
<file path=[Content_Types].xml><?xml version="1.0" encoding="utf-8"?>
<Types xmlns="http://schemas.openxmlformats.org/package/2006/content-types">
  <Default Extension="emf" ContentType="image/x-emf"/>
  <Default Extension="fntdata" ContentType="application/x-fontdata"/>
  <Default Extension="jpeg" ContentType="image/jpeg"/>
  <Default Extension="jpg" ContentType="image/jpeg"/>
  <Default Extension="mp4" ContentType="video/mp4"/>
  <Default Extension="png" ContentType="image/png"/>
  <Default Extension="rels" ContentType="application/vnd.openxmlformats-package.relationships+xml"/>
  <Default Extension="svg" ContentType="image/svg+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ink/ink1.xml" ContentType="application/inkml+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embedTrueTypeFonts="1" saveSubsetFonts="1" autoCompressPictures="0">
  <p:sldMasterIdLst>
    <p:sldMasterId id="2147483680" r:id="rId1"/>
  </p:sldMasterIdLst>
  <p:notesMasterIdLst>
    <p:notesMasterId r:id="rId57"/>
  </p:notesMasterIdLst>
  <p:sldIdLst>
    <p:sldId id="256" r:id="rId2"/>
    <p:sldId id="258" r:id="rId3"/>
    <p:sldId id="257" r:id="rId4"/>
    <p:sldId id="260" r:id="rId5"/>
    <p:sldId id="261" r:id="rId6"/>
    <p:sldId id="262" r:id="rId7"/>
    <p:sldId id="263" r:id="rId8"/>
    <p:sldId id="265" r:id="rId9"/>
    <p:sldId id="266" r:id="rId10"/>
    <p:sldId id="267" r:id="rId11"/>
    <p:sldId id="268" r:id="rId12"/>
    <p:sldId id="269" r:id="rId13"/>
    <p:sldId id="270" r:id="rId14"/>
    <p:sldId id="272" r:id="rId15"/>
    <p:sldId id="674" r:id="rId16"/>
    <p:sldId id="675" r:id="rId17"/>
    <p:sldId id="676" r:id="rId18"/>
    <p:sldId id="677" r:id="rId19"/>
    <p:sldId id="678" r:id="rId20"/>
    <p:sldId id="276" r:id="rId21"/>
    <p:sldId id="278" r:id="rId22"/>
    <p:sldId id="679" r:id="rId23"/>
    <p:sldId id="680" r:id="rId24"/>
    <p:sldId id="681" r:id="rId25"/>
    <p:sldId id="682" r:id="rId26"/>
    <p:sldId id="308" r:id="rId27"/>
    <p:sldId id="281" r:id="rId28"/>
    <p:sldId id="684" r:id="rId29"/>
    <p:sldId id="685" r:id="rId30"/>
    <p:sldId id="686" r:id="rId31"/>
    <p:sldId id="687" r:id="rId32"/>
    <p:sldId id="688" r:id="rId33"/>
    <p:sldId id="280" r:id="rId34"/>
    <p:sldId id="689" r:id="rId35"/>
    <p:sldId id="282" r:id="rId36"/>
    <p:sldId id="690" r:id="rId37"/>
    <p:sldId id="283" r:id="rId38"/>
    <p:sldId id="271" r:id="rId39"/>
    <p:sldId id="286" r:id="rId40"/>
    <p:sldId id="285" r:id="rId41"/>
    <p:sldId id="277" r:id="rId42"/>
    <p:sldId id="284" r:id="rId43"/>
    <p:sldId id="287" r:id="rId44"/>
    <p:sldId id="288" r:id="rId45"/>
    <p:sldId id="289" r:id="rId46"/>
    <p:sldId id="691" r:id="rId47"/>
    <p:sldId id="692" r:id="rId48"/>
    <p:sldId id="693" r:id="rId49"/>
    <p:sldId id="694" r:id="rId50"/>
    <p:sldId id="293" r:id="rId51"/>
    <p:sldId id="290" r:id="rId52"/>
    <p:sldId id="292" r:id="rId53"/>
    <p:sldId id="294" r:id="rId54"/>
    <p:sldId id="295" r:id="rId55"/>
    <p:sldId id="695" r:id="rId56"/>
  </p:sldIdLst>
  <p:sldSz cx="12192000" cy="6858000"/>
  <p:notesSz cx="6858000" cy="9144000"/>
  <p:embeddedFontLst>
    <p:embeddedFont>
      <p:font typeface="Alegreya Sans" panose="020B0604020202020204" charset="0"/>
      <p:regular r:id="rId58"/>
      <p:bold r:id="rId59"/>
      <p:italic r:id="rId60"/>
      <p:boldItalic r:id="rId61"/>
    </p:embeddedFont>
    <p:embeddedFont>
      <p:font typeface="Bahnschrift SemiBold SemiConden" panose="020B0502040204020203" pitchFamily="34" charset="0"/>
      <p:bold r:id="rId62"/>
    </p:embeddedFont>
    <p:embeddedFont>
      <p:font typeface="Bebas Neue" panose="020B0606020202050201" pitchFamily="34" charset="0"/>
      <p:regular r:id="rId63"/>
    </p:embeddedFont>
    <p:embeddedFont>
      <p:font typeface="Calibri" panose="020F0502020204030204" pitchFamily="34" charset="0"/>
      <p:regular r:id="rId64"/>
      <p:bold r:id="rId65"/>
      <p:italic r:id="rId66"/>
      <p:boldItalic r:id="rId67"/>
    </p:embeddedFont>
    <p:embeddedFont>
      <p:font typeface="Cambria Math" panose="02040503050406030204" pitchFamily="18" charset="0"/>
      <p:regular r:id="rId68"/>
    </p:embeddedFont>
    <p:embeddedFont>
      <p:font typeface="Fira Sans Black" panose="020B0A03050000020004" pitchFamily="34" charset="0"/>
      <p:bold r:id="rId69"/>
    </p:embeddedFont>
    <p:embeddedFont>
      <p:font typeface="Fira Sans Condensed Medium" panose="020B0603050000020004" pitchFamily="34" charset="0"/>
      <p:regular r:id="rId70"/>
    </p:embeddedFont>
    <p:embeddedFont>
      <p:font typeface="Open Sans" panose="020B0606030504020204" pitchFamily="34" charset="0"/>
      <p:regular r:id="rId71"/>
      <p:bold r:id="rId72"/>
      <p:italic r:id="rId73"/>
      <p:boldItalic r:id="rId74"/>
    </p:embeddedFont>
    <p:embeddedFont>
      <p:font typeface="Source Sans Pro Black" panose="020B0803030403020204" pitchFamily="34" charset="0"/>
      <p:bold r:id="rId75"/>
      <p:boldItalic r:id="rId76"/>
    </p:embeddedFont>
    <p:embeddedFont>
      <p:font typeface="Tulpen One" panose="020B0604020202020204" charset="0"/>
      <p:regular r:id="rId77"/>
    </p:embeddedFont>
  </p:embeddedFont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000000"/>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DB59F0FF-6672-432F-B797-933D310BF2C3}">
  <a:tblStyle styleId="{DB59F0FF-6672-432F-B797-933D310BF2C3}" styleName="Table_0">
    <a:wholeTbl>
      <a:tcTxStyle>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5620"/>
    <p:restoredTop sz="94660"/>
  </p:normalViewPr>
  <p:slideViewPr>
    <p:cSldViewPr snapToGrid="0">
      <p:cViewPr varScale="1">
        <p:scale>
          <a:sx n="68" d="100"/>
          <a:sy n="68" d="100"/>
        </p:scale>
        <p:origin x="792" y="60"/>
      </p:cViewPr>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slide" Target="slides/slide25.xml"/><Relationship Id="rId39" Type="http://schemas.openxmlformats.org/officeDocument/2006/relationships/slide" Target="slides/slide38.xml"/><Relationship Id="rId21" Type="http://schemas.openxmlformats.org/officeDocument/2006/relationships/slide" Target="slides/slide20.xml"/><Relationship Id="rId34" Type="http://schemas.openxmlformats.org/officeDocument/2006/relationships/slide" Target="slides/slide33.xml"/><Relationship Id="rId42" Type="http://schemas.openxmlformats.org/officeDocument/2006/relationships/slide" Target="slides/slide41.xml"/><Relationship Id="rId47" Type="http://schemas.openxmlformats.org/officeDocument/2006/relationships/slide" Target="slides/slide46.xml"/><Relationship Id="rId50" Type="http://schemas.openxmlformats.org/officeDocument/2006/relationships/slide" Target="slides/slide49.xml"/><Relationship Id="rId55" Type="http://schemas.openxmlformats.org/officeDocument/2006/relationships/slide" Target="slides/slide54.xml"/><Relationship Id="rId63" Type="http://schemas.openxmlformats.org/officeDocument/2006/relationships/font" Target="fonts/font6.fntdata"/><Relationship Id="rId68" Type="http://schemas.openxmlformats.org/officeDocument/2006/relationships/font" Target="fonts/font11.fntdata"/><Relationship Id="rId76" Type="http://schemas.openxmlformats.org/officeDocument/2006/relationships/font" Target="fonts/font19.fntdata"/><Relationship Id="rId7" Type="http://schemas.openxmlformats.org/officeDocument/2006/relationships/slide" Target="slides/slide6.xml"/><Relationship Id="rId71" Type="http://schemas.openxmlformats.org/officeDocument/2006/relationships/font" Target="fonts/font14.fntdata"/><Relationship Id="rId2" Type="http://schemas.openxmlformats.org/officeDocument/2006/relationships/slide" Target="slides/slide1.xml"/><Relationship Id="rId16" Type="http://schemas.openxmlformats.org/officeDocument/2006/relationships/slide" Target="slides/slide15.xml"/><Relationship Id="rId29" Type="http://schemas.openxmlformats.org/officeDocument/2006/relationships/slide" Target="slides/slide28.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slide" Target="slides/slide31.xml"/><Relationship Id="rId37" Type="http://schemas.openxmlformats.org/officeDocument/2006/relationships/slide" Target="slides/slide36.xml"/><Relationship Id="rId40" Type="http://schemas.openxmlformats.org/officeDocument/2006/relationships/slide" Target="slides/slide39.xml"/><Relationship Id="rId45" Type="http://schemas.openxmlformats.org/officeDocument/2006/relationships/slide" Target="slides/slide44.xml"/><Relationship Id="rId53" Type="http://schemas.openxmlformats.org/officeDocument/2006/relationships/slide" Target="slides/slide52.xml"/><Relationship Id="rId58" Type="http://schemas.openxmlformats.org/officeDocument/2006/relationships/font" Target="fonts/font1.fntdata"/><Relationship Id="rId66" Type="http://schemas.openxmlformats.org/officeDocument/2006/relationships/font" Target="fonts/font9.fntdata"/><Relationship Id="rId74" Type="http://schemas.openxmlformats.org/officeDocument/2006/relationships/font" Target="fonts/font17.fntdata"/><Relationship Id="rId79" Type="http://schemas.openxmlformats.org/officeDocument/2006/relationships/viewProps" Target="viewProps.xml"/><Relationship Id="rId5" Type="http://schemas.openxmlformats.org/officeDocument/2006/relationships/slide" Target="slides/slide4.xml"/><Relationship Id="rId61" Type="http://schemas.openxmlformats.org/officeDocument/2006/relationships/font" Target="fonts/font4.fntdata"/><Relationship Id="rId10" Type="http://schemas.openxmlformats.org/officeDocument/2006/relationships/slide" Target="slides/slide9.xml"/><Relationship Id="rId19" Type="http://schemas.openxmlformats.org/officeDocument/2006/relationships/slide" Target="slides/slide18.xml"/><Relationship Id="rId31" Type="http://schemas.openxmlformats.org/officeDocument/2006/relationships/slide" Target="slides/slide30.xml"/><Relationship Id="rId44" Type="http://schemas.openxmlformats.org/officeDocument/2006/relationships/slide" Target="slides/slide43.xml"/><Relationship Id="rId52" Type="http://schemas.openxmlformats.org/officeDocument/2006/relationships/slide" Target="slides/slide51.xml"/><Relationship Id="rId60" Type="http://schemas.openxmlformats.org/officeDocument/2006/relationships/font" Target="fonts/font3.fntdata"/><Relationship Id="rId65" Type="http://schemas.openxmlformats.org/officeDocument/2006/relationships/font" Target="fonts/font8.fntdata"/><Relationship Id="rId73" Type="http://schemas.openxmlformats.org/officeDocument/2006/relationships/font" Target="fonts/font16.fntdata"/><Relationship Id="rId78" Type="http://schemas.openxmlformats.org/officeDocument/2006/relationships/presProps" Target="presProps.xml"/><Relationship Id="rId81" Type="http://schemas.openxmlformats.org/officeDocument/2006/relationships/tableStyles" Target="tableStyles.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slide" Target="slides/slide34.xml"/><Relationship Id="rId43" Type="http://schemas.openxmlformats.org/officeDocument/2006/relationships/slide" Target="slides/slide42.xml"/><Relationship Id="rId48" Type="http://schemas.openxmlformats.org/officeDocument/2006/relationships/slide" Target="slides/slide47.xml"/><Relationship Id="rId56" Type="http://schemas.openxmlformats.org/officeDocument/2006/relationships/slide" Target="slides/slide55.xml"/><Relationship Id="rId64" Type="http://schemas.openxmlformats.org/officeDocument/2006/relationships/font" Target="fonts/font7.fntdata"/><Relationship Id="rId69" Type="http://schemas.openxmlformats.org/officeDocument/2006/relationships/font" Target="fonts/font12.fntdata"/><Relationship Id="rId77" Type="http://schemas.openxmlformats.org/officeDocument/2006/relationships/font" Target="fonts/font20.fntdata"/><Relationship Id="rId8" Type="http://schemas.openxmlformats.org/officeDocument/2006/relationships/slide" Target="slides/slide7.xml"/><Relationship Id="rId51" Type="http://schemas.openxmlformats.org/officeDocument/2006/relationships/slide" Target="slides/slide50.xml"/><Relationship Id="rId72" Type="http://schemas.openxmlformats.org/officeDocument/2006/relationships/font" Target="fonts/font15.fntdata"/><Relationship Id="rId80" Type="http://schemas.openxmlformats.org/officeDocument/2006/relationships/theme" Target="theme/theme1.xml"/><Relationship Id="rId3" Type="http://schemas.openxmlformats.org/officeDocument/2006/relationships/slide" Target="slides/slide2.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slide" Target="slides/slide37.xml"/><Relationship Id="rId46" Type="http://schemas.openxmlformats.org/officeDocument/2006/relationships/slide" Target="slides/slide45.xml"/><Relationship Id="rId59" Type="http://schemas.openxmlformats.org/officeDocument/2006/relationships/font" Target="fonts/font2.fntdata"/><Relationship Id="rId67" Type="http://schemas.openxmlformats.org/officeDocument/2006/relationships/font" Target="fonts/font10.fntdata"/><Relationship Id="rId20" Type="http://schemas.openxmlformats.org/officeDocument/2006/relationships/slide" Target="slides/slide19.xml"/><Relationship Id="rId41" Type="http://schemas.openxmlformats.org/officeDocument/2006/relationships/slide" Target="slides/slide40.xml"/><Relationship Id="rId54" Type="http://schemas.openxmlformats.org/officeDocument/2006/relationships/slide" Target="slides/slide53.xml"/><Relationship Id="rId62" Type="http://schemas.openxmlformats.org/officeDocument/2006/relationships/font" Target="fonts/font5.fntdata"/><Relationship Id="rId70" Type="http://schemas.openxmlformats.org/officeDocument/2006/relationships/font" Target="fonts/font13.fntdata"/><Relationship Id="rId75" Type="http://schemas.openxmlformats.org/officeDocument/2006/relationships/font" Target="fonts/font18.fntdata"/><Relationship Id="rId1" Type="http://schemas.openxmlformats.org/officeDocument/2006/relationships/slideMaster" Target="slideMasters/slideMaster1.xml"/><Relationship Id="rId6" Type="http://schemas.openxmlformats.org/officeDocument/2006/relationships/slide" Target="slides/slide5.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slide" Target="slides/slide48.xml"/><Relationship Id="rId57" Type="http://schemas.openxmlformats.org/officeDocument/2006/relationships/notesMaster" Target="notesMasters/notesMaster1.xml"/></Relationships>
</file>

<file path=ppt/ink/ink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4-08-22T16:08:29.739"/>
    </inkml:context>
    <inkml:brush xml:id="br0">
      <inkml:brushProperty name="width" value="0.07056" units="cm"/>
      <inkml:brushProperty name="height" value="0.07056" units="cm"/>
      <inkml:brushProperty name="color" value="#F0BB62"/>
    </inkml:brush>
  </inkml:definitions>
  <inkml:trace contextRef="#ctx0" brushRef="#br0">0 3100 5672 0 0,'0'0'3578'0'0,"15"-7"-2895"0"0,57-34 793 0 0,-39 13-427 0 0,-12 8-854 0 0,37-27-24 0 0,-10 18 333 0 0,-3-3 148 0 0,64-51 31 0 0,-83 64-586 0 0,0-3 25 0 0,4-4-23 0 0,67-43 483 0 0,6-4-417 0 0,-78 54-312 0 0,-16 14 137 0 0,3-3 70 0 0,0-2 0 0 0,0 2 0 0 0,2 2 0 0 0,16-9 1 0 0,-28 14-55 0 0,-1 1 1 0 0,0 0-1 0 0,1-2 1 0 0,-1 2 0 0 0,0 0 0 0 0,1-1 0 0 0,-2 1 0 0 0,1-1-1 0 0,0 1 1 0 0,2-2 0 0 0,-2 2 0 0 0,1-1 0 0 0,-2 1 0 0 0,1-1-1 0 0,0-1 1 0 0,-1 1 0 0 0,2 1 0 0 0,-1-1 0 0 0,0-2 0 0 0,1 0 57 0 0,-1 3 0 0 0,10-4-31 0 0,-3 2-29 0 0,1-1-1 0 0,-1 0 1 0 0,0-1 0 0 0,0 0 0 0 0,0 0 0 0 0,0 0 0 0 0,13-10 0 0 0,-13 8 8 0 0,-1 1 0 0 0,1 1 1 0 0,0 0-1 0 0,0 0 1 0 0,0 0-1 0 0,1 0 1 0 0,10-1-1 0 0,-7 1 38 0 0,1 0 0 0 0,-1-2-1 0 0,19-10 1 0 0,14-5 67 0 0,-39 18-95 0 0,-1 1-1 0 0,0-1 0 0 0,1 0 1 0 0,-1 2-1 0 0,7-2 0 0 0,16-6 15 0 0,20-15 136 0 0,-47 23-164 0 0,2 1-1 0 0,0-2 0 0 0,-1 2 0 0 0,1-1 1 0 0,-2 0-1 0 0,2-1 0 0 0,0 1 0 0 0,-2 0 1 0 0,2-1-1 0 0,-1 1 0 0 0,0 0 0 0 0,-1-1 1 0 0,2 0-1 0 0,1-2 0 0 0,4-6 24 0 0,52-24-8 0 0,8-2 84 0 0,66-36 31 0 0,-112 65-115 0 0,-18 6-17 0 0,-2-1 1 0 0,1 2-1 0 0,0-1 1 0 0,-1 0-1 0 0,2-1 1 0 0,-1 1 0 0 0,2-3-1 0 0,6-3 26 0 0,-2 1 0 0 0,2-1 0 0 0,18-8 0 0 0,54-26 101 0 0,-71 36-119 0 0,-1-2 0 0 0,22-12 0 0 0,-22 13 67 0 0,-1-1-1 0 0,24-9 0 0 0,-14 7-98 0 0,-16 6-21 0 0,1 0 0 0 0,0 1 0 0 0,2 0-1 0 0,-2 0 1 0 0,11-2 0 0 0,-13 4 37 0 0,0-2 0 0 0,1 1 1 0 0,-2 0-1 0 0,1-1 0 0 0,0 1 1 0 0,-1 0-1 0 0,1-1 0 0 0,4-3 1 0 0,15-8 14 0 0,-4 5 87 0 0,6-4-60 0 0,0 2 0 0 0,30-8 0 0 0,-10 3-38 0 0,4 0 60 0 0,-25 11-1 0 0,0-2 0 0 0,-1-1 0 0 0,30-13 0 0 0,-52 20-61 0 0,11-5 37 0 0,-7 3-19 0 0,0 0-1 0 0,1 0 1 0 0,-1 0-1 0 0,0 0 1 0 0,2 1 0 0 0,-2 1-1 0 0,6-3 1 0 0,41-17 46 0 0,-19 8-47 0 0,-24 11-6 0 0,1-2 1 0 0,-1-1 0 0 0,2 2-1 0 0,-2-2 1 0 0,12-8-1 0 0,56-28 121 0 0,-67 34-111 0 0,0 2-1 0 0,18-6 1 0 0,1-1-8 0 0,12-1 42 0 0,-33 9-45 0 0,1 2-1 0 0,-2-2 1 0 0,1 1 0 0 0,0-1 0 0 0,9-4-1 0 0,-6 1 5 0 0,2 2 0 0 0,0-2 0 0 0,-1 2 0 0 0,1 0-1 0 0,15-1 1 0 0,-9 1 28 0 0,29-11 0 0 0,-28 9-1 0 0,-1 0 1 0 0,36-4-1 0 0,-44 8-36 0 0,6-6 47 0 0,-14 7-51 0 0,-1 0 1 0 0,0 1-1 0 0,1-2 1 0 0,-1 1-1 0 0,2 1 0 0 0,-2-1 1 0 0,0 1-1 0 0,1 0 0 0 0,-1-2 1 0 0,2 2-1 0 0,-2 0 0 0 0,0 0 1 0 0,3-1-1 0 0,12 0 10 0 0,-1-1-1 0 0,-2 0 0 0 0,2-1 1 0 0,25-10-1 0 0,3-1-9 0 0,41-15 63 0 0,-27 9-42 0 0,-32 11 1 0 0,1-1 0 0 0,43-6 0 0 0,-26 4 318 0 0,9-1-205 0 0,-35 10-183 0 0,-1-1-1 0 0,1-1 0 0 0,17-7 0 0 0,-16 5 157 0 0,34-7 0 0 0,-10 6-322 0 0,-25 2 189 0 0,0 4 1 0 0,1-2 0 0 0,26 1-1 0 0,37-5 24 0 0,40-4 12 0 0,-5 3 126 0 0,2 1-80 0 0,132-4 70 0 0,-94 24 96 0 0,-140-12-210 0 0,16 0 47 0 0,58 5 0 0 0,31 3-61 0 0,-77-4 11 0 0,56 3 128 0 0,108-7 159 0 0,-113-7-215 0 0,239 7 162 0 0,-252 7-191 0 0,31-2-44 0 0,-93-4-10 0 0,-3 1 0 0 0,26 6 0 0 0,1 0 54 0 0,-12-3-49 0 0,33 11 0 0 0,-38-8-5 0 0,69 11 64 0 0,11-2-64 0 0,-54-6 0 0 0,-28-7 0 0 0,51 16 0 0 0,74 21 0 0 0,-110-29 0 0 0,-30-9 0 0 0,1 1 0 0 0,18 6 0 0 0,-17-4 0 0 0,3-1 0 0 0,-2-2 0 0 0,1 1 0 0 0,0-2 0 0 0,21 2 0 0 0,17 4 0 0 0,120 34 0 0 0,-153-38 0 0 0,30 12 0 0 0,-34-11 0 0 0,-1 0 0 0 0,1-1 0 0 0,28 4 0 0 0,-7-2 34 0 0,52 12 0 0 0,-42-6 16 0 0,-24-6-47 0 0,-2 0 1 0 0,20 12-1 0 0,-24-12 0 0 0,0 1 0 0 0,1-2 0 0 0,20 6 0 0 0,65 12 181 0 0,-25-5-229 0 0,-34-6 38 0 0,-33-8 111 0 0,2-1 0 0 0,23 4 0 0 0,21 2 54 0 0,-39-5-161 0 0,29 3 0 0 0,-6-2 3 0 0,53 14 0 0 0,-32-5 0 0 0,102 28 0 0 0,-98-25 0 0 0,19 3 0 0 0,-21-4 0 0 0,22 8-193 0 0,1 0 25 0 0,-73-21 213 0 0,-10-3-23 0 0,1 0-1 0 0,-2 0 1 0 0,2 1 0 0 0,-1-1 0 0 0,1 1 0 0 0,-1 1 0 0 0,-1-1-1 0 0,8 3 1 0 0,-4-1 0 0 0,0-1 0 0 0,2 1-1 0 0,-2-2 1 0 0,1 2-1 0 0,9 0 1 0 0,16 5-24 0 0,137 34-430 0 0,-61-18 408 0 0,-60-10 20 0 0,-21-6 120 0 0,-2-2 0 0 0,41 6 0 0 0,-38-9-78 0 0,-2 1-1 0 0,41 9 0 0 0,1 1-36 0 0,-44-12-7 0 0,35 12 1 0 0,58 16-377 0 0,-80-20 382 0 0,45 3 0 0 0,12 4 0 0 0,-8-3 19 0 0,46 11 294 0 0,-76-16-309 0 0,-2-2 50 0 0,20 2-49 0 0,115-2 0 0 0,-125-2-5 0 0,-45-3 0 0 0,-2-1 0 0 0,2-1 0 0 0,21-1 0 0 0,209-10 54 0 0,-218 10-2 0 0,42-9 1 0 0,-21 4 2 0 0,-25 3-9 0 0,98-14 122 0 0,2 1 26 0 0,-115 13-181 0 0,1 2-1 0 0,0 1 1 0 0,15 0 0 0 0,22-2 10 0 0,27-6 41 0 0,18 3 0 0 0,-85 4-64 0 0,0-1 0 0 0,2 1 0 0 0,9-4 0 0 0,12-2 0 0 0,79-20 75 0 0,15-3 57 0 0,-116 27-98 0 0,1 0 0 0 0,0-1 0 0 0,-2 0 0 0 0,1 0 0 0 0,16-9 0 0 0,-11 5 15 0 0,29-11-1 0 0,16-5 24 0 0,-50 22-2 0 0,0-4-1 0 0,-1 2 1 0 0,18-12-1 0 0,20-8 195 0 0,63-26-310 0 0,56-21 58 0 0,-91 36 107 0 0,-51 23-110 0 0,18-12-98 0 0,-34 18 41 0 0,3 0 0 0 0,-3 0 1 0 0,15-5-1 0 0,39-17 49 0 0,-30 11 166 0 0,110-58-361 0 0,-10 8 376 0 0,-82 46-250 0 0,-11 4 0 0 0,56-33 0 0 0,-75 38 112 0 0,29-10-1 0 0,-26 11 29 0 0,29-17 0 0 0,34-17 25 0 0,-34 22-97 0 0,-2 3 0 0 0,11-5 0 0 0,-46 19 0 0 0,0 0 0 0 0,-1-1 0 0 0,18-9 0 0 0,-23 11 0 0 0,0-1 0 0 0,20-6 0 0 0,16-6 0 0 0,-38 12 0 0 0,6-2 0 0 0,-2 2 0 0 0,1 0 0 0 0,27-10 0 0 0,-23 11 0 0 0,2-2 0 0 0,32-17 0 0 0,11-4 0 0 0,38-2-214 0 0,-58 16 138 0 0,63-27 278 0 0,38-19-202 0 0,-102 44 0 0 0,44-13 0 0 0,-43 15 0 0 0,155-47 72 0 0,-89 32-72 0 0,-75 18-23 0 0,19-8-152 0 0,88-39 85 0 0,-118 48 90 0 0,30-7 0 0 0,-3 1 0 0 0,142-48 182 0 0,-75 35-172 0 0,-94 22 8 0 0,2 0 0 0 0,-1 2 0 0 0,33-3 0 0 0,-19 4-18 0 0,58-16 0 0 0,-55 11 0 0 0,13-3-12 0 0,153-30-152 0 0,-174 36 109 0 0,-24 4 47 0 0,2 0 0 0 0,0 0-1 0 0,11 1 1 0 0,-4 0 8 0 0,-1-1 0 0 0,2 0 0 0 0,18-6 0 0 0,18-3 0 0 0,-44 10 9 0 0,0-2-1 0 0,-2 0 1 0 0,11-2-1 0 0,18-7 33 0 0,114-12 130 0 0,-24 8-161 0 0,-71 13-12 0 0,-46 5 5 0 0,2-2 0 0 0,-1-2 1 0 0,21-2-1 0 0,3-1 11 0 0,-3 1 0 0 0,62 0 0 0 0,5 1-3 0 0,32 1-9 0 0,-71 3-14 0 0,122 10 126 0 0,-123-6-34 0 0,1 2-69 0 0,-1-3 41 0 0,-39-2-59 0 0,42 0 1 0 0,-40-2 2 0 0,-2 1 0 0 0,1 0 0 0 0,30 7 0 0 0,-27-4 7 0 0,49 3 0 0 0,-56-7-3 0 0,1 0 0 0 0,-1 1 0 0 0,26 6 0 0 0,113 26 0 0 0,-138-29 0 0 0,32 2 0 0 0,-33-5 0 0 0,34 8 0 0 0,146 39 15 0 0,-102-26 58 0 0,41 7-73 0 0,-96-17 1 0 0,74 19 9 0 0,-24-13 43 0 0,-82-15-46 0 0,1-2 0 0 0,0 2 0 0 0,11 2 0 0 0,16 7 49 0 0,276 36 28 0 0,-176-30-100 0 0,-10 4 45 0 0,-60-8-4 0 0,37 12-14 0 0,-3 0-12 0 0,-33-6 57 0 0,-7-3 14 0 0,-23-10-60 0 0,-17-5-10 0 0,-1 2 0 0 0,-1 2 0 0 0,33 10 0 0 0,13 6 0 0 0,-4-2 0 0 0,-29-9 0 0 0,46 10 0 0 0,16 6 0 0 0,-37-7 0 0 0,84 20 0 0 0,-49-13 0 0 0,-23-6 0 0 0,85 28 0 0 0,-42-7 11 0 0,-2 3 54 0 0,31 2-15 0 0,-66-23-16 0 0,-38-12 30 0 0,66 13 0 0 0,-84-21-39 0 0,-1 1 0 0 0,31 14-1 0 0,-15-6 14 0 0,74 21 163 0 0,24 8-419 0 0,-115-35 434 0 0,0-3-1 0 0,29 7 1 0 0,-26-7-95 0 0,31 9 0 0 0,153 52-121 0 0,-167-47 0 0 0,-27-13 0 0 0,1-1 0 0 0,-1 0 0 0 0,20 7 0 0 0,62 18 0 0 0,-71-24 69 0 0,-1 2 1 0 0,22 9-1 0 0,31 11 19 0 0,-27-10-88 0 0,-37-13 0 0 0,0 0 0 0 0,0-1 0 0 0,12 3 0 0 0,260 72 0 0 0,-196-52 0 0 0,8 1 0 0 0,-37-10 56 0 0,-46-13-52 0 0,2 0 0 0 0,0-1 0 0 0,19 4 0 0 0,-7-3 9 0 0,38 9 0 0 0,-43-8-3 0 0,-1 1-1 0 0,3-2 1 0 0,33 1-1 0 0,-34-4 1 0 0,0 1 0 0 0,27 7-1 0 0,-28-6 6 0 0,0 1 1 0 0,32 0-1 0 0,-28-3-1 0 0,1 2 1 0 0,0 1 0 0 0,21 5-1 0 0,21 4 45 0 0,131 18 5 0 0,-152-26-64 0 0,56 1 0 0 0,-7 0 64 0 0,-74-6-64 0 0,12 2 0 0 0,58-9 0 0 0,-58 4 11 0 0,-1 2-1 0 0,42 2 1 0 0,-12 1 11 0 0,-28-2 63 0 0,243-11 64 0 0,-186 7-152 0 0,-67 4 17 0 0,0 0 0 0 0,1-1 0 0 0,25-6 1 0 0,-33 4-12 0 0,2 2 0 0 0,-2 0 1 0 0,17-1-1 0 0,-18 2-4 0 0,1 0 0 0 0,0-1 1 0 0,19-3-1 0 0,50-11 1 0 0,11-1 0 0 0,-31 7-20 0 0,-1 1-13 0 0,146-27 238 0 0,-177 33-205 0 0,11-2 0 0 0,-19-2-52 0 0,37-2-1 0 0,11-2-47 0 0,11-4 89 0 0,-10-3 11 0 0,-12 8 0 0 0,1-3 0 0 0,94-31 0 0 0,-131 31-1 0 0,14-1 24 0 0,-11 6 128 0 0,26-12 1 0 0,-10 5-130 0 0,-2-4 29 0 0,-30 13-50 0 0,0 1 0 0 0,18-7-1 0 0,-12 7 0 0 0,28-13 0 0 0,14-3 0 0 0,-44 15 16 0 0,31-13 0 0 0,-30 10 0 0 0,31-8 0 0 0,60-21-16 0 0,-73 24 0 0 0,65-27 0 0 0,-83 33 13 0 0,-3 0 1 0 0,20-13-1 0 0,10-5 11 0 0,-32 18-24 0 0,-1 2 0 0 0,14-14 0 0 0,-18 14 0 0 0,1 0 0 0 0,0-1 0 0 0,0 1 0 0 0,0 1 0 0 0,15-5 0 0 0,11-5 0 0 0,1 0 0 0 0,53-32 0 0 0,0 0 0 0 0,-35 22 0 0 0,-10 5 0 0 0,45-28 0 0 0,-63 31 0 0 0,-2 3 0 0 0,29-16 0 0 0,-16 14 182 0 0,48-12 0 0 0,-35 13-121 0 0,-11-2-213 0 0,-32 12 103 0 0,4 0 0 0 0,-4 1 0 0 0,17-5 0 0 0,-6 4 40 0 0,1-3 0 0 0,23-9 0 0 0,7-4 102 0 0,40-22 276 0 0,53-24-369 0 0,-43 24 0 0 0,0 6 1 0 0,-55 21-15 0 0,118-36-211 0 0,7-2 7 0 0,-144 44 218 0 0,30-11 0 0 0,91-22 369 0 0,-117 34-484 0 0,53-20 0 0 0,-15 4 397 0 0,-25 10-328 0 0,108-30-329 0 0,-54 13 375 0 0,44-4 0 0 0,-118 29 0 0 0,212-48 0 0 0,-123 24 87 0 0,-89 26-1 0 0,-13 4-45 0 0,-1-2 1 0 0,1 0-1 0 0,0 0 1 0 0,0 0-1 0 0,8-5 0 0 0,-10 4-70 0 0,1 1-1 0 0,0 0 0 0 0,-1 0 1 0 0,1 0-1 0 0,8 1 0 0 0,23-8-192 0 0,-24 5 214 0 0,-2 1-1 0 0,22-4 0 0 0,25-5 14 0 0,-44 10-5 0 0,-2-1 0 0 0,22-1 0 0 0,22-4 0 0 0,31-9 0 0 0,-13-1 0 0 0,-21 12 0 0 0,-43 3 3 0 0,0 2 0 0 0,-1-1 0 0 0,1 1 0 0 0,12 1 0 0 0,-5-3 182 0 0,21-3-32 0 0,18-4-402 0 0,-18 4 414 0 0,68-4 1 0 0,-94 9-238 0 0,0 0 1 0 0,17-5-1 0 0,4 1-20 0 0,25-7 92 0 0,-40 11 48 0 0,-3-1 0 0 0,1 1 0 0 0,-1-3 0 0 0,21-4 0 0 0,-29 7-48 0 0,2-1 0 0 0,-2 1 0 0 0,17 0 0 0 0,18-2 0 0 0,1-4 32 0 0,81-2 0 0 0,-57 2-32 0 0,84 7-96 0 0,-111-1 96 0 0,-22 0 0 0 0,37 2 0 0 0,-47-1 0 0 0,1 0 0 0 0,-1 0 0 0 0,-1-1 0 0 0,19-3 0 0 0,23-3 53 0 0,80-2 115 0 0,-100 5-108 0 0,-26 2-69 0 0,2 2 0 0 0,-2-1 1 0 0,1 1-1 0 0,-1 0 0 0 0,9 0 0 0 0,-7 1-4 0 0,-1 1 0 0 0,-1-2 0 0 0,1 1 1 0 0,1-1-1 0 0,-1 0 0 0 0,0 0 0 0 0,1-1 0 0 0,10-2 0 0 0,-2 2 36 0 0,0-1 1 0 0,0 2-1 0 0,22 2 0 0 0,0-2 28 0 0,39 8 13 0 0,-50-8-64 0 0,55-8 0 0 0,-49 4 0 0 0,-8 1 0 0 0,23-2 0 0 0,97-1 0 0 0,-126 6 0 0 0,3 0 0 0 0,-1 0 0 0 0,25 4 0 0 0,-39-2-22 0 0,2-2 1 0 0,0 0-1 0 0,-1 0 1 0 0,1-2-1 0 0,-2 1 0 0 0,13-3 1 0 0,20-1 140 0 0,-14 3-59 0 0,10 2-145 0 0,3 3 87 0 0,-5-4 106 0 0,35 1-97 0 0,6 0-11 0 0,-41-4 0 0 0,-11 0 0 0 0,-17 4 0 0 0,40 2 0 0 0,-28-2 0 0 0,3 0 0 0 0,-4 0 0 0 0,-1-1 0 0 0,14-3 0 0 0,-25 4 0 0 0,18 0 0 0 0,-6-1 0 0 0,0-3 0 0 0,2 2 0 0 0,3 1-28 0 0,-20 0-39 0 0,-1 1 14 0 0,6-2 3 0 0,47 1 0 0 0,-41 1 39 0 0,-9 0-65 0 0,5-16-1046 0 0,-6 15 949 0 0,1-2 1 0 0,-1 2-1 0 0,0-1 0 0 0,-1 0 1 0 0,2 0-1 0 0,-1 0 0 0 0,-1-1 1 0 0,0 2-1 0 0,1-2 0 0 0,-1 0 1 0 0,0 2-1 0 0,0-2 0 0 0,0 2 1 0 0,0-2-1 0 0,0 1 0 0 0,0 0 1 0 0,0 0-1 0 0,-1-1 0 0 0,0-1 1 0 0,-6-20-1286 0 0</inkml:trace>
</inkml:ink>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06"/>
        <p:cNvGrpSpPr/>
        <p:nvPr/>
      </p:nvGrpSpPr>
      <p:grpSpPr>
        <a:xfrm>
          <a:off x="0" y="0"/>
          <a:ext cx="0" cy="0"/>
          <a:chOff x="0" y="0"/>
          <a:chExt cx="0" cy="0"/>
        </a:xfrm>
      </p:grpSpPr>
      <p:sp>
        <p:nvSpPr>
          <p:cNvPr id="807" name="Google Shape;807;p: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08" name="Google Shape;808;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56"/>
        <p:cNvGrpSpPr/>
        <p:nvPr/>
      </p:nvGrpSpPr>
      <p:grpSpPr>
        <a:xfrm>
          <a:off x="0" y="0"/>
          <a:ext cx="0" cy="0"/>
          <a:chOff x="0" y="0"/>
          <a:chExt cx="0" cy="0"/>
        </a:xfrm>
      </p:grpSpPr>
      <p:sp>
        <p:nvSpPr>
          <p:cNvPr id="1057" name="Google Shape;1057;ge011ac1c5d_1_2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58" name="Google Shape;1058;ge011ac1c5d_1_2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83"/>
        <p:cNvGrpSpPr/>
        <p:nvPr/>
      </p:nvGrpSpPr>
      <p:grpSpPr>
        <a:xfrm>
          <a:off x="0" y="0"/>
          <a:ext cx="0" cy="0"/>
          <a:chOff x="0" y="0"/>
          <a:chExt cx="0" cy="0"/>
        </a:xfrm>
      </p:grpSpPr>
      <p:sp>
        <p:nvSpPr>
          <p:cNvPr id="1084" name="Google Shape;1084;ge011ac1c5d_1_5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85" name="Google Shape;1085;ge011ac1c5d_1_5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92"/>
        <p:cNvGrpSpPr/>
        <p:nvPr/>
      </p:nvGrpSpPr>
      <p:grpSpPr>
        <a:xfrm>
          <a:off x="0" y="0"/>
          <a:ext cx="0" cy="0"/>
          <a:chOff x="0" y="0"/>
          <a:chExt cx="0" cy="0"/>
        </a:xfrm>
      </p:grpSpPr>
      <p:sp>
        <p:nvSpPr>
          <p:cNvPr id="1093" name="Google Shape;1093;ge011ac1c5d_1_8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94" name="Google Shape;1094;ge011ac1c5d_1_8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15"/>
        <p:cNvGrpSpPr/>
        <p:nvPr/>
      </p:nvGrpSpPr>
      <p:grpSpPr>
        <a:xfrm>
          <a:off x="0" y="0"/>
          <a:ext cx="0" cy="0"/>
          <a:chOff x="0" y="0"/>
          <a:chExt cx="0" cy="0"/>
        </a:xfrm>
      </p:grpSpPr>
      <p:sp>
        <p:nvSpPr>
          <p:cNvPr id="1116" name="Google Shape;1116;ge011ac1c5d_1_11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17" name="Google Shape;1117;ge011ac1c5d_1_11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49"/>
        <p:cNvGrpSpPr/>
        <p:nvPr/>
      </p:nvGrpSpPr>
      <p:grpSpPr>
        <a:xfrm>
          <a:off x="0" y="0"/>
          <a:ext cx="0" cy="0"/>
          <a:chOff x="0" y="0"/>
          <a:chExt cx="0" cy="0"/>
        </a:xfrm>
      </p:grpSpPr>
      <p:sp>
        <p:nvSpPr>
          <p:cNvPr id="1150" name="Google Shape;1150;ge011ac1c5d_1_30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51" name="Google Shape;1151;ge011ac1c5d_1_30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49"/>
        <p:cNvGrpSpPr/>
        <p:nvPr/>
      </p:nvGrpSpPr>
      <p:grpSpPr>
        <a:xfrm>
          <a:off x="0" y="0"/>
          <a:ext cx="0" cy="0"/>
          <a:chOff x="0" y="0"/>
          <a:chExt cx="0" cy="0"/>
        </a:xfrm>
      </p:grpSpPr>
      <p:sp>
        <p:nvSpPr>
          <p:cNvPr id="1150" name="Google Shape;1150;ge011ac1c5d_1_30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51" name="Google Shape;1151;ge011ac1c5d_1_30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088454757"/>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49"/>
        <p:cNvGrpSpPr/>
        <p:nvPr/>
      </p:nvGrpSpPr>
      <p:grpSpPr>
        <a:xfrm>
          <a:off x="0" y="0"/>
          <a:ext cx="0" cy="0"/>
          <a:chOff x="0" y="0"/>
          <a:chExt cx="0" cy="0"/>
        </a:xfrm>
      </p:grpSpPr>
      <p:sp>
        <p:nvSpPr>
          <p:cNvPr id="1150" name="Google Shape;1150;ge011ac1c5d_1_30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51" name="Google Shape;1151;ge011ac1c5d_1_30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857502317"/>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49"/>
        <p:cNvGrpSpPr/>
        <p:nvPr/>
      </p:nvGrpSpPr>
      <p:grpSpPr>
        <a:xfrm>
          <a:off x="0" y="0"/>
          <a:ext cx="0" cy="0"/>
          <a:chOff x="0" y="0"/>
          <a:chExt cx="0" cy="0"/>
        </a:xfrm>
      </p:grpSpPr>
      <p:sp>
        <p:nvSpPr>
          <p:cNvPr id="1150" name="Google Shape;1150;ge011ac1c5d_1_30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51" name="Google Shape;1151;ge011ac1c5d_1_30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909768923"/>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49"/>
        <p:cNvGrpSpPr/>
        <p:nvPr/>
      </p:nvGrpSpPr>
      <p:grpSpPr>
        <a:xfrm>
          <a:off x="0" y="0"/>
          <a:ext cx="0" cy="0"/>
          <a:chOff x="0" y="0"/>
          <a:chExt cx="0" cy="0"/>
        </a:xfrm>
      </p:grpSpPr>
      <p:sp>
        <p:nvSpPr>
          <p:cNvPr id="1150" name="Google Shape;1150;ge011ac1c5d_1_30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51" name="Google Shape;1151;ge011ac1c5d_1_30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795805048"/>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49"/>
        <p:cNvGrpSpPr/>
        <p:nvPr/>
      </p:nvGrpSpPr>
      <p:grpSpPr>
        <a:xfrm>
          <a:off x="0" y="0"/>
          <a:ext cx="0" cy="0"/>
          <a:chOff x="0" y="0"/>
          <a:chExt cx="0" cy="0"/>
        </a:xfrm>
      </p:grpSpPr>
      <p:sp>
        <p:nvSpPr>
          <p:cNvPr id="1150" name="Google Shape;1150;ge011ac1c5d_1_30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51" name="Google Shape;1151;ge011ac1c5d_1_30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111590865"/>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27"/>
        <p:cNvGrpSpPr/>
        <p:nvPr/>
      </p:nvGrpSpPr>
      <p:grpSpPr>
        <a:xfrm>
          <a:off x="0" y="0"/>
          <a:ext cx="0" cy="0"/>
          <a:chOff x="0" y="0"/>
          <a:chExt cx="0" cy="0"/>
        </a:xfrm>
      </p:grpSpPr>
      <p:sp>
        <p:nvSpPr>
          <p:cNvPr id="828" name="Google Shape;828;gdf881fb25e_0_10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29" name="Google Shape;829;gdf881fb25e_0_10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44"/>
        <p:cNvGrpSpPr/>
        <p:nvPr/>
      </p:nvGrpSpPr>
      <p:grpSpPr>
        <a:xfrm>
          <a:off x="0" y="0"/>
          <a:ext cx="0" cy="0"/>
          <a:chOff x="0" y="0"/>
          <a:chExt cx="0" cy="0"/>
        </a:xfrm>
      </p:grpSpPr>
      <p:sp>
        <p:nvSpPr>
          <p:cNvPr id="1345" name="Google Shape;1345;ge011ac1c5d_1_41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46" name="Google Shape;1346;ge011ac1c5d_1_41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71"/>
        <p:cNvGrpSpPr/>
        <p:nvPr/>
      </p:nvGrpSpPr>
      <p:grpSpPr>
        <a:xfrm>
          <a:off x="0" y="0"/>
          <a:ext cx="0" cy="0"/>
          <a:chOff x="0" y="0"/>
          <a:chExt cx="0" cy="0"/>
        </a:xfrm>
      </p:grpSpPr>
      <p:sp>
        <p:nvSpPr>
          <p:cNvPr id="1372" name="Google Shape;1372;ge002c8627b_0_50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73" name="Google Shape;1373;ge002c8627b_0_50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44"/>
        <p:cNvGrpSpPr/>
        <p:nvPr/>
      </p:nvGrpSpPr>
      <p:grpSpPr>
        <a:xfrm>
          <a:off x="0" y="0"/>
          <a:ext cx="0" cy="0"/>
          <a:chOff x="0" y="0"/>
          <a:chExt cx="0" cy="0"/>
        </a:xfrm>
      </p:grpSpPr>
      <p:sp>
        <p:nvSpPr>
          <p:cNvPr id="1345" name="Google Shape;1345;ge011ac1c5d_1_41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46" name="Google Shape;1346;ge011ac1c5d_1_41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317019914"/>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44"/>
        <p:cNvGrpSpPr/>
        <p:nvPr/>
      </p:nvGrpSpPr>
      <p:grpSpPr>
        <a:xfrm>
          <a:off x="0" y="0"/>
          <a:ext cx="0" cy="0"/>
          <a:chOff x="0" y="0"/>
          <a:chExt cx="0" cy="0"/>
        </a:xfrm>
      </p:grpSpPr>
      <p:sp>
        <p:nvSpPr>
          <p:cNvPr id="1345" name="Google Shape;1345;ge011ac1c5d_1_41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46" name="Google Shape;1346;ge011ac1c5d_1_41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200147841"/>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44"/>
        <p:cNvGrpSpPr/>
        <p:nvPr/>
      </p:nvGrpSpPr>
      <p:grpSpPr>
        <a:xfrm>
          <a:off x="0" y="0"/>
          <a:ext cx="0" cy="0"/>
          <a:chOff x="0" y="0"/>
          <a:chExt cx="0" cy="0"/>
        </a:xfrm>
      </p:grpSpPr>
      <p:sp>
        <p:nvSpPr>
          <p:cNvPr id="1345" name="Google Shape;1345;ge011ac1c5d_1_41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46" name="Google Shape;1346;ge011ac1c5d_1_41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639575874"/>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44"/>
        <p:cNvGrpSpPr/>
        <p:nvPr/>
      </p:nvGrpSpPr>
      <p:grpSpPr>
        <a:xfrm>
          <a:off x="0" y="0"/>
          <a:ext cx="0" cy="0"/>
          <a:chOff x="0" y="0"/>
          <a:chExt cx="0" cy="0"/>
        </a:xfrm>
      </p:grpSpPr>
      <p:sp>
        <p:nvSpPr>
          <p:cNvPr id="1345" name="Google Shape;1345;ge011ac1c5d_1_41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46" name="Google Shape;1346;ge011ac1c5d_1_41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022966549"/>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62"/>
        <p:cNvGrpSpPr/>
        <p:nvPr/>
      </p:nvGrpSpPr>
      <p:grpSpPr>
        <a:xfrm>
          <a:off x="0" y="0"/>
          <a:ext cx="0" cy="0"/>
          <a:chOff x="0" y="0"/>
          <a:chExt cx="0" cy="0"/>
        </a:xfrm>
      </p:grpSpPr>
      <p:sp>
        <p:nvSpPr>
          <p:cNvPr id="863" name="Google Shape;863;gdf881fb25e_0_15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64" name="Google Shape;864;gdf881fb25e_0_15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736723725"/>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15"/>
        <p:cNvGrpSpPr/>
        <p:nvPr/>
      </p:nvGrpSpPr>
      <p:grpSpPr>
        <a:xfrm>
          <a:off x="0" y="0"/>
          <a:ext cx="0" cy="0"/>
          <a:chOff x="0" y="0"/>
          <a:chExt cx="0" cy="0"/>
        </a:xfrm>
      </p:grpSpPr>
      <p:sp>
        <p:nvSpPr>
          <p:cNvPr id="1416" name="Google Shape;1416;ge002c8627b_0_67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17" name="Google Shape;1417;ge002c8627b_0_67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15"/>
        <p:cNvGrpSpPr/>
        <p:nvPr/>
      </p:nvGrpSpPr>
      <p:grpSpPr>
        <a:xfrm>
          <a:off x="0" y="0"/>
          <a:ext cx="0" cy="0"/>
          <a:chOff x="0" y="0"/>
          <a:chExt cx="0" cy="0"/>
        </a:xfrm>
      </p:grpSpPr>
      <p:sp>
        <p:nvSpPr>
          <p:cNvPr id="1416" name="Google Shape;1416;ge002c8627b_0_67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17" name="Google Shape;1417;ge002c8627b_0_67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272104164"/>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15"/>
        <p:cNvGrpSpPr/>
        <p:nvPr/>
      </p:nvGrpSpPr>
      <p:grpSpPr>
        <a:xfrm>
          <a:off x="0" y="0"/>
          <a:ext cx="0" cy="0"/>
          <a:chOff x="0" y="0"/>
          <a:chExt cx="0" cy="0"/>
        </a:xfrm>
      </p:grpSpPr>
      <p:sp>
        <p:nvSpPr>
          <p:cNvPr id="1416" name="Google Shape;1416;ge002c8627b_0_67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17" name="Google Shape;1417;ge002c8627b_0_67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764205042"/>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21"/>
        <p:cNvGrpSpPr/>
        <p:nvPr/>
      </p:nvGrpSpPr>
      <p:grpSpPr>
        <a:xfrm>
          <a:off x="0" y="0"/>
          <a:ext cx="0" cy="0"/>
          <a:chOff x="0" y="0"/>
          <a:chExt cx="0" cy="0"/>
        </a:xfrm>
      </p:grpSpPr>
      <p:sp>
        <p:nvSpPr>
          <p:cNvPr id="822" name="Google Shape;822;gdf881fb25e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23" name="Google Shape;823;gdf881fb25e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15"/>
        <p:cNvGrpSpPr/>
        <p:nvPr/>
      </p:nvGrpSpPr>
      <p:grpSpPr>
        <a:xfrm>
          <a:off x="0" y="0"/>
          <a:ext cx="0" cy="0"/>
          <a:chOff x="0" y="0"/>
          <a:chExt cx="0" cy="0"/>
        </a:xfrm>
      </p:grpSpPr>
      <p:sp>
        <p:nvSpPr>
          <p:cNvPr id="1416" name="Google Shape;1416;ge002c8627b_0_67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17" name="Google Shape;1417;ge002c8627b_0_67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567812231"/>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15"/>
        <p:cNvGrpSpPr/>
        <p:nvPr/>
      </p:nvGrpSpPr>
      <p:grpSpPr>
        <a:xfrm>
          <a:off x="0" y="0"/>
          <a:ext cx="0" cy="0"/>
          <a:chOff x="0" y="0"/>
          <a:chExt cx="0" cy="0"/>
        </a:xfrm>
      </p:grpSpPr>
      <p:sp>
        <p:nvSpPr>
          <p:cNvPr id="1416" name="Google Shape;1416;ge002c8627b_0_67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17" name="Google Shape;1417;ge002c8627b_0_67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186145256"/>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15"/>
        <p:cNvGrpSpPr/>
        <p:nvPr/>
      </p:nvGrpSpPr>
      <p:grpSpPr>
        <a:xfrm>
          <a:off x="0" y="0"/>
          <a:ext cx="0" cy="0"/>
          <a:chOff x="0" y="0"/>
          <a:chExt cx="0" cy="0"/>
        </a:xfrm>
      </p:grpSpPr>
      <p:sp>
        <p:nvSpPr>
          <p:cNvPr id="1416" name="Google Shape;1416;ge002c8627b_0_67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17" name="Google Shape;1417;ge002c8627b_0_67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122502137"/>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05"/>
        <p:cNvGrpSpPr/>
        <p:nvPr/>
      </p:nvGrpSpPr>
      <p:grpSpPr>
        <a:xfrm>
          <a:off x="0" y="0"/>
          <a:ext cx="0" cy="0"/>
          <a:chOff x="0" y="0"/>
          <a:chExt cx="0" cy="0"/>
        </a:xfrm>
      </p:grpSpPr>
      <p:sp>
        <p:nvSpPr>
          <p:cNvPr id="1406" name="Google Shape;1406;ge002c8627b_0_61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07" name="Google Shape;1407;ge002c8627b_0_61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05"/>
        <p:cNvGrpSpPr/>
        <p:nvPr/>
      </p:nvGrpSpPr>
      <p:grpSpPr>
        <a:xfrm>
          <a:off x="0" y="0"/>
          <a:ext cx="0" cy="0"/>
          <a:chOff x="0" y="0"/>
          <a:chExt cx="0" cy="0"/>
        </a:xfrm>
      </p:grpSpPr>
      <p:sp>
        <p:nvSpPr>
          <p:cNvPr id="1406" name="Google Shape;1406;ge002c8627b_0_61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07" name="Google Shape;1407;ge002c8627b_0_61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208102939"/>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46"/>
        <p:cNvGrpSpPr/>
        <p:nvPr/>
      </p:nvGrpSpPr>
      <p:grpSpPr>
        <a:xfrm>
          <a:off x="0" y="0"/>
          <a:ext cx="0" cy="0"/>
          <a:chOff x="0" y="0"/>
          <a:chExt cx="0" cy="0"/>
        </a:xfrm>
      </p:grpSpPr>
      <p:sp>
        <p:nvSpPr>
          <p:cNvPr id="1447" name="Google Shape;1447;ge002c8627b_0_75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48" name="Google Shape;1448;ge002c8627b_0_75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46"/>
        <p:cNvGrpSpPr/>
        <p:nvPr/>
      </p:nvGrpSpPr>
      <p:grpSpPr>
        <a:xfrm>
          <a:off x="0" y="0"/>
          <a:ext cx="0" cy="0"/>
          <a:chOff x="0" y="0"/>
          <a:chExt cx="0" cy="0"/>
        </a:xfrm>
      </p:grpSpPr>
      <p:sp>
        <p:nvSpPr>
          <p:cNvPr id="1447" name="Google Shape;1447;ge002c8627b_0_75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48" name="Google Shape;1448;ge002c8627b_0_75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900838740"/>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60"/>
        <p:cNvGrpSpPr/>
        <p:nvPr/>
      </p:nvGrpSpPr>
      <p:grpSpPr>
        <a:xfrm>
          <a:off x="0" y="0"/>
          <a:ext cx="0" cy="0"/>
          <a:chOff x="0" y="0"/>
          <a:chExt cx="0" cy="0"/>
        </a:xfrm>
      </p:grpSpPr>
      <p:sp>
        <p:nvSpPr>
          <p:cNvPr id="1461" name="Google Shape;1461;ge011ac1c5d_1_1575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62" name="Google Shape;1462;ge011ac1c5d_1_1575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42"/>
        <p:cNvGrpSpPr/>
        <p:nvPr/>
      </p:nvGrpSpPr>
      <p:grpSpPr>
        <a:xfrm>
          <a:off x="0" y="0"/>
          <a:ext cx="0" cy="0"/>
          <a:chOff x="0" y="0"/>
          <a:chExt cx="0" cy="0"/>
        </a:xfrm>
      </p:grpSpPr>
      <p:sp>
        <p:nvSpPr>
          <p:cNvPr id="1143" name="Google Shape;1143;ge011ac1c5d_1_2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44" name="Google Shape;1144;ge011ac1c5d_1_23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08"/>
        <p:cNvGrpSpPr/>
        <p:nvPr/>
      </p:nvGrpSpPr>
      <p:grpSpPr>
        <a:xfrm>
          <a:off x="0" y="0"/>
          <a:ext cx="0" cy="0"/>
          <a:chOff x="0" y="0"/>
          <a:chExt cx="0" cy="0"/>
        </a:xfrm>
      </p:grpSpPr>
      <p:sp>
        <p:nvSpPr>
          <p:cNvPr id="1509" name="Google Shape;1509;ge002c8627b_0_88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10" name="Google Shape;1510;ge002c8627b_0_88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62"/>
        <p:cNvGrpSpPr/>
        <p:nvPr/>
      </p:nvGrpSpPr>
      <p:grpSpPr>
        <a:xfrm>
          <a:off x="0" y="0"/>
          <a:ext cx="0" cy="0"/>
          <a:chOff x="0" y="0"/>
          <a:chExt cx="0" cy="0"/>
        </a:xfrm>
      </p:grpSpPr>
      <p:sp>
        <p:nvSpPr>
          <p:cNvPr id="863" name="Google Shape;863;gdf881fb25e_0_15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64" name="Google Shape;864;gdf881fb25e_0_15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98"/>
        <p:cNvGrpSpPr/>
        <p:nvPr/>
      </p:nvGrpSpPr>
      <p:grpSpPr>
        <a:xfrm>
          <a:off x="0" y="0"/>
          <a:ext cx="0" cy="0"/>
          <a:chOff x="0" y="0"/>
          <a:chExt cx="0" cy="0"/>
        </a:xfrm>
      </p:grpSpPr>
      <p:sp>
        <p:nvSpPr>
          <p:cNvPr id="1499" name="Google Shape;1499;ge002c8627b_0_83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00" name="Google Shape;1500;ge002c8627b_0_83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59"/>
        <p:cNvGrpSpPr/>
        <p:nvPr/>
      </p:nvGrpSpPr>
      <p:grpSpPr>
        <a:xfrm>
          <a:off x="0" y="0"/>
          <a:ext cx="0" cy="0"/>
          <a:chOff x="0" y="0"/>
          <a:chExt cx="0" cy="0"/>
        </a:xfrm>
      </p:grpSpPr>
      <p:sp>
        <p:nvSpPr>
          <p:cNvPr id="1360" name="Google Shape;1360;ge002c8627b_0_56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61" name="Google Shape;1361;ge002c8627b_0_56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87"/>
        <p:cNvGrpSpPr/>
        <p:nvPr/>
      </p:nvGrpSpPr>
      <p:grpSpPr>
        <a:xfrm>
          <a:off x="0" y="0"/>
          <a:ext cx="0" cy="0"/>
          <a:chOff x="0" y="0"/>
          <a:chExt cx="0" cy="0"/>
        </a:xfrm>
      </p:grpSpPr>
      <p:sp>
        <p:nvSpPr>
          <p:cNvPr id="1488" name="Google Shape;1488;ge002c8627b_0_78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89" name="Google Shape;1489;ge002c8627b_0_78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24"/>
        <p:cNvGrpSpPr/>
        <p:nvPr/>
      </p:nvGrpSpPr>
      <p:grpSpPr>
        <a:xfrm>
          <a:off x="0" y="0"/>
          <a:ext cx="0" cy="0"/>
          <a:chOff x="0" y="0"/>
          <a:chExt cx="0" cy="0"/>
        </a:xfrm>
      </p:grpSpPr>
      <p:sp>
        <p:nvSpPr>
          <p:cNvPr id="1525" name="Google Shape;1525;ge011ac1c5d_1_1576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26" name="Google Shape;1526;ge011ac1c5d_1_1576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32"/>
        <p:cNvGrpSpPr/>
        <p:nvPr/>
      </p:nvGrpSpPr>
      <p:grpSpPr>
        <a:xfrm>
          <a:off x="0" y="0"/>
          <a:ext cx="0" cy="0"/>
          <a:chOff x="0" y="0"/>
          <a:chExt cx="0" cy="0"/>
        </a:xfrm>
      </p:grpSpPr>
      <p:sp>
        <p:nvSpPr>
          <p:cNvPr id="1533" name="Google Shape;1533;ge011ac1c5d_1_1577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34" name="Google Shape;1534;ge011ac1c5d_1_1577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04"/>
        <p:cNvGrpSpPr/>
        <p:nvPr/>
      </p:nvGrpSpPr>
      <p:grpSpPr>
        <a:xfrm>
          <a:off x="0" y="0"/>
          <a:ext cx="0" cy="0"/>
          <a:chOff x="0" y="0"/>
          <a:chExt cx="0" cy="0"/>
        </a:xfrm>
      </p:grpSpPr>
      <p:sp>
        <p:nvSpPr>
          <p:cNvPr id="1605" name="Google Shape;1605;ge0a37cbd62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606" name="Google Shape;1606;ge0a37cbd62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04"/>
        <p:cNvGrpSpPr/>
        <p:nvPr/>
      </p:nvGrpSpPr>
      <p:grpSpPr>
        <a:xfrm>
          <a:off x="0" y="0"/>
          <a:ext cx="0" cy="0"/>
          <a:chOff x="0" y="0"/>
          <a:chExt cx="0" cy="0"/>
        </a:xfrm>
      </p:grpSpPr>
      <p:sp>
        <p:nvSpPr>
          <p:cNvPr id="1605" name="Google Shape;1605;ge0a37cbd62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606" name="Google Shape;1606;ge0a37cbd62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167743884"/>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04"/>
        <p:cNvGrpSpPr/>
        <p:nvPr/>
      </p:nvGrpSpPr>
      <p:grpSpPr>
        <a:xfrm>
          <a:off x="0" y="0"/>
          <a:ext cx="0" cy="0"/>
          <a:chOff x="0" y="0"/>
          <a:chExt cx="0" cy="0"/>
        </a:xfrm>
      </p:grpSpPr>
      <p:sp>
        <p:nvSpPr>
          <p:cNvPr id="1605" name="Google Shape;1605;ge0a37cbd62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606" name="Google Shape;1606;ge0a37cbd62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750493110"/>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04"/>
        <p:cNvGrpSpPr/>
        <p:nvPr/>
      </p:nvGrpSpPr>
      <p:grpSpPr>
        <a:xfrm>
          <a:off x="0" y="0"/>
          <a:ext cx="0" cy="0"/>
          <a:chOff x="0" y="0"/>
          <a:chExt cx="0" cy="0"/>
        </a:xfrm>
      </p:grpSpPr>
      <p:sp>
        <p:nvSpPr>
          <p:cNvPr id="1605" name="Google Shape;1605;ge0a37cbd62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606" name="Google Shape;1606;ge0a37cbd62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595230890"/>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04"/>
        <p:cNvGrpSpPr/>
        <p:nvPr/>
      </p:nvGrpSpPr>
      <p:grpSpPr>
        <a:xfrm>
          <a:off x="0" y="0"/>
          <a:ext cx="0" cy="0"/>
          <a:chOff x="0" y="0"/>
          <a:chExt cx="0" cy="0"/>
        </a:xfrm>
      </p:grpSpPr>
      <p:sp>
        <p:nvSpPr>
          <p:cNvPr id="1605" name="Google Shape;1605;ge0a37cbd62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606" name="Google Shape;1606;ge0a37cbd62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80747150"/>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74"/>
        <p:cNvGrpSpPr/>
        <p:nvPr/>
      </p:nvGrpSpPr>
      <p:grpSpPr>
        <a:xfrm>
          <a:off x="0" y="0"/>
          <a:ext cx="0" cy="0"/>
          <a:chOff x="0" y="0"/>
          <a:chExt cx="0" cy="0"/>
        </a:xfrm>
      </p:grpSpPr>
      <p:sp>
        <p:nvSpPr>
          <p:cNvPr id="875" name="Google Shape;875;gdf881fb25e_0_21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76" name="Google Shape;876;gdf881fb25e_0_21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70"/>
        <p:cNvGrpSpPr/>
        <p:nvPr/>
      </p:nvGrpSpPr>
      <p:grpSpPr>
        <a:xfrm>
          <a:off x="0" y="0"/>
          <a:ext cx="0" cy="0"/>
          <a:chOff x="0" y="0"/>
          <a:chExt cx="0" cy="0"/>
        </a:xfrm>
      </p:grpSpPr>
      <p:sp>
        <p:nvSpPr>
          <p:cNvPr id="1771" name="Google Shape;1771;ge002c8627b_0_28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772" name="Google Shape;1772;ge002c8627b_0_28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76"/>
        <p:cNvGrpSpPr/>
        <p:nvPr/>
      </p:nvGrpSpPr>
      <p:grpSpPr>
        <a:xfrm>
          <a:off x="0" y="0"/>
          <a:ext cx="0" cy="0"/>
          <a:chOff x="0" y="0"/>
          <a:chExt cx="0" cy="0"/>
        </a:xfrm>
      </p:grpSpPr>
      <p:sp>
        <p:nvSpPr>
          <p:cNvPr id="1677" name="Google Shape;1677;ge0a37cbd62_0_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678" name="Google Shape;1678;ge0a37cbd62_0_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30"/>
        <p:cNvGrpSpPr/>
        <p:nvPr/>
      </p:nvGrpSpPr>
      <p:grpSpPr>
        <a:xfrm>
          <a:off x="0" y="0"/>
          <a:ext cx="0" cy="0"/>
          <a:chOff x="0" y="0"/>
          <a:chExt cx="0" cy="0"/>
        </a:xfrm>
      </p:grpSpPr>
      <p:sp>
        <p:nvSpPr>
          <p:cNvPr id="1731" name="Google Shape;1731;ge002c8627b_0_36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732" name="Google Shape;1732;ge002c8627b_0_36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80"/>
        <p:cNvGrpSpPr/>
        <p:nvPr/>
      </p:nvGrpSpPr>
      <p:grpSpPr>
        <a:xfrm>
          <a:off x="0" y="0"/>
          <a:ext cx="0" cy="0"/>
          <a:chOff x="0" y="0"/>
          <a:chExt cx="0" cy="0"/>
        </a:xfrm>
      </p:grpSpPr>
      <p:sp>
        <p:nvSpPr>
          <p:cNvPr id="1781" name="Google Shape;1781;ge002c8627b_0_32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782" name="Google Shape;1782;ge002c8627b_0_32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94"/>
        <p:cNvGrpSpPr/>
        <p:nvPr/>
      </p:nvGrpSpPr>
      <p:grpSpPr>
        <a:xfrm>
          <a:off x="0" y="0"/>
          <a:ext cx="0" cy="0"/>
          <a:chOff x="0" y="0"/>
          <a:chExt cx="0" cy="0"/>
        </a:xfrm>
      </p:grpSpPr>
      <p:sp>
        <p:nvSpPr>
          <p:cNvPr id="1795" name="Google Shape;1795;ge002c8627b_0_20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796" name="Google Shape;1796;ge002c8627b_0_20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70"/>
        <p:cNvGrpSpPr/>
        <p:nvPr/>
      </p:nvGrpSpPr>
      <p:grpSpPr>
        <a:xfrm>
          <a:off x="0" y="0"/>
          <a:ext cx="0" cy="0"/>
          <a:chOff x="0" y="0"/>
          <a:chExt cx="0" cy="0"/>
        </a:xfrm>
      </p:grpSpPr>
      <p:sp>
        <p:nvSpPr>
          <p:cNvPr id="1771" name="Google Shape;1771;ge002c8627b_0_28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772" name="Google Shape;1772;ge002c8627b_0_28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538791761"/>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85"/>
        <p:cNvGrpSpPr/>
        <p:nvPr/>
      </p:nvGrpSpPr>
      <p:grpSpPr>
        <a:xfrm>
          <a:off x="0" y="0"/>
          <a:ext cx="0" cy="0"/>
          <a:chOff x="0" y="0"/>
          <a:chExt cx="0" cy="0"/>
        </a:xfrm>
      </p:grpSpPr>
      <p:sp>
        <p:nvSpPr>
          <p:cNvPr id="886" name="Google Shape;886;gdfd78e3d6c_0_11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87" name="Google Shape;887;gdfd78e3d6c_0_11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11"/>
        <p:cNvGrpSpPr/>
        <p:nvPr/>
      </p:nvGrpSpPr>
      <p:grpSpPr>
        <a:xfrm>
          <a:off x="0" y="0"/>
          <a:ext cx="0" cy="0"/>
          <a:chOff x="0" y="0"/>
          <a:chExt cx="0" cy="0"/>
        </a:xfrm>
      </p:grpSpPr>
      <p:sp>
        <p:nvSpPr>
          <p:cNvPr id="912" name="Google Shape;912;gdfd78e3d6c_0_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13" name="Google Shape;913;gdfd78e3d6c_0_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02"/>
        <p:cNvGrpSpPr/>
        <p:nvPr/>
      </p:nvGrpSpPr>
      <p:grpSpPr>
        <a:xfrm>
          <a:off x="0" y="0"/>
          <a:ext cx="0" cy="0"/>
          <a:chOff x="0" y="0"/>
          <a:chExt cx="0" cy="0"/>
        </a:xfrm>
      </p:grpSpPr>
      <p:sp>
        <p:nvSpPr>
          <p:cNvPr id="1003" name="Google Shape;1003;gdfd78e3d6c_0_83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04" name="Google Shape;1004;gdfd78e3d6c_0_83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41"/>
        <p:cNvGrpSpPr/>
        <p:nvPr/>
      </p:nvGrpSpPr>
      <p:grpSpPr>
        <a:xfrm>
          <a:off x="0" y="0"/>
          <a:ext cx="0" cy="0"/>
          <a:chOff x="0" y="0"/>
          <a:chExt cx="0" cy="0"/>
        </a:xfrm>
      </p:grpSpPr>
      <p:sp>
        <p:nvSpPr>
          <p:cNvPr id="1042" name="Google Shape;1042;ge19e86bb7b_0_3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43" name="Google Shape;1043;ge19e86bb7b_0_3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p:spTree>
      <p:nvGrpSpPr>
        <p:cNvPr id="1" name="Shape 8"/>
        <p:cNvGrpSpPr/>
        <p:nvPr/>
      </p:nvGrpSpPr>
      <p:grpSpPr>
        <a:xfrm>
          <a:off x="0" y="0"/>
          <a:ext cx="0" cy="0"/>
          <a:chOff x="0" y="0"/>
          <a:chExt cx="0" cy="0"/>
        </a:xfrm>
      </p:grpSpPr>
      <p:grpSp>
        <p:nvGrpSpPr>
          <p:cNvPr id="9" name="Google Shape;9;p2"/>
          <p:cNvGrpSpPr/>
          <p:nvPr/>
        </p:nvGrpSpPr>
        <p:grpSpPr>
          <a:xfrm>
            <a:off x="-1005801" y="-203219"/>
            <a:ext cx="13550761" cy="7188428"/>
            <a:chOff x="-200" y="-541901"/>
            <a:chExt cx="9144387" cy="4850928"/>
          </a:xfrm>
        </p:grpSpPr>
        <p:grpSp>
          <p:nvGrpSpPr>
            <p:cNvPr id="10" name="Google Shape;10;p2"/>
            <p:cNvGrpSpPr/>
            <p:nvPr/>
          </p:nvGrpSpPr>
          <p:grpSpPr>
            <a:xfrm>
              <a:off x="75" y="-541901"/>
              <a:ext cx="3080308" cy="3269023"/>
              <a:chOff x="0" y="0"/>
              <a:chExt cx="2743172" cy="2911232"/>
            </a:xfrm>
          </p:grpSpPr>
          <p:sp>
            <p:nvSpPr>
              <p:cNvPr id="11" name="Google Shape;11;p2"/>
              <p:cNvSpPr/>
              <p:nvPr/>
            </p:nvSpPr>
            <p:spPr>
              <a:xfrm>
                <a:off x="0" y="1411617"/>
                <a:ext cx="2743172" cy="1499615"/>
              </a:xfrm>
              <a:custGeom>
                <a:avLst/>
                <a:gdLst/>
                <a:ahLst/>
                <a:cxnLst/>
                <a:rect l="l" t="t" r="r" b="b"/>
                <a:pathLst>
                  <a:path w="143284" h="78442" extrusionOk="0">
                    <a:moveTo>
                      <a:pt x="94420" y="2397"/>
                    </a:moveTo>
                    <a:cubicBezTo>
                      <a:pt x="94850" y="2397"/>
                      <a:pt x="95284" y="2437"/>
                      <a:pt x="95715" y="2519"/>
                    </a:cubicBezTo>
                    <a:cubicBezTo>
                      <a:pt x="94720" y="3693"/>
                      <a:pt x="94138" y="5198"/>
                      <a:pt x="94228" y="6784"/>
                    </a:cubicBezTo>
                    <a:cubicBezTo>
                      <a:pt x="92977" y="5481"/>
                      <a:pt x="91219" y="4651"/>
                      <a:pt x="89350" y="4651"/>
                    </a:cubicBezTo>
                    <a:cubicBezTo>
                      <a:pt x="89330" y="4651"/>
                      <a:pt x="89310" y="4651"/>
                      <a:pt x="89290" y="4651"/>
                    </a:cubicBezTo>
                    <a:cubicBezTo>
                      <a:pt x="90624" y="3201"/>
                      <a:pt x="92490" y="2397"/>
                      <a:pt x="94420" y="2397"/>
                    </a:cubicBezTo>
                    <a:close/>
                    <a:moveTo>
                      <a:pt x="84151" y="2400"/>
                    </a:moveTo>
                    <a:cubicBezTo>
                      <a:pt x="86084" y="2400"/>
                      <a:pt x="87955" y="3198"/>
                      <a:pt x="89290" y="4651"/>
                    </a:cubicBezTo>
                    <a:cubicBezTo>
                      <a:pt x="89270" y="4651"/>
                      <a:pt x="89250" y="4651"/>
                      <a:pt x="89231" y="4651"/>
                    </a:cubicBezTo>
                    <a:cubicBezTo>
                      <a:pt x="87362" y="4651"/>
                      <a:pt x="85594" y="5481"/>
                      <a:pt x="84353" y="6793"/>
                    </a:cubicBezTo>
                    <a:cubicBezTo>
                      <a:pt x="84434" y="5207"/>
                      <a:pt x="83851" y="3702"/>
                      <a:pt x="82866" y="2519"/>
                    </a:cubicBezTo>
                    <a:cubicBezTo>
                      <a:pt x="83294" y="2439"/>
                      <a:pt x="83724" y="2400"/>
                      <a:pt x="84151" y="2400"/>
                    </a:cubicBezTo>
                    <a:close/>
                    <a:moveTo>
                      <a:pt x="13670" y="2589"/>
                    </a:moveTo>
                    <a:cubicBezTo>
                      <a:pt x="15606" y="2589"/>
                      <a:pt x="17480" y="3392"/>
                      <a:pt x="18825" y="4840"/>
                    </a:cubicBezTo>
                    <a:lnTo>
                      <a:pt x="18825" y="4840"/>
                    </a:lnTo>
                    <a:cubicBezTo>
                      <a:pt x="18822" y="4840"/>
                      <a:pt x="18819" y="4840"/>
                      <a:pt x="18816" y="4840"/>
                    </a:cubicBezTo>
                    <a:cubicBezTo>
                      <a:pt x="18806" y="4840"/>
                      <a:pt x="18796" y="4840"/>
                      <a:pt x="18786" y="4840"/>
                    </a:cubicBezTo>
                    <a:cubicBezTo>
                      <a:pt x="16906" y="4840"/>
                      <a:pt x="15136" y="5671"/>
                      <a:pt x="13879" y="6981"/>
                    </a:cubicBezTo>
                    <a:cubicBezTo>
                      <a:pt x="13951" y="5404"/>
                      <a:pt x="13368" y="3899"/>
                      <a:pt x="12382" y="2716"/>
                    </a:cubicBezTo>
                    <a:lnTo>
                      <a:pt x="12391" y="2707"/>
                    </a:lnTo>
                    <a:cubicBezTo>
                      <a:pt x="12817" y="2628"/>
                      <a:pt x="13245" y="2589"/>
                      <a:pt x="13670" y="2589"/>
                    </a:cubicBezTo>
                    <a:close/>
                    <a:moveTo>
                      <a:pt x="23963" y="2589"/>
                    </a:moveTo>
                    <a:cubicBezTo>
                      <a:pt x="24387" y="2589"/>
                      <a:pt x="24815" y="2628"/>
                      <a:pt x="25241" y="2707"/>
                    </a:cubicBezTo>
                    <a:cubicBezTo>
                      <a:pt x="24255" y="3890"/>
                      <a:pt x="23673" y="5395"/>
                      <a:pt x="23753" y="6981"/>
                    </a:cubicBezTo>
                    <a:cubicBezTo>
                      <a:pt x="22512" y="5678"/>
                      <a:pt x="20744" y="4839"/>
                      <a:pt x="18875" y="4839"/>
                    </a:cubicBezTo>
                    <a:cubicBezTo>
                      <a:pt x="18859" y="4839"/>
                      <a:pt x="18842" y="4839"/>
                      <a:pt x="18825" y="4840"/>
                    </a:cubicBezTo>
                    <a:lnTo>
                      <a:pt x="18825" y="4840"/>
                    </a:lnTo>
                    <a:cubicBezTo>
                      <a:pt x="20162" y="3392"/>
                      <a:pt x="22030" y="2589"/>
                      <a:pt x="23963" y="2589"/>
                    </a:cubicBezTo>
                    <a:close/>
                    <a:moveTo>
                      <a:pt x="77628" y="548"/>
                    </a:moveTo>
                    <a:cubicBezTo>
                      <a:pt x="80805" y="548"/>
                      <a:pt x="83981" y="2626"/>
                      <a:pt x="84022" y="6784"/>
                    </a:cubicBezTo>
                    <a:cubicBezTo>
                      <a:pt x="83543" y="6679"/>
                      <a:pt x="83061" y="6628"/>
                      <a:pt x="82582" y="6628"/>
                    </a:cubicBezTo>
                    <a:cubicBezTo>
                      <a:pt x="80728" y="6628"/>
                      <a:pt x="78929" y="7396"/>
                      <a:pt x="77633" y="8791"/>
                    </a:cubicBezTo>
                    <a:cubicBezTo>
                      <a:pt x="76359" y="7419"/>
                      <a:pt x="74579" y="6632"/>
                      <a:pt x="72709" y="6632"/>
                    </a:cubicBezTo>
                    <a:cubicBezTo>
                      <a:pt x="72699" y="6632"/>
                      <a:pt x="72688" y="6632"/>
                      <a:pt x="72678" y="6632"/>
                    </a:cubicBezTo>
                    <a:cubicBezTo>
                      <a:pt x="72194" y="6632"/>
                      <a:pt x="71710" y="6677"/>
                      <a:pt x="71235" y="6784"/>
                    </a:cubicBezTo>
                    <a:cubicBezTo>
                      <a:pt x="71275" y="2626"/>
                      <a:pt x="74452" y="548"/>
                      <a:pt x="77628" y="548"/>
                    </a:cubicBezTo>
                    <a:close/>
                    <a:moveTo>
                      <a:pt x="100945" y="548"/>
                    </a:moveTo>
                    <a:cubicBezTo>
                      <a:pt x="104119" y="548"/>
                      <a:pt x="107295" y="2626"/>
                      <a:pt x="107337" y="6782"/>
                    </a:cubicBezTo>
                    <a:lnTo>
                      <a:pt x="107337" y="6782"/>
                    </a:lnTo>
                    <a:cubicBezTo>
                      <a:pt x="106865" y="6681"/>
                      <a:pt x="106389" y="6632"/>
                      <a:pt x="105917" y="6632"/>
                    </a:cubicBezTo>
                    <a:cubicBezTo>
                      <a:pt x="104054" y="6632"/>
                      <a:pt x="102249" y="7399"/>
                      <a:pt x="100957" y="8791"/>
                    </a:cubicBezTo>
                    <a:cubicBezTo>
                      <a:pt x="99676" y="7411"/>
                      <a:pt x="97883" y="6632"/>
                      <a:pt x="96002" y="6632"/>
                    </a:cubicBezTo>
                    <a:cubicBezTo>
                      <a:pt x="95518" y="6632"/>
                      <a:pt x="95034" y="6685"/>
                      <a:pt x="94559" y="6784"/>
                    </a:cubicBezTo>
                    <a:cubicBezTo>
                      <a:pt x="94595" y="2626"/>
                      <a:pt x="97769" y="548"/>
                      <a:pt x="100945" y="548"/>
                    </a:cubicBezTo>
                    <a:close/>
                    <a:moveTo>
                      <a:pt x="7159" y="741"/>
                    </a:moveTo>
                    <a:cubicBezTo>
                      <a:pt x="10334" y="741"/>
                      <a:pt x="13512" y="2820"/>
                      <a:pt x="13556" y="6981"/>
                    </a:cubicBezTo>
                    <a:cubicBezTo>
                      <a:pt x="13074" y="6876"/>
                      <a:pt x="12589" y="6825"/>
                      <a:pt x="12108" y="6825"/>
                    </a:cubicBezTo>
                    <a:cubicBezTo>
                      <a:pt x="10251" y="6825"/>
                      <a:pt x="8458" y="7587"/>
                      <a:pt x="7163" y="8974"/>
                    </a:cubicBezTo>
                    <a:lnTo>
                      <a:pt x="7163" y="8974"/>
                    </a:lnTo>
                    <a:cubicBezTo>
                      <a:pt x="5882" y="7606"/>
                      <a:pt x="4092" y="6820"/>
                      <a:pt x="2212" y="6820"/>
                    </a:cubicBezTo>
                    <a:cubicBezTo>
                      <a:pt x="1728" y="6820"/>
                      <a:pt x="1245" y="6874"/>
                      <a:pt x="770" y="6981"/>
                    </a:cubicBezTo>
                    <a:cubicBezTo>
                      <a:pt x="806" y="2822"/>
                      <a:pt x="3981" y="741"/>
                      <a:pt x="7159" y="741"/>
                    </a:cubicBezTo>
                    <a:close/>
                    <a:moveTo>
                      <a:pt x="30465" y="748"/>
                    </a:moveTo>
                    <a:cubicBezTo>
                      <a:pt x="33637" y="748"/>
                      <a:pt x="36811" y="2823"/>
                      <a:pt x="36854" y="6977"/>
                    </a:cubicBezTo>
                    <a:lnTo>
                      <a:pt x="36854" y="6977"/>
                    </a:lnTo>
                    <a:cubicBezTo>
                      <a:pt x="36379" y="6875"/>
                      <a:pt x="35901" y="6825"/>
                      <a:pt x="35427" y="6825"/>
                    </a:cubicBezTo>
                    <a:cubicBezTo>
                      <a:pt x="33572" y="6825"/>
                      <a:pt x="31778" y="7591"/>
                      <a:pt x="30483" y="8979"/>
                    </a:cubicBezTo>
                    <a:cubicBezTo>
                      <a:pt x="29201" y="7608"/>
                      <a:pt x="27409" y="6820"/>
                      <a:pt x="25536" y="6820"/>
                    </a:cubicBezTo>
                    <a:cubicBezTo>
                      <a:pt x="25044" y="6820"/>
                      <a:pt x="24560" y="6874"/>
                      <a:pt x="24085" y="6981"/>
                    </a:cubicBezTo>
                    <a:cubicBezTo>
                      <a:pt x="24116" y="2827"/>
                      <a:pt x="27290" y="748"/>
                      <a:pt x="30465" y="748"/>
                    </a:cubicBezTo>
                    <a:close/>
                    <a:moveTo>
                      <a:pt x="119332" y="6908"/>
                    </a:moveTo>
                    <a:cubicBezTo>
                      <a:pt x="121265" y="6908"/>
                      <a:pt x="123134" y="7710"/>
                      <a:pt x="124478" y="9150"/>
                    </a:cubicBezTo>
                    <a:lnTo>
                      <a:pt x="124487" y="9158"/>
                    </a:lnTo>
                    <a:lnTo>
                      <a:pt x="124487" y="9158"/>
                    </a:lnTo>
                    <a:cubicBezTo>
                      <a:pt x="124484" y="9159"/>
                      <a:pt x="124481" y="9159"/>
                      <a:pt x="124478" y="9159"/>
                    </a:cubicBezTo>
                    <a:cubicBezTo>
                      <a:pt x="124459" y="9158"/>
                      <a:pt x="124439" y="9158"/>
                      <a:pt x="124419" y="9158"/>
                    </a:cubicBezTo>
                    <a:cubicBezTo>
                      <a:pt x="122559" y="9158"/>
                      <a:pt x="120791" y="9997"/>
                      <a:pt x="119541" y="11300"/>
                    </a:cubicBezTo>
                    <a:cubicBezTo>
                      <a:pt x="119631" y="9705"/>
                      <a:pt x="119048" y="8209"/>
                      <a:pt x="118054" y="7026"/>
                    </a:cubicBezTo>
                    <a:cubicBezTo>
                      <a:pt x="118480" y="6947"/>
                      <a:pt x="118907" y="6908"/>
                      <a:pt x="119332" y="6908"/>
                    </a:cubicBezTo>
                    <a:close/>
                    <a:moveTo>
                      <a:pt x="129633" y="6908"/>
                    </a:moveTo>
                    <a:cubicBezTo>
                      <a:pt x="130058" y="6908"/>
                      <a:pt x="130486" y="6947"/>
                      <a:pt x="130912" y="7026"/>
                    </a:cubicBezTo>
                    <a:cubicBezTo>
                      <a:pt x="129917" y="8209"/>
                      <a:pt x="129335" y="9705"/>
                      <a:pt x="129415" y="11300"/>
                    </a:cubicBezTo>
                    <a:cubicBezTo>
                      <a:pt x="128174" y="9997"/>
                      <a:pt x="126406" y="9158"/>
                      <a:pt x="124537" y="9158"/>
                    </a:cubicBezTo>
                    <a:cubicBezTo>
                      <a:pt x="124521" y="9158"/>
                      <a:pt x="124504" y="9158"/>
                      <a:pt x="124487" y="9158"/>
                    </a:cubicBezTo>
                    <a:lnTo>
                      <a:pt x="124487" y="9158"/>
                    </a:lnTo>
                    <a:cubicBezTo>
                      <a:pt x="125825" y="7711"/>
                      <a:pt x="127698" y="6908"/>
                      <a:pt x="129633" y="6908"/>
                    </a:cubicBezTo>
                    <a:close/>
                    <a:moveTo>
                      <a:pt x="82788" y="6998"/>
                    </a:moveTo>
                    <a:cubicBezTo>
                      <a:pt x="83213" y="6998"/>
                      <a:pt x="83641" y="7037"/>
                      <a:pt x="84066" y="7116"/>
                    </a:cubicBezTo>
                    <a:cubicBezTo>
                      <a:pt x="83072" y="8289"/>
                      <a:pt x="82489" y="9795"/>
                      <a:pt x="82579" y="11390"/>
                    </a:cubicBezTo>
                    <a:cubicBezTo>
                      <a:pt x="81329" y="10086"/>
                      <a:pt x="79570" y="9248"/>
                      <a:pt x="77701" y="9248"/>
                    </a:cubicBezTo>
                    <a:cubicBezTo>
                      <a:pt x="77681" y="9248"/>
                      <a:pt x="77661" y="9248"/>
                      <a:pt x="77642" y="9248"/>
                    </a:cubicBezTo>
                    <a:cubicBezTo>
                      <a:pt x="78979" y="7801"/>
                      <a:pt x="80853" y="6998"/>
                      <a:pt x="82788" y="6998"/>
                    </a:cubicBezTo>
                    <a:close/>
                    <a:moveTo>
                      <a:pt x="95802" y="7007"/>
                    </a:moveTo>
                    <a:cubicBezTo>
                      <a:pt x="97737" y="7007"/>
                      <a:pt x="99611" y="7810"/>
                      <a:pt x="100948" y="9257"/>
                    </a:cubicBezTo>
                    <a:cubicBezTo>
                      <a:pt x="100928" y="9257"/>
                      <a:pt x="100908" y="9257"/>
                      <a:pt x="100889" y="9257"/>
                    </a:cubicBezTo>
                    <a:cubicBezTo>
                      <a:pt x="99020" y="9257"/>
                      <a:pt x="97252" y="10095"/>
                      <a:pt x="96011" y="11399"/>
                    </a:cubicBezTo>
                    <a:cubicBezTo>
                      <a:pt x="96100" y="9804"/>
                      <a:pt x="95509" y="8307"/>
                      <a:pt x="94523" y="7125"/>
                    </a:cubicBezTo>
                    <a:cubicBezTo>
                      <a:pt x="94949" y="7046"/>
                      <a:pt x="95377" y="7007"/>
                      <a:pt x="95802" y="7007"/>
                    </a:cubicBezTo>
                    <a:close/>
                    <a:moveTo>
                      <a:pt x="48849" y="7105"/>
                    </a:moveTo>
                    <a:cubicBezTo>
                      <a:pt x="50784" y="7105"/>
                      <a:pt x="52658" y="7908"/>
                      <a:pt x="53995" y="9356"/>
                    </a:cubicBezTo>
                    <a:lnTo>
                      <a:pt x="53995" y="9356"/>
                    </a:lnTo>
                    <a:cubicBezTo>
                      <a:pt x="53978" y="9355"/>
                      <a:pt x="53961" y="9355"/>
                      <a:pt x="53945" y="9355"/>
                    </a:cubicBezTo>
                    <a:cubicBezTo>
                      <a:pt x="52076" y="9355"/>
                      <a:pt x="50308" y="10194"/>
                      <a:pt x="49067" y="11497"/>
                    </a:cubicBezTo>
                    <a:cubicBezTo>
                      <a:pt x="49147" y="9902"/>
                      <a:pt x="48565" y="8406"/>
                      <a:pt x="47570" y="7223"/>
                    </a:cubicBezTo>
                    <a:cubicBezTo>
                      <a:pt x="47996" y="7144"/>
                      <a:pt x="48424" y="7105"/>
                      <a:pt x="48849" y="7105"/>
                    </a:cubicBezTo>
                    <a:close/>
                    <a:moveTo>
                      <a:pt x="59142" y="7105"/>
                    </a:moveTo>
                    <a:cubicBezTo>
                      <a:pt x="59570" y="7105"/>
                      <a:pt x="60000" y="7144"/>
                      <a:pt x="60429" y="7223"/>
                    </a:cubicBezTo>
                    <a:cubicBezTo>
                      <a:pt x="59434" y="8397"/>
                      <a:pt x="58852" y="9902"/>
                      <a:pt x="58941" y="11497"/>
                    </a:cubicBezTo>
                    <a:cubicBezTo>
                      <a:pt x="57691" y="10194"/>
                      <a:pt x="55923" y="9355"/>
                      <a:pt x="54063" y="9355"/>
                    </a:cubicBezTo>
                    <a:cubicBezTo>
                      <a:pt x="54043" y="9355"/>
                      <a:pt x="54024" y="9356"/>
                      <a:pt x="54004" y="9356"/>
                    </a:cubicBezTo>
                    <a:cubicBezTo>
                      <a:pt x="54001" y="9356"/>
                      <a:pt x="53998" y="9356"/>
                      <a:pt x="53995" y="9356"/>
                    </a:cubicBezTo>
                    <a:lnTo>
                      <a:pt x="53995" y="9356"/>
                    </a:lnTo>
                    <a:lnTo>
                      <a:pt x="54004" y="9347"/>
                    </a:lnTo>
                    <a:cubicBezTo>
                      <a:pt x="55339" y="7901"/>
                      <a:pt x="57210" y="7105"/>
                      <a:pt x="59142" y="7105"/>
                    </a:cubicBezTo>
                    <a:close/>
                    <a:moveTo>
                      <a:pt x="12289" y="7212"/>
                    </a:moveTo>
                    <a:cubicBezTo>
                      <a:pt x="12716" y="7212"/>
                      <a:pt x="13146" y="7251"/>
                      <a:pt x="13574" y="7331"/>
                    </a:cubicBezTo>
                    <a:cubicBezTo>
                      <a:pt x="12580" y="8513"/>
                      <a:pt x="11997" y="10010"/>
                      <a:pt x="12087" y="11605"/>
                    </a:cubicBezTo>
                    <a:cubicBezTo>
                      <a:pt x="10837" y="10301"/>
                      <a:pt x="9069" y="9463"/>
                      <a:pt x="7208" y="9463"/>
                    </a:cubicBezTo>
                    <a:cubicBezTo>
                      <a:pt x="7189" y="9463"/>
                      <a:pt x="7169" y="9463"/>
                      <a:pt x="7150" y="9463"/>
                    </a:cubicBezTo>
                    <a:cubicBezTo>
                      <a:pt x="8485" y="8010"/>
                      <a:pt x="10356" y="7212"/>
                      <a:pt x="12289" y="7212"/>
                    </a:cubicBezTo>
                    <a:close/>
                    <a:moveTo>
                      <a:pt x="35624" y="7192"/>
                    </a:moveTo>
                    <a:cubicBezTo>
                      <a:pt x="36086" y="7192"/>
                      <a:pt x="36552" y="7237"/>
                      <a:pt x="37015" y="7331"/>
                    </a:cubicBezTo>
                    <a:cubicBezTo>
                      <a:pt x="36000" y="8594"/>
                      <a:pt x="35454" y="10176"/>
                      <a:pt x="35640" y="11839"/>
                    </a:cubicBezTo>
                    <a:lnTo>
                      <a:pt x="35640" y="11839"/>
                    </a:lnTo>
                    <a:cubicBezTo>
                      <a:pt x="34394" y="10395"/>
                      <a:pt x="32530" y="9454"/>
                      <a:pt x="30556" y="9454"/>
                    </a:cubicBezTo>
                    <a:cubicBezTo>
                      <a:pt x="30529" y="9454"/>
                      <a:pt x="30501" y="9454"/>
                      <a:pt x="30474" y="9454"/>
                    </a:cubicBezTo>
                    <a:cubicBezTo>
                      <a:pt x="30454" y="9454"/>
                      <a:pt x="30434" y="9454"/>
                      <a:pt x="30414" y="9454"/>
                    </a:cubicBezTo>
                    <a:cubicBezTo>
                      <a:pt x="28545" y="9454"/>
                      <a:pt x="26787" y="10284"/>
                      <a:pt x="25536" y="11596"/>
                    </a:cubicBezTo>
                    <a:cubicBezTo>
                      <a:pt x="25626" y="10001"/>
                      <a:pt x="25044" y="8495"/>
                      <a:pt x="24049" y="7322"/>
                    </a:cubicBezTo>
                    <a:cubicBezTo>
                      <a:pt x="24481" y="7240"/>
                      <a:pt x="24915" y="7200"/>
                      <a:pt x="25345" y="7200"/>
                    </a:cubicBezTo>
                    <a:cubicBezTo>
                      <a:pt x="27275" y="7200"/>
                      <a:pt x="29142" y="8002"/>
                      <a:pt x="30483" y="9445"/>
                    </a:cubicBezTo>
                    <a:cubicBezTo>
                      <a:pt x="31821" y="7992"/>
                      <a:pt x="33690" y="7192"/>
                      <a:pt x="35624" y="7192"/>
                    </a:cubicBezTo>
                    <a:close/>
                    <a:moveTo>
                      <a:pt x="112817" y="5046"/>
                    </a:moveTo>
                    <a:cubicBezTo>
                      <a:pt x="115992" y="5046"/>
                      <a:pt x="119168" y="7124"/>
                      <a:pt x="119209" y="11280"/>
                    </a:cubicBezTo>
                    <a:lnTo>
                      <a:pt x="119209" y="11280"/>
                    </a:lnTo>
                    <a:cubicBezTo>
                      <a:pt x="118739" y="11180"/>
                      <a:pt x="118265" y="11130"/>
                      <a:pt x="117794" y="11130"/>
                    </a:cubicBezTo>
                    <a:cubicBezTo>
                      <a:pt x="115935" y="11130"/>
                      <a:pt x="114129" y="11897"/>
                      <a:pt x="112830" y="13289"/>
                    </a:cubicBezTo>
                    <a:cubicBezTo>
                      <a:pt x="111548" y="11909"/>
                      <a:pt x="109756" y="11130"/>
                      <a:pt x="107883" y="11130"/>
                    </a:cubicBezTo>
                    <a:cubicBezTo>
                      <a:pt x="107391" y="11130"/>
                      <a:pt x="106907" y="11184"/>
                      <a:pt x="106432" y="11282"/>
                    </a:cubicBezTo>
                    <a:cubicBezTo>
                      <a:pt x="106468" y="7125"/>
                      <a:pt x="109642" y="5046"/>
                      <a:pt x="112817" y="5046"/>
                    </a:cubicBezTo>
                    <a:close/>
                    <a:moveTo>
                      <a:pt x="136134" y="5046"/>
                    </a:moveTo>
                    <a:cubicBezTo>
                      <a:pt x="139307" y="5046"/>
                      <a:pt x="142483" y="7124"/>
                      <a:pt x="142525" y="11280"/>
                    </a:cubicBezTo>
                    <a:cubicBezTo>
                      <a:pt x="142054" y="11180"/>
                      <a:pt x="141580" y="11130"/>
                      <a:pt x="141109" y="11130"/>
                    </a:cubicBezTo>
                    <a:cubicBezTo>
                      <a:pt x="139250" y="11130"/>
                      <a:pt x="137444" y="11897"/>
                      <a:pt x="136145" y="13289"/>
                    </a:cubicBezTo>
                    <a:cubicBezTo>
                      <a:pt x="134872" y="11909"/>
                      <a:pt x="133071" y="11130"/>
                      <a:pt x="131199" y="11130"/>
                    </a:cubicBezTo>
                    <a:cubicBezTo>
                      <a:pt x="130715" y="11130"/>
                      <a:pt x="130231" y="11184"/>
                      <a:pt x="129756" y="11282"/>
                    </a:cubicBezTo>
                    <a:cubicBezTo>
                      <a:pt x="129787" y="7125"/>
                      <a:pt x="132959" y="5046"/>
                      <a:pt x="136134" y="5046"/>
                    </a:cubicBezTo>
                    <a:close/>
                    <a:moveTo>
                      <a:pt x="89288" y="5152"/>
                    </a:moveTo>
                    <a:cubicBezTo>
                      <a:pt x="92463" y="5152"/>
                      <a:pt x="95639" y="7228"/>
                      <a:pt x="95679" y="11381"/>
                    </a:cubicBezTo>
                    <a:lnTo>
                      <a:pt x="95679" y="11381"/>
                    </a:lnTo>
                    <a:cubicBezTo>
                      <a:pt x="95206" y="11279"/>
                      <a:pt x="94729" y="11229"/>
                      <a:pt x="94255" y="11229"/>
                    </a:cubicBezTo>
                    <a:cubicBezTo>
                      <a:pt x="92396" y="11229"/>
                      <a:pt x="90592" y="11996"/>
                      <a:pt x="89299" y="13388"/>
                    </a:cubicBezTo>
                    <a:cubicBezTo>
                      <a:pt x="88018" y="12008"/>
                      <a:pt x="86226" y="11228"/>
                      <a:pt x="84344" y="11228"/>
                    </a:cubicBezTo>
                    <a:cubicBezTo>
                      <a:pt x="83860" y="11228"/>
                      <a:pt x="83376" y="11282"/>
                      <a:pt x="82902" y="11381"/>
                    </a:cubicBezTo>
                    <a:cubicBezTo>
                      <a:pt x="82937" y="7229"/>
                      <a:pt x="86112" y="5152"/>
                      <a:pt x="89288" y="5152"/>
                    </a:cubicBezTo>
                    <a:close/>
                    <a:moveTo>
                      <a:pt x="42335" y="5247"/>
                    </a:moveTo>
                    <a:cubicBezTo>
                      <a:pt x="45506" y="5247"/>
                      <a:pt x="48679" y="7322"/>
                      <a:pt x="48726" y="11475"/>
                    </a:cubicBezTo>
                    <a:lnTo>
                      <a:pt x="48726" y="11475"/>
                    </a:lnTo>
                    <a:cubicBezTo>
                      <a:pt x="48252" y="11373"/>
                      <a:pt x="47773" y="11323"/>
                      <a:pt x="47299" y="11323"/>
                    </a:cubicBezTo>
                    <a:cubicBezTo>
                      <a:pt x="45442" y="11323"/>
                      <a:pt x="43644" y="12089"/>
                      <a:pt x="42355" y="13478"/>
                    </a:cubicBezTo>
                    <a:cubicBezTo>
                      <a:pt x="41074" y="12107"/>
                      <a:pt x="39282" y="11318"/>
                      <a:pt x="37400" y="11318"/>
                    </a:cubicBezTo>
                    <a:cubicBezTo>
                      <a:pt x="36916" y="11318"/>
                      <a:pt x="36432" y="11372"/>
                      <a:pt x="35958" y="11479"/>
                    </a:cubicBezTo>
                    <a:cubicBezTo>
                      <a:pt x="35989" y="7326"/>
                      <a:pt x="39161" y="5247"/>
                      <a:pt x="42335" y="5247"/>
                    </a:cubicBezTo>
                    <a:close/>
                    <a:moveTo>
                      <a:pt x="65651" y="5248"/>
                    </a:moveTo>
                    <a:cubicBezTo>
                      <a:pt x="68824" y="5248"/>
                      <a:pt x="71996" y="7324"/>
                      <a:pt x="72041" y="11477"/>
                    </a:cubicBezTo>
                    <a:lnTo>
                      <a:pt x="72041" y="11477"/>
                    </a:lnTo>
                    <a:cubicBezTo>
                      <a:pt x="71564" y="11374"/>
                      <a:pt x="71084" y="11323"/>
                      <a:pt x="70606" y="11323"/>
                    </a:cubicBezTo>
                    <a:cubicBezTo>
                      <a:pt x="68746" y="11323"/>
                      <a:pt x="66942" y="12092"/>
                      <a:pt x="65653" y="13495"/>
                    </a:cubicBezTo>
                    <a:cubicBezTo>
                      <a:pt x="64378" y="12123"/>
                      <a:pt x="62599" y="11336"/>
                      <a:pt x="60729" y="11336"/>
                    </a:cubicBezTo>
                    <a:cubicBezTo>
                      <a:pt x="60719" y="11336"/>
                      <a:pt x="60708" y="11336"/>
                      <a:pt x="60697" y="11336"/>
                    </a:cubicBezTo>
                    <a:cubicBezTo>
                      <a:pt x="60214" y="11336"/>
                      <a:pt x="59730" y="11381"/>
                      <a:pt x="59255" y="11488"/>
                    </a:cubicBezTo>
                    <a:cubicBezTo>
                      <a:pt x="59295" y="7330"/>
                      <a:pt x="62473" y="5248"/>
                      <a:pt x="65651" y="5248"/>
                    </a:cubicBezTo>
                    <a:close/>
                    <a:moveTo>
                      <a:pt x="18809" y="5354"/>
                    </a:moveTo>
                    <a:cubicBezTo>
                      <a:pt x="21983" y="5354"/>
                      <a:pt x="25156" y="7430"/>
                      <a:pt x="25196" y="11587"/>
                    </a:cubicBezTo>
                    <a:cubicBezTo>
                      <a:pt x="24723" y="11485"/>
                      <a:pt x="24246" y="11435"/>
                      <a:pt x="23772" y="11435"/>
                    </a:cubicBezTo>
                    <a:cubicBezTo>
                      <a:pt x="21913" y="11435"/>
                      <a:pt x="20107" y="12202"/>
                      <a:pt x="18807" y="13594"/>
                    </a:cubicBezTo>
                    <a:cubicBezTo>
                      <a:pt x="17526" y="12214"/>
                      <a:pt x="15734" y="11435"/>
                      <a:pt x="13852" y="11435"/>
                    </a:cubicBezTo>
                    <a:cubicBezTo>
                      <a:pt x="13368" y="11435"/>
                      <a:pt x="12884" y="11488"/>
                      <a:pt x="12409" y="11587"/>
                    </a:cubicBezTo>
                    <a:cubicBezTo>
                      <a:pt x="12454" y="7433"/>
                      <a:pt x="15632" y="5354"/>
                      <a:pt x="18809" y="5354"/>
                    </a:cubicBezTo>
                    <a:close/>
                    <a:moveTo>
                      <a:pt x="117949" y="11510"/>
                    </a:moveTo>
                    <a:cubicBezTo>
                      <a:pt x="118380" y="11510"/>
                      <a:pt x="118814" y="11550"/>
                      <a:pt x="119245" y="11632"/>
                    </a:cubicBezTo>
                    <a:cubicBezTo>
                      <a:pt x="118251" y="12805"/>
                      <a:pt x="117668" y="14302"/>
                      <a:pt x="117758" y="15897"/>
                    </a:cubicBezTo>
                    <a:cubicBezTo>
                      <a:pt x="116508" y="14593"/>
                      <a:pt x="114740" y="13755"/>
                      <a:pt x="112880" y="13755"/>
                    </a:cubicBezTo>
                    <a:cubicBezTo>
                      <a:pt x="112860" y="13755"/>
                      <a:pt x="112840" y="13755"/>
                      <a:pt x="112821" y="13755"/>
                    </a:cubicBezTo>
                    <a:cubicBezTo>
                      <a:pt x="114154" y="12312"/>
                      <a:pt x="116020" y="11510"/>
                      <a:pt x="117949" y="11510"/>
                    </a:cubicBezTo>
                    <a:close/>
                    <a:moveTo>
                      <a:pt x="84144" y="11613"/>
                    </a:moveTo>
                    <a:cubicBezTo>
                      <a:pt x="86080" y="11613"/>
                      <a:pt x="87953" y="12415"/>
                      <a:pt x="89290" y="13863"/>
                    </a:cubicBezTo>
                    <a:cubicBezTo>
                      <a:pt x="89271" y="13863"/>
                      <a:pt x="89251" y="13863"/>
                      <a:pt x="89231" y="13863"/>
                    </a:cubicBezTo>
                    <a:cubicBezTo>
                      <a:pt x="87363" y="13863"/>
                      <a:pt x="85603" y="14701"/>
                      <a:pt x="84353" y="16004"/>
                    </a:cubicBezTo>
                    <a:cubicBezTo>
                      <a:pt x="84443" y="14409"/>
                      <a:pt x="83860" y="12913"/>
                      <a:pt x="82866" y="11730"/>
                    </a:cubicBezTo>
                    <a:cubicBezTo>
                      <a:pt x="83291" y="11651"/>
                      <a:pt x="83719" y="11613"/>
                      <a:pt x="84144" y="11613"/>
                    </a:cubicBezTo>
                    <a:close/>
                    <a:moveTo>
                      <a:pt x="94433" y="11612"/>
                    </a:moveTo>
                    <a:cubicBezTo>
                      <a:pt x="94859" y="11612"/>
                      <a:pt x="95288" y="11651"/>
                      <a:pt x="95715" y="11730"/>
                    </a:cubicBezTo>
                    <a:cubicBezTo>
                      <a:pt x="94729" y="12913"/>
                      <a:pt x="94147" y="14409"/>
                      <a:pt x="94228" y="16004"/>
                    </a:cubicBezTo>
                    <a:cubicBezTo>
                      <a:pt x="92986" y="14701"/>
                      <a:pt x="91218" y="13863"/>
                      <a:pt x="89350" y="13863"/>
                    </a:cubicBezTo>
                    <a:cubicBezTo>
                      <a:pt x="89330" y="13863"/>
                      <a:pt x="89310" y="13863"/>
                      <a:pt x="89290" y="13863"/>
                    </a:cubicBezTo>
                    <a:lnTo>
                      <a:pt x="89299" y="13854"/>
                    </a:lnTo>
                    <a:cubicBezTo>
                      <a:pt x="90635" y="12408"/>
                      <a:pt x="92505" y="11612"/>
                      <a:pt x="94433" y="11612"/>
                    </a:cubicBezTo>
                    <a:close/>
                    <a:moveTo>
                      <a:pt x="47494" y="11702"/>
                    </a:moveTo>
                    <a:cubicBezTo>
                      <a:pt x="47918" y="11702"/>
                      <a:pt x="48346" y="11741"/>
                      <a:pt x="48771" y="11820"/>
                    </a:cubicBezTo>
                    <a:cubicBezTo>
                      <a:pt x="47770" y="13000"/>
                      <a:pt x="47187" y="14502"/>
                      <a:pt x="47274" y="16084"/>
                    </a:cubicBezTo>
                    <a:lnTo>
                      <a:pt x="47274" y="16084"/>
                    </a:lnTo>
                    <a:cubicBezTo>
                      <a:pt x="46040" y="14793"/>
                      <a:pt x="44288" y="13961"/>
                      <a:pt x="42434" y="13961"/>
                    </a:cubicBezTo>
                    <a:cubicBezTo>
                      <a:pt x="42408" y="13961"/>
                      <a:pt x="42382" y="13961"/>
                      <a:pt x="42355" y="13961"/>
                    </a:cubicBezTo>
                    <a:lnTo>
                      <a:pt x="42355" y="13961"/>
                    </a:lnTo>
                    <a:cubicBezTo>
                      <a:pt x="43693" y="12506"/>
                      <a:pt x="45561" y="11702"/>
                      <a:pt x="47494" y="11702"/>
                    </a:cubicBezTo>
                    <a:close/>
                    <a:moveTo>
                      <a:pt x="60517" y="11701"/>
                    </a:moveTo>
                    <a:cubicBezTo>
                      <a:pt x="62455" y="11701"/>
                      <a:pt x="64326" y="12499"/>
                      <a:pt x="65662" y="13952"/>
                    </a:cubicBezTo>
                    <a:cubicBezTo>
                      <a:pt x="65642" y="13952"/>
                      <a:pt x="65622" y="13952"/>
                      <a:pt x="65602" y="13952"/>
                    </a:cubicBezTo>
                    <a:cubicBezTo>
                      <a:pt x="63734" y="13952"/>
                      <a:pt x="61966" y="14791"/>
                      <a:pt x="60724" y="16094"/>
                    </a:cubicBezTo>
                    <a:cubicBezTo>
                      <a:pt x="60805" y="14499"/>
                      <a:pt x="60223" y="12994"/>
                      <a:pt x="59228" y="11820"/>
                    </a:cubicBezTo>
                    <a:cubicBezTo>
                      <a:pt x="59658" y="11740"/>
                      <a:pt x="60089" y="11701"/>
                      <a:pt x="60517" y="11701"/>
                    </a:cubicBezTo>
                    <a:close/>
                    <a:moveTo>
                      <a:pt x="106098" y="7003"/>
                    </a:moveTo>
                    <a:cubicBezTo>
                      <a:pt x="106560" y="7003"/>
                      <a:pt x="107026" y="7049"/>
                      <a:pt x="107489" y="7142"/>
                    </a:cubicBezTo>
                    <a:cubicBezTo>
                      <a:pt x="106477" y="8396"/>
                      <a:pt x="105930" y="9991"/>
                      <a:pt x="106136" y="11666"/>
                    </a:cubicBezTo>
                    <a:lnTo>
                      <a:pt x="106136" y="11666"/>
                    </a:lnTo>
                    <a:cubicBezTo>
                      <a:pt x="106642" y="11553"/>
                      <a:pt x="107153" y="11498"/>
                      <a:pt x="107660" y="11498"/>
                    </a:cubicBezTo>
                    <a:cubicBezTo>
                      <a:pt x="109597" y="11498"/>
                      <a:pt x="111473" y="12301"/>
                      <a:pt x="112821" y="13755"/>
                    </a:cubicBezTo>
                    <a:cubicBezTo>
                      <a:pt x="112802" y="13755"/>
                      <a:pt x="112783" y="13755"/>
                      <a:pt x="112765" y="13755"/>
                    </a:cubicBezTo>
                    <a:cubicBezTo>
                      <a:pt x="110778" y="13755"/>
                      <a:pt x="108911" y="14701"/>
                      <a:pt x="107659" y="16148"/>
                    </a:cubicBezTo>
                    <a:lnTo>
                      <a:pt x="107659" y="16148"/>
                    </a:lnTo>
                    <a:cubicBezTo>
                      <a:pt x="107785" y="14472"/>
                      <a:pt x="107175" y="12895"/>
                      <a:pt x="106127" y="11668"/>
                    </a:cubicBezTo>
                    <a:cubicBezTo>
                      <a:pt x="106130" y="11667"/>
                      <a:pt x="106132" y="11666"/>
                      <a:pt x="106135" y="11666"/>
                    </a:cubicBezTo>
                    <a:lnTo>
                      <a:pt x="106135" y="11666"/>
                    </a:lnTo>
                    <a:cubicBezTo>
                      <a:pt x="106135" y="11666"/>
                      <a:pt x="106136" y="11667"/>
                      <a:pt x="106136" y="11668"/>
                    </a:cubicBezTo>
                    <a:cubicBezTo>
                      <a:pt x="106136" y="11667"/>
                      <a:pt x="106136" y="11666"/>
                      <a:pt x="106136" y="11666"/>
                    </a:cubicBezTo>
                    <a:lnTo>
                      <a:pt x="106136" y="11666"/>
                    </a:lnTo>
                    <a:cubicBezTo>
                      <a:pt x="106135" y="11666"/>
                      <a:pt x="106135" y="11666"/>
                      <a:pt x="106135" y="11666"/>
                    </a:cubicBezTo>
                    <a:lnTo>
                      <a:pt x="106135" y="11666"/>
                    </a:lnTo>
                    <a:cubicBezTo>
                      <a:pt x="104874" y="10211"/>
                      <a:pt x="102998" y="9257"/>
                      <a:pt x="101004" y="9257"/>
                    </a:cubicBezTo>
                    <a:cubicBezTo>
                      <a:pt x="100985" y="9257"/>
                      <a:pt x="100966" y="9257"/>
                      <a:pt x="100948" y="9257"/>
                    </a:cubicBezTo>
                    <a:cubicBezTo>
                      <a:pt x="102293" y="7803"/>
                      <a:pt x="104164" y="7003"/>
                      <a:pt x="106098" y="7003"/>
                    </a:cubicBezTo>
                    <a:close/>
                    <a:moveTo>
                      <a:pt x="13656" y="11810"/>
                    </a:moveTo>
                    <a:cubicBezTo>
                      <a:pt x="15596" y="11810"/>
                      <a:pt x="17470" y="12612"/>
                      <a:pt x="18807" y="14060"/>
                    </a:cubicBezTo>
                    <a:cubicBezTo>
                      <a:pt x="18787" y="14060"/>
                      <a:pt x="18768" y="14060"/>
                      <a:pt x="18748" y="14060"/>
                    </a:cubicBezTo>
                    <a:cubicBezTo>
                      <a:pt x="16879" y="14060"/>
                      <a:pt x="15111" y="14898"/>
                      <a:pt x="13870" y="16202"/>
                    </a:cubicBezTo>
                    <a:cubicBezTo>
                      <a:pt x="13951" y="14607"/>
                      <a:pt x="13368" y="13110"/>
                      <a:pt x="12374" y="11927"/>
                    </a:cubicBezTo>
                    <a:cubicBezTo>
                      <a:pt x="12801" y="11848"/>
                      <a:pt x="13230" y="11810"/>
                      <a:pt x="13656" y="11810"/>
                    </a:cubicBezTo>
                    <a:close/>
                    <a:moveTo>
                      <a:pt x="23953" y="11810"/>
                    </a:moveTo>
                    <a:cubicBezTo>
                      <a:pt x="24378" y="11810"/>
                      <a:pt x="24806" y="11848"/>
                      <a:pt x="25232" y="11927"/>
                    </a:cubicBezTo>
                    <a:cubicBezTo>
                      <a:pt x="24237" y="13110"/>
                      <a:pt x="23655" y="14607"/>
                      <a:pt x="23744" y="16202"/>
                    </a:cubicBezTo>
                    <a:cubicBezTo>
                      <a:pt x="22494" y="14898"/>
                      <a:pt x="20726" y="14060"/>
                      <a:pt x="18866" y="14060"/>
                    </a:cubicBezTo>
                    <a:cubicBezTo>
                      <a:pt x="18846" y="14060"/>
                      <a:pt x="18827" y="14060"/>
                      <a:pt x="18807" y="14060"/>
                    </a:cubicBezTo>
                    <a:cubicBezTo>
                      <a:pt x="20144" y="12612"/>
                      <a:pt x="22018" y="11810"/>
                      <a:pt x="23953" y="11810"/>
                    </a:cubicBezTo>
                    <a:close/>
                    <a:moveTo>
                      <a:pt x="37191" y="11704"/>
                    </a:moveTo>
                    <a:cubicBezTo>
                      <a:pt x="39126" y="11704"/>
                      <a:pt x="41007" y="12507"/>
                      <a:pt x="42355" y="13961"/>
                    </a:cubicBezTo>
                    <a:lnTo>
                      <a:pt x="42355" y="13961"/>
                    </a:lnTo>
                    <a:cubicBezTo>
                      <a:pt x="42352" y="13961"/>
                      <a:pt x="42349" y="13961"/>
                      <a:pt x="42346" y="13961"/>
                    </a:cubicBezTo>
                    <a:cubicBezTo>
                      <a:pt x="42319" y="13961"/>
                      <a:pt x="42291" y="13961"/>
                      <a:pt x="42263" y="13961"/>
                    </a:cubicBezTo>
                    <a:cubicBezTo>
                      <a:pt x="40287" y="13961"/>
                      <a:pt x="38431" y="14904"/>
                      <a:pt x="37185" y="16345"/>
                    </a:cubicBezTo>
                    <a:cubicBezTo>
                      <a:pt x="37320" y="14678"/>
                      <a:pt x="36710" y="13092"/>
                      <a:pt x="35662" y="11874"/>
                    </a:cubicBezTo>
                    <a:cubicBezTo>
                      <a:pt x="36169" y="11760"/>
                      <a:pt x="36682" y="11704"/>
                      <a:pt x="37191" y="11704"/>
                    </a:cubicBezTo>
                    <a:close/>
                    <a:moveTo>
                      <a:pt x="124474" y="9651"/>
                    </a:moveTo>
                    <a:cubicBezTo>
                      <a:pt x="127650" y="9651"/>
                      <a:pt x="130826" y="11730"/>
                      <a:pt x="130867" y="15886"/>
                    </a:cubicBezTo>
                    <a:lnTo>
                      <a:pt x="130867" y="15886"/>
                    </a:lnTo>
                    <a:cubicBezTo>
                      <a:pt x="130397" y="15785"/>
                      <a:pt x="129923" y="15736"/>
                      <a:pt x="129452" y="15736"/>
                    </a:cubicBezTo>
                    <a:cubicBezTo>
                      <a:pt x="127593" y="15736"/>
                      <a:pt x="125787" y="16503"/>
                      <a:pt x="124487" y="17895"/>
                    </a:cubicBezTo>
                    <a:cubicBezTo>
                      <a:pt x="123213" y="16523"/>
                      <a:pt x="121434" y="15735"/>
                      <a:pt x="119555" y="15735"/>
                    </a:cubicBezTo>
                    <a:cubicBezTo>
                      <a:pt x="119544" y="15735"/>
                      <a:pt x="119534" y="15736"/>
                      <a:pt x="119523" y="15736"/>
                    </a:cubicBezTo>
                    <a:cubicBezTo>
                      <a:pt x="119039" y="15736"/>
                      <a:pt x="118555" y="15780"/>
                      <a:pt x="118080" y="15888"/>
                    </a:cubicBezTo>
                    <a:cubicBezTo>
                      <a:pt x="118121" y="11730"/>
                      <a:pt x="121297" y="9651"/>
                      <a:pt x="124474" y="9651"/>
                    </a:cubicBezTo>
                    <a:close/>
                    <a:moveTo>
                      <a:pt x="77628" y="9759"/>
                    </a:moveTo>
                    <a:cubicBezTo>
                      <a:pt x="80802" y="9759"/>
                      <a:pt x="83976" y="11834"/>
                      <a:pt x="84021" y="15985"/>
                    </a:cubicBezTo>
                    <a:lnTo>
                      <a:pt x="84021" y="15985"/>
                    </a:lnTo>
                    <a:cubicBezTo>
                      <a:pt x="83551" y="15884"/>
                      <a:pt x="83077" y="15835"/>
                      <a:pt x="82606" y="15835"/>
                    </a:cubicBezTo>
                    <a:cubicBezTo>
                      <a:pt x="80748" y="15835"/>
                      <a:pt x="78943" y="16601"/>
                      <a:pt x="77651" y="17994"/>
                    </a:cubicBezTo>
                    <a:cubicBezTo>
                      <a:pt x="76368" y="16622"/>
                      <a:pt x="74580" y="15843"/>
                      <a:pt x="72710" y="15843"/>
                    </a:cubicBezTo>
                    <a:cubicBezTo>
                      <a:pt x="72699" y="15843"/>
                      <a:pt x="72688" y="15843"/>
                      <a:pt x="72678" y="15843"/>
                    </a:cubicBezTo>
                    <a:cubicBezTo>
                      <a:pt x="72194" y="15843"/>
                      <a:pt x="71710" y="15897"/>
                      <a:pt x="71235" y="15995"/>
                    </a:cubicBezTo>
                    <a:cubicBezTo>
                      <a:pt x="71275" y="11838"/>
                      <a:pt x="74452" y="9759"/>
                      <a:pt x="77628" y="9759"/>
                    </a:cubicBezTo>
                    <a:close/>
                    <a:moveTo>
                      <a:pt x="100943" y="9759"/>
                    </a:moveTo>
                    <a:cubicBezTo>
                      <a:pt x="104118" y="9759"/>
                      <a:pt x="107292" y="11835"/>
                      <a:pt x="107337" y="15986"/>
                    </a:cubicBezTo>
                    <a:lnTo>
                      <a:pt x="107337" y="15986"/>
                    </a:lnTo>
                    <a:cubicBezTo>
                      <a:pt x="106864" y="15885"/>
                      <a:pt x="106386" y="15835"/>
                      <a:pt x="105913" y="15835"/>
                    </a:cubicBezTo>
                    <a:cubicBezTo>
                      <a:pt x="104054" y="15835"/>
                      <a:pt x="102249" y="16601"/>
                      <a:pt x="100957" y="17994"/>
                    </a:cubicBezTo>
                    <a:cubicBezTo>
                      <a:pt x="99676" y="16623"/>
                      <a:pt x="97875" y="15843"/>
                      <a:pt x="95993" y="15843"/>
                    </a:cubicBezTo>
                    <a:cubicBezTo>
                      <a:pt x="95509" y="15843"/>
                      <a:pt x="95025" y="15897"/>
                      <a:pt x="94550" y="15995"/>
                    </a:cubicBezTo>
                    <a:cubicBezTo>
                      <a:pt x="94590" y="11838"/>
                      <a:pt x="97767" y="9759"/>
                      <a:pt x="100943" y="9759"/>
                    </a:cubicBezTo>
                    <a:close/>
                    <a:moveTo>
                      <a:pt x="54002" y="9852"/>
                    </a:moveTo>
                    <a:cubicBezTo>
                      <a:pt x="57178" y="9852"/>
                      <a:pt x="60352" y="11928"/>
                      <a:pt x="60393" y="16085"/>
                    </a:cubicBezTo>
                    <a:cubicBezTo>
                      <a:pt x="59918" y="15983"/>
                      <a:pt x="59439" y="15933"/>
                      <a:pt x="58964" y="15933"/>
                    </a:cubicBezTo>
                    <a:cubicBezTo>
                      <a:pt x="57103" y="15933"/>
                      <a:pt x="55299" y="16698"/>
                      <a:pt x="53999" y="18087"/>
                    </a:cubicBezTo>
                    <a:lnTo>
                      <a:pt x="53999" y="18087"/>
                    </a:lnTo>
                    <a:cubicBezTo>
                      <a:pt x="52718" y="16710"/>
                      <a:pt x="50928" y="15933"/>
                      <a:pt x="49049" y="15933"/>
                    </a:cubicBezTo>
                    <a:cubicBezTo>
                      <a:pt x="48565" y="15933"/>
                      <a:pt x="48081" y="15986"/>
                      <a:pt x="47606" y="16085"/>
                    </a:cubicBezTo>
                    <a:cubicBezTo>
                      <a:pt x="47646" y="11931"/>
                      <a:pt x="50825" y="9852"/>
                      <a:pt x="54002" y="9852"/>
                    </a:cubicBezTo>
                    <a:close/>
                    <a:moveTo>
                      <a:pt x="7145" y="9956"/>
                    </a:moveTo>
                    <a:cubicBezTo>
                      <a:pt x="10322" y="9956"/>
                      <a:pt x="13498" y="12035"/>
                      <a:pt x="13538" y="16193"/>
                    </a:cubicBezTo>
                    <a:cubicBezTo>
                      <a:pt x="13065" y="16091"/>
                      <a:pt x="12588" y="16041"/>
                      <a:pt x="12114" y="16041"/>
                    </a:cubicBezTo>
                    <a:cubicBezTo>
                      <a:pt x="10255" y="16041"/>
                      <a:pt x="8451" y="16807"/>
                      <a:pt x="7159" y="18200"/>
                    </a:cubicBezTo>
                    <a:cubicBezTo>
                      <a:pt x="5877" y="16820"/>
                      <a:pt x="4076" y="16040"/>
                      <a:pt x="2194" y="16040"/>
                    </a:cubicBezTo>
                    <a:cubicBezTo>
                      <a:pt x="1711" y="16040"/>
                      <a:pt x="1227" y="16094"/>
                      <a:pt x="752" y="16193"/>
                    </a:cubicBezTo>
                    <a:cubicBezTo>
                      <a:pt x="792" y="12035"/>
                      <a:pt x="3969" y="9956"/>
                      <a:pt x="7145" y="9956"/>
                    </a:cubicBezTo>
                    <a:close/>
                    <a:moveTo>
                      <a:pt x="30465" y="9959"/>
                    </a:moveTo>
                    <a:cubicBezTo>
                      <a:pt x="33638" y="9959"/>
                      <a:pt x="36811" y="12035"/>
                      <a:pt x="36854" y="16189"/>
                    </a:cubicBezTo>
                    <a:lnTo>
                      <a:pt x="36854" y="16189"/>
                    </a:lnTo>
                    <a:cubicBezTo>
                      <a:pt x="36384" y="16089"/>
                      <a:pt x="35912" y="16041"/>
                      <a:pt x="35443" y="16041"/>
                    </a:cubicBezTo>
                    <a:cubicBezTo>
                      <a:pt x="33580" y="16041"/>
                      <a:pt x="31775" y="16807"/>
                      <a:pt x="30483" y="18200"/>
                    </a:cubicBezTo>
                    <a:cubicBezTo>
                      <a:pt x="29201" y="16820"/>
                      <a:pt x="27409" y="16040"/>
                      <a:pt x="25528" y="16040"/>
                    </a:cubicBezTo>
                    <a:cubicBezTo>
                      <a:pt x="25044" y="16040"/>
                      <a:pt x="24560" y="16094"/>
                      <a:pt x="24085" y="16193"/>
                    </a:cubicBezTo>
                    <a:cubicBezTo>
                      <a:pt x="24116" y="12038"/>
                      <a:pt x="27290" y="9959"/>
                      <a:pt x="30465" y="9959"/>
                    </a:cubicBezTo>
                    <a:close/>
                    <a:moveTo>
                      <a:pt x="119332" y="16111"/>
                    </a:moveTo>
                    <a:cubicBezTo>
                      <a:pt x="121268" y="16111"/>
                      <a:pt x="123142" y="16913"/>
                      <a:pt x="124487" y="18361"/>
                    </a:cubicBezTo>
                    <a:lnTo>
                      <a:pt x="124487" y="18361"/>
                    </a:lnTo>
                    <a:cubicBezTo>
                      <a:pt x="124484" y="18361"/>
                      <a:pt x="124481" y="18361"/>
                      <a:pt x="124478" y="18361"/>
                    </a:cubicBezTo>
                    <a:cubicBezTo>
                      <a:pt x="124459" y="18361"/>
                      <a:pt x="124439" y="18361"/>
                      <a:pt x="124419" y="18361"/>
                    </a:cubicBezTo>
                    <a:cubicBezTo>
                      <a:pt x="122559" y="18361"/>
                      <a:pt x="120791" y="19199"/>
                      <a:pt x="119550" y="20503"/>
                    </a:cubicBezTo>
                    <a:cubicBezTo>
                      <a:pt x="119631" y="18908"/>
                      <a:pt x="119048" y="17411"/>
                      <a:pt x="118054" y="16228"/>
                    </a:cubicBezTo>
                    <a:cubicBezTo>
                      <a:pt x="118479" y="16149"/>
                      <a:pt x="118907" y="16111"/>
                      <a:pt x="119332" y="16111"/>
                    </a:cubicBezTo>
                    <a:close/>
                    <a:moveTo>
                      <a:pt x="129633" y="16111"/>
                    </a:moveTo>
                    <a:cubicBezTo>
                      <a:pt x="130058" y="16111"/>
                      <a:pt x="130486" y="16149"/>
                      <a:pt x="130912" y="16228"/>
                    </a:cubicBezTo>
                    <a:cubicBezTo>
                      <a:pt x="129908" y="17411"/>
                      <a:pt x="129326" y="18908"/>
                      <a:pt x="129415" y="20503"/>
                    </a:cubicBezTo>
                    <a:cubicBezTo>
                      <a:pt x="128174" y="19199"/>
                      <a:pt x="126406" y="18361"/>
                      <a:pt x="124537" y="18361"/>
                    </a:cubicBezTo>
                    <a:cubicBezTo>
                      <a:pt x="124521" y="18361"/>
                      <a:pt x="124504" y="18361"/>
                      <a:pt x="124487" y="18361"/>
                    </a:cubicBezTo>
                    <a:lnTo>
                      <a:pt x="124487" y="18361"/>
                    </a:lnTo>
                    <a:cubicBezTo>
                      <a:pt x="125825" y="16913"/>
                      <a:pt x="127698" y="16111"/>
                      <a:pt x="129633" y="16111"/>
                    </a:cubicBezTo>
                    <a:close/>
                    <a:moveTo>
                      <a:pt x="82775" y="16217"/>
                    </a:moveTo>
                    <a:cubicBezTo>
                      <a:pt x="83201" y="16217"/>
                      <a:pt x="83630" y="16256"/>
                      <a:pt x="84057" y="16336"/>
                    </a:cubicBezTo>
                    <a:cubicBezTo>
                      <a:pt x="83538" y="16945"/>
                      <a:pt x="83135" y="17653"/>
                      <a:pt x="82875" y="18424"/>
                    </a:cubicBezTo>
                    <a:lnTo>
                      <a:pt x="82875" y="18415"/>
                    </a:lnTo>
                    <a:cubicBezTo>
                      <a:pt x="82633" y="19114"/>
                      <a:pt x="82534" y="19857"/>
                      <a:pt x="82570" y="20592"/>
                    </a:cubicBezTo>
                    <a:cubicBezTo>
                      <a:pt x="81322" y="19291"/>
                      <a:pt x="79551" y="18451"/>
                      <a:pt x="77680" y="18451"/>
                    </a:cubicBezTo>
                    <a:cubicBezTo>
                      <a:pt x="77671" y="18451"/>
                      <a:pt x="77661" y="18451"/>
                      <a:pt x="77651" y="18451"/>
                    </a:cubicBezTo>
                    <a:cubicBezTo>
                      <a:pt x="78986" y="17013"/>
                      <a:pt x="80850" y="16217"/>
                      <a:pt x="82775" y="16217"/>
                    </a:cubicBezTo>
                    <a:close/>
                    <a:moveTo>
                      <a:pt x="95806" y="16217"/>
                    </a:moveTo>
                    <a:cubicBezTo>
                      <a:pt x="97731" y="16217"/>
                      <a:pt x="99596" y="17013"/>
                      <a:pt x="100939" y="18451"/>
                    </a:cubicBezTo>
                    <a:cubicBezTo>
                      <a:pt x="100929" y="18451"/>
                      <a:pt x="100919" y="18451"/>
                      <a:pt x="100909" y="18451"/>
                    </a:cubicBezTo>
                    <a:cubicBezTo>
                      <a:pt x="99029" y="18451"/>
                      <a:pt x="97259" y="19282"/>
                      <a:pt x="96011" y="20592"/>
                    </a:cubicBezTo>
                    <a:cubicBezTo>
                      <a:pt x="96047" y="19857"/>
                      <a:pt x="95948" y="19114"/>
                      <a:pt x="95706" y="18415"/>
                    </a:cubicBezTo>
                    <a:cubicBezTo>
                      <a:pt x="95446" y="17653"/>
                      <a:pt x="95043" y="16945"/>
                      <a:pt x="94523" y="16336"/>
                    </a:cubicBezTo>
                    <a:cubicBezTo>
                      <a:pt x="94950" y="16256"/>
                      <a:pt x="95380" y="16217"/>
                      <a:pt x="95806" y="16217"/>
                    </a:cubicBezTo>
                    <a:close/>
                    <a:moveTo>
                      <a:pt x="48849" y="16308"/>
                    </a:moveTo>
                    <a:cubicBezTo>
                      <a:pt x="50784" y="16308"/>
                      <a:pt x="52659" y="17111"/>
                      <a:pt x="54004" y="18558"/>
                    </a:cubicBezTo>
                    <a:lnTo>
                      <a:pt x="54004" y="18558"/>
                    </a:lnTo>
                    <a:cubicBezTo>
                      <a:pt x="54001" y="18558"/>
                      <a:pt x="53998" y="18558"/>
                      <a:pt x="53995" y="18558"/>
                    </a:cubicBezTo>
                    <a:cubicBezTo>
                      <a:pt x="53975" y="18558"/>
                      <a:pt x="53956" y="18558"/>
                      <a:pt x="53936" y="18558"/>
                    </a:cubicBezTo>
                    <a:cubicBezTo>
                      <a:pt x="52067" y="18558"/>
                      <a:pt x="50308" y="19396"/>
                      <a:pt x="49058" y="20700"/>
                    </a:cubicBezTo>
                    <a:cubicBezTo>
                      <a:pt x="49147" y="19114"/>
                      <a:pt x="48565" y="17608"/>
                      <a:pt x="47570" y="16426"/>
                    </a:cubicBezTo>
                    <a:cubicBezTo>
                      <a:pt x="47996" y="16347"/>
                      <a:pt x="48424" y="16308"/>
                      <a:pt x="48849" y="16308"/>
                    </a:cubicBezTo>
                    <a:close/>
                    <a:moveTo>
                      <a:pt x="59142" y="16308"/>
                    </a:moveTo>
                    <a:cubicBezTo>
                      <a:pt x="59566" y="16308"/>
                      <a:pt x="59994" y="16347"/>
                      <a:pt x="60420" y="16426"/>
                    </a:cubicBezTo>
                    <a:cubicBezTo>
                      <a:pt x="59425" y="17608"/>
                      <a:pt x="58843" y="19114"/>
                      <a:pt x="58932" y="20700"/>
                    </a:cubicBezTo>
                    <a:cubicBezTo>
                      <a:pt x="57691" y="19396"/>
                      <a:pt x="55923" y="18558"/>
                      <a:pt x="54054" y="18558"/>
                    </a:cubicBezTo>
                    <a:cubicBezTo>
                      <a:pt x="54037" y="18558"/>
                      <a:pt x="54021" y="18558"/>
                      <a:pt x="54004" y="18558"/>
                    </a:cubicBezTo>
                    <a:lnTo>
                      <a:pt x="54004" y="18558"/>
                    </a:lnTo>
                    <a:cubicBezTo>
                      <a:pt x="55341" y="17111"/>
                      <a:pt x="57209" y="16308"/>
                      <a:pt x="59142" y="16308"/>
                    </a:cubicBezTo>
                    <a:close/>
                    <a:moveTo>
                      <a:pt x="12289" y="16415"/>
                    </a:moveTo>
                    <a:cubicBezTo>
                      <a:pt x="12716" y="16415"/>
                      <a:pt x="13146" y="16454"/>
                      <a:pt x="13574" y="16533"/>
                    </a:cubicBezTo>
                    <a:cubicBezTo>
                      <a:pt x="13055" y="17142"/>
                      <a:pt x="12651" y="17850"/>
                      <a:pt x="12391" y="18612"/>
                    </a:cubicBezTo>
                    <a:cubicBezTo>
                      <a:pt x="12150" y="19311"/>
                      <a:pt x="12042" y="20055"/>
                      <a:pt x="12087" y="20798"/>
                    </a:cubicBezTo>
                    <a:cubicBezTo>
                      <a:pt x="10839" y="19488"/>
                      <a:pt x="9059" y="18657"/>
                      <a:pt x="7189" y="18657"/>
                    </a:cubicBezTo>
                    <a:cubicBezTo>
                      <a:pt x="7179" y="18657"/>
                      <a:pt x="7169" y="18657"/>
                      <a:pt x="7159" y="18657"/>
                    </a:cubicBezTo>
                    <a:cubicBezTo>
                      <a:pt x="8494" y="17211"/>
                      <a:pt x="10358" y="16415"/>
                      <a:pt x="12289" y="16415"/>
                    </a:cubicBezTo>
                    <a:close/>
                    <a:moveTo>
                      <a:pt x="25318" y="16415"/>
                    </a:moveTo>
                    <a:cubicBezTo>
                      <a:pt x="27251" y="16415"/>
                      <a:pt x="29119" y="17218"/>
                      <a:pt x="30456" y="18666"/>
                    </a:cubicBezTo>
                    <a:cubicBezTo>
                      <a:pt x="30436" y="18665"/>
                      <a:pt x="30417" y="18665"/>
                      <a:pt x="30397" y="18665"/>
                    </a:cubicBezTo>
                    <a:cubicBezTo>
                      <a:pt x="28537" y="18665"/>
                      <a:pt x="26769" y="19504"/>
                      <a:pt x="25528" y="20798"/>
                    </a:cubicBezTo>
                    <a:cubicBezTo>
                      <a:pt x="25563" y="20063"/>
                      <a:pt x="25465" y="19320"/>
                      <a:pt x="25223" y="18621"/>
                    </a:cubicBezTo>
                    <a:cubicBezTo>
                      <a:pt x="24963" y="17859"/>
                      <a:pt x="24560" y="17151"/>
                      <a:pt x="24040" y="16533"/>
                    </a:cubicBezTo>
                    <a:cubicBezTo>
                      <a:pt x="24466" y="16454"/>
                      <a:pt x="24893" y="16415"/>
                      <a:pt x="25318" y="16415"/>
                    </a:cubicBezTo>
                    <a:close/>
                    <a:moveTo>
                      <a:pt x="106101" y="16215"/>
                    </a:moveTo>
                    <a:cubicBezTo>
                      <a:pt x="106563" y="16215"/>
                      <a:pt x="107027" y="16260"/>
                      <a:pt x="107489" y="16354"/>
                    </a:cubicBezTo>
                    <a:cubicBezTo>
                      <a:pt x="106486" y="17608"/>
                      <a:pt x="105930" y="19194"/>
                      <a:pt x="106136" y="20870"/>
                    </a:cubicBezTo>
                    <a:cubicBezTo>
                      <a:pt x="104884" y="19414"/>
                      <a:pt x="103008" y="18459"/>
                      <a:pt x="101021" y="18459"/>
                    </a:cubicBezTo>
                    <a:cubicBezTo>
                      <a:pt x="101003" y="18459"/>
                      <a:pt x="100984" y="18459"/>
                      <a:pt x="100966" y="18460"/>
                    </a:cubicBezTo>
                    <a:cubicBezTo>
                      <a:pt x="102304" y="17013"/>
                      <a:pt x="104173" y="16215"/>
                      <a:pt x="106101" y="16215"/>
                    </a:cubicBezTo>
                    <a:close/>
                    <a:moveTo>
                      <a:pt x="70811" y="11695"/>
                    </a:moveTo>
                    <a:cubicBezTo>
                      <a:pt x="71307" y="11695"/>
                      <a:pt x="71806" y="11748"/>
                      <a:pt x="72301" y="11856"/>
                    </a:cubicBezTo>
                    <a:cubicBezTo>
                      <a:pt x="71289" y="13119"/>
                      <a:pt x="70742" y="14714"/>
                      <a:pt x="70939" y="16381"/>
                    </a:cubicBezTo>
                    <a:lnTo>
                      <a:pt x="70948" y="16372"/>
                    </a:lnTo>
                    <a:cubicBezTo>
                      <a:pt x="71456" y="16258"/>
                      <a:pt x="71969" y="16202"/>
                      <a:pt x="72477" y="16202"/>
                    </a:cubicBezTo>
                    <a:cubicBezTo>
                      <a:pt x="74410" y="16202"/>
                      <a:pt x="76285" y="17004"/>
                      <a:pt x="77633" y="18451"/>
                    </a:cubicBezTo>
                    <a:cubicBezTo>
                      <a:pt x="77615" y="18450"/>
                      <a:pt x="77597" y="18450"/>
                      <a:pt x="77579" y="18450"/>
                    </a:cubicBezTo>
                    <a:cubicBezTo>
                      <a:pt x="75529" y="18450"/>
                      <a:pt x="73607" y="19459"/>
                      <a:pt x="72355" y="20986"/>
                    </a:cubicBezTo>
                    <a:cubicBezTo>
                      <a:pt x="72747" y="17261"/>
                      <a:pt x="69434" y="13952"/>
                      <a:pt x="65721" y="13952"/>
                    </a:cubicBezTo>
                    <a:cubicBezTo>
                      <a:pt x="65701" y="13952"/>
                      <a:pt x="65682" y="13952"/>
                      <a:pt x="65662" y="13952"/>
                    </a:cubicBezTo>
                    <a:cubicBezTo>
                      <a:pt x="67003" y="12497"/>
                      <a:pt x="68877" y="11695"/>
                      <a:pt x="70811" y="11695"/>
                    </a:cubicBezTo>
                    <a:close/>
                    <a:moveTo>
                      <a:pt x="35609" y="16412"/>
                    </a:moveTo>
                    <a:cubicBezTo>
                      <a:pt x="36071" y="16412"/>
                      <a:pt x="36535" y="16458"/>
                      <a:pt x="36997" y="16551"/>
                    </a:cubicBezTo>
                    <a:cubicBezTo>
                      <a:pt x="36002" y="17805"/>
                      <a:pt x="35447" y="19400"/>
                      <a:pt x="35644" y="21067"/>
                    </a:cubicBezTo>
                    <a:cubicBezTo>
                      <a:pt x="34392" y="19611"/>
                      <a:pt x="32516" y="18656"/>
                      <a:pt x="30529" y="18656"/>
                    </a:cubicBezTo>
                    <a:cubicBezTo>
                      <a:pt x="30511" y="18656"/>
                      <a:pt x="30492" y="18657"/>
                      <a:pt x="30474" y="18657"/>
                    </a:cubicBezTo>
                    <a:cubicBezTo>
                      <a:pt x="31812" y="17210"/>
                      <a:pt x="33680" y="16412"/>
                      <a:pt x="35609" y="16412"/>
                    </a:cubicBezTo>
                    <a:close/>
                    <a:moveTo>
                      <a:pt x="112819" y="14254"/>
                    </a:moveTo>
                    <a:cubicBezTo>
                      <a:pt x="115994" y="14254"/>
                      <a:pt x="119169" y="16333"/>
                      <a:pt x="119209" y="20494"/>
                    </a:cubicBezTo>
                    <a:lnTo>
                      <a:pt x="119209" y="20494"/>
                    </a:lnTo>
                    <a:cubicBezTo>
                      <a:pt x="118731" y="20389"/>
                      <a:pt x="118248" y="20338"/>
                      <a:pt x="117769" y="20338"/>
                    </a:cubicBezTo>
                    <a:cubicBezTo>
                      <a:pt x="115913" y="20338"/>
                      <a:pt x="114109" y="21105"/>
                      <a:pt x="112821" y="22501"/>
                    </a:cubicBezTo>
                    <a:lnTo>
                      <a:pt x="112821" y="22492"/>
                    </a:lnTo>
                    <a:cubicBezTo>
                      <a:pt x="111539" y="21121"/>
                      <a:pt x="109747" y="20332"/>
                      <a:pt x="107865" y="20332"/>
                    </a:cubicBezTo>
                    <a:cubicBezTo>
                      <a:pt x="107382" y="20332"/>
                      <a:pt x="106898" y="20386"/>
                      <a:pt x="106423" y="20494"/>
                    </a:cubicBezTo>
                    <a:lnTo>
                      <a:pt x="106423" y="20494"/>
                    </a:lnTo>
                    <a:cubicBezTo>
                      <a:pt x="106463" y="16335"/>
                      <a:pt x="109641" y="14254"/>
                      <a:pt x="112819" y="14254"/>
                    </a:cubicBezTo>
                    <a:close/>
                    <a:moveTo>
                      <a:pt x="136134" y="14257"/>
                    </a:moveTo>
                    <a:cubicBezTo>
                      <a:pt x="139307" y="14257"/>
                      <a:pt x="142483" y="16335"/>
                      <a:pt x="142525" y="20492"/>
                    </a:cubicBezTo>
                    <a:lnTo>
                      <a:pt x="142525" y="20492"/>
                    </a:lnTo>
                    <a:cubicBezTo>
                      <a:pt x="142054" y="20391"/>
                      <a:pt x="141580" y="20342"/>
                      <a:pt x="141109" y="20342"/>
                    </a:cubicBezTo>
                    <a:cubicBezTo>
                      <a:pt x="139250" y="20342"/>
                      <a:pt x="137444" y="21108"/>
                      <a:pt x="136145" y="22501"/>
                    </a:cubicBezTo>
                    <a:cubicBezTo>
                      <a:pt x="134872" y="21121"/>
                      <a:pt x="133071" y="20341"/>
                      <a:pt x="131199" y="20341"/>
                    </a:cubicBezTo>
                    <a:cubicBezTo>
                      <a:pt x="130715" y="20341"/>
                      <a:pt x="130231" y="20395"/>
                      <a:pt x="129756" y="20494"/>
                    </a:cubicBezTo>
                    <a:lnTo>
                      <a:pt x="129756" y="20494"/>
                    </a:lnTo>
                    <a:cubicBezTo>
                      <a:pt x="129787" y="16336"/>
                      <a:pt x="132959" y="14257"/>
                      <a:pt x="136134" y="14257"/>
                    </a:cubicBezTo>
                    <a:close/>
                    <a:moveTo>
                      <a:pt x="89297" y="14362"/>
                    </a:moveTo>
                    <a:cubicBezTo>
                      <a:pt x="91875" y="14362"/>
                      <a:pt x="94452" y="15733"/>
                      <a:pt x="95348" y="18477"/>
                    </a:cubicBezTo>
                    <a:cubicBezTo>
                      <a:pt x="95572" y="19158"/>
                      <a:pt x="95679" y="19875"/>
                      <a:pt x="95688" y="20583"/>
                    </a:cubicBezTo>
                    <a:cubicBezTo>
                      <a:pt x="95213" y="20481"/>
                      <a:pt x="94735" y="20431"/>
                      <a:pt x="94260" y="20431"/>
                    </a:cubicBezTo>
                    <a:cubicBezTo>
                      <a:pt x="92399" y="20431"/>
                      <a:pt x="90599" y="21198"/>
                      <a:pt x="89299" y="22590"/>
                    </a:cubicBezTo>
                    <a:cubicBezTo>
                      <a:pt x="88018" y="21210"/>
                      <a:pt x="86226" y="20431"/>
                      <a:pt x="84344" y="20431"/>
                    </a:cubicBezTo>
                    <a:cubicBezTo>
                      <a:pt x="83860" y="20431"/>
                      <a:pt x="83376" y="20485"/>
                      <a:pt x="82902" y="20583"/>
                    </a:cubicBezTo>
                    <a:cubicBezTo>
                      <a:pt x="82902" y="19875"/>
                      <a:pt x="83018" y="19158"/>
                      <a:pt x="83233" y="18486"/>
                    </a:cubicBezTo>
                    <a:cubicBezTo>
                      <a:pt x="84130" y="15738"/>
                      <a:pt x="86714" y="14362"/>
                      <a:pt x="89297" y="14362"/>
                    </a:cubicBezTo>
                    <a:close/>
                    <a:moveTo>
                      <a:pt x="42353" y="14449"/>
                    </a:moveTo>
                    <a:cubicBezTo>
                      <a:pt x="45529" y="14449"/>
                      <a:pt x="48704" y="16525"/>
                      <a:pt x="48744" y="20682"/>
                    </a:cubicBezTo>
                    <a:cubicBezTo>
                      <a:pt x="48269" y="20580"/>
                      <a:pt x="47791" y="20530"/>
                      <a:pt x="47316" y="20530"/>
                    </a:cubicBezTo>
                    <a:cubicBezTo>
                      <a:pt x="45456" y="20530"/>
                      <a:pt x="43649" y="21293"/>
                      <a:pt x="42351" y="22684"/>
                    </a:cubicBezTo>
                    <a:lnTo>
                      <a:pt x="42351" y="22684"/>
                    </a:lnTo>
                    <a:cubicBezTo>
                      <a:pt x="41070" y="21307"/>
                      <a:pt x="39280" y="20529"/>
                      <a:pt x="37400" y="20529"/>
                    </a:cubicBezTo>
                    <a:cubicBezTo>
                      <a:pt x="36916" y="20529"/>
                      <a:pt x="36432" y="20583"/>
                      <a:pt x="35958" y="20682"/>
                    </a:cubicBezTo>
                    <a:cubicBezTo>
                      <a:pt x="35998" y="16527"/>
                      <a:pt x="39176" y="14449"/>
                      <a:pt x="42353" y="14449"/>
                    </a:cubicBezTo>
                    <a:close/>
                    <a:moveTo>
                      <a:pt x="65651" y="14458"/>
                    </a:moveTo>
                    <a:cubicBezTo>
                      <a:pt x="68826" y="14458"/>
                      <a:pt x="72001" y="16534"/>
                      <a:pt x="72041" y="20691"/>
                    </a:cubicBezTo>
                    <a:cubicBezTo>
                      <a:pt x="71568" y="20589"/>
                      <a:pt x="71091" y="20539"/>
                      <a:pt x="70617" y="20539"/>
                    </a:cubicBezTo>
                    <a:cubicBezTo>
                      <a:pt x="68758" y="20539"/>
                      <a:pt x="66952" y="21305"/>
                      <a:pt x="65653" y="22698"/>
                    </a:cubicBezTo>
                    <a:cubicBezTo>
                      <a:pt x="64371" y="21318"/>
                      <a:pt x="62579" y="20538"/>
                      <a:pt x="60697" y="20538"/>
                    </a:cubicBezTo>
                    <a:cubicBezTo>
                      <a:pt x="60214" y="20538"/>
                      <a:pt x="59730" y="20592"/>
                      <a:pt x="59255" y="20691"/>
                    </a:cubicBezTo>
                    <a:cubicBezTo>
                      <a:pt x="59295" y="16536"/>
                      <a:pt x="62473" y="14458"/>
                      <a:pt x="65651" y="14458"/>
                    </a:cubicBezTo>
                    <a:close/>
                    <a:moveTo>
                      <a:pt x="18803" y="14564"/>
                    </a:moveTo>
                    <a:cubicBezTo>
                      <a:pt x="21386" y="14564"/>
                      <a:pt x="23968" y="15937"/>
                      <a:pt x="24864" y="18684"/>
                    </a:cubicBezTo>
                    <a:cubicBezTo>
                      <a:pt x="25079" y="19365"/>
                      <a:pt x="25196" y="20072"/>
                      <a:pt x="25196" y="20789"/>
                    </a:cubicBezTo>
                    <a:cubicBezTo>
                      <a:pt x="24718" y="20684"/>
                      <a:pt x="24235" y="20633"/>
                      <a:pt x="23756" y="20633"/>
                    </a:cubicBezTo>
                    <a:cubicBezTo>
                      <a:pt x="21903" y="20633"/>
                      <a:pt x="20103" y="21401"/>
                      <a:pt x="18807" y="22796"/>
                    </a:cubicBezTo>
                    <a:cubicBezTo>
                      <a:pt x="17542" y="21424"/>
                      <a:pt x="15754" y="20637"/>
                      <a:pt x="13893" y="20637"/>
                    </a:cubicBezTo>
                    <a:cubicBezTo>
                      <a:pt x="13882" y="20637"/>
                      <a:pt x="13871" y="20637"/>
                      <a:pt x="13861" y="20637"/>
                    </a:cubicBezTo>
                    <a:cubicBezTo>
                      <a:pt x="13368" y="20637"/>
                      <a:pt x="12884" y="20682"/>
                      <a:pt x="12409" y="20789"/>
                    </a:cubicBezTo>
                    <a:cubicBezTo>
                      <a:pt x="12418" y="20072"/>
                      <a:pt x="12526" y="19365"/>
                      <a:pt x="12741" y="18684"/>
                    </a:cubicBezTo>
                    <a:cubicBezTo>
                      <a:pt x="13637" y="15937"/>
                      <a:pt x="16220" y="14564"/>
                      <a:pt x="18803" y="14564"/>
                    </a:cubicBezTo>
                    <a:close/>
                    <a:moveTo>
                      <a:pt x="117964" y="20716"/>
                    </a:moveTo>
                    <a:cubicBezTo>
                      <a:pt x="118390" y="20716"/>
                      <a:pt x="118819" y="20755"/>
                      <a:pt x="119245" y="20834"/>
                    </a:cubicBezTo>
                    <a:cubicBezTo>
                      <a:pt x="118726" y="21443"/>
                      <a:pt x="118322" y="22151"/>
                      <a:pt x="118063" y="22913"/>
                    </a:cubicBezTo>
                    <a:cubicBezTo>
                      <a:pt x="117821" y="23612"/>
                      <a:pt x="117722" y="24356"/>
                      <a:pt x="117758" y="25099"/>
                    </a:cubicBezTo>
                    <a:cubicBezTo>
                      <a:pt x="116516" y="23796"/>
                      <a:pt x="114757" y="22957"/>
                      <a:pt x="112897" y="22957"/>
                    </a:cubicBezTo>
                    <a:cubicBezTo>
                      <a:pt x="112878" y="22957"/>
                      <a:pt x="112858" y="22958"/>
                      <a:pt x="112839" y="22958"/>
                    </a:cubicBezTo>
                    <a:cubicBezTo>
                      <a:pt x="114174" y="21512"/>
                      <a:pt x="116038" y="20716"/>
                      <a:pt x="117964" y="20716"/>
                    </a:cubicBezTo>
                    <a:close/>
                    <a:moveTo>
                      <a:pt x="130993" y="20716"/>
                    </a:moveTo>
                    <a:cubicBezTo>
                      <a:pt x="132921" y="20716"/>
                      <a:pt x="134791" y="21512"/>
                      <a:pt x="136127" y="22958"/>
                    </a:cubicBezTo>
                    <a:cubicBezTo>
                      <a:pt x="136107" y="22958"/>
                      <a:pt x="136088" y="22957"/>
                      <a:pt x="136068" y="22957"/>
                    </a:cubicBezTo>
                    <a:cubicBezTo>
                      <a:pt x="134208" y="22957"/>
                      <a:pt x="132440" y="23796"/>
                      <a:pt x="131199" y="25099"/>
                    </a:cubicBezTo>
                    <a:cubicBezTo>
                      <a:pt x="131234" y="24356"/>
                      <a:pt x="131136" y="23612"/>
                      <a:pt x="130894" y="22913"/>
                    </a:cubicBezTo>
                    <a:cubicBezTo>
                      <a:pt x="130634" y="22151"/>
                      <a:pt x="130231" y="21452"/>
                      <a:pt x="129711" y="20834"/>
                    </a:cubicBezTo>
                    <a:cubicBezTo>
                      <a:pt x="130138" y="20755"/>
                      <a:pt x="130567" y="20716"/>
                      <a:pt x="130993" y="20716"/>
                    </a:cubicBezTo>
                    <a:close/>
                    <a:moveTo>
                      <a:pt x="84143" y="20805"/>
                    </a:moveTo>
                    <a:cubicBezTo>
                      <a:pt x="86076" y="20805"/>
                      <a:pt x="87948" y="21602"/>
                      <a:pt x="89290" y="23047"/>
                    </a:cubicBezTo>
                    <a:cubicBezTo>
                      <a:pt x="90627" y="21607"/>
                      <a:pt x="92501" y="20806"/>
                      <a:pt x="94436" y="20806"/>
                    </a:cubicBezTo>
                    <a:cubicBezTo>
                      <a:pt x="94861" y="20806"/>
                      <a:pt x="95289" y="20845"/>
                      <a:pt x="95715" y="20924"/>
                    </a:cubicBezTo>
                    <a:cubicBezTo>
                      <a:pt x="94720" y="22106"/>
                      <a:pt x="94138" y="23603"/>
                      <a:pt x="94219" y="25198"/>
                    </a:cubicBezTo>
                    <a:cubicBezTo>
                      <a:pt x="92977" y="23894"/>
                      <a:pt x="91209" y="23056"/>
                      <a:pt x="89341" y="23056"/>
                    </a:cubicBezTo>
                    <a:cubicBezTo>
                      <a:pt x="89321" y="23056"/>
                      <a:pt x="89301" y="23056"/>
                      <a:pt x="89281" y="23056"/>
                    </a:cubicBezTo>
                    <a:cubicBezTo>
                      <a:pt x="89262" y="23056"/>
                      <a:pt x="89242" y="23056"/>
                      <a:pt x="89222" y="23056"/>
                    </a:cubicBezTo>
                    <a:cubicBezTo>
                      <a:pt x="87362" y="23056"/>
                      <a:pt x="85595" y="23894"/>
                      <a:pt x="84353" y="25198"/>
                    </a:cubicBezTo>
                    <a:cubicBezTo>
                      <a:pt x="84434" y="23612"/>
                      <a:pt x="83851" y="22106"/>
                      <a:pt x="82866" y="20924"/>
                    </a:cubicBezTo>
                    <a:lnTo>
                      <a:pt x="82857" y="20924"/>
                    </a:lnTo>
                    <a:cubicBezTo>
                      <a:pt x="83285" y="20844"/>
                      <a:pt x="83716" y="20805"/>
                      <a:pt x="84143" y="20805"/>
                    </a:cubicBezTo>
                    <a:close/>
                    <a:moveTo>
                      <a:pt x="60510" y="20908"/>
                    </a:moveTo>
                    <a:cubicBezTo>
                      <a:pt x="62444" y="20908"/>
                      <a:pt x="64322" y="21705"/>
                      <a:pt x="65662" y="23155"/>
                    </a:cubicBezTo>
                    <a:cubicBezTo>
                      <a:pt x="65642" y="23155"/>
                      <a:pt x="65622" y="23155"/>
                      <a:pt x="65602" y="23155"/>
                    </a:cubicBezTo>
                    <a:cubicBezTo>
                      <a:pt x="63720" y="23155"/>
                      <a:pt x="61965" y="23989"/>
                      <a:pt x="60724" y="25287"/>
                    </a:cubicBezTo>
                    <a:lnTo>
                      <a:pt x="60724" y="25287"/>
                    </a:lnTo>
                    <a:cubicBezTo>
                      <a:pt x="60769" y="24543"/>
                      <a:pt x="60662" y="23809"/>
                      <a:pt x="60429" y="23110"/>
                    </a:cubicBezTo>
                    <a:cubicBezTo>
                      <a:pt x="60160" y="22348"/>
                      <a:pt x="59766" y="21641"/>
                      <a:pt x="59246" y="21022"/>
                    </a:cubicBezTo>
                    <a:cubicBezTo>
                      <a:pt x="59667" y="20945"/>
                      <a:pt x="60090" y="20908"/>
                      <a:pt x="60510" y="20908"/>
                    </a:cubicBezTo>
                    <a:close/>
                    <a:moveTo>
                      <a:pt x="47505" y="20905"/>
                    </a:moveTo>
                    <a:cubicBezTo>
                      <a:pt x="47929" y="20905"/>
                      <a:pt x="48356" y="20943"/>
                      <a:pt x="48780" y="21022"/>
                    </a:cubicBezTo>
                    <a:cubicBezTo>
                      <a:pt x="48251" y="21641"/>
                      <a:pt x="47848" y="22348"/>
                      <a:pt x="47579" y="23119"/>
                    </a:cubicBezTo>
                    <a:lnTo>
                      <a:pt x="47597" y="23110"/>
                    </a:lnTo>
                    <a:lnTo>
                      <a:pt x="47597" y="23110"/>
                    </a:lnTo>
                    <a:cubicBezTo>
                      <a:pt x="47355" y="23809"/>
                      <a:pt x="47257" y="24544"/>
                      <a:pt x="47293" y="25287"/>
                    </a:cubicBezTo>
                    <a:cubicBezTo>
                      <a:pt x="46045" y="23977"/>
                      <a:pt x="44274" y="23146"/>
                      <a:pt x="42394" y="23146"/>
                    </a:cubicBezTo>
                    <a:cubicBezTo>
                      <a:pt x="42384" y="23146"/>
                      <a:pt x="42374" y="23146"/>
                      <a:pt x="42364" y="23146"/>
                    </a:cubicBezTo>
                    <a:cubicBezTo>
                      <a:pt x="43709" y="21706"/>
                      <a:pt x="45577" y="20905"/>
                      <a:pt x="47505" y="20905"/>
                    </a:cubicBezTo>
                    <a:close/>
                    <a:moveTo>
                      <a:pt x="107673" y="20708"/>
                    </a:moveTo>
                    <a:cubicBezTo>
                      <a:pt x="109600" y="20708"/>
                      <a:pt x="111466" y="21504"/>
                      <a:pt x="112812" y="22949"/>
                    </a:cubicBezTo>
                    <a:cubicBezTo>
                      <a:pt x="112802" y="22949"/>
                      <a:pt x="112793" y="22949"/>
                      <a:pt x="112783" y="22949"/>
                    </a:cubicBezTo>
                    <a:cubicBezTo>
                      <a:pt x="110787" y="22949"/>
                      <a:pt x="108908" y="23888"/>
                      <a:pt x="107659" y="25341"/>
                    </a:cubicBezTo>
                    <a:cubicBezTo>
                      <a:pt x="107785" y="23675"/>
                      <a:pt x="107184" y="22098"/>
                      <a:pt x="106136" y="20888"/>
                    </a:cubicBezTo>
                    <a:lnTo>
                      <a:pt x="106136" y="20879"/>
                    </a:lnTo>
                    <a:cubicBezTo>
                      <a:pt x="106647" y="20764"/>
                      <a:pt x="107162" y="20708"/>
                      <a:pt x="107673" y="20708"/>
                    </a:cubicBezTo>
                    <a:close/>
                    <a:moveTo>
                      <a:pt x="13652" y="21003"/>
                    </a:moveTo>
                    <a:cubicBezTo>
                      <a:pt x="15588" y="21003"/>
                      <a:pt x="17463" y="21806"/>
                      <a:pt x="18807" y="23253"/>
                    </a:cubicBezTo>
                    <a:cubicBezTo>
                      <a:pt x="18787" y="23253"/>
                      <a:pt x="18768" y="23253"/>
                      <a:pt x="18748" y="23253"/>
                    </a:cubicBezTo>
                    <a:cubicBezTo>
                      <a:pt x="16879" y="23253"/>
                      <a:pt x="15111" y="24092"/>
                      <a:pt x="13870" y="25395"/>
                    </a:cubicBezTo>
                    <a:cubicBezTo>
                      <a:pt x="13951" y="23809"/>
                      <a:pt x="13368" y="22313"/>
                      <a:pt x="12382" y="21130"/>
                    </a:cubicBezTo>
                    <a:lnTo>
                      <a:pt x="12374" y="21121"/>
                    </a:lnTo>
                    <a:cubicBezTo>
                      <a:pt x="12799" y="21042"/>
                      <a:pt x="13227" y="21003"/>
                      <a:pt x="13652" y="21003"/>
                    </a:cubicBezTo>
                    <a:close/>
                    <a:moveTo>
                      <a:pt x="23953" y="21003"/>
                    </a:moveTo>
                    <a:cubicBezTo>
                      <a:pt x="24378" y="21003"/>
                      <a:pt x="24806" y="21042"/>
                      <a:pt x="25232" y="21121"/>
                    </a:cubicBezTo>
                    <a:cubicBezTo>
                      <a:pt x="24237" y="22304"/>
                      <a:pt x="23655" y="23800"/>
                      <a:pt x="23744" y="25395"/>
                    </a:cubicBezTo>
                    <a:cubicBezTo>
                      <a:pt x="22494" y="24092"/>
                      <a:pt x="20726" y="23253"/>
                      <a:pt x="18866" y="23253"/>
                    </a:cubicBezTo>
                    <a:cubicBezTo>
                      <a:pt x="18846" y="23253"/>
                      <a:pt x="18827" y="23253"/>
                      <a:pt x="18807" y="23253"/>
                    </a:cubicBezTo>
                    <a:cubicBezTo>
                      <a:pt x="20144" y="21806"/>
                      <a:pt x="22018" y="21003"/>
                      <a:pt x="23953" y="21003"/>
                    </a:cubicBezTo>
                    <a:close/>
                    <a:moveTo>
                      <a:pt x="37173" y="20910"/>
                    </a:moveTo>
                    <a:cubicBezTo>
                      <a:pt x="39106" y="20910"/>
                      <a:pt x="40979" y="21706"/>
                      <a:pt x="42328" y="23155"/>
                    </a:cubicBezTo>
                    <a:cubicBezTo>
                      <a:pt x="42310" y="23155"/>
                      <a:pt x="42291" y="23155"/>
                      <a:pt x="42273" y="23155"/>
                    </a:cubicBezTo>
                    <a:cubicBezTo>
                      <a:pt x="40286" y="23155"/>
                      <a:pt x="38419" y="24100"/>
                      <a:pt x="37176" y="25538"/>
                    </a:cubicBezTo>
                    <a:cubicBezTo>
                      <a:pt x="37302" y="23881"/>
                      <a:pt x="36701" y="22304"/>
                      <a:pt x="35653" y="21076"/>
                    </a:cubicBezTo>
                    <a:cubicBezTo>
                      <a:pt x="36158" y="20965"/>
                      <a:pt x="36668" y="20910"/>
                      <a:pt x="37173" y="20910"/>
                    </a:cubicBezTo>
                    <a:close/>
                    <a:moveTo>
                      <a:pt x="124477" y="18862"/>
                    </a:moveTo>
                    <a:cubicBezTo>
                      <a:pt x="127059" y="18862"/>
                      <a:pt x="129640" y="20235"/>
                      <a:pt x="130536" y="22985"/>
                    </a:cubicBezTo>
                    <a:cubicBezTo>
                      <a:pt x="130751" y="23666"/>
                      <a:pt x="130867" y="24373"/>
                      <a:pt x="130867" y="25090"/>
                    </a:cubicBezTo>
                    <a:cubicBezTo>
                      <a:pt x="130388" y="24985"/>
                      <a:pt x="129906" y="24934"/>
                      <a:pt x="129426" y="24934"/>
                    </a:cubicBezTo>
                    <a:cubicBezTo>
                      <a:pt x="127574" y="24934"/>
                      <a:pt x="125776" y="25700"/>
                      <a:pt x="124487" y="27089"/>
                    </a:cubicBezTo>
                    <a:cubicBezTo>
                      <a:pt x="123206" y="25709"/>
                      <a:pt x="121414" y="24929"/>
                      <a:pt x="119532" y="24929"/>
                    </a:cubicBezTo>
                    <a:cubicBezTo>
                      <a:pt x="119048" y="24929"/>
                      <a:pt x="118564" y="24983"/>
                      <a:pt x="118089" y="25090"/>
                    </a:cubicBezTo>
                    <a:cubicBezTo>
                      <a:pt x="118089" y="24373"/>
                      <a:pt x="118197" y="23666"/>
                      <a:pt x="118412" y="22985"/>
                    </a:cubicBezTo>
                    <a:cubicBezTo>
                      <a:pt x="119308" y="20237"/>
                      <a:pt x="121893" y="18862"/>
                      <a:pt x="124477" y="18862"/>
                    </a:cubicBezTo>
                    <a:close/>
                    <a:moveTo>
                      <a:pt x="77632" y="18956"/>
                    </a:moveTo>
                    <a:cubicBezTo>
                      <a:pt x="80806" y="18956"/>
                      <a:pt x="83981" y="21032"/>
                      <a:pt x="84022" y="25189"/>
                    </a:cubicBezTo>
                    <a:cubicBezTo>
                      <a:pt x="83548" y="25087"/>
                      <a:pt x="83071" y="25037"/>
                      <a:pt x="82597" y="25037"/>
                    </a:cubicBezTo>
                    <a:cubicBezTo>
                      <a:pt x="80739" y="25037"/>
                      <a:pt x="78934" y="25804"/>
                      <a:pt x="77642" y="27196"/>
                    </a:cubicBezTo>
                    <a:cubicBezTo>
                      <a:pt x="76360" y="25816"/>
                      <a:pt x="74568" y="25037"/>
                      <a:pt x="72687" y="25037"/>
                    </a:cubicBezTo>
                    <a:cubicBezTo>
                      <a:pt x="72203" y="25037"/>
                      <a:pt x="71719" y="25090"/>
                      <a:pt x="71244" y="25189"/>
                    </a:cubicBezTo>
                    <a:cubicBezTo>
                      <a:pt x="71280" y="21035"/>
                      <a:pt x="74456" y="18956"/>
                      <a:pt x="77632" y="18956"/>
                    </a:cubicBezTo>
                    <a:close/>
                    <a:moveTo>
                      <a:pt x="100947" y="18956"/>
                    </a:moveTo>
                    <a:cubicBezTo>
                      <a:pt x="104121" y="18956"/>
                      <a:pt x="107295" y="21032"/>
                      <a:pt x="107337" y="25187"/>
                    </a:cubicBezTo>
                    <a:lnTo>
                      <a:pt x="107337" y="25187"/>
                    </a:lnTo>
                    <a:cubicBezTo>
                      <a:pt x="106865" y="25086"/>
                      <a:pt x="106389" y="25037"/>
                      <a:pt x="105917" y="25037"/>
                    </a:cubicBezTo>
                    <a:cubicBezTo>
                      <a:pt x="104054" y="25037"/>
                      <a:pt x="102249" y="25804"/>
                      <a:pt x="100957" y="27196"/>
                    </a:cubicBezTo>
                    <a:cubicBezTo>
                      <a:pt x="99676" y="25816"/>
                      <a:pt x="97883" y="25037"/>
                      <a:pt x="96002" y="25037"/>
                    </a:cubicBezTo>
                    <a:cubicBezTo>
                      <a:pt x="95518" y="25037"/>
                      <a:pt x="95034" y="25090"/>
                      <a:pt x="94559" y="25189"/>
                    </a:cubicBezTo>
                    <a:cubicBezTo>
                      <a:pt x="94595" y="21035"/>
                      <a:pt x="97771" y="18956"/>
                      <a:pt x="100947" y="18956"/>
                    </a:cubicBezTo>
                    <a:close/>
                    <a:moveTo>
                      <a:pt x="53993" y="19061"/>
                    </a:moveTo>
                    <a:cubicBezTo>
                      <a:pt x="56574" y="19061"/>
                      <a:pt x="59156" y="20434"/>
                      <a:pt x="60052" y="23182"/>
                    </a:cubicBezTo>
                    <a:lnTo>
                      <a:pt x="60070" y="23173"/>
                    </a:lnTo>
                    <a:cubicBezTo>
                      <a:pt x="60285" y="23854"/>
                      <a:pt x="60393" y="24562"/>
                      <a:pt x="60402" y="25278"/>
                    </a:cubicBezTo>
                    <a:cubicBezTo>
                      <a:pt x="59927" y="25177"/>
                      <a:pt x="59448" y="25127"/>
                      <a:pt x="58973" y="25127"/>
                    </a:cubicBezTo>
                    <a:cubicBezTo>
                      <a:pt x="57110" y="25127"/>
                      <a:pt x="55305" y="25893"/>
                      <a:pt x="54013" y="27286"/>
                    </a:cubicBezTo>
                    <a:cubicBezTo>
                      <a:pt x="52732" y="25906"/>
                      <a:pt x="50939" y="25126"/>
                      <a:pt x="49058" y="25126"/>
                    </a:cubicBezTo>
                    <a:cubicBezTo>
                      <a:pt x="48574" y="25126"/>
                      <a:pt x="48090" y="25171"/>
                      <a:pt x="47615" y="25278"/>
                    </a:cubicBezTo>
                    <a:cubicBezTo>
                      <a:pt x="47615" y="24562"/>
                      <a:pt x="47732" y="23854"/>
                      <a:pt x="47947" y="23173"/>
                    </a:cubicBezTo>
                    <a:cubicBezTo>
                      <a:pt x="48838" y="20432"/>
                      <a:pt x="51415" y="19061"/>
                      <a:pt x="53993" y="19061"/>
                    </a:cubicBezTo>
                    <a:close/>
                    <a:moveTo>
                      <a:pt x="7148" y="19155"/>
                    </a:moveTo>
                    <a:cubicBezTo>
                      <a:pt x="10323" y="19155"/>
                      <a:pt x="13498" y="21234"/>
                      <a:pt x="13538" y="25395"/>
                    </a:cubicBezTo>
                    <a:cubicBezTo>
                      <a:pt x="13060" y="25290"/>
                      <a:pt x="12577" y="25239"/>
                      <a:pt x="12098" y="25239"/>
                    </a:cubicBezTo>
                    <a:cubicBezTo>
                      <a:pt x="10244" y="25239"/>
                      <a:pt x="8445" y="26005"/>
                      <a:pt x="7150" y="27393"/>
                    </a:cubicBezTo>
                    <a:cubicBezTo>
                      <a:pt x="5868" y="26013"/>
                      <a:pt x="4076" y="25234"/>
                      <a:pt x="2194" y="25234"/>
                    </a:cubicBezTo>
                    <a:cubicBezTo>
                      <a:pt x="1711" y="25234"/>
                      <a:pt x="1227" y="25287"/>
                      <a:pt x="752" y="25395"/>
                    </a:cubicBezTo>
                    <a:cubicBezTo>
                      <a:pt x="792" y="21236"/>
                      <a:pt x="3970" y="19155"/>
                      <a:pt x="7148" y="19155"/>
                    </a:cubicBezTo>
                    <a:close/>
                    <a:moveTo>
                      <a:pt x="30463" y="19158"/>
                    </a:moveTo>
                    <a:cubicBezTo>
                      <a:pt x="33636" y="19158"/>
                      <a:pt x="36811" y="21236"/>
                      <a:pt x="36854" y="25391"/>
                    </a:cubicBezTo>
                    <a:lnTo>
                      <a:pt x="36854" y="25391"/>
                    </a:lnTo>
                    <a:cubicBezTo>
                      <a:pt x="36379" y="25289"/>
                      <a:pt x="35901" y="25239"/>
                      <a:pt x="35426" y="25239"/>
                    </a:cubicBezTo>
                    <a:cubicBezTo>
                      <a:pt x="33569" y="25239"/>
                      <a:pt x="31771" y="26005"/>
                      <a:pt x="30483" y="27393"/>
                    </a:cubicBezTo>
                    <a:cubicBezTo>
                      <a:pt x="29201" y="26022"/>
                      <a:pt x="27409" y="25234"/>
                      <a:pt x="25528" y="25234"/>
                    </a:cubicBezTo>
                    <a:cubicBezTo>
                      <a:pt x="25044" y="25234"/>
                      <a:pt x="24560" y="25287"/>
                      <a:pt x="24085" y="25395"/>
                    </a:cubicBezTo>
                    <a:cubicBezTo>
                      <a:pt x="24116" y="21237"/>
                      <a:pt x="27288" y="19158"/>
                      <a:pt x="30463" y="19158"/>
                    </a:cubicBezTo>
                    <a:close/>
                    <a:moveTo>
                      <a:pt x="129616" y="25309"/>
                    </a:moveTo>
                    <a:cubicBezTo>
                      <a:pt x="130046" y="25309"/>
                      <a:pt x="130480" y="25349"/>
                      <a:pt x="130912" y="25431"/>
                    </a:cubicBezTo>
                    <a:cubicBezTo>
                      <a:pt x="129908" y="26605"/>
                      <a:pt x="129326" y="28110"/>
                      <a:pt x="129415" y="29696"/>
                    </a:cubicBezTo>
                    <a:lnTo>
                      <a:pt x="129415" y="29705"/>
                    </a:lnTo>
                    <a:cubicBezTo>
                      <a:pt x="128174" y="28393"/>
                      <a:pt x="126407" y="27563"/>
                      <a:pt x="124538" y="27563"/>
                    </a:cubicBezTo>
                    <a:cubicBezTo>
                      <a:pt x="124518" y="27563"/>
                      <a:pt x="124498" y="27563"/>
                      <a:pt x="124478" y="27563"/>
                    </a:cubicBezTo>
                    <a:cubicBezTo>
                      <a:pt x="124459" y="27563"/>
                      <a:pt x="124439" y="27563"/>
                      <a:pt x="124419" y="27563"/>
                    </a:cubicBezTo>
                    <a:cubicBezTo>
                      <a:pt x="122559" y="27563"/>
                      <a:pt x="120791" y="28402"/>
                      <a:pt x="119550" y="29705"/>
                    </a:cubicBezTo>
                    <a:cubicBezTo>
                      <a:pt x="119631" y="28110"/>
                      <a:pt x="119048" y="26605"/>
                      <a:pt x="118054" y="25431"/>
                    </a:cubicBezTo>
                    <a:cubicBezTo>
                      <a:pt x="118485" y="25349"/>
                      <a:pt x="118919" y="25309"/>
                      <a:pt x="119350" y="25309"/>
                    </a:cubicBezTo>
                    <a:cubicBezTo>
                      <a:pt x="121279" y="25309"/>
                      <a:pt x="123147" y="26111"/>
                      <a:pt x="124487" y="27554"/>
                    </a:cubicBezTo>
                    <a:cubicBezTo>
                      <a:pt x="125820" y="26111"/>
                      <a:pt x="127687" y="25309"/>
                      <a:pt x="129616" y="25309"/>
                    </a:cubicBezTo>
                    <a:close/>
                    <a:moveTo>
                      <a:pt x="48849" y="25510"/>
                    </a:moveTo>
                    <a:cubicBezTo>
                      <a:pt x="50784" y="25510"/>
                      <a:pt x="52659" y="26313"/>
                      <a:pt x="54004" y="27760"/>
                    </a:cubicBezTo>
                    <a:lnTo>
                      <a:pt x="54004" y="27760"/>
                    </a:lnTo>
                    <a:cubicBezTo>
                      <a:pt x="54001" y="27760"/>
                      <a:pt x="53998" y="27761"/>
                      <a:pt x="53995" y="27761"/>
                    </a:cubicBezTo>
                    <a:cubicBezTo>
                      <a:pt x="53975" y="27760"/>
                      <a:pt x="53956" y="27760"/>
                      <a:pt x="53936" y="27760"/>
                    </a:cubicBezTo>
                    <a:cubicBezTo>
                      <a:pt x="52067" y="27760"/>
                      <a:pt x="50308" y="28599"/>
                      <a:pt x="49058" y="29902"/>
                    </a:cubicBezTo>
                    <a:cubicBezTo>
                      <a:pt x="49138" y="28307"/>
                      <a:pt x="48565" y="26811"/>
                      <a:pt x="47561" y="25628"/>
                    </a:cubicBezTo>
                    <a:lnTo>
                      <a:pt x="47570" y="25628"/>
                    </a:lnTo>
                    <a:cubicBezTo>
                      <a:pt x="47996" y="25549"/>
                      <a:pt x="48424" y="25510"/>
                      <a:pt x="48849" y="25510"/>
                    </a:cubicBezTo>
                    <a:close/>
                    <a:moveTo>
                      <a:pt x="59145" y="25510"/>
                    </a:moveTo>
                    <a:cubicBezTo>
                      <a:pt x="59569" y="25510"/>
                      <a:pt x="59996" y="25549"/>
                      <a:pt x="60420" y="25628"/>
                    </a:cubicBezTo>
                    <a:cubicBezTo>
                      <a:pt x="59434" y="26811"/>
                      <a:pt x="58852" y="28307"/>
                      <a:pt x="58932" y="29902"/>
                    </a:cubicBezTo>
                    <a:cubicBezTo>
                      <a:pt x="57691" y="28599"/>
                      <a:pt x="55923" y="27760"/>
                      <a:pt x="54054" y="27760"/>
                    </a:cubicBezTo>
                    <a:cubicBezTo>
                      <a:pt x="54037" y="27760"/>
                      <a:pt x="54021" y="27760"/>
                      <a:pt x="54004" y="27760"/>
                    </a:cubicBezTo>
                    <a:lnTo>
                      <a:pt x="54004" y="27760"/>
                    </a:lnTo>
                    <a:cubicBezTo>
                      <a:pt x="55341" y="26313"/>
                      <a:pt x="57215" y="25510"/>
                      <a:pt x="59145" y="25510"/>
                    </a:cubicBezTo>
                    <a:close/>
                    <a:moveTo>
                      <a:pt x="25317" y="25617"/>
                    </a:moveTo>
                    <a:cubicBezTo>
                      <a:pt x="27250" y="25617"/>
                      <a:pt x="29122" y="26414"/>
                      <a:pt x="30465" y="27859"/>
                    </a:cubicBezTo>
                    <a:cubicBezTo>
                      <a:pt x="30445" y="27859"/>
                      <a:pt x="30425" y="27859"/>
                      <a:pt x="30406" y="27859"/>
                    </a:cubicBezTo>
                    <a:cubicBezTo>
                      <a:pt x="28537" y="27859"/>
                      <a:pt x="26769" y="28697"/>
                      <a:pt x="25528" y="30001"/>
                    </a:cubicBezTo>
                    <a:cubicBezTo>
                      <a:pt x="25608" y="28415"/>
                      <a:pt x="25026" y="26909"/>
                      <a:pt x="24031" y="25735"/>
                    </a:cubicBezTo>
                    <a:cubicBezTo>
                      <a:pt x="24460" y="25656"/>
                      <a:pt x="24890" y="25617"/>
                      <a:pt x="25317" y="25617"/>
                    </a:cubicBezTo>
                    <a:close/>
                    <a:moveTo>
                      <a:pt x="106136" y="30079"/>
                    </a:moveTo>
                    <a:cubicBezTo>
                      <a:pt x="106135" y="30079"/>
                      <a:pt x="106135" y="30080"/>
                      <a:pt x="106134" y="30080"/>
                    </a:cubicBezTo>
                    <a:lnTo>
                      <a:pt x="106134" y="30080"/>
                    </a:lnTo>
                    <a:lnTo>
                      <a:pt x="106136" y="30081"/>
                    </a:lnTo>
                    <a:cubicBezTo>
                      <a:pt x="106136" y="30081"/>
                      <a:pt x="106136" y="30080"/>
                      <a:pt x="106136" y="30079"/>
                    </a:cubicBezTo>
                    <a:close/>
                    <a:moveTo>
                      <a:pt x="70806" y="20919"/>
                    </a:moveTo>
                    <a:cubicBezTo>
                      <a:pt x="71297" y="20919"/>
                      <a:pt x="71792" y="20971"/>
                      <a:pt x="72283" y="21076"/>
                    </a:cubicBezTo>
                    <a:cubicBezTo>
                      <a:pt x="71289" y="22322"/>
                      <a:pt x="70742" y="23908"/>
                      <a:pt x="70939" y="25574"/>
                    </a:cubicBezTo>
                    <a:cubicBezTo>
                      <a:pt x="71446" y="25463"/>
                      <a:pt x="71957" y="25408"/>
                      <a:pt x="72464" y="25408"/>
                    </a:cubicBezTo>
                    <a:cubicBezTo>
                      <a:pt x="74404" y="25408"/>
                      <a:pt x="76283" y="26206"/>
                      <a:pt x="77633" y="27662"/>
                    </a:cubicBezTo>
                    <a:cubicBezTo>
                      <a:pt x="78968" y="26216"/>
                      <a:pt x="80838" y="25420"/>
                      <a:pt x="82771" y="25420"/>
                    </a:cubicBezTo>
                    <a:cubicBezTo>
                      <a:pt x="83199" y="25420"/>
                      <a:pt x="83629" y="25459"/>
                      <a:pt x="84057" y="25538"/>
                    </a:cubicBezTo>
                    <a:cubicBezTo>
                      <a:pt x="83063" y="26721"/>
                      <a:pt x="82480" y="28218"/>
                      <a:pt x="82570" y="29813"/>
                    </a:cubicBezTo>
                    <a:cubicBezTo>
                      <a:pt x="81320" y="28509"/>
                      <a:pt x="79561" y="27671"/>
                      <a:pt x="77692" y="27671"/>
                    </a:cubicBezTo>
                    <a:cubicBezTo>
                      <a:pt x="77672" y="27671"/>
                      <a:pt x="77653" y="27671"/>
                      <a:pt x="77633" y="27671"/>
                    </a:cubicBezTo>
                    <a:cubicBezTo>
                      <a:pt x="77615" y="27671"/>
                      <a:pt x="77597" y="27671"/>
                      <a:pt x="77578" y="27671"/>
                    </a:cubicBezTo>
                    <a:cubicBezTo>
                      <a:pt x="75520" y="27671"/>
                      <a:pt x="73598" y="28679"/>
                      <a:pt x="72346" y="30207"/>
                    </a:cubicBezTo>
                    <a:cubicBezTo>
                      <a:pt x="72748" y="26485"/>
                      <a:pt x="69425" y="23164"/>
                      <a:pt x="65706" y="23164"/>
                    </a:cubicBezTo>
                    <a:cubicBezTo>
                      <a:pt x="65691" y="23164"/>
                      <a:pt x="65677" y="23164"/>
                      <a:pt x="65662" y="23164"/>
                    </a:cubicBezTo>
                    <a:cubicBezTo>
                      <a:pt x="67004" y="21714"/>
                      <a:pt x="68876" y="20919"/>
                      <a:pt x="70806" y="20919"/>
                    </a:cubicBezTo>
                    <a:close/>
                    <a:moveTo>
                      <a:pt x="35617" y="25606"/>
                    </a:moveTo>
                    <a:cubicBezTo>
                      <a:pt x="36076" y="25606"/>
                      <a:pt x="36538" y="25652"/>
                      <a:pt x="36997" y="25744"/>
                    </a:cubicBezTo>
                    <a:cubicBezTo>
                      <a:pt x="35993" y="26999"/>
                      <a:pt x="35447" y="28594"/>
                      <a:pt x="35644" y="30269"/>
                    </a:cubicBezTo>
                    <a:cubicBezTo>
                      <a:pt x="34392" y="28813"/>
                      <a:pt x="32516" y="27859"/>
                      <a:pt x="30520" y="27859"/>
                    </a:cubicBezTo>
                    <a:cubicBezTo>
                      <a:pt x="30502" y="27859"/>
                      <a:pt x="30483" y="27859"/>
                      <a:pt x="30465" y="27859"/>
                    </a:cubicBezTo>
                    <a:cubicBezTo>
                      <a:pt x="31804" y="26411"/>
                      <a:pt x="33682" y="25606"/>
                      <a:pt x="35617" y="25606"/>
                    </a:cubicBezTo>
                    <a:close/>
                    <a:moveTo>
                      <a:pt x="112816" y="23451"/>
                    </a:moveTo>
                    <a:cubicBezTo>
                      <a:pt x="115993" y="23451"/>
                      <a:pt x="119169" y="25529"/>
                      <a:pt x="119209" y="29687"/>
                    </a:cubicBezTo>
                    <a:cubicBezTo>
                      <a:pt x="118736" y="29585"/>
                      <a:pt x="118259" y="29535"/>
                      <a:pt x="117784" y="29535"/>
                    </a:cubicBezTo>
                    <a:cubicBezTo>
                      <a:pt x="115923" y="29535"/>
                      <a:pt x="114113" y="30302"/>
                      <a:pt x="112821" y="31694"/>
                    </a:cubicBezTo>
                    <a:cubicBezTo>
                      <a:pt x="111539" y="30314"/>
                      <a:pt x="109747" y="29535"/>
                      <a:pt x="107865" y="29535"/>
                    </a:cubicBezTo>
                    <a:cubicBezTo>
                      <a:pt x="107382" y="29535"/>
                      <a:pt x="106898" y="29588"/>
                      <a:pt x="106423" y="29687"/>
                    </a:cubicBezTo>
                    <a:cubicBezTo>
                      <a:pt x="106463" y="25529"/>
                      <a:pt x="109640" y="23451"/>
                      <a:pt x="112816" y="23451"/>
                    </a:cubicBezTo>
                    <a:close/>
                    <a:moveTo>
                      <a:pt x="136139" y="23455"/>
                    </a:moveTo>
                    <a:cubicBezTo>
                      <a:pt x="139311" y="23455"/>
                      <a:pt x="142484" y="25532"/>
                      <a:pt x="142525" y="29687"/>
                    </a:cubicBezTo>
                    <a:lnTo>
                      <a:pt x="142534" y="29696"/>
                    </a:lnTo>
                    <a:cubicBezTo>
                      <a:pt x="142055" y="29591"/>
                      <a:pt x="141572" y="29540"/>
                      <a:pt x="141093" y="29540"/>
                    </a:cubicBezTo>
                    <a:cubicBezTo>
                      <a:pt x="139240" y="29540"/>
                      <a:pt x="137441" y="30306"/>
                      <a:pt x="136145" y="31694"/>
                    </a:cubicBezTo>
                    <a:cubicBezTo>
                      <a:pt x="134872" y="30323"/>
                      <a:pt x="133071" y="29535"/>
                      <a:pt x="131199" y="29535"/>
                    </a:cubicBezTo>
                    <a:cubicBezTo>
                      <a:pt x="130715" y="29535"/>
                      <a:pt x="130231" y="29588"/>
                      <a:pt x="129756" y="29696"/>
                    </a:cubicBezTo>
                    <a:cubicBezTo>
                      <a:pt x="129787" y="25536"/>
                      <a:pt x="132963" y="23455"/>
                      <a:pt x="136139" y="23455"/>
                    </a:cubicBezTo>
                    <a:close/>
                    <a:moveTo>
                      <a:pt x="89290" y="23558"/>
                    </a:moveTo>
                    <a:cubicBezTo>
                      <a:pt x="92466" y="23558"/>
                      <a:pt x="95642" y="25636"/>
                      <a:pt x="95679" y="29793"/>
                    </a:cubicBezTo>
                    <a:lnTo>
                      <a:pt x="95679" y="29793"/>
                    </a:lnTo>
                    <a:cubicBezTo>
                      <a:pt x="95207" y="29692"/>
                      <a:pt x="94732" y="29643"/>
                      <a:pt x="94260" y="29643"/>
                    </a:cubicBezTo>
                    <a:cubicBezTo>
                      <a:pt x="92399" y="29643"/>
                      <a:pt x="90599" y="30409"/>
                      <a:pt x="89299" y="31802"/>
                    </a:cubicBezTo>
                    <a:cubicBezTo>
                      <a:pt x="88018" y="30422"/>
                      <a:pt x="86226" y="29642"/>
                      <a:pt x="84344" y="29642"/>
                    </a:cubicBezTo>
                    <a:cubicBezTo>
                      <a:pt x="83860" y="29642"/>
                      <a:pt x="83376" y="29696"/>
                      <a:pt x="82902" y="29795"/>
                    </a:cubicBezTo>
                    <a:cubicBezTo>
                      <a:pt x="82937" y="25637"/>
                      <a:pt x="86114" y="23558"/>
                      <a:pt x="89290" y="23558"/>
                    </a:cubicBezTo>
                    <a:close/>
                    <a:moveTo>
                      <a:pt x="65666" y="23648"/>
                    </a:moveTo>
                    <a:cubicBezTo>
                      <a:pt x="68843" y="23648"/>
                      <a:pt x="72019" y="25727"/>
                      <a:pt x="72059" y="29884"/>
                    </a:cubicBezTo>
                    <a:cubicBezTo>
                      <a:pt x="71580" y="29779"/>
                      <a:pt x="71096" y="29728"/>
                      <a:pt x="70615" y="29728"/>
                    </a:cubicBezTo>
                    <a:cubicBezTo>
                      <a:pt x="68761" y="29728"/>
                      <a:pt x="66961" y="30492"/>
                      <a:pt x="65666" y="31886"/>
                    </a:cubicBezTo>
                    <a:lnTo>
                      <a:pt x="65666" y="31886"/>
                    </a:lnTo>
                    <a:cubicBezTo>
                      <a:pt x="64392" y="30517"/>
                      <a:pt x="62615" y="29732"/>
                      <a:pt x="60747" y="29732"/>
                    </a:cubicBezTo>
                    <a:cubicBezTo>
                      <a:pt x="60737" y="29732"/>
                      <a:pt x="60726" y="29732"/>
                      <a:pt x="60715" y="29732"/>
                    </a:cubicBezTo>
                    <a:cubicBezTo>
                      <a:pt x="60231" y="29732"/>
                      <a:pt x="59748" y="29777"/>
                      <a:pt x="59273" y="29884"/>
                    </a:cubicBezTo>
                    <a:cubicBezTo>
                      <a:pt x="59313" y="25727"/>
                      <a:pt x="62490" y="23648"/>
                      <a:pt x="65666" y="23648"/>
                    </a:cubicBezTo>
                    <a:close/>
                    <a:moveTo>
                      <a:pt x="42333" y="23656"/>
                    </a:moveTo>
                    <a:cubicBezTo>
                      <a:pt x="45505" y="23656"/>
                      <a:pt x="48680" y="25731"/>
                      <a:pt x="48726" y="29882"/>
                    </a:cubicBezTo>
                    <a:lnTo>
                      <a:pt x="48726" y="29882"/>
                    </a:lnTo>
                    <a:cubicBezTo>
                      <a:pt x="48256" y="29782"/>
                      <a:pt x="47782" y="29732"/>
                      <a:pt x="47311" y="29732"/>
                    </a:cubicBezTo>
                    <a:cubicBezTo>
                      <a:pt x="45452" y="29732"/>
                      <a:pt x="43648" y="30499"/>
                      <a:pt x="42355" y="31891"/>
                    </a:cubicBezTo>
                    <a:cubicBezTo>
                      <a:pt x="41074" y="30511"/>
                      <a:pt x="39282" y="29732"/>
                      <a:pt x="37400" y="29732"/>
                    </a:cubicBezTo>
                    <a:cubicBezTo>
                      <a:pt x="36916" y="29732"/>
                      <a:pt x="36432" y="29777"/>
                      <a:pt x="35958" y="29884"/>
                    </a:cubicBezTo>
                    <a:cubicBezTo>
                      <a:pt x="35989" y="25732"/>
                      <a:pt x="39159" y="23656"/>
                      <a:pt x="42333" y="23656"/>
                    </a:cubicBezTo>
                    <a:close/>
                    <a:moveTo>
                      <a:pt x="18806" y="23760"/>
                    </a:moveTo>
                    <a:cubicBezTo>
                      <a:pt x="21979" y="23760"/>
                      <a:pt x="25151" y="25836"/>
                      <a:pt x="25196" y="29992"/>
                    </a:cubicBezTo>
                    <a:lnTo>
                      <a:pt x="25196" y="29992"/>
                    </a:lnTo>
                    <a:cubicBezTo>
                      <a:pt x="24718" y="29887"/>
                      <a:pt x="24235" y="29836"/>
                      <a:pt x="23756" y="29836"/>
                    </a:cubicBezTo>
                    <a:cubicBezTo>
                      <a:pt x="21903" y="29836"/>
                      <a:pt x="20103" y="30603"/>
                      <a:pt x="18807" y="31999"/>
                    </a:cubicBezTo>
                    <a:cubicBezTo>
                      <a:pt x="17526" y="30619"/>
                      <a:pt x="15734" y="29839"/>
                      <a:pt x="13852" y="29839"/>
                    </a:cubicBezTo>
                    <a:cubicBezTo>
                      <a:pt x="13368" y="29839"/>
                      <a:pt x="12884" y="29893"/>
                      <a:pt x="12409" y="29992"/>
                    </a:cubicBezTo>
                    <a:cubicBezTo>
                      <a:pt x="12454" y="25839"/>
                      <a:pt x="15631" y="23760"/>
                      <a:pt x="18806" y="23760"/>
                    </a:cubicBezTo>
                    <a:close/>
                    <a:moveTo>
                      <a:pt x="117960" y="29918"/>
                    </a:moveTo>
                    <a:cubicBezTo>
                      <a:pt x="118387" y="29918"/>
                      <a:pt x="118817" y="29957"/>
                      <a:pt x="119245" y="30037"/>
                    </a:cubicBezTo>
                    <a:cubicBezTo>
                      <a:pt x="118251" y="31210"/>
                      <a:pt x="117668" y="32716"/>
                      <a:pt x="117758" y="34302"/>
                    </a:cubicBezTo>
                    <a:cubicBezTo>
                      <a:pt x="116514" y="33005"/>
                      <a:pt x="114758" y="32168"/>
                      <a:pt x="112908" y="32168"/>
                    </a:cubicBezTo>
                    <a:cubicBezTo>
                      <a:pt x="112879" y="32168"/>
                      <a:pt x="112850" y="32169"/>
                      <a:pt x="112821" y="32169"/>
                    </a:cubicBezTo>
                    <a:cubicBezTo>
                      <a:pt x="114156" y="30716"/>
                      <a:pt x="116027" y="29918"/>
                      <a:pt x="117960" y="29918"/>
                    </a:cubicBezTo>
                    <a:close/>
                    <a:moveTo>
                      <a:pt x="84139" y="30021"/>
                    </a:moveTo>
                    <a:cubicBezTo>
                      <a:pt x="86073" y="30021"/>
                      <a:pt x="87951" y="30818"/>
                      <a:pt x="89290" y="32268"/>
                    </a:cubicBezTo>
                    <a:lnTo>
                      <a:pt x="89290" y="32268"/>
                    </a:lnTo>
                    <a:cubicBezTo>
                      <a:pt x="89274" y="32267"/>
                      <a:pt x="89257" y="32267"/>
                      <a:pt x="89240" y="32267"/>
                    </a:cubicBezTo>
                    <a:cubicBezTo>
                      <a:pt x="87371" y="32267"/>
                      <a:pt x="85603" y="33106"/>
                      <a:pt x="84362" y="34409"/>
                    </a:cubicBezTo>
                    <a:cubicBezTo>
                      <a:pt x="84443" y="32814"/>
                      <a:pt x="83860" y="31318"/>
                      <a:pt x="82875" y="30135"/>
                    </a:cubicBezTo>
                    <a:cubicBezTo>
                      <a:pt x="83295" y="30058"/>
                      <a:pt x="83719" y="30021"/>
                      <a:pt x="84139" y="30021"/>
                    </a:cubicBezTo>
                    <a:close/>
                    <a:moveTo>
                      <a:pt x="94446" y="30017"/>
                    </a:moveTo>
                    <a:cubicBezTo>
                      <a:pt x="94870" y="30017"/>
                      <a:pt x="95298" y="30056"/>
                      <a:pt x="95724" y="30135"/>
                    </a:cubicBezTo>
                    <a:cubicBezTo>
                      <a:pt x="94729" y="31318"/>
                      <a:pt x="94147" y="32814"/>
                      <a:pt x="94237" y="34409"/>
                    </a:cubicBezTo>
                    <a:cubicBezTo>
                      <a:pt x="92986" y="33106"/>
                      <a:pt x="91227" y="32267"/>
                      <a:pt x="89359" y="32267"/>
                    </a:cubicBezTo>
                    <a:cubicBezTo>
                      <a:pt x="89339" y="32267"/>
                      <a:pt x="89319" y="32267"/>
                      <a:pt x="89299" y="32268"/>
                    </a:cubicBezTo>
                    <a:cubicBezTo>
                      <a:pt x="90637" y="30820"/>
                      <a:pt x="92510" y="30017"/>
                      <a:pt x="94446" y="30017"/>
                    </a:cubicBezTo>
                    <a:close/>
                    <a:moveTo>
                      <a:pt x="47502" y="30107"/>
                    </a:moveTo>
                    <a:cubicBezTo>
                      <a:pt x="47926" y="30107"/>
                      <a:pt x="48354" y="30146"/>
                      <a:pt x="48780" y="30225"/>
                    </a:cubicBezTo>
                    <a:cubicBezTo>
                      <a:pt x="47785" y="31407"/>
                      <a:pt x="47203" y="32913"/>
                      <a:pt x="47284" y="34499"/>
                    </a:cubicBezTo>
                    <a:cubicBezTo>
                      <a:pt x="46042" y="33196"/>
                      <a:pt x="44275" y="32366"/>
                      <a:pt x="42406" y="32366"/>
                    </a:cubicBezTo>
                    <a:cubicBezTo>
                      <a:pt x="42386" y="32366"/>
                      <a:pt x="42366" y="32366"/>
                      <a:pt x="42346" y="32366"/>
                    </a:cubicBezTo>
                    <a:cubicBezTo>
                      <a:pt x="42343" y="32366"/>
                      <a:pt x="42341" y="32366"/>
                      <a:pt x="42338" y="32366"/>
                    </a:cubicBezTo>
                    <a:lnTo>
                      <a:pt x="42338" y="32366"/>
                    </a:lnTo>
                    <a:lnTo>
                      <a:pt x="42355" y="32357"/>
                    </a:lnTo>
                    <a:cubicBezTo>
                      <a:pt x="43693" y="30910"/>
                      <a:pt x="45566" y="30107"/>
                      <a:pt x="47502" y="30107"/>
                    </a:cubicBezTo>
                    <a:close/>
                    <a:moveTo>
                      <a:pt x="106100" y="25400"/>
                    </a:moveTo>
                    <a:cubicBezTo>
                      <a:pt x="106559" y="25400"/>
                      <a:pt x="107021" y="25446"/>
                      <a:pt x="107480" y="25538"/>
                    </a:cubicBezTo>
                    <a:cubicBezTo>
                      <a:pt x="106477" y="26801"/>
                      <a:pt x="105930" y="28404"/>
                      <a:pt x="106136" y="30079"/>
                    </a:cubicBezTo>
                    <a:lnTo>
                      <a:pt x="106136" y="30079"/>
                    </a:lnTo>
                    <a:cubicBezTo>
                      <a:pt x="106645" y="29966"/>
                      <a:pt x="107158" y="29911"/>
                      <a:pt x="107667" y="29911"/>
                    </a:cubicBezTo>
                    <a:cubicBezTo>
                      <a:pt x="109601" y="29911"/>
                      <a:pt x="111474" y="30709"/>
                      <a:pt x="112821" y="32169"/>
                    </a:cubicBezTo>
                    <a:cubicBezTo>
                      <a:pt x="112793" y="32169"/>
                      <a:pt x="112765" y="32169"/>
                      <a:pt x="112738" y="32169"/>
                    </a:cubicBezTo>
                    <a:cubicBezTo>
                      <a:pt x="110761" y="32169"/>
                      <a:pt x="108905" y="33112"/>
                      <a:pt x="107659" y="34553"/>
                    </a:cubicBezTo>
                    <a:cubicBezTo>
                      <a:pt x="107785" y="32886"/>
                      <a:pt x="107175" y="31300"/>
                      <a:pt x="106127" y="30081"/>
                    </a:cubicBezTo>
                    <a:cubicBezTo>
                      <a:pt x="106130" y="30081"/>
                      <a:pt x="106132" y="30080"/>
                      <a:pt x="106134" y="30080"/>
                    </a:cubicBezTo>
                    <a:lnTo>
                      <a:pt x="106134" y="30080"/>
                    </a:lnTo>
                    <a:lnTo>
                      <a:pt x="106127" y="30072"/>
                    </a:lnTo>
                    <a:cubicBezTo>
                      <a:pt x="104875" y="28616"/>
                      <a:pt x="102990" y="27662"/>
                      <a:pt x="100995" y="27662"/>
                    </a:cubicBezTo>
                    <a:cubicBezTo>
                      <a:pt x="100976" y="27662"/>
                      <a:pt x="100958" y="27662"/>
                      <a:pt x="100939" y="27662"/>
                    </a:cubicBezTo>
                    <a:cubicBezTo>
                      <a:pt x="100919" y="27662"/>
                      <a:pt x="100900" y="27662"/>
                      <a:pt x="100880" y="27662"/>
                    </a:cubicBezTo>
                    <a:cubicBezTo>
                      <a:pt x="99020" y="27662"/>
                      <a:pt x="97252" y="28500"/>
                      <a:pt x="96011" y="29804"/>
                    </a:cubicBezTo>
                    <a:cubicBezTo>
                      <a:pt x="96091" y="28209"/>
                      <a:pt x="95509" y="26712"/>
                      <a:pt x="94514" y="25529"/>
                    </a:cubicBezTo>
                    <a:cubicBezTo>
                      <a:pt x="94943" y="25450"/>
                      <a:pt x="95373" y="25411"/>
                      <a:pt x="95801" y="25411"/>
                    </a:cubicBezTo>
                    <a:cubicBezTo>
                      <a:pt x="97734" y="25411"/>
                      <a:pt x="99605" y="26207"/>
                      <a:pt x="100948" y="27653"/>
                    </a:cubicBezTo>
                    <a:cubicBezTo>
                      <a:pt x="102288" y="26205"/>
                      <a:pt x="104166" y="25400"/>
                      <a:pt x="106100" y="25400"/>
                    </a:cubicBezTo>
                    <a:close/>
                    <a:moveTo>
                      <a:pt x="13662" y="30223"/>
                    </a:moveTo>
                    <a:cubicBezTo>
                      <a:pt x="15598" y="30223"/>
                      <a:pt x="17464" y="31021"/>
                      <a:pt x="18807" y="32474"/>
                    </a:cubicBezTo>
                    <a:cubicBezTo>
                      <a:pt x="18787" y="32474"/>
                      <a:pt x="18768" y="32473"/>
                      <a:pt x="18748" y="32473"/>
                    </a:cubicBezTo>
                    <a:cubicBezTo>
                      <a:pt x="16879" y="32473"/>
                      <a:pt x="15111" y="33312"/>
                      <a:pt x="13870" y="34615"/>
                    </a:cubicBezTo>
                    <a:cubicBezTo>
                      <a:pt x="13951" y="33020"/>
                      <a:pt x="13368" y="31515"/>
                      <a:pt x="12374" y="30341"/>
                    </a:cubicBezTo>
                    <a:cubicBezTo>
                      <a:pt x="12803" y="30262"/>
                      <a:pt x="13234" y="30223"/>
                      <a:pt x="13662" y="30223"/>
                    </a:cubicBezTo>
                    <a:close/>
                    <a:moveTo>
                      <a:pt x="23936" y="30219"/>
                    </a:moveTo>
                    <a:cubicBezTo>
                      <a:pt x="24366" y="30219"/>
                      <a:pt x="24800" y="30259"/>
                      <a:pt x="25232" y="30341"/>
                    </a:cubicBezTo>
                    <a:cubicBezTo>
                      <a:pt x="24237" y="31515"/>
                      <a:pt x="23655" y="33020"/>
                      <a:pt x="23744" y="34615"/>
                    </a:cubicBezTo>
                    <a:cubicBezTo>
                      <a:pt x="22494" y="33303"/>
                      <a:pt x="20727" y="32473"/>
                      <a:pt x="18867" y="32473"/>
                    </a:cubicBezTo>
                    <a:cubicBezTo>
                      <a:pt x="18847" y="32473"/>
                      <a:pt x="18827" y="32474"/>
                      <a:pt x="18807" y="32474"/>
                    </a:cubicBezTo>
                    <a:lnTo>
                      <a:pt x="18807" y="32465"/>
                    </a:lnTo>
                    <a:cubicBezTo>
                      <a:pt x="20140" y="31022"/>
                      <a:pt x="22007" y="30219"/>
                      <a:pt x="23936" y="30219"/>
                    </a:cubicBezTo>
                    <a:close/>
                    <a:moveTo>
                      <a:pt x="37182" y="30113"/>
                    </a:moveTo>
                    <a:cubicBezTo>
                      <a:pt x="39117" y="30113"/>
                      <a:pt x="40995" y="30910"/>
                      <a:pt x="42337" y="32366"/>
                    </a:cubicBezTo>
                    <a:lnTo>
                      <a:pt x="42337" y="32366"/>
                    </a:lnTo>
                    <a:cubicBezTo>
                      <a:pt x="42313" y="32366"/>
                      <a:pt x="42288" y="32366"/>
                      <a:pt x="42264" y="32366"/>
                    </a:cubicBezTo>
                    <a:cubicBezTo>
                      <a:pt x="40296" y="32366"/>
                      <a:pt x="38431" y="33309"/>
                      <a:pt x="37185" y="34750"/>
                    </a:cubicBezTo>
                    <a:cubicBezTo>
                      <a:pt x="37320" y="33083"/>
                      <a:pt x="36710" y="31506"/>
                      <a:pt x="35662" y="30278"/>
                    </a:cubicBezTo>
                    <a:cubicBezTo>
                      <a:pt x="36167" y="30167"/>
                      <a:pt x="36676" y="30113"/>
                      <a:pt x="37182" y="30113"/>
                    </a:cubicBezTo>
                    <a:close/>
                    <a:moveTo>
                      <a:pt x="124479" y="28060"/>
                    </a:moveTo>
                    <a:cubicBezTo>
                      <a:pt x="127651" y="28060"/>
                      <a:pt x="130826" y="30136"/>
                      <a:pt x="130867" y="34291"/>
                    </a:cubicBezTo>
                    <a:lnTo>
                      <a:pt x="130867" y="34291"/>
                    </a:lnTo>
                    <a:cubicBezTo>
                      <a:pt x="130397" y="34190"/>
                      <a:pt x="129923" y="34141"/>
                      <a:pt x="129452" y="34141"/>
                    </a:cubicBezTo>
                    <a:cubicBezTo>
                      <a:pt x="127593" y="34141"/>
                      <a:pt x="125787" y="34908"/>
                      <a:pt x="124487" y="36300"/>
                    </a:cubicBezTo>
                    <a:cubicBezTo>
                      <a:pt x="123215" y="34920"/>
                      <a:pt x="121414" y="34140"/>
                      <a:pt x="119541" y="34140"/>
                    </a:cubicBezTo>
                    <a:cubicBezTo>
                      <a:pt x="119057" y="34140"/>
                      <a:pt x="118564" y="34194"/>
                      <a:pt x="118098" y="34293"/>
                    </a:cubicBezTo>
                    <a:cubicBezTo>
                      <a:pt x="118130" y="30138"/>
                      <a:pt x="121303" y="28060"/>
                      <a:pt x="124479" y="28060"/>
                    </a:cubicBezTo>
                    <a:close/>
                    <a:moveTo>
                      <a:pt x="100961" y="28160"/>
                    </a:moveTo>
                    <a:cubicBezTo>
                      <a:pt x="104135" y="28160"/>
                      <a:pt x="107310" y="30239"/>
                      <a:pt x="107355" y="34400"/>
                    </a:cubicBezTo>
                    <a:cubicBezTo>
                      <a:pt x="106875" y="34295"/>
                      <a:pt x="106390" y="34244"/>
                      <a:pt x="105910" y="34244"/>
                    </a:cubicBezTo>
                    <a:cubicBezTo>
                      <a:pt x="104056" y="34244"/>
                      <a:pt x="102256" y="35007"/>
                      <a:pt x="100961" y="36393"/>
                    </a:cubicBezTo>
                    <a:lnTo>
                      <a:pt x="100961" y="36393"/>
                    </a:lnTo>
                    <a:cubicBezTo>
                      <a:pt x="99680" y="35026"/>
                      <a:pt x="97881" y="34239"/>
                      <a:pt x="96011" y="34239"/>
                    </a:cubicBezTo>
                    <a:cubicBezTo>
                      <a:pt x="95527" y="34239"/>
                      <a:pt x="95043" y="34293"/>
                      <a:pt x="94568" y="34400"/>
                    </a:cubicBezTo>
                    <a:cubicBezTo>
                      <a:pt x="94608" y="30241"/>
                      <a:pt x="97784" y="28160"/>
                      <a:pt x="100961" y="28160"/>
                    </a:cubicBezTo>
                    <a:close/>
                    <a:moveTo>
                      <a:pt x="77631" y="28164"/>
                    </a:moveTo>
                    <a:cubicBezTo>
                      <a:pt x="80804" y="28164"/>
                      <a:pt x="83979" y="30241"/>
                      <a:pt x="84022" y="34396"/>
                    </a:cubicBezTo>
                    <a:lnTo>
                      <a:pt x="84022" y="34396"/>
                    </a:lnTo>
                    <a:cubicBezTo>
                      <a:pt x="83552" y="34297"/>
                      <a:pt x="83079" y="34248"/>
                      <a:pt x="82611" y="34248"/>
                    </a:cubicBezTo>
                    <a:cubicBezTo>
                      <a:pt x="80750" y="34248"/>
                      <a:pt x="78950" y="35013"/>
                      <a:pt x="77651" y="36398"/>
                    </a:cubicBezTo>
                    <a:cubicBezTo>
                      <a:pt x="76369" y="35028"/>
                      <a:pt x="74577" y="34239"/>
                      <a:pt x="72704" y="34239"/>
                    </a:cubicBezTo>
                    <a:cubicBezTo>
                      <a:pt x="72212" y="34248"/>
                      <a:pt x="71728" y="34293"/>
                      <a:pt x="71253" y="34400"/>
                    </a:cubicBezTo>
                    <a:cubicBezTo>
                      <a:pt x="71284" y="30243"/>
                      <a:pt x="74456" y="28164"/>
                      <a:pt x="77631" y="28164"/>
                    </a:cubicBezTo>
                    <a:close/>
                    <a:moveTo>
                      <a:pt x="53994" y="28259"/>
                    </a:moveTo>
                    <a:cubicBezTo>
                      <a:pt x="57168" y="28259"/>
                      <a:pt x="60343" y="30337"/>
                      <a:pt x="60384" y="34497"/>
                    </a:cubicBezTo>
                    <a:lnTo>
                      <a:pt x="60384" y="34497"/>
                    </a:lnTo>
                    <a:cubicBezTo>
                      <a:pt x="59906" y="34393"/>
                      <a:pt x="59425" y="34343"/>
                      <a:pt x="58949" y="34343"/>
                    </a:cubicBezTo>
                    <a:cubicBezTo>
                      <a:pt x="57093" y="34343"/>
                      <a:pt x="55300" y="35109"/>
                      <a:pt x="54004" y="36497"/>
                    </a:cubicBezTo>
                    <a:cubicBezTo>
                      <a:pt x="52723" y="35126"/>
                      <a:pt x="50931" y="34338"/>
                      <a:pt x="49049" y="34338"/>
                    </a:cubicBezTo>
                    <a:cubicBezTo>
                      <a:pt x="48565" y="34338"/>
                      <a:pt x="48081" y="34391"/>
                      <a:pt x="47606" y="34499"/>
                    </a:cubicBezTo>
                    <a:cubicBezTo>
                      <a:pt x="47642" y="30340"/>
                      <a:pt x="50818" y="28259"/>
                      <a:pt x="53994" y="28259"/>
                    </a:cubicBezTo>
                    <a:close/>
                    <a:moveTo>
                      <a:pt x="7145" y="28361"/>
                    </a:moveTo>
                    <a:cubicBezTo>
                      <a:pt x="10322" y="28361"/>
                      <a:pt x="13498" y="30440"/>
                      <a:pt x="13538" y="34597"/>
                    </a:cubicBezTo>
                    <a:cubicBezTo>
                      <a:pt x="13065" y="34495"/>
                      <a:pt x="12588" y="34446"/>
                      <a:pt x="12114" y="34446"/>
                    </a:cubicBezTo>
                    <a:cubicBezTo>
                      <a:pt x="10255" y="34446"/>
                      <a:pt x="8451" y="35212"/>
                      <a:pt x="7159" y="36605"/>
                    </a:cubicBezTo>
                    <a:cubicBezTo>
                      <a:pt x="5877" y="35225"/>
                      <a:pt x="4076" y="34445"/>
                      <a:pt x="2194" y="34445"/>
                    </a:cubicBezTo>
                    <a:cubicBezTo>
                      <a:pt x="1711" y="34445"/>
                      <a:pt x="1227" y="34490"/>
                      <a:pt x="752" y="34597"/>
                    </a:cubicBezTo>
                    <a:cubicBezTo>
                      <a:pt x="792" y="30440"/>
                      <a:pt x="3969" y="28361"/>
                      <a:pt x="7145" y="28361"/>
                    </a:cubicBezTo>
                    <a:close/>
                    <a:moveTo>
                      <a:pt x="30465" y="28367"/>
                    </a:moveTo>
                    <a:cubicBezTo>
                      <a:pt x="33637" y="28367"/>
                      <a:pt x="36811" y="30444"/>
                      <a:pt x="36854" y="34602"/>
                    </a:cubicBezTo>
                    <a:lnTo>
                      <a:pt x="36854" y="34602"/>
                    </a:lnTo>
                    <a:cubicBezTo>
                      <a:pt x="36379" y="34500"/>
                      <a:pt x="35901" y="34450"/>
                      <a:pt x="35426" y="34450"/>
                    </a:cubicBezTo>
                    <a:cubicBezTo>
                      <a:pt x="33569" y="34450"/>
                      <a:pt x="31771" y="35216"/>
                      <a:pt x="30483" y="36605"/>
                    </a:cubicBezTo>
                    <a:cubicBezTo>
                      <a:pt x="29201" y="35234"/>
                      <a:pt x="27409" y="34445"/>
                      <a:pt x="25528" y="34445"/>
                    </a:cubicBezTo>
                    <a:cubicBezTo>
                      <a:pt x="25044" y="34445"/>
                      <a:pt x="24560" y="34499"/>
                      <a:pt x="24085" y="34606"/>
                    </a:cubicBezTo>
                    <a:cubicBezTo>
                      <a:pt x="24116" y="30448"/>
                      <a:pt x="27290" y="28367"/>
                      <a:pt x="30465" y="28367"/>
                    </a:cubicBezTo>
                    <a:close/>
                    <a:moveTo>
                      <a:pt x="119332" y="34516"/>
                    </a:moveTo>
                    <a:cubicBezTo>
                      <a:pt x="121268" y="34516"/>
                      <a:pt x="123142" y="35318"/>
                      <a:pt x="124487" y="36766"/>
                    </a:cubicBezTo>
                    <a:lnTo>
                      <a:pt x="124487" y="36766"/>
                    </a:lnTo>
                    <a:cubicBezTo>
                      <a:pt x="124484" y="36766"/>
                      <a:pt x="124481" y="36766"/>
                      <a:pt x="124478" y="36766"/>
                    </a:cubicBezTo>
                    <a:cubicBezTo>
                      <a:pt x="124459" y="36766"/>
                      <a:pt x="124439" y="36766"/>
                      <a:pt x="124419" y="36766"/>
                    </a:cubicBezTo>
                    <a:cubicBezTo>
                      <a:pt x="122559" y="36766"/>
                      <a:pt x="120791" y="37604"/>
                      <a:pt x="119550" y="38907"/>
                    </a:cubicBezTo>
                    <a:cubicBezTo>
                      <a:pt x="119631" y="37312"/>
                      <a:pt x="119048" y="35816"/>
                      <a:pt x="118054" y="34633"/>
                    </a:cubicBezTo>
                    <a:cubicBezTo>
                      <a:pt x="118479" y="34554"/>
                      <a:pt x="118907" y="34516"/>
                      <a:pt x="119332" y="34516"/>
                    </a:cubicBezTo>
                    <a:close/>
                    <a:moveTo>
                      <a:pt x="129633" y="34516"/>
                    </a:moveTo>
                    <a:cubicBezTo>
                      <a:pt x="130058" y="34516"/>
                      <a:pt x="130486" y="34554"/>
                      <a:pt x="130912" y="34633"/>
                    </a:cubicBezTo>
                    <a:cubicBezTo>
                      <a:pt x="129908" y="35816"/>
                      <a:pt x="129326" y="37321"/>
                      <a:pt x="129415" y="38907"/>
                    </a:cubicBezTo>
                    <a:cubicBezTo>
                      <a:pt x="128174" y="37604"/>
                      <a:pt x="126406" y="36766"/>
                      <a:pt x="124537" y="36766"/>
                    </a:cubicBezTo>
                    <a:cubicBezTo>
                      <a:pt x="124521" y="36766"/>
                      <a:pt x="124504" y="36766"/>
                      <a:pt x="124487" y="36766"/>
                    </a:cubicBezTo>
                    <a:lnTo>
                      <a:pt x="124487" y="36766"/>
                    </a:lnTo>
                    <a:cubicBezTo>
                      <a:pt x="125825" y="35318"/>
                      <a:pt x="127698" y="34516"/>
                      <a:pt x="129633" y="34516"/>
                    </a:cubicBezTo>
                    <a:close/>
                    <a:moveTo>
                      <a:pt x="60697" y="38943"/>
                    </a:moveTo>
                    <a:cubicBezTo>
                      <a:pt x="60700" y="38943"/>
                      <a:pt x="60703" y="38943"/>
                      <a:pt x="60707" y="38943"/>
                    </a:cubicBezTo>
                    <a:lnTo>
                      <a:pt x="60707" y="38943"/>
                    </a:lnTo>
                    <a:cubicBezTo>
                      <a:pt x="60709" y="38943"/>
                      <a:pt x="60712" y="38943"/>
                      <a:pt x="60715" y="38943"/>
                    </a:cubicBezTo>
                    <a:close/>
                    <a:moveTo>
                      <a:pt x="82776" y="34621"/>
                    </a:moveTo>
                    <a:cubicBezTo>
                      <a:pt x="83205" y="34621"/>
                      <a:pt x="83636" y="34660"/>
                      <a:pt x="84066" y="34741"/>
                    </a:cubicBezTo>
                    <a:cubicBezTo>
                      <a:pt x="83556" y="35341"/>
                      <a:pt x="83152" y="36031"/>
                      <a:pt x="82893" y="36775"/>
                    </a:cubicBezTo>
                    <a:lnTo>
                      <a:pt x="82875" y="36775"/>
                    </a:lnTo>
                    <a:cubicBezTo>
                      <a:pt x="82642" y="37474"/>
                      <a:pt x="82534" y="38208"/>
                      <a:pt x="82579" y="38952"/>
                    </a:cubicBezTo>
                    <a:cubicBezTo>
                      <a:pt x="81333" y="37644"/>
                      <a:pt x="79568" y="36811"/>
                      <a:pt x="77695" y="36811"/>
                    </a:cubicBezTo>
                    <a:cubicBezTo>
                      <a:pt x="79034" y="35399"/>
                      <a:pt x="80873" y="34621"/>
                      <a:pt x="82776" y="34621"/>
                    </a:cubicBezTo>
                    <a:close/>
                    <a:moveTo>
                      <a:pt x="95815" y="34621"/>
                    </a:moveTo>
                    <a:cubicBezTo>
                      <a:pt x="97719" y="34621"/>
                      <a:pt x="99565" y="35399"/>
                      <a:pt x="100903" y="36811"/>
                    </a:cubicBezTo>
                    <a:cubicBezTo>
                      <a:pt x="99030" y="36811"/>
                      <a:pt x="97265" y="37644"/>
                      <a:pt x="96020" y="38952"/>
                    </a:cubicBezTo>
                    <a:cubicBezTo>
                      <a:pt x="96056" y="38208"/>
                      <a:pt x="95948" y="37474"/>
                      <a:pt x="95706" y="36775"/>
                    </a:cubicBezTo>
                    <a:lnTo>
                      <a:pt x="95688" y="36775"/>
                    </a:lnTo>
                    <a:cubicBezTo>
                      <a:pt x="95428" y="36031"/>
                      <a:pt x="95034" y="35341"/>
                      <a:pt x="94523" y="34741"/>
                    </a:cubicBezTo>
                    <a:cubicBezTo>
                      <a:pt x="94953" y="34660"/>
                      <a:pt x="95385" y="34621"/>
                      <a:pt x="95815" y="34621"/>
                    </a:cubicBezTo>
                    <a:close/>
                    <a:moveTo>
                      <a:pt x="48844" y="34725"/>
                    </a:moveTo>
                    <a:cubicBezTo>
                      <a:pt x="50778" y="34725"/>
                      <a:pt x="52655" y="35522"/>
                      <a:pt x="53995" y="36972"/>
                    </a:cubicBezTo>
                    <a:lnTo>
                      <a:pt x="53995" y="36972"/>
                    </a:lnTo>
                    <a:cubicBezTo>
                      <a:pt x="53988" y="36972"/>
                      <a:pt x="53981" y="36972"/>
                      <a:pt x="53974" y="36972"/>
                    </a:cubicBezTo>
                    <a:cubicBezTo>
                      <a:pt x="52094" y="36972"/>
                      <a:pt x="50315" y="37803"/>
                      <a:pt x="49067" y="39113"/>
                    </a:cubicBezTo>
                    <a:cubicBezTo>
                      <a:pt x="49147" y="37527"/>
                      <a:pt x="48565" y="36022"/>
                      <a:pt x="47579" y="34839"/>
                    </a:cubicBezTo>
                    <a:cubicBezTo>
                      <a:pt x="48000" y="34763"/>
                      <a:pt x="48423" y="34725"/>
                      <a:pt x="48844" y="34725"/>
                    </a:cubicBezTo>
                    <a:close/>
                    <a:moveTo>
                      <a:pt x="59150" y="34722"/>
                    </a:moveTo>
                    <a:cubicBezTo>
                      <a:pt x="59575" y="34722"/>
                      <a:pt x="60003" y="34760"/>
                      <a:pt x="60429" y="34839"/>
                    </a:cubicBezTo>
                    <a:cubicBezTo>
                      <a:pt x="59434" y="36022"/>
                      <a:pt x="58852" y="37527"/>
                      <a:pt x="58941" y="39113"/>
                    </a:cubicBezTo>
                    <a:cubicBezTo>
                      <a:pt x="57691" y="37810"/>
                      <a:pt x="55923" y="36972"/>
                      <a:pt x="54063" y="36972"/>
                    </a:cubicBezTo>
                    <a:cubicBezTo>
                      <a:pt x="54043" y="36972"/>
                      <a:pt x="54024" y="36972"/>
                      <a:pt x="54004" y="36972"/>
                    </a:cubicBezTo>
                    <a:cubicBezTo>
                      <a:pt x="55341" y="35524"/>
                      <a:pt x="57215" y="34722"/>
                      <a:pt x="59150" y="34722"/>
                    </a:cubicBezTo>
                    <a:close/>
                    <a:moveTo>
                      <a:pt x="25322" y="34827"/>
                    </a:moveTo>
                    <a:cubicBezTo>
                      <a:pt x="27227" y="34827"/>
                      <a:pt x="29071" y="35605"/>
                      <a:pt x="30402" y="37017"/>
                    </a:cubicBezTo>
                    <a:cubicBezTo>
                      <a:pt x="28538" y="37017"/>
                      <a:pt x="26764" y="37850"/>
                      <a:pt x="25519" y="39149"/>
                    </a:cubicBezTo>
                    <a:cubicBezTo>
                      <a:pt x="25563" y="38415"/>
                      <a:pt x="25456" y="37671"/>
                      <a:pt x="25223" y="36972"/>
                    </a:cubicBezTo>
                    <a:lnTo>
                      <a:pt x="25196" y="36972"/>
                    </a:lnTo>
                    <a:cubicBezTo>
                      <a:pt x="24936" y="36228"/>
                      <a:pt x="24542" y="35547"/>
                      <a:pt x="24031" y="34947"/>
                    </a:cubicBezTo>
                    <a:cubicBezTo>
                      <a:pt x="24461" y="34866"/>
                      <a:pt x="24893" y="34827"/>
                      <a:pt x="25322" y="34827"/>
                    </a:cubicBezTo>
                    <a:close/>
                    <a:moveTo>
                      <a:pt x="12283" y="34827"/>
                    </a:moveTo>
                    <a:cubicBezTo>
                      <a:pt x="12712" y="34827"/>
                      <a:pt x="13144" y="34866"/>
                      <a:pt x="13574" y="34947"/>
                    </a:cubicBezTo>
                    <a:cubicBezTo>
                      <a:pt x="13063" y="35547"/>
                      <a:pt x="12669" y="36228"/>
                      <a:pt x="12400" y="36972"/>
                    </a:cubicBezTo>
                    <a:lnTo>
                      <a:pt x="12382" y="36972"/>
                    </a:lnTo>
                    <a:cubicBezTo>
                      <a:pt x="12141" y="37671"/>
                      <a:pt x="12042" y="38415"/>
                      <a:pt x="12087" y="39149"/>
                    </a:cubicBezTo>
                    <a:lnTo>
                      <a:pt x="12078" y="39158"/>
                    </a:lnTo>
                    <a:cubicBezTo>
                      <a:pt x="10832" y="37850"/>
                      <a:pt x="9067" y="37017"/>
                      <a:pt x="7203" y="37017"/>
                    </a:cubicBezTo>
                    <a:cubicBezTo>
                      <a:pt x="8534" y="35605"/>
                      <a:pt x="10378" y="34827"/>
                      <a:pt x="12283" y="34827"/>
                    </a:cubicBezTo>
                    <a:close/>
                    <a:moveTo>
                      <a:pt x="106092" y="34618"/>
                    </a:moveTo>
                    <a:cubicBezTo>
                      <a:pt x="106556" y="34618"/>
                      <a:pt x="107024" y="34664"/>
                      <a:pt x="107489" y="34759"/>
                    </a:cubicBezTo>
                    <a:cubicBezTo>
                      <a:pt x="106497" y="35993"/>
                      <a:pt x="105950" y="37566"/>
                      <a:pt x="106126" y="39211"/>
                    </a:cubicBezTo>
                    <a:lnTo>
                      <a:pt x="106126" y="39211"/>
                    </a:lnTo>
                    <a:cubicBezTo>
                      <a:pt x="104872" y="37760"/>
                      <a:pt x="102999" y="36811"/>
                      <a:pt x="101011" y="36811"/>
                    </a:cubicBezTo>
                    <a:cubicBezTo>
                      <a:pt x="102344" y="35398"/>
                      <a:pt x="104187" y="34618"/>
                      <a:pt x="106092" y="34618"/>
                    </a:cubicBezTo>
                    <a:close/>
                    <a:moveTo>
                      <a:pt x="70812" y="30100"/>
                    </a:moveTo>
                    <a:cubicBezTo>
                      <a:pt x="71307" y="30100"/>
                      <a:pt x="71806" y="30153"/>
                      <a:pt x="72301" y="30261"/>
                    </a:cubicBezTo>
                    <a:cubicBezTo>
                      <a:pt x="71289" y="31524"/>
                      <a:pt x="70742" y="33119"/>
                      <a:pt x="70939" y="34786"/>
                    </a:cubicBezTo>
                    <a:lnTo>
                      <a:pt x="70957" y="34786"/>
                    </a:lnTo>
                    <a:cubicBezTo>
                      <a:pt x="71464" y="34672"/>
                      <a:pt x="71976" y="34617"/>
                      <a:pt x="72484" y="34617"/>
                    </a:cubicBezTo>
                    <a:cubicBezTo>
                      <a:pt x="74391" y="34617"/>
                      <a:pt x="76244" y="35395"/>
                      <a:pt x="77588" y="36811"/>
                    </a:cubicBezTo>
                    <a:cubicBezTo>
                      <a:pt x="75545" y="36811"/>
                      <a:pt x="73618" y="37823"/>
                      <a:pt x="72364" y="39338"/>
                    </a:cubicBezTo>
                    <a:cubicBezTo>
                      <a:pt x="72712" y="35639"/>
                      <a:pt x="69416" y="32366"/>
                      <a:pt x="65722" y="32366"/>
                    </a:cubicBezTo>
                    <a:cubicBezTo>
                      <a:pt x="65702" y="32366"/>
                      <a:pt x="65682" y="32366"/>
                      <a:pt x="65662" y="32366"/>
                    </a:cubicBezTo>
                    <a:cubicBezTo>
                      <a:pt x="65642" y="32366"/>
                      <a:pt x="65622" y="32366"/>
                      <a:pt x="65602" y="32366"/>
                    </a:cubicBezTo>
                    <a:cubicBezTo>
                      <a:pt x="63733" y="32366"/>
                      <a:pt x="61974" y="33196"/>
                      <a:pt x="60724" y="34499"/>
                    </a:cubicBezTo>
                    <a:cubicBezTo>
                      <a:pt x="60814" y="32913"/>
                      <a:pt x="60231" y="31407"/>
                      <a:pt x="59237" y="30225"/>
                    </a:cubicBezTo>
                    <a:cubicBezTo>
                      <a:pt x="59663" y="30146"/>
                      <a:pt x="60090" y="30107"/>
                      <a:pt x="60515" y="30107"/>
                    </a:cubicBezTo>
                    <a:cubicBezTo>
                      <a:pt x="62451" y="30107"/>
                      <a:pt x="64326" y="30910"/>
                      <a:pt x="65671" y="32357"/>
                    </a:cubicBezTo>
                    <a:cubicBezTo>
                      <a:pt x="67011" y="30902"/>
                      <a:pt x="68881" y="30100"/>
                      <a:pt x="70812" y="30100"/>
                    </a:cubicBezTo>
                    <a:close/>
                    <a:moveTo>
                      <a:pt x="35613" y="34818"/>
                    </a:moveTo>
                    <a:cubicBezTo>
                      <a:pt x="36073" y="34818"/>
                      <a:pt x="36537" y="34863"/>
                      <a:pt x="36997" y="34956"/>
                    </a:cubicBezTo>
                    <a:cubicBezTo>
                      <a:pt x="36011" y="36201"/>
                      <a:pt x="35456" y="37769"/>
                      <a:pt x="35635" y="39418"/>
                    </a:cubicBezTo>
                    <a:cubicBezTo>
                      <a:pt x="34389" y="37958"/>
                      <a:pt x="32508" y="37017"/>
                      <a:pt x="30519" y="37008"/>
                    </a:cubicBezTo>
                    <a:cubicBezTo>
                      <a:pt x="31861" y="35593"/>
                      <a:pt x="33709" y="34818"/>
                      <a:pt x="35613" y="34818"/>
                    </a:cubicBezTo>
                    <a:close/>
                    <a:moveTo>
                      <a:pt x="112816" y="32662"/>
                    </a:moveTo>
                    <a:cubicBezTo>
                      <a:pt x="115993" y="32662"/>
                      <a:pt x="119169" y="34741"/>
                      <a:pt x="119209" y="38898"/>
                    </a:cubicBezTo>
                    <a:cubicBezTo>
                      <a:pt x="118736" y="38797"/>
                      <a:pt x="118259" y="38747"/>
                      <a:pt x="117785" y="38747"/>
                    </a:cubicBezTo>
                    <a:cubicBezTo>
                      <a:pt x="115926" y="38747"/>
                      <a:pt x="114120" y="39513"/>
                      <a:pt x="112821" y="40906"/>
                    </a:cubicBezTo>
                    <a:cubicBezTo>
                      <a:pt x="111539" y="39526"/>
                      <a:pt x="109747" y="38746"/>
                      <a:pt x="107865" y="38746"/>
                    </a:cubicBezTo>
                    <a:cubicBezTo>
                      <a:pt x="107382" y="38746"/>
                      <a:pt x="106898" y="38800"/>
                      <a:pt x="106423" y="38898"/>
                    </a:cubicBezTo>
                    <a:cubicBezTo>
                      <a:pt x="106463" y="34741"/>
                      <a:pt x="109640" y="32662"/>
                      <a:pt x="112816" y="32662"/>
                    </a:cubicBezTo>
                    <a:close/>
                    <a:moveTo>
                      <a:pt x="136134" y="32665"/>
                    </a:moveTo>
                    <a:cubicBezTo>
                      <a:pt x="139310" y="32665"/>
                      <a:pt x="142484" y="34742"/>
                      <a:pt x="142525" y="38898"/>
                    </a:cubicBezTo>
                    <a:cubicBezTo>
                      <a:pt x="142050" y="38797"/>
                      <a:pt x="141571" y="38747"/>
                      <a:pt x="141097" y="38747"/>
                    </a:cubicBezTo>
                    <a:cubicBezTo>
                      <a:pt x="139236" y="38747"/>
                      <a:pt x="137435" y="39513"/>
                      <a:pt x="136136" y="40906"/>
                    </a:cubicBezTo>
                    <a:cubicBezTo>
                      <a:pt x="134854" y="39526"/>
                      <a:pt x="133062" y="38746"/>
                      <a:pt x="131181" y="38746"/>
                    </a:cubicBezTo>
                    <a:cubicBezTo>
                      <a:pt x="130697" y="38746"/>
                      <a:pt x="130213" y="38800"/>
                      <a:pt x="129738" y="38898"/>
                    </a:cubicBezTo>
                    <a:cubicBezTo>
                      <a:pt x="129778" y="34744"/>
                      <a:pt x="132957" y="32665"/>
                      <a:pt x="136134" y="32665"/>
                    </a:cubicBezTo>
                    <a:close/>
                    <a:moveTo>
                      <a:pt x="89291" y="32767"/>
                    </a:moveTo>
                    <a:cubicBezTo>
                      <a:pt x="91871" y="32767"/>
                      <a:pt x="94452" y="34140"/>
                      <a:pt x="95348" y="36891"/>
                    </a:cubicBezTo>
                    <a:lnTo>
                      <a:pt x="95357" y="36882"/>
                    </a:lnTo>
                    <a:lnTo>
                      <a:pt x="95375" y="36882"/>
                    </a:lnTo>
                    <a:cubicBezTo>
                      <a:pt x="95581" y="37545"/>
                      <a:pt x="95688" y="38244"/>
                      <a:pt x="95688" y="38934"/>
                    </a:cubicBezTo>
                    <a:cubicBezTo>
                      <a:pt x="95215" y="38832"/>
                      <a:pt x="94738" y="38783"/>
                      <a:pt x="94264" y="38783"/>
                    </a:cubicBezTo>
                    <a:cubicBezTo>
                      <a:pt x="92405" y="38783"/>
                      <a:pt x="90601" y="39549"/>
                      <a:pt x="89308" y="40941"/>
                    </a:cubicBezTo>
                    <a:cubicBezTo>
                      <a:pt x="88027" y="39562"/>
                      <a:pt x="86235" y="38782"/>
                      <a:pt x="84353" y="38782"/>
                    </a:cubicBezTo>
                    <a:cubicBezTo>
                      <a:pt x="83869" y="38782"/>
                      <a:pt x="83385" y="38836"/>
                      <a:pt x="82910" y="38934"/>
                    </a:cubicBezTo>
                    <a:cubicBezTo>
                      <a:pt x="82910" y="38244"/>
                      <a:pt x="83018" y="37545"/>
                      <a:pt x="83224" y="36882"/>
                    </a:cubicBezTo>
                    <a:lnTo>
                      <a:pt x="83242" y="36882"/>
                    </a:lnTo>
                    <a:cubicBezTo>
                      <a:pt x="84134" y="34140"/>
                      <a:pt x="86712" y="32767"/>
                      <a:pt x="89291" y="32767"/>
                    </a:cubicBezTo>
                    <a:close/>
                    <a:moveTo>
                      <a:pt x="42335" y="32864"/>
                    </a:moveTo>
                    <a:cubicBezTo>
                      <a:pt x="45506" y="32864"/>
                      <a:pt x="48679" y="34938"/>
                      <a:pt x="48726" y="39092"/>
                    </a:cubicBezTo>
                    <a:lnTo>
                      <a:pt x="48726" y="39092"/>
                    </a:lnTo>
                    <a:cubicBezTo>
                      <a:pt x="48257" y="38992"/>
                      <a:pt x="47785" y="38944"/>
                      <a:pt x="47316" y="38944"/>
                    </a:cubicBezTo>
                    <a:cubicBezTo>
                      <a:pt x="45455" y="38944"/>
                      <a:pt x="43655" y="39710"/>
                      <a:pt x="42355" y="41103"/>
                    </a:cubicBezTo>
                    <a:cubicBezTo>
                      <a:pt x="41074" y="39723"/>
                      <a:pt x="39282" y="38943"/>
                      <a:pt x="37400" y="38943"/>
                    </a:cubicBezTo>
                    <a:cubicBezTo>
                      <a:pt x="36916" y="38943"/>
                      <a:pt x="36432" y="38997"/>
                      <a:pt x="35958" y="39096"/>
                    </a:cubicBezTo>
                    <a:cubicBezTo>
                      <a:pt x="35989" y="34942"/>
                      <a:pt x="39161" y="32864"/>
                      <a:pt x="42335" y="32864"/>
                    </a:cubicBezTo>
                    <a:close/>
                    <a:moveTo>
                      <a:pt x="65669" y="32862"/>
                    </a:moveTo>
                    <a:cubicBezTo>
                      <a:pt x="68844" y="32862"/>
                      <a:pt x="72019" y="34939"/>
                      <a:pt x="72059" y="39096"/>
                    </a:cubicBezTo>
                    <a:cubicBezTo>
                      <a:pt x="71584" y="38994"/>
                      <a:pt x="71106" y="38944"/>
                      <a:pt x="70631" y="38944"/>
                    </a:cubicBezTo>
                    <a:cubicBezTo>
                      <a:pt x="68767" y="38944"/>
                      <a:pt x="66963" y="39710"/>
                      <a:pt x="65671" y="41103"/>
                    </a:cubicBezTo>
                    <a:cubicBezTo>
                      <a:pt x="64391" y="39725"/>
                      <a:pt x="62594" y="38946"/>
                      <a:pt x="60707" y="38943"/>
                    </a:cubicBezTo>
                    <a:lnTo>
                      <a:pt x="60707" y="38943"/>
                    </a:lnTo>
                    <a:cubicBezTo>
                      <a:pt x="60226" y="38944"/>
                      <a:pt x="59745" y="38998"/>
                      <a:pt x="59273" y="39096"/>
                    </a:cubicBezTo>
                    <a:cubicBezTo>
                      <a:pt x="59313" y="34941"/>
                      <a:pt x="62491" y="32862"/>
                      <a:pt x="65669" y="32862"/>
                    </a:cubicBezTo>
                    <a:close/>
                    <a:moveTo>
                      <a:pt x="18802" y="32972"/>
                    </a:moveTo>
                    <a:cubicBezTo>
                      <a:pt x="21383" y="32972"/>
                      <a:pt x="23964" y="34343"/>
                      <a:pt x="24864" y="37088"/>
                    </a:cubicBezTo>
                    <a:lnTo>
                      <a:pt x="24882" y="37088"/>
                    </a:lnTo>
                    <a:cubicBezTo>
                      <a:pt x="25088" y="37760"/>
                      <a:pt x="25187" y="38450"/>
                      <a:pt x="25196" y="39149"/>
                    </a:cubicBezTo>
                    <a:cubicBezTo>
                      <a:pt x="24715" y="39044"/>
                      <a:pt x="24231" y="38993"/>
                      <a:pt x="23751" y="38993"/>
                    </a:cubicBezTo>
                    <a:cubicBezTo>
                      <a:pt x="21894" y="38993"/>
                      <a:pt x="20096" y="39759"/>
                      <a:pt x="18807" y="41148"/>
                    </a:cubicBezTo>
                    <a:cubicBezTo>
                      <a:pt x="17526" y="39777"/>
                      <a:pt x="15734" y="38988"/>
                      <a:pt x="13852" y="38988"/>
                    </a:cubicBezTo>
                    <a:cubicBezTo>
                      <a:pt x="13368" y="38988"/>
                      <a:pt x="12884" y="39042"/>
                      <a:pt x="12409" y="39149"/>
                    </a:cubicBezTo>
                    <a:cubicBezTo>
                      <a:pt x="12409" y="38450"/>
                      <a:pt x="12517" y="37751"/>
                      <a:pt x="12723" y="37088"/>
                    </a:cubicBezTo>
                    <a:lnTo>
                      <a:pt x="12741" y="37088"/>
                    </a:lnTo>
                    <a:cubicBezTo>
                      <a:pt x="13637" y="34345"/>
                      <a:pt x="16220" y="32972"/>
                      <a:pt x="18802" y="32972"/>
                    </a:cubicBezTo>
                    <a:close/>
                    <a:moveTo>
                      <a:pt x="130981" y="39121"/>
                    </a:moveTo>
                    <a:cubicBezTo>
                      <a:pt x="132916" y="39121"/>
                      <a:pt x="134790" y="39924"/>
                      <a:pt x="136127" y="41372"/>
                    </a:cubicBezTo>
                    <a:cubicBezTo>
                      <a:pt x="136107" y="41371"/>
                      <a:pt x="136087" y="41371"/>
                      <a:pt x="136067" y="41371"/>
                    </a:cubicBezTo>
                    <a:cubicBezTo>
                      <a:pt x="134199" y="41371"/>
                      <a:pt x="132440" y="42201"/>
                      <a:pt x="131190" y="43504"/>
                    </a:cubicBezTo>
                    <a:cubicBezTo>
                      <a:pt x="131225" y="42787"/>
                      <a:pt x="131136" y="42070"/>
                      <a:pt x="130912" y="41389"/>
                    </a:cubicBezTo>
                    <a:lnTo>
                      <a:pt x="130903" y="41389"/>
                    </a:lnTo>
                    <a:lnTo>
                      <a:pt x="130894" y="41354"/>
                    </a:lnTo>
                    <a:cubicBezTo>
                      <a:pt x="130894" y="41345"/>
                      <a:pt x="130894" y="41336"/>
                      <a:pt x="130885" y="41336"/>
                    </a:cubicBezTo>
                    <a:cubicBezTo>
                      <a:pt x="130625" y="40565"/>
                      <a:pt x="130222" y="39857"/>
                      <a:pt x="129702" y="39239"/>
                    </a:cubicBezTo>
                    <a:cubicBezTo>
                      <a:pt x="130128" y="39160"/>
                      <a:pt x="130556" y="39121"/>
                      <a:pt x="130981" y="39121"/>
                    </a:cubicBezTo>
                    <a:close/>
                    <a:moveTo>
                      <a:pt x="117967" y="39121"/>
                    </a:moveTo>
                    <a:cubicBezTo>
                      <a:pt x="118392" y="39121"/>
                      <a:pt x="118820" y="39160"/>
                      <a:pt x="119245" y="39239"/>
                    </a:cubicBezTo>
                    <a:cubicBezTo>
                      <a:pt x="118717" y="39857"/>
                      <a:pt x="118313" y="40565"/>
                      <a:pt x="118054" y="41336"/>
                    </a:cubicBezTo>
                    <a:cubicBezTo>
                      <a:pt x="118054" y="41336"/>
                      <a:pt x="118054" y="41345"/>
                      <a:pt x="118054" y="41354"/>
                    </a:cubicBezTo>
                    <a:cubicBezTo>
                      <a:pt x="118045" y="41354"/>
                      <a:pt x="118036" y="41380"/>
                      <a:pt x="118036" y="41389"/>
                    </a:cubicBezTo>
                    <a:cubicBezTo>
                      <a:pt x="117812" y="42070"/>
                      <a:pt x="117713" y="42787"/>
                      <a:pt x="117749" y="43513"/>
                    </a:cubicBezTo>
                    <a:cubicBezTo>
                      <a:pt x="116508" y="42210"/>
                      <a:pt x="114740" y="41371"/>
                      <a:pt x="112880" y="41371"/>
                    </a:cubicBezTo>
                    <a:cubicBezTo>
                      <a:pt x="112860" y="41371"/>
                      <a:pt x="112840" y="41371"/>
                      <a:pt x="112821" y="41372"/>
                    </a:cubicBezTo>
                    <a:cubicBezTo>
                      <a:pt x="114158" y="39924"/>
                      <a:pt x="116031" y="39121"/>
                      <a:pt x="117967" y="39121"/>
                    </a:cubicBezTo>
                    <a:close/>
                    <a:moveTo>
                      <a:pt x="94420" y="39162"/>
                    </a:moveTo>
                    <a:cubicBezTo>
                      <a:pt x="94850" y="39162"/>
                      <a:pt x="95283" y="39202"/>
                      <a:pt x="95715" y="39284"/>
                    </a:cubicBezTo>
                    <a:cubicBezTo>
                      <a:pt x="94720" y="40467"/>
                      <a:pt x="94138" y="41963"/>
                      <a:pt x="94228" y="43558"/>
                    </a:cubicBezTo>
                    <a:cubicBezTo>
                      <a:pt x="92986" y="42254"/>
                      <a:pt x="91218" y="41416"/>
                      <a:pt x="89350" y="41416"/>
                    </a:cubicBezTo>
                    <a:cubicBezTo>
                      <a:pt x="89330" y="41416"/>
                      <a:pt x="89310" y="41416"/>
                      <a:pt x="89290" y="41416"/>
                    </a:cubicBezTo>
                    <a:cubicBezTo>
                      <a:pt x="89271" y="41416"/>
                      <a:pt x="89251" y="41416"/>
                      <a:pt x="89231" y="41416"/>
                    </a:cubicBezTo>
                    <a:cubicBezTo>
                      <a:pt x="87363" y="41416"/>
                      <a:pt x="85603" y="42254"/>
                      <a:pt x="84353" y="43558"/>
                    </a:cubicBezTo>
                    <a:cubicBezTo>
                      <a:pt x="84443" y="41963"/>
                      <a:pt x="83860" y="40458"/>
                      <a:pt x="82866" y="39284"/>
                    </a:cubicBezTo>
                    <a:cubicBezTo>
                      <a:pt x="83294" y="39204"/>
                      <a:pt x="83725" y="39165"/>
                      <a:pt x="84152" y="39165"/>
                    </a:cubicBezTo>
                    <a:cubicBezTo>
                      <a:pt x="86085" y="39165"/>
                      <a:pt x="87957" y="39962"/>
                      <a:pt x="89299" y="41407"/>
                    </a:cubicBezTo>
                    <a:cubicBezTo>
                      <a:pt x="90633" y="39964"/>
                      <a:pt x="92493" y="39162"/>
                      <a:pt x="94420" y="39162"/>
                    </a:cubicBezTo>
                    <a:close/>
                    <a:moveTo>
                      <a:pt x="47485" y="39327"/>
                    </a:moveTo>
                    <a:cubicBezTo>
                      <a:pt x="47912" y="39327"/>
                      <a:pt x="48343" y="39366"/>
                      <a:pt x="48771" y="39445"/>
                    </a:cubicBezTo>
                    <a:cubicBezTo>
                      <a:pt x="48242" y="40063"/>
                      <a:pt x="47839" y="40771"/>
                      <a:pt x="47579" y="41533"/>
                    </a:cubicBezTo>
                    <a:cubicBezTo>
                      <a:pt x="47579" y="41542"/>
                      <a:pt x="47579" y="41542"/>
                      <a:pt x="47579" y="41551"/>
                    </a:cubicBezTo>
                    <a:lnTo>
                      <a:pt x="47570" y="41596"/>
                    </a:lnTo>
                    <a:lnTo>
                      <a:pt x="47561" y="41587"/>
                    </a:lnTo>
                    <a:cubicBezTo>
                      <a:pt x="47337" y="42277"/>
                      <a:pt x="47239" y="42993"/>
                      <a:pt x="47275" y="43710"/>
                    </a:cubicBezTo>
                    <a:cubicBezTo>
                      <a:pt x="46027" y="42400"/>
                      <a:pt x="44256" y="41569"/>
                      <a:pt x="42377" y="41569"/>
                    </a:cubicBezTo>
                    <a:cubicBezTo>
                      <a:pt x="42366" y="41569"/>
                      <a:pt x="42356" y="41569"/>
                      <a:pt x="42346" y="41569"/>
                    </a:cubicBezTo>
                    <a:cubicBezTo>
                      <a:pt x="43682" y="40123"/>
                      <a:pt x="45552" y="39327"/>
                      <a:pt x="47485" y="39327"/>
                    </a:cubicBezTo>
                    <a:close/>
                    <a:moveTo>
                      <a:pt x="60514" y="39327"/>
                    </a:moveTo>
                    <a:cubicBezTo>
                      <a:pt x="62447" y="39327"/>
                      <a:pt x="64317" y="40123"/>
                      <a:pt x="65653" y="41569"/>
                    </a:cubicBezTo>
                    <a:cubicBezTo>
                      <a:pt x="65633" y="41568"/>
                      <a:pt x="65613" y="41568"/>
                      <a:pt x="65593" y="41568"/>
                    </a:cubicBezTo>
                    <a:cubicBezTo>
                      <a:pt x="63725" y="41568"/>
                      <a:pt x="61966" y="42407"/>
                      <a:pt x="60715" y="43710"/>
                    </a:cubicBezTo>
                    <a:cubicBezTo>
                      <a:pt x="60751" y="42993"/>
                      <a:pt x="60662" y="42277"/>
                      <a:pt x="60438" y="41587"/>
                    </a:cubicBezTo>
                    <a:cubicBezTo>
                      <a:pt x="60438" y="41578"/>
                      <a:pt x="60429" y="41569"/>
                      <a:pt x="60420" y="41560"/>
                    </a:cubicBezTo>
                    <a:cubicBezTo>
                      <a:pt x="60420" y="41551"/>
                      <a:pt x="60420" y="41542"/>
                      <a:pt x="60411" y="41533"/>
                    </a:cubicBezTo>
                    <a:cubicBezTo>
                      <a:pt x="60151" y="40771"/>
                      <a:pt x="59748" y="40054"/>
                      <a:pt x="59228" y="39445"/>
                    </a:cubicBezTo>
                    <a:cubicBezTo>
                      <a:pt x="59656" y="39366"/>
                      <a:pt x="60087" y="39327"/>
                      <a:pt x="60514" y="39327"/>
                    </a:cubicBezTo>
                    <a:close/>
                    <a:moveTo>
                      <a:pt x="13656" y="39363"/>
                    </a:moveTo>
                    <a:cubicBezTo>
                      <a:pt x="15596" y="39363"/>
                      <a:pt x="17470" y="40166"/>
                      <a:pt x="18807" y="41613"/>
                    </a:cubicBezTo>
                    <a:cubicBezTo>
                      <a:pt x="18787" y="41613"/>
                      <a:pt x="18768" y="41613"/>
                      <a:pt x="18748" y="41613"/>
                    </a:cubicBezTo>
                    <a:cubicBezTo>
                      <a:pt x="16879" y="41613"/>
                      <a:pt x="15111" y="42452"/>
                      <a:pt x="13870" y="43755"/>
                    </a:cubicBezTo>
                    <a:cubicBezTo>
                      <a:pt x="13951" y="42169"/>
                      <a:pt x="13368" y="40664"/>
                      <a:pt x="12382" y="39490"/>
                    </a:cubicBezTo>
                    <a:lnTo>
                      <a:pt x="12374" y="39481"/>
                    </a:lnTo>
                    <a:cubicBezTo>
                      <a:pt x="12801" y="39402"/>
                      <a:pt x="13230" y="39363"/>
                      <a:pt x="13656" y="39363"/>
                    </a:cubicBezTo>
                    <a:close/>
                    <a:moveTo>
                      <a:pt x="23953" y="39363"/>
                    </a:moveTo>
                    <a:cubicBezTo>
                      <a:pt x="24378" y="39363"/>
                      <a:pt x="24806" y="39402"/>
                      <a:pt x="25232" y="39481"/>
                    </a:cubicBezTo>
                    <a:cubicBezTo>
                      <a:pt x="24237" y="40664"/>
                      <a:pt x="23655" y="42160"/>
                      <a:pt x="23744" y="43755"/>
                    </a:cubicBezTo>
                    <a:cubicBezTo>
                      <a:pt x="22494" y="42452"/>
                      <a:pt x="20726" y="41613"/>
                      <a:pt x="18866" y="41613"/>
                    </a:cubicBezTo>
                    <a:cubicBezTo>
                      <a:pt x="18846" y="41613"/>
                      <a:pt x="18827" y="41613"/>
                      <a:pt x="18807" y="41613"/>
                    </a:cubicBezTo>
                    <a:cubicBezTo>
                      <a:pt x="20144" y="40166"/>
                      <a:pt x="22018" y="39363"/>
                      <a:pt x="23953" y="39363"/>
                    </a:cubicBezTo>
                    <a:close/>
                    <a:moveTo>
                      <a:pt x="107671" y="39122"/>
                    </a:moveTo>
                    <a:cubicBezTo>
                      <a:pt x="109602" y="39122"/>
                      <a:pt x="111474" y="39919"/>
                      <a:pt x="112821" y="41372"/>
                    </a:cubicBezTo>
                    <a:cubicBezTo>
                      <a:pt x="112802" y="41371"/>
                      <a:pt x="112783" y="41371"/>
                      <a:pt x="112765" y="41371"/>
                    </a:cubicBezTo>
                    <a:cubicBezTo>
                      <a:pt x="110778" y="41371"/>
                      <a:pt x="108902" y="42317"/>
                      <a:pt x="107650" y="43764"/>
                    </a:cubicBezTo>
                    <a:lnTo>
                      <a:pt x="107650" y="43764"/>
                    </a:lnTo>
                    <a:cubicBezTo>
                      <a:pt x="107803" y="42097"/>
                      <a:pt x="107211" y="40511"/>
                      <a:pt x="106172" y="39284"/>
                    </a:cubicBezTo>
                    <a:cubicBezTo>
                      <a:pt x="106670" y="39175"/>
                      <a:pt x="107172" y="39122"/>
                      <a:pt x="107671" y="39122"/>
                    </a:cubicBezTo>
                    <a:close/>
                    <a:moveTo>
                      <a:pt x="37180" y="39320"/>
                    </a:moveTo>
                    <a:cubicBezTo>
                      <a:pt x="39113" y="39320"/>
                      <a:pt x="40988" y="40121"/>
                      <a:pt x="42328" y="41569"/>
                    </a:cubicBezTo>
                    <a:cubicBezTo>
                      <a:pt x="42310" y="41568"/>
                      <a:pt x="42291" y="41568"/>
                      <a:pt x="42273" y="41568"/>
                    </a:cubicBezTo>
                    <a:cubicBezTo>
                      <a:pt x="40286" y="41568"/>
                      <a:pt x="38419" y="42514"/>
                      <a:pt x="37167" y="43961"/>
                    </a:cubicBezTo>
                    <a:cubicBezTo>
                      <a:pt x="37320" y="42294"/>
                      <a:pt x="36728" y="40708"/>
                      <a:pt x="35689" y="39481"/>
                    </a:cubicBezTo>
                    <a:cubicBezTo>
                      <a:pt x="36184" y="39373"/>
                      <a:pt x="36684" y="39320"/>
                      <a:pt x="37180" y="39320"/>
                    </a:cubicBezTo>
                    <a:close/>
                    <a:moveTo>
                      <a:pt x="124483" y="37269"/>
                    </a:moveTo>
                    <a:cubicBezTo>
                      <a:pt x="127057" y="37269"/>
                      <a:pt x="129630" y="38633"/>
                      <a:pt x="130536" y="41363"/>
                    </a:cubicBezTo>
                    <a:cubicBezTo>
                      <a:pt x="130760" y="42053"/>
                      <a:pt x="130867" y="42769"/>
                      <a:pt x="130876" y="43495"/>
                    </a:cubicBezTo>
                    <a:cubicBezTo>
                      <a:pt x="130401" y="43393"/>
                      <a:pt x="129922" y="43343"/>
                      <a:pt x="129447" y="43343"/>
                    </a:cubicBezTo>
                    <a:cubicBezTo>
                      <a:pt x="127584" y="43343"/>
                      <a:pt x="125780" y="44110"/>
                      <a:pt x="124487" y="45502"/>
                    </a:cubicBezTo>
                    <a:cubicBezTo>
                      <a:pt x="123213" y="44130"/>
                      <a:pt x="121434" y="43343"/>
                      <a:pt x="119564" y="43343"/>
                    </a:cubicBezTo>
                    <a:cubicBezTo>
                      <a:pt x="119553" y="43343"/>
                      <a:pt x="119543" y="43343"/>
                      <a:pt x="119532" y="43343"/>
                    </a:cubicBezTo>
                    <a:cubicBezTo>
                      <a:pt x="119048" y="43343"/>
                      <a:pt x="118564" y="43388"/>
                      <a:pt x="118089" y="43495"/>
                    </a:cubicBezTo>
                    <a:cubicBezTo>
                      <a:pt x="118089" y="42769"/>
                      <a:pt x="118206" y="42053"/>
                      <a:pt x="118421" y="41363"/>
                    </a:cubicBezTo>
                    <a:lnTo>
                      <a:pt x="118430" y="41354"/>
                    </a:lnTo>
                    <a:cubicBezTo>
                      <a:pt x="119339" y="38631"/>
                      <a:pt x="121911" y="37269"/>
                      <a:pt x="124483" y="37269"/>
                    </a:cubicBezTo>
                    <a:close/>
                    <a:moveTo>
                      <a:pt x="77631" y="37312"/>
                    </a:moveTo>
                    <a:cubicBezTo>
                      <a:pt x="80804" y="37312"/>
                      <a:pt x="83980" y="39391"/>
                      <a:pt x="84022" y="43547"/>
                    </a:cubicBezTo>
                    <a:lnTo>
                      <a:pt x="84022" y="43547"/>
                    </a:lnTo>
                    <a:cubicBezTo>
                      <a:pt x="83546" y="43443"/>
                      <a:pt x="83066" y="43393"/>
                      <a:pt x="82590" y="43393"/>
                    </a:cubicBezTo>
                    <a:cubicBezTo>
                      <a:pt x="80737" y="43393"/>
                      <a:pt x="78939" y="44159"/>
                      <a:pt x="77651" y="45547"/>
                    </a:cubicBezTo>
                    <a:cubicBezTo>
                      <a:pt x="76369" y="44176"/>
                      <a:pt x="74577" y="43388"/>
                      <a:pt x="72696" y="43388"/>
                    </a:cubicBezTo>
                    <a:cubicBezTo>
                      <a:pt x="72212" y="43388"/>
                      <a:pt x="71728" y="43441"/>
                      <a:pt x="71253" y="43549"/>
                    </a:cubicBezTo>
                    <a:cubicBezTo>
                      <a:pt x="71284" y="39391"/>
                      <a:pt x="74456" y="37312"/>
                      <a:pt x="77631" y="37312"/>
                    </a:cubicBezTo>
                    <a:close/>
                    <a:moveTo>
                      <a:pt x="100946" y="37312"/>
                    </a:moveTo>
                    <a:cubicBezTo>
                      <a:pt x="104119" y="37312"/>
                      <a:pt x="107295" y="39391"/>
                      <a:pt x="107337" y="43547"/>
                    </a:cubicBezTo>
                    <a:lnTo>
                      <a:pt x="107337" y="43547"/>
                    </a:lnTo>
                    <a:cubicBezTo>
                      <a:pt x="106861" y="43443"/>
                      <a:pt x="106381" y="43393"/>
                      <a:pt x="105905" y="43393"/>
                    </a:cubicBezTo>
                    <a:cubicBezTo>
                      <a:pt x="104052" y="43393"/>
                      <a:pt x="102255" y="44159"/>
                      <a:pt x="100966" y="45547"/>
                    </a:cubicBezTo>
                    <a:cubicBezTo>
                      <a:pt x="99685" y="44176"/>
                      <a:pt x="97883" y="43388"/>
                      <a:pt x="96011" y="43388"/>
                    </a:cubicBezTo>
                    <a:cubicBezTo>
                      <a:pt x="95527" y="43388"/>
                      <a:pt x="95043" y="43441"/>
                      <a:pt x="94568" y="43549"/>
                    </a:cubicBezTo>
                    <a:cubicBezTo>
                      <a:pt x="94599" y="39391"/>
                      <a:pt x="97771" y="37312"/>
                      <a:pt x="100946" y="37312"/>
                    </a:cubicBezTo>
                    <a:close/>
                    <a:moveTo>
                      <a:pt x="54012" y="37467"/>
                    </a:moveTo>
                    <a:cubicBezTo>
                      <a:pt x="56585" y="37467"/>
                      <a:pt x="59156" y="38831"/>
                      <a:pt x="60061" y="41560"/>
                    </a:cubicBezTo>
                    <a:cubicBezTo>
                      <a:pt x="60285" y="42250"/>
                      <a:pt x="60393" y="42975"/>
                      <a:pt x="60393" y="43701"/>
                    </a:cubicBezTo>
                    <a:cubicBezTo>
                      <a:pt x="59914" y="43596"/>
                      <a:pt x="59431" y="43545"/>
                      <a:pt x="58952" y="43545"/>
                    </a:cubicBezTo>
                    <a:cubicBezTo>
                      <a:pt x="57099" y="43545"/>
                      <a:pt x="55302" y="44311"/>
                      <a:pt x="54013" y="45699"/>
                    </a:cubicBezTo>
                    <a:cubicBezTo>
                      <a:pt x="52739" y="44336"/>
                      <a:pt x="50960" y="43549"/>
                      <a:pt x="49089" y="43549"/>
                    </a:cubicBezTo>
                    <a:cubicBezTo>
                      <a:pt x="49079" y="43549"/>
                      <a:pt x="49068" y="43549"/>
                      <a:pt x="49058" y="43549"/>
                    </a:cubicBezTo>
                    <a:cubicBezTo>
                      <a:pt x="48574" y="43549"/>
                      <a:pt x="48090" y="43594"/>
                      <a:pt x="47615" y="43701"/>
                    </a:cubicBezTo>
                    <a:cubicBezTo>
                      <a:pt x="47615" y="42975"/>
                      <a:pt x="47723" y="42250"/>
                      <a:pt x="47938" y="41560"/>
                    </a:cubicBezTo>
                    <a:lnTo>
                      <a:pt x="47956" y="41560"/>
                    </a:lnTo>
                    <a:cubicBezTo>
                      <a:pt x="48865" y="38831"/>
                      <a:pt x="51439" y="37467"/>
                      <a:pt x="54012" y="37467"/>
                    </a:cubicBezTo>
                    <a:close/>
                    <a:moveTo>
                      <a:pt x="7148" y="37513"/>
                    </a:moveTo>
                    <a:cubicBezTo>
                      <a:pt x="10323" y="37513"/>
                      <a:pt x="13498" y="39590"/>
                      <a:pt x="13538" y="43746"/>
                    </a:cubicBezTo>
                    <a:cubicBezTo>
                      <a:pt x="13065" y="43644"/>
                      <a:pt x="12588" y="43594"/>
                      <a:pt x="12114" y="43594"/>
                    </a:cubicBezTo>
                    <a:cubicBezTo>
                      <a:pt x="10255" y="43594"/>
                      <a:pt x="8449" y="44361"/>
                      <a:pt x="7150" y="45753"/>
                    </a:cubicBezTo>
                    <a:cubicBezTo>
                      <a:pt x="5868" y="44373"/>
                      <a:pt x="4076" y="43594"/>
                      <a:pt x="2194" y="43594"/>
                    </a:cubicBezTo>
                    <a:cubicBezTo>
                      <a:pt x="1711" y="43594"/>
                      <a:pt x="1227" y="43647"/>
                      <a:pt x="752" y="43746"/>
                    </a:cubicBezTo>
                    <a:cubicBezTo>
                      <a:pt x="792" y="39592"/>
                      <a:pt x="3970" y="37513"/>
                      <a:pt x="7148" y="37513"/>
                    </a:cubicBezTo>
                    <a:close/>
                    <a:moveTo>
                      <a:pt x="30465" y="37513"/>
                    </a:moveTo>
                    <a:cubicBezTo>
                      <a:pt x="33638" y="37513"/>
                      <a:pt x="36811" y="39588"/>
                      <a:pt x="36854" y="43742"/>
                    </a:cubicBezTo>
                    <a:lnTo>
                      <a:pt x="36854" y="43742"/>
                    </a:lnTo>
                    <a:cubicBezTo>
                      <a:pt x="36384" y="43643"/>
                      <a:pt x="35912" y="43594"/>
                      <a:pt x="35443" y="43594"/>
                    </a:cubicBezTo>
                    <a:cubicBezTo>
                      <a:pt x="33580" y="43594"/>
                      <a:pt x="31775" y="44361"/>
                      <a:pt x="30483" y="45753"/>
                    </a:cubicBezTo>
                    <a:cubicBezTo>
                      <a:pt x="29201" y="44373"/>
                      <a:pt x="27409" y="43594"/>
                      <a:pt x="25528" y="43594"/>
                    </a:cubicBezTo>
                    <a:cubicBezTo>
                      <a:pt x="25044" y="43594"/>
                      <a:pt x="24560" y="43647"/>
                      <a:pt x="24085" y="43746"/>
                    </a:cubicBezTo>
                    <a:cubicBezTo>
                      <a:pt x="24116" y="39592"/>
                      <a:pt x="27290" y="37513"/>
                      <a:pt x="30465" y="37513"/>
                    </a:cubicBezTo>
                    <a:close/>
                    <a:moveTo>
                      <a:pt x="129619" y="43736"/>
                    </a:moveTo>
                    <a:cubicBezTo>
                      <a:pt x="130043" y="43736"/>
                      <a:pt x="130469" y="43775"/>
                      <a:pt x="130894" y="43854"/>
                    </a:cubicBezTo>
                    <a:cubicBezTo>
                      <a:pt x="129908" y="45018"/>
                      <a:pt x="129326" y="46524"/>
                      <a:pt x="129415" y="48110"/>
                    </a:cubicBezTo>
                    <a:lnTo>
                      <a:pt x="129406" y="48128"/>
                    </a:lnTo>
                    <a:cubicBezTo>
                      <a:pt x="128165" y="46824"/>
                      <a:pt x="126397" y="45986"/>
                      <a:pt x="124528" y="45986"/>
                    </a:cubicBezTo>
                    <a:cubicBezTo>
                      <a:pt x="124509" y="45986"/>
                      <a:pt x="124489" y="45986"/>
                      <a:pt x="124469" y="45986"/>
                    </a:cubicBezTo>
                    <a:cubicBezTo>
                      <a:pt x="124450" y="45986"/>
                      <a:pt x="124430" y="45986"/>
                      <a:pt x="124410" y="45986"/>
                    </a:cubicBezTo>
                    <a:cubicBezTo>
                      <a:pt x="122541" y="45986"/>
                      <a:pt x="120782" y="46824"/>
                      <a:pt x="119532" y="48128"/>
                    </a:cubicBezTo>
                    <a:cubicBezTo>
                      <a:pt x="119622" y="46533"/>
                      <a:pt x="119039" y="45036"/>
                      <a:pt x="118045" y="43854"/>
                    </a:cubicBezTo>
                    <a:cubicBezTo>
                      <a:pt x="118471" y="43775"/>
                      <a:pt x="118899" y="43736"/>
                      <a:pt x="119324" y="43736"/>
                    </a:cubicBezTo>
                    <a:cubicBezTo>
                      <a:pt x="121259" y="43736"/>
                      <a:pt x="123134" y="44537"/>
                      <a:pt x="124478" y="45977"/>
                    </a:cubicBezTo>
                    <a:cubicBezTo>
                      <a:pt x="125815" y="44537"/>
                      <a:pt x="127688" y="43736"/>
                      <a:pt x="129619" y="43736"/>
                    </a:cubicBezTo>
                    <a:close/>
                    <a:moveTo>
                      <a:pt x="82779" y="43772"/>
                    </a:moveTo>
                    <a:cubicBezTo>
                      <a:pt x="83204" y="43772"/>
                      <a:pt x="83632" y="43810"/>
                      <a:pt x="84057" y="43889"/>
                    </a:cubicBezTo>
                    <a:cubicBezTo>
                      <a:pt x="83063" y="45072"/>
                      <a:pt x="82480" y="46569"/>
                      <a:pt x="82561" y="48164"/>
                    </a:cubicBezTo>
                    <a:cubicBezTo>
                      <a:pt x="81320" y="46860"/>
                      <a:pt x="79552" y="46022"/>
                      <a:pt x="77683" y="46022"/>
                    </a:cubicBezTo>
                    <a:cubicBezTo>
                      <a:pt x="77666" y="46022"/>
                      <a:pt x="77650" y="46022"/>
                      <a:pt x="77633" y="46022"/>
                    </a:cubicBezTo>
                    <a:lnTo>
                      <a:pt x="77633" y="46022"/>
                    </a:lnTo>
                    <a:cubicBezTo>
                      <a:pt x="78970" y="44574"/>
                      <a:pt x="80844" y="43772"/>
                      <a:pt x="82779" y="43772"/>
                    </a:cubicBezTo>
                    <a:close/>
                    <a:moveTo>
                      <a:pt x="59133" y="43923"/>
                    </a:moveTo>
                    <a:cubicBezTo>
                      <a:pt x="59561" y="43923"/>
                      <a:pt x="59991" y="43962"/>
                      <a:pt x="60420" y="44042"/>
                    </a:cubicBezTo>
                    <a:cubicBezTo>
                      <a:pt x="59425" y="45225"/>
                      <a:pt x="58843" y="46721"/>
                      <a:pt x="58932" y="48316"/>
                    </a:cubicBezTo>
                    <a:lnTo>
                      <a:pt x="58923" y="48316"/>
                    </a:lnTo>
                    <a:cubicBezTo>
                      <a:pt x="57682" y="47012"/>
                      <a:pt x="55914" y="46174"/>
                      <a:pt x="54045" y="46174"/>
                    </a:cubicBezTo>
                    <a:cubicBezTo>
                      <a:pt x="54026" y="46174"/>
                      <a:pt x="54006" y="46174"/>
                      <a:pt x="53986" y="46174"/>
                    </a:cubicBezTo>
                    <a:cubicBezTo>
                      <a:pt x="53966" y="46174"/>
                      <a:pt x="53947" y="46174"/>
                      <a:pt x="53927" y="46174"/>
                    </a:cubicBezTo>
                    <a:cubicBezTo>
                      <a:pt x="52067" y="46174"/>
                      <a:pt x="50299" y="47012"/>
                      <a:pt x="49049" y="48316"/>
                    </a:cubicBezTo>
                    <a:cubicBezTo>
                      <a:pt x="49138" y="46721"/>
                      <a:pt x="48556" y="45225"/>
                      <a:pt x="47561" y="44042"/>
                    </a:cubicBezTo>
                    <a:cubicBezTo>
                      <a:pt x="47990" y="43962"/>
                      <a:pt x="48420" y="43923"/>
                      <a:pt x="48848" y="43923"/>
                    </a:cubicBezTo>
                    <a:cubicBezTo>
                      <a:pt x="50781" y="43923"/>
                      <a:pt x="52652" y="44720"/>
                      <a:pt x="53995" y="46165"/>
                    </a:cubicBezTo>
                    <a:cubicBezTo>
                      <a:pt x="55330" y="44720"/>
                      <a:pt x="57201" y="43923"/>
                      <a:pt x="59133" y="43923"/>
                    </a:cubicBezTo>
                    <a:close/>
                    <a:moveTo>
                      <a:pt x="25310" y="43969"/>
                    </a:moveTo>
                    <a:cubicBezTo>
                      <a:pt x="27245" y="43969"/>
                      <a:pt x="29120" y="44772"/>
                      <a:pt x="30465" y="46219"/>
                    </a:cubicBezTo>
                    <a:lnTo>
                      <a:pt x="30465" y="46219"/>
                    </a:lnTo>
                    <a:cubicBezTo>
                      <a:pt x="30462" y="46219"/>
                      <a:pt x="30459" y="46219"/>
                      <a:pt x="30456" y="46219"/>
                    </a:cubicBezTo>
                    <a:cubicBezTo>
                      <a:pt x="30436" y="46219"/>
                      <a:pt x="30416" y="46219"/>
                      <a:pt x="30397" y="46219"/>
                    </a:cubicBezTo>
                    <a:cubicBezTo>
                      <a:pt x="28528" y="46219"/>
                      <a:pt x="26769" y="47057"/>
                      <a:pt x="25519" y="48361"/>
                    </a:cubicBezTo>
                    <a:cubicBezTo>
                      <a:pt x="25608" y="46775"/>
                      <a:pt x="25026" y="45269"/>
                      <a:pt x="24031" y="44087"/>
                    </a:cubicBezTo>
                    <a:cubicBezTo>
                      <a:pt x="24457" y="44008"/>
                      <a:pt x="24885" y="43969"/>
                      <a:pt x="25310" y="43969"/>
                    </a:cubicBezTo>
                    <a:close/>
                    <a:moveTo>
                      <a:pt x="12296" y="43987"/>
                    </a:moveTo>
                    <a:cubicBezTo>
                      <a:pt x="12721" y="43987"/>
                      <a:pt x="13148" y="44025"/>
                      <a:pt x="13574" y="44104"/>
                    </a:cubicBezTo>
                    <a:cubicBezTo>
                      <a:pt x="12580" y="45287"/>
                      <a:pt x="11997" y="46793"/>
                      <a:pt x="12087" y="48379"/>
                    </a:cubicBezTo>
                    <a:cubicBezTo>
                      <a:pt x="10837" y="47075"/>
                      <a:pt x="9069" y="46237"/>
                      <a:pt x="7208" y="46237"/>
                    </a:cubicBezTo>
                    <a:cubicBezTo>
                      <a:pt x="7189" y="46237"/>
                      <a:pt x="7169" y="46237"/>
                      <a:pt x="7150" y="46237"/>
                    </a:cubicBezTo>
                    <a:cubicBezTo>
                      <a:pt x="8487" y="44790"/>
                      <a:pt x="10360" y="43987"/>
                      <a:pt x="12296" y="43987"/>
                    </a:cubicBezTo>
                    <a:close/>
                    <a:moveTo>
                      <a:pt x="106102" y="43761"/>
                    </a:moveTo>
                    <a:cubicBezTo>
                      <a:pt x="106575" y="43761"/>
                      <a:pt x="107052" y="43809"/>
                      <a:pt x="107525" y="43907"/>
                    </a:cubicBezTo>
                    <a:cubicBezTo>
                      <a:pt x="106512" y="45162"/>
                      <a:pt x="105939" y="46757"/>
                      <a:pt x="106127" y="48432"/>
                    </a:cubicBezTo>
                    <a:cubicBezTo>
                      <a:pt x="104866" y="46976"/>
                      <a:pt x="102990" y="46022"/>
                      <a:pt x="101003" y="46022"/>
                    </a:cubicBezTo>
                    <a:cubicBezTo>
                      <a:pt x="100985" y="46022"/>
                      <a:pt x="100966" y="46022"/>
                      <a:pt x="100948" y="46022"/>
                    </a:cubicBezTo>
                    <a:cubicBezTo>
                      <a:pt x="100928" y="46022"/>
                      <a:pt x="100908" y="46022"/>
                      <a:pt x="100889" y="46022"/>
                    </a:cubicBezTo>
                    <a:cubicBezTo>
                      <a:pt x="99020" y="46022"/>
                      <a:pt x="97252" y="46860"/>
                      <a:pt x="96011" y="48164"/>
                    </a:cubicBezTo>
                    <a:cubicBezTo>
                      <a:pt x="96091" y="46569"/>
                      <a:pt x="95509" y="45072"/>
                      <a:pt x="94523" y="43889"/>
                    </a:cubicBezTo>
                    <a:cubicBezTo>
                      <a:pt x="94952" y="43810"/>
                      <a:pt x="95382" y="43771"/>
                      <a:pt x="95809" y="43771"/>
                    </a:cubicBezTo>
                    <a:cubicBezTo>
                      <a:pt x="97740" y="43771"/>
                      <a:pt x="99605" y="44568"/>
                      <a:pt x="100948" y="46013"/>
                    </a:cubicBezTo>
                    <a:cubicBezTo>
                      <a:pt x="102294" y="44566"/>
                      <a:pt x="104168" y="43761"/>
                      <a:pt x="106102" y="43761"/>
                    </a:cubicBezTo>
                    <a:close/>
                    <a:moveTo>
                      <a:pt x="70796" y="39320"/>
                    </a:moveTo>
                    <a:cubicBezTo>
                      <a:pt x="71278" y="39320"/>
                      <a:pt x="71764" y="39370"/>
                      <a:pt x="72248" y="39472"/>
                    </a:cubicBezTo>
                    <a:cubicBezTo>
                      <a:pt x="71271" y="40717"/>
                      <a:pt x="70742" y="42286"/>
                      <a:pt x="70939" y="43934"/>
                    </a:cubicBezTo>
                    <a:cubicBezTo>
                      <a:pt x="71449" y="43820"/>
                      <a:pt x="71962" y="43765"/>
                      <a:pt x="72472" y="43765"/>
                    </a:cubicBezTo>
                    <a:cubicBezTo>
                      <a:pt x="74409" y="43765"/>
                      <a:pt x="76285" y="44568"/>
                      <a:pt x="77633" y="46022"/>
                    </a:cubicBezTo>
                    <a:lnTo>
                      <a:pt x="77633" y="46022"/>
                    </a:lnTo>
                    <a:cubicBezTo>
                      <a:pt x="77630" y="46022"/>
                      <a:pt x="77627" y="46022"/>
                      <a:pt x="77624" y="46022"/>
                    </a:cubicBezTo>
                    <a:cubicBezTo>
                      <a:pt x="77606" y="46022"/>
                      <a:pt x="77588" y="46022"/>
                      <a:pt x="77570" y="46022"/>
                    </a:cubicBezTo>
                    <a:cubicBezTo>
                      <a:pt x="75529" y="46022"/>
                      <a:pt x="73598" y="47030"/>
                      <a:pt x="72346" y="48558"/>
                    </a:cubicBezTo>
                    <a:cubicBezTo>
                      <a:pt x="72703" y="44845"/>
                      <a:pt x="69407" y="41568"/>
                      <a:pt x="65698" y="41568"/>
                    </a:cubicBezTo>
                    <a:cubicBezTo>
                      <a:pt x="65683" y="41568"/>
                      <a:pt x="65668" y="41569"/>
                      <a:pt x="65653" y="41569"/>
                    </a:cubicBezTo>
                    <a:cubicBezTo>
                      <a:pt x="66994" y="40120"/>
                      <a:pt x="68863" y="39320"/>
                      <a:pt x="70796" y="39320"/>
                    </a:cubicBezTo>
                    <a:close/>
                    <a:moveTo>
                      <a:pt x="35611" y="43966"/>
                    </a:moveTo>
                    <a:cubicBezTo>
                      <a:pt x="36087" y="43966"/>
                      <a:pt x="36566" y="44014"/>
                      <a:pt x="37042" y="44113"/>
                    </a:cubicBezTo>
                    <a:cubicBezTo>
                      <a:pt x="36020" y="45359"/>
                      <a:pt x="35456" y="46954"/>
                      <a:pt x="35635" y="48621"/>
                    </a:cubicBezTo>
                    <a:cubicBezTo>
                      <a:pt x="34383" y="47165"/>
                      <a:pt x="32507" y="46219"/>
                      <a:pt x="30512" y="46219"/>
                    </a:cubicBezTo>
                    <a:cubicBezTo>
                      <a:pt x="30496" y="46219"/>
                      <a:pt x="30481" y="46219"/>
                      <a:pt x="30465" y="46219"/>
                    </a:cubicBezTo>
                    <a:lnTo>
                      <a:pt x="30465" y="46219"/>
                    </a:lnTo>
                    <a:cubicBezTo>
                      <a:pt x="31802" y="44766"/>
                      <a:pt x="33677" y="43966"/>
                      <a:pt x="35611" y="43966"/>
                    </a:cubicBezTo>
                    <a:close/>
                    <a:moveTo>
                      <a:pt x="112828" y="41868"/>
                    </a:moveTo>
                    <a:cubicBezTo>
                      <a:pt x="116003" y="41868"/>
                      <a:pt x="119178" y="43944"/>
                      <a:pt x="119218" y="48101"/>
                    </a:cubicBezTo>
                    <a:cubicBezTo>
                      <a:pt x="118743" y="47999"/>
                      <a:pt x="118265" y="47949"/>
                      <a:pt x="117790" y="47949"/>
                    </a:cubicBezTo>
                    <a:cubicBezTo>
                      <a:pt x="115928" y="47949"/>
                      <a:pt x="114124" y="48714"/>
                      <a:pt x="112825" y="50103"/>
                    </a:cubicBezTo>
                    <a:lnTo>
                      <a:pt x="112825" y="50103"/>
                    </a:lnTo>
                    <a:cubicBezTo>
                      <a:pt x="111544" y="48726"/>
                      <a:pt x="109754" y="47949"/>
                      <a:pt x="107883" y="47949"/>
                    </a:cubicBezTo>
                    <a:cubicBezTo>
                      <a:pt x="107391" y="47949"/>
                      <a:pt x="106907" y="48002"/>
                      <a:pt x="106432" y="48101"/>
                    </a:cubicBezTo>
                    <a:cubicBezTo>
                      <a:pt x="106472" y="43947"/>
                      <a:pt x="109650" y="41868"/>
                      <a:pt x="112828" y="41868"/>
                    </a:cubicBezTo>
                    <a:close/>
                    <a:moveTo>
                      <a:pt x="136139" y="41870"/>
                    </a:moveTo>
                    <a:cubicBezTo>
                      <a:pt x="139313" y="41870"/>
                      <a:pt x="142484" y="43947"/>
                      <a:pt x="142525" y="48101"/>
                    </a:cubicBezTo>
                    <a:lnTo>
                      <a:pt x="142525" y="48119"/>
                    </a:lnTo>
                    <a:cubicBezTo>
                      <a:pt x="142050" y="48017"/>
                      <a:pt x="141571" y="47967"/>
                      <a:pt x="141097" y="47967"/>
                    </a:cubicBezTo>
                    <a:cubicBezTo>
                      <a:pt x="139236" y="47967"/>
                      <a:pt x="137435" y="48734"/>
                      <a:pt x="136136" y="50126"/>
                    </a:cubicBezTo>
                    <a:cubicBezTo>
                      <a:pt x="134854" y="48746"/>
                      <a:pt x="133062" y="47966"/>
                      <a:pt x="131181" y="47966"/>
                    </a:cubicBezTo>
                    <a:cubicBezTo>
                      <a:pt x="130697" y="47966"/>
                      <a:pt x="130213" y="48020"/>
                      <a:pt x="129738" y="48119"/>
                    </a:cubicBezTo>
                    <a:cubicBezTo>
                      <a:pt x="129778" y="43953"/>
                      <a:pt x="132960" y="41870"/>
                      <a:pt x="136139" y="41870"/>
                    </a:cubicBezTo>
                    <a:close/>
                    <a:moveTo>
                      <a:pt x="89297" y="41915"/>
                    </a:moveTo>
                    <a:cubicBezTo>
                      <a:pt x="92473" y="41915"/>
                      <a:pt x="95648" y="43994"/>
                      <a:pt x="95688" y="48155"/>
                    </a:cubicBezTo>
                    <a:cubicBezTo>
                      <a:pt x="95208" y="48050"/>
                      <a:pt x="94724" y="47999"/>
                      <a:pt x="94244" y="47999"/>
                    </a:cubicBezTo>
                    <a:cubicBezTo>
                      <a:pt x="92390" y="47999"/>
                      <a:pt x="90594" y="48763"/>
                      <a:pt x="89299" y="50152"/>
                    </a:cubicBezTo>
                    <a:lnTo>
                      <a:pt x="89299" y="50152"/>
                    </a:lnTo>
                    <a:cubicBezTo>
                      <a:pt x="88018" y="48782"/>
                      <a:pt x="86226" y="47993"/>
                      <a:pt x="84344" y="47993"/>
                    </a:cubicBezTo>
                    <a:cubicBezTo>
                      <a:pt x="83860" y="47993"/>
                      <a:pt x="83376" y="48047"/>
                      <a:pt x="82902" y="48155"/>
                    </a:cubicBezTo>
                    <a:cubicBezTo>
                      <a:pt x="82942" y="43996"/>
                      <a:pt x="86120" y="41915"/>
                      <a:pt x="89297" y="41915"/>
                    </a:cubicBezTo>
                    <a:close/>
                    <a:moveTo>
                      <a:pt x="42333" y="42069"/>
                    </a:moveTo>
                    <a:cubicBezTo>
                      <a:pt x="45505" y="42069"/>
                      <a:pt x="48680" y="44145"/>
                      <a:pt x="48726" y="48296"/>
                    </a:cubicBezTo>
                    <a:lnTo>
                      <a:pt x="48726" y="48296"/>
                    </a:lnTo>
                    <a:cubicBezTo>
                      <a:pt x="48256" y="48195"/>
                      <a:pt x="47782" y="48146"/>
                      <a:pt x="47311" y="48146"/>
                    </a:cubicBezTo>
                    <a:cubicBezTo>
                      <a:pt x="45452" y="48146"/>
                      <a:pt x="43648" y="48913"/>
                      <a:pt x="42355" y="50305"/>
                    </a:cubicBezTo>
                    <a:cubicBezTo>
                      <a:pt x="41074" y="48925"/>
                      <a:pt x="39282" y="48146"/>
                      <a:pt x="37400" y="48146"/>
                    </a:cubicBezTo>
                    <a:cubicBezTo>
                      <a:pt x="36916" y="48146"/>
                      <a:pt x="36432" y="48199"/>
                      <a:pt x="35958" y="48298"/>
                    </a:cubicBezTo>
                    <a:cubicBezTo>
                      <a:pt x="35989" y="44146"/>
                      <a:pt x="39159" y="42069"/>
                      <a:pt x="42333" y="42069"/>
                    </a:cubicBezTo>
                    <a:close/>
                    <a:moveTo>
                      <a:pt x="65648" y="42069"/>
                    </a:moveTo>
                    <a:cubicBezTo>
                      <a:pt x="68820" y="42069"/>
                      <a:pt x="71995" y="44144"/>
                      <a:pt x="72041" y="48294"/>
                    </a:cubicBezTo>
                    <a:lnTo>
                      <a:pt x="72041" y="48294"/>
                    </a:lnTo>
                    <a:cubicBezTo>
                      <a:pt x="71572" y="48195"/>
                      <a:pt x="71100" y="48146"/>
                      <a:pt x="70631" y="48146"/>
                    </a:cubicBezTo>
                    <a:cubicBezTo>
                      <a:pt x="68767" y="48146"/>
                      <a:pt x="66963" y="48913"/>
                      <a:pt x="65671" y="50305"/>
                    </a:cubicBezTo>
                    <a:cubicBezTo>
                      <a:pt x="64389" y="48925"/>
                      <a:pt x="62597" y="48146"/>
                      <a:pt x="60715" y="48146"/>
                    </a:cubicBezTo>
                    <a:cubicBezTo>
                      <a:pt x="60231" y="48146"/>
                      <a:pt x="59748" y="48199"/>
                      <a:pt x="59273" y="48298"/>
                    </a:cubicBezTo>
                    <a:cubicBezTo>
                      <a:pt x="59304" y="44146"/>
                      <a:pt x="62474" y="42069"/>
                      <a:pt x="65648" y="42069"/>
                    </a:cubicBezTo>
                    <a:close/>
                    <a:moveTo>
                      <a:pt x="18806" y="42115"/>
                    </a:moveTo>
                    <a:cubicBezTo>
                      <a:pt x="21981" y="42115"/>
                      <a:pt x="25156" y="44194"/>
                      <a:pt x="25196" y="48352"/>
                    </a:cubicBezTo>
                    <a:cubicBezTo>
                      <a:pt x="24718" y="48247"/>
                      <a:pt x="24235" y="48196"/>
                      <a:pt x="23756" y="48196"/>
                    </a:cubicBezTo>
                    <a:cubicBezTo>
                      <a:pt x="21903" y="48196"/>
                      <a:pt x="20103" y="48963"/>
                      <a:pt x="18807" y="50359"/>
                    </a:cubicBezTo>
                    <a:cubicBezTo>
                      <a:pt x="17526" y="48979"/>
                      <a:pt x="15734" y="48199"/>
                      <a:pt x="13852" y="48199"/>
                    </a:cubicBezTo>
                    <a:cubicBezTo>
                      <a:pt x="13368" y="48199"/>
                      <a:pt x="12884" y="48244"/>
                      <a:pt x="12409" y="48352"/>
                    </a:cubicBezTo>
                    <a:cubicBezTo>
                      <a:pt x="12454" y="44194"/>
                      <a:pt x="15631" y="42115"/>
                      <a:pt x="18806" y="42115"/>
                    </a:cubicBezTo>
                    <a:close/>
                    <a:moveTo>
                      <a:pt x="117952" y="48332"/>
                    </a:moveTo>
                    <a:cubicBezTo>
                      <a:pt x="118378" y="48332"/>
                      <a:pt x="118808" y="48371"/>
                      <a:pt x="119236" y="48450"/>
                    </a:cubicBezTo>
                    <a:cubicBezTo>
                      <a:pt x="118251" y="49624"/>
                      <a:pt x="117668" y="51130"/>
                      <a:pt x="117758" y="52724"/>
                    </a:cubicBezTo>
                    <a:lnTo>
                      <a:pt x="117749" y="52724"/>
                    </a:lnTo>
                    <a:cubicBezTo>
                      <a:pt x="116508" y="51412"/>
                      <a:pt x="114740" y="50583"/>
                      <a:pt x="112871" y="50583"/>
                    </a:cubicBezTo>
                    <a:cubicBezTo>
                      <a:pt x="112855" y="50583"/>
                      <a:pt x="112838" y="50583"/>
                      <a:pt x="112821" y="50583"/>
                    </a:cubicBezTo>
                    <a:lnTo>
                      <a:pt x="112821" y="50583"/>
                    </a:lnTo>
                    <a:cubicBezTo>
                      <a:pt x="114156" y="49130"/>
                      <a:pt x="116021" y="48332"/>
                      <a:pt x="117952" y="48332"/>
                    </a:cubicBezTo>
                    <a:close/>
                    <a:moveTo>
                      <a:pt x="94437" y="48377"/>
                    </a:moveTo>
                    <a:cubicBezTo>
                      <a:pt x="94862" y="48377"/>
                      <a:pt x="95289" y="48416"/>
                      <a:pt x="95715" y="48495"/>
                    </a:cubicBezTo>
                    <a:cubicBezTo>
                      <a:pt x="94722" y="49676"/>
                      <a:pt x="94140" y="51168"/>
                      <a:pt x="94227" y="52760"/>
                    </a:cubicBezTo>
                    <a:lnTo>
                      <a:pt x="94227" y="52760"/>
                    </a:lnTo>
                    <a:cubicBezTo>
                      <a:pt x="92986" y="51457"/>
                      <a:pt x="91219" y="50627"/>
                      <a:pt x="89350" y="50627"/>
                    </a:cubicBezTo>
                    <a:cubicBezTo>
                      <a:pt x="89333" y="50627"/>
                      <a:pt x="89316" y="50628"/>
                      <a:pt x="89299" y="50628"/>
                    </a:cubicBezTo>
                    <a:lnTo>
                      <a:pt x="89299" y="50628"/>
                    </a:lnTo>
                    <a:cubicBezTo>
                      <a:pt x="90637" y="49180"/>
                      <a:pt x="92504" y="48377"/>
                      <a:pt x="94437" y="48377"/>
                    </a:cubicBezTo>
                    <a:close/>
                    <a:moveTo>
                      <a:pt x="84143" y="48369"/>
                    </a:moveTo>
                    <a:cubicBezTo>
                      <a:pt x="86079" y="48369"/>
                      <a:pt x="87954" y="49173"/>
                      <a:pt x="89299" y="50628"/>
                    </a:cubicBezTo>
                    <a:lnTo>
                      <a:pt x="89299" y="50628"/>
                    </a:lnTo>
                    <a:cubicBezTo>
                      <a:pt x="89296" y="50628"/>
                      <a:pt x="89293" y="50628"/>
                      <a:pt x="89290" y="50628"/>
                    </a:cubicBezTo>
                    <a:cubicBezTo>
                      <a:pt x="89270" y="50628"/>
                      <a:pt x="89250" y="50627"/>
                      <a:pt x="89231" y="50627"/>
                    </a:cubicBezTo>
                    <a:cubicBezTo>
                      <a:pt x="87362" y="50627"/>
                      <a:pt x="85603" y="51457"/>
                      <a:pt x="84353" y="52760"/>
                    </a:cubicBezTo>
                    <a:cubicBezTo>
                      <a:pt x="84443" y="51174"/>
                      <a:pt x="83860" y="49669"/>
                      <a:pt x="82866" y="48486"/>
                    </a:cubicBezTo>
                    <a:cubicBezTo>
                      <a:pt x="83291" y="48407"/>
                      <a:pt x="83719" y="48369"/>
                      <a:pt x="84143" y="48369"/>
                    </a:cubicBezTo>
                    <a:close/>
                    <a:moveTo>
                      <a:pt x="47484" y="48526"/>
                    </a:moveTo>
                    <a:cubicBezTo>
                      <a:pt x="47914" y="48526"/>
                      <a:pt x="48348" y="48566"/>
                      <a:pt x="48780" y="48647"/>
                    </a:cubicBezTo>
                    <a:cubicBezTo>
                      <a:pt x="47785" y="49821"/>
                      <a:pt x="47203" y="51327"/>
                      <a:pt x="47284" y="52922"/>
                    </a:cubicBezTo>
                    <a:cubicBezTo>
                      <a:pt x="46042" y="51618"/>
                      <a:pt x="44274" y="50780"/>
                      <a:pt x="42406" y="50780"/>
                    </a:cubicBezTo>
                    <a:cubicBezTo>
                      <a:pt x="42386" y="50780"/>
                      <a:pt x="42366" y="50780"/>
                      <a:pt x="42346" y="50780"/>
                    </a:cubicBezTo>
                    <a:cubicBezTo>
                      <a:pt x="42343" y="50780"/>
                      <a:pt x="42340" y="50780"/>
                      <a:pt x="42338" y="50780"/>
                    </a:cubicBezTo>
                    <a:lnTo>
                      <a:pt x="42338" y="50780"/>
                    </a:lnTo>
                    <a:lnTo>
                      <a:pt x="42355" y="50771"/>
                    </a:lnTo>
                    <a:cubicBezTo>
                      <a:pt x="43689" y="49328"/>
                      <a:pt x="45555" y="48526"/>
                      <a:pt x="47484" y="48526"/>
                    </a:cubicBezTo>
                    <a:close/>
                    <a:moveTo>
                      <a:pt x="107658" y="48326"/>
                    </a:moveTo>
                    <a:cubicBezTo>
                      <a:pt x="109596" y="48326"/>
                      <a:pt x="111472" y="49128"/>
                      <a:pt x="112821" y="50583"/>
                    </a:cubicBezTo>
                    <a:lnTo>
                      <a:pt x="112821" y="50583"/>
                    </a:lnTo>
                    <a:cubicBezTo>
                      <a:pt x="112818" y="50583"/>
                      <a:pt x="112815" y="50583"/>
                      <a:pt x="112812" y="50583"/>
                    </a:cubicBezTo>
                    <a:cubicBezTo>
                      <a:pt x="112793" y="50583"/>
                      <a:pt x="112774" y="50583"/>
                      <a:pt x="112756" y="50583"/>
                    </a:cubicBezTo>
                    <a:cubicBezTo>
                      <a:pt x="110769" y="50583"/>
                      <a:pt x="108902" y="51528"/>
                      <a:pt x="107641" y="52975"/>
                    </a:cubicBezTo>
                    <a:lnTo>
                      <a:pt x="107641" y="52975"/>
                    </a:lnTo>
                    <a:cubicBezTo>
                      <a:pt x="107794" y="51300"/>
                      <a:pt x="107202" y="49723"/>
                      <a:pt x="106163" y="48486"/>
                    </a:cubicBezTo>
                    <a:cubicBezTo>
                      <a:pt x="106660" y="48378"/>
                      <a:pt x="107161" y="48326"/>
                      <a:pt x="107658" y="48326"/>
                    </a:cubicBezTo>
                    <a:close/>
                    <a:moveTo>
                      <a:pt x="23936" y="48579"/>
                    </a:moveTo>
                    <a:cubicBezTo>
                      <a:pt x="24366" y="48579"/>
                      <a:pt x="24800" y="48619"/>
                      <a:pt x="25232" y="48701"/>
                    </a:cubicBezTo>
                    <a:cubicBezTo>
                      <a:pt x="24237" y="49875"/>
                      <a:pt x="23655" y="51380"/>
                      <a:pt x="23744" y="52966"/>
                    </a:cubicBezTo>
                    <a:cubicBezTo>
                      <a:pt x="22494" y="51663"/>
                      <a:pt x="20727" y="50834"/>
                      <a:pt x="18867" y="50834"/>
                    </a:cubicBezTo>
                    <a:cubicBezTo>
                      <a:pt x="18847" y="50834"/>
                      <a:pt x="18827" y="50834"/>
                      <a:pt x="18807" y="50834"/>
                    </a:cubicBezTo>
                    <a:cubicBezTo>
                      <a:pt x="18787" y="50834"/>
                      <a:pt x="18767" y="50834"/>
                      <a:pt x="18747" y="50834"/>
                    </a:cubicBezTo>
                    <a:cubicBezTo>
                      <a:pt x="16879" y="50834"/>
                      <a:pt x="15111" y="51663"/>
                      <a:pt x="13870" y="52975"/>
                    </a:cubicBezTo>
                    <a:cubicBezTo>
                      <a:pt x="13951" y="51380"/>
                      <a:pt x="13368" y="49875"/>
                      <a:pt x="12374" y="48701"/>
                    </a:cubicBezTo>
                    <a:cubicBezTo>
                      <a:pt x="12804" y="48622"/>
                      <a:pt x="13235" y="48583"/>
                      <a:pt x="13663" y="48583"/>
                    </a:cubicBezTo>
                    <a:cubicBezTo>
                      <a:pt x="15599" y="48583"/>
                      <a:pt x="17464" y="49379"/>
                      <a:pt x="18807" y="50825"/>
                    </a:cubicBezTo>
                    <a:cubicBezTo>
                      <a:pt x="20140" y="49382"/>
                      <a:pt x="22007" y="48579"/>
                      <a:pt x="23936" y="48579"/>
                    </a:cubicBezTo>
                    <a:close/>
                    <a:moveTo>
                      <a:pt x="37172" y="48527"/>
                    </a:moveTo>
                    <a:cubicBezTo>
                      <a:pt x="39112" y="48527"/>
                      <a:pt x="40993" y="49328"/>
                      <a:pt x="42337" y="50780"/>
                    </a:cubicBezTo>
                    <a:lnTo>
                      <a:pt x="42337" y="50780"/>
                    </a:lnTo>
                    <a:cubicBezTo>
                      <a:pt x="42322" y="50780"/>
                      <a:pt x="42306" y="50780"/>
                      <a:pt x="42291" y="50780"/>
                    </a:cubicBezTo>
                    <a:cubicBezTo>
                      <a:pt x="40304" y="50780"/>
                      <a:pt x="38437" y="51725"/>
                      <a:pt x="37185" y="53172"/>
                    </a:cubicBezTo>
                    <a:cubicBezTo>
                      <a:pt x="37328" y="51497"/>
                      <a:pt x="36737" y="49920"/>
                      <a:pt x="35698" y="48683"/>
                    </a:cubicBezTo>
                    <a:cubicBezTo>
                      <a:pt x="36188" y="48578"/>
                      <a:pt x="36682" y="48527"/>
                      <a:pt x="37172" y="48527"/>
                    </a:cubicBezTo>
                    <a:close/>
                    <a:moveTo>
                      <a:pt x="124476" y="46476"/>
                    </a:moveTo>
                    <a:cubicBezTo>
                      <a:pt x="127652" y="46476"/>
                      <a:pt x="130827" y="48554"/>
                      <a:pt x="130867" y="52716"/>
                    </a:cubicBezTo>
                    <a:cubicBezTo>
                      <a:pt x="130392" y="52614"/>
                      <a:pt x="129914" y="52564"/>
                      <a:pt x="129439" y="52564"/>
                    </a:cubicBezTo>
                    <a:cubicBezTo>
                      <a:pt x="127578" y="52564"/>
                      <a:pt x="125778" y="53330"/>
                      <a:pt x="124478" y="54723"/>
                    </a:cubicBezTo>
                    <a:cubicBezTo>
                      <a:pt x="123197" y="53343"/>
                      <a:pt x="121405" y="52563"/>
                      <a:pt x="119532" y="52563"/>
                    </a:cubicBezTo>
                    <a:cubicBezTo>
                      <a:pt x="119039" y="52563"/>
                      <a:pt x="118555" y="52617"/>
                      <a:pt x="118080" y="52716"/>
                    </a:cubicBezTo>
                    <a:cubicBezTo>
                      <a:pt x="118121" y="48557"/>
                      <a:pt x="121299" y="46476"/>
                      <a:pt x="124476" y="46476"/>
                    </a:cubicBezTo>
                    <a:close/>
                    <a:moveTo>
                      <a:pt x="77629" y="46523"/>
                    </a:moveTo>
                    <a:cubicBezTo>
                      <a:pt x="80800" y="46523"/>
                      <a:pt x="83975" y="48597"/>
                      <a:pt x="84021" y="52747"/>
                    </a:cubicBezTo>
                    <a:lnTo>
                      <a:pt x="84021" y="52747"/>
                    </a:lnTo>
                    <a:cubicBezTo>
                      <a:pt x="83554" y="52648"/>
                      <a:pt x="83083" y="52600"/>
                      <a:pt x="82615" y="52600"/>
                    </a:cubicBezTo>
                    <a:cubicBezTo>
                      <a:pt x="80757" y="52600"/>
                      <a:pt x="78952" y="53366"/>
                      <a:pt x="77660" y="54759"/>
                    </a:cubicBezTo>
                    <a:cubicBezTo>
                      <a:pt x="76378" y="53379"/>
                      <a:pt x="74586" y="52599"/>
                      <a:pt x="72704" y="52599"/>
                    </a:cubicBezTo>
                    <a:cubicBezTo>
                      <a:pt x="72221" y="52599"/>
                      <a:pt x="71737" y="52644"/>
                      <a:pt x="71262" y="52751"/>
                    </a:cubicBezTo>
                    <a:cubicBezTo>
                      <a:pt x="71289" y="48599"/>
                      <a:pt x="74457" y="46523"/>
                      <a:pt x="77629" y="46523"/>
                    </a:cubicBezTo>
                    <a:close/>
                    <a:moveTo>
                      <a:pt x="100946" y="46518"/>
                    </a:moveTo>
                    <a:cubicBezTo>
                      <a:pt x="104122" y="46518"/>
                      <a:pt x="107296" y="48595"/>
                      <a:pt x="107337" y="52751"/>
                    </a:cubicBezTo>
                    <a:cubicBezTo>
                      <a:pt x="106864" y="52650"/>
                      <a:pt x="106387" y="52600"/>
                      <a:pt x="105914" y="52600"/>
                    </a:cubicBezTo>
                    <a:cubicBezTo>
                      <a:pt x="104054" y="52600"/>
                      <a:pt x="102248" y="53368"/>
                      <a:pt x="100948" y="54767"/>
                    </a:cubicBezTo>
                    <a:lnTo>
                      <a:pt x="100948" y="54759"/>
                    </a:lnTo>
                    <a:cubicBezTo>
                      <a:pt x="99667" y="53379"/>
                      <a:pt x="97875" y="52599"/>
                      <a:pt x="95993" y="52599"/>
                    </a:cubicBezTo>
                    <a:cubicBezTo>
                      <a:pt x="95509" y="52599"/>
                      <a:pt x="95025" y="52653"/>
                      <a:pt x="94550" y="52751"/>
                    </a:cubicBezTo>
                    <a:cubicBezTo>
                      <a:pt x="94591" y="48597"/>
                      <a:pt x="97769" y="46518"/>
                      <a:pt x="100946" y="46518"/>
                    </a:cubicBezTo>
                    <a:close/>
                    <a:moveTo>
                      <a:pt x="54008" y="46667"/>
                    </a:moveTo>
                    <a:cubicBezTo>
                      <a:pt x="57185" y="46667"/>
                      <a:pt x="60361" y="48746"/>
                      <a:pt x="60402" y="52904"/>
                    </a:cubicBezTo>
                    <a:cubicBezTo>
                      <a:pt x="59922" y="52799"/>
                      <a:pt x="59438" y="52748"/>
                      <a:pt x="58958" y="52748"/>
                    </a:cubicBezTo>
                    <a:cubicBezTo>
                      <a:pt x="57103" y="52748"/>
                      <a:pt x="55303" y="53512"/>
                      <a:pt x="54008" y="54906"/>
                    </a:cubicBezTo>
                    <a:lnTo>
                      <a:pt x="54008" y="54906"/>
                    </a:lnTo>
                    <a:cubicBezTo>
                      <a:pt x="52727" y="53529"/>
                      <a:pt x="50937" y="52751"/>
                      <a:pt x="49058" y="52751"/>
                    </a:cubicBezTo>
                    <a:cubicBezTo>
                      <a:pt x="48574" y="52751"/>
                      <a:pt x="48090" y="52796"/>
                      <a:pt x="47615" y="52904"/>
                    </a:cubicBezTo>
                    <a:cubicBezTo>
                      <a:pt x="47655" y="48746"/>
                      <a:pt x="50832" y="46667"/>
                      <a:pt x="54008" y="46667"/>
                    </a:cubicBezTo>
                    <a:close/>
                    <a:moveTo>
                      <a:pt x="7148" y="46724"/>
                    </a:moveTo>
                    <a:cubicBezTo>
                      <a:pt x="10323" y="46724"/>
                      <a:pt x="13498" y="48801"/>
                      <a:pt x="13538" y="52957"/>
                    </a:cubicBezTo>
                    <a:cubicBezTo>
                      <a:pt x="13065" y="52856"/>
                      <a:pt x="12588" y="52806"/>
                      <a:pt x="12114" y="52806"/>
                    </a:cubicBezTo>
                    <a:cubicBezTo>
                      <a:pt x="10255" y="52806"/>
                      <a:pt x="8451" y="53572"/>
                      <a:pt x="7159" y="54965"/>
                    </a:cubicBezTo>
                    <a:cubicBezTo>
                      <a:pt x="5877" y="53585"/>
                      <a:pt x="4076" y="52805"/>
                      <a:pt x="2194" y="52805"/>
                    </a:cubicBezTo>
                    <a:cubicBezTo>
                      <a:pt x="1711" y="52805"/>
                      <a:pt x="1227" y="52859"/>
                      <a:pt x="752" y="52957"/>
                    </a:cubicBezTo>
                    <a:cubicBezTo>
                      <a:pt x="792" y="48803"/>
                      <a:pt x="3970" y="46724"/>
                      <a:pt x="7148" y="46724"/>
                    </a:cubicBezTo>
                    <a:close/>
                    <a:moveTo>
                      <a:pt x="30465" y="46724"/>
                    </a:moveTo>
                    <a:cubicBezTo>
                      <a:pt x="33638" y="46724"/>
                      <a:pt x="36811" y="48800"/>
                      <a:pt x="36854" y="52954"/>
                    </a:cubicBezTo>
                    <a:lnTo>
                      <a:pt x="36854" y="52954"/>
                    </a:lnTo>
                    <a:cubicBezTo>
                      <a:pt x="36384" y="52854"/>
                      <a:pt x="35912" y="52806"/>
                      <a:pt x="35443" y="52806"/>
                    </a:cubicBezTo>
                    <a:cubicBezTo>
                      <a:pt x="33580" y="52806"/>
                      <a:pt x="31775" y="53572"/>
                      <a:pt x="30483" y="54965"/>
                    </a:cubicBezTo>
                    <a:cubicBezTo>
                      <a:pt x="29201" y="53585"/>
                      <a:pt x="27409" y="52805"/>
                      <a:pt x="25528" y="52805"/>
                    </a:cubicBezTo>
                    <a:cubicBezTo>
                      <a:pt x="25044" y="52805"/>
                      <a:pt x="24560" y="52859"/>
                      <a:pt x="24085" y="52957"/>
                    </a:cubicBezTo>
                    <a:cubicBezTo>
                      <a:pt x="24116" y="48803"/>
                      <a:pt x="27290" y="46724"/>
                      <a:pt x="30465" y="46724"/>
                    </a:cubicBezTo>
                    <a:close/>
                    <a:moveTo>
                      <a:pt x="119323" y="52938"/>
                    </a:moveTo>
                    <a:cubicBezTo>
                      <a:pt x="121259" y="52938"/>
                      <a:pt x="123134" y="53741"/>
                      <a:pt x="124478" y="55189"/>
                    </a:cubicBezTo>
                    <a:lnTo>
                      <a:pt x="124478" y="55189"/>
                    </a:lnTo>
                    <a:cubicBezTo>
                      <a:pt x="124475" y="55189"/>
                      <a:pt x="124472" y="55189"/>
                      <a:pt x="124469" y="55189"/>
                    </a:cubicBezTo>
                    <a:cubicBezTo>
                      <a:pt x="124450" y="55188"/>
                      <a:pt x="124430" y="55188"/>
                      <a:pt x="124410" y="55188"/>
                    </a:cubicBezTo>
                    <a:cubicBezTo>
                      <a:pt x="122541" y="55188"/>
                      <a:pt x="120782" y="56027"/>
                      <a:pt x="119532" y="57330"/>
                    </a:cubicBezTo>
                    <a:cubicBezTo>
                      <a:pt x="119622" y="55744"/>
                      <a:pt x="119039" y="54239"/>
                      <a:pt x="118045" y="53056"/>
                    </a:cubicBezTo>
                    <a:cubicBezTo>
                      <a:pt x="118470" y="52977"/>
                      <a:pt x="118898" y="52938"/>
                      <a:pt x="119323" y="52938"/>
                    </a:cubicBezTo>
                    <a:close/>
                    <a:moveTo>
                      <a:pt x="129620" y="52938"/>
                    </a:moveTo>
                    <a:cubicBezTo>
                      <a:pt x="130043" y="52938"/>
                      <a:pt x="130470" y="52977"/>
                      <a:pt x="130894" y="53056"/>
                    </a:cubicBezTo>
                    <a:cubicBezTo>
                      <a:pt x="129908" y="54230"/>
                      <a:pt x="129326" y="55735"/>
                      <a:pt x="129415" y="57321"/>
                    </a:cubicBezTo>
                    <a:lnTo>
                      <a:pt x="129406" y="57330"/>
                    </a:lnTo>
                    <a:cubicBezTo>
                      <a:pt x="128165" y="56027"/>
                      <a:pt x="126397" y="55188"/>
                      <a:pt x="124528" y="55188"/>
                    </a:cubicBezTo>
                    <a:cubicBezTo>
                      <a:pt x="124512" y="55188"/>
                      <a:pt x="124495" y="55188"/>
                      <a:pt x="124478" y="55189"/>
                    </a:cubicBezTo>
                    <a:lnTo>
                      <a:pt x="124478" y="55189"/>
                    </a:lnTo>
                    <a:cubicBezTo>
                      <a:pt x="125816" y="53741"/>
                      <a:pt x="127689" y="52938"/>
                      <a:pt x="129620" y="52938"/>
                    </a:cubicBezTo>
                    <a:close/>
                    <a:moveTo>
                      <a:pt x="82780" y="52974"/>
                    </a:moveTo>
                    <a:cubicBezTo>
                      <a:pt x="83204" y="52974"/>
                      <a:pt x="83632" y="53013"/>
                      <a:pt x="84057" y="53092"/>
                    </a:cubicBezTo>
                    <a:cubicBezTo>
                      <a:pt x="83538" y="53710"/>
                      <a:pt x="83135" y="54418"/>
                      <a:pt x="82875" y="55180"/>
                    </a:cubicBezTo>
                    <a:cubicBezTo>
                      <a:pt x="82633" y="55879"/>
                      <a:pt x="82525" y="56622"/>
                      <a:pt x="82570" y="57357"/>
                    </a:cubicBezTo>
                    <a:cubicBezTo>
                      <a:pt x="81329" y="56062"/>
                      <a:pt x="79570" y="55224"/>
                      <a:pt x="77701" y="55224"/>
                    </a:cubicBezTo>
                    <a:cubicBezTo>
                      <a:pt x="77681" y="55224"/>
                      <a:pt x="77661" y="55224"/>
                      <a:pt x="77642" y="55224"/>
                    </a:cubicBezTo>
                    <a:cubicBezTo>
                      <a:pt x="78979" y="53777"/>
                      <a:pt x="80847" y="52974"/>
                      <a:pt x="82780" y="52974"/>
                    </a:cubicBezTo>
                    <a:close/>
                    <a:moveTo>
                      <a:pt x="95806" y="52982"/>
                    </a:moveTo>
                    <a:cubicBezTo>
                      <a:pt x="97733" y="52982"/>
                      <a:pt x="99604" y="53779"/>
                      <a:pt x="100939" y="55224"/>
                    </a:cubicBezTo>
                    <a:cubicBezTo>
                      <a:pt x="100919" y="55224"/>
                      <a:pt x="100900" y="55224"/>
                      <a:pt x="100880" y="55224"/>
                    </a:cubicBezTo>
                    <a:cubicBezTo>
                      <a:pt x="99020" y="55224"/>
                      <a:pt x="97252" y="56062"/>
                      <a:pt x="96011" y="57357"/>
                    </a:cubicBezTo>
                    <a:cubicBezTo>
                      <a:pt x="96047" y="56622"/>
                      <a:pt x="95948" y="55879"/>
                      <a:pt x="95706" y="55180"/>
                    </a:cubicBezTo>
                    <a:cubicBezTo>
                      <a:pt x="95446" y="54418"/>
                      <a:pt x="95043" y="53710"/>
                      <a:pt x="94523" y="53101"/>
                    </a:cubicBezTo>
                    <a:cubicBezTo>
                      <a:pt x="94950" y="53021"/>
                      <a:pt x="95379" y="52982"/>
                      <a:pt x="95806" y="52982"/>
                    </a:cubicBezTo>
                    <a:close/>
                    <a:moveTo>
                      <a:pt x="59124" y="53131"/>
                    </a:moveTo>
                    <a:cubicBezTo>
                      <a:pt x="59554" y="53131"/>
                      <a:pt x="59988" y="53171"/>
                      <a:pt x="60420" y="53253"/>
                    </a:cubicBezTo>
                    <a:cubicBezTo>
                      <a:pt x="59425" y="54436"/>
                      <a:pt x="58843" y="55932"/>
                      <a:pt x="58932" y="57527"/>
                    </a:cubicBezTo>
                    <a:lnTo>
                      <a:pt x="58923" y="57518"/>
                    </a:lnTo>
                    <a:cubicBezTo>
                      <a:pt x="57682" y="56215"/>
                      <a:pt x="55914" y="55385"/>
                      <a:pt x="54046" y="55385"/>
                    </a:cubicBezTo>
                    <a:cubicBezTo>
                      <a:pt x="54026" y="55385"/>
                      <a:pt x="54006" y="55386"/>
                      <a:pt x="53986" y="55386"/>
                    </a:cubicBezTo>
                    <a:cubicBezTo>
                      <a:pt x="53966" y="55386"/>
                      <a:pt x="53946" y="55385"/>
                      <a:pt x="53927" y="55385"/>
                    </a:cubicBezTo>
                    <a:cubicBezTo>
                      <a:pt x="52067" y="55385"/>
                      <a:pt x="50299" y="56215"/>
                      <a:pt x="49049" y="57527"/>
                    </a:cubicBezTo>
                    <a:cubicBezTo>
                      <a:pt x="49138" y="55932"/>
                      <a:pt x="48556" y="54427"/>
                      <a:pt x="47561" y="53253"/>
                    </a:cubicBezTo>
                    <a:cubicBezTo>
                      <a:pt x="47993" y="53171"/>
                      <a:pt x="48427" y="53131"/>
                      <a:pt x="48858" y="53131"/>
                    </a:cubicBezTo>
                    <a:cubicBezTo>
                      <a:pt x="50787" y="53131"/>
                      <a:pt x="52654" y="53934"/>
                      <a:pt x="53995" y="55377"/>
                    </a:cubicBezTo>
                    <a:cubicBezTo>
                      <a:pt x="55328" y="53934"/>
                      <a:pt x="57194" y="53131"/>
                      <a:pt x="59124" y="53131"/>
                    </a:cubicBezTo>
                    <a:close/>
                    <a:moveTo>
                      <a:pt x="12289" y="53188"/>
                    </a:moveTo>
                    <a:cubicBezTo>
                      <a:pt x="12716" y="53188"/>
                      <a:pt x="13146" y="53227"/>
                      <a:pt x="13574" y="53307"/>
                    </a:cubicBezTo>
                    <a:cubicBezTo>
                      <a:pt x="13046" y="53916"/>
                      <a:pt x="12651" y="54624"/>
                      <a:pt x="12391" y="55386"/>
                    </a:cubicBezTo>
                    <a:cubicBezTo>
                      <a:pt x="12150" y="56085"/>
                      <a:pt x="12042" y="56819"/>
                      <a:pt x="12087" y="57563"/>
                    </a:cubicBezTo>
                    <a:lnTo>
                      <a:pt x="12078" y="57563"/>
                    </a:lnTo>
                    <a:cubicBezTo>
                      <a:pt x="10836" y="56269"/>
                      <a:pt x="9077" y="55430"/>
                      <a:pt x="7217" y="55430"/>
                    </a:cubicBezTo>
                    <a:cubicBezTo>
                      <a:pt x="7198" y="55430"/>
                      <a:pt x="7178" y="55430"/>
                      <a:pt x="7159" y="55431"/>
                    </a:cubicBezTo>
                    <a:cubicBezTo>
                      <a:pt x="8494" y="53985"/>
                      <a:pt x="10358" y="53188"/>
                      <a:pt x="12289" y="53188"/>
                    </a:cubicBezTo>
                    <a:close/>
                    <a:moveTo>
                      <a:pt x="25322" y="53188"/>
                    </a:moveTo>
                    <a:cubicBezTo>
                      <a:pt x="27247" y="53188"/>
                      <a:pt x="29113" y="53985"/>
                      <a:pt x="30456" y="55431"/>
                    </a:cubicBezTo>
                    <a:cubicBezTo>
                      <a:pt x="30436" y="55430"/>
                      <a:pt x="30416" y="55430"/>
                      <a:pt x="30397" y="55430"/>
                    </a:cubicBezTo>
                    <a:cubicBezTo>
                      <a:pt x="28528" y="55430"/>
                      <a:pt x="26769" y="56269"/>
                      <a:pt x="25528" y="57563"/>
                    </a:cubicBezTo>
                    <a:cubicBezTo>
                      <a:pt x="25563" y="56828"/>
                      <a:pt x="25465" y="56085"/>
                      <a:pt x="25223" y="55386"/>
                    </a:cubicBezTo>
                    <a:cubicBezTo>
                      <a:pt x="24954" y="54624"/>
                      <a:pt x="24560" y="53916"/>
                      <a:pt x="24040" y="53307"/>
                    </a:cubicBezTo>
                    <a:cubicBezTo>
                      <a:pt x="24467" y="53227"/>
                      <a:pt x="24896" y="53188"/>
                      <a:pt x="25322" y="53188"/>
                    </a:cubicBezTo>
                    <a:close/>
                    <a:moveTo>
                      <a:pt x="106107" y="52975"/>
                    </a:moveTo>
                    <a:cubicBezTo>
                      <a:pt x="106578" y="52975"/>
                      <a:pt x="107053" y="53022"/>
                      <a:pt x="107525" y="53119"/>
                    </a:cubicBezTo>
                    <a:cubicBezTo>
                      <a:pt x="106512" y="54373"/>
                      <a:pt x="105948" y="55959"/>
                      <a:pt x="106118" y="57626"/>
                    </a:cubicBezTo>
                    <a:cubicBezTo>
                      <a:pt x="104870" y="56163"/>
                      <a:pt x="102982" y="55215"/>
                      <a:pt x="100985" y="55215"/>
                    </a:cubicBezTo>
                    <a:cubicBezTo>
                      <a:pt x="100976" y="55215"/>
                      <a:pt x="100966" y="55215"/>
                      <a:pt x="100957" y="55215"/>
                    </a:cubicBezTo>
                    <a:cubicBezTo>
                      <a:pt x="102304" y="53768"/>
                      <a:pt x="104177" y="52975"/>
                      <a:pt x="106107" y="52975"/>
                    </a:cubicBezTo>
                    <a:close/>
                    <a:moveTo>
                      <a:pt x="70795" y="48523"/>
                    </a:moveTo>
                    <a:cubicBezTo>
                      <a:pt x="71278" y="48523"/>
                      <a:pt x="71764" y="48572"/>
                      <a:pt x="72248" y="48674"/>
                    </a:cubicBezTo>
                    <a:cubicBezTo>
                      <a:pt x="71271" y="49920"/>
                      <a:pt x="70742" y="51488"/>
                      <a:pt x="70939" y="53137"/>
                    </a:cubicBezTo>
                    <a:cubicBezTo>
                      <a:pt x="71445" y="53025"/>
                      <a:pt x="71954" y="52971"/>
                      <a:pt x="72460" y="52971"/>
                    </a:cubicBezTo>
                    <a:cubicBezTo>
                      <a:pt x="74392" y="52971"/>
                      <a:pt x="76265" y="53767"/>
                      <a:pt x="77615" y="55215"/>
                    </a:cubicBezTo>
                    <a:cubicBezTo>
                      <a:pt x="77597" y="55215"/>
                      <a:pt x="77579" y="55215"/>
                      <a:pt x="77561" y="55215"/>
                    </a:cubicBezTo>
                    <a:cubicBezTo>
                      <a:pt x="75520" y="55215"/>
                      <a:pt x="73598" y="56223"/>
                      <a:pt x="72346" y="57742"/>
                    </a:cubicBezTo>
                    <a:cubicBezTo>
                      <a:pt x="72694" y="54062"/>
                      <a:pt x="69407" y="50780"/>
                      <a:pt x="65713" y="50780"/>
                    </a:cubicBezTo>
                    <a:cubicBezTo>
                      <a:pt x="65693" y="50780"/>
                      <a:pt x="65673" y="50780"/>
                      <a:pt x="65653" y="50780"/>
                    </a:cubicBezTo>
                    <a:lnTo>
                      <a:pt x="65644" y="50780"/>
                    </a:lnTo>
                    <a:cubicBezTo>
                      <a:pt x="65624" y="50780"/>
                      <a:pt x="65604" y="50780"/>
                      <a:pt x="65584" y="50780"/>
                    </a:cubicBezTo>
                    <a:cubicBezTo>
                      <a:pt x="63716" y="50780"/>
                      <a:pt x="61957" y="51618"/>
                      <a:pt x="60706" y="52922"/>
                    </a:cubicBezTo>
                    <a:cubicBezTo>
                      <a:pt x="60796" y="51327"/>
                      <a:pt x="60214" y="49830"/>
                      <a:pt x="59219" y="48647"/>
                    </a:cubicBezTo>
                    <a:cubicBezTo>
                      <a:pt x="59647" y="48568"/>
                      <a:pt x="60078" y="48529"/>
                      <a:pt x="60505" y="48529"/>
                    </a:cubicBezTo>
                    <a:cubicBezTo>
                      <a:pt x="62438" y="48529"/>
                      <a:pt x="64310" y="49326"/>
                      <a:pt x="65653" y="50771"/>
                    </a:cubicBezTo>
                    <a:cubicBezTo>
                      <a:pt x="66986" y="49323"/>
                      <a:pt x="68860" y="48523"/>
                      <a:pt x="70795" y="48523"/>
                    </a:cubicBezTo>
                    <a:close/>
                    <a:moveTo>
                      <a:pt x="35611" y="53177"/>
                    </a:moveTo>
                    <a:cubicBezTo>
                      <a:pt x="36086" y="53177"/>
                      <a:pt x="36566" y="53226"/>
                      <a:pt x="37042" y="53325"/>
                    </a:cubicBezTo>
                    <a:cubicBezTo>
                      <a:pt x="36029" y="54570"/>
                      <a:pt x="35456" y="56156"/>
                      <a:pt x="35635" y="57823"/>
                    </a:cubicBezTo>
                    <a:cubicBezTo>
                      <a:pt x="34383" y="56367"/>
                      <a:pt x="32516" y="55421"/>
                      <a:pt x="30530" y="55421"/>
                    </a:cubicBezTo>
                    <a:cubicBezTo>
                      <a:pt x="30511" y="55421"/>
                      <a:pt x="30492" y="55421"/>
                      <a:pt x="30474" y="55422"/>
                    </a:cubicBezTo>
                    <a:cubicBezTo>
                      <a:pt x="31811" y="53976"/>
                      <a:pt x="33679" y="53177"/>
                      <a:pt x="35611" y="53177"/>
                    </a:cubicBezTo>
                    <a:close/>
                    <a:moveTo>
                      <a:pt x="112825" y="51076"/>
                    </a:moveTo>
                    <a:cubicBezTo>
                      <a:pt x="116002" y="51076"/>
                      <a:pt x="119178" y="53155"/>
                      <a:pt x="119218" y="57312"/>
                    </a:cubicBezTo>
                    <a:cubicBezTo>
                      <a:pt x="118738" y="57207"/>
                      <a:pt x="118254" y="57156"/>
                      <a:pt x="117774" y="57156"/>
                    </a:cubicBezTo>
                    <a:cubicBezTo>
                      <a:pt x="115918" y="57156"/>
                      <a:pt x="114121" y="57922"/>
                      <a:pt x="112825" y="59315"/>
                    </a:cubicBezTo>
                    <a:lnTo>
                      <a:pt x="112825" y="59315"/>
                    </a:lnTo>
                    <a:cubicBezTo>
                      <a:pt x="111544" y="57938"/>
                      <a:pt x="109754" y="57160"/>
                      <a:pt x="107883" y="57160"/>
                    </a:cubicBezTo>
                    <a:cubicBezTo>
                      <a:pt x="107391" y="57160"/>
                      <a:pt x="106907" y="57214"/>
                      <a:pt x="106432" y="57312"/>
                    </a:cubicBezTo>
                    <a:cubicBezTo>
                      <a:pt x="106472" y="53155"/>
                      <a:pt x="109649" y="51076"/>
                      <a:pt x="112825" y="51076"/>
                    </a:cubicBezTo>
                    <a:close/>
                    <a:moveTo>
                      <a:pt x="136136" y="51080"/>
                    </a:moveTo>
                    <a:cubicBezTo>
                      <a:pt x="139311" y="51080"/>
                      <a:pt x="142484" y="53157"/>
                      <a:pt x="142525" y="57312"/>
                    </a:cubicBezTo>
                    <a:lnTo>
                      <a:pt x="142525" y="57321"/>
                    </a:lnTo>
                    <a:cubicBezTo>
                      <a:pt x="142050" y="57219"/>
                      <a:pt x="141571" y="57169"/>
                      <a:pt x="141097" y="57169"/>
                    </a:cubicBezTo>
                    <a:cubicBezTo>
                      <a:pt x="139236" y="57169"/>
                      <a:pt x="137435" y="57936"/>
                      <a:pt x="136136" y="59328"/>
                    </a:cubicBezTo>
                    <a:cubicBezTo>
                      <a:pt x="134854" y="57948"/>
                      <a:pt x="133062" y="57169"/>
                      <a:pt x="131181" y="57169"/>
                    </a:cubicBezTo>
                    <a:cubicBezTo>
                      <a:pt x="130697" y="57169"/>
                      <a:pt x="130213" y="57223"/>
                      <a:pt x="129738" y="57321"/>
                    </a:cubicBezTo>
                    <a:cubicBezTo>
                      <a:pt x="129778" y="53161"/>
                      <a:pt x="132958" y="51080"/>
                      <a:pt x="136136" y="51080"/>
                    </a:cubicBezTo>
                    <a:close/>
                    <a:moveTo>
                      <a:pt x="89307" y="51119"/>
                    </a:moveTo>
                    <a:cubicBezTo>
                      <a:pt x="91889" y="51119"/>
                      <a:pt x="94470" y="52493"/>
                      <a:pt x="95366" y="55242"/>
                    </a:cubicBezTo>
                    <a:cubicBezTo>
                      <a:pt x="95590" y="55923"/>
                      <a:pt x="95697" y="56631"/>
                      <a:pt x="95706" y="57348"/>
                    </a:cubicBezTo>
                    <a:cubicBezTo>
                      <a:pt x="95226" y="57243"/>
                      <a:pt x="94742" y="57192"/>
                      <a:pt x="94262" y="57192"/>
                    </a:cubicBezTo>
                    <a:cubicBezTo>
                      <a:pt x="92407" y="57192"/>
                      <a:pt x="90613" y="57958"/>
                      <a:pt x="89317" y="59346"/>
                    </a:cubicBezTo>
                    <a:cubicBezTo>
                      <a:pt x="88036" y="57975"/>
                      <a:pt x="86244" y="57187"/>
                      <a:pt x="84362" y="57187"/>
                    </a:cubicBezTo>
                    <a:cubicBezTo>
                      <a:pt x="83878" y="57187"/>
                      <a:pt x="83394" y="57241"/>
                      <a:pt x="82919" y="57348"/>
                    </a:cubicBezTo>
                    <a:cubicBezTo>
                      <a:pt x="82919" y="56631"/>
                      <a:pt x="83018" y="55923"/>
                      <a:pt x="83224" y="55251"/>
                    </a:cubicBezTo>
                    <a:lnTo>
                      <a:pt x="83242" y="55242"/>
                    </a:lnTo>
                    <a:cubicBezTo>
                      <a:pt x="84138" y="52495"/>
                      <a:pt x="86723" y="51119"/>
                      <a:pt x="89307" y="51119"/>
                    </a:cubicBezTo>
                    <a:close/>
                    <a:moveTo>
                      <a:pt x="42351" y="51273"/>
                    </a:moveTo>
                    <a:cubicBezTo>
                      <a:pt x="45527" y="51273"/>
                      <a:pt x="48704" y="53352"/>
                      <a:pt x="48744" y="57509"/>
                    </a:cubicBezTo>
                    <a:cubicBezTo>
                      <a:pt x="48269" y="57407"/>
                      <a:pt x="47791" y="57358"/>
                      <a:pt x="47316" y="57358"/>
                    </a:cubicBezTo>
                    <a:cubicBezTo>
                      <a:pt x="45455" y="57358"/>
                      <a:pt x="43655" y="58124"/>
                      <a:pt x="42355" y="59517"/>
                    </a:cubicBezTo>
                    <a:cubicBezTo>
                      <a:pt x="41081" y="58144"/>
                      <a:pt x="39293" y="57366"/>
                      <a:pt x="37414" y="57366"/>
                    </a:cubicBezTo>
                    <a:cubicBezTo>
                      <a:pt x="37404" y="57366"/>
                      <a:pt x="37393" y="57366"/>
                      <a:pt x="37382" y="57366"/>
                    </a:cubicBezTo>
                    <a:lnTo>
                      <a:pt x="37400" y="57357"/>
                    </a:lnTo>
                    <a:cubicBezTo>
                      <a:pt x="36916" y="57357"/>
                      <a:pt x="36432" y="57402"/>
                      <a:pt x="35958" y="57509"/>
                    </a:cubicBezTo>
                    <a:cubicBezTo>
                      <a:pt x="35998" y="53352"/>
                      <a:pt x="39174" y="51273"/>
                      <a:pt x="42351" y="51273"/>
                    </a:cubicBezTo>
                    <a:close/>
                    <a:moveTo>
                      <a:pt x="65657" y="51282"/>
                    </a:moveTo>
                    <a:cubicBezTo>
                      <a:pt x="68834" y="51282"/>
                      <a:pt x="72010" y="53361"/>
                      <a:pt x="72050" y="57518"/>
                    </a:cubicBezTo>
                    <a:cubicBezTo>
                      <a:pt x="71572" y="57413"/>
                      <a:pt x="71090" y="57362"/>
                      <a:pt x="70611" y="57362"/>
                    </a:cubicBezTo>
                    <a:cubicBezTo>
                      <a:pt x="68757" y="57362"/>
                      <a:pt x="66958" y="58130"/>
                      <a:pt x="65662" y="59525"/>
                    </a:cubicBezTo>
                    <a:cubicBezTo>
                      <a:pt x="64387" y="58153"/>
                      <a:pt x="62599" y="57366"/>
                      <a:pt x="60729" y="57366"/>
                    </a:cubicBezTo>
                    <a:cubicBezTo>
                      <a:pt x="60719" y="57366"/>
                      <a:pt x="60708" y="57366"/>
                      <a:pt x="60697" y="57366"/>
                    </a:cubicBezTo>
                    <a:lnTo>
                      <a:pt x="60715" y="57366"/>
                    </a:lnTo>
                    <a:cubicBezTo>
                      <a:pt x="60223" y="57366"/>
                      <a:pt x="59739" y="57411"/>
                      <a:pt x="59264" y="57518"/>
                    </a:cubicBezTo>
                    <a:cubicBezTo>
                      <a:pt x="59304" y="53361"/>
                      <a:pt x="62481" y="51282"/>
                      <a:pt x="65657" y="51282"/>
                    </a:cubicBezTo>
                    <a:close/>
                    <a:moveTo>
                      <a:pt x="18802" y="51334"/>
                    </a:moveTo>
                    <a:cubicBezTo>
                      <a:pt x="21383" y="51334"/>
                      <a:pt x="23964" y="52708"/>
                      <a:pt x="24864" y="55457"/>
                    </a:cubicBezTo>
                    <a:cubicBezTo>
                      <a:pt x="25079" y="56129"/>
                      <a:pt x="25196" y="56846"/>
                      <a:pt x="25196" y="57554"/>
                    </a:cubicBezTo>
                    <a:cubicBezTo>
                      <a:pt x="24721" y="57452"/>
                      <a:pt x="24242" y="57402"/>
                      <a:pt x="23767" y="57402"/>
                    </a:cubicBezTo>
                    <a:cubicBezTo>
                      <a:pt x="21904" y="57402"/>
                      <a:pt x="20100" y="58169"/>
                      <a:pt x="18807" y="59561"/>
                    </a:cubicBezTo>
                    <a:cubicBezTo>
                      <a:pt x="17526" y="58181"/>
                      <a:pt x="15734" y="57402"/>
                      <a:pt x="13852" y="57402"/>
                    </a:cubicBezTo>
                    <a:cubicBezTo>
                      <a:pt x="13368" y="57402"/>
                      <a:pt x="12884" y="57456"/>
                      <a:pt x="12409" y="57563"/>
                    </a:cubicBezTo>
                    <a:cubicBezTo>
                      <a:pt x="12409" y="56846"/>
                      <a:pt x="12526" y="56129"/>
                      <a:pt x="12741" y="55448"/>
                    </a:cubicBezTo>
                    <a:lnTo>
                      <a:pt x="12741" y="55457"/>
                    </a:lnTo>
                    <a:cubicBezTo>
                      <a:pt x="13637" y="52710"/>
                      <a:pt x="16220" y="51334"/>
                      <a:pt x="18802" y="51334"/>
                    </a:cubicBezTo>
                    <a:close/>
                    <a:moveTo>
                      <a:pt x="117977" y="57538"/>
                    </a:moveTo>
                    <a:cubicBezTo>
                      <a:pt x="118398" y="57538"/>
                      <a:pt x="118823" y="57576"/>
                      <a:pt x="119245" y="57653"/>
                    </a:cubicBezTo>
                    <a:cubicBezTo>
                      <a:pt x="118726" y="58271"/>
                      <a:pt x="118322" y="58979"/>
                      <a:pt x="118063" y="59741"/>
                    </a:cubicBezTo>
                    <a:lnTo>
                      <a:pt x="118054" y="59741"/>
                    </a:lnTo>
                    <a:cubicBezTo>
                      <a:pt x="117821" y="60439"/>
                      <a:pt x="117713" y="61174"/>
                      <a:pt x="117758" y="61918"/>
                    </a:cubicBezTo>
                    <a:cubicBezTo>
                      <a:pt x="116501" y="60608"/>
                      <a:pt x="114730" y="59776"/>
                      <a:pt x="112860" y="59776"/>
                    </a:cubicBezTo>
                    <a:cubicBezTo>
                      <a:pt x="112850" y="59776"/>
                      <a:pt x="112840" y="59776"/>
                      <a:pt x="112830" y="59776"/>
                    </a:cubicBezTo>
                    <a:cubicBezTo>
                      <a:pt x="114169" y="58334"/>
                      <a:pt x="116040" y="57538"/>
                      <a:pt x="117977" y="57538"/>
                    </a:cubicBezTo>
                    <a:close/>
                    <a:moveTo>
                      <a:pt x="130971" y="57538"/>
                    </a:moveTo>
                    <a:cubicBezTo>
                      <a:pt x="132907" y="57538"/>
                      <a:pt x="134780" y="58334"/>
                      <a:pt x="136127" y="59776"/>
                    </a:cubicBezTo>
                    <a:cubicBezTo>
                      <a:pt x="136117" y="59776"/>
                      <a:pt x="136107" y="59776"/>
                      <a:pt x="136097" y="59776"/>
                    </a:cubicBezTo>
                    <a:cubicBezTo>
                      <a:pt x="134217" y="59776"/>
                      <a:pt x="132446" y="60608"/>
                      <a:pt x="131199" y="61918"/>
                    </a:cubicBezTo>
                    <a:cubicBezTo>
                      <a:pt x="131234" y="61183"/>
                      <a:pt x="131136" y="60439"/>
                      <a:pt x="130894" y="59741"/>
                    </a:cubicBezTo>
                    <a:lnTo>
                      <a:pt x="130885" y="59741"/>
                    </a:lnTo>
                    <a:cubicBezTo>
                      <a:pt x="130625" y="58979"/>
                      <a:pt x="130222" y="58271"/>
                      <a:pt x="129702" y="57653"/>
                    </a:cubicBezTo>
                    <a:cubicBezTo>
                      <a:pt x="130125" y="57576"/>
                      <a:pt x="130549" y="57538"/>
                      <a:pt x="130971" y="57538"/>
                    </a:cubicBezTo>
                    <a:close/>
                    <a:moveTo>
                      <a:pt x="94432" y="57571"/>
                    </a:moveTo>
                    <a:cubicBezTo>
                      <a:pt x="94855" y="57571"/>
                      <a:pt x="95282" y="57610"/>
                      <a:pt x="95706" y="57689"/>
                    </a:cubicBezTo>
                    <a:cubicBezTo>
                      <a:pt x="94720" y="58871"/>
                      <a:pt x="94138" y="60377"/>
                      <a:pt x="94219" y="61963"/>
                    </a:cubicBezTo>
                    <a:cubicBezTo>
                      <a:pt x="92984" y="60666"/>
                      <a:pt x="91228" y="59830"/>
                      <a:pt x="89369" y="59830"/>
                    </a:cubicBezTo>
                    <a:cubicBezTo>
                      <a:pt x="89340" y="59830"/>
                      <a:pt x="89311" y="59830"/>
                      <a:pt x="89281" y="59830"/>
                    </a:cubicBezTo>
                    <a:cubicBezTo>
                      <a:pt x="89261" y="59830"/>
                      <a:pt x="89242" y="59830"/>
                      <a:pt x="89222" y="59830"/>
                    </a:cubicBezTo>
                    <a:cubicBezTo>
                      <a:pt x="87353" y="59830"/>
                      <a:pt x="85594" y="60659"/>
                      <a:pt x="84344" y="61963"/>
                    </a:cubicBezTo>
                    <a:cubicBezTo>
                      <a:pt x="84434" y="60377"/>
                      <a:pt x="83851" y="58871"/>
                      <a:pt x="82866" y="57689"/>
                    </a:cubicBezTo>
                    <a:lnTo>
                      <a:pt x="82857" y="57689"/>
                    </a:lnTo>
                    <a:cubicBezTo>
                      <a:pt x="83283" y="57610"/>
                      <a:pt x="83710" y="57571"/>
                      <a:pt x="84135" y="57571"/>
                    </a:cubicBezTo>
                    <a:cubicBezTo>
                      <a:pt x="86071" y="57571"/>
                      <a:pt x="87946" y="58374"/>
                      <a:pt x="89290" y="59821"/>
                    </a:cubicBezTo>
                    <a:cubicBezTo>
                      <a:pt x="90628" y="58374"/>
                      <a:pt x="92501" y="57571"/>
                      <a:pt x="94432" y="57571"/>
                    </a:cubicBezTo>
                    <a:close/>
                    <a:moveTo>
                      <a:pt x="47479" y="57732"/>
                    </a:moveTo>
                    <a:cubicBezTo>
                      <a:pt x="47903" y="57732"/>
                      <a:pt x="48329" y="57771"/>
                      <a:pt x="48753" y="57850"/>
                    </a:cubicBezTo>
                    <a:cubicBezTo>
                      <a:pt x="48233" y="58468"/>
                      <a:pt x="47839" y="59176"/>
                      <a:pt x="47570" y="59938"/>
                    </a:cubicBezTo>
                    <a:cubicBezTo>
                      <a:pt x="47337" y="60637"/>
                      <a:pt x="47230" y="61380"/>
                      <a:pt x="47275" y="62115"/>
                    </a:cubicBezTo>
                    <a:lnTo>
                      <a:pt x="47266" y="62115"/>
                    </a:lnTo>
                    <a:cubicBezTo>
                      <a:pt x="46024" y="60820"/>
                      <a:pt x="44265" y="59982"/>
                      <a:pt x="42405" y="59982"/>
                    </a:cubicBezTo>
                    <a:cubicBezTo>
                      <a:pt x="42386" y="59982"/>
                      <a:pt x="42366" y="59982"/>
                      <a:pt x="42346" y="59982"/>
                    </a:cubicBezTo>
                    <a:cubicBezTo>
                      <a:pt x="43684" y="58535"/>
                      <a:pt x="45551" y="57732"/>
                      <a:pt x="47479" y="57732"/>
                    </a:cubicBezTo>
                    <a:close/>
                    <a:moveTo>
                      <a:pt x="60498" y="57741"/>
                    </a:moveTo>
                    <a:cubicBezTo>
                      <a:pt x="62431" y="57741"/>
                      <a:pt x="64299" y="58543"/>
                      <a:pt x="65644" y="59982"/>
                    </a:cubicBezTo>
                    <a:cubicBezTo>
                      <a:pt x="65634" y="59982"/>
                      <a:pt x="65623" y="59982"/>
                      <a:pt x="65613" y="59982"/>
                    </a:cubicBezTo>
                    <a:cubicBezTo>
                      <a:pt x="63734" y="59982"/>
                      <a:pt x="61963" y="60814"/>
                      <a:pt x="60715" y="62124"/>
                    </a:cubicBezTo>
                    <a:cubicBezTo>
                      <a:pt x="60751" y="61380"/>
                      <a:pt x="60653" y="60646"/>
                      <a:pt x="60411" y="59938"/>
                    </a:cubicBezTo>
                    <a:lnTo>
                      <a:pt x="60402" y="59938"/>
                    </a:lnTo>
                    <a:cubicBezTo>
                      <a:pt x="60142" y="59176"/>
                      <a:pt x="59739" y="58468"/>
                      <a:pt x="59219" y="57859"/>
                    </a:cubicBezTo>
                    <a:cubicBezTo>
                      <a:pt x="59645" y="57780"/>
                      <a:pt x="60073" y="57741"/>
                      <a:pt x="60498" y="57741"/>
                    </a:cubicBezTo>
                    <a:close/>
                    <a:moveTo>
                      <a:pt x="23936" y="57773"/>
                    </a:moveTo>
                    <a:cubicBezTo>
                      <a:pt x="24366" y="57773"/>
                      <a:pt x="24800" y="57813"/>
                      <a:pt x="25232" y="57895"/>
                    </a:cubicBezTo>
                    <a:cubicBezTo>
                      <a:pt x="24237" y="59068"/>
                      <a:pt x="23655" y="60574"/>
                      <a:pt x="23744" y="62160"/>
                    </a:cubicBezTo>
                    <a:cubicBezTo>
                      <a:pt x="22494" y="60857"/>
                      <a:pt x="20727" y="60027"/>
                      <a:pt x="18867" y="60027"/>
                    </a:cubicBezTo>
                    <a:cubicBezTo>
                      <a:pt x="18847" y="60027"/>
                      <a:pt x="18827" y="60027"/>
                      <a:pt x="18807" y="60027"/>
                    </a:cubicBezTo>
                    <a:cubicBezTo>
                      <a:pt x="18787" y="60027"/>
                      <a:pt x="18767" y="60027"/>
                      <a:pt x="18747" y="60027"/>
                    </a:cubicBezTo>
                    <a:cubicBezTo>
                      <a:pt x="16879" y="60027"/>
                      <a:pt x="15111" y="60857"/>
                      <a:pt x="13870" y="62169"/>
                    </a:cubicBezTo>
                    <a:cubicBezTo>
                      <a:pt x="13951" y="60574"/>
                      <a:pt x="13368" y="59077"/>
                      <a:pt x="12382" y="57895"/>
                    </a:cubicBezTo>
                    <a:lnTo>
                      <a:pt x="12374" y="57895"/>
                    </a:lnTo>
                    <a:cubicBezTo>
                      <a:pt x="12805" y="57813"/>
                      <a:pt x="13239" y="57773"/>
                      <a:pt x="13670" y="57773"/>
                    </a:cubicBezTo>
                    <a:cubicBezTo>
                      <a:pt x="15599" y="57773"/>
                      <a:pt x="17467" y="58575"/>
                      <a:pt x="18807" y="60018"/>
                    </a:cubicBezTo>
                    <a:cubicBezTo>
                      <a:pt x="20140" y="58575"/>
                      <a:pt x="22007" y="57773"/>
                      <a:pt x="23936" y="57773"/>
                    </a:cubicBezTo>
                    <a:close/>
                    <a:moveTo>
                      <a:pt x="107668" y="57537"/>
                    </a:moveTo>
                    <a:cubicBezTo>
                      <a:pt x="109594" y="57537"/>
                      <a:pt x="111464" y="58336"/>
                      <a:pt x="112812" y="59776"/>
                    </a:cubicBezTo>
                    <a:cubicBezTo>
                      <a:pt x="112793" y="59776"/>
                      <a:pt x="112774" y="59776"/>
                      <a:pt x="112756" y="59776"/>
                    </a:cubicBezTo>
                    <a:cubicBezTo>
                      <a:pt x="110769" y="59776"/>
                      <a:pt x="108902" y="60722"/>
                      <a:pt x="107650" y="62178"/>
                    </a:cubicBezTo>
                    <a:lnTo>
                      <a:pt x="107650" y="62178"/>
                    </a:lnTo>
                    <a:cubicBezTo>
                      <a:pt x="107803" y="60502"/>
                      <a:pt x="107211" y="58925"/>
                      <a:pt x="106181" y="57698"/>
                    </a:cubicBezTo>
                    <a:cubicBezTo>
                      <a:pt x="106675" y="57590"/>
                      <a:pt x="107173" y="57537"/>
                      <a:pt x="107668" y="57537"/>
                    </a:cubicBezTo>
                    <a:close/>
                    <a:moveTo>
                      <a:pt x="37180" y="57734"/>
                    </a:moveTo>
                    <a:cubicBezTo>
                      <a:pt x="39111" y="57734"/>
                      <a:pt x="40981" y="58533"/>
                      <a:pt x="42328" y="59974"/>
                    </a:cubicBezTo>
                    <a:cubicBezTo>
                      <a:pt x="42310" y="59973"/>
                      <a:pt x="42291" y="59973"/>
                      <a:pt x="42273" y="59973"/>
                    </a:cubicBezTo>
                    <a:cubicBezTo>
                      <a:pt x="40286" y="59973"/>
                      <a:pt x="38419" y="60919"/>
                      <a:pt x="37167" y="62375"/>
                    </a:cubicBezTo>
                    <a:cubicBezTo>
                      <a:pt x="37320" y="60708"/>
                      <a:pt x="36728" y="59131"/>
                      <a:pt x="35698" y="57895"/>
                    </a:cubicBezTo>
                    <a:lnTo>
                      <a:pt x="35689" y="57895"/>
                    </a:lnTo>
                    <a:cubicBezTo>
                      <a:pt x="36185" y="57787"/>
                      <a:pt x="36684" y="57734"/>
                      <a:pt x="37180" y="57734"/>
                    </a:cubicBezTo>
                    <a:close/>
                    <a:moveTo>
                      <a:pt x="124474" y="55684"/>
                    </a:moveTo>
                    <a:cubicBezTo>
                      <a:pt x="127057" y="55684"/>
                      <a:pt x="129639" y="57057"/>
                      <a:pt x="130536" y="59803"/>
                    </a:cubicBezTo>
                    <a:cubicBezTo>
                      <a:pt x="130751" y="60484"/>
                      <a:pt x="130858" y="61192"/>
                      <a:pt x="130867" y="61909"/>
                    </a:cubicBezTo>
                    <a:cubicBezTo>
                      <a:pt x="130392" y="61807"/>
                      <a:pt x="129913" y="61757"/>
                      <a:pt x="129438" y="61757"/>
                    </a:cubicBezTo>
                    <a:cubicBezTo>
                      <a:pt x="127575" y="61757"/>
                      <a:pt x="125771" y="62524"/>
                      <a:pt x="124478" y="63916"/>
                    </a:cubicBezTo>
                    <a:cubicBezTo>
                      <a:pt x="123197" y="62536"/>
                      <a:pt x="121405" y="61757"/>
                      <a:pt x="119523" y="61757"/>
                    </a:cubicBezTo>
                    <a:cubicBezTo>
                      <a:pt x="119039" y="61757"/>
                      <a:pt x="118555" y="61810"/>
                      <a:pt x="118080" y="61909"/>
                    </a:cubicBezTo>
                    <a:cubicBezTo>
                      <a:pt x="118080" y="61192"/>
                      <a:pt x="118197" y="60484"/>
                      <a:pt x="118412" y="59803"/>
                    </a:cubicBezTo>
                    <a:cubicBezTo>
                      <a:pt x="119308" y="57057"/>
                      <a:pt x="121891" y="55684"/>
                      <a:pt x="124474" y="55684"/>
                    </a:cubicBezTo>
                    <a:close/>
                    <a:moveTo>
                      <a:pt x="100947" y="55720"/>
                    </a:moveTo>
                    <a:cubicBezTo>
                      <a:pt x="104117" y="55720"/>
                      <a:pt x="107290" y="57792"/>
                      <a:pt x="107337" y="61941"/>
                    </a:cubicBezTo>
                    <a:lnTo>
                      <a:pt x="107337" y="61941"/>
                    </a:lnTo>
                    <a:cubicBezTo>
                      <a:pt x="106869" y="61842"/>
                      <a:pt x="106398" y="61793"/>
                      <a:pt x="105930" y="61793"/>
                    </a:cubicBezTo>
                    <a:cubicBezTo>
                      <a:pt x="104072" y="61793"/>
                      <a:pt x="102267" y="62560"/>
                      <a:pt x="100975" y="63952"/>
                    </a:cubicBezTo>
                    <a:cubicBezTo>
                      <a:pt x="99693" y="62572"/>
                      <a:pt x="97901" y="61792"/>
                      <a:pt x="96020" y="61792"/>
                    </a:cubicBezTo>
                    <a:cubicBezTo>
                      <a:pt x="95536" y="61792"/>
                      <a:pt x="95052" y="61846"/>
                      <a:pt x="94577" y="61945"/>
                    </a:cubicBezTo>
                    <a:cubicBezTo>
                      <a:pt x="94604" y="57796"/>
                      <a:pt x="97774" y="55720"/>
                      <a:pt x="100947" y="55720"/>
                    </a:cubicBezTo>
                    <a:close/>
                    <a:moveTo>
                      <a:pt x="77633" y="55721"/>
                    </a:moveTo>
                    <a:cubicBezTo>
                      <a:pt x="80806" y="55721"/>
                      <a:pt x="83980" y="57797"/>
                      <a:pt x="84022" y="61952"/>
                    </a:cubicBezTo>
                    <a:lnTo>
                      <a:pt x="84022" y="61952"/>
                    </a:lnTo>
                    <a:cubicBezTo>
                      <a:pt x="83551" y="61851"/>
                      <a:pt x="83077" y="61802"/>
                      <a:pt x="82606" y="61802"/>
                    </a:cubicBezTo>
                    <a:cubicBezTo>
                      <a:pt x="80748" y="61802"/>
                      <a:pt x="78943" y="62569"/>
                      <a:pt x="77651" y="63961"/>
                    </a:cubicBezTo>
                    <a:cubicBezTo>
                      <a:pt x="76369" y="62581"/>
                      <a:pt x="74577" y="61801"/>
                      <a:pt x="72696" y="61801"/>
                    </a:cubicBezTo>
                    <a:cubicBezTo>
                      <a:pt x="72212" y="61801"/>
                      <a:pt x="71728" y="61855"/>
                      <a:pt x="71253" y="61954"/>
                    </a:cubicBezTo>
                    <a:cubicBezTo>
                      <a:pt x="71284" y="57799"/>
                      <a:pt x="74458" y="55721"/>
                      <a:pt x="77633" y="55721"/>
                    </a:cubicBezTo>
                    <a:close/>
                    <a:moveTo>
                      <a:pt x="54007" y="55886"/>
                    </a:moveTo>
                    <a:cubicBezTo>
                      <a:pt x="56587" y="55886"/>
                      <a:pt x="59166" y="57260"/>
                      <a:pt x="60061" y="60009"/>
                    </a:cubicBezTo>
                    <a:cubicBezTo>
                      <a:pt x="60285" y="60681"/>
                      <a:pt x="60393" y="61398"/>
                      <a:pt x="60402" y="62106"/>
                    </a:cubicBezTo>
                    <a:cubicBezTo>
                      <a:pt x="59929" y="62004"/>
                      <a:pt x="59451" y="61954"/>
                      <a:pt x="58977" y="61954"/>
                    </a:cubicBezTo>
                    <a:cubicBezTo>
                      <a:pt x="57118" y="61954"/>
                      <a:pt x="55312" y="62721"/>
                      <a:pt x="54013" y="64113"/>
                    </a:cubicBezTo>
                    <a:cubicBezTo>
                      <a:pt x="52741" y="62733"/>
                      <a:pt x="50939" y="61954"/>
                      <a:pt x="49067" y="61954"/>
                    </a:cubicBezTo>
                    <a:cubicBezTo>
                      <a:pt x="48574" y="61954"/>
                      <a:pt x="48090" y="62008"/>
                      <a:pt x="47624" y="62115"/>
                    </a:cubicBezTo>
                    <a:cubicBezTo>
                      <a:pt x="47615" y="61398"/>
                      <a:pt x="47723" y="60690"/>
                      <a:pt x="47929" y="60009"/>
                    </a:cubicBezTo>
                    <a:lnTo>
                      <a:pt x="47947" y="60009"/>
                    </a:lnTo>
                    <a:cubicBezTo>
                      <a:pt x="48843" y="57262"/>
                      <a:pt x="51425" y="55886"/>
                      <a:pt x="54007" y="55886"/>
                    </a:cubicBezTo>
                    <a:close/>
                    <a:moveTo>
                      <a:pt x="30465" y="55920"/>
                    </a:moveTo>
                    <a:cubicBezTo>
                      <a:pt x="33637" y="55920"/>
                      <a:pt x="36811" y="57998"/>
                      <a:pt x="36854" y="62156"/>
                    </a:cubicBezTo>
                    <a:lnTo>
                      <a:pt x="36854" y="62156"/>
                    </a:lnTo>
                    <a:cubicBezTo>
                      <a:pt x="36379" y="62054"/>
                      <a:pt x="35901" y="62004"/>
                      <a:pt x="35426" y="62004"/>
                    </a:cubicBezTo>
                    <a:cubicBezTo>
                      <a:pt x="33569" y="62004"/>
                      <a:pt x="31771" y="62770"/>
                      <a:pt x="30483" y="64158"/>
                    </a:cubicBezTo>
                    <a:cubicBezTo>
                      <a:pt x="29201" y="62787"/>
                      <a:pt x="27409" y="61999"/>
                      <a:pt x="25528" y="61999"/>
                    </a:cubicBezTo>
                    <a:cubicBezTo>
                      <a:pt x="25044" y="61999"/>
                      <a:pt x="24560" y="62052"/>
                      <a:pt x="24085" y="62160"/>
                    </a:cubicBezTo>
                    <a:cubicBezTo>
                      <a:pt x="24116" y="58001"/>
                      <a:pt x="27290" y="55920"/>
                      <a:pt x="30465" y="55920"/>
                    </a:cubicBezTo>
                    <a:close/>
                    <a:moveTo>
                      <a:pt x="7145" y="55923"/>
                    </a:moveTo>
                    <a:cubicBezTo>
                      <a:pt x="10322" y="55923"/>
                      <a:pt x="13498" y="58002"/>
                      <a:pt x="13538" y="62160"/>
                    </a:cubicBezTo>
                    <a:cubicBezTo>
                      <a:pt x="13060" y="62055"/>
                      <a:pt x="12577" y="62004"/>
                      <a:pt x="12098" y="62004"/>
                    </a:cubicBezTo>
                    <a:cubicBezTo>
                      <a:pt x="10244" y="62004"/>
                      <a:pt x="8445" y="62770"/>
                      <a:pt x="7150" y="64158"/>
                    </a:cubicBezTo>
                    <a:lnTo>
                      <a:pt x="7150" y="64167"/>
                    </a:lnTo>
                    <a:cubicBezTo>
                      <a:pt x="5868" y="62787"/>
                      <a:pt x="4076" y="62008"/>
                      <a:pt x="2194" y="62008"/>
                    </a:cubicBezTo>
                    <a:cubicBezTo>
                      <a:pt x="1711" y="62008"/>
                      <a:pt x="1227" y="62052"/>
                      <a:pt x="752" y="62160"/>
                    </a:cubicBezTo>
                    <a:cubicBezTo>
                      <a:pt x="792" y="58002"/>
                      <a:pt x="3969" y="55923"/>
                      <a:pt x="7145" y="55923"/>
                    </a:cubicBezTo>
                    <a:close/>
                    <a:moveTo>
                      <a:pt x="119331" y="62140"/>
                    </a:moveTo>
                    <a:cubicBezTo>
                      <a:pt x="121264" y="62140"/>
                      <a:pt x="123135" y="62937"/>
                      <a:pt x="124478" y="64382"/>
                    </a:cubicBezTo>
                    <a:cubicBezTo>
                      <a:pt x="125815" y="62942"/>
                      <a:pt x="127688" y="62141"/>
                      <a:pt x="129619" y="62141"/>
                    </a:cubicBezTo>
                    <a:cubicBezTo>
                      <a:pt x="130043" y="62141"/>
                      <a:pt x="130469" y="62179"/>
                      <a:pt x="130894" y="62258"/>
                    </a:cubicBezTo>
                    <a:cubicBezTo>
                      <a:pt x="129908" y="63432"/>
                      <a:pt x="129326" y="64929"/>
                      <a:pt x="129415" y="66524"/>
                    </a:cubicBezTo>
                    <a:lnTo>
                      <a:pt x="129406" y="66533"/>
                    </a:lnTo>
                    <a:cubicBezTo>
                      <a:pt x="128165" y="65229"/>
                      <a:pt x="126397" y="64391"/>
                      <a:pt x="124528" y="64391"/>
                    </a:cubicBezTo>
                    <a:cubicBezTo>
                      <a:pt x="124509" y="64391"/>
                      <a:pt x="124489" y="64391"/>
                      <a:pt x="124469" y="64391"/>
                    </a:cubicBezTo>
                    <a:cubicBezTo>
                      <a:pt x="124450" y="64391"/>
                      <a:pt x="124430" y="64391"/>
                      <a:pt x="124410" y="64391"/>
                    </a:cubicBezTo>
                    <a:cubicBezTo>
                      <a:pt x="122541" y="64391"/>
                      <a:pt x="120782" y="65229"/>
                      <a:pt x="119532" y="66533"/>
                    </a:cubicBezTo>
                    <a:cubicBezTo>
                      <a:pt x="119622" y="64938"/>
                      <a:pt x="119039" y="63441"/>
                      <a:pt x="118045" y="62258"/>
                    </a:cubicBezTo>
                    <a:cubicBezTo>
                      <a:pt x="118473" y="62179"/>
                      <a:pt x="118903" y="62140"/>
                      <a:pt x="119331" y="62140"/>
                    </a:cubicBezTo>
                    <a:close/>
                    <a:moveTo>
                      <a:pt x="95793" y="62177"/>
                    </a:moveTo>
                    <a:cubicBezTo>
                      <a:pt x="97728" y="62177"/>
                      <a:pt x="99603" y="62979"/>
                      <a:pt x="100948" y="64427"/>
                    </a:cubicBezTo>
                    <a:lnTo>
                      <a:pt x="100948" y="64427"/>
                    </a:lnTo>
                    <a:cubicBezTo>
                      <a:pt x="100945" y="64427"/>
                      <a:pt x="100942" y="64427"/>
                      <a:pt x="100939" y="64427"/>
                    </a:cubicBezTo>
                    <a:cubicBezTo>
                      <a:pt x="100919" y="64427"/>
                      <a:pt x="100900" y="64427"/>
                      <a:pt x="100880" y="64427"/>
                    </a:cubicBezTo>
                    <a:cubicBezTo>
                      <a:pt x="99011" y="64427"/>
                      <a:pt x="97252" y="65265"/>
                      <a:pt x="96002" y="66568"/>
                    </a:cubicBezTo>
                    <a:cubicBezTo>
                      <a:pt x="96091" y="64982"/>
                      <a:pt x="95509" y="63477"/>
                      <a:pt x="94514" y="62294"/>
                    </a:cubicBezTo>
                    <a:cubicBezTo>
                      <a:pt x="94940" y="62215"/>
                      <a:pt x="95368" y="62177"/>
                      <a:pt x="95793" y="62177"/>
                    </a:cubicBezTo>
                    <a:close/>
                    <a:moveTo>
                      <a:pt x="82770" y="62194"/>
                    </a:moveTo>
                    <a:cubicBezTo>
                      <a:pt x="83195" y="62194"/>
                      <a:pt x="83623" y="62233"/>
                      <a:pt x="84048" y="62312"/>
                    </a:cubicBezTo>
                    <a:cubicBezTo>
                      <a:pt x="83054" y="63495"/>
                      <a:pt x="82471" y="64991"/>
                      <a:pt x="82561" y="66586"/>
                    </a:cubicBezTo>
                    <a:cubicBezTo>
                      <a:pt x="81311" y="65283"/>
                      <a:pt x="79552" y="64445"/>
                      <a:pt x="77683" y="64445"/>
                    </a:cubicBezTo>
                    <a:cubicBezTo>
                      <a:pt x="77663" y="64445"/>
                      <a:pt x="77644" y="64445"/>
                      <a:pt x="77624" y="64445"/>
                    </a:cubicBezTo>
                    <a:cubicBezTo>
                      <a:pt x="78961" y="62997"/>
                      <a:pt x="80835" y="62194"/>
                      <a:pt x="82770" y="62194"/>
                    </a:cubicBezTo>
                    <a:close/>
                    <a:moveTo>
                      <a:pt x="48840" y="62338"/>
                    </a:moveTo>
                    <a:cubicBezTo>
                      <a:pt x="50775" y="62338"/>
                      <a:pt x="52650" y="63141"/>
                      <a:pt x="53995" y="64588"/>
                    </a:cubicBezTo>
                    <a:lnTo>
                      <a:pt x="53995" y="64588"/>
                    </a:lnTo>
                    <a:cubicBezTo>
                      <a:pt x="53992" y="64588"/>
                      <a:pt x="53989" y="64588"/>
                      <a:pt x="53986" y="64588"/>
                    </a:cubicBezTo>
                    <a:cubicBezTo>
                      <a:pt x="53966" y="64588"/>
                      <a:pt x="53947" y="64588"/>
                      <a:pt x="53927" y="64588"/>
                    </a:cubicBezTo>
                    <a:cubicBezTo>
                      <a:pt x="52058" y="64588"/>
                      <a:pt x="50299" y="65426"/>
                      <a:pt x="49049" y="66730"/>
                    </a:cubicBezTo>
                    <a:cubicBezTo>
                      <a:pt x="49138" y="65144"/>
                      <a:pt x="48556" y="63638"/>
                      <a:pt x="47561" y="62456"/>
                    </a:cubicBezTo>
                    <a:cubicBezTo>
                      <a:pt x="47987" y="62377"/>
                      <a:pt x="48415" y="62338"/>
                      <a:pt x="48840" y="62338"/>
                    </a:cubicBezTo>
                    <a:close/>
                    <a:moveTo>
                      <a:pt x="59133" y="62338"/>
                    </a:moveTo>
                    <a:cubicBezTo>
                      <a:pt x="59557" y="62338"/>
                      <a:pt x="59985" y="62377"/>
                      <a:pt x="60411" y="62456"/>
                    </a:cubicBezTo>
                    <a:cubicBezTo>
                      <a:pt x="59425" y="63629"/>
                      <a:pt x="58843" y="65135"/>
                      <a:pt x="58932" y="66721"/>
                    </a:cubicBezTo>
                    <a:lnTo>
                      <a:pt x="58923" y="66730"/>
                    </a:lnTo>
                    <a:cubicBezTo>
                      <a:pt x="57682" y="65426"/>
                      <a:pt x="55914" y="64588"/>
                      <a:pt x="54045" y="64588"/>
                    </a:cubicBezTo>
                    <a:cubicBezTo>
                      <a:pt x="54029" y="64588"/>
                      <a:pt x="54012" y="64588"/>
                      <a:pt x="53995" y="64588"/>
                    </a:cubicBezTo>
                    <a:lnTo>
                      <a:pt x="53995" y="64588"/>
                    </a:lnTo>
                    <a:cubicBezTo>
                      <a:pt x="55332" y="63141"/>
                      <a:pt x="57200" y="62338"/>
                      <a:pt x="59133" y="62338"/>
                    </a:cubicBezTo>
                    <a:close/>
                    <a:moveTo>
                      <a:pt x="12296" y="62401"/>
                    </a:moveTo>
                    <a:cubicBezTo>
                      <a:pt x="12721" y="62401"/>
                      <a:pt x="13148" y="62439"/>
                      <a:pt x="13574" y="62518"/>
                    </a:cubicBezTo>
                    <a:cubicBezTo>
                      <a:pt x="12580" y="63701"/>
                      <a:pt x="11997" y="65197"/>
                      <a:pt x="12087" y="66792"/>
                    </a:cubicBezTo>
                    <a:cubicBezTo>
                      <a:pt x="10837" y="65489"/>
                      <a:pt x="9069" y="64651"/>
                      <a:pt x="7208" y="64651"/>
                    </a:cubicBezTo>
                    <a:cubicBezTo>
                      <a:pt x="7189" y="64651"/>
                      <a:pt x="7169" y="64651"/>
                      <a:pt x="7150" y="64651"/>
                    </a:cubicBezTo>
                    <a:cubicBezTo>
                      <a:pt x="8487" y="63203"/>
                      <a:pt x="10360" y="62401"/>
                      <a:pt x="12296" y="62401"/>
                    </a:cubicBezTo>
                    <a:close/>
                    <a:moveTo>
                      <a:pt x="106094" y="62174"/>
                    </a:moveTo>
                    <a:cubicBezTo>
                      <a:pt x="106570" y="62174"/>
                      <a:pt x="107049" y="62222"/>
                      <a:pt x="107525" y="62321"/>
                    </a:cubicBezTo>
                    <a:cubicBezTo>
                      <a:pt x="106512" y="63567"/>
                      <a:pt x="105939" y="65162"/>
                      <a:pt x="106127" y="66837"/>
                    </a:cubicBezTo>
                    <a:lnTo>
                      <a:pt x="106118" y="66837"/>
                    </a:lnTo>
                    <a:cubicBezTo>
                      <a:pt x="104866" y="65381"/>
                      <a:pt x="102990" y="64427"/>
                      <a:pt x="100995" y="64427"/>
                    </a:cubicBezTo>
                    <a:cubicBezTo>
                      <a:pt x="100979" y="64427"/>
                      <a:pt x="100964" y="64427"/>
                      <a:pt x="100948" y="64427"/>
                    </a:cubicBezTo>
                    <a:lnTo>
                      <a:pt x="100948" y="64427"/>
                    </a:lnTo>
                    <a:cubicBezTo>
                      <a:pt x="102286" y="62974"/>
                      <a:pt x="104160" y="62174"/>
                      <a:pt x="106094" y="62174"/>
                    </a:cubicBezTo>
                    <a:close/>
                    <a:moveTo>
                      <a:pt x="70802" y="57747"/>
                    </a:moveTo>
                    <a:cubicBezTo>
                      <a:pt x="71277" y="57747"/>
                      <a:pt x="71755" y="57796"/>
                      <a:pt x="72230" y="57895"/>
                    </a:cubicBezTo>
                    <a:cubicBezTo>
                      <a:pt x="71262" y="59140"/>
                      <a:pt x="70733" y="60708"/>
                      <a:pt x="70930" y="62357"/>
                    </a:cubicBezTo>
                    <a:cubicBezTo>
                      <a:pt x="71442" y="62243"/>
                      <a:pt x="71958" y="62187"/>
                      <a:pt x="72470" y="62187"/>
                    </a:cubicBezTo>
                    <a:cubicBezTo>
                      <a:pt x="74405" y="62187"/>
                      <a:pt x="76278" y="62985"/>
                      <a:pt x="77624" y="64445"/>
                    </a:cubicBezTo>
                    <a:cubicBezTo>
                      <a:pt x="77606" y="64445"/>
                      <a:pt x="77588" y="64445"/>
                      <a:pt x="77570" y="64445"/>
                    </a:cubicBezTo>
                    <a:cubicBezTo>
                      <a:pt x="75520" y="64445"/>
                      <a:pt x="73598" y="65453"/>
                      <a:pt x="72346" y="66972"/>
                    </a:cubicBezTo>
                    <a:cubicBezTo>
                      <a:pt x="72703" y="63259"/>
                      <a:pt x="69407" y="59982"/>
                      <a:pt x="65707" y="59982"/>
                    </a:cubicBezTo>
                    <a:cubicBezTo>
                      <a:pt x="65692" y="59982"/>
                      <a:pt x="65677" y="59982"/>
                      <a:pt x="65662" y="59982"/>
                    </a:cubicBezTo>
                    <a:lnTo>
                      <a:pt x="65653" y="59991"/>
                    </a:lnTo>
                    <a:cubicBezTo>
                      <a:pt x="66997" y="58546"/>
                      <a:pt x="68873" y="57747"/>
                      <a:pt x="70802" y="57747"/>
                    </a:cubicBezTo>
                    <a:close/>
                    <a:moveTo>
                      <a:pt x="35611" y="62371"/>
                    </a:moveTo>
                    <a:cubicBezTo>
                      <a:pt x="36087" y="62371"/>
                      <a:pt x="36566" y="62419"/>
                      <a:pt x="37042" y="62518"/>
                    </a:cubicBezTo>
                    <a:cubicBezTo>
                      <a:pt x="36029" y="63773"/>
                      <a:pt x="35456" y="65359"/>
                      <a:pt x="35644" y="67034"/>
                    </a:cubicBezTo>
                    <a:lnTo>
                      <a:pt x="35635" y="67034"/>
                    </a:lnTo>
                    <a:cubicBezTo>
                      <a:pt x="34383" y="65578"/>
                      <a:pt x="32507" y="64633"/>
                      <a:pt x="30512" y="64633"/>
                    </a:cubicBezTo>
                    <a:cubicBezTo>
                      <a:pt x="30493" y="64633"/>
                      <a:pt x="30474" y="64633"/>
                      <a:pt x="30456" y="64633"/>
                    </a:cubicBezTo>
                    <a:cubicBezTo>
                      <a:pt x="30436" y="64633"/>
                      <a:pt x="30416" y="64633"/>
                      <a:pt x="30397" y="64633"/>
                    </a:cubicBezTo>
                    <a:cubicBezTo>
                      <a:pt x="28528" y="64633"/>
                      <a:pt x="26769" y="65471"/>
                      <a:pt x="25519" y="66775"/>
                    </a:cubicBezTo>
                    <a:cubicBezTo>
                      <a:pt x="25608" y="65180"/>
                      <a:pt x="25026" y="63683"/>
                      <a:pt x="24031" y="62500"/>
                    </a:cubicBezTo>
                    <a:cubicBezTo>
                      <a:pt x="24460" y="62421"/>
                      <a:pt x="24890" y="62382"/>
                      <a:pt x="25317" y="62382"/>
                    </a:cubicBezTo>
                    <a:cubicBezTo>
                      <a:pt x="27250" y="62382"/>
                      <a:pt x="29122" y="63178"/>
                      <a:pt x="30465" y="64624"/>
                    </a:cubicBezTo>
                    <a:cubicBezTo>
                      <a:pt x="31802" y="63171"/>
                      <a:pt x="33677" y="62371"/>
                      <a:pt x="35611" y="62371"/>
                    </a:cubicBezTo>
                    <a:close/>
                    <a:moveTo>
                      <a:pt x="112817" y="60278"/>
                    </a:moveTo>
                    <a:cubicBezTo>
                      <a:pt x="115992" y="60278"/>
                      <a:pt x="119168" y="62356"/>
                      <a:pt x="119209" y="66513"/>
                    </a:cubicBezTo>
                    <a:lnTo>
                      <a:pt x="119209" y="66513"/>
                    </a:lnTo>
                    <a:cubicBezTo>
                      <a:pt x="118734" y="66409"/>
                      <a:pt x="118254" y="66358"/>
                      <a:pt x="117778" y="66358"/>
                    </a:cubicBezTo>
                    <a:cubicBezTo>
                      <a:pt x="115925" y="66358"/>
                      <a:pt x="114125" y="67125"/>
                      <a:pt x="112830" y="68513"/>
                    </a:cubicBezTo>
                    <a:cubicBezTo>
                      <a:pt x="111548" y="67142"/>
                      <a:pt x="109756" y="66353"/>
                      <a:pt x="107883" y="66353"/>
                    </a:cubicBezTo>
                    <a:cubicBezTo>
                      <a:pt x="107391" y="66353"/>
                      <a:pt x="106907" y="66407"/>
                      <a:pt x="106432" y="66515"/>
                    </a:cubicBezTo>
                    <a:cubicBezTo>
                      <a:pt x="106468" y="62357"/>
                      <a:pt x="109642" y="60278"/>
                      <a:pt x="112817" y="60278"/>
                    </a:cubicBezTo>
                    <a:close/>
                    <a:moveTo>
                      <a:pt x="136134" y="60279"/>
                    </a:moveTo>
                    <a:cubicBezTo>
                      <a:pt x="139310" y="60279"/>
                      <a:pt x="142484" y="62358"/>
                      <a:pt x="142525" y="66515"/>
                    </a:cubicBezTo>
                    <a:lnTo>
                      <a:pt x="142525" y="66524"/>
                    </a:lnTo>
                    <a:cubicBezTo>
                      <a:pt x="142044" y="66419"/>
                      <a:pt x="141561" y="66368"/>
                      <a:pt x="141081" y="66368"/>
                    </a:cubicBezTo>
                    <a:cubicBezTo>
                      <a:pt x="139223" y="66368"/>
                      <a:pt x="137425" y="67135"/>
                      <a:pt x="136136" y="68531"/>
                    </a:cubicBezTo>
                    <a:cubicBezTo>
                      <a:pt x="134862" y="67159"/>
                      <a:pt x="133082" y="66371"/>
                      <a:pt x="131212" y="66371"/>
                    </a:cubicBezTo>
                    <a:cubicBezTo>
                      <a:pt x="131202" y="66371"/>
                      <a:pt x="131191" y="66371"/>
                      <a:pt x="131181" y="66371"/>
                    </a:cubicBezTo>
                    <a:cubicBezTo>
                      <a:pt x="130697" y="66371"/>
                      <a:pt x="130213" y="66416"/>
                      <a:pt x="129738" y="66524"/>
                    </a:cubicBezTo>
                    <a:cubicBezTo>
                      <a:pt x="129778" y="62360"/>
                      <a:pt x="132957" y="60279"/>
                      <a:pt x="136134" y="60279"/>
                    </a:cubicBezTo>
                    <a:close/>
                    <a:moveTo>
                      <a:pt x="89294" y="60326"/>
                    </a:moveTo>
                    <a:cubicBezTo>
                      <a:pt x="92468" y="60326"/>
                      <a:pt x="95642" y="62402"/>
                      <a:pt x="95679" y="66558"/>
                    </a:cubicBezTo>
                    <a:lnTo>
                      <a:pt x="95679" y="66558"/>
                    </a:lnTo>
                    <a:cubicBezTo>
                      <a:pt x="95209" y="66457"/>
                      <a:pt x="94735" y="66408"/>
                      <a:pt x="94264" y="66408"/>
                    </a:cubicBezTo>
                    <a:cubicBezTo>
                      <a:pt x="92405" y="66408"/>
                      <a:pt x="90601" y="67174"/>
                      <a:pt x="89308" y="68567"/>
                    </a:cubicBezTo>
                    <a:cubicBezTo>
                      <a:pt x="88027" y="67187"/>
                      <a:pt x="86235" y="66407"/>
                      <a:pt x="84353" y="66407"/>
                    </a:cubicBezTo>
                    <a:cubicBezTo>
                      <a:pt x="83869" y="66407"/>
                      <a:pt x="83385" y="66461"/>
                      <a:pt x="82910" y="66559"/>
                    </a:cubicBezTo>
                    <a:cubicBezTo>
                      <a:pt x="82942" y="62405"/>
                      <a:pt x="86118" y="60326"/>
                      <a:pt x="89294" y="60326"/>
                    </a:cubicBezTo>
                    <a:close/>
                    <a:moveTo>
                      <a:pt x="42338" y="60479"/>
                    </a:moveTo>
                    <a:cubicBezTo>
                      <a:pt x="45510" y="60479"/>
                      <a:pt x="48684" y="62554"/>
                      <a:pt x="48726" y="66708"/>
                    </a:cubicBezTo>
                    <a:lnTo>
                      <a:pt x="48726" y="66708"/>
                    </a:lnTo>
                    <a:cubicBezTo>
                      <a:pt x="48257" y="66609"/>
                      <a:pt x="47784" y="66560"/>
                      <a:pt x="47315" y="66560"/>
                    </a:cubicBezTo>
                    <a:cubicBezTo>
                      <a:pt x="45452" y="66560"/>
                      <a:pt x="43648" y="67327"/>
                      <a:pt x="42355" y="68719"/>
                    </a:cubicBezTo>
                    <a:cubicBezTo>
                      <a:pt x="41074" y="67339"/>
                      <a:pt x="39282" y="66559"/>
                      <a:pt x="37400" y="66559"/>
                    </a:cubicBezTo>
                    <a:cubicBezTo>
                      <a:pt x="36916" y="66559"/>
                      <a:pt x="36432" y="66613"/>
                      <a:pt x="35958" y="66712"/>
                    </a:cubicBezTo>
                    <a:cubicBezTo>
                      <a:pt x="35989" y="62557"/>
                      <a:pt x="39163" y="60479"/>
                      <a:pt x="42338" y="60479"/>
                    </a:cubicBezTo>
                    <a:close/>
                    <a:moveTo>
                      <a:pt x="65639" y="60484"/>
                    </a:moveTo>
                    <a:cubicBezTo>
                      <a:pt x="68816" y="60484"/>
                      <a:pt x="71992" y="62563"/>
                      <a:pt x="72032" y="66721"/>
                    </a:cubicBezTo>
                    <a:cubicBezTo>
                      <a:pt x="71559" y="66619"/>
                      <a:pt x="71082" y="66569"/>
                      <a:pt x="70608" y="66569"/>
                    </a:cubicBezTo>
                    <a:cubicBezTo>
                      <a:pt x="68752" y="66569"/>
                      <a:pt x="66952" y="67334"/>
                      <a:pt x="65653" y="68719"/>
                    </a:cubicBezTo>
                    <a:lnTo>
                      <a:pt x="65644" y="68728"/>
                    </a:lnTo>
                    <a:cubicBezTo>
                      <a:pt x="64362" y="67348"/>
                      <a:pt x="62570" y="66568"/>
                      <a:pt x="60688" y="66568"/>
                    </a:cubicBezTo>
                    <a:cubicBezTo>
                      <a:pt x="60205" y="66568"/>
                      <a:pt x="59721" y="66622"/>
                      <a:pt x="59246" y="66721"/>
                    </a:cubicBezTo>
                    <a:cubicBezTo>
                      <a:pt x="59286" y="62563"/>
                      <a:pt x="62463" y="60484"/>
                      <a:pt x="65639" y="60484"/>
                    </a:cubicBezTo>
                    <a:close/>
                    <a:moveTo>
                      <a:pt x="18806" y="60525"/>
                    </a:moveTo>
                    <a:cubicBezTo>
                      <a:pt x="21979" y="60525"/>
                      <a:pt x="25151" y="62600"/>
                      <a:pt x="25196" y="66757"/>
                    </a:cubicBezTo>
                    <a:lnTo>
                      <a:pt x="25196" y="66757"/>
                    </a:lnTo>
                    <a:cubicBezTo>
                      <a:pt x="24723" y="66655"/>
                      <a:pt x="24245" y="66605"/>
                      <a:pt x="23772" y="66605"/>
                    </a:cubicBezTo>
                    <a:cubicBezTo>
                      <a:pt x="21913" y="66605"/>
                      <a:pt x="20107" y="67371"/>
                      <a:pt x="18807" y="68764"/>
                    </a:cubicBezTo>
                    <a:cubicBezTo>
                      <a:pt x="17526" y="67384"/>
                      <a:pt x="15734" y="66604"/>
                      <a:pt x="13852" y="66604"/>
                    </a:cubicBezTo>
                    <a:cubicBezTo>
                      <a:pt x="13368" y="66604"/>
                      <a:pt x="12884" y="66658"/>
                      <a:pt x="12409" y="66757"/>
                    </a:cubicBezTo>
                    <a:cubicBezTo>
                      <a:pt x="12454" y="62603"/>
                      <a:pt x="15631" y="60525"/>
                      <a:pt x="18806" y="60525"/>
                    </a:cubicBezTo>
                    <a:close/>
                    <a:moveTo>
                      <a:pt x="117959" y="66746"/>
                    </a:moveTo>
                    <a:cubicBezTo>
                      <a:pt x="118383" y="66746"/>
                      <a:pt x="118811" y="66785"/>
                      <a:pt x="119236" y="66864"/>
                    </a:cubicBezTo>
                    <a:cubicBezTo>
                      <a:pt x="118251" y="68047"/>
                      <a:pt x="117668" y="69543"/>
                      <a:pt x="117749" y="71138"/>
                    </a:cubicBezTo>
                    <a:cubicBezTo>
                      <a:pt x="116508" y="69835"/>
                      <a:pt x="114740" y="68996"/>
                      <a:pt x="112871" y="68996"/>
                    </a:cubicBezTo>
                    <a:cubicBezTo>
                      <a:pt x="112854" y="68996"/>
                      <a:pt x="112837" y="68997"/>
                      <a:pt x="112821" y="68997"/>
                    </a:cubicBezTo>
                    <a:lnTo>
                      <a:pt x="112821" y="68997"/>
                    </a:lnTo>
                    <a:cubicBezTo>
                      <a:pt x="114158" y="67549"/>
                      <a:pt x="116025" y="66746"/>
                      <a:pt x="117959" y="66746"/>
                    </a:cubicBezTo>
                    <a:close/>
                    <a:moveTo>
                      <a:pt x="84144" y="66782"/>
                    </a:moveTo>
                    <a:cubicBezTo>
                      <a:pt x="86080" y="66782"/>
                      <a:pt x="87953" y="67585"/>
                      <a:pt x="89290" y="69033"/>
                    </a:cubicBezTo>
                    <a:cubicBezTo>
                      <a:pt x="89271" y="69032"/>
                      <a:pt x="89251" y="69032"/>
                      <a:pt x="89231" y="69032"/>
                    </a:cubicBezTo>
                    <a:cubicBezTo>
                      <a:pt x="87362" y="69032"/>
                      <a:pt x="85595" y="69871"/>
                      <a:pt x="84353" y="71174"/>
                    </a:cubicBezTo>
                    <a:cubicBezTo>
                      <a:pt x="84434" y="69588"/>
                      <a:pt x="83851" y="68083"/>
                      <a:pt x="82866" y="66900"/>
                    </a:cubicBezTo>
                    <a:cubicBezTo>
                      <a:pt x="83291" y="66821"/>
                      <a:pt x="83719" y="66782"/>
                      <a:pt x="84144" y="66782"/>
                    </a:cubicBezTo>
                    <a:close/>
                    <a:moveTo>
                      <a:pt x="94437" y="66782"/>
                    </a:moveTo>
                    <a:cubicBezTo>
                      <a:pt x="94861" y="66782"/>
                      <a:pt x="95289" y="66821"/>
                      <a:pt x="95715" y="66900"/>
                    </a:cubicBezTo>
                    <a:cubicBezTo>
                      <a:pt x="94720" y="68083"/>
                      <a:pt x="94138" y="69579"/>
                      <a:pt x="94228" y="71174"/>
                    </a:cubicBezTo>
                    <a:cubicBezTo>
                      <a:pt x="92977" y="69871"/>
                      <a:pt x="91218" y="69032"/>
                      <a:pt x="89350" y="69032"/>
                    </a:cubicBezTo>
                    <a:cubicBezTo>
                      <a:pt x="89330" y="69032"/>
                      <a:pt x="89310" y="69032"/>
                      <a:pt x="89290" y="69033"/>
                    </a:cubicBezTo>
                    <a:cubicBezTo>
                      <a:pt x="90628" y="67585"/>
                      <a:pt x="92501" y="66782"/>
                      <a:pt x="94437" y="66782"/>
                    </a:cubicBezTo>
                    <a:close/>
                    <a:moveTo>
                      <a:pt x="47475" y="66944"/>
                    </a:moveTo>
                    <a:cubicBezTo>
                      <a:pt x="47900" y="66944"/>
                      <a:pt x="48327" y="66982"/>
                      <a:pt x="48753" y="67061"/>
                    </a:cubicBezTo>
                    <a:cubicBezTo>
                      <a:pt x="47767" y="68244"/>
                      <a:pt x="47185" y="69740"/>
                      <a:pt x="47266" y="71335"/>
                    </a:cubicBezTo>
                    <a:cubicBezTo>
                      <a:pt x="46024" y="70032"/>
                      <a:pt x="44256" y="69194"/>
                      <a:pt x="42388" y="69194"/>
                    </a:cubicBezTo>
                    <a:cubicBezTo>
                      <a:pt x="42371" y="69194"/>
                      <a:pt x="42354" y="69194"/>
                      <a:pt x="42337" y="69194"/>
                    </a:cubicBezTo>
                    <a:lnTo>
                      <a:pt x="42337" y="69194"/>
                    </a:lnTo>
                    <a:cubicBezTo>
                      <a:pt x="43675" y="67746"/>
                      <a:pt x="45542" y="66944"/>
                      <a:pt x="47475" y="66944"/>
                    </a:cubicBezTo>
                    <a:close/>
                    <a:moveTo>
                      <a:pt x="23953" y="66979"/>
                    </a:moveTo>
                    <a:cubicBezTo>
                      <a:pt x="24378" y="66979"/>
                      <a:pt x="24806" y="67018"/>
                      <a:pt x="25232" y="67097"/>
                    </a:cubicBezTo>
                    <a:cubicBezTo>
                      <a:pt x="24239" y="68278"/>
                      <a:pt x="23657" y="69779"/>
                      <a:pt x="23744" y="71371"/>
                    </a:cubicBezTo>
                    <a:lnTo>
                      <a:pt x="23744" y="71371"/>
                    </a:lnTo>
                    <a:cubicBezTo>
                      <a:pt x="22494" y="70068"/>
                      <a:pt x="20726" y="69229"/>
                      <a:pt x="18866" y="69229"/>
                    </a:cubicBezTo>
                    <a:cubicBezTo>
                      <a:pt x="18846" y="69229"/>
                      <a:pt x="18827" y="69230"/>
                      <a:pt x="18807" y="69230"/>
                    </a:cubicBezTo>
                    <a:cubicBezTo>
                      <a:pt x="20144" y="67782"/>
                      <a:pt x="22018" y="66979"/>
                      <a:pt x="23953" y="66979"/>
                    </a:cubicBezTo>
                    <a:close/>
                    <a:moveTo>
                      <a:pt x="13656" y="66979"/>
                    </a:moveTo>
                    <a:cubicBezTo>
                      <a:pt x="15596" y="66979"/>
                      <a:pt x="17470" y="67782"/>
                      <a:pt x="18807" y="69230"/>
                    </a:cubicBezTo>
                    <a:cubicBezTo>
                      <a:pt x="18787" y="69230"/>
                      <a:pt x="18768" y="69229"/>
                      <a:pt x="18748" y="69229"/>
                    </a:cubicBezTo>
                    <a:cubicBezTo>
                      <a:pt x="16879" y="69229"/>
                      <a:pt x="15111" y="70068"/>
                      <a:pt x="13870" y="71371"/>
                    </a:cubicBezTo>
                    <a:cubicBezTo>
                      <a:pt x="13951" y="69785"/>
                      <a:pt x="13368" y="68280"/>
                      <a:pt x="12374" y="67097"/>
                    </a:cubicBezTo>
                    <a:cubicBezTo>
                      <a:pt x="12801" y="67018"/>
                      <a:pt x="13230" y="66979"/>
                      <a:pt x="13656" y="66979"/>
                    </a:cubicBezTo>
                    <a:close/>
                    <a:moveTo>
                      <a:pt x="107658" y="66739"/>
                    </a:moveTo>
                    <a:cubicBezTo>
                      <a:pt x="109596" y="66739"/>
                      <a:pt x="111472" y="67542"/>
                      <a:pt x="112821" y="68997"/>
                    </a:cubicBezTo>
                    <a:lnTo>
                      <a:pt x="112821" y="68997"/>
                    </a:lnTo>
                    <a:cubicBezTo>
                      <a:pt x="112818" y="68997"/>
                      <a:pt x="112815" y="68997"/>
                      <a:pt x="112812" y="68997"/>
                    </a:cubicBezTo>
                    <a:cubicBezTo>
                      <a:pt x="112793" y="68997"/>
                      <a:pt x="112774" y="68996"/>
                      <a:pt x="112756" y="68996"/>
                    </a:cubicBezTo>
                    <a:cubicBezTo>
                      <a:pt x="110769" y="68996"/>
                      <a:pt x="108902" y="69942"/>
                      <a:pt x="107641" y="71389"/>
                    </a:cubicBezTo>
                    <a:lnTo>
                      <a:pt x="107641" y="71389"/>
                    </a:lnTo>
                    <a:cubicBezTo>
                      <a:pt x="107802" y="69716"/>
                      <a:pt x="107213" y="68133"/>
                      <a:pt x="106177" y="66897"/>
                    </a:cubicBezTo>
                    <a:lnTo>
                      <a:pt x="106177" y="66897"/>
                    </a:lnTo>
                    <a:cubicBezTo>
                      <a:pt x="106669" y="66791"/>
                      <a:pt x="107166" y="66739"/>
                      <a:pt x="107658" y="66739"/>
                    </a:cubicBezTo>
                    <a:close/>
                    <a:moveTo>
                      <a:pt x="37174" y="66937"/>
                    </a:moveTo>
                    <a:cubicBezTo>
                      <a:pt x="39113" y="66937"/>
                      <a:pt x="40989" y="67739"/>
                      <a:pt x="42337" y="69194"/>
                    </a:cubicBezTo>
                    <a:lnTo>
                      <a:pt x="42337" y="69194"/>
                    </a:lnTo>
                    <a:cubicBezTo>
                      <a:pt x="42334" y="69194"/>
                      <a:pt x="42331" y="69194"/>
                      <a:pt x="42328" y="69194"/>
                    </a:cubicBezTo>
                    <a:cubicBezTo>
                      <a:pt x="42310" y="69194"/>
                      <a:pt x="42291" y="69194"/>
                      <a:pt x="42273" y="69194"/>
                    </a:cubicBezTo>
                    <a:cubicBezTo>
                      <a:pt x="40286" y="69194"/>
                      <a:pt x="38410" y="70139"/>
                      <a:pt x="37158" y="71595"/>
                    </a:cubicBezTo>
                    <a:cubicBezTo>
                      <a:pt x="37320" y="69911"/>
                      <a:pt x="36728" y="68325"/>
                      <a:pt x="35689" y="67097"/>
                    </a:cubicBezTo>
                    <a:lnTo>
                      <a:pt x="35680" y="67097"/>
                    </a:lnTo>
                    <a:cubicBezTo>
                      <a:pt x="36177" y="66989"/>
                      <a:pt x="36678" y="66937"/>
                      <a:pt x="37174" y="66937"/>
                    </a:cubicBezTo>
                    <a:close/>
                    <a:moveTo>
                      <a:pt x="124474" y="64884"/>
                    </a:moveTo>
                    <a:cubicBezTo>
                      <a:pt x="127650" y="64884"/>
                      <a:pt x="130827" y="66963"/>
                      <a:pt x="130867" y="71120"/>
                    </a:cubicBezTo>
                    <a:cubicBezTo>
                      <a:pt x="130392" y="71018"/>
                      <a:pt x="129914" y="70969"/>
                      <a:pt x="129439" y="70969"/>
                    </a:cubicBezTo>
                    <a:cubicBezTo>
                      <a:pt x="127578" y="70969"/>
                      <a:pt x="125778" y="71735"/>
                      <a:pt x="124478" y="73128"/>
                    </a:cubicBezTo>
                    <a:cubicBezTo>
                      <a:pt x="123197" y="71748"/>
                      <a:pt x="121405" y="70968"/>
                      <a:pt x="119532" y="70968"/>
                    </a:cubicBezTo>
                    <a:cubicBezTo>
                      <a:pt x="119039" y="70968"/>
                      <a:pt x="118555" y="71022"/>
                      <a:pt x="118080" y="71120"/>
                    </a:cubicBezTo>
                    <a:cubicBezTo>
                      <a:pt x="118121" y="66963"/>
                      <a:pt x="121297" y="64884"/>
                      <a:pt x="124474" y="64884"/>
                    </a:cubicBezTo>
                    <a:close/>
                    <a:moveTo>
                      <a:pt x="100943" y="64929"/>
                    </a:moveTo>
                    <a:cubicBezTo>
                      <a:pt x="104120" y="64929"/>
                      <a:pt x="107296" y="67007"/>
                      <a:pt x="107337" y="71165"/>
                    </a:cubicBezTo>
                    <a:cubicBezTo>
                      <a:pt x="106862" y="71063"/>
                      <a:pt x="106383" y="71013"/>
                      <a:pt x="105909" y="71013"/>
                    </a:cubicBezTo>
                    <a:cubicBezTo>
                      <a:pt x="104048" y="71013"/>
                      <a:pt x="102248" y="71780"/>
                      <a:pt x="100948" y="73172"/>
                    </a:cubicBezTo>
                    <a:cubicBezTo>
                      <a:pt x="99667" y="71792"/>
                      <a:pt x="97875" y="71013"/>
                      <a:pt x="95993" y="71013"/>
                    </a:cubicBezTo>
                    <a:cubicBezTo>
                      <a:pt x="95509" y="71013"/>
                      <a:pt x="95025" y="71067"/>
                      <a:pt x="94550" y="71165"/>
                    </a:cubicBezTo>
                    <a:cubicBezTo>
                      <a:pt x="94590" y="67007"/>
                      <a:pt x="97767" y="64929"/>
                      <a:pt x="100943" y="64929"/>
                    </a:cubicBezTo>
                    <a:close/>
                    <a:moveTo>
                      <a:pt x="77622" y="64941"/>
                    </a:moveTo>
                    <a:cubicBezTo>
                      <a:pt x="80798" y="64941"/>
                      <a:pt x="83972" y="67018"/>
                      <a:pt x="84013" y="71174"/>
                    </a:cubicBezTo>
                    <a:cubicBezTo>
                      <a:pt x="83537" y="71072"/>
                      <a:pt x="83057" y="71021"/>
                      <a:pt x="82581" y="71021"/>
                    </a:cubicBezTo>
                    <a:cubicBezTo>
                      <a:pt x="80727" y="71021"/>
                      <a:pt x="78930" y="71782"/>
                      <a:pt x="77633" y="73172"/>
                    </a:cubicBezTo>
                    <a:lnTo>
                      <a:pt x="77624" y="73181"/>
                    </a:lnTo>
                    <a:cubicBezTo>
                      <a:pt x="76342" y="71801"/>
                      <a:pt x="74550" y="71022"/>
                      <a:pt x="72669" y="71022"/>
                    </a:cubicBezTo>
                    <a:cubicBezTo>
                      <a:pt x="72185" y="71022"/>
                      <a:pt x="71701" y="71076"/>
                      <a:pt x="71226" y="71174"/>
                    </a:cubicBezTo>
                    <a:cubicBezTo>
                      <a:pt x="71266" y="67020"/>
                      <a:pt x="74445" y="64941"/>
                      <a:pt x="77622" y="64941"/>
                    </a:cubicBezTo>
                    <a:close/>
                    <a:moveTo>
                      <a:pt x="53996" y="65085"/>
                    </a:moveTo>
                    <a:cubicBezTo>
                      <a:pt x="57170" y="65085"/>
                      <a:pt x="60344" y="67162"/>
                      <a:pt x="60384" y="71317"/>
                    </a:cubicBezTo>
                    <a:lnTo>
                      <a:pt x="60384" y="71326"/>
                    </a:lnTo>
                    <a:cubicBezTo>
                      <a:pt x="59903" y="71222"/>
                      <a:pt x="59419" y="71170"/>
                      <a:pt x="58939" y="71170"/>
                    </a:cubicBezTo>
                    <a:cubicBezTo>
                      <a:pt x="57081" y="71170"/>
                      <a:pt x="55284" y="71936"/>
                      <a:pt x="53995" y="73325"/>
                    </a:cubicBezTo>
                    <a:cubicBezTo>
                      <a:pt x="52714" y="71945"/>
                      <a:pt x="50922" y="71165"/>
                      <a:pt x="49040" y="71165"/>
                    </a:cubicBezTo>
                    <a:cubicBezTo>
                      <a:pt x="48556" y="71165"/>
                      <a:pt x="48072" y="71219"/>
                      <a:pt x="47597" y="71326"/>
                    </a:cubicBezTo>
                    <a:cubicBezTo>
                      <a:pt x="47638" y="67167"/>
                      <a:pt x="50817" y="65085"/>
                      <a:pt x="53996" y="65085"/>
                    </a:cubicBezTo>
                    <a:close/>
                    <a:moveTo>
                      <a:pt x="7145" y="65126"/>
                    </a:moveTo>
                    <a:cubicBezTo>
                      <a:pt x="10322" y="65126"/>
                      <a:pt x="13498" y="67205"/>
                      <a:pt x="13538" y="71362"/>
                    </a:cubicBezTo>
                    <a:cubicBezTo>
                      <a:pt x="13065" y="71260"/>
                      <a:pt x="12588" y="71211"/>
                      <a:pt x="12113" y="71211"/>
                    </a:cubicBezTo>
                    <a:cubicBezTo>
                      <a:pt x="10252" y="71211"/>
                      <a:pt x="8442" y="71977"/>
                      <a:pt x="7150" y="73369"/>
                    </a:cubicBezTo>
                    <a:cubicBezTo>
                      <a:pt x="5868" y="71990"/>
                      <a:pt x="4076" y="71210"/>
                      <a:pt x="2194" y="71210"/>
                    </a:cubicBezTo>
                    <a:cubicBezTo>
                      <a:pt x="1711" y="71210"/>
                      <a:pt x="1227" y="71264"/>
                      <a:pt x="752" y="71362"/>
                    </a:cubicBezTo>
                    <a:cubicBezTo>
                      <a:pt x="792" y="67205"/>
                      <a:pt x="3969" y="65126"/>
                      <a:pt x="7145" y="65126"/>
                    </a:cubicBezTo>
                    <a:close/>
                    <a:moveTo>
                      <a:pt x="30460" y="65126"/>
                    </a:moveTo>
                    <a:cubicBezTo>
                      <a:pt x="33637" y="65126"/>
                      <a:pt x="36813" y="67205"/>
                      <a:pt x="36854" y="71362"/>
                    </a:cubicBezTo>
                    <a:cubicBezTo>
                      <a:pt x="36379" y="71260"/>
                      <a:pt x="35900" y="71211"/>
                      <a:pt x="35425" y="71211"/>
                    </a:cubicBezTo>
                    <a:cubicBezTo>
                      <a:pt x="33562" y="71211"/>
                      <a:pt x="31757" y="71977"/>
                      <a:pt x="30465" y="73369"/>
                    </a:cubicBezTo>
                    <a:cubicBezTo>
                      <a:pt x="29183" y="71990"/>
                      <a:pt x="27391" y="71210"/>
                      <a:pt x="25510" y="71210"/>
                    </a:cubicBezTo>
                    <a:cubicBezTo>
                      <a:pt x="25026" y="71210"/>
                      <a:pt x="24542" y="71264"/>
                      <a:pt x="24067" y="71362"/>
                    </a:cubicBezTo>
                    <a:cubicBezTo>
                      <a:pt x="24107" y="67205"/>
                      <a:pt x="27284" y="65126"/>
                      <a:pt x="30460" y="65126"/>
                    </a:cubicBezTo>
                    <a:close/>
                    <a:moveTo>
                      <a:pt x="119323" y="71343"/>
                    </a:moveTo>
                    <a:cubicBezTo>
                      <a:pt x="121259" y="71343"/>
                      <a:pt x="123134" y="72146"/>
                      <a:pt x="124478" y="73593"/>
                    </a:cubicBezTo>
                    <a:lnTo>
                      <a:pt x="124478" y="73593"/>
                    </a:lnTo>
                    <a:cubicBezTo>
                      <a:pt x="124475" y="73593"/>
                      <a:pt x="124472" y="73593"/>
                      <a:pt x="124469" y="73593"/>
                    </a:cubicBezTo>
                    <a:cubicBezTo>
                      <a:pt x="124450" y="73593"/>
                      <a:pt x="124430" y="73593"/>
                      <a:pt x="124410" y="73593"/>
                    </a:cubicBezTo>
                    <a:cubicBezTo>
                      <a:pt x="122541" y="73593"/>
                      <a:pt x="120782" y="74432"/>
                      <a:pt x="119532" y="75735"/>
                    </a:cubicBezTo>
                    <a:cubicBezTo>
                      <a:pt x="119622" y="74149"/>
                      <a:pt x="119039" y="72644"/>
                      <a:pt x="118045" y="71461"/>
                    </a:cubicBezTo>
                    <a:cubicBezTo>
                      <a:pt x="118470" y="71382"/>
                      <a:pt x="118898" y="71343"/>
                      <a:pt x="119323" y="71343"/>
                    </a:cubicBezTo>
                    <a:close/>
                    <a:moveTo>
                      <a:pt x="129620" y="71343"/>
                    </a:moveTo>
                    <a:cubicBezTo>
                      <a:pt x="130043" y="71343"/>
                      <a:pt x="130470" y="71382"/>
                      <a:pt x="130894" y="71461"/>
                    </a:cubicBezTo>
                    <a:cubicBezTo>
                      <a:pt x="129908" y="72644"/>
                      <a:pt x="129326" y="74140"/>
                      <a:pt x="129415" y="75735"/>
                    </a:cubicBezTo>
                    <a:lnTo>
                      <a:pt x="129406" y="75735"/>
                    </a:lnTo>
                    <a:cubicBezTo>
                      <a:pt x="128165" y="74432"/>
                      <a:pt x="126397" y="73593"/>
                      <a:pt x="124528" y="73593"/>
                    </a:cubicBezTo>
                    <a:cubicBezTo>
                      <a:pt x="124512" y="73593"/>
                      <a:pt x="124495" y="73593"/>
                      <a:pt x="124478" y="73593"/>
                    </a:cubicBezTo>
                    <a:lnTo>
                      <a:pt x="124478" y="73593"/>
                    </a:lnTo>
                    <a:cubicBezTo>
                      <a:pt x="125816" y="72146"/>
                      <a:pt x="127689" y="71343"/>
                      <a:pt x="129620" y="71343"/>
                    </a:cubicBezTo>
                    <a:close/>
                    <a:moveTo>
                      <a:pt x="48839" y="71540"/>
                    </a:moveTo>
                    <a:cubicBezTo>
                      <a:pt x="50775" y="71540"/>
                      <a:pt x="52650" y="72344"/>
                      <a:pt x="53995" y="73799"/>
                    </a:cubicBezTo>
                    <a:lnTo>
                      <a:pt x="53995" y="73799"/>
                    </a:lnTo>
                    <a:cubicBezTo>
                      <a:pt x="53992" y="73799"/>
                      <a:pt x="53989" y="73800"/>
                      <a:pt x="53986" y="73800"/>
                    </a:cubicBezTo>
                    <a:cubicBezTo>
                      <a:pt x="53966" y="73799"/>
                      <a:pt x="53946" y="73799"/>
                      <a:pt x="53926" y="73799"/>
                    </a:cubicBezTo>
                    <a:cubicBezTo>
                      <a:pt x="52058" y="73799"/>
                      <a:pt x="50299" y="74629"/>
                      <a:pt x="49049" y="75932"/>
                    </a:cubicBezTo>
                    <a:cubicBezTo>
                      <a:pt x="49138" y="74346"/>
                      <a:pt x="48556" y="72841"/>
                      <a:pt x="47561" y="71658"/>
                    </a:cubicBezTo>
                    <a:cubicBezTo>
                      <a:pt x="47987" y="71579"/>
                      <a:pt x="48414" y="71540"/>
                      <a:pt x="48839" y="71540"/>
                    </a:cubicBezTo>
                    <a:close/>
                    <a:moveTo>
                      <a:pt x="59134" y="71540"/>
                    </a:moveTo>
                    <a:cubicBezTo>
                      <a:pt x="59558" y="71540"/>
                      <a:pt x="59985" y="71579"/>
                      <a:pt x="60411" y="71658"/>
                    </a:cubicBezTo>
                    <a:cubicBezTo>
                      <a:pt x="59425" y="72841"/>
                      <a:pt x="58843" y="74337"/>
                      <a:pt x="58932" y="75932"/>
                    </a:cubicBezTo>
                    <a:lnTo>
                      <a:pt x="58923" y="75932"/>
                    </a:lnTo>
                    <a:cubicBezTo>
                      <a:pt x="57682" y="74629"/>
                      <a:pt x="55914" y="73799"/>
                      <a:pt x="54046" y="73799"/>
                    </a:cubicBezTo>
                    <a:cubicBezTo>
                      <a:pt x="54029" y="73799"/>
                      <a:pt x="54012" y="73799"/>
                      <a:pt x="53995" y="73799"/>
                    </a:cubicBezTo>
                    <a:lnTo>
                      <a:pt x="53995" y="73799"/>
                    </a:lnTo>
                    <a:cubicBezTo>
                      <a:pt x="55333" y="72344"/>
                      <a:pt x="57200" y="71540"/>
                      <a:pt x="59134" y="71540"/>
                    </a:cubicBezTo>
                    <a:close/>
                    <a:moveTo>
                      <a:pt x="112819" y="69493"/>
                    </a:moveTo>
                    <a:cubicBezTo>
                      <a:pt x="115994" y="69493"/>
                      <a:pt x="119169" y="71570"/>
                      <a:pt x="119209" y="75726"/>
                    </a:cubicBezTo>
                    <a:lnTo>
                      <a:pt x="119209" y="75726"/>
                    </a:lnTo>
                    <a:cubicBezTo>
                      <a:pt x="118734" y="75624"/>
                      <a:pt x="118255" y="75574"/>
                      <a:pt x="117781" y="75574"/>
                    </a:cubicBezTo>
                    <a:cubicBezTo>
                      <a:pt x="115920" y="75574"/>
                      <a:pt x="114120" y="76339"/>
                      <a:pt x="112821" y="77724"/>
                    </a:cubicBezTo>
                    <a:lnTo>
                      <a:pt x="112821" y="77733"/>
                    </a:lnTo>
                    <a:cubicBezTo>
                      <a:pt x="111539" y="76353"/>
                      <a:pt x="109747" y="75574"/>
                      <a:pt x="107865" y="75574"/>
                    </a:cubicBezTo>
                    <a:cubicBezTo>
                      <a:pt x="107382" y="75574"/>
                      <a:pt x="106898" y="75627"/>
                      <a:pt x="106423" y="75726"/>
                    </a:cubicBezTo>
                    <a:lnTo>
                      <a:pt x="106423" y="75726"/>
                    </a:lnTo>
                    <a:cubicBezTo>
                      <a:pt x="106463" y="71572"/>
                      <a:pt x="109641" y="69493"/>
                      <a:pt x="112819" y="69493"/>
                    </a:cubicBezTo>
                    <a:close/>
                    <a:moveTo>
                      <a:pt x="136134" y="69486"/>
                    </a:moveTo>
                    <a:cubicBezTo>
                      <a:pt x="139310" y="69486"/>
                      <a:pt x="142484" y="71565"/>
                      <a:pt x="142525" y="75726"/>
                    </a:cubicBezTo>
                    <a:lnTo>
                      <a:pt x="142525" y="75726"/>
                    </a:lnTo>
                    <a:cubicBezTo>
                      <a:pt x="142050" y="75624"/>
                      <a:pt x="141571" y="75574"/>
                      <a:pt x="141097" y="75574"/>
                    </a:cubicBezTo>
                    <a:cubicBezTo>
                      <a:pt x="139236" y="75574"/>
                      <a:pt x="137435" y="76341"/>
                      <a:pt x="136136" y="77733"/>
                    </a:cubicBezTo>
                    <a:cubicBezTo>
                      <a:pt x="134854" y="76353"/>
                      <a:pt x="133062" y="75574"/>
                      <a:pt x="131181" y="75574"/>
                    </a:cubicBezTo>
                    <a:cubicBezTo>
                      <a:pt x="130697" y="75574"/>
                      <a:pt x="130213" y="75627"/>
                      <a:pt x="129738" y="75726"/>
                    </a:cubicBezTo>
                    <a:lnTo>
                      <a:pt x="129738" y="75726"/>
                    </a:lnTo>
                    <a:cubicBezTo>
                      <a:pt x="129778" y="71567"/>
                      <a:pt x="132957" y="69486"/>
                      <a:pt x="136134" y="69486"/>
                    </a:cubicBezTo>
                    <a:close/>
                    <a:moveTo>
                      <a:pt x="42332" y="69690"/>
                    </a:moveTo>
                    <a:cubicBezTo>
                      <a:pt x="45507" y="69690"/>
                      <a:pt x="48681" y="71767"/>
                      <a:pt x="48726" y="75923"/>
                    </a:cubicBezTo>
                    <a:cubicBezTo>
                      <a:pt x="48251" y="75821"/>
                      <a:pt x="47772" y="75771"/>
                      <a:pt x="47298" y="75771"/>
                    </a:cubicBezTo>
                    <a:cubicBezTo>
                      <a:pt x="45434" y="75771"/>
                      <a:pt x="43630" y="76538"/>
                      <a:pt x="42337" y="77930"/>
                    </a:cubicBezTo>
                    <a:cubicBezTo>
                      <a:pt x="41056" y="76550"/>
                      <a:pt x="39264" y="75771"/>
                      <a:pt x="37382" y="75771"/>
                    </a:cubicBezTo>
                    <a:cubicBezTo>
                      <a:pt x="36898" y="75771"/>
                      <a:pt x="36415" y="75825"/>
                      <a:pt x="35940" y="75923"/>
                    </a:cubicBezTo>
                    <a:cubicBezTo>
                      <a:pt x="35980" y="71769"/>
                      <a:pt x="39156" y="69690"/>
                      <a:pt x="42332" y="69690"/>
                    </a:cubicBezTo>
                    <a:close/>
                    <a:moveTo>
                      <a:pt x="65648" y="69687"/>
                    </a:moveTo>
                    <a:cubicBezTo>
                      <a:pt x="68825" y="69687"/>
                      <a:pt x="72001" y="71766"/>
                      <a:pt x="72041" y="75923"/>
                    </a:cubicBezTo>
                    <a:cubicBezTo>
                      <a:pt x="71566" y="75821"/>
                      <a:pt x="71088" y="75771"/>
                      <a:pt x="70613" y="75771"/>
                    </a:cubicBezTo>
                    <a:cubicBezTo>
                      <a:pt x="68750" y="75771"/>
                      <a:pt x="66945" y="76538"/>
                      <a:pt x="65653" y="77930"/>
                    </a:cubicBezTo>
                    <a:cubicBezTo>
                      <a:pt x="64371" y="76550"/>
                      <a:pt x="62579" y="75771"/>
                      <a:pt x="60697" y="75771"/>
                    </a:cubicBezTo>
                    <a:cubicBezTo>
                      <a:pt x="60214" y="75771"/>
                      <a:pt x="59730" y="75825"/>
                      <a:pt x="59255" y="75923"/>
                    </a:cubicBezTo>
                    <a:cubicBezTo>
                      <a:pt x="59295" y="71766"/>
                      <a:pt x="62472" y="69687"/>
                      <a:pt x="65648" y="69687"/>
                    </a:cubicBezTo>
                    <a:close/>
                    <a:moveTo>
                      <a:pt x="82884" y="1"/>
                    </a:moveTo>
                    <a:cubicBezTo>
                      <a:pt x="82642" y="700"/>
                      <a:pt x="82534" y="1435"/>
                      <a:pt x="82579" y="2178"/>
                    </a:cubicBezTo>
                    <a:cubicBezTo>
                      <a:pt x="81329" y="875"/>
                      <a:pt x="79570" y="37"/>
                      <a:pt x="77701" y="37"/>
                    </a:cubicBezTo>
                    <a:cubicBezTo>
                      <a:pt x="77681" y="37"/>
                      <a:pt x="77661" y="37"/>
                      <a:pt x="77642" y="37"/>
                    </a:cubicBezTo>
                    <a:cubicBezTo>
                      <a:pt x="77622" y="37"/>
                      <a:pt x="77602" y="37"/>
                      <a:pt x="77582" y="37"/>
                    </a:cubicBezTo>
                    <a:cubicBezTo>
                      <a:pt x="73834" y="37"/>
                      <a:pt x="70494" y="3399"/>
                      <a:pt x="70948" y="7160"/>
                    </a:cubicBezTo>
                    <a:cubicBezTo>
                      <a:pt x="71458" y="7047"/>
                      <a:pt x="71971" y="6991"/>
                      <a:pt x="72481" y="6991"/>
                    </a:cubicBezTo>
                    <a:cubicBezTo>
                      <a:pt x="74418" y="6991"/>
                      <a:pt x="76294" y="7794"/>
                      <a:pt x="77642" y="9248"/>
                    </a:cubicBezTo>
                    <a:cubicBezTo>
                      <a:pt x="77624" y="9248"/>
                      <a:pt x="77606" y="9248"/>
                      <a:pt x="77587" y="9248"/>
                    </a:cubicBezTo>
                    <a:cubicBezTo>
                      <a:pt x="75529" y="9248"/>
                      <a:pt x="73607" y="10256"/>
                      <a:pt x="72355" y="11784"/>
                    </a:cubicBezTo>
                    <a:cubicBezTo>
                      <a:pt x="72756" y="8058"/>
                      <a:pt x="69443" y="4741"/>
                      <a:pt x="65721" y="4741"/>
                    </a:cubicBezTo>
                    <a:cubicBezTo>
                      <a:pt x="65701" y="4741"/>
                      <a:pt x="65682" y="4741"/>
                      <a:pt x="65662" y="4741"/>
                    </a:cubicBezTo>
                    <a:cubicBezTo>
                      <a:pt x="65642" y="4741"/>
                      <a:pt x="65622" y="4741"/>
                      <a:pt x="65602" y="4741"/>
                    </a:cubicBezTo>
                    <a:cubicBezTo>
                      <a:pt x="63733" y="4741"/>
                      <a:pt x="61966" y="5570"/>
                      <a:pt x="60724" y="6874"/>
                    </a:cubicBezTo>
                    <a:cubicBezTo>
                      <a:pt x="60760" y="6139"/>
                      <a:pt x="60662" y="5395"/>
                      <a:pt x="60420" y="4696"/>
                    </a:cubicBezTo>
                    <a:lnTo>
                      <a:pt x="60043" y="4696"/>
                    </a:lnTo>
                    <a:cubicBezTo>
                      <a:pt x="60276" y="5395"/>
                      <a:pt x="60393" y="6130"/>
                      <a:pt x="60393" y="6865"/>
                    </a:cubicBezTo>
                    <a:cubicBezTo>
                      <a:pt x="59920" y="6763"/>
                      <a:pt x="59442" y="6713"/>
                      <a:pt x="58969" y="6713"/>
                    </a:cubicBezTo>
                    <a:cubicBezTo>
                      <a:pt x="57110" y="6713"/>
                      <a:pt x="55305" y="7479"/>
                      <a:pt x="54013" y="8872"/>
                    </a:cubicBezTo>
                    <a:cubicBezTo>
                      <a:pt x="52732" y="7492"/>
                      <a:pt x="50939" y="6712"/>
                      <a:pt x="49058" y="6712"/>
                    </a:cubicBezTo>
                    <a:cubicBezTo>
                      <a:pt x="48574" y="6712"/>
                      <a:pt x="48090" y="6766"/>
                      <a:pt x="47615" y="6865"/>
                    </a:cubicBezTo>
                    <a:cubicBezTo>
                      <a:pt x="47615" y="6130"/>
                      <a:pt x="47732" y="5395"/>
                      <a:pt x="47965" y="4696"/>
                    </a:cubicBezTo>
                    <a:lnTo>
                      <a:pt x="47588" y="4696"/>
                    </a:lnTo>
                    <a:cubicBezTo>
                      <a:pt x="47346" y="5395"/>
                      <a:pt x="47248" y="6139"/>
                      <a:pt x="47284" y="6874"/>
                    </a:cubicBezTo>
                    <a:cubicBezTo>
                      <a:pt x="46042" y="5570"/>
                      <a:pt x="44275" y="4741"/>
                      <a:pt x="42406" y="4741"/>
                    </a:cubicBezTo>
                    <a:cubicBezTo>
                      <a:pt x="42386" y="4741"/>
                      <a:pt x="42366" y="4741"/>
                      <a:pt x="42346" y="4741"/>
                    </a:cubicBezTo>
                    <a:cubicBezTo>
                      <a:pt x="42319" y="4741"/>
                      <a:pt x="42291" y="4740"/>
                      <a:pt x="42263" y="4740"/>
                    </a:cubicBezTo>
                    <a:cubicBezTo>
                      <a:pt x="40287" y="4740"/>
                      <a:pt x="38431" y="5684"/>
                      <a:pt x="37185" y="7125"/>
                    </a:cubicBezTo>
                    <a:cubicBezTo>
                      <a:pt x="37479" y="3462"/>
                      <a:pt x="34202" y="234"/>
                      <a:pt x="30534" y="234"/>
                    </a:cubicBezTo>
                    <a:cubicBezTo>
                      <a:pt x="30514" y="234"/>
                      <a:pt x="30494" y="234"/>
                      <a:pt x="30474" y="234"/>
                    </a:cubicBezTo>
                    <a:cubicBezTo>
                      <a:pt x="30454" y="234"/>
                      <a:pt x="30434" y="234"/>
                      <a:pt x="30415" y="234"/>
                    </a:cubicBezTo>
                    <a:cubicBezTo>
                      <a:pt x="28546" y="234"/>
                      <a:pt x="26787" y="1072"/>
                      <a:pt x="25536" y="2375"/>
                    </a:cubicBezTo>
                    <a:cubicBezTo>
                      <a:pt x="25581" y="1641"/>
                      <a:pt x="25474" y="897"/>
                      <a:pt x="25232" y="198"/>
                    </a:cubicBezTo>
                    <a:lnTo>
                      <a:pt x="24855" y="198"/>
                    </a:lnTo>
                    <a:cubicBezTo>
                      <a:pt x="25088" y="897"/>
                      <a:pt x="25214" y="1632"/>
                      <a:pt x="25214" y="2367"/>
                    </a:cubicBezTo>
                    <a:cubicBezTo>
                      <a:pt x="24739" y="2265"/>
                      <a:pt x="24260" y="2215"/>
                      <a:pt x="23785" y="2215"/>
                    </a:cubicBezTo>
                    <a:cubicBezTo>
                      <a:pt x="21922" y="2215"/>
                      <a:pt x="20117" y="2981"/>
                      <a:pt x="18825" y="4374"/>
                    </a:cubicBezTo>
                    <a:cubicBezTo>
                      <a:pt x="17544" y="2994"/>
                      <a:pt x="15752" y="2214"/>
                      <a:pt x="13870" y="2214"/>
                    </a:cubicBezTo>
                    <a:cubicBezTo>
                      <a:pt x="13386" y="2214"/>
                      <a:pt x="12902" y="2268"/>
                      <a:pt x="12427" y="2367"/>
                    </a:cubicBezTo>
                    <a:cubicBezTo>
                      <a:pt x="12427" y="1632"/>
                      <a:pt x="12544" y="897"/>
                      <a:pt x="12777" y="198"/>
                    </a:cubicBezTo>
                    <a:lnTo>
                      <a:pt x="12382" y="198"/>
                    </a:lnTo>
                    <a:cubicBezTo>
                      <a:pt x="12141" y="897"/>
                      <a:pt x="12042" y="1641"/>
                      <a:pt x="12078" y="2375"/>
                    </a:cubicBezTo>
                    <a:cubicBezTo>
                      <a:pt x="10836" y="1072"/>
                      <a:pt x="9069" y="234"/>
                      <a:pt x="7200" y="234"/>
                    </a:cubicBezTo>
                    <a:cubicBezTo>
                      <a:pt x="7180" y="234"/>
                      <a:pt x="7160" y="234"/>
                      <a:pt x="7141" y="234"/>
                    </a:cubicBezTo>
                    <a:cubicBezTo>
                      <a:pt x="7126" y="234"/>
                      <a:pt x="7111" y="234"/>
                      <a:pt x="7096" y="234"/>
                    </a:cubicBezTo>
                    <a:cubicBezTo>
                      <a:pt x="3342" y="234"/>
                      <a:pt x="1" y="3600"/>
                      <a:pt x="456" y="7358"/>
                    </a:cubicBezTo>
                    <a:cubicBezTo>
                      <a:pt x="960" y="7247"/>
                      <a:pt x="1468" y="7193"/>
                      <a:pt x="1971" y="7193"/>
                    </a:cubicBezTo>
                    <a:cubicBezTo>
                      <a:pt x="3914" y="7193"/>
                      <a:pt x="5798" y="7997"/>
                      <a:pt x="7150" y="9463"/>
                    </a:cubicBezTo>
                    <a:cubicBezTo>
                      <a:pt x="7130" y="9463"/>
                      <a:pt x="7110" y="9463"/>
                      <a:pt x="7090" y="9463"/>
                    </a:cubicBezTo>
                    <a:cubicBezTo>
                      <a:pt x="3342" y="9463"/>
                      <a:pt x="1" y="12825"/>
                      <a:pt x="456" y="16587"/>
                    </a:cubicBezTo>
                    <a:cubicBezTo>
                      <a:pt x="966" y="16472"/>
                      <a:pt x="1482" y="16416"/>
                      <a:pt x="1993" y="16416"/>
                    </a:cubicBezTo>
                    <a:cubicBezTo>
                      <a:pt x="3922" y="16416"/>
                      <a:pt x="5795" y="17213"/>
                      <a:pt x="7141" y="18666"/>
                    </a:cubicBezTo>
                    <a:cubicBezTo>
                      <a:pt x="7121" y="18665"/>
                      <a:pt x="7101" y="18665"/>
                      <a:pt x="7081" y="18665"/>
                    </a:cubicBezTo>
                    <a:cubicBezTo>
                      <a:pt x="3333" y="18665"/>
                      <a:pt x="1" y="22028"/>
                      <a:pt x="456" y="25789"/>
                    </a:cubicBezTo>
                    <a:cubicBezTo>
                      <a:pt x="968" y="25675"/>
                      <a:pt x="1485" y="25619"/>
                      <a:pt x="1997" y="25619"/>
                    </a:cubicBezTo>
                    <a:cubicBezTo>
                      <a:pt x="3931" y="25619"/>
                      <a:pt x="5804" y="26416"/>
                      <a:pt x="7150" y="27868"/>
                    </a:cubicBezTo>
                    <a:cubicBezTo>
                      <a:pt x="8485" y="26423"/>
                      <a:pt x="10355" y="25626"/>
                      <a:pt x="12288" y="25626"/>
                    </a:cubicBezTo>
                    <a:cubicBezTo>
                      <a:pt x="12715" y="25626"/>
                      <a:pt x="13146" y="25665"/>
                      <a:pt x="13574" y="25744"/>
                    </a:cubicBezTo>
                    <a:cubicBezTo>
                      <a:pt x="12580" y="26927"/>
                      <a:pt x="11997" y="28424"/>
                      <a:pt x="12087" y="30019"/>
                    </a:cubicBezTo>
                    <a:cubicBezTo>
                      <a:pt x="10837" y="28715"/>
                      <a:pt x="9069" y="27877"/>
                      <a:pt x="7208" y="27877"/>
                    </a:cubicBezTo>
                    <a:cubicBezTo>
                      <a:pt x="7189" y="27877"/>
                      <a:pt x="7169" y="27877"/>
                      <a:pt x="7150" y="27877"/>
                    </a:cubicBezTo>
                    <a:cubicBezTo>
                      <a:pt x="7130" y="27877"/>
                      <a:pt x="7110" y="27877"/>
                      <a:pt x="7090" y="27877"/>
                    </a:cubicBezTo>
                    <a:cubicBezTo>
                      <a:pt x="3342" y="27877"/>
                      <a:pt x="1" y="31239"/>
                      <a:pt x="456" y="35001"/>
                    </a:cubicBezTo>
                    <a:cubicBezTo>
                      <a:pt x="963" y="34888"/>
                      <a:pt x="1475" y="34832"/>
                      <a:pt x="1984" y="34832"/>
                    </a:cubicBezTo>
                    <a:cubicBezTo>
                      <a:pt x="3893" y="34832"/>
                      <a:pt x="5751" y="35611"/>
                      <a:pt x="7096" y="37026"/>
                    </a:cubicBezTo>
                    <a:cubicBezTo>
                      <a:pt x="3341" y="37026"/>
                      <a:pt x="8" y="40386"/>
                      <a:pt x="456" y="44149"/>
                    </a:cubicBezTo>
                    <a:cubicBezTo>
                      <a:pt x="965" y="44035"/>
                      <a:pt x="1479" y="43980"/>
                      <a:pt x="1989" y="43980"/>
                    </a:cubicBezTo>
                    <a:cubicBezTo>
                      <a:pt x="3926" y="43980"/>
                      <a:pt x="5802" y="44783"/>
                      <a:pt x="7150" y="46237"/>
                    </a:cubicBezTo>
                    <a:cubicBezTo>
                      <a:pt x="7130" y="46237"/>
                      <a:pt x="7110" y="46237"/>
                      <a:pt x="7090" y="46237"/>
                    </a:cubicBezTo>
                    <a:cubicBezTo>
                      <a:pt x="3342" y="46237"/>
                      <a:pt x="1" y="49608"/>
                      <a:pt x="456" y="53361"/>
                    </a:cubicBezTo>
                    <a:cubicBezTo>
                      <a:pt x="961" y="53249"/>
                      <a:pt x="1471" y="53195"/>
                      <a:pt x="1978" y="53195"/>
                    </a:cubicBezTo>
                    <a:cubicBezTo>
                      <a:pt x="3912" y="53195"/>
                      <a:pt x="5791" y="53991"/>
                      <a:pt x="7141" y="55439"/>
                    </a:cubicBezTo>
                    <a:cubicBezTo>
                      <a:pt x="7121" y="55439"/>
                      <a:pt x="7101" y="55439"/>
                      <a:pt x="7081" y="55439"/>
                    </a:cubicBezTo>
                    <a:cubicBezTo>
                      <a:pt x="3333" y="55439"/>
                      <a:pt x="1" y="58811"/>
                      <a:pt x="456" y="62563"/>
                    </a:cubicBezTo>
                    <a:cubicBezTo>
                      <a:pt x="965" y="62449"/>
                      <a:pt x="1479" y="62394"/>
                      <a:pt x="1989" y="62394"/>
                    </a:cubicBezTo>
                    <a:cubicBezTo>
                      <a:pt x="3926" y="62394"/>
                      <a:pt x="5802" y="63197"/>
                      <a:pt x="7150" y="64651"/>
                    </a:cubicBezTo>
                    <a:cubicBezTo>
                      <a:pt x="7130" y="64651"/>
                      <a:pt x="7110" y="64651"/>
                      <a:pt x="7090" y="64651"/>
                    </a:cubicBezTo>
                    <a:cubicBezTo>
                      <a:pt x="3342" y="64651"/>
                      <a:pt x="1" y="68022"/>
                      <a:pt x="456" y="71774"/>
                    </a:cubicBezTo>
                    <a:cubicBezTo>
                      <a:pt x="965" y="71661"/>
                      <a:pt x="1479" y="71605"/>
                      <a:pt x="1989" y="71605"/>
                    </a:cubicBezTo>
                    <a:cubicBezTo>
                      <a:pt x="3926" y="71605"/>
                      <a:pt x="5802" y="72408"/>
                      <a:pt x="7150" y="73862"/>
                    </a:cubicBezTo>
                    <a:cubicBezTo>
                      <a:pt x="8483" y="72419"/>
                      <a:pt x="10349" y="71617"/>
                      <a:pt x="12278" y="71617"/>
                    </a:cubicBezTo>
                    <a:cubicBezTo>
                      <a:pt x="12709" y="71617"/>
                      <a:pt x="13143" y="71657"/>
                      <a:pt x="13574" y="71739"/>
                    </a:cubicBezTo>
                    <a:cubicBezTo>
                      <a:pt x="13037" y="72366"/>
                      <a:pt x="12624" y="73101"/>
                      <a:pt x="12365" y="73880"/>
                    </a:cubicBezTo>
                    <a:lnTo>
                      <a:pt x="12741" y="73880"/>
                    </a:lnTo>
                    <a:cubicBezTo>
                      <a:pt x="13637" y="71137"/>
                      <a:pt x="16222" y="69764"/>
                      <a:pt x="18806" y="69764"/>
                    </a:cubicBezTo>
                    <a:cubicBezTo>
                      <a:pt x="21388" y="69764"/>
                      <a:pt x="23969" y="71135"/>
                      <a:pt x="24864" y="73880"/>
                    </a:cubicBezTo>
                    <a:lnTo>
                      <a:pt x="25241" y="73880"/>
                    </a:lnTo>
                    <a:cubicBezTo>
                      <a:pt x="24981" y="73101"/>
                      <a:pt x="24569" y="72366"/>
                      <a:pt x="24031" y="71739"/>
                    </a:cubicBezTo>
                    <a:cubicBezTo>
                      <a:pt x="24463" y="71657"/>
                      <a:pt x="24897" y="71617"/>
                      <a:pt x="25327" y="71617"/>
                    </a:cubicBezTo>
                    <a:cubicBezTo>
                      <a:pt x="27257" y="71617"/>
                      <a:pt x="29124" y="72419"/>
                      <a:pt x="30465" y="73862"/>
                    </a:cubicBezTo>
                    <a:cubicBezTo>
                      <a:pt x="31802" y="72410"/>
                      <a:pt x="33677" y="71609"/>
                      <a:pt x="35611" y="71609"/>
                    </a:cubicBezTo>
                    <a:cubicBezTo>
                      <a:pt x="36087" y="71609"/>
                      <a:pt x="36566" y="71657"/>
                      <a:pt x="37042" y="71757"/>
                    </a:cubicBezTo>
                    <a:cubicBezTo>
                      <a:pt x="36011" y="73020"/>
                      <a:pt x="35438" y="74633"/>
                      <a:pt x="35644" y="76335"/>
                    </a:cubicBezTo>
                    <a:cubicBezTo>
                      <a:pt x="36153" y="76222"/>
                      <a:pt x="36667" y="76166"/>
                      <a:pt x="37176" y="76166"/>
                    </a:cubicBezTo>
                    <a:cubicBezTo>
                      <a:pt x="39113" y="76166"/>
                      <a:pt x="40989" y="76969"/>
                      <a:pt x="42337" y="78423"/>
                    </a:cubicBezTo>
                    <a:cubicBezTo>
                      <a:pt x="43675" y="76976"/>
                      <a:pt x="45548" y="76173"/>
                      <a:pt x="47484" y="76173"/>
                    </a:cubicBezTo>
                    <a:cubicBezTo>
                      <a:pt x="47908" y="76173"/>
                      <a:pt x="48336" y="76212"/>
                      <a:pt x="48762" y="76291"/>
                    </a:cubicBezTo>
                    <a:cubicBezTo>
                      <a:pt x="48224" y="76927"/>
                      <a:pt x="47812" y="77653"/>
                      <a:pt x="47552" y="78441"/>
                    </a:cubicBezTo>
                    <a:lnTo>
                      <a:pt x="47929" y="78441"/>
                    </a:lnTo>
                    <a:cubicBezTo>
                      <a:pt x="48825" y="75698"/>
                      <a:pt x="51410" y="74325"/>
                      <a:pt x="53994" y="74325"/>
                    </a:cubicBezTo>
                    <a:cubicBezTo>
                      <a:pt x="56575" y="74325"/>
                      <a:pt x="59157" y="75696"/>
                      <a:pt x="60052" y="78441"/>
                    </a:cubicBezTo>
                    <a:lnTo>
                      <a:pt x="60438" y="78441"/>
                    </a:lnTo>
                    <a:cubicBezTo>
                      <a:pt x="60169" y="77653"/>
                      <a:pt x="59766" y="76927"/>
                      <a:pt x="59228" y="76291"/>
                    </a:cubicBezTo>
                    <a:cubicBezTo>
                      <a:pt x="59654" y="76212"/>
                      <a:pt x="60082" y="76173"/>
                      <a:pt x="60506" y="76173"/>
                    </a:cubicBezTo>
                    <a:cubicBezTo>
                      <a:pt x="62442" y="76173"/>
                      <a:pt x="64317" y="76976"/>
                      <a:pt x="65662" y="78423"/>
                    </a:cubicBezTo>
                    <a:cubicBezTo>
                      <a:pt x="67002" y="76969"/>
                      <a:pt x="68877" y="76166"/>
                      <a:pt x="70814" y="76166"/>
                    </a:cubicBezTo>
                    <a:cubicBezTo>
                      <a:pt x="71323" y="76166"/>
                      <a:pt x="71837" y="76222"/>
                      <a:pt x="72346" y="76335"/>
                    </a:cubicBezTo>
                    <a:cubicBezTo>
                      <a:pt x="72801" y="72574"/>
                      <a:pt x="69460" y="69211"/>
                      <a:pt x="65712" y="69211"/>
                    </a:cubicBezTo>
                    <a:cubicBezTo>
                      <a:pt x="65692" y="69211"/>
                      <a:pt x="65672" y="69212"/>
                      <a:pt x="65653" y="69212"/>
                    </a:cubicBezTo>
                    <a:cubicBezTo>
                      <a:pt x="65633" y="69212"/>
                      <a:pt x="65613" y="69211"/>
                      <a:pt x="65593" y="69211"/>
                    </a:cubicBezTo>
                    <a:cubicBezTo>
                      <a:pt x="63725" y="69211"/>
                      <a:pt x="61966" y="70050"/>
                      <a:pt x="60715" y="71353"/>
                    </a:cubicBezTo>
                    <a:cubicBezTo>
                      <a:pt x="60805" y="69758"/>
                      <a:pt x="60223" y="68262"/>
                      <a:pt x="59228" y="67079"/>
                    </a:cubicBezTo>
                    <a:cubicBezTo>
                      <a:pt x="59656" y="67000"/>
                      <a:pt x="60087" y="66961"/>
                      <a:pt x="60514" y="66961"/>
                    </a:cubicBezTo>
                    <a:cubicBezTo>
                      <a:pt x="62447" y="66961"/>
                      <a:pt x="64319" y="67757"/>
                      <a:pt x="65662" y="69203"/>
                    </a:cubicBezTo>
                    <a:cubicBezTo>
                      <a:pt x="66995" y="67754"/>
                      <a:pt x="68869" y="66954"/>
                      <a:pt x="70804" y="66954"/>
                    </a:cubicBezTo>
                    <a:cubicBezTo>
                      <a:pt x="71287" y="66954"/>
                      <a:pt x="71773" y="67004"/>
                      <a:pt x="72256" y="67106"/>
                    </a:cubicBezTo>
                    <a:cubicBezTo>
                      <a:pt x="71280" y="68352"/>
                      <a:pt x="70751" y="69920"/>
                      <a:pt x="70948" y="71568"/>
                    </a:cubicBezTo>
                    <a:cubicBezTo>
                      <a:pt x="71456" y="71455"/>
                      <a:pt x="71968" y="71399"/>
                      <a:pt x="72477" y="71399"/>
                    </a:cubicBezTo>
                    <a:cubicBezTo>
                      <a:pt x="74412" y="71399"/>
                      <a:pt x="76294" y="72202"/>
                      <a:pt x="77642" y="73656"/>
                    </a:cubicBezTo>
                    <a:cubicBezTo>
                      <a:pt x="78975" y="72213"/>
                      <a:pt x="80841" y="71411"/>
                      <a:pt x="82765" y="71411"/>
                    </a:cubicBezTo>
                    <a:cubicBezTo>
                      <a:pt x="83195" y="71411"/>
                      <a:pt x="83627" y="71451"/>
                      <a:pt x="84057" y="71533"/>
                    </a:cubicBezTo>
                    <a:cubicBezTo>
                      <a:pt x="83529" y="72160"/>
                      <a:pt x="83117" y="72895"/>
                      <a:pt x="82857" y="73674"/>
                    </a:cubicBezTo>
                    <a:lnTo>
                      <a:pt x="83233" y="73674"/>
                    </a:lnTo>
                    <a:cubicBezTo>
                      <a:pt x="84129" y="70931"/>
                      <a:pt x="86712" y="69558"/>
                      <a:pt x="89295" y="69558"/>
                    </a:cubicBezTo>
                    <a:cubicBezTo>
                      <a:pt x="91875" y="69558"/>
                      <a:pt x="94456" y="70929"/>
                      <a:pt x="95357" y="73674"/>
                    </a:cubicBezTo>
                    <a:lnTo>
                      <a:pt x="95733" y="73674"/>
                    </a:lnTo>
                    <a:cubicBezTo>
                      <a:pt x="95464" y="72895"/>
                      <a:pt x="95061" y="72160"/>
                      <a:pt x="94523" y="71533"/>
                    </a:cubicBezTo>
                    <a:cubicBezTo>
                      <a:pt x="94955" y="71451"/>
                      <a:pt x="95389" y="71411"/>
                      <a:pt x="95820" y="71411"/>
                    </a:cubicBezTo>
                    <a:cubicBezTo>
                      <a:pt x="97749" y="71411"/>
                      <a:pt x="99616" y="72213"/>
                      <a:pt x="100957" y="73656"/>
                    </a:cubicBezTo>
                    <a:cubicBezTo>
                      <a:pt x="102295" y="72203"/>
                      <a:pt x="104169" y="71403"/>
                      <a:pt x="106103" y="71403"/>
                    </a:cubicBezTo>
                    <a:cubicBezTo>
                      <a:pt x="106579" y="71403"/>
                      <a:pt x="107058" y="71451"/>
                      <a:pt x="107534" y="71550"/>
                    </a:cubicBezTo>
                    <a:cubicBezTo>
                      <a:pt x="106495" y="72814"/>
                      <a:pt x="105930" y="74427"/>
                      <a:pt x="106136" y="76129"/>
                    </a:cubicBezTo>
                    <a:cubicBezTo>
                      <a:pt x="106644" y="76015"/>
                      <a:pt x="107156" y="75960"/>
                      <a:pt x="107665" y="75960"/>
                    </a:cubicBezTo>
                    <a:cubicBezTo>
                      <a:pt x="109600" y="75960"/>
                      <a:pt x="111480" y="76763"/>
                      <a:pt x="112821" y="78217"/>
                    </a:cubicBezTo>
                    <a:cubicBezTo>
                      <a:pt x="114165" y="76770"/>
                      <a:pt x="116034" y="75967"/>
                      <a:pt x="117968" y="75967"/>
                    </a:cubicBezTo>
                    <a:cubicBezTo>
                      <a:pt x="118392" y="75967"/>
                      <a:pt x="118820" y="76005"/>
                      <a:pt x="119245" y="76084"/>
                    </a:cubicBezTo>
                    <a:cubicBezTo>
                      <a:pt x="118717" y="76721"/>
                      <a:pt x="118304" y="77446"/>
                      <a:pt x="118045" y="78235"/>
                    </a:cubicBezTo>
                    <a:lnTo>
                      <a:pt x="118421" y="78235"/>
                    </a:lnTo>
                    <a:cubicBezTo>
                      <a:pt x="119317" y="75492"/>
                      <a:pt x="121900" y="74119"/>
                      <a:pt x="124482" y="74119"/>
                    </a:cubicBezTo>
                    <a:cubicBezTo>
                      <a:pt x="127063" y="74119"/>
                      <a:pt x="129644" y="75490"/>
                      <a:pt x="130544" y="78235"/>
                    </a:cubicBezTo>
                    <a:lnTo>
                      <a:pt x="130921" y="78235"/>
                    </a:lnTo>
                    <a:cubicBezTo>
                      <a:pt x="130652" y="77446"/>
                      <a:pt x="130249" y="76721"/>
                      <a:pt x="129711" y="76084"/>
                    </a:cubicBezTo>
                    <a:cubicBezTo>
                      <a:pt x="130137" y="76005"/>
                      <a:pt x="130565" y="75967"/>
                      <a:pt x="130990" y="75967"/>
                    </a:cubicBezTo>
                    <a:cubicBezTo>
                      <a:pt x="132925" y="75967"/>
                      <a:pt x="134800" y="76770"/>
                      <a:pt x="136145" y="78217"/>
                    </a:cubicBezTo>
                    <a:cubicBezTo>
                      <a:pt x="137486" y="76763"/>
                      <a:pt x="139360" y="75960"/>
                      <a:pt x="141297" y="75960"/>
                    </a:cubicBezTo>
                    <a:cubicBezTo>
                      <a:pt x="141806" y="75960"/>
                      <a:pt x="142320" y="76015"/>
                      <a:pt x="142829" y="76129"/>
                    </a:cubicBezTo>
                    <a:cubicBezTo>
                      <a:pt x="143284" y="72368"/>
                      <a:pt x="139944" y="69005"/>
                      <a:pt x="136195" y="69005"/>
                    </a:cubicBezTo>
                    <a:cubicBezTo>
                      <a:pt x="136175" y="69005"/>
                      <a:pt x="136156" y="69005"/>
                      <a:pt x="136136" y="69006"/>
                    </a:cubicBezTo>
                    <a:cubicBezTo>
                      <a:pt x="136116" y="69005"/>
                      <a:pt x="136096" y="69005"/>
                      <a:pt x="136077" y="69005"/>
                    </a:cubicBezTo>
                    <a:cubicBezTo>
                      <a:pt x="134208" y="69005"/>
                      <a:pt x="132449" y="69844"/>
                      <a:pt x="131199" y="71147"/>
                    </a:cubicBezTo>
                    <a:cubicBezTo>
                      <a:pt x="131288" y="69552"/>
                      <a:pt x="130706" y="68056"/>
                      <a:pt x="129711" y="66873"/>
                    </a:cubicBezTo>
                    <a:cubicBezTo>
                      <a:pt x="130140" y="66794"/>
                      <a:pt x="130570" y="66755"/>
                      <a:pt x="130997" y="66755"/>
                    </a:cubicBezTo>
                    <a:cubicBezTo>
                      <a:pt x="132930" y="66755"/>
                      <a:pt x="134802" y="67551"/>
                      <a:pt x="136145" y="68997"/>
                    </a:cubicBezTo>
                    <a:cubicBezTo>
                      <a:pt x="137487" y="67540"/>
                      <a:pt x="139365" y="66743"/>
                      <a:pt x="141304" y="66743"/>
                    </a:cubicBezTo>
                    <a:cubicBezTo>
                      <a:pt x="141811" y="66743"/>
                      <a:pt x="142322" y="66798"/>
                      <a:pt x="142829" y="66909"/>
                    </a:cubicBezTo>
                    <a:cubicBezTo>
                      <a:pt x="143276" y="63151"/>
                      <a:pt x="139944" y="59785"/>
                      <a:pt x="136198" y="59785"/>
                    </a:cubicBezTo>
                    <a:cubicBezTo>
                      <a:pt x="136183" y="59785"/>
                      <a:pt x="136169" y="59785"/>
                      <a:pt x="136154" y="59785"/>
                    </a:cubicBezTo>
                    <a:cubicBezTo>
                      <a:pt x="137492" y="58340"/>
                      <a:pt x="139363" y="57545"/>
                      <a:pt x="141292" y="57545"/>
                    </a:cubicBezTo>
                    <a:cubicBezTo>
                      <a:pt x="141803" y="57545"/>
                      <a:pt x="142319" y="57601"/>
                      <a:pt x="142829" y="57715"/>
                    </a:cubicBezTo>
                    <a:cubicBezTo>
                      <a:pt x="143284" y="53954"/>
                      <a:pt x="139944" y="50592"/>
                      <a:pt x="136195" y="50592"/>
                    </a:cubicBezTo>
                    <a:cubicBezTo>
                      <a:pt x="136175" y="50592"/>
                      <a:pt x="136156" y="50592"/>
                      <a:pt x="136136" y="50592"/>
                    </a:cubicBezTo>
                    <a:cubicBezTo>
                      <a:pt x="136116" y="50592"/>
                      <a:pt x="136096" y="50592"/>
                      <a:pt x="136077" y="50592"/>
                    </a:cubicBezTo>
                    <a:cubicBezTo>
                      <a:pt x="134208" y="50592"/>
                      <a:pt x="132449" y="51430"/>
                      <a:pt x="131199" y="52733"/>
                    </a:cubicBezTo>
                    <a:cubicBezTo>
                      <a:pt x="131288" y="51138"/>
                      <a:pt x="130706" y="49642"/>
                      <a:pt x="129711" y="48459"/>
                    </a:cubicBezTo>
                    <a:cubicBezTo>
                      <a:pt x="130140" y="48380"/>
                      <a:pt x="130570" y="48341"/>
                      <a:pt x="130997" y="48341"/>
                    </a:cubicBezTo>
                    <a:cubicBezTo>
                      <a:pt x="132927" y="48341"/>
                      <a:pt x="134793" y="49137"/>
                      <a:pt x="136136" y="50583"/>
                    </a:cubicBezTo>
                    <a:cubicBezTo>
                      <a:pt x="137484" y="49129"/>
                      <a:pt x="139360" y="48326"/>
                      <a:pt x="141292" y="48326"/>
                    </a:cubicBezTo>
                    <a:cubicBezTo>
                      <a:pt x="141801" y="48326"/>
                      <a:pt x="142313" y="48381"/>
                      <a:pt x="142820" y="48495"/>
                    </a:cubicBezTo>
                    <a:cubicBezTo>
                      <a:pt x="143275" y="44743"/>
                      <a:pt x="139943" y="41371"/>
                      <a:pt x="136195" y="41371"/>
                    </a:cubicBezTo>
                    <a:cubicBezTo>
                      <a:pt x="136175" y="41371"/>
                      <a:pt x="136156" y="41371"/>
                      <a:pt x="136136" y="41372"/>
                    </a:cubicBezTo>
                    <a:cubicBezTo>
                      <a:pt x="137482" y="39919"/>
                      <a:pt x="139354" y="39122"/>
                      <a:pt x="141284" y="39122"/>
                    </a:cubicBezTo>
                    <a:cubicBezTo>
                      <a:pt x="141795" y="39122"/>
                      <a:pt x="142310" y="39178"/>
                      <a:pt x="142820" y="39293"/>
                    </a:cubicBezTo>
                    <a:cubicBezTo>
                      <a:pt x="143274" y="35536"/>
                      <a:pt x="139943" y="32169"/>
                      <a:pt x="136210" y="32169"/>
                    </a:cubicBezTo>
                    <a:cubicBezTo>
                      <a:pt x="136185" y="32169"/>
                      <a:pt x="136160" y="32169"/>
                      <a:pt x="136136" y="32169"/>
                    </a:cubicBezTo>
                    <a:cubicBezTo>
                      <a:pt x="136116" y="32169"/>
                      <a:pt x="136096" y="32169"/>
                      <a:pt x="136076" y="32169"/>
                    </a:cubicBezTo>
                    <a:cubicBezTo>
                      <a:pt x="134207" y="32169"/>
                      <a:pt x="132440" y="32998"/>
                      <a:pt x="131199" y="34302"/>
                    </a:cubicBezTo>
                    <a:cubicBezTo>
                      <a:pt x="131279" y="32716"/>
                      <a:pt x="130697" y="31210"/>
                      <a:pt x="129702" y="30028"/>
                    </a:cubicBezTo>
                    <a:cubicBezTo>
                      <a:pt x="130130" y="29949"/>
                      <a:pt x="130559" y="29910"/>
                      <a:pt x="130985" y="29910"/>
                    </a:cubicBezTo>
                    <a:cubicBezTo>
                      <a:pt x="132925" y="29910"/>
                      <a:pt x="134799" y="30713"/>
                      <a:pt x="136136" y="32160"/>
                    </a:cubicBezTo>
                    <a:cubicBezTo>
                      <a:pt x="137484" y="30706"/>
                      <a:pt x="139360" y="29903"/>
                      <a:pt x="141292" y="29903"/>
                    </a:cubicBezTo>
                    <a:cubicBezTo>
                      <a:pt x="141801" y="29903"/>
                      <a:pt x="142313" y="29959"/>
                      <a:pt x="142820" y="30072"/>
                    </a:cubicBezTo>
                    <a:cubicBezTo>
                      <a:pt x="143276" y="26315"/>
                      <a:pt x="139935" y="22949"/>
                      <a:pt x="136189" y="22949"/>
                    </a:cubicBezTo>
                    <a:cubicBezTo>
                      <a:pt x="136175" y="22949"/>
                      <a:pt x="136160" y="22949"/>
                      <a:pt x="136145" y="22949"/>
                    </a:cubicBezTo>
                    <a:cubicBezTo>
                      <a:pt x="137490" y="21504"/>
                      <a:pt x="139357" y="20708"/>
                      <a:pt x="141284" y="20708"/>
                    </a:cubicBezTo>
                    <a:cubicBezTo>
                      <a:pt x="141794" y="20708"/>
                      <a:pt x="142310" y="20764"/>
                      <a:pt x="142820" y="20879"/>
                    </a:cubicBezTo>
                    <a:cubicBezTo>
                      <a:pt x="143275" y="17117"/>
                      <a:pt x="139935" y="13755"/>
                      <a:pt x="136195" y="13755"/>
                    </a:cubicBezTo>
                    <a:cubicBezTo>
                      <a:pt x="136175" y="13755"/>
                      <a:pt x="136156" y="13755"/>
                      <a:pt x="136136" y="13755"/>
                    </a:cubicBezTo>
                    <a:cubicBezTo>
                      <a:pt x="136116" y="13755"/>
                      <a:pt x="136096" y="13755"/>
                      <a:pt x="136076" y="13755"/>
                    </a:cubicBezTo>
                    <a:cubicBezTo>
                      <a:pt x="134207" y="13755"/>
                      <a:pt x="132440" y="14585"/>
                      <a:pt x="131199" y="15888"/>
                    </a:cubicBezTo>
                    <a:cubicBezTo>
                      <a:pt x="131279" y="14302"/>
                      <a:pt x="130697" y="12797"/>
                      <a:pt x="129702" y="11614"/>
                    </a:cubicBezTo>
                    <a:cubicBezTo>
                      <a:pt x="130130" y="11535"/>
                      <a:pt x="130558" y="11496"/>
                      <a:pt x="130984" y="11496"/>
                    </a:cubicBezTo>
                    <a:cubicBezTo>
                      <a:pt x="132922" y="11496"/>
                      <a:pt x="134791" y="12299"/>
                      <a:pt x="136136" y="13746"/>
                    </a:cubicBezTo>
                    <a:cubicBezTo>
                      <a:pt x="137484" y="12292"/>
                      <a:pt x="139360" y="11489"/>
                      <a:pt x="141292" y="11489"/>
                    </a:cubicBezTo>
                    <a:cubicBezTo>
                      <a:pt x="141801" y="11489"/>
                      <a:pt x="142313" y="11545"/>
                      <a:pt x="142820" y="11659"/>
                    </a:cubicBezTo>
                    <a:cubicBezTo>
                      <a:pt x="143275" y="7906"/>
                      <a:pt x="139935" y="4535"/>
                      <a:pt x="136195" y="4535"/>
                    </a:cubicBezTo>
                    <a:cubicBezTo>
                      <a:pt x="136175" y="4535"/>
                      <a:pt x="136156" y="4535"/>
                      <a:pt x="136136" y="4535"/>
                    </a:cubicBezTo>
                    <a:cubicBezTo>
                      <a:pt x="136116" y="4535"/>
                      <a:pt x="136096" y="4535"/>
                      <a:pt x="136077" y="4535"/>
                    </a:cubicBezTo>
                    <a:cubicBezTo>
                      <a:pt x="134208" y="4535"/>
                      <a:pt x="132440" y="5373"/>
                      <a:pt x="131199" y="6677"/>
                    </a:cubicBezTo>
                    <a:cubicBezTo>
                      <a:pt x="131234" y="5933"/>
                      <a:pt x="131136" y="5198"/>
                      <a:pt x="130894" y="4499"/>
                    </a:cubicBezTo>
                    <a:lnTo>
                      <a:pt x="130518" y="4499"/>
                    </a:lnTo>
                    <a:cubicBezTo>
                      <a:pt x="130751" y="5198"/>
                      <a:pt x="130867" y="5933"/>
                      <a:pt x="130867" y="6668"/>
                    </a:cubicBezTo>
                    <a:cubicBezTo>
                      <a:pt x="130394" y="6566"/>
                      <a:pt x="129917" y="6516"/>
                      <a:pt x="129443" y="6516"/>
                    </a:cubicBezTo>
                    <a:cubicBezTo>
                      <a:pt x="127584" y="6516"/>
                      <a:pt x="125780" y="7282"/>
                      <a:pt x="124487" y="8675"/>
                    </a:cubicBezTo>
                    <a:cubicBezTo>
                      <a:pt x="123206" y="7295"/>
                      <a:pt x="121414" y="6515"/>
                      <a:pt x="119532" y="6515"/>
                    </a:cubicBezTo>
                    <a:cubicBezTo>
                      <a:pt x="119048" y="6515"/>
                      <a:pt x="118564" y="6560"/>
                      <a:pt x="118089" y="6668"/>
                    </a:cubicBezTo>
                    <a:cubicBezTo>
                      <a:pt x="118089" y="5933"/>
                      <a:pt x="118206" y="5198"/>
                      <a:pt x="118439" y="4499"/>
                    </a:cubicBezTo>
                    <a:lnTo>
                      <a:pt x="118063" y="4499"/>
                    </a:lnTo>
                    <a:cubicBezTo>
                      <a:pt x="117821" y="5198"/>
                      <a:pt x="117722" y="5933"/>
                      <a:pt x="117758" y="6677"/>
                    </a:cubicBezTo>
                    <a:cubicBezTo>
                      <a:pt x="116516" y="5373"/>
                      <a:pt x="114749" y="4535"/>
                      <a:pt x="112880" y="4535"/>
                    </a:cubicBezTo>
                    <a:cubicBezTo>
                      <a:pt x="112860" y="4535"/>
                      <a:pt x="112840" y="4535"/>
                      <a:pt x="112821" y="4535"/>
                    </a:cubicBezTo>
                    <a:cubicBezTo>
                      <a:pt x="112802" y="4535"/>
                      <a:pt x="112783" y="4535"/>
                      <a:pt x="112765" y="4535"/>
                    </a:cubicBezTo>
                    <a:cubicBezTo>
                      <a:pt x="110778" y="4535"/>
                      <a:pt x="108911" y="5480"/>
                      <a:pt x="107659" y="6927"/>
                    </a:cubicBezTo>
                    <a:lnTo>
                      <a:pt x="107659" y="6927"/>
                    </a:lnTo>
                    <a:cubicBezTo>
                      <a:pt x="107953" y="3265"/>
                      <a:pt x="104676" y="36"/>
                      <a:pt x="101009" y="36"/>
                    </a:cubicBezTo>
                    <a:cubicBezTo>
                      <a:pt x="100988" y="36"/>
                      <a:pt x="100968" y="37"/>
                      <a:pt x="100948" y="37"/>
                    </a:cubicBezTo>
                    <a:cubicBezTo>
                      <a:pt x="100928" y="37"/>
                      <a:pt x="100908" y="37"/>
                      <a:pt x="100889" y="37"/>
                    </a:cubicBezTo>
                    <a:cubicBezTo>
                      <a:pt x="99020" y="37"/>
                      <a:pt x="97261" y="875"/>
                      <a:pt x="96011" y="2178"/>
                    </a:cubicBezTo>
                    <a:cubicBezTo>
                      <a:pt x="96056" y="1435"/>
                      <a:pt x="95948" y="700"/>
                      <a:pt x="95706" y="1"/>
                    </a:cubicBezTo>
                    <a:lnTo>
                      <a:pt x="95339" y="1"/>
                    </a:lnTo>
                    <a:cubicBezTo>
                      <a:pt x="95563" y="700"/>
                      <a:pt x="95688" y="1426"/>
                      <a:pt x="95688" y="2169"/>
                    </a:cubicBezTo>
                    <a:cubicBezTo>
                      <a:pt x="95213" y="2067"/>
                      <a:pt x="94735" y="2018"/>
                      <a:pt x="94260" y="2018"/>
                    </a:cubicBezTo>
                    <a:cubicBezTo>
                      <a:pt x="92399" y="2018"/>
                      <a:pt x="90599" y="2784"/>
                      <a:pt x="89299" y="4177"/>
                    </a:cubicBezTo>
                    <a:cubicBezTo>
                      <a:pt x="88034" y="2804"/>
                      <a:pt x="86246" y="2017"/>
                      <a:pt x="84376" y="2017"/>
                    </a:cubicBezTo>
                    <a:cubicBezTo>
                      <a:pt x="84365" y="2017"/>
                      <a:pt x="84355" y="2017"/>
                      <a:pt x="84344" y="2017"/>
                    </a:cubicBezTo>
                    <a:cubicBezTo>
                      <a:pt x="83860" y="2017"/>
                      <a:pt x="83376" y="2062"/>
                      <a:pt x="82902" y="2169"/>
                    </a:cubicBezTo>
                    <a:cubicBezTo>
                      <a:pt x="82902" y="1435"/>
                      <a:pt x="83027" y="700"/>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sp>
            <p:nvSpPr>
              <p:cNvPr id="12" name="Google Shape;12;p2"/>
              <p:cNvSpPr/>
              <p:nvPr/>
            </p:nvSpPr>
            <p:spPr>
              <a:xfrm>
                <a:off x="0" y="0"/>
                <a:ext cx="2743019" cy="1499080"/>
              </a:xfrm>
              <a:custGeom>
                <a:avLst/>
                <a:gdLst/>
                <a:ahLst/>
                <a:cxnLst/>
                <a:rect l="l" t="t" r="r" b="b"/>
                <a:pathLst>
                  <a:path w="143276" h="78414" extrusionOk="0">
                    <a:moveTo>
                      <a:pt x="84144" y="2392"/>
                    </a:moveTo>
                    <a:cubicBezTo>
                      <a:pt x="86080" y="2392"/>
                      <a:pt x="87955" y="3195"/>
                      <a:pt x="89299" y="4642"/>
                    </a:cubicBezTo>
                    <a:cubicBezTo>
                      <a:pt x="90635" y="3197"/>
                      <a:pt x="92499" y="2400"/>
                      <a:pt x="94430" y="2400"/>
                    </a:cubicBezTo>
                    <a:cubicBezTo>
                      <a:pt x="94856" y="2400"/>
                      <a:pt x="95287" y="2439"/>
                      <a:pt x="95715" y="2518"/>
                    </a:cubicBezTo>
                    <a:cubicBezTo>
                      <a:pt x="94720" y="3692"/>
                      <a:pt x="94138" y="5198"/>
                      <a:pt x="94228" y="6793"/>
                    </a:cubicBezTo>
                    <a:cubicBezTo>
                      <a:pt x="92977" y="5480"/>
                      <a:pt x="91219" y="4651"/>
                      <a:pt x="89350" y="4651"/>
                    </a:cubicBezTo>
                    <a:cubicBezTo>
                      <a:pt x="89330" y="4651"/>
                      <a:pt x="89310" y="4651"/>
                      <a:pt x="89290" y="4651"/>
                    </a:cubicBezTo>
                    <a:cubicBezTo>
                      <a:pt x="89271" y="4651"/>
                      <a:pt x="89251" y="4651"/>
                      <a:pt x="89231" y="4651"/>
                    </a:cubicBezTo>
                    <a:cubicBezTo>
                      <a:pt x="87362" y="4651"/>
                      <a:pt x="85595" y="5489"/>
                      <a:pt x="84353" y="6793"/>
                    </a:cubicBezTo>
                    <a:cubicBezTo>
                      <a:pt x="84434" y="5198"/>
                      <a:pt x="83851" y="3692"/>
                      <a:pt x="82866" y="2518"/>
                    </a:cubicBezTo>
                    <a:lnTo>
                      <a:pt x="82866" y="2509"/>
                    </a:lnTo>
                    <a:cubicBezTo>
                      <a:pt x="83291" y="2430"/>
                      <a:pt x="83719" y="2392"/>
                      <a:pt x="84144" y="2392"/>
                    </a:cubicBezTo>
                    <a:close/>
                    <a:moveTo>
                      <a:pt x="23970" y="2589"/>
                    </a:moveTo>
                    <a:cubicBezTo>
                      <a:pt x="24396" y="2589"/>
                      <a:pt x="24824" y="2628"/>
                      <a:pt x="25250" y="2707"/>
                    </a:cubicBezTo>
                    <a:cubicBezTo>
                      <a:pt x="24255" y="3889"/>
                      <a:pt x="23673" y="5386"/>
                      <a:pt x="23753" y="6981"/>
                    </a:cubicBezTo>
                    <a:cubicBezTo>
                      <a:pt x="22512" y="5677"/>
                      <a:pt x="20744" y="4839"/>
                      <a:pt x="18884" y="4839"/>
                    </a:cubicBezTo>
                    <a:cubicBezTo>
                      <a:pt x="18864" y="4839"/>
                      <a:pt x="18845" y="4839"/>
                      <a:pt x="18825" y="4839"/>
                    </a:cubicBezTo>
                    <a:cubicBezTo>
                      <a:pt x="18805" y="4839"/>
                      <a:pt x="18786" y="4839"/>
                      <a:pt x="18766" y="4839"/>
                    </a:cubicBezTo>
                    <a:cubicBezTo>
                      <a:pt x="16897" y="4839"/>
                      <a:pt x="15129" y="5677"/>
                      <a:pt x="13888" y="6981"/>
                    </a:cubicBezTo>
                    <a:cubicBezTo>
                      <a:pt x="13951" y="5395"/>
                      <a:pt x="13368" y="3898"/>
                      <a:pt x="12382" y="2716"/>
                    </a:cubicBezTo>
                    <a:lnTo>
                      <a:pt x="12391" y="2707"/>
                    </a:lnTo>
                    <a:cubicBezTo>
                      <a:pt x="12818" y="2628"/>
                      <a:pt x="13246" y="2589"/>
                      <a:pt x="13671" y="2589"/>
                    </a:cubicBezTo>
                    <a:cubicBezTo>
                      <a:pt x="15606" y="2589"/>
                      <a:pt x="17481" y="3390"/>
                      <a:pt x="18825" y="4830"/>
                    </a:cubicBezTo>
                    <a:cubicBezTo>
                      <a:pt x="20162" y="3390"/>
                      <a:pt x="22035" y="2589"/>
                      <a:pt x="23970" y="2589"/>
                    </a:cubicBezTo>
                    <a:close/>
                    <a:moveTo>
                      <a:pt x="77636" y="544"/>
                    </a:moveTo>
                    <a:cubicBezTo>
                      <a:pt x="80811" y="544"/>
                      <a:pt x="83986" y="2623"/>
                      <a:pt x="84031" y="6784"/>
                    </a:cubicBezTo>
                    <a:cubicBezTo>
                      <a:pt x="83550" y="6679"/>
                      <a:pt x="83066" y="6627"/>
                      <a:pt x="82585" y="6627"/>
                    </a:cubicBezTo>
                    <a:cubicBezTo>
                      <a:pt x="80728" y="6627"/>
                      <a:pt x="78929" y="7394"/>
                      <a:pt x="77633" y="8782"/>
                    </a:cubicBezTo>
                    <a:cubicBezTo>
                      <a:pt x="76360" y="7411"/>
                      <a:pt x="74559" y="6622"/>
                      <a:pt x="72687" y="6622"/>
                    </a:cubicBezTo>
                    <a:cubicBezTo>
                      <a:pt x="72203" y="6622"/>
                      <a:pt x="71719" y="6676"/>
                      <a:pt x="71244" y="6784"/>
                    </a:cubicBezTo>
                    <a:cubicBezTo>
                      <a:pt x="71284" y="2625"/>
                      <a:pt x="74460" y="544"/>
                      <a:pt x="77636" y="544"/>
                    </a:cubicBezTo>
                    <a:close/>
                    <a:moveTo>
                      <a:pt x="100947" y="544"/>
                    </a:moveTo>
                    <a:cubicBezTo>
                      <a:pt x="104121" y="544"/>
                      <a:pt x="107295" y="2622"/>
                      <a:pt x="107337" y="6782"/>
                    </a:cubicBezTo>
                    <a:lnTo>
                      <a:pt x="107337" y="6782"/>
                    </a:lnTo>
                    <a:cubicBezTo>
                      <a:pt x="106859" y="6678"/>
                      <a:pt x="106378" y="6627"/>
                      <a:pt x="105901" y="6627"/>
                    </a:cubicBezTo>
                    <a:cubicBezTo>
                      <a:pt x="104043" y="6627"/>
                      <a:pt x="102246" y="7394"/>
                      <a:pt x="100957" y="8782"/>
                    </a:cubicBezTo>
                    <a:cubicBezTo>
                      <a:pt x="99676" y="7411"/>
                      <a:pt x="97883" y="6622"/>
                      <a:pt x="96002" y="6622"/>
                    </a:cubicBezTo>
                    <a:cubicBezTo>
                      <a:pt x="95518" y="6622"/>
                      <a:pt x="95034" y="6676"/>
                      <a:pt x="94559" y="6784"/>
                    </a:cubicBezTo>
                    <a:cubicBezTo>
                      <a:pt x="94595" y="2625"/>
                      <a:pt x="97771" y="544"/>
                      <a:pt x="100947" y="544"/>
                    </a:cubicBezTo>
                    <a:close/>
                    <a:moveTo>
                      <a:pt x="7166" y="739"/>
                    </a:moveTo>
                    <a:cubicBezTo>
                      <a:pt x="10341" y="739"/>
                      <a:pt x="13516" y="2815"/>
                      <a:pt x="13556" y="6972"/>
                    </a:cubicBezTo>
                    <a:cubicBezTo>
                      <a:pt x="13079" y="6868"/>
                      <a:pt x="12598" y="6817"/>
                      <a:pt x="12120" y="6817"/>
                    </a:cubicBezTo>
                    <a:cubicBezTo>
                      <a:pt x="10263" y="6817"/>
                      <a:pt x="8460" y="7585"/>
                      <a:pt x="7163" y="8974"/>
                    </a:cubicBezTo>
                    <a:lnTo>
                      <a:pt x="7163" y="8974"/>
                    </a:lnTo>
                    <a:cubicBezTo>
                      <a:pt x="5882" y="7597"/>
                      <a:pt x="4092" y="6819"/>
                      <a:pt x="2212" y="6819"/>
                    </a:cubicBezTo>
                    <a:cubicBezTo>
                      <a:pt x="1728" y="6819"/>
                      <a:pt x="1245" y="6873"/>
                      <a:pt x="770" y="6972"/>
                    </a:cubicBezTo>
                    <a:cubicBezTo>
                      <a:pt x="810" y="2818"/>
                      <a:pt x="3988" y="739"/>
                      <a:pt x="7166" y="739"/>
                    </a:cubicBezTo>
                    <a:close/>
                    <a:moveTo>
                      <a:pt x="30461" y="743"/>
                    </a:moveTo>
                    <a:cubicBezTo>
                      <a:pt x="33632" y="743"/>
                      <a:pt x="36807" y="2818"/>
                      <a:pt x="36853" y="6968"/>
                    </a:cubicBezTo>
                    <a:lnTo>
                      <a:pt x="36853" y="6968"/>
                    </a:lnTo>
                    <a:cubicBezTo>
                      <a:pt x="36386" y="6869"/>
                      <a:pt x="35915" y="6820"/>
                      <a:pt x="35447" y="6820"/>
                    </a:cubicBezTo>
                    <a:cubicBezTo>
                      <a:pt x="33589" y="6820"/>
                      <a:pt x="31784" y="7587"/>
                      <a:pt x="30492" y="8979"/>
                    </a:cubicBezTo>
                    <a:cubicBezTo>
                      <a:pt x="29210" y="7599"/>
                      <a:pt x="27418" y="6819"/>
                      <a:pt x="25536" y="6819"/>
                    </a:cubicBezTo>
                    <a:cubicBezTo>
                      <a:pt x="25053" y="6819"/>
                      <a:pt x="24569" y="6873"/>
                      <a:pt x="24094" y="6972"/>
                    </a:cubicBezTo>
                    <a:cubicBezTo>
                      <a:pt x="24121" y="2820"/>
                      <a:pt x="27289" y="743"/>
                      <a:pt x="30461" y="743"/>
                    </a:cubicBezTo>
                    <a:close/>
                    <a:moveTo>
                      <a:pt x="119326" y="6899"/>
                    </a:moveTo>
                    <a:cubicBezTo>
                      <a:pt x="121263" y="6899"/>
                      <a:pt x="123133" y="7700"/>
                      <a:pt x="124470" y="9149"/>
                    </a:cubicBezTo>
                    <a:lnTo>
                      <a:pt x="124470" y="9149"/>
                    </a:lnTo>
                    <a:cubicBezTo>
                      <a:pt x="124453" y="9149"/>
                      <a:pt x="124436" y="9149"/>
                      <a:pt x="124419" y="9149"/>
                    </a:cubicBezTo>
                    <a:cubicBezTo>
                      <a:pt x="122550" y="9149"/>
                      <a:pt x="120782" y="9987"/>
                      <a:pt x="119541" y="11291"/>
                    </a:cubicBezTo>
                    <a:cubicBezTo>
                      <a:pt x="119622" y="9705"/>
                      <a:pt x="119039" y="8199"/>
                      <a:pt x="118045" y="7017"/>
                    </a:cubicBezTo>
                    <a:cubicBezTo>
                      <a:pt x="118472" y="6938"/>
                      <a:pt x="118901" y="6899"/>
                      <a:pt x="119326" y="6899"/>
                    </a:cubicBezTo>
                    <a:close/>
                    <a:moveTo>
                      <a:pt x="129625" y="6899"/>
                    </a:moveTo>
                    <a:cubicBezTo>
                      <a:pt x="130050" y="6899"/>
                      <a:pt x="130477" y="6938"/>
                      <a:pt x="130903" y="7017"/>
                    </a:cubicBezTo>
                    <a:cubicBezTo>
                      <a:pt x="129908" y="8199"/>
                      <a:pt x="129326" y="9705"/>
                      <a:pt x="129415" y="11291"/>
                    </a:cubicBezTo>
                    <a:cubicBezTo>
                      <a:pt x="128165" y="9987"/>
                      <a:pt x="126397" y="9149"/>
                      <a:pt x="124537" y="9149"/>
                    </a:cubicBezTo>
                    <a:cubicBezTo>
                      <a:pt x="124520" y="9149"/>
                      <a:pt x="124503" y="9149"/>
                      <a:pt x="124487" y="9149"/>
                    </a:cubicBezTo>
                    <a:lnTo>
                      <a:pt x="124487" y="9149"/>
                    </a:lnTo>
                    <a:cubicBezTo>
                      <a:pt x="125823" y="7700"/>
                      <a:pt x="127694" y="6899"/>
                      <a:pt x="129625" y="6899"/>
                    </a:cubicBezTo>
                    <a:close/>
                    <a:moveTo>
                      <a:pt x="82788" y="6997"/>
                    </a:moveTo>
                    <a:cubicBezTo>
                      <a:pt x="83213" y="6997"/>
                      <a:pt x="83641" y="7036"/>
                      <a:pt x="84066" y="7115"/>
                    </a:cubicBezTo>
                    <a:cubicBezTo>
                      <a:pt x="83072" y="8298"/>
                      <a:pt x="82489" y="9794"/>
                      <a:pt x="82579" y="11389"/>
                    </a:cubicBezTo>
                    <a:cubicBezTo>
                      <a:pt x="81329" y="10086"/>
                      <a:pt x="79570" y="9248"/>
                      <a:pt x="77701" y="9248"/>
                    </a:cubicBezTo>
                    <a:cubicBezTo>
                      <a:pt x="77681" y="9248"/>
                      <a:pt x="77661" y="9248"/>
                      <a:pt x="77642" y="9248"/>
                    </a:cubicBezTo>
                    <a:cubicBezTo>
                      <a:pt x="78979" y="7800"/>
                      <a:pt x="80853" y="6997"/>
                      <a:pt x="82788" y="6997"/>
                    </a:cubicBezTo>
                    <a:close/>
                    <a:moveTo>
                      <a:pt x="95819" y="7002"/>
                    </a:moveTo>
                    <a:cubicBezTo>
                      <a:pt x="97748" y="7002"/>
                      <a:pt x="99615" y="7806"/>
                      <a:pt x="100948" y="9257"/>
                    </a:cubicBezTo>
                    <a:cubicBezTo>
                      <a:pt x="100928" y="9257"/>
                      <a:pt x="100908" y="9256"/>
                      <a:pt x="100888" y="9256"/>
                    </a:cubicBezTo>
                    <a:cubicBezTo>
                      <a:pt x="99020" y="9256"/>
                      <a:pt x="97252" y="10086"/>
                      <a:pt x="96011" y="11398"/>
                    </a:cubicBezTo>
                    <a:cubicBezTo>
                      <a:pt x="96100" y="9803"/>
                      <a:pt x="95509" y="8298"/>
                      <a:pt x="94523" y="7124"/>
                    </a:cubicBezTo>
                    <a:cubicBezTo>
                      <a:pt x="94955" y="7042"/>
                      <a:pt x="95388" y="7002"/>
                      <a:pt x="95819" y="7002"/>
                    </a:cubicBezTo>
                    <a:close/>
                    <a:moveTo>
                      <a:pt x="48857" y="7096"/>
                    </a:moveTo>
                    <a:cubicBezTo>
                      <a:pt x="50790" y="7096"/>
                      <a:pt x="52658" y="7899"/>
                      <a:pt x="53995" y="9346"/>
                    </a:cubicBezTo>
                    <a:lnTo>
                      <a:pt x="53995" y="9346"/>
                    </a:lnTo>
                    <a:cubicBezTo>
                      <a:pt x="53978" y="9346"/>
                      <a:pt x="53961" y="9346"/>
                      <a:pt x="53945" y="9346"/>
                    </a:cubicBezTo>
                    <a:cubicBezTo>
                      <a:pt x="52076" y="9346"/>
                      <a:pt x="50308" y="10184"/>
                      <a:pt x="49067" y="11488"/>
                    </a:cubicBezTo>
                    <a:cubicBezTo>
                      <a:pt x="49156" y="9893"/>
                      <a:pt x="48565" y="8388"/>
                      <a:pt x="47579" y="7214"/>
                    </a:cubicBezTo>
                    <a:cubicBezTo>
                      <a:pt x="48005" y="7135"/>
                      <a:pt x="48433" y="7096"/>
                      <a:pt x="48857" y="7096"/>
                    </a:cubicBezTo>
                    <a:close/>
                    <a:moveTo>
                      <a:pt x="59151" y="7096"/>
                    </a:moveTo>
                    <a:cubicBezTo>
                      <a:pt x="59575" y="7096"/>
                      <a:pt x="60003" y="7135"/>
                      <a:pt x="60429" y="7214"/>
                    </a:cubicBezTo>
                    <a:cubicBezTo>
                      <a:pt x="59443" y="8397"/>
                      <a:pt x="58852" y="9893"/>
                      <a:pt x="58941" y="11488"/>
                    </a:cubicBezTo>
                    <a:cubicBezTo>
                      <a:pt x="57700" y="10184"/>
                      <a:pt x="55932" y="9346"/>
                      <a:pt x="54063" y="9346"/>
                    </a:cubicBezTo>
                    <a:cubicBezTo>
                      <a:pt x="54043" y="9346"/>
                      <a:pt x="54024" y="9346"/>
                      <a:pt x="54004" y="9346"/>
                    </a:cubicBezTo>
                    <a:cubicBezTo>
                      <a:pt x="55349" y="7899"/>
                      <a:pt x="57217" y="7096"/>
                      <a:pt x="59151" y="7096"/>
                    </a:cubicBezTo>
                    <a:close/>
                    <a:moveTo>
                      <a:pt x="12288" y="7195"/>
                    </a:moveTo>
                    <a:cubicBezTo>
                      <a:pt x="12712" y="7195"/>
                      <a:pt x="13139" y="7233"/>
                      <a:pt x="13565" y="7312"/>
                    </a:cubicBezTo>
                    <a:cubicBezTo>
                      <a:pt x="12580" y="8495"/>
                      <a:pt x="11997" y="9992"/>
                      <a:pt x="12078" y="11586"/>
                    </a:cubicBezTo>
                    <a:cubicBezTo>
                      <a:pt x="10836" y="10283"/>
                      <a:pt x="9069" y="9445"/>
                      <a:pt x="7200" y="9445"/>
                    </a:cubicBezTo>
                    <a:cubicBezTo>
                      <a:pt x="7183" y="9445"/>
                      <a:pt x="7166" y="9445"/>
                      <a:pt x="7150" y="9445"/>
                    </a:cubicBezTo>
                    <a:lnTo>
                      <a:pt x="7150" y="9445"/>
                    </a:lnTo>
                    <a:cubicBezTo>
                      <a:pt x="8487" y="7997"/>
                      <a:pt x="10354" y="7195"/>
                      <a:pt x="12288" y="7195"/>
                    </a:cubicBezTo>
                    <a:close/>
                    <a:moveTo>
                      <a:pt x="25327" y="7195"/>
                    </a:moveTo>
                    <a:cubicBezTo>
                      <a:pt x="27263" y="7195"/>
                      <a:pt x="29138" y="7997"/>
                      <a:pt x="30483" y="9445"/>
                    </a:cubicBezTo>
                    <a:cubicBezTo>
                      <a:pt x="30463" y="9445"/>
                      <a:pt x="30443" y="9445"/>
                      <a:pt x="30423" y="9445"/>
                    </a:cubicBezTo>
                    <a:cubicBezTo>
                      <a:pt x="28555" y="9445"/>
                      <a:pt x="26787" y="10283"/>
                      <a:pt x="25545" y="11586"/>
                    </a:cubicBezTo>
                    <a:cubicBezTo>
                      <a:pt x="25626" y="10000"/>
                      <a:pt x="25044" y="8495"/>
                      <a:pt x="24049" y="7312"/>
                    </a:cubicBezTo>
                    <a:cubicBezTo>
                      <a:pt x="24475" y="7233"/>
                      <a:pt x="24903" y="7195"/>
                      <a:pt x="25327" y="7195"/>
                    </a:cubicBezTo>
                    <a:close/>
                    <a:moveTo>
                      <a:pt x="35634" y="7192"/>
                    </a:moveTo>
                    <a:cubicBezTo>
                      <a:pt x="36094" y="7192"/>
                      <a:pt x="36556" y="7237"/>
                      <a:pt x="37015" y="7330"/>
                    </a:cubicBezTo>
                    <a:cubicBezTo>
                      <a:pt x="35998" y="8588"/>
                      <a:pt x="35452" y="10173"/>
                      <a:pt x="35641" y="11840"/>
                    </a:cubicBezTo>
                    <a:lnTo>
                      <a:pt x="35641" y="11840"/>
                    </a:lnTo>
                    <a:cubicBezTo>
                      <a:pt x="34389" y="10389"/>
                      <a:pt x="32523" y="9445"/>
                      <a:pt x="30538" y="9445"/>
                    </a:cubicBezTo>
                    <a:cubicBezTo>
                      <a:pt x="30520" y="9445"/>
                      <a:pt x="30501" y="9445"/>
                      <a:pt x="30483" y="9445"/>
                    </a:cubicBezTo>
                    <a:cubicBezTo>
                      <a:pt x="31822" y="7997"/>
                      <a:pt x="33700" y="7192"/>
                      <a:pt x="35634" y="7192"/>
                    </a:cubicBezTo>
                    <a:close/>
                    <a:moveTo>
                      <a:pt x="112820" y="5042"/>
                    </a:moveTo>
                    <a:cubicBezTo>
                      <a:pt x="115994" y="5042"/>
                      <a:pt x="119168" y="7120"/>
                      <a:pt x="119209" y="11280"/>
                    </a:cubicBezTo>
                    <a:lnTo>
                      <a:pt x="119209" y="11280"/>
                    </a:lnTo>
                    <a:cubicBezTo>
                      <a:pt x="118737" y="11179"/>
                      <a:pt x="118262" y="11130"/>
                      <a:pt x="117790" y="11130"/>
                    </a:cubicBezTo>
                    <a:cubicBezTo>
                      <a:pt x="115926" y="11130"/>
                      <a:pt x="114120" y="11897"/>
                      <a:pt x="112821" y="13289"/>
                    </a:cubicBezTo>
                    <a:cubicBezTo>
                      <a:pt x="111548" y="11909"/>
                      <a:pt x="109747" y="11129"/>
                      <a:pt x="107874" y="11129"/>
                    </a:cubicBezTo>
                    <a:cubicBezTo>
                      <a:pt x="107391" y="11129"/>
                      <a:pt x="106898" y="11183"/>
                      <a:pt x="106432" y="11282"/>
                    </a:cubicBezTo>
                    <a:cubicBezTo>
                      <a:pt x="106468" y="7123"/>
                      <a:pt x="109644" y="5042"/>
                      <a:pt x="112820" y="5042"/>
                    </a:cubicBezTo>
                    <a:close/>
                    <a:moveTo>
                      <a:pt x="136135" y="5042"/>
                    </a:moveTo>
                    <a:cubicBezTo>
                      <a:pt x="139310" y="5042"/>
                      <a:pt x="142484" y="7121"/>
                      <a:pt x="142525" y="11282"/>
                    </a:cubicBezTo>
                    <a:cubicBezTo>
                      <a:pt x="142051" y="11180"/>
                      <a:pt x="141574" y="11130"/>
                      <a:pt x="141100" y="11130"/>
                    </a:cubicBezTo>
                    <a:cubicBezTo>
                      <a:pt x="139242" y="11130"/>
                      <a:pt x="137437" y="11897"/>
                      <a:pt x="136145" y="13289"/>
                    </a:cubicBezTo>
                    <a:cubicBezTo>
                      <a:pt x="134863" y="11909"/>
                      <a:pt x="133071" y="11129"/>
                      <a:pt x="131190" y="11129"/>
                    </a:cubicBezTo>
                    <a:cubicBezTo>
                      <a:pt x="130706" y="11129"/>
                      <a:pt x="130222" y="11183"/>
                      <a:pt x="129747" y="11282"/>
                    </a:cubicBezTo>
                    <a:cubicBezTo>
                      <a:pt x="129783" y="7123"/>
                      <a:pt x="132959" y="5042"/>
                      <a:pt x="136135" y="5042"/>
                    </a:cubicBezTo>
                    <a:close/>
                    <a:moveTo>
                      <a:pt x="89293" y="5147"/>
                    </a:moveTo>
                    <a:cubicBezTo>
                      <a:pt x="92468" y="5147"/>
                      <a:pt x="95642" y="7223"/>
                      <a:pt x="95679" y="11378"/>
                    </a:cubicBezTo>
                    <a:lnTo>
                      <a:pt x="95679" y="11378"/>
                    </a:lnTo>
                    <a:cubicBezTo>
                      <a:pt x="95207" y="11278"/>
                      <a:pt x="94731" y="11229"/>
                      <a:pt x="94259" y="11229"/>
                    </a:cubicBezTo>
                    <a:cubicBezTo>
                      <a:pt x="92396" y="11229"/>
                      <a:pt x="90592" y="11995"/>
                      <a:pt x="89299" y="13388"/>
                    </a:cubicBezTo>
                    <a:cubicBezTo>
                      <a:pt x="88018" y="12008"/>
                      <a:pt x="86226" y="11228"/>
                      <a:pt x="84344" y="11228"/>
                    </a:cubicBezTo>
                    <a:cubicBezTo>
                      <a:pt x="83860" y="11228"/>
                      <a:pt x="83376" y="11282"/>
                      <a:pt x="82902" y="11380"/>
                    </a:cubicBezTo>
                    <a:cubicBezTo>
                      <a:pt x="82937" y="7226"/>
                      <a:pt x="86116" y="5147"/>
                      <a:pt x="89293" y="5147"/>
                    </a:cubicBezTo>
                    <a:close/>
                    <a:moveTo>
                      <a:pt x="42334" y="5241"/>
                    </a:moveTo>
                    <a:cubicBezTo>
                      <a:pt x="45504" y="5241"/>
                      <a:pt x="48679" y="7316"/>
                      <a:pt x="48726" y="11466"/>
                    </a:cubicBezTo>
                    <a:lnTo>
                      <a:pt x="48726" y="11466"/>
                    </a:lnTo>
                    <a:cubicBezTo>
                      <a:pt x="48259" y="11367"/>
                      <a:pt x="47788" y="11318"/>
                      <a:pt x="47320" y="11318"/>
                    </a:cubicBezTo>
                    <a:cubicBezTo>
                      <a:pt x="45461" y="11318"/>
                      <a:pt x="43655" y="12085"/>
                      <a:pt x="42355" y="13477"/>
                    </a:cubicBezTo>
                    <a:cubicBezTo>
                      <a:pt x="41083" y="12097"/>
                      <a:pt x="39282" y="11318"/>
                      <a:pt x="37409" y="11318"/>
                    </a:cubicBezTo>
                    <a:cubicBezTo>
                      <a:pt x="36916" y="11318"/>
                      <a:pt x="36432" y="11371"/>
                      <a:pt x="35966" y="11470"/>
                    </a:cubicBezTo>
                    <a:cubicBezTo>
                      <a:pt x="35993" y="7318"/>
                      <a:pt x="39161" y="5241"/>
                      <a:pt x="42334" y="5241"/>
                    </a:cubicBezTo>
                    <a:close/>
                    <a:moveTo>
                      <a:pt x="65648" y="5241"/>
                    </a:moveTo>
                    <a:cubicBezTo>
                      <a:pt x="68820" y="5241"/>
                      <a:pt x="71995" y="7316"/>
                      <a:pt x="72041" y="11466"/>
                    </a:cubicBezTo>
                    <a:lnTo>
                      <a:pt x="72041" y="11466"/>
                    </a:lnTo>
                    <a:cubicBezTo>
                      <a:pt x="71572" y="11367"/>
                      <a:pt x="71100" y="11318"/>
                      <a:pt x="70631" y="11318"/>
                    </a:cubicBezTo>
                    <a:cubicBezTo>
                      <a:pt x="68767" y="11318"/>
                      <a:pt x="66961" y="12085"/>
                      <a:pt x="65662" y="13477"/>
                    </a:cubicBezTo>
                    <a:cubicBezTo>
                      <a:pt x="64389" y="12097"/>
                      <a:pt x="62588" y="11318"/>
                      <a:pt x="60715" y="11318"/>
                    </a:cubicBezTo>
                    <a:cubicBezTo>
                      <a:pt x="60223" y="11318"/>
                      <a:pt x="59739" y="11371"/>
                      <a:pt x="59273" y="11470"/>
                    </a:cubicBezTo>
                    <a:cubicBezTo>
                      <a:pt x="59304" y="7318"/>
                      <a:pt x="62474" y="5241"/>
                      <a:pt x="65648" y="5241"/>
                    </a:cubicBezTo>
                    <a:close/>
                    <a:moveTo>
                      <a:pt x="18806" y="5349"/>
                    </a:moveTo>
                    <a:cubicBezTo>
                      <a:pt x="21976" y="5349"/>
                      <a:pt x="25149" y="7423"/>
                      <a:pt x="25196" y="11574"/>
                    </a:cubicBezTo>
                    <a:lnTo>
                      <a:pt x="25196" y="11574"/>
                    </a:lnTo>
                    <a:cubicBezTo>
                      <a:pt x="24722" y="11471"/>
                      <a:pt x="24244" y="11421"/>
                      <a:pt x="23770" y="11421"/>
                    </a:cubicBezTo>
                    <a:cubicBezTo>
                      <a:pt x="21912" y="11421"/>
                      <a:pt x="20114" y="12189"/>
                      <a:pt x="18825" y="13585"/>
                    </a:cubicBezTo>
                    <a:cubicBezTo>
                      <a:pt x="17544" y="12205"/>
                      <a:pt x="15752" y="11425"/>
                      <a:pt x="13870" y="11425"/>
                    </a:cubicBezTo>
                    <a:cubicBezTo>
                      <a:pt x="13386" y="11425"/>
                      <a:pt x="12902" y="11470"/>
                      <a:pt x="12427" y="11578"/>
                    </a:cubicBezTo>
                    <a:cubicBezTo>
                      <a:pt x="12463" y="7425"/>
                      <a:pt x="15633" y="5349"/>
                      <a:pt x="18806" y="5349"/>
                    </a:cubicBezTo>
                    <a:close/>
                    <a:moveTo>
                      <a:pt x="117949" y="11501"/>
                    </a:moveTo>
                    <a:cubicBezTo>
                      <a:pt x="118380" y="11501"/>
                      <a:pt x="118814" y="11541"/>
                      <a:pt x="119245" y="11622"/>
                    </a:cubicBezTo>
                    <a:cubicBezTo>
                      <a:pt x="118253" y="12794"/>
                      <a:pt x="117671" y="14304"/>
                      <a:pt x="117757" y="15887"/>
                    </a:cubicBezTo>
                    <a:lnTo>
                      <a:pt x="117757" y="15887"/>
                    </a:lnTo>
                    <a:cubicBezTo>
                      <a:pt x="116507" y="14584"/>
                      <a:pt x="114739" y="13746"/>
                      <a:pt x="112880" y="13746"/>
                    </a:cubicBezTo>
                    <a:cubicBezTo>
                      <a:pt x="112860" y="13746"/>
                      <a:pt x="112840" y="13746"/>
                      <a:pt x="112821" y="13746"/>
                    </a:cubicBezTo>
                    <a:cubicBezTo>
                      <a:pt x="114154" y="12303"/>
                      <a:pt x="116020" y="11501"/>
                      <a:pt x="117949" y="11501"/>
                    </a:cubicBezTo>
                    <a:close/>
                    <a:moveTo>
                      <a:pt x="130985" y="11496"/>
                    </a:moveTo>
                    <a:cubicBezTo>
                      <a:pt x="132925" y="11496"/>
                      <a:pt x="134799" y="12298"/>
                      <a:pt x="136136" y="13746"/>
                    </a:cubicBezTo>
                    <a:cubicBezTo>
                      <a:pt x="136116" y="13746"/>
                      <a:pt x="136096" y="13746"/>
                      <a:pt x="136077" y="13746"/>
                    </a:cubicBezTo>
                    <a:cubicBezTo>
                      <a:pt x="134208" y="13746"/>
                      <a:pt x="132440" y="14584"/>
                      <a:pt x="131199" y="15888"/>
                    </a:cubicBezTo>
                    <a:cubicBezTo>
                      <a:pt x="131279" y="14293"/>
                      <a:pt x="130697" y="12796"/>
                      <a:pt x="129702" y="11613"/>
                    </a:cubicBezTo>
                    <a:cubicBezTo>
                      <a:pt x="130130" y="11534"/>
                      <a:pt x="130559" y="11496"/>
                      <a:pt x="130985" y="11496"/>
                    </a:cubicBezTo>
                    <a:close/>
                    <a:moveTo>
                      <a:pt x="84143" y="11612"/>
                    </a:moveTo>
                    <a:cubicBezTo>
                      <a:pt x="86077" y="11612"/>
                      <a:pt x="87946" y="12415"/>
                      <a:pt x="89290" y="13862"/>
                    </a:cubicBezTo>
                    <a:cubicBezTo>
                      <a:pt x="89271" y="13862"/>
                      <a:pt x="89251" y="13862"/>
                      <a:pt x="89231" y="13862"/>
                    </a:cubicBezTo>
                    <a:cubicBezTo>
                      <a:pt x="87362" y="13862"/>
                      <a:pt x="85595" y="14701"/>
                      <a:pt x="84353" y="16004"/>
                    </a:cubicBezTo>
                    <a:cubicBezTo>
                      <a:pt x="84443" y="14409"/>
                      <a:pt x="83851" y="12913"/>
                      <a:pt x="82866" y="11730"/>
                    </a:cubicBezTo>
                    <a:cubicBezTo>
                      <a:pt x="83291" y="11651"/>
                      <a:pt x="83719" y="11612"/>
                      <a:pt x="84143" y="11612"/>
                    </a:cubicBezTo>
                    <a:close/>
                    <a:moveTo>
                      <a:pt x="94437" y="11612"/>
                    </a:moveTo>
                    <a:cubicBezTo>
                      <a:pt x="94861" y="11612"/>
                      <a:pt x="95289" y="11651"/>
                      <a:pt x="95715" y="11730"/>
                    </a:cubicBezTo>
                    <a:cubicBezTo>
                      <a:pt x="94729" y="12913"/>
                      <a:pt x="94138" y="14409"/>
                      <a:pt x="94228" y="16004"/>
                    </a:cubicBezTo>
                    <a:cubicBezTo>
                      <a:pt x="92977" y="14701"/>
                      <a:pt x="91218" y="13862"/>
                      <a:pt x="89350" y="13862"/>
                    </a:cubicBezTo>
                    <a:cubicBezTo>
                      <a:pt x="89330" y="13862"/>
                      <a:pt x="89310" y="13862"/>
                      <a:pt x="89290" y="13862"/>
                    </a:cubicBezTo>
                    <a:lnTo>
                      <a:pt x="89299" y="13853"/>
                    </a:lnTo>
                    <a:cubicBezTo>
                      <a:pt x="90636" y="12414"/>
                      <a:pt x="92504" y="11612"/>
                      <a:pt x="94437" y="11612"/>
                    </a:cubicBezTo>
                    <a:close/>
                    <a:moveTo>
                      <a:pt x="47493" y="11702"/>
                    </a:moveTo>
                    <a:cubicBezTo>
                      <a:pt x="47918" y="11702"/>
                      <a:pt x="48345" y="11740"/>
                      <a:pt x="48771" y="11819"/>
                    </a:cubicBezTo>
                    <a:cubicBezTo>
                      <a:pt x="47772" y="12997"/>
                      <a:pt x="47190" y="14487"/>
                      <a:pt x="47274" y="16083"/>
                    </a:cubicBezTo>
                    <a:lnTo>
                      <a:pt x="47274" y="16083"/>
                    </a:lnTo>
                    <a:cubicBezTo>
                      <a:pt x="46033" y="14786"/>
                      <a:pt x="44269" y="13952"/>
                      <a:pt x="42406" y="13952"/>
                    </a:cubicBezTo>
                    <a:cubicBezTo>
                      <a:pt x="42389" y="13952"/>
                      <a:pt x="42372" y="13952"/>
                      <a:pt x="42355" y="13952"/>
                    </a:cubicBezTo>
                    <a:lnTo>
                      <a:pt x="42355" y="13952"/>
                    </a:lnTo>
                    <a:cubicBezTo>
                      <a:pt x="43693" y="12505"/>
                      <a:pt x="45560" y="11702"/>
                      <a:pt x="47493" y="11702"/>
                    </a:cubicBezTo>
                    <a:close/>
                    <a:moveTo>
                      <a:pt x="60501" y="11702"/>
                    </a:moveTo>
                    <a:cubicBezTo>
                      <a:pt x="62439" y="11702"/>
                      <a:pt x="64308" y="12505"/>
                      <a:pt x="65653" y="13952"/>
                    </a:cubicBezTo>
                    <a:cubicBezTo>
                      <a:pt x="65633" y="13952"/>
                      <a:pt x="65613" y="13952"/>
                      <a:pt x="65593" y="13952"/>
                    </a:cubicBezTo>
                    <a:cubicBezTo>
                      <a:pt x="63725" y="13952"/>
                      <a:pt x="61957" y="14790"/>
                      <a:pt x="60715" y="16094"/>
                    </a:cubicBezTo>
                    <a:cubicBezTo>
                      <a:pt x="60796" y="14499"/>
                      <a:pt x="60214" y="13002"/>
                      <a:pt x="59219" y="11819"/>
                    </a:cubicBezTo>
                    <a:cubicBezTo>
                      <a:pt x="59646" y="11740"/>
                      <a:pt x="60075" y="11702"/>
                      <a:pt x="60501" y="11702"/>
                    </a:cubicBezTo>
                    <a:close/>
                    <a:moveTo>
                      <a:pt x="106098" y="7003"/>
                    </a:moveTo>
                    <a:cubicBezTo>
                      <a:pt x="106560" y="7003"/>
                      <a:pt x="107026" y="7049"/>
                      <a:pt x="107489" y="7142"/>
                    </a:cubicBezTo>
                    <a:cubicBezTo>
                      <a:pt x="106479" y="8394"/>
                      <a:pt x="105932" y="9985"/>
                      <a:pt x="106135" y="11656"/>
                    </a:cubicBezTo>
                    <a:lnTo>
                      <a:pt x="106135" y="11656"/>
                    </a:lnTo>
                    <a:cubicBezTo>
                      <a:pt x="106639" y="11546"/>
                      <a:pt x="107148" y="11492"/>
                      <a:pt x="107652" y="11492"/>
                    </a:cubicBezTo>
                    <a:cubicBezTo>
                      <a:pt x="109592" y="11492"/>
                      <a:pt x="111471" y="12290"/>
                      <a:pt x="112821" y="13746"/>
                    </a:cubicBezTo>
                    <a:cubicBezTo>
                      <a:pt x="112802" y="13746"/>
                      <a:pt x="112783" y="13746"/>
                      <a:pt x="112765" y="13746"/>
                    </a:cubicBezTo>
                    <a:cubicBezTo>
                      <a:pt x="110778" y="13746"/>
                      <a:pt x="108911" y="14691"/>
                      <a:pt x="107659" y="16138"/>
                    </a:cubicBezTo>
                    <a:lnTo>
                      <a:pt x="107659" y="16138"/>
                    </a:lnTo>
                    <a:cubicBezTo>
                      <a:pt x="107785" y="14463"/>
                      <a:pt x="107175" y="12886"/>
                      <a:pt x="106127" y="11658"/>
                    </a:cubicBezTo>
                    <a:cubicBezTo>
                      <a:pt x="106127" y="11658"/>
                      <a:pt x="106128" y="11658"/>
                      <a:pt x="106128" y="11658"/>
                    </a:cubicBezTo>
                    <a:lnTo>
                      <a:pt x="106128" y="11658"/>
                    </a:lnTo>
                    <a:cubicBezTo>
                      <a:pt x="106131" y="11661"/>
                      <a:pt x="106133" y="11664"/>
                      <a:pt x="106136" y="11667"/>
                    </a:cubicBezTo>
                    <a:cubicBezTo>
                      <a:pt x="106136" y="11664"/>
                      <a:pt x="106135" y="11660"/>
                      <a:pt x="106135" y="11656"/>
                    </a:cubicBezTo>
                    <a:lnTo>
                      <a:pt x="106135" y="11656"/>
                    </a:lnTo>
                    <a:cubicBezTo>
                      <a:pt x="106133" y="11657"/>
                      <a:pt x="106130" y="11657"/>
                      <a:pt x="106128" y="11658"/>
                    </a:cubicBezTo>
                    <a:lnTo>
                      <a:pt x="106128" y="11658"/>
                    </a:lnTo>
                    <a:cubicBezTo>
                      <a:pt x="104868" y="10198"/>
                      <a:pt x="102995" y="9256"/>
                      <a:pt x="101004" y="9256"/>
                    </a:cubicBezTo>
                    <a:cubicBezTo>
                      <a:pt x="100985" y="9256"/>
                      <a:pt x="100967" y="9257"/>
                      <a:pt x="100948" y="9257"/>
                    </a:cubicBezTo>
                    <a:cubicBezTo>
                      <a:pt x="102293" y="7803"/>
                      <a:pt x="104164" y="7003"/>
                      <a:pt x="106098" y="7003"/>
                    </a:cubicBezTo>
                    <a:close/>
                    <a:moveTo>
                      <a:pt x="13651" y="11804"/>
                    </a:moveTo>
                    <a:cubicBezTo>
                      <a:pt x="15587" y="11804"/>
                      <a:pt x="17458" y="12604"/>
                      <a:pt x="18799" y="14050"/>
                    </a:cubicBezTo>
                    <a:lnTo>
                      <a:pt x="18799" y="14050"/>
                    </a:lnTo>
                    <a:cubicBezTo>
                      <a:pt x="18788" y="14050"/>
                      <a:pt x="18777" y="14050"/>
                      <a:pt x="18766" y="14050"/>
                    </a:cubicBezTo>
                    <a:cubicBezTo>
                      <a:pt x="16897" y="14050"/>
                      <a:pt x="15129" y="14889"/>
                      <a:pt x="13888" y="16192"/>
                    </a:cubicBezTo>
                    <a:cubicBezTo>
                      <a:pt x="13968" y="14597"/>
                      <a:pt x="13386" y="13101"/>
                      <a:pt x="12391" y="11918"/>
                    </a:cubicBezTo>
                    <a:cubicBezTo>
                      <a:pt x="12811" y="11842"/>
                      <a:pt x="13233" y="11804"/>
                      <a:pt x="13651" y="11804"/>
                    </a:cubicBezTo>
                    <a:close/>
                    <a:moveTo>
                      <a:pt x="23971" y="11800"/>
                    </a:moveTo>
                    <a:cubicBezTo>
                      <a:pt x="24396" y="11800"/>
                      <a:pt x="24824" y="11839"/>
                      <a:pt x="25250" y="11918"/>
                    </a:cubicBezTo>
                    <a:cubicBezTo>
                      <a:pt x="24255" y="13101"/>
                      <a:pt x="23673" y="14597"/>
                      <a:pt x="23753" y="16192"/>
                    </a:cubicBezTo>
                    <a:cubicBezTo>
                      <a:pt x="22512" y="14889"/>
                      <a:pt x="20744" y="14050"/>
                      <a:pt x="18884" y="14050"/>
                    </a:cubicBezTo>
                    <a:cubicBezTo>
                      <a:pt x="18864" y="14050"/>
                      <a:pt x="18845" y="14050"/>
                      <a:pt x="18825" y="14051"/>
                    </a:cubicBezTo>
                    <a:cubicBezTo>
                      <a:pt x="20162" y="12603"/>
                      <a:pt x="22036" y="11800"/>
                      <a:pt x="23971" y="11800"/>
                    </a:cubicBezTo>
                    <a:close/>
                    <a:moveTo>
                      <a:pt x="37191" y="11695"/>
                    </a:moveTo>
                    <a:cubicBezTo>
                      <a:pt x="39126" y="11695"/>
                      <a:pt x="41007" y="12498"/>
                      <a:pt x="42355" y="13952"/>
                    </a:cubicBezTo>
                    <a:lnTo>
                      <a:pt x="42355" y="13952"/>
                    </a:lnTo>
                    <a:cubicBezTo>
                      <a:pt x="42352" y="13952"/>
                      <a:pt x="42349" y="13952"/>
                      <a:pt x="42346" y="13952"/>
                    </a:cubicBezTo>
                    <a:cubicBezTo>
                      <a:pt x="42328" y="13952"/>
                      <a:pt x="42309" y="13952"/>
                      <a:pt x="42291" y="13952"/>
                    </a:cubicBezTo>
                    <a:cubicBezTo>
                      <a:pt x="40304" y="13952"/>
                      <a:pt x="38437" y="14897"/>
                      <a:pt x="37185" y="16344"/>
                    </a:cubicBezTo>
                    <a:cubicBezTo>
                      <a:pt x="37320" y="14669"/>
                      <a:pt x="36710" y="13092"/>
                      <a:pt x="35662" y="11864"/>
                    </a:cubicBezTo>
                    <a:cubicBezTo>
                      <a:pt x="36169" y="11750"/>
                      <a:pt x="36682" y="11695"/>
                      <a:pt x="37191" y="11695"/>
                    </a:cubicBezTo>
                    <a:close/>
                    <a:moveTo>
                      <a:pt x="124477" y="9648"/>
                    </a:moveTo>
                    <a:cubicBezTo>
                      <a:pt x="127652" y="9648"/>
                      <a:pt x="130827" y="11726"/>
                      <a:pt x="130867" y="15888"/>
                    </a:cubicBezTo>
                    <a:cubicBezTo>
                      <a:pt x="130394" y="15786"/>
                      <a:pt x="129917" y="15736"/>
                      <a:pt x="129443" y="15736"/>
                    </a:cubicBezTo>
                    <a:cubicBezTo>
                      <a:pt x="127584" y="15736"/>
                      <a:pt x="125780" y="16502"/>
                      <a:pt x="124487" y="17895"/>
                    </a:cubicBezTo>
                    <a:cubicBezTo>
                      <a:pt x="123206" y="16515"/>
                      <a:pt x="121414" y="15735"/>
                      <a:pt x="119532" y="15735"/>
                    </a:cubicBezTo>
                    <a:cubicBezTo>
                      <a:pt x="119048" y="15735"/>
                      <a:pt x="118564" y="15780"/>
                      <a:pt x="118089" y="15888"/>
                    </a:cubicBezTo>
                    <a:cubicBezTo>
                      <a:pt x="118125" y="11729"/>
                      <a:pt x="121301" y="9648"/>
                      <a:pt x="124477" y="9648"/>
                    </a:cubicBezTo>
                    <a:close/>
                    <a:moveTo>
                      <a:pt x="77633" y="9753"/>
                    </a:moveTo>
                    <a:cubicBezTo>
                      <a:pt x="80805" y="9753"/>
                      <a:pt x="83979" y="11828"/>
                      <a:pt x="84022" y="15982"/>
                    </a:cubicBezTo>
                    <a:lnTo>
                      <a:pt x="84022" y="15982"/>
                    </a:lnTo>
                    <a:cubicBezTo>
                      <a:pt x="83547" y="15880"/>
                      <a:pt x="83069" y="15830"/>
                      <a:pt x="82594" y="15830"/>
                    </a:cubicBezTo>
                    <a:cubicBezTo>
                      <a:pt x="80737" y="15830"/>
                      <a:pt x="78939" y="16596"/>
                      <a:pt x="77651" y="17984"/>
                    </a:cubicBezTo>
                    <a:cubicBezTo>
                      <a:pt x="76369" y="16613"/>
                      <a:pt x="74577" y="15825"/>
                      <a:pt x="72696" y="15825"/>
                    </a:cubicBezTo>
                    <a:cubicBezTo>
                      <a:pt x="72212" y="15825"/>
                      <a:pt x="71728" y="15879"/>
                      <a:pt x="71253" y="15986"/>
                    </a:cubicBezTo>
                    <a:cubicBezTo>
                      <a:pt x="71284" y="11832"/>
                      <a:pt x="74458" y="9753"/>
                      <a:pt x="77633" y="9753"/>
                    </a:cubicBezTo>
                    <a:close/>
                    <a:moveTo>
                      <a:pt x="100947" y="9753"/>
                    </a:moveTo>
                    <a:cubicBezTo>
                      <a:pt x="104122" y="9753"/>
                      <a:pt x="107296" y="11830"/>
                      <a:pt x="107337" y="15986"/>
                    </a:cubicBezTo>
                    <a:cubicBezTo>
                      <a:pt x="106864" y="15884"/>
                      <a:pt x="106386" y="15834"/>
                      <a:pt x="105913" y="15834"/>
                    </a:cubicBezTo>
                    <a:cubicBezTo>
                      <a:pt x="104054" y="15834"/>
                      <a:pt x="102249" y="16601"/>
                      <a:pt x="100957" y="17993"/>
                    </a:cubicBezTo>
                    <a:cubicBezTo>
                      <a:pt x="99676" y="16613"/>
                      <a:pt x="97883" y="15834"/>
                      <a:pt x="96002" y="15834"/>
                    </a:cubicBezTo>
                    <a:cubicBezTo>
                      <a:pt x="95518" y="15834"/>
                      <a:pt x="95034" y="15888"/>
                      <a:pt x="94559" y="15986"/>
                    </a:cubicBezTo>
                    <a:cubicBezTo>
                      <a:pt x="94595" y="11832"/>
                      <a:pt x="97771" y="9753"/>
                      <a:pt x="100947" y="9753"/>
                    </a:cubicBezTo>
                    <a:close/>
                    <a:moveTo>
                      <a:pt x="53999" y="9848"/>
                    </a:moveTo>
                    <a:cubicBezTo>
                      <a:pt x="57176" y="9848"/>
                      <a:pt x="60352" y="11927"/>
                      <a:pt x="60393" y="16085"/>
                    </a:cubicBezTo>
                    <a:cubicBezTo>
                      <a:pt x="59913" y="15980"/>
                      <a:pt x="59429" y="15929"/>
                      <a:pt x="58949" y="15929"/>
                    </a:cubicBezTo>
                    <a:cubicBezTo>
                      <a:pt x="57093" y="15929"/>
                      <a:pt x="55295" y="16694"/>
                      <a:pt x="53999" y="18087"/>
                    </a:cubicBezTo>
                    <a:lnTo>
                      <a:pt x="53999" y="18087"/>
                    </a:lnTo>
                    <a:cubicBezTo>
                      <a:pt x="52718" y="16710"/>
                      <a:pt x="50928" y="15932"/>
                      <a:pt x="49049" y="15932"/>
                    </a:cubicBezTo>
                    <a:cubicBezTo>
                      <a:pt x="48565" y="15932"/>
                      <a:pt x="48081" y="15977"/>
                      <a:pt x="47606" y="16085"/>
                    </a:cubicBezTo>
                    <a:cubicBezTo>
                      <a:pt x="47646" y="11927"/>
                      <a:pt x="50823" y="9848"/>
                      <a:pt x="53999" y="9848"/>
                    </a:cubicBezTo>
                    <a:close/>
                    <a:moveTo>
                      <a:pt x="7166" y="9943"/>
                    </a:moveTo>
                    <a:cubicBezTo>
                      <a:pt x="10341" y="9943"/>
                      <a:pt x="13516" y="12022"/>
                      <a:pt x="13556" y="16183"/>
                    </a:cubicBezTo>
                    <a:cubicBezTo>
                      <a:pt x="13083" y="16081"/>
                      <a:pt x="12605" y="16031"/>
                      <a:pt x="12131" y="16031"/>
                    </a:cubicBezTo>
                    <a:cubicBezTo>
                      <a:pt x="10273" y="16031"/>
                      <a:pt x="8469" y="16796"/>
                      <a:pt x="7176" y="18181"/>
                    </a:cubicBezTo>
                    <a:cubicBezTo>
                      <a:pt x="5901" y="16817"/>
                      <a:pt x="4126" y="16040"/>
                      <a:pt x="2258" y="16040"/>
                    </a:cubicBezTo>
                    <a:cubicBezTo>
                      <a:pt x="2237" y="16040"/>
                      <a:pt x="2216" y="16040"/>
                      <a:pt x="2194" y="16040"/>
                    </a:cubicBezTo>
                    <a:lnTo>
                      <a:pt x="2212" y="16022"/>
                    </a:lnTo>
                    <a:lnTo>
                      <a:pt x="2212" y="16022"/>
                    </a:lnTo>
                    <a:cubicBezTo>
                      <a:pt x="1728" y="16031"/>
                      <a:pt x="1245" y="16076"/>
                      <a:pt x="770" y="16183"/>
                    </a:cubicBezTo>
                    <a:cubicBezTo>
                      <a:pt x="810" y="12024"/>
                      <a:pt x="3988" y="9943"/>
                      <a:pt x="7166" y="9943"/>
                    </a:cubicBezTo>
                    <a:close/>
                    <a:moveTo>
                      <a:pt x="30463" y="9956"/>
                    </a:moveTo>
                    <a:cubicBezTo>
                      <a:pt x="33636" y="9956"/>
                      <a:pt x="36811" y="12033"/>
                      <a:pt x="36854" y="16188"/>
                    </a:cubicBezTo>
                    <a:lnTo>
                      <a:pt x="36854" y="16188"/>
                    </a:lnTo>
                    <a:cubicBezTo>
                      <a:pt x="36379" y="16086"/>
                      <a:pt x="35901" y="16036"/>
                      <a:pt x="35426" y="16036"/>
                    </a:cubicBezTo>
                    <a:cubicBezTo>
                      <a:pt x="33569" y="16036"/>
                      <a:pt x="31771" y="16802"/>
                      <a:pt x="30483" y="18190"/>
                    </a:cubicBezTo>
                    <a:cubicBezTo>
                      <a:pt x="29201" y="16819"/>
                      <a:pt x="27409" y="16031"/>
                      <a:pt x="25528" y="16031"/>
                    </a:cubicBezTo>
                    <a:cubicBezTo>
                      <a:pt x="25044" y="16031"/>
                      <a:pt x="24560" y="16085"/>
                      <a:pt x="24085" y="16192"/>
                    </a:cubicBezTo>
                    <a:cubicBezTo>
                      <a:pt x="24116" y="12034"/>
                      <a:pt x="27288" y="9956"/>
                      <a:pt x="30463" y="9956"/>
                    </a:cubicBezTo>
                    <a:close/>
                    <a:moveTo>
                      <a:pt x="119326" y="16110"/>
                    </a:moveTo>
                    <a:cubicBezTo>
                      <a:pt x="121265" y="16110"/>
                      <a:pt x="123134" y="16913"/>
                      <a:pt x="124478" y="18361"/>
                    </a:cubicBezTo>
                    <a:cubicBezTo>
                      <a:pt x="124458" y="18360"/>
                      <a:pt x="124439" y="18360"/>
                      <a:pt x="124419" y="18360"/>
                    </a:cubicBezTo>
                    <a:cubicBezTo>
                      <a:pt x="122550" y="18360"/>
                      <a:pt x="120782" y="19199"/>
                      <a:pt x="119541" y="20502"/>
                    </a:cubicBezTo>
                    <a:cubicBezTo>
                      <a:pt x="119622" y="18907"/>
                      <a:pt x="119039" y="17411"/>
                      <a:pt x="118045" y="16228"/>
                    </a:cubicBezTo>
                    <a:cubicBezTo>
                      <a:pt x="118472" y="16149"/>
                      <a:pt x="118901" y="16110"/>
                      <a:pt x="119326" y="16110"/>
                    </a:cubicBezTo>
                    <a:close/>
                    <a:moveTo>
                      <a:pt x="129624" y="16110"/>
                    </a:moveTo>
                    <a:cubicBezTo>
                      <a:pt x="130049" y="16110"/>
                      <a:pt x="130477" y="16149"/>
                      <a:pt x="130903" y="16228"/>
                    </a:cubicBezTo>
                    <a:cubicBezTo>
                      <a:pt x="129908" y="17402"/>
                      <a:pt x="129326" y="18907"/>
                      <a:pt x="129415" y="20493"/>
                    </a:cubicBezTo>
                    <a:lnTo>
                      <a:pt x="129415" y="20502"/>
                    </a:lnTo>
                    <a:cubicBezTo>
                      <a:pt x="128165" y="19199"/>
                      <a:pt x="126397" y="18360"/>
                      <a:pt x="124537" y="18360"/>
                    </a:cubicBezTo>
                    <a:cubicBezTo>
                      <a:pt x="124517" y="18360"/>
                      <a:pt x="124498" y="18360"/>
                      <a:pt x="124478" y="18361"/>
                    </a:cubicBezTo>
                    <a:cubicBezTo>
                      <a:pt x="125815" y="16913"/>
                      <a:pt x="127689" y="16110"/>
                      <a:pt x="129624" y="16110"/>
                    </a:cubicBezTo>
                    <a:close/>
                    <a:moveTo>
                      <a:pt x="82783" y="16209"/>
                    </a:moveTo>
                    <a:cubicBezTo>
                      <a:pt x="83207" y="16209"/>
                      <a:pt x="83633" y="16247"/>
                      <a:pt x="84057" y="16327"/>
                    </a:cubicBezTo>
                    <a:cubicBezTo>
                      <a:pt x="83538" y="16945"/>
                      <a:pt x="83135" y="17653"/>
                      <a:pt x="82875" y="18414"/>
                    </a:cubicBezTo>
                    <a:cubicBezTo>
                      <a:pt x="82633" y="19113"/>
                      <a:pt x="82534" y="19848"/>
                      <a:pt x="82570" y="20592"/>
                    </a:cubicBezTo>
                    <a:cubicBezTo>
                      <a:pt x="81322" y="19282"/>
                      <a:pt x="79551" y="18450"/>
                      <a:pt x="77681" y="18450"/>
                    </a:cubicBezTo>
                    <a:cubicBezTo>
                      <a:pt x="77671" y="18450"/>
                      <a:pt x="77661" y="18450"/>
                      <a:pt x="77651" y="18450"/>
                    </a:cubicBezTo>
                    <a:cubicBezTo>
                      <a:pt x="78988" y="17010"/>
                      <a:pt x="80855" y="16209"/>
                      <a:pt x="82783" y="16209"/>
                    </a:cubicBezTo>
                    <a:close/>
                    <a:moveTo>
                      <a:pt x="95788" y="16212"/>
                    </a:moveTo>
                    <a:cubicBezTo>
                      <a:pt x="97720" y="16212"/>
                      <a:pt x="99592" y="17008"/>
                      <a:pt x="100939" y="18450"/>
                    </a:cubicBezTo>
                    <a:cubicBezTo>
                      <a:pt x="100919" y="18450"/>
                      <a:pt x="100900" y="18450"/>
                      <a:pt x="100880" y="18450"/>
                    </a:cubicBezTo>
                    <a:cubicBezTo>
                      <a:pt x="99011" y="18450"/>
                      <a:pt x="97252" y="19288"/>
                      <a:pt x="96011" y="20592"/>
                    </a:cubicBezTo>
                    <a:cubicBezTo>
                      <a:pt x="96047" y="19848"/>
                      <a:pt x="95948" y="19113"/>
                      <a:pt x="95706" y="18414"/>
                    </a:cubicBezTo>
                    <a:cubicBezTo>
                      <a:pt x="95446" y="17653"/>
                      <a:pt x="95043" y="16945"/>
                      <a:pt x="94523" y="16327"/>
                    </a:cubicBezTo>
                    <a:cubicBezTo>
                      <a:pt x="94944" y="16250"/>
                      <a:pt x="95367" y="16212"/>
                      <a:pt x="95788" y="16212"/>
                    </a:cubicBezTo>
                    <a:close/>
                    <a:moveTo>
                      <a:pt x="48848" y="16307"/>
                    </a:moveTo>
                    <a:cubicBezTo>
                      <a:pt x="50780" y="16307"/>
                      <a:pt x="52650" y="17108"/>
                      <a:pt x="53987" y="18558"/>
                    </a:cubicBezTo>
                    <a:lnTo>
                      <a:pt x="53987" y="18558"/>
                    </a:lnTo>
                    <a:cubicBezTo>
                      <a:pt x="53970" y="18558"/>
                      <a:pt x="53953" y="18557"/>
                      <a:pt x="53936" y="18557"/>
                    </a:cubicBezTo>
                    <a:cubicBezTo>
                      <a:pt x="52067" y="18557"/>
                      <a:pt x="50308" y="19396"/>
                      <a:pt x="49058" y="20699"/>
                    </a:cubicBezTo>
                    <a:cubicBezTo>
                      <a:pt x="49147" y="19104"/>
                      <a:pt x="48565" y="17608"/>
                      <a:pt x="47570" y="16425"/>
                    </a:cubicBezTo>
                    <a:cubicBezTo>
                      <a:pt x="47996" y="16346"/>
                      <a:pt x="48423" y="16307"/>
                      <a:pt x="48848" y="16307"/>
                    </a:cubicBezTo>
                    <a:close/>
                    <a:moveTo>
                      <a:pt x="59142" y="16307"/>
                    </a:moveTo>
                    <a:cubicBezTo>
                      <a:pt x="59567" y="16307"/>
                      <a:pt x="59994" y="16346"/>
                      <a:pt x="60420" y="16425"/>
                    </a:cubicBezTo>
                    <a:cubicBezTo>
                      <a:pt x="59425" y="17608"/>
                      <a:pt x="58843" y="19104"/>
                      <a:pt x="58932" y="20699"/>
                    </a:cubicBezTo>
                    <a:cubicBezTo>
                      <a:pt x="57691" y="19396"/>
                      <a:pt x="55923" y="18557"/>
                      <a:pt x="54054" y="18557"/>
                    </a:cubicBezTo>
                    <a:cubicBezTo>
                      <a:pt x="54037" y="18557"/>
                      <a:pt x="54020" y="18558"/>
                      <a:pt x="54003" y="18558"/>
                    </a:cubicBezTo>
                    <a:lnTo>
                      <a:pt x="54003" y="18558"/>
                    </a:lnTo>
                    <a:cubicBezTo>
                      <a:pt x="55340" y="17108"/>
                      <a:pt x="57210" y="16307"/>
                      <a:pt x="59142" y="16307"/>
                    </a:cubicBezTo>
                    <a:close/>
                    <a:moveTo>
                      <a:pt x="25317" y="16414"/>
                    </a:moveTo>
                    <a:cubicBezTo>
                      <a:pt x="27247" y="16414"/>
                      <a:pt x="29113" y="17211"/>
                      <a:pt x="30456" y="18656"/>
                    </a:cubicBezTo>
                    <a:cubicBezTo>
                      <a:pt x="30436" y="18656"/>
                      <a:pt x="30416" y="18656"/>
                      <a:pt x="30397" y="18656"/>
                    </a:cubicBezTo>
                    <a:cubicBezTo>
                      <a:pt x="28528" y="18656"/>
                      <a:pt x="26769" y="19494"/>
                      <a:pt x="25528" y="20789"/>
                    </a:cubicBezTo>
                    <a:cubicBezTo>
                      <a:pt x="25563" y="20054"/>
                      <a:pt x="25456" y="19310"/>
                      <a:pt x="25223" y="18611"/>
                    </a:cubicBezTo>
                    <a:cubicBezTo>
                      <a:pt x="24954" y="17850"/>
                      <a:pt x="24551" y="17142"/>
                      <a:pt x="24031" y="16533"/>
                    </a:cubicBezTo>
                    <a:cubicBezTo>
                      <a:pt x="24460" y="16453"/>
                      <a:pt x="24890" y="16414"/>
                      <a:pt x="25317" y="16414"/>
                    </a:cubicBezTo>
                    <a:close/>
                    <a:moveTo>
                      <a:pt x="12296" y="16415"/>
                    </a:moveTo>
                    <a:cubicBezTo>
                      <a:pt x="12720" y="16415"/>
                      <a:pt x="13148" y="16454"/>
                      <a:pt x="13574" y="16533"/>
                    </a:cubicBezTo>
                    <a:cubicBezTo>
                      <a:pt x="13055" y="17151"/>
                      <a:pt x="12651" y="17850"/>
                      <a:pt x="12391" y="18611"/>
                    </a:cubicBezTo>
                    <a:cubicBezTo>
                      <a:pt x="12150" y="19310"/>
                      <a:pt x="12042" y="20054"/>
                      <a:pt x="12087" y="20789"/>
                    </a:cubicBezTo>
                    <a:lnTo>
                      <a:pt x="12078" y="20798"/>
                    </a:lnTo>
                    <a:cubicBezTo>
                      <a:pt x="10836" y="19494"/>
                      <a:pt x="9077" y="18656"/>
                      <a:pt x="7217" y="18656"/>
                    </a:cubicBezTo>
                    <a:cubicBezTo>
                      <a:pt x="7198" y="18656"/>
                      <a:pt x="7178" y="18656"/>
                      <a:pt x="7159" y="18656"/>
                    </a:cubicBezTo>
                    <a:cubicBezTo>
                      <a:pt x="8496" y="17216"/>
                      <a:pt x="10363" y="16415"/>
                      <a:pt x="12296" y="16415"/>
                    </a:cubicBezTo>
                    <a:close/>
                    <a:moveTo>
                      <a:pt x="106101" y="16205"/>
                    </a:moveTo>
                    <a:cubicBezTo>
                      <a:pt x="106563" y="16205"/>
                      <a:pt x="107027" y="16251"/>
                      <a:pt x="107489" y="16344"/>
                    </a:cubicBezTo>
                    <a:cubicBezTo>
                      <a:pt x="106486" y="17599"/>
                      <a:pt x="105930" y="19194"/>
                      <a:pt x="106136" y="20861"/>
                    </a:cubicBezTo>
                    <a:cubicBezTo>
                      <a:pt x="104879" y="19398"/>
                      <a:pt x="102991" y="18450"/>
                      <a:pt x="100994" y="18450"/>
                    </a:cubicBezTo>
                    <a:cubicBezTo>
                      <a:pt x="100985" y="18450"/>
                      <a:pt x="100975" y="18450"/>
                      <a:pt x="100966" y="18450"/>
                    </a:cubicBezTo>
                    <a:cubicBezTo>
                      <a:pt x="102304" y="17004"/>
                      <a:pt x="104173" y="16205"/>
                      <a:pt x="106101" y="16205"/>
                    </a:cubicBezTo>
                    <a:close/>
                    <a:moveTo>
                      <a:pt x="70810" y="11698"/>
                    </a:moveTo>
                    <a:cubicBezTo>
                      <a:pt x="71303" y="11698"/>
                      <a:pt x="71800" y="11750"/>
                      <a:pt x="72292" y="11855"/>
                    </a:cubicBezTo>
                    <a:cubicBezTo>
                      <a:pt x="71289" y="13110"/>
                      <a:pt x="70742" y="14705"/>
                      <a:pt x="70939" y="16380"/>
                    </a:cubicBezTo>
                    <a:lnTo>
                      <a:pt x="70957" y="16371"/>
                    </a:lnTo>
                    <a:cubicBezTo>
                      <a:pt x="71461" y="16260"/>
                      <a:pt x="71969" y="16205"/>
                      <a:pt x="72473" y="16205"/>
                    </a:cubicBezTo>
                    <a:cubicBezTo>
                      <a:pt x="74401" y="16205"/>
                      <a:pt x="76274" y="17001"/>
                      <a:pt x="77624" y="18450"/>
                    </a:cubicBezTo>
                    <a:cubicBezTo>
                      <a:pt x="77606" y="18450"/>
                      <a:pt x="77588" y="18450"/>
                      <a:pt x="77570" y="18450"/>
                    </a:cubicBezTo>
                    <a:cubicBezTo>
                      <a:pt x="75520" y="18450"/>
                      <a:pt x="73598" y="19458"/>
                      <a:pt x="72346" y="20986"/>
                    </a:cubicBezTo>
                    <a:cubicBezTo>
                      <a:pt x="72738" y="17269"/>
                      <a:pt x="69425" y="13952"/>
                      <a:pt x="65712" y="13952"/>
                    </a:cubicBezTo>
                    <a:cubicBezTo>
                      <a:pt x="65692" y="13952"/>
                      <a:pt x="65673" y="13952"/>
                      <a:pt x="65653" y="13952"/>
                    </a:cubicBezTo>
                    <a:cubicBezTo>
                      <a:pt x="66995" y="12495"/>
                      <a:pt x="68873" y="11698"/>
                      <a:pt x="70810" y="11698"/>
                    </a:cubicBezTo>
                    <a:close/>
                    <a:moveTo>
                      <a:pt x="35592" y="16407"/>
                    </a:moveTo>
                    <a:cubicBezTo>
                      <a:pt x="36059" y="16407"/>
                      <a:pt x="36530" y="16454"/>
                      <a:pt x="36997" y="16551"/>
                    </a:cubicBezTo>
                    <a:cubicBezTo>
                      <a:pt x="36004" y="17802"/>
                      <a:pt x="35449" y="19385"/>
                      <a:pt x="35643" y="21056"/>
                    </a:cubicBezTo>
                    <a:lnTo>
                      <a:pt x="35643" y="21056"/>
                    </a:lnTo>
                    <a:cubicBezTo>
                      <a:pt x="34391" y="19601"/>
                      <a:pt x="32515" y="18647"/>
                      <a:pt x="30529" y="18647"/>
                    </a:cubicBezTo>
                    <a:cubicBezTo>
                      <a:pt x="30511" y="18647"/>
                      <a:pt x="30492" y="18647"/>
                      <a:pt x="30474" y="18647"/>
                    </a:cubicBezTo>
                    <a:cubicBezTo>
                      <a:pt x="31808" y="17205"/>
                      <a:pt x="33669" y="16407"/>
                      <a:pt x="35592" y="16407"/>
                    </a:cubicBezTo>
                    <a:close/>
                    <a:moveTo>
                      <a:pt x="112821" y="14253"/>
                    </a:moveTo>
                    <a:cubicBezTo>
                      <a:pt x="115997" y="14253"/>
                      <a:pt x="119174" y="16332"/>
                      <a:pt x="119218" y="20493"/>
                    </a:cubicBezTo>
                    <a:cubicBezTo>
                      <a:pt x="118738" y="20388"/>
                      <a:pt x="118254" y="20337"/>
                      <a:pt x="117773" y="20337"/>
                    </a:cubicBezTo>
                    <a:cubicBezTo>
                      <a:pt x="115916" y="20337"/>
                      <a:pt x="114116" y="21103"/>
                      <a:pt x="112821" y="22491"/>
                    </a:cubicBezTo>
                    <a:cubicBezTo>
                      <a:pt x="111548" y="21120"/>
                      <a:pt x="109756" y="20332"/>
                      <a:pt x="107874" y="20332"/>
                    </a:cubicBezTo>
                    <a:cubicBezTo>
                      <a:pt x="107391" y="20332"/>
                      <a:pt x="106907" y="20386"/>
                      <a:pt x="106432" y="20493"/>
                    </a:cubicBezTo>
                    <a:cubicBezTo>
                      <a:pt x="106468" y="16334"/>
                      <a:pt x="109644" y="14253"/>
                      <a:pt x="112821" y="14253"/>
                    </a:cubicBezTo>
                    <a:close/>
                    <a:moveTo>
                      <a:pt x="136138" y="14252"/>
                    </a:moveTo>
                    <a:cubicBezTo>
                      <a:pt x="139311" y="14252"/>
                      <a:pt x="142484" y="16329"/>
                      <a:pt x="142525" y="20484"/>
                    </a:cubicBezTo>
                    <a:lnTo>
                      <a:pt x="142525" y="20493"/>
                    </a:lnTo>
                    <a:cubicBezTo>
                      <a:pt x="142051" y="20391"/>
                      <a:pt x="141574" y="20341"/>
                      <a:pt x="141100" y="20341"/>
                    </a:cubicBezTo>
                    <a:cubicBezTo>
                      <a:pt x="139242" y="20341"/>
                      <a:pt x="137437" y="21108"/>
                      <a:pt x="136145" y="22500"/>
                    </a:cubicBezTo>
                    <a:cubicBezTo>
                      <a:pt x="134871" y="21128"/>
                      <a:pt x="133091" y="20341"/>
                      <a:pt x="131221" y="20341"/>
                    </a:cubicBezTo>
                    <a:cubicBezTo>
                      <a:pt x="131211" y="20341"/>
                      <a:pt x="131200" y="20341"/>
                      <a:pt x="131190" y="20341"/>
                    </a:cubicBezTo>
                    <a:cubicBezTo>
                      <a:pt x="130706" y="20341"/>
                      <a:pt x="130222" y="20386"/>
                      <a:pt x="129747" y="20493"/>
                    </a:cubicBezTo>
                    <a:cubicBezTo>
                      <a:pt x="129783" y="16333"/>
                      <a:pt x="132960" y="14252"/>
                      <a:pt x="136138" y="14252"/>
                    </a:cubicBezTo>
                    <a:close/>
                    <a:moveTo>
                      <a:pt x="89290" y="14357"/>
                    </a:moveTo>
                    <a:cubicBezTo>
                      <a:pt x="91871" y="14357"/>
                      <a:pt x="94452" y="15731"/>
                      <a:pt x="95348" y="18477"/>
                    </a:cubicBezTo>
                    <a:cubicBezTo>
                      <a:pt x="95572" y="19158"/>
                      <a:pt x="95679" y="19866"/>
                      <a:pt x="95688" y="20583"/>
                    </a:cubicBezTo>
                    <a:cubicBezTo>
                      <a:pt x="95213" y="20481"/>
                      <a:pt x="94734" y="20431"/>
                      <a:pt x="94259" y="20431"/>
                    </a:cubicBezTo>
                    <a:cubicBezTo>
                      <a:pt x="92398" y="20431"/>
                      <a:pt x="90599" y="21196"/>
                      <a:pt x="89299" y="22581"/>
                    </a:cubicBezTo>
                    <a:cubicBezTo>
                      <a:pt x="88025" y="21218"/>
                      <a:pt x="86246" y="20430"/>
                      <a:pt x="84376" y="20430"/>
                    </a:cubicBezTo>
                    <a:cubicBezTo>
                      <a:pt x="84365" y="20430"/>
                      <a:pt x="84355" y="20430"/>
                      <a:pt x="84344" y="20430"/>
                    </a:cubicBezTo>
                    <a:cubicBezTo>
                      <a:pt x="83860" y="20430"/>
                      <a:pt x="83376" y="20475"/>
                      <a:pt x="82902" y="20583"/>
                    </a:cubicBezTo>
                    <a:cubicBezTo>
                      <a:pt x="82902" y="19866"/>
                      <a:pt x="83018" y="19158"/>
                      <a:pt x="83233" y="18477"/>
                    </a:cubicBezTo>
                    <a:cubicBezTo>
                      <a:pt x="84129" y="15731"/>
                      <a:pt x="86710" y="14357"/>
                      <a:pt x="89290" y="14357"/>
                    </a:cubicBezTo>
                    <a:close/>
                    <a:moveTo>
                      <a:pt x="42333" y="14454"/>
                    </a:moveTo>
                    <a:cubicBezTo>
                      <a:pt x="45509" y="14454"/>
                      <a:pt x="48686" y="16533"/>
                      <a:pt x="48726" y="20690"/>
                    </a:cubicBezTo>
                    <a:cubicBezTo>
                      <a:pt x="48246" y="20585"/>
                      <a:pt x="47763" y="20534"/>
                      <a:pt x="47283" y="20534"/>
                    </a:cubicBezTo>
                    <a:cubicBezTo>
                      <a:pt x="45427" y="20534"/>
                      <a:pt x="43633" y="21302"/>
                      <a:pt x="42337" y="22697"/>
                    </a:cubicBezTo>
                    <a:cubicBezTo>
                      <a:pt x="41063" y="21325"/>
                      <a:pt x="39284" y="20538"/>
                      <a:pt x="37414" y="20538"/>
                    </a:cubicBezTo>
                    <a:cubicBezTo>
                      <a:pt x="37403" y="20538"/>
                      <a:pt x="37393" y="20538"/>
                      <a:pt x="37382" y="20538"/>
                    </a:cubicBezTo>
                    <a:cubicBezTo>
                      <a:pt x="36898" y="20538"/>
                      <a:pt x="36415" y="20583"/>
                      <a:pt x="35940" y="20690"/>
                    </a:cubicBezTo>
                    <a:cubicBezTo>
                      <a:pt x="35980" y="16533"/>
                      <a:pt x="39156" y="14454"/>
                      <a:pt x="42333" y="14454"/>
                    </a:cubicBezTo>
                    <a:close/>
                    <a:moveTo>
                      <a:pt x="65648" y="14454"/>
                    </a:moveTo>
                    <a:cubicBezTo>
                      <a:pt x="68825" y="14454"/>
                      <a:pt x="72001" y="16533"/>
                      <a:pt x="72041" y="20690"/>
                    </a:cubicBezTo>
                    <a:cubicBezTo>
                      <a:pt x="71563" y="20585"/>
                      <a:pt x="71081" y="20534"/>
                      <a:pt x="70602" y="20534"/>
                    </a:cubicBezTo>
                    <a:cubicBezTo>
                      <a:pt x="68748" y="20534"/>
                      <a:pt x="66949" y="21302"/>
                      <a:pt x="65653" y="22697"/>
                    </a:cubicBezTo>
                    <a:cubicBezTo>
                      <a:pt x="64378" y="21325"/>
                      <a:pt x="62599" y="20538"/>
                      <a:pt x="60729" y="20538"/>
                    </a:cubicBezTo>
                    <a:cubicBezTo>
                      <a:pt x="60719" y="20538"/>
                      <a:pt x="60708" y="20538"/>
                      <a:pt x="60697" y="20538"/>
                    </a:cubicBezTo>
                    <a:cubicBezTo>
                      <a:pt x="60214" y="20538"/>
                      <a:pt x="59730" y="20583"/>
                      <a:pt x="59255" y="20690"/>
                    </a:cubicBezTo>
                    <a:cubicBezTo>
                      <a:pt x="59295" y="16533"/>
                      <a:pt x="62472" y="14454"/>
                      <a:pt x="65648" y="14454"/>
                    </a:cubicBezTo>
                    <a:close/>
                    <a:moveTo>
                      <a:pt x="18806" y="14558"/>
                    </a:moveTo>
                    <a:cubicBezTo>
                      <a:pt x="21388" y="14558"/>
                      <a:pt x="23969" y="15929"/>
                      <a:pt x="24864" y="18674"/>
                    </a:cubicBezTo>
                    <a:cubicBezTo>
                      <a:pt x="25079" y="19355"/>
                      <a:pt x="25196" y="20063"/>
                      <a:pt x="25196" y="20780"/>
                    </a:cubicBezTo>
                    <a:cubicBezTo>
                      <a:pt x="24718" y="20675"/>
                      <a:pt x="24235" y="20624"/>
                      <a:pt x="23756" y="20624"/>
                    </a:cubicBezTo>
                    <a:cubicBezTo>
                      <a:pt x="21903" y="20624"/>
                      <a:pt x="20103" y="21391"/>
                      <a:pt x="18807" y="22787"/>
                    </a:cubicBezTo>
                    <a:cubicBezTo>
                      <a:pt x="17535" y="21407"/>
                      <a:pt x="15734" y="20628"/>
                      <a:pt x="13861" y="20628"/>
                    </a:cubicBezTo>
                    <a:cubicBezTo>
                      <a:pt x="13368" y="20628"/>
                      <a:pt x="12884" y="20672"/>
                      <a:pt x="12409" y="20780"/>
                    </a:cubicBezTo>
                    <a:cubicBezTo>
                      <a:pt x="12418" y="20063"/>
                      <a:pt x="12526" y="19355"/>
                      <a:pt x="12741" y="18674"/>
                    </a:cubicBezTo>
                    <a:cubicBezTo>
                      <a:pt x="13637" y="15931"/>
                      <a:pt x="16222" y="14558"/>
                      <a:pt x="18806" y="14558"/>
                    </a:cubicBezTo>
                    <a:close/>
                    <a:moveTo>
                      <a:pt x="117964" y="20706"/>
                    </a:moveTo>
                    <a:cubicBezTo>
                      <a:pt x="118390" y="20706"/>
                      <a:pt x="118819" y="20745"/>
                      <a:pt x="119245" y="20825"/>
                    </a:cubicBezTo>
                    <a:cubicBezTo>
                      <a:pt x="118726" y="21443"/>
                      <a:pt x="118322" y="22151"/>
                      <a:pt x="118063" y="22913"/>
                    </a:cubicBezTo>
                    <a:lnTo>
                      <a:pt x="118063" y="22904"/>
                    </a:lnTo>
                    <a:cubicBezTo>
                      <a:pt x="117821" y="23611"/>
                      <a:pt x="117722" y="24346"/>
                      <a:pt x="117758" y="25090"/>
                    </a:cubicBezTo>
                    <a:cubicBezTo>
                      <a:pt x="116516" y="23786"/>
                      <a:pt x="114757" y="22948"/>
                      <a:pt x="112897" y="22948"/>
                    </a:cubicBezTo>
                    <a:cubicBezTo>
                      <a:pt x="112878" y="22948"/>
                      <a:pt x="112858" y="22948"/>
                      <a:pt x="112839" y="22948"/>
                    </a:cubicBezTo>
                    <a:cubicBezTo>
                      <a:pt x="114174" y="21503"/>
                      <a:pt x="116038" y="20706"/>
                      <a:pt x="117964" y="20706"/>
                    </a:cubicBezTo>
                    <a:close/>
                    <a:moveTo>
                      <a:pt x="130993" y="20706"/>
                    </a:moveTo>
                    <a:cubicBezTo>
                      <a:pt x="132921" y="20706"/>
                      <a:pt x="134791" y="21503"/>
                      <a:pt x="136127" y="22948"/>
                    </a:cubicBezTo>
                    <a:cubicBezTo>
                      <a:pt x="136107" y="22948"/>
                      <a:pt x="136088" y="22948"/>
                      <a:pt x="136068" y="22948"/>
                    </a:cubicBezTo>
                    <a:cubicBezTo>
                      <a:pt x="134208" y="22948"/>
                      <a:pt x="132440" y="23786"/>
                      <a:pt x="131199" y="25090"/>
                    </a:cubicBezTo>
                    <a:cubicBezTo>
                      <a:pt x="131234" y="24346"/>
                      <a:pt x="131136" y="23611"/>
                      <a:pt x="130894" y="22913"/>
                    </a:cubicBezTo>
                    <a:lnTo>
                      <a:pt x="130894" y="22904"/>
                    </a:lnTo>
                    <a:cubicBezTo>
                      <a:pt x="130634" y="22142"/>
                      <a:pt x="130231" y="21443"/>
                      <a:pt x="129711" y="20825"/>
                    </a:cubicBezTo>
                    <a:cubicBezTo>
                      <a:pt x="130138" y="20745"/>
                      <a:pt x="130567" y="20706"/>
                      <a:pt x="130993" y="20706"/>
                    </a:cubicBezTo>
                    <a:close/>
                    <a:moveTo>
                      <a:pt x="84135" y="20797"/>
                    </a:moveTo>
                    <a:cubicBezTo>
                      <a:pt x="86071" y="20797"/>
                      <a:pt x="87946" y="21599"/>
                      <a:pt x="89290" y="23047"/>
                    </a:cubicBezTo>
                    <a:cubicBezTo>
                      <a:pt x="90626" y="21601"/>
                      <a:pt x="92496" y="20805"/>
                      <a:pt x="94429" y="20805"/>
                    </a:cubicBezTo>
                    <a:cubicBezTo>
                      <a:pt x="94856" y="20805"/>
                      <a:pt x="95287" y="20844"/>
                      <a:pt x="95715" y="20923"/>
                    </a:cubicBezTo>
                    <a:cubicBezTo>
                      <a:pt x="94720" y="22106"/>
                      <a:pt x="94138" y="23602"/>
                      <a:pt x="94228" y="25197"/>
                    </a:cubicBezTo>
                    <a:cubicBezTo>
                      <a:pt x="92977" y="23894"/>
                      <a:pt x="91218" y="23056"/>
                      <a:pt x="89350" y="23056"/>
                    </a:cubicBezTo>
                    <a:cubicBezTo>
                      <a:pt x="89330" y="23056"/>
                      <a:pt x="89310" y="23056"/>
                      <a:pt x="89290" y="23056"/>
                    </a:cubicBezTo>
                    <a:cubicBezTo>
                      <a:pt x="89271" y="23056"/>
                      <a:pt x="89251" y="23056"/>
                      <a:pt x="89231" y="23056"/>
                    </a:cubicBezTo>
                    <a:cubicBezTo>
                      <a:pt x="87362" y="23056"/>
                      <a:pt x="85595" y="23894"/>
                      <a:pt x="84353" y="25197"/>
                    </a:cubicBezTo>
                    <a:cubicBezTo>
                      <a:pt x="84434" y="23602"/>
                      <a:pt x="83851" y="22106"/>
                      <a:pt x="82866" y="20923"/>
                    </a:cubicBezTo>
                    <a:lnTo>
                      <a:pt x="82857" y="20914"/>
                    </a:lnTo>
                    <a:cubicBezTo>
                      <a:pt x="83283" y="20835"/>
                      <a:pt x="83710" y="20797"/>
                      <a:pt x="84135" y="20797"/>
                    </a:cubicBezTo>
                    <a:close/>
                    <a:moveTo>
                      <a:pt x="47488" y="20904"/>
                    </a:moveTo>
                    <a:cubicBezTo>
                      <a:pt x="47912" y="20904"/>
                      <a:pt x="48338" y="20943"/>
                      <a:pt x="48762" y="21022"/>
                    </a:cubicBezTo>
                    <a:cubicBezTo>
                      <a:pt x="48242" y="21640"/>
                      <a:pt x="47839" y="22348"/>
                      <a:pt x="47579" y="23110"/>
                    </a:cubicBezTo>
                    <a:cubicBezTo>
                      <a:pt x="47337" y="23809"/>
                      <a:pt x="47239" y="24552"/>
                      <a:pt x="47275" y="25287"/>
                    </a:cubicBezTo>
                    <a:cubicBezTo>
                      <a:pt x="46033" y="23992"/>
                      <a:pt x="44274" y="23154"/>
                      <a:pt x="42414" y="23154"/>
                    </a:cubicBezTo>
                    <a:cubicBezTo>
                      <a:pt x="42395" y="23154"/>
                      <a:pt x="42375" y="23154"/>
                      <a:pt x="42355" y="23154"/>
                    </a:cubicBezTo>
                    <a:cubicBezTo>
                      <a:pt x="43693" y="21707"/>
                      <a:pt x="45560" y="20904"/>
                      <a:pt x="47488" y="20904"/>
                    </a:cubicBezTo>
                    <a:close/>
                    <a:moveTo>
                      <a:pt x="60505" y="20912"/>
                    </a:moveTo>
                    <a:cubicBezTo>
                      <a:pt x="62435" y="20912"/>
                      <a:pt x="64301" y="21709"/>
                      <a:pt x="65644" y="23154"/>
                    </a:cubicBezTo>
                    <a:cubicBezTo>
                      <a:pt x="65624" y="23154"/>
                      <a:pt x="65604" y="23154"/>
                      <a:pt x="65584" y="23154"/>
                    </a:cubicBezTo>
                    <a:cubicBezTo>
                      <a:pt x="63716" y="23154"/>
                      <a:pt x="61957" y="23993"/>
                      <a:pt x="60715" y="25296"/>
                    </a:cubicBezTo>
                    <a:lnTo>
                      <a:pt x="60715" y="25287"/>
                    </a:lnTo>
                    <a:cubicBezTo>
                      <a:pt x="60751" y="24552"/>
                      <a:pt x="60644" y="23809"/>
                      <a:pt x="60411" y="23110"/>
                    </a:cubicBezTo>
                    <a:cubicBezTo>
                      <a:pt x="60151" y="22348"/>
                      <a:pt x="59748" y="21640"/>
                      <a:pt x="59219" y="21031"/>
                    </a:cubicBezTo>
                    <a:cubicBezTo>
                      <a:pt x="59647" y="20951"/>
                      <a:pt x="60078" y="20912"/>
                      <a:pt x="60505" y="20912"/>
                    </a:cubicBezTo>
                    <a:close/>
                    <a:moveTo>
                      <a:pt x="107673" y="20699"/>
                    </a:moveTo>
                    <a:cubicBezTo>
                      <a:pt x="109600" y="20699"/>
                      <a:pt x="111466" y="21495"/>
                      <a:pt x="112812" y="22939"/>
                    </a:cubicBezTo>
                    <a:cubicBezTo>
                      <a:pt x="112793" y="22939"/>
                      <a:pt x="112774" y="22939"/>
                      <a:pt x="112756" y="22939"/>
                    </a:cubicBezTo>
                    <a:cubicBezTo>
                      <a:pt x="110769" y="22939"/>
                      <a:pt x="108902" y="23885"/>
                      <a:pt x="107659" y="25332"/>
                    </a:cubicBezTo>
                    <a:cubicBezTo>
                      <a:pt x="107785" y="23674"/>
                      <a:pt x="107184" y="22097"/>
                      <a:pt x="106136" y="20878"/>
                    </a:cubicBezTo>
                    <a:lnTo>
                      <a:pt x="106136" y="20870"/>
                    </a:lnTo>
                    <a:cubicBezTo>
                      <a:pt x="106647" y="20755"/>
                      <a:pt x="107162" y="20699"/>
                      <a:pt x="107673" y="20699"/>
                    </a:cubicBezTo>
                    <a:close/>
                    <a:moveTo>
                      <a:pt x="13670" y="20994"/>
                    </a:moveTo>
                    <a:cubicBezTo>
                      <a:pt x="15606" y="20994"/>
                      <a:pt x="17480" y="21797"/>
                      <a:pt x="18825" y="23244"/>
                    </a:cubicBezTo>
                    <a:cubicBezTo>
                      <a:pt x="18805" y="23244"/>
                      <a:pt x="18786" y="23244"/>
                      <a:pt x="18766" y="23244"/>
                    </a:cubicBezTo>
                    <a:cubicBezTo>
                      <a:pt x="16897" y="23244"/>
                      <a:pt x="15129" y="24082"/>
                      <a:pt x="13888" y="25386"/>
                    </a:cubicBezTo>
                    <a:cubicBezTo>
                      <a:pt x="13951" y="23809"/>
                      <a:pt x="13368" y="22303"/>
                      <a:pt x="12382" y="21120"/>
                    </a:cubicBezTo>
                    <a:lnTo>
                      <a:pt x="12391" y="21111"/>
                    </a:lnTo>
                    <a:cubicBezTo>
                      <a:pt x="12817" y="21032"/>
                      <a:pt x="13245" y="20994"/>
                      <a:pt x="13670" y="20994"/>
                    </a:cubicBezTo>
                    <a:close/>
                    <a:moveTo>
                      <a:pt x="23971" y="20994"/>
                    </a:moveTo>
                    <a:cubicBezTo>
                      <a:pt x="24396" y="20994"/>
                      <a:pt x="24824" y="21032"/>
                      <a:pt x="25250" y="21111"/>
                    </a:cubicBezTo>
                    <a:cubicBezTo>
                      <a:pt x="24255" y="22294"/>
                      <a:pt x="23673" y="23791"/>
                      <a:pt x="23753" y="25386"/>
                    </a:cubicBezTo>
                    <a:cubicBezTo>
                      <a:pt x="22512" y="24082"/>
                      <a:pt x="20744" y="23244"/>
                      <a:pt x="18884" y="23244"/>
                    </a:cubicBezTo>
                    <a:cubicBezTo>
                      <a:pt x="18864" y="23244"/>
                      <a:pt x="18845" y="23244"/>
                      <a:pt x="18825" y="23244"/>
                    </a:cubicBezTo>
                    <a:cubicBezTo>
                      <a:pt x="20162" y="21797"/>
                      <a:pt x="22036" y="20994"/>
                      <a:pt x="23971" y="20994"/>
                    </a:cubicBezTo>
                    <a:close/>
                    <a:moveTo>
                      <a:pt x="37165" y="20902"/>
                    </a:moveTo>
                    <a:cubicBezTo>
                      <a:pt x="39100" y="20902"/>
                      <a:pt x="40977" y="21703"/>
                      <a:pt x="42328" y="23154"/>
                    </a:cubicBezTo>
                    <a:cubicBezTo>
                      <a:pt x="42310" y="23154"/>
                      <a:pt x="42291" y="23154"/>
                      <a:pt x="42273" y="23154"/>
                    </a:cubicBezTo>
                    <a:cubicBezTo>
                      <a:pt x="40286" y="23154"/>
                      <a:pt x="38419" y="24100"/>
                      <a:pt x="37176" y="25547"/>
                    </a:cubicBezTo>
                    <a:cubicBezTo>
                      <a:pt x="37302" y="23871"/>
                      <a:pt x="36701" y="22303"/>
                      <a:pt x="35653" y="21076"/>
                    </a:cubicBezTo>
                    <a:lnTo>
                      <a:pt x="35653" y="21067"/>
                    </a:lnTo>
                    <a:cubicBezTo>
                      <a:pt x="36155" y="20956"/>
                      <a:pt x="36662" y="20902"/>
                      <a:pt x="37165" y="20902"/>
                    </a:cubicBezTo>
                    <a:close/>
                    <a:moveTo>
                      <a:pt x="124474" y="18856"/>
                    </a:moveTo>
                    <a:cubicBezTo>
                      <a:pt x="127057" y="18856"/>
                      <a:pt x="129639" y="20229"/>
                      <a:pt x="130536" y="22975"/>
                    </a:cubicBezTo>
                    <a:cubicBezTo>
                      <a:pt x="130751" y="23656"/>
                      <a:pt x="130867" y="24364"/>
                      <a:pt x="130867" y="25081"/>
                    </a:cubicBezTo>
                    <a:cubicBezTo>
                      <a:pt x="130388" y="24976"/>
                      <a:pt x="129906" y="24925"/>
                      <a:pt x="129426" y="24925"/>
                    </a:cubicBezTo>
                    <a:cubicBezTo>
                      <a:pt x="127574" y="24925"/>
                      <a:pt x="125776" y="25691"/>
                      <a:pt x="124487" y="27079"/>
                    </a:cubicBezTo>
                    <a:cubicBezTo>
                      <a:pt x="123206" y="25708"/>
                      <a:pt x="121414" y="24920"/>
                      <a:pt x="119532" y="24920"/>
                    </a:cubicBezTo>
                    <a:cubicBezTo>
                      <a:pt x="119048" y="24920"/>
                      <a:pt x="118564" y="24973"/>
                      <a:pt x="118089" y="25081"/>
                    </a:cubicBezTo>
                    <a:cubicBezTo>
                      <a:pt x="118089" y="24364"/>
                      <a:pt x="118197" y="23656"/>
                      <a:pt x="118412" y="22975"/>
                    </a:cubicBezTo>
                    <a:cubicBezTo>
                      <a:pt x="119308" y="20229"/>
                      <a:pt x="121891" y="18856"/>
                      <a:pt x="124474" y="18856"/>
                    </a:cubicBezTo>
                    <a:close/>
                    <a:moveTo>
                      <a:pt x="77629" y="18952"/>
                    </a:moveTo>
                    <a:cubicBezTo>
                      <a:pt x="80805" y="18952"/>
                      <a:pt x="83981" y="21031"/>
                      <a:pt x="84022" y="25188"/>
                    </a:cubicBezTo>
                    <a:cubicBezTo>
                      <a:pt x="83543" y="25084"/>
                      <a:pt x="83060" y="25032"/>
                      <a:pt x="82581" y="25032"/>
                    </a:cubicBezTo>
                    <a:cubicBezTo>
                      <a:pt x="80728" y="25032"/>
                      <a:pt x="78930" y="25798"/>
                      <a:pt x="77642" y="27187"/>
                    </a:cubicBezTo>
                    <a:cubicBezTo>
                      <a:pt x="76360" y="25816"/>
                      <a:pt x="74568" y="25027"/>
                      <a:pt x="72687" y="25027"/>
                    </a:cubicBezTo>
                    <a:cubicBezTo>
                      <a:pt x="72203" y="25027"/>
                      <a:pt x="71719" y="25081"/>
                      <a:pt x="71244" y="25188"/>
                    </a:cubicBezTo>
                    <a:cubicBezTo>
                      <a:pt x="71280" y="21031"/>
                      <a:pt x="74454" y="18952"/>
                      <a:pt x="77629" y="18952"/>
                    </a:cubicBezTo>
                    <a:close/>
                    <a:moveTo>
                      <a:pt x="100945" y="18952"/>
                    </a:moveTo>
                    <a:cubicBezTo>
                      <a:pt x="104119" y="18952"/>
                      <a:pt x="107295" y="21030"/>
                      <a:pt x="107337" y="25187"/>
                    </a:cubicBezTo>
                    <a:lnTo>
                      <a:pt x="107337" y="25187"/>
                    </a:lnTo>
                    <a:cubicBezTo>
                      <a:pt x="106865" y="25086"/>
                      <a:pt x="106389" y="25037"/>
                      <a:pt x="105918" y="25037"/>
                    </a:cubicBezTo>
                    <a:cubicBezTo>
                      <a:pt x="104057" y="25037"/>
                      <a:pt x="102256" y="25803"/>
                      <a:pt x="100957" y="27196"/>
                    </a:cubicBezTo>
                    <a:cubicBezTo>
                      <a:pt x="99676" y="25816"/>
                      <a:pt x="97883" y="25036"/>
                      <a:pt x="96002" y="25036"/>
                    </a:cubicBezTo>
                    <a:cubicBezTo>
                      <a:pt x="95518" y="25036"/>
                      <a:pt x="95034" y="25081"/>
                      <a:pt x="94559" y="25188"/>
                    </a:cubicBezTo>
                    <a:cubicBezTo>
                      <a:pt x="94595" y="21031"/>
                      <a:pt x="97769" y="18952"/>
                      <a:pt x="100945" y="18952"/>
                    </a:cubicBezTo>
                    <a:close/>
                    <a:moveTo>
                      <a:pt x="53997" y="19058"/>
                    </a:moveTo>
                    <a:cubicBezTo>
                      <a:pt x="56578" y="19058"/>
                      <a:pt x="59157" y="20432"/>
                      <a:pt x="60052" y="23181"/>
                    </a:cubicBezTo>
                    <a:cubicBezTo>
                      <a:pt x="60267" y="23853"/>
                      <a:pt x="60384" y="24570"/>
                      <a:pt x="60384" y="25278"/>
                    </a:cubicBezTo>
                    <a:cubicBezTo>
                      <a:pt x="59909" y="25176"/>
                      <a:pt x="59430" y="25126"/>
                      <a:pt x="58956" y="25126"/>
                    </a:cubicBezTo>
                    <a:cubicBezTo>
                      <a:pt x="57095" y="25126"/>
                      <a:pt x="55295" y="25893"/>
                      <a:pt x="53995" y="27285"/>
                    </a:cubicBezTo>
                    <a:cubicBezTo>
                      <a:pt x="52714" y="25905"/>
                      <a:pt x="50922" y="25126"/>
                      <a:pt x="49049" y="25126"/>
                    </a:cubicBezTo>
                    <a:cubicBezTo>
                      <a:pt x="48556" y="25126"/>
                      <a:pt x="48072" y="25180"/>
                      <a:pt x="47597" y="25278"/>
                    </a:cubicBezTo>
                    <a:cubicBezTo>
                      <a:pt x="47606" y="24570"/>
                      <a:pt x="47714" y="23853"/>
                      <a:pt x="47929" y="23181"/>
                    </a:cubicBezTo>
                    <a:cubicBezTo>
                      <a:pt x="48830" y="20434"/>
                      <a:pt x="51414" y="19058"/>
                      <a:pt x="53997" y="19058"/>
                    </a:cubicBezTo>
                    <a:close/>
                    <a:moveTo>
                      <a:pt x="7163" y="19140"/>
                    </a:moveTo>
                    <a:cubicBezTo>
                      <a:pt x="10339" y="19140"/>
                      <a:pt x="13516" y="21219"/>
                      <a:pt x="13556" y="25377"/>
                    </a:cubicBezTo>
                    <a:cubicBezTo>
                      <a:pt x="13079" y="25272"/>
                      <a:pt x="12598" y="25222"/>
                      <a:pt x="12120" y="25222"/>
                    </a:cubicBezTo>
                    <a:cubicBezTo>
                      <a:pt x="10263" y="25222"/>
                      <a:pt x="8460" y="25990"/>
                      <a:pt x="7163" y="27379"/>
                    </a:cubicBezTo>
                    <a:lnTo>
                      <a:pt x="7163" y="27379"/>
                    </a:lnTo>
                    <a:cubicBezTo>
                      <a:pt x="5882" y="26002"/>
                      <a:pt x="4092" y="25224"/>
                      <a:pt x="2212" y="25224"/>
                    </a:cubicBezTo>
                    <a:cubicBezTo>
                      <a:pt x="1728" y="25224"/>
                      <a:pt x="1245" y="25278"/>
                      <a:pt x="770" y="25377"/>
                    </a:cubicBezTo>
                    <a:cubicBezTo>
                      <a:pt x="810" y="21219"/>
                      <a:pt x="3987" y="19140"/>
                      <a:pt x="7163" y="19140"/>
                    </a:cubicBezTo>
                    <a:close/>
                    <a:moveTo>
                      <a:pt x="30465" y="19152"/>
                    </a:moveTo>
                    <a:cubicBezTo>
                      <a:pt x="33638" y="19152"/>
                      <a:pt x="36811" y="21228"/>
                      <a:pt x="36854" y="25382"/>
                    </a:cubicBezTo>
                    <a:lnTo>
                      <a:pt x="36854" y="25382"/>
                    </a:lnTo>
                    <a:cubicBezTo>
                      <a:pt x="36384" y="25282"/>
                      <a:pt x="35912" y="25234"/>
                      <a:pt x="35443" y="25234"/>
                    </a:cubicBezTo>
                    <a:cubicBezTo>
                      <a:pt x="33580" y="25234"/>
                      <a:pt x="31775" y="26000"/>
                      <a:pt x="30483" y="27393"/>
                    </a:cubicBezTo>
                    <a:cubicBezTo>
                      <a:pt x="29201" y="26013"/>
                      <a:pt x="27409" y="25233"/>
                      <a:pt x="25528" y="25233"/>
                    </a:cubicBezTo>
                    <a:cubicBezTo>
                      <a:pt x="25044" y="25233"/>
                      <a:pt x="24560" y="25287"/>
                      <a:pt x="24085" y="25386"/>
                    </a:cubicBezTo>
                    <a:cubicBezTo>
                      <a:pt x="24116" y="21231"/>
                      <a:pt x="27290" y="19152"/>
                      <a:pt x="30465" y="19152"/>
                    </a:cubicBezTo>
                    <a:close/>
                    <a:moveTo>
                      <a:pt x="119325" y="25304"/>
                    </a:moveTo>
                    <a:cubicBezTo>
                      <a:pt x="121264" y="25304"/>
                      <a:pt x="123133" y="26108"/>
                      <a:pt x="124478" y="27563"/>
                    </a:cubicBezTo>
                    <a:cubicBezTo>
                      <a:pt x="124458" y="27563"/>
                      <a:pt x="124438" y="27563"/>
                      <a:pt x="124418" y="27563"/>
                    </a:cubicBezTo>
                    <a:cubicBezTo>
                      <a:pt x="122550" y="27563"/>
                      <a:pt x="120782" y="28392"/>
                      <a:pt x="119541" y="29696"/>
                    </a:cubicBezTo>
                    <a:cubicBezTo>
                      <a:pt x="119622" y="28110"/>
                      <a:pt x="119039" y="26604"/>
                      <a:pt x="118045" y="25421"/>
                    </a:cubicBezTo>
                    <a:cubicBezTo>
                      <a:pt x="118472" y="25342"/>
                      <a:pt x="118900" y="25304"/>
                      <a:pt x="119325" y="25304"/>
                    </a:cubicBezTo>
                    <a:close/>
                    <a:moveTo>
                      <a:pt x="129625" y="25304"/>
                    </a:moveTo>
                    <a:cubicBezTo>
                      <a:pt x="130050" y="25304"/>
                      <a:pt x="130477" y="25342"/>
                      <a:pt x="130903" y="25421"/>
                    </a:cubicBezTo>
                    <a:cubicBezTo>
                      <a:pt x="129908" y="26604"/>
                      <a:pt x="129326" y="28101"/>
                      <a:pt x="129415" y="29696"/>
                    </a:cubicBezTo>
                    <a:cubicBezTo>
                      <a:pt x="128165" y="28392"/>
                      <a:pt x="126398" y="27563"/>
                      <a:pt x="124538" y="27563"/>
                    </a:cubicBezTo>
                    <a:cubicBezTo>
                      <a:pt x="124518" y="27563"/>
                      <a:pt x="124498" y="27563"/>
                      <a:pt x="124478" y="27563"/>
                    </a:cubicBezTo>
                    <a:cubicBezTo>
                      <a:pt x="125816" y="26108"/>
                      <a:pt x="127690" y="25304"/>
                      <a:pt x="129625" y="25304"/>
                    </a:cubicBezTo>
                    <a:close/>
                    <a:moveTo>
                      <a:pt x="95793" y="25402"/>
                    </a:moveTo>
                    <a:cubicBezTo>
                      <a:pt x="97728" y="25402"/>
                      <a:pt x="99603" y="26205"/>
                      <a:pt x="100948" y="27653"/>
                    </a:cubicBezTo>
                    <a:lnTo>
                      <a:pt x="100948" y="27653"/>
                    </a:lnTo>
                    <a:cubicBezTo>
                      <a:pt x="100945" y="27653"/>
                      <a:pt x="100942" y="27653"/>
                      <a:pt x="100939" y="27653"/>
                    </a:cubicBezTo>
                    <a:cubicBezTo>
                      <a:pt x="100919" y="27652"/>
                      <a:pt x="100900" y="27652"/>
                      <a:pt x="100880" y="27652"/>
                    </a:cubicBezTo>
                    <a:cubicBezTo>
                      <a:pt x="99020" y="27652"/>
                      <a:pt x="97252" y="28491"/>
                      <a:pt x="96011" y="29794"/>
                    </a:cubicBezTo>
                    <a:cubicBezTo>
                      <a:pt x="96091" y="28199"/>
                      <a:pt x="95509" y="26703"/>
                      <a:pt x="94514" y="25520"/>
                    </a:cubicBezTo>
                    <a:cubicBezTo>
                      <a:pt x="94940" y="25441"/>
                      <a:pt x="95368" y="25402"/>
                      <a:pt x="95793" y="25402"/>
                    </a:cubicBezTo>
                    <a:close/>
                    <a:moveTo>
                      <a:pt x="82779" y="25411"/>
                    </a:moveTo>
                    <a:cubicBezTo>
                      <a:pt x="83204" y="25411"/>
                      <a:pt x="83632" y="25450"/>
                      <a:pt x="84057" y="25529"/>
                    </a:cubicBezTo>
                    <a:cubicBezTo>
                      <a:pt x="83063" y="26703"/>
                      <a:pt x="82480" y="28208"/>
                      <a:pt x="82570" y="29803"/>
                    </a:cubicBezTo>
                    <a:cubicBezTo>
                      <a:pt x="81320" y="28500"/>
                      <a:pt x="79561" y="27661"/>
                      <a:pt x="77692" y="27661"/>
                    </a:cubicBezTo>
                    <a:cubicBezTo>
                      <a:pt x="77672" y="27661"/>
                      <a:pt x="77653" y="27661"/>
                      <a:pt x="77633" y="27662"/>
                    </a:cubicBezTo>
                    <a:cubicBezTo>
                      <a:pt x="78970" y="26214"/>
                      <a:pt x="80844" y="25411"/>
                      <a:pt x="82779" y="25411"/>
                    </a:cubicBezTo>
                    <a:close/>
                    <a:moveTo>
                      <a:pt x="59128" y="25506"/>
                    </a:moveTo>
                    <a:cubicBezTo>
                      <a:pt x="59557" y="25506"/>
                      <a:pt x="59990" y="25546"/>
                      <a:pt x="60420" y="25628"/>
                    </a:cubicBezTo>
                    <a:cubicBezTo>
                      <a:pt x="59434" y="26801"/>
                      <a:pt x="58852" y="28307"/>
                      <a:pt x="58932" y="29893"/>
                    </a:cubicBezTo>
                    <a:cubicBezTo>
                      <a:pt x="57697" y="28596"/>
                      <a:pt x="55941" y="27760"/>
                      <a:pt x="54083" y="27760"/>
                    </a:cubicBezTo>
                    <a:cubicBezTo>
                      <a:pt x="54054" y="27760"/>
                      <a:pt x="54024" y="27760"/>
                      <a:pt x="53995" y="27760"/>
                    </a:cubicBezTo>
                    <a:cubicBezTo>
                      <a:pt x="53975" y="27760"/>
                      <a:pt x="53955" y="27760"/>
                      <a:pt x="53935" y="27760"/>
                    </a:cubicBezTo>
                    <a:cubicBezTo>
                      <a:pt x="52067" y="27760"/>
                      <a:pt x="50308" y="28589"/>
                      <a:pt x="49058" y="29893"/>
                    </a:cubicBezTo>
                    <a:cubicBezTo>
                      <a:pt x="49138" y="28307"/>
                      <a:pt x="48565" y="26801"/>
                      <a:pt x="47561" y="25619"/>
                    </a:cubicBezTo>
                    <a:lnTo>
                      <a:pt x="47561" y="25619"/>
                    </a:lnTo>
                    <a:lnTo>
                      <a:pt x="47570" y="25628"/>
                    </a:lnTo>
                    <a:cubicBezTo>
                      <a:pt x="48002" y="25546"/>
                      <a:pt x="48436" y="25506"/>
                      <a:pt x="48867" y="25506"/>
                    </a:cubicBezTo>
                    <a:cubicBezTo>
                      <a:pt x="50796" y="25506"/>
                      <a:pt x="52663" y="26308"/>
                      <a:pt x="54004" y="27751"/>
                    </a:cubicBezTo>
                    <a:cubicBezTo>
                      <a:pt x="55337" y="26308"/>
                      <a:pt x="57203" y="25506"/>
                      <a:pt x="59128" y="25506"/>
                    </a:cubicBezTo>
                    <a:close/>
                    <a:moveTo>
                      <a:pt x="25327" y="25613"/>
                    </a:moveTo>
                    <a:cubicBezTo>
                      <a:pt x="27257" y="25613"/>
                      <a:pt x="29124" y="26416"/>
                      <a:pt x="30465" y="27859"/>
                    </a:cubicBezTo>
                    <a:lnTo>
                      <a:pt x="30465" y="27859"/>
                    </a:lnTo>
                    <a:cubicBezTo>
                      <a:pt x="30462" y="27859"/>
                      <a:pt x="30459" y="27859"/>
                      <a:pt x="30456" y="27859"/>
                    </a:cubicBezTo>
                    <a:cubicBezTo>
                      <a:pt x="30436" y="27859"/>
                      <a:pt x="30416" y="27858"/>
                      <a:pt x="30397" y="27858"/>
                    </a:cubicBezTo>
                    <a:cubicBezTo>
                      <a:pt x="28528" y="27858"/>
                      <a:pt x="26769" y="28697"/>
                      <a:pt x="25519" y="30000"/>
                    </a:cubicBezTo>
                    <a:cubicBezTo>
                      <a:pt x="25608" y="28414"/>
                      <a:pt x="25026" y="26909"/>
                      <a:pt x="24031" y="25735"/>
                    </a:cubicBezTo>
                    <a:cubicBezTo>
                      <a:pt x="24463" y="25653"/>
                      <a:pt x="24897" y="25613"/>
                      <a:pt x="25327" y="25613"/>
                    </a:cubicBezTo>
                    <a:close/>
                    <a:moveTo>
                      <a:pt x="106136" y="30070"/>
                    </a:moveTo>
                    <a:cubicBezTo>
                      <a:pt x="106135" y="30070"/>
                      <a:pt x="106135" y="30070"/>
                      <a:pt x="106134" y="30070"/>
                    </a:cubicBezTo>
                    <a:lnTo>
                      <a:pt x="106134" y="30070"/>
                    </a:lnTo>
                    <a:lnTo>
                      <a:pt x="106136" y="30072"/>
                    </a:lnTo>
                    <a:cubicBezTo>
                      <a:pt x="106136" y="30071"/>
                      <a:pt x="106136" y="30071"/>
                      <a:pt x="106136" y="30070"/>
                    </a:cubicBezTo>
                    <a:close/>
                    <a:moveTo>
                      <a:pt x="70806" y="20910"/>
                    </a:moveTo>
                    <a:cubicBezTo>
                      <a:pt x="71297" y="20910"/>
                      <a:pt x="71792" y="20961"/>
                      <a:pt x="72283" y="21067"/>
                    </a:cubicBezTo>
                    <a:cubicBezTo>
                      <a:pt x="71289" y="22321"/>
                      <a:pt x="70742" y="23907"/>
                      <a:pt x="70939" y="25574"/>
                    </a:cubicBezTo>
                    <a:cubicBezTo>
                      <a:pt x="71449" y="25460"/>
                      <a:pt x="71962" y="25404"/>
                      <a:pt x="72472" y="25404"/>
                    </a:cubicBezTo>
                    <a:cubicBezTo>
                      <a:pt x="74409" y="25404"/>
                      <a:pt x="76285" y="26207"/>
                      <a:pt x="77633" y="27662"/>
                    </a:cubicBezTo>
                    <a:cubicBezTo>
                      <a:pt x="77615" y="27661"/>
                      <a:pt x="77597" y="27661"/>
                      <a:pt x="77578" y="27661"/>
                    </a:cubicBezTo>
                    <a:cubicBezTo>
                      <a:pt x="75520" y="27661"/>
                      <a:pt x="73598" y="28670"/>
                      <a:pt x="72346" y="30197"/>
                    </a:cubicBezTo>
                    <a:cubicBezTo>
                      <a:pt x="72748" y="26467"/>
                      <a:pt x="69425" y="23154"/>
                      <a:pt x="65707" y="23154"/>
                    </a:cubicBezTo>
                    <a:cubicBezTo>
                      <a:pt x="65692" y="23154"/>
                      <a:pt x="65677" y="23154"/>
                      <a:pt x="65662" y="23154"/>
                    </a:cubicBezTo>
                    <a:cubicBezTo>
                      <a:pt x="67004" y="21705"/>
                      <a:pt x="68876" y="20910"/>
                      <a:pt x="70806" y="20910"/>
                    </a:cubicBezTo>
                    <a:close/>
                    <a:moveTo>
                      <a:pt x="112818" y="23450"/>
                    </a:moveTo>
                    <a:cubicBezTo>
                      <a:pt x="115995" y="23450"/>
                      <a:pt x="119174" y="25529"/>
                      <a:pt x="119218" y="29687"/>
                    </a:cubicBezTo>
                    <a:cubicBezTo>
                      <a:pt x="118738" y="29582"/>
                      <a:pt x="118254" y="29531"/>
                      <a:pt x="117774" y="29531"/>
                    </a:cubicBezTo>
                    <a:cubicBezTo>
                      <a:pt x="115916" y="29531"/>
                      <a:pt x="114117" y="30298"/>
                      <a:pt x="112821" y="31694"/>
                    </a:cubicBezTo>
                    <a:cubicBezTo>
                      <a:pt x="111548" y="30314"/>
                      <a:pt x="109756" y="29534"/>
                      <a:pt x="107874" y="29534"/>
                    </a:cubicBezTo>
                    <a:cubicBezTo>
                      <a:pt x="107391" y="29534"/>
                      <a:pt x="106907" y="29588"/>
                      <a:pt x="106432" y="29687"/>
                    </a:cubicBezTo>
                    <a:cubicBezTo>
                      <a:pt x="106468" y="25529"/>
                      <a:pt x="109642" y="23450"/>
                      <a:pt x="112818" y="23450"/>
                    </a:cubicBezTo>
                    <a:close/>
                    <a:moveTo>
                      <a:pt x="136132" y="23450"/>
                    </a:moveTo>
                    <a:cubicBezTo>
                      <a:pt x="139308" y="23450"/>
                      <a:pt x="142484" y="25529"/>
                      <a:pt x="142525" y="29687"/>
                    </a:cubicBezTo>
                    <a:cubicBezTo>
                      <a:pt x="142051" y="29585"/>
                      <a:pt x="141574" y="29535"/>
                      <a:pt x="141100" y="29535"/>
                    </a:cubicBezTo>
                    <a:cubicBezTo>
                      <a:pt x="139242" y="29535"/>
                      <a:pt x="137437" y="30301"/>
                      <a:pt x="136145" y="31694"/>
                    </a:cubicBezTo>
                    <a:cubicBezTo>
                      <a:pt x="134863" y="30314"/>
                      <a:pt x="133071" y="29534"/>
                      <a:pt x="131190" y="29534"/>
                    </a:cubicBezTo>
                    <a:cubicBezTo>
                      <a:pt x="130706" y="29534"/>
                      <a:pt x="130222" y="29588"/>
                      <a:pt x="129747" y="29687"/>
                    </a:cubicBezTo>
                    <a:cubicBezTo>
                      <a:pt x="129783" y="25529"/>
                      <a:pt x="132957" y="23450"/>
                      <a:pt x="136132" y="23450"/>
                    </a:cubicBezTo>
                    <a:close/>
                    <a:moveTo>
                      <a:pt x="89290" y="23558"/>
                    </a:moveTo>
                    <a:cubicBezTo>
                      <a:pt x="92466" y="23558"/>
                      <a:pt x="95642" y="25636"/>
                      <a:pt x="95679" y="29792"/>
                    </a:cubicBezTo>
                    <a:lnTo>
                      <a:pt x="95679" y="29792"/>
                    </a:lnTo>
                    <a:cubicBezTo>
                      <a:pt x="95202" y="29689"/>
                      <a:pt x="94721" y="29638"/>
                      <a:pt x="94245" y="29638"/>
                    </a:cubicBezTo>
                    <a:cubicBezTo>
                      <a:pt x="92389" y="29638"/>
                      <a:pt x="90595" y="30406"/>
                      <a:pt x="89299" y="31801"/>
                    </a:cubicBezTo>
                    <a:cubicBezTo>
                      <a:pt x="88025" y="30429"/>
                      <a:pt x="86246" y="29642"/>
                      <a:pt x="84376" y="29642"/>
                    </a:cubicBezTo>
                    <a:cubicBezTo>
                      <a:pt x="84365" y="29642"/>
                      <a:pt x="84355" y="29642"/>
                      <a:pt x="84344" y="29642"/>
                    </a:cubicBezTo>
                    <a:cubicBezTo>
                      <a:pt x="83860" y="29642"/>
                      <a:pt x="83376" y="29687"/>
                      <a:pt x="82902" y="29794"/>
                    </a:cubicBezTo>
                    <a:cubicBezTo>
                      <a:pt x="82937" y="25637"/>
                      <a:pt x="86114" y="23558"/>
                      <a:pt x="89290" y="23558"/>
                    </a:cubicBezTo>
                    <a:close/>
                    <a:moveTo>
                      <a:pt x="42335" y="23651"/>
                    </a:moveTo>
                    <a:cubicBezTo>
                      <a:pt x="45511" y="23651"/>
                      <a:pt x="48686" y="25727"/>
                      <a:pt x="48726" y="29884"/>
                    </a:cubicBezTo>
                    <a:cubicBezTo>
                      <a:pt x="48251" y="29782"/>
                      <a:pt x="47772" y="29732"/>
                      <a:pt x="47298" y="29732"/>
                    </a:cubicBezTo>
                    <a:cubicBezTo>
                      <a:pt x="45434" y="29732"/>
                      <a:pt x="43630" y="30499"/>
                      <a:pt x="42337" y="31891"/>
                    </a:cubicBezTo>
                    <a:cubicBezTo>
                      <a:pt x="41056" y="30511"/>
                      <a:pt x="39264" y="29731"/>
                      <a:pt x="37382" y="29731"/>
                    </a:cubicBezTo>
                    <a:cubicBezTo>
                      <a:pt x="36898" y="29731"/>
                      <a:pt x="36415" y="29785"/>
                      <a:pt x="35940" y="29884"/>
                    </a:cubicBezTo>
                    <a:cubicBezTo>
                      <a:pt x="35980" y="25729"/>
                      <a:pt x="39158" y="23651"/>
                      <a:pt x="42335" y="23651"/>
                    </a:cubicBezTo>
                    <a:close/>
                    <a:moveTo>
                      <a:pt x="65651" y="23651"/>
                    </a:moveTo>
                    <a:cubicBezTo>
                      <a:pt x="68826" y="23651"/>
                      <a:pt x="72001" y="25727"/>
                      <a:pt x="72041" y="29884"/>
                    </a:cubicBezTo>
                    <a:cubicBezTo>
                      <a:pt x="71568" y="29782"/>
                      <a:pt x="71091" y="29732"/>
                      <a:pt x="70617" y="29732"/>
                    </a:cubicBezTo>
                    <a:cubicBezTo>
                      <a:pt x="68758" y="29732"/>
                      <a:pt x="66952" y="30499"/>
                      <a:pt x="65653" y="31891"/>
                    </a:cubicBezTo>
                    <a:cubicBezTo>
                      <a:pt x="64371" y="30511"/>
                      <a:pt x="62579" y="29731"/>
                      <a:pt x="60697" y="29731"/>
                    </a:cubicBezTo>
                    <a:cubicBezTo>
                      <a:pt x="60214" y="29731"/>
                      <a:pt x="59730" y="29785"/>
                      <a:pt x="59255" y="29884"/>
                    </a:cubicBezTo>
                    <a:cubicBezTo>
                      <a:pt x="59295" y="25729"/>
                      <a:pt x="62473" y="23651"/>
                      <a:pt x="65651" y="23651"/>
                    </a:cubicBezTo>
                    <a:close/>
                    <a:moveTo>
                      <a:pt x="18808" y="23757"/>
                    </a:moveTo>
                    <a:cubicBezTo>
                      <a:pt x="21978" y="23757"/>
                      <a:pt x="25149" y="25829"/>
                      <a:pt x="25196" y="29978"/>
                    </a:cubicBezTo>
                    <a:lnTo>
                      <a:pt x="25196" y="29978"/>
                    </a:lnTo>
                    <a:cubicBezTo>
                      <a:pt x="24721" y="29876"/>
                      <a:pt x="24243" y="29826"/>
                      <a:pt x="23769" y="29826"/>
                    </a:cubicBezTo>
                    <a:cubicBezTo>
                      <a:pt x="21911" y="29826"/>
                      <a:pt x="20114" y="30592"/>
                      <a:pt x="18825" y="31981"/>
                    </a:cubicBezTo>
                    <a:cubicBezTo>
                      <a:pt x="17544" y="30610"/>
                      <a:pt x="15752" y="29821"/>
                      <a:pt x="13870" y="29821"/>
                    </a:cubicBezTo>
                    <a:cubicBezTo>
                      <a:pt x="13386" y="29830"/>
                      <a:pt x="12902" y="29875"/>
                      <a:pt x="12427" y="29982"/>
                    </a:cubicBezTo>
                    <a:cubicBezTo>
                      <a:pt x="12463" y="25834"/>
                      <a:pt x="15635" y="23757"/>
                      <a:pt x="18808" y="23757"/>
                    </a:cubicBezTo>
                    <a:close/>
                    <a:moveTo>
                      <a:pt x="117967" y="29909"/>
                    </a:moveTo>
                    <a:cubicBezTo>
                      <a:pt x="118392" y="29909"/>
                      <a:pt x="118820" y="29948"/>
                      <a:pt x="119245" y="30027"/>
                    </a:cubicBezTo>
                    <a:cubicBezTo>
                      <a:pt x="118253" y="31208"/>
                      <a:pt x="117671" y="32700"/>
                      <a:pt x="117757" y="34292"/>
                    </a:cubicBezTo>
                    <a:lnTo>
                      <a:pt x="117757" y="34292"/>
                    </a:lnTo>
                    <a:cubicBezTo>
                      <a:pt x="116507" y="32989"/>
                      <a:pt x="114740" y="32159"/>
                      <a:pt x="112880" y="32159"/>
                    </a:cubicBezTo>
                    <a:cubicBezTo>
                      <a:pt x="112860" y="32159"/>
                      <a:pt x="112840" y="32160"/>
                      <a:pt x="112821" y="32160"/>
                    </a:cubicBezTo>
                    <a:cubicBezTo>
                      <a:pt x="114158" y="30712"/>
                      <a:pt x="116031" y="29909"/>
                      <a:pt x="117967" y="29909"/>
                    </a:cubicBezTo>
                    <a:close/>
                    <a:moveTo>
                      <a:pt x="84144" y="30017"/>
                    </a:moveTo>
                    <a:cubicBezTo>
                      <a:pt x="86080" y="30017"/>
                      <a:pt x="87953" y="30820"/>
                      <a:pt x="89290" y="32267"/>
                    </a:cubicBezTo>
                    <a:cubicBezTo>
                      <a:pt x="89271" y="32267"/>
                      <a:pt x="89251" y="32267"/>
                      <a:pt x="89231" y="32267"/>
                    </a:cubicBezTo>
                    <a:cubicBezTo>
                      <a:pt x="87362" y="32267"/>
                      <a:pt x="85595" y="33105"/>
                      <a:pt x="84353" y="34409"/>
                    </a:cubicBezTo>
                    <a:cubicBezTo>
                      <a:pt x="84443" y="32814"/>
                      <a:pt x="83851" y="31317"/>
                      <a:pt x="82866" y="30135"/>
                    </a:cubicBezTo>
                    <a:cubicBezTo>
                      <a:pt x="83291" y="30056"/>
                      <a:pt x="83719" y="30017"/>
                      <a:pt x="84144" y="30017"/>
                    </a:cubicBezTo>
                    <a:close/>
                    <a:moveTo>
                      <a:pt x="94437" y="30017"/>
                    </a:moveTo>
                    <a:cubicBezTo>
                      <a:pt x="94862" y="30017"/>
                      <a:pt x="95289" y="30056"/>
                      <a:pt x="95715" y="30135"/>
                    </a:cubicBezTo>
                    <a:cubicBezTo>
                      <a:pt x="94729" y="31317"/>
                      <a:pt x="94138" y="32814"/>
                      <a:pt x="94228" y="34409"/>
                    </a:cubicBezTo>
                    <a:cubicBezTo>
                      <a:pt x="92977" y="33105"/>
                      <a:pt x="91218" y="32267"/>
                      <a:pt x="89350" y="32267"/>
                    </a:cubicBezTo>
                    <a:cubicBezTo>
                      <a:pt x="89333" y="32267"/>
                      <a:pt x="89316" y="32267"/>
                      <a:pt x="89299" y="32267"/>
                    </a:cubicBezTo>
                    <a:lnTo>
                      <a:pt x="89299" y="32267"/>
                    </a:lnTo>
                    <a:cubicBezTo>
                      <a:pt x="90637" y="30820"/>
                      <a:pt x="92504" y="30017"/>
                      <a:pt x="94437" y="30017"/>
                    </a:cubicBezTo>
                    <a:close/>
                    <a:moveTo>
                      <a:pt x="47484" y="30107"/>
                    </a:moveTo>
                    <a:cubicBezTo>
                      <a:pt x="47908" y="30107"/>
                      <a:pt x="48336" y="30145"/>
                      <a:pt x="48762" y="30224"/>
                    </a:cubicBezTo>
                    <a:cubicBezTo>
                      <a:pt x="47767" y="31407"/>
                      <a:pt x="47185" y="32912"/>
                      <a:pt x="47275" y="34498"/>
                    </a:cubicBezTo>
                    <a:cubicBezTo>
                      <a:pt x="46024" y="33195"/>
                      <a:pt x="44256" y="32357"/>
                      <a:pt x="42396" y="32357"/>
                    </a:cubicBezTo>
                    <a:cubicBezTo>
                      <a:pt x="42377" y="32357"/>
                      <a:pt x="42357" y="32357"/>
                      <a:pt x="42337" y="32357"/>
                    </a:cubicBezTo>
                    <a:cubicBezTo>
                      <a:pt x="43675" y="30909"/>
                      <a:pt x="45548" y="30107"/>
                      <a:pt x="47484" y="30107"/>
                    </a:cubicBezTo>
                    <a:close/>
                    <a:moveTo>
                      <a:pt x="60497" y="30107"/>
                    </a:moveTo>
                    <a:cubicBezTo>
                      <a:pt x="62433" y="30107"/>
                      <a:pt x="64308" y="30911"/>
                      <a:pt x="65653" y="32366"/>
                    </a:cubicBezTo>
                    <a:lnTo>
                      <a:pt x="65653" y="32366"/>
                    </a:lnTo>
                    <a:cubicBezTo>
                      <a:pt x="65650" y="32366"/>
                      <a:pt x="65647" y="32366"/>
                      <a:pt x="65644" y="32366"/>
                    </a:cubicBezTo>
                    <a:cubicBezTo>
                      <a:pt x="65624" y="32366"/>
                      <a:pt x="65604" y="32366"/>
                      <a:pt x="65584" y="32366"/>
                    </a:cubicBezTo>
                    <a:cubicBezTo>
                      <a:pt x="63715" y="32366"/>
                      <a:pt x="61957" y="33195"/>
                      <a:pt x="60706" y="34498"/>
                    </a:cubicBezTo>
                    <a:cubicBezTo>
                      <a:pt x="60796" y="32912"/>
                      <a:pt x="60214" y="31407"/>
                      <a:pt x="59219" y="30224"/>
                    </a:cubicBezTo>
                    <a:cubicBezTo>
                      <a:pt x="59644" y="30145"/>
                      <a:pt x="60072" y="30107"/>
                      <a:pt x="60497" y="30107"/>
                    </a:cubicBezTo>
                    <a:close/>
                    <a:moveTo>
                      <a:pt x="106093" y="25399"/>
                    </a:moveTo>
                    <a:cubicBezTo>
                      <a:pt x="106554" y="25399"/>
                      <a:pt x="107019" y="25445"/>
                      <a:pt x="107480" y="25538"/>
                    </a:cubicBezTo>
                    <a:cubicBezTo>
                      <a:pt x="106477" y="26801"/>
                      <a:pt x="105930" y="28395"/>
                      <a:pt x="106136" y="30070"/>
                    </a:cubicBezTo>
                    <a:lnTo>
                      <a:pt x="106136" y="30070"/>
                    </a:lnTo>
                    <a:cubicBezTo>
                      <a:pt x="106645" y="29957"/>
                      <a:pt x="107158" y="29902"/>
                      <a:pt x="107667" y="29902"/>
                    </a:cubicBezTo>
                    <a:cubicBezTo>
                      <a:pt x="109601" y="29902"/>
                      <a:pt x="111474" y="30700"/>
                      <a:pt x="112821" y="32160"/>
                    </a:cubicBezTo>
                    <a:cubicBezTo>
                      <a:pt x="112802" y="32160"/>
                      <a:pt x="112783" y="32160"/>
                      <a:pt x="112764" y="32160"/>
                    </a:cubicBezTo>
                    <a:cubicBezTo>
                      <a:pt x="110778" y="32160"/>
                      <a:pt x="108911" y="33096"/>
                      <a:pt x="107659" y="34543"/>
                    </a:cubicBezTo>
                    <a:cubicBezTo>
                      <a:pt x="107785" y="32877"/>
                      <a:pt x="107175" y="31300"/>
                      <a:pt x="106127" y="30072"/>
                    </a:cubicBezTo>
                    <a:cubicBezTo>
                      <a:pt x="106130" y="30071"/>
                      <a:pt x="106132" y="30071"/>
                      <a:pt x="106134" y="30070"/>
                    </a:cubicBezTo>
                    <a:lnTo>
                      <a:pt x="106134" y="30070"/>
                    </a:lnTo>
                    <a:lnTo>
                      <a:pt x="106127" y="30063"/>
                    </a:lnTo>
                    <a:cubicBezTo>
                      <a:pt x="104875" y="28607"/>
                      <a:pt x="102990" y="27652"/>
                      <a:pt x="100995" y="27652"/>
                    </a:cubicBezTo>
                    <a:cubicBezTo>
                      <a:pt x="100979" y="27652"/>
                      <a:pt x="100964" y="27652"/>
                      <a:pt x="100948" y="27653"/>
                    </a:cubicBezTo>
                    <a:lnTo>
                      <a:pt x="100948" y="27653"/>
                    </a:lnTo>
                    <a:cubicBezTo>
                      <a:pt x="102286" y="26199"/>
                      <a:pt x="104161" y="25399"/>
                      <a:pt x="106093" y="25399"/>
                    </a:cubicBezTo>
                    <a:close/>
                    <a:moveTo>
                      <a:pt x="13651" y="30209"/>
                    </a:moveTo>
                    <a:cubicBezTo>
                      <a:pt x="15587" y="30209"/>
                      <a:pt x="17458" y="31009"/>
                      <a:pt x="18799" y="32455"/>
                    </a:cubicBezTo>
                    <a:lnTo>
                      <a:pt x="18799" y="32455"/>
                    </a:lnTo>
                    <a:cubicBezTo>
                      <a:pt x="18788" y="32455"/>
                      <a:pt x="18777" y="32455"/>
                      <a:pt x="18766" y="32455"/>
                    </a:cubicBezTo>
                    <a:cubicBezTo>
                      <a:pt x="16897" y="32455"/>
                      <a:pt x="15129" y="33294"/>
                      <a:pt x="13888" y="34597"/>
                    </a:cubicBezTo>
                    <a:cubicBezTo>
                      <a:pt x="13968" y="33002"/>
                      <a:pt x="13386" y="31497"/>
                      <a:pt x="12391" y="30323"/>
                    </a:cubicBezTo>
                    <a:cubicBezTo>
                      <a:pt x="12811" y="30247"/>
                      <a:pt x="13233" y="30209"/>
                      <a:pt x="13651" y="30209"/>
                    </a:cubicBezTo>
                    <a:close/>
                    <a:moveTo>
                      <a:pt x="23971" y="30205"/>
                    </a:moveTo>
                    <a:cubicBezTo>
                      <a:pt x="24396" y="30205"/>
                      <a:pt x="24824" y="30244"/>
                      <a:pt x="25250" y="30323"/>
                    </a:cubicBezTo>
                    <a:cubicBezTo>
                      <a:pt x="24255" y="31497"/>
                      <a:pt x="23673" y="33002"/>
                      <a:pt x="23753" y="34597"/>
                    </a:cubicBezTo>
                    <a:cubicBezTo>
                      <a:pt x="22512" y="33294"/>
                      <a:pt x="20744" y="32455"/>
                      <a:pt x="18884" y="32455"/>
                    </a:cubicBezTo>
                    <a:cubicBezTo>
                      <a:pt x="18864" y="32455"/>
                      <a:pt x="18845" y="32455"/>
                      <a:pt x="18825" y="32455"/>
                    </a:cubicBezTo>
                    <a:cubicBezTo>
                      <a:pt x="20162" y="31008"/>
                      <a:pt x="22036" y="30205"/>
                      <a:pt x="23971" y="30205"/>
                    </a:cubicBezTo>
                    <a:close/>
                    <a:moveTo>
                      <a:pt x="35606" y="25605"/>
                    </a:moveTo>
                    <a:cubicBezTo>
                      <a:pt x="36068" y="25605"/>
                      <a:pt x="36534" y="25651"/>
                      <a:pt x="36997" y="25744"/>
                    </a:cubicBezTo>
                    <a:cubicBezTo>
                      <a:pt x="35993" y="26999"/>
                      <a:pt x="35438" y="28593"/>
                      <a:pt x="35644" y="30269"/>
                    </a:cubicBezTo>
                    <a:cubicBezTo>
                      <a:pt x="36150" y="30158"/>
                      <a:pt x="36661" y="30103"/>
                      <a:pt x="37168" y="30103"/>
                    </a:cubicBezTo>
                    <a:cubicBezTo>
                      <a:pt x="39104" y="30103"/>
                      <a:pt x="40980" y="30899"/>
                      <a:pt x="42329" y="32357"/>
                    </a:cubicBezTo>
                    <a:lnTo>
                      <a:pt x="42329" y="32357"/>
                    </a:lnTo>
                    <a:cubicBezTo>
                      <a:pt x="42313" y="32357"/>
                      <a:pt x="42297" y="32357"/>
                      <a:pt x="42282" y="32357"/>
                    </a:cubicBezTo>
                    <a:cubicBezTo>
                      <a:pt x="40295" y="32357"/>
                      <a:pt x="38428" y="33302"/>
                      <a:pt x="37176" y="34749"/>
                    </a:cubicBezTo>
                    <a:cubicBezTo>
                      <a:pt x="37302" y="33074"/>
                      <a:pt x="36692" y="31497"/>
                      <a:pt x="35644" y="30269"/>
                    </a:cubicBezTo>
                    <a:cubicBezTo>
                      <a:pt x="34392" y="28813"/>
                      <a:pt x="32507" y="27858"/>
                      <a:pt x="30511" y="27858"/>
                    </a:cubicBezTo>
                    <a:cubicBezTo>
                      <a:pt x="30496" y="27858"/>
                      <a:pt x="30480" y="27859"/>
                      <a:pt x="30465" y="27859"/>
                    </a:cubicBezTo>
                    <a:lnTo>
                      <a:pt x="30465" y="27859"/>
                    </a:lnTo>
                    <a:cubicBezTo>
                      <a:pt x="31803" y="26405"/>
                      <a:pt x="33672" y="25605"/>
                      <a:pt x="35606" y="25605"/>
                    </a:cubicBezTo>
                    <a:close/>
                    <a:moveTo>
                      <a:pt x="124475" y="28056"/>
                    </a:moveTo>
                    <a:cubicBezTo>
                      <a:pt x="127650" y="28056"/>
                      <a:pt x="130827" y="30135"/>
                      <a:pt x="130867" y="34292"/>
                    </a:cubicBezTo>
                    <a:cubicBezTo>
                      <a:pt x="130389" y="34187"/>
                      <a:pt x="129906" y="34136"/>
                      <a:pt x="129427" y="34136"/>
                    </a:cubicBezTo>
                    <a:cubicBezTo>
                      <a:pt x="127574" y="34136"/>
                      <a:pt x="125776" y="34904"/>
                      <a:pt x="124487" y="36299"/>
                    </a:cubicBezTo>
                    <a:cubicBezTo>
                      <a:pt x="123213" y="34927"/>
                      <a:pt x="121434" y="34140"/>
                      <a:pt x="119564" y="34140"/>
                    </a:cubicBezTo>
                    <a:cubicBezTo>
                      <a:pt x="119553" y="34140"/>
                      <a:pt x="119543" y="34140"/>
                      <a:pt x="119532" y="34140"/>
                    </a:cubicBezTo>
                    <a:cubicBezTo>
                      <a:pt x="119048" y="34140"/>
                      <a:pt x="118564" y="34185"/>
                      <a:pt x="118089" y="34292"/>
                    </a:cubicBezTo>
                    <a:cubicBezTo>
                      <a:pt x="118125" y="30135"/>
                      <a:pt x="121299" y="28056"/>
                      <a:pt x="124475" y="28056"/>
                    </a:cubicBezTo>
                    <a:close/>
                    <a:moveTo>
                      <a:pt x="100943" y="28163"/>
                    </a:moveTo>
                    <a:cubicBezTo>
                      <a:pt x="104120" y="28163"/>
                      <a:pt x="107296" y="30242"/>
                      <a:pt x="107337" y="34400"/>
                    </a:cubicBezTo>
                    <a:cubicBezTo>
                      <a:pt x="106858" y="34295"/>
                      <a:pt x="106375" y="34244"/>
                      <a:pt x="105896" y="34244"/>
                    </a:cubicBezTo>
                    <a:cubicBezTo>
                      <a:pt x="104045" y="34244"/>
                      <a:pt x="102248" y="35008"/>
                      <a:pt x="100952" y="36393"/>
                    </a:cubicBezTo>
                    <a:lnTo>
                      <a:pt x="100952" y="36393"/>
                    </a:lnTo>
                    <a:cubicBezTo>
                      <a:pt x="99679" y="35024"/>
                      <a:pt x="97893" y="34247"/>
                      <a:pt x="96025" y="34247"/>
                    </a:cubicBezTo>
                    <a:cubicBezTo>
                      <a:pt x="96014" y="34247"/>
                      <a:pt x="96004" y="34247"/>
                      <a:pt x="95993" y="34248"/>
                    </a:cubicBezTo>
                    <a:cubicBezTo>
                      <a:pt x="95509" y="34248"/>
                      <a:pt x="95025" y="34292"/>
                      <a:pt x="94550" y="34400"/>
                    </a:cubicBezTo>
                    <a:cubicBezTo>
                      <a:pt x="94590" y="30242"/>
                      <a:pt x="97767" y="28163"/>
                      <a:pt x="100943" y="28163"/>
                    </a:cubicBezTo>
                    <a:close/>
                    <a:moveTo>
                      <a:pt x="77631" y="28160"/>
                    </a:moveTo>
                    <a:cubicBezTo>
                      <a:pt x="80803" y="28160"/>
                      <a:pt x="83975" y="30235"/>
                      <a:pt x="84021" y="34387"/>
                    </a:cubicBezTo>
                    <a:lnTo>
                      <a:pt x="84021" y="34387"/>
                    </a:lnTo>
                    <a:cubicBezTo>
                      <a:pt x="83552" y="34288"/>
                      <a:pt x="83080" y="34239"/>
                      <a:pt x="82612" y="34239"/>
                    </a:cubicBezTo>
                    <a:cubicBezTo>
                      <a:pt x="80751" y="34239"/>
                      <a:pt x="78950" y="35006"/>
                      <a:pt x="77651" y="36398"/>
                    </a:cubicBezTo>
                    <a:cubicBezTo>
                      <a:pt x="76377" y="35026"/>
                      <a:pt x="74589" y="34247"/>
                      <a:pt x="72710" y="34247"/>
                    </a:cubicBezTo>
                    <a:cubicBezTo>
                      <a:pt x="72699" y="34247"/>
                      <a:pt x="72688" y="34247"/>
                      <a:pt x="72678" y="34248"/>
                    </a:cubicBezTo>
                    <a:cubicBezTo>
                      <a:pt x="72194" y="34248"/>
                      <a:pt x="71710" y="34292"/>
                      <a:pt x="71235" y="34400"/>
                    </a:cubicBezTo>
                    <a:cubicBezTo>
                      <a:pt x="71275" y="30241"/>
                      <a:pt x="74454" y="28160"/>
                      <a:pt x="77631" y="28160"/>
                    </a:cubicBezTo>
                    <a:close/>
                    <a:moveTo>
                      <a:pt x="53992" y="28260"/>
                    </a:moveTo>
                    <a:cubicBezTo>
                      <a:pt x="57167" y="28260"/>
                      <a:pt x="60343" y="30336"/>
                      <a:pt x="60384" y="34488"/>
                    </a:cubicBezTo>
                    <a:lnTo>
                      <a:pt x="60384" y="34488"/>
                    </a:lnTo>
                    <a:cubicBezTo>
                      <a:pt x="59912" y="34387"/>
                      <a:pt x="59436" y="34338"/>
                      <a:pt x="58965" y="34338"/>
                    </a:cubicBezTo>
                    <a:cubicBezTo>
                      <a:pt x="57104" y="34338"/>
                      <a:pt x="55304" y="35104"/>
                      <a:pt x="54004" y="36497"/>
                    </a:cubicBezTo>
                    <a:cubicBezTo>
                      <a:pt x="52723" y="35117"/>
                      <a:pt x="50931" y="34337"/>
                      <a:pt x="49049" y="34337"/>
                    </a:cubicBezTo>
                    <a:cubicBezTo>
                      <a:pt x="48565" y="34337"/>
                      <a:pt x="48081" y="34391"/>
                      <a:pt x="47606" y="34489"/>
                    </a:cubicBezTo>
                    <a:cubicBezTo>
                      <a:pt x="47642" y="30336"/>
                      <a:pt x="50816" y="28260"/>
                      <a:pt x="53992" y="28260"/>
                    </a:cubicBezTo>
                    <a:close/>
                    <a:moveTo>
                      <a:pt x="7166" y="28348"/>
                    </a:moveTo>
                    <a:cubicBezTo>
                      <a:pt x="10341" y="28348"/>
                      <a:pt x="13516" y="30427"/>
                      <a:pt x="13556" y="34588"/>
                    </a:cubicBezTo>
                    <a:cubicBezTo>
                      <a:pt x="13083" y="34486"/>
                      <a:pt x="12605" y="34436"/>
                      <a:pt x="12131" y="34436"/>
                    </a:cubicBezTo>
                    <a:cubicBezTo>
                      <a:pt x="10273" y="34436"/>
                      <a:pt x="8469" y="35201"/>
                      <a:pt x="7176" y="36586"/>
                    </a:cubicBezTo>
                    <a:cubicBezTo>
                      <a:pt x="5893" y="35223"/>
                      <a:pt x="4106" y="34445"/>
                      <a:pt x="2227" y="34445"/>
                    </a:cubicBezTo>
                    <a:cubicBezTo>
                      <a:pt x="2216" y="34445"/>
                      <a:pt x="2205" y="34445"/>
                      <a:pt x="2194" y="34445"/>
                    </a:cubicBezTo>
                    <a:lnTo>
                      <a:pt x="2212" y="34427"/>
                    </a:lnTo>
                    <a:cubicBezTo>
                      <a:pt x="1728" y="34427"/>
                      <a:pt x="1245" y="34481"/>
                      <a:pt x="770" y="34588"/>
                    </a:cubicBezTo>
                    <a:cubicBezTo>
                      <a:pt x="810" y="30429"/>
                      <a:pt x="3988" y="28348"/>
                      <a:pt x="7166" y="28348"/>
                    </a:cubicBezTo>
                    <a:close/>
                    <a:moveTo>
                      <a:pt x="30465" y="28364"/>
                    </a:moveTo>
                    <a:cubicBezTo>
                      <a:pt x="33638" y="28364"/>
                      <a:pt x="36811" y="30439"/>
                      <a:pt x="36854" y="34593"/>
                    </a:cubicBezTo>
                    <a:lnTo>
                      <a:pt x="36854" y="34593"/>
                    </a:lnTo>
                    <a:cubicBezTo>
                      <a:pt x="36384" y="34494"/>
                      <a:pt x="35912" y="34445"/>
                      <a:pt x="35443" y="34445"/>
                    </a:cubicBezTo>
                    <a:cubicBezTo>
                      <a:pt x="33580" y="34445"/>
                      <a:pt x="31775" y="35212"/>
                      <a:pt x="30483" y="36604"/>
                    </a:cubicBezTo>
                    <a:cubicBezTo>
                      <a:pt x="29201" y="35224"/>
                      <a:pt x="27409" y="34445"/>
                      <a:pt x="25528" y="34445"/>
                    </a:cubicBezTo>
                    <a:cubicBezTo>
                      <a:pt x="25044" y="34445"/>
                      <a:pt x="24560" y="34498"/>
                      <a:pt x="24085" y="34597"/>
                    </a:cubicBezTo>
                    <a:cubicBezTo>
                      <a:pt x="24116" y="30443"/>
                      <a:pt x="27290" y="28364"/>
                      <a:pt x="30465" y="28364"/>
                    </a:cubicBezTo>
                    <a:close/>
                    <a:moveTo>
                      <a:pt x="119327" y="34515"/>
                    </a:moveTo>
                    <a:cubicBezTo>
                      <a:pt x="121267" y="34515"/>
                      <a:pt x="123141" y="35318"/>
                      <a:pt x="124478" y="36765"/>
                    </a:cubicBezTo>
                    <a:cubicBezTo>
                      <a:pt x="124458" y="36765"/>
                      <a:pt x="124439" y="36765"/>
                      <a:pt x="124419" y="36765"/>
                    </a:cubicBezTo>
                    <a:cubicBezTo>
                      <a:pt x="122550" y="36765"/>
                      <a:pt x="120782" y="37604"/>
                      <a:pt x="119541" y="38907"/>
                    </a:cubicBezTo>
                    <a:cubicBezTo>
                      <a:pt x="119622" y="37312"/>
                      <a:pt x="119039" y="35816"/>
                      <a:pt x="118045" y="34633"/>
                    </a:cubicBezTo>
                    <a:cubicBezTo>
                      <a:pt x="118472" y="34554"/>
                      <a:pt x="118901" y="34515"/>
                      <a:pt x="119327" y="34515"/>
                    </a:cubicBezTo>
                    <a:close/>
                    <a:moveTo>
                      <a:pt x="129624" y="34515"/>
                    </a:moveTo>
                    <a:cubicBezTo>
                      <a:pt x="130049" y="34515"/>
                      <a:pt x="130477" y="34554"/>
                      <a:pt x="130903" y="34633"/>
                    </a:cubicBezTo>
                    <a:cubicBezTo>
                      <a:pt x="129908" y="35816"/>
                      <a:pt x="129326" y="37312"/>
                      <a:pt x="129415" y="38907"/>
                    </a:cubicBezTo>
                    <a:cubicBezTo>
                      <a:pt x="128165" y="37604"/>
                      <a:pt x="126397" y="36765"/>
                      <a:pt x="124537" y="36765"/>
                    </a:cubicBezTo>
                    <a:cubicBezTo>
                      <a:pt x="124517" y="36765"/>
                      <a:pt x="124498" y="36765"/>
                      <a:pt x="124478" y="36765"/>
                    </a:cubicBezTo>
                    <a:cubicBezTo>
                      <a:pt x="125815" y="35318"/>
                      <a:pt x="127689" y="34515"/>
                      <a:pt x="129624" y="34515"/>
                    </a:cubicBezTo>
                    <a:close/>
                    <a:moveTo>
                      <a:pt x="82770" y="34620"/>
                    </a:moveTo>
                    <a:cubicBezTo>
                      <a:pt x="83198" y="34620"/>
                      <a:pt x="83629" y="34660"/>
                      <a:pt x="84057" y="34740"/>
                    </a:cubicBezTo>
                    <a:cubicBezTo>
                      <a:pt x="83556" y="35341"/>
                      <a:pt x="83152" y="36031"/>
                      <a:pt x="82893" y="36765"/>
                    </a:cubicBezTo>
                    <a:lnTo>
                      <a:pt x="82875" y="36765"/>
                    </a:lnTo>
                    <a:cubicBezTo>
                      <a:pt x="82633" y="37473"/>
                      <a:pt x="82534" y="38208"/>
                      <a:pt x="82570" y="38952"/>
                    </a:cubicBezTo>
                    <a:cubicBezTo>
                      <a:pt x="81324" y="37644"/>
                      <a:pt x="79559" y="36810"/>
                      <a:pt x="77695" y="36810"/>
                    </a:cubicBezTo>
                    <a:cubicBezTo>
                      <a:pt x="79026" y="35399"/>
                      <a:pt x="80871" y="34620"/>
                      <a:pt x="82770" y="34620"/>
                    </a:cubicBezTo>
                    <a:close/>
                    <a:moveTo>
                      <a:pt x="95806" y="34620"/>
                    </a:moveTo>
                    <a:cubicBezTo>
                      <a:pt x="97710" y="34620"/>
                      <a:pt x="99556" y="35399"/>
                      <a:pt x="100894" y="36810"/>
                    </a:cubicBezTo>
                    <a:cubicBezTo>
                      <a:pt x="99021" y="36810"/>
                      <a:pt x="97256" y="37644"/>
                      <a:pt x="96011" y="38952"/>
                    </a:cubicBezTo>
                    <a:cubicBezTo>
                      <a:pt x="96047" y="38208"/>
                      <a:pt x="95948" y="37473"/>
                      <a:pt x="95706" y="36765"/>
                    </a:cubicBezTo>
                    <a:lnTo>
                      <a:pt x="95679" y="36765"/>
                    </a:lnTo>
                    <a:cubicBezTo>
                      <a:pt x="95419" y="36031"/>
                      <a:pt x="95025" y="35341"/>
                      <a:pt x="94514" y="34740"/>
                    </a:cubicBezTo>
                    <a:cubicBezTo>
                      <a:pt x="94944" y="34660"/>
                      <a:pt x="95377" y="34620"/>
                      <a:pt x="95806" y="34620"/>
                    </a:cubicBezTo>
                    <a:close/>
                    <a:moveTo>
                      <a:pt x="59142" y="34720"/>
                    </a:moveTo>
                    <a:cubicBezTo>
                      <a:pt x="59570" y="34720"/>
                      <a:pt x="60000" y="34759"/>
                      <a:pt x="60429" y="34839"/>
                    </a:cubicBezTo>
                    <a:cubicBezTo>
                      <a:pt x="59434" y="36022"/>
                      <a:pt x="58852" y="37518"/>
                      <a:pt x="58941" y="39113"/>
                    </a:cubicBezTo>
                    <a:cubicBezTo>
                      <a:pt x="57691" y="37810"/>
                      <a:pt x="55923" y="36971"/>
                      <a:pt x="54063" y="36971"/>
                    </a:cubicBezTo>
                    <a:cubicBezTo>
                      <a:pt x="54043" y="36971"/>
                      <a:pt x="54024" y="36971"/>
                      <a:pt x="54004" y="36972"/>
                    </a:cubicBezTo>
                    <a:cubicBezTo>
                      <a:pt x="53984" y="36971"/>
                      <a:pt x="53964" y="36971"/>
                      <a:pt x="53945" y="36971"/>
                    </a:cubicBezTo>
                    <a:cubicBezTo>
                      <a:pt x="52076" y="36971"/>
                      <a:pt x="50308" y="37810"/>
                      <a:pt x="49067" y="39113"/>
                    </a:cubicBezTo>
                    <a:cubicBezTo>
                      <a:pt x="49147" y="37518"/>
                      <a:pt x="48565" y="36022"/>
                      <a:pt x="47579" y="34839"/>
                    </a:cubicBezTo>
                    <a:cubicBezTo>
                      <a:pt x="48004" y="34760"/>
                      <a:pt x="48431" y="34721"/>
                      <a:pt x="48855" y="34721"/>
                    </a:cubicBezTo>
                    <a:cubicBezTo>
                      <a:pt x="50785" y="34721"/>
                      <a:pt x="52658" y="35523"/>
                      <a:pt x="53995" y="36963"/>
                    </a:cubicBezTo>
                    <a:lnTo>
                      <a:pt x="54004" y="36963"/>
                    </a:lnTo>
                    <a:cubicBezTo>
                      <a:pt x="55339" y="35517"/>
                      <a:pt x="57210" y="34720"/>
                      <a:pt x="59142" y="34720"/>
                    </a:cubicBezTo>
                    <a:close/>
                    <a:moveTo>
                      <a:pt x="12301" y="34821"/>
                    </a:moveTo>
                    <a:cubicBezTo>
                      <a:pt x="12724" y="34821"/>
                      <a:pt x="13150" y="34859"/>
                      <a:pt x="13574" y="34938"/>
                    </a:cubicBezTo>
                    <a:cubicBezTo>
                      <a:pt x="13063" y="35538"/>
                      <a:pt x="12669" y="36228"/>
                      <a:pt x="12409" y="36972"/>
                    </a:cubicBezTo>
                    <a:lnTo>
                      <a:pt x="12382" y="36972"/>
                    </a:lnTo>
                    <a:cubicBezTo>
                      <a:pt x="12141" y="37670"/>
                      <a:pt x="12042" y="38414"/>
                      <a:pt x="12087" y="39149"/>
                    </a:cubicBezTo>
                    <a:cubicBezTo>
                      <a:pt x="10841" y="37850"/>
                      <a:pt x="9076" y="37007"/>
                      <a:pt x="7212" y="37007"/>
                    </a:cubicBezTo>
                    <a:cubicBezTo>
                      <a:pt x="8547" y="35599"/>
                      <a:pt x="10392" y="34821"/>
                      <a:pt x="12301" y="34821"/>
                    </a:cubicBezTo>
                    <a:close/>
                    <a:moveTo>
                      <a:pt x="25305" y="34821"/>
                    </a:moveTo>
                    <a:cubicBezTo>
                      <a:pt x="27216" y="34821"/>
                      <a:pt x="29067" y="35599"/>
                      <a:pt x="30402" y="37007"/>
                    </a:cubicBezTo>
                    <a:cubicBezTo>
                      <a:pt x="28538" y="37007"/>
                      <a:pt x="26764" y="37841"/>
                      <a:pt x="25519" y="39149"/>
                    </a:cubicBezTo>
                    <a:cubicBezTo>
                      <a:pt x="25563" y="38414"/>
                      <a:pt x="25456" y="37670"/>
                      <a:pt x="25223" y="36972"/>
                    </a:cubicBezTo>
                    <a:lnTo>
                      <a:pt x="25196" y="36972"/>
                    </a:lnTo>
                    <a:cubicBezTo>
                      <a:pt x="24936" y="36228"/>
                      <a:pt x="24542" y="35538"/>
                      <a:pt x="24031" y="34938"/>
                    </a:cubicBezTo>
                    <a:cubicBezTo>
                      <a:pt x="24455" y="34859"/>
                      <a:pt x="24882" y="34821"/>
                      <a:pt x="25305" y="34821"/>
                    </a:cubicBezTo>
                    <a:close/>
                    <a:moveTo>
                      <a:pt x="106096" y="34617"/>
                    </a:moveTo>
                    <a:cubicBezTo>
                      <a:pt x="106559" y="34617"/>
                      <a:pt x="107026" y="34664"/>
                      <a:pt x="107489" y="34758"/>
                    </a:cubicBezTo>
                    <a:cubicBezTo>
                      <a:pt x="106495" y="35995"/>
                      <a:pt x="105948" y="37563"/>
                      <a:pt x="106127" y="39212"/>
                    </a:cubicBezTo>
                    <a:cubicBezTo>
                      <a:pt x="104873" y="37760"/>
                      <a:pt x="103000" y="36810"/>
                      <a:pt x="101011" y="36810"/>
                    </a:cubicBezTo>
                    <a:cubicBezTo>
                      <a:pt x="102344" y="35398"/>
                      <a:pt x="104192" y="34617"/>
                      <a:pt x="106096" y="34617"/>
                    </a:cubicBezTo>
                    <a:close/>
                    <a:moveTo>
                      <a:pt x="70794" y="30109"/>
                    </a:moveTo>
                    <a:cubicBezTo>
                      <a:pt x="71289" y="30109"/>
                      <a:pt x="71788" y="30161"/>
                      <a:pt x="72283" y="30269"/>
                    </a:cubicBezTo>
                    <a:cubicBezTo>
                      <a:pt x="71289" y="31524"/>
                      <a:pt x="70742" y="33110"/>
                      <a:pt x="70939" y="34785"/>
                    </a:cubicBezTo>
                    <a:lnTo>
                      <a:pt x="70957" y="34785"/>
                    </a:lnTo>
                    <a:cubicBezTo>
                      <a:pt x="71462" y="34672"/>
                      <a:pt x="71973" y="34617"/>
                      <a:pt x="72479" y="34617"/>
                    </a:cubicBezTo>
                    <a:cubicBezTo>
                      <a:pt x="74381" y="34617"/>
                      <a:pt x="76233" y="35395"/>
                      <a:pt x="77570" y="36810"/>
                    </a:cubicBezTo>
                    <a:cubicBezTo>
                      <a:pt x="75527" y="36810"/>
                      <a:pt x="73601" y="37814"/>
                      <a:pt x="72346" y="39337"/>
                    </a:cubicBezTo>
                    <a:cubicBezTo>
                      <a:pt x="72694" y="35639"/>
                      <a:pt x="69398" y="32366"/>
                      <a:pt x="65704" y="32366"/>
                    </a:cubicBezTo>
                    <a:cubicBezTo>
                      <a:pt x="65687" y="32366"/>
                      <a:pt x="65670" y="32366"/>
                      <a:pt x="65653" y="32366"/>
                    </a:cubicBezTo>
                    <a:lnTo>
                      <a:pt x="65653" y="32366"/>
                    </a:lnTo>
                    <a:cubicBezTo>
                      <a:pt x="66994" y="30911"/>
                      <a:pt x="68863" y="30109"/>
                      <a:pt x="70794" y="30109"/>
                    </a:cubicBezTo>
                    <a:close/>
                    <a:moveTo>
                      <a:pt x="35613" y="34809"/>
                    </a:moveTo>
                    <a:cubicBezTo>
                      <a:pt x="36073" y="34809"/>
                      <a:pt x="36537" y="34854"/>
                      <a:pt x="36997" y="34946"/>
                    </a:cubicBezTo>
                    <a:cubicBezTo>
                      <a:pt x="36013" y="36189"/>
                      <a:pt x="35458" y="37762"/>
                      <a:pt x="35634" y="39407"/>
                    </a:cubicBezTo>
                    <a:lnTo>
                      <a:pt x="35634" y="39407"/>
                    </a:lnTo>
                    <a:cubicBezTo>
                      <a:pt x="34388" y="37948"/>
                      <a:pt x="32507" y="36998"/>
                      <a:pt x="30519" y="36998"/>
                    </a:cubicBezTo>
                    <a:cubicBezTo>
                      <a:pt x="31861" y="35584"/>
                      <a:pt x="33709" y="34809"/>
                      <a:pt x="35613" y="34809"/>
                    </a:cubicBezTo>
                    <a:close/>
                    <a:moveTo>
                      <a:pt x="136132" y="32662"/>
                    </a:moveTo>
                    <a:cubicBezTo>
                      <a:pt x="139308" y="32662"/>
                      <a:pt x="142484" y="34740"/>
                      <a:pt x="142525" y="38898"/>
                    </a:cubicBezTo>
                    <a:cubicBezTo>
                      <a:pt x="142046" y="38793"/>
                      <a:pt x="141563" y="38742"/>
                      <a:pt x="141084" y="38742"/>
                    </a:cubicBezTo>
                    <a:cubicBezTo>
                      <a:pt x="139231" y="38742"/>
                      <a:pt x="137433" y="39508"/>
                      <a:pt x="136145" y="40896"/>
                    </a:cubicBezTo>
                    <a:cubicBezTo>
                      <a:pt x="134863" y="39525"/>
                      <a:pt x="133071" y="38737"/>
                      <a:pt x="131190" y="38737"/>
                    </a:cubicBezTo>
                    <a:cubicBezTo>
                      <a:pt x="130706" y="38737"/>
                      <a:pt x="130222" y="38791"/>
                      <a:pt x="129747" y="38898"/>
                    </a:cubicBezTo>
                    <a:cubicBezTo>
                      <a:pt x="129783" y="34740"/>
                      <a:pt x="132957" y="32662"/>
                      <a:pt x="136132" y="32662"/>
                    </a:cubicBezTo>
                    <a:close/>
                    <a:moveTo>
                      <a:pt x="112818" y="32662"/>
                    </a:moveTo>
                    <a:cubicBezTo>
                      <a:pt x="115995" y="32662"/>
                      <a:pt x="119174" y="34740"/>
                      <a:pt x="119218" y="38898"/>
                    </a:cubicBezTo>
                    <a:cubicBezTo>
                      <a:pt x="118738" y="38793"/>
                      <a:pt x="118254" y="38742"/>
                      <a:pt x="117774" y="38742"/>
                    </a:cubicBezTo>
                    <a:cubicBezTo>
                      <a:pt x="115916" y="38742"/>
                      <a:pt x="114117" y="39510"/>
                      <a:pt x="112821" y="40905"/>
                    </a:cubicBezTo>
                    <a:cubicBezTo>
                      <a:pt x="111548" y="39525"/>
                      <a:pt x="109756" y="38746"/>
                      <a:pt x="107874" y="38746"/>
                    </a:cubicBezTo>
                    <a:cubicBezTo>
                      <a:pt x="107391" y="38746"/>
                      <a:pt x="106907" y="38791"/>
                      <a:pt x="106432" y="38898"/>
                    </a:cubicBezTo>
                    <a:cubicBezTo>
                      <a:pt x="106468" y="34740"/>
                      <a:pt x="109642" y="32662"/>
                      <a:pt x="112818" y="32662"/>
                    </a:cubicBezTo>
                    <a:close/>
                    <a:moveTo>
                      <a:pt x="89290" y="32762"/>
                    </a:moveTo>
                    <a:cubicBezTo>
                      <a:pt x="91871" y="32762"/>
                      <a:pt x="94452" y="34136"/>
                      <a:pt x="95348" y="36882"/>
                    </a:cubicBezTo>
                    <a:lnTo>
                      <a:pt x="95375" y="36882"/>
                    </a:lnTo>
                    <a:cubicBezTo>
                      <a:pt x="95572" y="37545"/>
                      <a:pt x="95679" y="38235"/>
                      <a:pt x="95688" y="38934"/>
                    </a:cubicBezTo>
                    <a:cubicBezTo>
                      <a:pt x="95213" y="38832"/>
                      <a:pt x="94735" y="38782"/>
                      <a:pt x="94260" y="38782"/>
                    </a:cubicBezTo>
                    <a:cubicBezTo>
                      <a:pt x="92399" y="38782"/>
                      <a:pt x="90599" y="39549"/>
                      <a:pt x="89299" y="40941"/>
                    </a:cubicBezTo>
                    <a:cubicBezTo>
                      <a:pt x="88018" y="39561"/>
                      <a:pt x="86226" y="38782"/>
                      <a:pt x="84344" y="38782"/>
                    </a:cubicBezTo>
                    <a:cubicBezTo>
                      <a:pt x="83860" y="38782"/>
                      <a:pt x="83376" y="38835"/>
                      <a:pt x="82902" y="38934"/>
                    </a:cubicBezTo>
                    <a:cubicBezTo>
                      <a:pt x="82902" y="38235"/>
                      <a:pt x="83009" y="37545"/>
                      <a:pt x="83215" y="36882"/>
                    </a:cubicBezTo>
                    <a:lnTo>
                      <a:pt x="83233" y="36882"/>
                    </a:lnTo>
                    <a:cubicBezTo>
                      <a:pt x="84129" y="34136"/>
                      <a:pt x="86710" y="32762"/>
                      <a:pt x="89290" y="32762"/>
                    </a:cubicBezTo>
                    <a:close/>
                    <a:moveTo>
                      <a:pt x="42338" y="32863"/>
                    </a:moveTo>
                    <a:cubicBezTo>
                      <a:pt x="45512" y="32863"/>
                      <a:pt x="48684" y="34938"/>
                      <a:pt x="48726" y="39091"/>
                    </a:cubicBezTo>
                    <a:lnTo>
                      <a:pt x="48726" y="39091"/>
                    </a:lnTo>
                    <a:cubicBezTo>
                      <a:pt x="48257" y="38992"/>
                      <a:pt x="47785" y="38943"/>
                      <a:pt x="47316" y="38943"/>
                    </a:cubicBezTo>
                    <a:cubicBezTo>
                      <a:pt x="45455" y="38943"/>
                      <a:pt x="43655" y="39710"/>
                      <a:pt x="42355" y="41102"/>
                    </a:cubicBezTo>
                    <a:cubicBezTo>
                      <a:pt x="41081" y="39730"/>
                      <a:pt x="39293" y="38952"/>
                      <a:pt x="37414" y="38952"/>
                    </a:cubicBezTo>
                    <a:cubicBezTo>
                      <a:pt x="37404" y="38952"/>
                      <a:pt x="37393" y="38952"/>
                      <a:pt x="37382" y="38952"/>
                    </a:cubicBezTo>
                    <a:cubicBezTo>
                      <a:pt x="36898" y="38952"/>
                      <a:pt x="36415" y="38997"/>
                      <a:pt x="35940" y="39104"/>
                    </a:cubicBezTo>
                    <a:cubicBezTo>
                      <a:pt x="35980" y="34944"/>
                      <a:pt x="39160" y="32863"/>
                      <a:pt x="42338" y="32863"/>
                    </a:cubicBezTo>
                    <a:close/>
                    <a:moveTo>
                      <a:pt x="65648" y="32868"/>
                    </a:moveTo>
                    <a:cubicBezTo>
                      <a:pt x="68825" y="32868"/>
                      <a:pt x="72001" y="34946"/>
                      <a:pt x="72041" y="39104"/>
                    </a:cubicBezTo>
                    <a:cubicBezTo>
                      <a:pt x="71563" y="38999"/>
                      <a:pt x="71081" y="38948"/>
                      <a:pt x="70602" y="38948"/>
                    </a:cubicBezTo>
                    <a:cubicBezTo>
                      <a:pt x="68748" y="38948"/>
                      <a:pt x="66949" y="39716"/>
                      <a:pt x="65653" y="41111"/>
                    </a:cubicBezTo>
                    <a:cubicBezTo>
                      <a:pt x="64371" y="39731"/>
                      <a:pt x="62579" y="38952"/>
                      <a:pt x="60697" y="38952"/>
                    </a:cubicBezTo>
                    <a:cubicBezTo>
                      <a:pt x="60214" y="38952"/>
                      <a:pt x="59730" y="38997"/>
                      <a:pt x="59255" y="39104"/>
                    </a:cubicBezTo>
                    <a:cubicBezTo>
                      <a:pt x="59295" y="34946"/>
                      <a:pt x="62472" y="32868"/>
                      <a:pt x="65648" y="32868"/>
                    </a:cubicBezTo>
                    <a:close/>
                    <a:moveTo>
                      <a:pt x="18803" y="32968"/>
                    </a:moveTo>
                    <a:cubicBezTo>
                      <a:pt x="21386" y="32968"/>
                      <a:pt x="23968" y="34342"/>
                      <a:pt x="24864" y="37088"/>
                    </a:cubicBezTo>
                    <a:lnTo>
                      <a:pt x="24882" y="37088"/>
                    </a:lnTo>
                    <a:cubicBezTo>
                      <a:pt x="25088" y="37751"/>
                      <a:pt x="25196" y="38441"/>
                      <a:pt x="25196" y="39140"/>
                    </a:cubicBezTo>
                    <a:cubicBezTo>
                      <a:pt x="24723" y="39038"/>
                      <a:pt x="24246" y="38988"/>
                      <a:pt x="23772" y="38988"/>
                    </a:cubicBezTo>
                    <a:cubicBezTo>
                      <a:pt x="21913" y="38988"/>
                      <a:pt x="20107" y="39755"/>
                      <a:pt x="18807" y="41147"/>
                    </a:cubicBezTo>
                    <a:cubicBezTo>
                      <a:pt x="17526" y="39767"/>
                      <a:pt x="15734" y="38988"/>
                      <a:pt x="13852" y="38988"/>
                    </a:cubicBezTo>
                    <a:cubicBezTo>
                      <a:pt x="13368" y="38988"/>
                      <a:pt x="12884" y="39041"/>
                      <a:pt x="12409" y="39140"/>
                    </a:cubicBezTo>
                    <a:cubicBezTo>
                      <a:pt x="12409" y="38441"/>
                      <a:pt x="12517" y="37751"/>
                      <a:pt x="12723" y="37088"/>
                    </a:cubicBezTo>
                    <a:lnTo>
                      <a:pt x="12741" y="37088"/>
                    </a:lnTo>
                    <a:cubicBezTo>
                      <a:pt x="13637" y="34342"/>
                      <a:pt x="16220" y="32968"/>
                      <a:pt x="18803" y="32968"/>
                    </a:cubicBezTo>
                    <a:close/>
                    <a:moveTo>
                      <a:pt x="117968" y="39112"/>
                    </a:moveTo>
                    <a:cubicBezTo>
                      <a:pt x="118392" y="39112"/>
                      <a:pt x="118820" y="39151"/>
                      <a:pt x="119245" y="39230"/>
                    </a:cubicBezTo>
                    <a:cubicBezTo>
                      <a:pt x="118726" y="39848"/>
                      <a:pt x="118322" y="40565"/>
                      <a:pt x="118063" y="41326"/>
                    </a:cubicBezTo>
                    <a:lnTo>
                      <a:pt x="118063" y="41317"/>
                    </a:lnTo>
                    <a:lnTo>
                      <a:pt x="118054" y="41344"/>
                    </a:lnTo>
                    <a:cubicBezTo>
                      <a:pt x="118054" y="41353"/>
                      <a:pt x="118045" y="41362"/>
                      <a:pt x="118036" y="41380"/>
                    </a:cubicBezTo>
                    <a:cubicBezTo>
                      <a:pt x="117812" y="42061"/>
                      <a:pt x="117713" y="42787"/>
                      <a:pt x="117758" y="43504"/>
                    </a:cubicBezTo>
                    <a:cubicBezTo>
                      <a:pt x="116508" y="42200"/>
                      <a:pt x="114748" y="41362"/>
                      <a:pt x="112888" y="41362"/>
                    </a:cubicBezTo>
                    <a:cubicBezTo>
                      <a:pt x="112869" y="41362"/>
                      <a:pt x="112849" y="41362"/>
                      <a:pt x="112830" y="41362"/>
                    </a:cubicBezTo>
                    <a:cubicBezTo>
                      <a:pt x="114167" y="39915"/>
                      <a:pt x="116034" y="39112"/>
                      <a:pt x="117968" y="39112"/>
                    </a:cubicBezTo>
                    <a:close/>
                    <a:moveTo>
                      <a:pt x="130986" y="39112"/>
                    </a:moveTo>
                    <a:cubicBezTo>
                      <a:pt x="132916" y="39112"/>
                      <a:pt x="134791" y="39915"/>
                      <a:pt x="136136" y="41362"/>
                    </a:cubicBezTo>
                    <a:cubicBezTo>
                      <a:pt x="136116" y="41362"/>
                      <a:pt x="136096" y="41362"/>
                      <a:pt x="136077" y="41362"/>
                    </a:cubicBezTo>
                    <a:cubicBezTo>
                      <a:pt x="134208" y="41362"/>
                      <a:pt x="132440" y="42200"/>
                      <a:pt x="131199" y="43504"/>
                    </a:cubicBezTo>
                    <a:cubicBezTo>
                      <a:pt x="131234" y="42787"/>
                      <a:pt x="131136" y="42070"/>
                      <a:pt x="130912" y="41389"/>
                    </a:cubicBezTo>
                    <a:lnTo>
                      <a:pt x="130912" y="41380"/>
                    </a:lnTo>
                    <a:cubicBezTo>
                      <a:pt x="130912" y="41371"/>
                      <a:pt x="130903" y="41362"/>
                      <a:pt x="130903" y="41344"/>
                    </a:cubicBezTo>
                    <a:cubicBezTo>
                      <a:pt x="130894" y="41335"/>
                      <a:pt x="130903" y="41335"/>
                      <a:pt x="130894" y="41326"/>
                    </a:cubicBezTo>
                    <a:cubicBezTo>
                      <a:pt x="130625" y="40556"/>
                      <a:pt x="130231" y="39848"/>
                      <a:pt x="129711" y="39230"/>
                    </a:cubicBezTo>
                    <a:cubicBezTo>
                      <a:pt x="130135" y="39151"/>
                      <a:pt x="130562" y="39112"/>
                      <a:pt x="130986" y="39112"/>
                    </a:cubicBezTo>
                    <a:close/>
                    <a:moveTo>
                      <a:pt x="84143" y="39166"/>
                    </a:moveTo>
                    <a:cubicBezTo>
                      <a:pt x="86077" y="39166"/>
                      <a:pt x="87946" y="39968"/>
                      <a:pt x="89290" y="41416"/>
                    </a:cubicBezTo>
                    <a:cubicBezTo>
                      <a:pt x="89271" y="41416"/>
                      <a:pt x="89251" y="41416"/>
                      <a:pt x="89231" y="41416"/>
                    </a:cubicBezTo>
                    <a:cubicBezTo>
                      <a:pt x="87362" y="41416"/>
                      <a:pt x="85595" y="42254"/>
                      <a:pt x="84353" y="43557"/>
                    </a:cubicBezTo>
                    <a:cubicBezTo>
                      <a:pt x="84434" y="41963"/>
                      <a:pt x="83851" y="40457"/>
                      <a:pt x="82866" y="39283"/>
                    </a:cubicBezTo>
                    <a:cubicBezTo>
                      <a:pt x="83291" y="39204"/>
                      <a:pt x="83719" y="39166"/>
                      <a:pt x="84143" y="39166"/>
                    </a:cubicBezTo>
                    <a:close/>
                    <a:moveTo>
                      <a:pt x="94430" y="39165"/>
                    </a:moveTo>
                    <a:cubicBezTo>
                      <a:pt x="94857" y="39165"/>
                      <a:pt x="95287" y="39204"/>
                      <a:pt x="95715" y="39283"/>
                    </a:cubicBezTo>
                    <a:cubicBezTo>
                      <a:pt x="94720" y="40466"/>
                      <a:pt x="94138" y="41963"/>
                      <a:pt x="94228" y="43557"/>
                    </a:cubicBezTo>
                    <a:cubicBezTo>
                      <a:pt x="92977" y="42254"/>
                      <a:pt x="91218" y="41416"/>
                      <a:pt x="89350" y="41416"/>
                    </a:cubicBezTo>
                    <a:cubicBezTo>
                      <a:pt x="89330" y="41416"/>
                      <a:pt x="89310" y="41416"/>
                      <a:pt x="89290" y="41416"/>
                    </a:cubicBezTo>
                    <a:cubicBezTo>
                      <a:pt x="90626" y="39963"/>
                      <a:pt x="92497" y="39165"/>
                      <a:pt x="94430" y="39165"/>
                    </a:cubicBezTo>
                    <a:close/>
                    <a:moveTo>
                      <a:pt x="47493" y="39318"/>
                    </a:moveTo>
                    <a:cubicBezTo>
                      <a:pt x="47917" y="39318"/>
                      <a:pt x="48345" y="39357"/>
                      <a:pt x="48771" y="39436"/>
                    </a:cubicBezTo>
                    <a:cubicBezTo>
                      <a:pt x="48242" y="40054"/>
                      <a:pt x="47839" y="40762"/>
                      <a:pt x="47579" y="41523"/>
                    </a:cubicBezTo>
                    <a:cubicBezTo>
                      <a:pt x="47579" y="41532"/>
                      <a:pt x="47579" y="41532"/>
                      <a:pt x="47579" y="41541"/>
                    </a:cubicBezTo>
                    <a:lnTo>
                      <a:pt x="47561" y="41586"/>
                    </a:lnTo>
                    <a:cubicBezTo>
                      <a:pt x="47337" y="42267"/>
                      <a:pt x="47239" y="42984"/>
                      <a:pt x="47275" y="43710"/>
                    </a:cubicBezTo>
                    <a:cubicBezTo>
                      <a:pt x="46033" y="42406"/>
                      <a:pt x="44274" y="41568"/>
                      <a:pt x="42406" y="41568"/>
                    </a:cubicBezTo>
                    <a:cubicBezTo>
                      <a:pt x="42386" y="41568"/>
                      <a:pt x="42366" y="41568"/>
                      <a:pt x="42346" y="41568"/>
                    </a:cubicBezTo>
                    <a:cubicBezTo>
                      <a:pt x="43684" y="40121"/>
                      <a:pt x="45557" y="39318"/>
                      <a:pt x="47493" y="39318"/>
                    </a:cubicBezTo>
                    <a:close/>
                    <a:moveTo>
                      <a:pt x="60506" y="39318"/>
                    </a:moveTo>
                    <a:cubicBezTo>
                      <a:pt x="62442" y="39318"/>
                      <a:pt x="64315" y="40121"/>
                      <a:pt x="65653" y="41568"/>
                    </a:cubicBezTo>
                    <a:cubicBezTo>
                      <a:pt x="65633" y="41568"/>
                      <a:pt x="65613" y="41568"/>
                      <a:pt x="65593" y="41568"/>
                    </a:cubicBezTo>
                    <a:cubicBezTo>
                      <a:pt x="63724" y="41568"/>
                      <a:pt x="61965" y="42398"/>
                      <a:pt x="60715" y="43710"/>
                    </a:cubicBezTo>
                    <a:cubicBezTo>
                      <a:pt x="60751" y="42984"/>
                      <a:pt x="60662" y="42267"/>
                      <a:pt x="60438" y="41586"/>
                    </a:cubicBezTo>
                    <a:cubicBezTo>
                      <a:pt x="60438" y="41577"/>
                      <a:pt x="60429" y="41559"/>
                      <a:pt x="60420" y="41550"/>
                    </a:cubicBezTo>
                    <a:cubicBezTo>
                      <a:pt x="60420" y="41541"/>
                      <a:pt x="60420" y="41532"/>
                      <a:pt x="60411" y="41532"/>
                    </a:cubicBezTo>
                    <a:cubicBezTo>
                      <a:pt x="60151" y="40762"/>
                      <a:pt x="59748" y="40054"/>
                      <a:pt x="59228" y="39436"/>
                    </a:cubicBezTo>
                    <a:cubicBezTo>
                      <a:pt x="59654" y="39357"/>
                      <a:pt x="60082" y="39318"/>
                      <a:pt x="60506" y="39318"/>
                    </a:cubicBezTo>
                    <a:close/>
                    <a:moveTo>
                      <a:pt x="23963" y="39353"/>
                    </a:moveTo>
                    <a:cubicBezTo>
                      <a:pt x="24391" y="39353"/>
                      <a:pt x="24821" y="39392"/>
                      <a:pt x="25250" y="39472"/>
                    </a:cubicBezTo>
                    <a:cubicBezTo>
                      <a:pt x="24255" y="40654"/>
                      <a:pt x="23673" y="42151"/>
                      <a:pt x="23753" y="43746"/>
                    </a:cubicBezTo>
                    <a:cubicBezTo>
                      <a:pt x="22512" y="42442"/>
                      <a:pt x="20744" y="41604"/>
                      <a:pt x="18884" y="41604"/>
                    </a:cubicBezTo>
                    <a:cubicBezTo>
                      <a:pt x="18864" y="41604"/>
                      <a:pt x="18845" y="41604"/>
                      <a:pt x="18825" y="41604"/>
                    </a:cubicBezTo>
                    <a:cubicBezTo>
                      <a:pt x="18805" y="41604"/>
                      <a:pt x="18786" y="41604"/>
                      <a:pt x="18766" y="41604"/>
                    </a:cubicBezTo>
                    <a:cubicBezTo>
                      <a:pt x="16897" y="41604"/>
                      <a:pt x="15129" y="42442"/>
                      <a:pt x="13888" y="43746"/>
                    </a:cubicBezTo>
                    <a:cubicBezTo>
                      <a:pt x="13951" y="42160"/>
                      <a:pt x="13368" y="40663"/>
                      <a:pt x="12382" y="39480"/>
                    </a:cubicBezTo>
                    <a:lnTo>
                      <a:pt x="12391" y="39472"/>
                    </a:lnTo>
                    <a:cubicBezTo>
                      <a:pt x="12820" y="39392"/>
                      <a:pt x="13250" y="39353"/>
                      <a:pt x="13678" y="39353"/>
                    </a:cubicBezTo>
                    <a:cubicBezTo>
                      <a:pt x="15611" y="39353"/>
                      <a:pt x="17482" y="40150"/>
                      <a:pt x="18825" y="41595"/>
                    </a:cubicBezTo>
                    <a:cubicBezTo>
                      <a:pt x="20161" y="40150"/>
                      <a:pt x="22031" y="39353"/>
                      <a:pt x="23963" y="39353"/>
                    </a:cubicBezTo>
                    <a:close/>
                    <a:moveTo>
                      <a:pt x="107663" y="39105"/>
                    </a:moveTo>
                    <a:cubicBezTo>
                      <a:pt x="109597" y="39105"/>
                      <a:pt x="111471" y="39906"/>
                      <a:pt x="112812" y="41353"/>
                    </a:cubicBezTo>
                    <a:cubicBezTo>
                      <a:pt x="112793" y="41353"/>
                      <a:pt x="112774" y="41353"/>
                      <a:pt x="112756" y="41353"/>
                    </a:cubicBezTo>
                    <a:cubicBezTo>
                      <a:pt x="110769" y="41353"/>
                      <a:pt x="108902" y="42299"/>
                      <a:pt x="107650" y="43755"/>
                    </a:cubicBezTo>
                    <a:lnTo>
                      <a:pt x="107650" y="43755"/>
                    </a:lnTo>
                    <a:cubicBezTo>
                      <a:pt x="107803" y="42088"/>
                      <a:pt x="107211" y="40511"/>
                      <a:pt x="106172" y="39274"/>
                    </a:cubicBezTo>
                    <a:lnTo>
                      <a:pt x="106172" y="39265"/>
                    </a:lnTo>
                    <a:cubicBezTo>
                      <a:pt x="106668" y="39158"/>
                      <a:pt x="107167" y="39105"/>
                      <a:pt x="107663" y="39105"/>
                    </a:cubicBezTo>
                    <a:close/>
                    <a:moveTo>
                      <a:pt x="37187" y="39310"/>
                    </a:moveTo>
                    <a:cubicBezTo>
                      <a:pt x="39118" y="39310"/>
                      <a:pt x="40989" y="40106"/>
                      <a:pt x="42328" y="41559"/>
                    </a:cubicBezTo>
                    <a:cubicBezTo>
                      <a:pt x="42310" y="41559"/>
                      <a:pt x="42291" y="41559"/>
                      <a:pt x="42273" y="41559"/>
                    </a:cubicBezTo>
                    <a:cubicBezTo>
                      <a:pt x="40286" y="41559"/>
                      <a:pt x="38419" y="42505"/>
                      <a:pt x="37167" y="43952"/>
                    </a:cubicBezTo>
                    <a:cubicBezTo>
                      <a:pt x="37320" y="42294"/>
                      <a:pt x="36728" y="40708"/>
                      <a:pt x="35689" y="39480"/>
                    </a:cubicBezTo>
                    <a:lnTo>
                      <a:pt x="35689" y="39472"/>
                    </a:lnTo>
                    <a:cubicBezTo>
                      <a:pt x="36187" y="39363"/>
                      <a:pt x="36689" y="39310"/>
                      <a:pt x="37187" y="39310"/>
                    </a:cubicBezTo>
                    <a:close/>
                    <a:moveTo>
                      <a:pt x="124475" y="37261"/>
                    </a:moveTo>
                    <a:cubicBezTo>
                      <a:pt x="127048" y="37261"/>
                      <a:pt x="129621" y="38627"/>
                      <a:pt x="130527" y="41362"/>
                    </a:cubicBezTo>
                    <a:cubicBezTo>
                      <a:pt x="130751" y="42043"/>
                      <a:pt x="130867" y="42760"/>
                      <a:pt x="130867" y="43486"/>
                    </a:cubicBezTo>
                    <a:cubicBezTo>
                      <a:pt x="130392" y="43384"/>
                      <a:pt x="129914" y="43334"/>
                      <a:pt x="129439" y="43334"/>
                    </a:cubicBezTo>
                    <a:cubicBezTo>
                      <a:pt x="127578" y="43334"/>
                      <a:pt x="125778" y="44101"/>
                      <a:pt x="124478" y="45493"/>
                    </a:cubicBezTo>
                    <a:cubicBezTo>
                      <a:pt x="123206" y="44113"/>
                      <a:pt x="121405" y="43333"/>
                      <a:pt x="119532" y="43333"/>
                    </a:cubicBezTo>
                    <a:cubicBezTo>
                      <a:pt x="119039" y="43333"/>
                      <a:pt x="118555" y="43387"/>
                      <a:pt x="118089" y="43486"/>
                    </a:cubicBezTo>
                    <a:cubicBezTo>
                      <a:pt x="118089" y="42760"/>
                      <a:pt x="118197" y="42034"/>
                      <a:pt x="118430" y="41344"/>
                    </a:cubicBezTo>
                    <a:cubicBezTo>
                      <a:pt x="119339" y="38623"/>
                      <a:pt x="121907" y="37261"/>
                      <a:pt x="124475" y="37261"/>
                    </a:cubicBezTo>
                    <a:close/>
                    <a:moveTo>
                      <a:pt x="77632" y="37306"/>
                    </a:moveTo>
                    <a:cubicBezTo>
                      <a:pt x="80806" y="37306"/>
                      <a:pt x="83980" y="39382"/>
                      <a:pt x="84022" y="43538"/>
                    </a:cubicBezTo>
                    <a:lnTo>
                      <a:pt x="84022" y="43538"/>
                    </a:lnTo>
                    <a:cubicBezTo>
                      <a:pt x="83549" y="43437"/>
                      <a:pt x="83074" y="43388"/>
                      <a:pt x="82603" y="43388"/>
                    </a:cubicBezTo>
                    <a:cubicBezTo>
                      <a:pt x="80742" y="43388"/>
                      <a:pt x="78941" y="44154"/>
                      <a:pt x="77642" y="45547"/>
                    </a:cubicBezTo>
                    <a:cubicBezTo>
                      <a:pt x="76360" y="44167"/>
                      <a:pt x="74568" y="43387"/>
                      <a:pt x="72687" y="43387"/>
                    </a:cubicBezTo>
                    <a:cubicBezTo>
                      <a:pt x="72203" y="43387"/>
                      <a:pt x="71719" y="43441"/>
                      <a:pt x="71244" y="43540"/>
                    </a:cubicBezTo>
                    <a:cubicBezTo>
                      <a:pt x="71280" y="39385"/>
                      <a:pt x="74456" y="37306"/>
                      <a:pt x="77632" y="37306"/>
                    </a:cubicBezTo>
                    <a:close/>
                    <a:moveTo>
                      <a:pt x="100947" y="37306"/>
                    </a:moveTo>
                    <a:cubicBezTo>
                      <a:pt x="104122" y="37306"/>
                      <a:pt x="107296" y="39383"/>
                      <a:pt x="107337" y="43540"/>
                    </a:cubicBezTo>
                    <a:cubicBezTo>
                      <a:pt x="106864" y="43438"/>
                      <a:pt x="106386" y="43388"/>
                      <a:pt x="105913" y="43388"/>
                    </a:cubicBezTo>
                    <a:cubicBezTo>
                      <a:pt x="104054" y="43388"/>
                      <a:pt x="102249" y="44154"/>
                      <a:pt x="100957" y="45547"/>
                    </a:cubicBezTo>
                    <a:cubicBezTo>
                      <a:pt x="99676" y="44167"/>
                      <a:pt x="97883" y="43387"/>
                      <a:pt x="96002" y="43387"/>
                    </a:cubicBezTo>
                    <a:cubicBezTo>
                      <a:pt x="95518" y="43387"/>
                      <a:pt x="95034" y="43441"/>
                      <a:pt x="94559" y="43540"/>
                    </a:cubicBezTo>
                    <a:cubicBezTo>
                      <a:pt x="94595" y="39385"/>
                      <a:pt x="97771" y="37306"/>
                      <a:pt x="100947" y="37306"/>
                    </a:cubicBezTo>
                    <a:close/>
                    <a:moveTo>
                      <a:pt x="54009" y="37465"/>
                    </a:moveTo>
                    <a:cubicBezTo>
                      <a:pt x="56582" y="37465"/>
                      <a:pt x="59156" y="38830"/>
                      <a:pt x="60061" y="41559"/>
                    </a:cubicBezTo>
                    <a:cubicBezTo>
                      <a:pt x="60285" y="42249"/>
                      <a:pt x="60393" y="42966"/>
                      <a:pt x="60393" y="43692"/>
                    </a:cubicBezTo>
                    <a:cubicBezTo>
                      <a:pt x="59920" y="43590"/>
                      <a:pt x="59442" y="43540"/>
                      <a:pt x="58969" y="43540"/>
                    </a:cubicBezTo>
                    <a:cubicBezTo>
                      <a:pt x="57110" y="43540"/>
                      <a:pt x="55305" y="44307"/>
                      <a:pt x="54013" y="45699"/>
                    </a:cubicBezTo>
                    <a:cubicBezTo>
                      <a:pt x="52739" y="44318"/>
                      <a:pt x="50951" y="43539"/>
                      <a:pt x="49072" y="43539"/>
                    </a:cubicBezTo>
                    <a:cubicBezTo>
                      <a:pt x="49061" y="43539"/>
                      <a:pt x="49051" y="43540"/>
                      <a:pt x="49040" y="43540"/>
                    </a:cubicBezTo>
                    <a:cubicBezTo>
                      <a:pt x="48556" y="43540"/>
                      <a:pt x="48072" y="43593"/>
                      <a:pt x="47597" y="43692"/>
                    </a:cubicBezTo>
                    <a:cubicBezTo>
                      <a:pt x="47597" y="42966"/>
                      <a:pt x="47714" y="42249"/>
                      <a:pt x="47938" y="41559"/>
                    </a:cubicBezTo>
                    <a:lnTo>
                      <a:pt x="47956" y="41550"/>
                    </a:lnTo>
                    <a:cubicBezTo>
                      <a:pt x="48865" y="38827"/>
                      <a:pt x="51437" y="37465"/>
                      <a:pt x="54009" y="37465"/>
                    </a:cubicBezTo>
                    <a:close/>
                    <a:moveTo>
                      <a:pt x="7163" y="37500"/>
                    </a:moveTo>
                    <a:cubicBezTo>
                      <a:pt x="10339" y="37500"/>
                      <a:pt x="13516" y="39579"/>
                      <a:pt x="13556" y="43737"/>
                    </a:cubicBezTo>
                    <a:cubicBezTo>
                      <a:pt x="13079" y="43632"/>
                      <a:pt x="12598" y="43582"/>
                      <a:pt x="12120" y="43582"/>
                    </a:cubicBezTo>
                    <a:cubicBezTo>
                      <a:pt x="10263" y="43582"/>
                      <a:pt x="8460" y="44350"/>
                      <a:pt x="7163" y="45739"/>
                    </a:cubicBezTo>
                    <a:lnTo>
                      <a:pt x="7163" y="45739"/>
                    </a:lnTo>
                    <a:cubicBezTo>
                      <a:pt x="5882" y="44362"/>
                      <a:pt x="4092" y="43584"/>
                      <a:pt x="2212" y="43584"/>
                    </a:cubicBezTo>
                    <a:cubicBezTo>
                      <a:pt x="1728" y="43584"/>
                      <a:pt x="1245" y="43638"/>
                      <a:pt x="770" y="43737"/>
                    </a:cubicBezTo>
                    <a:cubicBezTo>
                      <a:pt x="810" y="39579"/>
                      <a:pt x="3987" y="37500"/>
                      <a:pt x="7163" y="37500"/>
                    </a:cubicBezTo>
                    <a:close/>
                    <a:moveTo>
                      <a:pt x="30463" y="37509"/>
                    </a:moveTo>
                    <a:cubicBezTo>
                      <a:pt x="33636" y="37509"/>
                      <a:pt x="36811" y="39587"/>
                      <a:pt x="36854" y="43742"/>
                    </a:cubicBezTo>
                    <a:lnTo>
                      <a:pt x="36854" y="43742"/>
                    </a:lnTo>
                    <a:cubicBezTo>
                      <a:pt x="36384" y="43642"/>
                      <a:pt x="35912" y="43594"/>
                      <a:pt x="35443" y="43594"/>
                    </a:cubicBezTo>
                    <a:cubicBezTo>
                      <a:pt x="33580" y="43594"/>
                      <a:pt x="31775" y="44360"/>
                      <a:pt x="30483" y="45753"/>
                    </a:cubicBezTo>
                    <a:cubicBezTo>
                      <a:pt x="29201" y="44373"/>
                      <a:pt x="27409" y="43593"/>
                      <a:pt x="25528" y="43593"/>
                    </a:cubicBezTo>
                    <a:cubicBezTo>
                      <a:pt x="25044" y="43593"/>
                      <a:pt x="24560" y="43638"/>
                      <a:pt x="24085" y="43746"/>
                    </a:cubicBezTo>
                    <a:cubicBezTo>
                      <a:pt x="24116" y="39588"/>
                      <a:pt x="27288" y="37509"/>
                      <a:pt x="30463" y="37509"/>
                    </a:cubicBezTo>
                    <a:close/>
                    <a:moveTo>
                      <a:pt x="119327" y="43718"/>
                    </a:moveTo>
                    <a:cubicBezTo>
                      <a:pt x="121267" y="43718"/>
                      <a:pt x="123141" y="44520"/>
                      <a:pt x="124478" y="45968"/>
                    </a:cubicBezTo>
                    <a:cubicBezTo>
                      <a:pt x="124458" y="45968"/>
                      <a:pt x="124439" y="45968"/>
                      <a:pt x="124419" y="45968"/>
                    </a:cubicBezTo>
                    <a:cubicBezTo>
                      <a:pt x="122550" y="45968"/>
                      <a:pt x="120782" y="46806"/>
                      <a:pt x="119541" y="48109"/>
                    </a:cubicBezTo>
                    <a:cubicBezTo>
                      <a:pt x="119622" y="46514"/>
                      <a:pt x="119039" y="45018"/>
                      <a:pt x="118045" y="43835"/>
                    </a:cubicBezTo>
                    <a:cubicBezTo>
                      <a:pt x="118472" y="43756"/>
                      <a:pt x="118901" y="43718"/>
                      <a:pt x="119327" y="43718"/>
                    </a:cubicBezTo>
                    <a:close/>
                    <a:moveTo>
                      <a:pt x="129624" y="43718"/>
                    </a:moveTo>
                    <a:cubicBezTo>
                      <a:pt x="130049" y="43718"/>
                      <a:pt x="130477" y="43756"/>
                      <a:pt x="130903" y="43835"/>
                    </a:cubicBezTo>
                    <a:cubicBezTo>
                      <a:pt x="129908" y="45018"/>
                      <a:pt x="129326" y="46523"/>
                      <a:pt x="129415" y="48109"/>
                    </a:cubicBezTo>
                    <a:cubicBezTo>
                      <a:pt x="128165" y="46806"/>
                      <a:pt x="126397" y="45968"/>
                      <a:pt x="124537" y="45968"/>
                    </a:cubicBezTo>
                    <a:cubicBezTo>
                      <a:pt x="124517" y="45968"/>
                      <a:pt x="124498" y="45968"/>
                      <a:pt x="124478" y="45968"/>
                    </a:cubicBezTo>
                    <a:cubicBezTo>
                      <a:pt x="125815" y="44520"/>
                      <a:pt x="127689" y="43718"/>
                      <a:pt x="129624" y="43718"/>
                    </a:cubicBezTo>
                    <a:close/>
                    <a:moveTo>
                      <a:pt x="82779" y="43762"/>
                    </a:moveTo>
                    <a:cubicBezTo>
                      <a:pt x="83204" y="43762"/>
                      <a:pt x="83632" y="43801"/>
                      <a:pt x="84057" y="43880"/>
                    </a:cubicBezTo>
                    <a:cubicBezTo>
                      <a:pt x="83063" y="45063"/>
                      <a:pt x="82480" y="46559"/>
                      <a:pt x="82561" y="48154"/>
                    </a:cubicBezTo>
                    <a:cubicBezTo>
                      <a:pt x="81320" y="46851"/>
                      <a:pt x="79552" y="46012"/>
                      <a:pt x="77683" y="46012"/>
                    </a:cubicBezTo>
                    <a:cubicBezTo>
                      <a:pt x="77666" y="46012"/>
                      <a:pt x="77650" y="46012"/>
                      <a:pt x="77633" y="46013"/>
                    </a:cubicBezTo>
                    <a:lnTo>
                      <a:pt x="77633" y="46013"/>
                    </a:lnTo>
                    <a:cubicBezTo>
                      <a:pt x="78970" y="44565"/>
                      <a:pt x="80844" y="43762"/>
                      <a:pt x="82779" y="43762"/>
                    </a:cubicBezTo>
                    <a:close/>
                    <a:moveTo>
                      <a:pt x="59124" y="43911"/>
                    </a:moveTo>
                    <a:cubicBezTo>
                      <a:pt x="59554" y="43911"/>
                      <a:pt x="59988" y="43951"/>
                      <a:pt x="60420" y="44032"/>
                    </a:cubicBezTo>
                    <a:cubicBezTo>
                      <a:pt x="59425" y="45224"/>
                      <a:pt x="58843" y="46721"/>
                      <a:pt x="58932" y="48316"/>
                    </a:cubicBezTo>
                    <a:lnTo>
                      <a:pt x="58923" y="48307"/>
                    </a:lnTo>
                    <a:cubicBezTo>
                      <a:pt x="57682" y="47003"/>
                      <a:pt x="55914" y="46165"/>
                      <a:pt x="54045" y="46165"/>
                    </a:cubicBezTo>
                    <a:cubicBezTo>
                      <a:pt x="54026" y="46165"/>
                      <a:pt x="54006" y="46165"/>
                      <a:pt x="53986" y="46165"/>
                    </a:cubicBezTo>
                    <a:cubicBezTo>
                      <a:pt x="53966" y="46165"/>
                      <a:pt x="53947" y="46165"/>
                      <a:pt x="53927" y="46165"/>
                    </a:cubicBezTo>
                    <a:cubicBezTo>
                      <a:pt x="52067" y="46165"/>
                      <a:pt x="50299" y="47003"/>
                      <a:pt x="49049" y="48307"/>
                    </a:cubicBezTo>
                    <a:cubicBezTo>
                      <a:pt x="49138" y="46712"/>
                      <a:pt x="48556" y="45206"/>
                      <a:pt x="47561" y="44032"/>
                    </a:cubicBezTo>
                    <a:cubicBezTo>
                      <a:pt x="47990" y="43953"/>
                      <a:pt x="48420" y="43914"/>
                      <a:pt x="48848" y="43914"/>
                    </a:cubicBezTo>
                    <a:cubicBezTo>
                      <a:pt x="50781" y="43914"/>
                      <a:pt x="52652" y="44711"/>
                      <a:pt x="53995" y="46156"/>
                    </a:cubicBezTo>
                    <a:cubicBezTo>
                      <a:pt x="55328" y="44713"/>
                      <a:pt x="57194" y="43911"/>
                      <a:pt x="59124" y="43911"/>
                    </a:cubicBezTo>
                    <a:close/>
                    <a:moveTo>
                      <a:pt x="25317" y="43968"/>
                    </a:moveTo>
                    <a:cubicBezTo>
                      <a:pt x="27250" y="43968"/>
                      <a:pt x="29122" y="44764"/>
                      <a:pt x="30465" y="46210"/>
                    </a:cubicBezTo>
                    <a:lnTo>
                      <a:pt x="30465" y="46210"/>
                    </a:lnTo>
                    <a:cubicBezTo>
                      <a:pt x="30462" y="46210"/>
                      <a:pt x="30459" y="46210"/>
                      <a:pt x="30456" y="46210"/>
                    </a:cubicBezTo>
                    <a:cubicBezTo>
                      <a:pt x="30446" y="46210"/>
                      <a:pt x="30436" y="46210"/>
                      <a:pt x="30426" y="46210"/>
                    </a:cubicBezTo>
                    <a:cubicBezTo>
                      <a:pt x="28546" y="46210"/>
                      <a:pt x="26775" y="47041"/>
                      <a:pt x="25519" y="48351"/>
                    </a:cubicBezTo>
                    <a:cubicBezTo>
                      <a:pt x="25608" y="46765"/>
                      <a:pt x="25026" y="45269"/>
                      <a:pt x="24031" y="44086"/>
                    </a:cubicBezTo>
                    <a:cubicBezTo>
                      <a:pt x="24460" y="44007"/>
                      <a:pt x="24890" y="43968"/>
                      <a:pt x="25317" y="43968"/>
                    </a:cubicBezTo>
                    <a:close/>
                    <a:moveTo>
                      <a:pt x="106094" y="43751"/>
                    </a:moveTo>
                    <a:cubicBezTo>
                      <a:pt x="106570" y="43751"/>
                      <a:pt x="107049" y="43799"/>
                      <a:pt x="107525" y="43898"/>
                    </a:cubicBezTo>
                    <a:cubicBezTo>
                      <a:pt x="106512" y="45161"/>
                      <a:pt x="105939" y="46747"/>
                      <a:pt x="106127" y="48423"/>
                    </a:cubicBezTo>
                    <a:lnTo>
                      <a:pt x="106118" y="48414"/>
                    </a:lnTo>
                    <a:cubicBezTo>
                      <a:pt x="104866" y="46958"/>
                      <a:pt x="102990" y="46012"/>
                      <a:pt x="100995" y="46012"/>
                    </a:cubicBezTo>
                    <a:cubicBezTo>
                      <a:pt x="100976" y="46012"/>
                      <a:pt x="100958" y="46013"/>
                      <a:pt x="100939" y="46013"/>
                    </a:cubicBezTo>
                    <a:cubicBezTo>
                      <a:pt x="100919" y="46012"/>
                      <a:pt x="100899" y="46012"/>
                      <a:pt x="100879" y="46012"/>
                    </a:cubicBezTo>
                    <a:cubicBezTo>
                      <a:pt x="99020" y="46012"/>
                      <a:pt x="97252" y="46842"/>
                      <a:pt x="96011" y="48154"/>
                    </a:cubicBezTo>
                    <a:cubicBezTo>
                      <a:pt x="96091" y="46559"/>
                      <a:pt x="95509" y="45054"/>
                      <a:pt x="94514" y="43880"/>
                    </a:cubicBezTo>
                    <a:cubicBezTo>
                      <a:pt x="94946" y="43798"/>
                      <a:pt x="95380" y="43758"/>
                      <a:pt x="95811" y="43758"/>
                    </a:cubicBezTo>
                    <a:cubicBezTo>
                      <a:pt x="97740" y="43758"/>
                      <a:pt x="99607" y="44561"/>
                      <a:pt x="100948" y="46004"/>
                    </a:cubicBezTo>
                    <a:cubicBezTo>
                      <a:pt x="102286" y="44551"/>
                      <a:pt x="104160" y="43751"/>
                      <a:pt x="106094" y="43751"/>
                    </a:cubicBezTo>
                    <a:close/>
                    <a:moveTo>
                      <a:pt x="70812" y="39306"/>
                    </a:moveTo>
                    <a:cubicBezTo>
                      <a:pt x="71289" y="39306"/>
                      <a:pt x="71770" y="39355"/>
                      <a:pt x="72248" y="39454"/>
                    </a:cubicBezTo>
                    <a:cubicBezTo>
                      <a:pt x="71271" y="40699"/>
                      <a:pt x="70742" y="42276"/>
                      <a:pt x="70939" y="43925"/>
                    </a:cubicBezTo>
                    <a:cubicBezTo>
                      <a:pt x="71449" y="43811"/>
                      <a:pt x="71962" y="43756"/>
                      <a:pt x="72472" y="43756"/>
                    </a:cubicBezTo>
                    <a:cubicBezTo>
                      <a:pt x="74409" y="43756"/>
                      <a:pt x="76285" y="44558"/>
                      <a:pt x="77633" y="46013"/>
                    </a:cubicBezTo>
                    <a:lnTo>
                      <a:pt x="77633" y="46013"/>
                    </a:lnTo>
                    <a:cubicBezTo>
                      <a:pt x="77630" y="46013"/>
                      <a:pt x="77627" y="46013"/>
                      <a:pt x="77624" y="46013"/>
                    </a:cubicBezTo>
                    <a:cubicBezTo>
                      <a:pt x="77606" y="46013"/>
                      <a:pt x="77588" y="46012"/>
                      <a:pt x="77570" y="46012"/>
                    </a:cubicBezTo>
                    <a:cubicBezTo>
                      <a:pt x="75529" y="46012"/>
                      <a:pt x="73598" y="47021"/>
                      <a:pt x="72346" y="48540"/>
                    </a:cubicBezTo>
                    <a:cubicBezTo>
                      <a:pt x="72703" y="44850"/>
                      <a:pt x="69416" y="41568"/>
                      <a:pt x="65713" y="41568"/>
                    </a:cubicBezTo>
                    <a:cubicBezTo>
                      <a:pt x="65693" y="41568"/>
                      <a:pt x="65673" y="41568"/>
                      <a:pt x="65653" y="41568"/>
                    </a:cubicBezTo>
                    <a:lnTo>
                      <a:pt x="65653" y="41559"/>
                    </a:lnTo>
                    <a:cubicBezTo>
                      <a:pt x="66997" y="40107"/>
                      <a:pt x="68873" y="39306"/>
                      <a:pt x="70812" y="39306"/>
                    </a:cubicBezTo>
                    <a:close/>
                    <a:moveTo>
                      <a:pt x="35618" y="43957"/>
                    </a:moveTo>
                    <a:cubicBezTo>
                      <a:pt x="36091" y="43957"/>
                      <a:pt x="36568" y="44006"/>
                      <a:pt x="37042" y="44104"/>
                    </a:cubicBezTo>
                    <a:cubicBezTo>
                      <a:pt x="36020" y="45350"/>
                      <a:pt x="35456" y="46945"/>
                      <a:pt x="35635" y="48620"/>
                    </a:cubicBezTo>
                    <a:cubicBezTo>
                      <a:pt x="34383" y="47164"/>
                      <a:pt x="32507" y="46210"/>
                      <a:pt x="30511" y="46210"/>
                    </a:cubicBezTo>
                    <a:cubicBezTo>
                      <a:pt x="30496" y="46210"/>
                      <a:pt x="30480" y="46210"/>
                      <a:pt x="30465" y="46210"/>
                    </a:cubicBezTo>
                    <a:lnTo>
                      <a:pt x="30465" y="46210"/>
                    </a:lnTo>
                    <a:cubicBezTo>
                      <a:pt x="31804" y="44762"/>
                      <a:pt x="33682" y="43957"/>
                      <a:pt x="35618" y="43957"/>
                    </a:cubicBezTo>
                    <a:close/>
                    <a:moveTo>
                      <a:pt x="112822" y="41864"/>
                    </a:moveTo>
                    <a:cubicBezTo>
                      <a:pt x="115997" y="41864"/>
                      <a:pt x="119174" y="43943"/>
                      <a:pt x="119218" y="48100"/>
                    </a:cubicBezTo>
                    <a:cubicBezTo>
                      <a:pt x="118743" y="47999"/>
                      <a:pt x="118265" y="47949"/>
                      <a:pt x="117790" y="47949"/>
                    </a:cubicBezTo>
                    <a:cubicBezTo>
                      <a:pt x="115926" y="47949"/>
                      <a:pt x="114120" y="48715"/>
                      <a:pt x="112821" y="50108"/>
                    </a:cubicBezTo>
                    <a:cubicBezTo>
                      <a:pt x="111548" y="48728"/>
                      <a:pt x="109756" y="47948"/>
                      <a:pt x="107874" y="47948"/>
                    </a:cubicBezTo>
                    <a:cubicBezTo>
                      <a:pt x="107391" y="47948"/>
                      <a:pt x="106907" y="48002"/>
                      <a:pt x="106432" y="48100"/>
                    </a:cubicBezTo>
                    <a:cubicBezTo>
                      <a:pt x="106472" y="43943"/>
                      <a:pt x="109646" y="41864"/>
                      <a:pt x="112822" y="41864"/>
                    </a:cubicBezTo>
                    <a:close/>
                    <a:moveTo>
                      <a:pt x="136132" y="41864"/>
                    </a:moveTo>
                    <a:cubicBezTo>
                      <a:pt x="139308" y="41864"/>
                      <a:pt x="142484" y="43943"/>
                      <a:pt x="142525" y="48100"/>
                    </a:cubicBezTo>
                    <a:cubicBezTo>
                      <a:pt x="142051" y="47999"/>
                      <a:pt x="141574" y="47949"/>
                      <a:pt x="141100" y="47949"/>
                    </a:cubicBezTo>
                    <a:cubicBezTo>
                      <a:pt x="139242" y="47949"/>
                      <a:pt x="137437" y="48715"/>
                      <a:pt x="136145" y="50108"/>
                    </a:cubicBezTo>
                    <a:cubicBezTo>
                      <a:pt x="134863" y="48728"/>
                      <a:pt x="133071" y="47948"/>
                      <a:pt x="131190" y="47948"/>
                    </a:cubicBezTo>
                    <a:cubicBezTo>
                      <a:pt x="130706" y="47948"/>
                      <a:pt x="130222" y="48002"/>
                      <a:pt x="129747" y="48100"/>
                    </a:cubicBezTo>
                    <a:cubicBezTo>
                      <a:pt x="129783" y="43943"/>
                      <a:pt x="132957" y="41864"/>
                      <a:pt x="136132" y="41864"/>
                    </a:cubicBezTo>
                    <a:close/>
                    <a:moveTo>
                      <a:pt x="89293" y="41912"/>
                    </a:moveTo>
                    <a:cubicBezTo>
                      <a:pt x="92468" y="41912"/>
                      <a:pt x="95642" y="43988"/>
                      <a:pt x="95679" y="48143"/>
                    </a:cubicBezTo>
                    <a:lnTo>
                      <a:pt x="95679" y="48143"/>
                    </a:lnTo>
                    <a:cubicBezTo>
                      <a:pt x="95207" y="48043"/>
                      <a:pt x="94732" y="47994"/>
                      <a:pt x="94260" y="47994"/>
                    </a:cubicBezTo>
                    <a:cubicBezTo>
                      <a:pt x="92399" y="47994"/>
                      <a:pt x="90599" y="48760"/>
                      <a:pt x="89299" y="50152"/>
                    </a:cubicBezTo>
                    <a:cubicBezTo>
                      <a:pt x="88018" y="48773"/>
                      <a:pt x="86226" y="47993"/>
                      <a:pt x="84344" y="47993"/>
                    </a:cubicBezTo>
                    <a:cubicBezTo>
                      <a:pt x="83860" y="47993"/>
                      <a:pt x="83376" y="48047"/>
                      <a:pt x="82902" y="48145"/>
                    </a:cubicBezTo>
                    <a:cubicBezTo>
                      <a:pt x="82937" y="43991"/>
                      <a:pt x="86116" y="41912"/>
                      <a:pt x="89293" y="41912"/>
                    </a:cubicBezTo>
                    <a:close/>
                    <a:moveTo>
                      <a:pt x="42335" y="42067"/>
                    </a:moveTo>
                    <a:cubicBezTo>
                      <a:pt x="45509" y="42067"/>
                      <a:pt x="48681" y="44143"/>
                      <a:pt x="48726" y="48298"/>
                    </a:cubicBezTo>
                    <a:lnTo>
                      <a:pt x="48726" y="48298"/>
                    </a:lnTo>
                    <a:cubicBezTo>
                      <a:pt x="48251" y="48196"/>
                      <a:pt x="47772" y="48146"/>
                      <a:pt x="47298" y="48146"/>
                    </a:cubicBezTo>
                    <a:cubicBezTo>
                      <a:pt x="45434" y="48146"/>
                      <a:pt x="43630" y="48912"/>
                      <a:pt x="42337" y="50305"/>
                    </a:cubicBezTo>
                    <a:cubicBezTo>
                      <a:pt x="41056" y="48925"/>
                      <a:pt x="39264" y="48145"/>
                      <a:pt x="37382" y="48145"/>
                    </a:cubicBezTo>
                    <a:cubicBezTo>
                      <a:pt x="36898" y="48145"/>
                      <a:pt x="36415" y="48199"/>
                      <a:pt x="35940" y="48307"/>
                    </a:cubicBezTo>
                    <a:cubicBezTo>
                      <a:pt x="35980" y="44148"/>
                      <a:pt x="39158" y="42067"/>
                      <a:pt x="42335" y="42067"/>
                    </a:cubicBezTo>
                    <a:close/>
                    <a:moveTo>
                      <a:pt x="65651" y="42067"/>
                    </a:moveTo>
                    <a:cubicBezTo>
                      <a:pt x="68826" y="42067"/>
                      <a:pt x="72001" y="44146"/>
                      <a:pt x="72041" y="48307"/>
                    </a:cubicBezTo>
                    <a:cubicBezTo>
                      <a:pt x="71563" y="48202"/>
                      <a:pt x="71080" y="48150"/>
                      <a:pt x="70601" y="48150"/>
                    </a:cubicBezTo>
                    <a:cubicBezTo>
                      <a:pt x="68748" y="48150"/>
                      <a:pt x="66948" y="48916"/>
                      <a:pt x="65653" y="50305"/>
                    </a:cubicBezTo>
                    <a:cubicBezTo>
                      <a:pt x="64371" y="48934"/>
                      <a:pt x="62579" y="48145"/>
                      <a:pt x="60697" y="48145"/>
                    </a:cubicBezTo>
                    <a:cubicBezTo>
                      <a:pt x="60214" y="48145"/>
                      <a:pt x="59730" y="48199"/>
                      <a:pt x="59255" y="48307"/>
                    </a:cubicBezTo>
                    <a:cubicBezTo>
                      <a:pt x="59295" y="44148"/>
                      <a:pt x="62473" y="42067"/>
                      <a:pt x="65651" y="42067"/>
                    </a:cubicBezTo>
                    <a:close/>
                    <a:moveTo>
                      <a:pt x="18806" y="42117"/>
                    </a:moveTo>
                    <a:cubicBezTo>
                      <a:pt x="21981" y="42117"/>
                      <a:pt x="25156" y="44198"/>
                      <a:pt x="25196" y="48360"/>
                    </a:cubicBezTo>
                    <a:cubicBezTo>
                      <a:pt x="24717" y="48255"/>
                      <a:pt x="24234" y="48204"/>
                      <a:pt x="23755" y="48204"/>
                    </a:cubicBezTo>
                    <a:cubicBezTo>
                      <a:pt x="21902" y="48204"/>
                      <a:pt x="20103" y="48970"/>
                      <a:pt x="18807" y="50359"/>
                    </a:cubicBezTo>
                    <a:cubicBezTo>
                      <a:pt x="17526" y="48988"/>
                      <a:pt x="15734" y="48199"/>
                      <a:pt x="13852" y="48199"/>
                    </a:cubicBezTo>
                    <a:cubicBezTo>
                      <a:pt x="13368" y="48199"/>
                      <a:pt x="12884" y="48253"/>
                      <a:pt x="12409" y="48360"/>
                    </a:cubicBezTo>
                    <a:cubicBezTo>
                      <a:pt x="12454" y="44198"/>
                      <a:pt x="15631" y="42117"/>
                      <a:pt x="18806" y="42117"/>
                    </a:cubicBezTo>
                    <a:close/>
                    <a:moveTo>
                      <a:pt x="117967" y="48323"/>
                    </a:moveTo>
                    <a:cubicBezTo>
                      <a:pt x="118392" y="48323"/>
                      <a:pt x="118820" y="48362"/>
                      <a:pt x="119245" y="48441"/>
                    </a:cubicBezTo>
                    <a:cubicBezTo>
                      <a:pt x="118253" y="49621"/>
                      <a:pt x="117671" y="51114"/>
                      <a:pt x="117757" y="52706"/>
                    </a:cubicBezTo>
                    <a:lnTo>
                      <a:pt x="117757" y="52706"/>
                    </a:lnTo>
                    <a:cubicBezTo>
                      <a:pt x="116507" y="51403"/>
                      <a:pt x="114740" y="50573"/>
                      <a:pt x="112880" y="50573"/>
                    </a:cubicBezTo>
                    <a:cubicBezTo>
                      <a:pt x="112860" y="50573"/>
                      <a:pt x="112840" y="50573"/>
                      <a:pt x="112821" y="50574"/>
                    </a:cubicBezTo>
                    <a:cubicBezTo>
                      <a:pt x="114158" y="49126"/>
                      <a:pt x="116031" y="48323"/>
                      <a:pt x="117967" y="48323"/>
                    </a:cubicBezTo>
                    <a:close/>
                    <a:moveTo>
                      <a:pt x="130990" y="48323"/>
                    </a:moveTo>
                    <a:cubicBezTo>
                      <a:pt x="132925" y="48323"/>
                      <a:pt x="134799" y="49126"/>
                      <a:pt x="136136" y="50574"/>
                    </a:cubicBezTo>
                    <a:cubicBezTo>
                      <a:pt x="136116" y="50573"/>
                      <a:pt x="136096" y="50573"/>
                      <a:pt x="136077" y="50573"/>
                    </a:cubicBezTo>
                    <a:cubicBezTo>
                      <a:pt x="134208" y="50573"/>
                      <a:pt x="132440" y="51412"/>
                      <a:pt x="131199" y="52715"/>
                    </a:cubicBezTo>
                    <a:cubicBezTo>
                      <a:pt x="131279" y="51120"/>
                      <a:pt x="130697" y="49624"/>
                      <a:pt x="129711" y="48441"/>
                    </a:cubicBezTo>
                    <a:cubicBezTo>
                      <a:pt x="130137" y="48362"/>
                      <a:pt x="130565" y="48323"/>
                      <a:pt x="130990" y="48323"/>
                    </a:cubicBezTo>
                    <a:close/>
                    <a:moveTo>
                      <a:pt x="94437" y="48359"/>
                    </a:moveTo>
                    <a:cubicBezTo>
                      <a:pt x="94862" y="48359"/>
                      <a:pt x="95289" y="48398"/>
                      <a:pt x="95715" y="48477"/>
                    </a:cubicBezTo>
                    <a:cubicBezTo>
                      <a:pt x="94722" y="49666"/>
                      <a:pt x="94140" y="51168"/>
                      <a:pt x="94227" y="52750"/>
                    </a:cubicBezTo>
                    <a:lnTo>
                      <a:pt x="94227" y="52750"/>
                    </a:lnTo>
                    <a:cubicBezTo>
                      <a:pt x="92986" y="51447"/>
                      <a:pt x="91219" y="50618"/>
                      <a:pt x="89350" y="50618"/>
                    </a:cubicBezTo>
                    <a:cubicBezTo>
                      <a:pt x="89330" y="50618"/>
                      <a:pt x="89310" y="50618"/>
                      <a:pt x="89290" y="50618"/>
                    </a:cubicBezTo>
                    <a:cubicBezTo>
                      <a:pt x="89270" y="50618"/>
                      <a:pt x="89250" y="50618"/>
                      <a:pt x="89231" y="50618"/>
                    </a:cubicBezTo>
                    <a:cubicBezTo>
                      <a:pt x="87362" y="50618"/>
                      <a:pt x="85603" y="51448"/>
                      <a:pt x="84353" y="52751"/>
                    </a:cubicBezTo>
                    <a:cubicBezTo>
                      <a:pt x="84443" y="51165"/>
                      <a:pt x="83860" y="49660"/>
                      <a:pt x="82866" y="48477"/>
                    </a:cubicBezTo>
                    <a:cubicBezTo>
                      <a:pt x="83291" y="48398"/>
                      <a:pt x="83719" y="48359"/>
                      <a:pt x="84144" y="48359"/>
                    </a:cubicBezTo>
                    <a:cubicBezTo>
                      <a:pt x="86080" y="48359"/>
                      <a:pt x="87955" y="49162"/>
                      <a:pt x="89299" y="50609"/>
                    </a:cubicBezTo>
                    <a:cubicBezTo>
                      <a:pt x="90637" y="49162"/>
                      <a:pt x="92504" y="48359"/>
                      <a:pt x="94437" y="48359"/>
                    </a:cubicBezTo>
                    <a:close/>
                    <a:moveTo>
                      <a:pt x="47485" y="48520"/>
                    </a:moveTo>
                    <a:cubicBezTo>
                      <a:pt x="47909" y="48520"/>
                      <a:pt x="48337" y="48559"/>
                      <a:pt x="48762" y="48638"/>
                    </a:cubicBezTo>
                    <a:cubicBezTo>
                      <a:pt x="47767" y="49821"/>
                      <a:pt x="47185" y="51326"/>
                      <a:pt x="47275" y="52912"/>
                    </a:cubicBezTo>
                    <a:cubicBezTo>
                      <a:pt x="46025" y="51609"/>
                      <a:pt x="44257" y="50779"/>
                      <a:pt x="42397" y="50779"/>
                    </a:cubicBezTo>
                    <a:cubicBezTo>
                      <a:pt x="42377" y="50779"/>
                      <a:pt x="42357" y="50779"/>
                      <a:pt x="42337" y="50780"/>
                    </a:cubicBezTo>
                    <a:cubicBezTo>
                      <a:pt x="43675" y="49325"/>
                      <a:pt x="45549" y="48520"/>
                      <a:pt x="47485" y="48520"/>
                    </a:cubicBezTo>
                    <a:close/>
                    <a:moveTo>
                      <a:pt x="60501" y="48529"/>
                    </a:moveTo>
                    <a:cubicBezTo>
                      <a:pt x="62439" y="48529"/>
                      <a:pt x="64308" y="49332"/>
                      <a:pt x="65653" y="50780"/>
                    </a:cubicBezTo>
                    <a:cubicBezTo>
                      <a:pt x="65633" y="50779"/>
                      <a:pt x="65613" y="50779"/>
                      <a:pt x="65593" y="50779"/>
                    </a:cubicBezTo>
                    <a:cubicBezTo>
                      <a:pt x="63725" y="50779"/>
                      <a:pt x="61957" y="51618"/>
                      <a:pt x="60715" y="52921"/>
                    </a:cubicBezTo>
                    <a:cubicBezTo>
                      <a:pt x="60796" y="51326"/>
                      <a:pt x="60214" y="49830"/>
                      <a:pt x="59219" y="48647"/>
                    </a:cubicBezTo>
                    <a:cubicBezTo>
                      <a:pt x="59646" y="48568"/>
                      <a:pt x="60075" y="48529"/>
                      <a:pt x="60501" y="48529"/>
                    </a:cubicBezTo>
                    <a:close/>
                    <a:moveTo>
                      <a:pt x="107662" y="48316"/>
                    </a:moveTo>
                    <a:cubicBezTo>
                      <a:pt x="109596" y="48316"/>
                      <a:pt x="111472" y="49118"/>
                      <a:pt x="112821" y="50574"/>
                    </a:cubicBezTo>
                    <a:cubicBezTo>
                      <a:pt x="112802" y="50573"/>
                      <a:pt x="112783" y="50573"/>
                      <a:pt x="112765" y="50573"/>
                    </a:cubicBezTo>
                    <a:cubicBezTo>
                      <a:pt x="110778" y="50573"/>
                      <a:pt x="108902" y="51519"/>
                      <a:pt x="107650" y="52966"/>
                    </a:cubicBezTo>
                    <a:lnTo>
                      <a:pt x="107650" y="52966"/>
                    </a:lnTo>
                    <a:cubicBezTo>
                      <a:pt x="107803" y="51290"/>
                      <a:pt x="107211" y="49713"/>
                      <a:pt x="106172" y="48477"/>
                    </a:cubicBezTo>
                    <a:cubicBezTo>
                      <a:pt x="106667" y="48369"/>
                      <a:pt x="107167" y="48316"/>
                      <a:pt x="107662" y="48316"/>
                    </a:cubicBezTo>
                    <a:close/>
                    <a:moveTo>
                      <a:pt x="13659" y="48573"/>
                    </a:moveTo>
                    <a:cubicBezTo>
                      <a:pt x="15592" y="48573"/>
                      <a:pt x="17464" y="49371"/>
                      <a:pt x="18807" y="50824"/>
                    </a:cubicBezTo>
                    <a:cubicBezTo>
                      <a:pt x="18787" y="50824"/>
                      <a:pt x="18768" y="50824"/>
                      <a:pt x="18748" y="50824"/>
                    </a:cubicBezTo>
                    <a:cubicBezTo>
                      <a:pt x="16879" y="50824"/>
                      <a:pt x="15111" y="51663"/>
                      <a:pt x="13870" y="52966"/>
                    </a:cubicBezTo>
                    <a:cubicBezTo>
                      <a:pt x="13951" y="51371"/>
                      <a:pt x="13368" y="49875"/>
                      <a:pt x="12374" y="48692"/>
                    </a:cubicBezTo>
                    <a:cubicBezTo>
                      <a:pt x="12802" y="48612"/>
                      <a:pt x="13232" y="48573"/>
                      <a:pt x="13659" y="48573"/>
                    </a:cubicBezTo>
                    <a:close/>
                    <a:moveTo>
                      <a:pt x="23953" y="48574"/>
                    </a:moveTo>
                    <a:cubicBezTo>
                      <a:pt x="24378" y="48574"/>
                      <a:pt x="24806" y="48613"/>
                      <a:pt x="25232" y="48692"/>
                    </a:cubicBezTo>
                    <a:cubicBezTo>
                      <a:pt x="24237" y="49875"/>
                      <a:pt x="23655" y="51371"/>
                      <a:pt x="23744" y="52966"/>
                    </a:cubicBezTo>
                    <a:cubicBezTo>
                      <a:pt x="22494" y="51663"/>
                      <a:pt x="20726" y="50824"/>
                      <a:pt x="18866" y="50824"/>
                    </a:cubicBezTo>
                    <a:cubicBezTo>
                      <a:pt x="18846" y="50824"/>
                      <a:pt x="18827" y="50824"/>
                      <a:pt x="18807" y="50824"/>
                    </a:cubicBezTo>
                    <a:cubicBezTo>
                      <a:pt x="20144" y="49377"/>
                      <a:pt x="22018" y="48574"/>
                      <a:pt x="23953" y="48574"/>
                    </a:cubicBezTo>
                    <a:close/>
                    <a:moveTo>
                      <a:pt x="37179" y="48522"/>
                    </a:moveTo>
                    <a:cubicBezTo>
                      <a:pt x="39113" y="48522"/>
                      <a:pt x="40989" y="49325"/>
                      <a:pt x="42337" y="50780"/>
                    </a:cubicBezTo>
                    <a:cubicBezTo>
                      <a:pt x="42319" y="50779"/>
                      <a:pt x="42300" y="50779"/>
                      <a:pt x="42282" y="50779"/>
                    </a:cubicBezTo>
                    <a:cubicBezTo>
                      <a:pt x="40295" y="50779"/>
                      <a:pt x="38419" y="51725"/>
                      <a:pt x="37167" y="53172"/>
                    </a:cubicBezTo>
                    <a:cubicBezTo>
                      <a:pt x="37320" y="51496"/>
                      <a:pt x="36728" y="49910"/>
                      <a:pt x="35689" y="48683"/>
                    </a:cubicBezTo>
                    <a:cubicBezTo>
                      <a:pt x="36184" y="48575"/>
                      <a:pt x="36683" y="48522"/>
                      <a:pt x="37179" y="48522"/>
                    </a:cubicBezTo>
                    <a:close/>
                    <a:moveTo>
                      <a:pt x="124475" y="46470"/>
                    </a:moveTo>
                    <a:cubicBezTo>
                      <a:pt x="127650" y="46470"/>
                      <a:pt x="130827" y="48548"/>
                      <a:pt x="130867" y="52706"/>
                    </a:cubicBezTo>
                    <a:cubicBezTo>
                      <a:pt x="130388" y="52601"/>
                      <a:pt x="129906" y="52550"/>
                      <a:pt x="129426" y="52550"/>
                    </a:cubicBezTo>
                    <a:cubicBezTo>
                      <a:pt x="127574" y="52550"/>
                      <a:pt x="125776" y="53316"/>
                      <a:pt x="124487" y="54704"/>
                    </a:cubicBezTo>
                    <a:cubicBezTo>
                      <a:pt x="123206" y="53333"/>
                      <a:pt x="121414" y="52545"/>
                      <a:pt x="119532" y="52545"/>
                    </a:cubicBezTo>
                    <a:cubicBezTo>
                      <a:pt x="119048" y="52545"/>
                      <a:pt x="118564" y="52599"/>
                      <a:pt x="118089" y="52706"/>
                    </a:cubicBezTo>
                    <a:cubicBezTo>
                      <a:pt x="118125" y="48548"/>
                      <a:pt x="121299" y="46470"/>
                      <a:pt x="124475" y="46470"/>
                    </a:cubicBezTo>
                    <a:close/>
                    <a:moveTo>
                      <a:pt x="77635" y="46519"/>
                    </a:moveTo>
                    <a:cubicBezTo>
                      <a:pt x="80808" y="46519"/>
                      <a:pt x="83981" y="48596"/>
                      <a:pt x="84022" y="52751"/>
                    </a:cubicBezTo>
                    <a:lnTo>
                      <a:pt x="84031" y="52760"/>
                    </a:lnTo>
                    <a:cubicBezTo>
                      <a:pt x="83550" y="52655"/>
                      <a:pt x="83066" y="52604"/>
                      <a:pt x="82586" y="52604"/>
                    </a:cubicBezTo>
                    <a:cubicBezTo>
                      <a:pt x="80731" y="52604"/>
                      <a:pt x="78937" y="53370"/>
                      <a:pt x="77642" y="54758"/>
                    </a:cubicBezTo>
                    <a:cubicBezTo>
                      <a:pt x="76360" y="53378"/>
                      <a:pt x="74568" y="52599"/>
                      <a:pt x="72696" y="52599"/>
                    </a:cubicBezTo>
                    <a:cubicBezTo>
                      <a:pt x="72203" y="52599"/>
                      <a:pt x="71719" y="52652"/>
                      <a:pt x="71244" y="52760"/>
                    </a:cubicBezTo>
                    <a:cubicBezTo>
                      <a:pt x="71280" y="48600"/>
                      <a:pt x="74457" y="46519"/>
                      <a:pt x="77635" y="46519"/>
                    </a:cubicBezTo>
                    <a:close/>
                    <a:moveTo>
                      <a:pt x="100946" y="46509"/>
                    </a:moveTo>
                    <a:cubicBezTo>
                      <a:pt x="104122" y="46509"/>
                      <a:pt x="107296" y="48585"/>
                      <a:pt x="107337" y="52742"/>
                    </a:cubicBezTo>
                    <a:cubicBezTo>
                      <a:pt x="106865" y="52641"/>
                      <a:pt x="106389" y="52591"/>
                      <a:pt x="105917" y="52591"/>
                    </a:cubicBezTo>
                    <a:cubicBezTo>
                      <a:pt x="104050" y="52591"/>
                      <a:pt x="102242" y="53364"/>
                      <a:pt x="100948" y="54758"/>
                    </a:cubicBezTo>
                    <a:lnTo>
                      <a:pt x="100948" y="54749"/>
                    </a:lnTo>
                    <a:cubicBezTo>
                      <a:pt x="99667" y="53369"/>
                      <a:pt x="97875" y="52590"/>
                      <a:pt x="95993" y="52590"/>
                    </a:cubicBezTo>
                    <a:cubicBezTo>
                      <a:pt x="95509" y="52590"/>
                      <a:pt x="95025" y="52643"/>
                      <a:pt x="94550" y="52742"/>
                    </a:cubicBezTo>
                    <a:cubicBezTo>
                      <a:pt x="94591" y="48588"/>
                      <a:pt x="97769" y="46509"/>
                      <a:pt x="100946" y="46509"/>
                    </a:cubicBezTo>
                    <a:close/>
                    <a:moveTo>
                      <a:pt x="53993" y="46670"/>
                    </a:moveTo>
                    <a:cubicBezTo>
                      <a:pt x="57169" y="46670"/>
                      <a:pt x="60344" y="48747"/>
                      <a:pt x="60384" y="52903"/>
                    </a:cubicBezTo>
                    <a:cubicBezTo>
                      <a:pt x="59911" y="52801"/>
                      <a:pt x="59433" y="52752"/>
                      <a:pt x="58960" y="52752"/>
                    </a:cubicBezTo>
                    <a:cubicBezTo>
                      <a:pt x="57101" y="52752"/>
                      <a:pt x="55295" y="53518"/>
                      <a:pt x="53995" y="54910"/>
                    </a:cubicBezTo>
                    <a:cubicBezTo>
                      <a:pt x="52714" y="53531"/>
                      <a:pt x="50922" y="52751"/>
                      <a:pt x="49040" y="52751"/>
                    </a:cubicBezTo>
                    <a:cubicBezTo>
                      <a:pt x="48556" y="52751"/>
                      <a:pt x="48072" y="52805"/>
                      <a:pt x="47597" y="52903"/>
                    </a:cubicBezTo>
                    <a:cubicBezTo>
                      <a:pt x="47638" y="48749"/>
                      <a:pt x="50816" y="46670"/>
                      <a:pt x="53993" y="46670"/>
                    </a:cubicBezTo>
                    <a:close/>
                    <a:moveTo>
                      <a:pt x="7145" y="46712"/>
                    </a:moveTo>
                    <a:cubicBezTo>
                      <a:pt x="10322" y="46712"/>
                      <a:pt x="13498" y="48790"/>
                      <a:pt x="13538" y="52948"/>
                    </a:cubicBezTo>
                    <a:cubicBezTo>
                      <a:pt x="13065" y="52846"/>
                      <a:pt x="12588" y="52796"/>
                      <a:pt x="12114" y="52796"/>
                    </a:cubicBezTo>
                    <a:cubicBezTo>
                      <a:pt x="10255" y="52796"/>
                      <a:pt x="8451" y="53563"/>
                      <a:pt x="7159" y="54955"/>
                    </a:cubicBezTo>
                    <a:cubicBezTo>
                      <a:pt x="5884" y="53583"/>
                      <a:pt x="4097" y="52805"/>
                      <a:pt x="2226" y="52805"/>
                    </a:cubicBezTo>
                    <a:cubicBezTo>
                      <a:pt x="2216" y="52805"/>
                      <a:pt x="2205" y="52805"/>
                      <a:pt x="2194" y="52805"/>
                    </a:cubicBezTo>
                    <a:lnTo>
                      <a:pt x="2194" y="52796"/>
                    </a:lnTo>
                    <a:cubicBezTo>
                      <a:pt x="1711" y="52796"/>
                      <a:pt x="1227" y="52850"/>
                      <a:pt x="752" y="52948"/>
                    </a:cubicBezTo>
                    <a:cubicBezTo>
                      <a:pt x="792" y="48790"/>
                      <a:pt x="3969" y="46712"/>
                      <a:pt x="7145" y="46712"/>
                    </a:cubicBezTo>
                    <a:close/>
                    <a:moveTo>
                      <a:pt x="30465" y="46717"/>
                    </a:moveTo>
                    <a:cubicBezTo>
                      <a:pt x="33637" y="46717"/>
                      <a:pt x="36811" y="48795"/>
                      <a:pt x="36854" y="52953"/>
                    </a:cubicBezTo>
                    <a:lnTo>
                      <a:pt x="36854" y="52953"/>
                    </a:lnTo>
                    <a:cubicBezTo>
                      <a:pt x="36379" y="52851"/>
                      <a:pt x="35901" y="52801"/>
                      <a:pt x="35426" y="52801"/>
                    </a:cubicBezTo>
                    <a:cubicBezTo>
                      <a:pt x="33569" y="52801"/>
                      <a:pt x="31771" y="53567"/>
                      <a:pt x="30483" y="54955"/>
                    </a:cubicBezTo>
                    <a:cubicBezTo>
                      <a:pt x="29201" y="53584"/>
                      <a:pt x="27409" y="52796"/>
                      <a:pt x="25528" y="52796"/>
                    </a:cubicBezTo>
                    <a:cubicBezTo>
                      <a:pt x="25044" y="52796"/>
                      <a:pt x="24560" y="52850"/>
                      <a:pt x="24085" y="52957"/>
                    </a:cubicBezTo>
                    <a:cubicBezTo>
                      <a:pt x="24116" y="48798"/>
                      <a:pt x="27290" y="46717"/>
                      <a:pt x="30465" y="46717"/>
                    </a:cubicBezTo>
                    <a:close/>
                    <a:moveTo>
                      <a:pt x="107865" y="57160"/>
                    </a:moveTo>
                    <a:cubicBezTo>
                      <a:pt x="107867" y="57160"/>
                      <a:pt x="107868" y="57160"/>
                      <a:pt x="107870" y="57160"/>
                    </a:cubicBezTo>
                    <a:lnTo>
                      <a:pt x="107870" y="57160"/>
                    </a:lnTo>
                    <a:cubicBezTo>
                      <a:pt x="107871" y="57160"/>
                      <a:pt x="107873" y="57160"/>
                      <a:pt x="107874" y="57160"/>
                    </a:cubicBezTo>
                    <a:close/>
                    <a:moveTo>
                      <a:pt x="129607" y="52925"/>
                    </a:moveTo>
                    <a:cubicBezTo>
                      <a:pt x="130037" y="52925"/>
                      <a:pt x="130471" y="52965"/>
                      <a:pt x="130903" y="53047"/>
                    </a:cubicBezTo>
                    <a:cubicBezTo>
                      <a:pt x="129908" y="54229"/>
                      <a:pt x="129326" y="55726"/>
                      <a:pt x="129415" y="57321"/>
                    </a:cubicBezTo>
                    <a:cubicBezTo>
                      <a:pt x="128165" y="56009"/>
                      <a:pt x="126406" y="55179"/>
                      <a:pt x="124538" y="55179"/>
                    </a:cubicBezTo>
                    <a:cubicBezTo>
                      <a:pt x="124518" y="55179"/>
                      <a:pt x="124498" y="55179"/>
                      <a:pt x="124478" y="55179"/>
                    </a:cubicBezTo>
                    <a:cubicBezTo>
                      <a:pt x="124458" y="55179"/>
                      <a:pt x="124438" y="55179"/>
                      <a:pt x="124418" y="55179"/>
                    </a:cubicBezTo>
                    <a:cubicBezTo>
                      <a:pt x="122550" y="55179"/>
                      <a:pt x="120782" y="56009"/>
                      <a:pt x="119541" y="57321"/>
                    </a:cubicBezTo>
                    <a:cubicBezTo>
                      <a:pt x="119622" y="55726"/>
                      <a:pt x="119039" y="54220"/>
                      <a:pt x="118045" y="53047"/>
                    </a:cubicBezTo>
                    <a:cubicBezTo>
                      <a:pt x="118478" y="52965"/>
                      <a:pt x="118913" y="52925"/>
                      <a:pt x="119344" y="52925"/>
                    </a:cubicBezTo>
                    <a:cubicBezTo>
                      <a:pt x="121276" y="52925"/>
                      <a:pt x="123138" y="53727"/>
                      <a:pt x="124478" y="55170"/>
                    </a:cubicBezTo>
                    <a:cubicBezTo>
                      <a:pt x="125811" y="53727"/>
                      <a:pt x="127678" y="52925"/>
                      <a:pt x="129607" y="52925"/>
                    </a:cubicBezTo>
                    <a:close/>
                    <a:moveTo>
                      <a:pt x="82780" y="52965"/>
                    </a:moveTo>
                    <a:cubicBezTo>
                      <a:pt x="83204" y="52965"/>
                      <a:pt x="83632" y="53003"/>
                      <a:pt x="84057" y="53082"/>
                    </a:cubicBezTo>
                    <a:cubicBezTo>
                      <a:pt x="83538" y="53701"/>
                      <a:pt x="83135" y="54409"/>
                      <a:pt x="82875" y="55170"/>
                    </a:cubicBezTo>
                    <a:cubicBezTo>
                      <a:pt x="82634" y="55866"/>
                      <a:pt x="82526" y="56607"/>
                      <a:pt x="82569" y="57347"/>
                    </a:cubicBezTo>
                    <a:lnTo>
                      <a:pt x="82569" y="57347"/>
                    </a:lnTo>
                    <a:cubicBezTo>
                      <a:pt x="81328" y="56053"/>
                      <a:pt x="79569" y="55215"/>
                      <a:pt x="77701" y="55215"/>
                    </a:cubicBezTo>
                    <a:cubicBezTo>
                      <a:pt x="77681" y="55215"/>
                      <a:pt x="77661" y="55215"/>
                      <a:pt x="77642" y="55215"/>
                    </a:cubicBezTo>
                    <a:cubicBezTo>
                      <a:pt x="78979" y="53768"/>
                      <a:pt x="80847" y="52965"/>
                      <a:pt x="82780" y="52965"/>
                    </a:cubicBezTo>
                    <a:close/>
                    <a:moveTo>
                      <a:pt x="95802" y="52974"/>
                    </a:moveTo>
                    <a:cubicBezTo>
                      <a:pt x="97735" y="52974"/>
                      <a:pt x="99602" y="53775"/>
                      <a:pt x="100939" y="55215"/>
                    </a:cubicBezTo>
                    <a:cubicBezTo>
                      <a:pt x="100919" y="55215"/>
                      <a:pt x="100900" y="55215"/>
                      <a:pt x="100880" y="55215"/>
                    </a:cubicBezTo>
                    <a:cubicBezTo>
                      <a:pt x="99020" y="55215"/>
                      <a:pt x="97252" y="56053"/>
                      <a:pt x="96011" y="57357"/>
                    </a:cubicBezTo>
                    <a:cubicBezTo>
                      <a:pt x="96047" y="56622"/>
                      <a:pt x="95948" y="55878"/>
                      <a:pt x="95706" y="55179"/>
                    </a:cubicBezTo>
                    <a:lnTo>
                      <a:pt x="95706" y="55170"/>
                    </a:lnTo>
                    <a:cubicBezTo>
                      <a:pt x="95446" y="54409"/>
                      <a:pt x="95043" y="53701"/>
                      <a:pt x="94523" y="53091"/>
                    </a:cubicBezTo>
                    <a:cubicBezTo>
                      <a:pt x="94949" y="53012"/>
                      <a:pt x="95377" y="52974"/>
                      <a:pt x="95802" y="52974"/>
                    </a:cubicBezTo>
                    <a:close/>
                    <a:moveTo>
                      <a:pt x="60697" y="57357"/>
                    </a:moveTo>
                    <a:cubicBezTo>
                      <a:pt x="60700" y="57357"/>
                      <a:pt x="60703" y="57357"/>
                      <a:pt x="60706" y="57357"/>
                    </a:cubicBezTo>
                    <a:lnTo>
                      <a:pt x="60706" y="57357"/>
                    </a:lnTo>
                    <a:cubicBezTo>
                      <a:pt x="60709" y="57357"/>
                      <a:pt x="60712" y="57357"/>
                      <a:pt x="60715" y="57357"/>
                    </a:cubicBezTo>
                    <a:close/>
                    <a:moveTo>
                      <a:pt x="48839" y="53117"/>
                    </a:moveTo>
                    <a:cubicBezTo>
                      <a:pt x="50775" y="53117"/>
                      <a:pt x="52650" y="53921"/>
                      <a:pt x="53995" y="55376"/>
                    </a:cubicBezTo>
                    <a:lnTo>
                      <a:pt x="53995" y="55376"/>
                    </a:lnTo>
                    <a:cubicBezTo>
                      <a:pt x="53992" y="55376"/>
                      <a:pt x="53989" y="55376"/>
                      <a:pt x="53986" y="55376"/>
                    </a:cubicBezTo>
                    <a:cubicBezTo>
                      <a:pt x="53966" y="55376"/>
                      <a:pt x="53946" y="55376"/>
                      <a:pt x="53927" y="55376"/>
                    </a:cubicBezTo>
                    <a:cubicBezTo>
                      <a:pt x="52067" y="55376"/>
                      <a:pt x="50299" y="56206"/>
                      <a:pt x="49049" y="57509"/>
                    </a:cubicBezTo>
                    <a:cubicBezTo>
                      <a:pt x="49138" y="55923"/>
                      <a:pt x="48556" y="54418"/>
                      <a:pt x="47561" y="53235"/>
                    </a:cubicBezTo>
                    <a:cubicBezTo>
                      <a:pt x="47987" y="53156"/>
                      <a:pt x="48414" y="53117"/>
                      <a:pt x="48839" y="53117"/>
                    </a:cubicBezTo>
                    <a:close/>
                    <a:moveTo>
                      <a:pt x="59142" y="53117"/>
                    </a:moveTo>
                    <a:cubicBezTo>
                      <a:pt x="59567" y="53117"/>
                      <a:pt x="59994" y="53156"/>
                      <a:pt x="60420" y="53235"/>
                    </a:cubicBezTo>
                    <a:cubicBezTo>
                      <a:pt x="59425" y="54427"/>
                      <a:pt x="58843" y="55932"/>
                      <a:pt x="58932" y="57518"/>
                    </a:cubicBezTo>
                    <a:lnTo>
                      <a:pt x="58923" y="57509"/>
                    </a:lnTo>
                    <a:cubicBezTo>
                      <a:pt x="57682" y="56206"/>
                      <a:pt x="55914" y="55376"/>
                      <a:pt x="54046" y="55376"/>
                    </a:cubicBezTo>
                    <a:cubicBezTo>
                      <a:pt x="54029" y="55376"/>
                      <a:pt x="54012" y="55376"/>
                      <a:pt x="53995" y="55376"/>
                    </a:cubicBezTo>
                    <a:lnTo>
                      <a:pt x="53995" y="55376"/>
                    </a:lnTo>
                    <a:cubicBezTo>
                      <a:pt x="55333" y="53921"/>
                      <a:pt x="57206" y="53117"/>
                      <a:pt x="59142" y="53117"/>
                    </a:cubicBezTo>
                    <a:close/>
                    <a:moveTo>
                      <a:pt x="25317" y="53179"/>
                    </a:moveTo>
                    <a:cubicBezTo>
                      <a:pt x="27247" y="53179"/>
                      <a:pt x="29113" y="53976"/>
                      <a:pt x="30456" y="55421"/>
                    </a:cubicBezTo>
                    <a:cubicBezTo>
                      <a:pt x="30436" y="55421"/>
                      <a:pt x="30416" y="55421"/>
                      <a:pt x="30397" y="55421"/>
                    </a:cubicBezTo>
                    <a:cubicBezTo>
                      <a:pt x="28528" y="55421"/>
                      <a:pt x="26769" y="56259"/>
                      <a:pt x="25528" y="57554"/>
                    </a:cubicBezTo>
                    <a:cubicBezTo>
                      <a:pt x="25563" y="56819"/>
                      <a:pt x="25456" y="56075"/>
                      <a:pt x="25223" y="55376"/>
                    </a:cubicBezTo>
                    <a:lnTo>
                      <a:pt x="25223" y="55385"/>
                    </a:lnTo>
                    <a:cubicBezTo>
                      <a:pt x="24963" y="54624"/>
                      <a:pt x="24560" y="53916"/>
                      <a:pt x="24031" y="53298"/>
                    </a:cubicBezTo>
                    <a:cubicBezTo>
                      <a:pt x="24460" y="53218"/>
                      <a:pt x="24890" y="53179"/>
                      <a:pt x="25317" y="53179"/>
                    </a:cubicBezTo>
                    <a:close/>
                    <a:moveTo>
                      <a:pt x="12293" y="53188"/>
                    </a:moveTo>
                    <a:cubicBezTo>
                      <a:pt x="12719" y="53188"/>
                      <a:pt x="13147" y="53227"/>
                      <a:pt x="13574" y="53307"/>
                    </a:cubicBezTo>
                    <a:cubicBezTo>
                      <a:pt x="13055" y="53925"/>
                      <a:pt x="12651" y="54624"/>
                      <a:pt x="12391" y="55385"/>
                    </a:cubicBezTo>
                    <a:cubicBezTo>
                      <a:pt x="12150" y="56084"/>
                      <a:pt x="12051" y="56819"/>
                      <a:pt x="12087" y="57554"/>
                    </a:cubicBezTo>
                    <a:lnTo>
                      <a:pt x="12087" y="57572"/>
                    </a:lnTo>
                    <a:cubicBezTo>
                      <a:pt x="10845" y="56268"/>
                      <a:pt x="9086" y="55430"/>
                      <a:pt x="7218" y="55430"/>
                    </a:cubicBezTo>
                    <a:cubicBezTo>
                      <a:pt x="7198" y="55430"/>
                      <a:pt x="7178" y="55430"/>
                      <a:pt x="7159" y="55430"/>
                    </a:cubicBezTo>
                    <a:cubicBezTo>
                      <a:pt x="8501" y="53985"/>
                      <a:pt x="10367" y="53188"/>
                      <a:pt x="12293" y="53188"/>
                    </a:cubicBezTo>
                    <a:close/>
                    <a:moveTo>
                      <a:pt x="106098" y="52962"/>
                    </a:moveTo>
                    <a:cubicBezTo>
                      <a:pt x="106573" y="52962"/>
                      <a:pt x="107051" y="53010"/>
                      <a:pt x="107525" y="53109"/>
                    </a:cubicBezTo>
                    <a:cubicBezTo>
                      <a:pt x="106514" y="54361"/>
                      <a:pt x="105950" y="55943"/>
                      <a:pt x="106117" y="57615"/>
                    </a:cubicBezTo>
                    <a:lnTo>
                      <a:pt x="106117" y="57615"/>
                    </a:lnTo>
                    <a:cubicBezTo>
                      <a:pt x="104869" y="56153"/>
                      <a:pt x="102981" y="55206"/>
                      <a:pt x="100985" y="55206"/>
                    </a:cubicBezTo>
                    <a:cubicBezTo>
                      <a:pt x="100976" y="55206"/>
                      <a:pt x="100966" y="55206"/>
                      <a:pt x="100957" y="55206"/>
                    </a:cubicBezTo>
                    <a:cubicBezTo>
                      <a:pt x="102302" y="53761"/>
                      <a:pt x="104171" y="52962"/>
                      <a:pt x="106098" y="52962"/>
                    </a:cubicBezTo>
                    <a:close/>
                    <a:moveTo>
                      <a:pt x="70812" y="48526"/>
                    </a:moveTo>
                    <a:cubicBezTo>
                      <a:pt x="71289" y="48526"/>
                      <a:pt x="71770" y="48575"/>
                      <a:pt x="72248" y="48674"/>
                    </a:cubicBezTo>
                    <a:cubicBezTo>
                      <a:pt x="71271" y="49928"/>
                      <a:pt x="70742" y="51496"/>
                      <a:pt x="70939" y="53145"/>
                    </a:cubicBezTo>
                    <a:cubicBezTo>
                      <a:pt x="71447" y="53031"/>
                      <a:pt x="71960" y="52976"/>
                      <a:pt x="72468" y="52976"/>
                    </a:cubicBezTo>
                    <a:cubicBezTo>
                      <a:pt x="74401" y="52976"/>
                      <a:pt x="76276" y="53777"/>
                      <a:pt x="77624" y="55224"/>
                    </a:cubicBezTo>
                    <a:cubicBezTo>
                      <a:pt x="77606" y="55224"/>
                      <a:pt x="77587" y="55224"/>
                      <a:pt x="77569" y="55224"/>
                    </a:cubicBezTo>
                    <a:cubicBezTo>
                      <a:pt x="75520" y="55224"/>
                      <a:pt x="73598" y="56223"/>
                      <a:pt x="72355" y="57751"/>
                    </a:cubicBezTo>
                    <a:cubicBezTo>
                      <a:pt x="72694" y="54052"/>
                      <a:pt x="69407" y="50779"/>
                      <a:pt x="65713" y="50779"/>
                    </a:cubicBezTo>
                    <a:cubicBezTo>
                      <a:pt x="65693" y="50779"/>
                      <a:pt x="65673" y="50779"/>
                      <a:pt x="65653" y="50780"/>
                    </a:cubicBezTo>
                    <a:cubicBezTo>
                      <a:pt x="66997" y="49327"/>
                      <a:pt x="68873" y="48526"/>
                      <a:pt x="70812" y="48526"/>
                    </a:cubicBezTo>
                    <a:close/>
                    <a:moveTo>
                      <a:pt x="35611" y="53168"/>
                    </a:moveTo>
                    <a:cubicBezTo>
                      <a:pt x="36086" y="53168"/>
                      <a:pt x="36566" y="53216"/>
                      <a:pt x="37042" y="53315"/>
                    </a:cubicBezTo>
                    <a:cubicBezTo>
                      <a:pt x="36031" y="54567"/>
                      <a:pt x="35458" y="56149"/>
                      <a:pt x="35634" y="57812"/>
                    </a:cubicBezTo>
                    <a:lnTo>
                      <a:pt x="35634" y="57812"/>
                    </a:lnTo>
                    <a:cubicBezTo>
                      <a:pt x="34382" y="56357"/>
                      <a:pt x="32515" y="55412"/>
                      <a:pt x="30530" y="55412"/>
                    </a:cubicBezTo>
                    <a:cubicBezTo>
                      <a:pt x="30511" y="55412"/>
                      <a:pt x="30492" y="55412"/>
                      <a:pt x="30474" y="55412"/>
                    </a:cubicBezTo>
                    <a:cubicBezTo>
                      <a:pt x="31811" y="53967"/>
                      <a:pt x="33679" y="53168"/>
                      <a:pt x="35611" y="53168"/>
                    </a:cubicBezTo>
                    <a:close/>
                    <a:moveTo>
                      <a:pt x="112818" y="51075"/>
                    </a:moveTo>
                    <a:cubicBezTo>
                      <a:pt x="115995" y="51075"/>
                      <a:pt x="119174" y="53154"/>
                      <a:pt x="119218" y="57312"/>
                    </a:cubicBezTo>
                    <a:cubicBezTo>
                      <a:pt x="118743" y="57210"/>
                      <a:pt x="118265" y="57160"/>
                      <a:pt x="117790" y="57160"/>
                    </a:cubicBezTo>
                    <a:cubicBezTo>
                      <a:pt x="115926" y="57160"/>
                      <a:pt x="114120" y="57927"/>
                      <a:pt x="112821" y="59319"/>
                    </a:cubicBezTo>
                    <a:cubicBezTo>
                      <a:pt x="111549" y="57940"/>
                      <a:pt x="109750" y="57161"/>
                      <a:pt x="107870" y="57160"/>
                    </a:cubicBezTo>
                    <a:lnTo>
                      <a:pt x="107870" y="57160"/>
                    </a:lnTo>
                    <a:cubicBezTo>
                      <a:pt x="107388" y="57160"/>
                      <a:pt x="106905" y="57214"/>
                      <a:pt x="106432" y="57312"/>
                    </a:cubicBezTo>
                    <a:cubicBezTo>
                      <a:pt x="106468" y="53154"/>
                      <a:pt x="109642" y="51075"/>
                      <a:pt x="112818" y="51075"/>
                    </a:cubicBezTo>
                    <a:close/>
                    <a:moveTo>
                      <a:pt x="136134" y="51090"/>
                    </a:moveTo>
                    <a:cubicBezTo>
                      <a:pt x="139310" y="51090"/>
                      <a:pt x="142484" y="53169"/>
                      <a:pt x="142525" y="57330"/>
                    </a:cubicBezTo>
                    <a:cubicBezTo>
                      <a:pt x="142043" y="57224"/>
                      <a:pt x="141557" y="57173"/>
                      <a:pt x="141075" y="57173"/>
                    </a:cubicBezTo>
                    <a:cubicBezTo>
                      <a:pt x="139225" y="57173"/>
                      <a:pt x="137430" y="57933"/>
                      <a:pt x="136136" y="59319"/>
                    </a:cubicBezTo>
                    <a:lnTo>
                      <a:pt x="136136" y="59328"/>
                    </a:lnTo>
                    <a:cubicBezTo>
                      <a:pt x="134854" y="57957"/>
                      <a:pt x="133062" y="57168"/>
                      <a:pt x="131181" y="57168"/>
                    </a:cubicBezTo>
                    <a:cubicBezTo>
                      <a:pt x="130697" y="57168"/>
                      <a:pt x="130213" y="57222"/>
                      <a:pt x="129738" y="57330"/>
                    </a:cubicBezTo>
                    <a:cubicBezTo>
                      <a:pt x="129778" y="53171"/>
                      <a:pt x="132957" y="51090"/>
                      <a:pt x="136134" y="51090"/>
                    </a:cubicBezTo>
                    <a:close/>
                    <a:moveTo>
                      <a:pt x="89294" y="51126"/>
                    </a:moveTo>
                    <a:cubicBezTo>
                      <a:pt x="91873" y="51126"/>
                      <a:pt x="94452" y="52497"/>
                      <a:pt x="95348" y="55242"/>
                    </a:cubicBezTo>
                    <a:cubicBezTo>
                      <a:pt x="95572" y="55923"/>
                      <a:pt x="95679" y="56631"/>
                      <a:pt x="95688" y="57348"/>
                    </a:cubicBezTo>
                    <a:cubicBezTo>
                      <a:pt x="95215" y="57246"/>
                      <a:pt x="94738" y="57196"/>
                      <a:pt x="94264" y="57196"/>
                    </a:cubicBezTo>
                    <a:cubicBezTo>
                      <a:pt x="92405" y="57196"/>
                      <a:pt x="90599" y="57962"/>
                      <a:pt x="89299" y="59355"/>
                    </a:cubicBezTo>
                    <a:cubicBezTo>
                      <a:pt x="88027" y="57975"/>
                      <a:pt x="86226" y="57195"/>
                      <a:pt x="84353" y="57195"/>
                    </a:cubicBezTo>
                    <a:cubicBezTo>
                      <a:pt x="83860" y="57195"/>
                      <a:pt x="83376" y="57249"/>
                      <a:pt x="82910" y="57348"/>
                    </a:cubicBezTo>
                    <a:cubicBezTo>
                      <a:pt x="82902" y="56631"/>
                      <a:pt x="83009" y="55923"/>
                      <a:pt x="83224" y="55242"/>
                    </a:cubicBezTo>
                    <a:lnTo>
                      <a:pt x="83233" y="55242"/>
                    </a:lnTo>
                    <a:cubicBezTo>
                      <a:pt x="84129" y="52499"/>
                      <a:pt x="86712" y="51126"/>
                      <a:pt x="89294" y="51126"/>
                    </a:cubicBezTo>
                    <a:close/>
                    <a:moveTo>
                      <a:pt x="42335" y="51276"/>
                    </a:moveTo>
                    <a:cubicBezTo>
                      <a:pt x="45511" y="51276"/>
                      <a:pt x="48686" y="53352"/>
                      <a:pt x="48726" y="57509"/>
                    </a:cubicBezTo>
                    <a:cubicBezTo>
                      <a:pt x="48253" y="57407"/>
                      <a:pt x="47776" y="57357"/>
                      <a:pt x="47302" y="57357"/>
                    </a:cubicBezTo>
                    <a:cubicBezTo>
                      <a:pt x="45443" y="57357"/>
                      <a:pt x="43639" y="58124"/>
                      <a:pt x="42346" y="59516"/>
                    </a:cubicBezTo>
                    <a:cubicBezTo>
                      <a:pt x="41065" y="58136"/>
                      <a:pt x="39264" y="57357"/>
                      <a:pt x="37382" y="57357"/>
                    </a:cubicBezTo>
                    <a:cubicBezTo>
                      <a:pt x="36898" y="57357"/>
                      <a:pt x="36415" y="57410"/>
                      <a:pt x="35940" y="57509"/>
                    </a:cubicBezTo>
                    <a:cubicBezTo>
                      <a:pt x="35980" y="53355"/>
                      <a:pt x="39158" y="51276"/>
                      <a:pt x="42335" y="51276"/>
                    </a:cubicBezTo>
                    <a:close/>
                    <a:moveTo>
                      <a:pt x="65660" y="51276"/>
                    </a:moveTo>
                    <a:cubicBezTo>
                      <a:pt x="68835" y="51276"/>
                      <a:pt x="72010" y="53352"/>
                      <a:pt x="72050" y="57509"/>
                    </a:cubicBezTo>
                    <a:cubicBezTo>
                      <a:pt x="71577" y="57407"/>
                      <a:pt x="71100" y="57357"/>
                      <a:pt x="70626" y="57357"/>
                    </a:cubicBezTo>
                    <a:cubicBezTo>
                      <a:pt x="68767" y="57357"/>
                      <a:pt x="66961" y="58124"/>
                      <a:pt x="65662" y="59516"/>
                    </a:cubicBezTo>
                    <a:cubicBezTo>
                      <a:pt x="64382" y="58138"/>
                      <a:pt x="62585" y="57359"/>
                      <a:pt x="60706" y="57357"/>
                    </a:cubicBezTo>
                    <a:lnTo>
                      <a:pt x="60706" y="57357"/>
                    </a:lnTo>
                    <a:cubicBezTo>
                      <a:pt x="60217" y="57357"/>
                      <a:pt x="59736" y="57411"/>
                      <a:pt x="59264" y="57509"/>
                    </a:cubicBezTo>
                    <a:cubicBezTo>
                      <a:pt x="59304" y="53355"/>
                      <a:pt x="62482" y="51276"/>
                      <a:pt x="65660" y="51276"/>
                    </a:cubicBezTo>
                    <a:close/>
                    <a:moveTo>
                      <a:pt x="18806" y="51334"/>
                    </a:moveTo>
                    <a:cubicBezTo>
                      <a:pt x="21388" y="51334"/>
                      <a:pt x="23969" y="52707"/>
                      <a:pt x="24864" y="55457"/>
                    </a:cubicBezTo>
                    <a:cubicBezTo>
                      <a:pt x="25079" y="56138"/>
                      <a:pt x="25196" y="56846"/>
                      <a:pt x="25205" y="57563"/>
                    </a:cubicBezTo>
                    <a:cubicBezTo>
                      <a:pt x="24724" y="57458"/>
                      <a:pt x="24240" y="57407"/>
                      <a:pt x="23760" y="57407"/>
                    </a:cubicBezTo>
                    <a:cubicBezTo>
                      <a:pt x="21902" y="57407"/>
                      <a:pt x="20103" y="58173"/>
                      <a:pt x="18807" y="59561"/>
                    </a:cubicBezTo>
                    <a:cubicBezTo>
                      <a:pt x="17535" y="58190"/>
                      <a:pt x="15734" y="57401"/>
                      <a:pt x="13861" y="57401"/>
                    </a:cubicBezTo>
                    <a:cubicBezTo>
                      <a:pt x="13377" y="57401"/>
                      <a:pt x="12884" y="57455"/>
                      <a:pt x="12418" y="57563"/>
                    </a:cubicBezTo>
                    <a:cubicBezTo>
                      <a:pt x="12418" y="56837"/>
                      <a:pt x="12526" y="56129"/>
                      <a:pt x="12741" y="55448"/>
                    </a:cubicBezTo>
                    <a:lnTo>
                      <a:pt x="12741" y="55457"/>
                    </a:lnTo>
                    <a:cubicBezTo>
                      <a:pt x="13637" y="52710"/>
                      <a:pt x="16222" y="51334"/>
                      <a:pt x="18806" y="51334"/>
                    </a:cubicBezTo>
                    <a:close/>
                    <a:moveTo>
                      <a:pt x="117967" y="57526"/>
                    </a:moveTo>
                    <a:cubicBezTo>
                      <a:pt x="118391" y="57526"/>
                      <a:pt x="118819" y="57564"/>
                      <a:pt x="119245" y="57643"/>
                    </a:cubicBezTo>
                    <a:cubicBezTo>
                      <a:pt x="118726" y="58253"/>
                      <a:pt x="118322" y="58961"/>
                      <a:pt x="118063" y="59722"/>
                    </a:cubicBezTo>
                    <a:cubicBezTo>
                      <a:pt x="117821" y="60430"/>
                      <a:pt x="117713" y="61165"/>
                      <a:pt x="117758" y="61909"/>
                    </a:cubicBezTo>
                    <a:cubicBezTo>
                      <a:pt x="116510" y="60598"/>
                      <a:pt x="114739" y="59767"/>
                      <a:pt x="112860" y="59767"/>
                    </a:cubicBezTo>
                    <a:cubicBezTo>
                      <a:pt x="112850" y="59767"/>
                      <a:pt x="112840" y="59767"/>
                      <a:pt x="112830" y="59767"/>
                    </a:cubicBezTo>
                    <a:cubicBezTo>
                      <a:pt x="114167" y="58327"/>
                      <a:pt x="116034" y="57526"/>
                      <a:pt x="117967" y="57526"/>
                    </a:cubicBezTo>
                    <a:close/>
                    <a:moveTo>
                      <a:pt x="130990" y="57535"/>
                    </a:moveTo>
                    <a:cubicBezTo>
                      <a:pt x="132923" y="57535"/>
                      <a:pt x="134790" y="58336"/>
                      <a:pt x="136127" y="59776"/>
                    </a:cubicBezTo>
                    <a:cubicBezTo>
                      <a:pt x="136117" y="59776"/>
                      <a:pt x="136107" y="59776"/>
                      <a:pt x="136097" y="59776"/>
                    </a:cubicBezTo>
                    <a:cubicBezTo>
                      <a:pt x="134226" y="59776"/>
                      <a:pt x="132446" y="60607"/>
                      <a:pt x="131199" y="61918"/>
                    </a:cubicBezTo>
                    <a:cubicBezTo>
                      <a:pt x="131234" y="61183"/>
                      <a:pt x="131136" y="60439"/>
                      <a:pt x="130894" y="59731"/>
                    </a:cubicBezTo>
                    <a:cubicBezTo>
                      <a:pt x="130634" y="58970"/>
                      <a:pt x="130231" y="58271"/>
                      <a:pt x="129711" y="57652"/>
                    </a:cubicBezTo>
                    <a:cubicBezTo>
                      <a:pt x="130137" y="57573"/>
                      <a:pt x="130565" y="57535"/>
                      <a:pt x="130990" y="57535"/>
                    </a:cubicBezTo>
                    <a:close/>
                    <a:moveTo>
                      <a:pt x="84143" y="57571"/>
                    </a:moveTo>
                    <a:cubicBezTo>
                      <a:pt x="86075" y="57571"/>
                      <a:pt x="87945" y="58371"/>
                      <a:pt x="89282" y="59821"/>
                    </a:cubicBezTo>
                    <a:lnTo>
                      <a:pt x="89282" y="59821"/>
                    </a:lnTo>
                    <a:cubicBezTo>
                      <a:pt x="89265" y="59821"/>
                      <a:pt x="89248" y="59821"/>
                      <a:pt x="89231" y="59821"/>
                    </a:cubicBezTo>
                    <a:cubicBezTo>
                      <a:pt x="87362" y="59821"/>
                      <a:pt x="85595" y="60659"/>
                      <a:pt x="84353" y="61962"/>
                    </a:cubicBezTo>
                    <a:cubicBezTo>
                      <a:pt x="84434" y="60367"/>
                      <a:pt x="83851" y="58871"/>
                      <a:pt x="82866" y="57688"/>
                    </a:cubicBezTo>
                    <a:cubicBezTo>
                      <a:pt x="83291" y="57609"/>
                      <a:pt x="83719" y="57571"/>
                      <a:pt x="84143" y="57571"/>
                    </a:cubicBezTo>
                    <a:close/>
                    <a:moveTo>
                      <a:pt x="94437" y="57571"/>
                    </a:moveTo>
                    <a:cubicBezTo>
                      <a:pt x="94862" y="57571"/>
                      <a:pt x="95290" y="57609"/>
                      <a:pt x="95715" y="57688"/>
                    </a:cubicBezTo>
                    <a:cubicBezTo>
                      <a:pt x="94720" y="58871"/>
                      <a:pt x="94138" y="60367"/>
                      <a:pt x="94228" y="61962"/>
                    </a:cubicBezTo>
                    <a:cubicBezTo>
                      <a:pt x="92977" y="60659"/>
                      <a:pt x="91218" y="59821"/>
                      <a:pt x="89350" y="59821"/>
                    </a:cubicBezTo>
                    <a:cubicBezTo>
                      <a:pt x="89333" y="59821"/>
                      <a:pt x="89316" y="59821"/>
                      <a:pt x="89299" y="59821"/>
                    </a:cubicBezTo>
                    <a:lnTo>
                      <a:pt x="89299" y="59821"/>
                    </a:lnTo>
                    <a:cubicBezTo>
                      <a:pt x="90636" y="58371"/>
                      <a:pt x="92506" y="57571"/>
                      <a:pt x="94437" y="57571"/>
                    </a:cubicBezTo>
                    <a:close/>
                    <a:moveTo>
                      <a:pt x="47495" y="57735"/>
                    </a:moveTo>
                    <a:cubicBezTo>
                      <a:pt x="47916" y="57735"/>
                      <a:pt x="48340" y="57773"/>
                      <a:pt x="48762" y="57849"/>
                    </a:cubicBezTo>
                    <a:cubicBezTo>
                      <a:pt x="48242" y="58468"/>
                      <a:pt x="47839" y="59176"/>
                      <a:pt x="47579" y="59937"/>
                    </a:cubicBezTo>
                    <a:cubicBezTo>
                      <a:pt x="47337" y="60636"/>
                      <a:pt x="47230" y="61371"/>
                      <a:pt x="47275" y="62115"/>
                    </a:cubicBezTo>
                    <a:lnTo>
                      <a:pt x="47275" y="62124"/>
                    </a:lnTo>
                    <a:cubicBezTo>
                      <a:pt x="46033" y="60820"/>
                      <a:pt x="44265" y="59982"/>
                      <a:pt x="42405" y="59982"/>
                    </a:cubicBezTo>
                    <a:cubicBezTo>
                      <a:pt x="42386" y="59982"/>
                      <a:pt x="42366" y="59982"/>
                      <a:pt x="42346" y="59982"/>
                    </a:cubicBezTo>
                    <a:cubicBezTo>
                      <a:pt x="43686" y="58532"/>
                      <a:pt x="45558" y="57735"/>
                      <a:pt x="47495" y="57735"/>
                    </a:cubicBezTo>
                    <a:close/>
                    <a:moveTo>
                      <a:pt x="60510" y="57740"/>
                    </a:moveTo>
                    <a:cubicBezTo>
                      <a:pt x="62438" y="57740"/>
                      <a:pt x="64308" y="58537"/>
                      <a:pt x="65644" y="59982"/>
                    </a:cubicBezTo>
                    <a:cubicBezTo>
                      <a:pt x="65624" y="59982"/>
                      <a:pt x="65604" y="59982"/>
                      <a:pt x="65585" y="59982"/>
                    </a:cubicBezTo>
                    <a:cubicBezTo>
                      <a:pt x="63725" y="59982"/>
                      <a:pt x="61957" y="60820"/>
                      <a:pt x="60715" y="62124"/>
                    </a:cubicBezTo>
                    <a:cubicBezTo>
                      <a:pt x="60751" y="61380"/>
                      <a:pt x="60653" y="60636"/>
                      <a:pt x="60411" y="59937"/>
                    </a:cubicBezTo>
                    <a:cubicBezTo>
                      <a:pt x="60151" y="59176"/>
                      <a:pt x="59748" y="58468"/>
                      <a:pt x="59228" y="57858"/>
                    </a:cubicBezTo>
                    <a:cubicBezTo>
                      <a:pt x="59655" y="57779"/>
                      <a:pt x="60084" y="57740"/>
                      <a:pt x="60510" y="57740"/>
                    </a:cubicBezTo>
                    <a:close/>
                    <a:moveTo>
                      <a:pt x="23936" y="57764"/>
                    </a:moveTo>
                    <a:cubicBezTo>
                      <a:pt x="24366" y="57764"/>
                      <a:pt x="24800" y="57804"/>
                      <a:pt x="25232" y="57885"/>
                    </a:cubicBezTo>
                    <a:cubicBezTo>
                      <a:pt x="24237" y="59059"/>
                      <a:pt x="23655" y="60565"/>
                      <a:pt x="23744" y="62151"/>
                    </a:cubicBezTo>
                    <a:cubicBezTo>
                      <a:pt x="22494" y="60847"/>
                      <a:pt x="20727" y="60018"/>
                      <a:pt x="18867" y="60018"/>
                    </a:cubicBezTo>
                    <a:cubicBezTo>
                      <a:pt x="18847" y="60018"/>
                      <a:pt x="18827" y="60018"/>
                      <a:pt x="18807" y="60018"/>
                    </a:cubicBezTo>
                    <a:cubicBezTo>
                      <a:pt x="18787" y="60018"/>
                      <a:pt x="18767" y="60018"/>
                      <a:pt x="18747" y="60018"/>
                    </a:cubicBezTo>
                    <a:cubicBezTo>
                      <a:pt x="16879" y="60018"/>
                      <a:pt x="15111" y="60847"/>
                      <a:pt x="13870" y="62151"/>
                    </a:cubicBezTo>
                    <a:cubicBezTo>
                      <a:pt x="13951" y="60573"/>
                      <a:pt x="13368" y="59068"/>
                      <a:pt x="12382" y="57885"/>
                    </a:cubicBezTo>
                    <a:lnTo>
                      <a:pt x="12374" y="57885"/>
                    </a:lnTo>
                    <a:cubicBezTo>
                      <a:pt x="12805" y="57804"/>
                      <a:pt x="13239" y="57764"/>
                      <a:pt x="13670" y="57764"/>
                    </a:cubicBezTo>
                    <a:cubicBezTo>
                      <a:pt x="15599" y="57764"/>
                      <a:pt x="17467" y="58566"/>
                      <a:pt x="18807" y="60009"/>
                    </a:cubicBezTo>
                    <a:cubicBezTo>
                      <a:pt x="20140" y="58566"/>
                      <a:pt x="22007" y="57764"/>
                      <a:pt x="23936" y="57764"/>
                    </a:cubicBezTo>
                    <a:close/>
                    <a:moveTo>
                      <a:pt x="107668" y="57528"/>
                    </a:moveTo>
                    <a:cubicBezTo>
                      <a:pt x="109594" y="57528"/>
                      <a:pt x="111464" y="58327"/>
                      <a:pt x="112812" y="59767"/>
                    </a:cubicBezTo>
                    <a:cubicBezTo>
                      <a:pt x="112793" y="59767"/>
                      <a:pt x="112774" y="59767"/>
                      <a:pt x="112756" y="59767"/>
                    </a:cubicBezTo>
                    <a:cubicBezTo>
                      <a:pt x="110769" y="59767"/>
                      <a:pt x="108902" y="60712"/>
                      <a:pt x="107650" y="62159"/>
                    </a:cubicBezTo>
                    <a:lnTo>
                      <a:pt x="107650" y="62159"/>
                    </a:lnTo>
                    <a:cubicBezTo>
                      <a:pt x="107803" y="60502"/>
                      <a:pt x="107211" y="58925"/>
                      <a:pt x="106181" y="57688"/>
                    </a:cubicBezTo>
                    <a:cubicBezTo>
                      <a:pt x="106675" y="57580"/>
                      <a:pt x="107173" y="57528"/>
                      <a:pt x="107668" y="57528"/>
                    </a:cubicBezTo>
                    <a:close/>
                    <a:moveTo>
                      <a:pt x="37187" y="57724"/>
                    </a:moveTo>
                    <a:cubicBezTo>
                      <a:pt x="39116" y="57724"/>
                      <a:pt x="40983" y="58519"/>
                      <a:pt x="42328" y="59964"/>
                    </a:cubicBezTo>
                    <a:cubicBezTo>
                      <a:pt x="42310" y="59964"/>
                      <a:pt x="42291" y="59964"/>
                      <a:pt x="42273" y="59964"/>
                    </a:cubicBezTo>
                    <a:cubicBezTo>
                      <a:pt x="40286" y="59964"/>
                      <a:pt x="38419" y="60910"/>
                      <a:pt x="37167" y="62366"/>
                    </a:cubicBezTo>
                    <a:cubicBezTo>
                      <a:pt x="37320" y="60699"/>
                      <a:pt x="36728" y="59122"/>
                      <a:pt x="35698" y="57894"/>
                    </a:cubicBezTo>
                    <a:lnTo>
                      <a:pt x="35689" y="57885"/>
                    </a:lnTo>
                    <a:cubicBezTo>
                      <a:pt x="36187" y="57777"/>
                      <a:pt x="36689" y="57724"/>
                      <a:pt x="37187" y="57724"/>
                    </a:cubicBezTo>
                    <a:close/>
                    <a:moveTo>
                      <a:pt x="124486" y="55678"/>
                    </a:moveTo>
                    <a:cubicBezTo>
                      <a:pt x="127068" y="55678"/>
                      <a:pt x="129649" y="57049"/>
                      <a:pt x="130544" y="59794"/>
                    </a:cubicBezTo>
                    <a:cubicBezTo>
                      <a:pt x="130760" y="60475"/>
                      <a:pt x="130876" y="61183"/>
                      <a:pt x="130876" y="61900"/>
                    </a:cubicBezTo>
                    <a:cubicBezTo>
                      <a:pt x="130403" y="61798"/>
                      <a:pt x="129926" y="61748"/>
                      <a:pt x="129452" y="61748"/>
                    </a:cubicBezTo>
                    <a:cubicBezTo>
                      <a:pt x="127593" y="61748"/>
                      <a:pt x="125787" y="62514"/>
                      <a:pt x="124487" y="63907"/>
                    </a:cubicBezTo>
                    <a:cubicBezTo>
                      <a:pt x="123215" y="62527"/>
                      <a:pt x="121414" y="61747"/>
                      <a:pt x="119541" y="61747"/>
                    </a:cubicBezTo>
                    <a:cubicBezTo>
                      <a:pt x="119048" y="61747"/>
                      <a:pt x="118564" y="61801"/>
                      <a:pt x="118080" y="61909"/>
                    </a:cubicBezTo>
                    <a:cubicBezTo>
                      <a:pt x="118080" y="61192"/>
                      <a:pt x="118197" y="60484"/>
                      <a:pt x="118412" y="59803"/>
                    </a:cubicBezTo>
                    <a:lnTo>
                      <a:pt x="118421" y="59794"/>
                    </a:lnTo>
                    <a:cubicBezTo>
                      <a:pt x="119317" y="57051"/>
                      <a:pt x="121902" y="55678"/>
                      <a:pt x="124486" y="55678"/>
                    </a:cubicBezTo>
                    <a:close/>
                    <a:moveTo>
                      <a:pt x="77628" y="55717"/>
                    </a:moveTo>
                    <a:cubicBezTo>
                      <a:pt x="80804" y="55717"/>
                      <a:pt x="83980" y="57795"/>
                      <a:pt x="84022" y="61951"/>
                    </a:cubicBezTo>
                    <a:lnTo>
                      <a:pt x="84022" y="61951"/>
                    </a:lnTo>
                    <a:cubicBezTo>
                      <a:pt x="83546" y="61848"/>
                      <a:pt x="83066" y="61797"/>
                      <a:pt x="82590" y="61797"/>
                    </a:cubicBezTo>
                    <a:cubicBezTo>
                      <a:pt x="80737" y="61797"/>
                      <a:pt x="78939" y="62563"/>
                      <a:pt x="77651" y="63952"/>
                    </a:cubicBezTo>
                    <a:cubicBezTo>
                      <a:pt x="76377" y="62579"/>
                      <a:pt x="74589" y="61801"/>
                      <a:pt x="72710" y="61801"/>
                    </a:cubicBezTo>
                    <a:cubicBezTo>
                      <a:pt x="72699" y="61801"/>
                      <a:pt x="72688" y="61801"/>
                      <a:pt x="72678" y="61801"/>
                    </a:cubicBezTo>
                    <a:cubicBezTo>
                      <a:pt x="72194" y="61801"/>
                      <a:pt x="71710" y="61846"/>
                      <a:pt x="71235" y="61953"/>
                    </a:cubicBezTo>
                    <a:cubicBezTo>
                      <a:pt x="71275" y="57796"/>
                      <a:pt x="74452" y="55717"/>
                      <a:pt x="77628" y="55717"/>
                    </a:cubicBezTo>
                    <a:close/>
                    <a:moveTo>
                      <a:pt x="100943" y="55717"/>
                    </a:moveTo>
                    <a:cubicBezTo>
                      <a:pt x="104119" y="55717"/>
                      <a:pt x="107295" y="57795"/>
                      <a:pt x="107337" y="61951"/>
                    </a:cubicBezTo>
                    <a:lnTo>
                      <a:pt x="107337" y="61951"/>
                    </a:lnTo>
                    <a:cubicBezTo>
                      <a:pt x="106865" y="61851"/>
                      <a:pt x="106389" y="61802"/>
                      <a:pt x="105918" y="61802"/>
                    </a:cubicBezTo>
                    <a:cubicBezTo>
                      <a:pt x="104057" y="61802"/>
                      <a:pt x="102256" y="62568"/>
                      <a:pt x="100957" y="63961"/>
                    </a:cubicBezTo>
                    <a:cubicBezTo>
                      <a:pt x="99683" y="62588"/>
                      <a:pt x="97895" y="61801"/>
                      <a:pt x="96025" y="61801"/>
                    </a:cubicBezTo>
                    <a:cubicBezTo>
                      <a:pt x="96014" y="61801"/>
                      <a:pt x="96003" y="61801"/>
                      <a:pt x="95993" y="61801"/>
                    </a:cubicBezTo>
                    <a:cubicBezTo>
                      <a:pt x="95509" y="61801"/>
                      <a:pt x="95025" y="61846"/>
                      <a:pt x="94550" y="61953"/>
                    </a:cubicBezTo>
                    <a:cubicBezTo>
                      <a:pt x="94590" y="57796"/>
                      <a:pt x="97767" y="55717"/>
                      <a:pt x="100943" y="55717"/>
                    </a:cubicBezTo>
                    <a:close/>
                    <a:moveTo>
                      <a:pt x="54007" y="55884"/>
                    </a:moveTo>
                    <a:cubicBezTo>
                      <a:pt x="56587" y="55884"/>
                      <a:pt x="59166" y="57255"/>
                      <a:pt x="60061" y="60000"/>
                    </a:cubicBezTo>
                    <a:cubicBezTo>
                      <a:pt x="60285" y="60681"/>
                      <a:pt x="60393" y="61389"/>
                      <a:pt x="60402" y="62106"/>
                    </a:cubicBezTo>
                    <a:cubicBezTo>
                      <a:pt x="59929" y="62004"/>
                      <a:pt x="59451" y="61954"/>
                      <a:pt x="58977" y="61954"/>
                    </a:cubicBezTo>
                    <a:cubicBezTo>
                      <a:pt x="57118" y="61954"/>
                      <a:pt x="55312" y="62720"/>
                      <a:pt x="54013" y="64113"/>
                    </a:cubicBezTo>
                    <a:cubicBezTo>
                      <a:pt x="52741" y="62733"/>
                      <a:pt x="50939" y="61953"/>
                      <a:pt x="49067" y="61953"/>
                    </a:cubicBezTo>
                    <a:cubicBezTo>
                      <a:pt x="48574" y="61953"/>
                      <a:pt x="48090" y="61998"/>
                      <a:pt x="47624" y="62106"/>
                    </a:cubicBezTo>
                    <a:cubicBezTo>
                      <a:pt x="47615" y="61389"/>
                      <a:pt x="47723" y="60681"/>
                      <a:pt x="47929" y="60009"/>
                    </a:cubicBezTo>
                    <a:lnTo>
                      <a:pt x="47947" y="60000"/>
                    </a:lnTo>
                    <a:cubicBezTo>
                      <a:pt x="48843" y="57257"/>
                      <a:pt x="51425" y="55884"/>
                      <a:pt x="54007" y="55884"/>
                    </a:cubicBezTo>
                    <a:close/>
                    <a:moveTo>
                      <a:pt x="7145" y="55914"/>
                    </a:moveTo>
                    <a:cubicBezTo>
                      <a:pt x="10322" y="55914"/>
                      <a:pt x="13498" y="57993"/>
                      <a:pt x="13538" y="62151"/>
                    </a:cubicBezTo>
                    <a:cubicBezTo>
                      <a:pt x="13063" y="62046"/>
                      <a:pt x="12582" y="61995"/>
                      <a:pt x="12105" y="61995"/>
                    </a:cubicBezTo>
                    <a:cubicBezTo>
                      <a:pt x="10247" y="61995"/>
                      <a:pt x="8440" y="62767"/>
                      <a:pt x="7150" y="64158"/>
                    </a:cubicBezTo>
                    <a:cubicBezTo>
                      <a:pt x="5875" y="62786"/>
                      <a:pt x="4096" y="61998"/>
                      <a:pt x="2226" y="61998"/>
                    </a:cubicBezTo>
                    <a:cubicBezTo>
                      <a:pt x="2216" y="61998"/>
                      <a:pt x="2205" y="61998"/>
                      <a:pt x="2194" y="61998"/>
                    </a:cubicBezTo>
                    <a:cubicBezTo>
                      <a:pt x="1711" y="61998"/>
                      <a:pt x="1227" y="62043"/>
                      <a:pt x="752" y="62151"/>
                    </a:cubicBezTo>
                    <a:cubicBezTo>
                      <a:pt x="792" y="57993"/>
                      <a:pt x="3969" y="55914"/>
                      <a:pt x="7145" y="55914"/>
                    </a:cubicBezTo>
                    <a:close/>
                    <a:moveTo>
                      <a:pt x="30465" y="55917"/>
                    </a:moveTo>
                    <a:cubicBezTo>
                      <a:pt x="33638" y="55917"/>
                      <a:pt x="36811" y="57993"/>
                      <a:pt x="36854" y="62147"/>
                    </a:cubicBezTo>
                    <a:lnTo>
                      <a:pt x="36854" y="62147"/>
                    </a:lnTo>
                    <a:cubicBezTo>
                      <a:pt x="36384" y="62047"/>
                      <a:pt x="35912" y="61999"/>
                      <a:pt x="35443" y="61999"/>
                    </a:cubicBezTo>
                    <a:cubicBezTo>
                      <a:pt x="33580" y="61999"/>
                      <a:pt x="31775" y="62765"/>
                      <a:pt x="30483" y="64158"/>
                    </a:cubicBezTo>
                    <a:cubicBezTo>
                      <a:pt x="29201" y="62778"/>
                      <a:pt x="27409" y="61998"/>
                      <a:pt x="25528" y="61998"/>
                    </a:cubicBezTo>
                    <a:cubicBezTo>
                      <a:pt x="25044" y="61998"/>
                      <a:pt x="24560" y="62052"/>
                      <a:pt x="24085" y="62151"/>
                    </a:cubicBezTo>
                    <a:cubicBezTo>
                      <a:pt x="24116" y="57996"/>
                      <a:pt x="27290" y="55917"/>
                      <a:pt x="30465" y="55917"/>
                    </a:cubicBezTo>
                    <a:close/>
                    <a:moveTo>
                      <a:pt x="119322" y="62140"/>
                    </a:moveTo>
                    <a:cubicBezTo>
                      <a:pt x="121256" y="62140"/>
                      <a:pt x="123125" y="62943"/>
                      <a:pt x="124469" y="64391"/>
                    </a:cubicBezTo>
                    <a:cubicBezTo>
                      <a:pt x="124450" y="64390"/>
                      <a:pt x="124430" y="64390"/>
                      <a:pt x="124410" y="64390"/>
                    </a:cubicBezTo>
                    <a:cubicBezTo>
                      <a:pt x="122541" y="64390"/>
                      <a:pt x="120773" y="65229"/>
                      <a:pt x="119532" y="66532"/>
                    </a:cubicBezTo>
                    <a:cubicBezTo>
                      <a:pt x="119613" y="64946"/>
                      <a:pt x="119030" y="63441"/>
                      <a:pt x="118045" y="62258"/>
                    </a:cubicBezTo>
                    <a:cubicBezTo>
                      <a:pt x="118470" y="62179"/>
                      <a:pt x="118898" y="62140"/>
                      <a:pt x="119322" y="62140"/>
                    </a:cubicBezTo>
                    <a:close/>
                    <a:moveTo>
                      <a:pt x="129616" y="62140"/>
                    </a:moveTo>
                    <a:cubicBezTo>
                      <a:pt x="130040" y="62140"/>
                      <a:pt x="130468" y="62179"/>
                      <a:pt x="130894" y="62258"/>
                    </a:cubicBezTo>
                    <a:cubicBezTo>
                      <a:pt x="129908" y="63423"/>
                      <a:pt x="129326" y="64928"/>
                      <a:pt x="129415" y="66523"/>
                    </a:cubicBezTo>
                    <a:lnTo>
                      <a:pt x="129406" y="66532"/>
                    </a:lnTo>
                    <a:cubicBezTo>
                      <a:pt x="128156" y="65229"/>
                      <a:pt x="126388" y="64390"/>
                      <a:pt x="124528" y="64390"/>
                    </a:cubicBezTo>
                    <a:cubicBezTo>
                      <a:pt x="124509" y="64390"/>
                      <a:pt x="124489" y="64390"/>
                      <a:pt x="124469" y="64391"/>
                    </a:cubicBezTo>
                    <a:cubicBezTo>
                      <a:pt x="125807" y="62943"/>
                      <a:pt x="127680" y="62140"/>
                      <a:pt x="129616" y="62140"/>
                    </a:cubicBezTo>
                    <a:close/>
                    <a:moveTo>
                      <a:pt x="95796" y="62176"/>
                    </a:moveTo>
                    <a:cubicBezTo>
                      <a:pt x="97737" y="62176"/>
                      <a:pt x="99610" y="62980"/>
                      <a:pt x="100948" y="64435"/>
                    </a:cubicBezTo>
                    <a:cubicBezTo>
                      <a:pt x="100928" y="64435"/>
                      <a:pt x="100908" y="64435"/>
                      <a:pt x="100888" y="64435"/>
                    </a:cubicBezTo>
                    <a:cubicBezTo>
                      <a:pt x="99020" y="64435"/>
                      <a:pt x="97252" y="65265"/>
                      <a:pt x="96011" y="66568"/>
                    </a:cubicBezTo>
                    <a:cubicBezTo>
                      <a:pt x="96091" y="64982"/>
                      <a:pt x="95509" y="63477"/>
                      <a:pt x="94514" y="62294"/>
                    </a:cubicBezTo>
                    <a:cubicBezTo>
                      <a:pt x="94941" y="62215"/>
                      <a:pt x="95370" y="62176"/>
                      <a:pt x="95796" y="62176"/>
                    </a:cubicBezTo>
                    <a:close/>
                    <a:moveTo>
                      <a:pt x="82771" y="62185"/>
                    </a:moveTo>
                    <a:cubicBezTo>
                      <a:pt x="83195" y="62185"/>
                      <a:pt x="83623" y="62224"/>
                      <a:pt x="84048" y="62303"/>
                    </a:cubicBezTo>
                    <a:cubicBezTo>
                      <a:pt x="83063" y="63477"/>
                      <a:pt x="82480" y="64991"/>
                      <a:pt x="82561" y="66577"/>
                    </a:cubicBezTo>
                    <a:cubicBezTo>
                      <a:pt x="81320" y="65274"/>
                      <a:pt x="79552" y="64435"/>
                      <a:pt x="77683" y="64435"/>
                    </a:cubicBezTo>
                    <a:cubicBezTo>
                      <a:pt x="77666" y="64435"/>
                      <a:pt x="77650" y="64435"/>
                      <a:pt x="77633" y="64435"/>
                    </a:cubicBezTo>
                    <a:lnTo>
                      <a:pt x="77633" y="64435"/>
                    </a:lnTo>
                    <a:cubicBezTo>
                      <a:pt x="78970" y="62988"/>
                      <a:pt x="80838" y="62185"/>
                      <a:pt x="82771" y="62185"/>
                    </a:cubicBezTo>
                    <a:close/>
                    <a:moveTo>
                      <a:pt x="59134" y="62337"/>
                    </a:moveTo>
                    <a:cubicBezTo>
                      <a:pt x="59561" y="62337"/>
                      <a:pt x="59992" y="62376"/>
                      <a:pt x="60420" y="62455"/>
                    </a:cubicBezTo>
                    <a:cubicBezTo>
                      <a:pt x="59427" y="63627"/>
                      <a:pt x="58845" y="65119"/>
                      <a:pt x="58932" y="66720"/>
                    </a:cubicBezTo>
                    <a:lnTo>
                      <a:pt x="58932" y="66720"/>
                    </a:lnTo>
                    <a:cubicBezTo>
                      <a:pt x="57682" y="65417"/>
                      <a:pt x="55914" y="64587"/>
                      <a:pt x="54055" y="64587"/>
                    </a:cubicBezTo>
                    <a:cubicBezTo>
                      <a:pt x="54035" y="64587"/>
                      <a:pt x="54015" y="64588"/>
                      <a:pt x="53995" y="64588"/>
                    </a:cubicBezTo>
                    <a:cubicBezTo>
                      <a:pt x="55331" y="63135"/>
                      <a:pt x="57201" y="62337"/>
                      <a:pt x="59134" y="62337"/>
                    </a:cubicBezTo>
                    <a:close/>
                    <a:moveTo>
                      <a:pt x="48861" y="62333"/>
                    </a:moveTo>
                    <a:cubicBezTo>
                      <a:pt x="50795" y="62333"/>
                      <a:pt x="52662" y="63137"/>
                      <a:pt x="53995" y="64588"/>
                    </a:cubicBezTo>
                    <a:cubicBezTo>
                      <a:pt x="53975" y="64588"/>
                      <a:pt x="53955" y="64587"/>
                      <a:pt x="53935" y="64587"/>
                    </a:cubicBezTo>
                    <a:cubicBezTo>
                      <a:pt x="52067" y="64587"/>
                      <a:pt x="50299" y="65417"/>
                      <a:pt x="49058" y="66720"/>
                    </a:cubicBezTo>
                    <a:cubicBezTo>
                      <a:pt x="49138" y="65134"/>
                      <a:pt x="48556" y="63629"/>
                      <a:pt x="47561" y="62455"/>
                    </a:cubicBezTo>
                    <a:cubicBezTo>
                      <a:pt x="47994" y="62373"/>
                      <a:pt x="48429" y="62333"/>
                      <a:pt x="48861" y="62333"/>
                    </a:cubicBezTo>
                    <a:close/>
                    <a:moveTo>
                      <a:pt x="106103" y="62174"/>
                    </a:moveTo>
                    <a:cubicBezTo>
                      <a:pt x="106576" y="62174"/>
                      <a:pt x="107052" y="62222"/>
                      <a:pt x="107525" y="62321"/>
                    </a:cubicBezTo>
                    <a:cubicBezTo>
                      <a:pt x="106512" y="63566"/>
                      <a:pt x="105939" y="65161"/>
                      <a:pt x="106127" y="66837"/>
                    </a:cubicBezTo>
                    <a:cubicBezTo>
                      <a:pt x="104872" y="65387"/>
                      <a:pt x="103007" y="64435"/>
                      <a:pt x="101030" y="64435"/>
                    </a:cubicBezTo>
                    <a:cubicBezTo>
                      <a:pt x="101003" y="64435"/>
                      <a:pt x="100975" y="64435"/>
                      <a:pt x="100948" y="64435"/>
                    </a:cubicBezTo>
                    <a:cubicBezTo>
                      <a:pt x="102295" y="62981"/>
                      <a:pt x="104168" y="62174"/>
                      <a:pt x="106103" y="62174"/>
                    </a:cubicBezTo>
                    <a:close/>
                    <a:moveTo>
                      <a:pt x="70807" y="57738"/>
                    </a:moveTo>
                    <a:cubicBezTo>
                      <a:pt x="71283" y="57738"/>
                      <a:pt x="71762" y="57786"/>
                      <a:pt x="72239" y="57885"/>
                    </a:cubicBezTo>
                    <a:cubicBezTo>
                      <a:pt x="71271" y="59131"/>
                      <a:pt x="70742" y="60708"/>
                      <a:pt x="70939" y="62348"/>
                    </a:cubicBezTo>
                    <a:cubicBezTo>
                      <a:pt x="71447" y="62234"/>
                      <a:pt x="71959" y="62178"/>
                      <a:pt x="72468" y="62178"/>
                    </a:cubicBezTo>
                    <a:cubicBezTo>
                      <a:pt x="74403" y="62178"/>
                      <a:pt x="76285" y="62981"/>
                      <a:pt x="77633" y="64435"/>
                    </a:cubicBezTo>
                    <a:lnTo>
                      <a:pt x="77633" y="64435"/>
                    </a:lnTo>
                    <a:cubicBezTo>
                      <a:pt x="77630" y="64435"/>
                      <a:pt x="77627" y="64435"/>
                      <a:pt x="77624" y="64435"/>
                    </a:cubicBezTo>
                    <a:cubicBezTo>
                      <a:pt x="77606" y="64435"/>
                      <a:pt x="77587" y="64435"/>
                      <a:pt x="77569" y="64435"/>
                    </a:cubicBezTo>
                    <a:cubicBezTo>
                      <a:pt x="75520" y="64435"/>
                      <a:pt x="73598" y="65435"/>
                      <a:pt x="72346" y="66962"/>
                    </a:cubicBezTo>
                    <a:cubicBezTo>
                      <a:pt x="72703" y="63259"/>
                      <a:pt x="69407" y="59973"/>
                      <a:pt x="65707" y="59973"/>
                    </a:cubicBezTo>
                    <a:cubicBezTo>
                      <a:pt x="65694" y="59973"/>
                      <a:pt x="65682" y="59973"/>
                      <a:pt x="65670" y="59973"/>
                    </a:cubicBezTo>
                    <a:lnTo>
                      <a:pt x="65670" y="59973"/>
                    </a:lnTo>
                    <a:cubicBezTo>
                      <a:pt x="67007" y="58533"/>
                      <a:pt x="68877" y="57738"/>
                      <a:pt x="70807" y="57738"/>
                    </a:cubicBezTo>
                    <a:close/>
                    <a:moveTo>
                      <a:pt x="35611" y="62370"/>
                    </a:moveTo>
                    <a:cubicBezTo>
                      <a:pt x="36087" y="62370"/>
                      <a:pt x="36566" y="62419"/>
                      <a:pt x="37042" y="62518"/>
                    </a:cubicBezTo>
                    <a:cubicBezTo>
                      <a:pt x="36029" y="63763"/>
                      <a:pt x="35456" y="65358"/>
                      <a:pt x="35644" y="67034"/>
                    </a:cubicBezTo>
                    <a:cubicBezTo>
                      <a:pt x="34383" y="65578"/>
                      <a:pt x="32507" y="64632"/>
                      <a:pt x="30521" y="64632"/>
                    </a:cubicBezTo>
                    <a:cubicBezTo>
                      <a:pt x="30502" y="64632"/>
                      <a:pt x="30483" y="64632"/>
                      <a:pt x="30465" y="64633"/>
                    </a:cubicBezTo>
                    <a:cubicBezTo>
                      <a:pt x="30445" y="64632"/>
                      <a:pt x="30425" y="64632"/>
                      <a:pt x="30406" y="64632"/>
                    </a:cubicBezTo>
                    <a:cubicBezTo>
                      <a:pt x="28537" y="64632"/>
                      <a:pt x="26769" y="65471"/>
                      <a:pt x="25528" y="66774"/>
                    </a:cubicBezTo>
                    <a:cubicBezTo>
                      <a:pt x="25608" y="65179"/>
                      <a:pt x="25026" y="63683"/>
                      <a:pt x="24031" y="62500"/>
                    </a:cubicBezTo>
                    <a:cubicBezTo>
                      <a:pt x="24460" y="62420"/>
                      <a:pt x="24890" y="62381"/>
                      <a:pt x="25317" y="62381"/>
                    </a:cubicBezTo>
                    <a:cubicBezTo>
                      <a:pt x="27250" y="62381"/>
                      <a:pt x="29122" y="63178"/>
                      <a:pt x="30465" y="64624"/>
                    </a:cubicBezTo>
                    <a:cubicBezTo>
                      <a:pt x="31802" y="63171"/>
                      <a:pt x="33677" y="62370"/>
                      <a:pt x="35611" y="62370"/>
                    </a:cubicBezTo>
                    <a:close/>
                    <a:moveTo>
                      <a:pt x="112819" y="60274"/>
                    </a:moveTo>
                    <a:cubicBezTo>
                      <a:pt x="115992" y="60274"/>
                      <a:pt x="119164" y="62350"/>
                      <a:pt x="119209" y="66503"/>
                    </a:cubicBezTo>
                    <a:lnTo>
                      <a:pt x="119209" y="66503"/>
                    </a:lnTo>
                    <a:cubicBezTo>
                      <a:pt x="118735" y="66400"/>
                      <a:pt x="118257" y="66350"/>
                      <a:pt x="117783" y="66350"/>
                    </a:cubicBezTo>
                    <a:cubicBezTo>
                      <a:pt x="115922" y="66350"/>
                      <a:pt x="114119" y="67124"/>
                      <a:pt x="112821" y="68521"/>
                    </a:cubicBezTo>
                    <a:cubicBezTo>
                      <a:pt x="111539" y="67142"/>
                      <a:pt x="109747" y="66362"/>
                      <a:pt x="107865" y="66362"/>
                    </a:cubicBezTo>
                    <a:cubicBezTo>
                      <a:pt x="107382" y="66362"/>
                      <a:pt x="106898" y="66407"/>
                      <a:pt x="106423" y="66514"/>
                    </a:cubicBezTo>
                    <a:lnTo>
                      <a:pt x="106423" y="66514"/>
                    </a:lnTo>
                    <a:cubicBezTo>
                      <a:pt x="106463" y="62355"/>
                      <a:pt x="109641" y="60274"/>
                      <a:pt x="112819" y="60274"/>
                    </a:cubicBezTo>
                    <a:close/>
                    <a:moveTo>
                      <a:pt x="136136" y="60276"/>
                    </a:moveTo>
                    <a:cubicBezTo>
                      <a:pt x="139311" y="60276"/>
                      <a:pt x="142484" y="62354"/>
                      <a:pt x="142525" y="66514"/>
                    </a:cubicBezTo>
                    <a:lnTo>
                      <a:pt x="142516" y="66523"/>
                    </a:lnTo>
                    <a:cubicBezTo>
                      <a:pt x="142042" y="66421"/>
                      <a:pt x="141565" y="66372"/>
                      <a:pt x="141091" y="66372"/>
                    </a:cubicBezTo>
                    <a:cubicBezTo>
                      <a:pt x="139233" y="66372"/>
                      <a:pt x="137428" y="67138"/>
                      <a:pt x="136136" y="68530"/>
                    </a:cubicBezTo>
                    <a:cubicBezTo>
                      <a:pt x="134854" y="67150"/>
                      <a:pt x="133062" y="66371"/>
                      <a:pt x="131181" y="66371"/>
                    </a:cubicBezTo>
                    <a:cubicBezTo>
                      <a:pt x="130697" y="66371"/>
                      <a:pt x="130213" y="66425"/>
                      <a:pt x="129738" y="66523"/>
                    </a:cubicBezTo>
                    <a:cubicBezTo>
                      <a:pt x="129778" y="62359"/>
                      <a:pt x="132958" y="60276"/>
                      <a:pt x="136136" y="60276"/>
                    </a:cubicBezTo>
                    <a:close/>
                    <a:moveTo>
                      <a:pt x="89289" y="60321"/>
                    </a:moveTo>
                    <a:cubicBezTo>
                      <a:pt x="92462" y="60321"/>
                      <a:pt x="95638" y="62397"/>
                      <a:pt x="95679" y="66548"/>
                    </a:cubicBezTo>
                    <a:lnTo>
                      <a:pt x="95679" y="66548"/>
                    </a:lnTo>
                    <a:cubicBezTo>
                      <a:pt x="95209" y="66448"/>
                      <a:pt x="94735" y="66398"/>
                      <a:pt x="94264" y="66398"/>
                    </a:cubicBezTo>
                    <a:cubicBezTo>
                      <a:pt x="92405" y="66398"/>
                      <a:pt x="90601" y="67165"/>
                      <a:pt x="89308" y="68557"/>
                    </a:cubicBezTo>
                    <a:cubicBezTo>
                      <a:pt x="88027" y="67177"/>
                      <a:pt x="86235" y="66398"/>
                      <a:pt x="84353" y="66398"/>
                    </a:cubicBezTo>
                    <a:cubicBezTo>
                      <a:pt x="83869" y="66398"/>
                      <a:pt x="83385" y="66452"/>
                      <a:pt x="82910" y="66550"/>
                    </a:cubicBezTo>
                    <a:cubicBezTo>
                      <a:pt x="82942" y="62398"/>
                      <a:pt x="86114" y="60321"/>
                      <a:pt x="89289" y="60321"/>
                    </a:cubicBezTo>
                    <a:close/>
                    <a:moveTo>
                      <a:pt x="42335" y="60475"/>
                    </a:moveTo>
                    <a:cubicBezTo>
                      <a:pt x="45508" y="60475"/>
                      <a:pt x="48684" y="62552"/>
                      <a:pt x="48726" y="66708"/>
                    </a:cubicBezTo>
                    <a:lnTo>
                      <a:pt x="48726" y="66708"/>
                    </a:lnTo>
                    <a:cubicBezTo>
                      <a:pt x="48257" y="66608"/>
                      <a:pt x="47784" y="66560"/>
                      <a:pt x="47315" y="66560"/>
                    </a:cubicBezTo>
                    <a:cubicBezTo>
                      <a:pt x="45452" y="66560"/>
                      <a:pt x="43648" y="67326"/>
                      <a:pt x="42355" y="68719"/>
                    </a:cubicBezTo>
                    <a:cubicBezTo>
                      <a:pt x="41081" y="67346"/>
                      <a:pt x="39302" y="66559"/>
                      <a:pt x="37432" y="66559"/>
                    </a:cubicBezTo>
                    <a:cubicBezTo>
                      <a:pt x="37421" y="66559"/>
                      <a:pt x="37411" y="66559"/>
                      <a:pt x="37400" y="66559"/>
                    </a:cubicBezTo>
                    <a:cubicBezTo>
                      <a:pt x="36916" y="66559"/>
                      <a:pt x="36432" y="66604"/>
                      <a:pt x="35958" y="66711"/>
                    </a:cubicBezTo>
                    <a:cubicBezTo>
                      <a:pt x="35989" y="62554"/>
                      <a:pt x="39161" y="60475"/>
                      <a:pt x="42335" y="60475"/>
                    </a:cubicBezTo>
                    <a:close/>
                    <a:moveTo>
                      <a:pt x="65651" y="60478"/>
                    </a:moveTo>
                    <a:cubicBezTo>
                      <a:pt x="68826" y="60478"/>
                      <a:pt x="72001" y="62555"/>
                      <a:pt x="72041" y="66711"/>
                    </a:cubicBezTo>
                    <a:cubicBezTo>
                      <a:pt x="71566" y="66609"/>
                      <a:pt x="71088" y="66560"/>
                      <a:pt x="70614" y="66560"/>
                    </a:cubicBezTo>
                    <a:cubicBezTo>
                      <a:pt x="68752" y="66560"/>
                      <a:pt x="66952" y="67326"/>
                      <a:pt x="65653" y="68719"/>
                    </a:cubicBezTo>
                    <a:cubicBezTo>
                      <a:pt x="64371" y="67339"/>
                      <a:pt x="62579" y="66559"/>
                      <a:pt x="60697" y="66559"/>
                    </a:cubicBezTo>
                    <a:cubicBezTo>
                      <a:pt x="60214" y="66559"/>
                      <a:pt x="59730" y="66613"/>
                      <a:pt x="59255" y="66711"/>
                    </a:cubicBezTo>
                    <a:cubicBezTo>
                      <a:pt x="59295" y="62557"/>
                      <a:pt x="62473" y="60478"/>
                      <a:pt x="65651" y="60478"/>
                    </a:cubicBezTo>
                    <a:close/>
                    <a:moveTo>
                      <a:pt x="18806" y="60522"/>
                    </a:moveTo>
                    <a:cubicBezTo>
                      <a:pt x="21979" y="60522"/>
                      <a:pt x="25151" y="62596"/>
                      <a:pt x="25196" y="66747"/>
                    </a:cubicBezTo>
                    <a:lnTo>
                      <a:pt x="25196" y="66747"/>
                    </a:lnTo>
                    <a:cubicBezTo>
                      <a:pt x="24723" y="66645"/>
                      <a:pt x="24245" y="66596"/>
                      <a:pt x="23772" y="66596"/>
                    </a:cubicBezTo>
                    <a:cubicBezTo>
                      <a:pt x="21913" y="66596"/>
                      <a:pt x="20107" y="67362"/>
                      <a:pt x="18807" y="68754"/>
                    </a:cubicBezTo>
                    <a:cubicBezTo>
                      <a:pt x="17526" y="67374"/>
                      <a:pt x="15734" y="66595"/>
                      <a:pt x="13852" y="66595"/>
                    </a:cubicBezTo>
                    <a:cubicBezTo>
                      <a:pt x="13368" y="66595"/>
                      <a:pt x="12884" y="66649"/>
                      <a:pt x="12409" y="66747"/>
                    </a:cubicBezTo>
                    <a:cubicBezTo>
                      <a:pt x="12454" y="62599"/>
                      <a:pt x="15631" y="60522"/>
                      <a:pt x="18806" y="60522"/>
                    </a:cubicBezTo>
                    <a:close/>
                    <a:moveTo>
                      <a:pt x="84142" y="66790"/>
                    </a:moveTo>
                    <a:cubicBezTo>
                      <a:pt x="86075" y="66790"/>
                      <a:pt x="87947" y="67588"/>
                      <a:pt x="89290" y="69041"/>
                    </a:cubicBezTo>
                    <a:lnTo>
                      <a:pt x="89290" y="69041"/>
                    </a:lnTo>
                    <a:cubicBezTo>
                      <a:pt x="89287" y="69041"/>
                      <a:pt x="89284" y="69041"/>
                      <a:pt x="89281" y="69041"/>
                    </a:cubicBezTo>
                    <a:cubicBezTo>
                      <a:pt x="89262" y="69041"/>
                      <a:pt x="89242" y="69041"/>
                      <a:pt x="89222" y="69041"/>
                    </a:cubicBezTo>
                    <a:cubicBezTo>
                      <a:pt x="87354" y="69041"/>
                      <a:pt x="85594" y="69879"/>
                      <a:pt x="84344" y="71183"/>
                    </a:cubicBezTo>
                    <a:cubicBezTo>
                      <a:pt x="84434" y="69588"/>
                      <a:pt x="83851" y="68082"/>
                      <a:pt x="82857" y="66909"/>
                    </a:cubicBezTo>
                    <a:cubicBezTo>
                      <a:pt x="83285" y="66829"/>
                      <a:pt x="83715" y="66790"/>
                      <a:pt x="84142" y="66790"/>
                    </a:cubicBezTo>
                    <a:close/>
                    <a:moveTo>
                      <a:pt x="94437" y="66782"/>
                    </a:moveTo>
                    <a:cubicBezTo>
                      <a:pt x="94862" y="66782"/>
                      <a:pt x="95290" y="66821"/>
                      <a:pt x="95715" y="66900"/>
                    </a:cubicBezTo>
                    <a:cubicBezTo>
                      <a:pt x="94720" y="68082"/>
                      <a:pt x="94138" y="69579"/>
                      <a:pt x="94228" y="71174"/>
                    </a:cubicBezTo>
                    <a:lnTo>
                      <a:pt x="94219" y="71183"/>
                    </a:lnTo>
                    <a:cubicBezTo>
                      <a:pt x="92977" y="69879"/>
                      <a:pt x="91209" y="69041"/>
                      <a:pt x="89341" y="69041"/>
                    </a:cubicBezTo>
                    <a:cubicBezTo>
                      <a:pt x="89324" y="69041"/>
                      <a:pt x="89307" y="69041"/>
                      <a:pt x="89290" y="69041"/>
                    </a:cubicBezTo>
                    <a:lnTo>
                      <a:pt x="89290" y="69041"/>
                    </a:lnTo>
                    <a:cubicBezTo>
                      <a:pt x="90628" y="67586"/>
                      <a:pt x="92502" y="66782"/>
                      <a:pt x="94437" y="66782"/>
                    </a:cubicBezTo>
                    <a:close/>
                    <a:moveTo>
                      <a:pt x="47476" y="66925"/>
                    </a:moveTo>
                    <a:cubicBezTo>
                      <a:pt x="47900" y="66925"/>
                      <a:pt x="48328" y="66964"/>
                      <a:pt x="48753" y="67043"/>
                    </a:cubicBezTo>
                    <a:cubicBezTo>
                      <a:pt x="47767" y="68226"/>
                      <a:pt x="47185" y="69731"/>
                      <a:pt x="47266" y="71317"/>
                    </a:cubicBezTo>
                    <a:cubicBezTo>
                      <a:pt x="46024" y="70014"/>
                      <a:pt x="44257" y="69184"/>
                      <a:pt x="42388" y="69184"/>
                    </a:cubicBezTo>
                    <a:cubicBezTo>
                      <a:pt x="42371" y="69184"/>
                      <a:pt x="42354" y="69184"/>
                      <a:pt x="42337" y="69184"/>
                    </a:cubicBezTo>
                    <a:lnTo>
                      <a:pt x="42337" y="69184"/>
                    </a:lnTo>
                    <a:cubicBezTo>
                      <a:pt x="43675" y="67729"/>
                      <a:pt x="45543" y="66925"/>
                      <a:pt x="47476" y="66925"/>
                    </a:cubicBezTo>
                    <a:close/>
                    <a:moveTo>
                      <a:pt x="60488" y="66929"/>
                    </a:moveTo>
                    <a:cubicBezTo>
                      <a:pt x="62422" y="66929"/>
                      <a:pt x="64295" y="67727"/>
                      <a:pt x="65636" y="69175"/>
                    </a:cubicBezTo>
                    <a:lnTo>
                      <a:pt x="65636" y="69175"/>
                    </a:lnTo>
                    <a:cubicBezTo>
                      <a:pt x="65622" y="69175"/>
                      <a:pt x="65608" y="69175"/>
                      <a:pt x="65593" y="69175"/>
                    </a:cubicBezTo>
                    <a:cubicBezTo>
                      <a:pt x="63725" y="69175"/>
                      <a:pt x="61966" y="70014"/>
                      <a:pt x="60715" y="71317"/>
                    </a:cubicBezTo>
                    <a:cubicBezTo>
                      <a:pt x="60805" y="69731"/>
                      <a:pt x="60223" y="68226"/>
                      <a:pt x="59228" y="67043"/>
                    </a:cubicBezTo>
                    <a:cubicBezTo>
                      <a:pt x="59647" y="66967"/>
                      <a:pt x="60069" y="66929"/>
                      <a:pt x="60488" y="66929"/>
                    </a:cubicBezTo>
                    <a:close/>
                    <a:moveTo>
                      <a:pt x="23953" y="66970"/>
                    </a:moveTo>
                    <a:cubicBezTo>
                      <a:pt x="24378" y="66970"/>
                      <a:pt x="24806" y="67009"/>
                      <a:pt x="25232" y="67088"/>
                    </a:cubicBezTo>
                    <a:cubicBezTo>
                      <a:pt x="24239" y="68277"/>
                      <a:pt x="23657" y="69770"/>
                      <a:pt x="23744" y="71361"/>
                    </a:cubicBezTo>
                    <a:lnTo>
                      <a:pt x="23744" y="71361"/>
                    </a:lnTo>
                    <a:cubicBezTo>
                      <a:pt x="22494" y="70058"/>
                      <a:pt x="20726" y="69220"/>
                      <a:pt x="18866" y="69220"/>
                    </a:cubicBezTo>
                    <a:cubicBezTo>
                      <a:pt x="18846" y="69220"/>
                      <a:pt x="18827" y="69220"/>
                      <a:pt x="18807" y="69220"/>
                    </a:cubicBezTo>
                    <a:cubicBezTo>
                      <a:pt x="20144" y="67773"/>
                      <a:pt x="22018" y="66970"/>
                      <a:pt x="23953" y="66970"/>
                    </a:cubicBezTo>
                    <a:close/>
                    <a:moveTo>
                      <a:pt x="13652" y="66970"/>
                    </a:moveTo>
                    <a:cubicBezTo>
                      <a:pt x="15588" y="66970"/>
                      <a:pt x="17463" y="67773"/>
                      <a:pt x="18807" y="69220"/>
                    </a:cubicBezTo>
                    <a:cubicBezTo>
                      <a:pt x="18787" y="69220"/>
                      <a:pt x="18768" y="69220"/>
                      <a:pt x="18748" y="69220"/>
                    </a:cubicBezTo>
                    <a:cubicBezTo>
                      <a:pt x="16879" y="69220"/>
                      <a:pt x="15111" y="70058"/>
                      <a:pt x="13870" y="71362"/>
                    </a:cubicBezTo>
                    <a:cubicBezTo>
                      <a:pt x="13951" y="69776"/>
                      <a:pt x="13368" y="68271"/>
                      <a:pt x="12374" y="67088"/>
                    </a:cubicBezTo>
                    <a:cubicBezTo>
                      <a:pt x="12799" y="67009"/>
                      <a:pt x="13227" y="66970"/>
                      <a:pt x="13652" y="66970"/>
                    </a:cubicBezTo>
                    <a:close/>
                    <a:moveTo>
                      <a:pt x="107653" y="66739"/>
                    </a:moveTo>
                    <a:cubicBezTo>
                      <a:pt x="109587" y="66739"/>
                      <a:pt x="111464" y="67541"/>
                      <a:pt x="112812" y="68996"/>
                    </a:cubicBezTo>
                    <a:cubicBezTo>
                      <a:pt x="114149" y="67549"/>
                      <a:pt x="116022" y="66746"/>
                      <a:pt x="117958" y="66746"/>
                    </a:cubicBezTo>
                    <a:cubicBezTo>
                      <a:pt x="118383" y="66746"/>
                      <a:pt x="118811" y="66785"/>
                      <a:pt x="119236" y="66864"/>
                    </a:cubicBezTo>
                    <a:cubicBezTo>
                      <a:pt x="118242" y="68047"/>
                      <a:pt x="117659" y="69552"/>
                      <a:pt x="117749" y="71138"/>
                    </a:cubicBezTo>
                    <a:cubicBezTo>
                      <a:pt x="116499" y="69835"/>
                      <a:pt x="114731" y="69005"/>
                      <a:pt x="112871" y="69005"/>
                    </a:cubicBezTo>
                    <a:cubicBezTo>
                      <a:pt x="112851" y="69005"/>
                      <a:pt x="112832" y="69005"/>
                      <a:pt x="112812" y="69005"/>
                    </a:cubicBezTo>
                    <a:cubicBezTo>
                      <a:pt x="112793" y="69005"/>
                      <a:pt x="112774" y="69005"/>
                      <a:pt x="112756" y="69005"/>
                    </a:cubicBezTo>
                    <a:cubicBezTo>
                      <a:pt x="110769" y="69005"/>
                      <a:pt x="108893" y="69951"/>
                      <a:pt x="107641" y="71398"/>
                    </a:cubicBezTo>
                    <a:lnTo>
                      <a:pt x="107641" y="71398"/>
                    </a:lnTo>
                    <a:cubicBezTo>
                      <a:pt x="107802" y="69707"/>
                      <a:pt x="107213" y="68132"/>
                      <a:pt x="106177" y="66897"/>
                    </a:cubicBezTo>
                    <a:lnTo>
                      <a:pt x="106177" y="66897"/>
                    </a:lnTo>
                    <a:cubicBezTo>
                      <a:pt x="106668" y="66791"/>
                      <a:pt x="107162" y="66739"/>
                      <a:pt x="107653" y="66739"/>
                    </a:cubicBezTo>
                    <a:close/>
                    <a:moveTo>
                      <a:pt x="37174" y="66927"/>
                    </a:moveTo>
                    <a:cubicBezTo>
                      <a:pt x="39113" y="66927"/>
                      <a:pt x="40989" y="67729"/>
                      <a:pt x="42337" y="69184"/>
                    </a:cubicBezTo>
                    <a:lnTo>
                      <a:pt x="42337" y="69184"/>
                    </a:lnTo>
                    <a:cubicBezTo>
                      <a:pt x="42334" y="69184"/>
                      <a:pt x="42331" y="69184"/>
                      <a:pt x="42328" y="69184"/>
                    </a:cubicBezTo>
                    <a:cubicBezTo>
                      <a:pt x="42301" y="69184"/>
                      <a:pt x="42274" y="69184"/>
                      <a:pt x="42246" y="69184"/>
                    </a:cubicBezTo>
                    <a:cubicBezTo>
                      <a:pt x="40269" y="69184"/>
                      <a:pt x="38404" y="70136"/>
                      <a:pt x="37158" y="71577"/>
                    </a:cubicBezTo>
                    <a:cubicBezTo>
                      <a:pt x="37320" y="69910"/>
                      <a:pt x="36728" y="68324"/>
                      <a:pt x="35689" y="67088"/>
                    </a:cubicBezTo>
                    <a:lnTo>
                      <a:pt x="35680" y="67088"/>
                    </a:lnTo>
                    <a:cubicBezTo>
                      <a:pt x="36177" y="66980"/>
                      <a:pt x="36678" y="66927"/>
                      <a:pt x="37174" y="66927"/>
                    </a:cubicBezTo>
                    <a:close/>
                    <a:moveTo>
                      <a:pt x="124481" y="64880"/>
                    </a:moveTo>
                    <a:cubicBezTo>
                      <a:pt x="127655" y="64880"/>
                      <a:pt x="130827" y="66957"/>
                      <a:pt x="130867" y="71111"/>
                    </a:cubicBezTo>
                    <a:lnTo>
                      <a:pt x="130858" y="71129"/>
                    </a:lnTo>
                    <a:cubicBezTo>
                      <a:pt x="130380" y="71024"/>
                      <a:pt x="129897" y="70973"/>
                      <a:pt x="129419" y="70973"/>
                    </a:cubicBezTo>
                    <a:cubicBezTo>
                      <a:pt x="127565" y="70973"/>
                      <a:pt x="125767" y="71740"/>
                      <a:pt x="124478" y="73136"/>
                    </a:cubicBezTo>
                    <a:cubicBezTo>
                      <a:pt x="123204" y="71764"/>
                      <a:pt x="121425" y="70977"/>
                      <a:pt x="119555" y="70977"/>
                    </a:cubicBezTo>
                    <a:cubicBezTo>
                      <a:pt x="119544" y="70977"/>
                      <a:pt x="119534" y="70977"/>
                      <a:pt x="119523" y="70977"/>
                    </a:cubicBezTo>
                    <a:cubicBezTo>
                      <a:pt x="119039" y="70977"/>
                      <a:pt x="118555" y="71021"/>
                      <a:pt x="118080" y="71129"/>
                    </a:cubicBezTo>
                    <a:cubicBezTo>
                      <a:pt x="118121" y="66963"/>
                      <a:pt x="121302" y="64880"/>
                      <a:pt x="124481" y="64880"/>
                    </a:cubicBezTo>
                    <a:close/>
                    <a:moveTo>
                      <a:pt x="77631" y="64934"/>
                    </a:moveTo>
                    <a:cubicBezTo>
                      <a:pt x="80806" y="64934"/>
                      <a:pt x="83981" y="67013"/>
                      <a:pt x="84022" y="71174"/>
                    </a:cubicBezTo>
                    <a:cubicBezTo>
                      <a:pt x="83541" y="71069"/>
                      <a:pt x="83056" y="71017"/>
                      <a:pt x="82576" y="71017"/>
                    </a:cubicBezTo>
                    <a:cubicBezTo>
                      <a:pt x="80721" y="71017"/>
                      <a:pt x="78928" y="71782"/>
                      <a:pt x="77633" y="73163"/>
                    </a:cubicBezTo>
                    <a:lnTo>
                      <a:pt x="77633" y="73172"/>
                    </a:lnTo>
                    <a:cubicBezTo>
                      <a:pt x="76351" y="71801"/>
                      <a:pt x="74559" y="71012"/>
                      <a:pt x="72678" y="71012"/>
                    </a:cubicBezTo>
                    <a:cubicBezTo>
                      <a:pt x="72194" y="71012"/>
                      <a:pt x="71710" y="71066"/>
                      <a:pt x="71235" y="71174"/>
                    </a:cubicBezTo>
                    <a:cubicBezTo>
                      <a:pt x="71275" y="67015"/>
                      <a:pt x="74454" y="64934"/>
                      <a:pt x="77631" y="64934"/>
                    </a:cubicBezTo>
                    <a:close/>
                    <a:moveTo>
                      <a:pt x="100937" y="64934"/>
                    </a:moveTo>
                    <a:cubicBezTo>
                      <a:pt x="104113" y="64934"/>
                      <a:pt x="107288" y="67013"/>
                      <a:pt x="107328" y="71174"/>
                    </a:cubicBezTo>
                    <a:cubicBezTo>
                      <a:pt x="106849" y="71069"/>
                      <a:pt x="106366" y="71017"/>
                      <a:pt x="105887" y="71017"/>
                    </a:cubicBezTo>
                    <a:cubicBezTo>
                      <a:pt x="104037" y="71017"/>
                      <a:pt x="102243" y="71782"/>
                      <a:pt x="100948" y="73163"/>
                    </a:cubicBezTo>
                    <a:lnTo>
                      <a:pt x="100939" y="73172"/>
                    </a:lnTo>
                    <a:cubicBezTo>
                      <a:pt x="99658" y="71801"/>
                      <a:pt x="97866" y="71012"/>
                      <a:pt x="95984" y="71012"/>
                    </a:cubicBezTo>
                    <a:cubicBezTo>
                      <a:pt x="95500" y="71012"/>
                      <a:pt x="95016" y="71066"/>
                      <a:pt x="94541" y="71174"/>
                    </a:cubicBezTo>
                    <a:cubicBezTo>
                      <a:pt x="94582" y="67015"/>
                      <a:pt x="97760" y="64934"/>
                      <a:pt x="100937" y="64934"/>
                    </a:cubicBezTo>
                    <a:close/>
                    <a:moveTo>
                      <a:pt x="53992" y="65081"/>
                    </a:moveTo>
                    <a:cubicBezTo>
                      <a:pt x="57167" y="65081"/>
                      <a:pt x="60344" y="67159"/>
                      <a:pt x="60384" y="71317"/>
                    </a:cubicBezTo>
                    <a:cubicBezTo>
                      <a:pt x="59911" y="71215"/>
                      <a:pt x="59433" y="71165"/>
                      <a:pt x="58960" y="71165"/>
                    </a:cubicBezTo>
                    <a:cubicBezTo>
                      <a:pt x="57101" y="71165"/>
                      <a:pt x="55296" y="71932"/>
                      <a:pt x="54004" y="73324"/>
                    </a:cubicBezTo>
                    <a:cubicBezTo>
                      <a:pt x="52723" y="71944"/>
                      <a:pt x="50922" y="71165"/>
                      <a:pt x="49049" y="71165"/>
                    </a:cubicBezTo>
                    <a:cubicBezTo>
                      <a:pt x="48565" y="71165"/>
                      <a:pt x="48081" y="71219"/>
                      <a:pt x="47606" y="71317"/>
                    </a:cubicBezTo>
                    <a:cubicBezTo>
                      <a:pt x="47642" y="67159"/>
                      <a:pt x="50816" y="65081"/>
                      <a:pt x="53992" y="65081"/>
                    </a:cubicBezTo>
                    <a:close/>
                    <a:moveTo>
                      <a:pt x="7148" y="65122"/>
                    </a:moveTo>
                    <a:cubicBezTo>
                      <a:pt x="10323" y="65122"/>
                      <a:pt x="13498" y="67201"/>
                      <a:pt x="13538" y="71362"/>
                    </a:cubicBezTo>
                    <a:cubicBezTo>
                      <a:pt x="13060" y="71257"/>
                      <a:pt x="12578" y="71206"/>
                      <a:pt x="12099" y="71206"/>
                    </a:cubicBezTo>
                    <a:cubicBezTo>
                      <a:pt x="10245" y="71206"/>
                      <a:pt x="8446" y="71973"/>
                      <a:pt x="7150" y="73369"/>
                    </a:cubicBezTo>
                    <a:lnTo>
                      <a:pt x="7150" y="73360"/>
                    </a:lnTo>
                    <a:cubicBezTo>
                      <a:pt x="5875" y="71988"/>
                      <a:pt x="4096" y="71209"/>
                      <a:pt x="2226" y="71209"/>
                    </a:cubicBezTo>
                    <a:cubicBezTo>
                      <a:pt x="2216" y="71209"/>
                      <a:pt x="2205" y="71210"/>
                      <a:pt x="2194" y="71210"/>
                    </a:cubicBezTo>
                    <a:cubicBezTo>
                      <a:pt x="1711" y="71210"/>
                      <a:pt x="1227" y="71254"/>
                      <a:pt x="752" y="71362"/>
                    </a:cubicBezTo>
                    <a:cubicBezTo>
                      <a:pt x="792" y="67203"/>
                      <a:pt x="3970" y="65122"/>
                      <a:pt x="7148" y="65122"/>
                    </a:cubicBezTo>
                    <a:close/>
                    <a:moveTo>
                      <a:pt x="30463" y="65122"/>
                    </a:moveTo>
                    <a:cubicBezTo>
                      <a:pt x="33638" y="65122"/>
                      <a:pt x="36813" y="67201"/>
                      <a:pt x="36854" y="71362"/>
                    </a:cubicBezTo>
                    <a:cubicBezTo>
                      <a:pt x="36375" y="71257"/>
                      <a:pt x="35893" y="71206"/>
                      <a:pt x="35414" y="71206"/>
                    </a:cubicBezTo>
                    <a:cubicBezTo>
                      <a:pt x="33560" y="71206"/>
                      <a:pt x="31761" y="71973"/>
                      <a:pt x="30465" y="73369"/>
                    </a:cubicBezTo>
                    <a:lnTo>
                      <a:pt x="30465" y="73360"/>
                    </a:lnTo>
                    <a:cubicBezTo>
                      <a:pt x="29191" y="71988"/>
                      <a:pt x="27412" y="71209"/>
                      <a:pt x="25542" y="71209"/>
                    </a:cubicBezTo>
                    <a:cubicBezTo>
                      <a:pt x="25531" y="71209"/>
                      <a:pt x="25520" y="71210"/>
                      <a:pt x="25510" y="71210"/>
                    </a:cubicBezTo>
                    <a:cubicBezTo>
                      <a:pt x="25026" y="71210"/>
                      <a:pt x="24542" y="71254"/>
                      <a:pt x="24067" y="71362"/>
                    </a:cubicBezTo>
                    <a:cubicBezTo>
                      <a:pt x="24107" y="67203"/>
                      <a:pt x="27285" y="65122"/>
                      <a:pt x="30463" y="65122"/>
                    </a:cubicBezTo>
                    <a:close/>
                    <a:moveTo>
                      <a:pt x="129608" y="71351"/>
                    </a:moveTo>
                    <a:cubicBezTo>
                      <a:pt x="130035" y="71351"/>
                      <a:pt x="130466" y="71390"/>
                      <a:pt x="130894" y="71469"/>
                    </a:cubicBezTo>
                    <a:cubicBezTo>
                      <a:pt x="129908" y="72634"/>
                      <a:pt x="129326" y="74140"/>
                      <a:pt x="129415" y="75726"/>
                    </a:cubicBezTo>
                    <a:lnTo>
                      <a:pt x="129406" y="75744"/>
                    </a:lnTo>
                    <a:cubicBezTo>
                      <a:pt x="128156" y="74440"/>
                      <a:pt x="126397" y="73602"/>
                      <a:pt x="124528" y="73602"/>
                    </a:cubicBezTo>
                    <a:cubicBezTo>
                      <a:pt x="124509" y="73602"/>
                      <a:pt x="124489" y="73602"/>
                      <a:pt x="124469" y="73602"/>
                    </a:cubicBezTo>
                    <a:cubicBezTo>
                      <a:pt x="124450" y="73602"/>
                      <a:pt x="124430" y="73602"/>
                      <a:pt x="124410" y="73602"/>
                    </a:cubicBezTo>
                    <a:cubicBezTo>
                      <a:pt x="122541" y="73602"/>
                      <a:pt x="120773" y="74440"/>
                      <a:pt x="119532" y="75744"/>
                    </a:cubicBezTo>
                    <a:cubicBezTo>
                      <a:pt x="119613" y="74149"/>
                      <a:pt x="119030" y="72652"/>
                      <a:pt x="118045" y="71469"/>
                    </a:cubicBezTo>
                    <a:cubicBezTo>
                      <a:pt x="118473" y="71390"/>
                      <a:pt x="118903" y="71351"/>
                      <a:pt x="119331" y="71351"/>
                    </a:cubicBezTo>
                    <a:cubicBezTo>
                      <a:pt x="121264" y="71351"/>
                      <a:pt x="123134" y="72148"/>
                      <a:pt x="124469" y="73593"/>
                    </a:cubicBezTo>
                    <a:cubicBezTo>
                      <a:pt x="125805" y="72148"/>
                      <a:pt x="127675" y="71351"/>
                      <a:pt x="129608" y="71351"/>
                    </a:cubicBezTo>
                    <a:close/>
                    <a:moveTo>
                      <a:pt x="48843" y="71540"/>
                    </a:moveTo>
                    <a:cubicBezTo>
                      <a:pt x="50782" y="71540"/>
                      <a:pt x="52650" y="72343"/>
                      <a:pt x="53995" y="73790"/>
                    </a:cubicBezTo>
                    <a:cubicBezTo>
                      <a:pt x="53975" y="73790"/>
                      <a:pt x="53956" y="73790"/>
                      <a:pt x="53936" y="73790"/>
                    </a:cubicBezTo>
                    <a:cubicBezTo>
                      <a:pt x="52067" y="73790"/>
                      <a:pt x="50299" y="74628"/>
                      <a:pt x="49058" y="75932"/>
                    </a:cubicBezTo>
                    <a:cubicBezTo>
                      <a:pt x="49138" y="74337"/>
                      <a:pt x="48556" y="72840"/>
                      <a:pt x="47561" y="71658"/>
                    </a:cubicBezTo>
                    <a:cubicBezTo>
                      <a:pt x="47989" y="71579"/>
                      <a:pt x="48418" y="71540"/>
                      <a:pt x="48843" y="71540"/>
                    </a:cubicBezTo>
                    <a:close/>
                    <a:moveTo>
                      <a:pt x="59141" y="71540"/>
                    </a:moveTo>
                    <a:cubicBezTo>
                      <a:pt x="59566" y="71540"/>
                      <a:pt x="59994" y="71579"/>
                      <a:pt x="60420" y="71658"/>
                    </a:cubicBezTo>
                    <a:cubicBezTo>
                      <a:pt x="59425" y="72840"/>
                      <a:pt x="58843" y="74346"/>
                      <a:pt x="58932" y="75932"/>
                    </a:cubicBezTo>
                    <a:cubicBezTo>
                      <a:pt x="57682" y="74628"/>
                      <a:pt x="55914" y="73790"/>
                      <a:pt x="54054" y="73790"/>
                    </a:cubicBezTo>
                    <a:cubicBezTo>
                      <a:pt x="54034" y="73790"/>
                      <a:pt x="54015" y="73790"/>
                      <a:pt x="53995" y="73790"/>
                    </a:cubicBezTo>
                    <a:cubicBezTo>
                      <a:pt x="55332" y="72343"/>
                      <a:pt x="57206" y="71540"/>
                      <a:pt x="59141" y="71540"/>
                    </a:cubicBezTo>
                    <a:close/>
                    <a:moveTo>
                      <a:pt x="112810" y="69495"/>
                    </a:moveTo>
                    <a:cubicBezTo>
                      <a:pt x="115985" y="69495"/>
                      <a:pt x="119160" y="71574"/>
                      <a:pt x="119200" y="75735"/>
                    </a:cubicBezTo>
                    <a:cubicBezTo>
                      <a:pt x="118721" y="75630"/>
                      <a:pt x="118239" y="75578"/>
                      <a:pt x="117760" y="75578"/>
                    </a:cubicBezTo>
                    <a:cubicBezTo>
                      <a:pt x="115909" y="75578"/>
                      <a:pt x="114116" y="76343"/>
                      <a:pt x="112821" y="77724"/>
                    </a:cubicBezTo>
                    <a:lnTo>
                      <a:pt x="112812" y="77733"/>
                    </a:lnTo>
                    <a:cubicBezTo>
                      <a:pt x="111530" y="76362"/>
                      <a:pt x="109738" y="75573"/>
                      <a:pt x="107856" y="75573"/>
                    </a:cubicBezTo>
                    <a:cubicBezTo>
                      <a:pt x="107373" y="75573"/>
                      <a:pt x="106889" y="75627"/>
                      <a:pt x="106414" y="75735"/>
                    </a:cubicBezTo>
                    <a:lnTo>
                      <a:pt x="106414" y="75735"/>
                    </a:lnTo>
                    <a:cubicBezTo>
                      <a:pt x="106454" y="71576"/>
                      <a:pt x="109632" y="69495"/>
                      <a:pt x="112810" y="69495"/>
                    </a:cubicBezTo>
                    <a:close/>
                    <a:moveTo>
                      <a:pt x="136139" y="69486"/>
                    </a:moveTo>
                    <a:cubicBezTo>
                      <a:pt x="139313" y="69486"/>
                      <a:pt x="142484" y="71562"/>
                      <a:pt x="142525" y="75717"/>
                    </a:cubicBezTo>
                    <a:lnTo>
                      <a:pt x="142516" y="75735"/>
                    </a:lnTo>
                    <a:cubicBezTo>
                      <a:pt x="142037" y="75630"/>
                      <a:pt x="141554" y="75578"/>
                      <a:pt x="141075" y="75578"/>
                    </a:cubicBezTo>
                    <a:cubicBezTo>
                      <a:pt x="139222" y="75578"/>
                      <a:pt x="137424" y="76345"/>
                      <a:pt x="136136" y="77733"/>
                    </a:cubicBezTo>
                    <a:cubicBezTo>
                      <a:pt x="134854" y="76362"/>
                      <a:pt x="133062" y="75573"/>
                      <a:pt x="131181" y="75573"/>
                    </a:cubicBezTo>
                    <a:cubicBezTo>
                      <a:pt x="130697" y="75573"/>
                      <a:pt x="130213" y="75627"/>
                      <a:pt x="129738" y="75735"/>
                    </a:cubicBezTo>
                    <a:cubicBezTo>
                      <a:pt x="129778" y="71569"/>
                      <a:pt x="132960" y="69486"/>
                      <a:pt x="136139" y="69486"/>
                    </a:cubicBezTo>
                    <a:close/>
                    <a:moveTo>
                      <a:pt x="42333" y="69686"/>
                    </a:moveTo>
                    <a:cubicBezTo>
                      <a:pt x="45509" y="69686"/>
                      <a:pt x="48686" y="71765"/>
                      <a:pt x="48726" y="75923"/>
                    </a:cubicBezTo>
                    <a:cubicBezTo>
                      <a:pt x="48248" y="75818"/>
                      <a:pt x="47765" y="75767"/>
                      <a:pt x="47287" y="75767"/>
                    </a:cubicBezTo>
                    <a:cubicBezTo>
                      <a:pt x="45433" y="75767"/>
                      <a:pt x="43633" y="76534"/>
                      <a:pt x="42337" y="77930"/>
                    </a:cubicBezTo>
                    <a:cubicBezTo>
                      <a:pt x="41056" y="76550"/>
                      <a:pt x="39264" y="75770"/>
                      <a:pt x="37382" y="75770"/>
                    </a:cubicBezTo>
                    <a:cubicBezTo>
                      <a:pt x="36898" y="75770"/>
                      <a:pt x="36415" y="75815"/>
                      <a:pt x="35940" y="75923"/>
                    </a:cubicBezTo>
                    <a:cubicBezTo>
                      <a:pt x="35980" y="71765"/>
                      <a:pt x="39156" y="69686"/>
                      <a:pt x="42333" y="69686"/>
                    </a:cubicBezTo>
                    <a:close/>
                    <a:moveTo>
                      <a:pt x="65651" y="69683"/>
                    </a:moveTo>
                    <a:cubicBezTo>
                      <a:pt x="68826" y="69683"/>
                      <a:pt x="72001" y="71762"/>
                      <a:pt x="72041" y="75923"/>
                    </a:cubicBezTo>
                    <a:cubicBezTo>
                      <a:pt x="71563" y="75818"/>
                      <a:pt x="71081" y="75767"/>
                      <a:pt x="70602" y="75767"/>
                    </a:cubicBezTo>
                    <a:cubicBezTo>
                      <a:pt x="68748" y="75767"/>
                      <a:pt x="66949" y="76534"/>
                      <a:pt x="65653" y="77930"/>
                    </a:cubicBezTo>
                    <a:cubicBezTo>
                      <a:pt x="64371" y="76550"/>
                      <a:pt x="62579" y="75770"/>
                      <a:pt x="60697" y="75770"/>
                    </a:cubicBezTo>
                    <a:cubicBezTo>
                      <a:pt x="60214" y="75770"/>
                      <a:pt x="59730" y="75815"/>
                      <a:pt x="59255" y="75923"/>
                    </a:cubicBezTo>
                    <a:cubicBezTo>
                      <a:pt x="59295" y="71764"/>
                      <a:pt x="62473" y="69683"/>
                      <a:pt x="65651" y="69683"/>
                    </a:cubicBezTo>
                    <a:close/>
                    <a:moveTo>
                      <a:pt x="82884" y="1"/>
                    </a:moveTo>
                    <a:cubicBezTo>
                      <a:pt x="82642" y="699"/>
                      <a:pt x="82534" y="1434"/>
                      <a:pt x="82579" y="2178"/>
                    </a:cubicBezTo>
                    <a:cubicBezTo>
                      <a:pt x="81329" y="875"/>
                      <a:pt x="79570" y="36"/>
                      <a:pt x="77701" y="36"/>
                    </a:cubicBezTo>
                    <a:cubicBezTo>
                      <a:pt x="77681" y="36"/>
                      <a:pt x="77661" y="36"/>
                      <a:pt x="77642" y="36"/>
                    </a:cubicBezTo>
                    <a:cubicBezTo>
                      <a:pt x="77622" y="36"/>
                      <a:pt x="77602" y="36"/>
                      <a:pt x="77582" y="36"/>
                    </a:cubicBezTo>
                    <a:cubicBezTo>
                      <a:pt x="73834" y="36"/>
                      <a:pt x="70494" y="3399"/>
                      <a:pt x="70948" y="7160"/>
                    </a:cubicBezTo>
                    <a:cubicBezTo>
                      <a:pt x="71458" y="7046"/>
                      <a:pt x="71971" y="6991"/>
                      <a:pt x="72481" y="6991"/>
                    </a:cubicBezTo>
                    <a:cubicBezTo>
                      <a:pt x="74418" y="6991"/>
                      <a:pt x="76294" y="7793"/>
                      <a:pt x="77642" y="9248"/>
                    </a:cubicBezTo>
                    <a:cubicBezTo>
                      <a:pt x="77624" y="9248"/>
                      <a:pt x="77606" y="9248"/>
                      <a:pt x="77587" y="9248"/>
                    </a:cubicBezTo>
                    <a:cubicBezTo>
                      <a:pt x="75529" y="9248"/>
                      <a:pt x="73607" y="10256"/>
                      <a:pt x="72355" y="11784"/>
                    </a:cubicBezTo>
                    <a:cubicBezTo>
                      <a:pt x="72756" y="8058"/>
                      <a:pt x="69443" y="4740"/>
                      <a:pt x="65721" y="4740"/>
                    </a:cubicBezTo>
                    <a:cubicBezTo>
                      <a:pt x="65701" y="4740"/>
                      <a:pt x="65682" y="4740"/>
                      <a:pt x="65662" y="4741"/>
                    </a:cubicBezTo>
                    <a:cubicBezTo>
                      <a:pt x="65642" y="4740"/>
                      <a:pt x="65622" y="4740"/>
                      <a:pt x="65602" y="4740"/>
                    </a:cubicBezTo>
                    <a:cubicBezTo>
                      <a:pt x="63733" y="4740"/>
                      <a:pt x="61966" y="5570"/>
                      <a:pt x="60724" y="6873"/>
                    </a:cubicBezTo>
                    <a:cubicBezTo>
                      <a:pt x="60760" y="6138"/>
                      <a:pt x="60662" y="5395"/>
                      <a:pt x="60420" y="4696"/>
                    </a:cubicBezTo>
                    <a:lnTo>
                      <a:pt x="60043" y="4696"/>
                    </a:lnTo>
                    <a:cubicBezTo>
                      <a:pt x="60276" y="5395"/>
                      <a:pt x="60393" y="6130"/>
                      <a:pt x="60393" y="6864"/>
                    </a:cubicBezTo>
                    <a:cubicBezTo>
                      <a:pt x="59920" y="6762"/>
                      <a:pt x="59442" y="6713"/>
                      <a:pt x="58969" y="6713"/>
                    </a:cubicBezTo>
                    <a:cubicBezTo>
                      <a:pt x="57110" y="6713"/>
                      <a:pt x="55305" y="7479"/>
                      <a:pt x="54013" y="8871"/>
                    </a:cubicBezTo>
                    <a:cubicBezTo>
                      <a:pt x="52732" y="7492"/>
                      <a:pt x="50939" y="6712"/>
                      <a:pt x="49058" y="6712"/>
                    </a:cubicBezTo>
                    <a:cubicBezTo>
                      <a:pt x="48574" y="6712"/>
                      <a:pt x="48090" y="6766"/>
                      <a:pt x="47615" y="6864"/>
                    </a:cubicBezTo>
                    <a:cubicBezTo>
                      <a:pt x="47615" y="6130"/>
                      <a:pt x="47732" y="5395"/>
                      <a:pt x="47965" y="4696"/>
                    </a:cubicBezTo>
                    <a:lnTo>
                      <a:pt x="47588" y="4696"/>
                    </a:lnTo>
                    <a:cubicBezTo>
                      <a:pt x="47346" y="5395"/>
                      <a:pt x="47248" y="6138"/>
                      <a:pt x="47284" y="6873"/>
                    </a:cubicBezTo>
                    <a:cubicBezTo>
                      <a:pt x="46049" y="5577"/>
                      <a:pt x="44293" y="4740"/>
                      <a:pt x="42434" y="4740"/>
                    </a:cubicBezTo>
                    <a:cubicBezTo>
                      <a:pt x="42405" y="4740"/>
                      <a:pt x="42376" y="4740"/>
                      <a:pt x="42346" y="4741"/>
                    </a:cubicBezTo>
                    <a:cubicBezTo>
                      <a:pt x="42319" y="4740"/>
                      <a:pt x="42291" y="4740"/>
                      <a:pt x="42263" y="4740"/>
                    </a:cubicBezTo>
                    <a:cubicBezTo>
                      <a:pt x="40287" y="4740"/>
                      <a:pt x="38431" y="5684"/>
                      <a:pt x="37185" y="7124"/>
                    </a:cubicBezTo>
                    <a:cubicBezTo>
                      <a:pt x="37480" y="3457"/>
                      <a:pt x="34193" y="233"/>
                      <a:pt x="30519" y="233"/>
                    </a:cubicBezTo>
                    <a:cubicBezTo>
                      <a:pt x="30504" y="233"/>
                      <a:pt x="30489" y="233"/>
                      <a:pt x="30474" y="234"/>
                    </a:cubicBezTo>
                    <a:cubicBezTo>
                      <a:pt x="30454" y="233"/>
                      <a:pt x="30434" y="233"/>
                      <a:pt x="30415" y="233"/>
                    </a:cubicBezTo>
                    <a:cubicBezTo>
                      <a:pt x="28546" y="233"/>
                      <a:pt x="26787" y="1072"/>
                      <a:pt x="25536" y="2375"/>
                    </a:cubicBezTo>
                    <a:cubicBezTo>
                      <a:pt x="25581" y="1640"/>
                      <a:pt x="25474" y="897"/>
                      <a:pt x="25232" y="198"/>
                    </a:cubicBezTo>
                    <a:lnTo>
                      <a:pt x="24864" y="198"/>
                    </a:lnTo>
                    <a:cubicBezTo>
                      <a:pt x="25088" y="897"/>
                      <a:pt x="25214" y="1631"/>
                      <a:pt x="25214" y="2366"/>
                    </a:cubicBezTo>
                    <a:cubicBezTo>
                      <a:pt x="24739" y="2264"/>
                      <a:pt x="24260" y="2214"/>
                      <a:pt x="23785" y="2214"/>
                    </a:cubicBezTo>
                    <a:cubicBezTo>
                      <a:pt x="21922" y="2214"/>
                      <a:pt x="20117" y="2981"/>
                      <a:pt x="18825" y="4373"/>
                    </a:cubicBezTo>
                    <a:cubicBezTo>
                      <a:pt x="17544" y="2993"/>
                      <a:pt x="15752" y="2214"/>
                      <a:pt x="13870" y="2214"/>
                    </a:cubicBezTo>
                    <a:cubicBezTo>
                      <a:pt x="13386" y="2214"/>
                      <a:pt x="12902" y="2268"/>
                      <a:pt x="12427" y="2366"/>
                    </a:cubicBezTo>
                    <a:cubicBezTo>
                      <a:pt x="12427" y="1631"/>
                      <a:pt x="12544" y="897"/>
                      <a:pt x="12777" y="198"/>
                    </a:cubicBezTo>
                    <a:lnTo>
                      <a:pt x="12382" y="198"/>
                    </a:lnTo>
                    <a:cubicBezTo>
                      <a:pt x="12141" y="897"/>
                      <a:pt x="12042" y="1640"/>
                      <a:pt x="12078" y="2375"/>
                    </a:cubicBezTo>
                    <a:cubicBezTo>
                      <a:pt x="10836" y="1072"/>
                      <a:pt x="9069" y="233"/>
                      <a:pt x="7200" y="233"/>
                    </a:cubicBezTo>
                    <a:cubicBezTo>
                      <a:pt x="7180" y="233"/>
                      <a:pt x="7160" y="233"/>
                      <a:pt x="7141" y="234"/>
                    </a:cubicBezTo>
                    <a:cubicBezTo>
                      <a:pt x="7126" y="233"/>
                      <a:pt x="7111" y="233"/>
                      <a:pt x="7096" y="233"/>
                    </a:cubicBezTo>
                    <a:cubicBezTo>
                      <a:pt x="3342" y="233"/>
                      <a:pt x="1" y="3600"/>
                      <a:pt x="456" y="7366"/>
                    </a:cubicBezTo>
                    <a:cubicBezTo>
                      <a:pt x="966" y="7252"/>
                      <a:pt x="1482" y="7196"/>
                      <a:pt x="1994" y="7196"/>
                    </a:cubicBezTo>
                    <a:cubicBezTo>
                      <a:pt x="3926" y="7196"/>
                      <a:pt x="5804" y="7993"/>
                      <a:pt x="7149" y="9445"/>
                    </a:cubicBezTo>
                    <a:lnTo>
                      <a:pt x="7149" y="9445"/>
                    </a:lnTo>
                    <a:cubicBezTo>
                      <a:pt x="7147" y="9445"/>
                      <a:pt x="7144" y="9445"/>
                      <a:pt x="7141" y="9445"/>
                    </a:cubicBezTo>
                    <a:cubicBezTo>
                      <a:pt x="7121" y="9445"/>
                      <a:pt x="7101" y="9445"/>
                      <a:pt x="7081" y="9445"/>
                    </a:cubicBezTo>
                    <a:cubicBezTo>
                      <a:pt x="3333" y="9445"/>
                      <a:pt x="1" y="12816"/>
                      <a:pt x="456" y="16569"/>
                    </a:cubicBezTo>
                    <a:cubicBezTo>
                      <a:pt x="961" y="16457"/>
                      <a:pt x="1471" y="16403"/>
                      <a:pt x="1977" y="16403"/>
                    </a:cubicBezTo>
                    <a:cubicBezTo>
                      <a:pt x="3909" y="16403"/>
                      <a:pt x="5782" y="17198"/>
                      <a:pt x="7132" y="18647"/>
                    </a:cubicBezTo>
                    <a:cubicBezTo>
                      <a:pt x="7112" y="18647"/>
                      <a:pt x="7092" y="18647"/>
                      <a:pt x="7072" y="18647"/>
                    </a:cubicBezTo>
                    <a:cubicBezTo>
                      <a:pt x="3333" y="18647"/>
                      <a:pt x="1" y="22009"/>
                      <a:pt x="456" y="25771"/>
                    </a:cubicBezTo>
                    <a:cubicBezTo>
                      <a:pt x="965" y="25657"/>
                      <a:pt x="1479" y="25602"/>
                      <a:pt x="1989" y="25602"/>
                    </a:cubicBezTo>
                    <a:cubicBezTo>
                      <a:pt x="3926" y="25602"/>
                      <a:pt x="5802" y="26404"/>
                      <a:pt x="7150" y="27859"/>
                    </a:cubicBezTo>
                    <a:cubicBezTo>
                      <a:pt x="8483" y="26416"/>
                      <a:pt x="10349" y="25613"/>
                      <a:pt x="12278" y="25613"/>
                    </a:cubicBezTo>
                    <a:cubicBezTo>
                      <a:pt x="12709" y="25613"/>
                      <a:pt x="13143" y="25653"/>
                      <a:pt x="13574" y="25735"/>
                    </a:cubicBezTo>
                    <a:cubicBezTo>
                      <a:pt x="12580" y="26909"/>
                      <a:pt x="11997" y="28414"/>
                      <a:pt x="12087" y="30000"/>
                    </a:cubicBezTo>
                    <a:cubicBezTo>
                      <a:pt x="10837" y="28697"/>
                      <a:pt x="9069" y="27867"/>
                      <a:pt x="7209" y="27867"/>
                    </a:cubicBezTo>
                    <a:cubicBezTo>
                      <a:pt x="7189" y="27867"/>
                      <a:pt x="7169" y="27867"/>
                      <a:pt x="7150" y="27868"/>
                    </a:cubicBezTo>
                    <a:cubicBezTo>
                      <a:pt x="7130" y="27867"/>
                      <a:pt x="7110" y="27867"/>
                      <a:pt x="7090" y="27867"/>
                    </a:cubicBezTo>
                    <a:cubicBezTo>
                      <a:pt x="3342" y="27867"/>
                      <a:pt x="1" y="31230"/>
                      <a:pt x="456" y="34991"/>
                    </a:cubicBezTo>
                    <a:cubicBezTo>
                      <a:pt x="968" y="34875"/>
                      <a:pt x="1485" y="34819"/>
                      <a:pt x="1999" y="34819"/>
                    </a:cubicBezTo>
                    <a:cubicBezTo>
                      <a:pt x="3903" y="34819"/>
                      <a:pt x="5755" y="35598"/>
                      <a:pt x="7096" y="37016"/>
                    </a:cubicBezTo>
                    <a:cubicBezTo>
                      <a:pt x="3341" y="37016"/>
                      <a:pt x="8" y="40377"/>
                      <a:pt x="456" y="44140"/>
                    </a:cubicBezTo>
                    <a:cubicBezTo>
                      <a:pt x="968" y="44025"/>
                      <a:pt x="1485" y="43970"/>
                      <a:pt x="1997" y="43970"/>
                    </a:cubicBezTo>
                    <a:cubicBezTo>
                      <a:pt x="3931" y="43970"/>
                      <a:pt x="5804" y="44767"/>
                      <a:pt x="7150" y="46219"/>
                    </a:cubicBezTo>
                    <a:cubicBezTo>
                      <a:pt x="8485" y="44773"/>
                      <a:pt x="10355" y="43977"/>
                      <a:pt x="12288" y="43977"/>
                    </a:cubicBezTo>
                    <a:cubicBezTo>
                      <a:pt x="12715" y="43977"/>
                      <a:pt x="13146" y="44016"/>
                      <a:pt x="13574" y="44095"/>
                    </a:cubicBezTo>
                    <a:cubicBezTo>
                      <a:pt x="12580" y="45278"/>
                      <a:pt x="11997" y="46774"/>
                      <a:pt x="12087" y="48369"/>
                    </a:cubicBezTo>
                    <a:cubicBezTo>
                      <a:pt x="10837" y="47066"/>
                      <a:pt x="9069" y="46227"/>
                      <a:pt x="7208" y="46227"/>
                    </a:cubicBezTo>
                    <a:cubicBezTo>
                      <a:pt x="7189" y="46227"/>
                      <a:pt x="7169" y="46228"/>
                      <a:pt x="7150" y="46228"/>
                    </a:cubicBezTo>
                    <a:cubicBezTo>
                      <a:pt x="7130" y="46228"/>
                      <a:pt x="7110" y="46227"/>
                      <a:pt x="7090" y="46227"/>
                    </a:cubicBezTo>
                    <a:cubicBezTo>
                      <a:pt x="3342" y="46227"/>
                      <a:pt x="1" y="49590"/>
                      <a:pt x="456" y="53351"/>
                    </a:cubicBezTo>
                    <a:cubicBezTo>
                      <a:pt x="966" y="53237"/>
                      <a:pt x="1482" y="53181"/>
                      <a:pt x="1993" y="53181"/>
                    </a:cubicBezTo>
                    <a:cubicBezTo>
                      <a:pt x="3922" y="53181"/>
                      <a:pt x="5795" y="53978"/>
                      <a:pt x="7141" y="55430"/>
                    </a:cubicBezTo>
                    <a:cubicBezTo>
                      <a:pt x="7121" y="55430"/>
                      <a:pt x="7101" y="55430"/>
                      <a:pt x="7081" y="55430"/>
                    </a:cubicBezTo>
                    <a:cubicBezTo>
                      <a:pt x="3333" y="55430"/>
                      <a:pt x="1" y="58792"/>
                      <a:pt x="456" y="62554"/>
                    </a:cubicBezTo>
                    <a:cubicBezTo>
                      <a:pt x="968" y="62439"/>
                      <a:pt x="1485" y="62383"/>
                      <a:pt x="1997" y="62383"/>
                    </a:cubicBezTo>
                    <a:cubicBezTo>
                      <a:pt x="3931" y="62383"/>
                      <a:pt x="5804" y="63180"/>
                      <a:pt x="7150" y="64633"/>
                    </a:cubicBezTo>
                    <a:cubicBezTo>
                      <a:pt x="8485" y="63187"/>
                      <a:pt x="10355" y="62390"/>
                      <a:pt x="12288" y="62390"/>
                    </a:cubicBezTo>
                    <a:cubicBezTo>
                      <a:pt x="12715" y="62390"/>
                      <a:pt x="13146" y="62429"/>
                      <a:pt x="13574" y="62509"/>
                    </a:cubicBezTo>
                    <a:cubicBezTo>
                      <a:pt x="12580" y="63692"/>
                      <a:pt x="11997" y="65188"/>
                      <a:pt x="12087" y="66783"/>
                    </a:cubicBezTo>
                    <a:cubicBezTo>
                      <a:pt x="10837" y="65480"/>
                      <a:pt x="9069" y="64641"/>
                      <a:pt x="7208" y="64641"/>
                    </a:cubicBezTo>
                    <a:cubicBezTo>
                      <a:pt x="7189" y="64641"/>
                      <a:pt x="7169" y="64641"/>
                      <a:pt x="7150" y="64642"/>
                    </a:cubicBezTo>
                    <a:cubicBezTo>
                      <a:pt x="7130" y="64641"/>
                      <a:pt x="7110" y="64641"/>
                      <a:pt x="7090" y="64641"/>
                    </a:cubicBezTo>
                    <a:cubicBezTo>
                      <a:pt x="3342" y="64641"/>
                      <a:pt x="1" y="68004"/>
                      <a:pt x="456" y="71765"/>
                    </a:cubicBezTo>
                    <a:cubicBezTo>
                      <a:pt x="965" y="71651"/>
                      <a:pt x="1479" y="71596"/>
                      <a:pt x="1989" y="71596"/>
                    </a:cubicBezTo>
                    <a:cubicBezTo>
                      <a:pt x="3926" y="71596"/>
                      <a:pt x="5802" y="72399"/>
                      <a:pt x="7150" y="73853"/>
                    </a:cubicBezTo>
                    <a:cubicBezTo>
                      <a:pt x="8483" y="72402"/>
                      <a:pt x="10349" y="71599"/>
                      <a:pt x="12279" y="71599"/>
                    </a:cubicBezTo>
                    <a:cubicBezTo>
                      <a:pt x="12709" y="71599"/>
                      <a:pt x="13143" y="71639"/>
                      <a:pt x="13574" y="71720"/>
                    </a:cubicBezTo>
                    <a:cubicBezTo>
                      <a:pt x="13037" y="72348"/>
                      <a:pt x="12624" y="73082"/>
                      <a:pt x="12365" y="73862"/>
                    </a:cubicBezTo>
                    <a:lnTo>
                      <a:pt x="12741" y="73862"/>
                    </a:lnTo>
                    <a:cubicBezTo>
                      <a:pt x="13637" y="71119"/>
                      <a:pt x="16222" y="69746"/>
                      <a:pt x="18806" y="69746"/>
                    </a:cubicBezTo>
                    <a:cubicBezTo>
                      <a:pt x="21388" y="69746"/>
                      <a:pt x="23969" y="71117"/>
                      <a:pt x="24864" y="73862"/>
                    </a:cubicBezTo>
                    <a:lnTo>
                      <a:pt x="25241" y="73862"/>
                    </a:lnTo>
                    <a:cubicBezTo>
                      <a:pt x="24981" y="73073"/>
                      <a:pt x="24569" y="72339"/>
                      <a:pt x="24031" y="71702"/>
                    </a:cubicBezTo>
                    <a:cubicBezTo>
                      <a:pt x="24457" y="71623"/>
                      <a:pt x="24885" y="71585"/>
                      <a:pt x="25310" y="71585"/>
                    </a:cubicBezTo>
                    <a:cubicBezTo>
                      <a:pt x="27245" y="71585"/>
                      <a:pt x="29120" y="72387"/>
                      <a:pt x="30465" y="73835"/>
                    </a:cubicBezTo>
                    <a:cubicBezTo>
                      <a:pt x="31802" y="72382"/>
                      <a:pt x="33677" y="71582"/>
                      <a:pt x="35611" y="71582"/>
                    </a:cubicBezTo>
                    <a:cubicBezTo>
                      <a:pt x="36087" y="71582"/>
                      <a:pt x="36566" y="71630"/>
                      <a:pt x="37042" y="71729"/>
                    </a:cubicBezTo>
                    <a:cubicBezTo>
                      <a:pt x="36011" y="72993"/>
                      <a:pt x="35438" y="74615"/>
                      <a:pt x="35644" y="76308"/>
                    </a:cubicBezTo>
                    <a:cubicBezTo>
                      <a:pt x="36151" y="76194"/>
                      <a:pt x="36664" y="76139"/>
                      <a:pt x="37173" y="76139"/>
                    </a:cubicBezTo>
                    <a:cubicBezTo>
                      <a:pt x="39108" y="76139"/>
                      <a:pt x="40989" y="76942"/>
                      <a:pt x="42337" y="78396"/>
                    </a:cubicBezTo>
                    <a:cubicBezTo>
                      <a:pt x="43675" y="76948"/>
                      <a:pt x="45548" y="76146"/>
                      <a:pt x="47484" y="76146"/>
                    </a:cubicBezTo>
                    <a:cubicBezTo>
                      <a:pt x="47908" y="76146"/>
                      <a:pt x="48336" y="76184"/>
                      <a:pt x="48762" y="76263"/>
                    </a:cubicBezTo>
                    <a:cubicBezTo>
                      <a:pt x="48224" y="76899"/>
                      <a:pt x="47812" y="77625"/>
                      <a:pt x="47552" y="78414"/>
                    </a:cubicBezTo>
                    <a:lnTo>
                      <a:pt x="47929" y="78414"/>
                    </a:lnTo>
                    <a:cubicBezTo>
                      <a:pt x="48825" y="75666"/>
                      <a:pt x="51408" y="74291"/>
                      <a:pt x="53990" y="74291"/>
                    </a:cubicBezTo>
                    <a:cubicBezTo>
                      <a:pt x="56571" y="74291"/>
                      <a:pt x="59152" y="75664"/>
                      <a:pt x="60052" y="78414"/>
                    </a:cubicBezTo>
                    <a:lnTo>
                      <a:pt x="60438" y="78414"/>
                    </a:lnTo>
                    <a:cubicBezTo>
                      <a:pt x="60169" y="77625"/>
                      <a:pt x="59766" y="76891"/>
                      <a:pt x="59228" y="76263"/>
                    </a:cubicBezTo>
                    <a:cubicBezTo>
                      <a:pt x="59656" y="76184"/>
                      <a:pt x="60087" y="76145"/>
                      <a:pt x="60514" y="76145"/>
                    </a:cubicBezTo>
                    <a:cubicBezTo>
                      <a:pt x="62447" y="76145"/>
                      <a:pt x="64319" y="76941"/>
                      <a:pt x="65662" y="78387"/>
                    </a:cubicBezTo>
                    <a:cubicBezTo>
                      <a:pt x="67002" y="76933"/>
                      <a:pt x="68877" y="76130"/>
                      <a:pt x="70814" y="76130"/>
                    </a:cubicBezTo>
                    <a:cubicBezTo>
                      <a:pt x="71323" y="76130"/>
                      <a:pt x="71837" y="76185"/>
                      <a:pt x="72346" y="76299"/>
                    </a:cubicBezTo>
                    <a:cubicBezTo>
                      <a:pt x="72801" y="72547"/>
                      <a:pt x="69460" y="69175"/>
                      <a:pt x="65712" y="69175"/>
                    </a:cubicBezTo>
                    <a:cubicBezTo>
                      <a:pt x="65698" y="69175"/>
                      <a:pt x="65684" y="69175"/>
                      <a:pt x="65669" y="69175"/>
                    </a:cubicBezTo>
                    <a:lnTo>
                      <a:pt x="65669" y="69175"/>
                    </a:lnTo>
                    <a:cubicBezTo>
                      <a:pt x="67009" y="67731"/>
                      <a:pt x="68871" y="66936"/>
                      <a:pt x="70797" y="66936"/>
                    </a:cubicBezTo>
                    <a:cubicBezTo>
                      <a:pt x="71279" y="66936"/>
                      <a:pt x="71765" y="66986"/>
                      <a:pt x="72248" y="67088"/>
                    </a:cubicBezTo>
                    <a:cubicBezTo>
                      <a:pt x="71271" y="68333"/>
                      <a:pt x="70742" y="69901"/>
                      <a:pt x="70939" y="71559"/>
                    </a:cubicBezTo>
                    <a:cubicBezTo>
                      <a:pt x="71452" y="71445"/>
                      <a:pt x="71968" y="71389"/>
                      <a:pt x="72480" y="71389"/>
                    </a:cubicBezTo>
                    <a:cubicBezTo>
                      <a:pt x="74414" y="71389"/>
                      <a:pt x="76287" y="72186"/>
                      <a:pt x="77633" y="73638"/>
                    </a:cubicBezTo>
                    <a:cubicBezTo>
                      <a:pt x="78970" y="72190"/>
                      <a:pt x="80844" y="71388"/>
                      <a:pt x="82779" y="71388"/>
                    </a:cubicBezTo>
                    <a:cubicBezTo>
                      <a:pt x="83204" y="71388"/>
                      <a:pt x="83632" y="71426"/>
                      <a:pt x="84057" y="71505"/>
                    </a:cubicBezTo>
                    <a:cubicBezTo>
                      <a:pt x="83520" y="72141"/>
                      <a:pt x="83108" y="72867"/>
                      <a:pt x="82848" y="73656"/>
                    </a:cubicBezTo>
                    <a:lnTo>
                      <a:pt x="83224" y="73656"/>
                    </a:lnTo>
                    <a:cubicBezTo>
                      <a:pt x="84120" y="70909"/>
                      <a:pt x="86703" y="69536"/>
                      <a:pt x="89286" y="69536"/>
                    </a:cubicBezTo>
                    <a:cubicBezTo>
                      <a:pt x="91869" y="69536"/>
                      <a:pt x="94452" y="70909"/>
                      <a:pt x="95348" y="73656"/>
                    </a:cubicBezTo>
                    <a:lnTo>
                      <a:pt x="95724" y="73656"/>
                    </a:lnTo>
                    <a:cubicBezTo>
                      <a:pt x="95464" y="72867"/>
                      <a:pt x="95052" y="72141"/>
                      <a:pt x="94514" y="71505"/>
                    </a:cubicBezTo>
                    <a:cubicBezTo>
                      <a:pt x="94942" y="71426"/>
                      <a:pt x="95371" y="71388"/>
                      <a:pt x="95797" y="71388"/>
                    </a:cubicBezTo>
                    <a:cubicBezTo>
                      <a:pt x="97737" y="71388"/>
                      <a:pt x="99611" y="72190"/>
                      <a:pt x="100948" y="73638"/>
                    </a:cubicBezTo>
                    <a:cubicBezTo>
                      <a:pt x="102293" y="72185"/>
                      <a:pt x="104163" y="71385"/>
                      <a:pt x="106095" y="71385"/>
                    </a:cubicBezTo>
                    <a:cubicBezTo>
                      <a:pt x="106570" y="71385"/>
                      <a:pt x="107049" y="71433"/>
                      <a:pt x="107525" y="71532"/>
                    </a:cubicBezTo>
                    <a:cubicBezTo>
                      <a:pt x="106495" y="72796"/>
                      <a:pt x="105921" y="74417"/>
                      <a:pt x="106127" y="76111"/>
                    </a:cubicBezTo>
                    <a:cubicBezTo>
                      <a:pt x="106637" y="75997"/>
                      <a:pt x="107150" y="75942"/>
                      <a:pt x="107660" y="75942"/>
                    </a:cubicBezTo>
                    <a:cubicBezTo>
                      <a:pt x="109597" y="75942"/>
                      <a:pt x="111473" y="76744"/>
                      <a:pt x="112821" y="78199"/>
                    </a:cubicBezTo>
                    <a:cubicBezTo>
                      <a:pt x="114158" y="76751"/>
                      <a:pt x="116031" y="75948"/>
                      <a:pt x="117967" y="75948"/>
                    </a:cubicBezTo>
                    <a:cubicBezTo>
                      <a:pt x="118392" y="75948"/>
                      <a:pt x="118820" y="75987"/>
                      <a:pt x="119245" y="76066"/>
                    </a:cubicBezTo>
                    <a:cubicBezTo>
                      <a:pt x="118708" y="76702"/>
                      <a:pt x="118295" y="77428"/>
                      <a:pt x="118036" y="78217"/>
                    </a:cubicBezTo>
                    <a:lnTo>
                      <a:pt x="118412" y="78217"/>
                    </a:lnTo>
                    <a:cubicBezTo>
                      <a:pt x="119308" y="75474"/>
                      <a:pt x="121893" y="74100"/>
                      <a:pt x="124477" y="74100"/>
                    </a:cubicBezTo>
                    <a:cubicBezTo>
                      <a:pt x="127059" y="74100"/>
                      <a:pt x="129640" y="75471"/>
                      <a:pt x="130536" y="78217"/>
                    </a:cubicBezTo>
                    <a:lnTo>
                      <a:pt x="130912" y="78217"/>
                    </a:lnTo>
                    <a:cubicBezTo>
                      <a:pt x="130652" y="77428"/>
                      <a:pt x="130240" y="76702"/>
                      <a:pt x="129702" y="76066"/>
                    </a:cubicBezTo>
                    <a:cubicBezTo>
                      <a:pt x="130130" y="75987"/>
                      <a:pt x="130558" y="75948"/>
                      <a:pt x="130984" y="75948"/>
                    </a:cubicBezTo>
                    <a:cubicBezTo>
                      <a:pt x="132922" y="75948"/>
                      <a:pt x="134791" y="76751"/>
                      <a:pt x="136136" y="78199"/>
                    </a:cubicBezTo>
                    <a:cubicBezTo>
                      <a:pt x="137484" y="76744"/>
                      <a:pt x="139360" y="75942"/>
                      <a:pt x="141292" y="75942"/>
                    </a:cubicBezTo>
                    <a:cubicBezTo>
                      <a:pt x="141801" y="75942"/>
                      <a:pt x="142313" y="75997"/>
                      <a:pt x="142820" y="76111"/>
                    </a:cubicBezTo>
                    <a:cubicBezTo>
                      <a:pt x="143275" y="72358"/>
                      <a:pt x="139935" y="68987"/>
                      <a:pt x="136195" y="68987"/>
                    </a:cubicBezTo>
                    <a:cubicBezTo>
                      <a:pt x="136175" y="68987"/>
                      <a:pt x="136156" y="68987"/>
                      <a:pt x="136136" y="68987"/>
                    </a:cubicBezTo>
                    <a:cubicBezTo>
                      <a:pt x="136116" y="68987"/>
                      <a:pt x="136096" y="68987"/>
                      <a:pt x="136077" y="68987"/>
                    </a:cubicBezTo>
                    <a:cubicBezTo>
                      <a:pt x="134208" y="68987"/>
                      <a:pt x="132440" y="69825"/>
                      <a:pt x="131199" y="71129"/>
                    </a:cubicBezTo>
                    <a:cubicBezTo>
                      <a:pt x="131279" y="69534"/>
                      <a:pt x="130697" y="68038"/>
                      <a:pt x="129702" y="66855"/>
                    </a:cubicBezTo>
                    <a:cubicBezTo>
                      <a:pt x="130132" y="66775"/>
                      <a:pt x="130564" y="66736"/>
                      <a:pt x="130992" y="66736"/>
                    </a:cubicBezTo>
                    <a:cubicBezTo>
                      <a:pt x="132927" y="66736"/>
                      <a:pt x="134793" y="67533"/>
                      <a:pt x="136136" y="68978"/>
                    </a:cubicBezTo>
                    <a:cubicBezTo>
                      <a:pt x="137482" y="67526"/>
                      <a:pt x="139354" y="66729"/>
                      <a:pt x="141284" y="66729"/>
                    </a:cubicBezTo>
                    <a:cubicBezTo>
                      <a:pt x="141795" y="66729"/>
                      <a:pt x="142310" y="66785"/>
                      <a:pt x="142820" y="66900"/>
                    </a:cubicBezTo>
                    <a:cubicBezTo>
                      <a:pt x="143276" y="63142"/>
                      <a:pt x="139935" y="59776"/>
                      <a:pt x="136189" y="59776"/>
                    </a:cubicBezTo>
                    <a:cubicBezTo>
                      <a:pt x="136175" y="59776"/>
                      <a:pt x="136160" y="59776"/>
                      <a:pt x="136145" y="59776"/>
                    </a:cubicBezTo>
                    <a:cubicBezTo>
                      <a:pt x="137492" y="58329"/>
                      <a:pt x="139362" y="57528"/>
                      <a:pt x="141292" y="57528"/>
                    </a:cubicBezTo>
                    <a:cubicBezTo>
                      <a:pt x="141800" y="57528"/>
                      <a:pt x="142312" y="57583"/>
                      <a:pt x="142820" y="57697"/>
                    </a:cubicBezTo>
                    <a:cubicBezTo>
                      <a:pt x="143275" y="53945"/>
                      <a:pt x="139935" y="50573"/>
                      <a:pt x="136195" y="50573"/>
                    </a:cubicBezTo>
                    <a:cubicBezTo>
                      <a:pt x="136175" y="50573"/>
                      <a:pt x="136156" y="50573"/>
                      <a:pt x="136136" y="50574"/>
                    </a:cubicBezTo>
                    <a:cubicBezTo>
                      <a:pt x="137486" y="49117"/>
                      <a:pt x="139365" y="48320"/>
                      <a:pt x="141300" y="48320"/>
                    </a:cubicBezTo>
                    <a:cubicBezTo>
                      <a:pt x="141806" y="48320"/>
                      <a:pt x="142315" y="48374"/>
                      <a:pt x="142820" y="48486"/>
                    </a:cubicBezTo>
                    <a:cubicBezTo>
                      <a:pt x="143276" y="44728"/>
                      <a:pt x="139935" y="41362"/>
                      <a:pt x="136181" y="41362"/>
                    </a:cubicBezTo>
                    <a:cubicBezTo>
                      <a:pt x="136166" y="41362"/>
                      <a:pt x="136151" y="41362"/>
                      <a:pt x="136136" y="41362"/>
                    </a:cubicBezTo>
                    <a:cubicBezTo>
                      <a:pt x="137483" y="39915"/>
                      <a:pt x="139359" y="39114"/>
                      <a:pt x="141291" y="39114"/>
                    </a:cubicBezTo>
                    <a:cubicBezTo>
                      <a:pt x="141800" y="39114"/>
                      <a:pt x="142312" y="39169"/>
                      <a:pt x="142820" y="39283"/>
                    </a:cubicBezTo>
                    <a:cubicBezTo>
                      <a:pt x="143275" y="35522"/>
                      <a:pt x="139935" y="32159"/>
                      <a:pt x="136195" y="32159"/>
                    </a:cubicBezTo>
                    <a:cubicBezTo>
                      <a:pt x="136175" y="32159"/>
                      <a:pt x="136156" y="32160"/>
                      <a:pt x="136136" y="32160"/>
                    </a:cubicBezTo>
                    <a:cubicBezTo>
                      <a:pt x="136116" y="32160"/>
                      <a:pt x="136096" y="32159"/>
                      <a:pt x="136077" y="32159"/>
                    </a:cubicBezTo>
                    <a:cubicBezTo>
                      <a:pt x="134208" y="32159"/>
                      <a:pt x="132440" y="32998"/>
                      <a:pt x="131199" y="34301"/>
                    </a:cubicBezTo>
                    <a:cubicBezTo>
                      <a:pt x="131279" y="32706"/>
                      <a:pt x="130697" y="31210"/>
                      <a:pt x="129711" y="30027"/>
                    </a:cubicBezTo>
                    <a:cubicBezTo>
                      <a:pt x="130140" y="29948"/>
                      <a:pt x="130570" y="29909"/>
                      <a:pt x="130997" y="29909"/>
                    </a:cubicBezTo>
                    <a:cubicBezTo>
                      <a:pt x="132927" y="29909"/>
                      <a:pt x="134793" y="30705"/>
                      <a:pt x="136136" y="32151"/>
                    </a:cubicBezTo>
                    <a:cubicBezTo>
                      <a:pt x="137482" y="30699"/>
                      <a:pt x="139354" y="29902"/>
                      <a:pt x="141284" y="29902"/>
                    </a:cubicBezTo>
                    <a:cubicBezTo>
                      <a:pt x="141795" y="29902"/>
                      <a:pt x="142310" y="29957"/>
                      <a:pt x="142820" y="30072"/>
                    </a:cubicBezTo>
                    <a:cubicBezTo>
                      <a:pt x="143276" y="26315"/>
                      <a:pt x="139935" y="22948"/>
                      <a:pt x="136189" y="22948"/>
                    </a:cubicBezTo>
                    <a:cubicBezTo>
                      <a:pt x="136175" y="22948"/>
                      <a:pt x="136160" y="22948"/>
                      <a:pt x="136145" y="22948"/>
                    </a:cubicBezTo>
                    <a:cubicBezTo>
                      <a:pt x="137491" y="21496"/>
                      <a:pt x="139358" y="20699"/>
                      <a:pt x="141285" y="20699"/>
                    </a:cubicBezTo>
                    <a:cubicBezTo>
                      <a:pt x="141795" y="20699"/>
                      <a:pt x="142310" y="20755"/>
                      <a:pt x="142820" y="20870"/>
                    </a:cubicBezTo>
                    <a:cubicBezTo>
                      <a:pt x="143275" y="17108"/>
                      <a:pt x="139935" y="13746"/>
                      <a:pt x="136195" y="13746"/>
                    </a:cubicBezTo>
                    <a:cubicBezTo>
                      <a:pt x="136175" y="13746"/>
                      <a:pt x="136156" y="13746"/>
                      <a:pt x="136136" y="13746"/>
                    </a:cubicBezTo>
                    <a:cubicBezTo>
                      <a:pt x="137484" y="12292"/>
                      <a:pt x="139360" y="11489"/>
                      <a:pt x="141292" y="11489"/>
                    </a:cubicBezTo>
                    <a:cubicBezTo>
                      <a:pt x="141801" y="11489"/>
                      <a:pt x="142313" y="11544"/>
                      <a:pt x="142820" y="11658"/>
                    </a:cubicBezTo>
                    <a:cubicBezTo>
                      <a:pt x="143275" y="7906"/>
                      <a:pt x="139935" y="4534"/>
                      <a:pt x="136195" y="4534"/>
                    </a:cubicBezTo>
                    <a:cubicBezTo>
                      <a:pt x="136175" y="4534"/>
                      <a:pt x="136156" y="4534"/>
                      <a:pt x="136136" y="4535"/>
                    </a:cubicBezTo>
                    <a:cubicBezTo>
                      <a:pt x="136116" y="4534"/>
                      <a:pt x="136096" y="4534"/>
                      <a:pt x="136077" y="4534"/>
                    </a:cubicBezTo>
                    <a:cubicBezTo>
                      <a:pt x="134208" y="4534"/>
                      <a:pt x="132440" y="5373"/>
                      <a:pt x="131199" y="6676"/>
                    </a:cubicBezTo>
                    <a:cubicBezTo>
                      <a:pt x="131234" y="5941"/>
                      <a:pt x="131136" y="5198"/>
                      <a:pt x="130894" y="4499"/>
                    </a:cubicBezTo>
                    <a:lnTo>
                      <a:pt x="130518" y="4499"/>
                    </a:lnTo>
                    <a:cubicBezTo>
                      <a:pt x="130751" y="5198"/>
                      <a:pt x="130867" y="5932"/>
                      <a:pt x="130867" y="6667"/>
                    </a:cubicBezTo>
                    <a:cubicBezTo>
                      <a:pt x="130394" y="6565"/>
                      <a:pt x="129917" y="6515"/>
                      <a:pt x="129443" y="6515"/>
                    </a:cubicBezTo>
                    <a:cubicBezTo>
                      <a:pt x="127584" y="6515"/>
                      <a:pt x="125780" y="7282"/>
                      <a:pt x="124487" y="8674"/>
                    </a:cubicBezTo>
                    <a:cubicBezTo>
                      <a:pt x="123206" y="7294"/>
                      <a:pt x="121414" y="6515"/>
                      <a:pt x="119532" y="6515"/>
                    </a:cubicBezTo>
                    <a:cubicBezTo>
                      <a:pt x="119048" y="6515"/>
                      <a:pt x="118564" y="6569"/>
                      <a:pt x="118089" y="6667"/>
                    </a:cubicBezTo>
                    <a:cubicBezTo>
                      <a:pt x="118089" y="5932"/>
                      <a:pt x="118206" y="5198"/>
                      <a:pt x="118439" y="4499"/>
                    </a:cubicBezTo>
                    <a:lnTo>
                      <a:pt x="118063" y="4499"/>
                    </a:lnTo>
                    <a:cubicBezTo>
                      <a:pt x="117821" y="5198"/>
                      <a:pt x="117722" y="5932"/>
                      <a:pt x="117758" y="6676"/>
                    </a:cubicBezTo>
                    <a:cubicBezTo>
                      <a:pt x="116516" y="5373"/>
                      <a:pt x="114749" y="4534"/>
                      <a:pt x="112880" y="4534"/>
                    </a:cubicBezTo>
                    <a:cubicBezTo>
                      <a:pt x="112860" y="4534"/>
                      <a:pt x="112840" y="4534"/>
                      <a:pt x="112821" y="4535"/>
                    </a:cubicBezTo>
                    <a:cubicBezTo>
                      <a:pt x="112802" y="4534"/>
                      <a:pt x="112783" y="4534"/>
                      <a:pt x="112765" y="4534"/>
                    </a:cubicBezTo>
                    <a:cubicBezTo>
                      <a:pt x="110778" y="4534"/>
                      <a:pt x="108911" y="5480"/>
                      <a:pt x="107659" y="6927"/>
                    </a:cubicBezTo>
                    <a:lnTo>
                      <a:pt x="107659" y="6927"/>
                    </a:lnTo>
                    <a:cubicBezTo>
                      <a:pt x="107953" y="3264"/>
                      <a:pt x="104676" y="36"/>
                      <a:pt x="101009" y="36"/>
                    </a:cubicBezTo>
                    <a:cubicBezTo>
                      <a:pt x="100988" y="36"/>
                      <a:pt x="100968" y="36"/>
                      <a:pt x="100948" y="36"/>
                    </a:cubicBezTo>
                    <a:cubicBezTo>
                      <a:pt x="100928" y="36"/>
                      <a:pt x="100908" y="36"/>
                      <a:pt x="100889" y="36"/>
                    </a:cubicBezTo>
                    <a:cubicBezTo>
                      <a:pt x="99020" y="36"/>
                      <a:pt x="97261" y="875"/>
                      <a:pt x="96011" y="2178"/>
                    </a:cubicBezTo>
                    <a:cubicBezTo>
                      <a:pt x="96056" y="1434"/>
                      <a:pt x="95948" y="699"/>
                      <a:pt x="95706" y="1"/>
                    </a:cubicBezTo>
                    <a:lnTo>
                      <a:pt x="95339" y="1"/>
                    </a:lnTo>
                    <a:cubicBezTo>
                      <a:pt x="95563" y="699"/>
                      <a:pt x="95688" y="1434"/>
                      <a:pt x="95688" y="2169"/>
                    </a:cubicBezTo>
                    <a:cubicBezTo>
                      <a:pt x="95213" y="2067"/>
                      <a:pt x="94735" y="2017"/>
                      <a:pt x="94260" y="2017"/>
                    </a:cubicBezTo>
                    <a:cubicBezTo>
                      <a:pt x="92399" y="2017"/>
                      <a:pt x="90599" y="2784"/>
                      <a:pt x="89299" y="4176"/>
                    </a:cubicBezTo>
                    <a:cubicBezTo>
                      <a:pt x="88027" y="2796"/>
                      <a:pt x="86226" y="2017"/>
                      <a:pt x="84344" y="2017"/>
                    </a:cubicBezTo>
                    <a:cubicBezTo>
                      <a:pt x="83860" y="2017"/>
                      <a:pt x="83376" y="2061"/>
                      <a:pt x="82902" y="2169"/>
                    </a:cubicBezTo>
                    <a:cubicBezTo>
                      <a:pt x="82910" y="1434"/>
                      <a:pt x="83027" y="699"/>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grpSp>
        <p:grpSp>
          <p:nvGrpSpPr>
            <p:cNvPr id="13" name="Google Shape;13;p2"/>
            <p:cNvGrpSpPr/>
            <p:nvPr/>
          </p:nvGrpSpPr>
          <p:grpSpPr>
            <a:xfrm>
              <a:off x="3030083" y="-541901"/>
              <a:ext cx="3080308" cy="3269023"/>
              <a:chOff x="0" y="0"/>
              <a:chExt cx="2743172" cy="2911232"/>
            </a:xfrm>
          </p:grpSpPr>
          <p:sp>
            <p:nvSpPr>
              <p:cNvPr id="14" name="Google Shape;14;p2"/>
              <p:cNvSpPr/>
              <p:nvPr/>
            </p:nvSpPr>
            <p:spPr>
              <a:xfrm>
                <a:off x="0" y="1411617"/>
                <a:ext cx="2743172" cy="1499615"/>
              </a:xfrm>
              <a:custGeom>
                <a:avLst/>
                <a:gdLst/>
                <a:ahLst/>
                <a:cxnLst/>
                <a:rect l="l" t="t" r="r" b="b"/>
                <a:pathLst>
                  <a:path w="143284" h="78442" extrusionOk="0">
                    <a:moveTo>
                      <a:pt x="94420" y="2397"/>
                    </a:moveTo>
                    <a:cubicBezTo>
                      <a:pt x="94850" y="2397"/>
                      <a:pt x="95284" y="2437"/>
                      <a:pt x="95715" y="2519"/>
                    </a:cubicBezTo>
                    <a:cubicBezTo>
                      <a:pt x="94720" y="3693"/>
                      <a:pt x="94138" y="5198"/>
                      <a:pt x="94228" y="6784"/>
                    </a:cubicBezTo>
                    <a:cubicBezTo>
                      <a:pt x="92977" y="5481"/>
                      <a:pt x="91219" y="4651"/>
                      <a:pt x="89350" y="4651"/>
                    </a:cubicBezTo>
                    <a:cubicBezTo>
                      <a:pt x="89330" y="4651"/>
                      <a:pt x="89310" y="4651"/>
                      <a:pt x="89290" y="4651"/>
                    </a:cubicBezTo>
                    <a:cubicBezTo>
                      <a:pt x="90624" y="3201"/>
                      <a:pt x="92490" y="2397"/>
                      <a:pt x="94420" y="2397"/>
                    </a:cubicBezTo>
                    <a:close/>
                    <a:moveTo>
                      <a:pt x="84151" y="2400"/>
                    </a:moveTo>
                    <a:cubicBezTo>
                      <a:pt x="86084" y="2400"/>
                      <a:pt x="87955" y="3198"/>
                      <a:pt x="89290" y="4651"/>
                    </a:cubicBezTo>
                    <a:cubicBezTo>
                      <a:pt x="89270" y="4651"/>
                      <a:pt x="89250" y="4651"/>
                      <a:pt x="89231" y="4651"/>
                    </a:cubicBezTo>
                    <a:cubicBezTo>
                      <a:pt x="87362" y="4651"/>
                      <a:pt x="85594" y="5481"/>
                      <a:pt x="84353" y="6793"/>
                    </a:cubicBezTo>
                    <a:cubicBezTo>
                      <a:pt x="84434" y="5207"/>
                      <a:pt x="83851" y="3702"/>
                      <a:pt x="82866" y="2519"/>
                    </a:cubicBezTo>
                    <a:cubicBezTo>
                      <a:pt x="83294" y="2439"/>
                      <a:pt x="83724" y="2400"/>
                      <a:pt x="84151" y="2400"/>
                    </a:cubicBezTo>
                    <a:close/>
                    <a:moveTo>
                      <a:pt x="13670" y="2589"/>
                    </a:moveTo>
                    <a:cubicBezTo>
                      <a:pt x="15606" y="2589"/>
                      <a:pt x="17480" y="3392"/>
                      <a:pt x="18825" y="4840"/>
                    </a:cubicBezTo>
                    <a:lnTo>
                      <a:pt x="18825" y="4840"/>
                    </a:lnTo>
                    <a:cubicBezTo>
                      <a:pt x="18822" y="4840"/>
                      <a:pt x="18819" y="4840"/>
                      <a:pt x="18816" y="4840"/>
                    </a:cubicBezTo>
                    <a:cubicBezTo>
                      <a:pt x="18806" y="4840"/>
                      <a:pt x="18796" y="4840"/>
                      <a:pt x="18786" y="4840"/>
                    </a:cubicBezTo>
                    <a:cubicBezTo>
                      <a:pt x="16906" y="4840"/>
                      <a:pt x="15136" y="5671"/>
                      <a:pt x="13879" y="6981"/>
                    </a:cubicBezTo>
                    <a:cubicBezTo>
                      <a:pt x="13951" y="5404"/>
                      <a:pt x="13368" y="3899"/>
                      <a:pt x="12382" y="2716"/>
                    </a:cubicBezTo>
                    <a:lnTo>
                      <a:pt x="12391" y="2707"/>
                    </a:lnTo>
                    <a:cubicBezTo>
                      <a:pt x="12817" y="2628"/>
                      <a:pt x="13245" y="2589"/>
                      <a:pt x="13670" y="2589"/>
                    </a:cubicBezTo>
                    <a:close/>
                    <a:moveTo>
                      <a:pt x="23963" y="2589"/>
                    </a:moveTo>
                    <a:cubicBezTo>
                      <a:pt x="24387" y="2589"/>
                      <a:pt x="24815" y="2628"/>
                      <a:pt x="25241" y="2707"/>
                    </a:cubicBezTo>
                    <a:cubicBezTo>
                      <a:pt x="24255" y="3890"/>
                      <a:pt x="23673" y="5395"/>
                      <a:pt x="23753" y="6981"/>
                    </a:cubicBezTo>
                    <a:cubicBezTo>
                      <a:pt x="22512" y="5678"/>
                      <a:pt x="20744" y="4839"/>
                      <a:pt x="18875" y="4839"/>
                    </a:cubicBezTo>
                    <a:cubicBezTo>
                      <a:pt x="18859" y="4839"/>
                      <a:pt x="18842" y="4839"/>
                      <a:pt x="18825" y="4840"/>
                    </a:cubicBezTo>
                    <a:lnTo>
                      <a:pt x="18825" y="4840"/>
                    </a:lnTo>
                    <a:cubicBezTo>
                      <a:pt x="20162" y="3392"/>
                      <a:pt x="22030" y="2589"/>
                      <a:pt x="23963" y="2589"/>
                    </a:cubicBezTo>
                    <a:close/>
                    <a:moveTo>
                      <a:pt x="77628" y="548"/>
                    </a:moveTo>
                    <a:cubicBezTo>
                      <a:pt x="80805" y="548"/>
                      <a:pt x="83981" y="2626"/>
                      <a:pt x="84022" y="6784"/>
                    </a:cubicBezTo>
                    <a:cubicBezTo>
                      <a:pt x="83543" y="6679"/>
                      <a:pt x="83061" y="6628"/>
                      <a:pt x="82582" y="6628"/>
                    </a:cubicBezTo>
                    <a:cubicBezTo>
                      <a:pt x="80728" y="6628"/>
                      <a:pt x="78929" y="7396"/>
                      <a:pt x="77633" y="8791"/>
                    </a:cubicBezTo>
                    <a:cubicBezTo>
                      <a:pt x="76359" y="7419"/>
                      <a:pt x="74579" y="6632"/>
                      <a:pt x="72709" y="6632"/>
                    </a:cubicBezTo>
                    <a:cubicBezTo>
                      <a:pt x="72699" y="6632"/>
                      <a:pt x="72688" y="6632"/>
                      <a:pt x="72678" y="6632"/>
                    </a:cubicBezTo>
                    <a:cubicBezTo>
                      <a:pt x="72194" y="6632"/>
                      <a:pt x="71710" y="6677"/>
                      <a:pt x="71235" y="6784"/>
                    </a:cubicBezTo>
                    <a:cubicBezTo>
                      <a:pt x="71275" y="2626"/>
                      <a:pt x="74452" y="548"/>
                      <a:pt x="77628" y="548"/>
                    </a:cubicBezTo>
                    <a:close/>
                    <a:moveTo>
                      <a:pt x="100945" y="548"/>
                    </a:moveTo>
                    <a:cubicBezTo>
                      <a:pt x="104119" y="548"/>
                      <a:pt x="107295" y="2626"/>
                      <a:pt x="107337" y="6782"/>
                    </a:cubicBezTo>
                    <a:lnTo>
                      <a:pt x="107337" y="6782"/>
                    </a:lnTo>
                    <a:cubicBezTo>
                      <a:pt x="106865" y="6681"/>
                      <a:pt x="106389" y="6632"/>
                      <a:pt x="105917" y="6632"/>
                    </a:cubicBezTo>
                    <a:cubicBezTo>
                      <a:pt x="104054" y="6632"/>
                      <a:pt x="102249" y="7399"/>
                      <a:pt x="100957" y="8791"/>
                    </a:cubicBezTo>
                    <a:cubicBezTo>
                      <a:pt x="99676" y="7411"/>
                      <a:pt x="97883" y="6632"/>
                      <a:pt x="96002" y="6632"/>
                    </a:cubicBezTo>
                    <a:cubicBezTo>
                      <a:pt x="95518" y="6632"/>
                      <a:pt x="95034" y="6685"/>
                      <a:pt x="94559" y="6784"/>
                    </a:cubicBezTo>
                    <a:cubicBezTo>
                      <a:pt x="94595" y="2626"/>
                      <a:pt x="97769" y="548"/>
                      <a:pt x="100945" y="548"/>
                    </a:cubicBezTo>
                    <a:close/>
                    <a:moveTo>
                      <a:pt x="7159" y="741"/>
                    </a:moveTo>
                    <a:cubicBezTo>
                      <a:pt x="10334" y="741"/>
                      <a:pt x="13512" y="2820"/>
                      <a:pt x="13556" y="6981"/>
                    </a:cubicBezTo>
                    <a:cubicBezTo>
                      <a:pt x="13074" y="6876"/>
                      <a:pt x="12589" y="6825"/>
                      <a:pt x="12108" y="6825"/>
                    </a:cubicBezTo>
                    <a:cubicBezTo>
                      <a:pt x="10251" y="6825"/>
                      <a:pt x="8458" y="7587"/>
                      <a:pt x="7163" y="8974"/>
                    </a:cubicBezTo>
                    <a:lnTo>
                      <a:pt x="7163" y="8974"/>
                    </a:lnTo>
                    <a:cubicBezTo>
                      <a:pt x="5882" y="7606"/>
                      <a:pt x="4092" y="6820"/>
                      <a:pt x="2212" y="6820"/>
                    </a:cubicBezTo>
                    <a:cubicBezTo>
                      <a:pt x="1728" y="6820"/>
                      <a:pt x="1245" y="6874"/>
                      <a:pt x="770" y="6981"/>
                    </a:cubicBezTo>
                    <a:cubicBezTo>
                      <a:pt x="806" y="2822"/>
                      <a:pt x="3981" y="741"/>
                      <a:pt x="7159" y="741"/>
                    </a:cubicBezTo>
                    <a:close/>
                    <a:moveTo>
                      <a:pt x="30465" y="748"/>
                    </a:moveTo>
                    <a:cubicBezTo>
                      <a:pt x="33637" y="748"/>
                      <a:pt x="36811" y="2823"/>
                      <a:pt x="36854" y="6977"/>
                    </a:cubicBezTo>
                    <a:lnTo>
                      <a:pt x="36854" y="6977"/>
                    </a:lnTo>
                    <a:cubicBezTo>
                      <a:pt x="36379" y="6875"/>
                      <a:pt x="35901" y="6825"/>
                      <a:pt x="35427" y="6825"/>
                    </a:cubicBezTo>
                    <a:cubicBezTo>
                      <a:pt x="33572" y="6825"/>
                      <a:pt x="31778" y="7591"/>
                      <a:pt x="30483" y="8979"/>
                    </a:cubicBezTo>
                    <a:cubicBezTo>
                      <a:pt x="29201" y="7608"/>
                      <a:pt x="27409" y="6820"/>
                      <a:pt x="25536" y="6820"/>
                    </a:cubicBezTo>
                    <a:cubicBezTo>
                      <a:pt x="25044" y="6820"/>
                      <a:pt x="24560" y="6874"/>
                      <a:pt x="24085" y="6981"/>
                    </a:cubicBezTo>
                    <a:cubicBezTo>
                      <a:pt x="24116" y="2827"/>
                      <a:pt x="27290" y="748"/>
                      <a:pt x="30465" y="748"/>
                    </a:cubicBezTo>
                    <a:close/>
                    <a:moveTo>
                      <a:pt x="119332" y="6908"/>
                    </a:moveTo>
                    <a:cubicBezTo>
                      <a:pt x="121265" y="6908"/>
                      <a:pt x="123134" y="7710"/>
                      <a:pt x="124478" y="9150"/>
                    </a:cubicBezTo>
                    <a:lnTo>
                      <a:pt x="124487" y="9158"/>
                    </a:lnTo>
                    <a:lnTo>
                      <a:pt x="124487" y="9158"/>
                    </a:lnTo>
                    <a:cubicBezTo>
                      <a:pt x="124484" y="9159"/>
                      <a:pt x="124481" y="9159"/>
                      <a:pt x="124478" y="9159"/>
                    </a:cubicBezTo>
                    <a:cubicBezTo>
                      <a:pt x="124459" y="9158"/>
                      <a:pt x="124439" y="9158"/>
                      <a:pt x="124419" y="9158"/>
                    </a:cubicBezTo>
                    <a:cubicBezTo>
                      <a:pt x="122559" y="9158"/>
                      <a:pt x="120791" y="9997"/>
                      <a:pt x="119541" y="11300"/>
                    </a:cubicBezTo>
                    <a:cubicBezTo>
                      <a:pt x="119631" y="9705"/>
                      <a:pt x="119048" y="8209"/>
                      <a:pt x="118054" y="7026"/>
                    </a:cubicBezTo>
                    <a:cubicBezTo>
                      <a:pt x="118480" y="6947"/>
                      <a:pt x="118907" y="6908"/>
                      <a:pt x="119332" y="6908"/>
                    </a:cubicBezTo>
                    <a:close/>
                    <a:moveTo>
                      <a:pt x="129633" y="6908"/>
                    </a:moveTo>
                    <a:cubicBezTo>
                      <a:pt x="130058" y="6908"/>
                      <a:pt x="130486" y="6947"/>
                      <a:pt x="130912" y="7026"/>
                    </a:cubicBezTo>
                    <a:cubicBezTo>
                      <a:pt x="129917" y="8209"/>
                      <a:pt x="129335" y="9705"/>
                      <a:pt x="129415" y="11300"/>
                    </a:cubicBezTo>
                    <a:cubicBezTo>
                      <a:pt x="128174" y="9997"/>
                      <a:pt x="126406" y="9158"/>
                      <a:pt x="124537" y="9158"/>
                    </a:cubicBezTo>
                    <a:cubicBezTo>
                      <a:pt x="124521" y="9158"/>
                      <a:pt x="124504" y="9158"/>
                      <a:pt x="124487" y="9158"/>
                    </a:cubicBezTo>
                    <a:lnTo>
                      <a:pt x="124487" y="9158"/>
                    </a:lnTo>
                    <a:cubicBezTo>
                      <a:pt x="125825" y="7711"/>
                      <a:pt x="127698" y="6908"/>
                      <a:pt x="129633" y="6908"/>
                    </a:cubicBezTo>
                    <a:close/>
                    <a:moveTo>
                      <a:pt x="82788" y="6998"/>
                    </a:moveTo>
                    <a:cubicBezTo>
                      <a:pt x="83213" y="6998"/>
                      <a:pt x="83641" y="7037"/>
                      <a:pt x="84066" y="7116"/>
                    </a:cubicBezTo>
                    <a:cubicBezTo>
                      <a:pt x="83072" y="8289"/>
                      <a:pt x="82489" y="9795"/>
                      <a:pt x="82579" y="11390"/>
                    </a:cubicBezTo>
                    <a:cubicBezTo>
                      <a:pt x="81329" y="10086"/>
                      <a:pt x="79570" y="9248"/>
                      <a:pt x="77701" y="9248"/>
                    </a:cubicBezTo>
                    <a:cubicBezTo>
                      <a:pt x="77681" y="9248"/>
                      <a:pt x="77661" y="9248"/>
                      <a:pt x="77642" y="9248"/>
                    </a:cubicBezTo>
                    <a:cubicBezTo>
                      <a:pt x="78979" y="7801"/>
                      <a:pt x="80853" y="6998"/>
                      <a:pt x="82788" y="6998"/>
                    </a:cubicBezTo>
                    <a:close/>
                    <a:moveTo>
                      <a:pt x="95802" y="7007"/>
                    </a:moveTo>
                    <a:cubicBezTo>
                      <a:pt x="97737" y="7007"/>
                      <a:pt x="99611" y="7810"/>
                      <a:pt x="100948" y="9257"/>
                    </a:cubicBezTo>
                    <a:cubicBezTo>
                      <a:pt x="100928" y="9257"/>
                      <a:pt x="100908" y="9257"/>
                      <a:pt x="100889" y="9257"/>
                    </a:cubicBezTo>
                    <a:cubicBezTo>
                      <a:pt x="99020" y="9257"/>
                      <a:pt x="97252" y="10095"/>
                      <a:pt x="96011" y="11399"/>
                    </a:cubicBezTo>
                    <a:cubicBezTo>
                      <a:pt x="96100" y="9804"/>
                      <a:pt x="95509" y="8307"/>
                      <a:pt x="94523" y="7125"/>
                    </a:cubicBezTo>
                    <a:cubicBezTo>
                      <a:pt x="94949" y="7046"/>
                      <a:pt x="95377" y="7007"/>
                      <a:pt x="95802" y="7007"/>
                    </a:cubicBezTo>
                    <a:close/>
                    <a:moveTo>
                      <a:pt x="48849" y="7105"/>
                    </a:moveTo>
                    <a:cubicBezTo>
                      <a:pt x="50784" y="7105"/>
                      <a:pt x="52658" y="7908"/>
                      <a:pt x="53995" y="9356"/>
                    </a:cubicBezTo>
                    <a:lnTo>
                      <a:pt x="53995" y="9356"/>
                    </a:lnTo>
                    <a:cubicBezTo>
                      <a:pt x="53978" y="9355"/>
                      <a:pt x="53961" y="9355"/>
                      <a:pt x="53945" y="9355"/>
                    </a:cubicBezTo>
                    <a:cubicBezTo>
                      <a:pt x="52076" y="9355"/>
                      <a:pt x="50308" y="10194"/>
                      <a:pt x="49067" y="11497"/>
                    </a:cubicBezTo>
                    <a:cubicBezTo>
                      <a:pt x="49147" y="9902"/>
                      <a:pt x="48565" y="8406"/>
                      <a:pt x="47570" y="7223"/>
                    </a:cubicBezTo>
                    <a:cubicBezTo>
                      <a:pt x="47996" y="7144"/>
                      <a:pt x="48424" y="7105"/>
                      <a:pt x="48849" y="7105"/>
                    </a:cubicBezTo>
                    <a:close/>
                    <a:moveTo>
                      <a:pt x="59142" y="7105"/>
                    </a:moveTo>
                    <a:cubicBezTo>
                      <a:pt x="59570" y="7105"/>
                      <a:pt x="60000" y="7144"/>
                      <a:pt x="60429" y="7223"/>
                    </a:cubicBezTo>
                    <a:cubicBezTo>
                      <a:pt x="59434" y="8397"/>
                      <a:pt x="58852" y="9902"/>
                      <a:pt x="58941" y="11497"/>
                    </a:cubicBezTo>
                    <a:cubicBezTo>
                      <a:pt x="57691" y="10194"/>
                      <a:pt x="55923" y="9355"/>
                      <a:pt x="54063" y="9355"/>
                    </a:cubicBezTo>
                    <a:cubicBezTo>
                      <a:pt x="54043" y="9355"/>
                      <a:pt x="54024" y="9356"/>
                      <a:pt x="54004" y="9356"/>
                    </a:cubicBezTo>
                    <a:cubicBezTo>
                      <a:pt x="54001" y="9356"/>
                      <a:pt x="53998" y="9356"/>
                      <a:pt x="53995" y="9356"/>
                    </a:cubicBezTo>
                    <a:lnTo>
                      <a:pt x="53995" y="9356"/>
                    </a:lnTo>
                    <a:lnTo>
                      <a:pt x="54004" y="9347"/>
                    </a:lnTo>
                    <a:cubicBezTo>
                      <a:pt x="55339" y="7901"/>
                      <a:pt x="57210" y="7105"/>
                      <a:pt x="59142" y="7105"/>
                    </a:cubicBezTo>
                    <a:close/>
                    <a:moveTo>
                      <a:pt x="12289" y="7212"/>
                    </a:moveTo>
                    <a:cubicBezTo>
                      <a:pt x="12716" y="7212"/>
                      <a:pt x="13146" y="7251"/>
                      <a:pt x="13574" y="7331"/>
                    </a:cubicBezTo>
                    <a:cubicBezTo>
                      <a:pt x="12580" y="8513"/>
                      <a:pt x="11997" y="10010"/>
                      <a:pt x="12087" y="11605"/>
                    </a:cubicBezTo>
                    <a:cubicBezTo>
                      <a:pt x="10837" y="10301"/>
                      <a:pt x="9069" y="9463"/>
                      <a:pt x="7208" y="9463"/>
                    </a:cubicBezTo>
                    <a:cubicBezTo>
                      <a:pt x="7189" y="9463"/>
                      <a:pt x="7169" y="9463"/>
                      <a:pt x="7150" y="9463"/>
                    </a:cubicBezTo>
                    <a:cubicBezTo>
                      <a:pt x="8485" y="8010"/>
                      <a:pt x="10356" y="7212"/>
                      <a:pt x="12289" y="7212"/>
                    </a:cubicBezTo>
                    <a:close/>
                    <a:moveTo>
                      <a:pt x="35624" y="7192"/>
                    </a:moveTo>
                    <a:cubicBezTo>
                      <a:pt x="36086" y="7192"/>
                      <a:pt x="36552" y="7237"/>
                      <a:pt x="37015" y="7331"/>
                    </a:cubicBezTo>
                    <a:cubicBezTo>
                      <a:pt x="36000" y="8594"/>
                      <a:pt x="35454" y="10176"/>
                      <a:pt x="35640" y="11839"/>
                    </a:cubicBezTo>
                    <a:lnTo>
                      <a:pt x="35640" y="11839"/>
                    </a:lnTo>
                    <a:cubicBezTo>
                      <a:pt x="34394" y="10395"/>
                      <a:pt x="32530" y="9454"/>
                      <a:pt x="30556" y="9454"/>
                    </a:cubicBezTo>
                    <a:cubicBezTo>
                      <a:pt x="30529" y="9454"/>
                      <a:pt x="30501" y="9454"/>
                      <a:pt x="30474" y="9454"/>
                    </a:cubicBezTo>
                    <a:cubicBezTo>
                      <a:pt x="30454" y="9454"/>
                      <a:pt x="30434" y="9454"/>
                      <a:pt x="30414" y="9454"/>
                    </a:cubicBezTo>
                    <a:cubicBezTo>
                      <a:pt x="28545" y="9454"/>
                      <a:pt x="26787" y="10284"/>
                      <a:pt x="25536" y="11596"/>
                    </a:cubicBezTo>
                    <a:cubicBezTo>
                      <a:pt x="25626" y="10001"/>
                      <a:pt x="25044" y="8495"/>
                      <a:pt x="24049" y="7322"/>
                    </a:cubicBezTo>
                    <a:cubicBezTo>
                      <a:pt x="24481" y="7240"/>
                      <a:pt x="24915" y="7200"/>
                      <a:pt x="25345" y="7200"/>
                    </a:cubicBezTo>
                    <a:cubicBezTo>
                      <a:pt x="27275" y="7200"/>
                      <a:pt x="29142" y="8002"/>
                      <a:pt x="30483" y="9445"/>
                    </a:cubicBezTo>
                    <a:cubicBezTo>
                      <a:pt x="31821" y="7992"/>
                      <a:pt x="33690" y="7192"/>
                      <a:pt x="35624" y="7192"/>
                    </a:cubicBezTo>
                    <a:close/>
                    <a:moveTo>
                      <a:pt x="112817" y="5046"/>
                    </a:moveTo>
                    <a:cubicBezTo>
                      <a:pt x="115992" y="5046"/>
                      <a:pt x="119168" y="7124"/>
                      <a:pt x="119209" y="11280"/>
                    </a:cubicBezTo>
                    <a:lnTo>
                      <a:pt x="119209" y="11280"/>
                    </a:lnTo>
                    <a:cubicBezTo>
                      <a:pt x="118739" y="11180"/>
                      <a:pt x="118265" y="11130"/>
                      <a:pt x="117794" y="11130"/>
                    </a:cubicBezTo>
                    <a:cubicBezTo>
                      <a:pt x="115935" y="11130"/>
                      <a:pt x="114129" y="11897"/>
                      <a:pt x="112830" y="13289"/>
                    </a:cubicBezTo>
                    <a:cubicBezTo>
                      <a:pt x="111548" y="11909"/>
                      <a:pt x="109756" y="11130"/>
                      <a:pt x="107883" y="11130"/>
                    </a:cubicBezTo>
                    <a:cubicBezTo>
                      <a:pt x="107391" y="11130"/>
                      <a:pt x="106907" y="11184"/>
                      <a:pt x="106432" y="11282"/>
                    </a:cubicBezTo>
                    <a:cubicBezTo>
                      <a:pt x="106468" y="7125"/>
                      <a:pt x="109642" y="5046"/>
                      <a:pt x="112817" y="5046"/>
                    </a:cubicBezTo>
                    <a:close/>
                    <a:moveTo>
                      <a:pt x="136134" y="5046"/>
                    </a:moveTo>
                    <a:cubicBezTo>
                      <a:pt x="139307" y="5046"/>
                      <a:pt x="142483" y="7124"/>
                      <a:pt x="142525" y="11280"/>
                    </a:cubicBezTo>
                    <a:cubicBezTo>
                      <a:pt x="142054" y="11180"/>
                      <a:pt x="141580" y="11130"/>
                      <a:pt x="141109" y="11130"/>
                    </a:cubicBezTo>
                    <a:cubicBezTo>
                      <a:pt x="139250" y="11130"/>
                      <a:pt x="137444" y="11897"/>
                      <a:pt x="136145" y="13289"/>
                    </a:cubicBezTo>
                    <a:cubicBezTo>
                      <a:pt x="134872" y="11909"/>
                      <a:pt x="133071" y="11130"/>
                      <a:pt x="131199" y="11130"/>
                    </a:cubicBezTo>
                    <a:cubicBezTo>
                      <a:pt x="130715" y="11130"/>
                      <a:pt x="130231" y="11184"/>
                      <a:pt x="129756" y="11282"/>
                    </a:cubicBezTo>
                    <a:cubicBezTo>
                      <a:pt x="129787" y="7125"/>
                      <a:pt x="132959" y="5046"/>
                      <a:pt x="136134" y="5046"/>
                    </a:cubicBezTo>
                    <a:close/>
                    <a:moveTo>
                      <a:pt x="89288" y="5152"/>
                    </a:moveTo>
                    <a:cubicBezTo>
                      <a:pt x="92463" y="5152"/>
                      <a:pt x="95639" y="7228"/>
                      <a:pt x="95679" y="11381"/>
                    </a:cubicBezTo>
                    <a:lnTo>
                      <a:pt x="95679" y="11381"/>
                    </a:lnTo>
                    <a:cubicBezTo>
                      <a:pt x="95206" y="11279"/>
                      <a:pt x="94729" y="11229"/>
                      <a:pt x="94255" y="11229"/>
                    </a:cubicBezTo>
                    <a:cubicBezTo>
                      <a:pt x="92396" y="11229"/>
                      <a:pt x="90592" y="11996"/>
                      <a:pt x="89299" y="13388"/>
                    </a:cubicBezTo>
                    <a:cubicBezTo>
                      <a:pt x="88018" y="12008"/>
                      <a:pt x="86226" y="11228"/>
                      <a:pt x="84344" y="11228"/>
                    </a:cubicBezTo>
                    <a:cubicBezTo>
                      <a:pt x="83860" y="11228"/>
                      <a:pt x="83376" y="11282"/>
                      <a:pt x="82902" y="11381"/>
                    </a:cubicBezTo>
                    <a:cubicBezTo>
                      <a:pt x="82937" y="7229"/>
                      <a:pt x="86112" y="5152"/>
                      <a:pt x="89288" y="5152"/>
                    </a:cubicBezTo>
                    <a:close/>
                    <a:moveTo>
                      <a:pt x="42335" y="5247"/>
                    </a:moveTo>
                    <a:cubicBezTo>
                      <a:pt x="45506" y="5247"/>
                      <a:pt x="48679" y="7322"/>
                      <a:pt x="48726" y="11475"/>
                    </a:cubicBezTo>
                    <a:lnTo>
                      <a:pt x="48726" y="11475"/>
                    </a:lnTo>
                    <a:cubicBezTo>
                      <a:pt x="48252" y="11373"/>
                      <a:pt x="47773" y="11323"/>
                      <a:pt x="47299" y="11323"/>
                    </a:cubicBezTo>
                    <a:cubicBezTo>
                      <a:pt x="45442" y="11323"/>
                      <a:pt x="43644" y="12089"/>
                      <a:pt x="42355" y="13478"/>
                    </a:cubicBezTo>
                    <a:cubicBezTo>
                      <a:pt x="41074" y="12107"/>
                      <a:pt x="39282" y="11318"/>
                      <a:pt x="37400" y="11318"/>
                    </a:cubicBezTo>
                    <a:cubicBezTo>
                      <a:pt x="36916" y="11318"/>
                      <a:pt x="36432" y="11372"/>
                      <a:pt x="35958" y="11479"/>
                    </a:cubicBezTo>
                    <a:cubicBezTo>
                      <a:pt x="35989" y="7326"/>
                      <a:pt x="39161" y="5247"/>
                      <a:pt x="42335" y="5247"/>
                    </a:cubicBezTo>
                    <a:close/>
                    <a:moveTo>
                      <a:pt x="65651" y="5248"/>
                    </a:moveTo>
                    <a:cubicBezTo>
                      <a:pt x="68824" y="5248"/>
                      <a:pt x="71996" y="7324"/>
                      <a:pt x="72041" y="11477"/>
                    </a:cubicBezTo>
                    <a:lnTo>
                      <a:pt x="72041" y="11477"/>
                    </a:lnTo>
                    <a:cubicBezTo>
                      <a:pt x="71564" y="11374"/>
                      <a:pt x="71084" y="11323"/>
                      <a:pt x="70606" y="11323"/>
                    </a:cubicBezTo>
                    <a:cubicBezTo>
                      <a:pt x="68746" y="11323"/>
                      <a:pt x="66942" y="12092"/>
                      <a:pt x="65653" y="13495"/>
                    </a:cubicBezTo>
                    <a:cubicBezTo>
                      <a:pt x="64378" y="12123"/>
                      <a:pt x="62599" y="11336"/>
                      <a:pt x="60729" y="11336"/>
                    </a:cubicBezTo>
                    <a:cubicBezTo>
                      <a:pt x="60719" y="11336"/>
                      <a:pt x="60708" y="11336"/>
                      <a:pt x="60697" y="11336"/>
                    </a:cubicBezTo>
                    <a:cubicBezTo>
                      <a:pt x="60214" y="11336"/>
                      <a:pt x="59730" y="11381"/>
                      <a:pt x="59255" y="11488"/>
                    </a:cubicBezTo>
                    <a:cubicBezTo>
                      <a:pt x="59295" y="7330"/>
                      <a:pt x="62473" y="5248"/>
                      <a:pt x="65651" y="5248"/>
                    </a:cubicBezTo>
                    <a:close/>
                    <a:moveTo>
                      <a:pt x="18809" y="5354"/>
                    </a:moveTo>
                    <a:cubicBezTo>
                      <a:pt x="21983" y="5354"/>
                      <a:pt x="25156" y="7430"/>
                      <a:pt x="25196" y="11587"/>
                    </a:cubicBezTo>
                    <a:cubicBezTo>
                      <a:pt x="24723" y="11485"/>
                      <a:pt x="24246" y="11435"/>
                      <a:pt x="23772" y="11435"/>
                    </a:cubicBezTo>
                    <a:cubicBezTo>
                      <a:pt x="21913" y="11435"/>
                      <a:pt x="20107" y="12202"/>
                      <a:pt x="18807" y="13594"/>
                    </a:cubicBezTo>
                    <a:cubicBezTo>
                      <a:pt x="17526" y="12214"/>
                      <a:pt x="15734" y="11435"/>
                      <a:pt x="13852" y="11435"/>
                    </a:cubicBezTo>
                    <a:cubicBezTo>
                      <a:pt x="13368" y="11435"/>
                      <a:pt x="12884" y="11488"/>
                      <a:pt x="12409" y="11587"/>
                    </a:cubicBezTo>
                    <a:cubicBezTo>
                      <a:pt x="12454" y="7433"/>
                      <a:pt x="15632" y="5354"/>
                      <a:pt x="18809" y="5354"/>
                    </a:cubicBezTo>
                    <a:close/>
                    <a:moveTo>
                      <a:pt x="117949" y="11510"/>
                    </a:moveTo>
                    <a:cubicBezTo>
                      <a:pt x="118380" y="11510"/>
                      <a:pt x="118814" y="11550"/>
                      <a:pt x="119245" y="11632"/>
                    </a:cubicBezTo>
                    <a:cubicBezTo>
                      <a:pt x="118251" y="12805"/>
                      <a:pt x="117668" y="14302"/>
                      <a:pt x="117758" y="15897"/>
                    </a:cubicBezTo>
                    <a:cubicBezTo>
                      <a:pt x="116508" y="14593"/>
                      <a:pt x="114740" y="13755"/>
                      <a:pt x="112880" y="13755"/>
                    </a:cubicBezTo>
                    <a:cubicBezTo>
                      <a:pt x="112860" y="13755"/>
                      <a:pt x="112840" y="13755"/>
                      <a:pt x="112821" y="13755"/>
                    </a:cubicBezTo>
                    <a:cubicBezTo>
                      <a:pt x="114154" y="12312"/>
                      <a:pt x="116020" y="11510"/>
                      <a:pt x="117949" y="11510"/>
                    </a:cubicBezTo>
                    <a:close/>
                    <a:moveTo>
                      <a:pt x="84144" y="11613"/>
                    </a:moveTo>
                    <a:cubicBezTo>
                      <a:pt x="86080" y="11613"/>
                      <a:pt x="87953" y="12415"/>
                      <a:pt x="89290" y="13863"/>
                    </a:cubicBezTo>
                    <a:cubicBezTo>
                      <a:pt x="89271" y="13863"/>
                      <a:pt x="89251" y="13863"/>
                      <a:pt x="89231" y="13863"/>
                    </a:cubicBezTo>
                    <a:cubicBezTo>
                      <a:pt x="87363" y="13863"/>
                      <a:pt x="85603" y="14701"/>
                      <a:pt x="84353" y="16004"/>
                    </a:cubicBezTo>
                    <a:cubicBezTo>
                      <a:pt x="84443" y="14409"/>
                      <a:pt x="83860" y="12913"/>
                      <a:pt x="82866" y="11730"/>
                    </a:cubicBezTo>
                    <a:cubicBezTo>
                      <a:pt x="83291" y="11651"/>
                      <a:pt x="83719" y="11613"/>
                      <a:pt x="84144" y="11613"/>
                    </a:cubicBezTo>
                    <a:close/>
                    <a:moveTo>
                      <a:pt x="94433" y="11612"/>
                    </a:moveTo>
                    <a:cubicBezTo>
                      <a:pt x="94859" y="11612"/>
                      <a:pt x="95288" y="11651"/>
                      <a:pt x="95715" y="11730"/>
                    </a:cubicBezTo>
                    <a:cubicBezTo>
                      <a:pt x="94729" y="12913"/>
                      <a:pt x="94147" y="14409"/>
                      <a:pt x="94228" y="16004"/>
                    </a:cubicBezTo>
                    <a:cubicBezTo>
                      <a:pt x="92986" y="14701"/>
                      <a:pt x="91218" y="13863"/>
                      <a:pt x="89350" y="13863"/>
                    </a:cubicBezTo>
                    <a:cubicBezTo>
                      <a:pt x="89330" y="13863"/>
                      <a:pt x="89310" y="13863"/>
                      <a:pt x="89290" y="13863"/>
                    </a:cubicBezTo>
                    <a:lnTo>
                      <a:pt x="89299" y="13854"/>
                    </a:lnTo>
                    <a:cubicBezTo>
                      <a:pt x="90635" y="12408"/>
                      <a:pt x="92505" y="11612"/>
                      <a:pt x="94433" y="11612"/>
                    </a:cubicBezTo>
                    <a:close/>
                    <a:moveTo>
                      <a:pt x="47494" y="11702"/>
                    </a:moveTo>
                    <a:cubicBezTo>
                      <a:pt x="47918" y="11702"/>
                      <a:pt x="48346" y="11741"/>
                      <a:pt x="48771" y="11820"/>
                    </a:cubicBezTo>
                    <a:cubicBezTo>
                      <a:pt x="47770" y="13000"/>
                      <a:pt x="47187" y="14502"/>
                      <a:pt x="47274" y="16084"/>
                    </a:cubicBezTo>
                    <a:lnTo>
                      <a:pt x="47274" y="16084"/>
                    </a:lnTo>
                    <a:cubicBezTo>
                      <a:pt x="46040" y="14793"/>
                      <a:pt x="44288" y="13961"/>
                      <a:pt x="42434" y="13961"/>
                    </a:cubicBezTo>
                    <a:cubicBezTo>
                      <a:pt x="42408" y="13961"/>
                      <a:pt x="42382" y="13961"/>
                      <a:pt x="42355" y="13961"/>
                    </a:cubicBezTo>
                    <a:lnTo>
                      <a:pt x="42355" y="13961"/>
                    </a:lnTo>
                    <a:cubicBezTo>
                      <a:pt x="43693" y="12506"/>
                      <a:pt x="45561" y="11702"/>
                      <a:pt x="47494" y="11702"/>
                    </a:cubicBezTo>
                    <a:close/>
                    <a:moveTo>
                      <a:pt x="60517" y="11701"/>
                    </a:moveTo>
                    <a:cubicBezTo>
                      <a:pt x="62455" y="11701"/>
                      <a:pt x="64326" y="12499"/>
                      <a:pt x="65662" y="13952"/>
                    </a:cubicBezTo>
                    <a:cubicBezTo>
                      <a:pt x="65642" y="13952"/>
                      <a:pt x="65622" y="13952"/>
                      <a:pt x="65602" y="13952"/>
                    </a:cubicBezTo>
                    <a:cubicBezTo>
                      <a:pt x="63734" y="13952"/>
                      <a:pt x="61966" y="14791"/>
                      <a:pt x="60724" y="16094"/>
                    </a:cubicBezTo>
                    <a:cubicBezTo>
                      <a:pt x="60805" y="14499"/>
                      <a:pt x="60223" y="12994"/>
                      <a:pt x="59228" y="11820"/>
                    </a:cubicBezTo>
                    <a:cubicBezTo>
                      <a:pt x="59658" y="11740"/>
                      <a:pt x="60089" y="11701"/>
                      <a:pt x="60517" y="11701"/>
                    </a:cubicBezTo>
                    <a:close/>
                    <a:moveTo>
                      <a:pt x="106098" y="7003"/>
                    </a:moveTo>
                    <a:cubicBezTo>
                      <a:pt x="106560" y="7003"/>
                      <a:pt x="107026" y="7049"/>
                      <a:pt x="107489" y="7142"/>
                    </a:cubicBezTo>
                    <a:cubicBezTo>
                      <a:pt x="106477" y="8396"/>
                      <a:pt x="105930" y="9991"/>
                      <a:pt x="106136" y="11666"/>
                    </a:cubicBezTo>
                    <a:lnTo>
                      <a:pt x="106136" y="11666"/>
                    </a:lnTo>
                    <a:cubicBezTo>
                      <a:pt x="106642" y="11553"/>
                      <a:pt x="107153" y="11498"/>
                      <a:pt x="107660" y="11498"/>
                    </a:cubicBezTo>
                    <a:cubicBezTo>
                      <a:pt x="109597" y="11498"/>
                      <a:pt x="111473" y="12301"/>
                      <a:pt x="112821" y="13755"/>
                    </a:cubicBezTo>
                    <a:cubicBezTo>
                      <a:pt x="112802" y="13755"/>
                      <a:pt x="112783" y="13755"/>
                      <a:pt x="112765" y="13755"/>
                    </a:cubicBezTo>
                    <a:cubicBezTo>
                      <a:pt x="110778" y="13755"/>
                      <a:pt x="108911" y="14701"/>
                      <a:pt x="107659" y="16148"/>
                    </a:cubicBezTo>
                    <a:lnTo>
                      <a:pt x="107659" y="16148"/>
                    </a:lnTo>
                    <a:cubicBezTo>
                      <a:pt x="107785" y="14472"/>
                      <a:pt x="107175" y="12895"/>
                      <a:pt x="106127" y="11668"/>
                    </a:cubicBezTo>
                    <a:cubicBezTo>
                      <a:pt x="106130" y="11667"/>
                      <a:pt x="106132" y="11666"/>
                      <a:pt x="106135" y="11666"/>
                    </a:cubicBezTo>
                    <a:lnTo>
                      <a:pt x="106135" y="11666"/>
                    </a:lnTo>
                    <a:cubicBezTo>
                      <a:pt x="106135" y="11666"/>
                      <a:pt x="106136" y="11667"/>
                      <a:pt x="106136" y="11668"/>
                    </a:cubicBezTo>
                    <a:cubicBezTo>
                      <a:pt x="106136" y="11667"/>
                      <a:pt x="106136" y="11666"/>
                      <a:pt x="106136" y="11666"/>
                    </a:cubicBezTo>
                    <a:lnTo>
                      <a:pt x="106136" y="11666"/>
                    </a:lnTo>
                    <a:cubicBezTo>
                      <a:pt x="106135" y="11666"/>
                      <a:pt x="106135" y="11666"/>
                      <a:pt x="106135" y="11666"/>
                    </a:cubicBezTo>
                    <a:lnTo>
                      <a:pt x="106135" y="11666"/>
                    </a:lnTo>
                    <a:cubicBezTo>
                      <a:pt x="104874" y="10211"/>
                      <a:pt x="102998" y="9257"/>
                      <a:pt x="101004" y="9257"/>
                    </a:cubicBezTo>
                    <a:cubicBezTo>
                      <a:pt x="100985" y="9257"/>
                      <a:pt x="100966" y="9257"/>
                      <a:pt x="100948" y="9257"/>
                    </a:cubicBezTo>
                    <a:cubicBezTo>
                      <a:pt x="102293" y="7803"/>
                      <a:pt x="104164" y="7003"/>
                      <a:pt x="106098" y="7003"/>
                    </a:cubicBezTo>
                    <a:close/>
                    <a:moveTo>
                      <a:pt x="13656" y="11810"/>
                    </a:moveTo>
                    <a:cubicBezTo>
                      <a:pt x="15596" y="11810"/>
                      <a:pt x="17470" y="12612"/>
                      <a:pt x="18807" y="14060"/>
                    </a:cubicBezTo>
                    <a:cubicBezTo>
                      <a:pt x="18787" y="14060"/>
                      <a:pt x="18768" y="14060"/>
                      <a:pt x="18748" y="14060"/>
                    </a:cubicBezTo>
                    <a:cubicBezTo>
                      <a:pt x="16879" y="14060"/>
                      <a:pt x="15111" y="14898"/>
                      <a:pt x="13870" y="16202"/>
                    </a:cubicBezTo>
                    <a:cubicBezTo>
                      <a:pt x="13951" y="14607"/>
                      <a:pt x="13368" y="13110"/>
                      <a:pt x="12374" y="11927"/>
                    </a:cubicBezTo>
                    <a:cubicBezTo>
                      <a:pt x="12801" y="11848"/>
                      <a:pt x="13230" y="11810"/>
                      <a:pt x="13656" y="11810"/>
                    </a:cubicBezTo>
                    <a:close/>
                    <a:moveTo>
                      <a:pt x="23953" y="11810"/>
                    </a:moveTo>
                    <a:cubicBezTo>
                      <a:pt x="24378" y="11810"/>
                      <a:pt x="24806" y="11848"/>
                      <a:pt x="25232" y="11927"/>
                    </a:cubicBezTo>
                    <a:cubicBezTo>
                      <a:pt x="24237" y="13110"/>
                      <a:pt x="23655" y="14607"/>
                      <a:pt x="23744" y="16202"/>
                    </a:cubicBezTo>
                    <a:cubicBezTo>
                      <a:pt x="22494" y="14898"/>
                      <a:pt x="20726" y="14060"/>
                      <a:pt x="18866" y="14060"/>
                    </a:cubicBezTo>
                    <a:cubicBezTo>
                      <a:pt x="18846" y="14060"/>
                      <a:pt x="18827" y="14060"/>
                      <a:pt x="18807" y="14060"/>
                    </a:cubicBezTo>
                    <a:cubicBezTo>
                      <a:pt x="20144" y="12612"/>
                      <a:pt x="22018" y="11810"/>
                      <a:pt x="23953" y="11810"/>
                    </a:cubicBezTo>
                    <a:close/>
                    <a:moveTo>
                      <a:pt x="37191" y="11704"/>
                    </a:moveTo>
                    <a:cubicBezTo>
                      <a:pt x="39126" y="11704"/>
                      <a:pt x="41007" y="12507"/>
                      <a:pt x="42355" y="13961"/>
                    </a:cubicBezTo>
                    <a:lnTo>
                      <a:pt x="42355" y="13961"/>
                    </a:lnTo>
                    <a:cubicBezTo>
                      <a:pt x="42352" y="13961"/>
                      <a:pt x="42349" y="13961"/>
                      <a:pt x="42346" y="13961"/>
                    </a:cubicBezTo>
                    <a:cubicBezTo>
                      <a:pt x="42319" y="13961"/>
                      <a:pt x="42291" y="13961"/>
                      <a:pt x="42263" y="13961"/>
                    </a:cubicBezTo>
                    <a:cubicBezTo>
                      <a:pt x="40287" y="13961"/>
                      <a:pt x="38431" y="14904"/>
                      <a:pt x="37185" y="16345"/>
                    </a:cubicBezTo>
                    <a:cubicBezTo>
                      <a:pt x="37320" y="14678"/>
                      <a:pt x="36710" y="13092"/>
                      <a:pt x="35662" y="11874"/>
                    </a:cubicBezTo>
                    <a:cubicBezTo>
                      <a:pt x="36169" y="11760"/>
                      <a:pt x="36682" y="11704"/>
                      <a:pt x="37191" y="11704"/>
                    </a:cubicBezTo>
                    <a:close/>
                    <a:moveTo>
                      <a:pt x="124474" y="9651"/>
                    </a:moveTo>
                    <a:cubicBezTo>
                      <a:pt x="127650" y="9651"/>
                      <a:pt x="130826" y="11730"/>
                      <a:pt x="130867" y="15886"/>
                    </a:cubicBezTo>
                    <a:lnTo>
                      <a:pt x="130867" y="15886"/>
                    </a:lnTo>
                    <a:cubicBezTo>
                      <a:pt x="130397" y="15785"/>
                      <a:pt x="129923" y="15736"/>
                      <a:pt x="129452" y="15736"/>
                    </a:cubicBezTo>
                    <a:cubicBezTo>
                      <a:pt x="127593" y="15736"/>
                      <a:pt x="125787" y="16503"/>
                      <a:pt x="124487" y="17895"/>
                    </a:cubicBezTo>
                    <a:cubicBezTo>
                      <a:pt x="123213" y="16523"/>
                      <a:pt x="121434" y="15735"/>
                      <a:pt x="119555" y="15735"/>
                    </a:cubicBezTo>
                    <a:cubicBezTo>
                      <a:pt x="119544" y="15735"/>
                      <a:pt x="119534" y="15736"/>
                      <a:pt x="119523" y="15736"/>
                    </a:cubicBezTo>
                    <a:cubicBezTo>
                      <a:pt x="119039" y="15736"/>
                      <a:pt x="118555" y="15780"/>
                      <a:pt x="118080" y="15888"/>
                    </a:cubicBezTo>
                    <a:cubicBezTo>
                      <a:pt x="118121" y="11730"/>
                      <a:pt x="121297" y="9651"/>
                      <a:pt x="124474" y="9651"/>
                    </a:cubicBezTo>
                    <a:close/>
                    <a:moveTo>
                      <a:pt x="77628" y="9759"/>
                    </a:moveTo>
                    <a:cubicBezTo>
                      <a:pt x="80802" y="9759"/>
                      <a:pt x="83976" y="11834"/>
                      <a:pt x="84021" y="15985"/>
                    </a:cubicBezTo>
                    <a:lnTo>
                      <a:pt x="84021" y="15985"/>
                    </a:lnTo>
                    <a:cubicBezTo>
                      <a:pt x="83551" y="15884"/>
                      <a:pt x="83077" y="15835"/>
                      <a:pt x="82606" y="15835"/>
                    </a:cubicBezTo>
                    <a:cubicBezTo>
                      <a:pt x="80748" y="15835"/>
                      <a:pt x="78943" y="16601"/>
                      <a:pt x="77651" y="17994"/>
                    </a:cubicBezTo>
                    <a:cubicBezTo>
                      <a:pt x="76368" y="16622"/>
                      <a:pt x="74580" y="15843"/>
                      <a:pt x="72710" y="15843"/>
                    </a:cubicBezTo>
                    <a:cubicBezTo>
                      <a:pt x="72699" y="15843"/>
                      <a:pt x="72688" y="15843"/>
                      <a:pt x="72678" y="15843"/>
                    </a:cubicBezTo>
                    <a:cubicBezTo>
                      <a:pt x="72194" y="15843"/>
                      <a:pt x="71710" y="15897"/>
                      <a:pt x="71235" y="15995"/>
                    </a:cubicBezTo>
                    <a:cubicBezTo>
                      <a:pt x="71275" y="11838"/>
                      <a:pt x="74452" y="9759"/>
                      <a:pt x="77628" y="9759"/>
                    </a:cubicBezTo>
                    <a:close/>
                    <a:moveTo>
                      <a:pt x="100943" y="9759"/>
                    </a:moveTo>
                    <a:cubicBezTo>
                      <a:pt x="104118" y="9759"/>
                      <a:pt x="107292" y="11835"/>
                      <a:pt x="107337" y="15986"/>
                    </a:cubicBezTo>
                    <a:lnTo>
                      <a:pt x="107337" y="15986"/>
                    </a:lnTo>
                    <a:cubicBezTo>
                      <a:pt x="106864" y="15885"/>
                      <a:pt x="106386" y="15835"/>
                      <a:pt x="105913" y="15835"/>
                    </a:cubicBezTo>
                    <a:cubicBezTo>
                      <a:pt x="104054" y="15835"/>
                      <a:pt x="102249" y="16601"/>
                      <a:pt x="100957" y="17994"/>
                    </a:cubicBezTo>
                    <a:cubicBezTo>
                      <a:pt x="99676" y="16623"/>
                      <a:pt x="97875" y="15843"/>
                      <a:pt x="95993" y="15843"/>
                    </a:cubicBezTo>
                    <a:cubicBezTo>
                      <a:pt x="95509" y="15843"/>
                      <a:pt x="95025" y="15897"/>
                      <a:pt x="94550" y="15995"/>
                    </a:cubicBezTo>
                    <a:cubicBezTo>
                      <a:pt x="94590" y="11838"/>
                      <a:pt x="97767" y="9759"/>
                      <a:pt x="100943" y="9759"/>
                    </a:cubicBezTo>
                    <a:close/>
                    <a:moveTo>
                      <a:pt x="54002" y="9852"/>
                    </a:moveTo>
                    <a:cubicBezTo>
                      <a:pt x="57178" y="9852"/>
                      <a:pt x="60352" y="11928"/>
                      <a:pt x="60393" y="16085"/>
                    </a:cubicBezTo>
                    <a:cubicBezTo>
                      <a:pt x="59918" y="15983"/>
                      <a:pt x="59439" y="15933"/>
                      <a:pt x="58964" y="15933"/>
                    </a:cubicBezTo>
                    <a:cubicBezTo>
                      <a:pt x="57103" y="15933"/>
                      <a:pt x="55299" y="16698"/>
                      <a:pt x="53999" y="18087"/>
                    </a:cubicBezTo>
                    <a:lnTo>
                      <a:pt x="53999" y="18087"/>
                    </a:lnTo>
                    <a:cubicBezTo>
                      <a:pt x="52718" y="16710"/>
                      <a:pt x="50928" y="15933"/>
                      <a:pt x="49049" y="15933"/>
                    </a:cubicBezTo>
                    <a:cubicBezTo>
                      <a:pt x="48565" y="15933"/>
                      <a:pt x="48081" y="15986"/>
                      <a:pt x="47606" y="16085"/>
                    </a:cubicBezTo>
                    <a:cubicBezTo>
                      <a:pt x="47646" y="11931"/>
                      <a:pt x="50825" y="9852"/>
                      <a:pt x="54002" y="9852"/>
                    </a:cubicBezTo>
                    <a:close/>
                    <a:moveTo>
                      <a:pt x="7145" y="9956"/>
                    </a:moveTo>
                    <a:cubicBezTo>
                      <a:pt x="10322" y="9956"/>
                      <a:pt x="13498" y="12035"/>
                      <a:pt x="13538" y="16193"/>
                    </a:cubicBezTo>
                    <a:cubicBezTo>
                      <a:pt x="13065" y="16091"/>
                      <a:pt x="12588" y="16041"/>
                      <a:pt x="12114" y="16041"/>
                    </a:cubicBezTo>
                    <a:cubicBezTo>
                      <a:pt x="10255" y="16041"/>
                      <a:pt x="8451" y="16807"/>
                      <a:pt x="7159" y="18200"/>
                    </a:cubicBezTo>
                    <a:cubicBezTo>
                      <a:pt x="5877" y="16820"/>
                      <a:pt x="4076" y="16040"/>
                      <a:pt x="2194" y="16040"/>
                    </a:cubicBezTo>
                    <a:cubicBezTo>
                      <a:pt x="1711" y="16040"/>
                      <a:pt x="1227" y="16094"/>
                      <a:pt x="752" y="16193"/>
                    </a:cubicBezTo>
                    <a:cubicBezTo>
                      <a:pt x="792" y="12035"/>
                      <a:pt x="3969" y="9956"/>
                      <a:pt x="7145" y="9956"/>
                    </a:cubicBezTo>
                    <a:close/>
                    <a:moveTo>
                      <a:pt x="30465" y="9959"/>
                    </a:moveTo>
                    <a:cubicBezTo>
                      <a:pt x="33638" y="9959"/>
                      <a:pt x="36811" y="12035"/>
                      <a:pt x="36854" y="16189"/>
                    </a:cubicBezTo>
                    <a:lnTo>
                      <a:pt x="36854" y="16189"/>
                    </a:lnTo>
                    <a:cubicBezTo>
                      <a:pt x="36384" y="16089"/>
                      <a:pt x="35912" y="16041"/>
                      <a:pt x="35443" y="16041"/>
                    </a:cubicBezTo>
                    <a:cubicBezTo>
                      <a:pt x="33580" y="16041"/>
                      <a:pt x="31775" y="16807"/>
                      <a:pt x="30483" y="18200"/>
                    </a:cubicBezTo>
                    <a:cubicBezTo>
                      <a:pt x="29201" y="16820"/>
                      <a:pt x="27409" y="16040"/>
                      <a:pt x="25528" y="16040"/>
                    </a:cubicBezTo>
                    <a:cubicBezTo>
                      <a:pt x="25044" y="16040"/>
                      <a:pt x="24560" y="16094"/>
                      <a:pt x="24085" y="16193"/>
                    </a:cubicBezTo>
                    <a:cubicBezTo>
                      <a:pt x="24116" y="12038"/>
                      <a:pt x="27290" y="9959"/>
                      <a:pt x="30465" y="9959"/>
                    </a:cubicBezTo>
                    <a:close/>
                    <a:moveTo>
                      <a:pt x="119332" y="16111"/>
                    </a:moveTo>
                    <a:cubicBezTo>
                      <a:pt x="121268" y="16111"/>
                      <a:pt x="123142" y="16913"/>
                      <a:pt x="124487" y="18361"/>
                    </a:cubicBezTo>
                    <a:lnTo>
                      <a:pt x="124487" y="18361"/>
                    </a:lnTo>
                    <a:cubicBezTo>
                      <a:pt x="124484" y="18361"/>
                      <a:pt x="124481" y="18361"/>
                      <a:pt x="124478" y="18361"/>
                    </a:cubicBezTo>
                    <a:cubicBezTo>
                      <a:pt x="124459" y="18361"/>
                      <a:pt x="124439" y="18361"/>
                      <a:pt x="124419" y="18361"/>
                    </a:cubicBezTo>
                    <a:cubicBezTo>
                      <a:pt x="122559" y="18361"/>
                      <a:pt x="120791" y="19199"/>
                      <a:pt x="119550" y="20503"/>
                    </a:cubicBezTo>
                    <a:cubicBezTo>
                      <a:pt x="119631" y="18908"/>
                      <a:pt x="119048" y="17411"/>
                      <a:pt x="118054" y="16228"/>
                    </a:cubicBezTo>
                    <a:cubicBezTo>
                      <a:pt x="118479" y="16149"/>
                      <a:pt x="118907" y="16111"/>
                      <a:pt x="119332" y="16111"/>
                    </a:cubicBezTo>
                    <a:close/>
                    <a:moveTo>
                      <a:pt x="129633" y="16111"/>
                    </a:moveTo>
                    <a:cubicBezTo>
                      <a:pt x="130058" y="16111"/>
                      <a:pt x="130486" y="16149"/>
                      <a:pt x="130912" y="16228"/>
                    </a:cubicBezTo>
                    <a:cubicBezTo>
                      <a:pt x="129908" y="17411"/>
                      <a:pt x="129326" y="18908"/>
                      <a:pt x="129415" y="20503"/>
                    </a:cubicBezTo>
                    <a:cubicBezTo>
                      <a:pt x="128174" y="19199"/>
                      <a:pt x="126406" y="18361"/>
                      <a:pt x="124537" y="18361"/>
                    </a:cubicBezTo>
                    <a:cubicBezTo>
                      <a:pt x="124521" y="18361"/>
                      <a:pt x="124504" y="18361"/>
                      <a:pt x="124487" y="18361"/>
                    </a:cubicBezTo>
                    <a:lnTo>
                      <a:pt x="124487" y="18361"/>
                    </a:lnTo>
                    <a:cubicBezTo>
                      <a:pt x="125825" y="16913"/>
                      <a:pt x="127698" y="16111"/>
                      <a:pt x="129633" y="16111"/>
                    </a:cubicBezTo>
                    <a:close/>
                    <a:moveTo>
                      <a:pt x="82775" y="16217"/>
                    </a:moveTo>
                    <a:cubicBezTo>
                      <a:pt x="83201" y="16217"/>
                      <a:pt x="83630" y="16256"/>
                      <a:pt x="84057" y="16336"/>
                    </a:cubicBezTo>
                    <a:cubicBezTo>
                      <a:pt x="83538" y="16945"/>
                      <a:pt x="83135" y="17653"/>
                      <a:pt x="82875" y="18424"/>
                    </a:cubicBezTo>
                    <a:lnTo>
                      <a:pt x="82875" y="18415"/>
                    </a:lnTo>
                    <a:cubicBezTo>
                      <a:pt x="82633" y="19114"/>
                      <a:pt x="82534" y="19857"/>
                      <a:pt x="82570" y="20592"/>
                    </a:cubicBezTo>
                    <a:cubicBezTo>
                      <a:pt x="81322" y="19291"/>
                      <a:pt x="79551" y="18451"/>
                      <a:pt x="77680" y="18451"/>
                    </a:cubicBezTo>
                    <a:cubicBezTo>
                      <a:pt x="77671" y="18451"/>
                      <a:pt x="77661" y="18451"/>
                      <a:pt x="77651" y="18451"/>
                    </a:cubicBezTo>
                    <a:cubicBezTo>
                      <a:pt x="78986" y="17013"/>
                      <a:pt x="80850" y="16217"/>
                      <a:pt x="82775" y="16217"/>
                    </a:cubicBezTo>
                    <a:close/>
                    <a:moveTo>
                      <a:pt x="95806" y="16217"/>
                    </a:moveTo>
                    <a:cubicBezTo>
                      <a:pt x="97731" y="16217"/>
                      <a:pt x="99596" y="17013"/>
                      <a:pt x="100939" y="18451"/>
                    </a:cubicBezTo>
                    <a:cubicBezTo>
                      <a:pt x="100929" y="18451"/>
                      <a:pt x="100919" y="18451"/>
                      <a:pt x="100909" y="18451"/>
                    </a:cubicBezTo>
                    <a:cubicBezTo>
                      <a:pt x="99029" y="18451"/>
                      <a:pt x="97259" y="19282"/>
                      <a:pt x="96011" y="20592"/>
                    </a:cubicBezTo>
                    <a:cubicBezTo>
                      <a:pt x="96047" y="19857"/>
                      <a:pt x="95948" y="19114"/>
                      <a:pt x="95706" y="18415"/>
                    </a:cubicBezTo>
                    <a:cubicBezTo>
                      <a:pt x="95446" y="17653"/>
                      <a:pt x="95043" y="16945"/>
                      <a:pt x="94523" y="16336"/>
                    </a:cubicBezTo>
                    <a:cubicBezTo>
                      <a:pt x="94950" y="16256"/>
                      <a:pt x="95380" y="16217"/>
                      <a:pt x="95806" y="16217"/>
                    </a:cubicBezTo>
                    <a:close/>
                    <a:moveTo>
                      <a:pt x="48849" y="16308"/>
                    </a:moveTo>
                    <a:cubicBezTo>
                      <a:pt x="50784" y="16308"/>
                      <a:pt x="52659" y="17111"/>
                      <a:pt x="54004" y="18558"/>
                    </a:cubicBezTo>
                    <a:lnTo>
                      <a:pt x="54004" y="18558"/>
                    </a:lnTo>
                    <a:cubicBezTo>
                      <a:pt x="54001" y="18558"/>
                      <a:pt x="53998" y="18558"/>
                      <a:pt x="53995" y="18558"/>
                    </a:cubicBezTo>
                    <a:cubicBezTo>
                      <a:pt x="53975" y="18558"/>
                      <a:pt x="53956" y="18558"/>
                      <a:pt x="53936" y="18558"/>
                    </a:cubicBezTo>
                    <a:cubicBezTo>
                      <a:pt x="52067" y="18558"/>
                      <a:pt x="50308" y="19396"/>
                      <a:pt x="49058" y="20700"/>
                    </a:cubicBezTo>
                    <a:cubicBezTo>
                      <a:pt x="49147" y="19114"/>
                      <a:pt x="48565" y="17608"/>
                      <a:pt x="47570" y="16426"/>
                    </a:cubicBezTo>
                    <a:cubicBezTo>
                      <a:pt x="47996" y="16347"/>
                      <a:pt x="48424" y="16308"/>
                      <a:pt x="48849" y="16308"/>
                    </a:cubicBezTo>
                    <a:close/>
                    <a:moveTo>
                      <a:pt x="59142" y="16308"/>
                    </a:moveTo>
                    <a:cubicBezTo>
                      <a:pt x="59566" y="16308"/>
                      <a:pt x="59994" y="16347"/>
                      <a:pt x="60420" y="16426"/>
                    </a:cubicBezTo>
                    <a:cubicBezTo>
                      <a:pt x="59425" y="17608"/>
                      <a:pt x="58843" y="19114"/>
                      <a:pt x="58932" y="20700"/>
                    </a:cubicBezTo>
                    <a:cubicBezTo>
                      <a:pt x="57691" y="19396"/>
                      <a:pt x="55923" y="18558"/>
                      <a:pt x="54054" y="18558"/>
                    </a:cubicBezTo>
                    <a:cubicBezTo>
                      <a:pt x="54037" y="18558"/>
                      <a:pt x="54021" y="18558"/>
                      <a:pt x="54004" y="18558"/>
                    </a:cubicBezTo>
                    <a:lnTo>
                      <a:pt x="54004" y="18558"/>
                    </a:lnTo>
                    <a:cubicBezTo>
                      <a:pt x="55341" y="17111"/>
                      <a:pt x="57209" y="16308"/>
                      <a:pt x="59142" y="16308"/>
                    </a:cubicBezTo>
                    <a:close/>
                    <a:moveTo>
                      <a:pt x="12289" y="16415"/>
                    </a:moveTo>
                    <a:cubicBezTo>
                      <a:pt x="12716" y="16415"/>
                      <a:pt x="13146" y="16454"/>
                      <a:pt x="13574" y="16533"/>
                    </a:cubicBezTo>
                    <a:cubicBezTo>
                      <a:pt x="13055" y="17142"/>
                      <a:pt x="12651" y="17850"/>
                      <a:pt x="12391" y="18612"/>
                    </a:cubicBezTo>
                    <a:cubicBezTo>
                      <a:pt x="12150" y="19311"/>
                      <a:pt x="12042" y="20055"/>
                      <a:pt x="12087" y="20798"/>
                    </a:cubicBezTo>
                    <a:cubicBezTo>
                      <a:pt x="10839" y="19488"/>
                      <a:pt x="9059" y="18657"/>
                      <a:pt x="7189" y="18657"/>
                    </a:cubicBezTo>
                    <a:cubicBezTo>
                      <a:pt x="7179" y="18657"/>
                      <a:pt x="7169" y="18657"/>
                      <a:pt x="7159" y="18657"/>
                    </a:cubicBezTo>
                    <a:cubicBezTo>
                      <a:pt x="8494" y="17211"/>
                      <a:pt x="10358" y="16415"/>
                      <a:pt x="12289" y="16415"/>
                    </a:cubicBezTo>
                    <a:close/>
                    <a:moveTo>
                      <a:pt x="25318" y="16415"/>
                    </a:moveTo>
                    <a:cubicBezTo>
                      <a:pt x="27251" y="16415"/>
                      <a:pt x="29119" y="17218"/>
                      <a:pt x="30456" y="18666"/>
                    </a:cubicBezTo>
                    <a:cubicBezTo>
                      <a:pt x="30436" y="18665"/>
                      <a:pt x="30417" y="18665"/>
                      <a:pt x="30397" y="18665"/>
                    </a:cubicBezTo>
                    <a:cubicBezTo>
                      <a:pt x="28537" y="18665"/>
                      <a:pt x="26769" y="19504"/>
                      <a:pt x="25528" y="20798"/>
                    </a:cubicBezTo>
                    <a:cubicBezTo>
                      <a:pt x="25563" y="20063"/>
                      <a:pt x="25465" y="19320"/>
                      <a:pt x="25223" y="18621"/>
                    </a:cubicBezTo>
                    <a:cubicBezTo>
                      <a:pt x="24963" y="17859"/>
                      <a:pt x="24560" y="17151"/>
                      <a:pt x="24040" y="16533"/>
                    </a:cubicBezTo>
                    <a:cubicBezTo>
                      <a:pt x="24466" y="16454"/>
                      <a:pt x="24893" y="16415"/>
                      <a:pt x="25318" y="16415"/>
                    </a:cubicBezTo>
                    <a:close/>
                    <a:moveTo>
                      <a:pt x="106101" y="16215"/>
                    </a:moveTo>
                    <a:cubicBezTo>
                      <a:pt x="106563" y="16215"/>
                      <a:pt x="107027" y="16260"/>
                      <a:pt x="107489" y="16354"/>
                    </a:cubicBezTo>
                    <a:cubicBezTo>
                      <a:pt x="106486" y="17608"/>
                      <a:pt x="105930" y="19194"/>
                      <a:pt x="106136" y="20870"/>
                    </a:cubicBezTo>
                    <a:cubicBezTo>
                      <a:pt x="104884" y="19414"/>
                      <a:pt x="103008" y="18459"/>
                      <a:pt x="101021" y="18459"/>
                    </a:cubicBezTo>
                    <a:cubicBezTo>
                      <a:pt x="101003" y="18459"/>
                      <a:pt x="100984" y="18459"/>
                      <a:pt x="100966" y="18460"/>
                    </a:cubicBezTo>
                    <a:cubicBezTo>
                      <a:pt x="102304" y="17013"/>
                      <a:pt x="104173" y="16215"/>
                      <a:pt x="106101" y="16215"/>
                    </a:cubicBezTo>
                    <a:close/>
                    <a:moveTo>
                      <a:pt x="70811" y="11695"/>
                    </a:moveTo>
                    <a:cubicBezTo>
                      <a:pt x="71307" y="11695"/>
                      <a:pt x="71806" y="11748"/>
                      <a:pt x="72301" y="11856"/>
                    </a:cubicBezTo>
                    <a:cubicBezTo>
                      <a:pt x="71289" y="13119"/>
                      <a:pt x="70742" y="14714"/>
                      <a:pt x="70939" y="16381"/>
                    </a:cubicBezTo>
                    <a:lnTo>
                      <a:pt x="70948" y="16372"/>
                    </a:lnTo>
                    <a:cubicBezTo>
                      <a:pt x="71456" y="16258"/>
                      <a:pt x="71969" y="16202"/>
                      <a:pt x="72477" y="16202"/>
                    </a:cubicBezTo>
                    <a:cubicBezTo>
                      <a:pt x="74410" y="16202"/>
                      <a:pt x="76285" y="17004"/>
                      <a:pt x="77633" y="18451"/>
                    </a:cubicBezTo>
                    <a:cubicBezTo>
                      <a:pt x="77615" y="18450"/>
                      <a:pt x="77597" y="18450"/>
                      <a:pt x="77579" y="18450"/>
                    </a:cubicBezTo>
                    <a:cubicBezTo>
                      <a:pt x="75529" y="18450"/>
                      <a:pt x="73607" y="19459"/>
                      <a:pt x="72355" y="20986"/>
                    </a:cubicBezTo>
                    <a:cubicBezTo>
                      <a:pt x="72747" y="17261"/>
                      <a:pt x="69434" y="13952"/>
                      <a:pt x="65721" y="13952"/>
                    </a:cubicBezTo>
                    <a:cubicBezTo>
                      <a:pt x="65701" y="13952"/>
                      <a:pt x="65682" y="13952"/>
                      <a:pt x="65662" y="13952"/>
                    </a:cubicBezTo>
                    <a:cubicBezTo>
                      <a:pt x="67003" y="12497"/>
                      <a:pt x="68877" y="11695"/>
                      <a:pt x="70811" y="11695"/>
                    </a:cubicBezTo>
                    <a:close/>
                    <a:moveTo>
                      <a:pt x="35609" y="16412"/>
                    </a:moveTo>
                    <a:cubicBezTo>
                      <a:pt x="36071" y="16412"/>
                      <a:pt x="36535" y="16458"/>
                      <a:pt x="36997" y="16551"/>
                    </a:cubicBezTo>
                    <a:cubicBezTo>
                      <a:pt x="36002" y="17805"/>
                      <a:pt x="35447" y="19400"/>
                      <a:pt x="35644" y="21067"/>
                    </a:cubicBezTo>
                    <a:cubicBezTo>
                      <a:pt x="34392" y="19611"/>
                      <a:pt x="32516" y="18656"/>
                      <a:pt x="30529" y="18656"/>
                    </a:cubicBezTo>
                    <a:cubicBezTo>
                      <a:pt x="30511" y="18656"/>
                      <a:pt x="30492" y="18657"/>
                      <a:pt x="30474" y="18657"/>
                    </a:cubicBezTo>
                    <a:cubicBezTo>
                      <a:pt x="31812" y="17210"/>
                      <a:pt x="33680" y="16412"/>
                      <a:pt x="35609" y="16412"/>
                    </a:cubicBezTo>
                    <a:close/>
                    <a:moveTo>
                      <a:pt x="112819" y="14254"/>
                    </a:moveTo>
                    <a:cubicBezTo>
                      <a:pt x="115994" y="14254"/>
                      <a:pt x="119169" y="16333"/>
                      <a:pt x="119209" y="20494"/>
                    </a:cubicBezTo>
                    <a:lnTo>
                      <a:pt x="119209" y="20494"/>
                    </a:lnTo>
                    <a:cubicBezTo>
                      <a:pt x="118731" y="20389"/>
                      <a:pt x="118248" y="20338"/>
                      <a:pt x="117769" y="20338"/>
                    </a:cubicBezTo>
                    <a:cubicBezTo>
                      <a:pt x="115913" y="20338"/>
                      <a:pt x="114109" y="21105"/>
                      <a:pt x="112821" y="22501"/>
                    </a:cubicBezTo>
                    <a:lnTo>
                      <a:pt x="112821" y="22492"/>
                    </a:lnTo>
                    <a:cubicBezTo>
                      <a:pt x="111539" y="21121"/>
                      <a:pt x="109747" y="20332"/>
                      <a:pt x="107865" y="20332"/>
                    </a:cubicBezTo>
                    <a:cubicBezTo>
                      <a:pt x="107382" y="20332"/>
                      <a:pt x="106898" y="20386"/>
                      <a:pt x="106423" y="20494"/>
                    </a:cubicBezTo>
                    <a:lnTo>
                      <a:pt x="106423" y="20494"/>
                    </a:lnTo>
                    <a:cubicBezTo>
                      <a:pt x="106463" y="16335"/>
                      <a:pt x="109641" y="14254"/>
                      <a:pt x="112819" y="14254"/>
                    </a:cubicBezTo>
                    <a:close/>
                    <a:moveTo>
                      <a:pt x="136134" y="14257"/>
                    </a:moveTo>
                    <a:cubicBezTo>
                      <a:pt x="139307" y="14257"/>
                      <a:pt x="142483" y="16335"/>
                      <a:pt x="142525" y="20492"/>
                    </a:cubicBezTo>
                    <a:lnTo>
                      <a:pt x="142525" y="20492"/>
                    </a:lnTo>
                    <a:cubicBezTo>
                      <a:pt x="142054" y="20391"/>
                      <a:pt x="141580" y="20342"/>
                      <a:pt x="141109" y="20342"/>
                    </a:cubicBezTo>
                    <a:cubicBezTo>
                      <a:pt x="139250" y="20342"/>
                      <a:pt x="137444" y="21108"/>
                      <a:pt x="136145" y="22501"/>
                    </a:cubicBezTo>
                    <a:cubicBezTo>
                      <a:pt x="134872" y="21121"/>
                      <a:pt x="133071" y="20341"/>
                      <a:pt x="131199" y="20341"/>
                    </a:cubicBezTo>
                    <a:cubicBezTo>
                      <a:pt x="130715" y="20341"/>
                      <a:pt x="130231" y="20395"/>
                      <a:pt x="129756" y="20494"/>
                    </a:cubicBezTo>
                    <a:lnTo>
                      <a:pt x="129756" y="20494"/>
                    </a:lnTo>
                    <a:cubicBezTo>
                      <a:pt x="129787" y="16336"/>
                      <a:pt x="132959" y="14257"/>
                      <a:pt x="136134" y="14257"/>
                    </a:cubicBezTo>
                    <a:close/>
                    <a:moveTo>
                      <a:pt x="89297" y="14362"/>
                    </a:moveTo>
                    <a:cubicBezTo>
                      <a:pt x="91875" y="14362"/>
                      <a:pt x="94452" y="15733"/>
                      <a:pt x="95348" y="18477"/>
                    </a:cubicBezTo>
                    <a:cubicBezTo>
                      <a:pt x="95572" y="19158"/>
                      <a:pt x="95679" y="19875"/>
                      <a:pt x="95688" y="20583"/>
                    </a:cubicBezTo>
                    <a:cubicBezTo>
                      <a:pt x="95213" y="20481"/>
                      <a:pt x="94735" y="20431"/>
                      <a:pt x="94260" y="20431"/>
                    </a:cubicBezTo>
                    <a:cubicBezTo>
                      <a:pt x="92399" y="20431"/>
                      <a:pt x="90599" y="21198"/>
                      <a:pt x="89299" y="22590"/>
                    </a:cubicBezTo>
                    <a:cubicBezTo>
                      <a:pt x="88018" y="21210"/>
                      <a:pt x="86226" y="20431"/>
                      <a:pt x="84344" y="20431"/>
                    </a:cubicBezTo>
                    <a:cubicBezTo>
                      <a:pt x="83860" y="20431"/>
                      <a:pt x="83376" y="20485"/>
                      <a:pt x="82902" y="20583"/>
                    </a:cubicBezTo>
                    <a:cubicBezTo>
                      <a:pt x="82902" y="19875"/>
                      <a:pt x="83018" y="19158"/>
                      <a:pt x="83233" y="18486"/>
                    </a:cubicBezTo>
                    <a:cubicBezTo>
                      <a:pt x="84130" y="15738"/>
                      <a:pt x="86714" y="14362"/>
                      <a:pt x="89297" y="14362"/>
                    </a:cubicBezTo>
                    <a:close/>
                    <a:moveTo>
                      <a:pt x="42353" y="14449"/>
                    </a:moveTo>
                    <a:cubicBezTo>
                      <a:pt x="45529" y="14449"/>
                      <a:pt x="48704" y="16525"/>
                      <a:pt x="48744" y="20682"/>
                    </a:cubicBezTo>
                    <a:cubicBezTo>
                      <a:pt x="48269" y="20580"/>
                      <a:pt x="47791" y="20530"/>
                      <a:pt x="47316" y="20530"/>
                    </a:cubicBezTo>
                    <a:cubicBezTo>
                      <a:pt x="45456" y="20530"/>
                      <a:pt x="43649" y="21293"/>
                      <a:pt x="42351" y="22684"/>
                    </a:cubicBezTo>
                    <a:lnTo>
                      <a:pt x="42351" y="22684"/>
                    </a:lnTo>
                    <a:cubicBezTo>
                      <a:pt x="41070" y="21307"/>
                      <a:pt x="39280" y="20529"/>
                      <a:pt x="37400" y="20529"/>
                    </a:cubicBezTo>
                    <a:cubicBezTo>
                      <a:pt x="36916" y="20529"/>
                      <a:pt x="36432" y="20583"/>
                      <a:pt x="35958" y="20682"/>
                    </a:cubicBezTo>
                    <a:cubicBezTo>
                      <a:pt x="35998" y="16527"/>
                      <a:pt x="39176" y="14449"/>
                      <a:pt x="42353" y="14449"/>
                    </a:cubicBezTo>
                    <a:close/>
                    <a:moveTo>
                      <a:pt x="65651" y="14458"/>
                    </a:moveTo>
                    <a:cubicBezTo>
                      <a:pt x="68826" y="14458"/>
                      <a:pt x="72001" y="16534"/>
                      <a:pt x="72041" y="20691"/>
                    </a:cubicBezTo>
                    <a:cubicBezTo>
                      <a:pt x="71568" y="20589"/>
                      <a:pt x="71091" y="20539"/>
                      <a:pt x="70617" y="20539"/>
                    </a:cubicBezTo>
                    <a:cubicBezTo>
                      <a:pt x="68758" y="20539"/>
                      <a:pt x="66952" y="21305"/>
                      <a:pt x="65653" y="22698"/>
                    </a:cubicBezTo>
                    <a:cubicBezTo>
                      <a:pt x="64371" y="21318"/>
                      <a:pt x="62579" y="20538"/>
                      <a:pt x="60697" y="20538"/>
                    </a:cubicBezTo>
                    <a:cubicBezTo>
                      <a:pt x="60214" y="20538"/>
                      <a:pt x="59730" y="20592"/>
                      <a:pt x="59255" y="20691"/>
                    </a:cubicBezTo>
                    <a:cubicBezTo>
                      <a:pt x="59295" y="16536"/>
                      <a:pt x="62473" y="14458"/>
                      <a:pt x="65651" y="14458"/>
                    </a:cubicBezTo>
                    <a:close/>
                    <a:moveTo>
                      <a:pt x="18803" y="14564"/>
                    </a:moveTo>
                    <a:cubicBezTo>
                      <a:pt x="21386" y="14564"/>
                      <a:pt x="23968" y="15937"/>
                      <a:pt x="24864" y="18684"/>
                    </a:cubicBezTo>
                    <a:cubicBezTo>
                      <a:pt x="25079" y="19365"/>
                      <a:pt x="25196" y="20072"/>
                      <a:pt x="25196" y="20789"/>
                    </a:cubicBezTo>
                    <a:cubicBezTo>
                      <a:pt x="24718" y="20684"/>
                      <a:pt x="24235" y="20633"/>
                      <a:pt x="23756" y="20633"/>
                    </a:cubicBezTo>
                    <a:cubicBezTo>
                      <a:pt x="21903" y="20633"/>
                      <a:pt x="20103" y="21401"/>
                      <a:pt x="18807" y="22796"/>
                    </a:cubicBezTo>
                    <a:cubicBezTo>
                      <a:pt x="17542" y="21424"/>
                      <a:pt x="15754" y="20637"/>
                      <a:pt x="13893" y="20637"/>
                    </a:cubicBezTo>
                    <a:cubicBezTo>
                      <a:pt x="13882" y="20637"/>
                      <a:pt x="13871" y="20637"/>
                      <a:pt x="13861" y="20637"/>
                    </a:cubicBezTo>
                    <a:cubicBezTo>
                      <a:pt x="13368" y="20637"/>
                      <a:pt x="12884" y="20682"/>
                      <a:pt x="12409" y="20789"/>
                    </a:cubicBezTo>
                    <a:cubicBezTo>
                      <a:pt x="12418" y="20072"/>
                      <a:pt x="12526" y="19365"/>
                      <a:pt x="12741" y="18684"/>
                    </a:cubicBezTo>
                    <a:cubicBezTo>
                      <a:pt x="13637" y="15937"/>
                      <a:pt x="16220" y="14564"/>
                      <a:pt x="18803" y="14564"/>
                    </a:cubicBezTo>
                    <a:close/>
                    <a:moveTo>
                      <a:pt x="117964" y="20716"/>
                    </a:moveTo>
                    <a:cubicBezTo>
                      <a:pt x="118390" y="20716"/>
                      <a:pt x="118819" y="20755"/>
                      <a:pt x="119245" y="20834"/>
                    </a:cubicBezTo>
                    <a:cubicBezTo>
                      <a:pt x="118726" y="21443"/>
                      <a:pt x="118322" y="22151"/>
                      <a:pt x="118063" y="22913"/>
                    </a:cubicBezTo>
                    <a:cubicBezTo>
                      <a:pt x="117821" y="23612"/>
                      <a:pt x="117722" y="24356"/>
                      <a:pt x="117758" y="25099"/>
                    </a:cubicBezTo>
                    <a:cubicBezTo>
                      <a:pt x="116516" y="23796"/>
                      <a:pt x="114757" y="22957"/>
                      <a:pt x="112897" y="22957"/>
                    </a:cubicBezTo>
                    <a:cubicBezTo>
                      <a:pt x="112878" y="22957"/>
                      <a:pt x="112858" y="22958"/>
                      <a:pt x="112839" y="22958"/>
                    </a:cubicBezTo>
                    <a:cubicBezTo>
                      <a:pt x="114174" y="21512"/>
                      <a:pt x="116038" y="20716"/>
                      <a:pt x="117964" y="20716"/>
                    </a:cubicBezTo>
                    <a:close/>
                    <a:moveTo>
                      <a:pt x="130993" y="20716"/>
                    </a:moveTo>
                    <a:cubicBezTo>
                      <a:pt x="132921" y="20716"/>
                      <a:pt x="134791" y="21512"/>
                      <a:pt x="136127" y="22958"/>
                    </a:cubicBezTo>
                    <a:cubicBezTo>
                      <a:pt x="136107" y="22958"/>
                      <a:pt x="136088" y="22957"/>
                      <a:pt x="136068" y="22957"/>
                    </a:cubicBezTo>
                    <a:cubicBezTo>
                      <a:pt x="134208" y="22957"/>
                      <a:pt x="132440" y="23796"/>
                      <a:pt x="131199" y="25099"/>
                    </a:cubicBezTo>
                    <a:cubicBezTo>
                      <a:pt x="131234" y="24356"/>
                      <a:pt x="131136" y="23612"/>
                      <a:pt x="130894" y="22913"/>
                    </a:cubicBezTo>
                    <a:cubicBezTo>
                      <a:pt x="130634" y="22151"/>
                      <a:pt x="130231" y="21452"/>
                      <a:pt x="129711" y="20834"/>
                    </a:cubicBezTo>
                    <a:cubicBezTo>
                      <a:pt x="130138" y="20755"/>
                      <a:pt x="130567" y="20716"/>
                      <a:pt x="130993" y="20716"/>
                    </a:cubicBezTo>
                    <a:close/>
                    <a:moveTo>
                      <a:pt x="84143" y="20805"/>
                    </a:moveTo>
                    <a:cubicBezTo>
                      <a:pt x="86076" y="20805"/>
                      <a:pt x="87948" y="21602"/>
                      <a:pt x="89290" y="23047"/>
                    </a:cubicBezTo>
                    <a:cubicBezTo>
                      <a:pt x="90627" y="21607"/>
                      <a:pt x="92501" y="20806"/>
                      <a:pt x="94436" y="20806"/>
                    </a:cubicBezTo>
                    <a:cubicBezTo>
                      <a:pt x="94861" y="20806"/>
                      <a:pt x="95289" y="20845"/>
                      <a:pt x="95715" y="20924"/>
                    </a:cubicBezTo>
                    <a:cubicBezTo>
                      <a:pt x="94720" y="22106"/>
                      <a:pt x="94138" y="23603"/>
                      <a:pt x="94219" y="25198"/>
                    </a:cubicBezTo>
                    <a:cubicBezTo>
                      <a:pt x="92977" y="23894"/>
                      <a:pt x="91209" y="23056"/>
                      <a:pt x="89341" y="23056"/>
                    </a:cubicBezTo>
                    <a:cubicBezTo>
                      <a:pt x="89321" y="23056"/>
                      <a:pt x="89301" y="23056"/>
                      <a:pt x="89281" y="23056"/>
                    </a:cubicBezTo>
                    <a:cubicBezTo>
                      <a:pt x="89262" y="23056"/>
                      <a:pt x="89242" y="23056"/>
                      <a:pt x="89222" y="23056"/>
                    </a:cubicBezTo>
                    <a:cubicBezTo>
                      <a:pt x="87362" y="23056"/>
                      <a:pt x="85595" y="23894"/>
                      <a:pt x="84353" y="25198"/>
                    </a:cubicBezTo>
                    <a:cubicBezTo>
                      <a:pt x="84434" y="23612"/>
                      <a:pt x="83851" y="22106"/>
                      <a:pt x="82866" y="20924"/>
                    </a:cubicBezTo>
                    <a:lnTo>
                      <a:pt x="82857" y="20924"/>
                    </a:lnTo>
                    <a:cubicBezTo>
                      <a:pt x="83285" y="20844"/>
                      <a:pt x="83716" y="20805"/>
                      <a:pt x="84143" y="20805"/>
                    </a:cubicBezTo>
                    <a:close/>
                    <a:moveTo>
                      <a:pt x="60510" y="20908"/>
                    </a:moveTo>
                    <a:cubicBezTo>
                      <a:pt x="62444" y="20908"/>
                      <a:pt x="64322" y="21705"/>
                      <a:pt x="65662" y="23155"/>
                    </a:cubicBezTo>
                    <a:cubicBezTo>
                      <a:pt x="65642" y="23155"/>
                      <a:pt x="65622" y="23155"/>
                      <a:pt x="65602" y="23155"/>
                    </a:cubicBezTo>
                    <a:cubicBezTo>
                      <a:pt x="63720" y="23155"/>
                      <a:pt x="61965" y="23989"/>
                      <a:pt x="60724" y="25287"/>
                    </a:cubicBezTo>
                    <a:lnTo>
                      <a:pt x="60724" y="25287"/>
                    </a:lnTo>
                    <a:cubicBezTo>
                      <a:pt x="60769" y="24543"/>
                      <a:pt x="60662" y="23809"/>
                      <a:pt x="60429" y="23110"/>
                    </a:cubicBezTo>
                    <a:cubicBezTo>
                      <a:pt x="60160" y="22348"/>
                      <a:pt x="59766" y="21641"/>
                      <a:pt x="59246" y="21022"/>
                    </a:cubicBezTo>
                    <a:cubicBezTo>
                      <a:pt x="59667" y="20945"/>
                      <a:pt x="60090" y="20908"/>
                      <a:pt x="60510" y="20908"/>
                    </a:cubicBezTo>
                    <a:close/>
                    <a:moveTo>
                      <a:pt x="47505" y="20905"/>
                    </a:moveTo>
                    <a:cubicBezTo>
                      <a:pt x="47929" y="20905"/>
                      <a:pt x="48356" y="20943"/>
                      <a:pt x="48780" y="21022"/>
                    </a:cubicBezTo>
                    <a:cubicBezTo>
                      <a:pt x="48251" y="21641"/>
                      <a:pt x="47848" y="22348"/>
                      <a:pt x="47579" y="23119"/>
                    </a:cubicBezTo>
                    <a:lnTo>
                      <a:pt x="47597" y="23110"/>
                    </a:lnTo>
                    <a:lnTo>
                      <a:pt x="47597" y="23110"/>
                    </a:lnTo>
                    <a:cubicBezTo>
                      <a:pt x="47355" y="23809"/>
                      <a:pt x="47257" y="24544"/>
                      <a:pt x="47293" y="25287"/>
                    </a:cubicBezTo>
                    <a:cubicBezTo>
                      <a:pt x="46045" y="23977"/>
                      <a:pt x="44274" y="23146"/>
                      <a:pt x="42394" y="23146"/>
                    </a:cubicBezTo>
                    <a:cubicBezTo>
                      <a:pt x="42384" y="23146"/>
                      <a:pt x="42374" y="23146"/>
                      <a:pt x="42364" y="23146"/>
                    </a:cubicBezTo>
                    <a:cubicBezTo>
                      <a:pt x="43709" y="21706"/>
                      <a:pt x="45577" y="20905"/>
                      <a:pt x="47505" y="20905"/>
                    </a:cubicBezTo>
                    <a:close/>
                    <a:moveTo>
                      <a:pt x="107673" y="20708"/>
                    </a:moveTo>
                    <a:cubicBezTo>
                      <a:pt x="109600" y="20708"/>
                      <a:pt x="111466" y="21504"/>
                      <a:pt x="112812" y="22949"/>
                    </a:cubicBezTo>
                    <a:cubicBezTo>
                      <a:pt x="112802" y="22949"/>
                      <a:pt x="112793" y="22949"/>
                      <a:pt x="112783" y="22949"/>
                    </a:cubicBezTo>
                    <a:cubicBezTo>
                      <a:pt x="110787" y="22949"/>
                      <a:pt x="108908" y="23888"/>
                      <a:pt x="107659" y="25341"/>
                    </a:cubicBezTo>
                    <a:cubicBezTo>
                      <a:pt x="107785" y="23675"/>
                      <a:pt x="107184" y="22098"/>
                      <a:pt x="106136" y="20888"/>
                    </a:cubicBezTo>
                    <a:lnTo>
                      <a:pt x="106136" y="20879"/>
                    </a:lnTo>
                    <a:cubicBezTo>
                      <a:pt x="106647" y="20764"/>
                      <a:pt x="107162" y="20708"/>
                      <a:pt x="107673" y="20708"/>
                    </a:cubicBezTo>
                    <a:close/>
                    <a:moveTo>
                      <a:pt x="13652" y="21003"/>
                    </a:moveTo>
                    <a:cubicBezTo>
                      <a:pt x="15588" y="21003"/>
                      <a:pt x="17463" y="21806"/>
                      <a:pt x="18807" y="23253"/>
                    </a:cubicBezTo>
                    <a:cubicBezTo>
                      <a:pt x="18787" y="23253"/>
                      <a:pt x="18768" y="23253"/>
                      <a:pt x="18748" y="23253"/>
                    </a:cubicBezTo>
                    <a:cubicBezTo>
                      <a:pt x="16879" y="23253"/>
                      <a:pt x="15111" y="24092"/>
                      <a:pt x="13870" y="25395"/>
                    </a:cubicBezTo>
                    <a:cubicBezTo>
                      <a:pt x="13951" y="23809"/>
                      <a:pt x="13368" y="22313"/>
                      <a:pt x="12382" y="21130"/>
                    </a:cubicBezTo>
                    <a:lnTo>
                      <a:pt x="12374" y="21121"/>
                    </a:lnTo>
                    <a:cubicBezTo>
                      <a:pt x="12799" y="21042"/>
                      <a:pt x="13227" y="21003"/>
                      <a:pt x="13652" y="21003"/>
                    </a:cubicBezTo>
                    <a:close/>
                    <a:moveTo>
                      <a:pt x="23953" y="21003"/>
                    </a:moveTo>
                    <a:cubicBezTo>
                      <a:pt x="24378" y="21003"/>
                      <a:pt x="24806" y="21042"/>
                      <a:pt x="25232" y="21121"/>
                    </a:cubicBezTo>
                    <a:cubicBezTo>
                      <a:pt x="24237" y="22304"/>
                      <a:pt x="23655" y="23800"/>
                      <a:pt x="23744" y="25395"/>
                    </a:cubicBezTo>
                    <a:cubicBezTo>
                      <a:pt x="22494" y="24092"/>
                      <a:pt x="20726" y="23253"/>
                      <a:pt x="18866" y="23253"/>
                    </a:cubicBezTo>
                    <a:cubicBezTo>
                      <a:pt x="18846" y="23253"/>
                      <a:pt x="18827" y="23253"/>
                      <a:pt x="18807" y="23253"/>
                    </a:cubicBezTo>
                    <a:cubicBezTo>
                      <a:pt x="20144" y="21806"/>
                      <a:pt x="22018" y="21003"/>
                      <a:pt x="23953" y="21003"/>
                    </a:cubicBezTo>
                    <a:close/>
                    <a:moveTo>
                      <a:pt x="37173" y="20910"/>
                    </a:moveTo>
                    <a:cubicBezTo>
                      <a:pt x="39106" y="20910"/>
                      <a:pt x="40979" y="21706"/>
                      <a:pt x="42328" y="23155"/>
                    </a:cubicBezTo>
                    <a:cubicBezTo>
                      <a:pt x="42310" y="23155"/>
                      <a:pt x="42291" y="23155"/>
                      <a:pt x="42273" y="23155"/>
                    </a:cubicBezTo>
                    <a:cubicBezTo>
                      <a:pt x="40286" y="23155"/>
                      <a:pt x="38419" y="24100"/>
                      <a:pt x="37176" y="25538"/>
                    </a:cubicBezTo>
                    <a:cubicBezTo>
                      <a:pt x="37302" y="23881"/>
                      <a:pt x="36701" y="22304"/>
                      <a:pt x="35653" y="21076"/>
                    </a:cubicBezTo>
                    <a:cubicBezTo>
                      <a:pt x="36158" y="20965"/>
                      <a:pt x="36668" y="20910"/>
                      <a:pt x="37173" y="20910"/>
                    </a:cubicBezTo>
                    <a:close/>
                    <a:moveTo>
                      <a:pt x="124477" y="18862"/>
                    </a:moveTo>
                    <a:cubicBezTo>
                      <a:pt x="127059" y="18862"/>
                      <a:pt x="129640" y="20235"/>
                      <a:pt x="130536" y="22985"/>
                    </a:cubicBezTo>
                    <a:cubicBezTo>
                      <a:pt x="130751" y="23666"/>
                      <a:pt x="130867" y="24373"/>
                      <a:pt x="130867" y="25090"/>
                    </a:cubicBezTo>
                    <a:cubicBezTo>
                      <a:pt x="130388" y="24985"/>
                      <a:pt x="129906" y="24934"/>
                      <a:pt x="129426" y="24934"/>
                    </a:cubicBezTo>
                    <a:cubicBezTo>
                      <a:pt x="127574" y="24934"/>
                      <a:pt x="125776" y="25700"/>
                      <a:pt x="124487" y="27089"/>
                    </a:cubicBezTo>
                    <a:cubicBezTo>
                      <a:pt x="123206" y="25709"/>
                      <a:pt x="121414" y="24929"/>
                      <a:pt x="119532" y="24929"/>
                    </a:cubicBezTo>
                    <a:cubicBezTo>
                      <a:pt x="119048" y="24929"/>
                      <a:pt x="118564" y="24983"/>
                      <a:pt x="118089" y="25090"/>
                    </a:cubicBezTo>
                    <a:cubicBezTo>
                      <a:pt x="118089" y="24373"/>
                      <a:pt x="118197" y="23666"/>
                      <a:pt x="118412" y="22985"/>
                    </a:cubicBezTo>
                    <a:cubicBezTo>
                      <a:pt x="119308" y="20237"/>
                      <a:pt x="121893" y="18862"/>
                      <a:pt x="124477" y="18862"/>
                    </a:cubicBezTo>
                    <a:close/>
                    <a:moveTo>
                      <a:pt x="77632" y="18956"/>
                    </a:moveTo>
                    <a:cubicBezTo>
                      <a:pt x="80806" y="18956"/>
                      <a:pt x="83981" y="21032"/>
                      <a:pt x="84022" y="25189"/>
                    </a:cubicBezTo>
                    <a:cubicBezTo>
                      <a:pt x="83548" y="25087"/>
                      <a:pt x="83071" y="25037"/>
                      <a:pt x="82597" y="25037"/>
                    </a:cubicBezTo>
                    <a:cubicBezTo>
                      <a:pt x="80739" y="25037"/>
                      <a:pt x="78934" y="25804"/>
                      <a:pt x="77642" y="27196"/>
                    </a:cubicBezTo>
                    <a:cubicBezTo>
                      <a:pt x="76360" y="25816"/>
                      <a:pt x="74568" y="25037"/>
                      <a:pt x="72687" y="25037"/>
                    </a:cubicBezTo>
                    <a:cubicBezTo>
                      <a:pt x="72203" y="25037"/>
                      <a:pt x="71719" y="25090"/>
                      <a:pt x="71244" y="25189"/>
                    </a:cubicBezTo>
                    <a:cubicBezTo>
                      <a:pt x="71280" y="21035"/>
                      <a:pt x="74456" y="18956"/>
                      <a:pt x="77632" y="18956"/>
                    </a:cubicBezTo>
                    <a:close/>
                    <a:moveTo>
                      <a:pt x="100947" y="18956"/>
                    </a:moveTo>
                    <a:cubicBezTo>
                      <a:pt x="104121" y="18956"/>
                      <a:pt x="107295" y="21032"/>
                      <a:pt x="107337" y="25187"/>
                    </a:cubicBezTo>
                    <a:lnTo>
                      <a:pt x="107337" y="25187"/>
                    </a:lnTo>
                    <a:cubicBezTo>
                      <a:pt x="106865" y="25086"/>
                      <a:pt x="106389" y="25037"/>
                      <a:pt x="105917" y="25037"/>
                    </a:cubicBezTo>
                    <a:cubicBezTo>
                      <a:pt x="104054" y="25037"/>
                      <a:pt x="102249" y="25804"/>
                      <a:pt x="100957" y="27196"/>
                    </a:cubicBezTo>
                    <a:cubicBezTo>
                      <a:pt x="99676" y="25816"/>
                      <a:pt x="97883" y="25037"/>
                      <a:pt x="96002" y="25037"/>
                    </a:cubicBezTo>
                    <a:cubicBezTo>
                      <a:pt x="95518" y="25037"/>
                      <a:pt x="95034" y="25090"/>
                      <a:pt x="94559" y="25189"/>
                    </a:cubicBezTo>
                    <a:cubicBezTo>
                      <a:pt x="94595" y="21035"/>
                      <a:pt x="97771" y="18956"/>
                      <a:pt x="100947" y="18956"/>
                    </a:cubicBezTo>
                    <a:close/>
                    <a:moveTo>
                      <a:pt x="53993" y="19061"/>
                    </a:moveTo>
                    <a:cubicBezTo>
                      <a:pt x="56574" y="19061"/>
                      <a:pt x="59156" y="20434"/>
                      <a:pt x="60052" y="23182"/>
                    </a:cubicBezTo>
                    <a:lnTo>
                      <a:pt x="60070" y="23173"/>
                    </a:lnTo>
                    <a:cubicBezTo>
                      <a:pt x="60285" y="23854"/>
                      <a:pt x="60393" y="24562"/>
                      <a:pt x="60402" y="25278"/>
                    </a:cubicBezTo>
                    <a:cubicBezTo>
                      <a:pt x="59927" y="25177"/>
                      <a:pt x="59448" y="25127"/>
                      <a:pt x="58973" y="25127"/>
                    </a:cubicBezTo>
                    <a:cubicBezTo>
                      <a:pt x="57110" y="25127"/>
                      <a:pt x="55305" y="25893"/>
                      <a:pt x="54013" y="27286"/>
                    </a:cubicBezTo>
                    <a:cubicBezTo>
                      <a:pt x="52732" y="25906"/>
                      <a:pt x="50939" y="25126"/>
                      <a:pt x="49058" y="25126"/>
                    </a:cubicBezTo>
                    <a:cubicBezTo>
                      <a:pt x="48574" y="25126"/>
                      <a:pt x="48090" y="25171"/>
                      <a:pt x="47615" y="25278"/>
                    </a:cubicBezTo>
                    <a:cubicBezTo>
                      <a:pt x="47615" y="24562"/>
                      <a:pt x="47732" y="23854"/>
                      <a:pt x="47947" y="23173"/>
                    </a:cubicBezTo>
                    <a:cubicBezTo>
                      <a:pt x="48838" y="20432"/>
                      <a:pt x="51415" y="19061"/>
                      <a:pt x="53993" y="19061"/>
                    </a:cubicBezTo>
                    <a:close/>
                    <a:moveTo>
                      <a:pt x="7148" y="19155"/>
                    </a:moveTo>
                    <a:cubicBezTo>
                      <a:pt x="10323" y="19155"/>
                      <a:pt x="13498" y="21234"/>
                      <a:pt x="13538" y="25395"/>
                    </a:cubicBezTo>
                    <a:cubicBezTo>
                      <a:pt x="13060" y="25290"/>
                      <a:pt x="12577" y="25239"/>
                      <a:pt x="12098" y="25239"/>
                    </a:cubicBezTo>
                    <a:cubicBezTo>
                      <a:pt x="10244" y="25239"/>
                      <a:pt x="8445" y="26005"/>
                      <a:pt x="7150" y="27393"/>
                    </a:cubicBezTo>
                    <a:cubicBezTo>
                      <a:pt x="5868" y="26013"/>
                      <a:pt x="4076" y="25234"/>
                      <a:pt x="2194" y="25234"/>
                    </a:cubicBezTo>
                    <a:cubicBezTo>
                      <a:pt x="1711" y="25234"/>
                      <a:pt x="1227" y="25287"/>
                      <a:pt x="752" y="25395"/>
                    </a:cubicBezTo>
                    <a:cubicBezTo>
                      <a:pt x="792" y="21236"/>
                      <a:pt x="3970" y="19155"/>
                      <a:pt x="7148" y="19155"/>
                    </a:cubicBezTo>
                    <a:close/>
                    <a:moveTo>
                      <a:pt x="30463" y="19158"/>
                    </a:moveTo>
                    <a:cubicBezTo>
                      <a:pt x="33636" y="19158"/>
                      <a:pt x="36811" y="21236"/>
                      <a:pt x="36854" y="25391"/>
                    </a:cubicBezTo>
                    <a:lnTo>
                      <a:pt x="36854" y="25391"/>
                    </a:lnTo>
                    <a:cubicBezTo>
                      <a:pt x="36379" y="25289"/>
                      <a:pt x="35901" y="25239"/>
                      <a:pt x="35426" y="25239"/>
                    </a:cubicBezTo>
                    <a:cubicBezTo>
                      <a:pt x="33569" y="25239"/>
                      <a:pt x="31771" y="26005"/>
                      <a:pt x="30483" y="27393"/>
                    </a:cubicBezTo>
                    <a:cubicBezTo>
                      <a:pt x="29201" y="26022"/>
                      <a:pt x="27409" y="25234"/>
                      <a:pt x="25528" y="25234"/>
                    </a:cubicBezTo>
                    <a:cubicBezTo>
                      <a:pt x="25044" y="25234"/>
                      <a:pt x="24560" y="25287"/>
                      <a:pt x="24085" y="25395"/>
                    </a:cubicBezTo>
                    <a:cubicBezTo>
                      <a:pt x="24116" y="21237"/>
                      <a:pt x="27288" y="19158"/>
                      <a:pt x="30463" y="19158"/>
                    </a:cubicBezTo>
                    <a:close/>
                    <a:moveTo>
                      <a:pt x="129616" y="25309"/>
                    </a:moveTo>
                    <a:cubicBezTo>
                      <a:pt x="130046" y="25309"/>
                      <a:pt x="130480" y="25349"/>
                      <a:pt x="130912" y="25431"/>
                    </a:cubicBezTo>
                    <a:cubicBezTo>
                      <a:pt x="129908" y="26605"/>
                      <a:pt x="129326" y="28110"/>
                      <a:pt x="129415" y="29696"/>
                    </a:cubicBezTo>
                    <a:lnTo>
                      <a:pt x="129415" y="29705"/>
                    </a:lnTo>
                    <a:cubicBezTo>
                      <a:pt x="128174" y="28393"/>
                      <a:pt x="126407" y="27563"/>
                      <a:pt x="124538" y="27563"/>
                    </a:cubicBezTo>
                    <a:cubicBezTo>
                      <a:pt x="124518" y="27563"/>
                      <a:pt x="124498" y="27563"/>
                      <a:pt x="124478" y="27563"/>
                    </a:cubicBezTo>
                    <a:cubicBezTo>
                      <a:pt x="124459" y="27563"/>
                      <a:pt x="124439" y="27563"/>
                      <a:pt x="124419" y="27563"/>
                    </a:cubicBezTo>
                    <a:cubicBezTo>
                      <a:pt x="122559" y="27563"/>
                      <a:pt x="120791" y="28402"/>
                      <a:pt x="119550" y="29705"/>
                    </a:cubicBezTo>
                    <a:cubicBezTo>
                      <a:pt x="119631" y="28110"/>
                      <a:pt x="119048" y="26605"/>
                      <a:pt x="118054" y="25431"/>
                    </a:cubicBezTo>
                    <a:cubicBezTo>
                      <a:pt x="118485" y="25349"/>
                      <a:pt x="118919" y="25309"/>
                      <a:pt x="119350" y="25309"/>
                    </a:cubicBezTo>
                    <a:cubicBezTo>
                      <a:pt x="121279" y="25309"/>
                      <a:pt x="123147" y="26111"/>
                      <a:pt x="124487" y="27554"/>
                    </a:cubicBezTo>
                    <a:cubicBezTo>
                      <a:pt x="125820" y="26111"/>
                      <a:pt x="127687" y="25309"/>
                      <a:pt x="129616" y="25309"/>
                    </a:cubicBezTo>
                    <a:close/>
                    <a:moveTo>
                      <a:pt x="48849" y="25510"/>
                    </a:moveTo>
                    <a:cubicBezTo>
                      <a:pt x="50784" y="25510"/>
                      <a:pt x="52659" y="26313"/>
                      <a:pt x="54004" y="27760"/>
                    </a:cubicBezTo>
                    <a:lnTo>
                      <a:pt x="54004" y="27760"/>
                    </a:lnTo>
                    <a:cubicBezTo>
                      <a:pt x="54001" y="27760"/>
                      <a:pt x="53998" y="27761"/>
                      <a:pt x="53995" y="27761"/>
                    </a:cubicBezTo>
                    <a:cubicBezTo>
                      <a:pt x="53975" y="27760"/>
                      <a:pt x="53956" y="27760"/>
                      <a:pt x="53936" y="27760"/>
                    </a:cubicBezTo>
                    <a:cubicBezTo>
                      <a:pt x="52067" y="27760"/>
                      <a:pt x="50308" y="28599"/>
                      <a:pt x="49058" y="29902"/>
                    </a:cubicBezTo>
                    <a:cubicBezTo>
                      <a:pt x="49138" y="28307"/>
                      <a:pt x="48565" y="26811"/>
                      <a:pt x="47561" y="25628"/>
                    </a:cubicBezTo>
                    <a:lnTo>
                      <a:pt x="47570" y="25628"/>
                    </a:lnTo>
                    <a:cubicBezTo>
                      <a:pt x="47996" y="25549"/>
                      <a:pt x="48424" y="25510"/>
                      <a:pt x="48849" y="25510"/>
                    </a:cubicBezTo>
                    <a:close/>
                    <a:moveTo>
                      <a:pt x="59145" y="25510"/>
                    </a:moveTo>
                    <a:cubicBezTo>
                      <a:pt x="59569" y="25510"/>
                      <a:pt x="59996" y="25549"/>
                      <a:pt x="60420" y="25628"/>
                    </a:cubicBezTo>
                    <a:cubicBezTo>
                      <a:pt x="59434" y="26811"/>
                      <a:pt x="58852" y="28307"/>
                      <a:pt x="58932" y="29902"/>
                    </a:cubicBezTo>
                    <a:cubicBezTo>
                      <a:pt x="57691" y="28599"/>
                      <a:pt x="55923" y="27760"/>
                      <a:pt x="54054" y="27760"/>
                    </a:cubicBezTo>
                    <a:cubicBezTo>
                      <a:pt x="54037" y="27760"/>
                      <a:pt x="54021" y="27760"/>
                      <a:pt x="54004" y="27760"/>
                    </a:cubicBezTo>
                    <a:lnTo>
                      <a:pt x="54004" y="27760"/>
                    </a:lnTo>
                    <a:cubicBezTo>
                      <a:pt x="55341" y="26313"/>
                      <a:pt x="57215" y="25510"/>
                      <a:pt x="59145" y="25510"/>
                    </a:cubicBezTo>
                    <a:close/>
                    <a:moveTo>
                      <a:pt x="25317" y="25617"/>
                    </a:moveTo>
                    <a:cubicBezTo>
                      <a:pt x="27250" y="25617"/>
                      <a:pt x="29122" y="26414"/>
                      <a:pt x="30465" y="27859"/>
                    </a:cubicBezTo>
                    <a:cubicBezTo>
                      <a:pt x="30445" y="27859"/>
                      <a:pt x="30425" y="27859"/>
                      <a:pt x="30406" y="27859"/>
                    </a:cubicBezTo>
                    <a:cubicBezTo>
                      <a:pt x="28537" y="27859"/>
                      <a:pt x="26769" y="28697"/>
                      <a:pt x="25528" y="30001"/>
                    </a:cubicBezTo>
                    <a:cubicBezTo>
                      <a:pt x="25608" y="28415"/>
                      <a:pt x="25026" y="26909"/>
                      <a:pt x="24031" y="25735"/>
                    </a:cubicBezTo>
                    <a:cubicBezTo>
                      <a:pt x="24460" y="25656"/>
                      <a:pt x="24890" y="25617"/>
                      <a:pt x="25317" y="25617"/>
                    </a:cubicBezTo>
                    <a:close/>
                    <a:moveTo>
                      <a:pt x="106136" y="30079"/>
                    </a:moveTo>
                    <a:cubicBezTo>
                      <a:pt x="106135" y="30079"/>
                      <a:pt x="106135" y="30080"/>
                      <a:pt x="106134" y="30080"/>
                    </a:cubicBezTo>
                    <a:lnTo>
                      <a:pt x="106134" y="30080"/>
                    </a:lnTo>
                    <a:lnTo>
                      <a:pt x="106136" y="30081"/>
                    </a:lnTo>
                    <a:cubicBezTo>
                      <a:pt x="106136" y="30081"/>
                      <a:pt x="106136" y="30080"/>
                      <a:pt x="106136" y="30079"/>
                    </a:cubicBezTo>
                    <a:close/>
                    <a:moveTo>
                      <a:pt x="70806" y="20919"/>
                    </a:moveTo>
                    <a:cubicBezTo>
                      <a:pt x="71297" y="20919"/>
                      <a:pt x="71792" y="20971"/>
                      <a:pt x="72283" y="21076"/>
                    </a:cubicBezTo>
                    <a:cubicBezTo>
                      <a:pt x="71289" y="22322"/>
                      <a:pt x="70742" y="23908"/>
                      <a:pt x="70939" y="25574"/>
                    </a:cubicBezTo>
                    <a:cubicBezTo>
                      <a:pt x="71446" y="25463"/>
                      <a:pt x="71957" y="25408"/>
                      <a:pt x="72464" y="25408"/>
                    </a:cubicBezTo>
                    <a:cubicBezTo>
                      <a:pt x="74404" y="25408"/>
                      <a:pt x="76283" y="26206"/>
                      <a:pt x="77633" y="27662"/>
                    </a:cubicBezTo>
                    <a:cubicBezTo>
                      <a:pt x="78968" y="26216"/>
                      <a:pt x="80838" y="25420"/>
                      <a:pt x="82771" y="25420"/>
                    </a:cubicBezTo>
                    <a:cubicBezTo>
                      <a:pt x="83199" y="25420"/>
                      <a:pt x="83629" y="25459"/>
                      <a:pt x="84057" y="25538"/>
                    </a:cubicBezTo>
                    <a:cubicBezTo>
                      <a:pt x="83063" y="26721"/>
                      <a:pt x="82480" y="28218"/>
                      <a:pt x="82570" y="29813"/>
                    </a:cubicBezTo>
                    <a:cubicBezTo>
                      <a:pt x="81320" y="28509"/>
                      <a:pt x="79561" y="27671"/>
                      <a:pt x="77692" y="27671"/>
                    </a:cubicBezTo>
                    <a:cubicBezTo>
                      <a:pt x="77672" y="27671"/>
                      <a:pt x="77653" y="27671"/>
                      <a:pt x="77633" y="27671"/>
                    </a:cubicBezTo>
                    <a:cubicBezTo>
                      <a:pt x="77615" y="27671"/>
                      <a:pt x="77597" y="27671"/>
                      <a:pt x="77578" y="27671"/>
                    </a:cubicBezTo>
                    <a:cubicBezTo>
                      <a:pt x="75520" y="27671"/>
                      <a:pt x="73598" y="28679"/>
                      <a:pt x="72346" y="30207"/>
                    </a:cubicBezTo>
                    <a:cubicBezTo>
                      <a:pt x="72748" y="26485"/>
                      <a:pt x="69425" y="23164"/>
                      <a:pt x="65706" y="23164"/>
                    </a:cubicBezTo>
                    <a:cubicBezTo>
                      <a:pt x="65691" y="23164"/>
                      <a:pt x="65677" y="23164"/>
                      <a:pt x="65662" y="23164"/>
                    </a:cubicBezTo>
                    <a:cubicBezTo>
                      <a:pt x="67004" y="21714"/>
                      <a:pt x="68876" y="20919"/>
                      <a:pt x="70806" y="20919"/>
                    </a:cubicBezTo>
                    <a:close/>
                    <a:moveTo>
                      <a:pt x="35617" y="25606"/>
                    </a:moveTo>
                    <a:cubicBezTo>
                      <a:pt x="36076" y="25606"/>
                      <a:pt x="36538" y="25652"/>
                      <a:pt x="36997" y="25744"/>
                    </a:cubicBezTo>
                    <a:cubicBezTo>
                      <a:pt x="35993" y="26999"/>
                      <a:pt x="35447" y="28594"/>
                      <a:pt x="35644" y="30269"/>
                    </a:cubicBezTo>
                    <a:cubicBezTo>
                      <a:pt x="34392" y="28813"/>
                      <a:pt x="32516" y="27859"/>
                      <a:pt x="30520" y="27859"/>
                    </a:cubicBezTo>
                    <a:cubicBezTo>
                      <a:pt x="30502" y="27859"/>
                      <a:pt x="30483" y="27859"/>
                      <a:pt x="30465" y="27859"/>
                    </a:cubicBezTo>
                    <a:cubicBezTo>
                      <a:pt x="31804" y="26411"/>
                      <a:pt x="33682" y="25606"/>
                      <a:pt x="35617" y="25606"/>
                    </a:cubicBezTo>
                    <a:close/>
                    <a:moveTo>
                      <a:pt x="112816" y="23451"/>
                    </a:moveTo>
                    <a:cubicBezTo>
                      <a:pt x="115993" y="23451"/>
                      <a:pt x="119169" y="25529"/>
                      <a:pt x="119209" y="29687"/>
                    </a:cubicBezTo>
                    <a:cubicBezTo>
                      <a:pt x="118736" y="29585"/>
                      <a:pt x="118259" y="29535"/>
                      <a:pt x="117784" y="29535"/>
                    </a:cubicBezTo>
                    <a:cubicBezTo>
                      <a:pt x="115923" y="29535"/>
                      <a:pt x="114113" y="30302"/>
                      <a:pt x="112821" y="31694"/>
                    </a:cubicBezTo>
                    <a:cubicBezTo>
                      <a:pt x="111539" y="30314"/>
                      <a:pt x="109747" y="29535"/>
                      <a:pt x="107865" y="29535"/>
                    </a:cubicBezTo>
                    <a:cubicBezTo>
                      <a:pt x="107382" y="29535"/>
                      <a:pt x="106898" y="29588"/>
                      <a:pt x="106423" y="29687"/>
                    </a:cubicBezTo>
                    <a:cubicBezTo>
                      <a:pt x="106463" y="25529"/>
                      <a:pt x="109640" y="23451"/>
                      <a:pt x="112816" y="23451"/>
                    </a:cubicBezTo>
                    <a:close/>
                    <a:moveTo>
                      <a:pt x="136139" y="23455"/>
                    </a:moveTo>
                    <a:cubicBezTo>
                      <a:pt x="139311" y="23455"/>
                      <a:pt x="142484" y="25532"/>
                      <a:pt x="142525" y="29687"/>
                    </a:cubicBezTo>
                    <a:lnTo>
                      <a:pt x="142534" y="29696"/>
                    </a:lnTo>
                    <a:cubicBezTo>
                      <a:pt x="142055" y="29591"/>
                      <a:pt x="141572" y="29540"/>
                      <a:pt x="141093" y="29540"/>
                    </a:cubicBezTo>
                    <a:cubicBezTo>
                      <a:pt x="139240" y="29540"/>
                      <a:pt x="137441" y="30306"/>
                      <a:pt x="136145" y="31694"/>
                    </a:cubicBezTo>
                    <a:cubicBezTo>
                      <a:pt x="134872" y="30323"/>
                      <a:pt x="133071" y="29535"/>
                      <a:pt x="131199" y="29535"/>
                    </a:cubicBezTo>
                    <a:cubicBezTo>
                      <a:pt x="130715" y="29535"/>
                      <a:pt x="130231" y="29588"/>
                      <a:pt x="129756" y="29696"/>
                    </a:cubicBezTo>
                    <a:cubicBezTo>
                      <a:pt x="129787" y="25536"/>
                      <a:pt x="132963" y="23455"/>
                      <a:pt x="136139" y="23455"/>
                    </a:cubicBezTo>
                    <a:close/>
                    <a:moveTo>
                      <a:pt x="89290" y="23558"/>
                    </a:moveTo>
                    <a:cubicBezTo>
                      <a:pt x="92466" y="23558"/>
                      <a:pt x="95642" y="25636"/>
                      <a:pt x="95679" y="29793"/>
                    </a:cubicBezTo>
                    <a:lnTo>
                      <a:pt x="95679" y="29793"/>
                    </a:lnTo>
                    <a:cubicBezTo>
                      <a:pt x="95207" y="29692"/>
                      <a:pt x="94732" y="29643"/>
                      <a:pt x="94260" y="29643"/>
                    </a:cubicBezTo>
                    <a:cubicBezTo>
                      <a:pt x="92399" y="29643"/>
                      <a:pt x="90599" y="30409"/>
                      <a:pt x="89299" y="31802"/>
                    </a:cubicBezTo>
                    <a:cubicBezTo>
                      <a:pt x="88018" y="30422"/>
                      <a:pt x="86226" y="29642"/>
                      <a:pt x="84344" y="29642"/>
                    </a:cubicBezTo>
                    <a:cubicBezTo>
                      <a:pt x="83860" y="29642"/>
                      <a:pt x="83376" y="29696"/>
                      <a:pt x="82902" y="29795"/>
                    </a:cubicBezTo>
                    <a:cubicBezTo>
                      <a:pt x="82937" y="25637"/>
                      <a:pt x="86114" y="23558"/>
                      <a:pt x="89290" y="23558"/>
                    </a:cubicBezTo>
                    <a:close/>
                    <a:moveTo>
                      <a:pt x="65666" y="23648"/>
                    </a:moveTo>
                    <a:cubicBezTo>
                      <a:pt x="68843" y="23648"/>
                      <a:pt x="72019" y="25727"/>
                      <a:pt x="72059" y="29884"/>
                    </a:cubicBezTo>
                    <a:cubicBezTo>
                      <a:pt x="71580" y="29779"/>
                      <a:pt x="71096" y="29728"/>
                      <a:pt x="70615" y="29728"/>
                    </a:cubicBezTo>
                    <a:cubicBezTo>
                      <a:pt x="68761" y="29728"/>
                      <a:pt x="66961" y="30492"/>
                      <a:pt x="65666" y="31886"/>
                    </a:cubicBezTo>
                    <a:lnTo>
                      <a:pt x="65666" y="31886"/>
                    </a:lnTo>
                    <a:cubicBezTo>
                      <a:pt x="64392" y="30517"/>
                      <a:pt x="62615" y="29732"/>
                      <a:pt x="60747" y="29732"/>
                    </a:cubicBezTo>
                    <a:cubicBezTo>
                      <a:pt x="60737" y="29732"/>
                      <a:pt x="60726" y="29732"/>
                      <a:pt x="60715" y="29732"/>
                    </a:cubicBezTo>
                    <a:cubicBezTo>
                      <a:pt x="60231" y="29732"/>
                      <a:pt x="59748" y="29777"/>
                      <a:pt x="59273" y="29884"/>
                    </a:cubicBezTo>
                    <a:cubicBezTo>
                      <a:pt x="59313" y="25727"/>
                      <a:pt x="62490" y="23648"/>
                      <a:pt x="65666" y="23648"/>
                    </a:cubicBezTo>
                    <a:close/>
                    <a:moveTo>
                      <a:pt x="42333" y="23656"/>
                    </a:moveTo>
                    <a:cubicBezTo>
                      <a:pt x="45505" y="23656"/>
                      <a:pt x="48680" y="25731"/>
                      <a:pt x="48726" y="29882"/>
                    </a:cubicBezTo>
                    <a:lnTo>
                      <a:pt x="48726" y="29882"/>
                    </a:lnTo>
                    <a:cubicBezTo>
                      <a:pt x="48256" y="29782"/>
                      <a:pt x="47782" y="29732"/>
                      <a:pt x="47311" y="29732"/>
                    </a:cubicBezTo>
                    <a:cubicBezTo>
                      <a:pt x="45452" y="29732"/>
                      <a:pt x="43648" y="30499"/>
                      <a:pt x="42355" y="31891"/>
                    </a:cubicBezTo>
                    <a:cubicBezTo>
                      <a:pt x="41074" y="30511"/>
                      <a:pt x="39282" y="29732"/>
                      <a:pt x="37400" y="29732"/>
                    </a:cubicBezTo>
                    <a:cubicBezTo>
                      <a:pt x="36916" y="29732"/>
                      <a:pt x="36432" y="29777"/>
                      <a:pt x="35958" y="29884"/>
                    </a:cubicBezTo>
                    <a:cubicBezTo>
                      <a:pt x="35989" y="25732"/>
                      <a:pt x="39159" y="23656"/>
                      <a:pt x="42333" y="23656"/>
                    </a:cubicBezTo>
                    <a:close/>
                    <a:moveTo>
                      <a:pt x="18806" y="23760"/>
                    </a:moveTo>
                    <a:cubicBezTo>
                      <a:pt x="21979" y="23760"/>
                      <a:pt x="25151" y="25836"/>
                      <a:pt x="25196" y="29992"/>
                    </a:cubicBezTo>
                    <a:lnTo>
                      <a:pt x="25196" y="29992"/>
                    </a:lnTo>
                    <a:cubicBezTo>
                      <a:pt x="24718" y="29887"/>
                      <a:pt x="24235" y="29836"/>
                      <a:pt x="23756" y="29836"/>
                    </a:cubicBezTo>
                    <a:cubicBezTo>
                      <a:pt x="21903" y="29836"/>
                      <a:pt x="20103" y="30603"/>
                      <a:pt x="18807" y="31999"/>
                    </a:cubicBezTo>
                    <a:cubicBezTo>
                      <a:pt x="17526" y="30619"/>
                      <a:pt x="15734" y="29839"/>
                      <a:pt x="13852" y="29839"/>
                    </a:cubicBezTo>
                    <a:cubicBezTo>
                      <a:pt x="13368" y="29839"/>
                      <a:pt x="12884" y="29893"/>
                      <a:pt x="12409" y="29992"/>
                    </a:cubicBezTo>
                    <a:cubicBezTo>
                      <a:pt x="12454" y="25839"/>
                      <a:pt x="15631" y="23760"/>
                      <a:pt x="18806" y="23760"/>
                    </a:cubicBezTo>
                    <a:close/>
                    <a:moveTo>
                      <a:pt x="117960" y="29918"/>
                    </a:moveTo>
                    <a:cubicBezTo>
                      <a:pt x="118387" y="29918"/>
                      <a:pt x="118817" y="29957"/>
                      <a:pt x="119245" y="30037"/>
                    </a:cubicBezTo>
                    <a:cubicBezTo>
                      <a:pt x="118251" y="31210"/>
                      <a:pt x="117668" y="32716"/>
                      <a:pt x="117758" y="34302"/>
                    </a:cubicBezTo>
                    <a:cubicBezTo>
                      <a:pt x="116514" y="33005"/>
                      <a:pt x="114758" y="32168"/>
                      <a:pt x="112908" y="32168"/>
                    </a:cubicBezTo>
                    <a:cubicBezTo>
                      <a:pt x="112879" y="32168"/>
                      <a:pt x="112850" y="32169"/>
                      <a:pt x="112821" y="32169"/>
                    </a:cubicBezTo>
                    <a:cubicBezTo>
                      <a:pt x="114156" y="30716"/>
                      <a:pt x="116027" y="29918"/>
                      <a:pt x="117960" y="29918"/>
                    </a:cubicBezTo>
                    <a:close/>
                    <a:moveTo>
                      <a:pt x="84139" y="30021"/>
                    </a:moveTo>
                    <a:cubicBezTo>
                      <a:pt x="86073" y="30021"/>
                      <a:pt x="87951" y="30818"/>
                      <a:pt x="89290" y="32268"/>
                    </a:cubicBezTo>
                    <a:lnTo>
                      <a:pt x="89290" y="32268"/>
                    </a:lnTo>
                    <a:cubicBezTo>
                      <a:pt x="89274" y="32267"/>
                      <a:pt x="89257" y="32267"/>
                      <a:pt x="89240" y="32267"/>
                    </a:cubicBezTo>
                    <a:cubicBezTo>
                      <a:pt x="87371" y="32267"/>
                      <a:pt x="85603" y="33106"/>
                      <a:pt x="84362" y="34409"/>
                    </a:cubicBezTo>
                    <a:cubicBezTo>
                      <a:pt x="84443" y="32814"/>
                      <a:pt x="83860" y="31318"/>
                      <a:pt x="82875" y="30135"/>
                    </a:cubicBezTo>
                    <a:cubicBezTo>
                      <a:pt x="83295" y="30058"/>
                      <a:pt x="83719" y="30021"/>
                      <a:pt x="84139" y="30021"/>
                    </a:cubicBezTo>
                    <a:close/>
                    <a:moveTo>
                      <a:pt x="94446" y="30017"/>
                    </a:moveTo>
                    <a:cubicBezTo>
                      <a:pt x="94870" y="30017"/>
                      <a:pt x="95298" y="30056"/>
                      <a:pt x="95724" y="30135"/>
                    </a:cubicBezTo>
                    <a:cubicBezTo>
                      <a:pt x="94729" y="31318"/>
                      <a:pt x="94147" y="32814"/>
                      <a:pt x="94237" y="34409"/>
                    </a:cubicBezTo>
                    <a:cubicBezTo>
                      <a:pt x="92986" y="33106"/>
                      <a:pt x="91227" y="32267"/>
                      <a:pt x="89359" y="32267"/>
                    </a:cubicBezTo>
                    <a:cubicBezTo>
                      <a:pt x="89339" y="32267"/>
                      <a:pt x="89319" y="32267"/>
                      <a:pt x="89299" y="32268"/>
                    </a:cubicBezTo>
                    <a:cubicBezTo>
                      <a:pt x="90637" y="30820"/>
                      <a:pt x="92510" y="30017"/>
                      <a:pt x="94446" y="30017"/>
                    </a:cubicBezTo>
                    <a:close/>
                    <a:moveTo>
                      <a:pt x="47502" y="30107"/>
                    </a:moveTo>
                    <a:cubicBezTo>
                      <a:pt x="47926" y="30107"/>
                      <a:pt x="48354" y="30146"/>
                      <a:pt x="48780" y="30225"/>
                    </a:cubicBezTo>
                    <a:cubicBezTo>
                      <a:pt x="47785" y="31407"/>
                      <a:pt x="47203" y="32913"/>
                      <a:pt x="47284" y="34499"/>
                    </a:cubicBezTo>
                    <a:cubicBezTo>
                      <a:pt x="46042" y="33196"/>
                      <a:pt x="44275" y="32366"/>
                      <a:pt x="42406" y="32366"/>
                    </a:cubicBezTo>
                    <a:cubicBezTo>
                      <a:pt x="42386" y="32366"/>
                      <a:pt x="42366" y="32366"/>
                      <a:pt x="42346" y="32366"/>
                    </a:cubicBezTo>
                    <a:cubicBezTo>
                      <a:pt x="42343" y="32366"/>
                      <a:pt x="42341" y="32366"/>
                      <a:pt x="42338" y="32366"/>
                    </a:cubicBezTo>
                    <a:lnTo>
                      <a:pt x="42338" y="32366"/>
                    </a:lnTo>
                    <a:lnTo>
                      <a:pt x="42355" y="32357"/>
                    </a:lnTo>
                    <a:cubicBezTo>
                      <a:pt x="43693" y="30910"/>
                      <a:pt x="45566" y="30107"/>
                      <a:pt x="47502" y="30107"/>
                    </a:cubicBezTo>
                    <a:close/>
                    <a:moveTo>
                      <a:pt x="106100" y="25400"/>
                    </a:moveTo>
                    <a:cubicBezTo>
                      <a:pt x="106559" y="25400"/>
                      <a:pt x="107021" y="25446"/>
                      <a:pt x="107480" y="25538"/>
                    </a:cubicBezTo>
                    <a:cubicBezTo>
                      <a:pt x="106477" y="26801"/>
                      <a:pt x="105930" y="28404"/>
                      <a:pt x="106136" y="30079"/>
                    </a:cubicBezTo>
                    <a:lnTo>
                      <a:pt x="106136" y="30079"/>
                    </a:lnTo>
                    <a:cubicBezTo>
                      <a:pt x="106645" y="29966"/>
                      <a:pt x="107158" y="29911"/>
                      <a:pt x="107667" y="29911"/>
                    </a:cubicBezTo>
                    <a:cubicBezTo>
                      <a:pt x="109601" y="29911"/>
                      <a:pt x="111474" y="30709"/>
                      <a:pt x="112821" y="32169"/>
                    </a:cubicBezTo>
                    <a:cubicBezTo>
                      <a:pt x="112793" y="32169"/>
                      <a:pt x="112765" y="32169"/>
                      <a:pt x="112738" y="32169"/>
                    </a:cubicBezTo>
                    <a:cubicBezTo>
                      <a:pt x="110761" y="32169"/>
                      <a:pt x="108905" y="33112"/>
                      <a:pt x="107659" y="34553"/>
                    </a:cubicBezTo>
                    <a:cubicBezTo>
                      <a:pt x="107785" y="32886"/>
                      <a:pt x="107175" y="31300"/>
                      <a:pt x="106127" y="30081"/>
                    </a:cubicBezTo>
                    <a:cubicBezTo>
                      <a:pt x="106130" y="30081"/>
                      <a:pt x="106132" y="30080"/>
                      <a:pt x="106134" y="30080"/>
                    </a:cubicBezTo>
                    <a:lnTo>
                      <a:pt x="106134" y="30080"/>
                    </a:lnTo>
                    <a:lnTo>
                      <a:pt x="106127" y="30072"/>
                    </a:lnTo>
                    <a:cubicBezTo>
                      <a:pt x="104875" y="28616"/>
                      <a:pt x="102990" y="27662"/>
                      <a:pt x="100995" y="27662"/>
                    </a:cubicBezTo>
                    <a:cubicBezTo>
                      <a:pt x="100976" y="27662"/>
                      <a:pt x="100958" y="27662"/>
                      <a:pt x="100939" y="27662"/>
                    </a:cubicBezTo>
                    <a:cubicBezTo>
                      <a:pt x="100919" y="27662"/>
                      <a:pt x="100900" y="27662"/>
                      <a:pt x="100880" y="27662"/>
                    </a:cubicBezTo>
                    <a:cubicBezTo>
                      <a:pt x="99020" y="27662"/>
                      <a:pt x="97252" y="28500"/>
                      <a:pt x="96011" y="29804"/>
                    </a:cubicBezTo>
                    <a:cubicBezTo>
                      <a:pt x="96091" y="28209"/>
                      <a:pt x="95509" y="26712"/>
                      <a:pt x="94514" y="25529"/>
                    </a:cubicBezTo>
                    <a:cubicBezTo>
                      <a:pt x="94943" y="25450"/>
                      <a:pt x="95373" y="25411"/>
                      <a:pt x="95801" y="25411"/>
                    </a:cubicBezTo>
                    <a:cubicBezTo>
                      <a:pt x="97734" y="25411"/>
                      <a:pt x="99605" y="26207"/>
                      <a:pt x="100948" y="27653"/>
                    </a:cubicBezTo>
                    <a:cubicBezTo>
                      <a:pt x="102288" y="26205"/>
                      <a:pt x="104166" y="25400"/>
                      <a:pt x="106100" y="25400"/>
                    </a:cubicBezTo>
                    <a:close/>
                    <a:moveTo>
                      <a:pt x="13662" y="30223"/>
                    </a:moveTo>
                    <a:cubicBezTo>
                      <a:pt x="15598" y="30223"/>
                      <a:pt x="17464" y="31021"/>
                      <a:pt x="18807" y="32474"/>
                    </a:cubicBezTo>
                    <a:cubicBezTo>
                      <a:pt x="18787" y="32474"/>
                      <a:pt x="18768" y="32473"/>
                      <a:pt x="18748" y="32473"/>
                    </a:cubicBezTo>
                    <a:cubicBezTo>
                      <a:pt x="16879" y="32473"/>
                      <a:pt x="15111" y="33312"/>
                      <a:pt x="13870" y="34615"/>
                    </a:cubicBezTo>
                    <a:cubicBezTo>
                      <a:pt x="13951" y="33020"/>
                      <a:pt x="13368" y="31515"/>
                      <a:pt x="12374" y="30341"/>
                    </a:cubicBezTo>
                    <a:cubicBezTo>
                      <a:pt x="12803" y="30262"/>
                      <a:pt x="13234" y="30223"/>
                      <a:pt x="13662" y="30223"/>
                    </a:cubicBezTo>
                    <a:close/>
                    <a:moveTo>
                      <a:pt x="23936" y="30219"/>
                    </a:moveTo>
                    <a:cubicBezTo>
                      <a:pt x="24366" y="30219"/>
                      <a:pt x="24800" y="30259"/>
                      <a:pt x="25232" y="30341"/>
                    </a:cubicBezTo>
                    <a:cubicBezTo>
                      <a:pt x="24237" y="31515"/>
                      <a:pt x="23655" y="33020"/>
                      <a:pt x="23744" y="34615"/>
                    </a:cubicBezTo>
                    <a:cubicBezTo>
                      <a:pt x="22494" y="33303"/>
                      <a:pt x="20727" y="32473"/>
                      <a:pt x="18867" y="32473"/>
                    </a:cubicBezTo>
                    <a:cubicBezTo>
                      <a:pt x="18847" y="32473"/>
                      <a:pt x="18827" y="32474"/>
                      <a:pt x="18807" y="32474"/>
                    </a:cubicBezTo>
                    <a:lnTo>
                      <a:pt x="18807" y="32465"/>
                    </a:lnTo>
                    <a:cubicBezTo>
                      <a:pt x="20140" y="31022"/>
                      <a:pt x="22007" y="30219"/>
                      <a:pt x="23936" y="30219"/>
                    </a:cubicBezTo>
                    <a:close/>
                    <a:moveTo>
                      <a:pt x="37182" y="30113"/>
                    </a:moveTo>
                    <a:cubicBezTo>
                      <a:pt x="39117" y="30113"/>
                      <a:pt x="40995" y="30910"/>
                      <a:pt x="42337" y="32366"/>
                    </a:cubicBezTo>
                    <a:lnTo>
                      <a:pt x="42337" y="32366"/>
                    </a:lnTo>
                    <a:cubicBezTo>
                      <a:pt x="42313" y="32366"/>
                      <a:pt x="42288" y="32366"/>
                      <a:pt x="42264" y="32366"/>
                    </a:cubicBezTo>
                    <a:cubicBezTo>
                      <a:pt x="40296" y="32366"/>
                      <a:pt x="38431" y="33309"/>
                      <a:pt x="37185" y="34750"/>
                    </a:cubicBezTo>
                    <a:cubicBezTo>
                      <a:pt x="37320" y="33083"/>
                      <a:pt x="36710" y="31506"/>
                      <a:pt x="35662" y="30278"/>
                    </a:cubicBezTo>
                    <a:cubicBezTo>
                      <a:pt x="36167" y="30167"/>
                      <a:pt x="36676" y="30113"/>
                      <a:pt x="37182" y="30113"/>
                    </a:cubicBezTo>
                    <a:close/>
                    <a:moveTo>
                      <a:pt x="124479" y="28060"/>
                    </a:moveTo>
                    <a:cubicBezTo>
                      <a:pt x="127651" y="28060"/>
                      <a:pt x="130826" y="30136"/>
                      <a:pt x="130867" y="34291"/>
                    </a:cubicBezTo>
                    <a:lnTo>
                      <a:pt x="130867" y="34291"/>
                    </a:lnTo>
                    <a:cubicBezTo>
                      <a:pt x="130397" y="34190"/>
                      <a:pt x="129923" y="34141"/>
                      <a:pt x="129452" y="34141"/>
                    </a:cubicBezTo>
                    <a:cubicBezTo>
                      <a:pt x="127593" y="34141"/>
                      <a:pt x="125787" y="34908"/>
                      <a:pt x="124487" y="36300"/>
                    </a:cubicBezTo>
                    <a:cubicBezTo>
                      <a:pt x="123215" y="34920"/>
                      <a:pt x="121414" y="34140"/>
                      <a:pt x="119541" y="34140"/>
                    </a:cubicBezTo>
                    <a:cubicBezTo>
                      <a:pt x="119057" y="34140"/>
                      <a:pt x="118564" y="34194"/>
                      <a:pt x="118098" y="34293"/>
                    </a:cubicBezTo>
                    <a:cubicBezTo>
                      <a:pt x="118130" y="30138"/>
                      <a:pt x="121303" y="28060"/>
                      <a:pt x="124479" y="28060"/>
                    </a:cubicBezTo>
                    <a:close/>
                    <a:moveTo>
                      <a:pt x="100961" y="28160"/>
                    </a:moveTo>
                    <a:cubicBezTo>
                      <a:pt x="104135" y="28160"/>
                      <a:pt x="107310" y="30239"/>
                      <a:pt x="107355" y="34400"/>
                    </a:cubicBezTo>
                    <a:cubicBezTo>
                      <a:pt x="106875" y="34295"/>
                      <a:pt x="106390" y="34244"/>
                      <a:pt x="105910" y="34244"/>
                    </a:cubicBezTo>
                    <a:cubicBezTo>
                      <a:pt x="104056" y="34244"/>
                      <a:pt x="102256" y="35007"/>
                      <a:pt x="100961" y="36393"/>
                    </a:cubicBezTo>
                    <a:lnTo>
                      <a:pt x="100961" y="36393"/>
                    </a:lnTo>
                    <a:cubicBezTo>
                      <a:pt x="99680" y="35026"/>
                      <a:pt x="97881" y="34239"/>
                      <a:pt x="96011" y="34239"/>
                    </a:cubicBezTo>
                    <a:cubicBezTo>
                      <a:pt x="95527" y="34239"/>
                      <a:pt x="95043" y="34293"/>
                      <a:pt x="94568" y="34400"/>
                    </a:cubicBezTo>
                    <a:cubicBezTo>
                      <a:pt x="94608" y="30241"/>
                      <a:pt x="97784" y="28160"/>
                      <a:pt x="100961" y="28160"/>
                    </a:cubicBezTo>
                    <a:close/>
                    <a:moveTo>
                      <a:pt x="77631" y="28164"/>
                    </a:moveTo>
                    <a:cubicBezTo>
                      <a:pt x="80804" y="28164"/>
                      <a:pt x="83979" y="30241"/>
                      <a:pt x="84022" y="34396"/>
                    </a:cubicBezTo>
                    <a:lnTo>
                      <a:pt x="84022" y="34396"/>
                    </a:lnTo>
                    <a:cubicBezTo>
                      <a:pt x="83552" y="34297"/>
                      <a:pt x="83079" y="34248"/>
                      <a:pt x="82611" y="34248"/>
                    </a:cubicBezTo>
                    <a:cubicBezTo>
                      <a:pt x="80750" y="34248"/>
                      <a:pt x="78950" y="35013"/>
                      <a:pt x="77651" y="36398"/>
                    </a:cubicBezTo>
                    <a:cubicBezTo>
                      <a:pt x="76369" y="35028"/>
                      <a:pt x="74577" y="34239"/>
                      <a:pt x="72704" y="34239"/>
                    </a:cubicBezTo>
                    <a:cubicBezTo>
                      <a:pt x="72212" y="34248"/>
                      <a:pt x="71728" y="34293"/>
                      <a:pt x="71253" y="34400"/>
                    </a:cubicBezTo>
                    <a:cubicBezTo>
                      <a:pt x="71284" y="30243"/>
                      <a:pt x="74456" y="28164"/>
                      <a:pt x="77631" y="28164"/>
                    </a:cubicBezTo>
                    <a:close/>
                    <a:moveTo>
                      <a:pt x="53994" y="28259"/>
                    </a:moveTo>
                    <a:cubicBezTo>
                      <a:pt x="57168" y="28259"/>
                      <a:pt x="60343" y="30337"/>
                      <a:pt x="60384" y="34497"/>
                    </a:cubicBezTo>
                    <a:lnTo>
                      <a:pt x="60384" y="34497"/>
                    </a:lnTo>
                    <a:cubicBezTo>
                      <a:pt x="59906" y="34393"/>
                      <a:pt x="59425" y="34343"/>
                      <a:pt x="58949" y="34343"/>
                    </a:cubicBezTo>
                    <a:cubicBezTo>
                      <a:pt x="57093" y="34343"/>
                      <a:pt x="55300" y="35109"/>
                      <a:pt x="54004" y="36497"/>
                    </a:cubicBezTo>
                    <a:cubicBezTo>
                      <a:pt x="52723" y="35126"/>
                      <a:pt x="50931" y="34338"/>
                      <a:pt x="49049" y="34338"/>
                    </a:cubicBezTo>
                    <a:cubicBezTo>
                      <a:pt x="48565" y="34338"/>
                      <a:pt x="48081" y="34391"/>
                      <a:pt x="47606" y="34499"/>
                    </a:cubicBezTo>
                    <a:cubicBezTo>
                      <a:pt x="47642" y="30340"/>
                      <a:pt x="50818" y="28259"/>
                      <a:pt x="53994" y="28259"/>
                    </a:cubicBezTo>
                    <a:close/>
                    <a:moveTo>
                      <a:pt x="7145" y="28361"/>
                    </a:moveTo>
                    <a:cubicBezTo>
                      <a:pt x="10322" y="28361"/>
                      <a:pt x="13498" y="30440"/>
                      <a:pt x="13538" y="34597"/>
                    </a:cubicBezTo>
                    <a:cubicBezTo>
                      <a:pt x="13065" y="34495"/>
                      <a:pt x="12588" y="34446"/>
                      <a:pt x="12114" y="34446"/>
                    </a:cubicBezTo>
                    <a:cubicBezTo>
                      <a:pt x="10255" y="34446"/>
                      <a:pt x="8451" y="35212"/>
                      <a:pt x="7159" y="36605"/>
                    </a:cubicBezTo>
                    <a:cubicBezTo>
                      <a:pt x="5877" y="35225"/>
                      <a:pt x="4076" y="34445"/>
                      <a:pt x="2194" y="34445"/>
                    </a:cubicBezTo>
                    <a:cubicBezTo>
                      <a:pt x="1711" y="34445"/>
                      <a:pt x="1227" y="34490"/>
                      <a:pt x="752" y="34597"/>
                    </a:cubicBezTo>
                    <a:cubicBezTo>
                      <a:pt x="792" y="30440"/>
                      <a:pt x="3969" y="28361"/>
                      <a:pt x="7145" y="28361"/>
                    </a:cubicBezTo>
                    <a:close/>
                    <a:moveTo>
                      <a:pt x="30465" y="28367"/>
                    </a:moveTo>
                    <a:cubicBezTo>
                      <a:pt x="33637" y="28367"/>
                      <a:pt x="36811" y="30444"/>
                      <a:pt x="36854" y="34602"/>
                    </a:cubicBezTo>
                    <a:lnTo>
                      <a:pt x="36854" y="34602"/>
                    </a:lnTo>
                    <a:cubicBezTo>
                      <a:pt x="36379" y="34500"/>
                      <a:pt x="35901" y="34450"/>
                      <a:pt x="35426" y="34450"/>
                    </a:cubicBezTo>
                    <a:cubicBezTo>
                      <a:pt x="33569" y="34450"/>
                      <a:pt x="31771" y="35216"/>
                      <a:pt x="30483" y="36605"/>
                    </a:cubicBezTo>
                    <a:cubicBezTo>
                      <a:pt x="29201" y="35234"/>
                      <a:pt x="27409" y="34445"/>
                      <a:pt x="25528" y="34445"/>
                    </a:cubicBezTo>
                    <a:cubicBezTo>
                      <a:pt x="25044" y="34445"/>
                      <a:pt x="24560" y="34499"/>
                      <a:pt x="24085" y="34606"/>
                    </a:cubicBezTo>
                    <a:cubicBezTo>
                      <a:pt x="24116" y="30448"/>
                      <a:pt x="27290" y="28367"/>
                      <a:pt x="30465" y="28367"/>
                    </a:cubicBezTo>
                    <a:close/>
                    <a:moveTo>
                      <a:pt x="119332" y="34516"/>
                    </a:moveTo>
                    <a:cubicBezTo>
                      <a:pt x="121268" y="34516"/>
                      <a:pt x="123142" y="35318"/>
                      <a:pt x="124487" y="36766"/>
                    </a:cubicBezTo>
                    <a:lnTo>
                      <a:pt x="124487" y="36766"/>
                    </a:lnTo>
                    <a:cubicBezTo>
                      <a:pt x="124484" y="36766"/>
                      <a:pt x="124481" y="36766"/>
                      <a:pt x="124478" y="36766"/>
                    </a:cubicBezTo>
                    <a:cubicBezTo>
                      <a:pt x="124459" y="36766"/>
                      <a:pt x="124439" y="36766"/>
                      <a:pt x="124419" y="36766"/>
                    </a:cubicBezTo>
                    <a:cubicBezTo>
                      <a:pt x="122559" y="36766"/>
                      <a:pt x="120791" y="37604"/>
                      <a:pt x="119550" y="38907"/>
                    </a:cubicBezTo>
                    <a:cubicBezTo>
                      <a:pt x="119631" y="37312"/>
                      <a:pt x="119048" y="35816"/>
                      <a:pt x="118054" y="34633"/>
                    </a:cubicBezTo>
                    <a:cubicBezTo>
                      <a:pt x="118479" y="34554"/>
                      <a:pt x="118907" y="34516"/>
                      <a:pt x="119332" y="34516"/>
                    </a:cubicBezTo>
                    <a:close/>
                    <a:moveTo>
                      <a:pt x="129633" y="34516"/>
                    </a:moveTo>
                    <a:cubicBezTo>
                      <a:pt x="130058" y="34516"/>
                      <a:pt x="130486" y="34554"/>
                      <a:pt x="130912" y="34633"/>
                    </a:cubicBezTo>
                    <a:cubicBezTo>
                      <a:pt x="129908" y="35816"/>
                      <a:pt x="129326" y="37321"/>
                      <a:pt x="129415" y="38907"/>
                    </a:cubicBezTo>
                    <a:cubicBezTo>
                      <a:pt x="128174" y="37604"/>
                      <a:pt x="126406" y="36766"/>
                      <a:pt x="124537" y="36766"/>
                    </a:cubicBezTo>
                    <a:cubicBezTo>
                      <a:pt x="124521" y="36766"/>
                      <a:pt x="124504" y="36766"/>
                      <a:pt x="124487" y="36766"/>
                    </a:cubicBezTo>
                    <a:lnTo>
                      <a:pt x="124487" y="36766"/>
                    </a:lnTo>
                    <a:cubicBezTo>
                      <a:pt x="125825" y="35318"/>
                      <a:pt x="127698" y="34516"/>
                      <a:pt x="129633" y="34516"/>
                    </a:cubicBezTo>
                    <a:close/>
                    <a:moveTo>
                      <a:pt x="60697" y="38943"/>
                    </a:moveTo>
                    <a:cubicBezTo>
                      <a:pt x="60700" y="38943"/>
                      <a:pt x="60703" y="38943"/>
                      <a:pt x="60707" y="38943"/>
                    </a:cubicBezTo>
                    <a:lnTo>
                      <a:pt x="60707" y="38943"/>
                    </a:lnTo>
                    <a:cubicBezTo>
                      <a:pt x="60709" y="38943"/>
                      <a:pt x="60712" y="38943"/>
                      <a:pt x="60715" y="38943"/>
                    </a:cubicBezTo>
                    <a:close/>
                    <a:moveTo>
                      <a:pt x="82776" y="34621"/>
                    </a:moveTo>
                    <a:cubicBezTo>
                      <a:pt x="83205" y="34621"/>
                      <a:pt x="83636" y="34660"/>
                      <a:pt x="84066" y="34741"/>
                    </a:cubicBezTo>
                    <a:cubicBezTo>
                      <a:pt x="83556" y="35341"/>
                      <a:pt x="83152" y="36031"/>
                      <a:pt x="82893" y="36775"/>
                    </a:cubicBezTo>
                    <a:lnTo>
                      <a:pt x="82875" y="36775"/>
                    </a:lnTo>
                    <a:cubicBezTo>
                      <a:pt x="82642" y="37474"/>
                      <a:pt x="82534" y="38208"/>
                      <a:pt x="82579" y="38952"/>
                    </a:cubicBezTo>
                    <a:cubicBezTo>
                      <a:pt x="81333" y="37644"/>
                      <a:pt x="79568" y="36811"/>
                      <a:pt x="77695" y="36811"/>
                    </a:cubicBezTo>
                    <a:cubicBezTo>
                      <a:pt x="79034" y="35399"/>
                      <a:pt x="80873" y="34621"/>
                      <a:pt x="82776" y="34621"/>
                    </a:cubicBezTo>
                    <a:close/>
                    <a:moveTo>
                      <a:pt x="95815" y="34621"/>
                    </a:moveTo>
                    <a:cubicBezTo>
                      <a:pt x="97719" y="34621"/>
                      <a:pt x="99565" y="35399"/>
                      <a:pt x="100903" y="36811"/>
                    </a:cubicBezTo>
                    <a:cubicBezTo>
                      <a:pt x="99030" y="36811"/>
                      <a:pt x="97265" y="37644"/>
                      <a:pt x="96020" y="38952"/>
                    </a:cubicBezTo>
                    <a:cubicBezTo>
                      <a:pt x="96056" y="38208"/>
                      <a:pt x="95948" y="37474"/>
                      <a:pt x="95706" y="36775"/>
                    </a:cubicBezTo>
                    <a:lnTo>
                      <a:pt x="95688" y="36775"/>
                    </a:lnTo>
                    <a:cubicBezTo>
                      <a:pt x="95428" y="36031"/>
                      <a:pt x="95034" y="35341"/>
                      <a:pt x="94523" y="34741"/>
                    </a:cubicBezTo>
                    <a:cubicBezTo>
                      <a:pt x="94953" y="34660"/>
                      <a:pt x="95385" y="34621"/>
                      <a:pt x="95815" y="34621"/>
                    </a:cubicBezTo>
                    <a:close/>
                    <a:moveTo>
                      <a:pt x="48844" y="34725"/>
                    </a:moveTo>
                    <a:cubicBezTo>
                      <a:pt x="50778" y="34725"/>
                      <a:pt x="52655" y="35522"/>
                      <a:pt x="53995" y="36972"/>
                    </a:cubicBezTo>
                    <a:lnTo>
                      <a:pt x="53995" y="36972"/>
                    </a:lnTo>
                    <a:cubicBezTo>
                      <a:pt x="53988" y="36972"/>
                      <a:pt x="53981" y="36972"/>
                      <a:pt x="53974" y="36972"/>
                    </a:cubicBezTo>
                    <a:cubicBezTo>
                      <a:pt x="52094" y="36972"/>
                      <a:pt x="50315" y="37803"/>
                      <a:pt x="49067" y="39113"/>
                    </a:cubicBezTo>
                    <a:cubicBezTo>
                      <a:pt x="49147" y="37527"/>
                      <a:pt x="48565" y="36022"/>
                      <a:pt x="47579" y="34839"/>
                    </a:cubicBezTo>
                    <a:cubicBezTo>
                      <a:pt x="48000" y="34763"/>
                      <a:pt x="48423" y="34725"/>
                      <a:pt x="48844" y="34725"/>
                    </a:cubicBezTo>
                    <a:close/>
                    <a:moveTo>
                      <a:pt x="59150" y="34722"/>
                    </a:moveTo>
                    <a:cubicBezTo>
                      <a:pt x="59575" y="34722"/>
                      <a:pt x="60003" y="34760"/>
                      <a:pt x="60429" y="34839"/>
                    </a:cubicBezTo>
                    <a:cubicBezTo>
                      <a:pt x="59434" y="36022"/>
                      <a:pt x="58852" y="37527"/>
                      <a:pt x="58941" y="39113"/>
                    </a:cubicBezTo>
                    <a:cubicBezTo>
                      <a:pt x="57691" y="37810"/>
                      <a:pt x="55923" y="36972"/>
                      <a:pt x="54063" y="36972"/>
                    </a:cubicBezTo>
                    <a:cubicBezTo>
                      <a:pt x="54043" y="36972"/>
                      <a:pt x="54024" y="36972"/>
                      <a:pt x="54004" y="36972"/>
                    </a:cubicBezTo>
                    <a:cubicBezTo>
                      <a:pt x="55341" y="35524"/>
                      <a:pt x="57215" y="34722"/>
                      <a:pt x="59150" y="34722"/>
                    </a:cubicBezTo>
                    <a:close/>
                    <a:moveTo>
                      <a:pt x="25322" y="34827"/>
                    </a:moveTo>
                    <a:cubicBezTo>
                      <a:pt x="27227" y="34827"/>
                      <a:pt x="29071" y="35605"/>
                      <a:pt x="30402" y="37017"/>
                    </a:cubicBezTo>
                    <a:cubicBezTo>
                      <a:pt x="28538" y="37017"/>
                      <a:pt x="26764" y="37850"/>
                      <a:pt x="25519" y="39149"/>
                    </a:cubicBezTo>
                    <a:cubicBezTo>
                      <a:pt x="25563" y="38415"/>
                      <a:pt x="25456" y="37671"/>
                      <a:pt x="25223" y="36972"/>
                    </a:cubicBezTo>
                    <a:lnTo>
                      <a:pt x="25196" y="36972"/>
                    </a:lnTo>
                    <a:cubicBezTo>
                      <a:pt x="24936" y="36228"/>
                      <a:pt x="24542" y="35547"/>
                      <a:pt x="24031" y="34947"/>
                    </a:cubicBezTo>
                    <a:cubicBezTo>
                      <a:pt x="24461" y="34866"/>
                      <a:pt x="24893" y="34827"/>
                      <a:pt x="25322" y="34827"/>
                    </a:cubicBezTo>
                    <a:close/>
                    <a:moveTo>
                      <a:pt x="12283" y="34827"/>
                    </a:moveTo>
                    <a:cubicBezTo>
                      <a:pt x="12712" y="34827"/>
                      <a:pt x="13144" y="34866"/>
                      <a:pt x="13574" y="34947"/>
                    </a:cubicBezTo>
                    <a:cubicBezTo>
                      <a:pt x="13063" y="35547"/>
                      <a:pt x="12669" y="36228"/>
                      <a:pt x="12400" y="36972"/>
                    </a:cubicBezTo>
                    <a:lnTo>
                      <a:pt x="12382" y="36972"/>
                    </a:lnTo>
                    <a:cubicBezTo>
                      <a:pt x="12141" y="37671"/>
                      <a:pt x="12042" y="38415"/>
                      <a:pt x="12087" y="39149"/>
                    </a:cubicBezTo>
                    <a:lnTo>
                      <a:pt x="12078" y="39158"/>
                    </a:lnTo>
                    <a:cubicBezTo>
                      <a:pt x="10832" y="37850"/>
                      <a:pt x="9067" y="37017"/>
                      <a:pt x="7203" y="37017"/>
                    </a:cubicBezTo>
                    <a:cubicBezTo>
                      <a:pt x="8534" y="35605"/>
                      <a:pt x="10378" y="34827"/>
                      <a:pt x="12283" y="34827"/>
                    </a:cubicBezTo>
                    <a:close/>
                    <a:moveTo>
                      <a:pt x="106092" y="34618"/>
                    </a:moveTo>
                    <a:cubicBezTo>
                      <a:pt x="106556" y="34618"/>
                      <a:pt x="107024" y="34664"/>
                      <a:pt x="107489" y="34759"/>
                    </a:cubicBezTo>
                    <a:cubicBezTo>
                      <a:pt x="106497" y="35993"/>
                      <a:pt x="105950" y="37566"/>
                      <a:pt x="106126" y="39211"/>
                    </a:cubicBezTo>
                    <a:lnTo>
                      <a:pt x="106126" y="39211"/>
                    </a:lnTo>
                    <a:cubicBezTo>
                      <a:pt x="104872" y="37760"/>
                      <a:pt x="102999" y="36811"/>
                      <a:pt x="101011" y="36811"/>
                    </a:cubicBezTo>
                    <a:cubicBezTo>
                      <a:pt x="102344" y="35398"/>
                      <a:pt x="104187" y="34618"/>
                      <a:pt x="106092" y="34618"/>
                    </a:cubicBezTo>
                    <a:close/>
                    <a:moveTo>
                      <a:pt x="70812" y="30100"/>
                    </a:moveTo>
                    <a:cubicBezTo>
                      <a:pt x="71307" y="30100"/>
                      <a:pt x="71806" y="30153"/>
                      <a:pt x="72301" y="30261"/>
                    </a:cubicBezTo>
                    <a:cubicBezTo>
                      <a:pt x="71289" y="31524"/>
                      <a:pt x="70742" y="33119"/>
                      <a:pt x="70939" y="34786"/>
                    </a:cubicBezTo>
                    <a:lnTo>
                      <a:pt x="70957" y="34786"/>
                    </a:lnTo>
                    <a:cubicBezTo>
                      <a:pt x="71464" y="34672"/>
                      <a:pt x="71976" y="34617"/>
                      <a:pt x="72484" y="34617"/>
                    </a:cubicBezTo>
                    <a:cubicBezTo>
                      <a:pt x="74391" y="34617"/>
                      <a:pt x="76244" y="35395"/>
                      <a:pt x="77588" y="36811"/>
                    </a:cubicBezTo>
                    <a:cubicBezTo>
                      <a:pt x="75545" y="36811"/>
                      <a:pt x="73618" y="37823"/>
                      <a:pt x="72364" y="39338"/>
                    </a:cubicBezTo>
                    <a:cubicBezTo>
                      <a:pt x="72712" y="35639"/>
                      <a:pt x="69416" y="32366"/>
                      <a:pt x="65722" y="32366"/>
                    </a:cubicBezTo>
                    <a:cubicBezTo>
                      <a:pt x="65702" y="32366"/>
                      <a:pt x="65682" y="32366"/>
                      <a:pt x="65662" y="32366"/>
                    </a:cubicBezTo>
                    <a:cubicBezTo>
                      <a:pt x="65642" y="32366"/>
                      <a:pt x="65622" y="32366"/>
                      <a:pt x="65602" y="32366"/>
                    </a:cubicBezTo>
                    <a:cubicBezTo>
                      <a:pt x="63733" y="32366"/>
                      <a:pt x="61974" y="33196"/>
                      <a:pt x="60724" y="34499"/>
                    </a:cubicBezTo>
                    <a:cubicBezTo>
                      <a:pt x="60814" y="32913"/>
                      <a:pt x="60231" y="31407"/>
                      <a:pt x="59237" y="30225"/>
                    </a:cubicBezTo>
                    <a:cubicBezTo>
                      <a:pt x="59663" y="30146"/>
                      <a:pt x="60090" y="30107"/>
                      <a:pt x="60515" y="30107"/>
                    </a:cubicBezTo>
                    <a:cubicBezTo>
                      <a:pt x="62451" y="30107"/>
                      <a:pt x="64326" y="30910"/>
                      <a:pt x="65671" y="32357"/>
                    </a:cubicBezTo>
                    <a:cubicBezTo>
                      <a:pt x="67011" y="30902"/>
                      <a:pt x="68881" y="30100"/>
                      <a:pt x="70812" y="30100"/>
                    </a:cubicBezTo>
                    <a:close/>
                    <a:moveTo>
                      <a:pt x="35613" y="34818"/>
                    </a:moveTo>
                    <a:cubicBezTo>
                      <a:pt x="36073" y="34818"/>
                      <a:pt x="36537" y="34863"/>
                      <a:pt x="36997" y="34956"/>
                    </a:cubicBezTo>
                    <a:cubicBezTo>
                      <a:pt x="36011" y="36201"/>
                      <a:pt x="35456" y="37769"/>
                      <a:pt x="35635" y="39418"/>
                    </a:cubicBezTo>
                    <a:cubicBezTo>
                      <a:pt x="34389" y="37958"/>
                      <a:pt x="32508" y="37017"/>
                      <a:pt x="30519" y="37008"/>
                    </a:cubicBezTo>
                    <a:cubicBezTo>
                      <a:pt x="31861" y="35593"/>
                      <a:pt x="33709" y="34818"/>
                      <a:pt x="35613" y="34818"/>
                    </a:cubicBezTo>
                    <a:close/>
                    <a:moveTo>
                      <a:pt x="112816" y="32662"/>
                    </a:moveTo>
                    <a:cubicBezTo>
                      <a:pt x="115993" y="32662"/>
                      <a:pt x="119169" y="34741"/>
                      <a:pt x="119209" y="38898"/>
                    </a:cubicBezTo>
                    <a:cubicBezTo>
                      <a:pt x="118736" y="38797"/>
                      <a:pt x="118259" y="38747"/>
                      <a:pt x="117785" y="38747"/>
                    </a:cubicBezTo>
                    <a:cubicBezTo>
                      <a:pt x="115926" y="38747"/>
                      <a:pt x="114120" y="39513"/>
                      <a:pt x="112821" y="40906"/>
                    </a:cubicBezTo>
                    <a:cubicBezTo>
                      <a:pt x="111539" y="39526"/>
                      <a:pt x="109747" y="38746"/>
                      <a:pt x="107865" y="38746"/>
                    </a:cubicBezTo>
                    <a:cubicBezTo>
                      <a:pt x="107382" y="38746"/>
                      <a:pt x="106898" y="38800"/>
                      <a:pt x="106423" y="38898"/>
                    </a:cubicBezTo>
                    <a:cubicBezTo>
                      <a:pt x="106463" y="34741"/>
                      <a:pt x="109640" y="32662"/>
                      <a:pt x="112816" y="32662"/>
                    </a:cubicBezTo>
                    <a:close/>
                    <a:moveTo>
                      <a:pt x="136134" y="32665"/>
                    </a:moveTo>
                    <a:cubicBezTo>
                      <a:pt x="139310" y="32665"/>
                      <a:pt x="142484" y="34742"/>
                      <a:pt x="142525" y="38898"/>
                    </a:cubicBezTo>
                    <a:cubicBezTo>
                      <a:pt x="142050" y="38797"/>
                      <a:pt x="141571" y="38747"/>
                      <a:pt x="141097" y="38747"/>
                    </a:cubicBezTo>
                    <a:cubicBezTo>
                      <a:pt x="139236" y="38747"/>
                      <a:pt x="137435" y="39513"/>
                      <a:pt x="136136" y="40906"/>
                    </a:cubicBezTo>
                    <a:cubicBezTo>
                      <a:pt x="134854" y="39526"/>
                      <a:pt x="133062" y="38746"/>
                      <a:pt x="131181" y="38746"/>
                    </a:cubicBezTo>
                    <a:cubicBezTo>
                      <a:pt x="130697" y="38746"/>
                      <a:pt x="130213" y="38800"/>
                      <a:pt x="129738" y="38898"/>
                    </a:cubicBezTo>
                    <a:cubicBezTo>
                      <a:pt x="129778" y="34744"/>
                      <a:pt x="132957" y="32665"/>
                      <a:pt x="136134" y="32665"/>
                    </a:cubicBezTo>
                    <a:close/>
                    <a:moveTo>
                      <a:pt x="89291" y="32767"/>
                    </a:moveTo>
                    <a:cubicBezTo>
                      <a:pt x="91871" y="32767"/>
                      <a:pt x="94452" y="34140"/>
                      <a:pt x="95348" y="36891"/>
                    </a:cubicBezTo>
                    <a:lnTo>
                      <a:pt x="95357" y="36882"/>
                    </a:lnTo>
                    <a:lnTo>
                      <a:pt x="95375" y="36882"/>
                    </a:lnTo>
                    <a:cubicBezTo>
                      <a:pt x="95581" y="37545"/>
                      <a:pt x="95688" y="38244"/>
                      <a:pt x="95688" y="38934"/>
                    </a:cubicBezTo>
                    <a:cubicBezTo>
                      <a:pt x="95215" y="38832"/>
                      <a:pt x="94738" y="38783"/>
                      <a:pt x="94264" y="38783"/>
                    </a:cubicBezTo>
                    <a:cubicBezTo>
                      <a:pt x="92405" y="38783"/>
                      <a:pt x="90601" y="39549"/>
                      <a:pt x="89308" y="40941"/>
                    </a:cubicBezTo>
                    <a:cubicBezTo>
                      <a:pt x="88027" y="39562"/>
                      <a:pt x="86235" y="38782"/>
                      <a:pt x="84353" y="38782"/>
                    </a:cubicBezTo>
                    <a:cubicBezTo>
                      <a:pt x="83869" y="38782"/>
                      <a:pt x="83385" y="38836"/>
                      <a:pt x="82910" y="38934"/>
                    </a:cubicBezTo>
                    <a:cubicBezTo>
                      <a:pt x="82910" y="38244"/>
                      <a:pt x="83018" y="37545"/>
                      <a:pt x="83224" y="36882"/>
                    </a:cubicBezTo>
                    <a:lnTo>
                      <a:pt x="83242" y="36882"/>
                    </a:lnTo>
                    <a:cubicBezTo>
                      <a:pt x="84134" y="34140"/>
                      <a:pt x="86712" y="32767"/>
                      <a:pt x="89291" y="32767"/>
                    </a:cubicBezTo>
                    <a:close/>
                    <a:moveTo>
                      <a:pt x="42335" y="32864"/>
                    </a:moveTo>
                    <a:cubicBezTo>
                      <a:pt x="45506" y="32864"/>
                      <a:pt x="48679" y="34938"/>
                      <a:pt x="48726" y="39092"/>
                    </a:cubicBezTo>
                    <a:lnTo>
                      <a:pt x="48726" y="39092"/>
                    </a:lnTo>
                    <a:cubicBezTo>
                      <a:pt x="48257" y="38992"/>
                      <a:pt x="47785" y="38944"/>
                      <a:pt x="47316" y="38944"/>
                    </a:cubicBezTo>
                    <a:cubicBezTo>
                      <a:pt x="45455" y="38944"/>
                      <a:pt x="43655" y="39710"/>
                      <a:pt x="42355" y="41103"/>
                    </a:cubicBezTo>
                    <a:cubicBezTo>
                      <a:pt x="41074" y="39723"/>
                      <a:pt x="39282" y="38943"/>
                      <a:pt x="37400" y="38943"/>
                    </a:cubicBezTo>
                    <a:cubicBezTo>
                      <a:pt x="36916" y="38943"/>
                      <a:pt x="36432" y="38997"/>
                      <a:pt x="35958" y="39096"/>
                    </a:cubicBezTo>
                    <a:cubicBezTo>
                      <a:pt x="35989" y="34942"/>
                      <a:pt x="39161" y="32864"/>
                      <a:pt x="42335" y="32864"/>
                    </a:cubicBezTo>
                    <a:close/>
                    <a:moveTo>
                      <a:pt x="65669" y="32862"/>
                    </a:moveTo>
                    <a:cubicBezTo>
                      <a:pt x="68844" y="32862"/>
                      <a:pt x="72019" y="34939"/>
                      <a:pt x="72059" y="39096"/>
                    </a:cubicBezTo>
                    <a:cubicBezTo>
                      <a:pt x="71584" y="38994"/>
                      <a:pt x="71106" y="38944"/>
                      <a:pt x="70631" y="38944"/>
                    </a:cubicBezTo>
                    <a:cubicBezTo>
                      <a:pt x="68767" y="38944"/>
                      <a:pt x="66963" y="39710"/>
                      <a:pt x="65671" y="41103"/>
                    </a:cubicBezTo>
                    <a:cubicBezTo>
                      <a:pt x="64391" y="39725"/>
                      <a:pt x="62594" y="38946"/>
                      <a:pt x="60707" y="38943"/>
                    </a:cubicBezTo>
                    <a:lnTo>
                      <a:pt x="60707" y="38943"/>
                    </a:lnTo>
                    <a:cubicBezTo>
                      <a:pt x="60226" y="38944"/>
                      <a:pt x="59745" y="38998"/>
                      <a:pt x="59273" y="39096"/>
                    </a:cubicBezTo>
                    <a:cubicBezTo>
                      <a:pt x="59313" y="34941"/>
                      <a:pt x="62491" y="32862"/>
                      <a:pt x="65669" y="32862"/>
                    </a:cubicBezTo>
                    <a:close/>
                    <a:moveTo>
                      <a:pt x="18802" y="32972"/>
                    </a:moveTo>
                    <a:cubicBezTo>
                      <a:pt x="21383" y="32972"/>
                      <a:pt x="23964" y="34343"/>
                      <a:pt x="24864" y="37088"/>
                    </a:cubicBezTo>
                    <a:lnTo>
                      <a:pt x="24882" y="37088"/>
                    </a:lnTo>
                    <a:cubicBezTo>
                      <a:pt x="25088" y="37760"/>
                      <a:pt x="25187" y="38450"/>
                      <a:pt x="25196" y="39149"/>
                    </a:cubicBezTo>
                    <a:cubicBezTo>
                      <a:pt x="24715" y="39044"/>
                      <a:pt x="24231" y="38993"/>
                      <a:pt x="23751" y="38993"/>
                    </a:cubicBezTo>
                    <a:cubicBezTo>
                      <a:pt x="21894" y="38993"/>
                      <a:pt x="20096" y="39759"/>
                      <a:pt x="18807" y="41148"/>
                    </a:cubicBezTo>
                    <a:cubicBezTo>
                      <a:pt x="17526" y="39777"/>
                      <a:pt x="15734" y="38988"/>
                      <a:pt x="13852" y="38988"/>
                    </a:cubicBezTo>
                    <a:cubicBezTo>
                      <a:pt x="13368" y="38988"/>
                      <a:pt x="12884" y="39042"/>
                      <a:pt x="12409" y="39149"/>
                    </a:cubicBezTo>
                    <a:cubicBezTo>
                      <a:pt x="12409" y="38450"/>
                      <a:pt x="12517" y="37751"/>
                      <a:pt x="12723" y="37088"/>
                    </a:cubicBezTo>
                    <a:lnTo>
                      <a:pt x="12741" y="37088"/>
                    </a:lnTo>
                    <a:cubicBezTo>
                      <a:pt x="13637" y="34345"/>
                      <a:pt x="16220" y="32972"/>
                      <a:pt x="18802" y="32972"/>
                    </a:cubicBezTo>
                    <a:close/>
                    <a:moveTo>
                      <a:pt x="130981" y="39121"/>
                    </a:moveTo>
                    <a:cubicBezTo>
                      <a:pt x="132916" y="39121"/>
                      <a:pt x="134790" y="39924"/>
                      <a:pt x="136127" y="41372"/>
                    </a:cubicBezTo>
                    <a:cubicBezTo>
                      <a:pt x="136107" y="41371"/>
                      <a:pt x="136087" y="41371"/>
                      <a:pt x="136067" y="41371"/>
                    </a:cubicBezTo>
                    <a:cubicBezTo>
                      <a:pt x="134199" y="41371"/>
                      <a:pt x="132440" y="42201"/>
                      <a:pt x="131190" y="43504"/>
                    </a:cubicBezTo>
                    <a:cubicBezTo>
                      <a:pt x="131225" y="42787"/>
                      <a:pt x="131136" y="42070"/>
                      <a:pt x="130912" y="41389"/>
                    </a:cubicBezTo>
                    <a:lnTo>
                      <a:pt x="130903" y="41389"/>
                    </a:lnTo>
                    <a:lnTo>
                      <a:pt x="130894" y="41354"/>
                    </a:lnTo>
                    <a:cubicBezTo>
                      <a:pt x="130894" y="41345"/>
                      <a:pt x="130894" y="41336"/>
                      <a:pt x="130885" y="41336"/>
                    </a:cubicBezTo>
                    <a:cubicBezTo>
                      <a:pt x="130625" y="40565"/>
                      <a:pt x="130222" y="39857"/>
                      <a:pt x="129702" y="39239"/>
                    </a:cubicBezTo>
                    <a:cubicBezTo>
                      <a:pt x="130128" y="39160"/>
                      <a:pt x="130556" y="39121"/>
                      <a:pt x="130981" y="39121"/>
                    </a:cubicBezTo>
                    <a:close/>
                    <a:moveTo>
                      <a:pt x="117967" y="39121"/>
                    </a:moveTo>
                    <a:cubicBezTo>
                      <a:pt x="118392" y="39121"/>
                      <a:pt x="118820" y="39160"/>
                      <a:pt x="119245" y="39239"/>
                    </a:cubicBezTo>
                    <a:cubicBezTo>
                      <a:pt x="118717" y="39857"/>
                      <a:pt x="118313" y="40565"/>
                      <a:pt x="118054" y="41336"/>
                    </a:cubicBezTo>
                    <a:cubicBezTo>
                      <a:pt x="118054" y="41336"/>
                      <a:pt x="118054" y="41345"/>
                      <a:pt x="118054" y="41354"/>
                    </a:cubicBezTo>
                    <a:cubicBezTo>
                      <a:pt x="118045" y="41354"/>
                      <a:pt x="118036" y="41380"/>
                      <a:pt x="118036" y="41389"/>
                    </a:cubicBezTo>
                    <a:cubicBezTo>
                      <a:pt x="117812" y="42070"/>
                      <a:pt x="117713" y="42787"/>
                      <a:pt x="117749" y="43513"/>
                    </a:cubicBezTo>
                    <a:cubicBezTo>
                      <a:pt x="116508" y="42210"/>
                      <a:pt x="114740" y="41371"/>
                      <a:pt x="112880" y="41371"/>
                    </a:cubicBezTo>
                    <a:cubicBezTo>
                      <a:pt x="112860" y="41371"/>
                      <a:pt x="112840" y="41371"/>
                      <a:pt x="112821" y="41372"/>
                    </a:cubicBezTo>
                    <a:cubicBezTo>
                      <a:pt x="114158" y="39924"/>
                      <a:pt x="116031" y="39121"/>
                      <a:pt x="117967" y="39121"/>
                    </a:cubicBezTo>
                    <a:close/>
                    <a:moveTo>
                      <a:pt x="94420" y="39162"/>
                    </a:moveTo>
                    <a:cubicBezTo>
                      <a:pt x="94850" y="39162"/>
                      <a:pt x="95283" y="39202"/>
                      <a:pt x="95715" y="39284"/>
                    </a:cubicBezTo>
                    <a:cubicBezTo>
                      <a:pt x="94720" y="40467"/>
                      <a:pt x="94138" y="41963"/>
                      <a:pt x="94228" y="43558"/>
                    </a:cubicBezTo>
                    <a:cubicBezTo>
                      <a:pt x="92986" y="42254"/>
                      <a:pt x="91218" y="41416"/>
                      <a:pt x="89350" y="41416"/>
                    </a:cubicBezTo>
                    <a:cubicBezTo>
                      <a:pt x="89330" y="41416"/>
                      <a:pt x="89310" y="41416"/>
                      <a:pt x="89290" y="41416"/>
                    </a:cubicBezTo>
                    <a:cubicBezTo>
                      <a:pt x="89271" y="41416"/>
                      <a:pt x="89251" y="41416"/>
                      <a:pt x="89231" y="41416"/>
                    </a:cubicBezTo>
                    <a:cubicBezTo>
                      <a:pt x="87363" y="41416"/>
                      <a:pt x="85603" y="42254"/>
                      <a:pt x="84353" y="43558"/>
                    </a:cubicBezTo>
                    <a:cubicBezTo>
                      <a:pt x="84443" y="41963"/>
                      <a:pt x="83860" y="40458"/>
                      <a:pt x="82866" y="39284"/>
                    </a:cubicBezTo>
                    <a:cubicBezTo>
                      <a:pt x="83294" y="39204"/>
                      <a:pt x="83725" y="39165"/>
                      <a:pt x="84152" y="39165"/>
                    </a:cubicBezTo>
                    <a:cubicBezTo>
                      <a:pt x="86085" y="39165"/>
                      <a:pt x="87957" y="39962"/>
                      <a:pt x="89299" y="41407"/>
                    </a:cubicBezTo>
                    <a:cubicBezTo>
                      <a:pt x="90633" y="39964"/>
                      <a:pt x="92493" y="39162"/>
                      <a:pt x="94420" y="39162"/>
                    </a:cubicBezTo>
                    <a:close/>
                    <a:moveTo>
                      <a:pt x="47485" y="39327"/>
                    </a:moveTo>
                    <a:cubicBezTo>
                      <a:pt x="47912" y="39327"/>
                      <a:pt x="48343" y="39366"/>
                      <a:pt x="48771" y="39445"/>
                    </a:cubicBezTo>
                    <a:cubicBezTo>
                      <a:pt x="48242" y="40063"/>
                      <a:pt x="47839" y="40771"/>
                      <a:pt x="47579" y="41533"/>
                    </a:cubicBezTo>
                    <a:cubicBezTo>
                      <a:pt x="47579" y="41542"/>
                      <a:pt x="47579" y="41542"/>
                      <a:pt x="47579" y="41551"/>
                    </a:cubicBezTo>
                    <a:lnTo>
                      <a:pt x="47570" y="41596"/>
                    </a:lnTo>
                    <a:lnTo>
                      <a:pt x="47561" y="41587"/>
                    </a:lnTo>
                    <a:cubicBezTo>
                      <a:pt x="47337" y="42277"/>
                      <a:pt x="47239" y="42993"/>
                      <a:pt x="47275" y="43710"/>
                    </a:cubicBezTo>
                    <a:cubicBezTo>
                      <a:pt x="46027" y="42400"/>
                      <a:pt x="44256" y="41569"/>
                      <a:pt x="42377" y="41569"/>
                    </a:cubicBezTo>
                    <a:cubicBezTo>
                      <a:pt x="42366" y="41569"/>
                      <a:pt x="42356" y="41569"/>
                      <a:pt x="42346" y="41569"/>
                    </a:cubicBezTo>
                    <a:cubicBezTo>
                      <a:pt x="43682" y="40123"/>
                      <a:pt x="45552" y="39327"/>
                      <a:pt x="47485" y="39327"/>
                    </a:cubicBezTo>
                    <a:close/>
                    <a:moveTo>
                      <a:pt x="60514" y="39327"/>
                    </a:moveTo>
                    <a:cubicBezTo>
                      <a:pt x="62447" y="39327"/>
                      <a:pt x="64317" y="40123"/>
                      <a:pt x="65653" y="41569"/>
                    </a:cubicBezTo>
                    <a:cubicBezTo>
                      <a:pt x="65633" y="41568"/>
                      <a:pt x="65613" y="41568"/>
                      <a:pt x="65593" y="41568"/>
                    </a:cubicBezTo>
                    <a:cubicBezTo>
                      <a:pt x="63725" y="41568"/>
                      <a:pt x="61966" y="42407"/>
                      <a:pt x="60715" y="43710"/>
                    </a:cubicBezTo>
                    <a:cubicBezTo>
                      <a:pt x="60751" y="42993"/>
                      <a:pt x="60662" y="42277"/>
                      <a:pt x="60438" y="41587"/>
                    </a:cubicBezTo>
                    <a:cubicBezTo>
                      <a:pt x="60438" y="41578"/>
                      <a:pt x="60429" y="41569"/>
                      <a:pt x="60420" y="41560"/>
                    </a:cubicBezTo>
                    <a:cubicBezTo>
                      <a:pt x="60420" y="41551"/>
                      <a:pt x="60420" y="41542"/>
                      <a:pt x="60411" y="41533"/>
                    </a:cubicBezTo>
                    <a:cubicBezTo>
                      <a:pt x="60151" y="40771"/>
                      <a:pt x="59748" y="40054"/>
                      <a:pt x="59228" y="39445"/>
                    </a:cubicBezTo>
                    <a:cubicBezTo>
                      <a:pt x="59656" y="39366"/>
                      <a:pt x="60087" y="39327"/>
                      <a:pt x="60514" y="39327"/>
                    </a:cubicBezTo>
                    <a:close/>
                    <a:moveTo>
                      <a:pt x="13656" y="39363"/>
                    </a:moveTo>
                    <a:cubicBezTo>
                      <a:pt x="15596" y="39363"/>
                      <a:pt x="17470" y="40166"/>
                      <a:pt x="18807" y="41613"/>
                    </a:cubicBezTo>
                    <a:cubicBezTo>
                      <a:pt x="18787" y="41613"/>
                      <a:pt x="18768" y="41613"/>
                      <a:pt x="18748" y="41613"/>
                    </a:cubicBezTo>
                    <a:cubicBezTo>
                      <a:pt x="16879" y="41613"/>
                      <a:pt x="15111" y="42452"/>
                      <a:pt x="13870" y="43755"/>
                    </a:cubicBezTo>
                    <a:cubicBezTo>
                      <a:pt x="13951" y="42169"/>
                      <a:pt x="13368" y="40664"/>
                      <a:pt x="12382" y="39490"/>
                    </a:cubicBezTo>
                    <a:lnTo>
                      <a:pt x="12374" y="39481"/>
                    </a:lnTo>
                    <a:cubicBezTo>
                      <a:pt x="12801" y="39402"/>
                      <a:pt x="13230" y="39363"/>
                      <a:pt x="13656" y="39363"/>
                    </a:cubicBezTo>
                    <a:close/>
                    <a:moveTo>
                      <a:pt x="23953" y="39363"/>
                    </a:moveTo>
                    <a:cubicBezTo>
                      <a:pt x="24378" y="39363"/>
                      <a:pt x="24806" y="39402"/>
                      <a:pt x="25232" y="39481"/>
                    </a:cubicBezTo>
                    <a:cubicBezTo>
                      <a:pt x="24237" y="40664"/>
                      <a:pt x="23655" y="42160"/>
                      <a:pt x="23744" y="43755"/>
                    </a:cubicBezTo>
                    <a:cubicBezTo>
                      <a:pt x="22494" y="42452"/>
                      <a:pt x="20726" y="41613"/>
                      <a:pt x="18866" y="41613"/>
                    </a:cubicBezTo>
                    <a:cubicBezTo>
                      <a:pt x="18846" y="41613"/>
                      <a:pt x="18827" y="41613"/>
                      <a:pt x="18807" y="41613"/>
                    </a:cubicBezTo>
                    <a:cubicBezTo>
                      <a:pt x="20144" y="40166"/>
                      <a:pt x="22018" y="39363"/>
                      <a:pt x="23953" y="39363"/>
                    </a:cubicBezTo>
                    <a:close/>
                    <a:moveTo>
                      <a:pt x="107671" y="39122"/>
                    </a:moveTo>
                    <a:cubicBezTo>
                      <a:pt x="109602" y="39122"/>
                      <a:pt x="111474" y="39919"/>
                      <a:pt x="112821" y="41372"/>
                    </a:cubicBezTo>
                    <a:cubicBezTo>
                      <a:pt x="112802" y="41371"/>
                      <a:pt x="112783" y="41371"/>
                      <a:pt x="112765" y="41371"/>
                    </a:cubicBezTo>
                    <a:cubicBezTo>
                      <a:pt x="110778" y="41371"/>
                      <a:pt x="108902" y="42317"/>
                      <a:pt x="107650" y="43764"/>
                    </a:cubicBezTo>
                    <a:lnTo>
                      <a:pt x="107650" y="43764"/>
                    </a:lnTo>
                    <a:cubicBezTo>
                      <a:pt x="107803" y="42097"/>
                      <a:pt x="107211" y="40511"/>
                      <a:pt x="106172" y="39284"/>
                    </a:cubicBezTo>
                    <a:cubicBezTo>
                      <a:pt x="106670" y="39175"/>
                      <a:pt x="107172" y="39122"/>
                      <a:pt x="107671" y="39122"/>
                    </a:cubicBezTo>
                    <a:close/>
                    <a:moveTo>
                      <a:pt x="37180" y="39320"/>
                    </a:moveTo>
                    <a:cubicBezTo>
                      <a:pt x="39113" y="39320"/>
                      <a:pt x="40988" y="40121"/>
                      <a:pt x="42328" y="41569"/>
                    </a:cubicBezTo>
                    <a:cubicBezTo>
                      <a:pt x="42310" y="41568"/>
                      <a:pt x="42291" y="41568"/>
                      <a:pt x="42273" y="41568"/>
                    </a:cubicBezTo>
                    <a:cubicBezTo>
                      <a:pt x="40286" y="41568"/>
                      <a:pt x="38419" y="42514"/>
                      <a:pt x="37167" y="43961"/>
                    </a:cubicBezTo>
                    <a:cubicBezTo>
                      <a:pt x="37320" y="42294"/>
                      <a:pt x="36728" y="40708"/>
                      <a:pt x="35689" y="39481"/>
                    </a:cubicBezTo>
                    <a:cubicBezTo>
                      <a:pt x="36184" y="39373"/>
                      <a:pt x="36684" y="39320"/>
                      <a:pt x="37180" y="39320"/>
                    </a:cubicBezTo>
                    <a:close/>
                    <a:moveTo>
                      <a:pt x="124483" y="37269"/>
                    </a:moveTo>
                    <a:cubicBezTo>
                      <a:pt x="127057" y="37269"/>
                      <a:pt x="129630" y="38633"/>
                      <a:pt x="130536" y="41363"/>
                    </a:cubicBezTo>
                    <a:cubicBezTo>
                      <a:pt x="130760" y="42053"/>
                      <a:pt x="130867" y="42769"/>
                      <a:pt x="130876" y="43495"/>
                    </a:cubicBezTo>
                    <a:cubicBezTo>
                      <a:pt x="130401" y="43393"/>
                      <a:pt x="129922" y="43343"/>
                      <a:pt x="129447" y="43343"/>
                    </a:cubicBezTo>
                    <a:cubicBezTo>
                      <a:pt x="127584" y="43343"/>
                      <a:pt x="125780" y="44110"/>
                      <a:pt x="124487" y="45502"/>
                    </a:cubicBezTo>
                    <a:cubicBezTo>
                      <a:pt x="123213" y="44130"/>
                      <a:pt x="121434" y="43343"/>
                      <a:pt x="119564" y="43343"/>
                    </a:cubicBezTo>
                    <a:cubicBezTo>
                      <a:pt x="119553" y="43343"/>
                      <a:pt x="119543" y="43343"/>
                      <a:pt x="119532" y="43343"/>
                    </a:cubicBezTo>
                    <a:cubicBezTo>
                      <a:pt x="119048" y="43343"/>
                      <a:pt x="118564" y="43388"/>
                      <a:pt x="118089" y="43495"/>
                    </a:cubicBezTo>
                    <a:cubicBezTo>
                      <a:pt x="118089" y="42769"/>
                      <a:pt x="118206" y="42053"/>
                      <a:pt x="118421" y="41363"/>
                    </a:cubicBezTo>
                    <a:lnTo>
                      <a:pt x="118430" y="41354"/>
                    </a:lnTo>
                    <a:cubicBezTo>
                      <a:pt x="119339" y="38631"/>
                      <a:pt x="121911" y="37269"/>
                      <a:pt x="124483" y="37269"/>
                    </a:cubicBezTo>
                    <a:close/>
                    <a:moveTo>
                      <a:pt x="77631" y="37312"/>
                    </a:moveTo>
                    <a:cubicBezTo>
                      <a:pt x="80804" y="37312"/>
                      <a:pt x="83980" y="39391"/>
                      <a:pt x="84022" y="43547"/>
                    </a:cubicBezTo>
                    <a:lnTo>
                      <a:pt x="84022" y="43547"/>
                    </a:lnTo>
                    <a:cubicBezTo>
                      <a:pt x="83546" y="43443"/>
                      <a:pt x="83066" y="43393"/>
                      <a:pt x="82590" y="43393"/>
                    </a:cubicBezTo>
                    <a:cubicBezTo>
                      <a:pt x="80737" y="43393"/>
                      <a:pt x="78939" y="44159"/>
                      <a:pt x="77651" y="45547"/>
                    </a:cubicBezTo>
                    <a:cubicBezTo>
                      <a:pt x="76369" y="44176"/>
                      <a:pt x="74577" y="43388"/>
                      <a:pt x="72696" y="43388"/>
                    </a:cubicBezTo>
                    <a:cubicBezTo>
                      <a:pt x="72212" y="43388"/>
                      <a:pt x="71728" y="43441"/>
                      <a:pt x="71253" y="43549"/>
                    </a:cubicBezTo>
                    <a:cubicBezTo>
                      <a:pt x="71284" y="39391"/>
                      <a:pt x="74456" y="37312"/>
                      <a:pt x="77631" y="37312"/>
                    </a:cubicBezTo>
                    <a:close/>
                    <a:moveTo>
                      <a:pt x="100946" y="37312"/>
                    </a:moveTo>
                    <a:cubicBezTo>
                      <a:pt x="104119" y="37312"/>
                      <a:pt x="107295" y="39391"/>
                      <a:pt x="107337" y="43547"/>
                    </a:cubicBezTo>
                    <a:lnTo>
                      <a:pt x="107337" y="43547"/>
                    </a:lnTo>
                    <a:cubicBezTo>
                      <a:pt x="106861" y="43443"/>
                      <a:pt x="106381" y="43393"/>
                      <a:pt x="105905" y="43393"/>
                    </a:cubicBezTo>
                    <a:cubicBezTo>
                      <a:pt x="104052" y="43393"/>
                      <a:pt x="102255" y="44159"/>
                      <a:pt x="100966" y="45547"/>
                    </a:cubicBezTo>
                    <a:cubicBezTo>
                      <a:pt x="99685" y="44176"/>
                      <a:pt x="97883" y="43388"/>
                      <a:pt x="96011" y="43388"/>
                    </a:cubicBezTo>
                    <a:cubicBezTo>
                      <a:pt x="95527" y="43388"/>
                      <a:pt x="95043" y="43441"/>
                      <a:pt x="94568" y="43549"/>
                    </a:cubicBezTo>
                    <a:cubicBezTo>
                      <a:pt x="94599" y="39391"/>
                      <a:pt x="97771" y="37312"/>
                      <a:pt x="100946" y="37312"/>
                    </a:cubicBezTo>
                    <a:close/>
                    <a:moveTo>
                      <a:pt x="54012" y="37467"/>
                    </a:moveTo>
                    <a:cubicBezTo>
                      <a:pt x="56585" y="37467"/>
                      <a:pt x="59156" y="38831"/>
                      <a:pt x="60061" y="41560"/>
                    </a:cubicBezTo>
                    <a:cubicBezTo>
                      <a:pt x="60285" y="42250"/>
                      <a:pt x="60393" y="42975"/>
                      <a:pt x="60393" y="43701"/>
                    </a:cubicBezTo>
                    <a:cubicBezTo>
                      <a:pt x="59914" y="43596"/>
                      <a:pt x="59431" y="43545"/>
                      <a:pt x="58952" y="43545"/>
                    </a:cubicBezTo>
                    <a:cubicBezTo>
                      <a:pt x="57099" y="43545"/>
                      <a:pt x="55302" y="44311"/>
                      <a:pt x="54013" y="45699"/>
                    </a:cubicBezTo>
                    <a:cubicBezTo>
                      <a:pt x="52739" y="44336"/>
                      <a:pt x="50960" y="43549"/>
                      <a:pt x="49089" y="43549"/>
                    </a:cubicBezTo>
                    <a:cubicBezTo>
                      <a:pt x="49079" y="43549"/>
                      <a:pt x="49068" y="43549"/>
                      <a:pt x="49058" y="43549"/>
                    </a:cubicBezTo>
                    <a:cubicBezTo>
                      <a:pt x="48574" y="43549"/>
                      <a:pt x="48090" y="43594"/>
                      <a:pt x="47615" y="43701"/>
                    </a:cubicBezTo>
                    <a:cubicBezTo>
                      <a:pt x="47615" y="42975"/>
                      <a:pt x="47723" y="42250"/>
                      <a:pt x="47938" y="41560"/>
                    </a:cubicBezTo>
                    <a:lnTo>
                      <a:pt x="47956" y="41560"/>
                    </a:lnTo>
                    <a:cubicBezTo>
                      <a:pt x="48865" y="38831"/>
                      <a:pt x="51439" y="37467"/>
                      <a:pt x="54012" y="37467"/>
                    </a:cubicBezTo>
                    <a:close/>
                    <a:moveTo>
                      <a:pt x="7148" y="37513"/>
                    </a:moveTo>
                    <a:cubicBezTo>
                      <a:pt x="10323" y="37513"/>
                      <a:pt x="13498" y="39590"/>
                      <a:pt x="13538" y="43746"/>
                    </a:cubicBezTo>
                    <a:cubicBezTo>
                      <a:pt x="13065" y="43644"/>
                      <a:pt x="12588" y="43594"/>
                      <a:pt x="12114" y="43594"/>
                    </a:cubicBezTo>
                    <a:cubicBezTo>
                      <a:pt x="10255" y="43594"/>
                      <a:pt x="8449" y="44361"/>
                      <a:pt x="7150" y="45753"/>
                    </a:cubicBezTo>
                    <a:cubicBezTo>
                      <a:pt x="5868" y="44373"/>
                      <a:pt x="4076" y="43594"/>
                      <a:pt x="2194" y="43594"/>
                    </a:cubicBezTo>
                    <a:cubicBezTo>
                      <a:pt x="1711" y="43594"/>
                      <a:pt x="1227" y="43647"/>
                      <a:pt x="752" y="43746"/>
                    </a:cubicBezTo>
                    <a:cubicBezTo>
                      <a:pt x="792" y="39592"/>
                      <a:pt x="3970" y="37513"/>
                      <a:pt x="7148" y="37513"/>
                    </a:cubicBezTo>
                    <a:close/>
                    <a:moveTo>
                      <a:pt x="30465" y="37513"/>
                    </a:moveTo>
                    <a:cubicBezTo>
                      <a:pt x="33638" y="37513"/>
                      <a:pt x="36811" y="39588"/>
                      <a:pt x="36854" y="43742"/>
                    </a:cubicBezTo>
                    <a:lnTo>
                      <a:pt x="36854" y="43742"/>
                    </a:lnTo>
                    <a:cubicBezTo>
                      <a:pt x="36384" y="43643"/>
                      <a:pt x="35912" y="43594"/>
                      <a:pt x="35443" y="43594"/>
                    </a:cubicBezTo>
                    <a:cubicBezTo>
                      <a:pt x="33580" y="43594"/>
                      <a:pt x="31775" y="44361"/>
                      <a:pt x="30483" y="45753"/>
                    </a:cubicBezTo>
                    <a:cubicBezTo>
                      <a:pt x="29201" y="44373"/>
                      <a:pt x="27409" y="43594"/>
                      <a:pt x="25528" y="43594"/>
                    </a:cubicBezTo>
                    <a:cubicBezTo>
                      <a:pt x="25044" y="43594"/>
                      <a:pt x="24560" y="43647"/>
                      <a:pt x="24085" y="43746"/>
                    </a:cubicBezTo>
                    <a:cubicBezTo>
                      <a:pt x="24116" y="39592"/>
                      <a:pt x="27290" y="37513"/>
                      <a:pt x="30465" y="37513"/>
                    </a:cubicBezTo>
                    <a:close/>
                    <a:moveTo>
                      <a:pt x="129619" y="43736"/>
                    </a:moveTo>
                    <a:cubicBezTo>
                      <a:pt x="130043" y="43736"/>
                      <a:pt x="130469" y="43775"/>
                      <a:pt x="130894" y="43854"/>
                    </a:cubicBezTo>
                    <a:cubicBezTo>
                      <a:pt x="129908" y="45018"/>
                      <a:pt x="129326" y="46524"/>
                      <a:pt x="129415" y="48110"/>
                    </a:cubicBezTo>
                    <a:lnTo>
                      <a:pt x="129406" y="48128"/>
                    </a:lnTo>
                    <a:cubicBezTo>
                      <a:pt x="128165" y="46824"/>
                      <a:pt x="126397" y="45986"/>
                      <a:pt x="124528" y="45986"/>
                    </a:cubicBezTo>
                    <a:cubicBezTo>
                      <a:pt x="124509" y="45986"/>
                      <a:pt x="124489" y="45986"/>
                      <a:pt x="124469" y="45986"/>
                    </a:cubicBezTo>
                    <a:cubicBezTo>
                      <a:pt x="124450" y="45986"/>
                      <a:pt x="124430" y="45986"/>
                      <a:pt x="124410" y="45986"/>
                    </a:cubicBezTo>
                    <a:cubicBezTo>
                      <a:pt x="122541" y="45986"/>
                      <a:pt x="120782" y="46824"/>
                      <a:pt x="119532" y="48128"/>
                    </a:cubicBezTo>
                    <a:cubicBezTo>
                      <a:pt x="119622" y="46533"/>
                      <a:pt x="119039" y="45036"/>
                      <a:pt x="118045" y="43854"/>
                    </a:cubicBezTo>
                    <a:cubicBezTo>
                      <a:pt x="118471" y="43775"/>
                      <a:pt x="118899" y="43736"/>
                      <a:pt x="119324" y="43736"/>
                    </a:cubicBezTo>
                    <a:cubicBezTo>
                      <a:pt x="121259" y="43736"/>
                      <a:pt x="123134" y="44537"/>
                      <a:pt x="124478" y="45977"/>
                    </a:cubicBezTo>
                    <a:cubicBezTo>
                      <a:pt x="125815" y="44537"/>
                      <a:pt x="127688" y="43736"/>
                      <a:pt x="129619" y="43736"/>
                    </a:cubicBezTo>
                    <a:close/>
                    <a:moveTo>
                      <a:pt x="82779" y="43772"/>
                    </a:moveTo>
                    <a:cubicBezTo>
                      <a:pt x="83204" y="43772"/>
                      <a:pt x="83632" y="43810"/>
                      <a:pt x="84057" y="43889"/>
                    </a:cubicBezTo>
                    <a:cubicBezTo>
                      <a:pt x="83063" y="45072"/>
                      <a:pt x="82480" y="46569"/>
                      <a:pt x="82561" y="48164"/>
                    </a:cubicBezTo>
                    <a:cubicBezTo>
                      <a:pt x="81320" y="46860"/>
                      <a:pt x="79552" y="46022"/>
                      <a:pt x="77683" y="46022"/>
                    </a:cubicBezTo>
                    <a:cubicBezTo>
                      <a:pt x="77666" y="46022"/>
                      <a:pt x="77650" y="46022"/>
                      <a:pt x="77633" y="46022"/>
                    </a:cubicBezTo>
                    <a:lnTo>
                      <a:pt x="77633" y="46022"/>
                    </a:lnTo>
                    <a:cubicBezTo>
                      <a:pt x="78970" y="44574"/>
                      <a:pt x="80844" y="43772"/>
                      <a:pt x="82779" y="43772"/>
                    </a:cubicBezTo>
                    <a:close/>
                    <a:moveTo>
                      <a:pt x="59133" y="43923"/>
                    </a:moveTo>
                    <a:cubicBezTo>
                      <a:pt x="59561" y="43923"/>
                      <a:pt x="59991" y="43962"/>
                      <a:pt x="60420" y="44042"/>
                    </a:cubicBezTo>
                    <a:cubicBezTo>
                      <a:pt x="59425" y="45225"/>
                      <a:pt x="58843" y="46721"/>
                      <a:pt x="58932" y="48316"/>
                    </a:cubicBezTo>
                    <a:lnTo>
                      <a:pt x="58923" y="48316"/>
                    </a:lnTo>
                    <a:cubicBezTo>
                      <a:pt x="57682" y="47012"/>
                      <a:pt x="55914" y="46174"/>
                      <a:pt x="54045" y="46174"/>
                    </a:cubicBezTo>
                    <a:cubicBezTo>
                      <a:pt x="54026" y="46174"/>
                      <a:pt x="54006" y="46174"/>
                      <a:pt x="53986" y="46174"/>
                    </a:cubicBezTo>
                    <a:cubicBezTo>
                      <a:pt x="53966" y="46174"/>
                      <a:pt x="53947" y="46174"/>
                      <a:pt x="53927" y="46174"/>
                    </a:cubicBezTo>
                    <a:cubicBezTo>
                      <a:pt x="52067" y="46174"/>
                      <a:pt x="50299" y="47012"/>
                      <a:pt x="49049" y="48316"/>
                    </a:cubicBezTo>
                    <a:cubicBezTo>
                      <a:pt x="49138" y="46721"/>
                      <a:pt x="48556" y="45225"/>
                      <a:pt x="47561" y="44042"/>
                    </a:cubicBezTo>
                    <a:cubicBezTo>
                      <a:pt x="47990" y="43962"/>
                      <a:pt x="48420" y="43923"/>
                      <a:pt x="48848" y="43923"/>
                    </a:cubicBezTo>
                    <a:cubicBezTo>
                      <a:pt x="50781" y="43923"/>
                      <a:pt x="52652" y="44720"/>
                      <a:pt x="53995" y="46165"/>
                    </a:cubicBezTo>
                    <a:cubicBezTo>
                      <a:pt x="55330" y="44720"/>
                      <a:pt x="57201" y="43923"/>
                      <a:pt x="59133" y="43923"/>
                    </a:cubicBezTo>
                    <a:close/>
                    <a:moveTo>
                      <a:pt x="25310" y="43969"/>
                    </a:moveTo>
                    <a:cubicBezTo>
                      <a:pt x="27245" y="43969"/>
                      <a:pt x="29120" y="44772"/>
                      <a:pt x="30465" y="46219"/>
                    </a:cubicBezTo>
                    <a:lnTo>
                      <a:pt x="30465" y="46219"/>
                    </a:lnTo>
                    <a:cubicBezTo>
                      <a:pt x="30462" y="46219"/>
                      <a:pt x="30459" y="46219"/>
                      <a:pt x="30456" y="46219"/>
                    </a:cubicBezTo>
                    <a:cubicBezTo>
                      <a:pt x="30436" y="46219"/>
                      <a:pt x="30416" y="46219"/>
                      <a:pt x="30397" y="46219"/>
                    </a:cubicBezTo>
                    <a:cubicBezTo>
                      <a:pt x="28528" y="46219"/>
                      <a:pt x="26769" y="47057"/>
                      <a:pt x="25519" y="48361"/>
                    </a:cubicBezTo>
                    <a:cubicBezTo>
                      <a:pt x="25608" y="46775"/>
                      <a:pt x="25026" y="45269"/>
                      <a:pt x="24031" y="44087"/>
                    </a:cubicBezTo>
                    <a:cubicBezTo>
                      <a:pt x="24457" y="44008"/>
                      <a:pt x="24885" y="43969"/>
                      <a:pt x="25310" y="43969"/>
                    </a:cubicBezTo>
                    <a:close/>
                    <a:moveTo>
                      <a:pt x="12296" y="43987"/>
                    </a:moveTo>
                    <a:cubicBezTo>
                      <a:pt x="12721" y="43987"/>
                      <a:pt x="13148" y="44025"/>
                      <a:pt x="13574" y="44104"/>
                    </a:cubicBezTo>
                    <a:cubicBezTo>
                      <a:pt x="12580" y="45287"/>
                      <a:pt x="11997" y="46793"/>
                      <a:pt x="12087" y="48379"/>
                    </a:cubicBezTo>
                    <a:cubicBezTo>
                      <a:pt x="10837" y="47075"/>
                      <a:pt x="9069" y="46237"/>
                      <a:pt x="7208" y="46237"/>
                    </a:cubicBezTo>
                    <a:cubicBezTo>
                      <a:pt x="7189" y="46237"/>
                      <a:pt x="7169" y="46237"/>
                      <a:pt x="7150" y="46237"/>
                    </a:cubicBezTo>
                    <a:cubicBezTo>
                      <a:pt x="8487" y="44790"/>
                      <a:pt x="10360" y="43987"/>
                      <a:pt x="12296" y="43987"/>
                    </a:cubicBezTo>
                    <a:close/>
                    <a:moveTo>
                      <a:pt x="106102" y="43761"/>
                    </a:moveTo>
                    <a:cubicBezTo>
                      <a:pt x="106575" y="43761"/>
                      <a:pt x="107052" y="43809"/>
                      <a:pt x="107525" y="43907"/>
                    </a:cubicBezTo>
                    <a:cubicBezTo>
                      <a:pt x="106512" y="45162"/>
                      <a:pt x="105939" y="46757"/>
                      <a:pt x="106127" y="48432"/>
                    </a:cubicBezTo>
                    <a:cubicBezTo>
                      <a:pt x="104866" y="46976"/>
                      <a:pt x="102990" y="46022"/>
                      <a:pt x="101003" y="46022"/>
                    </a:cubicBezTo>
                    <a:cubicBezTo>
                      <a:pt x="100985" y="46022"/>
                      <a:pt x="100966" y="46022"/>
                      <a:pt x="100948" y="46022"/>
                    </a:cubicBezTo>
                    <a:cubicBezTo>
                      <a:pt x="100928" y="46022"/>
                      <a:pt x="100908" y="46022"/>
                      <a:pt x="100889" y="46022"/>
                    </a:cubicBezTo>
                    <a:cubicBezTo>
                      <a:pt x="99020" y="46022"/>
                      <a:pt x="97252" y="46860"/>
                      <a:pt x="96011" y="48164"/>
                    </a:cubicBezTo>
                    <a:cubicBezTo>
                      <a:pt x="96091" y="46569"/>
                      <a:pt x="95509" y="45072"/>
                      <a:pt x="94523" y="43889"/>
                    </a:cubicBezTo>
                    <a:cubicBezTo>
                      <a:pt x="94952" y="43810"/>
                      <a:pt x="95382" y="43771"/>
                      <a:pt x="95809" y="43771"/>
                    </a:cubicBezTo>
                    <a:cubicBezTo>
                      <a:pt x="97740" y="43771"/>
                      <a:pt x="99605" y="44568"/>
                      <a:pt x="100948" y="46013"/>
                    </a:cubicBezTo>
                    <a:cubicBezTo>
                      <a:pt x="102294" y="44566"/>
                      <a:pt x="104168" y="43761"/>
                      <a:pt x="106102" y="43761"/>
                    </a:cubicBezTo>
                    <a:close/>
                    <a:moveTo>
                      <a:pt x="70796" y="39320"/>
                    </a:moveTo>
                    <a:cubicBezTo>
                      <a:pt x="71278" y="39320"/>
                      <a:pt x="71764" y="39370"/>
                      <a:pt x="72248" y="39472"/>
                    </a:cubicBezTo>
                    <a:cubicBezTo>
                      <a:pt x="71271" y="40717"/>
                      <a:pt x="70742" y="42286"/>
                      <a:pt x="70939" y="43934"/>
                    </a:cubicBezTo>
                    <a:cubicBezTo>
                      <a:pt x="71449" y="43820"/>
                      <a:pt x="71962" y="43765"/>
                      <a:pt x="72472" y="43765"/>
                    </a:cubicBezTo>
                    <a:cubicBezTo>
                      <a:pt x="74409" y="43765"/>
                      <a:pt x="76285" y="44568"/>
                      <a:pt x="77633" y="46022"/>
                    </a:cubicBezTo>
                    <a:lnTo>
                      <a:pt x="77633" y="46022"/>
                    </a:lnTo>
                    <a:cubicBezTo>
                      <a:pt x="77630" y="46022"/>
                      <a:pt x="77627" y="46022"/>
                      <a:pt x="77624" y="46022"/>
                    </a:cubicBezTo>
                    <a:cubicBezTo>
                      <a:pt x="77606" y="46022"/>
                      <a:pt x="77588" y="46022"/>
                      <a:pt x="77570" y="46022"/>
                    </a:cubicBezTo>
                    <a:cubicBezTo>
                      <a:pt x="75529" y="46022"/>
                      <a:pt x="73598" y="47030"/>
                      <a:pt x="72346" y="48558"/>
                    </a:cubicBezTo>
                    <a:cubicBezTo>
                      <a:pt x="72703" y="44845"/>
                      <a:pt x="69407" y="41568"/>
                      <a:pt x="65698" y="41568"/>
                    </a:cubicBezTo>
                    <a:cubicBezTo>
                      <a:pt x="65683" y="41568"/>
                      <a:pt x="65668" y="41569"/>
                      <a:pt x="65653" y="41569"/>
                    </a:cubicBezTo>
                    <a:cubicBezTo>
                      <a:pt x="66994" y="40120"/>
                      <a:pt x="68863" y="39320"/>
                      <a:pt x="70796" y="39320"/>
                    </a:cubicBezTo>
                    <a:close/>
                    <a:moveTo>
                      <a:pt x="35611" y="43966"/>
                    </a:moveTo>
                    <a:cubicBezTo>
                      <a:pt x="36087" y="43966"/>
                      <a:pt x="36566" y="44014"/>
                      <a:pt x="37042" y="44113"/>
                    </a:cubicBezTo>
                    <a:cubicBezTo>
                      <a:pt x="36020" y="45359"/>
                      <a:pt x="35456" y="46954"/>
                      <a:pt x="35635" y="48621"/>
                    </a:cubicBezTo>
                    <a:cubicBezTo>
                      <a:pt x="34383" y="47165"/>
                      <a:pt x="32507" y="46219"/>
                      <a:pt x="30512" y="46219"/>
                    </a:cubicBezTo>
                    <a:cubicBezTo>
                      <a:pt x="30496" y="46219"/>
                      <a:pt x="30481" y="46219"/>
                      <a:pt x="30465" y="46219"/>
                    </a:cubicBezTo>
                    <a:lnTo>
                      <a:pt x="30465" y="46219"/>
                    </a:lnTo>
                    <a:cubicBezTo>
                      <a:pt x="31802" y="44766"/>
                      <a:pt x="33677" y="43966"/>
                      <a:pt x="35611" y="43966"/>
                    </a:cubicBezTo>
                    <a:close/>
                    <a:moveTo>
                      <a:pt x="112828" y="41868"/>
                    </a:moveTo>
                    <a:cubicBezTo>
                      <a:pt x="116003" y="41868"/>
                      <a:pt x="119178" y="43944"/>
                      <a:pt x="119218" y="48101"/>
                    </a:cubicBezTo>
                    <a:cubicBezTo>
                      <a:pt x="118743" y="47999"/>
                      <a:pt x="118265" y="47949"/>
                      <a:pt x="117790" y="47949"/>
                    </a:cubicBezTo>
                    <a:cubicBezTo>
                      <a:pt x="115928" y="47949"/>
                      <a:pt x="114124" y="48714"/>
                      <a:pt x="112825" y="50103"/>
                    </a:cubicBezTo>
                    <a:lnTo>
                      <a:pt x="112825" y="50103"/>
                    </a:lnTo>
                    <a:cubicBezTo>
                      <a:pt x="111544" y="48726"/>
                      <a:pt x="109754" y="47949"/>
                      <a:pt x="107883" y="47949"/>
                    </a:cubicBezTo>
                    <a:cubicBezTo>
                      <a:pt x="107391" y="47949"/>
                      <a:pt x="106907" y="48002"/>
                      <a:pt x="106432" y="48101"/>
                    </a:cubicBezTo>
                    <a:cubicBezTo>
                      <a:pt x="106472" y="43947"/>
                      <a:pt x="109650" y="41868"/>
                      <a:pt x="112828" y="41868"/>
                    </a:cubicBezTo>
                    <a:close/>
                    <a:moveTo>
                      <a:pt x="136139" y="41870"/>
                    </a:moveTo>
                    <a:cubicBezTo>
                      <a:pt x="139313" y="41870"/>
                      <a:pt x="142484" y="43947"/>
                      <a:pt x="142525" y="48101"/>
                    </a:cubicBezTo>
                    <a:lnTo>
                      <a:pt x="142525" y="48119"/>
                    </a:lnTo>
                    <a:cubicBezTo>
                      <a:pt x="142050" y="48017"/>
                      <a:pt x="141571" y="47967"/>
                      <a:pt x="141097" y="47967"/>
                    </a:cubicBezTo>
                    <a:cubicBezTo>
                      <a:pt x="139236" y="47967"/>
                      <a:pt x="137435" y="48734"/>
                      <a:pt x="136136" y="50126"/>
                    </a:cubicBezTo>
                    <a:cubicBezTo>
                      <a:pt x="134854" y="48746"/>
                      <a:pt x="133062" y="47966"/>
                      <a:pt x="131181" y="47966"/>
                    </a:cubicBezTo>
                    <a:cubicBezTo>
                      <a:pt x="130697" y="47966"/>
                      <a:pt x="130213" y="48020"/>
                      <a:pt x="129738" y="48119"/>
                    </a:cubicBezTo>
                    <a:cubicBezTo>
                      <a:pt x="129778" y="43953"/>
                      <a:pt x="132960" y="41870"/>
                      <a:pt x="136139" y="41870"/>
                    </a:cubicBezTo>
                    <a:close/>
                    <a:moveTo>
                      <a:pt x="89297" y="41915"/>
                    </a:moveTo>
                    <a:cubicBezTo>
                      <a:pt x="92473" y="41915"/>
                      <a:pt x="95648" y="43994"/>
                      <a:pt x="95688" y="48155"/>
                    </a:cubicBezTo>
                    <a:cubicBezTo>
                      <a:pt x="95208" y="48050"/>
                      <a:pt x="94724" y="47999"/>
                      <a:pt x="94244" y="47999"/>
                    </a:cubicBezTo>
                    <a:cubicBezTo>
                      <a:pt x="92390" y="47999"/>
                      <a:pt x="90594" y="48763"/>
                      <a:pt x="89299" y="50152"/>
                    </a:cubicBezTo>
                    <a:lnTo>
                      <a:pt x="89299" y="50152"/>
                    </a:lnTo>
                    <a:cubicBezTo>
                      <a:pt x="88018" y="48782"/>
                      <a:pt x="86226" y="47993"/>
                      <a:pt x="84344" y="47993"/>
                    </a:cubicBezTo>
                    <a:cubicBezTo>
                      <a:pt x="83860" y="47993"/>
                      <a:pt x="83376" y="48047"/>
                      <a:pt x="82902" y="48155"/>
                    </a:cubicBezTo>
                    <a:cubicBezTo>
                      <a:pt x="82942" y="43996"/>
                      <a:pt x="86120" y="41915"/>
                      <a:pt x="89297" y="41915"/>
                    </a:cubicBezTo>
                    <a:close/>
                    <a:moveTo>
                      <a:pt x="42333" y="42069"/>
                    </a:moveTo>
                    <a:cubicBezTo>
                      <a:pt x="45505" y="42069"/>
                      <a:pt x="48680" y="44145"/>
                      <a:pt x="48726" y="48296"/>
                    </a:cubicBezTo>
                    <a:lnTo>
                      <a:pt x="48726" y="48296"/>
                    </a:lnTo>
                    <a:cubicBezTo>
                      <a:pt x="48256" y="48195"/>
                      <a:pt x="47782" y="48146"/>
                      <a:pt x="47311" y="48146"/>
                    </a:cubicBezTo>
                    <a:cubicBezTo>
                      <a:pt x="45452" y="48146"/>
                      <a:pt x="43648" y="48913"/>
                      <a:pt x="42355" y="50305"/>
                    </a:cubicBezTo>
                    <a:cubicBezTo>
                      <a:pt x="41074" y="48925"/>
                      <a:pt x="39282" y="48146"/>
                      <a:pt x="37400" y="48146"/>
                    </a:cubicBezTo>
                    <a:cubicBezTo>
                      <a:pt x="36916" y="48146"/>
                      <a:pt x="36432" y="48199"/>
                      <a:pt x="35958" y="48298"/>
                    </a:cubicBezTo>
                    <a:cubicBezTo>
                      <a:pt x="35989" y="44146"/>
                      <a:pt x="39159" y="42069"/>
                      <a:pt x="42333" y="42069"/>
                    </a:cubicBezTo>
                    <a:close/>
                    <a:moveTo>
                      <a:pt x="65648" y="42069"/>
                    </a:moveTo>
                    <a:cubicBezTo>
                      <a:pt x="68820" y="42069"/>
                      <a:pt x="71995" y="44144"/>
                      <a:pt x="72041" y="48294"/>
                    </a:cubicBezTo>
                    <a:lnTo>
                      <a:pt x="72041" y="48294"/>
                    </a:lnTo>
                    <a:cubicBezTo>
                      <a:pt x="71572" y="48195"/>
                      <a:pt x="71100" y="48146"/>
                      <a:pt x="70631" y="48146"/>
                    </a:cubicBezTo>
                    <a:cubicBezTo>
                      <a:pt x="68767" y="48146"/>
                      <a:pt x="66963" y="48913"/>
                      <a:pt x="65671" y="50305"/>
                    </a:cubicBezTo>
                    <a:cubicBezTo>
                      <a:pt x="64389" y="48925"/>
                      <a:pt x="62597" y="48146"/>
                      <a:pt x="60715" y="48146"/>
                    </a:cubicBezTo>
                    <a:cubicBezTo>
                      <a:pt x="60231" y="48146"/>
                      <a:pt x="59748" y="48199"/>
                      <a:pt x="59273" y="48298"/>
                    </a:cubicBezTo>
                    <a:cubicBezTo>
                      <a:pt x="59304" y="44146"/>
                      <a:pt x="62474" y="42069"/>
                      <a:pt x="65648" y="42069"/>
                    </a:cubicBezTo>
                    <a:close/>
                    <a:moveTo>
                      <a:pt x="18806" y="42115"/>
                    </a:moveTo>
                    <a:cubicBezTo>
                      <a:pt x="21981" y="42115"/>
                      <a:pt x="25156" y="44194"/>
                      <a:pt x="25196" y="48352"/>
                    </a:cubicBezTo>
                    <a:cubicBezTo>
                      <a:pt x="24718" y="48247"/>
                      <a:pt x="24235" y="48196"/>
                      <a:pt x="23756" y="48196"/>
                    </a:cubicBezTo>
                    <a:cubicBezTo>
                      <a:pt x="21903" y="48196"/>
                      <a:pt x="20103" y="48963"/>
                      <a:pt x="18807" y="50359"/>
                    </a:cubicBezTo>
                    <a:cubicBezTo>
                      <a:pt x="17526" y="48979"/>
                      <a:pt x="15734" y="48199"/>
                      <a:pt x="13852" y="48199"/>
                    </a:cubicBezTo>
                    <a:cubicBezTo>
                      <a:pt x="13368" y="48199"/>
                      <a:pt x="12884" y="48244"/>
                      <a:pt x="12409" y="48352"/>
                    </a:cubicBezTo>
                    <a:cubicBezTo>
                      <a:pt x="12454" y="44194"/>
                      <a:pt x="15631" y="42115"/>
                      <a:pt x="18806" y="42115"/>
                    </a:cubicBezTo>
                    <a:close/>
                    <a:moveTo>
                      <a:pt x="117952" y="48332"/>
                    </a:moveTo>
                    <a:cubicBezTo>
                      <a:pt x="118378" y="48332"/>
                      <a:pt x="118808" y="48371"/>
                      <a:pt x="119236" y="48450"/>
                    </a:cubicBezTo>
                    <a:cubicBezTo>
                      <a:pt x="118251" y="49624"/>
                      <a:pt x="117668" y="51130"/>
                      <a:pt x="117758" y="52724"/>
                    </a:cubicBezTo>
                    <a:lnTo>
                      <a:pt x="117749" y="52724"/>
                    </a:lnTo>
                    <a:cubicBezTo>
                      <a:pt x="116508" y="51412"/>
                      <a:pt x="114740" y="50583"/>
                      <a:pt x="112871" y="50583"/>
                    </a:cubicBezTo>
                    <a:cubicBezTo>
                      <a:pt x="112855" y="50583"/>
                      <a:pt x="112838" y="50583"/>
                      <a:pt x="112821" y="50583"/>
                    </a:cubicBezTo>
                    <a:lnTo>
                      <a:pt x="112821" y="50583"/>
                    </a:lnTo>
                    <a:cubicBezTo>
                      <a:pt x="114156" y="49130"/>
                      <a:pt x="116021" y="48332"/>
                      <a:pt x="117952" y="48332"/>
                    </a:cubicBezTo>
                    <a:close/>
                    <a:moveTo>
                      <a:pt x="94437" y="48377"/>
                    </a:moveTo>
                    <a:cubicBezTo>
                      <a:pt x="94862" y="48377"/>
                      <a:pt x="95289" y="48416"/>
                      <a:pt x="95715" y="48495"/>
                    </a:cubicBezTo>
                    <a:cubicBezTo>
                      <a:pt x="94722" y="49676"/>
                      <a:pt x="94140" y="51168"/>
                      <a:pt x="94227" y="52760"/>
                    </a:cubicBezTo>
                    <a:lnTo>
                      <a:pt x="94227" y="52760"/>
                    </a:lnTo>
                    <a:cubicBezTo>
                      <a:pt x="92986" y="51457"/>
                      <a:pt x="91219" y="50627"/>
                      <a:pt x="89350" y="50627"/>
                    </a:cubicBezTo>
                    <a:cubicBezTo>
                      <a:pt x="89333" y="50627"/>
                      <a:pt x="89316" y="50628"/>
                      <a:pt x="89299" y="50628"/>
                    </a:cubicBezTo>
                    <a:lnTo>
                      <a:pt x="89299" y="50628"/>
                    </a:lnTo>
                    <a:cubicBezTo>
                      <a:pt x="90637" y="49180"/>
                      <a:pt x="92504" y="48377"/>
                      <a:pt x="94437" y="48377"/>
                    </a:cubicBezTo>
                    <a:close/>
                    <a:moveTo>
                      <a:pt x="84143" y="48369"/>
                    </a:moveTo>
                    <a:cubicBezTo>
                      <a:pt x="86079" y="48369"/>
                      <a:pt x="87954" y="49173"/>
                      <a:pt x="89299" y="50628"/>
                    </a:cubicBezTo>
                    <a:lnTo>
                      <a:pt x="89299" y="50628"/>
                    </a:lnTo>
                    <a:cubicBezTo>
                      <a:pt x="89296" y="50628"/>
                      <a:pt x="89293" y="50628"/>
                      <a:pt x="89290" y="50628"/>
                    </a:cubicBezTo>
                    <a:cubicBezTo>
                      <a:pt x="89270" y="50628"/>
                      <a:pt x="89250" y="50627"/>
                      <a:pt x="89231" y="50627"/>
                    </a:cubicBezTo>
                    <a:cubicBezTo>
                      <a:pt x="87362" y="50627"/>
                      <a:pt x="85603" y="51457"/>
                      <a:pt x="84353" y="52760"/>
                    </a:cubicBezTo>
                    <a:cubicBezTo>
                      <a:pt x="84443" y="51174"/>
                      <a:pt x="83860" y="49669"/>
                      <a:pt x="82866" y="48486"/>
                    </a:cubicBezTo>
                    <a:cubicBezTo>
                      <a:pt x="83291" y="48407"/>
                      <a:pt x="83719" y="48369"/>
                      <a:pt x="84143" y="48369"/>
                    </a:cubicBezTo>
                    <a:close/>
                    <a:moveTo>
                      <a:pt x="47484" y="48526"/>
                    </a:moveTo>
                    <a:cubicBezTo>
                      <a:pt x="47914" y="48526"/>
                      <a:pt x="48348" y="48566"/>
                      <a:pt x="48780" y="48647"/>
                    </a:cubicBezTo>
                    <a:cubicBezTo>
                      <a:pt x="47785" y="49821"/>
                      <a:pt x="47203" y="51327"/>
                      <a:pt x="47284" y="52922"/>
                    </a:cubicBezTo>
                    <a:cubicBezTo>
                      <a:pt x="46042" y="51618"/>
                      <a:pt x="44274" y="50780"/>
                      <a:pt x="42406" y="50780"/>
                    </a:cubicBezTo>
                    <a:cubicBezTo>
                      <a:pt x="42386" y="50780"/>
                      <a:pt x="42366" y="50780"/>
                      <a:pt x="42346" y="50780"/>
                    </a:cubicBezTo>
                    <a:cubicBezTo>
                      <a:pt x="42343" y="50780"/>
                      <a:pt x="42340" y="50780"/>
                      <a:pt x="42338" y="50780"/>
                    </a:cubicBezTo>
                    <a:lnTo>
                      <a:pt x="42338" y="50780"/>
                    </a:lnTo>
                    <a:lnTo>
                      <a:pt x="42355" y="50771"/>
                    </a:lnTo>
                    <a:cubicBezTo>
                      <a:pt x="43689" y="49328"/>
                      <a:pt x="45555" y="48526"/>
                      <a:pt x="47484" y="48526"/>
                    </a:cubicBezTo>
                    <a:close/>
                    <a:moveTo>
                      <a:pt x="107658" y="48326"/>
                    </a:moveTo>
                    <a:cubicBezTo>
                      <a:pt x="109596" y="48326"/>
                      <a:pt x="111472" y="49128"/>
                      <a:pt x="112821" y="50583"/>
                    </a:cubicBezTo>
                    <a:lnTo>
                      <a:pt x="112821" y="50583"/>
                    </a:lnTo>
                    <a:cubicBezTo>
                      <a:pt x="112818" y="50583"/>
                      <a:pt x="112815" y="50583"/>
                      <a:pt x="112812" y="50583"/>
                    </a:cubicBezTo>
                    <a:cubicBezTo>
                      <a:pt x="112793" y="50583"/>
                      <a:pt x="112774" y="50583"/>
                      <a:pt x="112756" y="50583"/>
                    </a:cubicBezTo>
                    <a:cubicBezTo>
                      <a:pt x="110769" y="50583"/>
                      <a:pt x="108902" y="51528"/>
                      <a:pt x="107641" y="52975"/>
                    </a:cubicBezTo>
                    <a:lnTo>
                      <a:pt x="107641" y="52975"/>
                    </a:lnTo>
                    <a:cubicBezTo>
                      <a:pt x="107794" y="51300"/>
                      <a:pt x="107202" y="49723"/>
                      <a:pt x="106163" y="48486"/>
                    </a:cubicBezTo>
                    <a:cubicBezTo>
                      <a:pt x="106660" y="48378"/>
                      <a:pt x="107161" y="48326"/>
                      <a:pt x="107658" y="48326"/>
                    </a:cubicBezTo>
                    <a:close/>
                    <a:moveTo>
                      <a:pt x="23936" y="48579"/>
                    </a:moveTo>
                    <a:cubicBezTo>
                      <a:pt x="24366" y="48579"/>
                      <a:pt x="24800" y="48619"/>
                      <a:pt x="25232" y="48701"/>
                    </a:cubicBezTo>
                    <a:cubicBezTo>
                      <a:pt x="24237" y="49875"/>
                      <a:pt x="23655" y="51380"/>
                      <a:pt x="23744" y="52966"/>
                    </a:cubicBezTo>
                    <a:cubicBezTo>
                      <a:pt x="22494" y="51663"/>
                      <a:pt x="20727" y="50834"/>
                      <a:pt x="18867" y="50834"/>
                    </a:cubicBezTo>
                    <a:cubicBezTo>
                      <a:pt x="18847" y="50834"/>
                      <a:pt x="18827" y="50834"/>
                      <a:pt x="18807" y="50834"/>
                    </a:cubicBezTo>
                    <a:cubicBezTo>
                      <a:pt x="18787" y="50834"/>
                      <a:pt x="18767" y="50834"/>
                      <a:pt x="18747" y="50834"/>
                    </a:cubicBezTo>
                    <a:cubicBezTo>
                      <a:pt x="16879" y="50834"/>
                      <a:pt x="15111" y="51663"/>
                      <a:pt x="13870" y="52975"/>
                    </a:cubicBezTo>
                    <a:cubicBezTo>
                      <a:pt x="13951" y="51380"/>
                      <a:pt x="13368" y="49875"/>
                      <a:pt x="12374" y="48701"/>
                    </a:cubicBezTo>
                    <a:cubicBezTo>
                      <a:pt x="12804" y="48622"/>
                      <a:pt x="13235" y="48583"/>
                      <a:pt x="13663" y="48583"/>
                    </a:cubicBezTo>
                    <a:cubicBezTo>
                      <a:pt x="15599" y="48583"/>
                      <a:pt x="17464" y="49379"/>
                      <a:pt x="18807" y="50825"/>
                    </a:cubicBezTo>
                    <a:cubicBezTo>
                      <a:pt x="20140" y="49382"/>
                      <a:pt x="22007" y="48579"/>
                      <a:pt x="23936" y="48579"/>
                    </a:cubicBezTo>
                    <a:close/>
                    <a:moveTo>
                      <a:pt x="37172" y="48527"/>
                    </a:moveTo>
                    <a:cubicBezTo>
                      <a:pt x="39112" y="48527"/>
                      <a:pt x="40993" y="49328"/>
                      <a:pt x="42337" y="50780"/>
                    </a:cubicBezTo>
                    <a:lnTo>
                      <a:pt x="42337" y="50780"/>
                    </a:lnTo>
                    <a:cubicBezTo>
                      <a:pt x="42322" y="50780"/>
                      <a:pt x="42306" y="50780"/>
                      <a:pt x="42291" y="50780"/>
                    </a:cubicBezTo>
                    <a:cubicBezTo>
                      <a:pt x="40304" y="50780"/>
                      <a:pt x="38437" y="51725"/>
                      <a:pt x="37185" y="53172"/>
                    </a:cubicBezTo>
                    <a:cubicBezTo>
                      <a:pt x="37328" y="51497"/>
                      <a:pt x="36737" y="49920"/>
                      <a:pt x="35698" y="48683"/>
                    </a:cubicBezTo>
                    <a:cubicBezTo>
                      <a:pt x="36188" y="48578"/>
                      <a:pt x="36682" y="48527"/>
                      <a:pt x="37172" y="48527"/>
                    </a:cubicBezTo>
                    <a:close/>
                    <a:moveTo>
                      <a:pt x="124476" y="46476"/>
                    </a:moveTo>
                    <a:cubicBezTo>
                      <a:pt x="127652" y="46476"/>
                      <a:pt x="130827" y="48554"/>
                      <a:pt x="130867" y="52716"/>
                    </a:cubicBezTo>
                    <a:cubicBezTo>
                      <a:pt x="130392" y="52614"/>
                      <a:pt x="129914" y="52564"/>
                      <a:pt x="129439" y="52564"/>
                    </a:cubicBezTo>
                    <a:cubicBezTo>
                      <a:pt x="127578" y="52564"/>
                      <a:pt x="125778" y="53330"/>
                      <a:pt x="124478" y="54723"/>
                    </a:cubicBezTo>
                    <a:cubicBezTo>
                      <a:pt x="123197" y="53343"/>
                      <a:pt x="121405" y="52563"/>
                      <a:pt x="119532" y="52563"/>
                    </a:cubicBezTo>
                    <a:cubicBezTo>
                      <a:pt x="119039" y="52563"/>
                      <a:pt x="118555" y="52617"/>
                      <a:pt x="118080" y="52716"/>
                    </a:cubicBezTo>
                    <a:cubicBezTo>
                      <a:pt x="118121" y="48557"/>
                      <a:pt x="121299" y="46476"/>
                      <a:pt x="124476" y="46476"/>
                    </a:cubicBezTo>
                    <a:close/>
                    <a:moveTo>
                      <a:pt x="77629" y="46523"/>
                    </a:moveTo>
                    <a:cubicBezTo>
                      <a:pt x="80800" y="46523"/>
                      <a:pt x="83975" y="48597"/>
                      <a:pt x="84021" y="52747"/>
                    </a:cubicBezTo>
                    <a:lnTo>
                      <a:pt x="84021" y="52747"/>
                    </a:lnTo>
                    <a:cubicBezTo>
                      <a:pt x="83554" y="52648"/>
                      <a:pt x="83083" y="52600"/>
                      <a:pt x="82615" y="52600"/>
                    </a:cubicBezTo>
                    <a:cubicBezTo>
                      <a:pt x="80757" y="52600"/>
                      <a:pt x="78952" y="53366"/>
                      <a:pt x="77660" y="54759"/>
                    </a:cubicBezTo>
                    <a:cubicBezTo>
                      <a:pt x="76378" y="53379"/>
                      <a:pt x="74586" y="52599"/>
                      <a:pt x="72704" y="52599"/>
                    </a:cubicBezTo>
                    <a:cubicBezTo>
                      <a:pt x="72221" y="52599"/>
                      <a:pt x="71737" y="52644"/>
                      <a:pt x="71262" y="52751"/>
                    </a:cubicBezTo>
                    <a:cubicBezTo>
                      <a:pt x="71289" y="48599"/>
                      <a:pt x="74457" y="46523"/>
                      <a:pt x="77629" y="46523"/>
                    </a:cubicBezTo>
                    <a:close/>
                    <a:moveTo>
                      <a:pt x="100946" y="46518"/>
                    </a:moveTo>
                    <a:cubicBezTo>
                      <a:pt x="104122" y="46518"/>
                      <a:pt x="107296" y="48595"/>
                      <a:pt x="107337" y="52751"/>
                    </a:cubicBezTo>
                    <a:cubicBezTo>
                      <a:pt x="106864" y="52650"/>
                      <a:pt x="106387" y="52600"/>
                      <a:pt x="105914" y="52600"/>
                    </a:cubicBezTo>
                    <a:cubicBezTo>
                      <a:pt x="104054" y="52600"/>
                      <a:pt x="102248" y="53368"/>
                      <a:pt x="100948" y="54767"/>
                    </a:cubicBezTo>
                    <a:lnTo>
                      <a:pt x="100948" y="54759"/>
                    </a:lnTo>
                    <a:cubicBezTo>
                      <a:pt x="99667" y="53379"/>
                      <a:pt x="97875" y="52599"/>
                      <a:pt x="95993" y="52599"/>
                    </a:cubicBezTo>
                    <a:cubicBezTo>
                      <a:pt x="95509" y="52599"/>
                      <a:pt x="95025" y="52653"/>
                      <a:pt x="94550" y="52751"/>
                    </a:cubicBezTo>
                    <a:cubicBezTo>
                      <a:pt x="94591" y="48597"/>
                      <a:pt x="97769" y="46518"/>
                      <a:pt x="100946" y="46518"/>
                    </a:cubicBezTo>
                    <a:close/>
                    <a:moveTo>
                      <a:pt x="54008" y="46667"/>
                    </a:moveTo>
                    <a:cubicBezTo>
                      <a:pt x="57185" y="46667"/>
                      <a:pt x="60361" y="48746"/>
                      <a:pt x="60402" y="52904"/>
                    </a:cubicBezTo>
                    <a:cubicBezTo>
                      <a:pt x="59922" y="52799"/>
                      <a:pt x="59438" y="52748"/>
                      <a:pt x="58958" y="52748"/>
                    </a:cubicBezTo>
                    <a:cubicBezTo>
                      <a:pt x="57103" y="52748"/>
                      <a:pt x="55303" y="53512"/>
                      <a:pt x="54008" y="54906"/>
                    </a:cubicBezTo>
                    <a:lnTo>
                      <a:pt x="54008" y="54906"/>
                    </a:lnTo>
                    <a:cubicBezTo>
                      <a:pt x="52727" y="53529"/>
                      <a:pt x="50937" y="52751"/>
                      <a:pt x="49058" y="52751"/>
                    </a:cubicBezTo>
                    <a:cubicBezTo>
                      <a:pt x="48574" y="52751"/>
                      <a:pt x="48090" y="52796"/>
                      <a:pt x="47615" y="52904"/>
                    </a:cubicBezTo>
                    <a:cubicBezTo>
                      <a:pt x="47655" y="48746"/>
                      <a:pt x="50832" y="46667"/>
                      <a:pt x="54008" y="46667"/>
                    </a:cubicBezTo>
                    <a:close/>
                    <a:moveTo>
                      <a:pt x="7148" y="46724"/>
                    </a:moveTo>
                    <a:cubicBezTo>
                      <a:pt x="10323" y="46724"/>
                      <a:pt x="13498" y="48801"/>
                      <a:pt x="13538" y="52957"/>
                    </a:cubicBezTo>
                    <a:cubicBezTo>
                      <a:pt x="13065" y="52856"/>
                      <a:pt x="12588" y="52806"/>
                      <a:pt x="12114" y="52806"/>
                    </a:cubicBezTo>
                    <a:cubicBezTo>
                      <a:pt x="10255" y="52806"/>
                      <a:pt x="8451" y="53572"/>
                      <a:pt x="7159" y="54965"/>
                    </a:cubicBezTo>
                    <a:cubicBezTo>
                      <a:pt x="5877" y="53585"/>
                      <a:pt x="4076" y="52805"/>
                      <a:pt x="2194" y="52805"/>
                    </a:cubicBezTo>
                    <a:cubicBezTo>
                      <a:pt x="1711" y="52805"/>
                      <a:pt x="1227" y="52859"/>
                      <a:pt x="752" y="52957"/>
                    </a:cubicBezTo>
                    <a:cubicBezTo>
                      <a:pt x="792" y="48803"/>
                      <a:pt x="3970" y="46724"/>
                      <a:pt x="7148" y="46724"/>
                    </a:cubicBezTo>
                    <a:close/>
                    <a:moveTo>
                      <a:pt x="30465" y="46724"/>
                    </a:moveTo>
                    <a:cubicBezTo>
                      <a:pt x="33638" y="46724"/>
                      <a:pt x="36811" y="48800"/>
                      <a:pt x="36854" y="52954"/>
                    </a:cubicBezTo>
                    <a:lnTo>
                      <a:pt x="36854" y="52954"/>
                    </a:lnTo>
                    <a:cubicBezTo>
                      <a:pt x="36384" y="52854"/>
                      <a:pt x="35912" y="52806"/>
                      <a:pt x="35443" y="52806"/>
                    </a:cubicBezTo>
                    <a:cubicBezTo>
                      <a:pt x="33580" y="52806"/>
                      <a:pt x="31775" y="53572"/>
                      <a:pt x="30483" y="54965"/>
                    </a:cubicBezTo>
                    <a:cubicBezTo>
                      <a:pt x="29201" y="53585"/>
                      <a:pt x="27409" y="52805"/>
                      <a:pt x="25528" y="52805"/>
                    </a:cubicBezTo>
                    <a:cubicBezTo>
                      <a:pt x="25044" y="52805"/>
                      <a:pt x="24560" y="52859"/>
                      <a:pt x="24085" y="52957"/>
                    </a:cubicBezTo>
                    <a:cubicBezTo>
                      <a:pt x="24116" y="48803"/>
                      <a:pt x="27290" y="46724"/>
                      <a:pt x="30465" y="46724"/>
                    </a:cubicBezTo>
                    <a:close/>
                    <a:moveTo>
                      <a:pt x="119323" y="52938"/>
                    </a:moveTo>
                    <a:cubicBezTo>
                      <a:pt x="121259" y="52938"/>
                      <a:pt x="123134" y="53741"/>
                      <a:pt x="124478" y="55189"/>
                    </a:cubicBezTo>
                    <a:lnTo>
                      <a:pt x="124478" y="55189"/>
                    </a:lnTo>
                    <a:cubicBezTo>
                      <a:pt x="124475" y="55189"/>
                      <a:pt x="124472" y="55189"/>
                      <a:pt x="124469" y="55189"/>
                    </a:cubicBezTo>
                    <a:cubicBezTo>
                      <a:pt x="124450" y="55188"/>
                      <a:pt x="124430" y="55188"/>
                      <a:pt x="124410" y="55188"/>
                    </a:cubicBezTo>
                    <a:cubicBezTo>
                      <a:pt x="122541" y="55188"/>
                      <a:pt x="120782" y="56027"/>
                      <a:pt x="119532" y="57330"/>
                    </a:cubicBezTo>
                    <a:cubicBezTo>
                      <a:pt x="119622" y="55744"/>
                      <a:pt x="119039" y="54239"/>
                      <a:pt x="118045" y="53056"/>
                    </a:cubicBezTo>
                    <a:cubicBezTo>
                      <a:pt x="118470" y="52977"/>
                      <a:pt x="118898" y="52938"/>
                      <a:pt x="119323" y="52938"/>
                    </a:cubicBezTo>
                    <a:close/>
                    <a:moveTo>
                      <a:pt x="129620" y="52938"/>
                    </a:moveTo>
                    <a:cubicBezTo>
                      <a:pt x="130043" y="52938"/>
                      <a:pt x="130470" y="52977"/>
                      <a:pt x="130894" y="53056"/>
                    </a:cubicBezTo>
                    <a:cubicBezTo>
                      <a:pt x="129908" y="54230"/>
                      <a:pt x="129326" y="55735"/>
                      <a:pt x="129415" y="57321"/>
                    </a:cubicBezTo>
                    <a:lnTo>
                      <a:pt x="129406" y="57330"/>
                    </a:lnTo>
                    <a:cubicBezTo>
                      <a:pt x="128165" y="56027"/>
                      <a:pt x="126397" y="55188"/>
                      <a:pt x="124528" y="55188"/>
                    </a:cubicBezTo>
                    <a:cubicBezTo>
                      <a:pt x="124512" y="55188"/>
                      <a:pt x="124495" y="55188"/>
                      <a:pt x="124478" y="55189"/>
                    </a:cubicBezTo>
                    <a:lnTo>
                      <a:pt x="124478" y="55189"/>
                    </a:lnTo>
                    <a:cubicBezTo>
                      <a:pt x="125816" y="53741"/>
                      <a:pt x="127689" y="52938"/>
                      <a:pt x="129620" y="52938"/>
                    </a:cubicBezTo>
                    <a:close/>
                    <a:moveTo>
                      <a:pt x="82780" y="52974"/>
                    </a:moveTo>
                    <a:cubicBezTo>
                      <a:pt x="83204" y="52974"/>
                      <a:pt x="83632" y="53013"/>
                      <a:pt x="84057" y="53092"/>
                    </a:cubicBezTo>
                    <a:cubicBezTo>
                      <a:pt x="83538" y="53710"/>
                      <a:pt x="83135" y="54418"/>
                      <a:pt x="82875" y="55180"/>
                    </a:cubicBezTo>
                    <a:cubicBezTo>
                      <a:pt x="82633" y="55879"/>
                      <a:pt x="82525" y="56622"/>
                      <a:pt x="82570" y="57357"/>
                    </a:cubicBezTo>
                    <a:cubicBezTo>
                      <a:pt x="81329" y="56062"/>
                      <a:pt x="79570" y="55224"/>
                      <a:pt x="77701" y="55224"/>
                    </a:cubicBezTo>
                    <a:cubicBezTo>
                      <a:pt x="77681" y="55224"/>
                      <a:pt x="77661" y="55224"/>
                      <a:pt x="77642" y="55224"/>
                    </a:cubicBezTo>
                    <a:cubicBezTo>
                      <a:pt x="78979" y="53777"/>
                      <a:pt x="80847" y="52974"/>
                      <a:pt x="82780" y="52974"/>
                    </a:cubicBezTo>
                    <a:close/>
                    <a:moveTo>
                      <a:pt x="95806" y="52982"/>
                    </a:moveTo>
                    <a:cubicBezTo>
                      <a:pt x="97733" y="52982"/>
                      <a:pt x="99604" y="53779"/>
                      <a:pt x="100939" y="55224"/>
                    </a:cubicBezTo>
                    <a:cubicBezTo>
                      <a:pt x="100919" y="55224"/>
                      <a:pt x="100900" y="55224"/>
                      <a:pt x="100880" y="55224"/>
                    </a:cubicBezTo>
                    <a:cubicBezTo>
                      <a:pt x="99020" y="55224"/>
                      <a:pt x="97252" y="56062"/>
                      <a:pt x="96011" y="57357"/>
                    </a:cubicBezTo>
                    <a:cubicBezTo>
                      <a:pt x="96047" y="56622"/>
                      <a:pt x="95948" y="55879"/>
                      <a:pt x="95706" y="55180"/>
                    </a:cubicBezTo>
                    <a:cubicBezTo>
                      <a:pt x="95446" y="54418"/>
                      <a:pt x="95043" y="53710"/>
                      <a:pt x="94523" y="53101"/>
                    </a:cubicBezTo>
                    <a:cubicBezTo>
                      <a:pt x="94950" y="53021"/>
                      <a:pt x="95379" y="52982"/>
                      <a:pt x="95806" y="52982"/>
                    </a:cubicBezTo>
                    <a:close/>
                    <a:moveTo>
                      <a:pt x="59124" y="53131"/>
                    </a:moveTo>
                    <a:cubicBezTo>
                      <a:pt x="59554" y="53131"/>
                      <a:pt x="59988" y="53171"/>
                      <a:pt x="60420" y="53253"/>
                    </a:cubicBezTo>
                    <a:cubicBezTo>
                      <a:pt x="59425" y="54436"/>
                      <a:pt x="58843" y="55932"/>
                      <a:pt x="58932" y="57527"/>
                    </a:cubicBezTo>
                    <a:lnTo>
                      <a:pt x="58923" y="57518"/>
                    </a:lnTo>
                    <a:cubicBezTo>
                      <a:pt x="57682" y="56215"/>
                      <a:pt x="55914" y="55385"/>
                      <a:pt x="54046" y="55385"/>
                    </a:cubicBezTo>
                    <a:cubicBezTo>
                      <a:pt x="54026" y="55385"/>
                      <a:pt x="54006" y="55386"/>
                      <a:pt x="53986" y="55386"/>
                    </a:cubicBezTo>
                    <a:cubicBezTo>
                      <a:pt x="53966" y="55386"/>
                      <a:pt x="53946" y="55385"/>
                      <a:pt x="53927" y="55385"/>
                    </a:cubicBezTo>
                    <a:cubicBezTo>
                      <a:pt x="52067" y="55385"/>
                      <a:pt x="50299" y="56215"/>
                      <a:pt x="49049" y="57527"/>
                    </a:cubicBezTo>
                    <a:cubicBezTo>
                      <a:pt x="49138" y="55932"/>
                      <a:pt x="48556" y="54427"/>
                      <a:pt x="47561" y="53253"/>
                    </a:cubicBezTo>
                    <a:cubicBezTo>
                      <a:pt x="47993" y="53171"/>
                      <a:pt x="48427" y="53131"/>
                      <a:pt x="48858" y="53131"/>
                    </a:cubicBezTo>
                    <a:cubicBezTo>
                      <a:pt x="50787" y="53131"/>
                      <a:pt x="52654" y="53934"/>
                      <a:pt x="53995" y="55377"/>
                    </a:cubicBezTo>
                    <a:cubicBezTo>
                      <a:pt x="55328" y="53934"/>
                      <a:pt x="57194" y="53131"/>
                      <a:pt x="59124" y="53131"/>
                    </a:cubicBezTo>
                    <a:close/>
                    <a:moveTo>
                      <a:pt x="12289" y="53188"/>
                    </a:moveTo>
                    <a:cubicBezTo>
                      <a:pt x="12716" y="53188"/>
                      <a:pt x="13146" y="53227"/>
                      <a:pt x="13574" y="53307"/>
                    </a:cubicBezTo>
                    <a:cubicBezTo>
                      <a:pt x="13046" y="53916"/>
                      <a:pt x="12651" y="54624"/>
                      <a:pt x="12391" y="55386"/>
                    </a:cubicBezTo>
                    <a:cubicBezTo>
                      <a:pt x="12150" y="56085"/>
                      <a:pt x="12042" y="56819"/>
                      <a:pt x="12087" y="57563"/>
                    </a:cubicBezTo>
                    <a:lnTo>
                      <a:pt x="12078" y="57563"/>
                    </a:lnTo>
                    <a:cubicBezTo>
                      <a:pt x="10836" y="56269"/>
                      <a:pt x="9077" y="55430"/>
                      <a:pt x="7217" y="55430"/>
                    </a:cubicBezTo>
                    <a:cubicBezTo>
                      <a:pt x="7198" y="55430"/>
                      <a:pt x="7178" y="55430"/>
                      <a:pt x="7159" y="55431"/>
                    </a:cubicBezTo>
                    <a:cubicBezTo>
                      <a:pt x="8494" y="53985"/>
                      <a:pt x="10358" y="53188"/>
                      <a:pt x="12289" y="53188"/>
                    </a:cubicBezTo>
                    <a:close/>
                    <a:moveTo>
                      <a:pt x="25322" y="53188"/>
                    </a:moveTo>
                    <a:cubicBezTo>
                      <a:pt x="27247" y="53188"/>
                      <a:pt x="29113" y="53985"/>
                      <a:pt x="30456" y="55431"/>
                    </a:cubicBezTo>
                    <a:cubicBezTo>
                      <a:pt x="30436" y="55430"/>
                      <a:pt x="30416" y="55430"/>
                      <a:pt x="30397" y="55430"/>
                    </a:cubicBezTo>
                    <a:cubicBezTo>
                      <a:pt x="28528" y="55430"/>
                      <a:pt x="26769" y="56269"/>
                      <a:pt x="25528" y="57563"/>
                    </a:cubicBezTo>
                    <a:cubicBezTo>
                      <a:pt x="25563" y="56828"/>
                      <a:pt x="25465" y="56085"/>
                      <a:pt x="25223" y="55386"/>
                    </a:cubicBezTo>
                    <a:cubicBezTo>
                      <a:pt x="24954" y="54624"/>
                      <a:pt x="24560" y="53916"/>
                      <a:pt x="24040" y="53307"/>
                    </a:cubicBezTo>
                    <a:cubicBezTo>
                      <a:pt x="24467" y="53227"/>
                      <a:pt x="24896" y="53188"/>
                      <a:pt x="25322" y="53188"/>
                    </a:cubicBezTo>
                    <a:close/>
                    <a:moveTo>
                      <a:pt x="106107" y="52975"/>
                    </a:moveTo>
                    <a:cubicBezTo>
                      <a:pt x="106578" y="52975"/>
                      <a:pt x="107053" y="53022"/>
                      <a:pt x="107525" y="53119"/>
                    </a:cubicBezTo>
                    <a:cubicBezTo>
                      <a:pt x="106512" y="54373"/>
                      <a:pt x="105948" y="55959"/>
                      <a:pt x="106118" y="57626"/>
                    </a:cubicBezTo>
                    <a:cubicBezTo>
                      <a:pt x="104870" y="56163"/>
                      <a:pt x="102982" y="55215"/>
                      <a:pt x="100985" y="55215"/>
                    </a:cubicBezTo>
                    <a:cubicBezTo>
                      <a:pt x="100976" y="55215"/>
                      <a:pt x="100966" y="55215"/>
                      <a:pt x="100957" y="55215"/>
                    </a:cubicBezTo>
                    <a:cubicBezTo>
                      <a:pt x="102304" y="53768"/>
                      <a:pt x="104177" y="52975"/>
                      <a:pt x="106107" y="52975"/>
                    </a:cubicBezTo>
                    <a:close/>
                    <a:moveTo>
                      <a:pt x="70795" y="48523"/>
                    </a:moveTo>
                    <a:cubicBezTo>
                      <a:pt x="71278" y="48523"/>
                      <a:pt x="71764" y="48572"/>
                      <a:pt x="72248" y="48674"/>
                    </a:cubicBezTo>
                    <a:cubicBezTo>
                      <a:pt x="71271" y="49920"/>
                      <a:pt x="70742" y="51488"/>
                      <a:pt x="70939" y="53137"/>
                    </a:cubicBezTo>
                    <a:cubicBezTo>
                      <a:pt x="71445" y="53025"/>
                      <a:pt x="71954" y="52971"/>
                      <a:pt x="72460" y="52971"/>
                    </a:cubicBezTo>
                    <a:cubicBezTo>
                      <a:pt x="74392" y="52971"/>
                      <a:pt x="76265" y="53767"/>
                      <a:pt x="77615" y="55215"/>
                    </a:cubicBezTo>
                    <a:cubicBezTo>
                      <a:pt x="77597" y="55215"/>
                      <a:pt x="77579" y="55215"/>
                      <a:pt x="77561" y="55215"/>
                    </a:cubicBezTo>
                    <a:cubicBezTo>
                      <a:pt x="75520" y="55215"/>
                      <a:pt x="73598" y="56223"/>
                      <a:pt x="72346" y="57742"/>
                    </a:cubicBezTo>
                    <a:cubicBezTo>
                      <a:pt x="72694" y="54062"/>
                      <a:pt x="69407" y="50780"/>
                      <a:pt x="65713" y="50780"/>
                    </a:cubicBezTo>
                    <a:cubicBezTo>
                      <a:pt x="65693" y="50780"/>
                      <a:pt x="65673" y="50780"/>
                      <a:pt x="65653" y="50780"/>
                    </a:cubicBezTo>
                    <a:lnTo>
                      <a:pt x="65644" y="50780"/>
                    </a:lnTo>
                    <a:cubicBezTo>
                      <a:pt x="65624" y="50780"/>
                      <a:pt x="65604" y="50780"/>
                      <a:pt x="65584" y="50780"/>
                    </a:cubicBezTo>
                    <a:cubicBezTo>
                      <a:pt x="63716" y="50780"/>
                      <a:pt x="61957" y="51618"/>
                      <a:pt x="60706" y="52922"/>
                    </a:cubicBezTo>
                    <a:cubicBezTo>
                      <a:pt x="60796" y="51327"/>
                      <a:pt x="60214" y="49830"/>
                      <a:pt x="59219" y="48647"/>
                    </a:cubicBezTo>
                    <a:cubicBezTo>
                      <a:pt x="59647" y="48568"/>
                      <a:pt x="60078" y="48529"/>
                      <a:pt x="60505" y="48529"/>
                    </a:cubicBezTo>
                    <a:cubicBezTo>
                      <a:pt x="62438" y="48529"/>
                      <a:pt x="64310" y="49326"/>
                      <a:pt x="65653" y="50771"/>
                    </a:cubicBezTo>
                    <a:cubicBezTo>
                      <a:pt x="66986" y="49323"/>
                      <a:pt x="68860" y="48523"/>
                      <a:pt x="70795" y="48523"/>
                    </a:cubicBezTo>
                    <a:close/>
                    <a:moveTo>
                      <a:pt x="35611" y="53177"/>
                    </a:moveTo>
                    <a:cubicBezTo>
                      <a:pt x="36086" y="53177"/>
                      <a:pt x="36566" y="53226"/>
                      <a:pt x="37042" y="53325"/>
                    </a:cubicBezTo>
                    <a:cubicBezTo>
                      <a:pt x="36029" y="54570"/>
                      <a:pt x="35456" y="56156"/>
                      <a:pt x="35635" y="57823"/>
                    </a:cubicBezTo>
                    <a:cubicBezTo>
                      <a:pt x="34383" y="56367"/>
                      <a:pt x="32516" y="55421"/>
                      <a:pt x="30530" y="55421"/>
                    </a:cubicBezTo>
                    <a:cubicBezTo>
                      <a:pt x="30511" y="55421"/>
                      <a:pt x="30492" y="55421"/>
                      <a:pt x="30474" y="55422"/>
                    </a:cubicBezTo>
                    <a:cubicBezTo>
                      <a:pt x="31811" y="53976"/>
                      <a:pt x="33679" y="53177"/>
                      <a:pt x="35611" y="53177"/>
                    </a:cubicBezTo>
                    <a:close/>
                    <a:moveTo>
                      <a:pt x="112825" y="51076"/>
                    </a:moveTo>
                    <a:cubicBezTo>
                      <a:pt x="116002" y="51076"/>
                      <a:pt x="119178" y="53155"/>
                      <a:pt x="119218" y="57312"/>
                    </a:cubicBezTo>
                    <a:cubicBezTo>
                      <a:pt x="118738" y="57207"/>
                      <a:pt x="118254" y="57156"/>
                      <a:pt x="117774" y="57156"/>
                    </a:cubicBezTo>
                    <a:cubicBezTo>
                      <a:pt x="115918" y="57156"/>
                      <a:pt x="114121" y="57922"/>
                      <a:pt x="112825" y="59315"/>
                    </a:cubicBezTo>
                    <a:lnTo>
                      <a:pt x="112825" y="59315"/>
                    </a:lnTo>
                    <a:cubicBezTo>
                      <a:pt x="111544" y="57938"/>
                      <a:pt x="109754" y="57160"/>
                      <a:pt x="107883" y="57160"/>
                    </a:cubicBezTo>
                    <a:cubicBezTo>
                      <a:pt x="107391" y="57160"/>
                      <a:pt x="106907" y="57214"/>
                      <a:pt x="106432" y="57312"/>
                    </a:cubicBezTo>
                    <a:cubicBezTo>
                      <a:pt x="106472" y="53155"/>
                      <a:pt x="109649" y="51076"/>
                      <a:pt x="112825" y="51076"/>
                    </a:cubicBezTo>
                    <a:close/>
                    <a:moveTo>
                      <a:pt x="136136" y="51080"/>
                    </a:moveTo>
                    <a:cubicBezTo>
                      <a:pt x="139311" y="51080"/>
                      <a:pt x="142484" y="53157"/>
                      <a:pt x="142525" y="57312"/>
                    </a:cubicBezTo>
                    <a:lnTo>
                      <a:pt x="142525" y="57321"/>
                    </a:lnTo>
                    <a:cubicBezTo>
                      <a:pt x="142050" y="57219"/>
                      <a:pt x="141571" y="57169"/>
                      <a:pt x="141097" y="57169"/>
                    </a:cubicBezTo>
                    <a:cubicBezTo>
                      <a:pt x="139236" y="57169"/>
                      <a:pt x="137435" y="57936"/>
                      <a:pt x="136136" y="59328"/>
                    </a:cubicBezTo>
                    <a:cubicBezTo>
                      <a:pt x="134854" y="57948"/>
                      <a:pt x="133062" y="57169"/>
                      <a:pt x="131181" y="57169"/>
                    </a:cubicBezTo>
                    <a:cubicBezTo>
                      <a:pt x="130697" y="57169"/>
                      <a:pt x="130213" y="57223"/>
                      <a:pt x="129738" y="57321"/>
                    </a:cubicBezTo>
                    <a:cubicBezTo>
                      <a:pt x="129778" y="53161"/>
                      <a:pt x="132958" y="51080"/>
                      <a:pt x="136136" y="51080"/>
                    </a:cubicBezTo>
                    <a:close/>
                    <a:moveTo>
                      <a:pt x="89307" y="51119"/>
                    </a:moveTo>
                    <a:cubicBezTo>
                      <a:pt x="91889" y="51119"/>
                      <a:pt x="94470" y="52493"/>
                      <a:pt x="95366" y="55242"/>
                    </a:cubicBezTo>
                    <a:cubicBezTo>
                      <a:pt x="95590" y="55923"/>
                      <a:pt x="95697" y="56631"/>
                      <a:pt x="95706" y="57348"/>
                    </a:cubicBezTo>
                    <a:cubicBezTo>
                      <a:pt x="95226" y="57243"/>
                      <a:pt x="94742" y="57192"/>
                      <a:pt x="94262" y="57192"/>
                    </a:cubicBezTo>
                    <a:cubicBezTo>
                      <a:pt x="92407" y="57192"/>
                      <a:pt x="90613" y="57958"/>
                      <a:pt x="89317" y="59346"/>
                    </a:cubicBezTo>
                    <a:cubicBezTo>
                      <a:pt x="88036" y="57975"/>
                      <a:pt x="86244" y="57187"/>
                      <a:pt x="84362" y="57187"/>
                    </a:cubicBezTo>
                    <a:cubicBezTo>
                      <a:pt x="83878" y="57187"/>
                      <a:pt x="83394" y="57241"/>
                      <a:pt x="82919" y="57348"/>
                    </a:cubicBezTo>
                    <a:cubicBezTo>
                      <a:pt x="82919" y="56631"/>
                      <a:pt x="83018" y="55923"/>
                      <a:pt x="83224" y="55251"/>
                    </a:cubicBezTo>
                    <a:lnTo>
                      <a:pt x="83242" y="55242"/>
                    </a:lnTo>
                    <a:cubicBezTo>
                      <a:pt x="84138" y="52495"/>
                      <a:pt x="86723" y="51119"/>
                      <a:pt x="89307" y="51119"/>
                    </a:cubicBezTo>
                    <a:close/>
                    <a:moveTo>
                      <a:pt x="42351" y="51273"/>
                    </a:moveTo>
                    <a:cubicBezTo>
                      <a:pt x="45527" y="51273"/>
                      <a:pt x="48704" y="53352"/>
                      <a:pt x="48744" y="57509"/>
                    </a:cubicBezTo>
                    <a:cubicBezTo>
                      <a:pt x="48269" y="57407"/>
                      <a:pt x="47791" y="57358"/>
                      <a:pt x="47316" y="57358"/>
                    </a:cubicBezTo>
                    <a:cubicBezTo>
                      <a:pt x="45455" y="57358"/>
                      <a:pt x="43655" y="58124"/>
                      <a:pt x="42355" y="59517"/>
                    </a:cubicBezTo>
                    <a:cubicBezTo>
                      <a:pt x="41081" y="58144"/>
                      <a:pt x="39293" y="57366"/>
                      <a:pt x="37414" y="57366"/>
                    </a:cubicBezTo>
                    <a:cubicBezTo>
                      <a:pt x="37404" y="57366"/>
                      <a:pt x="37393" y="57366"/>
                      <a:pt x="37382" y="57366"/>
                    </a:cubicBezTo>
                    <a:lnTo>
                      <a:pt x="37400" y="57357"/>
                    </a:lnTo>
                    <a:cubicBezTo>
                      <a:pt x="36916" y="57357"/>
                      <a:pt x="36432" y="57402"/>
                      <a:pt x="35958" y="57509"/>
                    </a:cubicBezTo>
                    <a:cubicBezTo>
                      <a:pt x="35998" y="53352"/>
                      <a:pt x="39174" y="51273"/>
                      <a:pt x="42351" y="51273"/>
                    </a:cubicBezTo>
                    <a:close/>
                    <a:moveTo>
                      <a:pt x="65657" y="51282"/>
                    </a:moveTo>
                    <a:cubicBezTo>
                      <a:pt x="68834" y="51282"/>
                      <a:pt x="72010" y="53361"/>
                      <a:pt x="72050" y="57518"/>
                    </a:cubicBezTo>
                    <a:cubicBezTo>
                      <a:pt x="71572" y="57413"/>
                      <a:pt x="71090" y="57362"/>
                      <a:pt x="70611" y="57362"/>
                    </a:cubicBezTo>
                    <a:cubicBezTo>
                      <a:pt x="68757" y="57362"/>
                      <a:pt x="66958" y="58130"/>
                      <a:pt x="65662" y="59525"/>
                    </a:cubicBezTo>
                    <a:cubicBezTo>
                      <a:pt x="64387" y="58153"/>
                      <a:pt x="62599" y="57366"/>
                      <a:pt x="60729" y="57366"/>
                    </a:cubicBezTo>
                    <a:cubicBezTo>
                      <a:pt x="60719" y="57366"/>
                      <a:pt x="60708" y="57366"/>
                      <a:pt x="60697" y="57366"/>
                    </a:cubicBezTo>
                    <a:lnTo>
                      <a:pt x="60715" y="57366"/>
                    </a:lnTo>
                    <a:cubicBezTo>
                      <a:pt x="60223" y="57366"/>
                      <a:pt x="59739" y="57411"/>
                      <a:pt x="59264" y="57518"/>
                    </a:cubicBezTo>
                    <a:cubicBezTo>
                      <a:pt x="59304" y="53361"/>
                      <a:pt x="62481" y="51282"/>
                      <a:pt x="65657" y="51282"/>
                    </a:cubicBezTo>
                    <a:close/>
                    <a:moveTo>
                      <a:pt x="18802" y="51334"/>
                    </a:moveTo>
                    <a:cubicBezTo>
                      <a:pt x="21383" y="51334"/>
                      <a:pt x="23964" y="52708"/>
                      <a:pt x="24864" y="55457"/>
                    </a:cubicBezTo>
                    <a:cubicBezTo>
                      <a:pt x="25079" y="56129"/>
                      <a:pt x="25196" y="56846"/>
                      <a:pt x="25196" y="57554"/>
                    </a:cubicBezTo>
                    <a:cubicBezTo>
                      <a:pt x="24721" y="57452"/>
                      <a:pt x="24242" y="57402"/>
                      <a:pt x="23767" y="57402"/>
                    </a:cubicBezTo>
                    <a:cubicBezTo>
                      <a:pt x="21904" y="57402"/>
                      <a:pt x="20100" y="58169"/>
                      <a:pt x="18807" y="59561"/>
                    </a:cubicBezTo>
                    <a:cubicBezTo>
                      <a:pt x="17526" y="58181"/>
                      <a:pt x="15734" y="57402"/>
                      <a:pt x="13852" y="57402"/>
                    </a:cubicBezTo>
                    <a:cubicBezTo>
                      <a:pt x="13368" y="57402"/>
                      <a:pt x="12884" y="57456"/>
                      <a:pt x="12409" y="57563"/>
                    </a:cubicBezTo>
                    <a:cubicBezTo>
                      <a:pt x="12409" y="56846"/>
                      <a:pt x="12526" y="56129"/>
                      <a:pt x="12741" y="55448"/>
                    </a:cubicBezTo>
                    <a:lnTo>
                      <a:pt x="12741" y="55457"/>
                    </a:lnTo>
                    <a:cubicBezTo>
                      <a:pt x="13637" y="52710"/>
                      <a:pt x="16220" y="51334"/>
                      <a:pt x="18802" y="51334"/>
                    </a:cubicBezTo>
                    <a:close/>
                    <a:moveTo>
                      <a:pt x="117977" y="57538"/>
                    </a:moveTo>
                    <a:cubicBezTo>
                      <a:pt x="118398" y="57538"/>
                      <a:pt x="118823" y="57576"/>
                      <a:pt x="119245" y="57653"/>
                    </a:cubicBezTo>
                    <a:cubicBezTo>
                      <a:pt x="118726" y="58271"/>
                      <a:pt x="118322" y="58979"/>
                      <a:pt x="118063" y="59741"/>
                    </a:cubicBezTo>
                    <a:lnTo>
                      <a:pt x="118054" y="59741"/>
                    </a:lnTo>
                    <a:cubicBezTo>
                      <a:pt x="117821" y="60439"/>
                      <a:pt x="117713" y="61174"/>
                      <a:pt x="117758" y="61918"/>
                    </a:cubicBezTo>
                    <a:cubicBezTo>
                      <a:pt x="116501" y="60608"/>
                      <a:pt x="114730" y="59776"/>
                      <a:pt x="112860" y="59776"/>
                    </a:cubicBezTo>
                    <a:cubicBezTo>
                      <a:pt x="112850" y="59776"/>
                      <a:pt x="112840" y="59776"/>
                      <a:pt x="112830" y="59776"/>
                    </a:cubicBezTo>
                    <a:cubicBezTo>
                      <a:pt x="114169" y="58334"/>
                      <a:pt x="116040" y="57538"/>
                      <a:pt x="117977" y="57538"/>
                    </a:cubicBezTo>
                    <a:close/>
                    <a:moveTo>
                      <a:pt x="130971" y="57538"/>
                    </a:moveTo>
                    <a:cubicBezTo>
                      <a:pt x="132907" y="57538"/>
                      <a:pt x="134780" y="58334"/>
                      <a:pt x="136127" y="59776"/>
                    </a:cubicBezTo>
                    <a:cubicBezTo>
                      <a:pt x="136117" y="59776"/>
                      <a:pt x="136107" y="59776"/>
                      <a:pt x="136097" y="59776"/>
                    </a:cubicBezTo>
                    <a:cubicBezTo>
                      <a:pt x="134217" y="59776"/>
                      <a:pt x="132446" y="60608"/>
                      <a:pt x="131199" y="61918"/>
                    </a:cubicBezTo>
                    <a:cubicBezTo>
                      <a:pt x="131234" y="61183"/>
                      <a:pt x="131136" y="60439"/>
                      <a:pt x="130894" y="59741"/>
                    </a:cubicBezTo>
                    <a:lnTo>
                      <a:pt x="130885" y="59741"/>
                    </a:lnTo>
                    <a:cubicBezTo>
                      <a:pt x="130625" y="58979"/>
                      <a:pt x="130222" y="58271"/>
                      <a:pt x="129702" y="57653"/>
                    </a:cubicBezTo>
                    <a:cubicBezTo>
                      <a:pt x="130125" y="57576"/>
                      <a:pt x="130549" y="57538"/>
                      <a:pt x="130971" y="57538"/>
                    </a:cubicBezTo>
                    <a:close/>
                    <a:moveTo>
                      <a:pt x="94432" y="57571"/>
                    </a:moveTo>
                    <a:cubicBezTo>
                      <a:pt x="94855" y="57571"/>
                      <a:pt x="95282" y="57610"/>
                      <a:pt x="95706" y="57689"/>
                    </a:cubicBezTo>
                    <a:cubicBezTo>
                      <a:pt x="94720" y="58871"/>
                      <a:pt x="94138" y="60377"/>
                      <a:pt x="94219" y="61963"/>
                    </a:cubicBezTo>
                    <a:cubicBezTo>
                      <a:pt x="92984" y="60666"/>
                      <a:pt x="91228" y="59830"/>
                      <a:pt x="89369" y="59830"/>
                    </a:cubicBezTo>
                    <a:cubicBezTo>
                      <a:pt x="89340" y="59830"/>
                      <a:pt x="89311" y="59830"/>
                      <a:pt x="89281" y="59830"/>
                    </a:cubicBezTo>
                    <a:cubicBezTo>
                      <a:pt x="89261" y="59830"/>
                      <a:pt x="89242" y="59830"/>
                      <a:pt x="89222" y="59830"/>
                    </a:cubicBezTo>
                    <a:cubicBezTo>
                      <a:pt x="87353" y="59830"/>
                      <a:pt x="85594" y="60659"/>
                      <a:pt x="84344" y="61963"/>
                    </a:cubicBezTo>
                    <a:cubicBezTo>
                      <a:pt x="84434" y="60377"/>
                      <a:pt x="83851" y="58871"/>
                      <a:pt x="82866" y="57689"/>
                    </a:cubicBezTo>
                    <a:lnTo>
                      <a:pt x="82857" y="57689"/>
                    </a:lnTo>
                    <a:cubicBezTo>
                      <a:pt x="83283" y="57610"/>
                      <a:pt x="83710" y="57571"/>
                      <a:pt x="84135" y="57571"/>
                    </a:cubicBezTo>
                    <a:cubicBezTo>
                      <a:pt x="86071" y="57571"/>
                      <a:pt x="87946" y="58374"/>
                      <a:pt x="89290" y="59821"/>
                    </a:cubicBezTo>
                    <a:cubicBezTo>
                      <a:pt x="90628" y="58374"/>
                      <a:pt x="92501" y="57571"/>
                      <a:pt x="94432" y="57571"/>
                    </a:cubicBezTo>
                    <a:close/>
                    <a:moveTo>
                      <a:pt x="47479" y="57732"/>
                    </a:moveTo>
                    <a:cubicBezTo>
                      <a:pt x="47903" y="57732"/>
                      <a:pt x="48329" y="57771"/>
                      <a:pt x="48753" y="57850"/>
                    </a:cubicBezTo>
                    <a:cubicBezTo>
                      <a:pt x="48233" y="58468"/>
                      <a:pt x="47839" y="59176"/>
                      <a:pt x="47570" y="59938"/>
                    </a:cubicBezTo>
                    <a:cubicBezTo>
                      <a:pt x="47337" y="60637"/>
                      <a:pt x="47230" y="61380"/>
                      <a:pt x="47275" y="62115"/>
                    </a:cubicBezTo>
                    <a:lnTo>
                      <a:pt x="47266" y="62115"/>
                    </a:lnTo>
                    <a:cubicBezTo>
                      <a:pt x="46024" y="60820"/>
                      <a:pt x="44265" y="59982"/>
                      <a:pt x="42405" y="59982"/>
                    </a:cubicBezTo>
                    <a:cubicBezTo>
                      <a:pt x="42386" y="59982"/>
                      <a:pt x="42366" y="59982"/>
                      <a:pt x="42346" y="59982"/>
                    </a:cubicBezTo>
                    <a:cubicBezTo>
                      <a:pt x="43684" y="58535"/>
                      <a:pt x="45551" y="57732"/>
                      <a:pt x="47479" y="57732"/>
                    </a:cubicBezTo>
                    <a:close/>
                    <a:moveTo>
                      <a:pt x="60498" y="57741"/>
                    </a:moveTo>
                    <a:cubicBezTo>
                      <a:pt x="62431" y="57741"/>
                      <a:pt x="64299" y="58543"/>
                      <a:pt x="65644" y="59982"/>
                    </a:cubicBezTo>
                    <a:cubicBezTo>
                      <a:pt x="65634" y="59982"/>
                      <a:pt x="65623" y="59982"/>
                      <a:pt x="65613" y="59982"/>
                    </a:cubicBezTo>
                    <a:cubicBezTo>
                      <a:pt x="63734" y="59982"/>
                      <a:pt x="61963" y="60814"/>
                      <a:pt x="60715" y="62124"/>
                    </a:cubicBezTo>
                    <a:cubicBezTo>
                      <a:pt x="60751" y="61380"/>
                      <a:pt x="60653" y="60646"/>
                      <a:pt x="60411" y="59938"/>
                    </a:cubicBezTo>
                    <a:lnTo>
                      <a:pt x="60402" y="59938"/>
                    </a:lnTo>
                    <a:cubicBezTo>
                      <a:pt x="60142" y="59176"/>
                      <a:pt x="59739" y="58468"/>
                      <a:pt x="59219" y="57859"/>
                    </a:cubicBezTo>
                    <a:cubicBezTo>
                      <a:pt x="59645" y="57780"/>
                      <a:pt x="60073" y="57741"/>
                      <a:pt x="60498" y="57741"/>
                    </a:cubicBezTo>
                    <a:close/>
                    <a:moveTo>
                      <a:pt x="23936" y="57773"/>
                    </a:moveTo>
                    <a:cubicBezTo>
                      <a:pt x="24366" y="57773"/>
                      <a:pt x="24800" y="57813"/>
                      <a:pt x="25232" y="57895"/>
                    </a:cubicBezTo>
                    <a:cubicBezTo>
                      <a:pt x="24237" y="59068"/>
                      <a:pt x="23655" y="60574"/>
                      <a:pt x="23744" y="62160"/>
                    </a:cubicBezTo>
                    <a:cubicBezTo>
                      <a:pt x="22494" y="60857"/>
                      <a:pt x="20727" y="60027"/>
                      <a:pt x="18867" y="60027"/>
                    </a:cubicBezTo>
                    <a:cubicBezTo>
                      <a:pt x="18847" y="60027"/>
                      <a:pt x="18827" y="60027"/>
                      <a:pt x="18807" y="60027"/>
                    </a:cubicBezTo>
                    <a:cubicBezTo>
                      <a:pt x="18787" y="60027"/>
                      <a:pt x="18767" y="60027"/>
                      <a:pt x="18747" y="60027"/>
                    </a:cubicBezTo>
                    <a:cubicBezTo>
                      <a:pt x="16879" y="60027"/>
                      <a:pt x="15111" y="60857"/>
                      <a:pt x="13870" y="62169"/>
                    </a:cubicBezTo>
                    <a:cubicBezTo>
                      <a:pt x="13951" y="60574"/>
                      <a:pt x="13368" y="59077"/>
                      <a:pt x="12382" y="57895"/>
                    </a:cubicBezTo>
                    <a:lnTo>
                      <a:pt x="12374" y="57895"/>
                    </a:lnTo>
                    <a:cubicBezTo>
                      <a:pt x="12805" y="57813"/>
                      <a:pt x="13239" y="57773"/>
                      <a:pt x="13670" y="57773"/>
                    </a:cubicBezTo>
                    <a:cubicBezTo>
                      <a:pt x="15599" y="57773"/>
                      <a:pt x="17467" y="58575"/>
                      <a:pt x="18807" y="60018"/>
                    </a:cubicBezTo>
                    <a:cubicBezTo>
                      <a:pt x="20140" y="58575"/>
                      <a:pt x="22007" y="57773"/>
                      <a:pt x="23936" y="57773"/>
                    </a:cubicBezTo>
                    <a:close/>
                    <a:moveTo>
                      <a:pt x="107668" y="57537"/>
                    </a:moveTo>
                    <a:cubicBezTo>
                      <a:pt x="109594" y="57537"/>
                      <a:pt x="111464" y="58336"/>
                      <a:pt x="112812" y="59776"/>
                    </a:cubicBezTo>
                    <a:cubicBezTo>
                      <a:pt x="112793" y="59776"/>
                      <a:pt x="112774" y="59776"/>
                      <a:pt x="112756" y="59776"/>
                    </a:cubicBezTo>
                    <a:cubicBezTo>
                      <a:pt x="110769" y="59776"/>
                      <a:pt x="108902" y="60722"/>
                      <a:pt x="107650" y="62178"/>
                    </a:cubicBezTo>
                    <a:lnTo>
                      <a:pt x="107650" y="62178"/>
                    </a:lnTo>
                    <a:cubicBezTo>
                      <a:pt x="107803" y="60502"/>
                      <a:pt x="107211" y="58925"/>
                      <a:pt x="106181" y="57698"/>
                    </a:cubicBezTo>
                    <a:cubicBezTo>
                      <a:pt x="106675" y="57590"/>
                      <a:pt x="107173" y="57537"/>
                      <a:pt x="107668" y="57537"/>
                    </a:cubicBezTo>
                    <a:close/>
                    <a:moveTo>
                      <a:pt x="37180" y="57734"/>
                    </a:moveTo>
                    <a:cubicBezTo>
                      <a:pt x="39111" y="57734"/>
                      <a:pt x="40981" y="58533"/>
                      <a:pt x="42328" y="59974"/>
                    </a:cubicBezTo>
                    <a:cubicBezTo>
                      <a:pt x="42310" y="59973"/>
                      <a:pt x="42291" y="59973"/>
                      <a:pt x="42273" y="59973"/>
                    </a:cubicBezTo>
                    <a:cubicBezTo>
                      <a:pt x="40286" y="59973"/>
                      <a:pt x="38419" y="60919"/>
                      <a:pt x="37167" y="62375"/>
                    </a:cubicBezTo>
                    <a:cubicBezTo>
                      <a:pt x="37320" y="60708"/>
                      <a:pt x="36728" y="59131"/>
                      <a:pt x="35698" y="57895"/>
                    </a:cubicBezTo>
                    <a:lnTo>
                      <a:pt x="35689" y="57895"/>
                    </a:lnTo>
                    <a:cubicBezTo>
                      <a:pt x="36185" y="57787"/>
                      <a:pt x="36684" y="57734"/>
                      <a:pt x="37180" y="57734"/>
                    </a:cubicBezTo>
                    <a:close/>
                    <a:moveTo>
                      <a:pt x="124474" y="55684"/>
                    </a:moveTo>
                    <a:cubicBezTo>
                      <a:pt x="127057" y="55684"/>
                      <a:pt x="129639" y="57057"/>
                      <a:pt x="130536" y="59803"/>
                    </a:cubicBezTo>
                    <a:cubicBezTo>
                      <a:pt x="130751" y="60484"/>
                      <a:pt x="130858" y="61192"/>
                      <a:pt x="130867" y="61909"/>
                    </a:cubicBezTo>
                    <a:cubicBezTo>
                      <a:pt x="130392" y="61807"/>
                      <a:pt x="129913" y="61757"/>
                      <a:pt x="129438" y="61757"/>
                    </a:cubicBezTo>
                    <a:cubicBezTo>
                      <a:pt x="127575" y="61757"/>
                      <a:pt x="125771" y="62524"/>
                      <a:pt x="124478" y="63916"/>
                    </a:cubicBezTo>
                    <a:cubicBezTo>
                      <a:pt x="123197" y="62536"/>
                      <a:pt x="121405" y="61757"/>
                      <a:pt x="119523" y="61757"/>
                    </a:cubicBezTo>
                    <a:cubicBezTo>
                      <a:pt x="119039" y="61757"/>
                      <a:pt x="118555" y="61810"/>
                      <a:pt x="118080" y="61909"/>
                    </a:cubicBezTo>
                    <a:cubicBezTo>
                      <a:pt x="118080" y="61192"/>
                      <a:pt x="118197" y="60484"/>
                      <a:pt x="118412" y="59803"/>
                    </a:cubicBezTo>
                    <a:cubicBezTo>
                      <a:pt x="119308" y="57057"/>
                      <a:pt x="121891" y="55684"/>
                      <a:pt x="124474" y="55684"/>
                    </a:cubicBezTo>
                    <a:close/>
                    <a:moveTo>
                      <a:pt x="100947" y="55720"/>
                    </a:moveTo>
                    <a:cubicBezTo>
                      <a:pt x="104117" y="55720"/>
                      <a:pt x="107290" y="57792"/>
                      <a:pt x="107337" y="61941"/>
                    </a:cubicBezTo>
                    <a:lnTo>
                      <a:pt x="107337" y="61941"/>
                    </a:lnTo>
                    <a:cubicBezTo>
                      <a:pt x="106869" y="61842"/>
                      <a:pt x="106398" y="61793"/>
                      <a:pt x="105930" y="61793"/>
                    </a:cubicBezTo>
                    <a:cubicBezTo>
                      <a:pt x="104072" y="61793"/>
                      <a:pt x="102267" y="62560"/>
                      <a:pt x="100975" y="63952"/>
                    </a:cubicBezTo>
                    <a:cubicBezTo>
                      <a:pt x="99693" y="62572"/>
                      <a:pt x="97901" y="61792"/>
                      <a:pt x="96020" y="61792"/>
                    </a:cubicBezTo>
                    <a:cubicBezTo>
                      <a:pt x="95536" y="61792"/>
                      <a:pt x="95052" y="61846"/>
                      <a:pt x="94577" y="61945"/>
                    </a:cubicBezTo>
                    <a:cubicBezTo>
                      <a:pt x="94604" y="57796"/>
                      <a:pt x="97774" y="55720"/>
                      <a:pt x="100947" y="55720"/>
                    </a:cubicBezTo>
                    <a:close/>
                    <a:moveTo>
                      <a:pt x="77633" y="55721"/>
                    </a:moveTo>
                    <a:cubicBezTo>
                      <a:pt x="80806" y="55721"/>
                      <a:pt x="83980" y="57797"/>
                      <a:pt x="84022" y="61952"/>
                    </a:cubicBezTo>
                    <a:lnTo>
                      <a:pt x="84022" y="61952"/>
                    </a:lnTo>
                    <a:cubicBezTo>
                      <a:pt x="83551" y="61851"/>
                      <a:pt x="83077" y="61802"/>
                      <a:pt x="82606" y="61802"/>
                    </a:cubicBezTo>
                    <a:cubicBezTo>
                      <a:pt x="80748" y="61802"/>
                      <a:pt x="78943" y="62569"/>
                      <a:pt x="77651" y="63961"/>
                    </a:cubicBezTo>
                    <a:cubicBezTo>
                      <a:pt x="76369" y="62581"/>
                      <a:pt x="74577" y="61801"/>
                      <a:pt x="72696" y="61801"/>
                    </a:cubicBezTo>
                    <a:cubicBezTo>
                      <a:pt x="72212" y="61801"/>
                      <a:pt x="71728" y="61855"/>
                      <a:pt x="71253" y="61954"/>
                    </a:cubicBezTo>
                    <a:cubicBezTo>
                      <a:pt x="71284" y="57799"/>
                      <a:pt x="74458" y="55721"/>
                      <a:pt x="77633" y="55721"/>
                    </a:cubicBezTo>
                    <a:close/>
                    <a:moveTo>
                      <a:pt x="54007" y="55886"/>
                    </a:moveTo>
                    <a:cubicBezTo>
                      <a:pt x="56587" y="55886"/>
                      <a:pt x="59166" y="57260"/>
                      <a:pt x="60061" y="60009"/>
                    </a:cubicBezTo>
                    <a:cubicBezTo>
                      <a:pt x="60285" y="60681"/>
                      <a:pt x="60393" y="61398"/>
                      <a:pt x="60402" y="62106"/>
                    </a:cubicBezTo>
                    <a:cubicBezTo>
                      <a:pt x="59929" y="62004"/>
                      <a:pt x="59451" y="61954"/>
                      <a:pt x="58977" y="61954"/>
                    </a:cubicBezTo>
                    <a:cubicBezTo>
                      <a:pt x="57118" y="61954"/>
                      <a:pt x="55312" y="62721"/>
                      <a:pt x="54013" y="64113"/>
                    </a:cubicBezTo>
                    <a:cubicBezTo>
                      <a:pt x="52741" y="62733"/>
                      <a:pt x="50939" y="61954"/>
                      <a:pt x="49067" y="61954"/>
                    </a:cubicBezTo>
                    <a:cubicBezTo>
                      <a:pt x="48574" y="61954"/>
                      <a:pt x="48090" y="62008"/>
                      <a:pt x="47624" y="62115"/>
                    </a:cubicBezTo>
                    <a:cubicBezTo>
                      <a:pt x="47615" y="61398"/>
                      <a:pt x="47723" y="60690"/>
                      <a:pt x="47929" y="60009"/>
                    </a:cubicBezTo>
                    <a:lnTo>
                      <a:pt x="47947" y="60009"/>
                    </a:lnTo>
                    <a:cubicBezTo>
                      <a:pt x="48843" y="57262"/>
                      <a:pt x="51425" y="55886"/>
                      <a:pt x="54007" y="55886"/>
                    </a:cubicBezTo>
                    <a:close/>
                    <a:moveTo>
                      <a:pt x="30465" y="55920"/>
                    </a:moveTo>
                    <a:cubicBezTo>
                      <a:pt x="33637" y="55920"/>
                      <a:pt x="36811" y="57998"/>
                      <a:pt x="36854" y="62156"/>
                    </a:cubicBezTo>
                    <a:lnTo>
                      <a:pt x="36854" y="62156"/>
                    </a:lnTo>
                    <a:cubicBezTo>
                      <a:pt x="36379" y="62054"/>
                      <a:pt x="35901" y="62004"/>
                      <a:pt x="35426" y="62004"/>
                    </a:cubicBezTo>
                    <a:cubicBezTo>
                      <a:pt x="33569" y="62004"/>
                      <a:pt x="31771" y="62770"/>
                      <a:pt x="30483" y="64158"/>
                    </a:cubicBezTo>
                    <a:cubicBezTo>
                      <a:pt x="29201" y="62787"/>
                      <a:pt x="27409" y="61999"/>
                      <a:pt x="25528" y="61999"/>
                    </a:cubicBezTo>
                    <a:cubicBezTo>
                      <a:pt x="25044" y="61999"/>
                      <a:pt x="24560" y="62052"/>
                      <a:pt x="24085" y="62160"/>
                    </a:cubicBezTo>
                    <a:cubicBezTo>
                      <a:pt x="24116" y="58001"/>
                      <a:pt x="27290" y="55920"/>
                      <a:pt x="30465" y="55920"/>
                    </a:cubicBezTo>
                    <a:close/>
                    <a:moveTo>
                      <a:pt x="7145" y="55923"/>
                    </a:moveTo>
                    <a:cubicBezTo>
                      <a:pt x="10322" y="55923"/>
                      <a:pt x="13498" y="58002"/>
                      <a:pt x="13538" y="62160"/>
                    </a:cubicBezTo>
                    <a:cubicBezTo>
                      <a:pt x="13060" y="62055"/>
                      <a:pt x="12577" y="62004"/>
                      <a:pt x="12098" y="62004"/>
                    </a:cubicBezTo>
                    <a:cubicBezTo>
                      <a:pt x="10244" y="62004"/>
                      <a:pt x="8445" y="62770"/>
                      <a:pt x="7150" y="64158"/>
                    </a:cubicBezTo>
                    <a:lnTo>
                      <a:pt x="7150" y="64167"/>
                    </a:lnTo>
                    <a:cubicBezTo>
                      <a:pt x="5868" y="62787"/>
                      <a:pt x="4076" y="62008"/>
                      <a:pt x="2194" y="62008"/>
                    </a:cubicBezTo>
                    <a:cubicBezTo>
                      <a:pt x="1711" y="62008"/>
                      <a:pt x="1227" y="62052"/>
                      <a:pt x="752" y="62160"/>
                    </a:cubicBezTo>
                    <a:cubicBezTo>
                      <a:pt x="792" y="58002"/>
                      <a:pt x="3969" y="55923"/>
                      <a:pt x="7145" y="55923"/>
                    </a:cubicBezTo>
                    <a:close/>
                    <a:moveTo>
                      <a:pt x="119331" y="62140"/>
                    </a:moveTo>
                    <a:cubicBezTo>
                      <a:pt x="121264" y="62140"/>
                      <a:pt x="123135" y="62937"/>
                      <a:pt x="124478" y="64382"/>
                    </a:cubicBezTo>
                    <a:cubicBezTo>
                      <a:pt x="125815" y="62942"/>
                      <a:pt x="127688" y="62141"/>
                      <a:pt x="129619" y="62141"/>
                    </a:cubicBezTo>
                    <a:cubicBezTo>
                      <a:pt x="130043" y="62141"/>
                      <a:pt x="130469" y="62179"/>
                      <a:pt x="130894" y="62258"/>
                    </a:cubicBezTo>
                    <a:cubicBezTo>
                      <a:pt x="129908" y="63432"/>
                      <a:pt x="129326" y="64929"/>
                      <a:pt x="129415" y="66524"/>
                    </a:cubicBezTo>
                    <a:lnTo>
                      <a:pt x="129406" y="66533"/>
                    </a:lnTo>
                    <a:cubicBezTo>
                      <a:pt x="128165" y="65229"/>
                      <a:pt x="126397" y="64391"/>
                      <a:pt x="124528" y="64391"/>
                    </a:cubicBezTo>
                    <a:cubicBezTo>
                      <a:pt x="124509" y="64391"/>
                      <a:pt x="124489" y="64391"/>
                      <a:pt x="124469" y="64391"/>
                    </a:cubicBezTo>
                    <a:cubicBezTo>
                      <a:pt x="124450" y="64391"/>
                      <a:pt x="124430" y="64391"/>
                      <a:pt x="124410" y="64391"/>
                    </a:cubicBezTo>
                    <a:cubicBezTo>
                      <a:pt x="122541" y="64391"/>
                      <a:pt x="120782" y="65229"/>
                      <a:pt x="119532" y="66533"/>
                    </a:cubicBezTo>
                    <a:cubicBezTo>
                      <a:pt x="119622" y="64938"/>
                      <a:pt x="119039" y="63441"/>
                      <a:pt x="118045" y="62258"/>
                    </a:cubicBezTo>
                    <a:cubicBezTo>
                      <a:pt x="118473" y="62179"/>
                      <a:pt x="118903" y="62140"/>
                      <a:pt x="119331" y="62140"/>
                    </a:cubicBezTo>
                    <a:close/>
                    <a:moveTo>
                      <a:pt x="95793" y="62177"/>
                    </a:moveTo>
                    <a:cubicBezTo>
                      <a:pt x="97728" y="62177"/>
                      <a:pt x="99603" y="62979"/>
                      <a:pt x="100948" y="64427"/>
                    </a:cubicBezTo>
                    <a:lnTo>
                      <a:pt x="100948" y="64427"/>
                    </a:lnTo>
                    <a:cubicBezTo>
                      <a:pt x="100945" y="64427"/>
                      <a:pt x="100942" y="64427"/>
                      <a:pt x="100939" y="64427"/>
                    </a:cubicBezTo>
                    <a:cubicBezTo>
                      <a:pt x="100919" y="64427"/>
                      <a:pt x="100900" y="64427"/>
                      <a:pt x="100880" y="64427"/>
                    </a:cubicBezTo>
                    <a:cubicBezTo>
                      <a:pt x="99011" y="64427"/>
                      <a:pt x="97252" y="65265"/>
                      <a:pt x="96002" y="66568"/>
                    </a:cubicBezTo>
                    <a:cubicBezTo>
                      <a:pt x="96091" y="64982"/>
                      <a:pt x="95509" y="63477"/>
                      <a:pt x="94514" y="62294"/>
                    </a:cubicBezTo>
                    <a:cubicBezTo>
                      <a:pt x="94940" y="62215"/>
                      <a:pt x="95368" y="62177"/>
                      <a:pt x="95793" y="62177"/>
                    </a:cubicBezTo>
                    <a:close/>
                    <a:moveTo>
                      <a:pt x="82770" y="62194"/>
                    </a:moveTo>
                    <a:cubicBezTo>
                      <a:pt x="83195" y="62194"/>
                      <a:pt x="83623" y="62233"/>
                      <a:pt x="84048" y="62312"/>
                    </a:cubicBezTo>
                    <a:cubicBezTo>
                      <a:pt x="83054" y="63495"/>
                      <a:pt x="82471" y="64991"/>
                      <a:pt x="82561" y="66586"/>
                    </a:cubicBezTo>
                    <a:cubicBezTo>
                      <a:pt x="81311" y="65283"/>
                      <a:pt x="79552" y="64445"/>
                      <a:pt x="77683" y="64445"/>
                    </a:cubicBezTo>
                    <a:cubicBezTo>
                      <a:pt x="77663" y="64445"/>
                      <a:pt x="77644" y="64445"/>
                      <a:pt x="77624" y="64445"/>
                    </a:cubicBezTo>
                    <a:cubicBezTo>
                      <a:pt x="78961" y="62997"/>
                      <a:pt x="80835" y="62194"/>
                      <a:pt x="82770" y="62194"/>
                    </a:cubicBezTo>
                    <a:close/>
                    <a:moveTo>
                      <a:pt x="48840" y="62338"/>
                    </a:moveTo>
                    <a:cubicBezTo>
                      <a:pt x="50775" y="62338"/>
                      <a:pt x="52650" y="63141"/>
                      <a:pt x="53995" y="64588"/>
                    </a:cubicBezTo>
                    <a:lnTo>
                      <a:pt x="53995" y="64588"/>
                    </a:lnTo>
                    <a:cubicBezTo>
                      <a:pt x="53992" y="64588"/>
                      <a:pt x="53989" y="64588"/>
                      <a:pt x="53986" y="64588"/>
                    </a:cubicBezTo>
                    <a:cubicBezTo>
                      <a:pt x="53966" y="64588"/>
                      <a:pt x="53947" y="64588"/>
                      <a:pt x="53927" y="64588"/>
                    </a:cubicBezTo>
                    <a:cubicBezTo>
                      <a:pt x="52058" y="64588"/>
                      <a:pt x="50299" y="65426"/>
                      <a:pt x="49049" y="66730"/>
                    </a:cubicBezTo>
                    <a:cubicBezTo>
                      <a:pt x="49138" y="65144"/>
                      <a:pt x="48556" y="63638"/>
                      <a:pt x="47561" y="62456"/>
                    </a:cubicBezTo>
                    <a:cubicBezTo>
                      <a:pt x="47987" y="62377"/>
                      <a:pt x="48415" y="62338"/>
                      <a:pt x="48840" y="62338"/>
                    </a:cubicBezTo>
                    <a:close/>
                    <a:moveTo>
                      <a:pt x="59133" y="62338"/>
                    </a:moveTo>
                    <a:cubicBezTo>
                      <a:pt x="59557" y="62338"/>
                      <a:pt x="59985" y="62377"/>
                      <a:pt x="60411" y="62456"/>
                    </a:cubicBezTo>
                    <a:cubicBezTo>
                      <a:pt x="59425" y="63629"/>
                      <a:pt x="58843" y="65135"/>
                      <a:pt x="58932" y="66721"/>
                    </a:cubicBezTo>
                    <a:lnTo>
                      <a:pt x="58923" y="66730"/>
                    </a:lnTo>
                    <a:cubicBezTo>
                      <a:pt x="57682" y="65426"/>
                      <a:pt x="55914" y="64588"/>
                      <a:pt x="54045" y="64588"/>
                    </a:cubicBezTo>
                    <a:cubicBezTo>
                      <a:pt x="54029" y="64588"/>
                      <a:pt x="54012" y="64588"/>
                      <a:pt x="53995" y="64588"/>
                    </a:cubicBezTo>
                    <a:lnTo>
                      <a:pt x="53995" y="64588"/>
                    </a:lnTo>
                    <a:cubicBezTo>
                      <a:pt x="55332" y="63141"/>
                      <a:pt x="57200" y="62338"/>
                      <a:pt x="59133" y="62338"/>
                    </a:cubicBezTo>
                    <a:close/>
                    <a:moveTo>
                      <a:pt x="12296" y="62401"/>
                    </a:moveTo>
                    <a:cubicBezTo>
                      <a:pt x="12721" y="62401"/>
                      <a:pt x="13148" y="62439"/>
                      <a:pt x="13574" y="62518"/>
                    </a:cubicBezTo>
                    <a:cubicBezTo>
                      <a:pt x="12580" y="63701"/>
                      <a:pt x="11997" y="65197"/>
                      <a:pt x="12087" y="66792"/>
                    </a:cubicBezTo>
                    <a:cubicBezTo>
                      <a:pt x="10837" y="65489"/>
                      <a:pt x="9069" y="64651"/>
                      <a:pt x="7208" y="64651"/>
                    </a:cubicBezTo>
                    <a:cubicBezTo>
                      <a:pt x="7189" y="64651"/>
                      <a:pt x="7169" y="64651"/>
                      <a:pt x="7150" y="64651"/>
                    </a:cubicBezTo>
                    <a:cubicBezTo>
                      <a:pt x="8487" y="63203"/>
                      <a:pt x="10360" y="62401"/>
                      <a:pt x="12296" y="62401"/>
                    </a:cubicBezTo>
                    <a:close/>
                    <a:moveTo>
                      <a:pt x="106094" y="62174"/>
                    </a:moveTo>
                    <a:cubicBezTo>
                      <a:pt x="106570" y="62174"/>
                      <a:pt x="107049" y="62222"/>
                      <a:pt x="107525" y="62321"/>
                    </a:cubicBezTo>
                    <a:cubicBezTo>
                      <a:pt x="106512" y="63567"/>
                      <a:pt x="105939" y="65162"/>
                      <a:pt x="106127" y="66837"/>
                    </a:cubicBezTo>
                    <a:lnTo>
                      <a:pt x="106118" y="66837"/>
                    </a:lnTo>
                    <a:cubicBezTo>
                      <a:pt x="104866" y="65381"/>
                      <a:pt x="102990" y="64427"/>
                      <a:pt x="100995" y="64427"/>
                    </a:cubicBezTo>
                    <a:cubicBezTo>
                      <a:pt x="100979" y="64427"/>
                      <a:pt x="100964" y="64427"/>
                      <a:pt x="100948" y="64427"/>
                    </a:cubicBezTo>
                    <a:lnTo>
                      <a:pt x="100948" y="64427"/>
                    </a:lnTo>
                    <a:cubicBezTo>
                      <a:pt x="102286" y="62974"/>
                      <a:pt x="104160" y="62174"/>
                      <a:pt x="106094" y="62174"/>
                    </a:cubicBezTo>
                    <a:close/>
                    <a:moveTo>
                      <a:pt x="70802" y="57747"/>
                    </a:moveTo>
                    <a:cubicBezTo>
                      <a:pt x="71277" y="57747"/>
                      <a:pt x="71755" y="57796"/>
                      <a:pt x="72230" y="57895"/>
                    </a:cubicBezTo>
                    <a:cubicBezTo>
                      <a:pt x="71262" y="59140"/>
                      <a:pt x="70733" y="60708"/>
                      <a:pt x="70930" y="62357"/>
                    </a:cubicBezTo>
                    <a:cubicBezTo>
                      <a:pt x="71442" y="62243"/>
                      <a:pt x="71958" y="62187"/>
                      <a:pt x="72470" y="62187"/>
                    </a:cubicBezTo>
                    <a:cubicBezTo>
                      <a:pt x="74405" y="62187"/>
                      <a:pt x="76278" y="62985"/>
                      <a:pt x="77624" y="64445"/>
                    </a:cubicBezTo>
                    <a:cubicBezTo>
                      <a:pt x="77606" y="64445"/>
                      <a:pt x="77588" y="64445"/>
                      <a:pt x="77570" y="64445"/>
                    </a:cubicBezTo>
                    <a:cubicBezTo>
                      <a:pt x="75520" y="64445"/>
                      <a:pt x="73598" y="65453"/>
                      <a:pt x="72346" y="66972"/>
                    </a:cubicBezTo>
                    <a:cubicBezTo>
                      <a:pt x="72703" y="63259"/>
                      <a:pt x="69407" y="59982"/>
                      <a:pt x="65707" y="59982"/>
                    </a:cubicBezTo>
                    <a:cubicBezTo>
                      <a:pt x="65692" y="59982"/>
                      <a:pt x="65677" y="59982"/>
                      <a:pt x="65662" y="59982"/>
                    </a:cubicBezTo>
                    <a:lnTo>
                      <a:pt x="65653" y="59991"/>
                    </a:lnTo>
                    <a:cubicBezTo>
                      <a:pt x="66997" y="58546"/>
                      <a:pt x="68873" y="57747"/>
                      <a:pt x="70802" y="57747"/>
                    </a:cubicBezTo>
                    <a:close/>
                    <a:moveTo>
                      <a:pt x="35611" y="62371"/>
                    </a:moveTo>
                    <a:cubicBezTo>
                      <a:pt x="36087" y="62371"/>
                      <a:pt x="36566" y="62419"/>
                      <a:pt x="37042" y="62518"/>
                    </a:cubicBezTo>
                    <a:cubicBezTo>
                      <a:pt x="36029" y="63773"/>
                      <a:pt x="35456" y="65359"/>
                      <a:pt x="35644" y="67034"/>
                    </a:cubicBezTo>
                    <a:lnTo>
                      <a:pt x="35635" y="67034"/>
                    </a:lnTo>
                    <a:cubicBezTo>
                      <a:pt x="34383" y="65578"/>
                      <a:pt x="32507" y="64633"/>
                      <a:pt x="30512" y="64633"/>
                    </a:cubicBezTo>
                    <a:cubicBezTo>
                      <a:pt x="30493" y="64633"/>
                      <a:pt x="30474" y="64633"/>
                      <a:pt x="30456" y="64633"/>
                    </a:cubicBezTo>
                    <a:cubicBezTo>
                      <a:pt x="30436" y="64633"/>
                      <a:pt x="30416" y="64633"/>
                      <a:pt x="30397" y="64633"/>
                    </a:cubicBezTo>
                    <a:cubicBezTo>
                      <a:pt x="28528" y="64633"/>
                      <a:pt x="26769" y="65471"/>
                      <a:pt x="25519" y="66775"/>
                    </a:cubicBezTo>
                    <a:cubicBezTo>
                      <a:pt x="25608" y="65180"/>
                      <a:pt x="25026" y="63683"/>
                      <a:pt x="24031" y="62500"/>
                    </a:cubicBezTo>
                    <a:cubicBezTo>
                      <a:pt x="24460" y="62421"/>
                      <a:pt x="24890" y="62382"/>
                      <a:pt x="25317" y="62382"/>
                    </a:cubicBezTo>
                    <a:cubicBezTo>
                      <a:pt x="27250" y="62382"/>
                      <a:pt x="29122" y="63178"/>
                      <a:pt x="30465" y="64624"/>
                    </a:cubicBezTo>
                    <a:cubicBezTo>
                      <a:pt x="31802" y="63171"/>
                      <a:pt x="33677" y="62371"/>
                      <a:pt x="35611" y="62371"/>
                    </a:cubicBezTo>
                    <a:close/>
                    <a:moveTo>
                      <a:pt x="112817" y="60278"/>
                    </a:moveTo>
                    <a:cubicBezTo>
                      <a:pt x="115992" y="60278"/>
                      <a:pt x="119168" y="62356"/>
                      <a:pt x="119209" y="66513"/>
                    </a:cubicBezTo>
                    <a:lnTo>
                      <a:pt x="119209" y="66513"/>
                    </a:lnTo>
                    <a:cubicBezTo>
                      <a:pt x="118734" y="66409"/>
                      <a:pt x="118254" y="66358"/>
                      <a:pt x="117778" y="66358"/>
                    </a:cubicBezTo>
                    <a:cubicBezTo>
                      <a:pt x="115925" y="66358"/>
                      <a:pt x="114125" y="67125"/>
                      <a:pt x="112830" y="68513"/>
                    </a:cubicBezTo>
                    <a:cubicBezTo>
                      <a:pt x="111548" y="67142"/>
                      <a:pt x="109756" y="66353"/>
                      <a:pt x="107883" y="66353"/>
                    </a:cubicBezTo>
                    <a:cubicBezTo>
                      <a:pt x="107391" y="66353"/>
                      <a:pt x="106907" y="66407"/>
                      <a:pt x="106432" y="66515"/>
                    </a:cubicBezTo>
                    <a:cubicBezTo>
                      <a:pt x="106468" y="62357"/>
                      <a:pt x="109642" y="60278"/>
                      <a:pt x="112817" y="60278"/>
                    </a:cubicBezTo>
                    <a:close/>
                    <a:moveTo>
                      <a:pt x="136134" y="60279"/>
                    </a:moveTo>
                    <a:cubicBezTo>
                      <a:pt x="139310" y="60279"/>
                      <a:pt x="142484" y="62358"/>
                      <a:pt x="142525" y="66515"/>
                    </a:cubicBezTo>
                    <a:lnTo>
                      <a:pt x="142525" y="66524"/>
                    </a:lnTo>
                    <a:cubicBezTo>
                      <a:pt x="142044" y="66419"/>
                      <a:pt x="141561" y="66368"/>
                      <a:pt x="141081" y="66368"/>
                    </a:cubicBezTo>
                    <a:cubicBezTo>
                      <a:pt x="139223" y="66368"/>
                      <a:pt x="137425" y="67135"/>
                      <a:pt x="136136" y="68531"/>
                    </a:cubicBezTo>
                    <a:cubicBezTo>
                      <a:pt x="134862" y="67159"/>
                      <a:pt x="133082" y="66371"/>
                      <a:pt x="131212" y="66371"/>
                    </a:cubicBezTo>
                    <a:cubicBezTo>
                      <a:pt x="131202" y="66371"/>
                      <a:pt x="131191" y="66371"/>
                      <a:pt x="131181" y="66371"/>
                    </a:cubicBezTo>
                    <a:cubicBezTo>
                      <a:pt x="130697" y="66371"/>
                      <a:pt x="130213" y="66416"/>
                      <a:pt x="129738" y="66524"/>
                    </a:cubicBezTo>
                    <a:cubicBezTo>
                      <a:pt x="129778" y="62360"/>
                      <a:pt x="132957" y="60279"/>
                      <a:pt x="136134" y="60279"/>
                    </a:cubicBezTo>
                    <a:close/>
                    <a:moveTo>
                      <a:pt x="89294" y="60326"/>
                    </a:moveTo>
                    <a:cubicBezTo>
                      <a:pt x="92468" y="60326"/>
                      <a:pt x="95642" y="62402"/>
                      <a:pt x="95679" y="66558"/>
                    </a:cubicBezTo>
                    <a:lnTo>
                      <a:pt x="95679" y="66558"/>
                    </a:lnTo>
                    <a:cubicBezTo>
                      <a:pt x="95209" y="66457"/>
                      <a:pt x="94735" y="66408"/>
                      <a:pt x="94264" y="66408"/>
                    </a:cubicBezTo>
                    <a:cubicBezTo>
                      <a:pt x="92405" y="66408"/>
                      <a:pt x="90601" y="67174"/>
                      <a:pt x="89308" y="68567"/>
                    </a:cubicBezTo>
                    <a:cubicBezTo>
                      <a:pt x="88027" y="67187"/>
                      <a:pt x="86235" y="66407"/>
                      <a:pt x="84353" y="66407"/>
                    </a:cubicBezTo>
                    <a:cubicBezTo>
                      <a:pt x="83869" y="66407"/>
                      <a:pt x="83385" y="66461"/>
                      <a:pt x="82910" y="66559"/>
                    </a:cubicBezTo>
                    <a:cubicBezTo>
                      <a:pt x="82942" y="62405"/>
                      <a:pt x="86118" y="60326"/>
                      <a:pt x="89294" y="60326"/>
                    </a:cubicBezTo>
                    <a:close/>
                    <a:moveTo>
                      <a:pt x="42338" y="60479"/>
                    </a:moveTo>
                    <a:cubicBezTo>
                      <a:pt x="45510" y="60479"/>
                      <a:pt x="48684" y="62554"/>
                      <a:pt x="48726" y="66708"/>
                    </a:cubicBezTo>
                    <a:lnTo>
                      <a:pt x="48726" y="66708"/>
                    </a:lnTo>
                    <a:cubicBezTo>
                      <a:pt x="48257" y="66609"/>
                      <a:pt x="47784" y="66560"/>
                      <a:pt x="47315" y="66560"/>
                    </a:cubicBezTo>
                    <a:cubicBezTo>
                      <a:pt x="45452" y="66560"/>
                      <a:pt x="43648" y="67327"/>
                      <a:pt x="42355" y="68719"/>
                    </a:cubicBezTo>
                    <a:cubicBezTo>
                      <a:pt x="41074" y="67339"/>
                      <a:pt x="39282" y="66559"/>
                      <a:pt x="37400" y="66559"/>
                    </a:cubicBezTo>
                    <a:cubicBezTo>
                      <a:pt x="36916" y="66559"/>
                      <a:pt x="36432" y="66613"/>
                      <a:pt x="35958" y="66712"/>
                    </a:cubicBezTo>
                    <a:cubicBezTo>
                      <a:pt x="35989" y="62557"/>
                      <a:pt x="39163" y="60479"/>
                      <a:pt x="42338" y="60479"/>
                    </a:cubicBezTo>
                    <a:close/>
                    <a:moveTo>
                      <a:pt x="65639" y="60484"/>
                    </a:moveTo>
                    <a:cubicBezTo>
                      <a:pt x="68816" y="60484"/>
                      <a:pt x="71992" y="62563"/>
                      <a:pt x="72032" y="66721"/>
                    </a:cubicBezTo>
                    <a:cubicBezTo>
                      <a:pt x="71559" y="66619"/>
                      <a:pt x="71082" y="66569"/>
                      <a:pt x="70608" y="66569"/>
                    </a:cubicBezTo>
                    <a:cubicBezTo>
                      <a:pt x="68752" y="66569"/>
                      <a:pt x="66952" y="67334"/>
                      <a:pt x="65653" y="68719"/>
                    </a:cubicBezTo>
                    <a:lnTo>
                      <a:pt x="65644" y="68728"/>
                    </a:lnTo>
                    <a:cubicBezTo>
                      <a:pt x="64362" y="67348"/>
                      <a:pt x="62570" y="66568"/>
                      <a:pt x="60688" y="66568"/>
                    </a:cubicBezTo>
                    <a:cubicBezTo>
                      <a:pt x="60205" y="66568"/>
                      <a:pt x="59721" y="66622"/>
                      <a:pt x="59246" y="66721"/>
                    </a:cubicBezTo>
                    <a:cubicBezTo>
                      <a:pt x="59286" y="62563"/>
                      <a:pt x="62463" y="60484"/>
                      <a:pt x="65639" y="60484"/>
                    </a:cubicBezTo>
                    <a:close/>
                    <a:moveTo>
                      <a:pt x="18806" y="60525"/>
                    </a:moveTo>
                    <a:cubicBezTo>
                      <a:pt x="21979" y="60525"/>
                      <a:pt x="25151" y="62600"/>
                      <a:pt x="25196" y="66757"/>
                    </a:cubicBezTo>
                    <a:lnTo>
                      <a:pt x="25196" y="66757"/>
                    </a:lnTo>
                    <a:cubicBezTo>
                      <a:pt x="24723" y="66655"/>
                      <a:pt x="24245" y="66605"/>
                      <a:pt x="23772" y="66605"/>
                    </a:cubicBezTo>
                    <a:cubicBezTo>
                      <a:pt x="21913" y="66605"/>
                      <a:pt x="20107" y="67371"/>
                      <a:pt x="18807" y="68764"/>
                    </a:cubicBezTo>
                    <a:cubicBezTo>
                      <a:pt x="17526" y="67384"/>
                      <a:pt x="15734" y="66604"/>
                      <a:pt x="13852" y="66604"/>
                    </a:cubicBezTo>
                    <a:cubicBezTo>
                      <a:pt x="13368" y="66604"/>
                      <a:pt x="12884" y="66658"/>
                      <a:pt x="12409" y="66757"/>
                    </a:cubicBezTo>
                    <a:cubicBezTo>
                      <a:pt x="12454" y="62603"/>
                      <a:pt x="15631" y="60525"/>
                      <a:pt x="18806" y="60525"/>
                    </a:cubicBezTo>
                    <a:close/>
                    <a:moveTo>
                      <a:pt x="117959" y="66746"/>
                    </a:moveTo>
                    <a:cubicBezTo>
                      <a:pt x="118383" y="66746"/>
                      <a:pt x="118811" y="66785"/>
                      <a:pt x="119236" y="66864"/>
                    </a:cubicBezTo>
                    <a:cubicBezTo>
                      <a:pt x="118251" y="68047"/>
                      <a:pt x="117668" y="69543"/>
                      <a:pt x="117749" y="71138"/>
                    </a:cubicBezTo>
                    <a:cubicBezTo>
                      <a:pt x="116508" y="69835"/>
                      <a:pt x="114740" y="68996"/>
                      <a:pt x="112871" y="68996"/>
                    </a:cubicBezTo>
                    <a:cubicBezTo>
                      <a:pt x="112854" y="68996"/>
                      <a:pt x="112837" y="68997"/>
                      <a:pt x="112821" y="68997"/>
                    </a:cubicBezTo>
                    <a:lnTo>
                      <a:pt x="112821" y="68997"/>
                    </a:lnTo>
                    <a:cubicBezTo>
                      <a:pt x="114158" y="67549"/>
                      <a:pt x="116025" y="66746"/>
                      <a:pt x="117959" y="66746"/>
                    </a:cubicBezTo>
                    <a:close/>
                    <a:moveTo>
                      <a:pt x="84144" y="66782"/>
                    </a:moveTo>
                    <a:cubicBezTo>
                      <a:pt x="86080" y="66782"/>
                      <a:pt x="87953" y="67585"/>
                      <a:pt x="89290" y="69033"/>
                    </a:cubicBezTo>
                    <a:cubicBezTo>
                      <a:pt x="89271" y="69032"/>
                      <a:pt x="89251" y="69032"/>
                      <a:pt x="89231" y="69032"/>
                    </a:cubicBezTo>
                    <a:cubicBezTo>
                      <a:pt x="87362" y="69032"/>
                      <a:pt x="85595" y="69871"/>
                      <a:pt x="84353" y="71174"/>
                    </a:cubicBezTo>
                    <a:cubicBezTo>
                      <a:pt x="84434" y="69588"/>
                      <a:pt x="83851" y="68083"/>
                      <a:pt x="82866" y="66900"/>
                    </a:cubicBezTo>
                    <a:cubicBezTo>
                      <a:pt x="83291" y="66821"/>
                      <a:pt x="83719" y="66782"/>
                      <a:pt x="84144" y="66782"/>
                    </a:cubicBezTo>
                    <a:close/>
                    <a:moveTo>
                      <a:pt x="94437" y="66782"/>
                    </a:moveTo>
                    <a:cubicBezTo>
                      <a:pt x="94861" y="66782"/>
                      <a:pt x="95289" y="66821"/>
                      <a:pt x="95715" y="66900"/>
                    </a:cubicBezTo>
                    <a:cubicBezTo>
                      <a:pt x="94720" y="68083"/>
                      <a:pt x="94138" y="69579"/>
                      <a:pt x="94228" y="71174"/>
                    </a:cubicBezTo>
                    <a:cubicBezTo>
                      <a:pt x="92977" y="69871"/>
                      <a:pt x="91218" y="69032"/>
                      <a:pt x="89350" y="69032"/>
                    </a:cubicBezTo>
                    <a:cubicBezTo>
                      <a:pt x="89330" y="69032"/>
                      <a:pt x="89310" y="69032"/>
                      <a:pt x="89290" y="69033"/>
                    </a:cubicBezTo>
                    <a:cubicBezTo>
                      <a:pt x="90628" y="67585"/>
                      <a:pt x="92501" y="66782"/>
                      <a:pt x="94437" y="66782"/>
                    </a:cubicBezTo>
                    <a:close/>
                    <a:moveTo>
                      <a:pt x="47475" y="66944"/>
                    </a:moveTo>
                    <a:cubicBezTo>
                      <a:pt x="47900" y="66944"/>
                      <a:pt x="48327" y="66982"/>
                      <a:pt x="48753" y="67061"/>
                    </a:cubicBezTo>
                    <a:cubicBezTo>
                      <a:pt x="47767" y="68244"/>
                      <a:pt x="47185" y="69740"/>
                      <a:pt x="47266" y="71335"/>
                    </a:cubicBezTo>
                    <a:cubicBezTo>
                      <a:pt x="46024" y="70032"/>
                      <a:pt x="44256" y="69194"/>
                      <a:pt x="42388" y="69194"/>
                    </a:cubicBezTo>
                    <a:cubicBezTo>
                      <a:pt x="42371" y="69194"/>
                      <a:pt x="42354" y="69194"/>
                      <a:pt x="42337" y="69194"/>
                    </a:cubicBezTo>
                    <a:lnTo>
                      <a:pt x="42337" y="69194"/>
                    </a:lnTo>
                    <a:cubicBezTo>
                      <a:pt x="43675" y="67746"/>
                      <a:pt x="45542" y="66944"/>
                      <a:pt x="47475" y="66944"/>
                    </a:cubicBezTo>
                    <a:close/>
                    <a:moveTo>
                      <a:pt x="23953" y="66979"/>
                    </a:moveTo>
                    <a:cubicBezTo>
                      <a:pt x="24378" y="66979"/>
                      <a:pt x="24806" y="67018"/>
                      <a:pt x="25232" y="67097"/>
                    </a:cubicBezTo>
                    <a:cubicBezTo>
                      <a:pt x="24239" y="68278"/>
                      <a:pt x="23657" y="69779"/>
                      <a:pt x="23744" y="71371"/>
                    </a:cubicBezTo>
                    <a:lnTo>
                      <a:pt x="23744" y="71371"/>
                    </a:lnTo>
                    <a:cubicBezTo>
                      <a:pt x="22494" y="70068"/>
                      <a:pt x="20726" y="69229"/>
                      <a:pt x="18866" y="69229"/>
                    </a:cubicBezTo>
                    <a:cubicBezTo>
                      <a:pt x="18846" y="69229"/>
                      <a:pt x="18827" y="69230"/>
                      <a:pt x="18807" y="69230"/>
                    </a:cubicBezTo>
                    <a:cubicBezTo>
                      <a:pt x="20144" y="67782"/>
                      <a:pt x="22018" y="66979"/>
                      <a:pt x="23953" y="66979"/>
                    </a:cubicBezTo>
                    <a:close/>
                    <a:moveTo>
                      <a:pt x="13656" y="66979"/>
                    </a:moveTo>
                    <a:cubicBezTo>
                      <a:pt x="15596" y="66979"/>
                      <a:pt x="17470" y="67782"/>
                      <a:pt x="18807" y="69230"/>
                    </a:cubicBezTo>
                    <a:cubicBezTo>
                      <a:pt x="18787" y="69230"/>
                      <a:pt x="18768" y="69229"/>
                      <a:pt x="18748" y="69229"/>
                    </a:cubicBezTo>
                    <a:cubicBezTo>
                      <a:pt x="16879" y="69229"/>
                      <a:pt x="15111" y="70068"/>
                      <a:pt x="13870" y="71371"/>
                    </a:cubicBezTo>
                    <a:cubicBezTo>
                      <a:pt x="13951" y="69785"/>
                      <a:pt x="13368" y="68280"/>
                      <a:pt x="12374" y="67097"/>
                    </a:cubicBezTo>
                    <a:cubicBezTo>
                      <a:pt x="12801" y="67018"/>
                      <a:pt x="13230" y="66979"/>
                      <a:pt x="13656" y="66979"/>
                    </a:cubicBezTo>
                    <a:close/>
                    <a:moveTo>
                      <a:pt x="107658" y="66739"/>
                    </a:moveTo>
                    <a:cubicBezTo>
                      <a:pt x="109596" y="66739"/>
                      <a:pt x="111472" y="67542"/>
                      <a:pt x="112821" y="68997"/>
                    </a:cubicBezTo>
                    <a:lnTo>
                      <a:pt x="112821" y="68997"/>
                    </a:lnTo>
                    <a:cubicBezTo>
                      <a:pt x="112818" y="68997"/>
                      <a:pt x="112815" y="68997"/>
                      <a:pt x="112812" y="68997"/>
                    </a:cubicBezTo>
                    <a:cubicBezTo>
                      <a:pt x="112793" y="68997"/>
                      <a:pt x="112774" y="68996"/>
                      <a:pt x="112756" y="68996"/>
                    </a:cubicBezTo>
                    <a:cubicBezTo>
                      <a:pt x="110769" y="68996"/>
                      <a:pt x="108902" y="69942"/>
                      <a:pt x="107641" y="71389"/>
                    </a:cubicBezTo>
                    <a:lnTo>
                      <a:pt x="107641" y="71389"/>
                    </a:lnTo>
                    <a:cubicBezTo>
                      <a:pt x="107802" y="69716"/>
                      <a:pt x="107213" y="68133"/>
                      <a:pt x="106177" y="66897"/>
                    </a:cubicBezTo>
                    <a:lnTo>
                      <a:pt x="106177" y="66897"/>
                    </a:lnTo>
                    <a:cubicBezTo>
                      <a:pt x="106669" y="66791"/>
                      <a:pt x="107166" y="66739"/>
                      <a:pt x="107658" y="66739"/>
                    </a:cubicBezTo>
                    <a:close/>
                    <a:moveTo>
                      <a:pt x="37174" y="66937"/>
                    </a:moveTo>
                    <a:cubicBezTo>
                      <a:pt x="39113" y="66937"/>
                      <a:pt x="40989" y="67739"/>
                      <a:pt x="42337" y="69194"/>
                    </a:cubicBezTo>
                    <a:lnTo>
                      <a:pt x="42337" y="69194"/>
                    </a:lnTo>
                    <a:cubicBezTo>
                      <a:pt x="42334" y="69194"/>
                      <a:pt x="42331" y="69194"/>
                      <a:pt x="42328" y="69194"/>
                    </a:cubicBezTo>
                    <a:cubicBezTo>
                      <a:pt x="42310" y="69194"/>
                      <a:pt x="42291" y="69194"/>
                      <a:pt x="42273" y="69194"/>
                    </a:cubicBezTo>
                    <a:cubicBezTo>
                      <a:pt x="40286" y="69194"/>
                      <a:pt x="38410" y="70139"/>
                      <a:pt x="37158" y="71595"/>
                    </a:cubicBezTo>
                    <a:cubicBezTo>
                      <a:pt x="37320" y="69911"/>
                      <a:pt x="36728" y="68325"/>
                      <a:pt x="35689" y="67097"/>
                    </a:cubicBezTo>
                    <a:lnTo>
                      <a:pt x="35680" y="67097"/>
                    </a:lnTo>
                    <a:cubicBezTo>
                      <a:pt x="36177" y="66989"/>
                      <a:pt x="36678" y="66937"/>
                      <a:pt x="37174" y="66937"/>
                    </a:cubicBezTo>
                    <a:close/>
                    <a:moveTo>
                      <a:pt x="124474" y="64884"/>
                    </a:moveTo>
                    <a:cubicBezTo>
                      <a:pt x="127650" y="64884"/>
                      <a:pt x="130827" y="66963"/>
                      <a:pt x="130867" y="71120"/>
                    </a:cubicBezTo>
                    <a:cubicBezTo>
                      <a:pt x="130392" y="71018"/>
                      <a:pt x="129914" y="70969"/>
                      <a:pt x="129439" y="70969"/>
                    </a:cubicBezTo>
                    <a:cubicBezTo>
                      <a:pt x="127578" y="70969"/>
                      <a:pt x="125778" y="71735"/>
                      <a:pt x="124478" y="73128"/>
                    </a:cubicBezTo>
                    <a:cubicBezTo>
                      <a:pt x="123197" y="71748"/>
                      <a:pt x="121405" y="70968"/>
                      <a:pt x="119532" y="70968"/>
                    </a:cubicBezTo>
                    <a:cubicBezTo>
                      <a:pt x="119039" y="70968"/>
                      <a:pt x="118555" y="71022"/>
                      <a:pt x="118080" y="71120"/>
                    </a:cubicBezTo>
                    <a:cubicBezTo>
                      <a:pt x="118121" y="66963"/>
                      <a:pt x="121297" y="64884"/>
                      <a:pt x="124474" y="64884"/>
                    </a:cubicBezTo>
                    <a:close/>
                    <a:moveTo>
                      <a:pt x="100943" y="64929"/>
                    </a:moveTo>
                    <a:cubicBezTo>
                      <a:pt x="104120" y="64929"/>
                      <a:pt x="107296" y="67007"/>
                      <a:pt x="107337" y="71165"/>
                    </a:cubicBezTo>
                    <a:cubicBezTo>
                      <a:pt x="106862" y="71063"/>
                      <a:pt x="106383" y="71013"/>
                      <a:pt x="105909" y="71013"/>
                    </a:cubicBezTo>
                    <a:cubicBezTo>
                      <a:pt x="104048" y="71013"/>
                      <a:pt x="102248" y="71780"/>
                      <a:pt x="100948" y="73172"/>
                    </a:cubicBezTo>
                    <a:cubicBezTo>
                      <a:pt x="99667" y="71792"/>
                      <a:pt x="97875" y="71013"/>
                      <a:pt x="95993" y="71013"/>
                    </a:cubicBezTo>
                    <a:cubicBezTo>
                      <a:pt x="95509" y="71013"/>
                      <a:pt x="95025" y="71067"/>
                      <a:pt x="94550" y="71165"/>
                    </a:cubicBezTo>
                    <a:cubicBezTo>
                      <a:pt x="94590" y="67007"/>
                      <a:pt x="97767" y="64929"/>
                      <a:pt x="100943" y="64929"/>
                    </a:cubicBezTo>
                    <a:close/>
                    <a:moveTo>
                      <a:pt x="77622" y="64941"/>
                    </a:moveTo>
                    <a:cubicBezTo>
                      <a:pt x="80798" y="64941"/>
                      <a:pt x="83972" y="67018"/>
                      <a:pt x="84013" y="71174"/>
                    </a:cubicBezTo>
                    <a:cubicBezTo>
                      <a:pt x="83537" y="71072"/>
                      <a:pt x="83057" y="71021"/>
                      <a:pt x="82581" y="71021"/>
                    </a:cubicBezTo>
                    <a:cubicBezTo>
                      <a:pt x="80727" y="71021"/>
                      <a:pt x="78930" y="71782"/>
                      <a:pt x="77633" y="73172"/>
                    </a:cubicBezTo>
                    <a:lnTo>
                      <a:pt x="77624" y="73181"/>
                    </a:lnTo>
                    <a:cubicBezTo>
                      <a:pt x="76342" y="71801"/>
                      <a:pt x="74550" y="71022"/>
                      <a:pt x="72669" y="71022"/>
                    </a:cubicBezTo>
                    <a:cubicBezTo>
                      <a:pt x="72185" y="71022"/>
                      <a:pt x="71701" y="71076"/>
                      <a:pt x="71226" y="71174"/>
                    </a:cubicBezTo>
                    <a:cubicBezTo>
                      <a:pt x="71266" y="67020"/>
                      <a:pt x="74445" y="64941"/>
                      <a:pt x="77622" y="64941"/>
                    </a:cubicBezTo>
                    <a:close/>
                    <a:moveTo>
                      <a:pt x="53996" y="65085"/>
                    </a:moveTo>
                    <a:cubicBezTo>
                      <a:pt x="57170" y="65085"/>
                      <a:pt x="60344" y="67162"/>
                      <a:pt x="60384" y="71317"/>
                    </a:cubicBezTo>
                    <a:lnTo>
                      <a:pt x="60384" y="71326"/>
                    </a:lnTo>
                    <a:cubicBezTo>
                      <a:pt x="59903" y="71222"/>
                      <a:pt x="59419" y="71170"/>
                      <a:pt x="58939" y="71170"/>
                    </a:cubicBezTo>
                    <a:cubicBezTo>
                      <a:pt x="57081" y="71170"/>
                      <a:pt x="55284" y="71936"/>
                      <a:pt x="53995" y="73325"/>
                    </a:cubicBezTo>
                    <a:cubicBezTo>
                      <a:pt x="52714" y="71945"/>
                      <a:pt x="50922" y="71165"/>
                      <a:pt x="49040" y="71165"/>
                    </a:cubicBezTo>
                    <a:cubicBezTo>
                      <a:pt x="48556" y="71165"/>
                      <a:pt x="48072" y="71219"/>
                      <a:pt x="47597" y="71326"/>
                    </a:cubicBezTo>
                    <a:cubicBezTo>
                      <a:pt x="47638" y="67167"/>
                      <a:pt x="50817" y="65085"/>
                      <a:pt x="53996" y="65085"/>
                    </a:cubicBezTo>
                    <a:close/>
                    <a:moveTo>
                      <a:pt x="7145" y="65126"/>
                    </a:moveTo>
                    <a:cubicBezTo>
                      <a:pt x="10322" y="65126"/>
                      <a:pt x="13498" y="67205"/>
                      <a:pt x="13538" y="71362"/>
                    </a:cubicBezTo>
                    <a:cubicBezTo>
                      <a:pt x="13065" y="71260"/>
                      <a:pt x="12588" y="71211"/>
                      <a:pt x="12113" y="71211"/>
                    </a:cubicBezTo>
                    <a:cubicBezTo>
                      <a:pt x="10252" y="71211"/>
                      <a:pt x="8442" y="71977"/>
                      <a:pt x="7150" y="73369"/>
                    </a:cubicBezTo>
                    <a:cubicBezTo>
                      <a:pt x="5868" y="71990"/>
                      <a:pt x="4076" y="71210"/>
                      <a:pt x="2194" y="71210"/>
                    </a:cubicBezTo>
                    <a:cubicBezTo>
                      <a:pt x="1711" y="71210"/>
                      <a:pt x="1227" y="71264"/>
                      <a:pt x="752" y="71362"/>
                    </a:cubicBezTo>
                    <a:cubicBezTo>
                      <a:pt x="792" y="67205"/>
                      <a:pt x="3969" y="65126"/>
                      <a:pt x="7145" y="65126"/>
                    </a:cubicBezTo>
                    <a:close/>
                    <a:moveTo>
                      <a:pt x="30460" y="65126"/>
                    </a:moveTo>
                    <a:cubicBezTo>
                      <a:pt x="33637" y="65126"/>
                      <a:pt x="36813" y="67205"/>
                      <a:pt x="36854" y="71362"/>
                    </a:cubicBezTo>
                    <a:cubicBezTo>
                      <a:pt x="36379" y="71260"/>
                      <a:pt x="35900" y="71211"/>
                      <a:pt x="35425" y="71211"/>
                    </a:cubicBezTo>
                    <a:cubicBezTo>
                      <a:pt x="33562" y="71211"/>
                      <a:pt x="31757" y="71977"/>
                      <a:pt x="30465" y="73369"/>
                    </a:cubicBezTo>
                    <a:cubicBezTo>
                      <a:pt x="29183" y="71990"/>
                      <a:pt x="27391" y="71210"/>
                      <a:pt x="25510" y="71210"/>
                    </a:cubicBezTo>
                    <a:cubicBezTo>
                      <a:pt x="25026" y="71210"/>
                      <a:pt x="24542" y="71264"/>
                      <a:pt x="24067" y="71362"/>
                    </a:cubicBezTo>
                    <a:cubicBezTo>
                      <a:pt x="24107" y="67205"/>
                      <a:pt x="27284" y="65126"/>
                      <a:pt x="30460" y="65126"/>
                    </a:cubicBezTo>
                    <a:close/>
                    <a:moveTo>
                      <a:pt x="119323" y="71343"/>
                    </a:moveTo>
                    <a:cubicBezTo>
                      <a:pt x="121259" y="71343"/>
                      <a:pt x="123134" y="72146"/>
                      <a:pt x="124478" y="73593"/>
                    </a:cubicBezTo>
                    <a:lnTo>
                      <a:pt x="124478" y="73593"/>
                    </a:lnTo>
                    <a:cubicBezTo>
                      <a:pt x="124475" y="73593"/>
                      <a:pt x="124472" y="73593"/>
                      <a:pt x="124469" y="73593"/>
                    </a:cubicBezTo>
                    <a:cubicBezTo>
                      <a:pt x="124450" y="73593"/>
                      <a:pt x="124430" y="73593"/>
                      <a:pt x="124410" y="73593"/>
                    </a:cubicBezTo>
                    <a:cubicBezTo>
                      <a:pt x="122541" y="73593"/>
                      <a:pt x="120782" y="74432"/>
                      <a:pt x="119532" y="75735"/>
                    </a:cubicBezTo>
                    <a:cubicBezTo>
                      <a:pt x="119622" y="74149"/>
                      <a:pt x="119039" y="72644"/>
                      <a:pt x="118045" y="71461"/>
                    </a:cubicBezTo>
                    <a:cubicBezTo>
                      <a:pt x="118470" y="71382"/>
                      <a:pt x="118898" y="71343"/>
                      <a:pt x="119323" y="71343"/>
                    </a:cubicBezTo>
                    <a:close/>
                    <a:moveTo>
                      <a:pt x="129620" y="71343"/>
                    </a:moveTo>
                    <a:cubicBezTo>
                      <a:pt x="130043" y="71343"/>
                      <a:pt x="130470" y="71382"/>
                      <a:pt x="130894" y="71461"/>
                    </a:cubicBezTo>
                    <a:cubicBezTo>
                      <a:pt x="129908" y="72644"/>
                      <a:pt x="129326" y="74140"/>
                      <a:pt x="129415" y="75735"/>
                    </a:cubicBezTo>
                    <a:lnTo>
                      <a:pt x="129406" y="75735"/>
                    </a:lnTo>
                    <a:cubicBezTo>
                      <a:pt x="128165" y="74432"/>
                      <a:pt x="126397" y="73593"/>
                      <a:pt x="124528" y="73593"/>
                    </a:cubicBezTo>
                    <a:cubicBezTo>
                      <a:pt x="124512" y="73593"/>
                      <a:pt x="124495" y="73593"/>
                      <a:pt x="124478" y="73593"/>
                    </a:cubicBezTo>
                    <a:lnTo>
                      <a:pt x="124478" y="73593"/>
                    </a:lnTo>
                    <a:cubicBezTo>
                      <a:pt x="125816" y="72146"/>
                      <a:pt x="127689" y="71343"/>
                      <a:pt x="129620" y="71343"/>
                    </a:cubicBezTo>
                    <a:close/>
                    <a:moveTo>
                      <a:pt x="48839" y="71540"/>
                    </a:moveTo>
                    <a:cubicBezTo>
                      <a:pt x="50775" y="71540"/>
                      <a:pt x="52650" y="72344"/>
                      <a:pt x="53995" y="73799"/>
                    </a:cubicBezTo>
                    <a:lnTo>
                      <a:pt x="53995" y="73799"/>
                    </a:lnTo>
                    <a:cubicBezTo>
                      <a:pt x="53992" y="73799"/>
                      <a:pt x="53989" y="73800"/>
                      <a:pt x="53986" y="73800"/>
                    </a:cubicBezTo>
                    <a:cubicBezTo>
                      <a:pt x="53966" y="73799"/>
                      <a:pt x="53946" y="73799"/>
                      <a:pt x="53926" y="73799"/>
                    </a:cubicBezTo>
                    <a:cubicBezTo>
                      <a:pt x="52058" y="73799"/>
                      <a:pt x="50299" y="74629"/>
                      <a:pt x="49049" y="75932"/>
                    </a:cubicBezTo>
                    <a:cubicBezTo>
                      <a:pt x="49138" y="74346"/>
                      <a:pt x="48556" y="72841"/>
                      <a:pt x="47561" y="71658"/>
                    </a:cubicBezTo>
                    <a:cubicBezTo>
                      <a:pt x="47987" y="71579"/>
                      <a:pt x="48414" y="71540"/>
                      <a:pt x="48839" y="71540"/>
                    </a:cubicBezTo>
                    <a:close/>
                    <a:moveTo>
                      <a:pt x="59134" y="71540"/>
                    </a:moveTo>
                    <a:cubicBezTo>
                      <a:pt x="59558" y="71540"/>
                      <a:pt x="59985" y="71579"/>
                      <a:pt x="60411" y="71658"/>
                    </a:cubicBezTo>
                    <a:cubicBezTo>
                      <a:pt x="59425" y="72841"/>
                      <a:pt x="58843" y="74337"/>
                      <a:pt x="58932" y="75932"/>
                    </a:cubicBezTo>
                    <a:lnTo>
                      <a:pt x="58923" y="75932"/>
                    </a:lnTo>
                    <a:cubicBezTo>
                      <a:pt x="57682" y="74629"/>
                      <a:pt x="55914" y="73799"/>
                      <a:pt x="54046" y="73799"/>
                    </a:cubicBezTo>
                    <a:cubicBezTo>
                      <a:pt x="54029" y="73799"/>
                      <a:pt x="54012" y="73799"/>
                      <a:pt x="53995" y="73799"/>
                    </a:cubicBezTo>
                    <a:lnTo>
                      <a:pt x="53995" y="73799"/>
                    </a:lnTo>
                    <a:cubicBezTo>
                      <a:pt x="55333" y="72344"/>
                      <a:pt x="57200" y="71540"/>
                      <a:pt x="59134" y="71540"/>
                    </a:cubicBezTo>
                    <a:close/>
                    <a:moveTo>
                      <a:pt x="112819" y="69493"/>
                    </a:moveTo>
                    <a:cubicBezTo>
                      <a:pt x="115994" y="69493"/>
                      <a:pt x="119169" y="71570"/>
                      <a:pt x="119209" y="75726"/>
                    </a:cubicBezTo>
                    <a:lnTo>
                      <a:pt x="119209" y="75726"/>
                    </a:lnTo>
                    <a:cubicBezTo>
                      <a:pt x="118734" y="75624"/>
                      <a:pt x="118255" y="75574"/>
                      <a:pt x="117781" y="75574"/>
                    </a:cubicBezTo>
                    <a:cubicBezTo>
                      <a:pt x="115920" y="75574"/>
                      <a:pt x="114120" y="76339"/>
                      <a:pt x="112821" y="77724"/>
                    </a:cubicBezTo>
                    <a:lnTo>
                      <a:pt x="112821" y="77733"/>
                    </a:lnTo>
                    <a:cubicBezTo>
                      <a:pt x="111539" y="76353"/>
                      <a:pt x="109747" y="75574"/>
                      <a:pt x="107865" y="75574"/>
                    </a:cubicBezTo>
                    <a:cubicBezTo>
                      <a:pt x="107382" y="75574"/>
                      <a:pt x="106898" y="75627"/>
                      <a:pt x="106423" y="75726"/>
                    </a:cubicBezTo>
                    <a:lnTo>
                      <a:pt x="106423" y="75726"/>
                    </a:lnTo>
                    <a:cubicBezTo>
                      <a:pt x="106463" y="71572"/>
                      <a:pt x="109641" y="69493"/>
                      <a:pt x="112819" y="69493"/>
                    </a:cubicBezTo>
                    <a:close/>
                    <a:moveTo>
                      <a:pt x="136134" y="69486"/>
                    </a:moveTo>
                    <a:cubicBezTo>
                      <a:pt x="139310" y="69486"/>
                      <a:pt x="142484" y="71565"/>
                      <a:pt x="142525" y="75726"/>
                    </a:cubicBezTo>
                    <a:lnTo>
                      <a:pt x="142525" y="75726"/>
                    </a:lnTo>
                    <a:cubicBezTo>
                      <a:pt x="142050" y="75624"/>
                      <a:pt x="141571" y="75574"/>
                      <a:pt x="141097" y="75574"/>
                    </a:cubicBezTo>
                    <a:cubicBezTo>
                      <a:pt x="139236" y="75574"/>
                      <a:pt x="137435" y="76341"/>
                      <a:pt x="136136" y="77733"/>
                    </a:cubicBezTo>
                    <a:cubicBezTo>
                      <a:pt x="134854" y="76353"/>
                      <a:pt x="133062" y="75574"/>
                      <a:pt x="131181" y="75574"/>
                    </a:cubicBezTo>
                    <a:cubicBezTo>
                      <a:pt x="130697" y="75574"/>
                      <a:pt x="130213" y="75627"/>
                      <a:pt x="129738" y="75726"/>
                    </a:cubicBezTo>
                    <a:lnTo>
                      <a:pt x="129738" y="75726"/>
                    </a:lnTo>
                    <a:cubicBezTo>
                      <a:pt x="129778" y="71567"/>
                      <a:pt x="132957" y="69486"/>
                      <a:pt x="136134" y="69486"/>
                    </a:cubicBezTo>
                    <a:close/>
                    <a:moveTo>
                      <a:pt x="42332" y="69690"/>
                    </a:moveTo>
                    <a:cubicBezTo>
                      <a:pt x="45507" y="69690"/>
                      <a:pt x="48681" y="71767"/>
                      <a:pt x="48726" y="75923"/>
                    </a:cubicBezTo>
                    <a:cubicBezTo>
                      <a:pt x="48251" y="75821"/>
                      <a:pt x="47772" y="75771"/>
                      <a:pt x="47298" y="75771"/>
                    </a:cubicBezTo>
                    <a:cubicBezTo>
                      <a:pt x="45434" y="75771"/>
                      <a:pt x="43630" y="76538"/>
                      <a:pt x="42337" y="77930"/>
                    </a:cubicBezTo>
                    <a:cubicBezTo>
                      <a:pt x="41056" y="76550"/>
                      <a:pt x="39264" y="75771"/>
                      <a:pt x="37382" y="75771"/>
                    </a:cubicBezTo>
                    <a:cubicBezTo>
                      <a:pt x="36898" y="75771"/>
                      <a:pt x="36415" y="75825"/>
                      <a:pt x="35940" y="75923"/>
                    </a:cubicBezTo>
                    <a:cubicBezTo>
                      <a:pt x="35980" y="71769"/>
                      <a:pt x="39156" y="69690"/>
                      <a:pt x="42332" y="69690"/>
                    </a:cubicBezTo>
                    <a:close/>
                    <a:moveTo>
                      <a:pt x="65648" y="69687"/>
                    </a:moveTo>
                    <a:cubicBezTo>
                      <a:pt x="68825" y="69687"/>
                      <a:pt x="72001" y="71766"/>
                      <a:pt x="72041" y="75923"/>
                    </a:cubicBezTo>
                    <a:cubicBezTo>
                      <a:pt x="71566" y="75821"/>
                      <a:pt x="71088" y="75771"/>
                      <a:pt x="70613" y="75771"/>
                    </a:cubicBezTo>
                    <a:cubicBezTo>
                      <a:pt x="68750" y="75771"/>
                      <a:pt x="66945" y="76538"/>
                      <a:pt x="65653" y="77930"/>
                    </a:cubicBezTo>
                    <a:cubicBezTo>
                      <a:pt x="64371" y="76550"/>
                      <a:pt x="62579" y="75771"/>
                      <a:pt x="60697" y="75771"/>
                    </a:cubicBezTo>
                    <a:cubicBezTo>
                      <a:pt x="60214" y="75771"/>
                      <a:pt x="59730" y="75825"/>
                      <a:pt x="59255" y="75923"/>
                    </a:cubicBezTo>
                    <a:cubicBezTo>
                      <a:pt x="59295" y="71766"/>
                      <a:pt x="62472" y="69687"/>
                      <a:pt x="65648" y="69687"/>
                    </a:cubicBezTo>
                    <a:close/>
                    <a:moveTo>
                      <a:pt x="82884" y="1"/>
                    </a:moveTo>
                    <a:cubicBezTo>
                      <a:pt x="82642" y="700"/>
                      <a:pt x="82534" y="1435"/>
                      <a:pt x="82579" y="2178"/>
                    </a:cubicBezTo>
                    <a:cubicBezTo>
                      <a:pt x="81329" y="875"/>
                      <a:pt x="79570" y="37"/>
                      <a:pt x="77701" y="37"/>
                    </a:cubicBezTo>
                    <a:cubicBezTo>
                      <a:pt x="77681" y="37"/>
                      <a:pt x="77661" y="37"/>
                      <a:pt x="77642" y="37"/>
                    </a:cubicBezTo>
                    <a:cubicBezTo>
                      <a:pt x="77622" y="37"/>
                      <a:pt x="77602" y="37"/>
                      <a:pt x="77582" y="37"/>
                    </a:cubicBezTo>
                    <a:cubicBezTo>
                      <a:pt x="73834" y="37"/>
                      <a:pt x="70494" y="3399"/>
                      <a:pt x="70948" y="7160"/>
                    </a:cubicBezTo>
                    <a:cubicBezTo>
                      <a:pt x="71458" y="7047"/>
                      <a:pt x="71971" y="6991"/>
                      <a:pt x="72481" y="6991"/>
                    </a:cubicBezTo>
                    <a:cubicBezTo>
                      <a:pt x="74418" y="6991"/>
                      <a:pt x="76294" y="7794"/>
                      <a:pt x="77642" y="9248"/>
                    </a:cubicBezTo>
                    <a:cubicBezTo>
                      <a:pt x="77624" y="9248"/>
                      <a:pt x="77606" y="9248"/>
                      <a:pt x="77587" y="9248"/>
                    </a:cubicBezTo>
                    <a:cubicBezTo>
                      <a:pt x="75529" y="9248"/>
                      <a:pt x="73607" y="10256"/>
                      <a:pt x="72355" y="11784"/>
                    </a:cubicBezTo>
                    <a:cubicBezTo>
                      <a:pt x="72756" y="8058"/>
                      <a:pt x="69443" y="4741"/>
                      <a:pt x="65721" y="4741"/>
                    </a:cubicBezTo>
                    <a:cubicBezTo>
                      <a:pt x="65701" y="4741"/>
                      <a:pt x="65682" y="4741"/>
                      <a:pt x="65662" y="4741"/>
                    </a:cubicBezTo>
                    <a:cubicBezTo>
                      <a:pt x="65642" y="4741"/>
                      <a:pt x="65622" y="4741"/>
                      <a:pt x="65602" y="4741"/>
                    </a:cubicBezTo>
                    <a:cubicBezTo>
                      <a:pt x="63733" y="4741"/>
                      <a:pt x="61966" y="5570"/>
                      <a:pt x="60724" y="6874"/>
                    </a:cubicBezTo>
                    <a:cubicBezTo>
                      <a:pt x="60760" y="6139"/>
                      <a:pt x="60662" y="5395"/>
                      <a:pt x="60420" y="4696"/>
                    </a:cubicBezTo>
                    <a:lnTo>
                      <a:pt x="60043" y="4696"/>
                    </a:lnTo>
                    <a:cubicBezTo>
                      <a:pt x="60276" y="5395"/>
                      <a:pt x="60393" y="6130"/>
                      <a:pt x="60393" y="6865"/>
                    </a:cubicBezTo>
                    <a:cubicBezTo>
                      <a:pt x="59920" y="6763"/>
                      <a:pt x="59442" y="6713"/>
                      <a:pt x="58969" y="6713"/>
                    </a:cubicBezTo>
                    <a:cubicBezTo>
                      <a:pt x="57110" y="6713"/>
                      <a:pt x="55305" y="7479"/>
                      <a:pt x="54013" y="8872"/>
                    </a:cubicBezTo>
                    <a:cubicBezTo>
                      <a:pt x="52732" y="7492"/>
                      <a:pt x="50939" y="6712"/>
                      <a:pt x="49058" y="6712"/>
                    </a:cubicBezTo>
                    <a:cubicBezTo>
                      <a:pt x="48574" y="6712"/>
                      <a:pt x="48090" y="6766"/>
                      <a:pt x="47615" y="6865"/>
                    </a:cubicBezTo>
                    <a:cubicBezTo>
                      <a:pt x="47615" y="6130"/>
                      <a:pt x="47732" y="5395"/>
                      <a:pt x="47965" y="4696"/>
                    </a:cubicBezTo>
                    <a:lnTo>
                      <a:pt x="47588" y="4696"/>
                    </a:lnTo>
                    <a:cubicBezTo>
                      <a:pt x="47346" y="5395"/>
                      <a:pt x="47248" y="6139"/>
                      <a:pt x="47284" y="6874"/>
                    </a:cubicBezTo>
                    <a:cubicBezTo>
                      <a:pt x="46042" y="5570"/>
                      <a:pt x="44275" y="4741"/>
                      <a:pt x="42406" y="4741"/>
                    </a:cubicBezTo>
                    <a:cubicBezTo>
                      <a:pt x="42386" y="4741"/>
                      <a:pt x="42366" y="4741"/>
                      <a:pt x="42346" y="4741"/>
                    </a:cubicBezTo>
                    <a:cubicBezTo>
                      <a:pt x="42319" y="4741"/>
                      <a:pt x="42291" y="4740"/>
                      <a:pt x="42263" y="4740"/>
                    </a:cubicBezTo>
                    <a:cubicBezTo>
                      <a:pt x="40287" y="4740"/>
                      <a:pt x="38431" y="5684"/>
                      <a:pt x="37185" y="7125"/>
                    </a:cubicBezTo>
                    <a:cubicBezTo>
                      <a:pt x="37479" y="3462"/>
                      <a:pt x="34202" y="234"/>
                      <a:pt x="30534" y="234"/>
                    </a:cubicBezTo>
                    <a:cubicBezTo>
                      <a:pt x="30514" y="234"/>
                      <a:pt x="30494" y="234"/>
                      <a:pt x="30474" y="234"/>
                    </a:cubicBezTo>
                    <a:cubicBezTo>
                      <a:pt x="30454" y="234"/>
                      <a:pt x="30434" y="234"/>
                      <a:pt x="30415" y="234"/>
                    </a:cubicBezTo>
                    <a:cubicBezTo>
                      <a:pt x="28546" y="234"/>
                      <a:pt x="26787" y="1072"/>
                      <a:pt x="25536" y="2375"/>
                    </a:cubicBezTo>
                    <a:cubicBezTo>
                      <a:pt x="25581" y="1641"/>
                      <a:pt x="25474" y="897"/>
                      <a:pt x="25232" y="198"/>
                    </a:cubicBezTo>
                    <a:lnTo>
                      <a:pt x="24855" y="198"/>
                    </a:lnTo>
                    <a:cubicBezTo>
                      <a:pt x="25088" y="897"/>
                      <a:pt x="25214" y="1632"/>
                      <a:pt x="25214" y="2367"/>
                    </a:cubicBezTo>
                    <a:cubicBezTo>
                      <a:pt x="24739" y="2265"/>
                      <a:pt x="24260" y="2215"/>
                      <a:pt x="23785" y="2215"/>
                    </a:cubicBezTo>
                    <a:cubicBezTo>
                      <a:pt x="21922" y="2215"/>
                      <a:pt x="20117" y="2981"/>
                      <a:pt x="18825" y="4374"/>
                    </a:cubicBezTo>
                    <a:cubicBezTo>
                      <a:pt x="17544" y="2994"/>
                      <a:pt x="15752" y="2214"/>
                      <a:pt x="13870" y="2214"/>
                    </a:cubicBezTo>
                    <a:cubicBezTo>
                      <a:pt x="13386" y="2214"/>
                      <a:pt x="12902" y="2268"/>
                      <a:pt x="12427" y="2367"/>
                    </a:cubicBezTo>
                    <a:cubicBezTo>
                      <a:pt x="12427" y="1632"/>
                      <a:pt x="12544" y="897"/>
                      <a:pt x="12777" y="198"/>
                    </a:cubicBezTo>
                    <a:lnTo>
                      <a:pt x="12382" y="198"/>
                    </a:lnTo>
                    <a:cubicBezTo>
                      <a:pt x="12141" y="897"/>
                      <a:pt x="12042" y="1641"/>
                      <a:pt x="12078" y="2375"/>
                    </a:cubicBezTo>
                    <a:cubicBezTo>
                      <a:pt x="10836" y="1072"/>
                      <a:pt x="9069" y="234"/>
                      <a:pt x="7200" y="234"/>
                    </a:cubicBezTo>
                    <a:cubicBezTo>
                      <a:pt x="7180" y="234"/>
                      <a:pt x="7160" y="234"/>
                      <a:pt x="7141" y="234"/>
                    </a:cubicBezTo>
                    <a:cubicBezTo>
                      <a:pt x="7126" y="234"/>
                      <a:pt x="7111" y="234"/>
                      <a:pt x="7096" y="234"/>
                    </a:cubicBezTo>
                    <a:cubicBezTo>
                      <a:pt x="3342" y="234"/>
                      <a:pt x="1" y="3600"/>
                      <a:pt x="456" y="7358"/>
                    </a:cubicBezTo>
                    <a:cubicBezTo>
                      <a:pt x="960" y="7247"/>
                      <a:pt x="1468" y="7193"/>
                      <a:pt x="1971" y="7193"/>
                    </a:cubicBezTo>
                    <a:cubicBezTo>
                      <a:pt x="3914" y="7193"/>
                      <a:pt x="5798" y="7997"/>
                      <a:pt x="7150" y="9463"/>
                    </a:cubicBezTo>
                    <a:cubicBezTo>
                      <a:pt x="7130" y="9463"/>
                      <a:pt x="7110" y="9463"/>
                      <a:pt x="7090" y="9463"/>
                    </a:cubicBezTo>
                    <a:cubicBezTo>
                      <a:pt x="3342" y="9463"/>
                      <a:pt x="1" y="12825"/>
                      <a:pt x="456" y="16587"/>
                    </a:cubicBezTo>
                    <a:cubicBezTo>
                      <a:pt x="966" y="16472"/>
                      <a:pt x="1482" y="16416"/>
                      <a:pt x="1993" y="16416"/>
                    </a:cubicBezTo>
                    <a:cubicBezTo>
                      <a:pt x="3922" y="16416"/>
                      <a:pt x="5795" y="17213"/>
                      <a:pt x="7141" y="18666"/>
                    </a:cubicBezTo>
                    <a:cubicBezTo>
                      <a:pt x="7121" y="18665"/>
                      <a:pt x="7101" y="18665"/>
                      <a:pt x="7081" y="18665"/>
                    </a:cubicBezTo>
                    <a:cubicBezTo>
                      <a:pt x="3333" y="18665"/>
                      <a:pt x="1" y="22028"/>
                      <a:pt x="456" y="25789"/>
                    </a:cubicBezTo>
                    <a:cubicBezTo>
                      <a:pt x="968" y="25675"/>
                      <a:pt x="1485" y="25619"/>
                      <a:pt x="1997" y="25619"/>
                    </a:cubicBezTo>
                    <a:cubicBezTo>
                      <a:pt x="3931" y="25619"/>
                      <a:pt x="5804" y="26416"/>
                      <a:pt x="7150" y="27868"/>
                    </a:cubicBezTo>
                    <a:cubicBezTo>
                      <a:pt x="8485" y="26423"/>
                      <a:pt x="10355" y="25626"/>
                      <a:pt x="12288" y="25626"/>
                    </a:cubicBezTo>
                    <a:cubicBezTo>
                      <a:pt x="12715" y="25626"/>
                      <a:pt x="13146" y="25665"/>
                      <a:pt x="13574" y="25744"/>
                    </a:cubicBezTo>
                    <a:cubicBezTo>
                      <a:pt x="12580" y="26927"/>
                      <a:pt x="11997" y="28424"/>
                      <a:pt x="12087" y="30019"/>
                    </a:cubicBezTo>
                    <a:cubicBezTo>
                      <a:pt x="10837" y="28715"/>
                      <a:pt x="9069" y="27877"/>
                      <a:pt x="7208" y="27877"/>
                    </a:cubicBezTo>
                    <a:cubicBezTo>
                      <a:pt x="7189" y="27877"/>
                      <a:pt x="7169" y="27877"/>
                      <a:pt x="7150" y="27877"/>
                    </a:cubicBezTo>
                    <a:cubicBezTo>
                      <a:pt x="7130" y="27877"/>
                      <a:pt x="7110" y="27877"/>
                      <a:pt x="7090" y="27877"/>
                    </a:cubicBezTo>
                    <a:cubicBezTo>
                      <a:pt x="3342" y="27877"/>
                      <a:pt x="1" y="31239"/>
                      <a:pt x="456" y="35001"/>
                    </a:cubicBezTo>
                    <a:cubicBezTo>
                      <a:pt x="963" y="34888"/>
                      <a:pt x="1475" y="34832"/>
                      <a:pt x="1984" y="34832"/>
                    </a:cubicBezTo>
                    <a:cubicBezTo>
                      <a:pt x="3893" y="34832"/>
                      <a:pt x="5751" y="35611"/>
                      <a:pt x="7096" y="37026"/>
                    </a:cubicBezTo>
                    <a:cubicBezTo>
                      <a:pt x="3341" y="37026"/>
                      <a:pt x="8" y="40386"/>
                      <a:pt x="456" y="44149"/>
                    </a:cubicBezTo>
                    <a:cubicBezTo>
                      <a:pt x="965" y="44035"/>
                      <a:pt x="1479" y="43980"/>
                      <a:pt x="1989" y="43980"/>
                    </a:cubicBezTo>
                    <a:cubicBezTo>
                      <a:pt x="3926" y="43980"/>
                      <a:pt x="5802" y="44783"/>
                      <a:pt x="7150" y="46237"/>
                    </a:cubicBezTo>
                    <a:cubicBezTo>
                      <a:pt x="7130" y="46237"/>
                      <a:pt x="7110" y="46237"/>
                      <a:pt x="7090" y="46237"/>
                    </a:cubicBezTo>
                    <a:cubicBezTo>
                      <a:pt x="3342" y="46237"/>
                      <a:pt x="1" y="49608"/>
                      <a:pt x="456" y="53361"/>
                    </a:cubicBezTo>
                    <a:cubicBezTo>
                      <a:pt x="961" y="53249"/>
                      <a:pt x="1471" y="53195"/>
                      <a:pt x="1978" y="53195"/>
                    </a:cubicBezTo>
                    <a:cubicBezTo>
                      <a:pt x="3912" y="53195"/>
                      <a:pt x="5791" y="53991"/>
                      <a:pt x="7141" y="55439"/>
                    </a:cubicBezTo>
                    <a:cubicBezTo>
                      <a:pt x="7121" y="55439"/>
                      <a:pt x="7101" y="55439"/>
                      <a:pt x="7081" y="55439"/>
                    </a:cubicBezTo>
                    <a:cubicBezTo>
                      <a:pt x="3333" y="55439"/>
                      <a:pt x="1" y="58811"/>
                      <a:pt x="456" y="62563"/>
                    </a:cubicBezTo>
                    <a:cubicBezTo>
                      <a:pt x="965" y="62449"/>
                      <a:pt x="1479" y="62394"/>
                      <a:pt x="1989" y="62394"/>
                    </a:cubicBezTo>
                    <a:cubicBezTo>
                      <a:pt x="3926" y="62394"/>
                      <a:pt x="5802" y="63197"/>
                      <a:pt x="7150" y="64651"/>
                    </a:cubicBezTo>
                    <a:cubicBezTo>
                      <a:pt x="7130" y="64651"/>
                      <a:pt x="7110" y="64651"/>
                      <a:pt x="7090" y="64651"/>
                    </a:cubicBezTo>
                    <a:cubicBezTo>
                      <a:pt x="3342" y="64651"/>
                      <a:pt x="1" y="68022"/>
                      <a:pt x="456" y="71774"/>
                    </a:cubicBezTo>
                    <a:cubicBezTo>
                      <a:pt x="965" y="71661"/>
                      <a:pt x="1479" y="71605"/>
                      <a:pt x="1989" y="71605"/>
                    </a:cubicBezTo>
                    <a:cubicBezTo>
                      <a:pt x="3926" y="71605"/>
                      <a:pt x="5802" y="72408"/>
                      <a:pt x="7150" y="73862"/>
                    </a:cubicBezTo>
                    <a:cubicBezTo>
                      <a:pt x="8483" y="72419"/>
                      <a:pt x="10349" y="71617"/>
                      <a:pt x="12278" y="71617"/>
                    </a:cubicBezTo>
                    <a:cubicBezTo>
                      <a:pt x="12709" y="71617"/>
                      <a:pt x="13143" y="71657"/>
                      <a:pt x="13574" y="71739"/>
                    </a:cubicBezTo>
                    <a:cubicBezTo>
                      <a:pt x="13037" y="72366"/>
                      <a:pt x="12624" y="73101"/>
                      <a:pt x="12365" y="73880"/>
                    </a:cubicBezTo>
                    <a:lnTo>
                      <a:pt x="12741" y="73880"/>
                    </a:lnTo>
                    <a:cubicBezTo>
                      <a:pt x="13637" y="71137"/>
                      <a:pt x="16222" y="69764"/>
                      <a:pt x="18806" y="69764"/>
                    </a:cubicBezTo>
                    <a:cubicBezTo>
                      <a:pt x="21388" y="69764"/>
                      <a:pt x="23969" y="71135"/>
                      <a:pt x="24864" y="73880"/>
                    </a:cubicBezTo>
                    <a:lnTo>
                      <a:pt x="25241" y="73880"/>
                    </a:lnTo>
                    <a:cubicBezTo>
                      <a:pt x="24981" y="73101"/>
                      <a:pt x="24569" y="72366"/>
                      <a:pt x="24031" y="71739"/>
                    </a:cubicBezTo>
                    <a:cubicBezTo>
                      <a:pt x="24463" y="71657"/>
                      <a:pt x="24897" y="71617"/>
                      <a:pt x="25327" y="71617"/>
                    </a:cubicBezTo>
                    <a:cubicBezTo>
                      <a:pt x="27257" y="71617"/>
                      <a:pt x="29124" y="72419"/>
                      <a:pt x="30465" y="73862"/>
                    </a:cubicBezTo>
                    <a:cubicBezTo>
                      <a:pt x="31802" y="72410"/>
                      <a:pt x="33677" y="71609"/>
                      <a:pt x="35611" y="71609"/>
                    </a:cubicBezTo>
                    <a:cubicBezTo>
                      <a:pt x="36087" y="71609"/>
                      <a:pt x="36566" y="71657"/>
                      <a:pt x="37042" y="71757"/>
                    </a:cubicBezTo>
                    <a:cubicBezTo>
                      <a:pt x="36011" y="73020"/>
                      <a:pt x="35438" y="74633"/>
                      <a:pt x="35644" y="76335"/>
                    </a:cubicBezTo>
                    <a:cubicBezTo>
                      <a:pt x="36153" y="76222"/>
                      <a:pt x="36667" y="76166"/>
                      <a:pt x="37176" y="76166"/>
                    </a:cubicBezTo>
                    <a:cubicBezTo>
                      <a:pt x="39113" y="76166"/>
                      <a:pt x="40989" y="76969"/>
                      <a:pt x="42337" y="78423"/>
                    </a:cubicBezTo>
                    <a:cubicBezTo>
                      <a:pt x="43675" y="76976"/>
                      <a:pt x="45548" y="76173"/>
                      <a:pt x="47484" y="76173"/>
                    </a:cubicBezTo>
                    <a:cubicBezTo>
                      <a:pt x="47908" y="76173"/>
                      <a:pt x="48336" y="76212"/>
                      <a:pt x="48762" y="76291"/>
                    </a:cubicBezTo>
                    <a:cubicBezTo>
                      <a:pt x="48224" y="76927"/>
                      <a:pt x="47812" y="77653"/>
                      <a:pt x="47552" y="78441"/>
                    </a:cubicBezTo>
                    <a:lnTo>
                      <a:pt x="47929" y="78441"/>
                    </a:lnTo>
                    <a:cubicBezTo>
                      <a:pt x="48825" y="75698"/>
                      <a:pt x="51410" y="74325"/>
                      <a:pt x="53994" y="74325"/>
                    </a:cubicBezTo>
                    <a:cubicBezTo>
                      <a:pt x="56575" y="74325"/>
                      <a:pt x="59157" y="75696"/>
                      <a:pt x="60052" y="78441"/>
                    </a:cubicBezTo>
                    <a:lnTo>
                      <a:pt x="60438" y="78441"/>
                    </a:lnTo>
                    <a:cubicBezTo>
                      <a:pt x="60169" y="77653"/>
                      <a:pt x="59766" y="76927"/>
                      <a:pt x="59228" y="76291"/>
                    </a:cubicBezTo>
                    <a:cubicBezTo>
                      <a:pt x="59654" y="76212"/>
                      <a:pt x="60082" y="76173"/>
                      <a:pt x="60506" y="76173"/>
                    </a:cubicBezTo>
                    <a:cubicBezTo>
                      <a:pt x="62442" y="76173"/>
                      <a:pt x="64317" y="76976"/>
                      <a:pt x="65662" y="78423"/>
                    </a:cubicBezTo>
                    <a:cubicBezTo>
                      <a:pt x="67002" y="76969"/>
                      <a:pt x="68877" y="76166"/>
                      <a:pt x="70814" y="76166"/>
                    </a:cubicBezTo>
                    <a:cubicBezTo>
                      <a:pt x="71323" y="76166"/>
                      <a:pt x="71837" y="76222"/>
                      <a:pt x="72346" y="76335"/>
                    </a:cubicBezTo>
                    <a:cubicBezTo>
                      <a:pt x="72801" y="72574"/>
                      <a:pt x="69460" y="69211"/>
                      <a:pt x="65712" y="69211"/>
                    </a:cubicBezTo>
                    <a:cubicBezTo>
                      <a:pt x="65692" y="69211"/>
                      <a:pt x="65672" y="69212"/>
                      <a:pt x="65653" y="69212"/>
                    </a:cubicBezTo>
                    <a:cubicBezTo>
                      <a:pt x="65633" y="69212"/>
                      <a:pt x="65613" y="69211"/>
                      <a:pt x="65593" y="69211"/>
                    </a:cubicBezTo>
                    <a:cubicBezTo>
                      <a:pt x="63725" y="69211"/>
                      <a:pt x="61966" y="70050"/>
                      <a:pt x="60715" y="71353"/>
                    </a:cubicBezTo>
                    <a:cubicBezTo>
                      <a:pt x="60805" y="69758"/>
                      <a:pt x="60223" y="68262"/>
                      <a:pt x="59228" y="67079"/>
                    </a:cubicBezTo>
                    <a:cubicBezTo>
                      <a:pt x="59656" y="67000"/>
                      <a:pt x="60087" y="66961"/>
                      <a:pt x="60514" y="66961"/>
                    </a:cubicBezTo>
                    <a:cubicBezTo>
                      <a:pt x="62447" y="66961"/>
                      <a:pt x="64319" y="67757"/>
                      <a:pt x="65662" y="69203"/>
                    </a:cubicBezTo>
                    <a:cubicBezTo>
                      <a:pt x="66995" y="67754"/>
                      <a:pt x="68869" y="66954"/>
                      <a:pt x="70804" y="66954"/>
                    </a:cubicBezTo>
                    <a:cubicBezTo>
                      <a:pt x="71287" y="66954"/>
                      <a:pt x="71773" y="67004"/>
                      <a:pt x="72256" y="67106"/>
                    </a:cubicBezTo>
                    <a:cubicBezTo>
                      <a:pt x="71280" y="68352"/>
                      <a:pt x="70751" y="69920"/>
                      <a:pt x="70948" y="71568"/>
                    </a:cubicBezTo>
                    <a:cubicBezTo>
                      <a:pt x="71456" y="71455"/>
                      <a:pt x="71968" y="71399"/>
                      <a:pt x="72477" y="71399"/>
                    </a:cubicBezTo>
                    <a:cubicBezTo>
                      <a:pt x="74412" y="71399"/>
                      <a:pt x="76294" y="72202"/>
                      <a:pt x="77642" y="73656"/>
                    </a:cubicBezTo>
                    <a:cubicBezTo>
                      <a:pt x="78975" y="72213"/>
                      <a:pt x="80841" y="71411"/>
                      <a:pt x="82765" y="71411"/>
                    </a:cubicBezTo>
                    <a:cubicBezTo>
                      <a:pt x="83195" y="71411"/>
                      <a:pt x="83627" y="71451"/>
                      <a:pt x="84057" y="71533"/>
                    </a:cubicBezTo>
                    <a:cubicBezTo>
                      <a:pt x="83529" y="72160"/>
                      <a:pt x="83117" y="72895"/>
                      <a:pt x="82857" y="73674"/>
                    </a:cubicBezTo>
                    <a:lnTo>
                      <a:pt x="83233" y="73674"/>
                    </a:lnTo>
                    <a:cubicBezTo>
                      <a:pt x="84129" y="70931"/>
                      <a:pt x="86712" y="69558"/>
                      <a:pt x="89295" y="69558"/>
                    </a:cubicBezTo>
                    <a:cubicBezTo>
                      <a:pt x="91875" y="69558"/>
                      <a:pt x="94456" y="70929"/>
                      <a:pt x="95357" y="73674"/>
                    </a:cubicBezTo>
                    <a:lnTo>
                      <a:pt x="95733" y="73674"/>
                    </a:lnTo>
                    <a:cubicBezTo>
                      <a:pt x="95464" y="72895"/>
                      <a:pt x="95061" y="72160"/>
                      <a:pt x="94523" y="71533"/>
                    </a:cubicBezTo>
                    <a:cubicBezTo>
                      <a:pt x="94955" y="71451"/>
                      <a:pt x="95389" y="71411"/>
                      <a:pt x="95820" y="71411"/>
                    </a:cubicBezTo>
                    <a:cubicBezTo>
                      <a:pt x="97749" y="71411"/>
                      <a:pt x="99616" y="72213"/>
                      <a:pt x="100957" y="73656"/>
                    </a:cubicBezTo>
                    <a:cubicBezTo>
                      <a:pt x="102295" y="72203"/>
                      <a:pt x="104169" y="71403"/>
                      <a:pt x="106103" y="71403"/>
                    </a:cubicBezTo>
                    <a:cubicBezTo>
                      <a:pt x="106579" y="71403"/>
                      <a:pt x="107058" y="71451"/>
                      <a:pt x="107534" y="71550"/>
                    </a:cubicBezTo>
                    <a:cubicBezTo>
                      <a:pt x="106495" y="72814"/>
                      <a:pt x="105930" y="74427"/>
                      <a:pt x="106136" y="76129"/>
                    </a:cubicBezTo>
                    <a:cubicBezTo>
                      <a:pt x="106644" y="76015"/>
                      <a:pt x="107156" y="75960"/>
                      <a:pt x="107665" y="75960"/>
                    </a:cubicBezTo>
                    <a:cubicBezTo>
                      <a:pt x="109600" y="75960"/>
                      <a:pt x="111480" y="76763"/>
                      <a:pt x="112821" y="78217"/>
                    </a:cubicBezTo>
                    <a:cubicBezTo>
                      <a:pt x="114165" y="76770"/>
                      <a:pt x="116034" y="75967"/>
                      <a:pt x="117968" y="75967"/>
                    </a:cubicBezTo>
                    <a:cubicBezTo>
                      <a:pt x="118392" y="75967"/>
                      <a:pt x="118820" y="76005"/>
                      <a:pt x="119245" y="76084"/>
                    </a:cubicBezTo>
                    <a:cubicBezTo>
                      <a:pt x="118717" y="76721"/>
                      <a:pt x="118304" y="77446"/>
                      <a:pt x="118045" y="78235"/>
                    </a:cubicBezTo>
                    <a:lnTo>
                      <a:pt x="118421" y="78235"/>
                    </a:lnTo>
                    <a:cubicBezTo>
                      <a:pt x="119317" y="75492"/>
                      <a:pt x="121900" y="74119"/>
                      <a:pt x="124482" y="74119"/>
                    </a:cubicBezTo>
                    <a:cubicBezTo>
                      <a:pt x="127063" y="74119"/>
                      <a:pt x="129644" y="75490"/>
                      <a:pt x="130544" y="78235"/>
                    </a:cubicBezTo>
                    <a:lnTo>
                      <a:pt x="130921" y="78235"/>
                    </a:lnTo>
                    <a:cubicBezTo>
                      <a:pt x="130652" y="77446"/>
                      <a:pt x="130249" y="76721"/>
                      <a:pt x="129711" y="76084"/>
                    </a:cubicBezTo>
                    <a:cubicBezTo>
                      <a:pt x="130137" y="76005"/>
                      <a:pt x="130565" y="75967"/>
                      <a:pt x="130990" y="75967"/>
                    </a:cubicBezTo>
                    <a:cubicBezTo>
                      <a:pt x="132925" y="75967"/>
                      <a:pt x="134800" y="76770"/>
                      <a:pt x="136145" y="78217"/>
                    </a:cubicBezTo>
                    <a:cubicBezTo>
                      <a:pt x="137486" y="76763"/>
                      <a:pt x="139360" y="75960"/>
                      <a:pt x="141297" y="75960"/>
                    </a:cubicBezTo>
                    <a:cubicBezTo>
                      <a:pt x="141806" y="75960"/>
                      <a:pt x="142320" y="76015"/>
                      <a:pt x="142829" y="76129"/>
                    </a:cubicBezTo>
                    <a:cubicBezTo>
                      <a:pt x="143284" y="72368"/>
                      <a:pt x="139944" y="69005"/>
                      <a:pt x="136195" y="69005"/>
                    </a:cubicBezTo>
                    <a:cubicBezTo>
                      <a:pt x="136175" y="69005"/>
                      <a:pt x="136156" y="69005"/>
                      <a:pt x="136136" y="69006"/>
                    </a:cubicBezTo>
                    <a:cubicBezTo>
                      <a:pt x="136116" y="69005"/>
                      <a:pt x="136096" y="69005"/>
                      <a:pt x="136077" y="69005"/>
                    </a:cubicBezTo>
                    <a:cubicBezTo>
                      <a:pt x="134208" y="69005"/>
                      <a:pt x="132449" y="69844"/>
                      <a:pt x="131199" y="71147"/>
                    </a:cubicBezTo>
                    <a:cubicBezTo>
                      <a:pt x="131288" y="69552"/>
                      <a:pt x="130706" y="68056"/>
                      <a:pt x="129711" y="66873"/>
                    </a:cubicBezTo>
                    <a:cubicBezTo>
                      <a:pt x="130140" y="66794"/>
                      <a:pt x="130570" y="66755"/>
                      <a:pt x="130997" y="66755"/>
                    </a:cubicBezTo>
                    <a:cubicBezTo>
                      <a:pt x="132930" y="66755"/>
                      <a:pt x="134802" y="67551"/>
                      <a:pt x="136145" y="68997"/>
                    </a:cubicBezTo>
                    <a:cubicBezTo>
                      <a:pt x="137487" y="67540"/>
                      <a:pt x="139365" y="66743"/>
                      <a:pt x="141304" y="66743"/>
                    </a:cubicBezTo>
                    <a:cubicBezTo>
                      <a:pt x="141811" y="66743"/>
                      <a:pt x="142322" y="66798"/>
                      <a:pt x="142829" y="66909"/>
                    </a:cubicBezTo>
                    <a:cubicBezTo>
                      <a:pt x="143276" y="63151"/>
                      <a:pt x="139944" y="59785"/>
                      <a:pt x="136198" y="59785"/>
                    </a:cubicBezTo>
                    <a:cubicBezTo>
                      <a:pt x="136183" y="59785"/>
                      <a:pt x="136169" y="59785"/>
                      <a:pt x="136154" y="59785"/>
                    </a:cubicBezTo>
                    <a:cubicBezTo>
                      <a:pt x="137492" y="58340"/>
                      <a:pt x="139363" y="57545"/>
                      <a:pt x="141292" y="57545"/>
                    </a:cubicBezTo>
                    <a:cubicBezTo>
                      <a:pt x="141803" y="57545"/>
                      <a:pt x="142319" y="57601"/>
                      <a:pt x="142829" y="57715"/>
                    </a:cubicBezTo>
                    <a:cubicBezTo>
                      <a:pt x="143284" y="53954"/>
                      <a:pt x="139944" y="50592"/>
                      <a:pt x="136195" y="50592"/>
                    </a:cubicBezTo>
                    <a:cubicBezTo>
                      <a:pt x="136175" y="50592"/>
                      <a:pt x="136156" y="50592"/>
                      <a:pt x="136136" y="50592"/>
                    </a:cubicBezTo>
                    <a:cubicBezTo>
                      <a:pt x="136116" y="50592"/>
                      <a:pt x="136096" y="50592"/>
                      <a:pt x="136077" y="50592"/>
                    </a:cubicBezTo>
                    <a:cubicBezTo>
                      <a:pt x="134208" y="50592"/>
                      <a:pt x="132449" y="51430"/>
                      <a:pt x="131199" y="52733"/>
                    </a:cubicBezTo>
                    <a:cubicBezTo>
                      <a:pt x="131288" y="51138"/>
                      <a:pt x="130706" y="49642"/>
                      <a:pt x="129711" y="48459"/>
                    </a:cubicBezTo>
                    <a:cubicBezTo>
                      <a:pt x="130140" y="48380"/>
                      <a:pt x="130570" y="48341"/>
                      <a:pt x="130997" y="48341"/>
                    </a:cubicBezTo>
                    <a:cubicBezTo>
                      <a:pt x="132927" y="48341"/>
                      <a:pt x="134793" y="49137"/>
                      <a:pt x="136136" y="50583"/>
                    </a:cubicBezTo>
                    <a:cubicBezTo>
                      <a:pt x="137484" y="49129"/>
                      <a:pt x="139360" y="48326"/>
                      <a:pt x="141292" y="48326"/>
                    </a:cubicBezTo>
                    <a:cubicBezTo>
                      <a:pt x="141801" y="48326"/>
                      <a:pt x="142313" y="48381"/>
                      <a:pt x="142820" y="48495"/>
                    </a:cubicBezTo>
                    <a:cubicBezTo>
                      <a:pt x="143275" y="44743"/>
                      <a:pt x="139943" y="41371"/>
                      <a:pt x="136195" y="41371"/>
                    </a:cubicBezTo>
                    <a:cubicBezTo>
                      <a:pt x="136175" y="41371"/>
                      <a:pt x="136156" y="41371"/>
                      <a:pt x="136136" y="41372"/>
                    </a:cubicBezTo>
                    <a:cubicBezTo>
                      <a:pt x="137482" y="39919"/>
                      <a:pt x="139354" y="39122"/>
                      <a:pt x="141284" y="39122"/>
                    </a:cubicBezTo>
                    <a:cubicBezTo>
                      <a:pt x="141795" y="39122"/>
                      <a:pt x="142310" y="39178"/>
                      <a:pt x="142820" y="39293"/>
                    </a:cubicBezTo>
                    <a:cubicBezTo>
                      <a:pt x="143274" y="35536"/>
                      <a:pt x="139943" y="32169"/>
                      <a:pt x="136210" y="32169"/>
                    </a:cubicBezTo>
                    <a:cubicBezTo>
                      <a:pt x="136185" y="32169"/>
                      <a:pt x="136160" y="32169"/>
                      <a:pt x="136136" y="32169"/>
                    </a:cubicBezTo>
                    <a:cubicBezTo>
                      <a:pt x="136116" y="32169"/>
                      <a:pt x="136096" y="32169"/>
                      <a:pt x="136076" y="32169"/>
                    </a:cubicBezTo>
                    <a:cubicBezTo>
                      <a:pt x="134207" y="32169"/>
                      <a:pt x="132440" y="32998"/>
                      <a:pt x="131199" y="34302"/>
                    </a:cubicBezTo>
                    <a:cubicBezTo>
                      <a:pt x="131279" y="32716"/>
                      <a:pt x="130697" y="31210"/>
                      <a:pt x="129702" y="30028"/>
                    </a:cubicBezTo>
                    <a:cubicBezTo>
                      <a:pt x="130130" y="29949"/>
                      <a:pt x="130559" y="29910"/>
                      <a:pt x="130985" y="29910"/>
                    </a:cubicBezTo>
                    <a:cubicBezTo>
                      <a:pt x="132925" y="29910"/>
                      <a:pt x="134799" y="30713"/>
                      <a:pt x="136136" y="32160"/>
                    </a:cubicBezTo>
                    <a:cubicBezTo>
                      <a:pt x="137484" y="30706"/>
                      <a:pt x="139360" y="29903"/>
                      <a:pt x="141292" y="29903"/>
                    </a:cubicBezTo>
                    <a:cubicBezTo>
                      <a:pt x="141801" y="29903"/>
                      <a:pt x="142313" y="29959"/>
                      <a:pt x="142820" y="30072"/>
                    </a:cubicBezTo>
                    <a:cubicBezTo>
                      <a:pt x="143276" y="26315"/>
                      <a:pt x="139935" y="22949"/>
                      <a:pt x="136189" y="22949"/>
                    </a:cubicBezTo>
                    <a:cubicBezTo>
                      <a:pt x="136175" y="22949"/>
                      <a:pt x="136160" y="22949"/>
                      <a:pt x="136145" y="22949"/>
                    </a:cubicBezTo>
                    <a:cubicBezTo>
                      <a:pt x="137490" y="21504"/>
                      <a:pt x="139357" y="20708"/>
                      <a:pt x="141284" y="20708"/>
                    </a:cubicBezTo>
                    <a:cubicBezTo>
                      <a:pt x="141794" y="20708"/>
                      <a:pt x="142310" y="20764"/>
                      <a:pt x="142820" y="20879"/>
                    </a:cubicBezTo>
                    <a:cubicBezTo>
                      <a:pt x="143275" y="17117"/>
                      <a:pt x="139935" y="13755"/>
                      <a:pt x="136195" y="13755"/>
                    </a:cubicBezTo>
                    <a:cubicBezTo>
                      <a:pt x="136175" y="13755"/>
                      <a:pt x="136156" y="13755"/>
                      <a:pt x="136136" y="13755"/>
                    </a:cubicBezTo>
                    <a:cubicBezTo>
                      <a:pt x="136116" y="13755"/>
                      <a:pt x="136096" y="13755"/>
                      <a:pt x="136076" y="13755"/>
                    </a:cubicBezTo>
                    <a:cubicBezTo>
                      <a:pt x="134207" y="13755"/>
                      <a:pt x="132440" y="14585"/>
                      <a:pt x="131199" y="15888"/>
                    </a:cubicBezTo>
                    <a:cubicBezTo>
                      <a:pt x="131279" y="14302"/>
                      <a:pt x="130697" y="12797"/>
                      <a:pt x="129702" y="11614"/>
                    </a:cubicBezTo>
                    <a:cubicBezTo>
                      <a:pt x="130130" y="11535"/>
                      <a:pt x="130558" y="11496"/>
                      <a:pt x="130984" y="11496"/>
                    </a:cubicBezTo>
                    <a:cubicBezTo>
                      <a:pt x="132922" y="11496"/>
                      <a:pt x="134791" y="12299"/>
                      <a:pt x="136136" y="13746"/>
                    </a:cubicBezTo>
                    <a:cubicBezTo>
                      <a:pt x="137484" y="12292"/>
                      <a:pt x="139360" y="11489"/>
                      <a:pt x="141292" y="11489"/>
                    </a:cubicBezTo>
                    <a:cubicBezTo>
                      <a:pt x="141801" y="11489"/>
                      <a:pt x="142313" y="11545"/>
                      <a:pt x="142820" y="11659"/>
                    </a:cubicBezTo>
                    <a:cubicBezTo>
                      <a:pt x="143275" y="7906"/>
                      <a:pt x="139935" y="4535"/>
                      <a:pt x="136195" y="4535"/>
                    </a:cubicBezTo>
                    <a:cubicBezTo>
                      <a:pt x="136175" y="4535"/>
                      <a:pt x="136156" y="4535"/>
                      <a:pt x="136136" y="4535"/>
                    </a:cubicBezTo>
                    <a:cubicBezTo>
                      <a:pt x="136116" y="4535"/>
                      <a:pt x="136096" y="4535"/>
                      <a:pt x="136077" y="4535"/>
                    </a:cubicBezTo>
                    <a:cubicBezTo>
                      <a:pt x="134208" y="4535"/>
                      <a:pt x="132440" y="5373"/>
                      <a:pt x="131199" y="6677"/>
                    </a:cubicBezTo>
                    <a:cubicBezTo>
                      <a:pt x="131234" y="5933"/>
                      <a:pt x="131136" y="5198"/>
                      <a:pt x="130894" y="4499"/>
                    </a:cubicBezTo>
                    <a:lnTo>
                      <a:pt x="130518" y="4499"/>
                    </a:lnTo>
                    <a:cubicBezTo>
                      <a:pt x="130751" y="5198"/>
                      <a:pt x="130867" y="5933"/>
                      <a:pt x="130867" y="6668"/>
                    </a:cubicBezTo>
                    <a:cubicBezTo>
                      <a:pt x="130394" y="6566"/>
                      <a:pt x="129917" y="6516"/>
                      <a:pt x="129443" y="6516"/>
                    </a:cubicBezTo>
                    <a:cubicBezTo>
                      <a:pt x="127584" y="6516"/>
                      <a:pt x="125780" y="7282"/>
                      <a:pt x="124487" y="8675"/>
                    </a:cubicBezTo>
                    <a:cubicBezTo>
                      <a:pt x="123206" y="7295"/>
                      <a:pt x="121414" y="6515"/>
                      <a:pt x="119532" y="6515"/>
                    </a:cubicBezTo>
                    <a:cubicBezTo>
                      <a:pt x="119048" y="6515"/>
                      <a:pt x="118564" y="6560"/>
                      <a:pt x="118089" y="6668"/>
                    </a:cubicBezTo>
                    <a:cubicBezTo>
                      <a:pt x="118089" y="5933"/>
                      <a:pt x="118206" y="5198"/>
                      <a:pt x="118439" y="4499"/>
                    </a:cubicBezTo>
                    <a:lnTo>
                      <a:pt x="118063" y="4499"/>
                    </a:lnTo>
                    <a:cubicBezTo>
                      <a:pt x="117821" y="5198"/>
                      <a:pt x="117722" y="5933"/>
                      <a:pt x="117758" y="6677"/>
                    </a:cubicBezTo>
                    <a:cubicBezTo>
                      <a:pt x="116516" y="5373"/>
                      <a:pt x="114749" y="4535"/>
                      <a:pt x="112880" y="4535"/>
                    </a:cubicBezTo>
                    <a:cubicBezTo>
                      <a:pt x="112860" y="4535"/>
                      <a:pt x="112840" y="4535"/>
                      <a:pt x="112821" y="4535"/>
                    </a:cubicBezTo>
                    <a:cubicBezTo>
                      <a:pt x="112802" y="4535"/>
                      <a:pt x="112783" y="4535"/>
                      <a:pt x="112765" y="4535"/>
                    </a:cubicBezTo>
                    <a:cubicBezTo>
                      <a:pt x="110778" y="4535"/>
                      <a:pt x="108911" y="5480"/>
                      <a:pt x="107659" y="6927"/>
                    </a:cubicBezTo>
                    <a:lnTo>
                      <a:pt x="107659" y="6927"/>
                    </a:lnTo>
                    <a:cubicBezTo>
                      <a:pt x="107953" y="3265"/>
                      <a:pt x="104676" y="36"/>
                      <a:pt x="101009" y="36"/>
                    </a:cubicBezTo>
                    <a:cubicBezTo>
                      <a:pt x="100988" y="36"/>
                      <a:pt x="100968" y="37"/>
                      <a:pt x="100948" y="37"/>
                    </a:cubicBezTo>
                    <a:cubicBezTo>
                      <a:pt x="100928" y="37"/>
                      <a:pt x="100908" y="37"/>
                      <a:pt x="100889" y="37"/>
                    </a:cubicBezTo>
                    <a:cubicBezTo>
                      <a:pt x="99020" y="37"/>
                      <a:pt x="97261" y="875"/>
                      <a:pt x="96011" y="2178"/>
                    </a:cubicBezTo>
                    <a:cubicBezTo>
                      <a:pt x="96056" y="1435"/>
                      <a:pt x="95948" y="700"/>
                      <a:pt x="95706" y="1"/>
                    </a:cubicBezTo>
                    <a:lnTo>
                      <a:pt x="95339" y="1"/>
                    </a:lnTo>
                    <a:cubicBezTo>
                      <a:pt x="95563" y="700"/>
                      <a:pt x="95688" y="1426"/>
                      <a:pt x="95688" y="2169"/>
                    </a:cubicBezTo>
                    <a:cubicBezTo>
                      <a:pt x="95213" y="2067"/>
                      <a:pt x="94735" y="2018"/>
                      <a:pt x="94260" y="2018"/>
                    </a:cubicBezTo>
                    <a:cubicBezTo>
                      <a:pt x="92399" y="2018"/>
                      <a:pt x="90599" y="2784"/>
                      <a:pt x="89299" y="4177"/>
                    </a:cubicBezTo>
                    <a:cubicBezTo>
                      <a:pt x="88034" y="2804"/>
                      <a:pt x="86246" y="2017"/>
                      <a:pt x="84376" y="2017"/>
                    </a:cubicBezTo>
                    <a:cubicBezTo>
                      <a:pt x="84365" y="2017"/>
                      <a:pt x="84355" y="2017"/>
                      <a:pt x="84344" y="2017"/>
                    </a:cubicBezTo>
                    <a:cubicBezTo>
                      <a:pt x="83860" y="2017"/>
                      <a:pt x="83376" y="2062"/>
                      <a:pt x="82902" y="2169"/>
                    </a:cubicBezTo>
                    <a:cubicBezTo>
                      <a:pt x="82902" y="1435"/>
                      <a:pt x="83027" y="700"/>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sp>
            <p:nvSpPr>
              <p:cNvPr id="15" name="Google Shape;15;p2"/>
              <p:cNvSpPr/>
              <p:nvPr/>
            </p:nvSpPr>
            <p:spPr>
              <a:xfrm>
                <a:off x="0" y="0"/>
                <a:ext cx="2743019" cy="1499080"/>
              </a:xfrm>
              <a:custGeom>
                <a:avLst/>
                <a:gdLst/>
                <a:ahLst/>
                <a:cxnLst/>
                <a:rect l="l" t="t" r="r" b="b"/>
                <a:pathLst>
                  <a:path w="143276" h="78414" extrusionOk="0">
                    <a:moveTo>
                      <a:pt x="84144" y="2392"/>
                    </a:moveTo>
                    <a:cubicBezTo>
                      <a:pt x="86080" y="2392"/>
                      <a:pt x="87955" y="3195"/>
                      <a:pt x="89299" y="4642"/>
                    </a:cubicBezTo>
                    <a:cubicBezTo>
                      <a:pt x="90635" y="3197"/>
                      <a:pt x="92499" y="2400"/>
                      <a:pt x="94430" y="2400"/>
                    </a:cubicBezTo>
                    <a:cubicBezTo>
                      <a:pt x="94856" y="2400"/>
                      <a:pt x="95287" y="2439"/>
                      <a:pt x="95715" y="2518"/>
                    </a:cubicBezTo>
                    <a:cubicBezTo>
                      <a:pt x="94720" y="3692"/>
                      <a:pt x="94138" y="5198"/>
                      <a:pt x="94228" y="6793"/>
                    </a:cubicBezTo>
                    <a:cubicBezTo>
                      <a:pt x="92977" y="5480"/>
                      <a:pt x="91219" y="4651"/>
                      <a:pt x="89350" y="4651"/>
                    </a:cubicBezTo>
                    <a:cubicBezTo>
                      <a:pt x="89330" y="4651"/>
                      <a:pt x="89310" y="4651"/>
                      <a:pt x="89290" y="4651"/>
                    </a:cubicBezTo>
                    <a:cubicBezTo>
                      <a:pt x="89271" y="4651"/>
                      <a:pt x="89251" y="4651"/>
                      <a:pt x="89231" y="4651"/>
                    </a:cubicBezTo>
                    <a:cubicBezTo>
                      <a:pt x="87362" y="4651"/>
                      <a:pt x="85595" y="5489"/>
                      <a:pt x="84353" y="6793"/>
                    </a:cubicBezTo>
                    <a:cubicBezTo>
                      <a:pt x="84434" y="5198"/>
                      <a:pt x="83851" y="3692"/>
                      <a:pt x="82866" y="2518"/>
                    </a:cubicBezTo>
                    <a:lnTo>
                      <a:pt x="82866" y="2509"/>
                    </a:lnTo>
                    <a:cubicBezTo>
                      <a:pt x="83291" y="2430"/>
                      <a:pt x="83719" y="2392"/>
                      <a:pt x="84144" y="2392"/>
                    </a:cubicBezTo>
                    <a:close/>
                    <a:moveTo>
                      <a:pt x="23970" y="2589"/>
                    </a:moveTo>
                    <a:cubicBezTo>
                      <a:pt x="24396" y="2589"/>
                      <a:pt x="24824" y="2628"/>
                      <a:pt x="25250" y="2707"/>
                    </a:cubicBezTo>
                    <a:cubicBezTo>
                      <a:pt x="24255" y="3889"/>
                      <a:pt x="23673" y="5386"/>
                      <a:pt x="23753" y="6981"/>
                    </a:cubicBezTo>
                    <a:cubicBezTo>
                      <a:pt x="22512" y="5677"/>
                      <a:pt x="20744" y="4839"/>
                      <a:pt x="18884" y="4839"/>
                    </a:cubicBezTo>
                    <a:cubicBezTo>
                      <a:pt x="18864" y="4839"/>
                      <a:pt x="18845" y="4839"/>
                      <a:pt x="18825" y="4839"/>
                    </a:cubicBezTo>
                    <a:cubicBezTo>
                      <a:pt x="18805" y="4839"/>
                      <a:pt x="18786" y="4839"/>
                      <a:pt x="18766" y="4839"/>
                    </a:cubicBezTo>
                    <a:cubicBezTo>
                      <a:pt x="16897" y="4839"/>
                      <a:pt x="15129" y="5677"/>
                      <a:pt x="13888" y="6981"/>
                    </a:cubicBezTo>
                    <a:cubicBezTo>
                      <a:pt x="13951" y="5395"/>
                      <a:pt x="13368" y="3898"/>
                      <a:pt x="12382" y="2716"/>
                    </a:cubicBezTo>
                    <a:lnTo>
                      <a:pt x="12391" y="2707"/>
                    </a:lnTo>
                    <a:cubicBezTo>
                      <a:pt x="12818" y="2628"/>
                      <a:pt x="13246" y="2589"/>
                      <a:pt x="13671" y="2589"/>
                    </a:cubicBezTo>
                    <a:cubicBezTo>
                      <a:pt x="15606" y="2589"/>
                      <a:pt x="17481" y="3390"/>
                      <a:pt x="18825" y="4830"/>
                    </a:cubicBezTo>
                    <a:cubicBezTo>
                      <a:pt x="20162" y="3390"/>
                      <a:pt x="22035" y="2589"/>
                      <a:pt x="23970" y="2589"/>
                    </a:cubicBezTo>
                    <a:close/>
                    <a:moveTo>
                      <a:pt x="77636" y="544"/>
                    </a:moveTo>
                    <a:cubicBezTo>
                      <a:pt x="80811" y="544"/>
                      <a:pt x="83986" y="2623"/>
                      <a:pt x="84031" y="6784"/>
                    </a:cubicBezTo>
                    <a:cubicBezTo>
                      <a:pt x="83550" y="6679"/>
                      <a:pt x="83066" y="6627"/>
                      <a:pt x="82585" y="6627"/>
                    </a:cubicBezTo>
                    <a:cubicBezTo>
                      <a:pt x="80728" y="6627"/>
                      <a:pt x="78929" y="7394"/>
                      <a:pt x="77633" y="8782"/>
                    </a:cubicBezTo>
                    <a:cubicBezTo>
                      <a:pt x="76360" y="7411"/>
                      <a:pt x="74559" y="6622"/>
                      <a:pt x="72687" y="6622"/>
                    </a:cubicBezTo>
                    <a:cubicBezTo>
                      <a:pt x="72203" y="6622"/>
                      <a:pt x="71719" y="6676"/>
                      <a:pt x="71244" y="6784"/>
                    </a:cubicBezTo>
                    <a:cubicBezTo>
                      <a:pt x="71284" y="2625"/>
                      <a:pt x="74460" y="544"/>
                      <a:pt x="77636" y="544"/>
                    </a:cubicBezTo>
                    <a:close/>
                    <a:moveTo>
                      <a:pt x="100947" y="544"/>
                    </a:moveTo>
                    <a:cubicBezTo>
                      <a:pt x="104121" y="544"/>
                      <a:pt x="107295" y="2622"/>
                      <a:pt x="107337" y="6782"/>
                    </a:cubicBezTo>
                    <a:lnTo>
                      <a:pt x="107337" y="6782"/>
                    </a:lnTo>
                    <a:cubicBezTo>
                      <a:pt x="106859" y="6678"/>
                      <a:pt x="106378" y="6627"/>
                      <a:pt x="105901" y="6627"/>
                    </a:cubicBezTo>
                    <a:cubicBezTo>
                      <a:pt x="104043" y="6627"/>
                      <a:pt x="102246" y="7394"/>
                      <a:pt x="100957" y="8782"/>
                    </a:cubicBezTo>
                    <a:cubicBezTo>
                      <a:pt x="99676" y="7411"/>
                      <a:pt x="97883" y="6622"/>
                      <a:pt x="96002" y="6622"/>
                    </a:cubicBezTo>
                    <a:cubicBezTo>
                      <a:pt x="95518" y="6622"/>
                      <a:pt x="95034" y="6676"/>
                      <a:pt x="94559" y="6784"/>
                    </a:cubicBezTo>
                    <a:cubicBezTo>
                      <a:pt x="94595" y="2625"/>
                      <a:pt x="97771" y="544"/>
                      <a:pt x="100947" y="544"/>
                    </a:cubicBezTo>
                    <a:close/>
                    <a:moveTo>
                      <a:pt x="7166" y="739"/>
                    </a:moveTo>
                    <a:cubicBezTo>
                      <a:pt x="10341" y="739"/>
                      <a:pt x="13516" y="2815"/>
                      <a:pt x="13556" y="6972"/>
                    </a:cubicBezTo>
                    <a:cubicBezTo>
                      <a:pt x="13079" y="6868"/>
                      <a:pt x="12598" y="6817"/>
                      <a:pt x="12120" y="6817"/>
                    </a:cubicBezTo>
                    <a:cubicBezTo>
                      <a:pt x="10263" y="6817"/>
                      <a:pt x="8460" y="7585"/>
                      <a:pt x="7163" y="8974"/>
                    </a:cubicBezTo>
                    <a:lnTo>
                      <a:pt x="7163" y="8974"/>
                    </a:lnTo>
                    <a:cubicBezTo>
                      <a:pt x="5882" y="7597"/>
                      <a:pt x="4092" y="6819"/>
                      <a:pt x="2212" y="6819"/>
                    </a:cubicBezTo>
                    <a:cubicBezTo>
                      <a:pt x="1728" y="6819"/>
                      <a:pt x="1245" y="6873"/>
                      <a:pt x="770" y="6972"/>
                    </a:cubicBezTo>
                    <a:cubicBezTo>
                      <a:pt x="810" y="2818"/>
                      <a:pt x="3988" y="739"/>
                      <a:pt x="7166" y="739"/>
                    </a:cubicBezTo>
                    <a:close/>
                    <a:moveTo>
                      <a:pt x="30461" y="743"/>
                    </a:moveTo>
                    <a:cubicBezTo>
                      <a:pt x="33632" y="743"/>
                      <a:pt x="36807" y="2818"/>
                      <a:pt x="36853" y="6968"/>
                    </a:cubicBezTo>
                    <a:lnTo>
                      <a:pt x="36853" y="6968"/>
                    </a:lnTo>
                    <a:cubicBezTo>
                      <a:pt x="36386" y="6869"/>
                      <a:pt x="35915" y="6820"/>
                      <a:pt x="35447" y="6820"/>
                    </a:cubicBezTo>
                    <a:cubicBezTo>
                      <a:pt x="33589" y="6820"/>
                      <a:pt x="31784" y="7587"/>
                      <a:pt x="30492" y="8979"/>
                    </a:cubicBezTo>
                    <a:cubicBezTo>
                      <a:pt x="29210" y="7599"/>
                      <a:pt x="27418" y="6819"/>
                      <a:pt x="25536" y="6819"/>
                    </a:cubicBezTo>
                    <a:cubicBezTo>
                      <a:pt x="25053" y="6819"/>
                      <a:pt x="24569" y="6873"/>
                      <a:pt x="24094" y="6972"/>
                    </a:cubicBezTo>
                    <a:cubicBezTo>
                      <a:pt x="24121" y="2820"/>
                      <a:pt x="27289" y="743"/>
                      <a:pt x="30461" y="743"/>
                    </a:cubicBezTo>
                    <a:close/>
                    <a:moveTo>
                      <a:pt x="119326" y="6899"/>
                    </a:moveTo>
                    <a:cubicBezTo>
                      <a:pt x="121263" y="6899"/>
                      <a:pt x="123133" y="7700"/>
                      <a:pt x="124470" y="9149"/>
                    </a:cubicBezTo>
                    <a:lnTo>
                      <a:pt x="124470" y="9149"/>
                    </a:lnTo>
                    <a:cubicBezTo>
                      <a:pt x="124453" y="9149"/>
                      <a:pt x="124436" y="9149"/>
                      <a:pt x="124419" y="9149"/>
                    </a:cubicBezTo>
                    <a:cubicBezTo>
                      <a:pt x="122550" y="9149"/>
                      <a:pt x="120782" y="9987"/>
                      <a:pt x="119541" y="11291"/>
                    </a:cubicBezTo>
                    <a:cubicBezTo>
                      <a:pt x="119622" y="9705"/>
                      <a:pt x="119039" y="8199"/>
                      <a:pt x="118045" y="7017"/>
                    </a:cubicBezTo>
                    <a:cubicBezTo>
                      <a:pt x="118472" y="6938"/>
                      <a:pt x="118901" y="6899"/>
                      <a:pt x="119326" y="6899"/>
                    </a:cubicBezTo>
                    <a:close/>
                    <a:moveTo>
                      <a:pt x="129625" y="6899"/>
                    </a:moveTo>
                    <a:cubicBezTo>
                      <a:pt x="130050" y="6899"/>
                      <a:pt x="130477" y="6938"/>
                      <a:pt x="130903" y="7017"/>
                    </a:cubicBezTo>
                    <a:cubicBezTo>
                      <a:pt x="129908" y="8199"/>
                      <a:pt x="129326" y="9705"/>
                      <a:pt x="129415" y="11291"/>
                    </a:cubicBezTo>
                    <a:cubicBezTo>
                      <a:pt x="128165" y="9987"/>
                      <a:pt x="126397" y="9149"/>
                      <a:pt x="124537" y="9149"/>
                    </a:cubicBezTo>
                    <a:cubicBezTo>
                      <a:pt x="124520" y="9149"/>
                      <a:pt x="124503" y="9149"/>
                      <a:pt x="124487" y="9149"/>
                    </a:cubicBezTo>
                    <a:lnTo>
                      <a:pt x="124487" y="9149"/>
                    </a:lnTo>
                    <a:cubicBezTo>
                      <a:pt x="125823" y="7700"/>
                      <a:pt x="127694" y="6899"/>
                      <a:pt x="129625" y="6899"/>
                    </a:cubicBezTo>
                    <a:close/>
                    <a:moveTo>
                      <a:pt x="82788" y="6997"/>
                    </a:moveTo>
                    <a:cubicBezTo>
                      <a:pt x="83213" y="6997"/>
                      <a:pt x="83641" y="7036"/>
                      <a:pt x="84066" y="7115"/>
                    </a:cubicBezTo>
                    <a:cubicBezTo>
                      <a:pt x="83072" y="8298"/>
                      <a:pt x="82489" y="9794"/>
                      <a:pt x="82579" y="11389"/>
                    </a:cubicBezTo>
                    <a:cubicBezTo>
                      <a:pt x="81329" y="10086"/>
                      <a:pt x="79570" y="9248"/>
                      <a:pt x="77701" y="9248"/>
                    </a:cubicBezTo>
                    <a:cubicBezTo>
                      <a:pt x="77681" y="9248"/>
                      <a:pt x="77661" y="9248"/>
                      <a:pt x="77642" y="9248"/>
                    </a:cubicBezTo>
                    <a:cubicBezTo>
                      <a:pt x="78979" y="7800"/>
                      <a:pt x="80853" y="6997"/>
                      <a:pt x="82788" y="6997"/>
                    </a:cubicBezTo>
                    <a:close/>
                    <a:moveTo>
                      <a:pt x="95819" y="7002"/>
                    </a:moveTo>
                    <a:cubicBezTo>
                      <a:pt x="97748" y="7002"/>
                      <a:pt x="99615" y="7806"/>
                      <a:pt x="100948" y="9257"/>
                    </a:cubicBezTo>
                    <a:cubicBezTo>
                      <a:pt x="100928" y="9257"/>
                      <a:pt x="100908" y="9256"/>
                      <a:pt x="100888" y="9256"/>
                    </a:cubicBezTo>
                    <a:cubicBezTo>
                      <a:pt x="99020" y="9256"/>
                      <a:pt x="97252" y="10086"/>
                      <a:pt x="96011" y="11398"/>
                    </a:cubicBezTo>
                    <a:cubicBezTo>
                      <a:pt x="96100" y="9803"/>
                      <a:pt x="95509" y="8298"/>
                      <a:pt x="94523" y="7124"/>
                    </a:cubicBezTo>
                    <a:cubicBezTo>
                      <a:pt x="94955" y="7042"/>
                      <a:pt x="95388" y="7002"/>
                      <a:pt x="95819" y="7002"/>
                    </a:cubicBezTo>
                    <a:close/>
                    <a:moveTo>
                      <a:pt x="48857" y="7096"/>
                    </a:moveTo>
                    <a:cubicBezTo>
                      <a:pt x="50790" y="7096"/>
                      <a:pt x="52658" y="7899"/>
                      <a:pt x="53995" y="9346"/>
                    </a:cubicBezTo>
                    <a:lnTo>
                      <a:pt x="53995" y="9346"/>
                    </a:lnTo>
                    <a:cubicBezTo>
                      <a:pt x="53978" y="9346"/>
                      <a:pt x="53961" y="9346"/>
                      <a:pt x="53945" y="9346"/>
                    </a:cubicBezTo>
                    <a:cubicBezTo>
                      <a:pt x="52076" y="9346"/>
                      <a:pt x="50308" y="10184"/>
                      <a:pt x="49067" y="11488"/>
                    </a:cubicBezTo>
                    <a:cubicBezTo>
                      <a:pt x="49156" y="9893"/>
                      <a:pt x="48565" y="8388"/>
                      <a:pt x="47579" y="7214"/>
                    </a:cubicBezTo>
                    <a:cubicBezTo>
                      <a:pt x="48005" y="7135"/>
                      <a:pt x="48433" y="7096"/>
                      <a:pt x="48857" y="7096"/>
                    </a:cubicBezTo>
                    <a:close/>
                    <a:moveTo>
                      <a:pt x="59151" y="7096"/>
                    </a:moveTo>
                    <a:cubicBezTo>
                      <a:pt x="59575" y="7096"/>
                      <a:pt x="60003" y="7135"/>
                      <a:pt x="60429" y="7214"/>
                    </a:cubicBezTo>
                    <a:cubicBezTo>
                      <a:pt x="59443" y="8397"/>
                      <a:pt x="58852" y="9893"/>
                      <a:pt x="58941" y="11488"/>
                    </a:cubicBezTo>
                    <a:cubicBezTo>
                      <a:pt x="57700" y="10184"/>
                      <a:pt x="55932" y="9346"/>
                      <a:pt x="54063" y="9346"/>
                    </a:cubicBezTo>
                    <a:cubicBezTo>
                      <a:pt x="54043" y="9346"/>
                      <a:pt x="54024" y="9346"/>
                      <a:pt x="54004" y="9346"/>
                    </a:cubicBezTo>
                    <a:cubicBezTo>
                      <a:pt x="55349" y="7899"/>
                      <a:pt x="57217" y="7096"/>
                      <a:pt x="59151" y="7096"/>
                    </a:cubicBezTo>
                    <a:close/>
                    <a:moveTo>
                      <a:pt x="12288" y="7195"/>
                    </a:moveTo>
                    <a:cubicBezTo>
                      <a:pt x="12712" y="7195"/>
                      <a:pt x="13139" y="7233"/>
                      <a:pt x="13565" y="7312"/>
                    </a:cubicBezTo>
                    <a:cubicBezTo>
                      <a:pt x="12580" y="8495"/>
                      <a:pt x="11997" y="9992"/>
                      <a:pt x="12078" y="11586"/>
                    </a:cubicBezTo>
                    <a:cubicBezTo>
                      <a:pt x="10836" y="10283"/>
                      <a:pt x="9069" y="9445"/>
                      <a:pt x="7200" y="9445"/>
                    </a:cubicBezTo>
                    <a:cubicBezTo>
                      <a:pt x="7183" y="9445"/>
                      <a:pt x="7166" y="9445"/>
                      <a:pt x="7150" y="9445"/>
                    </a:cubicBezTo>
                    <a:lnTo>
                      <a:pt x="7150" y="9445"/>
                    </a:lnTo>
                    <a:cubicBezTo>
                      <a:pt x="8487" y="7997"/>
                      <a:pt x="10354" y="7195"/>
                      <a:pt x="12288" y="7195"/>
                    </a:cubicBezTo>
                    <a:close/>
                    <a:moveTo>
                      <a:pt x="25327" y="7195"/>
                    </a:moveTo>
                    <a:cubicBezTo>
                      <a:pt x="27263" y="7195"/>
                      <a:pt x="29138" y="7997"/>
                      <a:pt x="30483" y="9445"/>
                    </a:cubicBezTo>
                    <a:cubicBezTo>
                      <a:pt x="30463" y="9445"/>
                      <a:pt x="30443" y="9445"/>
                      <a:pt x="30423" y="9445"/>
                    </a:cubicBezTo>
                    <a:cubicBezTo>
                      <a:pt x="28555" y="9445"/>
                      <a:pt x="26787" y="10283"/>
                      <a:pt x="25545" y="11586"/>
                    </a:cubicBezTo>
                    <a:cubicBezTo>
                      <a:pt x="25626" y="10000"/>
                      <a:pt x="25044" y="8495"/>
                      <a:pt x="24049" y="7312"/>
                    </a:cubicBezTo>
                    <a:cubicBezTo>
                      <a:pt x="24475" y="7233"/>
                      <a:pt x="24903" y="7195"/>
                      <a:pt x="25327" y="7195"/>
                    </a:cubicBezTo>
                    <a:close/>
                    <a:moveTo>
                      <a:pt x="35634" y="7192"/>
                    </a:moveTo>
                    <a:cubicBezTo>
                      <a:pt x="36094" y="7192"/>
                      <a:pt x="36556" y="7237"/>
                      <a:pt x="37015" y="7330"/>
                    </a:cubicBezTo>
                    <a:cubicBezTo>
                      <a:pt x="35998" y="8588"/>
                      <a:pt x="35452" y="10173"/>
                      <a:pt x="35641" y="11840"/>
                    </a:cubicBezTo>
                    <a:lnTo>
                      <a:pt x="35641" y="11840"/>
                    </a:lnTo>
                    <a:cubicBezTo>
                      <a:pt x="34389" y="10389"/>
                      <a:pt x="32523" y="9445"/>
                      <a:pt x="30538" y="9445"/>
                    </a:cubicBezTo>
                    <a:cubicBezTo>
                      <a:pt x="30520" y="9445"/>
                      <a:pt x="30501" y="9445"/>
                      <a:pt x="30483" y="9445"/>
                    </a:cubicBezTo>
                    <a:cubicBezTo>
                      <a:pt x="31822" y="7997"/>
                      <a:pt x="33700" y="7192"/>
                      <a:pt x="35634" y="7192"/>
                    </a:cubicBezTo>
                    <a:close/>
                    <a:moveTo>
                      <a:pt x="112820" y="5042"/>
                    </a:moveTo>
                    <a:cubicBezTo>
                      <a:pt x="115994" y="5042"/>
                      <a:pt x="119168" y="7120"/>
                      <a:pt x="119209" y="11280"/>
                    </a:cubicBezTo>
                    <a:lnTo>
                      <a:pt x="119209" y="11280"/>
                    </a:lnTo>
                    <a:cubicBezTo>
                      <a:pt x="118737" y="11179"/>
                      <a:pt x="118262" y="11130"/>
                      <a:pt x="117790" y="11130"/>
                    </a:cubicBezTo>
                    <a:cubicBezTo>
                      <a:pt x="115926" y="11130"/>
                      <a:pt x="114120" y="11897"/>
                      <a:pt x="112821" y="13289"/>
                    </a:cubicBezTo>
                    <a:cubicBezTo>
                      <a:pt x="111548" y="11909"/>
                      <a:pt x="109747" y="11129"/>
                      <a:pt x="107874" y="11129"/>
                    </a:cubicBezTo>
                    <a:cubicBezTo>
                      <a:pt x="107391" y="11129"/>
                      <a:pt x="106898" y="11183"/>
                      <a:pt x="106432" y="11282"/>
                    </a:cubicBezTo>
                    <a:cubicBezTo>
                      <a:pt x="106468" y="7123"/>
                      <a:pt x="109644" y="5042"/>
                      <a:pt x="112820" y="5042"/>
                    </a:cubicBezTo>
                    <a:close/>
                    <a:moveTo>
                      <a:pt x="136135" y="5042"/>
                    </a:moveTo>
                    <a:cubicBezTo>
                      <a:pt x="139310" y="5042"/>
                      <a:pt x="142484" y="7121"/>
                      <a:pt x="142525" y="11282"/>
                    </a:cubicBezTo>
                    <a:cubicBezTo>
                      <a:pt x="142051" y="11180"/>
                      <a:pt x="141574" y="11130"/>
                      <a:pt x="141100" y="11130"/>
                    </a:cubicBezTo>
                    <a:cubicBezTo>
                      <a:pt x="139242" y="11130"/>
                      <a:pt x="137437" y="11897"/>
                      <a:pt x="136145" y="13289"/>
                    </a:cubicBezTo>
                    <a:cubicBezTo>
                      <a:pt x="134863" y="11909"/>
                      <a:pt x="133071" y="11129"/>
                      <a:pt x="131190" y="11129"/>
                    </a:cubicBezTo>
                    <a:cubicBezTo>
                      <a:pt x="130706" y="11129"/>
                      <a:pt x="130222" y="11183"/>
                      <a:pt x="129747" y="11282"/>
                    </a:cubicBezTo>
                    <a:cubicBezTo>
                      <a:pt x="129783" y="7123"/>
                      <a:pt x="132959" y="5042"/>
                      <a:pt x="136135" y="5042"/>
                    </a:cubicBezTo>
                    <a:close/>
                    <a:moveTo>
                      <a:pt x="89293" y="5147"/>
                    </a:moveTo>
                    <a:cubicBezTo>
                      <a:pt x="92468" y="5147"/>
                      <a:pt x="95642" y="7223"/>
                      <a:pt x="95679" y="11378"/>
                    </a:cubicBezTo>
                    <a:lnTo>
                      <a:pt x="95679" y="11378"/>
                    </a:lnTo>
                    <a:cubicBezTo>
                      <a:pt x="95207" y="11278"/>
                      <a:pt x="94731" y="11229"/>
                      <a:pt x="94259" y="11229"/>
                    </a:cubicBezTo>
                    <a:cubicBezTo>
                      <a:pt x="92396" y="11229"/>
                      <a:pt x="90592" y="11995"/>
                      <a:pt x="89299" y="13388"/>
                    </a:cubicBezTo>
                    <a:cubicBezTo>
                      <a:pt x="88018" y="12008"/>
                      <a:pt x="86226" y="11228"/>
                      <a:pt x="84344" y="11228"/>
                    </a:cubicBezTo>
                    <a:cubicBezTo>
                      <a:pt x="83860" y="11228"/>
                      <a:pt x="83376" y="11282"/>
                      <a:pt x="82902" y="11380"/>
                    </a:cubicBezTo>
                    <a:cubicBezTo>
                      <a:pt x="82937" y="7226"/>
                      <a:pt x="86116" y="5147"/>
                      <a:pt x="89293" y="5147"/>
                    </a:cubicBezTo>
                    <a:close/>
                    <a:moveTo>
                      <a:pt x="42334" y="5241"/>
                    </a:moveTo>
                    <a:cubicBezTo>
                      <a:pt x="45504" y="5241"/>
                      <a:pt x="48679" y="7316"/>
                      <a:pt x="48726" y="11466"/>
                    </a:cubicBezTo>
                    <a:lnTo>
                      <a:pt x="48726" y="11466"/>
                    </a:lnTo>
                    <a:cubicBezTo>
                      <a:pt x="48259" y="11367"/>
                      <a:pt x="47788" y="11318"/>
                      <a:pt x="47320" y="11318"/>
                    </a:cubicBezTo>
                    <a:cubicBezTo>
                      <a:pt x="45461" y="11318"/>
                      <a:pt x="43655" y="12085"/>
                      <a:pt x="42355" y="13477"/>
                    </a:cubicBezTo>
                    <a:cubicBezTo>
                      <a:pt x="41083" y="12097"/>
                      <a:pt x="39282" y="11318"/>
                      <a:pt x="37409" y="11318"/>
                    </a:cubicBezTo>
                    <a:cubicBezTo>
                      <a:pt x="36916" y="11318"/>
                      <a:pt x="36432" y="11371"/>
                      <a:pt x="35966" y="11470"/>
                    </a:cubicBezTo>
                    <a:cubicBezTo>
                      <a:pt x="35993" y="7318"/>
                      <a:pt x="39161" y="5241"/>
                      <a:pt x="42334" y="5241"/>
                    </a:cubicBezTo>
                    <a:close/>
                    <a:moveTo>
                      <a:pt x="65648" y="5241"/>
                    </a:moveTo>
                    <a:cubicBezTo>
                      <a:pt x="68820" y="5241"/>
                      <a:pt x="71995" y="7316"/>
                      <a:pt x="72041" y="11466"/>
                    </a:cubicBezTo>
                    <a:lnTo>
                      <a:pt x="72041" y="11466"/>
                    </a:lnTo>
                    <a:cubicBezTo>
                      <a:pt x="71572" y="11367"/>
                      <a:pt x="71100" y="11318"/>
                      <a:pt x="70631" y="11318"/>
                    </a:cubicBezTo>
                    <a:cubicBezTo>
                      <a:pt x="68767" y="11318"/>
                      <a:pt x="66961" y="12085"/>
                      <a:pt x="65662" y="13477"/>
                    </a:cubicBezTo>
                    <a:cubicBezTo>
                      <a:pt x="64389" y="12097"/>
                      <a:pt x="62588" y="11318"/>
                      <a:pt x="60715" y="11318"/>
                    </a:cubicBezTo>
                    <a:cubicBezTo>
                      <a:pt x="60223" y="11318"/>
                      <a:pt x="59739" y="11371"/>
                      <a:pt x="59273" y="11470"/>
                    </a:cubicBezTo>
                    <a:cubicBezTo>
                      <a:pt x="59304" y="7318"/>
                      <a:pt x="62474" y="5241"/>
                      <a:pt x="65648" y="5241"/>
                    </a:cubicBezTo>
                    <a:close/>
                    <a:moveTo>
                      <a:pt x="18806" y="5349"/>
                    </a:moveTo>
                    <a:cubicBezTo>
                      <a:pt x="21976" y="5349"/>
                      <a:pt x="25149" y="7423"/>
                      <a:pt x="25196" y="11574"/>
                    </a:cubicBezTo>
                    <a:lnTo>
                      <a:pt x="25196" y="11574"/>
                    </a:lnTo>
                    <a:cubicBezTo>
                      <a:pt x="24722" y="11471"/>
                      <a:pt x="24244" y="11421"/>
                      <a:pt x="23770" y="11421"/>
                    </a:cubicBezTo>
                    <a:cubicBezTo>
                      <a:pt x="21912" y="11421"/>
                      <a:pt x="20114" y="12189"/>
                      <a:pt x="18825" y="13585"/>
                    </a:cubicBezTo>
                    <a:cubicBezTo>
                      <a:pt x="17544" y="12205"/>
                      <a:pt x="15752" y="11425"/>
                      <a:pt x="13870" y="11425"/>
                    </a:cubicBezTo>
                    <a:cubicBezTo>
                      <a:pt x="13386" y="11425"/>
                      <a:pt x="12902" y="11470"/>
                      <a:pt x="12427" y="11578"/>
                    </a:cubicBezTo>
                    <a:cubicBezTo>
                      <a:pt x="12463" y="7425"/>
                      <a:pt x="15633" y="5349"/>
                      <a:pt x="18806" y="5349"/>
                    </a:cubicBezTo>
                    <a:close/>
                    <a:moveTo>
                      <a:pt x="117949" y="11501"/>
                    </a:moveTo>
                    <a:cubicBezTo>
                      <a:pt x="118380" y="11501"/>
                      <a:pt x="118814" y="11541"/>
                      <a:pt x="119245" y="11622"/>
                    </a:cubicBezTo>
                    <a:cubicBezTo>
                      <a:pt x="118253" y="12794"/>
                      <a:pt x="117671" y="14304"/>
                      <a:pt x="117757" y="15887"/>
                    </a:cubicBezTo>
                    <a:lnTo>
                      <a:pt x="117757" y="15887"/>
                    </a:lnTo>
                    <a:cubicBezTo>
                      <a:pt x="116507" y="14584"/>
                      <a:pt x="114739" y="13746"/>
                      <a:pt x="112880" y="13746"/>
                    </a:cubicBezTo>
                    <a:cubicBezTo>
                      <a:pt x="112860" y="13746"/>
                      <a:pt x="112840" y="13746"/>
                      <a:pt x="112821" y="13746"/>
                    </a:cubicBezTo>
                    <a:cubicBezTo>
                      <a:pt x="114154" y="12303"/>
                      <a:pt x="116020" y="11501"/>
                      <a:pt x="117949" y="11501"/>
                    </a:cubicBezTo>
                    <a:close/>
                    <a:moveTo>
                      <a:pt x="130985" y="11496"/>
                    </a:moveTo>
                    <a:cubicBezTo>
                      <a:pt x="132925" y="11496"/>
                      <a:pt x="134799" y="12298"/>
                      <a:pt x="136136" y="13746"/>
                    </a:cubicBezTo>
                    <a:cubicBezTo>
                      <a:pt x="136116" y="13746"/>
                      <a:pt x="136096" y="13746"/>
                      <a:pt x="136077" y="13746"/>
                    </a:cubicBezTo>
                    <a:cubicBezTo>
                      <a:pt x="134208" y="13746"/>
                      <a:pt x="132440" y="14584"/>
                      <a:pt x="131199" y="15888"/>
                    </a:cubicBezTo>
                    <a:cubicBezTo>
                      <a:pt x="131279" y="14293"/>
                      <a:pt x="130697" y="12796"/>
                      <a:pt x="129702" y="11613"/>
                    </a:cubicBezTo>
                    <a:cubicBezTo>
                      <a:pt x="130130" y="11534"/>
                      <a:pt x="130559" y="11496"/>
                      <a:pt x="130985" y="11496"/>
                    </a:cubicBezTo>
                    <a:close/>
                    <a:moveTo>
                      <a:pt x="84143" y="11612"/>
                    </a:moveTo>
                    <a:cubicBezTo>
                      <a:pt x="86077" y="11612"/>
                      <a:pt x="87946" y="12415"/>
                      <a:pt x="89290" y="13862"/>
                    </a:cubicBezTo>
                    <a:cubicBezTo>
                      <a:pt x="89271" y="13862"/>
                      <a:pt x="89251" y="13862"/>
                      <a:pt x="89231" y="13862"/>
                    </a:cubicBezTo>
                    <a:cubicBezTo>
                      <a:pt x="87362" y="13862"/>
                      <a:pt x="85595" y="14701"/>
                      <a:pt x="84353" y="16004"/>
                    </a:cubicBezTo>
                    <a:cubicBezTo>
                      <a:pt x="84443" y="14409"/>
                      <a:pt x="83851" y="12913"/>
                      <a:pt x="82866" y="11730"/>
                    </a:cubicBezTo>
                    <a:cubicBezTo>
                      <a:pt x="83291" y="11651"/>
                      <a:pt x="83719" y="11612"/>
                      <a:pt x="84143" y="11612"/>
                    </a:cubicBezTo>
                    <a:close/>
                    <a:moveTo>
                      <a:pt x="94437" y="11612"/>
                    </a:moveTo>
                    <a:cubicBezTo>
                      <a:pt x="94861" y="11612"/>
                      <a:pt x="95289" y="11651"/>
                      <a:pt x="95715" y="11730"/>
                    </a:cubicBezTo>
                    <a:cubicBezTo>
                      <a:pt x="94729" y="12913"/>
                      <a:pt x="94138" y="14409"/>
                      <a:pt x="94228" y="16004"/>
                    </a:cubicBezTo>
                    <a:cubicBezTo>
                      <a:pt x="92977" y="14701"/>
                      <a:pt x="91218" y="13862"/>
                      <a:pt x="89350" y="13862"/>
                    </a:cubicBezTo>
                    <a:cubicBezTo>
                      <a:pt x="89330" y="13862"/>
                      <a:pt x="89310" y="13862"/>
                      <a:pt x="89290" y="13862"/>
                    </a:cubicBezTo>
                    <a:lnTo>
                      <a:pt x="89299" y="13853"/>
                    </a:lnTo>
                    <a:cubicBezTo>
                      <a:pt x="90636" y="12414"/>
                      <a:pt x="92504" y="11612"/>
                      <a:pt x="94437" y="11612"/>
                    </a:cubicBezTo>
                    <a:close/>
                    <a:moveTo>
                      <a:pt x="47493" y="11702"/>
                    </a:moveTo>
                    <a:cubicBezTo>
                      <a:pt x="47918" y="11702"/>
                      <a:pt x="48345" y="11740"/>
                      <a:pt x="48771" y="11819"/>
                    </a:cubicBezTo>
                    <a:cubicBezTo>
                      <a:pt x="47772" y="12997"/>
                      <a:pt x="47190" y="14487"/>
                      <a:pt x="47274" y="16083"/>
                    </a:cubicBezTo>
                    <a:lnTo>
                      <a:pt x="47274" y="16083"/>
                    </a:lnTo>
                    <a:cubicBezTo>
                      <a:pt x="46033" y="14786"/>
                      <a:pt x="44269" y="13952"/>
                      <a:pt x="42406" y="13952"/>
                    </a:cubicBezTo>
                    <a:cubicBezTo>
                      <a:pt x="42389" y="13952"/>
                      <a:pt x="42372" y="13952"/>
                      <a:pt x="42355" y="13952"/>
                    </a:cubicBezTo>
                    <a:lnTo>
                      <a:pt x="42355" y="13952"/>
                    </a:lnTo>
                    <a:cubicBezTo>
                      <a:pt x="43693" y="12505"/>
                      <a:pt x="45560" y="11702"/>
                      <a:pt x="47493" y="11702"/>
                    </a:cubicBezTo>
                    <a:close/>
                    <a:moveTo>
                      <a:pt x="60501" y="11702"/>
                    </a:moveTo>
                    <a:cubicBezTo>
                      <a:pt x="62439" y="11702"/>
                      <a:pt x="64308" y="12505"/>
                      <a:pt x="65653" y="13952"/>
                    </a:cubicBezTo>
                    <a:cubicBezTo>
                      <a:pt x="65633" y="13952"/>
                      <a:pt x="65613" y="13952"/>
                      <a:pt x="65593" y="13952"/>
                    </a:cubicBezTo>
                    <a:cubicBezTo>
                      <a:pt x="63725" y="13952"/>
                      <a:pt x="61957" y="14790"/>
                      <a:pt x="60715" y="16094"/>
                    </a:cubicBezTo>
                    <a:cubicBezTo>
                      <a:pt x="60796" y="14499"/>
                      <a:pt x="60214" y="13002"/>
                      <a:pt x="59219" y="11819"/>
                    </a:cubicBezTo>
                    <a:cubicBezTo>
                      <a:pt x="59646" y="11740"/>
                      <a:pt x="60075" y="11702"/>
                      <a:pt x="60501" y="11702"/>
                    </a:cubicBezTo>
                    <a:close/>
                    <a:moveTo>
                      <a:pt x="106098" y="7003"/>
                    </a:moveTo>
                    <a:cubicBezTo>
                      <a:pt x="106560" y="7003"/>
                      <a:pt x="107026" y="7049"/>
                      <a:pt x="107489" y="7142"/>
                    </a:cubicBezTo>
                    <a:cubicBezTo>
                      <a:pt x="106479" y="8394"/>
                      <a:pt x="105932" y="9985"/>
                      <a:pt x="106135" y="11656"/>
                    </a:cubicBezTo>
                    <a:lnTo>
                      <a:pt x="106135" y="11656"/>
                    </a:lnTo>
                    <a:cubicBezTo>
                      <a:pt x="106639" y="11546"/>
                      <a:pt x="107148" y="11492"/>
                      <a:pt x="107652" y="11492"/>
                    </a:cubicBezTo>
                    <a:cubicBezTo>
                      <a:pt x="109592" y="11492"/>
                      <a:pt x="111471" y="12290"/>
                      <a:pt x="112821" y="13746"/>
                    </a:cubicBezTo>
                    <a:cubicBezTo>
                      <a:pt x="112802" y="13746"/>
                      <a:pt x="112783" y="13746"/>
                      <a:pt x="112765" y="13746"/>
                    </a:cubicBezTo>
                    <a:cubicBezTo>
                      <a:pt x="110778" y="13746"/>
                      <a:pt x="108911" y="14691"/>
                      <a:pt x="107659" y="16138"/>
                    </a:cubicBezTo>
                    <a:lnTo>
                      <a:pt x="107659" y="16138"/>
                    </a:lnTo>
                    <a:cubicBezTo>
                      <a:pt x="107785" y="14463"/>
                      <a:pt x="107175" y="12886"/>
                      <a:pt x="106127" y="11658"/>
                    </a:cubicBezTo>
                    <a:cubicBezTo>
                      <a:pt x="106127" y="11658"/>
                      <a:pt x="106128" y="11658"/>
                      <a:pt x="106128" y="11658"/>
                    </a:cubicBezTo>
                    <a:lnTo>
                      <a:pt x="106128" y="11658"/>
                    </a:lnTo>
                    <a:cubicBezTo>
                      <a:pt x="106131" y="11661"/>
                      <a:pt x="106133" y="11664"/>
                      <a:pt x="106136" y="11667"/>
                    </a:cubicBezTo>
                    <a:cubicBezTo>
                      <a:pt x="106136" y="11664"/>
                      <a:pt x="106135" y="11660"/>
                      <a:pt x="106135" y="11656"/>
                    </a:cubicBezTo>
                    <a:lnTo>
                      <a:pt x="106135" y="11656"/>
                    </a:lnTo>
                    <a:cubicBezTo>
                      <a:pt x="106133" y="11657"/>
                      <a:pt x="106130" y="11657"/>
                      <a:pt x="106128" y="11658"/>
                    </a:cubicBezTo>
                    <a:lnTo>
                      <a:pt x="106128" y="11658"/>
                    </a:lnTo>
                    <a:cubicBezTo>
                      <a:pt x="104868" y="10198"/>
                      <a:pt x="102995" y="9256"/>
                      <a:pt x="101004" y="9256"/>
                    </a:cubicBezTo>
                    <a:cubicBezTo>
                      <a:pt x="100985" y="9256"/>
                      <a:pt x="100967" y="9257"/>
                      <a:pt x="100948" y="9257"/>
                    </a:cubicBezTo>
                    <a:cubicBezTo>
                      <a:pt x="102293" y="7803"/>
                      <a:pt x="104164" y="7003"/>
                      <a:pt x="106098" y="7003"/>
                    </a:cubicBezTo>
                    <a:close/>
                    <a:moveTo>
                      <a:pt x="13651" y="11804"/>
                    </a:moveTo>
                    <a:cubicBezTo>
                      <a:pt x="15587" y="11804"/>
                      <a:pt x="17458" y="12604"/>
                      <a:pt x="18799" y="14050"/>
                    </a:cubicBezTo>
                    <a:lnTo>
                      <a:pt x="18799" y="14050"/>
                    </a:lnTo>
                    <a:cubicBezTo>
                      <a:pt x="18788" y="14050"/>
                      <a:pt x="18777" y="14050"/>
                      <a:pt x="18766" y="14050"/>
                    </a:cubicBezTo>
                    <a:cubicBezTo>
                      <a:pt x="16897" y="14050"/>
                      <a:pt x="15129" y="14889"/>
                      <a:pt x="13888" y="16192"/>
                    </a:cubicBezTo>
                    <a:cubicBezTo>
                      <a:pt x="13968" y="14597"/>
                      <a:pt x="13386" y="13101"/>
                      <a:pt x="12391" y="11918"/>
                    </a:cubicBezTo>
                    <a:cubicBezTo>
                      <a:pt x="12811" y="11842"/>
                      <a:pt x="13233" y="11804"/>
                      <a:pt x="13651" y="11804"/>
                    </a:cubicBezTo>
                    <a:close/>
                    <a:moveTo>
                      <a:pt x="23971" y="11800"/>
                    </a:moveTo>
                    <a:cubicBezTo>
                      <a:pt x="24396" y="11800"/>
                      <a:pt x="24824" y="11839"/>
                      <a:pt x="25250" y="11918"/>
                    </a:cubicBezTo>
                    <a:cubicBezTo>
                      <a:pt x="24255" y="13101"/>
                      <a:pt x="23673" y="14597"/>
                      <a:pt x="23753" y="16192"/>
                    </a:cubicBezTo>
                    <a:cubicBezTo>
                      <a:pt x="22512" y="14889"/>
                      <a:pt x="20744" y="14050"/>
                      <a:pt x="18884" y="14050"/>
                    </a:cubicBezTo>
                    <a:cubicBezTo>
                      <a:pt x="18864" y="14050"/>
                      <a:pt x="18845" y="14050"/>
                      <a:pt x="18825" y="14051"/>
                    </a:cubicBezTo>
                    <a:cubicBezTo>
                      <a:pt x="20162" y="12603"/>
                      <a:pt x="22036" y="11800"/>
                      <a:pt x="23971" y="11800"/>
                    </a:cubicBezTo>
                    <a:close/>
                    <a:moveTo>
                      <a:pt x="37191" y="11695"/>
                    </a:moveTo>
                    <a:cubicBezTo>
                      <a:pt x="39126" y="11695"/>
                      <a:pt x="41007" y="12498"/>
                      <a:pt x="42355" y="13952"/>
                    </a:cubicBezTo>
                    <a:lnTo>
                      <a:pt x="42355" y="13952"/>
                    </a:lnTo>
                    <a:cubicBezTo>
                      <a:pt x="42352" y="13952"/>
                      <a:pt x="42349" y="13952"/>
                      <a:pt x="42346" y="13952"/>
                    </a:cubicBezTo>
                    <a:cubicBezTo>
                      <a:pt x="42328" y="13952"/>
                      <a:pt x="42309" y="13952"/>
                      <a:pt x="42291" y="13952"/>
                    </a:cubicBezTo>
                    <a:cubicBezTo>
                      <a:pt x="40304" y="13952"/>
                      <a:pt x="38437" y="14897"/>
                      <a:pt x="37185" y="16344"/>
                    </a:cubicBezTo>
                    <a:cubicBezTo>
                      <a:pt x="37320" y="14669"/>
                      <a:pt x="36710" y="13092"/>
                      <a:pt x="35662" y="11864"/>
                    </a:cubicBezTo>
                    <a:cubicBezTo>
                      <a:pt x="36169" y="11750"/>
                      <a:pt x="36682" y="11695"/>
                      <a:pt x="37191" y="11695"/>
                    </a:cubicBezTo>
                    <a:close/>
                    <a:moveTo>
                      <a:pt x="124477" y="9648"/>
                    </a:moveTo>
                    <a:cubicBezTo>
                      <a:pt x="127652" y="9648"/>
                      <a:pt x="130827" y="11726"/>
                      <a:pt x="130867" y="15888"/>
                    </a:cubicBezTo>
                    <a:cubicBezTo>
                      <a:pt x="130394" y="15786"/>
                      <a:pt x="129917" y="15736"/>
                      <a:pt x="129443" y="15736"/>
                    </a:cubicBezTo>
                    <a:cubicBezTo>
                      <a:pt x="127584" y="15736"/>
                      <a:pt x="125780" y="16502"/>
                      <a:pt x="124487" y="17895"/>
                    </a:cubicBezTo>
                    <a:cubicBezTo>
                      <a:pt x="123206" y="16515"/>
                      <a:pt x="121414" y="15735"/>
                      <a:pt x="119532" y="15735"/>
                    </a:cubicBezTo>
                    <a:cubicBezTo>
                      <a:pt x="119048" y="15735"/>
                      <a:pt x="118564" y="15780"/>
                      <a:pt x="118089" y="15888"/>
                    </a:cubicBezTo>
                    <a:cubicBezTo>
                      <a:pt x="118125" y="11729"/>
                      <a:pt x="121301" y="9648"/>
                      <a:pt x="124477" y="9648"/>
                    </a:cubicBezTo>
                    <a:close/>
                    <a:moveTo>
                      <a:pt x="77633" y="9753"/>
                    </a:moveTo>
                    <a:cubicBezTo>
                      <a:pt x="80805" y="9753"/>
                      <a:pt x="83979" y="11828"/>
                      <a:pt x="84022" y="15982"/>
                    </a:cubicBezTo>
                    <a:lnTo>
                      <a:pt x="84022" y="15982"/>
                    </a:lnTo>
                    <a:cubicBezTo>
                      <a:pt x="83547" y="15880"/>
                      <a:pt x="83069" y="15830"/>
                      <a:pt x="82594" y="15830"/>
                    </a:cubicBezTo>
                    <a:cubicBezTo>
                      <a:pt x="80737" y="15830"/>
                      <a:pt x="78939" y="16596"/>
                      <a:pt x="77651" y="17984"/>
                    </a:cubicBezTo>
                    <a:cubicBezTo>
                      <a:pt x="76369" y="16613"/>
                      <a:pt x="74577" y="15825"/>
                      <a:pt x="72696" y="15825"/>
                    </a:cubicBezTo>
                    <a:cubicBezTo>
                      <a:pt x="72212" y="15825"/>
                      <a:pt x="71728" y="15879"/>
                      <a:pt x="71253" y="15986"/>
                    </a:cubicBezTo>
                    <a:cubicBezTo>
                      <a:pt x="71284" y="11832"/>
                      <a:pt x="74458" y="9753"/>
                      <a:pt x="77633" y="9753"/>
                    </a:cubicBezTo>
                    <a:close/>
                    <a:moveTo>
                      <a:pt x="100947" y="9753"/>
                    </a:moveTo>
                    <a:cubicBezTo>
                      <a:pt x="104122" y="9753"/>
                      <a:pt x="107296" y="11830"/>
                      <a:pt x="107337" y="15986"/>
                    </a:cubicBezTo>
                    <a:cubicBezTo>
                      <a:pt x="106864" y="15884"/>
                      <a:pt x="106386" y="15834"/>
                      <a:pt x="105913" y="15834"/>
                    </a:cubicBezTo>
                    <a:cubicBezTo>
                      <a:pt x="104054" y="15834"/>
                      <a:pt x="102249" y="16601"/>
                      <a:pt x="100957" y="17993"/>
                    </a:cubicBezTo>
                    <a:cubicBezTo>
                      <a:pt x="99676" y="16613"/>
                      <a:pt x="97883" y="15834"/>
                      <a:pt x="96002" y="15834"/>
                    </a:cubicBezTo>
                    <a:cubicBezTo>
                      <a:pt x="95518" y="15834"/>
                      <a:pt x="95034" y="15888"/>
                      <a:pt x="94559" y="15986"/>
                    </a:cubicBezTo>
                    <a:cubicBezTo>
                      <a:pt x="94595" y="11832"/>
                      <a:pt x="97771" y="9753"/>
                      <a:pt x="100947" y="9753"/>
                    </a:cubicBezTo>
                    <a:close/>
                    <a:moveTo>
                      <a:pt x="53999" y="9848"/>
                    </a:moveTo>
                    <a:cubicBezTo>
                      <a:pt x="57176" y="9848"/>
                      <a:pt x="60352" y="11927"/>
                      <a:pt x="60393" y="16085"/>
                    </a:cubicBezTo>
                    <a:cubicBezTo>
                      <a:pt x="59913" y="15980"/>
                      <a:pt x="59429" y="15929"/>
                      <a:pt x="58949" y="15929"/>
                    </a:cubicBezTo>
                    <a:cubicBezTo>
                      <a:pt x="57093" y="15929"/>
                      <a:pt x="55295" y="16694"/>
                      <a:pt x="53999" y="18087"/>
                    </a:cubicBezTo>
                    <a:lnTo>
                      <a:pt x="53999" y="18087"/>
                    </a:lnTo>
                    <a:cubicBezTo>
                      <a:pt x="52718" y="16710"/>
                      <a:pt x="50928" y="15932"/>
                      <a:pt x="49049" y="15932"/>
                    </a:cubicBezTo>
                    <a:cubicBezTo>
                      <a:pt x="48565" y="15932"/>
                      <a:pt x="48081" y="15977"/>
                      <a:pt x="47606" y="16085"/>
                    </a:cubicBezTo>
                    <a:cubicBezTo>
                      <a:pt x="47646" y="11927"/>
                      <a:pt x="50823" y="9848"/>
                      <a:pt x="53999" y="9848"/>
                    </a:cubicBezTo>
                    <a:close/>
                    <a:moveTo>
                      <a:pt x="7166" y="9943"/>
                    </a:moveTo>
                    <a:cubicBezTo>
                      <a:pt x="10341" y="9943"/>
                      <a:pt x="13516" y="12022"/>
                      <a:pt x="13556" y="16183"/>
                    </a:cubicBezTo>
                    <a:cubicBezTo>
                      <a:pt x="13083" y="16081"/>
                      <a:pt x="12605" y="16031"/>
                      <a:pt x="12131" y="16031"/>
                    </a:cubicBezTo>
                    <a:cubicBezTo>
                      <a:pt x="10273" y="16031"/>
                      <a:pt x="8469" y="16796"/>
                      <a:pt x="7176" y="18181"/>
                    </a:cubicBezTo>
                    <a:cubicBezTo>
                      <a:pt x="5901" y="16817"/>
                      <a:pt x="4126" y="16040"/>
                      <a:pt x="2258" y="16040"/>
                    </a:cubicBezTo>
                    <a:cubicBezTo>
                      <a:pt x="2237" y="16040"/>
                      <a:pt x="2216" y="16040"/>
                      <a:pt x="2194" y="16040"/>
                    </a:cubicBezTo>
                    <a:lnTo>
                      <a:pt x="2212" y="16022"/>
                    </a:lnTo>
                    <a:lnTo>
                      <a:pt x="2212" y="16022"/>
                    </a:lnTo>
                    <a:cubicBezTo>
                      <a:pt x="1728" y="16031"/>
                      <a:pt x="1245" y="16076"/>
                      <a:pt x="770" y="16183"/>
                    </a:cubicBezTo>
                    <a:cubicBezTo>
                      <a:pt x="810" y="12024"/>
                      <a:pt x="3988" y="9943"/>
                      <a:pt x="7166" y="9943"/>
                    </a:cubicBezTo>
                    <a:close/>
                    <a:moveTo>
                      <a:pt x="30463" y="9956"/>
                    </a:moveTo>
                    <a:cubicBezTo>
                      <a:pt x="33636" y="9956"/>
                      <a:pt x="36811" y="12033"/>
                      <a:pt x="36854" y="16188"/>
                    </a:cubicBezTo>
                    <a:lnTo>
                      <a:pt x="36854" y="16188"/>
                    </a:lnTo>
                    <a:cubicBezTo>
                      <a:pt x="36379" y="16086"/>
                      <a:pt x="35901" y="16036"/>
                      <a:pt x="35426" y="16036"/>
                    </a:cubicBezTo>
                    <a:cubicBezTo>
                      <a:pt x="33569" y="16036"/>
                      <a:pt x="31771" y="16802"/>
                      <a:pt x="30483" y="18190"/>
                    </a:cubicBezTo>
                    <a:cubicBezTo>
                      <a:pt x="29201" y="16819"/>
                      <a:pt x="27409" y="16031"/>
                      <a:pt x="25528" y="16031"/>
                    </a:cubicBezTo>
                    <a:cubicBezTo>
                      <a:pt x="25044" y="16031"/>
                      <a:pt x="24560" y="16085"/>
                      <a:pt x="24085" y="16192"/>
                    </a:cubicBezTo>
                    <a:cubicBezTo>
                      <a:pt x="24116" y="12034"/>
                      <a:pt x="27288" y="9956"/>
                      <a:pt x="30463" y="9956"/>
                    </a:cubicBezTo>
                    <a:close/>
                    <a:moveTo>
                      <a:pt x="119326" y="16110"/>
                    </a:moveTo>
                    <a:cubicBezTo>
                      <a:pt x="121265" y="16110"/>
                      <a:pt x="123134" y="16913"/>
                      <a:pt x="124478" y="18361"/>
                    </a:cubicBezTo>
                    <a:cubicBezTo>
                      <a:pt x="124458" y="18360"/>
                      <a:pt x="124439" y="18360"/>
                      <a:pt x="124419" y="18360"/>
                    </a:cubicBezTo>
                    <a:cubicBezTo>
                      <a:pt x="122550" y="18360"/>
                      <a:pt x="120782" y="19199"/>
                      <a:pt x="119541" y="20502"/>
                    </a:cubicBezTo>
                    <a:cubicBezTo>
                      <a:pt x="119622" y="18907"/>
                      <a:pt x="119039" y="17411"/>
                      <a:pt x="118045" y="16228"/>
                    </a:cubicBezTo>
                    <a:cubicBezTo>
                      <a:pt x="118472" y="16149"/>
                      <a:pt x="118901" y="16110"/>
                      <a:pt x="119326" y="16110"/>
                    </a:cubicBezTo>
                    <a:close/>
                    <a:moveTo>
                      <a:pt x="129624" y="16110"/>
                    </a:moveTo>
                    <a:cubicBezTo>
                      <a:pt x="130049" y="16110"/>
                      <a:pt x="130477" y="16149"/>
                      <a:pt x="130903" y="16228"/>
                    </a:cubicBezTo>
                    <a:cubicBezTo>
                      <a:pt x="129908" y="17402"/>
                      <a:pt x="129326" y="18907"/>
                      <a:pt x="129415" y="20493"/>
                    </a:cubicBezTo>
                    <a:lnTo>
                      <a:pt x="129415" y="20502"/>
                    </a:lnTo>
                    <a:cubicBezTo>
                      <a:pt x="128165" y="19199"/>
                      <a:pt x="126397" y="18360"/>
                      <a:pt x="124537" y="18360"/>
                    </a:cubicBezTo>
                    <a:cubicBezTo>
                      <a:pt x="124517" y="18360"/>
                      <a:pt x="124498" y="18360"/>
                      <a:pt x="124478" y="18361"/>
                    </a:cubicBezTo>
                    <a:cubicBezTo>
                      <a:pt x="125815" y="16913"/>
                      <a:pt x="127689" y="16110"/>
                      <a:pt x="129624" y="16110"/>
                    </a:cubicBezTo>
                    <a:close/>
                    <a:moveTo>
                      <a:pt x="82783" y="16209"/>
                    </a:moveTo>
                    <a:cubicBezTo>
                      <a:pt x="83207" y="16209"/>
                      <a:pt x="83633" y="16247"/>
                      <a:pt x="84057" y="16327"/>
                    </a:cubicBezTo>
                    <a:cubicBezTo>
                      <a:pt x="83538" y="16945"/>
                      <a:pt x="83135" y="17653"/>
                      <a:pt x="82875" y="18414"/>
                    </a:cubicBezTo>
                    <a:cubicBezTo>
                      <a:pt x="82633" y="19113"/>
                      <a:pt x="82534" y="19848"/>
                      <a:pt x="82570" y="20592"/>
                    </a:cubicBezTo>
                    <a:cubicBezTo>
                      <a:pt x="81322" y="19282"/>
                      <a:pt x="79551" y="18450"/>
                      <a:pt x="77681" y="18450"/>
                    </a:cubicBezTo>
                    <a:cubicBezTo>
                      <a:pt x="77671" y="18450"/>
                      <a:pt x="77661" y="18450"/>
                      <a:pt x="77651" y="18450"/>
                    </a:cubicBezTo>
                    <a:cubicBezTo>
                      <a:pt x="78988" y="17010"/>
                      <a:pt x="80855" y="16209"/>
                      <a:pt x="82783" y="16209"/>
                    </a:cubicBezTo>
                    <a:close/>
                    <a:moveTo>
                      <a:pt x="95788" y="16212"/>
                    </a:moveTo>
                    <a:cubicBezTo>
                      <a:pt x="97720" y="16212"/>
                      <a:pt x="99592" y="17008"/>
                      <a:pt x="100939" y="18450"/>
                    </a:cubicBezTo>
                    <a:cubicBezTo>
                      <a:pt x="100919" y="18450"/>
                      <a:pt x="100900" y="18450"/>
                      <a:pt x="100880" y="18450"/>
                    </a:cubicBezTo>
                    <a:cubicBezTo>
                      <a:pt x="99011" y="18450"/>
                      <a:pt x="97252" y="19288"/>
                      <a:pt x="96011" y="20592"/>
                    </a:cubicBezTo>
                    <a:cubicBezTo>
                      <a:pt x="96047" y="19848"/>
                      <a:pt x="95948" y="19113"/>
                      <a:pt x="95706" y="18414"/>
                    </a:cubicBezTo>
                    <a:cubicBezTo>
                      <a:pt x="95446" y="17653"/>
                      <a:pt x="95043" y="16945"/>
                      <a:pt x="94523" y="16327"/>
                    </a:cubicBezTo>
                    <a:cubicBezTo>
                      <a:pt x="94944" y="16250"/>
                      <a:pt x="95367" y="16212"/>
                      <a:pt x="95788" y="16212"/>
                    </a:cubicBezTo>
                    <a:close/>
                    <a:moveTo>
                      <a:pt x="48848" y="16307"/>
                    </a:moveTo>
                    <a:cubicBezTo>
                      <a:pt x="50780" y="16307"/>
                      <a:pt x="52650" y="17108"/>
                      <a:pt x="53987" y="18558"/>
                    </a:cubicBezTo>
                    <a:lnTo>
                      <a:pt x="53987" y="18558"/>
                    </a:lnTo>
                    <a:cubicBezTo>
                      <a:pt x="53970" y="18558"/>
                      <a:pt x="53953" y="18557"/>
                      <a:pt x="53936" y="18557"/>
                    </a:cubicBezTo>
                    <a:cubicBezTo>
                      <a:pt x="52067" y="18557"/>
                      <a:pt x="50308" y="19396"/>
                      <a:pt x="49058" y="20699"/>
                    </a:cubicBezTo>
                    <a:cubicBezTo>
                      <a:pt x="49147" y="19104"/>
                      <a:pt x="48565" y="17608"/>
                      <a:pt x="47570" y="16425"/>
                    </a:cubicBezTo>
                    <a:cubicBezTo>
                      <a:pt x="47996" y="16346"/>
                      <a:pt x="48423" y="16307"/>
                      <a:pt x="48848" y="16307"/>
                    </a:cubicBezTo>
                    <a:close/>
                    <a:moveTo>
                      <a:pt x="59142" y="16307"/>
                    </a:moveTo>
                    <a:cubicBezTo>
                      <a:pt x="59567" y="16307"/>
                      <a:pt x="59994" y="16346"/>
                      <a:pt x="60420" y="16425"/>
                    </a:cubicBezTo>
                    <a:cubicBezTo>
                      <a:pt x="59425" y="17608"/>
                      <a:pt x="58843" y="19104"/>
                      <a:pt x="58932" y="20699"/>
                    </a:cubicBezTo>
                    <a:cubicBezTo>
                      <a:pt x="57691" y="19396"/>
                      <a:pt x="55923" y="18557"/>
                      <a:pt x="54054" y="18557"/>
                    </a:cubicBezTo>
                    <a:cubicBezTo>
                      <a:pt x="54037" y="18557"/>
                      <a:pt x="54020" y="18558"/>
                      <a:pt x="54003" y="18558"/>
                    </a:cubicBezTo>
                    <a:lnTo>
                      <a:pt x="54003" y="18558"/>
                    </a:lnTo>
                    <a:cubicBezTo>
                      <a:pt x="55340" y="17108"/>
                      <a:pt x="57210" y="16307"/>
                      <a:pt x="59142" y="16307"/>
                    </a:cubicBezTo>
                    <a:close/>
                    <a:moveTo>
                      <a:pt x="25317" y="16414"/>
                    </a:moveTo>
                    <a:cubicBezTo>
                      <a:pt x="27247" y="16414"/>
                      <a:pt x="29113" y="17211"/>
                      <a:pt x="30456" y="18656"/>
                    </a:cubicBezTo>
                    <a:cubicBezTo>
                      <a:pt x="30436" y="18656"/>
                      <a:pt x="30416" y="18656"/>
                      <a:pt x="30397" y="18656"/>
                    </a:cubicBezTo>
                    <a:cubicBezTo>
                      <a:pt x="28528" y="18656"/>
                      <a:pt x="26769" y="19494"/>
                      <a:pt x="25528" y="20789"/>
                    </a:cubicBezTo>
                    <a:cubicBezTo>
                      <a:pt x="25563" y="20054"/>
                      <a:pt x="25456" y="19310"/>
                      <a:pt x="25223" y="18611"/>
                    </a:cubicBezTo>
                    <a:cubicBezTo>
                      <a:pt x="24954" y="17850"/>
                      <a:pt x="24551" y="17142"/>
                      <a:pt x="24031" y="16533"/>
                    </a:cubicBezTo>
                    <a:cubicBezTo>
                      <a:pt x="24460" y="16453"/>
                      <a:pt x="24890" y="16414"/>
                      <a:pt x="25317" y="16414"/>
                    </a:cubicBezTo>
                    <a:close/>
                    <a:moveTo>
                      <a:pt x="12296" y="16415"/>
                    </a:moveTo>
                    <a:cubicBezTo>
                      <a:pt x="12720" y="16415"/>
                      <a:pt x="13148" y="16454"/>
                      <a:pt x="13574" y="16533"/>
                    </a:cubicBezTo>
                    <a:cubicBezTo>
                      <a:pt x="13055" y="17151"/>
                      <a:pt x="12651" y="17850"/>
                      <a:pt x="12391" y="18611"/>
                    </a:cubicBezTo>
                    <a:cubicBezTo>
                      <a:pt x="12150" y="19310"/>
                      <a:pt x="12042" y="20054"/>
                      <a:pt x="12087" y="20789"/>
                    </a:cubicBezTo>
                    <a:lnTo>
                      <a:pt x="12078" y="20798"/>
                    </a:lnTo>
                    <a:cubicBezTo>
                      <a:pt x="10836" y="19494"/>
                      <a:pt x="9077" y="18656"/>
                      <a:pt x="7217" y="18656"/>
                    </a:cubicBezTo>
                    <a:cubicBezTo>
                      <a:pt x="7198" y="18656"/>
                      <a:pt x="7178" y="18656"/>
                      <a:pt x="7159" y="18656"/>
                    </a:cubicBezTo>
                    <a:cubicBezTo>
                      <a:pt x="8496" y="17216"/>
                      <a:pt x="10363" y="16415"/>
                      <a:pt x="12296" y="16415"/>
                    </a:cubicBezTo>
                    <a:close/>
                    <a:moveTo>
                      <a:pt x="106101" y="16205"/>
                    </a:moveTo>
                    <a:cubicBezTo>
                      <a:pt x="106563" y="16205"/>
                      <a:pt x="107027" y="16251"/>
                      <a:pt x="107489" y="16344"/>
                    </a:cubicBezTo>
                    <a:cubicBezTo>
                      <a:pt x="106486" y="17599"/>
                      <a:pt x="105930" y="19194"/>
                      <a:pt x="106136" y="20861"/>
                    </a:cubicBezTo>
                    <a:cubicBezTo>
                      <a:pt x="104879" y="19398"/>
                      <a:pt x="102991" y="18450"/>
                      <a:pt x="100994" y="18450"/>
                    </a:cubicBezTo>
                    <a:cubicBezTo>
                      <a:pt x="100985" y="18450"/>
                      <a:pt x="100975" y="18450"/>
                      <a:pt x="100966" y="18450"/>
                    </a:cubicBezTo>
                    <a:cubicBezTo>
                      <a:pt x="102304" y="17004"/>
                      <a:pt x="104173" y="16205"/>
                      <a:pt x="106101" y="16205"/>
                    </a:cubicBezTo>
                    <a:close/>
                    <a:moveTo>
                      <a:pt x="70810" y="11698"/>
                    </a:moveTo>
                    <a:cubicBezTo>
                      <a:pt x="71303" y="11698"/>
                      <a:pt x="71800" y="11750"/>
                      <a:pt x="72292" y="11855"/>
                    </a:cubicBezTo>
                    <a:cubicBezTo>
                      <a:pt x="71289" y="13110"/>
                      <a:pt x="70742" y="14705"/>
                      <a:pt x="70939" y="16380"/>
                    </a:cubicBezTo>
                    <a:lnTo>
                      <a:pt x="70957" y="16371"/>
                    </a:lnTo>
                    <a:cubicBezTo>
                      <a:pt x="71461" y="16260"/>
                      <a:pt x="71969" y="16205"/>
                      <a:pt x="72473" y="16205"/>
                    </a:cubicBezTo>
                    <a:cubicBezTo>
                      <a:pt x="74401" y="16205"/>
                      <a:pt x="76274" y="17001"/>
                      <a:pt x="77624" y="18450"/>
                    </a:cubicBezTo>
                    <a:cubicBezTo>
                      <a:pt x="77606" y="18450"/>
                      <a:pt x="77588" y="18450"/>
                      <a:pt x="77570" y="18450"/>
                    </a:cubicBezTo>
                    <a:cubicBezTo>
                      <a:pt x="75520" y="18450"/>
                      <a:pt x="73598" y="19458"/>
                      <a:pt x="72346" y="20986"/>
                    </a:cubicBezTo>
                    <a:cubicBezTo>
                      <a:pt x="72738" y="17269"/>
                      <a:pt x="69425" y="13952"/>
                      <a:pt x="65712" y="13952"/>
                    </a:cubicBezTo>
                    <a:cubicBezTo>
                      <a:pt x="65692" y="13952"/>
                      <a:pt x="65673" y="13952"/>
                      <a:pt x="65653" y="13952"/>
                    </a:cubicBezTo>
                    <a:cubicBezTo>
                      <a:pt x="66995" y="12495"/>
                      <a:pt x="68873" y="11698"/>
                      <a:pt x="70810" y="11698"/>
                    </a:cubicBezTo>
                    <a:close/>
                    <a:moveTo>
                      <a:pt x="35592" y="16407"/>
                    </a:moveTo>
                    <a:cubicBezTo>
                      <a:pt x="36059" y="16407"/>
                      <a:pt x="36530" y="16454"/>
                      <a:pt x="36997" y="16551"/>
                    </a:cubicBezTo>
                    <a:cubicBezTo>
                      <a:pt x="36004" y="17802"/>
                      <a:pt x="35449" y="19385"/>
                      <a:pt x="35643" y="21056"/>
                    </a:cubicBezTo>
                    <a:lnTo>
                      <a:pt x="35643" y="21056"/>
                    </a:lnTo>
                    <a:cubicBezTo>
                      <a:pt x="34391" y="19601"/>
                      <a:pt x="32515" y="18647"/>
                      <a:pt x="30529" y="18647"/>
                    </a:cubicBezTo>
                    <a:cubicBezTo>
                      <a:pt x="30511" y="18647"/>
                      <a:pt x="30492" y="18647"/>
                      <a:pt x="30474" y="18647"/>
                    </a:cubicBezTo>
                    <a:cubicBezTo>
                      <a:pt x="31808" y="17205"/>
                      <a:pt x="33669" y="16407"/>
                      <a:pt x="35592" y="16407"/>
                    </a:cubicBezTo>
                    <a:close/>
                    <a:moveTo>
                      <a:pt x="112821" y="14253"/>
                    </a:moveTo>
                    <a:cubicBezTo>
                      <a:pt x="115997" y="14253"/>
                      <a:pt x="119174" y="16332"/>
                      <a:pt x="119218" y="20493"/>
                    </a:cubicBezTo>
                    <a:cubicBezTo>
                      <a:pt x="118738" y="20388"/>
                      <a:pt x="118254" y="20337"/>
                      <a:pt x="117773" y="20337"/>
                    </a:cubicBezTo>
                    <a:cubicBezTo>
                      <a:pt x="115916" y="20337"/>
                      <a:pt x="114116" y="21103"/>
                      <a:pt x="112821" y="22491"/>
                    </a:cubicBezTo>
                    <a:cubicBezTo>
                      <a:pt x="111548" y="21120"/>
                      <a:pt x="109756" y="20332"/>
                      <a:pt x="107874" y="20332"/>
                    </a:cubicBezTo>
                    <a:cubicBezTo>
                      <a:pt x="107391" y="20332"/>
                      <a:pt x="106907" y="20386"/>
                      <a:pt x="106432" y="20493"/>
                    </a:cubicBezTo>
                    <a:cubicBezTo>
                      <a:pt x="106468" y="16334"/>
                      <a:pt x="109644" y="14253"/>
                      <a:pt x="112821" y="14253"/>
                    </a:cubicBezTo>
                    <a:close/>
                    <a:moveTo>
                      <a:pt x="136138" y="14252"/>
                    </a:moveTo>
                    <a:cubicBezTo>
                      <a:pt x="139311" y="14252"/>
                      <a:pt x="142484" y="16329"/>
                      <a:pt x="142525" y="20484"/>
                    </a:cubicBezTo>
                    <a:lnTo>
                      <a:pt x="142525" y="20493"/>
                    </a:lnTo>
                    <a:cubicBezTo>
                      <a:pt x="142051" y="20391"/>
                      <a:pt x="141574" y="20341"/>
                      <a:pt x="141100" y="20341"/>
                    </a:cubicBezTo>
                    <a:cubicBezTo>
                      <a:pt x="139242" y="20341"/>
                      <a:pt x="137437" y="21108"/>
                      <a:pt x="136145" y="22500"/>
                    </a:cubicBezTo>
                    <a:cubicBezTo>
                      <a:pt x="134871" y="21128"/>
                      <a:pt x="133091" y="20341"/>
                      <a:pt x="131221" y="20341"/>
                    </a:cubicBezTo>
                    <a:cubicBezTo>
                      <a:pt x="131211" y="20341"/>
                      <a:pt x="131200" y="20341"/>
                      <a:pt x="131190" y="20341"/>
                    </a:cubicBezTo>
                    <a:cubicBezTo>
                      <a:pt x="130706" y="20341"/>
                      <a:pt x="130222" y="20386"/>
                      <a:pt x="129747" y="20493"/>
                    </a:cubicBezTo>
                    <a:cubicBezTo>
                      <a:pt x="129783" y="16333"/>
                      <a:pt x="132960" y="14252"/>
                      <a:pt x="136138" y="14252"/>
                    </a:cubicBezTo>
                    <a:close/>
                    <a:moveTo>
                      <a:pt x="89290" y="14357"/>
                    </a:moveTo>
                    <a:cubicBezTo>
                      <a:pt x="91871" y="14357"/>
                      <a:pt x="94452" y="15731"/>
                      <a:pt x="95348" y="18477"/>
                    </a:cubicBezTo>
                    <a:cubicBezTo>
                      <a:pt x="95572" y="19158"/>
                      <a:pt x="95679" y="19866"/>
                      <a:pt x="95688" y="20583"/>
                    </a:cubicBezTo>
                    <a:cubicBezTo>
                      <a:pt x="95213" y="20481"/>
                      <a:pt x="94734" y="20431"/>
                      <a:pt x="94259" y="20431"/>
                    </a:cubicBezTo>
                    <a:cubicBezTo>
                      <a:pt x="92398" y="20431"/>
                      <a:pt x="90599" y="21196"/>
                      <a:pt x="89299" y="22581"/>
                    </a:cubicBezTo>
                    <a:cubicBezTo>
                      <a:pt x="88025" y="21218"/>
                      <a:pt x="86246" y="20430"/>
                      <a:pt x="84376" y="20430"/>
                    </a:cubicBezTo>
                    <a:cubicBezTo>
                      <a:pt x="84365" y="20430"/>
                      <a:pt x="84355" y="20430"/>
                      <a:pt x="84344" y="20430"/>
                    </a:cubicBezTo>
                    <a:cubicBezTo>
                      <a:pt x="83860" y="20430"/>
                      <a:pt x="83376" y="20475"/>
                      <a:pt x="82902" y="20583"/>
                    </a:cubicBezTo>
                    <a:cubicBezTo>
                      <a:pt x="82902" y="19866"/>
                      <a:pt x="83018" y="19158"/>
                      <a:pt x="83233" y="18477"/>
                    </a:cubicBezTo>
                    <a:cubicBezTo>
                      <a:pt x="84129" y="15731"/>
                      <a:pt x="86710" y="14357"/>
                      <a:pt x="89290" y="14357"/>
                    </a:cubicBezTo>
                    <a:close/>
                    <a:moveTo>
                      <a:pt x="42333" y="14454"/>
                    </a:moveTo>
                    <a:cubicBezTo>
                      <a:pt x="45509" y="14454"/>
                      <a:pt x="48686" y="16533"/>
                      <a:pt x="48726" y="20690"/>
                    </a:cubicBezTo>
                    <a:cubicBezTo>
                      <a:pt x="48246" y="20585"/>
                      <a:pt x="47763" y="20534"/>
                      <a:pt x="47283" y="20534"/>
                    </a:cubicBezTo>
                    <a:cubicBezTo>
                      <a:pt x="45427" y="20534"/>
                      <a:pt x="43633" y="21302"/>
                      <a:pt x="42337" y="22697"/>
                    </a:cubicBezTo>
                    <a:cubicBezTo>
                      <a:pt x="41063" y="21325"/>
                      <a:pt x="39284" y="20538"/>
                      <a:pt x="37414" y="20538"/>
                    </a:cubicBezTo>
                    <a:cubicBezTo>
                      <a:pt x="37403" y="20538"/>
                      <a:pt x="37393" y="20538"/>
                      <a:pt x="37382" y="20538"/>
                    </a:cubicBezTo>
                    <a:cubicBezTo>
                      <a:pt x="36898" y="20538"/>
                      <a:pt x="36415" y="20583"/>
                      <a:pt x="35940" y="20690"/>
                    </a:cubicBezTo>
                    <a:cubicBezTo>
                      <a:pt x="35980" y="16533"/>
                      <a:pt x="39156" y="14454"/>
                      <a:pt x="42333" y="14454"/>
                    </a:cubicBezTo>
                    <a:close/>
                    <a:moveTo>
                      <a:pt x="65648" y="14454"/>
                    </a:moveTo>
                    <a:cubicBezTo>
                      <a:pt x="68825" y="14454"/>
                      <a:pt x="72001" y="16533"/>
                      <a:pt x="72041" y="20690"/>
                    </a:cubicBezTo>
                    <a:cubicBezTo>
                      <a:pt x="71563" y="20585"/>
                      <a:pt x="71081" y="20534"/>
                      <a:pt x="70602" y="20534"/>
                    </a:cubicBezTo>
                    <a:cubicBezTo>
                      <a:pt x="68748" y="20534"/>
                      <a:pt x="66949" y="21302"/>
                      <a:pt x="65653" y="22697"/>
                    </a:cubicBezTo>
                    <a:cubicBezTo>
                      <a:pt x="64378" y="21325"/>
                      <a:pt x="62599" y="20538"/>
                      <a:pt x="60729" y="20538"/>
                    </a:cubicBezTo>
                    <a:cubicBezTo>
                      <a:pt x="60719" y="20538"/>
                      <a:pt x="60708" y="20538"/>
                      <a:pt x="60697" y="20538"/>
                    </a:cubicBezTo>
                    <a:cubicBezTo>
                      <a:pt x="60214" y="20538"/>
                      <a:pt x="59730" y="20583"/>
                      <a:pt x="59255" y="20690"/>
                    </a:cubicBezTo>
                    <a:cubicBezTo>
                      <a:pt x="59295" y="16533"/>
                      <a:pt x="62472" y="14454"/>
                      <a:pt x="65648" y="14454"/>
                    </a:cubicBezTo>
                    <a:close/>
                    <a:moveTo>
                      <a:pt x="18806" y="14558"/>
                    </a:moveTo>
                    <a:cubicBezTo>
                      <a:pt x="21388" y="14558"/>
                      <a:pt x="23969" y="15929"/>
                      <a:pt x="24864" y="18674"/>
                    </a:cubicBezTo>
                    <a:cubicBezTo>
                      <a:pt x="25079" y="19355"/>
                      <a:pt x="25196" y="20063"/>
                      <a:pt x="25196" y="20780"/>
                    </a:cubicBezTo>
                    <a:cubicBezTo>
                      <a:pt x="24718" y="20675"/>
                      <a:pt x="24235" y="20624"/>
                      <a:pt x="23756" y="20624"/>
                    </a:cubicBezTo>
                    <a:cubicBezTo>
                      <a:pt x="21903" y="20624"/>
                      <a:pt x="20103" y="21391"/>
                      <a:pt x="18807" y="22787"/>
                    </a:cubicBezTo>
                    <a:cubicBezTo>
                      <a:pt x="17535" y="21407"/>
                      <a:pt x="15734" y="20628"/>
                      <a:pt x="13861" y="20628"/>
                    </a:cubicBezTo>
                    <a:cubicBezTo>
                      <a:pt x="13368" y="20628"/>
                      <a:pt x="12884" y="20672"/>
                      <a:pt x="12409" y="20780"/>
                    </a:cubicBezTo>
                    <a:cubicBezTo>
                      <a:pt x="12418" y="20063"/>
                      <a:pt x="12526" y="19355"/>
                      <a:pt x="12741" y="18674"/>
                    </a:cubicBezTo>
                    <a:cubicBezTo>
                      <a:pt x="13637" y="15931"/>
                      <a:pt x="16222" y="14558"/>
                      <a:pt x="18806" y="14558"/>
                    </a:cubicBezTo>
                    <a:close/>
                    <a:moveTo>
                      <a:pt x="117964" y="20706"/>
                    </a:moveTo>
                    <a:cubicBezTo>
                      <a:pt x="118390" y="20706"/>
                      <a:pt x="118819" y="20745"/>
                      <a:pt x="119245" y="20825"/>
                    </a:cubicBezTo>
                    <a:cubicBezTo>
                      <a:pt x="118726" y="21443"/>
                      <a:pt x="118322" y="22151"/>
                      <a:pt x="118063" y="22913"/>
                    </a:cubicBezTo>
                    <a:lnTo>
                      <a:pt x="118063" y="22904"/>
                    </a:lnTo>
                    <a:cubicBezTo>
                      <a:pt x="117821" y="23611"/>
                      <a:pt x="117722" y="24346"/>
                      <a:pt x="117758" y="25090"/>
                    </a:cubicBezTo>
                    <a:cubicBezTo>
                      <a:pt x="116516" y="23786"/>
                      <a:pt x="114757" y="22948"/>
                      <a:pt x="112897" y="22948"/>
                    </a:cubicBezTo>
                    <a:cubicBezTo>
                      <a:pt x="112878" y="22948"/>
                      <a:pt x="112858" y="22948"/>
                      <a:pt x="112839" y="22948"/>
                    </a:cubicBezTo>
                    <a:cubicBezTo>
                      <a:pt x="114174" y="21503"/>
                      <a:pt x="116038" y="20706"/>
                      <a:pt x="117964" y="20706"/>
                    </a:cubicBezTo>
                    <a:close/>
                    <a:moveTo>
                      <a:pt x="130993" y="20706"/>
                    </a:moveTo>
                    <a:cubicBezTo>
                      <a:pt x="132921" y="20706"/>
                      <a:pt x="134791" y="21503"/>
                      <a:pt x="136127" y="22948"/>
                    </a:cubicBezTo>
                    <a:cubicBezTo>
                      <a:pt x="136107" y="22948"/>
                      <a:pt x="136088" y="22948"/>
                      <a:pt x="136068" y="22948"/>
                    </a:cubicBezTo>
                    <a:cubicBezTo>
                      <a:pt x="134208" y="22948"/>
                      <a:pt x="132440" y="23786"/>
                      <a:pt x="131199" y="25090"/>
                    </a:cubicBezTo>
                    <a:cubicBezTo>
                      <a:pt x="131234" y="24346"/>
                      <a:pt x="131136" y="23611"/>
                      <a:pt x="130894" y="22913"/>
                    </a:cubicBezTo>
                    <a:lnTo>
                      <a:pt x="130894" y="22904"/>
                    </a:lnTo>
                    <a:cubicBezTo>
                      <a:pt x="130634" y="22142"/>
                      <a:pt x="130231" y="21443"/>
                      <a:pt x="129711" y="20825"/>
                    </a:cubicBezTo>
                    <a:cubicBezTo>
                      <a:pt x="130138" y="20745"/>
                      <a:pt x="130567" y="20706"/>
                      <a:pt x="130993" y="20706"/>
                    </a:cubicBezTo>
                    <a:close/>
                    <a:moveTo>
                      <a:pt x="84135" y="20797"/>
                    </a:moveTo>
                    <a:cubicBezTo>
                      <a:pt x="86071" y="20797"/>
                      <a:pt x="87946" y="21599"/>
                      <a:pt x="89290" y="23047"/>
                    </a:cubicBezTo>
                    <a:cubicBezTo>
                      <a:pt x="90626" y="21601"/>
                      <a:pt x="92496" y="20805"/>
                      <a:pt x="94429" y="20805"/>
                    </a:cubicBezTo>
                    <a:cubicBezTo>
                      <a:pt x="94856" y="20805"/>
                      <a:pt x="95287" y="20844"/>
                      <a:pt x="95715" y="20923"/>
                    </a:cubicBezTo>
                    <a:cubicBezTo>
                      <a:pt x="94720" y="22106"/>
                      <a:pt x="94138" y="23602"/>
                      <a:pt x="94228" y="25197"/>
                    </a:cubicBezTo>
                    <a:cubicBezTo>
                      <a:pt x="92977" y="23894"/>
                      <a:pt x="91218" y="23056"/>
                      <a:pt x="89350" y="23056"/>
                    </a:cubicBezTo>
                    <a:cubicBezTo>
                      <a:pt x="89330" y="23056"/>
                      <a:pt x="89310" y="23056"/>
                      <a:pt x="89290" y="23056"/>
                    </a:cubicBezTo>
                    <a:cubicBezTo>
                      <a:pt x="89271" y="23056"/>
                      <a:pt x="89251" y="23056"/>
                      <a:pt x="89231" y="23056"/>
                    </a:cubicBezTo>
                    <a:cubicBezTo>
                      <a:pt x="87362" y="23056"/>
                      <a:pt x="85595" y="23894"/>
                      <a:pt x="84353" y="25197"/>
                    </a:cubicBezTo>
                    <a:cubicBezTo>
                      <a:pt x="84434" y="23602"/>
                      <a:pt x="83851" y="22106"/>
                      <a:pt x="82866" y="20923"/>
                    </a:cubicBezTo>
                    <a:lnTo>
                      <a:pt x="82857" y="20914"/>
                    </a:lnTo>
                    <a:cubicBezTo>
                      <a:pt x="83283" y="20835"/>
                      <a:pt x="83710" y="20797"/>
                      <a:pt x="84135" y="20797"/>
                    </a:cubicBezTo>
                    <a:close/>
                    <a:moveTo>
                      <a:pt x="47488" y="20904"/>
                    </a:moveTo>
                    <a:cubicBezTo>
                      <a:pt x="47912" y="20904"/>
                      <a:pt x="48338" y="20943"/>
                      <a:pt x="48762" y="21022"/>
                    </a:cubicBezTo>
                    <a:cubicBezTo>
                      <a:pt x="48242" y="21640"/>
                      <a:pt x="47839" y="22348"/>
                      <a:pt x="47579" y="23110"/>
                    </a:cubicBezTo>
                    <a:cubicBezTo>
                      <a:pt x="47337" y="23809"/>
                      <a:pt x="47239" y="24552"/>
                      <a:pt x="47275" y="25287"/>
                    </a:cubicBezTo>
                    <a:cubicBezTo>
                      <a:pt x="46033" y="23992"/>
                      <a:pt x="44274" y="23154"/>
                      <a:pt x="42414" y="23154"/>
                    </a:cubicBezTo>
                    <a:cubicBezTo>
                      <a:pt x="42395" y="23154"/>
                      <a:pt x="42375" y="23154"/>
                      <a:pt x="42355" y="23154"/>
                    </a:cubicBezTo>
                    <a:cubicBezTo>
                      <a:pt x="43693" y="21707"/>
                      <a:pt x="45560" y="20904"/>
                      <a:pt x="47488" y="20904"/>
                    </a:cubicBezTo>
                    <a:close/>
                    <a:moveTo>
                      <a:pt x="60505" y="20912"/>
                    </a:moveTo>
                    <a:cubicBezTo>
                      <a:pt x="62435" y="20912"/>
                      <a:pt x="64301" y="21709"/>
                      <a:pt x="65644" y="23154"/>
                    </a:cubicBezTo>
                    <a:cubicBezTo>
                      <a:pt x="65624" y="23154"/>
                      <a:pt x="65604" y="23154"/>
                      <a:pt x="65584" y="23154"/>
                    </a:cubicBezTo>
                    <a:cubicBezTo>
                      <a:pt x="63716" y="23154"/>
                      <a:pt x="61957" y="23993"/>
                      <a:pt x="60715" y="25296"/>
                    </a:cubicBezTo>
                    <a:lnTo>
                      <a:pt x="60715" y="25287"/>
                    </a:lnTo>
                    <a:cubicBezTo>
                      <a:pt x="60751" y="24552"/>
                      <a:pt x="60644" y="23809"/>
                      <a:pt x="60411" y="23110"/>
                    </a:cubicBezTo>
                    <a:cubicBezTo>
                      <a:pt x="60151" y="22348"/>
                      <a:pt x="59748" y="21640"/>
                      <a:pt x="59219" y="21031"/>
                    </a:cubicBezTo>
                    <a:cubicBezTo>
                      <a:pt x="59647" y="20951"/>
                      <a:pt x="60078" y="20912"/>
                      <a:pt x="60505" y="20912"/>
                    </a:cubicBezTo>
                    <a:close/>
                    <a:moveTo>
                      <a:pt x="107673" y="20699"/>
                    </a:moveTo>
                    <a:cubicBezTo>
                      <a:pt x="109600" y="20699"/>
                      <a:pt x="111466" y="21495"/>
                      <a:pt x="112812" y="22939"/>
                    </a:cubicBezTo>
                    <a:cubicBezTo>
                      <a:pt x="112793" y="22939"/>
                      <a:pt x="112774" y="22939"/>
                      <a:pt x="112756" y="22939"/>
                    </a:cubicBezTo>
                    <a:cubicBezTo>
                      <a:pt x="110769" y="22939"/>
                      <a:pt x="108902" y="23885"/>
                      <a:pt x="107659" y="25332"/>
                    </a:cubicBezTo>
                    <a:cubicBezTo>
                      <a:pt x="107785" y="23674"/>
                      <a:pt x="107184" y="22097"/>
                      <a:pt x="106136" y="20878"/>
                    </a:cubicBezTo>
                    <a:lnTo>
                      <a:pt x="106136" y="20870"/>
                    </a:lnTo>
                    <a:cubicBezTo>
                      <a:pt x="106647" y="20755"/>
                      <a:pt x="107162" y="20699"/>
                      <a:pt x="107673" y="20699"/>
                    </a:cubicBezTo>
                    <a:close/>
                    <a:moveTo>
                      <a:pt x="13670" y="20994"/>
                    </a:moveTo>
                    <a:cubicBezTo>
                      <a:pt x="15606" y="20994"/>
                      <a:pt x="17480" y="21797"/>
                      <a:pt x="18825" y="23244"/>
                    </a:cubicBezTo>
                    <a:cubicBezTo>
                      <a:pt x="18805" y="23244"/>
                      <a:pt x="18786" y="23244"/>
                      <a:pt x="18766" y="23244"/>
                    </a:cubicBezTo>
                    <a:cubicBezTo>
                      <a:pt x="16897" y="23244"/>
                      <a:pt x="15129" y="24082"/>
                      <a:pt x="13888" y="25386"/>
                    </a:cubicBezTo>
                    <a:cubicBezTo>
                      <a:pt x="13951" y="23809"/>
                      <a:pt x="13368" y="22303"/>
                      <a:pt x="12382" y="21120"/>
                    </a:cubicBezTo>
                    <a:lnTo>
                      <a:pt x="12391" y="21111"/>
                    </a:lnTo>
                    <a:cubicBezTo>
                      <a:pt x="12817" y="21032"/>
                      <a:pt x="13245" y="20994"/>
                      <a:pt x="13670" y="20994"/>
                    </a:cubicBezTo>
                    <a:close/>
                    <a:moveTo>
                      <a:pt x="23971" y="20994"/>
                    </a:moveTo>
                    <a:cubicBezTo>
                      <a:pt x="24396" y="20994"/>
                      <a:pt x="24824" y="21032"/>
                      <a:pt x="25250" y="21111"/>
                    </a:cubicBezTo>
                    <a:cubicBezTo>
                      <a:pt x="24255" y="22294"/>
                      <a:pt x="23673" y="23791"/>
                      <a:pt x="23753" y="25386"/>
                    </a:cubicBezTo>
                    <a:cubicBezTo>
                      <a:pt x="22512" y="24082"/>
                      <a:pt x="20744" y="23244"/>
                      <a:pt x="18884" y="23244"/>
                    </a:cubicBezTo>
                    <a:cubicBezTo>
                      <a:pt x="18864" y="23244"/>
                      <a:pt x="18845" y="23244"/>
                      <a:pt x="18825" y="23244"/>
                    </a:cubicBezTo>
                    <a:cubicBezTo>
                      <a:pt x="20162" y="21797"/>
                      <a:pt x="22036" y="20994"/>
                      <a:pt x="23971" y="20994"/>
                    </a:cubicBezTo>
                    <a:close/>
                    <a:moveTo>
                      <a:pt x="37165" y="20902"/>
                    </a:moveTo>
                    <a:cubicBezTo>
                      <a:pt x="39100" y="20902"/>
                      <a:pt x="40977" y="21703"/>
                      <a:pt x="42328" y="23154"/>
                    </a:cubicBezTo>
                    <a:cubicBezTo>
                      <a:pt x="42310" y="23154"/>
                      <a:pt x="42291" y="23154"/>
                      <a:pt x="42273" y="23154"/>
                    </a:cubicBezTo>
                    <a:cubicBezTo>
                      <a:pt x="40286" y="23154"/>
                      <a:pt x="38419" y="24100"/>
                      <a:pt x="37176" y="25547"/>
                    </a:cubicBezTo>
                    <a:cubicBezTo>
                      <a:pt x="37302" y="23871"/>
                      <a:pt x="36701" y="22303"/>
                      <a:pt x="35653" y="21076"/>
                    </a:cubicBezTo>
                    <a:lnTo>
                      <a:pt x="35653" y="21067"/>
                    </a:lnTo>
                    <a:cubicBezTo>
                      <a:pt x="36155" y="20956"/>
                      <a:pt x="36662" y="20902"/>
                      <a:pt x="37165" y="20902"/>
                    </a:cubicBezTo>
                    <a:close/>
                    <a:moveTo>
                      <a:pt x="124474" y="18856"/>
                    </a:moveTo>
                    <a:cubicBezTo>
                      <a:pt x="127057" y="18856"/>
                      <a:pt x="129639" y="20229"/>
                      <a:pt x="130536" y="22975"/>
                    </a:cubicBezTo>
                    <a:cubicBezTo>
                      <a:pt x="130751" y="23656"/>
                      <a:pt x="130867" y="24364"/>
                      <a:pt x="130867" y="25081"/>
                    </a:cubicBezTo>
                    <a:cubicBezTo>
                      <a:pt x="130388" y="24976"/>
                      <a:pt x="129906" y="24925"/>
                      <a:pt x="129426" y="24925"/>
                    </a:cubicBezTo>
                    <a:cubicBezTo>
                      <a:pt x="127574" y="24925"/>
                      <a:pt x="125776" y="25691"/>
                      <a:pt x="124487" y="27079"/>
                    </a:cubicBezTo>
                    <a:cubicBezTo>
                      <a:pt x="123206" y="25708"/>
                      <a:pt x="121414" y="24920"/>
                      <a:pt x="119532" y="24920"/>
                    </a:cubicBezTo>
                    <a:cubicBezTo>
                      <a:pt x="119048" y="24920"/>
                      <a:pt x="118564" y="24973"/>
                      <a:pt x="118089" y="25081"/>
                    </a:cubicBezTo>
                    <a:cubicBezTo>
                      <a:pt x="118089" y="24364"/>
                      <a:pt x="118197" y="23656"/>
                      <a:pt x="118412" y="22975"/>
                    </a:cubicBezTo>
                    <a:cubicBezTo>
                      <a:pt x="119308" y="20229"/>
                      <a:pt x="121891" y="18856"/>
                      <a:pt x="124474" y="18856"/>
                    </a:cubicBezTo>
                    <a:close/>
                    <a:moveTo>
                      <a:pt x="77629" y="18952"/>
                    </a:moveTo>
                    <a:cubicBezTo>
                      <a:pt x="80805" y="18952"/>
                      <a:pt x="83981" y="21031"/>
                      <a:pt x="84022" y="25188"/>
                    </a:cubicBezTo>
                    <a:cubicBezTo>
                      <a:pt x="83543" y="25084"/>
                      <a:pt x="83060" y="25032"/>
                      <a:pt x="82581" y="25032"/>
                    </a:cubicBezTo>
                    <a:cubicBezTo>
                      <a:pt x="80728" y="25032"/>
                      <a:pt x="78930" y="25798"/>
                      <a:pt x="77642" y="27187"/>
                    </a:cubicBezTo>
                    <a:cubicBezTo>
                      <a:pt x="76360" y="25816"/>
                      <a:pt x="74568" y="25027"/>
                      <a:pt x="72687" y="25027"/>
                    </a:cubicBezTo>
                    <a:cubicBezTo>
                      <a:pt x="72203" y="25027"/>
                      <a:pt x="71719" y="25081"/>
                      <a:pt x="71244" y="25188"/>
                    </a:cubicBezTo>
                    <a:cubicBezTo>
                      <a:pt x="71280" y="21031"/>
                      <a:pt x="74454" y="18952"/>
                      <a:pt x="77629" y="18952"/>
                    </a:cubicBezTo>
                    <a:close/>
                    <a:moveTo>
                      <a:pt x="100945" y="18952"/>
                    </a:moveTo>
                    <a:cubicBezTo>
                      <a:pt x="104119" y="18952"/>
                      <a:pt x="107295" y="21030"/>
                      <a:pt x="107337" y="25187"/>
                    </a:cubicBezTo>
                    <a:lnTo>
                      <a:pt x="107337" y="25187"/>
                    </a:lnTo>
                    <a:cubicBezTo>
                      <a:pt x="106865" y="25086"/>
                      <a:pt x="106389" y="25037"/>
                      <a:pt x="105918" y="25037"/>
                    </a:cubicBezTo>
                    <a:cubicBezTo>
                      <a:pt x="104057" y="25037"/>
                      <a:pt x="102256" y="25803"/>
                      <a:pt x="100957" y="27196"/>
                    </a:cubicBezTo>
                    <a:cubicBezTo>
                      <a:pt x="99676" y="25816"/>
                      <a:pt x="97883" y="25036"/>
                      <a:pt x="96002" y="25036"/>
                    </a:cubicBezTo>
                    <a:cubicBezTo>
                      <a:pt x="95518" y="25036"/>
                      <a:pt x="95034" y="25081"/>
                      <a:pt x="94559" y="25188"/>
                    </a:cubicBezTo>
                    <a:cubicBezTo>
                      <a:pt x="94595" y="21031"/>
                      <a:pt x="97769" y="18952"/>
                      <a:pt x="100945" y="18952"/>
                    </a:cubicBezTo>
                    <a:close/>
                    <a:moveTo>
                      <a:pt x="53997" y="19058"/>
                    </a:moveTo>
                    <a:cubicBezTo>
                      <a:pt x="56578" y="19058"/>
                      <a:pt x="59157" y="20432"/>
                      <a:pt x="60052" y="23181"/>
                    </a:cubicBezTo>
                    <a:cubicBezTo>
                      <a:pt x="60267" y="23853"/>
                      <a:pt x="60384" y="24570"/>
                      <a:pt x="60384" y="25278"/>
                    </a:cubicBezTo>
                    <a:cubicBezTo>
                      <a:pt x="59909" y="25176"/>
                      <a:pt x="59430" y="25126"/>
                      <a:pt x="58956" y="25126"/>
                    </a:cubicBezTo>
                    <a:cubicBezTo>
                      <a:pt x="57095" y="25126"/>
                      <a:pt x="55295" y="25893"/>
                      <a:pt x="53995" y="27285"/>
                    </a:cubicBezTo>
                    <a:cubicBezTo>
                      <a:pt x="52714" y="25905"/>
                      <a:pt x="50922" y="25126"/>
                      <a:pt x="49049" y="25126"/>
                    </a:cubicBezTo>
                    <a:cubicBezTo>
                      <a:pt x="48556" y="25126"/>
                      <a:pt x="48072" y="25180"/>
                      <a:pt x="47597" y="25278"/>
                    </a:cubicBezTo>
                    <a:cubicBezTo>
                      <a:pt x="47606" y="24570"/>
                      <a:pt x="47714" y="23853"/>
                      <a:pt x="47929" y="23181"/>
                    </a:cubicBezTo>
                    <a:cubicBezTo>
                      <a:pt x="48830" y="20434"/>
                      <a:pt x="51414" y="19058"/>
                      <a:pt x="53997" y="19058"/>
                    </a:cubicBezTo>
                    <a:close/>
                    <a:moveTo>
                      <a:pt x="7163" y="19140"/>
                    </a:moveTo>
                    <a:cubicBezTo>
                      <a:pt x="10339" y="19140"/>
                      <a:pt x="13516" y="21219"/>
                      <a:pt x="13556" y="25377"/>
                    </a:cubicBezTo>
                    <a:cubicBezTo>
                      <a:pt x="13079" y="25272"/>
                      <a:pt x="12598" y="25222"/>
                      <a:pt x="12120" y="25222"/>
                    </a:cubicBezTo>
                    <a:cubicBezTo>
                      <a:pt x="10263" y="25222"/>
                      <a:pt x="8460" y="25990"/>
                      <a:pt x="7163" y="27379"/>
                    </a:cubicBezTo>
                    <a:lnTo>
                      <a:pt x="7163" y="27379"/>
                    </a:lnTo>
                    <a:cubicBezTo>
                      <a:pt x="5882" y="26002"/>
                      <a:pt x="4092" y="25224"/>
                      <a:pt x="2212" y="25224"/>
                    </a:cubicBezTo>
                    <a:cubicBezTo>
                      <a:pt x="1728" y="25224"/>
                      <a:pt x="1245" y="25278"/>
                      <a:pt x="770" y="25377"/>
                    </a:cubicBezTo>
                    <a:cubicBezTo>
                      <a:pt x="810" y="21219"/>
                      <a:pt x="3987" y="19140"/>
                      <a:pt x="7163" y="19140"/>
                    </a:cubicBezTo>
                    <a:close/>
                    <a:moveTo>
                      <a:pt x="30465" y="19152"/>
                    </a:moveTo>
                    <a:cubicBezTo>
                      <a:pt x="33638" y="19152"/>
                      <a:pt x="36811" y="21228"/>
                      <a:pt x="36854" y="25382"/>
                    </a:cubicBezTo>
                    <a:lnTo>
                      <a:pt x="36854" y="25382"/>
                    </a:lnTo>
                    <a:cubicBezTo>
                      <a:pt x="36384" y="25282"/>
                      <a:pt x="35912" y="25234"/>
                      <a:pt x="35443" y="25234"/>
                    </a:cubicBezTo>
                    <a:cubicBezTo>
                      <a:pt x="33580" y="25234"/>
                      <a:pt x="31775" y="26000"/>
                      <a:pt x="30483" y="27393"/>
                    </a:cubicBezTo>
                    <a:cubicBezTo>
                      <a:pt x="29201" y="26013"/>
                      <a:pt x="27409" y="25233"/>
                      <a:pt x="25528" y="25233"/>
                    </a:cubicBezTo>
                    <a:cubicBezTo>
                      <a:pt x="25044" y="25233"/>
                      <a:pt x="24560" y="25287"/>
                      <a:pt x="24085" y="25386"/>
                    </a:cubicBezTo>
                    <a:cubicBezTo>
                      <a:pt x="24116" y="21231"/>
                      <a:pt x="27290" y="19152"/>
                      <a:pt x="30465" y="19152"/>
                    </a:cubicBezTo>
                    <a:close/>
                    <a:moveTo>
                      <a:pt x="119325" y="25304"/>
                    </a:moveTo>
                    <a:cubicBezTo>
                      <a:pt x="121264" y="25304"/>
                      <a:pt x="123133" y="26108"/>
                      <a:pt x="124478" y="27563"/>
                    </a:cubicBezTo>
                    <a:cubicBezTo>
                      <a:pt x="124458" y="27563"/>
                      <a:pt x="124438" y="27563"/>
                      <a:pt x="124418" y="27563"/>
                    </a:cubicBezTo>
                    <a:cubicBezTo>
                      <a:pt x="122550" y="27563"/>
                      <a:pt x="120782" y="28392"/>
                      <a:pt x="119541" y="29696"/>
                    </a:cubicBezTo>
                    <a:cubicBezTo>
                      <a:pt x="119622" y="28110"/>
                      <a:pt x="119039" y="26604"/>
                      <a:pt x="118045" y="25421"/>
                    </a:cubicBezTo>
                    <a:cubicBezTo>
                      <a:pt x="118472" y="25342"/>
                      <a:pt x="118900" y="25304"/>
                      <a:pt x="119325" y="25304"/>
                    </a:cubicBezTo>
                    <a:close/>
                    <a:moveTo>
                      <a:pt x="129625" y="25304"/>
                    </a:moveTo>
                    <a:cubicBezTo>
                      <a:pt x="130050" y="25304"/>
                      <a:pt x="130477" y="25342"/>
                      <a:pt x="130903" y="25421"/>
                    </a:cubicBezTo>
                    <a:cubicBezTo>
                      <a:pt x="129908" y="26604"/>
                      <a:pt x="129326" y="28101"/>
                      <a:pt x="129415" y="29696"/>
                    </a:cubicBezTo>
                    <a:cubicBezTo>
                      <a:pt x="128165" y="28392"/>
                      <a:pt x="126398" y="27563"/>
                      <a:pt x="124538" y="27563"/>
                    </a:cubicBezTo>
                    <a:cubicBezTo>
                      <a:pt x="124518" y="27563"/>
                      <a:pt x="124498" y="27563"/>
                      <a:pt x="124478" y="27563"/>
                    </a:cubicBezTo>
                    <a:cubicBezTo>
                      <a:pt x="125816" y="26108"/>
                      <a:pt x="127690" y="25304"/>
                      <a:pt x="129625" y="25304"/>
                    </a:cubicBezTo>
                    <a:close/>
                    <a:moveTo>
                      <a:pt x="95793" y="25402"/>
                    </a:moveTo>
                    <a:cubicBezTo>
                      <a:pt x="97728" y="25402"/>
                      <a:pt x="99603" y="26205"/>
                      <a:pt x="100948" y="27653"/>
                    </a:cubicBezTo>
                    <a:lnTo>
                      <a:pt x="100948" y="27653"/>
                    </a:lnTo>
                    <a:cubicBezTo>
                      <a:pt x="100945" y="27653"/>
                      <a:pt x="100942" y="27653"/>
                      <a:pt x="100939" y="27653"/>
                    </a:cubicBezTo>
                    <a:cubicBezTo>
                      <a:pt x="100919" y="27652"/>
                      <a:pt x="100900" y="27652"/>
                      <a:pt x="100880" y="27652"/>
                    </a:cubicBezTo>
                    <a:cubicBezTo>
                      <a:pt x="99020" y="27652"/>
                      <a:pt x="97252" y="28491"/>
                      <a:pt x="96011" y="29794"/>
                    </a:cubicBezTo>
                    <a:cubicBezTo>
                      <a:pt x="96091" y="28199"/>
                      <a:pt x="95509" y="26703"/>
                      <a:pt x="94514" y="25520"/>
                    </a:cubicBezTo>
                    <a:cubicBezTo>
                      <a:pt x="94940" y="25441"/>
                      <a:pt x="95368" y="25402"/>
                      <a:pt x="95793" y="25402"/>
                    </a:cubicBezTo>
                    <a:close/>
                    <a:moveTo>
                      <a:pt x="82779" y="25411"/>
                    </a:moveTo>
                    <a:cubicBezTo>
                      <a:pt x="83204" y="25411"/>
                      <a:pt x="83632" y="25450"/>
                      <a:pt x="84057" y="25529"/>
                    </a:cubicBezTo>
                    <a:cubicBezTo>
                      <a:pt x="83063" y="26703"/>
                      <a:pt x="82480" y="28208"/>
                      <a:pt x="82570" y="29803"/>
                    </a:cubicBezTo>
                    <a:cubicBezTo>
                      <a:pt x="81320" y="28500"/>
                      <a:pt x="79561" y="27661"/>
                      <a:pt x="77692" y="27661"/>
                    </a:cubicBezTo>
                    <a:cubicBezTo>
                      <a:pt x="77672" y="27661"/>
                      <a:pt x="77653" y="27661"/>
                      <a:pt x="77633" y="27662"/>
                    </a:cubicBezTo>
                    <a:cubicBezTo>
                      <a:pt x="78970" y="26214"/>
                      <a:pt x="80844" y="25411"/>
                      <a:pt x="82779" y="25411"/>
                    </a:cubicBezTo>
                    <a:close/>
                    <a:moveTo>
                      <a:pt x="59128" y="25506"/>
                    </a:moveTo>
                    <a:cubicBezTo>
                      <a:pt x="59557" y="25506"/>
                      <a:pt x="59990" y="25546"/>
                      <a:pt x="60420" y="25628"/>
                    </a:cubicBezTo>
                    <a:cubicBezTo>
                      <a:pt x="59434" y="26801"/>
                      <a:pt x="58852" y="28307"/>
                      <a:pt x="58932" y="29893"/>
                    </a:cubicBezTo>
                    <a:cubicBezTo>
                      <a:pt x="57697" y="28596"/>
                      <a:pt x="55941" y="27760"/>
                      <a:pt x="54083" y="27760"/>
                    </a:cubicBezTo>
                    <a:cubicBezTo>
                      <a:pt x="54054" y="27760"/>
                      <a:pt x="54024" y="27760"/>
                      <a:pt x="53995" y="27760"/>
                    </a:cubicBezTo>
                    <a:cubicBezTo>
                      <a:pt x="53975" y="27760"/>
                      <a:pt x="53955" y="27760"/>
                      <a:pt x="53935" y="27760"/>
                    </a:cubicBezTo>
                    <a:cubicBezTo>
                      <a:pt x="52067" y="27760"/>
                      <a:pt x="50308" y="28589"/>
                      <a:pt x="49058" y="29893"/>
                    </a:cubicBezTo>
                    <a:cubicBezTo>
                      <a:pt x="49138" y="28307"/>
                      <a:pt x="48565" y="26801"/>
                      <a:pt x="47561" y="25619"/>
                    </a:cubicBezTo>
                    <a:lnTo>
                      <a:pt x="47561" y="25619"/>
                    </a:lnTo>
                    <a:lnTo>
                      <a:pt x="47570" y="25628"/>
                    </a:lnTo>
                    <a:cubicBezTo>
                      <a:pt x="48002" y="25546"/>
                      <a:pt x="48436" y="25506"/>
                      <a:pt x="48867" y="25506"/>
                    </a:cubicBezTo>
                    <a:cubicBezTo>
                      <a:pt x="50796" y="25506"/>
                      <a:pt x="52663" y="26308"/>
                      <a:pt x="54004" y="27751"/>
                    </a:cubicBezTo>
                    <a:cubicBezTo>
                      <a:pt x="55337" y="26308"/>
                      <a:pt x="57203" y="25506"/>
                      <a:pt x="59128" y="25506"/>
                    </a:cubicBezTo>
                    <a:close/>
                    <a:moveTo>
                      <a:pt x="25327" y="25613"/>
                    </a:moveTo>
                    <a:cubicBezTo>
                      <a:pt x="27257" y="25613"/>
                      <a:pt x="29124" y="26416"/>
                      <a:pt x="30465" y="27859"/>
                    </a:cubicBezTo>
                    <a:lnTo>
                      <a:pt x="30465" y="27859"/>
                    </a:lnTo>
                    <a:cubicBezTo>
                      <a:pt x="30462" y="27859"/>
                      <a:pt x="30459" y="27859"/>
                      <a:pt x="30456" y="27859"/>
                    </a:cubicBezTo>
                    <a:cubicBezTo>
                      <a:pt x="30436" y="27859"/>
                      <a:pt x="30416" y="27858"/>
                      <a:pt x="30397" y="27858"/>
                    </a:cubicBezTo>
                    <a:cubicBezTo>
                      <a:pt x="28528" y="27858"/>
                      <a:pt x="26769" y="28697"/>
                      <a:pt x="25519" y="30000"/>
                    </a:cubicBezTo>
                    <a:cubicBezTo>
                      <a:pt x="25608" y="28414"/>
                      <a:pt x="25026" y="26909"/>
                      <a:pt x="24031" y="25735"/>
                    </a:cubicBezTo>
                    <a:cubicBezTo>
                      <a:pt x="24463" y="25653"/>
                      <a:pt x="24897" y="25613"/>
                      <a:pt x="25327" y="25613"/>
                    </a:cubicBezTo>
                    <a:close/>
                    <a:moveTo>
                      <a:pt x="106136" y="30070"/>
                    </a:moveTo>
                    <a:cubicBezTo>
                      <a:pt x="106135" y="30070"/>
                      <a:pt x="106135" y="30070"/>
                      <a:pt x="106134" y="30070"/>
                    </a:cubicBezTo>
                    <a:lnTo>
                      <a:pt x="106134" y="30070"/>
                    </a:lnTo>
                    <a:lnTo>
                      <a:pt x="106136" y="30072"/>
                    </a:lnTo>
                    <a:cubicBezTo>
                      <a:pt x="106136" y="30071"/>
                      <a:pt x="106136" y="30071"/>
                      <a:pt x="106136" y="30070"/>
                    </a:cubicBezTo>
                    <a:close/>
                    <a:moveTo>
                      <a:pt x="70806" y="20910"/>
                    </a:moveTo>
                    <a:cubicBezTo>
                      <a:pt x="71297" y="20910"/>
                      <a:pt x="71792" y="20961"/>
                      <a:pt x="72283" y="21067"/>
                    </a:cubicBezTo>
                    <a:cubicBezTo>
                      <a:pt x="71289" y="22321"/>
                      <a:pt x="70742" y="23907"/>
                      <a:pt x="70939" y="25574"/>
                    </a:cubicBezTo>
                    <a:cubicBezTo>
                      <a:pt x="71449" y="25460"/>
                      <a:pt x="71962" y="25404"/>
                      <a:pt x="72472" y="25404"/>
                    </a:cubicBezTo>
                    <a:cubicBezTo>
                      <a:pt x="74409" y="25404"/>
                      <a:pt x="76285" y="26207"/>
                      <a:pt x="77633" y="27662"/>
                    </a:cubicBezTo>
                    <a:cubicBezTo>
                      <a:pt x="77615" y="27661"/>
                      <a:pt x="77597" y="27661"/>
                      <a:pt x="77578" y="27661"/>
                    </a:cubicBezTo>
                    <a:cubicBezTo>
                      <a:pt x="75520" y="27661"/>
                      <a:pt x="73598" y="28670"/>
                      <a:pt x="72346" y="30197"/>
                    </a:cubicBezTo>
                    <a:cubicBezTo>
                      <a:pt x="72748" y="26467"/>
                      <a:pt x="69425" y="23154"/>
                      <a:pt x="65707" y="23154"/>
                    </a:cubicBezTo>
                    <a:cubicBezTo>
                      <a:pt x="65692" y="23154"/>
                      <a:pt x="65677" y="23154"/>
                      <a:pt x="65662" y="23154"/>
                    </a:cubicBezTo>
                    <a:cubicBezTo>
                      <a:pt x="67004" y="21705"/>
                      <a:pt x="68876" y="20910"/>
                      <a:pt x="70806" y="20910"/>
                    </a:cubicBezTo>
                    <a:close/>
                    <a:moveTo>
                      <a:pt x="112818" y="23450"/>
                    </a:moveTo>
                    <a:cubicBezTo>
                      <a:pt x="115995" y="23450"/>
                      <a:pt x="119174" y="25529"/>
                      <a:pt x="119218" y="29687"/>
                    </a:cubicBezTo>
                    <a:cubicBezTo>
                      <a:pt x="118738" y="29582"/>
                      <a:pt x="118254" y="29531"/>
                      <a:pt x="117774" y="29531"/>
                    </a:cubicBezTo>
                    <a:cubicBezTo>
                      <a:pt x="115916" y="29531"/>
                      <a:pt x="114117" y="30298"/>
                      <a:pt x="112821" y="31694"/>
                    </a:cubicBezTo>
                    <a:cubicBezTo>
                      <a:pt x="111548" y="30314"/>
                      <a:pt x="109756" y="29534"/>
                      <a:pt x="107874" y="29534"/>
                    </a:cubicBezTo>
                    <a:cubicBezTo>
                      <a:pt x="107391" y="29534"/>
                      <a:pt x="106907" y="29588"/>
                      <a:pt x="106432" y="29687"/>
                    </a:cubicBezTo>
                    <a:cubicBezTo>
                      <a:pt x="106468" y="25529"/>
                      <a:pt x="109642" y="23450"/>
                      <a:pt x="112818" y="23450"/>
                    </a:cubicBezTo>
                    <a:close/>
                    <a:moveTo>
                      <a:pt x="136132" y="23450"/>
                    </a:moveTo>
                    <a:cubicBezTo>
                      <a:pt x="139308" y="23450"/>
                      <a:pt x="142484" y="25529"/>
                      <a:pt x="142525" y="29687"/>
                    </a:cubicBezTo>
                    <a:cubicBezTo>
                      <a:pt x="142051" y="29585"/>
                      <a:pt x="141574" y="29535"/>
                      <a:pt x="141100" y="29535"/>
                    </a:cubicBezTo>
                    <a:cubicBezTo>
                      <a:pt x="139242" y="29535"/>
                      <a:pt x="137437" y="30301"/>
                      <a:pt x="136145" y="31694"/>
                    </a:cubicBezTo>
                    <a:cubicBezTo>
                      <a:pt x="134863" y="30314"/>
                      <a:pt x="133071" y="29534"/>
                      <a:pt x="131190" y="29534"/>
                    </a:cubicBezTo>
                    <a:cubicBezTo>
                      <a:pt x="130706" y="29534"/>
                      <a:pt x="130222" y="29588"/>
                      <a:pt x="129747" y="29687"/>
                    </a:cubicBezTo>
                    <a:cubicBezTo>
                      <a:pt x="129783" y="25529"/>
                      <a:pt x="132957" y="23450"/>
                      <a:pt x="136132" y="23450"/>
                    </a:cubicBezTo>
                    <a:close/>
                    <a:moveTo>
                      <a:pt x="89290" y="23558"/>
                    </a:moveTo>
                    <a:cubicBezTo>
                      <a:pt x="92466" y="23558"/>
                      <a:pt x="95642" y="25636"/>
                      <a:pt x="95679" y="29792"/>
                    </a:cubicBezTo>
                    <a:lnTo>
                      <a:pt x="95679" y="29792"/>
                    </a:lnTo>
                    <a:cubicBezTo>
                      <a:pt x="95202" y="29689"/>
                      <a:pt x="94721" y="29638"/>
                      <a:pt x="94245" y="29638"/>
                    </a:cubicBezTo>
                    <a:cubicBezTo>
                      <a:pt x="92389" y="29638"/>
                      <a:pt x="90595" y="30406"/>
                      <a:pt x="89299" y="31801"/>
                    </a:cubicBezTo>
                    <a:cubicBezTo>
                      <a:pt x="88025" y="30429"/>
                      <a:pt x="86246" y="29642"/>
                      <a:pt x="84376" y="29642"/>
                    </a:cubicBezTo>
                    <a:cubicBezTo>
                      <a:pt x="84365" y="29642"/>
                      <a:pt x="84355" y="29642"/>
                      <a:pt x="84344" y="29642"/>
                    </a:cubicBezTo>
                    <a:cubicBezTo>
                      <a:pt x="83860" y="29642"/>
                      <a:pt x="83376" y="29687"/>
                      <a:pt x="82902" y="29794"/>
                    </a:cubicBezTo>
                    <a:cubicBezTo>
                      <a:pt x="82937" y="25637"/>
                      <a:pt x="86114" y="23558"/>
                      <a:pt x="89290" y="23558"/>
                    </a:cubicBezTo>
                    <a:close/>
                    <a:moveTo>
                      <a:pt x="42335" y="23651"/>
                    </a:moveTo>
                    <a:cubicBezTo>
                      <a:pt x="45511" y="23651"/>
                      <a:pt x="48686" y="25727"/>
                      <a:pt x="48726" y="29884"/>
                    </a:cubicBezTo>
                    <a:cubicBezTo>
                      <a:pt x="48251" y="29782"/>
                      <a:pt x="47772" y="29732"/>
                      <a:pt x="47298" y="29732"/>
                    </a:cubicBezTo>
                    <a:cubicBezTo>
                      <a:pt x="45434" y="29732"/>
                      <a:pt x="43630" y="30499"/>
                      <a:pt x="42337" y="31891"/>
                    </a:cubicBezTo>
                    <a:cubicBezTo>
                      <a:pt x="41056" y="30511"/>
                      <a:pt x="39264" y="29731"/>
                      <a:pt x="37382" y="29731"/>
                    </a:cubicBezTo>
                    <a:cubicBezTo>
                      <a:pt x="36898" y="29731"/>
                      <a:pt x="36415" y="29785"/>
                      <a:pt x="35940" y="29884"/>
                    </a:cubicBezTo>
                    <a:cubicBezTo>
                      <a:pt x="35980" y="25729"/>
                      <a:pt x="39158" y="23651"/>
                      <a:pt x="42335" y="23651"/>
                    </a:cubicBezTo>
                    <a:close/>
                    <a:moveTo>
                      <a:pt x="65651" y="23651"/>
                    </a:moveTo>
                    <a:cubicBezTo>
                      <a:pt x="68826" y="23651"/>
                      <a:pt x="72001" y="25727"/>
                      <a:pt x="72041" y="29884"/>
                    </a:cubicBezTo>
                    <a:cubicBezTo>
                      <a:pt x="71568" y="29782"/>
                      <a:pt x="71091" y="29732"/>
                      <a:pt x="70617" y="29732"/>
                    </a:cubicBezTo>
                    <a:cubicBezTo>
                      <a:pt x="68758" y="29732"/>
                      <a:pt x="66952" y="30499"/>
                      <a:pt x="65653" y="31891"/>
                    </a:cubicBezTo>
                    <a:cubicBezTo>
                      <a:pt x="64371" y="30511"/>
                      <a:pt x="62579" y="29731"/>
                      <a:pt x="60697" y="29731"/>
                    </a:cubicBezTo>
                    <a:cubicBezTo>
                      <a:pt x="60214" y="29731"/>
                      <a:pt x="59730" y="29785"/>
                      <a:pt x="59255" y="29884"/>
                    </a:cubicBezTo>
                    <a:cubicBezTo>
                      <a:pt x="59295" y="25729"/>
                      <a:pt x="62473" y="23651"/>
                      <a:pt x="65651" y="23651"/>
                    </a:cubicBezTo>
                    <a:close/>
                    <a:moveTo>
                      <a:pt x="18808" y="23757"/>
                    </a:moveTo>
                    <a:cubicBezTo>
                      <a:pt x="21978" y="23757"/>
                      <a:pt x="25149" y="25829"/>
                      <a:pt x="25196" y="29978"/>
                    </a:cubicBezTo>
                    <a:lnTo>
                      <a:pt x="25196" y="29978"/>
                    </a:lnTo>
                    <a:cubicBezTo>
                      <a:pt x="24721" y="29876"/>
                      <a:pt x="24243" y="29826"/>
                      <a:pt x="23769" y="29826"/>
                    </a:cubicBezTo>
                    <a:cubicBezTo>
                      <a:pt x="21911" y="29826"/>
                      <a:pt x="20114" y="30592"/>
                      <a:pt x="18825" y="31981"/>
                    </a:cubicBezTo>
                    <a:cubicBezTo>
                      <a:pt x="17544" y="30610"/>
                      <a:pt x="15752" y="29821"/>
                      <a:pt x="13870" y="29821"/>
                    </a:cubicBezTo>
                    <a:cubicBezTo>
                      <a:pt x="13386" y="29830"/>
                      <a:pt x="12902" y="29875"/>
                      <a:pt x="12427" y="29982"/>
                    </a:cubicBezTo>
                    <a:cubicBezTo>
                      <a:pt x="12463" y="25834"/>
                      <a:pt x="15635" y="23757"/>
                      <a:pt x="18808" y="23757"/>
                    </a:cubicBezTo>
                    <a:close/>
                    <a:moveTo>
                      <a:pt x="117967" y="29909"/>
                    </a:moveTo>
                    <a:cubicBezTo>
                      <a:pt x="118392" y="29909"/>
                      <a:pt x="118820" y="29948"/>
                      <a:pt x="119245" y="30027"/>
                    </a:cubicBezTo>
                    <a:cubicBezTo>
                      <a:pt x="118253" y="31208"/>
                      <a:pt x="117671" y="32700"/>
                      <a:pt x="117757" y="34292"/>
                    </a:cubicBezTo>
                    <a:lnTo>
                      <a:pt x="117757" y="34292"/>
                    </a:lnTo>
                    <a:cubicBezTo>
                      <a:pt x="116507" y="32989"/>
                      <a:pt x="114740" y="32159"/>
                      <a:pt x="112880" y="32159"/>
                    </a:cubicBezTo>
                    <a:cubicBezTo>
                      <a:pt x="112860" y="32159"/>
                      <a:pt x="112840" y="32160"/>
                      <a:pt x="112821" y="32160"/>
                    </a:cubicBezTo>
                    <a:cubicBezTo>
                      <a:pt x="114158" y="30712"/>
                      <a:pt x="116031" y="29909"/>
                      <a:pt x="117967" y="29909"/>
                    </a:cubicBezTo>
                    <a:close/>
                    <a:moveTo>
                      <a:pt x="84144" y="30017"/>
                    </a:moveTo>
                    <a:cubicBezTo>
                      <a:pt x="86080" y="30017"/>
                      <a:pt x="87953" y="30820"/>
                      <a:pt x="89290" y="32267"/>
                    </a:cubicBezTo>
                    <a:cubicBezTo>
                      <a:pt x="89271" y="32267"/>
                      <a:pt x="89251" y="32267"/>
                      <a:pt x="89231" y="32267"/>
                    </a:cubicBezTo>
                    <a:cubicBezTo>
                      <a:pt x="87362" y="32267"/>
                      <a:pt x="85595" y="33105"/>
                      <a:pt x="84353" y="34409"/>
                    </a:cubicBezTo>
                    <a:cubicBezTo>
                      <a:pt x="84443" y="32814"/>
                      <a:pt x="83851" y="31317"/>
                      <a:pt x="82866" y="30135"/>
                    </a:cubicBezTo>
                    <a:cubicBezTo>
                      <a:pt x="83291" y="30056"/>
                      <a:pt x="83719" y="30017"/>
                      <a:pt x="84144" y="30017"/>
                    </a:cubicBezTo>
                    <a:close/>
                    <a:moveTo>
                      <a:pt x="94437" y="30017"/>
                    </a:moveTo>
                    <a:cubicBezTo>
                      <a:pt x="94862" y="30017"/>
                      <a:pt x="95289" y="30056"/>
                      <a:pt x="95715" y="30135"/>
                    </a:cubicBezTo>
                    <a:cubicBezTo>
                      <a:pt x="94729" y="31317"/>
                      <a:pt x="94138" y="32814"/>
                      <a:pt x="94228" y="34409"/>
                    </a:cubicBezTo>
                    <a:cubicBezTo>
                      <a:pt x="92977" y="33105"/>
                      <a:pt x="91218" y="32267"/>
                      <a:pt x="89350" y="32267"/>
                    </a:cubicBezTo>
                    <a:cubicBezTo>
                      <a:pt x="89333" y="32267"/>
                      <a:pt x="89316" y="32267"/>
                      <a:pt x="89299" y="32267"/>
                    </a:cubicBezTo>
                    <a:lnTo>
                      <a:pt x="89299" y="32267"/>
                    </a:lnTo>
                    <a:cubicBezTo>
                      <a:pt x="90637" y="30820"/>
                      <a:pt x="92504" y="30017"/>
                      <a:pt x="94437" y="30017"/>
                    </a:cubicBezTo>
                    <a:close/>
                    <a:moveTo>
                      <a:pt x="47484" y="30107"/>
                    </a:moveTo>
                    <a:cubicBezTo>
                      <a:pt x="47908" y="30107"/>
                      <a:pt x="48336" y="30145"/>
                      <a:pt x="48762" y="30224"/>
                    </a:cubicBezTo>
                    <a:cubicBezTo>
                      <a:pt x="47767" y="31407"/>
                      <a:pt x="47185" y="32912"/>
                      <a:pt x="47275" y="34498"/>
                    </a:cubicBezTo>
                    <a:cubicBezTo>
                      <a:pt x="46024" y="33195"/>
                      <a:pt x="44256" y="32357"/>
                      <a:pt x="42396" y="32357"/>
                    </a:cubicBezTo>
                    <a:cubicBezTo>
                      <a:pt x="42377" y="32357"/>
                      <a:pt x="42357" y="32357"/>
                      <a:pt x="42337" y="32357"/>
                    </a:cubicBezTo>
                    <a:cubicBezTo>
                      <a:pt x="43675" y="30909"/>
                      <a:pt x="45548" y="30107"/>
                      <a:pt x="47484" y="30107"/>
                    </a:cubicBezTo>
                    <a:close/>
                    <a:moveTo>
                      <a:pt x="60497" y="30107"/>
                    </a:moveTo>
                    <a:cubicBezTo>
                      <a:pt x="62433" y="30107"/>
                      <a:pt x="64308" y="30911"/>
                      <a:pt x="65653" y="32366"/>
                    </a:cubicBezTo>
                    <a:lnTo>
                      <a:pt x="65653" y="32366"/>
                    </a:lnTo>
                    <a:cubicBezTo>
                      <a:pt x="65650" y="32366"/>
                      <a:pt x="65647" y="32366"/>
                      <a:pt x="65644" y="32366"/>
                    </a:cubicBezTo>
                    <a:cubicBezTo>
                      <a:pt x="65624" y="32366"/>
                      <a:pt x="65604" y="32366"/>
                      <a:pt x="65584" y="32366"/>
                    </a:cubicBezTo>
                    <a:cubicBezTo>
                      <a:pt x="63715" y="32366"/>
                      <a:pt x="61957" y="33195"/>
                      <a:pt x="60706" y="34498"/>
                    </a:cubicBezTo>
                    <a:cubicBezTo>
                      <a:pt x="60796" y="32912"/>
                      <a:pt x="60214" y="31407"/>
                      <a:pt x="59219" y="30224"/>
                    </a:cubicBezTo>
                    <a:cubicBezTo>
                      <a:pt x="59644" y="30145"/>
                      <a:pt x="60072" y="30107"/>
                      <a:pt x="60497" y="30107"/>
                    </a:cubicBezTo>
                    <a:close/>
                    <a:moveTo>
                      <a:pt x="106093" y="25399"/>
                    </a:moveTo>
                    <a:cubicBezTo>
                      <a:pt x="106554" y="25399"/>
                      <a:pt x="107019" y="25445"/>
                      <a:pt x="107480" y="25538"/>
                    </a:cubicBezTo>
                    <a:cubicBezTo>
                      <a:pt x="106477" y="26801"/>
                      <a:pt x="105930" y="28395"/>
                      <a:pt x="106136" y="30070"/>
                    </a:cubicBezTo>
                    <a:lnTo>
                      <a:pt x="106136" y="30070"/>
                    </a:lnTo>
                    <a:cubicBezTo>
                      <a:pt x="106645" y="29957"/>
                      <a:pt x="107158" y="29902"/>
                      <a:pt x="107667" y="29902"/>
                    </a:cubicBezTo>
                    <a:cubicBezTo>
                      <a:pt x="109601" y="29902"/>
                      <a:pt x="111474" y="30700"/>
                      <a:pt x="112821" y="32160"/>
                    </a:cubicBezTo>
                    <a:cubicBezTo>
                      <a:pt x="112802" y="32160"/>
                      <a:pt x="112783" y="32160"/>
                      <a:pt x="112764" y="32160"/>
                    </a:cubicBezTo>
                    <a:cubicBezTo>
                      <a:pt x="110778" y="32160"/>
                      <a:pt x="108911" y="33096"/>
                      <a:pt x="107659" y="34543"/>
                    </a:cubicBezTo>
                    <a:cubicBezTo>
                      <a:pt x="107785" y="32877"/>
                      <a:pt x="107175" y="31300"/>
                      <a:pt x="106127" y="30072"/>
                    </a:cubicBezTo>
                    <a:cubicBezTo>
                      <a:pt x="106130" y="30071"/>
                      <a:pt x="106132" y="30071"/>
                      <a:pt x="106134" y="30070"/>
                    </a:cubicBezTo>
                    <a:lnTo>
                      <a:pt x="106134" y="30070"/>
                    </a:lnTo>
                    <a:lnTo>
                      <a:pt x="106127" y="30063"/>
                    </a:lnTo>
                    <a:cubicBezTo>
                      <a:pt x="104875" y="28607"/>
                      <a:pt x="102990" y="27652"/>
                      <a:pt x="100995" y="27652"/>
                    </a:cubicBezTo>
                    <a:cubicBezTo>
                      <a:pt x="100979" y="27652"/>
                      <a:pt x="100964" y="27652"/>
                      <a:pt x="100948" y="27653"/>
                    </a:cubicBezTo>
                    <a:lnTo>
                      <a:pt x="100948" y="27653"/>
                    </a:lnTo>
                    <a:cubicBezTo>
                      <a:pt x="102286" y="26199"/>
                      <a:pt x="104161" y="25399"/>
                      <a:pt x="106093" y="25399"/>
                    </a:cubicBezTo>
                    <a:close/>
                    <a:moveTo>
                      <a:pt x="13651" y="30209"/>
                    </a:moveTo>
                    <a:cubicBezTo>
                      <a:pt x="15587" y="30209"/>
                      <a:pt x="17458" y="31009"/>
                      <a:pt x="18799" y="32455"/>
                    </a:cubicBezTo>
                    <a:lnTo>
                      <a:pt x="18799" y="32455"/>
                    </a:lnTo>
                    <a:cubicBezTo>
                      <a:pt x="18788" y="32455"/>
                      <a:pt x="18777" y="32455"/>
                      <a:pt x="18766" y="32455"/>
                    </a:cubicBezTo>
                    <a:cubicBezTo>
                      <a:pt x="16897" y="32455"/>
                      <a:pt x="15129" y="33294"/>
                      <a:pt x="13888" y="34597"/>
                    </a:cubicBezTo>
                    <a:cubicBezTo>
                      <a:pt x="13968" y="33002"/>
                      <a:pt x="13386" y="31497"/>
                      <a:pt x="12391" y="30323"/>
                    </a:cubicBezTo>
                    <a:cubicBezTo>
                      <a:pt x="12811" y="30247"/>
                      <a:pt x="13233" y="30209"/>
                      <a:pt x="13651" y="30209"/>
                    </a:cubicBezTo>
                    <a:close/>
                    <a:moveTo>
                      <a:pt x="23971" y="30205"/>
                    </a:moveTo>
                    <a:cubicBezTo>
                      <a:pt x="24396" y="30205"/>
                      <a:pt x="24824" y="30244"/>
                      <a:pt x="25250" y="30323"/>
                    </a:cubicBezTo>
                    <a:cubicBezTo>
                      <a:pt x="24255" y="31497"/>
                      <a:pt x="23673" y="33002"/>
                      <a:pt x="23753" y="34597"/>
                    </a:cubicBezTo>
                    <a:cubicBezTo>
                      <a:pt x="22512" y="33294"/>
                      <a:pt x="20744" y="32455"/>
                      <a:pt x="18884" y="32455"/>
                    </a:cubicBezTo>
                    <a:cubicBezTo>
                      <a:pt x="18864" y="32455"/>
                      <a:pt x="18845" y="32455"/>
                      <a:pt x="18825" y="32455"/>
                    </a:cubicBezTo>
                    <a:cubicBezTo>
                      <a:pt x="20162" y="31008"/>
                      <a:pt x="22036" y="30205"/>
                      <a:pt x="23971" y="30205"/>
                    </a:cubicBezTo>
                    <a:close/>
                    <a:moveTo>
                      <a:pt x="35606" y="25605"/>
                    </a:moveTo>
                    <a:cubicBezTo>
                      <a:pt x="36068" y="25605"/>
                      <a:pt x="36534" y="25651"/>
                      <a:pt x="36997" y="25744"/>
                    </a:cubicBezTo>
                    <a:cubicBezTo>
                      <a:pt x="35993" y="26999"/>
                      <a:pt x="35438" y="28593"/>
                      <a:pt x="35644" y="30269"/>
                    </a:cubicBezTo>
                    <a:cubicBezTo>
                      <a:pt x="36150" y="30158"/>
                      <a:pt x="36661" y="30103"/>
                      <a:pt x="37168" y="30103"/>
                    </a:cubicBezTo>
                    <a:cubicBezTo>
                      <a:pt x="39104" y="30103"/>
                      <a:pt x="40980" y="30899"/>
                      <a:pt x="42329" y="32357"/>
                    </a:cubicBezTo>
                    <a:lnTo>
                      <a:pt x="42329" y="32357"/>
                    </a:lnTo>
                    <a:cubicBezTo>
                      <a:pt x="42313" y="32357"/>
                      <a:pt x="42297" y="32357"/>
                      <a:pt x="42282" y="32357"/>
                    </a:cubicBezTo>
                    <a:cubicBezTo>
                      <a:pt x="40295" y="32357"/>
                      <a:pt x="38428" y="33302"/>
                      <a:pt x="37176" y="34749"/>
                    </a:cubicBezTo>
                    <a:cubicBezTo>
                      <a:pt x="37302" y="33074"/>
                      <a:pt x="36692" y="31497"/>
                      <a:pt x="35644" y="30269"/>
                    </a:cubicBezTo>
                    <a:cubicBezTo>
                      <a:pt x="34392" y="28813"/>
                      <a:pt x="32507" y="27858"/>
                      <a:pt x="30511" y="27858"/>
                    </a:cubicBezTo>
                    <a:cubicBezTo>
                      <a:pt x="30496" y="27858"/>
                      <a:pt x="30480" y="27859"/>
                      <a:pt x="30465" y="27859"/>
                    </a:cubicBezTo>
                    <a:lnTo>
                      <a:pt x="30465" y="27859"/>
                    </a:lnTo>
                    <a:cubicBezTo>
                      <a:pt x="31803" y="26405"/>
                      <a:pt x="33672" y="25605"/>
                      <a:pt x="35606" y="25605"/>
                    </a:cubicBezTo>
                    <a:close/>
                    <a:moveTo>
                      <a:pt x="124475" y="28056"/>
                    </a:moveTo>
                    <a:cubicBezTo>
                      <a:pt x="127650" y="28056"/>
                      <a:pt x="130827" y="30135"/>
                      <a:pt x="130867" y="34292"/>
                    </a:cubicBezTo>
                    <a:cubicBezTo>
                      <a:pt x="130389" y="34187"/>
                      <a:pt x="129906" y="34136"/>
                      <a:pt x="129427" y="34136"/>
                    </a:cubicBezTo>
                    <a:cubicBezTo>
                      <a:pt x="127574" y="34136"/>
                      <a:pt x="125776" y="34904"/>
                      <a:pt x="124487" y="36299"/>
                    </a:cubicBezTo>
                    <a:cubicBezTo>
                      <a:pt x="123213" y="34927"/>
                      <a:pt x="121434" y="34140"/>
                      <a:pt x="119564" y="34140"/>
                    </a:cubicBezTo>
                    <a:cubicBezTo>
                      <a:pt x="119553" y="34140"/>
                      <a:pt x="119543" y="34140"/>
                      <a:pt x="119532" y="34140"/>
                    </a:cubicBezTo>
                    <a:cubicBezTo>
                      <a:pt x="119048" y="34140"/>
                      <a:pt x="118564" y="34185"/>
                      <a:pt x="118089" y="34292"/>
                    </a:cubicBezTo>
                    <a:cubicBezTo>
                      <a:pt x="118125" y="30135"/>
                      <a:pt x="121299" y="28056"/>
                      <a:pt x="124475" y="28056"/>
                    </a:cubicBezTo>
                    <a:close/>
                    <a:moveTo>
                      <a:pt x="100943" y="28163"/>
                    </a:moveTo>
                    <a:cubicBezTo>
                      <a:pt x="104120" y="28163"/>
                      <a:pt x="107296" y="30242"/>
                      <a:pt x="107337" y="34400"/>
                    </a:cubicBezTo>
                    <a:cubicBezTo>
                      <a:pt x="106858" y="34295"/>
                      <a:pt x="106375" y="34244"/>
                      <a:pt x="105896" y="34244"/>
                    </a:cubicBezTo>
                    <a:cubicBezTo>
                      <a:pt x="104045" y="34244"/>
                      <a:pt x="102248" y="35008"/>
                      <a:pt x="100952" y="36393"/>
                    </a:cubicBezTo>
                    <a:lnTo>
                      <a:pt x="100952" y="36393"/>
                    </a:lnTo>
                    <a:cubicBezTo>
                      <a:pt x="99679" y="35024"/>
                      <a:pt x="97893" y="34247"/>
                      <a:pt x="96025" y="34247"/>
                    </a:cubicBezTo>
                    <a:cubicBezTo>
                      <a:pt x="96014" y="34247"/>
                      <a:pt x="96004" y="34247"/>
                      <a:pt x="95993" y="34248"/>
                    </a:cubicBezTo>
                    <a:cubicBezTo>
                      <a:pt x="95509" y="34248"/>
                      <a:pt x="95025" y="34292"/>
                      <a:pt x="94550" y="34400"/>
                    </a:cubicBezTo>
                    <a:cubicBezTo>
                      <a:pt x="94590" y="30242"/>
                      <a:pt x="97767" y="28163"/>
                      <a:pt x="100943" y="28163"/>
                    </a:cubicBezTo>
                    <a:close/>
                    <a:moveTo>
                      <a:pt x="77631" y="28160"/>
                    </a:moveTo>
                    <a:cubicBezTo>
                      <a:pt x="80803" y="28160"/>
                      <a:pt x="83975" y="30235"/>
                      <a:pt x="84021" y="34387"/>
                    </a:cubicBezTo>
                    <a:lnTo>
                      <a:pt x="84021" y="34387"/>
                    </a:lnTo>
                    <a:cubicBezTo>
                      <a:pt x="83552" y="34288"/>
                      <a:pt x="83080" y="34239"/>
                      <a:pt x="82612" y="34239"/>
                    </a:cubicBezTo>
                    <a:cubicBezTo>
                      <a:pt x="80751" y="34239"/>
                      <a:pt x="78950" y="35006"/>
                      <a:pt x="77651" y="36398"/>
                    </a:cubicBezTo>
                    <a:cubicBezTo>
                      <a:pt x="76377" y="35026"/>
                      <a:pt x="74589" y="34247"/>
                      <a:pt x="72710" y="34247"/>
                    </a:cubicBezTo>
                    <a:cubicBezTo>
                      <a:pt x="72699" y="34247"/>
                      <a:pt x="72688" y="34247"/>
                      <a:pt x="72678" y="34248"/>
                    </a:cubicBezTo>
                    <a:cubicBezTo>
                      <a:pt x="72194" y="34248"/>
                      <a:pt x="71710" y="34292"/>
                      <a:pt x="71235" y="34400"/>
                    </a:cubicBezTo>
                    <a:cubicBezTo>
                      <a:pt x="71275" y="30241"/>
                      <a:pt x="74454" y="28160"/>
                      <a:pt x="77631" y="28160"/>
                    </a:cubicBezTo>
                    <a:close/>
                    <a:moveTo>
                      <a:pt x="53992" y="28260"/>
                    </a:moveTo>
                    <a:cubicBezTo>
                      <a:pt x="57167" y="28260"/>
                      <a:pt x="60343" y="30336"/>
                      <a:pt x="60384" y="34488"/>
                    </a:cubicBezTo>
                    <a:lnTo>
                      <a:pt x="60384" y="34488"/>
                    </a:lnTo>
                    <a:cubicBezTo>
                      <a:pt x="59912" y="34387"/>
                      <a:pt x="59436" y="34338"/>
                      <a:pt x="58965" y="34338"/>
                    </a:cubicBezTo>
                    <a:cubicBezTo>
                      <a:pt x="57104" y="34338"/>
                      <a:pt x="55304" y="35104"/>
                      <a:pt x="54004" y="36497"/>
                    </a:cubicBezTo>
                    <a:cubicBezTo>
                      <a:pt x="52723" y="35117"/>
                      <a:pt x="50931" y="34337"/>
                      <a:pt x="49049" y="34337"/>
                    </a:cubicBezTo>
                    <a:cubicBezTo>
                      <a:pt x="48565" y="34337"/>
                      <a:pt x="48081" y="34391"/>
                      <a:pt x="47606" y="34489"/>
                    </a:cubicBezTo>
                    <a:cubicBezTo>
                      <a:pt x="47642" y="30336"/>
                      <a:pt x="50816" y="28260"/>
                      <a:pt x="53992" y="28260"/>
                    </a:cubicBezTo>
                    <a:close/>
                    <a:moveTo>
                      <a:pt x="7166" y="28348"/>
                    </a:moveTo>
                    <a:cubicBezTo>
                      <a:pt x="10341" y="28348"/>
                      <a:pt x="13516" y="30427"/>
                      <a:pt x="13556" y="34588"/>
                    </a:cubicBezTo>
                    <a:cubicBezTo>
                      <a:pt x="13083" y="34486"/>
                      <a:pt x="12605" y="34436"/>
                      <a:pt x="12131" y="34436"/>
                    </a:cubicBezTo>
                    <a:cubicBezTo>
                      <a:pt x="10273" y="34436"/>
                      <a:pt x="8469" y="35201"/>
                      <a:pt x="7176" y="36586"/>
                    </a:cubicBezTo>
                    <a:cubicBezTo>
                      <a:pt x="5893" y="35223"/>
                      <a:pt x="4106" y="34445"/>
                      <a:pt x="2227" y="34445"/>
                    </a:cubicBezTo>
                    <a:cubicBezTo>
                      <a:pt x="2216" y="34445"/>
                      <a:pt x="2205" y="34445"/>
                      <a:pt x="2194" y="34445"/>
                    </a:cubicBezTo>
                    <a:lnTo>
                      <a:pt x="2212" y="34427"/>
                    </a:lnTo>
                    <a:cubicBezTo>
                      <a:pt x="1728" y="34427"/>
                      <a:pt x="1245" y="34481"/>
                      <a:pt x="770" y="34588"/>
                    </a:cubicBezTo>
                    <a:cubicBezTo>
                      <a:pt x="810" y="30429"/>
                      <a:pt x="3988" y="28348"/>
                      <a:pt x="7166" y="28348"/>
                    </a:cubicBezTo>
                    <a:close/>
                    <a:moveTo>
                      <a:pt x="30465" y="28364"/>
                    </a:moveTo>
                    <a:cubicBezTo>
                      <a:pt x="33638" y="28364"/>
                      <a:pt x="36811" y="30439"/>
                      <a:pt x="36854" y="34593"/>
                    </a:cubicBezTo>
                    <a:lnTo>
                      <a:pt x="36854" y="34593"/>
                    </a:lnTo>
                    <a:cubicBezTo>
                      <a:pt x="36384" y="34494"/>
                      <a:pt x="35912" y="34445"/>
                      <a:pt x="35443" y="34445"/>
                    </a:cubicBezTo>
                    <a:cubicBezTo>
                      <a:pt x="33580" y="34445"/>
                      <a:pt x="31775" y="35212"/>
                      <a:pt x="30483" y="36604"/>
                    </a:cubicBezTo>
                    <a:cubicBezTo>
                      <a:pt x="29201" y="35224"/>
                      <a:pt x="27409" y="34445"/>
                      <a:pt x="25528" y="34445"/>
                    </a:cubicBezTo>
                    <a:cubicBezTo>
                      <a:pt x="25044" y="34445"/>
                      <a:pt x="24560" y="34498"/>
                      <a:pt x="24085" y="34597"/>
                    </a:cubicBezTo>
                    <a:cubicBezTo>
                      <a:pt x="24116" y="30443"/>
                      <a:pt x="27290" y="28364"/>
                      <a:pt x="30465" y="28364"/>
                    </a:cubicBezTo>
                    <a:close/>
                    <a:moveTo>
                      <a:pt x="119327" y="34515"/>
                    </a:moveTo>
                    <a:cubicBezTo>
                      <a:pt x="121267" y="34515"/>
                      <a:pt x="123141" y="35318"/>
                      <a:pt x="124478" y="36765"/>
                    </a:cubicBezTo>
                    <a:cubicBezTo>
                      <a:pt x="124458" y="36765"/>
                      <a:pt x="124439" y="36765"/>
                      <a:pt x="124419" y="36765"/>
                    </a:cubicBezTo>
                    <a:cubicBezTo>
                      <a:pt x="122550" y="36765"/>
                      <a:pt x="120782" y="37604"/>
                      <a:pt x="119541" y="38907"/>
                    </a:cubicBezTo>
                    <a:cubicBezTo>
                      <a:pt x="119622" y="37312"/>
                      <a:pt x="119039" y="35816"/>
                      <a:pt x="118045" y="34633"/>
                    </a:cubicBezTo>
                    <a:cubicBezTo>
                      <a:pt x="118472" y="34554"/>
                      <a:pt x="118901" y="34515"/>
                      <a:pt x="119327" y="34515"/>
                    </a:cubicBezTo>
                    <a:close/>
                    <a:moveTo>
                      <a:pt x="129624" y="34515"/>
                    </a:moveTo>
                    <a:cubicBezTo>
                      <a:pt x="130049" y="34515"/>
                      <a:pt x="130477" y="34554"/>
                      <a:pt x="130903" y="34633"/>
                    </a:cubicBezTo>
                    <a:cubicBezTo>
                      <a:pt x="129908" y="35816"/>
                      <a:pt x="129326" y="37312"/>
                      <a:pt x="129415" y="38907"/>
                    </a:cubicBezTo>
                    <a:cubicBezTo>
                      <a:pt x="128165" y="37604"/>
                      <a:pt x="126397" y="36765"/>
                      <a:pt x="124537" y="36765"/>
                    </a:cubicBezTo>
                    <a:cubicBezTo>
                      <a:pt x="124517" y="36765"/>
                      <a:pt x="124498" y="36765"/>
                      <a:pt x="124478" y="36765"/>
                    </a:cubicBezTo>
                    <a:cubicBezTo>
                      <a:pt x="125815" y="35318"/>
                      <a:pt x="127689" y="34515"/>
                      <a:pt x="129624" y="34515"/>
                    </a:cubicBezTo>
                    <a:close/>
                    <a:moveTo>
                      <a:pt x="82770" y="34620"/>
                    </a:moveTo>
                    <a:cubicBezTo>
                      <a:pt x="83198" y="34620"/>
                      <a:pt x="83629" y="34660"/>
                      <a:pt x="84057" y="34740"/>
                    </a:cubicBezTo>
                    <a:cubicBezTo>
                      <a:pt x="83556" y="35341"/>
                      <a:pt x="83152" y="36031"/>
                      <a:pt x="82893" y="36765"/>
                    </a:cubicBezTo>
                    <a:lnTo>
                      <a:pt x="82875" y="36765"/>
                    </a:lnTo>
                    <a:cubicBezTo>
                      <a:pt x="82633" y="37473"/>
                      <a:pt x="82534" y="38208"/>
                      <a:pt x="82570" y="38952"/>
                    </a:cubicBezTo>
                    <a:cubicBezTo>
                      <a:pt x="81324" y="37644"/>
                      <a:pt x="79559" y="36810"/>
                      <a:pt x="77695" y="36810"/>
                    </a:cubicBezTo>
                    <a:cubicBezTo>
                      <a:pt x="79026" y="35399"/>
                      <a:pt x="80871" y="34620"/>
                      <a:pt x="82770" y="34620"/>
                    </a:cubicBezTo>
                    <a:close/>
                    <a:moveTo>
                      <a:pt x="95806" y="34620"/>
                    </a:moveTo>
                    <a:cubicBezTo>
                      <a:pt x="97710" y="34620"/>
                      <a:pt x="99556" y="35399"/>
                      <a:pt x="100894" y="36810"/>
                    </a:cubicBezTo>
                    <a:cubicBezTo>
                      <a:pt x="99021" y="36810"/>
                      <a:pt x="97256" y="37644"/>
                      <a:pt x="96011" y="38952"/>
                    </a:cubicBezTo>
                    <a:cubicBezTo>
                      <a:pt x="96047" y="38208"/>
                      <a:pt x="95948" y="37473"/>
                      <a:pt x="95706" y="36765"/>
                    </a:cubicBezTo>
                    <a:lnTo>
                      <a:pt x="95679" y="36765"/>
                    </a:lnTo>
                    <a:cubicBezTo>
                      <a:pt x="95419" y="36031"/>
                      <a:pt x="95025" y="35341"/>
                      <a:pt x="94514" y="34740"/>
                    </a:cubicBezTo>
                    <a:cubicBezTo>
                      <a:pt x="94944" y="34660"/>
                      <a:pt x="95377" y="34620"/>
                      <a:pt x="95806" y="34620"/>
                    </a:cubicBezTo>
                    <a:close/>
                    <a:moveTo>
                      <a:pt x="59142" y="34720"/>
                    </a:moveTo>
                    <a:cubicBezTo>
                      <a:pt x="59570" y="34720"/>
                      <a:pt x="60000" y="34759"/>
                      <a:pt x="60429" y="34839"/>
                    </a:cubicBezTo>
                    <a:cubicBezTo>
                      <a:pt x="59434" y="36022"/>
                      <a:pt x="58852" y="37518"/>
                      <a:pt x="58941" y="39113"/>
                    </a:cubicBezTo>
                    <a:cubicBezTo>
                      <a:pt x="57691" y="37810"/>
                      <a:pt x="55923" y="36971"/>
                      <a:pt x="54063" y="36971"/>
                    </a:cubicBezTo>
                    <a:cubicBezTo>
                      <a:pt x="54043" y="36971"/>
                      <a:pt x="54024" y="36971"/>
                      <a:pt x="54004" y="36972"/>
                    </a:cubicBezTo>
                    <a:cubicBezTo>
                      <a:pt x="53984" y="36971"/>
                      <a:pt x="53964" y="36971"/>
                      <a:pt x="53945" y="36971"/>
                    </a:cubicBezTo>
                    <a:cubicBezTo>
                      <a:pt x="52076" y="36971"/>
                      <a:pt x="50308" y="37810"/>
                      <a:pt x="49067" y="39113"/>
                    </a:cubicBezTo>
                    <a:cubicBezTo>
                      <a:pt x="49147" y="37518"/>
                      <a:pt x="48565" y="36022"/>
                      <a:pt x="47579" y="34839"/>
                    </a:cubicBezTo>
                    <a:cubicBezTo>
                      <a:pt x="48004" y="34760"/>
                      <a:pt x="48431" y="34721"/>
                      <a:pt x="48855" y="34721"/>
                    </a:cubicBezTo>
                    <a:cubicBezTo>
                      <a:pt x="50785" y="34721"/>
                      <a:pt x="52658" y="35523"/>
                      <a:pt x="53995" y="36963"/>
                    </a:cubicBezTo>
                    <a:lnTo>
                      <a:pt x="54004" y="36963"/>
                    </a:lnTo>
                    <a:cubicBezTo>
                      <a:pt x="55339" y="35517"/>
                      <a:pt x="57210" y="34720"/>
                      <a:pt x="59142" y="34720"/>
                    </a:cubicBezTo>
                    <a:close/>
                    <a:moveTo>
                      <a:pt x="12301" y="34821"/>
                    </a:moveTo>
                    <a:cubicBezTo>
                      <a:pt x="12724" y="34821"/>
                      <a:pt x="13150" y="34859"/>
                      <a:pt x="13574" y="34938"/>
                    </a:cubicBezTo>
                    <a:cubicBezTo>
                      <a:pt x="13063" y="35538"/>
                      <a:pt x="12669" y="36228"/>
                      <a:pt x="12409" y="36972"/>
                    </a:cubicBezTo>
                    <a:lnTo>
                      <a:pt x="12382" y="36972"/>
                    </a:lnTo>
                    <a:cubicBezTo>
                      <a:pt x="12141" y="37670"/>
                      <a:pt x="12042" y="38414"/>
                      <a:pt x="12087" y="39149"/>
                    </a:cubicBezTo>
                    <a:cubicBezTo>
                      <a:pt x="10841" y="37850"/>
                      <a:pt x="9076" y="37007"/>
                      <a:pt x="7212" y="37007"/>
                    </a:cubicBezTo>
                    <a:cubicBezTo>
                      <a:pt x="8547" y="35599"/>
                      <a:pt x="10392" y="34821"/>
                      <a:pt x="12301" y="34821"/>
                    </a:cubicBezTo>
                    <a:close/>
                    <a:moveTo>
                      <a:pt x="25305" y="34821"/>
                    </a:moveTo>
                    <a:cubicBezTo>
                      <a:pt x="27216" y="34821"/>
                      <a:pt x="29067" y="35599"/>
                      <a:pt x="30402" y="37007"/>
                    </a:cubicBezTo>
                    <a:cubicBezTo>
                      <a:pt x="28538" y="37007"/>
                      <a:pt x="26764" y="37841"/>
                      <a:pt x="25519" y="39149"/>
                    </a:cubicBezTo>
                    <a:cubicBezTo>
                      <a:pt x="25563" y="38414"/>
                      <a:pt x="25456" y="37670"/>
                      <a:pt x="25223" y="36972"/>
                    </a:cubicBezTo>
                    <a:lnTo>
                      <a:pt x="25196" y="36972"/>
                    </a:lnTo>
                    <a:cubicBezTo>
                      <a:pt x="24936" y="36228"/>
                      <a:pt x="24542" y="35538"/>
                      <a:pt x="24031" y="34938"/>
                    </a:cubicBezTo>
                    <a:cubicBezTo>
                      <a:pt x="24455" y="34859"/>
                      <a:pt x="24882" y="34821"/>
                      <a:pt x="25305" y="34821"/>
                    </a:cubicBezTo>
                    <a:close/>
                    <a:moveTo>
                      <a:pt x="106096" y="34617"/>
                    </a:moveTo>
                    <a:cubicBezTo>
                      <a:pt x="106559" y="34617"/>
                      <a:pt x="107026" y="34664"/>
                      <a:pt x="107489" y="34758"/>
                    </a:cubicBezTo>
                    <a:cubicBezTo>
                      <a:pt x="106495" y="35995"/>
                      <a:pt x="105948" y="37563"/>
                      <a:pt x="106127" y="39212"/>
                    </a:cubicBezTo>
                    <a:cubicBezTo>
                      <a:pt x="104873" y="37760"/>
                      <a:pt x="103000" y="36810"/>
                      <a:pt x="101011" y="36810"/>
                    </a:cubicBezTo>
                    <a:cubicBezTo>
                      <a:pt x="102344" y="35398"/>
                      <a:pt x="104192" y="34617"/>
                      <a:pt x="106096" y="34617"/>
                    </a:cubicBezTo>
                    <a:close/>
                    <a:moveTo>
                      <a:pt x="70794" y="30109"/>
                    </a:moveTo>
                    <a:cubicBezTo>
                      <a:pt x="71289" y="30109"/>
                      <a:pt x="71788" y="30161"/>
                      <a:pt x="72283" y="30269"/>
                    </a:cubicBezTo>
                    <a:cubicBezTo>
                      <a:pt x="71289" y="31524"/>
                      <a:pt x="70742" y="33110"/>
                      <a:pt x="70939" y="34785"/>
                    </a:cubicBezTo>
                    <a:lnTo>
                      <a:pt x="70957" y="34785"/>
                    </a:lnTo>
                    <a:cubicBezTo>
                      <a:pt x="71462" y="34672"/>
                      <a:pt x="71973" y="34617"/>
                      <a:pt x="72479" y="34617"/>
                    </a:cubicBezTo>
                    <a:cubicBezTo>
                      <a:pt x="74381" y="34617"/>
                      <a:pt x="76233" y="35395"/>
                      <a:pt x="77570" y="36810"/>
                    </a:cubicBezTo>
                    <a:cubicBezTo>
                      <a:pt x="75527" y="36810"/>
                      <a:pt x="73601" y="37814"/>
                      <a:pt x="72346" y="39337"/>
                    </a:cubicBezTo>
                    <a:cubicBezTo>
                      <a:pt x="72694" y="35639"/>
                      <a:pt x="69398" y="32366"/>
                      <a:pt x="65704" y="32366"/>
                    </a:cubicBezTo>
                    <a:cubicBezTo>
                      <a:pt x="65687" y="32366"/>
                      <a:pt x="65670" y="32366"/>
                      <a:pt x="65653" y="32366"/>
                    </a:cubicBezTo>
                    <a:lnTo>
                      <a:pt x="65653" y="32366"/>
                    </a:lnTo>
                    <a:cubicBezTo>
                      <a:pt x="66994" y="30911"/>
                      <a:pt x="68863" y="30109"/>
                      <a:pt x="70794" y="30109"/>
                    </a:cubicBezTo>
                    <a:close/>
                    <a:moveTo>
                      <a:pt x="35613" y="34809"/>
                    </a:moveTo>
                    <a:cubicBezTo>
                      <a:pt x="36073" y="34809"/>
                      <a:pt x="36537" y="34854"/>
                      <a:pt x="36997" y="34946"/>
                    </a:cubicBezTo>
                    <a:cubicBezTo>
                      <a:pt x="36013" y="36189"/>
                      <a:pt x="35458" y="37762"/>
                      <a:pt x="35634" y="39407"/>
                    </a:cubicBezTo>
                    <a:lnTo>
                      <a:pt x="35634" y="39407"/>
                    </a:lnTo>
                    <a:cubicBezTo>
                      <a:pt x="34388" y="37948"/>
                      <a:pt x="32507" y="36998"/>
                      <a:pt x="30519" y="36998"/>
                    </a:cubicBezTo>
                    <a:cubicBezTo>
                      <a:pt x="31861" y="35584"/>
                      <a:pt x="33709" y="34809"/>
                      <a:pt x="35613" y="34809"/>
                    </a:cubicBezTo>
                    <a:close/>
                    <a:moveTo>
                      <a:pt x="136132" y="32662"/>
                    </a:moveTo>
                    <a:cubicBezTo>
                      <a:pt x="139308" y="32662"/>
                      <a:pt x="142484" y="34740"/>
                      <a:pt x="142525" y="38898"/>
                    </a:cubicBezTo>
                    <a:cubicBezTo>
                      <a:pt x="142046" y="38793"/>
                      <a:pt x="141563" y="38742"/>
                      <a:pt x="141084" y="38742"/>
                    </a:cubicBezTo>
                    <a:cubicBezTo>
                      <a:pt x="139231" y="38742"/>
                      <a:pt x="137433" y="39508"/>
                      <a:pt x="136145" y="40896"/>
                    </a:cubicBezTo>
                    <a:cubicBezTo>
                      <a:pt x="134863" y="39525"/>
                      <a:pt x="133071" y="38737"/>
                      <a:pt x="131190" y="38737"/>
                    </a:cubicBezTo>
                    <a:cubicBezTo>
                      <a:pt x="130706" y="38737"/>
                      <a:pt x="130222" y="38791"/>
                      <a:pt x="129747" y="38898"/>
                    </a:cubicBezTo>
                    <a:cubicBezTo>
                      <a:pt x="129783" y="34740"/>
                      <a:pt x="132957" y="32662"/>
                      <a:pt x="136132" y="32662"/>
                    </a:cubicBezTo>
                    <a:close/>
                    <a:moveTo>
                      <a:pt x="112818" y="32662"/>
                    </a:moveTo>
                    <a:cubicBezTo>
                      <a:pt x="115995" y="32662"/>
                      <a:pt x="119174" y="34740"/>
                      <a:pt x="119218" y="38898"/>
                    </a:cubicBezTo>
                    <a:cubicBezTo>
                      <a:pt x="118738" y="38793"/>
                      <a:pt x="118254" y="38742"/>
                      <a:pt x="117774" y="38742"/>
                    </a:cubicBezTo>
                    <a:cubicBezTo>
                      <a:pt x="115916" y="38742"/>
                      <a:pt x="114117" y="39510"/>
                      <a:pt x="112821" y="40905"/>
                    </a:cubicBezTo>
                    <a:cubicBezTo>
                      <a:pt x="111548" y="39525"/>
                      <a:pt x="109756" y="38746"/>
                      <a:pt x="107874" y="38746"/>
                    </a:cubicBezTo>
                    <a:cubicBezTo>
                      <a:pt x="107391" y="38746"/>
                      <a:pt x="106907" y="38791"/>
                      <a:pt x="106432" y="38898"/>
                    </a:cubicBezTo>
                    <a:cubicBezTo>
                      <a:pt x="106468" y="34740"/>
                      <a:pt x="109642" y="32662"/>
                      <a:pt x="112818" y="32662"/>
                    </a:cubicBezTo>
                    <a:close/>
                    <a:moveTo>
                      <a:pt x="89290" y="32762"/>
                    </a:moveTo>
                    <a:cubicBezTo>
                      <a:pt x="91871" y="32762"/>
                      <a:pt x="94452" y="34136"/>
                      <a:pt x="95348" y="36882"/>
                    </a:cubicBezTo>
                    <a:lnTo>
                      <a:pt x="95375" y="36882"/>
                    </a:lnTo>
                    <a:cubicBezTo>
                      <a:pt x="95572" y="37545"/>
                      <a:pt x="95679" y="38235"/>
                      <a:pt x="95688" y="38934"/>
                    </a:cubicBezTo>
                    <a:cubicBezTo>
                      <a:pt x="95213" y="38832"/>
                      <a:pt x="94735" y="38782"/>
                      <a:pt x="94260" y="38782"/>
                    </a:cubicBezTo>
                    <a:cubicBezTo>
                      <a:pt x="92399" y="38782"/>
                      <a:pt x="90599" y="39549"/>
                      <a:pt x="89299" y="40941"/>
                    </a:cubicBezTo>
                    <a:cubicBezTo>
                      <a:pt x="88018" y="39561"/>
                      <a:pt x="86226" y="38782"/>
                      <a:pt x="84344" y="38782"/>
                    </a:cubicBezTo>
                    <a:cubicBezTo>
                      <a:pt x="83860" y="38782"/>
                      <a:pt x="83376" y="38835"/>
                      <a:pt x="82902" y="38934"/>
                    </a:cubicBezTo>
                    <a:cubicBezTo>
                      <a:pt x="82902" y="38235"/>
                      <a:pt x="83009" y="37545"/>
                      <a:pt x="83215" y="36882"/>
                    </a:cubicBezTo>
                    <a:lnTo>
                      <a:pt x="83233" y="36882"/>
                    </a:lnTo>
                    <a:cubicBezTo>
                      <a:pt x="84129" y="34136"/>
                      <a:pt x="86710" y="32762"/>
                      <a:pt x="89290" y="32762"/>
                    </a:cubicBezTo>
                    <a:close/>
                    <a:moveTo>
                      <a:pt x="42338" y="32863"/>
                    </a:moveTo>
                    <a:cubicBezTo>
                      <a:pt x="45512" y="32863"/>
                      <a:pt x="48684" y="34938"/>
                      <a:pt x="48726" y="39091"/>
                    </a:cubicBezTo>
                    <a:lnTo>
                      <a:pt x="48726" y="39091"/>
                    </a:lnTo>
                    <a:cubicBezTo>
                      <a:pt x="48257" y="38992"/>
                      <a:pt x="47785" y="38943"/>
                      <a:pt x="47316" y="38943"/>
                    </a:cubicBezTo>
                    <a:cubicBezTo>
                      <a:pt x="45455" y="38943"/>
                      <a:pt x="43655" y="39710"/>
                      <a:pt x="42355" y="41102"/>
                    </a:cubicBezTo>
                    <a:cubicBezTo>
                      <a:pt x="41081" y="39730"/>
                      <a:pt x="39293" y="38952"/>
                      <a:pt x="37414" y="38952"/>
                    </a:cubicBezTo>
                    <a:cubicBezTo>
                      <a:pt x="37404" y="38952"/>
                      <a:pt x="37393" y="38952"/>
                      <a:pt x="37382" y="38952"/>
                    </a:cubicBezTo>
                    <a:cubicBezTo>
                      <a:pt x="36898" y="38952"/>
                      <a:pt x="36415" y="38997"/>
                      <a:pt x="35940" y="39104"/>
                    </a:cubicBezTo>
                    <a:cubicBezTo>
                      <a:pt x="35980" y="34944"/>
                      <a:pt x="39160" y="32863"/>
                      <a:pt x="42338" y="32863"/>
                    </a:cubicBezTo>
                    <a:close/>
                    <a:moveTo>
                      <a:pt x="65648" y="32868"/>
                    </a:moveTo>
                    <a:cubicBezTo>
                      <a:pt x="68825" y="32868"/>
                      <a:pt x="72001" y="34946"/>
                      <a:pt x="72041" y="39104"/>
                    </a:cubicBezTo>
                    <a:cubicBezTo>
                      <a:pt x="71563" y="38999"/>
                      <a:pt x="71081" y="38948"/>
                      <a:pt x="70602" y="38948"/>
                    </a:cubicBezTo>
                    <a:cubicBezTo>
                      <a:pt x="68748" y="38948"/>
                      <a:pt x="66949" y="39716"/>
                      <a:pt x="65653" y="41111"/>
                    </a:cubicBezTo>
                    <a:cubicBezTo>
                      <a:pt x="64371" y="39731"/>
                      <a:pt x="62579" y="38952"/>
                      <a:pt x="60697" y="38952"/>
                    </a:cubicBezTo>
                    <a:cubicBezTo>
                      <a:pt x="60214" y="38952"/>
                      <a:pt x="59730" y="38997"/>
                      <a:pt x="59255" y="39104"/>
                    </a:cubicBezTo>
                    <a:cubicBezTo>
                      <a:pt x="59295" y="34946"/>
                      <a:pt x="62472" y="32868"/>
                      <a:pt x="65648" y="32868"/>
                    </a:cubicBezTo>
                    <a:close/>
                    <a:moveTo>
                      <a:pt x="18803" y="32968"/>
                    </a:moveTo>
                    <a:cubicBezTo>
                      <a:pt x="21386" y="32968"/>
                      <a:pt x="23968" y="34342"/>
                      <a:pt x="24864" y="37088"/>
                    </a:cubicBezTo>
                    <a:lnTo>
                      <a:pt x="24882" y="37088"/>
                    </a:lnTo>
                    <a:cubicBezTo>
                      <a:pt x="25088" y="37751"/>
                      <a:pt x="25196" y="38441"/>
                      <a:pt x="25196" y="39140"/>
                    </a:cubicBezTo>
                    <a:cubicBezTo>
                      <a:pt x="24723" y="39038"/>
                      <a:pt x="24246" y="38988"/>
                      <a:pt x="23772" y="38988"/>
                    </a:cubicBezTo>
                    <a:cubicBezTo>
                      <a:pt x="21913" y="38988"/>
                      <a:pt x="20107" y="39755"/>
                      <a:pt x="18807" y="41147"/>
                    </a:cubicBezTo>
                    <a:cubicBezTo>
                      <a:pt x="17526" y="39767"/>
                      <a:pt x="15734" y="38988"/>
                      <a:pt x="13852" y="38988"/>
                    </a:cubicBezTo>
                    <a:cubicBezTo>
                      <a:pt x="13368" y="38988"/>
                      <a:pt x="12884" y="39041"/>
                      <a:pt x="12409" y="39140"/>
                    </a:cubicBezTo>
                    <a:cubicBezTo>
                      <a:pt x="12409" y="38441"/>
                      <a:pt x="12517" y="37751"/>
                      <a:pt x="12723" y="37088"/>
                    </a:cubicBezTo>
                    <a:lnTo>
                      <a:pt x="12741" y="37088"/>
                    </a:lnTo>
                    <a:cubicBezTo>
                      <a:pt x="13637" y="34342"/>
                      <a:pt x="16220" y="32968"/>
                      <a:pt x="18803" y="32968"/>
                    </a:cubicBezTo>
                    <a:close/>
                    <a:moveTo>
                      <a:pt x="117968" y="39112"/>
                    </a:moveTo>
                    <a:cubicBezTo>
                      <a:pt x="118392" y="39112"/>
                      <a:pt x="118820" y="39151"/>
                      <a:pt x="119245" y="39230"/>
                    </a:cubicBezTo>
                    <a:cubicBezTo>
                      <a:pt x="118726" y="39848"/>
                      <a:pt x="118322" y="40565"/>
                      <a:pt x="118063" y="41326"/>
                    </a:cubicBezTo>
                    <a:lnTo>
                      <a:pt x="118063" y="41317"/>
                    </a:lnTo>
                    <a:lnTo>
                      <a:pt x="118054" y="41344"/>
                    </a:lnTo>
                    <a:cubicBezTo>
                      <a:pt x="118054" y="41353"/>
                      <a:pt x="118045" y="41362"/>
                      <a:pt x="118036" y="41380"/>
                    </a:cubicBezTo>
                    <a:cubicBezTo>
                      <a:pt x="117812" y="42061"/>
                      <a:pt x="117713" y="42787"/>
                      <a:pt x="117758" y="43504"/>
                    </a:cubicBezTo>
                    <a:cubicBezTo>
                      <a:pt x="116508" y="42200"/>
                      <a:pt x="114748" y="41362"/>
                      <a:pt x="112888" y="41362"/>
                    </a:cubicBezTo>
                    <a:cubicBezTo>
                      <a:pt x="112869" y="41362"/>
                      <a:pt x="112849" y="41362"/>
                      <a:pt x="112830" y="41362"/>
                    </a:cubicBezTo>
                    <a:cubicBezTo>
                      <a:pt x="114167" y="39915"/>
                      <a:pt x="116034" y="39112"/>
                      <a:pt x="117968" y="39112"/>
                    </a:cubicBezTo>
                    <a:close/>
                    <a:moveTo>
                      <a:pt x="130986" y="39112"/>
                    </a:moveTo>
                    <a:cubicBezTo>
                      <a:pt x="132916" y="39112"/>
                      <a:pt x="134791" y="39915"/>
                      <a:pt x="136136" y="41362"/>
                    </a:cubicBezTo>
                    <a:cubicBezTo>
                      <a:pt x="136116" y="41362"/>
                      <a:pt x="136096" y="41362"/>
                      <a:pt x="136077" y="41362"/>
                    </a:cubicBezTo>
                    <a:cubicBezTo>
                      <a:pt x="134208" y="41362"/>
                      <a:pt x="132440" y="42200"/>
                      <a:pt x="131199" y="43504"/>
                    </a:cubicBezTo>
                    <a:cubicBezTo>
                      <a:pt x="131234" y="42787"/>
                      <a:pt x="131136" y="42070"/>
                      <a:pt x="130912" y="41389"/>
                    </a:cubicBezTo>
                    <a:lnTo>
                      <a:pt x="130912" y="41380"/>
                    </a:lnTo>
                    <a:cubicBezTo>
                      <a:pt x="130912" y="41371"/>
                      <a:pt x="130903" y="41362"/>
                      <a:pt x="130903" y="41344"/>
                    </a:cubicBezTo>
                    <a:cubicBezTo>
                      <a:pt x="130894" y="41335"/>
                      <a:pt x="130903" y="41335"/>
                      <a:pt x="130894" y="41326"/>
                    </a:cubicBezTo>
                    <a:cubicBezTo>
                      <a:pt x="130625" y="40556"/>
                      <a:pt x="130231" y="39848"/>
                      <a:pt x="129711" y="39230"/>
                    </a:cubicBezTo>
                    <a:cubicBezTo>
                      <a:pt x="130135" y="39151"/>
                      <a:pt x="130562" y="39112"/>
                      <a:pt x="130986" y="39112"/>
                    </a:cubicBezTo>
                    <a:close/>
                    <a:moveTo>
                      <a:pt x="84143" y="39166"/>
                    </a:moveTo>
                    <a:cubicBezTo>
                      <a:pt x="86077" y="39166"/>
                      <a:pt x="87946" y="39968"/>
                      <a:pt x="89290" y="41416"/>
                    </a:cubicBezTo>
                    <a:cubicBezTo>
                      <a:pt x="89271" y="41416"/>
                      <a:pt x="89251" y="41416"/>
                      <a:pt x="89231" y="41416"/>
                    </a:cubicBezTo>
                    <a:cubicBezTo>
                      <a:pt x="87362" y="41416"/>
                      <a:pt x="85595" y="42254"/>
                      <a:pt x="84353" y="43557"/>
                    </a:cubicBezTo>
                    <a:cubicBezTo>
                      <a:pt x="84434" y="41963"/>
                      <a:pt x="83851" y="40457"/>
                      <a:pt x="82866" y="39283"/>
                    </a:cubicBezTo>
                    <a:cubicBezTo>
                      <a:pt x="83291" y="39204"/>
                      <a:pt x="83719" y="39166"/>
                      <a:pt x="84143" y="39166"/>
                    </a:cubicBezTo>
                    <a:close/>
                    <a:moveTo>
                      <a:pt x="94430" y="39165"/>
                    </a:moveTo>
                    <a:cubicBezTo>
                      <a:pt x="94857" y="39165"/>
                      <a:pt x="95287" y="39204"/>
                      <a:pt x="95715" y="39283"/>
                    </a:cubicBezTo>
                    <a:cubicBezTo>
                      <a:pt x="94720" y="40466"/>
                      <a:pt x="94138" y="41963"/>
                      <a:pt x="94228" y="43557"/>
                    </a:cubicBezTo>
                    <a:cubicBezTo>
                      <a:pt x="92977" y="42254"/>
                      <a:pt x="91218" y="41416"/>
                      <a:pt x="89350" y="41416"/>
                    </a:cubicBezTo>
                    <a:cubicBezTo>
                      <a:pt x="89330" y="41416"/>
                      <a:pt x="89310" y="41416"/>
                      <a:pt x="89290" y="41416"/>
                    </a:cubicBezTo>
                    <a:cubicBezTo>
                      <a:pt x="90626" y="39963"/>
                      <a:pt x="92497" y="39165"/>
                      <a:pt x="94430" y="39165"/>
                    </a:cubicBezTo>
                    <a:close/>
                    <a:moveTo>
                      <a:pt x="47493" y="39318"/>
                    </a:moveTo>
                    <a:cubicBezTo>
                      <a:pt x="47917" y="39318"/>
                      <a:pt x="48345" y="39357"/>
                      <a:pt x="48771" y="39436"/>
                    </a:cubicBezTo>
                    <a:cubicBezTo>
                      <a:pt x="48242" y="40054"/>
                      <a:pt x="47839" y="40762"/>
                      <a:pt x="47579" y="41523"/>
                    </a:cubicBezTo>
                    <a:cubicBezTo>
                      <a:pt x="47579" y="41532"/>
                      <a:pt x="47579" y="41532"/>
                      <a:pt x="47579" y="41541"/>
                    </a:cubicBezTo>
                    <a:lnTo>
                      <a:pt x="47561" y="41586"/>
                    </a:lnTo>
                    <a:cubicBezTo>
                      <a:pt x="47337" y="42267"/>
                      <a:pt x="47239" y="42984"/>
                      <a:pt x="47275" y="43710"/>
                    </a:cubicBezTo>
                    <a:cubicBezTo>
                      <a:pt x="46033" y="42406"/>
                      <a:pt x="44274" y="41568"/>
                      <a:pt x="42406" y="41568"/>
                    </a:cubicBezTo>
                    <a:cubicBezTo>
                      <a:pt x="42386" y="41568"/>
                      <a:pt x="42366" y="41568"/>
                      <a:pt x="42346" y="41568"/>
                    </a:cubicBezTo>
                    <a:cubicBezTo>
                      <a:pt x="43684" y="40121"/>
                      <a:pt x="45557" y="39318"/>
                      <a:pt x="47493" y="39318"/>
                    </a:cubicBezTo>
                    <a:close/>
                    <a:moveTo>
                      <a:pt x="60506" y="39318"/>
                    </a:moveTo>
                    <a:cubicBezTo>
                      <a:pt x="62442" y="39318"/>
                      <a:pt x="64315" y="40121"/>
                      <a:pt x="65653" y="41568"/>
                    </a:cubicBezTo>
                    <a:cubicBezTo>
                      <a:pt x="65633" y="41568"/>
                      <a:pt x="65613" y="41568"/>
                      <a:pt x="65593" y="41568"/>
                    </a:cubicBezTo>
                    <a:cubicBezTo>
                      <a:pt x="63724" y="41568"/>
                      <a:pt x="61965" y="42398"/>
                      <a:pt x="60715" y="43710"/>
                    </a:cubicBezTo>
                    <a:cubicBezTo>
                      <a:pt x="60751" y="42984"/>
                      <a:pt x="60662" y="42267"/>
                      <a:pt x="60438" y="41586"/>
                    </a:cubicBezTo>
                    <a:cubicBezTo>
                      <a:pt x="60438" y="41577"/>
                      <a:pt x="60429" y="41559"/>
                      <a:pt x="60420" y="41550"/>
                    </a:cubicBezTo>
                    <a:cubicBezTo>
                      <a:pt x="60420" y="41541"/>
                      <a:pt x="60420" y="41532"/>
                      <a:pt x="60411" y="41532"/>
                    </a:cubicBezTo>
                    <a:cubicBezTo>
                      <a:pt x="60151" y="40762"/>
                      <a:pt x="59748" y="40054"/>
                      <a:pt x="59228" y="39436"/>
                    </a:cubicBezTo>
                    <a:cubicBezTo>
                      <a:pt x="59654" y="39357"/>
                      <a:pt x="60082" y="39318"/>
                      <a:pt x="60506" y="39318"/>
                    </a:cubicBezTo>
                    <a:close/>
                    <a:moveTo>
                      <a:pt x="23963" y="39353"/>
                    </a:moveTo>
                    <a:cubicBezTo>
                      <a:pt x="24391" y="39353"/>
                      <a:pt x="24821" y="39392"/>
                      <a:pt x="25250" y="39472"/>
                    </a:cubicBezTo>
                    <a:cubicBezTo>
                      <a:pt x="24255" y="40654"/>
                      <a:pt x="23673" y="42151"/>
                      <a:pt x="23753" y="43746"/>
                    </a:cubicBezTo>
                    <a:cubicBezTo>
                      <a:pt x="22512" y="42442"/>
                      <a:pt x="20744" y="41604"/>
                      <a:pt x="18884" y="41604"/>
                    </a:cubicBezTo>
                    <a:cubicBezTo>
                      <a:pt x="18864" y="41604"/>
                      <a:pt x="18845" y="41604"/>
                      <a:pt x="18825" y="41604"/>
                    </a:cubicBezTo>
                    <a:cubicBezTo>
                      <a:pt x="18805" y="41604"/>
                      <a:pt x="18786" y="41604"/>
                      <a:pt x="18766" y="41604"/>
                    </a:cubicBezTo>
                    <a:cubicBezTo>
                      <a:pt x="16897" y="41604"/>
                      <a:pt x="15129" y="42442"/>
                      <a:pt x="13888" y="43746"/>
                    </a:cubicBezTo>
                    <a:cubicBezTo>
                      <a:pt x="13951" y="42160"/>
                      <a:pt x="13368" y="40663"/>
                      <a:pt x="12382" y="39480"/>
                    </a:cubicBezTo>
                    <a:lnTo>
                      <a:pt x="12391" y="39472"/>
                    </a:lnTo>
                    <a:cubicBezTo>
                      <a:pt x="12820" y="39392"/>
                      <a:pt x="13250" y="39353"/>
                      <a:pt x="13678" y="39353"/>
                    </a:cubicBezTo>
                    <a:cubicBezTo>
                      <a:pt x="15611" y="39353"/>
                      <a:pt x="17482" y="40150"/>
                      <a:pt x="18825" y="41595"/>
                    </a:cubicBezTo>
                    <a:cubicBezTo>
                      <a:pt x="20161" y="40150"/>
                      <a:pt x="22031" y="39353"/>
                      <a:pt x="23963" y="39353"/>
                    </a:cubicBezTo>
                    <a:close/>
                    <a:moveTo>
                      <a:pt x="107663" y="39105"/>
                    </a:moveTo>
                    <a:cubicBezTo>
                      <a:pt x="109597" y="39105"/>
                      <a:pt x="111471" y="39906"/>
                      <a:pt x="112812" y="41353"/>
                    </a:cubicBezTo>
                    <a:cubicBezTo>
                      <a:pt x="112793" y="41353"/>
                      <a:pt x="112774" y="41353"/>
                      <a:pt x="112756" y="41353"/>
                    </a:cubicBezTo>
                    <a:cubicBezTo>
                      <a:pt x="110769" y="41353"/>
                      <a:pt x="108902" y="42299"/>
                      <a:pt x="107650" y="43755"/>
                    </a:cubicBezTo>
                    <a:lnTo>
                      <a:pt x="107650" y="43755"/>
                    </a:lnTo>
                    <a:cubicBezTo>
                      <a:pt x="107803" y="42088"/>
                      <a:pt x="107211" y="40511"/>
                      <a:pt x="106172" y="39274"/>
                    </a:cubicBezTo>
                    <a:lnTo>
                      <a:pt x="106172" y="39265"/>
                    </a:lnTo>
                    <a:cubicBezTo>
                      <a:pt x="106668" y="39158"/>
                      <a:pt x="107167" y="39105"/>
                      <a:pt x="107663" y="39105"/>
                    </a:cubicBezTo>
                    <a:close/>
                    <a:moveTo>
                      <a:pt x="37187" y="39310"/>
                    </a:moveTo>
                    <a:cubicBezTo>
                      <a:pt x="39118" y="39310"/>
                      <a:pt x="40989" y="40106"/>
                      <a:pt x="42328" y="41559"/>
                    </a:cubicBezTo>
                    <a:cubicBezTo>
                      <a:pt x="42310" y="41559"/>
                      <a:pt x="42291" y="41559"/>
                      <a:pt x="42273" y="41559"/>
                    </a:cubicBezTo>
                    <a:cubicBezTo>
                      <a:pt x="40286" y="41559"/>
                      <a:pt x="38419" y="42505"/>
                      <a:pt x="37167" y="43952"/>
                    </a:cubicBezTo>
                    <a:cubicBezTo>
                      <a:pt x="37320" y="42294"/>
                      <a:pt x="36728" y="40708"/>
                      <a:pt x="35689" y="39480"/>
                    </a:cubicBezTo>
                    <a:lnTo>
                      <a:pt x="35689" y="39472"/>
                    </a:lnTo>
                    <a:cubicBezTo>
                      <a:pt x="36187" y="39363"/>
                      <a:pt x="36689" y="39310"/>
                      <a:pt x="37187" y="39310"/>
                    </a:cubicBezTo>
                    <a:close/>
                    <a:moveTo>
                      <a:pt x="124475" y="37261"/>
                    </a:moveTo>
                    <a:cubicBezTo>
                      <a:pt x="127048" y="37261"/>
                      <a:pt x="129621" y="38627"/>
                      <a:pt x="130527" y="41362"/>
                    </a:cubicBezTo>
                    <a:cubicBezTo>
                      <a:pt x="130751" y="42043"/>
                      <a:pt x="130867" y="42760"/>
                      <a:pt x="130867" y="43486"/>
                    </a:cubicBezTo>
                    <a:cubicBezTo>
                      <a:pt x="130392" y="43384"/>
                      <a:pt x="129914" y="43334"/>
                      <a:pt x="129439" y="43334"/>
                    </a:cubicBezTo>
                    <a:cubicBezTo>
                      <a:pt x="127578" y="43334"/>
                      <a:pt x="125778" y="44101"/>
                      <a:pt x="124478" y="45493"/>
                    </a:cubicBezTo>
                    <a:cubicBezTo>
                      <a:pt x="123206" y="44113"/>
                      <a:pt x="121405" y="43333"/>
                      <a:pt x="119532" y="43333"/>
                    </a:cubicBezTo>
                    <a:cubicBezTo>
                      <a:pt x="119039" y="43333"/>
                      <a:pt x="118555" y="43387"/>
                      <a:pt x="118089" y="43486"/>
                    </a:cubicBezTo>
                    <a:cubicBezTo>
                      <a:pt x="118089" y="42760"/>
                      <a:pt x="118197" y="42034"/>
                      <a:pt x="118430" y="41344"/>
                    </a:cubicBezTo>
                    <a:cubicBezTo>
                      <a:pt x="119339" y="38623"/>
                      <a:pt x="121907" y="37261"/>
                      <a:pt x="124475" y="37261"/>
                    </a:cubicBezTo>
                    <a:close/>
                    <a:moveTo>
                      <a:pt x="77632" y="37306"/>
                    </a:moveTo>
                    <a:cubicBezTo>
                      <a:pt x="80806" y="37306"/>
                      <a:pt x="83980" y="39382"/>
                      <a:pt x="84022" y="43538"/>
                    </a:cubicBezTo>
                    <a:lnTo>
                      <a:pt x="84022" y="43538"/>
                    </a:lnTo>
                    <a:cubicBezTo>
                      <a:pt x="83549" y="43437"/>
                      <a:pt x="83074" y="43388"/>
                      <a:pt x="82603" y="43388"/>
                    </a:cubicBezTo>
                    <a:cubicBezTo>
                      <a:pt x="80742" y="43388"/>
                      <a:pt x="78941" y="44154"/>
                      <a:pt x="77642" y="45547"/>
                    </a:cubicBezTo>
                    <a:cubicBezTo>
                      <a:pt x="76360" y="44167"/>
                      <a:pt x="74568" y="43387"/>
                      <a:pt x="72687" y="43387"/>
                    </a:cubicBezTo>
                    <a:cubicBezTo>
                      <a:pt x="72203" y="43387"/>
                      <a:pt x="71719" y="43441"/>
                      <a:pt x="71244" y="43540"/>
                    </a:cubicBezTo>
                    <a:cubicBezTo>
                      <a:pt x="71280" y="39385"/>
                      <a:pt x="74456" y="37306"/>
                      <a:pt x="77632" y="37306"/>
                    </a:cubicBezTo>
                    <a:close/>
                    <a:moveTo>
                      <a:pt x="100947" y="37306"/>
                    </a:moveTo>
                    <a:cubicBezTo>
                      <a:pt x="104122" y="37306"/>
                      <a:pt x="107296" y="39383"/>
                      <a:pt x="107337" y="43540"/>
                    </a:cubicBezTo>
                    <a:cubicBezTo>
                      <a:pt x="106864" y="43438"/>
                      <a:pt x="106386" y="43388"/>
                      <a:pt x="105913" y="43388"/>
                    </a:cubicBezTo>
                    <a:cubicBezTo>
                      <a:pt x="104054" y="43388"/>
                      <a:pt x="102249" y="44154"/>
                      <a:pt x="100957" y="45547"/>
                    </a:cubicBezTo>
                    <a:cubicBezTo>
                      <a:pt x="99676" y="44167"/>
                      <a:pt x="97883" y="43387"/>
                      <a:pt x="96002" y="43387"/>
                    </a:cubicBezTo>
                    <a:cubicBezTo>
                      <a:pt x="95518" y="43387"/>
                      <a:pt x="95034" y="43441"/>
                      <a:pt x="94559" y="43540"/>
                    </a:cubicBezTo>
                    <a:cubicBezTo>
                      <a:pt x="94595" y="39385"/>
                      <a:pt x="97771" y="37306"/>
                      <a:pt x="100947" y="37306"/>
                    </a:cubicBezTo>
                    <a:close/>
                    <a:moveTo>
                      <a:pt x="54009" y="37465"/>
                    </a:moveTo>
                    <a:cubicBezTo>
                      <a:pt x="56582" y="37465"/>
                      <a:pt x="59156" y="38830"/>
                      <a:pt x="60061" y="41559"/>
                    </a:cubicBezTo>
                    <a:cubicBezTo>
                      <a:pt x="60285" y="42249"/>
                      <a:pt x="60393" y="42966"/>
                      <a:pt x="60393" y="43692"/>
                    </a:cubicBezTo>
                    <a:cubicBezTo>
                      <a:pt x="59920" y="43590"/>
                      <a:pt x="59442" y="43540"/>
                      <a:pt x="58969" y="43540"/>
                    </a:cubicBezTo>
                    <a:cubicBezTo>
                      <a:pt x="57110" y="43540"/>
                      <a:pt x="55305" y="44307"/>
                      <a:pt x="54013" y="45699"/>
                    </a:cubicBezTo>
                    <a:cubicBezTo>
                      <a:pt x="52739" y="44318"/>
                      <a:pt x="50951" y="43539"/>
                      <a:pt x="49072" y="43539"/>
                    </a:cubicBezTo>
                    <a:cubicBezTo>
                      <a:pt x="49061" y="43539"/>
                      <a:pt x="49051" y="43540"/>
                      <a:pt x="49040" y="43540"/>
                    </a:cubicBezTo>
                    <a:cubicBezTo>
                      <a:pt x="48556" y="43540"/>
                      <a:pt x="48072" y="43593"/>
                      <a:pt x="47597" y="43692"/>
                    </a:cubicBezTo>
                    <a:cubicBezTo>
                      <a:pt x="47597" y="42966"/>
                      <a:pt x="47714" y="42249"/>
                      <a:pt x="47938" y="41559"/>
                    </a:cubicBezTo>
                    <a:lnTo>
                      <a:pt x="47956" y="41550"/>
                    </a:lnTo>
                    <a:cubicBezTo>
                      <a:pt x="48865" y="38827"/>
                      <a:pt x="51437" y="37465"/>
                      <a:pt x="54009" y="37465"/>
                    </a:cubicBezTo>
                    <a:close/>
                    <a:moveTo>
                      <a:pt x="7163" y="37500"/>
                    </a:moveTo>
                    <a:cubicBezTo>
                      <a:pt x="10339" y="37500"/>
                      <a:pt x="13516" y="39579"/>
                      <a:pt x="13556" y="43737"/>
                    </a:cubicBezTo>
                    <a:cubicBezTo>
                      <a:pt x="13079" y="43632"/>
                      <a:pt x="12598" y="43582"/>
                      <a:pt x="12120" y="43582"/>
                    </a:cubicBezTo>
                    <a:cubicBezTo>
                      <a:pt x="10263" y="43582"/>
                      <a:pt x="8460" y="44350"/>
                      <a:pt x="7163" y="45739"/>
                    </a:cubicBezTo>
                    <a:lnTo>
                      <a:pt x="7163" y="45739"/>
                    </a:lnTo>
                    <a:cubicBezTo>
                      <a:pt x="5882" y="44362"/>
                      <a:pt x="4092" y="43584"/>
                      <a:pt x="2212" y="43584"/>
                    </a:cubicBezTo>
                    <a:cubicBezTo>
                      <a:pt x="1728" y="43584"/>
                      <a:pt x="1245" y="43638"/>
                      <a:pt x="770" y="43737"/>
                    </a:cubicBezTo>
                    <a:cubicBezTo>
                      <a:pt x="810" y="39579"/>
                      <a:pt x="3987" y="37500"/>
                      <a:pt x="7163" y="37500"/>
                    </a:cubicBezTo>
                    <a:close/>
                    <a:moveTo>
                      <a:pt x="30463" y="37509"/>
                    </a:moveTo>
                    <a:cubicBezTo>
                      <a:pt x="33636" y="37509"/>
                      <a:pt x="36811" y="39587"/>
                      <a:pt x="36854" y="43742"/>
                    </a:cubicBezTo>
                    <a:lnTo>
                      <a:pt x="36854" y="43742"/>
                    </a:lnTo>
                    <a:cubicBezTo>
                      <a:pt x="36384" y="43642"/>
                      <a:pt x="35912" y="43594"/>
                      <a:pt x="35443" y="43594"/>
                    </a:cubicBezTo>
                    <a:cubicBezTo>
                      <a:pt x="33580" y="43594"/>
                      <a:pt x="31775" y="44360"/>
                      <a:pt x="30483" y="45753"/>
                    </a:cubicBezTo>
                    <a:cubicBezTo>
                      <a:pt x="29201" y="44373"/>
                      <a:pt x="27409" y="43593"/>
                      <a:pt x="25528" y="43593"/>
                    </a:cubicBezTo>
                    <a:cubicBezTo>
                      <a:pt x="25044" y="43593"/>
                      <a:pt x="24560" y="43638"/>
                      <a:pt x="24085" y="43746"/>
                    </a:cubicBezTo>
                    <a:cubicBezTo>
                      <a:pt x="24116" y="39588"/>
                      <a:pt x="27288" y="37509"/>
                      <a:pt x="30463" y="37509"/>
                    </a:cubicBezTo>
                    <a:close/>
                    <a:moveTo>
                      <a:pt x="119327" y="43718"/>
                    </a:moveTo>
                    <a:cubicBezTo>
                      <a:pt x="121267" y="43718"/>
                      <a:pt x="123141" y="44520"/>
                      <a:pt x="124478" y="45968"/>
                    </a:cubicBezTo>
                    <a:cubicBezTo>
                      <a:pt x="124458" y="45968"/>
                      <a:pt x="124439" y="45968"/>
                      <a:pt x="124419" y="45968"/>
                    </a:cubicBezTo>
                    <a:cubicBezTo>
                      <a:pt x="122550" y="45968"/>
                      <a:pt x="120782" y="46806"/>
                      <a:pt x="119541" y="48109"/>
                    </a:cubicBezTo>
                    <a:cubicBezTo>
                      <a:pt x="119622" y="46514"/>
                      <a:pt x="119039" y="45018"/>
                      <a:pt x="118045" y="43835"/>
                    </a:cubicBezTo>
                    <a:cubicBezTo>
                      <a:pt x="118472" y="43756"/>
                      <a:pt x="118901" y="43718"/>
                      <a:pt x="119327" y="43718"/>
                    </a:cubicBezTo>
                    <a:close/>
                    <a:moveTo>
                      <a:pt x="129624" y="43718"/>
                    </a:moveTo>
                    <a:cubicBezTo>
                      <a:pt x="130049" y="43718"/>
                      <a:pt x="130477" y="43756"/>
                      <a:pt x="130903" y="43835"/>
                    </a:cubicBezTo>
                    <a:cubicBezTo>
                      <a:pt x="129908" y="45018"/>
                      <a:pt x="129326" y="46523"/>
                      <a:pt x="129415" y="48109"/>
                    </a:cubicBezTo>
                    <a:cubicBezTo>
                      <a:pt x="128165" y="46806"/>
                      <a:pt x="126397" y="45968"/>
                      <a:pt x="124537" y="45968"/>
                    </a:cubicBezTo>
                    <a:cubicBezTo>
                      <a:pt x="124517" y="45968"/>
                      <a:pt x="124498" y="45968"/>
                      <a:pt x="124478" y="45968"/>
                    </a:cubicBezTo>
                    <a:cubicBezTo>
                      <a:pt x="125815" y="44520"/>
                      <a:pt x="127689" y="43718"/>
                      <a:pt x="129624" y="43718"/>
                    </a:cubicBezTo>
                    <a:close/>
                    <a:moveTo>
                      <a:pt x="82779" y="43762"/>
                    </a:moveTo>
                    <a:cubicBezTo>
                      <a:pt x="83204" y="43762"/>
                      <a:pt x="83632" y="43801"/>
                      <a:pt x="84057" y="43880"/>
                    </a:cubicBezTo>
                    <a:cubicBezTo>
                      <a:pt x="83063" y="45063"/>
                      <a:pt x="82480" y="46559"/>
                      <a:pt x="82561" y="48154"/>
                    </a:cubicBezTo>
                    <a:cubicBezTo>
                      <a:pt x="81320" y="46851"/>
                      <a:pt x="79552" y="46012"/>
                      <a:pt x="77683" y="46012"/>
                    </a:cubicBezTo>
                    <a:cubicBezTo>
                      <a:pt x="77666" y="46012"/>
                      <a:pt x="77650" y="46012"/>
                      <a:pt x="77633" y="46013"/>
                    </a:cubicBezTo>
                    <a:lnTo>
                      <a:pt x="77633" y="46013"/>
                    </a:lnTo>
                    <a:cubicBezTo>
                      <a:pt x="78970" y="44565"/>
                      <a:pt x="80844" y="43762"/>
                      <a:pt x="82779" y="43762"/>
                    </a:cubicBezTo>
                    <a:close/>
                    <a:moveTo>
                      <a:pt x="59124" y="43911"/>
                    </a:moveTo>
                    <a:cubicBezTo>
                      <a:pt x="59554" y="43911"/>
                      <a:pt x="59988" y="43951"/>
                      <a:pt x="60420" y="44032"/>
                    </a:cubicBezTo>
                    <a:cubicBezTo>
                      <a:pt x="59425" y="45224"/>
                      <a:pt x="58843" y="46721"/>
                      <a:pt x="58932" y="48316"/>
                    </a:cubicBezTo>
                    <a:lnTo>
                      <a:pt x="58923" y="48307"/>
                    </a:lnTo>
                    <a:cubicBezTo>
                      <a:pt x="57682" y="47003"/>
                      <a:pt x="55914" y="46165"/>
                      <a:pt x="54045" y="46165"/>
                    </a:cubicBezTo>
                    <a:cubicBezTo>
                      <a:pt x="54026" y="46165"/>
                      <a:pt x="54006" y="46165"/>
                      <a:pt x="53986" y="46165"/>
                    </a:cubicBezTo>
                    <a:cubicBezTo>
                      <a:pt x="53966" y="46165"/>
                      <a:pt x="53947" y="46165"/>
                      <a:pt x="53927" y="46165"/>
                    </a:cubicBezTo>
                    <a:cubicBezTo>
                      <a:pt x="52067" y="46165"/>
                      <a:pt x="50299" y="47003"/>
                      <a:pt x="49049" y="48307"/>
                    </a:cubicBezTo>
                    <a:cubicBezTo>
                      <a:pt x="49138" y="46712"/>
                      <a:pt x="48556" y="45206"/>
                      <a:pt x="47561" y="44032"/>
                    </a:cubicBezTo>
                    <a:cubicBezTo>
                      <a:pt x="47990" y="43953"/>
                      <a:pt x="48420" y="43914"/>
                      <a:pt x="48848" y="43914"/>
                    </a:cubicBezTo>
                    <a:cubicBezTo>
                      <a:pt x="50781" y="43914"/>
                      <a:pt x="52652" y="44711"/>
                      <a:pt x="53995" y="46156"/>
                    </a:cubicBezTo>
                    <a:cubicBezTo>
                      <a:pt x="55328" y="44713"/>
                      <a:pt x="57194" y="43911"/>
                      <a:pt x="59124" y="43911"/>
                    </a:cubicBezTo>
                    <a:close/>
                    <a:moveTo>
                      <a:pt x="25317" y="43968"/>
                    </a:moveTo>
                    <a:cubicBezTo>
                      <a:pt x="27250" y="43968"/>
                      <a:pt x="29122" y="44764"/>
                      <a:pt x="30465" y="46210"/>
                    </a:cubicBezTo>
                    <a:lnTo>
                      <a:pt x="30465" y="46210"/>
                    </a:lnTo>
                    <a:cubicBezTo>
                      <a:pt x="30462" y="46210"/>
                      <a:pt x="30459" y="46210"/>
                      <a:pt x="30456" y="46210"/>
                    </a:cubicBezTo>
                    <a:cubicBezTo>
                      <a:pt x="30446" y="46210"/>
                      <a:pt x="30436" y="46210"/>
                      <a:pt x="30426" y="46210"/>
                    </a:cubicBezTo>
                    <a:cubicBezTo>
                      <a:pt x="28546" y="46210"/>
                      <a:pt x="26775" y="47041"/>
                      <a:pt x="25519" y="48351"/>
                    </a:cubicBezTo>
                    <a:cubicBezTo>
                      <a:pt x="25608" y="46765"/>
                      <a:pt x="25026" y="45269"/>
                      <a:pt x="24031" y="44086"/>
                    </a:cubicBezTo>
                    <a:cubicBezTo>
                      <a:pt x="24460" y="44007"/>
                      <a:pt x="24890" y="43968"/>
                      <a:pt x="25317" y="43968"/>
                    </a:cubicBezTo>
                    <a:close/>
                    <a:moveTo>
                      <a:pt x="106094" y="43751"/>
                    </a:moveTo>
                    <a:cubicBezTo>
                      <a:pt x="106570" y="43751"/>
                      <a:pt x="107049" y="43799"/>
                      <a:pt x="107525" y="43898"/>
                    </a:cubicBezTo>
                    <a:cubicBezTo>
                      <a:pt x="106512" y="45161"/>
                      <a:pt x="105939" y="46747"/>
                      <a:pt x="106127" y="48423"/>
                    </a:cubicBezTo>
                    <a:lnTo>
                      <a:pt x="106118" y="48414"/>
                    </a:lnTo>
                    <a:cubicBezTo>
                      <a:pt x="104866" y="46958"/>
                      <a:pt x="102990" y="46012"/>
                      <a:pt x="100995" y="46012"/>
                    </a:cubicBezTo>
                    <a:cubicBezTo>
                      <a:pt x="100976" y="46012"/>
                      <a:pt x="100958" y="46013"/>
                      <a:pt x="100939" y="46013"/>
                    </a:cubicBezTo>
                    <a:cubicBezTo>
                      <a:pt x="100919" y="46012"/>
                      <a:pt x="100899" y="46012"/>
                      <a:pt x="100879" y="46012"/>
                    </a:cubicBezTo>
                    <a:cubicBezTo>
                      <a:pt x="99020" y="46012"/>
                      <a:pt x="97252" y="46842"/>
                      <a:pt x="96011" y="48154"/>
                    </a:cubicBezTo>
                    <a:cubicBezTo>
                      <a:pt x="96091" y="46559"/>
                      <a:pt x="95509" y="45054"/>
                      <a:pt x="94514" y="43880"/>
                    </a:cubicBezTo>
                    <a:cubicBezTo>
                      <a:pt x="94946" y="43798"/>
                      <a:pt x="95380" y="43758"/>
                      <a:pt x="95811" y="43758"/>
                    </a:cubicBezTo>
                    <a:cubicBezTo>
                      <a:pt x="97740" y="43758"/>
                      <a:pt x="99607" y="44561"/>
                      <a:pt x="100948" y="46004"/>
                    </a:cubicBezTo>
                    <a:cubicBezTo>
                      <a:pt x="102286" y="44551"/>
                      <a:pt x="104160" y="43751"/>
                      <a:pt x="106094" y="43751"/>
                    </a:cubicBezTo>
                    <a:close/>
                    <a:moveTo>
                      <a:pt x="70812" y="39306"/>
                    </a:moveTo>
                    <a:cubicBezTo>
                      <a:pt x="71289" y="39306"/>
                      <a:pt x="71770" y="39355"/>
                      <a:pt x="72248" y="39454"/>
                    </a:cubicBezTo>
                    <a:cubicBezTo>
                      <a:pt x="71271" y="40699"/>
                      <a:pt x="70742" y="42276"/>
                      <a:pt x="70939" y="43925"/>
                    </a:cubicBezTo>
                    <a:cubicBezTo>
                      <a:pt x="71449" y="43811"/>
                      <a:pt x="71962" y="43756"/>
                      <a:pt x="72472" y="43756"/>
                    </a:cubicBezTo>
                    <a:cubicBezTo>
                      <a:pt x="74409" y="43756"/>
                      <a:pt x="76285" y="44558"/>
                      <a:pt x="77633" y="46013"/>
                    </a:cubicBezTo>
                    <a:lnTo>
                      <a:pt x="77633" y="46013"/>
                    </a:lnTo>
                    <a:cubicBezTo>
                      <a:pt x="77630" y="46013"/>
                      <a:pt x="77627" y="46013"/>
                      <a:pt x="77624" y="46013"/>
                    </a:cubicBezTo>
                    <a:cubicBezTo>
                      <a:pt x="77606" y="46013"/>
                      <a:pt x="77588" y="46012"/>
                      <a:pt x="77570" y="46012"/>
                    </a:cubicBezTo>
                    <a:cubicBezTo>
                      <a:pt x="75529" y="46012"/>
                      <a:pt x="73598" y="47021"/>
                      <a:pt x="72346" y="48540"/>
                    </a:cubicBezTo>
                    <a:cubicBezTo>
                      <a:pt x="72703" y="44850"/>
                      <a:pt x="69416" y="41568"/>
                      <a:pt x="65713" y="41568"/>
                    </a:cubicBezTo>
                    <a:cubicBezTo>
                      <a:pt x="65693" y="41568"/>
                      <a:pt x="65673" y="41568"/>
                      <a:pt x="65653" y="41568"/>
                    </a:cubicBezTo>
                    <a:lnTo>
                      <a:pt x="65653" y="41559"/>
                    </a:lnTo>
                    <a:cubicBezTo>
                      <a:pt x="66997" y="40107"/>
                      <a:pt x="68873" y="39306"/>
                      <a:pt x="70812" y="39306"/>
                    </a:cubicBezTo>
                    <a:close/>
                    <a:moveTo>
                      <a:pt x="35618" y="43957"/>
                    </a:moveTo>
                    <a:cubicBezTo>
                      <a:pt x="36091" y="43957"/>
                      <a:pt x="36568" y="44006"/>
                      <a:pt x="37042" y="44104"/>
                    </a:cubicBezTo>
                    <a:cubicBezTo>
                      <a:pt x="36020" y="45350"/>
                      <a:pt x="35456" y="46945"/>
                      <a:pt x="35635" y="48620"/>
                    </a:cubicBezTo>
                    <a:cubicBezTo>
                      <a:pt x="34383" y="47164"/>
                      <a:pt x="32507" y="46210"/>
                      <a:pt x="30511" y="46210"/>
                    </a:cubicBezTo>
                    <a:cubicBezTo>
                      <a:pt x="30496" y="46210"/>
                      <a:pt x="30480" y="46210"/>
                      <a:pt x="30465" y="46210"/>
                    </a:cubicBezTo>
                    <a:lnTo>
                      <a:pt x="30465" y="46210"/>
                    </a:lnTo>
                    <a:cubicBezTo>
                      <a:pt x="31804" y="44762"/>
                      <a:pt x="33682" y="43957"/>
                      <a:pt x="35618" y="43957"/>
                    </a:cubicBezTo>
                    <a:close/>
                    <a:moveTo>
                      <a:pt x="112822" y="41864"/>
                    </a:moveTo>
                    <a:cubicBezTo>
                      <a:pt x="115997" y="41864"/>
                      <a:pt x="119174" y="43943"/>
                      <a:pt x="119218" y="48100"/>
                    </a:cubicBezTo>
                    <a:cubicBezTo>
                      <a:pt x="118743" y="47999"/>
                      <a:pt x="118265" y="47949"/>
                      <a:pt x="117790" y="47949"/>
                    </a:cubicBezTo>
                    <a:cubicBezTo>
                      <a:pt x="115926" y="47949"/>
                      <a:pt x="114120" y="48715"/>
                      <a:pt x="112821" y="50108"/>
                    </a:cubicBezTo>
                    <a:cubicBezTo>
                      <a:pt x="111548" y="48728"/>
                      <a:pt x="109756" y="47948"/>
                      <a:pt x="107874" y="47948"/>
                    </a:cubicBezTo>
                    <a:cubicBezTo>
                      <a:pt x="107391" y="47948"/>
                      <a:pt x="106907" y="48002"/>
                      <a:pt x="106432" y="48100"/>
                    </a:cubicBezTo>
                    <a:cubicBezTo>
                      <a:pt x="106472" y="43943"/>
                      <a:pt x="109646" y="41864"/>
                      <a:pt x="112822" y="41864"/>
                    </a:cubicBezTo>
                    <a:close/>
                    <a:moveTo>
                      <a:pt x="136132" y="41864"/>
                    </a:moveTo>
                    <a:cubicBezTo>
                      <a:pt x="139308" y="41864"/>
                      <a:pt x="142484" y="43943"/>
                      <a:pt x="142525" y="48100"/>
                    </a:cubicBezTo>
                    <a:cubicBezTo>
                      <a:pt x="142051" y="47999"/>
                      <a:pt x="141574" y="47949"/>
                      <a:pt x="141100" y="47949"/>
                    </a:cubicBezTo>
                    <a:cubicBezTo>
                      <a:pt x="139242" y="47949"/>
                      <a:pt x="137437" y="48715"/>
                      <a:pt x="136145" y="50108"/>
                    </a:cubicBezTo>
                    <a:cubicBezTo>
                      <a:pt x="134863" y="48728"/>
                      <a:pt x="133071" y="47948"/>
                      <a:pt x="131190" y="47948"/>
                    </a:cubicBezTo>
                    <a:cubicBezTo>
                      <a:pt x="130706" y="47948"/>
                      <a:pt x="130222" y="48002"/>
                      <a:pt x="129747" y="48100"/>
                    </a:cubicBezTo>
                    <a:cubicBezTo>
                      <a:pt x="129783" y="43943"/>
                      <a:pt x="132957" y="41864"/>
                      <a:pt x="136132" y="41864"/>
                    </a:cubicBezTo>
                    <a:close/>
                    <a:moveTo>
                      <a:pt x="89293" y="41912"/>
                    </a:moveTo>
                    <a:cubicBezTo>
                      <a:pt x="92468" y="41912"/>
                      <a:pt x="95642" y="43988"/>
                      <a:pt x="95679" y="48143"/>
                    </a:cubicBezTo>
                    <a:lnTo>
                      <a:pt x="95679" y="48143"/>
                    </a:lnTo>
                    <a:cubicBezTo>
                      <a:pt x="95207" y="48043"/>
                      <a:pt x="94732" y="47994"/>
                      <a:pt x="94260" y="47994"/>
                    </a:cubicBezTo>
                    <a:cubicBezTo>
                      <a:pt x="92399" y="47994"/>
                      <a:pt x="90599" y="48760"/>
                      <a:pt x="89299" y="50152"/>
                    </a:cubicBezTo>
                    <a:cubicBezTo>
                      <a:pt x="88018" y="48773"/>
                      <a:pt x="86226" y="47993"/>
                      <a:pt x="84344" y="47993"/>
                    </a:cubicBezTo>
                    <a:cubicBezTo>
                      <a:pt x="83860" y="47993"/>
                      <a:pt x="83376" y="48047"/>
                      <a:pt x="82902" y="48145"/>
                    </a:cubicBezTo>
                    <a:cubicBezTo>
                      <a:pt x="82937" y="43991"/>
                      <a:pt x="86116" y="41912"/>
                      <a:pt x="89293" y="41912"/>
                    </a:cubicBezTo>
                    <a:close/>
                    <a:moveTo>
                      <a:pt x="42335" y="42067"/>
                    </a:moveTo>
                    <a:cubicBezTo>
                      <a:pt x="45509" y="42067"/>
                      <a:pt x="48681" y="44143"/>
                      <a:pt x="48726" y="48298"/>
                    </a:cubicBezTo>
                    <a:lnTo>
                      <a:pt x="48726" y="48298"/>
                    </a:lnTo>
                    <a:cubicBezTo>
                      <a:pt x="48251" y="48196"/>
                      <a:pt x="47772" y="48146"/>
                      <a:pt x="47298" y="48146"/>
                    </a:cubicBezTo>
                    <a:cubicBezTo>
                      <a:pt x="45434" y="48146"/>
                      <a:pt x="43630" y="48912"/>
                      <a:pt x="42337" y="50305"/>
                    </a:cubicBezTo>
                    <a:cubicBezTo>
                      <a:pt x="41056" y="48925"/>
                      <a:pt x="39264" y="48145"/>
                      <a:pt x="37382" y="48145"/>
                    </a:cubicBezTo>
                    <a:cubicBezTo>
                      <a:pt x="36898" y="48145"/>
                      <a:pt x="36415" y="48199"/>
                      <a:pt x="35940" y="48307"/>
                    </a:cubicBezTo>
                    <a:cubicBezTo>
                      <a:pt x="35980" y="44148"/>
                      <a:pt x="39158" y="42067"/>
                      <a:pt x="42335" y="42067"/>
                    </a:cubicBezTo>
                    <a:close/>
                    <a:moveTo>
                      <a:pt x="65651" y="42067"/>
                    </a:moveTo>
                    <a:cubicBezTo>
                      <a:pt x="68826" y="42067"/>
                      <a:pt x="72001" y="44146"/>
                      <a:pt x="72041" y="48307"/>
                    </a:cubicBezTo>
                    <a:cubicBezTo>
                      <a:pt x="71563" y="48202"/>
                      <a:pt x="71080" y="48150"/>
                      <a:pt x="70601" y="48150"/>
                    </a:cubicBezTo>
                    <a:cubicBezTo>
                      <a:pt x="68748" y="48150"/>
                      <a:pt x="66948" y="48916"/>
                      <a:pt x="65653" y="50305"/>
                    </a:cubicBezTo>
                    <a:cubicBezTo>
                      <a:pt x="64371" y="48934"/>
                      <a:pt x="62579" y="48145"/>
                      <a:pt x="60697" y="48145"/>
                    </a:cubicBezTo>
                    <a:cubicBezTo>
                      <a:pt x="60214" y="48145"/>
                      <a:pt x="59730" y="48199"/>
                      <a:pt x="59255" y="48307"/>
                    </a:cubicBezTo>
                    <a:cubicBezTo>
                      <a:pt x="59295" y="44148"/>
                      <a:pt x="62473" y="42067"/>
                      <a:pt x="65651" y="42067"/>
                    </a:cubicBezTo>
                    <a:close/>
                    <a:moveTo>
                      <a:pt x="18806" y="42117"/>
                    </a:moveTo>
                    <a:cubicBezTo>
                      <a:pt x="21981" y="42117"/>
                      <a:pt x="25156" y="44198"/>
                      <a:pt x="25196" y="48360"/>
                    </a:cubicBezTo>
                    <a:cubicBezTo>
                      <a:pt x="24717" y="48255"/>
                      <a:pt x="24234" y="48204"/>
                      <a:pt x="23755" y="48204"/>
                    </a:cubicBezTo>
                    <a:cubicBezTo>
                      <a:pt x="21902" y="48204"/>
                      <a:pt x="20103" y="48970"/>
                      <a:pt x="18807" y="50359"/>
                    </a:cubicBezTo>
                    <a:cubicBezTo>
                      <a:pt x="17526" y="48988"/>
                      <a:pt x="15734" y="48199"/>
                      <a:pt x="13852" y="48199"/>
                    </a:cubicBezTo>
                    <a:cubicBezTo>
                      <a:pt x="13368" y="48199"/>
                      <a:pt x="12884" y="48253"/>
                      <a:pt x="12409" y="48360"/>
                    </a:cubicBezTo>
                    <a:cubicBezTo>
                      <a:pt x="12454" y="44198"/>
                      <a:pt x="15631" y="42117"/>
                      <a:pt x="18806" y="42117"/>
                    </a:cubicBezTo>
                    <a:close/>
                    <a:moveTo>
                      <a:pt x="117967" y="48323"/>
                    </a:moveTo>
                    <a:cubicBezTo>
                      <a:pt x="118392" y="48323"/>
                      <a:pt x="118820" y="48362"/>
                      <a:pt x="119245" y="48441"/>
                    </a:cubicBezTo>
                    <a:cubicBezTo>
                      <a:pt x="118253" y="49621"/>
                      <a:pt x="117671" y="51114"/>
                      <a:pt x="117757" y="52706"/>
                    </a:cubicBezTo>
                    <a:lnTo>
                      <a:pt x="117757" y="52706"/>
                    </a:lnTo>
                    <a:cubicBezTo>
                      <a:pt x="116507" y="51403"/>
                      <a:pt x="114740" y="50573"/>
                      <a:pt x="112880" y="50573"/>
                    </a:cubicBezTo>
                    <a:cubicBezTo>
                      <a:pt x="112860" y="50573"/>
                      <a:pt x="112840" y="50573"/>
                      <a:pt x="112821" y="50574"/>
                    </a:cubicBezTo>
                    <a:cubicBezTo>
                      <a:pt x="114158" y="49126"/>
                      <a:pt x="116031" y="48323"/>
                      <a:pt x="117967" y="48323"/>
                    </a:cubicBezTo>
                    <a:close/>
                    <a:moveTo>
                      <a:pt x="130990" y="48323"/>
                    </a:moveTo>
                    <a:cubicBezTo>
                      <a:pt x="132925" y="48323"/>
                      <a:pt x="134799" y="49126"/>
                      <a:pt x="136136" y="50574"/>
                    </a:cubicBezTo>
                    <a:cubicBezTo>
                      <a:pt x="136116" y="50573"/>
                      <a:pt x="136096" y="50573"/>
                      <a:pt x="136077" y="50573"/>
                    </a:cubicBezTo>
                    <a:cubicBezTo>
                      <a:pt x="134208" y="50573"/>
                      <a:pt x="132440" y="51412"/>
                      <a:pt x="131199" y="52715"/>
                    </a:cubicBezTo>
                    <a:cubicBezTo>
                      <a:pt x="131279" y="51120"/>
                      <a:pt x="130697" y="49624"/>
                      <a:pt x="129711" y="48441"/>
                    </a:cubicBezTo>
                    <a:cubicBezTo>
                      <a:pt x="130137" y="48362"/>
                      <a:pt x="130565" y="48323"/>
                      <a:pt x="130990" y="48323"/>
                    </a:cubicBezTo>
                    <a:close/>
                    <a:moveTo>
                      <a:pt x="94437" y="48359"/>
                    </a:moveTo>
                    <a:cubicBezTo>
                      <a:pt x="94862" y="48359"/>
                      <a:pt x="95289" y="48398"/>
                      <a:pt x="95715" y="48477"/>
                    </a:cubicBezTo>
                    <a:cubicBezTo>
                      <a:pt x="94722" y="49666"/>
                      <a:pt x="94140" y="51168"/>
                      <a:pt x="94227" y="52750"/>
                    </a:cubicBezTo>
                    <a:lnTo>
                      <a:pt x="94227" y="52750"/>
                    </a:lnTo>
                    <a:cubicBezTo>
                      <a:pt x="92986" y="51447"/>
                      <a:pt x="91219" y="50618"/>
                      <a:pt x="89350" y="50618"/>
                    </a:cubicBezTo>
                    <a:cubicBezTo>
                      <a:pt x="89330" y="50618"/>
                      <a:pt x="89310" y="50618"/>
                      <a:pt x="89290" y="50618"/>
                    </a:cubicBezTo>
                    <a:cubicBezTo>
                      <a:pt x="89270" y="50618"/>
                      <a:pt x="89250" y="50618"/>
                      <a:pt x="89231" y="50618"/>
                    </a:cubicBezTo>
                    <a:cubicBezTo>
                      <a:pt x="87362" y="50618"/>
                      <a:pt x="85603" y="51448"/>
                      <a:pt x="84353" y="52751"/>
                    </a:cubicBezTo>
                    <a:cubicBezTo>
                      <a:pt x="84443" y="51165"/>
                      <a:pt x="83860" y="49660"/>
                      <a:pt x="82866" y="48477"/>
                    </a:cubicBezTo>
                    <a:cubicBezTo>
                      <a:pt x="83291" y="48398"/>
                      <a:pt x="83719" y="48359"/>
                      <a:pt x="84144" y="48359"/>
                    </a:cubicBezTo>
                    <a:cubicBezTo>
                      <a:pt x="86080" y="48359"/>
                      <a:pt x="87955" y="49162"/>
                      <a:pt x="89299" y="50609"/>
                    </a:cubicBezTo>
                    <a:cubicBezTo>
                      <a:pt x="90637" y="49162"/>
                      <a:pt x="92504" y="48359"/>
                      <a:pt x="94437" y="48359"/>
                    </a:cubicBezTo>
                    <a:close/>
                    <a:moveTo>
                      <a:pt x="47485" y="48520"/>
                    </a:moveTo>
                    <a:cubicBezTo>
                      <a:pt x="47909" y="48520"/>
                      <a:pt x="48337" y="48559"/>
                      <a:pt x="48762" y="48638"/>
                    </a:cubicBezTo>
                    <a:cubicBezTo>
                      <a:pt x="47767" y="49821"/>
                      <a:pt x="47185" y="51326"/>
                      <a:pt x="47275" y="52912"/>
                    </a:cubicBezTo>
                    <a:cubicBezTo>
                      <a:pt x="46025" y="51609"/>
                      <a:pt x="44257" y="50779"/>
                      <a:pt x="42397" y="50779"/>
                    </a:cubicBezTo>
                    <a:cubicBezTo>
                      <a:pt x="42377" y="50779"/>
                      <a:pt x="42357" y="50779"/>
                      <a:pt x="42337" y="50780"/>
                    </a:cubicBezTo>
                    <a:cubicBezTo>
                      <a:pt x="43675" y="49325"/>
                      <a:pt x="45549" y="48520"/>
                      <a:pt x="47485" y="48520"/>
                    </a:cubicBezTo>
                    <a:close/>
                    <a:moveTo>
                      <a:pt x="60501" y="48529"/>
                    </a:moveTo>
                    <a:cubicBezTo>
                      <a:pt x="62439" y="48529"/>
                      <a:pt x="64308" y="49332"/>
                      <a:pt x="65653" y="50780"/>
                    </a:cubicBezTo>
                    <a:cubicBezTo>
                      <a:pt x="65633" y="50779"/>
                      <a:pt x="65613" y="50779"/>
                      <a:pt x="65593" y="50779"/>
                    </a:cubicBezTo>
                    <a:cubicBezTo>
                      <a:pt x="63725" y="50779"/>
                      <a:pt x="61957" y="51618"/>
                      <a:pt x="60715" y="52921"/>
                    </a:cubicBezTo>
                    <a:cubicBezTo>
                      <a:pt x="60796" y="51326"/>
                      <a:pt x="60214" y="49830"/>
                      <a:pt x="59219" y="48647"/>
                    </a:cubicBezTo>
                    <a:cubicBezTo>
                      <a:pt x="59646" y="48568"/>
                      <a:pt x="60075" y="48529"/>
                      <a:pt x="60501" y="48529"/>
                    </a:cubicBezTo>
                    <a:close/>
                    <a:moveTo>
                      <a:pt x="107662" y="48316"/>
                    </a:moveTo>
                    <a:cubicBezTo>
                      <a:pt x="109596" y="48316"/>
                      <a:pt x="111472" y="49118"/>
                      <a:pt x="112821" y="50574"/>
                    </a:cubicBezTo>
                    <a:cubicBezTo>
                      <a:pt x="112802" y="50573"/>
                      <a:pt x="112783" y="50573"/>
                      <a:pt x="112765" y="50573"/>
                    </a:cubicBezTo>
                    <a:cubicBezTo>
                      <a:pt x="110778" y="50573"/>
                      <a:pt x="108902" y="51519"/>
                      <a:pt x="107650" y="52966"/>
                    </a:cubicBezTo>
                    <a:lnTo>
                      <a:pt x="107650" y="52966"/>
                    </a:lnTo>
                    <a:cubicBezTo>
                      <a:pt x="107803" y="51290"/>
                      <a:pt x="107211" y="49713"/>
                      <a:pt x="106172" y="48477"/>
                    </a:cubicBezTo>
                    <a:cubicBezTo>
                      <a:pt x="106667" y="48369"/>
                      <a:pt x="107167" y="48316"/>
                      <a:pt x="107662" y="48316"/>
                    </a:cubicBezTo>
                    <a:close/>
                    <a:moveTo>
                      <a:pt x="13659" y="48573"/>
                    </a:moveTo>
                    <a:cubicBezTo>
                      <a:pt x="15592" y="48573"/>
                      <a:pt x="17464" y="49371"/>
                      <a:pt x="18807" y="50824"/>
                    </a:cubicBezTo>
                    <a:cubicBezTo>
                      <a:pt x="18787" y="50824"/>
                      <a:pt x="18768" y="50824"/>
                      <a:pt x="18748" y="50824"/>
                    </a:cubicBezTo>
                    <a:cubicBezTo>
                      <a:pt x="16879" y="50824"/>
                      <a:pt x="15111" y="51663"/>
                      <a:pt x="13870" y="52966"/>
                    </a:cubicBezTo>
                    <a:cubicBezTo>
                      <a:pt x="13951" y="51371"/>
                      <a:pt x="13368" y="49875"/>
                      <a:pt x="12374" y="48692"/>
                    </a:cubicBezTo>
                    <a:cubicBezTo>
                      <a:pt x="12802" y="48612"/>
                      <a:pt x="13232" y="48573"/>
                      <a:pt x="13659" y="48573"/>
                    </a:cubicBezTo>
                    <a:close/>
                    <a:moveTo>
                      <a:pt x="23953" y="48574"/>
                    </a:moveTo>
                    <a:cubicBezTo>
                      <a:pt x="24378" y="48574"/>
                      <a:pt x="24806" y="48613"/>
                      <a:pt x="25232" y="48692"/>
                    </a:cubicBezTo>
                    <a:cubicBezTo>
                      <a:pt x="24237" y="49875"/>
                      <a:pt x="23655" y="51371"/>
                      <a:pt x="23744" y="52966"/>
                    </a:cubicBezTo>
                    <a:cubicBezTo>
                      <a:pt x="22494" y="51663"/>
                      <a:pt x="20726" y="50824"/>
                      <a:pt x="18866" y="50824"/>
                    </a:cubicBezTo>
                    <a:cubicBezTo>
                      <a:pt x="18846" y="50824"/>
                      <a:pt x="18827" y="50824"/>
                      <a:pt x="18807" y="50824"/>
                    </a:cubicBezTo>
                    <a:cubicBezTo>
                      <a:pt x="20144" y="49377"/>
                      <a:pt x="22018" y="48574"/>
                      <a:pt x="23953" y="48574"/>
                    </a:cubicBezTo>
                    <a:close/>
                    <a:moveTo>
                      <a:pt x="37179" y="48522"/>
                    </a:moveTo>
                    <a:cubicBezTo>
                      <a:pt x="39113" y="48522"/>
                      <a:pt x="40989" y="49325"/>
                      <a:pt x="42337" y="50780"/>
                    </a:cubicBezTo>
                    <a:cubicBezTo>
                      <a:pt x="42319" y="50779"/>
                      <a:pt x="42300" y="50779"/>
                      <a:pt x="42282" y="50779"/>
                    </a:cubicBezTo>
                    <a:cubicBezTo>
                      <a:pt x="40295" y="50779"/>
                      <a:pt x="38419" y="51725"/>
                      <a:pt x="37167" y="53172"/>
                    </a:cubicBezTo>
                    <a:cubicBezTo>
                      <a:pt x="37320" y="51496"/>
                      <a:pt x="36728" y="49910"/>
                      <a:pt x="35689" y="48683"/>
                    </a:cubicBezTo>
                    <a:cubicBezTo>
                      <a:pt x="36184" y="48575"/>
                      <a:pt x="36683" y="48522"/>
                      <a:pt x="37179" y="48522"/>
                    </a:cubicBezTo>
                    <a:close/>
                    <a:moveTo>
                      <a:pt x="124475" y="46470"/>
                    </a:moveTo>
                    <a:cubicBezTo>
                      <a:pt x="127650" y="46470"/>
                      <a:pt x="130827" y="48548"/>
                      <a:pt x="130867" y="52706"/>
                    </a:cubicBezTo>
                    <a:cubicBezTo>
                      <a:pt x="130388" y="52601"/>
                      <a:pt x="129906" y="52550"/>
                      <a:pt x="129426" y="52550"/>
                    </a:cubicBezTo>
                    <a:cubicBezTo>
                      <a:pt x="127574" y="52550"/>
                      <a:pt x="125776" y="53316"/>
                      <a:pt x="124487" y="54704"/>
                    </a:cubicBezTo>
                    <a:cubicBezTo>
                      <a:pt x="123206" y="53333"/>
                      <a:pt x="121414" y="52545"/>
                      <a:pt x="119532" y="52545"/>
                    </a:cubicBezTo>
                    <a:cubicBezTo>
                      <a:pt x="119048" y="52545"/>
                      <a:pt x="118564" y="52599"/>
                      <a:pt x="118089" y="52706"/>
                    </a:cubicBezTo>
                    <a:cubicBezTo>
                      <a:pt x="118125" y="48548"/>
                      <a:pt x="121299" y="46470"/>
                      <a:pt x="124475" y="46470"/>
                    </a:cubicBezTo>
                    <a:close/>
                    <a:moveTo>
                      <a:pt x="77635" y="46519"/>
                    </a:moveTo>
                    <a:cubicBezTo>
                      <a:pt x="80808" y="46519"/>
                      <a:pt x="83981" y="48596"/>
                      <a:pt x="84022" y="52751"/>
                    </a:cubicBezTo>
                    <a:lnTo>
                      <a:pt x="84031" y="52760"/>
                    </a:lnTo>
                    <a:cubicBezTo>
                      <a:pt x="83550" y="52655"/>
                      <a:pt x="83066" y="52604"/>
                      <a:pt x="82586" y="52604"/>
                    </a:cubicBezTo>
                    <a:cubicBezTo>
                      <a:pt x="80731" y="52604"/>
                      <a:pt x="78937" y="53370"/>
                      <a:pt x="77642" y="54758"/>
                    </a:cubicBezTo>
                    <a:cubicBezTo>
                      <a:pt x="76360" y="53378"/>
                      <a:pt x="74568" y="52599"/>
                      <a:pt x="72696" y="52599"/>
                    </a:cubicBezTo>
                    <a:cubicBezTo>
                      <a:pt x="72203" y="52599"/>
                      <a:pt x="71719" y="52652"/>
                      <a:pt x="71244" y="52760"/>
                    </a:cubicBezTo>
                    <a:cubicBezTo>
                      <a:pt x="71280" y="48600"/>
                      <a:pt x="74457" y="46519"/>
                      <a:pt x="77635" y="46519"/>
                    </a:cubicBezTo>
                    <a:close/>
                    <a:moveTo>
                      <a:pt x="100946" y="46509"/>
                    </a:moveTo>
                    <a:cubicBezTo>
                      <a:pt x="104122" y="46509"/>
                      <a:pt x="107296" y="48585"/>
                      <a:pt x="107337" y="52742"/>
                    </a:cubicBezTo>
                    <a:cubicBezTo>
                      <a:pt x="106865" y="52641"/>
                      <a:pt x="106389" y="52591"/>
                      <a:pt x="105917" y="52591"/>
                    </a:cubicBezTo>
                    <a:cubicBezTo>
                      <a:pt x="104050" y="52591"/>
                      <a:pt x="102242" y="53364"/>
                      <a:pt x="100948" y="54758"/>
                    </a:cubicBezTo>
                    <a:lnTo>
                      <a:pt x="100948" y="54749"/>
                    </a:lnTo>
                    <a:cubicBezTo>
                      <a:pt x="99667" y="53369"/>
                      <a:pt x="97875" y="52590"/>
                      <a:pt x="95993" y="52590"/>
                    </a:cubicBezTo>
                    <a:cubicBezTo>
                      <a:pt x="95509" y="52590"/>
                      <a:pt x="95025" y="52643"/>
                      <a:pt x="94550" y="52742"/>
                    </a:cubicBezTo>
                    <a:cubicBezTo>
                      <a:pt x="94591" y="48588"/>
                      <a:pt x="97769" y="46509"/>
                      <a:pt x="100946" y="46509"/>
                    </a:cubicBezTo>
                    <a:close/>
                    <a:moveTo>
                      <a:pt x="53993" y="46670"/>
                    </a:moveTo>
                    <a:cubicBezTo>
                      <a:pt x="57169" y="46670"/>
                      <a:pt x="60344" y="48747"/>
                      <a:pt x="60384" y="52903"/>
                    </a:cubicBezTo>
                    <a:cubicBezTo>
                      <a:pt x="59911" y="52801"/>
                      <a:pt x="59433" y="52752"/>
                      <a:pt x="58960" y="52752"/>
                    </a:cubicBezTo>
                    <a:cubicBezTo>
                      <a:pt x="57101" y="52752"/>
                      <a:pt x="55295" y="53518"/>
                      <a:pt x="53995" y="54910"/>
                    </a:cubicBezTo>
                    <a:cubicBezTo>
                      <a:pt x="52714" y="53531"/>
                      <a:pt x="50922" y="52751"/>
                      <a:pt x="49040" y="52751"/>
                    </a:cubicBezTo>
                    <a:cubicBezTo>
                      <a:pt x="48556" y="52751"/>
                      <a:pt x="48072" y="52805"/>
                      <a:pt x="47597" y="52903"/>
                    </a:cubicBezTo>
                    <a:cubicBezTo>
                      <a:pt x="47638" y="48749"/>
                      <a:pt x="50816" y="46670"/>
                      <a:pt x="53993" y="46670"/>
                    </a:cubicBezTo>
                    <a:close/>
                    <a:moveTo>
                      <a:pt x="7145" y="46712"/>
                    </a:moveTo>
                    <a:cubicBezTo>
                      <a:pt x="10322" y="46712"/>
                      <a:pt x="13498" y="48790"/>
                      <a:pt x="13538" y="52948"/>
                    </a:cubicBezTo>
                    <a:cubicBezTo>
                      <a:pt x="13065" y="52846"/>
                      <a:pt x="12588" y="52796"/>
                      <a:pt x="12114" y="52796"/>
                    </a:cubicBezTo>
                    <a:cubicBezTo>
                      <a:pt x="10255" y="52796"/>
                      <a:pt x="8451" y="53563"/>
                      <a:pt x="7159" y="54955"/>
                    </a:cubicBezTo>
                    <a:cubicBezTo>
                      <a:pt x="5884" y="53583"/>
                      <a:pt x="4097" y="52805"/>
                      <a:pt x="2226" y="52805"/>
                    </a:cubicBezTo>
                    <a:cubicBezTo>
                      <a:pt x="2216" y="52805"/>
                      <a:pt x="2205" y="52805"/>
                      <a:pt x="2194" y="52805"/>
                    </a:cubicBezTo>
                    <a:lnTo>
                      <a:pt x="2194" y="52796"/>
                    </a:lnTo>
                    <a:cubicBezTo>
                      <a:pt x="1711" y="52796"/>
                      <a:pt x="1227" y="52850"/>
                      <a:pt x="752" y="52948"/>
                    </a:cubicBezTo>
                    <a:cubicBezTo>
                      <a:pt x="792" y="48790"/>
                      <a:pt x="3969" y="46712"/>
                      <a:pt x="7145" y="46712"/>
                    </a:cubicBezTo>
                    <a:close/>
                    <a:moveTo>
                      <a:pt x="30465" y="46717"/>
                    </a:moveTo>
                    <a:cubicBezTo>
                      <a:pt x="33637" y="46717"/>
                      <a:pt x="36811" y="48795"/>
                      <a:pt x="36854" y="52953"/>
                    </a:cubicBezTo>
                    <a:lnTo>
                      <a:pt x="36854" y="52953"/>
                    </a:lnTo>
                    <a:cubicBezTo>
                      <a:pt x="36379" y="52851"/>
                      <a:pt x="35901" y="52801"/>
                      <a:pt x="35426" y="52801"/>
                    </a:cubicBezTo>
                    <a:cubicBezTo>
                      <a:pt x="33569" y="52801"/>
                      <a:pt x="31771" y="53567"/>
                      <a:pt x="30483" y="54955"/>
                    </a:cubicBezTo>
                    <a:cubicBezTo>
                      <a:pt x="29201" y="53584"/>
                      <a:pt x="27409" y="52796"/>
                      <a:pt x="25528" y="52796"/>
                    </a:cubicBezTo>
                    <a:cubicBezTo>
                      <a:pt x="25044" y="52796"/>
                      <a:pt x="24560" y="52850"/>
                      <a:pt x="24085" y="52957"/>
                    </a:cubicBezTo>
                    <a:cubicBezTo>
                      <a:pt x="24116" y="48798"/>
                      <a:pt x="27290" y="46717"/>
                      <a:pt x="30465" y="46717"/>
                    </a:cubicBezTo>
                    <a:close/>
                    <a:moveTo>
                      <a:pt x="107865" y="57160"/>
                    </a:moveTo>
                    <a:cubicBezTo>
                      <a:pt x="107867" y="57160"/>
                      <a:pt x="107868" y="57160"/>
                      <a:pt x="107870" y="57160"/>
                    </a:cubicBezTo>
                    <a:lnTo>
                      <a:pt x="107870" y="57160"/>
                    </a:lnTo>
                    <a:cubicBezTo>
                      <a:pt x="107871" y="57160"/>
                      <a:pt x="107873" y="57160"/>
                      <a:pt x="107874" y="57160"/>
                    </a:cubicBezTo>
                    <a:close/>
                    <a:moveTo>
                      <a:pt x="129607" y="52925"/>
                    </a:moveTo>
                    <a:cubicBezTo>
                      <a:pt x="130037" y="52925"/>
                      <a:pt x="130471" y="52965"/>
                      <a:pt x="130903" y="53047"/>
                    </a:cubicBezTo>
                    <a:cubicBezTo>
                      <a:pt x="129908" y="54229"/>
                      <a:pt x="129326" y="55726"/>
                      <a:pt x="129415" y="57321"/>
                    </a:cubicBezTo>
                    <a:cubicBezTo>
                      <a:pt x="128165" y="56009"/>
                      <a:pt x="126406" y="55179"/>
                      <a:pt x="124538" y="55179"/>
                    </a:cubicBezTo>
                    <a:cubicBezTo>
                      <a:pt x="124518" y="55179"/>
                      <a:pt x="124498" y="55179"/>
                      <a:pt x="124478" y="55179"/>
                    </a:cubicBezTo>
                    <a:cubicBezTo>
                      <a:pt x="124458" y="55179"/>
                      <a:pt x="124438" y="55179"/>
                      <a:pt x="124418" y="55179"/>
                    </a:cubicBezTo>
                    <a:cubicBezTo>
                      <a:pt x="122550" y="55179"/>
                      <a:pt x="120782" y="56009"/>
                      <a:pt x="119541" y="57321"/>
                    </a:cubicBezTo>
                    <a:cubicBezTo>
                      <a:pt x="119622" y="55726"/>
                      <a:pt x="119039" y="54220"/>
                      <a:pt x="118045" y="53047"/>
                    </a:cubicBezTo>
                    <a:cubicBezTo>
                      <a:pt x="118478" y="52965"/>
                      <a:pt x="118913" y="52925"/>
                      <a:pt x="119344" y="52925"/>
                    </a:cubicBezTo>
                    <a:cubicBezTo>
                      <a:pt x="121276" y="52925"/>
                      <a:pt x="123138" y="53727"/>
                      <a:pt x="124478" y="55170"/>
                    </a:cubicBezTo>
                    <a:cubicBezTo>
                      <a:pt x="125811" y="53727"/>
                      <a:pt x="127678" y="52925"/>
                      <a:pt x="129607" y="52925"/>
                    </a:cubicBezTo>
                    <a:close/>
                    <a:moveTo>
                      <a:pt x="82780" y="52965"/>
                    </a:moveTo>
                    <a:cubicBezTo>
                      <a:pt x="83204" y="52965"/>
                      <a:pt x="83632" y="53003"/>
                      <a:pt x="84057" y="53082"/>
                    </a:cubicBezTo>
                    <a:cubicBezTo>
                      <a:pt x="83538" y="53701"/>
                      <a:pt x="83135" y="54409"/>
                      <a:pt x="82875" y="55170"/>
                    </a:cubicBezTo>
                    <a:cubicBezTo>
                      <a:pt x="82634" y="55866"/>
                      <a:pt x="82526" y="56607"/>
                      <a:pt x="82569" y="57347"/>
                    </a:cubicBezTo>
                    <a:lnTo>
                      <a:pt x="82569" y="57347"/>
                    </a:lnTo>
                    <a:cubicBezTo>
                      <a:pt x="81328" y="56053"/>
                      <a:pt x="79569" y="55215"/>
                      <a:pt x="77701" y="55215"/>
                    </a:cubicBezTo>
                    <a:cubicBezTo>
                      <a:pt x="77681" y="55215"/>
                      <a:pt x="77661" y="55215"/>
                      <a:pt x="77642" y="55215"/>
                    </a:cubicBezTo>
                    <a:cubicBezTo>
                      <a:pt x="78979" y="53768"/>
                      <a:pt x="80847" y="52965"/>
                      <a:pt x="82780" y="52965"/>
                    </a:cubicBezTo>
                    <a:close/>
                    <a:moveTo>
                      <a:pt x="95802" y="52974"/>
                    </a:moveTo>
                    <a:cubicBezTo>
                      <a:pt x="97735" y="52974"/>
                      <a:pt x="99602" y="53775"/>
                      <a:pt x="100939" y="55215"/>
                    </a:cubicBezTo>
                    <a:cubicBezTo>
                      <a:pt x="100919" y="55215"/>
                      <a:pt x="100900" y="55215"/>
                      <a:pt x="100880" y="55215"/>
                    </a:cubicBezTo>
                    <a:cubicBezTo>
                      <a:pt x="99020" y="55215"/>
                      <a:pt x="97252" y="56053"/>
                      <a:pt x="96011" y="57357"/>
                    </a:cubicBezTo>
                    <a:cubicBezTo>
                      <a:pt x="96047" y="56622"/>
                      <a:pt x="95948" y="55878"/>
                      <a:pt x="95706" y="55179"/>
                    </a:cubicBezTo>
                    <a:lnTo>
                      <a:pt x="95706" y="55170"/>
                    </a:lnTo>
                    <a:cubicBezTo>
                      <a:pt x="95446" y="54409"/>
                      <a:pt x="95043" y="53701"/>
                      <a:pt x="94523" y="53091"/>
                    </a:cubicBezTo>
                    <a:cubicBezTo>
                      <a:pt x="94949" y="53012"/>
                      <a:pt x="95377" y="52974"/>
                      <a:pt x="95802" y="52974"/>
                    </a:cubicBezTo>
                    <a:close/>
                    <a:moveTo>
                      <a:pt x="60697" y="57357"/>
                    </a:moveTo>
                    <a:cubicBezTo>
                      <a:pt x="60700" y="57357"/>
                      <a:pt x="60703" y="57357"/>
                      <a:pt x="60706" y="57357"/>
                    </a:cubicBezTo>
                    <a:lnTo>
                      <a:pt x="60706" y="57357"/>
                    </a:lnTo>
                    <a:cubicBezTo>
                      <a:pt x="60709" y="57357"/>
                      <a:pt x="60712" y="57357"/>
                      <a:pt x="60715" y="57357"/>
                    </a:cubicBezTo>
                    <a:close/>
                    <a:moveTo>
                      <a:pt x="48839" y="53117"/>
                    </a:moveTo>
                    <a:cubicBezTo>
                      <a:pt x="50775" y="53117"/>
                      <a:pt x="52650" y="53921"/>
                      <a:pt x="53995" y="55376"/>
                    </a:cubicBezTo>
                    <a:lnTo>
                      <a:pt x="53995" y="55376"/>
                    </a:lnTo>
                    <a:cubicBezTo>
                      <a:pt x="53992" y="55376"/>
                      <a:pt x="53989" y="55376"/>
                      <a:pt x="53986" y="55376"/>
                    </a:cubicBezTo>
                    <a:cubicBezTo>
                      <a:pt x="53966" y="55376"/>
                      <a:pt x="53946" y="55376"/>
                      <a:pt x="53927" y="55376"/>
                    </a:cubicBezTo>
                    <a:cubicBezTo>
                      <a:pt x="52067" y="55376"/>
                      <a:pt x="50299" y="56206"/>
                      <a:pt x="49049" y="57509"/>
                    </a:cubicBezTo>
                    <a:cubicBezTo>
                      <a:pt x="49138" y="55923"/>
                      <a:pt x="48556" y="54418"/>
                      <a:pt x="47561" y="53235"/>
                    </a:cubicBezTo>
                    <a:cubicBezTo>
                      <a:pt x="47987" y="53156"/>
                      <a:pt x="48414" y="53117"/>
                      <a:pt x="48839" y="53117"/>
                    </a:cubicBezTo>
                    <a:close/>
                    <a:moveTo>
                      <a:pt x="59142" y="53117"/>
                    </a:moveTo>
                    <a:cubicBezTo>
                      <a:pt x="59567" y="53117"/>
                      <a:pt x="59994" y="53156"/>
                      <a:pt x="60420" y="53235"/>
                    </a:cubicBezTo>
                    <a:cubicBezTo>
                      <a:pt x="59425" y="54427"/>
                      <a:pt x="58843" y="55932"/>
                      <a:pt x="58932" y="57518"/>
                    </a:cubicBezTo>
                    <a:lnTo>
                      <a:pt x="58923" y="57509"/>
                    </a:lnTo>
                    <a:cubicBezTo>
                      <a:pt x="57682" y="56206"/>
                      <a:pt x="55914" y="55376"/>
                      <a:pt x="54046" y="55376"/>
                    </a:cubicBezTo>
                    <a:cubicBezTo>
                      <a:pt x="54029" y="55376"/>
                      <a:pt x="54012" y="55376"/>
                      <a:pt x="53995" y="55376"/>
                    </a:cubicBezTo>
                    <a:lnTo>
                      <a:pt x="53995" y="55376"/>
                    </a:lnTo>
                    <a:cubicBezTo>
                      <a:pt x="55333" y="53921"/>
                      <a:pt x="57206" y="53117"/>
                      <a:pt x="59142" y="53117"/>
                    </a:cubicBezTo>
                    <a:close/>
                    <a:moveTo>
                      <a:pt x="25317" y="53179"/>
                    </a:moveTo>
                    <a:cubicBezTo>
                      <a:pt x="27247" y="53179"/>
                      <a:pt x="29113" y="53976"/>
                      <a:pt x="30456" y="55421"/>
                    </a:cubicBezTo>
                    <a:cubicBezTo>
                      <a:pt x="30436" y="55421"/>
                      <a:pt x="30416" y="55421"/>
                      <a:pt x="30397" y="55421"/>
                    </a:cubicBezTo>
                    <a:cubicBezTo>
                      <a:pt x="28528" y="55421"/>
                      <a:pt x="26769" y="56259"/>
                      <a:pt x="25528" y="57554"/>
                    </a:cubicBezTo>
                    <a:cubicBezTo>
                      <a:pt x="25563" y="56819"/>
                      <a:pt x="25456" y="56075"/>
                      <a:pt x="25223" y="55376"/>
                    </a:cubicBezTo>
                    <a:lnTo>
                      <a:pt x="25223" y="55385"/>
                    </a:lnTo>
                    <a:cubicBezTo>
                      <a:pt x="24963" y="54624"/>
                      <a:pt x="24560" y="53916"/>
                      <a:pt x="24031" y="53298"/>
                    </a:cubicBezTo>
                    <a:cubicBezTo>
                      <a:pt x="24460" y="53218"/>
                      <a:pt x="24890" y="53179"/>
                      <a:pt x="25317" y="53179"/>
                    </a:cubicBezTo>
                    <a:close/>
                    <a:moveTo>
                      <a:pt x="12293" y="53188"/>
                    </a:moveTo>
                    <a:cubicBezTo>
                      <a:pt x="12719" y="53188"/>
                      <a:pt x="13147" y="53227"/>
                      <a:pt x="13574" y="53307"/>
                    </a:cubicBezTo>
                    <a:cubicBezTo>
                      <a:pt x="13055" y="53925"/>
                      <a:pt x="12651" y="54624"/>
                      <a:pt x="12391" y="55385"/>
                    </a:cubicBezTo>
                    <a:cubicBezTo>
                      <a:pt x="12150" y="56084"/>
                      <a:pt x="12051" y="56819"/>
                      <a:pt x="12087" y="57554"/>
                    </a:cubicBezTo>
                    <a:lnTo>
                      <a:pt x="12087" y="57572"/>
                    </a:lnTo>
                    <a:cubicBezTo>
                      <a:pt x="10845" y="56268"/>
                      <a:pt x="9086" y="55430"/>
                      <a:pt x="7218" y="55430"/>
                    </a:cubicBezTo>
                    <a:cubicBezTo>
                      <a:pt x="7198" y="55430"/>
                      <a:pt x="7178" y="55430"/>
                      <a:pt x="7159" y="55430"/>
                    </a:cubicBezTo>
                    <a:cubicBezTo>
                      <a:pt x="8501" y="53985"/>
                      <a:pt x="10367" y="53188"/>
                      <a:pt x="12293" y="53188"/>
                    </a:cubicBezTo>
                    <a:close/>
                    <a:moveTo>
                      <a:pt x="106098" y="52962"/>
                    </a:moveTo>
                    <a:cubicBezTo>
                      <a:pt x="106573" y="52962"/>
                      <a:pt x="107051" y="53010"/>
                      <a:pt x="107525" y="53109"/>
                    </a:cubicBezTo>
                    <a:cubicBezTo>
                      <a:pt x="106514" y="54361"/>
                      <a:pt x="105950" y="55943"/>
                      <a:pt x="106117" y="57615"/>
                    </a:cubicBezTo>
                    <a:lnTo>
                      <a:pt x="106117" y="57615"/>
                    </a:lnTo>
                    <a:cubicBezTo>
                      <a:pt x="104869" y="56153"/>
                      <a:pt x="102981" y="55206"/>
                      <a:pt x="100985" y="55206"/>
                    </a:cubicBezTo>
                    <a:cubicBezTo>
                      <a:pt x="100976" y="55206"/>
                      <a:pt x="100966" y="55206"/>
                      <a:pt x="100957" y="55206"/>
                    </a:cubicBezTo>
                    <a:cubicBezTo>
                      <a:pt x="102302" y="53761"/>
                      <a:pt x="104171" y="52962"/>
                      <a:pt x="106098" y="52962"/>
                    </a:cubicBezTo>
                    <a:close/>
                    <a:moveTo>
                      <a:pt x="70812" y="48526"/>
                    </a:moveTo>
                    <a:cubicBezTo>
                      <a:pt x="71289" y="48526"/>
                      <a:pt x="71770" y="48575"/>
                      <a:pt x="72248" y="48674"/>
                    </a:cubicBezTo>
                    <a:cubicBezTo>
                      <a:pt x="71271" y="49928"/>
                      <a:pt x="70742" y="51496"/>
                      <a:pt x="70939" y="53145"/>
                    </a:cubicBezTo>
                    <a:cubicBezTo>
                      <a:pt x="71447" y="53031"/>
                      <a:pt x="71960" y="52976"/>
                      <a:pt x="72468" y="52976"/>
                    </a:cubicBezTo>
                    <a:cubicBezTo>
                      <a:pt x="74401" y="52976"/>
                      <a:pt x="76276" y="53777"/>
                      <a:pt x="77624" y="55224"/>
                    </a:cubicBezTo>
                    <a:cubicBezTo>
                      <a:pt x="77606" y="55224"/>
                      <a:pt x="77587" y="55224"/>
                      <a:pt x="77569" y="55224"/>
                    </a:cubicBezTo>
                    <a:cubicBezTo>
                      <a:pt x="75520" y="55224"/>
                      <a:pt x="73598" y="56223"/>
                      <a:pt x="72355" y="57751"/>
                    </a:cubicBezTo>
                    <a:cubicBezTo>
                      <a:pt x="72694" y="54052"/>
                      <a:pt x="69407" y="50779"/>
                      <a:pt x="65713" y="50779"/>
                    </a:cubicBezTo>
                    <a:cubicBezTo>
                      <a:pt x="65693" y="50779"/>
                      <a:pt x="65673" y="50779"/>
                      <a:pt x="65653" y="50780"/>
                    </a:cubicBezTo>
                    <a:cubicBezTo>
                      <a:pt x="66997" y="49327"/>
                      <a:pt x="68873" y="48526"/>
                      <a:pt x="70812" y="48526"/>
                    </a:cubicBezTo>
                    <a:close/>
                    <a:moveTo>
                      <a:pt x="35611" y="53168"/>
                    </a:moveTo>
                    <a:cubicBezTo>
                      <a:pt x="36086" y="53168"/>
                      <a:pt x="36566" y="53216"/>
                      <a:pt x="37042" y="53315"/>
                    </a:cubicBezTo>
                    <a:cubicBezTo>
                      <a:pt x="36031" y="54567"/>
                      <a:pt x="35458" y="56149"/>
                      <a:pt x="35634" y="57812"/>
                    </a:cubicBezTo>
                    <a:lnTo>
                      <a:pt x="35634" y="57812"/>
                    </a:lnTo>
                    <a:cubicBezTo>
                      <a:pt x="34382" y="56357"/>
                      <a:pt x="32515" y="55412"/>
                      <a:pt x="30530" y="55412"/>
                    </a:cubicBezTo>
                    <a:cubicBezTo>
                      <a:pt x="30511" y="55412"/>
                      <a:pt x="30492" y="55412"/>
                      <a:pt x="30474" y="55412"/>
                    </a:cubicBezTo>
                    <a:cubicBezTo>
                      <a:pt x="31811" y="53967"/>
                      <a:pt x="33679" y="53168"/>
                      <a:pt x="35611" y="53168"/>
                    </a:cubicBezTo>
                    <a:close/>
                    <a:moveTo>
                      <a:pt x="112818" y="51075"/>
                    </a:moveTo>
                    <a:cubicBezTo>
                      <a:pt x="115995" y="51075"/>
                      <a:pt x="119174" y="53154"/>
                      <a:pt x="119218" y="57312"/>
                    </a:cubicBezTo>
                    <a:cubicBezTo>
                      <a:pt x="118743" y="57210"/>
                      <a:pt x="118265" y="57160"/>
                      <a:pt x="117790" y="57160"/>
                    </a:cubicBezTo>
                    <a:cubicBezTo>
                      <a:pt x="115926" y="57160"/>
                      <a:pt x="114120" y="57927"/>
                      <a:pt x="112821" y="59319"/>
                    </a:cubicBezTo>
                    <a:cubicBezTo>
                      <a:pt x="111549" y="57940"/>
                      <a:pt x="109750" y="57161"/>
                      <a:pt x="107870" y="57160"/>
                    </a:cubicBezTo>
                    <a:lnTo>
                      <a:pt x="107870" y="57160"/>
                    </a:lnTo>
                    <a:cubicBezTo>
                      <a:pt x="107388" y="57160"/>
                      <a:pt x="106905" y="57214"/>
                      <a:pt x="106432" y="57312"/>
                    </a:cubicBezTo>
                    <a:cubicBezTo>
                      <a:pt x="106468" y="53154"/>
                      <a:pt x="109642" y="51075"/>
                      <a:pt x="112818" y="51075"/>
                    </a:cubicBezTo>
                    <a:close/>
                    <a:moveTo>
                      <a:pt x="136134" y="51090"/>
                    </a:moveTo>
                    <a:cubicBezTo>
                      <a:pt x="139310" y="51090"/>
                      <a:pt x="142484" y="53169"/>
                      <a:pt x="142525" y="57330"/>
                    </a:cubicBezTo>
                    <a:cubicBezTo>
                      <a:pt x="142043" y="57224"/>
                      <a:pt x="141557" y="57173"/>
                      <a:pt x="141075" y="57173"/>
                    </a:cubicBezTo>
                    <a:cubicBezTo>
                      <a:pt x="139225" y="57173"/>
                      <a:pt x="137430" y="57933"/>
                      <a:pt x="136136" y="59319"/>
                    </a:cubicBezTo>
                    <a:lnTo>
                      <a:pt x="136136" y="59328"/>
                    </a:lnTo>
                    <a:cubicBezTo>
                      <a:pt x="134854" y="57957"/>
                      <a:pt x="133062" y="57168"/>
                      <a:pt x="131181" y="57168"/>
                    </a:cubicBezTo>
                    <a:cubicBezTo>
                      <a:pt x="130697" y="57168"/>
                      <a:pt x="130213" y="57222"/>
                      <a:pt x="129738" y="57330"/>
                    </a:cubicBezTo>
                    <a:cubicBezTo>
                      <a:pt x="129778" y="53171"/>
                      <a:pt x="132957" y="51090"/>
                      <a:pt x="136134" y="51090"/>
                    </a:cubicBezTo>
                    <a:close/>
                    <a:moveTo>
                      <a:pt x="89294" y="51126"/>
                    </a:moveTo>
                    <a:cubicBezTo>
                      <a:pt x="91873" y="51126"/>
                      <a:pt x="94452" y="52497"/>
                      <a:pt x="95348" y="55242"/>
                    </a:cubicBezTo>
                    <a:cubicBezTo>
                      <a:pt x="95572" y="55923"/>
                      <a:pt x="95679" y="56631"/>
                      <a:pt x="95688" y="57348"/>
                    </a:cubicBezTo>
                    <a:cubicBezTo>
                      <a:pt x="95215" y="57246"/>
                      <a:pt x="94738" y="57196"/>
                      <a:pt x="94264" y="57196"/>
                    </a:cubicBezTo>
                    <a:cubicBezTo>
                      <a:pt x="92405" y="57196"/>
                      <a:pt x="90599" y="57962"/>
                      <a:pt x="89299" y="59355"/>
                    </a:cubicBezTo>
                    <a:cubicBezTo>
                      <a:pt x="88027" y="57975"/>
                      <a:pt x="86226" y="57195"/>
                      <a:pt x="84353" y="57195"/>
                    </a:cubicBezTo>
                    <a:cubicBezTo>
                      <a:pt x="83860" y="57195"/>
                      <a:pt x="83376" y="57249"/>
                      <a:pt x="82910" y="57348"/>
                    </a:cubicBezTo>
                    <a:cubicBezTo>
                      <a:pt x="82902" y="56631"/>
                      <a:pt x="83009" y="55923"/>
                      <a:pt x="83224" y="55242"/>
                    </a:cubicBezTo>
                    <a:lnTo>
                      <a:pt x="83233" y="55242"/>
                    </a:lnTo>
                    <a:cubicBezTo>
                      <a:pt x="84129" y="52499"/>
                      <a:pt x="86712" y="51126"/>
                      <a:pt x="89294" y="51126"/>
                    </a:cubicBezTo>
                    <a:close/>
                    <a:moveTo>
                      <a:pt x="42335" y="51276"/>
                    </a:moveTo>
                    <a:cubicBezTo>
                      <a:pt x="45511" y="51276"/>
                      <a:pt x="48686" y="53352"/>
                      <a:pt x="48726" y="57509"/>
                    </a:cubicBezTo>
                    <a:cubicBezTo>
                      <a:pt x="48253" y="57407"/>
                      <a:pt x="47776" y="57357"/>
                      <a:pt x="47302" y="57357"/>
                    </a:cubicBezTo>
                    <a:cubicBezTo>
                      <a:pt x="45443" y="57357"/>
                      <a:pt x="43639" y="58124"/>
                      <a:pt x="42346" y="59516"/>
                    </a:cubicBezTo>
                    <a:cubicBezTo>
                      <a:pt x="41065" y="58136"/>
                      <a:pt x="39264" y="57357"/>
                      <a:pt x="37382" y="57357"/>
                    </a:cubicBezTo>
                    <a:cubicBezTo>
                      <a:pt x="36898" y="57357"/>
                      <a:pt x="36415" y="57410"/>
                      <a:pt x="35940" y="57509"/>
                    </a:cubicBezTo>
                    <a:cubicBezTo>
                      <a:pt x="35980" y="53355"/>
                      <a:pt x="39158" y="51276"/>
                      <a:pt x="42335" y="51276"/>
                    </a:cubicBezTo>
                    <a:close/>
                    <a:moveTo>
                      <a:pt x="65660" y="51276"/>
                    </a:moveTo>
                    <a:cubicBezTo>
                      <a:pt x="68835" y="51276"/>
                      <a:pt x="72010" y="53352"/>
                      <a:pt x="72050" y="57509"/>
                    </a:cubicBezTo>
                    <a:cubicBezTo>
                      <a:pt x="71577" y="57407"/>
                      <a:pt x="71100" y="57357"/>
                      <a:pt x="70626" y="57357"/>
                    </a:cubicBezTo>
                    <a:cubicBezTo>
                      <a:pt x="68767" y="57357"/>
                      <a:pt x="66961" y="58124"/>
                      <a:pt x="65662" y="59516"/>
                    </a:cubicBezTo>
                    <a:cubicBezTo>
                      <a:pt x="64382" y="58138"/>
                      <a:pt x="62585" y="57359"/>
                      <a:pt x="60706" y="57357"/>
                    </a:cubicBezTo>
                    <a:lnTo>
                      <a:pt x="60706" y="57357"/>
                    </a:lnTo>
                    <a:cubicBezTo>
                      <a:pt x="60217" y="57357"/>
                      <a:pt x="59736" y="57411"/>
                      <a:pt x="59264" y="57509"/>
                    </a:cubicBezTo>
                    <a:cubicBezTo>
                      <a:pt x="59304" y="53355"/>
                      <a:pt x="62482" y="51276"/>
                      <a:pt x="65660" y="51276"/>
                    </a:cubicBezTo>
                    <a:close/>
                    <a:moveTo>
                      <a:pt x="18806" y="51334"/>
                    </a:moveTo>
                    <a:cubicBezTo>
                      <a:pt x="21388" y="51334"/>
                      <a:pt x="23969" y="52707"/>
                      <a:pt x="24864" y="55457"/>
                    </a:cubicBezTo>
                    <a:cubicBezTo>
                      <a:pt x="25079" y="56138"/>
                      <a:pt x="25196" y="56846"/>
                      <a:pt x="25205" y="57563"/>
                    </a:cubicBezTo>
                    <a:cubicBezTo>
                      <a:pt x="24724" y="57458"/>
                      <a:pt x="24240" y="57407"/>
                      <a:pt x="23760" y="57407"/>
                    </a:cubicBezTo>
                    <a:cubicBezTo>
                      <a:pt x="21902" y="57407"/>
                      <a:pt x="20103" y="58173"/>
                      <a:pt x="18807" y="59561"/>
                    </a:cubicBezTo>
                    <a:cubicBezTo>
                      <a:pt x="17535" y="58190"/>
                      <a:pt x="15734" y="57401"/>
                      <a:pt x="13861" y="57401"/>
                    </a:cubicBezTo>
                    <a:cubicBezTo>
                      <a:pt x="13377" y="57401"/>
                      <a:pt x="12884" y="57455"/>
                      <a:pt x="12418" y="57563"/>
                    </a:cubicBezTo>
                    <a:cubicBezTo>
                      <a:pt x="12418" y="56837"/>
                      <a:pt x="12526" y="56129"/>
                      <a:pt x="12741" y="55448"/>
                    </a:cubicBezTo>
                    <a:lnTo>
                      <a:pt x="12741" y="55457"/>
                    </a:lnTo>
                    <a:cubicBezTo>
                      <a:pt x="13637" y="52710"/>
                      <a:pt x="16222" y="51334"/>
                      <a:pt x="18806" y="51334"/>
                    </a:cubicBezTo>
                    <a:close/>
                    <a:moveTo>
                      <a:pt x="117967" y="57526"/>
                    </a:moveTo>
                    <a:cubicBezTo>
                      <a:pt x="118391" y="57526"/>
                      <a:pt x="118819" y="57564"/>
                      <a:pt x="119245" y="57643"/>
                    </a:cubicBezTo>
                    <a:cubicBezTo>
                      <a:pt x="118726" y="58253"/>
                      <a:pt x="118322" y="58961"/>
                      <a:pt x="118063" y="59722"/>
                    </a:cubicBezTo>
                    <a:cubicBezTo>
                      <a:pt x="117821" y="60430"/>
                      <a:pt x="117713" y="61165"/>
                      <a:pt x="117758" y="61909"/>
                    </a:cubicBezTo>
                    <a:cubicBezTo>
                      <a:pt x="116510" y="60598"/>
                      <a:pt x="114739" y="59767"/>
                      <a:pt x="112860" y="59767"/>
                    </a:cubicBezTo>
                    <a:cubicBezTo>
                      <a:pt x="112850" y="59767"/>
                      <a:pt x="112840" y="59767"/>
                      <a:pt x="112830" y="59767"/>
                    </a:cubicBezTo>
                    <a:cubicBezTo>
                      <a:pt x="114167" y="58327"/>
                      <a:pt x="116034" y="57526"/>
                      <a:pt x="117967" y="57526"/>
                    </a:cubicBezTo>
                    <a:close/>
                    <a:moveTo>
                      <a:pt x="130990" y="57535"/>
                    </a:moveTo>
                    <a:cubicBezTo>
                      <a:pt x="132923" y="57535"/>
                      <a:pt x="134790" y="58336"/>
                      <a:pt x="136127" y="59776"/>
                    </a:cubicBezTo>
                    <a:cubicBezTo>
                      <a:pt x="136117" y="59776"/>
                      <a:pt x="136107" y="59776"/>
                      <a:pt x="136097" y="59776"/>
                    </a:cubicBezTo>
                    <a:cubicBezTo>
                      <a:pt x="134226" y="59776"/>
                      <a:pt x="132446" y="60607"/>
                      <a:pt x="131199" y="61918"/>
                    </a:cubicBezTo>
                    <a:cubicBezTo>
                      <a:pt x="131234" y="61183"/>
                      <a:pt x="131136" y="60439"/>
                      <a:pt x="130894" y="59731"/>
                    </a:cubicBezTo>
                    <a:cubicBezTo>
                      <a:pt x="130634" y="58970"/>
                      <a:pt x="130231" y="58271"/>
                      <a:pt x="129711" y="57652"/>
                    </a:cubicBezTo>
                    <a:cubicBezTo>
                      <a:pt x="130137" y="57573"/>
                      <a:pt x="130565" y="57535"/>
                      <a:pt x="130990" y="57535"/>
                    </a:cubicBezTo>
                    <a:close/>
                    <a:moveTo>
                      <a:pt x="84143" y="57571"/>
                    </a:moveTo>
                    <a:cubicBezTo>
                      <a:pt x="86075" y="57571"/>
                      <a:pt x="87945" y="58371"/>
                      <a:pt x="89282" y="59821"/>
                    </a:cubicBezTo>
                    <a:lnTo>
                      <a:pt x="89282" y="59821"/>
                    </a:lnTo>
                    <a:cubicBezTo>
                      <a:pt x="89265" y="59821"/>
                      <a:pt x="89248" y="59821"/>
                      <a:pt x="89231" y="59821"/>
                    </a:cubicBezTo>
                    <a:cubicBezTo>
                      <a:pt x="87362" y="59821"/>
                      <a:pt x="85595" y="60659"/>
                      <a:pt x="84353" y="61962"/>
                    </a:cubicBezTo>
                    <a:cubicBezTo>
                      <a:pt x="84434" y="60367"/>
                      <a:pt x="83851" y="58871"/>
                      <a:pt x="82866" y="57688"/>
                    </a:cubicBezTo>
                    <a:cubicBezTo>
                      <a:pt x="83291" y="57609"/>
                      <a:pt x="83719" y="57571"/>
                      <a:pt x="84143" y="57571"/>
                    </a:cubicBezTo>
                    <a:close/>
                    <a:moveTo>
                      <a:pt x="94437" y="57571"/>
                    </a:moveTo>
                    <a:cubicBezTo>
                      <a:pt x="94862" y="57571"/>
                      <a:pt x="95290" y="57609"/>
                      <a:pt x="95715" y="57688"/>
                    </a:cubicBezTo>
                    <a:cubicBezTo>
                      <a:pt x="94720" y="58871"/>
                      <a:pt x="94138" y="60367"/>
                      <a:pt x="94228" y="61962"/>
                    </a:cubicBezTo>
                    <a:cubicBezTo>
                      <a:pt x="92977" y="60659"/>
                      <a:pt x="91218" y="59821"/>
                      <a:pt x="89350" y="59821"/>
                    </a:cubicBezTo>
                    <a:cubicBezTo>
                      <a:pt x="89333" y="59821"/>
                      <a:pt x="89316" y="59821"/>
                      <a:pt x="89299" y="59821"/>
                    </a:cubicBezTo>
                    <a:lnTo>
                      <a:pt x="89299" y="59821"/>
                    </a:lnTo>
                    <a:cubicBezTo>
                      <a:pt x="90636" y="58371"/>
                      <a:pt x="92506" y="57571"/>
                      <a:pt x="94437" y="57571"/>
                    </a:cubicBezTo>
                    <a:close/>
                    <a:moveTo>
                      <a:pt x="47495" y="57735"/>
                    </a:moveTo>
                    <a:cubicBezTo>
                      <a:pt x="47916" y="57735"/>
                      <a:pt x="48340" y="57773"/>
                      <a:pt x="48762" y="57849"/>
                    </a:cubicBezTo>
                    <a:cubicBezTo>
                      <a:pt x="48242" y="58468"/>
                      <a:pt x="47839" y="59176"/>
                      <a:pt x="47579" y="59937"/>
                    </a:cubicBezTo>
                    <a:cubicBezTo>
                      <a:pt x="47337" y="60636"/>
                      <a:pt x="47230" y="61371"/>
                      <a:pt x="47275" y="62115"/>
                    </a:cubicBezTo>
                    <a:lnTo>
                      <a:pt x="47275" y="62124"/>
                    </a:lnTo>
                    <a:cubicBezTo>
                      <a:pt x="46033" y="60820"/>
                      <a:pt x="44265" y="59982"/>
                      <a:pt x="42405" y="59982"/>
                    </a:cubicBezTo>
                    <a:cubicBezTo>
                      <a:pt x="42386" y="59982"/>
                      <a:pt x="42366" y="59982"/>
                      <a:pt x="42346" y="59982"/>
                    </a:cubicBezTo>
                    <a:cubicBezTo>
                      <a:pt x="43686" y="58532"/>
                      <a:pt x="45558" y="57735"/>
                      <a:pt x="47495" y="57735"/>
                    </a:cubicBezTo>
                    <a:close/>
                    <a:moveTo>
                      <a:pt x="60510" y="57740"/>
                    </a:moveTo>
                    <a:cubicBezTo>
                      <a:pt x="62438" y="57740"/>
                      <a:pt x="64308" y="58537"/>
                      <a:pt x="65644" y="59982"/>
                    </a:cubicBezTo>
                    <a:cubicBezTo>
                      <a:pt x="65624" y="59982"/>
                      <a:pt x="65604" y="59982"/>
                      <a:pt x="65585" y="59982"/>
                    </a:cubicBezTo>
                    <a:cubicBezTo>
                      <a:pt x="63725" y="59982"/>
                      <a:pt x="61957" y="60820"/>
                      <a:pt x="60715" y="62124"/>
                    </a:cubicBezTo>
                    <a:cubicBezTo>
                      <a:pt x="60751" y="61380"/>
                      <a:pt x="60653" y="60636"/>
                      <a:pt x="60411" y="59937"/>
                    </a:cubicBezTo>
                    <a:cubicBezTo>
                      <a:pt x="60151" y="59176"/>
                      <a:pt x="59748" y="58468"/>
                      <a:pt x="59228" y="57858"/>
                    </a:cubicBezTo>
                    <a:cubicBezTo>
                      <a:pt x="59655" y="57779"/>
                      <a:pt x="60084" y="57740"/>
                      <a:pt x="60510" y="57740"/>
                    </a:cubicBezTo>
                    <a:close/>
                    <a:moveTo>
                      <a:pt x="23936" y="57764"/>
                    </a:moveTo>
                    <a:cubicBezTo>
                      <a:pt x="24366" y="57764"/>
                      <a:pt x="24800" y="57804"/>
                      <a:pt x="25232" y="57885"/>
                    </a:cubicBezTo>
                    <a:cubicBezTo>
                      <a:pt x="24237" y="59059"/>
                      <a:pt x="23655" y="60565"/>
                      <a:pt x="23744" y="62151"/>
                    </a:cubicBezTo>
                    <a:cubicBezTo>
                      <a:pt x="22494" y="60847"/>
                      <a:pt x="20727" y="60018"/>
                      <a:pt x="18867" y="60018"/>
                    </a:cubicBezTo>
                    <a:cubicBezTo>
                      <a:pt x="18847" y="60018"/>
                      <a:pt x="18827" y="60018"/>
                      <a:pt x="18807" y="60018"/>
                    </a:cubicBezTo>
                    <a:cubicBezTo>
                      <a:pt x="18787" y="60018"/>
                      <a:pt x="18767" y="60018"/>
                      <a:pt x="18747" y="60018"/>
                    </a:cubicBezTo>
                    <a:cubicBezTo>
                      <a:pt x="16879" y="60018"/>
                      <a:pt x="15111" y="60847"/>
                      <a:pt x="13870" y="62151"/>
                    </a:cubicBezTo>
                    <a:cubicBezTo>
                      <a:pt x="13951" y="60573"/>
                      <a:pt x="13368" y="59068"/>
                      <a:pt x="12382" y="57885"/>
                    </a:cubicBezTo>
                    <a:lnTo>
                      <a:pt x="12374" y="57885"/>
                    </a:lnTo>
                    <a:cubicBezTo>
                      <a:pt x="12805" y="57804"/>
                      <a:pt x="13239" y="57764"/>
                      <a:pt x="13670" y="57764"/>
                    </a:cubicBezTo>
                    <a:cubicBezTo>
                      <a:pt x="15599" y="57764"/>
                      <a:pt x="17467" y="58566"/>
                      <a:pt x="18807" y="60009"/>
                    </a:cubicBezTo>
                    <a:cubicBezTo>
                      <a:pt x="20140" y="58566"/>
                      <a:pt x="22007" y="57764"/>
                      <a:pt x="23936" y="57764"/>
                    </a:cubicBezTo>
                    <a:close/>
                    <a:moveTo>
                      <a:pt x="107668" y="57528"/>
                    </a:moveTo>
                    <a:cubicBezTo>
                      <a:pt x="109594" y="57528"/>
                      <a:pt x="111464" y="58327"/>
                      <a:pt x="112812" y="59767"/>
                    </a:cubicBezTo>
                    <a:cubicBezTo>
                      <a:pt x="112793" y="59767"/>
                      <a:pt x="112774" y="59767"/>
                      <a:pt x="112756" y="59767"/>
                    </a:cubicBezTo>
                    <a:cubicBezTo>
                      <a:pt x="110769" y="59767"/>
                      <a:pt x="108902" y="60712"/>
                      <a:pt x="107650" y="62159"/>
                    </a:cubicBezTo>
                    <a:lnTo>
                      <a:pt x="107650" y="62159"/>
                    </a:lnTo>
                    <a:cubicBezTo>
                      <a:pt x="107803" y="60502"/>
                      <a:pt x="107211" y="58925"/>
                      <a:pt x="106181" y="57688"/>
                    </a:cubicBezTo>
                    <a:cubicBezTo>
                      <a:pt x="106675" y="57580"/>
                      <a:pt x="107173" y="57528"/>
                      <a:pt x="107668" y="57528"/>
                    </a:cubicBezTo>
                    <a:close/>
                    <a:moveTo>
                      <a:pt x="37187" y="57724"/>
                    </a:moveTo>
                    <a:cubicBezTo>
                      <a:pt x="39116" y="57724"/>
                      <a:pt x="40983" y="58519"/>
                      <a:pt x="42328" y="59964"/>
                    </a:cubicBezTo>
                    <a:cubicBezTo>
                      <a:pt x="42310" y="59964"/>
                      <a:pt x="42291" y="59964"/>
                      <a:pt x="42273" y="59964"/>
                    </a:cubicBezTo>
                    <a:cubicBezTo>
                      <a:pt x="40286" y="59964"/>
                      <a:pt x="38419" y="60910"/>
                      <a:pt x="37167" y="62366"/>
                    </a:cubicBezTo>
                    <a:cubicBezTo>
                      <a:pt x="37320" y="60699"/>
                      <a:pt x="36728" y="59122"/>
                      <a:pt x="35698" y="57894"/>
                    </a:cubicBezTo>
                    <a:lnTo>
                      <a:pt x="35689" y="57885"/>
                    </a:lnTo>
                    <a:cubicBezTo>
                      <a:pt x="36187" y="57777"/>
                      <a:pt x="36689" y="57724"/>
                      <a:pt x="37187" y="57724"/>
                    </a:cubicBezTo>
                    <a:close/>
                    <a:moveTo>
                      <a:pt x="124486" y="55678"/>
                    </a:moveTo>
                    <a:cubicBezTo>
                      <a:pt x="127068" y="55678"/>
                      <a:pt x="129649" y="57049"/>
                      <a:pt x="130544" y="59794"/>
                    </a:cubicBezTo>
                    <a:cubicBezTo>
                      <a:pt x="130760" y="60475"/>
                      <a:pt x="130876" y="61183"/>
                      <a:pt x="130876" y="61900"/>
                    </a:cubicBezTo>
                    <a:cubicBezTo>
                      <a:pt x="130403" y="61798"/>
                      <a:pt x="129926" y="61748"/>
                      <a:pt x="129452" y="61748"/>
                    </a:cubicBezTo>
                    <a:cubicBezTo>
                      <a:pt x="127593" y="61748"/>
                      <a:pt x="125787" y="62514"/>
                      <a:pt x="124487" y="63907"/>
                    </a:cubicBezTo>
                    <a:cubicBezTo>
                      <a:pt x="123215" y="62527"/>
                      <a:pt x="121414" y="61747"/>
                      <a:pt x="119541" y="61747"/>
                    </a:cubicBezTo>
                    <a:cubicBezTo>
                      <a:pt x="119048" y="61747"/>
                      <a:pt x="118564" y="61801"/>
                      <a:pt x="118080" y="61909"/>
                    </a:cubicBezTo>
                    <a:cubicBezTo>
                      <a:pt x="118080" y="61192"/>
                      <a:pt x="118197" y="60484"/>
                      <a:pt x="118412" y="59803"/>
                    </a:cubicBezTo>
                    <a:lnTo>
                      <a:pt x="118421" y="59794"/>
                    </a:lnTo>
                    <a:cubicBezTo>
                      <a:pt x="119317" y="57051"/>
                      <a:pt x="121902" y="55678"/>
                      <a:pt x="124486" y="55678"/>
                    </a:cubicBezTo>
                    <a:close/>
                    <a:moveTo>
                      <a:pt x="77628" y="55717"/>
                    </a:moveTo>
                    <a:cubicBezTo>
                      <a:pt x="80804" y="55717"/>
                      <a:pt x="83980" y="57795"/>
                      <a:pt x="84022" y="61951"/>
                    </a:cubicBezTo>
                    <a:lnTo>
                      <a:pt x="84022" y="61951"/>
                    </a:lnTo>
                    <a:cubicBezTo>
                      <a:pt x="83546" y="61848"/>
                      <a:pt x="83066" y="61797"/>
                      <a:pt x="82590" y="61797"/>
                    </a:cubicBezTo>
                    <a:cubicBezTo>
                      <a:pt x="80737" y="61797"/>
                      <a:pt x="78939" y="62563"/>
                      <a:pt x="77651" y="63952"/>
                    </a:cubicBezTo>
                    <a:cubicBezTo>
                      <a:pt x="76377" y="62579"/>
                      <a:pt x="74589" y="61801"/>
                      <a:pt x="72710" y="61801"/>
                    </a:cubicBezTo>
                    <a:cubicBezTo>
                      <a:pt x="72699" y="61801"/>
                      <a:pt x="72688" y="61801"/>
                      <a:pt x="72678" y="61801"/>
                    </a:cubicBezTo>
                    <a:cubicBezTo>
                      <a:pt x="72194" y="61801"/>
                      <a:pt x="71710" y="61846"/>
                      <a:pt x="71235" y="61953"/>
                    </a:cubicBezTo>
                    <a:cubicBezTo>
                      <a:pt x="71275" y="57796"/>
                      <a:pt x="74452" y="55717"/>
                      <a:pt x="77628" y="55717"/>
                    </a:cubicBezTo>
                    <a:close/>
                    <a:moveTo>
                      <a:pt x="100943" y="55717"/>
                    </a:moveTo>
                    <a:cubicBezTo>
                      <a:pt x="104119" y="55717"/>
                      <a:pt x="107295" y="57795"/>
                      <a:pt x="107337" y="61951"/>
                    </a:cubicBezTo>
                    <a:lnTo>
                      <a:pt x="107337" y="61951"/>
                    </a:lnTo>
                    <a:cubicBezTo>
                      <a:pt x="106865" y="61851"/>
                      <a:pt x="106389" y="61802"/>
                      <a:pt x="105918" y="61802"/>
                    </a:cubicBezTo>
                    <a:cubicBezTo>
                      <a:pt x="104057" y="61802"/>
                      <a:pt x="102256" y="62568"/>
                      <a:pt x="100957" y="63961"/>
                    </a:cubicBezTo>
                    <a:cubicBezTo>
                      <a:pt x="99683" y="62588"/>
                      <a:pt x="97895" y="61801"/>
                      <a:pt x="96025" y="61801"/>
                    </a:cubicBezTo>
                    <a:cubicBezTo>
                      <a:pt x="96014" y="61801"/>
                      <a:pt x="96003" y="61801"/>
                      <a:pt x="95993" y="61801"/>
                    </a:cubicBezTo>
                    <a:cubicBezTo>
                      <a:pt x="95509" y="61801"/>
                      <a:pt x="95025" y="61846"/>
                      <a:pt x="94550" y="61953"/>
                    </a:cubicBezTo>
                    <a:cubicBezTo>
                      <a:pt x="94590" y="57796"/>
                      <a:pt x="97767" y="55717"/>
                      <a:pt x="100943" y="55717"/>
                    </a:cubicBezTo>
                    <a:close/>
                    <a:moveTo>
                      <a:pt x="54007" y="55884"/>
                    </a:moveTo>
                    <a:cubicBezTo>
                      <a:pt x="56587" y="55884"/>
                      <a:pt x="59166" y="57255"/>
                      <a:pt x="60061" y="60000"/>
                    </a:cubicBezTo>
                    <a:cubicBezTo>
                      <a:pt x="60285" y="60681"/>
                      <a:pt x="60393" y="61389"/>
                      <a:pt x="60402" y="62106"/>
                    </a:cubicBezTo>
                    <a:cubicBezTo>
                      <a:pt x="59929" y="62004"/>
                      <a:pt x="59451" y="61954"/>
                      <a:pt x="58977" y="61954"/>
                    </a:cubicBezTo>
                    <a:cubicBezTo>
                      <a:pt x="57118" y="61954"/>
                      <a:pt x="55312" y="62720"/>
                      <a:pt x="54013" y="64113"/>
                    </a:cubicBezTo>
                    <a:cubicBezTo>
                      <a:pt x="52741" y="62733"/>
                      <a:pt x="50939" y="61953"/>
                      <a:pt x="49067" y="61953"/>
                    </a:cubicBezTo>
                    <a:cubicBezTo>
                      <a:pt x="48574" y="61953"/>
                      <a:pt x="48090" y="61998"/>
                      <a:pt x="47624" y="62106"/>
                    </a:cubicBezTo>
                    <a:cubicBezTo>
                      <a:pt x="47615" y="61389"/>
                      <a:pt x="47723" y="60681"/>
                      <a:pt x="47929" y="60009"/>
                    </a:cubicBezTo>
                    <a:lnTo>
                      <a:pt x="47947" y="60000"/>
                    </a:lnTo>
                    <a:cubicBezTo>
                      <a:pt x="48843" y="57257"/>
                      <a:pt x="51425" y="55884"/>
                      <a:pt x="54007" y="55884"/>
                    </a:cubicBezTo>
                    <a:close/>
                    <a:moveTo>
                      <a:pt x="7145" y="55914"/>
                    </a:moveTo>
                    <a:cubicBezTo>
                      <a:pt x="10322" y="55914"/>
                      <a:pt x="13498" y="57993"/>
                      <a:pt x="13538" y="62151"/>
                    </a:cubicBezTo>
                    <a:cubicBezTo>
                      <a:pt x="13063" y="62046"/>
                      <a:pt x="12582" y="61995"/>
                      <a:pt x="12105" y="61995"/>
                    </a:cubicBezTo>
                    <a:cubicBezTo>
                      <a:pt x="10247" y="61995"/>
                      <a:pt x="8440" y="62767"/>
                      <a:pt x="7150" y="64158"/>
                    </a:cubicBezTo>
                    <a:cubicBezTo>
                      <a:pt x="5875" y="62786"/>
                      <a:pt x="4096" y="61998"/>
                      <a:pt x="2226" y="61998"/>
                    </a:cubicBezTo>
                    <a:cubicBezTo>
                      <a:pt x="2216" y="61998"/>
                      <a:pt x="2205" y="61998"/>
                      <a:pt x="2194" y="61998"/>
                    </a:cubicBezTo>
                    <a:cubicBezTo>
                      <a:pt x="1711" y="61998"/>
                      <a:pt x="1227" y="62043"/>
                      <a:pt x="752" y="62151"/>
                    </a:cubicBezTo>
                    <a:cubicBezTo>
                      <a:pt x="792" y="57993"/>
                      <a:pt x="3969" y="55914"/>
                      <a:pt x="7145" y="55914"/>
                    </a:cubicBezTo>
                    <a:close/>
                    <a:moveTo>
                      <a:pt x="30465" y="55917"/>
                    </a:moveTo>
                    <a:cubicBezTo>
                      <a:pt x="33638" y="55917"/>
                      <a:pt x="36811" y="57993"/>
                      <a:pt x="36854" y="62147"/>
                    </a:cubicBezTo>
                    <a:lnTo>
                      <a:pt x="36854" y="62147"/>
                    </a:lnTo>
                    <a:cubicBezTo>
                      <a:pt x="36384" y="62047"/>
                      <a:pt x="35912" y="61999"/>
                      <a:pt x="35443" y="61999"/>
                    </a:cubicBezTo>
                    <a:cubicBezTo>
                      <a:pt x="33580" y="61999"/>
                      <a:pt x="31775" y="62765"/>
                      <a:pt x="30483" y="64158"/>
                    </a:cubicBezTo>
                    <a:cubicBezTo>
                      <a:pt x="29201" y="62778"/>
                      <a:pt x="27409" y="61998"/>
                      <a:pt x="25528" y="61998"/>
                    </a:cubicBezTo>
                    <a:cubicBezTo>
                      <a:pt x="25044" y="61998"/>
                      <a:pt x="24560" y="62052"/>
                      <a:pt x="24085" y="62151"/>
                    </a:cubicBezTo>
                    <a:cubicBezTo>
                      <a:pt x="24116" y="57996"/>
                      <a:pt x="27290" y="55917"/>
                      <a:pt x="30465" y="55917"/>
                    </a:cubicBezTo>
                    <a:close/>
                    <a:moveTo>
                      <a:pt x="119322" y="62140"/>
                    </a:moveTo>
                    <a:cubicBezTo>
                      <a:pt x="121256" y="62140"/>
                      <a:pt x="123125" y="62943"/>
                      <a:pt x="124469" y="64391"/>
                    </a:cubicBezTo>
                    <a:cubicBezTo>
                      <a:pt x="124450" y="64390"/>
                      <a:pt x="124430" y="64390"/>
                      <a:pt x="124410" y="64390"/>
                    </a:cubicBezTo>
                    <a:cubicBezTo>
                      <a:pt x="122541" y="64390"/>
                      <a:pt x="120773" y="65229"/>
                      <a:pt x="119532" y="66532"/>
                    </a:cubicBezTo>
                    <a:cubicBezTo>
                      <a:pt x="119613" y="64946"/>
                      <a:pt x="119030" y="63441"/>
                      <a:pt x="118045" y="62258"/>
                    </a:cubicBezTo>
                    <a:cubicBezTo>
                      <a:pt x="118470" y="62179"/>
                      <a:pt x="118898" y="62140"/>
                      <a:pt x="119322" y="62140"/>
                    </a:cubicBezTo>
                    <a:close/>
                    <a:moveTo>
                      <a:pt x="129616" y="62140"/>
                    </a:moveTo>
                    <a:cubicBezTo>
                      <a:pt x="130040" y="62140"/>
                      <a:pt x="130468" y="62179"/>
                      <a:pt x="130894" y="62258"/>
                    </a:cubicBezTo>
                    <a:cubicBezTo>
                      <a:pt x="129908" y="63423"/>
                      <a:pt x="129326" y="64928"/>
                      <a:pt x="129415" y="66523"/>
                    </a:cubicBezTo>
                    <a:lnTo>
                      <a:pt x="129406" y="66532"/>
                    </a:lnTo>
                    <a:cubicBezTo>
                      <a:pt x="128156" y="65229"/>
                      <a:pt x="126388" y="64390"/>
                      <a:pt x="124528" y="64390"/>
                    </a:cubicBezTo>
                    <a:cubicBezTo>
                      <a:pt x="124509" y="64390"/>
                      <a:pt x="124489" y="64390"/>
                      <a:pt x="124469" y="64391"/>
                    </a:cubicBezTo>
                    <a:cubicBezTo>
                      <a:pt x="125807" y="62943"/>
                      <a:pt x="127680" y="62140"/>
                      <a:pt x="129616" y="62140"/>
                    </a:cubicBezTo>
                    <a:close/>
                    <a:moveTo>
                      <a:pt x="95796" y="62176"/>
                    </a:moveTo>
                    <a:cubicBezTo>
                      <a:pt x="97737" y="62176"/>
                      <a:pt x="99610" y="62980"/>
                      <a:pt x="100948" y="64435"/>
                    </a:cubicBezTo>
                    <a:cubicBezTo>
                      <a:pt x="100928" y="64435"/>
                      <a:pt x="100908" y="64435"/>
                      <a:pt x="100888" y="64435"/>
                    </a:cubicBezTo>
                    <a:cubicBezTo>
                      <a:pt x="99020" y="64435"/>
                      <a:pt x="97252" y="65265"/>
                      <a:pt x="96011" y="66568"/>
                    </a:cubicBezTo>
                    <a:cubicBezTo>
                      <a:pt x="96091" y="64982"/>
                      <a:pt x="95509" y="63477"/>
                      <a:pt x="94514" y="62294"/>
                    </a:cubicBezTo>
                    <a:cubicBezTo>
                      <a:pt x="94941" y="62215"/>
                      <a:pt x="95370" y="62176"/>
                      <a:pt x="95796" y="62176"/>
                    </a:cubicBezTo>
                    <a:close/>
                    <a:moveTo>
                      <a:pt x="82771" y="62185"/>
                    </a:moveTo>
                    <a:cubicBezTo>
                      <a:pt x="83195" y="62185"/>
                      <a:pt x="83623" y="62224"/>
                      <a:pt x="84048" y="62303"/>
                    </a:cubicBezTo>
                    <a:cubicBezTo>
                      <a:pt x="83063" y="63477"/>
                      <a:pt x="82480" y="64991"/>
                      <a:pt x="82561" y="66577"/>
                    </a:cubicBezTo>
                    <a:cubicBezTo>
                      <a:pt x="81320" y="65274"/>
                      <a:pt x="79552" y="64435"/>
                      <a:pt x="77683" y="64435"/>
                    </a:cubicBezTo>
                    <a:cubicBezTo>
                      <a:pt x="77666" y="64435"/>
                      <a:pt x="77650" y="64435"/>
                      <a:pt x="77633" y="64435"/>
                    </a:cubicBezTo>
                    <a:lnTo>
                      <a:pt x="77633" y="64435"/>
                    </a:lnTo>
                    <a:cubicBezTo>
                      <a:pt x="78970" y="62988"/>
                      <a:pt x="80838" y="62185"/>
                      <a:pt x="82771" y="62185"/>
                    </a:cubicBezTo>
                    <a:close/>
                    <a:moveTo>
                      <a:pt x="59134" y="62337"/>
                    </a:moveTo>
                    <a:cubicBezTo>
                      <a:pt x="59561" y="62337"/>
                      <a:pt x="59992" y="62376"/>
                      <a:pt x="60420" y="62455"/>
                    </a:cubicBezTo>
                    <a:cubicBezTo>
                      <a:pt x="59427" y="63627"/>
                      <a:pt x="58845" y="65119"/>
                      <a:pt x="58932" y="66720"/>
                    </a:cubicBezTo>
                    <a:lnTo>
                      <a:pt x="58932" y="66720"/>
                    </a:lnTo>
                    <a:cubicBezTo>
                      <a:pt x="57682" y="65417"/>
                      <a:pt x="55914" y="64587"/>
                      <a:pt x="54055" y="64587"/>
                    </a:cubicBezTo>
                    <a:cubicBezTo>
                      <a:pt x="54035" y="64587"/>
                      <a:pt x="54015" y="64588"/>
                      <a:pt x="53995" y="64588"/>
                    </a:cubicBezTo>
                    <a:cubicBezTo>
                      <a:pt x="55331" y="63135"/>
                      <a:pt x="57201" y="62337"/>
                      <a:pt x="59134" y="62337"/>
                    </a:cubicBezTo>
                    <a:close/>
                    <a:moveTo>
                      <a:pt x="48861" y="62333"/>
                    </a:moveTo>
                    <a:cubicBezTo>
                      <a:pt x="50795" y="62333"/>
                      <a:pt x="52662" y="63137"/>
                      <a:pt x="53995" y="64588"/>
                    </a:cubicBezTo>
                    <a:cubicBezTo>
                      <a:pt x="53975" y="64588"/>
                      <a:pt x="53955" y="64587"/>
                      <a:pt x="53935" y="64587"/>
                    </a:cubicBezTo>
                    <a:cubicBezTo>
                      <a:pt x="52067" y="64587"/>
                      <a:pt x="50299" y="65417"/>
                      <a:pt x="49058" y="66720"/>
                    </a:cubicBezTo>
                    <a:cubicBezTo>
                      <a:pt x="49138" y="65134"/>
                      <a:pt x="48556" y="63629"/>
                      <a:pt x="47561" y="62455"/>
                    </a:cubicBezTo>
                    <a:cubicBezTo>
                      <a:pt x="47994" y="62373"/>
                      <a:pt x="48429" y="62333"/>
                      <a:pt x="48861" y="62333"/>
                    </a:cubicBezTo>
                    <a:close/>
                    <a:moveTo>
                      <a:pt x="106103" y="62174"/>
                    </a:moveTo>
                    <a:cubicBezTo>
                      <a:pt x="106576" y="62174"/>
                      <a:pt x="107052" y="62222"/>
                      <a:pt x="107525" y="62321"/>
                    </a:cubicBezTo>
                    <a:cubicBezTo>
                      <a:pt x="106512" y="63566"/>
                      <a:pt x="105939" y="65161"/>
                      <a:pt x="106127" y="66837"/>
                    </a:cubicBezTo>
                    <a:cubicBezTo>
                      <a:pt x="104872" y="65387"/>
                      <a:pt x="103007" y="64435"/>
                      <a:pt x="101030" y="64435"/>
                    </a:cubicBezTo>
                    <a:cubicBezTo>
                      <a:pt x="101003" y="64435"/>
                      <a:pt x="100975" y="64435"/>
                      <a:pt x="100948" y="64435"/>
                    </a:cubicBezTo>
                    <a:cubicBezTo>
                      <a:pt x="102295" y="62981"/>
                      <a:pt x="104168" y="62174"/>
                      <a:pt x="106103" y="62174"/>
                    </a:cubicBezTo>
                    <a:close/>
                    <a:moveTo>
                      <a:pt x="70807" y="57738"/>
                    </a:moveTo>
                    <a:cubicBezTo>
                      <a:pt x="71283" y="57738"/>
                      <a:pt x="71762" y="57786"/>
                      <a:pt x="72239" y="57885"/>
                    </a:cubicBezTo>
                    <a:cubicBezTo>
                      <a:pt x="71271" y="59131"/>
                      <a:pt x="70742" y="60708"/>
                      <a:pt x="70939" y="62348"/>
                    </a:cubicBezTo>
                    <a:cubicBezTo>
                      <a:pt x="71447" y="62234"/>
                      <a:pt x="71959" y="62178"/>
                      <a:pt x="72468" y="62178"/>
                    </a:cubicBezTo>
                    <a:cubicBezTo>
                      <a:pt x="74403" y="62178"/>
                      <a:pt x="76285" y="62981"/>
                      <a:pt x="77633" y="64435"/>
                    </a:cubicBezTo>
                    <a:lnTo>
                      <a:pt x="77633" y="64435"/>
                    </a:lnTo>
                    <a:cubicBezTo>
                      <a:pt x="77630" y="64435"/>
                      <a:pt x="77627" y="64435"/>
                      <a:pt x="77624" y="64435"/>
                    </a:cubicBezTo>
                    <a:cubicBezTo>
                      <a:pt x="77606" y="64435"/>
                      <a:pt x="77587" y="64435"/>
                      <a:pt x="77569" y="64435"/>
                    </a:cubicBezTo>
                    <a:cubicBezTo>
                      <a:pt x="75520" y="64435"/>
                      <a:pt x="73598" y="65435"/>
                      <a:pt x="72346" y="66962"/>
                    </a:cubicBezTo>
                    <a:cubicBezTo>
                      <a:pt x="72703" y="63259"/>
                      <a:pt x="69407" y="59973"/>
                      <a:pt x="65707" y="59973"/>
                    </a:cubicBezTo>
                    <a:cubicBezTo>
                      <a:pt x="65694" y="59973"/>
                      <a:pt x="65682" y="59973"/>
                      <a:pt x="65670" y="59973"/>
                    </a:cubicBezTo>
                    <a:lnTo>
                      <a:pt x="65670" y="59973"/>
                    </a:lnTo>
                    <a:cubicBezTo>
                      <a:pt x="67007" y="58533"/>
                      <a:pt x="68877" y="57738"/>
                      <a:pt x="70807" y="57738"/>
                    </a:cubicBezTo>
                    <a:close/>
                    <a:moveTo>
                      <a:pt x="35611" y="62370"/>
                    </a:moveTo>
                    <a:cubicBezTo>
                      <a:pt x="36087" y="62370"/>
                      <a:pt x="36566" y="62419"/>
                      <a:pt x="37042" y="62518"/>
                    </a:cubicBezTo>
                    <a:cubicBezTo>
                      <a:pt x="36029" y="63763"/>
                      <a:pt x="35456" y="65358"/>
                      <a:pt x="35644" y="67034"/>
                    </a:cubicBezTo>
                    <a:cubicBezTo>
                      <a:pt x="34383" y="65578"/>
                      <a:pt x="32507" y="64632"/>
                      <a:pt x="30521" y="64632"/>
                    </a:cubicBezTo>
                    <a:cubicBezTo>
                      <a:pt x="30502" y="64632"/>
                      <a:pt x="30483" y="64632"/>
                      <a:pt x="30465" y="64633"/>
                    </a:cubicBezTo>
                    <a:cubicBezTo>
                      <a:pt x="30445" y="64632"/>
                      <a:pt x="30425" y="64632"/>
                      <a:pt x="30406" y="64632"/>
                    </a:cubicBezTo>
                    <a:cubicBezTo>
                      <a:pt x="28537" y="64632"/>
                      <a:pt x="26769" y="65471"/>
                      <a:pt x="25528" y="66774"/>
                    </a:cubicBezTo>
                    <a:cubicBezTo>
                      <a:pt x="25608" y="65179"/>
                      <a:pt x="25026" y="63683"/>
                      <a:pt x="24031" y="62500"/>
                    </a:cubicBezTo>
                    <a:cubicBezTo>
                      <a:pt x="24460" y="62420"/>
                      <a:pt x="24890" y="62381"/>
                      <a:pt x="25317" y="62381"/>
                    </a:cubicBezTo>
                    <a:cubicBezTo>
                      <a:pt x="27250" y="62381"/>
                      <a:pt x="29122" y="63178"/>
                      <a:pt x="30465" y="64624"/>
                    </a:cubicBezTo>
                    <a:cubicBezTo>
                      <a:pt x="31802" y="63171"/>
                      <a:pt x="33677" y="62370"/>
                      <a:pt x="35611" y="62370"/>
                    </a:cubicBezTo>
                    <a:close/>
                    <a:moveTo>
                      <a:pt x="112819" y="60274"/>
                    </a:moveTo>
                    <a:cubicBezTo>
                      <a:pt x="115992" y="60274"/>
                      <a:pt x="119164" y="62350"/>
                      <a:pt x="119209" y="66503"/>
                    </a:cubicBezTo>
                    <a:lnTo>
                      <a:pt x="119209" y="66503"/>
                    </a:lnTo>
                    <a:cubicBezTo>
                      <a:pt x="118735" y="66400"/>
                      <a:pt x="118257" y="66350"/>
                      <a:pt x="117783" y="66350"/>
                    </a:cubicBezTo>
                    <a:cubicBezTo>
                      <a:pt x="115922" y="66350"/>
                      <a:pt x="114119" y="67124"/>
                      <a:pt x="112821" y="68521"/>
                    </a:cubicBezTo>
                    <a:cubicBezTo>
                      <a:pt x="111539" y="67142"/>
                      <a:pt x="109747" y="66362"/>
                      <a:pt x="107865" y="66362"/>
                    </a:cubicBezTo>
                    <a:cubicBezTo>
                      <a:pt x="107382" y="66362"/>
                      <a:pt x="106898" y="66407"/>
                      <a:pt x="106423" y="66514"/>
                    </a:cubicBezTo>
                    <a:lnTo>
                      <a:pt x="106423" y="66514"/>
                    </a:lnTo>
                    <a:cubicBezTo>
                      <a:pt x="106463" y="62355"/>
                      <a:pt x="109641" y="60274"/>
                      <a:pt x="112819" y="60274"/>
                    </a:cubicBezTo>
                    <a:close/>
                    <a:moveTo>
                      <a:pt x="136136" y="60276"/>
                    </a:moveTo>
                    <a:cubicBezTo>
                      <a:pt x="139311" y="60276"/>
                      <a:pt x="142484" y="62354"/>
                      <a:pt x="142525" y="66514"/>
                    </a:cubicBezTo>
                    <a:lnTo>
                      <a:pt x="142516" y="66523"/>
                    </a:lnTo>
                    <a:cubicBezTo>
                      <a:pt x="142042" y="66421"/>
                      <a:pt x="141565" y="66372"/>
                      <a:pt x="141091" y="66372"/>
                    </a:cubicBezTo>
                    <a:cubicBezTo>
                      <a:pt x="139233" y="66372"/>
                      <a:pt x="137428" y="67138"/>
                      <a:pt x="136136" y="68530"/>
                    </a:cubicBezTo>
                    <a:cubicBezTo>
                      <a:pt x="134854" y="67150"/>
                      <a:pt x="133062" y="66371"/>
                      <a:pt x="131181" y="66371"/>
                    </a:cubicBezTo>
                    <a:cubicBezTo>
                      <a:pt x="130697" y="66371"/>
                      <a:pt x="130213" y="66425"/>
                      <a:pt x="129738" y="66523"/>
                    </a:cubicBezTo>
                    <a:cubicBezTo>
                      <a:pt x="129778" y="62359"/>
                      <a:pt x="132958" y="60276"/>
                      <a:pt x="136136" y="60276"/>
                    </a:cubicBezTo>
                    <a:close/>
                    <a:moveTo>
                      <a:pt x="89289" y="60321"/>
                    </a:moveTo>
                    <a:cubicBezTo>
                      <a:pt x="92462" y="60321"/>
                      <a:pt x="95638" y="62397"/>
                      <a:pt x="95679" y="66548"/>
                    </a:cubicBezTo>
                    <a:lnTo>
                      <a:pt x="95679" y="66548"/>
                    </a:lnTo>
                    <a:cubicBezTo>
                      <a:pt x="95209" y="66448"/>
                      <a:pt x="94735" y="66398"/>
                      <a:pt x="94264" y="66398"/>
                    </a:cubicBezTo>
                    <a:cubicBezTo>
                      <a:pt x="92405" y="66398"/>
                      <a:pt x="90601" y="67165"/>
                      <a:pt x="89308" y="68557"/>
                    </a:cubicBezTo>
                    <a:cubicBezTo>
                      <a:pt x="88027" y="67177"/>
                      <a:pt x="86235" y="66398"/>
                      <a:pt x="84353" y="66398"/>
                    </a:cubicBezTo>
                    <a:cubicBezTo>
                      <a:pt x="83869" y="66398"/>
                      <a:pt x="83385" y="66452"/>
                      <a:pt x="82910" y="66550"/>
                    </a:cubicBezTo>
                    <a:cubicBezTo>
                      <a:pt x="82942" y="62398"/>
                      <a:pt x="86114" y="60321"/>
                      <a:pt x="89289" y="60321"/>
                    </a:cubicBezTo>
                    <a:close/>
                    <a:moveTo>
                      <a:pt x="42335" y="60475"/>
                    </a:moveTo>
                    <a:cubicBezTo>
                      <a:pt x="45508" y="60475"/>
                      <a:pt x="48684" y="62552"/>
                      <a:pt x="48726" y="66708"/>
                    </a:cubicBezTo>
                    <a:lnTo>
                      <a:pt x="48726" y="66708"/>
                    </a:lnTo>
                    <a:cubicBezTo>
                      <a:pt x="48257" y="66608"/>
                      <a:pt x="47784" y="66560"/>
                      <a:pt x="47315" y="66560"/>
                    </a:cubicBezTo>
                    <a:cubicBezTo>
                      <a:pt x="45452" y="66560"/>
                      <a:pt x="43648" y="67326"/>
                      <a:pt x="42355" y="68719"/>
                    </a:cubicBezTo>
                    <a:cubicBezTo>
                      <a:pt x="41081" y="67346"/>
                      <a:pt x="39302" y="66559"/>
                      <a:pt x="37432" y="66559"/>
                    </a:cubicBezTo>
                    <a:cubicBezTo>
                      <a:pt x="37421" y="66559"/>
                      <a:pt x="37411" y="66559"/>
                      <a:pt x="37400" y="66559"/>
                    </a:cubicBezTo>
                    <a:cubicBezTo>
                      <a:pt x="36916" y="66559"/>
                      <a:pt x="36432" y="66604"/>
                      <a:pt x="35958" y="66711"/>
                    </a:cubicBezTo>
                    <a:cubicBezTo>
                      <a:pt x="35989" y="62554"/>
                      <a:pt x="39161" y="60475"/>
                      <a:pt x="42335" y="60475"/>
                    </a:cubicBezTo>
                    <a:close/>
                    <a:moveTo>
                      <a:pt x="65651" y="60478"/>
                    </a:moveTo>
                    <a:cubicBezTo>
                      <a:pt x="68826" y="60478"/>
                      <a:pt x="72001" y="62555"/>
                      <a:pt x="72041" y="66711"/>
                    </a:cubicBezTo>
                    <a:cubicBezTo>
                      <a:pt x="71566" y="66609"/>
                      <a:pt x="71088" y="66560"/>
                      <a:pt x="70614" y="66560"/>
                    </a:cubicBezTo>
                    <a:cubicBezTo>
                      <a:pt x="68752" y="66560"/>
                      <a:pt x="66952" y="67326"/>
                      <a:pt x="65653" y="68719"/>
                    </a:cubicBezTo>
                    <a:cubicBezTo>
                      <a:pt x="64371" y="67339"/>
                      <a:pt x="62579" y="66559"/>
                      <a:pt x="60697" y="66559"/>
                    </a:cubicBezTo>
                    <a:cubicBezTo>
                      <a:pt x="60214" y="66559"/>
                      <a:pt x="59730" y="66613"/>
                      <a:pt x="59255" y="66711"/>
                    </a:cubicBezTo>
                    <a:cubicBezTo>
                      <a:pt x="59295" y="62557"/>
                      <a:pt x="62473" y="60478"/>
                      <a:pt x="65651" y="60478"/>
                    </a:cubicBezTo>
                    <a:close/>
                    <a:moveTo>
                      <a:pt x="18806" y="60522"/>
                    </a:moveTo>
                    <a:cubicBezTo>
                      <a:pt x="21979" y="60522"/>
                      <a:pt x="25151" y="62596"/>
                      <a:pt x="25196" y="66747"/>
                    </a:cubicBezTo>
                    <a:lnTo>
                      <a:pt x="25196" y="66747"/>
                    </a:lnTo>
                    <a:cubicBezTo>
                      <a:pt x="24723" y="66645"/>
                      <a:pt x="24245" y="66596"/>
                      <a:pt x="23772" y="66596"/>
                    </a:cubicBezTo>
                    <a:cubicBezTo>
                      <a:pt x="21913" y="66596"/>
                      <a:pt x="20107" y="67362"/>
                      <a:pt x="18807" y="68754"/>
                    </a:cubicBezTo>
                    <a:cubicBezTo>
                      <a:pt x="17526" y="67374"/>
                      <a:pt x="15734" y="66595"/>
                      <a:pt x="13852" y="66595"/>
                    </a:cubicBezTo>
                    <a:cubicBezTo>
                      <a:pt x="13368" y="66595"/>
                      <a:pt x="12884" y="66649"/>
                      <a:pt x="12409" y="66747"/>
                    </a:cubicBezTo>
                    <a:cubicBezTo>
                      <a:pt x="12454" y="62599"/>
                      <a:pt x="15631" y="60522"/>
                      <a:pt x="18806" y="60522"/>
                    </a:cubicBezTo>
                    <a:close/>
                    <a:moveTo>
                      <a:pt x="84142" y="66790"/>
                    </a:moveTo>
                    <a:cubicBezTo>
                      <a:pt x="86075" y="66790"/>
                      <a:pt x="87947" y="67588"/>
                      <a:pt x="89290" y="69041"/>
                    </a:cubicBezTo>
                    <a:lnTo>
                      <a:pt x="89290" y="69041"/>
                    </a:lnTo>
                    <a:cubicBezTo>
                      <a:pt x="89287" y="69041"/>
                      <a:pt x="89284" y="69041"/>
                      <a:pt x="89281" y="69041"/>
                    </a:cubicBezTo>
                    <a:cubicBezTo>
                      <a:pt x="89262" y="69041"/>
                      <a:pt x="89242" y="69041"/>
                      <a:pt x="89222" y="69041"/>
                    </a:cubicBezTo>
                    <a:cubicBezTo>
                      <a:pt x="87354" y="69041"/>
                      <a:pt x="85594" y="69879"/>
                      <a:pt x="84344" y="71183"/>
                    </a:cubicBezTo>
                    <a:cubicBezTo>
                      <a:pt x="84434" y="69588"/>
                      <a:pt x="83851" y="68082"/>
                      <a:pt x="82857" y="66909"/>
                    </a:cubicBezTo>
                    <a:cubicBezTo>
                      <a:pt x="83285" y="66829"/>
                      <a:pt x="83715" y="66790"/>
                      <a:pt x="84142" y="66790"/>
                    </a:cubicBezTo>
                    <a:close/>
                    <a:moveTo>
                      <a:pt x="94437" y="66782"/>
                    </a:moveTo>
                    <a:cubicBezTo>
                      <a:pt x="94862" y="66782"/>
                      <a:pt x="95290" y="66821"/>
                      <a:pt x="95715" y="66900"/>
                    </a:cubicBezTo>
                    <a:cubicBezTo>
                      <a:pt x="94720" y="68082"/>
                      <a:pt x="94138" y="69579"/>
                      <a:pt x="94228" y="71174"/>
                    </a:cubicBezTo>
                    <a:lnTo>
                      <a:pt x="94219" y="71183"/>
                    </a:lnTo>
                    <a:cubicBezTo>
                      <a:pt x="92977" y="69879"/>
                      <a:pt x="91209" y="69041"/>
                      <a:pt x="89341" y="69041"/>
                    </a:cubicBezTo>
                    <a:cubicBezTo>
                      <a:pt x="89324" y="69041"/>
                      <a:pt x="89307" y="69041"/>
                      <a:pt x="89290" y="69041"/>
                    </a:cubicBezTo>
                    <a:lnTo>
                      <a:pt x="89290" y="69041"/>
                    </a:lnTo>
                    <a:cubicBezTo>
                      <a:pt x="90628" y="67586"/>
                      <a:pt x="92502" y="66782"/>
                      <a:pt x="94437" y="66782"/>
                    </a:cubicBezTo>
                    <a:close/>
                    <a:moveTo>
                      <a:pt x="47476" y="66925"/>
                    </a:moveTo>
                    <a:cubicBezTo>
                      <a:pt x="47900" y="66925"/>
                      <a:pt x="48328" y="66964"/>
                      <a:pt x="48753" y="67043"/>
                    </a:cubicBezTo>
                    <a:cubicBezTo>
                      <a:pt x="47767" y="68226"/>
                      <a:pt x="47185" y="69731"/>
                      <a:pt x="47266" y="71317"/>
                    </a:cubicBezTo>
                    <a:cubicBezTo>
                      <a:pt x="46024" y="70014"/>
                      <a:pt x="44257" y="69184"/>
                      <a:pt x="42388" y="69184"/>
                    </a:cubicBezTo>
                    <a:cubicBezTo>
                      <a:pt x="42371" y="69184"/>
                      <a:pt x="42354" y="69184"/>
                      <a:pt x="42337" y="69184"/>
                    </a:cubicBezTo>
                    <a:lnTo>
                      <a:pt x="42337" y="69184"/>
                    </a:lnTo>
                    <a:cubicBezTo>
                      <a:pt x="43675" y="67729"/>
                      <a:pt x="45543" y="66925"/>
                      <a:pt x="47476" y="66925"/>
                    </a:cubicBezTo>
                    <a:close/>
                    <a:moveTo>
                      <a:pt x="60488" y="66929"/>
                    </a:moveTo>
                    <a:cubicBezTo>
                      <a:pt x="62422" y="66929"/>
                      <a:pt x="64295" y="67727"/>
                      <a:pt x="65636" y="69175"/>
                    </a:cubicBezTo>
                    <a:lnTo>
                      <a:pt x="65636" y="69175"/>
                    </a:lnTo>
                    <a:cubicBezTo>
                      <a:pt x="65622" y="69175"/>
                      <a:pt x="65608" y="69175"/>
                      <a:pt x="65593" y="69175"/>
                    </a:cubicBezTo>
                    <a:cubicBezTo>
                      <a:pt x="63725" y="69175"/>
                      <a:pt x="61966" y="70014"/>
                      <a:pt x="60715" y="71317"/>
                    </a:cubicBezTo>
                    <a:cubicBezTo>
                      <a:pt x="60805" y="69731"/>
                      <a:pt x="60223" y="68226"/>
                      <a:pt x="59228" y="67043"/>
                    </a:cubicBezTo>
                    <a:cubicBezTo>
                      <a:pt x="59647" y="66967"/>
                      <a:pt x="60069" y="66929"/>
                      <a:pt x="60488" y="66929"/>
                    </a:cubicBezTo>
                    <a:close/>
                    <a:moveTo>
                      <a:pt x="23953" y="66970"/>
                    </a:moveTo>
                    <a:cubicBezTo>
                      <a:pt x="24378" y="66970"/>
                      <a:pt x="24806" y="67009"/>
                      <a:pt x="25232" y="67088"/>
                    </a:cubicBezTo>
                    <a:cubicBezTo>
                      <a:pt x="24239" y="68277"/>
                      <a:pt x="23657" y="69770"/>
                      <a:pt x="23744" y="71361"/>
                    </a:cubicBezTo>
                    <a:lnTo>
                      <a:pt x="23744" y="71361"/>
                    </a:lnTo>
                    <a:cubicBezTo>
                      <a:pt x="22494" y="70058"/>
                      <a:pt x="20726" y="69220"/>
                      <a:pt x="18866" y="69220"/>
                    </a:cubicBezTo>
                    <a:cubicBezTo>
                      <a:pt x="18846" y="69220"/>
                      <a:pt x="18827" y="69220"/>
                      <a:pt x="18807" y="69220"/>
                    </a:cubicBezTo>
                    <a:cubicBezTo>
                      <a:pt x="20144" y="67773"/>
                      <a:pt x="22018" y="66970"/>
                      <a:pt x="23953" y="66970"/>
                    </a:cubicBezTo>
                    <a:close/>
                    <a:moveTo>
                      <a:pt x="13652" y="66970"/>
                    </a:moveTo>
                    <a:cubicBezTo>
                      <a:pt x="15588" y="66970"/>
                      <a:pt x="17463" y="67773"/>
                      <a:pt x="18807" y="69220"/>
                    </a:cubicBezTo>
                    <a:cubicBezTo>
                      <a:pt x="18787" y="69220"/>
                      <a:pt x="18768" y="69220"/>
                      <a:pt x="18748" y="69220"/>
                    </a:cubicBezTo>
                    <a:cubicBezTo>
                      <a:pt x="16879" y="69220"/>
                      <a:pt x="15111" y="70058"/>
                      <a:pt x="13870" y="71362"/>
                    </a:cubicBezTo>
                    <a:cubicBezTo>
                      <a:pt x="13951" y="69776"/>
                      <a:pt x="13368" y="68271"/>
                      <a:pt x="12374" y="67088"/>
                    </a:cubicBezTo>
                    <a:cubicBezTo>
                      <a:pt x="12799" y="67009"/>
                      <a:pt x="13227" y="66970"/>
                      <a:pt x="13652" y="66970"/>
                    </a:cubicBezTo>
                    <a:close/>
                    <a:moveTo>
                      <a:pt x="107653" y="66739"/>
                    </a:moveTo>
                    <a:cubicBezTo>
                      <a:pt x="109587" y="66739"/>
                      <a:pt x="111464" y="67541"/>
                      <a:pt x="112812" y="68996"/>
                    </a:cubicBezTo>
                    <a:cubicBezTo>
                      <a:pt x="114149" y="67549"/>
                      <a:pt x="116022" y="66746"/>
                      <a:pt x="117958" y="66746"/>
                    </a:cubicBezTo>
                    <a:cubicBezTo>
                      <a:pt x="118383" y="66746"/>
                      <a:pt x="118811" y="66785"/>
                      <a:pt x="119236" y="66864"/>
                    </a:cubicBezTo>
                    <a:cubicBezTo>
                      <a:pt x="118242" y="68047"/>
                      <a:pt x="117659" y="69552"/>
                      <a:pt x="117749" y="71138"/>
                    </a:cubicBezTo>
                    <a:cubicBezTo>
                      <a:pt x="116499" y="69835"/>
                      <a:pt x="114731" y="69005"/>
                      <a:pt x="112871" y="69005"/>
                    </a:cubicBezTo>
                    <a:cubicBezTo>
                      <a:pt x="112851" y="69005"/>
                      <a:pt x="112832" y="69005"/>
                      <a:pt x="112812" y="69005"/>
                    </a:cubicBezTo>
                    <a:cubicBezTo>
                      <a:pt x="112793" y="69005"/>
                      <a:pt x="112774" y="69005"/>
                      <a:pt x="112756" y="69005"/>
                    </a:cubicBezTo>
                    <a:cubicBezTo>
                      <a:pt x="110769" y="69005"/>
                      <a:pt x="108893" y="69951"/>
                      <a:pt x="107641" y="71398"/>
                    </a:cubicBezTo>
                    <a:lnTo>
                      <a:pt x="107641" y="71398"/>
                    </a:lnTo>
                    <a:cubicBezTo>
                      <a:pt x="107802" y="69707"/>
                      <a:pt x="107213" y="68132"/>
                      <a:pt x="106177" y="66897"/>
                    </a:cubicBezTo>
                    <a:lnTo>
                      <a:pt x="106177" y="66897"/>
                    </a:lnTo>
                    <a:cubicBezTo>
                      <a:pt x="106668" y="66791"/>
                      <a:pt x="107162" y="66739"/>
                      <a:pt x="107653" y="66739"/>
                    </a:cubicBezTo>
                    <a:close/>
                    <a:moveTo>
                      <a:pt x="37174" y="66927"/>
                    </a:moveTo>
                    <a:cubicBezTo>
                      <a:pt x="39113" y="66927"/>
                      <a:pt x="40989" y="67729"/>
                      <a:pt x="42337" y="69184"/>
                    </a:cubicBezTo>
                    <a:lnTo>
                      <a:pt x="42337" y="69184"/>
                    </a:lnTo>
                    <a:cubicBezTo>
                      <a:pt x="42334" y="69184"/>
                      <a:pt x="42331" y="69184"/>
                      <a:pt x="42328" y="69184"/>
                    </a:cubicBezTo>
                    <a:cubicBezTo>
                      <a:pt x="42301" y="69184"/>
                      <a:pt x="42274" y="69184"/>
                      <a:pt x="42246" y="69184"/>
                    </a:cubicBezTo>
                    <a:cubicBezTo>
                      <a:pt x="40269" y="69184"/>
                      <a:pt x="38404" y="70136"/>
                      <a:pt x="37158" y="71577"/>
                    </a:cubicBezTo>
                    <a:cubicBezTo>
                      <a:pt x="37320" y="69910"/>
                      <a:pt x="36728" y="68324"/>
                      <a:pt x="35689" y="67088"/>
                    </a:cubicBezTo>
                    <a:lnTo>
                      <a:pt x="35680" y="67088"/>
                    </a:lnTo>
                    <a:cubicBezTo>
                      <a:pt x="36177" y="66980"/>
                      <a:pt x="36678" y="66927"/>
                      <a:pt x="37174" y="66927"/>
                    </a:cubicBezTo>
                    <a:close/>
                    <a:moveTo>
                      <a:pt x="124481" y="64880"/>
                    </a:moveTo>
                    <a:cubicBezTo>
                      <a:pt x="127655" y="64880"/>
                      <a:pt x="130827" y="66957"/>
                      <a:pt x="130867" y="71111"/>
                    </a:cubicBezTo>
                    <a:lnTo>
                      <a:pt x="130858" y="71129"/>
                    </a:lnTo>
                    <a:cubicBezTo>
                      <a:pt x="130380" y="71024"/>
                      <a:pt x="129897" y="70973"/>
                      <a:pt x="129419" y="70973"/>
                    </a:cubicBezTo>
                    <a:cubicBezTo>
                      <a:pt x="127565" y="70973"/>
                      <a:pt x="125767" y="71740"/>
                      <a:pt x="124478" y="73136"/>
                    </a:cubicBezTo>
                    <a:cubicBezTo>
                      <a:pt x="123204" y="71764"/>
                      <a:pt x="121425" y="70977"/>
                      <a:pt x="119555" y="70977"/>
                    </a:cubicBezTo>
                    <a:cubicBezTo>
                      <a:pt x="119544" y="70977"/>
                      <a:pt x="119534" y="70977"/>
                      <a:pt x="119523" y="70977"/>
                    </a:cubicBezTo>
                    <a:cubicBezTo>
                      <a:pt x="119039" y="70977"/>
                      <a:pt x="118555" y="71021"/>
                      <a:pt x="118080" y="71129"/>
                    </a:cubicBezTo>
                    <a:cubicBezTo>
                      <a:pt x="118121" y="66963"/>
                      <a:pt x="121302" y="64880"/>
                      <a:pt x="124481" y="64880"/>
                    </a:cubicBezTo>
                    <a:close/>
                    <a:moveTo>
                      <a:pt x="77631" y="64934"/>
                    </a:moveTo>
                    <a:cubicBezTo>
                      <a:pt x="80806" y="64934"/>
                      <a:pt x="83981" y="67013"/>
                      <a:pt x="84022" y="71174"/>
                    </a:cubicBezTo>
                    <a:cubicBezTo>
                      <a:pt x="83541" y="71069"/>
                      <a:pt x="83056" y="71017"/>
                      <a:pt x="82576" y="71017"/>
                    </a:cubicBezTo>
                    <a:cubicBezTo>
                      <a:pt x="80721" y="71017"/>
                      <a:pt x="78928" y="71782"/>
                      <a:pt x="77633" y="73163"/>
                    </a:cubicBezTo>
                    <a:lnTo>
                      <a:pt x="77633" y="73172"/>
                    </a:lnTo>
                    <a:cubicBezTo>
                      <a:pt x="76351" y="71801"/>
                      <a:pt x="74559" y="71012"/>
                      <a:pt x="72678" y="71012"/>
                    </a:cubicBezTo>
                    <a:cubicBezTo>
                      <a:pt x="72194" y="71012"/>
                      <a:pt x="71710" y="71066"/>
                      <a:pt x="71235" y="71174"/>
                    </a:cubicBezTo>
                    <a:cubicBezTo>
                      <a:pt x="71275" y="67015"/>
                      <a:pt x="74454" y="64934"/>
                      <a:pt x="77631" y="64934"/>
                    </a:cubicBezTo>
                    <a:close/>
                    <a:moveTo>
                      <a:pt x="100937" y="64934"/>
                    </a:moveTo>
                    <a:cubicBezTo>
                      <a:pt x="104113" y="64934"/>
                      <a:pt x="107288" y="67013"/>
                      <a:pt x="107328" y="71174"/>
                    </a:cubicBezTo>
                    <a:cubicBezTo>
                      <a:pt x="106849" y="71069"/>
                      <a:pt x="106366" y="71017"/>
                      <a:pt x="105887" y="71017"/>
                    </a:cubicBezTo>
                    <a:cubicBezTo>
                      <a:pt x="104037" y="71017"/>
                      <a:pt x="102243" y="71782"/>
                      <a:pt x="100948" y="73163"/>
                    </a:cubicBezTo>
                    <a:lnTo>
                      <a:pt x="100939" y="73172"/>
                    </a:lnTo>
                    <a:cubicBezTo>
                      <a:pt x="99658" y="71801"/>
                      <a:pt x="97866" y="71012"/>
                      <a:pt x="95984" y="71012"/>
                    </a:cubicBezTo>
                    <a:cubicBezTo>
                      <a:pt x="95500" y="71012"/>
                      <a:pt x="95016" y="71066"/>
                      <a:pt x="94541" y="71174"/>
                    </a:cubicBezTo>
                    <a:cubicBezTo>
                      <a:pt x="94582" y="67015"/>
                      <a:pt x="97760" y="64934"/>
                      <a:pt x="100937" y="64934"/>
                    </a:cubicBezTo>
                    <a:close/>
                    <a:moveTo>
                      <a:pt x="53992" y="65081"/>
                    </a:moveTo>
                    <a:cubicBezTo>
                      <a:pt x="57167" y="65081"/>
                      <a:pt x="60344" y="67159"/>
                      <a:pt x="60384" y="71317"/>
                    </a:cubicBezTo>
                    <a:cubicBezTo>
                      <a:pt x="59911" y="71215"/>
                      <a:pt x="59433" y="71165"/>
                      <a:pt x="58960" y="71165"/>
                    </a:cubicBezTo>
                    <a:cubicBezTo>
                      <a:pt x="57101" y="71165"/>
                      <a:pt x="55296" y="71932"/>
                      <a:pt x="54004" y="73324"/>
                    </a:cubicBezTo>
                    <a:cubicBezTo>
                      <a:pt x="52723" y="71944"/>
                      <a:pt x="50922" y="71165"/>
                      <a:pt x="49049" y="71165"/>
                    </a:cubicBezTo>
                    <a:cubicBezTo>
                      <a:pt x="48565" y="71165"/>
                      <a:pt x="48081" y="71219"/>
                      <a:pt x="47606" y="71317"/>
                    </a:cubicBezTo>
                    <a:cubicBezTo>
                      <a:pt x="47642" y="67159"/>
                      <a:pt x="50816" y="65081"/>
                      <a:pt x="53992" y="65081"/>
                    </a:cubicBezTo>
                    <a:close/>
                    <a:moveTo>
                      <a:pt x="7148" y="65122"/>
                    </a:moveTo>
                    <a:cubicBezTo>
                      <a:pt x="10323" y="65122"/>
                      <a:pt x="13498" y="67201"/>
                      <a:pt x="13538" y="71362"/>
                    </a:cubicBezTo>
                    <a:cubicBezTo>
                      <a:pt x="13060" y="71257"/>
                      <a:pt x="12578" y="71206"/>
                      <a:pt x="12099" y="71206"/>
                    </a:cubicBezTo>
                    <a:cubicBezTo>
                      <a:pt x="10245" y="71206"/>
                      <a:pt x="8446" y="71973"/>
                      <a:pt x="7150" y="73369"/>
                    </a:cubicBezTo>
                    <a:lnTo>
                      <a:pt x="7150" y="73360"/>
                    </a:lnTo>
                    <a:cubicBezTo>
                      <a:pt x="5875" y="71988"/>
                      <a:pt x="4096" y="71209"/>
                      <a:pt x="2226" y="71209"/>
                    </a:cubicBezTo>
                    <a:cubicBezTo>
                      <a:pt x="2216" y="71209"/>
                      <a:pt x="2205" y="71210"/>
                      <a:pt x="2194" y="71210"/>
                    </a:cubicBezTo>
                    <a:cubicBezTo>
                      <a:pt x="1711" y="71210"/>
                      <a:pt x="1227" y="71254"/>
                      <a:pt x="752" y="71362"/>
                    </a:cubicBezTo>
                    <a:cubicBezTo>
                      <a:pt x="792" y="67203"/>
                      <a:pt x="3970" y="65122"/>
                      <a:pt x="7148" y="65122"/>
                    </a:cubicBezTo>
                    <a:close/>
                    <a:moveTo>
                      <a:pt x="30463" y="65122"/>
                    </a:moveTo>
                    <a:cubicBezTo>
                      <a:pt x="33638" y="65122"/>
                      <a:pt x="36813" y="67201"/>
                      <a:pt x="36854" y="71362"/>
                    </a:cubicBezTo>
                    <a:cubicBezTo>
                      <a:pt x="36375" y="71257"/>
                      <a:pt x="35893" y="71206"/>
                      <a:pt x="35414" y="71206"/>
                    </a:cubicBezTo>
                    <a:cubicBezTo>
                      <a:pt x="33560" y="71206"/>
                      <a:pt x="31761" y="71973"/>
                      <a:pt x="30465" y="73369"/>
                    </a:cubicBezTo>
                    <a:lnTo>
                      <a:pt x="30465" y="73360"/>
                    </a:lnTo>
                    <a:cubicBezTo>
                      <a:pt x="29191" y="71988"/>
                      <a:pt x="27412" y="71209"/>
                      <a:pt x="25542" y="71209"/>
                    </a:cubicBezTo>
                    <a:cubicBezTo>
                      <a:pt x="25531" y="71209"/>
                      <a:pt x="25520" y="71210"/>
                      <a:pt x="25510" y="71210"/>
                    </a:cubicBezTo>
                    <a:cubicBezTo>
                      <a:pt x="25026" y="71210"/>
                      <a:pt x="24542" y="71254"/>
                      <a:pt x="24067" y="71362"/>
                    </a:cubicBezTo>
                    <a:cubicBezTo>
                      <a:pt x="24107" y="67203"/>
                      <a:pt x="27285" y="65122"/>
                      <a:pt x="30463" y="65122"/>
                    </a:cubicBezTo>
                    <a:close/>
                    <a:moveTo>
                      <a:pt x="129608" y="71351"/>
                    </a:moveTo>
                    <a:cubicBezTo>
                      <a:pt x="130035" y="71351"/>
                      <a:pt x="130466" y="71390"/>
                      <a:pt x="130894" y="71469"/>
                    </a:cubicBezTo>
                    <a:cubicBezTo>
                      <a:pt x="129908" y="72634"/>
                      <a:pt x="129326" y="74140"/>
                      <a:pt x="129415" y="75726"/>
                    </a:cubicBezTo>
                    <a:lnTo>
                      <a:pt x="129406" y="75744"/>
                    </a:lnTo>
                    <a:cubicBezTo>
                      <a:pt x="128156" y="74440"/>
                      <a:pt x="126397" y="73602"/>
                      <a:pt x="124528" y="73602"/>
                    </a:cubicBezTo>
                    <a:cubicBezTo>
                      <a:pt x="124509" y="73602"/>
                      <a:pt x="124489" y="73602"/>
                      <a:pt x="124469" y="73602"/>
                    </a:cubicBezTo>
                    <a:cubicBezTo>
                      <a:pt x="124450" y="73602"/>
                      <a:pt x="124430" y="73602"/>
                      <a:pt x="124410" y="73602"/>
                    </a:cubicBezTo>
                    <a:cubicBezTo>
                      <a:pt x="122541" y="73602"/>
                      <a:pt x="120773" y="74440"/>
                      <a:pt x="119532" y="75744"/>
                    </a:cubicBezTo>
                    <a:cubicBezTo>
                      <a:pt x="119613" y="74149"/>
                      <a:pt x="119030" y="72652"/>
                      <a:pt x="118045" y="71469"/>
                    </a:cubicBezTo>
                    <a:cubicBezTo>
                      <a:pt x="118473" y="71390"/>
                      <a:pt x="118903" y="71351"/>
                      <a:pt x="119331" y="71351"/>
                    </a:cubicBezTo>
                    <a:cubicBezTo>
                      <a:pt x="121264" y="71351"/>
                      <a:pt x="123134" y="72148"/>
                      <a:pt x="124469" y="73593"/>
                    </a:cubicBezTo>
                    <a:cubicBezTo>
                      <a:pt x="125805" y="72148"/>
                      <a:pt x="127675" y="71351"/>
                      <a:pt x="129608" y="71351"/>
                    </a:cubicBezTo>
                    <a:close/>
                    <a:moveTo>
                      <a:pt x="48843" y="71540"/>
                    </a:moveTo>
                    <a:cubicBezTo>
                      <a:pt x="50782" y="71540"/>
                      <a:pt x="52650" y="72343"/>
                      <a:pt x="53995" y="73790"/>
                    </a:cubicBezTo>
                    <a:cubicBezTo>
                      <a:pt x="53975" y="73790"/>
                      <a:pt x="53956" y="73790"/>
                      <a:pt x="53936" y="73790"/>
                    </a:cubicBezTo>
                    <a:cubicBezTo>
                      <a:pt x="52067" y="73790"/>
                      <a:pt x="50299" y="74628"/>
                      <a:pt x="49058" y="75932"/>
                    </a:cubicBezTo>
                    <a:cubicBezTo>
                      <a:pt x="49138" y="74337"/>
                      <a:pt x="48556" y="72840"/>
                      <a:pt x="47561" y="71658"/>
                    </a:cubicBezTo>
                    <a:cubicBezTo>
                      <a:pt x="47989" y="71579"/>
                      <a:pt x="48418" y="71540"/>
                      <a:pt x="48843" y="71540"/>
                    </a:cubicBezTo>
                    <a:close/>
                    <a:moveTo>
                      <a:pt x="59141" y="71540"/>
                    </a:moveTo>
                    <a:cubicBezTo>
                      <a:pt x="59566" y="71540"/>
                      <a:pt x="59994" y="71579"/>
                      <a:pt x="60420" y="71658"/>
                    </a:cubicBezTo>
                    <a:cubicBezTo>
                      <a:pt x="59425" y="72840"/>
                      <a:pt x="58843" y="74346"/>
                      <a:pt x="58932" y="75932"/>
                    </a:cubicBezTo>
                    <a:cubicBezTo>
                      <a:pt x="57682" y="74628"/>
                      <a:pt x="55914" y="73790"/>
                      <a:pt x="54054" y="73790"/>
                    </a:cubicBezTo>
                    <a:cubicBezTo>
                      <a:pt x="54034" y="73790"/>
                      <a:pt x="54015" y="73790"/>
                      <a:pt x="53995" y="73790"/>
                    </a:cubicBezTo>
                    <a:cubicBezTo>
                      <a:pt x="55332" y="72343"/>
                      <a:pt x="57206" y="71540"/>
                      <a:pt x="59141" y="71540"/>
                    </a:cubicBezTo>
                    <a:close/>
                    <a:moveTo>
                      <a:pt x="112810" y="69495"/>
                    </a:moveTo>
                    <a:cubicBezTo>
                      <a:pt x="115985" y="69495"/>
                      <a:pt x="119160" y="71574"/>
                      <a:pt x="119200" y="75735"/>
                    </a:cubicBezTo>
                    <a:cubicBezTo>
                      <a:pt x="118721" y="75630"/>
                      <a:pt x="118239" y="75578"/>
                      <a:pt x="117760" y="75578"/>
                    </a:cubicBezTo>
                    <a:cubicBezTo>
                      <a:pt x="115909" y="75578"/>
                      <a:pt x="114116" y="76343"/>
                      <a:pt x="112821" y="77724"/>
                    </a:cubicBezTo>
                    <a:lnTo>
                      <a:pt x="112812" y="77733"/>
                    </a:lnTo>
                    <a:cubicBezTo>
                      <a:pt x="111530" y="76362"/>
                      <a:pt x="109738" y="75573"/>
                      <a:pt x="107856" y="75573"/>
                    </a:cubicBezTo>
                    <a:cubicBezTo>
                      <a:pt x="107373" y="75573"/>
                      <a:pt x="106889" y="75627"/>
                      <a:pt x="106414" y="75735"/>
                    </a:cubicBezTo>
                    <a:lnTo>
                      <a:pt x="106414" y="75735"/>
                    </a:lnTo>
                    <a:cubicBezTo>
                      <a:pt x="106454" y="71576"/>
                      <a:pt x="109632" y="69495"/>
                      <a:pt x="112810" y="69495"/>
                    </a:cubicBezTo>
                    <a:close/>
                    <a:moveTo>
                      <a:pt x="136139" y="69486"/>
                    </a:moveTo>
                    <a:cubicBezTo>
                      <a:pt x="139313" y="69486"/>
                      <a:pt x="142484" y="71562"/>
                      <a:pt x="142525" y="75717"/>
                    </a:cubicBezTo>
                    <a:lnTo>
                      <a:pt x="142516" y="75735"/>
                    </a:lnTo>
                    <a:cubicBezTo>
                      <a:pt x="142037" y="75630"/>
                      <a:pt x="141554" y="75578"/>
                      <a:pt x="141075" y="75578"/>
                    </a:cubicBezTo>
                    <a:cubicBezTo>
                      <a:pt x="139222" y="75578"/>
                      <a:pt x="137424" y="76345"/>
                      <a:pt x="136136" y="77733"/>
                    </a:cubicBezTo>
                    <a:cubicBezTo>
                      <a:pt x="134854" y="76362"/>
                      <a:pt x="133062" y="75573"/>
                      <a:pt x="131181" y="75573"/>
                    </a:cubicBezTo>
                    <a:cubicBezTo>
                      <a:pt x="130697" y="75573"/>
                      <a:pt x="130213" y="75627"/>
                      <a:pt x="129738" y="75735"/>
                    </a:cubicBezTo>
                    <a:cubicBezTo>
                      <a:pt x="129778" y="71569"/>
                      <a:pt x="132960" y="69486"/>
                      <a:pt x="136139" y="69486"/>
                    </a:cubicBezTo>
                    <a:close/>
                    <a:moveTo>
                      <a:pt x="42333" y="69686"/>
                    </a:moveTo>
                    <a:cubicBezTo>
                      <a:pt x="45509" y="69686"/>
                      <a:pt x="48686" y="71765"/>
                      <a:pt x="48726" y="75923"/>
                    </a:cubicBezTo>
                    <a:cubicBezTo>
                      <a:pt x="48248" y="75818"/>
                      <a:pt x="47765" y="75767"/>
                      <a:pt x="47287" y="75767"/>
                    </a:cubicBezTo>
                    <a:cubicBezTo>
                      <a:pt x="45433" y="75767"/>
                      <a:pt x="43633" y="76534"/>
                      <a:pt x="42337" y="77930"/>
                    </a:cubicBezTo>
                    <a:cubicBezTo>
                      <a:pt x="41056" y="76550"/>
                      <a:pt x="39264" y="75770"/>
                      <a:pt x="37382" y="75770"/>
                    </a:cubicBezTo>
                    <a:cubicBezTo>
                      <a:pt x="36898" y="75770"/>
                      <a:pt x="36415" y="75815"/>
                      <a:pt x="35940" y="75923"/>
                    </a:cubicBezTo>
                    <a:cubicBezTo>
                      <a:pt x="35980" y="71765"/>
                      <a:pt x="39156" y="69686"/>
                      <a:pt x="42333" y="69686"/>
                    </a:cubicBezTo>
                    <a:close/>
                    <a:moveTo>
                      <a:pt x="65651" y="69683"/>
                    </a:moveTo>
                    <a:cubicBezTo>
                      <a:pt x="68826" y="69683"/>
                      <a:pt x="72001" y="71762"/>
                      <a:pt x="72041" y="75923"/>
                    </a:cubicBezTo>
                    <a:cubicBezTo>
                      <a:pt x="71563" y="75818"/>
                      <a:pt x="71081" y="75767"/>
                      <a:pt x="70602" y="75767"/>
                    </a:cubicBezTo>
                    <a:cubicBezTo>
                      <a:pt x="68748" y="75767"/>
                      <a:pt x="66949" y="76534"/>
                      <a:pt x="65653" y="77930"/>
                    </a:cubicBezTo>
                    <a:cubicBezTo>
                      <a:pt x="64371" y="76550"/>
                      <a:pt x="62579" y="75770"/>
                      <a:pt x="60697" y="75770"/>
                    </a:cubicBezTo>
                    <a:cubicBezTo>
                      <a:pt x="60214" y="75770"/>
                      <a:pt x="59730" y="75815"/>
                      <a:pt x="59255" y="75923"/>
                    </a:cubicBezTo>
                    <a:cubicBezTo>
                      <a:pt x="59295" y="71764"/>
                      <a:pt x="62473" y="69683"/>
                      <a:pt x="65651" y="69683"/>
                    </a:cubicBezTo>
                    <a:close/>
                    <a:moveTo>
                      <a:pt x="82884" y="1"/>
                    </a:moveTo>
                    <a:cubicBezTo>
                      <a:pt x="82642" y="699"/>
                      <a:pt x="82534" y="1434"/>
                      <a:pt x="82579" y="2178"/>
                    </a:cubicBezTo>
                    <a:cubicBezTo>
                      <a:pt x="81329" y="875"/>
                      <a:pt x="79570" y="36"/>
                      <a:pt x="77701" y="36"/>
                    </a:cubicBezTo>
                    <a:cubicBezTo>
                      <a:pt x="77681" y="36"/>
                      <a:pt x="77661" y="36"/>
                      <a:pt x="77642" y="36"/>
                    </a:cubicBezTo>
                    <a:cubicBezTo>
                      <a:pt x="77622" y="36"/>
                      <a:pt x="77602" y="36"/>
                      <a:pt x="77582" y="36"/>
                    </a:cubicBezTo>
                    <a:cubicBezTo>
                      <a:pt x="73834" y="36"/>
                      <a:pt x="70494" y="3399"/>
                      <a:pt x="70948" y="7160"/>
                    </a:cubicBezTo>
                    <a:cubicBezTo>
                      <a:pt x="71458" y="7046"/>
                      <a:pt x="71971" y="6991"/>
                      <a:pt x="72481" y="6991"/>
                    </a:cubicBezTo>
                    <a:cubicBezTo>
                      <a:pt x="74418" y="6991"/>
                      <a:pt x="76294" y="7793"/>
                      <a:pt x="77642" y="9248"/>
                    </a:cubicBezTo>
                    <a:cubicBezTo>
                      <a:pt x="77624" y="9248"/>
                      <a:pt x="77606" y="9248"/>
                      <a:pt x="77587" y="9248"/>
                    </a:cubicBezTo>
                    <a:cubicBezTo>
                      <a:pt x="75529" y="9248"/>
                      <a:pt x="73607" y="10256"/>
                      <a:pt x="72355" y="11784"/>
                    </a:cubicBezTo>
                    <a:cubicBezTo>
                      <a:pt x="72756" y="8058"/>
                      <a:pt x="69443" y="4740"/>
                      <a:pt x="65721" y="4740"/>
                    </a:cubicBezTo>
                    <a:cubicBezTo>
                      <a:pt x="65701" y="4740"/>
                      <a:pt x="65682" y="4740"/>
                      <a:pt x="65662" y="4741"/>
                    </a:cubicBezTo>
                    <a:cubicBezTo>
                      <a:pt x="65642" y="4740"/>
                      <a:pt x="65622" y="4740"/>
                      <a:pt x="65602" y="4740"/>
                    </a:cubicBezTo>
                    <a:cubicBezTo>
                      <a:pt x="63733" y="4740"/>
                      <a:pt x="61966" y="5570"/>
                      <a:pt x="60724" y="6873"/>
                    </a:cubicBezTo>
                    <a:cubicBezTo>
                      <a:pt x="60760" y="6138"/>
                      <a:pt x="60662" y="5395"/>
                      <a:pt x="60420" y="4696"/>
                    </a:cubicBezTo>
                    <a:lnTo>
                      <a:pt x="60043" y="4696"/>
                    </a:lnTo>
                    <a:cubicBezTo>
                      <a:pt x="60276" y="5395"/>
                      <a:pt x="60393" y="6130"/>
                      <a:pt x="60393" y="6864"/>
                    </a:cubicBezTo>
                    <a:cubicBezTo>
                      <a:pt x="59920" y="6762"/>
                      <a:pt x="59442" y="6713"/>
                      <a:pt x="58969" y="6713"/>
                    </a:cubicBezTo>
                    <a:cubicBezTo>
                      <a:pt x="57110" y="6713"/>
                      <a:pt x="55305" y="7479"/>
                      <a:pt x="54013" y="8871"/>
                    </a:cubicBezTo>
                    <a:cubicBezTo>
                      <a:pt x="52732" y="7492"/>
                      <a:pt x="50939" y="6712"/>
                      <a:pt x="49058" y="6712"/>
                    </a:cubicBezTo>
                    <a:cubicBezTo>
                      <a:pt x="48574" y="6712"/>
                      <a:pt x="48090" y="6766"/>
                      <a:pt x="47615" y="6864"/>
                    </a:cubicBezTo>
                    <a:cubicBezTo>
                      <a:pt x="47615" y="6130"/>
                      <a:pt x="47732" y="5395"/>
                      <a:pt x="47965" y="4696"/>
                    </a:cubicBezTo>
                    <a:lnTo>
                      <a:pt x="47588" y="4696"/>
                    </a:lnTo>
                    <a:cubicBezTo>
                      <a:pt x="47346" y="5395"/>
                      <a:pt x="47248" y="6138"/>
                      <a:pt x="47284" y="6873"/>
                    </a:cubicBezTo>
                    <a:cubicBezTo>
                      <a:pt x="46049" y="5577"/>
                      <a:pt x="44293" y="4740"/>
                      <a:pt x="42434" y="4740"/>
                    </a:cubicBezTo>
                    <a:cubicBezTo>
                      <a:pt x="42405" y="4740"/>
                      <a:pt x="42376" y="4740"/>
                      <a:pt x="42346" y="4741"/>
                    </a:cubicBezTo>
                    <a:cubicBezTo>
                      <a:pt x="42319" y="4740"/>
                      <a:pt x="42291" y="4740"/>
                      <a:pt x="42263" y="4740"/>
                    </a:cubicBezTo>
                    <a:cubicBezTo>
                      <a:pt x="40287" y="4740"/>
                      <a:pt x="38431" y="5684"/>
                      <a:pt x="37185" y="7124"/>
                    </a:cubicBezTo>
                    <a:cubicBezTo>
                      <a:pt x="37480" y="3457"/>
                      <a:pt x="34193" y="233"/>
                      <a:pt x="30519" y="233"/>
                    </a:cubicBezTo>
                    <a:cubicBezTo>
                      <a:pt x="30504" y="233"/>
                      <a:pt x="30489" y="233"/>
                      <a:pt x="30474" y="234"/>
                    </a:cubicBezTo>
                    <a:cubicBezTo>
                      <a:pt x="30454" y="233"/>
                      <a:pt x="30434" y="233"/>
                      <a:pt x="30415" y="233"/>
                    </a:cubicBezTo>
                    <a:cubicBezTo>
                      <a:pt x="28546" y="233"/>
                      <a:pt x="26787" y="1072"/>
                      <a:pt x="25536" y="2375"/>
                    </a:cubicBezTo>
                    <a:cubicBezTo>
                      <a:pt x="25581" y="1640"/>
                      <a:pt x="25474" y="897"/>
                      <a:pt x="25232" y="198"/>
                    </a:cubicBezTo>
                    <a:lnTo>
                      <a:pt x="24864" y="198"/>
                    </a:lnTo>
                    <a:cubicBezTo>
                      <a:pt x="25088" y="897"/>
                      <a:pt x="25214" y="1631"/>
                      <a:pt x="25214" y="2366"/>
                    </a:cubicBezTo>
                    <a:cubicBezTo>
                      <a:pt x="24739" y="2264"/>
                      <a:pt x="24260" y="2214"/>
                      <a:pt x="23785" y="2214"/>
                    </a:cubicBezTo>
                    <a:cubicBezTo>
                      <a:pt x="21922" y="2214"/>
                      <a:pt x="20117" y="2981"/>
                      <a:pt x="18825" y="4373"/>
                    </a:cubicBezTo>
                    <a:cubicBezTo>
                      <a:pt x="17544" y="2993"/>
                      <a:pt x="15752" y="2214"/>
                      <a:pt x="13870" y="2214"/>
                    </a:cubicBezTo>
                    <a:cubicBezTo>
                      <a:pt x="13386" y="2214"/>
                      <a:pt x="12902" y="2268"/>
                      <a:pt x="12427" y="2366"/>
                    </a:cubicBezTo>
                    <a:cubicBezTo>
                      <a:pt x="12427" y="1631"/>
                      <a:pt x="12544" y="897"/>
                      <a:pt x="12777" y="198"/>
                    </a:cubicBezTo>
                    <a:lnTo>
                      <a:pt x="12382" y="198"/>
                    </a:lnTo>
                    <a:cubicBezTo>
                      <a:pt x="12141" y="897"/>
                      <a:pt x="12042" y="1640"/>
                      <a:pt x="12078" y="2375"/>
                    </a:cubicBezTo>
                    <a:cubicBezTo>
                      <a:pt x="10836" y="1072"/>
                      <a:pt x="9069" y="233"/>
                      <a:pt x="7200" y="233"/>
                    </a:cubicBezTo>
                    <a:cubicBezTo>
                      <a:pt x="7180" y="233"/>
                      <a:pt x="7160" y="233"/>
                      <a:pt x="7141" y="234"/>
                    </a:cubicBezTo>
                    <a:cubicBezTo>
                      <a:pt x="7126" y="233"/>
                      <a:pt x="7111" y="233"/>
                      <a:pt x="7096" y="233"/>
                    </a:cubicBezTo>
                    <a:cubicBezTo>
                      <a:pt x="3342" y="233"/>
                      <a:pt x="1" y="3600"/>
                      <a:pt x="456" y="7366"/>
                    </a:cubicBezTo>
                    <a:cubicBezTo>
                      <a:pt x="966" y="7252"/>
                      <a:pt x="1482" y="7196"/>
                      <a:pt x="1994" y="7196"/>
                    </a:cubicBezTo>
                    <a:cubicBezTo>
                      <a:pt x="3926" y="7196"/>
                      <a:pt x="5804" y="7993"/>
                      <a:pt x="7149" y="9445"/>
                    </a:cubicBezTo>
                    <a:lnTo>
                      <a:pt x="7149" y="9445"/>
                    </a:lnTo>
                    <a:cubicBezTo>
                      <a:pt x="7147" y="9445"/>
                      <a:pt x="7144" y="9445"/>
                      <a:pt x="7141" y="9445"/>
                    </a:cubicBezTo>
                    <a:cubicBezTo>
                      <a:pt x="7121" y="9445"/>
                      <a:pt x="7101" y="9445"/>
                      <a:pt x="7081" y="9445"/>
                    </a:cubicBezTo>
                    <a:cubicBezTo>
                      <a:pt x="3333" y="9445"/>
                      <a:pt x="1" y="12816"/>
                      <a:pt x="456" y="16569"/>
                    </a:cubicBezTo>
                    <a:cubicBezTo>
                      <a:pt x="961" y="16457"/>
                      <a:pt x="1471" y="16403"/>
                      <a:pt x="1977" y="16403"/>
                    </a:cubicBezTo>
                    <a:cubicBezTo>
                      <a:pt x="3909" y="16403"/>
                      <a:pt x="5782" y="17198"/>
                      <a:pt x="7132" y="18647"/>
                    </a:cubicBezTo>
                    <a:cubicBezTo>
                      <a:pt x="7112" y="18647"/>
                      <a:pt x="7092" y="18647"/>
                      <a:pt x="7072" y="18647"/>
                    </a:cubicBezTo>
                    <a:cubicBezTo>
                      <a:pt x="3333" y="18647"/>
                      <a:pt x="1" y="22009"/>
                      <a:pt x="456" y="25771"/>
                    </a:cubicBezTo>
                    <a:cubicBezTo>
                      <a:pt x="965" y="25657"/>
                      <a:pt x="1479" y="25602"/>
                      <a:pt x="1989" y="25602"/>
                    </a:cubicBezTo>
                    <a:cubicBezTo>
                      <a:pt x="3926" y="25602"/>
                      <a:pt x="5802" y="26404"/>
                      <a:pt x="7150" y="27859"/>
                    </a:cubicBezTo>
                    <a:cubicBezTo>
                      <a:pt x="8483" y="26416"/>
                      <a:pt x="10349" y="25613"/>
                      <a:pt x="12278" y="25613"/>
                    </a:cubicBezTo>
                    <a:cubicBezTo>
                      <a:pt x="12709" y="25613"/>
                      <a:pt x="13143" y="25653"/>
                      <a:pt x="13574" y="25735"/>
                    </a:cubicBezTo>
                    <a:cubicBezTo>
                      <a:pt x="12580" y="26909"/>
                      <a:pt x="11997" y="28414"/>
                      <a:pt x="12087" y="30000"/>
                    </a:cubicBezTo>
                    <a:cubicBezTo>
                      <a:pt x="10837" y="28697"/>
                      <a:pt x="9069" y="27867"/>
                      <a:pt x="7209" y="27867"/>
                    </a:cubicBezTo>
                    <a:cubicBezTo>
                      <a:pt x="7189" y="27867"/>
                      <a:pt x="7169" y="27867"/>
                      <a:pt x="7150" y="27868"/>
                    </a:cubicBezTo>
                    <a:cubicBezTo>
                      <a:pt x="7130" y="27867"/>
                      <a:pt x="7110" y="27867"/>
                      <a:pt x="7090" y="27867"/>
                    </a:cubicBezTo>
                    <a:cubicBezTo>
                      <a:pt x="3342" y="27867"/>
                      <a:pt x="1" y="31230"/>
                      <a:pt x="456" y="34991"/>
                    </a:cubicBezTo>
                    <a:cubicBezTo>
                      <a:pt x="968" y="34875"/>
                      <a:pt x="1485" y="34819"/>
                      <a:pt x="1999" y="34819"/>
                    </a:cubicBezTo>
                    <a:cubicBezTo>
                      <a:pt x="3903" y="34819"/>
                      <a:pt x="5755" y="35598"/>
                      <a:pt x="7096" y="37016"/>
                    </a:cubicBezTo>
                    <a:cubicBezTo>
                      <a:pt x="3341" y="37016"/>
                      <a:pt x="8" y="40377"/>
                      <a:pt x="456" y="44140"/>
                    </a:cubicBezTo>
                    <a:cubicBezTo>
                      <a:pt x="968" y="44025"/>
                      <a:pt x="1485" y="43970"/>
                      <a:pt x="1997" y="43970"/>
                    </a:cubicBezTo>
                    <a:cubicBezTo>
                      <a:pt x="3931" y="43970"/>
                      <a:pt x="5804" y="44767"/>
                      <a:pt x="7150" y="46219"/>
                    </a:cubicBezTo>
                    <a:cubicBezTo>
                      <a:pt x="8485" y="44773"/>
                      <a:pt x="10355" y="43977"/>
                      <a:pt x="12288" y="43977"/>
                    </a:cubicBezTo>
                    <a:cubicBezTo>
                      <a:pt x="12715" y="43977"/>
                      <a:pt x="13146" y="44016"/>
                      <a:pt x="13574" y="44095"/>
                    </a:cubicBezTo>
                    <a:cubicBezTo>
                      <a:pt x="12580" y="45278"/>
                      <a:pt x="11997" y="46774"/>
                      <a:pt x="12087" y="48369"/>
                    </a:cubicBezTo>
                    <a:cubicBezTo>
                      <a:pt x="10837" y="47066"/>
                      <a:pt x="9069" y="46227"/>
                      <a:pt x="7208" y="46227"/>
                    </a:cubicBezTo>
                    <a:cubicBezTo>
                      <a:pt x="7189" y="46227"/>
                      <a:pt x="7169" y="46228"/>
                      <a:pt x="7150" y="46228"/>
                    </a:cubicBezTo>
                    <a:cubicBezTo>
                      <a:pt x="7130" y="46228"/>
                      <a:pt x="7110" y="46227"/>
                      <a:pt x="7090" y="46227"/>
                    </a:cubicBezTo>
                    <a:cubicBezTo>
                      <a:pt x="3342" y="46227"/>
                      <a:pt x="1" y="49590"/>
                      <a:pt x="456" y="53351"/>
                    </a:cubicBezTo>
                    <a:cubicBezTo>
                      <a:pt x="966" y="53237"/>
                      <a:pt x="1482" y="53181"/>
                      <a:pt x="1993" y="53181"/>
                    </a:cubicBezTo>
                    <a:cubicBezTo>
                      <a:pt x="3922" y="53181"/>
                      <a:pt x="5795" y="53978"/>
                      <a:pt x="7141" y="55430"/>
                    </a:cubicBezTo>
                    <a:cubicBezTo>
                      <a:pt x="7121" y="55430"/>
                      <a:pt x="7101" y="55430"/>
                      <a:pt x="7081" y="55430"/>
                    </a:cubicBezTo>
                    <a:cubicBezTo>
                      <a:pt x="3333" y="55430"/>
                      <a:pt x="1" y="58792"/>
                      <a:pt x="456" y="62554"/>
                    </a:cubicBezTo>
                    <a:cubicBezTo>
                      <a:pt x="968" y="62439"/>
                      <a:pt x="1485" y="62383"/>
                      <a:pt x="1997" y="62383"/>
                    </a:cubicBezTo>
                    <a:cubicBezTo>
                      <a:pt x="3931" y="62383"/>
                      <a:pt x="5804" y="63180"/>
                      <a:pt x="7150" y="64633"/>
                    </a:cubicBezTo>
                    <a:cubicBezTo>
                      <a:pt x="8485" y="63187"/>
                      <a:pt x="10355" y="62390"/>
                      <a:pt x="12288" y="62390"/>
                    </a:cubicBezTo>
                    <a:cubicBezTo>
                      <a:pt x="12715" y="62390"/>
                      <a:pt x="13146" y="62429"/>
                      <a:pt x="13574" y="62509"/>
                    </a:cubicBezTo>
                    <a:cubicBezTo>
                      <a:pt x="12580" y="63692"/>
                      <a:pt x="11997" y="65188"/>
                      <a:pt x="12087" y="66783"/>
                    </a:cubicBezTo>
                    <a:cubicBezTo>
                      <a:pt x="10837" y="65480"/>
                      <a:pt x="9069" y="64641"/>
                      <a:pt x="7208" y="64641"/>
                    </a:cubicBezTo>
                    <a:cubicBezTo>
                      <a:pt x="7189" y="64641"/>
                      <a:pt x="7169" y="64641"/>
                      <a:pt x="7150" y="64642"/>
                    </a:cubicBezTo>
                    <a:cubicBezTo>
                      <a:pt x="7130" y="64641"/>
                      <a:pt x="7110" y="64641"/>
                      <a:pt x="7090" y="64641"/>
                    </a:cubicBezTo>
                    <a:cubicBezTo>
                      <a:pt x="3342" y="64641"/>
                      <a:pt x="1" y="68004"/>
                      <a:pt x="456" y="71765"/>
                    </a:cubicBezTo>
                    <a:cubicBezTo>
                      <a:pt x="965" y="71651"/>
                      <a:pt x="1479" y="71596"/>
                      <a:pt x="1989" y="71596"/>
                    </a:cubicBezTo>
                    <a:cubicBezTo>
                      <a:pt x="3926" y="71596"/>
                      <a:pt x="5802" y="72399"/>
                      <a:pt x="7150" y="73853"/>
                    </a:cubicBezTo>
                    <a:cubicBezTo>
                      <a:pt x="8483" y="72402"/>
                      <a:pt x="10349" y="71599"/>
                      <a:pt x="12279" y="71599"/>
                    </a:cubicBezTo>
                    <a:cubicBezTo>
                      <a:pt x="12709" y="71599"/>
                      <a:pt x="13143" y="71639"/>
                      <a:pt x="13574" y="71720"/>
                    </a:cubicBezTo>
                    <a:cubicBezTo>
                      <a:pt x="13037" y="72348"/>
                      <a:pt x="12624" y="73082"/>
                      <a:pt x="12365" y="73862"/>
                    </a:cubicBezTo>
                    <a:lnTo>
                      <a:pt x="12741" y="73862"/>
                    </a:lnTo>
                    <a:cubicBezTo>
                      <a:pt x="13637" y="71119"/>
                      <a:pt x="16222" y="69746"/>
                      <a:pt x="18806" y="69746"/>
                    </a:cubicBezTo>
                    <a:cubicBezTo>
                      <a:pt x="21388" y="69746"/>
                      <a:pt x="23969" y="71117"/>
                      <a:pt x="24864" y="73862"/>
                    </a:cubicBezTo>
                    <a:lnTo>
                      <a:pt x="25241" y="73862"/>
                    </a:lnTo>
                    <a:cubicBezTo>
                      <a:pt x="24981" y="73073"/>
                      <a:pt x="24569" y="72339"/>
                      <a:pt x="24031" y="71702"/>
                    </a:cubicBezTo>
                    <a:cubicBezTo>
                      <a:pt x="24457" y="71623"/>
                      <a:pt x="24885" y="71585"/>
                      <a:pt x="25310" y="71585"/>
                    </a:cubicBezTo>
                    <a:cubicBezTo>
                      <a:pt x="27245" y="71585"/>
                      <a:pt x="29120" y="72387"/>
                      <a:pt x="30465" y="73835"/>
                    </a:cubicBezTo>
                    <a:cubicBezTo>
                      <a:pt x="31802" y="72382"/>
                      <a:pt x="33677" y="71582"/>
                      <a:pt x="35611" y="71582"/>
                    </a:cubicBezTo>
                    <a:cubicBezTo>
                      <a:pt x="36087" y="71582"/>
                      <a:pt x="36566" y="71630"/>
                      <a:pt x="37042" y="71729"/>
                    </a:cubicBezTo>
                    <a:cubicBezTo>
                      <a:pt x="36011" y="72993"/>
                      <a:pt x="35438" y="74615"/>
                      <a:pt x="35644" y="76308"/>
                    </a:cubicBezTo>
                    <a:cubicBezTo>
                      <a:pt x="36151" y="76194"/>
                      <a:pt x="36664" y="76139"/>
                      <a:pt x="37173" y="76139"/>
                    </a:cubicBezTo>
                    <a:cubicBezTo>
                      <a:pt x="39108" y="76139"/>
                      <a:pt x="40989" y="76942"/>
                      <a:pt x="42337" y="78396"/>
                    </a:cubicBezTo>
                    <a:cubicBezTo>
                      <a:pt x="43675" y="76948"/>
                      <a:pt x="45548" y="76146"/>
                      <a:pt x="47484" y="76146"/>
                    </a:cubicBezTo>
                    <a:cubicBezTo>
                      <a:pt x="47908" y="76146"/>
                      <a:pt x="48336" y="76184"/>
                      <a:pt x="48762" y="76263"/>
                    </a:cubicBezTo>
                    <a:cubicBezTo>
                      <a:pt x="48224" y="76899"/>
                      <a:pt x="47812" y="77625"/>
                      <a:pt x="47552" y="78414"/>
                    </a:cubicBezTo>
                    <a:lnTo>
                      <a:pt x="47929" y="78414"/>
                    </a:lnTo>
                    <a:cubicBezTo>
                      <a:pt x="48825" y="75666"/>
                      <a:pt x="51408" y="74291"/>
                      <a:pt x="53990" y="74291"/>
                    </a:cubicBezTo>
                    <a:cubicBezTo>
                      <a:pt x="56571" y="74291"/>
                      <a:pt x="59152" y="75664"/>
                      <a:pt x="60052" y="78414"/>
                    </a:cubicBezTo>
                    <a:lnTo>
                      <a:pt x="60438" y="78414"/>
                    </a:lnTo>
                    <a:cubicBezTo>
                      <a:pt x="60169" y="77625"/>
                      <a:pt x="59766" y="76891"/>
                      <a:pt x="59228" y="76263"/>
                    </a:cubicBezTo>
                    <a:cubicBezTo>
                      <a:pt x="59656" y="76184"/>
                      <a:pt x="60087" y="76145"/>
                      <a:pt x="60514" y="76145"/>
                    </a:cubicBezTo>
                    <a:cubicBezTo>
                      <a:pt x="62447" y="76145"/>
                      <a:pt x="64319" y="76941"/>
                      <a:pt x="65662" y="78387"/>
                    </a:cubicBezTo>
                    <a:cubicBezTo>
                      <a:pt x="67002" y="76933"/>
                      <a:pt x="68877" y="76130"/>
                      <a:pt x="70814" y="76130"/>
                    </a:cubicBezTo>
                    <a:cubicBezTo>
                      <a:pt x="71323" y="76130"/>
                      <a:pt x="71837" y="76185"/>
                      <a:pt x="72346" y="76299"/>
                    </a:cubicBezTo>
                    <a:cubicBezTo>
                      <a:pt x="72801" y="72547"/>
                      <a:pt x="69460" y="69175"/>
                      <a:pt x="65712" y="69175"/>
                    </a:cubicBezTo>
                    <a:cubicBezTo>
                      <a:pt x="65698" y="69175"/>
                      <a:pt x="65684" y="69175"/>
                      <a:pt x="65669" y="69175"/>
                    </a:cubicBezTo>
                    <a:lnTo>
                      <a:pt x="65669" y="69175"/>
                    </a:lnTo>
                    <a:cubicBezTo>
                      <a:pt x="67009" y="67731"/>
                      <a:pt x="68871" y="66936"/>
                      <a:pt x="70797" y="66936"/>
                    </a:cubicBezTo>
                    <a:cubicBezTo>
                      <a:pt x="71279" y="66936"/>
                      <a:pt x="71765" y="66986"/>
                      <a:pt x="72248" y="67088"/>
                    </a:cubicBezTo>
                    <a:cubicBezTo>
                      <a:pt x="71271" y="68333"/>
                      <a:pt x="70742" y="69901"/>
                      <a:pt x="70939" y="71559"/>
                    </a:cubicBezTo>
                    <a:cubicBezTo>
                      <a:pt x="71452" y="71445"/>
                      <a:pt x="71968" y="71389"/>
                      <a:pt x="72480" y="71389"/>
                    </a:cubicBezTo>
                    <a:cubicBezTo>
                      <a:pt x="74414" y="71389"/>
                      <a:pt x="76287" y="72186"/>
                      <a:pt x="77633" y="73638"/>
                    </a:cubicBezTo>
                    <a:cubicBezTo>
                      <a:pt x="78970" y="72190"/>
                      <a:pt x="80844" y="71388"/>
                      <a:pt x="82779" y="71388"/>
                    </a:cubicBezTo>
                    <a:cubicBezTo>
                      <a:pt x="83204" y="71388"/>
                      <a:pt x="83632" y="71426"/>
                      <a:pt x="84057" y="71505"/>
                    </a:cubicBezTo>
                    <a:cubicBezTo>
                      <a:pt x="83520" y="72141"/>
                      <a:pt x="83108" y="72867"/>
                      <a:pt x="82848" y="73656"/>
                    </a:cubicBezTo>
                    <a:lnTo>
                      <a:pt x="83224" y="73656"/>
                    </a:lnTo>
                    <a:cubicBezTo>
                      <a:pt x="84120" y="70909"/>
                      <a:pt x="86703" y="69536"/>
                      <a:pt x="89286" y="69536"/>
                    </a:cubicBezTo>
                    <a:cubicBezTo>
                      <a:pt x="91869" y="69536"/>
                      <a:pt x="94452" y="70909"/>
                      <a:pt x="95348" y="73656"/>
                    </a:cubicBezTo>
                    <a:lnTo>
                      <a:pt x="95724" y="73656"/>
                    </a:lnTo>
                    <a:cubicBezTo>
                      <a:pt x="95464" y="72867"/>
                      <a:pt x="95052" y="72141"/>
                      <a:pt x="94514" y="71505"/>
                    </a:cubicBezTo>
                    <a:cubicBezTo>
                      <a:pt x="94942" y="71426"/>
                      <a:pt x="95371" y="71388"/>
                      <a:pt x="95797" y="71388"/>
                    </a:cubicBezTo>
                    <a:cubicBezTo>
                      <a:pt x="97737" y="71388"/>
                      <a:pt x="99611" y="72190"/>
                      <a:pt x="100948" y="73638"/>
                    </a:cubicBezTo>
                    <a:cubicBezTo>
                      <a:pt x="102293" y="72185"/>
                      <a:pt x="104163" y="71385"/>
                      <a:pt x="106095" y="71385"/>
                    </a:cubicBezTo>
                    <a:cubicBezTo>
                      <a:pt x="106570" y="71385"/>
                      <a:pt x="107049" y="71433"/>
                      <a:pt x="107525" y="71532"/>
                    </a:cubicBezTo>
                    <a:cubicBezTo>
                      <a:pt x="106495" y="72796"/>
                      <a:pt x="105921" y="74417"/>
                      <a:pt x="106127" y="76111"/>
                    </a:cubicBezTo>
                    <a:cubicBezTo>
                      <a:pt x="106637" y="75997"/>
                      <a:pt x="107150" y="75942"/>
                      <a:pt x="107660" y="75942"/>
                    </a:cubicBezTo>
                    <a:cubicBezTo>
                      <a:pt x="109597" y="75942"/>
                      <a:pt x="111473" y="76744"/>
                      <a:pt x="112821" y="78199"/>
                    </a:cubicBezTo>
                    <a:cubicBezTo>
                      <a:pt x="114158" y="76751"/>
                      <a:pt x="116031" y="75948"/>
                      <a:pt x="117967" y="75948"/>
                    </a:cubicBezTo>
                    <a:cubicBezTo>
                      <a:pt x="118392" y="75948"/>
                      <a:pt x="118820" y="75987"/>
                      <a:pt x="119245" y="76066"/>
                    </a:cubicBezTo>
                    <a:cubicBezTo>
                      <a:pt x="118708" y="76702"/>
                      <a:pt x="118295" y="77428"/>
                      <a:pt x="118036" y="78217"/>
                    </a:cubicBezTo>
                    <a:lnTo>
                      <a:pt x="118412" y="78217"/>
                    </a:lnTo>
                    <a:cubicBezTo>
                      <a:pt x="119308" y="75474"/>
                      <a:pt x="121893" y="74100"/>
                      <a:pt x="124477" y="74100"/>
                    </a:cubicBezTo>
                    <a:cubicBezTo>
                      <a:pt x="127059" y="74100"/>
                      <a:pt x="129640" y="75471"/>
                      <a:pt x="130536" y="78217"/>
                    </a:cubicBezTo>
                    <a:lnTo>
                      <a:pt x="130912" y="78217"/>
                    </a:lnTo>
                    <a:cubicBezTo>
                      <a:pt x="130652" y="77428"/>
                      <a:pt x="130240" y="76702"/>
                      <a:pt x="129702" y="76066"/>
                    </a:cubicBezTo>
                    <a:cubicBezTo>
                      <a:pt x="130130" y="75987"/>
                      <a:pt x="130558" y="75948"/>
                      <a:pt x="130984" y="75948"/>
                    </a:cubicBezTo>
                    <a:cubicBezTo>
                      <a:pt x="132922" y="75948"/>
                      <a:pt x="134791" y="76751"/>
                      <a:pt x="136136" y="78199"/>
                    </a:cubicBezTo>
                    <a:cubicBezTo>
                      <a:pt x="137484" y="76744"/>
                      <a:pt x="139360" y="75942"/>
                      <a:pt x="141292" y="75942"/>
                    </a:cubicBezTo>
                    <a:cubicBezTo>
                      <a:pt x="141801" y="75942"/>
                      <a:pt x="142313" y="75997"/>
                      <a:pt x="142820" y="76111"/>
                    </a:cubicBezTo>
                    <a:cubicBezTo>
                      <a:pt x="143275" y="72358"/>
                      <a:pt x="139935" y="68987"/>
                      <a:pt x="136195" y="68987"/>
                    </a:cubicBezTo>
                    <a:cubicBezTo>
                      <a:pt x="136175" y="68987"/>
                      <a:pt x="136156" y="68987"/>
                      <a:pt x="136136" y="68987"/>
                    </a:cubicBezTo>
                    <a:cubicBezTo>
                      <a:pt x="136116" y="68987"/>
                      <a:pt x="136096" y="68987"/>
                      <a:pt x="136077" y="68987"/>
                    </a:cubicBezTo>
                    <a:cubicBezTo>
                      <a:pt x="134208" y="68987"/>
                      <a:pt x="132440" y="69825"/>
                      <a:pt x="131199" y="71129"/>
                    </a:cubicBezTo>
                    <a:cubicBezTo>
                      <a:pt x="131279" y="69534"/>
                      <a:pt x="130697" y="68038"/>
                      <a:pt x="129702" y="66855"/>
                    </a:cubicBezTo>
                    <a:cubicBezTo>
                      <a:pt x="130132" y="66775"/>
                      <a:pt x="130564" y="66736"/>
                      <a:pt x="130992" y="66736"/>
                    </a:cubicBezTo>
                    <a:cubicBezTo>
                      <a:pt x="132927" y="66736"/>
                      <a:pt x="134793" y="67533"/>
                      <a:pt x="136136" y="68978"/>
                    </a:cubicBezTo>
                    <a:cubicBezTo>
                      <a:pt x="137482" y="67526"/>
                      <a:pt x="139354" y="66729"/>
                      <a:pt x="141284" y="66729"/>
                    </a:cubicBezTo>
                    <a:cubicBezTo>
                      <a:pt x="141795" y="66729"/>
                      <a:pt x="142310" y="66785"/>
                      <a:pt x="142820" y="66900"/>
                    </a:cubicBezTo>
                    <a:cubicBezTo>
                      <a:pt x="143276" y="63142"/>
                      <a:pt x="139935" y="59776"/>
                      <a:pt x="136189" y="59776"/>
                    </a:cubicBezTo>
                    <a:cubicBezTo>
                      <a:pt x="136175" y="59776"/>
                      <a:pt x="136160" y="59776"/>
                      <a:pt x="136145" y="59776"/>
                    </a:cubicBezTo>
                    <a:cubicBezTo>
                      <a:pt x="137492" y="58329"/>
                      <a:pt x="139362" y="57528"/>
                      <a:pt x="141292" y="57528"/>
                    </a:cubicBezTo>
                    <a:cubicBezTo>
                      <a:pt x="141800" y="57528"/>
                      <a:pt x="142312" y="57583"/>
                      <a:pt x="142820" y="57697"/>
                    </a:cubicBezTo>
                    <a:cubicBezTo>
                      <a:pt x="143275" y="53945"/>
                      <a:pt x="139935" y="50573"/>
                      <a:pt x="136195" y="50573"/>
                    </a:cubicBezTo>
                    <a:cubicBezTo>
                      <a:pt x="136175" y="50573"/>
                      <a:pt x="136156" y="50573"/>
                      <a:pt x="136136" y="50574"/>
                    </a:cubicBezTo>
                    <a:cubicBezTo>
                      <a:pt x="137486" y="49117"/>
                      <a:pt x="139365" y="48320"/>
                      <a:pt x="141300" y="48320"/>
                    </a:cubicBezTo>
                    <a:cubicBezTo>
                      <a:pt x="141806" y="48320"/>
                      <a:pt x="142315" y="48374"/>
                      <a:pt x="142820" y="48486"/>
                    </a:cubicBezTo>
                    <a:cubicBezTo>
                      <a:pt x="143276" y="44728"/>
                      <a:pt x="139935" y="41362"/>
                      <a:pt x="136181" y="41362"/>
                    </a:cubicBezTo>
                    <a:cubicBezTo>
                      <a:pt x="136166" y="41362"/>
                      <a:pt x="136151" y="41362"/>
                      <a:pt x="136136" y="41362"/>
                    </a:cubicBezTo>
                    <a:cubicBezTo>
                      <a:pt x="137483" y="39915"/>
                      <a:pt x="139359" y="39114"/>
                      <a:pt x="141291" y="39114"/>
                    </a:cubicBezTo>
                    <a:cubicBezTo>
                      <a:pt x="141800" y="39114"/>
                      <a:pt x="142312" y="39169"/>
                      <a:pt x="142820" y="39283"/>
                    </a:cubicBezTo>
                    <a:cubicBezTo>
                      <a:pt x="143275" y="35522"/>
                      <a:pt x="139935" y="32159"/>
                      <a:pt x="136195" y="32159"/>
                    </a:cubicBezTo>
                    <a:cubicBezTo>
                      <a:pt x="136175" y="32159"/>
                      <a:pt x="136156" y="32160"/>
                      <a:pt x="136136" y="32160"/>
                    </a:cubicBezTo>
                    <a:cubicBezTo>
                      <a:pt x="136116" y="32160"/>
                      <a:pt x="136096" y="32159"/>
                      <a:pt x="136077" y="32159"/>
                    </a:cubicBezTo>
                    <a:cubicBezTo>
                      <a:pt x="134208" y="32159"/>
                      <a:pt x="132440" y="32998"/>
                      <a:pt x="131199" y="34301"/>
                    </a:cubicBezTo>
                    <a:cubicBezTo>
                      <a:pt x="131279" y="32706"/>
                      <a:pt x="130697" y="31210"/>
                      <a:pt x="129711" y="30027"/>
                    </a:cubicBezTo>
                    <a:cubicBezTo>
                      <a:pt x="130140" y="29948"/>
                      <a:pt x="130570" y="29909"/>
                      <a:pt x="130997" y="29909"/>
                    </a:cubicBezTo>
                    <a:cubicBezTo>
                      <a:pt x="132927" y="29909"/>
                      <a:pt x="134793" y="30705"/>
                      <a:pt x="136136" y="32151"/>
                    </a:cubicBezTo>
                    <a:cubicBezTo>
                      <a:pt x="137482" y="30699"/>
                      <a:pt x="139354" y="29902"/>
                      <a:pt x="141284" y="29902"/>
                    </a:cubicBezTo>
                    <a:cubicBezTo>
                      <a:pt x="141795" y="29902"/>
                      <a:pt x="142310" y="29957"/>
                      <a:pt x="142820" y="30072"/>
                    </a:cubicBezTo>
                    <a:cubicBezTo>
                      <a:pt x="143276" y="26315"/>
                      <a:pt x="139935" y="22948"/>
                      <a:pt x="136189" y="22948"/>
                    </a:cubicBezTo>
                    <a:cubicBezTo>
                      <a:pt x="136175" y="22948"/>
                      <a:pt x="136160" y="22948"/>
                      <a:pt x="136145" y="22948"/>
                    </a:cubicBezTo>
                    <a:cubicBezTo>
                      <a:pt x="137491" y="21496"/>
                      <a:pt x="139358" y="20699"/>
                      <a:pt x="141285" y="20699"/>
                    </a:cubicBezTo>
                    <a:cubicBezTo>
                      <a:pt x="141795" y="20699"/>
                      <a:pt x="142310" y="20755"/>
                      <a:pt x="142820" y="20870"/>
                    </a:cubicBezTo>
                    <a:cubicBezTo>
                      <a:pt x="143275" y="17108"/>
                      <a:pt x="139935" y="13746"/>
                      <a:pt x="136195" y="13746"/>
                    </a:cubicBezTo>
                    <a:cubicBezTo>
                      <a:pt x="136175" y="13746"/>
                      <a:pt x="136156" y="13746"/>
                      <a:pt x="136136" y="13746"/>
                    </a:cubicBezTo>
                    <a:cubicBezTo>
                      <a:pt x="137484" y="12292"/>
                      <a:pt x="139360" y="11489"/>
                      <a:pt x="141292" y="11489"/>
                    </a:cubicBezTo>
                    <a:cubicBezTo>
                      <a:pt x="141801" y="11489"/>
                      <a:pt x="142313" y="11544"/>
                      <a:pt x="142820" y="11658"/>
                    </a:cubicBezTo>
                    <a:cubicBezTo>
                      <a:pt x="143275" y="7906"/>
                      <a:pt x="139935" y="4534"/>
                      <a:pt x="136195" y="4534"/>
                    </a:cubicBezTo>
                    <a:cubicBezTo>
                      <a:pt x="136175" y="4534"/>
                      <a:pt x="136156" y="4534"/>
                      <a:pt x="136136" y="4535"/>
                    </a:cubicBezTo>
                    <a:cubicBezTo>
                      <a:pt x="136116" y="4534"/>
                      <a:pt x="136096" y="4534"/>
                      <a:pt x="136077" y="4534"/>
                    </a:cubicBezTo>
                    <a:cubicBezTo>
                      <a:pt x="134208" y="4534"/>
                      <a:pt x="132440" y="5373"/>
                      <a:pt x="131199" y="6676"/>
                    </a:cubicBezTo>
                    <a:cubicBezTo>
                      <a:pt x="131234" y="5941"/>
                      <a:pt x="131136" y="5198"/>
                      <a:pt x="130894" y="4499"/>
                    </a:cubicBezTo>
                    <a:lnTo>
                      <a:pt x="130518" y="4499"/>
                    </a:lnTo>
                    <a:cubicBezTo>
                      <a:pt x="130751" y="5198"/>
                      <a:pt x="130867" y="5932"/>
                      <a:pt x="130867" y="6667"/>
                    </a:cubicBezTo>
                    <a:cubicBezTo>
                      <a:pt x="130394" y="6565"/>
                      <a:pt x="129917" y="6515"/>
                      <a:pt x="129443" y="6515"/>
                    </a:cubicBezTo>
                    <a:cubicBezTo>
                      <a:pt x="127584" y="6515"/>
                      <a:pt x="125780" y="7282"/>
                      <a:pt x="124487" y="8674"/>
                    </a:cubicBezTo>
                    <a:cubicBezTo>
                      <a:pt x="123206" y="7294"/>
                      <a:pt x="121414" y="6515"/>
                      <a:pt x="119532" y="6515"/>
                    </a:cubicBezTo>
                    <a:cubicBezTo>
                      <a:pt x="119048" y="6515"/>
                      <a:pt x="118564" y="6569"/>
                      <a:pt x="118089" y="6667"/>
                    </a:cubicBezTo>
                    <a:cubicBezTo>
                      <a:pt x="118089" y="5932"/>
                      <a:pt x="118206" y="5198"/>
                      <a:pt x="118439" y="4499"/>
                    </a:cubicBezTo>
                    <a:lnTo>
                      <a:pt x="118063" y="4499"/>
                    </a:lnTo>
                    <a:cubicBezTo>
                      <a:pt x="117821" y="5198"/>
                      <a:pt x="117722" y="5932"/>
                      <a:pt x="117758" y="6676"/>
                    </a:cubicBezTo>
                    <a:cubicBezTo>
                      <a:pt x="116516" y="5373"/>
                      <a:pt x="114749" y="4534"/>
                      <a:pt x="112880" y="4534"/>
                    </a:cubicBezTo>
                    <a:cubicBezTo>
                      <a:pt x="112860" y="4534"/>
                      <a:pt x="112840" y="4534"/>
                      <a:pt x="112821" y="4535"/>
                    </a:cubicBezTo>
                    <a:cubicBezTo>
                      <a:pt x="112802" y="4534"/>
                      <a:pt x="112783" y="4534"/>
                      <a:pt x="112765" y="4534"/>
                    </a:cubicBezTo>
                    <a:cubicBezTo>
                      <a:pt x="110778" y="4534"/>
                      <a:pt x="108911" y="5480"/>
                      <a:pt x="107659" y="6927"/>
                    </a:cubicBezTo>
                    <a:lnTo>
                      <a:pt x="107659" y="6927"/>
                    </a:lnTo>
                    <a:cubicBezTo>
                      <a:pt x="107953" y="3264"/>
                      <a:pt x="104676" y="36"/>
                      <a:pt x="101009" y="36"/>
                    </a:cubicBezTo>
                    <a:cubicBezTo>
                      <a:pt x="100988" y="36"/>
                      <a:pt x="100968" y="36"/>
                      <a:pt x="100948" y="36"/>
                    </a:cubicBezTo>
                    <a:cubicBezTo>
                      <a:pt x="100928" y="36"/>
                      <a:pt x="100908" y="36"/>
                      <a:pt x="100889" y="36"/>
                    </a:cubicBezTo>
                    <a:cubicBezTo>
                      <a:pt x="99020" y="36"/>
                      <a:pt x="97261" y="875"/>
                      <a:pt x="96011" y="2178"/>
                    </a:cubicBezTo>
                    <a:cubicBezTo>
                      <a:pt x="96056" y="1434"/>
                      <a:pt x="95948" y="699"/>
                      <a:pt x="95706" y="1"/>
                    </a:cubicBezTo>
                    <a:lnTo>
                      <a:pt x="95339" y="1"/>
                    </a:lnTo>
                    <a:cubicBezTo>
                      <a:pt x="95563" y="699"/>
                      <a:pt x="95688" y="1434"/>
                      <a:pt x="95688" y="2169"/>
                    </a:cubicBezTo>
                    <a:cubicBezTo>
                      <a:pt x="95213" y="2067"/>
                      <a:pt x="94735" y="2017"/>
                      <a:pt x="94260" y="2017"/>
                    </a:cubicBezTo>
                    <a:cubicBezTo>
                      <a:pt x="92399" y="2017"/>
                      <a:pt x="90599" y="2784"/>
                      <a:pt x="89299" y="4176"/>
                    </a:cubicBezTo>
                    <a:cubicBezTo>
                      <a:pt x="88027" y="2796"/>
                      <a:pt x="86226" y="2017"/>
                      <a:pt x="84344" y="2017"/>
                    </a:cubicBezTo>
                    <a:cubicBezTo>
                      <a:pt x="83860" y="2017"/>
                      <a:pt x="83376" y="2061"/>
                      <a:pt x="82902" y="2169"/>
                    </a:cubicBezTo>
                    <a:cubicBezTo>
                      <a:pt x="82910" y="1434"/>
                      <a:pt x="83027" y="699"/>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grpSp>
        <p:grpSp>
          <p:nvGrpSpPr>
            <p:cNvPr id="16" name="Google Shape;16;p2"/>
            <p:cNvGrpSpPr/>
            <p:nvPr/>
          </p:nvGrpSpPr>
          <p:grpSpPr>
            <a:xfrm>
              <a:off x="6063879" y="-541901"/>
              <a:ext cx="3080308" cy="3269023"/>
              <a:chOff x="0" y="0"/>
              <a:chExt cx="2743172" cy="2911232"/>
            </a:xfrm>
          </p:grpSpPr>
          <p:sp>
            <p:nvSpPr>
              <p:cNvPr id="17" name="Google Shape;17;p2"/>
              <p:cNvSpPr/>
              <p:nvPr/>
            </p:nvSpPr>
            <p:spPr>
              <a:xfrm>
                <a:off x="0" y="1411617"/>
                <a:ext cx="2743172" cy="1499615"/>
              </a:xfrm>
              <a:custGeom>
                <a:avLst/>
                <a:gdLst/>
                <a:ahLst/>
                <a:cxnLst/>
                <a:rect l="l" t="t" r="r" b="b"/>
                <a:pathLst>
                  <a:path w="143284" h="78442" extrusionOk="0">
                    <a:moveTo>
                      <a:pt x="94420" y="2397"/>
                    </a:moveTo>
                    <a:cubicBezTo>
                      <a:pt x="94850" y="2397"/>
                      <a:pt x="95284" y="2437"/>
                      <a:pt x="95715" y="2519"/>
                    </a:cubicBezTo>
                    <a:cubicBezTo>
                      <a:pt x="94720" y="3693"/>
                      <a:pt x="94138" y="5198"/>
                      <a:pt x="94228" y="6784"/>
                    </a:cubicBezTo>
                    <a:cubicBezTo>
                      <a:pt x="92977" y="5481"/>
                      <a:pt x="91219" y="4651"/>
                      <a:pt x="89350" y="4651"/>
                    </a:cubicBezTo>
                    <a:cubicBezTo>
                      <a:pt x="89330" y="4651"/>
                      <a:pt x="89310" y="4651"/>
                      <a:pt x="89290" y="4651"/>
                    </a:cubicBezTo>
                    <a:cubicBezTo>
                      <a:pt x="90624" y="3201"/>
                      <a:pt x="92490" y="2397"/>
                      <a:pt x="94420" y="2397"/>
                    </a:cubicBezTo>
                    <a:close/>
                    <a:moveTo>
                      <a:pt x="84151" y="2400"/>
                    </a:moveTo>
                    <a:cubicBezTo>
                      <a:pt x="86084" y="2400"/>
                      <a:pt x="87955" y="3198"/>
                      <a:pt x="89290" y="4651"/>
                    </a:cubicBezTo>
                    <a:cubicBezTo>
                      <a:pt x="89270" y="4651"/>
                      <a:pt x="89250" y="4651"/>
                      <a:pt x="89231" y="4651"/>
                    </a:cubicBezTo>
                    <a:cubicBezTo>
                      <a:pt x="87362" y="4651"/>
                      <a:pt x="85594" y="5481"/>
                      <a:pt x="84353" y="6793"/>
                    </a:cubicBezTo>
                    <a:cubicBezTo>
                      <a:pt x="84434" y="5207"/>
                      <a:pt x="83851" y="3702"/>
                      <a:pt x="82866" y="2519"/>
                    </a:cubicBezTo>
                    <a:cubicBezTo>
                      <a:pt x="83294" y="2439"/>
                      <a:pt x="83724" y="2400"/>
                      <a:pt x="84151" y="2400"/>
                    </a:cubicBezTo>
                    <a:close/>
                    <a:moveTo>
                      <a:pt x="13670" y="2589"/>
                    </a:moveTo>
                    <a:cubicBezTo>
                      <a:pt x="15606" y="2589"/>
                      <a:pt x="17480" y="3392"/>
                      <a:pt x="18825" y="4840"/>
                    </a:cubicBezTo>
                    <a:lnTo>
                      <a:pt x="18825" y="4840"/>
                    </a:lnTo>
                    <a:cubicBezTo>
                      <a:pt x="18822" y="4840"/>
                      <a:pt x="18819" y="4840"/>
                      <a:pt x="18816" y="4840"/>
                    </a:cubicBezTo>
                    <a:cubicBezTo>
                      <a:pt x="18806" y="4840"/>
                      <a:pt x="18796" y="4840"/>
                      <a:pt x="18786" y="4840"/>
                    </a:cubicBezTo>
                    <a:cubicBezTo>
                      <a:pt x="16906" y="4840"/>
                      <a:pt x="15136" y="5671"/>
                      <a:pt x="13879" y="6981"/>
                    </a:cubicBezTo>
                    <a:cubicBezTo>
                      <a:pt x="13951" y="5404"/>
                      <a:pt x="13368" y="3899"/>
                      <a:pt x="12382" y="2716"/>
                    </a:cubicBezTo>
                    <a:lnTo>
                      <a:pt x="12391" y="2707"/>
                    </a:lnTo>
                    <a:cubicBezTo>
                      <a:pt x="12817" y="2628"/>
                      <a:pt x="13245" y="2589"/>
                      <a:pt x="13670" y="2589"/>
                    </a:cubicBezTo>
                    <a:close/>
                    <a:moveTo>
                      <a:pt x="23963" y="2589"/>
                    </a:moveTo>
                    <a:cubicBezTo>
                      <a:pt x="24387" y="2589"/>
                      <a:pt x="24815" y="2628"/>
                      <a:pt x="25241" y="2707"/>
                    </a:cubicBezTo>
                    <a:cubicBezTo>
                      <a:pt x="24255" y="3890"/>
                      <a:pt x="23673" y="5395"/>
                      <a:pt x="23753" y="6981"/>
                    </a:cubicBezTo>
                    <a:cubicBezTo>
                      <a:pt x="22512" y="5678"/>
                      <a:pt x="20744" y="4839"/>
                      <a:pt x="18875" y="4839"/>
                    </a:cubicBezTo>
                    <a:cubicBezTo>
                      <a:pt x="18859" y="4839"/>
                      <a:pt x="18842" y="4839"/>
                      <a:pt x="18825" y="4840"/>
                    </a:cubicBezTo>
                    <a:lnTo>
                      <a:pt x="18825" y="4840"/>
                    </a:lnTo>
                    <a:cubicBezTo>
                      <a:pt x="20162" y="3392"/>
                      <a:pt x="22030" y="2589"/>
                      <a:pt x="23963" y="2589"/>
                    </a:cubicBezTo>
                    <a:close/>
                    <a:moveTo>
                      <a:pt x="77628" y="548"/>
                    </a:moveTo>
                    <a:cubicBezTo>
                      <a:pt x="80805" y="548"/>
                      <a:pt x="83981" y="2626"/>
                      <a:pt x="84022" y="6784"/>
                    </a:cubicBezTo>
                    <a:cubicBezTo>
                      <a:pt x="83543" y="6679"/>
                      <a:pt x="83061" y="6628"/>
                      <a:pt x="82582" y="6628"/>
                    </a:cubicBezTo>
                    <a:cubicBezTo>
                      <a:pt x="80728" y="6628"/>
                      <a:pt x="78929" y="7396"/>
                      <a:pt x="77633" y="8791"/>
                    </a:cubicBezTo>
                    <a:cubicBezTo>
                      <a:pt x="76359" y="7419"/>
                      <a:pt x="74579" y="6632"/>
                      <a:pt x="72709" y="6632"/>
                    </a:cubicBezTo>
                    <a:cubicBezTo>
                      <a:pt x="72699" y="6632"/>
                      <a:pt x="72688" y="6632"/>
                      <a:pt x="72678" y="6632"/>
                    </a:cubicBezTo>
                    <a:cubicBezTo>
                      <a:pt x="72194" y="6632"/>
                      <a:pt x="71710" y="6677"/>
                      <a:pt x="71235" y="6784"/>
                    </a:cubicBezTo>
                    <a:cubicBezTo>
                      <a:pt x="71275" y="2626"/>
                      <a:pt x="74452" y="548"/>
                      <a:pt x="77628" y="548"/>
                    </a:cubicBezTo>
                    <a:close/>
                    <a:moveTo>
                      <a:pt x="100945" y="548"/>
                    </a:moveTo>
                    <a:cubicBezTo>
                      <a:pt x="104119" y="548"/>
                      <a:pt x="107295" y="2626"/>
                      <a:pt x="107337" y="6782"/>
                    </a:cubicBezTo>
                    <a:lnTo>
                      <a:pt x="107337" y="6782"/>
                    </a:lnTo>
                    <a:cubicBezTo>
                      <a:pt x="106865" y="6681"/>
                      <a:pt x="106389" y="6632"/>
                      <a:pt x="105917" y="6632"/>
                    </a:cubicBezTo>
                    <a:cubicBezTo>
                      <a:pt x="104054" y="6632"/>
                      <a:pt x="102249" y="7399"/>
                      <a:pt x="100957" y="8791"/>
                    </a:cubicBezTo>
                    <a:cubicBezTo>
                      <a:pt x="99676" y="7411"/>
                      <a:pt x="97883" y="6632"/>
                      <a:pt x="96002" y="6632"/>
                    </a:cubicBezTo>
                    <a:cubicBezTo>
                      <a:pt x="95518" y="6632"/>
                      <a:pt x="95034" y="6685"/>
                      <a:pt x="94559" y="6784"/>
                    </a:cubicBezTo>
                    <a:cubicBezTo>
                      <a:pt x="94595" y="2626"/>
                      <a:pt x="97769" y="548"/>
                      <a:pt x="100945" y="548"/>
                    </a:cubicBezTo>
                    <a:close/>
                    <a:moveTo>
                      <a:pt x="7159" y="741"/>
                    </a:moveTo>
                    <a:cubicBezTo>
                      <a:pt x="10334" y="741"/>
                      <a:pt x="13512" y="2820"/>
                      <a:pt x="13556" y="6981"/>
                    </a:cubicBezTo>
                    <a:cubicBezTo>
                      <a:pt x="13074" y="6876"/>
                      <a:pt x="12589" y="6825"/>
                      <a:pt x="12108" y="6825"/>
                    </a:cubicBezTo>
                    <a:cubicBezTo>
                      <a:pt x="10251" y="6825"/>
                      <a:pt x="8458" y="7587"/>
                      <a:pt x="7163" y="8974"/>
                    </a:cubicBezTo>
                    <a:lnTo>
                      <a:pt x="7163" y="8974"/>
                    </a:lnTo>
                    <a:cubicBezTo>
                      <a:pt x="5882" y="7606"/>
                      <a:pt x="4092" y="6820"/>
                      <a:pt x="2212" y="6820"/>
                    </a:cubicBezTo>
                    <a:cubicBezTo>
                      <a:pt x="1728" y="6820"/>
                      <a:pt x="1245" y="6874"/>
                      <a:pt x="770" y="6981"/>
                    </a:cubicBezTo>
                    <a:cubicBezTo>
                      <a:pt x="806" y="2822"/>
                      <a:pt x="3981" y="741"/>
                      <a:pt x="7159" y="741"/>
                    </a:cubicBezTo>
                    <a:close/>
                    <a:moveTo>
                      <a:pt x="30465" y="748"/>
                    </a:moveTo>
                    <a:cubicBezTo>
                      <a:pt x="33637" y="748"/>
                      <a:pt x="36811" y="2823"/>
                      <a:pt x="36854" y="6977"/>
                    </a:cubicBezTo>
                    <a:lnTo>
                      <a:pt x="36854" y="6977"/>
                    </a:lnTo>
                    <a:cubicBezTo>
                      <a:pt x="36379" y="6875"/>
                      <a:pt x="35901" y="6825"/>
                      <a:pt x="35427" y="6825"/>
                    </a:cubicBezTo>
                    <a:cubicBezTo>
                      <a:pt x="33572" y="6825"/>
                      <a:pt x="31778" y="7591"/>
                      <a:pt x="30483" y="8979"/>
                    </a:cubicBezTo>
                    <a:cubicBezTo>
                      <a:pt x="29201" y="7608"/>
                      <a:pt x="27409" y="6820"/>
                      <a:pt x="25536" y="6820"/>
                    </a:cubicBezTo>
                    <a:cubicBezTo>
                      <a:pt x="25044" y="6820"/>
                      <a:pt x="24560" y="6874"/>
                      <a:pt x="24085" y="6981"/>
                    </a:cubicBezTo>
                    <a:cubicBezTo>
                      <a:pt x="24116" y="2827"/>
                      <a:pt x="27290" y="748"/>
                      <a:pt x="30465" y="748"/>
                    </a:cubicBezTo>
                    <a:close/>
                    <a:moveTo>
                      <a:pt x="119332" y="6908"/>
                    </a:moveTo>
                    <a:cubicBezTo>
                      <a:pt x="121265" y="6908"/>
                      <a:pt x="123134" y="7710"/>
                      <a:pt x="124478" y="9150"/>
                    </a:cubicBezTo>
                    <a:lnTo>
                      <a:pt x="124487" y="9158"/>
                    </a:lnTo>
                    <a:lnTo>
                      <a:pt x="124487" y="9158"/>
                    </a:lnTo>
                    <a:cubicBezTo>
                      <a:pt x="124484" y="9159"/>
                      <a:pt x="124481" y="9159"/>
                      <a:pt x="124478" y="9159"/>
                    </a:cubicBezTo>
                    <a:cubicBezTo>
                      <a:pt x="124459" y="9158"/>
                      <a:pt x="124439" y="9158"/>
                      <a:pt x="124419" y="9158"/>
                    </a:cubicBezTo>
                    <a:cubicBezTo>
                      <a:pt x="122559" y="9158"/>
                      <a:pt x="120791" y="9997"/>
                      <a:pt x="119541" y="11300"/>
                    </a:cubicBezTo>
                    <a:cubicBezTo>
                      <a:pt x="119631" y="9705"/>
                      <a:pt x="119048" y="8209"/>
                      <a:pt x="118054" y="7026"/>
                    </a:cubicBezTo>
                    <a:cubicBezTo>
                      <a:pt x="118480" y="6947"/>
                      <a:pt x="118907" y="6908"/>
                      <a:pt x="119332" y="6908"/>
                    </a:cubicBezTo>
                    <a:close/>
                    <a:moveTo>
                      <a:pt x="129633" y="6908"/>
                    </a:moveTo>
                    <a:cubicBezTo>
                      <a:pt x="130058" y="6908"/>
                      <a:pt x="130486" y="6947"/>
                      <a:pt x="130912" y="7026"/>
                    </a:cubicBezTo>
                    <a:cubicBezTo>
                      <a:pt x="129917" y="8209"/>
                      <a:pt x="129335" y="9705"/>
                      <a:pt x="129415" y="11300"/>
                    </a:cubicBezTo>
                    <a:cubicBezTo>
                      <a:pt x="128174" y="9997"/>
                      <a:pt x="126406" y="9158"/>
                      <a:pt x="124537" y="9158"/>
                    </a:cubicBezTo>
                    <a:cubicBezTo>
                      <a:pt x="124521" y="9158"/>
                      <a:pt x="124504" y="9158"/>
                      <a:pt x="124487" y="9158"/>
                    </a:cubicBezTo>
                    <a:lnTo>
                      <a:pt x="124487" y="9158"/>
                    </a:lnTo>
                    <a:cubicBezTo>
                      <a:pt x="125825" y="7711"/>
                      <a:pt x="127698" y="6908"/>
                      <a:pt x="129633" y="6908"/>
                    </a:cubicBezTo>
                    <a:close/>
                    <a:moveTo>
                      <a:pt x="82788" y="6998"/>
                    </a:moveTo>
                    <a:cubicBezTo>
                      <a:pt x="83213" y="6998"/>
                      <a:pt x="83641" y="7037"/>
                      <a:pt x="84066" y="7116"/>
                    </a:cubicBezTo>
                    <a:cubicBezTo>
                      <a:pt x="83072" y="8289"/>
                      <a:pt x="82489" y="9795"/>
                      <a:pt x="82579" y="11390"/>
                    </a:cubicBezTo>
                    <a:cubicBezTo>
                      <a:pt x="81329" y="10086"/>
                      <a:pt x="79570" y="9248"/>
                      <a:pt x="77701" y="9248"/>
                    </a:cubicBezTo>
                    <a:cubicBezTo>
                      <a:pt x="77681" y="9248"/>
                      <a:pt x="77661" y="9248"/>
                      <a:pt x="77642" y="9248"/>
                    </a:cubicBezTo>
                    <a:cubicBezTo>
                      <a:pt x="78979" y="7801"/>
                      <a:pt x="80853" y="6998"/>
                      <a:pt x="82788" y="6998"/>
                    </a:cubicBezTo>
                    <a:close/>
                    <a:moveTo>
                      <a:pt x="95802" y="7007"/>
                    </a:moveTo>
                    <a:cubicBezTo>
                      <a:pt x="97737" y="7007"/>
                      <a:pt x="99611" y="7810"/>
                      <a:pt x="100948" y="9257"/>
                    </a:cubicBezTo>
                    <a:cubicBezTo>
                      <a:pt x="100928" y="9257"/>
                      <a:pt x="100908" y="9257"/>
                      <a:pt x="100889" y="9257"/>
                    </a:cubicBezTo>
                    <a:cubicBezTo>
                      <a:pt x="99020" y="9257"/>
                      <a:pt x="97252" y="10095"/>
                      <a:pt x="96011" y="11399"/>
                    </a:cubicBezTo>
                    <a:cubicBezTo>
                      <a:pt x="96100" y="9804"/>
                      <a:pt x="95509" y="8307"/>
                      <a:pt x="94523" y="7125"/>
                    </a:cubicBezTo>
                    <a:cubicBezTo>
                      <a:pt x="94949" y="7046"/>
                      <a:pt x="95377" y="7007"/>
                      <a:pt x="95802" y="7007"/>
                    </a:cubicBezTo>
                    <a:close/>
                    <a:moveTo>
                      <a:pt x="48849" y="7105"/>
                    </a:moveTo>
                    <a:cubicBezTo>
                      <a:pt x="50784" y="7105"/>
                      <a:pt x="52658" y="7908"/>
                      <a:pt x="53995" y="9356"/>
                    </a:cubicBezTo>
                    <a:lnTo>
                      <a:pt x="53995" y="9356"/>
                    </a:lnTo>
                    <a:cubicBezTo>
                      <a:pt x="53978" y="9355"/>
                      <a:pt x="53961" y="9355"/>
                      <a:pt x="53945" y="9355"/>
                    </a:cubicBezTo>
                    <a:cubicBezTo>
                      <a:pt x="52076" y="9355"/>
                      <a:pt x="50308" y="10194"/>
                      <a:pt x="49067" y="11497"/>
                    </a:cubicBezTo>
                    <a:cubicBezTo>
                      <a:pt x="49147" y="9902"/>
                      <a:pt x="48565" y="8406"/>
                      <a:pt x="47570" y="7223"/>
                    </a:cubicBezTo>
                    <a:cubicBezTo>
                      <a:pt x="47996" y="7144"/>
                      <a:pt x="48424" y="7105"/>
                      <a:pt x="48849" y="7105"/>
                    </a:cubicBezTo>
                    <a:close/>
                    <a:moveTo>
                      <a:pt x="59142" y="7105"/>
                    </a:moveTo>
                    <a:cubicBezTo>
                      <a:pt x="59570" y="7105"/>
                      <a:pt x="60000" y="7144"/>
                      <a:pt x="60429" y="7223"/>
                    </a:cubicBezTo>
                    <a:cubicBezTo>
                      <a:pt x="59434" y="8397"/>
                      <a:pt x="58852" y="9902"/>
                      <a:pt x="58941" y="11497"/>
                    </a:cubicBezTo>
                    <a:cubicBezTo>
                      <a:pt x="57691" y="10194"/>
                      <a:pt x="55923" y="9355"/>
                      <a:pt x="54063" y="9355"/>
                    </a:cubicBezTo>
                    <a:cubicBezTo>
                      <a:pt x="54043" y="9355"/>
                      <a:pt x="54024" y="9356"/>
                      <a:pt x="54004" y="9356"/>
                    </a:cubicBezTo>
                    <a:cubicBezTo>
                      <a:pt x="54001" y="9356"/>
                      <a:pt x="53998" y="9356"/>
                      <a:pt x="53995" y="9356"/>
                    </a:cubicBezTo>
                    <a:lnTo>
                      <a:pt x="53995" y="9356"/>
                    </a:lnTo>
                    <a:lnTo>
                      <a:pt x="54004" y="9347"/>
                    </a:lnTo>
                    <a:cubicBezTo>
                      <a:pt x="55339" y="7901"/>
                      <a:pt x="57210" y="7105"/>
                      <a:pt x="59142" y="7105"/>
                    </a:cubicBezTo>
                    <a:close/>
                    <a:moveTo>
                      <a:pt x="12289" y="7212"/>
                    </a:moveTo>
                    <a:cubicBezTo>
                      <a:pt x="12716" y="7212"/>
                      <a:pt x="13146" y="7251"/>
                      <a:pt x="13574" y="7331"/>
                    </a:cubicBezTo>
                    <a:cubicBezTo>
                      <a:pt x="12580" y="8513"/>
                      <a:pt x="11997" y="10010"/>
                      <a:pt x="12087" y="11605"/>
                    </a:cubicBezTo>
                    <a:cubicBezTo>
                      <a:pt x="10837" y="10301"/>
                      <a:pt x="9069" y="9463"/>
                      <a:pt x="7208" y="9463"/>
                    </a:cubicBezTo>
                    <a:cubicBezTo>
                      <a:pt x="7189" y="9463"/>
                      <a:pt x="7169" y="9463"/>
                      <a:pt x="7150" y="9463"/>
                    </a:cubicBezTo>
                    <a:cubicBezTo>
                      <a:pt x="8485" y="8010"/>
                      <a:pt x="10356" y="7212"/>
                      <a:pt x="12289" y="7212"/>
                    </a:cubicBezTo>
                    <a:close/>
                    <a:moveTo>
                      <a:pt x="35624" y="7192"/>
                    </a:moveTo>
                    <a:cubicBezTo>
                      <a:pt x="36086" y="7192"/>
                      <a:pt x="36552" y="7237"/>
                      <a:pt x="37015" y="7331"/>
                    </a:cubicBezTo>
                    <a:cubicBezTo>
                      <a:pt x="36000" y="8594"/>
                      <a:pt x="35454" y="10176"/>
                      <a:pt x="35640" y="11839"/>
                    </a:cubicBezTo>
                    <a:lnTo>
                      <a:pt x="35640" y="11839"/>
                    </a:lnTo>
                    <a:cubicBezTo>
                      <a:pt x="34394" y="10395"/>
                      <a:pt x="32530" y="9454"/>
                      <a:pt x="30556" y="9454"/>
                    </a:cubicBezTo>
                    <a:cubicBezTo>
                      <a:pt x="30529" y="9454"/>
                      <a:pt x="30501" y="9454"/>
                      <a:pt x="30474" y="9454"/>
                    </a:cubicBezTo>
                    <a:cubicBezTo>
                      <a:pt x="30454" y="9454"/>
                      <a:pt x="30434" y="9454"/>
                      <a:pt x="30414" y="9454"/>
                    </a:cubicBezTo>
                    <a:cubicBezTo>
                      <a:pt x="28545" y="9454"/>
                      <a:pt x="26787" y="10284"/>
                      <a:pt x="25536" y="11596"/>
                    </a:cubicBezTo>
                    <a:cubicBezTo>
                      <a:pt x="25626" y="10001"/>
                      <a:pt x="25044" y="8495"/>
                      <a:pt x="24049" y="7322"/>
                    </a:cubicBezTo>
                    <a:cubicBezTo>
                      <a:pt x="24481" y="7240"/>
                      <a:pt x="24915" y="7200"/>
                      <a:pt x="25345" y="7200"/>
                    </a:cubicBezTo>
                    <a:cubicBezTo>
                      <a:pt x="27275" y="7200"/>
                      <a:pt x="29142" y="8002"/>
                      <a:pt x="30483" y="9445"/>
                    </a:cubicBezTo>
                    <a:cubicBezTo>
                      <a:pt x="31821" y="7992"/>
                      <a:pt x="33690" y="7192"/>
                      <a:pt x="35624" y="7192"/>
                    </a:cubicBezTo>
                    <a:close/>
                    <a:moveTo>
                      <a:pt x="112817" y="5046"/>
                    </a:moveTo>
                    <a:cubicBezTo>
                      <a:pt x="115992" y="5046"/>
                      <a:pt x="119168" y="7124"/>
                      <a:pt x="119209" y="11280"/>
                    </a:cubicBezTo>
                    <a:lnTo>
                      <a:pt x="119209" y="11280"/>
                    </a:lnTo>
                    <a:cubicBezTo>
                      <a:pt x="118739" y="11180"/>
                      <a:pt x="118265" y="11130"/>
                      <a:pt x="117794" y="11130"/>
                    </a:cubicBezTo>
                    <a:cubicBezTo>
                      <a:pt x="115935" y="11130"/>
                      <a:pt x="114129" y="11897"/>
                      <a:pt x="112830" y="13289"/>
                    </a:cubicBezTo>
                    <a:cubicBezTo>
                      <a:pt x="111548" y="11909"/>
                      <a:pt x="109756" y="11130"/>
                      <a:pt x="107883" y="11130"/>
                    </a:cubicBezTo>
                    <a:cubicBezTo>
                      <a:pt x="107391" y="11130"/>
                      <a:pt x="106907" y="11184"/>
                      <a:pt x="106432" y="11282"/>
                    </a:cubicBezTo>
                    <a:cubicBezTo>
                      <a:pt x="106468" y="7125"/>
                      <a:pt x="109642" y="5046"/>
                      <a:pt x="112817" y="5046"/>
                    </a:cubicBezTo>
                    <a:close/>
                    <a:moveTo>
                      <a:pt x="136134" y="5046"/>
                    </a:moveTo>
                    <a:cubicBezTo>
                      <a:pt x="139307" y="5046"/>
                      <a:pt x="142483" y="7124"/>
                      <a:pt x="142525" y="11280"/>
                    </a:cubicBezTo>
                    <a:cubicBezTo>
                      <a:pt x="142054" y="11180"/>
                      <a:pt x="141580" y="11130"/>
                      <a:pt x="141109" y="11130"/>
                    </a:cubicBezTo>
                    <a:cubicBezTo>
                      <a:pt x="139250" y="11130"/>
                      <a:pt x="137444" y="11897"/>
                      <a:pt x="136145" y="13289"/>
                    </a:cubicBezTo>
                    <a:cubicBezTo>
                      <a:pt x="134872" y="11909"/>
                      <a:pt x="133071" y="11130"/>
                      <a:pt x="131199" y="11130"/>
                    </a:cubicBezTo>
                    <a:cubicBezTo>
                      <a:pt x="130715" y="11130"/>
                      <a:pt x="130231" y="11184"/>
                      <a:pt x="129756" y="11282"/>
                    </a:cubicBezTo>
                    <a:cubicBezTo>
                      <a:pt x="129787" y="7125"/>
                      <a:pt x="132959" y="5046"/>
                      <a:pt x="136134" y="5046"/>
                    </a:cubicBezTo>
                    <a:close/>
                    <a:moveTo>
                      <a:pt x="89288" y="5152"/>
                    </a:moveTo>
                    <a:cubicBezTo>
                      <a:pt x="92463" y="5152"/>
                      <a:pt x="95639" y="7228"/>
                      <a:pt x="95679" y="11381"/>
                    </a:cubicBezTo>
                    <a:lnTo>
                      <a:pt x="95679" y="11381"/>
                    </a:lnTo>
                    <a:cubicBezTo>
                      <a:pt x="95206" y="11279"/>
                      <a:pt x="94729" y="11229"/>
                      <a:pt x="94255" y="11229"/>
                    </a:cubicBezTo>
                    <a:cubicBezTo>
                      <a:pt x="92396" y="11229"/>
                      <a:pt x="90592" y="11996"/>
                      <a:pt x="89299" y="13388"/>
                    </a:cubicBezTo>
                    <a:cubicBezTo>
                      <a:pt x="88018" y="12008"/>
                      <a:pt x="86226" y="11228"/>
                      <a:pt x="84344" y="11228"/>
                    </a:cubicBezTo>
                    <a:cubicBezTo>
                      <a:pt x="83860" y="11228"/>
                      <a:pt x="83376" y="11282"/>
                      <a:pt x="82902" y="11381"/>
                    </a:cubicBezTo>
                    <a:cubicBezTo>
                      <a:pt x="82937" y="7229"/>
                      <a:pt x="86112" y="5152"/>
                      <a:pt x="89288" y="5152"/>
                    </a:cubicBezTo>
                    <a:close/>
                    <a:moveTo>
                      <a:pt x="42335" y="5247"/>
                    </a:moveTo>
                    <a:cubicBezTo>
                      <a:pt x="45506" y="5247"/>
                      <a:pt x="48679" y="7322"/>
                      <a:pt x="48726" y="11475"/>
                    </a:cubicBezTo>
                    <a:lnTo>
                      <a:pt x="48726" y="11475"/>
                    </a:lnTo>
                    <a:cubicBezTo>
                      <a:pt x="48252" y="11373"/>
                      <a:pt x="47773" y="11323"/>
                      <a:pt x="47299" y="11323"/>
                    </a:cubicBezTo>
                    <a:cubicBezTo>
                      <a:pt x="45442" y="11323"/>
                      <a:pt x="43644" y="12089"/>
                      <a:pt x="42355" y="13478"/>
                    </a:cubicBezTo>
                    <a:cubicBezTo>
                      <a:pt x="41074" y="12107"/>
                      <a:pt x="39282" y="11318"/>
                      <a:pt x="37400" y="11318"/>
                    </a:cubicBezTo>
                    <a:cubicBezTo>
                      <a:pt x="36916" y="11318"/>
                      <a:pt x="36432" y="11372"/>
                      <a:pt x="35958" y="11479"/>
                    </a:cubicBezTo>
                    <a:cubicBezTo>
                      <a:pt x="35989" y="7326"/>
                      <a:pt x="39161" y="5247"/>
                      <a:pt x="42335" y="5247"/>
                    </a:cubicBezTo>
                    <a:close/>
                    <a:moveTo>
                      <a:pt x="65651" y="5248"/>
                    </a:moveTo>
                    <a:cubicBezTo>
                      <a:pt x="68824" y="5248"/>
                      <a:pt x="71996" y="7324"/>
                      <a:pt x="72041" y="11477"/>
                    </a:cubicBezTo>
                    <a:lnTo>
                      <a:pt x="72041" y="11477"/>
                    </a:lnTo>
                    <a:cubicBezTo>
                      <a:pt x="71564" y="11374"/>
                      <a:pt x="71084" y="11323"/>
                      <a:pt x="70606" y="11323"/>
                    </a:cubicBezTo>
                    <a:cubicBezTo>
                      <a:pt x="68746" y="11323"/>
                      <a:pt x="66942" y="12092"/>
                      <a:pt x="65653" y="13495"/>
                    </a:cubicBezTo>
                    <a:cubicBezTo>
                      <a:pt x="64378" y="12123"/>
                      <a:pt x="62599" y="11336"/>
                      <a:pt x="60729" y="11336"/>
                    </a:cubicBezTo>
                    <a:cubicBezTo>
                      <a:pt x="60719" y="11336"/>
                      <a:pt x="60708" y="11336"/>
                      <a:pt x="60697" y="11336"/>
                    </a:cubicBezTo>
                    <a:cubicBezTo>
                      <a:pt x="60214" y="11336"/>
                      <a:pt x="59730" y="11381"/>
                      <a:pt x="59255" y="11488"/>
                    </a:cubicBezTo>
                    <a:cubicBezTo>
                      <a:pt x="59295" y="7330"/>
                      <a:pt x="62473" y="5248"/>
                      <a:pt x="65651" y="5248"/>
                    </a:cubicBezTo>
                    <a:close/>
                    <a:moveTo>
                      <a:pt x="18809" y="5354"/>
                    </a:moveTo>
                    <a:cubicBezTo>
                      <a:pt x="21983" y="5354"/>
                      <a:pt x="25156" y="7430"/>
                      <a:pt x="25196" y="11587"/>
                    </a:cubicBezTo>
                    <a:cubicBezTo>
                      <a:pt x="24723" y="11485"/>
                      <a:pt x="24246" y="11435"/>
                      <a:pt x="23772" y="11435"/>
                    </a:cubicBezTo>
                    <a:cubicBezTo>
                      <a:pt x="21913" y="11435"/>
                      <a:pt x="20107" y="12202"/>
                      <a:pt x="18807" y="13594"/>
                    </a:cubicBezTo>
                    <a:cubicBezTo>
                      <a:pt x="17526" y="12214"/>
                      <a:pt x="15734" y="11435"/>
                      <a:pt x="13852" y="11435"/>
                    </a:cubicBezTo>
                    <a:cubicBezTo>
                      <a:pt x="13368" y="11435"/>
                      <a:pt x="12884" y="11488"/>
                      <a:pt x="12409" y="11587"/>
                    </a:cubicBezTo>
                    <a:cubicBezTo>
                      <a:pt x="12454" y="7433"/>
                      <a:pt x="15632" y="5354"/>
                      <a:pt x="18809" y="5354"/>
                    </a:cubicBezTo>
                    <a:close/>
                    <a:moveTo>
                      <a:pt x="117949" y="11510"/>
                    </a:moveTo>
                    <a:cubicBezTo>
                      <a:pt x="118380" y="11510"/>
                      <a:pt x="118814" y="11550"/>
                      <a:pt x="119245" y="11632"/>
                    </a:cubicBezTo>
                    <a:cubicBezTo>
                      <a:pt x="118251" y="12805"/>
                      <a:pt x="117668" y="14302"/>
                      <a:pt x="117758" y="15897"/>
                    </a:cubicBezTo>
                    <a:cubicBezTo>
                      <a:pt x="116508" y="14593"/>
                      <a:pt x="114740" y="13755"/>
                      <a:pt x="112880" y="13755"/>
                    </a:cubicBezTo>
                    <a:cubicBezTo>
                      <a:pt x="112860" y="13755"/>
                      <a:pt x="112840" y="13755"/>
                      <a:pt x="112821" y="13755"/>
                    </a:cubicBezTo>
                    <a:cubicBezTo>
                      <a:pt x="114154" y="12312"/>
                      <a:pt x="116020" y="11510"/>
                      <a:pt x="117949" y="11510"/>
                    </a:cubicBezTo>
                    <a:close/>
                    <a:moveTo>
                      <a:pt x="84144" y="11613"/>
                    </a:moveTo>
                    <a:cubicBezTo>
                      <a:pt x="86080" y="11613"/>
                      <a:pt x="87953" y="12415"/>
                      <a:pt x="89290" y="13863"/>
                    </a:cubicBezTo>
                    <a:cubicBezTo>
                      <a:pt x="89271" y="13863"/>
                      <a:pt x="89251" y="13863"/>
                      <a:pt x="89231" y="13863"/>
                    </a:cubicBezTo>
                    <a:cubicBezTo>
                      <a:pt x="87363" y="13863"/>
                      <a:pt x="85603" y="14701"/>
                      <a:pt x="84353" y="16004"/>
                    </a:cubicBezTo>
                    <a:cubicBezTo>
                      <a:pt x="84443" y="14409"/>
                      <a:pt x="83860" y="12913"/>
                      <a:pt x="82866" y="11730"/>
                    </a:cubicBezTo>
                    <a:cubicBezTo>
                      <a:pt x="83291" y="11651"/>
                      <a:pt x="83719" y="11613"/>
                      <a:pt x="84144" y="11613"/>
                    </a:cubicBezTo>
                    <a:close/>
                    <a:moveTo>
                      <a:pt x="94433" y="11612"/>
                    </a:moveTo>
                    <a:cubicBezTo>
                      <a:pt x="94859" y="11612"/>
                      <a:pt x="95288" y="11651"/>
                      <a:pt x="95715" y="11730"/>
                    </a:cubicBezTo>
                    <a:cubicBezTo>
                      <a:pt x="94729" y="12913"/>
                      <a:pt x="94147" y="14409"/>
                      <a:pt x="94228" y="16004"/>
                    </a:cubicBezTo>
                    <a:cubicBezTo>
                      <a:pt x="92986" y="14701"/>
                      <a:pt x="91218" y="13863"/>
                      <a:pt x="89350" y="13863"/>
                    </a:cubicBezTo>
                    <a:cubicBezTo>
                      <a:pt x="89330" y="13863"/>
                      <a:pt x="89310" y="13863"/>
                      <a:pt x="89290" y="13863"/>
                    </a:cubicBezTo>
                    <a:lnTo>
                      <a:pt x="89299" y="13854"/>
                    </a:lnTo>
                    <a:cubicBezTo>
                      <a:pt x="90635" y="12408"/>
                      <a:pt x="92505" y="11612"/>
                      <a:pt x="94433" y="11612"/>
                    </a:cubicBezTo>
                    <a:close/>
                    <a:moveTo>
                      <a:pt x="47494" y="11702"/>
                    </a:moveTo>
                    <a:cubicBezTo>
                      <a:pt x="47918" y="11702"/>
                      <a:pt x="48346" y="11741"/>
                      <a:pt x="48771" y="11820"/>
                    </a:cubicBezTo>
                    <a:cubicBezTo>
                      <a:pt x="47770" y="13000"/>
                      <a:pt x="47187" y="14502"/>
                      <a:pt x="47274" y="16084"/>
                    </a:cubicBezTo>
                    <a:lnTo>
                      <a:pt x="47274" y="16084"/>
                    </a:lnTo>
                    <a:cubicBezTo>
                      <a:pt x="46040" y="14793"/>
                      <a:pt x="44288" y="13961"/>
                      <a:pt x="42434" y="13961"/>
                    </a:cubicBezTo>
                    <a:cubicBezTo>
                      <a:pt x="42408" y="13961"/>
                      <a:pt x="42382" y="13961"/>
                      <a:pt x="42355" y="13961"/>
                    </a:cubicBezTo>
                    <a:lnTo>
                      <a:pt x="42355" y="13961"/>
                    </a:lnTo>
                    <a:cubicBezTo>
                      <a:pt x="43693" y="12506"/>
                      <a:pt x="45561" y="11702"/>
                      <a:pt x="47494" y="11702"/>
                    </a:cubicBezTo>
                    <a:close/>
                    <a:moveTo>
                      <a:pt x="60517" y="11701"/>
                    </a:moveTo>
                    <a:cubicBezTo>
                      <a:pt x="62455" y="11701"/>
                      <a:pt x="64326" y="12499"/>
                      <a:pt x="65662" y="13952"/>
                    </a:cubicBezTo>
                    <a:cubicBezTo>
                      <a:pt x="65642" y="13952"/>
                      <a:pt x="65622" y="13952"/>
                      <a:pt x="65602" y="13952"/>
                    </a:cubicBezTo>
                    <a:cubicBezTo>
                      <a:pt x="63734" y="13952"/>
                      <a:pt x="61966" y="14791"/>
                      <a:pt x="60724" y="16094"/>
                    </a:cubicBezTo>
                    <a:cubicBezTo>
                      <a:pt x="60805" y="14499"/>
                      <a:pt x="60223" y="12994"/>
                      <a:pt x="59228" y="11820"/>
                    </a:cubicBezTo>
                    <a:cubicBezTo>
                      <a:pt x="59658" y="11740"/>
                      <a:pt x="60089" y="11701"/>
                      <a:pt x="60517" y="11701"/>
                    </a:cubicBezTo>
                    <a:close/>
                    <a:moveTo>
                      <a:pt x="106098" y="7003"/>
                    </a:moveTo>
                    <a:cubicBezTo>
                      <a:pt x="106560" y="7003"/>
                      <a:pt x="107026" y="7049"/>
                      <a:pt x="107489" y="7142"/>
                    </a:cubicBezTo>
                    <a:cubicBezTo>
                      <a:pt x="106477" y="8396"/>
                      <a:pt x="105930" y="9991"/>
                      <a:pt x="106136" y="11666"/>
                    </a:cubicBezTo>
                    <a:lnTo>
                      <a:pt x="106136" y="11666"/>
                    </a:lnTo>
                    <a:cubicBezTo>
                      <a:pt x="106642" y="11553"/>
                      <a:pt x="107153" y="11498"/>
                      <a:pt x="107660" y="11498"/>
                    </a:cubicBezTo>
                    <a:cubicBezTo>
                      <a:pt x="109597" y="11498"/>
                      <a:pt x="111473" y="12301"/>
                      <a:pt x="112821" y="13755"/>
                    </a:cubicBezTo>
                    <a:cubicBezTo>
                      <a:pt x="112802" y="13755"/>
                      <a:pt x="112783" y="13755"/>
                      <a:pt x="112765" y="13755"/>
                    </a:cubicBezTo>
                    <a:cubicBezTo>
                      <a:pt x="110778" y="13755"/>
                      <a:pt x="108911" y="14701"/>
                      <a:pt x="107659" y="16148"/>
                    </a:cubicBezTo>
                    <a:lnTo>
                      <a:pt x="107659" y="16148"/>
                    </a:lnTo>
                    <a:cubicBezTo>
                      <a:pt x="107785" y="14472"/>
                      <a:pt x="107175" y="12895"/>
                      <a:pt x="106127" y="11668"/>
                    </a:cubicBezTo>
                    <a:cubicBezTo>
                      <a:pt x="106130" y="11667"/>
                      <a:pt x="106132" y="11666"/>
                      <a:pt x="106135" y="11666"/>
                    </a:cubicBezTo>
                    <a:lnTo>
                      <a:pt x="106135" y="11666"/>
                    </a:lnTo>
                    <a:cubicBezTo>
                      <a:pt x="106135" y="11666"/>
                      <a:pt x="106136" y="11667"/>
                      <a:pt x="106136" y="11668"/>
                    </a:cubicBezTo>
                    <a:cubicBezTo>
                      <a:pt x="106136" y="11667"/>
                      <a:pt x="106136" y="11666"/>
                      <a:pt x="106136" y="11666"/>
                    </a:cubicBezTo>
                    <a:lnTo>
                      <a:pt x="106136" y="11666"/>
                    </a:lnTo>
                    <a:cubicBezTo>
                      <a:pt x="106135" y="11666"/>
                      <a:pt x="106135" y="11666"/>
                      <a:pt x="106135" y="11666"/>
                    </a:cubicBezTo>
                    <a:lnTo>
                      <a:pt x="106135" y="11666"/>
                    </a:lnTo>
                    <a:cubicBezTo>
                      <a:pt x="104874" y="10211"/>
                      <a:pt x="102998" y="9257"/>
                      <a:pt x="101004" y="9257"/>
                    </a:cubicBezTo>
                    <a:cubicBezTo>
                      <a:pt x="100985" y="9257"/>
                      <a:pt x="100966" y="9257"/>
                      <a:pt x="100948" y="9257"/>
                    </a:cubicBezTo>
                    <a:cubicBezTo>
                      <a:pt x="102293" y="7803"/>
                      <a:pt x="104164" y="7003"/>
                      <a:pt x="106098" y="7003"/>
                    </a:cubicBezTo>
                    <a:close/>
                    <a:moveTo>
                      <a:pt x="13656" y="11810"/>
                    </a:moveTo>
                    <a:cubicBezTo>
                      <a:pt x="15596" y="11810"/>
                      <a:pt x="17470" y="12612"/>
                      <a:pt x="18807" y="14060"/>
                    </a:cubicBezTo>
                    <a:cubicBezTo>
                      <a:pt x="18787" y="14060"/>
                      <a:pt x="18768" y="14060"/>
                      <a:pt x="18748" y="14060"/>
                    </a:cubicBezTo>
                    <a:cubicBezTo>
                      <a:pt x="16879" y="14060"/>
                      <a:pt x="15111" y="14898"/>
                      <a:pt x="13870" y="16202"/>
                    </a:cubicBezTo>
                    <a:cubicBezTo>
                      <a:pt x="13951" y="14607"/>
                      <a:pt x="13368" y="13110"/>
                      <a:pt x="12374" y="11927"/>
                    </a:cubicBezTo>
                    <a:cubicBezTo>
                      <a:pt x="12801" y="11848"/>
                      <a:pt x="13230" y="11810"/>
                      <a:pt x="13656" y="11810"/>
                    </a:cubicBezTo>
                    <a:close/>
                    <a:moveTo>
                      <a:pt x="23953" y="11810"/>
                    </a:moveTo>
                    <a:cubicBezTo>
                      <a:pt x="24378" y="11810"/>
                      <a:pt x="24806" y="11848"/>
                      <a:pt x="25232" y="11927"/>
                    </a:cubicBezTo>
                    <a:cubicBezTo>
                      <a:pt x="24237" y="13110"/>
                      <a:pt x="23655" y="14607"/>
                      <a:pt x="23744" y="16202"/>
                    </a:cubicBezTo>
                    <a:cubicBezTo>
                      <a:pt x="22494" y="14898"/>
                      <a:pt x="20726" y="14060"/>
                      <a:pt x="18866" y="14060"/>
                    </a:cubicBezTo>
                    <a:cubicBezTo>
                      <a:pt x="18846" y="14060"/>
                      <a:pt x="18827" y="14060"/>
                      <a:pt x="18807" y="14060"/>
                    </a:cubicBezTo>
                    <a:cubicBezTo>
                      <a:pt x="20144" y="12612"/>
                      <a:pt x="22018" y="11810"/>
                      <a:pt x="23953" y="11810"/>
                    </a:cubicBezTo>
                    <a:close/>
                    <a:moveTo>
                      <a:pt x="37191" y="11704"/>
                    </a:moveTo>
                    <a:cubicBezTo>
                      <a:pt x="39126" y="11704"/>
                      <a:pt x="41007" y="12507"/>
                      <a:pt x="42355" y="13961"/>
                    </a:cubicBezTo>
                    <a:lnTo>
                      <a:pt x="42355" y="13961"/>
                    </a:lnTo>
                    <a:cubicBezTo>
                      <a:pt x="42352" y="13961"/>
                      <a:pt x="42349" y="13961"/>
                      <a:pt x="42346" y="13961"/>
                    </a:cubicBezTo>
                    <a:cubicBezTo>
                      <a:pt x="42319" y="13961"/>
                      <a:pt x="42291" y="13961"/>
                      <a:pt x="42263" y="13961"/>
                    </a:cubicBezTo>
                    <a:cubicBezTo>
                      <a:pt x="40287" y="13961"/>
                      <a:pt x="38431" y="14904"/>
                      <a:pt x="37185" y="16345"/>
                    </a:cubicBezTo>
                    <a:cubicBezTo>
                      <a:pt x="37320" y="14678"/>
                      <a:pt x="36710" y="13092"/>
                      <a:pt x="35662" y="11874"/>
                    </a:cubicBezTo>
                    <a:cubicBezTo>
                      <a:pt x="36169" y="11760"/>
                      <a:pt x="36682" y="11704"/>
                      <a:pt x="37191" y="11704"/>
                    </a:cubicBezTo>
                    <a:close/>
                    <a:moveTo>
                      <a:pt x="124474" y="9651"/>
                    </a:moveTo>
                    <a:cubicBezTo>
                      <a:pt x="127650" y="9651"/>
                      <a:pt x="130826" y="11730"/>
                      <a:pt x="130867" y="15886"/>
                    </a:cubicBezTo>
                    <a:lnTo>
                      <a:pt x="130867" y="15886"/>
                    </a:lnTo>
                    <a:cubicBezTo>
                      <a:pt x="130397" y="15785"/>
                      <a:pt x="129923" y="15736"/>
                      <a:pt x="129452" y="15736"/>
                    </a:cubicBezTo>
                    <a:cubicBezTo>
                      <a:pt x="127593" y="15736"/>
                      <a:pt x="125787" y="16503"/>
                      <a:pt x="124487" y="17895"/>
                    </a:cubicBezTo>
                    <a:cubicBezTo>
                      <a:pt x="123213" y="16523"/>
                      <a:pt x="121434" y="15735"/>
                      <a:pt x="119555" y="15735"/>
                    </a:cubicBezTo>
                    <a:cubicBezTo>
                      <a:pt x="119544" y="15735"/>
                      <a:pt x="119534" y="15736"/>
                      <a:pt x="119523" y="15736"/>
                    </a:cubicBezTo>
                    <a:cubicBezTo>
                      <a:pt x="119039" y="15736"/>
                      <a:pt x="118555" y="15780"/>
                      <a:pt x="118080" y="15888"/>
                    </a:cubicBezTo>
                    <a:cubicBezTo>
                      <a:pt x="118121" y="11730"/>
                      <a:pt x="121297" y="9651"/>
                      <a:pt x="124474" y="9651"/>
                    </a:cubicBezTo>
                    <a:close/>
                    <a:moveTo>
                      <a:pt x="77628" y="9759"/>
                    </a:moveTo>
                    <a:cubicBezTo>
                      <a:pt x="80802" y="9759"/>
                      <a:pt x="83976" y="11834"/>
                      <a:pt x="84021" y="15985"/>
                    </a:cubicBezTo>
                    <a:lnTo>
                      <a:pt x="84021" y="15985"/>
                    </a:lnTo>
                    <a:cubicBezTo>
                      <a:pt x="83551" y="15884"/>
                      <a:pt x="83077" y="15835"/>
                      <a:pt x="82606" y="15835"/>
                    </a:cubicBezTo>
                    <a:cubicBezTo>
                      <a:pt x="80748" y="15835"/>
                      <a:pt x="78943" y="16601"/>
                      <a:pt x="77651" y="17994"/>
                    </a:cubicBezTo>
                    <a:cubicBezTo>
                      <a:pt x="76368" y="16622"/>
                      <a:pt x="74580" y="15843"/>
                      <a:pt x="72710" y="15843"/>
                    </a:cubicBezTo>
                    <a:cubicBezTo>
                      <a:pt x="72699" y="15843"/>
                      <a:pt x="72688" y="15843"/>
                      <a:pt x="72678" y="15843"/>
                    </a:cubicBezTo>
                    <a:cubicBezTo>
                      <a:pt x="72194" y="15843"/>
                      <a:pt x="71710" y="15897"/>
                      <a:pt x="71235" y="15995"/>
                    </a:cubicBezTo>
                    <a:cubicBezTo>
                      <a:pt x="71275" y="11838"/>
                      <a:pt x="74452" y="9759"/>
                      <a:pt x="77628" y="9759"/>
                    </a:cubicBezTo>
                    <a:close/>
                    <a:moveTo>
                      <a:pt x="100943" y="9759"/>
                    </a:moveTo>
                    <a:cubicBezTo>
                      <a:pt x="104118" y="9759"/>
                      <a:pt x="107292" y="11835"/>
                      <a:pt x="107337" y="15986"/>
                    </a:cubicBezTo>
                    <a:lnTo>
                      <a:pt x="107337" y="15986"/>
                    </a:lnTo>
                    <a:cubicBezTo>
                      <a:pt x="106864" y="15885"/>
                      <a:pt x="106386" y="15835"/>
                      <a:pt x="105913" y="15835"/>
                    </a:cubicBezTo>
                    <a:cubicBezTo>
                      <a:pt x="104054" y="15835"/>
                      <a:pt x="102249" y="16601"/>
                      <a:pt x="100957" y="17994"/>
                    </a:cubicBezTo>
                    <a:cubicBezTo>
                      <a:pt x="99676" y="16623"/>
                      <a:pt x="97875" y="15843"/>
                      <a:pt x="95993" y="15843"/>
                    </a:cubicBezTo>
                    <a:cubicBezTo>
                      <a:pt x="95509" y="15843"/>
                      <a:pt x="95025" y="15897"/>
                      <a:pt x="94550" y="15995"/>
                    </a:cubicBezTo>
                    <a:cubicBezTo>
                      <a:pt x="94590" y="11838"/>
                      <a:pt x="97767" y="9759"/>
                      <a:pt x="100943" y="9759"/>
                    </a:cubicBezTo>
                    <a:close/>
                    <a:moveTo>
                      <a:pt x="54002" y="9852"/>
                    </a:moveTo>
                    <a:cubicBezTo>
                      <a:pt x="57178" y="9852"/>
                      <a:pt x="60352" y="11928"/>
                      <a:pt x="60393" y="16085"/>
                    </a:cubicBezTo>
                    <a:cubicBezTo>
                      <a:pt x="59918" y="15983"/>
                      <a:pt x="59439" y="15933"/>
                      <a:pt x="58964" y="15933"/>
                    </a:cubicBezTo>
                    <a:cubicBezTo>
                      <a:pt x="57103" y="15933"/>
                      <a:pt x="55299" y="16698"/>
                      <a:pt x="53999" y="18087"/>
                    </a:cubicBezTo>
                    <a:lnTo>
                      <a:pt x="53999" y="18087"/>
                    </a:lnTo>
                    <a:cubicBezTo>
                      <a:pt x="52718" y="16710"/>
                      <a:pt x="50928" y="15933"/>
                      <a:pt x="49049" y="15933"/>
                    </a:cubicBezTo>
                    <a:cubicBezTo>
                      <a:pt x="48565" y="15933"/>
                      <a:pt x="48081" y="15986"/>
                      <a:pt x="47606" y="16085"/>
                    </a:cubicBezTo>
                    <a:cubicBezTo>
                      <a:pt x="47646" y="11931"/>
                      <a:pt x="50825" y="9852"/>
                      <a:pt x="54002" y="9852"/>
                    </a:cubicBezTo>
                    <a:close/>
                    <a:moveTo>
                      <a:pt x="7145" y="9956"/>
                    </a:moveTo>
                    <a:cubicBezTo>
                      <a:pt x="10322" y="9956"/>
                      <a:pt x="13498" y="12035"/>
                      <a:pt x="13538" y="16193"/>
                    </a:cubicBezTo>
                    <a:cubicBezTo>
                      <a:pt x="13065" y="16091"/>
                      <a:pt x="12588" y="16041"/>
                      <a:pt x="12114" y="16041"/>
                    </a:cubicBezTo>
                    <a:cubicBezTo>
                      <a:pt x="10255" y="16041"/>
                      <a:pt x="8451" y="16807"/>
                      <a:pt x="7159" y="18200"/>
                    </a:cubicBezTo>
                    <a:cubicBezTo>
                      <a:pt x="5877" y="16820"/>
                      <a:pt x="4076" y="16040"/>
                      <a:pt x="2194" y="16040"/>
                    </a:cubicBezTo>
                    <a:cubicBezTo>
                      <a:pt x="1711" y="16040"/>
                      <a:pt x="1227" y="16094"/>
                      <a:pt x="752" y="16193"/>
                    </a:cubicBezTo>
                    <a:cubicBezTo>
                      <a:pt x="792" y="12035"/>
                      <a:pt x="3969" y="9956"/>
                      <a:pt x="7145" y="9956"/>
                    </a:cubicBezTo>
                    <a:close/>
                    <a:moveTo>
                      <a:pt x="30465" y="9959"/>
                    </a:moveTo>
                    <a:cubicBezTo>
                      <a:pt x="33638" y="9959"/>
                      <a:pt x="36811" y="12035"/>
                      <a:pt x="36854" y="16189"/>
                    </a:cubicBezTo>
                    <a:lnTo>
                      <a:pt x="36854" y="16189"/>
                    </a:lnTo>
                    <a:cubicBezTo>
                      <a:pt x="36384" y="16089"/>
                      <a:pt x="35912" y="16041"/>
                      <a:pt x="35443" y="16041"/>
                    </a:cubicBezTo>
                    <a:cubicBezTo>
                      <a:pt x="33580" y="16041"/>
                      <a:pt x="31775" y="16807"/>
                      <a:pt x="30483" y="18200"/>
                    </a:cubicBezTo>
                    <a:cubicBezTo>
                      <a:pt x="29201" y="16820"/>
                      <a:pt x="27409" y="16040"/>
                      <a:pt x="25528" y="16040"/>
                    </a:cubicBezTo>
                    <a:cubicBezTo>
                      <a:pt x="25044" y="16040"/>
                      <a:pt x="24560" y="16094"/>
                      <a:pt x="24085" y="16193"/>
                    </a:cubicBezTo>
                    <a:cubicBezTo>
                      <a:pt x="24116" y="12038"/>
                      <a:pt x="27290" y="9959"/>
                      <a:pt x="30465" y="9959"/>
                    </a:cubicBezTo>
                    <a:close/>
                    <a:moveTo>
                      <a:pt x="119332" y="16111"/>
                    </a:moveTo>
                    <a:cubicBezTo>
                      <a:pt x="121268" y="16111"/>
                      <a:pt x="123142" y="16913"/>
                      <a:pt x="124487" y="18361"/>
                    </a:cubicBezTo>
                    <a:lnTo>
                      <a:pt x="124487" y="18361"/>
                    </a:lnTo>
                    <a:cubicBezTo>
                      <a:pt x="124484" y="18361"/>
                      <a:pt x="124481" y="18361"/>
                      <a:pt x="124478" y="18361"/>
                    </a:cubicBezTo>
                    <a:cubicBezTo>
                      <a:pt x="124459" y="18361"/>
                      <a:pt x="124439" y="18361"/>
                      <a:pt x="124419" y="18361"/>
                    </a:cubicBezTo>
                    <a:cubicBezTo>
                      <a:pt x="122559" y="18361"/>
                      <a:pt x="120791" y="19199"/>
                      <a:pt x="119550" y="20503"/>
                    </a:cubicBezTo>
                    <a:cubicBezTo>
                      <a:pt x="119631" y="18908"/>
                      <a:pt x="119048" y="17411"/>
                      <a:pt x="118054" y="16228"/>
                    </a:cubicBezTo>
                    <a:cubicBezTo>
                      <a:pt x="118479" y="16149"/>
                      <a:pt x="118907" y="16111"/>
                      <a:pt x="119332" y="16111"/>
                    </a:cubicBezTo>
                    <a:close/>
                    <a:moveTo>
                      <a:pt x="129633" y="16111"/>
                    </a:moveTo>
                    <a:cubicBezTo>
                      <a:pt x="130058" y="16111"/>
                      <a:pt x="130486" y="16149"/>
                      <a:pt x="130912" y="16228"/>
                    </a:cubicBezTo>
                    <a:cubicBezTo>
                      <a:pt x="129908" y="17411"/>
                      <a:pt x="129326" y="18908"/>
                      <a:pt x="129415" y="20503"/>
                    </a:cubicBezTo>
                    <a:cubicBezTo>
                      <a:pt x="128174" y="19199"/>
                      <a:pt x="126406" y="18361"/>
                      <a:pt x="124537" y="18361"/>
                    </a:cubicBezTo>
                    <a:cubicBezTo>
                      <a:pt x="124521" y="18361"/>
                      <a:pt x="124504" y="18361"/>
                      <a:pt x="124487" y="18361"/>
                    </a:cubicBezTo>
                    <a:lnTo>
                      <a:pt x="124487" y="18361"/>
                    </a:lnTo>
                    <a:cubicBezTo>
                      <a:pt x="125825" y="16913"/>
                      <a:pt x="127698" y="16111"/>
                      <a:pt x="129633" y="16111"/>
                    </a:cubicBezTo>
                    <a:close/>
                    <a:moveTo>
                      <a:pt x="82775" y="16217"/>
                    </a:moveTo>
                    <a:cubicBezTo>
                      <a:pt x="83201" y="16217"/>
                      <a:pt x="83630" y="16256"/>
                      <a:pt x="84057" y="16336"/>
                    </a:cubicBezTo>
                    <a:cubicBezTo>
                      <a:pt x="83538" y="16945"/>
                      <a:pt x="83135" y="17653"/>
                      <a:pt x="82875" y="18424"/>
                    </a:cubicBezTo>
                    <a:lnTo>
                      <a:pt x="82875" y="18415"/>
                    </a:lnTo>
                    <a:cubicBezTo>
                      <a:pt x="82633" y="19114"/>
                      <a:pt x="82534" y="19857"/>
                      <a:pt x="82570" y="20592"/>
                    </a:cubicBezTo>
                    <a:cubicBezTo>
                      <a:pt x="81322" y="19291"/>
                      <a:pt x="79551" y="18451"/>
                      <a:pt x="77680" y="18451"/>
                    </a:cubicBezTo>
                    <a:cubicBezTo>
                      <a:pt x="77671" y="18451"/>
                      <a:pt x="77661" y="18451"/>
                      <a:pt x="77651" y="18451"/>
                    </a:cubicBezTo>
                    <a:cubicBezTo>
                      <a:pt x="78986" y="17013"/>
                      <a:pt x="80850" y="16217"/>
                      <a:pt x="82775" y="16217"/>
                    </a:cubicBezTo>
                    <a:close/>
                    <a:moveTo>
                      <a:pt x="95806" y="16217"/>
                    </a:moveTo>
                    <a:cubicBezTo>
                      <a:pt x="97731" y="16217"/>
                      <a:pt x="99596" y="17013"/>
                      <a:pt x="100939" y="18451"/>
                    </a:cubicBezTo>
                    <a:cubicBezTo>
                      <a:pt x="100929" y="18451"/>
                      <a:pt x="100919" y="18451"/>
                      <a:pt x="100909" y="18451"/>
                    </a:cubicBezTo>
                    <a:cubicBezTo>
                      <a:pt x="99029" y="18451"/>
                      <a:pt x="97259" y="19282"/>
                      <a:pt x="96011" y="20592"/>
                    </a:cubicBezTo>
                    <a:cubicBezTo>
                      <a:pt x="96047" y="19857"/>
                      <a:pt x="95948" y="19114"/>
                      <a:pt x="95706" y="18415"/>
                    </a:cubicBezTo>
                    <a:cubicBezTo>
                      <a:pt x="95446" y="17653"/>
                      <a:pt x="95043" y="16945"/>
                      <a:pt x="94523" y="16336"/>
                    </a:cubicBezTo>
                    <a:cubicBezTo>
                      <a:pt x="94950" y="16256"/>
                      <a:pt x="95380" y="16217"/>
                      <a:pt x="95806" y="16217"/>
                    </a:cubicBezTo>
                    <a:close/>
                    <a:moveTo>
                      <a:pt x="48849" y="16308"/>
                    </a:moveTo>
                    <a:cubicBezTo>
                      <a:pt x="50784" y="16308"/>
                      <a:pt x="52659" y="17111"/>
                      <a:pt x="54004" y="18558"/>
                    </a:cubicBezTo>
                    <a:lnTo>
                      <a:pt x="54004" y="18558"/>
                    </a:lnTo>
                    <a:cubicBezTo>
                      <a:pt x="54001" y="18558"/>
                      <a:pt x="53998" y="18558"/>
                      <a:pt x="53995" y="18558"/>
                    </a:cubicBezTo>
                    <a:cubicBezTo>
                      <a:pt x="53975" y="18558"/>
                      <a:pt x="53956" y="18558"/>
                      <a:pt x="53936" y="18558"/>
                    </a:cubicBezTo>
                    <a:cubicBezTo>
                      <a:pt x="52067" y="18558"/>
                      <a:pt x="50308" y="19396"/>
                      <a:pt x="49058" y="20700"/>
                    </a:cubicBezTo>
                    <a:cubicBezTo>
                      <a:pt x="49147" y="19114"/>
                      <a:pt x="48565" y="17608"/>
                      <a:pt x="47570" y="16426"/>
                    </a:cubicBezTo>
                    <a:cubicBezTo>
                      <a:pt x="47996" y="16347"/>
                      <a:pt x="48424" y="16308"/>
                      <a:pt x="48849" y="16308"/>
                    </a:cubicBezTo>
                    <a:close/>
                    <a:moveTo>
                      <a:pt x="59142" y="16308"/>
                    </a:moveTo>
                    <a:cubicBezTo>
                      <a:pt x="59566" y="16308"/>
                      <a:pt x="59994" y="16347"/>
                      <a:pt x="60420" y="16426"/>
                    </a:cubicBezTo>
                    <a:cubicBezTo>
                      <a:pt x="59425" y="17608"/>
                      <a:pt x="58843" y="19114"/>
                      <a:pt x="58932" y="20700"/>
                    </a:cubicBezTo>
                    <a:cubicBezTo>
                      <a:pt x="57691" y="19396"/>
                      <a:pt x="55923" y="18558"/>
                      <a:pt x="54054" y="18558"/>
                    </a:cubicBezTo>
                    <a:cubicBezTo>
                      <a:pt x="54037" y="18558"/>
                      <a:pt x="54021" y="18558"/>
                      <a:pt x="54004" y="18558"/>
                    </a:cubicBezTo>
                    <a:lnTo>
                      <a:pt x="54004" y="18558"/>
                    </a:lnTo>
                    <a:cubicBezTo>
                      <a:pt x="55341" y="17111"/>
                      <a:pt x="57209" y="16308"/>
                      <a:pt x="59142" y="16308"/>
                    </a:cubicBezTo>
                    <a:close/>
                    <a:moveTo>
                      <a:pt x="12289" y="16415"/>
                    </a:moveTo>
                    <a:cubicBezTo>
                      <a:pt x="12716" y="16415"/>
                      <a:pt x="13146" y="16454"/>
                      <a:pt x="13574" y="16533"/>
                    </a:cubicBezTo>
                    <a:cubicBezTo>
                      <a:pt x="13055" y="17142"/>
                      <a:pt x="12651" y="17850"/>
                      <a:pt x="12391" y="18612"/>
                    </a:cubicBezTo>
                    <a:cubicBezTo>
                      <a:pt x="12150" y="19311"/>
                      <a:pt x="12042" y="20055"/>
                      <a:pt x="12087" y="20798"/>
                    </a:cubicBezTo>
                    <a:cubicBezTo>
                      <a:pt x="10839" y="19488"/>
                      <a:pt x="9059" y="18657"/>
                      <a:pt x="7189" y="18657"/>
                    </a:cubicBezTo>
                    <a:cubicBezTo>
                      <a:pt x="7179" y="18657"/>
                      <a:pt x="7169" y="18657"/>
                      <a:pt x="7159" y="18657"/>
                    </a:cubicBezTo>
                    <a:cubicBezTo>
                      <a:pt x="8494" y="17211"/>
                      <a:pt x="10358" y="16415"/>
                      <a:pt x="12289" y="16415"/>
                    </a:cubicBezTo>
                    <a:close/>
                    <a:moveTo>
                      <a:pt x="25318" y="16415"/>
                    </a:moveTo>
                    <a:cubicBezTo>
                      <a:pt x="27251" y="16415"/>
                      <a:pt x="29119" y="17218"/>
                      <a:pt x="30456" y="18666"/>
                    </a:cubicBezTo>
                    <a:cubicBezTo>
                      <a:pt x="30436" y="18665"/>
                      <a:pt x="30417" y="18665"/>
                      <a:pt x="30397" y="18665"/>
                    </a:cubicBezTo>
                    <a:cubicBezTo>
                      <a:pt x="28537" y="18665"/>
                      <a:pt x="26769" y="19504"/>
                      <a:pt x="25528" y="20798"/>
                    </a:cubicBezTo>
                    <a:cubicBezTo>
                      <a:pt x="25563" y="20063"/>
                      <a:pt x="25465" y="19320"/>
                      <a:pt x="25223" y="18621"/>
                    </a:cubicBezTo>
                    <a:cubicBezTo>
                      <a:pt x="24963" y="17859"/>
                      <a:pt x="24560" y="17151"/>
                      <a:pt x="24040" y="16533"/>
                    </a:cubicBezTo>
                    <a:cubicBezTo>
                      <a:pt x="24466" y="16454"/>
                      <a:pt x="24893" y="16415"/>
                      <a:pt x="25318" y="16415"/>
                    </a:cubicBezTo>
                    <a:close/>
                    <a:moveTo>
                      <a:pt x="106101" y="16215"/>
                    </a:moveTo>
                    <a:cubicBezTo>
                      <a:pt x="106563" y="16215"/>
                      <a:pt x="107027" y="16260"/>
                      <a:pt x="107489" y="16354"/>
                    </a:cubicBezTo>
                    <a:cubicBezTo>
                      <a:pt x="106486" y="17608"/>
                      <a:pt x="105930" y="19194"/>
                      <a:pt x="106136" y="20870"/>
                    </a:cubicBezTo>
                    <a:cubicBezTo>
                      <a:pt x="104884" y="19414"/>
                      <a:pt x="103008" y="18459"/>
                      <a:pt x="101021" y="18459"/>
                    </a:cubicBezTo>
                    <a:cubicBezTo>
                      <a:pt x="101003" y="18459"/>
                      <a:pt x="100984" y="18459"/>
                      <a:pt x="100966" y="18460"/>
                    </a:cubicBezTo>
                    <a:cubicBezTo>
                      <a:pt x="102304" y="17013"/>
                      <a:pt x="104173" y="16215"/>
                      <a:pt x="106101" y="16215"/>
                    </a:cubicBezTo>
                    <a:close/>
                    <a:moveTo>
                      <a:pt x="70811" y="11695"/>
                    </a:moveTo>
                    <a:cubicBezTo>
                      <a:pt x="71307" y="11695"/>
                      <a:pt x="71806" y="11748"/>
                      <a:pt x="72301" y="11856"/>
                    </a:cubicBezTo>
                    <a:cubicBezTo>
                      <a:pt x="71289" y="13119"/>
                      <a:pt x="70742" y="14714"/>
                      <a:pt x="70939" y="16381"/>
                    </a:cubicBezTo>
                    <a:lnTo>
                      <a:pt x="70948" y="16372"/>
                    </a:lnTo>
                    <a:cubicBezTo>
                      <a:pt x="71456" y="16258"/>
                      <a:pt x="71969" y="16202"/>
                      <a:pt x="72477" y="16202"/>
                    </a:cubicBezTo>
                    <a:cubicBezTo>
                      <a:pt x="74410" y="16202"/>
                      <a:pt x="76285" y="17004"/>
                      <a:pt x="77633" y="18451"/>
                    </a:cubicBezTo>
                    <a:cubicBezTo>
                      <a:pt x="77615" y="18450"/>
                      <a:pt x="77597" y="18450"/>
                      <a:pt x="77579" y="18450"/>
                    </a:cubicBezTo>
                    <a:cubicBezTo>
                      <a:pt x="75529" y="18450"/>
                      <a:pt x="73607" y="19459"/>
                      <a:pt x="72355" y="20986"/>
                    </a:cubicBezTo>
                    <a:cubicBezTo>
                      <a:pt x="72747" y="17261"/>
                      <a:pt x="69434" y="13952"/>
                      <a:pt x="65721" y="13952"/>
                    </a:cubicBezTo>
                    <a:cubicBezTo>
                      <a:pt x="65701" y="13952"/>
                      <a:pt x="65682" y="13952"/>
                      <a:pt x="65662" y="13952"/>
                    </a:cubicBezTo>
                    <a:cubicBezTo>
                      <a:pt x="67003" y="12497"/>
                      <a:pt x="68877" y="11695"/>
                      <a:pt x="70811" y="11695"/>
                    </a:cubicBezTo>
                    <a:close/>
                    <a:moveTo>
                      <a:pt x="35609" y="16412"/>
                    </a:moveTo>
                    <a:cubicBezTo>
                      <a:pt x="36071" y="16412"/>
                      <a:pt x="36535" y="16458"/>
                      <a:pt x="36997" y="16551"/>
                    </a:cubicBezTo>
                    <a:cubicBezTo>
                      <a:pt x="36002" y="17805"/>
                      <a:pt x="35447" y="19400"/>
                      <a:pt x="35644" y="21067"/>
                    </a:cubicBezTo>
                    <a:cubicBezTo>
                      <a:pt x="34392" y="19611"/>
                      <a:pt x="32516" y="18656"/>
                      <a:pt x="30529" y="18656"/>
                    </a:cubicBezTo>
                    <a:cubicBezTo>
                      <a:pt x="30511" y="18656"/>
                      <a:pt x="30492" y="18657"/>
                      <a:pt x="30474" y="18657"/>
                    </a:cubicBezTo>
                    <a:cubicBezTo>
                      <a:pt x="31812" y="17210"/>
                      <a:pt x="33680" y="16412"/>
                      <a:pt x="35609" y="16412"/>
                    </a:cubicBezTo>
                    <a:close/>
                    <a:moveTo>
                      <a:pt x="112819" y="14254"/>
                    </a:moveTo>
                    <a:cubicBezTo>
                      <a:pt x="115994" y="14254"/>
                      <a:pt x="119169" y="16333"/>
                      <a:pt x="119209" y="20494"/>
                    </a:cubicBezTo>
                    <a:lnTo>
                      <a:pt x="119209" y="20494"/>
                    </a:lnTo>
                    <a:cubicBezTo>
                      <a:pt x="118731" y="20389"/>
                      <a:pt x="118248" y="20338"/>
                      <a:pt x="117769" y="20338"/>
                    </a:cubicBezTo>
                    <a:cubicBezTo>
                      <a:pt x="115913" y="20338"/>
                      <a:pt x="114109" y="21105"/>
                      <a:pt x="112821" y="22501"/>
                    </a:cubicBezTo>
                    <a:lnTo>
                      <a:pt x="112821" y="22492"/>
                    </a:lnTo>
                    <a:cubicBezTo>
                      <a:pt x="111539" y="21121"/>
                      <a:pt x="109747" y="20332"/>
                      <a:pt x="107865" y="20332"/>
                    </a:cubicBezTo>
                    <a:cubicBezTo>
                      <a:pt x="107382" y="20332"/>
                      <a:pt x="106898" y="20386"/>
                      <a:pt x="106423" y="20494"/>
                    </a:cubicBezTo>
                    <a:lnTo>
                      <a:pt x="106423" y="20494"/>
                    </a:lnTo>
                    <a:cubicBezTo>
                      <a:pt x="106463" y="16335"/>
                      <a:pt x="109641" y="14254"/>
                      <a:pt x="112819" y="14254"/>
                    </a:cubicBezTo>
                    <a:close/>
                    <a:moveTo>
                      <a:pt x="136134" y="14257"/>
                    </a:moveTo>
                    <a:cubicBezTo>
                      <a:pt x="139307" y="14257"/>
                      <a:pt x="142483" y="16335"/>
                      <a:pt x="142525" y="20492"/>
                    </a:cubicBezTo>
                    <a:lnTo>
                      <a:pt x="142525" y="20492"/>
                    </a:lnTo>
                    <a:cubicBezTo>
                      <a:pt x="142054" y="20391"/>
                      <a:pt x="141580" y="20342"/>
                      <a:pt x="141109" y="20342"/>
                    </a:cubicBezTo>
                    <a:cubicBezTo>
                      <a:pt x="139250" y="20342"/>
                      <a:pt x="137444" y="21108"/>
                      <a:pt x="136145" y="22501"/>
                    </a:cubicBezTo>
                    <a:cubicBezTo>
                      <a:pt x="134872" y="21121"/>
                      <a:pt x="133071" y="20341"/>
                      <a:pt x="131199" y="20341"/>
                    </a:cubicBezTo>
                    <a:cubicBezTo>
                      <a:pt x="130715" y="20341"/>
                      <a:pt x="130231" y="20395"/>
                      <a:pt x="129756" y="20494"/>
                    </a:cubicBezTo>
                    <a:lnTo>
                      <a:pt x="129756" y="20494"/>
                    </a:lnTo>
                    <a:cubicBezTo>
                      <a:pt x="129787" y="16336"/>
                      <a:pt x="132959" y="14257"/>
                      <a:pt x="136134" y="14257"/>
                    </a:cubicBezTo>
                    <a:close/>
                    <a:moveTo>
                      <a:pt x="89297" y="14362"/>
                    </a:moveTo>
                    <a:cubicBezTo>
                      <a:pt x="91875" y="14362"/>
                      <a:pt x="94452" y="15733"/>
                      <a:pt x="95348" y="18477"/>
                    </a:cubicBezTo>
                    <a:cubicBezTo>
                      <a:pt x="95572" y="19158"/>
                      <a:pt x="95679" y="19875"/>
                      <a:pt x="95688" y="20583"/>
                    </a:cubicBezTo>
                    <a:cubicBezTo>
                      <a:pt x="95213" y="20481"/>
                      <a:pt x="94735" y="20431"/>
                      <a:pt x="94260" y="20431"/>
                    </a:cubicBezTo>
                    <a:cubicBezTo>
                      <a:pt x="92399" y="20431"/>
                      <a:pt x="90599" y="21198"/>
                      <a:pt x="89299" y="22590"/>
                    </a:cubicBezTo>
                    <a:cubicBezTo>
                      <a:pt x="88018" y="21210"/>
                      <a:pt x="86226" y="20431"/>
                      <a:pt x="84344" y="20431"/>
                    </a:cubicBezTo>
                    <a:cubicBezTo>
                      <a:pt x="83860" y="20431"/>
                      <a:pt x="83376" y="20485"/>
                      <a:pt x="82902" y="20583"/>
                    </a:cubicBezTo>
                    <a:cubicBezTo>
                      <a:pt x="82902" y="19875"/>
                      <a:pt x="83018" y="19158"/>
                      <a:pt x="83233" y="18486"/>
                    </a:cubicBezTo>
                    <a:cubicBezTo>
                      <a:pt x="84130" y="15738"/>
                      <a:pt x="86714" y="14362"/>
                      <a:pt x="89297" y="14362"/>
                    </a:cubicBezTo>
                    <a:close/>
                    <a:moveTo>
                      <a:pt x="42353" y="14449"/>
                    </a:moveTo>
                    <a:cubicBezTo>
                      <a:pt x="45529" y="14449"/>
                      <a:pt x="48704" y="16525"/>
                      <a:pt x="48744" y="20682"/>
                    </a:cubicBezTo>
                    <a:cubicBezTo>
                      <a:pt x="48269" y="20580"/>
                      <a:pt x="47791" y="20530"/>
                      <a:pt x="47316" y="20530"/>
                    </a:cubicBezTo>
                    <a:cubicBezTo>
                      <a:pt x="45456" y="20530"/>
                      <a:pt x="43649" y="21293"/>
                      <a:pt x="42351" y="22684"/>
                    </a:cubicBezTo>
                    <a:lnTo>
                      <a:pt x="42351" y="22684"/>
                    </a:lnTo>
                    <a:cubicBezTo>
                      <a:pt x="41070" y="21307"/>
                      <a:pt x="39280" y="20529"/>
                      <a:pt x="37400" y="20529"/>
                    </a:cubicBezTo>
                    <a:cubicBezTo>
                      <a:pt x="36916" y="20529"/>
                      <a:pt x="36432" y="20583"/>
                      <a:pt x="35958" y="20682"/>
                    </a:cubicBezTo>
                    <a:cubicBezTo>
                      <a:pt x="35998" y="16527"/>
                      <a:pt x="39176" y="14449"/>
                      <a:pt x="42353" y="14449"/>
                    </a:cubicBezTo>
                    <a:close/>
                    <a:moveTo>
                      <a:pt x="65651" y="14458"/>
                    </a:moveTo>
                    <a:cubicBezTo>
                      <a:pt x="68826" y="14458"/>
                      <a:pt x="72001" y="16534"/>
                      <a:pt x="72041" y="20691"/>
                    </a:cubicBezTo>
                    <a:cubicBezTo>
                      <a:pt x="71568" y="20589"/>
                      <a:pt x="71091" y="20539"/>
                      <a:pt x="70617" y="20539"/>
                    </a:cubicBezTo>
                    <a:cubicBezTo>
                      <a:pt x="68758" y="20539"/>
                      <a:pt x="66952" y="21305"/>
                      <a:pt x="65653" y="22698"/>
                    </a:cubicBezTo>
                    <a:cubicBezTo>
                      <a:pt x="64371" y="21318"/>
                      <a:pt x="62579" y="20538"/>
                      <a:pt x="60697" y="20538"/>
                    </a:cubicBezTo>
                    <a:cubicBezTo>
                      <a:pt x="60214" y="20538"/>
                      <a:pt x="59730" y="20592"/>
                      <a:pt x="59255" y="20691"/>
                    </a:cubicBezTo>
                    <a:cubicBezTo>
                      <a:pt x="59295" y="16536"/>
                      <a:pt x="62473" y="14458"/>
                      <a:pt x="65651" y="14458"/>
                    </a:cubicBezTo>
                    <a:close/>
                    <a:moveTo>
                      <a:pt x="18803" y="14564"/>
                    </a:moveTo>
                    <a:cubicBezTo>
                      <a:pt x="21386" y="14564"/>
                      <a:pt x="23968" y="15937"/>
                      <a:pt x="24864" y="18684"/>
                    </a:cubicBezTo>
                    <a:cubicBezTo>
                      <a:pt x="25079" y="19365"/>
                      <a:pt x="25196" y="20072"/>
                      <a:pt x="25196" y="20789"/>
                    </a:cubicBezTo>
                    <a:cubicBezTo>
                      <a:pt x="24718" y="20684"/>
                      <a:pt x="24235" y="20633"/>
                      <a:pt x="23756" y="20633"/>
                    </a:cubicBezTo>
                    <a:cubicBezTo>
                      <a:pt x="21903" y="20633"/>
                      <a:pt x="20103" y="21401"/>
                      <a:pt x="18807" y="22796"/>
                    </a:cubicBezTo>
                    <a:cubicBezTo>
                      <a:pt x="17542" y="21424"/>
                      <a:pt x="15754" y="20637"/>
                      <a:pt x="13893" y="20637"/>
                    </a:cubicBezTo>
                    <a:cubicBezTo>
                      <a:pt x="13882" y="20637"/>
                      <a:pt x="13871" y="20637"/>
                      <a:pt x="13861" y="20637"/>
                    </a:cubicBezTo>
                    <a:cubicBezTo>
                      <a:pt x="13368" y="20637"/>
                      <a:pt x="12884" y="20682"/>
                      <a:pt x="12409" y="20789"/>
                    </a:cubicBezTo>
                    <a:cubicBezTo>
                      <a:pt x="12418" y="20072"/>
                      <a:pt x="12526" y="19365"/>
                      <a:pt x="12741" y="18684"/>
                    </a:cubicBezTo>
                    <a:cubicBezTo>
                      <a:pt x="13637" y="15937"/>
                      <a:pt x="16220" y="14564"/>
                      <a:pt x="18803" y="14564"/>
                    </a:cubicBezTo>
                    <a:close/>
                    <a:moveTo>
                      <a:pt x="117964" y="20716"/>
                    </a:moveTo>
                    <a:cubicBezTo>
                      <a:pt x="118390" y="20716"/>
                      <a:pt x="118819" y="20755"/>
                      <a:pt x="119245" y="20834"/>
                    </a:cubicBezTo>
                    <a:cubicBezTo>
                      <a:pt x="118726" y="21443"/>
                      <a:pt x="118322" y="22151"/>
                      <a:pt x="118063" y="22913"/>
                    </a:cubicBezTo>
                    <a:cubicBezTo>
                      <a:pt x="117821" y="23612"/>
                      <a:pt x="117722" y="24356"/>
                      <a:pt x="117758" y="25099"/>
                    </a:cubicBezTo>
                    <a:cubicBezTo>
                      <a:pt x="116516" y="23796"/>
                      <a:pt x="114757" y="22957"/>
                      <a:pt x="112897" y="22957"/>
                    </a:cubicBezTo>
                    <a:cubicBezTo>
                      <a:pt x="112878" y="22957"/>
                      <a:pt x="112858" y="22958"/>
                      <a:pt x="112839" y="22958"/>
                    </a:cubicBezTo>
                    <a:cubicBezTo>
                      <a:pt x="114174" y="21512"/>
                      <a:pt x="116038" y="20716"/>
                      <a:pt x="117964" y="20716"/>
                    </a:cubicBezTo>
                    <a:close/>
                    <a:moveTo>
                      <a:pt x="130993" y="20716"/>
                    </a:moveTo>
                    <a:cubicBezTo>
                      <a:pt x="132921" y="20716"/>
                      <a:pt x="134791" y="21512"/>
                      <a:pt x="136127" y="22958"/>
                    </a:cubicBezTo>
                    <a:cubicBezTo>
                      <a:pt x="136107" y="22958"/>
                      <a:pt x="136088" y="22957"/>
                      <a:pt x="136068" y="22957"/>
                    </a:cubicBezTo>
                    <a:cubicBezTo>
                      <a:pt x="134208" y="22957"/>
                      <a:pt x="132440" y="23796"/>
                      <a:pt x="131199" y="25099"/>
                    </a:cubicBezTo>
                    <a:cubicBezTo>
                      <a:pt x="131234" y="24356"/>
                      <a:pt x="131136" y="23612"/>
                      <a:pt x="130894" y="22913"/>
                    </a:cubicBezTo>
                    <a:cubicBezTo>
                      <a:pt x="130634" y="22151"/>
                      <a:pt x="130231" y="21452"/>
                      <a:pt x="129711" y="20834"/>
                    </a:cubicBezTo>
                    <a:cubicBezTo>
                      <a:pt x="130138" y="20755"/>
                      <a:pt x="130567" y="20716"/>
                      <a:pt x="130993" y="20716"/>
                    </a:cubicBezTo>
                    <a:close/>
                    <a:moveTo>
                      <a:pt x="84143" y="20805"/>
                    </a:moveTo>
                    <a:cubicBezTo>
                      <a:pt x="86076" y="20805"/>
                      <a:pt x="87948" y="21602"/>
                      <a:pt x="89290" y="23047"/>
                    </a:cubicBezTo>
                    <a:cubicBezTo>
                      <a:pt x="90627" y="21607"/>
                      <a:pt x="92501" y="20806"/>
                      <a:pt x="94436" y="20806"/>
                    </a:cubicBezTo>
                    <a:cubicBezTo>
                      <a:pt x="94861" y="20806"/>
                      <a:pt x="95289" y="20845"/>
                      <a:pt x="95715" y="20924"/>
                    </a:cubicBezTo>
                    <a:cubicBezTo>
                      <a:pt x="94720" y="22106"/>
                      <a:pt x="94138" y="23603"/>
                      <a:pt x="94219" y="25198"/>
                    </a:cubicBezTo>
                    <a:cubicBezTo>
                      <a:pt x="92977" y="23894"/>
                      <a:pt x="91209" y="23056"/>
                      <a:pt x="89341" y="23056"/>
                    </a:cubicBezTo>
                    <a:cubicBezTo>
                      <a:pt x="89321" y="23056"/>
                      <a:pt x="89301" y="23056"/>
                      <a:pt x="89281" y="23056"/>
                    </a:cubicBezTo>
                    <a:cubicBezTo>
                      <a:pt x="89262" y="23056"/>
                      <a:pt x="89242" y="23056"/>
                      <a:pt x="89222" y="23056"/>
                    </a:cubicBezTo>
                    <a:cubicBezTo>
                      <a:pt x="87362" y="23056"/>
                      <a:pt x="85595" y="23894"/>
                      <a:pt x="84353" y="25198"/>
                    </a:cubicBezTo>
                    <a:cubicBezTo>
                      <a:pt x="84434" y="23612"/>
                      <a:pt x="83851" y="22106"/>
                      <a:pt x="82866" y="20924"/>
                    </a:cubicBezTo>
                    <a:lnTo>
                      <a:pt x="82857" y="20924"/>
                    </a:lnTo>
                    <a:cubicBezTo>
                      <a:pt x="83285" y="20844"/>
                      <a:pt x="83716" y="20805"/>
                      <a:pt x="84143" y="20805"/>
                    </a:cubicBezTo>
                    <a:close/>
                    <a:moveTo>
                      <a:pt x="60510" y="20908"/>
                    </a:moveTo>
                    <a:cubicBezTo>
                      <a:pt x="62444" y="20908"/>
                      <a:pt x="64322" y="21705"/>
                      <a:pt x="65662" y="23155"/>
                    </a:cubicBezTo>
                    <a:cubicBezTo>
                      <a:pt x="65642" y="23155"/>
                      <a:pt x="65622" y="23155"/>
                      <a:pt x="65602" y="23155"/>
                    </a:cubicBezTo>
                    <a:cubicBezTo>
                      <a:pt x="63720" y="23155"/>
                      <a:pt x="61965" y="23989"/>
                      <a:pt x="60724" y="25287"/>
                    </a:cubicBezTo>
                    <a:lnTo>
                      <a:pt x="60724" y="25287"/>
                    </a:lnTo>
                    <a:cubicBezTo>
                      <a:pt x="60769" y="24543"/>
                      <a:pt x="60662" y="23809"/>
                      <a:pt x="60429" y="23110"/>
                    </a:cubicBezTo>
                    <a:cubicBezTo>
                      <a:pt x="60160" y="22348"/>
                      <a:pt x="59766" y="21641"/>
                      <a:pt x="59246" y="21022"/>
                    </a:cubicBezTo>
                    <a:cubicBezTo>
                      <a:pt x="59667" y="20945"/>
                      <a:pt x="60090" y="20908"/>
                      <a:pt x="60510" y="20908"/>
                    </a:cubicBezTo>
                    <a:close/>
                    <a:moveTo>
                      <a:pt x="47505" y="20905"/>
                    </a:moveTo>
                    <a:cubicBezTo>
                      <a:pt x="47929" y="20905"/>
                      <a:pt x="48356" y="20943"/>
                      <a:pt x="48780" y="21022"/>
                    </a:cubicBezTo>
                    <a:cubicBezTo>
                      <a:pt x="48251" y="21641"/>
                      <a:pt x="47848" y="22348"/>
                      <a:pt x="47579" y="23119"/>
                    </a:cubicBezTo>
                    <a:lnTo>
                      <a:pt x="47597" y="23110"/>
                    </a:lnTo>
                    <a:lnTo>
                      <a:pt x="47597" y="23110"/>
                    </a:lnTo>
                    <a:cubicBezTo>
                      <a:pt x="47355" y="23809"/>
                      <a:pt x="47257" y="24544"/>
                      <a:pt x="47293" y="25287"/>
                    </a:cubicBezTo>
                    <a:cubicBezTo>
                      <a:pt x="46045" y="23977"/>
                      <a:pt x="44274" y="23146"/>
                      <a:pt x="42394" y="23146"/>
                    </a:cubicBezTo>
                    <a:cubicBezTo>
                      <a:pt x="42384" y="23146"/>
                      <a:pt x="42374" y="23146"/>
                      <a:pt x="42364" y="23146"/>
                    </a:cubicBezTo>
                    <a:cubicBezTo>
                      <a:pt x="43709" y="21706"/>
                      <a:pt x="45577" y="20905"/>
                      <a:pt x="47505" y="20905"/>
                    </a:cubicBezTo>
                    <a:close/>
                    <a:moveTo>
                      <a:pt x="107673" y="20708"/>
                    </a:moveTo>
                    <a:cubicBezTo>
                      <a:pt x="109600" y="20708"/>
                      <a:pt x="111466" y="21504"/>
                      <a:pt x="112812" y="22949"/>
                    </a:cubicBezTo>
                    <a:cubicBezTo>
                      <a:pt x="112802" y="22949"/>
                      <a:pt x="112793" y="22949"/>
                      <a:pt x="112783" y="22949"/>
                    </a:cubicBezTo>
                    <a:cubicBezTo>
                      <a:pt x="110787" y="22949"/>
                      <a:pt x="108908" y="23888"/>
                      <a:pt x="107659" y="25341"/>
                    </a:cubicBezTo>
                    <a:cubicBezTo>
                      <a:pt x="107785" y="23675"/>
                      <a:pt x="107184" y="22098"/>
                      <a:pt x="106136" y="20888"/>
                    </a:cubicBezTo>
                    <a:lnTo>
                      <a:pt x="106136" y="20879"/>
                    </a:lnTo>
                    <a:cubicBezTo>
                      <a:pt x="106647" y="20764"/>
                      <a:pt x="107162" y="20708"/>
                      <a:pt x="107673" y="20708"/>
                    </a:cubicBezTo>
                    <a:close/>
                    <a:moveTo>
                      <a:pt x="13652" y="21003"/>
                    </a:moveTo>
                    <a:cubicBezTo>
                      <a:pt x="15588" y="21003"/>
                      <a:pt x="17463" y="21806"/>
                      <a:pt x="18807" y="23253"/>
                    </a:cubicBezTo>
                    <a:cubicBezTo>
                      <a:pt x="18787" y="23253"/>
                      <a:pt x="18768" y="23253"/>
                      <a:pt x="18748" y="23253"/>
                    </a:cubicBezTo>
                    <a:cubicBezTo>
                      <a:pt x="16879" y="23253"/>
                      <a:pt x="15111" y="24092"/>
                      <a:pt x="13870" y="25395"/>
                    </a:cubicBezTo>
                    <a:cubicBezTo>
                      <a:pt x="13951" y="23809"/>
                      <a:pt x="13368" y="22313"/>
                      <a:pt x="12382" y="21130"/>
                    </a:cubicBezTo>
                    <a:lnTo>
                      <a:pt x="12374" y="21121"/>
                    </a:lnTo>
                    <a:cubicBezTo>
                      <a:pt x="12799" y="21042"/>
                      <a:pt x="13227" y="21003"/>
                      <a:pt x="13652" y="21003"/>
                    </a:cubicBezTo>
                    <a:close/>
                    <a:moveTo>
                      <a:pt x="23953" y="21003"/>
                    </a:moveTo>
                    <a:cubicBezTo>
                      <a:pt x="24378" y="21003"/>
                      <a:pt x="24806" y="21042"/>
                      <a:pt x="25232" y="21121"/>
                    </a:cubicBezTo>
                    <a:cubicBezTo>
                      <a:pt x="24237" y="22304"/>
                      <a:pt x="23655" y="23800"/>
                      <a:pt x="23744" y="25395"/>
                    </a:cubicBezTo>
                    <a:cubicBezTo>
                      <a:pt x="22494" y="24092"/>
                      <a:pt x="20726" y="23253"/>
                      <a:pt x="18866" y="23253"/>
                    </a:cubicBezTo>
                    <a:cubicBezTo>
                      <a:pt x="18846" y="23253"/>
                      <a:pt x="18827" y="23253"/>
                      <a:pt x="18807" y="23253"/>
                    </a:cubicBezTo>
                    <a:cubicBezTo>
                      <a:pt x="20144" y="21806"/>
                      <a:pt x="22018" y="21003"/>
                      <a:pt x="23953" y="21003"/>
                    </a:cubicBezTo>
                    <a:close/>
                    <a:moveTo>
                      <a:pt x="37173" y="20910"/>
                    </a:moveTo>
                    <a:cubicBezTo>
                      <a:pt x="39106" y="20910"/>
                      <a:pt x="40979" y="21706"/>
                      <a:pt x="42328" y="23155"/>
                    </a:cubicBezTo>
                    <a:cubicBezTo>
                      <a:pt x="42310" y="23155"/>
                      <a:pt x="42291" y="23155"/>
                      <a:pt x="42273" y="23155"/>
                    </a:cubicBezTo>
                    <a:cubicBezTo>
                      <a:pt x="40286" y="23155"/>
                      <a:pt x="38419" y="24100"/>
                      <a:pt x="37176" y="25538"/>
                    </a:cubicBezTo>
                    <a:cubicBezTo>
                      <a:pt x="37302" y="23881"/>
                      <a:pt x="36701" y="22304"/>
                      <a:pt x="35653" y="21076"/>
                    </a:cubicBezTo>
                    <a:cubicBezTo>
                      <a:pt x="36158" y="20965"/>
                      <a:pt x="36668" y="20910"/>
                      <a:pt x="37173" y="20910"/>
                    </a:cubicBezTo>
                    <a:close/>
                    <a:moveTo>
                      <a:pt x="124477" y="18862"/>
                    </a:moveTo>
                    <a:cubicBezTo>
                      <a:pt x="127059" y="18862"/>
                      <a:pt x="129640" y="20235"/>
                      <a:pt x="130536" y="22985"/>
                    </a:cubicBezTo>
                    <a:cubicBezTo>
                      <a:pt x="130751" y="23666"/>
                      <a:pt x="130867" y="24373"/>
                      <a:pt x="130867" y="25090"/>
                    </a:cubicBezTo>
                    <a:cubicBezTo>
                      <a:pt x="130388" y="24985"/>
                      <a:pt x="129906" y="24934"/>
                      <a:pt x="129426" y="24934"/>
                    </a:cubicBezTo>
                    <a:cubicBezTo>
                      <a:pt x="127574" y="24934"/>
                      <a:pt x="125776" y="25700"/>
                      <a:pt x="124487" y="27089"/>
                    </a:cubicBezTo>
                    <a:cubicBezTo>
                      <a:pt x="123206" y="25709"/>
                      <a:pt x="121414" y="24929"/>
                      <a:pt x="119532" y="24929"/>
                    </a:cubicBezTo>
                    <a:cubicBezTo>
                      <a:pt x="119048" y="24929"/>
                      <a:pt x="118564" y="24983"/>
                      <a:pt x="118089" y="25090"/>
                    </a:cubicBezTo>
                    <a:cubicBezTo>
                      <a:pt x="118089" y="24373"/>
                      <a:pt x="118197" y="23666"/>
                      <a:pt x="118412" y="22985"/>
                    </a:cubicBezTo>
                    <a:cubicBezTo>
                      <a:pt x="119308" y="20237"/>
                      <a:pt x="121893" y="18862"/>
                      <a:pt x="124477" y="18862"/>
                    </a:cubicBezTo>
                    <a:close/>
                    <a:moveTo>
                      <a:pt x="77632" y="18956"/>
                    </a:moveTo>
                    <a:cubicBezTo>
                      <a:pt x="80806" y="18956"/>
                      <a:pt x="83981" y="21032"/>
                      <a:pt x="84022" y="25189"/>
                    </a:cubicBezTo>
                    <a:cubicBezTo>
                      <a:pt x="83548" y="25087"/>
                      <a:pt x="83071" y="25037"/>
                      <a:pt x="82597" y="25037"/>
                    </a:cubicBezTo>
                    <a:cubicBezTo>
                      <a:pt x="80739" y="25037"/>
                      <a:pt x="78934" y="25804"/>
                      <a:pt x="77642" y="27196"/>
                    </a:cubicBezTo>
                    <a:cubicBezTo>
                      <a:pt x="76360" y="25816"/>
                      <a:pt x="74568" y="25037"/>
                      <a:pt x="72687" y="25037"/>
                    </a:cubicBezTo>
                    <a:cubicBezTo>
                      <a:pt x="72203" y="25037"/>
                      <a:pt x="71719" y="25090"/>
                      <a:pt x="71244" y="25189"/>
                    </a:cubicBezTo>
                    <a:cubicBezTo>
                      <a:pt x="71280" y="21035"/>
                      <a:pt x="74456" y="18956"/>
                      <a:pt x="77632" y="18956"/>
                    </a:cubicBezTo>
                    <a:close/>
                    <a:moveTo>
                      <a:pt x="100947" y="18956"/>
                    </a:moveTo>
                    <a:cubicBezTo>
                      <a:pt x="104121" y="18956"/>
                      <a:pt x="107295" y="21032"/>
                      <a:pt x="107337" y="25187"/>
                    </a:cubicBezTo>
                    <a:lnTo>
                      <a:pt x="107337" y="25187"/>
                    </a:lnTo>
                    <a:cubicBezTo>
                      <a:pt x="106865" y="25086"/>
                      <a:pt x="106389" y="25037"/>
                      <a:pt x="105917" y="25037"/>
                    </a:cubicBezTo>
                    <a:cubicBezTo>
                      <a:pt x="104054" y="25037"/>
                      <a:pt x="102249" y="25804"/>
                      <a:pt x="100957" y="27196"/>
                    </a:cubicBezTo>
                    <a:cubicBezTo>
                      <a:pt x="99676" y="25816"/>
                      <a:pt x="97883" y="25037"/>
                      <a:pt x="96002" y="25037"/>
                    </a:cubicBezTo>
                    <a:cubicBezTo>
                      <a:pt x="95518" y="25037"/>
                      <a:pt x="95034" y="25090"/>
                      <a:pt x="94559" y="25189"/>
                    </a:cubicBezTo>
                    <a:cubicBezTo>
                      <a:pt x="94595" y="21035"/>
                      <a:pt x="97771" y="18956"/>
                      <a:pt x="100947" y="18956"/>
                    </a:cubicBezTo>
                    <a:close/>
                    <a:moveTo>
                      <a:pt x="53993" y="19061"/>
                    </a:moveTo>
                    <a:cubicBezTo>
                      <a:pt x="56574" y="19061"/>
                      <a:pt x="59156" y="20434"/>
                      <a:pt x="60052" y="23182"/>
                    </a:cubicBezTo>
                    <a:lnTo>
                      <a:pt x="60070" y="23173"/>
                    </a:lnTo>
                    <a:cubicBezTo>
                      <a:pt x="60285" y="23854"/>
                      <a:pt x="60393" y="24562"/>
                      <a:pt x="60402" y="25278"/>
                    </a:cubicBezTo>
                    <a:cubicBezTo>
                      <a:pt x="59927" y="25177"/>
                      <a:pt x="59448" y="25127"/>
                      <a:pt x="58973" y="25127"/>
                    </a:cubicBezTo>
                    <a:cubicBezTo>
                      <a:pt x="57110" y="25127"/>
                      <a:pt x="55305" y="25893"/>
                      <a:pt x="54013" y="27286"/>
                    </a:cubicBezTo>
                    <a:cubicBezTo>
                      <a:pt x="52732" y="25906"/>
                      <a:pt x="50939" y="25126"/>
                      <a:pt x="49058" y="25126"/>
                    </a:cubicBezTo>
                    <a:cubicBezTo>
                      <a:pt x="48574" y="25126"/>
                      <a:pt x="48090" y="25171"/>
                      <a:pt x="47615" y="25278"/>
                    </a:cubicBezTo>
                    <a:cubicBezTo>
                      <a:pt x="47615" y="24562"/>
                      <a:pt x="47732" y="23854"/>
                      <a:pt x="47947" y="23173"/>
                    </a:cubicBezTo>
                    <a:cubicBezTo>
                      <a:pt x="48838" y="20432"/>
                      <a:pt x="51415" y="19061"/>
                      <a:pt x="53993" y="19061"/>
                    </a:cubicBezTo>
                    <a:close/>
                    <a:moveTo>
                      <a:pt x="7148" y="19155"/>
                    </a:moveTo>
                    <a:cubicBezTo>
                      <a:pt x="10323" y="19155"/>
                      <a:pt x="13498" y="21234"/>
                      <a:pt x="13538" y="25395"/>
                    </a:cubicBezTo>
                    <a:cubicBezTo>
                      <a:pt x="13060" y="25290"/>
                      <a:pt x="12577" y="25239"/>
                      <a:pt x="12098" y="25239"/>
                    </a:cubicBezTo>
                    <a:cubicBezTo>
                      <a:pt x="10244" y="25239"/>
                      <a:pt x="8445" y="26005"/>
                      <a:pt x="7150" y="27393"/>
                    </a:cubicBezTo>
                    <a:cubicBezTo>
                      <a:pt x="5868" y="26013"/>
                      <a:pt x="4076" y="25234"/>
                      <a:pt x="2194" y="25234"/>
                    </a:cubicBezTo>
                    <a:cubicBezTo>
                      <a:pt x="1711" y="25234"/>
                      <a:pt x="1227" y="25287"/>
                      <a:pt x="752" y="25395"/>
                    </a:cubicBezTo>
                    <a:cubicBezTo>
                      <a:pt x="792" y="21236"/>
                      <a:pt x="3970" y="19155"/>
                      <a:pt x="7148" y="19155"/>
                    </a:cubicBezTo>
                    <a:close/>
                    <a:moveTo>
                      <a:pt x="30463" y="19158"/>
                    </a:moveTo>
                    <a:cubicBezTo>
                      <a:pt x="33636" y="19158"/>
                      <a:pt x="36811" y="21236"/>
                      <a:pt x="36854" y="25391"/>
                    </a:cubicBezTo>
                    <a:lnTo>
                      <a:pt x="36854" y="25391"/>
                    </a:lnTo>
                    <a:cubicBezTo>
                      <a:pt x="36379" y="25289"/>
                      <a:pt x="35901" y="25239"/>
                      <a:pt x="35426" y="25239"/>
                    </a:cubicBezTo>
                    <a:cubicBezTo>
                      <a:pt x="33569" y="25239"/>
                      <a:pt x="31771" y="26005"/>
                      <a:pt x="30483" y="27393"/>
                    </a:cubicBezTo>
                    <a:cubicBezTo>
                      <a:pt x="29201" y="26022"/>
                      <a:pt x="27409" y="25234"/>
                      <a:pt x="25528" y="25234"/>
                    </a:cubicBezTo>
                    <a:cubicBezTo>
                      <a:pt x="25044" y="25234"/>
                      <a:pt x="24560" y="25287"/>
                      <a:pt x="24085" y="25395"/>
                    </a:cubicBezTo>
                    <a:cubicBezTo>
                      <a:pt x="24116" y="21237"/>
                      <a:pt x="27288" y="19158"/>
                      <a:pt x="30463" y="19158"/>
                    </a:cubicBezTo>
                    <a:close/>
                    <a:moveTo>
                      <a:pt x="129616" y="25309"/>
                    </a:moveTo>
                    <a:cubicBezTo>
                      <a:pt x="130046" y="25309"/>
                      <a:pt x="130480" y="25349"/>
                      <a:pt x="130912" y="25431"/>
                    </a:cubicBezTo>
                    <a:cubicBezTo>
                      <a:pt x="129908" y="26605"/>
                      <a:pt x="129326" y="28110"/>
                      <a:pt x="129415" y="29696"/>
                    </a:cubicBezTo>
                    <a:lnTo>
                      <a:pt x="129415" y="29705"/>
                    </a:lnTo>
                    <a:cubicBezTo>
                      <a:pt x="128174" y="28393"/>
                      <a:pt x="126407" y="27563"/>
                      <a:pt x="124538" y="27563"/>
                    </a:cubicBezTo>
                    <a:cubicBezTo>
                      <a:pt x="124518" y="27563"/>
                      <a:pt x="124498" y="27563"/>
                      <a:pt x="124478" y="27563"/>
                    </a:cubicBezTo>
                    <a:cubicBezTo>
                      <a:pt x="124459" y="27563"/>
                      <a:pt x="124439" y="27563"/>
                      <a:pt x="124419" y="27563"/>
                    </a:cubicBezTo>
                    <a:cubicBezTo>
                      <a:pt x="122559" y="27563"/>
                      <a:pt x="120791" y="28402"/>
                      <a:pt x="119550" y="29705"/>
                    </a:cubicBezTo>
                    <a:cubicBezTo>
                      <a:pt x="119631" y="28110"/>
                      <a:pt x="119048" y="26605"/>
                      <a:pt x="118054" y="25431"/>
                    </a:cubicBezTo>
                    <a:cubicBezTo>
                      <a:pt x="118485" y="25349"/>
                      <a:pt x="118919" y="25309"/>
                      <a:pt x="119350" y="25309"/>
                    </a:cubicBezTo>
                    <a:cubicBezTo>
                      <a:pt x="121279" y="25309"/>
                      <a:pt x="123147" y="26111"/>
                      <a:pt x="124487" y="27554"/>
                    </a:cubicBezTo>
                    <a:cubicBezTo>
                      <a:pt x="125820" y="26111"/>
                      <a:pt x="127687" y="25309"/>
                      <a:pt x="129616" y="25309"/>
                    </a:cubicBezTo>
                    <a:close/>
                    <a:moveTo>
                      <a:pt x="48849" y="25510"/>
                    </a:moveTo>
                    <a:cubicBezTo>
                      <a:pt x="50784" y="25510"/>
                      <a:pt x="52659" y="26313"/>
                      <a:pt x="54004" y="27760"/>
                    </a:cubicBezTo>
                    <a:lnTo>
                      <a:pt x="54004" y="27760"/>
                    </a:lnTo>
                    <a:cubicBezTo>
                      <a:pt x="54001" y="27760"/>
                      <a:pt x="53998" y="27761"/>
                      <a:pt x="53995" y="27761"/>
                    </a:cubicBezTo>
                    <a:cubicBezTo>
                      <a:pt x="53975" y="27760"/>
                      <a:pt x="53956" y="27760"/>
                      <a:pt x="53936" y="27760"/>
                    </a:cubicBezTo>
                    <a:cubicBezTo>
                      <a:pt x="52067" y="27760"/>
                      <a:pt x="50308" y="28599"/>
                      <a:pt x="49058" y="29902"/>
                    </a:cubicBezTo>
                    <a:cubicBezTo>
                      <a:pt x="49138" y="28307"/>
                      <a:pt x="48565" y="26811"/>
                      <a:pt x="47561" y="25628"/>
                    </a:cubicBezTo>
                    <a:lnTo>
                      <a:pt x="47570" y="25628"/>
                    </a:lnTo>
                    <a:cubicBezTo>
                      <a:pt x="47996" y="25549"/>
                      <a:pt x="48424" y="25510"/>
                      <a:pt x="48849" y="25510"/>
                    </a:cubicBezTo>
                    <a:close/>
                    <a:moveTo>
                      <a:pt x="59145" y="25510"/>
                    </a:moveTo>
                    <a:cubicBezTo>
                      <a:pt x="59569" y="25510"/>
                      <a:pt x="59996" y="25549"/>
                      <a:pt x="60420" y="25628"/>
                    </a:cubicBezTo>
                    <a:cubicBezTo>
                      <a:pt x="59434" y="26811"/>
                      <a:pt x="58852" y="28307"/>
                      <a:pt x="58932" y="29902"/>
                    </a:cubicBezTo>
                    <a:cubicBezTo>
                      <a:pt x="57691" y="28599"/>
                      <a:pt x="55923" y="27760"/>
                      <a:pt x="54054" y="27760"/>
                    </a:cubicBezTo>
                    <a:cubicBezTo>
                      <a:pt x="54037" y="27760"/>
                      <a:pt x="54021" y="27760"/>
                      <a:pt x="54004" y="27760"/>
                    </a:cubicBezTo>
                    <a:lnTo>
                      <a:pt x="54004" y="27760"/>
                    </a:lnTo>
                    <a:cubicBezTo>
                      <a:pt x="55341" y="26313"/>
                      <a:pt x="57215" y="25510"/>
                      <a:pt x="59145" y="25510"/>
                    </a:cubicBezTo>
                    <a:close/>
                    <a:moveTo>
                      <a:pt x="25317" y="25617"/>
                    </a:moveTo>
                    <a:cubicBezTo>
                      <a:pt x="27250" y="25617"/>
                      <a:pt x="29122" y="26414"/>
                      <a:pt x="30465" y="27859"/>
                    </a:cubicBezTo>
                    <a:cubicBezTo>
                      <a:pt x="30445" y="27859"/>
                      <a:pt x="30425" y="27859"/>
                      <a:pt x="30406" y="27859"/>
                    </a:cubicBezTo>
                    <a:cubicBezTo>
                      <a:pt x="28537" y="27859"/>
                      <a:pt x="26769" y="28697"/>
                      <a:pt x="25528" y="30001"/>
                    </a:cubicBezTo>
                    <a:cubicBezTo>
                      <a:pt x="25608" y="28415"/>
                      <a:pt x="25026" y="26909"/>
                      <a:pt x="24031" y="25735"/>
                    </a:cubicBezTo>
                    <a:cubicBezTo>
                      <a:pt x="24460" y="25656"/>
                      <a:pt x="24890" y="25617"/>
                      <a:pt x="25317" y="25617"/>
                    </a:cubicBezTo>
                    <a:close/>
                    <a:moveTo>
                      <a:pt x="106136" y="30079"/>
                    </a:moveTo>
                    <a:cubicBezTo>
                      <a:pt x="106135" y="30079"/>
                      <a:pt x="106135" y="30080"/>
                      <a:pt x="106134" y="30080"/>
                    </a:cubicBezTo>
                    <a:lnTo>
                      <a:pt x="106134" y="30080"/>
                    </a:lnTo>
                    <a:lnTo>
                      <a:pt x="106136" y="30081"/>
                    </a:lnTo>
                    <a:cubicBezTo>
                      <a:pt x="106136" y="30081"/>
                      <a:pt x="106136" y="30080"/>
                      <a:pt x="106136" y="30079"/>
                    </a:cubicBezTo>
                    <a:close/>
                    <a:moveTo>
                      <a:pt x="70806" y="20919"/>
                    </a:moveTo>
                    <a:cubicBezTo>
                      <a:pt x="71297" y="20919"/>
                      <a:pt x="71792" y="20971"/>
                      <a:pt x="72283" y="21076"/>
                    </a:cubicBezTo>
                    <a:cubicBezTo>
                      <a:pt x="71289" y="22322"/>
                      <a:pt x="70742" y="23908"/>
                      <a:pt x="70939" y="25574"/>
                    </a:cubicBezTo>
                    <a:cubicBezTo>
                      <a:pt x="71446" y="25463"/>
                      <a:pt x="71957" y="25408"/>
                      <a:pt x="72464" y="25408"/>
                    </a:cubicBezTo>
                    <a:cubicBezTo>
                      <a:pt x="74404" y="25408"/>
                      <a:pt x="76283" y="26206"/>
                      <a:pt x="77633" y="27662"/>
                    </a:cubicBezTo>
                    <a:cubicBezTo>
                      <a:pt x="78968" y="26216"/>
                      <a:pt x="80838" y="25420"/>
                      <a:pt x="82771" y="25420"/>
                    </a:cubicBezTo>
                    <a:cubicBezTo>
                      <a:pt x="83199" y="25420"/>
                      <a:pt x="83629" y="25459"/>
                      <a:pt x="84057" y="25538"/>
                    </a:cubicBezTo>
                    <a:cubicBezTo>
                      <a:pt x="83063" y="26721"/>
                      <a:pt x="82480" y="28218"/>
                      <a:pt x="82570" y="29813"/>
                    </a:cubicBezTo>
                    <a:cubicBezTo>
                      <a:pt x="81320" y="28509"/>
                      <a:pt x="79561" y="27671"/>
                      <a:pt x="77692" y="27671"/>
                    </a:cubicBezTo>
                    <a:cubicBezTo>
                      <a:pt x="77672" y="27671"/>
                      <a:pt x="77653" y="27671"/>
                      <a:pt x="77633" y="27671"/>
                    </a:cubicBezTo>
                    <a:cubicBezTo>
                      <a:pt x="77615" y="27671"/>
                      <a:pt x="77597" y="27671"/>
                      <a:pt x="77578" y="27671"/>
                    </a:cubicBezTo>
                    <a:cubicBezTo>
                      <a:pt x="75520" y="27671"/>
                      <a:pt x="73598" y="28679"/>
                      <a:pt x="72346" y="30207"/>
                    </a:cubicBezTo>
                    <a:cubicBezTo>
                      <a:pt x="72748" y="26485"/>
                      <a:pt x="69425" y="23164"/>
                      <a:pt x="65706" y="23164"/>
                    </a:cubicBezTo>
                    <a:cubicBezTo>
                      <a:pt x="65691" y="23164"/>
                      <a:pt x="65677" y="23164"/>
                      <a:pt x="65662" y="23164"/>
                    </a:cubicBezTo>
                    <a:cubicBezTo>
                      <a:pt x="67004" y="21714"/>
                      <a:pt x="68876" y="20919"/>
                      <a:pt x="70806" y="20919"/>
                    </a:cubicBezTo>
                    <a:close/>
                    <a:moveTo>
                      <a:pt x="35617" y="25606"/>
                    </a:moveTo>
                    <a:cubicBezTo>
                      <a:pt x="36076" y="25606"/>
                      <a:pt x="36538" y="25652"/>
                      <a:pt x="36997" y="25744"/>
                    </a:cubicBezTo>
                    <a:cubicBezTo>
                      <a:pt x="35993" y="26999"/>
                      <a:pt x="35447" y="28594"/>
                      <a:pt x="35644" y="30269"/>
                    </a:cubicBezTo>
                    <a:cubicBezTo>
                      <a:pt x="34392" y="28813"/>
                      <a:pt x="32516" y="27859"/>
                      <a:pt x="30520" y="27859"/>
                    </a:cubicBezTo>
                    <a:cubicBezTo>
                      <a:pt x="30502" y="27859"/>
                      <a:pt x="30483" y="27859"/>
                      <a:pt x="30465" y="27859"/>
                    </a:cubicBezTo>
                    <a:cubicBezTo>
                      <a:pt x="31804" y="26411"/>
                      <a:pt x="33682" y="25606"/>
                      <a:pt x="35617" y="25606"/>
                    </a:cubicBezTo>
                    <a:close/>
                    <a:moveTo>
                      <a:pt x="112816" y="23451"/>
                    </a:moveTo>
                    <a:cubicBezTo>
                      <a:pt x="115993" y="23451"/>
                      <a:pt x="119169" y="25529"/>
                      <a:pt x="119209" y="29687"/>
                    </a:cubicBezTo>
                    <a:cubicBezTo>
                      <a:pt x="118736" y="29585"/>
                      <a:pt x="118259" y="29535"/>
                      <a:pt x="117784" y="29535"/>
                    </a:cubicBezTo>
                    <a:cubicBezTo>
                      <a:pt x="115923" y="29535"/>
                      <a:pt x="114113" y="30302"/>
                      <a:pt x="112821" y="31694"/>
                    </a:cubicBezTo>
                    <a:cubicBezTo>
                      <a:pt x="111539" y="30314"/>
                      <a:pt x="109747" y="29535"/>
                      <a:pt x="107865" y="29535"/>
                    </a:cubicBezTo>
                    <a:cubicBezTo>
                      <a:pt x="107382" y="29535"/>
                      <a:pt x="106898" y="29588"/>
                      <a:pt x="106423" y="29687"/>
                    </a:cubicBezTo>
                    <a:cubicBezTo>
                      <a:pt x="106463" y="25529"/>
                      <a:pt x="109640" y="23451"/>
                      <a:pt x="112816" y="23451"/>
                    </a:cubicBezTo>
                    <a:close/>
                    <a:moveTo>
                      <a:pt x="136139" y="23455"/>
                    </a:moveTo>
                    <a:cubicBezTo>
                      <a:pt x="139311" y="23455"/>
                      <a:pt x="142484" y="25532"/>
                      <a:pt x="142525" y="29687"/>
                    </a:cubicBezTo>
                    <a:lnTo>
                      <a:pt x="142534" y="29696"/>
                    </a:lnTo>
                    <a:cubicBezTo>
                      <a:pt x="142055" y="29591"/>
                      <a:pt x="141572" y="29540"/>
                      <a:pt x="141093" y="29540"/>
                    </a:cubicBezTo>
                    <a:cubicBezTo>
                      <a:pt x="139240" y="29540"/>
                      <a:pt x="137441" y="30306"/>
                      <a:pt x="136145" y="31694"/>
                    </a:cubicBezTo>
                    <a:cubicBezTo>
                      <a:pt x="134872" y="30323"/>
                      <a:pt x="133071" y="29535"/>
                      <a:pt x="131199" y="29535"/>
                    </a:cubicBezTo>
                    <a:cubicBezTo>
                      <a:pt x="130715" y="29535"/>
                      <a:pt x="130231" y="29588"/>
                      <a:pt x="129756" y="29696"/>
                    </a:cubicBezTo>
                    <a:cubicBezTo>
                      <a:pt x="129787" y="25536"/>
                      <a:pt x="132963" y="23455"/>
                      <a:pt x="136139" y="23455"/>
                    </a:cubicBezTo>
                    <a:close/>
                    <a:moveTo>
                      <a:pt x="89290" y="23558"/>
                    </a:moveTo>
                    <a:cubicBezTo>
                      <a:pt x="92466" y="23558"/>
                      <a:pt x="95642" y="25636"/>
                      <a:pt x="95679" y="29793"/>
                    </a:cubicBezTo>
                    <a:lnTo>
                      <a:pt x="95679" y="29793"/>
                    </a:lnTo>
                    <a:cubicBezTo>
                      <a:pt x="95207" y="29692"/>
                      <a:pt x="94732" y="29643"/>
                      <a:pt x="94260" y="29643"/>
                    </a:cubicBezTo>
                    <a:cubicBezTo>
                      <a:pt x="92399" y="29643"/>
                      <a:pt x="90599" y="30409"/>
                      <a:pt x="89299" y="31802"/>
                    </a:cubicBezTo>
                    <a:cubicBezTo>
                      <a:pt x="88018" y="30422"/>
                      <a:pt x="86226" y="29642"/>
                      <a:pt x="84344" y="29642"/>
                    </a:cubicBezTo>
                    <a:cubicBezTo>
                      <a:pt x="83860" y="29642"/>
                      <a:pt x="83376" y="29696"/>
                      <a:pt x="82902" y="29795"/>
                    </a:cubicBezTo>
                    <a:cubicBezTo>
                      <a:pt x="82937" y="25637"/>
                      <a:pt x="86114" y="23558"/>
                      <a:pt x="89290" y="23558"/>
                    </a:cubicBezTo>
                    <a:close/>
                    <a:moveTo>
                      <a:pt x="65666" y="23648"/>
                    </a:moveTo>
                    <a:cubicBezTo>
                      <a:pt x="68843" y="23648"/>
                      <a:pt x="72019" y="25727"/>
                      <a:pt x="72059" y="29884"/>
                    </a:cubicBezTo>
                    <a:cubicBezTo>
                      <a:pt x="71580" y="29779"/>
                      <a:pt x="71096" y="29728"/>
                      <a:pt x="70615" y="29728"/>
                    </a:cubicBezTo>
                    <a:cubicBezTo>
                      <a:pt x="68761" y="29728"/>
                      <a:pt x="66961" y="30492"/>
                      <a:pt x="65666" y="31886"/>
                    </a:cubicBezTo>
                    <a:lnTo>
                      <a:pt x="65666" y="31886"/>
                    </a:lnTo>
                    <a:cubicBezTo>
                      <a:pt x="64392" y="30517"/>
                      <a:pt x="62615" y="29732"/>
                      <a:pt x="60747" y="29732"/>
                    </a:cubicBezTo>
                    <a:cubicBezTo>
                      <a:pt x="60737" y="29732"/>
                      <a:pt x="60726" y="29732"/>
                      <a:pt x="60715" y="29732"/>
                    </a:cubicBezTo>
                    <a:cubicBezTo>
                      <a:pt x="60231" y="29732"/>
                      <a:pt x="59748" y="29777"/>
                      <a:pt x="59273" y="29884"/>
                    </a:cubicBezTo>
                    <a:cubicBezTo>
                      <a:pt x="59313" y="25727"/>
                      <a:pt x="62490" y="23648"/>
                      <a:pt x="65666" y="23648"/>
                    </a:cubicBezTo>
                    <a:close/>
                    <a:moveTo>
                      <a:pt x="42333" y="23656"/>
                    </a:moveTo>
                    <a:cubicBezTo>
                      <a:pt x="45505" y="23656"/>
                      <a:pt x="48680" y="25731"/>
                      <a:pt x="48726" y="29882"/>
                    </a:cubicBezTo>
                    <a:lnTo>
                      <a:pt x="48726" y="29882"/>
                    </a:lnTo>
                    <a:cubicBezTo>
                      <a:pt x="48256" y="29782"/>
                      <a:pt x="47782" y="29732"/>
                      <a:pt x="47311" y="29732"/>
                    </a:cubicBezTo>
                    <a:cubicBezTo>
                      <a:pt x="45452" y="29732"/>
                      <a:pt x="43648" y="30499"/>
                      <a:pt x="42355" y="31891"/>
                    </a:cubicBezTo>
                    <a:cubicBezTo>
                      <a:pt x="41074" y="30511"/>
                      <a:pt x="39282" y="29732"/>
                      <a:pt x="37400" y="29732"/>
                    </a:cubicBezTo>
                    <a:cubicBezTo>
                      <a:pt x="36916" y="29732"/>
                      <a:pt x="36432" y="29777"/>
                      <a:pt x="35958" y="29884"/>
                    </a:cubicBezTo>
                    <a:cubicBezTo>
                      <a:pt x="35989" y="25732"/>
                      <a:pt x="39159" y="23656"/>
                      <a:pt x="42333" y="23656"/>
                    </a:cubicBezTo>
                    <a:close/>
                    <a:moveTo>
                      <a:pt x="18806" y="23760"/>
                    </a:moveTo>
                    <a:cubicBezTo>
                      <a:pt x="21979" y="23760"/>
                      <a:pt x="25151" y="25836"/>
                      <a:pt x="25196" y="29992"/>
                    </a:cubicBezTo>
                    <a:lnTo>
                      <a:pt x="25196" y="29992"/>
                    </a:lnTo>
                    <a:cubicBezTo>
                      <a:pt x="24718" y="29887"/>
                      <a:pt x="24235" y="29836"/>
                      <a:pt x="23756" y="29836"/>
                    </a:cubicBezTo>
                    <a:cubicBezTo>
                      <a:pt x="21903" y="29836"/>
                      <a:pt x="20103" y="30603"/>
                      <a:pt x="18807" y="31999"/>
                    </a:cubicBezTo>
                    <a:cubicBezTo>
                      <a:pt x="17526" y="30619"/>
                      <a:pt x="15734" y="29839"/>
                      <a:pt x="13852" y="29839"/>
                    </a:cubicBezTo>
                    <a:cubicBezTo>
                      <a:pt x="13368" y="29839"/>
                      <a:pt x="12884" y="29893"/>
                      <a:pt x="12409" y="29992"/>
                    </a:cubicBezTo>
                    <a:cubicBezTo>
                      <a:pt x="12454" y="25839"/>
                      <a:pt x="15631" y="23760"/>
                      <a:pt x="18806" y="23760"/>
                    </a:cubicBezTo>
                    <a:close/>
                    <a:moveTo>
                      <a:pt x="117960" y="29918"/>
                    </a:moveTo>
                    <a:cubicBezTo>
                      <a:pt x="118387" y="29918"/>
                      <a:pt x="118817" y="29957"/>
                      <a:pt x="119245" y="30037"/>
                    </a:cubicBezTo>
                    <a:cubicBezTo>
                      <a:pt x="118251" y="31210"/>
                      <a:pt x="117668" y="32716"/>
                      <a:pt x="117758" y="34302"/>
                    </a:cubicBezTo>
                    <a:cubicBezTo>
                      <a:pt x="116514" y="33005"/>
                      <a:pt x="114758" y="32168"/>
                      <a:pt x="112908" y="32168"/>
                    </a:cubicBezTo>
                    <a:cubicBezTo>
                      <a:pt x="112879" y="32168"/>
                      <a:pt x="112850" y="32169"/>
                      <a:pt x="112821" y="32169"/>
                    </a:cubicBezTo>
                    <a:cubicBezTo>
                      <a:pt x="114156" y="30716"/>
                      <a:pt x="116027" y="29918"/>
                      <a:pt x="117960" y="29918"/>
                    </a:cubicBezTo>
                    <a:close/>
                    <a:moveTo>
                      <a:pt x="84139" y="30021"/>
                    </a:moveTo>
                    <a:cubicBezTo>
                      <a:pt x="86073" y="30021"/>
                      <a:pt x="87951" y="30818"/>
                      <a:pt x="89290" y="32268"/>
                    </a:cubicBezTo>
                    <a:lnTo>
                      <a:pt x="89290" y="32268"/>
                    </a:lnTo>
                    <a:cubicBezTo>
                      <a:pt x="89274" y="32267"/>
                      <a:pt x="89257" y="32267"/>
                      <a:pt x="89240" y="32267"/>
                    </a:cubicBezTo>
                    <a:cubicBezTo>
                      <a:pt x="87371" y="32267"/>
                      <a:pt x="85603" y="33106"/>
                      <a:pt x="84362" y="34409"/>
                    </a:cubicBezTo>
                    <a:cubicBezTo>
                      <a:pt x="84443" y="32814"/>
                      <a:pt x="83860" y="31318"/>
                      <a:pt x="82875" y="30135"/>
                    </a:cubicBezTo>
                    <a:cubicBezTo>
                      <a:pt x="83295" y="30058"/>
                      <a:pt x="83719" y="30021"/>
                      <a:pt x="84139" y="30021"/>
                    </a:cubicBezTo>
                    <a:close/>
                    <a:moveTo>
                      <a:pt x="94446" y="30017"/>
                    </a:moveTo>
                    <a:cubicBezTo>
                      <a:pt x="94870" y="30017"/>
                      <a:pt x="95298" y="30056"/>
                      <a:pt x="95724" y="30135"/>
                    </a:cubicBezTo>
                    <a:cubicBezTo>
                      <a:pt x="94729" y="31318"/>
                      <a:pt x="94147" y="32814"/>
                      <a:pt x="94237" y="34409"/>
                    </a:cubicBezTo>
                    <a:cubicBezTo>
                      <a:pt x="92986" y="33106"/>
                      <a:pt x="91227" y="32267"/>
                      <a:pt x="89359" y="32267"/>
                    </a:cubicBezTo>
                    <a:cubicBezTo>
                      <a:pt x="89339" y="32267"/>
                      <a:pt x="89319" y="32267"/>
                      <a:pt x="89299" y="32268"/>
                    </a:cubicBezTo>
                    <a:cubicBezTo>
                      <a:pt x="90637" y="30820"/>
                      <a:pt x="92510" y="30017"/>
                      <a:pt x="94446" y="30017"/>
                    </a:cubicBezTo>
                    <a:close/>
                    <a:moveTo>
                      <a:pt x="47502" y="30107"/>
                    </a:moveTo>
                    <a:cubicBezTo>
                      <a:pt x="47926" y="30107"/>
                      <a:pt x="48354" y="30146"/>
                      <a:pt x="48780" y="30225"/>
                    </a:cubicBezTo>
                    <a:cubicBezTo>
                      <a:pt x="47785" y="31407"/>
                      <a:pt x="47203" y="32913"/>
                      <a:pt x="47284" y="34499"/>
                    </a:cubicBezTo>
                    <a:cubicBezTo>
                      <a:pt x="46042" y="33196"/>
                      <a:pt x="44275" y="32366"/>
                      <a:pt x="42406" y="32366"/>
                    </a:cubicBezTo>
                    <a:cubicBezTo>
                      <a:pt x="42386" y="32366"/>
                      <a:pt x="42366" y="32366"/>
                      <a:pt x="42346" y="32366"/>
                    </a:cubicBezTo>
                    <a:cubicBezTo>
                      <a:pt x="42343" y="32366"/>
                      <a:pt x="42341" y="32366"/>
                      <a:pt x="42338" y="32366"/>
                    </a:cubicBezTo>
                    <a:lnTo>
                      <a:pt x="42338" y="32366"/>
                    </a:lnTo>
                    <a:lnTo>
                      <a:pt x="42355" y="32357"/>
                    </a:lnTo>
                    <a:cubicBezTo>
                      <a:pt x="43693" y="30910"/>
                      <a:pt x="45566" y="30107"/>
                      <a:pt x="47502" y="30107"/>
                    </a:cubicBezTo>
                    <a:close/>
                    <a:moveTo>
                      <a:pt x="106100" y="25400"/>
                    </a:moveTo>
                    <a:cubicBezTo>
                      <a:pt x="106559" y="25400"/>
                      <a:pt x="107021" y="25446"/>
                      <a:pt x="107480" y="25538"/>
                    </a:cubicBezTo>
                    <a:cubicBezTo>
                      <a:pt x="106477" y="26801"/>
                      <a:pt x="105930" y="28404"/>
                      <a:pt x="106136" y="30079"/>
                    </a:cubicBezTo>
                    <a:lnTo>
                      <a:pt x="106136" y="30079"/>
                    </a:lnTo>
                    <a:cubicBezTo>
                      <a:pt x="106645" y="29966"/>
                      <a:pt x="107158" y="29911"/>
                      <a:pt x="107667" y="29911"/>
                    </a:cubicBezTo>
                    <a:cubicBezTo>
                      <a:pt x="109601" y="29911"/>
                      <a:pt x="111474" y="30709"/>
                      <a:pt x="112821" y="32169"/>
                    </a:cubicBezTo>
                    <a:cubicBezTo>
                      <a:pt x="112793" y="32169"/>
                      <a:pt x="112765" y="32169"/>
                      <a:pt x="112738" y="32169"/>
                    </a:cubicBezTo>
                    <a:cubicBezTo>
                      <a:pt x="110761" y="32169"/>
                      <a:pt x="108905" y="33112"/>
                      <a:pt x="107659" y="34553"/>
                    </a:cubicBezTo>
                    <a:cubicBezTo>
                      <a:pt x="107785" y="32886"/>
                      <a:pt x="107175" y="31300"/>
                      <a:pt x="106127" y="30081"/>
                    </a:cubicBezTo>
                    <a:cubicBezTo>
                      <a:pt x="106130" y="30081"/>
                      <a:pt x="106132" y="30080"/>
                      <a:pt x="106134" y="30080"/>
                    </a:cubicBezTo>
                    <a:lnTo>
                      <a:pt x="106134" y="30080"/>
                    </a:lnTo>
                    <a:lnTo>
                      <a:pt x="106127" y="30072"/>
                    </a:lnTo>
                    <a:cubicBezTo>
                      <a:pt x="104875" y="28616"/>
                      <a:pt x="102990" y="27662"/>
                      <a:pt x="100995" y="27662"/>
                    </a:cubicBezTo>
                    <a:cubicBezTo>
                      <a:pt x="100976" y="27662"/>
                      <a:pt x="100958" y="27662"/>
                      <a:pt x="100939" y="27662"/>
                    </a:cubicBezTo>
                    <a:cubicBezTo>
                      <a:pt x="100919" y="27662"/>
                      <a:pt x="100900" y="27662"/>
                      <a:pt x="100880" y="27662"/>
                    </a:cubicBezTo>
                    <a:cubicBezTo>
                      <a:pt x="99020" y="27662"/>
                      <a:pt x="97252" y="28500"/>
                      <a:pt x="96011" y="29804"/>
                    </a:cubicBezTo>
                    <a:cubicBezTo>
                      <a:pt x="96091" y="28209"/>
                      <a:pt x="95509" y="26712"/>
                      <a:pt x="94514" y="25529"/>
                    </a:cubicBezTo>
                    <a:cubicBezTo>
                      <a:pt x="94943" y="25450"/>
                      <a:pt x="95373" y="25411"/>
                      <a:pt x="95801" y="25411"/>
                    </a:cubicBezTo>
                    <a:cubicBezTo>
                      <a:pt x="97734" y="25411"/>
                      <a:pt x="99605" y="26207"/>
                      <a:pt x="100948" y="27653"/>
                    </a:cubicBezTo>
                    <a:cubicBezTo>
                      <a:pt x="102288" y="26205"/>
                      <a:pt x="104166" y="25400"/>
                      <a:pt x="106100" y="25400"/>
                    </a:cubicBezTo>
                    <a:close/>
                    <a:moveTo>
                      <a:pt x="13662" y="30223"/>
                    </a:moveTo>
                    <a:cubicBezTo>
                      <a:pt x="15598" y="30223"/>
                      <a:pt x="17464" y="31021"/>
                      <a:pt x="18807" y="32474"/>
                    </a:cubicBezTo>
                    <a:cubicBezTo>
                      <a:pt x="18787" y="32474"/>
                      <a:pt x="18768" y="32473"/>
                      <a:pt x="18748" y="32473"/>
                    </a:cubicBezTo>
                    <a:cubicBezTo>
                      <a:pt x="16879" y="32473"/>
                      <a:pt x="15111" y="33312"/>
                      <a:pt x="13870" y="34615"/>
                    </a:cubicBezTo>
                    <a:cubicBezTo>
                      <a:pt x="13951" y="33020"/>
                      <a:pt x="13368" y="31515"/>
                      <a:pt x="12374" y="30341"/>
                    </a:cubicBezTo>
                    <a:cubicBezTo>
                      <a:pt x="12803" y="30262"/>
                      <a:pt x="13234" y="30223"/>
                      <a:pt x="13662" y="30223"/>
                    </a:cubicBezTo>
                    <a:close/>
                    <a:moveTo>
                      <a:pt x="23936" y="30219"/>
                    </a:moveTo>
                    <a:cubicBezTo>
                      <a:pt x="24366" y="30219"/>
                      <a:pt x="24800" y="30259"/>
                      <a:pt x="25232" y="30341"/>
                    </a:cubicBezTo>
                    <a:cubicBezTo>
                      <a:pt x="24237" y="31515"/>
                      <a:pt x="23655" y="33020"/>
                      <a:pt x="23744" y="34615"/>
                    </a:cubicBezTo>
                    <a:cubicBezTo>
                      <a:pt x="22494" y="33303"/>
                      <a:pt x="20727" y="32473"/>
                      <a:pt x="18867" y="32473"/>
                    </a:cubicBezTo>
                    <a:cubicBezTo>
                      <a:pt x="18847" y="32473"/>
                      <a:pt x="18827" y="32474"/>
                      <a:pt x="18807" y="32474"/>
                    </a:cubicBezTo>
                    <a:lnTo>
                      <a:pt x="18807" y="32465"/>
                    </a:lnTo>
                    <a:cubicBezTo>
                      <a:pt x="20140" y="31022"/>
                      <a:pt x="22007" y="30219"/>
                      <a:pt x="23936" y="30219"/>
                    </a:cubicBezTo>
                    <a:close/>
                    <a:moveTo>
                      <a:pt x="37182" y="30113"/>
                    </a:moveTo>
                    <a:cubicBezTo>
                      <a:pt x="39117" y="30113"/>
                      <a:pt x="40995" y="30910"/>
                      <a:pt x="42337" y="32366"/>
                    </a:cubicBezTo>
                    <a:lnTo>
                      <a:pt x="42337" y="32366"/>
                    </a:lnTo>
                    <a:cubicBezTo>
                      <a:pt x="42313" y="32366"/>
                      <a:pt x="42288" y="32366"/>
                      <a:pt x="42264" y="32366"/>
                    </a:cubicBezTo>
                    <a:cubicBezTo>
                      <a:pt x="40296" y="32366"/>
                      <a:pt x="38431" y="33309"/>
                      <a:pt x="37185" y="34750"/>
                    </a:cubicBezTo>
                    <a:cubicBezTo>
                      <a:pt x="37320" y="33083"/>
                      <a:pt x="36710" y="31506"/>
                      <a:pt x="35662" y="30278"/>
                    </a:cubicBezTo>
                    <a:cubicBezTo>
                      <a:pt x="36167" y="30167"/>
                      <a:pt x="36676" y="30113"/>
                      <a:pt x="37182" y="30113"/>
                    </a:cubicBezTo>
                    <a:close/>
                    <a:moveTo>
                      <a:pt x="124479" y="28060"/>
                    </a:moveTo>
                    <a:cubicBezTo>
                      <a:pt x="127651" y="28060"/>
                      <a:pt x="130826" y="30136"/>
                      <a:pt x="130867" y="34291"/>
                    </a:cubicBezTo>
                    <a:lnTo>
                      <a:pt x="130867" y="34291"/>
                    </a:lnTo>
                    <a:cubicBezTo>
                      <a:pt x="130397" y="34190"/>
                      <a:pt x="129923" y="34141"/>
                      <a:pt x="129452" y="34141"/>
                    </a:cubicBezTo>
                    <a:cubicBezTo>
                      <a:pt x="127593" y="34141"/>
                      <a:pt x="125787" y="34908"/>
                      <a:pt x="124487" y="36300"/>
                    </a:cubicBezTo>
                    <a:cubicBezTo>
                      <a:pt x="123215" y="34920"/>
                      <a:pt x="121414" y="34140"/>
                      <a:pt x="119541" y="34140"/>
                    </a:cubicBezTo>
                    <a:cubicBezTo>
                      <a:pt x="119057" y="34140"/>
                      <a:pt x="118564" y="34194"/>
                      <a:pt x="118098" y="34293"/>
                    </a:cubicBezTo>
                    <a:cubicBezTo>
                      <a:pt x="118130" y="30138"/>
                      <a:pt x="121303" y="28060"/>
                      <a:pt x="124479" y="28060"/>
                    </a:cubicBezTo>
                    <a:close/>
                    <a:moveTo>
                      <a:pt x="100961" y="28160"/>
                    </a:moveTo>
                    <a:cubicBezTo>
                      <a:pt x="104135" y="28160"/>
                      <a:pt x="107310" y="30239"/>
                      <a:pt x="107355" y="34400"/>
                    </a:cubicBezTo>
                    <a:cubicBezTo>
                      <a:pt x="106875" y="34295"/>
                      <a:pt x="106390" y="34244"/>
                      <a:pt x="105910" y="34244"/>
                    </a:cubicBezTo>
                    <a:cubicBezTo>
                      <a:pt x="104056" y="34244"/>
                      <a:pt x="102256" y="35007"/>
                      <a:pt x="100961" y="36393"/>
                    </a:cubicBezTo>
                    <a:lnTo>
                      <a:pt x="100961" y="36393"/>
                    </a:lnTo>
                    <a:cubicBezTo>
                      <a:pt x="99680" y="35026"/>
                      <a:pt x="97881" y="34239"/>
                      <a:pt x="96011" y="34239"/>
                    </a:cubicBezTo>
                    <a:cubicBezTo>
                      <a:pt x="95527" y="34239"/>
                      <a:pt x="95043" y="34293"/>
                      <a:pt x="94568" y="34400"/>
                    </a:cubicBezTo>
                    <a:cubicBezTo>
                      <a:pt x="94608" y="30241"/>
                      <a:pt x="97784" y="28160"/>
                      <a:pt x="100961" y="28160"/>
                    </a:cubicBezTo>
                    <a:close/>
                    <a:moveTo>
                      <a:pt x="77631" y="28164"/>
                    </a:moveTo>
                    <a:cubicBezTo>
                      <a:pt x="80804" y="28164"/>
                      <a:pt x="83979" y="30241"/>
                      <a:pt x="84022" y="34396"/>
                    </a:cubicBezTo>
                    <a:lnTo>
                      <a:pt x="84022" y="34396"/>
                    </a:lnTo>
                    <a:cubicBezTo>
                      <a:pt x="83552" y="34297"/>
                      <a:pt x="83079" y="34248"/>
                      <a:pt x="82611" y="34248"/>
                    </a:cubicBezTo>
                    <a:cubicBezTo>
                      <a:pt x="80750" y="34248"/>
                      <a:pt x="78950" y="35013"/>
                      <a:pt x="77651" y="36398"/>
                    </a:cubicBezTo>
                    <a:cubicBezTo>
                      <a:pt x="76369" y="35028"/>
                      <a:pt x="74577" y="34239"/>
                      <a:pt x="72704" y="34239"/>
                    </a:cubicBezTo>
                    <a:cubicBezTo>
                      <a:pt x="72212" y="34248"/>
                      <a:pt x="71728" y="34293"/>
                      <a:pt x="71253" y="34400"/>
                    </a:cubicBezTo>
                    <a:cubicBezTo>
                      <a:pt x="71284" y="30243"/>
                      <a:pt x="74456" y="28164"/>
                      <a:pt x="77631" y="28164"/>
                    </a:cubicBezTo>
                    <a:close/>
                    <a:moveTo>
                      <a:pt x="53994" y="28259"/>
                    </a:moveTo>
                    <a:cubicBezTo>
                      <a:pt x="57168" y="28259"/>
                      <a:pt x="60343" y="30337"/>
                      <a:pt x="60384" y="34497"/>
                    </a:cubicBezTo>
                    <a:lnTo>
                      <a:pt x="60384" y="34497"/>
                    </a:lnTo>
                    <a:cubicBezTo>
                      <a:pt x="59906" y="34393"/>
                      <a:pt x="59425" y="34343"/>
                      <a:pt x="58949" y="34343"/>
                    </a:cubicBezTo>
                    <a:cubicBezTo>
                      <a:pt x="57093" y="34343"/>
                      <a:pt x="55300" y="35109"/>
                      <a:pt x="54004" y="36497"/>
                    </a:cubicBezTo>
                    <a:cubicBezTo>
                      <a:pt x="52723" y="35126"/>
                      <a:pt x="50931" y="34338"/>
                      <a:pt x="49049" y="34338"/>
                    </a:cubicBezTo>
                    <a:cubicBezTo>
                      <a:pt x="48565" y="34338"/>
                      <a:pt x="48081" y="34391"/>
                      <a:pt x="47606" y="34499"/>
                    </a:cubicBezTo>
                    <a:cubicBezTo>
                      <a:pt x="47642" y="30340"/>
                      <a:pt x="50818" y="28259"/>
                      <a:pt x="53994" y="28259"/>
                    </a:cubicBezTo>
                    <a:close/>
                    <a:moveTo>
                      <a:pt x="7145" y="28361"/>
                    </a:moveTo>
                    <a:cubicBezTo>
                      <a:pt x="10322" y="28361"/>
                      <a:pt x="13498" y="30440"/>
                      <a:pt x="13538" y="34597"/>
                    </a:cubicBezTo>
                    <a:cubicBezTo>
                      <a:pt x="13065" y="34495"/>
                      <a:pt x="12588" y="34446"/>
                      <a:pt x="12114" y="34446"/>
                    </a:cubicBezTo>
                    <a:cubicBezTo>
                      <a:pt x="10255" y="34446"/>
                      <a:pt x="8451" y="35212"/>
                      <a:pt x="7159" y="36605"/>
                    </a:cubicBezTo>
                    <a:cubicBezTo>
                      <a:pt x="5877" y="35225"/>
                      <a:pt x="4076" y="34445"/>
                      <a:pt x="2194" y="34445"/>
                    </a:cubicBezTo>
                    <a:cubicBezTo>
                      <a:pt x="1711" y="34445"/>
                      <a:pt x="1227" y="34490"/>
                      <a:pt x="752" y="34597"/>
                    </a:cubicBezTo>
                    <a:cubicBezTo>
                      <a:pt x="792" y="30440"/>
                      <a:pt x="3969" y="28361"/>
                      <a:pt x="7145" y="28361"/>
                    </a:cubicBezTo>
                    <a:close/>
                    <a:moveTo>
                      <a:pt x="30465" y="28367"/>
                    </a:moveTo>
                    <a:cubicBezTo>
                      <a:pt x="33637" y="28367"/>
                      <a:pt x="36811" y="30444"/>
                      <a:pt x="36854" y="34602"/>
                    </a:cubicBezTo>
                    <a:lnTo>
                      <a:pt x="36854" y="34602"/>
                    </a:lnTo>
                    <a:cubicBezTo>
                      <a:pt x="36379" y="34500"/>
                      <a:pt x="35901" y="34450"/>
                      <a:pt x="35426" y="34450"/>
                    </a:cubicBezTo>
                    <a:cubicBezTo>
                      <a:pt x="33569" y="34450"/>
                      <a:pt x="31771" y="35216"/>
                      <a:pt x="30483" y="36605"/>
                    </a:cubicBezTo>
                    <a:cubicBezTo>
                      <a:pt x="29201" y="35234"/>
                      <a:pt x="27409" y="34445"/>
                      <a:pt x="25528" y="34445"/>
                    </a:cubicBezTo>
                    <a:cubicBezTo>
                      <a:pt x="25044" y="34445"/>
                      <a:pt x="24560" y="34499"/>
                      <a:pt x="24085" y="34606"/>
                    </a:cubicBezTo>
                    <a:cubicBezTo>
                      <a:pt x="24116" y="30448"/>
                      <a:pt x="27290" y="28367"/>
                      <a:pt x="30465" y="28367"/>
                    </a:cubicBezTo>
                    <a:close/>
                    <a:moveTo>
                      <a:pt x="119332" y="34516"/>
                    </a:moveTo>
                    <a:cubicBezTo>
                      <a:pt x="121268" y="34516"/>
                      <a:pt x="123142" y="35318"/>
                      <a:pt x="124487" y="36766"/>
                    </a:cubicBezTo>
                    <a:lnTo>
                      <a:pt x="124487" y="36766"/>
                    </a:lnTo>
                    <a:cubicBezTo>
                      <a:pt x="124484" y="36766"/>
                      <a:pt x="124481" y="36766"/>
                      <a:pt x="124478" y="36766"/>
                    </a:cubicBezTo>
                    <a:cubicBezTo>
                      <a:pt x="124459" y="36766"/>
                      <a:pt x="124439" y="36766"/>
                      <a:pt x="124419" y="36766"/>
                    </a:cubicBezTo>
                    <a:cubicBezTo>
                      <a:pt x="122559" y="36766"/>
                      <a:pt x="120791" y="37604"/>
                      <a:pt x="119550" y="38907"/>
                    </a:cubicBezTo>
                    <a:cubicBezTo>
                      <a:pt x="119631" y="37312"/>
                      <a:pt x="119048" y="35816"/>
                      <a:pt x="118054" y="34633"/>
                    </a:cubicBezTo>
                    <a:cubicBezTo>
                      <a:pt x="118479" y="34554"/>
                      <a:pt x="118907" y="34516"/>
                      <a:pt x="119332" y="34516"/>
                    </a:cubicBezTo>
                    <a:close/>
                    <a:moveTo>
                      <a:pt x="129633" y="34516"/>
                    </a:moveTo>
                    <a:cubicBezTo>
                      <a:pt x="130058" y="34516"/>
                      <a:pt x="130486" y="34554"/>
                      <a:pt x="130912" y="34633"/>
                    </a:cubicBezTo>
                    <a:cubicBezTo>
                      <a:pt x="129908" y="35816"/>
                      <a:pt x="129326" y="37321"/>
                      <a:pt x="129415" y="38907"/>
                    </a:cubicBezTo>
                    <a:cubicBezTo>
                      <a:pt x="128174" y="37604"/>
                      <a:pt x="126406" y="36766"/>
                      <a:pt x="124537" y="36766"/>
                    </a:cubicBezTo>
                    <a:cubicBezTo>
                      <a:pt x="124521" y="36766"/>
                      <a:pt x="124504" y="36766"/>
                      <a:pt x="124487" y="36766"/>
                    </a:cubicBezTo>
                    <a:lnTo>
                      <a:pt x="124487" y="36766"/>
                    </a:lnTo>
                    <a:cubicBezTo>
                      <a:pt x="125825" y="35318"/>
                      <a:pt x="127698" y="34516"/>
                      <a:pt x="129633" y="34516"/>
                    </a:cubicBezTo>
                    <a:close/>
                    <a:moveTo>
                      <a:pt x="60697" y="38943"/>
                    </a:moveTo>
                    <a:cubicBezTo>
                      <a:pt x="60700" y="38943"/>
                      <a:pt x="60703" y="38943"/>
                      <a:pt x="60707" y="38943"/>
                    </a:cubicBezTo>
                    <a:lnTo>
                      <a:pt x="60707" y="38943"/>
                    </a:lnTo>
                    <a:cubicBezTo>
                      <a:pt x="60709" y="38943"/>
                      <a:pt x="60712" y="38943"/>
                      <a:pt x="60715" y="38943"/>
                    </a:cubicBezTo>
                    <a:close/>
                    <a:moveTo>
                      <a:pt x="82776" y="34621"/>
                    </a:moveTo>
                    <a:cubicBezTo>
                      <a:pt x="83205" y="34621"/>
                      <a:pt x="83636" y="34660"/>
                      <a:pt x="84066" y="34741"/>
                    </a:cubicBezTo>
                    <a:cubicBezTo>
                      <a:pt x="83556" y="35341"/>
                      <a:pt x="83152" y="36031"/>
                      <a:pt x="82893" y="36775"/>
                    </a:cubicBezTo>
                    <a:lnTo>
                      <a:pt x="82875" y="36775"/>
                    </a:lnTo>
                    <a:cubicBezTo>
                      <a:pt x="82642" y="37474"/>
                      <a:pt x="82534" y="38208"/>
                      <a:pt x="82579" y="38952"/>
                    </a:cubicBezTo>
                    <a:cubicBezTo>
                      <a:pt x="81333" y="37644"/>
                      <a:pt x="79568" y="36811"/>
                      <a:pt x="77695" y="36811"/>
                    </a:cubicBezTo>
                    <a:cubicBezTo>
                      <a:pt x="79034" y="35399"/>
                      <a:pt x="80873" y="34621"/>
                      <a:pt x="82776" y="34621"/>
                    </a:cubicBezTo>
                    <a:close/>
                    <a:moveTo>
                      <a:pt x="95815" y="34621"/>
                    </a:moveTo>
                    <a:cubicBezTo>
                      <a:pt x="97719" y="34621"/>
                      <a:pt x="99565" y="35399"/>
                      <a:pt x="100903" y="36811"/>
                    </a:cubicBezTo>
                    <a:cubicBezTo>
                      <a:pt x="99030" y="36811"/>
                      <a:pt x="97265" y="37644"/>
                      <a:pt x="96020" y="38952"/>
                    </a:cubicBezTo>
                    <a:cubicBezTo>
                      <a:pt x="96056" y="38208"/>
                      <a:pt x="95948" y="37474"/>
                      <a:pt x="95706" y="36775"/>
                    </a:cubicBezTo>
                    <a:lnTo>
                      <a:pt x="95688" y="36775"/>
                    </a:lnTo>
                    <a:cubicBezTo>
                      <a:pt x="95428" y="36031"/>
                      <a:pt x="95034" y="35341"/>
                      <a:pt x="94523" y="34741"/>
                    </a:cubicBezTo>
                    <a:cubicBezTo>
                      <a:pt x="94953" y="34660"/>
                      <a:pt x="95385" y="34621"/>
                      <a:pt x="95815" y="34621"/>
                    </a:cubicBezTo>
                    <a:close/>
                    <a:moveTo>
                      <a:pt x="48844" y="34725"/>
                    </a:moveTo>
                    <a:cubicBezTo>
                      <a:pt x="50778" y="34725"/>
                      <a:pt x="52655" y="35522"/>
                      <a:pt x="53995" y="36972"/>
                    </a:cubicBezTo>
                    <a:lnTo>
                      <a:pt x="53995" y="36972"/>
                    </a:lnTo>
                    <a:cubicBezTo>
                      <a:pt x="53988" y="36972"/>
                      <a:pt x="53981" y="36972"/>
                      <a:pt x="53974" y="36972"/>
                    </a:cubicBezTo>
                    <a:cubicBezTo>
                      <a:pt x="52094" y="36972"/>
                      <a:pt x="50315" y="37803"/>
                      <a:pt x="49067" y="39113"/>
                    </a:cubicBezTo>
                    <a:cubicBezTo>
                      <a:pt x="49147" y="37527"/>
                      <a:pt x="48565" y="36022"/>
                      <a:pt x="47579" y="34839"/>
                    </a:cubicBezTo>
                    <a:cubicBezTo>
                      <a:pt x="48000" y="34763"/>
                      <a:pt x="48423" y="34725"/>
                      <a:pt x="48844" y="34725"/>
                    </a:cubicBezTo>
                    <a:close/>
                    <a:moveTo>
                      <a:pt x="59150" y="34722"/>
                    </a:moveTo>
                    <a:cubicBezTo>
                      <a:pt x="59575" y="34722"/>
                      <a:pt x="60003" y="34760"/>
                      <a:pt x="60429" y="34839"/>
                    </a:cubicBezTo>
                    <a:cubicBezTo>
                      <a:pt x="59434" y="36022"/>
                      <a:pt x="58852" y="37527"/>
                      <a:pt x="58941" y="39113"/>
                    </a:cubicBezTo>
                    <a:cubicBezTo>
                      <a:pt x="57691" y="37810"/>
                      <a:pt x="55923" y="36972"/>
                      <a:pt x="54063" y="36972"/>
                    </a:cubicBezTo>
                    <a:cubicBezTo>
                      <a:pt x="54043" y="36972"/>
                      <a:pt x="54024" y="36972"/>
                      <a:pt x="54004" y="36972"/>
                    </a:cubicBezTo>
                    <a:cubicBezTo>
                      <a:pt x="55341" y="35524"/>
                      <a:pt x="57215" y="34722"/>
                      <a:pt x="59150" y="34722"/>
                    </a:cubicBezTo>
                    <a:close/>
                    <a:moveTo>
                      <a:pt x="25322" y="34827"/>
                    </a:moveTo>
                    <a:cubicBezTo>
                      <a:pt x="27227" y="34827"/>
                      <a:pt x="29071" y="35605"/>
                      <a:pt x="30402" y="37017"/>
                    </a:cubicBezTo>
                    <a:cubicBezTo>
                      <a:pt x="28538" y="37017"/>
                      <a:pt x="26764" y="37850"/>
                      <a:pt x="25519" y="39149"/>
                    </a:cubicBezTo>
                    <a:cubicBezTo>
                      <a:pt x="25563" y="38415"/>
                      <a:pt x="25456" y="37671"/>
                      <a:pt x="25223" y="36972"/>
                    </a:cubicBezTo>
                    <a:lnTo>
                      <a:pt x="25196" y="36972"/>
                    </a:lnTo>
                    <a:cubicBezTo>
                      <a:pt x="24936" y="36228"/>
                      <a:pt x="24542" y="35547"/>
                      <a:pt x="24031" y="34947"/>
                    </a:cubicBezTo>
                    <a:cubicBezTo>
                      <a:pt x="24461" y="34866"/>
                      <a:pt x="24893" y="34827"/>
                      <a:pt x="25322" y="34827"/>
                    </a:cubicBezTo>
                    <a:close/>
                    <a:moveTo>
                      <a:pt x="12283" y="34827"/>
                    </a:moveTo>
                    <a:cubicBezTo>
                      <a:pt x="12712" y="34827"/>
                      <a:pt x="13144" y="34866"/>
                      <a:pt x="13574" y="34947"/>
                    </a:cubicBezTo>
                    <a:cubicBezTo>
                      <a:pt x="13063" y="35547"/>
                      <a:pt x="12669" y="36228"/>
                      <a:pt x="12400" y="36972"/>
                    </a:cubicBezTo>
                    <a:lnTo>
                      <a:pt x="12382" y="36972"/>
                    </a:lnTo>
                    <a:cubicBezTo>
                      <a:pt x="12141" y="37671"/>
                      <a:pt x="12042" y="38415"/>
                      <a:pt x="12087" y="39149"/>
                    </a:cubicBezTo>
                    <a:lnTo>
                      <a:pt x="12078" y="39158"/>
                    </a:lnTo>
                    <a:cubicBezTo>
                      <a:pt x="10832" y="37850"/>
                      <a:pt x="9067" y="37017"/>
                      <a:pt x="7203" y="37017"/>
                    </a:cubicBezTo>
                    <a:cubicBezTo>
                      <a:pt x="8534" y="35605"/>
                      <a:pt x="10378" y="34827"/>
                      <a:pt x="12283" y="34827"/>
                    </a:cubicBezTo>
                    <a:close/>
                    <a:moveTo>
                      <a:pt x="106092" y="34618"/>
                    </a:moveTo>
                    <a:cubicBezTo>
                      <a:pt x="106556" y="34618"/>
                      <a:pt x="107024" y="34664"/>
                      <a:pt x="107489" y="34759"/>
                    </a:cubicBezTo>
                    <a:cubicBezTo>
                      <a:pt x="106497" y="35993"/>
                      <a:pt x="105950" y="37566"/>
                      <a:pt x="106126" y="39211"/>
                    </a:cubicBezTo>
                    <a:lnTo>
                      <a:pt x="106126" y="39211"/>
                    </a:lnTo>
                    <a:cubicBezTo>
                      <a:pt x="104872" y="37760"/>
                      <a:pt x="102999" y="36811"/>
                      <a:pt x="101011" y="36811"/>
                    </a:cubicBezTo>
                    <a:cubicBezTo>
                      <a:pt x="102344" y="35398"/>
                      <a:pt x="104187" y="34618"/>
                      <a:pt x="106092" y="34618"/>
                    </a:cubicBezTo>
                    <a:close/>
                    <a:moveTo>
                      <a:pt x="70812" y="30100"/>
                    </a:moveTo>
                    <a:cubicBezTo>
                      <a:pt x="71307" y="30100"/>
                      <a:pt x="71806" y="30153"/>
                      <a:pt x="72301" y="30261"/>
                    </a:cubicBezTo>
                    <a:cubicBezTo>
                      <a:pt x="71289" y="31524"/>
                      <a:pt x="70742" y="33119"/>
                      <a:pt x="70939" y="34786"/>
                    </a:cubicBezTo>
                    <a:lnTo>
                      <a:pt x="70957" y="34786"/>
                    </a:lnTo>
                    <a:cubicBezTo>
                      <a:pt x="71464" y="34672"/>
                      <a:pt x="71976" y="34617"/>
                      <a:pt x="72484" y="34617"/>
                    </a:cubicBezTo>
                    <a:cubicBezTo>
                      <a:pt x="74391" y="34617"/>
                      <a:pt x="76244" y="35395"/>
                      <a:pt x="77588" y="36811"/>
                    </a:cubicBezTo>
                    <a:cubicBezTo>
                      <a:pt x="75545" y="36811"/>
                      <a:pt x="73618" y="37823"/>
                      <a:pt x="72364" y="39338"/>
                    </a:cubicBezTo>
                    <a:cubicBezTo>
                      <a:pt x="72712" y="35639"/>
                      <a:pt x="69416" y="32366"/>
                      <a:pt x="65722" y="32366"/>
                    </a:cubicBezTo>
                    <a:cubicBezTo>
                      <a:pt x="65702" y="32366"/>
                      <a:pt x="65682" y="32366"/>
                      <a:pt x="65662" y="32366"/>
                    </a:cubicBezTo>
                    <a:cubicBezTo>
                      <a:pt x="65642" y="32366"/>
                      <a:pt x="65622" y="32366"/>
                      <a:pt x="65602" y="32366"/>
                    </a:cubicBezTo>
                    <a:cubicBezTo>
                      <a:pt x="63733" y="32366"/>
                      <a:pt x="61974" y="33196"/>
                      <a:pt x="60724" y="34499"/>
                    </a:cubicBezTo>
                    <a:cubicBezTo>
                      <a:pt x="60814" y="32913"/>
                      <a:pt x="60231" y="31407"/>
                      <a:pt x="59237" y="30225"/>
                    </a:cubicBezTo>
                    <a:cubicBezTo>
                      <a:pt x="59663" y="30146"/>
                      <a:pt x="60090" y="30107"/>
                      <a:pt x="60515" y="30107"/>
                    </a:cubicBezTo>
                    <a:cubicBezTo>
                      <a:pt x="62451" y="30107"/>
                      <a:pt x="64326" y="30910"/>
                      <a:pt x="65671" y="32357"/>
                    </a:cubicBezTo>
                    <a:cubicBezTo>
                      <a:pt x="67011" y="30902"/>
                      <a:pt x="68881" y="30100"/>
                      <a:pt x="70812" y="30100"/>
                    </a:cubicBezTo>
                    <a:close/>
                    <a:moveTo>
                      <a:pt x="35613" y="34818"/>
                    </a:moveTo>
                    <a:cubicBezTo>
                      <a:pt x="36073" y="34818"/>
                      <a:pt x="36537" y="34863"/>
                      <a:pt x="36997" y="34956"/>
                    </a:cubicBezTo>
                    <a:cubicBezTo>
                      <a:pt x="36011" y="36201"/>
                      <a:pt x="35456" y="37769"/>
                      <a:pt x="35635" y="39418"/>
                    </a:cubicBezTo>
                    <a:cubicBezTo>
                      <a:pt x="34389" y="37958"/>
                      <a:pt x="32508" y="37017"/>
                      <a:pt x="30519" y="37008"/>
                    </a:cubicBezTo>
                    <a:cubicBezTo>
                      <a:pt x="31861" y="35593"/>
                      <a:pt x="33709" y="34818"/>
                      <a:pt x="35613" y="34818"/>
                    </a:cubicBezTo>
                    <a:close/>
                    <a:moveTo>
                      <a:pt x="112816" y="32662"/>
                    </a:moveTo>
                    <a:cubicBezTo>
                      <a:pt x="115993" y="32662"/>
                      <a:pt x="119169" y="34741"/>
                      <a:pt x="119209" y="38898"/>
                    </a:cubicBezTo>
                    <a:cubicBezTo>
                      <a:pt x="118736" y="38797"/>
                      <a:pt x="118259" y="38747"/>
                      <a:pt x="117785" y="38747"/>
                    </a:cubicBezTo>
                    <a:cubicBezTo>
                      <a:pt x="115926" y="38747"/>
                      <a:pt x="114120" y="39513"/>
                      <a:pt x="112821" y="40906"/>
                    </a:cubicBezTo>
                    <a:cubicBezTo>
                      <a:pt x="111539" y="39526"/>
                      <a:pt x="109747" y="38746"/>
                      <a:pt x="107865" y="38746"/>
                    </a:cubicBezTo>
                    <a:cubicBezTo>
                      <a:pt x="107382" y="38746"/>
                      <a:pt x="106898" y="38800"/>
                      <a:pt x="106423" y="38898"/>
                    </a:cubicBezTo>
                    <a:cubicBezTo>
                      <a:pt x="106463" y="34741"/>
                      <a:pt x="109640" y="32662"/>
                      <a:pt x="112816" y="32662"/>
                    </a:cubicBezTo>
                    <a:close/>
                    <a:moveTo>
                      <a:pt x="136134" y="32665"/>
                    </a:moveTo>
                    <a:cubicBezTo>
                      <a:pt x="139310" y="32665"/>
                      <a:pt x="142484" y="34742"/>
                      <a:pt x="142525" y="38898"/>
                    </a:cubicBezTo>
                    <a:cubicBezTo>
                      <a:pt x="142050" y="38797"/>
                      <a:pt x="141571" y="38747"/>
                      <a:pt x="141097" y="38747"/>
                    </a:cubicBezTo>
                    <a:cubicBezTo>
                      <a:pt x="139236" y="38747"/>
                      <a:pt x="137435" y="39513"/>
                      <a:pt x="136136" y="40906"/>
                    </a:cubicBezTo>
                    <a:cubicBezTo>
                      <a:pt x="134854" y="39526"/>
                      <a:pt x="133062" y="38746"/>
                      <a:pt x="131181" y="38746"/>
                    </a:cubicBezTo>
                    <a:cubicBezTo>
                      <a:pt x="130697" y="38746"/>
                      <a:pt x="130213" y="38800"/>
                      <a:pt x="129738" y="38898"/>
                    </a:cubicBezTo>
                    <a:cubicBezTo>
                      <a:pt x="129778" y="34744"/>
                      <a:pt x="132957" y="32665"/>
                      <a:pt x="136134" y="32665"/>
                    </a:cubicBezTo>
                    <a:close/>
                    <a:moveTo>
                      <a:pt x="89291" y="32767"/>
                    </a:moveTo>
                    <a:cubicBezTo>
                      <a:pt x="91871" y="32767"/>
                      <a:pt x="94452" y="34140"/>
                      <a:pt x="95348" y="36891"/>
                    </a:cubicBezTo>
                    <a:lnTo>
                      <a:pt x="95357" y="36882"/>
                    </a:lnTo>
                    <a:lnTo>
                      <a:pt x="95375" y="36882"/>
                    </a:lnTo>
                    <a:cubicBezTo>
                      <a:pt x="95581" y="37545"/>
                      <a:pt x="95688" y="38244"/>
                      <a:pt x="95688" y="38934"/>
                    </a:cubicBezTo>
                    <a:cubicBezTo>
                      <a:pt x="95215" y="38832"/>
                      <a:pt x="94738" y="38783"/>
                      <a:pt x="94264" y="38783"/>
                    </a:cubicBezTo>
                    <a:cubicBezTo>
                      <a:pt x="92405" y="38783"/>
                      <a:pt x="90601" y="39549"/>
                      <a:pt x="89308" y="40941"/>
                    </a:cubicBezTo>
                    <a:cubicBezTo>
                      <a:pt x="88027" y="39562"/>
                      <a:pt x="86235" y="38782"/>
                      <a:pt x="84353" y="38782"/>
                    </a:cubicBezTo>
                    <a:cubicBezTo>
                      <a:pt x="83869" y="38782"/>
                      <a:pt x="83385" y="38836"/>
                      <a:pt x="82910" y="38934"/>
                    </a:cubicBezTo>
                    <a:cubicBezTo>
                      <a:pt x="82910" y="38244"/>
                      <a:pt x="83018" y="37545"/>
                      <a:pt x="83224" y="36882"/>
                    </a:cubicBezTo>
                    <a:lnTo>
                      <a:pt x="83242" y="36882"/>
                    </a:lnTo>
                    <a:cubicBezTo>
                      <a:pt x="84134" y="34140"/>
                      <a:pt x="86712" y="32767"/>
                      <a:pt x="89291" y="32767"/>
                    </a:cubicBezTo>
                    <a:close/>
                    <a:moveTo>
                      <a:pt x="42335" y="32864"/>
                    </a:moveTo>
                    <a:cubicBezTo>
                      <a:pt x="45506" y="32864"/>
                      <a:pt x="48679" y="34938"/>
                      <a:pt x="48726" y="39092"/>
                    </a:cubicBezTo>
                    <a:lnTo>
                      <a:pt x="48726" y="39092"/>
                    </a:lnTo>
                    <a:cubicBezTo>
                      <a:pt x="48257" y="38992"/>
                      <a:pt x="47785" y="38944"/>
                      <a:pt x="47316" y="38944"/>
                    </a:cubicBezTo>
                    <a:cubicBezTo>
                      <a:pt x="45455" y="38944"/>
                      <a:pt x="43655" y="39710"/>
                      <a:pt x="42355" y="41103"/>
                    </a:cubicBezTo>
                    <a:cubicBezTo>
                      <a:pt x="41074" y="39723"/>
                      <a:pt x="39282" y="38943"/>
                      <a:pt x="37400" y="38943"/>
                    </a:cubicBezTo>
                    <a:cubicBezTo>
                      <a:pt x="36916" y="38943"/>
                      <a:pt x="36432" y="38997"/>
                      <a:pt x="35958" y="39096"/>
                    </a:cubicBezTo>
                    <a:cubicBezTo>
                      <a:pt x="35989" y="34942"/>
                      <a:pt x="39161" y="32864"/>
                      <a:pt x="42335" y="32864"/>
                    </a:cubicBezTo>
                    <a:close/>
                    <a:moveTo>
                      <a:pt x="65669" y="32862"/>
                    </a:moveTo>
                    <a:cubicBezTo>
                      <a:pt x="68844" y="32862"/>
                      <a:pt x="72019" y="34939"/>
                      <a:pt x="72059" y="39096"/>
                    </a:cubicBezTo>
                    <a:cubicBezTo>
                      <a:pt x="71584" y="38994"/>
                      <a:pt x="71106" y="38944"/>
                      <a:pt x="70631" y="38944"/>
                    </a:cubicBezTo>
                    <a:cubicBezTo>
                      <a:pt x="68767" y="38944"/>
                      <a:pt x="66963" y="39710"/>
                      <a:pt x="65671" y="41103"/>
                    </a:cubicBezTo>
                    <a:cubicBezTo>
                      <a:pt x="64391" y="39725"/>
                      <a:pt x="62594" y="38946"/>
                      <a:pt x="60707" y="38943"/>
                    </a:cubicBezTo>
                    <a:lnTo>
                      <a:pt x="60707" y="38943"/>
                    </a:lnTo>
                    <a:cubicBezTo>
                      <a:pt x="60226" y="38944"/>
                      <a:pt x="59745" y="38998"/>
                      <a:pt x="59273" y="39096"/>
                    </a:cubicBezTo>
                    <a:cubicBezTo>
                      <a:pt x="59313" y="34941"/>
                      <a:pt x="62491" y="32862"/>
                      <a:pt x="65669" y="32862"/>
                    </a:cubicBezTo>
                    <a:close/>
                    <a:moveTo>
                      <a:pt x="18802" y="32972"/>
                    </a:moveTo>
                    <a:cubicBezTo>
                      <a:pt x="21383" y="32972"/>
                      <a:pt x="23964" y="34343"/>
                      <a:pt x="24864" y="37088"/>
                    </a:cubicBezTo>
                    <a:lnTo>
                      <a:pt x="24882" y="37088"/>
                    </a:lnTo>
                    <a:cubicBezTo>
                      <a:pt x="25088" y="37760"/>
                      <a:pt x="25187" y="38450"/>
                      <a:pt x="25196" y="39149"/>
                    </a:cubicBezTo>
                    <a:cubicBezTo>
                      <a:pt x="24715" y="39044"/>
                      <a:pt x="24231" y="38993"/>
                      <a:pt x="23751" y="38993"/>
                    </a:cubicBezTo>
                    <a:cubicBezTo>
                      <a:pt x="21894" y="38993"/>
                      <a:pt x="20096" y="39759"/>
                      <a:pt x="18807" y="41148"/>
                    </a:cubicBezTo>
                    <a:cubicBezTo>
                      <a:pt x="17526" y="39777"/>
                      <a:pt x="15734" y="38988"/>
                      <a:pt x="13852" y="38988"/>
                    </a:cubicBezTo>
                    <a:cubicBezTo>
                      <a:pt x="13368" y="38988"/>
                      <a:pt x="12884" y="39042"/>
                      <a:pt x="12409" y="39149"/>
                    </a:cubicBezTo>
                    <a:cubicBezTo>
                      <a:pt x="12409" y="38450"/>
                      <a:pt x="12517" y="37751"/>
                      <a:pt x="12723" y="37088"/>
                    </a:cubicBezTo>
                    <a:lnTo>
                      <a:pt x="12741" y="37088"/>
                    </a:lnTo>
                    <a:cubicBezTo>
                      <a:pt x="13637" y="34345"/>
                      <a:pt x="16220" y="32972"/>
                      <a:pt x="18802" y="32972"/>
                    </a:cubicBezTo>
                    <a:close/>
                    <a:moveTo>
                      <a:pt x="130981" y="39121"/>
                    </a:moveTo>
                    <a:cubicBezTo>
                      <a:pt x="132916" y="39121"/>
                      <a:pt x="134790" y="39924"/>
                      <a:pt x="136127" y="41372"/>
                    </a:cubicBezTo>
                    <a:cubicBezTo>
                      <a:pt x="136107" y="41371"/>
                      <a:pt x="136087" y="41371"/>
                      <a:pt x="136067" y="41371"/>
                    </a:cubicBezTo>
                    <a:cubicBezTo>
                      <a:pt x="134199" y="41371"/>
                      <a:pt x="132440" y="42201"/>
                      <a:pt x="131190" y="43504"/>
                    </a:cubicBezTo>
                    <a:cubicBezTo>
                      <a:pt x="131225" y="42787"/>
                      <a:pt x="131136" y="42070"/>
                      <a:pt x="130912" y="41389"/>
                    </a:cubicBezTo>
                    <a:lnTo>
                      <a:pt x="130903" y="41389"/>
                    </a:lnTo>
                    <a:lnTo>
                      <a:pt x="130894" y="41354"/>
                    </a:lnTo>
                    <a:cubicBezTo>
                      <a:pt x="130894" y="41345"/>
                      <a:pt x="130894" y="41336"/>
                      <a:pt x="130885" y="41336"/>
                    </a:cubicBezTo>
                    <a:cubicBezTo>
                      <a:pt x="130625" y="40565"/>
                      <a:pt x="130222" y="39857"/>
                      <a:pt x="129702" y="39239"/>
                    </a:cubicBezTo>
                    <a:cubicBezTo>
                      <a:pt x="130128" y="39160"/>
                      <a:pt x="130556" y="39121"/>
                      <a:pt x="130981" y="39121"/>
                    </a:cubicBezTo>
                    <a:close/>
                    <a:moveTo>
                      <a:pt x="117967" y="39121"/>
                    </a:moveTo>
                    <a:cubicBezTo>
                      <a:pt x="118392" y="39121"/>
                      <a:pt x="118820" y="39160"/>
                      <a:pt x="119245" y="39239"/>
                    </a:cubicBezTo>
                    <a:cubicBezTo>
                      <a:pt x="118717" y="39857"/>
                      <a:pt x="118313" y="40565"/>
                      <a:pt x="118054" y="41336"/>
                    </a:cubicBezTo>
                    <a:cubicBezTo>
                      <a:pt x="118054" y="41336"/>
                      <a:pt x="118054" y="41345"/>
                      <a:pt x="118054" y="41354"/>
                    </a:cubicBezTo>
                    <a:cubicBezTo>
                      <a:pt x="118045" y="41354"/>
                      <a:pt x="118036" y="41380"/>
                      <a:pt x="118036" y="41389"/>
                    </a:cubicBezTo>
                    <a:cubicBezTo>
                      <a:pt x="117812" y="42070"/>
                      <a:pt x="117713" y="42787"/>
                      <a:pt x="117749" y="43513"/>
                    </a:cubicBezTo>
                    <a:cubicBezTo>
                      <a:pt x="116508" y="42210"/>
                      <a:pt x="114740" y="41371"/>
                      <a:pt x="112880" y="41371"/>
                    </a:cubicBezTo>
                    <a:cubicBezTo>
                      <a:pt x="112860" y="41371"/>
                      <a:pt x="112840" y="41371"/>
                      <a:pt x="112821" y="41372"/>
                    </a:cubicBezTo>
                    <a:cubicBezTo>
                      <a:pt x="114158" y="39924"/>
                      <a:pt x="116031" y="39121"/>
                      <a:pt x="117967" y="39121"/>
                    </a:cubicBezTo>
                    <a:close/>
                    <a:moveTo>
                      <a:pt x="94420" y="39162"/>
                    </a:moveTo>
                    <a:cubicBezTo>
                      <a:pt x="94850" y="39162"/>
                      <a:pt x="95283" y="39202"/>
                      <a:pt x="95715" y="39284"/>
                    </a:cubicBezTo>
                    <a:cubicBezTo>
                      <a:pt x="94720" y="40467"/>
                      <a:pt x="94138" y="41963"/>
                      <a:pt x="94228" y="43558"/>
                    </a:cubicBezTo>
                    <a:cubicBezTo>
                      <a:pt x="92986" y="42254"/>
                      <a:pt x="91218" y="41416"/>
                      <a:pt x="89350" y="41416"/>
                    </a:cubicBezTo>
                    <a:cubicBezTo>
                      <a:pt x="89330" y="41416"/>
                      <a:pt x="89310" y="41416"/>
                      <a:pt x="89290" y="41416"/>
                    </a:cubicBezTo>
                    <a:cubicBezTo>
                      <a:pt x="89271" y="41416"/>
                      <a:pt x="89251" y="41416"/>
                      <a:pt x="89231" y="41416"/>
                    </a:cubicBezTo>
                    <a:cubicBezTo>
                      <a:pt x="87363" y="41416"/>
                      <a:pt x="85603" y="42254"/>
                      <a:pt x="84353" y="43558"/>
                    </a:cubicBezTo>
                    <a:cubicBezTo>
                      <a:pt x="84443" y="41963"/>
                      <a:pt x="83860" y="40458"/>
                      <a:pt x="82866" y="39284"/>
                    </a:cubicBezTo>
                    <a:cubicBezTo>
                      <a:pt x="83294" y="39204"/>
                      <a:pt x="83725" y="39165"/>
                      <a:pt x="84152" y="39165"/>
                    </a:cubicBezTo>
                    <a:cubicBezTo>
                      <a:pt x="86085" y="39165"/>
                      <a:pt x="87957" y="39962"/>
                      <a:pt x="89299" y="41407"/>
                    </a:cubicBezTo>
                    <a:cubicBezTo>
                      <a:pt x="90633" y="39964"/>
                      <a:pt x="92493" y="39162"/>
                      <a:pt x="94420" y="39162"/>
                    </a:cubicBezTo>
                    <a:close/>
                    <a:moveTo>
                      <a:pt x="47485" y="39327"/>
                    </a:moveTo>
                    <a:cubicBezTo>
                      <a:pt x="47912" y="39327"/>
                      <a:pt x="48343" y="39366"/>
                      <a:pt x="48771" y="39445"/>
                    </a:cubicBezTo>
                    <a:cubicBezTo>
                      <a:pt x="48242" y="40063"/>
                      <a:pt x="47839" y="40771"/>
                      <a:pt x="47579" y="41533"/>
                    </a:cubicBezTo>
                    <a:cubicBezTo>
                      <a:pt x="47579" y="41542"/>
                      <a:pt x="47579" y="41542"/>
                      <a:pt x="47579" y="41551"/>
                    </a:cubicBezTo>
                    <a:lnTo>
                      <a:pt x="47570" y="41596"/>
                    </a:lnTo>
                    <a:lnTo>
                      <a:pt x="47561" y="41587"/>
                    </a:lnTo>
                    <a:cubicBezTo>
                      <a:pt x="47337" y="42277"/>
                      <a:pt x="47239" y="42993"/>
                      <a:pt x="47275" y="43710"/>
                    </a:cubicBezTo>
                    <a:cubicBezTo>
                      <a:pt x="46027" y="42400"/>
                      <a:pt x="44256" y="41569"/>
                      <a:pt x="42377" y="41569"/>
                    </a:cubicBezTo>
                    <a:cubicBezTo>
                      <a:pt x="42366" y="41569"/>
                      <a:pt x="42356" y="41569"/>
                      <a:pt x="42346" y="41569"/>
                    </a:cubicBezTo>
                    <a:cubicBezTo>
                      <a:pt x="43682" y="40123"/>
                      <a:pt x="45552" y="39327"/>
                      <a:pt x="47485" y="39327"/>
                    </a:cubicBezTo>
                    <a:close/>
                    <a:moveTo>
                      <a:pt x="60514" y="39327"/>
                    </a:moveTo>
                    <a:cubicBezTo>
                      <a:pt x="62447" y="39327"/>
                      <a:pt x="64317" y="40123"/>
                      <a:pt x="65653" y="41569"/>
                    </a:cubicBezTo>
                    <a:cubicBezTo>
                      <a:pt x="65633" y="41568"/>
                      <a:pt x="65613" y="41568"/>
                      <a:pt x="65593" y="41568"/>
                    </a:cubicBezTo>
                    <a:cubicBezTo>
                      <a:pt x="63725" y="41568"/>
                      <a:pt x="61966" y="42407"/>
                      <a:pt x="60715" y="43710"/>
                    </a:cubicBezTo>
                    <a:cubicBezTo>
                      <a:pt x="60751" y="42993"/>
                      <a:pt x="60662" y="42277"/>
                      <a:pt x="60438" y="41587"/>
                    </a:cubicBezTo>
                    <a:cubicBezTo>
                      <a:pt x="60438" y="41578"/>
                      <a:pt x="60429" y="41569"/>
                      <a:pt x="60420" y="41560"/>
                    </a:cubicBezTo>
                    <a:cubicBezTo>
                      <a:pt x="60420" y="41551"/>
                      <a:pt x="60420" y="41542"/>
                      <a:pt x="60411" y="41533"/>
                    </a:cubicBezTo>
                    <a:cubicBezTo>
                      <a:pt x="60151" y="40771"/>
                      <a:pt x="59748" y="40054"/>
                      <a:pt x="59228" y="39445"/>
                    </a:cubicBezTo>
                    <a:cubicBezTo>
                      <a:pt x="59656" y="39366"/>
                      <a:pt x="60087" y="39327"/>
                      <a:pt x="60514" y="39327"/>
                    </a:cubicBezTo>
                    <a:close/>
                    <a:moveTo>
                      <a:pt x="13656" y="39363"/>
                    </a:moveTo>
                    <a:cubicBezTo>
                      <a:pt x="15596" y="39363"/>
                      <a:pt x="17470" y="40166"/>
                      <a:pt x="18807" y="41613"/>
                    </a:cubicBezTo>
                    <a:cubicBezTo>
                      <a:pt x="18787" y="41613"/>
                      <a:pt x="18768" y="41613"/>
                      <a:pt x="18748" y="41613"/>
                    </a:cubicBezTo>
                    <a:cubicBezTo>
                      <a:pt x="16879" y="41613"/>
                      <a:pt x="15111" y="42452"/>
                      <a:pt x="13870" y="43755"/>
                    </a:cubicBezTo>
                    <a:cubicBezTo>
                      <a:pt x="13951" y="42169"/>
                      <a:pt x="13368" y="40664"/>
                      <a:pt x="12382" y="39490"/>
                    </a:cubicBezTo>
                    <a:lnTo>
                      <a:pt x="12374" y="39481"/>
                    </a:lnTo>
                    <a:cubicBezTo>
                      <a:pt x="12801" y="39402"/>
                      <a:pt x="13230" y="39363"/>
                      <a:pt x="13656" y="39363"/>
                    </a:cubicBezTo>
                    <a:close/>
                    <a:moveTo>
                      <a:pt x="23953" y="39363"/>
                    </a:moveTo>
                    <a:cubicBezTo>
                      <a:pt x="24378" y="39363"/>
                      <a:pt x="24806" y="39402"/>
                      <a:pt x="25232" y="39481"/>
                    </a:cubicBezTo>
                    <a:cubicBezTo>
                      <a:pt x="24237" y="40664"/>
                      <a:pt x="23655" y="42160"/>
                      <a:pt x="23744" y="43755"/>
                    </a:cubicBezTo>
                    <a:cubicBezTo>
                      <a:pt x="22494" y="42452"/>
                      <a:pt x="20726" y="41613"/>
                      <a:pt x="18866" y="41613"/>
                    </a:cubicBezTo>
                    <a:cubicBezTo>
                      <a:pt x="18846" y="41613"/>
                      <a:pt x="18827" y="41613"/>
                      <a:pt x="18807" y="41613"/>
                    </a:cubicBezTo>
                    <a:cubicBezTo>
                      <a:pt x="20144" y="40166"/>
                      <a:pt x="22018" y="39363"/>
                      <a:pt x="23953" y="39363"/>
                    </a:cubicBezTo>
                    <a:close/>
                    <a:moveTo>
                      <a:pt x="107671" y="39122"/>
                    </a:moveTo>
                    <a:cubicBezTo>
                      <a:pt x="109602" y="39122"/>
                      <a:pt x="111474" y="39919"/>
                      <a:pt x="112821" y="41372"/>
                    </a:cubicBezTo>
                    <a:cubicBezTo>
                      <a:pt x="112802" y="41371"/>
                      <a:pt x="112783" y="41371"/>
                      <a:pt x="112765" y="41371"/>
                    </a:cubicBezTo>
                    <a:cubicBezTo>
                      <a:pt x="110778" y="41371"/>
                      <a:pt x="108902" y="42317"/>
                      <a:pt x="107650" y="43764"/>
                    </a:cubicBezTo>
                    <a:lnTo>
                      <a:pt x="107650" y="43764"/>
                    </a:lnTo>
                    <a:cubicBezTo>
                      <a:pt x="107803" y="42097"/>
                      <a:pt x="107211" y="40511"/>
                      <a:pt x="106172" y="39284"/>
                    </a:cubicBezTo>
                    <a:cubicBezTo>
                      <a:pt x="106670" y="39175"/>
                      <a:pt x="107172" y="39122"/>
                      <a:pt x="107671" y="39122"/>
                    </a:cubicBezTo>
                    <a:close/>
                    <a:moveTo>
                      <a:pt x="37180" y="39320"/>
                    </a:moveTo>
                    <a:cubicBezTo>
                      <a:pt x="39113" y="39320"/>
                      <a:pt x="40988" y="40121"/>
                      <a:pt x="42328" y="41569"/>
                    </a:cubicBezTo>
                    <a:cubicBezTo>
                      <a:pt x="42310" y="41568"/>
                      <a:pt x="42291" y="41568"/>
                      <a:pt x="42273" y="41568"/>
                    </a:cubicBezTo>
                    <a:cubicBezTo>
                      <a:pt x="40286" y="41568"/>
                      <a:pt x="38419" y="42514"/>
                      <a:pt x="37167" y="43961"/>
                    </a:cubicBezTo>
                    <a:cubicBezTo>
                      <a:pt x="37320" y="42294"/>
                      <a:pt x="36728" y="40708"/>
                      <a:pt x="35689" y="39481"/>
                    </a:cubicBezTo>
                    <a:cubicBezTo>
                      <a:pt x="36184" y="39373"/>
                      <a:pt x="36684" y="39320"/>
                      <a:pt x="37180" y="39320"/>
                    </a:cubicBezTo>
                    <a:close/>
                    <a:moveTo>
                      <a:pt x="124483" y="37269"/>
                    </a:moveTo>
                    <a:cubicBezTo>
                      <a:pt x="127057" y="37269"/>
                      <a:pt x="129630" y="38633"/>
                      <a:pt x="130536" y="41363"/>
                    </a:cubicBezTo>
                    <a:cubicBezTo>
                      <a:pt x="130760" y="42053"/>
                      <a:pt x="130867" y="42769"/>
                      <a:pt x="130876" y="43495"/>
                    </a:cubicBezTo>
                    <a:cubicBezTo>
                      <a:pt x="130401" y="43393"/>
                      <a:pt x="129922" y="43343"/>
                      <a:pt x="129447" y="43343"/>
                    </a:cubicBezTo>
                    <a:cubicBezTo>
                      <a:pt x="127584" y="43343"/>
                      <a:pt x="125780" y="44110"/>
                      <a:pt x="124487" y="45502"/>
                    </a:cubicBezTo>
                    <a:cubicBezTo>
                      <a:pt x="123213" y="44130"/>
                      <a:pt x="121434" y="43343"/>
                      <a:pt x="119564" y="43343"/>
                    </a:cubicBezTo>
                    <a:cubicBezTo>
                      <a:pt x="119553" y="43343"/>
                      <a:pt x="119543" y="43343"/>
                      <a:pt x="119532" y="43343"/>
                    </a:cubicBezTo>
                    <a:cubicBezTo>
                      <a:pt x="119048" y="43343"/>
                      <a:pt x="118564" y="43388"/>
                      <a:pt x="118089" y="43495"/>
                    </a:cubicBezTo>
                    <a:cubicBezTo>
                      <a:pt x="118089" y="42769"/>
                      <a:pt x="118206" y="42053"/>
                      <a:pt x="118421" y="41363"/>
                    </a:cubicBezTo>
                    <a:lnTo>
                      <a:pt x="118430" y="41354"/>
                    </a:lnTo>
                    <a:cubicBezTo>
                      <a:pt x="119339" y="38631"/>
                      <a:pt x="121911" y="37269"/>
                      <a:pt x="124483" y="37269"/>
                    </a:cubicBezTo>
                    <a:close/>
                    <a:moveTo>
                      <a:pt x="77631" y="37312"/>
                    </a:moveTo>
                    <a:cubicBezTo>
                      <a:pt x="80804" y="37312"/>
                      <a:pt x="83980" y="39391"/>
                      <a:pt x="84022" y="43547"/>
                    </a:cubicBezTo>
                    <a:lnTo>
                      <a:pt x="84022" y="43547"/>
                    </a:lnTo>
                    <a:cubicBezTo>
                      <a:pt x="83546" y="43443"/>
                      <a:pt x="83066" y="43393"/>
                      <a:pt x="82590" y="43393"/>
                    </a:cubicBezTo>
                    <a:cubicBezTo>
                      <a:pt x="80737" y="43393"/>
                      <a:pt x="78939" y="44159"/>
                      <a:pt x="77651" y="45547"/>
                    </a:cubicBezTo>
                    <a:cubicBezTo>
                      <a:pt x="76369" y="44176"/>
                      <a:pt x="74577" y="43388"/>
                      <a:pt x="72696" y="43388"/>
                    </a:cubicBezTo>
                    <a:cubicBezTo>
                      <a:pt x="72212" y="43388"/>
                      <a:pt x="71728" y="43441"/>
                      <a:pt x="71253" y="43549"/>
                    </a:cubicBezTo>
                    <a:cubicBezTo>
                      <a:pt x="71284" y="39391"/>
                      <a:pt x="74456" y="37312"/>
                      <a:pt x="77631" y="37312"/>
                    </a:cubicBezTo>
                    <a:close/>
                    <a:moveTo>
                      <a:pt x="100946" y="37312"/>
                    </a:moveTo>
                    <a:cubicBezTo>
                      <a:pt x="104119" y="37312"/>
                      <a:pt x="107295" y="39391"/>
                      <a:pt x="107337" y="43547"/>
                    </a:cubicBezTo>
                    <a:lnTo>
                      <a:pt x="107337" y="43547"/>
                    </a:lnTo>
                    <a:cubicBezTo>
                      <a:pt x="106861" y="43443"/>
                      <a:pt x="106381" y="43393"/>
                      <a:pt x="105905" y="43393"/>
                    </a:cubicBezTo>
                    <a:cubicBezTo>
                      <a:pt x="104052" y="43393"/>
                      <a:pt x="102255" y="44159"/>
                      <a:pt x="100966" y="45547"/>
                    </a:cubicBezTo>
                    <a:cubicBezTo>
                      <a:pt x="99685" y="44176"/>
                      <a:pt x="97883" y="43388"/>
                      <a:pt x="96011" y="43388"/>
                    </a:cubicBezTo>
                    <a:cubicBezTo>
                      <a:pt x="95527" y="43388"/>
                      <a:pt x="95043" y="43441"/>
                      <a:pt x="94568" y="43549"/>
                    </a:cubicBezTo>
                    <a:cubicBezTo>
                      <a:pt x="94599" y="39391"/>
                      <a:pt x="97771" y="37312"/>
                      <a:pt x="100946" y="37312"/>
                    </a:cubicBezTo>
                    <a:close/>
                    <a:moveTo>
                      <a:pt x="54012" y="37467"/>
                    </a:moveTo>
                    <a:cubicBezTo>
                      <a:pt x="56585" y="37467"/>
                      <a:pt x="59156" y="38831"/>
                      <a:pt x="60061" y="41560"/>
                    </a:cubicBezTo>
                    <a:cubicBezTo>
                      <a:pt x="60285" y="42250"/>
                      <a:pt x="60393" y="42975"/>
                      <a:pt x="60393" y="43701"/>
                    </a:cubicBezTo>
                    <a:cubicBezTo>
                      <a:pt x="59914" y="43596"/>
                      <a:pt x="59431" y="43545"/>
                      <a:pt x="58952" y="43545"/>
                    </a:cubicBezTo>
                    <a:cubicBezTo>
                      <a:pt x="57099" y="43545"/>
                      <a:pt x="55302" y="44311"/>
                      <a:pt x="54013" y="45699"/>
                    </a:cubicBezTo>
                    <a:cubicBezTo>
                      <a:pt x="52739" y="44336"/>
                      <a:pt x="50960" y="43549"/>
                      <a:pt x="49089" y="43549"/>
                    </a:cubicBezTo>
                    <a:cubicBezTo>
                      <a:pt x="49079" y="43549"/>
                      <a:pt x="49068" y="43549"/>
                      <a:pt x="49058" y="43549"/>
                    </a:cubicBezTo>
                    <a:cubicBezTo>
                      <a:pt x="48574" y="43549"/>
                      <a:pt x="48090" y="43594"/>
                      <a:pt x="47615" y="43701"/>
                    </a:cubicBezTo>
                    <a:cubicBezTo>
                      <a:pt x="47615" y="42975"/>
                      <a:pt x="47723" y="42250"/>
                      <a:pt x="47938" y="41560"/>
                    </a:cubicBezTo>
                    <a:lnTo>
                      <a:pt x="47956" y="41560"/>
                    </a:lnTo>
                    <a:cubicBezTo>
                      <a:pt x="48865" y="38831"/>
                      <a:pt x="51439" y="37467"/>
                      <a:pt x="54012" y="37467"/>
                    </a:cubicBezTo>
                    <a:close/>
                    <a:moveTo>
                      <a:pt x="7148" y="37513"/>
                    </a:moveTo>
                    <a:cubicBezTo>
                      <a:pt x="10323" y="37513"/>
                      <a:pt x="13498" y="39590"/>
                      <a:pt x="13538" y="43746"/>
                    </a:cubicBezTo>
                    <a:cubicBezTo>
                      <a:pt x="13065" y="43644"/>
                      <a:pt x="12588" y="43594"/>
                      <a:pt x="12114" y="43594"/>
                    </a:cubicBezTo>
                    <a:cubicBezTo>
                      <a:pt x="10255" y="43594"/>
                      <a:pt x="8449" y="44361"/>
                      <a:pt x="7150" y="45753"/>
                    </a:cubicBezTo>
                    <a:cubicBezTo>
                      <a:pt x="5868" y="44373"/>
                      <a:pt x="4076" y="43594"/>
                      <a:pt x="2194" y="43594"/>
                    </a:cubicBezTo>
                    <a:cubicBezTo>
                      <a:pt x="1711" y="43594"/>
                      <a:pt x="1227" y="43647"/>
                      <a:pt x="752" y="43746"/>
                    </a:cubicBezTo>
                    <a:cubicBezTo>
                      <a:pt x="792" y="39592"/>
                      <a:pt x="3970" y="37513"/>
                      <a:pt x="7148" y="37513"/>
                    </a:cubicBezTo>
                    <a:close/>
                    <a:moveTo>
                      <a:pt x="30465" y="37513"/>
                    </a:moveTo>
                    <a:cubicBezTo>
                      <a:pt x="33638" y="37513"/>
                      <a:pt x="36811" y="39588"/>
                      <a:pt x="36854" y="43742"/>
                    </a:cubicBezTo>
                    <a:lnTo>
                      <a:pt x="36854" y="43742"/>
                    </a:lnTo>
                    <a:cubicBezTo>
                      <a:pt x="36384" y="43643"/>
                      <a:pt x="35912" y="43594"/>
                      <a:pt x="35443" y="43594"/>
                    </a:cubicBezTo>
                    <a:cubicBezTo>
                      <a:pt x="33580" y="43594"/>
                      <a:pt x="31775" y="44361"/>
                      <a:pt x="30483" y="45753"/>
                    </a:cubicBezTo>
                    <a:cubicBezTo>
                      <a:pt x="29201" y="44373"/>
                      <a:pt x="27409" y="43594"/>
                      <a:pt x="25528" y="43594"/>
                    </a:cubicBezTo>
                    <a:cubicBezTo>
                      <a:pt x="25044" y="43594"/>
                      <a:pt x="24560" y="43647"/>
                      <a:pt x="24085" y="43746"/>
                    </a:cubicBezTo>
                    <a:cubicBezTo>
                      <a:pt x="24116" y="39592"/>
                      <a:pt x="27290" y="37513"/>
                      <a:pt x="30465" y="37513"/>
                    </a:cubicBezTo>
                    <a:close/>
                    <a:moveTo>
                      <a:pt x="129619" y="43736"/>
                    </a:moveTo>
                    <a:cubicBezTo>
                      <a:pt x="130043" y="43736"/>
                      <a:pt x="130469" y="43775"/>
                      <a:pt x="130894" y="43854"/>
                    </a:cubicBezTo>
                    <a:cubicBezTo>
                      <a:pt x="129908" y="45018"/>
                      <a:pt x="129326" y="46524"/>
                      <a:pt x="129415" y="48110"/>
                    </a:cubicBezTo>
                    <a:lnTo>
                      <a:pt x="129406" y="48128"/>
                    </a:lnTo>
                    <a:cubicBezTo>
                      <a:pt x="128165" y="46824"/>
                      <a:pt x="126397" y="45986"/>
                      <a:pt x="124528" y="45986"/>
                    </a:cubicBezTo>
                    <a:cubicBezTo>
                      <a:pt x="124509" y="45986"/>
                      <a:pt x="124489" y="45986"/>
                      <a:pt x="124469" y="45986"/>
                    </a:cubicBezTo>
                    <a:cubicBezTo>
                      <a:pt x="124450" y="45986"/>
                      <a:pt x="124430" y="45986"/>
                      <a:pt x="124410" y="45986"/>
                    </a:cubicBezTo>
                    <a:cubicBezTo>
                      <a:pt x="122541" y="45986"/>
                      <a:pt x="120782" y="46824"/>
                      <a:pt x="119532" y="48128"/>
                    </a:cubicBezTo>
                    <a:cubicBezTo>
                      <a:pt x="119622" y="46533"/>
                      <a:pt x="119039" y="45036"/>
                      <a:pt x="118045" y="43854"/>
                    </a:cubicBezTo>
                    <a:cubicBezTo>
                      <a:pt x="118471" y="43775"/>
                      <a:pt x="118899" y="43736"/>
                      <a:pt x="119324" y="43736"/>
                    </a:cubicBezTo>
                    <a:cubicBezTo>
                      <a:pt x="121259" y="43736"/>
                      <a:pt x="123134" y="44537"/>
                      <a:pt x="124478" y="45977"/>
                    </a:cubicBezTo>
                    <a:cubicBezTo>
                      <a:pt x="125815" y="44537"/>
                      <a:pt x="127688" y="43736"/>
                      <a:pt x="129619" y="43736"/>
                    </a:cubicBezTo>
                    <a:close/>
                    <a:moveTo>
                      <a:pt x="82779" y="43772"/>
                    </a:moveTo>
                    <a:cubicBezTo>
                      <a:pt x="83204" y="43772"/>
                      <a:pt x="83632" y="43810"/>
                      <a:pt x="84057" y="43889"/>
                    </a:cubicBezTo>
                    <a:cubicBezTo>
                      <a:pt x="83063" y="45072"/>
                      <a:pt x="82480" y="46569"/>
                      <a:pt x="82561" y="48164"/>
                    </a:cubicBezTo>
                    <a:cubicBezTo>
                      <a:pt x="81320" y="46860"/>
                      <a:pt x="79552" y="46022"/>
                      <a:pt x="77683" y="46022"/>
                    </a:cubicBezTo>
                    <a:cubicBezTo>
                      <a:pt x="77666" y="46022"/>
                      <a:pt x="77650" y="46022"/>
                      <a:pt x="77633" y="46022"/>
                    </a:cubicBezTo>
                    <a:lnTo>
                      <a:pt x="77633" y="46022"/>
                    </a:lnTo>
                    <a:cubicBezTo>
                      <a:pt x="78970" y="44574"/>
                      <a:pt x="80844" y="43772"/>
                      <a:pt x="82779" y="43772"/>
                    </a:cubicBezTo>
                    <a:close/>
                    <a:moveTo>
                      <a:pt x="59133" y="43923"/>
                    </a:moveTo>
                    <a:cubicBezTo>
                      <a:pt x="59561" y="43923"/>
                      <a:pt x="59991" y="43962"/>
                      <a:pt x="60420" y="44042"/>
                    </a:cubicBezTo>
                    <a:cubicBezTo>
                      <a:pt x="59425" y="45225"/>
                      <a:pt x="58843" y="46721"/>
                      <a:pt x="58932" y="48316"/>
                    </a:cubicBezTo>
                    <a:lnTo>
                      <a:pt x="58923" y="48316"/>
                    </a:lnTo>
                    <a:cubicBezTo>
                      <a:pt x="57682" y="47012"/>
                      <a:pt x="55914" y="46174"/>
                      <a:pt x="54045" y="46174"/>
                    </a:cubicBezTo>
                    <a:cubicBezTo>
                      <a:pt x="54026" y="46174"/>
                      <a:pt x="54006" y="46174"/>
                      <a:pt x="53986" y="46174"/>
                    </a:cubicBezTo>
                    <a:cubicBezTo>
                      <a:pt x="53966" y="46174"/>
                      <a:pt x="53947" y="46174"/>
                      <a:pt x="53927" y="46174"/>
                    </a:cubicBezTo>
                    <a:cubicBezTo>
                      <a:pt x="52067" y="46174"/>
                      <a:pt x="50299" y="47012"/>
                      <a:pt x="49049" y="48316"/>
                    </a:cubicBezTo>
                    <a:cubicBezTo>
                      <a:pt x="49138" y="46721"/>
                      <a:pt x="48556" y="45225"/>
                      <a:pt x="47561" y="44042"/>
                    </a:cubicBezTo>
                    <a:cubicBezTo>
                      <a:pt x="47990" y="43962"/>
                      <a:pt x="48420" y="43923"/>
                      <a:pt x="48848" y="43923"/>
                    </a:cubicBezTo>
                    <a:cubicBezTo>
                      <a:pt x="50781" y="43923"/>
                      <a:pt x="52652" y="44720"/>
                      <a:pt x="53995" y="46165"/>
                    </a:cubicBezTo>
                    <a:cubicBezTo>
                      <a:pt x="55330" y="44720"/>
                      <a:pt x="57201" y="43923"/>
                      <a:pt x="59133" y="43923"/>
                    </a:cubicBezTo>
                    <a:close/>
                    <a:moveTo>
                      <a:pt x="25310" y="43969"/>
                    </a:moveTo>
                    <a:cubicBezTo>
                      <a:pt x="27245" y="43969"/>
                      <a:pt x="29120" y="44772"/>
                      <a:pt x="30465" y="46219"/>
                    </a:cubicBezTo>
                    <a:lnTo>
                      <a:pt x="30465" y="46219"/>
                    </a:lnTo>
                    <a:cubicBezTo>
                      <a:pt x="30462" y="46219"/>
                      <a:pt x="30459" y="46219"/>
                      <a:pt x="30456" y="46219"/>
                    </a:cubicBezTo>
                    <a:cubicBezTo>
                      <a:pt x="30436" y="46219"/>
                      <a:pt x="30416" y="46219"/>
                      <a:pt x="30397" y="46219"/>
                    </a:cubicBezTo>
                    <a:cubicBezTo>
                      <a:pt x="28528" y="46219"/>
                      <a:pt x="26769" y="47057"/>
                      <a:pt x="25519" y="48361"/>
                    </a:cubicBezTo>
                    <a:cubicBezTo>
                      <a:pt x="25608" y="46775"/>
                      <a:pt x="25026" y="45269"/>
                      <a:pt x="24031" y="44087"/>
                    </a:cubicBezTo>
                    <a:cubicBezTo>
                      <a:pt x="24457" y="44008"/>
                      <a:pt x="24885" y="43969"/>
                      <a:pt x="25310" y="43969"/>
                    </a:cubicBezTo>
                    <a:close/>
                    <a:moveTo>
                      <a:pt x="12296" y="43987"/>
                    </a:moveTo>
                    <a:cubicBezTo>
                      <a:pt x="12721" y="43987"/>
                      <a:pt x="13148" y="44025"/>
                      <a:pt x="13574" y="44104"/>
                    </a:cubicBezTo>
                    <a:cubicBezTo>
                      <a:pt x="12580" y="45287"/>
                      <a:pt x="11997" y="46793"/>
                      <a:pt x="12087" y="48379"/>
                    </a:cubicBezTo>
                    <a:cubicBezTo>
                      <a:pt x="10837" y="47075"/>
                      <a:pt x="9069" y="46237"/>
                      <a:pt x="7208" y="46237"/>
                    </a:cubicBezTo>
                    <a:cubicBezTo>
                      <a:pt x="7189" y="46237"/>
                      <a:pt x="7169" y="46237"/>
                      <a:pt x="7150" y="46237"/>
                    </a:cubicBezTo>
                    <a:cubicBezTo>
                      <a:pt x="8487" y="44790"/>
                      <a:pt x="10360" y="43987"/>
                      <a:pt x="12296" y="43987"/>
                    </a:cubicBezTo>
                    <a:close/>
                    <a:moveTo>
                      <a:pt x="106102" y="43761"/>
                    </a:moveTo>
                    <a:cubicBezTo>
                      <a:pt x="106575" y="43761"/>
                      <a:pt x="107052" y="43809"/>
                      <a:pt x="107525" y="43907"/>
                    </a:cubicBezTo>
                    <a:cubicBezTo>
                      <a:pt x="106512" y="45162"/>
                      <a:pt x="105939" y="46757"/>
                      <a:pt x="106127" y="48432"/>
                    </a:cubicBezTo>
                    <a:cubicBezTo>
                      <a:pt x="104866" y="46976"/>
                      <a:pt x="102990" y="46022"/>
                      <a:pt x="101003" y="46022"/>
                    </a:cubicBezTo>
                    <a:cubicBezTo>
                      <a:pt x="100985" y="46022"/>
                      <a:pt x="100966" y="46022"/>
                      <a:pt x="100948" y="46022"/>
                    </a:cubicBezTo>
                    <a:cubicBezTo>
                      <a:pt x="100928" y="46022"/>
                      <a:pt x="100908" y="46022"/>
                      <a:pt x="100889" y="46022"/>
                    </a:cubicBezTo>
                    <a:cubicBezTo>
                      <a:pt x="99020" y="46022"/>
                      <a:pt x="97252" y="46860"/>
                      <a:pt x="96011" y="48164"/>
                    </a:cubicBezTo>
                    <a:cubicBezTo>
                      <a:pt x="96091" y="46569"/>
                      <a:pt x="95509" y="45072"/>
                      <a:pt x="94523" y="43889"/>
                    </a:cubicBezTo>
                    <a:cubicBezTo>
                      <a:pt x="94952" y="43810"/>
                      <a:pt x="95382" y="43771"/>
                      <a:pt x="95809" y="43771"/>
                    </a:cubicBezTo>
                    <a:cubicBezTo>
                      <a:pt x="97740" y="43771"/>
                      <a:pt x="99605" y="44568"/>
                      <a:pt x="100948" y="46013"/>
                    </a:cubicBezTo>
                    <a:cubicBezTo>
                      <a:pt x="102294" y="44566"/>
                      <a:pt x="104168" y="43761"/>
                      <a:pt x="106102" y="43761"/>
                    </a:cubicBezTo>
                    <a:close/>
                    <a:moveTo>
                      <a:pt x="70796" y="39320"/>
                    </a:moveTo>
                    <a:cubicBezTo>
                      <a:pt x="71278" y="39320"/>
                      <a:pt x="71764" y="39370"/>
                      <a:pt x="72248" y="39472"/>
                    </a:cubicBezTo>
                    <a:cubicBezTo>
                      <a:pt x="71271" y="40717"/>
                      <a:pt x="70742" y="42286"/>
                      <a:pt x="70939" y="43934"/>
                    </a:cubicBezTo>
                    <a:cubicBezTo>
                      <a:pt x="71449" y="43820"/>
                      <a:pt x="71962" y="43765"/>
                      <a:pt x="72472" y="43765"/>
                    </a:cubicBezTo>
                    <a:cubicBezTo>
                      <a:pt x="74409" y="43765"/>
                      <a:pt x="76285" y="44568"/>
                      <a:pt x="77633" y="46022"/>
                    </a:cubicBezTo>
                    <a:lnTo>
                      <a:pt x="77633" y="46022"/>
                    </a:lnTo>
                    <a:cubicBezTo>
                      <a:pt x="77630" y="46022"/>
                      <a:pt x="77627" y="46022"/>
                      <a:pt x="77624" y="46022"/>
                    </a:cubicBezTo>
                    <a:cubicBezTo>
                      <a:pt x="77606" y="46022"/>
                      <a:pt x="77588" y="46022"/>
                      <a:pt x="77570" y="46022"/>
                    </a:cubicBezTo>
                    <a:cubicBezTo>
                      <a:pt x="75529" y="46022"/>
                      <a:pt x="73598" y="47030"/>
                      <a:pt x="72346" y="48558"/>
                    </a:cubicBezTo>
                    <a:cubicBezTo>
                      <a:pt x="72703" y="44845"/>
                      <a:pt x="69407" y="41568"/>
                      <a:pt x="65698" y="41568"/>
                    </a:cubicBezTo>
                    <a:cubicBezTo>
                      <a:pt x="65683" y="41568"/>
                      <a:pt x="65668" y="41569"/>
                      <a:pt x="65653" y="41569"/>
                    </a:cubicBezTo>
                    <a:cubicBezTo>
                      <a:pt x="66994" y="40120"/>
                      <a:pt x="68863" y="39320"/>
                      <a:pt x="70796" y="39320"/>
                    </a:cubicBezTo>
                    <a:close/>
                    <a:moveTo>
                      <a:pt x="35611" y="43966"/>
                    </a:moveTo>
                    <a:cubicBezTo>
                      <a:pt x="36087" y="43966"/>
                      <a:pt x="36566" y="44014"/>
                      <a:pt x="37042" y="44113"/>
                    </a:cubicBezTo>
                    <a:cubicBezTo>
                      <a:pt x="36020" y="45359"/>
                      <a:pt x="35456" y="46954"/>
                      <a:pt x="35635" y="48621"/>
                    </a:cubicBezTo>
                    <a:cubicBezTo>
                      <a:pt x="34383" y="47165"/>
                      <a:pt x="32507" y="46219"/>
                      <a:pt x="30512" y="46219"/>
                    </a:cubicBezTo>
                    <a:cubicBezTo>
                      <a:pt x="30496" y="46219"/>
                      <a:pt x="30481" y="46219"/>
                      <a:pt x="30465" y="46219"/>
                    </a:cubicBezTo>
                    <a:lnTo>
                      <a:pt x="30465" y="46219"/>
                    </a:lnTo>
                    <a:cubicBezTo>
                      <a:pt x="31802" y="44766"/>
                      <a:pt x="33677" y="43966"/>
                      <a:pt x="35611" y="43966"/>
                    </a:cubicBezTo>
                    <a:close/>
                    <a:moveTo>
                      <a:pt x="112828" y="41868"/>
                    </a:moveTo>
                    <a:cubicBezTo>
                      <a:pt x="116003" y="41868"/>
                      <a:pt x="119178" y="43944"/>
                      <a:pt x="119218" y="48101"/>
                    </a:cubicBezTo>
                    <a:cubicBezTo>
                      <a:pt x="118743" y="47999"/>
                      <a:pt x="118265" y="47949"/>
                      <a:pt x="117790" y="47949"/>
                    </a:cubicBezTo>
                    <a:cubicBezTo>
                      <a:pt x="115928" y="47949"/>
                      <a:pt x="114124" y="48714"/>
                      <a:pt x="112825" y="50103"/>
                    </a:cubicBezTo>
                    <a:lnTo>
                      <a:pt x="112825" y="50103"/>
                    </a:lnTo>
                    <a:cubicBezTo>
                      <a:pt x="111544" y="48726"/>
                      <a:pt x="109754" y="47949"/>
                      <a:pt x="107883" y="47949"/>
                    </a:cubicBezTo>
                    <a:cubicBezTo>
                      <a:pt x="107391" y="47949"/>
                      <a:pt x="106907" y="48002"/>
                      <a:pt x="106432" y="48101"/>
                    </a:cubicBezTo>
                    <a:cubicBezTo>
                      <a:pt x="106472" y="43947"/>
                      <a:pt x="109650" y="41868"/>
                      <a:pt x="112828" y="41868"/>
                    </a:cubicBezTo>
                    <a:close/>
                    <a:moveTo>
                      <a:pt x="136139" y="41870"/>
                    </a:moveTo>
                    <a:cubicBezTo>
                      <a:pt x="139313" y="41870"/>
                      <a:pt x="142484" y="43947"/>
                      <a:pt x="142525" y="48101"/>
                    </a:cubicBezTo>
                    <a:lnTo>
                      <a:pt x="142525" y="48119"/>
                    </a:lnTo>
                    <a:cubicBezTo>
                      <a:pt x="142050" y="48017"/>
                      <a:pt x="141571" y="47967"/>
                      <a:pt x="141097" y="47967"/>
                    </a:cubicBezTo>
                    <a:cubicBezTo>
                      <a:pt x="139236" y="47967"/>
                      <a:pt x="137435" y="48734"/>
                      <a:pt x="136136" y="50126"/>
                    </a:cubicBezTo>
                    <a:cubicBezTo>
                      <a:pt x="134854" y="48746"/>
                      <a:pt x="133062" y="47966"/>
                      <a:pt x="131181" y="47966"/>
                    </a:cubicBezTo>
                    <a:cubicBezTo>
                      <a:pt x="130697" y="47966"/>
                      <a:pt x="130213" y="48020"/>
                      <a:pt x="129738" y="48119"/>
                    </a:cubicBezTo>
                    <a:cubicBezTo>
                      <a:pt x="129778" y="43953"/>
                      <a:pt x="132960" y="41870"/>
                      <a:pt x="136139" y="41870"/>
                    </a:cubicBezTo>
                    <a:close/>
                    <a:moveTo>
                      <a:pt x="89297" y="41915"/>
                    </a:moveTo>
                    <a:cubicBezTo>
                      <a:pt x="92473" y="41915"/>
                      <a:pt x="95648" y="43994"/>
                      <a:pt x="95688" y="48155"/>
                    </a:cubicBezTo>
                    <a:cubicBezTo>
                      <a:pt x="95208" y="48050"/>
                      <a:pt x="94724" y="47999"/>
                      <a:pt x="94244" y="47999"/>
                    </a:cubicBezTo>
                    <a:cubicBezTo>
                      <a:pt x="92390" y="47999"/>
                      <a:pt x="90594" y="48763"/>
                      <a:pt x="89299" y="50152"/>
                    </a:cubicBezTo>
                    <a:lnTo>
                      <a:pt x="89299" y="50152"/>
                    </a:lnTo>
                    <a:cubicBezTo>
                      <a:pt x="88018" y="48782"/>
                      <a:pt x="86226" y="47993"/>
                      <a:pt x="84344" y="47993"/>
                    </a:cubicBezTo>
                    <a:cubicBezTo>
                      <a:pt x="83860" y="47993"/>
                      <a:pt x="83376" y="48047"/>
                      <a:pt x="82902" y="48155"/>
                    </a:cubicBezTo>
                    <a:cubicBezTo>
                      <a:pt x="82942" y="43996"/>
                      <a:pt x="86120" y="41915"/>
                      <a:pt x="89297" y="41915"/>
                    </a:cubicBezTo>
                    <a:close/>
                    <a:moveTo>
                      <a:pt x="42333" y="42069"/>
                    </a:moveTo>
                    <a:cubicBezTo>
                      <a:pt x="45505" y="42069"/>
                      <a:pt x="48680" y="44145"/>
                      <a:pt x="48726" y="48296"/>
                    </a:cubicBezTo>
                    <a:lnTo>
                      <a:pt x="48726" y="48296"/>
                    </a:lnTo>
                    <a:cubicBezTo>
                      <a:pt x="48256" y="48195"/>
                      <a:pt x="47782" y="48146"/>
                      <a:pt x="47311" y="48146"/>
                    </a:cubicBezTo>
                    <a:cubicBezTo>
                      <a:pt x="45452" y="48146"/>
                      <a:pt x="43648" y="48913"/>
                      <a:pt x="42355" y="50305"/>
                    </a:cubicBezTo>
                    <a:cubicBezTo>
                      <a:pt x="41074" y="48925"/>
                      <a:pt x="39282" y="48146"/>
                      <a:pt x="37400" y="48146"/>
                    </a:cubicBezTo>
                    <a:cubicBezTo>
                      <a:pt x="36916" y="48146"/>
                      <a:pt x="36432" y="48199"/>
                      <a:pt x="35958" y="48298"/>
                    </a:cubicBezTo>
                    <a:cubicBezTo>
                      <a:pt x="35989" y="44146"/>
                      <a:pt x="39159" y="42069"/>
                      <a:pt x="42333" y="42069"/>
                    </a:cubicBezTo>
                    <a:close/>
                    <a:moveTo>
                      <a:pt x="65648" y="42069"/>
                    </a:moveTo>
                    <a:cubicBezTo>
                      <a:pt x="68820" y="42069"/>
                      <a:pt x="71995" y="44144"/>
                      <a:pt x="72041" y="48294"/>
                    </a:cubicBezTo>
                    <a:lnTo>
                      <a:pt x="72041" y="48294"/>
                    </a:lnTo>
                    <a:cubicBezTo>
                      <a:pt x="71572" y="48195"/>
                      <a:pt x="71100" y="48146"/>
                      <a:pt x="70631" y="48146"/>
                    </a:cubicBezTo>
                    <a:cubicBezTo>
                      <a:pt x="68767" y="48146"/>
                      <a:pt x="66963" y="48913"/>
                      <a:pt x="65671" y="50305"/>
                    </a:cubicBezTo>
                    <a:cubicBezTo>
                      <a:pt x="64389" y="48925"/>
                      <a:pt x="62597" y="48146"/>
                      <a:pt x="60715" y="48146"/>
                    </a:cubicBezTo>
                    <a:cubicBezTo>
                      <a:pt x="60231" y="48146"/>
                      <a:pt x="59748" y="48199"/>
                      <a:pt x="59273" y="48298"/>
                    </a:cubicBezTo>
                    <a:cubicBezTo>
                      <a:pt x="59304" y="44146"/>
                      <a:pt x="62474" y="42069"/>
                      <a:pt x="65648" y="42069"/>
                    </a:cubicBezTo>
                    <a:close/>
                    <a:moveTo>
                      <a:pt x="18806" y="42115"/>
                    </a:moveTo>
                    <a:cubicBezTo>
                      <a:pt x="21981" y="42115"/>
                      <a:pt x="25156" y="44194"/>
                      <a:pt x="25196" y="48352"/>
                    </a:cubicBezTo>
                    <a:cubicBezTo>
                      <a:pt x="24718" y="48247"/>
                      <a:pt x="24235" y="48196"/>
                      <a:pt x="23756" y="48196"/>
                    </a:cubicBezTo>
                    <a:cubicBezTo>
                      <a:pt x="21903" y="48196"/>
                      <a:pt x="20103" y="48963"/>
                      <a:pt x="18807" y="50359"/>
                    </a:cubicBezTo>
                    <a:cubicBezTo>
                      <a:pt x="17526" y="48979"/>
                      <a:pt x="15734" y="48199"/>
                      <a:pt x="13852" y="48199"/>
                    </a:cubicBezTo>
                    <a:cubicBezTo>
                      <a:pt x="13368" y="48199"/>
                      <a:pt x="12884" y="48244"/>
                      <a:pt x="12409" y="48352"/>
                    </a:cubicBezTo>
                    <a:cubicBezTo>
                      <a:pt x="12454" y="44194"/>
                      <a:pt x="15631" y="42115"/>
                      <a:pt x="18806" y="42115"/>
                    </a:cubicBezTo>
                    <a:close/>
                    <a:moveTo>
                      <a:pt x="117952" y="48332"/>
                    </a:moveTo>
                    <a:cubicBezTo>
                      <a:pt x="118378" y="48332"/>
                      <a:pt x="118808" y="48371"/>
                      <a:pt x="119236" y="48450"/>
                    </a:cubicBezTo>
                    <a:cubicBezTo>
                      <a:pt x="118251" y="49624"/>
                      <a:pt x="117668" y="51130"/>
                      <a:pt x="117758" y="52724"/>
                    </a:cubicBezTo>
                    <a:lnTo>
                      <a:pt x="117749" y="52724"/>
                    </a:lnTo>
                    <a:cubicBezTo>
                      <a:pt x="116508" y="51412"/>
                      <a:pt x="114740" y="50583"/>
                      <a:pt x="112871" y="50583"/>
                    </a:cubicBezTo>
                    <a:cubicBezTo>
                      <a:pt x="112855" y="50583"/>
                      <a:pt x="112838" y="50583"/>
                      <a:pt x="112821" y="50583"/>
                    </a:cubicBezTo>
                    <a:lnTo>
                      <a:pt x="112821" y="50583"/>
                    </a:lnTo>
                    <a:cubicBezTo>
                      <a:pt x="114156" y="49130"/>
                      <a:pt x="116021" y="48332"/>
                      <a:pt x="117952" y="48332"/>
                    </a:cubicBezTo>
                    <a:close/>
                    <a:moveTo>
                      <a:pt x="94437" y="48377"/>
                    </a:moveTo>
                    <a:cubicBezTo>
                      <a:pt x="94862" y="48377"/>
                      <a:pt x="95289" y="48416"/>
                      <a:pt x="95715" y="48495"/>
                    </a:cubicBezTo>
                    <a:cubicBezTo>
                      <a:pt x="94722" y="49676"/>
                      <a:pt x="94140" y="51168"/>
                      <a:pt x="94227" y="52760"/>
                    </a:cubicBezTo>
                    <a:lnTo>
                      <a:pt x="94227" y="52760"/>
                    </a:lnTo>
                    <a:cubicBezTo>
                      <a:pt x="92986" y="51457"/>
                      <a:pt x="91219" y="50627"/>
                      <a:pt x="89350" y="50627"/>
                    </a:cubicBezTo>
                    <a:cubicBezTo>
                      <a:pt x="89333" y="50627"/>
                      <a:pt x="89316" y="50628"/>
                      <a:pt x="89299" y="50628"/>
                    </a:cubicBezTo>
                    <a:lnTo>
                      <a:pt x="89299" y="50628"/>
                    </a:lnTo>
                    <a:cubicBezTo>
                      <a:pt x="90637" y="49180"/>
                      <a:pt x="92504" y="48377"/>
                      <a:pt x="94437" y="48377"/>
                    </a:cubicBezTo>
                    <a:close/>
                    <a:moveTo>
                      <a:pt x="84143" y="48369"/>
                    </a:moveTo>
                    <a:cubicBezTo>
                      <a:pt x="86079" y="48369"/>
                      <a:pt x="87954" y="49173"/>
                      <a:pt x="89299" y="50628"/>
                    </a:cubicBezTo>
                    <a:lnTo>
                      <a:pt x="89299" y="50628"/>
                    </a:lnTo>
                    <a:cubicBezTo>
                      <a:pt x="89296" y="50628"/>
                      <a:pt x="89293" y="50628"/>
                      <a:pt x="89290" y="50628"/>
                    </a:cubicBezTo>
                    <a:cubicBezTo>
                      <a:pt x="89270" y="50628"/>
                      <a:pt x="89250" y="50627"/>
                      <a:pt x="89231" y="50627"/>
                    </a:cubicBezTo>
                    <a:cubicBezTo>
                      <a:pt x="87362" y="50627"/>
                      <a:pt x="85603" y="51457"/>
                      <a:pt x="84353" y="52760"/>
                    </a:cubicBezTo>
                    <a:cubicBezTo>
                      <a:pt x="84443" y="51174"/>
                      <a:pt x="83860" y="49669"/>
                      <a:pt x="82866" y="48486"/>
                    </a:cubicBezTo>
                    <a:cubicBezTo>
                      <a:pt x="83291" y="48407"/>
                      <a:pt x="83719" y="48369"/>
                      <a:pt x="84143" y="48369"/>
                    </a:cubicBezTo>
                    <a:close/>
                    <a:moveTo>
                      <a:pt x="47484" y="48526"/>
                    </a:moveTo>
                    <a:cubicBezTo>
                      <a:pt x="47914" y="48526"/>
                      <a:pt x="48348" y="48566"/>
                      <a:pt x="48780" y="48647"/>
                    </a:cubicBezTo>
                    <a:cubicBezTo>
                      <a:pt x="47785" y="49821"/>
                      <a:pt x="47203" y="51327"/>
                      <a:pt x="47284" y="52922"/>
                    </a:cubicBezTo>
                    <a:cubicBezTo>
                      <a:pt x="46042" y="51618"/>
                      <a:pt x="44274" y="50780"/>
                      <a:pt x="42406" y="50780"/>
                    </a:cubicBezTo>
                    <a:cubicBezTo>
                      <a:pt x="42386" y="50780"/>
                      <a:pt x="42366" y="50780"/>
                      <a:pt x="42346" y="50780"/>
                    </a:cubicBezTo>
                    <a:cubicBezTo>
                      <a:pt x="42343" y="50780"/>
                      <a:pt x="42340" y="50780"/>
                      <a:pt x="42338" y="50780"/>
                    </a:cubicBezTo>
                    <a:lnTo>
                      <a:pt x="42338" y="50780"/>
                    </a:lnTo>
                    <a:lnTo>
                      <a:pt x="42355" y="50771"/>
                    </a:lnTo>
                    <a:cubicBezTo>
                      <a:pt x="43689" y="49328"/>
                      <a:pt x="45555" y="48526"/>
                      <a:pt x="47484" y="48526"/>
                    </a:cubicBezTo>
                    <a:close/>
                    <a:moveTo>
                      <a:pt x="107658" y="48326"/>
                    </a:moveTo>
                    <a:cubicBezTo>
                      <a:pt x="109596" y="48326"/>
                      <a:pt x="111472" y="49128"/>
                      <a:pt x="112821" y="50583"/>
                    </a:cubicBezTo>
                    <a:lnTo>
                      <a:pt x="112821" y="50583"/>
                    </a:lnTo>
                    <a:cubicBezTo>
                      <a:pt x="112818" y="50583"/>
                      <a:pt x="112815" y="50583"/>
                      <a:pt x="112812" y="50583"/>
                    </a:cubicBezTo>
                    <a:cubicBezTo>
                      <a:pt x="112793" y="50583"/>
                      <a:pt x="112774" y="50583"/>
                      <a:pt x="112756" y="50583"/>
                    </a:cubicBezTo>
                    <a:cubicBezTo>
                      <a:pt x="110769" y="50583"/>
                      <a:pt x="108902" y="51528"/>
                      <a:pt x="107641" y="52975"/>
                    </a:cubicBezTo>
                    <a:lnTo>
                      <a:pt x="107641" y="52975"/>
                    </a:lnTo>
                    <a:cubicBezTo>
                      <a:pt x="107794" y="51300"/>
                      <a:pt x="107202" y="49723"/>
                      <a:pt x="106163" y="48486"/>
                    </a:cubicBezTo>
                    <a:cubicBezTo>
                      <a:pt x="106660" y="48378"/>
                      <a:pt x="107161" y="48326"/>
                      <a:pt x="107658" y="48326"/>
                    </a:cubicBezTo>
                    <a:close/>
                    <a:moveTo>
                      <a:pt x="23936" y="48579"/>
                    </a:moveTo>
                    <a:cubicBezTo>
                      <a:pt x="24366" y="48579"/>
                      <a:pt x="24800" y="48619"/>
                      <a:pt x="25232" y="48701"/>
                    </a:cubicBezTo>
                    <a:cubicBezTo>
                      <a:pt x="24237" y="49875"/>
                      <a:pt x="23655" y="51380"/>
                      <a:pt x="23744" y="52966"/>
                    </a:cubicBezTo>
                    <a:cubicBezTo>
                      <a:pt x="22494" y="51663"/>
                      <a:pt x="20727" y="50834"/>
                      <a:pt x="18867" y="50834"/>
                    </a:cubicBezTo>
                    <a:cubicBezTo>
                      <a:pt x="18847" y="50834"/>
                      <a:pt x="18827" y="50834"/>
                      <a:pt x="18807" y="50834"/>
                    </a:cubicBezTo>
                    <a:cubicBezTo>
                      <a:pt x="18787" y="50834"/>
                      <a:pt x="18767" y="50834"/>
                      <a:pt x="18747" y="50834"/>
                    </a:cubicBezTo>
                    <a:cubicBezTo>
                      <a:pt x="16879" y="50834"/>
                      <a:pt x="15111" y="51663"/>
                      <a:pt x="13870" y="52975"/>
                    </a:cubicBezTo>
                    <a:cubicBezTo>
                      <a:pt x="13951" y="51380"/>
                      <a:pt x="13368" y="49875"/>
                      <a:pt x="12374" y="48701"/>
                    </a:cubicBezTo>
                    <a:cubicBezTo>
                      <a:pt x="12804" y="48622"/>
                      <a:pt x="13235" y="48583"/>
                      <a:pt x="13663" y="48583"/>
                    </a:cubicBezTo>
                    <a:cubicBezTo>
                      <a:pt x="15599" y="48583"/>
                      <a:pt x="17464" y="49379"/>
                      <a:pt x="18807" y="50825"/>
                    </a:cubicBezTo>
                    <a:cubicBezTo>
                      <a:pt x="20140" y="49382"/>
                      <a:pt x="22007" y="48579"/>
                      <a:pt x="23936" y="48579"/>
                    </a:cubicBezTo>
                    <a:close/>
                    <a:moveTo>
                      <a:pt x="37172" y="48527"/>
                    </a:moveTo>
                    <a:cubicBezTo>
                      <a:pt x="39112" y="48527"/>
                      <a:pt x="40993" y="49328"/>
                      <a:pt x="42337" y="50780"/>
                    </a:cubicBezTo>
                    <a:lnTo>
                      <a:pt x="42337" y="50780"/>
                    </a:lnTo>
                    <a:cubicBezTo>
                      <a:pt x="42322" y="50780"/>
                      <a:pt x="42306" y="50780"/>
                      <a:pt x="42291" y="50780"/>
                    </a:cubicBezTo>
                    <a:cubicBezTo>
                      <a:pt x="40304" y="50780"/>
                      <a:pt x="38437" y="51725"/>
                      <a:pt x="37185" y="53172"/>
                    </a:cubicBezTo>
                    <a:cubicBezTo>
                      <a:pt x="37328" y="51497"/>
                      <a:pt x="36737" y="49920"/>
                      <a:pt x="35698" y="48683"/>
                    </a:cubicBezTo>
                    <a:cubicBezTo>
                      <a:pt x="36188" y="48578"/>
                      <a:pt x="36682" y="48527"/>
                      <a:pt x="37172" y="48527"/>
                    </a:cubicBezTo>
                    <a:close/>
                    <a:moveTo>
                      <a:pt x="124476" y="46476"/>
                    </a:moveTo>
                    <a:cubicBezTo>
                      <a:pt x="127652" y="46476"/>
                      <a:pt x="130827" y="48554"/>
                      <a:pt x="130867" y="52716"/>
                    </a:cubicBezTo>
                    <a:cubicBezTo>
                      <a:pt x="130392" y="52614"/>
                      <a:pt x="129914" y="52564"/>
                      <a:pt x="129439" y="52564"/>
                    </a:cubicBezTo>
                    <a:cubicBezTo>
                      <a:pt x="127578" y="52564"/>
                      <a:pt x="125778" y="53330"/>
                      <a:pt x="124478" y="54723"/>
                    </a:cubicBezTo>
                    <a:cubicBezTo>
                      <a:pt x="123197" y="53343"/>
                      <a:pt x="121405" y="52563"/>
                      <a:pt x="119532" y="52563"/>
                    </a:cubicBezTo>
                    <a:cubicBezTo>
                      <a:pt x="119039" y="52563"/>
                      <a:pt x="118555" y="52617"/>
                      <a:pt x="118080" y="52716"/>
                    </a:cubicBezTo>
                    <a:cubicBezTo>
                      <a:pt x="118121" y="48557"/>
                      <a:pt x="121299" y="46476"/>
                      <a:pt x="124476" y="46476"/>
                    </a:cubicBezTo>
                    <a:close/>
                    <a:moveTo>
                      <a:pt x="77629" y="46523"/>
                    </a:moveTo>
                    <a:cubicBezTo>
                      <a:pt x="80800" y="46523"/>
                      <a:pt x="83975" y="48597"/>
                      <a:pt x="84021" y="52747"/>
                    </a:cubicBezTo>
                    <a:lnTo>
                      <a:pt x="84021" y="52747"/>
                    </a:lnTo>
                    <a:cubicBezTo>
                      <a:pt x="83554" y="52648"/>
                      <a:pt x="83083" y="52600"/>
                      <a:pt x="82615" y="52600"/>
                    </a:cubicBezTo>
                    <a:cubicBezTo>
                      <a:pt x="80757" y="52600"/>
                      <a:pt x="78952" y="53366"/>
                      <a:pt x="77660" y="54759"/>
                    </a:cubicBezTo>
                    <a:cubicBezTo>
                      <a:pt x="76378" y="53379"/>
                      <a:pt x="74586" y="52599"/>
                      <a:pt x="72704" y="52599"/>
                    </a:cubicBezTo>
                    <a:cubicBezTo>
                      <a:pt x="72221" y="52599"/>
                      <a:pt x="71737" y="52644"/>
                      <a:pt x="71262" y="52751"/>
                    </a:cubicBezTo>
                    <a:cubicBezTo>
                      <a:pt x="71289" y="48599"/>
                      <a:pt x="74457" y="46523"/>
                      <a:pt x="77629" y="46523"/>
                    </a:cubicBezTo>
                    <a:close/>
                    <a:moveTo>
                      <a:pt x="100946" y="46518"/>
                    </a:moveTo>
                    <a:cubicBezTo>
                      <a:pt x="104122" y="46518"/>
                      <a:pt x="107296" y="48595"/>
                      <a:pt x="107337" y="52751"/>
                    </a:cubicBezTo>
                    <a:cubicBezTo>
                      <a:pt x="106864" y="52650"/>
                      <a:pt x="106387" y="52600"/>
                      <a:pt x="105914" y="52600"/>
                    </a:cubicBezTo>
                    <a:cubicBezTo>
                      <a:pt x="104054" y="52600"/>
                      <a:pt x="102248" y="53368"/>
                      <a:pt x="100948" y="54767"/>
                    </a:cubicBezTo>
                    <a:lnTo>
                      <a:pt x="100948" y="54759"/>
                    </a:lnTo>
                    <a:cubicBezTo>
                      <a:pt x="99667" y="53379"/>
                      <a:pt x="97875" y="52599"/>
                      <a:pt x="95993" y="52599"/>
                    </a:cubicBezTo>
                    <a:cubicBezTo>
                      <a:pt x="95509" y="52599"/>
                      <a:pt x="95025" y="52653"/>
                      <a:pt x="94550" y="52751"/>
                    </a:cubicBezTo>
                    <a:cubicBezTo>
                      <a:pt x="94591" y="48597"/>
                      <a:pt x="97769" y="46518"/>
                      <a:pt x="100946" y="46518"/>
                    </a:cubicBezTo>
                    <a:close/>
                    <a:moveTo>
                      <a:pt x="54008" y="46667"/>
                    </a:moveTo>
                    <a:cubicBezTo>
                      <a:pt x="57185" y="46667"/>
                      <a:pt x="60361" y="48746"/>
                      <a:pt x="60402" y="52904"/>
                    </a:cubicBezTo>
                    <a:cubicBezTo>
                      <a:pt x="59922" y="52799"/>
                      <a:pt x="59438" y="52748"/>
                      <a:pt x="58958" y="52748"/>
                    </a:cubicBezTo>
                    <a:cubicBezTo>
                      <a:pt x="57103" y="52748"/>
                      <a:pt x="55303" y="53512"/>
                      <a:pt x="54008" y="54906"/>
                    </a:cubicBezTo>
                    <a:lnTo>
                      <a:pt x="54008" y="54906"/>
                    </a:lnTo>
                    <a:cubicBezTo>
                      <a:pt x="52727" y="53529"/>
                      <a:pt x="50937" y="52751"/>
                      <a:pt x="49058" y="52751"/>
                    </a:cubicBezTo>
                    <a:cubicBezTo>
                      <a:pt x="48574" y="52751"/>
                      <a:pt x="48090" y="52796"/>
                      <a:pt x="47615" y="52904"/>
                    </a:cubicBezTo>
                    <a:cubicBezTo>
                      <a:pt x="47655" y="48746"/>
                      <a:pt x="50832" y="46667"/>
                      <a:pt x="54008" y="46667"/>
                    </a:cubicBezTo>
                    <a:close/>
                    <a:moveTo>
                      <a:pt x="7148" y="46724"/>
                    </a:moveTo>
                    <a:cubicBezTo>
                      <a:pt x="10323" y="46724"/>
                      <a:pt x="13498" y="48801"/>
                      <a:pt x="13538" y="52957"/>
                    </a:cubicBezTo>
                    <a:cubicBezTo>
                      <a:pt x="13065" y="52856"/>
                      <a:pt x="12588" y="52806"/>
                      <a:pt x="12114" y="52806"/>
                    </a:cubicBezTo>
                    <a:cubicBezTo>
                      <a:pt x="10255" y="52806"/>
                      <a:pt x="8451" y="53572"/>
                      <a:pt x="7159" y="54965"/>
                    </a:cubicBezTo>
                    <a:cubicBezTo>
                      <a:pt x="5877" y="53585"/>
                      <a:pt x="4076" y="52805"/>
                      <a:pt x="2194" y="52805"/>
                    </a:cubicBezTo>
                    <a:cubicBezTo>
                      <a:pt x="1711" y="52805"/>
                      <a:pt x="1227" y="52859"/>
                      <a:pt x="752" y="52957"/>
                    </a:cubicBezTo>
                    <a:cubicBezTo>
                      <a:pt x="792" y="48803"/>
                      <a:pt x="3970" y="46724"/>
                      <a:pt x="7148" y="46724"/>
                    </a:cubicBezTo>
                    <a:close/>
                    <a:moveTo>
                      <a:pt x="30465" y="46724"/>
                    </a:moveTo>
                    <a:cubicBezTo>
                      <a:pt x="33638" y="46724"/>
                      <a:pt x="36811" y="48800"/>
                      <a:pt x="36854" y="52954"/>
                    </a:cubicBezTo>
                    <a:lnTo>
                      <a:pt x="36854" y="52954"/>
                    </a:lnTo>
                    <a:cubicBezTo>
                      <a:pt x="36384" y="52854"/>
                      <a:pt x="35912" y="52806"/>
                      <a:pt x="35443" y="52806"/>
                    </a:cubicBezTo>
                    <a:cubicBezTo>
                      <a:pt x="33580" y="52806"/>
                      <a:pt x="31775" y="53572"/>
                      <a:pt x="30483" y="54965"/>
                    </a:cubicBezTo>
                    <a:cubicBezTo>
                      <a:pt x="29201" y="53585"/>
                      <a:pt x="27409" y="52805"/>
                      <a:pt x="25528" y="52805"/>
                    </a:cubicBezTo>
                    <a:cubicBezTo>
                      <a:pt x="25044" y="52805"/>
                      <a:pt x="24560" y="52859"/>
                      <a:pt x="24085" y="52957"/>
                    </a:cubicBezTo>
                    <a:cubicBezTo>
                      <a:pt x="24116" y="48803"/>
                      <a:pt x="27290" y="46724"/>
                      <a:pt x="30465" y="46724"/>
                    </a:cubicBezTo>
                    <a:close/>
                    <a:moveTo>
                      <a:pt x="119323" y="52938"/>
                    </a:moveTo>
                    <a:cubicBezTo>
                      <a:pt x="121259" y="52938"/>
                      <a:pt x="123134" y="53741"/>
                      <a:pt x="124478" y="55189"/>
                    </a:cubicBezTo>
                    <a:lnTo>
                      <a:pt x="124478" y="55189"/>
                    </a:lnTo>
                    <a:cubicBezTo>
                      <a:pt x="124475" y="55189"/>
                      <a:pt x="124472" y="55189"/>
                      <a:pt x="124469" y="55189"/>
                    </a:cubicBezTo>
                    <a:cubicBezTo>
                      <a:pt x="124450" y="55188"/>
                      <a:pt x="124430" y="55188"/>
                      <a:pt x="124410" y="55188"/>
                    </a:cubicBezTo>
                    <a:cubicBezTo>
                      <a:pt x="122541" y="55188"/>
                      <a:pt x="120782" y="56027"/>
                      <a:pt x="119532" y="57330"/>
                    </a:cubicBezTo>
                    <a:cubicBezTo>
                      <a:pt x="119622" y="55744"/>
                      <a:pt x="119039" y="54239"/>
                      <a:pt x="118045" y="53056"/>
                    </a:cubicBezTo>
                    <a:cubicBezTo>
                      <a:pt x="118470" y="52977"/>
                      <a:pt x="118898" y="52938"/>
                      <a:pt x="119323" y="52938"/>
                    </a:cubicBezTo>
                    <a:close/>
                    <a:moveTo>
                      <a:pt x="129620" y="52938"/>
                    </a:moveTo>
                    <a:cubicBezTo>
                      <a:pt x="130043" y="52938"/>
                      <a:pt x="130470" y="52977"/>
                      <a:pt x="130894" y="53056"/>
                    </a:cubicBezTo>
                    <a:cubicBezTo>
                      <a:pt x="129908" y="54230"/>
                      <a:pt x="129326" y="55735"/>
                      <a:pt x="129415" y="57321"/>
                    </a:cubicBezTo>
                    <a:lnTo>
                      <a:pt x="129406" y="57330"/>
                    </a:lnTo>
                    <a:cubicBezTo>
                      <a:pt x="128165" y="56027"/>
                      <a:pt x="126397" y="55188"/>
                      <a:pt x="124528" y="55188"/>
                    </a:cubicBezTo>
                    <a:cubicBezTo>
                      <a:pt x="124512" y="55188"/>
                      <a:pt x="124495" y="55188"/>
                      <a:pt x="124478" y="55189"/>
                    </a:cubicBezTo>
                    <a:lnTo>
                      <a:pt x="124478" y="55189"/>
                    </a:lnTo>
                    <a:cubicBezTo>
                      <a:pt x="125816" y="53741"/>
                      <a:pt x="127689" y="52938"/>
                      <a:pt x="129620" y="52938"/>
                    </a:cubicBezTo>
                    <a:close/>
                    <a:moveTo>
                      <a:pt x="82780" y="52974"/>
                    </a:moveTo>
                    <a:cubicBezTo>
                      <a:pt x="83204" y="52974"/>
                      <a:pt x="83632" y="53013"/>
                      <a:pt x="84057" y="53092"/>
                    </a:cubicBezTo>
                    <a:cubicBezTo>
                      <a:pt x="83538" y="53710"/>
                      <a:pt x="83135" y="54418"/>
                      <a:pt x="82875" y="55180"/>
                    </a:cubicBezTo>
                    <a:cubicBezTo>
                      <a:pt x="82633" y="55879"/>
                      <a:pt x="82525" y="56622"/>
                      <a:pt x="82570" y="57357"/>
                    </a:cubicBezTo>
                    <a:cubicBezTo>
                      <a:pt x="81329" y="56062"/>
                      <a:pt x="79570" y="55224"/>
                      <a:pt x="77701" y="55224"/>
                    </a:cubicBezTo>
                    <a:cubicBezTo>
                      <a:pt x="77681" y="55224"/>
                      <a:pt x="77661" y="55224"/>
                      <a:pt x="77642" y="55224"/>
                    </a:cubicBezTo>
                    <a:cubicBezTo>
                      <a:pt x="78979" y="53777"/>
                      <a:pt x="80847" y="52974"/>
                      <a:pt x="82780" y="52974"/>
                    </a:cubicBezTo>
                    <a:close/>
                    <a:moveTo>
                      <a:pt x="95806" y="52982"/>
                    </a:moveTo>
                    <a:cubicBezTo>
                      <a:pt x="97733" y="52982"/>
                      <a:pt x="99604" y="53779"/>
                      <a:pt x="100939" y="55224"/>
                    </a:cubicBezTo>
                    <a:cubicBezTo>
                      <a:pt x="100919" y="55224"/>
                      <a:pt x="100900" y="55224"/>
                      <a:pt x="100880" y="55224"/>
                    </a:cubicBezTo>
                    <a:cubicBezTo>
                      <a:pt x="99020" y="55224"/>
                      <a:pt x="97252" y="56062"/>
                      <a:pt x="96011" y="57357"/>
                    </a:cubicBezTo>
                    <a:cubicBezTo>
                      <a:pt x="96047" y="56622"/>
                      <a:pt x="95948" y="55879"/>
                      <a:pt x="95706" y="55180"/>
                    </a:cubicBezTo>
                    <a:cubicBezTo>
                      <a:pt x="95446" y="54418"/>
                      <a:pt x="95043" y="53710"/>
                      <a:pt x="94523" y="53101"/>
                    </a:cubicBezTo>
                    <a:cubicBezTo>
                      <a:pt x="94950" y="53021"/>
                      <a:pt x="95379" y="52982"/>
                      <a:pt x="95806" y="52982"/>
                    </a:cubicBezTo>
                    <a:close/>
                    <a:moveTo>
                      <a:pt x="59124" y="53131"/>
                    </a:moveTo>
                    <a:cubicBezTo>
                      <a:pt x="59554" y="53131"/>
                      <a:pt x="59988" y="53171"/>
                      <a:pt x="60420" y="53253"/>
                    </a:cubicBezTo>
                    <a:cubicBezTo>
                      <a:pt x="59425" y="54436"/>
                      <a:pt x="58843" y="55932"/>
                      <a:pt x="58932" y="57527"/>
                    </a:cubicBezTo>
                    <a:lnTo>
                      <a:pt x="58923" y="57518"/>
                    </a:lnTo>
                    <a:cubicBezTo>
                      <a:pt x="57682" y="56215"/>
                      <a:pt x="55914" y="55385"/>
                      <a:pt x="54046" y="55385"/>
                    </a:cubicBezTo>
                    <a:cubicBezTo>
                      <a:pt x="54026" y="55385"/>
                      <a:pt x="54006" y="55386"/>
                      <a:pt x="53986" y="55386"/>
                    </a:cubicBezTo>
                    <a:cubicBezTo>
                      <a:pt x="53966" y="55386"/>
                      <a:pt x="53946" y="55385"/>
                      <a:pt x="53927" y="55385"/>
                    </a:cubicBezTo>
                    <a:cubicBezTo>
                      <a:pt x="52067" y="55385"/>
                      <a:pt x="50299" y="56215"/>
                      <a:pt x="49049" y="57527"/>
                    </a:cubicBezTo>
                    <a:cubicBezTo>
                      <a:pt x="49138" y="55932"/>
                      <a:pt x="48556" y="54427"/>
                      <a:pt x="47561" y="53253"/>
                    </a:cubicBezTo>
                    <a:cubicBezTo>
                      <a:pt x="47993" y="53171"/>
                      <a:pt x="48427" y="53131"/>
                      <a:pt x="48858" y="53131"/>
                    </a:cubicBezTo>
                    <a:cubicBezTo>
                      <a:pt x="50787" y="53131"/>
                      <a:pt x="52654" y="53934"/>
                      <a:pt x="53995" y="55377"/>
                    </a:cubicBezTo>
                    <a:cubicBezTo>
                      <a:pt x="55328" y="53934"/>
                      <a:pt x="57194" y="53131"/>
                      <a:pt x="59124" y="53131"/>
                    </a:cubicBezTo>
                    <a:close/>
                    <a:moveTo>
                      <a:pt x="12289" y="53188"/>
                    </a:moveTo>
                    <a:cubicBezTo>
                      <a:pt x="12716" y="53188"/>
                      <a:pt x="13146" y="53227"/>
                      <a:pt x="13574" y="53307"/>
                    </a:cubicBezTo>
                    <a:cubicBezTo>
                      <a:pt x="13046" y="53916"/>
                      <a:pt x="12651" y="54624"/>
                      <a:pt x="12391" y="55386"/>
                    </a:cubicBezTo>
                    <a:cubicBezTo>
                      <a:pt x="12150" y="56085"/>
                      <a:pt x="12042" y="56819"/>
                      <a:pt x="12087" y="57563"/>
                    </a:cubicBezTo>
                    <a:lnTo>
                      <a:pt x="12078" y="57563"/>
                    </a:lnTo>
                    <a:cubicBezTo>
                      <a:pt x="10836" y="56269"/>
                      <a:pt x="9077" y="55430"/>
                      <a:pt x="7217" y="55430"/>
                    </a:cubicBezTo>
                    <a:cubicBezTo>
                      <a:pt x="7198" y="55430"/>
                      <a:pt x="7178" y="55430"/>
                      <a:pt x="7159" y="55431"/>
                    </a:cubicBezTo>
                    <a:cubicBezTo>
                      <a:pt x="8494" y="53985"/>
                      <a:pt x="10358" y="53188"/>
                      <a:pt x="12289" y="53188"/>
                    </a:cubicBezTo>
                    <a:close/>
                    <a:moveTo>
                      <a:pt x="25322" y="53188"/>
                    </a:moveTo>
                    <a:cubicBezTo>
                      <a:pt x="27247" y="53188"/>
                      <a:pt x="29113" y="53985"/>
                      <a:pt x="30456" y="55431"/>
                    </a:cubicBezTo>
                    <a:cubicBezTo>
                      <a:pt x="30436" y="55430"/>
                      <a:pt x="30416" y="55430"/>
                      <a:pt x="30397" y="55430"/>
                    </a:cubicBezTo>
                    <a:cubicBezTo>
                      <a:pt x="28528" y="55430"/>
                      <a:pt x="26769" y="56269"/>
                      <a:pt x="25528" y="57563"/>
                    </a:cubicBezTo>
                    <a:cubicBezTo>
                      <a:pt x="25563" y="56828"/>
                      <a:pt x="25465" y="56085"/>
                      <a:pt x="25223" y="55386"/>
                    </a:cubicBezTo>
                    <a:cubicBezTo>
                      <a:pt x="24954" y="54624"/>
                      <a:pt x="24560" y="53916"/>
                      <a:pt x="24040" y="53307"/>
                    </a:cubicBezTo>
                    <a:cubicBezTo>
                      <a:pt x="24467" y="53227"/>
                      <a:pt x="24896" y="53188"/>
                      <a:pt x="25322" y="53188"/>
                    </a:cubicBezTo>
                    <a:close/>
                    <a:moveTo>
                      <a:pt x="106107" y="52975"/>
                    </a:moveTo>
                    <a:cubicBezTo>
                      <a:pt x="106578" y="52975"/>
                      <a:pt x="107053" y="53022"/>
                      <a:pt x="107525" y="53119"/>
                    </a:cubicBezTo>
                    <a:cubicBezTo>
                      <a:pt x="106512" y="54373"/>
                      <a:pt x="105948" y="55959"/>
                      <a:pt x="106118" y="57626"/>
                    </a:cubicBezTo>
                    <a:cubicBezTo>
                      <a:pt x="104870" y="56163"/>
                      <a:pt x="102982" y="55215"/>
                      <a:pt x="100985" y="55215"/>
                    </a:cubicBezTo>
                    <a:cubicBezTo>
                      <a:pt x="100976" y="55215"/>
                      <a:pt x="100966" y="55215"/>
                      <a:pt x="100957" y="55215"/>
                    </a:cubicBezTo>
                    <a:cubicBezTo>
                      <a:pt x="102304" y="53768"/>
                      <a:pt x="104177" y="52975"/>
                      <a:pt x="106107" y="52975"/>
                    </a:cubicBezTo>
                    <a:close/>
                    <a:moveTo>
                      <a:pt x="70795" y="48523"/>
                    </a:moveTo>
                    <a:cubicBezTo>
                      <a:pt x="71278" y="48523"/>
                      <a:pt x="71764" y="48572"/>
                      <a:pt x="72248" y="48674"/>
                    </a:cubicBezTo>
                    <a:cubicBezTo>
                      <a:pt x="71271" y="49920"/>
                      <a:pt x="70742" y="51488"/>
                      <a:pt x="70939" y="53137"/>
                    </a:cubicBezTo>
                    <a:cubicBezTo>
                      <a:pt x="71445" y="53025"/>
                      <a:pt x="71954" y="52971"/>
                      <a:pt x="72460" y="52971"/>
                    </a:cubicBezTo>
                    <a:cubicBezTo>
                      <a:pt x="74392" y="52971"/>
                      <a:pt x="76265" y="53767"/>
                      <a:pt x="77615" y="55215"/>
                    </a:cubicBezTo>
                    <a:cubicBezTo>
                      <a:pt x="77597" y="55215"/>
                      <a:pt x="77579" y="55215"/>
                      <a:pt x="77561" y="55215"/>
                    </a:cubicBezTo>
                    <a:cubicBezTo>
                      <a:pt x="75520" y="55215"/>
                      <a:pt x="73598" y="56223"/>
                      <a:pt x="72346" y="57742"/>
                    </a:cubicBezTo>
                    <a:cubicBezTo>
                      <a:pt x="72694" y="54062"/>
                      <a:pt x="69407" y="50780"/>
                      <a:pt x="65713" y="50780"/>
                    </a:cubicBezTo>
                    <a:cubicBezTo>
                      <a:pt x="65693" y="50780"/>
                      <a:pt x="65673" y="50780"/>
                      <a:pt x="65653" y="50780"/>
                    </a:cubicBezTo>
                    <a:lnTo>
                      <a:pt x="65644" y="50780"/>
                    </a:lnTo>
                    <a:cubicBezTo>
                      <a:pt x="65624" y="50780"/>
                      <a:pt x="65604" y="50780"/>
                      <a:pt x="65584" y="50780"/>
                    </a:cubicBezTo>
                    <a:cubicBezTo>
                      <a:pt x="63716" y="50780"/>
                      <a:pt x="61957" y="51618"/>
                      <a:pt x="60706" y="52922"/>
                    </a:cubicBezTo>
                    <a:cubicBezTo>
                      <a:pt x="60796" y="51327"/>
                      <a:pt x="60214" y="49830"/>
                      <a:pt x="59219" y="48647"/>
                    </a:cubicBezTo>
                    <a:cubicBezTo>
                      <a:pt x="59647" y="48568"/>
                      <a:pt x="60078" y="48529"/>
                      <a:pt x="60505" y="48529"/>
                    </a:cubicBezTo>
                    <a:cubicBezTo>
                      <a:pt x="62438" y="48529"/>
                      <a:pt x="64310" y="49326"/>
                      <a:pt x="65653" y="50771"/>
                    </a:cubicBezTo>
                    <a:cubicBezTo>
                      <a:pt x="66986" y="49323"/>
                      <a:pt x="68860" y="48523"/>
                      <a:pt x="70795" y="48523"/>
                    </a:cubicBezTo>
                    <a:close/>
                    <a:moveTo>
                      <a:pt x="35611" y="53177"/>
                    </a:moveTo>
                    <a:cubicBezTo>
                      <a:pt x="36086" y="53177"/>
                      <a:pt x="36566" y="53226"/>
                      <a:pt x="37042" y="53325"/>
                    </a:cubicBezTo>
                    <a:cubicBezTo>
                      <a:pt x="36029" y="54570"/>
                      <a:pt x="35456" y="56156"/>
                      <a:pt x="35635" y="57823"/>
                    </a:cubicBezTo>
                    <a:cubicBezTo>
                      <a:pt x="34383" y="56367"/>
                      <a:pt x="32516" y="55421"/>
                      <a:pt x="30530" y="55421"/>
                    </a:cubicBezTo>
                    <a:cubicBezTo>
                      <a:pt x="30511" y="55421"/>
                      <a:pt x="30492" y="55421"/>
                      <a:pt x="30474" y="55422"/>
                    </a:cubicBezTo>
                    <a:cubicBezTo>
                      <a:pt x="31811" y="53976"/>
                      <a:pt x="33679" y="53177"/>
                      <a:pt x="35611" y="53177"/>
                    </a:cubicBezTo>
                    <a:close/>
                    <a:moveTo>
                      <a:pt x="112825" y="51076"/>
                    </a:moveTo>
                    <a:cubicBezTo>
                      <a:pt x="116002" y="51076"/>
                      <a:pt x="119178" y="53155"/>
                      <a:pt x="119218" y="57312"/>
                    </a:cubicBezTo>
                    <a:cubicBezTo>
                      <a:pt x="118738" y="57207"/>
                      <a:pt x="118254" y="57156"/>
                      <a:pt x="117774" y="57156"/>
                    </a:cubicBezTo>
                    <a:cubicBezTo>
                      <a:pt x="115918" y="57156"/>
                      <a:pt x="114121" y="57922"/>
                      <a:pt x="112825" y="59315"/>
                    </a:cubicBezTo>
                    <a:lnTo>
                      <a:pt x="112825" y="59315"/>
                    </a:lnTo>
                    <a:cubicBezTo>
                      <a:pt x="111544" y="57938"/>
                      <a:pt x="109754" y="57160"/>
                      <a:pt x="107883" y="57160"/>
                    </a:cubicBezTo>
                    <a:cubicBezTo>
                      <a:pt x="107391" y="57160"/>
                      <a:pt x="106907" y="57214"/>
                      <a:pt x="106432" y="57312"/>
                    </a:cubicBezTo>
                    <a:cubicBezTo>
                      <a:pt x="106472" y="53155"/>
                      <a:pt x="109649" y="51076"/>
                      <a:pt x="112825" y="51076"/>
                    </a:cubicBezTo>
                    <a:close/>
                    <a:moveTo>
                      <a:pt x="136136" y="51080"/>
                    </a:moveTo>
                    <a:cubicBezTo>
                      <a:pt x="139311" y="51080"/>
                      <a:pt x="142484" y="53157"/>
                      <a:pt x="142525" y="57312"/>
                    </a:cubicBezTo>
                    <a:lnTo>
                      <a:pt x="142525" y="57321"/>
                    </a:lnTo>
                    <a:cubicBezTo>
                      <a:pt x="142050" y="57219"/>
                      <a:pt x="141571" y="57169"/>
                      <a:pt x="141097" y="57169"/>
                    </a:cubicBezTo>
                    <a:cubicBezTo>
                      <a:pt x="139236" y="57169"/>
                      <a:pt x="137435" y="57936"/>
                      <a:pt x="136136" y="59328"/>
                    </a:cubicBezTo>
                    <a:cubicBezTo>
                      <a:pt x="134854" y="57948"/>
                      <a:pt x="133062" y="57169"/>
                      <a:pt x="131181" y="57169"/>
                    </a:cubicBezTo>
                    <a:cubicBezTo>
                      <a:pt x="130697" y="57169"/>
                      <a:pt x="130213" y="57223"/>
                      <a:pt x="129738" y="57321"/>
                    </a:cubicBezTo>
                    <a:cubicBezTo>
                      <a:pt x="129778" y="53161"/>
                      <a:pt x="132958" y="51080"/>
                      <a:pt x="136136" y="51080"/>
                    </a:cubicBezTo>
                    <a:close/>
                    <a:moveTo>
                      <a:pt x="89307" y="51119"/>
                    </a:moveTo>
                    <a:cubicBezTo>
                      <a:pt x="91889" y="51119"/>
                      <a:pt x="94470" y="52493"/>
                      <a:pt x="95366" y="55242"/>
                    </a:cubicBezTo>
                    <a:cubicBezTo>
                      <a:pt x="95590" y="55923"/>
                      <a:pt x="95697" y="56631"/>
                      <a:pt x="95706" y="57348"/>
                    </a:cubicBezTo>
                    <a:cubicBezTo>
                      <a:pt x="95226" y="57243"/>
                      <a:pt x="94742" y="57192"/>
                      <a:pt x="94262" y="57192"/>
                    </a:cubicBezTo>
                    <a:cubicBezTo>
                      <a:pt x="92407" y="57192"/>
                      <a:pt x="90613" y="57958"/>
                      <a:pt x="89317" y="59346"/>
                    </a:cubicBezTo>
                    <a:cubicBezTo>
                      <a:pt x="88036" y="57975"/>
                      <a:pt x="86244" y="57187"/>
                      <a:pt x="84362" y="57187"/>
                    </a:cubicBezTo>
                    <a:cubicBezTo>
                      <a:pt x="83878" y="57187"/>
                      <a:pt x="83394" y="57241"/>
                      <a:pt x="82919" y="57348"/>
                    </a:cubicBezTo>
                    <a:cubicBezTo>
                      <a:pt x="82919" y="56631"/>
                      <a:pt x="83018" y="55923"/>
                      <a:pt x="83224" y="55251"/>
                    </a:cubicBezTo>
                    <a:lnTo>
                      <a:pt x="83242" y="55242"/>
                    </a:lnTo>
                    <a:cubicBezTo>
                      <a:pt x="84138" y="52495"/>
                      <a:pt x="86723" y="51119"/>
                      <a:pt x="89307" y="51119"/>
                    </a:cubicBezTo>
                    <a:close/>
                    <a:moveTo>
                      <a:pt x="42351" y="51273"/>
                    </a:moveTo>
                    <a:cubicBezTo>
                      <a:pt x="45527" y="51273"/>
                      <a:pt x="48704" y="53352"/>
                      <a:pt x="48744" y="57509"/>
                    </a:cubicBezTo>
                    <a:cubicBezTo>
                      <a:pt x="48269" y="57407"/>
                      <a:pt x="47791" y="57358"/>
                      <a:pt x="47316" y="57358"/>
                    </a:cubicBezTo>
                    <a:cubicBezTo>
                      <a:pt x="45455" y="57358"/>
                      <a:pt x="43655" y="58124"/>
                      <a:pt x="42355" y="59517"/>
                    </a:cubicBezTo>
                    <a:cubicBezTo>
                      <a:pt x="41081" y="58144"/>
                      <a:pt x="39293" y="57366"/>
                      <a:pt x="37414" y="57366"/>
                    </a:cubicBezTo>
                    <a:cubicBezTo>
                      <a:pt x="37404" y="57366"/>
                      <a:pt x="37393" y="57366"/>
                      <a:pt x="37382" y="57366"/>
                    </a:cubicBezTo>
                    <a:lnTo>
                      <a:pt x="37400" y="57357"/>
                    </a:lnTo>
                    <a:cubicBezTo>
                      <a:pt x="36916" y="57357"/>
                      <a:pt x="36432" y="57402"/>
                      <a:pt x="35958" y="57509"/>
                    </a:cubicBezTo>
                    <a:cubicBezTo>
                      <a:pt x="35998" y="53352"/>
                      <a:pt x="39174" y="51273"/>
                      <a:pt x="42351" y="51273"/>
                    </a:cubicBezTo>
                    <a:close/>
                    <a:moveTo>
                      <a:pt x="65657" y="51282"/>
                    </a:moveTo>
                    <a:cubicBezTo>
                      <a:pt x="68834" y="51282"/>
                      <a:pt x="72010" y="53361"/>
                      <a:pt x="72050" y="57518"/>
                    </a:cubicBezTo>
                    <a:cubicBezTo>
                      <a:pt x="71572" y="57413"/>
                      <a:pt x="71090" y="57362"/>
                      <a:pt x="70611" y="57362"/>
                    </a:cubicBezTo>
                    <a:cubicBezTo>
                      <a:pt x="68757" y="57362"/>
                      <a:pt x="66958" y="58130"/>
                      <a:pt x="65662" y="59525"/>
                    </a:cubicBezTo>
                    <a:cubicBezTo>
                      <a:pt x="64387" y="58153"/>
                      <a:pt x="62599" y="57366"/>
                      <a:pt x="60729" y="57366"/>
                    </a:cubicBezTo>
                    <a:cubicBezTo>
                      <a:pt x="60719" y="57366"/>
                      <a:pt x="60708" y="57366"/>
                      <a:pt x="60697" y="57366"/>
                    </a:cubicBezTo>
                    <a:lnTo>
                      <a:pt x="60715" y="57366"/>
                    </a:lnTo>
                    <a:cubicBezTo>
                      <a:pt x="60223" y="57366"/>
                      <a:pt x="59739" y="57411"/>
                      <a:pt x="59264" y="57518"/>
                    </a:cubicBezTo>
                    <a:cubicBezTo>
                      <a:pt x="59304" y="53361"/>
                      <a:pt x="62481" y="51282"/>
                      <a:pt x="65657" y="51282"/>
                    </a:cubicBezTo>
                    <a:close/>
                    <a:moveTo>
                      <a:pt x="18802" y="51334"/>
                    </a:moveTo>
                    <a:cubicBezTo>
                      <a:pt x="21383" y="51334"/>
                      <a:pt x="23964" y="52708"/>
                      <a:pt x="24864" y="55457"/>
                    </a:cubicBezTo>
                    <a:cubicBezTo>
                      <a:pt x="25079" y="56129"/>
                      <a:pt x="25196" y="56846"/>
                      <a:pt x="25196" y="57554"/>
                    </a:cubicBezTo>
                    <a:cubicBezTo>
                      <a:pt x="24721" y="57452"/>
                      <a:pt x="24242" y="57402"/>
                      <a:pt x="23767" y="57402"/>
                    </a:cubicBezTo>
                    <a:cubicBezTo>
                      <a:pt x="21904" y="57402"/>
                      <a:pt x="20100" y="58169"/>
                      <a:pt x="18807" y="59561"/>
                    </a:cubicBezTo>
                    <a:cubicBezTo>
                      <a:pt x="17526" y="58181"/>
                      <a:pt x="15734" y="57402"/>
                      <a:pt x="13852" y="57402"/>
                    </a:cubicBezTo>
                    <a:cubicBezTo>
                      <a:pt x="13368" y="57402"/>
                      <a:pt x="12884" y="57456"/>
                      <a:pt x="12409" y="57563"/>
                    </a:cubicBezTo>
                    <a:cubicBezTo>
                      <a:pt x="12409" y="56846"/>
                      <a:pt x="12526" y="56129"/>
                      <a:pt x="12741" y="55448"/>
                    </a:cubicBezTo>
                    <a:lnTo>
                      <a:pt x="12741" y="55457"/>
                    </a:lnTo>
                    <a:cubicBezTo>
                      <a:pt x="13637" y="52710"/>
                      <a:pt x="16220" y="51334"/>
                      <a:pt x="18802" y="51334"/>
                    </a:cubicBezTo>
                    <a:close/>
                    <a:moveTo>
                      <a:pt x="117977" y="57538"/>
                    </a:moveTo>
                    <a:cubicBezTo>
                      <a:pt x="118398" y="57538"/>
                      <a:pt x="118823" y="57576"/>
                      <a:pt x="119245" y="57653"/>
                    </a:cubicBezTo>
                    <a:cubicBezTo>
                      <a:pt x="118726" y="58271"/>
                      <a:pt x="118322" y="58979"/>
                      <a:pt x="118063" y="59741"/>
                    </a:cubicBezTo>
                    <a:lnTo>
                      <a:pt x="118054" y="59741"/>
                    </a:lnTo>
                    <a:cubicBezTo>
                      <a:pt x="117821" y="60439"/>
                      <a:pt x="117713" y="61174"/>
                      <a:pt x="117758" y="61918"/>
                    </a:cubicBezTo>
                    <a:cubicBezTo>
                      <a:pt x="116501" y="60608"/>
                      <a:pt x="114730" y="59776"/>
                      <a:pt x="112860" y="59776"/>
                    </a:cubicBezTo>
                    <a:cubicBezTo>
                      <a:pt x="112850" y="59776"/>
                      <a:pt x="112840" y="59776"/>
                      <a:pt x="112830" y="59776"/>
                    </a:cubicBezTo>
                    <a:cubicBezTo>
                      <a:pt x="114169" y="58334"/>
                      <a:pt x="116040" y="57538"/>
                      <a:pt x="117977" y="57538"/>
                    </a:cubicBezTo>
                    <a:close/>
                    <a:moveTo>
                      <a:pt x="130971" y="57538"/>
                    </a:moveTo>
                    <a:cubicBezTo>
                      <a:pt x="132907" y="57538"/>
                      <a:pt x="134780" y="58334"/>
                      <a:pt x="136127" y="59776"/>
                    </a:cubicBezTo>
                    <a:cubicBezTo>
                      <a:pt x="136117" y="59776"/>
                      <a:pt x="136107" y="59776"/>
                      <a:pt x="136097" y="59776"/>
                    </a:cubicBezTo>
                    <a:cubicBezTo>
                      <a:pt x="134217" y="59776"/>
                      <a:pt x="132446" y="60608"/>
                      <a:pt x="131199" y="61918"/>
                    </a:cubicBezTo>
                    <a:cubicBezTo>
                      <a:pt x="131234" y="61183"/>
                      <a:pt x="131136" y="60439"/>
                      <a:pt x="130894" y="59741"/>
                    </a:cubicBezTo>
                    <a:lnTo>
                      <a:pt x="130885" y="59741"/>
                    </a:lnTo>
                    <a:cubicBezTo>
                      <a:pt x="130625" y="58979"/>
                      <a:pt x="130222" y="58271"/>
                      <a:pt x="129702" y="57653"/>
                    </a:cubicBezTo>
                    <a:cubicBezTo>
                      <a:pt x="130125" y="57576"/>
                      <a:pt x="130549" y="57538"/>
                      <a:pt x="130971" y="57538"/>
                    </a:cubicBezTo>
                    <a:close/>
                    <a:moveTo>
                      <a:pt x="94432" y="57571"/>
                    </a:moveTo>
                    <a:cubicBezTo>
                      <a:pt x="94855" y="57571"/>
                      <a:pt x="95282" y="57610"/>
                      <a:pt x="95706" y="57689"/>
                    </a:cubicBezTo>
                    <a:cubicBezTo>
                      <a:pt x="94720" y="58871"/>
                      <a:pt x="94138" y="60377"/>
                      <a:pt x="94219" y="61963"/>
                    </a:cubicBezTo>
                    <a:cubicBezTo>
                      <a:pt x="92984" y="60666"/>
                      <a:pt x="91228" y="59830"/>
                      <a:pt x="89369" y="59830"/>
                    </a:cubicBezTo>
                    <a:cubicBezTo>
                      <a:pt x="89340" y="59830"/>
                      <a:pt x="89311" y="59830"/>
                      <a:pt x="89281" y="59830"/>
                    </a:cubicBezTo>
                    <a:cubicBezTo>
                      <a:pt x="89261" y="59830"/>
                      <a:pt x="89242" y="59830"/>
                      <a:pt x="89222" y="59830"/>
                    </a:cubicBezTo>
                    <a:cubicBezTo>
                      <a:pt x="87353" y="59830"/>
                      <a:pt x="85594" y="60659"/>
                      <a:pt x="84344" y="61963"/>
                    </a:cubicBezTo>
                    <a:cubicBezTo>
                      <a:pt x="84434" y="60377"/>
                      <a:pt x="83851" y="58871"/>
                      <a:pt x="82866" y="57689"/>
                    </a:cubicBezTo>
                    <a:lnTo>
                      <a:pt x="82857" y="57689"/>
                    </a:lnTo>
                    <a:cubicBezTo>
                      <a:pt x="83283" y="57610"/>
                      <a:pt x="83710" y="57571"/>
                      <a:pt x="84135" y="57571"/>
                    </a:cubicBezTo>
                    <a:cubicBezTo>
                      <a:pt x="86071" y="57571"/>
                      <a:pt x="87946" y="58374"/>
                      <a:pt x="89290" y="59821"/>
                    </a:cubicBezTo>
                    <a:cubicBezTo>
                      <a:pt x="90628" y="58374"/>
                      <a:pt x="92501" y="57571"/>
                      <a:pt x="94432" y="57571"/>
                    </a:cubicBezTo>
                    <a:close/>
                    <a:moveTo>
                      <a:pt x="47479" y="57732"/>
                    </a:moveTo>
                    <a:cubicBezTo>
                      <a:pt x="47903" y="57732"/>
                      <a:pt x="48329" y="57771"/>
                      <a:pt x="48753" y="57850"/>
                    </a:cubicBezTo>
                    <a:cubicBezTo>
                      <a:pt x="48233" y="58468"/>
                      <a:pt x="47839" y="59176"/>
                      <a:pt x="47570" y="59938"/>
                    </a:cubicBezTo>
                    <a:cubicBezTo>
                      <a:pt x="47337" y="60637"/>
                      <a:pt x="47230" y="61380"/>
                      <a:pt x="47275" y="62115"/>
                    </a:cubicBezTo>
                    <a:lnTo>
                      <a:pt x="47266" y="62115"/>
                    </a:lnTo>
                    <a:cubicBezTo>
                      <a:pt x="46024" y="60820"/>
                      <a:pt x="44265" y="59982"/>
                      <a:pt x="42405" y="59982"/>
                    </a:cubicBezTo>
                    <a:cubicBezTo>
                      <a:pt x="42386" y="59982"/>
                      <a:pt x="42366" y="59982"/>
                      <a:pt x="42346" y="59982"/>
                    </a:cubicBezTo>
                    <a:cubicBezTo>
                      <a:pt x="43684" y="58535"/>
                      <a:pt x="45551" y="57732"/>
                      <a:pt x="47479" y="57732"/>
                    </a:cubicBezTo>
                    <a:close/>
                    <a:moveTo>
                      <a:pt x="60498" y="57741"/>
                    </a:moveTo>
                    <a:cubicBezTo>
                      <a:pt x="62431" y="57741"/>
                      <a:pt x="64299" y="58543"/>
                      <a:pt x="65644" y="59982"/>
                    </a:cubicBezTo>
                    <a:cubicBezTo>
                      <a:pt x="65634" y="59982"/>
                      <a:pt x="65623" y="59982"/>
                      <a:pt x="65613" y="59982"/>
                    </a:cubicBezTo>
                    <a:cubicBezTo>
                      <a:pt x="63734" y="59982"/>
                      <a:pt x="61963" y="60814"/>
                      <a:pt x="60715" y="62124"/>
                    </a:cubicBezTo>
                    <a:cubicBezTo>
                      <a:pt x="60751" y="61380"/>
                      <a:pt x="60653" y="60646"/>
                      <a:pt x="60411" y="59938"/>
                    </a:cubicBezTo>
                    <a:lnTo>
                      <a:pt x="60402" y="59938"/>
                    </a:lnTo>
                    <a:cubicBezTo>
                      <a:pt x="60142" y="59176"/>
                      <a:pt x="59739" y="58468"/>
                      <a:pt x="59219" y="57859"/>
                    </a:cubicBezTo>
                    <a:cubicBezTo>
                      <a:pt x="59645" y="57780"/>
                      <a:pt x="60073" y="57741"/>
                      <a:pt x="60498" y="57741"/>
                    </a:cubicBezTo>
                    <a:close/>
                    <a:moveTo>
                      <a:pt x="23936" y="57773"/>
                    </a:moveTo>
                    <a:cubicBezTo>
                      <a:pt x="24366" y="57773"/>
                      <a:pt x="24800" y="57813"/>
                      <a:pt x="25232" y="57895"/>
                    </a:cubicBezTo>
                    <a:cubicBezTo>
                      <a:pt x="24237" y="59068"/>
                      <a:pt x="23655" y="60574"/>
                      <a:pt x="23744" y="62160"/>
                    </a:cubicBezTo>
                    <a:cubicBezTo>
                      <a:pt x="22494" y="60857"/>
                      <a:pt x="20727" y="60027"/>
                      <a:pt x="18867" y="60027"/>
                    </a:cubicBezTo>
                    <a:cubicBezTo>
                      <a:pt x="18847" y="60027"/>
                      <a:pt x="18827" y="60027"/>
                      <a:pt x="18807" y="60027"/>
                    </a:cubicBezTo>
                    <a:cubicBezTo>
                      <a:pt x="18787" y="60027"/>
                      <a:pt x="18767" y="60027"/>
                      <a:pt x="18747" y="60027"/>
                    </a:cubicBezTo>
                    <a:cubicBezTo>
                      <a:pt x="16879" y="60027"/>
                      <a:pt x="15111" y="60857"/>
                      <a:pt x="13870" y="62169"/>
                    </a:cubicBezTo>
                    <a:cubicBezTo>
                      <a:pt x="13951" y="60574"/>
                      <a:pt x="13368" y="59077"/>
                      <a:pt x="12382" y="57895"/>
                    </a:cubicBezTo>
                    <a:lnTo>
                      <a:pt x="12374" y="57895"/>
                    </a:lnTo>
                    <a:cubicBezTo>
                      <a:pt x="12805" y="57813"/>
                      <a:pt x="13239" y="57773"/>
                      <a:pt x="13670" y="57773"/>
                    </a:cubicBezTo>
                    <a:cubicBezTo>
                      <a:pt x="15599" y="57773"/>
                      <a:pt x="17467" y="58575"/>
                      <a:pt x="18807" y="60018"/>
                    </a:cubicBezTo>
                    <a:cubicBezTo>
                      <a:pt x="20140" y="58575"/>
                      <a:pt x="22007" y="57773"/>
                      <a:pt x="23936" y="57773"/>
                    </a:cubicBezTo>
                    <a:close/>
                    <a:moveTo>
                      <a:pt x="107668" y="57537"/>
                    </a:moveTo>
                    <a:cubicBezTo>
                      <a:pt x="109594" y="57537"/>
                      <a:pt x="111464" y="58336"/>
                      <a:pt x="112812" y="59776"/>
                    </a:cubicBezTo>
                    <a:cubicBezTo>
                      <a:pt x="112793" y="59776"/>
                      <a:pt x="112774" y="59776"/>
                      <a:pt x="112756" y="59776"/>
                    </a:cubicBezTo>
                    <a:cubicBezTo>
                      <a:pt x="110769" y="59776"/>
                      <a:pt x="108902" y="60722"/>
                      <a:pt x="107650" y="62178"/>
                    </a:cubicBezTo>
                    <a:lnTo>
                      <a:pt x="107650" y="62178"/>
                    </a:lnTo>
                    <a:cubicBezTo>
                      <a:pt x="107803" y="60502"/>
                      <a:pt x="107211" y="58925"/>
                      <a:pt x="106181" y="57698"/>
                    </a:cubicBezTo>
                    <a:cubicBezTo>
                      <a:pt x="106675" y="57590"/>
                      <a:pt x="107173" y="57537"/>
                      <a:pt x="107668" y="57537"/>
                    </a:cubicBezTo>
                    <a:close/>
                    <a:moveTo>
                      <a:pt x="37180" y="57734"/>
                    </a:moveTo>
                    <a:cubicBezTo>
                      <a:pt x="39111" y="57734"/>
                      <a:pt x="40981" y="58533"/>
                      <a:pt x="42328" y="59974"/>
                    </a:cubicBezTo>
                    <a:cubicBezTo>
                      <a:pt x="42310" y="59973"/>
                      <a:pt x="42291" y="59973"/>
                      <a:pt x="42273" y="59973"/>
                    </a:cubicBezTo>
                    <a:cubicBezTo>
                      <a:pt x="40286" y="59973"/>
                      <a:pt x="38419" y="60919"/>
                      <a:pt x="37167" y="62375"/>
                    </a:cubicBezTo>
                    <a:cubicBezTo>
                      <a:pt x="37320" y="60708"/>
                      <a:pt x="36728" y="59131"/>
                      <a:pt x="35698" y="57895"/>
                    </a:cubicBezTo>
                    <a:lnTo>
                      <a:pt x="35689" y="57895"/>
                    </a:lnTo>
                    <a:cubicBezTo>
                      <a:pt x="36185" y="57787"/>
                      <a:pt x="36684" y="57734"/>
                      <a:pt x="37180" y="57734"/>
                    </a:cubicBezTo>
                    <a:close/>
                    <a:moveTo>
                      <a:pt x="124474" y="55684"/>
                    </a:moveTo>
                    <a:cubicBezTo>
                      <a:pt x="127057" y="55684"/>
                      <a:pt x="129639" y="57057"/>
                      <a:pt x="130536" y="59803"/>
                    </a:cubicBezTo>
                    <a:cubicBezTo>
                      <a:pt x="130751" y="60484"/>
                      <a:pt x="130858" y="61192"/>
                      <a:pt x="130867" y="61909"/>
                    </a:cubicBezTo>
                    <a:cubicBezTo>
                      <a:pt x="130392" y="61807"/>
                      <a:pt x="129913" y="61757"/>
                      <a:pt x="129438" y="61757"/>
                    </a:cubicBezTo>
                    <a:cubicBezTo>
                      <a:pt x="127575" y="61757"/>
                      <a:pt x="125771" y="62524"/>
                      <a:pt x="124478" y="63916"/>
                    </a:cubicBezTo>
                    <a:cubicBezTo>
                      <a:pt x="123197" y="62536"/>
                      <a:pt x="121405" y="61757"/>
                      <a:pt x="119523" y="61757"/>
                    </a:cubicBezTo>
                    <a:cubicBezTo>
                      <a:pt x="119039" y="61757"/>
                      <a:pt x="118555" y="61810"/>
                      <a:pt x="118080" y="61909"/>
                    </a:cubicBezTo>
                    <a:cubicBezTo>
                      <a:pt x="118080" y="61192"/>
                      <a:pt x="118197" y="60484"/>
                      <a:pt x="118412" y="59803"/>
                    </a:cubicBezTo>
                    <a:cubicBezTo>
                      <a:pt x="119308" y="57057"/>
                      <a:pt x="121891" y="55684"/>
                      <a:pt x="124474" y="55684"/>
                    </a:cubicBezTo>
                    <a:close/>
                    <a:moveTo>
                      <a:pt x="100947" y="55720"/>
                    </a:moveTo>
                    <a:cubicBezTo>
                      <a:pt x="104117" y="55720"/>
                      <a:pt x="107290" y="57792"/>
                      <a:pt x="107337" y="61941"/>
                    </a:cubicBezTo>
                    <a:lnTo>
                      <a:pt x="107337" y="61941"/>
                    </a:lnTo>
                    <a:cubicBezTo>
                      <a:pt x="106869" y="61842"/>
                      <a:pt x="106398" y="61793"/>
                      <a:pt x="105930" y="61793"/>
                    </a:cubicBezTo>
                    <a:cubicBezTo>
                      <a:pt x="104072" y="61793"/>
                      <a:pt x="102267" y="62560"/>
                      <a:pt x="100975" y="63952"/>
                    </a:cubicBezTo>
                    <a:cubicBezTo>
                      <a:pt x="99693" y="62572"/>
                      <a:pt x="97901" y="61792"/>
                      <a:pt x="96020" y="61792"/>
                    </a:cubicBezTo>
                    <a:cubicBezTo>
                      <a:pt x="95536" y="61792"/>
                      <a:pt x="95052" y="61846"/>
                      <a:pt x="94577" y="61945"/>
                    </a:cubicBezTo>
                    <a:cubicBezTo>
                      <a:pt x="94604" y="57796"/>
                      <a:pt x="97774" y="55720"/>
                      <a:pt x="100947" y="55720"/>
                    </a:cubicBezTo>
                    <a:close/>
                    <a:moveTo>
                      <a:pt x="77633" y="55721"/>
                    </a:moveTo>
                    <a:cubicBezTo>
                      <a:pt x="80806" y="55721"/>
                      <a:pt x="83980" y="57797"/>
                      <a:pt x="84022" y="61952"/>
                    </a:cubicBezTo>
                    <a:lnTo>
                      <a:pt x="84022" y="61952"/>
                    </a:lnTo>
                    <a:cubicBezTo>
                      <a:pt x="83551" y="61851"/>
                      <a:pt x="83077" y="61802"/>
                      <a:pt x="82606" y="61802"/>
                    </a:cubicBezTo>
                    <a:cubicBezTo>
                      <a:pt x="80748" y="61802"/>
                      <a:pt x="78943" y="62569"/>
                      <a:pt x="77651" y="63961"/>
                    </a:cubicBezTo>
                    <a:cubicBezTo>
                      <a:pt x="76369" y="62581"/>
                      <a:pt x="74577" y="61801"/>
                      <a:pt x="72696" y="61801"/>
                    </a:cubicBezTo>
                    <a:cubicBezTo>
                      <a:pt x="72212" y="61801"/>
                      <a:pt x="71728" y="61855"/>
                      <a:pt x="71253" y="61954"/>
                    </a:cubicBezTo>
                    <a:cubicBezTo>
                      <a:pt x="71284" y="57799"/>
                      <a:pt x="74458" y="55721"/>
                      <a:pt x="77633" y="55721"/>
                    </a:cubicBezTo>
                    <a:close/>
                    <a:moveTo>
                      <a:pt x="54007" y="55886"/>
                    </a:moveTo>
                    <a:cubicBezTo>
                      <a:pt x="56587" y="55886"/>
                      <a:pt x="59166" y="57260"/>
                      <a:pt x="60061" y="60009"/>
                    </a:cubicBezTo>
                    <a:cubicBezTo>
                      <a:pt x="60285" y="60681"/>
                      <a:pt x="60393" y="61398"/>
                      <a:pt x="60402" y="62106"/>
                    </a:cubicBezTo>
                    <a:cubicBezTo>
                      <a:pt x="59929" y="62004"/>
                      <a:pt x="59451" y="61954"/>
                      <a:pt x="58977" y="61954"/>
                    </a:cubicBezTo>
                    <a:cubicBezTo>
                      <a:pt x="57118" y="61954"/>
                      <a:pt x="55312" y="62721"/>
                      <a:pt x="54013" y="64113"/>
                    </a:cubicBezTo>
                    <a:cubicBezTo>
                      <a:pt x="52741" y="62733"/>
                      <a:pt x="50939" y="61954"/>
                      <a:pt x="49067" y="61954"/>
                    </a:cubicBezTo>
                    <a:cubicBezTo>
                      <a:pt x="48574" y="61954"/>
                      <a:pt x="48090" y="62008"/>
                      <a:pt x="47624" y="62115"/>
                    </a:cubicBezTo>
                    <a:cubicBezTo>
                      <a:pt x="47615" y="61398"/>
                      <a:pt x="47723" y="60690"/>
                      <a:pt x="47929" y="60009"/>
                    </a:cubicBezTo>
                    <a:lnTo>
                      <a:pt x="47947" y="60009"/>
                    </a:lnTo>
                    <a:cubicBezTo>
                      <a:pt x="48843" y="57262"/>
                      <a:pt x="51425" y="55886"/>
                      <a:pt x="54007" y="55886"/>
                    </a:cubicBezTo>
                    <a:close/>
                    <a:moveTo>
                      <a:pt x="30465" y="55920"/>
                    </a:moveTo>
                    <a:cubicBezTo>
                      <a:pt x="33637" y="55920"/>
                      <a:pt x="36811" y="57998"/>
                      <a:pt x="36854" y="62156"/>
                    </a:cubicBezTo>
                    <a:lnTo>
                      <a:pt x="36854" y="62156"/>
                    </a:lnTo>
                    <a:cubicBezTo>
                      <a:pt x="36379" y="62054"/>
                      <a:pt x="35901" y="62004"/>
                      <a:pt x="35426" y="62004"/>
                    </a:cubicBezTo>
                    <a:cubicBezTo>
                      <a:pt x="33569" y="62004"/>
                      <a:pt x="31771" y="62770"/>
                      <a:pt x="30483" y="64158"/>
                    </a:cubicBezTo>
                    <a:cubicBezTo>
                      <a:pt x="29201" y="62787"/>
                      <a:pt x="27409" y="61999"/>
                      <a:pt x="25528" y="61999"/>
                    </a:cubicBezTo>
                    <a:cubicBezTo>
                      <a:pt x="25044" y="61999"/>
                      <a:pt x="24560" y="62052"/>
                      <a:pt x="24085" y="62160"/>
                    </a:cubicBezTo>
                    <a:cubicBezTo>
                      <a:pt x="24116" y="58001"/>
                      <a:pt x="27290" y="55920"/>
                      <a:pt x="30465" y="55920"/>
                    </a:cubicBezTo>
                    <a:close/>
                    <a:moveTo>
                      <a:pt x="7145" y="55923"/>
                    </a:moveTo>
                    <a:cubicBezTo>
                      <a:pt x="10322" y="55923"/>
                      <a:pt x="13498" y="58002"/>
                      <a:pt x="13538" y="62160"/>
                    </a:cubicBezTo>
                    <a:cubicBezTo>
                      <a:pt x="13060" y="62055"/>
                      <a:pt x="12577" y="62004"/>
                      <a:pt x="12098" y="62004"/>
                    </a:cubicBezTo>
                    <a:cubicBezTo>
                      <a:pt x="10244" y="62004"/>
                      <a:pt x="8445" y="62770"/>
                      <a:pt x="7150" y="64158"/>
                    </a:cubicBezTo>
                    <a:lnTo>
                      <a:pt x="7150" y="64167"/>
                    </a:lnTo>
                    <a:cubicBezTo>
                      <a:pt x="5868" y="62787"/>
                      <a:pt x="4076" y="62008"/>
                      <a:pt x="2194" y="62008"/>
                    </a:cubicBezTo>
                    <a:cubicBezTo>
                      <a:pt x="1711" y="62008"/>
                      <a:pt x="1227" y="62052"/>
                      <a:pt x="752" y="62160"/>
                    </a:cubicBezTo>
                    <a:cubicBezTo>
                      <a:pt x="792" y="58002"/>
                      <a:pt x="3969" y="55923"/>
                      <a:pt x="7145" y="55923"/>
                    </a:cubicBezTo>
                    <a:close/>
                    <a:moveTo>
                      <a:pt x="119331" y="62140"/>
                    </a:moveTo>
                    <a:cubicBezTo>
                      <a:pt x="121264" y="62140"/>
                      <a:pt x="123135" y="62937"/>
                      <a:pt x="124478" y="64382"/>
                    </a:cubicBezTo>
                    <a:cubicBezTo>
                      <a:pt x="125815" y="62942"/>
                      <a:pt x="127688" y="62141"/>
                      <a:pt x="129619" y="62141"/>
                    </a:cubicBezTo>
                    <a:cubicBezTo>
                      <a:pt x="130043" y="62141"/>
                      <a:pt x="130469" y="62179"/>
                      <a:pt x="130894" y="62258"/>
                    </a:cubicBezTo>
                    <a:cubicBezTo>
                      <a:pt x="129908" y="63432"/>
                      <a:pt x="129326" y="64929"/>
                      <a:pt x="129415" y="66524"/>
                    </a:cubicBezTo>
                    <a:lnTo>
                      <a:pt x="129406" y="66533"/>
                    </a:lnTo>
                    <a:cubicBezTo>
                      <a:pt x="128165" y="65229"/>
                      <a:pt x="126397" y="64391"/>
                      <a:pt x="124528" y="64391"/>
                    </a:cubicBezTo>
                    <a:cubicBezTo>
                      <a:pt x="124509" y="64391"/>
                      <a:pt x="124489" y="64391"/>
                      <a:pt x="124469" y="64391"/>
                    </a:cubicBezTo>
                    <a:cubicBezTo>
                      <a:pt x="124450" y="64391"/>
                      <a:pt x="124430" y="64391"/>
                      <a:pt x="124410" y="64391"/>
                    </a:cubicBezTo>
                    <a:cubicBezTo>
                      <a:pt x="122541" y="64391"/>
                      <a:pt x="120782" y="65229"/>
                      <a:pt x="119532" y="66533"/>
                    </a:cubicBezTo>
                    <a:cubicBezTo>
                      <a:pt x="119622" y="64938"/>
                      <a:pt x="119039" y="63441"/>
                      <a:pt x="118045" y="62258"/>
                    </a:cubicBezTo>
                    <a:cubicBezTo>
                      <a:pt x="118473" y="62179"/>
                      <a:pt x="118903" y="62140"/>
                      <a:pt x="119331" y="62140"/>
                    </a:cubicBezTo>
                    <a:close/>
                    <a:moveTo>
                      <a:pt x="95793" y="62177"/>
                    </a:moveTo>
                    <a:cubicBezTo>
                      <a:pt x="97728" y="62177"/>
                      <a:pt x="99603" y="62979"/>
                      <a:pt x="100948" y="64427"/>
                    </a:cubicBezTo>
                    <a:lnTo>
                      <a:pt x="100948" y="64427"/>
                    </a:lnTo>
                    <a:cubicBezTo>
                      <a:pt x="100945" y="64427"/>
                      <a:pt x="100942" y="64427"/>
                      <a:pt x="100939" y="64427"/>
                    </a:cubicBezTo>
                    <a:cubicBezTo>
                      <a:pt x="100919" y="64427"/>
                      <a:pt x="100900" y="64427"/>
                      <a:pt x="100880" y="64427"/>
                    </a:cubicBezTo>
                    <a:cubicBezTo>
                      <a:pt x="99011" y="64427"/>
                      <a:pt x="97252" y="65265"/>
                      <a:pt x="96002" y="66568"/>
                    </a:cubicBezTo>
                    <a:cubicBezTo>
                      <a:pt x="96091" y="64982"/>
                      <a:pt x="95509" y="63477"/>
                      <a:pt x="94514" y="62294"/>
                    </a:cubicBezTo>
                    <a:cubicBezTo>
                      <a:pt x="94940" y="62215"/>
                      <a:pt x="95368" y="62177"/>
                      <a:pt x="95793" y="62177"/>
                    </a:cubicBezTo>
                    <a:close/>
                    <a:moveTo>
                      <a:pt x="82770" y="62194"/>
                    </a:moveTo>
                    <a:cubicBezTo>
                      <a:pt x="83195" y="62194"/>
                      <a:pt x="83623" y="62233"/>
                      <a:pt x="84048" y="62312"/>
                    </a:cubicBezTo>
                    <a:cubicBezTo>
                      <a:pt x="83054" y="63495"/>
                      <a:pt x="82471" y="64991"/>
                      <a:pt x="82561" y="66586"/>
                    </a:cubicBezTo>
                    <a:cubicBezTo>
                      <a:pt x="81311" y="65283"/>
                      <a:pt x="79552" y="64445"/>
                      <a:pt x="77683" y="64445"/>
                    </a:cubicBezTo>
                    <a:cubicBezTo>
                      <a:pt x="77663" y="64445"/>
                      <a:pt x="77644" y="64445"/>
                      <a:pt x="77624" y="64445"/>
                    </a:cubicBezTo>
                    <a:cubicBezTo>
                      <a:pt x="78961" y="62997"/>
                      <a:pt x="80835" y="62194"/>
                      <a:pt x="82770" y="62194"/>
                    </a:cubicBezTo>
                    <a:close/>
                    <a:moveTo>
                      <a:pt x="48840" y="62338"/>
                    </a:moveTo>
                    <a:cubicBezTo>
                      <a:pt x="50775" y="62338"/>
                      <a:pt x="52650" y="63141"/>
                      <a:pt x="53995" y="64588"/>
                    </a:cubicBezTo>
                    <a:lnTo>
                      <a:pt x="53995" y="64588"/>
                    </a:lnTo>
                    <a:cubicBezTo>
                      <a:pt x="53992" y="64588"/>
                      <a:pt x="53989" y="64588"/>
                      <a:pt x="53986" y="64588"/>
                    </a:cubicBezTo>
                    <a:cubicBezTo>
                      <a:pt x="53966" y="64588"/>
                      <a:pt x="53947" y="64588"/>
                      <a:pt x="53927" y="64588"/>
                    </a:cubicBezTo>
                    <a:cubicBezTo>
                      <a:pt x="52058" y="64588"/>
                      <a:pt x="50299" y="65426"/>
                      <a:pt x="49049" y="66730"/>
                    </a:cubicBezTo>
                    <a:cubicBezTo>
                      <a:pt x="49138" y="65144"/>
                      <a:pt x="48556" y="63638"/>
                      <a:pt x="47561" y="62456"/>
                    </a:cubicBezTo>
                    <a:cubicBezTo>
                      <a:pt x="47987" y="62377"/>
                      <a:pt x="48415" y="62338"/>
                      <a:pt x="48840" y="62338"/>
                    </a:cubicBezTo>
                    <a:close/>
                    <a:moveTo>
                      <a:pt x="59133" y="62338"/>
                    </a:moveTo>
                    <a:cubicBezTo>
                      <a:pt x="59557" y="62338"/>
                      <a:pt x="59985" y="62377"/>
                      <a:pt x="60411" y="62456"/>
                    </a:cubicBezTo>
                    <a:cubicBezTo>
                      <a:pt x="59425" y="63629"/>
                      <a:pt x="58843" y="65135"/>
                      <a:pt x="58932" y="66721"/>
                    </a:cubicBezTo>
                    <a:lnTo>
                      <a:pt x="58923" y="66730"/>
                    </a:lnTo>
                    <a:cubicBezTo>
                      <a:pt x="57682" y="65426"/>
                      <a:pt x="55914" y="64588"/>
                      <a:pt x="54045" y="64588"/>
                    </a:cubicBezTo>
                    <a:cubicBezTo>
                      <a:pt x="54029" y="64588"/>
                      <a:pt x="54012" y="64588"/>
                      <a:pt x="53995" y="64588"/>
                    </a:cubicBezTo>
                    <a:lnTo>
                      <a:pt x="53995" y="64588"/>
                    </a:lnTo>
                    <a:cubicBezTo>
                      <a:pt x="55332" y="63141"/>
                      <a:pt x="57200" y="62338"/>
                      <a:pt x="59133" y="62338"/>
                    </a:cubicBezTo>
                    <a:close/>
                    <a:moveTo>
                      <a:pt x="12296" y="62401"/>
                    </a:moveTo>
                    <a:cubicBezTo>
                      <a:pt x="12721" y="62401"/>
                      <a:pt x="13148" y="62439"/>
                      <a:pt x="13574" y="62518"/>
                    </a:cubicBezTo>
                    <a:cubicBezTo>
                      <a:pt x="12580" y="63701"/>
                      <a:pt x="11997" y="65197"/>
                      <a:pt x="12087" y="66792"/>
                    </a:cubicBezTo>
                    <a:cubicBezTo>
                      <a:pt x="10837" y="65489"/>
                      <a:pt x="9069" y="64651"/>
                      <a:pt x="7208" y="64651"/>
                    </a:cubicBezTo>
                    <a:cubicBezTo>
                      <a:pt x="7189" y="64651"/>
                      <a:pt x="7169" y="64651"/>
                      <a:pt x="7150" y="64651"/>
                    </a:cubicBezTo>
                    <a:cubicBezTo>
                      <a:pt x="8487" y="63203"/>
                      <a:pt x="10360" y="62401"/>
                      <a:pt x="12296" y="62401"/>
                    </a:cubicBezTo>
                    <a:close/>
                    <a:moveTo>
                      <a:pt x="106094" y="62174"/>
                    </a:moveTo>
                    <a:cubicBezTo>
                      <a:pt x="106570" y="62174"/>
                      <a:pt x="107049" y="62222"/>
                      <a:pt x="107525" y="62321"/>
                    </a:cubicBezTo>
                    <a:cubicBezTo>
                      <a:pt x="106512" y="63567"/>
                      <a:pt x="105939" y="65162"/>
                      <a:pt x="106127" y="66837"/>
                    </a:cubicBezTo>
                    <a:lnTo>
                      <a:pt x="106118" y="66837"/>
                    </a:lnTo>
                    <a:cubicBezTo>
                      <a:pt x="104866" y="65381"/>
                      <a:pt x="102990" y="64427"/>
                      <a:pt x="100995" y="64427"/>
                    </a:cubicBezTo>
                    <a:cubicBezTo>
                      <a:pt x="100979" y="64427"/>
                      <a:pt x="100964" y="64427"/>
                      <a:pt x="100948" y="64427"/>
                    </a:cubicBezTo>
                    <a:lnTo>
                      <a:pt x="100948" y="64427"/>
                    </a:lnTo>
                    <a:cubicBezTo>
                      <a:pt x="102286" y="62974"/>
                      <a:pt x="104160" y="62174"/>
                      <a:pt x="106094" y="62174"/>
                    </a:cubicBezTo>
                    <a:close/>
                    <a:moveTo>
                      <a:pt x="70802" y="57747"/>
                    </a:moveTo>
                    <a:cubicBezTo>
                      <a:pt x="71277" y="57747"/>
                      <a:pt x="71755" y="57796"/>
                      <a:pt x="72230" y="57895"/>
                    </a:cubicBezTo>
                    <a:cubicBezTo>
                      <a:pt x="71262" y="59140"/>
                      <a:pt x="70733" y="60708"/>
                      <a:pt x="70930" y="62357"/>
                    </a:cubicBezTo>
                    <a:cubicBezTo>
                      <a:pt x="71442" y="62243"/>
                      <a:pt x="71958" y="62187"/>
                      <a:pt x="72470" y="62187"/>
                    </a:cubicBezTo>
                    <a:cubicBezTo>
                      <a:pt x="74405" y="62187"/>
                      <a:pt x="76278" y="62985"/>
                      <a:pt x="77624" y="64445"/>
                    </a:cubicBezTo>
                    <a:cubicBezTo>
                      <a:pt x="77606" y="64445"/>
                      <a:pt x="77588" y="64445"/>
                      <a:pt x="77570" y="64445"/>
                    </a:cubicBezTo>
                    <a:cubicBezTo>
                      <a:pt x="75520" y="64445"/>
                      <a:pt x="73598" y="65453"/>
                      <a:pt x="72346" y="66972"/>
                    </a:cubicBezTo>
                    <a:cubicBezTo>
                      <a:pt x="72703" y="63259"/>
                      <a:pt x="69407" y="59982"/>
                      <a:pt x="65707" y="59982"/>
                    </a:cubicBezTo>
                    <a:cubicBezTo>
                      <a:pt x="65692" y="59982"/>
                      <a:pt x="65677" y="59982"/>
                      <a:pt x="65662" y="59982"/>
                    </a:cubicBezTo>
                    <a:lnTo>
                      <a:pt x="65653" y="59991"/>
                    </a:lnTo>
                    <a:cubicBezTo>
                      <a:pt x="66997" y="58546"/>
                      <a:pt x="68873" y="57747"/>
                      <a:pt x="70802" y="57747"/>
                    </a:cubicBezTo>
                    <a:close/>
                    <a:moveTo>
                      <a:pt x="35611" y="62371"/>
                    </a:moveTo>
                    <a:cubicBezTo>
                      <a:pt x="36087" y="62371"/>
                      <a:pt x="36566" y="62419"/>
                      <a:pt x="37042" y="62518"/>
                    </a:cubicBezTo>
                    <a:cubicBezTo>
                      <a:pt x="36029" y="63773"/>
                      <a:pt x="35456" y="65359"/>
                      <a:pt x="35644" y="67034"/>
                    </a:cubicBezTo>
                    <a:lnTo>
                      <a:pt x="35635" y="67034"/>
                    </a:lnTo>
                    <a:cubicBezTo>
                      <a:pt x="34383" y="65578"/>
                      <a:pt x="32507" y="64633"/>
                      <a:pt x="30512" y="64633"/>
                    </a:cubicBezTo>
                    <a:cubicBezTo>
                      <a:pt x="30493" y="64633"/>
                      <a:pt x="30474" y="64633"/>
                      <a:pt x="30456" y="64633"/>
                    </a:cubicBezTo>
                    <a:cubicBezTo>
                      <a:pt x="30436" y="64633"/>
                      <a:pt x="30416" y="64633"/>
                      <a:pt x="30397" y="64633"/>
                    </a:cubicBezTo>
                    <a:cubicBezTo>
                      <a:pt x="28528" y="64633"/>
                      <a:pt x="26769" y="65471"/>
                      <a:pt x="25519" y="66775"/>
                    </a:cubicBezTo>
                    <a:cubicBezTo>
                      <a:pt x="25608" y="65180"/>
                      <a:pt x="25026" y="63683"/>
                      <a:pt x="24031" y="62500"/>
                    </a:cubicBezTo>
                    <a:cubicBezTo>
                      <a:pt x="24460" y="62421"/>
                      <a:pt x="24890" y="62382"/>
                      <a:pt x="25317" y="62382"/>
                    </a:cubicBezTo>
                    <a:cubicBezTo>
                      <a:pt x="27250" y="62382"/>
                      <a:pt x="29122" y="63178"/>
                      <a:pt x="30465" y="64624"/>
                    </a:cubicBezTo>
                    <a:cubicBezTo>
                      <a:pt x="31802" y="63171"/>
                      <a:pt x="33677" y="62371"/>
                      <a:pt x="35611" y="62371"/>
                    </a:cubicBezTo>
                    <a:close/>
                    <a:moveTo>
                      <a:pt x="112817" y="60278"/>
                    </a:moveTo>
                    <a:cubicBezTo>
                      <a:pt x="115992" y="60278"/>
                      <a:pt x="119168" y="62356"/>
                      <a:pt x="119209" y="66513"/>
                    </a:cubicBezTo>
                    <a:lnTo>
                      <a:pt x="119209" y="66513"/>
                    </a:lnTo>
                    <a:cubicBezTo>
                      <a:pt x="118734" y="66409"/>
                      <a:pt x="118254" y="66358"/>
                      <a:pt x="117778" y="66358"/>
                    </a:cubicBezTo>
                    <a:cubicBezTo>
                      <a:pt x="115925" y="66358"/>
                      <a:pt x="114125" y="67125"/>
                      <a:pt x="112830" y="68513"/>
                    </a:cubicBezTo>
                    <a:cubicBezTo>
                      <a:pt x="111548" y="67142"/>
                      <a:pt x="109756" y="66353"/>
                      <a:pt x="107883" y="66353"/>
                    </a:cubicBezTo>
                    <a:cubicBezTo>
                      <a:pt x="107391" y="66353"/>
                      <a:pt x="106907" y="66407"/>
                      <a:pt x="106432" y="66515"/>
                    </a:cubicBezTo>
                    <a:cubicBezTo>
                      <a:pt x="106468" y="62357"/>
                      <a:pt x="109642" y="60278"/>
                      <a:pt x="112817" y="60278"/>
                    </a:cubicBezTo>
                    <a:close/>
                    <a:moveTo>
                      <a:pt x="136134" y="60279"/>
                    </a:moveTo>
                    <a:cubicBezTo>
                      <a:pt x="139310" y="60279"/>
                      <a:pt x="142484" y="62358"/>
                      <a:pt x="142525" y="66515"/>
                    </a:cubicBezTo>
                    <a:lnTo>
                      <a:pt x="142525" y="66524"/>
                    </a:lnTo>
                    <a:cubicBezTo>
                      <a:pt x="142044" y="66419"/>
                      <a:pt x="141561" y="66368"/>
                      <a:pt x="141081" y="66368"/>
                    </a:cubicBezTo>
                    <a:cubicBezTo>
                      <a:pt x="139223" y="66368"/>
                      <a:pt x="137425" y="67135"/>
                      <a:pt x="136136" y="68531"/>
                    </a:cubicBezTo>
                    <a:cubicBezTo>
                      <a:pt x="134862" y="67159"/>
                      <a:pt x="133082" y="66371"/>
                      <a:pt x="131212" y="66371"/>
                    </a:cubicBezTo>
                    <a:cubicBezTo>
                      <a:pt x="131202" y="66371"/>
                      <a:pt x="131191" y="66371"/>
                      <a:pt x="131181" y="66371"/>
                    </a:cubicBezTo>
                    <a:cubicBezTo>
                      <a:pt x="130697" y="66371"/>
                      <a:pt x="130213" y="66416"/>
                      <a:pt x="129738" y="66524"/>
                    </a:cubicBezTo>
                    <a:cubicBezTo>
                      <a:pt x="129778" y="62360"/>
                      <a:pt x="132957" y="60279"/>
                      <a:pt x="136134" y="60279"/>
                    </a:cubicBezTo>
                    <a:close/>
                    <a:moveTo>
                      <a:pt x="89294" y="60326"/>
                    </a:moveTo>
                    <a:cubicBezTo>
                      <a:pt x="92468" y="60326"/>
                      <a:pt x="95642" y="62402"/>
                      <a:pt x="95679" y="66558"/>
                    </a:cubicBezTo>
                    <a:lnTo>
                      <a:pt x="95679" y="66558"/>
                    </a:lnTo>
                    <a:cubicBezTo>
                      <a:pt x="95209" y="66457"/>
                      <a:pt x="94735" y="66408"/>
                      <a:pt x="94264" y="66408"/>
                    </a:cubicBezTo>
                    <a:cubicBezTo>
                      <a:pt x="92405" y="66408"/>
                      <a:pt x="90601" y="67174"/>
                      <a:pt x="89308" y="68567"/>
                    </a:cubicBezTo>
                    <a:cubicBezTo>
                      <a:pt x="88027" y="67187"/>
                      <a:pt x="86235" y="66407"/>
                      <a:pt x="84353" y="66407"/>
                    </a:cubicBezTo>
                    <a:cubicBezTo>
                      <a:pt x="83869" y="66407"/>
                      <a:pt x="83385" y="66461"/>
                      <a:pt x="82910" y="66559"/>
                    </a:cubicBezTo>
                    <a:cubicBezTo>
                      <a:pt x="82942" y="62405"/>
                      <a:pt x="86118" y="60326"/>
                      <a:pt x="89294" y="60326"/>
                    </a:cubicBezTo>
                    <a:close/>
                    <a:moveTo>
                      <a:pt x="42338" y="60479"/>
                    </a:moveTo>
                    <a:cubicBezTo>
                      <a:pt x="45510" y="60479"/>
                      <a:pt x="48684" y="62554"/>
                      <a:pt x="48726" y="66708"/>
                    </a:cubicBezTo>
                    <a:lnTo>
                      <a:pt x="48726" y="66708"/>
                    </a:lnTo>
                    <a:cubicBezTo>
                      <a:pt x="48257" y="66609"/>
                      <a:pt x="47784" y="66560"/>
                      <a:pt x="47315" y="66560"/>
                    </a:cubicBezTo>
                    <a:cubicBezTo>
                      <a:pt x="45452" y="66560"/>
                      <a:pt x="43648" y="67327"/>
                      <a:pt x="42355" y="68719"/>
                    </a:cubicBezTo>
                    <a:cubicBezTo>
                      <a:pt x="41074" y="67339"/>
                      <a:pt x="39282" y="66559"/>
                      <a:pt x="37400" y="66559"/>
                    </a:cubicBezTo>
                    <a:cubicBezTo>
                      <a:pt x="36916" y="66559"/>
                      <a:pt x="36432" y="66613"/>
                      <a:pt x="35958" y="66712"/>
                    </a:cubicBezTo>
                    <a:cubicBezTo>
                      <a:pt x="35989" y="62557"/>
                      <a:pt x="39163" y="60479"/>
                      <a:pt x="42338" y="60479"/>
                    </a:cubicBezTo>
                    <a:close/>
                    <a:moveTo>
                      <a:pt x="65639" y="60484"/>
                    </a:moveTo>
                    <a:cubicBezTo>
                      <a:pt x="68816" y="60484"/>
                      <a:pt x="71992" y="62563"/>
                      <a:pt x="72032" y="66721"/>
                    </a:cubicBezTo>
                    <a:cubicBezTo>
                      <a:pt x="71559" y="66619"/>
                      <a:pt x="71082" y="66569"/>
                      <a:pt x="70608" y="66569"/>
                    </a:cubicBezTo>
                    <a:cubicBezTo>
                      <a:pt x="68752" y="66569"/>
                      <a:pt x="66952" y="67334"/>
                      <a:pt x="65653" y="68719"/>
                    </a:cubicBezTo>
                    <a:lnTo>
                      <a:pt x="65644" y="68728"/>
                    </a:lnTo>
                    <a:cubicBezTo>
                      <a:pt x="64362" y="67348"/>
                      <a:pt x="62570" y="66568"/>
                      <a:pt x="60688" y="66568"/>
                    </a:cubicBezTo>
                    <a:cubicBezTo>
                      <a:pt x="60205" y="66568"/>
                      <a:pt x="59721" y="66622"/>
                      <a:pt x="59246" y="66721"/>
                    </a:cubicBezTo>
                    <a:cubicBezTo>
                      <a:pt x="59286" y="62563"/>
                      <a:pt x="62463" y="60484"/>
                      <a:pt x="65639" y="60484"/>
                    </a:cubicBezTo>
                    <a:close/>
                    <a:moveTo>
                      <a:pt x="18806" y="60525"/>
                    </a:moveTo>
                    <a:cubicBezTo>
                      <a:pt x="21979" y="60525"/>
                      <a:pt x="25151" y="62600"/>
                      <a:pt x="25196" y="66757"/>
                    </a:cubicBezTo>
                    <a:lnTo>
                      <a:pt x="25196" y="66757"/>
                    </a:lnTo>
                    <a:cubicBezTo>
                      <a:pt x="24723" y="66655"/>
                      <a:pt x="24245" y="66605"/>
                      <a:pt x="23772" y="66605"/>
                    </a:cubicBezTo>
                    <a:cubicBezTo>
                      <a:pt x="21913" y="66605"/>
                      <a:pt x="20107" y="67371"/>
                      <a:pt x="18807" y="68764"/>
                    </a:cubicBezTo>
                    <a:cubicBezTo>
                      <a:pt x="17526" y="67384"/>
                      <a:pt x="15734" y="66604"/>
                      <a:pt x="13852" y="66604"/>
                    </a:cubicBezTo>
                    <a:cubicBezTo>
                      <a:pt x="13368" y="66604"/>
                      <a:pt x="12884" y="66658"/>
                      <a:pt x="12409" y="66757"/>
                    </a:cubicBezTo>
                    <a:cubicBezTo>
                      <a:pt x="12454" y="62603"/>
                      <a:pt x="15631" y="60525"/>
                      <a:pt x="18806" y="60525"/>
                    </a:cubicBezTo>
                    <a:close/>
                    <a:moveTo>
                      <a:pt x="117959" y="66746"/>
                    </a:moveTo>
                    <a:cubicBezTo>
                      <a:pt x="118383" y="66746"/>
                      <a:pt x="118811" y="66785"/>
                      <a:pt x="119236" y="66864"/>
                    </a:cubicBezTo>
                    <a:cubicBezTo>
                      <a:pt x="118251" y="68047"/>
                      <a:pt x="117668" y="69543"/>
                      <a:pt x="117749" y="71138"/>
                    </a:cubicBezTo>
                    <a:cubicBezTo>
                      <a:pt x="116508" y="69835"/>
                      <a:pt x="114740" y="68996"/>
                      <a:pt x="112871" y="68996"/>
                    </a:cubicBezTo>
                    <a:cubicBezTo>
                      <a:pt x="112854" y="68996"/>
                      <a:pt x="112837" y="68997"/>
                      <a:pt x="112821" y="68997"/>
                    </a:cubicBezTo>
                    <a:lnTo>
                      <a:pt x="112821" y="68997"/>
                    </a:lnTo>
                    <a:cubicBezTo>
                      <a:pt x="114158" y="67549"/>
                      <a:pt x="116025" y="66746"/>
                      <a:pt x="117959" y="66746"/>
                    </a:cubicBezTo>
                    <a:close/>
                    <a:moveTo>
                      <a:pt x="84144" y="66782"/>
                    </a:moveTo>
                    <a:cubicBezTo>
                      <a:pt x="86080" y="66782"/>
                      <a:pt x="87953" y="67585"/>
                      <a:pt x="89290" y="69033"/>
                    </a:cubicBezTo>
                    <a:cubicBezTo>
                      <a:pt x="89271" y="69032"/>
                      <a:pt x="89251" y="69032"/>
                      <a:pt x="89231" y="69032"/>
                    </a:cubicBezTo>
                    <a:cubicBezTo>
                      <a:pt x="87362" y="69032"/>
                      <a:pt x="85595" y="69871"/>
                      <a:pt x="84353" y="71174"/>
                    </a:cubicBezTo>
                    <a:cubicBezTo>
                      <a:pt x="84434" y="69588"/>
                      <a:pt x="83851" y="68083"/>
                      <a:pt x="82866" y="66900"/>
                    </a:cubicBezTo>
                    <a:cubicBezTo>
                      <a:pt x="83291" y="66821"/>
                      <a:pt x="83719" y="66782"/>
                      <a:pt x="84144" y="66782"/>
                    </a:cubicBezTo>
                    <a:close/>
                    <a:moveTo>
                      <a:pt x="94437" y="66782"/>
                    </a:moveTo>
                    <a:cubicBezTo>
                      <a:pt x="94861" y="66782"/>
                      <a:pt x="95289" y="66821"/>
                      <a:pt x="95715" y="66900"/>
                    </a:cubicBezTo>
                    <a:cubicBezTo>
                      <a:pt x="94720" y="68083"/>
                      <a:pt x="94138" y="69579"/>
                      <a:pt x="94228" y="71174"/>
                    </a:cubicBezTo>
                    <a:cubicBezTo>
                      <a:pt x="92977" y="69871"/>
                      <a:pt x="91218" y="69032"/>
                      <a:pt x="89350" y="69032"/>
                    </a:cubicBezTo>
                    <a:cubicBezTo>
                      <a:pt x="89330" y="69032"/>
                      <a:pt x="89310" y="69032"/>
                      <a:pt x="89290" y="69033"/>
                    </a:cubicBezTo>
                    <a:cubicBezTo>
                      <a:pt x="90628" y="67585"/>
                      <a:pt x="92501" y="66782"/>
                      <a:pt x="94437" y="66782"/>
                    </a:cubicBezTo>
                    <a:close/>
                    <a:moveTo>
                      <a:pt x="47475" y="66944"/>
                    </a:moveTo>
                    <a:cubicBezTo>
                      <a:pt x="47900" y="66944"/>
                      <a:pt x="48327" y="66982"/>
                      <a:pt x="48753" y="67061"/>
                    </a:cubicBezTo>
                    <a:cubicBezTo>
                      <a:pt x="47767" y="68244"/>
                      <a:pt x="47185" y="69740"/>
                      <a:pt x="47266" y="71335"/>
                    </a:cubicBezTo>
                    <a:cubicBezTo>
                      <a:pt x="46024" y="70032"/>
                      <a:pt x="44256" y="69194"/>
                      <a:pt x="42388" y="69194"/>
                    </a:cubicBezTo>
                    <a:cubicBezTo>
                      <a:pt x="42371" y="69194"/>
                      <a:pt x="42354" y="69194"/>
                      <a:pt x="42337" y="69194"/>
                    </a:cubicBezTo>
                    <a:lnTo>
                      <a:pt x="42337" y="69194"/>
                    </a:lnTo>
                    <a:cubicBezTo>
                      <a:pt x="43675" y="67746"/>
                      <a:pt x="45542" y="66944"/>
                      <a:pt x="47475" y="66944"/>
                    </a:cubicBezTo>
                    <a:close/>
                    <a:moveTo>
                      <a:pt x="23953" y="66979"/>
                    </a:moveTo>
                    <a:cubicBezTo>
                      <a:pt x="24378" y="66979"/>
                      <a:pt x="24806" y="67018"/>
                      <a:pt x="25232" y="67097"/>
                    </a:cubicBezTo>
                    <a:cubicBezTo>
                      <a:pt x="24239" y="68278"/>
                      <a:pt x="23657" y="69779"/>
                      <a:pt x="23744" y="71371"/>
                    </a:cubicBezTo>
                    <a:lnTo>
                      <a:pt x="23744" y="71371"/>
                    </a:lnTo>
                    <a:cubicBezTo>
                      <a:pt x="22494" y="70068"/>
                      <a:pt x="20726" y="69229"/>
                      <a:pt x="18866" y="69229"/>
                    </a:cubicBezTo>
                    <a:cubicBezTo>
                      <a:pt x="18846" y="69229"/>
                      <a:pt x="18827" y="69230"/>
                      <a:pt x="18807" y="69230"/>
                    </a:cubicBezTo>
                    <a:cubicBezTo>
                      <a:pt x="20144" y="67782"/>
                      <a:pt x="22018" y="66979"/>
                      <a:pt x="23953" y="66979"/>
                    </a:cubicBezTo>
                    <a:close/>
                    <a:moveTo>
                      <a:pt x="13656" y="66979"/>
                    </a:moveTo>
                    <a:cubicBezTo>
                      <a:pt x="15596" y="66979"/>
                      <a:pt x="17470" y="67782"/>
                      <a:pt x="18807" y="69230"/>
                    </a:cubicBezTo>
                    <a:cubicBezTo>
                      <a:pt x="18787" y="69230"/>
                      <a:pt x="18768" y="69229"/>
                      <a:pt x="18748" y="69229"/>
                    </a:cubicBezTo>
                    <a:cubicBezTo>
                      <a:pt x="16879" y="69229"/>
                      <a:pt x="15111" y="70068"/>
                      <a:pt x="13870" y="71371"/>
                    </a:cubicBezTo>
                    <a:cubicBezTo>
                      <a:pt x="13951" y="69785"/>
                      <a:pt x="13368" y="68280"/>
                      <a:pt x="12374" y="67097"/>
                    </a:cubicBezTo>
                    <a:cubicBezTo>
                      <a:pt x="12801" y="67018"/>
                      <a:pt x="13230" y="66979"/>
                      <a:pt x="13656" y="66979"/>
                    </a:cubicBezTo>
                    <a:close/>
                    <a:moveTo>
                      <a:pt x="107658" y="66739"/>
                    </a:moveTo>
                    <a:cubicBezTo>
                      <a:pt x="109596" y="66739"/>
                      <a:pt x="111472" y="67542"/>
                      <a:pt x="112821" y="68997"/>
                    </a:cubicBezTo>
                    <a:lnTo>
                      <a:pt x="112821" y="68997"/>
                    </a:lnTo>
                    <a:cubicBezTo>
                      <a:pt x="112818" y="68997"/>
                      <a:pt x="112815" y="68997"/>
                      <a:pt x="112812" y="68997"/>
                    </a:cubicBezTo>
                    <a:cubicBezTo>
                      <a:pt x="112793" y="68997"/>
                      <a:pt x="112774" y="68996"/>
                      <a:pt x="112756" y="68996"/>
                    </a:cubicBezTo>
                    <a:cubicBezTo>
                      <a:pt x="110769" y="68996"/>
                      <a:pt x="108902" y="69942"/>
                      <a:pt x="107641" y="71389"/>
                    </a:cubicBezTo>
                    <a:lnTo>
                      <a:pt x="107641" y="71389"/>
                    </a:lnTo>
                    <a:cubicBezTo>
                      <a:pt x="107802" y="69716"/>
                      <a:pt x="107213" y="68133"/>
                      <a:pt x="106177" y="66897"/>
                    </a:cubicBezTo>
                    <a:lnTo>
                      <a:pt x="106177" y="66897"/>
                    </a:lnTo>
                    <a:cubicBezTo>
                      <a:pt x="106669" y="66791"/>
                      <a:pt x="107166" y="66739"/>
                      <a:pt x="107658" y="66739"/>
                    </a:cubicBezTo>
                    <a:close/>
                    <a:moveTo>
                      <a:pt x="37174" y="66937"/>
                    </a:moveTo>
                    <a:cubicBezTo>
                      <a:pt x="39113" y="66937"/>
                      <a:pt x="40989" y="67739"/>
                      <a:pt x="42337" y="69194"/>
                    </a:cubicBezTo>
                    <a:lnTo>
                      <a:pt x="42337" y="69194"/>
                    </a:lnTo>
                    <a:cubicBezTo>
                      <a:pt x="42334" y="69194"/>
                      <a:pt x="42331" y="69194"/>
                      <a:pt x="42328" y="69194"/>
                    </a:cubicBezTo>
                    <a:cubicBezTo>
                      <a:pt x="42310" y="69194"/>
                      <a:pt x="42291" y="69194"/>
                      <a:pt x="42273" y="69194"/>
                    </a:cubicBezTo>
                    <a:cubicBezTo>
                      <a:pt x="40286" y="69194"/>
                      <a:pt x="38410" y="70139"/>
                      <a:pt x="37158" y="71595"/>
                    </a:cubicBezTo>
                    <a:cubicBezTo>
                      <a:pt x="37320" y="69911"/>
                      <a:pt x="36728" y="68325"/>
                      <a:pt x="35689" y="67097"/>
                    </a:cubicBezTo>
                    <a:lnTo>
                      <a:pt x="35680" y="67097"/>
                    </a:lnTo>
                    <a:cubicBezTo>
                      <a:pt x="36177" y="66989"/>
                      <a:pt x="36678" y="66937"/>
                      <a:pt x="37174" y="66937"/>
                    </a:cubicBezTo>
                    <a:close/>
                    <a:moveTo>
                      <a:pt x="124474" y="64884"/>
                    </a:moveTo>
                    <a:cubicBezTo>
                      <a:pt x="127650" y="64884"/>
                      <a:pt x="130827" y="66963"/>
                      <a:pt x="130867" y="71120"/>
                    </a:cubicBezTo>
                    <a:cubicBezTo>
                      <a:pt x="130392" y="71018"/>
                      <a:pt x="129914" y="70969"/>
                      <a:pt x="129439" y="70969"/>
                    </a:cubicBezTo>
                    <a:cubicBezTo>
                      <a:pt x="127578" y="70969"/>
                      <a:pt x="125778" y="71735"/>
                      <a:pt x="124478" y="73128"/>
                    </a:cubicBezTo>
                    <a:cubicBezTo>
                      <a:pt x="123197" y="71748"/>
                      <a:pt x="121405" y="70968"/>
                      <a:pt x="119532" y="70968"/>
                    </a:cubicBezTo>
                    <a:cubicBezTo>
                      <a:pt x="119039" y="70968"/>
                      <a:pt x="118555" y="71022"/>
                      <a:pt x="118080" y="71120"/>
                    </a:cubicBezTo>
                    <a:cubicBezTo>
                      <a:pt x="118121" y="66963"/>
                      <a:pt x="121297" y="64884"/>
                      <a:pt x="124474" y="64884"/>
                    </a:cubicBezTo>
                    <a:close/>
                    <a:moveTo>
                      <a:pt x="100943" y="64929"/>
                    </a:moveTo>
                    <a:cubicBezTo>
                      <a:pt x="104120" y="64929"/>
                      <a:pt x="107296" y="67007"/>
                      <a:pt x="107337" y="71165"/>
                    </a:cubicBezTo>
                    <a:cubicBezTo>
                      <a:pt x="106862" y="71063"/>
                      <a:pt x="106383" y="71013"/>
                      <a:pt x="105909" y="71013"/>
                    </a:cubicBezTo>
                    <a:cubicBezTo>
                      <a:pt x="104048" y="71013"/>
                      <a:pt x="102248" y="71780"/>
                      <a:pt x="100948" y="73172"/>
                    </a:cubicBezTo>
                    <a:cubicBezTo>
                      <a:pt x="99667" y="71792"/>
                      <a:pt x="97875" y="71013"/>
                      <a:pt x="95993" y="71013"/>
                    </a:cubicBezTo>
                    <a:cubicBezTo>
                      <a:pt x="95509" y="71013"/>
                      <a:pt x="95025" y="71067"/>
                      <a:pt x="94550" y="71165"/>
                    </a:cubicBezTo>
                    <a:cubicBezTo>
                      <a:pt x="94590" y="67007"/>
                      <a:pt x="97767" y="64929"/>
                      <a:pt x="100943" y="64929"/>
                    </a:cubicBezTo>
                    <a:close/>
                    <a:moveTo>
                      <a:pt x="77622" y="64941"/>
                    </a:moveTo>
                    <a:cubicBezTo>
                      <a:pt x="80798" y="64941"/>
                      <a:pt x="83972" y="67018"/>
                      <a:pt x="84013" y="71174"/>
                    </a:cubicBezTo>
                    <a:cubicBezTo>
                      <a:pt x="83537" y="71072"/>
                      <a:pt x="83057" y="71021"/>
                      <a:pt x="82581" y="71021"/>
                    </a:cubicBezTo>
                    <a:cubicBezTo>
                      <a:pt x="80727" y="71021"/>
                      <a:pt x="78930" y="71782"/>
                      <a:pt x="77633" y="73172"/>
                    </a:cubicBezTo>
                    <a:lnTo>
                      <a:pt x="77624" y="73181"/>
                    </a:lnTo>
                    <a:cubicBezTo>
                      <a:pt x="76342" y="71801"/>
                      <a:pt x="74550" y="71022"/>
                      <a:pt x="72669" y="71022"/>
                    </a:cubicBezTo>
                    <a:cubicBezTo>
                      <a:pt x="72185" y="71022"/>
                      <a:pt x="71701" y="71076"/>
                      <a:pt x="71226" y="71174"/>
                    </a:cubicBezTo>
                    <a:cubicBezTo>
                      <a:pt x="71266" y="67020"/>
                      <a:pt x="74445" y="64941"/>
                      <a:pt x="77622" y="64941"/>
                    </a:cubicBezTo>
                    <a:close/>
                    <a:moveTo>
                      <a:pt x="53996" y="65085"/>
                    </a:moveTo>
                    <a:cubicBezTo>
                      <a:pt x="57170" y="65085"/>
                      <a:pt x="60344" y="67162"/>
                      <a:pt x="60384" y="71317"/>
                    </a:cubicBezTo>
                    <a:lnTo>
                      <a:pt x="60384" y="71326"/>
                    </a:lnTo>
                    <a:cubicBezTo>
                      <a:pt x="59903" y="71222"/>
                      <a:pt x="59419" y="71170"/>
                      <a:pt x="58939" y="71170"/>
                    </a:cubicBezTo>
                    <a:cubicBezTo>
                      <a:pt x="57081" y="71170"/>
                      <a:pt x="55284" y="71936"/>
                      <a:pt x="53995" y="73325"/>
                    </a:cubicBezTo>
                    <a:cubicBezTo>
                      <a:pt x="52714" y="71945"/>
                      <a:pt x="50922" y="71165"/>
                      <a:pt x="49040" y="71165"/>
                    </a:cubicBezTo>
                    <a:cubicBezTo>
                      <a:pt x="48556" y="71165"/>
                      <a:pt x="48072" y="71219"/>
                      <a:pt x="47597" y="71326"/>
                    </a:cubicBezTo>
                    <a:cubicBezTo>
                      <a:pt x="47638" y="67167"/>
                      <a:pt x="50817" y="65085"/>
                      <a:pt x="53996" y="65085"/>
                    </a:cubicBezTo>
                    <a:close/>
                    <a:moveTo>
                      <a:pt x="7145" y="65126"/>
                    </a:moveTo>
                    <a:cubicBezTo>
                      <a:pt x="10322" y="65126"/>
                      <a:pt x="13498" y="67205"/>
                      <a:pt x="13538" y="71362"/>
                    </a:cubicBezTo>
                    <a:cubicBezTo>
                      <a:pt x="13065" y="71260"/>
                      <a:pt x="12588" y="71211"/>
                      <a:pt x="12113" y="71211"/>
                    </a:cubicBezTo>
                    <a:cubicBezTo>
                      <a:pt x="10252" y="71211"/>
                      <a:pt x="8442" y="71977"/>
                      <a:pt x="7150" y="73369"/>
                    </a:cubicBezTo>
                    <a:cubicBezTo>
                      <a:pt x="5868" y="71990"/>
                      <a:pt x="4076" y="71210"/>
                      <a:pt x="2194" y="71210"/>
                    </a:cubicBezTo>
                    <a:cubicBezTo>
                      <a:pt x="1711" y="71210"/>
                      <a:pt x="1227" y="71264"/>
                      <a:pt x="752" y="71362"/>
                    </a:cubicBezTo>
                    <a:cubicBezTo>
                      <a:pt x="792" y="67205"/>
                      <a:pt x="3969" y="65126"/>
                      <a:pt x="7145" y="65126"/>
                    </a:cubicBezTo>
                    <a:close/>
                    <a:moveTo>
                      <a:pt x="30460" y="65126"/>
                    </a:moveTo>
                    <a:cubicBezTo>
                      <a:pt x="33637" y="65126"/>
                      <a:pt x="36813" y="67205"/>
                      <a:pt x="36854" y="71362"/>
                    </a:cubicBezTo>
                    <a:cubicBezTo>
                      <a:pt x="36379" y="71260"/>
                      <a:pt x="35900" y="71211"/>
                      <a:pt x="35425" y="71211"/>
                    </a:cubicBezTo>
                    <a:cubicBezTo>
                      <a:pt x="33562" y="71211"/>
                      <a:pt x="31757" y="71977"/>
                      <a:pt x="30465" y="73369"/>
                    </a:cubicBezTo>
                    <a:cubicBezTo>
                      <a:pt x="29183" y="71990"/>
                      <a:pt x="27391" y="71210"/>
                      <a:pt x="25510" y="71210"/>
                    </a:cubicBezTo>
                    <a:cubicBezTo>
                      <a:pt x="25026" y="71210"/>
                      <a:pt x="24542" y="71264"/>
                      <a:pt x="24067" y="71362"/>
                    </a:cubicBezTo>
                    <a:cubicBezTo>
                      <a:pt x="24107" y="67205"/>
                      <a:pt x="27284" y="65126"/>
                      <a:pt x="30460" y="65126"/>
                    </a:cubicBezTo>
                    <a:close/>
                    <a:moveTo>
                      <a:pt x="119323" y="71343"/>
                    </a:moveTo>
                    <a:cubicBezTo>
                      <a:pt x="121259" y="71343"/>
                      <a:pt x="123134" y="72146"/>
                      <a:pt x="124478" y="73593"/>
                    </a:cubicBezTo>
                    <a:lnTo>
                      <a:pt x="124478" y="73593"/>
                    </a:lnTo>
                    <a:cubicBezTo>
                      <a:pt x="124475" y="73593"/>
                      <a:pt x="124472" y="73593"/>
                      <a:pt x="124469" y="73593"/>
                    </a:cubicBezTo>
                    <a:cubicBezTo>
                      <a:pt x="124450" y="73593"/>
                      <a:pt x="124430" y="73593"/>
                      <a:pt x="124410" y="73593"/>
                    </a:cubicBezTo>
                    <a:cubicBezTo>
                      <a:pt x="122541" y="73593"/>
                      <a:pt x="120782" y="74432"/>
                      <a:pt x="119532" y="75735"/>
                    </a:cubicBezTo>
                    <a:cubicBezTo>
                      <a:pt x="119622" y="74149"/>
                      <a:pt x="119039" y="72644"/>
                      <a:pt x="118045" y="71461"/>
                    </a:cubicBezTo>
                    <a:cubicBezTo>
                      <a:pt x="118470" y="71382"/>
                      <a:pt x="118898" y="71343"/>
                      <a:pt x="119323" y="71343"/>
                    </a:cubicBezTo>
                    <a:close/>
                    <a:moveTo>
                      <a:pt x="129620" y="71343"/>
                    </a:moveTo>
                    <a:cubicBezTo>
                      <a:pt x="130043" y="71343"/>
                      <a:pt x="130470" y="71382"/>
                      <a:pt x="130894" y="71461"/>
                    </a:cubicBezTo>
                    <a:cubicBezTo>
                      <a:pt x="129908" y="72644"/>
                      <a:pt x="129326" y="74140"/>
                      <a:pt x="129415" y="75735"/>
                    </a:cubicBezTo>
                    <a:lnTo>
                      <a:pt x="129406" y="75735"/>
                    </a:lnTo>
                    <a:cubicBezTo>
                      <a:pt x="128165" y="74432"/>
                      <a:pt x="126397" y="73593"/>
                      <a:pt x="124528" y="73593"/>
                    </a:cubicBezTo>
                    <a:cubicBezTo>
                      <a:pt x="124512" y="73593"/>
                      <a:pt x="124495" y="73593"/>
                      <a:pt x="124478" y="73593"/>
                    </a:cubicBezTo>
                    <a:lnTo>
                      <a:pt x="124478" y="73593"/>
                    </a:lnTo>
                    <a:cubicBezTo>
                      <a:pt x="125816" y="72146"/>
                      <a:pt x="127689" y="71343"/>
                      <a:pt x="129620" y="71343"/>
                    </a:cubicBezTo>
                    <a:close/>
                    <a:moveTo>
                      <a:pt x="48839" y="71540"/>
                    </a:moveTo>
                    <a:cubicBezTo>
                      <a:pt x="50775" y="71540"/>
                      <a:pt x="52650" y="72344"/>
                      <a:pt x="53995" y="73799"/>
                    </a:cubicBezTo>
                    <a:lnTo>
                      <a:pt x="53995" y="73799"/>
                    </a:lnTo>
                    <a:cubicBezTo>
                      <a:pt x="53992" y="73799"/>
                      <a:pt x="53989" y="73800"/>
                      <a:pt x="53986" y="73800"/>
                    </a:cubicBezTo>
                    <a:cubicBezTo>
                      <a:pt x="53966" y="73799"/>
                      <a:pt x="53946" y="73799"/>
                      <a:pt x="53926" y="73799"/>
                    </a:cubicBezTo>
                    <a:cubicBezTo>
                      <a:pt x="52058" y="73799"/>
                      <a:pt x="50299" y="74629"/>
                      <a:pt x="49049" y="75932"/>
                    </a:cubicBezTo>
                    <a:cubicBezTo>
                      <a:pt x="49138" y="74346"/>
                      <a:pt x="48556" y="72841"/>
                      <a:pt x="47561" y="71658"/>
                    </a:cubicBezTo>
                    <a:cubicBezTo>
                      <a:pt x="47987" y="71579"/>
                      <a:pt x="48414" y="71540"/>
                      <a:pt x="48839" y="71540"/>
                    </a:cubicBezTo>
                    <a:close/>
                    <a:moveTo>
                      <a:pt x="59134" y="71540"/>
                    </a:moveTo>
                    <a:cubicBezTo>
                      <a:pt x="59558" y="71540"/>
                      <a:pt x="59985" y="71579"/>
                      <a:pt x="60411" y="71658"/>
                    </a:cubicBezTo>
                    <a:cubicBezTo>
                      <a:pt x="59425" y="72841"/>
                      <a:pt x="58843" y="74337"/>
                      <a:pt x="58932" y="75932"/>
                    </a:cubicBezTo>
                    <a:lnTo>
                      <a:pt x="58923" y="75932"/>
                    </a:lnTo>
                    <a:cubicBezTo>
                      <a:pt x="57682" y="74629"/>
                      <a:pt x="55914" y="73799"/>
                      <a:pt x="54046" y="73799"/>
                    </a:cubicBezTo>
                    <a:cubicBezTo>
                      <a:pt x="54029" y="73799"/>
                      <a:pt x="54012" y="73799"/>
                      <a:pt x="53995" y="73799"/>
                    </a:cubicBezTo>
                    <a:lnTo>
                      <a:pt x="53995" y="73799"/>
                    </a:lnTo>
                    <a:cubicBezTo>
                      <a:pt x="55333" y="72344"/>
                      <a:pt x="57200" y="71540"/>
                      <a:pt x="59134" y="71540"/>
                    </a:cubicBezTo>
                    <a:close/>
                    <a:moveTo>
                      <a:pt x="112819" y="69493"/>
                    </a:moveTo>
                    <a:cubicBezTo>
                      <a:pt x="115994" y="69493"/>
                      <a:pt x="119169" y="71570"/>
                      <a:pt x="119209" y="75726"/>
                    </a:cubicBezTo>
                    <a:lnTo>
                      <a:pt x="119209" y="75726"/>
                    </a:lnTo>
                    <a:cubicBezTo>
                      <a:pt x="118734" y="75624"/>
                      <a:pt x="118255" y="75574"/>
                      <a:pt x="117781" y="75574"/>
                    </a:cubicBezTo>
                    <a:cubicBezTo>
                      <a:pt x="115920" y="75574"/>
                      <a:pt x="114120" y="76339"/>
                      <a:pt x="112821" y="77724"/>
                    </a:cubicBezTo>
                    <a:lnTo>
                      <a:pt x="112821" y="77733"/>
                    </a:lnTo>
                    <a:cubicBezTo>
                      <a:pt x="111539" y="76353"/>
                      <a:pt x="109747" y="75574"/>
                      <a:pt x="107865" y="75574"/>
                    </a:cubicBezTo>
                    <a:cubicBezTo>
                      <a:pt x="107382" y="75574"/>
                      <a:pt x="106898" y="75627"/>
                      <a:pt x="106423" y="75726"/>
                    </a:cubicBezTo>
                    <a:lnTo>
                      <a:pt x="106423" y="75726"/>
                    </a:lnTo>
                    <a:cubicBezTo>
                      <a:pt x="106463" y="71572"/>
                      <a:pt x="109641" y="69493"/>
                      <a:pt x="112819" y="69493"/>
                    </a:cubicBezTo>
                    <a:close/>
                    <a:moveTo>
                      <a:pt x="136134" y="69486"/>
                    </a:moveTo>
                    <a:cubicBezTo>
                      <a:pt x="139310" y="69486"/>
                      <a:pt x="142484" y="71565"/>
                      <a:pt x="142525" y="75726"/>
                    </a:cubicBezTo>
                    <a:lnTo>
                      <a:pt x="142525" y="75726"/>
                    </a:lnTo>
                    <a:cubicBezTo>
                      <a:pt x="142050" y="75624"/>
                      <a:pt x="141571" y="75574"/>
                      <a:pt x="141097" y="75574"/>
                    </a:cubicBezTo>
                    <a:cubicBezTo>
                      <a:pt x="139236" y="75574"/>
                      <a:pt x="137435" y="76341"/>
                      <a:pt x="136136" y="77733"/>
                    </a:cubicBezTo>
                    <a:cubicBezTo>
                      <a:pt x="134854" y="76353"/>
                      <a:pt x="133062" y="75574"/>
                      <a:pt x="131181" y="75574"/>
                    </a:cubicBezTo>
                    <a:cubicBezTo>
                      <a:pt x="130697" y="75574"/>
                      <a:pt x="130213" y="75627"/>
                      <a:pt x="129738" y="75726"/>
                    </a:cubicBezTo>
                    <a:lnTo>
                      <a:pt x="129738" y="75726"/>
                    </a:lnTo>
                    <a:cubicBezTo>
                      <a:pt x="129778" y="71567"/>
                      <a:pt x="132957" y="69486"/>
                      <a:pt x="136134" y="69486"/>
                    </a:cubicBezTo>
                    <a:close/>
                    <a:moveTo>
                      <a:pt x="42332" y="69690"/>
                    </a:moveTo>
                    <a:cubicBezTo>
                      <a:pt x="45507" y="69690"/>
                      <a:pt x="48681" y="71767"/>
                      <a:pt x="48726" y="75923"/>
                    </a:cubicBezTo>
                    <a:cubicBezTo>
                      <a:pt x="48251" y="75821"/>
                      <a:pt x="47772" y="75771"/>
                      <a:pt x="47298" y="75771"/>
                    </a:cubicBezTo>
                    <a:cubicBezTo>
                      <a:pt x="45434" y="75771"/>
                      <a:pt x="43630" y="76538"/>
                      <a:pt x="42337" y="77930"/>
                    </a:cubicBezTo>
                    <a:cubicBezTo>
                      <a:pt x="41056" y="76550"/>
                      <a:pt x="39264" y="75771"/>
                      <a:pt x="37382" y="75771"/>
                    </a:cubicBezTo>
                    <a:cubicBezTo>
                      <a:pt x="36898" y="75771"/>
                      <a:pt x="36415" y="75825"/>
                      <a:pt x="35940" y="75923"/>
                    </a:cubicBezTo>
                    <a:cubicBezTo>
                      <a:pt x="35980" y="71769"/>
                      <a:pt x="39156" y="69690"/>
                      <a:pt x="42332" y="69690"/>
                    </a:cubicBezTo>
                    <a:close/>
                    <a:moveTo>
                      <a:pt x="65648" y="69687"/>
                    </a:moveTo>
                    <a:cubicBezTo>
                      <a:pt x="68825" y="69687"/>
                      <a:pt x="72001" y="71766"/>
                      <a:pt x="72041" y="75923"/>
                    </a:cubicBezTo>
                    <a:cubicBezTo>
                      <a:pt x="71566" y="75821"/>
                      <a:pt x="71088" y="75771"/>
                      <a:pt x="70613" y="75771"/>
                    </a:cubicBezTo>
                    <a:cubicBezTo>
                      <a:pt x="68750" y="75771"/>
                      <a:pt x="66945" y="76538"/>
                      <a:pt x="65653" y="77930"/>
                    </a:cubicBezTo>
                    <a:cubicBezTo>
                      <a:pt x="64371" y="76550"/>
                      <a:pt x="62579" y="75771"/>
                      <a:pt x="60697" y="75771"/>
                    </a:cubicBezTo>
                    <a:cubicBezTo>
                      <a:pt x="60214" y="75771"/>
                      <a:pt x="59730" y="75825"/>
                      <a:pt x="59255" y="75923"/>
                    </a:cubicBezTo>
                    <a:cubicBezTo>
                      <a:pt x="59295" y="71766"/>
                      <a:pt x="62472" y="69687"/>
                      <a:pt x="65648" y="69687"/>
                    </a:cubicBezTo>
                    <a:close/>
                    <a:moveTo>
                      <a:pt x="82884" y="1"/>
                    </a:moveTo>
                    <a:cubicBezTo>
                      <a:pt x="82642" y="700"/>
                      <a:pt x="82534" y="1435"/>
                      <a:pt x="82579" y="2178"/>
                    </a:cubicBezTo>
                    <a:cubicBezTo>
                      <a:pt x="81329" y="875"/>
                      <a:pt x="79570" y="37"/>
                      <a:pt x="77701" y="37"/>
                    </a:cubicBezTo>
                    <a:cubicBezTo>
                      <a:pt x="77681" y="37"/>
                      <a:pt x="77661" y="37"/>
                      <a:pt x="77642" y="37"/>
                    </a:cubicBezTo>
                    <a:cubicBezTo>
                      <a:pt x="77622" y="37"/>
                      <a:pt x="77602" y="37"/>
                      <a:pt x="77582" y="37"/>
                    </a:cubicBezTo>
                    <a:cubicBezTo>
                      <a:pt x="73834" y="37"/>
                      <a:pt x="70494" y="3399"/>
                      <a:pt x="70948" y="7160"/>
                    </a:cubicBezTo>
                    <a:cubicBezTo>
                      <a:pt x="71458" y="7047"/>
                      <a:pt x="71971" y="6991"/>
                      <a:pt x="72481" y="6991"/>
                    </a:cubicBezTo>
                    <a:cubicBezTo>
                      <a:pt x="74418" y="6991"/>
                      <a:pt x="76294" y="7794"/>
                      <a:pt x="77642" y="9248"/>
                    </a:cubicBezTo>
                    <a:cubicBezTo>
                      <a:pt x="77624" y="9248"/>
                      <a:pt x="77606" y="9248"/>
                      <a:pt x="77587" y="9248"/>
                    </a:cubicBezTo>
                    <a:cubicBezTo>
                      <a:pt x="75529" y="9248"/>
                      <a:pt x="73607" y="10256"/>
                      <a:pt x="72355" y="11784"/>
                    </a:cubicBezTo>
                    <a:cubicBezTo>
                      <a:pt x="72756" y="8058"/>
                      <a:pt x="69443" y="4741"/>
                      <a:pt x="65721" y="4741"/>
                    </a:cubicBezTo>
                    <a:cubicBezTo>
                      <a:pt x="65701" y="4741"/>
                      <a:pt x="65682" y="4741"/>
                      <a:pt x="65662" y="4741"/>
                    </a:cubicBezTo>
                    <a:cubicBezTo>
                      <a:pt x="65642" y="4741"/>
                      <a:pt x="65622" y="4741"/>
                      <a:pt x="65602" y="4741"/>
                    </a:cubicBezTo>
                    <a:cubicBezTo>
                      <a:pt x="63733" y="4741"/>
                      <a:pt x="61966" y="5570"/>
                      <a:pt x="60724" y="6874"/>
                    </a:cubicBezTo>
                    <a:cubicBezTo>
                      <a:pt x="60760" y="6139"/>
                      <a:pt x="60662" y="5395"/>
                      <a:pt x="60420" y="4696"/>
                    </a:cubicBezTo>
                    <a:lnTo>
                      <a:pt x="60043" y="4696"/>
                    </a:lnTo>
                    <a:cubicBezTo>
                      <a:pt x="60276" y="5395"/>
                      <a:pt x="60393" y="6130"/>
                      <a:pt x="60393" y="6865"/>
                    </a:cubicBezTo>
                    <a:cubicBezTo>
                      <a:pt x="59920" y="6763"/>
                      <a:pt x="59442" y="6713"/>
                      <a:pt x="58969" y="6713"/>
                    </a:cubicBezTo>
                    <a:cubicBezTo>
                      <a:pt x="57110" y="6713"/>
                      <a:pt x="55305" y="7479"/>
                      <a:pt x="54013" y="8872"/>
                    </a:cubicBezTo>
                    <a:cubicBezTo>
                      <a:pt x="52732" y="7492"/>
                      <a:pt x="50939" y="6712"/>
                      <a:pt x="49058" y="6712"/>
                    </a:cubicBezTo>
                    <a:cubicBezTo>
                      <a:pt x="48574" y="6712"/>
                      <a:pt x="48090" y="6766"/>
                      <a:pt x="47615" y="6865"/>
                    </a:cubicBezTo>
                    <a:cubicBezTo>
                      <a:pt x="47615" y="6130"/>
                      <a:pt x="47732" y="5395"/>
                      <a:pt x="47965" y="4696"/>
                    </a:cubicBezTo>
                    <a:lnTo>
                      <a:pt x="47588" y="4696"/>
                    </a:lnTo>
                    <a:cubicBezTo>
                      <a:pt x="47346" y="5395"/>
                      <a:pt x="47248" y="6139"/>
                      <a:pt x="47284" y="6874"/>
                    </a:cubicBezTo>
                    <a:cubicBezTo>
                      <a:pt x="46042" y="5570"/>
                      <a:pt x="44275" y="4741"/>
                      <a:pt x="42406" y="4741"/>
                    </a:cubicBezTo>
                    <a:cubicBezTo>
                      <a:pt x="42386" y="4741"/>
                      <a:pt x="42366" y="4741"/>
                      <a:pt x="42346" y="4741"/>
                    </a:cubicBezTo>
                    <a:cubicBezTo>
                      <a:pt x="42319" y="4741"/>
                      <a:pt x="42291" y="4740"/>
                      <a:pt x="42263" y="4740"/>
                    </a:cubicBezTo>
                    <a:cubicBezTo>
                      <a:pt x="40287" y="4740"/>
                      <a:pt x="38431" y="5684"/>
                      <a:pt x="37185" y="7125"/>
                    </a:cubicBezTo>
                    <a:cubicBezTo>
                      <a:pt x="37479" y="3462"/>
                      <a:pt x="34202" y="234"/>
                      <a:pt x="30534" y="234"/>
                    </a:cubicBezTo>
                    <a:cubicBezTo>
                      <a:pt x="30514" y="234"/>
                      <a:pt x="30494" y="234"/>
                      <a:pt x="30474" y="234"/>
                    </a:cubicBezTo>
                    <a:cubicBezTo>
                      <a:pt x="30454" y="234"/>
                      <a:pt x="30434" y="234"/>
                      <a:pt x="30415" y="234"/>
                    </a:cubicBezTo>
                    <a:cubicBezTo>
                      <a:pt x="28546" y="234"/>
                      <a:pt x="26787" y="1072"/>
                      <a:pt x="25536" y="2375"/>
                    </a:cubicBezTo>
                    <a:cubicBezTo>
                      <a:pt x="25581" y="1641"/>
                      <a:pt x="25474" y="897"/>
                      <a:pt x="25232" y="198"/>
                    </a:cubicBezTo>
                    <a:lnTo>
                      <a:pt x="24855" y="198"/>
                    </a:lnTo>
                    <a:cubicBezTo>
                      <a:pt x="25088" y="897"/>
                      <a:pt x="25214" y="1632"/>
                      <a:pt x="25214" y="2367"/>
                    </a:cubicBezTo>
                    <a:cubicBezTo>
                      <a:pt x="24739" y="2265"/>
                      <a:pt x="24260" y="2215"/>
                      <a:pt x="23785" y="2215"/>
                    </a:cubicBezTo>
                    <a:cubicBezTo>
                      <a:pt x="21922" y="2215"/>
                      <a:pt x="20117" y="2981"/>
                      <a:pt x="18825" y="4374"/>
                    </a:cubicBezTo>
                    <a:cubicBezTo>
                      <a:pt x="17544" y="2994"/>
                      <a:pt x="15752" y="2214"/>
                      <a:pt x="13870" y="2214"/>
                    </a:cubicBezTo>
                    <a:cubicBezTo>
                      <a:pt x="13386" y="2214"/>
                      <a:pt x="12902" y="2268"/>
                      <a:pt x="12427" y="2367"/>
                    </a:cubicBezTo>
                    <a:cubicBezTo>
                      <a:pt x="12427" y="1632"/>
                      <a:pt x="12544" y="897"/>
                      <a:pt x="12777" y="198"/>
                    </a:cubicBezTo>
                    <a:lnTo>
                      <a:pt x="12382" y="198"/>
                    </a:lnTo>
                    <a:cubicBezTo>
                      <a:pt x="12141" y="897"/>
                      <a:pt x="12042" y="1641"/>
                      <a:pt x="12078" y="2375"/>
                    </a:cubicBezTo>
                    <a:cubicBezTo>
                      <a:pt x="10836" y="1072"/>
                      <a:pt x="9069" y="234"/>
                      <a:pt x="7200" y="234"/>
                    </a:cubicBezTo>
                    <a:cubicBezTo>
                      <a:pt x="7180" y="234"/>
                      <a:pt x="7160" y="234"/>
                      <a:pt x="7141" y="234"/>
                    </a:cubicBezTo>
                    <a:cubicBezTo>
                      <a:pt x="7126" y="234"/>
                      <a:pt x="7111" y="234"/>
                      <a:pt x="7096" y="234"/>
                    </a:cubicBezTo>
                    <a:cubicBezTo>
                      <a:pt x="3342" y="234"/>
                      <a:pt x="1" y="3600"/>
                      <a:pt x="456" y="7358"/>
                    </a:cubicBezTo>
                    <a:cubicBezTo>
                      <a:pt x="960" y="7247"/>
                      <a:pt x="1468" y="7193"/>
                      <a:pt x="1971" y="7193"/>
                    </a:cubicBezTo>
                    <a:cubicBezTo>
                      <a:pt x="3914" y="7193"/>
                      <a:pt x="5798" y="7997"/>
                      <a:pt x="7150" y="9463"/>
                    </a:cubicBezTo>
                    <a:cubicBezTo>
                      <a:pt x="7130" y="9463"/>
                      <a:pt x="7110" y="9463"/>
                      <a:pt x="7090" y="9463"/>
                    </a:cubicBezTo>
                    <a:cubicBezTo>
                      <a:pt x="3342" y="9463"/>
                      <a:pt x="1" y="12825"/>
                      <a:pt x="456" y="16587"/>
                    </a:cubicBezTo>
                    <a:cubicBezTo>
                      <a:pt x="966" y="16472"/>
                      <a:pt x="1482" y="16416"/>
                      <a:pt x="1993" y="16416"/>
                    </a:cubicBezTo>
                    <a:cubicBezTo>
                      <a:pt x="3922" y="16416"/>
                      <a:pt x="5795" y="17213"/>
                      <a:pt x="7141" y="18666"/>
                    </a:cubicBezTo>
                    <a:cubicBezTo>
                      <a:pt x="7121" y="18665"/>
                      <a:pt x="7101" y="18665"/>
                      <a:pt x="7081" y="18665"/>
                    </a:cubicBezTo>
                    <a:cubicBezTo>
                      <a:pt x="3333" y="18665"/>
                      <a:pt x="1" y="22028"/>
                      <a:pt x="456" y="25789"/>
                    </a:cubicBezTo>
                    <a:cubicBezTo>
                      <a:pt x="968" y="25675"/>
                      <a:pt x="1485" y="25619"/>
                      <a:pt x="1997" y="25619"/>
                    </a:cubicBezTo>
                    <a:cubicBezTo>
                      <a:pt x="3931" y="25619"/>
                      <a:pt x="5804" y="26416"/>
                      <a:pt x="7150" y="27868"/>
                    </a:cubicBezTo>
                    <a:cubicBezTo>
                      <a:pt x="8485" y="26423"/>
                      <a:pt x="10355" y="25626"/>
                      <a:pt x="12288" y="25626"/>
                    </a:cubicBezTo>
                    <a:cubicBezTo>
                      <a:pt x="12715" y="25626"/>
                      <a:pt x="13146" y="25665"/>
                      <a:pt x="13574" y="25744"/>
                    </a:cubicBezTo>
                    <a:cubicBezTo>
                      <a:pt x="12580" y="26927"/>
                      <a:pt x="11997" y="28424"/>
                      <a:pt x="12087" y="30019"/>
                    </a:cubicBezTo>
                    <a:cubicBezTo>
                      <a:pt x="10837" y="28715"/>
                      <a:pt x="9069" y="27877"/>
                      <a:pt x="7208" y="27877"/>
                    </a:cubicBezTo>
                    <a:cubicBezTo>
                      <a:pt x="7189" y="27877"/>
                      <a:pt x="7169" y="27877"/>
                      <a:pt x="7150" y="27877"/>
                    </a:cubicBezTo>
                    <a:cubicBezTo>
                      <a:pt x="7130" y="27877"/>
                      <a:pt x="7110" y="27877"/>
                      <a:pt x="7090" y="27877"/>
                    </a:cubicBezTo>
                    <a:cubicBezTo>
                      <a:pt x="3342" y="27877"/>
                      <a:pt x="1" y="31239"/>
                      <a:pt x="456" y="35001"/>
                    </a:cubicBezTo>
                    <a:cubicBezTo>
                      <a:pt x="963" y="34888"/>
                      <a:pt x="1475" y="34832"/>
                      <a:pt x="1984" y="34832"/>
                    </a:cubicBezTo>
                    <a:cubicBezTo>
                      <a:pt x="3893" y="34832"/>
                      <a:pt x="5751" y="35611"/>
                      <a:pt x="7096" y="37026"/>
                    </a:cubicBezTo>
                    <a:cubicBezTo>
                      <a:pt x="3341" y="37026"/>
                      <a:pt x="8" y="40386"/>
                      <a:pt x="456" y="44149"/>
                    </a:cubicBezTo>
                    <a:cubicBezTo>
                      <a:pt x="965" y="44035"/>
                      <a:pt x="1479" y="43980"/>
                      <a:pt x="1989" y="43980"/>
                    </a:cubicBezTo>
                    <a:cubicBezTo>
                      <a:pt x="3926" y="43980"/>
                      <a:pt x="5802" y="44783"/>
                      <a:pt x="7150" y="46237"/>
                    </a:cubicBezTo>
                    <a:cubicBezTo>
                      <a:pt x="7130" y="46237"/>
                      <a:pt x="7110" y="46237"/>
                      <a:pt x="7090" y="46237"/>
                    </a:cubicBezTo>
                    <a:cubicBezTo>
                      <a:pt x="3342" y="46237"/>
                      <a:pt x="1" y="49608"/>
                      <a:pt x="456" y="53361"/>
                    </a:cubicBezTo>
                    <a:cubicBezTo>
                      <a:pt x="961" y="53249"/>
                      <a:pt x="1471" y="53195"/>
                      <a:pt x="1978" y="53195"/>
                    </a:cubicBezTo>
                    <a:cubicBezTo>
                      <a:pt x="3912" y="53195"/>
                      <a:pt x="5791" y="53991"/>
                      <a:pt x="7141" y="55439"/>
                    </a:cubicBezTo>
                    <a:cubicBezTo>
                      <a:pt x="7121" y="55439"/>
                      <a:pt x="7101" y="55439"/>
                      <a:pt x="7081" y="55439"/>
                    </a:cubicBezTo>
                    <a:cubicBezTo>
                      <a:pt x="3333" y="55439"/>
                      <a:pt x="1" y="58811"/>
                      <a:pt x="456" y="62563"/>
                    </a:cubicBezTo>
                    <a:cubicBezTo>
                      <a:pt x="965" y="62449"/>
                      <a:pt x="1479" y="62394"/>
                      <a:pt x="1989" y="62394"/>
                    </a:cubicBezTo>
                    <a:cubicBezTo>
                      <a:pt x="3926" y="62394"/>
                      <a:pt x="5802" y="63197"/>
                      <a:pt x="7150" y="64651"/>
                    </a:cubicBezTo>
                    <a:cubicBezTo>
                      <a:pt x="7130" y="64651"/>
                      <a:pt x="7110" y="64651"/>
                      <a:pt x="7090" y="64651"/>
                    </a:cubicBezTo>
                    <a:cubicBezTo>
                      <a:pt x="3342" y="64651"/>
                      <a:pt x="1" y="68022"/>
                      <a:pt x="456" y="71774"/>
                    </a:cubicBezTo>
                    <a:cubicBezTo>
                      <a:pt x="965" y="71661"/>
                      <a:pt x="1479" y="71605"/>
                      <a:pt x="1989" y="71605"/>
                    </a:cubicBezTo>
                    <a:cubicBezTo>
                      <a:pt x="3926" y="71605"/>
                      <a:pt x="5802" y="72408"/>
                      <a:pt x="7150" y="73862"/>
                    </a:cubicBezTo>
                    <a:cubicBezTo>
                      <a:pt x="8483" y="72419"/>
                      <a:pt x="10349" y="71617"/>
                      <a:pt x="12278" y="71617"/>
                    </a:cubicBezTo>
                    <a:cubicBezTo>
                      <a:pt x="12709" y="71617"/>
                      <a:pt x="13143" y="71657"/>
                      <a:pt x="13574" y="71739"/>
                    </a:cubicBezTo>
                    <a:cubicBezTo>
                      <a:pt x="13037" y="72366"/>
                      <a:pt x="12624" y="73101"/>
                      <a:pt x="12365" y="73880"/>
                    </a:cubicBezTo>
                    <a:lnTo>
                      <a:pt x="12741" y="73880"/>
                    </a:lnTo>
                    <a:cubicBezTo>
                      <a:pt x="13637" y="71137"/>
                      <a:pt x="16222" y="69764"/>
                      <a:pt x="18806" y="69764"/>
                    </a:cubicBezTo>
                    <a:cubicBezTo>
                      <a:pt x="21388" y="69764"/>
                      <a:pt x="23969" y="71135"/>
                      <a:pt x="24864" y="73880"/>
                    </a:cubicBezTo>
                    <a:lnTo>
                      <a:pt x="25241" y="73880"/>
                    </a:lnTo>
                    <a:cubicBezTo>
                      <a:pt x="24981" y="73101"/>
                      <a:pt x="24569" y="72366"/>
                      <a:pt x="24031" y="71739"/>
                    </a:cubicBezTo>
                    <a:cubicBezTo>
                      <a:pt x="24463" y="71657"/>
                      <a:pt x="24897" y="71617"/>
                      <a:pt x="25327" y="71617"/>
                    </a:cubicBezTo>
                    <a:cubicBezTo>
                      <a:pt x="27257" y="71617"/>
                      <a:pt x="29124" y="72419"/>
                      <a:pt x="30465" y="73862"/>
                    </a:cubicBezTo>
                    <a:cubicBezTo>
                      <a:pt x="31802" y="72410"/>
                      <a:pt x="33677" y="71609"/>
                      <a:pt x="35611" y="71609"/>
                    </a:cubicBezTo>
                    <a:cubicBezTo>
                      <a:pt x="36087" y="71609"/>
                      <a:pt x="36566" y="71657"/>
                      <a:pt x="37042" y="71757"/>
                    </a:cubicBezTo>
                    <a:cubicBezTo>
                      <a:pt x="36011" y="73020"/>
                      <a:pt x="35438" y="74633"/>
                      <a:pt x="35644" y="76335"/>
                    </a:cubicBezTo>
                    <a:cubicBezTo>
                      <a:pt x="36153" y="76222"/>
                      <a:pt x="36667" y="76166"/>
                      <a:pt x="37176" y="76166"/>
                    </a:cubicBezTo>
                    <a:cubicBezTo>
                      <a:pt x="39113" y="76166"/>
                      <a:pt x="40989" y="76969"/>
                      <a:pt x="42337" y="78423"/>
                    </a:cubicBezTo>
                    <a:cubicBezTo>
                      <a:pt x="43675" y="76976"/>
                      <a:pt x="45548" y="76173"/>
                      <a:pt x="47484" y="76173"/>
                    </a:cubicBezTo>
                    <a:cubicBezTo>
                      <a:pt x="47908" y="76173"/>
                      <a:pt x="48336" y="76212"/>
                      <a:pt x="48762" y="76291"/>
                    </a:cubicBezTo>
                    <a:cubicBezTo>
                      <a:pt x="48224" y="76927"/>
                      <a:pt x="47812" y="77653"/>
                      <a:pt x="47552" y="78441"/>
                    </a:cubicBezTo>
                    <a:lnTo>
                      <a:pt x="47929" y="78441"/>
                    </a:lnTo>
                    <a:cubicBezTo>
                      <a:pt x="48825" y="75698"/>
                      <a:pt x="51410" y="74325"/>
                      <a:pt x="53994" y="74325"/>
                    </a:cubicBezTo>
                    <a:cubicBezTo>
                      <a:pt x="56575" y="74325"/>
                      <a:pt x="59157" y="75696"/>
                      <a:pt x="60052" y="78441"/>
                    </a:cubicBezTo>
                    <a:lnTo>
                      <a:pt x="60438" y="78441"/>
                    </a:lnTo>
                    <a:cubicBezTo>
                      <a:pt x="60169" y="77653"/>
                      <a:pt x="59766" y="76927"/>
                      <a:pt x="59228" y="76291"/>
                    </a:cubicBezTo>
                    <a:cubicBezTo>
                      <a:pt x="59654" y="76212"/>
                      <a:pt x="60082" y="76173"/>
                      <a:pt x="60506" y="76173"/>
                    </a:cubicBezTo>
                    <a:cubicBezTo>
                      <a:pt x="62442" y="76173"/>
                      <a:pt x="64317" y="76976"/>
                      <a:pt x="65662" y="78423"/>
                    </a:cubicBezTo>
                    <a:cubicBezTo>
                      <a:pt x="67002" y="76969"/>
                      <a:pt x="68877" y="76166"/>
                      <a:pt x="70814" y="76166"/>
                    </a:cubicBezTo>
                    <a:cubicBezTo>
                      <a:pt x="71323" y="76166"/>
                      <a:pt x="71837" y="76222"/>
                      <a:pt x="72346" y="76335"/>
                    </a:cubicBezTo>
                    <a:cubicBezTo>
                      <a:pt x="72801" y="72574"/>
                      <a:pt x="69460" y="69211"/>
                      <a:pt x="65712" y="69211"/>
                    </a:cubicBezTo>
                    <a:cubicBezTo>
                      <a:pt x="65692" y="69211"/>
                      <a:pt x="65672" y="69212"/>
                      <a:pt x="65653" y="69212"/>
                    </a:cubicBezTo>
                    <a:cubicBezTo>
                      <a:pt x="65633" y="69212"/>
                      <a:pt x="65613" y="69211"/>
                      <a:pt x="65593" y="69211"/>
                    </a:cubicBezTo>
                    <a:cubicBezTo>
                      <a:pt x="63725" y="69211"/>
                      <a:pt x="61966" y="70050"/>
                      <a:pt x="60715" y="71353"/>
                    </a:cubicBezTo>
                    <a:cubicBezTo>
                      <a:pt x="60805" y="69758"/>
                      <a:pt x="60223" y="68262"/>
                      <a:pt x="59228" y="67079"/>
                    </a:cubicBezTo>
                    <a:cubicBezTo>
                      <a:pt x="59656" y="67000"/>
                      <a:pt x="60087" y="66961"/>
                      <a:pt x="60514" y="66961"/>
                    </a:cubicBezTo>
                    <a:cubicBezTo>
                      <a:pt x="62447" y="66961"/>
                      <a:pt x="64319" y="67757"/>
                      <a:pt x="65662" y="69203"/>
                    </a:cubicBezTo>
                    <a:cubicBezTo>
                      <a:pt x="66995" y="67754"/>
                      <a:pt x="68869" y="66954"/>
                      <a:pt x="70804" y="66954"/>
                    </a:cubicBezTo>
                    <a:cubicBezTo>
                      <a:pt x="71287" y="66954"/>
                      <a:pt x="71773" y="67004"/>
                      <a:pt x="72256" y="67106"/>
                    </a:cubicBezTo>
                    <a:cubicBezTo>
                      <a:pt x="71280" y="68352"/>
                      <a:pt x="70751" y="69920"/>
                      <a:pt x="70948" y="71568"/>
                    </a:cubicBezTo>
                    <a:cubicBezTo>
                      <a:pt x="71456" y="71455"/>
                      <a:pt x="71968" y="71399"/>
                      <a:pt x="72477" y="71399"/>
                    </a:cubicBezTo>
                    <a:cubicBezTo>
                      <a:pt x="74412" y="71399"/>
                      <a:pt x="76294" y="72202"/>
                      <a:pt x="77642" y="73656"/>
                    </a:cubicBezTo>
                    <a:cubicBezTo>
                      <a:pt x="78975" y="72213"/>
                      <a:pt x="80841" y="71411"/>
                      <a:pt x="82765" y="71411"/>
                    </a:cubicBezTo>
                    <a:cubicBezTo>
                      <a:pt x="83195" y="71411"/>
                      <a:pt x="83627" y="71451"/>
                      <a:pt x="84057" y="71533"/>
                    </a:cubicBezTo>
                    <a:cubicBezTo>
                      <a:pt x="83529" y="72160"/>
                      <a:pt x="83117" y="72895"/>
                      <a:pt x="82857" y="73674"/>
                    </a:cubicBezTo>
                    <a:lnTo>
                      <a:pt x="83233" y="73674"/>
                    </a:lnTo>
                    <a:cubicBezTo>
                      <a:pt x="84129" y="70931"/>
                      <a:pt x="86712" y="69558"/>
                      <a:pt x="89295" y="69558"/>
                    </a:cubicBezTo>
                    <a:cubicBezTo>
                      <a:pt x="91875" y="69558"/>
                      <a:pt x="94456" y="70929"/>
                      <a:pt x="95357" y="73674"/>
                    </a:cubicBezTo>
                    <a:lnTo>
                      <a:pt x="95733" y="73674"/>
                    </a:lnTo>
                    <a:cubicBezTo>
                      <a:pt x="95464" y="72895"/>
                      <a:pt x="95061" y="72160"/>
                      <a:pt x="94523" y="71533"/>
                    </a:cubicBezTo>
                    <a:cubicBezTo>
                      <a:pt x="94955" y="71451"/>
                      <a:pt x="95389" y="71411"/>
                      <a:pt x="95820" y="71411"/>
                    </a:cubicBezTo>
                    <a:cubicBezTo>
                      <a:pt x="97749" y="71411"/>
                      <a:pt x="99616" y="72213"/>
                      <a:pt x="100957" y="73656"/>
                    </a:cubicBezTo>
                    <a:cubicBezTo>
                      <a:pt x="102295" y="72203"/>
                      <a:pt x="104169" y="71403"/>
                      <a:pt x="106103" y="71403"/>
                    </a:cubicBezTo>
                    <a:cubicBezTo>
                      <a:pt x="106579" y="71403"/>
                      <a:pt x="107058" y="71451"/>
                      <a:pt x="107534" y="71550"/>
                    </a:cubicBezTo>
                    <a:cubicBezTo>
                      <a:pt x="106495" y="72814"/>
                      <a:pt x="105930" y="74427"/>
                      <a:pt x="106136" y="76129"/>
                    </a:cubicBezTo>
                    <a:cubicBezTo>
                      <a:pt x="106644" y="76015"/>
                      <a:pt x="107156" y="75960"/>
                      <a:pt x="107665" y="75960"/>
                    </a:cubicBezTo>
                    <a:cubicBezTo>
                      <a:pt x="109600" y="75960"/>
                      <a:pt x="111480" y="76763"/>
                      <a:pt x="112821" y="78217"/>
                    </a:cubicBezTo>
                    <a:cubicBezTo>
                      <a:pt x="114165" y="76770"/>
                      <a:pt x="116034" y="75967"/>
                      <a:pt x="117968" y="75967"/>
                    </a:cubicBezTo>
                    <a:cubicBezTo>
                      <a:pt x="118392" y="75967"/>
                      <a:pt x="118820" y="76005"/>
                      <a:pt x="119245" y="76084"/>
                    </a:cubicBezTo>
                    <a:cubicBezTo>
                      <a:pt x="118717" y="76721"/>
                      <a:pt x="118304" y="77446"/>
                      <a:pt x="118045" y="78235"/>
                    </a:cubicBezTo>
                    <a:lnTo>
                      <a:pt x="118421" y="78235"/>
                    </a:lnTo>
                    <a:cubicBezTo>
                      <a:pt x="119317" y="75492"/>
                      <a:pt x="121900" y="74119"/>
                      <a:pt x="124482" y="74119"/>
                    </a:cubicBezTo>
                    <a:cubicBezTo>
                      <a:pt x="127063" y="74119"/>
                      <a:pt x="129644" y="75490"/>
                      <a:pt x="130544" y="78235"/>
                    </a:cubicBezTo>
                    <a:lnTo>
                      <a:pt x="130921" y="78235"/>
                    </a:lnTo>
                    <a:cubicBezTo>
                      <a:pt x="130652" y="77446"/>
                      <a:pt x="130249" y="76721"/>
                      <a:pt x="129711" y="76084"/>
                    </a:cubicBezTo>
                    <a:cubicBezTo>
                      <a:pt x="130137" y="76005"/>
                      <a:pt x="130565" y="75967"/>
                      <a:pt x="130990" y="75967"/>
                    </a:cubicBezTo>
                    <a:cubicBezTo>
                      <a:pt x="132925" y="75967"/>
                      <a:pt x="134800" y="76770"/>
                      <a:pt x="136145" y="78217"/>
                    </a:cubicBezTo>
                    <a:cubicBezTo>
                      <a:pt x="137486" y="76763"/>
                      <a:pt x="139360" y="75960"/>
                      <a:pt x="141297" y="75960"/>
                    </a:cubicBezTo>
                    <a:cubicBezTo>
                      <a:pt x="141806" y="75960"/>
                      <a:pt x="142320" y="76015"/>
                      <a:pt x="142829" y="76129"/>
                    </a:cubicBezTo>
                    <a:cubicBezTo>
                      <a:pt x="143284" y="72368"/>
                      <a:pt x="139944" y="69005"/>
                      <a:pt x="136195" y="69005"/>
                    </a:cubicBezTo>
                    <a:cubicBezTo>
                      <a:pt x="136175" y="69005"/>
                      <a:pt x="136156" y="69005"/>
                      <a:pt x="136136" y="69006"/>
                    </a:cubicBezTo>
                    <a:cubicBezTo>
                      <a:pt x="136116" y="69005"/>
                      <a:pt x="136096" y="69005"/>
                      <a:pt x="136077" y="69005"/>
                    </a:cubicBezTo>
                    <a:cubicBezTo>
                      <a:pt x="134208" y="69005"/>
                      <a:pt x="132449" y="69844"/>
                      <a:pt x="131199" y="71147"/>
                    </a:cubicBezTo>
                    <a:cubicBezTo>
                      <a:pt x="131288" y="69552"/>
                      <a:pt x="130706" y="68056"/>
                      <a:pt x="129711" y="66873"/>
                    </a:cubicBezTo>
                    <a:cubicBezTo>
                      <a:pt x="130140" y="66794"/>
                      <a:pt x="130570" y="66755"/>
                      <a:pt x="130997" y="66755"/>
                    </a:cubicBezTo>
                    <a:cubicBezTo>
                      <a:pt x="132930" y="66755"/>
                      <a:pt x="134802" y="67551"/>
                      <a:pt x="136145" y="68997"/>
                    </a:cubicBezTo>
                    <a:cubicBezTo>
                      <a:pt x="137487" y="67540"/>
                      <a:pt x="139365" y="66743"/>
                      <a:pt x="141304" y="66743"/>
                    </a:cubicBezTo>
                    <a:cubicBezTo>
                      <a:pt x="141811" y="66743"/>
                      <a:pt x="142322" y="66798"/>
                      <a:pt x="142829" y="66909"/>
                    </a:cubicBezTo>
                    <a:cubicBezTo>
                      <a:pt x="143276" y="63151"/>
                      <a:pt x="139944" y="59785"/>
                      <a:pt x="136198" y="59785"/>
                    </a:cubicBezTo>
                    <a:cubicBezTo>
                      <a:pt x="136183" y="59785"/>
                      <a:pt x="136169" y="59785"/>
                      <a:pt x="136154" y="59785"/>
                    </a:cubicBezTo>
                    <a:cubicBezTo>
                      <a:pt x="137492" y="58340"/>
                      <a:pt x="139363" y="57545"/>
                      <a:pt x="141292" y="57545"/>
                    </a:cubicBezTo>
                    <a:cubicBezTo>
                      <a:pt x="141803" y="57545"/>
                      <a:pt x="142319" y="57601"/>
                      <a:pt x="142829" y="57715"/>
                    </a:cubicBezTo>
                    <a:cubicBezTo>
                      <a:pt x="143284" y="53954"/>
                      <a:pt x="139944" y="50592"/>
                      <a:pt x="136195" y="50592"/>
                    </a:cubicBezTo>
                    <a:cubicBezTo>
                      <a:pt x="136175" y="50592"/>
                      <a:pt x="136156" y="50592"/>
                      <a:pt x="136136" y="50592"/>
                    </a:cubicBezTo>
                    <a:cubicBezTo>
                      <a:pt x="136116" y="50592"/>
                      <a:pt x="136096" y="50592"/>
                      <a:pt x="136077" y="50592"/>
                    </a:cubicBezTo>
                    <a:cubicBezTo>
                      <a:pt x="134208" y="50592"/>
                      <a:pt x="132449" y="51430"/>
                      <a:pt x="131199" y="52733"/>
                    </a:cubicBezTo>
                    <a:cubicBezTo>
                      <a:pt x="131288" y="51138"/>
                      <a:pt x="130706" y="49642"/>
                      <a:pt x="129711" y="48459"/>
                    </a:cubicBezTo>
                    <a:cubicBezTo>
                      <a:pt x="130140" y="48380"/>
                      <a:pt x="130570" y="48341"/>
                      <a:pt x="130997" y="48341"/>
                    </a:cubicBezTo>
                    <a:cubicBezTo>
                      <a:pt x="132927" y="48341"/>
                      <a:pt x="134793" y="49137"/>
                      <a:pt x="136136" y="50583"/>
                    </a:cubicBezTo>
                    <a:cubicBezTo>
                      <a:pt x="137484" y="49129"/>
                      <a:pt x="139360" y="48326"/>
                      <a:pt x="141292" y="48326"/>
                    </a:cubicBezTo>
                    <a:cubicBezTo>
                      <a:pt x="141801" y="48326"/>
                      <a:pt x="142313" y="48381"/>
                      <a:pt x="142820" y="48495"/>
                    </a:cubicBezTo>
                    <a:cubicBezTo>
                      <a:pt x="143275" y="44743"/>
                      <a:pt x="139943" y="41371"/>
                      <a:pt x="136195" y="41371"/>
                    </a:cubicBezTo>
                    <a:cubicBezTo>
                      <a:pt x="136175" y="41371"/>
                      <a:pt x="136156" y="41371"/>
                      <a:pt x="136136" y="41372"/>
                    </a:cubicBezTo>
                    <a:cubicBezTo>
                      <a:pt x="137482" y="39919"/>
                      <a:pt x="139354" y="39122"/>
                      <a:pt x="141284" y="39122"/>
                    </a:cubicBezTo>
                    <a:cubicBezTo>
                      <a:pt x="141795" y="39122"/>
                      <a:pt x="142310" y="39178"/>
                      <a:pt x="142820" y="39293"/>
                    </a:cubicBezTo>
                    <a:cubicBezTo>
                      <a:pt x="143274" y="35536"/>
                      <a:pt x="139943" y="32169"/>
                      <a:pt x="136210" y="32169"/>
                    </a:cubicBezTo>
                    <a:cubicBezTo>
                      <a:pt x="136185" y="32169"/>
                      <a:pt x="136160" y="32169"/>
                      <a:pt x="136136" y="32169"/>
                    </a:cubicBezTo>
                    <a:cubicBezTo>
                      <a:pt x="136116" y="32169"/>
                      <a:pt x="136096" y="32169"/>
                      <a:pt x="136076" y="32169"/>
                    </a:cubicBezTo>
                    <a:cubicBezTo>
                      <a:pt x="134207" y="32169"/>
                      <a:pt x="132440" y="32998"/>
                      <a:pt x="131199" y="34302"/>
                    </a:cubicBezTo>
                    <a:cubicBezTo>
                      <a:pt x="131279" y="32716"/>
                      <a:pt x="130697" y="31210"/>
                      <a:pt x="129702" y="30028"/>
                    </a:cubicBezTo>
                    <a:cubicBezTo>
                      <a:pt x="130130" y="29949"/>
                      <a:pt x="130559" y="29910"/>
                      <a:pt x="130985" y="29910"/>
                    </a:cubicBezTo>
                    <a:cubicBezTo>
                      <a:pt x="132925" y="29910"/>
                      <a:pt x="134799" y="30713"/>
                      <a:pt x="136136" y="32160"/>
                    </a:cubicBezTo>
                    <a:cubicBezTo>
                      <a:pt x="137484" y="30706"/>
                      <a:pt x="139360" y="29903"/>
                      <a:pt x="141292" y="29903"/>
                    </a:cubicBezTo>
                    <a:cubicBezTo>
                      <a:pt x="141801" y="29903"/>
                      <a:pt x="142313" y="29959"/>
                      <a:pt x="142820" y="30072"/>
                    </a:cubicBezTo>
                    <a:cubicBezTo>
                      <a:pt x="143276" y="26315"/>
                      <a:pt x="139935" y="22949"/>
                      <a:pt x="136189" y="22949"/>
                    </a:cubicBezTo>
                    <a:cubicBezTo>
                      <a:pt x="136175" y="22949"/>
                      <a:pt x="136160" y="22949"/>
                      <a:pt x="136145" y="22949"/>
                    </a:cubicBezTo>
                    <a:cubicBezTo>
                      <a:pt x="137490" y="21504"/>
                      <a:pt x="139357" y="20708"/>
                      <a:pt x="141284" y="20708"/>
                    </a:cubicBezTo>
                    <a:cubicBezTo>
                      <a:pt x="141794" y="20708"/>
                      <a:pt x="142310" y="20764"/>
                      <a:pt x="142820" y="20879"/>
                    </a:cubicBezTo>
                    <a:cubicBezTo>
                      <a:pt x="143275" y="17117"/>
                      <a:pt x="139935" y="13755"/>
                      <a:pt x="136195" y="13755"/>
                    </a:cubicBezTo>
                    <a:cubicBezTo>
                      <a:pt x="136175" y="13755"/>
                      <a:pt x="136156" y="13755"/>
                      <a:pt x="136136" y="13755"/>
                    </a:cubicBezTo>
                    <a:cubicBezTo>
                      <a:pt x="136116" y="13755"/>
                      <a:pt x="136096" y="13755"/>
                      <a:pt x="136076" y="13755"/>
                    </a:cubicBezTo>
                    <a:cubicBezTo>
                      <a:pt x="134207" y="13755"/>
                      <a:pt x="132440" y="14585"/>
                      <a:pt x="131199" y="15888"/>
                    </a:cubicBezTo>
                    <a:cubicBezTo>
                      <a:pt x="131279" y="14302"/>
                      <a:pt x="130697" y="12797"/>
                      <a:pt x="129702" y="11614"/>
                    </a:cubicBezTo>
                    <a:cubicBezTo>
                      <a:pt x="130130" y="11535"/>
                      <a:pt x="130558" y="11496"/>
                      <a:pt x="130984" y="11496"/>
                    </a:cubicBezTo>
                    <a:cubicBezTo>
                      <a:pt x="132922" y="11496"/>
                      <a:pt x="134791" y="12299"/>
                      <a:pt x="136136" y="13746"/>
                    </a:cubicBezTo>
                    <a:cubicBezTo>
                      <a:pt x="137484" y="12292"/>
                      <a:pt x="139360" y="11489"/>
                      <a:pt x="141292" y="11489"/>
                    </a:cubicBezTo>
                    <a:cubicBezTo>
                      <a:pt x="141801" y="11489"/>
                      <a:pt x="142313" y="11545"/>
                      <a:pt x="142820" y="11659"/>
                    </a:cubicBezTo>
                    <a:cubicBezTo>
                      <a:pt x="143275" y="7906"/>
                      <a:pt x="139935" y="4535"/>
                      <a:pt x="136195" y="4535"/>
                    </a:cubicBezTo>
                    <a:cubicBezTo>
                      <a:pt x="136175" y="4535"/>
                      <a:pt x="136156" y="4535"/>
                      <a:pt x="136136" y="4535"/>
                    </a:cubicBezTo>
                    <a:cubicBezTo>
                      <a:pt x="136116" y="4535"/>
                      <a:pt x="136096" y="4535"/>
                      <a:pt x="136077" y="4535"/>
                    </a:cubicBezTo>
                    <a:cubicBezTo>
                      <a:pt x="134208" y="4535"/>
                      <a:pt x="132440" y="5373"/>
                      <a:pt x="131199" y="6677"/>
                    </a:cubicBezTo>
                    <a:cubicBezTo>
                      <a:pt x="131234" y="5933"/>
                      <a:pt x="131136" y="5198"/>
                      <a:pt x="130894" y="4499"/>
                    </a:cubicBezTo>
                    <a:lnTo>
                      <a:pt x="130518" y="4499"/>
                    </a:lnTo>
                    <a:cubicBezTo>
                      <a:pt x="130751" y="5198"/>
                      <a:pt x="130867" y="5933"/>
                      <a:pt x="130867" y="6668"/>
                    </a:cubicBezTo>
                    <a:cubicBezTo>
                      <a:pt x="130394" y="6566"/>
                      <a:pt x="129917" y="6516"/>
                      <a:pt x="129443" y="6516"/>
                    </a:cubicBezTo>
                    <a:cubicBezTo>
                      <a:pt x="127584" y="6516"/>
                      <a:pt x="125780" y="7282"/>
                      <a:pt x="124487" y="8675"/>
                    </a:cubicBezTo>
                    <a:cubicBezTo>
                      <a:pt x="123206" y="7295"/>
                      <a:pt x="121414" y="6515"/>
                      <a:pt x="119532" y="6515"/>
                    </a:cubicBezTo>
                    <a:cubicBezTo>
                      <a:pt x="119048" y="6515"/>
                      <a:pt x="118564" y="6560"/>
                      <a:pt x="118089" y="6668"/>
                    </a:cubicBezTo>
                    <a:cubicBezTo>
                      <a:pt x="118089" y="5933"/>
                      <a:pt x="118206" y="5198"/>
                      <a:pt x="118439" y="4499"/>
                    </a:cubicBezTo>
                    <a:lnTo>
                      <a:pt x="118063" y="4499"/>
                    </a:lnTo>
                    <a:cubicBezTo>
                      <a:pt x="117821" y="5198"/>
                      <a:pt x="117722" y="5933"/>
                      <a:pt x="117758" y="6677"/>
                    </a:cubicBezTo>
                    <a:cubicBezTo>
                      <a:pt x="116516" y="5373"/>
                      <a:pt x="114749" y="4535"/>
                      <a:pt x="112880" y="4535"/>
                    </a:cubicBezTo>
                    <a:cubicBezTo>
                      <a:pt x="112860" y="4535"/>
                      <a:pt x="112840" y="4535"/>
                      <a:pt x="112821" y="4535"/>
                    </a:cubicBezTo>
                    <a:cubicBezTo>
                      <a:pt x="112802" y="4535"/>
                      <a:pt x="112783" y="4535"/>
                      <a:pt x="112765" y="4535"/>
                    </a:cubicBezTo>
                    <a:cubicBezTo>
                      <a:pt x="110778" y="4535"/>
                      <a:pt x="108911" y="5480"/>
                      <a:pt x="107659" y="6927"/>
                    </a:cubicBezTo>
                    <a:lnTo>
                      <a:pt x="107659" y="6927"/>
                    </a:lnTo>
                    <a:cubicBezTo>
                      <a:pt x="107953" y="3265"/>
                      <a:pt x="104676" y="36"/>
                      <a:pt x="101009" y="36"/>
                    </a:cubicBezTo>
                    <a:cubicBezTo>
                      <a:pt x="100988" y="36"/>
                      <a:pt x="100968" y="37"/>
                      <a:pt x="100948" y="37"/>
                    </a:cubicBezTo>
                    <a:cubicBezTo>
                      <a:pt x="100928" y="37"/>
                      <a:pt x="100908" y="37"/>
                      <a:pt x="100889" y="37"/>
                    </a:cubicBezTo>
                    <a:cubicBezTo>
                      <a:pt x="99020" y="37"/>
                      <a:pt x="97261" y="875"/>
                      <a:pt x="96011" y="2178"/>
                    </a:cubicBezTo>
                    <a:cubicBezTo>
                      <a:pt x="96056" y="1435"/>
                      <a:pt x="95948" y="700"/>
                      <a:pt x="95706" y="1"/>
                    </a:cubicBezTo>
                    <a:lnTo>
                      <a:pt x="95339" y="1"/>
                    </a:lnTo>
                    <a:cubicBezTo>
                      <a:pt x="95563" y="700"/>
                      <a:pt x="95688" y="1426"/>
                      <a:pt x="95688" y="2169"/>
                    </a:cubicBezTo>
                    <a:cubicBezTo>
                      <a:pt x="95213" y="2067"/>
                      <a:pt x="94735" y="2018"/>
                      <a:pt x="94260" y="2018"/>
                    </a:cubicBezTo>
                    <a:cubicBezTo>
                      <a:pt x="92399" y="2018"/>
                      <a:pt x="90599" y="2784"/>
                      <a:pt x="89299" y="4177"/>
                    </a:cubicBezTo>
                    <a:cubicBezTo>
                      <a:pt x="88034" y="2804"/>
                      <a:pt x="86246" y="2017"/>
                      <a:pt x="84376" y="2017"/>
                    </a:cubicBezTo>
                    <a:cubicBezTo>
                      <a:pt x="84365" y="2017"/>
                      <a:pt x="84355" y="2017"/>
                      <a:pt x="84344" y="2017"/>
                    </a:cubicBezTo>
                    <a:cubicBezTo>
                      <a:pt x="83860" y="2017"/>
                      <a:pt x="83376" y="2062"/>
                      <a:pt x="82902" y="2169"/>
                    </a:cubicBezTo>
                    <a:cubicBezTo>
                      <a:pt x="82902" y="1435"/>
                      <a:pt x="83027" y="700"/>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sp>
            <p:nvSpPr>
              <p:cNvPr id="18" name="Google Shape;18;p2"/>
              <p:cNvSpPr/>
              <p:nvPr/>
            </p:nvSpPr>
            <p:spPr>
              <a:xfrm>
                <a:off x="0" y="0"/>
                <a:ext cx="2743019" cy="1499080"/>
              </a:xfrm>
              <a:custGeom>
                <a:avLst/>
                <a:gdLst/>
                <a:ahLst/>
                <a:cxnLst/>
                <a:rect l="l" t="t" r="r" b="b"/>
                <a:pathLst>
                  <a:path w="143276" h="78414" extrusionOk="0">
                    <a:moveTo>
                      <a:pt x="84144" y="2392"/>
                    </a:moveTo>
                    <a:cubicBezTo>
                      <a:pt x="86080" y="2392"/>
                      <a:pt x="87955" y="3195"/>
                      <a:pt x="89299" y="4642"/>
                    </a:cubicBezTo>
                    <a:cubicBezTo>
                      <a:pt x="90635" y="3197"/>
                      <a:pt x="92499" y="2400"/>
                      <a:pt x="94430" y="2400"/>
                    </a:cubicBezTo>
                    <a:cubicBezTo>
                      <a:pt x="94856" y="2400"/>
                      <a:pt x="95287" y="2439"/>
                      <a:pt x="95715" y="2518"/>
                    </a:cubicBezTo>
                    <a:cubicBezTo>
                      <a:pt x="94720" y="3692"/>
                      <a:pt x="94138" y="5198"/>
                      <a:pt x="94228" y="6793"/>
                    </a:cubicBezTo>
                    <a:cubicBezTo>
                      <a:pt x="92977" y="5480"/>
                      <a:pt x="91219" y="4651"/>
                      <a:pt x="89350" y="4651"/>
                    </a:cubicBezTo>
                    <a:cubicBezTo>
                      <a:pt x="89330" y="4651"/>
                      <a:pt x="89310" y="4651"/>
                      <a:pt x="89290" y="4651"/>
                    </a:cubicBezTo>
                    <a:cubicBezTo>
                      <a:pt x="89271" y="4651"/>
                      <a:pt x="89251" y="4651"/>
                      <a:pt x="89231" y="4651"/>
                    </a:cubicBezTo>
                    <a:cubicBezTo>
                      <a:pt x="87362" y="4651"/>
                      <a:pt x="85595" y="5489"/>
                      <a:pt x="84353" y="6793"/>
                    </a:cubicBezTo>
                    <a:cubicBezTo>
                      <a:pt x="84434" y="5198"/>
                      <a:pt x="83851" y="3692"/>
                      <a:pt x="82866" y="2518"/>
                    </a:cubicBezTo>
                    <a:lnTo>
                      <a:pt x="82866" y="2509"/>
                    </a:lnTo>
                    <a:cubicBezTo>
                      <a:pt x="83291" y="2430"/>
                      <a:pt x="83719" y="2392"/>
                      <a:pt x="84144" y="2392"/>
                    </a:cubicBezTo>
                    <a:close/>
                    <a:moveTo>
                      <a:pt x="23970" y="2589"/>
                    </a:moveTo>
                    <a:cubicBezTo>
                      <a:pt x="24396" y="2589"/>
                      <a:pt x="24824" y="2628"/>
                      <a:pt x="25250" y="2707"/>
                    </a:cubicBezTo>
                    <a:cubicBezTo>
                      <a:pt x="24255" y="3889"/>
                      <a:pt x="23673" y="5386"/>
                      <a:pt x="23753" y="6981"/>
                    </a:cubicBezTo>
                    <a:cubicBezTo>
                      <a:pt x="22512" y="5677"/>
                      <a:pt x="20744" y="4839"/>
                      <a:pt x="18884" y="4839"/>
                    </a:cubicBezTo>
                    <a:cubicBezTo>
                      <a:pt x="18864" y="4839"/>
                      <a:pt x="18845" y="4839"/>
                      <a:pt x="18825" y="4839"/>
                    </a:cubicBezTo>
                    <a:cubicBezTo>
                      <a:pt x="18805" y="4839"/>
                      <a:pt x="18786" y="4839"/>
                      <a:pt x="18766" y="4839"/>
                    </a:cubicBezTo>
                    <a:cubicBezTo>
                      <a:pt x="16897" y="4839"/>
                      <a:pt x="15129" y="5677"/>
                      <a:pt x="13888" y="6981"/>
                    </a:cubicBezTo>
                    <a:cubicBezTo>
                      <a:pt x="13951" y="5395"/>
                      <a:pt x="13368" y="3898"/>
                      <a:pt x="12382" y="2716"/>
                    </a:cubicBezTo>
                    <a:lnTo>
                      <a:pt x="12391" y="2707"/>
                    </a:lnTo>
                    <a:cubicBezTo>
                      <a:pt x="12818" y="2628"/>
                      <a:pt x="13246" y="2589"/>
                      <a:pt x="13671" y="2589"/>
                    </a:cubicBezTo>
                    <a:cubicBezTo>
                      <a:pt x="15606" y="2589"/>
                      <a:pt x="17481" y="3390"/>
                      <a:pt x="18825" y="4830"/>
                    </a:cubicBezTo>
                    <a:cubicBezTo>
                      <a:pt x="20162" y="3390"/>
                      <a:pt x="22035" y="2589"/>
                      <a:pt x="23970" y="2589"/>
                    </a:cubicBezTo>
                    <a:close/>
                    <a:moveTo>
                      <a:pt x="77636" y="544"/>
                    </a:moveTo>
                    <a:cubicBezTo>
                      <a:pt x="80811" y="544"/>
                      <a:pt x="83986" y="2623"/>
                      <a:pt x="84031" y="6784"/>
                    </a:cubicBezTo>
                    <a:cubicBezTo>
                      <a:pt x="83550" y="6679"/>
                      <a:pt x="83066" y="6627"/>
                      <a:pt x="82585" y="6627"/>
                    </a:cubicBezTo>
                    <a:cubicBezTo>
                      <a:pt x="80728" y="6627"/>
                      <a:pt x="78929" y="7394"/>
                      <a:pt x="77633" y="8782"/>
                    </a:cubicBezTo>
                    <a:cubicBezTo>
                      <a:pt x="76360" y="7411"/>
                      <a:pt x="74559" y="6622"/>
                      <a:pt x="72687" y="6622"/>
                    </a:cubicBezTo>
                    <a:cubicBezTo>
                      <a:pt x="72203" y="6622"/>
                      <a:pt x="71719" y="6676"/>
                      <a:pt x="71244" y="6784"/>
                    </a:cubicBezTo>
                    <a:cubicBezTo>
                      <a:pt x="71284" y="2625"/>
                      <a:pt x="74460" y="544"/>
                      <a:pt x="77636" y="544"/>
                    </a:cubicBezTo>
                    <a:close/>
                    <a:moveTo>
                      <a:pt x="100947" y="544"/>
                    </a:moveTo>
                    <a:cubicBezTo>
                      <a:pt x="104121" y="544"/>
                      <a:pt x="107295" y="2622"/>
                      <a:pt x="107337" y="6782"/>
                    </a:cubicBezTo>
                    <a:lnTo>
                      <a:pt x="107337" y="6782"/>
                    </a:lnTo>
                    <a:cubicBezTo>
                      <a:pt x="106859" y="6678"/>
                      <a:pt x="106378" y="6627"/>
                      <a:pt x="105901" y="6627"/>
                    </a:cubicBezTo>
                    <a:cubicBezTo>
                      <a:pt x="104043" y="6627"/>
                      <a:pt x="102246" y="7394"/>
                      <a:pt x="100957" y="8782"/>
                    </a:cubicBezTo>
                    <a:cubicBezTo>
                      <a:pt x="99676" y="7411"/>
                      <a:pt x="97883" y="6622"/>
                      <a:pt x="96002" y="6622"/>
                    </a:cubicBezTo>
                    <a:cubicBezTo>
                      <a:pt x="95518" y="6622"/>
                      <a:pt x="95034" y="6676"/>
                      <a:pt x="94559" y="6784"/>
                    </a:cubicBezTo>
                    <a:cubicBezTo>
                      <a:pt x="94595" y="2625"/>
                      <a:pt x="97771" y="544"/>
                      <a:pt x="100947" y="544"/>
                    </a:cubicBezTo>
                    <a:close/>
                    <a:moveTo>
                      <a:pt x="7166" y="739"/>
                    </a:moveTo>
                    <a:cubicBezTo>
                      <a:pt x="10341" y="739"/>
                      <a:pt x="13516" y="2815"/>
                      <a:pt x="13556" y="6972"/>
                    </a:cubicBezTo>
                    <a:cubicBezTo>
                      <a:pt x="13079" y="6868"/>
                      <a:pt x="12598" y="6817"/>
                      <a:pt x="12120" y="6817"/>
                    </a:cubicBezTo>
                    <a:cubicBezTo>
                      <a:pt x="10263" y="6817"/>
                      <a:pt x="8460" y="7585"/>
                      <a:pt x="7163" y="8974"/>
                    </a:cubicBezTo>
                    <a:lnTo>
                      <a:pt x="7163" y="8974"/>
                    </a:lnTo>
                    <a:cubicBezTo>
                      <a:pt x="5882" y="7597"/>
                      <a:pt x="4092" y="6819"/>
                      <a:pt x="2212" y="6819"/>
                    </a:cubicBezTo>
                    <a:cubicBezTo>
                      <a:pt x="1728" y="6819"/>
                      <a:pt x="1245" y="6873"/>
                      <a:pt x="770" y="6972"/>
                    </a:cubicBezTo>
                    <a:cubicBezTo>
                      <a:pt x="810" y="2818"/>
                      <a:pt x="3988" y="739"/>
                      <a:pt x="7166" y="739"/>
                    </a:cubicBezTo>
                    <a:close/>
                    <a:moveTo>
                      <a:pt x="30461" y="743"/>
                    </a:moveTo>
                    <a:cubicBezTo>
                      <a:pt x="33632" y="743"/>
                      <a:pt x="36807" y="2818"/>
                      <a:pt x="36853" y="6968"/>
                    </a:cubicBezTo>
                    <a:lnTo>
                      <a:pt x="36853" y="6968"/>
                    </a:lnTo>
                    <a:cubicBezTo>
                      <a:pt x="36386" y="6869"/>
                      <a:pt x="35915" y="6820"/>
                      <a:pt x="35447" y="6820"/>
                    </a:cubicBezTo>
                    <a:cubicBezTo>
                      <a:pt x="33589" y="6820"/>
                      <a:pt x="31784" y="7587"/>
                      <a:pt x="30492" y="8979"/>
                    </a:cubicBezTo>
                    <a:cubicBezTo>
                      <a:pt x="29210" y="7599"/>
                      <a:pt x="27418" y="6819"/>
                      <a:pt x="25536" y="6819"/>
                    </a:cubicBezTo>
                    <a:cubicBezTo>
                      <a:pt x="25053" y="6819"/>
                      <a:pt x="24569" y="6873"/>
                      <a:pt x="24094" y="6972"/>
                    </a:cubicBezTo>
                    <a:cubicBezTo>
                      <a:pt x="24121" y="2820"/>
                      <a:pt x="27289" y="743"/>
                      <a:pt x="30461" y="743"/>
                    </a:cubicBezTo>
                    <a:close/>
                    <a:moveTo>
                      <a:pt x="119326" y="6899"/>
                    </a:moveTo>
                    <a:cubicBezTo>
                      <a:pt x="121263" y="6899"/>
                      <a:pt x="123133" y="7700"/>
                      <a:pt x="124470" y="9149"/>
                    </a:cubicBezTo>
                    <a:lnTo>
                      <a:pt x="124470" y="9149"/>
                    </a:lnTo>
                    <a:cubicBezTo>
                      <a:pt x="124453" y="9149"/>
                      <a:pt x="124436" y="9149"/>
                      <a:pt x="124419" y="9149"/>
                    </a:cubicBezTo>
                    <a:cubicBezTo>
                      <a:pt x="122550" y="9149"/>
                      <a:pt x="120782" y="9987"/>
                      <a:pt x="119541" y="11291"/>
                    </a:cubicBezTo>
                    <a:cubicBezTo>
                      <a:pt x="119622" y="9705"/>
                      <a:pt x="119039" y="8199"/>
                      <a:pt x="118045" y="7017"/>
                    </a:cubicBezTo>
                    <a:cubicBezTo>
                      <a:pt x="118472" y="6938"/>
                      <a:pt x="118901" y="6899"/>
                      <a:pt x="119326" y="6899"/>
                    </a:cubicBezTo>
                    <a:close/>
                    <a:moveTo>
                      <a:pt x="129625" y="6899"/>
                    </a:moveTo>
                    <a:cubicBezTo>
                      <a:pt x="130050" y="6899"/>
                      <a:pt x="130477" y="6938"/>
                      <a:pt x="130903" y="7017"/>
                    </a:cubicBezTo>
                    <a:cubicBezTo>
                      <a:pt x="129908" y="8199"/>
                      <a:pt x="129326" y="9705"/>
                      <a:pt x="129415" y="11291"/>
                    </a:cubicBezTo>
                    <a:cubicBezTo>
                      <a:pt x="128165" y="9987"/>
                      <a:pt x="126397" y="9149"/>
                      <a:pt x="124537" y="9149"/>
                    </a:cubicBezTo>
                    <a:cubicBezTo>
                      <a:pt x="124520" y="9149"/>
                      <a:pt x="124503" y="9149"/>
                      <a:pt x="124487" y="9149"/>
                    </a:cubicBezTo>
                    <a:lnTo>
                      <a:pt x="124487" y="9149"/>
                    </a:lnTo>
                    <a:cubicBezTo>
                      <a:pt x="125823" y="7700"/>
                      <a:pt x="127694" y="6899"/>
                      <a:pt x="129625" y="6899"/>
                    </a:cubicBezTo>
                    <a:close/>
                    <a:moveTo>
                      <a:pt x="82788" y="6997"/>
                    </a:moveTo>
                    <a:cubicBezTo>
                      <a:pt x="83213" y="6997"/>
                      <a:pt x="83641" y="7036"/>
                      <a:pt x="84066" y="7115"/>
                    </a:cubicBezTo>
                    <a:cubicBezTo>
                      <a:pt x="83072" y="8298"/>
                      <a:pt x="82489" y="9794"/>
                      <a:pt x="82579" y="11389"/>
                    </a:cubicBezTo>
                    <a:cubicBezTo>
                      <a:pt x="81329" y="10086"/>
                      <a:pt x="79570" y="9248"/>
                      <a:pt x="77701" y="9248"/>
                    </a:cubicBezTo>
                    <a:cubicBezTo>
                      <a:pt x="77681" y="9248"/>
                      <a:pt x="77661" y="9248"/>
                      <a:pt x="77642" y="9248"/>
                    </a:cubicBezTo>
                    <a:cubicBezTo>
                      <a:pt x="78979" y="7800"/>
                      <a:pt x="80853" y="6997"/>
                      <a:pt x="82788" y="6997"/>
                    </a:cubicBezTo>
                    <a:close/>
                    <a:moveTo>
                      <a:pt x="95819" y="7002"/>
                    </a:moveTo>
                    <a:cubicBezTo>
                      <a:pt x="97748" y="7002"/>
                      <a:pt x="99615" y="7806"/>
                      <a:pt x="100948" y="9257"/>
                    </a:cubicBezTo>
                    <a:cubicBezTo>
                      <a:pt x="100928" y="9257"/>
                      <a:pt x="100908" y="9256"/>
                      <a:pt x="100888" y="9256"/>
                    </a:cubicBezTo>
                    <a:cubicBezTo>
                      <a:pt x="99020" y="9256"/>
                      <a:pt x="97252" y="10086"/>
                      <a:pt x="96011" y="11398"/>
                    </a:cubicBezTo>
                    <a:cubicBezTo>
                      <a:pt x="96100" y="9803"/>
                      <a:pt x="95509" y="8298"/>
                      <a:pt x="94523" y="7124"/>
                    </a:cubicBezTo>
                    <a:cubicBezTo>
                      <a:pt x="94955" y="7042"/>
                      <a:pt x="95388" y="7002"/>
                      <a:pt x="95819" y="7002"/>
                    </a:cubicBezTo>
                    <a:close/>
                    <a:moveTo>
                      <a:pt x="48857" y="7096"/>
                    </a:moveTo>
                    <a:cubicBezTo>
                      <a:pt x="50790" y="7096"/>
                      <a:pt x="52658" y="7899"/>
                      <a:pt x="53995" y="9346"/>
                    </a:cubicBezTo>
                    <a:lnTo>
                      <a:pt x="53995" y="9346"/>
                    </a:lnTo>
                    <a:cubicBezTo>
                      <a:pt x="53978" y="9346"/>
                      <a:pt x="53961" y="9346"/>
                      <a:pt x="53945" y="9346"/>
                    </a:cubicBezTo>
                    <a:cubicBezTo>
                      <a:pt x="52076" y="9346"/>
                      <a:pt x="50308" y="10184"/>
                      <a:pt x="49067" y="11488"/>
                    </a:cubicBezTo>
                    <a:cubicBezTo>
                      <a:pt x="49156" y="9893"/>
                      <a:pt x="48565" y="8388"/>
                      <a:pt x="47579" y="7214"/>
                    </a:cubicBezTo>
                    <a:cubicBezTo>
                      <a:pt x="48005" y="7135"/>
                      <a:pt x="48433" y="7096"/>
                      <a:pt x="48857" y="7096"/>
                    </a:cubicBezTo>
                    <a:close/>
                    <a:moveTo>
                      <a:pt x="59151" y="7096"/>
                    </a:moveTo>
                    <a:cubicBezTo>
                      <a:pt x="59575" y="7096"/>
                      <a:pt x="60003" y="7135"/>
                      <a:pt x="60429" y="7214"/>
                    </a:cubicBezTo>
                    <a:cubicBezTo>
                      <a:pt x="59443" y="8397"/>
                      <a:pt x="58852" y="9893"/>
                      <a:pt x="58941" y="11488"/>
                    </a:cubicBezTo>
                    <a:cubicBezTo>
                      <a:pt x="57700" y="10184"/>
                      <a:pt x="55932" y="9346"/>
                      <a:pt x="54063" y="9346"/>
                    </a:cubicBezTo>
                    <a:cubicBezTo>
                      <a:pt x="54043" y="9346"/>
                      <a:pt x="54024" y="9346"/>
                      <a:pt x="54004" y="9346"/>
                    </a:cubicBezTo>
                    <a:cubicBezTo>
                      <a:pt x="55349" y="7899"/>
                      <a:pt x="57217" y="7096"/>
                      <a:pt x="59151" y="7096"/>
                    </a:cubicBezTo>
                    <a:close/>
                    <a:moveTo>
                      <a:pt x="12288" y="7195"/>
                    </a:moveTo>
                    <a:cubicBezTo>
                      <a:pt x="12712" y="7195"/>
                      <a:pt x="13139" y="7233"/>
                      <a:pt x="13565" y="7312"/>
                    </a:cubicBezTo>
                    <a:cubicBezTo>
                      <a:pt x="12580" y="8495"/>
                      <a:pt x="11997" y="9992"/>
                      <a:pt x="12078" y="11586"/>
                    </a:cubicBezTo>
                    <a:cubicBezTo>
                      <a:pt x="10836" y="10283"/>
                      <a:pt x="9069" y="9445"/>
                      <a:pt x="7200" y="9445"/>
                    </a:cubicBezTo>
                    <a:cubicBezTo>
                      <a:pt x="7183" y="9445"/>
                      <a:pt x="7166" y="9445"/>
                      <a:pt x="7150" y="9445"/>
                    </a:cubicBezTo>
                    <a:lnTo>
                      <a:pt x="7150" y="9445"/>
                    </a:lnTo>
                    <a:cubicBezTo>
                      <a:pt x="8487" y="7997"/>
                      <a:pt x="10354" y="7195"/>
                      <a:pt x="12288" y="7195"/>
                    </a:cubicBezTo>
                    <a:close/>
                    <a:moveTo>
                      <a:pt x="25327" y="7195"/>
                    </a:moveTo>
                    <a:cubicBezTo>
                      <a:pt x="27263" y="7195"/>
                      <a:pt x="29138" y="7997"/>
                      <a:pt x="30483" y="9445"/>
                    </a:cubicBezTo>
                    <a:cubicBezTo>
                      <a:pt x="30463" y="9445"/>
                      <a:pt x="30443" y="9445"/>
                      <a:pt x="30423" y="9445"/>
                    </a:cubicBezTo>
                    <a:cubicBezTo>
                      <a:pt x="28555" y="9445"/>
                      <a:pt x="26787" y="10283"/>
                      <a:pt x="25545" y="11586"/>
                    </a:cubicBezTo>
                    <a:cubicBezTo>
                      <a:pt x="25626" y="10000"/>
                      <a:pt x="25044" y="8495"/>
                      <a:pt x="24049" y="7312"/>
                    </a:cubicBezTo>
                    <a:cubicBezTo>
                      <a:pt x="24475" y="7233"/>
                      <a:pt x="24903" y="7195"/>
                      <a:pt x="25327" y="7195"/>
                    </a:cubicBezTo>
                    <a:close/>
                    <a:moveTo>
                      <a:pt x="35634" y="7192"/>
                    </a:moveTo>
                    <a:cubicBezTo>
                      <a:pt x="36094" y="7192"/>
                      <a:pt x="36556" y="7237"/>
                      <a:pt x="37015" y="7330"/>
                    </a:cubicBezTo>
                    <a:cubicBezTo>
                      <a:pt x="35998" y="8588"/>
                      <a:pt x="35452" y="10173"/>
                      <a:pt x="35641" y="11840"/>
                    </a:cubicBezTo>
                    <a:lnTo>
                      <a:pt x="35641" y="11840"/>
                    </a:lnTo>
                    <a:cubicBezTo>
                      <a:pt x="34389" y="10389"/>
                      <a:pt x="32523" y="9445"/>
                      <a:pt x="30538" y="9445"/>
                    </a:cubicBezTo>
                    <a:cubicBezTo>
                      <a:pt x="30520" y="9445"/>
                      <a:pt x="30501" y="9445"/>
                      <a:pt x="30483" y="9445"/>
                    </a:cubicBezTo>
                    <a:cubicBezTo>
                      <a:pt x="31822" y="7997"/>
                      <a:pt x="33700" y="7192"/>
                      <a:pt x="35634" y="7192"/>
                    </a:cubicBezTo>
                    <a:close/>
                    <a:moveTo>
                      <a:pt x="112820" y="5042"/>
                    </a:moveTo>
                    <a:cubicBezTo>
                      <a:pt x="115994" y="5042"/>
                      <a:pt x="119168" y="7120"/>
                      <a:pt x="119209" y="11280"/>
                    </a:cubicBezTo>
                    <a:lnTo>
                      <a:pt x="119209" y="11280"/>
                    </a:lnTo>
                    <a:cubicBezTo>
                      <a:pt x="118737" y="11179"/>
                      <a:pt x="118262" y="11130"/>
                      <a:pt x="117790" y="11130"/>
                    </a:cubicBezTo>
                    <a:cubicBezTo>
                      <a:pt x="115926" y="11130"/>
                      <a:pt x="114120" y="11897"/>
                      <a:pt x="112821" y="13289"/>
                    </a:cubicBezTo>
                    <a:cubicBezTo>
                      <a:pt x="111548" y="11909"/>
                      <a:pt x="109747" y="11129"/>
                      <a:pt x="107874" y="11129"/>
                    </a:cubicBezTo>
                    <a:cubicBezTo>
                      <a:pt x="107391" y="11129"/>
                      <a:pt x="106898" y="11183"/>
                      <a:pt x="106432" y="11282"/>
                    </a:cubicBezTo>
                    <a:cubicBezTo>
                      <a:pt x="106468" y="7123"/>
                      <a:pt x="109644" y="5042"/>
                      <a:pt x="112820" y="5042"/>
                    </a:cubicBezTo>
                    <a:close/>
                    <a:moveTo>
                      <a:pt x="136135" y="5042"/>
                    </a:moveTo>
                    <a:cubicBezTo>
                      <a:pt x="139310" y="5042"/>
                      <a:pt x="142484" y="7121"/>
                      <a:pt x="142525" y="11282"/>
                    </a:cubicBezTo>
                    <a:cubicBezTo>
                      <a:pt x="142051" y="11180"/>
                      <a:pt x="141574" y="11130"/>
                      <a:pt x="141100" y="11130"/>
                    </a:cubicBezTo>
                    <a:cubicBezTo>
                      <a:pt x="139242" y="11130"/>
                      <a:pt x="137437" y="11897"/>
                      <a:pt x="136145" y="13289"/>
                    </a:cubicBezTo>
                    <a:cubicBezTo>
                      <a:pt x="134863" y="11909"/>
                      <a:pt x="133071" y="11129"/>
                      <a:pt x="131190" y="11129"/>
                    </a:cubicBezTo>
                    <a:cubicBezTo>
                      <a:pt x="130706" y="11129"/>
                      <a:pt x="130222" y="11183"/>
                      <a:pt x="129747" y="11282"/>
                    </a:cubicBezTo>
                    <a:cubicBezTo>
                      <a:pt x="129783" y="7123"/>
                      <a:pt x="132959" y="5042"/>
                      <a:pt x="136135" y="5042"/>
                    </a:cubicBezTo>
                    <a:close/>
                    <a:moveTo>
                      <a:pt x="89293" y="5147"/>
                    </a:moveTo>
                    <a:cubicBezTo>
                      <a:pt x="92468" y="5147"/>
                      <a:pt x="95642" y="7223"/>
                      <a:pt x="95679" y="11378"/>
                    </a:cubicBezTo>
                    <a:lnTo>
                      <a:pt x="95679" y="11378"/>
                    </a:lnTo>
                    <a:cubicBezTo>
                      <a:pt x="95207" y="11278"/>
                      <a:pt x="94731" y="11229"/>
                      <a:pt x="94259" y="11229"/>
                    </a:cubicBezTo>
                    <a:cubicBezTo>
                      <a:pt x="92396" y="11229"/>
                      <a:pt x="90592" y="11995"/>
                      <a:pt x="89299" y="13388"/>
                    </a:cubicBezTo>
                    <a:cubicBezTo>
                      <a:pt x="88018" y="12008"/>
                      <a:pt x="86226" y="11228"/>
                      <a:pt x="84344" y="11228"/>
                    </a:cubicBezTo>
                    <a:cubicBezTo>
                      <a:pt x="83860" y="11228"/>
                      <a:pt x="83376" y="11282"/>
                      <a:pt x="82902" y="11380"/>
                    </a:cubicBezTo>
                    <a:cubicBezTo>
                      <a:pt x="82937" y="7226"/>
                      <a:pt x="86116" y="5147"/>
                      <a:pt x="89293" y="5147"/>
                    </a:cubicBezTo>
                    <a:close/>
                    <a:moveTo>
                      <a:pt x="42334" y="5241"/>
                    </a:moveTo>
                    <a:cubicBezTo>
                      <a:pt x="45504" y="5241"/>
                      <a:pt x="48679" y="7316"/>
                      <a:pt x="48726" y="11466"/>
                    </a:cubicBezTo>
                    <a:lnTo>
                      <a:pt x="48726" y="11466"/>
                    </a:lnTo>
                    <a:cubicBezTo>
                      <a:pt x="48259" y="11367"/>
                      <a:pt x="47788" y="11318"/>
                      <a:pt x="47320" y="11318"/>
                    </a:cubicBezTo>
                    <a:cubicBezTo>
                      <a:pt x="45461" y="11318"/>
                      <a:pt x="43655" y="12085"/>
                      <a:pt x="42355" y="13477"/>
                    </a:cubicBezTo>
                    <a:cubicBezTo>
                      <a:pt x="41083" y="12097"/>
                      <a:pt x="39282" y="11318"/>
                      <a:pt x="37409" y="11318"/>
                    </a:cubicBezTo>
                    <a:cubicBezTo>
                      <a:pt x="36916" y="11318"/>
                      <a:pt x="36432" y="11371"/>
                      <a:pt x="35966" y="11470"/>
                    </a:cubicBezTo>
                    <a:cubicBezTo>
                      <a:pt x="35993" y="7318"/>
                      <a:pt x="39161" y="5241"/>
                      <a:pt x="42334" y="5241"/>
                    </a:cubicBezTo>
                    <a:close/>
                    <a:moveTo>
                      <a:pt x="65648" y="5241"/>
                    </a:moveTo>
                    <a:cubicBezTo>
                      <a:pt x="68820" y="5241"/>
                      <a:pt x="71995" y="7316"/>
                      <a:pt x="72041" y="11466"/>
                    </a:cubicBezTo>
                    <a:lnTo>
                      <a:pt x="72041" y="11466"/>
                    </a:lnTo>
                    <a:cubicBezTo>
                      <a:pt x="71572" y="11367"/>
                      <a:pt x="71100" y="11318"/>
                      <a:pt x="70631" y="11318"/>
                    </a:cubicBezTo>
                    <a:cubicBezTo>
                      <a:pt x="68767" y="11318"/>
                      <a:pt x="66961" y="12085"/>
                      <a:pt x="65662" y="13477"/>
                    </a:cubicBezTo>
                    <a:cubicBezTo>
                      <a:pt x="64389" y="12097"/>
                      <a:pt x="62588" y="11318"/>
                      <a:pt x="60715" y="11318"/>
                    </a:cubicBezTo>
                    <a:cubicBezTo>
                      <a:pt x="60223" y="11318"/>
                      <a:pt x="59739" y="11371"/>
                      <a:pt x="59273" y="11470"/>
                    </a:cubicBezTo>
                    <a:cubicBezTo>
                      <a:pt x="59304" y="7318"/>
                      <a:pt x="62474" y="5241"/>
                      <a:pt x="65648" y="5241"/>
                    </a:cubicBezTo>
                    <a:close/>
                    <a:moveTo>
                      <a:pt x="18806" y="5349"/>
                    </a:moveTo>
                    <a:cubicBezTo>
                      <a:pt x="21976" y="5349"/>
                      <a:pt x="25149" y="7423"/>
                      <a:pt x="25196" y="11574"/>
                    </a:cubicBezTo>
                    <a:lnTo>
                      <a:pt x="25196" y="11574"/>
                    </a:lnTo>
                    <a:cubicBezTo>
                      <a:pt x="24722" y="11471"/>
                      <a:pt x="24244" y="11421"/>
                      <a:pt x="23770" y="11421"/>
                    </a:cubicBezTo>
                    <a:cubicBezTo>
                      <a:pt x="21912" y="11421"/>
                      <a:pt x="20114" y="12189"/>
                      <a:pt x="18825" y="13585"/>
                    </a:cubicBezTo>
                    <a:cubicBezTo>
                      <a:pt x="17544" y="12205"/>
                      <a:pt x="15752" y="11425"/>
                      <a:pt x="13870" y="11425"/>
                    </a:cubicBezTo>
                    <a:cubicBezTo>
                      <a:pt x="13386" y="11425"/>
                      <a:pt x="12902" y="11470"/>
                      <a:pt x="12427" y="11578"/>
                    </a:cubicBezTo>
                    <a:cubicBezTo>
                      <a:pt x="12463" y="7425"/>
                      <a:pt x="15633" y="5349"/>
                      <a:pt x="18806" y="5349"/>
                    </a:cubicBezTo>
                    <a:close/>
                    <a:moveTo>
                      <a:pt x="117949" y="11501"/>
                    </a:moveTo>
                    <a:cubicBezTo>
                      <a:pt x="118380" y="11501"/>
                      <a:pt x="118814" y="11541"/>
                      <a:pt x="119245" y="11622"/>
                    </a:cubicBezTo>
                    <a:cubicBezTo>
                      <a:pt x="118253" y="12794"/>
                      <a:pt x="117671" y="14304"/>
                      <a:pt x="117757" y="15887"/>
                    </a:cubicBezTo>
                    <a:lnTo>
                      <a:pt x="117757" y="15887"/>
                    </a:lnTo>
                    <a:cubicBezTo>
                      <a:pt x="116507" y="14584"/>
                      <a:pt x="114739" y="13746"/>
                      <a:pt x="112880" y="13746"/>
                    </a:cubicBezTo>
                    <a:cubicBezTo>
                      <a:pt x="112860" y="13746"/>
                      <a:pt x="112840" y="13746"/>
                      <a:pt x="112821" y="13746"/>
                    </a:cubicBezTo>
                    <a:cubicBezTo>
                      <a:pt x="114154" y="12303"/>
                      <a:pt x="116020" y="11501"/>
                      <a:pt x="117949" y="11501"/>
                    </a:cubicBezTo>
                    <a:close/>
                    <a:moveTo>
                      <a:pt x="130985" y="11496"/>
                    </a:moveTo>
                    <a:cubicBezTo>
                      <a:pt x="132925" y="11496"/>
                      <a:pt x="134799" y="12298"/>
                      <a:pt x="136136" y="13746"/>
                    </a:cubicBezTo>
                    <a:cubicBezTo>
                      <a:pt x="136116" y="13746"/>
                      <a:pt x="136096" y="13746"/>
                      <a:pt x="136077" y="13746"/>
                    </a:cubicBezTo>
                    <a:cubicBezTo>
                      <a:pt x="134208" y="13746"/>
                      <a:pt x="132440" y="14584"/>
                      <a:pt x="131199" y="15888"/>
                    </a:cubicBezTo>
                    <a:cubicBezTo>
                      <a:pt x="131279" y="14293"/>
                      <a:pt x="130697" y="12796"/>
                      <a:pt x="129702" y="11613"/>
                    </a:cubicBezTo>
                    <a:cubicBezTo>
                      <a:pt x="130130" y="11534"/>
                      <a:pt x="130559" y="11496"/>
                      <a:pt x="130985" y="11496"/>
                    </a:cubicBezTo>
                    <a:close/>
                    <a:moveTo>
                      <a:pt x="84143" y="11612"/>
                    </a:moveTo>
                    <a:cubicBezTo>
                      <a:pt x="86077" y="11612"/>
                      <a:pt x="87946" y="12415"/>
                      <a:pt x="89290" y="13862"/>
                    </a:cubicBezTo>
                    <a:cubicBezTo>
                      <a:pt x="89271" y="13862"/>
                      <a:pt x="89251" y="13862"/>
                      <a:pt x="89231" y="13862"/>
                    </a:cubicBezTo>
                    <a:cubicBezTo>
                      <a:pt x="87362" y="13862"/>
                      <a:pt x="85595" y="14701"/>
                      <a:pt x="84353" y="16004"/>
                    </a:cubicBezTo>
                    <a:cubicBezTo>
                      <a:pt x="84443" y="14409"/>
                      <a:pt x="83851" y="12913"/>
                      <a:pt x="82866" y="11730"/>
                    </a:cubicBezTo>
                    <a:cubicBezTo>
                      <a:pt x="83291" y="11651"/>
                      <a:pt x="83719" y="11612"/>
                      <a:pt x="84143" y="11612"/>
                    </a:cubicBezTo>
                    <a:close/>
                    <a:moveTo>
                      <a:pt x="94437" y="11612"/>
                    </a:moveTo>
                    <a:cubicBezTo>
                      <a:pt x="94861" y="11612"/>
                      <a:pt x="95289" y="11651"/>
                      <a:pt x="95715" y="11730"/>
                    </a:cubicBezTo>
                    <a:cubicBezTo>
                      <a:pt x="94729" y="12913"/>
                      <a:pt x="94138" y="14409"/>
                      <a:pt x="94228" y="16004"/>
                    </a:cubicBezTo>
                    <a:cubicBezTo>
                      <a:pt x="92977" y="14701"/>
                      <a:pt x="91218" y="13862"/>
                      <a:pt x="89350" y="13862"/>
                    </a:cubicBezTo>
                    <a:cubicBezTo>
                      <a:pt x="89330" y="13862"/>
                      <a:pt x="89310" y="13862"/>
                      <a:pt x="89290" y="13862"/>
                    </a:cubicBezTo>
                    <a:lnTo>
                      <a:pt x="89299" y="13853"/>
                    </a:lnTo>
                    <a:cubicBezTo>
                      <a:pt x="90636" y="12414"/>
                      <a:pt x="92504" y="11612"/>
                      <a:pt x="94437" y="11612"/>
                    </a:cubicBezTo>
                    <a:close/>
                    <a:moveTo>
                      <a:pt x="47493" y="11702"/>
                    </a:moveTo>
                    <a:cubicBezTo>
                      <a:pt x="47918" y="11702"/>
                      <a:pt x="48345" y="11740"/>
                      <a:pt x="48771" y="11819"/>
                    </a:cubicBezTo>
                    <a:cubicBezTo>
                      <a:pt x="47772" y="12997"/>
                      <a:pt x="47190" y="14487"/>
                      <a:pt x="47274" y="16083"/>
                    </a:cubicBezTo>
                    <a:lnTo>
                      <a:pt x="47274" y="16083"/>
                    </a:lnTo>
                    <a:cubicBezTo>
                      <a:pt x="46033" y="14786"/>
                      <a:pt x="44269" y="13952"/>
                      <a:pt x="42406" y="13952"/>
                    </a:cubicBezTo>
                    <a:cubicBezTo>
                      <a:pt x="42389" y="13952"/>
                      <a:pt x="42372" y="13952"/>
                      <a:pt x="42355" y="13952"/>
                    </a:cubicBezTo>
                    <a:lnTo>
                      <a:pt x="42355" y="13952"/>
                    </a:lnTo>
                    <a:cubicBezTo>
                      <a:pt x="43693" y="12505"/>
                      <a:pt x="45560" y="11702"/>
                      <a:pt x="47493" y="11702"/>
                    </a:cubicBezTo>
                    <a:close/>
                    <a:moveTo>
                      <a:pt x="60501" y="11702"/>
                    </a:moveTo>
                    <a:cubicBezTo>
                      <a:pt x="62439" y="11702"/>
                      <a:pt x="64308" y="12505"/>
                      <a:pt x="65653" y="13952"/>
                    </a:cubicBezTo>
                    <a:cubicBezTo>
                      <a:pt x="65633" y="13952"/>
                      <a:pt x="65613" y="13952"/>
                      <a:pt x="65593" y="13952"/>
                    </a:cubicBezTo>
                    <a:cubicBezTo>
                      <a:pt x="63725" y="13952"/>
                      <a:pt x="61957" y="14790"/>
                      <a:pt x="60715" y="16094"/>
                    </a:cubicBezTo>
                    <a:cubicBezTo>
                      <a:pt x="60796" y="14499"/>
                      <a:pt x="60214" y="13002"/>
                      <a:pt x="59219" y="11819"/>
                    </a:cubicBezTo>
                    <a:cubicBezTo>
                      <a:pt x="59646" y="11740"/>
                      <a:pt x="60075" y="11702"/>
                      <a:pt x="60501" y="11702"/>
                    </a:cubicBezTo>
                    <a:close/>
                    <a:moveTo>
                      <a:pt x="106098" y="7003"/>
                    </a:moveTo>
                    <a:cubicBezTo>
                      <a:pt x="106560" y="7003"/>
                      <a:pt x="107026" y="7049"/>
                      <a:pt x="107489" y="7142"/>
                    </a:cubicBezTo>
                    <a:cubicBezTo>
                      <a:pt x="106479" y="8394"/>
                      <a:pt x="105932" y="9985"/>
                      <a:pt x="106135" y="11656"/>
                    </a:cubicBezTo>
                    <a:lnTo>
                      <a:pt x="106135" y="11656"/>
                    </a:lnTo>
                    <a:cubicBezTo>
                      <a:pt x="106639" y="11546"/>
                      <a:pt x="107148" y="11492"/>
                      <a:pt x="107652" y="11492"/>
                    </a:cubicBezTo>
                    <a:cubicBezTo>
                      <a:pt x="109592" y="11492"/>
                      <a:pt x="111471" y="12290"/>
                      <a:pt x="112821" y="13746"/>
                    </a:cubicBezTo>
                    <a:cubicBezTo>
                      <a:pt x="112802" y="13746"/>
                      <a:pt x="112783" y="13746"/>
                      <a:pt x="112765" y="13746"/>
                    </a:cubicBezTo>
                    <a:cubicBezTo>
                      <a:pt x="110778" y="13746"/>
                      <a:pt x="108911" y="14691"/>
                      <a:pt x="107659" y="16138"/>
                    </a:cubicBezTo>
                    <a:lnTo>
                      <a:pt x="107659" y="16138"/>
                    </a:lnTo>
                    <a:cubicBezTo>
                      <a:pt x="107785" y="14463"/>
                      <a:pt x="107175" y="12886"/>
                      <a:pt x="106127" y="11658"/>
                    </a:cubicBezTo>
                    <a:cubicBezTo>
                      <a:pt x="106127" y="11658"/>
                      <a:pt x="106128" y="11658"/>
                      <a:pt x="106128" y="11658"/>
                    </a:cubicBezTo>
                    <a:lnTo>
                      <a:pt x="106128" y="11658"/>
                    </a:lnTo>
                    <a:cubicBezTo>
                      <a:pt x="106131" y="11661"/>
                      <a:pt x="106133" y="11664"/>
                      <a:pt x="106136" y="11667"/>
                    </a:cubicBezTo>
                    <a:cubicBezTo>
                      <a:pt x="106136" y="11664"/>
                      <a:pt x="106135" y="11660"/>
                      <a:pt x="106135" y="11656"/>
                    </a:cubicBezTo>
                    <a:lnTo>
                      <a:pt x="106135" y="11656"/>
                    </a:lnTo>
                    <a:cubicBezTo>
                      <a:pt x="106133" y="11657"/>
                      <a:pt x="106130" y="11657"/>
                      <a:pt x="106128" y="11658"/>
                    </a:cubicBezTo>
                    <a:lnTo>
                      <a:pt x="106128" y="11658"/>
                    </a:lnTo>
                    <a:cubicBezTo>
                      <a:pt x="104868" y="10198"/>
                      <a:pt x="102995" y="9256"/>
                      <a:pt x="101004" y="9256"/>
                    </a:cubicBezTo>
                    <a:cubicBezTo>
                      <a:pt x="100985" y="9256"/>
                      <a:pt x="100967" y="9257"/>
                      <a:pt x="100948" y="9257"/>
                    </a:cubicBezTo>
                    <a:cubicBezTo>
                      <a:pt x="102293" y="7803"/>
                      <a:pt x="104164" y="7003"/>
                      <a:pt x="106098" y="7003"/>
                    </a:cubicBezTo>
                    <a:close/>
                    <a:moveTo>
                      <a:pt x="13651" y="11804"/>
                    </a:moveTo>
                    <a:cubicBezTo>
                      <a:pt x="15587" y="11804"/>
                      <a:pt x="17458" y="12604"/>
                      <a:pt x="18799" y="14050"/>
                    </a:cubicBezTo>
                    <a:lnTo>
                      <a:pt x="18799" y="14050"/>
                    </a:lnTo>
                    <a:cubicBezTo>
                      <a:pt x="18788" y="14050"/>
                      <a:pt x="18777" y="14050"/>
                      <a:pt x="18766" y="14050"/>
                    </a:cubicBezTo>
                    <a:cubicBezTo>
                      <a:pt x="16897" y="14050"/>
                      <a:pt x="15129" y="14889"/>
                      <a:pt x="13888" y="16192"/>
                    </a:cubicBezTo>
                    <a:cubicBezTo>
                      <a:pt x="13968" y="14597"/>
                      <a:pt x="13386" y="13101"/>
                      <a:pt x="12391" y="11918"/>
                    </a:cubicBezTo>
                    <a:cubicBezTo>
                      <a:pt x="12811" y="11842"/>
                      <a:pt x="13233" y="11804"/>
                      <a:pt x="13651" y="11804"/>
                    </a:cubicBezTo>
                    <a:close/>
                    <a:moveTo>
                      <a:pt x="23971" y="11800"/>
                    </a:moveTo>
                    <a:cubicBezTo>
                      <a:pt x="24396" y="11800"/>
                      <a:pt x="24824" y="11839"/>
                      <a:pt x="25250" y="11918"/>
                    </a:cubicBezTo>
                    <a:cubicBezTo>
                      <a:pt x="24255" y="13101"/>
                      <a:pt x="23673" y="14597"/>
                      <a:pt x="23753" y="16192"/>
                    </a:cubicBezTo>
                    <a:cubicBezTo>
                      <a:pt x="22512" y="14889"/>
                      <a:pt x="20744" y="14050"/>
                      <a:pt x="18884" y="14050"/>
                    </a:cubicBezTo>
                    <a:cubicBezTo>
                      <a:pt x="18864" y="14050"/>
                      <a:pt x="18845" y="14050"/>
                      <a:pt x="18825" y="14051"/>
                    </a:cubicBezTo>
                    <a:cubicBezTo>
                      <a:pt x="20162" y="12603"/>
                      <a:pt x="22036" y="11800"/>
                      <a:pt x="23971" y="11800"/>
                    </a:cubicBezTo>
                    <a:close/>
                    <a:moveTo>
                      <a:pt x="37191" y="11695"/>
                    </a:moveTo>
                    <a:cubicBezTo>
                      <a:pt x="39126" y="11695"/>
                      <a:pt x="41007" y="12498"/>
                      <a:pt x="42355" y="13952"/>
                    </a:cubicBezTo>
                    <a:lnTo>
                      <a:pt x="42355" y="13952"/>
                    </a:lnTo>
                    <a:cubicBezTo>
                      <a:pt x="42352" y="13952"/>
                      <a:pt x="42349" y="13952"/>
                      <a:pt x="42346" y="13952"/>
                    </a:cubicBezTo>
                    <a:cubicBezTo>
                      <a:pt x="42328" y="13952"/>
                      <a:pt x="42309" y="13952"/>
                      <a:pt x="42291" y="13952"/>
                    </a:cubicBezTo>
                    <a:cubicBezTo>
                      <a:pt x="40304" y="13952"/>
                      <a:pt x="38437" y="14897"/>
                      <a:pt x="37185" y="16344"/>
                    </a:cubicBezTo>
                    <a:cubicBezTo>
                      <a:pt x="37320" y="14669"/>
                      <a:pt x="36710" y="13092"/>
                      <a:pt x="35662" y="11864"/>
                    </a:cubicBezTo>
                    <a:cubicBezTo>
                      <a:pt x="36169" y="11750"/>
                      <a:pt x="36682" y="11695"/>
                      <a:pt x="37191" y="11695"/>
                    </a:cubicBezTo>
                    <a:close/>
                    <a:moveTo>
                      <a:pt x="124477" y="9648"/>
                    </a:moveTo>
                    <a:cubicBezTo>
                      <a:pt x="127652" y="9648"/>
                      <a:pt x="130827" y="11726"/>
                      <a:pt x="130867" y="15888"/>
                    </a:cubicBezTo>
                    <a:cubicBezTo>
                      <a:pt x="130394" y="15786"/>
                      <a:pt x="129917" y="15736"/>
                      <a:pt x="129443" y="15736"/>
                    </a:cubicBezTo>
                    <a:cubicBezTo>
                      <a:pt x="127584" y="15736"/>
                      <a:pt x="125780" y="16502"/>
                      <a:pt x="124487" y="17895"/>
                    </a:cubicBezTo>
                    <a:cubicBezTo>
                      <a:pt x="123206" y="16515"/>
                      <a:pt x="121414" y="15735"/>
                      <a:pt x="119532" y="15735"/>
                    </a:cubicBezTo>
                    <a:cubicBezTo>
                      <a:pt x="119048" y="15735"/>
                      <a:pt x="118564" y="15780"/>
                      <a:pt x="118089" y="15888"/>
                    </a:cubicBezTo>
                    <a:cubicBezTo>
                      <a:pt x="118125" y="11729"/>
                      <a:pt x="121301" y="9648"/>
                      <a:pt x="124477" y="9648"/>
                    </a:cubicBezTo>
                    <a:close/>
                    <a:moveTo>
                      <a:pt x="77633" y="9753"/>
                    </a:moveTo>
                    <a:cubicBezTo>
                      <a:pt x="80805" y="9753"/>
                      <a:pt x="83979" y="11828"/>
                      <a:pt x="84022" y="15982"/>
                    </a:cubicBezTo>
                    <a:lnTo>
                      <a:pt x="84022" y="15982"/>
                    </a:lnTo>
                    <a:cubicBezTo>
                      <a:pt x="83547" y="15880"/>
                      <a:pt x="83069" y="15830"/>
                      <a:pt x="82594" y="15830"/>
                    </a:cubicBezTo>
                    <a:cubicBezTo>
                      <a:pt x="80737" y="15830"/>
                      <a:pt x="78939" y="16596"/>
                      <a:pt x="77651" y="17984"/>
                    </a:cubicBezTo>
                    <a:cubicBezTo>
                      <a:pt x="76369" y="16613"/>
                      <a:pt x="74577" y="15825"/>
                      <a:pt x="72696" y="15825"/>
                    </a:cubicBezTo>
                    <a:cubicBezTo>
                      <a:pt x="72212" y="15825"/>
                      <a:pt x="71728" y="15879"/>
                      <a:pt x="71253" y="15986"/>
                    </a:cubicBezTo>
                    <a:cubicBezTo>
                      <a:pt x="71284" y="11832"/>
                      <a:pt x="74458" y="9753"/>
                      <a:pt x="77633" y="9753"/>
                    </a:cubicBezTo>
                    <a:close/>
                    <a:moveTo>
                      <a:pt x="100947" y="9753"/>
                    </a:moveTo>
                    <a:cubicBezTo>
                      <a:pt x="104122" y="9753"/>
                      <a:pt x="107296" y="11830"/>
                      <a:pt x="107337" y="15986"/>
                    </a:cubicBezTo>
                    <a:cubicBezTo>
                      <a:pt x="106864" y="15884"/>
                      <a:pt x="106386" y="15834"/>
                      <a:pt x="105913" y="15834"/>
                    </a:cubicBezTo>
                    <a:cubicBezTo>
                      <a:pt x="104054" y="15834"/>
                      <a:pt x="102249" y="16601"/>
                      <a:pt x="100957" y="17993"/>
                    </a:cubicBezTo>
                    <a:cubicBezTo>
                      <a:pt x="99676" y="16613"/>
                      <a:pt x="97883" y="15834"/>
                      <a:pt x="96002" y="15834"/>
                    </a:cubicBezTo>
                    <a:cubicBezTo>
                      <a:pt x="95518" y="15834"/>
                      <a:pt x="95034" y="15888"/>
                      <a:pt x="94559" y="15986"/>
                    </a:cubicBezTo>
                    <a:cubicBezTo>
                      <a:pt x="94595" y="11832"/>
                      <a:pt x="97771" y="9753"/>
                      <a:pt x="100947" y="9753"/>
                    </a:cubicBezTo>
                    <a:close/>
                    <a:moveTo>
                      <a:pt x="53999" y="9848"/>
                    </a:moveTo>
                    <a:cubicBezTo>
                      <a:pt x="57176" y="9848"/>
                      <a:pt x="60352" y="11927"/>
                      <a:pt x="60393" y="16085"/>
                    </a:cubicBezTo>
                    <a:cubicBezTo>
                      <a:pt x="59913" y="15980"/>
                      <a:pt x="59429" y="15929"/>
                      <a:pt x="58949" y="15929"/>
                    </a:cubicBezTo>
                    <a:cubicBezTo>
                      <a:pt x="57093" y="15929"/>
                      <a:pt x="55295" y="16694"/>
                      <a:pt x="53999" y="18087"/>
                    </a:cubicBezTo>
                    <a:lnTo>
                      <a:pt x="53999" y="18087"/>
                    </a:lnTo>
                    <a:cubicBezTo>
                      <a:pt x="52718" y="16710"/>
                      <a:pt x="50928" y="15932"/>
                      <a:pt x="49049" y="15932"/>
                    </a:cubicBezTo>
                    <a:cubicBezTo>
                      <a:pt x="48565" y="15932"/>
                      <a:pt x="48081" y="15977"/>
                      <a:pt x="47606" y="16085"/>
                    </a:cubicBezTo>
                    <a:cubicBezTo>
                      <a:pt x="47646" y="11927"/>
                      <a:pt x="50823" y="9848"/>
                      <a:pt x="53999" y="9848"/>
                    </a:cubicBezTo>
                    <a:close/>
                    <a:moveTo>
                      <a:pt x="7166" y="9943"/>
                    </a:moveTo>
                    <a:cubicBezTo>
                      <a:pt x="10341" y="9943"/>
                      <a:pt x="13516" y="12022"/>
                      <a:pt x="13556" y="16183"/>
                    </a:cubicBezTo>
                    <a:cubicBezTo>
                      <a:pt x="13083" y="16081"/>
                      <a:pt x="12605" y="16031"/>
                      <a:pt x="12131" y="16031"/>
                    </a:cubicBezTo>
                    <a:cubicBezTo>
                      <a:pt x="10273" y="16031"/>
                      <a:pt x="8469" y="16796"/>
                      <a:pt x="7176" y="18181"/>
                    </a:cubicBezTo>
                    <a:cubicBezTo>
                      <a:pt x="5901" y="16817"/>
                      <a:pt x="4126" y="16040"/>
                      <a:pt x="2258" y="16040"/>
                    </a:cubicBezTo>
                    <a:cubicBezTo>
                      <a:pt x="2237" y="16040"/>
                      <a:pt x="2216" y="16040"/>
                      <a:pt x="2194" y="16040"/>
                    </a:cubicBezTo>
                    <a:lnTo>
                      <a:pt x="2212" y="16022"/>
                    </a:lnTo>
                    <a:lnTo>
                      <a:pt x="2212" y="16022"/>
                    </a:lnTo>
                    <a:cubicBezTo>
                      <a:pt x="1728" y="16031"/>
                      <a:pt x="1245" y="16076"/>
                      <a:pt x="770" y="16183"/>
                    </a:cubicBezTo>
                    <a:cubicBezTo>
                      <a:pt x="810" y="12024"/>
                      <a:pt x="3988" y="9943"/>
                      <a:pt x="7166" y="9943"/>
                    </a:cubicBezTo>
                    <a:close/>
                    <a:moveTo>
                      <a:pt x="30463" y="9956"/>
                    </a:moveTo>
                    <a:cubicBezTo>
                      <a:pt x="33636" y="9956"/>
                      <a:pt x="36811" y="12033"/>
                      <a:pt x="36854" y="16188"/>
                    </a:cubicBezTo>
                    <a:lnTo>
                      <a:pt x="36854" y="16188"/>
                    </a:lnTo>
                    <a:cubicBezTo>
                      <a:pt x="36379" y="16086"/>
                      <a:pt x="35901" y="16036"/>
                      <a:pt x="35426" y="16036"/>
                    </a:cubicBezTo>
                    <a:cubicBezTo>
                      <a:pt x="33569" y="16036"/>
                      <a:pt x="31771" y="16802"/>
                      <a:pt x="30483" y="18190"/>
                    </a:cubicBezTo>
                    <a:cubicBezTo>
                      <a:pt x="29201" y="16819"/>
                      <a:pt x="27409" y="16031"/>
                      <a:pt x="25528" y="16031"/>
                    </a:cubicBezTo>
                    <a:cubicBezTo>
                      <a:pt x="25044" y="16031"/>
                      <a:pt x="24560" y="16085"/>
                      <a:pt x="24085" y="16192"/>
                    </a:cubicBezTo>
                    <a:cubicBezTo>
                      <a:pt x="24116" y="12034"/>
                      <a:pt x="27288" y="9956"/>
                      <a:pt x="30463" y="9956"/>
                    </a:cubicBezTo>
                    <a:close/>
                    <a:moveTo>
                      <a:pt x="119326" y="16110"/>
                    </a:moveTo>
                    <a:cubicBezTo>
                      <a:pt x="121265" y="16110"/>
                      <a:pt x="123134" y="16913"/>
                      <a:pt x="124478" y="18361"/>
                    </a:cubicBezTo>
                    <a:cubicBezTo>
                      <a:pt x="124458" y="18360"/>
                      <a:pt x="124439" y="18360"/>
                      <a:pt x="124419" y="18360"/>
                    </a:cubicBezTo>
                    <a:cubicBezTo>
                      <a:pt x="122550" y="18360"/>
                      <a:pt x="120782" y="19199"/>
                      <a:pt x="119541" y="20502"/>
                    </a:cubicBezTo>
                    <a:cubicBezTo>
                      <a:pt x="119622" y="18907"/>
                      <a:pt x="119039" y="17411"/>
                      <a:pt x="118045" y="16228"/>
                    </a:cubicBezTo>
                    <a:cubicBezTo>
                      <a:pt x="118472" y="16149"/>
                      <a:pt x="118901" y="16110"/>
                      <a:pt x="119326" y="16110"/>
                    </a:cubicBezTo>
                    <a:close/>
                    <a:moveTo>
                      <a:pt x="129624" y="16110"/>
                    </a:moveTo>
                    <a:cubicBezTo>
                      <a:pt x="130049" y="16110"/>
                      <a:pt x="130477" y="16149"/>
                      <a:pt x="130903" y="16228"/>
                    </a:cubicBezTo>
                    <a:cubicBezTo>
                      <a:pt x="129908" y="17402"/>
                      <a:pt x="129326" y="18907"/>
                      <a:pt x="129415" y="20493"/>
                    </a:cubicBezTo>
                    <a:lnTo>
                      <a:pt x="129415" y="20502"/>
                    </a:lnTo>
                    <a:cubicBezTo>
                      <a:pt x="128165" y="19199"/>
                      <a:pt x="126397" y="18360"/>
                      <a:pt x="124537" y="18360"/>
                    </a:cubicBezTo>
                    <a:cubicBezTo>
                      <a:pt x="124517" y="18360"/>
                      <a:pt x="124498" y="18360"/>
                      <a:pt x="124478" y="18361"/>
                    </a:cubicBezTo>
                    <a:cubicBezTo>
                      <a:pt x="125815" y="16913"/>
                      <a:pt x="127689" y="16110"/>
                      <a:pt x="129624" y="16110"/>
                    </a:cubicBezTo>
                    <a:close/>
                    <a:moveTo>
                      <a:pt x="82783" y="16209"/>
                    </a:moveTo>
                    <a:cubicBezTo>
                      <a:pt x="83207" y="16209"/>
                      <a:pt x="83633" y="16247"/>
                      <a:pt x="84057" y="16327"/>
                    </a:cubicBezTo>
                    <a:cubicBezTo>
                      <a:pt x="83538" y="16945"/>
                      <a:pt x="83135" y="17653"/>
                      <a:pt x="82875" y="18414"/>
                    </a:cubicBezTo>
                    <a:cubicBezTo>
                      <a:pt x="82633" y="19113"/>
                      <a:pt x="82534" y="19848"/>
                      <a:pt x="82570" y="20592"/>
                    </a:cubicBezTo>
                    <a:cubicBezTo>
                      <a:pt x="81322" y="19282"/>
                      <a:pt x="79551" y="18450"/>
                      <a:pt x="77681" y="18450"/>
                    </a:cubicBezTo>
                    <a:cubicBezTo>
                      <a:pt x="77671" y="18450"/>
                      <a:pt x="77661" y="18450"/>
                      <a:pt x="77651" y="18450"/>
                    </a:cubicBezTo>
                    <a:cubicBezTo>
                      <a:pt x="78988" y="17010"/>
                      <a:pt x="80855" y="16209"/>
                      <a:pt x="82783" y="16209"/>
                    </a:cubicBezTo>
                    <a:close/>
                    <a:moveTo>
                      <a:pt x="95788" y="16212"/>
                    </a:moveTo>
                    <a:cubicBezTo>
                      <a:pt x="97720" y="16212"/>
                      <a:pt x="99592" y="17008"/>
                      <a:pt x="100939" y="18450"/>
                    </a:cubicBezTo>
                    <a:cubicBezTo>
                      <a:pt x="100919" y="18450"/>
                      <a:pt x="100900" y="18450"/>
                      <a:pt x="100880" y="18450"/>
                    </a:cubicBezTo>
                    <a:cubicBezTo>
                      <a:pt x="99011" y="18450"/>
                      <a:pt x="97252" y="19288"/>
                      <a:pt x="96011" y="20592"/>
                    </a:cubicBezTo>
                    <a:cubicBezTo>
                      <a:pt x="96047" y="19848"/>
                      <a:pt x="95948" y="19113"/>
                      <a:pt x="95706" y="18414"/>
                    </a:cubicBezTo>
                    <a:cubicBezTo>
                      <a:pt x="95446" y="17653"/>
                      <a:pt x="95043" y="16945"/>
                      <a:pt x="94523" y="16327"/>
                    </a:cubicBezTo>
                    <a:cubicBezTo>
                      <a:pt x="94944" y="16250"/>
                      <a:pt x="95367" y="16212"/>
                      <a:pt x="95788" y="16212"/>
                    </a:cubicBezTo>
                    <a:close/>
                    <a:moveTo>
                      <a:pt x="48848" y="16307"/>
                    </a:moveTo>
                    <a:cubicBezTo>
                      <a:pt x="50780" y="16307"/>
                      <a:pt x="52650" y="17108"/>
                      <a:pt x="53987" y="18558"/>
                    </a:cubicBezTo>
                    <a:lnTo>
                      <a:pt x="53987" y="18558"/>
                    </a:lnTo>
                    <a:cubicBezTo>
                      <a:pt x="53970" y="18558"/>
                      <a:pt x="53953" y="18557"/>
                      <a:pt x="53936" y="18557"/>
                    </a:cubicBezTo>
                    <a:cubicBezTo>
                      <a:pt x="52067" y="18557"/>
                      <a:pt x="50308" y="19396"/>
                      <a:pt x="49058" y="20699"/>
                    </a:cubicBezTo>
                    <a:cubicBezTo>
                      <a:pt x="49147" y="19104"/>
                      <a:pt x="48565" y="17608"/>
                      <a:pt x="47570" y="16425"/>
                    </a:cubicBezTo>
                    <a:cubicBezTo>
                      <a:pt x="47996" y="16346"/>
                      <a:pt x="48423" y="16307"/>
                      <a:pt x="48848" y="16307"/>
                    </a:cubicBezTo>
                    <a:close/>
                    <a:moveTo>
                      <a:pt x="59142" y="16307"/>
                    </a:moveTo>
                    <a:cubicBezTo>
                      <a:pt x="59567" y="16307"/>
                      <a:pt x="59994" y="16346"/>
                      <a:pt x="60420" y="16425"/>
                    </a:cubicBezTo>
                    <a:cubicBezTo>
                      <a:pt x="59425" y="17608"/>
                      <a:pt x="58843" y="19104"/>
                      <a:pt x="58932" y="20699"/>
                    </a:cubicBezTo>
                    <a:cubicBezTo>
                      <a:pt x="57691" y="19396"/>
                      <a:pt x="55923" y="18557"/>
                      <a:pt x="54054" y="18557"/>
                    </a:cubicBezTo>
                    <a:cubicBezTo>
                      <a:pt x="54037" y="18557"/>
                      <a:pt x="54020" y="18558"/>
                      <a:pt x="54003" y="18558"/>
                    </a:cubicBezTo>
                    <a:lnTo>
                      <a:pt x="54003" y="18558"/>
                    </a:lnTo>
                    <a:cubicBezTo>
                      <a:pt x="55340" y="17108"/>
                      <a:pt x="57210" y="16307"/>
                      <a:pt x="59142" y="16307"/>
                    </a:cubicBezTo>
                    <a:close/>
                    <a:moveTo>
                      <a:pt x="25317" y="16414"/>
                    </a:moveTo>
                    <a:cubicBezTo>
                      <a:pt x="27247" y="16414"/>
                      <a:pt x="29113" y="17211"/>
                      <a:pt x="30456" y="18656"/>
                    </a:cubicBezTo>
                    <a:cubicBezTo>
                      <a:pt x="30436" y="18656"/>
                      <a:pt x="30416" y="18656"/>
                      <a:pt x="30397" y="18656"/>
                    </a:cubicBezTo>
                    <a:cubicBezTo>
                      <a:pt x="28528" y="18656"/>
                      <a:pt x="26769" y="19494"/>
                      <a:pt x="25528" y="20789"/>
                    </a:cubicBezTo>
                    <a:cubicBezTo>
                      <a:pt x="25563" y="20054"/>
                      <a:pt x="25456" y="19310"/>
                      <a:pt x="25223" y="18611"/>
                    </a:cubicBezTo>
                    <a:cubicBezTo>
                      <a:pt x="24954" y="17850"/>
                      <a:pt x="24551" y="17142"/>
                      <a:pt x="24031" y="16533"/>
                    </a:cubicBezTo>
                    <a:cubicBezTo>
                      <a:pt x="24460" y="16453"/>
                      <a:pt x="24890" y="16414"/>
                      <a:pt x="25317" y="16414"/>
                    </a:cubicBezTo>
                    <a:close/>
                    <a:moveTo>
                      <a:pt x="12296" y="16415"/>
                    </a:moveTo>
                    <a:cubicBezTo>
                      <a:pt x="12720" y="16415"/>
                      <a:pt x="13148" y="16454"/>
                      <a:pt x="13574" y="16533"/>
                    </a:cubicBezTo>
                    <a:cubicBezTo>
                      <a:pt x="13055" y="17151"/>
                      <a:pt x="12651" y="17850"/>
                      <a:pt x="12391" y="18611"/>
                    </a:cubicBezTo>
                    <a:cubicBezTo>
                      <a:pt x="12150" y="19310"/>
                      <a:pt x="12042" y="20054"/>
                      <a:pt x="12087" y="20789"/>
                    </a:cubicBezTo>
                    <a:lnTo>
                      <a:pt x="12078" y="20798"/>
                    </a:lnTo>
                    <a:cubicBezTo>
                      <a:pt x="10836" y="19494"/>
                      <a:pt x="9077" y="18656"/>
                      <a:pt x="7217" y="18656"/>
                    </a:cubicBezTo>
                    <a:cubicBezTo>
                      <a:pt x="7198" y="18656"/>
                      <a:pt x="7178" y="18656"/>
                      <a:pt x="7159" y="18656"/>
                    </a:cubicBezTo>
                    <a:cubicBezTo>
                      <a:pt x="8496" y="17216"/>
                      <a:pt x="10363" y="16415"/>
                      <a:pt x="12296" y="16415"/>
                    </a:cubicBezTo>
                    <a:close/>
                    <a:moveTo>
                      <a:pt x="106101" y="16205"/>
                    </a:moveTo>
                    <a:cubicBezTo>
                      <a:pt x="106563" y="16205"/>
                      <a:pt x="107027" y="16251"/>
                      <a:pt x="107489" y="16344"/>
                    </a:cubicBezTo>
                    <a:cubicBezTo>
                      <a:pt x="106486" y="17599"/>
                      <a:pt x="105930" y="19194"/>
                      <a:pt x="106136" y="20861"/>
                    </a:cubicBezTo>
                    <a:cubicBezTo>
                      <a:pt x="104879" y="19398"/>
                      <a:pt x="102991" y="18450"/>
                      <a:pt x="100994" y="18450"/>
                    </a:cubicBezTo>
                    <a:cubicBezTo>
                      <a:pt x="100985" y="18450"/>
                      <a:pt x="100975" y="18450"/>
                      <a:pt x="100966" y="18450"/>
                    </a:cubicBezTo>
                    <a:cubicBezTo>
                      <a:pt x="102304" y="17004"/>
                      <a:pt x="104173" y="16205"/>
                      <a:pt x="106101" y="16205"/>
                    </a:cubicBezTo>
                    <a:close/>
                    <a:moveTo>
                      <a:pt x="70810" y="11698"/>
                    </a:moveTo>
                    <a:cubicBezTo>
                      <a:pt x="71303" y="11698"/>
                      <a:pt x="71800" y="11750"/>
                      <a:pt x="72292" y="11855"/>
                    </a:cubicBezTo>
                    <a:cubicBezTo>
                      <a:pt x="71289" y="13110"/>
                      <a:pt x="70742" y="14705"/>
                      <a:pt x="70939" y="16380"/>
                    </a:cubicBezTo>
                    <a:lnTo>
                      <a:pt x="70957" y="16371"/>
                    </a:lnTo>
                    <a:cubicBezTo>
                      <a:pt x="71461" y="16260"/>
                      <a:pt x="71969" y="16205"/>
                      <a:pt x="72473" y="16205"/>
                    </a:cubicBezTo>
                    <a:cubicBezTo>
                      <a:pt x="74401" y="16205"/>
                      <a:pt x="76274" y="17001"/>
                      <a:pt x="77624" y="18450"/>
                    </a:cubicBezTo>
                    <a:cubicBezTo>
                      <a:pt x="77606" y="18450"/>
                      <a:pt x="77588" y="18450"/>
                      <a:pt x="77570" y="18450"/>
                    </a:cubicBezTo>
                    <a:cubicBezTo>
                      <a:pt x="75520" y="18450"/>
                      <a:pt x="73598" y="19458"/>
                      <a:pt x="72346" y="20986"/>
                    </a:cubicBezTo>
                    <a:cubicBezTo>
                      <a:pt x="72738" y="17269"/>
                      <a:pt x="69425" y="13952"/>
                      <a:pt x="65712" y="13952"/>
                    </a:cubicBezTo>
                    <a:cubicBezTo>
                      <a:pt x="65692" y="13952"/>
                      <a:pt x="65673" y="13952"/>
                      <a:pt x="65653" y="13952"/>
                    </a:cubicBezTo>
                    <a:cubicBezTo>
                      <a:pt x="66995" y="12495"/>
                      <a:pt x="68873" y="11698"/>
                      <a:pt x="70810" y="11698"/>
                    </a:cubicBezTo>
                    <a:close/>
                    <a:moveTo>
                      <a:pt x="35592" y="16407"/>
                    </a:moveTo>
                    <a:cubicBezTo>
                      <a:pt x="36059" y="16407"/>
                      <a:pt x="36530" y="16454"/>
                      <a:pt x="36997" y="16551"/>
                    </a:cubicBezTo>
                    <a:cubicBezTo>
                      <a:pt x="36004" y="17802"/>
                      <a:pt x="35449" y="19385"/>
                      <a:pt x="35643" y="21056"/>
                    </a:cubicBezTo>
                    <a:lnTo>
                      <a:pt x="35643" y="21056"/>
                    </a:lnTo>
                    <a:cubicBezTo>
                      <a:pt x="34391" y="19601"/>
                      <a:pt x="32515" y="18647"/>
                      <a:pt x="30529" y="18647"/>
                    </a:cubicBezTo>
                    <a:cubicBezTo>
                      <a:pt x="30511" y="18647"/>
                      <a:pt x="30492" y="18647"/>
                      <a:pt x="30474" y="18647"/>
                    </a:cubicBezTo>
                    <a:cubicBezTo>
                      <a:pt x="31808" y="17205"/>
                      <a:pt x="33669" y="16407"/>
                      <a:pt x="35592" y="16407"/>
                    </a:cubicBezTo>
                    <a:close/>
                    <a:moveTo>
                      <a:pt x="112821" y="14253"/>
                    </a:moveTo>
                    <a:cubicBezTo>
                      <a:pt x="115997" y="14253"/>
                      <a:pt x="119174" y="16332"/>
                      <a:pt x="119218" y="20493"/>
                    </a:cubicBezTo>
                    <a:cubicBezTo>
                      <a:pt x="118738" y="20388"/>
                      <a:pt x="118254" y="20337"/>
                      <a:pt x="117773" y="20337"/>
                    </a:cubicBezTo>
                    <a:cubicBezTo>
                      <a:pt x="115916" y="20337"/>
                      <a:pt x="114116" y="21103"/>
                      <a:pt x="112821" y="22491"/>
                    </a:cubicBezTo>
                    <a:cubicBezTo>
                      <a:pt x="111548" y="21120"/>
                      <a:pt x="109756" y="20332"/>
                      <a:pt x="107874" y="20332"/>
                    </a:cubicBezTo>
                    <a:cubicBezTo>
                      <a:pt x="107391" y="20332"/>
                      <a:pt x="106907" y="20386"/>
                      <a:pt x="106432" y="20493"/>
                    </a:cubicBezTo>
                    <a:cubicBezTo>
                      <a:pt x="106468" y="16334"/>
                      <a:pt x="109644" y="14253"/>
                      <a:pt x="112821" y="14253"/>
                    </a:cubicBezTo>
                    <a:close/>
                    <a:moveTo>
                      <a:pt x="136138" y="14252"/>
                    </a:moveTo>
                    <a:cubicBezTo>
                      <a:pt x="139311" y="14252"/>
                      <a:pt x="142484" y="16329"/>
                      <a:pt x="142525" y="20484"/>
                    </a:cubicBezTo>
                    <a:lnTo>
                      <a:pt x="142525" y="20493"/>
                    </a:lnTo>
                    <a:cubicBezTo>
                      <a:pt x="142051" y="20391"/>
                      <a:pt x="141574" y="20341"/>
                      <a:pt x="141100" y="20341"/>
                    </a:cubicBezTo>
                    <a:cubicBezTo>
                      <a:pt x="139242" y="20341"/>
                      <a:pt x="137437" y="21108"/>
                      <a:pt x="136145" y="22500"/>
                    </a:cubicBezTo>
                    <a:cubicBezTo>
                      <a:pt x="134871" y="21128"/>
                      <a:pt x="133091" y="20341"/>
                      <a:pt x="131221" y="20341"/>
                    </a:cubicBezTo>
                    <a:cubicBezTo>
                      <a:pt x="131211" y="20341"/>
                      <a:pt x="131200" y="20341"/>
                      <a:pt x="131190" y="20341"/>
                    </a:cubicBezTo>
                    <a:cubicBezTo>
                      <a:pt x="130706" y="20341"/>
                      <a:pt x="130222" y="20386"/>
                      <a:pt x="129747" y="20493"/>
                    </a:cubicBezTo>
                    <a:cubicBezTo>
                      <a:pt x="129783" y="16333"/>
                      <a:pt x="132960" y="14252"/>
                      <a:pt x="136138" y="14252"/>
                    </a:cubicBezTo>
                    <a:close/>
                    <a:moveTo>
                      <a:pt x="89290" y="14357"/>
                    </a:moveTo>
                    <a:cubicBezTo>
                      <a:pt x="91871" y="14357"/>
                      <a:pt x="94452" y="15731"/>
                      <a:pt x="95348" y="18477"/>
                    </a:cubicBezTo>
                    <a:cubicBezTo>
                      <a:pt x="95572" y="19158"/>
                      <a:pt x="95679" y="19866"/>
                      <a:pt x="95688" y="20583"/>
                    </a:cubicBezTo>
                    <a:cubicBezTo>
                      <a:pt x="95213" y="20481"/>
                      <a:pt x="94734" y="20431"/>
                      <a:pt x="94259" y="20431"/>
                    </a:cubicBezTo>
                    <a:cubicBezTo>
                      <a:pt x="92398" y="20431"/>
                      <a:pt x="90599" y="21196"/>
                      <a:pt x="89299" y="22581"/>
                    </a:cubicBezTo>
                    <a:cubicBezTo>
                      <a:pt x="88025" y="21218"/>
                      <a:pt x="86246" y="20430"/>
                      <a:pt x="84376" y="20430"/>
                    </a:cubicBezTo>
                    <a:cubicBezTo>
                      <a:pt x="84365" y="20430"/>
                      <a:pt x="84355" y="20430"/>
                      <a:pt x="84344" y="20430"/>
                    </a:cubicBezTo>
                    <a:cubicBezTo>
                      <a:pt x="83860" y="20430"/>
                      <a:pt x="83376" y="20475"/>
                      <a:pt x="82902" y="20583"/>
                    </a:cubicBezTo>
                    <a:cubicBezTo>
                      <a:pt x="82902" y="19866"/>
                      <a:pt x="83018" y="19158"/>
                      <a:pt x="83233" y="18477"/>
                    </a:cubicBezTo>
                    <a:cubicBezTo>
                      <a:pt x="84129" y="15731"/>
                      <a:pt x="86710" y="14357"/>
                      <a:pt x="89290" y="14357"/>
                    </a:cubicBezTo>
                    <a:close/>
                    <a:moveTo>
                      <a:pt x="42333" y="14454"/>
                    </a:moveTo>
                    <a:cubicBezTo>
                      <a:pt x="45509" y="14454"/>
                      <a:pt x="48686" y="16533"/>
                      <a:pt x="48726" y="20690"/>
                    </a:cubicBezTo>
                    <a:cubicBezTo>
                      <a:pt x="48246" y="20585"/>
                      <a:pt x="47763" y="20534"/>
                      <a:pt x="47283" y="20534"/>
                    </a:cubicBezTo>
                    <a:cubicBezTo>
                      <a:pt x="45427" y="20534"/>
                      <a:pt x="43633" y="21302"/>
                      <a:pt x="42337" y="22697"/>
                    </a:cubicBezTo>
                    <a:cubicBezTo>
                      <a:pt x="41063" y="21325"/>
                      <a:pt x="39284" y="20538"/>
                      <a:pt x="37414" y="20538"/>
                    </a:cubicBezTo>
                    <a:cubicBezTo>
                      <a:pt x="37403" y="20538"/>
                      <a:pt x="37393" y="20538"/>
                      <a:pt x="37382" y="20538"/>
                    </a:cubicBezTo>
                    <a:cubicBezTo>
                      <a:pt x="36898" y="20538"/>
                      <a:pt x="36415" y="20583"/>
                      <a:pt x="35940" y="20690"/>
                    </a:cubicBezTo>
                    <a:cubicBezTo>
                      <a:pt x="35980" y="16533"/>
                      <a:pt x="39156" y="14454"/>
                      <a:pt x="42333" y="14454"/>
                    </a:cubicBezTo>
                    <a:close/>
                    <a:moveTo>
                      <a:pt x="65648" y="14454"/>
                    </a:moveTo>
                    <a:cubicBezTo>
                      <a:pt x="68825" y="14454"/>
                      <a:pt x="72001" y="16533"/>
                      <a:pt x="72041" y="20690"/>
                    </a:cubicBezTo>
                    <a:cubicBezTo>
                      <a:pt x="71563" y="20585"/>
                      <a:pt x="71081" y="20534"/>
                      <a:pt x="70602" y="20534"/>
                    </a:cubicBezTo>
                    <a:cubicBezTo>
                      <a:pt x="68748" y="20534"/>
                      <a:pt x="66949" y="21302"/>
                      <a:pt x="65653" y="22697"/>
                    </a:cubicBezTo>
                    <a:cubicBezTo>
                      <a:pt x="64378" y="21325"/>
                      <a:pt x="62599" y="20538"/>
                      <a:pt x="60729" y="20538"/>
                    </a:cubicBezTo>
                    <a:cubicBezTo>
                      <a:pt x="60719" y="20538"/>
                      <a:pt x="60708" y="20538"/>
                      <a:pt x="60697" y="20538"/>
                    </a:cubicBezTo>
                    <a:cubicBezTo>
                      <a:pt x="60214" y="20538"/>
                      <a:pt x="59730" y="20583"/>
                      <a:pt x="59255" y="20690"/>
                    </a:cubicBezTo>
                    <a:cubicBezTo>
                      <a:pt x="59295" y="16533"/>
                      <a:pt x="62472" y="14454"/>
                      <a:pt x="65648" y="14454"/>
                    </a:cubicBezTo>
                    <a:close/>
                    <a:moveTo>
                      <a:pt x="18806" y="14558"/>
                    </a:moveTo>
                    <a:cubicBezTo>
                      <a:pt x="21388" y="14558"/>
                      <a:pt x="23969" y="15929"/>
                      <a:pt x="24864" y="18674"/>
                    </a:cubicBezTo>
                    <a:cubicBezTo>
                      <a:pt x="25079" y="19355"/>
                      <a:pt x="25196" y="20063"/>
                      <a:pt x="25196" y="20780"/>
                    </a:cubicBezTo>
                    <a:cubicBezTo>
                      <a:pt x="24718" y="20675"/>
                      <a:pt x="24235" y="20624"/>
                      <a:pt x="23756" y="20624"/>
                    </a:cubicBezTo>
                    <a:cubicBezTo>
                      <a:pt x="21903" y="20624"/>
                      <a:pt x="20103" y="21391"/>
                      <a:pt x="18807" y="22787"/>
                    </a:cubicBezTo>
                    <a:cubicBezTo>
                      <a:pt x="17535" y="21407"/>
                      <a:pt x="15734" y="20628"/>
                      <a:pt x="13861" y="20628"/>
                    </a:cubicBezTo>
                    <a:cubicBezTo>
                      <a:pt x="13368" y="20628"/>
                      <a:pt x="12884" y="20672"/>
                      <a:pt x="12409" y="20780"/>
                    </a:cubicBezTo>
                    <a:cubicBezTo>
                      <a:pt x="12418" y="20063"/>
                      <a:pt x="12526" y="19355"/>
                      <a:pt x="12741" y="18674"/>
                    </a:cubicBezTo>
                    <a:cubicBezTo>
                      <a:pt x="13637" y="15931"/>
                      <a:pt x="16222" y="14558"/>
                      <a:pt x="18806" y="14558"/>
                    </a:cubicBezTo>
                    <a:close/>
                    <a:moveTo>
                      <a:pt x="117964" y="20706"/>
                    </a:moveTo>
                    <a:cubicBezTo>
                      <a:pt x="118390" y="20706"/>
                      <a:pt x="118819" y="20745"/>
                      <a:pt x="119245" y="20825"/>
                    </a:cubicBezTo>
                    <a:cubicBezTo>
                      <a:pt x="118726" y="21443"/>
                      <a:pt x="118322" y="22151"/>
                      <a:pt x="118063" y="22913"/>
                    </a:cubicBezTo>
                    <a:lnTo>
                      <a:pt x="118063" y="22904"/>
                    </a:lnTo>
                    <a:cubicBezTo>
                      <a:pt x="117821" y="23611"/>
                      <a:pt x="117722" y="24346"/>
                      <a:pt x="117758" y="25090"/>
                    </a:cubicBezTo>
                    <a:cubicBezTo>
                      <a:pt x="116516" y="23786"/>
                      <a:pt x="114757" y="22948"/>
                      <a:pt x="112897" y="22948"/>
                    </a:cubicBezTo>
                    <a:cubicBezTo>
                      <a:pt x="112878" y="22948"/>
                      <a:pt x="112858" y="22948"/>
                      <a:pt x="112839" y="22948"/>
                    </a:cubicBezTo>
                    <a:cubicBezTo>
                      <a:pt x="114174" y="21503"/>
                      <a:pt x="116038" y="20706"/>
                      <a:pt x="117964" y="20706"/>
                    </a:cubicBezTo>
                    <a:close/>
                    <a:moveTo>
                      <a:pt x="130993" y="20706"/>
                    </a:moveTo>
                    <a:cubicBezTo>
                      <a:pt x="132921" y="20706"/>
                      <a:pt x="134791" y="21503"/>
                      <a:pt x="136127" y="22948"/>
                    </a:cubicBezTo>
                    <a:cubicBezTo>
                      <a:pt x="136107" y="22948"/>
                      <a:pt x="136088" y="22948"/>
                      <a:pt x="136068" y="22948"/>
                    </a:cubicBezTo>
                    <a:cubicBezTo>
                      <a:pt x="134208" y="22948"/>
                      <a:pt x="132440" y="23786"/>
                      <a:pt x="131199" y="25090"/>
                    </a:cubicBezTo>
                    <a:cubicBezTo>
                      <a:pt x="131234" y="24346"/>
                      <a:pt x="131136" y="23611"/>
                      <a:pt x="130894" y="22913"/>
                    </a:cubicBezTo>
                    <a:lnTo>
                      <a:pt x="130894" y="22904"/>
                    </a:lnTo>
                    <a:cubicBezTo>
                      <a:pt x="130634" y="22142"/>
                      <a:pt x="130231" y="21443"/>
                      <a:pt x="129711" y="20825"/>
                    </a:cubicBezTo>
                    <a:cubicBezTo>
                      <a:pt x="130138" y="20745"/>
                      <a:pt x="130567" y="20706"/>
                      <a:pt x="130993" y="20706"/>
                    </a:cubicBezTo>
                    <a:close/>
                    <a:moveTo>
                      <a:pt x="84135" y="20797"/>
                    </a:moveTo>
                    <a:cubicBezTo>
                      <a:pt x="86071" y="20797"/>
                      <a:pt x="87946" y="21599"/>
                      <a:pt x="89290" y="23047"/>
                    </a:cubicBezTo>
                    <a:cubicBezTo>
                      <a:pt x="90626" y="21601"/>
                      <a:pt x="92496" y="20805"/>
                      <a:pt x="94429" y="20805"/>
                    </a:cubicBezTo>
                    <a:cubicBezTo>
                      <a:pt x="94856" y="20805"/>
                      <a:pt x="95287" y="20844"/>
                      <a:pt x="95715" y="20923"/>
                    </a:cubicBezTo>
                    <a:cubicBezTo>
                      <a:pt x="94720" y="22106"/>
                      <a:pt x="94138" y="23602"/>
                      <a:pt x="94228" y="25197"/>
                    </a:cubicBezTo>
                    <a:cubicBezTo>
                      <a:pt x="92977" y="23894"/>
                      <a:pt x="91218" y="23056"/>
                      <a:pt x="89350" y="23056"/>
                    </a:cubicBezTo>
                    <a:cubicBezTo>
                      <a:pt x="89330" y="23056"/>
                      <a:pt x="89310" y="23056"/>
                      <a:pt x="89290" y="23056"/>
                    </a:cubicBezTo>
                    <a:cubicBezTo>
                      <a:pt x="89271" y="23056"/>
                      <a:pt x="89251" y="23056"/>
                      <a:pt x="89231" y="23056"/>
                    </a:cubicBezTo>
                    <a:cubicBezTo>
                      <a:pt x="87362" y="23056"/>
                      <a:pt x="85595" y="23894"/>
                      <a:pt x="84353" y="25197"/>
                    </a:cubicBezTo>
                    <a:cubicBezTo>
                      <a:pt x="84434" y="23602"/>
                      <a:pt x="83851" y="22106"/>
                      <a:pt x="82866" y="20923"/>
                    </a:cubicBezTo>
                    <a:lnTo>
                      <a:pt x="82857" y="20914"/>
                    </a:lnTo>
                    <a:cubicBezTo>
                      <a:pt x="83283" y="20835"/>
                      <a:pt x="83710" y="20797"/>
                      <a:pt x="84135" y="20797"/>
                    </a:cubicBezTo>
                    <a:close/>
                    <a:moveTo>
                      <a:pt x="47488" y="20904"/>
                    </a:moveTo>
                    <a:cubicBezTo>
                      <a:pt x="47912" y="20904"/>
                      <a:pt x="48338" y="20943"/>
                      <a:pt x="48762" y="21022"/>
                    </a:cubicBezTo>
                    <a:cubicBezTo>
                      <a:pt x="48242" y="21640"/>
                      <a:pt x="47839" y="22348"/>
                      <a:pt x="47579" y="23110"/>
                    </a:cubicBezTo>
                    <a:cubicBezTo>
                      <a:pt x="47337" y="23809"/>
                      <a:pt x="47239" y="24552"/>
                      <a:pt x="47275" y="25287"/>
                    </a:cubicBezTo>
                    <a:cubicBezTo>
                      <a:pt x="46033" y="23992"/>
                      <a:pt x="44274" y="23154"/>
                      <a:pt x="42414" y="23154"/>
                    </a:cubicBezTo>
                    <a:cubicBezTo>
                      <a:pt x="42395" y="23154"/>
                      <a:pt x="42375" y="23154"/>
                      <a:pt x="42355" y="23154"/>
                    </a:cubicBezTo>
                    <a:cubicBezTo>
                      <a:pt x="43693" y="21707"/>
                      <a:pt x="45560" y="20904"/>
                      <a:pt x="47488" y="20904"/>
                    </a:cubicBezTo>
                    <a:close/>
                    <a:moveTo>
                      <a:pt x="60505" y="20912"/>
                    </a:moveTo>
                    <a:cubicBezTo>
                      <a:pt x="62435" y="20912"/>
                      <a:pt x="64301" y="21709"/>
                      <a:pt x="65644" y="23154"/>
                    </a:cubicBezTo>
                    <a:cubicBezTo>
                      <a:pt x="65624" y="23154"/>
                      <a:pt x="65604" y="23154"/>
                      <a:pt x="65584" y="23154"/>
                    </a:cubicBezTo>
                    <a:cubicBezTo>
                      <a:pt x="63716" y="23154"/>
                      <a:pt x="61957" y="23993"/>
                      <a:pt x="60715" y="25296"/>
                    </a:cubicBezTo>
                    <a:lnTo>
                      <a:pt x="60715" y="25287"/>
                    </a:lnTo>
                    <a:cubicBezTo>
                      <a:pt x="60751" y="24552"/>
                      <a:pt x="60644" y="23809"/>
                      <a:pt x="60411" y="23110"/>
                    </a:cubicBezTo>
                    <a:cubicBezTo>
                      <a:pt x="60151" y="22348"/>
                      <a:pt x="59748" y="21640"/>
                      <a:pt x="59219" y="21031"/>
                    </a:cubicBezTo>
                    <a:cubicBezTo>
                      <a:pt x="59647" y="20951"/>
                      <a:pt x="60078" y="20912"/>
                      <a:pt x="60505" y="20912"/>
                    </a:cubicBezTo>
                    <a:close/>
                    <a:moveTo>
                      <a:pt x="107673" y="20699"/>
                    </a:moveTo>
                    <a:cubicBezTo>
                      <a:pt x="109600" y="20699"/>
                      <a:pt x="111466" y="21495"/>
                      <a:pt x="112812" y="22939"/>
                    </a:cubicBezTo>
                    <a:cubicBezTo>
                      <a:pt x="112793" y="22939"/>
                      <a:pt x="112774" y="22939"/>
                      <a:pt x="112756" y="22939"/>
                    </a:cubicBezTo>
                    <a:cubicBezTo>
                      <a:pt x="110769" y="22939"/>
                      <a:pt x="108902" y="23885"/>
                      <a:pt x="107659" y="25332"/>
                    </a:cubicBezTo>
                    <a:cubicBezTo>
                      <a:pt x="107785" y="23674"/>
                      <a:pt x="107184" y="22097"/>
                      <a:pt x="106136" y="20878"/>
                    </a:cubicBezTo>
                    <a:lnTo>
                      <a:pt x="106136" y="20870"/>
                    </a:lnTo>
                    <a:cubicBezTo>
                      <a:pt x="106647" y="20755"/>
                      <a:pt x="107162" y="20699"/>
                      <a:pt x="107673" y="20699"/>
                    </a:cubicBezTo>
                    <a:close/>
                    <a:moveTo>
                      <a:pt x="13670" y="20994"/>
                    </a:moveTo>
                    <a:cubicBezTo>
                      <a:pt x="15606" y="20994"/>
                      <a:pt x="17480" y="21797"/>
                      <a:pt x="18825" y="23244"/>
                    </a:cubicBezTo>
                    <a:cubicBezTo>
                      <a:pt x="18805" y="23244"/>
                      <a:pt x="18786" y="23244"/>
                      <a:pt x="18766" y="23244"/>
                    </a:cubicBezTo>
                    <a:cubicBezTo>
                      <a:pt x="16897" y="23244"/>
                      <a:pt x="15129" y="24082"/>
                      <a:pt x="13888" y="25386"/>
                    </a:cubicBezTo>
                    <a:cubicBezTo>
                      <a:pt x="13951" y="23809"/>
                      <a:pt x="13368" y="22303"/>
                      <a:pt x="12382" y="21120"/>
                    </a:cubicBezTo>
                    <a:lnTo>
                      <a:pt x="12391" y="21111"/>
                    </a:lnTo>
                    <a:cubicBezTo>
                      <a:pt x="12817" y="21032"/>
                      <a:pt x="13245" y="20994"/>
                      <a:pt x="13670" y="20994"/>
                    </a:cubicBezTo>
                    <a:close/>
                    <a:moveTo>
                      <a:pt x="23971" y="20994"/>
                    </a:moveTo>
                    <a:cubicBezTo>
                      <a:pt x="24396" y="20994"/>
                      <a:pt x="24824" y="21032"/>
                      <a:pt x="25250" y="21111"/>
                    </a:cubicBezTo>
                    <a:cubicBezTo>
                      <a:pt x="24255" y="22294"/>
                      <a:pt x="23673" y="23791"/>
                      <a:pt x="23753" y="25386"/>
                    </a:cubicBezTo>
                    <a:cubicBezTo>
                      <a:pt x="22512" y="24082"/>
                      <a:pt x="20744" y="23244"/>
                      <a:pt x="18884" y="23244"/>
                    </a:cubicBezTo>
                    <a:cubicBezTo>
                      <a:pt x="18864" y="23244"/>
                      <a:pt x="18845" y="23244"/>
                      <a:pt x="18825" y="23244"/>
                    </a:cubicBezTo>
                    <a:cubicBezTo>
                      <a:pt x="20162" y="21797"/>
                      <a:pt x="22036" y="20994"/>
                      <a:pt x="23971" y="20994"/>
                    </a:cubicBezTo>
                    <a:close/>
                    <a:moveTo>
                      <a:pt x="37165" y="20902"/>
                    </a:moveTo>
                    <a:cubicBezTo>
                      <a:pt x="39100" y="20902"/>
                      <a:pt x="40977" y="21703"/>
                      <a:pt x="42328" y="23154"/>
                    </a:cubicBezTo>
                    <a:cubicBezTo>
                      <a:pt x="42310" y="23154"/>
                      <a:pt x="42291" y="23154"/>
                      <a:pt x="42273" y="23154"/>
                    </a:cubicBezTo>
                    <a:cubicBezTo>
                      <a:pt x="40286" y="23154"/>
                      <a:pt x="38419" y="24100"/>
                      <a:pt x="37176" y="25547"/>
                    </a:cubicBezTo>
                    <a:cubicBezTo>
                      <a:pt x="37302" y="23871"/>
                      <a:pt x="36701" y="22303"/>
                      <a:pt x="35653" y="21076"/>
                    </a:cubicBezTo>
                    <a:lnTo>
                      <a:pt x="35653" y="21067"/>
                    </a:lnTo>
                    <a:cubicBezTo>
                      <a:pt x="36155" y="20956"/>
                      <a:pt x="36662" y="20902"/>
                      <a:pt x="37165" y="20902"/>
                    </a:cubicBezTo>
                    <a:close/>
                    <a:moveTo>
                      <a:pt x="124474" y="18856"/>
                    </a:moveTo>
                    <a:cubicBezTo>
                      <a:pt x="127057" y="18856"/>
                      <a:pt x="129639" y="20229"/>
                      <a:pt x="130536" y="22975"/>
                    </a:cubicBezTo>
                    <a:cubicBezTo>
                      <a:pt x="130751" y="23656"/>
                      <a:pt x="130867" y="24364"/>
                      <a:pt x="130867" y="25081"/>
                    </a:cubicBezTo>
                    <a:cubicBezTo>
                      <a:pt x="130388" y="24976"/>
                      <a:pt x="129906" y="24925"/>
                      <a:pt x="129426" y="24925"/>
                    </a:cubicBezTo>
                    <a:cubicBezTo>
                      <a:pt x="127574" y="24925"/>
                      <a:pt x="125776" y="25691"/>
                      <a:pt x="124487" y="27079"/>
                    </a:cubicBezTo>
                    <a:cubicBezTo>
                      <a:pt x="123206" y="25708"/>
                      <a:pt x="121414" y="24920"/>
                      <a:pt x="119532" y="24920"/>
                    </a:cubicBezTo>
                    <a:cubicBezTo>
                      <a:pt x="119048" y="24920"/>
                      <a:pt x="118564" y="24973"/>
                      <a:pt x="118089" y="25081"/>
                    </a:cubicBezTo>
                    <a:cubicBezTo>
                      <a:pt x="118089" y="24364"/>
                      <a:pt x="118197" y="23656"/>
                      <a:pt x="118412" y="22975"/>
                    </a:cubicBezTo>
                    <a:cubicBezTo>
                      <a:pt x="119308" y="20229"/>
                      <a:pt x="121891" y="18856"/>
                      <a:pt x="124474" y="18856"/>
                    </a:cubicBezTo>
                    <a:close/>
                    <a:moveTo>
                      <a:pt x="77629" y="18952"/>
                    </a:moveTo>
                    <a:cubicBezTo>
                      <a:pt x="80805" y="18952"/>
                      <a:pt x="83981" y="21031"/>
                      <a:pt x="84022" y="25188"/>
                    </a:cubicBezTo>
                    <a:cubicBezTo>
                      <a:pt x="83543" y="25084"/>
                      <a:pt x="83060" y="25032"/>
                      <a:pt x="82581" y="25032"/>
                    </a:cubicBezTo>
                    <a:cubicBezTo>
                      <a:pt x="80728" y="25032"/>
                      <a:pt x="78930" y="25798"/>
                      <a:pt x="77642" y="27187"/>
                    </a:cubicBezTo>
                    <a:cubicBezTo>
                      <a:pt x="76360" y="25816"/>
                      <a:pt x="74568" y="25027"/>
                      <a:pt x="72687" y="25027"/>
                    </a:cubicBezTo>
                    <a:cubicBezTo>
                      <a:pt x="72203" y="25027"/>
                      <a:pt x="71719" y="25081"/>
                      <a:pt x="71244" y="25188"/>
                    </a:cubicBezTo>
                    <a:cubicBezTo>
                      <a:pt x="71280" y="21031"/>
                      <a:pt x="74454" y="18952"/>
                      <a:pt x="77629" y="18952"/>
                    </a:cubicBezTo>
                    <a:close/>
                    <a:moveTo>
                      <a:pt x="100945" y="18952"/>
                    </a:moveTo>
                    <a:cubicBezTo>
                      <a:pt x="104119" y="18952"/>
                      <a:pt x="107295" y="21030"/>
                      <a:pt x="107337" y="25187"/>
                    </a:cubicBezTo>
                    <a:lnTo>
                      <a:pt x="107337" y="25187"/>
                    </a:lnTo>
                    <a:cubicBezTo>
                      <a:pt x="106865" y="25086"/>
                      <a:pt x="106389" y="25037"/>
                      <a:pt x="105918" y="25037"/>
                    </a:cubicBezTo>
                    <a:cubicBezTo>
                      <a:pt x="104057" y="25037"/>
                      <a:pt x="102256" y="25803"/>
                      <a:pt x="100957" y="27196"/>
                    </a:cubicBezTo>
                    <a:cubicBezTo>
                      <a:pt x="99676" y="25816"/>
                      <a:pt x="97883" y="25036"/>
                      <a:pt x="96002" y="25036"/>
                    </a:cubicBezTo>
                    <a:cubicBezTo>
                      <a:pt x="95518" y="25036"/>
                      <a:pt x="95034" y="25081"/>
                      <a:pt x="94559" y="25188"/>
                    </a:cubicBezTo>
                    <a:cubicBezTo>
                      <a:pt x="94595" y="21031"/>
                      <a:pt x="97769" y="18952"/>
                      <a:pt x="100945" y="18952"/>
                    </a:cubicBezTo>
                    <a:close/>
                    <a:moveTo>
                      <a:pt x="53997" y="19058"/>
                    </a:moveTo>
                    <a:cubicBezTo>
                      <a:pt x="56578" y="19058"/>
                      <a:pt x="59157" y="20432"/>
                      <a:pt x="60052" y="23181"/>
                    </a:cubicBezTo>
                    <a:cubicBezTo>
                      <a:pt x="60267" y="23853"/>
                      <a:pt x="60384" y="24570"/>
                      <a:pt x="60384" y="25278"/>
                    </a:cubicBezTo>
                    <a:cubicBezTo>
                      <a:pt x="59909" y="25176"/>
                      <a:pt x="59430" y="25126"/>
                      <a:pt x="58956" y="25126"/>
                    </a:cubicBezTo>
                    <a:cubicBezTo>
                      <a:pt x="57095" y="25126"/>
                      <a:pt x="55295" y="25893"/>
                      <a:pt x="53995" y="27285"/>
                    </a:cubicBezTo>
                    <a:cubicBezTo>
                      <a:pt x="52714" y="25905"/>
                      <a:pt x="50922" y="25126"/>
                      <a:pt x="49049" y="25126"/>
                    </a:cubicBezTo>
                    <a:cubicBezTo>
                      <a:pt x="48556" y="25126"/>
                      <a:pt x="48072" y="25180"/>
                      <a:pt x="47597" y="25278"/>
                    </a:cubicBezTo>
                    <a:cubicBezTo>
                      <a:pt x="47606" y="24570"/>
                      <a:pt x="47714" y="23853"/>
                      <a:pt x="47929" y="23181"/>
                    </a:cubicBezTo>
                    <a:cubicBezTo>
                      <a:pt x="48830" y="20434"/>
                      <a:pt x="51414" y="19058"/>
                      <a:pt x="53997" y="19058"/>
                    </a:cubicBezTo>
                    <a:close/>
                    <a:moveTo>
                      <a:pt x="7163" y="19140"/>
                    </a:moveTo>
                    <a:cubicBezTo>
                      <a:pt x="10339" y="19140"/>
                      <a:pt x="13516" y="21219"/>
                      <a:pt x="13556" y="25377"/>
                    </a:cubicBezTo>
                    <a:cubicBezTo>
                      <a:pt x="13079" y="25272"/>
                      <a:pt x="12598" y="25222"/>
                      <a:pt x="12120" y="25222"/>
                    </a:cubicBezTo>
                    <a:cubicBezTo>
                      <a:pt x="10263" y="25222"/>
                      <a:pt x="8460" y="25990"/>
                      <a:pt x="7163" y="27379"/>
                    </a:cubicBezTo>
                    <a:lnTo>
                      <a:pt x="7163" y="27379"/>
                    </a:lnTo>
                    <a:cubicBezTo>
                      <a:pt x="5882" y="26002"/>
                      <a:pt x="4092" y="25224"/>
                      <a:pt x="2212" y="25224"/>
                    </a:cubicBezTo>
                    <a:cubicBezTo>
                      <a:pt x="1728" y="25224"/>
                      <a:pt x="1245" y="25278"/>
                      <a:pt x="770" y="25377"/>
                    </a:cubicBezTo>
                    <a:cubicBezTo>
                      <a:pt x="810" y="21219"/>
                      <a:pt x="3987" y="19140"/>
                      <a:pt x="7163" y="19140"/>
                    </a:cubicBezTo>
                    <a:close/>
                    <a:moveTo>
                      <a:pt x="30465" y="19152"/>
                    </a:moveTo>
                    <a:cubicBezTo>
                      <a:pt x="33638" y="19152"/>
                      <a:pt x="36811" y="21228"/>
                      <a:pt x="36854" y="25382"/>
                    </a:cubicBezTo>
                    <a:lnTo>
                      <a:pt x="36854" y="25382"/>
                    </a:lnTo>
                    <a:cubicBezTo>
                      <a:pt x="36384" y="25282"/>
                      <a:pt x="35912" y="25234"/>
                      <a:pt x="35443" y="25234"/>
                    </a:cubicBezTo>
                    <a:cubicBezTo>
                      <a:pt x="33580" y="25234"/>
                      <a:pt x="31775" y="26000"/>
                      <a:pt x="30483" y="27393"/>
                    </a:cubicBezTo>
                    <a:cubicBezTo>
                      <a:pt x="29201" y="26013"/>
                      <a:pt x="27409" y="25233"/>
                      <a:pt x="25528" y="25233"/>
                    </a:cubicBezTo>
                    <a:cubicBezTo>
                      <a:pt x="25044" y="25233"/>
                      <a:pt x="24560" y="25287"/>
                      <a:pt x="24085" y="25386"/>
                    </a:cubicBezTo>
                    <a:cubicBezTo>
                      <a:pt x="24116" y="21231"/>
                      <a:pt x="27290" y="19152"/>
                      <a:pt x="30465" y="19152"/>
                    </a:cubicBezTo>
                    <a:close/>
                    <a:moveTo>
                      <a:pt x="119325" y="25304"/>
                    </a:moveTo>
                    <a:cubicBezTo>
                      <a:pt x="121264" y="25304"/>
                      <a:pt x="123133" y="26108"/>
                      <a:pt x="124478" y="27563"/>
                    </a:cubicBezTo>
                    <a:cubicBezTo>
                      <a:pt x="124458" y="27563"/>
                      <a:pt x="124438" y="27563"/>
                      <a:pt x="124418" y="27563"/>
                    </a:cubicBezTo>
                    <a:cubicBezTo>
                      <a:pt x="122550" y="27563"/>
                      <a:pt x="120782" y="28392"/>
                      <a:pt x="119541" y="29696"/>
                    </a:cubicBezTo>
                    <a:cubicBezTo>
                      <a:pt x="119622" y="28110"/>
                      <a:pt x="119039" y="26604"/>
                      <a:pt x="118045" y="25421"/>
                    </a:cubicBezTo>
                    <a:cubicBezTo>
                      <a:pt x="118472" y="25342"/>
                      <a:pt x="118900" y="25304"/>
                      <a:pt x="119325" y="25304"/>
                    </a:cubicBezTo>
                    <a:close/>
                    <a:moveTo>
                      <a:pt x="129625" y="25304"/>
                    </a:moveTo>
                    <a:cubicBezTo>
                      <a:pt x="130050" y="25304"/>
                      <a:pt x="130477" y="25342"/>
                      <a:pt x="130903" y="25421"/>
                    </a:cubicBezTo>
                    <a:cubicBezTo>
                      <a:pt x="129908" y="26604"/>
                      <a:pt x="129326" y="28101"/>
                      <a:pt x="129415" y="29696"/>
                    </a:cubicBezTo>
                    <a:cubicBezTo>
                      <a:pt x="128165" y="28392"/>
                      <a:pt x="126398" y="27563"/>
                      <a:pt x="124538" y="27563"/>
                    </a:cubicBezTo>
                    <a:cubicBezTo>
                      <a:pt x="124518" y="27563"/>
                      <a:pt x="124498" y="27563"/>
                      <a:pt x="124478" y="27563"/>
                    </a:cubicBezTo>
                    <a:cubicBezTo>
                      <a:pt x="125816" y="26108"/>
                      <a:pt x="127690" y="25304"/>
                      <a:pt x="129625" y="25304"/>
                    </a:cubicBezTo>
                    <a:close/>
                    <a:moveTo>
                      <a:pt x="95793" y="25402"/>
                    </a:moveTo>
                    <a:cubicBezTo>
                      <a:pt x="97728" y="25402"/>
                      <a:pt x="99603" y="26205"/>
                      <a:pt x="100948" y="27653"/>
                    </a:cubicBezTo>
                    <a:lnTo>
                      <a:pt x="100948" y="27653"/>
                    </a:lnTo>
                    <a:cubicBezTo>
                      <a:pt x="100945" y="27653"/>
                      <a:pt x="100942" y="27653"/>
                      <a:pt x="100939" y="27653"/>
                    </a:cubicBezTo>
                    <a:cubicBezTo>
                      <a:pt x="100919" y="27652"/>
                      <a:pt x="100900" y="27652"/>
                      <a:pt x="100880" y="27652"/>
                    </a:cubicBezTo>
                    <a:cubicBezTo>
                      <a:pt x="99020" y="27652"/>
                      <a:pt x="97252" y="28491"/>
                      <a:pt x="96011" y="29794"/>
                    </a:cubicBezTo>
                    <a:cubicBezTo>
                      <a:pt x="96091" y="28199"/>
                      <a:pt x="95509" y="26703"/>
                      <a:pt x="94514" y="25520"/>
                    </a:cubicBezTo>
                    <a:cubicBezTo>
                      <a:pt x="94940" y="25441"/>
                      <a:pt x="95368" y="25402"/>
                      <a:pt x="95793" y="25402"/>
                    </a:cubicBezTo>
                    <a:close/>
                    <a:moveTo>
                      <a:pt x="82779" y="25411"/>
                    </a:moveTo>
                    <a:cubicBezTo>
                      <a:pt x="83204" y="25411"/>
                      <a:pt x="83632" y="25450"/>
                      <a:pt x="84057" y="25529"/>
                    </a:cubicBezTo>
                    <a:cubicBezTo>
                      <a:pt x="83063" y="26703"/>
                      <a:pt x="82480" y="28208"/>
                      <a:pt x="82570" y="29803"/>
                    </a:cubicBezTo>
                    <a:cubicBezTo>
                      <a:pt x="81320" y="28500"/>
                      <a:pt x="79561" y="27661"/>
                      <a:pt x="77692" y="27661"/>
                    </a:cubicBezTo>
                    <a:cubicBezTo>
                      <a:pt x="77672" y="27661"/>
                      <a:pt x="77653" y="27661"/>
                      <a:pt x="77633" y="27662"/>
                    </a:cubicBezTo>
                    <a:cubicBezTo>
                      <a:pt x="78970" y="26214"/>
                      <a:pt x="80844" y="25411"/>
                      <a:pt x="82779" y="25411"/>
                    </a:cubicBezTo>
                    <a:close/>
                    <a:moveTo>
                      <a:pt x="59128" y="25506"/>
                    </a:moveTo>
                    <a:cubicBezTo>
                      <a:pt x="59557" y="25506"/>
                      <a:pt x="59990" y="25546"/>
                      <a:pt x="60420" y="25628"/>
                    </a:cubicBezTo>
                    <a:cubicBezTo>
                      <a:pt x="59434" y="26801"/>
                      <a:pt x="58852" y="28307"/>
                      <a:pt x="58932" y="29893"/>
                    </a:cubicBezTo>
                    <a:cubicBezTo>
                      <a:pt x="57697" y="28596"/>
                      <a:pt x="55941" y="27760"/>
                      <a:pt x="54083" y="27760"/>
                    </a:cubicBezTo>
                    <a:cubicBezTo>
                      <a:pt x="54054" y="27760"/>
                      <a:pt x="54024" y="27760"/>
                      <a:pt x="53995" y="27760"/>
                    </a:cubicBezTo>
                    <a:cubicBezTo>
                      <a:pt x="53975" y="27760"/>
                      <a:pt x="53955" y="27760"/>
                      <a:pt x="53935" y="27760"/>
                    </a:cubicBezTo>
                    <a:cubicBezTo>
                      <a:pt x="52067" y="27760"/>
                      <a:pt x="50308" y="28589"/>
                      <a:pt x="49058" y="29893"/>
                    </a:cubicBezTo>
                    <a:cubicBezTo>
                      <a:pt x="49138" y="28307"/>
                      <a:pt x="48565" y="26801"/>
                      <a:pt x="47561" y="25619"/>
                    </a:cubicBezTo>
                    <a:lnTo>
                      <a:pt x="47561" y="25619"/>
                    </a:lnTo>
                    <a:lnTo>
                      <a:pt x="47570" y="25628"/>
                    </a:lnTo>
                    <a:cubicBezTo>
                      <a:pt x="48002" y="25546"/>
                      <a:pt x="48436" y="25506"/>
                      <a:pt x="48867" y="25506"/>
                    </a:cubicBezTo>
                    <a:cubicBezTo>
                      <a:pt x="50796" y="25506"/>
                      <a:pt x="52663" y="26308"/>
                      <a:pt x="54004" y="27751"/>
                    </a:cubicBezTo>
                    <a:cubicBezTo>
                      <a:pt x="55337" y="26308"/>
                      <a:pt x="57203" y="25506"/>
                      <a:pt x="59128" y="25506"/>
                    </a:cubicBezTo>
                    <a:close/>
                    <a:moveTo>
                      <a:pt x="25327" y="25613"/>
                    </a:moveTo>
                    <a:cubicBezTo>
                      <a:pt x="27257" y="25613"/>
                      <a:pt x="29124" y="26416"/>
                      <a:pt x="30465" y="27859"/>
                    </a:cubicBezTo>
                    <a:lnTo>
                      <a:pt x="30465" y="27859"/>
                    </a:lnTo>
                    <a:cubicBezTo>
                      <a:pt x="30462" y="27859"/>
                      <a:pt x="30459" y="27859"/>
                      <a:pt x="30456" y="27859"/>
                    </a:cubicBezTo>
                    <a:cubicBezTo>
                      <a:pt x="30436" y="27859"/>
                      <a:pt x="30416" y="27858"/>
                      <a:pt x="30397" y="27858"/>
                    </a:cubicBezTo>
                    <a:cubicBezTo>
                      <a:pt x="28528" y="27858"/>
                      <a:pt x="26769" y="28697"/>
                      <a:pt x="25519" y="30000"/>
                    </a:cubicBezTo>
                    <a:cubicBezTo>
                      <a:pt x="25608" y="28414"/>
                      <a:pt x="25026" y="26909"/>
                      <a:pt x="24031" y="25735"/>
                    </a:cubicBezTo>
                    <a:cubicBezTo>
                      <a:pt x="24463" y="25653"/>
                      <a:pt x="24897" y="25613"/>
                      <a:pt x="25327" y="25613"/>
                    </a:cubicBezTo>
                    <a:close/>
                    <a:moveTo>
                      <a:pt x="106136" y="30070"/>
                    </a:moveTo>
                    <a:cubicBezTo>
                      <a:pt x="106135" y="30070"/>
                      <a:pt x="106135" y="30070"/>
                      <a:pt x="106134" y="30070"/>
                    </a:cubicBezTo>
                    <a:lnTo>
                      <a:pt x="106134" y="30070"/>
                    </a:lnTo>
                    <a:lnTo>
                      <a:pt x="106136" y="30072"/>
                    </a:lnTo>
                    <a:cubicBezTo>
                      <a:pt x="106136" y="30071"/>
                      <a:pt x="106136" y="30071"/>
                      <a:pt x="106136" y="30070"/>
                    </a:cubicBezTo>
                    <a:close/>
                    <a:moveTo>
                      <a:pt x="70806" y="20910"/>
                    </a:moveTo>
                    <a:cubicBezTo>
                      <a:pt x="71297" y="20910"/>
                      <a:pt x="71792" y="20961"/>
                      <a:pt x="72283" y="21067"/>
                    </a:cubicBezTo>
                    <a:cubicBezTo>
                      <a:pt x="71289" y="22321"/>
                      <a:pt x="70742" y="23907"/>
                      <a:pt x="70939" y="25574"/>
                    </a:cubicBezTo>
                    <a:cubicBezTo>
                      <a:pt x="71449" y="25460"/>
                      <a:pt x="71962" y="25404"/>
                      <a:pt x="72472" y="25404"/>
                    </a:cubicBezTo>
                    <a:cubicBezTo>
                      <a:pt x="74409" y="25404"/>
                      <a:pt x="76285" y="26207"/>
                      <a:pt x="77633" y="27662"/>
                    </a:cubicBezTo>
                    <a:cubicBezTo>
                      <a:pt x="77615" y="27661"/>
                      <a:pt x="77597" y="27661"/>
                      <a:pt x="77578" y="27661"/>
                    </a:cubicBezTo>
                    <a:cubicBezTo>
                      <a:pt x="75520" y="27661"/>
                      <a:pt x="73598" y="28670"/>
                      <a:pt x="72346" y="30197"/>
                    </a:cubicBezTo>
                    <a:cubicBezTo>
                      <a:pt x="72748" y="26467"/>
                      <a:pt x="69425" y="23154"/>
                      <a:pt x="65707" y="23154"/>
                    </a:cubicBezTo>
                    <a:cubicBezTo>
                      <a:pt x="65692" y="23154"/>
                      <a:pt x="65677" y="23154"/>
                      <a:pt x="65662" y="23154"/>
                    </a:cubicBezTo>
                    <a:cubicBezTo>
                      <a:pt x="67004" y="21705"/>
                      <a:pt x="68876" y="20910"/>
                      <a:pt x="70806" y="20910"/>
                    </a:cubicBezTo>
                    <a:close/>
                    <a:moveTo>
                      <a:pt x="112818" y="23450"/>
                    </a:moveTo>
                    <a:cubicBezTo>
                      <a:pt x="115995" y="23450"/>
                      <a:pt x="119174" y="25529"/>
                      <a:pt x="119218" y="29687"/>
                    </a:cubicBezTo>
                    <a:cubicBezTo>
                      <a:pt x="118738" y="29582"/>
                      <a:pt x="118254" y="29531"/>
                      <a:pt x="117774" y="29531"/>
                    </a:cubicBezTo>
                    <a:cubicBezTo>
                      <a:pt x="115916" y="29531"/>
                      <a:pt x="114117" y="30298"/>
                      <a:pt x="112821" y="31694"/>
                    </a:cubicBezTo>
                    <a:cubicBezTo>
                      <a:pt x="111548" y="30314"/>
                      <a:pt x="109756" y="29534"/>
                      <a:pt x="107874" y="29534"/>
                    </a:cubicBezTo>
                    <a:cubicBezTo>
                      <a:pt x="107391" y="29534"/>
                      <a:pt x="106907" y="29588"/>
                      <a:pt x="106432" y="29687"/>
                    </a:cubicBezTo>
                    <a:cubicBezTo>
                      <a:pt x="106468" y="25529"/>
                      <a:pt x="109642" y="23450"/>
                      <a:pt x="112818" y="23450"/>
                    </a:cubicBezTo>
                    <a:close/>
                    <a:moveTo>
                      <a:pt x="136132" y="23450"/>
                    </a:moveTo>
                    <a:cubicBezTo>
                      <a:pt x="139308" y="23450"/>
                      <a:pt x="142484" y="25529"/>
                      <a:pt x="142525" y="29687"/>
                    </a:cubicBezTo>
                    <a:cubicBezTo>
                      <a:pt x="142051" y="29585"/>
                      <a:pt x="141574" y="29535"/>
                      <a:pt x="141100" y="29535"/>
                    </a:cubicBezTo>
                    <a:cubicBezTo>
                      <a:pt x="139242" y="29535"/>
                      <a:pt x="137437" y="30301"/>
                      <a:pt x="136145" y="31694"/>
                    </a:cubicBezTo>
                    <a:cubicBezTo>
                      <a:pt x="134863" y="30314"/>
                      <a:pt x="133071" y="29534"/>
                      <a:pt x="131190" y="29534"/>
                    </a:cubicBezTo>
                    <a:cubicBezTo>
                      <a:pt x="130706" y="29534"/>
                      <a:pt x="130222" y="29588"/>
                      <a:pt x="129747" y="29687"/>
                    </a:cubicBezTo>
                    <a:cubicBezTo>
                      <a:pt x="129783" y="25529"/>
                      <a:pt x="132957" y="23450"/>
                      <a:pt x="136132" y="23450"/>
                    </a:cubicBezTo>
                    <a:close/>
                    <a:moveTo>
                      <a:pt x="89290" y="23558"/>
                    </a:moveTo>
                    <a:cubicBezTo>
                      <a:pt x="92466" y="23558"/>
                      <a:pt x="95642" y="25636"/>
                      <a:pt x="95679" y="29792"/>
                    </a:cubicBezTo>
                    <a:lnTo>
                      <a:pt x="95679" y="29792"/>
                    </a:lnTo>
                    <a:cubicBezTo>
                      <a:pt x="95202" y="29689"/>
                      <a:pt x="94721" y="29638"/>
                      <a:pt x="94245" y="29638"/>
                    </a:cubicBezTo>
                    <a:cubicBezTo>
                      <a:pt x="92389" y="29638"/>
                      <a:pt x="90595" y="30406"/>
                      <a:pt x="89299" y="31801"/>
                    </a:cubicBezTo>
                    <a:cubicBezTo>
                      <a:pt x="88025" y="30429"/>
                      <a:pt x="86246" y="29642"/>
                      <a:pt x="84376" y="29642"/>
                    </a:cubicBezTo>
                    <a:cubicBezTo>
                      <a:pt x="84365" y="29642"/>
                      <a:pt x="84355" y="29642"/>
                      <a:pt x="84344" y="29642"/>
                    </a:cubicBezTo>
                    <a:cubicBezTo>
                      <a:pt x="83860" y="29642"/>
                      <a:pt x="83376" y="29687"/>
                      <a:pt x="82902" y="29794"/>
                    </a:cubicBezTo>
                    <a:cubicBezTo>
                      <a:pt x="82937" y="25637"/>
                      <a:pt x="86114" y="23558"/>
                      <a:pt x="89290" y="23558"/>
                    </a:cubicBezTo>
                    <a:close/>
                    <a:moveTo>
                      <a:pt x="42335" y="23651"/>
                    </a:moveTo>
                    <a:cubicBezTo>
                      <a:pt x="45511" y="23651"/>
                      <a:pt x="48686" y="25727"/>
                      <a:pt x="48726" y="29884"/>
                    </a:cubicBezTo>
                    <a:cubicBezTo>
                      <a:pt x="48251" y="29782"/>
                      <a:pt x="47772" y="29732"/>
                      <a:pt x="47298" y="29732"/>
                    </a:cubicBezTo>
                    <a:cubicBezTo>
                      <a:pt x="45434" y="29732"/>
                      <a:pt x="43630" y="30499"/>
                      <a:pt x="42337" y="31891"/>
                    </a:cubicBezTo>
                    <a:cubicBezTo>
                      <a:pt x="41056" y="30511"/>
                      <a:pt x="39264" y="29731"/>
                      <a:pt x="37382" y="29731"/>
                    </a:cubicBezTo>
                    <a:cubicBezTo>
                      <a:pt x="36898" y="29731"/>
                      <a:pt x="36415" y="29785"/>
                      <a:pt x="35940" y="29884"/>
                    </a:cubicBezTo>
                    <a:cubicBezTo>
                      <a:pt x="35980" y="25729"/>
                      <a:pt x="39158" y="23651"/>
                      <a:pt x="42335" y="23651"/>
                    </a:cubicBezTo>
                    <a:close/>
                    <a:moveTo>
                      <a:pt x="65651" y="23651"/>
                    </a:moveTo>
                    <a:cubicBezTo>
                      <a:pt x="68826" y="23651"/>
                      <a:pt x="72001" y="25727"/>
                      <a:pt x="72041" y="29884"/>
                    </a:cubicBezTo>
                    <a:cubicBezTo>
                      <a:pt x="71568" y="29782"/>
                      <a:pt x="71091" y="29732"/>
                      <a:pt x="70617" y="29732"/>
                    </a:cubicBezTo>
                    <a:cubicBezTo>
                      <a:pt x="68758" y="29732"/>
                      <a:pt x="66952" y="30499"/>
                      <a:pt x="65653" y="31891"/>
                    </a:cubicBezTo>
                    <a:cubicBezTo>
                      <a:pt x="64371" y="30511"/>
                      <a:pt x="62579" y="29731"/>
                      <a:pt x="60697" y="29731"/>
                    </a:cubicBezTo>
                    <a:cubicBezTo>
                      <a:pt x="60214" y="29731"/>
                      <a:pt x="59730" y="29785"/>
                      <a:pt x="59255" y="29884"/>
                    </a:cubicBezTo>
                    <a:cubicBezTo>
                      <a:pt x="59295" y="25729"/>
                      <a:pt x="62473" y="23651"/>
                      <a:pt x="65651" y="23651"/>
                    </a:cubicBezTo>
                    <a:close/>
                    <a:moveTo>
                      <a:pt x="18808" y="23757"/>
                    </a:moveTo>
                    <a:cubicBezTo>
                      <a:pt x="21978" y="23757"/>
                      <a:pt x="25149" y="25829"/>
                      <a:pt x="25196" y="29978"/>
                    </a:cubicBezTo>
                    <a:lnTo>
                      <a:pt x="25196" y="29978"/>
                    </a:lnTo>
                    <a:cubicBezTo>
                      <a:pt x="24721" y="29876"/>
                      <a:pt x="24243" y="29826"/>
                      <a:pt x="23769" y="29826"/>
                    </a:cubicBezTo>
                    <a:cubicBezTo>
                      <a:pt x="21911" y="29826"/>
                      <a:pt x="20114" y="30592"/>
                      <a:pt x="18825" y="31981"/>
                    </a:cubicBezTo>
                    <a:cubicBezTo>
                      <a:pt x="17544" y="30610"/>
                      <a:pt x="15752" y="29821"/>
                      <a:pt x="13870" y="29821"/>
                    </a:cubicBezTo>
                    <a:cubicBezTo>
                      <a:pt x="13386" y="29830"/>
                      <a:pt x="12902" y="29875"/>
                      <a:pt x="12427" y="29982"/>
                    </a:cubicBezTo>
                    <a:cubicBezTo>
                      <a:pt x="12463" y="25834"/>
                      <a:pt x="15635" y="23757"/>
                      <a:pt x="18808" y="23757"/>
                    </a:cubicBezTo>
                    <a:close/>
                    <a:moveTo>
                      <a:pt x="117967" y="29909"/>
                    </a:moveTo>
                    <a:cubicBezTo>
                      <a:pt x="118392" y="29909"/>
                      <a:pt x="118820" y="29948"/>
                      <a:pt x="119245" y="30027"/>
                    </a:cubicBezTo>
                    <a:cubicBezTo>
                      <a:pt x="118253" y="31208"/>
                      <a:pt x="117671" y="32700"/>
                      <a:pt x="117757" y="34292"/>
                    </a:cubicBezTo>
                    <a:lnTo>
                      <a:pt x="117757" y="34292"/>
                    </a:lnTo>
                    <a:cubicBezTo>
                      <a:pt x="116507" y="32989"/>
                      <a:pt x="114740" y="32159"/>
                      <a:pt x="112880" y="32159"/>
                    </a:cubicBezTo>
                    <a:cubicBezTo>
                      <a:pt x="112860" y="32159"/>
                      <a:pt x="112840" y="32160"/>
                      <a:pt x="112821" y="32160"/>
                    </a:cubicBezTo>
                    <a:cubicBezTo>
                      <a:pt x="114158" y="30712"/>
                      <a:pt x="116031" y="29909"/>
                      <a:pt x="117967" y="29909"/>
                    </a:cubicBezTo>
                    <a:close/>
                    <a:moveTo>
                      <a:pt x="84144" y="30017"/>
                    </a:moveTo>
                    <a:cubicBezTo>
                      <a:pt x="86080" y="30017"/>
                      <a:pt x="87953" y="30820"/>
                      <a:pt x="89290" y="32267"/>
                    </a:cubicBezTo>
                    <a:cubicBezTo>
                      <a:pt x="89271" y="32267"/>
                      <a:pt x="89251" y="32267"/>
                      <a:pt x="89231" y="32267"/>
                    </a:cubicBezTo>
                    <a:cubicBezTo>
                      <a:pt x="87362" y="32267"/>
                      <a:pt x="85595" y="33105"/>
                      <a:pt x="84353" y="34409"/>
                    </a:cubicBezTo>
                    <a:cubicBezTo>
                      <a:pt x="84443" y="32814"/>
                      <a:pt x="83851" y="31317"/>
                      <a:pt x="82866" y="30135"/>
                    </a:cubicBezTo>
                    <a:cubicBezTo>
                      <a:pt x="83291" y="30056"/>
                      <a:pt x="83719" y="30017"/>
                      <a:pt x="84144" y="30017"/>
                    </a:cubicBezTo>
                    <a:close/>
                    <a:moveTo>
                      <a:pt x="94437" y="30017"/>
                    </a:moveTo>
                    <a:cubicBezTo>
                      <a:pt x="94862" y="30017"/>
                      <a:pt x="95289" y="30056"/>
                      <a:pt x="95715" y="30135"/>
                    </a:cubicBezTo>
                    <a:cubicBezTo>
                      <a:pt x="94729" y="31317"/>
                      <a:pt x="94138" y="32814"/>
                      <a:pt x="94228" y="34409"/>
                    </a:cubicBezTo>
                    <a:cubicBezTo>
                      <a:pt x="92977" y="33105"/>
                      <a:pt x="91218" y="32267"/>
                      <a:pt x="89350" y="32267"/>
                    </a:cubicBezTo>
                    <a:cubicBezTo>
                      <a:pt x="89333" y="32267"/>
                      <a:pt x="89316" y="32267"/>
                      <a:pt x="89299" y="32267"/>
                    </a:cubicBezTo>
                    <a:lnTo>
                      <a:pt x="89299" y="32267"/>
                    </a:lnTo>
                    <a:cubicBezTo>
                      <a:pt x="90637" y="30820"/>
                      <a:pt x="92504" y="30017"/>
                      <a:pt x="94437" y="30017"/>
                    </a:cubicBezTo>
                    <a:close/>
                    <a:moveTo>
                      <a:pt x="47484" y="30107"/>
                    </a:moveTo>
                    <a:cubicBezTo>
                      <a:pt x="47908" y="30107"/>
                      <a:pt x="48336" y="30145"/>
                      <a:pt x="48762" y="30224"/>
                    </a:cubicBezTo>
                    <a:cubicBezTo>
                      <a:pt x="47767" y="31407"/>
                      <a:pt x="47185" y="32912"/>
                      <a:pt x="47275" y="34498"/>
                    </a:cubicBezTo>
                    <a:cubicBezTo>
                      <a:pt x="46024" y="33195"/>
                      <a:pt x="44256" y="32357"/>
                      <a:pt x="42396" y="32357"/>
                    </a:cubicBezTo>
                    <a:cubicBezTo>
                      <a:pt x="42377" y="32357"/>
                      <a:pt x="42357" y="32357"/>
                      <a:pt x="42337" y="32357"/>
                    </a:cubicBezTo>
                    <a:cubicBezTo>
                      <a:pt x="43675" y="30909"/>
                      <a:pt x="45548" y="30107"/>
                      <a:pt x="47484" y="30107"/>
                    </a:cubicBezTo>
                    <a:close/>
                    <a:moveTo>
                      <a:pt x="60497" y="30107"/>
                    </a:moveTo>
                    <a:cubicBezTo>
                      <a:pt x="62433" y="30107"/>
                      <a:pt x="64308" y="30911"/>
                      <a:pt x="65653" y="32366"/>
                    </a:cubicBezTo>
                    <a:lnTo>
                      <a:pt x="65653" y="32366"/>
                    </a:lnTo>
                    <a:cubicBezTo>
                      <a:pt x="65650" y="32366"/>
                      <a:pt x="65647" y="32366"/>
                      <a:pt x="65644" y="32366"/>
                    </a:cubicBezTo>
                    <a:cubicBezTo>
                      <a:pt x="65624" y="32366"/>
                      <a:pt x="65604" y="32366"/>
                      <a:pt x="65584" y="32366"/>
                    </a:cubicBezTo>
                    <a:cubicBezTo>
                      <a:pt x="63715" y="32366"/>
                      <a:pt x="61957" y="33195"/>
                      <a:pt x="60706" y="34498"/>
                    </a:cubicBezTo>
                    <a:cubicBezTo>
                      <a:pt x="60796" y="32912"/>
                      <a:pt x="60214" y="31407"/>
                      <a:pt x="59219" y="30224"/>
                    </a:cubicBezTo>
                    <a:cubicBezTo>
                      <a:pt x="59644" y="30145"/>
                      <a:pt x="60072" y="30107"/>
                      <a:pt x="60497" y="30107"/>
                    </a:cubicBezTo>
                    <a:close/>
                    <a:moveTo>
                      <a:pt x="106093" y="25399"/>
                    </a:moveTo>
                    <a:cubicBezTo>
                      <a:pt x="106554" y="25399"/>
                      <a:pt x="107019" y="25445"/>
                      <a:pt x="107480" y="25538"/>
                    </a:cubicBezTo>
                    <a:cubicBezTo>
                      <a:pt x="106477" y="26801"/>
                      <a:pt x="105930" y="28395"/>
                      <a:pt x="106136" y="30070"/>
                    </a:cubicBezTo>
                    <a:lnTo>
                      <a:pt x="106136" y="30070"/>
                    </a:lnTo>
                    <a:cubicBezTo>
                      <a:pt x="106645" y="29957"/>
                      <a:pt x="107158" y="29902"/>
                      <a:pt x="107667" y="29902"/>
                    </a:cubicBezTo>
                    <a:cubicBezTo>
                      <a:pt x="109601" y="29902"/>
                      <a:pt x="111474" y="30700"/>
                      <a:pt x="112821" y="32160"/>
                    </a:cubicBezTo>
                    <a:cubicBezTo>
                      <a:pt x="112802" y="32160"/>
                      <a:pt x="112783" y="32160"/>
                      <a:pt x="112764" y="32160"/>
                    </a:cubicBezTo>
                    <a:cubicBezTo>
                      <a:pt x="110778" y="32160"/>
                      <a:pt x="108911" y="33096"/>
                      <a:pt x="107659" y="34543"/>
                    </a:cubicBezTo>
                    <a:cubicBezTo>
                      <a:pt x="107785" y="32877"/>
                      <a:pt x="107175" y="31300"/>
                      <a:pt x="106127" y="30072"/>
                    </a:cubicBezTo>
                    <a:cubicBezTo>
                      <a:pt x="106130" y="30071"/>
                      <a:pt x="106132" y="30071"/>
                      <a:pt x="106134" y="30070"/>
                    </a:cubicBezTo>
                    <a:lnTo>
                      <a:pt x="106134" y="30070"/>
                    </a:lnTo>
                    <a:lnTo>
                      <a:pt x="106127" y="30063"/>
                    </a:lnTo>
                    <a:cubicBezTo>
                      <a:pt x="104875" y="28607"/>
                      <a:pt x="102990" y="27652"/>
                      <a:pt x="100995" y="27652"/>
                    </a:cubicBezTo>
                    <a:cubicBezTo>
                      <a:pt x="100979" y="27652"/>
                      <a:pt x="100964" y="27652"/>
                      <a:pt x="100948" y="27653"/>
                    </a:cubicBezTo>
                    <a:lnTo>
                      <a:pt x="100948" y="27653"/>
                    </a:lnTo>
                    <a:cubicBezTo>
                      <a:pt x="102286" y="26199"/>
                      <a:pt x="104161" y="25399"/>
                      <a:pt x="106093" y="25399"/>
                    </a:cubicBezTo>
                    <a:close/>
                    <a:moveTo>
                      <a:pt x="13651" y="30209"/>
                    </a:moveTo>
                    <a:cubicBezTo>
                      <a:pt x="15587" y="30209"/>
                      <a:pt x="17458" y="31009"/>
                      <a:pt x="18799" y="32455"/>
                    </a:cubicBezTo>
                    <a:lnTo>
                      <a:pt x="18799" y="32455"/>
                    </a:lnTo>
                    <a:cubicBezTo>
                      <a:pt x="18788" y="32455"/>
                      <a:pt x="18777" y="32455"/>
                      <a:pt x="18766" y="32455"/>
                    </a:cubicBezTo>
                    <a:cubicBezTo>
                      <a:pt x="16897" y="32455"/>
                      <a:pt x="15129" y="33294"/>
                      <a:pt x="13888" y="34597"/>
                    </a:cubicBezTo>
                    <a:cubicBezTo>
                      <a:pt x="13968" y="33002"/>
                      <a:pt x="13386" y="31497"/>
                      <a:pt x="12391" y="30323"/>
                    </a:cubicBezTo>
                    <a:cubicBezTo>
                      <a:pt x="12811" y="30247"/>
                      <a:pt x="13233" y="30209"/>
                      <a:pt x="13651" y="30209"/>
                    </a:cubicBezTo>
                    <a:close/>
                    <a:moveTo>
                      <a:pt x="23971" y="30205"/>
                    </a:moveTo>
                    <a:cubicBezTo>
                      <a:pt x="24396" y="30205"/>
                      <a:pt x="24824" y="30244"/>
                      <a:pt x="25250" y="30323"/>
                    </a:cubicBezTo>
                    <a:cubicBezTo>
                      <a:pt x="24255" y="31497"/>
                      <a:pt x="23673" y="33002"/>
                      <a:pt x="23753" y="34597"/>
                    </a:cubicBezTo>
                    <a:cubicBezTo>
                      <a:pt x="22512" y="33294"/>
                      <a:pt x="20744" y="32455"/>
                      <a:pt x="18884" y="32455"/>
                    </a:cubicBezTo>
                    <a:cubicBezTo>
                      <a:pt x="18864" y="32455"/>
                      <a:pt x="18845" y="32455"/>
                      <a:pt x="18825" y="32455"/>
                    </a:cubicBezTo>
                    <a:cubicBezTo>
                      <a:pt x="20162" y="31008"/>
                      <a:pt x="22036" y="30205"/>
                      <a:pt x="23971" y="30205"/>
                    </a:cubicBezTo>
                    <a:close/>
                    <a:moveTo>
                      <a:pt x="35606" y="25605"/>
                    </a:moveTo>
                    <a:cubicBezTo>
                      <a:pt x="36068" y="25605"/>
                      <a:pt x="36534" y="25651"/>
                      <a:pt x="36997" y="25744"/>
                    </a:cubicBezTo>
                    <a:cubicBezTo>
                      <a:pt x="35993" y="26999"/>
                      <a:pt x="35438" y="28593"/>
                      <a:pt x="35644" y="30269"/>
                    </a:cubicBezTo>
                    <a:cubicBezTo>
                      <a:pt x="36150" y="30158"/>
                      <a:pt x="36661" y="30103"/>
                      <a:pt x="37168" y="30103"/>
                    </a:cubicBezTo>
                    <a:cubicBezTo>
                      <a:pt x="39104" y="30103"/>
                      <a:pt x="40980" y="30899"/>
                      <a:pt x="42329" y="32357"/>
                    </a:cubicBezTo>
                    <a:lnTo>
                      <a:pt x="42329" y="32357"/>
                    </a:lnTo>
                    <a:cubicBezTo>
                      <a:pt x="42313" y="32357"/>
                      <a:pt x="42297" y="32357"/>
                      <a:pt x="42282" y="32357"/>
                    </a:cubicBezTo>
                    <a:cubicBezTo>
                      <a:pt x="40295" y="32357"/>
                      <a:pt x="38428" y="33302"/>
                      <a:pt x="37176" y="34749"/>
                    </a:cubicBezTo>
                    <a:cubicBezTo>
                      <a:pt x="37302" y="33074"/>
                      <a:pt x="36692" y="31497"/>
                      <a:pt x="35644" y="30269"/>
                    </a:cubicBezTo>
                    <a:cubicBezTo>
                      <a:pt x="34392" y="28813"/>
                      <a:pt x="32507" y="27858"/>
                      <a:pt x="30511" y="27858"/>
                    </a:cubicBezTo>
                    <a:cubicBezTo>
                      <a:pt x="30496" y="27858"/>
                      <a:pt x="30480" y="27859"/>
                      <a:pt x="30465" y="27859"/>
                    </a:cubicBezTo>
                    <a:lnTo>
                      <a:pt x="30465" y="27859"/>
                    </a:lnTo>
                    <a:cubicBezTo>
                      <a:pt x="31803" y="26405"/>
                      <a:pt x="33672" y="25605"/>
                      <a:pt x="35606" y="25605"/>
                    </a:cubicBezTo>
                    <a:close/>
                    <a:moveTo>
                      <a:pt x="124475" y="28056"/>
                    </a:moveTo>
                    <a:cubicBezTo>
                      <a:pt x="127650" y="28056"/>
                      <a:pt x="130827" y="30135"/>
                      <a:pt x="130867" y="34292"/>
                    </a:cubicBezTo>
                    <a:cubicBezTo>
                      <a:pt x="130389" y="34187"/>
                      <a:pt x="129906" y="34136"/>
                      <a:pt x="129427" y="34136"/>
                    </a:cubicBezTo>
                    <a:cubicBezTo>
                      <a:pt x="127574" y="34136"/>
                      <a:pt x="125776" y="34904"/>
                      <a:pt x="124487" y="36299"/>
                    </a:cubicBezTo>
                    <a:cubicBezTo>
                      <a:pt x="123213" y="34927"/>
                      <a:pt x="121434" y="34140"/>
                      <a:pt x="119564" y="34140"/>
                    </a:cubicBezTo>
                    <a:cubicBezTo>
                      <a:pt x="119553" y="34140"/>
                      <a:pt x="119543" y="34140"/>
                      <a:pt x="119532" y="34140"/>
                    </a:cubicBezTo>
                    <a:cubicBezTo>
                      <a:pt x="119048" y="34140"/>
                      <a:pt x="118564" y="34185"/>
                      <a:pt x="118089" y="34292"/>
                    </a:cubicBezTo>
                    <a:cubicBezTo>
                      <a:pt x="118125" y="30135"/>
                      <a:pt x="121299" y="28056"/>
                      <a:pt x="124475" y="28056"/>
                    </a:cubicBezTo>
                    <a:close/>
                    <a:moveTo>
                      <a:pt x="100943" y="28163"/>
                    </a:moveTo>
                    <a:cubicBezTo>
                      <a:pt x="104120" y="28163"/>
                      <a:pt x="107296" y="30242"/>
                      <a:pt x="107337" y="34400"/>
                    </a:cubicBezTo>
                    <a:cubicBezTo>
                      <a:pt x="106858" y="34295"/>
                      <a:pt x="106375" y="34244"/>
                      <a:pt x="105896" y="34244"/>
                    </a:cubicBezTo>
                    <a:cubicBezTo>
                      <a:pt x="104045" y="34244"/>
                      <a:pt x="102248" y="35008"/>
                      <a:pt x="100952" y="36393"/>
                    </a:cubicBezTo>
                    <a:lnTo>
                      <a:pt x="100952" y="36393"/>
                    </a:lnTo>
                    <a:cubicBezTo>
                      <a:pt x="99679" y="35024"/>
                      <a:pt x="97893" y="34247"/>
                      <a:pt x="96025" y="34247"/>
                    </a:cubicBezTo>
                    <a:cubicBezTo>
                      <a:pt x="96014" y="34247"/>
                      <a:pt x="96004" y="34247"/>
                      <a:pt x="95993" y="34248"/>
                    </a:cubicBezTo>
                    <a:cubicBezTo>
                      <a:pt x="95509" y="34248"/>
                      <a:pt x="95025" y="34292"/>
                      <a:pt x="94550" y="34400"/>
                    </a:cubicBezTo>
                    <a:cubicBezTo>
                      <a:pt x="94590" y="30242"/>
                      <a:pt x="97767" y="28163"/>
                      <a:pt x="100943" y="28163"/>
                    </a:cubicBezTo>
                    <a:close/>
                    <a:moveTo>
                      <a:pt x="77631" y="28160"/>
                    </a:moveTo>
                    <a:cubicBezTo>
                      <a:pt x="80803" y="28160"/>
                      <a:pt x="83975" y="30235"/>
                      <a:pt x="84021" y="34387"/>
                    </a:cubicBezTo>
                    <a:lnTo>
                      <a:pt x="84021" y="34387"/>
                    </a:lnTo>
                    <a:cubicBezTo>
                      <a:pt x="83552" y="34288"/>
                      <a:pt x="83080" y="34239"/>
                      <a:pt x="82612" y="34239"/>
                    </a:cubicBezTo>
                    <a:cubicBezTo>
                      <a:pt x="80751" y="34239"/>
                      <a:pt x="78950" y="35006"/>
                      <a:pt x="77651" y="36398"/>
                    </a:cubicBezTo>
                    <a:cubicBezTo>
                      <a:pt x="76377" y="35026"/>
                      <a:pt x="74589" y="34247"/>
                      <a:pt x="72710" y="34247"/>
                    </a:cubicBezTo>
                    <a:cubicBezTo>
                      <a:pt x="72699" y="34247"/>
                      <a:pt x="72688" y="34247"/>
                      <a:pt x="72678" y="34248"/>
                    </a:cubicBezTo>
                    <a:cubicBezTo>
                      <a:pt x="72194" y="34248"/>
                      <a:pt x="71710" y="34292"/>
                      <a:pt x="71235" y="34400"/>
                    </a:cubicBezTo>
                    <a:cubicBezTo>
                      <a:pt x="71275" y="30241"/>
                      <a:pt x="74454" y="28160"/>
                      <a:pt x="77631" y="28160"/>
                    </a:cubicBezTo>
                    <a:close/>
                    <a:moveTo>
                      <a:pt x="53992" y="28260"/>
                    </a:moveTo>
                    <a:cubicBezTo>
                      <a:pt x="57167" y="28260"/>
                      <a:pt x="60343" y="30336"/>
                      <a:pt x="60384" y="34488"/>
                    </a:cubicBezTo>
                    <a:lnTo>
                      <a:pt x="60384" y="34488"/>
                    </a:lnTo>
                    <a:cubicBezTo>
                      <a:pt x="59912" y="34387"/>
                      <a:pt x="59436" y="34338"/>
                      <a:pt x="58965" y="34338"/>
                    </a:cubicBezTo>
                    <a:cubicBezTo>
                      <a:pt x="57104" y="34338"/>
                      <a:pt x="55304" y="35104"/>
                      <a:pt x="54004" y="36497"/>
                    </a:cubicBezTo>
                    <a:cubicBezTo>
                      <a:pt x="52723" y="35117"/>
                      <a:pt x="50931" y="34337"/>
                      <a:pt x="49049" y="34337"/>
                    </a:cubicBezTo>
                    <a:cubicBezTo>
                      <a:pt x="48565" y="34337"/>
                      <a:pt x="48081" y="34391"/>
                      <a:pt x="47606" y="34489"/>
                    </a:cubicBezTo>
                    <a:cubicBezTo>
                      <a:pt x="47642" y="30336"/>
                      <a:pt x="50816" y="28260"/>
                      <a:pt x="53992" y="28260"/>
                    </a:cubicBezTo>
                    <a:close/>
                    <a:moveTo>
                      <a:pt x="7166" y="28348"/>
                    </a:moveTo>
                    <a:cubicBezTo>
                      <a:pt x="10341" y="28348"/>
                      <a:pt x="13516" y="30427"/>
                      <a:pt x="13556" y="34588"/>
                    </a:cubicBezTo>
                    <a:cubicBezTo>
                      <a:pt x="13083" y="34486"/>
                      <a:pt x="12605" y="34436"/>
                      <a:pt x="12131" y="34436"/>
                    </a:cubicBezTo>
                    <a:cubicBezTo>
                      <a:pt x="10273" y="34436"/>
                      <a:pt x="8469" y="35201"/>
                      <a:pt x="7176" y="36586"/>
                    </a:cubicBezTo>
                    <a:cubicBezTo>
                      <a:pt x="5893" y="35223"/>
                      <a:pt x="4106" y="34445"/>
                      <a:pt x="2227" y="34445"/>
                    </a:cubicBezTo>
                    <a:cubicBezTo>
                      <a:pt x="2216" y="34445"/>
                      <a:pt x="2205" y="34445"/>
                      <a:pt x="2194" y="34445"/>
                    </a:cubicBezTo>
                    <a:lnTo>
                      <a:pt x="2212" y="34427"/>
                    </a:lnTo>
                    <a:cubicBezTo>
                      <a:pt x="1728" y="34427"/>
                      <a:pt x="1245" y="34481"/>
                      <a:pt x="770" y="34588"/>
                    </a:cubicBezTo>
                    <a:cubicBezTo>
                      <a:pt x="810" y="30429"/>
                      <a:pt x="3988" y="28348"/>
                      <a:pt x="7166" y="28348"/>
                    </a:cubicBezTo>
                    <a:close/>
                    <a:moveTo>
                      <a:pt x="30465" y="28364"/>
                    </a:moveTo>
                    <a:cubicBezTo>
                      <a:pt x="33638" y="28364"/>
                      <a:pt x="36811" y="30439"/>
                      <a:pt x="36854" y="34593"/>
                    </a:cubicBezTo>
                    <a:lnTo>
                      <a:pt x="36854" y="34593"/>
                    </a:lnTo>
                    <a:cubicBezTo>
                      <a:pt x="36384" y="34494"/>
                      <a:pt x="35912" y="34445"/>
                      <a:pt x="35443" y="34445"/>
                    </a:cubicBezTo>
                    <a:cubicBezTo>
                      <a:pt x="33580" y="34445"/>
                      <a:pt x="31775" y="35212"/>
                      <a:pt x="30483" y="36604"/>
                    </a:cubicBezTo>
                    <a:cubicBezTo>
                      <a:pt x="29201" y="35224"/>
                      <a:pt x="27409" y="34445"/>
                      <a:pt x="25528" y="34445"/>
                    </a:cubicBezTo>
                    <a:cubicBezTo>
                      <a:pt x="25044" y="34445"/>
                      <a:pt x="24560" y="34498"/>
                      <a:pt x="24085" y="34597"/>
                    </a:cubicBezTo>
                    <a:cubicBezTo>
                      <a:pt x="24116" y="30443"/>
                      <a:pt x="27290" y="28364"/>
                      <a:pt x="30465" y="28364"/>
                    </a:cubicBezTo>
                    <a:close/>
                    <a:moveTo>
                      <a:pt x="119327" y="34515"/>
                    </a:moveTo>
                    <a:cubicBezTo>
                      <a:pt x="121267" y="34515"/>
                      <a:pt x="123141" y="35318"/>
                      <a:pt x="124478" y="36765"/>
                    </a:cubicBezTo>
                    <a:cubicBezTo>
                      <a:pt x="124458" y="36765"/>
                      <a:pt x="124439" y="36765"/>
                      <a:pt x="124419" y="36765"/>
                    </a:cubicBezTo>
                    <a:cubicBezTo>
                      <a:pt x="122550" y="36765"/>
                      <a:pt x="120782" y="37604"/>
                      <a:pt x="119541" y="38907"/>
                    </a:cubicBezTo>
                    <a:cubicBezTo>
                      <a:pt x="119622" y="37312"/>
                      <a:pt x="119039" y="35816"/>
                      <a:pt x="118045" y="34633"/>
                    </a:cubicBezTo>
                    <a:cubicBezTo>
                      <a:pt x="118472" y="34554"/>
                      <a:pt x="118901" y="34515"/>
                      <a:pt x="119327" y="34515"/>
                    </a:cubicBezTo>
                    <a:close/>
                    <a:moveTo>
                      <a:pt x="129624" y="34515"/>
                    </a:moveTo>
                    <a:cubicBezTo>
                      <a:pt x="130049" y="34515"/>
                      <a:pt x="130477" y="34554"/>
                      <a:pt x="130903" y="34633"/>
                    </a:cubicBezTo>
                    <a:cubicBezTo>
                      <a:pt x="129908" y="35816"/>
                      <a:pt x="129326" y="37312"/>
                      <a:pt x="129415" y="38907"/>
                    </a:cubicBezTo>
                    <a:cubicBezTo>
                      <a:pt x="128165" y="37604"/>
                      <a:pt x="126397" y="36765"/>
                      <a:pt x="124537" y="36765"/>
                    </a:cubicBezTo>
                    <a:cubicBezTo>
                      <a:pt x="124517" y="36765"/>
                      <a:pt x="124498" y="36765"/>
                      <a:pt x="124478" y="36765"/>
                    </a:cubicBezTo>
                    <a:cubicBezTo>
                      <a:pt x="125815" y="35318"/>
                      <a:pt x="127689" y="34515"/>
                      <a:pt x="129624" y="34515"/>
                    </a:cubicBezTo>
                    <a:close/>
                    <a:moveTo>
                      <a:pt x="82770" y="34620"/>
                    </a:moveTo>
                    <a:cubicBezTo>
                      <a:pt x="83198" y="34620"/>
                      <a:pt x="83629" y="34660"/>
                      <a:pt x="84057" y="34740"/>
                    </a:cubicBezTo>
                    <a:cubicBezTo>
                      <a:pt x="83556" y="35341"/>
                      <a:pt x="83152" y="36031"/>
                      <a:pt x="82893" y="36765"/>
                    </a:cubicBezTo>
                    <a:lnTo>
                      <a:pt x="82875" y="36765"/>
                    </a:lnTo>
                    <a:cubicBezTo>
                      <a:pt x="82633" y="37473"/>
                      <a:pt x="82534" y="38208"/>
                      <a:pt x="82570" y="38952"/>
                    </a:cubicBezTo>
                    <a:cubicBezTo>
                      <a:pt x="81324" y="37644"/>
                      <a:pt x="79559" y="36810"/>
                      <a:pt x="77695" y="36810"/>
                    </a:cubicBezTo>
                    <a:cubicBezTo>
                      <a:pt x="79026" y="35399"/>
                      <a:pt x="80871" y="34620"/>
                      <a:pt x="82770" y="34620"/>
                    </a:cubicBezTo>
                    <a:close/>
                    <a:moveTo>
                      <a:pt x="95806" y="34620"/>
                    </a:moveTo>
                    <a:cubicBezTo>
                      <a:pt x="97710" y="34620"/>
                      <a:pt x="99556" y="35399"/>
                      <a:pt x="100894" y="36810"/>
                    </a:cubicBezTo>
                    <a:cubicBezTo>
                      <a:pt x="99021" y="36810"/>
                      <a:pt x="97256" y="37644"/>
                      <a:pt x="96011" y="38952"/>
                    </a:cubicBezTo>
                    <a:cubicBezTo>
                      <a:pt x="96047" y="38208"/>
                      <a:pt x="95948" y="37473"/>
                      <a:pt x="95706" y="36765"/>
                    </a:cubicBezTo>
                    <a:lnTo>
                      <a:pt x="95679" y="36765"/>
                    </a:lnTo>
                    <a:cubicBezTo>
                      <a:pt x="95419" y="36031"/>
                      <a:pt x="95025" y="35341"/>
                      <a:pt x="94514" y="34740"/>
                    </a:cubicBezTo>
                    <a:cubicBezTo>
                      <a:pt x="94944" y="34660"/>
                      <a:pt x="95377" y="34620"/>
                      <a:pt x="95806" y="34620"/>
                    </a:cubicBezTo>
                    <a:close/>
                    <a:moveTo>
                      <a:pt x="59142" y="34720"/>
                    </a:moveTo>
                    <a:cubicBezTo>
                      <a:pt x="59570" y="34720"/>
                      <a:pt x="60000" y="34759"/>
                      <a:pt x="60429" y="34839"/>
                    </a:cubicBezTo>
                    <a:cubicBezTo>
                      <a:pt x="59434" y="36022"/>
                      <a:pt x="58852" y="37518"/>
                      <a:pt x="58941" y="39113"/>
                    </a:cubicBezTo>
                    <a:cubicBezTo>
                      <a:pt x="57691" y="37810"/>
                      <a:pt x="55923" y="36971"/>
                      <a:pt x="54063" y="36971"/>
                    </a:cubicBezTo>
                    <a:cubicBezTo>
                      <a:pt x="54043" y="36971"/>
                      <a:pt x="54024" y="36971"/>
                      <a:pt x="54004" y="36972"/>
                    </a:cubicBezTo>
                    <a:cubicBezTo>
                      <a:pt x="53984" y="36971"/>
                      <a:pt x="53964" y="36971"/>
                      <a:pt x="53945" y="36971"/>
                    </a:cubicBezTo>
                    <a:cubicBezTo>
                      <a:pt x="52076" y="36971"/>
                      <a:pt x="50308" y="37810"/>
                      <a:pt x="49067" y="39113"/>
                    </a:cubicBezTo>
                    <a:cubicBezTo>
                      <a:pt x="49147" y="37518"/>
                      <a:pt x="48565" y="36022"/>
                      <a:pt x="47579" y="34839"/>
                    </a:cubicBezTo>
                    <a:cubicBezTo>
                      <a:pt x="48004" y="34760"/>
                      <a:pt x="48431" y="34721"/>
                      <a:pt x="48855" y="34721"/>
                    </a:cubicBezTo>
                    <a:cubicBezTo>
                      <a:pt x="50785" y="34721"/>
                      <a:pt x="52658" y="35523"/>
                      <a:pt x="53995" y="36963"/>
                    </a:cubicBezTo>
                    <a:lnTo>
                      <a:pt x="54004" y="36963"/>
                    </a:lnTo>
                    <a:cubicBezTo>
                      <a:pt x="55339" y="35517"/>
                      <a:pt x="57210" y="34720"/>
                      <a:pt x="59142" y="34720"/>
                    </a:cubicBezTo>
                    <a:close/>
                    <a:moveTo>
                      <a:pt x="12301" y="34821"/>
                    </a:moveTo>
                    <a:cubicBezTo>
                      <a:pt x="12724" y="34821"/>
                      <a:pt x="13150" y="34859"/>
                      <a:pt x="13574" y="34938"/>
                    </a:cubicBezTo>
                    <a:cubicBezTo>
                      <a:pt x="13063" y="35538"/>
                      <a:pt x="12669" y="36228"/>
                      <a:pt x="12409" y="36972"/>
                    </a:cubicBezTo>
                    <a:lnTo>
                      <a:pt x="12382" y="36972"/>
                    </a:lnTo>
                    <a:cubicBezTo>
                      <a:pt x="12141" y="37670"/>
                      <a:pt x="12042" y="38414"/>
                      <a:pt x="12087" y="39149"/>
                    </a:cubicBezTo>
                    <a:cubicBezTo>
                      <a:pt x="10841" y="37850"/>
                      <a:pt x="9076" y="37007"/>
                      <a:pt x="7212" y="37007"/>
                    </a:cubicBezTo>
                    <a:cubicBezTo>
                      <a:pt x="8547" y="35599"/>
                      <a:pt x="10392" y="34821"/>
                      <a:pt x="12301" y="34821"/>
                    </a:cubicBezTo>
                    <a:close/>
                    <a:moveTo>
                      <a:pt x="25305" y="34821"/>
                    </a:moveTo>
                    <a:cubicBezTo>
                      <a:pt x="27216" y="34821"/>
                      <a:pt x="29067" y="35599"/>
                      <a:pt x="30402" y="37007"/>
                    </a:cubicBezTo>
                    <a:cubicBezTo>
                      <a:pt x="28538" y="37007"/>
                      <a:pt x="26764" y="37841"/>
                      <a:pt x="25519" y="39149"/>
                    </a:cubicBezTo>
                    <a:cubicBezTo>
                      <a:pt x="25563" y="38414"/>
                      <a:pt x="25456" y="37670"/>
                      <a:pt x="25223" y="36972"/>
                    </a:cubicBezTo>
                    <a:lnTo>
                      <a:pt x="25196" y="36972"/>
                    </a:lnTo>
                    <a:cubicBezTo>
                      <a:pt x="24936" y="36228"/>
                      <a:pt x="24542" y="35538"/>
                      <a:pt x="24031" y="34938"/>
                    </a:cubicBezTo>
                    <a:cubicBezTo>
                      <a:pt x="24455" y="34859"/>
                      <a:pt x="24882" y="34821"/>
                      <a:pt x="25305" y="34821"/>
                    </a:cubicBezTo>
                    <a:close/>
                    <a:moveTo>
                      <a:pt x="106096" y="34617"/>
                    </a:moveTo>
                    <a:cubicBezTo>
                      <a:pt x="106559" y="34617"/>
                      <a:pt x="107026" y="34664"/>
                      <a:pt x="107489" y="34758"/>
                    </a:cubicBezTo>
                    <a:cubicBezTo>
                      <a:pt x="106495" y="35995"/>
                      <a:pt x="105948" y="37563"/>
                      <a:pt x="106127" y="39212"/>
                    </a:cubicBezTo>
                    <a:cubicBezTo>
                      <a:pt x="104873" y="37760"/>
                      <a:pt x="103000" y="36810"/>
                      <a:pt x="101011" y="36810"/>
                    </a:cubicBezTo>
                    <a:cubicBezTo>
                      <a:pt x="102344" y="35398"/>
                      <a:pt x="104192" y="34617"/>
                      <a:pt x="106096" y="34617"/>
                    </a:cubicBezTo>
                    <a:close/>
                    <a:moveTo>
                      <a:pt x="70794" y="30109"/>
                    </a:moveTo>
                    <a:cubicBezTo>
                      <a:pt x="71289" y="30109"/>
                      <a:pt x="71788" y="30161"/>
                      <a:pt x="72283" y="30269"/>
                    </a:cubicBezTo>
                    <a:cubicBezTo>
                      <a:pt x="71289" y="31524"/>
                      <a:pt x="70742" y="33110"/>
                      <a:pt x="70939" y="34785"/>
                    </a:cubicBezTo>
                    <a:lnTo>
                      <a:pt x="70957" y="34785"/>
                    </a:lnTo>
                    <a:cubicBezTo>
                      <a:pt x="71462" y="34672"/>
                      <a:pt x="71973" y="34617"/>
                      <a:pt x="72479" y="34617"/>
                    </a:cubicBezTo>
                    <a:cubicBezTo>
                      <a:pt x="74381" y="34617"/>
                      <a:pt x="76233" y="35395"/>
                      <a:pt x="77570" y="36810"/>
                    </a:cubicBezTo>
                    <a:cubicBezTo>
                      <a:pt x="75527" y="36810"/>
                      <a:pt x="73601" y="37814"/>
                      <a:pt x="72346" y="39337"/>
                    </a:cubicBezTo>
                    <a:cubicBezTo>
                      <a:pt x="72694" y="35639"/>
                      <a:pt x="69398" y="32366"/>
                      <a:pt x="65704" y="32366"/>
                    </a:cubicBezTo>
                    <a:cubicBezTo>
                      <a:pt x="65687" y="32366"/>
                      <a:pt x="65670" y="32366"/>
                      <a:pt x="65653" y="32366"/>
                    </a:cubicBezTo>
                    <a:lnTo>
                      <a:pt x="65653" y="32366"/>
                    </a:lnTo>
                    <a:cubicBezTo>
                      <a:pt x="66994" y="30911"/>
                      <a:pt x="68863" y="30109"/>
                      <a:pt x="70794" y="30109"/>
                    </a:cubicBezTo>
                    <a:close/>
                    <a:moveTo>
                      <a:pt x="35613" y="34809"/>
                    </a:moveTo>
                    <a:cubicBezTo>
                      <a:pt x="36073" y="34809"/>
                      <a:pt x="36537" y="34854"/>
                      <a:pt x="36997" y="34946"/>
                    </a:cubicBezTo>
                    <a:cubicBezTo>
                      <a:pt x="36013" y="36189"/>
                      <a:pt x="35458" y="37762"/>
                      <a:pt x="35634" y="39407"/>
                    </a:cubicBezTo>
                    <a:lnTo>
                      <a:pt x="35634" y="39407"/>
                    </a:lnTo>
                    <a:cubicBezTo>
                      <a:pt x="34388" y="37948"/>
                      <a:pt x="32507" y="36998"/>
                      <a:pt x="30519" y="36998"/>
                    </a:cubicBezTo>
                    <a:cubicBezTo>
                      <a:pt x="31861" y="35584"/>
                      <a:pt x="33709" y="34809"/>
                      <a:pt x="35613" y="34809"/>
                    </a:cubicBezTo>
                    <a:close/>
                    <a:moveTo>
                      <a:pt x="136132" y="32662"/>
                    </a:moveTo>
                    <a:cubicBezTo>
                      <a:pt x="139308" y="32662"/>
                      <a:pt x="142484" y="34740"/>
                      <a:pt x="142525" y="38898"/>
                    </a:cubicBezTo>
                    <a:cubicBezTo>
                      <a:pt x="142046" y="38793"/>
                      <a:pt x="141563" y="38742"/>
                      <a:pt x="141084" y="38742"/>
                    </a:cubicBezTo>
                    <a:cubicBezTo>
                      <a:pt x="139231" y="38742"/>
                      <a:pt x="137433" y="39508"/>
                      <a:pt x="136145" y="40896"/>
                    </a:cubicBezTo>
                    <a:cubicBezTo>
                      <a:pt x="134863" y="39525"/>
                      <a:pt x="133071" y="38737"/>
                      <a:pt x="131190" y="38737"/>
                    </a:cubicBezTo>
                    <a:cubicBezTo>
                      <a:pt x="130706" y="38737"/>
                      <a:pt x="130222" y="38791"/>
                      <a:pt x="129747" y="38898"/>
                    </a:cubicBezTo>
                    <a:cubicBezTo>
                      <a:pt x="129783" y="34740"/>
                      <a:pt x="132957" y="32662"/>
                      <a:pt x="136132" y="32662"/>
                    </a:cubicBezTo>
                    <a:close/>
                    <a:moveTo>
                      <a:pt x="112818" y="32662"/>
                    </a:moveTo>
                    <a:cubicBezTo>
                      <a:pt x="115995" y="32662"/>
                      <a:pt x="119174" y="34740"/>
                      <a:pt x="119218" y="38898"/>
                    </a:cubicBezTo>
                    <a:cubicBezTo>
                      <a:pt x="118738" y="38793"/>
                      <a:pt x="118254" y="38742"/>
                      <a:pt x="117774" y="38742"/>
                    </a:cubicBezTo>
                    <a:cubicBezTo>
                      <a:pt x="115916" y="38742"/>
                      <a:pt x="114117" y="39510"/>
                      <a:pt x="112821" y="40905"/>
                    </a:cubicBezTo>
                    <a:cubicBezTo>
                      <a:pt x="111548" y="39525"/>
                      <a:pt x="109756" y="38746"/>
                      <a:pt x="107874" y="38746"/>
                    </a:cubicBezTo>
                    <a:cubicBezTo>
                      <a:pt x="107391" y="38746"/>
                      <a:pt x="106907" y="38791"/>
                      <a:pt x="106432" y="38898"/>
                    </a:cubicBezTo>
                    <a:cubicBezTo>
                      <a:pt x="106468" y="34740"/>
                      <a:pt x="109642" y="32662"/>
                      <a:pt x="112818" y="32662"/>
                    </a:cubicBezTo>
                    <a:close/>
                    <a:moveTo>
                      <a:pt x="89290" y="32762"/>
                    </a:moveTo>
                    <a:cubicBezTo>
                      <a:pt x="91871" y="32762"/>
                      <a:pt x="94452" y="34136"/>
                      <a:pt x="95348" y="36882"/>
                    </a:cubicBezTo>
                    <a:lnTo>
                      <a:pt x="95375" y="36882"/>
                    </a:lnTo>
                    <a:cubicBezTo>
                      <a:pt x="95572" y="37545"/>
                      <a:pt x="95679" y="38235"/>
                      <a:pt x="95688" y="38934"/>
                    </a:cubicBezTo>
                    <a:cubicBezTo>
                      <a:pt x="95213" y="38832"/>
                      <a:pt x="94735" y="38782"/>
                      <a:pt x="94260" y="38782"/>
                    </a:cubicBezTo>
                    <a:cubicBezTo>
                      <a:pt x="92399" y="38782"/>
                      <a:pt x="90599" y="39549"/>
                      <a:pt x="89299" y="40941"/>
                    </a:cubicBezTo>
                    <a:cubicBezTo>
                      <a:pt x="88018" y="39561"/>
                      <a:pt x="86226" y="38782"/>
                      <a:pt x="84344" y="38782"/>
                    </a:cubicBezTo>
                    <a:cubicBezTo>
                      <a:pt x="83860" y="38782"/>
                      <a:pt x="83376" y="38835"/>
                      <a:pt x="82902" y="38934"/>
                    </a:cubicBezTo>
                    <a:cubicBezTo>
                      <a:pt x="82902" y="38235"/>
                      <a:pt x="83009" y="37545"/>
                      <a:pt x="83215" y="36882"/>
                    </a:cubicBezTo>
                    <a:lnTo>
                      <a:pt x="83233" y="36882"/>
                    </a:lnTo>
                    <a:cubicBezTo>
                      <a:pt x="84129" y="34136"/>
                      <a:pt x="86710" y="32762"/>
                      <a:pt x="89290" y="32762"/>
                    </a:cubicBezTo>
                    <a:close/>
                    <a:moveTo>
                      <a:pt x="42338" y="32863"/>
                    </a:moveTo>
                    <a:cubicBezTo>
                      <a:pt x="45512" y="32863"/>
                      <a:pt x="48684" y="34938"/>
                      <a:pt x="48726" y="39091"/>
                    </a:cubicBezTo>
                    <a:lnTo>
                      <a:pt x="48726" y="39091"/>
                    </a:lnTo>
                    <a:cubicBezTo>
                      <a:pt x="48257" y="38992"/>
                      <a:pt x="47785" y="38943"/>
                      <a:pt x="47316" y="38943"/>
                    </a:cubicBezTo>
                    <a:cubicBezTo>
                      <a:pt x="45455" y="38943"/>
                      <a:pt x="43655" y="39710"/>
                      <a:pt x="42355" y="41102"/>
                    </a:cubicBezTo>
                    <a:cubicBezTo>
                      <a:pt x="41081" y="39730"/>
                      <a:pt x="39293" y="38952"/>
                      <a:pt x="37414" y="38952"/>
                    </a:cubicBezTo>
                    <a:cubicBezTo>
                      <a:pt x="37404" y="38952"/>
                      <a:pt x="37393" y="38952"/>
                      <a:pt x="37382" y="38952"/>
                    </a:cubicBezTo>
                    <a:cubicBezTo>
                      <a:pt x="36898" y="38952"/>
                      <a:pt x="36415" y="38997"/>
                      <a:pt x="35940" y="39104"/>
                    </a:cubicBezTo>
                    <a:cubicBezTo>
                      <a:pt x="35980" y="34944"/>
                      <a:pt x="39160" y="32863"/>
                      <a:pt x="42338" y="32863"/>
                    </a:cubicBezTo>
                    <a:close/>
                    <a:moveTo>
                      <a:pt x="65648" y="32868"/>
                    </a:moveTo>
                    <a:cubicBezTo>
                      <a:pt x="68825" y="32868"/>
                      <a:pt x="72001" y="34946"/>
                      <a:pt x="72041" y="39104"/>
                    </a:cubicBezTo>
                    <a:cubicBezTo>
                      <a:pt x="71563" y="38999"/>
                      <a:pt x="71081" y="38948"/>
                      <a:pt x="70602" y="38948"/>
                    </a:cubicBezTo>
                    <a:cubicBezTo>
                      <a:pt x="68748" y="38948"/>
                      <a:pt x="66949" y="39716"/>
                      <a:pt x="65653" y="41111"/>
                    </a:cubicBezTo>
                    <a:cubicBezTo>
                      <a:pt x="64371" y="39731"/>
                      <a:pt x="62579" y="38952"/>
                      <a:pt x="60697" y="38952"/>
                    </a:cubicBezTo>
                    <a:cubicBezTo>
                      <a:pt x="60214" y="38952"/>
                      <a:pt x="59730" y="38997"/>
                      <a:pt x="59255" y="39104"/>
                    </a:cubicBezTo>
                    <a:cubicBezTo>
                      <a:pt x="59295" y="34946"/>
                      <a:pt x="62472" y="32868"/>
                      <a:pt x="65648" y="32868"/>
                    </a:cubicBezTo>
                    <a:close/>
                    <a:moveTo>
                      <a:pt x="18803" y="32968"/>
                    </a:moveTo>
                    <a:cubicBezTo>
                      <a:pt x="21386" y="32968"/>
                      <a:pt x="23968" y="34342"/>
                      <a:pt x="24864" y="37088"/>
                    </a:cubicBezTo>
                    <a:lnTo>
                      <a:pt x="24882" y="37088"/>
                    </a:lnTo>
                    <a:cubicBezTo>
                      <a:pt x="25088" y="37751"/>
                      <a:pt x="25196" y="38441"/>
                      <a:pt x="25196" y="39140"/>
                    </a:cubicBezTo>
                    <a:cubicBezTo>
                      <a:pt x="24723" y="39038"/>
                      <a:pt x="24246" y="38988"/>
                      <a:pt x="23772" y="38988"/>
                    </a:cubicBezTo>
                    <a:cubicBezTo>
                      <a:pt x="21913" y="38988"/>
                      <a:pt x="20107" y="39755"/>
                      <a:pt x="18807" y="41147"/>
                    </a:cubicBezTo>
                    <a:cubicBezTo>
                      <a:pt x="17526" y="39767"/>
                      <a:pt x="15734" y="38988"/>
                      <a:pt x="13852" y="38988"/>
                    </a:cubicBezTo>
                    <a:cubicBezTo>
                      <a:pt x="13368" y="38988"/>
                      <a:pt x="12884" y="39041"/>
                      <a:pt x="12409" y="39140"/>
                    </a:cubicBezTo>
                    <a:cubicBezTo>
                      <a:pt x="12409" y="38441"/>
                      <a:pt x="12517" y="37751"/>
                      <a:pt x="12723" y="37088"/>
                    </a:cubicBezTo>
                    <a:lnTo>
                      <a:pt x="12741" y="37088"/>
                    </a:lnTo>
                    <a:cubicBezTo>
                      <a:pt x="13637" y="34342"/>
                      <a:pt x="16220" y="32968"/>
                      <a:pt x="18803" y="32968"/>
                    </a:cubicBezTo>
                    <a:close/>
                    <a:moveTo>
                      <a:pt x="117968" y="39112"/>
                    </a:moveTo>
                    <a:cubicBezTo>
                      <a:pt x="118392" y="39112"/>
                      <a:pt x="118820" y="39151"/>
                      <a:pt x="119245" y="39230"/>
                    </a:cubicBezTo>
                    <a:cubicBezTo>
                      <a:pt x="118726" y="39848"/>
                      <a:pt x="118322" y="40565"/>
                      <a:pt x="118063" y="41326"/>
                    </a:cubicBezTo>
                    <a:lnTo>
                      <a:pt x="118063" y="41317"/>
                    </a:lnTo>
                    <a:lnTo>
                      <a:pt x="118054" y="41344"/>
                    </a:lnTo>
                    <a:cubicBezTo>
                      <a:pt x="118054" y="41353"/>
                      <a:pt x="118045" y="41362"/>
                      <a:pt x="118036" y="41380"/>
                    </a:cubicBezTo>
                    <a:cubicBezTo>
                      <a:pt x="117812" y="42061"/>
                      <a:pt x="117713" y="42787"/>
                      <a:pt x="117758" y="43504"/>
                    </a:cubicBezTo>
                    <a:cubicBezTo>
                      <a:pt x="116508" y="42200"/>
                      <a:pt x="114748" y="41362"/>
                      <a:pt x="112888" y="41362"/>
                    </a:cubicBezTo>
                    <a:cubicBezTo>
                      <a:pt x="112869" y="41362"/>
                      <a:pt x="112849" y="41362"/>
                      <a:pt x="112830" y="41362"/>
                    </a:cubicBezTo>
                    <a:cubicBezTo>
                      <a:pt x="114167" y="39915"/>
                      <a:pt x="116034" y="39112"/>
                      <a:pt x="117968" y="39112"/>
                    </a:cubicBezTo>
                    <a:close/>
                    <a:moveTo>
                      <a:pt x="130986" y="39112"/>
                    </a:moveTo>
                    <a:cubicBezTo>
                      <a:pt x="132916" y="39112"/>
                      <a:pt x="134791" y="39915"/>
                      <a:pt x="136136" y="41362"/>
                    </a:cubicBezTo>
                    <a:cubicBezTo>
                      <a:pt x="136116" y="41362"/>
                      <a:pt x="136096" y="41362"/>
                      <a:pt x="136077" y="41362"/>
                    </a:cubicBezTo>
                    <a:cubicBezTo>
                      <a:pt x="134208" y="41362"/>
                      <a:pt x="132440" y="42200"/>
                      <a:pt x="131199" y="43504"/>
                    </a:cubicBezTo>
                    <a:cubicBezTo>
                      <a:pt x="131234" y="42787"/>
                      <a:pt x="131136" y="42070"/>
                      <a:pt x="130912" y="41389"/>
                    </a:cubicBezTo>
                    <a:lnTo>
                      <a:pt x="130912" y="41380"/>
                    </a:lnTo>
                    <a:cubicBezTo>
                      <a:pt x="130912" y="41371"/>
                      <a:pt x="130903" y="41362"/>
                      <a:pt x="130903" y="41344"/>
                    </a:cubicBezTo>
                    <a:cubicBezTo>
                      <a:pt x="130894" y="41335"/>
                      <a:pt x="130903" y="41335"/>
                      <a:pt x="130894" y="41326"/>
                    </a:cubicBezTo>
                    <a:cubicBezTo>
                      <a:pt x="130625" y="40556"/>
                      <a:pt x="130231" y="39848"/>
                      <a:pt x="129711" y="39230"/>
                    </a:cubicBezTo>
                    <a:cubicBezTo>
                      <a:pt x="130135" y="39151"/>
                      <a:pt x="130562" y="39112"/>
                      <a:pt x="130986" y="39112"/>
                    </a:cubicBezTo>
                    <a:close/>
                    <a:moveTo>
                      <a:pt x="84143" y="39166"/>
                    </a:moveTo>
                    <a:cubicBezTo>
                      <a:pt x="86077" y="39166"/>
                      <a:pt x="87946" y="39968"/>
                      <a:pt x="89290" y="41416"/>
                    </a:cubicBezTo>
                    <a:cubicBezTo>
                      <a:pt x="89271" y="41416"/>
                      <a:pt x="89251" y="41416"/>
                      <a:pt x="89231" y="41416"/>
                    </a:cubicBezTo>
                    <a:cubicBezTo>
                      <a:pt x="87362" y="41416"/>
                      <a:pt x="85595" y="42254"/>
                      <a:pt x="84353" y="43557"/>
                    </a:cubicBezTo>
                    <a:cubicBezTo>
                      <a:pt x="84434" y="41963"/>
                      <a:pt x="83851" y="40457"/>
                      <a:pt x="82866" y="39283"/>
                    </a:cubicBezTo>
                    <a:cubicBezTo>
                      <a:pt x="83291" y="39204"/>
                      <a:pt x="83719" y="39166"/>
                      <a:pt x="84143" y="39166"/>
                    </a:cubicBezTo>
                    <a:close/>
                    <a:moveTo>
                      <a:pt x="94430" y="39165"/>
                    </a:moveTo>
                    <a:cubicBezTo>
                      <a:pt x="94857" y="39165"/>
                      <a:pt x="95287" y="39204"/>
                      <a:pt x="95715" y="39283"/>
                    </a:cubicBezTo>
                    <a:cubicBezTo>
                      <a:pt x="94720" y="40466"/>
                      <a:pt x="94138" y="41963"/>
                      <a:pt x="94228" y="43557"/>
                    </a:cubicBezTo>
                    <a:cubicBezTo>
                      <a:pt x="92977" y="42254"/>
                      <a:pt x="91218" y="41416"/>
                      <a:pt x="89350" y="41416"/>
                    </a:cubicBezTo>
                    <a:cubicBezTo>
                      <a:pt x="89330" y="41416"/>
                      <a:pt x="89310" y="41416"/>
                      <a:pt x="89290" y="41416"/>
                    </a:cubicBezTo>
                    <a:cubicBezTo>
                      <a:pt x="90626" y="39963"/>
                      <a:pt x="92497" y="39165"/>
                      <a:pt x="94430" y="39165"/>
                    </a:cubicBezTo>
                    <a:close/>
                    <a:moveTo>
                      <a:pt x="47493" y="39318"/>
                    </a:moveTo>
                    <a:cubicBezTo>
                      <a:pt x="47917" y="39318"/>
                      <a:pt x="48345" y="39357"/>
                      <a:pt x="48771" y="39436"/>
                    </a:cubicBezTo>
                    <a:cubicBezTo>
                      <a:pt x="48242" y="40054"/>
                      <a:pt x="47839" y="40762"/>
                      <a:pt x="47579" y="41523"/>
                    </a:cubicBezTo>
                    <a:cubicBezTo>
                      <a:pt x="47579" y="41532"/>
                      <a:pt x="47579" y="41532"/>
                      <a:pt x="47579" y="41541"/>
                    </a:cubicBezTo>
                    <a:lnTo>
                      <a:pt x="47561" y="41586"/>
                    </a:lnTo>
                    <a:cubicBezTo>
                      <a:pt x="47337" y="42267"/>
                      <a:pt x="47239" y="42984"/>
                      <a:pt x="47275" y="43710"/>
                    </a:cubicBezTo>
                    <a:cubicBezTo>
                      <a:pt x="46033" y="42406"/>
                      <a:pt x="44274" y="41568"/>
                      <a:pt x="42406" y="41568"/>
                    </a:cubicBezTo>
                    <a:cubicBezTo>
                      <a:pt x="42386" y="41568"/>
                      <a:pt x="42366" y="41568"/>
                      <a:pt x="42346" y="41568"/>
                    </a:cubicBezTo>
                    <a:cubicBezTo>
                      <a:pt x="43684" y="40121"/>
                      <a:pt x="45557" y="39318"/>
                      <a:pt x="47493" y="39318"/>
                    </a:cubicBezTo>
                    <a:close/>
                    <a:moveTo>
                      <a:pt x="60506" y="39318"/>
                    </a:moveTo>
                    <a:cubicBezTo>
                      <a:pt x="62442" y="39318"/>
                      <a:pt x="64315" y="40121"/>
                      <a:pt x="65653" y="41568"/>
                    </a:cubicBezTo>
                    <a:cubicBezTo>
                      <a:pt x="65633" y="41568"/>
                      <a:pt x="65613" y="41568"/>
                      <a:pt x="65593" y="41568"/>
                    </a:cubicBezTo>
                    <a:cubicBezTo>
                      <a:pt x="63724" y="41568"/>
                      <a:pt x="61965" y="42398"/>
                      <a:pt x="60715" y="43710"/>
                    </a:cubicBezTo>
                    <a:cubicBezTo>
                      <a:pt x="60751" y="42984"/>
                      <a:pt x="60662" y="42267"/>
                      <a:pt x="60438" y="41586"/>
                    </a:cubicBezTo>
                    <a:cubicBezTo>
                      <a:pt x="60438" y="41577"/>
                      <a:pt x="60429" y="41559"/>
                      <a:pt x="60420" y="41550"/>
                    </a:cubicBezTo>
                    <a:cubicBezTo>
                      <a:pt x="60420" y="41541"/>
                      <a:pt x="60420" y="41532"/>
                      <a:pt x="60411" y="41532"/>
                    </a:cubicBezTo>
                    <a:cubicBezTo>
                      <a:pt x="60151" y="40762"/>
                      <a:pt x="59748" y="40054"/>
                      <a:pt x="59228" y="39436"/>
                    </a:cubicBezTo>
                    <a:cubicBezTo>
                      <a:pt x="59654" y="39357"/>
                      <a:pt x="60082" y="39318"/>
                      <a:pt x="60506" y="39318"/>
                    </a:cubicBezTo>
                    <a:close/>
                    <a:moveTo>
                      <a:pt x="23963" y="39353"/>
                    </a:moveTo>
                    <a:cubicBezTo>
                      <a:pt x="24391" y="39353"/>
                      <a:pt x="24821" y="39392"/>
                      <a:pt x="25250" y="39472"/>
                    </a:cubicBezTo>
                    <a:cubicBezTo>
                      <a:pt x="24255" y="40654"/>
                      <a:pt x="23673" y="42151"/>
                      <a:pt x="23753" y="43746"/>
                    </a:cubicBezTo>
                    <a:cubicBezTo>
                      <a:pt x="22512" y="42442"/>
                      <a:pt x="20744" y="41604"/>
                      <a:pt x="18884" y="41604"/>
                    </a:cubicBezTo>
                    <a:cubicBezTo>
                      <a:pt x="18864" y="41604"/>
                      <a:pt x="18845" y="41604"/>
                      <a:pt x="18825" y="41604"/>
                    </a:cubicBezTo>
                    <a:cubicBezTo>
                      <a:pt x="18805" y="41604"/>
                      <a:pt x="18786" y="41604"/>
                      <a:pt x="18766" y="41604"/>
                    </a:cubicBezTo>
                    <a:cubicBezTo>
                      <a:pt x="16897" y="41604"/>
                      <a:pt x="15129" y="42442"/>
                      <a:pt x="13888" y="43746"/>
                    </a:cubicBezTo>
                    <a:cubicBezTo>
                      <a:pt x="13951" y="42160"/>
                      <a:pt x="13368" y="40663"/>
                      <a:pt x="12382" y="39480"/>
                    </a:cubicBezTo>
                    <a:lnTo>
                      <a:pt x="12391" y="39472"/>
                    </a:lnTo>
                    <a:cubicBezTo>
                      <a:pt x="12820" y="39392"/>
                      <a:pt x="13250" y="39353"/>
                      <a:pt x="13678" y="39353"/>
                    </a:cubicBezTo>
                    <a:cubicBezTo>
                      <a:pt x="15611" y="39353"/>
                      <a:pt x="17482" y="40150"/>
                      <a:pt x="18825" y="41595"/>
                    </a:cubicBezTo>
                    <a:cubicBezTo>
                      <a:pt x="20161" y="40150"/>
                      <a:pt x="22031" y="39353"/>
                      <a:pt x="23963" y="39353"/>
                    </a:cubicBezTo>
                    <a:close/>
                    <a:moveTo>
                      <a:pt x="107663" y="39105"/>
                    </a:moveTo>
                    <a:cubicBezTo>
                      <a:pt x="109597" y="39105"/>
                      <a:pt x="111471" y="39906"/>
                      <a:pt x="112812" y="41353"/>
                    </a:cubicBezTo>
                    <a:cubicBezTo>
                      <a:pt x="112793" y="41353"/>
                      <a:pt x="112774" y="41353"/>
                      <a:pt x="112756" y="41353"/>
                    </a:cubicBezTo>
                    <a:cubicBezTo>
                      <a:pt x="110769" y="41353"/>
                      <a:pt x="108902" y="42299"/>
                      <a:pt x="107650" y="43755"/>
                    </a:cubicBezTo>
                    <a:lnTo>
                      <a:pt x="107650" y="43755"/>
                    </a:lnTo>
                    <a:cubicBezTo>
                      <a:pt x="107803" y="42088"/>
                      <a:pt x="107211" y="40511"/>
                      <a:pt x="106172" y="39274"/>
                    </a:cubicBezTo>
                    <a:lnTo>
                      <a:pt x="106172" y="39265"/>
                    </a:lnTo>
                    <a:cubicBezTo>
                      <a:pt x="106668" y="39158"/>
                      <a:pt x="107167" y="39105"/>
                      <a:pt x="107663" y="39105"/>
                    </a:cubicBezTo>
                    <a:close/>
                    <a:moveTo>
                      <a:pt x="37187" y="39310"/>
                    </a:moveTo>
                    <a:cubicBezTo>
                      <a:pt x="39118" y="39310"/>
                      <a:pt x="40989" y="40106"/>
                      <a:pt x="42328" y="41559"/>
                    </a:cubicBezTo>
                    <a:cubicBezTo>
                      <a:pt x="42310" y="41559"/>
                      <a:pt x="42291" y="41559"/>
                      <a:pt x="42273" y="41559"/>
                    </a:cubicBezTo>
                    <a:cubicBezTo>
                      <a:pt x="40286" y="41559"/>
                      <a:pt x="38419" y="42505"/>
                      <a:pt x="37167" y="43952"/>
                    </a:cubicBezTo>
                    <a:cubicBezTo>
                      <a:pt x="37320" y="42294"/>
                      <a:pt x="36728" y="40708"/>
                      <a:pt x="35689" y="39480"/>
                    </a:cubicBezTo>
                    <a:lnTo>
                      <a:pt x="35689" y="39472"/>
                    </a:lnTo>
                    <a:cubicBezTo>
                      <a:pt x="36187" y="39363"/>
                      <a:pt x="36689" y="39310"/>
                      <a:pt x="37187" y="39310"/>
                    </a:cubicBezTo>
                    <a:close/>
                    <a:moveTo>
                      <a:pt x="124475" y="37261"/>
                    </a:moveTo>
                    <a:cubicBezTo>
                      <a:pt x="127048" y="37261"/>
                      <a:pt x="129621" y="38627"/>
                      <a:pt x="130527" y="41362"/>
                    </a:cubicBezTo>
                    <a:cubicBezTo>
                      <a:pt x="130751" y="42043"/>
                      <a:pt x="130867" y="42760"/>
                      <a:pt x="130867" y="43486"/>
                    </a:cubicBezTo>
                    <a:cubicBezTo>
                      <a:pt x="130392" y="43384"/>
                      <a:pt x="129914" y="43334"/>
                      <a:pt x="129439" y="43334"/>
                    </a:cubicBezTo>
                    <a:cubicBezTo>
                      <a:pt x="127578" y="43334"/>
                      <a:pt x="125778" y="44101"/>
                      <a:pt x="124478" y="45493"/>
                    </a:cubicBezTo>
                    <a:cubicBezTo>
                      <a:pt x="123206" y="44113"/>
                      <a:pt x="121405" y="43333"/>
                      <a:pt x="119532" y="43333"/>
                    </a:cubicBezTo>
                    <a:cubicBezTo>
                      <a:pt x="119039" y="43333"/>
                      <a:pt x="118555" y="43387"/>
                      <a:pt x="118089" y="43486"/>
                    </a:cubicBezTo>
                    <a:cubicBezTo>
                      <a:pt x="118089" y="42760"/>
                      <a:pt x="118197" y="42034"/>
                      <a:pt x="118430" y="41344"/>
                    </a:cubicBezTo>
                    <a:cubicBezTo>
                      <a:pt x="119339" y="38623"/>
                      <a:pt x="121907" y="37261"/>
                      <a:pt x="124475" y="37261"/>
                    </a:cubicBezTo>
                    <a:close/>
                    <a:moveTo>
                      <a:pt x="77632" y="37306"/>
                    </a:moveTo>
                    <a:cubicBezTo>
                      <a:pt x="80806" y="37306"/>
                      <a:pt x="83980" y="39382"/>
                      <a:pt x="84022" y="43538"/>
                    </a:cubicBezTo>
                    <a:lnTo>
                      <a:pt x="84022" y="43538"/>
                    </a:lnTo>
                    <a:cubicBezTo>
                      <a:pt x="83549" y="43437"/>
                      <a:pt x="83074" y="43388"/>
                      <a:pt x="82603" y="43388"/>
                    </a:cubicBezTo>
                    <a:cubicBezTo>
                      <a:pt x="80742" y="43388"/>
                      <a:pt x="78941" y="44154"/>
                      <a:pt x="77642" y="45547"/>
                    </a:cubicBezTo>
                    <a:cubicBezTo>
                      <a:pt x="76360" y="44167"/>
                      <a:pt x="74568" y="43387"/>
                      <a:pt x="72687" y="43387"/>
                    </a:cubicBezTo>
                    <a:cubicBezTo>
                      <a:pt x="72203" y="43387"/>
                      <a:pt x="71719" y="43441"/>
                      <a:pt x="71244" y="43540"/>
                    </a:cubicBezTo>
                    <a:cubicBezTo>
                      <a:pt x="71280" y="39385"/>
                      <a:pt x="74456" y="37306"/>
                      <a:pt x="77632" y="37306"/>
                    </a:cubicBezTo>
                    <a:close/>
                    <a:moveTo>
                      <a:pt x="100947" y="37306"/>
                    </a:moveTo>
                    <a:cubicBezTo>
                      <a:pt x="104122" y="37306"/>
                      <a:pt x="107296" y="39383"/>
                      <a:pt x="107337" y="43540"/>
                    </a:cubicBezTo>
                    <a:cubicBezTo>
                      <a:pt x="106864" y="43438"/>
                      <a:pt x="106386" y="43388"/>
                      <a:pt x="105913" y="43388"/>
                    </a:cubicBezTo>
                    <a:cubicBezTo>
                      <a:pt x="104054" y="43388"/>
                      <a:pt x="102249" y="44154"/>
                      <a:pt x="100957" y="45547"/>
                    </a:cubicBezTo>
                    <a:cubicBezTo>
                      <a:pt x="99676" y="44167"/>
                      <a:pt x="97883" y="43387"/>
                      <a:pt x="96002" y="43387"/>
                    </a:cubicBezTo>
                    <a:cubicBezTo>
                      <a:pt x="95518" y="43387"/>
                      <a:pt x="95034" y="43441"/>
                      <a:pt x="94559" y="43540"/>
                    </a:cubicBezTo>
                    <a:cubicBezTo>
                      <a:pt x="94595" y="39385"/>
                      <a:pt x="97771" y="37306"/>
                      <a:pt x="100947" y="37306"/>
                    </a:cubicBezTo>
                    <a:close/>
                    <a:moveTo>
                      <a:pt x="54009" y="37465"/>
                    </a:moveTo>
                    <a:cubicBezTo>
                      <a:pt x="56582" y="37465"/>
                      <a:pt x="59156" y="38830"/>
                      <a:pt x="60061" y="41559"/>
                    </a:cubicBezTo>
                    <a:cubicBezTo>
                      <a:pt x="60285" y="42249"/>
                      <a:pt x="60393" y="42966"/>
                      <a:pt x="60393" y="43692"/>
                    </a:cubicBezTo>
                    <a:cubicBezTo>
                      <a:pt x="59920" y="43590"/>
                      <a:pt x="59442" y="43540"/>
                      <a:pt x="58969" y="43540"/>
                    </a:cubicBezTo>
                    <a:cubicBezTo>
                      <a:pt x="57110" y="43540"/>
                      <a:pt x="55305" y="44307"/>
                      <a:pt x="54013" y="45699"/>
                    </a:cubicBezTo>
                    <a:cubicBezTo>
                      <a:pt x="52739" y="44318"/>
                      <a:pt x="50951" y="43539"/>
                      <a:pt x="49072" y="43539"/>
                    </a:cubicBezTo>
                    <a:cubicBezTo>
                      <a:pt x="49061" y="43539"/>
                      <a:pt x="49051" y="43540"/>
                      <a:pt x="49040" y="43540"/>
                    </a:cubicBezTo>
                    <a:cubicBezTo>
                      <a:pt x="48556" y="43540"/>
                      <a:pt x="48072" y="43593"/>
                      <a:pt x="47597" y="43692"/>
                    </a:cubicBezTo>
                    <a:cubicBezTo>
                      <a:pt x="47597" y="42966"/>
                      <a:pt x="47714" y="42249"/>
                      <a:pt x="47938" y="41559"/>
                    </a:cubicBezTo>
                    <a:lnTo>
                      <a:pt x="47956" y="41550"/>
                    </a:lnTo>
                    <a:cubicBezTo>
                      <a:pt x="48865" y="38827"/>
                      <a:pt x="51437" y="37465"/>
                      <a:pt x="54009" y="37465"/>
                    </a:cubicBezTo>
                    <a:close/>
                    <a:moveTo>
                      <a:pt x="7163" y="37500"/>
                    </a:moveTo>
                    <a:cubicBezTo>
                      <a:pt x="10339" y="37500"/>
                      <a:pt x="13516" y="39579"/>
                      <a:pt x="13556" y="43737"/>
                    </a:cubicBezTo>
                    <a:cubicBezTo>
                      <a:pt x="13079" y="43632"/>
                      <a:pt x="12598" y="43582"/>
                      <a:pt x="12120" y="43582"/>
                    </a:cubicBezTo>
                    <a:cubicBezTo>
                      <a:pt x="10263" y="43582"/>
                      <a:pt x="8460" y="44350"/>
                      <a:pt x="7163" y="45739"/>
                    </a:cubicBezTo>
                    <a:lnTo>
                      <a:pt x="7163" y="45739"/>
                    </a:lnTo>
                    <a:cubicBezTo>
                      <a:pt x="5882" y="44362"/>
                      <a:pt x="4092" y="43584"/>
                      <a:pt x="2212" y="43584"/>
                    </a:cubicBezTo>
                    <a:cubicBezTo>
                      <a:pt x="1728" y="43584"/>
                      <a:pt x="1245" y="43638"/>
                      <a:pt x="770" y="43737"/>
                    </a:cubicBezTo>
                    <a:cubicBezTo>
                      <a:pt x="810" y="39579"/>
                      <a:pt x="3987" y="37500"/>
                      <a:pt x="7163" y="37500"/>
                    </a:cubicBezTo>
                    <a:close/>
                    <a:moveTo>
                      <a:pt x="30463" y="37509"/>
                    </a:moveTo>
                    <a:cubicBezTo>
                      <a:pt x="33636" y="37509"/>
                      <a:pt x="36811" y="39587"/>
                      <a:pt x="36854" y="43742"/>
                    </a:cubicBezTo>
                    <a:lnTo>
                      <a:pt x="36854" y="43742"/>
                    </a:lnTo>
                    <a:cubicBezTo>
                      <a:pt x="36384" y="43642"/>
                      <a:pt x="35912" y="43594"/>
                      <a:pt x="35443" y="43594"/>
                    </a:cubicBezTo>
                    <a:cubicBezTo>
                      <a:pt x="33580" y="43594"/>
                      <a:pt x="31775" y="44360"/>
                      <a:pt x="30483" y="45753"/>
                    </a:cubicBezTo>
                    <a:cubicBezTo>
                      <a:pt x="29201" y="44373"/>
                      <a:pt x="27409" y="43593"/>
                      <a:pt x="25528" y="43593"/>
                    </a:cubicBezTo>
                    <a:cubicBezTo>
                      <a:pt x="25044" y="43593"/>
                      <a:pt x="24560" y="43638"/>
                      <a:pt x="24085" y="43746"/>
                    </a:cubicBezTo>
                    <a:cubicBezTo>
                      <a:pt x="24116" y="39588"/>
                      <a:pt x="27288" y="37509"/>
                      <a:pt x="30463" y="37509"/>
                    </a:cubicBezTo>
                    <a:close/>
                    <a:moveTo>
                      <a:pt x="119327" y="43718"/>
                    </a:moveTo>
                    <a:cubicBezTo>
                      <a:pt x="121267" y="43718"/>
                      <a:pt x="123141" y="44520"/>
                      <a:pt x="124478" y="45968"/>
                    </a:cubicBezTo>
                    <a:cubicBezTo>
                      <a:pt x="124458" y="45968"/>
                      <a:pt x="124439" y="45968"/>
                      <a:pt x="124419" y="45968"/>
                    </a:cubicBezTo>
                    <a:cubicBezTo>
                      <a:pt x="122550" y="45968"/>
                      <a:pt x="120782" y="46806"/>
                      <a:pt x="119541" y="48109"/>
                    </a:cubicBezTo>
                    <a:cubicBezTo>
                      <a:pt x="119622" y="46514"/>
                      <a:pt x="119039" y="45018"/>
                      <a:pt x="118045" y="43835"/>
                    </a:cubicBezTo>
                    <a:cubicBezTo>
                      <a:pt x="118472" y="43756"/>
                      <a:pt x="118901" y="43718"/>
                      <a:pt x="119327" y="43718"/>
                    </a:cubicBezTo>
                    <a:close/>
                    <a:moveTo>
                      <a:pt x="129624" y="43718"/>
                    </a:moveTo>
                    <a:cubicBezTo>
                      <a:pt x="130049" y="43718"/>
                      <a:pt x="130477" y="43756"/>
                      <a:pt x="130903" y="43835"/>
                    </a:cubicBezTo>
                    <a:cubicBezTo>
                      <a:pt x="129908" y="45018"/>
                      <a:pt x="129326" y="46523"/>
                      <a:pt x="129415" y="48109"/>
                    </a:cubicBezTo>
                    <a:cubicBezTo>
                      <a:pt x="128165" y="46806"/>
                      <a:pt x="126397" y="45968"/>
                      <a:pt x="124537" y="45968"/>
                    </a:cubicBezTo>
                    <a:cubicBezTo>
                      <a:pt x="124517" y="45968"/>
                      <a:pt x="124498" y="45968"/>
                      <a:pt x="124478" y="45968"/>
                    </a:cubicBezTo>
                    <a:cubicBezTo>
                      <a:pt x="125815" y="44520"/>
                      <a:pt x="127689" y="43718"/>
                      <a:pt x="129624" y="43718"/>
                    </a:cubicBezTo>
                    <a:close/>
                    <a:moveTo>
                      <a:pt x="82779" y="43762"/>
                    </a:moveTo>
                    <a:cubicBezTo>
                      <a:pt x="83204" y="43762"/>
                      <a:pt x="83632" y="43801"/>
                      <a:pt x="84057" y="43880"/>
                    </a:cubicBezTo>
                    <a:cubicBezTo>
                      <a:pt x="83063" y="45063"/>
                      <a:pt x="82480" y="46559"/>
                      <a:pt x="82561" y="48154"/>
                    </a:cubicBezTo>
                    <a:cubicBezTo>
                      <a:pt x="81320" y="46851"/>
                      <a:pt x="79552" y="46012"/>
                      <a:pt x="77683" y="46012"/>
                    </a:cubicBezTo>
                    <a:cubicBezTo>
                      <a:pt x="77666" y="46012"/>
                      <a:pt x="77650" y="46012"/>
                      <a:pt x="77633" y="46013"/>
                    </a:cubicBezTo>
                    <a:lnTo>
                      <a:pt x="77633" y="46013"/>
                    </a:lnTo>
                    <a:cubicBezTo>
                      <a:pt x="78970" y="44565"/>
                      <a:pt x="80844" y="43762"/>
                      <a:pt x="82779" y="43762"/>
                    </a:cubicBezTo>
                    <a:close/>
                    <a:moveTo>
                      <a:pt x="59124" y="43911"/>
                    </a:moveTo>
                    <a:cubicBezTo>
                      <a:pt x="59554" y="43911"/>
                      <a:pt x="59988" y="43951"/>
                      <a:pt x="60420" y="44032"/>
                    </a:cubicBezTo>
                    <a:cubicBezTo>
                      <a:pt x="59425" y="45224"/>
                      <a:pt x="58843" y="46721"/>
                      <a:pt x="58932" y="48316"/>
                    </a:cubicBezTo>
                    <a:lnTo>
                      <a:pt x="58923" y="48307"/>
                    </a:lnTo>
                    <a:cubicBezTo>
                      <a:pt x="57682" y="47003"/>
                      <a:pt x="55914" y="46165"/>
                      <a:pt x="54045" y="46165"/>
                    </a:cubicBezTo>
                    <a:cubicBezTo>
                      <a:pt x="54026" y="46165"/>
                      <a:pt x="54006" y="46165"/>
                      <a:pt x="53986" y="46165"/>
                    </a:cubicBezTo>
                    <a:cubicBezTo>
                      <a:pt x="53966" y="46165"/>
                      <a:pt x="53947" y="46165"/>
                      <a:pt x="53927" y="46165"/>
                    </a:cubicBezTo>
                    <a:cubicBezTo>
                      <a:pt x="52067" y="46165"/>
                      <a:pt x="50299" y="47003"/>
                      <a:pt x="49049" y="48307"/>
                    </a:cubicBezTo>
                    <a:cubicBezTo>
                      <a:pt x="49138" y="46712"/>
                      <a:pt x="48556" y="45206"/>
                      <a:pt x="47561" y="44032"/>
                    </a:cubicBezTo>
                    <a:cubicBezTo>
                      <a:pt x="47990" y="43953"/>
                      <a:pt x="48420" y="43914"/>
                      <a:pt x="48848" y="43914"/>
                    </a:cubicBezTo>
                    <a:cubicBezTo>
                      <a:pt x="50781" y="43914"/>
                      <a:pt x="52652" y="44711"/>
                      <a:pt x="53995" y="46156"/>
                    </a:cubicBezTo>
                    <a:cubicBezTo>
                      <a:pt x="55328" y="44713"/>
                      <a:pt x="57194" y="43911"/>
                      <a:pt x="59124" y="43911"/>
                    </a:cubicBezTo>
                    <a:close/>
                    <a:moveTo>
                      <a:pt x="25317" y="43968"/>
                    </a:moveTo>
                    <a:cubicBezTo>
                      <a:pt x="27250" y="43968"/>
                      <a:pt x="29122" y="44764"/>
                      <a:pt x="30465" y="46210"/>
                    </a:cubicBezTo>
                    <a:lnTo>
                      <a:pt x="30465" y="46210"/>
                    </a:lnTo>
                    <a:cubicBezTo>
                      <a:pt x="30462" y="46210"/>
                      <a:pt x="30459" y="46210"/>
                      <a:pt x="30456" y="46210"/>
                    </a:cubicBezTo>
                    <a:cubicBezTo>
                      <a:pt x="30446" y="46210"/>
                      <a:pt x="30436" y="46210"/>
                      <a:pt x="30426" y="46210"/>
                    </a:cubicBezTo>
                    <a:cubicBezTo>
                      <a:pt x="28546" y="46210"/>
                      <a:pt x="26775" y="47041"/>
                      <a:pt x="25519" y="48351"/>
                    </a:cubicBezTo>
                    <a:cubicBezTo>
                      <a:pt x="25608" y="46765"/>
                      <a:pt x="25026" y="45269"/>
                      <a:pt x="24031" y="44086"/>
                    </a:cubicBezTo>
                    <a:cubicBezTo>
                      <a:pt x="24460" y="44007"/>
                      <a:pt x="24890" y="43968"/>
                      <a:pt x="25317" y="43968"/>
                    </a:cubicBezTo>
                    <a:close/>
                    <a:moveTo>
                      <a:pt x="106094" y="43751"/>
                    </a:moveTo>
                    <a:cubicBezTo>
                      <a:pt x="106570" y="43751"/>
                      <a:pt x="107049" y="43799"/>
                      <a:pt x="107525" y="43898"/>
                    </a:cubicBezTo>
                    <a:cubicBezTo>
                      <a:pt x="106512" y="45161"/>
                      <a:pt x="105939" y="46747"/>
                      <a:pt x="106127" y="48423"/>
                    </a:cubicBezTo>
                    <a:lnTo>
                      <a:pt x="106118" y="48414"/>
                    </a:lnTo>
                    <a:cubicBezTo>
                      <a:pt x="104866" y="46958"/>
                      <a:pt x="102990" y="46012"/>
                      <a:pt x="100995" y="46012"/>
                    </a:cubicBezTo>
                    <a:cubicBezTo>
                      <a:pt x="100976" y="46012"/>
                      <a:pt x="100958" y="46013"/>
                      <a:pt x="100939" y="46013"/>
                    </a:cubicBezTo>
                    <a:cubicBezTo>
                      <a:pt x="100919" y="46012"/>
                      <a:pt x="100899" y="46012"/>
                      <a:pt x="100879" y="46012"/>
                    </a:cubicBezTo>
                    <a:cubicBezTo>
                      <a:pt x="99020" y="46012"/>
                      <a:pt x="97252" y="46842"/>
                      <a:pt x="96011" y="48154"/>
                    </a:cubicBezTo>
                    <a:cubicBezTo>
                      <a:pt x="96091" y="46559"/>
                      <a:pt x="95509" y="45054"/>
                      <a:pt x="94514" y="43880"/>
                    </a:cubicBezTo>
                    <a:cubicBezTo>
                      <a:pt x="94946" y="43798"/>
                      <a:pt x="95380" y="43758"/>
                      <a:pt x="95811" y="43758"/>
                    </a:cubicBezTo>
                    <a:cubicBezTo>
                      <a:pt x="97740" y="43758"/>
                      <a:pt x="99607" y="44561"/>
                      <a:pt x="100948" y="46004"/>
                    </a:cubicBezTo>
                    <a:cubicBezTo>
                      <a:pt x="102286" y="44551"/>
                      <a:pt x="104160" y="43751"/>
                      <a:pt x="106094" y="43751"/>
                    </a:cubicBezTo>
                    <a:close/>
                    <a:moveTo>
                      <a:pt x="70812" y="39306"/>
                    </a:moveTo>
                    <a:cubicBezTo>
                      <a:pt x="71289" y="39306"/>
                      <a:pt x="71770" y="39355"/>
                      <a:pt x="72248" y="39454"/>
                    </a:cubicBezTo>
                    <a:cubicBezTo>
                      <a:pt x="71271" y="40699"/>
                      <a:pt x="70742" y="42276"/>
                      <a:pt x="70939" y="43925"/>
                    </a:cubicBezTo>
                    <a:cubicBezTo>
                      <a:pt x="71449" y="43811"/>
                      <a:pt x="71962" y="43756"/>
                      <a:pt x="72472" y="43756"/>
                    </a:cubicBezTo>
                    <a:cubicBezTo>
                      <a:pt x="74409" y="43756"/>
                      <a:pt x="76285" y="44558"/>
                      <a:pt x="77633" y="46013"/>
                    </a:cubicBezTo>
                    <a:lnTo>
                      <a:pt x="77633" y="46013"/>
                    </a:lnTo>
                    <a:cubicBezTo>
                      <a:pt x="77630" y="46013"/>
                      <a:pt x="77627" y="46013"/>
                      <a:pt x="77624" y="46013"/>
                    </a:cubicBezTo>
                    <a:cubicBezTo>
                      <a:pt x="77606" y="46013"/>
                      <a:pt x="77588" y="46012"/>
                      <a:pt x="77570" y="46012"/>
                    </a:cubicBezTo>
                    <a:cubicBezTo>
                      <a:pt x="75529" y="46012"/>
                      <a:pt x="73598" y="47021"/>
                      <a:pt x="72346" y="48540"/>
                    </a:cubicBezTo>
                    <a:cubicBezTo>
                      <a:pt x="72703" y="44850"/>
                      <a:pt x="69416" y="41568"/>
                      <a:pt x="65713" y="41568"/>
                    </a:cubicBezTo>
                    <a:cubicBezTo>
                      <a:pt x="65693" y="41568"/>
                      <a:pt x="65673" y="41568"/>
                      <a:pt x="65653" y="41568"/>
                    </a:cubicBezTo>
                    <a:lnTo>
                      <a:pt x="65653" y="41559"/>
                    </a:lnTo>
                    <a:cubicBezTo>
                      <a:pt x="66997" y="40107"/>
                      <a:pt x="68873" y="39306"/>
                      <a:pt x="70812" y="39306"/>
                    </a:cubicBezTo>
                    <a:close/>
                    <a:moveTo>
                      <a:pt x="35618" y="43957"/>
                    </a:moveTo>
                    <a:cubicBezTo>
                      <a:pt x="36091" y="43957"/>
                      <a:pt x="36568" y="44006"/>
                      <a:pt x="37042" y="44104"/>
                    </a:cubicBezTo>
                    <a:cubicBezTo>
                      <a:pt x="36020" y="45350"/>
                      <a:pt x="35456" y="46945"/>
                      <a:pt x="35635" y="48620"/>
                    </a:cubicBezTo>
                    <a:cubicBezTo>
                      <a:pt x="34383" y="47164"/>
                      <a:pt x="32507" y="46210"/>
                      <a:pt x="30511" y="46210"/>
                    </a:cubicBezTo>
                    <a:cubicBezTo>
                      <a:pt x="30496" y="46210"/>
                      <a:pt x="30480" y="46210"/>
                      <a:pt x="30465" y="46210"/>
                    </a:cubicBezTo>
                    <a:lnTo>
                      <a:pt x="30465" y="46210"/>
                    </a:lnTo>
                    <a:cubicBezTo>
                      <a:pt x="31804" y="44762"/>
                      <a:pt x="33682" y="43957"/>
                      <a:pt x="35618" y="43957"/>
                    </a:cubicBezTo>
                    <a:close/>
                    <a:moveTo>
                      <a:pt x="112822" y="41864"/>
                    </a:moveTo>
                    <a:cubicBezTo>
                      <a:pt x="115997" y="41864"/>
                      <a:pt x="119174" y="43943"/>
                      <a:pt x="119218" y="48100"/>
                    </a:cubicBezTo>
                    <a:cubicBezTo>
                      <a:pt x="118743" y="47999"/>
                      <a:pt x="118265" y="47949"/>
                      <a:pt x="117790" y="47949"/>
                    </a:cubicBezTo>
                    <a:cubicBezTo>
                      <a:pt x="115926" y="47949"/>
                      <a:pt x="114120" y="48715"/>
                      <a:pt x="112821" y="50108"/>
                    </a:cubicBezTo>
                    <a:cubicBezTo>
                      <a:pt x="111548" y="48728"/>
                      <a:pt x="109756" y="47948"/>
                      <a:pt x="107874" y="47948"/>
                    </a:cubicBezTo>
                    <a:cubicBezTo>
                      <a:pt x="107391" y="47948"/>
                      <a:pt x="106907" y="48002"/>
                      <a:pt x="106432" y="48100"/>
                    </a:cubicBezTo>
                    <a:cubicBezTo>
                      <a:pt x="106472" y="43943"/>
                      <a:pt x="109646" y="41864"/>
                      <a:pt x="112822" y="41864"/>
                    </a:cubicBezTo>
                    <a:close/>
                    <a:moveTo>
                      <a:pt x="136132" y="41864"/>
                    </a:moveTo>
                    <a:cubicBezTo>
                      <a:pt x="139308" y="41864"/>
                      <a:pt x="142484" y="43943"/>
                      <a:pt x="142525" y="48100"/>
                    </a:cubicBezTo>
                    <a:cubicBezTo>
                      <a:pt x="142051" y="47999"/>
                      <a:pt x="141574" y="47949"/>
                      <a:pt x="141100" y="47949"/>
                    </a:cubicBezTo>
                    <a:cubicBezTo>
                      <a:pt x="139242" y="47949"/>
                      <a:pt x="137437" y="48715"/>
                      <a:pt x="136145" y="50108"/>
                    </a:cubicBezTo>
                    <a:cubicBezTo>
                      <a:pt x="134863" y="48728"/>
                      <a:pt x="133071" y="47948"/>
                      <a:pt x="131190" y="47948"/>
                    </a:cubicBezTo>
                    <a:cubicBezTo>
                      <a:pt x="130706" y="47948"/>
                      <a:pt x="130222" y="48002"/>
                      <a:pt x="129747" y="48100"/>
                    </a:cubicBezTo>
                    <a:cubicBezTo>
                      <a:pt x="129783" y="43943"/>
                      <a:pt x="132957" y="41864"/>
                      <a:pt x="136132" y="41864"/>
                    </a:cubicBezTo>
                    <a:close/>
                    <a:moveTo>
                      <a:pt x="89293" y="41912"/>
                    </a:moveTo>
                    <a:cubicBezTo>
                      <a:pt x="92468" y="41912"/>
                      <a:pt x="95642" y="43988"/>
                      <a:pt x="95679" y="48143"/>
                    </a:cubicBezTo>
                    <a:lnTo>
                      <a:pt x="95679" y="48143"/>
                    </a:lnTo>
                    <a:cubicBezTo>
                      <a:pt x="95207" y="48043"/>
                      <a:pt x="94732" y="47994"/>
                      <a:pt x="94260" y="47994"/>
                    </a:cubicBezTo>
                    <a:cubicBezTo>
                      <a:pt x="92399" y="47994"/>
                      <a:pt x="90599" y="48760"/>
                      <a:pt x="89299" y="50152"/>
                    </a:cubicBezTo>
                    <a:cubicBezTo>
                      <a:pt x="88018" y="48773"/>
                      <a:pt x="86226" y="47993"/>
                      <a:pt x="84344" y="47993"/>
                    </a:cubicBezTo>
                    <a:cubicBezTo>
                      <a:pt x="83860" y="47993"/>
                      <a:pt x="83376" y="48047"/>
                      <a:pt x="82902" y="48145"/>
                    </a:cubicBezTo>
                    <a:cubicBezTo>
                      <a:pt x="82937" y="43991"/>
                      <a:pt x="86116" y="41912"/>
                      <a:pt x="89293" y="41912"/>
                    </a:cubicBezTo>
                    <a:close/>
                    <a:moveTo>
                      <a:pt x="42335" y="42067"/>
                    </a:moveTo>
                    <a:cubicBezTo>
                      <a:pt x="45509" y="42067"/>
                      <a:pt x="48681" y="44143"/>
                      <a:pt x="48726" y="48298"/>
                    </a:cubicBezTo>
                    <a:lnTo>
                      <a:pt x="48726" y="48298"/>
                    </a:lnTo>
                    <a:cubicBezTo>
                      <a:pt x="48251" y="48196"/>
                      <a:pt x="47772" y="48146"/>
                      <a:pt x="47298" y="48146"/>
                    </a:cubicBezTo>
                    <a:cubicBezTo>
                      <a:pt x="45434" y="48146"/>
                      <a:pt x="43630" y="48912"/>
                      <a:pt x="42337" y="50305"/>
                    </a:cubicBezTo>
                    <a:cubicBezTo>
                      <a:pt x="41056" y="48925"/>
                      <a:pt x="39264" y="48145"/>
                      <a:pt x="37382" y="48145"/>
                    </a:cubicBezTo>
                    <a:cubicBezTo>
                      <a:pt x="36898" y="48145"/>
                      <a:pt x="36415" y="48199"/>
                      <a:pt x="35940" y="48307"/>
                    </a:cubicBezTo>
                    <a:cubicBezTo>
                      <a:pt x="35980" y="44148"/>
                      <a:pt x="39158" y="42067"/>
                      <a:pt x="42335" y="42067"/>
                    </a:cubicBezTo>
                    <a:close/>
                    <a:moveTo>
                      <a:pt x="65651" y="42067"/>
                    </a:moveTo>
                    <a:cubicBezTo>
                      <a:pt x="68826" y="42067"/>
                      <a:pt x="72001" y="44146"/>
                      <a:pt x="72041" y="48307"/>
                    </a:cubicBezTo>
                    <a:cubicBezTo>
                      <a:pt x="71563" y="48202"/>
                      <a:pt x="71080" y="48150"/>
                      <a:pt x="70601" y="48150"/>
                    </a:cubicBezTo>
                    <a:cubicBezTo>
                      <a:pt x="68748" y="48150"/>
                      <a:pt x="66948" y="48916"/>
                      <a:pt x="65653" y="50305"/>
                    </a:cubicBezTo>
                    <a:cubicBezTo>
                      <a:pt x="64371" y="48934"/>
                      <a:pt x="62579" y="48145"/>
                      <a:pt x="60697" y="48145"/>
                    </a:cubicBezTo>
                    <a:cubicBezTo>
                      <a:pt x="60214" y="48145"/>
                      <a:pt x="59730" y="48199"/>
                      <a:pt x="59255" y="48307"/>
                    </a:cubicBezTo>
                    <a:cubicBezTo>
                      <a:pt x="59295" y="44148"/>
                      <a:pt x="62473" y="42067"/>
                      <a:pt x="65651" y="42067"/>
                    </a:cubicBezTo>
                    <a:close/>
                    <a:moveTo>
                      <a:pt x="18806" y="42117"/>
                    </a:moveTo>
                    <a:cubicBezTo>
                      <a:pt x="21981" y="42117"/>
                      <a:pt x="25156" y="44198"/>
                      <a:pt x="25196" y="48360"/>
                    </a:cubicBezTo>
                    <a:cubicBezTo>
                      <a:pt x="24717" y="48255"/>
                      <a:pt x="24234" y="48204"/>
                      <a:pt x="23755" y="48204"/>
                    </a:cubicBezTo>
                    <a:cubicBezTo>
                      <a:pt x="21902" y="48204"/>
                      <a:pt x="20103" y="48970"/>
                      <a:pt x="18807" y="50359"/>
                    </a:cubicBezTo>
                    <a:cubicBezTo>
                      <a:pt x="17526" y="48988"/>
                      <a:pt x="15734" y="48199"/>
                      <a:pt x="13852" y="48199"/>
                    </a:cubicBezTo>
                    <a:cubicBezTo>
                      <a:pt x="13368" y="48199"/>
                      <a:pt x="12884" y="48253"/>
                      <a:pt x="12409" y="48360"/>
                    </a:cubicBezTo>
                    <a:cubicBezTo>
                      <a:pt x="12454" y="44198"/>
                      <a:pt x="15631" y="42117"/>
                      <a:pt x="18806" y="42117"/>
                    </a:cubicBezTo>
                    <a:close/>
                    <a:moveTo>
                      <a:pt x="117967" y="48323"/>
                    </a:moveTo>
                    <a:cubicBezTo>
                      <a:pt x="118392" y="48323"/>
                      <a:pt x="118820" y="48362"/>
                      <a:pt x="119245" y="48441"/>
                    </a:cubicBezTo>
                    <a:cubicBezTo>
                      <a:pt x="118253" y="49621"/>
                      <a:pt x="117671" y="51114"/>
                      <a:pt x="117757" y="52706"/>
                    </a:cubicBezTo>
                    <a:lnTo>
                      <a:pt x="117757" y="52706"/>
                    </a:lnTo>
                    <a:cubicBezTo>
                      <a:pt x="116507" y="51403"/>
                      <a:pt x="114740" y="50573"/>
                      <a:pt x="112880" y="50573"/>
                    </a:cubicBezTo>
                    <a:cubicBezTo>
                      <a:pt x="112860" y="50573"/>
                      <a:pt x="112840" y="50573"/>
                      <a:pt x="112821" y="50574"/>
                    </a:cubicBezTo>
                    <a:cubicBezTo>
                      <a:pt x="114158" y="49126"/>
                      <a:pt x="116031" y="48323"/>
                      <a:pt x="117967" y="48323"/>
                    </a:cubicBezTo>
                    <a:close/>
                    <a:moveTo>
                      <a:pt x="130990" y="48323"/>
                    </a:moveTo>
                    <a:cubicBezTo>
                      <a:pt x="132925" y="48323"/>
                      <a:pt x="134799" y="49126"/>
                      <a:pt x="136136" y="50574"/>
                    </a:cubicBezTo>
                    <a:cubicBezTo>
                      <a:pt x="136116" y="50573"/>
                      <a:pt x="136096" y="50573"/>
                      <a:pt x="136077" y="50573"/>
                    </a:cubicBezTo>
                    <a:cubicBezTo>
                      <a:pt x="134208" y="50573"/>
                      <a:pt x="132440" y="51412"/>
                      <a:pt x="131199" y="52715"/>
                    </a:cubicBezTo>
                    <a:cubicBezTo>
                      <a:pt x="131279" y="51120"/>
                      <a:pt x="130697" y="49624"/>
                      <a:pt x="129711" y="48441"/>
                    </a:cubicBezTo>
                    <a:cubicBezTo>
                      <a:pt x="130137" y="48362"/>
                      <a:pt x="130565" y="48323"/>
                      <a:pt x="130990" y="48323"/>
                    </a:cubicBezTo>
                    <a:close/>
                    <a:moveTo>
                      <a:pt x="94437" y="48359"/>
                    </a:moveTo>
                    <a:cubicBezTo>
                      <a:pt x="94862" y="48359"/>
                      <a:pt x="95289" y="48398"/>
                      <a:pt x="95715" y="48477"/>
                    </a:cubicBezTo>
                    <a:cubicBezTo>
                      <a:pt x="94722" y="49666"/>
                      <a:pt x="94140" y="51168"/>
                      <a:pt x="94227" y="52750"/>
                    </a:cubicBezTo>
                    <a:lnTo>
                      <a:pt x="94227" y="52750"/>
                    </a:lnTo>
                    <a:cubicBezTo>
                      <a:pt x="92986" y="51447"/>
                      <a:pt x="91219" y="50618"/>
                      <a:pt x="89350" y="50618"/>
                    </a:cubicBezTo>
                    <a:cubicBezTo>
                      <a:pt x="89330" y="50618"/>
                      <a:pt x="89310" y="50618"/>
                      <a:pt x="89290" y="50618"/>
                    </a:cubicBezTo>
                    <a:cubicBezTo>
                      <a:pt x="89270" y="50618"/>
                      <a:pt x="89250" y="50618"/>
                      <a:pt x="89231" y="50618"/>
                    </a:cubicBezTo>
                    <a:cubicBezTo>
                      <a:pt x="87362" y="50618"/>
                      <a:pt x="85603" y="51448"/>
                      <a:pt x="84353" y="52751"/>
                    </a:cubicBezTo>
                    <a:cubicBezTo>
                      <a:pt x="84443" y="51165"/>
                      <a:pt x="83860" y="49660"/>
                      <a:pt x="82866" y="48477"/>
                    </a:cubicBezTo>
                    <a:cubicBezTo>
                      <a:pt x="83291" y="48398"/>
                      <a:pt x="83719" y="48359"/>
                      <a:pt x="84144" y="48359"/>
                    </a:cubicBezTo>
                    <a:cubicBezTo>
                      <a:pt x="86080" y="48359"/>
                      <a:pt x="87955" y="49162"/>
                      <a:pt x="89299" y="50609"/>
                    </a:cubicBezTo>
                    <a:cubicBezTo>
                      <a:pt x="90637" y="49162"/>
                      <a:pt x="92504" y="48359"/>
                      <a:pt x="94437" y="48359"/>
                    </a:cubicBezTo>
                    <a:close/>
                    <a:moveTo>
                      <a:pt x="47485" y="48520"/>
                    </a:moveTo>
                    <a:cubicBezTo>
                      <a:pt x="47909" y="48520"/>
                      <a:pt x="48337" y="48559"/>
                      <a:pt x="48762" y="48638"/>
                    </a:cubicBezTo>
                    <a:cubicBezTo>
                      <a:pt x="47767" y="49821"/>
                      <a:pt x="47185" y="51326"/>
                      <a:pt x="47275" y="52912"/>
                    </a:cubicBezTo>
                    <a:cubicBezTo>
                      <a:pt x="46025" y="51609"/>
                      <a:pt x="44257" y="50779"/>
                      <a:pt x="42397" y="50779"/>
                    </a:cubicBezTo>
                    <a:cubicBezTo>
                      <a:pt x="42377" y="50779"/>
                      <a:pt x="42357" y="50779"/>
                      <a:pt x="42337" y="50780"/>
                    </a:cubicBezTo>
                    <a:cubicBezTo>
                      <a:pt x="43675" y="49325"/>
                      <a:pt x="45549" y="48520"/>
                      <a:pt x="47485" y="48520"/>
                    </a:cubicBezTo>
                    <a:close/>
                    <a:moveTo>
                      <a:pt x="60501" y="48529"/>
                    </a:moveTo>
                    <a:cubicBezTo>
                      <a:pt x="62439" y="48529"/>
                      <a:pt x="64308" y="49332"/>
                      <a:pt x="65653" y="50780"/>
                    </a:cubicBezTo>
                    <a:cubicBezTo>
                      <a:pt x="65633" y="50779"/>
                      <a:pt x="65613" y="50779"/>
                      <a:pt x="65593" y="50779"/>
                    </a:cubicBezTo>
                    <a:cubicBezTo>
                      <a:pt x="63725" y="50779"/>
                      <a:pt x="61957" y="51618"/>
                      <a:pt x="60715" y="52921"/>
                    </a:cubicBezTo>
                    <a:cubicBezTo>
                      <a:pt x="60796" y="51326"/>
                      <a:pt x="60214" y="49830"/>
                      <a:pt x="59219" y="48647"/>
                    </a:cubicBezTo>
                    <a:cubicBezTo>
                      <a:pt x="59646" y="48568"/>
                      <a:pt x="60075" y="48529"/>
                      <a:pt x="60501" y="48529"/>
                    </a:cubicBezTo>
                    <a:close/>
                    <a:moveTo>
                      <a:pt x="107662" y="48316"/>
                    </a:moveTo>
                    <a:cubicBezTo>
                      <a:pt x="109596" y="48316"/>
                      <a:pt x="111472" y="49118"/>
                      <a:pt x="112821" y="50574"/>
                    </a:cubicBezTo>
                    <a:cubicBezTo>
                      <a:pt x="112802" y="50573"/>
                      <a:pt x="112783" y="50573"/>
                      <a:pt x="112765" y="50573"/>
                    </a:cubicBezTo>
                    <a:cubicBezTo>
                      <a:pt x="110778" y="50573"/>
                      <a:pt x="108902" y="51519"/>
                      <a:pt x="107650" y="52966"/>
                    </a:cubicBezTo>
                    <a:lnTo>
                      <a:pt x="107650" y="52966"/>
                    </a:lnTo>
                    <a:cubicBezTo>
                      <a:pt x="107803" y="51290"/>
                      <a:pt x="107211" y="49713"/>
                      <a:pt x="106172" y="48477"/>
                    </a:cubicBezTo>
                    <a:cubicBezTo>
                      <a:pt x="106667" y="48369"/>
                      <a:pt x="107167" y="48316"/>
                      <a:pt x="107662" y="48316"/>
                    </a:cubicBezTo>
                    <a:close/>
                    <a:moveTo>
                      <a:pt x="13659" y="48573"/>
                    </a:moveTo>
                    <a:cubicBezTo>
                      <a:pt x="15592" y="48573"/>
                      <a:pt x="17464" y="49371"/>
                      <a:pt x="18807" y="50824"/>
                    </a:cubicBezTo>
                    <a:cubicBezTo>
                      <a:pt x="18787" y="50824"/>
                      <a:pt x="18768" y="50824"/>
                      <a:pt x="18748" y="50824"/>
                    </a:cubicBezTo>
                    <a:cubicBezTo>
                      <a:pt x="16879" y="50824"/>
                      <a:pt x="15111" y="51663"/>
                      <a:pt x="13870" y="52966"/>
                    </a:cubicBezTo>
                    <a:cubicBezTo>
                      <a:pt x="13951" y="51371"/>
                      <a:pt x="13368" y="49875"/>
                      <a:pt x="12374" y="48692"/>
                    </a:cubicBezTo>
                    <a:cubicBezTo>
                      <a:pt x="12802" y="48612"/>
                      <a:pt x="13232" y="48573"/>
                      <a:pt x="13659" y="48573"/>
                    </a:cubicBezTo>
                    <a:close/>
                    <a:moveTo>
                      <a:pt x="23953" y="48574"/>
                    </a:moveTo>
                    <a:cubicBezTo>
                      <a:pt x="24378" y="48574"/>
                      <a:pt x="24806" y="48613"/>
                      <a:pt x="25232" y="48692"/>
                    </a:cubicBezTo>
                    <a:cubicBezTo>
                      <a:pt x="24237" y="49875"/>
                      <a:pt x="23655" y="51371"/>
                      <a:pt x="23744" y="52966"/>
                    </a:cubicBezTo>
                    <a:cubicBezTo>
                      <a:pt x="22494" y="51663"/>
                      <a:pt x="20726" y="50824"/>
                      <a:pt x="18866" y="50824"/>
                    </a:cubicBezTo>
                    <a:cubicBezTo>
                      <a:pt x="18846" y="50824"/>
                      <a:pt x="18827" y="50824"/>
                      <a:pt x="18807" y="50824"/>
                    </a:cubicBezTo>
                    <a:cubicBezTo>
                      <a:pt x="20144" y="49377"/>
                      <a:pt x="22018" y="48574"/>
                      <a:pt x="23953" y="48574"/>
                    </a:cubicBezTo>
                    <a:close/>
                    <a:moveTo>
                      <a:pt x="37179" y="48522"/>
                    </a:moveTo>
                    <a:cubicBezTo>
                      <a:pt x="39113" y="48522"/>
                      <a:pt x="40989" y="49325"/>
                      <a:pt x="42337" y="50780"/>
                    </a:cubicBezTo>
                    <a:cubicBezTo>
                      <a:pt x="42319" y="50779"/>
                      <a:pt x="42300" y="50779"/>
                      <a:pt x="42282" y="50779"/>
                    </a:cubicBezTo>
                    <a:cubicBezTo>
                      <a:pt x="40295" y="50779"/>
                      <a:pt x="38419" y="51725"/>
                      <a:pt x="37167" y="53172"/>
                    </a:cubicBezTo>
                    <a:cubicBezTo>
                      <a:pt x="37320" y="51496"/>
                      <a:pt x="36728" y="49910"/>
                      <a:pt x="35689" y="48683"/>
                    </a:cubicBezTo>
                    <a:cubicBezTo>
                      <a:pt x="36184" y="48575"/>
                      <a:pt x="36683" y="48522"/>
                      <a:pt x="37179" y="48522"/>
                    </a:cubicBezTo>
                    <a:close/>
                    <a:moveTo>
                      <a:pt x="124475" y="46470"/>
                    </a:moveTo>
                    <a:cubicBezTo>
                      <a:pt x="127650" y="46470"/>
                      <a:pt x="130827" y="48548"/>
                      <a:pt x="130867" y="52706"/>
                    </a:cubicBezTo>
                    <a:cubicBezTo>
                      <a:pt x="130388" y="52601"/>
                      <a:pt x="129906" y="52550"/>
                      <a:pt x="129426" y="52550"/>
                    </a:cubicBezTo>
                    <a:cubicBezTo>
                      <a:pt x="127574" y="52550"/>
                      <a:pt x="125776" y="53316"/>
                      <a:pt x="124487" y="54704"/>
                    </a:cubicBezTo>
                    <a:cubicBezTo>
                      <a:pt x="123206" y="53333"/>
                      <a:pt x="121414" y="52545"/>
                      <a:pt x="119532" y="52545"/>
                    </a:cubicBezTo>
                    <a:cubicBezTo>
                      <a:pt x="119048" y="52545"/>
                      <a:pt x="118564" y="52599"/>
                      <a:pt x="118089" y="52706"/>
                    </a:cubicBezTo>
                    <a:cubicBezTo>
                      <a:pt x="118125" y="48548"/>
                      <a:pt x="121299" y="46470"/>
                      <a:pt x="124475" y="46470"/>
                    </a:cubicBezTo>
                    <a:close/>
                    <a:moveTo>
                      <a:pt x="77635" y="46519"/>
                    </a:moveTo>
                    <a:cubicBezTo>
                      <a:pt x="80808" y="46519"/>
                      <a:pt x="83981" y="48596"/>
                      <a:pt x="84022" y="52751"/>
                    </a:cubicBezTo>
                    <a:lnTo>
                      <a:pt x="84031" y="52760"/>
                    </a:lnTo>
                    <a:cubicBezTo>
                      <a:pt x="83550" y="52655"/>
                      <a:pt x="83066" y="52604"/>
                      <a:pt x="82586" y="52604"/>
                    </a:cubicBezTo>
                    <a:cubicBezTo>
                      <a:pt x="80731" y="52604"/>
                      <a:pt x="78937" y="53370"/>
                      <a:pt x="77642" y="54758"/>
                    </a:cubicBezTo>
                    <a:cubicBezTo>
                      <a:pt x="76360" y="53378"/>
                      <a:pt x="74568" y="52599"/>
                      <a:pt x="72696" y="52599"/>
                    </a:cubicBezTo>
                    <a:cubicBezTo>
                      <a:pt x="72203" y="52599"/>
                      <a:pt x="71719" y="52652"/>
                      <a:pt x="71244" y="52760"/>
                    </a:cubicBezTo>
                    <a:cubicBezTo>
                      <a:pt x="71280" y="48600"/>
                      <a:pt x="74457" y="46519"/>
                      <a:pt x="77635" y="46519"/>
                    </a:cubicBezTo>
                    <a:close/>
                    <a:moveTo>
                      <a:pt x="100946" y="46509"/>
                    </a:moveTo>
                    <a:cubicBezTo>
                      <a:pt x="104122" y="46509"/>
                      <a:pt x="107296" y="48585"/>
                      <a:pt x="107337" y="52742"/>
                    </a:cubicBezTo>
                    <a:cubicBezTo>
                      <a:pt x="106865" y="52641"/>
                      <a:pt x="106389" y="52591"/>
                      <a:pt x="105917" y="52591"/>
                    </a:cubicBezTo>
                    <a:cubicBezTo>
                      <a:pt x="104050" y="52591"/>
                      <a:pt x="102242" y="53364"/>
                      <a:pt x="100948" y="54758"/>
                    </a:cubicBezTo>
                    <a:lnTo>
                      <a:pt x="100948" y="54749"/>
                    </a:lnTo>
                    <a:cubicBezTo>
                      <a:pt x="99667" y="53369"/>
                      <a:pt x="97875" y="52590"/>
                      <a:pt x="95993" y="52590"/>
                    </a:cubicBezTo>
                    <a:cubicBezTo>
                      <a:pt x="95509" y="52590"/>
                      <a:pt x="95025" y="52643"/>
                      <a:pt x="94550" y="52742"/>
                    </a:cubicBezTo>
                    <a:cubicBezTo>
                      <a:pt x="94591" y="48588"/>
                      <a:pt x="97769" y="46509"/>
                      <a:pt x="100946" y="46509"/>
                    </a:cubicBezTo>
                    <a:close/>
                    <a:moveTo>
                      <a:pt x="53993" y="46670"/>
                    </a:moveTo>
                    <a:cubicBezTo>
                      <a:pt x="57169" y="46670"/>
                      <a:pt x="60344" y="48747"/>
                      <a:pt x="60384" y="52903"/>
                    </a:cubicBezTo>
                    <a:cubicBezTo>
                      <a:pt x="59911" y="52801"/>
                      <a:pt x="59433" y="52752"/>
                      <a:pt x="58960" y="52752"/>
                    </a:cubicBezTo>
                    <a:cubicBezTo>
                      <a:pt x="57101" y="52752"/>
                      <a:pt x="55295" y="53518"/>
                      <a:pt x="53995" y="54910"/>
                    </a:cubicBezTo>
                    <a:cubicBezTo>
                      <a:pt x="52714" y="53531"/>
                      <a:pt x="50922" y="52751"/>
                      <a:pt x="49040" y="52751"/>
                    </a:cubicBezTo>
                    <a:cubicBezTo>
                      <a:pt x="48556" y="52751"/>
                      <a:pt x="48072" y="52805"/>
                      <a:pt x="47597" y="52903"/>
                    </a:cubicBezTo>
                    <a:cubicBezTo>
                      <a:pt x="47638" y="48749"/>
                      <a:pt x="50816" y="46670"/>
                      <a:pt x="53993" y="46670"/>
                    </a:cubicBezTo>
                    <a:close/>
                    <a:moveTo>
                      <a:pt x="7145" y="46712"/>
                    </a:moveTo>
                    <a:cubicBezTo>
                      <a:pt x="10322" y="46712"/>
                      <a:pt x="13498" y="48790"/>
                      <a:pt x="13538" y="52948"/>
                    </a:cubicBezTo>
                    <a:cubicBezTo>
                      <a:pt x="13065" y="52846"/>
                      <a:pt x="12588" y="52796"/>
                      <a:pt x="12114" y="52796"/>
                    </a:cubicBezTo>
                    <a:cubicBezTo>
                      <a:pt x="10255" y="52796"/>
                      <a:pt x="8451" y="53563"/>
                      <a:pt x="7159" y="54955"/>
                    </a:cubicBezTo>
                    <a:cubicBezTo>
                      <a:pt x="5884" y="53583"/>
                      <a:pt x="4097" y="52805"/>
                      <a:pt x="2226" y="52805"/>
                    </a:cubicBezTo>
                    <a:cubicBezTo>
                      <a:pt x="2216" y="52805"/>
                      <a:pt x="2205" y="52805"/>
                      <a:pt x="2194" y="52805"/>
                    </a:cubicBezTo>
                    <a:lnTo>
                      <a:pt x="2194" y="52796"/>
                    </a:lnTo>
                    <a:cubicBezTo>
                      <a:pt x="1711" y="52796"/>
                      <a:pt x="1227" y="52850"/>
                      <a:pt x="752" y="52948"/>
                    </a:cubicBezTo>
                    <a:cubicBezTo>
                      <a:pt x="792" y="48790"/>
                      <a:pt x="3969" y="46712"/>
                      <a:pt x="7145" y="46712"/>
                    </a:cubicBezTo>
                    <a:close/>
                    <a:moveTo>
                      <a:pt x="30465" y="46717"/>
                    </a:moveTo>
                    <a:cubicBezTo>
                      <a:pt x="33637" y="46717"/>
                      <a:pt x="36811" y="48795"/>
                      <a:pt x="36854" y="52953"/>
                    </a:cubicBezTo>
                    <a:lnTo>
                      <a:pt x="36854" y="52953"/>
                    </a:lnTo>
                    <a:cubicBezTo>
                      <a:pt x="36379" y="52851"/>
                      <a:pt x="35901" y="52801"/>
                      <a:pt x="35426" y="52801"/>
                    </a:cubicBezTo>
                    <a:cubicBezTo>
                      <a:pt x="33569" y="52801"/>
                      <a:pt x="31771" y="53567"/>
                      <a:pt x="30483" y="54955"/>
                    </a:cubicBezTo>
                    <a:cubicBezTo>
                      <a:pt x="29201" y="53584"/>
                      <a:pt x="27409" y="52796"/>
                      <a:pt x="25528" y="52796"/>
                    </a:cubicBezTo>
                    <a:cubicBezTo>
                      <a:pt x="25044" y="52796"/>
                      <a:pt x="24560" y="52850"/>
                      <a:pt x="24085" y="52957"/>
                    </a:cubicBezTo>
                    <a:cubicBezTo>
                      <a:pt x="24116" y="48798"/>
                      <a:pt x="27290" y="46717"/>
                      <a:pt x="30465" y="46717"/>
                    </a:cubicBezTo>
                    <a:close/>
                    <a:moveTo>
                      <a:pt x="107865" y="57160"/>
                    </a:moveTo>
                    <a:cubicBezTo>
                      <a:pt x="107867" y="57160"/>
                      <a:pt x="107868" y="57160"/>
                      <a:pt x="107870" y="57160"/>
                    </a:cubicBezTo>
                    <a:lnTo>
                      <a:pt x="107870" y="57160"/>
                    </a:lnTo>
                    <a:cubicBezTo>
                      <a:pt x="107871" y="57160"/>
                      <a:pt x="107873" y="57160"/>
                      <a:pt x="107874" y="57160"/>
                    </a:cubicBezTo>
                    <a:close/>
                    <a:moveTo>
                      <a:pt x="129607" y="52925"/>
                    </a:moveTo>
                    <a:cubicBezTo>
                      <a:pt x="130037" y="52925"/>
                      <a:pt x="130471" y="52965"/>
                      <a:pt x="130903" y="53047"/>
                    </a:cubicBezTo>
                    <a:cubicBezTo>
                      <a:pt x="129908" y="54229"/>
                      <a:pt x="129326" y="55726"/>
                      <a:pt x="129415" y="57321"/>
                    </a:cubicBezTo>
                    <a:cubicBezTo>
                      <a:pt x="128165" y="56009"/>
                      <a:pt x="126406" y="55179"/>
                      <a:pt x="124538" y="55179"/>
                    </a:cubicBezTo>
                    <a:cubicBezTo>
                      <a:pt x="124518" y="55179"/>
                      <a:pt x="124498" y="55179"/>
                      <a:pt x="124478" y="55179"/>
                    </a:cubicBezTo>
                    <a:cubicBezTo>
                      <a:pt x="124458" y="55179"/>
                      <a:pt x="124438" y="55179"/>
                      <a:pt x="124418" y="55179"/>
                    </a:cubicBezTo>
                    <a:cubicBezTo>
                      <a:pt x="122550" y="55179"/>
                      <a:pt x="120782" y="56009"/>
                      <a:pt x="119541" y="57321"/>
                    </a:cubicBezTo>
                    <a:cubicBezTo>
                      <a:pt x="119622" y="55726"/>
                      <a:pt x="119039" y="54220"/>
                      <a:pt x="118045" y="53047"/>
                    </a:cubicBezTo>
                    <a:cubicBezTo>
                      <a:pt x="118478" y="52965"/>
                      <a:pt x="118913" y="52925"/>
                      <a:pt x="119344" y="52925"/>
                    </a:cubicBezTo>
                    <a:cubicBezTo>
                      <a:pt x="121276" y="52925"/>
                      <a:pt x="123138" y="53727"/>
                      <a:pt x="124478" y="55170"/>
                    </a:cubicBezTo>
                    <a:cubicBezTo>
                      <a:pt x="125811" y="53727"/>
                      <a:pt x="127678" y="52925"/>
                      <a:pt x="129607" y="52925"/>
                    </a:cubicBezTo>
                    <a:close/>
                    <a:moveTo>
                      <a:pt x="82780" y="52965"/>
                    </a:moveTo>
                    <a:cubicBezTo>
                      <a:pt x="83204" y="52965"/>
                      <a:pt x="83632" y="53003"/>
                      <a:pt x="84057" y="53082"/>
                    </a:cubicBezTo>
                    <a:cubicBezTo>
                      <a:pt x="83538" y="53701"/>
                      <a:pt x="83135" y="54409"/>
                      <a:pt x="82875" y="55170"/>
                    </a:cubicBezTo>
                    <a:cubicBezTo>
                      <a:pt x="82634" y="55866"/>
                      <a:pt x="82526" y="56607"/>
                      <a:pt x="82569" y="57347"/>
                    </a:cubicBezTo>
                    <a:lnTo>
                      <a:pt x="82569" y="57347"/>
                    </a:lnTo>
                    <a:cubicBezTo>
                      <a:pt x="81328" y="56053"/>
                      <a:pt x="79569" y="55215"/>
                      <a:pt x="77701" y="55215"/>
                    </a:cubicBezTo>
                    <a:cubicBezTo>
                      <a:pt x="77681" y="55215"/>
                      <a:pt x="77661" y="55215"/>
                      <a:pt x="77642" y="55215"/>
                    </a:cubicBezTo>
                    <a:cubicBezTo>
                      <a:pt x="78979" y="53768"/>
                      <a:pt x="80847" y="52965"/>
                      <a:pt x="82780" y="52965"/>
                    </a:cubicBezTo>
                    <a:close/>
                    <a:moveTo>
                      <a:pt x="95802" y="52974"/>
                    </a:moveTo>
                    <a:cubicBezTo>
                      <a:pt x="97735" y="52974"/>
                      <a:pt x="99602" y="53775"/>
                      <a:pt x="100939" y="55215"/>
                    </a:cubicBezTo>
                    <a:cubicBezTo>
                      <a:pt x="100919" y="55215"/>
                      <a:pt x="100900" y="55215"/>
                      <a:pt x="100880" y="55215"/>
                    </a:cubicBezTo>
                    <a:cubicBezTo>
                      <a:pt x="99020" y="55215"/>
                      <a:pt x="97252" y="56053"/>
                      <a:pt x="96011" y="57357"/>
                    </a:cubicBezTo>
                    <a:cubicBezTo>
                      <a:pt x="96047" y="56622"/>
                      <a:pt x="95948" y="55878"/>
                      <a:pt x="95706" y="55179"/>
                    </a:cubicBezTo>
                    <a:lnTo>
                      <a:pt x="95706" y="55170"/>
                    </a:lnTo>
                    <a:cubicBezTo>
                      <a:pt x="95446" y="54409"/>
                      <a:pt x="95043" y="53701"/>
                      <a:pt x="94523" y="53091"/>
                    </a:cubicBezTo>
                    <a:cubicBezTo>
                      <a:pt x="94949" y="53012"/>
                      <a:pt x="95377" y="52974"/>
                      <a:pt x="95802" y="52974"/>
                    </a:cubicBezTo>
                    <a:close/>
                    <a:moveTo>
                      <a:pt x="60697" y="57357"/>
                    </a:moveTo>
                    <a:cubicBezTo>
                      <a:pt x="60700" y="57357"/>
                      <a:pt x="60703" y="57357"/>
                      <a:pt x="60706" y="57357"/>
                    </a:cubicBezTo>
                    <a:lnTo>
                      <a:pt x="60706" y="57357"/>
                    </a:lnTo>
                    <a:cubicBezTo>
                      <a:pt x="60709" y="57357"/>
                      <a:pt x="60712" y="57357"/>
                      <a:pt x="60715" y="57357"/>
                    </a:cubicBezTo>
                    <a:close/>
                    <a:moveTo>
                      <a:pt x="48839" y="53117"/>
                    </a:moveTo>
                    <a:cubicBezTo>
                      <a:pt x="50775" y="53117"/>
                      <a:pt x="52650" y="53921"/>
                      <a:pt x="53995" y="55376"/>
                    </a:cubicBezTo>
                    <a:lnTo>
                      <a:pt x="53995" y="55376"/>
                    </a:lnTo>
                    <a:cubicBezTo>
                      <a:pt x="53992" y="55376"/>
                      <a:pt x="53989" y="55376"/>
                      <a:pt x="53986" y="55376"/>
                    </a:cubicBezTo>
                    <a:cubicBezTo>
                      <a:pt x="53966" y="55376"/>
                      <a:pt x="53946" y="55376"/>
                      <a:pt x="53927" y="55376"/>
                    </a:cubicBezTo>
                    <a:cubicBezTo>
                      <a:pt x="52067" y="55376"/>
                      <a:pt x="50299" y="56206"/>
                      <a:pt x="49049" y="57509"/>
                    </a:cubicBezTo>
                    <a:cubicBezTo>
                      <a:pt x="49138" y="55923"/>
                      <a:pt x="48556" y="54418"/>
                      <a:pt x="47561" y="53235"/>
                    </a:cubicBezTo>
                    <a:cubicBezTo>
                      <a:pt x="47987" y="53156"/>
                      <a:pt x="48414" y="53117"/>
                      <a:pt x="48839" y="53117"/>
                    </a:cubicBezTo>
                    <a:close/>
                    <a:moveTo>
                      <a:pt x="59142" y="53117"/>
                    </a:moveTo>
                    <a:cubicBezTo>
                      <a:pt x="59567" y="53117"/>
                      <a:pt x="59994" y="53156"/>
                      <a:pt x="60420" y="53235"/>
                    </a:cubicBezTo>
                    <a:cubicBezTo>
                      <a:pt x="59425" y="54427"/>
                      <a:pt x="58843" y="55932"/>
                      <a:pt x="58932" y="57518"/>
                    </a:cubicBezTo>
                    <a:lnTo>
                      <a:pt x="58923" y="57509"/>
                    </a:lnTo>
                    <a:cubicBezTo>
                      <a:pt x="57682" y="56206"/>
                      <a:pt x="55914" y="55376"/>
                      <a:pt x="54046" y="55376"/>
                    </a:cubicBezTo>
                    <a:cubicBezTo>
                      <a:pt x="54029" y="55376"/>
                      <a:pt x="54012" y="55376"/>
                      <a:pt x="53995" y="55376"/>
                    </a:cubicBezTo>
                    <a:lnTo>
                      <a:pt x="53995" y="55376"/>
                    </a:lnTo>
                    <a:cubicBezTo>
                      <a:pt x="55333" y="53921"/>
                      <a:pt x="57206" y="53117"/>
                      <a:pt x="59142" y="53117"/>
                    </a:cubicBezTo>
                    <a:close/>
                    <a:moveTo>
                      <a:pt x="25317" y="53179"/>
                    </a:moveTo>
                    <a:cubicBezTo>
                      <a:pt x="27247" y="53179"/>
                      <a:pt x="29113" y="53976"/>
                      <a:pt x="30456" y="55421"/>
                    </a:cubicBezTo>
                    <a:cubicBezTo>
                      <a:pt x="30436" y="55421"/>
                      <a:pt x="30416" y="55421"/>
                      <a:pt x="30397" y="55421"/>
                    </a:cubicBezTo>
                    <a:cubicBezTo>
                      <a:pt x="28528" y="55421"/>
                      <a:pt x="26769" y="56259"/>
                      <a:pt x="25528" y="57554"/>
                    </a:cubicBezTo>
                    <a:cubicBezTo>
                      <a:pt x="25563" y="56819"/>
                      <a:pt x="25456" y="56075"/>
                      <a:pt x="25223" y="55376"/>
                    </a:cubicBezTo>
                    <a:lnTo>
                      <a:pt x="25223" y="55385"/>
                    </a:lnTo>
                    <a:cubicBezTo>
                      <a:pt x="24963" y="54624"/>
                      <a:pt x="24560" y="53916"/>
                      <a:pt x="24031" y="53298"/>
                    </a:cubicBezTo>
                    <a:cubicBezTo>
                      <a:pt x="24460" y="53218"/>
                      <a:pt x="24890" y="53179"/>
                      <a:pt x="25317" y="53179"/>
                    </a:cubicBezTo>
                    <a:close/>
                    <a:moveTo>
                      <a:pt x="12293" y="53188"/>
                    </a:moveTo>
                    <a:cubicBezTo>
                      <a:pt x="12719" y="53188"/>
                      <a:pt x="13147" y="53227"/>
                      <a:pt x="13574" y="53307"/>
                    </a:cubicBezTo>
                    <a:cubicBezTo>
                      <a:pt x="13055" y="53925"/>
                      <a:pt x="12651" y="54624"/>
                      <a:pt x="12391" y="55385"/>
                    </a:cubicBezTo>
                    <a:cubicBezTo>
                      <a:pt x="12150" y="56084"/>
                      <a:pt x="12051" y="56819"/>
                      <a:pt x="12087" y="57554"/>
                    </a:cubicBezTo>
                    <a:lnTo>
                      <a:pt x="12087" y="57572"/>
                    </a:lnTo>
                    <a:cubicBezTo>
                      <a:pt x="10845" y="56268"/>
                      <a:pt x="9086" y="55430"/>
                      <a:pt x="7218" y="55430"/>
                    </a:cubicBezTo>
                    <a:cubicBezTo>
                      <a:pt x="7198" y="55430"/>
                      <a:pt x="7178" y="55430"/>
                      <a:pt x="7159" y="55430"/>
                    </a:cubicBezTo>
                    <a:cubicBezTo>
                      <a:pt x="8501" y="53985"/>
                      <a:pt x="10367" y="53188"/>
                      <a:pt x="12293" y="53188"/>
                    </a:cubicBezTo>
                    <a:close/>
                    <a:moveTo>
                      <a:pt x="106098" y="52962"/>
                    </a:moveTo>
                    <a:cubicBezTo>
                      <a:pt x="106573" y="52962"/>
                      <a:pt x="107051" y="53010"/>
                      <a:pt x="107525" y="53109"/>
                    </a:cubicBezTo>
                    <a:cubicBezTo>
                      <a:pt x="106514" y="54361"/>
                      <a:pt x="105950" y="55943"/>
                      <a:pt x="106117" y="57615"/>
                    </a:cubicBezTo>
                    <a:lnTo>
                      <a:pt x="106117" y="57615"/>
                    </a:lnTo>
                    <a:cubicBezTo>
                      <a:pt x="104869" y="56153"/>
                      <a:pt x="102981" y="55206"/>
                      <a:pt x="100985" y="55206"/>
                    </a:cubicBezTo>
                    <a:cubicBezTo>
                      <a:pt x="100976" y="55206"/>
                      <a:pt x="100966" y="55206"/>
                      <a:pt x="100957" y="55206"/>
                    </a:cubicBezTo>
                    <a:cubicBezTo>
                      <a:pt x="102302" y="53761"/>
                      <a:pt x="104171" y="52962"/>
                      <a:pt x="106098" y="52962"/>
                    </a:cubicBezTo>
                    <a:close/>
                    <a:moveTo>
                      <a:pt x="70812" y="48526"/>
                    </a:moveTo>
                    <a:cubicBezTo>
                      <a:pt x="71289" y="48526"/>
                      <a:pt x="71770" y="48575"/>
                      <a:pt x="72248" y="48674"/>
                    </a:cubicBezTo>
                    <a:cubicBezTo>
                      <a:pt x="71271" y="49928"/>
                      <a:pt x="70742" y="51496"/>
                      <a:pt x="70939" y="53145"/>
                    </a:cubicBezTo>
                    <a:cubicBezTo>
                      <a:pt x="71447" y="53031"/>
                      <a:pt x="71960" y="52976"/>
                      <a:pt x="72468" y="52976"/>
                    </a:cubicBezTo>
                    <a:cubicBezTo>
                      <a:pt x="74401" y="52976"/>
                      <a:pt x="76276" y="53777"/>
                      <a:pt x="77624" y="55224"/>
                    </a:cubicBezTo>
                    <a:cubicBezTo>
                      <a:pt x="77606" y="55224"/>
                      <a:pt x="77587" y="55224"/>
                      <a:pt x="77569" y="55224"/>
                    </a:cubicBezTo>
                    <a:cubicBezTo>
                      <a:pt x="75520" y="55224"/>
                      <a:pt x="73598" y="56223"/>
                      <a:pt x="72355" y="57751"/>
                    </a:cubicBezTo>
                    <a:cubicBezTo>
                      <a:pt x="72694" y="54052"/>
                      <a:pt x="69407" y="50779"/>
                      <a:pt x="65713" y="50779"/>
                    </a:cubicBezTo>
                    <a:cubicBezTo>
                      <a:pt x="65693" y="50779"/>
                      <a:pt x="65673" y="50779"/>
                      <a:pt x="65653" y="50780"/>
                    </a:cubicBezTo>
                    <a:cubicBezTo>
                      <a:pt x="66997" y="49327"/>
                      <a:pt x="68873" y="48526"/>
                      <a:pt x="70812" y="48526"/>
                    </a:cubicBezTo>
                    <a:close/>
                    <a:moveTo>
                      <a:pt x="35611" y="53168"/>
                    </a:moveTo>
                    <a:cubicBezTo>
                      <a:pt x="36086" y="53168"/>
                      <a:pt x="36566" y="53216"/>
                      <a:pt x="37042" y="53315"/>
                    </a:cubicBezTo>
                    <a:cubicBezTo>
                      <a:pt x="36031" y="54567"/>
                      <a:pt x="35458" y="56149"/>
                      <a:pt x="35634" y="57812"/>
                    </a:cubicBezTo>
                    <a:lnTo>
                      <a:pt x="35634" y="57812"/>
                    </a:lnTo>
                    <a:cubicBezTo>
                      <a:pt x="34382" y="56357"/>
                      <a:pt x="32515" y="55412"/>
                      <a:pt x="30530" y="55412"/>
                    </a:cubicBezTo>
                    <a:cubicBezTo>
                      <a:pt x="30511" y="55412"/>
                      <a:pt x="30492" y="55412"/>
                      <a:pt x="30474" y="55412"/>
                    </a:cubicBezTo>
                    <a:cubicBezTo>
                      <a:pt x="31811" y="53967"/>
                      <a:pt x="33679" y="53168"/>
                      <a:pt x="35611" y="53168"/>
                    </a:cubicBezTo>
                    <a:close/>
                    <a:moveTo>
                      <a:pt x="112818" y="51075"/>
                    </a:moveTo>
                    <a:cubicBezTo>
                      <a:pt x="115995" y="51075"/>
                      <a:pt x="119174" y="53154"/>
                      <a:pt x="119218" y="57312"/>
                    </a:cubicBezTo>
                    <a:cubicBezTo>
                      <a:pt x="118743" y="57210"/>
                      <a:pt x="118265" y="57160"/>
                      <a:pt x="117790" y="57160"/>
                    </a:cubicBezTo>
                    <a:cubicBezTo>
                      <a:pt x="115926" y="57160"/>
                      <a:pt x="114120" y="57927"/>
                      <a:pt x="112821" y="59319"/>
                    </a:cubicBezTo>
                    <a:cubicBezTo>
                      <a:pt x="111549" y="57940"/>
                      <a:pt x="109750" y="57161"/>
                      <a:pt x="107870" y="57160"/>
                    </a:cubicBezTo>
                    <a:lnTo>
                      <a:pt x="107870" y="57160"/>
                    </a:lnTo>
                    <a:cubicBezTo>
                      <a:pt x="107388" y="57160"/>
                      <a:pt x="106905" y="57214"/>
                      <a:pt x="106432" y="57312"/>
                    </a:cubicBezTo>
                    <a:cubicBezTo>
                      <a:pt x="106468" y="53154"/>
                      <a:pt x="109642" y="51075"/>
                      <a:pt x="112818" y="51075"/>
                    </a:cubicBezTo>
                    <a:close/>
                    <a:moveTo>
                      <a:pt x="136134" y="51090"/>
                    </a:moveTo>
                    <a:cubicBezTo>
                      <a:pt x="139310" y="51090"/>
                      <a:pt x="142484" y="53169"/>
                      <a:pt x="142525" y="57330"/>
                    </a:cubicBezTo>
                    <a:cubicBezTo>
                      <a:pt x="142043" y="57224"/>
                      <a:pt x="141557" y="57173"/>
                      <a:pt x="141075" y="57173"/>
                    </a:cubicBezTo>
                    <a:cubicBezTo>
                      <a:pt x="139225" y="57173"/>
                      <a:pt x="137430" y="57933"/>
                      <a:pt x="136136" y="59319"/>
                    </a:cubicBezTo>
                    <a:lnTo>
                      <a:pt x="136136" y="59328"/>
                    </a:lnTo>
                    <a:cubicBezTo>
                      <a:pt x="134854" y="57957"/>
                      <a:pt x="133062" y="57168"/>
                      <a:pt x="131181" y="57168"/>
                    </a:cubicBezTo>
                    <a:cubicBezTo>
                      <a:pt x="130697" y="57168"/>
                      <a:pt x="130213" y="57222"/>
                      <a:pt x="129738" y="57330"/>
                    </a:cubicBezTo>
                    <a:cubicBezTo>
                      <a:pt x="129778" y="53171"/>
                      <a:pt x="132957" y="51090"/>
                      <a:pt x="136134" y="51090"/>
                    </a:cubicBezTo>
                    <a:close/>
                    <a:moveTo>
                      <a:pt x="89294" y="51126"/>
                    </a:moveTo>
                    <a:cubicBezTo>
                      <a:pt x="91873" y="51126"/>
                      <a:pt x="94452" y="52497"/>
                      <a:pt x="95348" y="55242"/>
                    </a:cubicBezTo>
                    <a:cubicBezTo>
                      <a:pt x="95572" y="55923"/>
                      <a:pt x="95679" y="56631"/>
                      <a:pt x="95688" y="57348"/>
                    </a:cubicBezTo>
                    <a:cubicBezTo>
                      <a:pt x="95215" y="57246"/>
                      <a:pt x="94738" y="57196"/>
                      <a:pt x="94264" y="57196"/>
                    </a:cubicBezTo>
                    <a:cubicBezTo>
                      <a:pt x="92405" y="57196"/>
                      <a:pt x="90599" y="57962"/>
                      <a:pt x="89299" y="59355"/>
                    </a:cubicBezTo>
                    <a:cubicBezTo>
                      <a:pt x="88027" y="57975"/>
                      <a:pt x="86226" y="57195"/>
                      <a:pt x="84353" y="57195"/>
                    </a:cubicBezTo>
                    <a:cubicBezTo>
                      <a:pt x="83860" y="57195"/>
                      <a:pt x="83376" y="57249"/>
                      <a:pt x="82910" y="57348"/>
                    </a:cubicBezTo>
                    <a:cubicBezTo>
                      <a:pt x="82902" y="56631"/>
                      <a:pt x="83009" y="55923"/>
                      <a:pt x="83224" y="55242"/>
                    </a:cubicBezTo>
                    <a:lnTo>
                      <a:pt x="83233" y="55242"/>
                    </a:lnTo>
                    <a:cubicBezTo>
                      <a:pt x="84129" y="52499"/>
                      <a:pt x="86712" y="51126"/>
                      <a:pt x="89294" y="51126"/>
                    </a:cubicBezTo>
                    <a:close/>
                    <a:moveTo>
                      <a:pt x="42335" y="51276"/>
                    </a:moveTo>
                    <a:cubicBezTo>
                      <a:pt x="45511" y="51276"/>
                      <a:pt x="48686" y="53352"/>
                      <a:pt x="48726" y="57509"/>
                    </a:cubicBezTo>
                    <a:cubicBezTo>
                      <a:pt x="48253" y="57407"/>
                      <a:pt x="47776" y="57357"/>
                      <a:pt x="47302" y="57357"/>
                    </a:cubicBezTo>
                    <a:cubicBezTo>
                      <a:pt x="45443" y="57357"/>
                      <a:pt x="43639" y="58124"/>
                      <a:pt x="42346" y="59516"/>
                    </a:cubicBezTo>
                    <a:cubicBezTo>
                      <a:pt x="41065" y="58136"/>
                      <a:pt x="39264" y="57357"/>
                      <a:pt x="37382" y="57357"/>
                    </a:cubicBezTo>
                    <a:cubicBezTo>
                      <a:pt x="36898" y="57357"/>
                      <a:pt x="36415" y="57410"/>
                      <a:pt x="35940" y="57509"/>
                    </a:cubicBezTo>
                    <a:cubicBezTo>
                      <a:pt x="35980" y="53355"/>
                      <a:pt x="39158" y="51276"/>
                      <a:pt x="42335" y="51276"/>
                    </a:cubicBezTo>
                    <a:close/>
                    <a:moveTo>
                      <a:pt x="65660" y="51276"/>
                    </a:moveTo>
                    <a:cubicBezTo>
                      <a:pt x="68835" y="51276"/>
                      <a:pt x="72010" y="53352"/>
                      <a:pt x="72050" y="57509"/>
                    </a:cubicBezTo>
                    <a:cubicBezTo>
                      <a:pt x="71577" y="57407"/>
                      <a:pt x="71100" y="57357"/>
                      <a:pt x="70626" y="57357"/>
                    </a:cubicBezTo>
                    <a:cubicBezTo>
                      <a:pt x="68767" y="57357"/>
                      <a:pt x="66961" y="58124"/>
                      <a:pt x="65662" y="59516"/>
                    </a:cubicBezTo>
                    <a:cubicBezTo>
                      <a:pt x="64382" y="58138"/>
                      <a:pt x="62585" y="57359"/>
                      <a:pt x="60706" y="57357"/>
                    </a:cubicBezTo>
                    <a:lnTo>
                      <a:pt x="60706" y="57357"/>
                    </a:lnTo>
                    <a:cubicBezTo>
                      <a:pt x="60217" y="57357"/>
                      <a:pt x="59736" y="57411"/>
                      <a:pt x="59264" y="57509"/>
                    </a:cubicBezTo>
                    <a:cubicBezTo>
                      <a:pt x="59304" y="53355"/>
                      <a:pt x="62482" y="51276"/>
                      <a:pt x="65660" y="51276"/>
                    </a:cubicBezTo>
                    <a:close/>
                    <a:moveTo>
                      <a:pt x="18806" y="51334"/>
                    </a:moveTo>
                    <a:cubicBezTo>
                      <a:pt x="21388" y="51334"/>
                      <a:pt x="23969" y="52707"/>
                      <a:pt x="24864" y="55457"/>
                    </a:cubicBezTo>
                    <a:cubicBezTo>
                      <a:pt x="25079" y="56138"/>
                      <a:pt x="25196" y="56846"/>
                      <a:pt x="25205" y="57563"/>
                    </a:cubicBezTo>
                    <a:cubicBezTo>
                      <a:pt x="24724" y="57458"/>
                      <a:pt x="24240" y="57407"/>
                      <a:pt x="23760" y="57407"/>
                    </a:cubicBezTo>
                    <a:cubicBezTo>
                      <a:pt x="21902" y="57407"/>
                      <a:pt x="20103" y="58173"/>
                      <a:pt x="18807" y="59561"/>
                    </a:cubicBezTo>
                    <a:cubicBezTo>
                      <a:pt x="17535" y="58190"/>
                      <a:pt x="15734" y="57401"/>
                      <a:pt x="13861" y="57401"/>
                    </a:cubicBezTo>
                    <a:cubicBezTo>
                      <a:pt x="13377" y="57401"/>
                      <a:pt x="12884" y="57455"/>
                      <a:pt x="12418" y="57563"/>
                    </a:cubicBezTo>
                    <a:cubicBezTo>
                      <a:pt x="12418" y="56837"/>
                      <a:pt x="12526" y="56129"/>
                      <a:pt x="12741" y="55448"/>
                    </a:cubicBezTo>
                    <a:lnTo>
                      <a:pt x="12741" y="55457"/>
                    </a:lnTo>
                    <a:cubicBezTo>
                      <a:pt x="13637" y="52710"/>
                      <a:pt x="16222" y="51334"/>
                      <a:pt x="18806" y="51334"/>
                    </a:cubicBezTo>
                    <a:close/>
                    <a:moveTo>
                      <a:pt x="117967" y="57526"/>
                    </a:moveTo>
                    <a:cubicBezTo>
                      <a:pt x="118391" y="57526"/>
                      <a:pt x="118819" y="57564"/>
                      <a:pt x="119245" y="57643"/>
                    </a:cubicBezTo>
                    <a:cubicBezTo>
                      <a:pt x="118726" y="58253"/>
                      <a:pt x="118322" y="58961"/>
                      <a:pt x="118063" y="59722"/>
                    </a:cubicBezTo>
                    <a:cubicBezTo>
                      <a:pt x="117821" y="60430"/>
                      <a:pt x="117713" y="61165"/>
                      <a:pt x="117758" y="61909"/>
                    </a:cubicBezTo>
                    <a:cubicBezTo>
                      <a:pt x="116510" y="60598"/>
                      <a:pt x="114739" y="59767"/>
                      <a:pt x="112860" y="59767"/>
                    </a:cubicBezTo>
                    <a:cubicBezTo>
                      <a:pt x="112850" y="59767"/>
                      <a:pt x="112840" y="59767"/>
                      <a:pt x="112830" y="59767"/>
                    </a:cubicBezTo>
                    <a:cubicBezTo>
                      <a:pt x="114167" y="58327"/>
                      <a:pt x="116034" y="57526"/>
                      <a:pt x="117967" y="57526"/>
                    </a:cubicBezTo>
                    <a:close/>
                    <a:moveTo>
                      <a:pt x="130990" y="57535"/>
                    </a:moveTo>
                    <a:cubicBezTo>
                      <a:pt x="132923" y="57535"/>
                      <a:pt x="134790" y="58336"/>
                      <a:pt x="136127" y="59776"/>
                    </a:cubicBezTo>
                    <a:cubicBezTo>
                      <a:pt x="136117" y="59776"/>
                      <a:pt x="136107" y="59776"/>
                      <a:pt x="136097" y="59776"/>
                    </a:cubicBezTo>
                    <a:cubicBezTo>
                      <a:pt x="134226" y="59776"/>
                      <a:pt x="132446" y="60607"/>
                      <a:pt x="131199" y="61918"/>
                    </a:cubicBezTo>
                    <a:cubicBezTo>
                      <a:pt x="131234" y="61183"/>
                      <a:pt x="131136" y="60439"/>
                      <a:pt x="130894" y="59731"/>
                    </a:cubicBezTo>
                    <a:cubicBezTo>
                      <a:pt x="130634" y="58970"/>
                      <a:pt x="130231" y="58271"/>
                      <a:pt x="129711" y="57652"/>
                    </a:cubicBezTo>
                    <a:cubicBezTo>
                      <a:pt x="130137" y="57573"/>
                      <a:pt x="130565" y="57535"/>
                      <a:pt x="130990" y="57535"/>
                    </a:cubicBezTo>
                    <a:close/>
                    <a:moveTo>
                      <a:pt x="84143" y="57571"/>
                    </a:moveTo>
                    <a:cubicBezTo>
                      <a:pt x="86075" y="57571"/>
                      <a:pt x="87945" y="58371"/>
                      <a:pt x="89282" y="59821"/>
                    </a:cubicBezTo>
                    <a:lnTo>
                      <a:pt x="89282" y="59821"/>
                    </a:lnTo>
                    <a:cubicBezTo>
                      <a:pt x="89265" y="59821"/>
                      <a:pt x="89248" y="59821"/>
                      <a:pt x="89231" y="59821"/>
                    </a:cubicBezTo>
                    <a:cubicBezTo>
                      <a:pt x="87362" y="59821"/>
                      <a:pt x="85595" y="60659"/>
                      <a:pt x="84353" y="61962"/>
                    </a:cubicBezTo>
                    <a:cubicBezTo>
                      <a:pt x="84434" y="60367"/>
                      <a:pt x="83851" y="58871"/>
                      <a:pt x="82866" y="57688"/>
                    </a:cubicBezTo>
                    <a:cubicBezTo>
                      <a:pt x="83291" y="57609"/>
                      <a:pt x="83719" y="57571"/>
                      <a:pt x="84143" y="57571"/>
                    </a:cubicBezTo>
                    <a:close/>
                    <a:moveTo>
                      <a:pt x="94437" y="57571"/>
                    </a:moveTo>
                    <a:cubicBezTo>
                      <a:pt x="94862" y="57571"/>
                      <a:pt x="95290" y="57609"/>
                      <a:pt x="95715" y="57688"/>
                    </a:cubicBezTo>
                    <a:cubicBezTo>
                      <a:pt x="94720" y="58871"/>
                      <a:pt x="94138" y="60367"/>
                      <a:pt x="94228" y="61962"/>
                    </a:cubicBezTo>
                    <a:cubicBezTo>
                      <a:pt x="92977" y="60659"/>
                      <a:pt x="91218" y="59821"/>
                      <a:pt x="89350" y="59821"/>
                    </a:cubicBezTo>
                    <a:cubicBezTo>
                      <a:pt x="89333" y="59821"/>
                      <a:pt x="89316" y="59821"/>
                      <a:pt x="89299" y="59821"/>
                    </a:cubicBezTo>
                    <a:lnTo>
                      <a:pt x="89299" y="59821"/>
                    </a:lnTo>
                    <a:cubicBezTo>
                      <a:pt x="90636" y="58371"/>
                      <a:pt x="92506" y="57571"/>
                      <a:pt x="94437" y="57571"/>
                    </a:cubicBezTo>
                    <a:close/>
                    <a:moveTo>
                      <a:pt x="47495" y="57735"/>
                    </a:moveTo>
                    <a:cubicBezTo>
                      <a:pt x="47916" y="57735"/>
                      <a:pt x="48340" y="57773"/>
                      <a:pt x="48762" y="57849"/>
                    </a:cubicBezTo>
                    <a:cubicBezTo>
                      <a:pt x="48242" y="58468"/>
                      <a:pt x="47839" y="59176"/>
                      <a:pt x="47579" y="59937"/>
                    </a:cubicBezTo>
                    <a:cubicBezTo>
                      <a:pt x="47337" y="60636"/>
                      <a:pt x="47230" y="61371"/>
                      <a:pt x="47275" y="62115"/>
                    </a:cubicBezTo>
                    <a:lnTo>
                      <a:pt x="47275" y="62124"/>
                    </a:lnTo>
                    <a:cubicBezTo>
                      <a:pt x="46033" y="60820"/>
                      <a:pt x="44265" y="59982"/>
                      <a:pt x="42405" y="59982"/>
                    </a:cubicBezTo>
                    <a:cubicBezTo>
                      <a:pt x="42386" y="59982"/>
                      <a:pt x="42366" y="59982"/>
                      <a:pt x="42346" y="59982"/>
                    </a:cubicBezTo>
                    <a:cubicBezTo>
                      <a:pt x="43686" y="58532"/>
                      <a:pt x="45558" y="57735"/>
                      <a:pt x="47495" y="57735"/>
                    </a:cubicBezTo>
                    <a:close/>
                    <a:moveTo>
                      <a:pt x="60510" y="57740"/>
                    </a:moveTo>
                    <a:cubicBezTo>
                      <a:pt x="62438" y="57740"/>
                      <a:pt x="64308" y="58537"/>
                      <a:pt x="65644" y="59982"/>
                    </a:cubicBezTo>
                    <a:cubicBezTo>
                      <a:pt x="65624" y="59982"/>
                      <a:pt x="65604" y="59982"/>
                      <a:pt x="65585" y="59982"/>
                    </a:cubicBezTo>
                    <a:cubicBezTo>
                      <a:pt x="63725" y="59982"/>
                      <a:pt x="61957" y="60820"/>
                      <a:pt x="60715" y="62124"/>
                    </a:cubicBezTo>
                    <a:cubicBezTo>
                      <a:pt x="60751" y="61380"/>
                      <a:pt x="60653" y="60636"/>
                      <a:pt x="60411" y="59937"/>
                    </a:cubicBezTo>
                    <a:cubicBezTo>
                      <a:pt x="60151" y="59176"/>
                      <a:pt x="59748" y="58468"/>
                      <a:pt x="59228" y="57858"/>
                    </a:cubicBezTo>
                    <a:cubicBezTo>
                      <a:pt x="59655" y="57779"/>
                      <a:pt x="60084" y="57740"/>
                      <a:pt x="60510" y="57740"/>
                    </a:cubicBezTo>
                    <a:close/>
                    <a:moveTo>
                      <a:pt x="23936" y="57764"/>
                    </a:moveTo>
                    <a:cubicBezTo>
                      <a:pt x="24366" y="57764"/>
                      <a:pt x="24800" y="57804"/>
                      <a:pt x="25232" y="57885"/>
                    </a:cubicBezTo>
                    <a:cubicBezTo>
                      <a:pt x="24237" y="59059"/>
                      <a:pt x="23655" y="60565"/>
                      <a:pt x="23744" y="62151"/>
                    </a:cubicBezTo>
                    <a:cubicBezTo>
                      <a:pt x="22494" y="60847"/>
                      <a:pt x="20727" y="60018"/>
                      <a:pt x="18867" y="60018"/>
                    </a:cubicBezTo>
                    <a:cubicBezTo>
                      <a:pt x="18847" y="60018"/>
                      <a:pt x="18827" y="60018"/>
                      <a:pt x="18807" y="60018"/>
                    </a:cubicBezTo>
                    <a:cubicBezTo>
                      <a:pt x="18787" y="60018"/>
                      <a:pt x="18767" y="60018"/>
                      <a:pt x="18747" y="60018"/>
                    </a:cubicBezTo>
                    <a:cubicBezTo>
                      <a:pt x="16879" y="60018"/>
                      <a:pt x="15111" y="60847"/>
                      <a:pt x="13870" y="62151"/>
                    </a:cubicBezTo>
                    <a:cubicBezTo>
                      <a:pt x="13951" y="60573"/>
                      <a:pt x="13368" y="59068"/>
                      <a:pt x="12382" y="57885"/>
                    </a:cubicBezTo>
                    <a:lnTo>
                      <a:pt x="12374" y="57885"/>
                    </a:lnTo>
                    <a:cubicBezTo>
                      <a:pt x="12805" y="57804"/>
                      <a:pt x="13239" y="57764"/>
                      <a:pt x="13670" y="57764"/>
                    </a:cubicBezTo>
                    <a:cubicBezTo>
                      <a:pt x="15599" y="57764"/>
                      <a:pt x="17467" y="58566"/>
                      <a:pt x="18807" y="60009"/>
                    </a:cubicBezTo>
                    <a:cubicBezTo>
                      <a:pt x="20140" y="58566"/>
                      <a:pt x="22007" y="57764"/>
                      <a:pt x="23936" y="57764"/>
                    </a:cubicBezTo>
                    <a:close/>
                    <a:moveTo>
                      <a:pt x="107668" y="57528"/>
                    </a:moveTo>
                    <a:cubicBezTo>
                      <a:pt x="109594" y="57528"/>
                      <a:pt x="111464" y="58327"/>
                      <a:pt x="112812" y="59767"/>
                    </a:cubicBezTo>
                    <a:cubicBezTo>
                      <a:pt x="112793" y="59767"/>
                      <a:pt x="112774" y="59767"/>
                      <a:pt x="112756" y="59767"/>
                    </a:cubicBezTo>
                    <a:cubicBezTo>
                      <a:pt x="110769" y="59767"/>
                      <a:pt x="108902" y="60712"/>
                      <a:pt x="107650" y="62159"/>
                    </a:cubicBezTo>
                    <a:lnTo>
                      <a:pt x="107650" y="62159"/>
                    </a:lnTo>
                    <a:cubicBezTo>
                      <a:pt x="107803" y="60502"/>
                      <a:pt x="107211" y="58925"/>
                      <a:pt x="106181" y="57688"/>
                    </a:cubicBezTo>
                    <a:cubicBezTo>
                      <a:pt x="106675" y="57580"/>
                      <a:pt x="107173" y="57528"/>
                      <a:pt x="107668" y="57528"/>
                    </a:cubicBezTo>
                    <a:close/>
                    <a:moveTo>
                      <a:pt x="37187" y="57724"/>
                    </a:moveTo>
                    <a:cubicBezTo>
                      <a:pt x="39116" y="57724"/>
                      <a:pt x="40983" y="58519"/>
                      <a:pt x="42328" y="59964"/>
                    </a:cubicBezTo>
                    <a:cubicBezTo>
                      <a:pt x="42310" y="59964"/>
                      <a:pt x="42291" y="59964"/>
                      <a:pt x="42273" y="59964"/>
                    </a:cubicBezTo>
                    <a:cubicBezTo>
                      <a:pt x="40286" y="59964"/>
                      <a:pt x="38419" y="60910"/>
                      <a:pt x="37167" y="62366"/>
                    </a:cubicBezTo>
                    <a:cubicBezTo>
                      <a:pt x="37320" y="60699"/>
                      <a:pt x="36728" y="59122"/>
                      <a:pt x="35698" y="57894"/>
                    </a:cubicBezTo>
                    <a:lnTo>
                      <a:pt x="35689" y="57885"/>
                    </a:lnTo>
                    <a:cubicBezTo>
                      <a:pt x="36187" y="57777"/>
                      <a:pt x="36689" y="57724"/>
                      <a:pt x="37187" y="57724"/>
                    </a:cubicBezTo>
                    <a:close/>
                    <a:moveTo>
                      <a:pt x="124486" y="55678"/>
                    </a:moveTo>
                    <a:cubicBezTo>
                      <a:pt x="127068" y="55678"/>
                      <a:pt x="129649" y="57049"/>
                      <a:pt x="130544" y="59794"/>
                    </a:cubicBezTo>
                    <a:cubicBezTo>
                      <a:pt x="130760" y="60475"/>
                      <a:pt x="130876" y="61183"/>
                      <a:pt x="130876" y="61900"/>
                    </a:cubicBezTo>
                    <a:cubicBezTo>
                      <a:pt x="130403" y="61798"/>
                      <a:pt x="129926" y="61748"/>
                      <a:pt x="129452" y="61748"/>
                    </a:cubicBezTo>
                    <a:cubicBezTo>
                      <a:pt x="127593" y="61748"/>
                      <a:pt x="125787" y="62514"/>
                      <a:pt x="124487" y="63907"/>
                    </a:cubicBezTo>
                    <a:cubicBezTo>
                      <a:pt x="123215" y="62527"/>
                      <a:pt x="121414" y="61747"/>
                      <a:pt x="119541" y="61747"/>
                    </a:cubicBezTo>
                    <a:cubicBezTo>
                      <a:pt x="119048" y="61747"/>
                      <a:pt x="118564" y="61801"/>
                      <a:pt x="118080" y="61909"/>
                    </a:cubicBezTo>
                    <a:cubicBezTo>
                      <a:pt x="118080" y="61192"/>
                      <a:pt x="118197" y="60484"/>
                      <a:pt x="118412" y="59803"/>
                    </a:cubicBezTo>
                    <a:lnTo>
                      <a:pt x="118421" y="59794"/>
                    </a:lnTo>
                    <a:cubicBezTo>
                      <a:pt x="119317" y="57051"/>
                      <a:pt x="121902" y="55678"/>
                      <a:pt x="124486" y="55678"/>
                    </a:cubicBezTo>
                    <a:close/>
                    <a:moveTo>
                      <a:pt x="77628" y="55717"/>
                    </a:moveTo>
                    <a:cubicBezTo>
                      <a:pt x="80804" y="55717"/>
                      <a:pt x="83980" y="57795"/>
                      <a:pt x="84022" y="61951"/>
                    </a:cubicBezTo>
                    <a:lnTo>
                      <a:pt x="84022" y="61951"/>
                    </a:lnTo>
                    <a:cubicBezTo>
                      <a:pt x="83546" y="61848"/>
                      <a:pt x="83066" y="61797"/>
                      <a:pt x="82590" y="61797"/>
                    </a:cubicBezTo>
                    <a:cubicBezTo>
                      <a:pt x="80737" y="61797"/>
                      <a:pt x="78939" y="62563"/>
                      <a:pt x="77651" y="63952"/>
                    </a:cubicBezTo>
                    <a:cubicBezTo>
                      <a:pt x="76377" y="62579"/>
                      <a:pt x="74589" y="61801"/>
                      <a:pt x="72710" y="61801"/>
                    </a:cubicBezTo>
                    <a:cubicBezTo>
                      <a:pt x="72699" y="61801"/>
                      <a:pt x="72688" y="61801"/>
                      <a:pt x="72678" y="61801"/>
                    </a:cubicBezTo>
                    <a:cubicBezTo>
                      <a:pt x="72194" y="61801"/>
                      <a:pt x="71710" y="61846"/>
                      <a:pt x="71235" y="61953"/>
                    </a:cubicBezTo>
                    <a:cubicBezTo>
                      <a:pt x="71275" y="57796"/>
                      <a:pt x="74452" y="55717"/>
                      <a:pt x="77628" y="55717"/>
                    </a:cubicBezTo>
                    <a:close/>
                    <a:moveTo>
                      <a:pt x="100943" y="55717"/>
                    </a:moveTo>
                    <a:cubicBezTo>
                      <a:pt x="104119" y="55717"/>
                      <a:pt x="107295" y="57795"/>
                      <a:pt x="107337" y="61951"/>
                    </a:cubicBezTo>
                    <a:lnTo>
                      <a:pt x="107337" y="61951"/>
                    </a:lnTo>
                    <a:cubicBezTo>
                      <a:pt x="106865" y="61851"/>
                      <a:pt x="106389" y="61802"/>
                      <a:pt x="105918" y="61802"/>
                    </a:cubicBezTo>
                    <a:cubicBezTo>
                      <a:pt x="104057" y="61802"/>
                      <a:pt x="102256" y="62568"/>
                      <a:pt x="100957" y="63961"/>
                    </a:cubicBezTo>
                    <a:cubicBezTo>
                      <a:pt x="99683" y="62588"/>
                      <a:pt x="97895" y="61801"/>
                      <a:pt x="96025" y="61801"/>
                    </a:cubicBezTo>
                    <a:cubicBezTo>
                      <a:pt x="96014" y="61801"/>
                      <a:pt x="96003" y="61801"/>
                      <a:pt x="95993" y="61801"/>
                    </a:cubicBezTo>
                    <a:cubicBezTo>
                      <a:pt x="95509" y="61801"/>
                      <a:pt x="95025" y="61846"/>
                      <a:pt x="94550" y="61953"/>
                    </a:cubicBezTo>
                    <a:cubicBezTo>
                      <a:pt x="94590" y="57796"/>
                      <a:pt x="97767" y="55717"/>
                      <a:pt x="100943" y="55717"/>
                    </a:cubicBezTo>
                    <a:close/>
                    <a:moveTo>
                      <a:pt x="54007" y="55884"/>
                    </a:moveTo>
                    <a:cubicBezTo>
                      <a:pt x="56587" y="55884"/>
                      <a:pt x="59166" y="57255"/>
                      <a:pt x="60061" y="60000"/>
                    </a:cubicBezTo>
                    <a:cubicBezTo>
                      <a:pt x="60285" y="60681"/>
                      <a:pt x="60393" y="61389"/>
                      <a:pt x="60402" y="62106"/>
                    </a:cubicBezTo>
                    <a:cubicBezTo>
                      <a:pt x="59929" y="62004"/>
                      <a:pt x="59451" y="61954"/>
                      <a:pt x="58977" y="61954"/>
                    </a:cubicBezTo>
                    <a:cubicBezTo>
                      <a:pt x="57118" y="61954"/>
                      <a:pt x="55312" y="62720"/>
                      <a:pt x="54013" y="64113"/>
                    </a:cubicBezTo>
                    <a:cubicBezTo>
                      <a:pt x="52741" y="62733"/>
                      <a:pt x="50939" y="61953"/>
                      <a:pt x="49067" y="61953"/>
                    </a:cubicBezTo>
                    <a:cubicBezTo>
                      <a:pt x="48574" y="61953"/>
                      <a:pt x="48090" y="61998"/>
                      <a:pt x="47624" y="62106"/>
                    </a:cubicBezTo>
                    <a:cubicBezTo>
                      <a:pt x="47615" y="61389"/>
                      <a:pt x="47723" y="60681"/>
                      <a:pt x="47929" y="60009"/>
                    </a:cubicBezTo>
                    <a:lnTo>
                      <a:pt x="47947" y="60000"/>
                    </a:lnTo>
                    <a:cubicBezTo>
                      <a:pt x="48843" y="57257"/>
                      <a:pt x="51425" y="55884"/>
                      <a:pt x="54007" y="55884"/>
                    </a:cubicBezTo>
                    <a:close/>
                    <a:moveTo>
                      <a:pt x="7145" y="55914"/>
                    </a:moveTo>
                    <a:cubicBezTo>
                      <a:pt x="10322" y="55914"/>
                      <a:pt x="13498" y="57993"/>
                      <a:pt x="13538" y="62151"/>
                    </a:cubicBezTo>
                    <a:cubicBezTo>
                      <a:pt x="13063" y="62046"/>
                      <a:pt x="12582" y="61995"/>
                      <a:pt x="12105" y="61995"/>
                    </a:cubicBezTo>
                    <a:cubicBezTo>
                      <a:pt x="10247" y="61995"/>
                      <a:pt x="8440" y="62767"/>
                      <a:pt x="7150" y="64158"/>
                    </a:cubicBezTo>
                    <a:cubicBezTo>
                      <a:pt x="5875" y="62786"/>
                      <a:pt x="4096" y="61998"/>
                      <a:pt x="2226" y="61998"/>
                    </a:cubicBezTo>
                    <a:cubicBezTo>
                      <a:pt x="2216" y="61998"/>
                      <a:pt x="2205" y="61998"/>
                      <a:pt x="2194" y="61998"/>
                    </a:cubicBezTo>
                    <a:cubicBezTo>
                      <a:pt x="1711" y="61998"/>
                      <a:pt x="1227" y="62043"/>
                      <a:pt x="752" y="62151"/>
                    </a:cubicBezTo>
                    <a:cubicBezTo>
                      <a:pt x="792" y="57993"/>
                      <a:pt x="3969" y="55914"/>
                      <a:pt x="7145" y="55914"/>
                    </a:cubicBezTo>
                    <a:close/>
                    <a:moveTo>
                      <a:pt x="30465" y="55917"/>
                    </a:moveTo>
                    <a:cubicBezTo>
                      <a:pt x="33638" y="55917"/>
                      <a:pt x="36811" y="57993"/>
                      <a:pt x="36854" y="62147"/>
                    </a:cubicBezTo>
                    <a:lnTo>
                      <a:pt x="36854" y="62147"/>
                    </a:lnTo>
                    <a:cubicBezTo>
                      <a:pt x="36384" y="62047"/>
                      <a:pt x="35912" y="61999"/>
                      <a:pt x="35443" y="61999"/>
                    </a:cubicBezTo>
                    <a:cubicBezTo>
                      <a:pt x="33580" y="61999"/>
                      <a:pt x="31775" y="62765"/>
                      <a:pt x="30483" y="64158"/>
                    </a:cubicBezTo>
                    <a:cubicBezTo>
                      <a:pt x="29201" y="62778"/>
                      <a:pt x="27409" y="61998"/>
                      <a:pt x="25528" y="61998"/>
                    </a:cubicBezTo>
                    <a:cubicBezTo>
                      <a:pt x="25044" y="61998"/>
                      <a:pt x="24560" y="62052"/>
                      <a:pt x="24085" y="62151"/>
                    </a:cubicBezTo>
                    <a:cubicBezTo>
                      <a:pt x="24116" y="57996"/>
                      <a:pt x="27290" y="55917"/>
                      <a:pt x="30465" y="55917"/>
                    </a:cubicBezTo>
                    <a:close/>
                    <a:moveTo>
                      <a:pt x="119322" y="62140"/>
                    </a:moveTo>
                    <a:cubicBezTo>
                      <a:pt x="121256" y="62140"/>
                      <a:pt x="123125" y="62943"/>
                      <a:pt x="124469" y="64391"/>
                    </a:cubicBezTo>
                    <a:cubicBezTo>
                      <a:pt x="124450" y="64390"/>
                      <a:pt x="124430" y="64390"/>
                      <a:pt x="124410" y="64390"/>
                    </a:cubicBezTo>
                    <a:cubicBezTo>
                      <a:pt x="122541" y="64390"/>
                      <a:pt x="120773" y="65229"/>
                      <a:pt x="119532" y="66532"/>
                    </a:cubicBezTo>
                    <a:cubicBezTo>
                      <a:pt x="119613" y="64946"/>
                      <a:pt x="119030" y="63441"/>
                      <a:pt x="118045" y="62258"/>
                    </a:cubicBezTo>
                    <a:cubicBezTo>
                      <a:pt x="118470" y="62179"/>
                      <a:pt x="118898" y="62140"/>
                      <a:pt x="119322" y="62140"/>
                    </a:cubicBezTo>
                    <a:close/>
                    <a:moveTo>
                      <a:pt x="129616" y="62140"/>
                    </a:moveTo>
                    <a:cubicBezTo>
                      <a:pt x="130040" y="62140"/>
                      <a:pt x="130468" y="62179"/>
                      <a:pt x="130894" y="62258"/>
                    </a:cubicBezTo>
                    <a:cubicBezTo>
                      <a:pt x="129908" y="63423"/>
                      <a:pt x="129326" y="64928"/>
                      <a:pt x="129415" y="66523"/>
                    </a:cubicBezTo>
                    <a:lnTo>
                      <a:pt x="129406" y="66532"/>
                    </a:lnTo>
                    <a:cubicBezTo>
                      <a:pt x="128156" y="65229"/>
                      <a:pt x="126388" y="64390"/>
                      <a:pt x="124528" y="64390"/>
                    </a:cubicBezTo>
                    <a:cubicBezTo>
                      <a:pt x="124509" y="64390"/>
                      <a:pt x="124489" y="64390"/>
                      <a:pt x="124469" y="64391"/>
                    </a:cubicBezTo>
                    <a:cubicBezTo>
                      <a:pt x="125807" y="62943"/>
                      <a:pt x="127680" y="62140"/>
                      <a:pt x="129616" y="62140"/>
                    </a:cubicBezTo>
                    <a:close/>
                    <a:moveTo>
                      <a:pt x="95796" y="62176"/>
                    </a:moveTo>
                    <a:cubicBezTo>
                      <a:pt x="97737" y="62176"/>
                      <a:pt x="99610" y="62980"/>
                      <a:pt x="100948" y="64435"/>
                    </a:cubicBezTo>
                    <a:cubicBezTo>
                      <a:pt x="100928" y="64435"/>
                      <a:pt x="100908" y="64435"/>
                      <a:pt x="100888" y="64435"/>
                    </a:cubicBezTo>
                    <a:cubicBezTo>
                      <a:pt x="99020" y="64435"/>
                      <a:pt x="97252" y="65265"/>
                      <a:pt x="96011" y="66568"/>
                    </a:cubicBezTo>
                    <a:cubicBezTo>
                      <a:pt x="96091" y="64982"/>
                      <a:pt x="95509" y="63477"/>
                      <a:pt x="94514" y="62294"/>
                    </a:cubicBezTo>
                    <a:cubicBezTo>
                      <a:pt x="94941" y="62215"/>
                      <a:pt x="95370" y="62176"/>
                      <a:pt x="95796" y="62176"/>
                    </a:cubicBezTo>
                    <a:close/>
                    <a:moveTo>
                      <a:pt x="82771" y="62185"/>
                    </a:moveTo>
                    <a:cubicBezTo>
                      <a:pt x="83195" y="62185"/>
                      <a:pt x="83623" y="62224"/>
                      <a:pt x="84048" y="62303"/>
                    </a:cubicBezTo>
                    <a:cubicBezTo>
                      <a:pt x="83063" y="63477"/>
                      <a:pt x="82480" y="64991"/>
                      <a:pt x="82561" y="66577"/>
                    </a:cubicBezTo>
                    <a:cubicBezTo>
                      <a:pt x="81320" y="65274"/>
                      <a:pt x="79552" y="64435"/>
                      <a:pt x="77683" y="64435"/>
                    </a:cubicBezTo>
                    <a:cubicBezTo>
                      <a:pt x="77666" y="64435"/>
                      <a:pt x="77650" y="64435"/>
                      <a:pt x="77633" y="64435"/>
                    </a:cubicBezTo>
                    <a:lnTo>
                      <a:pt x="77633" y="64435"/>
                    </a:lnTo>
                    <a:cubicBezTo>
                      <a:pt x="78970" y="62988"/>
                      <a:pt x="80838" y="62185"/>
                      <a:pt x="82771" y="62185"/>
                    </a:cubicBezTo>
                    <a:close/>
                    <a:moveTo>
                      <a:pt x="59134" y="62337"/>
                    </a:moveTo>
                    <a:cubicBezTo>
                      <a:pt x="59561" y="62337"/>
                      <a:pt x="59992" y="62376"/>
                      <a:pt x="60420" y="62455"/>
                    </a:cubicBezTo>
                    <a:cubicBezTo>
                      <a:pt x="59427" y="63627"/>
                      <a:pt x="58845" y="65119"/>
                      <a:pt x="58932" y="66720"/>
                    </a:cubicBezTo>
                    <a:lnTo>
                      <a:pt x="58932" y="66720"/>
                    </a:lnTo>
                    <a:cubicBezTo>
                      <a:pt x="57682" y="65417"/>
                      <a:pt x="55914" y="64587"/>
                      <a:pt x="54055" y="64587"/>
                    </a:cubicBezTo>
                    <a:cubicBezTo>
                      <a:pt x="54035" y="64587"/>
                      <a:pt x="54015" y="64588"/>
                      <a:pt x="53995" y="64588"/>
                    </a:cubicBezTo>
                    <a:cubicBezTo>
                      <a:pt x="55331" y="63135"/>
                      <a:pt x="57201" y="62337"/>
                      <a:pt x="59134" y="62337"/>
                    </a:cubicBezTo>
                    <a:close/>
                    <a:moveTo>
                      <a:pt x="48861" y="62333"/>
                    </a:moveTo>
                    <a:cubicBezTo>
                      <a:pt x="50795" y="62333"/>
                      <a:pt x="52662" y="63137"/>
                      <a:pt x="53995" y="64588"/>
                    </a:cubicBezTo>
                    <a:cubicBezTo>
                      <a:pt x="53975" y="64588"/>
                      <a:pt x="53955" y="64587"/>
                      <a:pt x="53935" y="64587"/>
                    </a:cubicBezTo>
                    <a:cubicBezTo>
                      <a:pt x="52067" y="64587"/>
                      <a:pt x="50299" y="65417"/>
                      <a:pt x="49058" y="66720"/>
                    </a:cubicBezTo>
                    <a:cubicBezTo>
                      <a:pt x="49138" y="65134"/>
                      <a:pt x="48556" y="63629"/>
                      <a:pt x="47561" y="62455"/>
                    </a:cubicBezTo>
                    <a:cubicBezTo>
                      <a:pt x="47994" y="62373"/>
                      <a:pt x="48429" y="62333"/>
                      <a:pt x="48861" y="62333"/>
                    </a:cubicBezTo>
                    <a:close/>
                    <a:moveTo>
                      <a:pt x="106103" y="62174"/>
                    </a:moveTo>
                    <a:cubicBezTo>
                      <a:pt x="106576" y="62174"/>
                      <a:pt x="107052" y="62222"/>
                      <a:pt x="107525" y="62321"/>
                    </a:cubicBezTo>
                    <a:cubicBezTo>
                      <a:pt x="106512" y="63566"/>
                      <a:pt x="105939" y="65161"/>
                      <a:pt x="106127" y="66837"/>
                    </a:cubicBezTo>
                    <a:cubicBezTo>
                      <a:pt x="104872" y="65387"/>
                      <a:pt x="103007" y="64435"/>
                      <a:pt x="101030" y="64435"/>
                    </a:cubicBezTo>
                    <a:cubicBezTo>
                      <a:pt x="101003" y="64435"/>
                      <a:pt x="100975" y="64435"/>
                      <a:pt x="100948" y="64435"/>
                    </a:cubicBezTo>
                    <a:cubicBezTo>
                      <a:pt x="102295" y="62981"/>
                      <a:pt x="104168" y="62174"/>
                      <a:pt x="106103" y="62174"/>
                    </a:cubicBezTo>
                    <a:close/>
                    <a:moveTo>
                      <a:pt x="70807" y="57738"/>
                    </a:moveTo>
                    <a:cubicBezTo>
                      <a:pt x="71283" y="57738"/>
                      <a:pt x="71762" y="57786"/>
                      <a:pt x="72239" y="57885"/>
                    </a:cubicBezTo>
                    <a:cubicBezTo>
                      <a:pt x="71271" y="59131"/>
                      <a:pt x="70742" y="60708"/>
                      <a:pt x="70939" y="62348"/>
                    </a:cubicBezTo>
                    <a:cubicBezTo>
                      <a:pt x="71447" y="62234"/>
                      <a:pt x="71959" y="62178"/>
                      <a:pt x="72468" y="62178"/>
                    </a:cubicBezTo>
                    <a:cubicBezTo>
                      <a:pt x="74403" y="62178"/>
                      <a:pt x="76285" y="62981"/>
                      <a:pt x="77633" y="64435"/>
                    </a:cubicBezTo>
                    <a:lnTo>
                      <a:pt x="77633" y="64435"/>
                    </a:lnTo>
                    <a:cubicBezTo>
                      <a:pt x="77630" y="64435"/>
                      <a:pt x="77627" y="64435"/>
                      <a:pt x="77624" y="64435"/>
                    </a:cubicBezTo>
                    <a:cubicBezTo>
                      <a:pt x="77606" y="64435"/>
                      <a:pt x="77587" y="64435"/>
                      <a:pt x="77569" y="64435"/>
                    </a:cubicBezTo>
                    <a:cubicBezTo>
                      <a:pt x="75520" y="64435"/>
                      <a:pt x="73598" y="65435"/>
                      <a:pt x="72346" y="66962"/>
                    </a:cubicBezTo>
                    <a:cubicBezTo>
                      <a:pt x="72703" y="63259"/>
                      <a:pt x="69407" y="59973"/>
                      <a:pt x="65707" y="59973"/>
                    </a:cubicBezTo>
                    <a:cubicBezTo>
                      <a:pt x="65694" y="59973"/>
                      <a:pt x="65682" y="59973"/>
                      <a:pt x="65670" y="59973"/>
                    </a:cubicBezTo>
                    <a:lnTo>
                      <a:pt x="65670" y="59973"/>
                    </a:lnTo>
                    <a:cubicBezTo>
                      <a:pt x="67007" y="58533"/>
                      <a:pt x="68877" y="57738"/>
                      <a:pt x="70807" y="57738"/>
                    </a:cubicBezTo>
                    <a:close/>
                    <a:moveTo>
                      <a:pt x="35611" y="62370"/>
                    </a:moveTo>
                    <a:cubicBezTo>
                      <a:pt x="36087" y="62370"/>
                      <a:pt x="36566" y="62419"/>
                      <a:pt x="37042" y="62518"/>
                    </a:cubicBezTo>
                    <a:cubicBezTo>
                      <a:pt x="36029" y="63763"/>
                      <a:pt x="35456" y="65358"/>
                      <a:pt x="35644" y="67034"/>
                    </a:cubicBezTo>
                    <a:cubicBezTo>
                      <a:pt x="34383" y="65578"/>
                      <a:pt x="32507" y="64632"/>
                      <a:pt x="30521" y="64632"/>
                    </a:cubicBezTo>
                    <a:cubicBezTo>
                      <a:pt x="30502" y="64632"/>
                      <a:pt x="30483" y="64632"/>
                      <a:pt x="30465" y="64633"/>
                    </a:cubicBezTo>
                    <a:cubicBezTo>
                      <a:pt x="30445" y="64632"/>
                      <a:pt x="30425" y="64632"/>
                      <a:pt x="30406" y="64632"/>
                    </a:cubicBezTo>
                    <a:cubicBezTo>
                      <a:pt x="28537" y="64632"/>
                      <a:pt x="26769" y="65471"/>
                      <a:pt x="25528" y="66774"/>
                    </a:cubicBezTo>
                    <a:cubicBezTo>
                      <a:pt x="25608" y="65179"/>
                      <a:pt x="25026" y="63683"/>
                      <a:pt x="24031" y="62500"/>
                    </a:cubicBezTo>
                    <a:cubicBezTo>
                      <a:pt x="24460" y="62420"/>
                      <a:pt x="24890" y="62381"/>
                      <a:pt x="25317" y="62381"/>
                    </a:cubicBezTo>
                    <a:cubicBezTo>
                      <a:pt x="27250" y="62381"/>
                      <a:pt x="29122" y="63178"/>
                      <a:pt x="30465" y="64624"/>
                    </a:cubicBezTo>
                    <a:cubicBezTo>
                      <a:pt x="31802" y="63171"/>
                      <a:pt x="33677" y="62370"/>
                      <a:pt x="35611" y="62370"/>
                    </a:cubicBezTo>
                    <a:close/>
                    <a:moveTo>
                      <a:pt x="112819" y="60274"/>
                    </a:moveTo>
                    <a:cubicBezTo>
                      <a:pt x="115992" y="60274"/>
                      <a:pt x="119164" y="62350"/>
                      <a:pt x="119209" y="66503"/>
                    </a:cubicBezTo>
                    <a:lnTo>
                      <a:pt x="119209" y="66503"/>
                    </a:lnTo>
                    <a:cubicBezTo>
                      <a:pt x="118735" y="66400"/>
                      <a:pt x="118257" y="66350"/>
                      <a:pt x="117783" y="66350"/>
                    </a:cubicBezTo>
                    <a:cubicBezTo>
                      <a:pt x="115922" y="66350"/>
                      <a:pt x="114119" y="67124"/>
                      <a:pt x="112821" y="68521"/>
                    </a:cubicBezTo>
                    <a:cubicBezTo>
                      <a:pt x="111539" y="67142"/>
                      <a:pt x="109747" y="66362"/>
                      <a:pt x="107865" y="66362"/>
                    </a:cubicBezTo>
                    <a:cubicBezTo>
                      <a:pt x="107382" y="66362"/>
                      <a:pt x="106898" y="66407"/>
                      <a:pt x="106423" y="66514"/>
                    </a:cubicBezTo>
                    <a:lnTo>
                      <a:pt x="106423" y="66514"/>
                    </a:lnTo>
                    <a:cubicBezTo>
                      <a:pt x="106463" y="62355"/>
                      <a:pt x="109641" y="60274"/>
                      <a:pt x="112819" y="60274"/>
                    </a:cubicBezTo>
                    <a:close/>
                    <a:moveTo>
                      <a:pt x="136136" y="60276"/>
                    </a:moveTo>
                    <a:cubicBezTo>
                      <a:pt x="139311" y="60276"/>
                      <a:pt x="142484" y="62354"/>
                      <a:pt x="142525" y="66514"/>
                    </a:cubicBezTo>
                    <a:lnTo>
                      <a:pt x="142516" y="66523"/>
                    </a:lnTo>
                    <a:cubicBezTo>
                      <a:pt x="142042" y="66421"/>
                      <a:pt x="141565" y="66372"/>
                      <a:pt x="141091" y="66372"/>
                    </a:cubicBezTo>
                    <a:cubicBezTo>
                      <a:pt x="139233" y="66372"/>
                      <a:pt x="137428" y="67138"/>
                      <a:pt x="136136" y="68530"/>
                    </a:cubicBezTo>
                    <a:cubicBezTo>
                      <a:pt x="134854" y="67150"/>
                      <a:pt x="133062" y="66371"/>
                      <a:pt x="131181" y="66371"/>
                    </a:cubicBezTo>
                    <a:cubicBezTo>
                      <a:pt x="130697" y="66371"/>
                      <a:pt x="130213" y="66425"/>
                      <a:pt x="129738" y="66523"/>
                    </a:cubicBezTo>
                    <a:cubicBezTo>
                      <a:pt x="129778" y="62359"/>
                      <a:pt x="132958" y="60276"/>
                      <a:pt x="136136" y="60276"/>
                    </a:cubicBezTo>
                    <a:close/>
                    <a:moveTo>
                      <a:pt x="89289" y="60321"/>
                    </a:moveTo>
                    <a:cubicBezTo>
                      <a:pt x="92462" y="60321"/>
                      <a:pt x="95638" y="62397"/>
                      <a:pt x="95679" y="66548"/>
                    </a:cubicBezTo>
                    <a:lnTo>
                      <a:pt x="95679" y="66548"/>
                    </a:lnTo>
                    <a:cubicBezTo>
                      <a:pt x="95209" y="66448"/>
                      <a:pt x="94735" y="66398"/>
                      <a:pt x="94264" y="66398"/>
                    </a:cubicBezTo>
                    <a:cubicBezTo>
                      <a:pt x="92405" y="66398"/>
                      <a:pt x="90601" y="67165"/>
                      <a:pt x="89308" y="68557"/>
                    </a:cubicBezTo>
                    <a:cubicBezTo>
                      <a:pt x="88027" y="67177"/>
                      <a:pt x="86235" y="66398"/>
                      <a:pt x="84353" y="66398"/>
                    </a:cubicBezTo>
                    <a:cubicBezTo>
                      <a:pt x="83869" y="66398"/>
                      <a:pt x="83385" y="66452"/>
                      <a:pt x="82910" y="66550"/>
                    </a:cubicBezTo>
                    <a:cubicBezTo>
                      <a:pt x="82942" y="62398"/>
                      <a:pt x="86114" y="60321"/>
                      <a:pt x="89289" y="60321"/>
                    </a:cubicBezTo>
                    <a:close/>
                    <a:moveTo>
                      <a:pt x="42335" y="60475"/>
                    </a:moveTo>
                    <a:cubicBezTo>
                      <a:pt x="45508" y="60475"/>
                      <a:pt x="48684" y="62552"/>
                      <a:pt x="48726" y="66708"/>
                    </a:cubicBezTo>
                    <a:lnTo>
                      <a:pt x="48726" y="66708"/>
                    </a:lnTo>
                    <a:cubicBezTo>
                      <a:pt x="48257" y="66608"/>
                      <a:pt x="47784" y="66560"/>
                      <a:pt x="47315" y="66560"/>
                    </a:cubicBezTo>
                    <a:cubicBezTo>
                      <a:pt x="45452" y="66560"/>
                      <a:pt x="43648" y="67326"/>
                      <a:pt x="42355" y="68719"/>
                    </a:cubicBezTo>
                    <a:cubicBezTo>
                      <a:pt x="41081" y="67346"/>
                      <a:pt x="39302" y="66559"/>
                      <a:pt x="37432" y="66559"/>
                    </a:cubicBezTo>
                    <a:cubicBezTo>
                      <a:pt x="37421" y="66559"/>
                      <a:pt x="37411" y="66559"/>
                      <a:pt x="37400" y="66559"/>
                    </a:cubicBezTo>
                    <a:cubicBezTo>
                      <a:pt x="36916" y="66559"/>
                      <a:pt x="36432" y="66604"/>
                      <a:pt x="35958" y="66711"/>
                    </a:cubicBezTo>
                    <a:cubicBezTo>
                      <a:pt x="35989" y="62554"/>
                      <a:pt x="39161" y="60475"/>
                      <a:pt x="42335" y="60475"/>
                    </a:cubicBezTo>
                    <a:close/>
                    <a:moveTo>
                      <a:pt x="65651" y="60478"/>
                    </a:moveTo>
                    <a:cubicBezTo>
                      <a:pt x="68826" y="60478"/>
                      <a:pt x="72001" y="62555"/>
                      <a:pt x="72041" y="66711"/>
                    </a:cubicBezTo>
                    <a:cubicBezTo>
                      <a:pt x="71566" y="66609"/>
                      <a:pt x="71088" y="66560"/>
                      <a:pt x="70614" y="66560"/>
                    </a:cubicBezTo>
                    <a:cubicBezTo>
                      <a:pt x="68752" y="66560"/>
                      <a:pt x="66952" y="67326"/>
                      <a:pt x="65653" y="68719"/>
                    </a:cubicBezTo>
                    <a:cubicBezTo>
                      <a:pt x="64371" y="67339"/>
                      <a:pt x="62579" y="66559"/>
                      <a:pt x="60697" y="66559"/>
                    </a:cubicBezTo>
                    <a:cubicBezTo>
                      <a:pt x="60214" y="66559"/>
                      <a:pt x="59730" y="66613"/>
                      <a:pt x="59255" y="66711"/>
                    </a:cubicBezTo>
                    <a:cubicBezTo>
                      <a:pt x="59295" y="62557"/>
                      <a:pt x="62473" y="60478"/>
                      <a:pt x="65651" y="60478"/>
                    </a:cubicBezTo>
                    <a:close/>
                    <a:moveTo>
                      <a:pt x="18806" y="60522"/>
                    </a:moveTo>
                    <a:cubicBezTo>
                      <a:pt x="21979" y="60522"/>
                      <a:pt x="25151" y="62596"/>
                      <a:pt x="25196" y="66747"/>
                    </a:cubicBezTo>
                    <a:lnTo>
                      <a:pt x="25196" y="66747"/>
                    </a:lnTo>
                    <a:cubicBezTo>
                      <a:pt x="24723" y="66645"/>
                      <a:pt x="24245" y="66596"/>
                      <a:pt x="23772" y="66596"/>
                    </a:cubicBezTo>
                    <a:cubicBezTo>
                      <a:pt x="21913" y="66596"/>
                      <a:pt x="20107" y="67362"/>
                      <a:pt x="18807" y="68754"/>
                    </a:cubicBezTo>
                    <a:cubicBezTo>
                      <a:pt x="17526" y="67374"/>
                      <a:pt x="15734" y="66595"/>
                      <a:pt x="13852" y="66595"/>
                    </a:cubicBezTo>
                    <a:cubicBezTo>
                      <a:pt x="13368" y="66595"/>
                      <a:pt x="12884" y="66649"/>
                      <a:pt x="12409" y="66747"/>
                    </a:cubicBezTo>
                    <a:cubicBezTo>
                      <a:pt x="12454" y="62599"/>
                      <a:pt x="15631" y="60522"/>
                      <a:pt x="18806" y="60522"/>
                    </a:cubicBezTo>
                    <a:close/>
                    <a:moveTo>
                      <a:pt x="84142" y="66790"/>
                    </a:moveTo>
                    <a:cubicBezTo>
                      <a:pt x="86075" y="66790"/>
                      <a:pt x="87947" y="67588"/>
                      <a:pt x="89290" y="69041"/>
                    </a:cubicBezTo>
                    <a:lnTo>
                      <a:pt x="89290" y="69041"/>
                    </a:lnTo>
                    <a:cubicBezTo>
                      <a:pt x="89287" y="69041"/>
                      <a:pt x="89284" y="69041"/>
                      <a:pt x="89281" y="69041"/>
                    </a:cubicBezTo>
                    <a:cubicBezTo>
                      <a:pt x="89262" y="69041"/>
                      <a:pt x="89242" y="69041"/>
                      <a:pt x="89222" y="69041"/>
                    </a:cubicBezTo>
                    <a:cubicBezTo>
                      <a:pt x="87354" y="69041"/>
                      <a:pt x="85594" y="69879"/>
                      <a:pt x="84344" y="71183"/>
                    </a:cubicBezTo>
                    <a:cubicBezTo>
                      <a:pt x="84434" y="69588"/>
                      <a:pt x="83851" y="68082"/>
                      <a:pt x="82857" y="66909"/>
                    </a:cubicBezTo>
                    <a:cubicBezTo>
                      <a:pt x="83285" y="66829"/>
                      <a:pt x="83715" y="66790"/>
                      <a:pt x="84142" y="66790"/>
                    </a:cubicBezTo>
                    <a:close/>
                    <a:moveTo>
                      <a:pt x="94437" y="66782"/>
                    </a:moveTo>
                    <a:cubicBezTo>
                      <a:pt x="94862" y="66782"/>
                      <a:pt x="95290" y="66821"/>
                      <a:pt x="95715" y="66900"/>
                    </a:cubicBezTo>
                    <a:cubicBezTo>
                      <a:pt x="94720" y="68082"/>
                      <a:pt x="94138" y="69579"/>
                      <a:pt x="94228" y="71174"/>
                    </a:cubicBezTo>
                    <a:lnTo>
                      <a:pt x="94219" y="71183"/>
                    </a:lnTo>
                    <a:cubicBezTo>
                      <a:pt x="92977" y="69879"/>
                      <a:pt x="91209" y="69041"/>
                      <a:pt x="89341" y="69041"/>
                    </a:cubicBezTo>
                    <a:cubicBezTo>
                      <a:pt x="89324" y="69041"/>
                      <a:pt x="89307" y="69041"/>
                      <a:pt x="89290" y="69041"/>
                    </a:cubicBezTo>
                    <a:lnTo>
                      <a:pt x="89290" y="69041"/>
                    </a:lnTo>
                    <a:cubicBezTo>
                      <a:pt x="90628" y="67586"/>
                      <a:pt x="92502" y="66782"/>
                      <a:pt x="94437" y="66782"/>
                    </a:cubicBezTo>
                    <a:close/>
                    <a:moveTo>
                      <a:pt x="47476" y="66925"/>
                    </a:moveTo>
                    <a:cubicBezTo>
                      <a:pt x="47900" y="66925"/>
                      <a:pt x="48328" y="66964"/>
                      <a:pt x="48753" y="67043"/>
                    </a:cubicBezTo>
                    <a:cubicBezTo>
                      <a:pt x="47767" y="68226"/>
                      <a:pt x="47185" y="69731"/>
                      <a:pt x="47266" y="71317"/>
                    </a:cubicBezTo>
                    <a:cubicBezTo>
                      <a:pt x="46024" y="70014"/>
                      <a:pt x="44257" y="69184"/>
                      <a:pt x="42388" y="69184"/>
                    </a:cubicBezTo>
                    <a:cubicBezTo>
                      <a:pt x="42371" y="69184"/>
                      <a:pt x="42354" y="69184"/>
                      <a:pt x="42337" y="69184"/>
                    </a:cubicBezTo>
                    <a:lnTo>
                      <a:pt x="42337" y="69184"/>
                    </a:lnTo>
                    <a:cubicBezTo>
                      <a:pt x="43675" y="67729"/>
                      <a:pt x="45543" y="66925"/>
                      <a:pt x="47476" y="66925"/>
                    </a:cubicBezTo>
                    <a:close/>
                    <a:moveTo>
                      <a:pt x="60488" y="66929"/>
                    </a:moveTo>
                    <a:cubicBezTo>
                      <a:pt x="62422" y="66929"/>
                      <a:pt x="64295" y="67727"/>
                      <a:pt x="65636" y="69175"/>
                    </a:cubicBezTo>
                    <a:lnTo>
                      <a:pt x="65636" y="69175"/>
                    </a:lnTo>
                    <a:cubicBezTo>
                      <a:pt x="65622" y="69175"/>
                      <a:pt x="65608" y="69175"/>
                      <a:pt x="65593" y="69175"/>
                    </a:cubicBezTo>
                    <a:cubicBezTo>
                      <a:pt x="63725" y="69175"/>
                      <a:pt x="61966" y="70014"/>
                      <a:pt x="60715" y="71317"/>
                    </a:cubicBezTo>
                    <a:cubicBezTo>
                      <a:pt x="60805" y="69731"/>
                      <a:pt x="60223" y="68226"/>
                      <a:pt x="59228" y="67043"/>
                    </a:cubicBezTo>
                    <a:cubicBezTo>
                      <a:pt x="59647" y="66967"/>
                      <a:pt x="60069" y="66929"/>
                      <a:pt x="60488" y="66929"/>
                    </a:cubicBezTo>
                    <a:close/>
                    <a:moveTo>
                      <a:pt x="23953" y="66970"/>
                    </a:moveTo>
                    <a:cubicBezTo>
                      <a:pt x="24378" y="66970"/>
                      <a:pt x="24806" y="67009"/>
                      <a:pt x="25232" y="67088"/>
                    </a:cubicBezTo>
                    <a:cubicBezTo>
                      <a:pt x="24239" y="68277"/>
                      <a:pt x="23657" y="69770"/>
                      <a:pt x="23744" y="71361"/>
                    </a:cubicBezTo>
                    <a:lnTo>
                      <a:pt x="23744" y="71361"/>
                    </a:lnTo>
                    <a:cubicBezTo>
                      <a:pt x="22494" y="70058"/>
                      <a:pt x="20726" y="69220"/>
                      <a:pt x="18866" y="69220"/>
                    </a:cubicBezTo>
                    <a:cubicBezTo>
                      <a:pt x="18846" y="69220"/>
                      <a:pt x="18827" y="69220"/>
                      <a:pt x="18807" y="69220"/>
                    </a:cubicBezTo>
                    <a:cubicBezTo>
                      <a:pt x="20144" y="67773"/>
                      <a:pt x="22018" y="66970"/>
                      <a:pt x="23953" y="66970"/>
                    </a:cubicBezTo>
                    <a:close/>
                    <a:moveTo>
                      <a:pt x="13652" y="66970"/>
                    </a:moveTo>
                    <a:cubicBezTo>
                      <a:pt x="15588" y="66970"/>
                      <a:pt x="17463" y="67773"/>
                      <a:pt x="18807" y="69220"/>
                    </a:cubicBezTo>
                    <a:cubicBezTo>
                      <a:pt x="18787" y="69220"/>
                      <a:pt x="18768" y="69220"/>
                      <a:pt x="18748" y="69220"/>
                    </a:cubicBezTo>
                    <a:cubicBezTo>
                      <a:pt x="16879" y="69220"/>
                      <a:pt x="15111" y="70058"/>
                      <a:pt x="13870" y="71362"/>
                    </a:cubicBezTo>
                    <a:cubicBezTo>
                      <a:pt x="13951" y="69776"/>
                      <a:pt x="13368" y="68271"/>
                      <a:pt x="12374" y="67088"/>
                    </a:cubicBezTo>
                    <a:cubicBezTo>
                      <a:pt x="12799" y="67009"/>
                      <a:pt x="13227" y="66970"/>
                      <a:pt x="13652" y="66970"/>
                    </a:cubicBezTo>
                    <a:close/>
                    <a:moveTo>
                      <a:pt x="107653" y="66739"/>
                    </a:moveTo>
                    <a:cubicBezTo>
                      <a:pt x="109587" y="66739"/>
                      <a:pt x="111464" y="67541"/>
                      <a:pt x="112812" y="68996"/>
                    </a:cubicBezTo>
                    <a:cubicBezTo>
                      <a:pt x="114149" y="67549"/>
                      <a:pt x="116022" y="66746"/>
                      <a:pt x="117958" y="66746"/>
                    </a:cubicBezTo>
                    <a:cubicBezTo>
                      <a:pt x="118383" y="66746"/>
                      <a:pt x="118811" y="66785"/>
                      <a:pt x="119236" y="66864"/>
                    </a:cubicBezTo>
                    <a:cubicBezTo>
                      <a:pt x="118242" y="68047"/>
                      <a:pt x="117659" y="69552"/>
                      <a:pt x="117749" y="71138"/>
                    </a:cubicBezTo>
                    <a:cubicBezTo>
                      <a:pt x="116499" y="69835"/>
                      <a:pt x="114731" y="69005"/>
                      <a:pt x="112871" y="69005"/>
                    </a:cubicBezTo>
                    <a:cubicBezTo>
                      <a:pt x="112851" y="69005"/>
                      <a:pt x="112832" y="69005"/>
                      <a:pt x="112812" y="69005"/>
                    </a:cubicBezTo>
                    <a:cubicBezTo>
                      <a:pt x="112793" y="69005"/>
                      <a:pt x="112774" y="69005"/>
                      <a:pt x="112756" y="69005"/>
                    </a:cubicBezTo>
                    <a:cubicBezTo>
                      <a:pt x="110769" y="69005"/>
                      <a:pt x="108893" y="69951"/>
                      <a:pt x="107641" y="71398"/>
                    </a:cubicBezTo>
                    <a:lnTo>
                      <a:pt x="107641" y="71398"/>
                    </a:lnTo>
                    <a:cubicBezTo>
                      <a:pt x="107802" y="69707"/>
                      <a:pt x="107213" y="68132"/>
                      <a:pt x="106177" y="66897"/>
                    </a:cubicBezTo>
                    <a:lnTo>
                      <a:pt x="106177" y="66897"/>
                    </a:lnTo>
                    <a:cubicBezTo>
                      <a:pt x="106668" y="66791"/>
                      <a:pt x="107162" y="66739"/>
                      <a:pt x="107653" y="66739"/>
                    </a:cubicBezTo>
                    <a:close/>
                    <a:moveTo>
                      <a:pt x="37174" y="66927"/>
                    </a:moveTo>
                    <a:cubicBezTo>
                      <a:pt x="39113" y="66927"/>
                      <a:pt x="40989" y="67729"/>
                      <a:pt x="42337" y="69184"/>
                    </a:cubicBezTo>
                    <a:lnTo>
                      <a:pt x="42337" y="69184"/>
                    </a:lnTo>
                    <a:cubicBezTo>
                      <a:pt x="42334" y="69184"/>
                      <a:pt x="42331" y="69184"/>
                      <a:pt x="42328" y="69184"/>
                    </a:cubicBezTo>
                    <a:cubicBezTo>
                      <a:pt x="42301" y="69184"/>
                      <a:pt x="42274" y="69184"/>
                      <a:pt x="42246" y="69184"/>
                    </a:cubicBezTo>
                    <a:cubicBezTo>
                      <a:pt x="40269" y="69184"/>
                      <a:pt x="38404" y="70136"/>
                      <a:pt x="37158" y="71577"/>
                    </a:cubicBezTo>
                    <a:cubicBezTo>
                      <a:pt x="37320" y="69910"/>
                      <a:pt x="36728" y="68324"/>
                      <a:pt x="35689" y="67088"/>
                    </a:cubicBezTo>
                    <a:lnTo>
                      <a:pt x="35680" y="67088"/>
                    </a:lnTo>
                    <a:cubicBezTo>
                      <a:pt x="36177" y="66980"/>
                      <a:pt x="36678" y="66927"/>
                      <a:pt x="37174" y="66927"/>
                    </a:cubicBezTo>
                    <a:close/>
                    <a:moveTo>
                      <a:pt x="124481" y="64880"/>
                    </a:moveTo>
                    <a:cubicBezTo>
                      <a:pt x="127655" y="64880"/>
                      <a:pt x="130827" y="66957"/>
                      <a:pt x="130867" y="71111"/>
                    </a:cubicBezTo>
                    <a:lnTo>
                      <a:pt x="130858" y="71129"/>
                    </a:lnTo>
                    <a:cubicBezTo>
                      <a:pt x="130380" y="71024"/>
                      <a:pt x="129897" y="70973"/>
                      <a:pt x="129419" y="70973"/>
                    </a:cubicBezTo>
                    <a:cubicBezTo>
                      <a:pt x="127565" y="70973"/>
                      <a:pt x="125767" y="71740"/>
                      <a:pt x="124478" y="73136"/>
                    </a:cubicBezTo>
                    <a:cubicBezTo>
                      <a:pt x="123204" y="71764"/>
                      <a:pt x="121425" y="70977"/>
                      <a:pt x="119555" y="70977"/>
                    </a:cubicBezTo>
                    <a:cubicBezTo>
                      <a:pt x="119544" y="70977"/>
                      <a:pt x="119534" y="70977"/>
                      <a:pt x="119523" y="70977"/>
                    </a:cubicBezTo>
                    <a:cubicBezTo>
                      <a:pt x="119039" y="70977"/>
                      <a:pt x="118555" y="71021"/>
                      <a:pt x="118080" y="71129"/>
                    </a:cubicBezTo>
                    <a:cubicBezTo>
                      <a:pt x="118121" y="66963"/>
                      <a:pt x="121302" y="64880"/>
                      <a:pt x="124481" y="64880"/>
                    </a:cubicBezTo>
                    <a:close/>
                    <a:moveTo>
                      <a:pt x="77631" y="64934"/>
                    </a:moveTo>
                    <a:cubicBezTo>
                      <a:pt x="80806" y="64934"/>
                      <a:pt x="83981" y="67013"/>
                      <a:pt x="84022" y="71174"/>
                    </a:cubicBezTo>
                    <a:cubicBezTo>
                      <a:pt x="83541" y="71069"/>
                      <a:pt x="83056" y="71017"/>
                      <a:pt x="82576" y="71017"/>
                    </a:cubicBezTo>
                    <a:cubicBezTo>
                      <a:pt x="80721" y="71017"/>
                      <a:pt x="78928" y="71782"/>
                      <a:pt x="77633" y="73163"/>
                    </a:cubicBezTo>
                    <a:lnTo>
                      <a:pt x="77633" y="73172"/>
                    </a:lnTo>
                    <a:cubicBezTo>
                      <a:pt x="76351" y="71801"/>
                      <a:pt x="74559" y="71012"/>
                      <a:pt x="72678" y="71012"/>
                    </a:cubicBezTo>
                    <a:cubicBezTo>
                      <a:pt x="72194" y="71012"/>
                      <a:pt x="71710" y="71066"/>
                      <a:pt x="71235" y="71174"/>
                    </a:cubicBezTo>
                    <a:cubicBezTo>
                      <a:pt x="71275" y="67015"/>
                      <a:pt x="74454" y="64934"/>
                      <a:pt x="77631" y="64934"/>
                    </a:cubicBezTo>
                    <a:close/>
                    <a:moveTo>
                      <a:pt x="100937" y="64934"/>
                    </a:moveTo>
                    <a:cubicBezTo>
                      <a:pt x="104113" y="64934"/>
                      <a:pt x="107288" y="67013"/>
                      <a:pt x="107328" y="71174"/>
                    </a:cubicBezTo>
                    <a:cubicBezTo>
                      <a:pt x="106849" y="71069"/>
                      <a:pt x="106366" y="71017"/>
                      <a:pt x="105887" y="71017"/>
                    </a:cubicBezTo>
                    <a:cubicBezTo>
                      <a:pt x="104037" y="71017"/>
                      <a:pt x="102243" y="71782"/>
                      <a:pt x="100948" y="73163"/>
                    </a:cubicBezTo>
                    <a:lnTo>
                      <a:pt x="100939" y="73172"/>
                    </a:lnTo>
                    <a:cubicBezTo>
                      <a:pt x="99658" y="71801"/>
                      <a:pt x="97866" y="71012"/>
                      <a:pt x="95984" y="71012"/>
                    </a:cubicBezTo>
                    <a:cubicBezTo>
                      <a:pt x="95500" y="71012"/>
                      <a:pt x="95016" y="71066"/>
                      <a:pt x="94541" y="71174"/>
                    </a:cubicBezTo>
                    <a:cubicBezTo>
                      <a:pt x="94582" y="67015"/>
                      <a:pt x="97760" y="64934"/>
                      <a:pt x="100937" y="64934"/>
                    </a:cubicBezTo>
                    <a:close/>
                    <a:moveTo>
                      <a:pt x="53992" y="65081"/>
                    </a:moveTo>
                    <a:cubicBezTo>
                      <a:pt x="57167" y="65081"/>
                      <a:pt x="60344" y="67159"/>
                      <a:pt x="60384" y="71317"/>
                    </a:cubicBezTo>
                    <a:cubicBezTo>
                      <a:pt x="59911" y="71215"/>
                      <a:pt x="59433" y="71165"/>
                      <a:pt x="58960" y="71165"/>
                    </a:cubicBezTo>
                    <a:cubicBezTo>
                      <a:pt x="57101" y="71165"/>
                      <a:pt x="55296" y="71932"/>
                      <a:pt x="54004" y="73324"/>
                    </a:cubicBezTo>
                    <a:cubicBezTo>
                      <a:pt x="52723" y="71944"/>
                      <a:pt x="50922" y="71165"/>
                      <a:pt x="49049" y="71165"/>
                    </a:cubicBezTo>
                    <a:cubicBezTo>
                      <a:pt x="48565" y="71165"/>
                      <a:pt x="48081" y="71219"/>
                      <a:pt x="47606" y="71317"/>
                    </a:cubicBezTo>
                    <a:cubicBezTo>
                      <a:pt x="47642" y="67159"/>
                      <a:pt x="50816" y="65081"/>
                      <a:pt x="53992" y="65081"/>
                    </a:cubicBezTo>
                    <a:close/>
                    <a:moveTo>
                      <a:pt x="7148" y="65122"/>
                    </a:moveTo>
                    <a:cubicBezTo>
                      <a:pt x="10323" y="65122"/>
                      <a:pt x="13498" y="67201"/>
                      <a:pt x="13538" y="71362"/>
                    </a:cubicBezTo>
                    <a:cubicBezTo>
                      <a:pt x="13060" y="71257"/>
                      <a:pt x="12578" y="71206"/>
                      <a:pt x="12099" y="71206"/>
                    </a:cubicBezTo>
                    <a:cubicBezTo>
                      <a:pt x="10245" y="71206"/>
                      <a:pt x="8446" y="71973"/>
                      <a:pt x="7150" y="73369"/>
                    </a:cubicBezTo>
                    <a:lnTo>
                      <a:pt x="7150" y="73360"/>
                    </a:lnTo>
                    <a:cubicBezTo>
                      <a:pt x="5875" y="71988"/>
                      <a:pt x="4096" y="71209"/>
                      <a:pt x="2226" y="71209"/>
                    </a:cubicBezTo>
                    <a:cubicBezTo>
                      <a:pt x="2216" y="71209"/>
                      <a:pt x="2205" y="71210"/>
                      <a:pt x="2194" y="71210"/>
                    </a:cubicBezTo>
                    <a:cubicBezTo>
                      <a:pt x="1711" y="71210"/>
                      <a:pt x="1227" y="71254"/>
                      <a:pt x="752" y="71362"/>
                    </a:cubicBezTo>
                    <a:cubicBezTo>
                      <a:pt x="792" y="67203"/>
                      <a:pt x="3970" y="65122"/>
                      <a:pt x="7148" y="65122"/>
                    </a:cubicBezTo>
                    <a:close/>
                    <a:moveTo>
                      <a:pt x="30463" y="65122"/>
                    </a:moveTo>
                    <a:cubicBezTo>
                      <a:pt x="33638" y="65122"/>
                      <a:pt x="36813" y="67201"/>
                      <a:pt x="36854" y="71362"/>
                    </a:cubicBezTo>
                    <a:cubicBezTo>
                      <a:pt x="36375" y="71257"/>
                      <a:pt x="35893" y="71206"/>
                      <a:pt x="35414" y="71206"/>
                    </a:cubicBezTo>
                    <a:cubicBezTo>
                      <a:pt x="33560" y="71206"/>
                      <a:pt x="31761" y="71973"/>
                      <a:pt x="30465" y="73369"/>
                    </a:cubicBezTo>
                    <a:lnTo>
                      <a:pt x="30465" y="73360"/>
                    </a:lnTo>
                    <a:cubicBezTo>
                      <a:pt x="29191" y="71988"/>
                      <a:pt x="27412" y="71209"/>
                      <a:pt x="25542" y="71209"/>
                    </a:cubicBezTo>
                    <a:cubicBezTo>
                      <a:pt x="25531" y="71209"/>
                      <a:pt x="25520" y="71210"/>
                      <a:pt x="25510" y="71210"/>
                    </a:cubicBezTo>
                    <a:cubicBezTo>
                      <a:pt x="25026" y="71210"/>
                      <a:pt x="24542" y="71254"/>
                      <a:pt x="24067" y="71362"/>
                    </a:cubicBezTo>
                    <a:cubicBezTo>
                      <a:pt x="24107" y="67203"/>
                      <a:pt x="27285" y="65122"/>
                      <a:pt x="30463" y="65122"/>
                    </a:cubicBezTo>
                    <a:close/>
                    <a:moveTo>
                      <a:pt x="129608" y="71351"/>
                    </a:moveTo>
                    <a:cubicBezTo>
                      <a:pt x="130035" y="71351"/>
                      <a:pt x="130466" y="71390"/>
                      <a:pt x="130894" y="71469"/>
                    </a:cubicBezTo>
                    <a:cubicBezTo>
                      <a:pt x="129908" y="72634"/>
                      <a:pt x="129326" y="74140"/>
                      <a:pt x="129415" y="75726"/>
                    </a:cubicBezTo>
                    <a:lnTo>
                      <a:pt x="129406" y="75744"/>
                    </a:lnTo>
                    <a:cubicBezTo>
                      <a:pt x="128156" y="74440"/>
                      <a:pt x="126397" y="73602"/>
                      <a:pt x="124528" y="73602"/>
                    </a:cubicBezTo>
                    <a:cubicBezTo>
                      <a:pt x="124509" y="73602"/>
                      <a:pt x="124489" y="73602"/>
                      <a:pt x="124469" y="73602"/>
                    </a:cubicBezTo>
                    <a:cubicBezTo>
                      <a:pt x="124450" y="73602"/>
                      <a:pt x="124430" y="73602"/>
                      <a:pt x="124410" y="73602"/>
                    </a:cubicBezTo>
                    <a:cubicBezTo>
                      <a:pt x="122541" y="73602"/>
                      <a:pt x="120773" y="74440"/>
                      <a:pt x="119532" y="75744"/>
                    </a:cubicBezTo>
                    <a:cubicBezTo>
                      <a:pt x="119613" y="74149"/>
                      <a:pt x="119030" y="72652"/>
                      <a:pt x="118045" y="71469"/>
                    </a:cubicBezTo>
                    <a:cubicBezTo>
                      <a:pt x="118473" y="71390"/>
                      <a:pt x="118903" y="71351"/>
                      <a:pt x="119331" y="71351"/>
                    </a:cubicBezTo>
                    <a:cubicBezTo>
                      <a:pt x="121264" y="71351"/>
                      <a:pt x="123134" y="72148"/>
                      <a:pt x="124469" y="73593"/>
                    </a:cubicBezTo>
                    <a:cubicBezTo>
                      <a:pt x="125805" y="72148"/>
                      <a:pt x="127675" y="71351"/>
                      <a:pt x="129608" y="71351"/>
                    </a:cubicBezTo>
                    <a:close/>
                    <a:moveTo>
                      <a:pt x="48843" y="71540"/>
                    </a:moveTo>
                    <a:cubicBezTo>
                      <a:pt x="50782" y="71540"/>
                      <a:pt x="52650" y="72343"/>
                      <a:pt x="53995" y="73790"/>
                    </a:cubicBezTo>
                    <a:cubicBezTo>
                      <a:pt x="53975" y="73790"/>
                      <a:pt x="53956" y="73790"/>
                      <a:pt x="53936" y="73790"/>
                    </a:cubicBezTo>
                    <a:cubicBezTo>
                      <a:pt x="52067" y="73790"/>
                      <a:pt x="50299" y="74628"/>
                      <a:pt x="49058" y="75932"/>
                    </a:cubicBezTo>
                    <a:cubicBezTo>
                      <a:pt x="49138" y="74337"/>
                      <a:pt x="48556" y="72840"/>
                      <a:pt x="47561" y="71658"/>
                    </a:cubicBezTo>
                    <a:cubicBezTo>
                      <a:pt x="47989" y="71579"/>
                      <a:pt x="48418" y="71540"/>
                      <a:pt x="48843" y="71540"/>
                    </a:cubicBezTo>
                    <a:close/>
                    <a:moveTo>
                      <a:pt x="59141" y="71540"/>
                    </a:moveTo>
                    <a:cubicBezTo>
                      <a:pt x="59566" y="71540"/>
                      <a:pt x="59994" y="71579"/>
                      <a:pt x="60420" y="71658"/>
                    </a:cubicBezTo>
                    <a:cubicBezTo>
                      <a:pt x="59425" y="72840"/>
                      <a:pt x="58843" y="74346"/>
                      <a:pt x="58932" y="75932"/>
                    </a:cubicBezTo>
                    <a:cubicBezTo>
                      <a:pt x="57682" y="74628"/>
                      <a:pt x="55914" y="73790"/>
                      <a:pt x="54054" y="73790"/>
                    </a:cubicBezTo>
                    <a:cubicBezTo>
                      <a:pt x="54034" y="73790"/>
                      <a:pt x="54015" y="73790"/>
                      <a:pt x="53995" y="73790"/>
                    </a:cubicBezTo>
                    <a:cubicBezTo>
                      <a:pt x="55332" y="72343"/>
                      <a:pt x="57206" y="71540"/>
                      <a:pt x="59141" y="71540"/>
                    </a:cubicBezTo>
                    <a:close/>
                    <a:moveTo>
                      <a:pt x="112810" y="69495"/>
                    </a:moveTo>
                    <a:cubicBezTo>
                      <a:pt x="115985" y="69495"/>
                      <a:pt x="119160" y="71574"/>
                      <a:pt x="119200" y="75735"/>
                    </a:cubicBezTo>
                    <a:cubicBezTo>
                      <a:pt x="118721" y="75630"/>
                      <a:pt x="118239" y="75578"/>
                      <a:pt x="117760" y="75578"/>
                    </a:cubicBezTo>
                    <a:cubicBezTo>
                      <a:pt x="115909" y="75578"/>
                      <a:pt x="114116" y="76343"/>
                      <a:pt x="112821" y="77724"/>
                    </a:cubicBezTo>
                    <a:lnTo>
                      <a:pt x="112812" y="77733"/>
                    </a:lnTo>
                    <a:cubicBezTo>
                      <a:pt x="111530" y="76362"/>
                      <a:pt x="109738" y="75573"/>
                      <a:pt x="107856" y="75573"/>
                    </a:cubicBezTo>
                    <a:cubicBezTo>
                      <a:pt x="107373" y="75573"/>
                      <a:pt x="106889" y="75627"/>
                      <a:pt x="106414" y="75735"/>
                    </a:cubicBezTo>
                    <a:lnTo>
                      <a:pt x="106414" y="75735"/>
                    </a:lnTo>
                    <a:cubicBezTo>
                      <a:pt x="106454" y="71576"/>
                      <a:pt x="109632" y="69495"/>
                      <a:pt x="112810" y="69495"/>
                    </a:cubicBezTo>
                    <a:close/>
                    <a:moveTo>
                      <a:pt x="136139" y="69486"/>
                    </a:moveTo>
                    <a:cubicBezTo>
                      <a:pt x="139313" y="69486"/>
                      <a:pt x="142484" y="71562"/>
                      <a:pt x="142525" y="75717"/>
                    </a:cubicBezTo>
                    <a:lnTo>
                      <a:pt x="142516" y="75735"/>
                    </a:lnTo>
                    <a:cubicBezTo>
                      <a:pt x="142037" y="75630"/>
                      <a:pt x="141554" y="75578"/>
                      <a:pt x="141075" y="75578"/>
                    </a:cubicBezTo>
                    <a:cubicBezTo>
                      <a:pt x="139222" y="75578"/>
                      <a:pt x="137424" y="76345"/>
                      <a:pt x="136136" y="77733"/>
                    </a:cubicBezTo>
                    <a:cubicBezTo>
                      <a:pt x="134854" y="76362"/>
                      <a:pt x="133062" y="75573"/>
                      <a:pt x="131181" y="75573"/>
                    </a:cubicBezTo>
                    <a:cubicBezTo>
                      <a:pt x="130697" y="75573"/>
                      <a:pt x="130213" y="75627"/>
                      <a:pt x="129738" y="75735"/>
                    </a:cubicBezTo>
                    <a:cubicBezTo>
                      <a:pt x="129778" y="71569"/>
                      <a:pt x="132960" y="69486"/>
                      <a:pt x="136139" y="69486"/>
                    </a:cubicBezTo>
                    <a:close/>
                    <a:moveTo>
                      <a:pt x="42333" y="69686"/>
                    </a:moveTo>
                    <a:cubicBezTo>
                      <a:pt x="45509" y="69686"/>
                      <a:pt x="48686" y="71765"/>
                      <a:pt x="48726" y="75923"/>
                    </a:cubicBezTo>
                    <a:cubicBezTo>
                      <a:pt x="48248" y="75818"/>
                      <a:pt x="47765" y="75767"/>
                      <a:pt x="47287" y="75767"/>
                    </a:cubicBezTo>
                    <a:cubicBezTo>
                      <a:pt x="45433" y="75767"/>
                      <a:pt x="43633" y="76534"/>
                      <a:pt x="42337" y="77930"/>
                    </a:cubicBezTo>
                    <a:cubicBezTo>
                      <a:pt x="41056" y="76550"/>
                      <a:pt x="39264" y="75770"/>
                      <a:pt x="37382" y="75770"/>
                    </a:cubicBezTo>
                    <a:cubicBezTo>
                      <a:pt x="36898" y="75770"/>
                      <a:pt x="36415" y="75815"/>
                      <a:pt x="35940" y="75923"/>
                    </a:cubicBezTo>
                    <a:cubicBezTo>
                      <a:pt x="35980" y="71765"/>
                      <a:pt x="39156" y="69686"/>
                      <a:pt x="42333" y="69686"/>
                    </a:cubicBezTo>
                    <a:close/>
                    <a:moveTo>
                      <a:pt x="65651" y="69683"/>
                    </a:moveTo>
                    <a:cubicBezTo>
                      <a:pt x="68826" y="69683"/>
                      <a:pt x="72001" y="71762"/>
                      <a:pt x="72041" y="75923"/>
                    </a:cubicBezTo>
                    <a:cubicBezTo>
                      <a:pt x="71563" y="75818"/>
                      <a:pt x="71081" y="75767"/>
                      <a:pt x="70602" y="75767"/>
                    </a:cubicBezTo>
                    <a:cubicBezTo>
                      <a:pt x="68748" y="75767"/>
                      <a:pt x="66949" y="76534"/>
                      <a:pt x="65653" y="77930"/>
                    </a:cubicBezTo>
                    <a:cubicBezTo>
                      <a:pt x="64371" y="76550"/>
                      <a:pt x="62579" y="75770"/>
                      <a:pt x="60697" y="75770"/>
                    </a:cubicBezTo>
                    <a:cubicBezTo>
                      <a:pt x="60214" y="75770"/>
                      <a:pt x="59730" y="75815"/>
                      <a:pt x="59255" y="75923"/>
                    </a:cubicBezTo>
                    <a:cubicBezTo>
                      <a:pt x="59295" y="71764"/>
                      <a:pt x="62473" y="69683"/>
                      <a:pt x="65651" y="69683"/>
                    </a:cubicBezTo>
                    <a:close/>
                    <a:moveTo>
                      <a:pt x="82884" y="1"/>
                    </a:moveTo>
                    <a:cubicBezTo>
                      <a:pt x="82642" y="699"/>
                      <a:pt x="82534" y="1434"/>
                      <a:pt x="82579" y="2178"/>
                    </a:cubicBezTo>
                    <a:cubicBezTo>
                      <a:pt x="81329" y="875"/>
                      <a:pt x="79570" y="36"/>
                      <a:pt x="77701" y="36"/>
                    </a:cubicBezTo>
                    <a:cubicBezTo>
                      <a:pt x="77681" y="36"/>
                      <a:pt x="77661" y="36"/>
                      <a:pt x="77642" y="36"/>
                    </a:cubicBezTo>
                    <a:cubicBezTo>
                      <a:pt x="77622" y="36"/>
                      <a:pt x="77602" y="36"/>
                      <a:pt x="77582" y="36"/>
                    </a:cubicBezTo>
                    <a:cubicBezTo>
                      <a:pt x="73834" y="36"/>
                      <a:pt x="70494" y="3399"/>
                      <a:pt x="70948" y="7160"/>
                    </a:cubicBezTo>
                    <a:cubicBezTo>
                      <a:pt x="71458" y="7046"/>
                      <a:pt x="71971" y="6991"/>
                      <a:pt x="72481" y="6991"/>
                    </a:cubicBezTo>
                    <a:cubicBezTo>
                      <a:pt x="74418" y="6991"/>
                      <a:pt x="76294" y="7793"/>
                      <a:pt x="77642" y="9248"/>
                    </a:cubicBezTo>
                    <a:cubicBezTo>
                      <a:pt x="77624" y="9248"/>
                      <a:pt x="77606" y="9248"/>
                      <a:pt x="77587" y="9248"/>
                    </a:cubicBezTo>
                    <a:cubicBezTo>
                      <a:pt x="75529" y="9248"/>
                      <a:pt x="73607" y="10256"/>
                      <a:pt x="72355" y="11784"/>
                    </a:cubicBezTo>
                    <a:cubicBezTo>
                      <a:pt x="72756" y="8058"/>
                      <a:pt x="69443" y="4740"/>
                      <a:pt x="65721" y="4740"/>
                    </a:cubicBezTo>
                    <a:cubicBezTo>
                      <a:pt x="65701" y="4740"/>
                      <a:pt x="65682" y="4740"/>
                      <a:pt x="65662" y="4741"/>
                    </a:cubicBezTo>
                    <a:cubicBezTo>
                      <a:pt x="65642" y="4740"/>
                      <a:pt x="65622" y="4740"/>
                      <a:pt x="65602" y="4740"/>
                    </a:cubicBezTo>
                    <a:cubicBezTo>
                      <a:pt x="63733" y="4740"/>
                      <a:pt x="61966" y="5570"/>
                      <a:pt x="60724" y="6873"/>
                    </a:cubicBezTo>
                    <a:cubicBezTo>
                      <a:pt x="60760" y="6138"/>
                      <a:pt x="60662" y="5395"/>
                      <a:pt x="60420" y="4696"/>
                    </a:cubicBezTo>
                    <a:lnTo>
                      <a:pt x="60043" y="4696"/>
                    </a:lnTo>
                    <a:cubicBezTo>
                      <a:pt x="60276" y="5395"/>
                      <a:pt x="60393" y="6130"/>
                      <a:pt x="60393" y="6864"/>
                    </a:cubicBezTo>
                    <a:cubicBezTo>
                      <a:pt x="59920" y="6762"/>
                      <a:pt x="59442" y="6713"/>
                      <a:pt x="58969" y="6713"/>
                    </a:cubicBezTo>
                    <a:cubicBezTo>
                      <a:pt x="57110" y="6713"/>
                      <a:pt x="55305" y="7479"/>
                      <a:pt x="54013" y="8871"/>
                    </a:cubicBezTo>
                    <a:cubicBezTo>
                      <a:pt x="52732" y="7492"/>
                      <a:pt x="50939" y="6712"/>
                      <a:pt x="49058" y="6712"/>
                    </a:cubicBezTo>
                    <a:cubicBezTo>
                      <a:pt x="48574" y="6712"/>
                      <a:pt x="48090" y="6766"/>
                      <a:pt x="47615" y="6864"/>
                    </a:cubicBezTo>
                    <a:cubicBezTo>
                      <a:pt x="47615" y="6130"/>
                      <a:pt x="47732" y="5395"/>
                      <a:pt x="47965" y="4696"/>
                    </a:cubicBezTo>
                    <a:lnTo>
                      <a:pt x="47588" y="4696"/>
                    </a:lnTo>
                    <a:cubicBezTo>
                      <a:pt x="47346" y="5395"/>
                      <a:pt x="47248" y="6138"/>
                      <a:pt x="47284" y="6873"/>
                    </a:cubicBezTo>
                    <a:cubicBezTo>
                      <a:pt x="46049" y="5577"/>
                      <a:pt x="44293" y="4740"/>
                      <a:pt x="42434" y="4740"/>
                    </a:cubicBezTo>
                    <a:cubicBezTo>
                      <a:pt x="42405" y="4740"/>
                      <a:pt x="42376" y="4740"/>
                      <a:pt x="42346" y="4741"/>
                    </a:cubicBezTo>
                    <a:cubicBezTo>
                      <a:pt x="42319" y="4740"/>
                      <a:pt x="42291" y="4740"/>
                      <a:pt x="42263" y="4740"/>
                    </a:cubicBezTo>
                    <a:cubicBezTo>
                      <a:pt x="40287" y="4740"/>
                      <a:pt x="38431" y="5684"/>
                      <a:pt x="37185" y="7124"/>
                    </a:cubicBezTo>
                    <a:cubicBezTo>
                      <a:pt x="37480" y="3457"/>
                      <a:pt x="34193" y="233"/>
                      <a:pt x="30519" y="233"/>
                    </a:cubicBezTo>
                    <a:cubicBezTo>
                      <a:pt x="30504" y="233"/>
                      <a:pt x="30489" y="233"/>
                      <a:pt x="30474" y="234"/>
                    </a:cubicBezTo>
                    <a:cubicBezTo>
                      <a:pt x="30454" y="233"/>
                      <a:pt x="30434" y="233"/>
                      <a:pt x="30415" y="233"/>
                    </a:cubicBezTo>
                    <a:cubicBezTo>
                      <a:pt x="28546" y="233"/>
                      <a:pt x="26787" y="1072"/>
                      <a:pt x="25536" y="2375"/>
                    </a:cubicBezTo>
                    <a:cubicBezTo>
                      <a:pt x="25581" y="1640"/>
                      <a:pt x="25474" y="897"/>
                      <a:pt x="25232" y="198"/>
                    </a:cubicBezTo>
                    <a:lnTo>
                      <a:pt x="24864" y="198"/>
                    </a:lnTo>
                    <a:cubicBezTo>
                      <a:pt x="25088" y="897"/>
                      <a:pt x="25214" y="1631"/>
                      <a:pt x="25214" y="2366"/>
                    </a:cubicBezTo>
                    <a:cubicBezTo>
                      <a:pt x="24739" y="2264"/>
                      <a:pt x="24260" y="2214"/>
                      <a:pt x="23785" y="2214"/>
                    </a:cubicBezTo>
                    <a:cubicBezTo>
                      <a:pt x="21922" y="2214"/>
                      <a:pt x="20117" y="2981"/>
                      <a:pt x="18825" y="4373"/>
                    </a:cubicBezTo>
                    <a:cubicBezTo>
                      <a:pt x="17544" y="2993"/>
                      <a:pt x="15752" y="2214"/>
                      <a:pt x="13870" y="2214"/>
                    </a:cubicBezTo>
                    <a:cubicBezTo>
                      <a:pt x="13386" y="2214"/>
                      <a:pt x="12902" y="2268"/>
                      <a:pt x="12427" y="2366"/>
                    </a:cubicBezTo>
                    <a:cubicBezTo>
                      <a:pt x="12427" y="1631"/>
                      <a:pt x="12544" y="897"/>
                      <a:pt x="12777" y="198"/>
                    </a:cubicBezTo>
                    <a:lnTo>
                      <a:pt x="12382" y="198"/>
                    </a:lnTo>
                    <a:cubicBezTo>
                      <a:pt x="12141" y="897"/>
                      <a:pt x="12042" y="1640"/>
                      <a:pt x="12078" y="2375"/>
                    </a:cubicBezTo>
                    <a:cubicBezTo>
                      <a:pt x="10836" y="1072"/>
                      <a:pt x="9069" y="233"/>
                      <a:pt x="7200" y="233"/>
                    </a:cubicBezTo>
                    <a:cubicBezTo>
                      <a:pt x="7180" y="233"/>
                      <a:pt x="7160" y="233"/>
                      <a:pt x="7141" y="234"/>
                    </a:cubicBezTo>
                    <a:cubicBezTo>
                      <a:pt x="7126" y="233"/>
                      <a:pt x="7111" y="233"/>
                      <a:pt x="7096" y="233"/>
                    </a:cubicBezTo>
                    <a:cubicBezTo>
                      <a:pt x="3342" y="233"/>
                      <a:pt x="1" y="3600"/>
                      <a:pt x="456" y="7366"/>
                    </a:cubicBezTo>
                    <a:cubicBezTo>
                      <a:pt x="966" y="7252"/>
                      <a:pt x="1482" y="7196"/>
                      <a:pt x="1994" y="7196"/>
                    </a:cubicBezTo>
                    <a:cubicBezTo>
                      <a:pt x="3926" y="7196"/>
                      <a:pt x="5804" y="7993"/>
                      <a:pt x="7149" y="9445"/>
                    </a:cubicBezTo>
                    <a:lnTo>
                      <a:pt x="7149" y="9445"/>
                    </a:lnTo>
                    <a:cubicBezTo>
                      <a:pt x="7147" y="9445"/>
                      <a:pt x="7144" y="9445"/>
                      <a:pt x="7141" y="9445"/>
                    </a:cubicBezTo>
                    <a:cubicBezTo>
                      <a:pt x="7121" y="9445"/>
                      <a:pt x="7101" y="9445"/>
                      <a:pt x="7081" y="9445"/>
                    </a:cubicBezTo>
                    <a:cubicBezTo>
                      <a:pt x="3333" y="9445"/>
                      <a:pt x="1" y="12816"/>
                      <a:pt x="456" y="16569"/>
                    </a:cubicBezTo>
                    <a:cubicBezTo>
                      <a:pt x="961" y="16457"/>
                      <a:pt x="1471" y="16403"/>
                      <a:pt x="1977" y="16403"/>
                    </a:cubicBezTo>
                    <a:cubicBezTo>
                      <a:pt x="3909" y="16403"/>
                      <a:pt x="5782" y="17198"/>
                      <a:pt x="7132" y="18647"/>
                    </a:cubicBezTo>
                    <a:cubicBezTo>
                      <a:pt x="7112" y="18647"/>
                      <a:pt x="7092" y="18647"/>
                      <a:pt x="7072" y="18647"/>
                    </a:cubicBezTo>
                    <a:cubicBezTo>
                      <a:pt x="3333" y="18647"/>
                      <a:pt x="1" y="22009"/>
                      <a:pt x="456" y="25771"/>
                    </a:cubicBezTo>
                    <a:cubicBezTo>
                      <a:pt x="965" y="25657"/>
                      <a:pt x="1479" y="25602"/>
                      <a:pt x="1989" y="25602"/>
                    </a:cubicBezTo>
                    <a:cubicBezTo>
                      <a:pt x="3926" y="25602"/>
                      <a:pt x="5802" y="26404"/>
                      <a:pt x="7150" y="27859"/>
                    </a:cubicBezTo>
                    <a:cubicBezTo>
                      <a:pt x="8483" y="26416"/>
                      <a:pt x="10349" y="25613"/>
                      <a:pt x="12278" y="25613"/>
                    </a:cubicBezTo>
                    <a:cubicBezTo>
                      <a:pt x="12709" y="25613"/>
                      <a:pt x="13143" y="25653"/>
                      <a:pt x="13574" y="25735"/>
                    </a:cubicBezTo>
                    <a:cubicBezTo>
                      <a:pt x="12580" y="26909"/>
                      <a:pt x="11997" y="28414"/>
                      <a:pt x="12087" y="30000"/>
                    </a:cubicBezTo>
                    <a:cubicBezTo>
                      <a:pt x="10837" y="28697"/>
                      <a:pt x="9069" y="27867"/>
                      <a:pt x="7209" y="27867"/>
                    </a:cubicBezTo>
                    <a:cubicBezTo>
                      <a:pt x="7189" y="27867"/>
                      <a:pt x="7169" y="27867"/>
                      <a:pt x="7150" y="27868"/>
                    </a:cubicBezTo>
                    <a:cubicBezTo>
                      <a:pt x="7130" y="27867"/>
                      <a:pt x="7110" y="27867"/>
                      <a:pt x="7090" y="27867"/>
                    </a:cubicBezTo>
                    <a:cubicBezTo>
                      <a:pt x="3342" y="27867"/>
                      <a:pt x="1" y="31230"/>
                      <a:pt x="456" y="34991"/>
                    </a:cubicBezTo>
                    <a:cubicBezTo>
                      <a:pt x="968" y="34875"/>
                      <a:pt x="1485" y="34819"/>
                      <a:pt x="1999" y="34819"/>
                    </a:cubicBezTo>
                    <a:cubicBezTo>
                      <a:pt x="3903" y="34819"/>
                      <a:pt x="5755" y="35598"/>
                      <a:pt x="7096" y="37016"/>
                    </a:cubicBezTo>
                    <a:cubicBezTo>
                      <a:pt x="3341" y="37016"/>
                      <a:pt x="8" y="40377"/>
                      <a:pt x="456" y="44140"/>
                    </a:cubicBezTo>
                    <a:cubicBezTo>
                      <a:pt x="968" y="44025"/>
                      <a:pt x="1485" y="43970"/>
                      <a:pt x="1997" y="43970"/>
                    </a:cubicBezTo>
                    <a:cubicBezTo>
                      <a:pt x="3931" y="43970"/>
                      <a:pt x="5804" y="44767"/>
                      <a:pt x="7150" y="46219"/>
                    </a:cubicBezTo>
                    <a:cubicBezTo>
                      <a:pt x="8485" y="44773"/>
                      <a:pt x="10355" y="43977"/>
                      <a:pt x="12288" y="43977"/>
                    </a:cubicBezTo>
                    <a:cubicBezTo>
                      <a:pt x="12715" y="43977"/>
                      <a:pt x="13146" y="44016"/>
                      <a:pt x="13574" y="44095"/>
                    </a:cubicBezTo>
                    <a:cubicBezTo>
                      <a:pt x="12580" y="45278"/>
                      <a:pt x="11997" y="46774"/>
                      <a:pt x="12087" y="48369"/>
                    </a:cubicBezTo>
                    <a:cubicBezTo>
                      <a:pt x="10837" y="47066"/>
                      <a:pt x="9069" y="46227"/>
                      <a:pt x="7208" y="46227"/>
                    </a:cubicBezTo>
                    <a:cubicBezTo>
                      <a:pt x="7189" y="46227"/>
                      <a:pt x="7169" y="46228"/>
                      <a:pt x="7150" y="46228"/>
                    </a:cubicBezTo>
                    <a:cubicBezTo>
                      <a:pt x="7130" y="46228"/>
                      <a:pt x="7110" y="46227"/>
                      <a:pt x="7090" y="46227"/>
                    </a:cubicBezTo>
                    <a:cubicBezTo>
                      <a:pt x="3342" y="46227"/>
                      <a:pt x="1" y="49590"/>
                      <a:pt x="456" y="53351"/>
                    </a:cubicBezTo>
                    <a:cubicBezTo>
                      <a:pt x="966" y="53237"/>
                      <a:pt x="1482" y="53181"/>
                      <a:pt x="1993" y="53181"/>
                    </a:cubicBezTo>
                    <a:cubicBezTo>
                      <a:pt x="3922" y="53181"/>
                      <a:pt x="5795" y="53978"/>
                      <a:pt x="7141" y="55430"/>
                    </a:cubicBezTo>
                    <a:cubicBezTo>
                      <a:pt x="7121" y="55430"/>
                      <a:pt x="7101" y="55430"/>
                      <a:pt x="7081" y="55430"/>
                    </a:cubicBezTo>
                    <a:cubicBezTo>
                      <a:pt x="3333" y="55430"/>
                      <a:pt x="1" y="58792"/>
                      <a:pt x="456" y="62554"/>
                    </a:cubicBezTo>
                    <a:cubicBezTo>
                      <a:pt x="968" y="62439"/>
                      <a:pt x="1485" y="62383"/>
                      <a:pt x="1997" y="62383"/>
                    </a:cubicBezTo>
                    <a:cubicBezTo>
                      <a:pt x="3931" y="62383"/>
                      <a:pt x="5804" y="63180"/>
                      <a:pt x="7150" y="64633"/>
                    </a:cubicBezTo>
                    <a:cubicBezTo>
                      <a:pt x="8485" y="63187"/>
                      <a:pt x="10355" y="62390"/>
                      <a:pt x="12288" y="62390"/>
                    </a:cubicBezTo>
                    <a:cubicBezTo>
                      <a:pt x="12715" y="62390"/>
                      <a:pt x="13146" y="62429"/>
                      <a:pt x="13574" y="62509"/>
                    </a:cubicBezTo>
                    <a:cubicBezTo>
                      <a:pt x="12580" y="63692"/>
                      <a:pt x="11997" y="65188"/>
                      <a:pt x="12087" y="66783"/>
                    </a:cubicBezTo>
                    <a:cubicBezTo>
                      <a:pt x="10837" y="65480"/>
                      <a:pt x="9069" y="64641"/>
                      <a:pt x="7208" y="64641"/>
                    </a:cubicBezTo>
                    <a:cubicBezTo>
                      <a:pt x="7189" y="64641"/>
                      <a:pt x="7169" y="64641"/>
                      <a:pt x="7150" y="64642"/>
                    </a:cubicBezTo>
                    <a:cubicBezTo>
                      <a:pt x="7130" y="64641"/>
                      <a:pt x="7110" y="64641"/>
                      <a:pt x="7090" y="64641"/>
                    </a:cubicBezTo>
                    <a:cubicBezTo>
                      <a:pt x="3342" y="64641"/>
                      <a:pt x="1" y="68004"/>
                      <a:pt x="456" y="71765"/>
                    </a:cubicBezTo>
                    <a:cubicBezTo>
                      <a:pt x="965" y="71651"/>
                      <a:pt x="1479" y="71596"/>
                      <a:pt x="1989" y="71596"/>
                    </a:cubicBezTo>
                    <a:cubicBezTo>
                      <a:pt x="3926" y="71596"/>
                      <a:pt x="5802" y="72399"/>
                      <a:pt x="7150" y="73853"/>
                    </a:cubicBezTo>
                    <a:cubicBezTo>
                      <a:pt x="8483" y="72402"/>
                      <a:pt x="10349" y="71599"/>
                      <a:pt x="12279" y="71599"/>
                    </a:cubicBezTo>
                    <a:cubicBezTo>
                      <a:pt x="12709" y="71599"/>
                      <a:pt x="13143" y="71639"/>
                      <a:pt x="13574" y="71720"/>
                    </a:cubicBezTo>
                    <a:cubicBezTo>
                      <a:pt x="13037" y="72348"/>
                      <a:pt x="12624" y="73082"/>
                      <a:pt x="12365" y="73862"/>
                    </a:cubicBezTo>
                    <a:lnTo>
                      <a:pt x="12741" y="73862"/>
                    </a:lnTo>
                    <a:cubicBezTo>
                      <a:pt x="13637" y="71119"/>
                      <a:pt x="16222" y="69746"/>
                      <a:pt x="18806" y="69746"/>
                    </a:cubicBezTo>
                    <a:cubicBezTo>
                      <a:pt x="21388" y="69746"/>
                      <a:pt x="23969" y="71117"/>
                      <a:pt x="24864" y="73862"/>
                    </a:cubicBezTo>
                    <a:lnTo>
                      <a:pt x="25241" y="73862"/>
                    </a:lnTo>
                    <a:cubicBezTo>
                      <a:pt x="24981" y="73073"/>
                      <a:pt x="24569" y="72339"/>
                      <a:pt x="24031" y="71702"/>
                    </a:cubicBezTo>
                    <a:cubicBezTo>
                      <a:pt x="24457" y="71623"/>
                      <a:pt x="24885" y="71585"/>
                      <a:pt x="25310" y="71585"/>
                    </a:cubicBezTo>
                    <a:cubicBezTo>
                      <a:pt x="27245" y="71585"/>
                      <a:pt x="29120" y="72387"/>
                      <a:pt x="30465" y="73835"/>
                    </a:cubicBezTo>
                    <a:cubicBezTo>
                      <a:pt x="31802" y="72382"/>
                      <a:pt x="33677" y="71582"/>
                      <a:pt x="35611" y="71582"/>
                    </a:cubicBezTo>
                    <a:cubicBezTo>
                      <a:pt x="36087" y="71582"/>
                      <a:pt x="36566" y="71630"/>
                      <a:pt x="37042" y="71729"/>
                    </a:cubicBezTo>
                    <a:cubicBezTo>
                      <a:pt x="36011" y="72993"/>
                      <a:pt x="35438" y="74615"/>
                      <a:pt x="35644" y="76308"/>
                    </a:cubicBezTo>
                    <a:cubicBezTo>
                      <a:pt x="36151" y="76194"/>
                      <a:pt x="36664" y="76139"/>
                      <a:pt x="37173" y="76139"/>
                    </a:cubicBezTo>
                    <a:cubicBezTo>
                      <a:pt x="39108" y="76139"/>
                      <a:pt x="40989" y="76942"/>
                      <a:pt x="42337" y="78396"/>
                    </a:cubicBezTo>
                    <a:cubicBezTo>
                      <a:pt x="43675" y="76948"/>
                      <a:pt x="45548" y="76146"/>
                      <a:pt x="47484" y="76146"/>
                    </a:cubicBezTo>
                    <a:cubicBezTo>
                      <a:pt x="47908" y="76146"/>
                      <a:pt x="48336" y="76184"/>
                      <a:pt x="48762" y="76263"/>
                    </a:cubicBezTo>
                    <a:cubicBezTo>
                      <a:pt x="48224" y="76899"/>
                      <a:pt x="47812" y="77625"/>
                      <a:pt x="47552" y="78414"/>
                    </a:cubicBezTo>
                    <a:lnTo>
                      <a:pt x="47929" y="78414"/>
                    </a:lnTo>
                    <a:cubicBezTo>
                      <a:pt x="48825" y="75666"/>
                      <a:pt x="51408" y="74291"/>
                      <a:pt x="53990" y="74291"/>
                    </a:cubicBezTo>
                    <a:cubicBezTo>
                      <a:pt x="56571" y="74291"/>
                      <a:pt x="59152" y="75664"/>
                      <a:pt x="60052" y="78414"/>
                    </a:cubicBezTo>
                    <a:lnTo>
                      <a:pt x="60438" y="78414"/>
                    </a:lnTo>
                    <a:cubicBezTo>
                      <a:pt x="60169" y="77625"/>
                      <a:pt x="59766" y="76891"/>
                      <a:pt x="59228" y="76263"/>
                    </a:cubicBezTo>
                    <a:cubicBezTo>
                      <a:pt x="59656" y="76184"/>
                      <a:pt x="60087" y="76145"/>
                      <a:pt x="60514" y="76145"/>
                    </a:cubicBezTo>
                    <a:cubicBezTo>
                      <a:pt x="62447" y="76145"/>
                      <a:pt x="64319" y="76941"/>
                      <a:pt x="65662" y="78387"/>
                    </a:cubicBezTo>
                    <a:cubicBezTo>
                      <a:pt x="67002" y="76933"/>
                      <a:pt x="68877" y="76130"/>
                      <a:pt x="70814" y="76130"/>
                    </a:cubicBezTo>
                    <a:cubicBezTo>
                      <a:pt x="71323" y="76130"/>
                      <a:pt x="71837" y="76185"/>
                      <a:pt x="72346" y="76299"/>
                    </a:cubicBezTo>
                    <a:cubicBezTo>
                      <a:pt x="72801" y="72547"/>
                      <a:pt x="69460" y="69175"/>
                      <a:pt x="65712" y="69175"/>
                    </a:cubicBezTo>
                    <a:cubicBezTo>
                      <a:pt x="65698" y="69175"/>
                      <a:pt x="65684" y="69175"/>
                      <a:pt x="65669" y="69175"/>
                    </a:cubicBezTo>
                    <a:lnTo>
                      <a:pt x="65669" y="69175"/>
                    </a:lnTo>
                    <a:cubicBezTo>
                      <a:pt x="67009" y="67731"/>
                      <a:pt x="68871" y="66936"/>
                      <a:pt x="70797" y="66936"/>
                    </a:cubicBezTo>
                    <a:cubicBezTo>
                      <a:pt x="71279" y="66936"/>
                      <a:pt x="71765" y="66986"/>
                      <a:pt x="72248" y="67088"/>
                    </a:cubicBezTo>
                    <a:cubicBezTo>
                      <a:pt x="71271" y="68333"/>
                      <a:pt x="70742" y="69901"/>
                      <a:pt x="70939" y="71559"/>
                    </a:cubicBezTo>
                    <a:cubicBezTo>
                      <a:pt x="71452" y="71445"/>
                      <a:pt x="71968" y="71389"/>
                      <a:pt x="72480" y="71389"/>
                    </a:cubicBezTo>
                    <a:cubicBezTo>
                      <a:pt x="74414" y="71389"/>
                      <a:pt x="76287" y="72186"/>
                      <a:pt x="77633" y="73638"/>
                    </a:cubicBezTo>
                    <a:cubicBezTo>
                      <a:pt x="78970" y="72190"/>
                      <a:pt x="80844" y="71388"/>
                      <a:pt x="82779" y="71388"/>
                    </a:cubicBezTo>
                    <a:cubicBezTo>
                      <a:pt x="83204" y="71388"/>
                      <a:pt x="83632" y="71426"/>
                      <a:pt x="84057" y="71505"/>
                    </a:cubicBezTo>
                    <a:cubicBezTo>
                      <a:pt x="83520" y="72141"/>
                      <a:pt x="83108" y="72867"/>
                      <a:pt x="82848" y="73656"/>
                    </a:cubicBezTo>
                    <a:lnTo>
                      <a:pt x="83224" y="73656"/>
                    </a:lnTo>
                    <a:cubicBezTo>
                      <a:pt x="84120" y="70909"/>
                      <a:pt x="86703" y="69536"/>
                      <a:pt x="89286" y="69536"/>
                    </a:cubicBezTo>
                    <a:cubicBezTo>
                      <a:pt x="91869" y="69536"/>
                      <a:pt x="94452" y="70909"/>
                      <a:pt x="95348" y="73656"/>
                    </a:cubicBezTo>
                    <a:lnTo>
                      <a:pt x="95724" y="73656"/>
                    </a:lnTo>
                    <a:cubicBezTo>
                      <a:pt x="95464" y="72867"/>
                      <a:pt x="95052" y="72141"/>
                      <a:pt x="94514" y="71505"/>
                    </a:cubicBezTo>
                    <a:cubicBezTo>
                      <a:pt x="94942" y="71426"/>
                      <a:pt x="95371" y="71388"/>
                      <a:pt x="95797" y="71388"/>
                    </a:cubicBezTo>
                    <a:cubicBezTo>
                      <a:pt x="97737" y="71388"/>
                      <a:pt x="99611" y="72190"/>
                      <a:pt x="100948" y="73638"/>
                    </a:cubicBezTo>
                    <a:cubicBezTo>
                      <a:pt x="102293" y="72185"/>
                      <a:pt x="104163" y="71385"/>
                      <a:pt x="106095" y="71385"/>
                    </a:cubicBezTo>
                    <a:cubicBezTo>
                      <a:pt x="106570" y="71385"/>
                      <a:pt x="107049" y="71433"/>
                      <a:pt x="107525" y="71532"/>
                    </a:cubicBezTo>
                    <a:cubicBezTo>
                      <a:pt x="106495" y="72796"/>
                      <a:pt x="105921" y="74417"/>
                      <a:pt x="106127" y="76111"/>
                    </a:cubicBezTo>
                    <a:cubicBezTo>
                      <a:pt x="106637" y="75997"/>
                      <a:pt x="107150" y="75942"/>
                      <a:pt x="107660" y="75942"/>
                    </a:cubicBezTo>
                    <a:cubicBezTo>
                      <a:pt x="109597" y="75942"/>
                      <a:pt x="111473" y="76744"/>
                      <a:pt x="112821" y="78199"/>
                    </a:cubicBezTo>
                    <a:cubicBezTo>
                      <a:pt x="114158" y="76751"/>
                      <a:pt x="116031" y="75948"/>
                      <a:pt x="117967" y="75948"/>
                    </a:cubicBezTo>
                    <a:cubicBezTo>
                      <a:pt x="118392" y="75948"/>
                      <a:pt x="118820" y="75987"/>
                      <a:pt x="119245" y="76066"/>
                    </a:cubicBezTo>
                    <a:cubicBezTo>
                      <a:pt x="118708" y="76702"/>
                      <a:pt x="118295" y="77428"/>
                      <a:pt x="118036" y="78217"/>
                    </a:cubicBezTo>
                    <a:lnTo>
                      <a:pt x="118412" y="78217"/>
                    </a:lnTo>
                    <a:cubicBezTo>
                      <a:pt x="119308" y="75474"/>
                      <a:pt x="121893" y="74100"/>
                      <a:pt x="124477" y="74100"/>
                    </a:cubicBezTo>
                    <a:cubicBezTo>
                      <a:pt x="127059" y="74100"/>
                      <a:pt x="129640" y="75471"/>
                      <a:pt x="130536" y="78217"/>
                    </a:cubicBezTo>
                    <a:lnTo>
                      <a:pt x="130912" y="78217"/>
                    </a:lnTo>
                    <a:cubicBezTo>
                      <a:pt x="130652" y="77428"/>
                      <a:pt x="130240" y="76702"/>
                      <a:pt x="129702" y="76066"/>
                    </a:cubicBezTo>
                    <a:cubicBezTo>
                      <a:pt x="130130" y="75987"/>
                      <a:pt x="130558" y="75948"/>
                      <a:pt x="130984" y="75948"/>
                    </a:cubicBezTo>
                    <a:cubicBezTo>
                      <a:pt x="132922" y="75948"/>
                      <a:pt x="134791" y="76751"/>
                      <a:pt x="136136" y="78199"/>
                    </a:cubicBezTo>
                    <a:cubicBezTo>
                      <a:pt x="137484" y="76744"/>
                      <a:pt x="139360" y="75942"/>
                      <a:pt x="141292" y="75942"/>
                    </a:cubicBezTo>
                    <a:cubicBezTo>
                      <a:pt x="141801" y="75942"/>
                      <a:pt x="142313" y="75997"/>
                      <a:pt x="142820" y="76111"/>
                    </a:cubicBezTo>
                    <a:cubicBezTo>
                      <a:pt x="143275" y="72358"/>
                      <a:pt x="139935" y="68987"/>
                      <a:pt x="136195" y="68987"/>
                    </a:cubicBezTo>
                    <a:cubicBezTo>
                      <a:pt x="136175" y="68987"/>
                      <a:pt x="136156" y="68987"/>
                      <a:pt x="136136" y="68987"/>
                    </a:cubicBezTo>
                    <a:cubicBezTo>
                      <a:pt x="136116" y="68987"/>
                      <a:pt x="136096" y="68987"/>
                      <a:pt x="136077" y="68987"/>
                    </a:cubicBezTo>
                    <a:cubicBezTo>
                      <a:pt x="134208" y="68987"/>
                      <a:pt x="132440" y="69825"/>
                      <a:pt x="131199" y="71129"/>
                    </a:cubicBezTo>
                    <a:cubicBezTo>
                      <a:pt x="131279" y="69534"/>
                      <a:pt x="130697" y="68038"/>
                      <a:pt x="129702" y="66855"/>
                    </a:cubicBezTo>
                    <a:cubicBezTo>
                      <a:pt x="130132" y="66775"/>
                      <a:pt x="130564" y="66736"/>
                      <a:pt x="130992" y="66736"/>
                    </a:cubicBezTo>
                    <a:cubicBezTo>
                      <a:pt x="132927" y="66736"/>
                      <a:pt x="134793" y="67533"/>
                      <a:pt x="136136" y="68978"/>
                    </a:cubicBezTo>
                    <a:cubicBezTo>
                      <a:pt x="137482" y="67526"/>
                      <a:pt x="139354" y="66729"/>
                      <a:pt x="141284" y="66729"/>
                    </a:cubicBezTo>
                    <a:cubicBezTo>
                      <a:pt x="141795" y="66729"/>
                      <a:pt x="142310" y="66785"/>
                      <a:pt x="142820" y="66900"/>
                    </a:cubicBezTo>
                    <a:cubicBezTo>
                      <a:pt x="143276" y="63142"/>
                      <a:pt x="139935" y="59776"/>
                      <a:pt x="136189" y="59776"/>
                    </a:cubicBezTo>
                    <a:cubicBezTo>
                      <a:pt x="136175" y="59776"/>
                      <a:pt x="136160" y="59776"/>
                      <a:pt x="136145" y="59776"/>
                    </a:cubicBezTo>
                    <a:cubicBezTo>
                      <a:pt x="137492" y="58329"/>
                      <a:pt x="139362" y="57528"/>
                      <a:pt x="141292" y="57528"/>
                    </a:cubicBezTo>
                    <a:cubicBezTo>
                      <a:pt x="141800" y="57528"/>
                      <a:pt x="142312" y="57583"/>
                      <a:pt x="142820" y="57697"/>
                    </a:cubicBezTo>
                    <a:cubicBezTo>
                      <a:pt x="143275" y="53945"/>
                      <a:pt x="139935" y="50573"/>
                      <a:pt x="136195" y="50573"/>
                    </a:cubicBezTo>
                    <a:cubicBezTo>
                      <a:pt x="136175" y="50573"/>
                      <a:pt x="136156" y="50573"/>
                      <a:pt x="136136" y="50574"/>
                    </a:cubicBezTo>
                    <a:cubicBezTo>
                      <a:pt x="137486" y="49117"/>
                      <a:pt x="139365" y="48320"/>
                      <a:pt x="141300" y="48320"/>
                    </a:cubicBezTo>
                    <a:cubicBezTo>
                      <a:pt x="141806" y="48320"/>
                      <a:pt x="142315" y="48374"/>
                      <a:pt x="142820" y="48486"/>
                    </a:cubicBezTo>
                    <a:cubicBezTo>
                      <a:pt x="143276" y="44728"/>
                      <a:pt x="139935" y="41362"/>
                      <a:pt x="136181" y="41362"/>
                    </a:cubicBezTo>
                    <a:cubicBezTo>
                      <a:pt x="136166" y="41362"/>
                      <a:pt x="136151" y="41362"/>
                      <a:pt x="136136" y="41362"/>
                    </a:cubicBezTo>
                    <a:cubicBezTo>
                      <a:pt x="137483" y="39915"/>
                      <a:pt x="139359" y="39114"/>
                      <a:pt x="141291" y="39114"/>
                    </a:cubicBezTo>
                    <a:cubicBezTo>
                      <a:pt x="141800" y="39114"/>
                      <a:pt x="142312" y="39169"/>
                      <a:pt x="142820" y="39283"/>
                    </a:cubicBezTo>
                    <a:cubicBezTo>
                      <a:pt x="143275" y="35522"/>
                      <a:pt x="139935" y="32159"/>
                      <a:pt x="136195" y="32159"/>
                    </a:cubicBezTo>
                    <a:cubicBezTo>
                      <a:pt x="136175" y="32159"/>
                      <a:pt x="136156" y="32160"/>
                      <a:pt x="136136" y="32160"/>
                    </a:cubicBezTo>
                    <a:cubicBezTo>
                      <a:pt x="136116" y="32160"/>
                      <a:pt x="136096" y="32159"/>
                      <a:pt x="136077" y="32159"/>
                    </a:cubicBezTo>
                    <a:cubicBezTo>
                      <a:pt x="134208" y="32159"/>
                      <a:pt x="132440" y="32998"/>
                      <a:pt x="131199" y="34301"/>
                    </a:cubicBezTo>
                    <a:cubicBezTo>
                      <a:pt x="131279" y="32706"/>
                      <a:pt x="130697" y="31210"/>
                      <a:pt x="129711" y="30027"/>
                    </a:cubicBezTo>
                    <a:cubicBezTo>
                      <a:pt x="130140" y="29948"/>
                      <a:pt x="130570" y="29909"/>
                      <a:pt x="130997" y="29909"/>
                    </a:cubicBezTo>
                    <a:cubicBezTo>
                      <a:pt x="132927" y="29909"/>
                      <a:pt x="134793" y="30705"/>
                      <a:pt x="136136" y="32151"/>
                    </a:cubicBezTo>
                    <a:cubicBezTo>
                      <a:pt x="137482" y="30699"/>
                      <a:pt x="139354" y="29902"/>
                      <a:pt x="141284" y="29902"/>
                    </a:cubicBezTo>
                    <a:cubicBezTo>
                      <a:pt x="141795" y="29902"/>
                      <a:pt x="142310" y="29957"/>
                      <a:pt x="142820" y="30072"/>
                    </a:cubicBezTo>
                    <a:cubicBezTo>
                      <a:pt x="143276" y="26315"/>
                      <a:pt x="139935" y="22948"/>
                      <a:pt x="136189" y="22948"/>
                    </a:cubicBezTo>
                    <a:cubicBezTo>
                      <a:pt x="136175" y="22948"/>
                      <a:pt x="136160" y="22948"/>
                      <a:pt x="136145" y="22948"/>
                    </a:cubicBezTo>
                    <a:cubicBezTo>
                      <a:pt x="137491" y="21496"/>
                      <a:pt x="139358" y="20699"/>
                      <a:pt x="141285" y="20699"/>
                    </a:cubicBezTo>
                    <a:cubicBezTo>
                      <a:pt x="141795" y="20699"/>
                      <a:pt x="142310" y="20755"/>
                      <a:pt x="142820" y="20870"/>
                    </a:cubicBezTo>
                    <a:cubicBezTo>
                      <a:pt x="143275" y="17108"/>
                      <a:pt x="139935" y="13746"/>
                      <a:pt x="136195" y="13746"/>
                    </a:cubicBezTo>
                    <a:cubicBezTo>
                      <a:pt x="136175" y="13746"/>
                      <a:pt x="136156" y="13746"/>
                      <a:pt x="136136" y="13746"/>
                    </a:cubicBezTo>
                    <a:cubicBezTo>
                      <a:pt x="137484" y="12292"/>
                      <a:pt x="139360" y="11489"/>
                      <a:pt x="141292" y="11489"/>
                    </a:cubicBezTo>
                    <a:cubicBezTo>
                      <a:pt x="141801" y="11489"/>
                      <a:pt x="142313" y="11544"/>
                      <a:pt x="142820" y="11658"/>
                    </a:cubicBezTo>
                    <a:cubicBezTo>
                      <a:pt x="143275" y="7906"/>
                      <a:pt x="139935" y="4534"/>
                      <a:pt x="136195" y="4534"/>
                    </a:cubicBezTo>
                    <a:cubicBezTo>
                      <a:pt x="136175" y="4534"/>
                      <a:pt x="136156" y="4534"/>
                      <a:pt x="136136" y="4535"/>
                    </a:cubicBezTo>
                    <a:cubicBezTo>
                      <a:pt x="136116" y="4534"/>
                      <a:pt x="136096" y="4534"/>
                      <a:pt x="136077" y="4534"/>
                    </a:cubicBezTo>
                    <a:cubicBezTo>
                      <a:pt x="134208" y="4534"/>
                      <a:pt x="132440" y="5373"/>
                      <a:pt x="131199" y="6676"/>
                    </a:cubicBezTo>
                    <a:cubicBezTo>
                      <a:pt x="131234" y="5941"/>
                      <a:pt x="131136" y="5198"/>
                      <a:pt x="130894" y="4499"/>
                    </a:cubicBezTo>
                    <a:lnTo>
                      <a:pt x="130518" y="4499"/>
                    </a:lnTo>
                    <a:cubicBezTo>
                      <a:pt x="130751" y="5198"/>
                      <a:pt x="130867" y="5932"/>
                      <a:pt x="130867" y="6667"/>
                    </a:cubicBezTo>
                    <a:cubicBezTo>
                      <a:pt x="130394" y="6565"/>
                      <a:pt x="129917" y="6515"/>
                      <a:pt x="129443" y="6515"/>
                    </a:cubicBezTo>
                    <a:cubicBezTo>
                      <a:pt x="127584" y="6515"/>
                      <a:pt x="125780" y="7282"/>
                      <a:pt x="124487" y="8674"/>
                    </a:cubicBezTo>
                    <a:cubicBezTo>
                      <a:pt x="123206" y="7294"/>
                      <a:pt x="121414" y="6515"/>
                      <a:pt x="119532" y="6515"/>
                    </a:cubicBezTo>
                    <a:cubicBezTo>
                      <a:pt x="119048" y="6515"/>
                      <a:pt x="118564" y="6569"/>
                      <a:pt x="118089" y="6667"/>
                    </a:cubicBezTo>
                    <a:cubicBezTo>
                      <a:pt x="118089" y="5932"/>
                      <a:pt x="118206" y="5198"/>
                      <a:pt x="118439" y="4499"/>
                    </a:cubicBezTo>
                    <a:lnTo>
                      <a:pt x="118063" y="4499"/>
                    </a:lnTo>
                    <a:cubicBezTo>
                      <a:pt x="117821" y="5198"/>
                      <a:pt x="117722" y="5932"/>
                      <a:pt x="117758" y="6676"/>
                    </a:cubicBezTo>
                    <a:cubicBezTo>
                      <a:pt x="116516" y="5373"/>
                      <a:pt x="114749" y="4534"/>
                      <a:pt x="112880" y="4534"/>
                    </a:cubicBezTo>
                    <a:cubicBezTo>
                      <a:pt x="112860" y="4534"/>
                      <a:pt x="112840" y="4534"/>
                      <a:pt x="112821" y="4535"/>
                    </a:cubicBezTo>
                    <a:cubicBezTo>
                      <a:pt x="112802" y="4534"/>
                      <a:pt x="112783" y="4534"/>
                      <a:pt x="112765" y="4534"/>
                    </a:cubicBezTo>
                    <a:cubicBezTo>
                      <a:pt x="110778" y="4534"/>
                      <a:pt x="108911" y="5480"/>
                      <a:pt x="107659" y="6927"/>
                    </a:cubicBezTo>
                    <a:lnTo>
                      <a:pt x="107659" y="6927"/>
                    </a:lnTo>
                    <a:cubicBezTo>
                      <a:pt x="107953" y="3264"/>
                      <a:pt x="104676" y="36"/>
                      <a:pt x="101009" y="36"/>
                    </a:cubicBezTo>
                    <a:cubicBezTo>
                      <a:pt x="100988" y="36"/>
                      <a:pt x="100968" y="36"/>
                      <a:pt x="100948" y="36"/>
                    </a:cubicBezTo>
                    <a:cubicBezTo>
                      <a:pt x="100928" y="36"/>
                      <a:pt x="100908" y="36"/>
                      <a:pt x="100889" y="36"/>
                    </a:cubicBezTo>
                    <a:cubicBezTo>
                      <a:pt x="99020" y="36"/>
                      <a:pt x="97261" y="875"/>
                      <a:pt x="96011" y="2178"/>
                    </a:cubicBezTo>
                    <a:cubicBezTo>
                      <a:pt x="96056" y="1434"/>
                      <a:pt x="95948" y="699"/>
                      <a:pt x="95706" y="1"/>
                    </a:cubicBezTo>
                    <a:lnTo>
                      <a:pt x="95339" y="1"/>
                    </a:lnTo>
                    <a:cubicBezTo>
                      <a:pt x="95563" y="699"/>
                      <a:pt x="95688" y="1434"/>
                      <a:pt x="95688" y="2169"/>
                    </a:cubicBezTo>
                    <a:cubicBezTo>
                      <a:pt x="95213" y="2067"/>
                      <a:pt x="94735" y="2017"/>
                      <a:pt x="94260" y="2017"/>
                    </a:cubicBezTo>
                    <a:cubicBezTo>
                      <a:pt x="92399" y="2017"/>
                      <a:pt x="90599" y="2784"/>
                      <a:pt x="89299" y="4176"/>
                    </a:cubicBezTo>
                    <a:cubicBezTo>
                      <a:pt x="88027" y="2796"/>
                      <a:pt x="86226" y="2017"/>
                      <a:pt x="84344" y="2017"/>
                    </a:cubicBezTo>
                    <a:cubicBezTo>
                      <a:pt x="83860" y="2017"/>
                      <a:pt x="83376" y="2061"/>
                      <a:pt x="82902" y="2169"/>
                    </a:cubicBezTo>
                    <a:cubicBezTo>
                      <a:pt x="82910" y="1434"/>
                      <a:pt x="83027" y="699"/>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grpSp>
        <p:sp>
          <p:nvSpPr>
            <p:cNvPr id="19" name="Google Shape;19;p2"/>
            <p:cNvSpPr/>
            <p:nvPr/>
          </p:nvSpPr>
          <p:spPr>
            <a:xfrm>
              <a:off x="-200" y="2625674"/>
              <a:ext cx="3080076" cy="1683353"/>
            </a:xfrm>
            <a:custGeom>
              <a:avLst/>
              <a:gdLst/>
              <a:ahLst/>
              <a:cxnLst/>
              <a:rect l="l" t="t" r="r" b="b"/>
              <a:pathLst>
                <a:path w="143276" h="78414" extrusionOk="0">
                  <a:moveTo>
                    <a:pt x="84144" y="2392"/>
                  </a:moveTo>
                  <a:cubicBezTo>
                    <a:pt x="86080" y="2392"/>
                    <a:pt x="87955" y="3195"/>
                    <a:pt x="89299" y="4642"/>
                  </a:cubicBezTo>
                  <a:cubicBezTo>
                    <a:pt x="90635" y="3197"/>
                    <a:pt x="92499" y="2400"/>
                    <a:pt x="94430" y="2400"/>
                  </a:cubicBezTo>
                  <a:cubicBezTo>
                    <a:pt x="94856" y="2400"/>
                    <a:pt x="95287" y="2439"/>
                    <a:pt x="95715" y="2518"/>
                  </a:cubicBezTo>
                  <a:cubicBezTo>
                    <a:pt x="94720" y="3692"/>
                    <a:pt x="94138" y="5198"/>
                    <a:pt x="94228" y="6793"/>
                  </a:cubicBezTo>
                  <a:cubicBezTo>
                    <a:pt x="92977" y="5480"/>
                    <a:pt x="91219" y="4651"/>
                    <a:pt x="89350" y="4651"/>
                  </a:cubicBezTo>
                  <a:cubicBezTo>
                    <a:pt x="89330" y="4651"/>
                    <a:pt x="89310" y="4651"/>
                    <a:pt x="89290" y="4651"/>
                  </a:cubicBezTo>
                  <a:cubicBezTo>
                    <a:pt x="89271" y="4651"/>
                    <a:pt x="89251" y="4651"/>
                    <a:pt x="89231" y="4651"/>
                  </a:cubicBezTo>
                  <a:cubicBezTo>
                    <a:pt x="87362" y="4651"/>
                    <a:pt x="85595" y="5489"/>
                    <a:pt x="84353" y="6793"/>
                  </a:cubicBezTo>
                  <a:cubicBezTo>
                    <a:pt x="84434" y="5198"/>
                    <a:pt x="83851" y="3692"/>
                    <a:pt x="82866" y="2518"/>
                  </a:cubicBezTo>
                  <a:lnTo>
                    <a:pt x="82866" y="2509"/>
                  </a:lnTo>
                  <a:cubicBezTo>
                    <a:pt x="83291" y="2430"/>
                    <a:pt x="83719" y="2392"/>
                    <a:pt x="84144" y="2392"/>
                  </a:cubicBezTo>
                  <a:close/>
                  <a:moveTo>
                    <a:pt x="23970" y="2589"/>
                  </a:moveTo>
                  <a:cubicBezTo>
                    <a:pt x="24396" y="2589"/>
                    <a:pt x="24824" y="2628"/>
                    <a:pt x="25250" y="2707"/>
                  </a:cubicBezTo>
                  <a:cubicBezTo>
                    <a:pt x="24255" y="3889"/>
                    <a:pt x="23673" y="5386"/>
                    <a:pt x="23753" y="6981"/>
                  </a:cubicBezTo>
                  <a:cubicBezTo>
                    <a:pt x="22512" y="5677"/>
                    <a:pt x="20744" y="4839"/>
                    <a:pt x="18884" y="4839"/>
                  </a:cubicBezTo>
                  <a:cubicBezTo>
                    <a:pt x="18864" y="4839"/>
                    <a:pt x="18845" y="4839"/>
                    <a:pt x="18825" y="4839"/>
                  </a:cubicBezTo>
                  <a:cubicBezTo>
                    <a:pt x="18805" y="4839"/>
                    <a:pt x="18786" y="4839"/>
                    <a:pt x="18766" y="4839"/>
                  </a:cubicBezTo>
                  <a:cubicBezTo>
                    <a:pt x="16897" y="4839"/>
                    <a:pt x="15129" y="5677"/>
                    <a:pt x="13888" y="6981"/>
                  </a:cubicBezTo>
                  <a:cubicBezTo>
                    <a:pt x="13951" y="5395"/>
                    <a:pt x="13368" y="3898"/>
                    <a:pt x="12382" y="2716"/>
                  </a:cubicBezTo>
                  <a:lnTo>
                    <a:pt x="12391" y="2707"/>
                  </a:lnTo>
                  <a:cubicBezTo>
                    <a:pt x="12818" y="2628"/>
                    <a:pt x="13246" y="2589"/>
                    <a:pt x="13671" y="2589"/>
                  </a:cubicBezTo>
                  <a:cubicBezTo>
                    <a:pt x="15606" y="2589"/>
                    <a:pt x="17481" y="3390"/>
                    <a:pt x="18825" y="4830"/>
                  </a:cubicBezTo>
                  <a:cubicBezTo>
                    <a:pt x="20162" y="3390"/>
                    <a:pt x="22035" y="2589"/>
                    <a:pt x="23970" y="2589"/>
                  </a:cubicBezTo>
                  <a:close/>
                  <a:moveTo>
                    <a:pt x="77636" y="544"/>
                  </a:moveTo>
                  <a:cubicBezTo>
                    <a:pt x="80811" y="544"/>
                    <a:pt x="83986" y="2623"/>
                    <a:pt x="84031" y="6784"/>
                  </a:cubicBezTo>
                  <a:cubicBezTo>
                    <a:pt x="83550" y="6679"/>
                    <a:pt x="83066" y="6627"/>
                    <a:pt x="82585" y="6627"/>
                  </a:cubicBezTo>
                  <a:cubicBezTo>
                    <a:pt x="80728" y="6627"/>
                    <a:pt x="78929" y="7394"/>
                    <a:pt x="77633" y="8782"/>
                  </a:cubicBezTo>
                  <a:cubicBezTo>
                    <a:pt x="76360" y="7411"/>
                    <a:pt x="74559" y="6622"/>
                    <a:pt x="72687" y="6622"/>
                  </a:cubicBezTo>
                  <a:cubicBezTo>
                    <a:pt x="72203" y="6622"/>
                    <a:pt x="71719" y="6676"/>
                    <a:pt x="71244" y="6784"/>
                  </a:cubicBezTo>
                  <a:cubicBezTo>
                    <a:pt x="71284" y="2625"/>
                    <a:pt x="74460" y="544"/>
                    <a:pt x="77636" y="544"/>
                  </a:cubicBezTo>
                  <a:close/>
                  <a:moveTo>
                    <a:pt x="100947" y="544"/>
                  </a:moveTo>
                  <a:cubicBezTo>
                    <a:pt x="104121" y="544"/>
                    <a:pt x="107295" y="2622"/>
                    <a:pt x="107337" y="6782"/>
                  </a:cubicBezTo>
                  <a:lnTo>
                    <a:pt x="107337" y="6782"/>
                  </a:lnTo>
                  <a:cubicBezTo>
                    <a:pt x="106859" y="6678"/>
                    <a:pt x="106378" y="6627"/>
                    <a:pt x="105901" y="6627"/>
                  </a:cubicBezTo>
                  <a:cubicBezTo>
                    <a:pt x="104043" y="6627"/>
                    <a:pt x="102246" y="7394"/>
                    <a:pt x="100957" y="8782"/>
                  </a:cubicBezTo>
                  <a:cubicBezTo>
                    <a:pt x="99676" y="7411"/>
                    <a:pt x="97883" y="6622"/>
                    <a:pt x="96002" y="6622"/>
                  </a:cubicBezTo>
                  <a:cubicBezTo>
                    <a:pt x="95518" y="6622"/>
                    <a:pt x="95034" y="6676"/>
                    <a:pt x="94559" y="6784"/>
                  </a:cubicBezTo>
                  <a:cubicBezTo>
                    <a:pt x="94595" y="2625"/>
                    <a:pt x="97771" y="544"/>
                    <a:pt x="100947" y="544"/>
                  </a:cubicBezTo>
                  <a:close/>
                  <a:moveTo>
                    <a:pt x="7166" y="739"/>
                  </a:moveTo>
                  <a:cubicBezTo>
                    <a:pt x="10341" y="739"/>
                    <a:pt x="13516" y="2815"/>
                    <a:pt x="13556" y="6972"/>
                  </a:cubicBezTo>
                  <a:cubicBezTo>
                    <a:pt x="13079" y="6868"/>
                    <a:pt x="12598" y="6817"/>
                    <a:pt x="12120" y="6817"/>
                  </a:cubicBezTo>
                  <a:cubicBezTo>
                    <a:pt x="10263" y="6817"/>
                    <a:pt x="8460" y="7585"/>
                    <a:pt x="7163" y="8974"/>
                  </a:cubicBezTo>
                  <a:lnTo>
                    <a:pt x="7163" y="8974"/>
                  </a:lnTo>
                  <a:cubicBezTo>
                    <a:pt x="5882" y="7597"/>
                    <a:pt x="4092" y="6819"/>
                    <a:pt x="2212" y="6819"/>
                  </a:cubicBezTo>
                  <a:cubicBezTo>
                    <a:pt x="1728" y="6819"/>
                    <a:pt x="1245" y="6873"/>
                    <a:pt x="770" y="6972"/>
                  </a:cubicBezTo>
                  <a:cubicBezTo>
                    <a:pt x="810" y="2818"/>
                    <a:pt x="3988" y="739"/>
                    <a:pt x="7166" y="739"/>
                  </a:cubicBezTo>
                  <a:close/>
                  <a:moveTo>
                    <a:pt x="30461" y="743"/>
                  </a:moveTo>
                  <a:cubicBezTo>
                    <a:pt x="33632" y="743"/>
                    <a:pt x="36807" y="2818"/>
                    <a:pt x="36853" y="6968"/>
                  </a:cubicBezTo>
                  <a:lnTo>
                    <a:pt x="36853" y="6968"/>
                  </a:lnTo>
                  <a:cubicBezTo>
                    <a:pt x="36386" y="6869"/>
                    <a:pt x="35915" y="6820"/>
                    <a:pt x="35447" y="6820"/>
                  </a:cubicBezTo>
                  <a:cubicBezTo>
                    <a:pt x="33589" y="6820"/>
                    <a:pt x="31784" y="7587"/>
                    <a:pt x="30492" y="8979"/>
                  </a:cubicBezTo>
                  <a:cubicBezTo>
                    <a:pt x="29210" y="7599"/>
                    <a:pt x="27418" y="6819"/>
                    <a:pt x="25536" y="6819"/>
                  </a:cubicBezTo>
                  <a:cubicBezTo>
                    <a:pt x="25053" y="6819"/>
                    <a:pt x="24569" y="6873"/>
                    <a:pt x="24094" y="6972"/>
                  </a:cubicBezTo>
                  <a:cubicBezTo>
                    <a:pt x="24121" y="2820"/>
                    <a:pt x="27289" y="743"/>
                    <a:pt x="30461" y="743"/>
                  </a:cubicBezTo>
                  <a:close/>
                  <a:moveTo>
                    <a:pt x="119326" y="6899"/>
                  </a:moveTo>
                  <a:cubicBezTo>
                    <a:pt x="121263" y="6899"/>
                    <a:pt x="123133" y="7700"/>
                    <a:pt x="124470" y="9149"/>
                  </a:cubicBezTo>
                  <a:lnTo>
                    <a:pt x="124470" y="9149"/>
                  </a:lnTo>
                  <a:cubicBezTo>
                    <a:pt x="124453" y="9149"/>
                    <a:pt x="124436" y="9149"/>
                    <a:pt x="124419" y="9149"/>
                  </a:cubicBezTo>
                  <a:cubicBezTo>
                    <a:pt x="122550" y="9149"/>
                    <a:pt x="120782" y="9987"/>
                    <a:pt x="119541" y="11291"/>
                  </a:cubicBezTo>
                  <a:cubicBezTo>
                    <a:pt x="119622" y="9705"/>
                    <a:pt x="119039" y="8199"/>
                    <a:pt x="118045" y="7017"/>
                  </a:cubicBezTo>
                  <a:cubicBezTo>
                    <a:pt x="118472" y="6938"/>
                    <a:pt x="118901" y="6899"/>
                    <a:pt x="119326" y="6899"/>
                  </a:cubicBezTo>
                  <a:close/>
                  <a:moveTo>
                    <a:pt x="129625" y="6899"/>
                  </a:moveTo>
                  <a:cubicBezTo>
                    <a:pt x="130050" y="6899"/>
                    <a:pt x="130477" y="6938"/>
                    <a:pt x="130903" y="7017"/>
                  </a:cubicBezTo>
                  <a:cubicBezTo>
                    <a:pt x="129908" y="8199"/>
                    <a:pt x="129326" y="9705"/>
                    <a:pt x="129415" y="11291"/>
                  </a:cubicBezTo>
                  <a:cubicBezTo>
                    <a:pt x="128165" y="9987"/>
                    <a:pt x="126397" y="9149"/>
                    <a:pt x="124537" y="9149"/>
                  </a:cubicBezTo>
                  <a:cubicBezTo>
                    <a:pt x="124520" y="9149"/>
                    <a:pt x="124503" y="9149"/>
                    <a:pt x="124487" y="9149"/>
                  </a:cubicBezTo>
                  <a:lnTo>
                    <a:pt x="124487" y="9149"/>
                  </a:lnTo>
                  <a:cubicBezTo>
                    <a:pt x="125823" y="7700"/>
                    <a:pt x="127694" y="6899"/>
                    <a:pt x="129625" y="6899"/>
                  </a:cubicBezTo>
                  <a:close/>
                  <a:moveTo>
                    <a:pt x="82788" y="6997"/>
                  </a:moveTo>
                  <a:cubicBezTo>
                    <a:pt x="83213" y="6997"/>
                    <a:pt x="83641" y="7036"/>
                    <a:pt x="84066" y="7115"/>
                  </a:cubicBezTo>
                  <a:cubicBezTo>
                    <a:pt x="83072" y="8298"/>
                    <a:pt x="82489" y="9794"/>
                    <a:pt x="82579" y="11389"/>
                  </a:cubicBezTo>
                  <a:cubicBezTo>
                    <a:pt x="81329" y="10086"/>
                    <a:pt x="79570" y="9248"/>
                    <a:pt x="77701" y="9248"/>
                  </a:cubicBezTo>
                  <a:cubicBezTo>
                    <a:pt x="77681" y="9248"/>
                    <a:pt x="77661" y="9248"/>
                    <a:pt x="77642" y="9248"/>
                  </a:cubicBezTo>
                  <a:cubicBezTo>
                    <a:pt x="78979" y="7800"/>
                    <a:pt x="80853" y="6997"/>
                    <a:pt x="82788" y="6997"/>
                  </a:cubicBezTo>
                  <a:close/>
                  <a:moveTo>
                    <a:pt x="95819" y="7002"/>
                  </a:moveTo>
                  <a:cubicBezTo>
                    <a:pt x="97748" y="7002"/>
                    <a:pt x="99615" y="7806"/>
                    <a:pt x="100948" y="9257"/>
                  </a:cubicBezTo>
                  <a:cubicBezTo>
                    <a:pt x="100928" y="9257"/>
                    <a:pt x="100908" y="9256"/>
                    <a:pt x="100888" y="9256"/>
                  </a:cubicBezTo>
                  <a:cubicBezTo>
                    <a:pt x="99020" y="9256"/>
                    <a:pt x="97252" y="10086"/>
                    <a:pt x="96011" y="11398"/>
                  </a:cubicBezTo>
                  <a:cubicBezTo>
                    <a:pt x="96100" y="9803"/>
                    <a:pt x="95509" y="8298"/>
                    <a:pt x="94523" y="7124"/>
                  </a:cubicBezTo>
                  <a:cubicBezTo>
                    <a:pt x="94955" y="7042"/>
                    <a:pt x="95388" y="7002"/>
                    <a:pt x="95819" y="7002"/>
                  </a:cubicBezTo>
                  <a:close/>
                  <a:moveTo>
                    <a:pt x="48857" y="7096"/>
                  </a:moveTo>
                  <a:cubicBezTo>
                    <a:pt x="50790" y="7096"/>
                    <a:pt x="52658" y="7899"/>
                    <a:pt x="53995" y="9346"/>
                  </a:cubicBezTo>
                  <a:lnTo>
                    <a:pt x="53995" y="9346"/>
                  </a:lnTo>
                  <a:cubicBezTo>
                    <a:pt x="53978" y="9346"/>
                    <a:pt x="53961" y="9346"/>
                    <a:pt x="53945" y="9346"/>
                  </a:cubicBezTo>
                  <a:cubicBezTo>
                    <a:pt x="52076" y="9346"/>
                    <a:pt x="50308" y="10184"/>
                    <a:pt x="49067" y="11488"/>
                  </a:cubicBezTo>
                  <a:cubicBezTo>
                    <a:pt x="49156" y="9893"/>
                    <a:pt x="48565" y="8388"/>
                    <a:pt x="47579" y="7214"/>
                  </a:cubicBezTo>
                  <a:cubicBezTo>
                    <a:pt x="48005" y="7135"/>
                    <a:pt x="48433" y="7096"/>
                    <a:pt x="48857" y="7096"/>
                  </a:cubicBezTo>
                  <a:close/>
                  <a:moveTo>
                    <a:pt x="59151" y="7096"/>
                  </a:moveTo>
                  <a:cubicBezTo>
                    <a:pt x="59575" y="7096"/>
                    <a:pt x="60003" y="7135"/>
                    <a:pt x="60429" y="7214"/>
                  </a:cubicBezTo>
                  <a:cubicBezTo>
                    <a:pt x="59443" y="8397"/>
                    <a:pt x="58852" y="9893"/>
                    <a:pt x="58941" y="11488"/>
                  </a:cubicBezTo>
                  <a:cubicBezTo>
                    <a:pt x="57700" y="10184"/>
                    <a:pt x="55932" y="9346"/>
                    <a:pt x="54063" y="9346"/>
                  </a:cubicBezTo>
                  <a:cubicBezTo>
                    <a:pt x="54043" y="9346"/>
                    <a:pt x="54024" y="9346"/>
                    <a:pt x="54004" y="9346"/>
                  </a:cubicBezTo>
                  <a:cubicBezTo>
                    <a:pt x="55349" y="7899"/>
                    <a:pt x="57217" y="7096"/>
                    <a:pt x="59151" y="7096"/>
                  </a:cubicBezTo>
                  <a:close/>
                  <a:moveTo>
                    <a:pt x="12288" y="7195"/>
                  </a:moveTo>
                  <a:cubicBezTo>
                    <a:pt x="12712" y="7195"/>
                    <a:pt x="13139" y="7233"/>
                    <a:pt x="13565" y="7312"/>
                  </a:cubicBezTo>
                  <a:cubicBezTo>
                    <a:pt x="12580" y="8495"/>
                    <a:pt x="11997" y="9992"/>
                    <a:pt x="12078" y="11586"/>
                  </a:cubicBezTo>
                  <a:cubicBezTo>
                    <a:pt x="10836" y="10283"/>
                    <a:pt x="9069" y="9445"/>
                    <a:pt x="7200" y="9445"/>
                  </a:cubicBezTo>
                  <a:cubicBezTo>
                    <a:pt x="7183" y="9445"/>
                    <a:pt x="7166" y="9445"/>
                    <a:pt x="7150" y="9445"/>
                  </a:cubicBezTo>
                  <a:lnTo>
                    <a:pt x="7150" y="9445"/>
                  </a:lnTo>
                  <a:cubicBezTo>
                    <a:pt x="8487" y="7997"/>
                    <a:pt x="10354" y="7195"/>
                    <a:pt x="12288" y="7195"/>
                  </a:cubicBezTo>
                  <a:close/>
                  <a:moveTo>
                    <a:pt x="25327" y="7195"/>
                  </a:moveTo>
                  <a:cubicBezTo>
                    <a:pt x="27263" y="7195"/>
                    <a:pt x="29138" y="7997"/>
                    <a:pt x="30483" y="9445"/>
                  </a:cubicBezTo>
                  <a:cubicBezTo>
                    <a:pt x="30463" y="9445"/>
                    <a:pt x="30443" y="9445"/>
                    <a:pt x="30423" y="9445"/>
                  </a:cubicBezTo>
                  <a:cubicBezTo>
                    <a:pt x="28555" y="9445"/>
                    <a:pt x="26787" y="10283"/>
                    <a:pt x="25545" y="11586"/>
                  </a:cubicBezTo>
                  <a:cubicBezTo>
                    <a:pt x="25626" y="10000"/>
                    <a:pt x="25044" y="8495"/>
                    <a:pt x="24049" y="7312"/>
                  </a:cubicBezTo>
                  <a:cubicBezTo>
                    <a:pt x="24475" y="7233"/>
                    <a:pt x="24903" y="7195"/>
                    <a:pt x="25327" y="7195"/>
                  </a:cubicBezTo>
                  <a:close/>
                  <a:moveTo>
                    <a:pt x="35634" y="7192"/>
                  </a:moveTo>
                  <a:cubicBezTo>
                    <a:pt x="36094" y="7192"/>
                    <a:pt x="36556" y="7237"/>
                    <a:pt x="37015" y="7330"/>
                  </a:cubicBezTo>
                  <a:cubicBezTo>
                    <a:pt x="35998" y="8588"/>
                    <a:pt x="35452" y="10173"/>
                    <a:pt x="35641" y="11840"/>
                  </a:cubicBezTo>
                  <a:lnTo>
                    <a:pt x="35641" y="11840"/>
                  </a:lnTo>
                  <a:cubicBezTo>
                    <a:pt x="34389" y="10389"/>
                    <a:pt x="32523" y="9445"/>
                    <a:pt x="30538" y="9445"/>
                  </a:cubicBezTo>
                  <a:cubicBezTo>
                    <a:pt x="30520" y="9445"/>
                    <a:pt x="30501" y="9445"/>
                    <a:pt x="30483" y="9445"/>
                  </a:cubicBezTo>
                  <a:cubicBezTo>
                    <a:pt x="31822" y="7997"/>
                    <a:pt x="33700" y="7192"/>
                    <a:pt x="35634" y="7192"/>
                  </a:cubicBezTo>
                  <a:close/>
                  <a:moveTo>
                    <a:pt x="112820" y="5042"/>
                  </a:moveTo>
                  <a:cubicBezTo>
                    <a:pt x="115994" y="5042"/>
                    <a:pt x="119168" y="7120"/>
                    <a:pt x="119209" y="11280"/>
                  </a:cubicBezTo>
                  <a:lnTo>
                    <a:pt x="119209" y="11280"/>
                  </a:lnTo>
                  <a:cubicBezTo>
                    <a:pt x="118737" y="11179"/>
                    <a:pt x="118262" y="11130"/>
                    <a:pt x="117790" y="11130"/>
                  </a:cubicBezTo>
                  <a:cubicBezTo>
                    <a:pt x="115926" y="11130"/>
                    <a:pt x="114120" y="11897"/>
                    <a:pt x="112821" y="13289"/>
                  </a:cubicBezTo>
                  <a:cubicBezTo>
                    <a:pt x="111548" y="11909"/>
                    <a:pt x="109747" y="11129"/>
                    <a:pt x="107874" y="11129"/>
                  </a:cubicBezTo>
                  <a:cubicBezTo>
                    <a:pt x="107391" y="11129"/>
                    <a:pt x="106898" y="11183"/>
                    <a:pt x="106432" y="11282"/>
                  </a:cubicBezTo>
                  <a:cubicBezTo>
                    <a:pt x="106468" y="7123"/>
                    <a:pt x="109644" y="5042"/>
                    <a:pt x="112820" y="5042"/>
                  </a:cubicBezTo>
                  <a:close/>
                  <a:moveTo>
                    <a:pt x="136135" y="5042"/>
                  </a:moveTo>
                  <a:cubicBezTo>
                    <a:pt x="139310" y="5042"/>
                    <a:pt x="142484" y="7121"/>
                    <a:pt x="142525" y="11282"/>
                  </a:cubicBezTo>
                  <a:cubicBezTo>
                    <a:pt x="142051" y="11180"/>
                    <a:pt x="141574" y="11130"/>
                    <a:pt x="141100" y="11130"/>
                  </a:cubicBezTo>
                  <a:cubicBezTo>
                    <a:pt x="139242" y="11130"/>
                    <a:pt x="137437" y="11897"/>
                    <a:pt x="136145" y="13289"/>
                  </a:cubicBezTo>
                  <a:cubicBezTo>
                    <a:pt x="134863" y="11909"/>
                    <a:pt x="133071" y="11129"/>
                    <a:pt x="131190" y="11129"/>
                  </a:cubicBezTo>
                  <a:cubicBezTo>
                    <a:pt x="130706" y="11129"/>
                    <a:pt x="130222" y="11183"/>
                    <a:pt x="129747" y="11282"/>
                  </a:cubicBezTo>
                  <a:cubicBezTo>
                    <a:pt x="129783" y="7123"/>
                    <a:pt x="132959" y="5042"/>
                    <a:pt x="136135" y="5042"/>
                  </a:cubicBezTo>
                  <a:close/>
                  <a:moveTo>
                    <a:pt x="89293" y="5147"/>
                  </a:moveTo>
                  <a:cubicBezTo>
                    <a:pt x="92468" y="5147"/>
                    <a:pt x="95642" y="7223"/>
                    <a:pt x="95679" y="11378"/>
                  </a:cubicBezTo>
                  <a:lnTo>
                    <a:pt x="95679" y="11378"/>
                  </a:lnTo>
                  <a:cubicBezTo>
                    <a:pt x="95207" y="11278"/>
                    <a:pt x="94731" y="11229"/>
                    <a:pt x="94259" y="11229"/>
                  </a:cubicBezTo>
                  <a:cubicBezTo>
                    <a:pt x="92396" y="11229"/>
                    <a:pt x="90592" y="11995"/>
                    <a:pt x="89299" y="13388"/>
                  </a:cubicBezTo>
                  <a:cubicBezTo>
                    <a:pt x="88018" y="12008"/>
                    <a:pt x="86226" y="11228"/>
                    <a:pt x="84344" y="11228"/>
                  </a:cubicBezTo>
                  <a:cubicBezTo>
                    <a:pt x="83860" y="11228"/>
                    <a:pt x="83376" y="11282"/>
                    <a:pt x="82902" y="11380"/>
                  </a:cubicBezTo>
                  <a:cubicBezTo>
                    <a:pt x="82937" y="7226"/>
                    <a:pt x="86116" y="5147"/>
                    <a:pt x="89293" y="5147"/>
                  </a:cubicBezTo>
                  <a:close/>
                  <a:moveTo>
                    <a:pt x="42334" y="5241"/>
                  </a:moveTo>
                  <a:cubicBezTo>
                    <a:pt x="45504" y="5241"/>
                    <a:pt x="48679" y="7316"/>
                    <a:pt x="48726" y="11466"/>
                  </a:cubicBezTo>
                  <a:lnTo>
                    <a:pt x="48726" y="11466"/>
                  </a:lnTo>
                  <a:cubicBezTo>
                    <a:pt x="48259" y="11367"/>
                    <a:pt x="47788" y="11318"/>
                    <a:pt x="47320" y="11318"/>
                  </a:cubicBezTo>
                  <a:cubicBezTo>
                    <a:pt x="45461" y="11318"/>
                    <a:pt x="43655" y="12085"/>
                    <a:pt x="42355" y="13477"/>
                  </a:cubicBezTo>
                  <a:cubicBezTo>
                    <a:pt x="41083" y="12097"/>
                    <a:pt x="39282" y="11318"/>
                    <a:pt x="37409" y="11318"/>
                  </a:cubicBezTo>
                  <a:cubicBezTo>
                    <a:pt x="36916" y="11318"/>
                    <a:pt x="36432" y="11371"/>
                    <a:pt x="35966" y="11470"/>
                  </a:cubicBezTo>
                  <a:cubicBezTo>
                    <a:pt x="35993" y="7318"/>
                    <a:pt x="39161" y="5241"/>
                    <a:pt x="42334" y="5241"/>
                  </a:cubicBezTo>
                  <a:close/>
                  <a:moveTo>
                    <a:pt x="65648" y="5241"/>
                  </a:moveTo>
                  <a:cubicBezTo>
                    <a:pt x="68820" y="5241"/>
                    <a:pt x="71995" y="7316"/>
                    <a:pt x="72041" y="11466"/>
                  </a:cubicBezTo>
                  <a:lnTo>
                    <a:pt x="72041" y="11466"/>
                  </a:lnTo>
                  <a:cubicBezTo>
                    <a:pt x="71572" y="11367"/>
                    <a:pt x="71100" y="11318"/>
                    <a:pt x="70631" y="11318"/>
                  </a:cubicBezTo>
                  <a:cubicBezTo>
                    <a:pt x="68767" y="11318"/>
                    <a:pt x="66961" y="12085"/>
                    <a:pt x="65662" y="13477"/>
                  </a:cubicBezTo>
                  <a:cubicBezTo>
                    <a:pt x="64389" y="12097"/>
                    <a:pt x="62588" y="11318"/>
                    <a:pt x="60715" y="11318"/>
                  </a:cubicBezTo>
                  <a:cubicBezTo>
                    <a:pt x="60223" y="11318"/>
                    <a:pt x="59739" y="11371"/>
                    <a:pt x="59273" y="11470"/>
                  </a:cubicBezTo>
                  <a:cubicBezTo>
                    <a:pt x="59304" y="7318"/>
                    <a:pt x="62474" y="5241"/>
                    <a:pt x="65648" y="5241"/>
                  </a:cubicBezTo>
                  <a:close/>
                  <a:moveTo>
                    <a:pt x="18806" y="5349"/>
                  </a:moveTo>
                  <a:cubicBezTo>
                    <a:pt x="21976" y="5349"/>
                    <a:pt x="25149" y="7423"/>
                    <a:pt x="25196" y="11574"/>
                  </a:cubicBezTo>
                  <a:lnTo>
                    <a:pt x="25196" y="11574"/>
                  </a:lnTo>
                  <a:cubicBezTo>
                    <a:pt x="24722" y="11471"/>
                    <a:pt x="24244" y="11421"/>
                    <a:pt x="23770" y="11421"/>
                  </a:cubicBezTo>
                  <a:cubicBezTo>
                    <a:pt x="21912" y="11421"/>
                    <a:pt x="20114" y="12189"/>
                    <a:pt x="18825" y="13585"/>
                  </a:cubicBezTo>
                  <a:cubicBezTo>
                    <a:pt x="17544" y="12205"/>
                    <a:pt x="15752" y="11425"/>
                    <a:pt x="13870" y="11425"/>
                  </a:cubicBezTo>
                  <a:cubicBezTo>
                    <a:pt x="13386" y="11425"/>
                    <a:pt x="12902" y="11470"/>
                    <a:pt x="12427" y="11578"/>
                  </a:cubicBezTo>
                  <a:cubicBezTo>
                    <a:pt x="12463" y="7425"/>
                    <a:pt x="15633" y="5349"/>
                    <a:pt x="18806" y="5349"/>
                  </a:cubicBezTo>
                  <a:close/>
                  <a:moveTo>
                    <a:pt x="117949" y="11501"/>
                  </a:moveTo>
                  <a:cubicBezTo>
                    <a:pt x="118380" y="11501"/>
                    <a:pt x="118814" y="11541"/>
                    <a:pt x="119245" y="11622"/>
                  </a:cubicBezTo>
                  <a:cubicBezTo>
                    <a:pt x="118253" y="12794"/>
                    <a:pt x="117671" y="14304"/>
                    <a:pt x="117757" y="15887"/>
                  </a:cubicBezTo>
                  <a:lnTo>
                    <a:pt x="117757" y="15887"/>
                  </a:lnTo>
                  <a:cubicBezTo>
                    <a:pt x="116507" y="14584"/>
                    <a:pt x="114739" y="13746"/>
                    <a:pt x="112880" y="13746"/>
                  </a:cubicBezTo>
                  <a:cubicBezTo>
                    <a:pt x="112860" y="13746"/>
                    <a:pt x="112840" y="13746"/>
                    <a:pt x="112821" y="13746"/>
                  </a:cubicBezTo>
                  <a:cubicBezTo>
                    <a:pt x="114154" y="12303"/>
                    <a:pt x="116020" y="11501"/>
                    <a:pt x="117949" y="11501"/>
                  </a:cubicBezTo>
                  <a:close/>
                  <a:moveTo>
                    <a:pt x="130985" y="11496"/>
                  </a:moveTo>
                  <a:cubicBezTo>
                    <a:pt x="132925" y="11496"/>
                    <a:pt x="134799" y="12298"/>
                    <a:pt x="136136" y="13746"/>
                  </a:cubicBezTo>
                  <a:cubicBezTo>
                    <a:pt x="136116" y="13746"/>
                    <a:pt x="136096" y="13746"/>
                    <a:pt x="136077" y="13746"/>
                  </a:cubicBezTo>
                  <a:cubicBezTo>
                    <a:pt x="134208" y="13746"/>
                    <a:pt x="132440" y="14584"/>
                    <a:pt x="131199" y="15888"/>
                  </a:cubicBezTo>
                  <a:cubicBezTo>
                    <a:pt x="131279" y="14293"/>
                    <a:pt x="130697" y="12796"/>
                    <a:pt x="129702" y="11613"/>
                  </a:cubicBezTo>
                  <a:cubicBezTo>
                    <a:pt x="130130" y="11534"/>
                    <a:pt x="130559" y="11496"/>
                    <a:pt x="130985" y="11496"/>
                  </a:cubicBezTo>
                  <a:close/>
                  <a:moveTo>
                    <a:pt x="84143" y="11612"/>
                  </a:moveTo>
                  <a:cubicBezTo>
                    <a:pt x="86077" y="11612"/>
                    <a:pt x="87946" y="12415"/>
                    <a:pt x="89290" y="13862"/>
                  </a:cubicBezTo>
                  <a:cubicBezTo>
                    <a:pt x="89271" y="13862"/>
                    <a:pt x="89251" y="13862"/>
                    <a:pt x="89231" y="13862"/>
                  </a:cubicBezTo>
                  <a:cubicBezTo>
                    <a:pt x="87362" y="13862"/>
                    <a:pt x="85595" y="14701"/>
                    <a:pt x="84353" y="16004"/>
                  </a:cubicBezTo>
                  <a:cubicBezTo>
                    <a:pt x="84443" y="14409"/>
                    <a:pt x="83851" y="12913"/>
                    <a:pt x="82866" y="11730"/>
                  </a:cubicBezTo>
                  <a:cubicBezTo>
                    <a:pt x="83291" y="11651"/>
                    <a:pt x="83719" y="11612"/>
                    <a:pt x="84143" y="11612"/>
                  </a:cubicBezTo>
                  <a:close/>
                  <a:moveTo>
                    <a:pt x="94437" y="11612"/>
                  </a:moveTo>
                  <a:cubicBezTo>
                    <a:pt x="94861" y="11612"/>
                    <a:pt x="95289" y="11651"/>
                    <a:pt x="95715" y="11730"/>
                  </a:cubicBezTo>
                  <a:cubicBezTo>
                    <a:pt x="94729" y="12913"/>
                    <a:pt x="94138" y="14409"/>
                    <a:pt x="94228" y="16004"/>
                  </a:cubicBezTo>
                  <a:cubicBezTo>
                    <a:pt x="92977" y="14701"/>
                    <a:pt x="91218" y="13862"/>
                    <a:pt x="89350" y="13862"/>
                  </a:cubicBezTo>
                  <a:cubicBezTo>
                    <a:pt x="89330" y="13862"/>
                    <a:pt x="89310" y="13862"/>
                    <a:pt x="89290" y="13862"/>
                  </a:cubicBezTo>
                  <a:lnTo>
                    <a:pt x="89299" y="13853"/>
                  </a:lnTo>
                  <a:cubicBezTo>
                    <a:pt x="90636" y="12414"/>
                    <a:pt x="92504" y="11612"/>
                    <a:pt x="94437" y="11612"/>
                  </a:cubicBezTo>
                  <a:close/>
                  <a:moveTo>
                    <a:pt x="47493" y="11702"/>
                  </a:moveTo>
                  <a:cubicBezTo>
                    <a:pt x="47918" y="11702"/>
                    <a:pt x="48345" y="11740"/>
                    <a:pt x="48771" y="11819"/>
                  </a:cubicBezTo>
                  <a:cubicBezTo>
                    <a:pt x="47772" y="12997"/>
                    <a:pt x="47190" y="14487"/>
                    <a:pt x="47274" y="16083"/>
                  </a:cubicBezTo>
                  <a:lnTo>
                    <a:pt x="47274" y="16083"/>
                  </a:lnTo>
                  <a:cubicBezTo>
                    <a:pt x="46033" y="14786"/>
                    <a:pt x="44269" y="13952"/>
                    <a:pt x="42406" y="13952"/>
                  </a:cubicBezTo>
                  <a:cubicBezTo>
                    <a:pt x="42389" y="13952"/>
                    <a:pt x="42372" y="13952"/>
                    <a:pt x="42355" y="13952"/>
                  </a:cubicBezTo>
                  <a:lnTo>
                    <a:pt x="42355" y="13952"/>
                  </a:lnTo>
                  <a:cubicBezTo>
                    <a:pt x="43693" y="12505"/>
                    <a:pt x="45560" y="11702"/>
                    <a:pt x="47493" y="11702"/>
                  </a:cubicBezTo>
                  <a:close/>
                  <a:moveTo>
                    <a:pt x="60501" y="11702"/>
                  </a:moveTo>
                  <a:cubicBezTo>
                    <a:pt x="62439" y="11702"/>
                    <a:pt x="64308" y="12505"/>
                    <a:pt x="65653" y="13952"/>
                  </a:cubicBezTo>
                  <a:cubicBezTo>
                    <a:pt x="65633" y="13952"/>
                    <a:pt x="65613" y="13952"/>
                    <a:pt x="65593" y="13952"/>
                  </a:cubicBezTo>
                  <a:cubicBezTo>
                    <a:pt x="63725" y="13952"/>
                    <a:pt x="61957" y="14790"/>
                    <a:pt x="60715" y="16094"/>
                  </a:cubicBezTo>
                  <a:cubicBezTo>
                    <a:pt x="60796" y="14499"/>
                    <a:pt x="60214" y="13002"/>
                    <a:pt x="59219" y="11819"/>
                  </a:cubicBezTo>
                  <a:cubicBezTo>
                    <a:pt x="59646" y="11740"/>
                    <a:pt x="60075" y="11702"/>
                    <a:pt x="60501" y="11702"/>
                  </a:cubicBezTo>
                  <a:close/>
                  <a:moveTo>
                    <a:pt x="106098" y="7003"/>
                  </a:moveTo>
                  <a:cubicBezTo>
                    <a:pt x="106560" y="7003"/>
                    <a:pt x="107026" y="7049"/>
                    <a:pt x="107489" y="7142"/>
                  </a:cubicBezTo>
                  <a:cubicBezTo>
                    <a:pt x="106479" y="8394"/>
                    <a:pt x="105932" y="9985"/>
                    <a:pt x="106135" y="11656"/>
                  </a:cubicBezTo>
                  <a:lnTo>
                    <a:pt x="106135" y="11656"/>
                  </a:lnTo>
                  <a:cubicBezTo>
                    <a:pt x="106639" y="11546"/>
                    <a:pt x="107148" y="11492"/>
                    <a:pt x="107652" y="11492"/>
                  </a:cubicBezTo>
                  <a:cubicBezTo>
                    <a:pt x="109592" y="11492"/>
                    <a:pt x="111471" y="12290"/>
                    <a:pt x="112821" y="13746"/>
                  </a:cubicBezTo>
                  <a:cubicBezTo>
                    <a:pt x="112802" y="13746"/>
                    <a:pt x="112783" y="13746"/>
                    <a:pt x="112765" y="13746"/>
                  </a:cubicBezTo>
                  <a:cubicBezTo>
                    <a:pt x="110778" y="13746"/>
                    <a:pt x="108911" y="14691"/>
                    <a:pt x="107659" y="16138"/>
                  </a:cubicBezTo>
                  <a:lnTo>
                    <a:pt x="107659" y="16138"/>
                  </a:lnTo>
                  <a:cubicBezTo>
                    <a:pt x="107785" y="14463"/>
                    <a:pt x="107175" y="12886"/>
                    <a:pt x="106127" y="11658"/>
                  </a:cubicBezTo>
                  <a:cubicBezTo>
                    <a:pt x="106127" y="11658"/>
                    <a:pt x="106128" y="11658"/>
                    <a:pt x="106128" y="11658"/>
                  </a:cubicBezTo>
                  <a:lnTo>
                    <a:pt x="106128" y="11658"/>
                  </a:lnTo>
                  <a:cubicBezTo>
                    <a:pt x="106131" y="11661"/>
                    <a:pt x="106133" y="11664"/>
                    <a:pt x="106136" y="11667"/>
                  </a:cubicBezTo>
                  <a:cubicBezTo>
                    <a:pt x="106136" y="11664"/>
                    <a:pt x="106135" y="11660"/>
                    <a:pt x="106135" y="11656"/>
                  </a:cubicBezTo>
                  <a:lnTo>
                    <a:pt x="106135" y="11656"/>
                  </a:lnTo>
                  <a:cubicBezTo>
                    <a:pt x="106133" y="11657"/>
                    <a:pt x="106130" y="11657"/>
                    <a:pt x="106128" y="11658"/>
                  </a:cubicBezTo>
                  <a:lnTo>
                    <a:pt x="106128" y="11658"/>
                  </a:lnTo>
                  <a:cubicBezTo>
                    <a:pt x="104868" y="10198"/>
                    <a:pt x="102995" y="9256"/>
                    <a:pt x="101004" y="9256"/>
                  </a:cubicBezTo>
                  <a:cubicBezTo>
                    <a:pt x="100985" y="9256"/>
                    <a:pt x="100967" y="9257"/>
                    <a:pt x="100948" y="9257"/>
                  </a:cubicBezTo>
                  <a:cubicBezTo>
                    <a:pt x="102293" y="7803"/>
                    <a:pt x="104164" y="7003"/>
                    <a:pt x="106098" y="7003"/>
                  </a:cubicBezTo>
                  <a:close/>
                  <a:moveTo>
                    <a:pt x="13651" y="11804"/>
                  </a:moveTo>
                  <a:cubicBezTo>
                    <a:pt x="15587" y="11804"/>
                    <a:pt x="17458" y="12604"/>
                    <a:pt x="18799" y="14050"/>
                  </a:cubicBezTo>
                  <a:lnTo>
                    <a:pt x="18799" y="14050"/>
                  </a:lnTo>
                  <a:cubicBezTo>
                    <a:pt x="18788" y="14050"/>
                    <a:pt x="18777" y="14050"/>
                    <a:pt x="18766" y="14050"/>
                  </a:cubicBezTo>
                  <a:cubicBezTo>
                    <a:pt x="16897" y="14050"/>
                    <a:pt x="15129" y="14889"/>
                    <a:pt x="13888" y="16192"/>
                  </a:cubicBezTo>
                  <a:cubicBezTo>
                    <a:pt x="13968" y="14597"/>
                    <a:pt x="13386" y="13101"/>
                    <a:pt x="12391" y="11918"/>
                  </a:cubicBezTo>
                  <a:cubicBezTo>
                    <a:pt x="12811" y="11842"/>
                    <a:pt x="13233" y="11804"/>
                    <a:pt x="13651" y="11804"/>
                  </a:cubicBezTo>
                  <a:close/>
                  <a:moveTo>
                    <a:pt x="23971" y="11800"/>
                  </a:moveTo>
                  <a:cubicBezTo>
                    <a:pt x="24396" y="11800"/>
                    <a:pt x="24824" y="11839"/>
                    <a:pt x="25250" y="11918"/>
                  </a:cubicBezTo>
                  <a:cubicBezTo>
                    <a:pt x="24255" y="13101"/>
                    <a:pt x="23673" y="14597"/>
                    <a:pt x="23753" y="16192"/>
                  </a:cubicBezTo>
                  <a:cubicBezTo>
                    <a:pt x="22512" y="14889"/>
                    <a:pt x="20744" y="14050"/>
                    <a:pt x="18884" y="14050"/>
                  </a:cubicBezTo>
                  <a:cubicBezTo>
                    <a:pt x="18864" y="14050"/>
                    <a:pt x="18845" y="14050"/>
                    <a:pt x="18825" y="14051"/>
                  </a:cubicBezTo>
                  <a:cubicBezTo>
                    <a:pt x="20162" y="12603"/>
                    <a:pt x="22036" y="11800"/>
                    <a:pt x="23971" y="11800"/>
                  </a:cubicBezTo>
                  <a:close/>
                  <a:moveTo>
                    <a:pt x="37191" y="11695"/>
                  </a:moveTo>
                  <a:cubicBezTo>
                    <a:pt x="39126" y="11695"/>
                    <a:pt x="41007" y="12498"/>
                    <a:pt x="42355" y="13952"/>
                  </a:cubicBezTo>
                  <a:lnTo>
                    <a:pt x="42355" y="13952"/>
                  </a:lnTo>
                  <a:cubicBezTo>
                    <a:pt x="42352" y="13952"/>
                    <a:pt x="42349" y="13952"/>
                    <a:pt x="42346" y="13952"/>
                  </a:cubicBezTo>
                  <a:cubicBezTo>
                    <a:pt x="42328" y="13952"/>
                    <a:pt x="42309" y="13952"/>
                    <a:pt x="42291" y="13952"/>
                  </a:cubicBezTo>
                  <a:cubicBezTo>
                    <a:pt x="40304" y="13952"/>
                    <a:pt x="38437" y="14897"/>
                    <a:pt x="37185" y="16344"/>
                  </a:cubicBezTo>
                  <a:cubicBezTo>
                    <a:pt x="37320" y="14669"/>
                    <a:pt x="36710" y="13092"/>
                    <a:pt x="35662" y="11864"/>
                  </a:cubicBezTo>
                  <a:cubicBezTo>
                    <a:pt x="36169" y="11750"/>
                    <a:pt x="36682" y="11695"/>
                    <a:pt x="37191" y="11695"/>
                  </a:cubicBezTo>
                  <a:close/>
                  <a:moveTo>
                    <a:pt x="124477" y="9648"/>
                  </a:moveTo>
                  <a:cubicBezTo>
                    <a:pt x="127652" y="9648"/>
                    <a:pt x="130827" y="11726"/>
                    <a:pt x="130867" y="15888"/>
                  </a:cubicBezTo>
                  <a:cubicBezTo>
                    <a:pt x="130394" y="15786"/>
                    <a:pt x="129917" y="15736"/>
                    <a:pt x="129443" y="15736"/>
                  </a:cubicBezTo>
                  <a:cubicBezTo>
                    <a:pt x="127584" y="15736"/>
                    <a:pt x="125780" y="16502"/>
                    <a:pt x="124487" y="17895"/>
                  </a:cubicBezTo>
                  <a:cubicBezTo>
                    <a:pt x="123206" y="16515"/>
                    <a:pt x="121414" y="15735"/>
                    <a:pt x="119532" y="15735"/>
                  </a:cubicBezTo>
                  <a:cubicBezTo>
                    <a:pt x="119048" y="15735"/>
                    <a:pt x="118564" y="15780"/>
                    <a:pt x="118089" y="15888"/>
                  </a:cubicBezTo>
                  <a:cubicBezTo>
                    <a:pt x="118125" y="11729"/>
                    <a:pt x="121301" y="9648"/>
                    <a:pt x="124477" y="9648"/>
                  </a:cubicBezTo>
                  <a:close/>
                  <a:moveTo>
                    <a:pt x="77633" y="9753"/>
                  </a:moveTo>
                  <a:cubicBezTo>
                    <a:pt x="80805" y="9753"/>
                    <a:pt x="83979" y="11828"/>
                    <a:pt x="84022" y="15982"/>
                  </a:cubicBezTo>
                  <a:lnTo>
                    <a:pt x="84022" y="15982"/>
                  </a:lnTo>
                  <a:cubicBezTo>
                    <a:pt x="83547" y="15880"/>
                    <a:pt x="83069" y="15830"/>
                    <a:pt x="82594" y="15830"/>
                  </a:cubicBezTo>
                  <a:cubicBezTo>
                    <a:pt x="80737" y="15830"/>
                    <a:pt x="78939" y="16596"/>
                    <a:pt x="77651" y="17984"/>
                  </a:cubicBezTo>
                  <a:cubicBezTo>
                    <a:pt x="76369" y="16613"/>
                    <a:pt x="74577" y="15825"/>
                    <a:pt x="72696" y="15825"/>
                  </a:cubicBezTo>
                  <a:cubicBezTo>
                    <a:pt x="72212" y="15825"/>
                    <a:pt x="71728" y="15879"/>
                    <a:pt x="71253" y="15986"/>
                  </a:cubicBezTo>
                  <a:cubicBezTo>
                    <a:pt x="71284" y="11832"/>
                    <a:pt x="74458" y="9753"/>
                    <a:pt x="77633" y="9753"/>
                  </a:cubicBezTo>
                  <a:close/>
                  <a:moveTo>
                    <a:pt x="100947" y="9753"/>
                  </a:moveTo>
                  <a:cubicBezTo>
                    <a:pt x="104122" y="9753"/>
                    <a:pt x="107296" y="11830"/>
                    <a:pt x="107337" y="15986"/>
                  </a:cubicBezTo>
                  <a:cubicBezTo>
                    <a:pt x="106864" y="15884"/>
                    <a:pt x="106386" y="15834"/>
                    <a:pt x="105913" y="15834"/>
                  </a:cubicBezTo>
                  <a:cubicBezTo>
                    <a:pt x="104054" y="15834"/>
                    <a:pt x="102249" y="16601"/>
                    <a:pt x="100957" y="17993"/>
                  </a:cubicBezTo>
                  <a:cubicBezTo>
                    <a:pt x="99676" y="16613"/>
                    <a:pt x="97883" y="15834"/>
                    <a:pt x="96002" y="15834"/>
                  </a:cubicBezTo>
                  <a:cubicBezTo>
                    <a:pt x="95518" y="15834"/>
                    <a:pt x="95034" y="15888"/>
                    <a:pt x="94559" y="15986"/>
                  </a:cubicBezTo>
                  <a:cubicBezTo>
                    <a:pt x="94595" y="11832"/>
                    <a:pt x="97771" y="9753"/>
                    <a:pt x="100947" y="9753"/>
                  </a:cubicBezTo>
                  <a:close/>
                  <a:moveTo>
                    <a:pt x="53999" y="9848"/>
                  </a:moveTo>
                  <a:cubicBezTo>
                    <a:pt x="57176" y="9848"/>
                    <a:pt x="60352" y="11927"/>
                    <a:pt x="60393" y="16085"/>
                  </a:cubicBezTo>
                  <a:cubicBezTo>
                    <a:pt x="59913" y="15980"/>
                    <a:pt x="59429" y="15929"/>
                    <a:pt x="58949" y="15929"/>
                  </a:cubicBezTo>
                  <a:cubicBezTo>
                    <a:pt x="57093" y="15929"/>
                    <a:pt x="55295" y="16694"/>
                    <a:pt x="53999" y="18087"/>
                  </a:cubicBezTo>
                  <a:lnTo>
                    <a:pt x="53999" y="18087"/>
                  </a:lnTo>
                  <a:cubicBezTo>
                    <a:pt x="52718" y="16710"/>
                    <a:pt x="50928" y="15932"/>
                    <a:pt x="49049" y="15932"/>
                  </a:cubicBezTo>
                  <a:cubicBezTo>
                    <a:pt x="48565" y="15932"/>
                    <a:pt x="48081" y="15977"/>
                    <a:pt x="47606" y="16085"/>
                  </a:cubicBezTo>
                  <a:cubicBezTo>
                    <a:pt x="47646" y="11927"/>
                    <a:pt x="50823" y="9848"/>
                    <a:pt x="53999" y="9848"/>
                  </a:cubicBezTo>
                  <a:close/>
                  <a:moveTo>
                    <a:pt x="7166" y="9943"/>
                  </a:moveTo>
                  <a:cubicBezTo>
                    <a:pt x="10341" y="9943"/>
                    <a:pt x="13516" y="12022"/>
                    <a:pt x="13556" y="16183"/>
                  </a:cubicBezTo>
                  <a:cubicBezTo>
                    <a:pt x="13083" y="16081"/>
                    <a:pt x="12605" y="16031"/>
                    <a:pt x="12131" y="16031"/>
                  </a:cubicBezTo>
                  <a:cubicBezTo>
                    <a:pt x="10273" y="16031"/>
                    <a:pt x="8469" y="16796"/>
                    <a:pt x="7176" y="18181"/>
                  </a:cubicBezTo>
                  <a:cubicBezTo>
                    <a:pt x="5901" y="16817"/>
                    <a:pt x="4126" y="16040"/>
                    <a:pt x="2258" y="16040"/>
                  </a:cubicBezTo>
                  <a:cubicBezTo>
                    <a:pt x="2237" y="16040"/>
                    <a:pt x="2216" y="16040"/>
                    <a:pt x="2194" y="16040"/>
                  </a:cubicBezTo>
                  <a:lnTo>
                    <a:pt x="2212" y="16022"/>
                  </a:lnTo>
                  <a:lnTo>
                    <a:pt x="2212" y="16022"/>
                  </a:lnTo>
                  <a:cubicBezTo>
                    <a:pt x="1728" y="16031"/>
                    <a:pt x="1245" y="16076"/>
                    <a:pt x="770" y="16183"/>
                  </a:cubicBezTo>
                  <a:cubicBezTo>
                    <a:pt x="810" y="12024"/>
                    <a:pt x="3988" y="9943"/>
                    <a:pt x="7166" y="9943"/>
                  </a:cubicBezTo>
                  <a:close/>
                  <a:moveTo>
                    <a:pt x="30463" y="9956"/>
                  </a:moveTo>
                  <a:cubicBezTo>
                    <a:pt x="33636" y="9956"/>
                    <a:pt x="36811" y="12033"/>
                    <a:pt x="36854" y="16188"/>
                  </a:cubicBezTo>
                  <a:lnTo>
                    <a:pt x="36854" y="16188"/>
                  </a:lnTo>
                  <a:cubicBezTo>
                    <a:pt x="36379" y="16086"/>
                    <a:pt x="35901" y="16036"/>
                    <a:pt x="35426" y="16036"/>
                  </a:cubicBezTo>
                  <a:cubicBezTo>
                    <a:pt x="33569" y="16036"/>
                    <a:pt x="31771" y="16802"/>
                    <a:pt x="30483" y="18190"/>
                  </a:cubicBezTo>
                  <a:cubicBezTo>
                    <a:pt x="29201" y="16819"/>
                    <a:pt x="27409" y="16031"/>
                    <a:pt x="25528" y="16031"/>
                  </a:cubicBezTo>
                  <a:cubicBezTo>
                    <a:pt x="25044" y="16031"/>
                    <a:pt x="24560" y="16085"/>
                    <a:pt x="24085" y="16192"/>
                  </a:cubicBezTo>
                  <a:cubicBezTo>
                    <a:pt x="24116" y="12034"/>
                    <a:pt x="27288" y="9956"/>
                    <a:pt x="30463" y="9956"/>
                  </a:cubicBezTo>
                  <a:close/>
                  <a:moveTo>
                    <a:pt x="119326" y="16110"/>
                  </a:moveTo>
                  <a:cubicBezTo>
                    <a:pt x="121265" y="16110"/>
                    <a:pt x="123134" y="16913"/>
                    <a:pt x="124478" y="18361"/>
                  </a:cubicBezTo>
                  <a:cubicBezTo>
                    <a:pt x="124458" y="18360"/>
                    <a:pt x="124439" y="18360"/>
                    <a:pt x="124419" y="18360"/>
                  </a:cubicBezTo>
                  <a:cubicBezTo>
                    <a:pt x="122550" y="18360"/>
                    <a:pt x="120782" y="19199"/>
                    <a:pt x="119541" y="20502"/>
                  </a:cubicBezTo>
                  <a:cubicBezTo>
                    <a:pt x="119622" y="18907"/>
                    <a:pt x="119039" y="17411"/>
                    <a:pt x="118045" y="16228"/>
                  </a:cubicBezTo>
                  <a:cubicBezTo>
                    <a:pt x="118472" y="16149"/>
                    <a:pt x="118901" y="16110"/>
                    <a:pt x="119326" y="16110"/>
                  </a:cubicBezTo>
                  <a:close/>
                  <a:moveTo>
                    <a:pt x="129624" y="16110"/>
                  </a:moveTo>
                  <a:cubicBezTo>
                    <a:pt x="130049" y="16110"/>
                    <a:pt x="130477" y="16149"/>
                    <a:pt x="130903" y="16228"/>
                  </a:cubicBezTo>
                  <a:cubicBezTo>
                    <a:pt x="129908" y="17402"/>
                    <a:pt x="129326" y="18907"/>
                    <a:pt x="129415" y="20493"/>
                  </a:cubicBezTo>
                  <a:lnTo>
                    <a:pt x="129415" y="20502"/>
                  </a:lnTo>
                  <a:cubicBezTo>
                    <a:pt x="128165" y="19199"/>
                    <a:pt x="126397" y="18360"/>
                    <a:pt x="124537" y="18360"/>
                  </a:cubicBezTo>
                  <a:cubicBezTo>
                    <a:pt x="124517" y="18360"/>
                    <a:pt x="124498" y="18360"/>
                    <a:pt x="124478" y="18361"/>
                  </a:cubicBezTo>
                  <a:cubicBezTo>
                    <a:pt x="125815" y="16913"/>
                    <a:pt x="127689" y="16110"/>
                    <a:pt x="129624" y="16110"/>
                  </a:cubicBezTo>
                  <a:close/>
                  <a:moveTo>
                    <a:pt x="82783" y="16209"/>
                  </a:moveTo>
                  <a:cubicBezTo>
                    <a:pt x="83207" y="16209"/>
                    <a:pt x="83633" y="16247"/>
                    <a:pt x="84057" y="16327"/>
                  </a:cubicBezTo>
                  <a:cubicBezTo>
                    <a:pt x="83538" y="16945"/>
                    <a:pt x="83135" y="17653"/>
                    <a:pt x="82875" y="18414"/>
                  </a:cubicBezTo>
                  <a:cubicBezTo>
                    <a:pt x="82633" y="19113"/>
                    <a:pt x="82534" y="19848"/>
                    <a:pt x="82570" y="20592"/>
                  </a:cubicBezTo>
                  <a:cubicBezTo>
                    <a:pt x="81322" y="19282"/>
                    <a:pt x="79551" y="18450"/>
                    <a:pt x="77681" y="18450"/>
                  </a:cubicBezTo>
                  <a:cubicBezTo>
                    <a:pt x="77671" y="18450"/>
                    <a:pt x="77661" y="18450"/>
                    <a:pt x="77651" y="18450"/>
                  </a:cubicBezTo>
                  <a:cubicBezTo>
                    <a:pt x="78988" y="17010"/>
                    <a:pt x="80855" y="16209"/>
                    <a:pt x="82783" y="16209"/>
                  </a:cubicBezTo>
                  <a:close/>
                  <a:moveTo>
                    <a:pt x="95788" y="16212"/>
                  </a:moveTo>
                  <a:cubicBezTo>
                    <a:pt x="97720" y="16212"/>
                    <a:pt x="99592" y="17008"/>
                    <a:pt x="100939" y="18450"/>
                  </a:cubicBezTo>
                  <a:cubicBezTo>
                    <a:pt x="100919" y="18450"/>
                    <a:pt x="100900" y="18450"/>
                    <a:pt x="100880" y="18450"/>
                  </a:cubicBezTo>
                  <a:cubicBezTo>
                    <a:pt x="99011" y="18450"/>
                    <a:pt x="97252" y="19288"/>
                    <a:pt x="96011" y="20592"/>
                  </a:cubicBezTo>
                  <a:cubicBezTo>
                    <a:pt x="96047" y="19848"/>
                    <a:pt x="95948" y="19113"/>
                    <a:pt x="95706" y="18414"/>
                  </a:cubicBezTo>
                  <a:cubicBezTo>
                    <a:pt x="95446" y="17653"/>
                    <a:pt x="95043" y="16945"/>
                    <a:pt x="94523" y="16327"/>
                  </a:cubicBezTo>
                  <a:cubicBezTo>
                    <a:pt x="94944" y="16250"/>
                    <a:pt x="95367" y="16212"/>
                    <a:pt x="95788" y="16212"/>
                  </a:cubicBezTo>
                  <a:close/>
                  <a:moveTo>
                    <a:pt x="48848" y="16307"/>
                  </a:moveTo>
                  <a:cubicBezTo>
                    <a:pt x="50780" y="16307"/>
                    <a:pt x="52650" y="17108"/>
                    <a:pt x="53987" y="18558"/>
                  </a:cubicBezTo>
                  <a:lnTo>
                    <a:pt x="53987" y="18558"/>
                  </a:lnTo>
                  <a:cubicBezTo>
                    <a:pt x="53970" y="18558"/>
                    <a:pt x="53953" y="18557"/>
                    <a:pt x="53936" y="18557"/>
                  </a:cubicBezTo>
                  <a:cubicBezTo>
                    <a:pt x="52067" y="18557"/>
                    <a:pt x="50308" y="19396"/>
                    <a:pt x="49058" y="20699"/>
                  </a:cubicBezTo>
                  <a:cubicBezTo>
                    <a:pt x="49147" y="19104"/>
                    <a:pt x="48565" y="17608"/>
                    <a:pt x="47570" y="16425"/>
                  </a:cubicBezTo>
                  <a:cubicBezTo>
                    <a:pt x="47996" y="16346"/>
                    <a:pt x="48423" y="16307"/>
                    <a:pt x="48848" y="16307"/>
                  </a:cubicBezTo>
                  <a:close/>
                  <a:moveTo>
                    <a:pt x="59142" y="16307"/>
                  </a:moveTo>
                  <a:cubicBezTo>
                    <a:pt x="59567" y="16307"/>
                    <a:pt x="59994" y="16346"/>
                    <a:pt x="60420" y="16425"/>
                  </a:cubicBezTo>
                  <a:cubicBezTo>
                    <a:pt x="59425" y="17608"/>
                    <a:pt x="58843" y="19104"/>
                    <a:pt x="58932" y="20699"/>
                  </a:cubicBezTo>
                  <a:cubicBezTo>
                    <a:pt x="57691" y="19396"/>
                    <a:pt x="55923" y="18557"/>
                    <a:pt x="54054" y="18557"/>
                  </a:cubicBezTo>
                  <a:cubicBezTo>
                    <a:pt x="54037" y="18557"/>
                    <a:pt x="54020" y="18558"/>
                    <a:pt x="54003" y="18558"/>
                  </a:cubicBezTo>
                  <a:lnTo>
                    <a:pt x="54003" y="18558"/>
                  </a:lnTo>
                  <a:cubicBezTo>
                    <a:pt x="55340" y="17108"/>
                    <a:pt x="57210" y="16307"/>
                    <a:pt x="59142" y="16307"/>
                  </a:cubicBezTo>
                  <a:close/>
                  <a:moveTo>
                    <a:pt x="25317" y="16414"/>
                  </a:moveTo>
                  <a:cubicBezTo>
                    <a:pt x="27247" y="16414"/>
                    <a:pt x="29113" y="17211"/>
                    <a:pt x="30456" y="18656"/>
                  </a:cubicBezTo>
                  <a:cubicBezTo>
                    <a:pt x="30436" y="18656"/>
                    <a:pt x="30416" y="18656"/>
                    <a:pt x="30397" y="18656"/>
                  </a:cubicBezTo>
                  <a:cubicBezTo>
                    <a:pt x="28528" y="18656"/>
                    <a:pt x="26769" y="19494"/>
                    <a:pt x="25528" y="20789"/>
                  </a:cubicBezTo>
                  <a:cubicBezTo>
                    <a:pt x="25563" y="20054"/>
                    <a:pt x="25456" y="19310"/>
                    <a:pt x="25223" y="18611"/>
                  </a:cubicBezTo>
                  <a:cubicBezTo>
                    <a:pt x="24954" y="17850"/>
                    <a:pt x="24551" y="17142"/>
                    <a:pt x="24031" y="16533"/>
                  </a:cubicBezTo>
                  <a:cubicBezTo>
                    <a:pt x="24460" y="16453"/>
                    <a:pt x="24890" y="16414"/>
                    <a:pt x="25317" y="16414"/>
                  </a:cubicBezTo>
                  <a:close/>
                  <a:moveTo>
                    <a:pt x="12296" y="16415"/>
                  </a:moveTo>
                  <a:cubicBezTo>
                    <a:pt x="12720" y="16415"/>
                    <a:pt x="13148" y="16454"/>
                    <a:pt x="13574" y="16533"/>
                  </a:cubicBezTo>
                  <a:cubicBezTo>
                    <a:pt x="13055" y="17151"/>
                    <a:pt x="12651" y="17850"/>
                    <a:pt x="12391" y="18611"/>
                  </a:cubicBezTo>
                  <a:cubicBezTo>
                    <a:pt x="12150" y="19310"/>
                    <a:pt x="12042" y="20054"/>
                    <a:pt x="12087" y="20789"/>
                  </a:cubicBezTo>
                  <a:lnTo>
                    <a:pt x="12078" y="20798"/>
                  </a:lnTo>
                  <a:cubicBezTo>
                    <a:pt x="10836" y="19494"/>
                    <a:pt x="9077" y="18656"/>
                    <a:pt x="7217" y="18656"/>
                  </a:cubicBezTo>
                  <a:cubicBezTo>
                    <a:pt x="7198" y="18656"/>
                    <a:pt x="7178" y="18656"/>
                    <a:pt x="7159" y="18656"/>
                  </a:cubicBezTo>
                  <a:cubicBezTo>
                    <a:pt x="8496" y="17216"/>
                    <a:pt x="10363" y="16415"/>
                    <a:pt x="12296" y="16415"/>
                  </a:cubicBezTo>
                  <a:close/>
                  <a:moveTo>
                    <a:pt x="106101" y="16205"/>
                  </a:moveTo>
                  <a:cubicBezTo>
                    <a:pt x="106563" y="16205"/>
                    <a:pt x="107027" y="16251"/>
                    <a:pt x="107489" y="16344"/>
                  </a:cubicBezTo>
                  <a:cubicBezTo>
                    <a:pt x="106486" y="17599"/>
                    <a:pt x="105930" y="19194"/>
                    <a:pt x="106136" y="20861"/>
                  </a:cubicBezTo>
                  <a:cubicBezTo>
                    <a:pt x="104879" y="19398"/>
                    <a:pt x="102991" y="18450"/>
                    <a:pt x="100994" y="18450"/>
                  </a:cubicBezTo>
                  <a:cubicBezTo>
                    <a:pt x="100985" y="18450"/>
                    <a:pt x="100975" y="18450"/>
                    <a:pt x="100966" y="18450"/>
                  </a:cubicBezTo>
                  <a:cubicBezTo>
                    <a:pt x="102304" y="17004"/>
                    <a:pt x="104173" y="16205"/>
                    <a:pt x="106101" y="16205"/>
                  </a:cubicBezTo>
                  <a:close/>
                  <a:moveTo>
                    <a:pt x="70810" y="11698"/>
                  </a:moveTo>
                  <a:cubicBezTo>
                    <a:pt x="71303" y="11698"/>
                    <a:pt x="71800" y="11750"/>
                    <a:pt x="72292" y="11855"/>
                  </a:cubicBezTo>
                  <a:cubicBezTo>
                    <a:pt x="71289" y="13110"/>
                    <a:pt x="70742" y="14705"/>
                    <a:pt x="70939" y="16380"/>
                  </a:cubicBezTo>
                  <a:lnTo>
                    <a:pt x="70957" y="16371"/>
                  </a:lnTo>
                  <a:cubicBezTo>
                    <a:pt x="71461" y="16260"/>
                    <a:pt x="71969" y="16205"/>
                    <a:pt x="72473" y="16205"/>
                  </a:cubicBezTo>
                  <a:cubicBezTo>
                    <a:pt x="74401" y="16205"/>
                    <a:pt x="76274" y="17001"/>
                    <a:pt x="77624" y="18450"/>
                  </a:cubicBezTo>
                  <a:cubicBezTo>
                    <a:pt x="77606" y="18450"/>
                    <a:pt x="77588" y="18450"/>
                    <a:pt x="77570" y="18450"/>
                  </a:cubicBezTo>
                  <a:cubicBezTo>
                    <a:pt x="75520" y="18450"/>
                    <a:pt x="73598" y="19458"/>
                    <a:pt x="72346" y="20986"/>
                  </a:cubicBezTo>
                  <a:cubicBezTo>
                    <a:pt x="72738" y="17269"/>
                    <a:pt x="69425" y="13952"/>
                    <a:pt x="65712" y="13952"/>
                  </a:cubicBezTo>
                  <a:cubicBezTo>
                    <a:pt x="65692" y="13952"/>
                    <a:pt x="65673" y="13952"/>
                    <a:pt x="65653" y="13952"/>
                  </a:cubicBezTo>
                  <a:cubicBezTo>
                    <a:pt x="66995" y="12495"/>
                    <a:pt x="68873" y="11698"/>
                    <a:pt x="70810" y="11698"/>
                  </a:cubicBezTo>
                  <a:close/>
                  <a:moveTo>
                    <a:pt x="35592" y="16407"/>
                  </a:moveTo>
                  <a:cubicBezTo>
                    <a:pt x="36059" y="16407"/>
                    <a:pt x="36530" y="16454"/>
                    <a:pt x="36997" y="16551"/>
                  </a:cubicBezTo>
                  <a:cubicBezTo>
                    <a:pt x="36004" y="17802"/>
                    <a:pt x="35449" y="19385"/>
                    <a:pt x="35643" y="21056"/>
                  </a:cubicBezTo>
                  <a:lnTo>
                    <a:pt x="35643" y="21056"/>
                  </a:lnTo>
                  <a:cubicBezTo>
                    <a:pt x="34391" y="19601"/>
                    <a:pt x="32515" y="18647"/>
                    <a:pt x="30529" y="18647"/>
                  </a:cubicBezTo>
                  <a:cubicBezTo>
                    <a:pt x="30511" y="18647"/>
                    <a:pt x="30492" y="18647"/>
                    <a:pt x="30474" y="18647"/>
                  </a:cubicBezTo>
                  <a:cubicBezTo>
                    <a:pt x="31808" y="17205"/>
                    <a:pt x="33669" y="16407"/>
                    <a:pt x="35592" y="16407"/>
                  </a:cubicBezTo>
                  <a:close/>
                  <a:moveTo>
                    <a:pt x="112821" y="14253"/>
                  </a:moveTo>
                  <a:cubicBezTo>
                    <a:pt x="115997" y="14253"/>
                    <a:pt x="119174" y="16332"/>
                    <a:pt x="119218" y="20493"/>
                  </a:cubicBezTo>
                  <a:cubicBezTo>
                    <a:pt x="118738" y="20388"/>
                    <a:pt x="118254" y="20337"/>
                    <a:pt x="117773" y="20337"/>
                  </a:cubicBezTo>
                  <a:cubicBezTo>
                    <a:pt x="115916" y="20337"/>
                    <a:pt x="114116" y="21103"/>
                    <a:pt x="112821" y="22491"/>
                  </a:cubicBezTo>
                  <a:cubicBezTo>
                    <a:pt x="111548" y="21120"/>
                    <a:pt x="109756" y="20332"/>
                    <a:pt x="107874" y="20332"/>
                  </a:cubicBezTo>
                  <a:cubicBezTo>
                    <a:pt x="107391" y="20332"/>
                    <a:pt x="106907" y="20386"/>
                    <a:pt x="106432" y="20493"/>
                  </a:cubicBezTo>
                  <a:cubicBezTo>
                    <a:pt x="106468" y="16334"/>
                    <a:pt x="109644" y="14253"/>
                    <a:pt x="112821" y="14253"/>
                  </a:cubicBezTo>
                  <a:close/>
                  <a:moveTo>
                    <a:pt x="136138" y="14252"/>
                  </a:moveTo>
                  <a:cubicBezTo>
                    <a:pt x="139311" y="14252"/>
                    <a:pt x="142484" y="16329"/>
                    <a:pt x="142525" y="20484"/>
                  </a:cubicBezTo>
                  <a:lnTo>
                    <a:pt x="142525" y="20493"/>
                  </a:lnTo>
                  <a:cubicBezTo>
                    <a:pt x="142051" y="20391"/>
                    <a:pt x="141574" y="20341"/>
                    <a:pt x="141100" y="20341"/>
                  </a:cubicBezTo>
                  <a:cubicBezTo>
                    <a:pt x="139242" y="20341"/>
                    <a:pt x="137437" y="21108"/>
                    <a:pt x="136145" y="22500"/>
                  </a:cubicBezTo>
                  <a:cubicBezTo>
                    <a:pt x="134871" y="21128"/>
                    <a:pt x="133091" y="20341"/>
                    <a:pt x="131221" y="20341"/>
                  </a:cubicBezTo>
                  <a:cubicBezTo>
                    <a:pt x="131211" y="20341"/>
                    <a:pt x="131200" y="20341"/>
                    <a:pt x="131190" y="20341"/>
                  </a:cubicBezTo>
                  <a:cubicBezTo>
                    <a:pt x="130706" y="20341"/>
                    <a:pt x="130222" y="20386"/>
                    <a:pt x="129747" y="20493"/>
                  </a:cubicBezTo>
                  <a:cubicBezTo>
                    <a:pt x="129783" y="16333"/>
                    <a:pt x="132960" y="14252"/>
                    <a:pt x="136138" y="14252"/>
                  </a:cubicBezTo>
                  <a:close/>
                  <a:moveTo>
                    <a:pt x="89290" y="14357"/>
                  </a:moveTo>
                  <a:cubicBezTo>
                    <a:pt x="91871" y="14357"/>
                    <a:pt x="94452" y="15731"/>
                    <a:pt x="95348" y="18477"/>
                  </a:cubicBezTo>
                  <a:cubicBezTo>
                    <a:pt x="95572" y="19158"/>
                    <a:pt x="95679" y="19866"/>
                    <a:pt x="95688" y="20583"/>
                  </a:cubicBezTo>
                  <a:cubicBezTo>
                    <a:pt x="95213" y="20481"/>
                    <a:pt x="94734" y="20431"/>
                    <a:pt x="94259" y="20431"/>
                  </a:cubicBezTo>
                  <a:cubicBezTo>
                    <a:pt x="92398" y="20431"/>
                    <a:pt x="90599" y="21196"/>
                    <a:pt x="89299" y="22581"/>
                  </a:cubicBezTo>
                  <a:cubicBezTo>
                    <a:pt x="88025" y="21218"/>
                    <a:pt x="86246" y="20430"/>
                    <a:pt x="84376" y="20430"/>
                  </a:cubicBezTo>
                  <a:cubicBezTo>
                    <a:pt x="84365" y="20430"/>
                    <a:pt x="84355" y="20430"/>
                    <a:pt x="84344" y="20430"/>
                  </a:cubicBezTo>
                  <a:cubicBezTo>
                    <a:pt x="83860" y="20430"/>
                    <a:pt x="83376" y="20475"/>
                    <a:pt x="82902" y="20583"/>
                  </a:cubicBezTo>
                  <a:cubicBezTo>
                    <a:pt x="82902" y="19866"/>
                    <a:pt x="83018" y="19158"/>
                    <a:pt x="83233" y="18477"/>
                  </a:cubicBezTo>
                  <a:cubicBezTo>
                    <a:pt x="84129" y="15731"/>
                    <a:pt x="86710" y="14357"/>
                    <a:pt x="89290" y="14357"/>
                  </a:cubicBezTo>
                  <a:close/>
                  <a:moveTo>
                    <a:pt x="42333" y="14454"/>
                  </a:moveTo>
                  <a:cubicBezTo>
                    <a:pt x="45509" y="14454"/>
                    <a:pt x="48686" y="16533"/>
                    <a:pt x="48726" y="20690"/>
                  </a:cubicBezTo>
                  <a:cubicBezTo>
                    <a:pt x="48246" y="20585"/>
                    <a:pt x="47763" y="20534"/>
                    <a:pt x="47283" y="20534"/>
                  </a:cubicBezTo>
                  <a:cubicBezTo>
                    <a:pt x="45427" y="20534"/>
                    <a:pt x="43633" y="21302"/>
                    <a:pt x="42337" y="22697"/>
                  </a:cubicBezTo>
                  <a:cubicBezTo>
                    <a:pt x="41063" y="21325"/>
                    <a:pt x="39284" y="20538"/>
                    <a:pt x="37414" y="20538"/>
                  </a:cubicBezTo>
                  <a:cubicBezTo>
                    <a:pt x="37403" y="20538"/>
                    <a:pt x="37393" y="20538"/>
                    <a:pt x="37382" y="20538"/>
                  </a:cubicBezTo>
                  <a:cubicBezTo>
                    <a:pt x="36898" y="20538"/>
                    <a:pt x="36415" y="20583"/>
                    <a:pt x="35940" y="20690"/>
                  </a:cubicBezTo>
                  <a:cubicBezTo>
                    <a:pt x="35980" y="16533"/>
                    <a:pt x="39156" y="14454"/>
                    <a:pt x="42333" y="14454"/>
                  </a:cubicBezTo>
                  <a:close/>
                  <a:moveTo>
                    <a:pt x="65648" y="14454"/>
                  </a:moveTo>
                  <a:cubicBezTo>
                    <a:pt x="68825" y="14454"/>
                    <a:pt x="72001" y="16533"/>
                    <a:pt x="72041" y="20690"/>
                  </a:cubicBezTo>
                  <a:cubicBezTo>
                    <a:pt x="71563" y="20585"/>
                    <a:pt x="71081" y="20534"/>
                    <a:pt x="70602" y="20534"/>
                  </a:cubicBezTo>
                  <a:cubicBezTo>
                    <a:pt x="68748" y="20534"/>
                    <a:pt x="66949" y="21302"/>
                    <a:pt x="65653" y="22697"/>
                  </a:cubicBezTo>
                  <a:cubicBezTo>
                    <a:pt x="64378" y="21325"/>
                    <a:pt x="62599" y="20538"/>
                    <a:pt x="60729" y="20538"/>
                  </a:cubicBezTo>
                  <a:cubicBezTo>
                    <a:pt x="60719" y="20538"/>
                    <a:pt x="60708" y="20538"/>
                    <a:pt x="60697" y="20538"/>
                  </a:cubicBezTo>
                  <a:cubicBezTo>
                    <a:pt x="60214" y="20538"/>
                    <a:pt x="59730" y="20583"/>
                    <a:pt x="59255" y="20690"/>
                  </a:cubicBezTo>
                  <a:cubicBezTo>
                    <a:pt x="59295" y="16533"/>
                    <a:pt x="62472" y="14454"/>
                    <a:pt x="65648" y="14454"/>
                  </a:cubicBezTo>
                  <a:close/>
                  <a:moveTo>
                    <a:pt x="18806" y="14558"/>
                  </a:moveTo>
                  <a:cubicBezTo>
                    <a:pt x="21388" y="14558"/>
                    <a:pt x="23969" y="15929"/>
                    <a:pt x="24864" y="18674"/>
                  </a:cubicBezTo>
                  <a:cubicBezTo>
                    <a:pt x="25079" y="19355"/>
                    <a:pt x="25196" y="20063"/>
                    <a:pt x="25196" y="20780"/>
                  </a:cubicBezTo>
                  <a:cubicBezTo>
                    <a:pt x="24718" y="20675"/>
                    <a:pt x="24235" y="20624"/>
                    <a:pt x="23756" y="20624"/>
                  </a:cubicBezTo>
                  <a:cubicBezTo>
                    <a:pt x="21903" y="20624"/>
                    <a:pt x="20103" y="21391"/>
                    <a:pt x="18807" y="22787"/>
                  </a:cubicBezTo>
                  <a:cubicBezTo>
                    <a:pt x="17535" y="21407"/>
                    <a:pt x="15734" y="20628"/>
                    <a:pt x="13861" y="20628"/>
                  </a:cubicBezTo>
                  <a:cubicBezTo>
                    <a:pt x="13368" y="20628"/>
                    <a:pt x="12884" y="20672"/>
                    <a:pt x="12409" y="20780"/>
                  </a:cubicBezTo>
                  <a:cubicBezTo>
                    <a:pt x="12418" y="20063"/>
                    <a:pt x="12526" y="19355"/>
                    <a:pt x="12741" y="18674"/>
                  </a:cubicBezTo>
                  <a:cubicBezTo>
                    <a:pt x="13637" y="15931"/>
                    <a:pt x="16222" y="14558"/>
                    <a:pt x="18806" y="14558"/>
                  </a:cubicBezTo>
                  <a:close/>
                  <a:moveTo>
                    <a:pt x="117964" y="20706"/>
                  </a:moveTo>
                  <a:cubicBezTo>
                    <a:pt x="118390" y="20706"/>
                    <a:pt x="118819" y="20745"/>
                    <a:pt x="119245" y="20825"/>
                  </a:cubicBezTo>
                  <a:cubicBezTo>
                    <a:pt x="118726" y="21443"/>
                    <a:pt x="118322" y="22151"/>
                    <a:pt x="118063" y="22913"/>
                  </a:cubicBezTo>
                  <a:lnTo>
                    <a:pt x="118063" y="22904"/>
                  </a:lnTo>
                  <a:cubicBezTo>
                    <a:pt x="117821" y="23611"/>
                    <a:pt x="117722" y="24346"/>
                    <a:pt x="117758" y="25090"/>
                  </a:cubicBezTo>
                  <a:cubicBezTo>
                    <a:pt x="116516" y="23786"/>
                    <a:pt x="114757" y="22948"/>
                    <a:pt x="112897" y="22948"/>
                  </a:cubicBezTo>
                  <a:cubicBezTo>
                    <a:pt x="112878" y="22948"/>
                    <a:pt x="112858" y="22948"/>
                    <a:pt x="112839" y="22948"/>
                  </a:cubicBezTo>
                  <a:cubicBezTo>
                    <a:pt x="114174" y="21503"/>
                    <a:pt x="116038" y="20706"/>
                    <a:pt x="117964" y="20706"/>
                  </a:cubicBezTo>
                  <a:close/>
                  <a:moveTo>
                    <a:pt x="130993" y="20706"/>
                  </a:moveTo>
                  <a:cubicBezTo>
                    <a:pt x="132921" y="20706"/>
                    <a:pt x="134791" y="21503"/>
                    <a:pt x="136127" y="22948"/>
                  </a:cubicBezTo>
                  <a:cubicBezTo>
                    <a:pt x="136107" y="22948"/>
                    <a:pt x="136088" y="22948"/>
                    <a:pt x="136068" y="22948"/>
                  </a:cubicBezTo>
                  <a:cubicBezTo>
                    <a:pt x="134208" y="22948"/>
                    <a:pt x="132440" y="23786"/>
                    <a:pt x="131199" y="25090"/>
                  </a:cubicBezTo>
                  <a:cubicBezTo>
                    <a:pt x="131234" y="24346"/>
                    <a:pt x="131136" y="23611"/>
                    <a:pt x="130894" y="22913"/>
                  </a:cubicBezTo>
                  <a:lnTo>
                    <a:pt x="130894" y="22904"/>
                  </a:lnTo>
                  <a:cubicBezTo>
                    <a:pt x="130634" y="22142"/>
                    <a:pt x="130231" y="21443"/>
                    <a:pt x="129711" y="20825"/>
                  </a:cubicBezTo>
                  <a:cubicBezTo>
                    <a:pt x="130138" y="20745"/>
                    <a:pt x="130567" y="20706"/>
                    <a:pt x="130993" y="20706"/>
                  </a:cubicBezTo>
                  <a:close/>
                  <a:moveTo>
                    <a:pt x="84135" y="20797"/>
                  </a:moveTo>
                  <a:cubicBezTo>
                    <a:pt x="86071" y="20797"/>
                    <a:pt x="87946" y="21599"/>
                    <a:pt x="89290" y="23047"/>
                  </a:cubicBezTo>
                  <a:cubicBezTo>
                    <a:pt x="90626" y="21601"/>
                    <a:pt x="92496" y="20805"/>
                    <a:pt x="94429" y="20805"/>
                  </a:cubicBezTo>
                  <a:cubicBezTo>
                    <a:pt x="94856" y="20805"/>
                    <a:pt x="95287" y="20844"/>
                    <a:pt x="95715" y="20923"/>
                  </a:cubicBezTo>
                  <a:cubicBezTo>
                    <a:pt x="94720" y="22106"/>
                    <a:pt x="94138" y="23602"/>
                    <a:pt x="94228" y="25197"/>
                  </a:cubicBezTo>
                  <a:cubicBezTo>
                    <a:pt x="92977" y="23894"/>
                    <a:pt x="91218" y="23056"/>
                    <a:pt x="89350" y="23056"/>
                  </a:cubicBezTo>
                  <a:cubicBezTo>
                    <a:pt x="89330" y="23056"/>
                    <a:pt x="89310" y="23056"/>
                    <a:pt x="89290" y="23056"/>
                  </a:cubicBezTo>
                  <a:cubicBezTo>
                    <a:pt x="89271" y="23056"/>
                    <a:pt x="89251" y="23056"/>
                    <a:pt x="89231" y="23056"/>
                  </a:cubicBezTo>
                  <a:cubicBezTo>
                    <a:pt x="87362" y="23056"/>
                    <a:pt x="85595" y="23894"/>
                    <a:pt x="84353" y="25197"/>
                  </a:cubicBezTo>
                  <a:cubicBezTo>
                    <a:pt x="84434" y="23602"/>
                    <a:pt x="83851" y="22106"/>
                    <a:pt x="82866" y="20923"/>
                  </a:cubicBezTo>
                  <a:lnTo>
                    <a:pt x="82857" y="20914"/>
                  </a:lnTo>
                  <a:cubicBezTo>
                    <a:pt x="83283" y="20835"/>
                    <a:pt x="83710" y="20797"/>
                    <a:pt x="84135" y="20797"/>
                  </a:cubicBezTo>
                  <a:close/>
                  <a:moveTo>
                    <a:pt x="47488" y="20904"/>
                  </a:moveTo>
                  <a:cubicBezTo>
                    <a:pt x="47912" y="20904"/>
                    <a:pt x="48338" y="20943"/>
                    <a:pt x="48762" y="21022"/>
                  </a:cubicBezTo>
                  <a:cubicBezTo>
                    <a:pt x="48242" y="21640"/>
                    <a:pt x="47839" y="22348"/>
                    <a:pt x="47579" y="23110"/>
                  </a:cubicBezTo>
                  <a:cubicBezTo>
                    <a:pt x="47337" y="23809"/>
                    <a:pt x="47239" y="24552"/>
                    <a:pt x="47275" y="25287"/>
                  </a:cubicBezTo>
                  <a:cubicBezTo>
                    <a:pt x="46033" y="23992"/>
                    <a:pt x="44274" y="23154"/>
                    <a:pt x="42414" y="23154"/>
                  </a:cubicBezTo>
                  <a:cubicBezTo>
                    <a:pt x="42395" y="23154"/>
                    <a:pt x="42375" y="23154"/>
                    <a:pt x="42355" y="23154"/>
                  </a:cubicBezTo>
                  <a:cubicBezTo>
                    <a:pt x="43693" y="21707"/>
                    <a:pt x="45560" y="20904"/>
                    <a:pt x="47488" y="20904"/>
                  </a:cubicBezTo>
                  <a:close/>
                  <a:moveTo>
                    <a:pt x="60505" y="20912"/>
                  </a:moveTo>
                  <a:cubicBezTo>
                    <a:pt x="62435" y="20912"/>
                    <a:pt x="64301" y="21709"/>
                    <a:pt x="65644" y="23154"/>
                  </a:cubicBezTo>
                  <a:cubicBezTo>
                    <a:pt x="65624" y="23154"/>
                    <a:pt x="65604" y="23154"/>
                    <a:pt x="65584" y="23154"/>
                  </a:cubicBezTo>
                  <a:cubicBezTo>
                    <a:pt x="63716" y="23154"/>
                    <a:pt x="61957" y="23993"/>
                    <a:pt x="60715" y="25296"/>
                  </a:cubicBezTo>
                  <a:lnTo>
                    <a:pt x="60715" y="25287"/>
                  </a:lnTo>
                  <a:cubicBezTo>
                    <a:pt x="60751" y="24552"/>
                    <a:pt x="60644" y="23809"/>
                    <a:pt x="60411" y="23110"/>
                  </a:cubicBezTo>
                  <a:cubicBezTo>
                    <a:pt x="60151" y="22348"/>
                    <a:pt x="59748" y="21640"/>
                    <a:pt x="59219" y="21031"/>
                  </a:cubicBezTo>
                  <a:cubicBezTo>
                    <a:pt x="59647" y="20951"/>
                    <a:pt x="60078" y="20912"/>
                    <a:pt x="60505" y="20912"/>
                  </a:cubicBezTo>
                  <a:close/>
                  <a:moveTo>
                    <a:pt x="107673" y="20699"/>
                  </a:moveTo>
                  <a:cubicBezTo>
                    <a:pt x="109600" y="20699"/>
                    <a:pt x="111466" y="21495"/>
                    <a:pt x="112812" y="22939"/>
                  </a:cubicBezTo>
                  <a:cubicBezTo>
                    <a:pt x="112793" y="22939"/>
                    <a:pt x="112774" y="22939"/>
                    <a:pt x="112756" y="22939"/>
                  </a:cubicBezTo>
                  <a:cubicBezTo>
                    <a:pt x="110769" y="22939"/>
                    <a:pt x="108902" y="23885"/>
                    <a:pt x="107659" y="25332"/>
                  </a:cubicBezTo>
                  <a:cubicBezTo>
                    <a:pt x="107785" y="23674"/>
                    <a:pt x="107184" y="22097"/>
                    <a:pt x="106136" y="20878"/>
                  </a:cubicBezTo>
                  <a:lnTo>
                    <a:pt x="106136" y="20870"/>
                  </a:lnTo>
                  <a:cubicBezTo>
                    <a:pt x="106647" y="20755"/>
                    <a:pt x="107162" y="20699"/>
                    <a:pt x="107673" y="20699"/>
                  </a:cubicBezTo>
                  <a:close/>
                  <a:moveTo>
                    <a:pt x="13670" y="20994"/>
                  </a:moveTo>
                  <a:cubicBezTo>
                    <a:pt x="15606" y="20994"/>
                    <a:pt x="17480" y="21797"/>
                    <a:pt x="18825" y="23244"/>
                  </a:cubicBezTo>
                  <a:cubicBezTo>
                    <a:pt x="18805" y="23244"/>
                    <a:pt x="18786" y="23244"/>
                    <a:pt x="18766" y="23244"/>
                  </a:cubicBezTo>
                  <a:cubicBezTo>
                    <a:pt x="16897" y="23244"/>
                    <a:pt x="15129" y="24082"/>
                    <a:pt x="13888" y="25386"/>
                  </a:cubicBezTo>
                  <a:cubicBezTo>
                    <a:pt x="13951" y="23809"/>
                    <a:pt x="13368" y="22303"/>
                    <a:pt x="12382" y="21120"/>
                  </a:cubicBezTo>
                  <a:lnTo>
                    <a:pt x="12391" y="21111"/>
                  </a:lnTo>
                  <a:cubicBezTo>
                    <a:pt x="12817" y="21032"/>
                    <a:pt x="13245" y="20994"/>
                    <a:pt x="13670" y="20994"/>
                  </a:cubicBezTo>
                  <a:close/>
                  <a:moveTo>
                    <a:pt x="23971" y="20994"/>
                  </a:moveTo>
                  <a:cubicBezTo>
                    <a:pt x="24396" y="20994"/>
                    <a:pt x="24824" y="21032"/>
                    <a:pt x="25250" y="21111"/>
                  </a:cubicBezTo>
                  <a:cubicBezTo>
                    <a:pt x="24255" y="22294"/>
                    <a:pt x="23673" y="23791"/>
                    <a:pt x="23753" y="25386"/>
                  </a:cubicBezTo>
                  <a:cubicBezTo>
                    <a:pt x="22512" y="24082"/>
                    <a:pt x="20744" y="23244"/>
                    <a:pt x="18884" y="23244"/>
                  </a:cubicBezTo>
                  <a:cubicBezTo>
                    <a:pt x="18864" y="23244"/>
                    <a:pt x="18845" y="23244"/>
                    <a:pt x="18825" y="23244"/>
                  </a:cubicBezTo>
                  <a:cubicBezTo>
                    <a:pt x="20162" y="21797"/>
                    <a:pt x="22036" y="20994"/>
                    <a:pt x="23971" y="20994"/>
                  </a:cubicBezTo>
                  <a:close/>
                  <a:moveTo>
                    <a:pt x="37165" y="20902"/>
                  </a:moveTo>
                  <a:cubicBezTo>
                    <a:pt x="39100" y="20902"/>
                    <a:pt x="40977" y="21703"/>
                    <a:pt x="42328" y="23154"/>
                  </a:cubicBezTo>
                  <a:cubicBezTo>
                    <a:pt x="42310" y="23154"/>
                    <a:pt x="42291" y="23154"/>
                    <a:pt x="42273" y="23154"/>
                  </a:cubicBezTo>
                  <a:cubicBezTo>
                    <a:pt x="40286" y="23154"/>
                    <a:pt x="38419" y="24100"/>
                    <a:pt x="37176" y="25547"/>
                  </a:cubicBezTo>
                  <a:cubicBezTo>
                    <a:pt x="37302" y="23871"/>
                    <a:pt x="36701" y="22303"/>
                    <a:pt x="35653" y="21076"/>
                  </a:cubicBezTo>
                  <a:lnTo>
                    <a:pt x="35653" y="21067"/>
                  </a:lnTo>
                  <a:cubicBezTo>
                    <a:pt x="36155" y="20956"/>
                    <a:pt x="36662" y="20902"/>
                    <a:pt x="37165" y="20902"/>
                  </a:cubicBezTo>
                  <a:close/>
                  <a:moveTo>
                    <a:pt x="124474" y="18856"/>
                  </a:moveTo>
                  <a:cubicBezTo>
                    <a:pt x="127057" y="18856"/>
                    <a:pt x="129639" y="20229"/>
                    <a:pt x="130536" y="22975"/>
                  </a:cubicBezTo>
                  <a:cubicBezTo>
                    <a:pt x="130751" y="23656"/>
                    <a:pt x="130867" y="24364"/>
                    <a:pt x="130867" y="25081"/>
                  </a:cubicBezTo>
                  <a:cubicBezTo>
                    <a:pt x="130388" y="24976"/>
                    <a:pt x="129906" y="24925"/>
                    <a:pt x="129426" y="24925"/>
                  </a:cubicBezTo>
                  <a:cubicBezTo>
                    <a:pt x="127574" y="24925"/>
                    <a:pt x="125776" y="25691"/>
                    <a:pt x="124487" y="27079"/>
                  </a:cubicBezTo>
                  <a:cubicBezTo>
                    <a:pt x="123206" y="25708"/>
                    <a:pt x="121414" y="24920"/>
                    <a:pt x="119532" y="24920"/>
                  </a:cubicBezTo>
                  <a:cubicBezTo>
                    <a:pt x="119048" y="24920"/>
                    <a:pt x="118564" y="24973"/>
                    <a:pt x="118089" y="25081"/>
                  </a:cubicBezTo>
                  <a:cubicBezTo>
                    <a:pt x="118089" y="24364"/>
                    <a:pt x="118197" y="23656"/>
                    <a:pt x="118412" y="22975"/>
                  </a:cubicBezTo>
                  <a:cubicBezTo>
                    <a:pt x="119308" y="20229"/>
                    <a:pt x="121891" y="18856"/>
                    <a:pt x="124474" y="18856"/>
                  </a:cubicBezTo>
                  <a:close/>
                  <a:moveTo>
                    <a:pt x="77629" y="18952"/>
                  </a:moveTo>
                  <a:cubicBezTo>
                    <a:pt x="80805" y="18952"/>
                    <a:pt x="83981" y="21031"/>
                    <a:pt x="84022" y="25188"/>
                  </a:cubicBezTo>
                  <a:cubicBezTo>
                    <a:pt x="83543" y="25084"/>
                    <a:pt x="83060" y="25032"/>
                    <a:pt x="82581" y="25032"/>
                  </a:cubicBezTo>
                  <a:cubicBezTo>
                    <a:pt x="80728" y="25032"/>
                    <a:pt x="78930" y="25798"/>
                    <a:pt x="77642" y="27187"/>
                  </a:cubicBezTo>
                  <a:cubicBezTo>
                    <a:pt x="76360" y="25816"/>
                    <a:pt x="74568" y="25027"/>
                    <a:pt x="72687" y="25027"/>
                  </a:cubicBezTo>
                  <a:cubicBezTo>
                    <a:pt x="72203" y="25027"/>
                    <a:pt x="71719" y="25081"/>
                    <a:pt x="71244" y="25188"/>
                  </a:cubicBezTo>
                  <a:cubicBezTo>
                    <a:pt x="71280" y="21031"/>
                    <a:pt x="74454" y="18952"/>
                    <a:pt x="77629" y="18952"/>
                  </a:cubicBezTo>
                  <a:close/>
                  <a:moveTo>
                    <a:pt x="100945" y="18952"/>
                  </a:moveTo>
                  <a:cubicBezTo>
                    <a:pt x="104119" y="18952"/>
                    <a:pt x="107295" y="21030"/>
                    <a:pt x="107337" y="25187"/>
                  </a:cubicBezTo>
                  <a:lnTo>
                    <a:pt x="107337" y="25187"/>
                  </a:lnTo>
                  <a:cubicBezTo>
                    <a:pt x="106865" y="25086"/>
                    <a:pt x="106389" y="25037"/>
                    <a:pt x="105918" y="25037"/>
                  </a:cubicBezTo>
                  <a:cubicBezTo>
                    <a:pt x="104057" y="25037"/>
                    <a:pt x="102256" y="25803"/>
                    <a:pt x="100957" y="27196"/>
                  </a:cubicBezTo>
                  <a:cubicBezTo>
                    <a:pt x="99676" y="25816"/>
                    <a:pt x="97883" y="25036"/>
                    <a:pt x="96002" y="25036"/>
                  </a:cubicBezTo>
                  <a:cubicBezTo>
                    <a:pt x="95518" y="25036"/>
                    <a:pt x="95034" y="25081"/>
                    <a:pt x="94559" y="25188"/>
                  </a:cubicBezTo>
                  <a:cubicBezTo>
                    <a:pt x="94595" y="21031"/>
                    <a:pt x="97769" y="18952"/>
                    <a:pt x="100945" y="18952"/>
                  </a:cubicBezTo>
                  <a:close/>
                  <a:moveTo>
                    <a:pt x="53997" y="19058"/>
                  </a:moveTo>
                  <a:cubicBezTo>
                    <a:pt x="56578" y="19058"/>
                    <a:pt x="59157" y="20432"/>
                    <a:pt x="60052" y="23181"/>
                  </a:cubicBezTo>
                  <a:cubicBezTo>
                    <a:pt x="60267" y="23853"/>
                    <a:pt x="60384" y="24570"/>
                    <a:pt x="60384" y="25278"/>
                  </a:cubicBezTo>
                  <a:cubicBezTo>
                    <a:pt x="59909" y="25176"/>
                    <a:pt x="59430" y="25126"/>
                    <a:pt x="58956" y="25126"/>
                  </a:cubicBezTo>
                  <a:cubicBezTo>
                    <a:pt x="57095" y="25126"/>
                    <a:pt x="55295" y="25893"/>
                    <a:pt x="53995" y="27285"/>
                  </a:cubicBezTo>
                  <a:cubicBezTo>
                    <a:pt x="52714" y="25905"/>
                    <a:pt x="50922" y="25126"/>
                    <a:pt x="49049" y="25126"/>
                  </a:cubicBezTo>
                  <a:cubicBezTo>
                    <a:pt x="48556" y="25126"/>
                    <a:pt x="48072" y="25180"/>
                    <a:pt x="47597" y="25278"/>
                  </a:cubicBezTo>
                  <a:cubicBezTo>
                    <a:pt x="47606" y="24570"/>
                    <a:pt x="47714" y="23853"/>
                    <a:pt x="47929" y="23181"/>
                  </a:cubicBezTo>
                  <a:cubicBezTo>
                    <a:pt x="48830" y="20434"/>
                    <a:pt x="51414" y="19058"/>
                    <a:pt x="53997" y="19058"/>
                  </a:cubicBezTo>
                  <a:close/>
                  <a:moveTo>
                    <a:pt x="7163" y="19140"/>
                  </a:moveTo>
                  <a:cubicBezTo>
                    <a:pt x="10339" y="19140"/>
                    <a:pt x="13516" y="21219"/>
                    <a:pt x="13556" y="25377"/>
                  </a:cubicBezTo>
                  <a:cubicBezTo>
                    <a:pt x="13079" y="25272"/>
                    <a:pt x="12598" y="25222"/>
                    <a:pt x="12120" y="25222"/>
                  </a:cubicBezTo>
                  <a:cubicBezTo>
                    <a:pt x="10263" y="25222"/>
                    <a:pt x="8460" y="25990"/>
                    <a:pt x="7163" y="27379"/>
                  </a:cubicBezTo>
                  <a:lnTo>
                    <a:pt x="7163" y="27379"/>
                  </a:lnTo>
                  <a:cubicBezTo>
                    <a:pt x="5882" y="26002"/>
                    <a:pt x="4092" y="25224"/>
                    <a:pt x="2212" y="25224"/>
                  </a:cubicBezTo>
                  <a:cubicBezTo>
                    <a:pt x="1728" y="25224"/>
                    <a:pt x="1245" y="25278"/>
                    <a:pt x="770" y="25377"/>
                  </a:cubicBezTo>
                  <a:cubicBezTo>
                    <a:pt x="810" y="21219"/>
                    <a:pt x="3987" y="19140"/>
                    <a:pt x="7163" y="19140"/>
                  </a:cubicBezTo>
                  <a:close/>
                  <a:moveTo>
                    <a:pt x="30465" y="19152"/>
                  </a:moveTo>
                  <a:cubicBezTo>
                    <a:pt x="33638" y="19152"/>
                    <a:pt x="36811" y="21228"/>
                    <a:pt x="36854" y="25382"/>
                  </a:cubicBezTo>
                  <a:lnTo>
                    <a:pt x="36854" y="25382"/>
                  </a:lnTo>
                  <a:cubicBezTo>
                    <a:pt x="36384" y="25282"/>
                    <a:pt x="35912" y="25234"/>
                    <a:pt x="35443" y="25234"/>
                  </a:cubicBezTo>
                  <a:cubicBezTo>
                    <a:pt x="33580" y="25234"/>
                    <a:pt x="31775" y="26000"/>
                    <a:pt x="30483" y="27393"/>
                  </a:cubicBezTo>
                  <a:cubicBezTo>
                    <a:pt x="29201" y="26013"/>
                    <a:pt x="27409" y="25233"/>
                    <a:pt x="25528" y="25233"/>
                  </a:cubicBezTo>
                  <a:cubicBezTo>
                    <a:pt x="25044" y="25233"/>
                    <a:pt x="24560" y="25287"/>
                    <a:pt x="24085" y="25386"/>
                  </a:cubicBezTo>
                  <a:cubicBezTo>
                    <a:pt x="24116" y="21231"/>
                    <a:pt x="27290" y="19152"/>
                    <a:pt x="30465" y="19152"/>
                  </a:cubicBezTo>
                  <a:close/>
                  <a:moveTo>
                    <a:pt x="119325" y="25304"/>
                  </a:moveTo>
                  <a:cubicBezTo>
                    <a:pt x="121264" y="25304"/>
                    <a:pt x="123133" y="26108"/>
                    <a:pt x="124478" y="27563"/>
                  </a:cubicBezTo>
                  <a:cubicBezTo>
                    <a:pt x="124458" y="27563"/>
                    <a:pt x="124438" y="27563"/>
                    <a:pt x="124418" y="27563"/>
                  </a:cubicBezTo>
                  <a:cubicBezTo>
                    <a:pt x="122550" y="27563"/>
                    <a:pt x="120782" y="28392"/>
                    <a:pt x="119541" y="29696"/>
                  </a:cubicBezTo>
                  <a:cubicBezTo>
                    <a:pt x="119622" y="28110"/>
                    <a:pt x="119039" y="26604"/>
                    <a:pt x="118045" y="25421"/>
                  </a:cubicBezTo>
                  <a:cubicBezTo>
                    <a:pt x="118472" y="25342"/>
                    <a:pt x="118900" y="25304"/>
                    <a:pt x="119325" y="25304"/>
                  </a:cubicBezTo>
                  <a:close/>
                  <a:moveTo>
                    <a:pt x="129625" y="25304"/>
                  </a:moveTo>
                  <a:cubicBezTo>
                    <a:pt x="130050" y="25304"/>
                    <a:pt x="130477" y="25342"/>
                    <a:pt x="130903" y="25421"/>
                  </a:cubicBezTo>
                  <a:cubicBezTo>
                    <a:pt x="129908" y="26604"/>
                    <a:pt x="129326" y="28101"/>
                    <a:pt x="129415" y="29696"/>
                  </a:cubicBezTo>
                  <a:cubicBezTo>
                    <a:pt x="128165" y="28392"/>
                    <a:pt x="126398" y="27563"/>
                    <a:pt x="124538" y="27563"/>
                  </a:cubicBezTo>
                  <a:cubicBezTo>
                    <a:pt x="124518" y="27563"/>
                    <a:pt x="124498" y="27563"/>
                    <a:pt x="124478" y="27563"/>
                  </a:cubicBezTo>
                  <a:cubicBezTo>
                    <a:pt x="125816" y="26108"/>
                    <a:pt x="127690" y="25304"/>
                    <a:pt x="129625" y="25304"/>
                  </a:cubicBezTo>
                  <a:close/>
                  <a:moveTo>
                    <a:pt x="95793" y="25402"/>
                  </a:moveTo>
                  <a:cubicBezTo>
                    <a:pt x="97728" y="25402"/>
                    <a:pt x="99603" y="26205"/>
                    <a:pt x="100948" y="27653"/>
                  </a:cubicBezTo>
                  <a:lnTo>
                    <a:pt x="100948" y="27653"/>
                  </a:lnTo>
                  <a:cubicBezTo>
                    <a:pt x="100945" y="27653"/>
                    <a:pt x="100942" y="27653"/>
                    <a:pt x="100939" y="27653"/>
                  </a:cubicBezTo>
                  <a:cubicBezTo>
                    <a:pt x="100919" y="27652"/>
                    <a:pt x="100900" y="27652"/>
                    <a:pt x="100880" y="27652"/>
                  </a:cubicBezTo>
                  <a:cubicBezTo>
                    <a:pt x="99020" y="27652"/>
                    <a:pt x="97252" y="28491"/>
                    <a:pt x="96011" y="29794"/>
                  </a:cubicBezTo>
                  <a:cubicBezTo>
                    <a:pt x="96091" y="28199"/>
                    <a:pt x="95509" y="26703"/>
                    <a:pt x="94514" y="25520"/>
                  </a:cubicBezTo>
                  <a:cubicBezTo>
                    <a:pt x="94940" y="25441"/>
                    <a:pt x="95368" y="25402"/>
                    <a:pt x="95793" y="25402"/>
                  </a:cubicBezTo>
                  <a:close/>
                  <a:moveTo>
                    <a:pt x="82779" y="25411"/>
                  </a:moveTo>
                  <a:cubicBezTo>
                    <a:pt x="83204" y="25411"/>
                    <a:pt x="83632" y="25450"/>
                    <a:pt x="84057" y="25529"/>
                  </a:cubicBezTo>
                  <a:cubicBezTo>
                    <a:pt x="83063" y="26703"/>
                    <a:pt x="82480" y="28208"/>
                    <a:pt x="82570" y="29803"/>
                  </a:cubicBezTo>
                  <a:cubicBezTo>
                    <a:pt x="81320" y="28500"/>
                    <a:pt x="79561" y="27661"/>
                    <a:pt x="77692" y="27661"/>
                  </a:cubicBezTo>
                  <a:cubicBezTo>
                    <a:pt x="77672" y="27661"/>
                    <a:pt x="77653" y="27661"/>
                    <a:pt x="77633" y="27662"/>
                  </a:cubicBezTo>
                  <a:cubicBezTo>
                    <a:pt x="78970" y="26214"/>
                    <a:pt x="80844" y="25411"/>
                    <a:pt x="82779" y="25411"/>
                  </a:cubicBezTo>
                  <a:close/>
                  <a:moveTo>
                    <a:pt x="59128" y="25506"/>
                  </a:moveTo>
                  <a:cubicBezTo>
                    <a:pt x="59557" y="25506"/>
                    <a:pt x="59990" y="25546"/>
                    <a:pt x="60420" y="25628"/>
                  </a:cubicBezTo>
                  <a:cubicBezTo>
                    <a:pt x="59434" y="26801"/>
                    <a:pt x="58852" y="28307"/>
                    <a:pt x="58932" y="29893"/>
                  </a:cubicBezTo>
                  <a:cubicBezTo>
                    <a:pt x="57697" y="28596"/>
                    <a:pt x="55941" y="27760"/>
                    <a:pt x="54083" y="27760"/>
                  </a:cubicBezTo>
                  <a:cubicBezTo>
                    <a:pt x="54054" y="27760"/>
                    <a:pt x="54024" y="27760"/>
                    <a:pt x="53995" y="27760"/>
                  </a:cubicBezTo>
                  <a:cubicBezTo>
                    <a:pt x="53975" y="27760"/>
                    <a:pt x="53955" y="27760"/>
                    <a:pt x="53935" y="27760"/>
                  </a:cubicBezTo>
                  <a:cubicBezTo>
                    <a:pt x="52067" y="27760"/>
                    <a:pt x="50308" y="28589"/>
                    <a:pt x="49058" y="29893"/>
                  </a:cubicBezTo>
                  <a:cubicBezTo>
                    <a:pt x="49138" y="28307"/>
                    <a:pt x="48565" y="26801"/>
                    <a:pt x="47561" y="25619"/>
                  </a:cubicBezTo>
                  <a:lnTo>
                    <a:pt x="47561" y="25619"/>
                  </a:lnTo>
                  <a:lnTo>
                    <a:pt x="47570" y="25628"/>
                  </a:lnTo>
                  <a:cubicBezTo>
                    <a:pt x="48002" y="25546"/>
                    <a:pt x="48436" y="25506"/>
                    <a:pt x="48867" y="25506"/>
                  </a:cubicBezTo>
                  <a:cubicBezTo>
                    <a:pt x="50796" y="25506"/>
                    <a:pt x="52663" y="26308"/>
                    <a:pt x="54004" y="27751"/>
                  </a:cubicBezTo>
                  <a:cubicBezTo>
                    <a:pt x="55337" y="26308"/>
                    <a:pt x="57203" y="25506"/>
                    <a:pt x="59128" y="25506"/>
                  </a:cubicBezTo>
                  <a:close/>
                  <a:moveTo>
                    <a:pt x="25327" y="25613"/>
                  </a:moveTo>
                  <a:cubicBezTo>
                    <a:pt x="27257" y="25613"/>
                    <a:pt x="29124" y="26416"/>
                    <a:pt x="30465" y="27859"/>
                  </a:cubicBezTo>
                  <a:lnTo>
                    <a:pt x="30465" y="27859"/>
                  </a:lnTo>
                  <a:cubicBezTo>
                    <a:pt x="30462" y="27859"/>
                    <a:pt x="30459" y="27859"/>
                    <a:pt x="30456" y="27859"/>
                  </a:cubicBezTo>
                  <a:cubicBezTo>
                    <a:pt x="30436" y="27859"/>
                    <a:pt x="30416" y="27858"/>
                    <a:pt x="30397" y="27858"/>
                  </a:cubicBezTo>
                  <a:cubicBezTo>
                    <a:pt x="28528" y="27858"/>
                    <a:pt x="26769" y="28697"/>
                    <a:pt x="25519" y="30000"/>
                  </a:cubicBezTo>
                  <a:cubicBezTo>
                    <a:pt x="25608" y="28414"/>
                    <a:pt x="25026" y="26909"/>
                    <a:pt x="24031" y="25735"/>
                  </a:cubicBezTo>
                  <a:cubicBezTo>
                    <a:pt x="24463" y="25653"/>
                    <a:pt x="24897" y="25613"/>
                    <a:pt x="25327" y="25613"/>
                  </a:cubicBezTo>
                  <a:close/>
                  <a:moveTo>
                    <a:pt x="106136" y="30070"/>
                  </a:moveTo>
                  <a:cubicBezTo>
                    <a:pt x="106135" y="30070"/>
                    <a:pt x="106135" y="30070"/>
                    <a:pt x="106134" y="30070"/>
                  </a:cubicBezTo>
                  <a:lnTo>
                    <a:pt x="106134" y="30070"/>
                  </a:lnTo>
                  <a:lnTo>
                    <a:pt x="106136" y="30072"/>
                  </a:lnTo>
                  <a:cubicBezTo>
                    <a:pt x="106136" y="30071"/>
                    <a:pt x="106136" y="30071"/>
                    <a:pt x="106136" y="30070"/>
                  </a:cubicBezTo>
                  <a:close/>
                  <a:moveTo>
                    <a:pt x="70806" y="20910"/>
                  </a:moveTo>
                  <a:cubicBezTo>
                    <a:pt x="71297" y="20910"/>
                    <a:pt x="71792" y="20961"/>
                    <a:pt x="72283" y="21067"/>
                  </a:cubicBezTo>
                  <a:cubicBezTo>
                    <a:pt x="71289" y="22321"/>
                    <a:pt x="70742" y="23907"/>
                    <a:pt x="70939" y="25574"/>
                  </a:cubicBezTo>
                  <a:cubicBezTo>
                    <a:pt x="71449" y="25460"/>
                    <a:pt x="71962" y="25404"/>
                    <a:pt x="72472" y="25404"/>
                  </a:cubicBezTo>
                  <a:cubicBezTo>
                    <a:pt x="74409" y="25404"/>
                    <a:pt x="76285" y="26207"/>
                    <a:pt x="77633" y="27662"/>
                  </a:cubicBezTo>
                  <a:cubicBezTo>
                    <a:pt x="77615" y="27661"/>
                    <a:pt x="77597" y="27661"/>
                    <a:pt x="77578" y="27661"/>
                  </a:cubicBezTo>
                  <a:cubicBezTo>
                    <a:pt x="75520" y="27661"/>
                    <a:pt x="73598" y="28670"/>
                    <a:pt x="72346" y="30197"/>
                  </a:cubicBezTo>
                  <a:cubicBezTo>
                    <a:pt x="72748" y="26467"/>
                    <a:pt x="69425" y="23154"/>
                    <a:pt x="65707" y="23154"/>
                  </a:cubicBezTo>
                  <a:cubicBezTo>
                    <a:pt x="65692" y="23154"/>
                    <a:pt x="65677" y="23154"/>
                    <a:pt x="65662" y="23154"/>
                  </a:cubicBezTo>
                  <a:cubicBezTo>
                    <a:pt x="67004" y="21705"/>
                    <a:pt x="68876" y="20910"/>
                    <a:pt x="70806" y="20910"/>
                  </a:cubicBezTo>
                  <a:close/>
                  <a:moveTo>
                    <a:pt x="112818" y="23450"/>
                  </a:moveTo>
                  <a:cubicBezTo>
                    <a:pt x="115995" y="23450"/>
                    <a:pt x="119174" y="25529"/>
                    <a:pt x="119218" y="29687"/>
                  </a:cubicBezTo>
                  <a:cubicBezTo>
                    <a:pt x="118738" y="29582"/>
                    <a:pt x="118254" y="29531"/>
                    <a:pt x="117774" y="29531"/>
                  </a:cubicBezTo>
                  <a:cubicBezTo>
                    <a:pt x="115916" y="29531"/>
                    <a:pt x="114117" y="30298"/>
                    <a:pt x="112821" y="31694"/>
                  </a:cubicBezTo>
                  <a:cubicBezTo>
                    <a:pt x="111548" y="30314"/>
                    <a:pt x="109756" y="29534"/>
                    <a:pt x="107874" y="29534"/>
                  </a:cubicBezTo>
                  <a:cubicBezTo>
                    <a:pt x="107391" y="29534"/>
                    <a:pt x="106907" y="29588"/>
                    <a:pt x="106432" y="29687"/>
                  </a:cubicBezTo>
                  <a:cubicBezTo>
                    <a:pt x="106468" y="25529"/>
                    <a:pt x="109642" y="23450"/>
                    <a:pt x="112818" y="23450"/>
                  </a:cubicBezTo>
                  <a:close/>
                  <a:moveTo>
                    <a:pt x="136132" y="23450"/>
                  </a:moveTo>
                  <a:cubicBezTo>
                    <a:pt x="139308" y="23450"/>
                    <a:pt x="142484" y="25529"/>
                    <a:pt x="142525" y="29687"/>
                  </a:cubicBezTo>
                  <a:cubicBezTo>
                    <a:pt x="142051" y="29585"/>
                    <a:pt x="141574" y="29535"/>
                    <a:pt x="141100" y="29535"/>
                  </a:cubicBezTo>
                  <a:cubicBezTo>
                    <a:pt x="139242" y="29535"/>
                    <a:pt x="137437" y="30301"/>
                    <a:pt x="136145" y="31694"/>
                  </a:cubicBezTo>
                  <a:cubicBezTo>
                    <a:pt x="134863" y="30314"/>
                    <a:pt x="133071" y="29534"/>
                    <a:pt x="131190" y="29534"/>
                  </a:cubicBezTo>
                  <a:cubicBezTo>
                    <a:pt x="130706" y="29534"/>
                    <a:pt x="130222" y="29588"/>
                    <a:pt x="129747" y="29687"/>
                  </a:cubicBezTo>
                  <a:cubicBezTo>
                    <a:pt x="129783" y="25529"/>
                    <a:pt x="132957" y="23450"/>
                    <a:pt x="136132" y="23450"/>
                  </a:cubicBezTo>
                  <a:close/>
                  <a:moveTo>
                    <a:pt x="89290" y="23558"/>
                  </a:moveTo>
                  <a:cubicBezTo>
                    <a:pt x="92466" y="23558"/>
                    <a:pt x="95642" y="25636"/>
                    <a:pt x="95679" y="29792"/>
                  </a:cubicBezTo>
                  <a:lnTo>
                    <a:pt x="95679" y="29792"/>
                  </a:lnTo>
                  <a:cubicBezTo>
                    <a:pt x="95202" y="29689"/>
                    <a:pt x="94721" y="29638"/>
                    <a:pt x="94245" y="29638"/>
                  </a:cubicBezTo>
                  <a:cubicBezTo>
                    <a:pt x="92389" y="29638"/>
                    <a:pt x="90595" y="30406"/>
                    <a:pt x="89299" y="31801"/>
                  </a:cubicBezTo>
                  <a:cubicBezTo>
                    <a:pt x="88025" y="30429"/>
                    <a:pt x="86246" y="29642"/>
                    <a:pt x="84376" y="29642"/>
                  </a:cubicBezTo>
                  <a:cubicBezTo>
                    <a:pt x="84365" y="29642"/>
                    <a:pt x="84355" y="29642"/>
                    <a:pt x="84344" y="29642"/>
                  </a:cubicBezTo>
                  <a:cubicBezTo>
                    <a:pt x="83860" y="29642"/>
                    <a:pt x="83376" y="29687"/>
                    <a:pt x="82902" y="29794"/>
                  </a:cubicBezTo>
                  <a:cubicBezTo>
                    <a:pt x="82937" y="25637"/>
                    <a:pt x="86114" y="23558"/>
                    <a:pt x="89290" y="23558"/>
                  </a:cubicBezTo>
                  <a:close/>
                  <a:moveTo>
                    <a:pt x="42335" y="23651"/>
                  </a:moveTo>
                  <a:cubicBezTo>
                    <a:pt x="45511" y="23651"/>
                    <a:pt x="48686" y="25727"/>
                    <a:pt x="48726" y="29884"/>
                  </a:cubicBezTo>
                  <a:cubicBezTo>
                    <a:pt x="48251" y="29782"/>
                    <a:pt x="47772" y="29732"/>
                    <a:pt x="47298" y="29732"/>
                  </a:cubicBezTo>
                  <a:cubicBezTo>
                    <a:pt x="45434" y="29732"/>
                    <a:pt x="43630" y="30499"/>
                    <a:pt x="42337" y="31891"/>
                  </a:cubicBezTo>
                  <a:cubicBezTo>
                    <a:pt x="41056" y="30511"/>
                    <a:pt x="39264" y="29731"/>
                    <a:pt x="37382" y="29731"/>
                  </a:cubicBezTo>
                  <a:cubicBezTo>
                    <a:pt x="36898" y="29731"/>
                    <a:pt x="36415" y="29785"/>
                    <a:pt x="35940" y="29884"/>
                  </a:cubicBezTo>
                  <a:cubicBezTo>
                    <a:pt x="35980" y="25729"/>
                    <a:pt x="39158" y="23651"/>
                    <a:pt x="42335" y="23651"/>
                  </a:cubicBezTo>
                  <a:close/>
                  <a:moveTo>
                    <a:pt x="65651" y="23651"/>
                  </a:moveTo>
                  <a:cubicBezTo>
                    <a:pt x="68826" y="23651"/>
                    <a:pt x="72001" y="25727"/>
                    <a:pt x="72041" y="29884"/>
                  </a:cubicBezTo>
                  <a:cubicBezTo>
                    <a:pt x="71568" y="29782"/>
                    <a:pt x="71091" y="29732"/>
                    <a:pt x="70617" y="29732"/>
                  </a:cubicBezTo>
                  <a:cubicBezTo>
                    <a:pt x="68758" y="29732"/>
                    <a:pt x="66952" y="30499"/>
                    <a:pt x="65653" y="31891"/>
                  </a:cubicBezTo>
                  <a:cubicBezTo>
                    <a:pt x="64371" y="30511"/>
                    <a:pt x="62579" y="29731"/>
                    <a:pt x="60697" y="29731"/>
                  </a:cubicBezTo>
                  <a:cubicBezTo>
                    <a:pt x="60214" y="29731"/>
                    <a:pt x="59730" y="29785"/>
                    <a:pt x="59255" y="29884"/>
                  </a:cubicBezTo>
                  <a:cubicBezTo>
                    <a:pt x="59295" y="25729"/>
                    <a:pt x="62473" y="23651"/>
                    <a:pt x="65651" y="23651"/>
                  </a:cubicBezTo>
                  <a:close/>
                  <a:moveTo>
                    <a:pt x="18808" y="23757"/>
                  </a:moveTo>
                  <a:cubicBezTo>
                    <a:pt x="21978" y="23757"/>
                    <a:pt x="25149" y="25829"/>
                    <a:pt x="25196" y="29978"/>
                  </a:cubicBezTo>
                  <a:lnTo>
                    <a:pt x="25196" y="29978"/>
                  </a:lnTo>
                  <a:cubicBezTo>
                    <a:pt x="24721" y="29876"/>
                    <a:pt x="24243" y="29826"/>
                    <a:pt x="23769" y="29826"/>
                  </a:cubicBezTo>
                  <a:cubicBezTo>
                    <a:pt x="21911" y="29826"/>
                    <a:pt x="20114" y="30592"/>
                    <a:pt x="18825" y="31981"/>
                  </a:cubicBezTo>
                  <a:cubicBezTo>
                    <a:pt x="17544" y="30610"/>
                    <a:pt x="15752" y="29821"/>
                    <a:pt x="13870" y="29821"/>
                  </a:cubicBezTo>
                  <a:cubicBezTo>
                    <a:pt x="13386" y="29830"/>
                    <a:pt x="12902" y="29875"/>
                    <a:pt x="12427" y="29982"/>
                  </a:cubicBezTo>
                  <a:cubicBezTo>
                    <a:pt x="12463" y="25834"/>
                    <a:pt x="15635" y="23757"/>
                    <a:pt x="18808" y="23757"/>
                  </a:cubicBezTo>
                  <a:close/>
                  <a:moveTo>
                    <a:pt x="117967" y="29909"/>
                  </a:moveTo>
                  <a:cubicBezTo>
                    <a:pt x="118392" y="29909"/>
                    <a:pt x="118820" y="29948"/>
                    <a:pt x="119245" y="30027"/>
                  </a:cubicBezTo>
                  <a:cubicBezTo>
                    <a:pt x="118253" y="31208"/>
                    <a:pt x="117671" y="32700"/>
                    <a:pt x="117757" y="34292"/>
                  </a:cubicBezTo>
                  <a:lnTo>
                    <a:pt x="117757" y="34292"/>
                  </a:lnTo>
                  <a:cubicBezTo>
                    <a:pt x="116507" y="32989"/>
                    <a:pt x="114740" y="32159"/>
                    <a:pt x="112880" y="32159"/>
                  </a:cubicBezTo>
                  <a:cubicBezTo>
                    <a:pt x="112860" y="32159"/>
                    <a:pt x="112840" y="32160"/>
                    <a:pt x="112821" y="32160"/>
                  </a:cubicBezTo>
                  <a:cubicBezTo>
                    <a:pt x="114158" y="30712"/>
                    <a:pt x="116031" y="29909"/>
                    <a:pt x="117967" y="29909"/>
                  </a:cubicBezTo>
                  <a:close/>
                  <a:moveTo>
                    <a:pt x="84144" y="30017"/>
                  </a:moveTo>
                  <a:cubicBezTo>
                    <a:pt x="86080" y="30017"/>
                    <a:pt x="87953" y="30820"/>
                    <a:pt x="89290" y="32267"/>
                  </a:cubicBezTo>
                  <a:cubicBezTo>
                    <a:pt x="89271" y="32267"/>
                    <a:pt x="89251" y="32267"/>
                    <a:pt x="89231" y="32267"/>
                  </a:cubicBezTo>
                  <a:cubicBezTo>
                    <a:pt x="87362" y="32267"/>
                    <a:pt x="85595" y="33105"/>
                    <a:pt x="84353" y="34409"/>
                  </a:cubicBezTo>
                  <a:cubicBezTo>
                    <a:pt x="84443" y="32814"/>
                    <a:pt x="83851" y="31317"/>
                    <a:pt x="82866" y="30135"/>
                  </a:cubicBezTo>
                  <a:cubicBezTo>
                    <a:pt x="83291" y="30056"/>
                    <a:pt x="83719" y="30017"/>
                    <a:pt x="84144" y="30017"/>
                  </a:cubicBezTo>
                  <a:close/>
                  <a:moveTo>
                    <a:pt x="94437" y="30017"/>
                  </a:moveTo>
                  <a:cubicBezTo>
                    <a:pt x="94862" y="30017"/>
                    <a:pt x="95289" y="30056"/>
                    <a:pt x="95715" y="30135"/>
                  </a:cubicBezTo>
                  <a:cubicBezTo>
                    <a:pt x="94729" y="31317"/>
                    <a:pt x="94138" y="32814"/>
                    <a:pt x="94228" y="34409"/>
                  </a:cubicBezTo>
                  <a:cubicBezTo>
                    <a:pt x="92977" y="33105"/>
                    <a:pt x="91218" y="32267"/>
                    <a:pt x="89350" y="32267"/>
                  </a:cubicBezTo>
                  <a:cubicBezTo>
                    <a:pt x="89333" y="32267"/>
                    <a:pt x="89316" y="32267"/>
                    <a:pt x="89299" y="32267"/>
                  </a:cubicBezTo>
                  <a:lnTo>
                    <a:pt x="89299" y="32267"/>
                  </a:lnTo>
                  <a:cubicBezTo>
                    <a:pt x="90637" y="30820"/>
                    <a:pt x="92504" y="30017"/>
                    <a:pt x="94437" y="30017"/>
                  </a:cubicBezTo>
                  <a:close/>
                  <a:moveTo>
                    <a:pt x="47484" y="30107"/>
                  </a:moveTo>
                  <a:cubicBezTo>
                    <a:pt x="47908" y="30107"/>
                    <a:pt x="48336" y="30145"/>
                    <a:pt x="48762" y="30224"/>
                  </a:cubicBezTo>
                  <a:cubicBezTo>
                    <a:pt x="47767" y="31407"/>
                    <a:pt x="47185" y="32912"/>
                    <a:pt x="47275" y="34498"/>
                  </a:cubicBezTo>
                  <a:cubicBezTo>
                    <a:pt x="46024" y="33195"/>
                    <a:pt x="44256" y="32357"/>
                    <a:pt x="42396" y="32357"/>
                  </a:cubicBezTo>
                  <a:cubicBezTo>
                    <a:pt x="42377" y="32357"/>
                    <a:pt x="42357" y="32357"/>
                    <a:pt x="42337" y="32357"/>
                  </a:cubicBezTo>
                  <a:cubicBezTo>
                    <a:pt x="43675" y="30909"/>
                    <a:pt x="45548" y="30107"/>
                    <a:pt x="47484" y="30107"/>
                  </a:cubicBezTo>
                  <a:close/>
                  <a:moveTo>
                    <a:pt x="60497" y="30107"/>
                  </a:moveTo>
                  <a:cubicBezTo>
                    <a:pt x="62433" y="30107"/>
                    <a:pt x="64308" y="30911"/>
                    <a:pt x="65653" y="32366"/>
                  </a:cubicBezTo>
                  <a:lnTo>
                    <a:pt x="65653" y="32366"/>
                  </a:lnTo>
                  <a:cubicBezTo>
                    <a:pt x="65650" y="32366"/>
                    <a:pt x="65647" y="32366"/>
                    <a:pt x="65644" y="32366"/>
                  </a:cubicBezTo>
                  <a:cubicBezTo>
                    <a:pt x="65624" y="32366"/>
                    <a:pt x="65604" y="32366"/>
                    <a:pt x="65584" y="32366"/>
                  </a:cubicBezTo>
                  <a:cubicBezTo>
                    <a:pt x="63715" y="32366"/>
                    <a:pt x="61957" y="33195"/>
                    <a:pt x="60706" y="34498"/>
                  </a:cubicBezTo>
                  <a:cubicBezTo>
                    <a:pt x="60796" y="32912"/>
                    <a:pt x="60214" y="31407"/>
                    <a:pt x="59219" y="30224"/>
                  </a:cubicBezTo>
                  <a:cubicBezTo>
                    <a:pt x="59644" y="30145"/>
                    <a:pt x="60072" y="30107"/>
                    <a:pt x="60497" y="30107"/>
                  </a:cubicBezTo>
                  <a:close/>
                  <a:moveTo>
                    <a:pt x="106093" y="25399"/>
                  </a:moveTo>
                  <a:cubicBezTo>
                    <a:pt x="106554" y="25399"/>
                    <a:pt x="107019" y="25445"/>
                    <a:pt x="107480" y="25538"/>
                  </a:cubicBezTo>
                  <a:cubicBezTo>
                    <a:pt x="106477" y="26801"/>
                    <a:pt x="105930" y="28395"/>
                    <a:pt x="106136" y="30070"/>
                  </a:cubicBezTo>
                  <a:lnTo>
                    <a:pt x="106136" y="30070"/>
                  </a:lnTo>
                  <a:cubicBezTo>
                    <a:pt x="106645" y="29957"/>
                    <a:pt x="107158" y="29902"/>
                    <a:pt x="107667" y="29902"/>
                  </a:cubicBezTo>
                  <a:cubicBezTo>
                    <a:pt x="109601" y="29902"/>
                    <a:pt x="111474" y="30700"/>
                    <a:pt x="112821" y="32160"/>
                  </a:cubicBezTo>
                  <a:cubicBezTo>
                    <a:pt x="112802" y="32160"/>
                    <a:pt x="112783" y="32160"/>
                    <a:pt x="112764" y="32160"/>
                  </a:cubicBezTo>
                  <a:cubicBezTo>
                    <a:pt x="110778" y="32160"/>
                    <a:pt x="108911" y="33096"/>
                    <a:pt x="107659" y="34543"/>
                  </a:cubicBezTo>
                  <a:cubicBezTo>
                    <a:pt x="107785" y="32877"/>
                    <a:pt x="107175" y="31300"/>
                    <a:pt x="106127" y="30072"/>
                  </a:cubicBezTo>
                  <a:cubicBezTo>
                    <a:pt x="106130" y="30071"/>
                    <a:pt x="106132" y="30071"/>
                    <a:pt x="106134" y="30070"/>
                  </a:cubicBezTo>
                  <a:lnTo>
                    <a:pt x="106134" y="30070"/>
                  </a:lnTo>
                  <a:lnTo>
                    <a:pt x="106127" y="30063"/>
                  </a:lnTo>
                  <a:cubicBezTo>
                    <a:pt x="104875" y="28607"/>
                    <a:pt x="102990" y="27652"/>
                    <a:pt x="100995" y="27652"/>
                  </a:cubicBezTo>
                  <a:cubicBezTo>
                    <a:pt x="100979" y="27652"/>
                    <a:pt x="100964" y="27652"/>
                    <a:pt x="100948" y="27653"/>
                  </a:cubicBezTo>
                  <a:lnTo>
                    <a:pt x="100948" y="27653"/>
                  </a:lnTo>
                  <a:cubicBezTo>
                    <a:pt x="102286" y="26199"/>
                    <a:pt x="104161" y="25399"/>
                    <a:pt x="106093" y="25399"/>
                  </a:cubicBezTo>
                  <a:close/>
                  <a:moveTo>
                    <a:pt x="13651" y="30209"/>
                  </a:moveTo>
                  <a:cubicBezTo>
                    <a:pt x="15587" y="30209"/>
                    <a:pt x="17458" y="31009"/>
                    <a:pt x="18799" y="32455"/>
                  </a:cubicBezTo>
                  <a:lnTo>
                    <a:pt x="18799" y="32455"/>
                  </a:lnTo>
                  <a:cubicBezTo>
                    <a:pt x="18788" y="32455"/>
                    <a:pt x="18777" y="32455"/>
                    <a:pt x="18766" y="32455"/>
                  </a:cubicBezTo>
                  <a:cubicBezTo>
                    <a:pt x="16897" y="32455"/>
                    <a:pt x="15129" y="33294"/>
                    <a:pt x="13888" y="34597"/>
                  </a:cubicBezTo>
                  <a:cubicBezTo>
                    <a:pt x="13968" y="33002"/>
                    <a:pt x="13386" y="31497"/>
                    <a:pt x="12391" y="30323"/>
                  </a:cubicBezTo>
                  <a:cubicBezTo>
                    <a:pt x="12811" y="30247"/>
                    <a:pt x="13233" y="30209"/>
                    <a:pt x="13651" y="30209"/>
                  </a:cubicBezTo>
                  <a:close/>
                  <a:moveTo>
                    <a:pt x="23971" y="30205"/>
                  </a:moveTo>
                  <a:cubicBezTo>
                    <a:pt x="24396" y="30205"/>
                    <a:pt x="24824" y="30244"/>
                    <a:pt x="25250" y="30323"/>
                  </a:cubicBezTo>
                  <a:cubicBezTo>
                    <a:pt x="24255" y="31497"/>
                    <a:pt x="23673" y="33002"/>
                    <a:pt x="23753" y="34597"/>
                  </a:cubicBezTo>
                  <a:cubicBezTo>
                    <a:pt x="22512" y="33294"/>
                    <a:pt x="20744" y="32455"/>
                    <a:pt x="18884" y="32455"/>
                  </a:cubicBezTo>
                  <a:cubicBezTo>
                    <a:pt x="18864" y="32455"/>
                    <a:pt x="18845" y="32455"/>
                    <a:pt x="18825" y="32455"/>
                  </a:cubicBezTo>
                  <a:cubicBezTo>
                    <a:pt x="20162" y="31008"/>
                    <a:pt x="22036" y="30205"/>
                    <a:pt x="23971" y="30205"/>
                  </a:cubicBezTo>
                  <a:close/>
                  <a:moveTo>
                    <a:pt x="35606" y="25605"/>
                  </a:moveTo>
                  <a:cubicBezTo>
                    <a:pt x="36068" y="25605"/>
                    <a:pt x="36534" y="25651"/>
                    <a:pt x="36997" y="25744"/>
                  </a:cubicBezTo>
                  <a:cubicBezTo>
                    <a:pt x="35993" y="26999"/>
                    <a:pt x="35438" y="28593"/>
                    <a:pt x="35644" y="30269"/>
                  </a:cubicBezTo>
                  <a:cubicBezTo>
                    <a:pt x="36150" y="30158"/>
                    <a:pt x="36661" y="30103"/>
                    <a:pt x="37168" y="30103"/>
                  </a:cubicBezTo>
                  <a:cubicBezTo>
                    <a:pt x="39104" y="30103"/>
                    <a:pt x="40980" y="30899"/>
                    <a:pt x="42329" y="32357"/>
                  </a:cubicBezTo>
                  <a:lnTo>
                    <a:pt x="42329" y="32357"/>
                  </a:lnTo>
                  <a:cubicBezTo>
                    <a:pt x="42313" y="32357"/>
                    <a:pt x="42297" y="32357"/>
                    <a:pt x="42282" y="32357"/>
                  </a:cubicBezTo>
                  <a:cubicBezTo>
                    <a:pt x="40295" y="32357"/>
                    <a:pt x="38428" y="33302"/>
                    <a:pt x="37176" y="34749"/>
                  </a:cubicBezTo>
                  <a:cubicBezTo>
                    <a:pt x="37302" y="33074"/>
                    <a:pt x="36692" y="31497"/>
                    <a:pt x="35644" y="30269"/>
                  </a:cubicBezTo>
                  <a:cubicBezTo>
                    <a:pt x="34392" y="28813"/>
                    <a:pt x="32507" y="27858"/>
                    <a:pt x="30511" y="27858"/>
                  </a:cubicBezTo>
                  <a:cubicBezTo>
                    <a:pt x="30496" y="27858"/>
                    <a:pt x="30480" y="27859"/>
                    <a:pt x="30465" y="27859"/>
                  </a:cubicBezTo>
                  <a:lnTo>
                    <a:pt x="30465" y="27859"/>
                  </a:lnTo>
                  <a:cubicBezTo>
                    <a:pt x="31803" y="26405"/>
                    <a:pt x="33672" y="25605"/>
                    <a:pt x="35606" y="25605"/>
                  </a:cubicBezTo>
                  <a:close/>
                  <a:moveTo>
                    <a:pt x="124475" y="28056"/>
                  </a:moveTo>
                  <a:cubicBezTo>
                    <a:pt x="127650" y="28056"/>
                    <a:pt x="130827" y="30135"/>
                    <a:pt x="130867" y="34292"/>
                  </a:cubicBezTo>
                  <a:cubicBezTo>
                    <a:pt x="130389" y="34187"/>
                    <a:pt x="129906" y="34136"/>
                    <a:pt x="129427" y="34136"/>
                  </a:cubicBezTo>
                  <a:cubicBezTo>
                    <a:pt x="127574" y="34136"/>
                    <a:pt x="125776" y="34904"/>
                    <a:pt x="124487" y="36299"/>
                  </a:cubicBezTo>
                  <a:cubicBezTo>
                    <a:pt x="123213" y="34927"/>
                    <a:pt x="121434" y="34140"/>
                    <a:pt x="119564" y="34140"/>
                  </a:cubicBezTo>
                  <a:cubicBezTo>
                    <a:pt x="119553" y="34140"/>
                    <a:pt x="119543" y="34140"/>
                    <a:pt x="119532" y="34140"/>
                  </a:cubicBezTo>
                  <a:cubicBezTo>
                    <a:pt x="119048" y="34140"/>
                    <a:pt x="118564" y="34185"/>
                    <a:pt x="118089" y="34292"/>
                  </a:cubicBezTo>
                  <a:cubicBezTo>
                    <a:pt x="118125" y="30135"/>
                    <a:pt x="121299" y="28056"/>
                    <a:pt x="124475" y="28056"/>
                  </a:cubicBezTo>
                  <a:close/>
                  <a:moveTo>
                    <a:pt x="100943" y="28163"/>
                  </a:moveTo>
                  <a:cubicBezTo>
                    <a:pt x="104120" y="28163"/>
                    <a:pt x="107296" y="30242"/>
                    <a:pt x="107337" y="34400"/>
                  </a:cubicBezTo>
                  <a:cubicBezTo>
                    <a:pt x="106858" y="34295"/>
                    <a:pt x="106375" y="34244"/>
                    <a:pt x="105896" y="34244"/>
                  </a:cubicBezTo>
                  <a:cubicBezTo>
                    <a:pt x="104045" y="34244"/>
                    <a:pt x="102248" y="35008"/>
                    <a:pt x="100952" y="36393"/>
                  </a:cubicBezTo>
                  <a:lnTo>
                    <a:pt x="100952" y="36393"/>
                  </a:lnTo>
                  <a:cubicBezTo>
                    <a:pt x="99679" y="35024"/>
                    <a:pt x="97893" y="34247"/>
                    <a:pt x="96025" y="34247"/>
                  </a:cubicBezTo>
                  <a:cubicBezTo>
                    <a:pt x="96014" y="34247"/>
                    <a:pt x="96004" y="34247"/>
                    <a:pt x="95993" y="34248"/>
                  </a:cubicBezTo>
                  <a:cubicBezTo>
                    <a:pt x="95509" y="34248"/>
                    <a:pt x="95025" y="34292"/>
                    <a:pt x="94550" y="34400"/>
                  </a:cubicBezTo>
                  <a:cubicBezTo>
                    <a:pt x="94590" y="30242"/>
                    <a:pt x="97767" y="28163"/>
                    <a:pt x="100943" y="28163"/>
                  </a:cubicBezTo>
                  <a:close/>
                  <a:moveTo>
                    <a:pt x="77631" y="28160"/>
                  </a:moveTo>
                  <a:cubicBezTo>
                    <a:pt x="80803" y="28160"/>
                    <a:pt x="83975" y="30235"/>
                    <a:pt x="84021" y="34387"/>
                  </a:cubicBezTo>
                  <a:lnTo>
                    <a:pt x="84021" y="34387"/>
                  </a:lnTo>
                  <a:cubicBezTo>
                    <a:pt x="83552" y="34288"/>
                    <a:pt x="83080" y="34239"/>
                    <a:pt x="82612" y="34239"/>
                  </a:cubicBezTo>
                  <a:cubicBezTo>
                    <a:pt x="80751" y="34239"/>
                    <a:pt x="78950" y="35006"/>
                    <a:pt x="77651" y="36398"/>
                  </a:cubicBezTo>
                  <a:cubicBezTo>
                    <a:pt x="76377" y="35026"/>
                    <a:pt x="74589" y="34247"/>
                    <a:pt x="72710" y="34247"/>
                  </a:cubicBezTo>
                  <a:cubicBezTo>
                    <a:pt x="72699" y="34247"/>
                    <a:pt x="72688" y="34247"/>
                    <a:pt x="72678" y="34248"/>
                  </a:cubicBezTo>
                  <a:cubicBezTo>
                    <a:pt x="72194" y="34248"/>
                    <a:pt x="71710" y="34292"/>
                    <a:pt x="71235" y="34400"/>
                  </a:cubicBezTo>
                  <a:cubicBezTo>
                    <a:pt x="71275" y="30241"/>
                    <a:pt x="74454" y="28160"/>
                    <a:pt x="77631" y="28160"/>
                  </a:cubicBezTo>
                  <a:close/>
                  <a:moveTo>
                    <a:pt x="53992" y="28260"/>
                  </a:moveTo>
                  <a:cubicBezTo>
                    <a:pt x="57167" y="28260"/>
                    <a:pt x="60343" y="30336"/>
                    <a:pt x="60384" y="34488"/>
                  </a:cubicBezTo>
                  <a:lnTo>
                    <a:pt x="60384" y="34488"/>
                  </a:lnTo>
                  <a:cubicBezTo>
                    <a:pt x="59912" y="34387"/>
                    <a:pt x="59436" y="34338"/>
                    <a:pt x="58965" y="34338"/>
                  </a:cubicBezTo>
                  <a:cubicBezTo>
                    <a:pt x="57104" y="34338"/>
                    <a:pt x="55304" y="35104"/>
                    <a:pt x="54004" y="36497"/>
                  </a:cubicBezTo>
                  <a:cubicBezTo>
                    <a:pt x="52723" y="35117"/>
                    <a:pt x="50931" y="34337"/>
                    <a:pt x="49049" y="34337"/>
                  </a:cubicBezTo>
                  <a:cubicBezTo>
                    <a:pt x="48565" y="34337"/>
                    <a:pt x="48081" y="34391"/>
                    <a:pt x="47606" y="34489"/>
                  </a:cubicBezTo>
                  <a:cubicBezTo>
                    <a:pt x="47642" y="30336"/>
                    <a:pt x="50816" y="28260"/>
                    <a:pt x="53992" y="28260"/>
                  </a:cubicBezTo>
                  <a:close/>
                  <a:moveTo>
                    <a:pt x="7166" y="28348"/>
                  </a:moveTo>
                  <a:cubicBezTo>
                    <a:pt x="10341" y="28348"/>
                    <a:pt x="13516" y="30427"/>
                    <a:pt x="13556" y="34588"/>
                  </a:cubicBezTo>
                  <a:cubicBezTo>
                    <a:pt x="13083" y="34486"/>
                    <a:pt x="12605" y="34436"/>
                    <a:pt x="12131" y="34436"/>
                  </a:cubicBezTo>
                  <a:cubicBezTo>
                    <a:pt x="10273" y="34436"/>
                    <a:pt x="8469" y="35201"/>
                    <a:pt x="7176" y="36586"/>
                  </a:cubicBezTo>
                  <a:cubicBezTo>
                    <a:pt x="5893" y="35223"/>
                    <a:pt x="4106" y="34445"/>
                    <a:pt x="2227" y="34445"/>
                  </a:cubicBezTo>
                  <a:cubicBezTo>
                    <a:pt x="2216" y="34445"/>
                    <a:pt x="2205" y="34445"/>
                    <a:pt x="2194" y="34445"/>
                  </a:cubicBezTo>
                  <a:lnTo>
                    <a:pt x="2212" y="34427"/>
                  </a:lnTo>
                  <a:cubicBezTo>
                    <a:pt x="1728" y="34427"/>
                    <a:pt x="1245" y="34481"/>
                    <a:pt x="770" y="34588"/>
                  </a:cubicBezTo>
                  <a:cubicBezTo>
                    <a:pt x="810" y="30429"/>
                    <a:pt x="3988" y="28348"/>
                    <a:pt x="7166" y="28348"/>
                  </a:cubicBezTo>
                  <a:close/>
                  <a:moveTo>
                    <a:pt x="30465" y="28364"/>
                  </a:moveTo>
                  <a:cubicBezTo>
                    <a:pt x="33638" y="28364"/>
                    <a:pt x="36811" y="30439"/>
                    <a:pt x="36854" y="34593"/>
                  </a:cubicBezTo>
                  <a:lnTo>
                    <a:pt x="36854" y="34593"/>
                  </a:lnTo>
                  <a:cubicBezTo>
                    <a:pt x="36384" y="34494"/>
                    <a:pt x="35912" y="34445"/>
                    <a:pt x="35443" y="34445"/>
                  </a:cubicBezTo>
                  <a:cubicBezTo>
                    <a:pt x="33580" y="34445"/>
                    <a:pt x="31775" y="35212"/>
                    <a:pt x="30483" y="36604"/>
                  </a:cubicBezTo>
                  <a:cubicBezTo>
                    <a:pt x="29201" y="35224"/>
                    <a:pt x="27409" y="34445"/>
                    <a:pt x="25528" y="34445"/>
                  </a:cubicBezTo>
                  <a:cubicBezTo>
                    <a:pt x="25044" y="34445"/>
                    <a:pt x="24560" y="34498"/>
                    <a:pt x="24085" y="34597"/>
                  </a:cubicBezTo>
                  <a:cubicBezTo>
                    <a:pt x="24116" y="30443"/>
                    <a:pt x="27290" y="28364"/>
                    <a:pt x="30465" y="28364"/>
                  </a:cubicBezTo>
                  <a:close/>
                  <a:moveTo>
                    <a:pt x="119327" y="34515"/>
                  </a:moveTo>
                  <a:cubicBezTo>
                    <a:pt x="121267" y="34515"/>
                    <a:pt x="123141" y="35318"/>
                    <a:pt x="124478" y="36765"/>
                  </a:cubicBezTo>
                  <a:cubicBezTo>
                    <a:pt x="124458" y="36765"/>
                    <a:pt x="124439" y="36765"/>
                    <a:pt x="124419" y="36765"/>
                  </a:cubicBezTo>
                  <a:cubicBezTo>
                    <a:pt x="122550" y="36765"/>
                    <a:pt x="120782" y="37604"/>
                    <a:pt x="119541" y="38907"/>
                  </a:cubicBezTo>
                  <a:cubicBezTo>
                    <a:pt x="119622" y="37312"/>
                    <a:pt x="119039" y="35816"/>
                    <a:pt x="118045" y="34633"/>
                  </a:cubicBezTo>
                  <a:cubicBezTo>
                    <a:pt x="118472" y="34554"/>
                    <a:pt x="118901" y="34515"/>
                    <a:pt x="119327" y="34515"/>
                  </a:cubicBezTo>
                  <a:close/>
                  <a:moveTo>
                    <a:pt x="129624" y="34515"/>
                  </a:moveTo>
                  <a:cubicBezTo>
                    <a:pt x="130049" y="34515"/>
                    <a:pt x="130477" y="34554"/>
                    <a:pt x="130903" y="34633"/>
                  </a:cubicBezTo>
                  <a:cubicBezTo>
                    <a:pt x="129908" y="35816"/>
                    <a:pt x="129326" y="37312"/>
                    <a:pt x="129415" y="38907"/>
                  </a:cubicBezTo>
                  <a:cubicBezTo>
                    <a:pt x="128165" y="37604"/>
                    <a:pt x="126397" y="36765"/>
                    <a:pt x="124537" y="36765"/>
                  </a:cubicBezTo>
                  <a:cubicBezTo>
                    <a:pt x="124517" y="36765"/>
                    <a:pt x="124498" y="36765"/>
                    <a:pt x="124478" y="36765"/>
                  </a:cubicBezTo>
                  <a:cubicBezTo>
                    <a:pt x="125815" y="35318"/>
                    <a:pt x="127689" y="34515"/>
                    <a:pt x="129624" y="34515"/>
                  </a:cubicBezTo>
                  <a:close/>
                  <a:moveTo>
                    <a:pt x="82770" y="34620"/>
                  </a:moveTo>
                  <a:cubicBezTo>
                    <a:pt x="83198" y="34620"/>
                    <a:pt x="83629" y="34660"/>
                    <a:pt x="84057" y="34740"/>
                  </a:cubicBezTo>
                  <a:cubicBezTo>
                    <a:pt x="83556" y="35341"/>
                    <a:pt x="83152" y="36031"/>
                    <a:pt x="82893" y="36765"/>
                  </a:cubicBezTo>
                  <a:lnTo>
                    <a:pt x="82875" y="36765"/>
                  </a:lnTo>
                  <a:cubicBezTo>
                    <a:pt x="82633" y="37473"/>
                    <a:pt x="82534" y="38208"/>
                    <a:pt x="82570" y="38952"/>
                  </a:cubicBezTo>
                  <a:cubicBezTo>
                    <a:pt x="81324" y="37644"/>
                    <a:pt x="79559" y="36810"/>
                    <a:pt x="77695" y="36810"/>
                  </a:cubicBezTo>
                  <a:cubicBezTo>
                    <a:pt x="79026" y="35399"/>
                    <a:pt x="80871" y="34620"/>
                    <a:pt x="82770" y="34620"/>
                  </a:cubicBezTo>
                  <a:close/>
                  <a:moveTo>
                    <a:pt x="95806" y="34620"/>
                  </a:moveTo>
                  <a:cubicBezTo>
                    <a:pt x="97710" y="34620"/>
                    <a:pt x="99556" y="35399"/>
                    <a:pt x="100894" y="36810"/>
                  </a:cubicBezTo>
                  <a:cubicBezTo>
                    <a:pt x="99021" y="36810"/>
                    <a:pt x="97256" y="37644"/>
                    <a:pt x="96011" y="38952"/>
                  </a:cubicBezTo>
                  <a:cubicBezTo>
                    <a:pt x="96047" y="38208"/>
                    <a:pt x="95948" y="37473"/>
                    <a:pt x="95706" y="36765"/>
                  </a:cubicBezTo>
                  <a:lnTo>
                    <a:pt x="95679" y="36765"/>
                  </a:lnTo>
                  <a:cubicBezTo>
                    <a:pt x="95419" y="36031"/>
                    <a:pt x="95025" y="35341"/>
                    <a:pt x="94514" y="34740"/>
                  </a:cubicBezTo>
                  <a:cubicBezTo>
                    <a:pt x="94944" y="34660"/>
                    <a:pt x="95377" y="34620"/>
                    <a:pt x="95806" y="34620"/>
                  </a:cubicBezTo>
                  <a:close/>
                  <a:moveTo>
                    <a:pt x="59142" y="34720"/>
                  </a:moveTo>
                  <a:cubicBezTo>
                    <a:pt x="59570" y="34720"/>
                    <a:pt x="60000" y="34759"/>
                    <a:pt x="60429" y="34839"/>
                  </a:cubicBezTo>
                  <a:cubicBezTo>
                    <a:pt x="59434" y="36022"/>
                    <a:pt x="58852" y="37518"/>
                    <a:pt x="58941" y="39113"/>
                  </a:cubicBezTo>
                  <a:cubicBezTo>
                    <a:pt x="57691" y="37810"/>
                    <a:pt x="55923" y="36971"/>
                    <a:pt x="54063" y="36971"/>
                  </a:cubicBezTo>
                  <a:cubicBezTo>
                    <a:pt x="54043" y="36971"/>
                    <a:pt x="54024" y="36971"/>
                    <a:pt x="54004" y="36972"/>
                  </a:cubicBezTo>
                  <a:cubicBezTo>
                    <a:pt x="53984" y="36971"/>
                    <a:pt x="53964" y="36971"/>
                    <a:pt x="53945" y="36971"/>
                  </a:cubicBezTo>
                  <a:cubicBezTo>
                    <a:pt x="52076" y="36971"/>
                    <a:pt x="50308" y="37810"/>
                    <a:pt x="49067" y="39113"/>
                  </a:cubicBezTo>
                  <a:cubicBezTo>
                    <a:pt x="49147" y="37518"/>
                    <a:pt x="48565" y="36022"/>
                    <a:pt x="47579" y="34839"/>
                  </a:cubicBezTo>
                  <a:cubicBezTo>
                    <a:pt x="48004" y="34760"/>
                    <a:pt x="48431" y="34721"/>
                    <a:pt x="48855" y="34721"/>
                  </a:cubicBezTo>
                  <a:cubicBezTo>
                    <a:pt x="50785" y="34721"/>
                    <a:pt x="52658" y="35523"/>
                    <a:pt x="53995" y="36963"/>
                  </a:cubicBezTo>
                  <a:lnTo>
                    <a:pt x="54004" y="36963"/>
                  </a:lnTo>
                  <a:cubicBezTo>
                    <a:pt x="55339" y="35517"/>
                    <a:pt x="57210" y="34720"/>
                    <a:pt x="59142" y="34720"/>
                  </a:cubicBezTo>
                  <a:close/>
                  <a:moveTo>
                    <a:pt x="12301" y="34821"/>
                  </a:moveTo>
                  <a:cubicBezTo>
                    <a:pt x="12724" y="34821"/>
                    <a:pt x="13150" y="34859"/>
                    <a:pt x="13574" y="34938"/>
                  </a:cubicBezTo>
                  <a:cubicBezTo>
                    <a:pt x="13063" y="35538"/>
                    <a:pt x="12669" y="36228"/>
                    <a:pt x="12409" y="36972"/>
                  </a:cubicBezTo>
                  <a:lnTo>
                    <a:pt x="12382" y="36972"/>
                  </a:lnTo>
                  <a:cubicBezTo>
                    <a:pt x="12141" y="37670"/>
                    <a:pt x="12042" y="38414"/>
                    <a:pt x="12087" y="39149"/>
                  </a:cubicBezTo>
                  <a:cubicBezTo>
                    <a:pt x="10841" y="37850"/>
                    <a:pt x="9076" y="37007"/>
                    <a:pt x="7212" y="37007"/>
                  </a:cubicBezTo>
                  <a:cubicBezTo>
                    <a:pt x="8547" y="35599"/>
                    <a:pt x="10392" y="34821"/>
                    <a:pt x="12301" y="34821"/>
                  </a:cubicBezTo>
                  <a:close/>
                  <a:moveTo>
                    <a:pt x="25305" y="34821"/>
                  </a:moveTo>
                  <a:cubicBezTo>
                    <a:pt x="27216" y="34821"/>
                    <a:pt x="29067" y="35599"/>
                    <a:pt x="30402" y="37007"/>
                  </a:cubicBezTo>
                  <a:cubicBezTo>
                    <a:pt x="28538" y="37007"/>
                    <a:pt x="26764" y="37841"/>
                    <a:pt x="25519" y="39149"/>
                  </a:cubicBezTo>
                  <a:cubicBezTo>
                    <a:pt x="25563" y="38414"/>
                    <a:pt x="25456" y="37670"/>
                    <a:pt x="25223" y="36972"/>
                  </a:cubicBezTo>
                  <a:lnTo>
                    <a:pt x="25196" y="36972"/>
                  </a:lnTo>
                  <a:cubicBezTo>
                    <a:pt x="24936" y="36228"/>
                    <a:pt x="24542" y="35538"/>
                    <a:pt x="24031" y="34938"/>
                  </a:cubicBezTo>
                  <a:cubicBezTo>
                    <a:pt x="24455" y="34859"/>
                    <a:pt x="24882" y="34821"/>
                    <a:pt x="25305" y="34821"/>
                  </a:cubicBezTo>
                  <a:close/>
                  <a:moveTo>
                    <a:pt x="106096" y="34617"/>
                  </a:moveTo>
                  <a:cubicBezTo>
                    <a:pt x="106559" y="34617"/>
                    <a:pt x="107026" y="34664"/>
                    <a:pt x="107489" y="34758"/>
                  </a:cubicBezTo>
                  <a:cubicBezTo>
                    <a:pt x="106495" y="35995"/>
                    <a:pt x="105948" y="37563"/>
                    <a:pt x="106127" y="39212"/>
                  </a:cubicBezTo>
                  <a:cubicBezTo>
                    <a:pt x="104873" y="37760"/>
                    <a:pt x="103000" y="36810"/>
                    <a:pt x="101011" y="36810"/>
                  </a:cubicBezTo>
                  <a:cubicBezTo>
                    <a:pt x="102344" y="35398"/>
                    <a:pt x="104192" y="34617"/>
                    <a:pt x="106096" y="34617"/>
                  </a:cubicBezTo>
                  <a:close/>
                  <a:moveTo>
                    <a:pt x="70794" y="30109"/>
                  </a:moveTo>
                  <a:cubicBezTo>
                    <a:pt x="71289" y="30109"/>
                    <a:pt x="71788" y="30161"/>
                    <a:pt x="72283" y="30269"/>
                  </a:cubicBezTo>
                  <a:cubicBezTo>
                    <a:pt x="71289" y="31524"/>
                    <a:pt x="70742" y="33110"/>
                    <a:pt x="70939" y="34785"/>
                  </a:cubicBezTo>
                  <a:lnTo>
                    <a:pt x="70957" y="34785"/>
                  </a:lnTo>
                  <a:cubicBezTo>
                    <a:pt x="71462" y="34672"/>
                    <a:pt x="71973" y="34617"/>
                    <a:pt x="72479" y="34617"/>
                  </a:cubicBezTo>
                  <a:cubicBezTo>
                    <a:pt x="74381" y="34617"/>
                    <a:pt x="76233" y="35395"/>
                    <a:pt x="77570" y="36810"/>
                  </a:cubicBezTo>
                  <a:cubicBezTo>
                    <a:pt x="75527" y="36810"/>
                    <a:pt x="73601" y="37814"/>
                    <a:pt x="72346" y="39337"/>
                  </a:cubicBezTo>
                  <a:cubicBezTo>
                    <a:pt x="72694" y="35639"/>
                    <a:pt x="69398" y="32366"/>
                    <a:pt x="65704" y="32366"/>
                  </a:cubicBezTo>
                  <a:cubicBezTo>
                    <a:pt x="65687" y="32366"/>
                    <a:pt x="65670" y="32366"/>
                    <a:pt x="65653" y="32366"/>
                  </a:cubicBezTo>
                  <a:lnTo>
                    <a:pt x="65653" y="32366"/>
                  </a:lnTo>
                  <a:cubicBezTo>
                    <a:pt x="66994" y="30911"/>
                    <a:pt x="68863" y="30109"/>
                    <a:pt x="70794" y="30109"/>
                  </a:cubicBezTo>
                  <a:close/>
                  <a:moveTo>
                    <a:pt x="35613" y="34809"/>
                  </a:moveTo>
                  <a:cubicBezTo>
                    <a:pt x="36073" y="34809"/>
                    <a:pt x="36537" y="34854"/>
                    <a:pt x="36997" y="34946"/>
                  </a:cubicBezTo>
                  <a:cubicBezTo>
                    <a:pt x="36013" y="36189"/>
                    <a:pt x="35458" y="37762"/>
                    <a:pt x="35634" y="39407"/>
                  </a:cubicBezTo>
                  <a:lnTo>
                    <a:pt x="35634" y="39407"/>
                  </a:lnTo>
                  <a:cubicBezTo>
                    <a:pt x="34388" y="37948"/>
                    <a:pt x="32507" y="36998"/>
                    <a:pt x="30519" y="36998"/>
                  </a:cubicBezTo>
                  <a:cubicBezTo>
                    <a:pt x="31861" y="35584"/>
                    <a:pt x="33709" y="34809"/>
                    <a:pt x="35613" y="34809"/>
                  </a:cubicBezTo>
                  <a:close/>
                  <a:moveTo>
                    <a:pt x="136132" y="32662"/>
                  </a:moveTo>
                  <a:cubicBezTo>
                    <a:pt x="139308" y="32662"/>
                    <a:pt x="142484" y="34740"/>
                    <a:pt x="142525" y="38898"/>
                  </a:cubicBezTo>
                  <a:cubicBezTo>
                    <a:pt x="142046" y="38793"/>
                    <a:pt x="141563" y="38742"/>
                    <a:pt x="141084" y="38742"/>
                  </a:cubicBezTo>
                  <a:cubicBezTo>
                    <a:pt x="139231" y="38742"/>
                    <a:pt x="137433" y="39508"/>
                    <a:pt x="136145" y="40896"/>
                  </a:cubicBezTo>
                  <a:cubicBezTo>
                    <a:pt x="134863" y="39525"/>
                    <a:pt x="133071" y="38737"/>
                    <a:pt x="131190" y="38737"/>
                  </a:cubicBezTo>
                  <a:cubicBezTo>
                    <a:pt x="130706" y="38737"/>
                    <a:pt x="130222" y="38791"/>
                    <a:pt x="129747" y="38898"/>
                  </a:cubicBezTo>
                  <a:cubicBezTo>
                    <a:pt x="129783" y="34740"/>
                    <a:pt x="132957" y="32662"/>
                    <a:pt x="136132" y="32662"/>
                  </a:cubicBezTo>
                  <a:close/>
                  <a:moveTo>
                    <a:pt x="112818" y="32662"/>
                  </a:moveTo>
                  <a:cubicBezTo>
                    <a:pt x="115995" y="32662"/>
                    <a:pt x="119174" y="34740"/>
                    <a:pt x="119218" y="38898"/>
                  </a:cubicBezTo>
                  <a:cubicBezTo>
                    <a:pt x="118738" y="38793"/>
                    <a:pt x="118254" y="38742"/>
                    <a:pt x="117774" y="38742"/>
                  </a:cubicBezTo>
                  <a:cubicBezTo>
                    <a:pt x="115916" y="38742"/>
                    <a:pt x="114117" y="39510"/>
                    <a:pt x="112821" y="40905"/>
                  </a:cubicBezTo>
                  <a:cubicBezTo>
                    <a:pt x="111548" y="39525"/>
                    <a:pt x="109756" y="38746"/>
                    <a:pt x="107874" y="38746"/>
                  </a:cubicBezTo>
                  <a:cubicBezTo>
                    <a:pt x="107391" y="38746"/>
                    <a:pt x="106907" y="38791"/>
                    <a:pt x="106432" y="38898"/>
                  </a:cubicBezTo>
                  <a:cubicBezTo>
                    <a:pt x="106468" y="34740"/>
                    <a:pt x="109642" y="32662"/>
                    <a:pt x="112818" y="32662"/>
                  </a:cubicBezTo>
                  <a:close/>
                  <a:moveTo>
                    <a:pt x="89290" y="32762"/>
                  </a:moveTo>
                  <a:cubicBezTo>
                    <a:pt x="91871" y="32762"/>
                    <a:pt x="94452" y="34136"/>
                    <a:pt x="95348" y="36882"/>
                  </a:cubicBezTo>
                  <a:lnTo>
                    <a:pt x="95375" y="36882"/>
                  </a:lnTo>
                  <a:cubicBezTo>
                    <a:pt x="95572" y="37545"/>
                    <a:pt x="95679" y="38235"/>
                    <a:pt x="95688" y="38934"/>
                  </a:cubicBezTo>
                  <a:cubicBezTo>
                    <a:pt x="95213" y="38832"/>
                    <a:pt x="94735" y="38782"/>
                    <a:pt x="94260" y="38782"/>
                  </a:cubicBezTo>
                  <a:cubicBezTo>
                    <a:pt x="92399" y="38782"/>
                    <a:pt x="90599" y="39549"/>
                    <a:pt x="89299" y="40941"/>
                  </a:cubicBezTo>
                  <a:cubicBezTo>
                    <a:pt x="88018" y="39561"/>
                    <a:pt x="86226" y="38782"/>
                    <a:pt x="84344" y="38782"/>
                  </a:cubicBezTo>
                  <a:cubicBezTo>
                    <a:pt x="83860" y="38782"/>
                    <a:pt x="83376" y="38835"/>
                    <a:pt x="82902" y="38934"/>
                  </a:cubicBezTo>
                  <a:cubicBezTo>
                    <a:pt x="82902" y="38235"/>
                    <a:pt x="83009" y="37545"/>
                    <a:pt x="83215" y="36882"/>
                  </a:cubicBezTo>
                  <a:lnTo>
                    <a:pt x="83233" y="36882"/>
                  </a:lnTo>
                  <a:cubicBezTo>
                    <a:pt x="84129" y="34136"/>
                    <a:pt x="86710" y="32762"/>
                    <a:pt x="89290" y="32762"/>
                  </a:cubicBezTo>
                  <a:close/>
                  <a:moveTo>
                    <a:pt x="42338" y="32863"/>
                  </a:moveTo>
                  <a:cubicBezTo>
                    <a:pt x="45512" y="32863"/>
                    <a:pt x="48684" y="34938"/>
                    <a:pt x="48726" y="39091"/>
                  </a:cubicBezTo>
                  <a:lnTo>
                    <a:pt x="48726" y="39091"/>
                  </a:lnTo>
                  <a:cubicBezTo>
                    <a:pt x="48257" y="38992"/>
                    <a:pt x="47785" y="38943"/>
                    <a:pt x="47316" y="38943"/>
                  </a:cubicBezTo>
                  <a:cubicBezTo>
                    <a:pt x="45455" y="38943"/>
                    <a:pt x="43655" y="39710"/>
                    <a:pt x="42355" y="41102"/>
                  </a:cubicBezTo>
                  <a:cubicBezTo>
                    <a:pt x="41081" y="39730"/>
                    <a:pt x="39293" y="38952"/>
                    <a:pt x="37414" y="38952"/>
                  </a:cubicBezTo>
                  <a:cubicBezTo>
                    <a:pt x="37404" y="38952"/>
                    <a:pt x="37393" y="38952"/>
                    <a:pt x="37382" y="38952"/>
                  </a:cubicBezTo>
                  <a:cubicBezTo>
                    <a:pt x="36898" y="38952"/>
                    <a:pt x="36415" y="38997"/>
                    <a:pt x="35940" y="39104"/>
                  </a:cubicBezTo>
                  <a:cubicBezTo>
                    <a:pt x="35980" y="34944"/>
                    <a:pt x="39160" y="32863"/>
                    <a:pt x="42338" y="32863"/>
                  </a:cubicBezTo>
                  <a:close/>
                  <a:moveTo>
                    <a:pt x="65648" y="32868"/>
                  </a:moveTo>
                  <a:cubicBezTo>
                    <a:pt x="68825" y="32868"/>
                    <a:pt x="72001" y="34946"/>
                    <a:pt x="72041" y="39104"/>
                  </a:cubicBezTo>
                  <a:cubicBezTo>
                    <a:pt x="71563" y="38999"/>
                    <a:pt x="71081" y="38948"/>
                    <a:pt x="70602" y="38948"/>
                  </a:cubicBezTo>
                  <a:cubicBezTo>
                    <a:pt x="68748" y="38948"/>
                    <a:pt x="66949" y="39716"/>
                    <a:pt x="65653" y="41111"/>
                  </a:cubicBezTo>
                  <a:cubicBezTo>
                    <a:pt x="64371" y="39731"/>
                    <a:pt x="62579" y="38952"/>
                    <a:pt x="60697" y="38952"/>
                  </a:cubicBezTo>
                  <a:cubicBezTo>
                    <a:pt x="60214" y="38952"/>
                    <a:pt x="59730" y="38997"/>
                    <a:pt x="59255" y="39104"/>
                  </a:cubicBezTo>
                  <a:cubicBezTo>
                    <a:pt x="59295" y="34946"/>
                    <a:pt x="62472" y="32868"/>
                    <a:pt x="65648" y="32868"/>
                  </a:cubicBezTo>
                  <a:close/>
                  <a:moveTo>
                    <a:pt x="18803" y="32968"/>
                  </a:moveTo>
                  <a:cubicBezTo>
                    <a:pt x="21386" y="32968"/>
                    <a:pt x="23968" y="34342"/>
                    <a:pt x="24864" y="37088"/>
                  </a:cubicBezTo>
                  <a:lnTo>
                    <a:pt x="24882" y="37088"/>
                  </a:lnTo>
                  <a:cubicBezTo>
                    <a:pt x="25088" y="37751"/>
                    <a:pt x="25196" y="38441"/>
                    <a:pt x="25196" y="39140"/>
                  </a:cubicBezTo>
                  <a:cubicBezTo>
                    <a:pt x="24723" y="39038"/>
                    <a:pt x="24246" y="38988"/>
                    <a:pt x="23772" y="38988"/>
                  </a:cubicBezTo>
                  <a:cubicBezTo>
                    <a:pt x="21913" y="38988"/>
                    <a:pt x="20107" y="39755"/>
                    <a:pt x="18807" y="41147"/>
                  </a:cubicBezTo>
                  <a:cubicBezTo>
                    <a:pt x="17526" y="39767"/>
                    <a:pt x="15734" y="38988"/>
                    <a:pt x="13852" y="38988"/>
                  </a:cubicBezTo>
                  <a:cubicBezTo>
                    <a:pt x="13368" y="38988"/>
                    <a:pt x="12884" y="39041"/>
                    <a:pt x="12409" y="39140"/>
                  </a:cubicBezTo>
                  <a:cubicBezTo>
                    <a:pt x="12409" y="38441"/>
                    <a:pt x="12517" y="37751"/>
                    <a:pt x="12723" y="37088"/>
                  </a:cubicBezTo>
                  <a:lnTo>
                    <a:pt x="12741" y="37088"/>
                  </a:lnTo>
                  <a:cubicBezTo>
                    <a:pt x="13637" y="34342"/>
                    <a:pt x="16220" y="32968"/>
                    <a:pt x="18803" y="32968"/>
                  </a:cubicBezTo>
                  <a:close/>
                  <a:moveTo>
                    <a:pt x="117968" y="39112"/>
                  </a:moveTo>
                  <a:cubicBezTo>
                    <a:pt x="118392" y="39112"/>
                    <a:pt x="118820" y="39151"/>
                    <a:pt x="119245" y="39230"/>
                  </a:cubicBezTo>
                  <a:cubicBezTo>
                    <a:pt x="118726" y="39848"/>
                    <a:pt x="118322" y="40565"/>
                    <a:pt x="118063" y="41326"/>
                  </a:cubicBezTo>
                  <a:lnTo>
                    <a:pt x="118063" y="41317"/>
                  </a:lnTo>
                  <a:lnTo>
                    <a:pt x="118054" y="41344"/>
                  </a:lnTo>
                  <a:cubicBezTo>
                    <a:pt x="118054" y="41353"/>
                    <a:pt x="118045" y="41362"/>
                    <a:pt x="118036" y="41380"/>
                  </a:cubicBezTo>
                  <a:cubicBezTo>
                    <a:pt x="117812" y="42061"/>
                    <a:pt x="117713" y="42787"/>
                    <a:pt x="117758" y="43504"/>
                  </a:cubicBezTo>
                  <a:cubicBezTo>
                    <a:pt x="116508" y="42200"/>
                    <a:pt x="114748" y="41362"/>
                    <a:pt x="112888" y="41362"/>
                  </a:cubicBezTo>
                  <a:cubicBezTo>
                    <a:pt x="112869" y="41362"/>
                    <a:pt x="112849" y="41362"/>
                    <a:pt x="112830" y="41362"/>
                  </a:cubicBezTo>
                  <a:cubicBezTo>
                    <a:pt x="114167" y="39915"/>
                    <a:pt x="116034" y="39112"/>
                    <a:pt x="117968" y="39112"/>
                  </a:cubicBezTo>
                  <a:close/>
                  <a:moveTo>
                    <a:pt x="130986" y="39112"/>
                  </a:moveTo>
                  <a:cubicBezTo>
                    <a:pt x="132916" y="39112"/>
                    <a:pt x="134791" y="39915"/>
                    <a:pt x="136136" y="41362"/>
                  </a:cubicBezTo>
                  <a:cubicBezTo>
                    <a:pt x="136116" y="41362"/>
                    <a:pt x="136096" y="41362"/>
                    <a:pt x="136077" y="41362"/>
                  </a:cubicBezTo>
                  <a:cubicBezTo>
                    <a:pt x="134208" y="41362"/>
                    <a:pt x="132440" y="42200"/>
                    <a:pt x="131199" y="43504"/>
                  </a:cubicBezTo>
                  <a:cubicBezTo>
                    <a:pt x="131234" y="42787"/>
                    <a:pt x="131136" y="42070"/>
                    <a:pt x="130912" y="41389"/>
                  </a:cubicBezTo>
                  <a:lnTo>
                    <a:pt x="130912" y="41380"/>
                  </a:lnTo>
                  <a:cubicBezTo>
                    <a:pt x="130912" y="41371"/>
                    <a:pt x="130903" y="41362"/>
                    <a:pt x="130903" y="41344"/>
                  </a:cubicBezTo>
                  <a:cubicBezTo>
                    <a:pt x="130894" y="41335"/>
                    <a:pt x="130903" y="41335"/>
                    <a:pt x="130894" y="41326"/>
                  </a:cubicBezTo>
                  <a:cubicBezTo>
                    <a:pt x="130625" y="40556"/>
                    <a:pt x="130231" y="39848"/>
                    <a:pt x="129711" y="39230"/>
                  </a:cubicBezTo>
                  <a:cubicBezTo>
                    <a:pt x="130135" y="39151"/>
                    <a:pt x="130562" y="39112"/>
                    <a:pt x="130986" y="39112"/>
                  </a:cubicBezTo>
                  <a:close/>
                  <a:moveTo>
                    <a:pt x="84143" y="39166"/>
                  </a:moveTo>
                  <a:cubicBezTo>
                    <a:pt x="86077" y="39166"/>
                    <a:pt x="87946" y="39968"/>
                    <a:pt x="89290" y="41416"/>
                  </a:cubicBezTo>
                  <a:cubicBezTo>
                    <a:pt x="89271" y="41416"/>
                    <a:pt x="89251" y="41416"/>
                    <a:pt x="89231" y="41416"/>
                  </a:cubicBezTo>
                  <a:cubicBezTo>
                    <a:pt x="87362" y="41416"/>
                    <a:pt x="85595" y="42254"/>
                    <a:pt x="84353" y="43557"/>
                  </a:cubicBezTo>
                  <a:cubicBezTo>
                    <a:pt x="84434" y="41963"/>
                    <a:pt x="83851" y="40457"/>
                    <a:pt x="82866" y="39283"/>
                  </a:cubicBezTo>
                  <a:cubicBezTo>
                    <a:pt x="83291" y="39204"/>
                    <a:pt x="83719" y="39166"/>
                    <a:pt x="84143" y="39166"/>
                  </a:cubicBezTo>
                  <a:close/>
                  <a:moveTo>
                    <a:pt x="94430" y="39165"/>
                  </a:moveTo>
                  <a:cubicBezTo>
                    <a:pt x="94857" y="39165"/>
                    <a:pt x="95287" y="39204"/>
                    <a:pt x="95715" y="39283"/>
                  </a:cubicBezTo>
                  <a:cubicBezTo>
                    <a:pt x="94720" y="40466"/>
                    <a:pt x="94138" y="41963"/>
                    <a:pt x="94228" y="43557"/>
                  </a:cubicBezTo>
                  <a:cubicBezTo>
                    <a:pt x="92977" y="42254"/>
                    <a:pt x="91218" y="41416"/>
                    <a:pt x="89350" y="41416"/>
                  </a:cubicBezTo>
                  <a:cubicBezTo>
                    <a:pt x="89330" y="41416"/>
                    <a:pt x="89310" y="41416"/>
                    <a:pt x="89290" y="41416"/>
                  </a:cubicBezTo>
                  <a:cubicBezTo>
                    <a:pt x="90626" y="39963"/>
                    <a:pt x="92497" y="39165"/>
                    <a:pt x="94430" y="39165"/>
                  </a:cubicBezTo>
                  <a:close/>
                  <a:moveTo>
                    <a:pt x="47493" y="39318"/>
                  </a:moveTo>
                  <a:cubicBezTo>
                    <a:pt x="47917" y="39318"/>
                    <a:pt x="48345" y="39357"/>
                    <a:pt x="48771" y="39436"/>
                  </a:cubicBezTo>
                  <a:cubicBezTo>
                    <a:pt x="48242" y="40054"/>
                    <a:pt x="47839" y="40762"/>
                    <a:pt x="47579" y="41523"/>
                  </a:cubicBezTo>
                  <a:cubicBezTo>
                    <a:pt x="47579" y="41532"/>
                    <a:pt x="47579" y="41532"/>
                    <a:pt x="47579" y="41541"/>
                  </a:cubicBezTo>
                  <a:lnTo>
                    <a:pt x="47561" y="41586"/>
                  </a:lnTo>
                  <a:cubicBezTo>
                    <a:pt x="47337" y="42267"/>
                    <a:pt x="47239" y="42984"/>
                    <a:pt x="47275" y="43710"/>
                  </a:cubicBezTo>
                  <a:cubicBezTo>
                    <a:pt x="46033" y="42406"/>
                    <a:pt x="44274" y="41568"/>
                    <a:pt x="42406" y="41568"/>
                  </a:cubicBezTo>
                  <a:cubicBezTo>
                    <a:pt x="42386" y="41568"/>
                    <a:pt x="42366" y="41568"/>
                    <a:pt x="42346" y="41568"/>
                  </a:cubicBezTo>
                  <a:cubicBezTo>
                    <a:pt x="43684" y="40121"/>
                    <a:pt x="45557" y="39318"/>
                    <a:pt x="47493" y="39318"/>
                  </a:cubicBezTo>
                  <a:close/>
                  <a:moveTo>
                    <a:pt x="60506" y="39318"/>
                  </a:moveTo>
                  <a:cubicBezTo>
                    <a:pt x="62442" y="39318"/>
                    <a:pt x="64315" y="40121"/>
                    <a:pt x="65653" y="41568"/>
                  </a:cubicBezTo>
                  <a:cubicBezTo>
                    <a:pt x="65633" y="41568"/>
                    <a:pt x="65613" y="41568"/>
                    <a:pt x="65593" y="41568"/>
                  </a:cubicBezTo>
                  <a:cubicBezTo>
                    <a:pt x="63724" y="41568"/>
                    <a:pt x="61965" y="42398"/>
                    <a:pt x="60715" y="43710"/>
                  </a:cubicBezTo>
                  <a:cubicBezTo>
                    <a:pt x="60751" y="42984"/>
                    <a:pt x="60662" y="42267"/>
                    <a:pt x="60438" y="41586"/>
                  </a:cubicBezTo>
                  <a:cubicBezTo>
                    <a:pt x="60438" y="41577"/>
                    <a:pt x="60429" y="41559"/>
                    <a:pt x="60420" y="41550"/>
                  </a:cubicBezTo>
                  <a:cubicBezTo>
                    <a:pt x="60420" y="41541"/>
                    <a:pt x="60420" y="41532"/>
                    <a:pt x="60411" y="41532"/>
                  </a:cubicBezTo>
                  <a:cubicBezTo>
                    <a:pt x="60151" y="40762"/>
                    <a:pt x="59748" y="40054"/>
                    <a:pt x="59228" y="39436"/>
                  </a:cubicBezTo>
                  <a:cubicBezTo>
                    <a:pt x="59654" y="39357"/>
                    <a:pt x="60082" y="39318"/>
                    <a:pt x="60506" y="39318"/>
                  </a:cubicBezTo>
                  <a:close/>
                  <a:moveTo>
                    <a:pt x="23963" y="39353"/>
                  </a:moveTo>
                  <a:cubicBezTo>
                    <a:pt x="24391" y="39353"/>
                    <a:pt x="24821" y="39392"/>
                    <a:pt x="25250" y="39472"/>
                  </a:cubicBezTo>
                  <a:cubicBezTo>
                    <a:pt x="24255" y="40654"/>
                    <a:pt x="23673" y="42151"/>
                    <a:pt x="23753" y="43746"/>
                  </a:cubicBezTo>
                  <a:cubicBezTo>
                    <a:pt x="22512" y="42442"/>
                    <a:pt x="20744" y="41604"/>
                    <a:pt x="18884" y="41604"/>
                  </a:cubicBezTo>
                  <a:cubicBezTo>
                    <a:pt x="18864" y="41604"/>
                    <a:pt x="18845" y="41604"/>
                    <a:pt x="18825" y="41604"/>
                  </a:cubicBezTo>
                  <a:cubicBezTo>
                    <a:pt x="18805" y="41604"/>
                    <a:pt x="18786" y="41604"/>
                    <a:pt x="18766" y="41604"/>
                  </a:cubicBezTo>
                  <a:cubicBezTo>
                    <a:pt x="16897" y="41604"/>
                    <a:pt x="15129" y="42442"/>
                    <a:pt x="13888" y="43746"/>
                  </a:cubicBezTo>
                  <a:cubicBezTo>
                    <a:pt x="13951" y="42160"/>
                    <a:pt x="13368" y="40663"/>
                    <a:pt x="12382" y="39480"/>
                  </a:cubicBezTo>
                  <a:lnTo>
                    <a:pt x="12391" y="39472"/>
                  </a:lnTo>
                  <a:cubicBezTo>
                    <a:pt x="12820" y="39392"/>
                    <a:pt x="13250" y="39353"/>
                    <a:pt x="13678" y="39353"/>
                  </a:cubicBezTo>
                  <a:cubicBezTo>
                    <a:pt x="15611" y="39353"/>
                    <a:pt x="17482" y="40150"/>
                    <a:pt x="18825" y="41595"/>
                  </a:cubicBezTo>
                  <a:cubicBezTo>
                    <a:pt x="20161" y="40150"/>
                    <a:pt x="22031" y="39353"/>
                    <a:pt x="23963" y="39353"/>
                  </a:cubicBezTo>
                  <a:close/>
                  <a:moveTo>
                    <a:pt x="107663" y="39105"/>
                  </a:moveTo>
                  <a:cubicBezTo>
                    <a:pt x="109597" y="39105"/>
                    <a:pt x="111471" y="39906"/>
                    <a:pt x="112812" y="41353"/>
                  </a:cubicBezTo>
                  <a:cubicBezTo>
                    <a:pt x="112793" y="41353"/>
                    <a:pt x="112774" y="41353"/>
                    <a:pt x="112756" y="41353"/>
                  </a:cubicBezTo>
                  <a:cubicBezTo>
                    <a:pt x="110769" y="41353"/>
                    <a:pt x="108902" y="42299"/>
                    <a:pt x="107650" y="43755"/>
                  </a:cubicBezTo>
                  <a:lnTo>
                    <a:pt x="107650" y="43755"/>
                  </a:lnTo>
                  <a:cubicBezTo>
                    <a:pt x="107803" y="42088"/>
                    <a:pt x="107211" y="40511"/>
                    <a:pt x="106172" y="39274"/>
                  </a:cubicBezTo>
                  <a:lnTo>
                    <a:pt x="106172" y="39265"/>
                  </a:lnTo>
                  <a:cubicBezTo>
                    <a:pt x="106668" y="39158"/>
                    <a:pt x="107167" y="39105"/>
                    <a:pt x="107663" y="39105"/>
                  </a:cubicBezTo>
                  <a:close/>
                  <a:moveTo>
                    <a:pt x="37187" y="39310"/>
                  </a:moveTo>
                  <a:cubicBezTo>
                    <a:pt x="39118" y="39310"/>
                    <a:pt x="40989" y="40106"/>
                    <a:pt x="42328" y="41559"/>
                  </a:cubicBezTo>
                  <a:cubicBezTo>
                    <a:pt x="42310" y="41559"/>
                    <a:pt x="42291" y="41559"/>
                    <a:pt x="42273" y="41559"/>
                  </a:cubicBezTo>
                  <a:cubicBezTo>
                    <a:pt x="40286" y="41559"/>
                    <a:pt x="38419" y="42505"/>
                    <a:pt x="37167" y="43952"/>
                  </a:cubicBezTo>
                  <a:cubicBezTo>
                    <a:pt x="37320" y="42294"/>
                    <a:pt x="36728" y="40708"/>
                    <a:pt x="35689" y="39480"/>
                  </a:cubicBezTo>
                  <a:lnTo>
                    <a:pt x="35689" y="39472"/>
                  </a:lnTo>
                  <a:cubicBezTo>
                    <a:pt x="36187" y="39363"/>
                    <a:pt x="36689" y="39310"/>
                    <a:pt x="37187" y="39310"/>
                  </a:cubicBezTo>
                  <a:close/>
                  <a:moveTo>
                    <a:pt x="124475" y="37261"/>
                  </a:moveTo>
                  <a:cubicBezTo>
                    <a:pt x="127048" y="37261"/>
                    <a:pt x="129621" y="38627"/>
                    <a:pt x="130527" y="41362"/>
                  </a:cubicBezTo>
                  <a:cubicBezTo>
                    <a:pt x="130751" y="42043"/>
                    <a:pt x="130867" y="42760"/>
                    <a:pt x="130867" y="43486"/>
                  </a:cubicBezTo>
                  <a:cubicBezTo>
                    <a:pt x="130392" y="43384"/>
                    <a:pt x="129914" y="43334"/>
                    <a:pt x="129439" y="43334"/>
                  </a:cubicBezTo>
                  <a:cubicBezTo>
                    <a:pt x="127578" y="43334"/>
                    <a:pt x="125778" y="44101"/>
                    <a:pt x="124478" y="45493"/>
                  </a:cubicBezTo>
                  <a:cubicBezTo>
                    <a:pt x="123206" y="44113"/>
                    <a:pt x="121405" y="43333"/>
                    <a:pt x="119532" y="43333"/>
                  </a:cubicBezTo>
                  <a:cubicBezTo>
                    <a:pt x="119039" y="43333"/>
                    <a:pt x="118555" y="43387"/>
                    <a:pt x="118089" y="43486"/>
                  </a:cubicBezTo>
                  <a:cubicBezTo>
                    <a:pt x="118089" y="42760"/>
                    <a:pt x="118197" y="42034"/>
                    <a:pt x="118430" y="41344"/>
                  </a:cubicBezTo>
                  <a:cubicBezTo>
                    <a:pt x="119339" y="38623"/>
                    <a:pt x="121907" y="37261"/>
                    <a:pt x="124475" y="37261"/>
                  </a:cubicBezTo>
                  <a:close/>
                  <a:moveTo>
                    <a:pt x="77632" y="37306"/>
                  </a:moveTo>
                  <a:cubicBezTo>
                    <a:pt x="80806" y="37306"/>
                    <a:pt x="83980" y="39382"/>
                    <a:pt x="84022" y="43538"/>
                  </a:cubicBezTo>
                  <a:lnTo>
                    <a:pt x="84022" y="43538"/>
                  </a:lnTo>
                  <a:cubicBezTo>
                    <a:pt x="83549" y="43437"/>
                    <a:pt x="83074" y="43388"/>
                    <a:pt x="82603" y="43388"/>
                  </a:cubicBezTo>
                  <a:cubicBezTo>
                    <a:pt x="80742" y="43388"/>
                    <a:pt x="78941" y="44154"/>
                    <a:pt x="77642" y="45547"/>
                  </a:cubicBezTo>
                  <a:cubicBezTo>
                    <a:pt x="76360" y="44167"/>
                    <a:pt x="74568" y="43387"/>
                    <a:pt x="72687" y="43387"/>
                  </a:cubicBezTo>
                  <a:cubicBezTo>
                    <a:pt x="72203" y="43387"/>
                    <a:pt x="71719" y="43441"/>
                    <a:pt x="71244" y="43540"/>
                  </a:cubicBezTo>
                  <a:cubicBezTo>
                    <a:pt x="71280" y="39385"/>
                    <a:pt x="74456" y="37306"/>
                    <a:pt x="77632" y="37306"/>
                  </a:cubicBezTo>
                  <a:close/>
                  <a:moveTo>
                    <a:pt x="100947" y="37306"/>
                  </a:moveTo>
                  <a:cubicBezTo>
                    <a:pt x="104122" y="37306"/>
                    <a:pt x="107296" y="39383"/>
                    <a:pt x="107337" y="43540"/>
                  </a:cubicBezTo>
                  <a:cubicBezTo>
                    <a:pt x="106864" y="43438"/>
                    <a:pt x="106386" y="43388"/>
                    <a:pt x="105913" y="43388"/>
                  </a:cubicBezTo>
                  <a:cubicBezTo>
                    <a:pt x="104054" y="43388"/>
                    <a:pt x="102249" y="44154"/>
                    <a:pt x="100957" y="45547"/>
                  </a:cubicBezTo>
                  <a:cubicBezTo>
                    <a:pt x="99676" y="44167"/>
                    <a:pt x="97883" y="43387"/>
                    <a:pt x="96002" y="43387"/>
                  </a:cubicBezTo>
                  <a:cubicBezTo>
                    <a:pt x="95518" y="43387"/>
                    <a:pt x="95034" y="43441"/>
                    <a:pt x="94559" y="43540"/>
                  </a:cubicBezTo>
                  <a:cubicBezTo>
                    <a:pt x="94595" y="39385"/>
                    <a:pt x="97771" y="37306"/>
                    <a:pt x="100947" y="37306"/>
                  </a:cubicBezTo>
                  <a:close/>
                  <a:moveTo>
                    <a:pt x="54009" y="37465"/>
                  </a:moveTo>
                  <a:cubicBezTo>
                    <a:pt x="56582" y="37465"/>
                    <a:pt x="59156" y="38830"/>
                    <a:pt x="60061" y="41559"/>
                  </a:cubicBezTo>
                  <a:cubicBezTo>
                    <a:pt x="60285" y="42249"/>
                    <a:pt x="60393" y="42966"/>
                    <a:pt x="60393" y="43692"/>
                  </a:cubicBezTo>
                  <a:cubicBezTo>
                    <a:pt x="59920" y="43590"/>
                    <a:pt x="59442" y="43540"/>
                    <a:pt x="58969" y="43540"/>
                  </a:cubicBezTo>
                  <a:cubicBezTo>
                    <a:pt x="57110" y="43540"/>
                    <a:pt x="55305" y="44307"/>
                    <a:pt x="54013" y="45699"/>
                  </a:cubicBezTo>
                  <a:cubicBezTo>
                    <a:pt x="52739" y="44318"/>
                    <a:pt x="50951" y="43539"/>
                    <a:pt x="49072" y="43539"/>
                  </a:cubicBezTo>
                  <a:cubicBezTo>
                    <a:pt x="49061" y="43539"/>
                    <a:pt x="49051" y="43540"/>
                    <a:pt x="49040" y="43540"/>
                  </a:cubicBezTo>
                  <a:cubicBezTo>
                    <a:pt x="48556" y="43540"/>
                    <a:pt x="48072" y="43593"/>
                    <a:pt x="47597" y="43692"/>
                  </a:cubicBezTo>
                  <a:cubicBezTo>
                    <a:pt x="47597" y="42966"/>
                    <a:pt x="47714" y="42249"/>
                    <a:pt x="47938" y="41559"/>
                  </a:cubicBezTo>
                  <a:lnTo>
                    <a:pt x="47956" y="41550"/>
                  </a:lnTo>
                  <a:cubicBezTo>
                    <a:pt x="48865" y="38827"/>
                    <a:pt x="51437" y="37465"/>
                    <a:pt x="54009" y="37465"/>
                  </a:cubicBezTo>
                  <a:close/>
                  <a:moveTo>
                    <a:pt x="7163" y="37500"/>
                  </a:moveTo>
                  <a:cubicBezTo>
                    <a:pt x="10339" y="37500"/>
                    <a:pt x="13516" y="39579"/>
                    <a:pt x="13556" y="43737"/>
                  </a:cubicBezTo>
                  <a:cubicBezTo>
                    <a:pt x="13079" y="43632"/>
                    <a:pt x="12598" y="43582"/>
                    <a:pt x="12120" y="43582"/>
                  </a:cubicBezTo>
                  <a:cubicBezTo>
                    <a:pt x="10263" y="43582"/>
                    <a:pt x="8460" y="44350"/>
                    <a:pt x="7163" y="45739"/>
                  </a:cubicBezTo>
                  <a:lnTo>
                    <a:pt x="7163" y="45739"/>
                  </a:lnTo>
                  <a:cubicBezTo>
                    <a:pt x="5882" y="44362"/>
                    <a:pt x="4092" y="43584"/>
                    <a:pt x="2212" y="43584"/>
                  </a:cubicBezTo>
                  <a:cubicBezTo>
                    <a:pt x="1728" y="43584"/>
                    <a:pt x="1245" y="43638"/>
                    <a:pt x="770" y="43737"/>
                  </a:cubicBezTo>
                  <a:cubicBezTo>
                    <a:pt x="810" y="39579"/>
                    <a:pt x="3987" y="37500"/>
                    <a:pt x="7163" y="37500"/>
                  </a:cubicBezTo>
                  <a:close/>
                  <a:moveTo>
                    <a:pt x="30463" y="37509"/>
                  </a:moveTo>
                  <a:cubicBezTo>
                    <a:pt x="33636" y="37509"/>
                    <a:pt x="36811" y="39587"/>
                    <a:pt x="36854" y="43742"/>
                  </a:cubicBezTo>
                  <a:lnTo>
                    <a:pt x="36854" y="43742"/>
                  </a:lnTo>
                  <a:cubicBezTo>
                    <a:pt x="36384" y="43642"/>
                    <a:pt x="35912" y="43594"/>
                    <a:pt x="35443" y="43594"/>
                  </a:cubicBezTo>
                  <a:cubicBezTo>
                    <a:pt x="33580" y="43594"/>
                    <a:pt x="31775" y="44360"/>
                    <a:pt x="30483" y="45753"/>
                  </a:cubicBezTo>
                  <a:cubicBezTo>
                    <a:pt x="29201" y="44373"/>
                    <a:pt x="27409" y="43593"/>
                    <a:pt x="25528" y="43593"/>
                  </a:cubicBezTo>
                  <a:cubicBezTo>
                    <a:pt x="25044" y="43593"/>
                    <a:pt x="24560" y="43638"/>
                    <a:pt x="24085" y="43746"/>
                  </a:cubicBezTo>
                  <a:cubicBezTo>
                    <a:pt x="24116" y="39588"/>
                    <a:pt x="27288" y="37509"/>
                    <a:pt x="30463" y="37509"/>
                  </a:cubicBezTo>
                  <a:close/>
                  <a:moveTo>
                    <a:pt x="119327" y="43718"/>
                  </a:moveTo>
                  <a:cubicBezTo>
                    <a:pt x="121267" y="43718"/>
                    <a:pt x="123141" y="44520"/>
                    <a:pt x="124478" y="45968"/>
                  </a:cubicBezTo>
                  <a:cubicBezTo>
                    <a:pt x="124458" y="45968"/>
                    <a:pt x="124439" y="45968"/>
                    <a:pt x="124419" y="45968"/>
                  </a:cubicBezTo>
                  <a:cubicBezTo>
                    <a:pt x="122550" y="45968"/>
                    <a:pt x="120782" y="46806"/>
                    <a:pt x="119541" y="48109"/>
                  </a:cubicBezTo>
                  <a:cubicBezTo>
                    <a:pt x="119622" y="46514"/>
                    <a:pt x="119039" y="45018"/>
                    <a:pt x="118045" y="43835"/>
                  </a:cubicBezTo>
                  <a:cubicBezTo>
                    <a:pt x="118472" y="43756"/>
                    <a:pt x="118901" y="43718"/>
                    <a:pt x="119327" y="43718"/>
                  </a:cubicBezTo>
                  <a:close/>
                  <a:moveTo>
                    <a:pt x="129624" y="43718"/>
                  </a:moveTo>
                  <a:cubicBezTo>
                    <a:pt x="130049" y="43718"/>
                    <a:pt x="130477" y="43756"/>
                    <a:pt x="130903" y="43835"/>
                  </a:cubicBezTo>
                  <a:cubicBezTo>
                    <a:pt x="129908" y="45018"/>
                    <a:pt x="129326" y="46523"/>
                    <a:pt x="129415" y="48109"/>
                  </a:cubicBezTo>
                  <a:cubicBezTo>
                    <a:pt x="128165" y="46806"/>
                    <a:pt x="126397" y="45968"/>
                    <a:pt x="124537" y="45968"/>
                  </a:cubicBezTo>
                  <a:cubicBezTo>
                    <a:pt x="124517" y="45968"/>
                    <a:pt x="124498" y="45968"/>
                    <a:pt x="124478" y="45968"/>
                  </a:cubicBezTo>
                  <a:cubicBezTo>
                    <a:pt x="125815" y="44520"/>
                    <a:pt x="127689" y="43718"/>
                    <a:pt x="129624" y="43718"/>
                  </a:cubicBezTo>
                  <a:close/>
                  <a:moveTo>
                    <a:pt x="82779" y="43762"/>
                  </a:moveTo>
                  <a:cubicBezTo>
                    <a:pt x="83204" y="43762"/>
                    <a:pt x="83632" y="43801"/>
                    <a:pt x="84057" y="43880"/>
                  </a:cubicBezTo>
                  <a:cubicBezTo>
                    <a:pt x="83063" y="45063"/>
                    <a:pt x="82480" y="46559"/>
                    <a:pt x="82561" y="48154"/>
                  </a:cubicBezTo>
                  <a:cubicBezTo>
                    <a:pt x="81320" y="46851"/>
                    <a:pt x="79552" y="46012"/>
                    <a:pt x="77683" y="46012"/>
                  </a:cubicBezTo>
                  <a:cubicBezTo>
                    <a:pt x="77666" y="46012"/>
                    <a:pt x="77650" y="46012"/>
                    <a:pt x="77633" y="46013"/>
                  </a:cubicBezTo>
                  <a:lnTo>
                    <a:pt x="77633" y="46013"/>
                  </a:lnTo>
                  <a:cubicBezTo>
                    <a:pt x="78970" y="44565"/>
                    <a:pt x="80844" y="43762"/>
                    <a:pt x="82779" y="43762"/>
                  </a:cubicBezTo>
                  <a:close/>
                  <a:moveTo>
                    <a:pt x="59124" y="43911"/>
                  </a:moveTo>
                  <a:cubicBezTo>
                    <a:pt x="59554" y="43911"/>
                    <a:pt x="59988" y="43951"/>
                    <a:pt x="60420" y="44032"/>
                  </a:cubicBezTo>
                  <a:cubicBezTo>
                    <a:pt x="59425" y="45224"/>
                    <a:pt x="58843" y="46721"/>
                    <a:pt x="58932" y="48316"/>
                  </a:cubicBezTo>
                  <a:lnTo>
                    <a:pt x="58923" y="48307"/>
                  </a:lnTo>
                  <a:cubicBezTo>
                    <a:pt x="57682" y="47003"/>
                    <a:pt x="55914" y="46165"/>
                    <a:pt x="54045" y="46165"/>
                  </a:cubicBezTo>
                  <a:cubicBezTo>
                    <a:pt x="54026" y="46165"/>
                    <a:pt x="54006" y="46165"/>
                    <a:pt x="53986" y="46165"/>
                  </a:cubicBezTo>
                  <a:cubicBezTo>
                    <a:pt x="53966" y="46165"/>
                    <a:pt x="53947" y="46165"/>
                    <a:pt x="53927" y="46165"/>
                  </a:cubicBezTo>
                  <a:cubicBezTo>
                    <a:pt x="52067" y="46165"/>
                    <a:pt x="50299" y="47003"/>
                    <a:pt x="49049" y="48307"/>
                  </a:cubicBezTo>
                  <a:cubicBezTo>
                    <a:pt x="49138" y="46712"/>
                    <a:pt x="48556" y="45206"/>
                    <a:pt x="47561" y="44032"/>
                  </a:cubicBezTo>
                  <a:cubicBezTo>
                    <a:pt x="47990" y="43953"/>
                    <a:pt x="48420" y="43914"/>
                    <a:pt x="48848" y="43914"/>
                  </a:cubicBezTo>
                  <a:cubicBezTo>
                    <a:pt x="50781" y="43914"/>
                    <a:pt x="52652" y="44711"/>
                    <a:pt x="53995" y="46156"/>
                  </a:cubicBezTo>
                  <a:cubicBezTo>
                    <a:pt x="55328" y="44713"/>
                    <a:pt x="57194" y="43911"/>
                    <a:pt x="59124" y="43911"/>
                  </a:cubicBezTo>
                  <a:close/>
                  <a:moveTo>
                    <a:pt x="25317" y="43968"/>
                  </a:moveTo>
                  <a:cubicBezTo>
                    <a:pt x="27250" y="43968"/>
                    <a:pt x="29122" y="44764"/>
                    <a:pt x="30465" y="46210"/>
                  </a:cubicBezTo>
                  <a:lnTo>
                    <a:pt x="30465" y="46210"/>
                  </a:lnTo>
                  <a:cubicBezTo>
                    <a:pt x="30462" y="46210"/>
                    <a:pt x="30459" y="46210"/>
                    <a:pt x="30456" y="46210"/>
                  </a:cubicBezTo>
                  <a:cubicBezTo>
                    <a:pt x="30446" y="46210"/>
                    <a:pt x="30436" y="46210"/>
                    <a:pt x="30426" y="46210"/>
                  </a:cubicBezTo>
                  <a:cubicBezTo>
                    <a:pt x="28546" y="46210"/>
                    <a:pt x="26775" y="47041"/>
                    <a:pt x="25519" y="48351"/>
                  </a:cubicBezTo>
                  <a:cubicBezTo>
                    <a:pt x="25608" y="46765"/>
                    <a:pt x="25026" y="45269"/>
                    <a:pt x="24031" y="44086"/>
                  </a:cubicBezTo>
                  <a:cubicBezTo>
                    <a:pt x="24460" y="44007"/>
                    <a:pt x="24890" y="43968"/>
                    <a:pt x="25317" y="43968"/>
                  </a:cubicBezTo>
                  <a:close/>
                  <a:moveTo>
                    <a:pt x="106094" y="43751"/>
                  </a:moveTo>
                  <a:cubicBezTo>
                    <a:pt x="106570" y="43751"/>
                    <a:pt x="107049" y="43799"/>
                    <a:pt x="107525" y="43898"/>
                  </a:cubicBezTo>
                  <a:cubicBezTo>
                    <a:pt x="106512" y="45161"/>
                    <a:pt x="105939" y="46747"/>
                    <a:pt x="106127" y="48423"/>
                  </a:cubicBezTo>
                  <a:lnTo>
                    <a:pt x="106118" y="48414"/>
                  </a:lnTo>
                  <a:cubicBezTo>
                    <a:pt x="104866" y="46958"/>
                    <a:pt x="102990" y="46012"/>
                    <a:pt x="100995" y="46012"/>
                  </a:cubicBezTo>
                  <a:cubicBezTo>
                    <a:pt x="100976" y="46012"/>
                    <a:pt x="100958" y="46013"/>
                    <a:pt x="100939" y="46013"/>
                  </a:cubicBezTo>
                  <a:cubicBezTo>
                    <a:pt x="100919" y="46012"/>
                    <a:pt x="100899" y="46012"/>
                    <a:pt x="100879" y="46012"/>
                  </a:cubicBezTo>
                  <a:cubicBezTo>
                    <a:pt x="99020" y="46012"/>
                    <a:pt x="97252" y="46842"/>
                    <a:pt x="96011" y="48154"/>
                  </a:cubicBezTo>
                  <a:cubicBezTo>
                    <a:pt x="96091" y="46559"/>
                    <a:pt x="95509" y="45054"/>
                    <a:pt x="94514" y="43880"/>
                  </a:cubicBezTo>
                  <a:cubicBezTo>
                    <a:pt x="94946" y="43798"/>
                    <a:pt x="95380" y="43758"/>
                    <a:pt x="95811" y="43758"/>
                  </a:cubicBezTo>
                  <a:cubicBezTo>
                    <a:pt x="97740" y="43758"/>
                    <a:pt x="99607" y="44561"/>
                    <a:pt x="100948" y="46004"/>
                  </a:cubicBezTo>
                  <a:cubicBezTo>
                    <a:pt x="102286" y="44551"/>
                    <a:pt x="104160" y="43751"/>
                    <a:pt x="106094" y="43751"/>
                  </a:cubicBezTo>
                  <a:close/>
                  <a:moveTo>
                    <a:pt x="70812" y="39306"/>
                  </a:moveTo>
                  <a:cubicBezTo>
                    <a:pt x="71289" y="39306"/>
                    <a:pt x="71770" y="39355"/>
                    <a:pt x="72248" y="39454"/>
                  </a:cubicBezTo>
                  <a:cubicBezTo>
                    <a:pt x="71271" y="40699"/>
                    <a:pt x="70742" y="42276"/>
                    <a:pt x="70939" y="43925"/>
                  </a:cubicBezTo>
                  <a:cubicBezTo>
                    <a:pt x="71449" y="43811"/>
                    <a:pt x="71962" y="43756"/>
                    <a:pt x="72472" y="43756"/>
                  </a:cubicBezTo>
                  <a:cubicBezTo>
                    <a:pt x="74409" y="43756"/>
                    <a:pt x="76285" y="44558"/>
                    <a:pt x="77633" y="46013"/>
                  </a:cubicBezTo>
                  <a:lnTo>
                    <a:pt x="77633" y="46013"/>
                  </a:lnTo>
                  <a:cubicBezTo>
                    <a:pt x="77630" y="46013"/>
                    <a:pt x="77627" y="46013"/>
                    <a:pt x="77624" y="46013"/>
                  </a:cubicBezTo>
                  <a:cubicBezTo>
                    <a:pt x="77606" y="46013"/>
                    <a:pt x="77588" y="46012"/>
                    <a:pt x="77570" y="46012"/>
                  </a:cubicBezTo>
                  <a:cubicBezTo>
                    <a:pt x="75529" y="46012"/>
                    <a:pt x="73598" y="47021"/>
                    <a:pt x="72346" y="48540"/>
                  </a:cubicBezTo>
                  <a:cubicBezTo>
                    <a:pt x="72703" y="44850"/>
                    <a:pt x="69416" y="41568"/>
                    <a:pt x="65713" y="41568"/>
                  </a:cubicBezTo>
                  <a:cubicBezTo>
                    <a:pt x="65693" y="41568"/>
                    <a:pt x="65673" y="41568"/>
                    <a:pt x="65653" y="41568"/>
                  </a:cubicBezTo>
                  <a:lnTo>
                    <a:pt x="65653" y="41559"/>
                  </a:lnTo>
                  <a:cubicBezTo>
                    <a:pt x="66997" y="40107"/>
                    <a:pt x="68873" y="39306"/>
                    <a:pt x="70812" y="39306"/>
                  </a:cubicBezTo>
                  <a:close/>
                  <a:moveTo>
                    <a:pt x="35618" y="43957"/>
                  </a:moveTo>
                  <a:cubicBezTo>
                    <a:pt x="36091" y="43957"/>
                    <a:pt x="36568" y="44006"/>
                    <a:pt x="37042" y="44104"/>
                  </a:cubicBezTo>
                  <a:cubicBezTo>
                    <a:pt x="36020" y="45350"/>
                    <a:pt x="35456" y="46945"/>
                    <a:pt x="35635" y="48620"/>
                  </a:cubicBezTo>
                  <a:cubicBezTo>
                    <a:pt x="34383" y="47164"/>
                    <a:pt x="32507" y="46210"/>
                    <a:pt x="30511" y="46210"/>
                  </a:cubicBezTo>
                  <a:cubicBezTo>
                    <a:pt x="30496" y="46210"/>
                    <a:pt x="30480" y="46210"/>
                    <a:pt x="30465" y="46210"/>
                  </a:cubicBezTo>
                  <a:lnTo>
                    <a:pt x="30465" y="46210"/>
                  </a:lnTo>
                  <a:cubicBezTo>
                    <a:pt x="31804" y="44762"/>
                    <a:pt x="33682" y="43957"/>
                    <a:pt x="35618" y="43957"/>
                  </a:cubicBezTo>
                  <a:close/>
                  <a:moveTo>
                    <a:pt x="112822" y="41864"/>
                  </a:moveTo>
                  <a:cubicBezTo>
                    <a:pt x="115997" y="41864"/>
                    <a:pt x="119174" y="43943"/>
                    <a:pt x="119218" y="48100"/>
                  </a:cubicBezTo>
                  <a:cubicBezTo>
                    <a:pt x="118743" y="47999"/>
                    <a:pt x="118265" y="47949"/>
                    <a:pt x="117790" y="47949"/>
                  </a:cubicBezTo>
                  <a:cubicBezTo>
                    <a:pt x="115926" y="47949"/>
                    <a:pt x="114120" y="48715"/>
                    <a:pt x="112821" y="50108"/>
                  </a:cubicBezTo>
                  <a:cubicBezTo>
                    <a:pt x="111548" y="48728"/>
                    <a:pt x="109756" y="47948"/>
                    <a:pt x="107874" y="47948"/>
                  </a:cubicBezTo>
                  <a:cubicBezTo>
                    <a:pt x="107391" y="47948"/>
                    <a:pt x="106907" y="48002"/>
                    <a:pt x="106432" y="48100"/>
                  </a:cubicBezTo>
                  <a:cubicBezTo>
                    <a:pt x="106472" y="43943"/>
                    <a:pt x="109646" y="41864"/>
                    <a:pt x="112822" y="41864"/>
                  </a:cubicBezTo>
                  <a:close/>
                  <a:moveTo>
                    <a:pt x="136132" y="41864"/>
                  </a:moveTo>
                  <a:cubicBezTo>
                    <a:pt x="139308" y="41864"/>
                    <a:pt x="142484" y="43943"/>
                    <a:pt x="142525" y="48100"/>
                  </a:cubicBezTo>
                  <a:cubicBezTo>
                    <a:pt x="142051" y="47999"/>
                    <a:pt x="141574" y="47949"/>
                    <a:pt x="141100" y="47949"/>
                  </a:cubicBezTo>
                  <a:cubicBezTo>
                    <a:pt x="139242" y="47949"/>
                    <a:pt x="137437" y="48715"/>
                    <a:pt x="136145" y="50108"/>
                  </a:cubicBezTo>
                  <a:cubicBezTo>
                    <a:pt x="134863" y="48728"/>
                    <a:pt x="133071" y="47948"/>
                    <a:pt x="131190" y="47948"/>
                  </a:cubicBezTo>
                  <a:cubicBezTo>
                    <a:pt x="130706" y="47948"/>
                    <a:pt x="130222" y="48002"/>
                    <a:pt x="129747" y="48100"/>
                  </a:cubicBezTo>
                  <a:cubicBezTo>
                    <a:pt x="129783" y="43943"/>
                    <a:pt x="132957" y="41864"/>
                    <a:pt x="136132" y="41864"/>
                  </a:cubicBezTo>
                  <a:close/>
                  <a:moveTo>
                    <a:pt x="89293" y="41912"/>
                  </a:moveTo>
                  <a:cubicBezTo>
                    <a:pt x="92468" y="41912"/>
                    <a:pt x="95642" y="43988"/>
                    <a:pt x="95679" y="48143"/>
                  </a:cubicBezTo>
                  <a:lnTo>
                    <a:pt x="95679" y="48143"/>
                  </a:lnTo>
                  <a:cubicBezTo>
                    <a:pt x="95207" y="48043"/>
                    <a:pt x="94732" y="47994"/>
                    <a:pt x="94260" y="47994"/>
                  </a:cubicBezTo>
                  <a:cubicBezTo>
                    <a:pt x="92399" y="47994"/>
                    <a:pt x="90599" y="48760"/>
                    <a:pt x="89299" y="50152"/>
                  </a:cubicBezTo>
                  <a:cubicBezTo>
                    <a:pt x="88018" y="48773"/>
                    <a:pt x="86226" y="47993"/>
                    <a:pt x="84344" y="47993"/>
                  </a:cubicBezTo>
                  <a:cubicBezTo>
                    <a:pt x="83860" y="47993"/>
                    <a:pt x="83376" y="48047"/>
                    <a:pt x="82902" y="48145"/>
                  </a:cubicBezTo>
                  <a:cubicBezTo>
                    <a:pt x="82937" y="43991"/>
                    <a:pt x="86116" y="41912"/>
                    <a:pt x="89293" y="41912"/>
                  </a:cubicBezTo>
                  <a:close/>
                  <a:moveTo>
                    <a:pt x="42335" y="42067"/>
                  </a:moveTo>
                  <a:cubicBezTo>
                    <a:pt x="45509" y="42067"/>
                    <a:pt x="48681" y="44143"/>
                    <a:pt x="48726" y="48298"/>
                  </a:cubicBezTo>
                  <a:lnTo>
                    <a:pt x="48726" y="48298"/>
                  </a:lnTo>
                  <a:cubicBezTo>
                    <a:pt x="48251" y="48196"/>
                    <a:pt x="47772" y="48146"/>
                    <a:pt x="47298" y="48146"/>
                  </a:cubicBezTo>
                  <a:cubicBezTo>
                    <a:pt x="45434" y="48146"/>
                    <a:pt x="43630" y="48912"/>
                    <a:pt x="42337" y="50305"/>
                  </a:cubicBezTo>
                  <a:cubicBezTo>
                    <a:pt x="41056" y="48925"/>
                    <a:pt x="39264" y="48145"/>
                    <a:pt x="37382" y="48145"/>
                  </a:cubicBezTo>
                  <a:cubicBezTo>
                    <a:pt x="36898" y="48145"/>
                    <a:pt x="36415" y="48199"/>
                    <a:pt x="35940" y="48307"/>
                  </a:cubicBezTo>
                  <a:cubicBezTo>
                    <a:pt x="35980" y="44148"/>
                    <a:pt x="39158" y="42067"/>
                    <a:pt x="42335" y="42067"/>
                  </a:cubicBezTo>
                  <a:close/>
                  <a:moveTo>
                    <a:pt x="65651" y="42067"/>
                  </a:moveTo>
                  <a:cubicBezTo>
                    <a:pt x="68826" y="42067"/>
                    <a:pt x="72001" y="44146"/>
                    <a:pt x="72041" y="48307"/>
                  </a:cubicBezTo>
                  <a:cubicBezTo>
                    <a:pt x="71563" y="48202"/>
                    <a:pt x="71080" y="48150"/>
                    <a:pt x="70601" y="48150"/>
                  </a:cubicBezTo>
                  <a:cubicBezTo>
                    <a:pt x="68748" y="48150"/>
                    <a:pt x="66948" y="48916"/>
                    <a:pt x="65653" y="50305"/>
                  </a:cubicBezTo>
                  <a:cubicBezTo>
                    <a:pt x="64371" y="48934"/>
                    <a:pt x="62579" y="48145"/>
                    <a:pt x="60697" y="48145"/>
                  </a:cubicBezTo>
                  <a:cubicBezTo>
                    <a:pt x="60214" y="48145"/>
                    <a:pt x="59730" y="48199"/>
                    <a:pt x="59255" y="48307"/>
                  </a:cubicBezTo>
                  <a:cubicBezTo>
                    <a:pt x="59295" y="44148"/>
                    <a:pt x="62473" y="42067"/>
                    <a:pt x="65651" y="42067"/>
                  </a:cubicBezTo>
                  <a:close/>
                  <a:moveTo>
                    <a:pt x="18806" y="42117"/>
                  </a:moveTo>
                  <a:cubicBezTo>
                    <a:pt x="21981" y="42117"/>
                    <a:pt x="25156" y="44198"/>
                    <a:pt x="25196" y="48360"/>
                  </a:cubicBezTo>
                  <a:cubicBezTo>
                    <a:pt x="24717" y="48255"/>
                    <a:pt x="24234" y="48204"/>
                    <a:pt x="23755" y="48204"/>
                  </a:cubicBezTo>
                  <a:cubicBezTo>
                    <a:pt x="21902" y="48204"/>
                    <a:pt x="20103" y="48970"/>
                    <a:pt x="18807" y="50359"/>
                  </a:cubicBezTo>
                  <a:cubicBezTo>
                    <a:pt x="17526" y="48988"/>
                    <a:pt x="15734" y="48199"/>
                    <a:pt x="13852" y="48199"/>
                  </a:cubicBezTo>
                  <a:cubicBezTo>
                    <a:pt x="13368" y="48199"/>
                    <a:pt x="12884" y="48253"/>
                    <a:pt x="12409" y="48360"/>
                  </a:cubicBezTo>
                  <a:cubicBezTo>
                    <a:pt x="12454" y="44198"/>
                    <a:pt x="15631" y="42117"/>
                    <a:pt x="18806" y="42117"/>
                  </a:cubicBezTo>
                  <a:close/>
                  <a:moveTo>
                    <a:pt x="117967" y="48323"/>
                  </a:moveTo>
                  <a:cubicBezTo>
                    <a:pt x="118392" y="48323"/>
                    <a:pt x="118820" y="48362"/>
                    <a:pt x="119245" y="48441"/>
                  </a:cubicBezTo>
                  <a:cubicBezTo>
                    <a:pt x="118253" y="49621"/>
                    <a:pt x="117671" y="51114"/>
                    <a:pt x="117757" y="52706"/>
                  </a:cubicBezTo>
                  <a:lnTo>
                    <a:pt x="117757" y="52706"/>
                  </a:lnTo>
                  <a:cubicBezTo>
                    <a:pt x="116507" y="51403"/>
                    <a:pt x="114740" y="50573"/>
                    <a:pt x="112880" y="50573"/>
                  </a:cubicBezTo>
                  <a:cubicBezTo>
                    <a:pt x="112860" y="50573"/>
                    <a:pt x="112840" y="50573"/>
                    <a:pt x="112821" y="50574"/>
                  </a:cubicBezTo>
                  <a:cubicBezTo>
                    <a:pt x="114158" y="49126"/>
                    <a:pt x="116031" y="48323"/>
                    <a:pt x="117967" y="48323"/>
                  </a:cubicBezTo>
                  <a:close/>
                  <a:moveTo>
                    <a:pt x="130990" y="48323"/>
                  </a:moveTo>
                  <a:cubicBezTo>
                    <a:pt x="132925" y="48323"/>
                    <a:pt x="134799" y="49126"/>
                    <a:pt x="136136" y="50574"/>
                  </a:cubicBezTo>
                  <a:cubicBezTo>
                    <a:pt x="136116" y="50573"/>
                    <a:pt x="136096" y="50573"/>
                    <a:pt x="136077" y="50573"/>
                  </a:cubicBezTo>
                  <a:cubicBezTo>
                    <a:pt x="134208" y="50573"/>
                    <a:pt x="132440" y="51412"/>
                    <a:pt x="131199" y="52715"/>
                  </a:cubicBezTo>
                  <a:cubicBezTo>
                    <a:pt x="131279" y="51120"/>
                    <a:pt x="130697" y="49624"/>
                    <a:pt x="129711" y="48441"/>
                  </a:cubicBezTo>
                  <a:cubicBezTo>
                    <a:pt x="130137" y="48362"/>
                    <a:pt x="130565" y="48323"/>
                    <a:pt x="130990" y="48323"/>
                  </a:cubicBezTo>
                  <a:close/>
                  <a:moveTo>
                    <a:pt x="94437" y="48359"/>
                  </a:moveTo>
                  <a:cubicBezTo>
                    <a:pt x="94862" y="48359"/>
                    <a:pt x="95289" y="48398"/>
                    <a:pt x="95715" y="48477"/>
                  </a:cubicBezTo>
                  <a:cubicBezTo>
                    <a:pt x="94722" y="49666"/>
                    <a:pt x="94140" y="51168"/>
                    <a:pt x="94227" y="52750"/>
                  </a:cubicBezTo>
                  <a:lnTo>
                    <a:pt x="94227" y="52750"/>
                  </a:lnTo>
                  <a:cubicBezTo>
                    <a:pt x="92986" y="51447"/>
                    <a:pt x="91219" y="50618"/>
                    <a:pt x="89350" y="50618"/>
                  </a:cubicBezTo>
                  <a:cubicBezTo>
                    <a:pt x="89330" y="50618"/>
                    <a:pt x="89310" y="50618"/>
                    <a:pt x="89290" y="50618"/>
                  </a:cubicBezTo>
                  <a:cubicBezTo>
                    <a:pt x="89270" y="50618"/>
                    <a:pt x="89250" y="50618"/>
                    <a:pt x="89231" y="50618"/>
                  </a:cubicBezTo>
                  <a:cubicBezTo>
                    <a:pt x="87362" y="50618"/>
                    <a:pt x="85603" y="51448"/>
                    <a:pt x="84353" y="52751"/>
                  </a:cubicBezTo>
                  <a:cubicBezTo>
                    <a:pt x="84443" y="51165"/>
                    <a:pt x="83860" y="49660"/>
                    <a:pt x="82866" y="48477"/>
                  </a:cubicBezTo>
                  <a:cubicBezTo>
                    <a:pt x="83291" y="48398"/>
                    <a:pt x="83719" y="48359"/>
                    <a:pt x="84144" y="48359"/>
                  </a:cubicBezTo>
                  <a:cubicBezTo>
                    <a:pt x="86080" y="48359"/>
                    <a:pt x="87955" y="49162"/>
                    <a:pt x="89299" y="50609"/>
                  </a:cubicBezTo>
                  <a:cubicBezTo>
                    <a:pt x="90637" y="49162"/>
                    <a:pt x="92504" y="48359"/>
                    <a:pt x="94437" y="48359"/>
                  </a:cubicBezTo>
                  <a:close/>
                  <a:moveTo>
                    <a:pt x="47485" y="48520"/>
                  </a:moveTo>
                  <a:cubicBezTo>
                    <a:pt x="47909" y="48520"/>
                    <a:pt x="48337" y="48559"/>
                    <a:pt x="48762" y="48638"/>
                  </a:cubicBezTo>
                  <a:cubicBezTo>
                    <a:pt x="47767" y="49821"/>
                    <a:pt x="47185" y="51326"/>
                    <a:pt x="47275" y="52912"/>
                  </a:cubicBezTo>
                  <a:cubicBezTo>
                    <a:pt x="46025" y="51609"/>
                    <a:pt x="44257" y="50779"/>
                    <a:pt x="42397" y="50779"/>
                  </a:cubicBezTo>
                  <a:cubicBezTo>
                    <a:pt x="42377" y="50779"/>
                    <a:pt x="42357" y="50779"/>
                    <a:pt x="42337" y="50780"/>
                  </a:cubicBezTo>
                  <a:cubicBezTo>
                    <a:pt x="43675" y="49325"/>
                    <a:pt x="45549" y="48520"/>
                    <a:pt x="47485" y="48520"/>
                  </a:cubicBezTo>
                  <a:close/>
                  <a:moveTo>
                    <a:pt x="60501" y="48529"/>
                  </a:moveTo>
                  <a:cubicBezTo>
                    <a:pt x="62439" y="48529"/>
                    <a:pt x="64308" y="49332"/>
                    <a:pt x="65653" y="50780"/>
                  </a:cubicBezTo>
                  <a:cubicBezTo>
                    <a:pt x="65633" y="50779"/>
                    <a:pt x="65613" y="50779"/>
                    <a:pt x="65593" y="50779"/>
                  </a:cubicBezTo>
                  <a:cubicBezTo>
                    <a:pt x="63725" y="50779"/>
                    <a:pt x="61957" y="51618"/>
                    <a:pt x="60715" y="52921"/>
                  </a:cubicBezTo>
                  <a:cubicBezTo>
                    <a:pt x="60796" y="51326"/>
                    <a:pt x="60214" y="49830"/>
                    <a:pt x="59219" y="48647"/>
                  </a:cubicBezTo>
                  <a:cubicBezTo>
                    <a:pt x="59646" y="48568"/>
                    <a:pt x="60075" y="48529"/>
                    <a:pt x="60501" y="48529"/>
                  </a:cubicBezTo>
                  <a:close/>
                  <a:moveTo>
                    <a:pt x="107662" y="48316"/>
                  </a:moveTo>
                  <a:cubicBezTo>
                    <a:pt x="109596" y="48316"/>
                    <a:pt x="111472" y="49118"/>
                    <a:pt x="112821" y="50574"/>
                  </a:cubicBezTo>
                  <a:cubicBezTo>
                    <a:pt x="112802" y="50573"/>
                    <a:pt x="112783" y="50573"/>
                    <a:pt x="112765" y="50573"/>
                  </a:cubicBezTo>
                  <a:cubicBezTo>
                    <a:pt x="110778" y="50573"/>
                    <a:pt x="108902" y="51519"/>
                    <a:pt x="107650" y="52966"/>
                  </a:cubicBezTo>
                  <a:lnTo>
                    <a:pt x="107650" y="52966"/>
                  </a:lnTo>
                  <a:cubicBezTo>
                    <a:pt x="107803" y="51290"/>
                    <a:pt x="107211" y="49713"/>
                    <a:pt x="106172" y="48477"/>
                  </a:cubicBezTo>
                  <a:cubicBezTo>
                    <a:pt x="106667" y="48369"/>
                    <a:pt x="107167" y="48316"/>
                    <a:pt x="107662" y="48316"/>
                  </a:cubicBezTo>
                  <a:close/>
                  <a:moveTo>
                    <a:pt x="13659" y="48573"/>
                  </a:moveTo>
                  <a:cubicBezTo>
                    <a:pt x="15592" y="48573"/>
                    <a:pt x="17464" y="49371"/>
                    <a:pt x="18807" y="50824"/>
                  </a:cubicBezTo>
                  <a:cubicBezTo>
                    <a:pt x="18787" y="50824"/>
                    <a:pt x="18768" y="50824"/>
                    <a:pt x="18748" y="50824"/>
                  </a:cubicBezTo>
                  <a:cubicBezTo>
                    <a:pt x="16879" y="50824"/>
                    <a:pt x="15111" y="51663"/>
                    <a:pt x="13870" y="52966"/>
                  </a:cubicBezTo>
                  <a:cubicBezTo>
                    <a:pt x="13951" y="51371"/>
                    <a:pt x="13368" y="49875"/>
                    <a:pt x="12374" y="48692"/>
                  </a:cubicBezTo>
                  <a:cubicBezTo>
                    <a:pt x="12802" y="48612"/>
                    <a:pt x="13232" y="48573"/>
                    <a:pt x="13659" y="48573"/>
                  </a:cubicBezTo>
                  <a:close/>
                  <a:moveTo>
                    <a:pt x="23953" y="48574"/>
                  </a:moveTo>
                  <a:cubicBezTo>
                    <a:pt x="24378" y="48574"/>
                    <a:pt x="24806" y="48613"/>
                    <a:pt x="25232" y="48692"/>
                  </a:cubicBezTo>
                  <a:cubicBezTo>
                    <a:pt x="24237" y="49875"/>
                    <a:pt x="23655" y="51371"/>
                    <a:pt x="23744" y="52966"/>
                  </a:cubicBezTo>
                  <a:cubicBezTo>
                    <a:pt x="22494" y="51663"/>
                    <a:pt x="20726" y="50824"/>
                    <a:pt x="18866" y="50824"/>
                  </a:cubicBezTo>
                  <a:cubicBezTo>
                    <a:pt x="18846" y="50824"/>
                    <a:pt x="18827" y="50824"/>
                    <a:pt x="18807" y="50824"/>
                  </a:cubicBezTo>
                  <a:cubicBezTo>
                    <a:pt x="20144" y="49377"/>
                    <a:pt x="22018" y="48574"/>
                    <a:pt x="23953" y="48574"/>
                  </a:cubicBezTo>
                  <a:close/>
                  <a:moveTo>
                    <a:pt x="37179" y="48522"/>
                  </a:moveTo>
                  <a:cubicBezTo>
                    <a:pt x="39113" y="48522"/>
                    <a:pt x="40989" y="49325"/>
                    <a:pt x="42337" y="50780"/>
                  </a:cubicBezTo>
                  <a:cubicBezTo>
                    <a:pt x="42319" y="50779"/>
                    <a:pt x="42300" y="50779"/>
                    <a:pt x="42282" y="50779"/>
                  </a:cubicBezTo>
                  <a:cubicBezTo>
                    <a:pt x="40295" y="50779"/>
                    <a:pt x="38419" y="51725"/>
                    <a:pt x="37167" y="53172"/>
                  </a:cubicBezTo>
                  <a:cubicBezTo>
                    <a:pt x="37320" y="51496"/>
                    <a:pt x="36728" y="49910"/>
                    <a:pt x="35689" y="48683"/>
                  </a:cubicBezTo>
                  <a:cubicBezTo>
                    <a:pt x="36184" y="48575"/>
                    <a:pt x="36683" y="48522"/>
                    <a:pt x="37179" y="48522"/>
                  </a:cubicBezTo>
                  <a:close/>
                  <a:moveTo>
                    <a:pt x="124475" y="46470"/>
                  </a:moveTo>
                  <a:cubicBezTo>
                    <a:pt x="127650" y="46470"/>
                    <a:pt x="130827" y="48548"/>
                    <a:pt x="130867" y="52706"/>
                  </a:cubicBezTo>
                  <a:cubicBezTo>
                    <a:pt x="130388" y="52601"/>
                    <a:pt x="129906" y="52550"/>
                    <a:pt x="129426" y="52550"/>
                  </a:cubicBezTo>
                  <a:cubicBezTo>
                    <a:pt x="127574" y="52550"/>
                    <a:pt x="125776" y="53316"/>
                    <a:pt x="124487" y="54704"/>
                  </a:cubicBezTo>
                  <a:cubicBezTo>
                    <a:pt x="123206" y="53333"/>
                    <a:pt x="121414" y="52545"/>
                    <a:pt x="119532" y="52545"/>
                  </a:cubicBezTo>
                  <a:cubicBezTo>
                    <a:pt x="119048" y="52545"/>
                    <a:pt x="118564" y="52599"/>
                    <a:pt x="118089" y="52706"/>
                  </a:cubicBezTo>
                  <a:cubicBezTo>
                    <a:pt x="118125" y="48548"/>
                    <a:pt x="121299" y="46470"/>
                    <a:pt x="124475" y="46470"/>
                  </a:cubicBezTo>
                  <a:close/>
                  <a:moveTo>
                    <a:pt x="77635" y="46519"/>
                  </a:moveTo>
                  <a:cubicBezTo>
                    <a:pt x="80808" y="46519"/>
                    <a:pt x="83981" y="48596"/>
                    <a:pt x="84022" y="52751"/>
                  </a:cubicBezTo>
                  <a:lnTo>
                    <a:pt x="84031" y="52760"/>
                  </a:lnTo>
                  <a:cubicBezTo>
                    <a:pt x="83550" y="52655"/>
                    <a:pt x="83066" y="52604"/>
                    <a:pt x="82586" y="52604"/>
                  </a:cubicBezTo>
                  <a:cubicBezTo>
                    <a:pt x="80731" y="52604"/>
                    <a:pt x="78937" y="53370"/>
                    <a:pt x="77642" y="54758"/>
                  </a:cubicBezTo>
                  <a:cubicBezTo>
                    <a:pt x="76360" y="53378"/>
                    <a:pt x="74568" y="52599"/>
                    <a:pt x="72696" y="52599"/>
                  </a:cubicBezTo>
                  <a:cubicBezTo>
                    <a:pt x="72203" y="52599"/>
                    <a:pt x="71719" y="52652"/>
                    <a:pt x="71244" y="52760"/>
                  </a:cubicBezTo>
                  <a:cubicBezTo>
                    <a:pt x="71280" y="48600"/>
                    <a:pt x="74457" y="46519"/>
                    <a:pt x="77635" y="46519"/>
                  </a:cubicBezTo>
                  <a:close/>
                  <a:moveTo>
                    <a:pt x="100946" y="46509"/>
                  </a:moveTo>
                  <a:cubicBezTo>
                    <a:pt x="104122" y="46509"/>
                    <a:pt x="107296" y="48585"/>
                    <a:pt x="107337" y="52742"/>
                  </a:cubicBezTo>
                  <a:cubicBezTo>
                    <a:pt x="106865" y="52641"/>
                    <a:pt x="106389" y="52591"/>
                    <a:pt x="105917" y="52591"/>
                  </a:cubicBezTo>
                  <a:cubicBezTo>
                    <a:pt x="104050" y="52591"/>
                    <a:pt x="102242" y="53364"/>
                    <a:pt x="100948" y="54758"/>
                  </a:cubicBezTo>
                  <a:lnTo>
                    <a:pt x="100948" y="54749"/>
                  </a:lnTo>
                  <a:cubicBezTo>
                    <a:pt x="99667" y="53369"/>
                    <a:pt x="97875" y="52590"/>
                    <a:pt x="95993" y="52590"/>
                  </a:cubicBezTo>
                  <a:cubicBezTo>
                    <a:pt x="95509" y="52590"/>
                    <a:pt x="95025" y="52643"/>
                    <a:pt x="94550" y="52742"/>
                  </a:cubicBezTo>
                  <a:cubicBezTo>
                    <a:pt x="94591" y="48588"/>
                    <a:pt x="97769" y="46509"/>
                    <a:pt x="100946" y="46509"/>
                  </a:cubicBezTo>
                  <a:close/>
                  <a:moveTo>
                    <a:pt x="53993" y="46670"/>
                  </a:moveTo>
                  <a:cubicBezTo>
                    <a:pt x="57169" y="46670"/>
                    <a:pt x="60344" y="48747"/>
                    <a:pt x="60384" y="52903"/>
                  </a:cubicBezTo>
                  <a:cubicBezTo>
                    <a:pt x="59911" y="52801"/>
                    <a:pt x="59433" y="52752"/>
                    <a:pt x="58960" y="52752"/>
                  </a:cubicBezTo>
                  <a:cubicBezTo>
                    <a:pt x="57101" y="52752"/>
                    <a:pt x="55295" y="53518"/>
                    <a:pt x="53995" y="54910"/>
                  </a:cubicBezTo>
                  <a:cubicBezTo>
                    <a:pt x="52714" y="53531"/>
                    <a:pt x="50922" y="52751"/>
                    <a:pt x="49040" y="52751"/>
                  </a:cubicBezTo>
                  <a:cubicBezTo>
                    <a:pt x="48556" y="52751"/>
                    <a:pt x="48072" y="52805"/>
                    <a:pt x="47597" y="52903"/>
                  </a:cubicBezTo>
                  <a:cubicBezTo>
                    <a:pt x="47638" y="48749"/>
                    <a:pt x="50816" y="46670"/>
                    <a:pt x="53993" y="46670"/>
                  </a:cubicBezTo>
                  <a:close/>
                  <a:moveTo>
                    <a:pt x="7145" y="46712"/>
                  </a:moveTo>
                  <a:cubicBezTo>
                    <a:pt x="10322" y="46712"/>
                    <a:pt x="13498" y="48790"/>
                    <a:pt x="13538" y="52948"/>
                  </a:cubicBezTo>
                  <a:cubicBezTo>
                    <a:pt x="13065" y="52846"/>
                    <a:pt x="12588" y="52796"/>
                    <a:pt x="12114" y="52796"/>
                  </a:cubicBezTo>
                  <a:cubicBezTo>
                    <a:pt x="10255" y="52796"/>
                    <a:pt x="8451" y="53563"/>
                    <a:pt x="7159" y="54955"/>
                  </a:cubicBezTo>
                  <a:cubicBezTo>
                    <a:pt x="5884" y="53583"/>
                    <a:pt x="4097" y="52805"/>
                    <a:pt x="2226" y="52805"/>
                  </a:cubicBezTo>
                  <a:cubicBezTo>
                    <a:pt x="2216" y="52805"/>
                    <a:pt x="2205" y="52805"/>
                    <a:pt x="2194" y="52805"/>
                  </a:cubicBezTo>
                  <a:lnTo>
                    <a:pt x="2194" y="52796"/>
                  </a:lnTo>
                  <a:cubicBezTo>
                    <a:pt x="1711" y="52796"/>
                    <a:pt x="1227" y="52850"/>
                    <a:pt x="752" y="52948"/>
                  </a:cubicBezTo>
                  <a:cubicBezTo>
                    <a:pt x="792" y="48790"/>
                    <a:pt x="3969" y="46712"/>
                    <a:pt x="7145" y="46712"/>
                  </a:cubicBezTo>
                  <a:close/>
                  <a:moveTo>
                    <a:pt x="30465" y="46717"/>
                  </a:moveTo>
                  <a:cubicBezTo>
                    <a:pt x="33637" y="46717"/>
                    <a:pt x="36811" y="48795"/>
                    <a:pt x="36854" y="52953"/>
                  </a:cubicBezTo>
                  <a:lnTo>
                    <a:pt x="36854" y="52953"/>
                  </a:lnTo>
                  <a:cubicBezTo>
                    <a:pt x="36379" y="52851"/>
                    <a:pt x="35901" y="52801"/>
                    <a:pt x="35426" y="52801"/>
                  </a:cubicBezTo>
                  <a:cubicBezTo>
                    <a:pt x="33569" y="52801"/>
                    <a:pt x="31771" y="53567"/>
                    <a:pt x="30483" y="54955"/>
                  </a:cubicBezTo>
                  <a:cubicBezTo>
                    <a:pt x="29201" y="53584"/>
                    <a:pt x="27409" y="52796"/>
                    <a:pt x="25528" y="52796"/>
                  </a:cubicBezTo>
                  <a:cubicBezTo>
                    <a:pt x="25044" y="52796"/>
                    <a:pt x="24560" y="52850"/>
                    <a:pt x="24085" y="52957"/>
                  </a:cubicBezTo>
                  <a:cubicBezTo>
                    <a:pt x="24116" y="48798"/>
                    <a:pt x="27290" y="46717"/>
                    <a:pt x="30465" y="46717"/>
                  </a:cubicBezTo>
                  <a:close/>
                  <a:moveTo>
                    <a:pt x="107865" y="57160"/>
                  </a:moveTo>
                  <a:cubicBezTo>
                    <a:pt x="107867" y="57160"/>
                    <a:pt x="107868" y="57160"/>
                    <a:pt x="107870" y="57160"/>
                  </a:cubicBezTo>
                  <a:lnTo>
                    <a:pt x="107870" y="57160"/>
                  </a:lnTo>
                  <a:cubicBezTo>
                    <a:pt x="107871" y="57160"/>
                    <a:pt x="107873" y="57160"/>
                    <a:pt x="107874" y="57160"/>
                  </a:cubicBezTo>
                  <a:close/>
                  <a:moveTo>
                    <a:pt x="129607" y="52925"/>
                  </a:moveTo>
                  <a:cubicBezTo>
                    <a:pt x="130037" y="52925"/>
                    <a:pt x="130471" y="52965"/>
                    <a:pt x="130903" y="53047"/>
                  </a:cubicBezTo>
                  <a:cubicBezTo>
                    <a:pt x="129908" y="54229"/>
                    <a:pt x="129326" y="55726"/>
                    <a:pt x="129415" y="57321"/>
                  </a:cubicBezTo>
                  <a:cubicBezTo>
                    <a:pt x="128165" y="56009"/>
                    <a:pt x="126406" y="55179"/>
                    <a:pt x="124538" y="55179"/>
                  </a:cubicBezTo>
                  <a:cubicBezTo>
                    <a:pt x="124518" y="55179"/>
                    <a:pt x="124498" y="55179"/>
                    <a:pt x="124478" y="55179"/>
                  </a:cubicBezTo>
                  <a:cubicBezTo>
                    <a:pt x="124458" y="55179"/>
                    <a:pt x="124438" y="55179"/>
                    <a:pt x="124418" y="55179"/>
                  </a:cubicBezTo>
                  <a:cubicBezTo>
                    <a:pt x="122550" y="55179"/>
                    <a:pt x="120782" y="56009"/>
                    <a:pt x="119541" y="57321"/>
                  </a:cubicBezTo>
                  <a:cubicBezTo>
                    <a:pt x="119622" y="55726"/>
                    <a:pt x="119039" y="54220"/>
                    <a:pt x="118045" y="53047"/>
                  </a:cubicBezTo>
                  <a:cubicBezTo>
                    <a:pt x="118478" y="52965"/>
                    <a:pt x="118913" y="52925"/>
                    <a:pt x="119344" y="52925"/>
                  </a:cubicBezTo>
                  <a:cubicBezTo>
                    <a:pt x="121276" y="52925"/>
                    <a:pt x="123138" y="53727"/>
                    <a:pt x="124478" y="55170"/>
                  </a:cubicBezTo>
                  <a:cubicBezTo>
                    <a:pt x="125811" y="53727"/>
                    <a:pt x="127678" y="52925"/>
                    <a:pt x="129607" y="52925"/>
                  </a:cubicBezTo>
                  <a:close/>
                  <a:moveTo>
                    <a:pt x="82780" y="52965"/>
                  </a:moveTo>
                  <a:cubicBezTo>
                    <a:pt x="83204" y="52965"/>
                    <a:pt x="83632" y="53003"/>
                    <a:pt x="84057" y="53082"/>
                  </a:cubicBezTo>
                  <a:cubicBezTo>
                    <a:pt x="83538" y="53701"/>
                    <a:pt x="83135" y="54409"/>
                    <a:pt x="82875" y="55170"/>
                  </a:cubicBezTo>
                  <a:cubicBezTo>
                    <a:pt x="82634" y="55866"/>
                    <a:pt x="82526" y="56607"/>
                    <a:pt x="82569" y="57347"/>
                  </a:cubicBezTo>
                  <a:lnTo>
                    <a:pt x="82569" y="57347"/>
                  </a:lnTo>
                  <a:cubicBezTo>
                    <a:pt x="81328" y="56053"/>
                    <a:pt x="79569" y="55215"/>
                    <a:pt x="77701" y="55215"/>
                  </a:cubicBezTo>
                  <a:cubicBezTo>
                    <a:pt x="77681" y="55215"/>
                    <a:pt x="77661" y="55215"/>
                    <a:pt x="77642" y="55215"/>
                  </a:cubicBezTo>
                  <a:cubicBezTo>
                    <a:pt x="78979" y="53768"/>
                    <a:pt x="80847" y="52965"/>
                    <a:pt x="82780" y="52965"/>
                  </a:cubicBezTo>
                  <a:close/>
                  <a:moveTo>
                    <a:pt x="95802" y="52974"/>
                  </a:moveTo>
                  <a:cubicBezTo>
                    <a:pt x="97735" y="52974"/>
                    <a:pt x="99602" y="53775"/>
                    <a:pt x="100939" y="55215"/>
                  </a:cubicBezTo>
                  <a:cubicBezTo>
                    <a:pt x="100919" y="55215"/>
                    <a:pt x="100900" y="55215"/>
                    <a:pt x="100880" y="55215"/>
                  </a:cubicBezTo>
                  <a:cubicBezTo>
                    <a:pt x="99020" y="55215"/>
                    <a:pt x="97252" y="56053"/>
                    <a:pt x="96011" y="57357"/>
                  </a:cubicBezTo>
                  <a:cubicBezTo>
                    <a:pt x="96047" y="56622"/>
                    <a:pt x="95948" y="55878"/>
                    <a:pt x="95706" y="55179"/>
                  </a:cubicBezTo>
                  <a:lnTo>
                    <a:pt x="95706" y="55170"/>
                  </a:lnTo>
                  <a:cubicBezTo>
                    <a:pt x="95446" y="54409"/>
                    <a:pt x="95043" y="53701"/>
                    <a:pt x="94523" y="53091"/>
                  </a:cubicBezTo>
                  <a:cubicBezTo>
                    <a:pt x="94949" y="53012"/>
                    <a:pt x="95377" y="52974"/>
                    <a:pt x="95802" y="52974"/>
                  </a:cubicBezTo>
                  <a:close/>
                  <a:moveTo>
                    <a:pt x="60697" y="57357"/>
                  </a:moveTo>
                  <a:cubicBezTo>
                    <a:pt x="60700" y="57357"/>
                    <a:pt x="60703" y="57357"/>
                    <a:pt x="60706" y="57357"/>
                  </a:cubicBezTo>
                  <a:lnTo>
                    <a:pt x="60706" y="57357"/>
                  </a:lnTo>
                  <a:cubicBezTo>
                    <a:pt x="60709" y="57357"/>
                    <a:pt x="60712" y="57357"/>
                    <a:pt x="60715" y="57357"/>
                  </a:cubicBezTo>
                  <a:close/>
                  <a:moveTo>
                    <a:pt x="48839" y="53117"/>
                  </a:moveTo>
                  <a:cubicBezTo>
                    <a:pt x="50775" y="53117"/>
                    <a:pt x="52650" y="53921"/>
                    <a:pt x="53995" y="55376"/>
                  </a:cubicBezTo>
                  <a:lnTo>
                    <a:pt x="53995" y="55376"/>
                  </a:lnTo>
                  <a:cubicBezTo>
                    <a:pt x="53992" y="55376"/>
                    <a:pt x="53989" y="55376"/>
                    <a:pt x="53986" y="55376"/>
                  </a:cubicBezTo>
                  <a:cubicBezTo>
                    <a:pt x="53966" y="55376"/>
                    <a:pt x="53946" y="55376"/>
                    <a:pt x="53927" y="55376"/>
                  </a:cubicBezTo>
                  <a:cubicBezTo>
                    <a:pt x="52067" y="55376"/>
                    <a:pt x="50299" y="56206"/>
                    <a:pt x="49049" y="57509"/>
                  </a:cubicBezTo>
                  <a:cubicBezTo>
                    <a:pt x="49138" y="55923"/>
                    <a:pt x="48556" y="54418"/>
                    <a:pt x="47561" y="53235"/>
                  </a:cubicBezTo>
                  <a:cubicBezTo>
                    <a:pt x="47987" y="53156"/>
                    <a:pt x="48414" y="53117"/>
                    <a:pt x="48839" y="53117"/>
                  </a:cubicBezTo>
                  <a:close/>
                  <a:moveTo>
                    <a:pt x="59142" y="53117"/>
                  </a:moveTo>
                  <a:cubicBezTo>
                    <a:pt x="59567" y="53117"/>
                    <a:pt x="59994" y="53156"/>
                    <a:pt x="60420" y="53235"/>
                  </a:cubicBezTo>
                  <a:cubicBezTo>
                    <a:pt x="59425" y="54427"/>
                    <a:pt x="58843" y="55932"/>
                    <a:pt x="58932" y="57518"/>
                  </a:cubicBezTo>
                  <a:lnTo>
                    <a:pt x="58923" y="57509"/>
                  </a:lnTo>
                  <a:cubicBezTo>
                    <a:pt x="57682" y="56206"/>
                    <a:pt x="55914" y="55376"/>
                    <a:pt x="54046" y="55376"/>
                  </a:cubicBezTo>
                  <a:cubicBezTo>
                    <a:pt x="54029" y="55376"/>
                    <a:pt x="54012" y="55376"/>
                    <a:pt x="53995" y="55376"/>
                  </a:cubicBezTo>
                  <a:lnTo>
                    <a:pt x="53995" y="55376"/>
                  </a:lnTo>
                  <a:cubicBezTo>
                    <a:pt x="55333" y="53921"/>
                    <a:pt x="57206" y="53117"/>
                    <a:pt x="59142" y="53117"/>
                  </a:cubicBezTo>
                  <a:close/>
                  <a:moveTo>
                    <a:pt x="25317" y="53179"/>
                  </a:moveTo>
                  <a:cubicBezTo>
                    <a:pt x="27247" y="53179"/>
                    <a:pt x="29113" y="53976"/>
                    <a:pt x="30456" y="55421"/>
                  </a:cubicBezTo>
                  <a:cubicBezTo>
                    <a:pt x="30436" y="55421"/>
                    <a:pt x="30416" y="55421"/>
                    <a:pt x="30397" y="55421"/>
                  </a:cubicBezTo>
                  <a:cubicBezTo>
                    <a:pt x="28528" y="55421"/>
                    <a:pt x="26769" y="56259"/>
                    <a:pt x="25528" y="57554"/>
                  </a:cubicBezTo>
                  <a:cubicBezTo>
                    <a:pt x="25563" y="56819"/>
                    <a:pt x="25456" y="56075"/>
                    <a:pt x="25223" y="55376"/>
                  </a:cubicBezTo>
                  <a:lnTo>
                    <a:pt x="25223" y="55385"/>
                  </a:lnTo>
                  <a:cubicBezTo>
                    <a:pt x="24963" y="54624"/>
                    <a:pt x="24560" y="53916"/>
                    <a:pt x="24031" y="53298"/>
                  </a:cubicBezTo>
                  <a:cubicBezTo>
                    <a:pt x="24460" y="53218"/>
                    <a:pt x="24890" y="53179"/>
                    <a:pt x="25317" y="53179"/>
                  </a:cubicBezTo>
                  <a:close/>
                  <a:moveTo>
                    <a:pt x="12293" y="53188"/>
                  </a:moveTo>
                  <a:cubicBezTo>
                    <a:pt x="12719" y="53188"/>
                    <a:pt x="13147" y="53227"/>
                    <a:pt x="13574" y="53307"/>
                  </a:cubicBezTo>
                  <a:cubicBezTo>
                    <a:pt x="13055" y="53925"/>
                    <a:pt x="12651" y="54624"/>
                    <a:pt x="12391" y="55385"/>
                  </a:cubicBezTo>
                  <a:cubicBezTo>
                    <a:pt x="12150" y="56084"/>
                    <a:pt x="12051" y="56819"/>
                    <a:pt x="12087" y="57554"/>
                  </a:cubicBezTo>
                  <a:lnTo>
                    <a:pt x="12087" y="57572"/>
                  </a:lnTo>
                  <a:cubicBezTo>
                    <a:pt x="10845" y="56268"/>
                    <a:pt x="9086" y="55430"/>
                    <a:pt x="7218" y="55430"/>
                  </a:cubicBezTo>
                  <a:cubicBezTo>
                    <a:pt x="7198" y="55430"/>
                    <a:pt x="7178" y="55430"/>
                    <a:pt x="7159" y="55430"/>
                  </a:cubicBezTo>
                  <a:cubicBezTo>
                    <a:pt x="8501" y="53985"/>
                    <a:pt x="10367" y="53188"/>
                    <a:pt x="12293" y="53188"/>
                  </a:cubicBezTo>
                  <a:close/>
                  <a:moveTo>
                    <a:pt x="106098" y="52962"/>
                  </a:moveTo>
                  <a:cubicBezTo>
                    <a:pt x="106573" y="52962"/>
                    <a:pt x="107051" y="53010"/>
                    <a:pt x="107525" y="53109"/>
                  </a:cubicBezTo>
                  <a:cubicBezTo>
                    <a:pt x="106514" y="54361"/>
                    <a:pt x="105950" y="55943"/>
                    <a:pt x="106117" y="57615"/>
                  </a:cubicBezTo>
                  <a:lnTo>
                    <a:pt x="106117" y="57615"/>
                  </a:lnTo>
                  <a:cubicBezTo>
                    <a:pt x="104869" y="56153"/>
                    <a:pt x="102981" y="55206"/>
                    <a:pt x="100985" y="55206"/>
                  </a:cubicBezTo>
                  <a:cubicBezTo>
                    <a:pt x="100976" y="55206"/>
                    <a:pt x="100966" y="55206"/>
                    <a:pt x="100957" y="55206"/>
                  </a:cubicBezTo>
                  <a:cubicBezTo>
                    <a:pt x="102302" y="53761"/>
                    <a:pt x="104171" y="52962"/>
                    <a:pt x="106098" y="52962"/>
                  </a:cubicBezTo>
                  <a:close/>
                  <a:moveTo>
                    <a:pt x="70812" y="48526"/>
                  </a:moveTo>
                  <a:cubicBezTo>
                    <a:pt x="71289" y="48526"/>
                    <a:pt x="71770" y="48575"/>
                    <a:pt x="72248" y="48674"/>
                  </a:cubicBezTo>
                  <a:cubicBezTo>
                    <a:pt x="71271" y="49928"/>
                    <a:pt x="70742" y="51496"/>
                    <a:pt x="70939" y="53145"/>
                  </a:cubicBezTo>
                  <a:cubicBezTo>
                    <a:pt x="71447" y="53031"/>
                    <a:pt x="71960" y="52976"/>
                    <a:pt x="72468" y="52976"/>
                  </a:cubicBezTo>
                  <a:cubicBezTo>
                    <a:pt x="74401" y="52976"/>
                    <a:pt x="76276" y="53777"/>
                    <a:pt x="77624" y="55224"/>
                  </a:cubicBezTo>
                  <a:cubicBezTo>
                    <a:pt x="77606" y="55224"/>
                    <a:pt x="77587" y="55224"/>
                    <a:pt x="77569" y="55224"/>
                  </a:cubicBezTo>
                  <a:cubicBezTo>
                    <a:pt x="75520" y="55224"/>
                    <a:pt x="73598" y="56223"/>
                    <a:pt x="72355" y="57751"/>
                  </a:cubicBezTo>
                  <a:cubicBezTo>
                    <a:pt x="72694" y="54052"/>
                    <a:pt x="69407" y="50779"/>
                    <a:pt x="65713" y="50779"/>
                  </a:cubicBezTo>
                  <a:cubicBezTo>
                    <a:pt x="65693" y="50779"/>
                    <a:pt x="65673" y="50779"/>
                    <a:pt x="65653" y="50780"/>
                  </a:cubicBezTo>
                  <a:cubicBezTo>
                    <a:pt x="66997" y="49327"/>
                    <a:pt x="68873" y="48526"/>
                    <a:pt x="70812" y="48526"/>
                  </a:cubicBezTo>
                  <a:close/>
                  <a:moveTo>
                    <a:pt x="35611" y="53168"/>
                  </a:moveTo>
                  <a:cubicBezTo>
                    <a:pt x="36086" y="53168"/>
                    <a:pt x="36566" y="53216"/>
                    <a:pt x="37042" y="53315"/>
                  </a:cubicBezTo>
                  <a:cubicBezTo>
                    <a:pt x="36031" y="54567"/>
                    <a:pt x="35458" y="56149"/>
                    <a:pt x="35634" y="57812"/>
                  </a:cubicBezTo>
                  <a:lnTo>
                    <a:pt x="35634" y="57812"/>
                  </a:lnTo>
                  <a:cubicBezTo>
                    <a:pt x="34382" y="56357"/>
                    <a:pt x="32515" y="55412"/>
                    <a:pt x="30530" y="55412"/>
                  </a:cubicBezTo>
                  <a:cubicBezTo>
                    <a:pt x="30511" y="55412"/>
                    <a:pt x="30492" y="55412"/>
                    <a:pt x="30474" y="55412"/>
                  </a:cubicBezTo>
                  <a:cubicBezTo>
                    <a:pt x="31811" y="53967"/>
                    <a:pt x="33679" y="53168"/>
                    <a:pt x="35611" y="53168"/>
                  </a:cubicBezTo>
                  <a:close/>
                  <a:moveTo>
                    <a:pt x="112818" y="51075"/>
                  </a:moveTo>
                  <a:cubicBezTo>
                    <a:pt x="115995" y="51075"/>
                    <a:pt x="119174" y="53154"/>
                    <a:pt x="119218" y="57312"/>
                  </a:cubicBezTo>
                  <a:cubicBezTo>
                    <a:pt x="118743" y="57210"/>
                    <a:pt x="118265" y="57160"/>
                    <a:pt x="117790" y="57160"/>
                  </a:cubicBezTo>
                  <a:cubicBezTo>
                    <a:pt x="115926" y="57160"/>
                    <a:pt x="114120" y="57927"/>
                    <a:pt x="112821" y="59319"/>
                  </a:cubicBezTo>
                  <a:cubicBezTo>
                    <a:pt x="111549" y="57940"/>
                    <a:pt x="109750" y="57161"/>
                    <a:pt x="107870" y="57160"/>
                  </a:cubicBezTo>
                  <a:lnTo>
                    <a:pt x="107870" y="57160"/>
                  </a:lnTo>
                  <a:cubicBezTo>
                    <a:pt x="107388" y="57160"/>
                    <a:pt x="106905" y="57214"/>
                    <a:pt x="106432" y="57312"/>
                  </a:cubicBezTo>
                  <a:cubicBezTo>
                    <a:pt x="106468" y="53154"/>
                    <a:pt x="109642" y="51075"/>
                    <a:pt x="112818" y="51075"/>
                  </a:cubicBezTo>
                  <a:close/>
                  <a:moveTo>
                    <a:pt x="136134" y="51090"/>
                  </a:moveTo>
                  <a:cubicBezTo>
                    <a:pt x="139310" y="51090"/>
                    <a:pt x="142484" y="53169"/>
                    <a:pt x="142525" y="57330"/>
                  </a:cubicBezTo>
                  <a:cubicBezTo>
                    <a:pt x="142043" y="57224"/>
                    <a:pt x="141557" y="57173"/>
                    <a:pt x="141075" y="57173"/>
                  </a:cubicBezTo>
                  <a:cubicBezTo>
                    <a:pt x="139225" y="57173"/>
                    <a:pt x="137430" y="57933"/>
                    <a:pt x="136136" y="59319"/>
                  </a:cubicBezTo>
                  <a:lnTo>
                    <a:pt x="136136" y="59328"/>
                  </a:lnTo>
                  <a:cubicBezTo>
                    <a:pt x="134854" y="57957"/>
                    <a:pt x="133062" y="57168"/>
                    <a:pt x="131181" y="57168"/>
                  </a:cubicBezTo>
                  <a:cubicBezTo>
                    <a:pt x="130697" y="57168"/>
                    <a:pt x="130213" y="57222"/>
                    <a:pt x="129738" y="57330"/>
                  </a:cubicBezTo>
                  <a:cubicBezTo>
                    <a:pt x="129778" y="53171"/>
                    <a:pt x="132957" y="51090"/>
                    <a:pt x="136134" y="51090"/>
                  </a:cubicBezTo>
                  <a:close/>
                  <a:moveTo>
                    <a:pt x="89294" y="51126"/>
                  </a:moveTo>
                  <a:cubicBezTo>
                    <a:pt x="91873" y="51126"/>
                    <a:pt x="94452" y="52497"/>
                    <a:pt x="95348" y="55242"/>
                  </a:cubicBezTo>
                  <a:cubicBezTo>
                    <a:pt x="95572" y="55923"/>
                    <a:pt x="95679" y="56631"/>
                    <a:pt x="95688" y="57348"/>
                  </a:cubicBezTo>
                  <a:cubicBezTo>
                    <a:pt x="95215" y="57246"/>
                    <a:pt x="94738" y="57196"/>
                    <a:pt x="94264" y="57196"/>
                  </a:cubicBezTo>
                  <a:cubicBezTo>
                    <a:pt x="92405" y="57196"/>
                    <a:pt x="90599" y="57962"/>
                    <a:pt x="89299" y="59355"/>
                  </a:cubicBezTo>
                  <a:cubicBezTo>
                    <a:pt x="88027" y="57975"/>
                    <a:pt x="86226" y="57195"/>
                    <a:pt x="84353" y="57195"/>
                  </a:cubicBezTo>
                  <a:cubicBezTo>
                    <a:pt x="83860" y="57195"/>
                    <a:pt x="83376" y="57249"/>
                    <a:pt x="82910" y="57348"/>
                  </a:cubicBezTo>
                  <a:cubicBezTo>
                    <a:pt x="82902" y="56631"/>
                    <a:pt x="83009" y="55923"/>
                    <a:pt x="83224" y="55242"/>
                  </a:cubicBezTo>
                  <a:lnTo>
                    <a:pt x="83233" y="55242"/>
                  </a:lnTo>
                  <a:cubicBezTo>
                    <a:pt x="84129" y="52499"/>
                    <a:pt x="86712" y="51126"/>
                    <a:pt x="89294" y="51126"/>
                  </a:cubicBezTo>
                  <a:close/>
                  <a:moveTo>
                    <a:pt x="42335" y="51276"/>
                  </a:moveTo>
                  <a:cubicBezTo>
                    <a:pt x="45511" y="51276"/>
                    <a:pt x="48686" y="53352"/>
                    <a:pt x="48726" y="57509"/>
                  </a:cubicBezTo>
                  <a:cubicBezTo>
                    <a:pt x="48253" y="57407"/>
                    <a:pt x="47776" y="57357"/>
                    <a:pt x="47302" y="57357"/>
                  </a:cubicBezTo>
                  <a:cubicBezTo>
                    <a:pt x="45443" y="57357"/>
                    <a:pt x="43639" y="58124"/>
                    <a:pt x="42346" y="59516"/>
                  </a:cubicBezTo>
                  <a:cubicBezTo>
                    <a:pt x="41065" y="58136"/>
                    <a:pt x="39264" y="57357"/>
                    <a:pt x="37382" y="57357"/>
                  </a:cubicBezTo>
                  <a:cubicBezTo>
                    <a:pt x="36898" y="57357"/>
                    <a:pt x="36415" y="57410"/>
                    <a:pt x="35940" y="57509"/>
                  </a:cubicBezTo>
                  <a:cubicBezTo>
                    <a:pt x="35980" y="53355"/>
                    <a:pt x="39158" y="51276"/>
                    <a:pt x="42335" y="51276"/>
                  </a:cubicBezTo>
                  <a:close/>
                  <a:moveTo>
                    <a:pt x="65660" y="51276"/>
                  </a:moveTo>
                  <a:cubicBezTo>
                    <a:pt x="68835" y="51276"/>
                    <a:pt x="72010" y="53352"/>
                    <a:pt x="72050" y="57509"/>
                  </a:cubicBezTo>
                  <a:cubicBezTo>
                    <a:pt x="71577" y="57407"/>
                    <a:pt x="71100" y="57357"/>
                    <a:pt x="70626" y="57357"/>
                  </a:cubicBezTo>
                  <a:cubicBezTo>
                    <a:pt x="68767" y="57357"/>
                    <a:pt x="66961" y="58124"/>
                    <a:pt x="65662" y="59516"/>
                  </a:cubicBezTo>
                  <a:cubicBezTo>
                    <a:pt x="64382" y="58138"/>
                    <a:pt x="62585" y="57359"/>
                    <a:pt x="60706" y="57357"/>
                  </a:cubicBezTo>
                  <a:lnTo>
                    <a:pt x="60706" y="57357"/>
                  </a:lnTo>
                  <a:cubicBezTo>
                    <a:pt x="60217" y="57357"/>
                    <a:pt x="59736" y="57411"/>
                    <a:pt x="59264" y="57509"/>
                  </a:cubicBezTo>
                  <a:cubicBezTo>
                    <a:pt x="59304" y="53355"/>
                    <a:pt x="62482" y="51276"/>
                    <a:pt x="65660" y="51276"/>
                  </a:cubicBezTo>
                  <a:close/>
                  <a:moveTo>
                    <a:pt x="18806" y="51334"/>
                  </a:moveTo>
                  <a:cubicBezTo>
                    <a:pt x="21388" y="51334"/>
                    <a:pt x="23969" y="52707"/>
                    <a:pt x="24864" y="55457"/>
                  </a:cubicBezTo>
                  <a:cubicBezTo>
                    <a:pt x="25079" y="56138"/>
                    <a:pt x="25196" y="56846"/>
                    <a:pt x="25205" y="57563"/>
                  </a:cubicBezTo>
                  <a:cubicBezTo>
                    <a:pt x="24724" y="57458"/>
                    <a:pt x="24240" y="57407"/>
                    <a:pt x="23760" y="57407"/>
                  </a:cubicBezTo>
                  <a:cubicBezTo>
                    <a:pt x="21902" y="57407"/>
                    <a:pt x="20103" y="58173"/>
                    <a:pt x="18807" y="59561"/>
                  </a:cubicBezTo>
                  <a:cubicBezTo>
                    <a:pt x="17535" y="58190"/>
                    <a:pt x="15734" y="57401"/>
                    <a:pt x="13861" y="57401"/>
                  </a:cubicBezTo>
                  <a:cubicBezTo>
                    <a:pt x="13377" y="57401"/>
                    <a:pt x="12884" y="57455"/>
                    <a:pt x="12418" y="57563"/>
                  </a:cubicBezTo>
                  <a:cubicBezTo>
                    <a:pt x="12418" y="56837"/>
                    <a:pt x="12526" y="56129"/>
                    <a:pt x="12741" y="55448"/>
                  </a:cubicBezTo>
                  <a:lnTo>
                    <a:pt x="12741" y="55457"/>
                  </a:lnTo>
                  <a:cubicBezTo>
                    <a:pt x="13637" y="52710"/>
                    <a:pt x="16222" y="51334"/>
                    <a:pt x="18806" y="51334"/>
                  </a:cubicBezTo>
                  <a:close/>
                  <a:moveTo>
                    <a:pt x="117967" y="57526"/>
                  </a:moveTo>
                  <a:cubicBezTo>
                    <a:pt x="118391" y="57526"/>
                    <a:pt x="118819" y="57564"/>
                    <a:pt x="119245" y="57643"/>
                  </a:cubicBezTo>
                  <a:cubicBezTo>
                    <a:pt x="118726" y="58253"/>
                    <a:pt x="118322" y="58961"/>
                    <a:pt x="118063" y="59722"/>
                  </a:cubicBezTo>
                  <a:cubicBezTo>
                    <a:pt x="117821" y="60430"/>
                    <a:pt x="117713" y="61165"/>
                    <a:pt x="117758" y="61909"/>
                  </a:cubicBezTo>
                  <a:cubicBezTo>
                    <a:pt x="116510" y="60598"/>
                    <a:pt x="114739" y="59767"/>
                    <a:pt x="112860" y="59767"/>
                  </a:cubicBezTo>
                  <a:cubicBezTo>
                    <a:pt x="112850" y="59767"/>
                    <a:pt x="112840" y="59767"/>
                    <a:pt x="112830" y="59767"/>
                  </a:cubicBezTo>
                  <a:cubicBezTo>
                    <a:pt x="114167" y="58327"/>
                    <a:pt x="116034" y="57526"/>
                    <a:pt x="117967" y="57526"/>
                  </a:cubicBezTo>
                  <a:close/>
                  <a:moveTo>
                    <a:pt x="130990" y="57535"/>
                  </a:moveTo>
                  <a:cubicBezTo>
                    <a:pt x="132923" y="57535"/>
                    <a:pt x="134790" y="58336"/>
                    <a:pt x="136127" y="59776"/>
                  </a:cubicBezTo>
                  <a:cubicBezTo>
                    <a:pt x="136117" y="59776"/>
                    <a:pt x="136107" y="59776"/>
                    <a:pt x="136097" y="59776"/>
                  </a:cubicBezTo>
                  <a:cubicBezTo>
                    <a:pt x="134226" y="59776"/>
                    <a:pt x="132446" y="60607"/>
                    <a:pt x="131199" y="61918"/>
                  </a:cubicBezTo>
                  <a:cubicBezTo>
                    <a:pt x="131234" y="61183"/>
                    <a:pt x="131136" y="60439"/>
                    <a:pt x="130894" y="59731"/>
                  </a:cubicBezTo>
                  <a:cubicBezTo>
                    <a:pt x="130634" y="58970"/>
                    <a:pt x="130231" y="58271"/>
                    <a:pt x="129711" y="57652"/>
                  </a:cubicBezTo>
                  <a:cubicBezTo>
                    <a:pt x="130137" y="57573"/>
                    <a:pt x="130565" y="57535"/>
                    <a:pt x="130990" y="57535"/>
                  </a:cubicBezTo>
                  <a:close/>
                  <a:moveTo>
                    <a:pt x="84143" y="57571"/>
                  </a:moveTo>
                  <a:cubicBezTo>
                    <a:pt x="86075" y="57571"/>
                    <a:pt x="87945" y="58371"/>
                    <a:pt x="89282" y="59821"/>
                  </a:cubicBezTo>
                  <a:lnTo>
                    <a:pt x="89282" y="59821"/>
                  </a:lnTo>
                  <a:cubicBezTo>
                    <a:pt x="89265" y="59821"/>
                    <a:pt x="89248" y="59821"/>
                    <a:pt x="89231" y="59821"/>
                  </a:cubicBezTo>
                  <a:cubicBezTo>
                    <a:pt x="87362" y="59821"/>
                    <a:pt x="85595" y="60659"/>
                    <a:pt x="84353" y="61962"/>
                  </a:cubicBezTo>
                  <a:cubicBezTo>
                    <a:pt x="84434" y="60367"/>
                    <a:pt x="83851" y="58871"/>
                    <a:pt x="82866" y="57688"/>
                  </a:cubicBezTo>
                  <a:cubicBezTo>
                    <a:pt x="83291" y="57609"/>
                    <a:pt x="83719" y="57571"/>
                    <a:pt x="84143" y="57571"/>
                  </a:cubicBezTo>
                  <a:close/>
                  <a:moveTo>
                    <a:pt x="94437" y="57571"/>
                  </a:moveTo>
                  <a:cubicBezTo>
                    <a:pt x="94862" y="57571"/>
                    <a:pt x="95290" y="57609"/>
                    <a:pt x="95715" y="57688"/>
                  </a:cubicBezTo>
                  <a:cubicBezTo>
                    <a:pt x="94720" y="58871"/>
                    <a:pt x="94138" y="60367"/>
                    <a:pt x="94228" y="61962"/>
                  </a:cubicBezTo>
                  <a:cubicBezTo>
                    <a:pt x="92977" y="60659"/>
                    <a:pt x="91218" y="59821"/>
                    <a:pt x="89350" y="59821"/>
                  </a:cubicBezTo>
                  <a:cubicBezTo>
                    <a:pt x="89333" y="59821"/>
                    <a:pt x="89316" y="59821"/>
                    <a:pt x="89299" y="59821"/>
                  </a:cubicBezTo>
                  <a:lnTo>
                    <a:pt x="89299" y="59821"/>
                  </a:lnTo>
                  <a:cubicBezTo>
                    <a:pt x="90636" y="58371"/>
                    <a:pt x="92506" y="57571"/>
                    <a:pt x="94437" y="57571"/>
                  </a:cubicBezTo>
                  <a:close/>
                  <a:moveTo>
                    <a:pt x="47495" y="57735"/>
                  </a:moveTo>
                  <a:cubicBezTo>
                    <a:pt x="47916" y="57735"/>
                    <a:pt x="48340" y="57773"/>
                    <a:pt x="48762" y="57849"/>
                  </a:cubicBezTo>
                  <a:cubicBezTo>
                    <a:pt x="48242" y="58468"/>
                    <a:pt x="47839" y="59176"/>
                    <a:pt x="47579" y="59937"/>
                  </a:cubicBezTo>
                  <a:cubicBezTo>
                    <a:pt x="47337" y="60636"/>
                    <a:pt x="47230" y="61371"/>
                    <a:pt x="47275" y="62115"/>
                  </a:cubicBezTo>
                  <a:lnTo>
                    <a:pt x="47275" y="62124"/>
                  </a:lnTo>
                  <a:cubicBezTo>
                    <a:pt x="46033" y="60820"/>
                    <a:pt x="44265" y="59982"/>
                    <a:pt x="42405" y="59982"/>
                  </a:cubicBezTo>
                  <a:cubicBezTo>
                    <a:pt x="42386" y="59982"/>
                    <a:pt x="42366" y="59982"/>
                    <a:pt x="42346" y="59982"/>
                  </a:cubicBezTo>
                  <a:cubicBezTo>
                    <a:pt x="43686" y="58532"/>
                    <a:pt x="45558" y="57735"/>
                    <a:pt x="47495" y="57735"/>
                  </a:cubicBezTo>
                  <a:close/>
                  <a:moveTo>
                    <a:pt x="60510" y="57740"/>
                  </a:moveTo>
                  <a:cubicBezTo>
                    <a:pt x="62438" y="57740"/>
                    <a:pt x="64308" y="58537"/>
                    <a:pt x="65644" y="59982"/>
                  </a:cubicBezTo>
                  <a:cubicBezTo>
                    <a:pt x="65624" y="59982"/>
                    <a:pt x="65604" y="59982"/>
                    <a:pt x="65585" y="59982"/>
                  </a:cubicBezTo>
                  <a:cubicBezTo>
                    <a:pt x="63725" y="59982"/>
                    <a:pt x="61957" y="60820"/>
                    <a:pt x="60715" y="62124"/>
                  </a:cubicBezTo>
                  <a:cubicBezTo>
                    <a:pt x="60751" y="61380"/>
                    <a:pt x="60653" y="60636"/>
                    <a:pt x="60411" y="59937"/>
                  </a:cubicBezTo>
                  <a:cubicBezTo>
                    <a:pt x="60151" y="59176"/>
                    <a:pt x="59748" y="58468"/>
                    <a:pt x="59228" y="57858"/>
                  </a:cubicBezTo>
                  <a:cubicBezTo>
                    <a:pt x="59655" y="57779"/>
                    <a:pt x="60084" y="57740"/>
                    <a:pt x="60510" y="57740"/>
                  </a:cubicBezTo>
                  <a:close/>
                  <a:moveTo>
                    <a:pt x="23936" y="57764"/>
                  </a:moveTo>
                  <a:cubicBezTo>
                    <a:pt x="24366" y="57764"/>
                    <a:pt x="24800" y="57804"/>
                    <a:pt x="25232" y="57885"/>
                  </a:cubicBezTo>
                  <a:cubicBezTo>
                    <a:pt x="24237" y="59059"/>
                    <a:pt x="23655" y="60565"/>
                    <a:pt x="23744" y="62151"/>
                  </a:cubicBezTo>
                  <a:cubicBezTo>
                    <a:pt x="22494" y="60847"/>
                    <a:pt x="20727" y="60018"/>
                    <a:pt x="18867" y="60018"/>
                  </a:cubicBezTo>
                  <a:cubicBezTo>
                    <a:pt x="18847" y="60018"/>
                    <a:pt x="18827" y="60018"/>
                    <a:pt x="18807" y="60018"/>
                  </a:cubicBezTo>
                  <a:cubicBezTo>
                    <a:pt x="18787" y="60018"/>
                    <a:pt x="18767" y="60018"/>
                    <a:pt x="18747" y="60018"/>
                  </a:cubicBezTo>
                  <a:cubicBezTo>
                    <a:pt x="16879" y="60018"/>
                    <a:pt x="15111" y="60847"/>
                    <a:pt x="13870" y="62151"/>
                  </a:cubicBezTo>
                  <a:cubicBezTo>
                    <a:pt x="13951" y="60573"/>
                    <a:pt x="13368" y="59068"/>
                    <a:pt x="12382" y="57885"/>
                  </a:cubicBezTo>
                  <a:lnTo>
                    <a:pt x="12374" y="57885"/>
                  </a:lnTo>
                  <a:cubicBezTo>
                    <a:pt x="12805" y="57804"/>
                    <a:pt x="13239" y="57764"/>
                    <a:pt x="13670" y="57764"/>
                  </a:cubicBezTo>
                  <a:cubicBezTo>
                    <a:pt x="15599" y="57764"/>
                    <a:pt x="17467" y="58566"/>
                    <a:pt x="18807" y="60009"/>
                  </a:cubicBezTo>
                  <a:cubicBezTo>
                    <a:pt x="20140" y="58566"/>
                    <a:pt x="22007" y="57764"/>
                    <a:pt x="23936" y="57764"/>
                  </a:cubicBezTo>
                  <a:close/>
                  <a:moveTo>
                    <a:pt x="107668" y="57528"/>
                  </a:moveTo>
                  <a:cubicBezTo>
                    <a:pt x="109594" y="57528"/>
                    <a:pt x="111464" y="58327"/>
                    <a:pt x="112812" y="59767"/>
                  </a:cubicBezTo>
                  <a:cubicBezTo>
                    <a:pt x="112793" y="59767"/>
                    <a:pt x="112774" y="59767"/>
                    <a:pt x="112756" y="59767"/>
                  </a:cubicBezTo>
                  <a:cubicBezTo>
                    <a:pt x="110769" y="59767"/>
                    <a:pt x="108902" y="60712"/>
                    <a:pt x="107650" y="62159"/>
                  </a:cubicBezTo>
                  <a:lnTo>
                    <a:pt x="107650" y="62159"/>
                  </a:lnTo>
                  <a:cubicBezTo>
                    <a:pt x="107803" y="60502"/>
                    <a:pt x="107211" y="58925"/>
                    <a:pt x="106181" y="57688"/>
                  </a:cubicBezTo>
                  <a:cubicBezTo>
                    <a:pt x="106675" y="57580"/>
                    <a:pt x="107173" y="57528"/>
                    <a:pt x="107668" y="57528"/>
                  </a:cubicBezTo>
                  <a:close/>
                  <a:moveTo>
                    <a:pt x="37187" y="57724"/>
                  </a:moveTo>
                  <a:cubicBezTo>
                    <a:pt x="39116" y="57724"/>
                    <a:pt x="40983" y="58519"/>
                    <a:pt x="42328" y="59964"/>
                  </a:cubicBezTo>
                  <a:cubicBezTo>
                    <a:pt x="42310" y="59964"/>
                    <a:pt x="42291" y="59964"/>
                    <a:pt x="42273" y="59964"/>
                  </a:cubicBezTo>
                  <a:cubicBezTo>
                    <a:pt x="40286" y="59964"/>
                    <a:pt x="38419" y="60910"/>
                    <a:pt x="37167" y="62366"/>
                  </a:cubicBezTo>
                  <a:cubicBezTo>
                    <a:pt x="37320" y="60699"/>
                    <a:pt x="36728" y="59122"/>
                    <a:pt x="35698" y="57894"/>
                  </a:cubicBezTo>
                  <a:lnTo>
                    <a:pt x="35689" y="57885"/>
                  </a:lnTo>
                  <a:cubicBezTo>
                    <a:pt x="36187" y="57777"/>
                    <a:pt x="36689" y="57724"/>
                    <a:pt x="37187" y="57724"/>
                  </a:cubicBezTo>
                  <a:close/>
                  <a:moveTo>
                    <a:pt x="124486" y="55678"/>
                  </a:moveTo>
                  <a:cubicBezTo>
                    <a:pt x="127068" y="55678"/>
                    <a:pt x="129649" y="57049"/>
                    <a:pt x="130544" y="59794"/>
                  </a:cubicBezTo>
                  <a:cubicBezTo>
                    <a:pt x="130760" y="60475"/>
                    <a:pt x="130876" y="61183"/>
                    <a:pt x="130876" y="61900"/>
                  </a:cubicBezTo>
                  <a:cubicBezTo>
                    <a:pt x="130403" y="61798"/>
                    <a:pt x="129926" y="61748"/>
                    <a:pt x="129452" y="61748"/>
                  </a:cubicBezTo>
                  <a:cubicBezTo>
                    <a:pt x="127593" y="61748"/>
                    <a:pt x="125787" y="62514"/>
                    <a:pt x="124487" y="63907"/>
                  </a:cubicBezTo>
                  <a:cubicBezTo>
                    <a:pt x="123215" y="62527"/>
                    <a:pt x="121414" y="61747"/>
                    <a:pt x="119541" y="61747"/>
                  </a:cubicBezTo>
                  <a:cubicBezTo>
                    <a:pt x="119048" y="61747"/>
                    <a:pt x="118564" y="61801"/>
                    <a:pt x="118080" y="61909"/>
                  </a:cubicBezTo>
                  <a:cubicBezTo>
                    <a:pt x="118080" y="61192"/>
                    <a:pt x="118197" y="60484"/>
                    <a:pt x="118412" y="59803"/>
                  </a:cubicBezTo>
                  <a:lnTo>
                    <a:pt x="118421" y="59794"/>
                  </a:lnTo>
                  <a:cubicBezTo>
                    <a:pt x="119317" y="57051"/>
                    <a:pt x="121902" y="55678"/>
                    <a:pt x="124486" y="55678"/>
                  </a:cubicBezTo>
                  <a:close/>
                  <a:moveTo>
                    <a:pt x="77628" y="55717"/>
                  </a:moveTo>
                  <a:cubicBezTo>
                    <a:pt x="80804" y="55717"/>
                    <a:pt x="83980" y="57795"/>
                    <a:pt x="84022" y="61951"/>
                  </a:cubicBezTo>
                  <a:lnTo>
                    <a:pt x="84022" y="61951"/>
                  </a:lnTo>
                  <a:cubicBezTo>
                    <a:pt x="83546" y="61848"/>
                    <a:pt x="83066" y="61797"/>
                    <a:pt x="82590" y="61797"/>
                  </a:cubicBezTo>
                  <a:cubicBezTo>
                    <a:pt x="80737" y="61797"/>
                    <a:pt x="78939" y="62563"/>
                    <a:pt x="77651" y="63952"/>
                  </a:cubicBezTo>
                  <a:cubicBezTo>
                    <a:pt x="76377" y="62579"/>
                    <a:pt x="74589" y="61801"/>
                    <a:pt x="72710" y="61801"/>
                  </a:cubicBezTo>
                  <a:cubicBezTo>
                    <a:pt x="72699" y="61801"/>
                    <a:pt x="72688" y="61801"/>
                    <a:pt x="72678" y="61801"/>
                  </a:cubicBezTo>
                  <a:cubicBezTo>
                    <a:pt x="72194" y="61801"/>
                    <a:pt x="71710" y="61846"/>
                    <a:pt x="71235" y="61953"/>
                  </a:cubicBezTo>
                  <a:cubicBezTo>
                    <a:pt x="71275" y="57796"/>
                    <a:pt x="74452" y="55717"/>
                    <a:pt x="77628" y="55717"/>
                  </a:cubicBezTo>
                  <a:close/>
                  <a:moveTo>
                    <a:pt x="100943" y="55717"/>
                  </a:moveTo>
                  <a:cubicBezTo>
                    <a:pt x="104119" y="55717"/>
                    <a:pt x="107295" y="57795"/>
                    <a:pt x="107337" y="61951"/>
                  </a:cubicBezTo>
                  <a:lnTo>
                    <a:pt x="107337" y="61951"/>
                  </a:lnTo>
                  <a:cubicBezTo>
                    <a:pt x="106865" y="61851"/>
                    <a:pt x="106389" y="61802"/>
                    <a:pt x="105918" y="61802"/>
                  </a:cubicBezTo>
                  <a:cubicBezTo>
                    <a:pt x="104057" y="61802"/>
                    <a:pt x="102256" y="62568"/>
                    <a:pt x="100957" y="63961"/>
                  </a:cubicBezTo>
                  <a:cubicBezTo>
                    <a:pt x="99683" y="62588"/>
                    <a:pt x="97895" y="61801"/>
                    <a:pt x="96025" y="61801"/>
                  </a:cubicBezTo>
                  <a:cubicBezTo>
                    <a:pt x="96014" y="61801"/>
                    <a:pt x="96003" y="61801"/>
                    <a:pt x="95993" y="61801"/>
                  </a:cubicBezTo>
                  <a:cubicBezTo>
                    <a:pt x="95509" y="61801"/>
                    <a:pt x="95025" y="61846"/>
                    <a:pt x="94550" y="61953"/>
                  </a:cubicBezTo>
                  <a:cubicBezTo>
                    <a:pt x="94590" y="57796"/>
                    <a:pt x="97767" y="55717"/>
                    <a:pt x="100943" y="55717"/>
                  </a:cubicBezTo>
                  <a:close/>
                  <a:moveTo>
                    <a:pt x="54007" y="55884"/>
                  </a:moveTo>
                  <a:cubicBezTo>
                    <a:pt x="56587" y="55884"/>
                    <a:pt x="59166" y="57255"/>
                    <a:pt x="60061" y="60000"/>
                  </a:cubicBezTo>
                  <a:cubicBezTo>
                    <a:pt x="60285" y="60681"/>
                    <a:pt x="60393" y="61389"/>
                    <a:pt x="60402" y="62106"/>
                  </a:cubicBezTo>
                  <a:cubicBezTo>
                    <a:pt x="59929" y="62004"/>
                    <a:pt x="59451" y="61954"/>
                    <a:pt x="58977" y="61954"/>
                  </a:cubicBezTo>
                  <a:cubicBezTo>
                    <a:pt x="57118" y="61954"/>
                    <a:pt x="55312" y="62720"/>
                    <a:pt x="54013" y="64113"/>
                  </a:cubicBezTo>
                  <a:cubicBezTo>
                    <a:pt x="52741" y="62733"/>
                    <a:pt x="50939" y="61953"/>
                    <a:pt x="49067" y="61953"/>
                  </a:cubicBezTo>
                  <a:cubicBezTo>
                    <a:pt x="48574" y="61953"/>
                    <a:pt x="48090" y="61998"/>
                    <a:pt x="47624" y="62106"/>
                  </a:cubicBezTo>
                  <a:cubicBezTo>
                    <a:pt x="47615" y="61389"/>
                    <a:pt x="47723" y="60681"/>
                    <a:pt x="47929" y="60009"/>
                  </a:cubicBezTo>
                  <a:lnTo>
                    <a:pt x="47947" y="60000"/>
                  </a:lnTo>
                  <a:cubicBezTo>
                    <a:pt x="48843" y="57257"/>
                    <a:pt x="51425" y="55884"/>
                    <a:pt x="54007" y="55884"/>
                  </a:cubicBezTo>
                  <a:close/>
                  <a:moveTo>
                    <a:pt x="7145" y="55914"/>
                  </a:moveTo>
                  <a:cubicBezTo>
                    <a:pt x="10322" y="55914"/>
                    <a:pt x="13498" y="57993"/>
                    <a:pt x="13538" y="62151"/>
                  </a:cubicBezTo>
                  <a:cubicBezTo>
                    <a:pt x="13063" y="62046"/>
                    <a:pt x="12582" y="61995"/>
                    <a:pt x="12105" y="61995"/>
                  </a:cubicBezTo>
                  <a:cubicBezTo>
                    <a:pt x="10247" y="61995"/>
                    <a:pt x="8440" y="62767"/>
                    <a:pt x="7150" y="64158"/>
                  </a:cubicBezTo>
                  <a:cubicBezTo>
                    <a:pt x="5875" y="62786"/>
                    <a:pt x="4096" y="61998"/>
                    <a:pt x="2226" y="61998"/>
                  </a:cubicBezTo>
                  <a:cubicBezTo>
                    <a:pt x="2216" y="61998"/>
                    <a:pt x="2205" y="61998"/>
                    <a:pt x="2194" y="61998"/>
                  </a:cubicBezTo>
                  <a:cubicBezTo>
                    <a:pt x="1711" y="61998"/>
                    <a:pt x="1227" y="62043"/>
                    <a:pt x="752" y="62151"/>
                  </a:cubicBezTo>
                  <a:cubicBezTo>
                    <a:pt x="792" y="57993"/>
                    <a:pt x="3969" y="55914"/>
                    <a:pt x="7145" y="55914"/>
                  </a:cubicBezTo>
                  <a:close/>
                  <a:moveTo>
                    <a:pt x="30465" y="55917"/>
                  </a:moveTo>
                  <a:cubicBezTo>
                    <a:pt x="33638" y="55917"/>
                    <a:pt x="36811" y="57993"/>
                    <a:pt x="36854" y="62147"/>
                  </a:cubicBezTo>
                  <a:lnTo>
                    <a:pt x="36854" y="62147"/>
                  </a:lnTo>
                  <a:cubicBezTo>
                    <a:pt x="36384" y="62047"/>
                    <a:pt x="35912" y="61999"/>
                    <a:pt x="35443" y="61999"/>
                  </a:cubicBezTo>
                  <a:cubicBezTo>
                    <a:pt x="33580" y="61999"/>
                    <a:pt x="31775" y="62765"/>
                    <a:pt x="30483" y="64158"/>
                  </a:cubicBezTo>
                  <a:cubicBezTo>
                    <a:pt x="29201" y="62778"/>
                    <a:pt x="27409" y="61998"/>
                    <a:pt x="25528" y="61998"/>
                  </a:cubicBezTo>
                  <a:cubicBezTo>
                    <a:pt x="25044" y="61998"/>
                    <a:pt x="24560" y="62052"/>
                    <a:pt x="24085" y="62151"/>
                  </a:cubicBezTo>
                  <a:cubicBezTo>
                    <a:pt x="24116" y="57996"/>
                    <a:pt x="27290" y="55917"/>
                    <a:pt x="30465" y="55917"/>
                  </a:cubicBezTo>
                  <a:close/>
                  <a:moveTo>
                    <a:pt x="119322" y="62140"/>
                  </a:moveTo>
                  <a:cubicBezTo>
                    <a:pt x="121256" y="62140"/>
                    <a:pt x="123125" y="62943"/>
                    <a:pt x="124469" y="64391"/>
                  </a:cubicBezTo>
                  <a:cubicBezTo>
                    <a:pt x="124450" y="64390"/>
                    <a:pt x="124430" y="64390"/>
                    <a:pt x="124410" y="64390"/>
                  </a:cubicBezTo>
                  <a:cubicBezTo>
                    <a:pt x="122541" y="64390"/>
                    <a:pt x="120773" y="65229"/>
                    <a:pt x="119532" y="66532"/>
                  </a:cubicBezTo>
                  <a:cubicBezTo>
                    <a:pt x="119613" y="64946"/>
                    <a:pt x="119030" y="63441"/>
                    <a:pt x="118045" y="62258"/>
                  </a:cubicBezTo>
                  <a:cubicBezTo>
                    <a:pt x="118470" y="62179"/>
                    <a:pt x="118898" y="62140"/>
                    <a:pt x="119322" y="62140"/>
                  </a:cubicBezTo>
                  <a:close/>
                  <a:moveTo>
                    <a:pt x="129616" y="62140"/>
                  </a:moveTo>
                  <a:cubicBezTo>
                    <a:pt x="130040" y="62140"/>
                    <a:pt x="130468" y="62179"/>
                    <a:pt x="130894" y="62258"/>
                  </a:cubicBezTo>
                  <a:cubicBezTo>
                    <a:pt x="129908" y="63423"/>
                    <a:pt x="129326" y="64928"/>
                    <a:pt x="129415" y="66523"/>
                  </a:cubicBezTo>
                  <a:lnTo>
                    <a:pt x="129406" y="66532"/>
                  </a:lnTo>
                  <a:cubicBezTo>
                    <a:pt x="128156" y="65229"/>
                    <a:pt x="126388" y="64390"/>
                    <a:pt x="124528" y="64390"/>
                  </a:cubicBezTo>
                  <a:cubicBezTo>
                    <a:pt x="124509" y="64390"/>
                    <a:pt x="124489" y="64390"/>
                    <a:pt x="124469" y="64391"/>
                  </a:cubicBezTo>
                  <a:cubicBezTo>
                    <a:pt x="125807" y="62943"/>
                    <a:pt x="127680" y="62140"/>
                    <a:pt x="129616" y="62140"/>
                  </a:cubicBezTo>
                  <a:close/>
                  <a:moveTo>
                    <a:pt x="95796" y="62176"/>
                  </a:moveTo>
                  <a:cubicBezTo>
                    <a:pt x="97737" y="62176"/>
                    <a:pt x="99610" y="62980"/>
                    <a:pt x="100948" y="64435"/>
                  </a:cubicBezTo>
                  <a:cubicBezTo>
                    <a:pt x="100928" y="64435"/>
                    <a:pt x="100908" y="64435"/>
                    <a:pt x="100888" y="64435"/>
                  </a:cubicBezTo>
                  <a:cubicBezTo>
                    <a:pt x="99020" y="64435"/>
                    <a:pt x="97252" y="65265"/>
                    <a:pt x="96011" y="66568"/>
                  </a:cubicBezTo>
                  <a:cubicBezTo>
                    <a:pt x="96091" y="64982"/>
                    <a:pt x="95509" y="63477"/>
                    <a:pt x="94514" y="62294"/>
                  </a:cubicBezTo>
                  <a:cubicBezTo>
                    <a:pt x="94941" y="62215"/>
                    <a:pt x="95370" y="62176"/>
                    <a:pt x="95796" y="62176"/>
                  </a:cubicBezTo>
                  <a:close/>
                  <a:moveTo>
                    <a:pt x="82771" y="62185"/>
                  </a:moveTo>
                  <a:cubicBezTo>
                    <a:pt x="83195" y="62185"/>
                    <a:pt x="83623" y="62224"/>
                    <a:pt x="84048" y="62303"/>
                  </a:cubicBezTo>
                  <a:cubicBezTo>
                    <a:pt x="83063" y="63477"/>
                    <a:pt x="82480" y="64991"/>
                    <a:pt x="82561" y="66577"/>
                  </a:cubicBezTo>
                  <a:cubicBezTo>
                    <a:pt x="81320" y="65274"/>
                    <a:pt x="79552" y="64435"/>
                    <a:pt x="77683" y="64435"/>
                  </a:cubicBezTo>
                  <a:cubicBezTo>
                    <a:pt x="77666" y="64435"/>
                    <a:pt x="77650" y="64435"/>
                    <a:pt x="77633" y="64435"/>
                  </a:cubicBezTo>
                  <a:lnTo>
                    <a:pt x="77633" y="64435"/>
                  </a:lnTo>
                  <a:cubicBezTo>
                    <a:pt x="78970" y="62988"/>
                    <a:pt x="80838" y="62185"/>
                    <a:pt x="82771" y="62185"/>
                  </a:cubicBezTo>
                  <a:close/>
                  <a:moveTo>
                    <a:pt x="59134" y="62337"/>
                  </a:moveTo>
                  <a:cubicBezTo>
                    <a:pt x="59561" y="62337"/>
                    <a:pt x="59992" y="62376"/>
                    <a:pt x="60420" y="62455"/>
                  </a:cubicBezTo>
                  <a:cubicBezTo>
                    <a:pt x="59427" y="63627"/>
                    <a:pt x="58845" y="65119"/>
                    <a:pt x="58932" y="66720"/>
                  </a:cubicBezTo>
                  <a:lnTo>
                    <a:pt x="58932" y="66720"/>
                  </a:lnTo>
                  <a:cubicBezTo>
                    <a:pt x="57682" y="65417"/>
                    <a:pt x="55914" y="64587"/>
                    <a:pt x="54055" y="64587"/>
                  </a:cubicBezTo>
                  <a:cubicBezTo>
                    <a:pt x="54035" y="64587"/>
                    <a:pt x="54015" y="64588"/>
                    <a:pt x="53995" y="64588"/>
                  </a:cubicBezTo>
                  <a:cubicBezTo>
                    <a:pt x="55331" y="63135"/>
                    <a:pt x="57201" y="62337"/>
                    <a:pt x="59134" y="62337"/>
                  </a:cubicBezTo>
                  <a:close/>
                  <a:moveTo>
                    <a:pt x="48861" y="62333"/>
                  </a:moveTo>
                  <a:cubicBezTo>
                    <a:pt x="50795" y="62333"/>
                    <a:pt x="52662" y="63137"/>
                    <a:pt x="53995" y="64588"/>
                  </a:cubicBezTo>
                  <a:cubicBezTo>
                    <a:pt x="53975" y="64588"/>
                    <a:pt x="53955" y="64587"/>
                    <a:pt x="53935" y="64587"/>
                  </a:cubicBezTo>
                  <a:cubicBezTo>
                    <a:pt x="52067" y="64587"/>
                    <a:pt x="50299" y="65417"/>
                    <a:pt x="49058" y="66720"/>
                  </a:cubicBezTo>
                  <a:cubicBezTo>
                    <a:pt x="49138" y="65134"/>
                    <a:pt x="48556" y="63629"/>
                    <a:pt x="47561" y="62455"/>
                  </a:cubicBezTo>
                  <a:cubicBezTo>
                    <a:pt x="47994" y="62373"/>
                    <a:pt x="48429" y="62333"/>
                    <a:pt x="48861" y="62333"/>
                  </a:cubicBezTo>
                  <a:close/>
                  <a:moveTo>
                    <a:pt x="106103" y="62174"/>
                  </a:moveTo>
                  <a:cubicBezTo>
                    <a:pt x="106576" y="62174"/>
                    <a:pt x="107052" y="62222"/>
                    <a:pt x="107525" y="62321"/>
                  </a:cubicBezTo>
                  <a:cubicBezTo>
                    <a:pt x="106512" y="63566"/>
                    <a:pt x="105939" y="65161"/>
                    <a:pt x="106127" y="66837"/>
                  </a:cubicBezTo>
                  <a:cubicBezTo>
                    <a:pt x="104872" y="65387"/>
                    <a:pt x="103007" y="64435"/>
                    <a:pt x="101030" y="64435"/>
                  </a:cubicBezTo>
                  <a:cubicBezTo>
                    <a:pt x="101003" y="64435"/>
                    <a:pt x="100975" y="64435"/>
                    <a:pt x="100948" y="64435"/>
                  </a:cubicBezTo>
                  <a:cubicBezTo>
                    <a:pt x="102295" y="62981"/>
                    <a:pt x="104168" y="62174"/>
                    <a:pt x="106103" y="62174"/>
                  </a:cubicBezTo>
                  <a:close/>
                  <a:moveTo>
                    <a:pt x="70807" y="57738"/>
                  </a:moveTo>
                  <a:cubicBezTo>
                    <a:pt x="71283" y="57738"/>
                    <a:pt x="71762" y="57786"/>
                    <a:pt x="72239" y="57885"/>
                  </a:cubicBezTo>
                  <a:cubicBezTo>
                    <a:pt x="71271" y="59131"/>
                    <a:pt x="70742" y="60708"/>
                    <a:pt x="70939" y="62348"/>
                  </a:cubicBezTo>
                  <a:cubicBezTo>
                    <a:pt x="71447" y="62234"/>
                    <a:pt x="71959" y="62178"/>
                    <a:pt x="72468" y="62178"/>
                  </a:cubicBezTo>
                  <a:cubicBezTo>
                    <a:pt x="74403" y="62178"/>
                    <a:pt x="76285" y="62981"/>
                    <a:pt x="77633" y="64435"/>
                  </a:cubicBezTo>
                  <a:lnTo>
                    <a:pt x="77633" y="64435"/>
                  </a:lnTo>
                  <a:cubicBezTo>
                    <a:pt x="77630" y="64435"/>
                    <a:pt x="77627" y="64435"/>
                    <a:pt x="77624" y="64435"/>
                  </a:cubicBezTo>
                  <a:cubicBezTo>
                    <a:pt x="77606" y="64435"/>
                    <a:pt x="77587" y="64435"/>
                    <a:pt x="77569" y="64435"/>
                  </a:cubicBezTo>
                  <a:cubicBezTo>
                    <a:pt x="75520" y="64435"/>
                    <a:pt x="73598" y="65435"/>
                    <a:pt x="72346" y="66962"/>
                  </a:cubicBezTo>
                  <a:cubicBezTo>
                    <a:pt x="72703" y="63259"/>
                    <a:pt x="69407" y="59973"/>
                    <a:pt x="65707" y="59973"/>
                  </a:cubicBezTo>
                  <a:cubicBezTo>
                    <a:pt x="65694" y="59973"/>
                    <a:pt x="65682" y="59973"/>
                    <a:pt x="65670" y="59973"/>
                  </a:cubicBezTo>
                  <a:lnTo>
                    <a:pt x="65670" y="59973"/>
                  </a:lnTo>
                  <a:cubicBezTo>
                    <a:pt x="67007" y="58533"/>
                    <a:pt x="68877" y="57738"/>
                    <a:pt x="70807" y="57738"/>
                  </a:cubicBezTo>
                  <a:close/>
                  <a:moveTo>
                    <a:pt x="35611" y="62370"/>
                  </a:moveTo>
                  <a:cubicBezTo>
                    <a:pt x="36087" y="62370"/>
                    <a:pt x="36566" y="62419"/>
                    <a:pt x="37042" y="62518"/>
                  </a:cubicBezTo>
                  <a:cubicBezTo>
                    <a:pt x="36029" y="63763"/>
                    <a:pt x="35456" y="65358"/>
                    <a:pt x="35644" y="67034"/>
                  </a:cubicBezTo>
                  <a:cubicBezTo>
                    <a:pt x="34383" y="65578"/>
                    <a:pt x="32507" y="64632"/>
                    <a:pt x="30521" y="64632"/>
                  </a:cubicBezTo>
                  <a:cubicBezTo>
                    <a:pt x="30502" y="64632"/>
                    <a:pt x="30483" y="64632"/>
                    <a:pt x="30465" y="64633"/>
                  </a:cubicBezTo>
                  <a:cubicBezTo>
                    <a:pt x="30445" y="64632"/>
                    <a:pt x="30425" y="64632"/>
                    <a:pt x="30406" y="64632"/>
                  </a:cubicBezTo>
                  <a:cubicBezTo>
                    <a:pt x="28537" y="64632"/>
                    <a:pt x="26769" y="65471"/>
                    <a:pt x="25528" y="66774"/>
                  </a:cubicBezTo>
                  <a:cubicBezTo>
                    <a:pt x="25608" y="65179"/>
                    <a:pt x="25026" y="63683"/>
                    <a:pt x="24031" y="62500"/>
                  </a:cubicBezTo>
                  <a:cubicBezTo>
                    <a:pt x="24460" y="62420"/>
                    <a:pt x="24890" y="62381"/>
                    <a:pt x="25317" y="62381"/>
                  </a:cubicBezTo>
                  <a:cubicBezTo>
                    <a:pt x="27250" y="62381"/>
                    <a:pt x="29122" y="63178"/>
                    <a:pt x="30465" y="64624"/>
                  </a:cubicBezTo>
                  <a:cubicBezTo>
                    <a:pt x="31802" y="63171"/>
                    <a:pt x="33677" y="62370"/>
                    <a:pt x="35611" y="62370"/>
                  </a:cubicBezTo>
                  <a:close/>
                  <a:moveTo>
                    <a:pt x="112819" y="60274"/>
                  </a:moveTo>
                  <a:cubicBezTo>
                    <a:pt x="115992" y="60274"/>
                    <a:pt x="119164" y="62350"/>
                    <a:pt x="119209" y="66503"/>
                  </a:cubicBezTo>
                  <a:lnTo>
                    <a:pt x="119209" y="66503"/>
                  </a:lnTo>
                  <a:cubicBezTo>
                    <a:pt x="118735" y="66400"/>
                    <a:pt x="118257" y="66350"/>
                    <a:pt x="117783" y="66350"/>
                  </a:cubicBezTo>
                  <a:cubicBezTo>
                    <a:pt x="115922" y="66350"/>
                    <a:pt x="114119" y="67124"/>
                    <a:pt x="112821" y="68521"/>
                  </a:cubicBezTo>
                  <a:cubicBezTo>
                    <a:pt x="111539" y="67142"/>
                    <a:pt x="109747" y="66362"/>
                    <a:pt x="107865" y="66362"/>
                  </a:cubicBezTo>
                  <a:cubicBezTo>
                    <a:pt x="107382" y="66362"/>
                    <a:pt x="106898" y="66407"/>
                    <a:pt x="106423" y="66514"/>
                  </a:cubicBezTo>
                  <a:lnTo>
                    <a:pt x="106423" y="66514"/>
                  </a:lnTo>
                  <a:cubicBezTo>
                    <a:pt x="106463" y="62355"/>
                    <a:pt x="109641" y="60274"/>
                    <a:pt x="112819" y="60274"/>
                  </a:cubicBezTo>
                  <a:close/>
                  <a:moveTo>
                    <a:pt x="136136" y="60276"/>
                  </a:moveTo>
                  <a:cubicBezTo>
                    <a:pt x="139311" y="60276"/>
                    <a:pt x="142484" y="62354"/>
                    <a:pt x="142525" y="66514"/>
                  </a:cubicBezTo>
                  <a:lnTo>
                    <a:pt x="142516" y="66523"/>
                  </a:lnTo>
                  <a:cubicBezTo>
                    <a:pt x="142042" y="66421"/>
                    <a:pt x="141565" y="66372"/>
                    <a:pt x="141091" y="66372"/>
                  </a:cubicBezTo>
                  <a:cubicBezTo>
                    <a:pt x="139233" y="66372"/>
                    <a:pt x="137428" y="67138"/>
                    <a:pt x="136136" y="68530"/>
                  </a:cubicBezTo>
                  <a:cubicBezTo>
                    <a:pt x="134854" y="67150"/>
                    <a:pt x="133062" y="66371"/>
                    <a:pt x="131181" y="66371"/>
                  </a:cubicBezTo>
                  <a:cubicBezTo>
                    <a:pt x="130697" y="66371"/>
                    <a:pt x="130213" y="66425"/>
                    <a:pt x="129738" y="66523"/>
                  </a:cubicBezTo>
                  <a:cubicBezTo>
                    <a:pt x="129778" y="62359"/>
                    <a:pt x="132958" y="60276"/>
                    <a:pt x="136136" y="60276"/>
                  </a:cubicBezTo>
                  <a:close/>
                  <a:moveTo>
                    <a:pt x="89289" y="60321"/>
                  </a:moveTo>
                  <a:cubicBezTo>
                    <a:pt x="92462" y="60321"/>
                    <a:pt x="95638" y="62397"/>
                    <a:pt x="95679" y="66548"/>
                  </a:cubicBezTo>
                  <a:lnTo>
                    <a:pt x="95679" y="66548"/>
                  </a:lnTo>
                  <a:cubicBezTo>
                    <a:pt x="95209" y="66448"/>
                    <a:pt x="94735" y="66398"/>
                    <a:pt x="94264" y="66398"/>
                  </a:cubicBezTo>
                  <a:cubicBezTo>
                    <a:pt x="92405" y="66398"/>
                    <a:pt x="90601" y="67165"/>
                    <a:pt x="89308" y="68557"/>
                  </a:cubicBezTo>
                  <a:cubicBezTo>
                    <a:pt x="88027" y="67177"/>
                    <a:pt x="86235" y="66398"/>
                    <a:pt x="84353" y="66398"/>
                  </a:cubicBezTo>
                  <a:cubicBezTo>
                    <a:pt x="83869" y="66398"/>
                    <a:pt x="83385" y="66452"/>
                    <a:pt x="82910" y="66550"/>
                  </a:cubicBezTo>
                  <a:cubicBezTo>
                    <a:pt x="82942" y="62398"/>
                    <a:pt x="86114" y="60321"/>
                    <a:pt x="89289" y="60321"/>
                  </a:cubicBezTo>
                  <a:close/>
                  <a:moveTo>
                    <a:pt x="42335" y="60475"/>
                  </a:moveTo>
                  <a:cubicBezTo>
                    <a:pt x="45508" y="60475"/>
                    <a:pt x="48684" y="62552"/>
                    <a:pt x="48726" y="66708"/>
                  </a:cubicBezTo>
                  <a:lnTo>
                    <a:pt x="48726" y="66708"/>
                  </a:lnTo>
                  <a:cubicBezTo>
                    <a:pt x="48257" y="66608"/>
                    <a:pt x="47784" y="66560"/>
                    <a:pt x="47315" y="66560"/>
                  </a:cubicBezTo>
                  <a:cubicBezTo>
                    <a:pt x="45452" y="66560"/>
                    <a:pt x="43648" y="67326"/>
                    <a:pt x="42355" y="68719"/>
                  </a:cubicBezTo>
                  <a:cubicBezTo>
                    <a:pt x="41081" y="67346"/>
                    <a:pt x="39302" y="66559"/>
                    <a:pt x="37432" y="66559"/>
                  </a:cubicBezTo>
                  <a:cubicBezTo>
                    <a:pt x="37421" y="66559"/>
                    <a:pt x="37411" y="66559"/>
                    <a:pt x="37400" y="66559"/>
                  </a:cubicBezTo>
                  <a:cubicBezTo>
                    <a:pt x="36916" y="66559"/>
                    <a:pt x="36432" y="66604"/>
                    <a:pt x="35958" y="66711"/>
                  </a:cubicBezTo>
                  <a:cubicBezTo>
                    <a:pt x="35989" y="62554"/>
                    <a:pt x="39161" y="60475"/>
                    <a:pt x="42335" y="60475"/>
                  </a:cubicBezTo>
                  <a:close/>
                  <a:moveTo>
                    <a:pt x="65651" y="60478"/>
                  </a:moveTo>
                  <a:cubicBezTo>
                    <a:pt x="68826" y="60478"/>
                    <a:pt x="72001" y="62555"/>
                    <a:pt x="72041" y="66711"/>
                  </a:cubicBezTo>
                  <a:cubicBezTo>
                    <a:pt x="71566" y="66609"/>
                    <a:pt x="71088" y="66560"/>
                    <a:pt x="70614" y="66560"/>
                  </a:cubicBezTo>
                  <a:cubicBezTo>
                    <a:pt x="68752" y="66560"/>
                    <a:pt x="66952" y="67326"/>
                    <a:pt x="65653" y="68719"/>
                  </a:cubicBezTo>
                  <a:cubicBezTo>
                    <a:pt x="64371" y="67339"/>
                    <a:pt x="62579" y="66559"/>
                    <a:pt x="60697" y="66559"/>
                  </a:cubicBezTo>
                  <a:cubicBezTo>
                    <a:pt x="60214" y="66559"/>
                    <a:pt x="59730" y="66613"/>
                    <a:pt x="59255" y="66711"/>
                  </a:cubicBezTo>
                  <a:cubicBezTo>
                    <a:pt x="59295" y="62557"/>
                    <a:pt x="62473" y="60478"/>
                    <a:pt x="65651" y="60478"/>
                  </a:cubicBezTo>
                  <a:close/>
                  <a:moveTo>
                    <a:pt x="18806" y="60522"/>
                  </a:moveTo>
                  <a:cubicBezTo>
                    <a:pt x="21979" y="60522"/>
                    <a:pt x="25151" y="62596"/>
                    <a:pt x="25196" y="66747"/>
                  </a:cubicBezTo>
                  <a:lnTo>
                    <a:pt x="25196" y="66747"/>
                  </a:lnTo>
                  <a:cubicBezTo>
                    <a:pt x="24723" y="66645"/>
                    <a:pt x="24245" y="66596"/>
                    <a:pt x="23772" y="66596"/>
                  </a:cubicBezTo>
                  <a:cubicBezTo>
                    <a:pt x="21913" y="66596"/>
                    <a:pt x="20107" y="67362"/>
                    <a:pt x="18807" y="68754"/>
                  </a:cubicBezTo>
                  <a:cubicBezTo>
                    <a:pt x="17526" y="67374"/>
                    <a:pt x="15734" y="66595"/>
                    <a:pt x="13852" y="66595"/>
                  </a:cubicBezTo>
                  <a:cubicBezTo>
                    <a:pt x="13368" y="66595"/>
                    <a:pt x="12884" y="66649"/>
                    <a:pt x="12409" y="66747"/>
                  </a:cubicBezTo>
                  <a:cubicBezTo>
                    <a:pt x="12454" y="62599"/>
                    <a:pt x="15631" y="60522"/>
                    <a:pt x="18806" y="60522"/>
                  </a:cubicBezTo>
                  <a:close/>
                  <a:moveTo>
                    <a:pt x="84142" y="66790"/>
                  </a:moveTo>
                  <a:cubicBezTo>
                    <a:pt x="86075" y="66790"/>
                    <a:pt x="87947" y="67588"/>
                    <a:pt x="89290" y="69041"/>
                  </a:cubicBezTo>
                  <a:lnTo>
                    <a:pt x="89290" y="69041"/>
                  </a:lnTo>
                  <a:cubicBezTo>
                    <a:pt x="89287" y="69041"/>
                    <a:pt x="89284" y="69041"/>
                    <a:pt x="89281" y="69041"/>
                  </a:cubicBezTo>
                  <a:cubicBezTo>
                    <a:pt x="89262" y="69041"/>
                    <a:pt x="89242" y="69041"/>
                    <a:pt x="89222" y="69041"/>
                  </a:cubicBezTo>
                  <a:cubicBezTo>
                    <a:pt x="87354" y="69041"/>
                    <a:pt x="85594" y="69879"/>
                    <a:pt x="84344" y="71183"/>
                  </a:cubicBezTo>
                  <a:cubicBezTo>
                    <a:pt x="84434" y="69588"/>
                    <a:pt x="83851" y="68082"/>
                    <a:pt x="82857" y="66909"/>
                  </a:cubicBezTo>
                  <a:cubicBezTo>
                    <a:pt x="83285" y="66829"/>
                    <a:pt x="83715" y="66790"/>
                    <a:pt x="84142" y="66790"/>
                  </a:cubicBezTo>
                  <a:close/>
                  <a:moveTo>
                    <a:pt x="94437" y="66782"/>
                  </a:moveTo>
                  <a:cubicBezTo>
                    <a:pt x="94862" y="66782"/>
                    <a:pt x="95290" y="66821"/>
                    <a:pt x="95715" y="66900"/>
                  </a:cubicBezTo>
                  <a:cubicBezTo>
                    <a:pt x="94720" y="68082"/>
                    <a:pt x="94138" y="69579"/>
                    <a:pt x="94228" y="71174"/>
                  </a:cubicBezTo>
                  <a:lnTo>
                    <a:pt x="94219" y="71183"/>
                  </a:lnTo>
                  <a:cubicBezTo>
                    <a:pt x="92977" y="69879"/>
                    <a:pt x="91209" y="69041"/>
                    <a:pt x="89341" y="69041"/>
                  </a:cubicBezTo>
                  <a:cubicBezTo>
                    <a:pt x="89324" y="69041"/>
                    <a:pt x="89307" y="69041"/>
                    <a:pt x="89290" y="69041"/>
                  </a:cubicBezTo>
                  <a:lnTo>
                    <a:pt x="89290" y="69041"/>
                  </a:lnTo>
                  <a:cubicBezTo>
                    <a:pt x="90628" y="67586"/>
                    <a:pt x="92502" y="66782"/>
                    <a:pt x="94437" y="66782"/>
                  </a:cubicBezTo>
                  <a:close/>
                  <a:moveTo>
                    <a:pt x="47476" y="66925"/>
                  </a:moveTo>
                  <a:cubicBezTo>
                    <a:pt x="47900" y="66925"/>
                    <a:pt x="48328" y="66964"/>
                    <a:pt x="48753" y="67043"/>
                  </a:cubicBezTo>
                  <a:cubicBezTo>
                    <a:pt x="47767" y="68226"/>
                    <a:pt x="47185" y="69731"/>
                    <a:pt x="47266" y="71317"/>
                  </a:cubicBezTo>
                  <a:cubicBezTo>
                    <a:pt x="46024" y="70014"/>
                    <a:pt x="44257" y="69184"/>
                    <a:pt x="42388" y="69184"/>
                  </a:cubicBezTo>
                  <a:cubicBezTo>
                    <a:pt x="42371" y="69184"/>
                    <a:pt x="42354" y="69184"/>
                    <a:pt x="42337" y="69184"/>
                  </a:cubicBezTo>
                  <a:lnTo>
                    <a:pt x="42337" y="69184"/>
                  </a:lnTo>
                  <a:cubicBezTo>
                    <a:pt x="43675" y="67729"/>
                    <a:pt x="45543" y="66925"/>
                    <a:pt x="47476" y="66925"/>
                  </a:cubicBezTo>
                  <a:close/>
                  <a:moveTo>
                    <a:pt x="60488" y="66929"/>
                  </a:moveTo>
                  <a:cubicBezTo>
                    <a:pt x="62422" y="66929"/>
                    <a:pt x="64295" y="67727"/>
                    <a:pt x="65636" y="69175"/>
                  </a:cubicBezTo>
                  <a:lnTo>
                    <a:pt x="65636" y="69175"/>
                  </a:lnTo>
                  <a:cubicBezTo>
                    <a:pt x="65622" y="69175"/>
                    <a:pt x="65608" y="69175"/>
                    <a:pt x="65593" y="69175"/>
                  </a:cubicBezTo>
                  <a:cubicBezTo>
                    <a:pt x="63725" y="69175"/>
                    <a:pt x="61966" y="70014"/>
                    <a:pt x="60715" y="71317"/>
                  </a:cubicBezTo>
                  <a:cubicBezTo>
                    <a:pt x="60805" y="69731"/>
                    <a:pt x="60223" y="68226"/>
                    <a:pt x="59228" y="67043"/>
                  </a:cubicBezTo>
                  <a:cubicBezTo>
                    <a:pt x="59647" y="66967"/>
                    <a:pt x="60069" y="66929"/>
                    <a:pt x="60488" y="66929"/>
                  </a:cubicBezTo>
                  <a:close/>
                  <a:moveTo>
                    <a:pt x="23953" y="66970"/>
                  </a:moveTo>
                  <a:cubicBezTo>
                    <a:pt x="24378" y="66970"/>
                    <a:pt x="24806" y="67009"/>
                    <a:pt x="25232" y="67088"/>
                  </a:cubicBezTo>
                  <a:cubicBezTo>
                    <a:pt x="24239" y="68277"/>
                    <a:pt x="23657" y="69770"/>
                    <a:pt x="23744" y="71361"/>
                  </a:cubicBezTo>
                  <a:lnTo>
                    <a:pt x="23744" y="71361"/>
                  </a:lnTo>
                  <a:cubicBezTo>
                    <a:pt x="22494" y="70058"/>
                    <a:pt x="20726" y="69220"/>
                    <a:pt x="18866" y="69220"/>
                  </a:cubicBezTo>
                  <a:cubicBezTo>
                    <a:pt x="18846" y="69220"/>
                    <a:pt x="18827" y="69220"/>
                    <a:pt x="18807" y="69220"/>
                  </a:cubicBezTo>
                  <a:cubicBezTo>
                    <a:pt x="20144" y="67773"/>
                    <a:pt x="22018" y="66970"/>
                    <a:pt x="23953" y="66970"/>
                  </a:cubicBezTo>
                  <a:close/>
                  <a:moveTo>
                    <a:pt x="13652" y="66970"/>
                  </a:moveTo>
                  <a:cubicBezTo>
                    <a:pt x="15588" y="66970"/>
                    <a:pt x="17463" y="67773"/>
                    <a:pt x="18807" y="69220"/>
                  </a:cubicBezTo>
                  <a:cubicBezTo>
                    <a:pt x="18787" y="69220"/>
                    <a:pt x="18768" y="69220"/>
                    <a:pt x="18748" y="69220"/>
                  </a:cubicBezTo>
                  <a:cubicBezTo>
                    <a:pt x="16879" y="69220"/>
                    <a:pt x="15111" y="70058"/>
                    <a:pt x="13870" y="71362"/>
                  </a:cubicBezTo>
                  <a:cubicBezTo>
                    <a:pt x="13951" y="69776"/>
                    <a:pt x="13368" y="68271"/>
                    <a:pt x="12374" y="67088"/>
                  </a:cubicBezTo>
                  <a:cubicBezTo>
                    <a:pt x="12799" y="67009"/>
                    <a:pt x="13227" y="66970"/>
                    <a:pt x="13652" y="66970"/>
                  </a:cubicBezTo>
                  <a:close/>
                  <a:moveTo>
                    <a:pt x="107653" y="66739"/>
                  </a:moveTo>
                  <a:cubicBezTo>
                    <a:pt x="109587" y="66739"/>
                    <a:pt x="111464" y="67541"/>
                    <a:pt x="112812" y="68996"/>
                  </a:cubicBezTo>
                  <a:cubicBezTo>
                    <a:pt x="114149" y="67549"/>
                    <a:pt x="116022" y="66746"/>
                    <a:pt x="117958" y="66746"/>
                  </a:cubicBezTo>
                  <a:cubicBezTo>
                    <a:pt x="118383" y="66746"/>
                    <a:pt x="118811" y="66785"/>
                    <a:pt x="119236" y="66864"/>
                  </a:cubicBezTo>
                  <a:cubicBezTo>
                    <a:pt x="118242" y="68047"/>
                    <a:pt x="117659" y="69552"/>
                    <a:pt x="117749" y="71138"/>
                  </a:cubicBezTo>
                  <a:cubicBezTo>
                    <a:pt x="116499" y="69835"/>
                    <a:pt x="114731" y="69005"/>
                    <a:pt x="112871" y="69005"/>
                  </a:cubicBezTo>
                  <a:cubicBezTo>
                    <a:pt x="112851" y="69005"/>
                    <a:pt x="112832" y="69005"/>
                    <a:pt x="112812" y="69005"/>
                  </a:cubicBezTo>
                  <a:cubicBezTo>
                    <a:pt x="112793" y="69005"/>
                    <a:pt x="112774" y="69005"/>
                    <a:pt x="112756" y="69005"/>
                  </a:cubicBezTo>
                  <a:cubicBezTo>
                    <a:pt x="110769" y="69005"/>
                    <a:pt x="108893" y="69951"/>
                    <a:pt x="107641" y="71398"/>
                  </a:cubicBezTo>
                  <a:lnTo>
                    <a:pt x="107641" y="71398"/>
                  </a:lnTo>
                  <a:cubicBezTo>
                    <a:pt x="107802" y="69707"/>
                    <a:pt x="107213" y="68132"/>
                    <a:pt x="106177" y="66897"/>
                  </a:cubicBezTo>
                  <a:lnTo>
                    <a:pt x="106177" y="66897"/>
                  </a:lnTo>
                  <a:cubicBezTo>
                    <a:pt x="106668" y="66791"/>
                    <a:pt x="107162" y="66739"/>
                    <a:pt x="107653" y="66739"/>
                  </a:cubicBezTo>
                  <a:close/>
                  <a:moveTo>
                    <a:pt x="37174" y="66927"/>
                  </a:moveTo>
                  <a:cubicBezTo>
                    <a:pt x="39113" y="66927"/>
                    <a:pt x="40989" y="67729"/>
                    <a:pt x="42337" y="69184"/>
                  </a:cubicBezTo>
                  <a:lnTo>
                    <a:pt x="42337" y="69184"/>
                  </a:lnTo>
                  <a:cubicBezTo>
                    <a:pt x="42334" y="69184"/>
                    <a:pt x="42331" y="69184"/>
                    <a:pt x="42328" y="69184"/>
                  </a:cubicBezTo>
                  <a:cubicBezTo>
                    <a:pt x="42301" y="69184"/>
                    <a:pt x="42274" y="69184"/>
                    <a:pt x="42246" y="69184"/>
                  </a:cubicBezTo>
                  <a:cubicBezTo>
                    <a:pt x="40269" y="69184"/>
                    <a:pt x="38404" y="70136"/>
                    <a:pt x="37158" y="71577"/>
                  </a:cubicBezTo>
                  <a:cubicBezTo>
                    <a:pt x="37320" y="69910"/>
                    <a:pt x="36728" y="68324"/>
                    <a:pt x="35689" y="67088"/>
                  </a:cubicBezTo>
                  <a:lnTo>
                    <a:pt x="35680" y="67088"/>
                  </a:lnTo>
                  <a:cubicBezTo>
                    <a:pt x="36177" y="66980"/>
                    <a:pt x="36678" y="66927"/>
                    <a:pt x="37174" y="66927"/>
                  </a:cubicBezTo>
                  <a:close/>
                  <a:moveTo>
                    <a:pt x="124481" y="64880"/>
                  </a:moveTo>
                  <a:cubicBezTo>
                    <a:pt x="127655" y="64880"/>
                    <a:pt x="130827" y="66957"/>
                    <a:pt x="130867" y="71111"/>
                  </a:cubicBezTo>
                  <a:lnTo>
                    <a:pt x="130858" y="71129"/>
                  </a:lnTo>
                  <a:cubicBezTo>
                    <a:pt x="130380" y="71024"/>
                    <a:pt x="129897" y="70973"/>
                    <a:pt x="129419" y="70973"/>
                  </a:cubicBezTo>
                  <a:cubicBezTo>
                    <a:pt x="127565" y="70973"/>
                    <a:pt x="125767" y="71740"/>
                    <a:pt x="124478" y="73136"/>
                  </a:cubicBezTo>
                  <a:cubicBezTo>
                    <a:pt x="123204" y="71764"/>
                    <a:pt x="121425" y="70977"/>
                    <a:pt x="119555" y="70977"/>
                  </a:cubicBezTo>
                  <a:cubicBezTo>
                    <a:pt x="119544" y="70977"/>
                    <a:pt x="119534" y="70977"/>
                    <a:pt x="119523" y="70977"/>
                  </a:cubicBezTo>
                  <a:cubicBezTo>
                    <a:pt x="119039" y="70977"/>
                    <a:pt x="118555" y="71021"/>
                    <a:pt x="118080" y="71129"/>
                  </a:cubicBezTo>
                  <a:cubicBezTo>
                    <a:pt x="118121" y="66963"/>
                    <a:pt x="121302" y="64880"/>
                    <a:pt x="124481" y="64880"/>
                  </a:cubicBezTo>
                  <a:close/>
                  <a:moveTo>
                    <a:pt x="77631" y="64934"/>
                  </a:moveTo>
                  <a:cubicBezTo>
                    <a:pt x="80806" y="64934"/>
                    <a:pt x="83981" y="67013"/>
                    <a:pt x="84022" y="71174"/>
                  </a:cubicBezTo>
                  <a:cubicBezTo>
                    <a:pt x="83541" y="71069"/>
                    <a:pt x="83056" y="71017"/>
                    <a:pt x="82576" y="71017"/>
                  </a:cubicBezTo>
                  <a:cubicBezTo>
                    <a:pt x="80721" y="71017"/>
                    <a:pt x="78928" y="71782"/>
                    <a:pt x="77633" y="73163"/>
                  </a:cubicBezTo>
                  <a:lnTo>
                    <a:pt x="77633" y="73172"/>
                  </a:lnTo>
                  <a:cubicBezTo>
                    <a:pt x="76351" y="71801"/>
                    <a:pt x="74559" y="71012"/>
                    <a:pt x="72678" y="71012"/>
                  </a:cubicBezTo>
                  <a:cubicBezTo>
                    <a:pt x="72194" y="71012"/>
                    <a:pt x="71710" y="71066"/>
                    <a:pt x="71235" y="71174"/>
                  </a:cubicBezTo>
                  <a:cubicBezTo>
                    <a:pt x="71275" y="67015"/>
                    <a:pt x="74454" y="64934"/>
                    <a:pt x="77631" y="64934"/>
                  </a:cubicBezTo>
                  <a:close/>
                  <a:moveTo>
                    <a:pt x="100937" y="64934"/>
                  </a:moveTo>
                  <a:cubicBezTo>
                    <a:pt x="104113" y="64934"/>
                    <a:pt x="107288" y="67013"/>
                    <a:pt x="107328" y="71174"/>
                  </a:cubicBezTo>
                  <a:cubicBezTo>
                    <a:pt x="106849" y="71069"/>
                    <a:pt x="106366" y="71017"/>
                    <a:pt x="105887" y="71017"/>
                  </a:cubicBezTo>
                  <a:cubicBezTo>
                    <a:pt x="104037" y="71017"/>
                    <a:pt x="102243" y="71782"/>
                    <a:pt x="100948" y="73163"/>
                  </a:cubicBezTo>
                  <a:lnTo>
                    <a:pt x="100939" y="73172"/>
                  </a:lnTo>
                  <a:cubicBezTo>
                    <a:pt x="99658" y="71801"/>
                    <a:pt x="97866" y="71012"/>
                    <a:pt x="95984" y="71012"/>
                  </a:cubicBezTo>
                  <a:cubicBezTo>
                    <a:pt x="95500" y="71012"/>
                    <a:pt x="95016" y="71066"/>
                    <a:pt x="94541" y="71174"/>
                  </a:cubicBezTo>
                  <a:cubicBezTo>
                    <a:pt x="94582" y="67015"/>
                    <a:pt x="97760" y="64934"/>
                    <a:pt x="100937" y="64934"/>
                  </a:cubicBezTo>
                  <a:close/>
                  <a:moveTo>
                    <a:pt x="53992" y="65081"/>
                  </a:moveTo>
                  <a:cubicBezTo>
                    <a:pt x="57167" y="65081"/>
                    <a:pt x="60344" y="67159"/>
                    <a:pt x="60384" y="71317"/>
                  </a:cubicBezTo>
                  <a:cubicBezTo>
                    <a:pt x="59911" y="71215"/>
                    <a:pt x="59433" y="71165"/>
                    <a:pt x="58960" y="71165"/>
                  </a:cubicBezTo>
                  <a:cubicBezTo>
                    <a:pt x="57101" y="71165"/>
                    <a:pt x="55296" y="71932"/>
                    <a:pt x="54004" y="73324"/>
                  </a:cubicBezTo>
                  <a:cubicBezTo>
                    <a:pt x="52723" y="71944"/>
                    <a:pt x="50922" y="71165"/>
                    <a:pt x="49049" y="71165"/>
                  </a:cubicBezTo>
                  <a:cubicBezTo>
                    <a:pt x="48565" y="71165"/>
                    <a:pt x="48081" y="71219"/>
                    <a:pt x="47606" y="71317"/>
                  </a:cubicBezTo>
                  <a:cubicBezTo>
                    <a:pt x="47642" y="67159"/>
                    <a:pt x="50816" y="65081"/>
                    <a:pt x="53992" y="65081"/>
                  </a:cubicBezTo>
                  <a:close/>
                  <a:moveTo>
                    <a:pt x="7148" y="65122"/>
                  </a:moveTo>
                  <a:cubicBezTo>
                    <a:pt x="10323" y="65122"/>
                    <a:pt x="13498" y="67201"/>
                    <a:pt x="13538" y="71362"/>
                  </a:cubicBezTo>
                  <a:cubicBezTo>
                    <a:pt x="13060" y="71257"/>
                    <a:pt x="12578" y="71206"/>
                    <a:pt x="12099" y="71206"/>
                  </a:cubicBezTo>
                  <a:cubicBezTo>
                    <a:pt x="10245" y="71206"/>
                    <a:pt x="8446" y="71973"/>
                    <a:pt x="7150" y="73369"/>
                  </a:cubicBezTo>
                  <a:lnTo>
                    <a:pt x="7150" y="73360"/>
                  </a:lnTo>
                  <a:cubicBezTo>
                    <a:pt x="5875" y="71988"/>
                    <a:pt x="4096" y="71209"/>
                    <a:pt x="2226" y="71209"/>
                  </a:cubicBezTo>
                  <a:cubicBezTo>
                    <a:pt x="2216" y="71209"/>
                    <a:pt x="2205" y="71210"/>
                    <a:pt x="2194" y="71210"/>
                  </a:cubicBezTo>
                  <a:cubicBezTo>
                    <a:pt x="1711" y="71210"/>
                    <a:pt x="1227" y="71254"/>
                    <a:pt x="752" y="71362"/>
                  </a:cubicBezTo>
                  <a:cubicBezTo>
                    <a:pt x="792" y="67203"/>
                    <a:pt x="3970" y="65122"/>
                    <a:pt x="7148" y="65122"/>
                  </a:cubicBezTo>
                  <a:close/>
                  <a:moveTo>
                    <a:pt x="30463" y="65122"/>
                  </a:moveTo>
                  <a:cubicBezTo>
                    <a:pt x="33638" y="65122"/>
                    <a:pt x="36813" y="67201"/>
                    <a:pt x="36854" y="71362"/>
                  </a:cubicBezTo>
                  <a:cubicBezTo>
                    <a:pt x="36375" y="71257"/>
                    <a:pt x="35893" y="71206"/>
                    <a:pt x="35414" y="71206"/>
                  </a:cubicBezTo>
                  <a:cubicBezTo>
                    <a:pt x="33560" y="71206"/>
                    <a:pt x="31761" y="71973"/>
                    <a:pt x="30465" y="73369"/>
                  </a:cubicBezTo>
                  <a:lnTo>
                    <a:pt x="30465" y="73360"/>
                  </a:lnTo>
                  <a:cubicBezTo>
                    <a:pt x="29191" y="71988"/>
                    <a:pt x="27412" y="71209"/>
                    <a:pt x="25542" y="71209"/>
                  </a:cubicBezTo>
                  <a:cubicBezTo>
                    <a:pt x="25531" y="71209"/>
                    <a:pt x="25520" y="71210"/>
                    <a:pt x="25510" y="71210"/>
                  </a:cubicBezTo>
                  <a:cubicBezTo>
                    <a:pt x="25026" y="71210"/>
                    <a:pt x="24542" y="71254"/>
                    <a:pt x="24067" y="71362"/>
                  </a:cubicBezTo>
                  <a:cubicBezTo>
                    <a:pt x="24107" y="67203"/>
                    <a:pt x="27285" y="65122"/>
                    <a:pt x="30463" y="65122"/>
                  </a:cubicBezTo>
                  <a:close/>
                  <a:moveTo>
                    <a:pt x="129608" y="71351"/>
                  </a:moveTo>
                  <a:cubicBezTo>
                    <a:pt x="130035" y="71351"/>
                    <a:pt x="130466" y="71390"/>
                    <a:pt x="130894" y="71469"/>
                  </a:cubicBezTo>
                  <a:cubicBezTo>
                    <a:pt x="129908" y="72634"/>
                    <a:pt x="129326" y="74140"/>
                    <a:pt x="129415" y="75726"/>
                  </a:cubicBezTo>
                  <a:lnTo>
                    <a:pt x="129406" y="75744"/>
                  </a:lnTo>
                  <a:cubicBezTo>
                    <a:pt x="128156" y="74440"/>
                    <a:pt x="126397" y="73602"/>
                    <a:pt x="124528" y="73602"/>
                  </a:cubicBezTo>
                  <a:cubicBezTo>
                    <a:pt x="124509" y="73602"/>
                    <a:pt x="124489" y="73602"/>
                    <a:pt x="124469" y="73602"/>
                  </a:cubicBezTo>
                  <a:cubicBezTo>
                    <a:pt x="124450" y="73602"/>
                    <a:pt x="124430" y="73602"/>
                    <a:pt x="124410" y="73602"/>
                  </a:cubicBezTo>
                  <a:cubicBezTo>
                    <a:pt x="122541" y="73602"/>
                    <a:pt x="120773" y="74440"/>
                    <a:pt x="119532" y="75744"/>
                  </a:cubicBezTo>
                  <a:cubicBezTo>
                    <a:pt x="119613" y="74149"/>
                    <a:pt x="119030" y="72652"/>
                    <a:pt x="118045" y="71469"/>
                  </a:cubicBezTo>
                  <a:cubicBezTo>
                    <a:pt x="118473" y="71390"/>
                    <a:pt x="118903" y="71351"/>
                    <a:pt x="119331" y="71351"/>
                  </a:cubicBezTo>
                  <a:cubicBezTo>
                    <a:pt x="121264" y="71351"/>
                    <a:pt x="123134" y="72148"/>
                    <a:pt x="124469" y="73593"/>
                  </a:cubicBezTo>
                  <a:cubicBezTo>
                    <a:pt x="125805" y="72148"/>
                    <a:pt x="127675" y="71351"/>
                    <a:pt x="129608" y="71351"/>
                  </a:cubicBezTo>
                  <a:close/>
                  <a:moveTo>
                    <a:pt x="48843" y="71540"/>
                  </a:moveTo>
                  <a:cubicBezTo>
                    <a:pt x="50782" y="71540"/>
                    <a:pt x="52650" y="72343"/>
                    <a:pt x="53995" y="73790"/>
                  </a:cubicBezTo>
                  <a:cubicBezTo>
                    <a:pt x="53975" y="73790"/>
                    <a:pt x="53956" y="73790"/>
                    <a:pt x="53936" y="73790"/>
                  </a:cubicBezTo>
                  <a:cubicBezTo>
                    <a:pt x="52067" y="73790"/>
                    <a:pt x="50299" y="74628"/>
                    <a:pt x="49058" y="75932"/>
                  </a:cubicBezTo>
                  <a:cubicBezTo>
                    <a:pt x="49138" y="74337"/>
                    <a:pt x="48556" y="72840"/>
                    <a:pt x="47561" y="71658"/>
                  </a:cubicBezTo>
                  <a:cubicBezTo>
                    <a:pt x="47989" y="71579"/>
                    <a:pt x="48418" y="71540"/>
                    <a:pt x="48843" y="71540"/>
                  </a:cubicBezTo>
                  <a:close/>
                  <a:moveTo>
                    <a:pt x="59141" y="71540"/>
                  </a:moveTo>
                  <a:cubicBezTo>
                    <a:pt x="59566" y="71540"/>
                    <a:pt x="59994" y="71579"/>
                    <a:pt x="60420" y="71658"/>
                  </a:cubicBezTo>
                  <a:cubicBezTo>
                    <a:pt x="59425" y="72840"/>
                    <a:pt x="58843" y="74346"/>
                    <a:pt x="58932" y="75932"/>
                  </a:cubicBezTo>
                  <a:cubicBezTo>
                    <a:pt x="57682" y="74628"/>
                    <a:pt x="55914" y="73790"/>
                    <a:pt x="54054" y="73790"/>
                  </a:cubicBezTo>
                  <a:cubicBezTo>
                    <a:pt x="54034" y="73790"/>
                    <a:pt x="54015" y="73790"/>
                    <a:pt x="53995" y="73790"/>
                  </a:cubicBezTo>
                  <a:cubicBezTo>
                    <a:pt x="55332" y="72343"/>
                    <a:pt x="57206" y="71540"/>
                    <a:pt x="59141" y="71540"/>
                  </a:cubicBezTo>
                  <a:close/>
                  <a:moveTo>
                    <a:pt x="112810" y="69495"/>
                  </a:moveTo>
                  <a:cubicBezTo>
                    <a:pt x="115985" y="69495"/>
                    <a:pt x="119160" y="71574"/>
                    <a:pt x="119200" y="75735"/>
                  </a:cubicBezTo>
                  <a:cubicBezTo>
                    <a:pt x="118721" y="75630"/>
                    <a:pt x="118239" y="75578"/>
                    <a:pt x="117760" y="75578"/>
                  </a:cubicBezTo>
                  <a:cubicBezTo>
                    <a:pt x="115909" y="75578"/>
                    <a:pt x="114116" y="76343"/>
                    <a:pt x="112821" y="77724"/>
                  </a:cubicBezTo>
                  <a:lnTo>
                    <a:pt x="112812" y="77733"/>
                  </a:lnTo>
                  <a:cubicBezTo>
                    <a:pt x="111530" y="76362"/>
                    <a:pt x="109738" y="75573"/>
                    <a:pt x="107856" y="75573"/>
                  </a:cubicBezTo>
                  <a:cubicBezTo>
                    <a:pt x="107373" y="75573"/>
                    <a:pt x="106889" y="75627"/>
                    <a:pt x="106414" y="75735"/>
                  </a:cubicBezTo>
                  <a:lnTo>
                    <a:pt x="106414" y="75735"/>
                  </a:lnTo>
                  <a:cubicBezTo>
                    <a:pt x="106454" y="71576"/>
                    <a:pt x="109632" y="69495"/>
                    <a:pt x="112810" y="69495"/>
                  </a:cubicBezTo>
                  <a:close/>
                  <a:moveTo>
                    <a:pt x="136139" y="69486"/>
                  </a:moveTo>
                  <a:cubicBezTo>
                    <a:pt x="139313" y="69486"/>
                    <a:pt x="142484" y="71562"/>
                    <a:pt x="142525" y="75717"/>
                  </a:cubicBezTo>
                  <a:lnTo>
                    <a:pt x="142516" y="75735"/>
                  </a:lnTo>
                  <a:cubicBezTo>
                    <a:pt x="142037" y="75630"/>
                    <a:pt x="141554" y="75578"/>
                    <a:pt x="141075" y="75578"/>
                  </a:cubicBezTo>
                  <a:cubicBezTo>
                    <a:pt x="139222" y="75578"/>
                    <a:pt x="137424" y="76345"/>
                    <a:pt x="136136" y="77733"/>
                  </a:cubicBezTo>
                  <a:cubicBezTo>
                    <a:pt x="134854" y="76362"/>
                    <a:pt x="133062" y="75573"/>
                    <a:pt x="131181" y="75573"/>
                  </a:cubicBezTo>
                  <a:cubicBezTo>
                    <a:pt x="130697" y="75573"/>
                    <a:pt x="130213" y="75627"/>
                    <a:pt x="129738" y="75735"/>
                  </a:cubicBezTo>
                  <a:cubicBezTo>
                    <a:pt x="129778" y="71569"/>
                    <a:pt x="132960" y="69486"/>
                    <a:pt x="136139" y="69486"/>
                  </a:cubicBezTo>
                  <a:close/>
                  <a:moveTo>
                    <a:pt x="42333" y="69686"/>
                  </a:moveTo>
                  <a:cubicBezTo>
                    <a:pt x="45509" y="69686"/>
                    <a:pt x="48686" y="71765"/>
                    <a:pt x="48726" y="75923"/>
                  </a:cubicBezTo>
                  <a:cubicBezTo>
                    <a:pt x="48248" y="75818"/>
                    <a:pt x="47765" y="75767"/>
                    <a:pt x="47287" y="75767"/>
                  </a:cubicBezTo>
                  <a:cubicBezTo>
                    <a:pt x="45433" y="75767"/>
                    <a:pt x="43633" y="76534"/>
                    <a:pt x="42337" y="77930"/>
                  </a:cubicBezTo>
                  <a:cubicBezTo>
                    <a:pt x="41056" y="76550"/>
                    <a:pt x="39264" y="75770"/>
                    <a:pt x="37382" y="75770"/>
                  </a:cubicBezTo>
                  <a:cubicBezTo>
                    <a:pt x="36898" y="75770"/>
                    <a:pt x="36415" y="75815"/>
                    <a:pt x="35940" y="75923"/>
                  </a:cubicBezTo>
                  <a:cubicBezTo>
                    <a:pt x="35980" y="71765"/>
                    <a:pt x="39156" y="69686"/>
                    <a:pt x="42333" y="69686"/>
                  </a:cubicBezTo>
                  <a:close/>
                  <a:moveTo>
                    <a:pt x="65651" y="69683"/>
                  </a:moveTo>
                  <a:cubicBezTo>
                    <a:pt x="68826" y="69683"/>
                    <a:pt x="72001" y="71762"/>
                    <a:pt x="72041" y="75923"/>
                  </a:cubicBezTo>
                  <a:cubicBezTo>
                    <a:pt x="71563" y="75818"/>
                    <a:pt x="71081" y="75767"/>
                    <a:pt x="70602" y="75767"/>
                  </a:cubicBezTo>
                  <a:cubicBezTo>
                    <a:pt x="68748" y="75767"/>
                    <a:pt x="66949" y="76534"/>
                    <a:pt x="65653" y="77930"/>
                  </a:cubicBezTo>
                  <a:cubicBezTo>
                    <a:pt x="64371" y="76550"/>
                    <a:pt x="62579" y="75770"/>
                    <a:pt x="60697" y="75770"/>
                  </a:cubicBezTo>
                  <a:cubicBezTo>
                    <a:pt x="60214" y="75770"/>
                    <a:pt x="59730" y="75815"/>
                    <a:pt x="59255" y="75923"/>
                  </a:cubicBezTo>
                  <a:cubicBezTo>
                    <a:pt x="59295" y="71764"/>
                    <a:pt x="62473" y="69683"/>
                    <a:pt x="65651" y="69683"/>
                  </a:cubicBezTo>
                  <a:close/>
                  <a:moveTo>
                    <a:pt x="82884" y="1"/>
                  </a:moveTo>
                  <a:cubicBezTo>
                    <a:pt x="82642" y="699"/>
                    <a:pt x="82534" y="1434"/>
                    <a:pt x="82579" y="2178"/>
                  </a:cubicBezTo>
                  <a:cubicBezTo>
                    <a:pt x="81329" y="875"/>
                    <a:pt x="79570" y="36"/>
                    <a:pt x="77701" y="36"/>
                  </a:cubicBezTo>
                  <a:cubicBezTo>
                    <a:pt x="77681" y="36"/>
                    <a:pt x="77661" y="36"/>
                    <a:pt x="77642" y="36"/>
                  </a:cubicBezTo>
                  <a:cubicBezTo>
                    <a:pt x="77622" y="36"/>
                    <a:pt x="77602" y="36"/>
                    <a:pt x="77582" y="36"/>
                  </a:cubicBezTo>
                  <a:cubicBezTo>
                    <a:pt x="73834" y="36"/>
                    <a:pt x="70494" y="3399"/>
                    <a:pt x="70948" y="7160"/>
                  </a:cubicBezTo>
                  <a:cubicBezTo>
                    <a:pt x="71458" y="7046"/>
                    <a:pt x="71971" y="6991"/>
                    <a:pt x="72481" y="6991"/>
                  </a:cubicBezTo>
                  <a:cubicBezTo>
                    <a:pt x="74418" y="6991"/>
                    <a:pt x="76294" y="7793"/>
                    <a:pt x="77642" y="9248"/>
                  </a:cubicBezTo>
                  <a:cubicBezTo>
                    <a:pt x="77624" y="9248"/>
                    <a:pt x="77606" y="9248"/>
                    <a:pt x="77587" y="9248"/>
                  </a:cubicBezTo>
                  <a:cubicBezTo>
                    <a:pt x="75529" y="9248"/>
                    <a:pt x="73607" y="10256"/>
                    <a:pt x="72355" y="11784"/>
                  </a:cubicBezTo>
                  <a:cubicBezTo>
                    <a:pt x="72756" y="8058"/>
                    <a:pt x="69443" y="4740"/>
                    <a:pt x="65721" y="4740"/>
                  </a:cubicBezTo>
                  <a:cubicBezTo>
                    <a:pt x="65701" y="4740"/>
                    <a:pt x="65682" y="4740"/>
                    <a:pt x="65662" y="4741"/>
                  </a:cubicBezTo>
                  <a:cubicBezTo>
                    <a:pt x="65642" y="4740"/>
                    <a:pt x="65622" y="4740"/>
                    <a:pt x="65602" y="4740"/>
                  </a:cubicBezTo>
                  <a:cubicBezTo>
                    <a:pt x="63733" y="4740"/>
                    <a:pt x="61966" y="5570"/>
                    <a:pt x="60724" y="6873"/>
                  </a:cubicBezTo>
                  <a:cubicBezTo>
                    <a:pt x="60760" y="6138"/>
                    <a:pt x="60662" y="5395"/>
                    <a:pt x="60420" y="4696"/>
                  </a:cubicBezTo>
                  <a:lnTo>
                    <a:pt x="60043" y="4696"/>
                  </a:lnTo>
                  <a:cubicBezTo>
                    <a:pt x="60276" y="5395"/>
                    <a:pt x="60393" y="6130"/>
                    <a:pt x="60393" y="6864"/>
                  </a:cubicBezTo>
                  <a:cubicBezTo>
                    <a:pt x="59920" y="6762"/>
                    <a:pt x="59442" y="6713"/>
                    <a:pt x="58969" y="6713"/>
                  </a:cubicBezTo>
                  <a:cubicBezTo>
                    <a:pt x="57110" y="6713"/>
                    <a:pt x="55305" y="7479"/>
                    <a:pt x="54013" y="8871"/>
                  </a:cubicBezTo>
                  <a:cubicBezTo>
                    <a:pt x="52732" y="7492"/>
                    <a:pt x="50939" y="6712"/>
                    <a:pt x="49058" y="6712"/>
                  </a:cubicBezTo>
                  <a:cubicBezTo>
                    <a:pt x="48574" y="6712"/>
                    <a:pt x="48090" y="6766"/>
                    <a:pt x="47615" y="6864"/>
                  </a:cubicBezTo>
                  <a:cubicBezTo>
                    <a:pt x="47615" y="6130"/>
                    <a:pt x="47732" y="5395"/>
                    <a:pt x="47965" y="4696"/>
                  </a:cubicBezTo>
                  <a:lnTo>
                    <a:pt x="47588" y="4696"/>
                  </a:lnTo>
                  <a:cubicBezTo>
                    <a:pt x="47346" y="5395"/>
                    <a:pt x="47248" y="6138"/>
                    <a:pt x="47284" y="6873"/>
                  </a:cubicBezTo>
                  <a:cubicBezTo>
                    <a:pt x="46049" y="5577"/>
                    <a:pt x="44293" y="4740"/>
                    <a:pt x="42434" y="4740"/>
                  </a:cubicBezTo>
                  <a:cubicBezTo>
                    <a:pt x="42405" y="4740"/>
                    <a:pt x="42376" y="4740"/>
                    <a:pt x="42346" y="4741"/>
                  </a:cubicBezTo>
                  <a:cubicBezTo>
                    <a:pt x="42319" y="4740"/>
                    <a:pt x="42291" y="4740"/>
                    <a:pt x="42263" y="4740"/>
                  </a:cubicBezTo>
                  <a:cubicBezTo>
                    <a:pt x="40287" y="4740"/>
                    <a:pt x="38431" y="5684"/>
                    <a:pt x="37185" y="7124"/>
                  </a:cubicBezTo>
                  <a:cubicBezTo>
                    <a:pt x="37480" y="3457"/>
                    <a:pt x="34193" y="233"/>
                    <a:pt x="30519" y="233"/>
                  </a:cubicBezTo>
                  <a:cubicBezTo>
                    <a:pt x="30504" y="233"/>
                    <a:pt x="30489" y="233"/>
                    <a:pt x="30474" y="234"/>
                  </a:cubicBezTo>
                  <a:cubicBezTo>
                    <a:pt x="30454" y="233"/>
                    <a:pt x="30434" y="233"/>
                    <a:pt x="30415" y="233"/>
                  </a:cubicBezTo>
                  <a:cubicBezTo>
                    <a:pt x="28546" y="233"/>
                    <a:pt x="26787" y="1072"/>
                    <a:pt x="25536" y="2375"/>
                  </a:cubicBezTo>
                  <a:cubicBezTo>
                    <a:pt x="25581" y="1640"/>
                    <a:pt x="25474" y="897"/>
                    <a:pt x="25232" y="198"/>
                  </a:cubicBezTo>
                  <a:lnTo>
                    <a:pt x="24864" y="198"/>
                  </a:lnTo>
                  <a:cubicBezTo>
                    <a:pt x="25088" y="897"/>
                    <a:pt x="25214" y="1631"/>
                    <a:pt x="25214" y="2366"/>
                  </a:cubicBezTo>
                  <a:cubicBezTo>
                    <a:pt x="24739" y="2264"/>
                    <a:pt x="24260" y="2214"/>
                    <a:pt x="23785" y="2214"/>
                  </a:cubicBezTo>
                  <a:cubicBezTo>
                    <a:pt x="21922" y="2214"/>
                    <a:pt x="20117" y="2981"/>
                    <a:pt x="18825" y="4373"/>
                  </a:cubicBezTo>
                  <a:cubicBezTo>
                    <a:pt x="17544" y="2993"/>
                    <a:pt x="15752" y="2214"/>
                    <a:pt x="13870" y="2214"/>
                  </a:cubicBezTo>
                  <a:cubicBezTo>
                    <a:pt x="13386" y="2214"/>
                    <a:pt x="12902" y="2268"/>
                    <a:pt x="12427" y="2366"/>
                  </a:cubicBezTo>
                  <a:cubicBezTo>
                    <a:pt x="12427" y="1631"/>
                    <a:pt x="12544" y="897"/>
                    <a:pt x="12777" y="198"/>
                  </a:cubicBezTo>
                  <a:lnTo>
                    <a:pt x="12382" y="198"/>
                  </a:lnTo>
                  <a:cubicBezTo>
                    <a:pt x="12141" y="897"/>
                    <a:pt x="12042" y="1640"/>
                    <a:pt x="12078" y="2375"/>
                  </a:cubicBezTo>
                  <a:cubicBezTo>
                    <a:pt x="10836" y="1072"/>
                    <a:pt x="9069" y="233"/>
                    <a:pt x="7200" y="233"/>
                  </a:cubicBezTo>
                  <a:cubicBezTo>
                    <a:pt x="7180" y="233"/>
                    <a:pt x="7160" y="233"/>
                    <a:pt x="7141" y="234"/>
                  </a:cubicBezTo>
                  <a:cubicBezTo>
                    <a:pt x="7126" y="233"/>
                    <a:pt x="7111" y="233"/>
                    <a:pt x="7096" y="233"/>
                  </a:cubicBezTo>
                  <a:cubicBezTo>
                    <a:pt x="3342" y="233"/>
                    <a:pt x="1" y="3600"/>
                    <a:pt x="456" y="7366"/>
                  </a:cubicBezTo>
                  <a:cubicBezTo>
                    <a:pt x="966" y="7252"/>
                    <a:pt x="1482" y="7196"/>
                    <a:pt x="1994" y="7196"/>
                  </a:cubicBezTo>
                  <a:cubicBezTo>
                    <a:pt x="3926" y="7196"/>
                    <a:pt x="5804" y="7993"/>
                    <a:pt x="7149" y="9445"/>
                  </a:cubicBezTo>
                  <a:lnTo>
                    <a:pt x="7149" y="9445"/>
                  </a:lnTo>
                  <a:cubicBezTo>
                    <a:pt x="7147" y="9445"/>
                    <a:pt x="7144" y="9445"/>
                    <a:pt x="7141" y="9445"/>
                  </a:cubicBezTo>
                  <a:cubicBezTo>
                    <a:pt x="7121" y="9445"/>
                    <a:pt x="7101" y="9445"/>
                    <a:pt x="7081" y="9445"/>
                  </a:cubicBezTo>
                  <a:cubicBezTo>
                    <a:pt x="3333" y="9445"/>
                    <a:pt x="1" y="12816"/>
                    <a:pt x="456" y="16569"/>
                  </a:cubicBezTo>
                  <a:cubicBezTo>
                    <a:pt x="961" y="16457"/>
                    <a:pt x="1471" y="16403"/>
                    <a:pt x="1977" y="16403"/>
                  </a:cubicBezTo>
                  <a:cubicBezTo>
                    <a:pt x="3909" y="16403"/>
                    <a:pt x="5782" y="17198"/>
                    <a:pt x="7132" y="18647"/>
                  </a:cubicBezTo>
                  <a:cubicBezTo>
                    <a:pt x="7112" y="18647"/>
                    <a:pt x="7092" y="18647"/>
                    <a:pt x="7072" y="18647"/>
                  </a:cubicBezTo>
                  <a:cubicBezTo>
                    <a:pt x="3333" y="18647"/>
                    <a:pt x="1" y="22009"/>
                    <a:pt x="456" y="25771"/>
                  </a:cubicBezTo>
                  <a:cubicBezTo>
                    <a:pt x="965" y="25657"/>
                    <a:pt x="1479" y="25602"/>
                    <a:pt x="1989" y="25602"/>
                  </a:cubicBezTo>
                  <a:cubicBezTo>
                    <a:pt x="3926" y="25602"/>
                    <a:pt x="5802" y="26404"/>
                    <a:pt x="7150" y="27859"/>
                  </a:cubicBezTo>
                  <a:cubicBezTo>
                    <a:pt x="8483" y="26416"/>
                    <a:pt x="10349" y="25613"/>
                    <a:pt x="12278" y="25613"/>
                  </a:cubicBezTo>
                  <a:cubicBezTo>
                    <a:pt x="12709" y="25613"/>
                    <a:pt x="13143" y="25653"/>
                    <a:pt x="13574" y="25735"/>
                  </a:cubicBezTo>
                  <a:cubicBezTo>
                    <a:pt x="12580" y="26909"/>
                    <a:pt x="11997" y="28414"/>
                    <a:pt x="12087" y="30000"/>
                  </a:cubicBezTo>
                  <a:cubicBezTo>
                    <a:pt x="10837" y="28697"/>
                    <a:pt x="9069" y="27867"/>
                    <a:pt x="7209" y="27867"/>
                  </a:cubicBezTo>
                  <a:cubicBezTo>
                    <a:pt x="7189" y="27867"/>
                    <a:pt x="7169" y="27867"/>
                    <a:pt x="7150" y="27868"/>
                  </a:cubicBezTo>
                  <a:cubicBezTo>
                    <a:pt x="7130" y="27867"/>
                    <a:pt x="7110" y="27867"/>
                    <a:pt x="7090" y="27867"/>
                  </a:cubicBezTo>
                  <a:cubicBezTo>
                    <a:pt x="3342" y="27867"/>
                    <a:pt x="1" y="31230"/>
                    <a:pt x="456" y="34991"/>
                  </a:cubicBezTo>
                  <a:cubicBezTo>
                    <a:pt x="968" y="34875"/>
                    <a:pt x="1485" y="34819"/>
                    <a:pt x="1999" y="34819"/>
                  </a:cubicBezTo>
                  <a:cubicBezTo>
                    <a:pt x="3903" y="34819"/>
                    <a:pt x="5755" y="35598"/>
                    <a:pt x="7096" y="37016"/>
                  </a:cubicBezTo>
                  <a:cubicBezTo>
                    <a:pt x="3341" y="37016"/>
                    <a:pt x="8" y="40377"/>
                    <a:pt x="456" y="44140"/>
                  </a:cubicBezTo>
                  <a:cubicBezTo>
                    <a:pt x="968" y="44025"/>
                    <a:pt x="1485" y="43970"/>
                    <a:pt x="1997" y="43970"/>
                  </a:cubicBezTo>
                  <a:cubicBezTo>
                    <a:pt x="3931" y="43970"/>
                    <a:pt x="5804" y="44767"/>
                    <a:pt x="7150" y="46219"/>
                  </a:cubicBezTo>
                  <a:cubicBezTo>
                    <a:pt x="8485" y="44773"/>
                    <a:pt x="10355" y="43977"/>
                    <a:pt x="12288" y="43977"/>
                  </a:cubicBezTo>
                  <a:cubicBezTo>
                    <a:pt x="12715" y="43977"/>
                    <a:pt x="13146" y="44016"/>
                    <a:pt x="13574" y="44095"/>
                  </a:cubicBezTo>
                  <a:cubicBezTo>
                    <a:pt x="12580" y="45278"/>
                    <a:pt x="11997" y="46774"/>
                    <a:pt x="12087" y="48369"/>
                  </a:cubicBezTo>
                  <a:cubicBezTo>
                    <a:pt x="10837" y="47066"/>
                    <a:pt x="9069" y="46227"/>
                    <a:pt x="7208" y="46227"/>
                  </a:cubicBezTo>
                  <a:cubicBezTo>
                    <a:pt x="7189" y="46227"/>
                    <a:pt x="7169" y="46228"/>
                    <a:pt x="7150" y="46228"/>
                  </a:cubicBezTo>
                  <a:cubicBezTo>
                    <a:pt x="7130" y="46228"/>
                    <a:pt x="7110" y="46227"/>
                    <a:pt x="7090" y="46227"/>
                  </a:cubicBezTo>
                  <a:cubicBezTo>
                    <a:pt x="3342" y="46227"/>
                    <a:pt x="1" y="49590"/>
                    <a:pt x="456" y="53351"/>
                  </a:cubicBezTo>
                  <a:cubicBezTo>
                    <a:pt x="966" y="53237"/>
                    <a:pt x="1482" y="53181"/>
                    <a:pt x="1993" y="53181"/>
                  </a:cubicBezTo>
                  <a:cubicBezTo>
                    <a:pt x="3922" y="53181"/>
                    <a:pt x="5795" y="53978"/>
                    <a:pt x="7141" y="55430"/>
                  </a:cubicBezTo>
                  <a:cubicBezTo>
                    <a:pt x="7121" y="55430"/>
                    <a:pt x="7101" y="55430"/>
                    <a:pt x="7081" y="55430"/>
                  </a:cubicBezTo>
                  <a:cubicBezTo>
                    <a:pt x="3333" y="55430"/>
                    <a:pt x="1" y="58792"/>
                    <a:pt x="456" y="62554"/>
                  </a:cubicBezTo>
                  <a:cubicBezTo>
                    <a:pt x="968" y="62439"/>
                    <a:pt x="1485" y="62383"/>
                    <a:pt x="1997" y="62383"/>
                  </a:cubicBezTo>
                  <a:cubicBezTo>
                    <a:pt x="3931" y="62383"/>
                    <a:pt x="5804" y="63180"/>
                    <a:pt x="7150" y="64633"/>
                  </a:cubicBezTo>
                  <a:cubicBezTo>
                    <a:pt x="8485" y="63187"/>
                    <a:pt x="10355" y="62390"/>
                    <a:pt x="12288" y="62390"/>
                  </a:cubicBezTo>
                  <a:cubicBezTo>
                    <a:pt x="12715" y="62390"/>
                    <a:pt x="13146" y="62429"/>
                    <a:pt x="13574" y="62509"/>
                  </a:cubicBezTo>
                  <a:cubicBezTo>
                    <a:pt x="12580" y="63692"/>
                    <a:pt x="11997" y="65188"/>
                    <a:pt x="12087" y="66783"/>
                  </a:cubicBezTo>
                  <a:cubicBezTo>
                    <a:pt x="10837" y="65480"/>
                    <a:pt x="9069" y="64641"/>
                    <a:pt x="7208" y="64641"/>
                  </a:cubicBezTo>
                  <a:cubicBezTo>
                    <a:pt x="7189" y="64641"/>
                    <a:pt x="7169" y="64641"/>
                    <a:pt x="7150" y="64642"/>
                  </a:cubicBezTo>
                  <a:cubicBezTo>
                    <a:pt x="7130" y="64641"/>
                    <a:pt x="7110" y="64641"/>
                    <a:pt x="7090" y="64641"/>
                  </a:cubicBezTo>
                  <a:cubicBezTo>
                    <a:pt x="3342" y="64641"/>
                    <a:pt x="1" y="68004"/>
                    <a:pt x="456" y="71765"/>
                  </a:cubicBezTo>
                  <a:cubicBezTo>
                    <a:pt x="965" y="71651"/>
                    <a:pt x="1479" y="71596"/>
                    <a:pt x="1989" y="71596"/>
                  </a:cubicBezTo>
                  <a:cubicBezTo>
                    <a:pt x="3926" y="71596"/>
                    <a:pt x="5802" y="72399"/>
                    <a:pt x="7150" y="73853"/>
                  </a:cubicBezTo>
                  <a:cubicBezTo>
                    <a:pt x="8483" y="72402"/>
                    <a:pt x="10349" y="71599"/>
                    <a:pt x="12279" y="71599"/>
                  </a:cubicBezTo>
                  <a:cubicBezTo>
                    <a:pt x="12709" y="71599"/>
                    <a:pt x="13143" y="71639"/>
                    <a:pt x="13574" y="71720"/>
                  </a:cubicBezTo>
                  <a:cubicBezTo>
                    <a:pt x="13037" y="72348"/>
                    <a:pt x="12624" y="73082"/>
                    <a:pt x="12365" y="73862"/>
                  </a:cubicBezTo>
                  <a:lnTo>
                    <a:pt x="12741" y="73862"/>
                  </a:lnTo>
                  <a:cubicBezTo>
                    <a:pt x="13637" y="71119"/>
                    <a:pt x="16222" y="69746"/>
                    <a:pt x="18806" y="69746"/>
                  </a:cubicBezTo>
                  <a:cubicBezTo>
                    <a:pt x="21388" y="69746"/>
                    <a:pt x="23969" y="71117"/>
                    <a:pt x="24864" y="73862"/>
                  </a:cubicBezTo>
                  <a:lnTo>
                    <a:pt x="25241" y="73862"/>
                  </a:lnTo>
                  <a:cubicBezTo>
                    <a:pt x="24981" y="73073"/>
                    <a:pt x="24569" y="72339"/>
                    <a:pt x="24031" y="71702"/>
                  </a:cubicBezTo>
                  <a:cubicBezTo>
                    <a:pt x="24457" y="71623"/>
                    <a:pt x="24885" y="71585"/>
                    <a:pt x="25310" y="71585"/>
                  </a:cubicBezTo>
                  <a:cubicBezTo>
                    <a:pt x="27245" y="71585"/>
                    <a:pt x="29120" y="72387"/>
                    <a:pt x="30465" y="73835"/>
                  </a:cubicBezTo>
                  <a:cubicBezTo>
                    <a:pt x="31802" y="72382"/>
                    <a:pt x="33677" y="71582"/>
                    <a:pt x="35611" y="71582"/>
                  </a:cubicBezTo>
                  <a:cubicBezTo>
                    <a:pt x="36087" y="71582"/>
                    <a:pt x="36566" y="71630"/>
                    <a:pt x="37042" y="71729"/>
                  </a:cubicBezTo>
                  <a:cubicBezTo>
                    <a:pt x="36011" y="72993"/>
                    <a:pt x="35438" y="74615"/>
                    <a:pt x="35644" y="76308"/>
                  </a:cubicBezTo>
                  <a:cubicBezTo>
                    <a:pt x="36151" y="76194"/>
                    <a:pt x="36664" y="76139"/>
                    <a:pt x="37173" y="76139"/>
                  </a:cubicBezTo>
                  <a:cubicBezTo>
                    <a:pt x="39108" y="76139"/>
                    <a:pt x="40989" y="76942"/>
                    <a:pt x="42337" y="78396"/>
                  </a:cubicBezTo>
                  <a:cubicBezTo>
                    <a:pt x="43675" y="76948"/>
                    <a:pt x="45548" y="76146"/>
                    <a:pt x="47484" y="76146"/>
                  </a:cubicBezTo>
                  <a:cubicBezTo>
                    <a:pt x="47908" y="76146"/>
                    <a:pt x="48336" y="76184"/>
                    <a:pt x="48762" y="76263"/>
                  </a:cubicBezTo>
                  <a:cubicBezTo>
                    <a:pt x="48224" y="76899"/>
                    <a:pt x="47812" y="77625"/>
                    <a:pt x="47552" y="78414"/>
                  </a:cubicBezTo>
                  <a:lnTo>
                    <a:pt x="47929" y="78414"/>
                  </a:lnTo>
                  <a:cubicBezTo>
                    <a:pt x="48825" y="75666"/>
                    <a:pt x="51408" y="74291"/>
                    <a:pt x="53990" y="74291"/>
                  </a:cubicBezTo>
                  <a:cubicBezTo>
                    <a:pt x="56571" y="74291"/>
                    <a:pt x="59152" y="75664"/>
                    <a:pt x="60052" y="78414"/>
                  </a:cubicBezTo>
                  <a:lnTo>
                    <a:pt x="60438" y="78414"/>
                  </a:lnTo>
                  <a:cubicBezTo>
                    <a:pt x="60169" y="77625"/>
                    <a:pt x="59766" y="76891"/>
                    <a:pt x="59228" y="76263"/>
                  </a:cubicBezTo>
                  <a:cubicBezTo>
                    <a:pt x="59656" y="76184"/>
                    <a:pt x="60087" y="76145"/>
                    <a:pt x="60514" y="76145"/>
                  </a:cubicBezTo>
                  <a:cubicBezTo>
                    <a:pt x="62447" y="76145"/>
                    <a:pt x="64319" y="76941"/>
                    <a:pt x="65662" y="78387"/>
                  </a:cubicBezTo>
                  <a:cubicBezTo>
                    <a:pt x="67002" y="76933"/>
                    <a:pt x="68877" y="76130"/>
                    <a:pt x="70814" y="76130"/>
                  </a:cubicBezTo>
                  <a:cubicBezTo>
                    <a:pt x="71323" y="76130"/>
                    <a:pt x="71837" y="76185"/>
                    <a:pt x="72346" y="76299"/>
                  </a:cubicBezTo>
                  <a:cubicBezTo>
                    <a:pt x="72801" y="72547"/>
                    <a:pt x="69460" y="69175"/>
                    <a:pt x="65712" y="69175"/>
                  </a:cubicBezTo>
                  <a:cubicBezTo>
                    <a:pt x="65698" y="69175"/>
                    <a:pt x="65684" y="69175"/>
                    <a:pt x="65669" y="69175"/>
                  </a:cubicBezTo>
                  <a:lnTo>
                    <a:pt x="65669" y="69175"/>
                  </a:lnTo>
                  <a:cubicBezTo>
                    <a:pt x="67009" y="67731"/>
                    <a:pt x="68871" y="66936"/>
                    <a:pt x="70797" y="66936"/>
                  </a:cubicBezTo>
                  <a:cubicBezTo>
                    <a:pt x="71279" y="66936"/>
                    <a:pt x="71765" y="66986"/>
                    <a:pt x="72248" y="67088"/>
                  </a:cubicBezTo>
                  <a:cubicBezTo>
                    <a:pt x="71271" y="68333"/>
                    <a:pt x="70742" y="69901"/>
                    <a:pt x="70939" y="71559"/>
                  </a:cubicBezTo>
                  <a:cubicBezTo>
                    <a:pt x="71452" y="71445"/>
                    <a:pt x="71968" y="71389"/>
                    <a:pt x="72480" y="71389"/>
                  </a:cubicBezTo>
                  <a:cubicBezTo>
                    <a:pt x="74414" y="71389"/>
                    <a:pt x="76287" y="72186"/>
                    <a:pt x="77633" y="73638"/>
                  </a:cubicBezTo>
                  <a:cubicBezTo>
                    <a:pt x="78970" y="72190"/>
                    <a:pt x="80844" y="71388"/>
                    <a:pt x="82779" y="71388"/>
                  </a:cubicBezTo>
                  <a:cubicBezTo>
                    <a:pt x="83204" y="71388"/>
                    <a:pt x="83632" y="71426"/>
                    <a:pt x="84057" y="71505"/>
                  </a:cubicBezTo>
                  <a:cubicBezTo>
                    <a:pt x="83520" y="72141"/>
                    <a:pt x="83108" y="72867"/>
                    <a:pt x="82848" y="73656"/>
                  </a:cubicBezTo>
                  <a:lnTo>
                    <a:pt x="83224" y="73656"/>
                  </a:lnTo>
                  <a:cubicBezTo>
                    <a:pt x="84120" y="70909"/>
                    <a:pt x="86703" y="69536"/>
                    <a:pt x="89286" y="69536"/>
                  </a:cubicBezTo>
                  <a:cubicBezTo>
                    <a:pt x="91869" y="69536"/>
                    <a:pt x="94452" y="70909"/>
                    <a:pt x="95348" y="73656"/>
                  </a:cubicBezTo>
                  <a:lnTo>
                    <a:pt x="95724" y="73656"/>
                  </a:lnTo>
                  <a:cubicBezTo>
                    <a:pt x="95464" y="72867"/>
                    <a:pt x="95052" y="72141"/>
                    <a:pt x="94514" y="71505"/>
                  </a:cubicBezTo>
                  <a:cubicBezTo>
                    <a:pt x="94942" y="71426"/>
                    <a:pt x="95371" y="71388"/>
                    <a:pt x="95797" y="71388"/>
                  </a:cubicBezTo>
                  <a:cubicBezTo>
                    <a:pt x="97737" y="71388"/>
                    <a:pt x="99611" y="72190"/>
                    <a:pt x="100948" y="73638"/>
                  </a:cubicBezTo>
                  <a:cubicBezTo>
                    <a:pt x="102293" y="72185"/>
                    <a:pt x="104163" y="71385"/>
                    <a:pt x="106095" y="71385"/>
                  </a:cubicBezTo>
                  <a:cubicBezTo>
                    <a:pt x="106570" y="71385"/>
                    <a:pt x="107049" y="71433"/>
                    <a:pt x="107525" y="71532"/>
                  </a:cubicBezTo>
                  <a:cubicBezTo>
                    <a:pt x="106495" y="72796"/>
                    <a:pt x="105921" y="74417"/>
                    <a:pt x="106127" y="76111"/>
                  </a:cubicBezTo>
                  <a:cubicBezTo>
                    <a:pt x="106637" y="75997"/>
                    <a:pt x="107150" y="75942"/>
                    <a:pt x="107660" y="75942"/>
                  </a:cubicBezTo>
                  <a:cubicBezTo>
                    <a:pt x="109597" y="75942"/>
                    <a:pt x="111473" y="76744"/>
                    <a:pt x="112821" y="78199"/>
                  </a:cubicBezTo>
                  <a:cubicBezTo>
                    <a:pt x="114158" y="76751"/>
                    <a:pt x="116031" y="75948"/>
                    <a:pt x="117967" y="75948"/>
                  </a:cubicBezTo>
                  <a:cubicBezTo>
                    <a:pt x="118392" y="75948"/>
                    <a:pt x="118820" y="75987"/>
                    <a:pt x="119245" y="76066"/>
                  </a:cubicBezTo>
                  <a:cubicBezTo>
                    <a:pt x="118708" y="76702"/>
                    <a:pt x="118295" y="77428"/>
                    <a:pt x="118036" y="78217"/>
                  </a:cubicBezTo>
                  <a:lnTo>
                    <a:pt x="118412" y="78217"/>
                  </a:lnTo>
                  <a:cubicBezTo>
                    <a:pt x="119308" y="75474"/>
                    <a:pt x="121893" y="74100"/>
                    <a:pt x="124477" y="74100"/>
                  </a:cubicBezTo>
                  <a:cubicBezTo>
                    <a:pt x="127059" y="74100"/>
                    <a:pt x="129640" y="75471"/>
                    <a:pt x="130536" y="78217"/>
                  </a:cubicBezTo>
                  <a:lnTo>
                    <a:pt x="130912" y="78217"/>
                  </a:lnTo>
                  <a:cubicBezTo>
                    <a:pt x="130652" y="77428"/>
                    <a:pt x="130240" y="76702"/>
                    <a:pt x="129702" y="76066"/>
                  </a:cubicBezTo>
                  <a:cubicBezTo>
                    <a:pt x="130130" y="75987"/>
                    <a:pt x="130558" y="75948"/>
                    <a:pt x="130984" y="75948"/>
                  </a:cubicBezTo>
                  <a:cubicBezTo>
                    <a:pt x="132922" y="75948"/>
                    <a:pt x="134791" y="76751"/>
                    <a:pt x="136136" y="78199"/>
                  </a:cubicBezTo>
                  <a:cubicBezTo>
                    <a:pt x="137484" y="76744"/>
                    <a:pt x="139360" y="75942"/>
                    <a:pt x="141292" y="75942"/>
                  </a:cubicBezTo>
                  <a:cubicBezTo>
                    <a:pt x="141801" y="75942"/>
                    <a:pt x="142313" y="75997"/>
                    <a:pt x="142820" y="76111"/>
                  </a:cubicBezTo>
                  <a:cubicBezTo>
                    <a:pt x="143275" y="72358"/>
                    <a:pt x="139935" y="68987"/>
                    <a:pt x="136195" y="68987"/>
                  </a:cubicBezTo>
                  <a:cubicBezTo>
                    <a:pt x="136175" y="68987"/>
                    <a:pt x="136156" y="68987"/>
                    <a:pt x="136136" y="68987"/>
                  </a:cubicBezTo>
                  <a:cubicBezTo>
                    <a:pt x="136116" y="68987"/>
                    <a:pt x="136096" y="68987"/>
                    <a:pt x="136077" y="68987"/>
                  </a:cubicBezTo>
                  <a:cubicBezTo>
                    <a:pt x="134208" y="68987"/>
                    <a:pt x="132440" y="69825"/>
                    <a:pt x="131199" y="71129"/>
                  </a:cubicBezTo>
                  <a:cubicBezTo>
                    <a:pt x="131279" y="69534"/>
                    <a:pt x="130697" y="68038"/>
                    <a:pt x="129702" y="66855"/>
                  </a:cubicBezTo>
                  <a:cubicBezTo>
                    <a:pt x="130132" y="66775"/>
                    <a:pt x="130564" y="66736"/>
                    <a:pt x="130992" y="66736"/>
                  </a:cubicBezTo>
                  <a:cubicBezTo>
                    <a:pt x="132927" y="66736"/>
                    <a:pt x="134793" y="67533"/>
                    <a:pt x="136136" y="68978"/>
                  </a:cubicBezTo>
                  <a:cubicBezTo>
                    <a:pt x="137482" y="67526"/>
                    <a:pt x="139354" y="66729"/>
                    <a:pt x="141284" y="66729"/>
                  </a:cubicBezTo>
                  <a:cubicBezTo>
                    <a:pt x="141795" y="66729"/>
                    <a:pt x="142310" y="66785"/>
                    <a:pt x="142820" y="66900"/>
                  </a:cubicBezTo>
                  <a:cubicBezTo>
                    <a:pt x="143276" y="63142"/>
                    <a:pt x="139935" y="59776"/>
                    <a:pt x="136189" y="59776"/>
                  </a:cubicBezTo>
                  <a:cubicBezTo>
                    <a:pt x="136175" y="59776"/>
                    <a:pt x="136160" y="59776"/>
                    <a:pt x="136145" y="59776"/>
                  </a:cubicBezTo>
                  <a:cubicBezTo>
                    <a:pt x="137492" y="58329"/>
                    <a:pt x="139362" y="57528"/>
                    <a:pt x="141292" y="57528"/>
                  </a:cubicBezTo>
                  <a:cubicBezTo>
                    <a:pt x="141800" y="57528"/>
                    <a:pt x="142312" y="57583"/>
                    <a:pt x="142820" y="57697"/>
                  </a:cubicBezTo>
                  <a:cubicBezTo>
                    <a:pt x="143275" y="53945"/>
                    <a:pt x="139935" y="50573"/>
                    <a:pt x="136195" y="50573"/>
                  </a:cubicBezTo>
                  <a:cubicBezTo>
                    <a:pt x="136175" y="50573"/>
                    <a:pt x="136156" y="50573"/>
                    <a:pt x="136136" y="50574"/>
                  </a:cubicBezTo>
                  <a:cubicBezTo>
                    <a:pt x="137486" y="49117"/>
                    <a:pt x="139365" y="48320"/>
                    <a:pt x="141300" y="48320"/>
                  </a:cubicBezTo>
                  <a:cubicBezTo>
                    <a:pt x="141806" y="48320"/>
                    <a:pt x="142315" y="48374"/>
                    <a:pt x="142820" y="48486"/>
                  </a:cubicBezTo>
                  <a:cubicBezTo>
                    <a:pt x="143276" y="44728"/>
                    <a:pt x="139935" y="41362"/>
                    <a:pt x="136181" y="41362"/>
                  </a:cubicBezTo>
                  <a:cubicBezTo>
                    <a:pt x="136166" y="41362"/>
                    <a:pt x="136151" y="41362"/>
                    <a:pt x="136136" y="41362"/>
                  </a:cubicBezTo>
                  <a:cubicBezTo>
                    <a:pt x="137483" y="39915"/>
                    <a:pt x="139359" y="39114"/>
                    <a:pt x="141291" y="39114"/>
                  </a:cubicBezTo>
                  <a:cubicBezTo>
                    <a:pt x="141800" y="39114"/>
                    <a:pt x="142312" y="39169"/>
                    <a:pt x="142820" y="39283"/>
                  </a:cubicBezTo>
                  <a:cubicBezTo>
                    <a:pt x="143275" y="35522"/>
                    <a:pt x="139935" y="32159"/>
                    <a:pt x="136195" y="32159"/>
                  </a:cubicBezTo>
                  <a:cubicBezTo>
                    <a:pt x="136175" y="32159"/>
                    <a:pt x="136156" y="32160"/>
                    <a:pt x="136136" y="32160"/>
                  </a:cubicBezTo>
                  <a:cubicBezTo>
                    <a:pt x="136116" y="32160"/>
                    <a:pt x="136096" y="32159"/>
                    <a:pt x="136077" y="32159"/>
                  </a:cubicBezTo>
                  <a:cubicBezTo>
                    <a:pt x="134208" y="32159"/>
                    <a:pt x="132440" y="32998"/>
                    <a:pt x="131199" y="34301"/>
                  </a:cubicBezTo>
                  <a:cubicBezTo>
                    <a:pt x="131279" y="32706"/>
                    <a:pt x="130697" y="31210"/>
                    <a:pt x="129711" y="30027"/>
                  </a:cubicBezTo>
                  <a:cubicBezTo>
                    <a:pt x="130140" y="29948"/>
                    <a:pt x="130570" y="29909"/>
                    <a:pt x="130997" y="29909"/>
                  </a:cubicBezTo>
                  <a:cubicBezTo>
                    <a:pt x="132927" y="29909"/>
                    <a:pt x="134793" y="30705"/>
                    <a:pt x="136136" y="32151"/>
                  </a:cubicBezTo>
                  <a:cubicBezTo>
                    <a:pt x="137482" y="30699"/>
                    <a:pt x="139354" y="29902"/>
                    <a:pt x="141284" y="29902"/>
                  </a:cubicBezTo>
                  <a:cubicBezTo>
                    <a:pt x="141795" y="29902"/>
                    <a:pt x="142310" y="29957"/>
                    <a:pt x="142820" y="30072"/>
                  </a:cubicBezTo>
                  <a:cubicBezTo>
                    <a:pt x="143276" y="26315"/>
                    <a:pt x="139935" y="22948"/>
                    <a:pt x="136189" y="22948"/>
                  </a:cubicBezTo>
                  <a:cubicBezTo>
                    <a:pt x="136175" y="22948"/>
                    <a:pt x="136160" y="22948"/>
                    <a:pt x="136145" y="22948"/>
                  </a:cubicBezTo>
                  <a:cubicBezTo>
                    <a:pt x="137491" y="21496"/>
                    <a:pt x="139358" y="20699"/>
                    <a:pt x="141285" y="20699"/>
                  </a:cubicBezTo>
                  <a:cubicBezTo>
                    <a:pt x="141795" y="20699"/>
                    <a:pt x="142310" y="20755"/>
                    <a:pt x="142820" y="20870"/>
                  </a:cubicBezTo>
                  <a:cubicBezTo>
                    <a:pt x="143275" y="17108"/>
                    <a:pt x="139935" y="13746"/>
                    <a:pt x="136195" y="13746"/>
                  </a:cubicBezTo>
                  <a:cubicBezTo>
                    <a:pt x="136175" y="13746"/>
                    <a:pt x="136156" y="13746"/>
                    <a:pt x="136136" y="13746"/>
                  </a:cubicBezTo>
                  <a:cubicBezTo>
                    <a:pt x="137484" y="12292"/>
                    <a:pt x="139360" y="11489"/>
                    <a:pt x="141292" y="11489"/>
                  </a:cubicBezTo>
                  <a:cubicBezTo>
                    <a:pt x="141801" y="11489"/>
                    <a:pt x="142313" y="11544"/>
                    <a:pt x="142820" y="11658"/>
                  </a:cubicBezTo>
                  <a:cubicBezTo>
                    <a:pt x="143275" y="7906"/>
                    <a:pt x="139935" y="4534"/>
                    <a:pt x="136195" y="4534"/>
                  </a:cubicBezTo>
                  <a:cubicBezTo>
                    <a:pt x="136175" y="4534"/>
                    <a:pt x="136156" y="4534"/>
                    <a:pt x="136136" y="4535"/>
                  </a:cubicBezTo>
                  <a:cubicBezTo>
                    <a:pt x="136116" y="4534"/>
                    <a:pt x="136096" y="4534"/>
                    <a:pt x="136077" y="4534"/>
                  </a:cubicBezTo>
                  <a:cubicBezTo>
                    <a:pt x="134208" y="4534"/>
                    <a:pt x="132440" y="5373"/>
                    <a:pt x="131199" y="6676"/>
                  </a:cubicBezTo>
                  <a:cubicBezTo>
                    <a:pt x="131234" y="5941"/>
                    <a:pt x="131136" y="5198"/>
                    <a:pt x="130894" y="4499"/>
                  </a:cubicBezTo>
                  <a:lnTo>
                    <a:pt x="130518" y="4499"/>
                  </a:lnTo>
                  <a:cubicBezTo>
                    <a:pt x="130751" y="5198"/>
                    <a:pt x="130867" y="5932"/>
                    <a:pt x="130867" y="6667"/>
                  </a:cubicBezTo>
                  <a:cubicBezTo>
                    <a:pt x="130394" y="6565"/>
                    <a:pt x="129917" y="6515"/>
                    <a:pt x="129443" y="6515"/>
                  </a:cubicBezTo>
                  <a:cubicBezTo>
                    <a:pt x="127584" y="6515"/>
                    <a:pt x="125780" y="7282"/>
                    <a:pt x="124487" y="8674"/>
                  </a:cubicBezTo>
                  <a:cubicBezTo>
                    <a:pt x="123206" y="7294"/>
                    <a:pt x="121414" y="6515"/>
                    <a:pt x="119532" y="6515"/>
                  </a:cubicBezTo>
                  <a:cubicBezTo>
                    <a:pt x="119048" y="6515"/>
                    <a:pt x="118564" y="6569"/>
                    <a:pt x="118089" y="6667"/>
                  </a:cubicBezTo>
                  <a:cubicBezTo>
                    <a:pt x="118089" y="5932"/>
                    <a:pt x="118206" y="5198"/>
                    <a:pt x="118439" y="4499"/>
                  </a:cubicBezTo>
                  <a:lnTo>
                    <a:pt x="118063" y="4499"/>
                  </a:lnTo>
                  <a:cubicBezTo>
                    <a:pt x="117821" y="5198"/>
                    <a:pt x="117722" y="5932"/>
                    <a:pt x="117758" y="6676"/>
                  </a:cubicBezTo>
                  <a:cubicBezTo>
                    <a:pt x="116516" y="5373"/>
                    <a:pt x="114749" y="4534"/>
                    <a:pt x="112880" y="4534"/>
                  </a:cubicBezTo>
                  <a:cubicBezTo>
                    <a:pt x="112860" y="4534"/>
                    <a:pt x="112840" y="4534"/>
                    <a:pt x="112821" y="4535"/>
                  </a:cubicBezTo>
                  <a:cubicBezTo>
                    <a:pt x="112802" y="4534"/>
                    <a:pt x="112783" y="4534"/>
                    <a:pt x="112765" y="4534"/>
                  </a:cubicBezTo>
                  <a:cubicBezTo>
                    <a:pt x="110778" y="4534"/>
                    <a:pt x="108911" y="5480"/>
                    <a:pt x="107659" y="6927"/>
                  </a:cubicBezTo>
                  <a:lnTo>
                    <a:pt x="107659" y="6927"/>
                  </a:lnTo>
                  <a:cubicBezTo>
                    <a:pt x="107953" y="3264"/>
                    <a:pt x="104676" y="36"/>
                    <a:pt x="101009" y="36"/>
                  </a:cubicBezTo>
                  <a:cubicBezTo>
                    <a:pt x="100988" y="36"/>
                    <a:pt x="100968" y="36"/>
                    <a:pt x="100948" y="36"/>
                  </a:cubicBezTo>
                  <a:cubicBezTo>
                    <a:pt x="100928" y="36"/>
                    <a:pt x="100908" y="36"/>
                    <a:pt x="100889" y="36"/>
                  </a:cubicBezTo>
                  <a:cubicBezTo>
                    <a:pt x="99020" y="36"/>
                    <a:pt x="97261" y="875"/>
                    <a:pt x="96011" y="2178"/>
                  </a:cubicBezTo>
                  <a:cubicBezTo>
                    <a:pt x="96056" y="1434"/>
                    <a:pt x="95948" y="699"/>
                    <a:pt x="95706" y="1"/>
                  </a:cubicBezTo>
                  <a:lnTo>
                    <a:pt x="95339" y="1"/>
                  </a:lnTo>
                  <a:cubicBezTo>
                    <a:pt x="95563" y="699"/>
                    <a:pt x="95688" y="1434"/>
                    <a:pt x="95688" y="2169"/>
                  </a:cubicBezTo>
                  <a:cubicBezTo>
                    <a:pt x="95213" y="2067"/>
                    <a:pt x="94735" y="2017"/>
                    <a:pt x="94260" y="2017"/>
                  </a:cubicBezTo>
                  <a:cubicBezTo>
                    <a:pt x="92399" y="2017"/>
                    <a:pt x="90599" y="2784"/>
                    <a:pt x="89299" y="4176"/>
                  </a:cubicBezTo>
                  <a:cubicBezTo>
                    <a:pt x="88027" y="2796"/>
                    <a:pt x="86226" y="2017"/>
                    <a:pt x="84344" y="2017"/>
                  </a:cubicBezTo>
                  <a:cubicBezTo>
                    <a:pt x="83860" y="2017"/>
                    <a:pt x="83376" y="2061"/>
                    <a:pt x="82902" y="2169"/>
                  </a:cubicBezTo>
                  <a:cubicBezTo>
                    <a:pt x="82910" y="1434"/>
                    <a:pt x="83027" y="699"/>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sp>
          <p:nvSpPr>
            <p:cNvPr id="20" name="Google Shape;20;p2"/>
            <p:cNvSpPr/>
            <p:nvPr/>
          </p:nvSpPr>
          <p:spPr>
            <a:xfrm>
              <a:off x="3029808" y="2625674"/>
              <a:ext cx="3080076" cy="1683353"/>
            </a:xfrm>
            <a:custGeom>
              <a:avLst/>
              <a:gdLst/>
              <a:ahLst/>
              <a:cxnLst/>
              <a:rect l="l" t="t" r="r" b="b"/>
              <a:pathLst>
                <a:path w="143276" h="78414" extrusionOk="0">
                  <a:moveTo>
                    <a:pt x="84144" y="2392"/>
                  </a:moveTo>
                  <a:cubicBezTo>
                    <a:pt x="86080" y="2392"/>
                    <a:pt x="87955" y="3195"/>
                    <a:pt x="89299" y="4642"/>
                  </a:cubicBezTo>
                  <a:cubicBezTo>
                    <a:pt x="90635" y="3197"/>
                    <a:pt x="92499" y="2400"/>
                    <a:pt x="94430" y="2400"/>
                  </a:cubicBezTo>
                  <a:cubicBezTo>
                    <a:pt x="94856" y="2400"/>
                    <a:pt x="95287" y="2439"/>
                    <a:pt x="95715" y="2518"/>
                  </a:cubicBezTo>
                  <a:cubicBezTo>
                    <a:pt x="94720" y="3692"/>
                    <a:pt x="94138" y="5198"/>
                    <a:pt x="94228" y="6793"/>
                  </a:cubicBezTo>
                  <a:cubicBezTo>
                    <a:pt x="92977" y="5480"/>
                    <a:pt x="91219" y="4651"/>
                    <a:pt x="89350" y="4651"/>
                  </a:cubicBezTo>
                  <a:cubicBezTo>
                    <a:pt x="89330" y="4651"/>
                    <a:pt x="89310" y="4651"/>
                    <a:pt x="89290" y="4651"/>
                  </a:cubicBezTo>
                  <a:cubicBezTo>
                    <a:pt x="89271" y="4651"/>
                    <a:pt x="89251" y="4651"/>
                    <a:pt x="89231" y="4651"/>
                  </a:cubicBezTo>
                  <a:cubicBezTo>
                    <a:pt x="87362" y="4651"/>
                    <a:pt x="85595" y="5489"/>
                    <a:pt x="84353" y="6793"/>
                  </a:cubicBezTo>
                  <a:cubicBezTo>
                    <a:pt x="84434" y="5198"/>
                    <a:pt x="83851" y="3692"/>
                    <a:pt x="82866" y="2518"/>
                  </a:cubicBezTo>
                  <a:lnTo>
                    <a:pt x="82866" y="2509"/>
                  </a:lnTo>
                  <a:cubicBezTo>
                    <a:pt x="83291" y="2430"/>
                    <a:pt x="83719" y="2392"/>
                    <a:pt x="84144" y="2392"/>
                  </a:cubicBezTo>
                  <a:close/>
                  <a:moveTo>
                    <a:pt x="23970" y="2589"/>
                  </a:moveTo>
                  <a:cubicBezTo>
                    <a:pt x="24396" y="2589"/>
                    <a:pt x="24824" y="2628"/>
                    <a:pt x="25250" y="2707"/>
                  </a:cubicBezTo>
                  <a:cubicBezTo>
                    <a:pt x="24255" y="3889"/>
                    <a:pt x="23673" y="5386"/>
                    <a:pt x="23753" y="6981"/>
                  </a:cubicBezTo>
                  <a:cubicBezTo>
                    <a:pt x="22512" y="5677"/>
                    <a:pt x="20744" y="4839"/>
                    <a:pt x="18884" y="4839"/>
                  </a:cubicBezTo>
                  <a:cubicBezTo>
                    <a:pt x="18864" y="4839"/>
                    <a:pt x="18845" y="4839"/>
                    <a:pt x="18825" y="4839"/>
                  </a:cubicBezTo>
                  <a:cubicBezTo>
                    <a:pt x="18805" y="4839"/>
                    <a:pt x="18786" y="4839"/>
                    <a:pt x="18766" y="4839"/>
                  </a:cubicBezTo>
                  <a:cubicBezTo>
                    <a:pt x="16897" y="4839"/>
                    <a:pt x="15129" y="5677"/>
                    <a:pt x="13888" y="6981"/>
                  </a:cubicBezTo>
                  <a:cubicBezTo>
                    <a:pt x="13951" y="5395"/>
                    <a:pt x="13368" y="3898"/>
                    <a:pt x="12382" y="2716"/>
                  </a:cubicBezTo>
                  <a:lnTo>
                    <a:pt x="12391" y="2707"/>
                  </a:lnTo>
                  <a:cubicBezTo>
                    <a:pt x="12818" y="2628"/>
                    <a:pt x="13246" y="2589"/>
                    <a:pt x="13671" y="2589"/>
                  </a:cubicBezTo>
                  <a:cubicBezTo>
                    <a:pt x="15606" y="2589"/>
                    <a:pt x="17481" y="3390"/>
                    <a:pt x="18825" y="4830"/>
                  </a:cubicBezTo>
                  <a:cubicBezTo>
                    <a:pt x="20162" y="3390"/>
                    <a:pt x="22035" y="2589"/>
                    <a:pt x="23970" y="2589"/>
                  </a:cubicBezTo>
                  <a:close/>
                  <a:moveTo>
                    <a:pt x="77636" y="544"/>
                  </a:moveTo>
                  <a:cubicBezTo>
                    <a:pt x="80811" y="544"/>
                    <a:pt x="83986" y="2623"/>
                    <a:pt x="84031" y="6784"/>
                  </a:cubicBezTo>
                  <a:cubicBezTo>
                    <a:pt x="83550" y="6679"/>
                    <a:pt x="83066" y="6627"/>
                    <a:pt x="82585" y="6627"/>
                  </a:cubicBezTo>
                  <a:cubicBezTo>
                    <a:pt x="80728" y="6627"/>
                    <a:pt x="78929" y="7394"/>
                    <a:pt x="77633" y="8782"/>
                  </a:cubicBezTo>
                  <a:cubicBezTo>
                    <a:pt x="76360" y="7411"/>
                    <a:pt x="74559" y="6622"/>
                    <a:pt x="72687" y="6622"/>
                  </a:cubicBezTo>
                  <a:cubicBezTo>
                    <a:pt x="72203" y="6622"/>
                    <a:pt x="71719" y="6676"/>
                    <a:pt x="71244" y="6784"/>
                  </a:cubicBezTo>
                  <a:cubicBezTo>
                    <a:pt x="71284" y="2625"/>
                    <a:pt x="74460" y="544"/>
                    <a:pt x="77636" y="544"/>
                  </a:cubicBezTo>
                  <a:close/>
                  <a:moveTo>
                    <a:pt x="100947" y="544"/>
                  </a:moveTo>
                  <a:cubicBezTo>
                    <a:pt x="104121" y="544"/>
                    <a:pt x="107295" y="2622"/>
                    <a:pt x="107337" y="6782"/>
                  </a:cubicBezTo>
                  <a:lnTo>
                    <a:pt x="107337" y="6782"/>
                  </a:lnTo>
                  <a:cubicBezTo>
                    <a:pt x="106859" y="6678"/>
                    <a:pt x="106378" y="6627"/>
                    <a:pt x="105901" y="6627"/>
                  </a:cubicBezTo>
                  <a:cubicBezTo>
                    <a:pt x="104043" y="6627"/>
                    <a:pt x="102246" y="7394"/>
                    <a:pt x="100957" y="8782"/>
                  </a:cubicBezTo>
                  <a:cubicBezTo>
                    <a:pt x="99676" y="7411"/>
                    <a:pt x="97883" y="6622"/>
                    <a:pt x="96002" y="6622"/>
                  </a:cubicBezTo>
                  <a:cubicBezTo>
                    <a:pt x="95518" y="6622"/>
                    <a:pt x="95034" y="6676"/>
                    <a:pt x="94559" y="6784"/>
                  </a:cubicBezTo>
                  <a:cubicBezTo>
                    <a:pt x="94595" y="2625"/>
                    <a:pt x="97771" y="544"/>
                    <a:pt x="100947" y="544"/>
                  </a:cubicBezTo>
                  <a:close/>
                  <a:moveTo>
                    <a:pt x="7166" y="739"/>
                  </a:moveTo>
                  <a:cubicBezTo>
                    <a:pt x="10341" y="739"/>
                    <a:pt x="13516" y="2815"/>
                    <a:pt x="13556" y="6972"/>
                  </a:cubicBezTo>
                  <a:cubicBezTo>
                    <a:pt x="13079" y="6868"/>
                    <a:pt x="12598" y="6817"/>
                    <a:pt x="12120" y="6817"/>
                  </a:cubicBezTo>
                  <a:cubicBezTo>
                    <a:pt x="10263" y="6817"/>
                    <a:pt x="8460" y="7585"/>
                    <a:pt x="7163" y="8974"/>
                  </a:cubicBezTo>
                  <a:lnTo>
                    <a:pt x="7163" y="8974"/>
                  </a:lnTo>
                  <a:cubicBezTo>
                    <a:pt x="5882" y="7597"/>
                    <a:pt x="4092" y="6819"/>
                    <a:pt x="2212" y="6819"/>
                  </a:cubicBezTo>
                  <a:cubicBezTo>
                    <a:pt x="1728" y="6819"/>
                    <a:pt x="1245" y="6873"/>
                    <a:pt x="770" y="6972"/>
                  </a:cubicBezTo>
                  <a:cubicBezTo>
                    <a:pt x="810" y="2818"/>
                    <a:pt x="3988" y="739"/>
                    <a:pt x="7166" y="739"/>
                  </a:cubicBezTo>
                  <a:close/>
                  <a:moveTo>
                    <a:pt x="30461" y="743"/>
                  </a:moveTo>
                  <a:cubicBezTo>
                    <a:pt x="33632" y="743"/>
                    <a:pt x="36807" y="2818"/>
                    <a:pt x="36853" y="6968"/>
                  </a:cubicBezTo>
                  <a:lnTo>
                    <a:pt x="36853" y="6968"/>
                  </a:lnTo>
                  <a:cubicBezTo>
                    <a:pt x="36386" y="6869"/>
                    <a:pt x="35915" y="6820"/>
                    <a:pt x="35447" y="6820"/>
                  </a:cubicBezTo>
                  <a:cubicBezTo>
                    <a:pt x="33589" y="6820"/>
                    <a:pt x="31784" y="7587"/>
                    <a:pt x="30492" y="8979"/>
                  </a:cubicBezTo>
                  <a:cubicBezTo>
                    <a:pt x="29210" y="7599"/>
                    <a:pt x="27418" y="6819"/>
                    <a:pt x="25536" y="6819"/>
                  </a:cubicBezTo>
                  <a:cubicBezTo>
                    <a:pt x="25053" y="6819"/>
                    <a:pt x="24569" y="6873"/>
                    <a:pt x="24094" y="6972"/>
                  </a:cubicBezTo>
                  <a:cubicBezTo>
                    <a:pt x="24121" y="2820"/>
                    <a:pt x="27289" y="743"/>
                    <a:pt x="30461" y="743"/>
                  </a:cubicBezTo>
                  <a:close/>
                  <a:moveTo>
                    <a:pt x="119326" y="6899"/>
                  </a:moveTo>
                  <a:cubicBezTo>
                    <a:pt x="121263" y="6899"/>
                    <a:pt x="123133" y="7700"/>
                    <a:pt x="124470" y="9149"/>
                  </a:cubicBezTo>
                  <a:lnTo>
                    <a:pt x="124470" y="9149"/>
                  </a:lnTo>
                  <a:cubicBezTo>
                    <a:pt x="124453" y="9149"/>
                    <a:pt x="124436" y="9149"/>
                    <a:pt x="124419" y="9149"/>
                  </a:cubicBezTo>
                  <a:cubicBezTo>
                    <a:pt x="122550" y="9149"/>
                    <a:pt x="120782" y="9987"/>
                    <a:pt x="119541" y="11291"/>
                  </a:cubicBezTo>
                  <a:cubicBezTo>
                    <a:pt x="119622" y="9705"/>
                    <a:pt x="119039" y="8199"/>
                    <a:pt x="118045" y="7017"/>
                  </a:cubicBezTo>
                  <a:cubicBezTo>
                    <a:pt x="118472" y="6938"/>
                    <a:pt x="118901" y="6899"/>
                    <a:pt x="119326" y="6899"/>
                  </a:cubicBezTo>
                  <a:close/>
                  <a:moveTo>
                    <a:pt x="129625" y="6899"/>
                  </a:moveTo>
                  <a:cubicBezTo>
                    <a:pt x="130050" y="6899"/>
                    <a:pt x="130477" y="6938"/>
                    <a:pt x="130903" y="7017"/>
                  </a:cubicBezTo>
                  <a:cubicBezTo>
                    <a:pt x="129908" y="8199"/>
                    <a:pt x="129326" y="9705"/>
                    <a:pt x="129415" y="11291"/>
                  </a:cubicBezTo>
                  <a:cubicBezTo>
                    <a:pt x="128165" y="9987"/>
                    <a:pt x="126397" y="9149"/>
                    <a:pt x="124537" y="9149"/>
                  </a:cubicBezTo>
                  <a:cubicBezTo>
                    <a:pt x="124520" y="9149"/>
                    <a:pt x="124503" y="9149"/>
                    <a:pt x="124487" y="9149"/>
                  </a:cubicBezTo>
                  <a:lnTo>
                    <a:pt x="124487" y="9149"/>
                  </a:lnTo>
                  <a:cubicBezTo>
                    <a:pt x="125823" y="7700"/>
                    <a:pt x="127694" y="6899"/>
                    <a:pt x="129625" y="6899"/>
                  </a:cubicBezTo>
                  <a:close/>
                  <a:moveTo>
                    <a:pt x="82788" y="6997"/>
                  </a:moveTo>
                  <a:cubicBezTo>
                    <a:pt x="83213" y="6997"/>
                    <a:pt x="83641" y="7036"/>
                    <a:pt x="84066" y="7115"/>
                  </a:cubicBezTo>
                  <a:cubicBezTo>
                    <a:pt x="83072" y="8298"/>
                    <a:pt x="82489" y="9794"/>
                    <a:pt x="82579" y="11389"/>
                  </a:cubicBezTo>
                  <a:cubicBezTo>
                    <a:pt x="81329" y="10086"/>
                    <a:pt x="79570" y="9248"/>
                    <a:pt x="77701" y="9248"/>
                  </a:cubicBezTo>
                  <a:cubicBezTo>
                    <a:pt x="77681" y="9248"/>
                    <a:pt x="77661" y="9248"/>
                    <a:pt x="77642" y="9248"/>
                  </a:cubicBezTo>
                  <a:cubicBezTo>
                    <a:pt x="78979" y="7800"/>
                    <a:pt x="80853" y="6997"/>
                    <a:pt x="82788" y="6997"/>
                  </a:cubicBezTo>
                  <a:close/>
                  <a:moveTo>
                    <a:pt x="95819" y="7002"/>
                  </a:moveTo>
                  <a:cubicBezTo>
                    <a:pt x="97748" y="7002"/>
                    <a:pt x="99615" y="7806"/>
                    <a:pt x="100948" y="9257"/>
                  </a:cubicBezTo>
                  <a:cubicBezTo>
                    <a:pt x="100928" y="9257"/>
                    <a:pt x="100908" y="9256"/>
                    <a:pt x="100888" y="9256"/>
                  </a:cubicBezTo>
                  <a:cubicBezTo>
                    <a:pt x="99020" y="9256"/>
                    <a:pt x="97252" y="10086"/>
                    <a:pt x="96011" y="11398"/>
                  </a:cubicBezTo>
                  <a:cubicBezTo>
                    <a:pt x="96100" y="9803"/>
                    <a:pt x="95509" y="8298"/>
                    <a:pt x="94523" y="7124"/>
                  </a:cubicBezTo>
                  <a:cubicBezTo>
                    <a:pt x="94955" y="7042"/>
                    <a:pt x="95388" y="7002"/>
                    <a:pt x="95819" y="7002"/>
                  </a:cubicBezTo>
                  <a:close/>
                  <a:moveTo>
                    <a:pt x="48857" y="7096"/>
                  </a:moveTo>
                  <a:cubicBezTo>
                    <a:pt x="50790" y="7096"/>
                    <a:pt x="52658" y="7899"/>
                    <a:pt x="53995" y="9346"/>
                  </a:cubicBezTo>
                  <a:lnTo>
                    <a:pt x="53995" y="9346"/>
                  </a:lnTo>
                  <a:cubicBezTo>
                    <a:pt x="53978" y="9346"/>
                    <a:pt x="53961" y="9346"/>
                    <a:pt x="53945" y="9346"/>
                  </a:cubicBezTo>
                  <a:cubicBezTo>
                    <a:pt x="52076" y="9346"/>
                    <a:pt x="50308" y="10184"/>
                    <a:pt x="49067" y="11488"/>
                  </a:cubicBezTo>
                  <a:cubicBezTo>
                    <a:pt x="49156" y="9893"/>
                    <a:pt x="48565" y="8388"/>
                    <a:pt x="47579" y="7214"/>
                  </a:cubicBezTo>
                  <a:cubicBezTo>
                    <a:pt x="48005" y="7135"/>
                    <a:pt x="48433" y="7096"/>
                    <a:pt x="48857" y="7096"/>
                  </a:cubicBezTo>
                  <a:close/>
                  <a:moveTo>
                    <a:pt x="59151" y="7096"/>
                  </a:moveTo>
                  <a:cubicBezTo>
                    <a:pt x="59575" y="7096"/>
                    <a:pt x="60003" y="7135"/>
                    <a:pt x="60429" y="7214"/>
                  </a:cubicBezTo>
                  <a:cubicBezTo>
                    <a:pt x="59443" y="8397"/>
                    <a:pt x="58852" y="9893"/>
                    <a:pt x="58941" y="11488"/>
                  </a:cubicBezTo>
                  <a:cubicBezTo>
                    <a:pt x="57700" y="10184"/>
                    <a:pt x="55932" y="9346"/>
                    <a:pt x="54063" y="9346"/>
                  </a:cubicBezTo>
                  <a:cubicBezTo>
                    <a:pt x="54043" y="9346"/>
                    <a:pt x="54024" y="9346"/>
                    <a:pt x="54004" y="9346"/>
                  </a:cubicBezTo>
                  <a:cubicBezTo>
                    <a:pt x="55349" y="7899"/>
                    <a:pt x="57217" y="7096"/>
                    <a:pt x="59151" y="7096"/>
                  </a:cubicBezTo>
                  <a:close/>
                  <a:moveTo>
                    <a:pt x="12288" y="7195"/>
                  </a:moveTo>
                  <a:cubicBezTo>
                    <a:pt x="12712" y="7195"/>
                    <a:pt x="13139" y="7233"/>
                    <a:pt x="13565" y="7312"/>
                  </a:cubicBezTo>
                  <a:cubicBezTo>
                    <a:pt x="12580" y="8495"/>
                    <a:pt x="11997" y="9992"/>
                    <a:pt x="12078" y="11586"/>
                  </a:cubicBezTo>
                  <a:cubicBezTo>
                    <a:pt x="10836" y="10283"/>
                    <a:pt x="9069" y="9445"/>
                    <a:pt x="7200" y="9445"/>
                  </a:cubicBezTo>
                  <a:cubicBezTo>
                    <a:pt x="7183" y="9445"/>
                    <a:pt x="7166" y="9445"/>
                    <a:pt x="7150" y="9445"/>
                  </a:cubicBezTo>
                  <a:lnTo>
                    <a:pt x="7150" y="9445"/>
                  </a:lnTo>
                  <a:cubicBezTo>
                    <a:pt x="8487" y="7997"/>
                    <a:pt x="10354" y="7195"/>
                    <a:pt x="12288" y="7195"/>
                  </a:cubicBezTo>
                  <a:close/>
                  <a:moveTo>
                    <a:pt x="25327" y="7195"/>
                  </a:moveTo>
                  <a:cubicBezTo>
                    <a:pt x="27263" y="7195"/>
                    <a:pt x="29138" y="7997"/>
                    <a:pt x="30483" y="9445"/>
                  </a:cubicBezTo>
                  <a:cubicBezTo>
                    <a:pt x="30463" y="9445"/>
                    <a:pt x="30443" y="9445"/>
                    <a:pt x="30423" y="9445"/>
                  </a:cubicBezTo>
                  <a:cubicBezTo>
                    <a:pt x="28555" y="9445"/>
                    <a:pt x="26787" y="10283"/>
                    <a:pt x="25545" y="11586"/>
                  </a:cubicBezTo>
                  <a:cubicBezTo>
                    <a:pt x="25626" y="10000"/>
                    <a:pt x="25044" y="8495"/>
                    <a:pt x="24049" y="7312"/>
                  </a:cubicBezTo>
                  <a:cubicBezTo>
                    <a:pt x="24475" y="7233"/>
                    <a:pt x="24903" y="7195"/>
                    <a:pt x="25327" y="7195"/>
                  </a:cubicBezTo>
                  <a:close/>
                  <a:moveTo>
                    <a:pt x="35634" y="7192"/>
                  </a:moveTo>
                  <a:cubicBezTo>
                    <a:pt x="36094" y="7192"/>
                    <a:pt x="36556" y="7237"/>
                    <a:pt x="37015" y="7330"/>
                  </a:cubicBezTo>
                  <a:cubicBezTo>
                    <a:pt x="35998" y="8588"/>
                    <a:pt x="35452" y="10173"/>
                    <a:pt x="35641" y="11840"/>
                  </a:cubicBezTo>
                  <a:lnTo>
                    <a:pt x="35641" y="11840"/>
                  </a:lnTo>
                  <a:cubicBezTo>
                    <a:pt x="34389" y="10389"/>
                    <a:pt x="32523" y="9445"/>
                    <a:pt x="30538" y="9445"/>
                  </a:cubicBezTo>
                  <a:cubicBezTo>
                    <a:pt x="30520" y="9445"/>
                    <a:pt x="30501" y="9445"/>
                    <a:pt x="30483" y="9445"/>
                  </a:cubicBezTo>
                  <a:cubicBezTo>
                    <a:pt x="31822" y="7997"/>
                    <a:pt x="33700" y="7192"/>
                    <a:pt x="35634" y="7192"/>
                  </a:cubicBezTo>
                  <a:close/>
                  <a:moveTo>
                    <a:pt x="112820" y="5042"/>
                  </a:moveTo>
                  <a:cubicBezTo>
                    <a:pt x="115994" y="5042"/>
                    <a:pt x="119168" y="7120"/>
                    <a:pt x="119209" y="11280"/>
                  </a:cubicBezTo>
                  <a:lnTo>
                    <a:pt x="119209" y="11280"/>
                  </a:lnTo>
                  <a:cubicBezTo>
                    <a:pt x="118737" y="11179"/>
                    <a:pt x="118262" y="11130"/>
                    <a:pt x="117790" y="11130"/>
                  </a:cubicBezTo>
                  <a:cubicBezTo>
                    <a:pt x="115926" y="11130"/>
                    <a:pt x="114120" y="11897"/>
                    <a:pt x="112821" y="13289"/>
                  </a:cubicBezTo>
                  <a:cubicBezTo>
                    <a:pt x="111548" y="11909"/>
                    <a:pt x="109747" y="11129"/>
                    <a:pt x="107874" y="11129"/>
                  </a:cubicBezTo>
                  <a:cubicBezTo>
                    <a:pt x="107391" y="11129"/>
                    <a:pt x="106898" y="11183"/>
                    <a:pt x="106432" y="11282"/>
                  </a:cubicBezTo>
                  <a:cubicBezTo>
                    <a:pt x="106468" y="7123"/>
                    <a:pt x="109644" y="5042"/>
                    <a:pt x="112820" y="5042"/>
                  </a:cubicBezTo>
                  <a:close/>
                  <a:moveTo>
                    <a:pt x="136135" y="5042"/>
                  </a:moveTo>
                  <a:cubicBezTo>
                    <a:pt x="139310" y="5042"/>
                    <a:pt x="142484" y="7121"/>
                    <a:pt x="142525" y="11282"/>
                  </a:cubicBezTo>
                  <a:cubicBezTo>
                    <a:pt x="142051" y="11180"/>
                    <a:pt x="141574" y="11130"/>
                    <a:pt x="141100" y="11130"/>
                  </a:cubicBezTo>
                  <a:cubicBezTo>
                    <a:pt x="139242" y="11130"/>
                    <a:pt x="137437" y="11897"/>
                    <a:pt x="136145" y="13289"/>
                  </a:cubicBezTo>
                  <a:cubicBezTo>
                    <a:pt x="134863" y="11909"/>
                    <a:pt x="133071" y="11129"/>
                    <a:pt x="131190" y="11129"/>
                  </a:cubicBezTo>
                  <a:cubicBezTo>
                    <a:pt x="130706" y="11129"/>
                    <a:pt x="130222" y="11183"/>
                    <a:pt x="129747" y="11282"/>
                  </a:cubicBezTo>
                  <a:cubicBezTo>
                    <a:pt x="129783" y="7123"/>
                    <a:pt x="132959" y="5042"/>
                    <a:pt x="136135" y="5042"/>
                  </a:cubicBezTo>
                  <a:close/>
                  <a:moveTo>
                    <a:pt x="89293" y="5147"/>
                  </a:moveTo>
                  <a:cubicBezTo>
                    <a:pt x="92468" y="5147"/>
                    <a:pt x="95642" y="7223"/>
                    <a:pt x="95679" y="11378"/>
                  </a:cubicBezTo>
                  <a:lnTo>
                    <a:pt x="95679" y="11378"/>
                  </a:lnTo>
                  <a:cubicBezTo>
                    <a:pt x="95207" y="11278"/>
                    <a:pt x="94731" y="11229"/>
                    <a:pt x="94259" y="11229"/>
                  </a:cubicBezTo>
                  <a:cubicBezTo>
                    <a:pt x="92396" y="11229"/>
                    <a:pt x="90592" y="11995"/>
                    <a:pt x="89299" y="13388"/>
                  </a:cubicBezTo>
                  <a:cubicBezTo>
                    <a:pt x="88018" y="12008"/>
                    <a:pt x="86226" y="11228"/>
                    <a:pt x="84344" y="11228"/>
                  </a:cubicBezTo>
                  <a:cubicBezTo>
                    <a:pt x="83860" y="11228"/>
                    <a:pt x="83376" y="11282"/>
                    <a:pt x="82902" y="11380"/>
                  </a:cubicBezTo>
                  <a:cubicBezTo>
                    <a:pt x="82937" y="7226"/>
                    <a:pt x="86116" y="5147"/>
                    <a:pt x="89293" y="5147"/>
                  </a:cubicBezTo>
                  <a:close/>
                  <a:moveTo>
                    <a:pt x="42334" y="5241"/>
                  </a:moveTo>
                  <a:cubicBezTo>
                    <a:pt x="45504" y="5241"/>
                    <a:pt x="48679" y="7316"/>
                    <a:pt x="48726" y="11466"/>
                  </a:cubicBezTo>
                  <a:lnTo>
                    <a:pt x="48726" y="11466"/>
                  </a:lnTo>
                  <a:cubicBezTo>
                    <a:pt x="48259" y="11367"/>
                    <a:pt x="47788" y="11318"/>
                    <a:pt x="47320" y="11318"/>
                  </a:cubicBezTo>
                  <a:cubicBezTo>
                    <a:pt x="45461" y="11318"/>
                    <a:pt x="43655" y="12085"/>
                    <a:pt x="42355" y="13477"/>
                  </a:cubicBezTo>
                  <a:cubicBezTo>
                    <a:pt x="41083" y="12097"/>
                    <a:pt x="39282" y="11318"/>
                    <a:pt x="37409" y="11318"/>
                  </a:cubicBezTo>
                  <a:cubicBezTo>
                    <a:pt x="36916" y="11318"/>
                    <a:pt x="36432" y="11371"/>
                    <a:pt x="35966" y="11470"/>
                  </a:cubicBezTo>
                  <a:cubicBezTo>
                    <a:pt x="35993" y="7318"/>
                    <a:pt x="39161" y="5241"/>
                    <a:pt x="42334" y="5241"/>
                  </a:cubicBezTo>
                  <a:close/>
                  <a:moveTo>
                    <a:pt x="65648" y="5241"/>
                  </a:moveTo>
                  <a:cubicBezTo>
                    <a:pt x="68820" y="5241"/>
                    <a:pt x="71995" y="7316"/>
                    <a:pt x="72041" y="11466"/>
                  </a:cubicBezTo>
                  <a:lnTo>
                    <a:pt x="72041" y="11466"/>
                  </a:lnTo>
                  <a:cubicBezTo>
                    <a:pt x="71572" y="11367"/>
                    <a:pt x="71100" y="11318"/>
                    <a:pt x="70631" y="11318"/>
                  </a:cubicBezTo>
                  <a:cubicBezTo>
                    <a:pt x="68767" y="11318"/>
                    <a:pt x="66961" y="12085"/>
                    <a:pt x="65662" y="13477"/>
                  </a:cubicBezTo>
                  <a:cubicBezTo>
                    <a:pt x="64389" y="12097"/>
                    <a:pt x="62588" y="11318"/>
                    <a:pt x="60715" y="11318"/>
                  </a:cubicBezTo>
                  <a:cubicBezTo>
                    <a:pt x="60223" y="11318"/>
                    <a:pt x="59739" y="11371"/>
                    <a:pt x="59273" y="11470"/>
                  </a:cubicBezTo>
                  <a:cubicBezTo>
                    <a:pt x="59304" y="7318"/>
                    <a:pt x="62474" y="5241"/>
                    <a:pt x="65648" y="5241"/>
                  </a:cubicBezTo>
                  <a:close/>
                  <a:moveTo>
                    <a:pt x="18806" y="5349"/>
                  </a:moveTo>
                  <a:cubicBezTo>
                    <a:pt x="21976" y="5349"/>
                    <a:pt x="25149" y="7423"/>
                    <a:pt x="25196" y="11574"/>
                  </a:cubicBezTo>
                  <a:lnTo>
                    <a:pt x="25196" y="11574"/>
                  </a:lnTo>
                  <a:cubicBezTo>
                    <a:pt x="24722" y="11471"/>
                    <a:pt x="24244" y="11421"/>
                    <a:pt x="23770" y="11421"/>
                  </a:cubicBezTo>
                  <a:cubicBezTo>
                    <a:pt x="21912" y="11421"/>
                    <a:pt x="20114" y="12189"/>
                    <a:pt x="18825" y="13585"/>
                  </a:cubicBezTo>
                  <a:cubicBezTo>
                    <a:pt x="17544" y="12205"/>
                    <a:pt x="15752" y="11425"/>
                    <a:pt x="13870" y="11425"/>
                  </a:cubicBezTo>
                  <a:cubicBezTo>
                    <a:pt x="13386" y="11425"/>
                    <a:pt x="12902" y="11470"/>
                    <a:pt x="12427" y="11578"/>
                  </a:cubicBezTo>
                  <a:cubicBezTo>
                    <a:pt x="12463" y="7425"/>
                    <a:pt x="15633" y="5349"/>
                    <a:pt x="18806" y="5349"/>
                  </a:cubicBezTo>
                  <a:close/>
                  <a:moveTo>
                    <a:pt x="117949" y="11501"/>
                  </a:moveTo>
                  <a:cubicBezTo>
                    <a:pt x="118380" y="11501"/>
                    <a:pt x="118814" y="11541"/>
                    <a:pt x="119245" y="11622"/>
                  </a:cubicBezTo>
                  <a:cubicBezTo>
                    <a:pt x="118253" y="12794"/>
                    <a:pt x="117671" y="14304"/>
                    <a:pt x="117757" y="15887"/>
                  </a:cubicBezTo>
                  <a:lnTo>
                    <a:pt x="117757" y="15887"/>
                  </a:lnTo>
                  <a:cubicBezTo>
                    <a:pt x="116507" y="14584"/>
                    <a:pt x="114739" y="13746"/>
                    <a:pt x="112880" y="13746"/>
                  </a:cubicBezTo>
                  <a:cubicBezTo>
                    <a:pt x="112860" y="13746"/>
                    <a:pt x="112840" y="13746"/>
                    <a:pt x="112821" y="13746"/>
                  </a:cubicBezTo>
                  <a:cubicBezTo>
                    <a:pt x="114154" y="12303"/>
                    <a:pt x="116020" y="11501"/>
                    <a:pt x="117949" y="11501"/>
                  </a:cubicBezTo>
                  <a:close/>
                  <a:moveTo>
                    <a:pt x="130985" y="11496"/>
                  </a:moveTo>
                  <a:cubicBezTo>
                    <a:pt x="132925" y="11496"/>
                    <a:pt x="134799" y="12298"/>
                    <a:pt x="136136" y="13746"/>
                  </a:cubicBezTo>
                  <a:cubicBezTo>
                    <a:pt x="136116" y="13746"/>
                    <a:pt x="136096" y="13746"/>
                    <a:pt x="136077" y="13746"/>
                  </a:cubicBezTo>
                  <a:cubicBezTo>
                    <a:pt x="134208" y="13746"/>
                    <a:pt x="132440" y="14584"/>
                    <a:pt x="131199" y="15888"/>
                  </a:cubicBezTo>
                  <a:cubicBezTo>
                    <a:pt x="131279" y="14293"/>
                    <a:pt x="130697" y="12796"/>
                    <a:pt x="129702" y="11613"/>
                  </a:cubicBezTo>
                  <a:cubicBezTo>
                    <a:pt x="130130" y="11534"/>
                    <a:pt x="130559" y="11496"/>
                    <a:pt x="130985" y="11496"/>
                  </a:cubicBezTo>
                  <a:close/>
                  <a:moveTo>
                    <a:pt x="84143" y="11612"/>
                  </a:moveTo>
                  <a:cubicBezTo>
                    <a:pt x="86077" y="11612"/>
                    <a:pt x="87946" y="12415"/>
                    <a:pt x="89290" y="13862"/>
                  </a:cubicBezTo>
                  <a:cubicBezTo>
                    <a:pt x="89271" y="13862"/>
                    <a:pt x="89251" y="13862"/>
                    <a:pt x="89231" y="13862"/>
                  </a:cubicBezTo>
                  <a:cubicBezTo>
                    <a:pt x="87362" y="13862"/>
                    <a:pt x="85595" y="14701"/>
                    <a:pt x="84353" y="16004"/>
                  </a:cubicBezTo>
                  <a:cubicBezTo>
                    <a:pt x="84443" y="14409"/>
                    <a:pt x="83851" y="12913"/>
                    <a:pt x="82866" y="11730"/>
                  </a:cubicBezTo>
                  <a:cubicBezTo>
                    <a:pt x="83291" y="11651"/>
                    <a:pt x="83719" y="11612"/>
                    <a:pt x="84143" y="11612"/>
                  </a:cubicBezTo>
                  <a:close/>
                  <a:moveTo>
                    <a:pt x="94437" y="11612"/>
                  </a:moveTo>
                  <a:cubicBezTo>
                    <a:pt x="94861" y="11612"/>
                    <a:pt x="95289" y="11651"/>
                    <a:pt x="95715" y="11730"/>
                  </a:cubicBezTo>
                  <a:cubicBezTo>
                    <a:pt x="94729" y="12913"/>
                    <a:pt x="94138" y="14409"/>
                    <a:pt x="94228" y="16004"/>
                  </a:cubicBezTo>
                  <a:cubicBezTo>
                    <a:pt x="92977" y="14701"/>
                    <a:pt x="91218" y="13862"/>
                    <a:pt x="89350" y="13862"/>
                  </a:cubicBezTo>
                  <a:cubicBezTo>
                    <a:pt x="89330" y="13862"/>
                    <a:pt x="89310" y="13862"/>
                    <a:pt x="89290" y="13862"/>
                  </a:cubicBezTo>
                  <a:lnTo>
                    <a:pt x="89299" y="13853"/>
                  </a:lnTo>
                  <a:cubicBezTo>
                    <a:pt x="90636" y="12414"/>
                    <a:pt x="92504" y="11612"/>
                    <a:pt x="94437" y="11612"/>
                  </a:cubicBezTo>
                  <a:close/>
                  <a:moveTo>
                    <a:pt x="47493" y="11702"/>
                  </a:moveTo>
                  <a:cubicBezTo>
                    <a:pt x="47918" y="11702"/>
                    <a:pt x="48345" y="11740"/>
                    <a:pt x="48771" y="11819"/>
                  </a:cubicBezTo>
                  <a:cubicBezTo>
                    <a:pt x="47772" y="12997"/>
                    <a:pt x="47190" y="14487"/>
                    <a:pt x="47274" y="16083"/>
                  </a:cubicBezTo>
                  <a:lnTo>
                    <a:pt x="47274" y="16083"/>
                  </a:lnTo>
                  <a:cubicBezTo>
                    <a:pt x="46033" y="14786"/>
                    <a:pt x="44269" y="13952"/>
                    <a:pt x="42406" y="13952"/>
                  </a:cubicBezTo>
                  <a:cubicBezTo>
                    <a:pt x="42389" y="13952"/>
                    <a:pt x="42372" y="13952"/>
                    <a:pt x="42355" y="13952"/>
                  </a:cubicBezTo>
                  <a:lnTo>
                    <a:pt x="42355" y="13952"/>
                  </a:lnTo>
                  <a:cubicBezTo>
                    <a:pt x="43693" y="12505"/>
                    <a:pt x="45560" y="11702"/>
                    <a:pt x="47493" y="11702"/>
                  </a:cubicBezTo>
                  <a:close/>
                  <a:moveTo>
                    <a:pt x="60501" y="11702"/>
                  </a:moveTo>
                  <a:cubicBezTo>
                    <a:pt x="62439" y="11702"/>
                    <a:pt x="64308" y="12505"/>
                    <a:pt x="65653" y="13952"/>
                  </a:cubicBezTo>
                  <a:cubicBezTo>
                    <a:pt x="65633" y="13952"/>
                    <a:pt x="65613" y="13952"/>
                    <a:pt x="65593" y="13952"/>
                  </a:cubicBezTo>
                  <a:cubicBezTo>
                    <a:pt x="63725" y="13952"/>
                    <a:pt x="61957" y="14790"/>
                    <a:pt x="60715" y="16094"/>
                  </a:cubicBezTo>
                  <a:cubicBezTo>
                    <a:pt x="60796" y="14499"/>
                    <a:pt x="60214" y="13002"/>
                    <a:pt x="59219" y="11819"/>
                  </a:cubicBezTo>
                  <a:cubicBezTo>
                    <a:pt x="59646" y="11740"/>
                    <a:pt x="60075" y="11702"/>
                    <a:pt x="60501" y="11702"/>
                  </a:cubicBezTo>
                  <a:close/>
                  <a:moveTo>
                    <a:pt x="106098" y="7003"/>
                  </a:moveTo>
                  <a:cubicBezTo>
                    <a:pt x="106560" y="7003"/>
                    <a:pt x="107026" y="7049"/>
                    <a:pt x="107489" y="7142"/>
                  </a:cubicBezTo>
                  <a:cubicBezTo>
                    <a:pt x="106479" y="8394"/>
                    <a:pt x="105932" y="9985"/>
                    <a:pt x="106135" y="11656"/>
                  </a:cubicBezTo>
                  <a:lnTo>
                    <a:pt x="106135" y="11656"/>
                  </a:lnTo>
                  <a:cubicBezTo>
                    <a:pt x="106639" y="11546"/>
                    <a:pt x="107148" y="11492"/>
                    <a:pt x="107652" y="11492"/>
                  </a:cubicBezTo>
                  <a:cubicBezTo>
                    <a:pt x="109592" y="11492"/>
                    <a:pt x="111471" y="12290"/>
                    <a:pt x="112821" y="13746"/>
                  </a:cubicBezTo>
                  <a:cubicBezTo>
                    <a:pt x="112802" y="13746"/>
                    <a:pt x="112783" y="13746"/>
                    <a:pt x="112765" y="13746"/>
                  </a:cubicBezTo>
                  <a:cubicBezTo>
                    <a:pt x="110778" y="13746"/>
                    <a:pt x="108911" y="14691"/>
                    <a:pt x="107659" y="16138"/>
                  </a:cubicBezTo>
                  <a:lnTo>
                    <a:pt x="107659" y="16138"/>
                  </a:lnTo>
                  <a:cubicBezTo>
                    <a:pt x="107785" y="14463"/>
                    <a:pt x="107175" y="12886"/>
                    <a:pt x="106127" y="11658"/>
                  </a:cubicBezTo>
                  <a:cubicBezTo>
                    <a:pt x="106127" y="11658"/>
                    <a:pt x="106128" y="11658"/>
                    <a:pt x="106128" y="11658"/>
                  </a:cubicBezTo>
                  <a:lnTo>
                    <a:pt x="106128" y="11658"/>
                  </a:lnTo>
                  <a:cubicBezTo>
                    <a:pt x="106131" y="11661"/>
                    <a:pt x="106133" y="11664"/>
                    <a:pt x="106136" y="11667"/>
                  </a:cubicBezTo>
                  <a:cubicBezTo>
                    <a:pt x="106136" y="11664"/>
                    <a:pt x="106135" y="11660"/>
                    <a:pt x="106135" y="11656"/>
                  </a:cubicBezTo>
                  <a:lnTo>
                    <a:pt x="106135" y="11656"/>
                  </a:lnTo>
                  <a:cubicBezTo>
                    <a:pt x="106133" y="11657"/>
                    <a:pt x="106130" y="11657"/>
                    <a:pt x="106128" y="11658"/>
                  </a:cubicBezTo>
                  <a:lnTo>
                    <a:pt x="106128" y="11658"/>
                  </a:lnTo>
                  <a:cubicBezTo>
                    <a:pt x="104868" y="10198"/>
                    <a:pt x="102995" y="9256"/>
                    <a:pt x="101004" y="9256"/>
                  </a:cubicBezTo>
                  <a:cubicBezTo>
                    <a:pt x="100985" y="9256"/>
                    <a:pt x="100967" y="9257"/>
                    <a:pt x="100948" y="9257"/>
                  </a:cubicBezTo>
                  <a:cubicBezTo>
                    <a:pt x="102293" y="7803"/>
                    <a:pt x="104164" y="7003"/>
                    <a:pt x="106098" y="7003"/>
                  </a:cubicBezTo>
                  <a:close/>
                  <a:moveTo>
                    <a:pt x="13651" y="11804"/>
                  </a:moveTo>
                  <a:cubicBezTo>
                    <a:pt x="15587" y="11804"/>
                    <a:pt x="17458" y="12604"/>
                    <a:pt x="18799" y="14050"/>
                  </a:cubicBezTo>
                  <a:lnTo>
                    <a:pt x="18799" y="14050"/>
                  </a:lnTo>
                  <a:cubicBezTo>
                    <a:pt x="18788" y="14050"/>
                    <a:pt x="18777" y="14050"/>
                    <a:pt x="18766" y="14050"/>
                  </a:cubicBezTo>
                  <a:cubicBezTo>
                    <a:pt x="16897" y="14050"/>
                    <a:pt x="15129" y="14889"/>
                    <a:pt x="13888" y="16192"/>
                  </a:cubicBezTo>
                  <a:cubicBezTo>
                    <a:pt x="13968" y="14597"/>
                    <a:pt x="13386" y="13101"/>
                    <a:pt x="12391" y="11918"/>
                  </a:cubicBezTo>
                  <a:cubicBezTo>
                    <a:pt x="12811" y="11842"/>
                    <a:pt x="13233" y="11804"/>
                    <a:pt x="13651" y="11804"/>
                  </a:cubicBezTo>
                  <a:close/>
                  <a:moveTo>
                    <a:pt x="23971" y="11800"/>
                  </a:moveTo>
                  <a:cubicBezTo>
                    <a:pt x="24396" y="11800"/>
                    <a:pt x="24824" y="11839"/>
                    <a:pt x="25250" y="11918"/>
                  </a:cubicBezTo>
                  <a:cubicBezTo>
                    <a:pt x="24255" y="13101"/>
                    <a:pt x="23673" y="14597"/>
                    <a:pt x="23753" y="16192"/>
                  </a:cubicBezTo>
                  <a:cubicBezTo>
                    <a:pt x="22512" y="14889"/>
                    <a:pt x="20744" y="14050"/>
                    <a:pt x="18884" y="14050"/>
                  </a:cubicBezTo>
                  <a:cubicBezTo>
                    <a:pt x="18864" y="14050"/>
                    <a:pt x="18845" y="14050"/>
                    <a:pt x="18825" y="14051"/>
                  </a:cubicBezTo>
                  <a:cubicBezTo>
                    <a:pt x="20162" y="12603"/>
                    <a:pt x="22036" y="11800"/>
                    <a:pt x="23971" y="11800"/>
                  </a:cubicBezTo>
                  <a:close/>
                  <a:moveTo>
                    <a:pt x="37191" y="11695"/>
                  </a:moveTo>
                  <a:cubicBezTo>
                    <a:pt x="39126" y="11695"/>
                    <a:pt x="41007" y="12498"/>
                    <a:pt x="42355" y="13952"/>
                  </a:cubicBezTo>
                  <a:lnTo>
                    <a:pt x="42355" y="13952"/>
                  </a:lnTo>
                  <a:cubicBezTo>
                    <a:pt x="42352" y="13952"/>
                    <a:pt x="42349" y="13952"/>
                    <a:pt x="42346" y="13952"/>
                  </a:cubicBezTo>
                  <a:cubicBezTo>
                    <a:pt x="42328" y="13952"/>
                    <a:pt x="42309" y="13952"/>
                    <a:pt x="42291" y="13952"/>
                  </a:cubicBezTo>
                  <a:cubicBezTo>
                    <a:pt x="40304" y="13952"/>
                    <a:pt x="38437" y="14897"/>
                    <a:pt x="37185" y="16344"/>
                  </a:cubicBezTo>
                  <a:cubicBezTo>
                    <a:pt x="37320" y="14669"/>
                    <a:pt x="36710" y="13092"/>
                    <a:pt x="35662" y="11864"/>
                  </a:cubicBezTo>
                  <a:cubicBezTo>
                    <a:pt x="36169" y="11750"/>
                    <a:pt x="36682" y="11695"/>
                    <a:pt x="37191" y="11695"/>
                  </a:cubicBezTo>
                  <a:close/>
                  <a:moveTo>
                    <a:pt x="124477" y="9648"/>
                  </a:moveTo>
                  <a:cubicBezTo>
                    <a:pt x="127652" y="9648"/>
                    <a:pt x="130827" y="11726"/>
                    <a:pt x="130867" y="15888"/>
                  </a:cubicBezTo>
                  <a:cubicBezTo>
                    <a:pt x="130394" y="15786"/>
                    <a:pt x="129917" y="15736"/>
                    <a:pt x="129443" y="15736"/>
                  </a:cubicBezTo>
                  <a:cubicBezTo>
                    <a:pt x="127584" y="15736"/>
                    <a:pt x="125780" y="16502"/>
                    <a:pt x="124487" y="17895"/>
                  </a:cubicBezTo>
                  <a:cubicBezTo>
                    <a:pt x="123206" y="16515"/>
                    <a:pt x="121414" y="15735"/>
                    <a:pt x="119532" y="15735"/>
                  </a:cubicBezTo>
                  <a:cubicBezTo>
                    <a:pt x="119048" y="15735"/>
                    <a:pt x="118564" y="15780"/>
                    <a:pt x="118089" y="15888"/>
                  </a:cubicBezTo>
                  <a:cubicBezTo>
                    <a:pt x="118125" y="11729"/>
                    <a:pt x="121301" y="9648"/>
                    <a:pt x="124477" y="9648"/>
                  </a:cubicBezTo>
                  <a:close/>
                  <a:moveTo>
                    <a:pt x="77633" y="9753"/>
                  </a:moveTo>
                  <a:cubicBezTo>
                    <a:pt x="80805" y="9753"/>
                    <a:pt x="83979" y="11828"/>
                    <a:pt x="84022" y="15982"/>
                  </a:cubicBezTo>
                  <a:lnTo>
                    <a:pt x="84022" y="15982"/>
                  </a:lnTo>
                  <a:cubicBezTo>
                    <a:pt x="83547" y="15880"/>
                    <a:pt x="83069" y="15830"/>
                    <a:pt x="82594" y="15830"/>
                  </a:cubicBezTo>
                  <a:cubicBezTo>
                    <a:pt x="80737" y="15830"/>
                    <a:pt x="78939" y="16596"/>
                    <a:pt x="77651" y="17984"/>
                  </a:cubicBezTo>
                  <a:cubicBezTo>
                    <a:pt x="76369" y="16613"/>
                    <a:pt x="74577" y="15825"/>
                    <a:pt x="72696" y="15825"/>
                  </a:cubicBezTo>
                  <a:cubicBezTo>
                    <a:pt x="72212" y="15825"/>
                    <a:pt x="71728" y="15879"/>
                    <a:pt x="71253" y="15986"/>
                  </a:cubicBezTo>
                  <a:cubicBezTo>
                    <a:pt x="71284" y="11832"/>
                    <a:pt x="74458" y="9753"/>
                    <a:pt x="77633" y="9753"/>
                  </a:cubicBezTo>
                  <a:close/>
                  <a:moveTo>
                    <a:pt x="100947" y="9753"/>
                  </a:moveTo>
                  <a:cubicBezTo>
                    <a:pt x="104122" y="9753"/>
                    <a:pt x="107296" y="11830"/>
                    <a:pt x="107337" y="15986"/>
                  </a:cubicBezTo>
                  <a:cubicBezTo>
                    <a:pt x="106864" y="15884"/>
                    <a:pt x="106386" y="15834"/>
                    <a:pt x="105913" y="15834"/>
                  </a:cubicBezTo>
                  <a:cubicBezTo>
                    <a:pt x="104054" y="15834"/>
                    <a:pt x="102249" y="16601"/>
                    <a:pt x="100957" y="17993"/>
                  </a:cubicBezTo>
                  <a:cubicBezTo>
                    <a:pt x="99676" y="16613"/>
                    <a:pt x="97883" y="15834"/>
                    <a:pt x="96002" y="15834"/>
                  </a:cubicBezTo>
                  <a:cubicBezTo>
                    <a:pt x="95518" y="15834"/>
                    <a:pt x="95034" y="15888"/>
                    <a:pt x="94559" y="15986"/>
                  </a:cubicBezTo>
                  <a:cubicBezTo>
                    <a:pt x="94595" y="11832"/>
                    <a:pt x="97771" y="9753"/>
                    <a:pt x="100947" y="9753"/>
                  </a:cubicBezTo>
                  <a:close/>
                  <a:moveTo>
                    <a:pt x="53999" y="9848"/>
                  </a:moveTo>
                  <a:cubicBezTo>
                    <a:pt x="57176" y="9848"/>
                    <a:pt x="60352" y="11927"/>
                    <a:pt x="60393" y="16085"/>
                  </a:cubicBezTo>
                  <a:cubicBezTo>
                    <a:pt x="59913" y="15980"/>
                    <a:pt x="59429" y="15929"/>
                    <a:pt x="58949" y="15929"/>
                  </a:cubicBezTo>
                  <a:cubicBezTo>
                    <a:pt x="57093" y="15929"/>
                    <a:pt x="55295" y="16694"/>
                    <a:pt x="53999" y="18087"/>
                  </a:cubicBezTo>
                  <a:lnTo>
                    <a:pt x="53999" y="18087"/>
                  </a:lnTo>
                  <a:cubicBezTo>
                    <a:pt x="52718" y="16710"/>
                    <a:pt x="50928" y="15932"/>
                    <a:pt x="49049" y="15932"/>
                  </a:cubicBezTo>
                  <a:cubicBezTo>
                    <a:pt x="48565" y="15932"/>
                    <a:pt x="48081" y="15977"/>
                    <a:pt x="47606" y="16085"/>
                  </a:cubicBezTo>
                  <a:cubicBezTo>
                    <a:pt x="47646" y="11927"/>
                    <a:pt x="50823" y="9848"/>
                    <a:pt x="53999" y="9848"/>
                  </a:cubicBezTo>
                  <a:close/>
                  <a:moveTo>
                    <a:pt x="7166" y="9943"/>
                  </a:moveTo>
                  <a:cubicBezTo>
                    <a:pt x="10341" y="9943"/>
                    <a:pt x="13516" y="12022"/>
                    <a:pt x="13556" y="16183"/>
                  </a:cubicBezTo>
                  <a:cubicBezTo>
                    <a:pt x="13083" y="16081"/>
                    <a:pt x="12605" y="16031"/>
                    <a:pt x="12131" y="16031"/>
                  </a:cubicBezTo>
                  <a:cubicBezTo>
                    <a:pt x="10273" y="16031"/>
                    <a:pt x="8469" y="16796"/>
                    <a:pt x="7176" y="18181"/>
                  </a:cubicBezTo>
                  <a:cubicBezTo>
                    <a:pt x="5901" y="16817"/>
                    <a:pt x="4126" y="16040"/>
                    <a:pt x="2258" y="16040"/>
                  </a:cubicBezTo>
                  <a:cubicBezTo>
                    <a:pt x="2237" y="16040"/>
                    <a:pt x="2216" y="16040"/>
                    <a:pt x="2194" y="16040"/>
                  </a:cubicBezTo>
                  <a:lnTo>
                    <a:pt x="2212" y="16022"/>
                  </a:lnTo>
                  <a:lnTo>
                    <a:pt x="2212" y="16022"/>
                  </a:lnTo>
                  <a:cubicBezTo>
                    <a:pt x="1728" y="16031"/>
                    <a:pt x="1245" y="16076"/>
                    <a:pt x="770" y="16183"/>
                  </a:cubicBezTo>
                  <a:cubicBezTo>
                    <a:pt x="810" y="12024"/>
                    <a:pt x="3988" y="9943"/>
                    <a:pt x="7166" y="9943"/>
                  </a:cubicBezTo>
                  <a:close/>
                  <a:moveTo>
                    <a:pt x="30463" y="9956"/>
                  </a:moveTo>
                  <a:cubicBezTo>
                    <a:pt x="33636" y="9956"/>
                    <a:pt x="36811" y="12033"/>
                    <a:pt x="36854" y="16188"/>
                  </a:cubicBezTo>
                  <a:lnTo>
                    <a:pt x="36854" y="16188"/>
                  </a:lnTo>
                  <a:cubicBezTo>
                    <a:pt x="36379" y="16086"/>
                    <a:pt x="35901" y="16036"/>
                    <a:pt x="35426" y="16036"/>
                  </a:cubicBezTo>
                  <a:cubicBezTo>
                    <a:pt x="33569" y="16036"/>
                    <a:pt x="31771" y="16802"/>
                    <a:pt x="30483" y="18190"/>
                  </a:cubicBezTo>
                  <a:cubicBezTo>
                    <a:pt x="29201" y="16819"/>
                    <a:pt x="27409" y="16031"/>
                    <a:pt x="25528" y="16031"/>
                  </a:cubicBezTo>
                  <a:cubicBezTo>
                    <a:pt x="25044" y="16031"/>
                    <a:pt x="24560" y="16085"/>
                    <a:pt x="24085" y="16192"/>
                  </a:cubicBezTo>
                  <a:cubicBezTo>
                    <a:pt x="24116" y="12034"/>
                    <a:pt x="27288" y="9956"/>
                    <a:pt x="30463" y="9956"/>
                  </a:cubicBezTo>
                  <a:close/>
                  <a:moveTo>
                    <a:pt x="119326" y="16110"/>
                  </a:moveTo>
                  <a:cubicBezTo>
                    <a:pt x="121265" y="16110"/>
                    <a:pt x="123134" y="16913"/>
                    <a:pt x="124478" y="18361"/>
                  </a:cubicBezTo>
                  <a:cubicBezTo>
                    <a:pt x="124458" y="18360"/>
                    <a:pt x="124439" y="18360"/>
                    <a:pt x="124419" y="18360"/>
                  </a:cubicBezTo>
                  <a:cubicBezTo>
                    <a:pt x="122550" y="18360"/>
                    <a:pt x="120782" y="19199"/>
                    <a:pt x="119541" y="20502"/>
                  </a:cubicBezTo>
                  <a:cubicBezTo>
                    <a:pt x="119622" y="18907"/>
                    <a:pt x="119039" y="17411"/>
                    <a:pt x="118045" y="16228"/>
                  </a:cubicBezTo>
                  <a:cubicBezTo>
                    <a:pt x="118472" y="16149"/>
                    <a:pt x="118901" y="16110"/>
                    <a:pt x="119326" y="16110"/>
                  </a:cubicBezTo>
                  <a:close/>
                  <a:moveTo>
                    <a:pt x="129624" y="16110"/>
                  </a:moveTo>
                  <a:cubicBezTo>
                    <a:pt x="130049" y="16110"/>
                    <a:pt x="130477" y="16149"/>
                    <a:pt x="130903" y="16228"/>
                  </a:cubicBezTo>
                  <a:cubicBezTo>
                    <a:pt x="129908" y="17402"/>
                    <a:pt x="129326" y="18907"/>
                    <a:pt x="129415" y="20493"/>
                  </a:cubicBezTo>
                  <a:lnTo>
                    <a:pt x="129415" y="20502"/>
                  </a:lnTo>
                  <a:cubicBezTo>
                    <a:pt x="128165" y="19199"/>
                    <a:pt x="126397" y="18360"/>
                    <a:pt x="124537" y="18360"/>
                  </a:cubicBezTo>
                  <a:cubicBezTo>
                    <a:pt x="124517" y="18360"/>
                    <a:pt x="124498" y="18360"/>
                    <a:pt x="124478" y="18361"/>
                  </a:cubicBezTo>
                  <a:cubicBezTo>
                    <a:pt x="125815" y="16913"/>
                    <a:pt x="127689" y="16110"/>
                    <a:pt x="129624" y="16110"/>
                  </a:cubicBezTo>
                  <a:close/>
                  <a:moveTo>
                    <a:pt x="82783" y="16209"/>
                  </a:moveTo>
                  <a:cubicBezTo>
                    <a:pt x="83207" y="16209"/>
                    <a:pt x="83633" y="16247"/>
                    <a:pt x="84057" y="16327"/>
                  </a:cubicBezTo>
                  <a:cubicBezTo>
                    <a:pt x="83538" y="16945"/>
                    <a:pt x="83135" y="17653"/>
                    <a:pt x="82875" y="18414"/>
                  </a:cubicBezTo>
                  <a:cubicBezTo>
                    <a:pt x="82633" y="19113"/>
                    <a:pt x="82534" y="19848"/>
                    <a:pt x="82570" y="20592"/>
                  </a:cubicBezTo>
                  <a:cubicBezTo>
                    <a:pt x="81322" y="19282"/>
                    <a:pt x="79551" y="18450"/>
                    <a:pt x="77681" y="18450"/>
                  </a:cubicBezTo>
                  <a:cubicBezTo>
                    <a:pt x="77671" y="18450"/>
                    <a:pt x="77661" y="18450"/>
                    <a:pt x="77651" y="18450"/>
                  </a:cubicBezTo>
                  <a:cubicBezTo>
                    <a:pt x="78988" y="17010"/>
                    <a:pt x="80855" y="16209"/>
                    <a:pt x="82783" y="16209"/>
                  </a:cubicBezTo>
                  <a:close/>
                  <a:moveTo>
                    <a:pt x="95788" y="16212"/>
                  </a:moveTo>
                  <a:cubicBezTo>
                    <a:pt x="97720" y="16212"/>
                    <a:pt x="99592" y="17008"/>
                    <a:pt x="100939" y="18450"/>
                  </a:cubicBezTo>
                  <a:cubicBezTo>
                    <a:pt x="100919" y="18450"/>
                    <a:pt x="100900" y="18450"/>
                    <a:pt x="100880" y="18450"/>
                  </a:cubicBezTo>
                  <a:cubicBezTo>
                    <a:pt x="99011" y="18450"/>
                    <a:pt x="97252" y="19288"/>
                    <a:pt x="96011" y="20592"/>
                  </a:cubicBezTo>
                  <a:cubicBezTo>
                    <a:pt x="96047" y="19848"/>
                    <a:pt x="95948" y="19113"/>
                    <a:pt x="95706" y="18414"/>
                  </a:cubicBezTo>
                  <a:cubicBezTo>
                    <a:pt x="95446" y="17653"/>
                    <a:pt x="95043" y="16945"/>
                    <a:pt x="94523" y="16327"/>
                  </a:cubicBezTo>
                  <a:cubicBezTo>
                    <a:pt x="94944" y="16250"/>
                    <a:pt x="95367" y="16212"/>
                    <a:pt x="95788" y="16212"/>
                  </a:cubicBezTo>
                  <a:close/>
                  <a:moveTo>
                    <a:pt x="48848" y="16307"/>
                  </a:moveTo>
                  <a:cubicBezTo>
                    <a:pt x="50780" y="16307"/>
                    <a:pt x="52650" y="17108"/>
                    <a:pt x="53987" y="18558"/>
                  </a:cubicBezTo>
                  <a:lnTo>
                    <a:pt x="53987" y="18558"/>
                  </a:lnTo>
                  <a:cubicBezTo>
                    <a:pt x="53970" y="18558"/>
                    <a:pt x="53953" y="18557"/>
                    <a:pt x="53936" y="18557"/>
                  </a:cubicBezTo>
                  <a:cubicBezTo>
                    <a:pt x="52067" y="18557"/>
                    <a:pt x="50308" y="19396"/>
                    <a:pt x="49058" y="20699"/>
                  </a:cubicBezTo>
                  <a:cubicBezTo>
                    <a:pt x="49147" y="19104"/>
                    <a:pt x="48565" y="17608"/>
                    <a:pt x="47570" y="16425"/>
                  </a:cubicBezTo>
                  <a:cubicBezTo>
                    <a:pt x="47996" y="16346"/>
                    <a:pt x="48423" y="16307"/>
                    <a:pt x="48848" y="16307"/>
                  </a:cubicBezTo>
                  <a:close/>
                  <a:moveTo>
                    <a:pt x="59142" y="16307"/>
                  </a:moveTo>
                  <a:cubicBezTo>
                    <a:pt x="59567" y="16307"/>
                    <a:pt x="59994" y="16346"/>
                    <a:pt x="60420" y="16425"/>
                  </a:cubicBezTo>
                  <a:cubicBezTo>
                    <a:pt x="59425" y="17608"/>
                    <a:pt x="58843" y="19104"/>
                    <a:pt x="58932" y="20699"/>
                  </a:cubicBezTo>
                  <a:cubicBezTo>
                    <a:pt x="57691" y="19396"/>
                    <a:pt x="55923" y="18557"/>
                    <a:pt x="54054" y="18557"/>
                  </a:cubicBezTo>
                  <a:cubicBezTo>
                    <a:pt x="54037" y="18557"/>
                    <a:pt x="54020" y="18558"/>
                    <a:pt x="54003" y="18558"/>
                  </a:cubicBezTo>
                  <a:lnTo>
                    <a:pt x="54003" y="18558"/>
                  </a:lnTo>
                  <a:cubicBezTo>
                    <a:pt x="55340" y="17108"/>
                    <a:pt x="57210" y="16307"/>
                    <a:pt x="59142" y="16307"/>
                  </a:cubicBezTo>
                  <a:close/>
                  <a:moveTo>
                    <a:pt x="25317" y="16414"/>
                  </a:moveTo>
                  <a:cubicBezTo>
                    <a:pt x="27247" y="16414"/>
                    <a:pt x="29113" y="17211"/>
                    <a:pt x="30456" y="18656"/>
                  </a:cubicBezTo>
                  <a:cubicBezTo>
                    <a:pt x="30436" y="18656"/>
                    <a:pt x="30416" y="18656"/>
                    <a:pt x="30397" y="18656"/>
                  </a:cubicBezTo>
                  <a:cubicBezTo>
                    <a:pt x="28528" y="18656"/>
                    <a:pt x="26769" y="19494"/>
                    <a:pt x="25528" y="20789"/>
                  </a:cubicBezTo>
                  <a:cubicBezTo>
                    <a:pt x="25563" y="20054"/>
                    <a:pt x="25456" y="19310"/>
                    <a:pt x="25223" y="18611"/>
                  </a:cubicBezTo>
                  <a:cubicBezTo>
                    <a:pt x="24954" y="17850"/>
                    <a:pt x="24551" y="17142"/>
                    <a:pt x="24031" y="16533"/>
                  </a:cubicBezTo>
                  <a:cubicBezTo>
                    <a:pt x="24460" y="16453"/>
                    <a:pt x="24890" y="16414"/>
                    <a:pt x="25317" y="16414"/>
                  </a:cubicBezTo>
                  <a:close/>
                  <a:moveTo>
                    <a:pt x="12296" y="16415"/>
                  </a:moveTo>
                  <a:cubicBezTo>
                    <a:pt x="12720" y="16415"/>
                    <a:pt x="13148" y="16454"/>
                    <a:pt x="13574" y="16533"/>
                  </a:cubicBezTo>
                  <a:cubicBezTo>
                    <a:pt x="13055" y="17151"/>
                    <a:pt x="12651" y="17850"/>
                    <a:pt x="12391" y="18611"/>
                  </a:cubicBezTo>
                  <a:cubicBezTo>
                    <a:pt x="12150" y="19310"/>
                    <a:pt x="12042" y="20054"/>
                    <a:pt x="12087" y="20789"/>
                  </a:cubicBezTo>
                  <a:lnTo>
                    <a:pt x="12078" y="20798"/>
                  </a:lnTo>
                  <a:cubicBezTo>
                    <a:pt x="10836" y="19494"/>
                    <a:pt x="9077" y="18656"/>
                    <a:pt x="7217" y="18656"/>
                  </a:cubicBezTo>
                  <a:cubicBezTo>
                    <a:pt x="7198" y="18656"/>
                    <a:pt x="7178" y="18656"/>
                    <a:pt x="7159" y="18656"/>
                  </a:cubicBezTo>
                  <a:cubicBezTo>
                    <a:pt x="8496" y="17216"/>
                    <a:pt x="10363" y="16415"/>
                    <a:pt x="12296" y="16415"/>
                  </a:cubicBezTo>
                  <a:close/>
                  <a:moveTo>
                    <a:pt x="106101" y="16205"/>
                  </a:moveTo>
                  <a:cubicBezTo>
                    <a:pt x="106563" y="16205"/>
                    <a:pt x="107027" y="16251"/>
                    <a:pt x="107489" y="16344"/>
                  </a:cubicBezTo>
                  <a:cubicBezTo>
                    <a:pt x="106486" y="17599"/>
                    <a:pt x="105930" y="19194"/>
                    <a:pt x="106136" y="20861"/>
                  </a:cubicBezTo>
                  <a:cubicBezTo>
                    <a:pt x="104879" y="19398"/>
                    <a:pt x="102991" y="18450"/>
                    <a:pt x="100994" y="18450"/>
                  </a:cubicBezTo>
                  <a:cubicBezTo>
                    <a:pt x="100985" y="18450"/>
                    <a:pt x="100975" y="18450"/>
                    <a:pt x="100966" y="18450"/>
                  </a:cubicBezTo>
                  <a:cubicBezTo>
                    <a:pt x="102304" y="17004"/>
                    <a:pt x="104173" y="16205"/>
                    <a:pt x="106101" y="16205"/>
                  </a:cubicBezTo>
                  <a:close/>
                  <a:moveTo>
                    <a:pt x="70810" y="11698"/>
                  </a:moveTo>
                  <a:cubicBezTo>
                    <a:pt x="71303" y="11698"/>
                    <a:pt x="71800" y="11750"/>
                    <a:pt x="72292" y="11855"/>
                  </a:cubicBezTo>
                  <a:cubicBezTo>
                    <a:pt x="71289" y="13110"/>
                    <a:pt x="70742" y="14705"/>
                    <a:pt x="70939" y="16380"/>
                  </a:cubicBezTo>
                  <a:lnTo>
                    <a:pt x="70957" y="16371"/>
                  </a:lnTo>
                  <a:cubicBezTo>
                    <a:pt x="71461" y="16260"/>
                    <a:pt x="71969" y="16205"/>
                    <a:pt x="72473" y="16205"/>
                  </a:cubicBezTo>
                  <a:cubicBezTo>
                    <a:pt x="74401" y="16205"/>
                    <a:pt x="76274" y="17001"/>
                    <a:pt x="77624" y="18450"/>
                  </a:cubicBezTo>
                  <a:cubicBezTo>
                    <a:pt x="77606" y="18450"/>
                    <a:pt x="77588" y="18450"/>
                    <a:pt x="77570" y="18450"/>
                  </a:cubicBezTo>
                  <a:cubicBezTo>
                    <a:pt x="75520" y="18450"/>
                    <a:pt x="73598" y="19458"/>
                    <a:pt x="72346" y="20986"/>
                  </a:cubicBezTo>
                  <a:cubicBezTo>
                    <a:pt x="72738" y="17269"/>
                    <a:pt x="69425" y="13952"/>
                    <a:pt x="65712" y="13952"/>
                  </a:cubicBezTo>
                  <a:cubicBezTo>
                    <a:pt x="65692" y="13952"/>
                    <a:pt x="65673" y="13952"/>
                    <a:pt x="65653" y="13952"/>
                  </a:cubicBezTo>
                  <a:cubicBezTo>
                    <a:pt x="66995" y="12495"/>
                    <a:pt x="68873" y="11698"/>
                    <a:pt x="70810" y="11698"/>
                  </a:cubicBezTo>
                  <a:close/>
                  <a:moveTo>
                    <a:pt x="35592" y="16407"/>
                  </a:moveTo>
                  <a:cubicBezTo>
                    <a:pt x="36059" y="16407"/>
                    <a:pt x="36530" y="16454"/>
                    <a:pt x="36997" y="16551"/>
                  </a:cubicBezTo>
                  <a:cubicBezTo>
                    <a:pt x="36004" y="17802"/>
                    <a:pt x="35449" y="19385"/>
                    <a:pt x="35643" y="21056"/>
                  </a:cubicBezTo>
                  <a:lnTo>
                    <a:pt x="35643" y="21056"/>
                  </a:lnTo>
                  <a:cubicBezTo>
                    <a:pt x="34391" y="19601"/>
                    <a:pt x="32515" y="18647"/>
                    <a:pt x="30529" y="18647"/>
                  </a:cubicBezTo>
                  <a:cubicBezTo>
                    <a:pt x="30511" y="18647"/>
                    <a:pt x="30492" y="18647"/>
                    <a:pt x="30474" y="18647"/>
                  </a:cubicBezTo>
                  <a:cubicBezTo>
                    <a:pt x="31808" y="17205"/>
                    <a:pt x="33669" y="16407"/>
                    <a:pt x="35592" y="16407"/>
                  </a:cubicBezTo>
                  <a:close/>
                  <a:moveTo>
                    <a:pt x="112821" y="14253"/>
                  </a:moveTo>
                  <a:cubicBezTo>
                    <a:pt x="115997" y="14253"/>
                    <a:pt x="119174" y="16332"/>
                    <a:pt x="119218" y="20493"/>
                  </a:cubicBezTo>
                  <a:cubicBezTo>
                    <a:pt x="118738" y="20388"/>
                    <a:pt x="118254" y="20337"/>
                    <a:pt x="117773" y="20337"/>
                  </a:cubicBezTo>
                  <a:cubicBezTo>
                    <a:pt x="115916" y="20337"/>
                    <a:pt x="114116" y="21103"/>
                    <a:pt x="112821" y="22491"/>
                  </a:cubicBezTo>
                  <a:cubicBezTo>
                    <a:pt x="111548" y="21120"/>
                    <a:pt x="109756" y="20332"/>
                    <a:pt x="107874" y="20332"/>
                  </a:cubicBezTo>
                  <a:cubicBezTo>
                    <a:pt x="107391" y="20332"/>
                    <a:pt x="106907" y="20386"/>
                    <a:pt x="106432" y="20493"/>
                  </a:cubicBezTo>
                  <a:cubicBezTo>
                    <a:pt x="106468" y="16334"/>
                    <a:pt x="109644" y="14253"/>
                    <a:pt x="112821" y="14253"/>
                  </a:cubicBezTo>
                  <a:close/>
                  <a:moveTo>
                    <a:pt x="136138" y="14252"/>
                  </a:moveTo>
                  <a:cubicBezTo>
                    <a:pt x="139311" y="14252"/>
                    <a:pt x="142484" y="16329"/>
                    <a:pt x="142525" y="20484"/>
                  </a:cubicBezTo>
                  <a:lnTo>
                    <a:pt x="142525" y="20493"/>
                  </a:lnTo>
                  <a:cubicBezTo>
                    <a:pt x="142051" y="20391"/>
                    <a:pt x="141574" y="20341"/>
                    <a:pt x="141100" y="20341"/>
                  </a:cubicBezTo>
                  <a:cubicBezTo>
                    <a:pt x="139242" y="20341"/>
                    <a:pt x="137437" y="21108"/>
                    <a:pt x="136145" y="22500"/>
                  </a:cubicBezTo>
                  <a:cubicBezTo>
                    <a:pt x="134871" y="21128"/>
                    <a:pt x="133091" y="20341"/>
                    <a:pt x="131221" y="20341"/>
                  </a:cubicBezTo>
                  <a:cubicBezTo>
                    <a:pt x="131211" y="20341"/>
                    <a:pt x="131200" y="20341"/>
                    <a:pt x="131190" y="20341"/>
                  </a:cubicBezTo>
                  <a:cubicBezTo>
                    <a:pt x="130706" y="20341"/>
                    <a:pt x="130222" y="20386"/>
                    <a:pt x="129747" y="20493"/>
                  </a:cubicBezTo>
                  <a:cubicBezTo>
                    <a:pt x="129783" y="16333"/>
                    <a:pt x="132960" y="14252"/>
                    <a:pt x="136138" y="14252"/>
                  </a:cubicBezTo>
                  <a:close/>
                  <a:moveTo>
                    <a:pt x="89290" y="14357"/>
                  </a:moveTo>
                  <a:cubicBezTo>
                    <a:pt x="91871" y="14357"/>
                    <a:pt x="94452" y="15731"/>
                    <a:pt x="95348" y="18477"/>
                  </a:cubicBezTo>
                  <a:cubicBezTo>
                    <a:pt x="95572" y="19158"/>
                    <a:pt x="95679" y="19866"/>
                    <a:pt x="95688" y="20583"/>
                  </a:cubicBezTo>
                  <a:cubicBezTo>
                    <a:pt x="95213" y="20481"/>
                    <a:pt x="94734" y="20431"/>
                    <a:pt x="94259" y="20431"/>
                  </a:cubicBezTo>
                  <a:cubicBezTo>
                    <a:pt x="92398" y="20431"/>
                    <a:pt x="90599" y="21196"/>
                    <a:pt x="89299" y="22581"/>
                  </a:cubicBezTo>
                  <a:cubicBezTo>
                    <a:pt x="88025" y="21218"/>
                    <a:pt x="86246" y="20430"/>
                    <a:pt x="84376" y="20430"/>
                  </a:cubicBezTo>
                  <a:cubicBezTo>
                    <a:pt x="84365" y="20430"/>
                    <a:pt x="84355" y="20430"/>
                    <a:pt x="84344" y="20430"/>
                  </a:cubicBezTo>
                  <a:cubicBezTo>
                    <a:pt x="83860" y="20430"/>
                    <a:pt x="83376" y="20475"/>
                    <a:pt x="82902" y="20583"/>
                  </a:cubicBezTo>
                  <a:cubicBezTo>
                    <a:pt x="82902" y="19866"/>
                    <a:pt x="83018" y="19158"/>
                    <a:pt x="83233" y="18477"/>
                  </a:cubicBezTo>
                  <a:cubicBezTo>
                    <a:pt x="84129" y="15731"/>
                    <a:pt x="86710" y="14357"/>
                    <a:pt x="89290" y="14357"/>
                  </a:cubicBezTo>
                  <a:close/>
                  <a:moveTo>
                    <a:pt x="42333" y="14454"/>
                  </a:moveTo>
                  <a:cubicBezTo>
                    <a:pt x="45509" y="14454"/>
                    <a:pt x="48686" y="16533"/>
                    <a:pt x="48726" y="20690"/>
                  </a:cubicBezTo>
                  <a:cubicBezTo>
                    <a:pt x="48246" y="20585"/>
                    <a:pt x="47763" y="20534"/>
                    <a:pt x="47283" y="20534"/>
                  </a:cubicBezTo>
                  <a:cubicBezTo>
                    <a:pt x="45427" y="20534"/>
                    <a:pt x="43633" y="21302"/>
                    <a:pt x="42337" y="22697"/>
                  </a:cubicBezTo>
                  <a:cubicBezTo>
                    <a:pt x="41063" y="21325"/>
                    <a:pt x="39284" y="20538"/>
                    <a:pt x="37414" y="20538"/>
                  </a:cubicBezTo>
                  <a:cubicBezTo>
                    <a:pt x="37403" y="20538"/>
                    <a:pt x="37393" y="20538"/>
                    <a:pt x="37382" y="20538"/>
                  </a:cubicBezTo>
                  <a:cubicBezTo>
                    <a:pt x="36898" y="20538"/>
                    <a:pt x="36415" y="20583"/>
                    <a:pt x="35940" y="20690"/>
                  </a:cubicBezTo>
                  <a:cubicBezTo>
                    <a:pt x="35980" y="16533"/>
                    <a:pt x="39156" y="14454"/>
                    <a:pt x="42333" y="14454"/>
                  </a:cubicBezTo>
                  <a:close/>
                  <a:moveTo>
                    <a:pt x="65648" y="14454"/>
                  </a:moveTo>
                  <a:cubicBezTo>
                    <a:pt x="68825" y="14454"/>
                    <a:pt x="72001" y="16533"/>
                    <a:pt x="72041" y="20690"/>
                  </a:cubicBezTo>
                  <a:cubicBezTo>
                    <a:pt x="71563" y="20585"/>
                    <a:pt x="71081" y="20534"/>
                    <a:pt x="70602" y="20534"/>
                  </a:cubicBezTo>
                  <a:cubicBezTo>
                    <a:pt x="68748" y="20534"/>
                    <a:pt x="66949" y="21302"/>
                    <a:pt x="65653" y="22697"/>
                  </a:cubicBezTo>
                  <a:cubicBezTo>
                    <a:pt x="64378" y="21325"/>
                    <a:pt x="62599" y="20538"/>
                    <a:pt x="60729" y="20538"/>
                  </a:cubicBezTo>
                  <a:cubicBezTo>
                    <a:pt x="60719" y="20538"/>
                    <a:pt x="60708" y="20538"/>
                    <a:pt x="60697" y="20538"/>
                  </a:cubicBezTo>
                  <a:cubicBezTo>
                    <a:pt x="60214" y="20538"/>
                    <a:pt x="59730" y="20583"/>
                    <a:pt x="59255" y="20690"/>
                  </a:cubicBezTo>
                  <a:cubicBezTo>
                    <a:pt x="59295" y="16533"/>
                    <a:pt x="62472" y="14454"/>
                    <a:pt x="65648" y="14454"/>
                  </a:cubicBezTo>
                  <a:close/>
                  <a:moveTo>
                    <a:pt x="18806" y="14558"/>
                  </a:moveTo>
                  <a:cubicBezTo>
                    <a:pt x="21388" y="14558"/>
                    <a:pt x="23969" y="15929"/>
                    <a:pt x="24864" y="18674"/>
                  </a:cubicBezTo>
                  <a:cubicBezTo>
                    <a:pt x="25079" y="19355"/>
                    <a:pt x="25196" y="20063"/>
                    <a:pt x="25196" y="20780"/>
                  </a:cubicBezTo>
                  <a:cubicBezTo>
                    <a:pt x="24718" y="20675"/>
                    <a:pt x="24235" y="20624"/>
                    <a:pt x="23756" y="20624"/>
                  </a:cubicBezTo>
                  <a:cubicBezTo>
                    <a:pt x="21903" y="20624"/>
                    <a:pt x="20103" y="21391"/>
                    <a:pt x="18807" y="22787"/>
                  </a:cubicBezTo>
                  <a:cubicBezTo>
                    <a:pt x="17535" y="21407"/>
                    <a:pt x="15734" y="20628"/>
                    <a:pt x="13861" y="20628"/>
                  </a:cubicBezTo>
                  <a:cubicBezTo>
                    <a:pt x="13368" y="20628"/>
                    <a:pt x="12884" y="20672"/>
                    <a:pt x="12409" y="20780"/>
                  </a:cubicBezTo>
                  <a:cubicBezTo>
                    <a:pt x="12418" y="20063"/>
                    <a:pt x="12526" y="19355"/>
                    <a:pt x="12741" y="18674"/>
                  </a:cubicBezTo>
                  <a:cubicBezTo>
                    <a:pt x="13637" y="15931"/>
                    <a:pt x="16222" y="14558"/>
                    <a:pt x="18806" y="14558"/>
                  </a:cubicBezTo>
                  <a:close/>
                  <a:moveTo>
                    <a:pt x="117964" y="20706"/>
                  </a:moveTo>
                  <a:cubicBezTo>
                    <a:pt x="118390" y="20706"/>
                    <a:pt x="118819" y="20745"/>
                    <a:pt x="119245" y="20825"/>
                  </a:cubicBezTo>
                  <a:cubicBezTo>
                    <a:pt x="118726" y="21443"/>
                    <a:pt x="118322" y="22151"/>
                    <a:pt x="118063" y="22913"/>
                  </a:cubicBezTo>
                  <a:lnTo>
                    <a:pt x="118063" y="22904"/>
                  </a:lnTo>
                  <a:cubicBezTo>
                    <a:pt x="117821" y="23611"/>
                    <a:pt x="117722" y="24346"/>
                    <a:pt x="117758" y="25090"/>
                  </a:cubicBezTo>
                  <a:cubicBezTo>
                    <a:pt x="116516" y="23786"/>
                    <a:pt x="114757" y="22948"/>
                    <a:pt x="112897" y="22948"/>
                  </a:cubicBezTo>
                  <a:cubicBezTo>
                    <a:pt x="112878" y="22948"/>
                    <a:pt x="112858" y="22948"/>
                    <a:pt x="112839" y="22948"/>
                  </a:cubicBezTo>
                  <a:cubicBezTo>
                    <a:pt x="114174" y="21503"/>
                    <a:pt x="116038" y="20706"/>
                    <a:pt x="117964" y="20706"/>
                  </a:cubicBezTo>
                  <a:close/>
                  <a:moveTo>
                    <a:pt x="130993" y="20706"/>
                  </a:moveTo>
                  <a:cubicBezTo>
                    <a:pt x="132921" y="20706"/>
                    <a:pt x="134791" y="21503"/>
                    <a:pt x="136127" y="22948"/>
                  </a:cubicBezTo>
                  <a:cubicBezTo>
                    <a:pt x="136107" y="22948"/>
                    <a:pt x="136088" y="22948"/>
                    <a:pt x="136068" y="22948"/>
                  </a:cubicBezTo>
                  <a:cubicBezTo>
                    <a:pt x="134208" y="22948"/>
                    <a:pt x="132440" y="23786"/>
                    <a:pt x="131199" y="25090"/>
                  </a:cubicBezTo>
                  <a:cubicBezTo>
                    <a:pt x="131234" y="24346"/>
                    <a:pt x="131136" y="23611"/>
                    <a:pt x="130894" y="22913"/>
                  </a:cubicBezTo>
                  <a:lnTo>
                    <a:pt x="130894" y="22904"/>
                  </a:lnTo>
                  <a:cubicBezTo>
                    <a:pt x="130634" y="22142"/>
                    <a:pt x="130231" y="21443"/>
                    <a:pt x="129711" y="20825"/>
                  </a:cubicBezTo>
                  <a:cubicBezTo>
                    <a:pt x="130138" y="20745"/>
                    <a:pt x="130567" y="20706"/>
                    <a:pt x="130993" y="20706"/>
                  </a:cubicBezTo>
                  <a:close/>
                  <a:moveTo>
                    <a:pt x="84135" y="20797"/>
                  </a:moveTo>
                  <a:cubicBezTo>
                    <a:pt x="86071" y="20797"/>
                    <a:pt x="87946" y="21599"/>
                    <a:pt x="89290" y="23047"/>
                  </a:cubicBezTo>
                  <a:cubicBezTo>
                    <a:pt x="90626" y="21601"/>
                    <a:pt x="92496" y="20805"/>
                    <a:pt x="94429" y="20805"/>
                  </a:cubicBezTo>
                  <a:cubicBezTo>
                    <a:pt x="94856" y="20805"/>
                    <a:pt x="95287" y="20844"/>
                    <a:pt x="95715" y="20923"/>
                  </a:cubicBezTo>
                  <a:cubicBezTo>
                    <a:pt x="94720" y="22106"/>
                    <a:pt x="94138" y="23602"/>
                    <a:pt x="94228" y="25197"/>
                  </a:cubicBezTo>
                  <a:cubicBezTo>
                    <a:pt x="92977" y="23894"/>
                    <a:pt x="91218" y="23056"/>
                    <a:pt x="89350" y="23056"/>
                  </a:cubicBezTo>
                  <a:cubicBezTo>
                    <a:pt x="89330" y="23056"/>
                    <a:pt x="89310" y="23056"/>
                    <a:pt x="89290" y="23056"/>
                  </a:cubicBezTo>
                  <a:cubicBezTo>
                    <a:pt x="89271" y="23056"/>
                    <a:pt x="89251" y="23056"/>
                    <a:pt x="89231" y="23056"/>
                  </a:cubicBezTo>
                  <a:cubicBezTo>
                    <a:pt x="87362" y="23056"/>
                    <a:pt x="85595" y="23894"/>
                    <a:pt x="84353" y="25197"/>
                  </a:cubicBezTo>
                  <a:cubicBezTo>
                    <a:pt x="84434" y="23602"/>
                    <a:pt x="83851" y="22106"/>
                    <a:pt x="82866" y="20923"/>
                  </a:cubicBezTo>
                  <a:lnTo>
                    <a:pt x="82857" y="20914"/>
                  </a:lnTo>
                  <a:cubicBezTo>
                    <a:pt x="83283" y="20835"/>
                    <a:pt x="83710" y="20797"/>
                    <a:pt x="84135" y="20797"/>
                  </a:cubicBezTo>
                  <a:close/>
                  <a:moveTo>
                    <a:pt x="47488" y="20904"/>
                  </a:moveTo>
                  <a:cubicBezTo>
                    <a:pt x="47912" y="20904"/>
                    <a:pt x="48338" y="20943"/>
                    <a:pt x="48762" y="21022"/>
                  </a:cubicBezTo>
                  <a:cubicBezTo>
                    <a:pt x="48242" y="21640"/>
                    <a:pt x="47839" y="22348"/>
                    <a:pt x="47579" y="23110"/>
                  </a:cubicBezTo>
                  <a:cubicBezTo>
                    <a:pt x="47337" y="23809"/>
                    <a:pt x="47239" y="24552"/>
                    <a:pt x="47275" y="25287"/>
                  </a:cubicBezTo>
                  <a:cubicBezTo>
                    <a:pt x="46033" y="23992"/>
                    <a:pt x="44274" y="23154"/>
                    <a:pt x="42414" y="23154"/>
                  </a:cubicBezTo>
                  <a:cubicBezTo>
                    <a:pt x="42395" y="23154"/>
                    <a:pt x="42375" y="23154"/>
                    <a:pt x="42355" y="23154"/>
                  </a:cubicBezTo>
                  <a:cubicBezTo>
                    <a:pt x="43693" y="21707"/>
                    <a:pt x="45560" y="20904"/>
                    <a:pt x="47488" y="20904"/>
                  </a:cubicBezTo>
                  <a:close/>
                  <a:moveTo>
                    <a:pt x="60505" y="20912"/>
                  </a:moveTo>
                  <a:cubicBezTo>
                    <a:pt x="62435" y="20912"/>
                    <a:pt x="64301" y="21709"/>
                    <a:pt x="65644" y="23154"/>
                  </a:cubicBezTo>
                  <a:cubicBezTo>
                    <a:pt x="65624" y="23154"/>
                    <a:pt x="65604" y="23154"/>
                    <a:pt x="65584" y="23154"/>
                  </a:cubicBezTo>
                  <a:cubicBezTo>
                    <a:pt x="63716" y="23154"/>
                    <a:pt x="61957" y="23993"/>
                    <a:pt x="60715" y="25296"/>
                  </a:cubicBezTo>
                  <a:lnTo>
                    <a:pt x="60715" y="25287"/>
                  </a:lnTo>
                  <a:cubicBezTo>
                    <a:pt x="60751" y="24552"/>
                    <a:pt x="60644" y="23809"/>
                    <a:pt x="60411" y="23110"/>
                  </a:cubicBezTo>
                  <a:cubicBezTo>
                    <a:pt x="60151" y="22348"/>
                    <a:pt x="59748" y="21640"/>
                    <a:pt x="59219" y="21031"/>
                  </a:cubicBezTo>
                  <a:cubicBezTo>
                    <a:pt x="59647" y="20951"/>
                    <a:pt x="60078" y="20912"/>
                    <a:pt x="60505" y="20912"/>
                  </a:cubicBezTo>
                  <a:close/>
                  <a:moveTo>
                    <a:pt x="107673" y="20699"/>
                  </a:moveTo>
                  <a:cubicBezTo>
                    <a:pt x="109600" y="20699"/>
                    <a:pt x="111466" y="21495"/>
                    <a:pt x="112812" y="22939"/>
                  </a:cubicBezTo>
                  <a:cubicBezTo>
                    <a:pt x="112793" y="22939"/>
                    <a:pt x="112774" y="22939"/>
                    <a:pt x="112756" y="22939"/>
                  </a:cubicBezTo>
                  <a:cubicBezTo>
                    <a:pt x="110769" y="22939"/>
                    <a:pt x="108902" y="23885"/>
                    <a:pt x="107659" y="25332"/>
                  </a:cubicBezTo>
                  <a:cubicBezTo>
                    <a:pt x="107785" y="23674"/>
                    <a:pt x="107184" y="22097"/>
                    <a:pt x="106136" y="20878"/>
                  </a:cubicBezTo>
                  <a:lnTo>
                    <a:pt x="106136" y="20870"/>
                  </a:lnTo>
                  <a:cubicBezTo>
                    <a:pt x="106647" y="20755"/>
                    <a:pt x="107162" y="20699"/>
                    <a:pt x="107673" y="20699"/>
                  </a:cubicBezTo>
                  <a:close/>
                  <a:moveTo>
                    <a:pt x="13670" y="20994"/>
                  </a:moveTo>
                  <a:cubicBezTo>
                    <a:pt x="15606" y="20994"/>
                    <a:pt x="17480" y="21797"/>
                    <a:pt x="18825" y="23244"/>
                  </a:cubicBezTo>
                  <a:cubicBezTo>
                    <a:pt x="18805" y="23244"/>
                    <a:pt x="18786" y="23244"/>
                    <a:pt x="18766" y="23244"/>
                  </a:cubicBezTo>
                  <a:cubicBezTo>
                    <a:pt x="16897" y="23244"/>
                    <a:pt x="15129" y="24082"/>
                    <a:pt x="13888" y="25386"/>
                  </a:cubicBezTo>
                  <a:cubicBezTo>
                    <a:pt x="13951" y="23809"/>
                    <a:pt x="13368" y="22303"/>
                    <a:pt x="12382" y="21120"/>
                  </a:cubicBezTo>
                  <a:lnTo>
                    <a:pt x="12391" y="21111"/>
                  </a:lnTo>
                  <a:cubicBezTo>
                    <a:pt x="12817" y="21032"/>
                    <a:pt x="13245" y="20994"/>
                    <a:pt x="13670" y="20994"/>
                  </a:cubicBezTo>
                  <a:close/>
                  <a:moveTo>
                    <a:pt x="23971" y="20994"/>
                  </a:moveTo>
                  <a:cubicBezTo>
                    <a:pt x="24396" y="20994"/>
                    <a:pt x="24824" y="21032"/>
                    <a:pt x="25250" y="21111"/>
                  </a:cubicBezTo>
                  <a:cubicBezTo>
                    <a:pt x="24255" y="22294"/>
                    <a:pt x="23673" y="23791"/>
                    <a:pt x="23753" y="25386"/>
                  </a:cubicBezTo>
                  <a:cubicBezTo>
                    <a:pt x="22512" y="24082"/>
                    <a:pt x="20744" y="23244"/>
                    <a:pt x="18884" y="23244"/>
                  </a:cubicBezTo>
                  <a:cubicBezTo>
                    <a:pt x="18864" y="23244"/>
                    <a:pt x="18845" y="23244"/>
                    <a:pt x="18825" y="23244"/>
                  </a:cubicBezTo>
                  <a:cubicBezTo>
                    <a:pt x="20162" y="21797"/>
                    <a:pt x="22036" y="20994"/>
                    <a:pt x="23971" y="20994"/>
                  </a:cubicBezTo>
                  <a:close/>
                  <a:moveTo>
                    <a:pt x="37165" y="20902"/>
                  </a:moveTo>
                  <a:cubicBezTo>
                    <a:pt x="39100" y="20902"/>
                    <a:pt x="40977" y="21703"/>
                    <a:pt x="42328" y="23154"/>
                  </a:cubicBezTo>
                  <a:cubicBezTo>
                    <a:pt x="42310" y="23154"/>
                    <a:pt x="42291" y="23154"/>
                    <a:pt x="42273" y="23154"/>
                  </a:cubicBezTo>
                  <a:cubicBezTo>
                    <a:pt x="40286" y="23154"/>
                    <a:pt x="38419" y="24100"/>
                    <a:pt x="37176" y="25547"/>
                  </a:cubicBezTo>
                  <a:cubicBezTo>
                    <a:pt x="37302" y="23871"/>
                    <a:pt x="36701" y="22303"/>
                    <a:pt x="35653" y="21076"/>
                  </a:cubicBezTo>
                  <a:lnTo>
                    <a:pt x="35653" y="21067"/>
                  </a:lnTo>
                  <a:cubicBezTo>
                    <a:pt x="36155" y="20956"/>
                    <a:pt x="36662" y="20902"/>
                    <a:pt x="37165" y="20902"/>
                  </a:cubicBezTo>
                  <a:close/>
                  <a:moveTo>
                    <a:pt x="124474" y="18856"/>
                  </a:moveTo>
                  <a:cubicBezTo>
                    <a:pt x="127057" y="18856"/>
                    <a:pt x="129639" y="20229"/>
                    <a:pt x="130536" y="22975"/>
                  </a:cubicBezTo>
                  <a:cubicBezTo>
                    <a:pt x="130751" y="23656"/>
                    <a:pt x="130867" y="24364"/>
                    <a:pt x="130867" y="25081"/>
                  </a:cubicBezTo>
                  <a:cubicBezTo>
                    <a:pt x="130388" y="24976"/>
                    <a:pt x="129906" y="24925"/>
                    <a:pt x="129426" y="24925"/>
                  </a:cubicBezTo>
                  <a:cubicBezTo>
                    <a:pt x="127574" y="24925"/>
                    <a:pt x="125776" y="25691"/>
                    <a:pt x="124487" y="27079"/>
                  </a:cubicBezTo>
                  <a:cubicBezTo>
                    <a:pt x="123206" y="25708"/>
                    <a:pt x="121414" y="24920"/>
                    <a:pt x="119532" y="24920"/>
                  </a:cubicBezTo>
                  <a:cubicBezTo>
                    <a:pt x="119048" y="24920"/>
                    <a:pt x="118564" y="24973"/>
                    <a:pt x="118089" y="25081"/>
                  </a:cubicBezTo>
                  <a:cubicBezTo>
                    <a:pt x="118089" y="24364"/>
                    <a:pt x="118197" y="23656"/>
                    <a:pt x="118412" y="22975"/>
                  </a:cubicBezTo>
                  <a:cubicBezTo>
                    <a:pt x="119308" y="20229"/>
                    <a:pt x="121891" y="18856"/>
                    <a:pt x="124474" y="18856"/>
                  </a:cubicBezTo>
                  <a:close/>
                  <a:moveTo>
                    <a:pt x="77629" y="18952"/>
                  </a:moveTo>
                  <a:cubicBezTo>
                    <a:pt x="80805" y="18952"/>
                    <a:pt x="83981" y="21031"/>
                    <a:pt x="84022" y="25188"/>
                  </a:cubicBezTo>
                  <a:cubicBezTo>
                    <a:pt x="83543" y="25084"/>
                    <a:pt x="83060" y="25032"/>
                    <a:pt x="82581" y="25032"/>
                  </a:cubicBezTo>
                  <a:cubicBezTo>
                    <a:pt x="80728" y="25032"/>
                    <a:pt x="78930" y="25798"/>
                    <a:pt x="77642" y="27187"/>
                  </a:cubicBezTo>
                  <a:cubicBezTo>
                    <a:pt x="76360" y="25816"/>
                    <a:pt x="74568" y="25027"/>
                    <a:pt x="72687" y="25027"/>
                  </a:cubicBezTo>
                  <a:cubicBezTo>
                    <a:pt x="72203" y="25027"/>
                    <a:pt x="71719" y="25081"/>
                    <a:pt x="71244" y="25188"/>
                  </a:cubicBezTo>
                  <a:cubicBezTo>
                    <a:pt x="71280" y="21031"/>
                    <a:pt x="74454" y="18952"/>
                    <a:pt x="77629" y="18952"/>
                  </a:cubicBezTo>
                  <a:close/>
                  <a:moveTo>
                    <a:pt x="100945" y="18952"/>
                  </a:moveTo>
                  <a:cubicBezTo>
                    <a:pt x="104119" y="18952"/>
                    <a:pt x="107295" y="21030"/>
                    <a:pt x="107337" y="25187"/>
                  </a:cubicBezTo>
                  <a:lnTo>
                    <a:pt x="107337" y="25187"/>
                  </a:lnTo>
                  <a:cubicBezTo>
                    <a:pt x="106865" y="25086"/>
                    <a:pt x="106389" y="25037"/>
                    <a:pt x="105918" y="25037"/>
                  </a:cubicBezTo>
                  <a:cubicBezTo>
                    <a:pt x="104057" y="25037"/>
                    <a:pt x="102256" y="25803"/>
                    <a:pt x="100957" y="27196"/>
                  </a:cubicBezTo>
                  <a:cubicBezTo>
                    <a:pt x="99676" y="25816"/>
                    <a:pt x="97883" y="25036"/>
                    <a:pt x="96002" y="25036"/>
                  </a:cubicBezTo>
                  <a:cubicBezTo>
                    <a:pt x="95518" y="25036"/>
                    <a:pt x="95034" y="25081"/>
                    <a:pt x="94559" y="25188"/>
                  </a:cubicBezTo>
                  <a:cubicBezTo>
                    <a:pt x="94595" y="21031"/>
                    <a:pt x="97769" y="18952"/>
                    <a:pt x="100945" y="18952"/>
                  </a:cubicBezTo>
                  <a:close/>
                  <a:moveTo>
                    <a:pt x="53997" y="19058"/>
                  </a:moveTo>
                  <a:cubicBezTo>
                    <a:pt x="56578" y="19058"/>
                    <a:pt x="59157" y="20432"/>
                    <a:pt x="60052" y="23181"/>
                  </a:cubicBezTo>
                  <a:cubicBezTo>
                    <a:pt x="60267" y="23853"/>
                    <a:pt x="60384" y="24570"/>
                    <a:pt x="60384" y="25278"/>
                  </a:cubicBezTo>
                  <a:cubicBezTo>
                    <a:pt x="59909" y="25176"/>
                    <a:pt x="59430" y="25126"/>
                    <a:pt x="58956" y="25126"/>
                  </a:cubicBezTo>
                  <a:cubicBezTo>
                    <a:pt x="57095" y="25126"/>
                    <a:pt x="55295" y="25893"/>
                    <a:pt x="53995" y="27285"/>
                  </a:cubicBezTo>
                  <a:cubicBezTo>
                    <a:pt x="52714" y="25905"/>
                    <a:pt x="50922" y="25126"/>
                    <a:pt x="49049" y="25126"/>
                  </a:cubicBezTo>
                  <a:cubicBezTo>
                    <a:pt x="48556" y="25126"/>
                    <a:pt x="48072" y="25180"/>
                    <a:pt x="47597" y="25278"/>
                  </a:cubicBezTo>
                  <a:cubicBezTo>
                    <a:pt x="47606" y="24570"/>
                    <a:pt x="47714" y="23853"/>
                    <a:pt x="47929" y="23181"/>
                  </a:cubicBezTo>
                  <a:cubicBezTo>
                    <a:pt x="48830" y="20434"/>
                    <a:pt x="51414" y="19058"/>
                    <a:pt x="53997" y="19058"/>
                  </a:cubicBezTo>
                  <a:close/>
                  <a:moveTo>
                    <a:pt x="7163" y="19140"/>
                  </a:moveTo>
                  <a:cubicBezTo>
                    <a:pt x="10339" y="19140"/>
                    <a:pt x="13516" y="21219"/>
                    <a:pt x="13556" y="25377"/>
                  </a:cubicBezTo>
                  <a:cubicBezTo>
                    <a:pt x="13079" y="25272"/>
                    <a:pt x="12598" y="25222"/>
                    <a:pt x="12120" y="25222"/>
                  </a:cubicBezTo>
                  <a:cubicBezTo>
                    <a:pt x="10263" y="25222"/>
                    <a:pt x="8460" y="25990"/>
                    <a:pt x="7163" y="27379"/>
                  </a:cubicBezTo>
                  <a:lnTo>
                    <a:pt x="7163" y="27379"/>
                  </a:lnTo>
                  <a:cubicBezTo>
                    <a:pt x="5882" y="26002"/>
                    <a:pt x="4092" y="25224"/>
                    <a:pt x="2212" y="25224"/>
                  </a:cubicBezTo>
                  <a:cubicBezTo>
                    <a:pt x="1728" y="25224"/>
                    <a:pt x="1245" y="25278"/>
                    <a:pt x="770" y="25377"/>
                  </a:cubicBezTo>
                  <a:cubicBezTo>
                    <a:pt x="810" y="21219"/>
                    <a:pt x="3987" y="19140"/>
                    <a:pt x="7163" y="19140"/>
                  </a:cubicBezTo>
                  <a:close/>
                  <a:moveTo>
                    <a:pt x="30465" y="19152"/>
                  </a:moveTo>
                  <a:cubicBezTo>
                    <a:pt x="33638" y="19152"/>
                    <a:pt x="36811" y="21228"/>
                    <a:pt x="36854" y="25382"/>
                  </a:cubicBezTo>
                  <a:lnTo>
                    <a:pt x="36854" y="25382"/>
                  </a:lnTo>
                  <a:cubicBezTo>
                    <a:pt x="36384" y="25282"/>
                    <a:pt x="35912" y="25234"/>
                    <a:pt x="35443" y="25234"/>
                  </a:cubicBezTo>
                  <a:cubicBezTo>
                    <a:pt x="33580" y="25234"/>
                    <a:pt x="31775" y="26000"/>
                    <a:pt x="30483" y="27393"/>
                  </a:cubicBezTo>
                  <a:cubicBezTo>
                    <a:pt x="29201" y="26013"/>
                    <a:pt x="27409" y="25233"/>
                    <a:pt x="25528" y="25233"/>
                  </a:cubicBezTo>
                  <a:cubicBezTo>
                    <a:pt x="25044" y="25233"/>
                    <a:pt x="24560" y="25287"/>
                    <a:pt x="24085" y="25386"/>
                  </a:cubicBezTo>
                  <a:cubicBezTo>
                    <a:pt x="24116" y="21231"/>
                    <a:pt x="27290" y="19152"/>
                    <a:pt x="30465" y="19152"/>
                  </a:cubicBezTo>
                  <a:close/>
                  <a:moveTo>
                    <a:pt x="119325" y="25304"/>
                  </a:moveTo>
                  <a:cubicBezTo>
                    <a:pt x="121264" y="25304"/>
                    <a:pt x="123133" y="26108"/>
                    <a:pt x="124478" y="27563"/>
                  </a:cubicBezTo>
                  <a:cubicBezTo>
                    <a:pt x="124458" y="27563"/>
                    <a:pt x="124438" y="27563"/>
                    <a:pt x="124418" y="27563"/>
                  </a:cubicBezTo>
                  <a:cubicBezTo>
                    <a:pt x="122550" y="27563"/>
                    <a:pt x="120782" y="28392"/>
                    <a:pt x="119541" y="29696"/>
                  </a:cubicBezTo>
                  <a:cubicBezTo>
                    <a:pt x="119622" y="28110"/>
                    <a:pt x="119039" y="26604"/>
                    <a:pt x="118045" y="25421"/>
                  </a:cubicBezTo>
                  <a:cubicBezTo>
                    <a:pt x="118472" y="25342"/>
                    <a:pt x="118900" y="25304"/>
                    <a:pt x="119325" y="25304"/>
                  </a:cubicBezTo>
                  <a:close/>
                  <a:moveTo>
                    <a:pt x="129625" y="25304"/>
                  </a:moveTo>
                  <a:cubicBezTo>
                    <a:pt x="130050" y="25304"/>
                    <a:pt x="130477" y="25342"/>
                    <a:pt x="130903" y="25421"/>
                  </a:cubicBezTo>
                  <a:cubicBezTo>
                    <a:pt x="129908" y="26604"/>
                    <a:pt x="129326" y="28101"/>
                    <a:pt x="129415" y="29696"/>
                  </a:cubicBezTo>
                  <a:cubicBezTo>
                    <a:pt x="128165" y="28392"/>
                    <a:pt x="126398" y="27563"/>
                    <a:pt x="124538" y="27563"/>
                  </a:cubicBezTo>
                  <a:cubicBezTo>
                    <a:pt x="124518" y="27563"/>
                    <a:pt x="124498" y="27563"/>
                    <a:pt x="124478" y="27563"/>
                  </a:cubicBezTo>
                  <a:cubicBezTo>
                    <a:pt x="125816" y="26108"/>
                    <a:pt x="127690" y="25304"/>
                    <a:pt x="129625" y="25304"/>
                  </a:cubicBezTo>
                  <a:close/>
                  <a:moveTo>
                    <a:pt x="95793" y="25402"/>
                  </a:moveTo>
                  <a:cubicBezTo>
                    <a:pt x="97728" y="25402"/>
                    <a:pt x="99603" y="26205"/>
                    <a:pt x="100948" y="27653"/>
                  </a:cubicBezTo>
                  <a:lnTo>
                    <a:pt x="100948" y="27653"/>
                  </a:lnTo>
                  <a:cubicBezTo>
                    <a:pt x="100945" y="27653"/>
                    <a:pt x="100942" y="27653"/>
                    <a:pt x="100939" y="27653"/>
                  </a:cubicBezTo>
                  <a:cubicBezTo>
                    <a:pt x="100919" y="27652"/>
                    <a:pt x="100900" y="27652"/>
                    <a:pt x="100880" y="27652"/>
                  </a:cubicBezTo>
                  <a:cubicBezTo>
                    <a:pt x="99020" y="27652"/>
                    <a:pt x="97252" y="28491"/>
                    <a:pt x="96011" y="29794"/>
                  </a:cubicBezTo>
                  <a:cubicBezTo>
                    <a:pt x="96091" y="28199"/>
                    <a:pt x="95509" y="26703"/>
                    <a:pt x="94514" y="25520"/>
                  </a:cubicBezTo>
                  <a:cubicBezTo>
                    <a:pt x="94940" y="25441"/>
                    <a:pt x="95368" y="25402"/>
                    <a:pt x="95793" y="25402"/>
                  </a:cubicBezTo>
                  <a:close/>
                  <a:moveTo>
                    <a:pt x="82779" y="25411"/>
                  </a:moveTo>
                  <a:cubicBezTo>
                    <a:pt x="83204" y="25411"/>
                    <a:pt x="83632" y="25450"/>
                    <a:pt x="84057" y="25529"/>
                  </a:cubicBezTo>
                  <a:cubicBezTo>
                    <a:pt x="83063" y="26703"/>
                    <a:pt x="82480" y="28208"/>
                    <a:pt x="82570" y="29803"/>
                  </a:cubicBezTo>
                  <a:cubicBezTo>
                    <a:pt x="81320" y="28500"/>
                    <a:pt x="79561" y="27661"/>
                    <a:pt x="77692" y="27661"/>
                  </a:cubicBezTo>
                  <a:cubicBezTo>
                    <a:pt x="77672" y="27661"/>
                    <a:pt x="77653" y="27661"/>
                    <a:pt x="77633" y="27662"/>
                  </a:cubicBezTo>
                  <a:cubicBezTo>
                    <a:pt x="78970" y="26214"/>
                    <a:pt x="80844" y="25411"/>
                    <a:pt x="82779" y="25411"/>
                  </a:cubicBezTo>
                  <a:close/>
                  <a:moveTo>
                    <a:pt x="59128" y="25506"/>
                  </a:moveTo>
                  <a:cubicBezTo>
                    <a:pt x="59557" y="25506"/>
                    <a:pt x="59990" y="25546"/>
                    <a:pt x="60420" y="25628"/>
                  </a:cubicBezTo>
                  <a:cubicBezTo>
                    <a:pt x="59434" y="26801"/>
                    <a:pt x="58852" y="28307"/>
                    <a:pt x="58932" y="29893"/>
                  </a:cubicBezTo>
                  <a:cubicBezTo>
                    <a:pt x="57697" y="28596"/>
                    <a:pt x="55941" y="27760"/>
                    <a:pt x="54083" y="27760"/>
                  </a:cubicBezTo>
                  <a:cubicBezTo>
                    <a:pt x="54054" y="27760"/>
                    <a:pt x="54024" y="27760"/>
                    <a:pt x="53995" y="27760"/>
                  </a:cubicBezTo>
                  <a:cubicBezTo>
                    <a:pt x="53975" y="27760"/>
                    <a:pt x="53955" y="27760"/>
                    <a:pt x="53935" y="27760"/>
                  </a:cubicBezTo>
                  <a:cubicBezTo>
                    <a:pt x="52067" y="27760"/>
                    <a:pt x="50308" y="28589"/>
                    <a:pt x="49058" y="29893"/>
                  </a:cubicBezTo>
                  <a:cubicBezTo>
                    <a:pt x="49138" y="28307"/>
                    <a:pt x="48565" y="26801"/>
                    <a:pt x="47561" y="25619"/>
                  </a:cubicBezTo>
                  <a:lnTo>
                    <a:pt x="47561" y="25619"/>
                  </a:lnTo>
                  <a:lnTo>
                    <a:pt x="47570" y="25628"/>
                  </a:lnTo>
                  <a:cubicBezTo>
                    <a:pt x="48002" y="25546"/>
                    <a:pt x="48436" y="25506"/>
                    <a:pt x="48867" y="25506"/>
                  </a:cubicBezTo>
                  <a:cubicBezTo>
                    <a:pt x="50796" y="25506"/>
                    <a:pt x="52663" y="26308"/>
                    <a:pt x="54004" y="27751"/>
                  </a:cubicBezTo>
                  <a:cubicBezTo>
                    <a:pt x="55337" y="26308"/>
                    <a:pt x="57203" y="25506"/>
                    <a:pt x="59128" y="25506"/>
                  </a:cubicBezTo>
                  <a:close/>
                  <a:moveTo>
                    <a:pt x="25327" y="25613"/>
                  </a:moveTo>
                  <a:cubicBezTo>
                    <a:pt x="27257" y="25613"/>
                    <a:pt x="29124" y="26416"/>
                    <a:pt x="30465" y="27859"/>
                  </a:cubicBezTo>
                  <a:lnTo>
                    <a:pt x="30465" y="27859"/>
                  </a:lnTo>
                  <a:cubicBezTo>
                    <a:pt x="30462" y="27859"/>
                    <a:pt x="30459" y="27859"/>
                    <a:pt x="30456" y="27859"/>
                  </a:cubicBezTo>
                  <a:cubicBezTo>
                    <a:pt x="30436" y="27859"/>
                    <a:pt x="30416" y="27858"/>
                    <a:pt x="30397" y="27858"/>
                  </a:cubicBezTo>
                  <a:cubicBezTo>
                    <a:pt x="28528" y="27858"/>
                    <a:pt x="26769" y="28697"/>
                    <a:pt x="25519" y="30000"/>
                  </a:cubicBezTo>
                  <a:cubicBezTo>
                    <a:pt x="25608" y="28414"/>
                    <a:pt x="25026" y="26909"/>
                    <a:pt x="24031" y="25735"/>
                  </a:cubicBezTo>
                  <a:cubicBezTo>
                    <a:pt x="24463" y="25653"/>
                    <a:pt x="24897" y="25613"/>
                    <a:pt x="25327" y="25613"/>
                  </a:cubicBezTo>
                  <a:close/>
                  <a:moveTo>
                    <a:pt x="106136" y="30070"/>
                  </a:moveTo>
                  <a:cubicBezTo>
                    <a:pt x="106135" y="30070"/>
                    <a:pt x="106135" y="30070"/>
                    <a:pt x="106134" y="30070"/>
                  </a:cubicBezTo>
                  <a:lnTo>
                    <a:pt x="106134" y="30070"/>
                  </a:lnTo>
                  <a:lnTo>
                    <a:pt x="106136" y="30072"/>
                  </a:lnTo>
                  <a:cubicBezTo>
                    <a:pt x="106136" y="30071"/>
                    <a:pt x="106136" y="30071"/>
                    <a:pt x="106136" y="30070"/>
                  </a:cubicBezTo>
                  <a:close/>
                  <a:moveTo>
                    <a:pt x="70806" y="20910"/>
                  </a:moveTo>
                  <a:cubicBezTo>
                    <a:pt x="71297" y="20910"/>
                    <a:pt x="71792" y="20961"/>
                    <a:pt x="72283" y="21067"/>
                  </a:cubicBezTo>
                  <a:cubicBezTo>
                    <a:pt x="71289" y="22321"/>
                    <a:pt x="70742" y="23907"/>
                    <a:pt x="70939" y="25574"/>
                  </a:cubicBezTo>
                  <a:cubicBezTo>
                    <a:pt x="71449" y="25460"/>
                    <a:pt x="71962" y="25404"/>
                    <a:pt x="72472" y="25404"/>
                  </a:cubicBezTo>
                  <a:cubicBezTo>
                    <a:pt x="74409" y="25404"/>
                    <a:pt x="76285" y="26207"/>
                    <a:pt x="77633" y="27662"/>
                  </a:cubicBezTo>
                  <a:cubicBezTo>
                    <a:pt x="77615" y="27661"/>
                    <a:pt x="77597" y="27661"/>
                    <a:pt x="77578" y="27661"/>
                  </a:cubicBezTo>
                  <a:cubicBezTo>
                    <a:pt x="75520" y="27661"/>
                    <a:pt x="73598" y="28670"/>
                    <a:pt x="72346" y="30197"/>
                  </a:cubicBezTo>
                  <a:cubicBezTo>
                    <a:pt x="72748" y="26467"/>
                    <a:pt x="69425" y="23154"/>
                    <a:pt x="65707" y="23154"/>
                  </a:cubicBezTo>
                  <a:cubicBezTo>
                    <a:pt x="65692" y="23154"/>
                    <a:pt x="65677" y="23154"/>
                    <a:pt x="65662" y="23154"/>
                  </a:cubicBezTo>
                  <a:cubicBezTo>
                    <a:pt x="67004" y="21705"/>
                    <a:pt x="68876" y="20910"/>
                    <a:pt x="70806" y="20910"/>
                  </a:cubicBezTo>
                  <a:close/>
                  <a:moveTo>
                    <a:pt x="112818" y="23450"/>
                  </a:moveTo>
                  <a:cubicBezTo>
                    <a:pt x="115995" y="23450"/>
                    <a:pt x="119174" y="25529"/>
                    <a:pt x="119218" y="29687"/>
                  </a:cubicBezTo>
                  <a:cubicBezTo>
                    <a:pt x="118738" y="29582"/>
                    <a:pt x="118254" y="29531"/>
                    <a:pt x="117774" y="29531"/>
                  </a:cubicBezTo>
                  <a:cubicBezTo>
                    <a:pt x="115916" y="29531"/>
                    <a:pt x="114117" y="30298"/>
                    <a:pt x="112821" y="31694"/>
                  </a:cubicBezTo>
                  <a:cubicBezTo>
                    <a:pt x="111548" y="30314"/>
                    <a:pt x="109756" y="29534"/>
                    <a:pt x="107874" y="29534"/>
                  </a:cubicBezTo>
                  <a:cubicBezTo>
                    <a:pt x="107391" y="29534"/>
                    <a:pt x="106907" y="29588"/>
                    <a:pt x="106432" y="29687"/>
                  </a:cubicBezTo>
                  <a:cubicBezTo>
                    <a:pt x="106468" y="25529"/>
                    <a:pt x="109642" y="23450"/>
                    <a:pt x="112818" y="23450"/>
                  </a:cubicBezTo>
                  <a:close/>
                  <a:moveTo>
                    <a:pt x="136132" y="23450"/>
                  </a:moveTo>
                  <a:cubicBezTo>
                    <a:pt x="139308" y="23450"/>
                    <a:pt x="142484" y="25529"/>
                    <a:pt x="142525" y="29687"/>
                  </a:cubicBezTo>
                  <a:cubicBezTo>
                    <a:pt x="142051" y="29585"/>
                    <a:pt x="141574" y="29535"/>
                    <a:pt x="141100" y="29535"/>
                  </a:cubicBezTo>
                  <a:cubicBezTo>
                    <a:pt x="139242" y="29535"/>
                    <a:pt x="137437" y="30301"/>
                    <a:pt x="136145" y="31694"/>
                  </a:cubicBezTo>
                  <a:cubicBezTo>
                    <a:pt x="134863" y="30314"/>
                    <a:pt x="133071" y="29534"/>
                    <a:pt x="131190" y="29534"/>
                  </a:cubicBezTo>
                  <a:cubicBezTo>
                    <a:pt x="130706" y="29534"/>
                    <a:pt x="130222" y="29588"/>
                    <a:pt x="129747" y="29687"/>
                  </a:cubicBezTo>
                  <a:cubicBezTo>
                    <a:pt x="129783" y="25529"/>
                    <a:pt x="132957" y="23450"/>
                    <a:pt x="136132" y="23450"/>
                  </a:cubicBezTo>
                  <a:close/>
                  <a:moveTo>
                    <a:pt x="89290" y="23558"/>
                  </a:moveTo>
                  <a:cubicBezTo>
                    <a:pt x="92466" y="23558"/>
                    <a:pt x="95642" y="25636"/>
                    <a:pt x="95679" y="29792"/>
                  </a:cubicBezTo>
                  <a:lnTo>
                    <a:pt x="95679" y="29792"/>
                  </a:lnTo>
                  <a:cubicBezTo>
                    <a:pt x="95202" y="29689"/>
                    <a:pt x="94721" y="29638"/>
                    <a:pt x="94245" y="29638"/>
                  </a:cubicBezTo>
                  <a:cubicBezTo>
                    <a:pt x="92389" y="29638"/>
                    <a:pt x="90595" y="30406"/>
                    <a:pt x="89299" y="31801"/>
                  </a:cubicBezTo>
                  <a:cubicBezTo>
                    <a:pt x="88025" y="30429"/>
                    <a:pt x="86246" y="29642"/>
                    <a:pt x="84376" y="29642"/>
                  </a:cubicBezTo>
                  <a:cubicBezTo>
                    <a:pt x="84365" y="29642"/>
                    <a:pt x="84355" y="29642"/>
                    <a:pt x="84344" y="29642"/>
                  </a:cubicBezTo>
                  <a:cubicBezTo>
                    <a:pt x="83860" y="29642"/>
                    <a:pt x="83376" y="29687"/>
                    <a:pt x="82902" y="29794"/>
                  </a:cubicBezTo>
                  <a:cubicBezTo>
                    <a:pt x="82937" y="25637"/>
                    <a:pt x="86114" y="23558"/>
                    <a:pt x="89290" y="23558"/>
                  </a:cubicBezTo>
                  <a:close/>
                  <a:moveTo>
                    <a:pt x="42335" y="23651"/>
                  </a:moveTo>
                  <a:cubicBezTo>
                    <a:pt x="45511" y="23651"/>
                    <a:pt x="48686" y="25727"/>
                    <a:pt x="48726" y="29884"/>
                  </a:cubicBezTo>
                  <a:cubicBezTo>
                    <a:pt x="48251" y="29782"/>
                    <a:pt x="47772" y="29732"/>
                    <a:pt x="47298" y="29732"/>
                  </a:cubicBezTo>
                  <a:cubicBezTo>
                    <a:pt x="45434" y="29732"/>
                    <a:pt x="43630" y="30499"/>
                    <a:pt x="42337" y="31891"/>
                  </a:cubicBezTo>
                  <a:cubicBezTo>
                    <a:pt x="41056" y="30511"/>
                    <a:pt x="39264" y="29731"/>
                    <a:pt x="37382" y="29731"/>
                  </a:cubicBezTo>
                  <a:cubicBezTo>
                    <a:pt x="36898" y="29731"/>
                    <a:pt x="36415" y="29785"/>
                    <a:pt x="35940" y="29884"/>
                  </a:cubicBezTo>
                  <a:cubicBezTo>
                    <a:pt x="35980" y="25729"/>
                    <a:pt x="39158" y="23651"/>
                    <a:pt x="42335" y="23651"/>
                  </a:cubicBezTo>
                  <a:close/>
                  <a:moveTo>
                    <a:pt x="65651" y="23651"/>
                  </a:moveTo>
                  <a:cubicBezTo>
                    <a:pt x="68826" y="23651"/>
                    <a:pt x="72001" y="25727"/>
                    <a:pt x="72041" y="29884"/>
                  </a:cubicBezTo>
                  <a:cubicBezTo>
                    <a:pt x="71568" y="29782"/>
                    <a:pt x="71091" y="29732"/>
                    <a:pt x="70617" y="29732"/>
                  </a:cubicBezTo>
                  <a:cubicBezTo>
                    <a:pt x="68758" y="29732"/>
                    <a:pt x="66952" y="30499"/>
                    <a:pt x="65653" y="31891"/>
                  </a:cubicBezTo>
                  <a:cubicBezTo>
                    <a:pt x="64371" y="30511"/>
                    <a:pt x="62579" y="29731"/>
                    <a:pt x="60697" y="29731"/>
                  </a:cubicBezTo>
                  <a:cubicBezTo>
                    <a:pt x="60214" y="29731"/>
                    <a:pt x="59730" y="29785"/>
                    <a:pt x="59255" y="29884"/>
                  </a:cubicBezTo>
                  <a:cubicBezTo>
                    <a:pt x="59295" y="25729"/>
                    <a:pt x="62473" y="23651"/>
                    <a:pt x="65651" y="23651"/>
                  </a:cubicBezTo>
                  <a:close/>
                  <a:moveTo>
                    <a:pt x="18808" y="23757"/>
                  </a:moveTo>
                  <a:cubicBezTo>
                    <a:pt x="21978" y="23757"/>
                    <a:pt x="25149" y="25829"/>
                    <a:pt x="25196" y="29978"/>
                  </a:cubicBezTo>
                  <a:lnTo>
                    <a:pt x="25196" y="29978"/>
                  </a:lnTo>
                  <a:cubicBezTo>
                    <a:pt x="24721" y="29876"/>
                    <a:pt x="24243" y="29826"/>
                    <a:pt x="23769" y="29826"/>
                  </a:cubicBezTo>
                  <a:cubicBezTo>
                    <a:pt x="21911" y="29826"/>
                    <a:pt x="20114" y="30592"/>
                    <a:pt x="18825" y="31981"/>
                  </a:cubicBezTo>
                  <a:cubicBezTo>
                    <a:pt x="17544" y="30610"/>
                    <a:pt x="15752" y="29821"/>
                    <a:pt x="13870" y="29821"/>
                  </a:cubicBezTo>
                  <a:cubicBezTo>
                    <a:pt x="13386" y="29830"/>
                    <a:pt x="12902" y="29875"/>
                    <a:pt x="12427" y="29982"/>
                  </a:cubicBezTo>
                  <a:cubicBezTo>
                    <a:pt x="12463" y="25834"/>
                    <a:pt x="15635" y="23757"/>
                    <a:pt x="18808" y="23757"/>
                  </a:cubicBezTo>
                  <a:close/>
                  <a:moveTo>
                    <a:pt x="117967" y="29909"/>
                  </a:moveTo>
                  <a:cubicBezTo>
                    <a:pt x="118392" y="29909"/>
                    <a:pt x="118820" y="29948"/>
                    <a:pt x="119245" y="30027"/>
                  </a:cubicBezTo>
                  <a:cubicBezTo>
                    <a:pt x="118253" y="31208"/>
                    <a:pt x="117671" y="32700"/>
                    <a:pt x="117757" y="34292"/>
                  </a:cubicBezTo>
                  <a:lnTo>
                    <a:pt x="117757" y="34292"/>
                  </a:lnTo>
                  <a:cubicBezTo>
                    <a:pt x="116507" y="32989"/>
                    <a:pt x="114740" y="32159"/>
                    <a:pt x="112880" y="32159"/>
                  </a:cubicBezTo>
                  <a:cubicBezTo>
                    <a:pt x="112860" y="32159"/>
                    <a:pt x="112840" y="32160"/>
                    <a:pt x="112821" y="32160"/>
                  </a:cubicBezTo>
                  <a:cubicBezTo>
                    <a:pt x="114158" y="30712"/>
                    <a:pt x="116031" y="29909"/>
                    <a:pt x="117967" y="29909"/>
                  </a:cubicBezTo>
                  <a:close/>
                  <a:moveTo>
                    <a:pt x="84144" y="30017"/>
                  </a:moveTo>
                  <a:cubicBezTo>
                    <a:pt x="86080" y="30017"/>
                    <a:pt x="87953" y="30820"/>
                    <a:pt x="89290" y="32267"/>
                  </a:cubicBezTo>
                  <a:cubicBezTo>
                    <a:pt x="89271" y="32267"/>
                    <a:pt x="89251" y="32267"/>
                    <a:pt x="89231" y="32267"/>
                  </a:cubicBezTo>
                  <a:cubicBezTo>
                    <a:pt x="87362" y="32267"/>
                    <a:pt x="85595" y="33105"/>
                    <a:pt x="84353" y="34409"/>
                  </a:cubicBezTo>
                  <a:cubicBezTo>
                    <a:pt x="84443" y="32814"/>
                    <a:pt x="83851" y="31317"/>
                    <a:pt x="82866" y="30135"/>
                  </a:cubicBezTo>
                  <a:cubicBezTo>
                    <a:pt x="83291" y="30056"/>
                    <a:pt x="83719" y="30017"/>
                    <a:pt x="84144" y="30017"/>
                  </a:cubicBezTo>
                  <a:close/>
                  <a:moveTo>
                    <a:pt x="94437" y="30017"/>
                  </a:moveTo>
                  <a:cubicBezTo>
                    <a:pt x="94862" y="30017"/>
                    <a:pt x="95289" y="30056"/>
                    <a:pt x="95715" y="30135"/>
                  </a:cubicBezTo>
                  <a:cubicBezTo>
                    <a:pt x="94729" y="31317"/>
                    <a:pt x="94138" y="32814"/>
                    <a:pt x="94228" y="34409"/>
                  </a:cubicBezTo>
                  <a:cubicBezTo>
                    <a:pt x="92977" y="33105"/>
                    <a:pt x="91218" y="32267"/>
                    <a:pt x="89350" y="32267"/>
                  </a:cubicBezTo>
                  <a:cubicBezTo>
                    <a:pt x="89333" y="32267"/>
                    <a:pt x="89316" y="32267"/>
                    <a:pt x="89299" y="32267"/>
                  </a:cubicBezTo>
                  <a:lnTo>
                    <a:pt x="89299" y="32267"/>
                  </a:lnTo>
                  <a:cubicBezTo>
                    <a:pt x="90637" y="30820"/>
                    <a:pt x="92504" y="30017"/>
                    <a:pt x="94437" y="30017"/>
                  </a:cubicBezTo>
                  <a:close/>
                  <a:moveTo>
                    <a:pt x="47484" y="30107"/>
                  </a:moveTo>
                  <a:cubicBezTo>
                    <a:pt x="47908" y="30107"/>
                    <a:pt x="48336" y="30145"/>
                    <a:pt x="48762" y="30224"/>
                  </a:cubicBezTo>
                  <a:cubicBezTo>
                    <a:pt x="47767" y="31407"/>
                    <a:pt x="47185" y="32912"/>
                    <a:pt x="47275" y="34498"/>
                  </a:cubicBezTo>
                  <a:cubicBezTo>
                    <a:pt x="46024" y="33195"/>
                    <a:pt x="44256" y="32357"/>
                    <a:pt x="42396" y="32357"/>
                  </a:cubicBezTo>
                  <a:cubicBezTo>
                    <a:pt x="42377" y="32357"/>
                    <a:pt x="42357" y="32357"/>
                    <a:pt x="42337" y="32357"/>
                  </a:cubicBezTo>
                  <a:cubicBezTo>
                    <a:pt x="43675" y="30909"/>
                    <a:pt x="45548" y="30107"/>
                    <a:pt x="47484" y="30107"/>
                  </a:cubicBezTo>
                  <a:close/>
                  <a:moveTo>
                    <a:pt x="60497" y="30107"/>
                  </a:moveTo>
                  <a:cubicBezTo>
                    <a:pt x="62433" y="30107"/>
                    <a:pt x="64308" y="30911"/>
                    <a:pt x="65653" y="32366"/>
                  </a:cubicBezTo>
                  <a:lnTo>
                    <a:pt x="65653" y="32366"/>
                  </a:lnTo>
                  <a:cubicBezTo>
                    <a:pt x="65650" y="32366"/>
                    <a:pt x="65647" y="32366"/>
                    <a:pt x="65644" y="32366"/>
                  </a:cubicBezTo>
                  <a:cubicBezTo>
                    <a:pt x="65624" y="32366"/>
                    <a:pt x="65604" y="32366"/>
                    <a:pt x="65584" y="32366"/>
                  </a:cubicBezTo>
                  <a:cubicBezTo>
                    <a:pt x="63715" y="32366"/>
                    <a:pt x="61957" y="33195"/>
                    <a:pt x="60706" y="34498"/>
                  </a:cubicBezTo>
                  <a:cubicBezTo>
                    <a:pt x="60796" y="32912"/>
                    <a:pt x="60214" y="31407"/>
                    <a:pt x="59219" y="30224"/>
                  </a:cubicBezTo>
                  <a:cubicBezTo>
                    <a:pt x="59644" y="30145"/>
                    <a:pt x="60072" y="30107"/>
                    <a:pt x="60497" y="30107"/>
                  </a:cubicBezTo>
                  <a:close/>
                  <a:moveTo>
                    <a:pt x="106093" y="25399"/>
                  </a:moveTo>
                  <a:cubicBezTo>
                    <a:pt x="106554" y="25399"/>
                    <a:pt x="107019" y="25445"/>
                    <a:pt x="107480" y="25538"/>
                  </a:cubicBezTo>
                  <a:cubicBezTo>
                    <a:pt x="106477" y="26801"/>
                    <a:pt x="105930" y="28395"/>
                    <a:pt x="106136" y="30070"/>
                  </a:cubicBezTo>
                  <a:lnTo>
                    <a:pt x="106136" y="30070"/>
                  </a:lnTo>
                  <a:cubicBezTo>
                    <a:pt x="106645" y="29957"/>
                    <a:pt x="107158" y="29902"/>
                    <a:pt x="107667" y="29902"/>
                  </a:cubicBezTo>
                  <a:cubicBezTo>
                    <a:pt x="109601" y="29902"/>
                    <a:pt x="111474" y="30700"/>
                    <a:pt x="112821" y="32160"/>
                  </a:cubicBezTo>
                  <a:cubicBezTo>
                    <a:pt x="112802" y="32160"/>
                    <a:pt x="112783" y="32160"/>
                    <a:pt x="112764" y="32160"/>
                  </a:cubicBezTo>
                  <a:cubicBezTo>
                    <a:pt x="110778" y="32160"/>
                    <a:pt x="108911" y="33096"/>
                    <a:pt x="107659" y="34543"/>
                  </a:cubicBezTo>
                  <a:cubicBezTo>
                    <a:pt x="107785" y="32877"/>
                    <a:pt x="107175" y="31300"/>
                    <a:pt x="106127" y="30072"/>
                  </a:cubicBezTo>
                  <a:cubicBezTo>
                    <a:pt x="106130" y="30071"/>
                    <a:pt x="106132" y="30071"/>
                    <a:pt x="106134" y="30070"/>
                  </a:cubicBezTo>
                  <a:lnTo>
                    <a:pt x="106134" y="30070"/>
                  </a:lnTo>
                  <a:lnTo>
                    <a:pt x="106127" y="30063"/>
                  </a:lnTo>
                  <a:cubicBezTo>
                    <a:pt x="104875" y="28607"/>
                    <a:pt x="102990" y="27652"/>
                    <a:pt x="100995" y="27652"/>
                  </a:cubicBezTo>
                  <a:cubicBezTo>
                    <a:pt x="100979" y="27652"/>
                    <a:pt x="100964" y="27652"/>
                    <a:pt x="100948" y="27653"/>
                  </a:cubicBezTo>
                  <a:lnTo>
                    <a:pt x="100948" y="27653"/>
                  </a:lnTo>
                  <a:cubicBezTo>
                    <a:pt x="102286" y="26199"/>
                    <a:pt x="104161" y="25399"/>
                    <a:pt x="106093" y="25399"/>
                  </a:cubicBezTo>
                  <a:close/>
                  <a:moveTo>
                    <a:pt x="13651" y="30209"/>
                  </a:moveTo>
                  <a:cubicBezTo>
                    <a:pt x="15587" y="30209"/>
                    <a:pt x="17458" y="31009"/>
                    <a:pt x="18799" y="32455"/>
                  </a:cubicBezTo>
                  <a:lnTo>
                    <a:pt x="18799" y="32455"/>
                  </a:lnTo>
                  <a:cubicBezTo>
                    <a:pt x="18788" y="32455"/>
                    <a:pt x="18777" y="32455"/>
                    <a:pt x="18766" y="32455"/>
                  </a:cubicBezTo>
                  <a:cubicBezTo>
                    <a:pt x="16897" y="32455"/>
                    <a:pt x="15129" y="33294"/>
                    <a:pt x="13888" y="34597"/>
                  </a:cubicBezTo>
                  <a:cubicBezTo>
                    <a:pt x="13968" y="33002"/>
                    <a:pt x="13386" y="31497"/>
                    <a:pt x="12391" y="30323"/>
                  </a:cubicBezTo>
                  <a:cubicBezTo>
                    <a:pt x="12811" y="30247"/>
                    <a:pt x="13233" y="30209"/>
                    <a:pt x="13651" y="30209"/>
                  </a:cubicBezTo>
                  <a:close/>
                  <a:moveTo>
                    <a:pt x="23971" y="30205"/>
                  </a:moveTo>
                  <a:cubicBezTo>
                    <a:pt x="24396" y="30205"/>
                    <a:pt x="24824" y="30244"/>
                    <a:pt x="25250" y="30323"/>
                  </a:cubicBezTo>
                  <a:cubicBezTo>
                    <a:pt x="24255" y="31497"/>
                    <a:pt x="23673" y="33002"/>
                    <a:pt x="23753" y="34597"/>
                  </a:cubicBezTo>
                  <a:cubicBezTo>
                    <a:pt x="22512" y="33294"/>
                    <a:pt x="20744" y="32455"/>
                    <a:pt x="18884" y="32455"/>
                  </a:cubicBezTo>
                  <a:cubicBezTo>
                    <a:pt x="18864" y="32455"/>
                    <a:pt x="18845" y="32455"/>
                    <a:pt x="18825" y="32455"/>
                  </a:cubicBezTo>
                  <a:cubicBezTo>
                    <a:pt x="20162" y="31008"/>
                    <a:pt x="22036" y="30205"/>
                    <a:pt x="23971" y="30205"/>
                  </a:cubicBezTo>
                  <a:close/>
                  <a:moveTo>
                    <a:pt x="35606" y="25605"/>
                  </a:moveTo>
                  <a:cubicBezTo>
                    <a:pt x="36068" y="25605"/>
                    <a:pt x="36534" y="25651"/>
                    <a:pt x="36997" y="25744"/>
                  </a:cubicBezTo>
                  <a:cubicBezTo>
                    <a:pt x="35993" y="26999"/>
                    <a:pt x="35438" y="28593"/>
                    <a:pt x="35644" y="30269"/>
                  </a:cubicBezTo>
                  <a:cubicBezTo>
                    <a:pt x="36150" y="30158"/>
                    <a:pt x="36661" y="30103"/>
                    <a:pt x="37168" y="30103"/>
                  </a:cubicBezTo>
                  <a:cubicBezTo>
                    <a:pt x="39104" y="30103"/>
                    <a:pt x="40980" y="30899"/>
                    <a:pt x="42329" y="32357"/>
                  </a:cubicBezTo>
                  <a:lnTo>
                    <a:pt x="42329" y="32357"/>
                  </a:lnTo>
                  <a:cubicBezTo>
                    <a:pt x="42313" y="32357"/>
                    <a:pt x="42297" y="32357"/>
                    <a:pt x="42282" y="32357"/>
                  </a:cubicBezTo>
                  <a:cubicBezTo>
                    <a:pt x="40295" y="32357"/>
                    <a:pt x="38428" y="33302"/>
                    <a:pt x="37176" y="34749"/>
                  </a:cubicBezTo>
                  <a:cubicBezTo>
                    <a:pt x="37302" y="33074"/>
                    <a:pt x="36692" y="31497"/>
                    <a:pt x="35644" y="30269"/>
                  </a:cubicBezTo>
                  <a:cubicBezTo>
                    <a:pt x="34392" y="28813"/>
                    <a:pt x="32507" y="27858"/>
                    <a:pt x="30511" y="27858"/>
                  </a:cubicBezTo>
                  <a:cubicBezTo>
                    <a:pt x="30496" y="27858"/>
                    <a:pt x="30480" y="27859"/>
                    <a:pt x="30465" y="27859"/>
                  </a:cubicBezTo>
                  <a:lnTo>
                    <a:pt x="30465" y="27859"/>
                  </a:lnTo>
                  <a:cubicBezTo>
                    <a:pt x="31803" y="26405"/>
                    <a:pt x="33672" y="25605"/>
                    <a:pt x="35606" y="25605"/>
                  </a:cubicBezTo>
                  <a:close/>
                  <a:moveTo>
                    <a:pt x="124475" y="28056"/>
                  </a:moveTo>
                  <a:cubicBezTo>
                    <a:pt x="127650" y="28056"/>
                    <a:pt x="130827" y="30135"/>
                    <a:pt x="130867" y="34292"/>
                  </a:cubicBezTo>
                  <a:cubicBezTo>
                    <a:pt x="130389" y="34187"/>
                    <a:pt x="129906" y="34136"/>
                    <a:pt x="129427" y="34136"/>
                  </a:cubicBezTo>
                  <a:cubicBezTo>
                    <a:pt x="127574" y="34136"/>
                    <a:pt x="125776" y="34904"/>
                    <a:pt x="124487" y="36299"/>
                  </a:cubicBezTo>
                  <a:cubicBezTo>
                    <a:pt x="123213" y="34927"/>
                    <a:pt x="121434" y="34140"/>
                    <a:pt x="119564" y="34140"/>
                  </a:cubicBezTo>
                  <a:cubicBezTo>
                    <a:pt x="119553" y="34140"/>
                    <a:pt x="119543" y="34140"/>
                    <a:pt x="119532" y="34140"/>
                  </a:cubicBezTo>
                  <a:cubicBezTo>
                    <a:pt x="119048" y="34140"/>
                    <a:pt x="118564" y="34185"/>
                    <a:pt x="118089" y="34292"/>
                  </a:cubicBezTo>
                  <a:cubicBezTo>
                    <a:pt x="118125" y="30135"/>
                    <a:pt x="121299" y="28056"/>
                    <a:pt x="124475" y="28056"/>
                  </a:cubicBezTo>
                  <a:close/>
                  <a:moveTo>
                    <a:pt x="100943" y="28163"/>
                  </a:moveTo>
                  <a:cubicBezTo>
                    <a:pt x="104120" y="28163"/>
                    <a:pt x="107296" y="30242"/>
                    <a:pt x="107337" y="34400"/>
                  </a:cubicBezTo>
                  <a:cubicBezTo>
                    <a:pt x="106858" y="34295"/>
                    <a:pt x="106375" y="34244"/>
                    <a:pt x="105896" y="34244"/>
                  </a:cubicBezTo>
                  <a:cubicBezTo>
                    <a:pt x="104045" y="34244"/>
                    <a:pt x="102248" y="35008"/>
                    <a:pt x="100952" y="36393"/>
                  </a:cubicBezTo>
                  <a:lnTo>
                    <a:pt x="100952" y="36393"/>
                  </a:lnTo>
                  <a:cubicBezTo>
                    <a:pt x="99679" y="35024"/>
                    <a:pt x="97893" y="34247"/>
                    <a:pt x="96025" y="34247"/>
                  </a:cubicBezTo>
                  <a:cubicBezTo>
                    <a:pt x="96014" y="34247"/>
                    <a:pt x="96004" y="34247"/>
                    <a:pt x="95993" y="34248"/>
                  </a:cubicBezTo>
                  <a:cubicBezTo>
                    <a:pt x="95509" y="34248"/>
                    <a:pt x="95025" y="34292"/>
                    <a:pt x="94550" y="34400"/>
                  </a:cubicBezTo>
                  <a:cubicBezTo>
                    <a:pt x="94590" y="30242"/>
                    <a:pt x="97767" y="28163"/>
                    <a:pt x="100943" y="28163"/>
                  </a:cubicBezTo>
                  <a:close/>
                  <a:moveTo>
                    <a:pt x="77631" y="28160"/>
                  </a:moveTo>
                  <a:cubicBezTo>
                    <a:pt x="80803" y="28160"/>
                    <a:pt x="83975" y="30235"/>
                    <a:pt x="84021" y="34387"/>
                  </a:cubicBezTo>
                  <a:lnTo>
                    <a:pt x="84021" y="34387"/>
                  </a:lnTo>
                  <a:cubicBezTo>
                    <a:pt x="83552" y="34288"/>
                    <a:pt x="83080" y="34239"/>
                    <a:pt x="82612" y="34239"/>
                  </a:cubicBezTo>
                  <a:cubicBezTo>
                    <a:pt x="80751" y="34239"/>
                    <a:pt x="78950" y="35006"/>
                    <a:pt x="77651" y="36398"/>
                  </a:cubicBezTo>
                  <a:cubicBezTo>
                    <a:pt x="76377" y="35026"/>
                    <a:pt x="74589" y="34247"/>
                    <a:pt x="72710" y="34247"/>
                  </a:cubicBezTo>
                  <a:cubicBezTo>
                    <a:pt x="72699" y="34247"/>
                    <a:pt x="72688" y="34247"/>
                    <a:pt x="72678" y="34248"/>
                  </a:cubicBezTo>
                  <a:cubicBezTo>
                    <a:pt x="72194" y="34248"/>
                    <a:pt x="71710" y="34292"/>
                    <a:pt x="71235" y="34400"/>
                  </a:cubicBezTo>
                  <a:cubicBezTo>
                    <a:pt x="71275" y="30241"/>
                    <a:pt x="74454" y="28160"/>
                    <a:pt x="77631" y="28160"/>
                  </a:cubicBezTo>
                  <a:close/>
                  <a:moveTo>
                    <a:pt x="53992" y="28260"/>
                  </a:moveTo>
                  <a:cubicBezTo>
                    <a:pt x="57167" y="28260"/>
                    <a:pt x="60343" y="30336"/>
                    <a:pt x="60384" y="34488"/>
                  </a:cubicBezTo>
                  <a:lnTo>
                    <a:pt x="60384" y="34488"/>
                  </a:lnTo>
                  <a:cubicBezTo>
                    <a:pt x="59912" y="34387"/>
                    <a:pt x="59436" y="34338"/>
                    <a:pt x="58965" y="34338"/>
                  </a:cubicBezTo>
                  <a:cubicBezTo>
                    <a:pt x="57104" y="34338"/>
                    <a:pt x="55304" y="35104"/>
                    <a:pt x="54004" y="36497"/>
                  </a:cubicBezTo>
                  <a:cubicBezTo>
                    <a:pt x="52723" y="35117"/>
                    <a:pt x="50931" y="34337"/>
                    <a:pt x="49049" y="34337"/>
                  </a:cubicBezTo>
                  <a:cubicBezTo>
                    <a:pt x="48565" y="34337"/>
                    <a:pt x="48081" y="34391"/>
                    <a:pt x="47606" y="34489"/>
                  </a:cubicBezTo>
                  <a:cubicBezTo>
                    <a:pt x="47642" y="30336"/>
                    <a:pt x="50816" y="28260"/>
                    <a:pt x="53992" y="28260"/>
                  </a:cubicBezTo>
                  <a:close/>
                  <a:moveTo>
                    <a:pt x="7166" y="28348"/>
                  </a:moveTo>
                  <a:cubicBezTo>
                    <a:pt x="10341" y="28348"/>
                    <a:pt x="13516" y="30427"/>
                    <a:pt x="13556" y="34588"/>
                  </a:cubicBezTo>
                  <a:cubicBezTo>
                    <a:pt x="13083" y="34486"/>
                    <a:pt x="12605" y="34436"/>
                    <a:pt x="12131" y="34436"/>
                  </a:cubicBezTo>
                  <a:cubicBezTo>
                    <a:pt x="10273" y="34436"/>
                    <a:pt x="8469" y="35201"/>
                    <a:pt x="7176" y="36586"/>
                  </a:cubicBezTo>
                  <a:cubicBezTo>
                    <a:pt x="5893" y="35223"/>
                    <a:pt x="4106" y="34445"/>
                    <a:pt x="2227" y="34445"/>
                  </a:cubicBezTo>
                  <a:cubicBezTo>
                    <a:pt x="2216" y="34445"/>
                    <a:pt x="2205" y="34445"/>
                    <a:pt x="2194" y="34445"/>
                  </a:cubicBezTo>
                  <a:lnTo>
                    <a:pt x="2212" y="34427"/>
                  </a:lnTo>
                  <a:cubicBezTo>
                    <a:pt x="1728" y="34427"/>
                    <a:pt x="1245" y="34481"/>
                    <a:pt x="770" y="34588"/>
                  </a:cubicBezTo>
                  <a:cubicBezTo>
                    <a:pt x="810" y="30429"/>
                    <a:pt x="3988" y="28348"/>
                    <a:pt x="7166" y="28348"/>
                  </a:cubicBezTo>
                  <a:close/>
                  <a:moveTo>
                    <a:pt x="30465" y="28364"/>
                  </a:moveTo>
                  <a:cubicBezTo>
                    <a:pt x="33638" y="28364"/>
                    <a:pt x="36811" y="30439"/>
                    <a:pt x="36854" y="34593"/>
                  </a:cubicBezTo>
                  <a:lnTo>
                    <a:pt x="36854" y="34593"/>
                  </a:lnTo>
                  <a:cubicBezTo>
                    <a:pt x="36384" y="34494"/>
                    <a:pt x="35912" y="34445"/>
                    <a:pt x="35443" y="34445"/>
                  </a:cubicBezTo>
                  <a:cubicBezTo>
                    <a:pt x="33580" y="34445"/>
                    <a:pt x="31775" y="35212"/>
                    <a:pt x="30483" y="36604"/>
                  </a:cubicBezTo>
                  <a:cubicBezTo>
                    <a:pt x="29201" y="35224"/>
                    <a:pt x="27409" y="34445"/>
                    <a:pt x="25528" y="34445"/>
                  </a:cubicBezTo>
                  <a:cubicBezTo>
                    <a:pt x="25044" y="34445"/>
                    <a:pt x="24560" y="34498"/>
                    <a:pt x="24085" y="34597"/>
                  </a:cubicBezTo>
                  <a:cubicBezTo>
                    <a:pt x="24116" y="30443"/>
                    <a:pt x="27290" y="28364"/>
                    <a:pt x="30465" y="28364"/>
                  </a:cubicBezTo>
                  <a:close/>
                  <a:moveTo>
                    <a:pt x="119327" y="34515"/>
                  </a:moveTo>
                  <a:cubicBezTo>
                    <a:pt x="121267" y="34515"/>
                    <a:pt x="123141" y="35318"/>
                    <a:pt x="124478" y="36765"/>
                  </a:cubicBezTo>
                  <a:cubicBezTo>
                    <a:pt x="124458" y="36765"/>
                    <a:pt x="124439" y="36765"/>
                    <a:pt x="124419" y="36765"/>
                  </a:cubicBezTo>
                  <a:cubicBezTo>
                    <a:pt x="122550" y="36765"/>
                    <a:pt x="120782" y="37604"/>
                    <a:pt x="119541" y="38907"/>
                  </a:cubicBezTo>
                  <a:cubicBezTo>
                    <a:pt x="119622" y="37312"/>
                    <a:pt x="119039" y="35816"/>
                    <a:pt x="118045" y="34633"/>
                  </a:cubicBezTo>
                  <a:cubicBezTo>
                    <a:pt x="118472" y="34554"/>
                    <a:pt x="118901" y="34515"/>
                    <a:pt x="119327" y="34515"/>
                  </a:cubicBezTo>
                  <a:close/>
                  <a:moveTo>
                    <a:pt x="129624" y="34515"/>
                  </a:moveTo>
                  <a:cubicBezTo>
                    <a:pt x="130049" y="34515"/>
                    <a:pt x="130477" y="34554"/>
                    <a:pt x="130903" y="34633"/>
                  </a:cubicBezTo>
                  <a:cubicBezTo>
                    <a:pt x="129908" y="35816"/>
                    <a:pt x="129326" y="37312"/>
                    <a:pt x="129415" y="38907"/>
                  </a:cubicBezTo>
                  <a:cubicBezTo>
                    <a:pt x="128165" y="37604"/>
                    <a:pt x="126397" y="36765"/>
                    <a:pt x="124537" y="36765"/>
                  </a:cubicBezTo>
                  <a:cubicBezTo>
                    <a:pt x="124517" y="36765"/>
                    <a:pt x="124498" y="36765"/>
                    <a:pt x="124478" y="36765"/>
                  </a:cubicBezTo>
                  <a:cubicBezTo>
                    <a:pt x="125815" y="35318"/>
                    <a:pt x="127689" y="34515"/>
                    <a:pt x="129624" y="34515"/>
                  </a:cubicBezTo>
                  <a:close/>
                  <a:moveTo>
                    <a:pt x="82770" y="34620"/>
                  </a:moveTo>
                  <a:cubicBezTo>
                    <a:pt x="83198" y="34620"/>
                    <a:pt x="83629" y="34660"/>
                    <a:pt x="84057" y="34740"/>
                  </a:cubicBezTo>
                  <a:cubicBezTo>
                    <a:pt x="83556" y="35341"/>
                    <a:pt x="83152" y="36031"/>
                    <a:pt x="82893" y="36765"/>
                  </a:cubicBezTo>
                  <a:lnTo>
                    <a:pt x="82875" y="36765"/>
                  </a:lnTo>
                  <a:cubicBezTo>
                    <a:pt x="82633" y="37473"/>
                    <a:pt x="82534" y="38208"/>
                    <a:pt x="82570" y="38952"/>
                  </a:cubicBezTo>
                  <a:cubicBezTo>
                    <a:pt x="81324" y="37644"/>
                    <a:pt x="79559" y="36810"/>
                    <a:pt x="77695" y="36810"/>
                  </a:cubicBezTo>
                  <a:cubicBezTo>
                    <a:pt x="79026" y="35399"/>
                    <a:pt x="80871" y="34620"/>
                    <a:pt x="82770" y="34620"/>
                  </a:cubicBezTo>
                  <a:close/>
                  <a:moveTo>
                    <a:pt x="95806" y="34620"/>
                  </a:moveTo>
                  <a:cubicBezTo>
                    <a:pt x="97710" y="34620"/>
                    <a:pt x="99556" y="35399"/>
                    <a:pt x="100894" y="36810"/>
                  </a:cubicBezTo>
                  <a:cubicBezTo>
                    <a:pt x="99021" y="36810"/>
                    <a:pt x="97256" y="37644"/>
                    <a:pt x="96011" y="38952"/>
                  </a:cubicBezTo>
                  <a:cubicBezTo>
                    <a:pt x="96047" y="38208"/>
                    <a:pt x="95948" y="37473"/>
                    <a:pt x="95706" y="36765"/>
                  </a:cubicBezTo>
                  <a:lnTo>
                    <a:pt x="95679" y="36765"/>
                  </a:lnTo>
                  <a:cubicBezTo>
                    <a:pt x="95419" y="36031"/>
                    <a:pt x="95025" y="35341"/>
                    <a:pt x="94514" y="34740"/>
                  </a:cubicBezTo>
                  <a:cubicBezTo>
                    <a:pt x="94944" y="34660"/>
                    <a:pt x="95377" y="34620"/>
                    <a:pt x="95806" y="34620"/>
                  </a:cubicBezTo>
                  <a:close/>
                  <a:moveTo>
                    <a:pt x="59142" y="34720"/>
                  </a:moveTo>
                  <a:cubicBezTo>
                    <a:pt x="59570" y="34720"/>
                    <a:pt x="60000" y="34759"/>
                    <a:pt x="60429" y="34839"/>
                  </a:cubicBezTo>
                  <a:cubicBezTo>
                    <a:pt x="59434" y="36022"/>
                    <a:pt x="58852" y="37518"/>
                    <a:pt x="58941" y="39113"/>
                  </a:cubicBezTo>
                  <a:cubicBezTo>
                    <a:pt x="57691" y="37810"/>
                    <a:pt x="55923" y="36971"/>
                    <a:pt x="54063" y="36971"/>
                  </a:cubicBezTo>
                  <a:cubicBezTo>
                    <a:pt x="54043" y="36971"/>
                    <a:pt x="54024" y="36971"/>
                    <a:pt x="54004" y="36972"/>
                  </a:cubicBezTo>
                  <a:cubicBezTo>
                    <a:pt x="53984" y="36971"/>
                    <a:pt x="53964" y="36971"/>
                    <a:pt x="53945" y="36971"/>
                  </a:cubicBezTo>
                  <a:cubicBezTo>
                    <a:pt x="52076" y="36971"/>
                    <a:pt x="50308" y="37810"/>
                    <a:pt x="49067" y="39113"/>
                  </a:cubicBezTo>
                  <a:cubicBezTo>
                    <a:pt x="49147" y="37518"/>
                    <a:pt x="48565" y="36022"/>
                    <a:pt x="47579" y="34839"/>
                  </a:cubicBezTo>
                  <a:cubicBezTo>
                    <a:pt x="48004" y="34760"/>
                    <a:pt x="48431" y="34721"/>
                    <a:pt x="48855" y="34721"/>
                  </a:cubicBezTo>
                  <a:cubicBezTo>
                    <a:pt x="50785" y="34721"/>
                    <a:pt x="52658" y="35523"/>
                    <a:pt x="53995" y="36963"/>
                  </a:cubicBezTo>
                  <a:lnTo>
                    <a:pt x="54004" y="36963"/>
                  </a:lnTo>
                  <a:cubicBezTo>
                    <a:pt x="55339" y="35517"/>
                    <a:pt x="57210" y="34720"/>
                    <a:pt x="59142" y="34720"/>
                  </a:cubicBezTo>
                  <a:close/>
                  <a:moveTo>
                    <a:pt x="12301" y="34821"/>
                  </a:moveTo>
                  <a:cubicBezTo>
                    <a:pt x="12724" y="34821"/>
                    <a:pt x="13150" y="34859"/>
                    <a:pt x="13574" y="34938"/>
                  </a:cubicBezTo>
                  <a:cubicBezTo>
                    <a:pt x="13063" y="35538"/>
                    <a:pt x="12669" y="36228"/>
                    <a:pt x="12409" y="36972"/>
                  </a:cubicBezTo>
                  <a:lnTo>
                    <a:pt x="12382" y="36972"/>
                  </a:lnTo>
                  <a:cubicBezTo>
                    <a:pt x="12141" y="37670"/>
                    <a:pt x="12042" y="38414"/>
                    <a:pt x="12087" y="39149"/>
                  </a:cubicBezTo>
                  <a:cubicBezTo>
                    <a:pt x="10841" y="37850"/>
                    <a:pt x="9076" y="37007"/>
                    <a:pt x="7212" y="37007"/>
                  </a:cubicBezTo>
                  <a:cubicBezTo>
                    <a:pt x="8547" y="35599"/>
                    <a:pt x="10392" y="34821"/>
                    <a:pt x="12301" y="34821"/>
                  </a:cubicBezTo>
                  <a:close/>
                  <a:moveTo>
                    <a:pt x="25305" y="34821"/>
                  </a:moveTo>
                  <a:cubicBezTo>
                    <a:pt x="27216" y="34821"/>
                    <a:pt x="29067" y="35599"/>
                    <a:pt x="30402" y="37007"/>
                  </a:cubicBezTo>
                  <a:cubicBezTo>
                    <a:pt x="28538" y="37007"/>
                    <a:pt x="26764" y="37841"/>
                    <a:pt x="25519" y="39149"/>
                  </a:cubicBezTo>
                  <a:cubicBezTo>
                    <a:pt x="25563" y="38414"/>
                    <a:pt x="25456" y="37670"/>
                    <a:pt x="25223" y="36972"/>
                  </a:cubicBezTo>
                  <a:lnTo>
                    <a:pt x="25196" y="36972"/>
                  </a:lnTo>
                  <a:cubicBezTo>
                    <a:pt x="24936" y="36228"/>
                    <a:pt x="24542" y="35538"/>
                    <a:pt x="24031" y="34938"/>
                  </a:cubicBezTo>
                  <a:cubicBezTo>
                    <a:pt x="24455" y="34859"/>
                    <a:pt x="24882" y="34821"/>
                    <a:pt x="25305" y="34821"/>
                  </a:cubicBezTo>
                  <a:close/>
                  <a:moveTo>
                    <a:pt x="106096" y="34617"/>
                  </a:moveTo>
                  <a:cubicBezTo>
                    <a:pt x="106559" y="34617"/>
                    <a:pt x="107026" y="34664"/>
                    <a:pt x="107489" y="34758"/>
                  </a:cubicBezTo>
                  <a:cubicBezTo>
                    <a:pt x="106495" y="35995"/>
                    <a:pt x="105948" y="37563"/>
                    <a:pt x="106127" y="39212"/>
                  </a:cubicBezTo>
                  <a:cubicBezTo>
                    <a:pt x="104873" y="37760"/>
                    <a:pt x="103000" y="36810"/>
                    <a:pt x="101011" y="36810"/>
                  </a:cubicBezTo>
                  <a:cubicBezTo>
                    <a:pt x="102344" y="35398"/>
                    <a:pt x="104192" y="34617"/>
                    <a:pt x="106096" y="34617"/>
                  </a:cubicBezTo>
                  <a:close/>
                  <a:moveTo>
                    <a:pt x="70794" y="30109"/>
                  </a:moveTo>
                  <a:cubicBezTo>
                    <a:pt x="71289" y="30109"/>
                    <a:pt x="71788" y="30161"/>
                    <a:pt x="72283" y="30269"/>
                  </a:cubicBezTo>
                  <a:cubicBezTo>
                    <a:pt x="71289" y="31524"/>
                    <a:pt x="70742" y="33110"/>
                    <a:pt x="70939" y="34785"/>
                  </a:cubicBezTo>
                  <a:lnTo>
                    <a:pt x="70957" y="34785"/>
                  </a:lnTo>
                  <a:cubicBezTo>
                    <a:pt x="71462" y="34672"/>
                    <a:pt x="71973" y="34617"/>
                    <a:pt x="72479" y="34617"/>
                  </a:cubicBezTo>
                  <a:cubicBezTo>
                    <a:pt x="74381" y="34617"/>
                    <a:pt x="76233" y="35395"/>
                    <a:pt x="77570" y="36810"/>
                  </a:cubicBezTo>
                  <a:cubicBezTo>
                    <a:pt x="75527" y="36810"/>
                    <a:pt x="73601" y="37814"/>
                    <a:pt x="72346" y="39337"/>
                  </a:cubicBezTo>
                  <a:cubicBezTo>
                    <a:pt x="72694" y="35639"/>
                    <a:pt x="69398" y="32366"/>
                    <a:pt x="65704" y="32366"/>
                  </a:cubicBezTo>
                  <a:cubicBezTo>
                    <a:pt x="65687" y="32366"/>
                    <a:pt x="65670" y="32366"/>
                    <a:pt x="65653" y="32366"/>
                  </a:cubicBezTo>
                  <a:lnTo>
                    <a:pt x="65653" y="32366"/>
                  </a:lnTo>
                  <a:cubicBezTo>
                    <a:pt x="66994" y="30911"/>
                    <a:pt x="68863" y="30109"/>
                    <a:pt x="70794" y="30109"/>
                  </a:cubicBezTo>
                  <a:close/>
                  <a:moveTo>
                    <a:pt x="35613" y="34809"/>
                  </a:moveTo>
                  <a:cubicBezTo>
                    <a:pt x="36073" y="34809"/>
                    <a:pt x="36537" y="34854"/>
                    <a:pt x="36997" y="34946"/>
                  </a:cubicBezTo>
                  <a:cubicBezTo>
                    <a:pt x="36013" y="36189"/>
                    <a:pt x="35458" y="37762"/>
                    <a:pt x="35634" y="39407"/>
                  </a:cubicBezTo>
                  <a:lnTo>
                    <a:pt x="35634" y="39407"/>
                  </a:lnTo>
                  <a:cubicBezTo>
                    <a:pt x="34388" y="37948"/>
                    <a:pt x="32507" y="36998"/>
                    <a:pt x="30519" y="36998"/>
                  </a:cubicBezTo>
                  <a:cubicBezTo>
                    <a:pt x="31861" y="35584"/>
                    <a:pt x="33709" y="34809"/>
                    <a:pt x="35613" y="34809"/>
                  </a:cubicBezTo>
                  <a:close/>
                  <a:moveTo>
                    <a:pt x="136132" y="32662"/>
                  </a:moveTo>
                  <a:cubicBezTo>
                    <a:pt x="139308" y="32662"/>
                    <a:pt x="142484" y="34740"/>
                    <a:pt x="142525" y="38898"/>
                  </a:cubicBezTo>
                  <a:cubicBezTo>
                    <a:pt x="142046" y="38793"/>
                    <a:pt x="141563" y="38742"/>
                    <a:pt x="141084" y="38742"/>
                  </a:cubicBezTo>
                  <a:cubicBezTo>
                    <a:pt x="139231" y="38742"/>
                    <a:pt x="137433" y="39508"/>
                    <a:pt x="136145" y="40896"/>
                  </a:cubicBezTo>
                  <a:cubicBezTo>
                    <a:pt x="134863" y="39525"/>
                    <a:pt x="133071" y="38737"/>
                    <a:pt x="131190" y="38737"/>
                  </a:cubicBezTo>
                  <a:cubicBezTo>
                    <a:pt x="130706" y="38737"/>
                    <a:pt x="130222" y="38791"/>
                    <a:pt x="129747" y="38898"/>
                  </a:cubicBezTo>
                  <a:cubicBezTo>
                    <a:pt x="129783" y="34740"/>
                    <a:pt x="132957" y="32662"/>
                    <a:pt x="136132" y="32662"/>
                  </a:cubicBezTo>
                  <a:close/>
                  <a:moveTo>
                    <a:pt x="112818" y="32662"/>
                  </a:moveTo>
                  <a:cubicBezTo>
                    <a:pt x="115995" y="32662"/>
                    <a:pt x="119174" y="34740"/>
                    <a:pt x="119218" y="38898"/>
                  </a:cubicBezTo>
                  <a:cubicBezTo>
                    <a:pt x="118738" y="38793"/>
                    <a:pt x="118254" y="38742"/>
                    <a:pt x="117774" y="38742"/>
                  </a:cubicBezTo>
                  <a:cubicBezTo>
                    <a:pt x="115916" y="38742"/>
                    <a:pt x="114117" y="39510"/>
                    <a:pt x="112821" y="40905"/>
                  </a:cubicBezTo>
                  <a:cubicBezTo>
                    <a:pt x="111548" y="39525"/>
                    <a:pt x="109756" y="38746"/>
                    <a:pt x="107874" y="38746"/>
                  </a:cubicBezTo>
                  <a:cubicBezTo>
                    <a:pt x="107391" y="38746"/>
                    <a:pt x="106907" y="38791"/>
                    <a:pt x="106432" y="38898"/>
                  </a:cubicBezTo>
                  <a:cubicBezTo>
                    <a:pt x="106468" y="34740"/>
                    <a:pt x="109642" y="32662"/>
                    <a:pt x="112818" y="32662"/>
                  </a:cubicBezTo>
                  <a:close/>
                  <a:moveTo>
                    <a:pt x="89290" y="32762"/>
                  </a:moveTo>
                  <a:cubicBezTo>
                    <a:pt x="91871" y="32762"/>
                    <a:pt x="94452" y="34136"/>
                    <a:pt x="95348" y="36882"/>
                  </a:cubicBezTo>
                  <a:lnTo>
                    <a:pt x="95375" y="36882"/>
                  </a:lnTo>
                  <a:cubicBezTo>
                    <a:pt x="95572" y="37545"/>
                    <a:pt x="95679" y="38235"/>
                    <a:pt x="95688" y="38934"/>
                  </a:cubicBezTo>
                  <a:cubicBezTo>
                    <a:pt x="95213" y="38832"/>
                    <a:pt x="94735" y="38782"/>
                    <a:pt x="94260" y="38782"/>
                  </a:cubicBezTo>
                  <a:cubicBezTo>
                    <a:pt x="92399" y="38782"/>
                    <a:pt x="90599" y="39549"/>
                    <a:pt x="89299" y="40941"/>
                  </a:cubicBezTo>
                  <a:cubicBezTo>
                    <a:pt x="88018" y="39561"/>
                    <a:pt x="86226" y="38782"/>
                    <a:pt x="84344" y="38782"/>
                  </a:cubicBezTo>
                  <a:cubicBezTo>
                    <a:pt x="83860" y="38782"/>
                    <a:pt x="83376" y="38835"/>
                    <a:pt x="82902" y="38934"/>
                  </a:cubicBezTo>
                  <a:cubicBezTo>
                    <a:pt x="82902" y="38235"/>
                    <a:pt x="83009" y="37545"/>
                    <a:pt x="83215" y="36882"/>
                  </a:cubicBezTo>
                  <a:lnTo>
                    <a:pt x="83233" y="36882"/>
                  </a:lnTo>
                  <a:cubicBezTo>
                    <a:pt x="84129" y="34136"/>
                    <a:pt x="86710" y="32762"/>
                    <a:pt x="89290" y="32762"/>
                  </a:cubicBezTo>
                  <a:close/>
                  <a:moveTo>
                    <a:pt x="42338" y="32863"/>
                  </a:moveTo>
                  <a:cubicBezTo>
                    <a:pt x="45512" y="32863"/>
                    <a:pt x="48684" y="34938"/>
                    <a:pt x="48726" y="39091"/>
                  </a:cubicBezTo>
                  <a:lnTo>
                    <a:pt x="48726" y="39091"/>
                  </a:lnTo>
                  <a:cubicBezTo>
                    <a:pt x="48257" y="38992"/>
                    <a:pt x="47785" y="38943"/>
                    <a:pt x="47316" y="38943"/>
                  </a:cubicBezTo>
                  <a:cubicBezTo>
                    <a:pt x="45455" y="38943"/>
                    <a:pt x="43655" y="39710"/>
                    <a:pt x="42355" y="41102"/>
                  </a:cubicBezTo>
                  <a:cubicBezTo>
                    <a:pt x="41081" y="39730"/>
                    <a:pt x="39293" y="38952"/>
                    <a:pt x="37414" y="38952"/>
                  </a:cubicBezTo>
                  <a:cubicBezTo>
                    <a:pt x="37404" y="38952"/>
                    <a:pt x="37393" y="38952"/>
                    <a:pt x="37382" y="38952"/>
                  </a:cubicBezTo>
                  <a:cubicBezTo>
                    <a:pt x="36898" y="38952"/>
                    <a:pt x="36415" y="38997"/>
                    <a:pt x="35940" y="39104"/>
                  </a:cubicBezTo>
                  <a:cubicBezTo>
                    <a:pt x="35980" y="34944"/>
                    <a:pt x="39160" y="32863"/>
                    <a:pt x="42338" y="32863"/>
                  </a:cubicBezTo>
                  <a:close/>
                  <a:moveTo>
                    <a:pt x="65648" y="32868"/>
                  </a:moveTo>
                  <a:cubicBezTo>
                    <a:pt x="68825" y="32868"/>
                    <a:pt x="72001" y="34946"/>
                    <a:pt x="72041" y="39104"/>
                  </a:cubicBezTo>
                  <a:cubicBezTo>
                    <a:pt x="71563" y="38999"/>
                    <a:pt x="71081" y="38948"/>
                    <a:pt x="70602" y="38948"/>
                  </a:cubicBezTo>
                  <a:cubicBezTo>
                    <a:pt x="68748" y="38948"/>
                    <a:pt x="66949" y="39716"/>
                    <a:pt x="65653" y="41111"/>
                  </a:cubicBezTo>
                  <a:cubicBezTo>
                    <a:pt x="64371" y="39731"/>
                    <a:pt x="62579" y="38952"/>
                    <a:pt x="60697" y="38952"/>
                  </a:cubicBezTo>
                  <a:cubicBezTo>
                    <a:pt x="60214" y="38952"/>
                    <a:pt x="59730" y="38997"/>
                    <a:pt x="59255" y="39104"/>
                  </a:cubicBezTo>
                  <a:cubicBezTo>
                    <a:pt x="59295" y="34946"/>
                    <a:pt x="62472" y="32868"/>
                    <a:pt x="65648" y="32868"/>
                  </a:cubicBezTo>
                  <a:close/>
                  <a:moveTo>
                    <a:pt x="18803" y="32968"/>
                  </a:moveTo>
                  <a:cubicBezTo>
                    <a:pt x="21386" y="32968"/>
                    <a:pt x="23968" y="34342"/>
                    <a:pt x="24864" y="37088"/>
                  </a:cubicBezTo>
                  <a:lnTo>
                    <a:pt x="24882" y="37088"/>
                  </a:lnTo>
                  <a:cubicBezTo>
                    <a:pt x="25088" y="37751"/>
                    <a:pt x="25196" y="38441"/>
                    <a:pt x="25196" y="39140"/>
                  </a:cubicBezTo>
                  <a:cubicBezTo>
                    <a:pt x="24723" y="39038"/>
                    <a:pt x="24246" y="38988"/>
                    <a:pt x="23772" y="38988"/>
                  </a:cubicBezTo>
                  <a:cubicBezTo>
                    <a:pt x="21913" y="38988"/>
                    <a:pt x="20107" y="39755"/>
                    <a:pt x="18807" y="41147"/>
                  </a:cubicBezTo>
                  <a:cubicBezTo>
                    <a:pt x="17526" y="39767"/>
                    <a:pt x="15734" y="38988"/>
                    <a:pt x="13852" y="38988"/>
                  </a:cubicBezTo>
                  <a:cubicBezTo>
                    <a:pt x="13368" y="38988"/>
                    <a:pt x="12884" y="39041"/>
                    <a:pt x="12409" y="39140"/>
                  </a:cubicBezTo>
                  <a:cubicBezTo>
                    <a:pt x="12409" y="38441"/>
                    <a:pt x="12517" y="37751"/>
                    <a:pt x="12723" y="37088"/>
                  </a:cubicBezTo>
                  <a:lnTo>
                    <a:pt x="12741" y="37088"/>
                  </a:lnTo>
                  <a:cubicBezTo>
                    <a:pt x="13637" y="34342"/>
                    <a:pt x="16220" y="32968"/>
                    <a:pt x="18803" y="32968"/>
                  </a:cubicBezTo>
                  <a:close/>
                  <a:moveTo>
                    <a:pt x="117968" y="39112"/>
                  </a:moveTo>
                  <a:cubicBezTo>
                    <a:pt x="118392" y="39112"/>
                    <a:pt x="118820" y="39151"/>
                    <a:pt x="119245" y="39230"/>
                  </a:cubicBezTo>
                  <a:cubicBezTo>
                    <a:pt x="118726" y="39848"/>
                    <a:pt x="118322" y="40565"/>
                    <a:pt x="118063" y="41326"/>
                  </a:cubicBezTo>
                  <a:lnTo>
                    <a:pt x="118063" y="41317"/>
                  </a:lnTo>
                  <a:lnTo>
                    <a:pt x="118054" y="41344"/>
                  </a:lnTo>
                  <a:cubicBezTo>
                    <a:pt x="118054" y="41353"/>
                    <a:pt x="118045" y="41362"/>
                    <a:pt x="118036" y="41380"/>
                  </a:cubicBezTo>
                  <a:cubicBezTo>
                    <a:pt x="117812" y="42061"/>
                    <a:pt x="117713" y="42787"/>
                    <a:pt x="117758" y="43504"/>
                  </a:cubicBezTo>
                  <a:cubicBezTo>
                    <a:pt x="116508" y="42200"/>
                    <a:pt x="114748" y="41362"/>
                    <a:pt x="112888" y="41362"/>
                  </a:cubicBezTo>
                  <a:cubicBezTo>
                    <a:pt x="112869" y="41362"/>
                    <a:pt x="112849" y="41362"/>
                    <a:pt x="112830" y="41362"/>
                  </a:cubicBezTo>
                  <a:cubicBezTo>
                    <a:pt x="114167" y="39915"/>
                    <a:pt x="116034" y="39112"/>
                    <a:pt x="117968" y="39112"/>
                  </a:cubicBezTo>
                  <a:close/>
                  <a:moveTo>
                    <a:pt x="130986" y="39112"/>
                  </a:moveTo>
                  <a:cubicBezTo>
                    <a:pt x="132916" y="39112"/>
                    <a:pt x="134791" y="39915"/>
                    <a:pt x="136136" y="41362"/>
                  </a:cubicBezTo>
                  <a:cubicBezTo>
                    <a:pt x="136116" y="41362"/>
                    <a:pt x="136096" y="41362"/>
                    <a:pt x="136077" y="41362"/>
                  </a:cubicBezTo>
                  <a:cubicBezTo>
                    <a:pt x="134208" y="41362"/>
                    <a:pt x="132440" y="42200"/>
                    <a:pt x="131199" y="43504"/>
                  </a:cubicBezTo>
                  <a:cubicBezTo>
                    <a:pt x="131234" y="42787"/>
                    <a:pt x="131136" y="42070"/>
                    <a:pt x="130912" y="41389"/>
                  </a:cubicBezTo>
                  <a:lnTo>
                    <a:pt x="130912" y="41380"/>
                  </a:lnTo>
                  <a:cubicBezTo>
                    <a:pt x="130912" y="41371"/>
                    <a:pt x="130903" y="41362"/>
                    <a:pt x="130903" y="41344"/>
                  </a:cubicBezTo>
                  <a:cubicBezTo>
                    <a:pt x="130894" y="41335"/>
                    <a:pt x="130903" y="41335"/>
                    <a:pt x="130894" y="41326"/>
                  </a:cubicBezTo>
                  <a:cubicBezTo>
                    <a:pt x="130625" y="40556"/>
                    <a:pt x="130231" y="39848"/>
                    <a:pt x="129711" y="39230"/>
                  </a:cubicBezTo>
                  <a:cubicBezTo>
                    <a:pt x="130135" y="39151"/>
                    <a:pt x="130562" y="39112"/>
                    <a:pt x="130986" y="39112"/>
                  </a:cubicBezTo>
                  <a:close/>
                  <a:moveTo>
                    <a:pt x="84143" y="39166"/>
                  </a:moveTo>
                  <a:cubicBezTo>
                    <a:pt x="86077" y="39166"/>
                    <a:pt x="87946" y="39968"/>
                    <a:pt x="89290" y="41416"/>
                  </a:cubicBezTo>
                  <a:cubicBezTo>
                    <a:pt x="89271" y="41416"/>
                    <a:pt x="89251" y="41416"/>
                    <a:pt x="89231" y="41416"/>
                  </a:cubicBezTo>
                  <a:cubicBezTo>
                    <a:pt x="87362" y="41416"/>
                    <a:pt x="85595" y="42254"/>
                    <a:pt x="84353" y="43557"/>
                  </a:cubicBezTo>
                  <a:cubicBezTo>
                    <a:pt x="84434" y="41963"/>
                    <a:pt x="83851" y="40457"/>
                    <a:pt x="82866" y="39283"/>
                  </a:cubicBezTo>
                  <a:cubicBezTo>
                    <a:pt x="83291" y="39204"/>
                    <a:pt x="83719" y="39166"/>
                    <a:pt x="84143" y="39166"/>
                  </a:cubicBezTo>
                  <a:close/>
                  <a:moveTo>
                    <a:pt x="94430" y="39165"/>
                  </a:moveTo>
                  <a:cubicBezTo>
                    <a:pt x="94857" y="39165"/>
                    <a:pt x="95287" y="39204"/>
                    <a:pt x="95715" y="39283"/>
                  </a:cubicBezTo>
                  <a:cubicBezTo>
                    <a:pt x="94720" y="40466"/>
                    <a:pt x="94138" y="41963"/>
                    <a:pt x="94228" y="43557"/>
                  </a:cubicBezTo>
                  <a:cubicBezTo>
                    <a:pt x="92977" y="42254"/>
                    <a:pt x="91218" y="41416"/>
                    <a:pt x="89350" y="41416"/>
                  </a:cubicBezTo>
                  <a:cubicBezTo>
                    <a:pt x="89330" y="41416"/>
                    <a:pt x="89310" y="41416"/>
                    <a:pt x="89290" y="41416"/>
                  </a:cubicBezTo>
                  <a:cubicBezTo>
                    <a:pt x="90626" y="39963"/>
                    <a:pt x="92497" y="39165"/>
                    <a:pt x="94430" y="39165"/>
                  </a:cubicBezTo>
                  <a:close/>
                  <a:moveTo>
                    <a:pt x="47493" y="39318"/>
                  </a:moveTo>
                  <a:cubicBezTo>
                    <a:pt x="47917" y="39318"/>
                    <a:pt x="48345" y="39357"/>
                    <a:pt x="48771" y="39436"/>
                  </a:cubicBezTo>
                  <a:cubicBezTo>
                    <a:pt x="48242" y="40054"/>
                    <a:pt x="47839" y="40762"/>
                    <a:pt x="47579" y="41523"/>
                  </a:cubicBezTo>
                  <a:cubicBezTo>
                    <a:pt x="47579" y="41532"/>
                    <a:pt x="47579" y="41532"/>
                    <a:pt x="47579" y="41541"/>
                  </a:cubicBezTo>
                  <a:lnTo>
                    <a:pt x="47561" y="41586"/>
                  </a:lnTo>
                  <a:cubicBezTo>
                    <a:pt x="47337" y="42267"/>
                    <a:pt x="47239" y="42984"/>
                    <a:pt x="47275" y="43710"/>
                  </a:cubicBezTo>
                  <a:cubicBezTo>
                    <a:pt x="46033" y="42406"/>
                    <a:pt x="44274" y="41568"/>
                    <a:pt x="42406" y="41568"/>
                  </a:cubicBezTo>
                  <a:cubicBezTo>
                    <a:pt x="42386" y="41568"/>
                    <a:pt x="42366" y="41568"/>
                    <a:pt x="42346" y="41568"/>
                  </a:cubicBezTo>
                  <a:cubicBezTo>
                    <a:pt x="43684" y="40121"/>
                    <a:pt x="45557" y="39318"/>
                    <a:pt x="47493" y="39318"/>
                  </a:cubicBezTo>
                  <a:close/>
                  <a:moveTo>
                    <a:pt x="60506" y="39318"/>
                  </a:moveTo>
                  <a:cubicBezTo>
                    <a:pt x="62442" y="39318"/>
                    <a:pt x="64315" y="40121"/>
                    <a:pt x="65653" y="41568"/>
                  </a:cubicBezTo>
                  <a:cubicBezTo>
                    <a:pt x="65633" y="41568"/>
                    <a:pt x="65613" y="41568"/>
                    <a:pt x="65593" y="41568"/>
                  </a:cubicBezTo>
                  <a:cubicBezTo>
                    <a:pt x="63724" y="41568"/>
                    <a:pt x="61965" y="42398"/>
                    <a:pt x="60715" y="43710"/>
                  </a:cubicBezTo>
                  <a:cubicBezTo>
                    <a:pt x="60751" y="42984"/>
                    <a:pt x="60662" y="42267"/>
                    <a:pt x="60438" y="41586"/>
                  </a:cubicBezTo>
                  <a:cubicBezTo>
                    <a:pt x="60438" y="41577"/>
                    <a:pt x="60429" y="41559"/>
                    <a:pt x="60420" y="41550"/>
                  </a:cubicBezTo>
                  <a:cubicBezTo>
                    <a:pt x="60420" y="41541"/>
                    <a:pt x="60420" y="41532"/>
                    <a:pt x="60411" y="41532"/>
                  </a:cubicBezTo>
                  <a:cubicBezTo>
                    <a:pt x="60151" y="40762"/>
                    <a:pt x="59748" y="40054"/>
                    <a:pt x="59228" y="39436"/>
                  </a:cubicBezTo>
                  <a:cubicBezTo>
                    <a:pt x="59654" y="39357"/>
                    <a:pt x="60082" y="39318"/>
                    <a:pt x="60506" y="39318"/>
                  </a:cubicBezTo>
                  <a:close/>
                  <a:moveTo>
                    <a:pt x="23963" y="39353"/>
                  </a:moveTo>
                  <a:cubicBezTo>
                    <a:pt x="24391" y="39353"/>
                    <a:pt x="24821" y="39392"/>
                    <a:pt x="25250" y="39472"/>
                  </a:cubicBezTo>
                  <a:cubicBezTo>
                    <a:pt x="24255" y="40654"/>
                    <a:pt x="23673" y="42151"/>
                    <a:pt x="23753" y="43746"/>
                  </a:cubicBezTo>
                  <a:cubicBezTo>
                    <a:pt x="22512" y="42442"/>
                    <a:pt x="20744" y="41604"/>
                    <a:pt x="18884" y="41604"/>
                  </a:cubicBezTo>
                  <a:cubicBezTo>
                    <a:pt x="18864" y="41604"/>
                    <a:pt x="18845" y="41604"/>
                    <a:pt x="18825" y="41604"/>
                  </a:cubicBezTo>
                  <a:cubicBezTo>
                    <a:pt x="18805" y="41604"/>
                    <a:pt x="18786" y="41604"/>
                    <a:pt x="18766" y="41604"/>
                  </a:cubicBezTo>
                  <a:cubicBezTo>
                    <a:pt x="16897" y="41604"/>
                    <a:pt x="15129" y="42442"/>
                    <a:pt x="13888" y="43746"/>
                  </a:cubicBezTo>
                  <a:cubicBezTo>
                    <a:pt x="13951" y="42160"/>
                    <a:pt x="13368" y="40663"/>
                    <a:pt x="12382" y="39480"/>
                  </a:cubicBezTo>
                  <a:lnTo>
                    <a:pt x="12391" y="39472"/>
                  </a:lnTo>
                  <a:cubicBezTo>
                    <a:pt x="12820" y="39392"/>
                    <a:pt x="13250" y="39353"/>
                    <a:pt x="13678" y="39353"/>
                  </a:cubicBezTo>
                  <a:cubicBezTo>
                    <a:pt x="15611" y="39353"/>
                    <a:pt x="17482" y="40150"/>
                    <a:pt x="18825" y="41595"/>
                  </a:cubicBezTo>
                  <a:cubicBezTo>
                    <a:pt x="20161" y="40150"/>
                    <a:pt x="22031" y="39353"/>
                    <a:pt x="23963" y="39353"/>
                  </a:cubicBezTo>
                  <a:close/>
                  <a:moveTo>
                    <a:pt x="107663" y="39105"/>
                  </a:moveTo>
                  <a:cubicBezTo>
                    <a:pt x="109597" y="39105"/>
                    <a:pt x="111471" y="39906"/>
                    <a:pt x="112812" y="41353"/>
                  </a:cubicBezTo>
                  <a:cubicBezTo>
                    <a:pt x="112793" y="41353"/>
                    <a:pt x="112774" y="41353"/>
                    <a:pt x="112756" y="41353"/>
                  </a:cubicBezTo>
                  <a:cubicBezTo>
                    <a:pt x="110769" y="41353"/>
                    <a:pt x="108902" y="42299"/>
                    <a:pt x="107650" y="43755"/>
                  </a:cubicBezTo>
                  <a:lnTo>
                    <a:pt x="107650" y="43755"/>
                  </a:lnTo>
                  <a:cubicBezTo>
                    <a:pt x="107803" y="42088"/>
                    <a:pt x="107211" y="40511"/>
                    <a:pt x="106172" y="39274"/>
                  </a:cubicBezTo>
                  <a:lnTo>
                    <a:pt x="106172" y="39265"/>
                  </a:lnTo>
                  <a:cubicBezTo>
                    <a:pt x="106668" y="39158"/>
                    <a:pt x="107167" y="39105"/>
                    <a:pt x="107663" y="39105"/>
                  </a:cubicBezTo>
                  <a:close/>
                  <a:moveTo>
                    <a:pt x="37187" y="39310"/>
                  </a:moveTo>
                  <a:cubicBezTo>
                    <a:pt x="39118" y="39310"/>
                    <a:pt x="40989" y="40106"/>
                    <a:pt x="42328" y="41559"/>
                  </a:cubicBezTo>
                  <a:cubicBezTo>
                    <a:pt x="42310" y="41559"/>
                    <a:pt x="42291" y="41559"/>
                    <a:pt x="42273" y="41559"/>
                  </a:cubicBezTo>
                  <a:cubicBezTo>
                    <a:pt x="40286" y="41559"/>
                    <a:pt x="38419" y="42505"/>
                    <a:pt x="37167" y="43952"/>
                  </a:cubicBezTo>
                  <a:cubicBezTo>
                    <a:pt x="37320" y="42294"/>
                    <a:pt x="36728" y="40708"/>
                    <a:pt x="35689" y="39480"/>
                  </a:cubicBezTo>
                  <a:lnTo>
                    <a:pt x="35689" y="39472"/>
                  </a:lnTo>
                  <a:cubicBezTo>
                    <a:pt x="36187" y="39363"/>
                    <a:pt x="36689" y="39310"/>
                    <a:pt x="37187" y="39310"/>
                  </a:cubicBezTo>
                  <a:close/>
                  <a:moveTo>
                    <a:pt x="124475" y="37261"/>
                  </a:moveTo>
                  <a:cubicBezTo>
                    <a:pt x="127048" y="37261"/>
                    <a:pt x="129621" y="38627"/>
                    <a:pt x="130527" y="41362"/>
                  </a:cubicBezTo>
                  <a:cubicBezTo>
                    <a:pt x="130751" y="42043"/>
                    <a:pt x="130867" y="42760"/>
                    <a:pt x="130867" y="43486"/>
                  </a:cubicBezTo>
                  <a:cubicBezTo>
                    <a:pt x="130392" y="43384"/>
                    <a:pt x="129914" y="43334"/>
                    <a:pt x="129439" y="43334"/>
                  </a:cubicBezTo>
                  <a:cubicBezTo>
                    <a:pt x="127578" y="43334"/>
                    <a:pt x="125778" y="44101"/>
                    <a:pt x="124478" y="45493"/>
                  </a:cubicBezTo>
                  <a:cubicBezTo>
                    <a:pt x="123206" y="44113"/>
                    <a:pt x="121405" y="43333"/>
                    <a:pt x="119532" y="43333"/>
                  </a:cubicBezTo>
                  <a:cubicBezTo>
                    <a:pt x="119039" y="43333"/>
                    <a:pt x="118555" y="43387"/>
                    <a:pt x="118089" y="43486"/>
                  </a:cubicBezTo>
                  <a:cubicBezTo>
                    <a:pt x="118089" y="42760"/>
                    <a:pt x="118197" y="42034"/>
                    <a:pt x="118430" y="41344"/>
                  </a:cubicBezTo>
                  <a:cubicBezTo>
                    <a:pt x="119339" y="38623"/>
                    <a:pt x="121907" y="37261"/>
                    <a:pt x="124475" y="37261"/>
                  </a:cubicBezTo>
                  <a:close/>
                  <a:moveTo>
                    <a:pt x="77632" y="37306"/>
                  </a:moveTo>
                  <a:cubicBezTo>
                    <a:pt x="80806" y="37306"/>
                    <a:pt x="83980" y="39382"/>
                    <a:pt x="84022" y="43538"/>
                  </a:cubicBezTo>
                  <a:lnTo>
                    <a:pt x="84022" y="43538"/>
                  </a:lnTo>
                  <a:cubicBezTo>
                    <a:pt x="83549" y="43437"/>
                    <a:pt x="83074" y="43388"/>
                    <a:pt x="82603" y="43388"/>
                  </a:cubicBezTo>
                  <a:cubicBezTo>
                    <a:pt x="80742" y="43388"/>
                    <a:pt x="78941" y="44154"/>
                    <a:pt x="77642" y="45547"/>
                  </a:cubicBezTo>
                  <a:cubicBezTo>
                    <a:pt x="76360" y="44167"/>
                    <a:pt x="74568" y="43387"/>
                    <a:pt x="72687" y="43387"/>
                  </a:cubicBezTo>
                  <a:cubicBezTo>
                    <a:pt x="72203" y="43387"/>
                    <a:pt x="71719" y="43441"/>
                    <a:pt x="71244" y="43540"/>
                  </a:cubicBezTo>
                  <a:cubicBezTo>
                    <a:pt x="71280" y="39385"/>
                    <a:pt x="74456" y="37306"/>
                    <a:pt x="77632" y="37306"/>
                  </a:cubicBezTo>
                  <a:close/>
                  <a:moveTo>
                    <a:pt x="100947" y="37306"/>
                  </a:moveTo>
                  <a:cubicBezTo>
                    <a:pt x="104122" y="37306"/>
                    <a:pt x="107296" y="39383"/>
                    <a:pt x="107337" y="43540"/>
                  </a:cubicBezTo>
                  <a:cubicBezTo>
                    <a:pt x="106864" y="43438"/>
                    <a:pt x="106386" y="43388"/>
                    <a:pt x="105913" y="43388"/>
                  </a:cubicBezTo>
                  <a:cubicBezTo>
                    <a:pt x="104054" y="43388"/>
                    <a:pt x="102249" y="44154"/>
                    <a:pt x="100957" y="45547"/>
                  </a:cubicBezTo>
                  <a:cubicBezTo>
                    <a:pt x="99676" y="44167"/>
                    <a:pt x="97883" y="43387"/>
                    <a:pt x="96002" y="43387"/>
                  </a:cubicBezTo>
                  <a:cubicBezTo>
                    <a:pt x="95518" y="43387"/>
                    <a:pt x="95034" y="43441"/>
                    <a:pt x="94559" y="43540"/>
                  </a:cubicBezTo>
                  <a:cubicBezTo>
                    <a:pt x="94595" y="39385"/>
                    <a:pt x="97771" y="37306"/>
                    <a:pt x="100947" y="37306"/>
                  </a:cubicBezTo>
                  <a:close/>
                  <a:moveTo>
                    <a:pt x="54009" y="37465"/>
                  </a:moveTo>
                  <a:cubicBezTo>
                    <a:pt x="56582" y="37465"/>
                    <a:pt x="59156" y="38830"/>
                    <a:pt x="60061" y="41559"/>
                  </a:cubicBezTo>
                  <a:cubicBezTo>
                    <a:pt x="60285" y="42249"/>
                    <a:pt x="60393" y="42966"/>
                    <a:pt x="60393" y="43692"/>
                  </a:cubicBezTo>
                  <a:cubicBezTo>
                    <a:pt x="59920" y="43590"/>
                    <a:pt x="59442" y="43540"/>
                    <a:pt x="58969" y="43540"/>
                  </a:cubicBezTo>
                  <a:cubicBezTo>
                    <a:pt x="57110" y="43540"/>
                    <a:pt x="55305" y="44307"/>
                    <a:pt x="54013" y="45699"/>
                  </a:cubicBezTo>
                  <a:cubicBezTo>
                    <a:pt x="52739" y="44318"/>
                    <a:pt x="50951" y="43539"/>
                    <a:pt x="49072" y="43539"/>
                  </a:cubicBezTo>
                  <a:cubicBezTo>
                    <a:pt x="49061" y="43539"/>
                    <a:pt x="49051" y="43540"/>
                    <a:pt x="49040" y="43540"/>
                  </a:cubicBezTo>
                  <a:cubicBezTo>
                    <a:pt x="48556" y="43540"/>
                    <a:pt x="48072" y="43593"/>
                    <a:pt x="47597" y="43692"/>
                  </a:cubicBezTo>
                  <a:cubicBezTo>
                    <a:pt x="47597" y="42966"/>
                    <a:pt x="47714" y="42249"/>
                    <a:pt x="47938" y="41559"/>
                  </a:cubicBezTo>
                  <a:lnTo>
                    <a:pt x="47956" y="41550"/>
                  </a:lnTo>
                  <a:cubicBezTo>
                    <a:pt x="48865" y="38827"/>
                    <a:pt x="51437" y="37465"/>
                    <a:pt x="54009" y="37465"/>
                  </a:cubicBezTo>
                  <a:close/>
                  <a:moveTo>
                    <a:pt x="7163" y="37500"/>
                  </a:moveTo>
                  <a:cubicBezTo>
                    <a:pt x="10339" y="37500"/>
                    <a:pt x="13516" y="39579"/>
                    <a:pt x="13556" y="43737"/>
                  </a:cubicBezTo>
                  <a:cubicBezTo>
                    <a:pt x="13079" y="43632"/>
                    <a:pt x="12598" y="43582"/>
                    <a:pt x="12120" y="43582"/>
                  </a:cubicBezTo>
                  <a:cubicBezTo>
                    <a:pt x="10263" y="43582"/>
                    <a:pt x="8460" y="44350"/>
                    <a:pt x="7163" y="45739"/>
                  </a:cubicBezTo>
                  <a:lnTo>
                    <a:pt x="7163" y="45739"/>
                  </a:lnTo>
                  <a:cubicBezTo>
                    <a:pt x="5882" y="44362"/>
                    <a:pt x="4092" y="43584"/>
                    <a:pt x="2212" y="43584"/>
                  </a:cubicBezTo>
                  <a:cubicBezTo>
                    <a:pt x="1728" y="43584"/>
                    <a:pt x="1245" y="43638"/>
                    <a:pt x="770" y="43737"/>
                  </a:cubicBezTo>
                  <a:cubicBezTo>
                    <a:pt x="810" y="39579"/>
                    <a:pt x="3987" y="37500"/>
                    <a:pt x="7163" y="37500"/>
                  </a:cubicBezTo>
                  <a:close/>
                  <a:moveTo>
                    <a:pt x="30463" y="37509"/>
                  </a:moveTo>
                  <a:cubicBezTo>
                    <a:pt x="33636" y="37509"/>
                    <a:pt x="36811" y="39587"/>
                    <a:pt x="36854" y="43742"/>
                  </a:cubicBezTo>
                  <a:lnTo>
                    <a:pt x="36854" y="43742"/>
                  </a:lnTo>
                  <a:cubicBezTo>
                    <a:pt x="36384" y="43642"/>
                    <a:pt x="35912" y="43594"/>
                    <a:pt x="35443" y="43594"/>
                  </a:cubicBezTo>
                  <a:cubicBezTo>
                    <a:pt x="33580" y="43594"/>
                    <a:pt x="31775" y="44360"/>
                    <a:pt x="30483" y="45753"/>
                  </a:cubicBezTo>
                  <a:cubicBezTo>
                    <a:pt x="29201" y="44373"/>
                    <a:pt x="27409" y="43593"/>
                    <a:pt x="25528" y="43593"/>
                  </a:cubicBezTo>
                  <a:cubicBezTo>
                    <a:pt x="25044" y="43593"/>
                    <a:pt x="24560" y="43638"/>
                    <a:pt x="24085" y="43746"/>
                  </a:cubicBezTo>
                  <a:cubicBezTo>
                    <a:pt x="24116" y="39588"/>
                    <a:pt x="27288" y="37509"/>
                    <a:pt x="30463" y="37509"/>
                  </a:cubicBezTo>
                  <a:close/>
                  <a:moveTo>
                    <a:pt x="119327" y="43718"/>
                  </a:moveTo>
                  <a:cubicBezTo>
                    <a:pt x="121267" y="43718"/>
                    <a:pt x="123141" y="44520"/>
                    <a:pt x="124478" y="45968"/>
                  </a:cubicBezTo>
                  <a:cubicBezTo>
                    <a:pt x="124458" y="45968"/>
                    <a:pt x="124439" y="45968"/>
                    <a:pt x="124419" y="45968"/>
                  </a:cubicBezTo>
                  <a:cubicBezTo>
                    <a:pt x="122550" y="45968"/>
                    <a:pt x="120782" y="46806"/>
                    <a:pt x="119541" y="48109"/>
                  </a:cubicBezTo>
                  <a:cubicBezTo>
                    <a:pt x="119622" y="46514"/>
                    <a:pt x="119039" y="45018"/>
                    <a:pt x="118045" y="43835"/>
                  </a:cubicBezTo>
                  <a:cubicBezTo>
                    <a:pt x="118472" y="43756"/>
                    <a:pt x="118901" y="43718"/>
                    <a:pt x="119327" y="43718"/>
                  </a:cubicBezTo>
                  <a:close/>
                  <a:moveTo>
                    <a:pt x="129624" y="43718"/>
                  </a:moveTo>
                  <a:cubicBezTo>
                    <a:pt x="130049" y="43718"/>
                    <a:pt x="130477" y="43756"/>
                    <a:pt x="130903" y="43835"/>
                  </a:cubicBezTo>
                  <a:cubicBezTo>
                    <a:pt x="129908" y="45018"/>
                    <a:pt x="129326" y="46523"/>
                    <a:pt x="129415" y="48109"/>
                  </a:cubicBezTo>
                  <a:cubicBezTo>
                    <a:pt x="128165" y="46806"/>
                    <a:pt x="126397" y="45968"/>
                    <a:pt x="124537" y="45968"/>
                  </a:cubicBezTo>
                  <a:cubicBezTo>
                    <a:pt x="124517" y="45968"/>
                    <a:pt x="124498" y="45968"/>
                    <a:pt x="124478" y="45968"/>
                  </a:cubicBezTo>
                  <a:cubicBezTo>
                    <a:pt x="125815" y="44520"/>
                    <a:pt x="127689" y="43718"/>
                    <a:pt x="129624" y="43718"/>
                  </a:cubicBezTo>
                  <a:close/>
                  <a:moveTo>
                    <a:pt x="82779" y="43762"/>
                  </a:moveTo>
                  <a:cubicBezTo>
                    <a:pt x="83204" y="43762"/>
                    <a:pt x="83632" y="43801"/>
                    <a:pt x="84057" y="43880"/>
                  </a:cubicBezTo>
                  <a:cubicBezTo>
                    <a:pt x="83063" y="45063"/>
                    <a:pt x="82480" y="46559"/>
                    <a:pt x="82561" y="48154"/>
                  </a:cubicBezTo>
                  <a:cubicBezTo>
                    <a:pt x="81320" y="46851"/>
                    <a:pt x="79552" y="46012"/>
                    <a:pt x="77683" y="46012"/>
                  </a:cubicBezTo>
                  <a:cubicBezTo>
                    <a:pt x="77666" y="46012"/>
                    <a:pt x="77650" y="46012"/>
                    <a:pt x="77633" y="46013"/>
                  </a:cubicBezTo>
                  <a:lnTo>
                    <a:pt x="77633" y="46013"/>
                  </a:lnTo>
                  <a:cubicBezTo>
                    <a:pt x="78970" y="44565"/>
                    <a:pt x="80844" y="43762"/>
                    <a:pt x="82779" y="43762"/>
                  </a:cubicBezTo>
                  <a:close/>
                  <a:moveTo>
                    <a:pt x="59124" y="43911"/>
                  </a:moveTo>
                  <a:cubicBezTo>
                    <a:pt x="59554" y="43911"/>
                    <a:pt x="59988" y="43951"/>
                    <a:pt x="60420" y="44032"/>
                  </a:cubicBezTo>
                  <a:cubicBezTo>
                    <a:pt x="59425" y="45224"/>
                    <a:pt x="58843" y="46721"/>
                    <a:pt x="58932" y="48316"/>
                  </a:cubicBezTo>
                  <a:lnTo>
                    <a:pt x="58923" y="48307"/>
                  </a:lnTo>
                  <a:cubicBezTo>
                    <a:pt x="57682" y="47003"/>
                    <a:pt x="55914" y="46165"/>
                    <a:pt x="54045" y="46165"/>
                  </a:cubicBezTo>
                  <a:cubicBezTo>
                    <a:pt x="54026" y="46165"/>
                    <a:pt x="54006" y="46165"/>
                    <a:pt x="53986" y="46165"/>
                  </a:cubicBezTo>
                  <a:cubicBezTo>
                    <a:pt x="53966" y="46165"/>
                    <a:pt x="53947" y="46165"/>
                    <a:pt x="53927" y="46165"/>
                  </a:cubicBezTo>
                  <a:cubicBezTo>
                    <a:pt x="52067" y="46165"/>
                    <a:pt x="50299" y="47003"/>
                    <a:pt x="49049" y="48307"/>
                  </a:cubicBezTo>
                  <a:cubicBezTo>
                    <a:pt x="49138" y="46712"/>
                    <a:pt x="48556" y="45206"/>
                    <a:pt x="47561" y="44032"/>
                  </a:cubicBezTo>
                  <a:cubicBezTo>
                    <a:pt x="47990" y="43953"/>
                    <a:pt x="48420" y="43914"/>
                    <a:pt x="48848" y="43914"/>
                  </a:cubicBezTo>
                  <a:cubicBezTo>
                    <a:pt x="50781" y="43914"/>
                    <a:pt x="52652" y="44711"/>
                    <a:pt x="53995" y="46156"/>
                  </a:cubicBezTo>
                  <a:cubicBezTo>
                    <a:pt x="55328" y="44713"/>
                    <a:pt x="57194" y="43911"/>
                    <a:pt x="59124" y="43911"/>
                  </a:cubicBezTo>
                  <a:close/>
                  <a:moveTo>
                    <a:pt x="25317" y="43968"/>
                  </a:moveTo>
                  <a:cubicBezTo>
                    <a:pt x="27250" y="43968"/>
                    <a:pt x="29122" y="44764"/>
                    <a:pt x="30465" y="46210"/>
                  </a:cubicBezTo>
                  <a:lnTo>
                    <a:pt x="30465" y="46210"/>
                  </a:lnTo>
                  <a:cubicBezTo>
                    <a:pt x="30462" y="46210"/>
                    <a:pt x="30459" y="46210"/>
                    <a:pt x="30456" y="46210"/>
                  </a:cubicBezTo>
                  <a:cubicBezTo>
                    <a:pt x="30446" y="46210"/>
                    <a:pt x="30436" y="46210"/>
                    <a:pt x="30426" y="46210"/>
                  </a:cubicBezTo>
                  <a:cubicBezTo>
                    <a:pt x="28546" y="46210"/>
                    <a:pt x="26775" y="47041"/>
                    <a:pt x="25519" y="48351"/>
                  </a:cubicBezTo>
                  <a:cubicBezTo>
                    <a:pt x="25608" y="46765"/>
                    <a:pt x="25026" y="45269"/>
                    <a:pt x="24031" y="44086"/>
                  </a:cubicBezTo>
                  <a:cubicBezTo>
                    <a:pt x="24460" y="44007"/>
                    <a:pt x="24890" y="43968"/>
                    <a:pt x="25317" y="43968"/>
                  </a:cubicBezTo>
                  <a:close/>
                  <a:moveTo>
                    <a:pt x="106094" y="43751"/>
                  </a:moveTo>
                  <a:cubicBezTo>
                    <a:pt x="106570" y="43751"/>
                    <a:pt x="107049" y="43799"/>
                    <a:pt x="107525" y="43898"/>
                  </a:cubicBezTo>
                  <a:cubicBezTo>
                    <a:pt x="106512" y="45161"/>
                    <a:pt x="105939" y="46747"/>
                    <a:pt x="106127" y="48423"/>
                  </a:cubicBezTo>
                  <a:lnTo>
                    <a:pt x="106118" y="48414"/>
                  </a:lnTo>
                  <a:cubicBezTo>
                    <a:pt x="104866" y="46958"/>
                    <a:pt x="102990" y="46012"/>
                    <a:pt x="100995" y="46012"/>
                  </a:cubicBezTo>
                  <a:cubicBezTo>
                    <a:pt x="100976" y="46012"/>
                    <a:pt x="100958" y="46013"/>
                    <a:pt x="100939" y="46013"/>
                  </a:cubicBezTo>
                  <a:cubicBezTo>
                    <a:pt x="100919" y="46012"/>
                    <a:pt x="100899" y="46012"/>
                    <a:pt x="100879" y="46012"/>
                  </a:cubicBezTo>
                  <a:cubicBezTo>
                    <a:pt x="99020" y="46012"/>
                    <a:pt x="97252" y="46842"/>
                    <a:pt x="96011" y="48154"/>
                  </a:cubicBezTo>
                  <a:cubicBezTo>
                    <a:pt x="96091" y="46559"/>
                    <a:pt x="95509" y="45054"/>
                    <a:pt x="94514" y="43880"/>
                  </a:cubicBezTo>
                  <a:cubicBezTo>
                    <a:pt x="94946" y="43798"/>
                    <a:pt x="95380" y="43758"/>
                    <a:pt x="95811" y="43758"/>
                  </a:cubicBezTo>
                  <a:cubicBezTo>
                    <a:pt x="97740" y="43758"/>
                    <a:pt x="99607" y="44561"/>
                    <a:pt x="100948" y="46004"/>
                  </a:cubicBezTo>
                  <a:cubicBezTo>
                    <a:pt x="102286" y="44551"/>
                    <a:pt x="104160" y="43751"/>
                    <a:pt x="106094" y="43751"/>
                  </a:cubicBezTo>
                  <a:close/>
                  <a:moveTo>
                    <a:pt x="70812" y="39306"/>
                  </a:moveTo>
                  <a:cubicBezTo>
                    <a:pt x="71289" y="39306"/>
                    <a:pt x="71770" y="39355"/>
                    <a:pt x="72248" y="39454"/>
                  </a:cubicBezTo>
                  <a:cubicBezTo>
                    <a:pt x="71271" y="40699"/>
                    <a:pt x="70742" y="42276"/>
                    <a:pt x="70939" y="43925"/>
                  </a:cubicBezTo>
                  <a:cubicBezTo>
                    <a:pt x="71449" y="43811"/>
                    <a:pt x="71962" y="43756"/>
                    <a:pt x="72472" y="43756"/>
                  </a:cubicBezTo>
                  <a:cubicBezTo>
                    <a:pt x="74409" y="43756"/>
                    <a:pt x="76285" y="44558"/>
                    <a:pt x="77633" y="46013"/>
                  </a:cubicBezTo>
                  <a:lnTo>
                    <a:pt x="77633" y="46013"/>
                  </a:lnTo>
                  <a:cubicBezTo>
                    <a:pt x="77630" y="46013"/>
                    <a:pt x="77627" y="46013"/>
                    <a:pt x="77624" y="46013"/>
                  </a:cubicBezTo>
                  <a:cubicBezTo>
                    <a:pt x="77606" y="46013"/>
                    <a:pt x="77588" y="46012"/>
                    <a:pt x="77570" y="46012"/>
                  </a:cubicBezTo>
                  <a:cubicBezTo>
                    <a:pt x="75529" y="46012"/>
                    <a:pt x="73598" y="47021"/>
                    <a:pt x="72346" y="48540"/>
                  </a:cubicBezTo>
                  <a:cubicBezTo>
                    <a:pt x="72703" y="44850"/>
                    <a:pt x="69416" y="41568"/>
                    <a:pt x="65713" y="41568"/>
                  </a:cubicBezTo>
                  <a:cubicBezTo>
                    <a:pt x="65693" y="41568"/>
                    <a:pt x="65673" y="41568"/>
                    <a:pt x="65653" y="41568"/>
                  </a:cubicBezTo>
                  <a:lnTo>
                    <a:pt x="65653" y="41559"/>
                  </a:lnTo>
                  <a:cubicBezTo>
                    <a:pt x="66997" y="40107"/>
                    <a:pt x="68873" y="39306"/>
                    <a:pt x="70812" y="39306"/>
                  </a:cubicBezTo>
                  <a:close/>
                  <a:moveTo>
                    <a:pt x="35618" y="43957"/>
                  </a:moveTo>
                  <a:cubicBezTo>
                    <a:pt x="36091" y="43957"/>
                    <a:pt x="36568" y="44006"/>
                    <a:pt x="37042" y="44104"/>
                  </a:cubicBezTo>
                  <a:cubicBezTo>
                    <a:pt x="36020" y="45350"/>
                    <a:pt x="35456" y="46945"/>
                    <a:pt x="35635" y="48620"/>
                  </a:cubicBezTo>
                  <a:cubicBezTo>
                    <a:pt x="34383" y="47164"/>
                    <a:pt x="32507" y="46210"/>
                    <a:pt x="30511" y="46210"/>
                  </a:cubicBezTo>
                  <a:cubicBezTo>
                    <a:pt x="30496" y="46210"/>
                    <a:pt x="30480" y="46210"/>
                    <a:pt x="30465" y="46210"/>
                  </a:cubicBezTo>
                  <a:lnTo>
                    <a:pt x="30465" y="46210"/>
                  </a:lnTo>
                  <a:cubicBezTo>
                    <a:pt x="31804" y="44762"/>
                    <a:pt x="33682" y="43957"/>
                    <a:pt x="35618" y="43957"/>
                  </a:cubicBezTo>
                  <a:close/>
                  <a:moveTo>
                    <a:pt x="112822" y="41864"/>
                  </a:moveTo>
                  <a:cubicBezTo>
                    <a:pt x="115997" y="41864"/>
                    <a:pt x="119174" y="43943"/>
                    <a:pt x="119218" y="48100"/>
                  </a:cubicBezTo>
                  <a:cubicBezTo>
                    <a:pt x="118743" y="47999"/>
                    <a:pt x="118265" y="47949"/>
                    <a:pt x="117790" y="47949"/>
                  </a:cubicBezTo>
                  <a:cubicBezTo>
                    <a:pt x="115926" y="47949"/>
                    <a:pt x="114120" y="48715"/>
                    <a:pt x="112821" y="50108"/>
                  </a:cubicBezTo>
                  <a:cubicBezTo>
                    <a:pt x="111548" y="48728"/>
                    <a:pt x="109756" y="47948"/>
                    <a:pt x="107874" y="47948"/>
                  </a:cubicBezTo>
                  <a:cubicBezTo>
                    <a:pt x="107391" y="47948"/>
                    <a:pt x="106907" y="48002"/>
                    <a:pt x="106432" y="48100"/>
                  </a:cubicBezTo>
                  <a:cubicBezTo>
                    <a:pt x="106472" y="43943"/>
                    <a:pt x="109646" y="41864"/>
                    <a:pt x="112822" y="41864"/>
                  </a:cubicBezTo>
                  <a:close/>
                  <a:moveTo>
                    <a:pt x="136132" y="41864"/>
                  </a:moveTo>
                  <a:cubicBezTo>
                    <a:pt x="139308" y="41864"/>
                    <a:pt x="142484" y="43943"/>
                    <a:pt x="142525" y="48100"/>
                  </a:cubicBezTo>
                  <a:cubicBezTo>
                    <a:pt x="142051" y="47999"/>
                    <a:pt x="141574" y="47949"/>
                    <a:pt x="141100" y="47949"/>
                  </a:cubicBezTo>
                  <a:cubicBezTo>
                    <a:pt x="139242" y="47949"/>
                    <a:pt x="137437" y="48715"/>
                    <a:pt x="136145" y="50108"/>
                  </a:cubicBezTo>
                  <a:cubicBezTo>
                    <a:pt x="134863" y="48728"/>
                    <a:pt x="133071" y="47948"/>
                    <a:pt x="131190" y="47948"/>
                  </a:cubicBezTo>
                  <a:cubicBezTo>
                    <a:pt x="130706" y="47948"/>
                    <a:pt x="130222" y="48002"/>
                    <a:pt x="129747" y="48100"/>
                  </a:cubicBezTo>
                  <a:cubicBezTo>
                    <a:pt x="129783" y="43943"/>
                    <a:pt x="132957" y="41864"/>
                    <a:pt x="136132" y="41864"/>
                  </a:cubicBezTo>
                  <a:close/>
                  <a:moveTo>
                    <a:pt x="89293" y="41912"/>
                  </a:moveTo>
                  <a:cubicBezTo>
                    <a:pt x="92468" y="41912"/>
                    <a:pt x="95642" y="43988"/>
                    <a:pt x="95679" y="48143"/>
                  </a:cubicBezTo>
                  <a:lnTo>
                    <a:pt x="95679" y="48143"/>
                  </a:lnTo>
                  <a:cubicBezTo>
                    <a:pt x="95207" y="48043"/>
                    <a:pt x="94732" y="47994"/>
                    <a:pt x="94260" y="47994"/>
                  </a:cubicBezTo>
                  <a:cubicBezTo>
                    <a:pt x="92399" y="47994"/>
                    <a:pt x="90599" y="48760"/>
                    <a:pt x="89299" y="50152"/>
                  </a:cubicBezTo>
                  <a:cubicBezTo>
                    <a:pt x="88018" y="48773"/>
                    <a:pt x="86226" y="47993"/>
                    <a:pt x="84344" y="47993"/>
                  </a:cubicBezTo>
                  <a:cubicBezTo>
                    <a:pt x="83860" y="47993"/>
                    <a:pt x="83376" y="48047"/>
                    <a:pt x="82902" y="48145"/>
                  </a:cubicBezTo>
                  <a:cubicBezTo>
                    <a:pt x="82937" y="43991"/>
                    <a:pt x="86116" y="41912"/>
                    <a:pt x="89293" y="41912"/>
                  </a:cubicBezTo>
                  <a:close/>
                  <a:moveTo>
                    <a:pt x="42335" y="42067"/>
                  </a:moveTo>
                  <a:cubicBezTo>
                    <a:pt x="45509" y="42067"/>
                    <a:pt x="48681" y="44143"/>
                    <a:pt x="48726" y="48298"/>
                  </a:cubicBezTo>
                  <a:lnTo>
                    <a:pt x="48726" y="48298"/>
                  </a:lnTo>
                  <a:cubicBezTo>
                    <a:pt x="48251" y="48196"/>
                    <a:pt x="47772" y="48146"/>
                    <a:pt x="47298" y="48146"/>
                  </a:cubicBezTo>
                  <a:cubicBezTo>
                    <a:pt x="45434" y="48146"/>
                    <a:pt x="43630" y="48912"/>
                    <a:pt x="42337" y="50305"/>
                  </a:cubicBezTo>
                  <a:cubicBezTo>
                    <a:pt x="41056" y="48925"/>
                    <a:pt x="39264" y="48145"/>
                    <a:pt x="37382" y="48145"/>
                  </a:cubicBezTo>
                  <a:cubicBezTo>
                    <a:pt x="36898" y="48145"/>
                    <a:pt x="36415" y="48199"/>
                    <a:pt x="35940" y="48307"/>
                  </a:cubicBezTo>
                  <a:cubicBezTo>
                    <a:pt x="35980" y="44148"/>
                    <a:pt x="39158" y="42067"/>
                    <a:pt x="42335" y="42067"/>
                  </a:cubicBezTo>
                  <a:close/>
                  <a:moveTo>
                    <a:pt x="65651" y="42067"/>
                  </a:moveTo>
                  <a:cubicBezTo>
                    <a:pt x="68826" y="42067"/>
                    <a:pt x="72001" y="44146"/>
                    <a:pt x="72041" y="48307"/>
                  </a:cubicBezTo>
                  <a:cubicBezTo>
                    <a:pt x="71563" y="48202"/>
                    <a:pt x="71080" y="48150"/>
                    <a:pt x="70601" y="48150"/>
                  </a:cubicBezTo>
                  <a:cubicBezTo>
                    <a:pt x="68748" y="48150"/>
                    <a:pt x="66948" y="48916"/>
                    <a:pt x="65653" y="50305"/>
                  </a:cubicBezTo>
                  <a:cubicBezTo>
                    <a:pt x="64371" y="48934"/>
                    <a:pt x="62579" y="48145"/>
                    <a:pt x="60697" y="48145"/>
                  </a:cubicBezTo>
                  <a:cubicBezTo>
                    <a:pt x="60214" y="48145"/>
                    <a:pt x="59730" y="48199"/>
                    <a:pt x="59255" y="48307"/>
                  </a:cubicBezTo>
                  <a:cubicBezTo>
                    <a:pt x="59295" y="44148"/>
                    <a:pt x="62473" y="42067"/>
                    <a:pt x="65651" y="42067"/>
                  </a:cubicBezTo>
                  <a:close/>
                  <a:moveTo>
                    <a:pt x="18806" y="42117"/>
                  </a:moveTo>
                  <a:cubicBezTo>
                    <a:pt x="21981" y="42117"/>
                    <a:pt x="25156" y="44198"/>
                    <a:pt x="25196" y="48360"/>
                  </a:cubicBezTo>
                  <a:cubicBezTo>
                    <a:pt x="24717" y="48255"/>
                    <a:pt x="24234" y="48204"/>
                    <a:pt x="23755" y="48204"/>
                  </a:cubicBezTo>
                  <a:cubicBezTo>
                    <a:pt x="21902" y="48204"/>
                    <a:pt x="20103" y="48970"/>
                    <a:pt x="18807" y="50359"/>
                  </a:cubicBezTo>
                  <a:cubicBezTo>
                    <a:pt x="17526" y="48988"/>
                    <a:pt x="15734" y="48199"/>
                    <a:pt x="13852" y="48199"/>
                  </a:cubicBezTo>
                  <a:cubicBezTo>
                    <a:pt x="13368" y="48199"/>
                    <a:pt x="12884" y="48253"/>
                    <a:pt x="12409" y="48360"/>
                  </a:cubicBezTo>
                  <a:cubicBezTo>
                    <a:pt x="12454" y="44198"/>
                    <a:pt x="15631" y="42117"/>
                    <a:pt x="18806" y="42117"/>
                  </a:cubicBezTo>
                  <a:close/>
                  <a:moveTo>
                    <a:pt x="117967" y="48323"/>
                  </a:moveTo>
                  <a:cubicBezTo>
                    <a:pt x="118392" y="48323"/>
                    <a:pt x="118820" y="48362"/>
                    <a:pt x="119245" y="48441"/>
                  </a:cubicBezTo>
                  <a:cubicBezTo>
                    <a:pt x="118253" y="49621"/>
                    <a:pt x="117671" y="51114"/>
                    <a:pt x="117757" y="52706"/>
                  </a:cubicBezTo>
                  <a:lnTo>
                    <a:pt x="117757" y="52706"/>
                  </a:lnTo>
                  <a:cubicBezTo>
                    <a:pt x="116507" y="51403"/>
                    <a:pt x="114740" y="50573"/>
                    <a:pt x="112880" y="50573"/>
                  </a:cubicBezTo>
                  <a:cubicBezTo>
                    <a:pt x="112860" y="50573"/>
                    <a:pt x="112840" y="50573"/>
                    <a:pt x="112821" y="50574"/>
                  </a:cubicBezTo>
                  <a:cubicBezTo>
                    <a:pt x="114158" y="49126"/>
                    <a:pt x="116031" y="48323"/>
                    <a:pt x="117967" y="48323"/>
                  </a:cubicBezTo>
                  <a:close/>
                  <a:moveTo>
                    <a:pt x="130990" y="48323"/>
                  </a:moveTo>
                  <a:cubicBezTo>
                    <a:pt x="132925" y="48323"/>
                    <a:pt x="134799" y="49126"/>
                    <a:pt x="136136" y="50574"/>
                  </a:cubicBezTo>
                  <a:cubicBezTo>
                    <a:pt x="136116" y="50573"/>
                    <a:pt x="136096" y="50573"/>
                    <a:pt x="136077" y="50573"/>
                  </a:cubicBezTo>
                  <a:cubicBezTo>
                    <a:pt x="134208" y="50573"/>
                    <a:pt x="132440" y="51412"/>
                    <a:pt x="131199" y="52715"/>
                  </a:cubicBezTo>
                  <a:cubicBezTo>
                    <a:pt x="131279" y="51120"/>
                    <a:pt x="130697" y="49624"/>
                    <a:pt x="129711" y="48441"/>
                  </a:cubicBezTo>
                  <a:cubicBezTo>
                    <a:pt x="130137" y="48362"/>
                    <a:pt x="130565" y="48323"/>
                    <a:pt x="130990" y="48323"/>
                  </a:cubicBezTo>
                  <a:close/>
                  <a:moveTo>
                    <a:pt x="94437" y="48359"/>
                  </a:moveTo>
                  <a:cubicBezTo>
                    <a:pt x="94862" y="48359"/>
                    <a:pt x="95289" y="48398"/>
                    <a:pt x="95715" y="48477"/>
                  </a:cubicBezTo>
                  <a:cubicBezTo>
                    <a:pt x="94722" y="49666"/>
                    <a:pt x="94140" y="51168"/>
                    <a:pt x="94227" y="52750"/>
                  </a:cubicBezTo>
                  <a:lnTo>
                    <a:pt x="94227" y="52750"/>
                  </a:lnTo>
                  <a:cubicBezTo>
                    <a:pt x="92986" y="51447"/>
                    <a:pt x="91219" y="50618"/>
                    <a:pt x="89350" y="50618"/>
                  </a:cubicBezTo>
                  <a:cubicBezTo>
                    <a:pt x="89330" y="50618"/>
                    <a:pt x="89310" y="50618"/>
                    <a:pt x="89290" y="50618"/>
                  </a:cubicBezTo>
                  <a:cubicBezTo>
                    <a:pt x="89270" y="50618"/>
                    <a:pt x="89250" y="50618"/>
                    <a:pt x="89231" y="50618"/>
                  </a:cubicBezTo>
                  <a:cubicBezTo>
                    <a:pt x="87362" y="50618"/>
                    <a:pt x="85603" y="51448"/>
                    <a:pt x="84353" y="52751"/>
                  </a:cubicBezTo>
                  <a:cubicBezTo>
                    <a:pt x="84443" y="51165"/>
                    <a:pt x="83860" y="49660"/>
                    <a:pt x="82866" y="48477"/>
                  </a:cubicBezTo>
                  <a:cubicBezTo>
                    <a:pt x="83291" y="48398"/>
                    <a:pt x="83719" y="48359"/>
                    <a:pt x="84144" y="48359"/>
                  </a:cubicBezTo>
                  <a:cubicBezTo>
                    <a:pt x="86080" y="48359"/>
                    <a:pt x="87955" y="49162"/>
                    <a:pt x="89299" y="50609"/>
                  </a:cubicBezTo>
                  <a:cubicBezTo>
                    <a:pt x="90637" y="49162"/>
                    <a:pt x="92504" y="48359"/>
                    <a:pt x="94437" y="48359"/>
                  </a:cubicBezTo>
                  <a:close/>
                  <a:moveTo>
                    <a:pt x="47485" y="48520"/>
                  </a:moveTo>
                  <a:cubicBezTo>
                    <a:pt x="47909" y="48520"/>
                    <a:pt x="48337" y="48559"/>
                    <a:pt x="48762" y="48638"/>
                  </a:cubicBezTo>
                  <a:cubicBezTo>
                    <a:pt x="47767" y="49821"/>
                    <a:pt x="47185" y="51326"/>
                    <a:pt x="47275" y="52912"/>
                  </a:cubicBezTo>
                  <a:cubicBezTo>
                    <a:pt x="46025" y="51609"/>
                    <a:pt x="44257" y="50779"/>
                    <a:pt x="42397" y="50779"/>
                  </a:cubicBezTo>
                  <a:cubicBezTo>
                    <a:pt x="42377" y="50779"/>
                    <a:pt x="42357" y="50779"/>
                    <a:pt x="42337" y="50780"/>
                  </a:cubicBezTo>
                  <a:cubicBezTo>
                    <a:pt x="43675" y="49325"/>
                    <a:pt x="45549" y="48520"/>
                    <a:pt x="47485" y="48520"/>
                  </a:cubicBezTo>
                  <a:close/>
                  <a:moveTo>
                    <a:pt x="60501" y="48529"/>
                  </a:moveTo>
                  <a:cubicBezTo>
                    <a:pt x="62439" y="48529"/>
                    <a:pt x="64308" y="49332"/>
                    <a:pt x="65653" y="50780"/>
                  </a:cubicBezTo>
                  <a:cubicBezTo>
                    <a:pt x="65633" y="50779"/>
                    <a:pt x="65613" y="50779"/>
                    <a:pt x="65593" y="50779"/>
                  </a:cubicBezTo>
                  <a:cubicBezTo>
                    <a:pt x="63725" y="50779"/>
                    <a:pt x="61957" y="51618"/>
                    <a:pt x="60715" y="52921"/>
                  </a:cubicBezTo>
                  <a:cubicBezTo>
                    <a:pt x="60796" y="51326"/>
                    <a:pt x="60214" y="49830"/>
                    <a:pt x="59219" y="48647"/>
                  </a:cubicBezTo>
                  <a:cubicBezTo>
                    <a:pt x="59646" y="48568"/>
                    <a:pt x="60075" y="48529"/>
                    <a:pt x="60501" y="48529"/>
                  </a:cubicBezTo>
                  <a:close/>
                  <a:moveTo>
                    <a:pt x="107662" y="48316"/>
                  </a:moveTo>
                  <a:cubicBezTo>
                    <a:pt x="109596" y="48316"/>
                    <a:pt x="111472" y="49118"/>
                    <a:pt x="112821" y="50574"/>
                  </a:cubicBezTo>
                  <a:cubicBezTo>
                    <a:pt x="112802" y="50573"/>
                    <a:pt x="112783" y="50573"/>
                    <a:pt x="112765" y="50573"/>
                  </a:cubicBezTo>
                  <a:cubicBezTo>
                    <a:pt x="110778" y="50573"/>
                    <a:pt x="108902" y="51519"/>
                    <a:pt x="107650" y="52966"/>
                  </a:cubicBezTo>
                  <a:lnTo>
                    <a:pt x="107650" y="52966"/>
                  </a:lnTo>
                  <a:cubicBezTo>
                    <a:pt x="107803" y="51290"/>
                    <a:pt x="107211" y="49713"/>
                    <a:pt x="106172" y="48477"/>
                  </a:cubicBezTo>
                  <a:cubicBezTo>
                    <a:pt x="106667" y="48369"/>
                    <a:pt x="107167" y="48316"/>
                    <a:pt x="107662" y="48316"/>
                  </a:cubicBezTo>
                  <a:close/>
                  <a:moveTo>
                    <a:pt x="13659" y="48573"/>
                  </a:moveTo>
                  <a:cubicBezTo>
                    <a:pt x="15592" y="48573"/>
                    <a:pt x="17464" y="49371"/>
                    <a:pt x="18807" y="50824"/>
                  </a:cubicBezTo>
                  <a:cubicBezTo>
                    <a:pt x="18787" y="50824"/>
                    <a:pt x="18768" y="50824"/>
                    <a:pt x="18748" y="50824"/>
                  </a:cubicBezTo>
                  <a:cubicBezTo>
                    <a:pt x="16879" y="50824"/>
                    <a:pt x="15111" y="51663"/>
                    <a:pt x="13870" y="52966"/>
                  </a:cubicBezTo>
                  <a:cubicBezTo>
                    <a:pt x="13951" y="51371"/>
                    <a:pt x="13368" y="49875"/>
                    <a:pt x="12374" y="48692"/>
                  </a:cubicBezTo>
                  <a:cubicBezTo>
                    <a:pt x="12802" y="48612"/>
                    <a:pt x="13232" y="48573"/>
                    <a:pt x="13659" y="48573"/>
                  </a:cubicBezTo>
                  <a:close/>
                  <a:moveTo>
                    <a:pt x="23953" y="48574"/>
                  </a:moveTo>
                  <a:cubicBezTo>
                    <a:pt x="24378" y="48574"/>
                    <a:pt x="24806" y="48613"/>
                    <a:pt x="25232" y="48692"/>
                  </a:cubicBezTo>
                  <a:cubicBezTo>
                    <a:pt x="24237" y="49875"/>
                    <a:pt x="23655" y="51371"/>
                    <a:pt x="23744" y="52966"/>
                  </a:cubicBezTo>
                  <a:cubicBezTo>
                    <a:pt x="22494" y="51663"/>
                    <a:pt x="20726" y="50824"/>
                    <a:pt x="18866" y="50824"/>
                  </a:cubicBezTo>
                  <a:cubicBezTo>
                    <a:pt x="18846" y="50824"/>
                    <a:pt x="18827" y="50824"/>
                    <a:pt x="18807" y="50824"/>
                  </a:cubicBezTo>
                  <a:cubicBezTo>
                    <a:pt x="20144" y="49377"/>
                    <a:pt x="22018" y="48574"/>
                    <a:pt x="23953" y="48574"/>
                  </a:cubicBezTo>
                  <a:close/>
                  <a:moveTo>
                    <a:pt x="37179" y="48522"/>
                  </a:moveTo>
                  <a:cubicBezTo>
                    <a:pt x="39113" y="48522"/>
                    <a:pt x="40989" y="49325"/>
                    <a:pt x="42337" y="50780"/>
                  </a:cubicBezTo>
                  <a:cubicBezTo>
                    <a:pt x="42319" y="50779"/>
                    <a:pt x="42300" y="50779"/>
                    <a:pt x="42282" y="50779"/>
                  </a:cubicBezTo>
                  <a:cubicBezTo>
                    <a:pt x="40295" y="50779"/>
                    <a:pt x="38419" y="51725"/>
                    <a:pt x="37167" y="53172"/>
                  </a:cubicBezTo>
                  <a:cubicBezTo>
                    <a:pt x="37320" y="51496"/>
                    <a:pt x="36728" y="49910"/>
                    <a:pt x="35689" y="48683"/>
                  </a:cubicBezTo>
                  <a:cubicBezTo>
                    <a:pt x="36184" y="48575"/>
                    <a:pt x="36683" y="48522"/>
                    <a:pt x="37179" y="48522"/>
                  </a:cubicBezTo>
                  <a:close/>
                  <a:moveTo>
                    <a:pt x="124475" y="46470"/>
                  </a:moveTo>
                  <a:cubicBezTo>
                    <a:pt x="127650" y="46470"/>
                    <a:pt x="130827" y="48548"/>
                    <a:pt x="130867" y="52706"/>
                  </a:cubicBezTo>
                  <a:cubicBezTo>
                    <a:pt x="130388" y="52601"/>
                    <a:pt x="129906" y="52550"/>
                    <a:pt x="129426" y="52550"/>
                  </a:cubicBezTo>
                  <a:cubicBezTo>
                    <a:pt x="127574" y="52550"/>
                    <a:pt x="125776" y="53316"/>
                    <a:pt x="124487" y="54704"/>
                  </a:cubicBezTo>
                  <a:cubicBezTo>
                    <a:pt x="123206" y="53333"/>
                    <a:pt x="121414" y="52545"/>
                    <a:pt x="119532" y="52545"/>
                  </a:cubicBezTo>
                  <a:cubicBezTo>
                    <a:pt x="119048" y="52545"/>
                    <a:pt x="118564" y="52599"/>
                    <a:pt x="118089" y="52706"/>
                  </a:cubicBezTo>
                  <a:cubicBezTo>
                    <a:pt x="118125" y="48548"/>
                    <a:pt x="121299" y="46470"/>
                    <a:pt x="124475" y="46470"/>
                  </a:cubicBezTo>
                  <a:close/>
                  <a:moveTo>
                    <a:pt x="77635" y="46519"/>
                  </a:moveTo>
                  <a:cubicBezTo>
                    <a:pt x="80808" y="46519"/>
                    <a:pt x="83981" y="48596"/>
                    <a:pt x="84022" y="52751"/>
                  </a:cubicBezTo>
                  <a:lnTo>
                    <a:pt x="84031" y="52760"/>
                  </a:lnTo>
                  <a:cubicBezTo>
                    <a:pt x="83550" y="52655"/>
                    <a:pt x="83066" y="52604"/>
                    <a:pt x="82586" y="52604"/>
                  </a:cubicBezTo>
                  <a:cubicBezTo>
                    <a:pt x="80731" y="52604"/>
                    <a:pt x="78937" y="53370"/>
                    <a:pt x="77642" y="54758"/>
                  </a:cubicBezTo>
                  <a:cubicBezTo>
                    <a:pt x="76360" y="53378"/>
                    <a:pt x="74568" y="52599"/>
                    <a:pt x="72696" y="52599"/>
                  </a:cubicBezTo>
                  <a:cubicBezTo>
                    <a:pt x="72203" y="52599"/>
                    <a:pt x="71719" y="52652"/>
                    <a:pt x="71244" y="52760"/>
                  </a:cubicBezTo>
                  <a:cubicBezTo>
                    <a:pt x="71280" y="48600"/>
                    <a:pt x="74457" y="46519"/>
                    <a:pt x="77635" y="46519"/>
                  </a:cubicBezTo>
                  <a:close/>
                  <a:moveTo>
                    <a:pt x="100946" y="46509"/>
                  </a:moveTo>
                  <a:cubicBezTo>
                    <a:pt x="104122" y="46509"/>
                    <a:pt x="107296" y="48585"/>
                    <a:pt x="107337" y="52742"/>
                  </a:cubicBezTo>
                  <a:cubicBezTo>
                    <a:pt x="106865" y="52641"/>
                    <a:pt x="106389" y="52591"/>
                    <a:pt x="105917" y="52591"/>
                  </a:cubicBezTo>
                  <a:cubicBezTo>
                    <a:pt x="104050" y="52591"/>
                    <a:pt x="102242" y="53364"/>
                    <a:pt x="100948" y="54758"/>
                  </a:cubicBezTo>
                  <a:lnTo>
                    <a:pt x="100948" y="54749"/>
                  </a:lnTo>
                  <a:cubicBezTo>
                    <a:pt x="99667" y="53369"/>
                    <a:pt x="97875" y="52590"/>
                    <a:pt x="95993" y="52590"/>
                  </a:cubicBezTo>
                  <a:cubicBezTo>
                    <a:pt x="95509" y="52590"/>
                    <a:pt x="95025" y="52643"/>
                    <a:pt x="94550" y="52742"/>
                  </a:cubicBezTo>
                  <a:cubicBezTo>
                    <a:pt x="94591" y="48588"/>
                    <a:pt x="97769" y="46509"/>
                    <a:pt x="100946" y="46509"/>
                  </a:cubicBezTo>
                  <a:close/>
                  <a:moveTo>
                    <a:pt x="53993" y="46670"/>
                  </a:moveTo>
                  <a:cubicBezTo>
                    <a:pt x="57169" y="46670"/>
                    <a:pt x="60344" y="48747"/>
                    <a:pt x="60384" y="52903"/>
                  </a:cubicBezTo>
                  <a:cubicBezTo>
                    <a:pt x="59911" y="52801"/>
                    <a:pt x="59433" y="52752"/>
                    <a:pt x="58960" y="52752"/>
                  </a:cubicBezTo>
                  <a:cubicBezTo>
                    <a:pt x="57101" y="52752"/>
                    <a:pt x="55295" y="53518"/>
                    <a:pt x="53995" y="54910"/>
                  </a:cubicBezTo>
                  <a:cubicBezTo>
                    <a:pt x="52714" y="53531"/>
                    <a:pt x="50922" y="52751"/>
                    <a:pt x="49040" y="52751"/>
                  </a:cubicBezTo>
                  <a:cubicBezTo>
                    <a:pt x="48556" y="52751"/>
                    <a:pt x="48072" y="52805"/>
                    <a:pt x="47597" y="52903"/>
                  </a:cubicBezTo>
                  <a:cubicBezTo>
                    <a:pt x="47638" y="48749"/>
                    <a:pt x="50816" y="46670"/>
                    <a:pt x="53993" y="46670"/>
                  </a:cubicBezTo>
                  <a:close/>
                  <a:moveTo>
                    <a:pt x="7145" y="46712"/>
                  </a:moveTo>
                  <a:cubicBezTo>
                    <a:pt x="10322" y="46712"/>
                    <a:pt x="13498" y="48790"/>
                    <a:pt x="13538" y="52948"/>
                  </a:cubicBezTo>
                  <a:cubicBezTo>
                    <a:pt x="13065" y="52846"/>
                    <a:pt x="12588" y="52796"/>
                    <a:pt x="12114" y="52796"/>
                  </a:cubicBezTo>
                  <a:cubicBezTo>
                    <a:pt x="10255" y="52796"/>
                    <a:pt x="8451" y="53563"/>
                    <a:pt x="7159" y="54955"/>
                  </a:cubicBezTo>
                  <a:cubicBezTo>
                    <a:pt x="5884" y="53583"/>
                    <a:pt x="4097" y="52805"/>
                    <a:pt x="2226" y="52805"/>
                  </a:cubicBezTo>
                  <a:cubicBezTo>
                    <a:pt x="2216" y="52805"/>
                    <a:pt x="2205" y="52805"/>
                    <a:pt x="2194" y="52805"/>
                  </a:cubicBezTo>
                  <a:lnTo>
                    <a:pt x="2194" y="52796"/>
                  </a:lnTo>
                  <a:cubicBezTo>
                    <a:pt x="1711" y="52796"/>
                    <a:pt x="1227" y="52850"/>
                    <a:pt x="752" y="52948"/>
                  </a:cubicBezTo>
                  <a:cubicBezTo>
                    <a:pt x="792" y="48790"/>
                    <a:pt x="3969" y="46712"/>
                    <a:pt x="7145" y="46712"/>
                  </a:cubicBezTo>
                  <a:close/>
                  <a:moveTo>
                    <a:pt x="30465" y="46717"/>
                  </a:moveTo>
                  <a:cubicBezTo>
                    <a:pt x="33637" y="46717"/>
                    <a:pt x="36811" y="48795"/>
                    <a:pt x="36854" y="52953"/>
                  </a:cubicBezTo>
                  <a:lnTo>
                    <a:pt x="36854" y="52953"/>
                  </a:lnTo>
                  <a:cubicBezTo>
                    <a:pt x="36379" y="52851"/>
                    <a:pt x="35901" y="52801"/>
                    <a:pt x="35426" y="52801"/>
                  </a:cubicBezTo>
                  <a:cubicBezTo>
                    <a:pt x="33569" y="52801"/>
                    <a:pt x="31771" y="53567"/>
                    <a:pt x="30483" y="54955"/>
                  </a:cubicBezTo>
                  <a:cubicBezTo>
                    <a:pt x="29201" y="53584"/>
                    <a:pt x="27409" y="52796"/>
                    <a:pt x="25528" y="52796"/>
                  </a:cubicBezTo>
                  <a:cubicBezTo>
                    <a:pt x="25044" y="52796"/>
                    <a:pt x="24560" y="52850"/>
                    <a:pt x="24085" y="52957"/>
                  </a:cubicBezTo>
                  <a:cubicBezTo>
                    <a:pt x="24116" y="48798"/>
                    <a:pt x="27290" y="46717"/>
                    <a:pt x="30465" y="46717"/>
                  </a:cubicBezTo>
                  <a:close/>
                  <a:moveTo>
                    <a:pt x="107865" y="57160"/>
                  </a:moveTo>
                  <a:cubicBezTo>
                    <a:pt x="107867" y="57160"/>
                    <a:pt x="107868" y="57160"/>
                    <a:pt x="107870" y="57160"/>
                  </a:cubicBezTo>
                  <a:lnTo>
                    <a:pt x="107870" y="57160"/>
                  </a:lnTo>
                  <a:cubicBezTo>
                    <a:pt x="107871" y="57160"/>
                    <a:pt x="107873" y="57160"/>
                    <a:pt x="107874" y="57160"/>
                  </a:cubicBezTo>
                  <a:close/>
                  <a:moveTo>
                    <a:pt x="129607" y="52925"/>
                  </a:moveTo>
                  <a:cubicBezTo>
                    <a:pt x="130037" y="52925"/>
                    <a:pt x="130471" y="52965"/>
                    <a:pt x="130903" y="53047"/>
                  </a:cubicBezTo>
                  <a:cubicBezTo>
                    <a:pt x="129908" y="54229"/>
                    <a:pt x="129326" y="55726"/>
                    <a:pt x="129415" y="57321"/>
                  </a:cubicBezTo>
                  <a:cubicBezTo>
                    <a:pt x="128165" y="56009"/>
                    <a:pt x="126406" y="55179"/>
                    <a:pt x="124538" y="55179"/>
                  </a:cubicBezTo>
                  <a:cubicBezTo>
                    <a:pt x="124518" y="55179"/>
                    <a:pt x="124498" y="55179"/>
                    <a:pt x="124478" y="55179"/>
                  </a:cubicBezTo>
                  <a:cubicBezTo>
                    <a:pt x="124458" y="55179"/>
                    <a:pt x="124438" y="55179"/>
                    <a:pt x="124418" y="55179"/>
                  </a:cubicBezTo>
                  <a:cubicBezTo>
                    <a:pt x="122550" y="55179"/>
                    <a:pt x="120782" y="56009"/>
                    <a:pt x="119541" y="57321"/>
                  </a:cubicBezTo>
                  <a:cubicBezTo>
                    <a:pt x="119622" y="55726"/>
                    <a:pt x="119039" y="54220"/>
                    <a:pt x="118045" y="53047"/>
                  </a:cubicBezTo>
                  <a:cubicBezTo>
                    <a:pt x="118478" y="52965"/>
                    <a:pt x="118913" y="52925"/>
                    <a:pt x="119344" y="52925"/>
                  </a:cubicBezTo>
                  <a:cubicBezTo>
                    <a:pt x="121276" y="52925"/>
                    <a:pt x="123138" y="53727"/>
                    <a:pt x="124478" y="55170"/>
                  </a:cubicBezTo>
                  <a:cubicBezTo>
                    <a:pt x="125811" y="53727"/>
                    <a:pt x="127678" y="52925"/>
                    <a:pt x="129607" y="52925"/>
                  </a:cubicBezTo>
                  <a:close/>
                  <a:moveTo>
                    <a:pt x="82780" y="52965"/>
                  </a:moveTo>
                  <a:cubicBezTo>
                    <a:pt x="83204" y="52965"/>
                    <a:pt x="83632" y="53003"/>
                    <a:pt x="84057" y="53082"/>
                  </a:cubicBezTo>
                  <a:cubicBezTo>
                    <a:pt x="83538" y="53701"/>
                    <a:pt x="83135" y="54409"/>
                    <a:pt x="82875" y="55170"/>
                  </a:cubicBezTo>
                  <a:cubicBezTo>
                    <a:pt x="82634" y="55866"/>
                    <a:pt x="82526" y="56607"/>
                    <a:pt x="82569" y="57347"/>
                  </a:cubicBezTo>
                  <a:lnTo>
                    <a:pt x="82569" y="57347"/>
                  </a:lnTo>
                  <a:cubicBezTo>
                    <a:pt x="81328" y="56053"/>
                    <a:pt x="79569" y="55215"/>
                    <a:pt x="77701" y="55215"/>
                  </a:cubicBezTo>
                  <a:cubicBezTo>
                    <a:pt x="77681" y="55215"/>
                    <a:pt x="77661" y="55215"/>
                    <a:pt x="77642" y="55215"/>
                  </a:cubicBezTo>
                  <a:cubicBezTo>
                    <a:pt x="78979" y="53768"/>
                    <a:pt x="80847" y="52965"/>
                    <a:pt x="82780" y="52965"/>
                  </a:cubicBezTo>
                  <a:close/>
                  <a:moveTo>
                    <a:pt x="95802" y="52974"/>
                  </a:moveTo>
                  <a:cubicBezTo>
                    <a:pt x="97735" y="52974"/>
                    <a:pt x="99602" y="53775"/>
                    <a:pt x="100939" y="55215"/>
                  </a:cubicBezTo>
                  <a:cubicBezTo>
                    <a:pt x="100919" y="55215"/>
                    <a:pt x="100900" y="55215"/>
                    <a:pt x="100880" y="55215"/>
                  </a:cubicBezTo>
                  <a:cubicBezTo>
                    <a:pt x="99020" y="55215"/>
                    <a:pt x="97252" y="56053"/>
                    <a:pt x="96011" y="57357"/>
                  </a:cubicBezTo>
                  <a:cubicBezTo>
                    <a:pt x="96047" y="56622"/>
                    <a:pt x="95948" y="55878"/>
                    <a:pt x="95706" y="55179"/>
                  </a:cubicBezTo>
                  <a:lnTo>
                    <a:pt x="95706" y="55170"/>
                  </a:lnTo>
                  <a:cubicBezTo>
                    <a:pt x="95446" y="54409"/>
                    <a:pt x="95043" y="53701"/>
                    <a:pt x="94523" y="53091"/>
                  </a:cubicBezTo>
                  <a:cubicBezTo>
                    <a:pt x="94949" y="53012"/>
                    <a:pt x="95377" y="52974"/>
                    <a:pt x="95802" y="52974"/>
                  </a:cubicBezTo>
                  <a:close/>
                  <a:moveTo>
                    <a:pt x="60697" y="57357"/>
                  </a:moveTo>
                  <a:cubicBezTo>
                    <a:pt x="60700" y="57357"/>
                    <a:pt x="60703" y="57357"/>
                    <a:pt x="60706" y="57357"/>
                  </a:cubicBezTo>
                  <a:lnTo>
                    <a:pt x="60706" y="57357"/>
                  </a:lnTo>
                  <a:cubicBezTo>
                    <a:pt x="60709" y="57357"/>
                    <a:pt x="60712" y="57357"/>
                    <a:pt x="60715" y="57357"/>
                  </a:cubicBezTo>
                  <a:close/>
                  <a:moveTo>
                    <a:pt x="48839" y="53117"/>
                  </a:moveTo>
                  <a:cubicBezTo>
                    <a:pt x="50775" y="53117"/>
                    <a:pt x="52650" y="53921"/>
                    <a:pt x="53995" y="55376"/>
                  </a:cubicBezTo>
                  <a:lnTo>
                    <a:pt x="53995" y="55376"/>
                  </a:lnTo>
                  <a:cubicBezTo>
                    <a:pt x="53992" y="55376"/>
                    <a:pt x="53989" y="55376"/>
                    <a:pt x="53986" y="55376"/>
                  </a:cubicBezTo>
                  <a:cubicBezTo>
                    <a:pt x="53966" y="55376"/>
                    <a:pt x="53946" y="55376"/>
                    <a:pt x="53927" y="55376"/>
                  </a:cubicBezTo>
                  <a:cubicBezTo>
                    <a:pt x="52067" y="55376"/>
                    <a:pt x="50299" y="56206"/>
                    <a:pt x="49049" y="57509"/>
                  </a:cubicBezTo>
                  <a:cubicBezTo>
                    <a:pt x="49138" y="55923"/>
                    <a:pt x="48556" y="54418"/>
                    <a:pt x="47561" y="53235"/>
                  </a:cubicBezTo>
                  <a:cubicBezTo>
                    <a:pt x="47987" y="53156"/>
                    <a:pt x="48414" y="53117"/>
                    <a:pt x="48839" y="53117"/>
                  </a:cubicBezTo>
                  <a:close/>
                  <a:moveTo>
                    <a:pt x="59142" y="53117"/>
                  </a:moveTo>
                  <a:cubicBezTo>
                    <a:pt x="59567" y="53117"/>
                    <a:pt x="59994" y="53156"/>
                    <a:pt x="60420" y="53235"/>
                  </a:cubicBezTo>
                  <a:cubicBezTo>
                    <a:pt x="59425" y="54427"/>
                    <a:pt x="58843" y="55932"/>
                    <a:pt x="58932" y="57518"/>
                  </a:cubicBezTo>
                  <a:lnTo>
                    <a:pt x="58923" y="57509"/>
                  </a:lnTo>
                  <a:cubicBezTo>
                    <a:pt x="57682" y="56206"/>
                    <a:pt x="55914" y="55376"/>
                    <a:pt x="54046" y="55376"/>
                  </a:cubicBezTo>
                  <a:cubicBezTo>
                    <a:pt x="54029" y="55376"/>
                    <a:pt x="54012" y="55376"/>
                    <a:pt x="53995" y="55376"/>
                  </a:cubicBezTo>
                  <a:lnTo>
                    <a:pt x="53995" y="55376"/>
                  </a:lnTo>
                  <a:cubicBezTo>
                    <a:pt x="55333" y="53921"/>
                    <a:pt x="57206" y="53117"/>
                    <a:pt x="59142" y="53117"/>
                  </a:cubicBezTo>
                  <a:close/>
                  <a:moveTo>
                    <a:pt x="25317" y="53179"/>
                  </a:moveTo>
                  <a:cubicBezTo>
                    <a:pt x="27247" y="53179"/>
                    <a:pt x="29113" y="53976"/>
                    <a:pt x="30456" y="55421"/>
                  </a:cubicBezTo>
                  <a:cubicBezTo>
                    <a:pt x="30436" y="55421"/>
                    <a:pt x="30416" y="55421"/>
                    <a:pt x="30397" y="55421"/>
                  </a:cubicBezTo>
                  <a:cubicBezTo>
                    <a:pt x="28528" y="55421"/>
                    <a:pt x="26769" y="56259"/>
                    <a:pt x="25528" y="57554"/>
                  </a:cubicBezTo>
                  <a:cubicBezTo>
                    <a:pt x="25563" y="56819"/>
                    <a:pt x="25456" y="56075"/>
                    <a:pt x="25223" y="55376"/>
                  </a:cubicBezTo>
                  <a:lnTo>
                    <a:pt x="25223" y="55385"/>
                  </a:lnTo>
                  <a:cubicBezTo>
                    <a:pt x="24963" y="54624"/>
                    <a:pt x="24560" y="53916"/>
                    <a:pt x="24031" y="53298"/>
                  </a:cubicBezTo>
                  <a:cubicBezTo>
                    <a:pt x="24460" y="53218"/>
                    <a:pt x="24890" y="53179"/>
                    <a:pt x="25317" y="53179"/>
                  </a:cubicBezTo>
                  <a:close/>
                  <a:moveTo>
                    <a:pt x="12293" y="53188"/>
                  </a:moveTo>
                  <a:cubicBezTo>
                    <a:pt x="12719" y="53188"/>
                    <a:pt x="13147" y="53227"/>
                    <a:pt x="13574" y="53307"/>
                  </a:cubicBezTo>
                  <a:cubicBezTo>
                    <a:pt x="13055" y="53925"/>
                    <a:pt x="12651" y="54624"/>
                    <a:pt x="12391" y="55385"/>
                  </a:cubicBezTo>
                  <a:cubicBezTo>
                    <a:pt x="12150" y="56084"/>
                    <a:pt x="12051" y="56819"/>
                    <a:pt x="12087" y="57554"/>
                  </a:cubicBezTo>
                  <a:lnTo>
                    <a:pt x="12087" y="57572"/>
                  </a:lnTo>
                  <a:cubicBezTo>
                    <a:pt x="10845" y="56268"/>
                    <a:pt x="9086" y="55430"/>
                    <a:pt x="7218" y="55430"/>
                  </a:cubicBezTo>
                  <a:cubicBezTo>
                    <a:pt x="7198" y="55430"/>
                    <a:pt x="7178" y="55430"/>
                    <a:pt x="7159" y="55430"/>
                  </a:cubicBezTo>
                  <a:cubicBezTo>
                    <a:pt x="8501" y="53985"/>
                    <a:pt x="10367" y="53188"/>
                    <a:pt x="12293" y="53188"/>
                  </a:cubicBezTo>
                  <a:close/>
                  <a:moveTo>
                    <a:pt x="106098" y="52962"/>
                  </a:moveTo>
                  <a:cubicBezTo>
                    <a:pt x="106573" y="52962"/>
                    <a:pt x="107051" y="53010"/>
                    <a:pt x="107525" y="53109"/>
                  </a:cubicBezTo>
                  <a:cubicBezTo>
                    <a:pt x="106514" y="54361"/>
                    <a:pt x="105950" y="55943"/>
                    <a:pt x="106117" y="57615"/>
                  </a:cubicBezTo>
                  <a:lnTo>
                    <a:pt x="106117" y="57615"/>
                  </a:lnTo>
                  <a:cubicBezTo>
                    <a:pt x="104869" y="56153"/>
                    <a:pt x="102981" y="55206"/>
                    <a:pt x="100985" y="55206"/>
                  </a:cubicBezTo>
                  <a:cubicBezTo>
                    <a:pt x="100976" y="55206"/>
                    <a:pt x="100966" y="55206"/>
                    <a:pt x="100957" y="55206"/>
                  </a:cubicBezTo>
                  <a:cubicBezTo>
                    <a:pt x="102302" y="53761"/>
                    <a:pt x="104171" y="52962"/>
                    <a:pt x="106098" y="52962"/>
                  </a:cubicBezTo>
                  <a:close/>
                  <a:moveTo>
                    <a:pt x="70812" y="48526"/>
                  </a:moveTo>
                  <a:cubicBezTo>
                    <a:pt x="71289" y="48526"/>
                    <a:pt x="71770" y="48575"/>
                    <a:pt x="72248" y="48674"/>
                  </a:cubicBezTo>
                  <a:cubicBezTo>
                    <a:pt x="71271" y="49928"/>
                    <a:pt x="70742" y="51496"/>
                    <a:pt x="70939" y="53145"/>
                  </a:cubicBezTo>
                  <a:cubicBezTo>
                    <a:pt x="71447" y="53031"/>
                    <a:pt x="71960" y="52976"/>
                    <a:pt x="72468" y="52976"/>
                  </a:cubicBezTo>
                  <a:cubicBezTo>
                    <a:pt x="74401" y="52976"/>
                    <a:pt x="76276" y="53777"/>
                    <a:pt x="77624" y="55224"/>
                  </a:cubicBezTo>
                  <a:cubicBezTo>
                    <a:pt x="77606" y="55224"/>
                    <a:pt x="77587" y="55224"/>
                    <a:pt x="77569" y="55224"/>
                  </a:cubicBezTo>
                  <a:cubicBezTo>
                    <a:pt x="75520" y="55224"/>
                    <a:pt x="73598" y="56223"/>
                    <a:pt x="72355" y="57751"/>
                  </a:cubicBezTo>
                  <a:cubicBezTo>
                    <a:pt x="72694" y="54052"/>
                    <a:pt x="69407" y="50779"/>
                    <a:pt x="65713" y="50779"/>
                  </a:cubicBezTo>
                  <a:cubicBezTo>
                    <a:pt x="65693" y="50779"/>
                    <a:pt x="65673" y="50779"/>
                    <a:pt x="65653" y="50780"/>
                  </a:cubicBezTo>
                  <a:cubicBezTo>
                    <a:pt x="66997" y="49327"/>
                    <a:pt x="68873" y="48526"/>
                    <a:pt x="70812" y="48526"/>
                  </a:cubicBezTo>
                  <a:close/>
                  <a:moveTo>
                    <a:pt x="35611" y="53168"/>
                  </a:moveTo>
                  <a:cubicBezTo>
                    <a:pt x="36086" y="53168"/>
                    <a:pt x="36566" y="53216"/>
                    <a:pt x="37042" y="53315"/>
                  </a:cubicBezTo>
                  <a:cubicBezTo>
                    <a:pt x="36031" y="54567"/>
                    <a:pt x="35458" y="56149"/>
                    <a:pt x="35634" y="57812"/>
                  </a:cubicBezTo>
                  <a:lnTo>
                    <a:pt x="35634" y="57812"/>
                  </a:lnTo>
                  <a:cubicBezTo>
                    <a:pt x="34382" y="56357"/>
                    <a:pt x="32515" y="55412"/>
                    <a:pt x="30530" y="55412"/>
                  </a:cubicBezTo>
                  <a:cubicBezTo>
                    <a:pt x="30511" y="55412"/>
                    <a:pt x="30492" y="55412"/>
                    <a:pt x="30474" y="55412"/>
                  </a:cubicBezTo>
                  <a:cubicBezTo>
                    <a:pt x="31811" y="53967"/>
                    <a:pt x="33679" y="53168"/>
                    <a:pt x="35611" y="53168"/>
                  </a:cubicBezTo>
                  <a:close/>
                  <a:moveTo>
                    <a:pt x="112818" y="51075"/>
                  </a:moveTo>
                  <a:cubicBezTo>
                    <a:pt x="115995" y="51075"/>
                    <a:pt x="119174" y="53154"/>
                    <a:pt x="119218" y="57312"/>
                  </a:cubicBezTo>
                  <a:cubicBezTo>
                    <a:pt x="118743" y="57210"/>
                    <a:pt x="118265" y="57160"/>
                    <a:pt x="117790" y="57160"/>
                  </a:cubicBezTo>
                  <a:cubicBezTo>
                    <a:pt x="115926" y="57160"/>
                    <a:pt x="114120" y="57927"/>
                    <a:pt x="112821" y="59319"/>
                  </a:cubicBezTo>
                  <a:cubicBezTo>
                    <a:pt x="111549" y="57940"/>
                    <a:pt x="109750" y="57161"/>
                    <a:pt x="107870" y="57160"/>
                  </a:cubicBezTo>
                  <a:lnTo>
                    <a:pt x="107870" y="57160"/>
                  </a:lnTo>
                  <a:cubicBezTo>
                    <a:pt x="107388" y="57160"/>
                    <a:pt x="106905" y="57214"/>
                    <a:pt x="106432" y="57312"/>
                  </a:cubicBezTo>
                  <a:cubicBezTo>
                    <a:pt x="106468" y="53154"/>
                    <a:pt x="109642" y="51075"/>
                    <a:pt x="112818" y="51075"/>
                  </a:cubicBezTo>
                  <a:close/>
                  <a:moveTo>
                    <a:pt x="136134" y="51090"/>
                  </a:moveTo>
                  <a:cubicBezTo>
                    <a:pt x="139310" y="51090"/>
                    <a:pt x="142484" y="53169"/>
                    <a:pt x="142525" y="57330"/>
                  </a:cubicBezTo>
                  <a:cubicBezTo>
                    <a:pt x="142043" y="57224"/>
                    <a:pt x="141557" y="57173"/>
                    <a:pt x="141075" y="57173"/>
                  </a:cubicBezTo>
                  <a:cubicBezTo>
                    <a:pt x="139225" y="57173"/>
                    <a:pt x="137430" y="57933"/>
                    <a:pt x="136136" y="59319"/>
                  </a:cubicBezTo>
                  <a:lnTo>
                    <a:pt x="136136" y="59328"/>
                  </a:lnTo>
                  <a:cubicBezTo>
                    <a:pt x="134854" y="57957"/>
                    <a:pt x="133062" y="57168"/>
                    <a:pt x="131181" y="57168"/>
                  </a:cubicBezTo>
                  <a:cubicBezTo>
                    <a:pt x="130697" y="57168"/>
                    <a:pt x="130213" y="57222"/>
                    <a:pt x="129738" y="57330"/>
                  </a:cubicBezTo>
                  <a:cubicBezTo>
                    <a:pt x="129778" y="53171"/>
                    <a:pt x="132957" y="51090"/>
                    <a:pt x="136134" y="51090"/>
                  </a:cubicBezTo>
                  <a:close/>
                  <a:moveTo>
                    <a:pt x="89294" y="51126"/>
                  </a:moveTo>
                  <a:cubicBezTo>
                    <a:pt x="91873" y="51126"/>
                    <a:pt x="94452" y="52497"/>
                    <a:pt x="95348" y="55242"/>
                  </a:cubicBezTo>
                  <a:cubicBezTo>
                    <a:pt x="95572" y="55923"/>
                    <a:pt x="95679" y="56631"/>
                    <a:pt x="95688" y="57348"/>
                  </a:cubicBezTo>
                  <a:cubicBezTo>
                    <a:pt x="95215" y="57246"/>
                    <a:pt x="94738" y="57196"/>
                    <a:pt x="94264" y="57196"/>
                  </a:cubicBezTo>
                  <a:cubicBezTo>
                    <a:pt x="92405" y="57196"/>
                    <a:pt x="90599" y="57962"/>
                    <a:pt x="89299" y="59355"/>
                  </a:cubicBezTo>
                  <a:cubicBezTo>
                    <a:pt x="88027" y="57975"/>
                    <a:pt x="86226" y="57195"/>
                    <a:pt x="84353" y="57195"/>
                  </a:cubicBezTo>
                  <a:cubicBezTo>
                    <a:pt x="83860" y="57195"/>
                    <a:pt x="83376" y="57249"/>
                    <a:pt x="82910" y="57348"/>
                  </a:cubicBezTo>
                  <a:cubicBezTo>
                    <a:pt x="82902" y="56631"/>
                    <a:pt x="83009" y="55923"/>
                    <a:pt x="83224" y="55242"/>
                  </a:cubicBezTo>
                  <a:lnTo>
                    <a:pt x="83233" y="55242"/>
                  </a:lnTo>
                  <a:cubicBezTo>
                    <a:pt x="84129" y="52499"/>
                    <a:pt x="86712" y="51126"/>
                    <a:pt x="89294" y="51126"/>
                  </a:cubicBezTo>
                  <a:close/>
                  <a:moveTo>
                    <a:pt x="42335" y="51276"/>
                  </a:moveTo>
                  <a:cubicBezTo>
                    <a:pt x="45511" y="51276"/>
                    <a:pt x="48686" y="53352"/>
                    <a:pt x="48726" y="57509"/>
                  </a:cubicBezTo>
                  <a:cubicBezTo>
                    <a:pt x="48253" y="57407"/>
                    <a:pt x="47776" y="57357"/>
                    <a:pt x="47302" y="57357"/>
                  </a:cubicBezTo>
                  <a:cubicBezTo>
                    <a:pt x="45443" y="57357"/>
                    <a:pt x="43639" y="58124"/>
                    <a:pt x="42346" y="59516"/>
                  </a:cubicBezTo>
                  <a:cubicBezTo>
                    <a:pt x="41065" y="58136"/>
                    <a:pt x="39264" y="57357"/>
                    <a:pt x="37382" y="57357"/>
                  </a:cubicBezTo>
                  <a:cubicBezTo>
                    <a:pt x="36898" y="57357"/>
                    <a:pt x="36415" y="57410"/>
                    <a:pt x="35940" y="57509"/>
                  </a:cubicBezTo>
                  <a:cubicBezTo>
                    <a:pt x="35980" y="53355"/>
                    <a:pt x="39158" y="51276"/>
                    <a:pt x="42335" y="51276"/>
                  </a:cubicBezTo>
                  <a:close/>
                  <a:moveTo>
                    <a:pt x="65660" y="51276"/>
                  </a:moveTo>
                  <a:cubicBezTo>
                    <a:pt x="68835" y="51276"/>
                    <a:pt x="72010" y="53352"/>
                    <a:pt x="72050" y="57509"/>
                  </a:cubicBezTo>
                  <a:cubicBezTo>
                    <a:pt x="71577" y="57407"/>
                    <a:pt x="71100" y="57357"/>
                    <a:pt x="70626" y="57357"/>
                  </a:cubicBezTo>
                  <a:cubicBezTo>
                    <a:pt x="68767" y="57357"/>
                    <a:pt x="66961" y="58124"/>
                    <a:pt x="65662" y="59516"/>
                  </a:cubicBezTo>
                  <a:cubicBezTo>
                    <a:pt x="64382" y="58138"/>
                    <a:pt x="62585" y="57359"/>
                    <a:pt x="60706" y="57357"/>
                  </a:cubicBezTo>
                  <a:lnTo>
                    <a:pt x="60706" y="57357"/>
                  </a:lnTo>
                  <a:cubicBezTo>
                    <a:pt x="60217" y="57357"/>
                    <a:pt x="59736" y="57411"/>
                    <a:pt x="59264" y="57509"/>
                  </a:cubicBezTo>
                  <a:cubicBezTo>
                    <a:pt x="59304" y="53355"/>
                    <a:pt x="62482" y="51276"/>
                    <a:pt x="65660" y="51276"/>
                  </a:cubicBezTo>
                  <a:close/>
                  <a:moveTo>
                    <a:pt x="18806" y="51334"/>
                  </a:moveTo>
                  <a:cubicBezTo>
                    <a:pt x="21388" y="51334"/>
                    <a:pt x="23969" y="52707"/>
                    <a:pt x="24864" y="55457"/>
                  </a:cubicBezTo>
                  <a:cubicBezTo>
                    <a:pt x="25079" y="56138"/>
                    <a:pt x="25196" y="56846"/>
                    <a:pt x="25205" y="57563"/>
                  </a:cubicBezTo>
                  <a:cubicBezTo>
                    <a:pt x="24724" y="57458"/>
                    <a:pt x="24240" y="57407"/>
                    <a:pt x="23760" y="57407"/>
                  </a:cubicBezTo>
                  <a:cubicBezTo>
                    <a:pt x="21902" y="57407"/>
                    <a:pt x="20103" y="58173"/>
                    <a:pt x="18807" y="59561"/>
                  </a:cubicBezTo>
                  <a:cubicBezTo>
                    <a:pt x="17535" y="58190"/>
                    <a:pt x="15734" y="57401"/>
                    <a:pt x="13861" y="57401"/>
                  </a:cubicBezTo>
                  <a:cubicBezTo>
                    <a:pt x="13377" y="57401"/>
                    <a:pt x="12884" y="57455"/>
                    <a:pt x="12418" y="57563"/>
                  </a:cubicBezTo>
                  <a:cubicBezTo>
                    <a:pt x="12418" y="56837"/>
                    <a:pt x="12526" y="56129"/>
                    <a:pt x="12741" y="55448"/>
                  </a:cubicBezTo>
                  <a:lnTo>
                    <a:pt x="12741" y="55457"/>
                  </a:lnTo>
                  <a:cubicBezTo>
                    <a:pt x="13637" y="52710"/>
                    <a:pt x="16222" y="51334"/>
                    <a:pt x="18806" y="51334"/>
                  </a:cubicBezTo>
                  <a:close/>
                  <a:moveTo>
                    <a:pt x="117967" y="57526"/>
                  </a:moveTo>
                  <a:cubicBezTo>
                    <a:pt x="118391" y="57526"/>
                    <a:pt x="118819" y="57564"/>
                    <a:pt x="119245" y="57643"/>
                  </a:cubicBezTo>
                  <a:cubicBezTo>
                    <a:pt x="118726" y="58253"/>
                    <a:pt x="118322" y="58961"/>
                    <a:pt x="118063" y="59722"/>
                  </a:cubicBezTo>
                  <a:cubicBezTo>
                    <a:pt x="117821" y="60430"/>
                    <a:pt x="117713" y="61165"/>
                    <a:pt x="117758" y="61909"/>
                  </a:cubicBezTo>
                  <a:cubicBezTo>
                    <a:pt x="116510" y="60598"/>
                    <a:pt x="114739" y="59767"/>
                    <a:pt x="112860" y="59767"/>
                  </a:cubicBezTo>
                  <a:cubicBezTo>
                    <a:pt x="112850" y="59767"/>
                    <a:pt x="112840" y="59767"/>
                    <a:pt x="112830" y="59767"/>
                  </a:cubicBezTo>
                  <a:cubicBezTo>
                    <a:pt x="114167" y="58327"/>
                    <a:pt x="116034" y="57526"/>
                    <a:pt x="117967" y="57526"/>
                  </a:cubicBezTo>
                  <a:close/>
                  <a:moveTo>
                    <a:pt x="130990" y="57535"/>
                  </a:moveTo>
                  <a:cubicBezTo>
                    <a:pt x="132923" y="57535"/>
                    <a:pt x="134790" y="58336"/>
                    <a:pt x="136127" y="59776"/>
                  </a:cubicBezTo>
                  <a:cubicBezTo>
                    <a:pt x="136117" y="59776"/>
                    <a:pt x="136107" y="59776"/>
                    <a:pt x="136097" y="59776"/>
                  </a:cubicBezTo>
                  <a:cubicBezTo>
                    <a:pt x="134226" y="59776"/>
                    <a:pt x="132446" y="60607"/>
                    <a:pt x="131199" y="61918"/>
                  </a:cubicBezTo>
                  <a:cubicBezTo>
                    <a:pt x="131234" y="61183"/>
                    <a:pt x="131136" y="60439"/>
                    <a:pt x="130894" y="59731"/>
                  </a:cubicBezTo>
                  <a:cubicBezTo>
                    <a:pt x="130634" y="58970"/>
                    <a:pt x="130231" y="58271"/>
                    <a:pt x="129711" y="57652"/>
                  </a:cubicBezTo>
                  <a:cubicBezTo>
                    <a:pt x="130137" y="57573"/>
                    <a:pt x="130565" y="57535"/>
                    <a:pt x="130990" y="57535"/>
                  </a:cubicBezTo>
                  <a:close/>
                  <a:moveTo>
                    <a:pt x="84143" y="57571"/>
                  </a:moveTo>
                  <a:cubicBezTo>
                    <a:pt x="86075" y="57571"/>
                    <a:pt x="87945" y="58371"/>
                    <a:pt x="89282" y="59821"/>
                  </a:cubicBezTo>
                  <a:lnTo>
                    <a:pt x="89282" y="59821"/>
                  </a:lnTo>
                  <a:cubicBezTo>
                    <a:pt x="89265" y="59821"/>
                    <a:pt x="89248" y="59821"/>
                    <a:pt x="89231" y="59821"/>
                  </a:cubicBezTo>
                  <a:cubicBezTo>
                    <a:pt x="87362" y="59821"/>
                    <a:pt x="85595" y="60659"/>
                    <a:pt x="84353" y="61962"/>
                  </a:cubicBezTo>
                  <a:cubicBezTo>
                    <a:pt x="84434" y="60367"/>
                    <a:pt x="83851" y="58871"/>
                    <a:pt x="82866" y="57688"/>
                  </a:cubicBezTo>
                  <a:cubicBezTo>
                    <a:pt x="83291" y="57609"/>
                    <a:pt x="83719" y="57571"/>
                    <a:pt x="84143" y="57571"/>
                  </a:cubicBezTo>
                  <a:close/>
                  <a:moveTo>
                    <a:pt x="94437" y="57571"/>
                  </a:moveTo>
                  <a:cubicBezTo>
                    <a:pt x="94862" y="57571"/>
                    <a:pt x="95290" y="57609"/>
                    <a:pt x="95715" y="57688"/>
                  </a:cubicBezTo>
                  <a:cubicBezTo>
                    <a:pt x="94720" y="58871"/>
                    <a:pt x="94138" y="60367"/>
                    <a:pt x="94228" y="61962"/>
                  </a:cubicBezTo>
                  <a:cubicBezTo>
                    <a:pt x="92977" y="60659"/>
                    <a:pt x="91218" y="59821"/>
                    <a:pt x="89350" y="59821"/>
                  </a:cubicBezTo>
                  <a:cubicBezTo>
                    <a:pt x="89333" y="59821"/>
                    <a:pt x="89316" y="59821"/>
                    <a:pt x="89299" y="59821"/>
                  </a:cubicBezTo>
                  <a:lnTo>
                    <a:pt x="89299" y="59821"/>
                  </a:lnTo>
                  <a:cubicBezTo>
                    <a:pt x="90636" y="58371"/>
                    <a:pt x="92506" y="57571"/>
                    <a:pt x="94437" y="57571"/>
                  </a:cubicBezTo>
                  <a:close/>
                  <a:moveTo>
                    <a:pt x="47495" y="57735"/>
                  </a:moveTo>
                  <a:cubicBezTo>
                    <a:pt x="47916" y="57735"/>
                    <a:pt x="48340" y="57773"/>
                    <a:pt x="48762" y="57849"/>
                  </a:cubicBezTo>
                  <a:cubicBezTo>
                    <a:pt x="48242" y="58468"/>
                    <a:pt x="47839" y="59176"/>
                    <a:pt x="47579" y="59937"/>
                  </a:cubicBezTo>
                  <a:cubicBezTo>
                    <a:pt x="47337" y="60636"/>
                    <a:pt x="47230" y="61371"/>
                    <a:pt x="47275" y="62115"/>
                  </a:cubicBezTo>
                  <a:lnTo>
                    <a:pt x="47275" y="62124"/>
                  </a:lnTo>
                  <a:cubicBezTo>
                    <a:pt x="46033" y="60820"/>
                    <a:pt x="44265" y="59982"/>
                    <a:pt x="42405" y="59982"/>
                  </a:cubicBezTo>
                  <a:cubicBezTo>
                    <a:pt x="42386" y="59982"/>
                    <a:pt x="42366" y="59982"/>
                    <a:pt x="42346" y="59982"/>
                  </a:cubicBezTo>
                  <a:cubicBezTo>
                    <a:pt x="43686" y="58532"/>
                    <a:pt x="45558" y="57735"/>
                    <a:pt x="47495" y="57735"/>
                  </a:cubicBezTo>
                  <a:close/>
                  <a:moveTo>
                    <a:pt x="60510" y="57740"/>
                  </a:moveTo>
                  <a:cubicBezTo>
                    <a:pt x="62438" y="57740"/>
                    <a:pt x="64308" y="58537"/>
                    <a:pt x="65644" y="59982"/>
                  </a:cubicBezTo>
                  <a:cubicBezTo>
                    <a:pt x="65624" y="59982"/>
                    <a:pt x="65604" y="59982"/>
                    <a:pt x="65585" y="59982"/>
                  </a:cubicBezTo>
                  <a:cubicBezTo>
                    <a:pt x="63725" y="59982"/>
                    <a:pt x="61957" y="60820"/>
                    <a:pt x="60715" y="62124"/>
                  </a:cubicBezTo>
                  <a:cubicBezTo>
                    <a:pt x="60751" y="61380"/>
                    <a:pt x="60653" y="60636"/>
                    <a:pt x="60411" y="59937"/>
                  </a:cubicBezTo>
                  <a:cubicBezTo>
                    <a:pt x="60151" y="59176"/>
                    <a:pt x="59748" y="58468"/>
                    <a:pt x="59228" y="57858"/>
                  </a:cubicBezTo>
                  <a:cubicBezTo>
                    <a:pt x="59655" y="57779"/>
                    <a:pt x="60084" y="57740"/>
                    <a:pt x="60510" y="57740"/>
                  </a:cubicBezTo>
                  <a:close/>
                  <a:moveTo>
                    <a:pt x="23936" y="57764"/>
                  </a:moveTo>
                  <a:cubicBezTo>
                    <a:pt x="24366" y="57764"/>
                    <a:pt x="24800" y="57804"/>
                    <a:pt x="25232" y="57885"/>
                  </a:cubicBezTo>
                  <a:cubicBezTo>
                    <a:pt x="24237" y="59059"/>
                    <a:pt x="23655" y="60565"/>
                    <a:pt x="23744" y="62151"/>
                  </a:cubicBezTo>
                  <a:cubicBezTo>
                    <a:pt x="22494" y="60847"/>
                    <a:pt x="20727" y="60018"/>
                    <a:pt x="18867" y="60018"/>
                  </a:cubicBezTo>
                  <a:cubicBezTo>
                    <a:pt x="18847" y="60018"/>
                    <a:pt x="18827" y="60018"/>
                    <a:pt x="18807" y="60018"/>
                  </a:cubicBezTo>
                  <a:cubicBezTo>
                    <a:pt x="18787" y="60018"/>
                    <a:pt x="18767" y="60018"/>
                    <a:pt x="18747" y="60018"/>
                  </a:cubicBezTo>
                  <a:cubicBezTo>
                    <a:pt x="16879" y="60018"/>
                    <a:pt x="15111" y="60847"/>
                    <a:pt x="13870" y="62151"/>
                  </a:cubicBezTo>
                  <a:cubicBezTo>
                    <a:pt x="13951" y="60573"/>
                    <a:pt x="13368" y="59068"/>
                    <a:pt x="12382" y="57885"/>
                  </a:cubicBezTo>
                  <a:lnTo>
                    <a:pt x="12374" y="57885"/>
                  </a:lnTo>
                  <a:cubicBezTo>
                    <a:pt x="12805" y="57804"/>
                    <a:pt x="13239" y="57764"/>
                    <a:pt x="13670" y="57764"/>
                  </a:cubicBezTo>
                  <a:cubicBezTo>
                    <a:pt x="15599" y="57764"/>
                    <a:pt x="17467" y="58566"/>
                    <a:pt x="18807" y="60009"/>
                  </a:cubicBezTo>
                  <a:cubicBezTo>
                    <a:pt x="20140" y="58566"/>
                    <a:pt x="22007" y="57764"/>
                    <a:pt x="23936" y="57764"/>
                  </a:cubicBezTo>
                  <a:close/>
                  <a:moveTo>
                    <a:pt x="107668" y="57528"/>
                  </a:moveTo>
                  <a:cubicBezTo>
                    <a:pt x="109594" y="57528"/>
                    <a:pt x="111464" y="58327"/>
                    <a:pt x="112812" y="59767"/>
                  </a:cubicBezTo>
                  <a:cubicBezTo>
                    <a:pt x="112793" y="59767"/>
                    <a:pt x="112774" y="59767"/>
                    <a:pt x="112756" y="59767"/>
                  </a:cubicBezTo>
                  <a:cubicBezTo>
                    <a:pt x="110769" y="59767"/>
                    <a:pt x="108902" y="60712"/>
                    <a:pt x="107650" y="62159"/>
                  </a:cubicBezTo>
                  <a:lnTo>
                    <a:pt x="107650" y="62159"/>
                  </a:lnTo>
                  <a:cubicBezTo>
                    <a:pt x="107803" y="60502"/>
                    <a:pt x="107211" y="58925"/>
                    <a:pt x="106181" y="57688"/>
                  </a:cubicBezTo>
                  <a:cubicBezTo>
                    <a:pt x="106675" y="57580"/>
                    <a:pt x="107173" y="57528"/>
                    <a:pt x="107668" y="57528"/>
                  </a:cubicBezTo>
                  <a:close/>
                  <a:moveTo>
                    <a:pt x="37187" y="57724"/>
                  </a:moveTo>
                  <a:cubicBezTo>
                    <a:pt x="39116" y="57724"/>
                    <a:pt x="40983" y="58519"/>
                    <a:pt x="42328" y="59964"/>
                  </a:cubicBezTo>
                  <a:cubicBezTo>
                    <a:pt x="42310" y="59964"/>
                    <a:pt x="42291" y="59964"/>
                    <a:pt x="42273" y="59964"/>
                  </a:cubicBezTo>
                  <a:cubicBezTo>
                    <a:pt x="40286" y="59964"/>
                    <a:pt x="38419" y="60910"/>
                    <a:pt x="37167" y="62366"/>
                  </a:cubicBezTo>
                  <a:cubicBezTo>
                    <a:pt x="37320" y="60699"/>
                    <a:pt x="36728" y="59122"/>
                    <a:pt x="35698" y="57894"/>
                  </a:cubicBezTo>
                  <a:lnTo>
                    <a:pt x="35689" y="57885"/>
                  </a:lnTo>
                  <a:cubicBezTo>
                    <a:pt x="36187" y="57777"/>
                    <a:pt x="36689" y="57724"/>
                    <a:pt x="37187" y="57724"/>
                  </a:cubicBezTo>
                  <a:close/>
                  <a:moveTo>
                    <a:pt x="124486" y="55678"/>
                  </a:moveTo>
                  <a:cubicBezTo>
                    <a:pt x="127068" y="55678"/>
                    <a:pt x="129649" y="57049"/>
                    <a:pt x="130544" y="59794"/>
                  </a:cubicBezTo>
                  <a:cubicBezTo>
                    <a:pt x="130760" y="60475"/>
                    <a:pt x="130876" y="61183"/>
                    <a:pt x="130876" y="61900"/>
                  </a:cubicBezTo>
                  <a:cubicBezTo>
                    <a:pt x="130403" y="61798"/>
                    <a:pt x="129926" y="61748"/>
                    <a:pt x="129452" y="61748"/>
                  </a:cubicBezTo>
                  <a:cubicBezTo>
                    <a:pt x="127593" y="61748"/>
                    <a:pt x="125787" y="62514"/>
                    <a:pt x="124487" y="63907"/>
                  </a:cubicBezTo>
                  <a:cubicBezTo>
                    <a:pt x="123215" y="62527"/>
                    <a:pt x="121414" y="61747"/>
                    <a:pt x="119541" y="61747"/>
                  </a:cubicBezTo>
                  <a:cubicBezTo>
                    <a:pt x="119048" y="61747"/>
                    <a:pt x="118564" y="61801"/>
                    <a:pt x="118080" y="61909"/>
                  </a:cubicBezTo>
                  <a:cubicBezTo>
                    <a:pt x="118080" y="61192"/>
                    <a:pt x="118197" y="60484"/>
                    <a:pt x="118412" y="59803"/>
                  </a:cubicBezTo>
                  <a:lnTo>
                    <a:pt x="118421" y="59794"/>
                  </a:lnTo>
                  <a:cubicBezTo>
                    <a:pt x="119317" y="57051"/>
                    <a:pt x="121902" y="55678"/>
                    <a:pt x="124486" y="55678"/>
                  </a:cubicBezTo>
                  <a:close/>
                  <a:moveTo>
                    <a:pt x="77628" y="55717"/>
                  </a:moveTo>
                  <a:cubicBezTo>
                    <a:pt x="80804" y="55717"/>
                    <a:pt x="83980" y="57795"/>
                    <a:pt x="84022" y="61951"/>
                  </a:cubicBezTo>
                  <a:lnTo>
                    <a:pt x="84022" y="61951"/>
                  </a:lnTo>
                  <a:cubicBezTo>
                    <a:pt x="83546" y="61848"/>
                    <a:pt x="83066" y="61797"/>
                    <a:pt x="82590" y="61797"/>
                  </a:cubicBezTo>
                  <a:cubicBezTo>
                    <a:pt x="80737" y="61797"/>
                    <a:pt x="78939" y="62563"/>
                    <a:pt x="77651" y="63952"/>
                  </a:cubicBezTo>
                  <a:cubicBezTo>
                    <a:pt x="76377" y="62579"/>
                    <a:pt x="74589" y="61801"/>
                    <a:pt x="72710" y="61801"/>
                  </a:cubicBezTo>
                  <a:cubicBezTo>
                    <a:pt x="72699" y="61801"/>
                    <a:pt x="72688" y="61801"/>
                    <a:pt x="72678" y="61801"/>
                  </a:cubicBezTo>
                  <a:cubicBezTo>
                    <a:pt x="72194" y="61801"/>
                    <a:pt x="71710" y="61846"/>
                    <a:pt x="71235" y="61953"/>
                  </a:cubicBezTo>
                  <a:cubicBezTo>
                    <a:pt x="71275" y="57796"/>
                    <a:pt x="74452" y="55717"/>
                    <a:pt x="77628" y="55717"/>
                  </a:cubicBezTo>
                  <a:close/>
                  <a:moveTo>
                    <a:pt x="100943" y="55717"/>
                  </a:moveTo>
                  <a:cubicBezTo>
                    <a:pt x="104119" y="55717"/>
                    <a:pt x="107295" y="57795"/>
                    <a:pt x="107337" y="61951"/>
                  </a:cubicBezTo>
                  <a:lnTo>
                    <a:pt x="107337" y="61951"/>
                  </a:lnTo>
                  <a:cubicBezTo>
                    <a:pt x="106865" y="61851"/>
                    <a:pt x="106389" y="61802"/>
                    <a:pt x="105918" y="61802"/>
                  </a:cubicBezTo>
                  <a:cubicBezTo>
                    <a:pt x="104057" y="61802"/>
                    <a:pt x="102256" y="62568"/>
                    <a:pt x="100957" y="63961"/>
                  </a:cubicBezTo>
                  <a:cubicBezTo>
                    <a:pt x="99683" y="62588"/>
                    <a:pt x="97895" y="61801"/>
                    <a:pt x="96025" y="61801"/>
                  </a:cubicBezTo>
                  <a:cubicBezTo>
                    <a:pt x="96014" y="61801"/>
                    <a:pt x="96003" y="61801"/>
                    <a:pt x="95993" y="61801"/>
                  </a:cubicBezTo>
                  <a:cubicBezTo>
                    <a:pt x="95509" y="61801"/>
                    <a:pt x="95025" y="61846"/>
                    <a:pt x="94550" y="61953"/>
                  </a:cubicBezTo>
                  <a:cubicBezTo>
                    <a:pt x="94590" y="57796"/>
                    <a:pt x="97767" y="55717"/>
                    <a:pt x="100943" y="55717"/>
                  </a:cubicBezTo>
                  <a:close/>
                  <a:moveTo>
                    <a:pt x="54007" y="55884"/>
                  </a:moveTo>
                  <a:cubicBezTo>
                    <a:pt x="56587" y="55884"/>
                    <a:pt x="59166" y="57255"/>
                    <a:pt x="60061" y="60000"/>
                  </a:cubicBezTo>
                  <a:cubicBezTo>
                    <a:pt x="60285" y="60681"/>
                    <a:pt x="60393" y="61389"/>
                    <a:pt x="60402" y="62106"/>
                  </a:cubicBezTo>
                  <a:cubicBezTo>
                    <a:pt x="59929" y="62004"/>
                    <a:pt x="59451" y="61954"/>
                    <a:pt x="58977" y="61954"/>
                  </a:cubicBezTo>
                  <a:cubicBezTo>
                    <a:pt x="57118" y="61954"/>
                    <a:pt x="55312" y="62720"/>
                    <a:pt x="54013" y="64113"/>
                  </a:cubicBezTo>
                  <a:cubicBezTo>
                    <a:pt x="52741" y="62733"/>
                    <a:pt x="50939" y="61953"/>
                    <a:pt x="49067" y="61953"/>
                  </a:cubicBezTo>
                  <a:cubicBezTo>
                    <a:pt x="48574" y="61953"/>
                    <a:pt x="48090" y="61998"/>
                    <a:pt x="47624" y="62106"/>
                  </a:cubicBezTo>
                  <a:cubicBezTo>
                    <a:pt x="47615" y="61389"/>
                    <a:pt x="47723" y="60681"/>
                    <a:pt x="47929" y="60009"/>
                  </a:cubicBezTo>
                  <a:lnTo>
                    <a:pt x="47947" y="60000"/>
                  </a:lnTo>
                  <a:cubicBezTo>
                    <a:pt x="48843" y="57257"/>
                    <a:pt x="51425" y="55884"/>
                    <a:pt x="54007" y="55884"/>
                  </a:cubicBezTo>
                  <a:close/>
                  <a:moveTo>
                    <a:pt x="7145" y="55914"/>
                  </a:moveTo>
                  <a:cubicBezTo>
                    <a:pt x="10322" y="55914"/>
                    <a:pt x="13498" y="57993"/>
                    <a:pt x="13538" y="62151"/>
                  </a:cubicBezTo>
                  <a:cubicBezTo>
                    <a:pt x="13063" y="62046"/>
                    <a:pt x="12582" y="61995"/>
                    <a:pt x="12105" y="61995"/>
                  </a:cubicBezTo>
                  <a:cubicBezTo>
                    <a:pt x="10247" y="61995"/>
                    <a:pt x="8440" y="62767"/>
                    <a:pt x="7150" y="64158"/>
                  </a:cubicBezTo>
                  <a:cubicBezTo>
                    <a:pt x="5875" y="62786"/>
                    <a:pt x="4096" y="61998"/>
                    <a:pt x="2226" y="61998"/>
                  </a:cubicBezTo>
                  <a:cubicBezTo>
                    <a:pt x="2216" y="61998"/>
                    <a:pt x="2205" y="61998"/>
                    <a:pt x="2194" y="61998"/>
                  </a:cubicBezTo>
                  <a:cubicBezTo>
                    <a:pt x="1711" y="61998"/>
                    <a:pt x="1227" y="62043"/>
                    <a:pt x="752" y="62151"/>
                  </a:cubicBezTo>
                  <a:cubicBezTo>
                    <a:pt x="792" y="57993"/>
                    <a:pt x="3969" y="55914"/>
                    <a:pt x="7145" y="55914"/>
                  </a:cubicBezTo>
                  <a:close/>
                  <a:moveTo>
                    <a:pt x="30465" y="55917"/>
                  </a:moveTo>
                  <a:cubicBezTo>
                    <a:pt x="33638" y="55917"/>
                    <a:pt x="36811" y="57993"/>
                    <a:pt x="36854" y="62147"/>
                  </a:cubicBezTo>
                  <a:lnTo>
                    <a:pt x="36854" y="62147"/>
                  </a:lnTo>
                  <a:cubicBezTo>
                    <a:pt x="36384" y="62047"/>
                    <a:pt x="35912" y="61999"/>
                    <a:pt x="35443" y="61999"/>
                  </a:cubicBezTo>
                  <a:cubicBezTo>
                    <a:pt x="33580" y="61999"/>
                    <a:pt x="31775" y="62765"/>
                    <a:pt x="30483" y="64158"/>
                  </a:cubicBezTo>
                  <a:cubicBezTo>
                    <a:pt x="29201" y="62778"/>
                    <a:pt x="27409" y="61998"/>
                    <a:pt x="25528" y="61998"/>
                  </a:cubicBezTo>
                  <a:cubicBezTo>
                    <a:pt x="25044" y="61998"/>
                    <a:pt x="24560" y="62052"/>
                    <a:pt x="24085" y="62151"/>
                  </a:cubicBezTo>
                  <a:cubicBezTo>
                    <a:pt x="24116" y="57996"/>
                    <a:pt x="27290" y="55917"/>
                    <a:pt x="30465" y="55917"/>
                  </a:cubicBezTo>
                  <a:close/>
                  <a:moveTo>
                    <a:pt x="119322" y="62140"/>
                  </a:moveTo>
                  <a:cubicBezTo>
                    <a:pt x="121256" y="62140"/>
                    <a:pt x="123125" y="62943"/>
                    <a:pt x="124469" y="64391"/>
                  </a:cubicBezTo>
                  <a:cubicBezTo>
                    <a:pt x="124450" y="64390"/>
                    <a:pt x="124430" y="64390"/>
                    <a:pt x="124410" y="64390"/>
                  </a:cubicBezTo>
                  <a:cubicBezTo>
                    <a:pt x="122541" y="64390"/>
                    <a:pt x="120773" y="65229"/>
                    <a:pt x="119532" y="66532"/>
                  </a:cubicBezTo>
                  <a:cubicBezTo>
                    <a:pt x="119613" y="64946"/>
                    <a:pt x="119030" y="63441"/>
                    <a:pt x="118045" y="62258"/>
                  </a:cubicBezTo>
                  <a:cubicBezTo>
                    <a:pt x="118470" y="62179"/>
                    <a:pt x="118898" y="62140"/>
                    <a:pt x="119322" y="62140"/>
                  </a:cubicBezTo>
                  <a:close/>
                  <a:moveTo>
                    <a:pt x="129616" y="62140"/>
                  </a:moveTo>
                  <a:cubicBezTo>
                    <a:pt x="130040" y="62140"/>
                    <a:pt x="130468" y="62179"/>
                    <a:pt x="130894" y="62258"/>
                  </a:cubicBezTo>
                  <a:cubicBezTo>
                    <a:pt x="129908" y="63423"/>
                    <a:pt x="129326" y="64928"/>
                    <a:pt x="129415" y="66523"/>
                  </a:cubicBezTo>
                  <a:lnTo>
                    <a:pt x="129406" y="66532"/>
                  </a:lnTo>
                  <a:cubicBezTo>
                    <a:pt x="128156" y="65229"/>
                    <a:pt x="126388" y="64390"/>
                    <a:pt x="124528" y="64390"/>
                  </a:cubicBezTo>
                  <a:cubicBezTo>
                    <a:pt x="124509" y="64390"/>
                    <a:pt x="124489" y="64390"/>
                    <a:pt x="124469" y="64391"/>
                  </a:cubicBezTo>
                  <a:cubicBezTo>
                    <a:pt x="125807" y="62943"/>
                    <a:pt x="127680" y="62140"/>
                    <a:pt x="129616" y="62140"/>
                  </a:cubicBezTo>
                  <a:close/>
                  <a:moveTo>
                    <a:pt x="95796" y="62176"/>
                  </a:moveTo>
                  <a:cubicBezTo>
                    <a:pt x="97737" y="62176"/>
                    <a:pt x="99610" y="62980"/>
                    <a:pt x="100948" y="64435"/>
                  </a:cubicBezTo>
                  <a:cubicBezTo>
                    <a:pt x="100928" y="64435"/>
                    <a:pt x="100908" y="64435"/>
                    <a:pt x="100888" y="64435"/>
                  </a:cubicBezTo>
                  <a:cubicBezTo>
                    <a:pt x="99020" y="64435"/>
                    <a:pt x="97252" y="65265"/>
                    <a:pt x="96011" y="66568"/>
                  </a:cubicBezTo>
                  <a:cubicBezTo>
                    <a:pt x="96091" y="64982"/>
                    <a:pt x="95509" y="63477"/>
                    <a:pt x="94514" y="62294"/>
                  </a:cubicBezTo>
                  <a:cubicBezTo>
                    <a:pt x="94941" y="62215"/>
                    <a:pt x="95370" y="62176"/>
                    <a:pt x="95796" y="62176"/>
                  </a:cubicBezTo>
                  <a:close/>
                  <a:moveTo>
                    <a:pt x="82771" y="62185"/>
                  </a:moveTo>
                  <a:cubicBezTo>
                    <a:pt x="83195" y="62185"/>
                    <a:pt x="83623" y="62224"/>
                    <a:pt x="84048" y="62303"/>
                  </a:cubicBezTo>
                  <a:cubicBezTo>
                    <a:pt x="83063" y="63477"/>
                    <a:pt x="82480" y="64991"/>
                    <a:pt x="82561" y="66577"/>
                  </a:cubicBezTo>
                  <a:cubicBezTo>
                    <a:pt x="81320" y="65274"/>
                    <a:pt x="79552" y="64435"/>
                    <a:pt x="77683" y="64435"/>
                  </a:cubicBezTo>
                  <a:cubicBezTo>
                    <a:pt x="77666" y="64435"/>
                    <a:pt x="77650" y="64435"/>
                    <a:pt x="77633" y="64435"/>
                  </a:cubicBezTo>
                  <a:lnTo>
                    <a:pt x="77633" y="64435"/>
                  </a:lnTo>
                  <a:cubicBezTo>
                    <a:pt x="78970" y="62988"/>
                    <a:pt x="80838" y="62185"/>
                    <a:pt x="82771" y="62185"/>
                  </a:cubicBezTo>
                  <a:close/>
                  <a:moveTo>
                    <a:pt x="59134" y="62337"/>
                  </a:moveTo>
                  <a:cubicBezTo>
                    <a:pt x="59561" y="62337"/>
                    <a:pt x="59992" y="62376"/>
                    <a:pt x="60420" y="62455"/>
                  </a:cubicBezTo>
                  <a:cubicBezTo>
                    <a:pt x="59427" y="63627"/>
                    <a:pt x="58845" y="65119"/>
                    <a:pt x="58932" y="66720"/>
                  </a:cubicBezTo>
                  <a:lnTo>
                    <a:pt x="58932" y="66720"/>
                  </a:lnTo>
                  <a:cubicBezTo>
                    <a:pt x="57682" y="65417"/>
                    <a:pt x="55914" y="64587"/>
                    <a:pt x="54055" y="64587"/>
                  </a:cubicBezTo>
                  <a:cubicBezTo>
                    <a:pt x="54035" y="64587"/>
                    <a:pt x="54015" y="64588"/>
                    <a:pt x="53995" y="64588"/>
                  </a:cubicBezTo>
                  <a:cubicBezTo>
                    <a:pt x="55331" y="63135"/>
                    <a:pt x="57201" y="62337"/>
                    <a:pt x="59134" y="62337"/>
                  </a:cubicBezTo>
                  <a:close/>
                  <a:moveTo>
                    <a:pt x="48861" y="62333"/>
                  </a:moveTo>
                  <a:cubicBezTo>
                    <a:pt x="50795" y="62333"/>
                    <a:pt x="52662" y="63137"/>
                    <a:pt x="53995" y="64588"/>
                  </a:cubicBezTo>
                  <a:cubicBezTo>
                    <a:pt x="53975" y="64588"/>
                    <a:pt x="53955" y="64587"/>
                    <a:pt x="53935" y="64587"/>
                  </a:cubicBezTo>
                  <a:cubicBezTo>
                    <a:pt x="52067" y="64587"/>
                    <a:pt x="50299" y="65417"/>
                    <a:pt x="49058" y="66720"/>
                  </a:cubicBezTo>
                  <a:cubicBezTo>
                    <a:pt x="49138" y="65134"/>
                    <a:pt x="48556" y="63629"/>
                    <a:pt x="47561" y="62455"/>
                  </a:cubicBezTo>
                  <a:cubicBezTo>
                    <a:pt x="47994" y="62373"/>
                    <a:pt x="48429" y="62333"/>
                    <a:pt x="48861" y="62333"/>
                  </a:cubicBezTo>
                  <a:close/>
                  <a:moveTo>
                    <a:pt x="106103" y="62174"/>
                  </a:moveTo>
                  <a:cubicBezTo>
                    <a:pt x="106576" y="62174"/>
                    <a:pt x="107052" y="62222"/>
                    <a:pt x="107525" y="62321"/>
                  </a:cubicBezTo>
                  <a:cubicBezTo>
                    <a:pt x="106512" y="63566"/>
                    <a:pt x="105939" y="65161"/>
                    <a:pt x="106127" y="66837"/>
                  </a:cubicBezTo>
                  <a:cubicBezTo>
                    <a:pt x="104872" y="65387"/>
                    <a:pt x="103007" y="64435"/>
                    <a:pt x="101030" y="64435"/>
                  </a:cubicBezTo>
                  <a:cubicBezTo>
                    <a:pt x="101003" y="64435"/>
                    <a:pt x="100975" y="64435"/>
                    <a:pt x="100948" y="64435"/>
                  </a:cubicBezTo>
                  <a:cubicBezTo>
                    <a:pt x="102295" y="62981"/>
                    <a:pt x="104168" y="62174"/>
                    <a:pt x="106103" y="62174"/>
                  </a:cubicBezTo>
                  <a:close/>
                  <a:moveTo>
                    <a:pt x="70807" y="57738"/>
                  </a:moveTo>
                  <a:cubicBezTo>
                    <a:pt x="71283" y="57738"/>
                    <a:pt x="71762" y="57786"/>
                    <a:pt x="72239" y="57885"/>
                  </a:cubicBezTo>
                  <a:cubicBezTo>
                    <a:pt x="71271" y="59131"/>
                    <a:pt x="70742" y="60708"/>
                    <a:pt x="70939" y="62348"/>
                  </a:cubicBezTo>
                  <a:cubicBezTo>
                    <a:pt x="71447" y="62234"/>
                    <a:pt x="71959" y="62178"/>
                    <a:pt x="72468" y="62178"/>
                  </a:cubicBezTo>
                  <a:cubicBezTo>
                    <a:pt x="74403" y="62178"/>
                    <a:pt x="76285" y="62981"/>
                    <a:pt x="77633" y="64435"/>
                  </a:cubicBezTo>
                  <a:lnTo>
                    <a:pt x="77633" y="64435"/>
                  </a:lnTo>
                  <a:cubicBezTo>
                    <a:pt x="77630" y="64435"/>
                    <a:pt x="77627" y="64435"/>
                    <a:pt x="77624" y="64435"/>
                  </a:cubicBezTo>
                  <a:cubicBezTo>
                    <a:pt x="77606" y="64435"/>
                    <a:pt x="77587" y="64435"/>
                    <a:pt x="77569" y="64435"/>
                  </a:cubicBezTo>
                  <a:cubicBezTo>
                    <a:pt x="75520" y="64435"/>
                    <a:pt x="73598" y="65435"/>
                    <a:pt x="72346" y="66962"/>
                  </a:cubicBezTo>
                  <a:cubicBezTo>
                    <a:pt x="72703" y="63259"/>
                    <a:pt x="69407" y="59973"/>
                    <a:pt x="65707" y="59973"/>
                  </a:cubicBezTo>
                  <a:cubicBezTo>
                    <a:pt x="65694" y="59973"/>
                    <a:pt x="65682" y="59973"/>
                    <a:pt x="65670" y="59973"/>
                  </a:cubicBezTo>
                  <a:lnTo>
                    <a:pt x="65670" y="59973"/>
                  </a:lnTo>
                  <a:cubicBezTo>
                    <a:pt x="67007" y="58533"/>
                    <a:pt x="68877" y="57738"/>
                    <a:pt x="70807" y="57738"/>
                  </a:cubicBezTo>
                  <a:close/>
                  <a:moveTo>
                    <a:pt x="35611" y="62370"/>
                  </a:moveTo>
                  <a:cubicBezTo>
                    <a:pt x="36087" y="62370"/>
                    <a:pt x="36566" y="62419"/>
                    <a:pt x="37042" y="62518"/>
                  </a:cubicBezTo>
                  <a:cubicBezTo>
                    <a:pt x="36029" y="63763"/>
                    <a:pt x="35456" y="65358"/>
                    <a:pt x="35644" y="67034"/>
                  </a:cubicBezTo>
                  <a:cubicBezTo>
                    <a:pt x="34383" y="65578"/>
                    <a:pt x="32507" y="64632"/>
                    <a:pt x="30521" y="64632"/>
                  </a:cubicBezTo>
                  <a:cubicBezTo>
                    <a:pt x="30502" y="64632"/>
                    <a:pt x="30483" y="64632"/>
                    <a:pt x="30465" y="64633"/>
                  </a:cubicBezTo>
                  <a:cubicBezTo>
                    <a:pt x="30445" y="64632"/>
                    <a:pt x="30425" y="64632"/>
                    <a:pt x="30406" y="64632"/>
                  </a:cubicBezTo>
                  <a:cubicBezTo>
                    <a:pt x="28537" y="64632"/>
                    <a:pt x="26769" y="65471"/>
                    <a:pt x="25528" y="66774"/>
                  </a:cubicBezTo>
                  <a:cubicBezTo>
                    <a:pt x="25608" y="65179"/>
                    <a:pt x="25026" y="63683"/>
                    <a:pt x="24031" y="62500"/>
                  </a:cubicBezTo>
                  <a:cubicBezTo>
                    <a:pt x="24460" y="62420"/>
                    <a:pt x="24890" y="62381"/>
                    <a:pt x="25317" y="62381"/>
                  </a:cubicBezTo>
                  <a:cubicBezTo>
                    <a:pt x="27250" y="62381"/>
                    <a:pt x="29122" y="63178"/>
                    <a:pt x="30465" y="64624"/>
                  </a:cubicBezTo>
                  <a:cubicBezTo>
                    <a:pt x="31802" y="63171"/>
                    <a:pt x="33677" y="62370"/>
                    <a:pt x="35611" y="62370"/>
                  </a:cubicBezTo>
                  <a:close/>
                  <a:moveTo>
                    <a:pt x="112819" y="60274"/>
                  </a:moveTo>
                  <a:cubicBezTo>
                    <a:pt x="115992" y="60274"/>
                    <a:pt x="119164" y="62350"/>
                    <a:pt x="119209" y="66503"/>
                  </a:cubicBezTo>
                  <a:lnTo>
                    <a:pt x="119209" y="66503"/>
                  </a:lnTo>
                  <a:cubicBezTo>
                    <a:pt x="118735" y="66400"/>
                    <a:pt x="118257" y="66350"/>
                    <a:pt x="117783" y="66350"/>
                  </a:cubicBezTo>
                  <a:cubicBezTo>
                    <a:pt x="115922" y="66350"/>
                    <a:pt x="114119" y="67124"/>
                    <a:pt x="112821" y="68521"/>
                  </a:cubicBezTo>
                  <a:cubicBezTo>
                    <a:pt x="111539" y="67142"/>
                    <a:pt x="109747" y="66362"/>
                    <a:pt x="107865" y="66362"/>
                  </a:cubicBezTo>
                  <a:cubicBezTo>
                    <a:pt x="107382" y="66362"/>
                    <a:pt x="106898" y="66407"/>
                    <a:pt x="106423" y="66514"/>
                  </a:cubicBezTo>
                  <a:lnTo>
                    <a:pt x="106423" y="66514"/>
                  </a:lnTo>
                  <a:cubicBezTo>
                    <a:pt x="106463" y="62355"/>
                    <a:pt x="109641" y="60274"/>
                    <a:pt x="112819" y="60274"/>
                  </a:cubicBezTo>
                  <a:close/>
                  <a:moveTo>
                    <a:pt x="136136" y="60276"/>
                  </a:moveTo>
                  <a:cubicBezTo>
                    <a:pt x="139311" y="60276"/>
                    <a:pt x="142484" y="62354"/>
                    <a:pt x="142525" y="66514"/>
                  </a:cubicBezTo>
                  <a:lnTo>
                    <a:pt x="142516" y="66523"/>
                  </a:lnTo>
                  <a:cubicBezTo>
                    <a:pt x="142042" y="66421"/>
                    <a:pt x="141565" y="66372"/>
                    <a:pt x="141091" y="66372"/>
                  </a:cubicBezTo>
                  <a:cubicBezTo>
                    <a:pt x="139233" y="66372"/>
                    <a:pt x="137428" y="67138"/>
                    <a:pt x="136136" y="68530"/>
                  </a:cubicBezTo>
                  <a:cubicBezTo>
                    <a:pt x="134854" y="67150"/>
                    <a:pt x="133062" y="66371"/>
                    <a:pt x="131181" y="66371"/>
                  </a:cubicBezTo>
                  <a:cubicBezTo>
                    <a:pt x="130697" y="66371"/>
                    <a:pt x="130213" y="66425"/>
                    <a:pt x="129738" y="66523"/>
                  </a:cubicBezTo>
                  <a:cubicBezTo>
                    <a:pt x="129778" y="62359"/>
                    <a:pt x="132958" y="60276"/>
                    <a:pt x="136136" y="60276"/>
                  </a:cubicBezTo>
                  <a:close/>
                  <a:moveTo>
                    <a:pt x="89289" y="60321"/>
                  </a:moveTo>
                  <a:cubicBezTo>
                    <a:pt x="92462" y="60321"/>
                    <a:pt x="95638" y="62397"/>
                    <a:pt x="95679" y="66548"/>
                  </a:cubicBezTo>
                  <a:lnTo>
                    <a:pt x="95679" y="66548"/>
                  </a:lnTo>
                  <a:cubicBezTo>
                    <a:pt x="95209" y="66448"/>
                    <a:pt x="94735" y="66398"/>
                    <a:pt x="94264" y="66398"/>
                  </a:cubicBezTo>
                  <a:cubicBezTo>
                    <a:pt x="92405" y="66398"/>
                    <a:pt x="90601" y="67165"/>
                    <a:pt x="89308" y="68557"/>
                  </a:cubicBezTo>
                  <a:cubicBezTo>
                    <a:pt x="88027" y="67177"/>
                    <a:pt x="86235" y="66398"/>
                    <a:pt x="84353" y="66398"/>
                  </a:cubicBezTo>
                  <a:cubicBezTo>
                    <a:pt x="83869" y="66398"/>
                    <a:pt x="83385" y="66452"/>
                    <a:pt x="82910" y="66550"/>
                  </a:cubicBezTo>
                  <a:cubicBezTo>
                    <a:pt x="82942" y="62398"/>
                    <a:pt x="86114" y="60321"/>
                    <a:pt x="89289" y="60321"/>
                  </a:cubicBezTo>
                  <a:close/>
                  <a:moveTo>
                    <a:pt x="42335" y="60475"/>
                  </a:moveTo>
                  <a:cubicBezTo>
                    <a:pt x="45508" y="60475"/>
                    <a:pt x="48684" y="62552"/>
                    <a:pt x="48726" y="66708"/>
                  </a:cubicBezTo>
                  <a:lnTo>
                    <a:pt x="48726" y="66708"/>
                  </a:lnTo>
                  <a:cubicBezTo>
                    <a:pt x="48257" y="66608"/>
                    <a:pt x="47784" y="66560"/>
                    <a:pt x="47315" y="66560"/>
                  </a:cubicBezTo>
                  <a:cubicBezTo>
                    <a:pt x="45452" y="66560"/>
                    <a:pt x="43648" y="67326"/>
                    <a:pt x="42355" y="68719"/>
                  </a:cubicBezTo>
                  <a:cubicBezTo>
                    <a:pt x="41081" y="67346"/>
                    <a:pt x="39302" y="66559"/>
                    <a:pt x="37432" y="66559"/>
                  </a:cubicBezTo>
                  <a:cubicBezTo>
                    <a:pt x="37421" y="66559"/>
                    <a:pt x="37411" y="66559"/>
                    <a:pt x="37400" y="66559"/>
                  </a:cubicBezTo>
                  <a:cubicBezTo>
                    <a:pt x="36916" y="66559"/>
                    <a:pt x="36432" y="66604"/>
                    <a:pt x="35958" y="66711"/>
                  </a:cubicBezTo>
                  <a:cubicBezTo>
                    <a:pt x="35989" y="62554"/>
                    <a:pt x="39161" y="60475"/>
                    <a:pt x="42335" y="60475"/>
                  </a:cubicBezTo>
                  <a:close/>
                  <a:moveTo>
                    <a:pt x="65651" y="60478"/>
                  </a:moveTo>
                  <a:cubicBezTo>
                    <a:pt x="68826" y="60478"/>
                    <a:pt x="72001" y="62555"/>
                    <a:pt x="72041" y="66711"/>
                  </a:cubicBezTo>
                  <a:cubicBezTo>
                    <a:pt x="71566" y="66609"/>
                    <a:pt x="71088" y="66560"/>
                    <a:pt x="70614" y="66560"/>
                  </a:cubicBezTo>
                  <a:cubicBezTo>
                    <a:pt x="68752" y="66560"/>
                    <a:pt x="66952" y="67326"/>
                    <a:pt x="65653" y="68719"/>
                  </a:cubicBezTo>
                  <a:cubicBezTo>
                    <a:pt x="64371" y="67339"/>
                    <a:pt x="62579" y="66559"/>
                    <a:pt x="60697" y="66559"/>
                  </a:cubicBezTo>
                  <a:cubicBezTo>
                    <a:pt x="60214" y="66559"/>
                    <a:pt x="59730" y="66613"/>
                    <a:pt x="59255" y="66711"/>
                  </a:cubicBezTo>
                  <a:cubicBezTo>
                    <a:pt x="59295" y="62557"/>
                    <a:pt x="62473" y="60478"/>
                    <a:pt x="65651" y="60478"/>
                  </a:cubicBezTo>
                  <a:close/>
                  <a:moveTo>
                    <a:pt x="18806" y="60522"/>
                  </a:moveTo>
                  <a:cubicBezTo>
                    <a:pt x="21979" y="60522"/>
                    <a:pt x="25151" y="62596"/>
                    <a:pt x="25196" y="66747"/>
                  </a:cubicBezTo>
                  <a:lnTo>
                    <a:pt x="25196" y="66747"/>
                  </a:lnTo>
                  <a:cubicBezTo>
                    <a:pt x="24723" y="66645"/>
                    <a:pt x="24245" y="66596"/>
                    <a:pt x="23772" y="66596"/>
                  </a:cubicBezTo>
                  <a:cubicBezTo>
                    <a:pt x="21913" y="66596"/>
                    <a:pt x="20107" y="67362"/>
                    <a:pt x="18807" y="68754"/>
                  </a:cubicBezTo>
                  <a:cubicBezTo>
                    <a:pt x="17526" y="67374"/>
                    <a:pt x="15734" y="66595"/>
                    <a:pt x="13852" y="66595"/>
                  </a:cubicBezTo>
                  <a:cubicBezTo>
                    <a:pt x="13368" y="66595"/>
                    <a:pt x="12884" y="66649"/>
                    <a:pt x="12409" y="66747"/>
                  </a:cubicBezTo>
                  <a:cubicBezTo>
                    <a:pt x="12454" y="62599"/>
                    <a:pt x="15631" y="60522"/>
                    <a:pt x="18806" y="60522"/>
                  </a:cubicBezTo>
                  <a:close/>
                  <a:moveTo>
                    <a:pt x="84142" y="66790"/>
                  </a:moveTo>
                  <a:cubicBezTo>
                    <a:pt x="86075" y="66790"/>
                    <a:pt x="87947" y="67588"/>
                    <a:pt x="89290" y="69041"/>
                  </a:cubicBezTo>
                  <a:lnTo>
                    <a:pt x="89290" y="69041"/>
                  </a:lnTo>
                  <a:cubicBezTo>
                    <a:pt x="89287" y="69041"/>
                    <a:pt x="89284" y="69041"/>
                    <a:pt x="89281" y="69041"/>
                  </a:cubicBezTo>
                  <a:cubicBezTo>
                    <a:pt x="89262" y="69041"/>
                    <a:pt x="89242" y="69041"/>
                    <a:pt x="89222" y="69041"/>
                  </a:cubicBezTo>
                  <a:cubicBezTo>
                    <a:pt x="87354" y="69041"/>
                    <a:pt x="85594" y="69879"/>
                    <a:pt x="84344" y="71183"/>
                  </a:cubicBezTo>
                  <a:cubicBezTo>
                    <a:pt x="84434" y="69588"/>
                    <a:pt x="83851" y="68082"/>
                    <a:pt x="82857" y="66909"/>
                  </a:cubicBezTo>
                  <a:cubicBezTo>
                    <a:pt x="83285" y="66829"/>
                    <a:pt x="83715" y="66790"/>
                    <a:pt x="84142" y="66790"/>
                  </a:cubicBezTo>
                  <a:close/>
                  <a:moveTo>
                    <a:pt x="94437" y="66782"/>
                  </a:moveTo>
                  <a:cubicBezTo>
                    <a:pt x="94862" y="66782"/>
                    <a:pt x="95290" y="66821"/>
                    <a:pt x="95715" y="66900"/>
                  </a:cubicBezTo>
                  <a:cubicBezTo>
                    <a:pt x="94720" y="68082"/>
                    <a:pt x="94138" y="69579"/>
                    <a:pt x="94228" y="71174"/>
                  </a:cubicBezTo>
                  <a:lnTo>
                    <a:pt x="94219" y="71183"/>
                  </a:lnTo>
                  <a:cubicBezTo>
                    <a:pt x="92977" y="69879"/>
                    <a:pt x="91209" y="69041"/>
                    <a:pt x="89341" y="69041"/>
                  </a:cubicBezTo>
                  <a:cubicBezTo>
                    <a:pt x="89324" y="69041"/>
                    <a:pt x="89307" y="69041"/>
                    <a:pt x="89290" y="69041"/>
                  </a:cubicBezTo>
                  <a:lnTo>
                    <a:pt x="89290" y="69041"/>
                  </a:lnTo>
                  <a:cubicBezTo>
                    <a:pt x="90628" y="67586"/>
                    <a:pt x="92502" y="66782"/>
                    <a:pt x="94437" y="66782"/>
                  </a:cubicBezTo>
                  <a:close/>
                  <a:moveTo>
                    <a:pt x="47476" y="66925"/>
                  </a:moveTo>
                  <a:cubicBezTo>
                    <a:pt x="47900" y="66925"/>
                    <a:pt x="48328" y="66964"/>
                    <a:pt x="48753" y="67043"/>
                  </a:cubicBezTo>
                  <a:cubicBezTo>
                    <a:pt x="47767" y="68226"/>
                    <a:pt x="47185" y="69731"/>
                    <a:pt x="47266" y="71317"/>
                  </a:cubicBezTo>
                  <a:cubicBezTo>
                    <a:pt x="46024" y="70014"/>
                    <a:pt x="44257" y="69184"/>
                    <a:pt x="42388" y="69184"/>
                  </a:cubicBezTo>
                  <a:cubicBezTo>
                    <a:pt x="42371" y="69184"/>
                    <a:pt x="42354" y="69184"/>
                    <a:pt x="42337" y="69184"/>
                  </a:cubicBezTo>
                  <a:lnTo>
                    <a:pt x="42337" y="69184"/>
                  </a:lnTo>
                  <a:cubicBezTo>
                    <a:pt x="43675" y="67729"/>
                    <a:pt x="45543" y="66925"/>
                    <a:pt x="47476" y="66925"/>
                  </a:cubicBezTo>
                  <a:close/>
                  <a:moveTo>
                    <a:pt x="60488" y="66929"/>
                  </a:moveTo>
                  <a:cubicBezTo>
                    <a:pt x="62422" y="66929"/>
                    <a:pt x="64295" y="67727"/>
                    <a:pt x="65636" y="69175"/>
                  </a:cubicBezTo>
                  <a:lnTo>
                    <a:pt x="65636" y="69175"/>
                  </a:lnTo>
                  <a:cubicBezTo>
                    <a:pt x="65622" y="69175"/>
                    <a:pt x="65608" y="69175"/>
                    <a:pt x="65593" y="69175"/>
                  </a:cubicBezTo>
                  <a:cubicBezTo>
                    <a:pt x="63725" y="69175"/>
                    <a:pt x="61966" y="70014"/>
                    <a:pt x="60715" y="71317"/>
                  </a:cubicBezTo>
                  <a:cubicBezTo>
                    <a:pt x="60805" y="69731"/>
                    <a:pt x="60223" y="68226"/>
                    <a:pt x="59228" y="67043"/>
                  </a:cubicBezTo>
                  <a:cubicBezTo>
                    <a:pt x="59647" y="66967"/>
                    <a:pt x="60069" y="66929"/>
                    <a:pt x="60488" y="66929"/>
                  </a:cubicBezTo>
                  <a:close/>
                  <a:moveTo>
                    <a:pt x="23953" y="66970"/>
                  </a:moveTo>
                  <a:cubicBezTo>
                    <a:pt x="24378" y="66970"/>
                    <a:pt x="24806" y="67009"/>
                    <a:pt x="25232" y="67088"/>
                  </a:cubicBezTo>
                  <a:cubicBezTo>
                    <a:pt x="24239" y="68277"/>
                    <a:pt x="23657" y="69770"/>
                    <a:pt x="23744" y="71361"/>
                  </a:cubicBezTo>
                  <a:lnTo>
                    <a:pt x="23744" y="71361"/>
                  </a:lnTo>
                  <a:cubicBezTo>
                    <a:pt x="22494" y="70058"/>
                    <a:pt x="20726" y="69220"/>
                    <a:pt x="18866" y="69220"/>
                  </a:cubicBezTo>
                  <a:cubicBezTo>
                    <a:pt x="18846" y="69220"/>
                    <a:pt x="18827" y="69220"/>
                    <a:pt x="18807" y="69220"/>
                  </a:cubicBezTo>
                  <a:cubicBezTo>
                    <a:pt x="20144" y="67773"/>
                    <a:pt x="22018" y="66970"/>
                    <a:pt x="23953" y="66970"/>
                  </a:cubicBezTo>
                  <a:close/>
                  <a:moveTo>
                    <a:pt x="13652" y="66970"/>
                  </a:moveTo>
                  <a:cubicBezTo>
                    <a:pt x="15588" y="66970"/>
                    <a:pt x="17463" y="67773"/>
                    <a:pt x="18807" y="69220"/>
                  </a:cubicBezTo>
                  <a:cubicBezTo>
                    <a:pt x="18787" y="69220"/>
                    <a:pt x="18768" y="69220"/>
                    <a:pt x="18748" y="69220"/>
                  </a:cubicBezTo>
                  <a:cubicBezTo>
                    <a:pt x="16879" y="69220"/>
                    <a:pt x="15111" y="70058"/>
                    <a:pt x="13870" y="71362"/>
                  </a:cubicBezTo>
                  <a:cubicBezTo>
                    <a:pt x="13951" y="69776"/>
                    <a:pt x="13368" y="68271"/>
                    <a:pt x="12374" y="67088"/>
                  </a:cubicBezTo>
                  <a:cubicBezTo>
                    <a:pt x="12799" y="67009"/>
                    <a:pt x="13227" y="66970"/>
                    <a:pt x="13652" y="66970"/>
                  </a:cubicBezTo>
                  <a:close/>
                  <a:moveTo>
                    <a:pt x="107653" y="66739"/>
                  </a:moveTo>
                  <a:cubicBezTo>
                    <a:pt x="109587" y="66739"/>
                    <a:pt x="111464" y="67541"/>
                    <a:pt x="112812" y="68996"/>
                  </a:cubicBezTo>
                  <a:cubicBezTo>
                    <a:pt x="114149" y="67549"/>
                    <a:pt x="116022" y="66746"/>
                    <a:pt x="117958" y="66746"/>
                  </a:cubicBezTo>
                  <a:cubicBezTo>
                    <a:pt x="118383" y="66746"/>
                    <a:pt x="118811" y="66785"/>
                    <a:pt x="119236" y="66864"/>
                  </a:cubicBezTo>
                  <a:cubicBezTo>
                    <a:pt x="118242" y="68047"/>
                    <a:pt x="117659" y="69552"/>
                    <a:pt x="117749" y="71138"/>
                  </a:cubicBezTo>
                  <a:cubicBezTo>
                    <a:pt x="116499" y="69835"/>
                    <a:pt x="114731" y="69005"/>
                    <a:pt x="112871" y="69005"/>
                  </a:cubicBezTo>
                  <a:cubicBezTo>
                    <a:pt x="112851" y="69005"/>
                    <a:pt x="112832" y="69005"/>
                    <a:pt x="112812" y="69005"/>
                  </a:cubicBezTo>
                  <a:cubicBezTo>
                    <a:pt x="112793" y="69005"/>
                    <a:pt x="112774" y="69005"/>
                    <a:pt x="112756" y="69005"/>
                  </a:cubicBezTo>
                  <a:cubicBezTo>
                    <a:pt x="110769" y="69005"/>
                    <a:pt x="108893" y="69951"/>
                    <a:pt x="107641" y="71398"/>
                  </a:cubicBezTo>
                  <a:lnTo>
                    <a:pt x="107641" y="71398"/>
                  </a:lnTo>
                  <a:cubicBezTo>
                    <a:pt x="107802" y="69707"/>
                    <a:pt x="107213" y="68132"/>
                    <a:pt x="106177" y="66897"/>
                  </a:cubicBezTo>
                  <a:lnTo>
                    <a:pt x="106177" y="66897"/>
                  </a:lnTo>
                  <a:cubicBezTo>
                    <a:pt x="106668" y="66791"/>
                    <a:pt x="107162" y="66739"/>
                    <a:pt x="107653" y="66739"/>
                  </a:cubicBezTo>
                  <a:close/>
                  <a:moveTo>
                    <a:pt x="37174" y="66927"/>
                  </a:moveTo>
                  <a:cubicBezTo>
                    <a:pt x="39113" y="66927"/>
                    <a:pt x="40989" y="67729"/>
                    <a:pt x="42337" y="69184"/>
                  </a:cubicBezTo>
                  <a:lnTo>
                    <a:pt x="42337" y="69184"/>
                  </a:lnTo>
                  <a:cubicBezTo>
                    <a:pt x="42334" y="69184"/>
                    <a:pt x="42331" y="69184"/>
                    <a:pt x="42328" y="69184"/>
                  </a:cubicBezTo>
                  <a:cubicBezTo>
                    <a:pt x="42301" y="69184"/>
                    <a:pt x="42274" y="69184"/>
                    <a:pt x="42246" y="69184"/>
                  </a:cubicBezTo>
                  <a:cubicBezTo>
                    <a:pt x="40269" y="69184"/>
                    <a:pt x="38404" y="70136"/>
                    <a:pt x="37158" y="71577"/>
                  </a:cubicBezTo>
                  <a:cubicBezTo>
                    <a:pt x="37320" y="69910"/>
                    <a:pt x="36728" y="68324"/>
                    <a:pt x="35689" y="67088"/>
                  </a:cubicBezTo>
                  <a:lnTo>
                    <a:pt x="35680" y="67088"/>
                  </a:lnTo>
                  <a:cubicBezTo>
                    <a:pt x="36177" y="66980"/>
                    <a:pt x="36678" y="66927"/>
                    <a:pt x="37174" y="66927"/>
                  </a:cubicBezTo>
                  <a:close/>
                  <a:moveTo>
                    <a:pt x="124481" y="64880"/>
                  </a:moveTo>
                  <a:cubicBezTo>
                    <a:pt x="127655" y="64880"/>
                    <a:pt x="130827" y="66957"/>
                    <a:pt x="130867" y="71111"/>
                  </a:cubicBezTo>
                  <a:lnTo>
                    <a:pt x="130858" y="71129"/>
                  </a:lnTo>
                  <a:cubicBezTo>
                    <a:pt x="130380" y="71024"/>
                    <a:pt x="129897" y="70973"/>
                    <a:pt x="129419" y="70973"/>
                  </a:cubicBezTo>
                  <a:cubicBezTo>
                    <a:pt x="127565" y="70973"/>
                    <a:pt x="125767" y="71740"/>
                    <a:pt x="124478" y="73136"/>
                  </a:cubicBezTo>
                  <a:cubicBezTo>
                    <a:pt x="123204" y="71764"/>
                    <a:pt x="121425" y="70977"/>
                    <a:pt x="119555" y="70977"/>
                  </a:cubicBezTo>
                  <a:cubicBezTo>
                    <a:pt x="119544" y="70977"/>
                    <a:pt x="119534" y="70977"/>
                    <a:pt x="119523" y="70977"/>
                  </a:cubicBezTo>
                  <a:cubicBezTo>
                    <a:pt x="119039" y="70977"/>
                    <a:pt x="118555" y="71021"/>
                    <a:pt x="118080" y="71129"/>
                  </a:cubicBezTo>
                  <a:cubicBezTo>
                    <a:pt x="118121" y="66963"/>
                    <a:pt x="121302" y="64880"/>
                    <a:pt x="124481" y="64880"/>
                  </a:cubicBezTo>
                  <a:close/>
                  <a:moveTo>
                    <a:pt x="77631" y="64934"/>
                  </a:moveTo>
                  <a:cubicBezTo>
                    <a:pt x="80806" y="64934"/>
                    <a:pt x="83981" y="67013"/>
                    <a:pt x="84022" y="71174"/>
                  </a:cubicBezTo>
                  <a:cubicBezTo>
                    <a:pt x="83541" y="71069"/>
                    <a:pt x="83056" y="71017"/>
                    <a:pt x="82576" y="71017"/>
                  </a:cubicBezTo>
                  <a:cubicBezTo>
                    <a:pt x="80721" y="71017"/>
                    <a:pt x="78928" y="71782"/>
                    <a:pt x="77633" y="73163"/>
                  </a:cubicBezTo>
                  <a:lnTo>
                    <a:pt x="77633" y="73172"/>
                  </a:lnTo>
                  <a:cubicBezTo>
                    <a:pt x="76351" y="71801"/>
                    <a:pt x="74559" y="71012"/>
                    <a:pt x="72678" y="71012"/>
                  </a:cubicBezTo>
                  <a:cubicBezTo>
                    <a:pt x="72194" y="71012"/>
                    <a:pt x="71710" y="71066"/>
                    <a:pt x="71235" y="71174"/>
                  </a:cubicBezTo>
                  <a:cubicBezTo>
                    <a:pt x="71275" y="67015"/>
                    <a:pt x="74454" y="64934"/>
                    <a:pt x="77631" y="64934"/>
                  </a:cubicBezTo>
                  <a:close/>
                  <a:moveTo>
                    <a:pt x="100937" y="64934"/>
                  </a:moveTo>
                  <a:cubicBezTo>
                    <a:pt x="104113" y="64934"/>
                    <a:pt x="107288" y="67013"/>
                    <a:pt x="107328" y="71174"/>
                  </a:cubicBezTo>
                  <a:cubicBezTo>
                    <a:pt x="106849" y="71069"/>
                    <a:pt x="106366" y="71017"/>
                    <a:pt x="105887" y="71017"/>
                  </a:cubicBezTo>
                  <a:cubicBezTo>
                    <a:pt x="104037" y="71017"/>
                    <a:pt x="102243" y="71782"/>
                    <a:pt x="100948" y="73163"/>
                  </a:cubicBezTo>
                  <a:lnTo>
                    <a:pt x="100939" y="73172"/>
                  </a:lnTo>
                  <a:cubicBezTo>
                    <a:pt x="99658" y="71801"/>
                    <a:pt x="97866" y="71012"/>
                    <a:pt x="95984" y="71012"/>
                  </a:cubicBezTo>
                  <a:cubicBezTo>
                    <a:pt x="95500" y="71012"/>
                    <a:pt x="95016" y="71066"/>
                    <a:pt x="94541" y="71174"/>
                  </a:cubicBezTo>
                  <a:cubicBezTo>
                    <a:pt x="94582" y="67015"/>
                    <a:pt x="97760" y="64934"/>
                    <a:pt x="100937" y="64934"/>
                  </a:cubicBezTo>
                  <a:close/>
                  <a:moveTo>
                    <a:pt x="53992" y="65081"/>
                  </a:moveTo>
                  <a:cubicBezTo>
                    <a:pt x="57167" y="65081"/>
                    <a:pt x="60344" y="67159"/>
                    <a:pt x="60384" y="71317"/>
                  </a:cubicBezTo>
                  <a:cubicBezTo>
                    <a:pt x="59911" y="71215"/>
                    <a:pt x="59433" y="71165"/>
                    <a:pt x="58960" y="71165"/>
                  </a:cubicBezTo>
                  <a:cubicBezTo>
                    <a:pt x="57101" y="71165"/>
                    <a:pt x="55296" y="71932"/>
                    <a:pt x="54004" y="73324"/>
                  </a:cubicBezTo>
                  <a:cubicBezTo>
                    <a:pt x="52723" y="71944"/>
                    <a:pt x="50922" y="71165"/>
                    <a:pt x="49049" y="71165"/>
                  </a:cubicBezTo>
                  <a:cubicBezTo>
                    <a:pt x="48565" y="71165"/>
                    <a:pt x="48081" y="71219"/>
                    <a:pt x="47606" y="71317"/>
                  </a:cubicBezTo>
                  <a:cubicBezTo>
                    <a:pt x="47642" y="67159"/>
                    <a:pt x="50816" y="65081"/>
                    <a:pt x="53992" y="65081"/>
                  </a:cubicBezTo>
                  <a:close/>
                  <a:moveTo>
                    <a:pt x="7148" y="65122"/>
                  </a:moveTo>
                  <a:cubicBezTo>
                    <a:pt x="10323" y="65122"/>
                    <a:pt x="13498" y="67201"/>
                    <a:pt x="13538" y="71362"/>
                  </a:cubicBezTo>
                  <a:cubicBezTo>
                    <a:pt x="13060" y="71257"/>
                    <a:pt x="12578" y="71206"/>
                    <a:pt x="12099" y="71206"/>
                  </a:cubicBezTo>
                  <a:cubicBezTo>
                    <a:pt x="10245" y="71206"/>
                    <a:pt x="8446" y="71973"/>
                    <a:pt x="7150" y="73369"/>
                  </a:cubicBezTo>
                  <a:lnTo>
                    <a:pt x="7150" y="73360"/>
                  </a:lnTo>
                  <a:cubicBezTo>
                    <a:pt x="5875" y="71988"/>
                    <a:pt x="4096" y="71209"/>
                    <a:pt x="2226" y="71209"/>
                  </a:cubicBezTo>
                  <a:cubicBezTo>
                    <a:pt x="2216" y="71209"/>
                    <a:pt x="2205" y="71210"/>
                    <a:pt x="2194" y="71210"/>
                  </a:cubicBezTo>
                  <a:cubicBezTo>
                    <a:pt x="1711" y="71210"/>
                    <a:pt x="1227" y="71254"/>
                    <a:pt x="752" y="71362"/>
                  </a:cubicBezTo>
                  <a:cubicBezTo>
                    <a:pt x="792" y="67203"/>
                    <a:pt x="3970" y="65122"/>
                    <a:pt x="7148" y="65122"/>
                  </a:cubicBezTo>
                  <a:close/>
                  <a:moveTo>
                    <a:pt x="30463" y="65122"/>
                  </a:moveTo>
                  <a:cubicBezTo>
                    <a:pt x="33638" y="65122"/>
                    <a:pt x="36813" y="67201"/>
                    <a:pt x="36854" y="71362"/>
                  </a:cubicBezTo>
                  <a:cubicBezTo>
                    <a:pt x="36375" y="71257"/>
                    <a:pt x="35893" y="71206"/>
                    <a:pt x="35414" y="71206"/>
                  </a:cubicBezTo>
                  <a:cubicBezTo>
                    <a:pt x="33560" y="71206"/>
                    <a:pt x="31761" y="71973"/>
                    <a:pt x="30465" y="73369"/>
                  </a:cubicBezTo>
                  <a:lnTo>
                    <a:pt x="30465" y="73360"/>
                  </a:lnTo>
                  <a:cubicBezTo>
                    <a:pt x="29191" y="71988"/>
                    <a:pt x="27412" y="71209"/>
                    <a:pt x="25542" y="71209"/>
                  </a:cubicBezTo>
                  <a:cubicBezTo>
                    <a:pt x="25531" y="71209"/>
                    <a:pt x="25520" y="71210"/>
                    <a:pt x="25510" y="71210"/>
                  </a:cubicBezTo>
                  <a:cubicBezTo>
                    <a:pt x="25026" y="71210"/>
                    <a:pt x="24542" y="71254"/>
                    <a:pt x="24067" y="71362"/>
                  </a:cubicBezTo>
                  <a:cubicBezTo>
                    <a:pt x="24107" y="67203"/>
                    <a:pt x="27285" y="65122"/>
                    <a:pt x="30463" y="65122"/>
                  </a:cubicBezTo>
                  <a:close/>
                  <a:moveTo>
                    <a:pt x="129608" y="71351"/>
                  </a:moveTo>
                  <a:cubicBezTo>
                    <a:pt x="130035" y="71351"/>
                    <a:pt x="130466" y="71390"/>
                    <a:pt x="130894" y="71469"/>
                  </a:cubicBezTo>
                  <a:cubicBezTo>
                    <a:pt x="129908" y="72634"/>
                    <a:pt x="129326" y="74140"/>
                    <a:pt x="129415" y="75726"/>
                  </a:cubicBezTo>
                  <a:lnTo>
                    <a:pt x="129406" y="75744"/>
                  </a:lnTo>
                  <a:cubicBezTo>
                    <a:pt x="128156" y="74440"/>
                    <a:pt x="126397" y="73602"/>
                    <a:pt x="124528" y="73602"/>
                  </a:cubicBezTo>
                  <a:cubicBezTo>
                    <a:pt x="124509" y="73602"/>
                    <a:pt x="124489" y="73602"/>
                    <a:pt x="124469" y="73602"/>
                  </a:cubicBezTo>
                  <a:cubicBezTo>
                    <a:pt x="124450" y="73602"/>
                    <a:pt x="124430" y="73602"/>
                    <a:pt x="124410" y="73602"/>
                  </a:cubicBezTo>
                  <a:cubicBezTo>
                    <a:pt x="122541" y="73602"/>
                    <a:pt x="120773" y="74440"/>
                    <a:pt x="119532" y="75744"/>
                  </a:cubicBezTo>
                  <a:cubicBezTo>
                    <a:pt x="119613" y="74149"/>
                    <a:pt x="119030" y="72652"/>
                    <a:pt x="118045" y="71469"/>
                  </a:cubicBezTo>
                  <a:cubicBezTo>
                    <a:pt x="118473" y="71390"/>
                    <a:pt x="118903" y="71351"/>
                    <a:pt x="119331" y="71351"/>
                  </a:cubicBezTo>
                  <a:cubicBezTo>
                    <a:pt x="121264" y="71351"/>
                    <a:pt x="123134" y="72148"/>
                    <a:pt x="124469" y="73593"/>
                  </a:cubicBezTo>
                  <a:cubicBezTo>
                    <a:pt x="125805" y="72148"/>
                    <a:pt x="127675" y="71351"/>
                    <a:pt x="129608" y="71351"/>
                  </a:cubicBezTo>
                  <a:close/>
                  <a:moveTo>
                    <a:pt x="48843" y="71540"/>
                  </a:moveTo>
                  <a:cubicBezTo>
                    <a:pt x="50782" y="71540"/>
                    <a:pt x="52650" y="72343"/>
                    <a:pt x="53995" y="73790"/>
                  </a:cubicBezTo>
                  <a:cubicBezTo>
                    <a:pt x="53975" y="73790"/>
                    <a:pt x="53956" y="73790"/>
                    <a:pt x="53936" y="73790"/>
                  </a:cubicBezTo>
                  <a:cubicBezTo>
                    <a:pt x="52067" y="73790"/>
                    <a:pt x="50299" y="74628"/>
                    <a:pt x="49058" y="75932"/>
                  </a:cubicBezTo>
                  <a:cubicBezTo>
                    <a:pt x="49138" y="74337"/>
                    <a:pt x="48556" y="72840"/>
                    <a:pt x="47561" y="71658"/>
                  </a:cubicBezTo>
                  <a:cubicBezTo>
                    <a:pt x="47989" y="71579"/>
                    <a:pt x="48418" y="71540"/>
                    <a:pt x="48843" y="71540"/>
                  </a:cubicBezTo>
                  <a:close/>
                  <a:moveTo>
                    <a:pt x="59141" y="71540"/>
                  </a:moveTo>
                  <a:cubicBezTo>
                    <a:pt x="59566" y="71540"/>
                    <a:pt x="59994" y="71579"/>
                    <a:pt x="60420" y="71658"/>
                  </a:cubicBezTo>
                  <a:cubicBezTo>
                    <a:pt x="59425" y="72840"/>
                    <a:pt x="58843" y="74346"/>
                    <a:pt x="58932" y="75932"/>
                  </a:cubicBezTo>
                  <a:cubicBezTo>
                    <a:pt x="57682" y="74628"/>
                    <a:pt x="55914" y="73790"/>
                    <a:pt x="54054" y="73790"/>
                  </a:cubicBezTo>
                  <a:cubicBezTo>
                    <a:pt x="54034" y="73790"/>
                    <a:pt x="54015" y="73790"/>
                    <a:pt x="53995" y="73790"/>
                  </a:cubicBezTo>
                  <a:cubicBezTo>
                    <a:pt x="55332" y="72343"/>
                    <a:pt x="57206" y="71540"/>
                    <a:pt x="59141" y="71540"/>
                  </a:cubicBezTo>
                  <a:close/>
                  <a:moveTo>
                    <a:pt x="112810" y="69495"/>
                  </a:moveTo>
                  <a:cubicBezTo>
                    <a:pt x="115985" y="69495"/>
                    <a:pt x="119160" y="71574"/>
                    <a:pt x="119200" y="75735"/>
                  </a:cubicBezTo>
                  <a:cubicBezTo>
                    <a:pt x="118721" y="75630"/>
                    <a:pt x="118239" y="75578"/>
                    <a:pt x="117760" y="75578"/>
                  </a:cubicBezTo>
                  <a:cubicBezTo>
                    <a:pt x="115909" y="75578"/>
                    <a:pt x="114116" y="76343"/>
                    <a:pt x="112821" y="77724"/>
                  </a:cubicBezTo>
                  <a:lnTo>
                    <a:pt x="112812" y="77733"/>
                  </a:lnTo>
                  <a:cubicBezTo>
                    <a:pt x="111530" y="76362"/>
                    <a:pt x="109738" y="75573"/>
                    <a:pt x="107856" y="75573"/>
                  </a:cubicBezTo>
                  <a:cubicBezTo>
                    <a:pt x="107373" y="75573"/>
                    <a:pt x="106889" y="75627"/>
                    <a:pt x="106414" y="75735"/>
                  </a:cubicBezTo>
                  <a:lnTo>
                    <a:pt x="106414" y="75735"/>
                  </a:lnTo>
                  <a:cubicBezTo>
                    <a:pt x="106454" y="71576"/>
                    <a:pt x="109632" y="69495"/>
                    <a:pt x="112810" y="69495"/>
                  </a:cubicBezTo>
                  <a:close/>
                  <a:moveTo>
                    <a:pt x="136139" y="69486"/>
                  </a:moveTo>
                  <a:cubicBezTo>
                    <a:pt x="139313" y="69486"/>
                    <a:pt x="142484" y="71562"/>
                    <a:pt x="142525" y="75717"/>
                  </a:cubicBezTo>
                  <a:lnTo>
                    <a:pt x="142516" y="75735"/>
                  </a:lnTo>
                  <a:cubicBezTo>
                    <a:pt x="142037" y="75630"/>
                    <a:pt x="141554" y="75578"/>
                    <a:pt x="141075" y="75578"/>
                  </a:cubicBezTo>
                  <a:cubicBezTo>
                    <a:pt x="139222" y="75578"/>
                    <a:pt x="137424" y="76345"/>
                    <a:pt x="136136" y="77733"/>
                  </a:cubicBezTo>
                  <a:cubicBezTo>
                    <a:pt x="134854" y="76362"/>
                    <a:pt x="133062" y="75573"/>
                    <a:pt x="131181" y="75573"/>
                  </a:cubicBezTo>
                  <a:cubicBezTo>
                    <a:pt x="130697" y="75573"/>
                    <a:pt x="130213" y="75627"/>
                    <a:pt x="129738" y="75735"/>
                  </a:cubicBezTo>
                  <a:cubicBezTo>
                    <a:pt x="129778" y="71569"/>
                    <a:pt x="132960" y="69486"/>
                    <a:pt x="136139" y="69486"/>
                  </a:cubicBezTo>
                  <a:close/>
                  <a:moveTo>
                    <a:pt x="42333" y="69686"/>
                  </a:moveTo>
                  <a:cubicBezTo>
                    <a:pt x="45509" y="69686"/>
                    <a:pt x="48686" y="71765"/>
                    <a:pt x="48726" y="75923"/>
                  </a:cubicBezTo>
                  <a:cubicBezTo>
                    <a:pt x="48248" y="75818"/>
                    <a:pt x="47765" y="75767"/>
                    <a:pt x="47287" y="75767"/>
                  </a:cubicBezTo>
                  <a:cubicBezTo>
                    <a:pt x="45433" y="75767"/>
                    <a:pt x="43633" y="76534"/>
                    <a:pt x="42337" y="77930"/>
                  </a:cubicBezTo>
                  <a:cubicBezTo>
                    <a:pt x="41056" y="76550"/>
                    <a:pt x="39264" y="75770"/>
                    <a:pt x="37382" y="75770"/>
                  </a:cubicBezTo>
                  <a:cubicBezTo>
                    <a:pt x="36898" y="75770"/>
                    <a:pt x="36415" y="75815"/>
                    <a:pt x="35940" y="75923"/>
                  </a:cubicBezTo>
                  <a:cubicBezTo>
                    <a:pt x="35980" y="71765"/>
                    <a:pt x="39156" y="69686"/>
                    <a:pt x="42333" y="69686"/>
                  </a:cubicBezTo>
                  <a:close/>
                  <a:moveTo>
                    <a:pt x="65651" y="69683"/>
                  </a:moveTo>
                  <a:cubicBezTo>
                    <a:pt x="68826" y="69683"/>
                    <a:pt x="72001" y="71762"/>
                    <a:pt x="72041" y="75923"/>
                  </a:cubicBezTo>
                  <a:cubicBezTo>
                    <a:pt x="71563" y="75818"/>
                    <a:pt x="71081" y="75767"/>
                    <a:pt x="70602" y="75767"/>
                  </a:cubicBezTo>
                  <a:cubicBezTo>
                    <a:pt x="68748" y="75767"/>
                    <a:pt x="66949" y="76534"/>
                    <a:pt x="65653" y="77930"/>
                  </a:cubicBezTo>
                  <a:cubicBezTo>
                    <a:pt x="64371" y="76550"/>
                    <a:pt x="62579" y="75770"/>
                    <a:pt x="60697" y="75770"/>
                  </a:cubicBezTo>
                  <a:cubicBezTo>
                    <a:pt x="60214" y="75770"/>
                    <a:pt x="59730" y="75815"/>
                    <a:pt x="59255" y="75923"/>
                  </a:cubicBezTo>
                  <a:cubicBezTo>
                    <a:pt x="59295" y="71764"/>
                    <a:pt x="62473" y="69683"/>
                    <a:pt x="65651" y="69683"/>
                  </a:cubicBezTo>
                  <a:close/>
                  <a:moveTo>
                    <a:pt x="82884" y="1"/>
                  </a:moveTo>
                  <a:cubicBezTo>
                    <a:pt x="82642" y="699"/>
                    <a:pt x="82534" y="1434"/>
                    <a:pt x="82579" y="2178"/>
                  </a:cubicBezTo>
                  <a:cubicBezTo>
                    <a:pt x="81329" y="875"/>
                    <a:pt x="79570" y="36"/>
                    <a:pt x="77701" y="36"/>
                  </a:cubicBezTo>
                  <a:cubicBezTo>
                    <a:pt x="77681" y="36"/>
                    <a:pt x="77661" y="36"/>
                    <a:pt x="77642" y="36"/>
                  </a:cubicBezTo>
                  <a:cubicBezTo>
                    <a:pt x="77622" y="36"/>
                    <a:pt x="77602" y="36"/>
                    <a:pt x="77582" y="36"/>
                  </a:cubicBezTo>
                  <a:cubicBezTo>
                    <a:pt x="73834" y="36"/>
                    <a:pt x="70494" y="3399"/>
                    <a:pt x="70948" y="7160"/>
                  </a:cubicBezTo>
                  <a:cubicBezTo>
                    <a:pt x="71458" y="7046"/>
                    <a:pt x="71971" y="6991"/>
                    <a:pt x="72481" y="6991"/>
                  </a:cubicBezTo>
                  <a:cubicBezTo>
                    <a:pt x="74418" y="6991"/>
                    <a:pt x="76294" y="7793"/>
                    <a:pt x="77642" y="9248"/>
                  </a:cubicBezTo>
                  <a:cubicBezTo>
                    <a:pt x="77624" y="9248"/>
                    <a:pt x="77606" y="9248"/>
                    <a:pt x="77587" y="9248"/>
                  </a:cubicBezTo>
                  <a:cubicBezTo>
                    <a:pt x="75529" y="9248"/>
                    <a:pt x="73607" y="10256"/>
                    <a:pt x="72355" y="11784"/>
                  </a:cubicBezTo>
                  <a:cubicBezTo>
                    <a:pt x="72756" y="8058"/>
                    <a:pt x="69443" y="4740"/>
                    <a:pt x="65721" y="4740"/>
                  </a:cubicBezTo>
                  <a:cubicBezTo>
                    <a:pt x="65701" y="4740"/>
                    <a:pt x="65682" y="4740"/>
                    <a:pt x="65662" y="4741"/>
                  </a:cubicBezTo>
                  <a:cubicBezTo>
                    <a:pt x="65642" y="4740"/>
                    <a:pt x="65622" y="4740"/>
                    <a:pt x="65602" y="4740"/>
                  </a:cubicBezTo>
                  <a:cubicBezTo>
                    <a:pt x="63733" y="4740"/>
                    <a:pt x="61966" y="5570"/>
                    <a:pt x="60724" y="6873"/>
                  </a:cubicBezTo>
                  <a:cubicBezTo>
                    <a:pt x="60760" y="6138"/>
                    <a:pt x="60662" y="5395"/>
                    <a:pt x="60420" y="4696"/>
                  </a:cubicBezTo>
                  <a:lnTo>
                    <a:pt x="60043" y="4696"/>
                  </a:lnTo>
                  <a:cubicBezTo>
                    <a:pt x="60276" y="5395"/>
                    <a:pt x="60393" y="6130"/>
                    <a:pt x="60393" y="6864"/>
                  </a:cubicBezTo>
                  <a:cubicBezTo>
                    <a:pt x="59920" y="6762"/>
                    <a:pt x="59442" y="6713"/>
                    <a:pt x="58969" y="6713"/>
                  </a:cubicBezTo>
                  <a:cubicBezTo>
                    <a:pt x="57110" y="6713"/>
                    <a:pt x="55305" y="7479"/>
                    <a:pt x="54013" y="8871"/>
                  </a:cubicBezTo>
                  <a:cubicBezTo>
                    <a:pt x="52732" y="7492"/>
                    <a:pt x="50939" y="6712"/>
                    <a:pt x="49058" y="6712"/>
                  </a:cubicBezTo>
                  <a:cubicBezTo>
                    <a:pt x="48574" y="6712"/>
                    <a:pt x="48090" y="6766"/>
                    <a:pt x="47615" y="6864"/>
                  </a:cubicBezTo>
                  <a:cubicBezTo>
                    <a:pt x="47615" y="6130"/>
                    <a:pt x="47732" y="5395"/>
                    <a:pt x="47965" y="4696"/>
                  </a:cubicBezTo>
                  <a:lnTo>
                    <a:pt x="47588" y="4696"/>
                  </a:lnTo>
                  <a:cubicBezTo>
                    <a:pt x="47346" y="5395"/>
                    <a:pt x="47248" y="6138"/>
                    <a:pt x="47284" y="6873"/>
                  </a:cubicBezTo>
                  <a:cubicBezTo>
                    <a:pt x="46049" y="5577"/>
                    <a:pt x="44293" y="4740"/>
                    <a:pt x="42434" y="4740"/>
                  </a:cubicBezTo>
                  <a:cubicBezTo>
                    <a:pt x="42405" y="4740"/>
                    <a:pt x="42376" y="4740"/>
                    <a:pt x="42346" y="4741"/>
                  </a:cubicBezTo>
                  <a:cubicBezTo>
                    <a:pt x="42319" y="4740"/>
                    <a:pt x="42291" y="4740"/>
                    <a:pt x="42263" y="4740"/>
                  </a:cubicBezTo>
                  <a:cubicBezTo>
                    <a:pt x="40287" y="4740"/>
                    <a:pt x="38431" y="5684"/>
                    <a:pt x="37185" y="7124"/>
                  </a:cubicBezTo>
                  <a:cubicBezTo>
                    <a:pt x="37480" y="3457"/>
                    <a:pt x="34193" y="233"/>
                    <a:pt x="30519" y="233"/>
                  </a:cubicBezTo>
                  <a:cubicBezTo>
                    <a:pt x="30504" y="233"/>
                    <a:pt x="30489" y="233"/>
                    <a:pt x="30474" y="234"/>
                  </a:cubicBezTo>
                  <a:cubicBezTo>
                    <a:pt x="30454" y="233"/>
                    <a:pt x="30434" y="233"/>
                    <a:pt x="30415" y="233"/>
                  </a:cubicBezTo>
                  <a:cubicBezTo>
                    <a:pt x="28546" y="233"/>
                    <a:pt x="26787" y="1072"/>
                    <a:pt x="25536" y="2375"/>
                  </a:cubicBezTo>
                  <a:cubicBezTo>
                    <a:pt x="25581" y="1640"/>
                    <a:pt x="25474" y="897"/>
                    <a:pt x="25232" y="198"/>
                  </a:cubicBezTo>
                  <a:lnTo>
                    <a:pt x="24864" y="198"/>
                  </a:lnTo>
                  <a:cubicBezTo>
                    <a:pt x="25088" y="897"/>
                    <a:pt x="25214" y="1631"/>
                    <a:pt x="25214" y="2366"/>
                  </a:cubicBezTo>
                  <a:cubicBezTo>
                    <a:pt x="24739" y="2264"/>
                    <a:pt x="24260" y="2214"/>
                    <a:pt x="23785" y="2214"/>
                  </a:cubicBezTo>
                  <a:cubicBezTo>
                    <a:pt x="21922" y="2214"/>
                    <a:pt x="20117" y="2981"/>
                    <a:pt x="18825" y="4373"/>
                  </a:cubicBezTo>
                  <a:cubicBezTo>
                    <a:pt x="17544" y="2993"/>
                    <a:pt x="15752" y="2214"/>
                    <a:pt x="13870" y="2214"/>
                  </a:cubicBezTo>
                  <a:cubicBezTo>
                    <a:pt x="13386" y="2214"/>
                    <a:pt x="12902" y="2268"/>
                    <a:pt x="12427" y="2366"/>
                  </a:cubicBezTo>
                  <a:cubicBezTo>
                    <a:pt x="12427" y="1631"/>
                    <a:pt x="12544" y="897"/>
                    <a:pt x="12777" y="198"/>
                  </a:cubicBezTo>
                  <a:lnTo>
                    <a:pt x="12382" y="198"/>
                  </a:lnTo>
                  <a:cubicBezTo>
                    <a:pt x="12141" y="897"/>
                    <a:pt x="12042" y="1640"/>
                    <a:pt x="12078" y="2375"/>
                  </a:cubicBezTo>
                  <a:cubicBezTo>
                    <a:pt x="10836" y="1072"/>
                    <a:pt x="9069" y="233"/>
                    <a:pt x="7200" y="233"/>
                  </a:cubicBezTo>
                  <a:cubicBezTo>
                    <a:pt x="7180" y="233"/>
                    <a:pt x="7160" y="233"/>
                    <a:pt x="7141" y="234"/>
                  </a:cubicBezTo>
                  <a:cubicBezTo>
                    <a:pt x="7126" y="233"/>
                    <a:pt x="7111" y="233"/>
                    <a:pt x="7096" y="233"/>
                  </a:cubicBezTo>
                  <a:cubicBezTo>
                    <a:pt x="3342" y="233"/>
                    <a:pt x="1" y="3600"/>
                    <a:pt x="456" y="7366"/>
                  </a:cubicBezTo>
                  <a:cubicBezTo>
                    <a:pt x="966" y="7252"/>
                    <a:pt x="1482" y="7196"/>
                    <a:pt x="1994" y="7196"/>
                  </a:cubicBezTo>
                  <a:cubicBezTo>
                    <a:pt x="3926" y="7196"/>
                    <a:pt x="5804" y="7993"/>
                    <a:pt x="7149" y="9445"/>
                  </a:cubicBezTo>
                  <a:lnTo>
                    <a:pt x="7149" y="9445"/>
                  </a:lnTo>
                  <a:cubicBezTo>
                    <a:pt x="7147" y="9445"/>
                    <a:pt x="7144" y="9445"/>
                    <a:pt x="7141" y="9445"/>
                  </a:cubicBezTo>
                  <a:cubicBezTo>
                    <a:pt x="7121" y="9445"/>
                    <a:pt x="7101" y="9445"/>
                    <a:pt x="7081" y="9445"/>
                  </a:cubicBezTo>
                  <a:cubicBezTo>
                    <a:pt x="3333" y="9445"/>
                    <a:pt x="1" y="12816"/>
                    <a:pt x="456" y="16569"/>
                  </a:cubicBezTo>
                  <a:cubicBezTo>
                    <a:pt x="961" y="16457"/>
                    <a:pt x="1471" y="16403"/>
                    <a:pt x="1977" y="16403"/>
                  </a:cubicBezTo>
                  <a:cubicBezTo>
                    <a:pt x="3909" y="16403"/>
                    <a:pt x="5782" y="17198"/>
                    <a:pt x="7132" y="18647"/>
                  </a:cubicBezTo>
                  <a:cubicBezTo>
                    <a:pt x="7112" y="18647"/>
                    <a:pt x="7092" y="18647"/>
                    <a:pt x="7072" y="18647"/>
                  </a:cubicBezTo>
                  <a:cubicBezTo>
                    <a:pt x="3333" y="18647"/>
                    <a:pt x="1" y="22009"/>
                    <a:pt x="456" y="25771"/>
                  </a:cubicBezTo>
                  <a:cubicBezTo>
                    <a:pt x="965" y="25657"/>
                    <a:pt x="1479" y="25602"/>
                    <a:pt x="1989" y="25602"/>
                  </a:cubicBezTo>
                  <a:cubicBezTo>
                    <a:pt x="3926" y="25602"/>
                    <a:pt x="5802" y="26404"/>
                    <a:pt x="7150" y="27859"/>
                  </a:cubicBezTo>
                  <a:cubicBezTo>
                    <a:pt x="8483" y="26416"/>
                    <a:pt x="10349" y="25613"/>
                    <a:pt x="12278" y="25613"/>
                  </a:cubicBezTo>
                  <a:cubicBezTo>
                    <a:pt x="12709" y="25613"/>
                    <a:pt x="13143" y="25653"/>
                    <a:pt x="13574" y="25735"/>
                  </a:cubicBezTo>
                  <a:cubicBezTo>
                    <a:pt x="12580" y="26909"/>
                    <a:pt x="11997" y="28414"/>
                    <a:pt x="12087" y="30000"/>
                  </a:cubicBezTo>
                  <a:cubicBezTo>
                    <a:pt x="10837" y="28697"/>
                    <a:pt x="9069" y="27867"/>
                    <a:pt x="7209" y="27867"/>
                  </a:cubicBezTo>
                  <a:cubicBezTo>
                    <a:pt x="7189" y="27867"/>
                    <a:pt x="7169" y="27867"/>
                    <a:pt x="7150" y="27868"/>
                  </a:cubicBezTo>
                  <a:cubicBezTo>
                    <a:pt x="7130" y="27867"/>
                    <a:pt x="7110" y="27867"/>
                    <a:pt x="7090" y="27867"/>
                  </a:cubicBezTo>
                  <a:cubicBezTo>
                    <a:pt x="3342" y="27867"/>
                    <a:pt x="1" y="31230"/>
                    <a:pt x="456" y="34991"/>
                  </a:cubicBezTo>
                  <a:cubicBezTo>
                    <a:pt x="968" y="34875"/>
                    <a:pt x="1485" y="34819"/>
                    <a:pt x="1999" y="34819"/>
                  </a:cubicBezTo>
                  <a:cubicBezTo>
                    <a:pt x="3903" y="34819"/>
                    <a:pt x="5755" y="35598"/>
                    <a:pt x="7096" y="37016"/>
                  </a:cubicBezTo>
                  <a:cubicBezTo>
                    <a:pt x="3341" y="37016"/>
                    <a:pt x="8" y="40377"/>
                    <a:pt x="456" y="44140"/>
                  </a:cubicBezTo>
                  <a:cubicBezTo>
                    <a:pt x="968" y="44025"/>
                    <a:pt x="1485" y="43970"/>
                    <a:pt x="1997" y="43970"/>
                  </a:cubicBezTo>
                  <a:cubicBezTo>
                    <a:pt x="3931" y="43970"/>
                    <a:pt x="5804" y="44767"/>
                    <a:pt x="7150" y="46219"/>
                  </a:cubicBezTo>
                  <a:cubicBezTo>
                    <a:pt x="8485" y="44773"/>
                    <a:pt x="10355" y="43977"/>
                    <a:pt x="12288" y="43977"/>
                  </a:cubicBezTo>
                  <a:cubicBezTo>
                    <a:pt x="12715" y="43977"/>
                    <a:pt x="13146" y="44016"/>
                    <a:pt x="13574" y="44095"/>
                  </a:cubicBezTo>
                  <a:cubicBezTo>
                    <a:pt x="12580" y="45278"/>
                    <a:pt x="11997" y="46774"/>
                    <a:pt x="12087" y="48369"/>
                  </a:cubicBezTo>
                  <a:cubicBezTo>
                    <a:pt x="10837" y="47066"/>
                    <a:pt x="9069" y="46227"/>
                    <a:pt x="7208" y="46227"/>
                  </a:cubicBezTo>
                  <a:cubicBezTo>
                    <a:pt x="7189" y="46227"/>
                    <a:pt x="7169" y="46228"/>
                    <a:pt x="7150" y="46228"/>
                  </a:cubicBezTo>
                  <a:cubicBezTo>
                    <a:pt x="7130" y="46228"/>
                    <a:pt x="7110" y="46227"/>
                    <a:pt x="7090" y="46227"/>
                  </a:cubicBezTo>
                  <a:cubicBezTo>
                    <a:pt x="3342" y="46227"/>
                    <a:pt x="1" y="49590"/>
                    <a:pt x="456" y="53351"/>
                  </a:cubicBezTo>
                  <a:cubicBezTo>
                    <a:pt x="966" y="53237"/>
                    <a:pt x="1482" y="53181"/>
                    <a:pt x="1993" y="53181"/>
                  </a:cubicBezTo>
                  <a:cubicBezTo>
                    <a:pt x="3922" y="53181"/>
                    <a:pt x="5795" y="53978"/>
                    <a:pt x="7141" y="55430"/>
                  </a:cubicBezTo>
                  <a:cubicBezTo>
                    <a:pt x="7121" y="55430"/>
                    <a:pt x="7101" y="55430"/>
                    <a:pt x="7081" y="55430"/>
                  </a:cubicBezTo>
                  <a:cubicBezTo>
                    <a:pt x="3333" y="55430"/>
                    <a:pt x="1" y="58792"/>
                    <a:pt x="456" y="62554"/>
                  </a:cubicBezTo>
                  <a:cubicBezTo>
                    <a:pt x="968" y="62439"/>
                    <a:pt x="1485" y="62383"/>
                    <a:pt x="1997" y="62383"/>
                  </a:cubicBezTo>
                  <a:cubicBezTo>
                    <a:pt x="3931" y="62383"/>
                    <a:pt x="5804" y="63180"/>
                    <a:pt x="7150" y="64633"/>
                  </a:cubicBezTo>
                  <a:cubicBezTo>
                    <a:pt x="8485" y="63187"/>
                    <a:pt x="10355" y="62390"/>
                    <a:pt x="12288" y="62390"/>
                  </a:cubicBezTo>
                  <a:cubicBezTo>
                    <a:pt x="12715" y="62390"/>
                    <a:pt x="13146" y="62429"/>
                    <a:pt x="13574" y="62509"/>
                  </a:cubicBezTo>
                  <a:cubicBezTo>
                    <a:pt x="12580" y="63692"/>
                    <a:pt x="11997" y="65188"/>
                    <a:pt x="12087" y="66783"/>
                  </a:cubicBezTo>
                  <a:cubicBezTo>
                    <a:pt x="10837" y="65480"/>
                    <a:pt x="9069" y="64641"/>
                    <a:pt x="7208" y="64641"/>
                  </a:cubicBezTo>
                  <a:cubicBezTo>
                    <a:pt x="7189" y="64641"/>
                    <a:pt x="7169" y="64641"/>
                    <a:pt x="7150" y="64642"/>
                  </a:cubicBezTo>
                  <a:cubicBezTo>
                    <a:pt x="7130" y="64641"/>
                    <a:pt x="7110" y="64641"/>
                    <a:pt x="7090" y="64641"/>
                  </a:cubicBezTo>
                  <a:cubicBezTo>
                    <a:pt x="3342" y="64641"/>
                    <a:pt x="1" y="68004"/>
                    <a:pt x="456" y="71765"/>
                  </a:cubicBezTo>
                  <a:cubicBezTo>
                    <a:pt x="965" y="71651"/>
                    <a:pt x="1479" y="71596"/>
                    <a:pt x="1989" y="71596"/>
                  </a:cubicBezTo>
                  <a:cubicBezTo>
                    <a:pt x="3926" y="71596"/>
                    <a:pt x="5802" y="72399"/>
                    <a:pt x="7150" y="73853"/>
                  </a:cubicBezTo>
                  <a:cubicBezTo>
                    <a:pt x="8483" y="72402"/>
                    <a:pt x="10349" y="71599"/>
                    <a:pt x="12279" y="71599"/>
                  </a:cubicBezTo>
                  <a:cubicBezTo>
                    <a:pt x="12709" y="71599"/>
                    <a:pt x="13143" y="71639"/>
                    <a:pt x="13574" y="71720"/>
                  </a:cubicBezTo>
                  <a:cubicBezTo>
                    <a:pt x="13037" y="72348"/>
                    <a:pt x="12624" y="73082"/>
                    <a:pt x="12365" y="73862"/>
                  </a:cubicBezTo>
                  <a:lnTo>
                    <a:pt x="12741" y="73862"/>
                  </a:lnTo>
                  <a:cubicBezTo>
                    <a:pt x="13637" y="71119"/>
                    <a:pt x="16222" y="69746"/>
                    <a:pt x="18806" y="69746"/>
                  </a:cubicBezTo>
                  <a:cubicBezTo>
                    <a:pt x="21388" y="69746"/>
                    <a:pt x="23969" y="71117"/>
                    <a:pt x="24864" y="73862"/>
                  </a:cubicBezTo>
                  <a:lnTo>
                    <a:pt x="25241" y="73862"/>
                  </a:lnTo>
                  <a:cubicBezTo>
                    <a:pt x="24981" y="73073"/>
                    <a:pt x="24569" y="72339"/>
                    <a:pt x="24031" y="71702"/>
                  </a:cubicBezTo>
                  <a:cubicBezTo>
                    <a:pt x="24457" y="71623"/>
                    <a:pt x="24885" y="71585"/>
                    <a:pt x="25310" y="71585"/>
                  </a:cubicBezTo>
                  <a:cubicBezTo>
                    <a:pt x="27245" y="71585"/>
                    <a:pt x="29120" y="72387"/>
                    <a:pt x="30465" y="73835"/>
                  </a:cubicBezTo>
                  <a:cubicBezTo>
                    <a:pt x="31802" y="72382"/>
                    <a:pt x="33677" y="71582"/>
                    <a:pt x="35611" y="71582"/>
                  </a:cubicBezTo>
                  <a:cubicBezTo>
                    <a:pt x="36087" y="71582"/>
                    <a:pt x="36566" y="71630"/>
                    <a:pt x="37042" y="71729"/>
                  </a:cubicBezTo>
                  <a:cubicBezTo>
                    <a:pt x="36011" y="72993"/>
                    <a:pt x="35438" y="74615"/>
                    <a:pt x="35644" y="76308"/>
                  </a:cubicBezTo>
                  <a:cubicBezTo>
                    <a:pt x="36151" y="76194"/>
                    <a:pt x="36664" y="76139"/>
                    <a:pt x="37173" y="76139"/>
                  </a:cubicBezTo>
                  <a:cubicBezTo>
                    <a:pt x="39108" y="76139"/>
                    <a:pt x="40989" y="76942"/>
                    <a:pt x="42337" y="78396"/>
                  </a:cubicBezTo>
                  <a:cubicBezTo>
                    <a:pt x="43675" y="76948"/>
                    <a:pt x="45548" y="76146"/>
                    <a:pt x="47484" y="76146"/>
                  </a:cubicBezTo>
                  <a:cubicBezTo>
                    <a:pt x="47908" y="76146"/>
                    <a:pt x="48336" y="76184"/>
                    <a:pt x="48762" y="76263"/>
                  </a:cubicBezTo>
                  <a:cubicBezTo>
                    <a:pt x="48224" y="76899"/>
                    <a:pt x="47812" y="77625"/>
                    <a:pt x="47552" y="78414"/>
                  </a:cubicBezTo>
                  <a:lnTo>
                    <a:pt x="47929" y="78414"/>
                  </a:lnTo>
                  <a:cubicBezTo>
                    <a:pt x="48825" y="75666"/>
                    <a:pt x="51408" y="74291"/>
                    <a:pt x="53990" y="74291"/>
                  </a:cubicBezTo>
                  <a:cubicBezTo>
                    <a:pt x="56571" y="74291"/>
                    <a:pt x="59152" y="75664"/>
                    <a:pt x="60052" y="78414"/>
                  </a:cubicBezTo>
                  <a:lnTo>
                    <a:pt x="60438" y="78414"/>
                  </a:lnTo>
                  <a:cubicBezTo>
                    <a:pt x="60169" y="77625"/>
                    <a:pt x="59766" y="76891"/>
                    <a:pt x="59228" y="76263"/>
                  </a:cubicBezTo>
                  <a:cubicBezTo>
                    <a:pt x="59656" y="76184"/>
                    <a:pt x="60087" y="76145"/>
                    <a:pt x="60514" y="76145"/>
                  </a:cubicBezTo>
                  <a:cubicBezTo>
                    <a:pt x="62447" y="76145"/>
                    <a:pt x="64319" y="76941"/>
                    <a:pt x="65662" y="78387"/>
                  </a:cubicBezTo>
                  <a:cubicBezTo>
                    <a:pt x="67002" y="76933"/>
                    <a:pt x="68877" y="76130"/>
                    <a:pt x="70814" y="76130"/>
                  </a:cubicBezTo>
                  <a:cubicBezTo>
                    <a:pt x="71323" y="76130"/>
                    <a:pt x="71837" y="76185"/>
                    <a:pt x="72346" y="76299"/>
                  </a:cubicBezTo>
                  <a:cubicBezTo>
                    <a:pt x="72801" y="72547"/>
                    <a:pt x="69460" y="69175"/>
                    <a:pt x="65712" y="69175"/>
                  </a:cubicBezTo>
                  <a:cubicBezTo>
                    <a:pt x="65698" y="69175"/>
                    <a:pt x="65684" y="69175"/>
                    <a:pt x="65669" y="69175"/>
                  </a:cubicBezTo>
                  <a:lnTo>
                    <a:pt x="65669" y="69175"/>
                  </a:lnTo>
                  <a:cubicBezTo>
                    <a:pt x="67009" y="67731"/>
                    <a:pt x="68871" y="66936"/>
                    <a:pt x="70797" y="66936"/>
                  </a:cubicBezTo>
                  <a:cubicBezTo>
                    <a:pt x="71279" y="66936"/>
                    <a:pt x="71765" y="66986"/>
                    <a:pt x="72248" y="67088"/>
                  </a:cubicBezTo>
                  <a:cubicBezTo>
                    <a:pt x="71271" y="68333"/>
                    <a:pt x="70742" y="69901"/>
                    <a:pt x="70939" y="71559"/>
                  </a:cubicBezTo>
                  <a:cubicBezTo>
                    <a:pt x="71452" y="71445"/>
                    <a:pt x="71968" y="71389"/>
                    <a:pt x="72480" y="71389"/>
                  </a:cubicBezTo>
                  <a:cubicBezTo>
                    <a:pt x="74414" y="71389"/>
                    <a:pt x="76287" y="72186"/>
                    <a:pt x="77633" y="73638"/>
                  </a:cubicBezTo>
                  <a:cubicBezTo>
                    <a:pt x="78970" y="72190"/>
                    <a:pt x="80844" y="71388"/>
                    <a:pt x="82779" y="71388"/>
                  </a:cubicBezTo>
                  <a:cubicBezTo>
                    <a:pt x="83204" y="71388"/>
                    <a:pt x="83632" y="71426"/>
                    <a:pt x="84057" y="71505"/>
                  </a:cubicBezTo>
                  <a:cubicBezTo>
                    <a:pt x="83520" y="72141"/>
                    <a:pt x="83108" y="72867"/>
                    <a:pt x="82848" y="73656"/>
                  </a:cubicBezTo>
                  <a:lnTo>
                    <a:pt x="83224" y="73656"/>
                  </a:lnTo>
                  <a:cubicBezTo>
                    <a:pt x="84120" y="70909"/>
                    <a:pt x="86703" y="69536"/>
                    <a:pt x="89286" y="69536"/>
                  </a:cubicBezTo>
                  <a:cubicBezTo>
                    <a:pt x="91869" y="69536"/>
                    <a:pt x="94452" y="70909"/>
                    <a:pt x="95348" y="73656"/>
                  </a:cubicBezTo>
                  <a:lnTo>
                    <a:pt x="95724" y="73656"/>
                  </a:lnTo>
                  <a:cubicBezTo>
                    <a:pt x="95464" y="72867"/>
                    <a:pt x="95052" y="72141"/>
                    <a:pt x="94514" y="71505"/>
                  </a:cubicBezTo>
                  <a:cubicBezTo>
                    <a:pt x="94942" y="71426"/>
                    <a:pt x="95371" y="71388"/>
                    <a:pt x="95797" y="71388"/>
                  </a:cubicBezTo>
                  <a:cubicBezTo>
                    <a:pt x="97737" y="71388"/>
                    <a:pt x="99611" y="72190"/>
                    <a:pt x="100948" y="73638"/>
                  </a:cubicBezTo>
                  <a:cubicBezTo>
                    <a:pt x="102293" y="72185"/>
                    <a:pt x="104163" y="71385"/>
                    <a:pt x="106095" y="71385"/>
                  </a:cubicBezTo>
                  <a:cubicBezTo>
                    <a:pt x="106570" y="71385"/>
                    <a:pt x="107049" y="71433"/>
                    <a:pt x="107525" y="71532"/>
                  </a:cubicBezTo>
                  <a:cubicBezTo>
                    <a:pt x="106495" y="72796"/>
                    <a:pt x="105921" y="74417"/>
                    <a:pt x="106127" y="76111"/>
                  </a:cubicBezTo>
                  <a:cubicBezTo>
                    <a:pt x="106637" y="75997"/>
                    <a:pt x="107150" y="75942"/>
                    <a:pt x="107660" y="75942"/>
                  </a:cubicBezTo>
                  <a:cubicBezTo>
                    <a:pt x="109597" y="75942"/>
                    <a:pt x="111473" y="76744"/>
                    <a:pt x="112821" y="78199"/>
                  </a:cubicBezTo>
                  <a:cubicBezTo>
                    <a:pt x="114158" y="76751"/>
                    <a:pt x="116031" y="75948"/>
                    <a:pt x="117967" y="75948"/>
                  </a:cubicBezTo>
                  <a:cubicBezTo>
                    <a:pt x="118392" y="75948"/>
                    <a:pt x="118820" y="75987"/>
                    <a:pt x="119245" y="76066"/>
                  </a:cubicBezTo>
                  <a:cubicBezTo>
                    <a:pt x="118708" y="76702"/>
                    <a:pt x="118295" y="77428"/>
                    <a:pt x="118036" y="78217"/>
                  </a:cubicBezTo>
                  <a:lnTo>
                    <a:pt x="118412" y="78217"/>
                  </a:lnTo>
                  <a:cubicBezTo>
                    <a:pt x="119308" y="75474"/>
                    <a:pt x="121893" y="74100"/>
                    <a:pt x="124477" y="74100"/>
                  </a:cubicBezTo>
                  <a:cubicBezTo>
                    <a:pt x="127059" y="74100"/>
                    <a:pt x="129640" y="75471"/>
                    <a:pt x="130536" y="78217"/>
                  </a:cubicBezTo>
                  <a:lnTo>
                    <a:pt x="130912" y="78217"/>
                  </a:lnTo>
                  <a:cubicBezTo>
                    <a:pt x="130652" y="77428"/>
                    <a:pt x="130240" y="76702"/>
                    <a:pt x="129702" y="76066"/>
                  </a:cubicBezTo>
                  <a:cubicBezTo>
                    <a:pt x="130130" y="75987"/>
                    <a:pt x="130558" y="75948"/>
                    <a:pt x="130984" y="75948"/>
                  </a:cubicBezTo>
                  <a:cubicBezTo>
                    <a:pt x="132922" y="75948"/>
                    <a:pt x="134791" y="76751"/>
                    <a:pt x="136136" y="78199"/>
                  </a:cubicBezTo>
                  <a:cubicBezTo>
                    <a:pt x="137484" y="76744"/>
                    <a:pt x="139360" y="75942"/>
                    <a:pt x="141292" y="75942"/>
                  </a:cubicBezTo>
                  <a:cubicBezTo>
                    <a:pt x="141801" y="75942"/>
                    <a:pt x="142313" y="75997"/>
                    <a:pt x="142820" y="76111"/>
                  </a:cubicBezTo>
                  <a:cubicBezTo>
                    <a:pt x="143275" y="72358"/>
                    <a:pt x="139935" y="68987"/>
                    <a:pt x="136195" y="68987"/>
                  </a:cubicBezTo>
                  <a:cubicBezTo>
                    <a:pt x="136175" y="68987"/>
                    <a:pt x="136156" y="68987"/>
                    <a:pt x="136136" y="68987"/>
                  </a:cubicBezTo>
                  <a:cubicBezTo>
                    <a:pt x="136116" y="68987"/>
                    <a:pt x="136096" y="68987"/>
                    <a:pt x="136077" y="68987"/>
                  </a:cubicBezTo>
                  <a:cubicBezTo>
                    <a:pt x="134208" y="68987"/>
                    <a:pt x="132440" y="69825"/>
                    <a:pt x="131199" y="71129"/>
                  </a:cubicBezTo>
                  <a:cubicBezTo>
                    <a:pt x="131279" y="69534"/>
                    <a:pt x="130697" y="68038"/>
                    <a:pt x="129702" y="66855"/>
                  </a:cubicBezTo>
                  <a:cubicBezTo>
                    <a:pt x="130132" y="66775"/>
                    <a:pt x="130564" y="66736"/>
                    <a:pt x="130992" y="66736"/>
                  </a:cubicBezTo>
                  <a:cubicBezTo>
                    <a:pt x="132927" y="66736"/>
                    <a:pt x="134793" y="67533"/>
                    <a:pt x="136136" y="68978"/>
                  </a:cubicBezTo>
                  <a:cubicBezTo>
                    <a:pt x="137482" y="67526"/>
                    <a:pt x="139354" y="66729"/>
                    <a:pt x="141284" y="66729"/>
                  </a:cubicBezTo>
                  <a:cubicBezTo>
                    <a:pt x="141795" y="66729"/>
                    <a:pt x="142310" y="66785"/>
                    <a:pt x="142820" y="66900"/>
                  </a:cubicBezTo>
                  <a:cubicBezTo>
                    <a:pt x="143276" y="63142"/>
                    <a:pt x="139935" y="59776"/>
                    <a:pt x="136189" y="59776"/>
                  </a:cubicBezTo>
                  <a:cubicBezTo>
                    <a:pt x="136175" y="59776"/>
                    <a:pt x="136160" y="59776"/>
                    <a:pt x="136145" y="59776"/>
                  </a:cubicBezTo>
                  <a:cubicBezTo>
                    <a:pt x="137492" y="58329"/>
                    <a:pt x="139362" y="57528"/>
                    <a:pt x="141292" y="57528"/>
                  </a:cubicBezTo>
                  <a:cubicBezTo>
                    <a:pt x="141800" y="57528"/>
                    <a:pt x="142312" y="57583"/>
                    <a:pt x="142820" y="57697"/>
                  </a:cubicBezTo>
                  <a:cubicBezTo>
                    <a:pt x="143275" y="53945"/>
                    <a:pt x="139935" y="50573"/>
                    <a:pt x="136195" y="50573"/>
                  </a:cubicBezTo>
                  <a:cubicBezTo>
                    <a:pt x="136175" y="50573"/>
                    <a:pt x="136156" y="50573"/>
                    <a:pt x="136136" y="50574"/>
                  </a:cubicBezTo>
                  <a:cubicBezTo>
                    <a:pt x="137486" y="49117"/>
                    <a:pt x="139365" y="48320"/>
                    <a:pt x="141300" y="48320"/>
                  </a:cubicBezTo>
                  <a:cubicBezTo>
                    <a:pt x="141806" y="48320"/>
                    <a:pt x="142315" y="48374"/>
                    <a:pt x="142820" y="48486"/>
                  </a:cubicBezTo>
                  <a:cubicBezTo>
                    <a:pt x="143276" y="44728"/>
                    <a:pt x="139935" y="41362"/>
                    <a:pt x="136181" y="41362"/>
                  </a:cubicBezTo>
                  <a:cubicBezTo>
                    <a:pt x="136166" y="41362"/>
                    <a:pt x="136151" y="41362"/>
                    <a:pt x="136136" y="41362"/>
                  </a:cubicBezTo>
                  <a:cubicBezTo>
                    <a:pt x="137483" y="39915"/>
                    <a:pt x="139359" y="39114"/>
                    <a:pt x="141291" y="39114"/>
                  </a:cubicBezTo>
                  <a:cubicBezTo>
                    <a:pt x="141800" y="39114"/>
                    <a:pt x="142312" y="39169"/>
                    <a:pt x="142820" y="39283"/>
                  </a:cubicBezTo>
                  <a:cubicBezTo>
                    <a:pt x="143275" y="35522"/>
                    <a:pt x="139935" y="32159"/>
                    <a:pt x="136195" y="32159"/>
                  </a:cubicBezTo>
                  <a:cubicBezTo>
                    <a:pt x="136175" y="32159"/>
                    <a:pt x="136156" y="32160"/>
                    <a:pt x="136136" y="32160"/>
                  </a:cubicBezTo>
                  <a:cubicBezTo>
                    <a:pt x="136116" y="32160"/>
                    <a:pt x="136096" y="32159"/>
                    <a:pt x="136077" y="32159"/>
                  </a:cubicBezTo>
                  <a:cubicBezTo>
                    <a:pt x="134208" y="32159"/>
                    <a:pt x="132440" y="32998"/>
                    <a:pt x="131199" y="34301"/>
                  </a:cubicBezTo>
                  <a:cubicBezTo>
                    <a:pt x="131279" y="32706"/>
                    <a:pt x="130697" y="31210"/>
                    <a:pt x="129711" y="30027"/>
                  </a:cubicBezTo>
                  <a:cubicBezTo>
                    <a:pt x="130140" y="29948"/>
                    <a:pt x="130570" y="29909"/>
                    <a:pt x="130997" y="29909"/>
                  </a:cubicBezTo>
                  <a:cubicBezTo>
                    <a:pt x="132927" y="29909"/>
                    <a:pt x="134793" y="30705"/>
                    <a:pt x="136136" y="32151"/>
                  </a:cubicBezTo>
                  <a:cubicBezTo>
                    <a:pt x="137482" y="30699"/>
                    <a:pt x="139354" y="29902"/>
                    <a:pt x="141284" y="29902"/>
                  </a:cubicBezTo>
                  <a:cubicBezTo>
                    <a:pt x="141795" y="29902"/>
                    <a:pt x="142310" y="29957"/>
                    <a:pt x="142820" y="30072"/>
                  </a:cubicBezTo>
                  <a:cubicBezTo>
                    <a:pt x="143276" y="26315"/>
                    <a:pt x="139935" y="22948"/>
                    <a:pt x="136189" y="22948"/>
                  </a:cubicBezTo>
                  <a:cubicBezTo>
                    <a:pt x="136175" y="22948"/>
                    <a:pt x="136160" y="22948"/>
                    <a:pt x="136145" y="22948"/>
                  </a:cubicBezTo>
                  <a:cubicBezTo>
                    <a:pt x="137491" y="21496"/>
                    <a:pt x="139358" y="20699"/>
                    <a:pt x="141285" y="20699"/>
                  </a:cubicBezTo>
                  <a:cubicBezTo>
                    <a:pt x="141795" y="20699"/>
                    <a:pt x="142310" y="20755"/>
                    <a:pt x="142820" y="20870"/>
                  </a:cubicBezTo>
                  <a:cubicBezTo>
                    <a:pt x="143275" y="17108"/>
                    <a:pt x="139935" y="13746"/>
                    <a:pt x="136195" y="13746"/>
                  </a:cubicBezTo>
                  <a:cubicBezTo>
                    <a:pt x="136175" y="13746"/>
                    <a:pt x="136156" y="13746"/>
                    <a:pt x="136136" y="13746"/>
                  </a:cubicBezTo>
                  <a:cubicBezTo>
                    <a:pt x="137484" y="12292"/>
                    <a:pt x="139360" y="11489"/>
                    <a:pt x="141292" y="11489"/>
                  </a:cubicBezTo>
                  <a:cubicBezTo>
                    <a:pt x="141801" y="11489"/>
                    <a:pt x="142313" y="11544"/>
                    <a:pt x="142820" y="11658"/>
                  </a:cubicBezTo>
                  <a:cubicBezTo>
                    <a:pt x="143275" y="7906"/>
                    <a:pt x="139935" y="4534"/>
                    <a:pt x="136195" y="4534"/>
                  </a:cubicBezTo>
                  <a:cubicBezTo>
                    <a:pt x="136175" y="4534"/>
                    <a:pt x="136156" y="4534"/>
                    <a:pt x="136136" y="4535"/>
                  </a:cubicBezTo>
                  <a:cubicBezTo>
                    <a:pt x="136116" y="4534"/>
                    <a:pt x="136096" y="4534"/>
                    <a:pt x="136077" y="4534"/>
                  </a:cubicBezTo>
                  <a:cubicBezTo>
                    <a:pt x="134208" y="4534"/>
                    <a:pt x="132440" y="5373"/>
                    <a:pt x="131199" y="6676"/>
                  </a:cubicBezTo>
                  <a:cubicBezTo>
                    <a:pt x="131234" y="5941"/>
                    <a:pt x="131136" y="5198"/>
                    <a:pt x="130894" y="4499"/>
                  </a:cubicBezTo>
                  <a:lnTo>
                    <a:pt x="130518" y="4499"/>
                  </a:lnTo>
                  <a:cubicBezTo>
                    <a:pt x="130751" y="5198"/>
                    <a:pt x="130867" y="5932"/>
                    <a:pt x="130867" y="6667"/>
                  </a:cubicBezTo>
                  <a:cubicBezTo>
                    <a:pt x="130394" y="6565"/>
                    <a:pt x="129917" y="6515"/>
                    <a:pt x="129443" y="6515"/>
                  </a:cubicBezTo>
                  <a:cubicBezTo>
                    <a:pt x="127584" y="6515"/>
                    <a:pt x="125780" y="7282"/>
                    <a:pt x="124487" y="8674"/>
                  </a:cubicBezTo>
                  <a:cubicBezTo>
                    <a:pt x="123206" y="7294"/>
                    <a:pt x="121414" y="6515"/>
                    <a:pt x="119532" y="6515"/>
                  </a:cubicBezTo>
                  <a:cubicBezTo>
                    <a:pt x="119048" y="6515"/>
                    <a:pt x="118564" y="6569"/>
                    <a:pt x="118089" y="6667"/>
                  </a:cubicBezTo>
                  <a:cubicBezTo>
                    <a:pt x="118089" y="5932"/>
                    <a:pt x="118206" y="5198"/>
                    <a:pt x="118439" y="4499"/>
                  </a:cubicBezTo>
                  <a:lnTo>
                    <a:pt x="118063" y="4499"/>
                  </a:lnTo>
                  <a:cubicBezTo>
                    <a:pt x="117821" y="5198"/>
                    <a:pt x="117722" y="5932"/>
                    <a:pt x="117758" y="6676"/>
                  </a:cubicBezTo>
                  <a:cubicBezTo>
                    <a:pt x="116516" y="5373"/>
                    <a:pt x="114749" y="4534"/>
                    <a:pt x="112880" y="4534"/>
                  </a:cubicBezTo>
                  <a:cubicBezTo>
                    <a:pt x="112860" y="4534"/>
                    <a:pt x="112840" y="4534"/>
                    <a:pt x="112821" y="4535"/>
                  </a:cubicBezTo>
                  <a:cubicBezTo>
                    <a:pt x="112802" y="4534"/>
                    <a:pt x="112783" y="4534"/>
                    <a:pt x="112765" y="4534"/>
                  </a:cubicBezTo>
                  <a:cubicBezTo>
                    <a:pt x="110778" y="4534"/>
                    <a:pt x="108911" y="5480"/>
                    <a:pt x="107659" y="6927"/>
                  </a:cubicBezTo>
                  <a:lnTo>
                    <a:pt x="107659" y="6927"/>
                  </a:lnTo>
                  <a:cubicBezTo>
                    <a:pt x="107953" y="3264"/>
                    <a:pt x="104676" y="36"/>
                    <a:pt x="101009" y="36"/>
                  </a:cubicBezTo>
                  <a:cubicBezTo>
                    <a:pt x="100988" y="36"/>
                    <a:pt x="100968" y="36"/>
                    <a:pt x="100948" y="36"/>
                  </a:cubicBezTo>
                  <a:cubicBezTo>
                    <a:pt x="100928" y="36"/>
                    <a:pt x="100908" y="36"/>
                    <a:pt x="100889" y="36"/>
                  </a:cubicBezTo>
                  <a:cubicBezTo>
                    <a:pt x="99020" y="36"/>
                    <a:pt x="97261" y="875"/>
                    <a:pt x="96011" y="2178"/>
                  </a:cubicBezTo>
                  <a:cubicBezTo>
                    <a:pt x="96056" y="1434"/>
                    <a:pt x="95948" y="699"/>
                    <a:pt x="95706" y="1"/>
                  </a:cubicBezTo>
                  <a:lnTo>
                    <a:pt x="95339" y="1"/>
                  </a:lnTo>
                  <a:cubicBezTo>
                    <a:pt x="95563" y="699"/>
                    <a:pt x="95688" y="1434"/>
                    <a:pt x="95688" y="2169"/>
                  </a:cubicBezTo>
                  <a:cubicBezTo>
                    <a:pt x="95213" y="2067"/>
                    <a:pt x="94735" y="2017"/>
                    <a:pt x="94260" y="2017"/>
                  </a:cubicBezTo>
                  <a:cubicBezTo>
                    <a:pt x="92399" y="2017"/>
                    <a:pt x="90599" y="2784"/>
                    <a:pt x="89299" y="4176"/>
                  </a:cubicBezTo>
                  <a:cubicBezTo>
                    <a:pt x="88027" y="2796"/>
                    <a:pt x="86226" y="2017"/>
                    <a:pt x="84344" y="2017"/>
                  </a:cubicBezTo>
                  <a:cubicBezTo>
                    <a:pt x="83860" y="2017"/>
                    <a:pt x="83376" y="2061"/>
                    <a:pt x="82902" y="2169"/>
                  </a:cubicBezTo>
                  <a:cubicBezTo>
                    <a:pt x="82910" y="1434"/>
                    <a:pt x="83027" y="699"/>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sp>
          <p:nvSpPr>
            <p:cNvPr id="21" name="Google Shape;21;p2"/>
            <p:cNvSpPr/>
            <p:nvPr/>
          </p:nvSpPr>
          <p:spPr>
            <a:xfrm>
              <a:off x="6063604" y="2625674"/>
              <a:ext cx="3080076" cy="1683353"/>
            </a:xfrm>
            <a:custGeom>
              <a:avLst/>
              <a:gdLst/>
              <a:ahLst/>
              <a:cxnLst/>
              <a:rect l="l" t="t" r="r" b="b"/>
              <a:pathLst>
                <a:path w="143276" h="78414" extrusionOk="0">
                  <a:moveTo>
                    <a:pt x="84144" y="2392"/>
                  </a:moveTo>
                  <a:cubicBezTo>
                    <a:pt x="86080" y="2392"/>
                    <a:pt x="87955" y="3195"/>
                    <a:pt x="89299" y="4642"/>
                  </a:cubicBezTo>
                  <a:cubicBezTo>
                    <a:pt x="90635" y="3197"/>
                    <a:pt x="92499" y="2400"/>
                    <a:pt x="94430" y="2400"/>
                  </a:cubicBezTo>
                  <a:cubicBezTo>
                    <a:pt x="94856" y="2400"/>
                    <a:pt x="95287" y="2439"/>
                    <a:pt x="95715" y="2518"/>
                  </a:cubicBezTo>
                  <a:cubicBezTo>
                    <a:pt x="94720" y="3692"/>
                    <a:pt x="94138" y="5198"/>
                    <a:pt x="94228" y="6793"/>
                  </a:cubicBezTo>
                  <a:cubicBezTo>
                    <a:pt x="92977" y="5480"/>
                    <a:pt x="91219" y="4651"/>
                    <a:pt x="89350" y="4651"/>
                  </a:cubicBezTo>
                  <a:cubicBezTo>
                    <a:pt x="89330" y="4651"/>
                    <a:pt x="89310" y="4651"/>
                    <a:pt x="89290" y="4651"/>
                  </a:cubicBezTo>
                  <a:cubicBezTo>
                    <a:pt x="89271" y="4651"/>
                    <a:pt x="89251" y="4651"/>
                    <a:pt x="89231" y="4651"/>
                  </a:cubicBezTo>
                  <a:cubicBezTo>
                    <a:pt x="87362" y="4651"/>
                    <a:pt x="85595" y="5489"/>
                    <a:pt x="84353" y="6793"/>
                  </a:cubicBezTo>
                  <a:cubicBezTo>
                    <a:pt x="84434" y="5198"/>
                    <a:pt x="83851" y="3692"/>
                    <a:pt x="82866" y="2518"/>
                  </a:cubicBezTo>
                  <a:lnTo>
                    <a:pt x="82866" y="2509"/>
                  </a:lnTo>
                  <a:cubicBezTo>
                    <a:pt x="83291" y="2430"/>
                    <a:pt x="83719" y="2392"/>
                    <a:pt x="84144" y="2392"/>
                  </a:cubicBezTo>
                  <a:close/>
                  <a:moveTo>
                    <a:pt x="23970" y="2589"/>
                  </a:moveTo>
                  <a:cubicBezTo>
                    <a:pt x="24396" y="2589"/>
                    <a:pt x="24824" y="2628"/>
                    <a:pt x="25250" y="2707"/>
                  </a:cubicBezTo>
                  <a:cubicBezTo>
                    <a:pt x="24255" y="3889"/>
                    <a:pt x="23673" y="5386"/>
                    <a:pt x="23753" y="6981"/>
                  </a:cubicBezTo>
                  <a:cubicBezTo>
                    <a:pt x="22512" y="5677"/>
                    <a:pt x="20744" y="4839"/>
                    <a:pt x="18884" y="4839"/>
                  </a:cubicBezTo>
                  <a:cubicBezTo>
                    <a:pt x="18864" y="4839"/>
                    <a:pt x="18845" y="4839"/>
                    <a:pt x="18825" y="4839"/>
                  </a:cubicBezTo>
                  <a:cubicBezTo>
                    <a:pt x="18805" y="4839"/>
                    <a:pt x="18786" y="4839"/>
                    <a:pt x="18766" y="4839"/>
                  </a:cubicBezTo>
                  <a:cubicBezTo>
                    <a:pt x="16897" y="4839"/>
                    <a:pt x="15129" y="5677"/>
                    <a:pt x="13888" y="6981"/>
                  </a:cubicBezTo>
                  <a:cubicBezTo>
                    <a:pt x="13951" y="5395"/>
                    <a:pt x="13368" y="3898"/>
                    <a:pt x="12382" y="2716"/>
                  </a:cubicBezTo>
                  <a:lnTo>
                    <a:pt x="12391" y="2707"/>
                  </a:lnTo>
                  <a:cubicBezTo>
                    <a:pt x="12818" y="2628"/>
                    <a:pt x="13246" y="2589"/>
                    <a:pt x="13671" y="2589"/>
                  </a:cubicBezTo>
                  <a:cubicBezTo>
                    <a:pt x="15606" y="2589"/>
                    <a:pt x="17481" y="3390"/>
                    <a:pt x="18825" y="4830"/>
                  </a:cubicBezTo>
                  <a:cubicBezTo>
                    <a:pt x="20162" y="3390"/>
                    <a:pt x="22035" y="2589"/>
                    <a:pt x="23970" y="2589"/>
                  </a:cubicBezTo>
                  <a:close/>
                  <a:moveTo>
                    <a:pt x="77636" y="544"/>
                  </a:moveTo>
                  <a:cubicBezTo>
                    <a:pt x="80811" y="544"/>
                    <a:pt x="83986" y="2623"/>
                    <a:pt x="84031" y="6784"/>
                  </a:cubicBezTo>
                  <a:cubicBezTo>
                    <a:pt x="83550" y="6679"/>
                    <a:pt x="83066" y="6627"/>
                    <a:pt x="82585" y="6627"/>
                  </a:cubicBezTo>
                  <a:cubicBezTo>
                    <a:pt x="80728" y="6627"/>
                    <a:pt x="78929" y="7394"/>
                    <a:pt x="77633" y="8782"/>
                  </a:cubicBezTo>
                  <a:cubicBezTo>
                    <a:pt x="76360" y="7411"/>
                    <a:pt x="74559" y="6622"/>
                    <a:pt x="72687" y="6622"/>
                  </a:cubicBezTo>
                  <a:cubicBezTo>
                    <a:pt x="72203" y="6622"/>
                    <a:pt x="71719" y="6676"/>
                    <a:pt x="71244" y="6784"/>
                  </a:cubicBezTo>
                  <a:cubicBezTo>
                    <a:pt x="71284" y="2625"/>
                    <a:pt x="74460" y="544"/>
                    <a:pt x="77636" y="544"/>
                  </a:cubicBezTo>
                  <a:close/>
                  <a:moveTo>
                    <a:pt x="100947" y="544"/>
                  </a:moveTo>
                  <a:cubicBezTo>
                    <a:pt x="104121" y="544"/>
                    <a:pt x="107295" y="2622"/>
                    <a:pt x="107337" y="6782"/>
                  </a:cubicBezTo>
                  <a:lnTo>
                    <a:pt x="107337" y="6782"/>
                  </a:lnTo>
                  <a:cubicBezTo>
                    <a:pt x="106859" y="6678"/>
                    <a:pt x="106378" y="6627"/>
                    <a:pt x="105901" y="6627"/>
                  </a:cubicBezTo>
                  <a:cubicBezTo>
                    <a:pt x="104043" y="6627"/>
                    <a:pt x="102246" y="7394"/>
                    <a:pt x="100957" y="8782"/>
                  </a:cubicBezTo>
                  <a:cubicBezTo>
                    <a:pt x="99676" y="7411"/>
                    <a:pt x="97883" y="6622"/>
                    <a:pt x="96002" y="6622"/>
                  </a:cubicBezTo>
                  <a:cubicBezTo>
                    <a:pt x="95518" y="6622"/>
                    <a:pt x="95034" y="6676"/>
                    <a:pt x="94559" y="6784"/>
                  </a:cubicBezTo>
                  <a:cubicBezTo>
                    <a:pt x="94595" y="2625"/>
                    <a:pt x="97771" y="544"/>
                    <a:pt x="100947" y="544"/>
                  </a:cubicBezTo>
                  <a:close/>
                  <a:moveTo>
                    <a:pt x="7166" y="739"/>
                  </a:moveTo>
                  <a:cubicBezTo>
                    <a:pt x="10341" y="739"/>
                    <a:pt x="13516" y="2815"/>
                    <a:pt x="13556" y="6972"/>
                  </a:cubicBezTo>
                  <a:cubicBezTo>
                    <a:pt x="13079" y="6868"/>
                    <a:pt x="12598" y="6817"/>
                    <a:pt x="12120" y="6817"/>
                  </a:cubicBezTo>
                  <a:cubicBezTo>
                    <a:pt x="10263" y="6817"/>
                    <a:pt x="8460" y="7585"/>
                    <a:pt x="7163" y="8974"/>
                  </a:cubicBezTo>
                  <a:lnTo>
                    <a:pt x="7163" y="8974"/>
                  </a:lnTo>
                  <a:cubicBezTo>
                    <a:pt x="5882" y="7597"/>
                    <a:pt x="4092" y="6819"/>
                    <a:pt x="2212" y="6819"/>
                  </a:cubicBezTo>
                  <a:cubicBezTo>
                    <a:pt x="1728" y="6819"/>
                    <a:pt x="1245" y="6873"/>
                    <a:pt x="770" y="6972"/>
                  </a:cubicBezTo>
                  <a:cubicBezTo>
                    <a:pt x="810" y="2818"/>
                    <a:pt x="3988" y="739"/>
                    <a:pt x="7166" y="739"/>
                  </a:cubicBezTo>
                  <a:close/>
                  <a:moveTo>
                    <a:pt x="30461" y="743"/>
                  </a:moveTo>
                  <a:cubicBezTo>
                    <a:pt x="33632" y="743"/>
                    <a:pt x="36807" y="2818"/>
                    <a:pt x="36853" y="6968"/>
                  </a:cubicBezTo>
                  <a:lnTo>
                    <a:pt x="36853" y="6968"/>
                  </a:lnTo>
                  <a:cubicBezTo>
                    <a:pt x="36386" y="6869"/>
                    <a:pt x="35915" y="6820"/>
                    <a:pt x="35447" y="6820"/>
                  </a:cubicBezTo>
                  <a:cubicBezTo>
                    <a:pt x="33589" y="6820"/>
                    <a:pt x="31784" y="7587"/>
                    <a:pt x="30492" y="8979"/>
                  </a:cubicBezTo>
                  <a:cubicBezTo>
                    <a:pt x="29210" y="7599"/>
                    <a:pt x="27418" y="6819"/>
                    <a:pt x="25536" y="6819"/>
                  </a:cubicBezTo>
                  <a:cubicBezTo>
                    <a:pt x="25053" y="6819"/>
                    <a:pt x="24569" y="6873"/>
                    <a:pt x="24094" y="6972"/>
                  </a:cubicBezTo>
                  <a:cubicBezTo>
                    <a:pt x="24121" y="2820"/>
                    <a:pt x="27289" y="743"/>
                    <a:pt x="30461" y="743"/>
                  </a:cubicBezTo>
                  <a:close/>
                  <a:moveTo>
                    <a:pt x="119326" y="6899"/>
                  </a:moveTo>
                  <a:cubicBezTo>
                    <a:pt x="121263" y="6899"/>
                    <a:pt x="123133" y="7700"/>
                    <a:pt x="124470" y="9149"/>
                  </a:cubicBezTo>
                  <a:lnTo>
                    <a:pt x="124470" y="9149"/>
                  </a:lnTo>
                  <a:cubicBezTo>
                    <a:pt x="124453" y="9149"/>
                    <a:pt x="124436" y="9149"/>
                    <a:pt x="124419" y="9149"/>
                  </a:cubicBezTo>
                  <a:cubicBezTo>
                    <a:pt x="122550" y="9149"/>
                    <a:pt x="120782" y="9987"/>
                    <a:pt x="119541" y="11291"/>
                  </a:cubicBezTo>
                  <a:cubicBezTo>
                    <a:pt x="119622" y="9705"/>
                    <a:pt x="119039" y="8199"/>
                    <a:pt x="118045" y="7017"/>
                  </a:cubicBezTo>
                  <a:cubicBezTo>
                    <a:pt x="118472" y="6938"/>
                    <a:pt x="118901" y="6899"/>
                    <a:pt x="119326" y="6899"/>
                  </a:cubicBezTo>
                  <a:close/>
                  <a:moveTo>
                    <a:pt x="129625" y="6899"/>
                  </a:moveTo>
                  <a:cubicBezTo>
                    <a:pt x="130050" y="6899"/>
                    <a:pt x="130477" y="6938"/>
                    <a:pt x="130903" y="7017"/>
                  </a:cubicBezTo>
                  <a:cubicBezTo>
                    <a:pt x="129908" y="8199"/>
                    <a:pt x="129326" y="9705"/>
                    <a:pt x="129415" y="11291"/>
                  </a:cubicBezTo>
                  <a:cubicBezTo>
                    <a:pt x="128165" y="9987"/>
                    <a:pt x="126397" y="9149"/>
                    <a:pt x="124537" y="9149"/>
                  </a:cubicBezTo>
                  <a:cubicBezTo>
                    <a:pt x="124520" y="9149"/>
                    <a:pt x="124503" y="9149"/>
                    <a:pt x="124487" y="9149"/>
                  </a:cubicBezTo>
                  <a:lnTo>
                    <a:pt x="124487" y="9149"/>
                  </a:lnTo>
                  <a:cubicBezTo>
                    <a:pt x="125823" y="7700"/>
                    <a:pt x="127694" y="6899"/>
                    <a:pt x="129625" y="6899"/>
                  </a:cubicBezTo>
                  <a:close/>
                  <a:moveTo>
                    <a:pt x="82788" y="6997"/>
                  </a:moveTo>
                  <a:cubicBezTo>
                    <a:pt x="83213" y="6997"/>
                    <a:pt x="83641" y="7036"/>
                    <a:pt x="84066" y="7115"/>
                  </a:cubicBezTo>
                  <a:cubicBezTo>
                    <a:pt x="83072" y="8298"/>
                    <a:pt x="82489" y="9794"/>
                    <a:pt x="82579" y="11389"/>
                  </a:cubicBezTo>
                  <a:cubicBezTo>
                    <a:pt x="81329" y="10086"/>
                    <a:pt x="79570" y="9248"/>
                    <a:pt x="77701" y="9248"/>
                  </a:cubicBezTo>
                  <a:cubicBezTo>
                    <a:pt x="77681" y="9248"/>
                    <a:pt x="77661" y="9248"/>
                    <a:pt x="77642" y="9248"/>
                  </a:cubicBezTo>
                  <a:cubicBezTo>
                    <a:pt x="78979" y="7800"/>
                    <a:pt x="80853" y="6997"/>
                    <a:pt x="82788" y="6997"/>
                  </a:cubicBezTo>
                  <a:close/>
                  <a:moveTo>
                    <a:pt x="95819" y="7002"/>
                  </a:moveTo>
                  <a:cubicBezTo>
                    <a:pt x="97748" y="7002"/>
                    <a:pt x="99615" y="7806"/>
                    <a:pt x="100948" y="9257"/>
                  </a:cubicBezTo>
                  <a:cubicBezTo>
                    <a:pt x="100928" y="9257"/>
                    <a:pt x="100908" y="9256"/>
                    <a:pt x="100888" y="9256"/>
                  </a:cubicBezTo>
                  <a:cubicBezTo>
                    <a:pt x="99020" y="9256"/>
                    <a:pt x="97252" y="10086"/>
                    <a:pt x="96011" y="11398"/>
                  </a:cubicBezTo>
                  <a:cubicBezTo>
                    <a:pt x="96100" y="9803"/>
                    <a:pt x="95509" y="8298"/>
                    <a:pt x="94523" y="7124"/>
                  </a:cubicBezTo>
                  <a:cubicBezTo>
                    <a:pt x="94955" y="7042"/>
                    <a:pt x="95388" y="7002"/>
                    <a:pt x="95819" y="7002"/>
                  </a:cubicBezTo>
                  <a:close/>
                  <a:moveTo>
                    <a:pt x="48857" y="7096"/>
                  </a:moveTo>
                  <a:cubicBezTo>
                    <a:pt x="50790" y="7096"/>
                    <a:pt x="52658" y="7899"/>
                    <a:pt x="53995" y="9346"/>
                  </a:cubicBezTo>
                  <a:lnTo>
                    <a:pt x="53995" y="9346"/>
                  </a:lnTo>
                  <a:cubicBezTo>
                    <a:pt x="53978" y="9346"/>
                    <a:pt x="53961" y="9346"/>
                    <a:pt x="53945" y="9346"/>
                  </a:cubicBezTo>
                  <a:cubicBezTo>
                    <a:pt x="52076" y="9346"/>
                    <a:pt x="50308" y="10184"/>
                    <a:pt x="49067" y="11488"/>
                  </a:cubicBezTo>
                  <a:cubicBezTo>
                    <a:pt x="49156" y="9893"/>
                    <a:pt x="48565" y="8388"/>
                    <a:pt x="47579" y="7214"/>
                  </a:cubicBezTo>
                  <a:cubicBezTo>
                    <a:pt x="48005" y="7135"/>
                    <a:pt x="48433" y="7096"/>
                    <a:pt x="48857" y="7096"/>
                  </a:cubicBezTo>
                  <a:close/>
                  <a:moveTo>
                    <a:pt x="59151" y="7096"/>
                  </a:moveTo>
                  <a:cubicBezTo>
                    <a:pt x="59575" y="7096"/>
                    <a:pt x="60003" y="7135"/>
                    <a:pt x="60429" y="7214"/>
                  </a:cubicBezTo>
                  <a:cubicBezTo>
                    <a:pt x="59443" y="8397"/>
                    <a:pt x="58852" y="9893"/>
                    <a:pt x="58941" y="11488"/>
                  </a:cubicBezTo>
                  <a:cubicBezTo>
                    <a:pt x="57700" y="10184"/>
                    <a:pt x="55932" y="9346"/>
                    <a:pt x="54063" y="9346"/>
                  </a:cubicBezTo>
                  <a:cubicBezTo>
                    <a:pt x="54043" y="9346"/>
                    <a:pt x="54024" y="9346"/>
                    <a:pt x="54004" y="9346"/>
                  </a:cubicBezTo>
                  <a:cubicBezTo>
                    <a:pt x="55349" y="7899"/>
                    <a:pt x="57217" y="7096"/>
                    <a:pt x="59151" y="7096"/>
                  </a:cubicBezTo>
                  <a:close/>
                  <a:moveTo>
                    <a:pt x="12288" y="7195"/>
                  </a:moveTo>
                  <a:cubicBezTo>
                    <a:pt x="12712" y="7195"/>
                    <a:pt x="13139" y="7233"/>
                    <a:pt x="13565" y="7312"/>
                  </a:cubicBezTo>
                  <a:cubicBezTo>
                    <a:pt x="12580" y="8495"/>
                    <a:pt x="11997" y="9992"/>
                    <a:pt x="12078" y="11586"/>
                  </a:cubicBezTo>
                  <a:cubicBezTo>
                    <a:pt x="10836" y="10283"/>
                    <a:pt x="9069" y="9445"/>
                    <a:pt x="7200" y="9445"/>
                  </a:cubicBezTo>
                  <a:cubicBezTo>
                    <a:pt x="7183" y="9445"/>
                    <a:pt x="7166" y="9445"/>
                    <a:pt x="7150" y="9445"/>
                  </a:cubicBezTo>
                  <a:lnTo>
                    <a:pt x="7150" y="9445"/>
                  </a:lnTo>
                  <a:cubicBezTo>
                    <a:pt x="8487" y="7997"/>
                    <a:pt x="10354" y="7195"/>
                    <a:pt x="12288" y="7195"/>
                  </a:cubicBezTo>
                  <a:close/>
                  <a:moveTo>
                    <a:pt x="25327" y="7195"/>
                  </a:moveTo>
                  <a:cubicBezTo>
                    <a:pt x="27263" y="7195"/>
                    <a:pt x="29138" y="7997"/>
                    <a:pt x="30483" y="9445"/>
                  </a:cubicBezTo>
                  <a:cubicBezTo>
                    <a:pt x="30463" y="9445"/>
                    <a:pt x="30443" y="9445"/>
                    <a:pt x="30423" y="9445"/>
                  </a:cubicBezTo>
                  <a:cubicBezTo>
                    <a:pt x="28555" y="9445"/>
                    <a:pt x="26787" y="10283"/>
                    <a:pt x="25545" y="11586"/>
                  </a:cubicBezTo>
                  <a:cubicBezTo>
                    <a:pt x="25626" y="10000"/>
                    <a:pt x="25044" y="8495"/>
                    <a:pt x="24049" y="7312"/>
                  </a:cubicBezTo>
                  <a:cubicBezTo>
                    <a:pt x="24475" y="7233"/>
                    <a:pt x="24903" y="7195"/>
                    <a:pt x="25327" y="7195"/>
                  </a:cubicBezTo>
                  <a:close/>
                  <a:moveTo>
                    <a:pt x="35634" y="7192"/>
                  </a:moveTo>
                  <a:cubicBezTo>
                    <a:pt x="36094" y="7192"/>
                    <a:pt x="36556" y="7237"/>
                    <a:pt x="37015" y="7330"/>
                  </a:cubicBezTo>
                  <a:cubicBezTo>
                    <a:pt x="35998" y="8588"/>
                    <a:pt x="35452" y="10173"/>
                    <a:pt x="35641" y="11840"/>
                  </a:cubicBezTo>
                  <a:lnTo>
                    <a:pt x="35641" y="11840"/>
                  </a:lnTo>
                  <a:cubicBezTo>
                    <a:pt x="34389" y="10389"/>
                    <a:pt x="32523" y="9445"/>
                    <a:pt x="30538" y="9445"/>
                  </a:cubicBezTo>
                  <a:cubicBezTo>
                    <a:pt x="30520" y="9445"/>
                    <a:pt x="30501" y="9445"/>
                    <a:pt x="30483" y="9445"/>
                  </a:cubicBezTo>
                  <a:cubicBezTo>
                    <a:pt x="31822" y="7997"/>
                    <a:pt x="33700" y="7192"/>
                    <a:pt x="35634" y="7192"/>
                  </a:cubicBezTo>
                  <a:close/>
                  <a:moveTo>
                    <a:pt x="112820" y="5042"/>
                  </a:moveTo>
                  <a:cubicBezTo>
                    <a:pt x="115994" y="5042"/>
                    <a:pt x="119168" y="7120"/>
                    <a:pt x="119209" y="11280"/>
                  </a:cubicBezTo>
                  <a:lnTo>
                    <a:pt x="119209" y="11280"/>
                  </a:lnTo>
                  <a:cubicBezTo>
                    <a:pt x="118737" y="11179"/>
                    <a:pt x="118262" y="11130"/>
                    <a:pt x="117790" y="11130"/>
                  </a:cubicBezTo>
                  <a:cubicBezTo>
                    <a:pt x="115926" y="11130"/>
                    <a:pt x="114120" y="11897"/>
                    <a:pt x="112821" y="13289"/>
                  </a:cubicBezTo>
                  <a:cubicBezTo>
                    <a:pt x="111548" y="11909"/>
                    <a:pt x="109747" y="11129"/>
                    <a:pt x="107874" y="11129"/>
                  </a:cubicBezTo>
                  <a:cubicBezTo>
                    <a:pt x="107391" y="11129"/>
                    <a:pt x="106898" y="11183"/>
                    <a:pt x="106432" y="11282"/>
                  </a:cubicBezTo>
                  <a:cubicBezTo>
                    <a:pt x="106468" y="7123"/>
                    <a:pt x="109644" y="5042"/>
                    <a:pt x="112820" y="5042"/>
                  </a:cubicBezTo>
                  <a:close/>
                  <a:moveTo>
                    <a:pt x="136135" y="5042"/>
                  </a:moveTo>
                  <a:cubicBezTo>
                    <a:pt x="139310" y="5042"/>
                    <a:pt x="142484" y="7121"/>
                    <a:pt x="142525" y="11282"/>
                  </a:cubicBezTo>
                  <a:cubicBezTo>
                    <a:pt x="142051" y="11180"/>
                    <a:pt x="141574" y="11130"/>
                    <a:pt x="141100" y="11130"/>
                  </a:cubicBezTo>
                  <a:cubicBezTo>
                    <a:pt x="139242" y="11130"/>
                    <a:pt x="137437" y="11897"/>
                    <a:pt x="136145" y="13289"/>
                  </a:cubicBezTo>
                  <a:cubicBezTo>
                    <a:pt x="134863" y="11909"/>
                    <a:pt x="133071" y="11129"/>
                    <a:pt x="131190" y="11129"/>
                  </a:cubicBezTo>
                  <a:cubicBezTo>
                    <a:pt x="130706" y="11129"/>
                    <a:pt x="130222" y="11183"/>
                    <a:pt x="129747" y="11282"/>
                  </a:cubicBezTo>
                  <a:cubicBezTo>
                    <a:pt x="129783" y="7123"/>
                    <a:pt x="132959" y="5042"/>
                    <a:pt x="136135" y="5042"/>
                  </a:cubicBezTo>
                  <a:close/>
                  <a:moveTo>
                    <a:pt x="89293" y="5147"/>
                  </a:moveTo>
                  <a:cubicBezTo>
                    <a:pt x="92468" y="5147"/>
                    <a:pt x="95642" y="7223"/>
                    <a:pt x="95679" y="11378"/>
                  </a:cubicBezTo>
                  <a:lnTo>
                    <a:pt x="95679" y="11378"/>
                  </a:lnTo>
                  <a:cubicBezTo>
                    <a:pt x="95207" y="11278"/>
                    <a:pt x="94731" y="11229"/>
                    <a:pt x="94259" y="11229"/>
                  </a:cubicBezTo>
                  <a:cubicBezTo>
                    <a:pt x="92396" y="11229"/>
                    <a:pt x="90592" y="11995"/>
                    <a:pt x="89299" y="13388"/>
                  </a:cubicBezTo>
                  <a:cubicBezTo>
                    <a:pt x="88018" y="12008"/>
                    <a:pt x="86226" y="11228"/>
                    <a:pt x="84344" y="11228"/>
                  </a:cubicBezTo>
                  <a:cubicBezTo>
                    <a:pt x="83860" y="11228"/>
                    <a:pt x="83376" y="11282"/>
                    <a:pt x="82902" y="11380"/>
                  </a:cubicBezTo>
                  <a:cubicBezTo>
                    <a:pt x="82937" y="7226"/>
                    <a:pt x="86116" y="5147"/>
                    <a:pt x="89293" y="5147"/>
                  </a:cubicBezTo>
                  <a:close/>
                  <a:moveTo>
                    <a:pt x="42334" y="5241"/>
                  </a:moveTo>
                  <a:cubicBezTo>
                    <a:pt x="45504" y="5241"/>
                    <a:pt x="48679" y="7316"/>
                    <a:pt x="48726" y="11466"/>
                  </a:cubicBezTo>
                  <a:lnTo>
                    <a:pt x="48726" y="11466"/>
                  </a:lnTo>
                  <a:cubicBezTo>
                    <a:pt x="48259" y="11367"/>
                    <a:pt x="47788" y="11318"/>
                    <a:pt x="47320" y="11318"/>
                  </a:cubicBezTo>
                  <a:cubicBezTo>
                    <a:pt x="45461" y="11318"/>
                    <a:pt x="43655" y="12085"/>
                    <a:pt x="42355" y="13477"/>
                  </a:cubicBezTo>
                  <a:cubicBezTo>
                    <a:pt x="41083" y="12097"/>
                    <a:pt x="39282" y="11318"/>
                    <a:pt x="37409" y="11318"/>
                  </a:cubicBezTo>
                  <a:cubicBezTo>
                    <a:pt x="36916" y="11318"/>
                    <a:pt x="36432" y="11371"/>
                    <a:pt x="35966" y="11470"/>
                  </a:cubicBezTo>
                  <a:cubicBezTo>
                    <a:pt x="35993" y="7318"/>
                    <a:pt x="39161" y="5241"/>
                    <a:pt x="42334" y="5241"/>
                  </a:cubicBezTo>
                  <a:close/>
                  <a:moveTo>
                    <a:pt x="65648" y="5241"/>
                  </a:moveTo>
                  <a:cubicBezTo>
                    <a:pt x="68820" y="5241"/>
                    <a:pt x="71995" y="7316"/>
                    <a:pt x="72041" y="11466"/>
                  </a:cubicBezTo>
                  <a:lnTo>
                    <a:pt x="72041" y="11466"/>
                  </a:lnTo>
                  <a:cubicBezTo>
                    <a:pt x="71572" y="11367"/>
                    <a:pt x="71100" y="11318"/>
                    <a:pt x="70631" y="11318"/>
                  </a:cubicBezTo>
                  <a:cubicBezTo>
                    <a:pt x="68767" y="11318"/>
                    <a:pt x="66961" y="12085"/>
                    <a:pt x="65662" y="13477"/>
                  </a:cubicBezTo>
                  <a:cubicBezTo>
                    <a:pt x="64389" y="12097"/>
                    <a:pt x="62588" y="11318"/>
                    <a:pt x="60715" y="11318"/>
                  </a:cubicBezTo>
                  <a:cubicBezTo>
                    <a:pt x="60223" y="11318"/>
                    <a:pt x="59739" y="11371"/>
                    <a:pt x="59273" y="11470"/>
                  </a:cubicBezTo>
                  <a:cubicBezTo>
                    <a:pt x="59304" y="7318"/>
                    <a:pt x="62474" y="5241"/>
                    <a:pt x="65648" y="5241"/>
                  </a:cubicBezTo>
                  <a:close/>
                  <a:moveTo>
                    <a:pt x="18806" y="5349"/>
                  </a:moveTo>
                  <a:cubicBezTo>
                    <a:pt x="21976" y="5349"/>
                    <a:pt x="25149" y="7423"/>
                    <a:pt x="25196" y="11574"/>
                  </a:cubicBezTo>
                  <a:lnTo>
                    <a:pt x="25196" y="11574"/>
                  </a:lnTo>
                  <a:cubicBezTo>
                    <a:pt x="24722" y="11471"/>
                    <a:pt x="24244" y="11421"/>
                    <a:pt x="23770" y="11421"/>
                  </a:cubicBezTo>
                  <a:cubicBezTo>
                    <a:pt x="21912" y="11421"/>
                    <a:pt x="20114" y="12189"/>
                    <a:pt x="18825" y="13585"/>
                  </a:cubicBezTo>
                  <a:cubicBezTo>
                    <a:pt x="17544" y="12205"/>
                    <a:pt x="15752" y="11425"/>
                    <a:pt x="13870" y="11425"/>
                  </a:cubicBezTo>
                  <a:cubicBezTo>
                    <a:pt x="13386" y="11425"/>
                    <a:pt x="12902" y="11470"/>
                    <a:pt x="12427" y="11578"/>
                  </a:cubicBezTo>
                  <a:cubicBezTo>
                    <a:pt x="12463" y="7425"/>
                    <a:pt x="15633" y="5349"/>
                    <a:pt x="18806" y="5349"/>
                  </a:cubicBezTo>
                  <a:close/>
                  <a:moveTo>
                    <a:pt x="117949" y="11501"/>
                  </a:moveTo>
                  <a:cubicBezTo>
                    <a:pt x="118380" y="11501"/>
                    <a:pt x="118814" y="11541"/>
                    <a:pt x="119245" y="11622"/>
                  </a:cubicBezTo>
                  <a:cubicBezTo>
                    <a:pt x="118253" y="12794"/>
                    <a:pt x="117671" y="14304"/>
                    <a:pt x="117757" y="15887"/>
                  </a:cubicBezTo>
                  <a:lnTo>
                    <a:pt x="117757" y="15887"/>
                  </a:lnTo>
                  <a:cubicBezTo>
                    <a:pt x="116507" y="14584"/>
                    <a:pt x="114739" y="13746"/>
                    <a:pt x="112880" y="13746"/>
                  </a:cubicBezTo>
                  <a:cubicBezTo>
                    <a:pt x="112860" y="13746"/>
                    <a:pt x="112840" y="13746"/>
                    <a:pt x="112821" y="13746"/>
                  </a:cubicBezTo>
                  <a:cubicBezTo>
                    <a:pt x="114154" y="12303"/>
                    <a:pt x="116020" y="11501"/>
                    <a:pt x="117949" y="11501"/>
                  </a:cubicBezTo>
                  <a:close/>
                  <a:moveTo>
                    <a:pt x="130985" y="11496"/>
                  </a:moveTo>
                  <a:cubicBezTo>
                    <a:pt x="132925" y="11496"/>
                    <a:pt x="134799" y="12298"/>
                    <a:pt x="136136" y="13746"/>
                  </a:cubicBezTo>
                  <a:cubicBezTo>
                    <a:pt x="136116" y="13746"/>
                    <a:pt x="136096" y="13746"/>
                    <a:pt x="136077" y="13746"/>
                  </a:cubicBezTo>
                  <a:cubicBezTo>
                    <a:pt x="134208" y="13746"/>
                    <a:pt x="132440" y="14584"/>
                    <a:pt x="131199" y="15888"/>
                  </a:cubicBezTo>
                  <a:cubicBezTo>
                    <a:pt x="131279" y="14293"/>
                    <a:pt x="130697" y="12796"/>
                    <a:pt x="129702" y="11613"/>
                  </a:cubicBezTo>
                  <a:cubicBezTo>
                    <a:pt x="130130" y="11534"/>
                    <a:pt x="130559" y="11496"/>
                    <a:pt x="130985" y="11496"/>
                  </a:cubicBezTo>
                  <a:close/>
                  <a:moveTo>
                    <a:pt x="84143" y="11612"/>
                  </a:moveTo>
                  <a:cubicBezTo>
                    <a:pt x="86077" y="11612"/>
                    <a:pt x="87946" y="12415"/>
                    <a:pt x="89290" y="13862"/>
                  </a:cubicBezTo>
                  <a:cubicBezTo>
                    <a:pt x="89271" y="13862"/>
                    <a:pt x="89251" y="13862"/>
                    <a:pt x="89231" y="13862"/>
                  </a:cubicBezTo>
                  <a:cubicBezTo>
                    <a:pt x="87362" y="13862"/>
                    <a:pt x="85595" y="14701"/>
                    <a:pt x="84353" y="16004"/>
                  </a:cubicBezTo>
                  <a:cubicBezTo>
                    <a:pt x="84443" y="14409"/>
                    <a:pt x="83851" y="12913"/>
                    <a:pt x="82866" y="11730"/>
                  </a:cubicBezTo>
                  <a:cubicBezTo>
                    <a:pt x="83291" y="11651"/>
                    <a:pt x="83719" y="11612"/>
                    <a:pt x="84143" y="11612"/>
                  </a:cubicBezTo>
                  <a:close/>
                  <a:moveTo>
                    <a:pt x="94437" y="11612"/>
                  </a:moveTo>
                  <a:cubicBezTo>
                    <a:pt x="94861" y="11612"/>
                    <a:pt x="95289" y="11651"/>
                    <a:pt x="95715" y="11730"/>
                  </a:cubicBezTo>
                  <a:cubicBezTo>
                    <a:pt x="94729" y="12913"/>
                    <a:pt x="94138" y="14409"/>
                    <a:pt x="94228" y="16004"/>
                  </a:cubicBezTo>
                  <a:cubicBezTo>
                    <a:pt x="92977" y="14701"/>
                    <a:pt x="91218" y="13862"/>
                    <a:pt x="89350" y="13862"/>
                  </a:cubicBezTo>
                  <a:cubicBezTo>
                    <a:pt x="89330" y="13862"/>
                    <a:pt x="89310" y="13862"/>
                    <a:pt x="89290" y="13862"/>
                  </a:cubicBezTo>
                  <a:lnTo>
                    <a:pt x="89299" y="13853"/>
                  </a:lnTo>
                  <a:cubicBezTo>
                    <a:pt x="90636" y="12414"/>
                    <a:pt x="92504" y="11612"/>
                    <a:pt x="94437" y="11612"/>
                  </a:cubicBezTo>
                  <a:close/>
                  <a:moveTo>
                    <a:pt x="47493" y="11702"/>
                  </a:moveTo>
                  <a:cubicBezTo>
                    <a:pt x="47918" y="11702"/>
                    <a:pt x="48345" y="11740"/>
                    <a:pt x="48771" y="11819"/>
                  </a:cubicBezTo>
                  <a:cubicBezTo>
                    <a:pt x="47772" y="12997"/>
                    <a:pt x="47190" y="14487"/>
                    <a:pt x="47274" y="16083"/>
                  </a:cubicBezTo>
                  <a:lnTo>
                    <a:pt x="47274" y="16083"/>
                  </a:lnTo>
                  <a:cubicBezTo>
                    <a:pt x="46033" y="14786"/>
                    <a:pt x="44269" y="13952"/>
                    <a:pt x="42406" y="13952"/>
                  </a:cubicBezTo>
                  <a:cubicBezTo>
                    <a:pt x="42389" y="13952"/>
                    <a:pt x="42372" y="13952"/>
                    <a:pt x="42355" y="13952"/>
                  </a:cubicBezTo>
                  <a:lnTo>
                    <a:pt x="42355" y="13952"/>
                  </a:lnTo>
                  <a:cubicBezTo>
                    <a:pt x="43693" y="12505"/>
                    <a:pt x="45560" y="11702"/>
                    <a:pt x="47493" y="11702"/>
                  </a:cubicBezTo>
                  <a:close/>
                  <a:moveTo>
                    <a:pt x="60501" y="11702"/>
                  </a:moveTo>
                  <a:cubicBezTo>
                    <a:pt x="62439" y="11702"/>
                    <a:pt x="64308" y="12505"/>
                    <a:pt x="65653" y="13952"/>
                  </a:cubicBezTo>
                  <a:cubicBezTo>
                    <a:pt x="65633" y="13952"/>
                    <a:pt x="65613" y="13952"/>
                    <a:pt x="65593" y="13952"/>
                  </a:cubicBezTo>
                  <a:cubicBezTo>
                    <a:pt x="63725" y="13952"/>
                    <a:pt x="61957" y="14790"/>
                    <a:pt x="60715" y="16094"/>
                  </a:cubicBezTo>
                  <a:cubicBezTo>
                    <a:pt x="60796" y="14499"/>
                    <a:pt x="60214" y="13002"/>
                    <a:pt x="59219" y="11819"/>
                  </a:cubicBezTo>
                  <a:cubicBezTo>
                    <a:pt x="59646" y="11740"/>
                    <a:pt x="60075" y="11702"/>
                    <a:pt x="60501" y="11702"/>
                  </a:cubicBezTo>
                  <a:close/>
                  <a:moveTo>
                    <a:pt x="106098" y="7003"/>
                  </a:moveTo>
                  <a:cubicBezTo>
                    <a:pt x="106560" y="7003"/>
                    <a:pt x="107026" y="7049"/>
                    <a:pt x="107489" y="7142"/>
                  </a:cubicBezTo>
                  <a:cubicBezTo>
                    <a:pt x="106479" y="8394"/>
                    <a:pt x="105932" y="9985"/>
                    <a:pt x="106135" y="11656"/>
                  </a:cubicBezTo>
                  <a:lnTo>
                    <a:pt x="106135" y="11656"/>
                  </a:lnTo>
                  <a:cubicBezTo>
                    <a:pt x="106639" y="11546"/>
                    <a:pt x="107148" y="11492"/>
                    <a:pt x="107652" y="11492"/>
                  </a:cubicBezTo>
                  <a:cubicBezTo>
                    <a:pt x="109592" y="11492"/>
                    <a:pt x="111471" y="12290"/>
                    <a:pt x="112821" y="13746"/>
                  </a:cubicBezTo>
                  <a:cubicBezTo>
                    <a:pt x="112802" y="13746"/>
                    <a:pt x="112783" y="13746"/>
                    <a:pt x="112765" y="13746"/>
                  </a:cubicBezTo>
                  <a:cubicBezTo>
                    <a:pt x="110778" y="13746"/>
                    <a:pt x="108911" y="14691"/>
                    <a:pt x="107659" y="16138"/>
                  </a:cubicBezTo>
                  <a:lnTo>
                    <a:pt x="107659" y="16138"/>
                  </a:lnTo>
                  <a:cubicBezTo>
                    <a:pt x="107785" y="14463"/>
                    <a:pt x="107175" y="12886"/>
                    <a:pt x="106127" y="11658"/>
                  </a:cubicBezTo>
                  <a:cubicBezTo>
                    <a:pt x="106127" y="11658"/>
                    <a:pt x="106128" y="11658"/>
                    <a:pt x="106128" y="11658"/>
                  </a:cubicBezTo>
                  <a:lnTo>
                    <a:pt x="106128" y="11658"/>
                  </a:lnTo>
                  <a:cubicBezTo>
                    <a:pt x="106131" y="11661"/>
                    <a:pt x="106133" y="11664"/>
                    <a:pt x="106136" y="11667"/>
                  </a:cubicBezTo>
                  <a:cubicBezTo>
                    <a:pt x="106136" y="11664"/>
                    <a:pt x="106135" y="11660"/>
                    <a:pt x="106135" y="11656"/>
                  </a:cubicBezTo>
                  <a:lnTo>
                    <a:pt x="106135" y="11656"/>
                  </a:lnTo>
                  <a:cubicBezTo>
                    <a:pt x="106133" y="11657"/>
                    <a:pt x="106130" y="11657"/>
                    <a:pt x="106128" y="11658"/>
                  </a:cubicBezTo>
                  <a:lnTo>
                    <a:pt x="106128" y="11658"/>
                  </a:lnTo>
                  <a:cubicBezTo>
                    <a:pt x="104868" y="10198"/>
                    <a:pt x="102995" y="9256"/>
                    <a:pt x="101004" y="9256"/>
                  </a:cubicBezTo>
                  <a:cubicBezTo>
                    <a:pt x="100985" y="9256"/>
                    <a:pt x="100967" y="9257"/>
                    <a:pt x="100948" y="9257"/>
                  </a:cubicBezTo>
                  <a:cubicBezTo>
                    <a:pt x="102293" y="7803"/>
                    <a:pt x="104164" y="7003"/>
                    <a:pt x="106098" y="7003"/>
                  </a:cubicBezTo>
                  <a:close/>
                  <a:moveTo>
                    <a:pt x="13651" y="11804"/>
                  </a:moveTo>
                  <a:cubicBezTo>
                    <a:pt x="15587" y="11804"/>
                    <a:pt x="17458" y="12604"/>
                    <a:pt x="18799" y="14050"/>
                  </a:cubicBezTo>
                  <a:lnTo>
                    <a:pt x="18799" y="14050"/>
                  </a:lnTo>
                  <a:cubicBezTo>
                    <a:pt x="18788" y="14050"/>
                    <a:pt x="18777" y="14050"/>
                    <a:pt x="18766" y="14050"/>
                  </a:cubicBezTo>
                  <a:cubicBezTo>
                    <a:pt x="16897" y="14050"/>
                    <a:pt x="15129" y="14889"/>
                    <a:pt x="13888" y="16192"/>
                  </a:cubicBezTo>
                  <a:cubicBezTo>
                    <a:pt x="13968" y="14597"/>
                    <a:pt x="13386" y="13101"/>
                    <a:pt x="12391" y="11918"/>
                  </a:cubicBezTo>
                  <a:cubicBezTo>
                    <a:pt x="12811" y="11842"/>
                    <a:pt x="13233" y="11804"/>
                    <a:pt x="13651" y="11804"/>
                  </a:cubicBezTo>
                  <a:close/>
                  <a:moveTo>
                    <a:pt x="23971" y="11800"/>
                  </a:moveTo>
                  <a:cubicBezTo>
                    <a:pt x="24396" y="11800"/>
                    <a:pt x="24824" y="11839"/>
                    <a:pt x="25250" y="11918"/>
                  </a:cubicBezTo>
                  <a:cubicBezTo>
                    <a:pt x="24255" y="13101"/>
                    <a:pt x="23673" y="14597"/>
                    <a:pt x="23753" y="16192"/>
                  </a:cubicBezTo>
                  <a:cubicBezTo>
                    <a:pt x="22512" y="14889"/>
                    <a:pt x="20744" y="14050"/>
                    <a:pt x="18884" y="14050"/>
                  </a:cubicBezTo>
                  <a:cubicBezTo>
                    <a:pt x="18864" y="14050"/>
                    <a:pt x="18845" y="14050"/>
                    <a:pt x="18825" y="14051"/>
                  </a:cubicBezTo>
                  <a:cubicBezTo>
                    <a:pt x="20162" y="12603"/>
                    <a:pt x="22036" y="11800"/>
                    <a:pt x="23971" y="11800"/>
                  </a:cubicBezTo>
                  <a:close/>
                  <a:moveTo>
                    <a:pt x="37191" y="11695"/>
                  </a:moveTo>
                  <a:cubicBezTo>
                    <a:pt x="39126" y="11695"/>
                    <a:pt x="41007" y="12498"/>
                    <a:pt x="42355" y="13952"/>
                  </a:cubicBezTo>
                  <a:lnTo>
                    <a:pt x="42355" y="13952"/>
                  </a:lnTo>
                  <a:cubicBezTo>
                    <a:pt x="42352" y="13952"/>
                    <a:pt x="42349" y="13952"/>
                    <a:pt x="42346" y="13952"/>
                  </a:cubicBezTo>
                  <a:cubicBezTo>
                    <a:pt x="42328" y="13952"/>
                    <a:pt x="42309" y="13952"/>
                    <a:pt x="42291" y="13952"/>
                  </a:cubicBezTo>
                  <a:cubicBezTo>
                    <a:pt x="40304" y="13952"/>
                    <a:pt x="38437" y="14897"/>
                    <a:pt x="37185" y="16344"/>
                  </a:cubicBezTo>
                  <a:cubicBezTo>
                    <a:pt x="37320" y="14669"/>
                    <a:pt x="36710" y="13092"/>
                    <a:pt x="35662" y="11864"/>
                  </a:cubicBezTo>
                  <a:cubicBezTo>
                    <a:pt x="36169" y="11750"/>
                    <a:pt x="36682" y="11695"/>
                    <a:pt x="37191" y="11695"/>
                  </a:cubicBezTo>
                  <a:close/>
                  <a:moveTo>
                    <a:pt x="124477" y="9648"/>
                  </a:moveTo>
                  <a:cubicBezTo>
                    <a:pt x="127652" y="9648"/>
                    <a:pt x="130827" y="11726"/>
                    <a:pt x="130867" y="15888"/>
                  </a:cubicBezTo>
                  <a:cubicBezTo>
                    <a:pt x="130394" y="15786"/>
                    <a:pt x="129917" y="15736"/>
                    <a:pt x="129443" y="15736"/>
                  </a:cubicBezTo>
                  <a:cubicBezTo>
                    <a:pt x="127584" y="15736"/>
                    <a:pt x="125780" y="16502"/>
                    <a:pt x="124487" y="17895"/>
                  </a:cubicBezTo>
                  <a:cubicBezTo>
                    <a:pt x="123206" y="16515"/>
                    <a:pt x="121414" y="15735"/>
                    <a:pt x="119532" y="15735"/>
                  </a:cubicBezTo>
                  <a:cubicBezTo>
                    <a:pt x="119048" y="15735"/>
                    <a:pt x="118564" y="15780"/>
                    <a:pt x="118089" y="15888"/>
                  </a:cubicBezTo>
                  <a:cubicBezTo>
                    <a:pt x="118125" y="11729"/>
                    <a:pt x="121301" y="9648"/>
                    <a:pt x="124477" y="9648"/>
                  </a:cubicBezTo>
                  <a:close/>
                  <a:moveTo>
                    <a:pt x="77633" y="9753"/>
                  </a:moveTo>
                  <a:cubicBezTo>
                    <a:pt x="80805" y="9753"/>
                    <a:pt x="83979" y="11828"/>
                    <a:pt x="84022" y="15982"/>
                  </a:cubicBezTo>
                  <a:lnTo>
                    <a:pt x="84022" y="15982"/>
                  </a:lnTo>
                  <a:cubicBezTo>
                    <a:pt x="83547" y="15880"/>
                    <a:pt x="83069" y="15830"/>
                    <a:pt x="82594" y="15830"/>
                  </a:cubicBezTo>
                  <a:cubicBezTo>
                    <a:pt x="80737" y="15830"/>
                    <a:pt x="78939" y="16596"/>
                    <a:pt x="77651" y="17984"/>
                  </a:cubicBezTo>
                  <a:cubicBezTo>
                    <a:pt x="76369" y="16613"/>
                    <a:pt x="74577" y="15825"/>
                    <a:pt x="72696" y="15825"/>
                  </a:cubicBezTo>
                  <a:cubicBezTo>
                    <a:pt x="72212" y="15825"/>
                    <a:pt x="71728" y="15879"/>
                    <a:pt x="71253" y="15986"/>
                  </a:cubicBezTo>
                  <a:cubicBezTo>
                    <a:pt x="71284" y="11832"/>
                    <a:pt x="74458" y="9753"/>
                    <a:pt x="77633" y="9753"/>
                  </a:cubicBezTo>
                  <a:close/>
                  <a:moveTo>
                    <a:pt x="100947" y="9753"/>
                  </a:moveTo>
                  <a:cubicBezTo>
                    <a:pt x="104122" y="9753"/>
                    <a:pt x="107296" y="11830"/>
                    <a:pt x="107337" y="15986"/>
                  </a:cubicBezTo>
                  <a:cubicBezTo>
                    <a:pt x="106864" y="15884"/>
                    <a:pt x="106386" y="15834"/>
                    <a:pt x="105913" y="15834"/>
                  </a:cubicBezTo>
                  <a:cubicBezTo>
                    <a:pt x="104054" y="15834"/>
                    <a:pt x="102249" y="16601"/>
                    <a:pt x="100957" y="17993"/>
                  </a:cubicBezTo>
                  <a:cubicBezTo>
                    <a:pt x="99676" y="16613"/>
                    <a:pt x="97883" y="15834"/>
                    <a:pt x="96002" y="15834"/>
                  </a:cubicBezTo>
                  <a:cubicBezTo>
                    <a:pt x="95518" y="15834"/>
                    <a:pt x="95034" y="15888"/>
                    <a:pt x="94559" y="15986"/>
                  </a:cubicBezTo>
                  <a:cubicBezTo>
                    <a:pt x="94595" y="11832"/>
                    <a:pt x="97771" y="9753"/>
                    <a:pt x="100947" y="9753"/>
                  </a:cubicBezTo>
                  <a:close/>
                  <a:moveTo>
                    <a:pt x="53999" y="9848"/>
                  </a:moveTo>
                  <a:cubicBezTo>
                    <a:pt x="57176" y="9848"/>
                    <a:pt x="60352" y="11927"/>
                    <a:pt x="60393" y="16085"/>
                  </a:cubicBezTo>
                  <a:cubicBezTo>
                    <a:pt x="59913" y="15980"/>
                    <a:pt x="59429" y="15929"/>
                    <a:pt x="58949" y="15929"/>
                  </a:cubicBezTo>
                  <a:cubicBezTo>
                    <a:pt x="57093" y="15929"/>
                    <a:pt x="55295" y="16694"/>
                    <a:pt x="53999" y="18087"/>
                  </a:cubicBezTo>
                  <a:lnTo>
                    <a:pt x="53999" y="18087"/>
                  </a:lnTo>
                  <a:cubicBezTo>
                    <a:pt x="52718" y="16710"/>
                    <a:pt x="50928" y="15932"/>
                    <a:pt x="49049" y="15932"/>
                  </a:cubicBezTo>
                  <a:cubicBezTo>
                    <a:pt x="48565" y="15932"/>
                    <a:pt x="48081" y="15977"/>
                    <a:pt x="47606" y="16085"/>
                  </a:cubicBezTo>
                  <a:cubicBezTo>
                    <a:pt x="47646" y="11927"/>
                    <a:pt x="50823" y="9848"/>
                    <a:pt x="53999" y="9848"/>
                  </a:cubicBezTo>
                  <a:close/>
                  <a:moveTo>
                    <a:pt x="7166" y="9943"/>
                  </a:moveTo>
                  <a:cubicBezTo>
                    <a:pt x="10341" y="9943"/>
                    <a:pt x="13516" y="12022"/>
                    <a:pt x="13556" y="16183"/>
                  </a:cubicBezTo>
                  <a:cubicBezTo>
                    <a:pt x="13083" y="16081"/>
                    <a:pt x="12605" y="16031"/>
                    <a:pt x="12131" y="16031"/>
                  </a:cubicBezTo>
                  <a:cubicBezTo>
                    <a:pt x="10273" y="16031"/>
                    <a:pt x="8469" y="16796"/>
                    <a:pt x="7176" y="18181"/>
                  </a:cubicBezTo>
                  <a:cubicBezTo>
                    <a:pt x="5901" y="16817"/>
                    <a:pt x="4126" y="16040"/>
                    <a:pt x="2258" y="16040"/>
                  </a:cubicBezTo>
                  <a:cubicBezTo>
                    <a:pt x="2237" y="16040"/>
                    <a:pt x="2216" y="16040"/>
                    <a:pt x="2194" y="16040"/>
                  </a:cubicBezTo>
                  <a:lnTo>
                    <a:pt x="2212" y="16022"/>
                  </a:lnTo>
                  <a:lnTo>
                    <a:pt x="2212" y="16022"/>
                  </a:lnTo>
                  <a:cubicBezTo>
                    <a:pt x="1728" y="16031"/>
                    <a:pt x="1245" y="16076"/>
                    <a:pt x="770" y="16183"/>
                  </a:cubicBezTo>
                  <a:cubicBezTo>
                    <a:pt x="810" y="12024"/>
                    <a:pt x="3988" y="9943"/>
                    <a:pt x="7166" y="9943"/>
                  </a:cubicBezTo>
                  <a:close/>
                  <a:moveTo>
                    <a:pt x="30463" y="9956"/>
                  </a:moveTo>
                  <a:cubicBezTo>
                    <a:pt x="33636" y="9956"/>
                    <a:pt x="36811" y="12033"/>
                    <a:pt x="36854" y="16188"/>
                  </a:cubicBezTo>
                  <a:lnTo>
                    <a:pt x="36854" y="16188"/>
                  </a:lnTo>
                  <a:cubicBezTo>
                    <a:pt x="36379" y="16086"/>
                    <a:pt x="35901" y="16036"/>
                    <a:pt x="35426" y="16036"/>
                  </a:cubicBezTo>
                  <a:cubicBezTo>
                    <a:pt x="33569" y="16036"/>
                    <a:pt x="31771" y="16802"/>
                    <a:pt x="30483" y="18190"/>
                  </a:cubicBezTo>
                  <a:cubicBezTo>
                    <a:pt x="29201" y="16819"/>
                    <a:pt x="27409" y="16031"/>
                    <a:pt x="25528" y="16031"/>
                  </a:cubicBezTo>
                  <a:cubicBezTo>
                    <a:pt x="25044" y="16031"/>
                    <a:pt x="24560" y="16085"/>
                    <a:pt x="24085" y="16192"/>
                  </a:cubicBezTo>
                  <a:cubicBezTo>
                    <a:pt x="24116" y="12034"/>
                    <a:pt x="27288" y="9956"/>
                    <a:pt x="30463" y="9956"/>
                  </a:cubicBezTo>
                  <a:close/>
                  <a:moveTo>
                    <a:pt x="119326" y="16110"/>
                  </a:moveTo>
                  <a:cubicBezTo>
                    <a:pt x="121265" y="16110"/>
                    <a:pt x="123134" y="16913"/>
                    <a:pt x="124478" y="18361"/>
                  </a:cubicBezTo>
                  <a:cubicBezTo>
                    <a:pt x="124458" y="18360"/>
                    <a:pt x="124439" y="18360"/>
                    <a:pt x="124419" y="18360"/>
                  </a:cubicBezTo>
                  <a:cubicBezTo>
                    <a:pt x="122550" y="18360"/>
                    <a:pt x="120782" y="19199"/>
                    <a:pt x="119541" y="20502"/>
                  </a:cubicBezTo>
                  <a:cubicBezTo>
                    <a:pt x="119622" y="18907"/>
                    <a:pt x="119039" y="17411"/>
                    <a:pt x="118045" y="16228"/>
                  </a:cubicBezTo>
                  <a:cubicBezTo>
                    <a:pt x="118472" y="16149"/>
                    <a:pt x="118901" y="16110"/>
                    <a:pt x="119326" y="16110"/>
                  </a:cubicBezTo>
                  <a:close/>
                  <a:moveTo>
                    <a:pt x="129624" y="16110"/>
                  </a:moveTo>
                  <a:cubicBezTo>
                    <a:pt x="130049" y="16110"/>
                    <a:pt x="130477" y="16149"/>
                    <a:pt x="130903" y="16228"/>
                  </a:cubicBezTo>
                  <a:cubicBezTo>
                    <a:pt x="129908" y="17402"/>
                    <a:pt x="129326" y="18907"/>
                    <a:pt x="129415" y="20493"/>
                  </a:cubicBezTo>
                  <a:lnTo>
                    <a:pt x="129415" y="20502"/>
                  </a:lnTo>
                  <a:cubicBezTo>
                    <a:pt x="128165" y="19199"/>
                    <a:pt x="126397" y="18360"/>
                    <a:pt x="124537" y="18360"/>
                  </a:cubicBezTo>
                  <a:cubicBezTo>
                    <a:pt x="124517" y="18360"/>
                    <a:pt x="124498" y="18360"/>
                    <a:pt x="124478" y="18361"/>
                  </a:cubicBezTo>
                  <a:cubicBezTo>
                    <a:pt x="125815" y="16913"/>
                    <a:pt x="127689" y="16110"/>
                    <a:pt x="129624" y="16110"/>
                  </a:cubicBezTo>
                  <a:close/>
                  <a:moveTo>
                    <a:pt x="82783" y="16209"/>
                  </a:moveTo>
                  <a:cubicBezTo>
                    <a:pt x="83207" y="16209"/>
                    <a:pt x="83633" y="16247"/>
                    <a:pt x="84057" y="16327"/>
                  </a:cubicBezTo>
                  <a:cubicBezTo>
                    <a:pt x="83538" y="16945"/>
                    <a:pt x="83135" y="17653"/>
                    <a:pt x="82875" y="18414"/>
                  </a:cubicBezTo>
                  <a:cubicBezTo>
                    <a:pt x="82633" y="19113"/>
                    <a:pt x="82534" y="19848"/>
                    <a:pt x="82570" y="20592"/>
                  </a:cubicBezTo>
                  <a:cubicBezTo>
                    <a:pt x="81322" y="19282"/>
                    <a:pt x="79551" y="18450"/>
                    <a:pt x="77681" y="18450"/>
                  </a:cubicBezTo>
                  <a:cubicBezTo>
                    <a:pt x="77671" y="18450"/>
                    <a:pt x="77661" y="18450"/>
                    <a:pt x="77651" y="18450"/>
                  </a:cubicBezTo>
                  <a:cubicBezTo>
                    <a:pt x="78988" y="17010"/>
                    <a:pt x="80855" y="16209"/>
                    <a:pt x="82783" y="16209"/>
                  </a:cubicBezTo>
                  <a:close/>
                  <a:moveTo>
                    <a:pt x="95788" y="16212"/>
                  </a:moveTo>
                  <a:cubicBezTo>
                    <a:pt x="97720" y="16212"/>
                    <a:pt x="99592" y="17008"/>
                    <a:pt x="100939" y="18450"/>
                  </a:cubicBezTo>
                  <a:cubicBezTo>
                    <a:pt x="100919" y="18450"/>
                    <a:pt x="100900" y="18450"/>
                    <a:pt x="100880" y="18450"/>
                  </a:cubicBezTo>
                  <a:cubicBezTo>
                    <a:pt x="99011" y="18450"/>
                    <a:pt x="97252" y="19288"/>
                    <a:pt x="96011" y="20592"/>
                  </a:cubicBezTo>
                  <a:cubicBezTo>
                    <a:pt x="96047" y="19848"/>
                    <a:pt x="95948" y="19113"/>
                    <a:pt x="95706" y="18414"/>
                  </a:cubicBezTo>
                  <a:cubicBezTo>
                    <a:pt x="95446" y="17653"/>
                    <a:pt x="95043" y="16945"/>
                    <a:pt x="94523" y="16327"/>
                  </a:cubicBezTo>
                  <a:cubicBezTo>
                    <a:pt x="94944" y="16250"/>
                    <a:pt x="95367" y="16212"/>
                    <a:pt x="95788" y="16212"/>
                  </a:cubicBezTo>
                  <a:close/>
                  <a:moveTo>
                    <a:pt x="48848" y="16307"/>
                  </a:moveTo>
                  <a:cubicBezTo>
                    <a:pt x="50780" y="16307"/>
                    <a:pt x="52650" y="17108"/>
                    <a:pt x="53987" y="18558"/>
                  </a:cubicBezTo>
                  <a:lnTo>
                    <a:pt x="53987" y="18558"/>
                  </a:lnTo>
                  <a:cubicBezTo>
                    <a:pt x="53970" y="18558"/>
                    <a:pt x="53953" y="18557"/>
                    <a:pt x="53936" y="18557"/>
                  </a:cubicBezTo>
                  <a:cubicBezTo>
                    <a:pt x="52067" y="18557"/>
                    <a:pt x="50308" y="19396"/>
                    <a:pt x="49058" y="20699"/>
                  </a:cubicBezTo>
                  <a:cubicBezTo>
                    <a:pt x="49147" y="19104"/>
                    <a:pt x="48565" y="17608"/>
                    <a:pt x="47570" y="16425"/>
                  </a:cubicBezTo>
                  <a:cubicBezTo>
                    <a:pt x="47996" y="16346"/>
                    <a:pt x="48423" y="16307"/>
                    <a:pt x="48848" y="16307"/>
                  </a:cubicBezTo>
                  <a:close/>
                  <a:moveTo>
                    <a:pt x="59142" y="16307"/>
                  </a:moveTo>
                  <a:cubicBezTo>
                    <a:pt x="59567" y="16307"/>
                    <a:pt x="59994" y="16346"/>
                    <a:pt x="60420" y="16425"/>
                  </a:cubicBezTo>
                  <a:cubicBezTo>
                    <a:pt x="59425" y="17608"/>
                    <a:pt x="58843" y="19104"/>
                    <a:pt x="58932" y="20699"/>
                  </a:cubicBezTo>
                  <a:cubicBezTo>
                    <a:pt x="57691" y="19396"/>
                    <a:pt x="55923" y="18557"/>
                    <a:pt x="54054" y="18557"/>
                  </a:cubicBezTo>
                  <a:cubicBezTo>
                    <a:pt x="54037" y="18557"/>
                    <a:pt x="54020" y="18558"/>
                    <a:pt x="54003" y="18558"/>
                  </a:cubicBezTo>
                  <a:lnTo>
                    <a:pt x="54003" y="18558"/>
                  </a:lnTo>
                  <a:cubicBezTo>
                    <a:pt x="55340" y="17108"/>
                    <a:pt x="57210" y="16307"/>
                    <a:pt x="59142" y="16307"/>
                  </a:cubicBezTo>
                  <a:close/>
                  <a:moveTo>
                    <a:pt x="25317" y="16414"/>
                  </a:moveTo>
                  <a:cubicBezTo>
                    <a:pt x="27247" y="16414"/>
                    <a:pt x="29113" y="17211"/>
                    <a:pt x="30456" y="18656"/>
                  </a:cubicBezTo>
                  <a:cubicBezTo>
                    <a:pt x="30436" y="18656"/>
                    <a:pt x="30416" y="18656"/>
                    <a:pt x="30397" y="18656"/>
                  </a:cubicBezTo>
                  <a:cubicBezTo>
                    <a:pt x="28528" y="18656"/>
                    <a:pt x="26769" y="19494"/>
                    <a:pt x="25528" y="20789"/>
                  </a:cubicBezTo>
                  <a:cubicBezTo>
                    <a:pt x="25563" y="20054"/>
                    <a:pt x="25456" y="19310"/>
                    <a:pt x="25223" y="18611"/>
                  </a:cubicBezTo>
                  <a:cubicBezTo>
                    <a:pt x="24954" y="17850"/>
                    <a:pt x="24551" y="17142"/>
                    <a:pt x="24031" y="16533"/>
                  </a:cubicBezTo>
                  <a:cubicBezTo>
                    <a:pt x="24460" y="16453"/>
                    <a:pt x="24890" y="16414"/>
                    <a:pt x="25317" y="16414"/>
                  </a:cubicBezTo>
                  <a:close/>
                  <a:moveTo>
                    <a:pt x="12296" y="16415"/>
                  </a:moveTo>
                  <a:cubicBezTo>
                    <a:pt x="12720" y="16415"/>
                    <a:pt x="13148" y="16454"/>
                    <a:pt x="13574" y="16533"/>
                  </a:cubicBezTo>
                  <a:cubicBezTo>
                    <a:pt x="13055" y="17151"/>
                    <a:pt x="12651" y="17850"/>
                    <a:pt x="12391" y="18611"/>
                  </a:cubicBezTo>
                  <a:cubicBezTo>
                    <a:pt x="12150" y="19310"/>
                    <a:pt x="12042" y="20054"/>
                    <a:pt x="12087" y="20789"/>
                  </a:cubicBezTo>
                  <a:lnTo>
                    <a:pt x="12078" y="20798"/>
                  </a:lnTo>
                  <a:cubicBezTo>
                    <a:pt x="10836" y="19494"/>
                    <a:pt x="9077" y="18656"/>
                    <a:pt x="7217" y="18656"/>
                  </a:cubicBezTo>
                  <a:cubicBezTo>
                    <a:pt x="7198" y="18656"/>
                    <a:pt x="7178" y="18656"/>
                    <a:pt x="7159" y="18656"/>
                  </a:cubicBezTo>
                  <a:cubicBezTo>
                    <a:pt x="8496" y="17216"/>
                    <a:pt x="10363" y="16415"/>
                    <a:pt x="12296" y="16415"/>
                  </a:cubicBezTo>
                  <a:close/>
                  <a:moveTo>
                    <a:pt x="106101" y="16205"/>
                  </a:moveTo>
                  <a:cubicBezTo>
                    <a:pt x="106563" y="16205"/>
                    <a:pt x="107027" y="16251"/>
                    <a:pt x="107489" y="16344"/>
                  </a:cubicBezTo>
                  <a:cubicBezTo>
                    <a:pt x="106486" y="17599"/>
                    <a:pt x="105930" y="19194"/>
                    <a:pt x="106136" y="20861"/>
                  </a:cubicBezTo>
                  <a:cubicBezTo>
                    <a:pt x="104879" y="19398"/>
                    <a:pt x="102991" y="18450"/>
                    <a:pt x="100994" y="18450"/>
                  </a:cubicBezTo>
                  <a:cubicBezTo>
                    <a:pt x="100985" y="18450"/>
                    <a:pt x="100975" y="18450"/>
                    <a:pt x="100966" y="18450"/>
                  </a:cubicBezTo>
                  <a:cubicBezTo>
                    <a:pt x="102304" y="17004"/>
                    <a:pt x="104173" y="16205"/>
                    <a:pt x="106101" y="16205"/>
                  </a:cubicBezTo>
                  <a:close/>
                  <a:moveTo>
                    <a:pt x="70810" y="11698"/>
                  </a:moveTo>
                  <a:cubicBezTo>
                    <a:pt x="71303" y="11698"/>
                    <a:pt x="71800" y="11750"/>
                    <a:pt x="72292" y="11855"/>
                  </a:cubicBezTo>
                  <a:cubicBezTo>
                    <a:pt x="71289" y="13110"/>
                    <a:pt x="70742" y="14705"/>
                    <a:pt x="70939" y="16380"/>
                  </a:cubicBezTo>
                  <a:lnTo>
                    <a:pt x="70957" y="16371"/>
                  </a:lnTo>
                  <a:cubicBezTo>
                    <a:pt x="71461" y="16260"/>
                    <a:pt x="71969" y="16205"/>
                    <a:pt x="72473" y="16205"/>
                  </a:cubicBezTo>
                  <a:cubicBezTo>
                    <a:pt x="74401" y="16205"/>
                    <a:pt x="76274" y="17001"/>
                    <a:pt x="77624" y="18450"/>
                  </a:cubicBezTo>
                  <a:cubicBezTo>
                    <a:pt x="77606" y="18450"/>
                    <a:pt x="77588" y="18450"/>
                    <a:pt x="77570" y="18450"/>
                  </a:cubicBezTo>
                  <a:cubicBezTo>
                    <a:pt x="75520" y="18450"/>
                    <a:pt x="73598" y="19458"/>
                    <a:pt x="72346" y="20986"/>
                  </a:cubicBezTo>
                  <a:cubicBezTo>
                    <a:pt x="72738" y="17269"/>
                    <a:pt x="69425" y="13952"/>
                    <a:pt x="65712" y="13952"/>
                  </a:cubicBezTo>
                  <a:cubicBezTo>
                    <a:pt x="65692" y="13952"/>
                    <a:pt x="65673" y="13952"/>
                    <a:pt x="65653" y="13952"/>
                  </a:cubicBezTo>
                  <a:cubicBezTo>
                    <a:pt x="66995" y="12495"/>
                    <a:pt x="68873" y="11698"/>
                    <a:pt x="70810" y="11698"/>
                  </a:cubicBezTo>
                  <a:close/>
                  <a:moveTo>
                    <a:pt x="35592" y="16407"/>
                  </a:moveTo>
                  <a:cubicBezTo>
                    <a:pt x="36059" y="16407"/>
                    <a:pt x="36530" y="16454"/>
                    <a:pt x="36997" y="16551"/>
                  </a:cubicBezTo>
                  <a:cubicBezTo>
                    <a:pt x="36004" y="17802"/>
                    <a:pt x="35449" y="19385"/>
                    <a:pt x="35643" y="21056"/>
                  </a:cubicBezTo>
                  <a:lnTo>
                    <a:pt x="35643" y="21056"/>
                  </a:lnTo>
                  <a:cubicBezTo>
                    <a:pt x="34391" y="19601"/>
                    <a:pt x="32515" y="18647"/>
                    <a:pt x="30529" y="18647"/>
                  </a:cubicBezTo>
                  <a:cubicBezTo>
                    <a:pt x="30511" y="18647"/>
                    <a:pt x="30492" y="18647"/>
                    <a:pt x="30474" y="18647"/>
                  </a:cubicBezTo>
                  <a:cubicBezTo>
                    <a:pt x="31808" y="17205"/>
                    <a:pt x="33669" y="16407"/>
                    <a:pt x="35592" y="16407"/>
                  </a:cubicBezTo>
                  <a:close/>
                  <a:moveTo>
                    <a:pt x="112821" y="14253"/>
                  </a:moveTo>
                  <a:cubicBezTo>
                    <a:pt x="115997" y="14253"/>
                    <a:pt x="119174" y="16332"/>
                    <a:pt x="119218" y="20493"/>
                  </a:cubicBezTo>
                  <a:cubicBezTo>
                    <a:pt x="118738" y="20388"/>
                    <a:pt x="118254" y="20337"/>
                    <a:pt x="117773" y="20337"/>
                  </a:cubicBezTo>
                  <a:cubicBezTo>
                    <a:pt x="115916" y="20337"/>
                    <a:pt x="114116" y="21103"/>
                    <a:pt x="112821" y="22491"/>
                  </a:cubicBezTo>
                  <a:cubicBezTo>
                    <a:pt x="111548" y="21120"/>
                    <a:pt x="109756" y="20332"/>
                    <a:pt x="107874" y="20332"/>
                  </a:cubicBezTo>
                  <a:cubicBezTo>
                    <a:pt x="107391" y="20332"/>
                    <a:pt x="106907" y="20386"/>
                    <a:pt x="106432" y="20493"/>
                  </a:cubicBezTo>
                  <a:cubicBezTo>
                    <a:pt x="106468" y="16334"/>
                    <a:pt x="109644" y="14253"/>
                    <a:pt x="112821" y="14253"/>
                  </a:cubicBezTo>
                  <a:close/>
                  <a:moveTo>
                    <a:pt x="136138" y="14252"/>
                  </a:moveTo>
                  <a:cubicBezTo>
                    <a:pt x="139311" y="14252"/>
                    <a:pt x="142484" y="16329"/>
                    <a:pt x="142525" y="20484"/>
                  </a:cubicBezTo>
                  <a:lnTo>
                    <a:pt x="142525" y="20493"/>
                  </a:lnTo>
                  <a:cubicBezTo>
                    <a:pt x="142051" y="20391"/>
                    <a:pt x="141574" y="20341"/>
                    <a:pt x="141100" y="20341"/>
                  </a:cubicBezTo>
                  <a:cubicBezTo>
                    <a:pt x="139242" y="20341"/>
                    <a:pt x="137437" y="21108"/>
                    <a:pt x="136145" y="22500"/>
                  </a:cubicBezTo>
                  <a:cubicBezTo>
                    <a:pt x="134871" y="21128"/>
                    <a:pt x="133091" y="20341"/>
                    <a:pt x="131221" y="20341"/>
                  </a:cubicBezTo>
                  <a:cubicBezTo>
                    <a:pt x="131211" y="20341"/>
                    <a:pt x="131200" y="20341"/>
                    <a:pt x="131190" y="20341"/>
                  </a:cubicBezTo>
                  <a:cubicBezTo>
                    <a:pt x="130706" y="20341"/>
                    <a:pt x="130222" y="20386"/>
                    <a:pt x="129747" y="20493"/>
                  </a:cubicBezTo>
                  <a:cubicBezTo>
                    <a:pt x="129783" y="16333"/>
                    <a:pt x="132960" y="14252"/>
                    <a:pt x="136138" y="14252"/>
                  </a:cubicBezTo>
                  <a:close/>
                  <a:moveTo>
                    <a:pt x="89290" y="14357"/>
                  </a:moveTo>
                  <a:cubicBezTo>
                    <a:pt x="91871" y="14357"/>
                    <a:pt x="94452" y="15731"/>
                    <a:pt x="95348" y="18477"/>
                  </a:cubicBezTo>
                  <a:cubicBezTo>
                    <a:pt x="95572" y="19158"/>
                    <a:pt x="95679" y="19866"/>
                    <a:pt x="95688" y="20583"/>
                  </a:cubicBezTo>
                  <a:cubicBezTo>
                    <a:pt x="95213" y="20481"/>
                    <a:pt x="94734" y="20431"/>
                    <a:pt x="94259" y="20431"/>
                  </a:cubicBezTo>
                  <a:cubicBezTo>
                    <a:pt x="92398" y="20431"/>
                    <a:pt x="90599" y="21196"/>
                    <a:pt x="89299" y="22581"/>
                  </a:cubicBezTo>
                  <a:cubicBezTo>
                    <a:pt x="88025" y="21218"/>
                    <a:pt x="86246" y="20430"/>
                    <a:pt x="84376" y="20430"/>
                  </a:cubicBezTo>
                  <a:cubicBezTo>
                    <a:pt x="84365" y="20430"/>
                    <a:pt x="84355" y="20430"/>
                    <a:pt x="84344" y="20430"/>
                  </a:cubicBezTo>
                  <a:cubicBezTo>
                    <a:pt x="83860" y="20430"/>
                    <a:pt x="83376" y="20475"/>
                    <a:pt x="82902" y="20583"/>
                  </a:cubicBezTo>
                  <a:cubicBezTo>
                    <a:pt x="82902" y="19866"/>
                    <a:pt x="83018" y="19158"/>
                    <a:pt x="83233" y="18477"/>
                  </a:cubicBezTo>
                  <a:cubicBezTo>
                    <a:pt x="84129" y="15731"/>
                    <a:pt x="86710" y="14357"/>
                    <a:pt x="89290" y="14357"/>
                  </a:cubicBezTo>
                  <a:close/>
                  <a:moveTo>
                    <a:pt x="42333" y="14454"/>
                  </a:moveTo>
                  <a:cubicBezTo>
                    <a:pt x="45509" y="14454"/>
                    <a:pt x="48686" y="16533"/>
                    <a:pt x="48726" y="20690"/>
                  </a:cubicBezTo>
                  <a:cubicBezTo>
                    <a:pt x="48246" y="20585"/>
                    <a:pt x="47763" y="20534"/>
                    <a:pt x="47283" y="20534"/>
                  </a:cubicBezTo>
                  <a:cubicBezTo>
                    <a:pt x="45427" y="20534"/>
                    <a:pt x="43633" y="21302"/>
                    <a:pt x="42337" y="22697"/>
                  </a:cubicBezTo>
                  <a:cubicBezTo>
                    <a:pt x="41063" y="21325"/>
                    <a:pt x="39284" y="20538"/>
                    <a:pt x="37414" y="20538"/>
                  </a:cubicBezTo>
                  <a:cubicBezTo>
                    <a:pt x="37403" y="20538"/>
                    <a:pt x="37393" y="20538"/>
                    <a:pt x="37382" y="20538"/>
                  </a:cubicBezTo>
                  <a:cubicBezTo>
                    <a:pt x="36898" y="20538"/>
                    <a:pt x="36415" y="20583"/>
                    <a:pt x="35940" y="20690"/>
                  </a:cubicBezTo>
                  <a:cubicBezTo>
                    <a:pt x="35980" y="16533"/>
                    <a:pt x="39156" y="14454"/>
                    <a:pt x="42333" y="14454"/>
                  </a:cubicBezTo>
                  <a:close/>
                  <a:moveTo>
                    <a:pt x="65648" y="14454"/>
                  </a:moveTo>
                  <a:cubicBezTo>
                    <a:pt x="68825" y="14454"/>
                    <a:pt x="72001" y="16533"/>
                    <a:pt x="72041" y="20690"/>
                  </a:cubicBezTo>
                  <a:cubicBezTo>
                    <a:pt x="71563" y="20585"/>
                    <a:pt x="71081" y="20534"/>
                    <a:pt x="70602" y="20534"/>
                  </a:cubicBezTo>
                  <a:cubicBezTo>
                    <a:pt x="68748" y="20534"/>
                    <a:pt x="66949" y="21302"/>
                    <a:pt x="65653" y="22697"/>
                  </a:cubicBezTo>
                  <a:cubicBezTo>
                    <a:pt x="64378" y="21325"/>
                    <a:pt x="62599" y="20538"/>
                    <a:pt x="60729" y="20538"/>
                  </a:cubicBezTo>
                  <a:cubicBezTo>
                    <a:pt x="60719" y="20538"/>
                    <a:pt x="60708" y="20538"/>
                    <a:pt x="60697" y="20538"/>
                  </a:cubicBezTo>
                  <a:cubicBezTo>
                    <a:pt x="60214" y="20538"/>
                    <a:pt x="59730" y="20583"/>
                    <a:pt x="59255" y="20690"/>
                  </a:cubicBezTo>
                  <a:cubicBezTo>
                    <a:pt x="59295" y="16533"/>
                    <a:pt x="62472" y="14454"/>
                    <a:pt x="65648" y="14454"/>
                  </a:cubicBezTo>
                  <a:close/>
                  <a:moveTo>
                    <a:pt x="18806" y="14558"/>
                  </a:moveTo>
                  <a:cubicBezTo>
                    <a:pt x="21388" y="14558"/>
                    <a:pt x="23969" y="15929"/>
                    <a:pt x="24864" y="18674"/>
                  </a:cubicBezTo>
                  <a:cubicBezTo>
                    <a:pt x="25079" y="19355"/>
                    <a:pt x="25196" y="20063"/>
                    <a:pt x="25196" y="20780"/>
                  </a:cubicBezTo>
                  <a:cubicBezTo>
                    <a:pt x="24718" y="20675"/>
                    <a:pt x="24235" y="20624"/>
                    <a:pt x="23756" y="20624"/>
                  </a:cubicBezTo>
                  <a:cubicBezTo>
                    <a:pt x="21903" y="20624"/>
                    <a:pt x="20103" y="21391"/>
                    <a:pt x="18807" y="22787"/>
                  </a:cubicBezTo>
                  <a:cubicBezTo>
                    <a:pt x="17535" y="21407"/>
                    <a:pt x="15734" y="20628"/>
                    <a:pt x="13861" y="20628"/>
                  </a:cubicBezTo>
                  <a:cubicBezTo>
                    <a:pt x="13368" y="20628"/>
                    <a:pt x="12884" y="20672"/>
                    <a:pt x="12409" y="20780"/>
                  </a:cubicBezTo>
                  <a:cubicBezTo>
                    <a:pt x="12418" y="20063"/>
                    <a:pt x="12526" y="19355"/>
                    <a:pt x="12741" y="18674"/>
                  </a:cubicBezTo>
                  <a:cubicBezTo>
                    <a:pt x="13637" y="15931"/>
                    <a:pt x="16222" y="14558"/>
                    <a:pt x="18806" y="14558"/>
                  </a:cubicBezTo>
                  <a:close/>
                  <a:moveTo>
                    <a:pt x="117964" y="20706"/>
                  </a:moveTo>
                  <a:cubicBezTo>
                    <a:pt x="118390" y="20706"/>
                    <a:pt x="118819" y="20745"/>
                    <a:pt x="119245" y="20825"/>
                  </a:cubicBezTo>
                  <a:cubicBezTo>
                    <a:pt x="118726" y="21443"/>
                    <a:pt x="118322" y="22151"/>
                    <a:pt x="118063" y="22913"/>
                  </a:cubicBezTo>
                  <a:lnTo>
                    <a:pt x="118063" y="22904"/>
                  </a:lnTo>
                  <a:cubicBezTo>
                    <a:pt x="117821" y="23611"/>
                    <a:pt x="117722" y="24346"/>
                    <a:pt x="117758" y="25090"/>
                  </a:cubicBezTo>
                  <a:cubicBezTo>
                    <a:pt x="116516" y="23786"/>
                    <a:pt x="114757" y="22948"/>
                    <a:pt x="112897" y="22948"/>
                  </a:cubicBezTo>
                  <a:cubicBezTo>
                    <a:pt x="112878" y="22948"/>
                    <a:pt x="112858" y="22948"/>
                    <a:pt x="112839" y="22948"/>
                  </a:cubicBezTo>
                  <a:cubicBezTo>
                    <a:pt x="114174" y="21503"/>
                    <a:pt x="116038" y="20706"/>
                    <a:pt x="117964" y="20706"/>
                  </a:cubicBezTo>
                  <a:close/>
                  <a:moveTo>
                    <a:pt x="130993" y="20706"/>
                  </a:moveTo>
                  <a:cubicBezTo>
                    <a:pt x="132921" y="20706"/>
                    <a:pt x="134791" y="21503"/>
                    <a:pt x="136127" y="22948"/>
                  </a:cubicBezTo>
                  <a:cubicBezTo>
                    <a:pt x="136107" y="22948"/>
                    <a:pt x="136088" y="22948"/>
                    <a:pt x="136068" y="22948"/>
                  </a:cubicBezTo>
                  <a:cubicBezTo>
                    <a:pt x="134208" y="22948"/>
                    <a:pt x="132440" y="23786"/>
                    <a:pt x="131199" y="25090"/>
                  </a:cubicBezTo>
                  <a:cubicBezTo>
                    <a:pt x="131234" y="24346"/>
                    <a:pt x="131136" y="23611"/>
                    <a:pt x="130894" y="22913"/>
                  </a:cubicBezTo>
                  <a:lnTo>
                    <a:pt x="130894" y="22904"/>
                  </a:lnTo>
                  <a:cubicBezTo>
                    <a:pt x="130634" y="22142"/>
                    <a:pt x="130231" y="21443"/>
                    <a:pt x="129711" y="20825"/>
                  </a:cubicBezTo>
                  <a:cubicBezTo>
                    <a:pt x="130138" y="20745"/>
                    <a:pt x="130567" y="20706"/>
                    <a:pt x="130993" y="20706"/>
                  </a:cubicBezTo>
                  <a:close/>
                  <a:moveTo>
                    <a:pt x="84135" y="20797"/>
                  </a:moveTo>
                  <a:cubicBezTo>
                    <a:pt x="86071" y="20797"/>
                    <a:pt x="87946" y="21599"/>
                    <a:pt x="89290" y="23047"/>
                  </a:cubicBezTo>
                  <a:cubicBezTo>
                    <a:pt x="90626" y="21601"/>
                    <a:pt x="92496" y="20805"/>
                    <a:pt x="94429" y="20805"/>
                  </a:cubicBezTo>
                  <a:cubicBezTo>
                    <a:pt x="94856" y="20805"/>
                    <a:pt x="95287" y="20844"/>
                    <a:pt x="95715" y="20923"/>
                  </a:cubicBezTo>
                  <a:cubicBezTo>
                    <a:pt x="94720" y="22106"/>
                    <a:pt x="94138" y="23602"/>
                    <a:pt x="94228" y="25197"/>
                  </a:cubicBezTo>
                  <a:cubicBezTo>
                    <a:pt x="92977" y="23894"/>
                    <a:pt x="91218" y="23056"/>
                    <a:pt x="89350" y="23056"/>
                  </a:cubicBezTo>
                  <a:cubicBezTo>
                    <a:pt x="89330" y="23056"/>
                    <a:pt x="89310" y="23056"/>
                    <a:pt x="89290" y="23056"/>
                  </a:cubicBezTo>
                  <a:cubicBezTo>
                    <a:pt x="89271" y="23056"/>
                    <a:pt x="89251" y="23056"/>
                    <a:pt x="89231" y="23056"/>
                  </a:cubicBezTo>
                  <a:cubicBezTo>
                    <a:pt x="87362" y="23056"/>
                    <a:pt x="85595" y="23894"/>
                    <a:pt x="84353" y="25197"/>
                  </a:cubicBezTo>
                  <a:cubicBezTo>
                    <a:pt x="84434" y="23602"/>
                    <a:pt x="83851" y="22106"/>
                    <a:pt x="82866" y="20923"/>
                  </a:cubicBezTo>
                  <a:lnTo>
                    <a:pt x="82857" y="20914"/>
                  </a:lnTo>
                  <a:cubicBezTo>
                    <a:pt x="83283" y="20835"/>
                    <a:pt x="83710" y="20797"/>
                    <a:pt x="84135" y="20797"/>
                  </a:cubicBezTo>
                  <a:close/>
                  <a:moveTo>
                    <a:pt x="47488" y="20904"/>
                  </a:moveTo>
                  <a:cubicBezTo>
                    <a:pt x="47912" y="20904"/>
                    <a:pt x="48338" y="20943"/>
                    <a:pt x="48762" y="21022"/>
                  </a:cubicBezTo>
                  <a:cubicBezTo>
                    <a:pt x="48242" y="21640"/>
                    <a:pt x="47839" y="22348"/>
                    <a:pt x="47579" y="23110"/>
                  </a:cubicBezTo>
                  <a:cubicBezTo>
                    <a:pt x="47337" y="23809"/>
                    <a:pt x="47239" y="24552"/>
                    <a:pt x="47275" y="25287"/>
                  </a:cubicBezTo>
                  <a:cubicBezTo>
                    <a:pt x="46033" y="23992"/>
                    <a:pt x="44274" y="23154"/>
                    <a:pt x="42414" y="23154"/>
                  </a:cubicBezTo>
                  <a:cubicBezTo>
                    <a:pt x="42395" y="23154"/>
                    <a:pt x="42375" y="23154"/>
                    <a:pt x="42355" y="23154"/>
                  </a:cubicBezTo>
                  <a:cubicBezTo>
                    <a:pt x="43693" y="21707"/>
                    <a:pt x="45560" y="20904"/>
                    <a:pt x="47488" y="20904"/>
                  </a:cubicBezTo>
                  <a:close/>
                  <a:moveTo>
                    <a:pt x="60505" y="20912"/>
                  </a:moveTo>
                  <a:cubicBezTo>
                    <a:pt x="62435" y="20912"/>
                    <a:pt x="64301" y="21709"/>
                    <a:pt x="65644" y="23154"/>
                  </a:cubicBezTo>
                  <a:cubicBezTo>
                    <a:pt x="65624" y="23154"/>
                    <a:pt x="65604" y="23154"/>
                    <a:pt x="65584" y="23154"/>
                  </a:cubicBezTo>
                  <a:cubicBezTo>
                    <a:pt x="63716" y="23154"/>
                    <a:pt x="61957" y="23993"/>
                    <a:pt x="60715" y="25296"/>
                  </a:cubicBezTo>
                  <a:lnTo>
                    <a:pt x="60715" y="25287"/>
                  </a:lnTo>
                  <a:cubicBezTo>
                    <a:pt x="60751" y="24552"/>
                    <a:pt x="60644" y="23809"/>
                    <a:pt x="60411" y="23110"/>
                  </a:cubicBezTo>
                  <a:cubicBezTo>
                    <a:pt x="60151" y="22348"/>
                    <a:pt x="59748" y="21640"/>
                    <a:pt x="59219" y="21031"/>
                  </a:cubicBezTo>
                  <a:cubicBezTo>
                    <a:pt x="59647" y="20951"/>
                    <a:pt x="60078" y="20912"/>
                    <a:pt x="60505" y="20912"/>
                  </a:cubicBezTo>
                  <a:close/>
                  <a:moveTo>
                    <a:pt x="107673" y="20699"/>
                  </a:moveTo>
                  <a:cubicBezTo>
                    <a:pt x="109600" y="20699"/>
                    <a:pt x="111466" y="21495"/>
                    <a:pt x="112812" y="22939"/>
                  </a:cubicBezTo>
                  <a:cubicBezTo>
                    <a:pt x="112793" y="22939"/>
                    <a:pt x="112774" y="22939"/>
                    <a:pt x="112756" y="22939"/>
                  </a:cubicBezTo>
                  <a:cubicBezTo>
                    <a:pt x="110769" y="22939"/>
                    <a:pt x="108902" y="23885"/>
                    <a:pt x="107659" y="25332"/>
                  </a:cubicBezTo>
                  <a:cubicBezTo>
                    <a:pt x="107785" y="23674"/>
                    <a:pt x="107184" y="22097"/>
                    <a:pt x="106136" y="20878"/>
                  </a:cubicBezTo>
                  <a:lnTo>
                    <a:pt x="106136" y="20870"/>
                  </a:lnTo>
                  <a:cubicBezTo>
                    <a:pt x="106647" y="20755"/>
                    <a:pt x="107162" y="20699"/>
                    <a:pt x="107673" y="20699"/>
                  </a:cubicBezTo>
                  <a:close/>
                  <a:moveTo>
                    <a:pt x="13670" y="20994"/>
                  </a:moveTo>
                  <a:cubicBezTo>
                    <a:pt x="15606" y="20994"/>
                    <a:pt x="17480" y="21797"/>
                    <a:pt x="18825" y="23244"/>
                  </a:cubicBezTo>
                  <a:cubicBezTo>
                    <a:pt x="18805" y="23244"/>
                    <a:pt x="18786" y="23244"/>
                    <a:pt x="18766" y="23244"/>
                  </a:cubicBezTo>
                  <a:cubicBezTo>
                    <a:pt x="16897" y="23244"/>
                    <a:pt x="15129" y="24082"/>
                    <a:pt x="13888" y="25386"/>
                  </a:cubicBezTo>
                  <a:cubicBezTo>
                    <a:pt x="13951" y="23809"/>
                    <a:pt x="13368" y="22303"/>
                    <a:pt x="12382" y="21120"/>
                  </a:cubicBezTo>
                  <a:lnTo>
                    <a:pt x="12391" y="21111"/>
                  </a:lnTo>
                  <a:cubicBezTo>
                    <a:pt x="12817" y="21032"/>
                    <a:pt x="13245" y="20994"/>
                    <a:pt x="13670" y="20994"/>
                  </a:cubicBezTo>
                  <a:close/>
                  <a:moveTo>
                    <a:pt x="23971" y="20994"/>
                  </a:moveTo>
                  <a:cubicBezTo>
                    <a:pt x="24396" y="20994"/>
                    <a:pt x="24824" y="21032"/>
                    <a:pt x="25250" y="21111"/>
                  </a:cubicBezTo>
                  <a:cubicBezTo>
                    <a:pt x="24255" y="22294"/>
                    <a:pt x="23673" y="23791"/>
                    <a:pt x="23753" y="25386"/>
                  </a:cubicBezTo>
                  <a:cubicBezTo>
                    <a:pt x="22512" y="24082"/>
                    <a:pt x="20744" y="23244"/>
                    <a:pt x="18884" y="23244"/>
                  </a:cubicBezTo>
                  <a:cubicBezTo>
                    <a:pt x="18864" y="23244"/>
                    <a:pt x="18845" y="23244"/>
                    <a:pt x="18825" y="23244"/>
                  </a:cubicBezTo>
                  <a:cubicBezTo>
                    <a:pt x="20162" y="21797"/>
                    <a:pt x="22036" y="20994"/>
                    <a:pt x="23971" y="20994"/>
                  </a:cubicBezTo>
                  <a:close/>
                  <a:moveTo>
                    <a:pt x="37165" y="20902"/>
                  </a:moveTo>
                  <a:cubicBezTo>
                    <a:pt x="39100" y="20902"/>
                    <a:pt x="40977" y="21703"/>
                    <a:pt x="42328" y="23154"/>
                  </a:cubicBezTo>
                  <a:cubicBezTo>
                    <a:pt x="42310" y="23154"/>
                    <a:pt x="42291" y="23154"/>
                    <a:pt x="42273" y="23154"/>
                  </a:cubicBezTo>
                  <a:cubicBezTo>
                    <a:pt x="40286" y="23154"/>
                    <a:pt x="38419" y="24100"/>
                    <a:pt x="37176" y="25547"/>
                  </a:cubicBezTo>
                  <a:cubicBezTo>
                    <a:pt x="37302" y="23871"/>
                    <a:pt x="36701" y="22303"/>
                    <a:pt x="35653" y="21076"/>
                  </a:cubicBezTo>
                  <a:lnTo>
                    <a:pt x="35653" y="21067"/>
                  </a:lnTo>
                  <a:cubicBezTo>
                    <a:pt x="36155" y="20956"/>
                    <a:pt x="36662" y="20902"/>
                    <a:pt x="37165" y="20902"/>
                  </a:cubicBezTo>
                  <a:close/>
                  <a:moveTo>
                    <a:pt x="124474" y="18856"/>
                  </a:moveTo>
                  <a:cubicBezTo>
                    <a:pt x="127057" y="18856"/>
                    <a:pt x="129639" y="20229"/>
                    <a:pt x="130536" y="22975"/>
                  </a:cubicBezTo>
                  <a:cubicBezTo>
                    <a:pt x="130751" y="23656"/>
                    <a:pt x="130867" y="24364"/>
                    <a:pt x="130867" y="25081"/>
                  </a:cubicBezTo>
                  <a:cubicBezTo>
                    <a:pt x="130388" y="24976"/>
                    <a:pt x="129906" y="24925"/>
                    <a:pt x="129426" y="24925"/>
                  </a:cubicBezTo>
                  <a:cubicBezTo>
                    <a:pt x="127574" y="24925"/>
                    <a:pt x="125776" y="25691"/>
                    <a:pt x="124487" y="27079"/>
                  </a:cubicBezTo>
                  <a:cubicBezTo>
                    <a:pt x="123206" y="25708"/>
                    <a:pt x="121414" y="24920"/>
                    <a:pt x="119532" y="24920"/>
                  </a:cubicBezTo>
                  <a:cubicBezTo>
                    <a:pt x="119048" y="24920"/>
                    <a:pt x="118564" y="24973"/>
                    <a:pt x="118089" y="25081"/>
                  </a:cubicBezTo>
                  <a:cubicBezTo>
                    <a:pt x="118089" y="24364"/>
                    <a:pt x="118197" y="23656"/>
                    <a:pt x="118412" y="22975"/>
                  </a:cubicBezTo>
                  <a:cubicBezTo>
                    <a:pt x="119308" y="20229"/>
                    <a:pt x="121891" y="18856"/>
                    <a:pt x="124474" y="18856"/>
                  </a:cubicBezTo>
                  <a:close/>
                  <a:moveTo>
                    <a:pt x="77629" y="18952"/>
                  </a:moveTo>
                  <a:cubicBezTo>
                    <a:pt x="80805" y="18952"/>
                    <a:pt x="83981" y="21031"/>
                    <a:pt x="84022" y="25188"/>
                  </a:cubicBezTo>
                  <a:cubicBezTo>
                    <a:pt x="83543" y="25084"/>
                    <a:pt x="83060" y="25032"/>
                    <a:pt x="82581" y="25032"/>
                  </a:cubicBezTo>
                  <a:cubicBezTo>
                    <a:pt x="80728" y="25032"/>
                    <a:pt x="78930" y="25798"/>
                    <a:pt x="77642" y="27187"/>
                  </a:cubicBezTo>
                  <a:cubicBezTo>
                    <a:pt x="76360" y="25816"/>
                    <a:pt x="74568" y="25027"/>
                    <a:pt x="72687" y="25027"/>
                  </a:cubicBezTo>
                  <a:cubicBezTo>
                    <a:pt x="72203" y="25027"/>
                    <a:pt x="71719" y="25081"/>
                    <a:pt x="71244" y="25188"/>
                  </a:cubicBezTo>
                  <a:cubicBezTo>
                    <a:pt x="71280" y="21031"/>
                    <a:pt x="74454" y="18952"/>
                    <a:pt x="77629" y="18952"/>
                  </a:cubicBezTo>
                  <a:close/>
                  <a:moveTo>
                    <a:pt x="100945" y="18952"/>
                  </a:moveTo>
                  <a:cubicBezTo>
                    <a:pt x="104119" y="18952"/>
                    <a:pt x="107295" y="21030"/>
                    <a:pt x="107337" y="25187"/>
                  </a:cubicBezTo>
                  <a:lnTo>
                    <a:pt x="107337" y="25187"/>
                  </a:lnTo>
                  <a:cubicBezTo>
                    <a:pt x="106865" y="25086"/>
                    <a:pt x="106389" y="25037"/>
                    <a:pt x="105918" y="25037"/>
                  </a:cubicBezTo>
                  <a:cubicBezTo>
                    <a:pt x="104057" y="25037"/>
                    <a:pt x="102256" y="25803"/>
                    <a:pt x="100957" y="27196"/>
                  </a:cubicBezTo>
                  <a:cubicBezTo>
                    <a:pt x="99676" y="25816"/>
                    <a:pt x="97883" y="25036"/>
                    <a:pt x="96002" y="25036"/>
                  </a:cubicBezTo>
                  <a:cubicBezTo>
                    <a:pt x="95518" y="25036"/>
                    <a:pt x="95034" y="25081"/>
                    <a:pt x="94559" y="25188"/>
                  </a:cubicBezTo>
                  <a:cubicBezTo>
                    <a:pt x="94595" y="21031"/>
                    <a:pt x="97769" y="18952"/>
                    <a:pt x="100945" y="18952"/>
                  </a:cubicBezTo>
                  <a:close/>
                  <a:moveTo>
                    <a:pt x="53997" y="19058"/>
                  </a:moveTo>
                  <a:cubicBezTo>
                    <a:pt x="56578" y="19058"/>
                    <a:pt x="59157" y="20432"/>
                    <a:pt x="60052" y="23181"/>
                  </a:cubicBezTo>
                  <a:cubicBezTo>
                    <a:pt x="60267" y="23853"/>
                    <a:pt x="60384" y="24570"/>
                    <a:pt x="60384" y="25278"/>
                  </a:cubicBezTo>
                  <a:cubicBezTo>
                    <a:pt x="59909" y="25176"/>
                    <a:pt x="59430" y="25126"/>
                    <a:pt x="58956" y="25126"/>
                  </a:cubicBezTo>
                  <a:cubicBezTo>
                    <a:pt x="57095" y="25126"/>
                    <a:pt x="55295" y="25893"/>
                    <a:pt x="53995" y="27285"/>
                  </a:cubicBezTo>
                  <a:cubicBezTo>
                    <a:pt x="52714" y="25905"/>
                    <a:pt x="50922" y="25126"/>
                    <a:pt x="49049" y="25126"/>
                  </a:cubicBezTo>
                  <a:cubicBezTo>
                    <a:pt x="48556" y="25126"/>
                    <a:pt x="48072" y="25180"/>
                    <a:pt x="47597" y="25278"/>
                  </a:cubicBezTo>
                  <a:cubicBezTo>
                    <a:pt x="47606" y="24570"/>
                    <a:pt x="47714" y="23853"/>
                    <a:pt x="47929" y="23181"/>
                  </a:cubicBezTo>
                  <a:cubicBezTo>
                    <a:pt x="48830" y="20434"/>
                    <a:pt x="51414" y="19058"/>
                    <a:pt x="53997" y="19058"/>
                  </a:cubicBezTo>
                  <a:close/>
                  <a:moveTo>
                    <a:pt x="7163" y="19140"/>
                  </a:moveTo>
                  <a:cubicBezTo>
                    <a:pt x="10339" y="19140"/>
                    <a:pt x="13516" y="21219"/>
                    <a:pt x="13556" y="25377"/>
                  </a:cubicBezTo>
                  <a:cubicBezTo>
                    <a:pt x="13079" y="25272"/>
                    <a:pt x="12598" y="25222"/>
                    <a:pt x="12120" y="25222"/>
                  </a:cubicBezTo>
                  <a:cubicBezTo>
                    <a:pt x="10263" y="25222"/>
                    <a:pt x="8460" y="25990"/>
                    <a:pt x="7163" y="27379"/>
                  </a:cubicBezTo>
                  <a:lnTo>
                    <a:pt x="7163" y="27379"/>
                  </a:lnTo>
                  <a:cubicBezTo>
                    <a:pt x="5882" y="26002"/>
                    <a:pt x="4092" y="25224"/>
                    <a:pt x="2212" y="25224"/>
                  </a:cubicBezTo>
                  <a:cubicBezTo>
                    <a:pt x="1728" y="25224"/>
                    <a:pt x="1245" y="25278"/>
                    <a:pt x="770" y="25377"/>
                  </a:cubicBezTo>
                  <a:cubicBezTo>
                    <a:pt x="810" y="21219"/>
                    <a:pt x="3987" y="19140"/>
                    <a:pt x="7163" y="19140"/>
                  </a:cubicBezTo>
                  <a:close/>
                  <a:moveTo>
                    <a:pt x="30465" y="19152"/>
                  </a:moveTo>
                  <a:cubicBezTo>
                    <a:pt x="33638" y="19152"/>
                    <a:pt x="36811" y="21228"/>
                    <a:pt x="36854" y="25382"/>
                  </a:cubicBezTo>
                  <a:lnTo>
                    <a:pt x="36854" y="25382"/>
                  </a:lnTo>
                  <a:cubicBezTo>
                    <a:pt x="36384" y="25282"/>
                    <a:pt x="35912" y="25234"/>
                    <a:pt x="35443" y="25234"/>
                  </a:cubicBezTo>
                  <a:cubicBezTo>
                    <a:pt x="33580" y="25234"/>
                    <a:pt x="31775" y="26000"/>
                    <a:pt x="30483" y="27393"/>
                  </a:cubicBezTo>
                  <a:cubicBezTo>
                    <a:pt x="29201" y="26013"/>
                    <a:pt x="27409" y="25233"/>
                    <a:pt x="25528" y="25233"/>
                  </a:cubicBezTo>
                  <a:cubicBezTo>
                    <a:pt x="25044" y="25233"/>
                    <a:pt x="24560" y="25287"/>
                    <a:pt x="24085" y="25386"/>
                  </a:cubicBezTo>
                  <a:cubicBezTo>
                    <a:pt x="24116" y="21231"/>
                    <a:pt x="27290" y="19152"/>
                    <a:pt x="30465" y="19152"/>
                  </a:cubicBezTo>
                  <a:close/>
                  <a:moveTo>
                    <a:pt x="119325" y="25304"/>
                  </a:moveTo>
                  <a:cubicBezTo>
                    <a:pt x="121264" y="25304"/>
                    <a:pt x="123133" y="26108"/>
                    <a:pt x="124478" y="27563"/>
                  </a:cubicBezTo>
                  <a:cubicBezTo>
                    <a:pt x="124458" y="27563"/>
                    <a:pt x="124438" y="27563"/>
                    <a:pt x="124418" y="27563"/>
                  </a:cubicBezTo>
                  <a:cubicBezTo>
                    <a:pt x="122550" y="27563"/>
                    <a:pt x="120782" y="28392"/>
                    <a:pt x="119541" y="29696"/>
                  </a:cubicBezTo>
                  <a:cubicBezTo>
                    <a:pt x="119622" y="28110"/>
                    <a:pt x="119039" y="26604"/>
                    <a:pt x="118045" y="25421"/>
                  </a:cubicBezTo>
                  <a:cubicBezTo>
                    <a:pt x="118472" y="25342"/>
                    <a:pt x="118900" y="25304"/>
                    <a:pt x="119325" y="25304"/>
                  </a:cubicBezTo>
                  <a:close/>
                  <a:moveTo>
                    <a:pt x="129625" y="25304"/>
                  </a:moveTo>
                  <a:cubicBezTo>
                    <a:pt x="130050" y="25304"/>
                    <a:pt x="130477" y="25342"/>
                    <a:pt x="130903" y="25421"/>
                  </a:cubicBezTo>
                  <a:cubicBezTo>
                    <a:pt x="129908" y="26604"/>
                    <a:pt x="129326" y="28101"/>
                    <a:pt x="129415" y="29696"/>
                  </a:cubicBezTo>
                  <a:cubicBezTo>
                    <a:pt x="128165" y="28392"/>
                    <a:pt x="126398" y="27563"/>
                    <a:pt x="124538" y="27563"/>
                  </a:cubicBezTo>
                  <a:cubicBezTo>
                    <a:pt x="124518" y="27563"/>
                    <a:pt x="124498" y="27563"/>
                    <a:pt x="124478" y="27563"/>
                  </a:cubicBezTo>
                  <a:cubicBezTo>
                    <a:pt x="125816" y="26108"/>
                    <a:pt x="127690" y="25304"/>
                    <a:pt x="129625" y="25304"/>
                  </a:cubicBezTo>
                  <a:close/>
                  <a:moveTo>
                    <a:pt x="95793" y="25402"/>
                  </a:moveTo>
                  <a:cubicBezTo>
                    <a:pt x="97728" y="25402"/>
                    <a:pt x="99603" y="26205"/>
                    <a:pt x="100948" y="27653"/>
                  </a:cubicBezTo>
                  <a:lnTo>
                    <a:pt x="100948" y="27653"/>
                  </a:lnTo>
                  <a:cubicBezTo>
                    <a:pt x="100945" y="27653"/>
                    <a:pt x="100942" y="27653"/>
                    <a:pt x="100939" y="27653"/>
                  </a:cubicBezTo>
                  <a:cubicBezTo>
                    <a:pt x="100919" y="27652"/>
                    <a:pt x="100900" y="27652"/>
                    <a:pt x="100880" y="27652"/>
                  </a:cubicBezTo>
                  <a:cubicBezTo>
                    <a:pt x="99020" y="27652"/>
                    <a:pt x="97252" y="28491"/>
                    <a:pt x="96011" y="29794"/>
                  </a:cubicBezTo>
                  <a:cubicBezTo>
                    <a:pt x="96091" y="28199"/>
                    <a:pt x="95509" y="26703"/>
                    <a:pt x="94514" y="25520"/>
                  </a:cubicBezTo>
                  <a:cubicBezTo>
                    <a:pt x="94940" y="25441"/>
                    <a:pt x="95368" y="25402"/>
                    <a:pt x="95793" y="25402"/>
                  </a:cubicBezTo>
                  <a:close/>
                  <a:moveTo>
                    <a:pt x="82779" y="25411"/>
                  </a:moveTo>
                  <a:cubicBezTo>
                    <a:pt x="83204" y="25411"/>
                    <a:pt x="83632" y="25450"/>
                    <a:pt x="84057" y="25529"/>
                  </a:cubicBezTo>
                  <a:cubicBezTo>
                    <a:pt x="83063" y="26703"/>
                    <a:pt x="82480" y="28208"/>
                    <a:pt x="82570" y="29803"/>
                  </a:cubicBezTo>
                  <a:cubicBezTo>
                    <a:pt x="81320" y="28500"/>
                    <a:pt x="79561" y="27661"/>
                    <a:pt x="77692" y="27661"/>
                  </a:cubicBezTo>
                  <a:cubicBezTo>
                    <a:pt x="77672" y="27661"/>
                    <a:pt x="77653" y="27661"/>
                    <a:pt x="77633" y="27662"/>
                  </a:cubicBezTo>
                  <a:cubicBezTo>
                    <a:pt x="78970" y="26214"/>
                    <a:pt x="80844" y="25411"/>
                    <a:pt x="82779" y="25411"/>
                  </a:cubicBezTo>
                  <a:close/>
                  <a:moveTo>
                    <a:pt x="59128" y="25506"/>
                  </a:moveTo>
                  <a:cubicBezTo>
                    <a:pt x="59557" y="25506"/>
                    <a:pt x="59990" y="25546"/>
                    <a:pt x="60420" y="25628"/>
                  </a:cubicBezTo>
                  <a:cubicBezTo>
                    <a:pt x="59434" y="26801"/>
                    <a:pt x="58852" y="28307"/>
                    <a:pt x="58932" y="29893"/>
                  </a:cubicBezTo>
                  <a:cubicBezTo>
                    <a:pt x="57697" y="28596"/>
                    <a:pt x="55941" y="27760"/>
                    <a:pt x="54083" y="27760"/>
                  </a:cubicBezTo>
                  <a:cubicBezTo>
                    <a:pt x="54054" y="27760"/>
                    <a:pt x="54024" y="27760"/>
                    <a:pt x="53995" y="27760"/>
                  </a:cubicBezTo>
                  <a:cubicBezTo>
                    <a:pt x="53975" y="27760"/>
                    <a:pt x="53955" y="27760"/>
                    <a:pt x="53935" y="27760"/>
                  </a:cubicBezTo>
                  <a:cubicBezTo>
                    <a:pt x="52067" y="27760"/>
                    <a:pt x="50308" y="28589"/>
                    <a:pt x="49058" y="29893"/>
                  </a:cubicBezTo>
                  <a:cubicBezTo>
                    <a:pt x="49138" y="28307"/>
                    <a:pt x="48565" y="26801"/>
                    <a:pt x="47561" y="25619"/>
                  </a:cubicBezTo>
                  <a:lnTo>
                    <a:pt x="47561" y="25619"/>
                  </a:lnTo>
                  <a:lnTo>
                    <a:pt x="47570" y="25628"/>
                  </a:lnTo>
                  <a:cubicBezTo>
                    <a:pt x="48002" y="25546"/>
                    <a:pt x="48436" y="25506"/>
                    <a:pt x="48867" y="25506"/>
                  </a:cubicBezTo>
                  <a:cubicBezTo>
                    <a:pt x="50796" y="25506"/>
                    <a:pt x="52663" y="26308"/>
                    <a:pt x="54004" y="27751"/>
                  </a:cubicBezTo>
                  <a:cubicBezTo>
                    <a:pt x="55337" y="26308"/>
                    <a:pt x="57203" y="25506"/>
                    <a:pt x="59128" y="25506"/>
                  </a:cubicBezTo>
                  <a:close/>
                  <a:moveTo>
                    <a:pt x="25327" y="25613"/>
                  </a:moveTo>
                  <a:cubicBezTo>
                    <a:pt x="27257" y="25613"/>
                    <a:pt x="29124" y="26416"/>
                    <a:pt x="30465" y="27859"/>
                  </a:cubicBezTo>
                  <a:lnTo>
                    <a:pt x="30465" y="27859"/>
                  </a:lnTo>
                  <a:cubicBezTo>
                    <a:pt x="30462" y="27859"/>
                    <a:pt x="30459" y="27859"/>
                    <a:pt x="30456" y="27859"/>
                  </a:cubicBezTo>
                  <a:cubicBezTo>
                    <a:pt x="30436" y="27859"/>
                    <a:pt x="30416" y="27858"/>
                    <a:pt x="30397" y="27858"/>
                  </a:cubicBezTo>
                  <a:cubicBezTo>
                    <a:pt x="28528" y="27858"/>
                    <a:pt x="26769" y="28697"/>
                    <a:pt x="25519" y="30000"/>
                  </a:cubicBezTo>
                  <a:cubicBezTo>
                    <a:pt x="25608" y="28414"/>
                    <a:pt x="25026" y="26909"/>
                    <a:pt x="24031" y="25735"/>
                  </a:cubicBezTo>
                  <a:cubicBezTo>
                    <a:pt x="24463" y="25653"/>
                    <a:pt x="24897" y="25613"/>
                    <a:pt x="25327" y="25613"/>
                  </a:cubicBezTo>
                  <a:close/>
                  <a:moveTo>
                    <a:pt x="106136" y="30070"/>
                  </a:moveTo>
                  <a:cubicBezTo>
                    <a:pt x="106135" y="30070"/>
                    <a:pt x="106135" y="30070"/>
                    <a:pt x="106134" y="30070"/>
                  </a:cubicBezTo>
                  <a:lnTo>
                    <a:pt x="106134" y="30070"/>
                  </a:lnTo>
                  <a:lnTo>
                    <a:pt x="106136" y="30072"/>
                  </a:lnTo>
                  <a:cubicBezTo>
                    <a:pt x="106136" y="30071"/>
                    <a:pt x="106136" y="30071"/>
                    <a:pt x="106136" y="30070"/>
                  </a:cubicBezTo>
                  <a:close/>
                  <a:moveTo>
                    <a:pt x="70806" y="20910"/>
                  </a:moveTo>
                  <a:cubicBezTo>
                    <a:pt x="71297" y="20910"/>
                    <a:pt x="71792" y="20961"/>
                    <a:pt x="72283" y="21067"/>
                  </a:cubicBezTo>
                  <a:cubicBezTo>
                    <a:pt x="71289" y="22321"/>
                    <a:pt x="70742" y="23907"/>
                    <a:pt x="70939" y="25574"/>
                  </a:cubicBezTo>
                  <a:cubicBezTo>
                    <a:pt x="71449" y="25460"/>
                    <a:pt x="71962" y="25404"/>
                    <a:pt x="72472" y="25404"/>
                  </a:cubicBezTo>
                  <a:cubicBezTo>
                    <a:pt x="74409" y="25404"/>
                    <a:pt x="76285" y="26207"/>
                    <a:pt x="77633" y="27662"/>
                  </a:cubicBezTo>
                  <a:cubicBezTo>
                    <a:pt x="77615" y="27661"/>
                    <a:pt x="77597" y="27661"/>
                    <a:pt x="77578" y="27661"/>
                  </a:cubicBezTo>
                  <a:cubicBezTo>
                    <a:pt x="75520" y="27661"/>
                    <a:pt x="73598" y="28670"/>
                    <a:pt x="72346" y="30197"/>
                  </a:cubicBezTo>
                  <a:cubicBezTo>
                    <a:pt x="72748" y="26467"/>
                    <a:pt x="69425" y="23154"/>
                    <a:pt x="65707" y="23154"/>
                  </a:cubicBezTo>
                  <a:cubicBezTo>
                    <a:pt x="65692" y="23154"/>
                    <a:pt x="65677" y="23154"/>
                    <a:pt x="65662" y="23154"/>
                  </a:cubicBezTo>
                  <a:cubicBezTo>
                    <a:pt x="67004" y="21705"/>
                    <a:pt x="68876" y="20910"/>
                    <a:pt x="70806" y="20910"/>
                  </a:cubicBezTo>
                  <a:close/>
                  <a:moveTo>
                    <a:pt x="112818" y="23450"/>
                  </a:moveTo>
                  <a:cubicBezTo>
                    <a:pt x="115995" y="23450"/>
                    <a:pt x="119174" y="25529"/>
                    <a:pt x="119218" y="29687"/>
                  </a:cubicBezTo>
                  <a:cubicBezTo>
                    <a:pt x="118738" y="29582"/>
                    <a:pt x="118254" y="29531"/>
                    <a:pt x="117774" y="29531"/>
                  </a:cubicBezTo>
                  <a:cubicBezTo>
                    <a:pt x="115916" y="29531"/>
                    <a:pt x="114117" y="30298"/>
                    <a:pt x="112821" y="31694"/>
                  </a:cubicBezTo>
                  <a:cubicBezTo>
                    <a:pt x="111548" y="30314"/>
                    <a:pt x="109756" y="29534"/>
                    <a:pt x="107874" y="29534"/>
                  </a:cubicBezTo>
                  <a:cubicBezTo>
                    <a:pt x="107391" y="29534"/>
                    <a:pt x="106907" y="29588"/>
                    <a:pt x="106432" y="29687"/>
                  </a:cubicBezTo>
                  <a:cubicBezTo>
                    <a:pt x="106468" y="25529"/>
                    <a:pt x="109642" y="23450"/>
                    <a:pt x="112818" y="23450"/>
                  </a:cubicBezTo>
                  <a:close/>
                  <a:moveTo>
                    <a:pt x="136132" y="23450"/>
                  </a:moveTo>
                  <a:cubicBezTo>
                    <a:pt x="139308" y="23450"/>
                    <a:pt x="142484" y="25529"/>
                    <a:pt x="142525" y="29687"/>
                  </a:cubicBezTo>
                  <a:cubicBezTo>
                    <a:pt x="142051" y="29585"/>
                    <a:pt x="141574" y="29535"/>
                    <a:pt x="141100" y="29535"/>
                  </a:cubicBezTo>
                  <a:cubicBezTo>
                    <a:pt x="139242" y="29535"/>
                    <a:pt x="137437" y="30301"/>
                    <a:pt x="136145" y="31694"/>
                  </a:cubicBezTo>
                  <a:cubicBezTo>
                    <a:pt x="134863" y="30314"/>
                    <a:pt x="133071" y="29534"/>
                    <a:pt x="131190" y="29534"/>
                  </a:cubicBezTo>
                  <a:cubicBezTo>
                    <a:pt x="130706" y="29534"/>
                    <a:pt x="130222" y="29588"/>
                    <a:pt x="129747" y="29687"/>
                  </a:cubicBezTo>
                  <a:cubicBezTo>
                    <a:pt x="129783" y="25529"/>
                    <a:pt x="132957" y="23450"/>
                    <a:pt x="136132" y="23450"/>
                  </a:cubicBezTo>
                  <a:close/>
                  <a:moveTo>
                    <a:pt x="89290" y="23558"/>
                  </a:moveTo>
                  <a:cubicBezTo>
                    <a:pt x="92466" y="23558"/>
                    <a:pt x="95642" y="25636"/>
                    <a:pt x="95679" y="29792"/>
                  </a:cubicBezTo>
                  <a:lnTo>
                    <a:pt x="95679" y="29792"/>
                  </a:lnTo>
                  <a:cubicBezTo>
                    <a:pt x="95202" y="29689"/>
                    <a:pt x="94721" y="29638"/>
                    <a:pt x="94245" y="29638"/>
                  </a:cubicBezTo>
                  <a:cubicBezTo>
                    <a:pt x="92389" y="29638"/>
                    <a:pt x="90595" y="30406"/>
                    <a:pt x="89299" y="31801"/>
                  </a:cubicBezTo>
                  <a:cubicBezTo>
                    <a:pt x="88025" y="30429"/>
                    <a:pt x="86246" y="29642"/>
                    <a:pt x="84376" y="29642"/>
                  </a:cubicBezTo>
                  <a:cubicBezTo>
                    <a:pt x="84365" y="29642"/>
                    <a:pt x="84355" y="29642"/>
                    <a:pt x="84344" y="29642"/>
                  </a:cubicBezTo>
                  <a:cubicBezTo>
                    <a:pt x="83860" y="29642"/>
                    <a:pt x="83376" y="29687"/>
                    <a:pt x="82902" y="29794"/>
                  </a:cubicBezTo>
                  <a:cubicBezTo>
                    <a:pt x="82937" y="25637"/>
                    <a:pt x="86114" y="23558"/>
                    <a:pt x="89290" y="23558"/>
                  </a:cubicBezTo>
                  <a:close/>
                  <a:moveTo>
                    <a:pt x="42335" y="23651"/>
                  </a:moveTo>
                  <a:cubicBezTo>
                    <a:pt x="45511" y="23651"/>
                    <a:pt x="48686" y="25727"/>
                    <a:pt x="48726" y="29884"/>
                  </a:cubicBezTo>
                  <a:cubicBezTo>
                    <a:pt x="48251" y="29782"/>
                    <a:pt x="47772" y="29732"/>
                    <a:pt x="47298" y="29732"/>
                  </a:cubicBezTo>
                  <a:cubicBezTo>
                    <a:pt x="45434" y="29732"/>
                    <a:pt x="43630" y="30499"/>
                    <a:pt x="42337" y="31891"/>
                  </a:cubicBezTo>
                  <a:cubicBezTo>
                    <a:pt x="41056" y="30511"/>
                    <a:pt x="39264" y="29731"/>
                    <a:pt x="37382" y="29731"/>
                  </a:cubicBezTo>
                  <a:cubicBezTo>
                    <a:pt x="36898" y="29731"/>
                    <a:pt x="36415" y="29785"/>
                    <a:pt x="35940" y="29884"/>
                  </a:cubicBezTo>
                  <a:cubicBezTo>
                    <a:pt x="35980" y="25729"/>
                    <a:pt x="39158" y="23651"/>
                    <a:pt x="42335" y="23651"/>
                  </a:cubicBezTo>
                  <a:close/>
                  <a:moveTo>
                    <a:pt x="65651" y="23651"/>
                  </a:moveTo>
                  <a:cubicBezTo>
                    <a:pt x="68826" y="23651"/>
                    <a:pt x="72001" y="25727"/>
                    <a:pt x="72041" y="29884"/>
                  </a:cubicBezTo>
                  <a:cubicBezTo>
                    <a:pt x="71568" y="29782"/>
                    <a:pt x="71091" y="29732"/>
                    <a:pt x="70617" y="29732"/>
                  </a:cubicBezTo>
                  <a:cubicBezTo>
                    <a:pt x="68758" y="29732"/>
                    <a:pt x="66952" y="30499"/>
                    <a:pt x="65653" y="31891"/>
                  </a:cubicBezTo>
                  <a:cubicBezTo>
                    <a:pt x="64371" y="30511"/>
                    <a:pt x="62579" y="29731"/>
                    <a:pt x="60697" y="29731"/>
                  </a:cubicBezTo>
                  <a:cubicBezTo>
                    <a:pt x="60214" y="29731"/>
                    <a:pt x="59730" y="29785"/>
                    <a:pt x="59255" y="29884"/>
                  </a:cubicBezTo>
                  <a:cubicBezTo>
                    <a:pt x="59295" y="25729"/>
                    <a:pt x="62473" y="23651"/>
                    <a:pt x="65651" y="23651"/>
                  </a:cubicBezTo>
                  <a:close/>
                  <a:moveTo>
                    <a:pt x="18808" y="23757"/>
                  </a:moveTo>
                  <a:cubicBezTo>
                    <a:pt x="21978" y="23757"/>
                    <a:pt x="25149" y="25829"/>
                    <a:pt x="25196" y="29978"/>
                  </a:cubicBezTo>
                  <a:lnTo>
                    <a:pt x="25196" y="29978"/>
                  </a:lnTo>
                  <a:cubicBezTo>
                    <a:pt x="24721" y="29876"/>
                    <a:pt x="24243" y="29826"/>
                    <a:pt x="23769" y="29826"/>
                  </a:cubicBezTo>
                  <a:cubicBezTo>
                    <a:pt x="21911" y="29826"/>
                    <a:pt x="20114" y="30592"/>
                    <a:pt x="18825" y="31981"/>
                  </a:cubicBezTo>
                  <a:cubicBezTo>
                    <a:pt x="17544" y="30610"/>
                    <a:pt x="15752" y="29821"/>
                    <a:pt x="13870" y="29821"/>
                  </a:cubicBezTo>
                  <a:cubicBezTo>
                    <a:pt x="13386" y="29830"/>
                    <a:pt x="12902" y="29875"/>
                    <a:pt x="12427" y="29982"/>
                  </a:cubicBezTo>
                  <a:cubicBezTo>
                    <a:pt x="12463" y="25834"/>
                    <a:pt x="15635" y="23757"/>
                    <a:pt x="18808" y="23757"/>
                  </a:cubicBezTo>
                  <a:close/>
                  <a:moveTo>
                    <a:pt x="117967" y="29909"/>
                  </a:moveTo>
                  <a:cubicBezTo>
                    <a:pt x="118392" y="29909"/>
                    <a:pt x="118820" y="29948"/>
                    <a:pt x="119245" y="30027"/>
                  </a:cubicBezTo>
                  <a:cubicBezTo>
                    <a:pt x="118253" y="31208"/>
                    <a:pt x="117671" y="32700"/>
                    <a:pt x="117757" y="34292"/>
                  </a:cubicBezTo>
                  <a:lnTo>
                    <a:pt x="117757" y="34292"/>
                  </a:lnTo>
                  <a:cubicBezTo>
                    <a:pt x="116507" y="32989"/>
                    <a:pt x="114740" y="32159"/>
                    <a:pt x="112880" y="32159"/>
                  </a:cubicBezTo>
                  <a:cubicBezTo>
                    <a:pt x="112860" y="32159"/>
                    <a:pt x="112840" y="32160"/>
                    <a:pt x="112821" y="32160"/>
                  </a:cubicBezTo>
                  <a:cubicBezTo>
                    <a:pt x="114158" y="30712"/>
                    <a:pt x="116031" y="29909"/>
                    <a:pt x="117967" y="29909"/>
                  </a:cubicBezTo>
                  <a:close/>
                  <a:moveTo>
                    <a:pt x="84144" y="30017"/>
                  </a:moveTo>
                  <a:cubicBezTo>
                    <a:pt x="86080" y="30017"/>
                    <a:pt x="87953" y="30820"/>
                    <a:pt x="89290" y="32267"/>
                  </a:cubicBezTo>
                  <a:cubicBezTo>
                    <a:pt x="89271" y="32267"/>
                    <a:pt x="89251" y="32267"/>
                    <a:pt x="89231" y="32267"/>
                  </a:cubicBezTo>
                  <a:cubicBezTo>
                    <a:pt x="87362" y="32267"/>
                    <a:pt x="85595" y="33105"/>
                    <a:pt x="84353" y="34409"/>
                  </a:cubicBezTo>
                  <a:cubicBezTo>
                    <a:pt x="84443" y="32814"/>
                    <a:pt x="83851" y="31317"/>
                    <a:pt x="82866" y="30135"/>
                  </a:cubicBezTo>
                  <a:cubicBezTo>
                    <a:pt x="83291" y="30056"/>
                    <a:pt x="83719" y="30017"/>
                    <a:pt x="84144" y="30017"/>
                  </a:cubicBezTo>
                  <a:close/>
                  <a:moveTo>
                    <a:pt x="94437" y="30017"/>
                  </a:moveTo>
                  <a:cubicBezTo>
                    <a:pt x="94862" y="30017"/>
                    <a:pt x="95289" y="30056"/>
                    <a:pt x="95715" y="30135"/>
                  </a:cubicBezTo>
                  <a:cubicBezTo>
                    <a:pt x="94729" y="31317"/>
                    <a:pt x="94138" y="32814"/>
                    <a:pt x="94228" y="34409"/>
                  </a:cubicBezTo>
                  <a:cubicBezTo>
                    <a:pt x="92977" y="33105"/>
                    <a:pt x="91218" y="32267"/>
                    <a:pt x="89350" y="32267"/>
                  </a:cubicBezTo>
                  <a:cubicBezTo>
                    <a:pt x="89333" y="32267"/>
                    <a:pt x="89316" y="32267"/>
                    <a:pt x="89299" y="32267"/>
                  </a:cubicBezTo>
                  <a:lnTo>
                    <a:pt x="89299" y="32267"/>
                  </a:lnTo>
                  <a:cubicBezTo>
                    <a:pt x="90637" y="30820"/>
                    <a:pt x="92504" y="30017"/>
                    <a:pt x="94437" y="30017"/>
                  </a:cubicBezTo>
                  <a:close/>
                  <a:moveTo>
                    <a:pt x="47484" y="30107"/>
                  </a:moveTo>
                  <a:cubicBezTo>
                    <a:pt x="47908" y="30107"/>
                    <a:pt x="48336" y="30145"/>
                    <a:pt x="48762" y="30224"/>
                  </a:cubicBezTo>
                  <a:cubicBezTo>
                    <a:pt x="47767" y="31407"/>
                    <a:pt x="47185" y="32912"/>
                    <a:pt x="47275" y="34498"/>
                  </a:cubicBezTo>
                  <a:cubicBezTo>
                    <a:pt x="46024" y="33195"/>
                    <a:pt x="44256" y="32357"/>
                    <a:pt x="42396" y="32357"/>
                  </a:cubicBezTo>
                  <a:cubicBezTo>
                    <a:pt x="42377" y="32357"/>
                    <a:pt x="42357" y="32357"/>
                    <a:pt x="42337" y="32357"/>
                  </a:cubicBezTo>
                  <a:cubicBezTo>
                    <a:pt x="43675" y="30909"/>
                    <a:pt x="45548" y="30107"/>
                    <a:pt x="47484" y="30107"/>
                  </a:cubicBezTo>
                  <a:close/>
                  <a:moveTo>
                    <a:pt x="60497" y="30107"/>
                  </a:moveTo>
                  <a:cubicBezTo>
                    <a:pt x="62433" y="30107"/>
                    <a:pt x="64308" y="30911"/>
                    <a:pt x="65653" y="32366"/>
                  </a:cubicBezTo>
                  <a:lnTo>
                    <a:pt x="65653" y="32366"/>
                  </a:lnTo>
                  <a:cubicBezTo>
                    <a:pt x="65650" y="32366"/>
                    <a:pt x="65647" y="32366"/>
                    <a:pt x="65644" y="32366"/>
                  </a:cubicBezTo>
                  <a:cubicBezTo>
                    <a:pt x="65624" y="32366"/>
                    <a:pt x="65604" y="32366"/>
                    <a:pt x="65584" y="32366"/>
                  </a:cubicBezTo>
                  <a:cubicBezTo>
                    <a:pt x="63715" y="32366"/>
                    <a:pt x="61957" y="33195"/>
                    <a:pt x="60706" y="34498"/>
                  </a:cubicBezTo>
                  <a:cubicBezTo>
                    <a:pt x="60796" y="32912"/>
                    <a:pt x="60214" y="31407"/>
                    <a:pt x="59219" y="30224"/>
                  </a:cubicBezTo>
                  <a:cubicBezTo>
                    <a:pt x="59644" y="30145"/>
                    <a:pt x="60072" y="30107"/>
                    <a:pt x="60497" y="30107"/>
                  </a:cubicBezTo>
                  <a:close/>
                  <a:moveTo>
                    <a:pt x="106093" y="25399"/>
                  </a:moveTo>
                  <a:cubicBezTo>
                    <a:pt x="106554" y="25399"/>
                    <a:pt x="107019" y="25445"/>
                    <a:pt x="107480" y="25538"/>
                  </a:cubicBezTo>
                  <a:cubicBezTo>
                    <a:pt x="106477" y="26801"/>
                    <a:pt x="105930" y="28395"/>
                    <a:pt x="106136" y="30070"/>
                  </a:cubicBezTo>
                  <a:lnTo>
                    <a:pt x="106136" y="30070"/>
                  </a:lnTo>
                  <a:cubicBezTo>
                    <a:pt x="106645" y="29957"/>
                    <a:pt x="107158" y="29902"/>
                    <a:pt x="107667" y="29902"/>
                  </a:cubicBezTo>
                  <a:cubicBezTo>
                    <a:pt x="109601" y="29902"/>
                    <a:pt x="111474" y="30700"/>
                    <a:pt x="112821" y="32160"/>
                  </a:cubicBezTo>
                  <a:cubicBezTo>
                    <a:pt x="112802" y="32160"/>
                    <a:pt x="112783" y="32160"/>
                    <a:pt x="112764" y="32160"/>
                  </a:cubicBezTo>
                  <a:cubicBezTo>
                    <a:pt x="110778" y="32160"/>
                    <a:pt x="108911" y="33096"/>
                    <a:pt x="107659" y="34543"/>
                  </a:cubicBezTo>
                  <a:cubicBezTo>
                    <a:pt x="107785" y="32877"/>
                    <a:pt x="107175" y="31300"/>
                    <a:pt x="106127" y="30072"/>
                  </a:cubicBezTo>
                  <a:cubicBezTo>
                    <a:pt x="106130" y="30071"/>
                    <a:pt x="106132" y="30071"/>
                    <a:pt x="106134" y="30070"/>
                  </a:cubicBezTo>
                  <a:lnTo>
                    <a:pt x="106134" y="30070"/>
                  </a:lnTo>
                  <a:lnTo>
                    <a:pt x="106127" y="30063"/>
                  </a:lnTo>
                  <a:cubicBezTo>
                    <a:pt x="104875" y="28607"/>
                    <a:pt x="102990" y="27652"/>
                    <a:pt x="100995" y="27652"/>
                  </a:cubicBezTo>
                  <a:cubicBezTo>
                    <a:pt x="100979" y="27652"/>
                    <a:pt x="100964" y="27652"/>
                    <a:pt x="100948" y="27653"/>
                  </a:cubicBezTo>
                  <a:lnTo>
                    <a:pt x="100948" y="27653"/>
                  </a:lnTo>
                  <a:cubicBezTo>
                    <a:pt x="102286" y="26199"/>
                    <a:pt x="104161" y="25399"/>
                    <a:pt x="106093" y="25399"/>
                  </a:cubicBezTo>
                  <a:close/>
                  <a:moveTo>
                    <a:pt x="13651" y="30209"/>
                  </a:moveTo>
                  <a:cubicBezTo>
                    <a:pt x="15587" y="30209"/>
                    <a:pt x="17458" y="31009"/>
                    <a:pt x="18799" y="32455"/>
                  </a:cubicBezTo>
                  <a:lnTo>
                    <a:pt x="18799" y="32455"/>
                  </a:lnTo>
                  <a:cubicBezTo>
                    <a:pt x="18788" y="32455"/>
                    <a:pt x="18777" y="32455"/>
                    <a:pt x="18766" y="32455"/>
                  </a:cubicBezTo>
                  <a:cubicBezTo>
                    <a:pt x="16897" y="32455"/>
                    <a:pt x="15129" y="33294"/>
                    <a:pt x="13888" y="34597"/>
                  </a:cubicBezTo>
                  <a:cubicBezTo>
                    <a:pt x="13968" y="33002"/>
                    <a:pt x="13386" y="31497"/>
                    <a:pt x="12391" y="30323"/>
                  </a:cubicBezTo>
                  <a:cubicBezTo>
                    <a:pt x="12811" y="30247"/>
                    <a:pt x="13233" y="30209"/>
                    <a:pt x="13651" y="30209"/>
                  </a:cubicBezTo>
                  <a:close/>
                  <a:moveTo>
                    <a:pt x="23971" y="30205"/>
                  </a:moveTo>
                  <a:cubicBezTo>
                    <a:pt x="24396" y="30205"/>
                    <a:pt x="24824" y="30244"/>
                    <a:pt x="25250" y="30323"/>
                  </a:cubicBezTo>
                  <a:cubicBezTo>
                    <a:pt x="24255" y="31497"/>
                    <a:pt x="23673" y="33002"/>
                    <a:pt x="23753" y="34597"/>
                  </a:cubicBezTo>
                  <a:cubicBezTo>
                    <a:pt x="22512" y="33294"/>
                    <a:pt x="20744" y="32455"/>
                    <a:pt x="18884" y="32455"/>
                  </a:cubicBezTo>
                  <a:cubicBezTo>
                    <a:pt x="18864" y="32455"/>
                    <a:pt x="18845" y="32455"/>
                    <a:pt x="18825" y="32455"/>
                  </a:cubicBezTo>
                  <a:cubicBezTo>
                    <a:pt x="20162" y="31008"/>
                    <a:pt x="22036" y="30205"/>
                    <a:pt x="23971" y="30205"/>
                  </a:cubicBezTo>
                  <a:close/>
                  <a:moveTo>
                    <a:pt x="35606" y="25605"/>
                  </a:moveTo>
                  <a:cubicBezTo>
                    <a:pt x="36068" y="25605"/>
                    <a:pt x="36534" y="25651"/>
                    <a:pt x="36997" y="25744"/>
                  </a:cubicBezTo>
                  <a:cubicBezTo>
                    <a:pt x="35993" y="26999"/>
                    <a:pt x="35438" y="28593"/>
                    <a:pt x="35644" y="30269"/>
                  </a:cubicBezTo>
                  <a:cubicBezTo>
                    <a:pt x="36150" y="30158"/>
                    <a:pt x="36661" y="30103"/>
                    <a:pt x="37168" y="30103"/>
                  </a:cubicBezTo>
                  <a:cubicBezTo>
                    <a:pt x="39104" y="30103"/>
                    <a:pt x="40980" y="30899"/>
                    <a:pt x="42329" y="32357"/>
                  </a:cubicBezTo>
                  <a:lnTo>
                    <a:pt x="42329" y="32357"/>
                  </a:lnTo>
                  <a:cubicBezTo>
                    <a:pt x="42313" y="32357"/>
                    <a:pt x="42297" y="32357"/>
                    <a:pt x="42282" y="32357"/>
                  </a:cubicBezTo>
                  <a:cubicBezTo>
                    <a:pt x="40295" y="32357"/>
                    <a:pt x="38428" y="33302"/>
                    <a:pt x="37176" y="34749"/>
                  </a:cubicBezTo>
                  <a:cubicBezTo>
                    <a:pt x="37302" y="33074"/>
                    <a:pt x="36692" y="31497"/>
                    <a:pt x="35644" y="30269"/>
                  </a:cubicBezTo>
                  <a:cubicBezTo>
                    <a:pt x="34392" y="28813"/>
                    <a:pt x="32507" y="27858"/>
                    <a:pt x="30511" y="27858"/>
                  </a:cubicBezTo>
                  <a:cubicBezTo>
                    <a:pt x="30496" y="27858"/>
                    <a:pt x="30480" y="27859"/>
                    <a:pt x="30465" y="27859"/>
                  </a:cubicBezTo>
                  <a:lnTo>
                    <a:pt x="30465" y="27859"/>
                  </a:lnTo>
                  <a:cubicBezTo>
                    <a:pt x="31803" y="26405"/>
                    <a:pt x="33672" y="25605"/>
                    <a:pt x="35606" y="25605"/>
                  </a:cubicBezTo>
                  <a:close/>
                  <a:moveTo>
                    <a:pt x="124475" y="28056"/>
                  </a:moveTo>
                  <a:cubicBezTo>
                    <a:pt x="127650" y="28056"/>
                    <a:pt x="130827" y="30135"/>
                    <a:pt x="130867" y="34292"/>
                  </a:cubicBezTo>
                  <a:cubicBezTo>
                    <a:pt x="130389" y="34187"/>
                    <a:pt x="129906" y="34136"/>
                    <a:pt x="129427" y="34136"/>
                  </a:cubicBezTo>
                  <a:cubicBezTo>
                    <a:pt x="127574" y="34136"/>
                    <a:pt x="125776" y="34904"/>
                    <a:pt x="124487" y="36299"/>
                  </a:cubicBezTo>
                  <a:cubicBezTo>
                    <a:pt x="123213" y="34927"/>
                    <a:pt x="121434" y="34140"/>
                    <a:pt x="119564" y="34140"/>
                  </a:cubicBezTo>
                  <a:cubicBezTo>
                    <a:pt x="119553" y="34140"/>
                    <a:pt x="119543" y="34140"/>
                    <a:pt x="119532" y="34140"/>
                  </a:cubicBezTo>
                  <a:cubicBezTo>
                    <a:pt x="119048" y="34140"/>
                    <a:pt x="118564" y="34185"/>
                    <a:pt x="118089" y="34292"/>
                  </a:cubicBezTo>
                  <a:cubicBezTo>
                    <a:pt x="118125" y="30135"/>
                    <a:pt x="121299" y="28056"/>
                    <a:pt x="124475" y="28056"/>
                  </a:cubicBezTo>
                  <a:close/>
                  <a:moveTo>
                    <a:pt x="100943" y="28163"/>
                  </a:moveTo>
                  <a:cubicBezTo>
                    <a:pt x="104120" y="28163"/>
                    <a:pt x="107296" y="30242"/>
                    <a:pt x="107337" y="34400"/>
                  </a:cubicBezTo>
                  <a:cubicBezTo>
                    <a:pt x="106858" y="34295"/>
                    <a:pt x="106375" y="34244"/>
                    <a:pt x="105896" y="34244"/>
                  </a:cubicBezTo>
                  <a:cubicBezTo>
                    <a:pt x="104045" y="34244"/>
                    <a:pt x="102248" y="35008"/>
                    <a:pt x="100952" y="36393"/>
                  </a:cubicBezTo>
                  <a:lnTo>
                    <a:pt x="100952" y="36393"/>
                  </a:lnTo>
                  <a:cubicBezTo>
                    <a:pt x="99679" y="35024"/>
                    <a:pt x="97893" y="34247"/>
                    <a:pt x="96025" y="34247"/>
                  </a:cubicBezTo>
                  <a:cubicBezTo>
                    <a:pt x="96014" y="34247"/>
                    <a:pt x="96004" y="34247"/>
                    <a:pt x="95993" y="34248"/>
                  </a:cubicBezTo>
                  <a:cubicBezTo>
                    <a:pt x="95509" y="34248"/>
                    <a:pt x="95025" y="34292"/>
                    <a:pt x="94550" y="34400"/>
                  </a:cubicBezTo>
                  <a:cubicBezTo>
                    <a:pt x="94590" y="30242"/>
                    <a:pt x="97767" y="28163"/>
                    <a:pt x="100943" y="28163"/>
                  </a:cubicBezTo>
                  <a:close/>
                  <a:moveTo>
                    <a:pt x="77631" y="28160"/>
                  </a:moveTo>
                  <a:cubicBezTo>
                    <a:pt x="80803" y="28160"/>
                    <a:pt x="83975" y="30235"/>
                    <a:pt x="84021" y="34387"/>
                  </a:cubicBezTo>
                  <a:lnTo>
                    <a:pt x="84021" y="34387"/>
                  </a:lnTo>
                  <a:cubicBezTo>
                    <a:pt x="83552" y="34288"/>
                    <a:pt x="83080" y="34239"/>
                    <a:pt x="82612" y="34239"/>
                  </a:cubicBezTo>
                  <a:cubicBezTo>
                    <a:pt x="80751" y="34239"/>
                    <a:pt x="78950" y="35006"/>
                    <a:pt x="77651" y="36398"/>
                  </a:cubicBezTo>
                  <a:cubicBezTo>
                    <a:pt x="76377" y="35026"/>
                    <a:pt x="74589" y="34247"/>
                    <a:pt x="72710" y="34247"/>
                  </a:cubicBezTo>
                  <a:cubicBezTo>
                    <a:pt x="72699" y="34247"/>
                    <a:pt x="72688" y="34247"/>
                    <a:pt x="72678" y="34248"/>
                  </a:cubicBezTo>
                  <a:cubicBezTo>
                    <a:pt x="72194" y="34248"/>
                    <a:pt x="71710" y="34292"/>
                    <a:pt x="71235" y="34400"/>
                  </a:cubicBezTo>
                  <a:cubicBezTo>
                    <a:pt x="71275" y="30241"/>
                    <a:pt x="74454" y="28160"/>
                    <a:pt x="77631" y="28160"/>
                  </a:cubicBezTo>
                  <a:close/>
                  <a:moveTo>
                    <a:pt x="53992" y="28260"/>
                  </a:moveTo>
                  <a:cubicBezTo>
                    <a:pt x="57167" y="28260"/>
                    <a:pt x="60343" y="30336"/>
                    <a:pt x="60384" y="34488"/>
                  </a:cubicBezTo>
                  <a:lnTo>
                    <a:pt x="60384" y="34488"/>
                  </a:lnTo>
                  <a:cubicBezTo>
                    <a:pt x="59912" y="34387"/>
                    <a:pt x="59436" y="34338"/>
                    <a:pt x="58965" y="34338"/>
                  </a:cubicBezTo>
                  <a:cubicBezTo>
                    <a:pt x="57104" y="34338"/>
                    <a:pt x="55304" y="35104"/>
                    <a:pt x="54004" y="36497"/>
                  </a:cubicBezTo>
                  <a:cubicBezTo>
                    <a:pt x="52723" y="35117"/>
                    <a:pt x="50931" y="34337"/>
                    <a:pt x="49049" y="34337"/>
                  </a:cubicBezTo>
                  <a:cubicBezTo>
                    <a:pt x="48565" y="34337"/>
                    <a:pt x="48081" y="34391"/>
                    <a:pt x="47606" y="34489"/>
                  </a:cubicBezTo>
                  <a:cubicBezTo>
                    <a:pt x="47642" y="30336"/>
                    <a:pt x="50816" y="28260"/>
                    <a:pt x="53992" y="28260"/>
                  </a:cubicBezTo>
                  <a:close/>
                  <a:moveTo>
                    <a:pt x="7166" y="28348"/>
                  </a:moveTo>
                  <a:cubicBezTo>
                    <a:pt x="10341" y="28348"/>
                    <a:pt x="13516" y="30427"/>
                    <a:pt x="13556" y="34588"/>
                  </a:cubicBezTo>
                  <a:cubicBezTo>
                    <a:pt x="13083" y="34486"/>
                    <a:pt x="12605" y="34436"/>
                    <a:pt x="12131" y="34436"/>
                  </a:cubicBezTo>
                  <a:cubicBezTo>
                    <a:pt x="10273" y="34436"/>
                    <a:pt x="8469" y="35201"/>
                    <a:pt x="7176" y="36586"/>
                  </a:cubicBezTo>
                  <a:cubicBezTo>
                    <a:pt x="5893" y="35223"/>
                    <a:pt x="4106" y="34445"/>
                    <a:pt x="2227" y="34445"/>
                  </a:cubicBezTo>
                  <a:cubicBezTo>
                    <a:pt x="2216" y="34445"/>
                    <a:pt x="2205" y="34445"/>
                    <a:pt x="2194" y="34445"/>
                  </a:cubicBezTo>
                  <a:lnTo>
                    <a:pt x="2212" y="34427"/>
                  </a:lnTo>
                  <a:cubicBezTo>
                    <a:pt x="1728" y="34427"/>
                    <a:pt x="1245" y="34481"/>
                    <a:pt x="770" y="34588"/>
                  </a:cubicBezTo>
                  <a:cubicBezTo>
                    <a:pt x="810" y="30429"/>
                    <a:pt x="3988" y="28348"/>
                    <a:pt x="7166" y="28348"/>
                  </a:cubicBezTo>
                  <a:close/>
                  <a:moveTo>
                    <a:pt x="30465" y="28364"/>
                  </a:moveTo>
                  <a:cubicBezTo>
                    <a:pt x="33638" y="28364"/>
                    <a:pt x="36811" y="30439"/>
                    <a:pt x="36854" y="34593"/>
                  </a:cubicBezTo>
                  <a:lnTo>
                    <a:pt x="36854" y="34593"/>
                  </a:lnTo>
                  <a:cubicBezTo>
                    <a:pt x="36384" y="34494"/>
                    <a:pt x="35912" y="34445"/>
                    <a:pt x="35443" y="34445"/>
                  </a:cubicBezTo>
                  <a:cubicBezTo>
                    <a:pt x="33580" y="34445"/>
                    <a:pt x="31775" y="35212"/>
                    <a:pt x="30483" y="36604"/>
                  </a:cubicBezTo>
                  <a:cubicBezTo>
                    <a:pt x="29201" y="35224"/>
                    <a:pt x="27409" y="34445"/>
                    <a:pt x="25528" y="34445"/>
                  </a:cubicBezTo>
                  <a:cubicBezTo>
                    <a:pt x="25044" y="34445"/>
                    <a:pt x="24560" y="34498"/>
                    <a:pt x="24085" y="34597"/>
                  </a:cubicBezTo>
                  <a:cubicBezTo>
                    <a:pt x="24116" y="30443"/>
                    <a:pt x="27290" y="28364"/>
                    <a:pt x="30465" y="28364"/>
                  </a:cubicBezTo>
                  <a:close/>
                  <a:moveTo>
                    <a:pt x="119327" y="34515"/>
                  </a:moveTo>
                  <a:cubicBezTo>
                    <a:pt x="121267" y="34515"/>
                    <a:pt x="123141" y="35318"/>
                    <a:pt x="124478" y="36765"/>
                  </a:cubicBezTo>
                  <a:cubicBezTo>
                    <a:pt x="124458" y="36765"/>
                    <a:pt x="124439" y="36765"/>
                    <a:pt x="124419" y="36765"/>
                  </a:cubicBezTo>
                  <a:cubicBezTo>
                    <a:pt x="122550" y="36765"/>
                    <a:pt x="120782" y="37604"/>
                    <a:pt x="119541" y="38907"/>
                  </a:cubicBezTo>
                  <a:cubicBezTo>
                    <a:pt x="119622" y="37312"/>
                    <a:pt x="119039" y="35816"/>
                    <a:pt x="118045" y="34633"/>
                  </a:cubicBezTo>
                  <a:cubicBezTo>
                    <a:pt x="118472" y="34554"/>
                    <a:pt x="118901" y="34515"/>
                    <a:pt x="119327" y="34515"/>
                  </a:cubicBezTo>
                  <a:close/>
                  <a:moveTo>
                    <a:pt x="129624" y="34515"/>
                  </a:moveTo>
                  <a:cubicBezTo>
                    <a:pt x="130049" y="34515"/>
                    <a:pt x="130477" y="34554"/>
                    <a:pt x="130903" y="34633"/>
                  </a:cubicBezTo>
                  <a:cubicBezTo>
                    <a:pt x="129908" y="35816"/>
                    <a:pt x="129326" y="37312"/>
                    <a:pt x="129415" y="38907"/>
                  </a:cubicBezTo>
                  <a:cubicBezTo>
                    <a:pt x="128165" y="37604"/>
                    <a:pt x="126397" y="36765"/>
                    <a:pt x="124537" y="36765"/>
                  </a:cubicBezTo>
                  <a:cubicBezTo>
                    <a:pt x="124517" y="36765"/>
                    <a:pt x="124498" y="36765"/>
                    <a:pt x="124478" y="36765"/>
                  </a:cubicBezTo>
                  <a:cubicBezTo>
                    <a:pt x="125815" y="35318"/>
                    <a:pt x="127689" y="34515"/>
                    <a:pt x="129624" y="34515"/>
                  </a:cubicBezTo>
                  <a:close/>
                  <a:moveTo>
                    <a:pt x="82770" y="34620"/>
                  </a:moveTo>
                  <a:cubicBezTo>
                    <a:pt x="83198" y="34620"/>
                    <a:pt x="83629" y="34660"/>
                    <a:pt x="84057" y="34740"/>
                  </a:cubicBezTo>
                  <a:cubicBezTo>
                    <a:pt x="83556" y="35341"/>
                    <a:pt x="83152" y="36031"/>
                    <a:pt x="82893" y="36765"/>
                  </a:cubicBezTo>
                  <a:lnTo>
                    <a:pt x="82875" y="36765"/>
                  </a:lnTo>
                  <a:cubicBezTo>
                    <a:pt x="82633" y="37473"/>
                    <a:pt x="82534" y="38208"/>
                    <a:pt x="82570" y="38952"/>
                  </a:cubicBezTo>
                  <a:cubicBezTo>
                    <a:pt x="81324" y="37644"/>
                    <a:pt x="79559" y="36810"/>
                    <a:pt x="77695" y="36810"/>
                  </a:cubicBezTo>
                  <a:cubicBezTo>
                    <a:pt x="79026" y="35399"/>
                    <a:pt x="80871" y="34620"/>
                    <a:pt x="82770" y="34620"/>
                  </a:cubicBezTo>
                  <a:close/>
                  <a:moveTo>
                    <a:pt x="95806" y="34620"/>
                  </a:moveTo>
                  <a:cubicBezTo>
                    <a:pt x="97710" y="34620"/>
                    <a:pt x="99556" y="35399"/>
                    <a:pt x="100894" y="36810"/>
                  </a:cubicBezTo>
                  <a:cubicBezTo>
                    <a:pt x="99021" y="36810"/>
                    <a:pt x="97256" y="37644"/>
                    <a:pt x="96011" y="38952"/>
                  </a:cubicBezTo>
                  <a:cubicBezTo>
                    <a:pt x="96047" y="38208"/>
                    <a:pt x="95948" y="37473"/>
                    <a:pt x="95706" y="36765"/>
                  </a:cubicBezTo>
                  <a:lnTo>
                    <a:pt x="95679" y="36765"/>
                  </a:lnTo>
                  <a:cubicBezTo>
                    <a:pt x="95419" y="36031"/>
                    <a:pt x="95025" y="35341"/>
                    <a:pt x="94514" y="34740"/>
                  </a:cubicBezTo>
                  <a:cubicBezTo>
                    <a:pt x="94944" y="34660"/>
                    <a:pt x="95377" y="34620"/>
                    <a:pt x="95806" y="34620"/>
                  </a:cubicBezTo>
                  <a:close/>
                  <a:moveTo>
                    <a:pt x="59142" y="34720"/>
                  </a:moveTo>
                  <a:cubicBezTo>
                    <a:pt x="59570" y="34720"/>
                    <a:pt x="60000" y="34759"/>
                    <a:pt x="60429" y="34839"/>
                  </a:cubicBezTo>
                  <a:cubicBezTo>
                    <a:pt x="59434" y="36022"/>
                    <a:pt x="58852" y="37518"/>
                    <a:pt x="58941" y="39113"/>
                  </a:cubicBezTo>
                  <a:cubicBezTo>
                    <a:pt x="57691" y="37810"/>
                    <a:pt x="55923" y="36971"/>
                    <a:pt x="54063" y="36971"/>
                  </a:cubicBezTo>
                  <a:cubicBezTo>
                    <a:pt x="54043" y="36971"/>
                    <a:pt x="54024" y="36971"/>
                    <a:pt x="54004" y="36972"/>
                  </a:cubicBezTo>
                  <a:cubicBezTo>
                    <a:pt x="53984" y="36971"/>
                    <a:pt x="53964" y="36971"/>
                    <a:pt x="53945" y="36971"/>
                  </a:cubicBezTo>
                  <a:cubicBezTo>
                    <a:pt x="52076" y="36971"/>
                    <a:pt x="50308" y="37810"/>
                    <a:pt x="49067" y="39113"/>
                  </a:cubicBezTo>
                  <a:cubicBezTo>
                    <a:pt x="49147" y="37518"/>
                    <a:pt x="48565" y="36022"/>
                    <a:pt x="47579" y="34839"/>
                  </a:cubicBezTo>
                  <a:cubicBezTo>
                    <a:pt x="48004" y="34760"/>
                    <a:pt x="48431" y="34721"/>
                    <a:pt x="48855" y="34721"/>
                  </a:cubicBezTo>
                  <a:cubicBezTo>
                    <a:pt x="50785" y="34721"/>
                    <a:pt x="52658" y="35523"/>
                    <a:pt x="53995" y="36963"/>
                  </a:cubicBezTo>
                  <a:lnTo>
                    <a:pt x="54004" y="36963"/>
                  </a:lnTo>
                  <a:cubicBezTo>
                    <a:pt x="55339" y="35517"/>
                    <a:pt x="57210" y="34720"/>
                    <a:pt x="59142" y="34720"/>
                  </a:cubicBezTo>
                  <a:close/>
                  <a:moveTo>
                    <a:pt x="12301" y="34821"/>
                  </a:moveTo>
                  <a:cubicBezTo>
                    <a:pt x="12724" y="34821"/>
                    <a:pt x="13150" y="34859"/>
                    <a:pt x="13574" y="34938"/>
                  </a:cubicBezTo>
                  <a:cubicBezTo>
                    <a:pt x="13063" y="35538"/>
                    <a:pt x="12669" y="36228"/>
                    <a:pt x="12409" y="36972"/>
                  </a:cubicBezTo>
                  <a:lnTo>
                    <a:pt x="12382" y="36972"/>
                  </a:lnTo>
                  <a:cubicBezTo>
                    <a:pt x="12141" y="37670"/>
                    <a:pt x="12042" y="38414"/>
                    <a:pt x="12087" y="39149"/>
                  </a:cubicBezTo>
                  <a:cubicBezTo>
                    <a:pt x="10841" y="37850"/>
                    <a:pt x="9076" y="37007"/>
                    <a:pt x="7212" y="37007"/>
                  </a:cubicBezTo>
                  <a:cubicBezTo>
                    <a:pt x="8547" y="35599"/>
                    <a:pt x="10392" y="34821"/>
                    <a:pt x="12301" y="34821"/>
                  </a:cubicBezTo>
                  <a:close/>
                  <a:moveTo>
                    <a:pt x="25305" y="34821"/>
                  </a:moveTo>
                  <a:cubicBezTo>
                    <a:pt x="27216" y="34821"/>
                    <a:pt x="29067" y="35599"/>
                    <a:pt x="30402" y="37007"/>
                  </a:cubicBezTo>
                  <a:cubicBezTo>
                    <a:pt x="28538" y="37007"/>
                    <a:pt x="26764" y="37841"/>
                    <a:pt x="25519" y="39149"/>
                  </a:cubicBezTo>
                  <a:cubicBezTo>
                    <a:pt x="25563" y="38414"/>
                    <a:pt x="25456" y="37670"/>
                    <a:pt x="25223" y="36972"/>
                  </a:cubicBezTo>
                  <a:lnTo>
                    <a:pt x="25196" y="36972"/>
                  </a:lnTo>
                  <a:cubicBezTo>
                    <a:pt x="24936" y="36228"/>
                    <a:pt x="24542" y="35538"/>
                    <a:pt x="24031" y="34938"/>
                  </a:cubicBezTo>
                  <a:cubicBezTo>
                    <a:pt x="24455" y="34859"/>
                    <a:pt x="24882" y="34821"/>
                    <a:pt x="25305" y="34821"/>
                  </a:cubicBezTo>
                  <a:close/>
                  <a:moveTo>
                    <a:pt x="106096" y="34617"/>
                  </a:moveTo>
                  <a:cubicBezTo>
                    <a:pt x="106559" y="34617"/>
                    <a:pt x="107026" y="34664"/>
                    <a:pt x="107489" y="34758"/>
                  </a:cubicBezTo>
                  <a:cubicBezTo>
                    <a:pt x="106495" y="35995"/>
                    <a:pt x="105948" y="37563"/>
                    <a:pt x="106127" y="39212"/>
                  </a:cubicBezTo>
                  <a:cubicBezTo>
                    <a:pt x="104873" y="37760"/>
                    <a:pt x="103000" y="36810"/>
                    <a:pt x="101011" y="36810"/>
                  </a:cubicBezTo>
                  <a:cubicBezTo>
                    <a:pt x="102344" y="35398"/>
                    <a:pt x="104192" y="34617"/>
                    <a:pt x="106096" y="34617"/>
                  </a:cubicBezTo>
                  <a:close/>
                  <a:moveTo>
                    <a:pt x="70794" y="30109"/>
                  </a:moveTo>
                  <a:cubicBezTo>
                    <a:pt x="71289" y="30109"/>
                    <a:pt x="71788" y="30161"/>
                    <a:pt x="72283" y="30269"/>
                  </a:cubicBezTo>
                  <a:cubicBezTo>
                    <a:pt x="71289" y="31524"/>
                    <a:pt x="70742" y="33110"/>
                    <a:pt x="70939" y="34785"/>
                  </a:cubicBezTo>
                  <a:lnTo>
                    <a:pt x="70957" y="34785"/>
                  </a:lnTo>
                  <a:cubicBezTo>
                    <a:pt x="71462" y="34672"/>
                    <a:pt x="71973" y="34617"/>
                    <a:pt x="72479" y="34617"/>
                  </a:cubicBezTo>
                  <a:cubicBezTo>
                    <a:pt x="74381" y="34617"/>
                    <a:pt x="76233" y="35395"/>
                    <a:pt x="77570" y="36810"/>
                  </a:cubicBezTo>
                  <a:cubicBezTo>
                    <a:pt x="75527" y="36810"/>
                    <a:pt x="73601" y="37814"/>
                    <a:pt x="72346" y="39337"/>
                  </a:cubicBezTo>
                  <a:cubicBezTo>
                    <a:pt x="72694" y="35639"/>
                    <a:pt x="69398" y="32366"/>
                    <a:pt x="65704" y="32366"/>
                  </a:cubicBezTo>
                  <a:cubicBezTo>
                    <a:pt x="65687" y="32366"/>
                    <a:pt x="65670" y="32366"/>
                    <a:pt x="65653" y="32366"/>
                  </a:cubicBezTo>
                  <a:lnTo>
                    <a:pt x="65653" y="32366"/>
                  </a:lnTo>
                  <a:cubicBezTo>
                    <a:pt x="66994" y="30911"/>
                    <a:pt x="68863" y="30109"/>
                    <a:pt x="70794" y="30109"/>
                  </a:cubicBezTo>
                  <a:close/>
                  <a:moveTo>
                    <a:pt x="35613" y="34809"/>
                  </a:moveTo>
                  <a:cubicBezTo>
                    <a:pt x="36073" y="34809"/>
                    <a:pt x="36537" y="34854"/>
                    <a:pt x="36997" y="34946"/>
                  </a:cubicBezTo>
                  <a:cubicBezTo>
                    <a:pt x="36013" y="36189"/>
                    <a:pt x="35458" y="37762"/>
                    <a:pt x="35634" y="39407"/>
                  </a:cubicBezTo>
                  <a:lnTo>
                    <a:pt x="35634" y="39407"/>
                  </a:lnTo>
                  <a:cubicBezTo>
                    <a:pt x="34388" y="37948"/>
                    <a:pt x="32507" y="36998"/>
                    <a:pt x="30519" y="36998"/>
                  </a:cubicBezTo>
                  <a:cubicBezTo>
                    <a:pt x="31861" y="35584"/>
                    <a:pt x="33709" y="34809"/>
                    <a:pt x="35613" y="34809"/>
                  </a:cubicBezTo>
                  <a:close/>
                  <a:moveTo>
                    <a:pt x="136132" y="32662"/>
                  </a:moveTo>
                  <a:cubicBezTo>
                    <a:pt x="139308" y="32662"/>
                    <a:pt x="142484" y="34740"/>
                    <a:pt x="142525" y="38898"/>
                  </a:cubicBezTo>
                  <a:cubicBezTo>
                    <a:pt x="142046" y="38793"/>
                    <a:pt x="141563" y="38742"/>
                    <a:pt x="141084" y="38742"/>
                  </a:cubicBezTo>
                  <a:cubicBezTo>
                    <a:pt x="139231" y="38742"/>
                    <a:pt x="137433" y="39508"/>
                    <a:pt x="136145" y="40896"/>
                  </a:cubicBezTo>
                  <a:cubicBezTo>
                    <a:pt x="134863" y="39525"/>
                    <a:pt x="133071" y="38737"/>
                    <a:pt x="131190" y="38737"/>
                  </a:cubicBezTo>
                  <a:cubicBezTo>
                    <a:pt x="130706" y="38737"/>
                    <a:pt x="130222" y="38791"/>
                    <a:pt x="129747" y="38898"/>
                  </a:cubicBezTo>
                  <a:cubicBezTo>
                    <a:pt x="129783" y="34740"/>
                    <a:pt x="132957" y="32662"/>
                    <a:pt x="136132" y="32662"/>
                  </a:cubicBezTo>
                  <a:close/>
                  <a:moveTo>
                    <a:pt x="112818" y="32662"/>
                  </a:moveTo>
                  <a:cubicBezTo>
                    <a:pt x="115995" y="32662"/>
                    <a:pt x="119174" y="34740"/>
                    <a:pt x="119218" y="38898"/>
                  </a:cubicBezTo>
                  <a:cubicBezTo>
                    <a:pt x="118738" y="38793"/>
                    <a:pt x="118254" y="38742"/>
                    <a:pt x="117774" y="38742"/>
                  </a:cubicBezTo>
                  <a:cubicBezTo>
                    <a:pt x="115916" y="38742"/>
                    <a:pt x="114117" y="39510"/>
                    <a:pt x="112821" y="40905"/>
                  </a:cubicBezTo>
                  <a:cubicBezTo>
                    <a:pt x="111548" y="39525"/>
                    <a:pt x="109756" y="38746"/>
                    <a:pt x="107874" y="38746"/>
                  </a:cubicBezTo>
                  <a:cubicBezTo>
                    <a:pt x="107391" y="38746"/>
                    <a:pt x="106907" y="38791"/>
                    <a:pt x="106432" y="38898"/>
                  </a:cubicBezTo>
                  <a:cubicBezTo>
                    <a:pt x="106468" y="34740"/>
                    <a:pt x="109642" y="32662"/>
                    <a:pt x="112818" y="32662"/>
                  </a:cubicBezTo>
                  <a:close/>
                  <a:moveTo>
                    <a:pt x="89290" y="32762"/>
                  </a:moveTo>
                  <a:cubicBezTo>
                    <a:pt x="91871" y="32762"/>
                    <a:pt x="94452" y="34136"/>
                    <a:pt x="95348" y="36882"/>
                  </a:cubicBezTo>
                  <a:lnTo>
                    <a:pt x="95375" y="36882"/>
                  </a:lnTo>
                  <a:cubicBezTo>
                    <a:pt x="95572" y="37545"/>
                    <a:pt x="95679" y="38235"/>
                    <a:pt x="95688" y="38934"/>
                  </a:cubicBezTo>
                  <a:cubicBezTo>
                    <a:pt x="95213" y="38832"/>
                    <a:pt x="94735" y="38782"/>
                    <a:pt x="94260" y="38782"/>
                  </a:cubicBezTo>
                  <a:cubicBezTo>
                    <a:pt x="92399" y="38782"/>
                    <a:pt x="90599" y="39549"/>
                    <a:pt x="89299" y="40941"/>
                  </a:cubicBezTo>
                  <a:cubicBezTo>
                    <a:pt x="88018" y="39561"/>
                    <a:pt x="86226" y="38782"/>
                    <a:pt x="84344" y="38782"/>
                  </a:cubicBezTo>
                  <a:cubicBezTo>
                    <a:pt x="83860" y="38782"/>
                    <a:pt x="83376" y="38835"/>
                    <a:pt x="82902" y="38934"/>
                  </a:cubicBezTo>
                  <a:cubicBezTo>
                    <a:pt x="82902" y="38235"/>
                    <a:pt x="83009" y="37545"/>
                    <a:pt x="83215" y="36882"/>
                  </a:cubicBezTo>
                  <a:lnTo>
                    <a:pt x="83233" y="36882"/>
                  </a:lnTo>
                  <a:cubicBezTo>
                    <a:pt x="84129" y="34136"/>
                    <a:pt x="86710" y="32762"/>
                    <a:pt x="89290" y="32762"/>
                  </a:cubicBezTo>
                  <a:close/>
                  <a:moveTo>
                    <a:pt x="42338" y="32863"/>
                  </a:moveTo>
                  <a:cubicBezTo>
                    <a:pt x="45512" y="32863"/>
                    <a:pt x="48684" y="34938"/>
                    <a:pt x="48726" y="39091"/>
                  </a:cubicBezTo>
                  <a:lnTo>
                    <a:pt x="48726" y="39091"/>
                  </a:lnTo>
                  <a:cubicBezTo>
                    <a:pt x="48257" y="38992"/>
                    <a:pt x="47785" y="38943"/>
                    <a:pt x="47316" y="38943"/>
                  </a:cubicBezTo>
                  <a:cubicBezTo>
                    <a:pt x="45455" y="38943"/>
                    <a:pt x="43655" y="39710"/>
                    <a:pt x="42355" y="41102"/>
                  </a:cubicBezTo>
                  <a:cubicBezTo>
                    <a:pt x="41081" y="39730"/>
                    <a:pt x="39293" y="38952"/>
                    <a:pt x="37414" y="38952"/>
                  </a:cubicBezTo>
                  <a:cubicBezTo>
                    <a:pt x="37404" y="38952"/>
                    <a:pt x="37393" y="38952"/>
                    <a:pt x="37382" y="38952"/>
                  </a:cubicBezTo>
                  <a:cubicBezTo>
                    <a:pt x="36898" y="38952"/>
                    <a:pt x="36415" y="38997"/>
                    <a:pt x="35940" y="39104"/>
                  </a:cubicBezTo>
                  <a:cubicBezTo>
                    <a:pt x="35980" y="34944"/>
                    <a:pt x="39160" y="32863"/>
                    <a:pt x="42338" y="32863"/>
                  </a:cubicBezTo>
                  <a:close/>
                  <a:moveTo>
                    <a:pt x="65648" y="32868"/>
                  </a:moveTo>
                  <a:cubicBezTo>
                    <a:pt x="68825" y="32868"/>
                    <a:pt x="72001" y="34946"/>
                    <a:pt x="72041" y="39104"/>
                  </a:cubicBezTo>
                  <a:cubicBezTo>
                    <a:pt x="71563" y="38999"/>
                    <a:pt x="71081" y="38948"/>
                    <a:pt x="70602" y="38948"/>
                  </a:cubicBezTo>
                  <a:cubicBezTo>
                    <a:pt x="68748" y="38948"/>
                    <a:pt x="66949" y="39716"/>
                    <a:pt x="65653" y="41111"/>
                  </a:cubicBezTo>
                  <a:cubicBezTo>
                    <a:pt x="64371" y="39731"/>
                    <a:pt x="62579" y="38952"/>
                    <a:pt x="60697" y="38952"/>
                  </a:cubicBezTo>
                  <a:cubicBezTo>
                    <a:pt x="60214" y="38952"/>
                    <a:pt x="59730" y="38997"/>
                    <a:pt x="59255" y="39104"/>
                  </a:cubicBezTo>
                  <a:cubicBezTo>
                    <a:pt x="59295" y="34946"/>
                    <a:pt x="62472" y="32868"/>
                    <a:pt x="65648" y="32868"/>
                  </a:cubicBezTo>
                  <a:close/>
                  <a:moveTo>
                    <a:pt x="18803" y="32968"/>
                  </a:moveTo>
                  <a:cubicBezTo>
                    <a:pt x="21386" y="32968"/>
                    <a:pt x="23968" y="34342"/>
                    <a:pt x="24864" y="37088"/>
                  </a:cubicBezTo>
                  <a:lnTo>
                    <a:pt x="24882" y="37088"/>
                  </a:lnTo>
                  <a:cubicBezTo>
                    <a:pt x="25088" y="37751"/>
                    <a:pt x="25196" y="38441"/>
                    <a:pt x="25196" y="39140"/>
                  </a:cubicBezTo>
                  <a:cubicBezTo>
                    <a:pt x="24723" y="39038"/>
                    <a:pt x="24246" y="38988"/>
                    <a:pt x="23772" y="38988"/>
                  </a:cubicBezTo>
                  <a:cubicBezTo>
                    <a:pt x="21913" y="38988"/>
                    <a:pt x="20107" y="39755"/>
                    <a:pt x="18807" y="41147"/>
                  </a:cubicBezTo>
                  <a:cubicBezTo>
                    <a:pt x="17526" y="39767"/>
                    <a:pt x="15734" y="38988"/>
                    <a:pt x="13852" y="38988"/>
                  </a:cubicBezTo>
                  <a:cubicBezTo>
                    <a:pt x="13368" y="38988"/>
                    <a:pt x="12884" y="39041"/>
                    <a:pt x="12409" y="39140"/>
                  </a:cubicBezTo>
                  <a:cubicBezTo>
                    <a:pt x="12409" y="38441"/>
                    <a:pt x="12517" y="37751"/>
                    <a:pt x="12723" y="37088"/>
                  </a:cubicBezTo>
                  <a:lnTo>
                    <a:pt x="12741" y="37088"/>
                  </a:lnTo>
                  <a:cubicBezTo>
                    <a:pt x="13637" y="34342"/>
                    <a:pt x="16220" y="32968"/>
                    <a:pt x="18803" y="32968"/>
                  </a:cubicBezTo>
                  <a:close/>
                  <a:moveTo>
                    <a:pt x="117968" y="39112"/>
                  </a:moveTo>
                  <a:cubicBezTo>
                    <a:pt x="118392" y="39112"/>
                    <a:pt x="118820" y="39151"/>
                    <a:pt x="119245" y="39230"/>
                  </a:cubicBezTo>
                  <a:cubicBezTo>
                    <a:pt x="118726" y="39848"/>
                    <a:pt x="118322" y="40565"/>
                    <a:pt x="118063" y="41326"/>
                  </a:cubicBezTo>
                  <a:lnTo>
                    <a:pt x="118063" y="41317"/>
                  </a:lnTo>
                  <a:lnTo>
                    <a:pt x="118054" y="41344"/>
                  </a:lnTo>
                  <a:cubicBezTo>
                    <a:pt x="118054" y="41353"/>
                    <a:pt x="118045" y="41362"/>
                    <a:pt x="118036" y="41380"/>
                  </a:cubicBezTo>
                  <a:cubicBezTo>
                    <a:pt x="117812" y="42061"/>
                    <a:pt x="117713" y="42787"/>
                    <a:pt x="117758" y="43504"/>
                  </a:cubicBezTo>
                  <a:cubicBezTo>
                    <a:pt x="116508" y="42200"/>
                    <a:pt x="114748" y="41362"/>
                    <a:pt x="112888" y="41362"/>
                  </a:cubicBezTo>
                  <a:cubicBezTo>
                    <a:pt x="112869" y="41362"/>
                    <a:pt x="112849" y="41362"/>
                    <a:pt x="112830" y="41362"/>
                  </a:cubicBezTo>
                  <a:cubicBezTo>
                    <a:pt x="114167" y="39915"/>
                    <a:pt x="116034" y="39112"/>
                    <a:pt x="117968" y="39112"/>
                  </a:cubicBezTo>
                  <a:close/>
                  <a:moveTo>
                    <a:pt x="130986" y="39112"/>
                  </a:moveTo>
                  <a:cubicBezTo>
                    <a:pt x="132916" y="39112"/>
                    <a:pt x="134791" y="39915"/>
                    <a:pt x="136136" y="41362"/>
                  </a:cubicBezTo>
                  <a:cubicBezTo>
                    <a:pt x="136116" y="41362"/>
                    <a:pt x="136096" y="41362"/>
                    <a:pt x="136077" y="41362"/>
                  </a:cubicBezTo>
                  <a:cubicBezTo>
                    <a:pt x="134208" y="41362"/>
                    <a:pt x="132440" y="42200"/>
                    <a:pt x="131199" y="43504"/>
                  </a:cubicBezTo>
                  <a:cubicBezTo>
                    <a:pt x="131234" y="42787"/>
                    <a:pt x="131136" y="42070"/>
                    <a:pt x="130912" y="41389"/>
                  </a:cubicBezTo>
                  <a:lnTo>
                    <a:pt x="130912" y="41380"/>
                  </a:lnTo>
                  <a:cubicBezTo>
                    <a:pt x="130912" y="41371"/>
                    <a:pt x="130903" y="41362"/>
                    <a:pt x="130903" y="41344"/>
                  </a:cubicBezTo>
                  <a:cubicBezTo>
                    <a:pt x="130894" y="41335"/>
                    <a:pt x="130903" y="41335"/>
                    <a:pt x="130894" y="41326"/>
                  </a:cubicBezTo>
                  <a:cubicBezTo>
                    <a:pt x="130625" y="40556"/>
                    <a:pt x="130231" y="39848"/>
                    <a:pt x="129711" y="39230"/>
                  </a:cubicBezTo>
                  <a:cubicBezTo>
                    <a:pt x="130135" y="39151"/>
                    <a:pt x="130562" y="39112"/>
                    <a:pt x="130986" y="39112"/>
                  </a:cubicBezTo>
                  <a:close/>
                  <a:moveTo>
                    <a:pt x="84143" y="39166"/>
                  </a:moveTo>
                  <a:cubicBezTo>
                    <a:pt x="86077" y="39166"/>
                    <a:pt x="87946" y="39968"/>
                    <a:pt x="89290" y="41416"/>
                  </a:cubicBezTo>
                  <a:cubicBezTo>
                    <a:pt x="89271" y="41416"/>
                    <a:pt x="89251" y="41416"/>
                    <a:pt x="89231" y="41416"/>
                  </a:cubicBezTo>
                  <a:cubicBezTo>
                    <a:pt x="87362" y="41416"/>
                    <a:pt x="85595" y="42254"/>
                    <a:pt x="84353" y="43557"/>
                  </a:cubicBezTo>
                  <a:cubicBezTo>
                    <a:pt x="84434" y="41963"/>
                    <a:pt x="83851" y="40457"/>
                    <a:pt x="82866" y="39283"/>
                  </a:cubicBezTo>
                  <a:cubicBezTo>
                    <a:pt x="83291" y="39204"/>
                    <a:pt x="83719" y="39166"/>
                    <a:pt x="84143" y="39166"/>
                  </a:cubicBezTo>
                  <a:close/>
                  <a:moveTo>
                    <a:pt x="94430" y="39165"/>
                  </a:moveTo>
                  <a:cubicBezTo>
                    <a:pt x="94857" y="39165"/>
                    <a:pt x="95287" y="39204"/>
                    <a:pt x="95715" y="39283"/>
                  </a:cubicBezTo>
                  <a:cubicBezTo>
                    <a:pt x="94720" y="40466"/>
                    <a:pt x="94138" y="41963"/>
                    <a:pt x="94228" y="43557"/>
                  </a:cubicBezTo>
                  <a:cubicBezTo>
                    <a:pt x="92977" y="42254"/>
                    <a:pt x="91218" y="41416"/>
                    <a:pt x="89350" y="41416"/>
                  </a:cubicBezTo>
                  <a:cubicBezTo>
                    <a:pt x="89330" y="41416"/>
                    <a:pt x="89310" y="41416"/>
                    <a:pt x="89290" y="41416"/>
                  </a:cubicBezTo>
                  <a:cubicBezTo>
                    <a:pt x="90626" y="39963"/>
                    <a:pt x="92497" y="39165"/>
                    <a:pt x="94430" y="39165"/>
                  </a:cubicBezTo>
                  <a:close/>
                  <a:moveTo>
                    <a:pt x="47493" y="39318"/>
                  </a:moveTo>
                  <a:cubicBezTo>
                    <a:pt x="47917" y="39318"/>
                    <a:pt x="48345" y="39357"/>
                    <a:pt x="48771" y="39436"/>
                  </a:cubicBezTo>
                  <a:cubicBezTo>
                    <a:pt x="48242" y="40054"/>
                    <a:pt x="47839" y="40762"/>
                    <a:pt x="47579" y="41523"/>
                  </a:cubicBezTo>
                  <a:cubicBezTo>
                    <a:pt x="47579" y="41532"/>
                    <a:pt x="47579" y="41532"/>
                    <a:pt x="47579" y="41541"/>
                  </a:cubicBezTo>
                  <a:lnTo>
                    <a:pt x="47561" y="41586"/>
                  </a:lnTo>
                  <a:cubicBezTo>
                    <a:pt x="47337" y="42267"/>
                    <a:pt x="47239" y="42984"/>
                    <a:pt x="47275" y="43710"/>
                  </a:cubicBezTo>
                  <a:cubicBezTo>
                    <a:pt x="46033" y="42406"/>
                    <a:pt x="44274" y="41568"/>
                    <a:pt x="42406" y="41568"/>
                  </a:cubicBezTo>
                  <a:cubicBezTo>
                    <a:pt x="42386" y="41568"/>
                    <a:pt x="42366" y="41568"/>
                    <a:pt x="42346" y="41568"/>
                  </a:cubicBezTo>
                  <a:cubicBezTo>
                    <a:pt x="43684" y="40121"/>
                    <a:pt x="45557" y="39318"/>
                    <a:pt x="47493" y="39318"/>
                  </a:cubicBezTo>
                  <a:close/>
                  <a:moveTo>
                    <a:pt x="60506" y="39318"/>
                  </a:moveTo>
                  <a:cubicBezTo>
                    <a:pt x="62442" y="39318"/>
                    <a:pt x="64315" y="40121"/>
                    <a:pt x="65653" y="41568"/>
                  </a:cubicBezTo>
                  <a:cubicBezTo>
                    <a:pt x="65633" y="41568"/>
                    <a:pt x="65613" y="41568"/>
                    <a:pt x="65593" y="41568"/>
                  </a:cubicBezTo>
                  <a:cubicBezTo>
                    <a:pt x="63724" y="41568"/>
                    <a:pt x="61965" y="42398"/>
                    <a:pt x="60715" y="43710"/>
                  </a:cubicBezTo>
                  <a:cubicBezTo>
                    <a:pt x="60751" y="42984"/>
                    <a:pt x="60662" y="42267"/>
                    <a:pt x="60438" y="41586"/>
                  </a:cubicBezTo>
                  <a:cubicBezTo>
                    <a:pt x="60438" y="41577"/>
                    <a:pt x="60429" y="41559"/>
                    <a:pt x="60420" y="41550"/>
                  </a:cubicBezTo>
                  <a:cubicBezTo>
                    <a:pt x="60420" y="41541"/>
                    <a:pt x="60420" y="41532"/>
                    <a:pt x="60411" y="41532"/>
                  </a:cubicBezTo>
                  <a:cubicBezTo>
                    <a:pt x="60151" y="40762"/>
                    <a:pt x="59748" y="40054"/>
                    <a:pt x="59228" y="39436"/>
                  </a:cubicBezTo>
                  <a:cubicBezTo>
                    <a:pt x="59654" y="39357"/>
                    <a:pt x="60082" y="39318"/>
                    <a:pt x="60506" y="39318"/>
                  </a:cubicBezTo>
                  <a:close/>
                  <a:moveTo>
                    <a:pt x="23963" y="39353"/>
                  </a:moveTo>
                  <a:cubicBezTo>
                    <a:pt x="24391" y="39353"/>
                    <a:pt x="24821" y="39392"/>
                    <a:pt x="25250" y="39472"/>
                  </a:cubicBezTo>
                  <a:cubicBezTo>
                    <a:pt x="24255" y="40654"/>
                    <a:pt x="23673" y="42151"/>
                    <a:pt x="23753" y="43746"/>
                  </a:cubicBezTo>
                  <a:cubicBezTo>
                    <a:pt x="22512" y="42442"/>
                    <a:pt x="20744" y="41604"/>
                    <a:pt x="18884" y="41604"/>
                  </a:cubicBezTo>
                  <a:cubicBezTo>
                    <a:pt x="18864" y="41604"/>
                    <a:pt x="18845" y="41604"/>
                    <a:pt x="18825" y="41604"/>
                  </a:cubicBezTo>
                  <a:cubicBezTo>
                    <a:pt x="18805" y="41604"/>
                    <a:pt x="18786" y="41604"/>
                    <a:pt x="18766" y="41604"/>
                  </a:cubicBezTo>
                  <a:cubicBezTo>
                    <a:pt x="16897" y="41604"/>
                    <a:pt x="15129" y="42442"/>
                    <a:pt x="13888" y="43746"/>
                  </a:cubicBezTo>
                  <a:cubicBezTo>
                    <a:pt x="13951" y="42160"/>
                    <a:pt x="13368" y="40663"/>
                    <a:pt x="12382" y="39480"/>
                  </a:cubicBezTo>
                  <a:lnTo>
                    <a:pt x="12391" y="39472"/>
                  </a:lnTo>
                  <a:cubicBezTo>
                    <a:pt x="12820" y="39392"/>
                    <a:pt x="13250" y="39353"/>
                    <a:pt x="13678" y="39353"/>
                  </a:cubicBezTo>
                  <a:cubicBezTo>
                    <a:pt x="15611" y="39353"/>
                    <a:pt x="17482" y="40150"/>
                    <a:pt x="18825" y="41595"/>
                  </a:cubicBezTo>
                  <a:cubicBezTo>
                    <a:pt x="20161" y="40150"/>
                    <a:pt x="22031" y="39353"/>
                    <a:pt x="23963" y="39353"/>
                  </a:cubicBezTo>
                  <a:close/>
                  <a:moveTo>
                    <a:pt x="107663" y="39105"/>
                  </a:moveTo>
                  <a:cubicBezTo>
                    <a:pt x="109597" y="39105"/>
                    <a:pt x="111471" y="39906"/>
                    <a:pt x="112812" y="41353"/>
                  </a:cubicBezTo>
                  <a:cubicBezTo>
                    <a:pt x="112793" y="41353"/>
                    <a:pt x="112774" y="41353"/>
                    <a:pt x="112756" y="41353"/>
                  </a:cubicBezTo>
                  <a:cubicBezTo>
                    <a:pt x="110769" y="41353"/>
                    <a:pt x="108902" y="42299"/>
                    <a:pt x="107650" y="43755"/>
                  </a:cubicBezTo>
                  <a:lnTo>
                    <a:pt x="107650" y="43755"/>
                  </a:lnTo>
                  <a:cubicBezTo>
                    <a:pt x="107803" y="42088"/>
                    <a:pt x="107211" y="40511"/>
                    <a:pt x="106172" y="39274"/>
                  </a:cubicBezTo>
                  <a:lnTo>
                    <a:pt x="106172" y="39265"/>
                  </a:lnTo>
                  <a:cubicBezTo>
                    <a:pt x="106668" y="39158"/>
                    <a:pt x="107167" y="39105"/>
                    <a:pt x="107663" y="39105"/>
                  </a:cubicBezTo>
                  <a:close/>
                  <a:moveTo>
                    <a:pt x="37187" y="39310"/>
                  </a:moveTo>
                  <a:cubicBezTo>
                    <a:pt x="39118" y="39310"/>
                    <a:pt x="40989" y="40106"/>
                    <a:pt x="42328" y="41559"/>
                  </a:cubicBezTo>
                  <a:cubicBezTo>
                    <a:pt x="42310" y="41559"/>
                    <a:pt x="42291" y="41559"/>
                    <a:pt x="42273" y="41559"/>
                  </a:cubicBezTo>
                  <a:cubicBezTo>
                    <a:pt x="40286" y="41559"/>
                    <a:pt x="38419" y="42505"/>
                    <a:pt x="37167" y="43952"/>
                  </a:cubicBezTo>
                  <a:cubicBezTo>
                    <a:pt x="37320" y="42294"/>
                    <a:pt x="36728" y="40708"/>
                    <a:pt x="35689" y="39480"/>
                  </a:cubicBezTo>
                  <a:lnTo>
                    <a:pt x="35689" y="39472"/>
                  </a:lnTo>
                  <a:cubicBezTo>
                    <a:pt x="36187" y="39363"/>
                    <a:pt x="36689" y="39310"/>
                    <a:pt x="37187" y="39310"/>
                  </a:cubicBezTo>
                  <a:close/>
                  <a:moveTo>
                    <a:pt x="124475" y="37261"/>
                  </a:moveTo>
                  <a:cubicBezTo>
                    <a:pt x="127048" y="37261"/>
                    <a:pt x="129621" y="38627"/>
                    <a:pt x="130527" y="41362"/>
                  </a:cubicBezTo>
                  <a:cubicBezTo>
                    <a:pt x="130751" y="42043"/>
                    <a:pt x="130867" y="42760"/>
                    <a:pt x="130867" y="43486"/>
                  </a:cubicBezTo>
                  <a:cubicBezTo>
                    <a:pt x="130392" y="43384"/>
                    <a:pt x="129914" y="43334"/>
                    <a:pt x="129439" y="43334"/>
                  </a:cubicBezTo>
                  <a:cubicBezTo>
                    <a:pt x="127578" y="43334"/>
                    <a:pt x="125778" y="44101"/>
                    <a:pt x="124478" y="45493"/>
                  </a:cubicBezTo>
                  <a:cubicBezTo>
                    <a:pt x="123206" y="44113"/>
                    <a:pt x="121405" y="43333"/>
                    <a:pt x="119532" y="43333"/>
                  </a:cubicBezTo>
                  <a:cubicBezTo>
                    <a:pt x="119039" y="43333"/>
                    <a:pt x="118555" y="43387"/>
                    <a:pt x="118089" y="43486"/>
                  </a:cubicBezTo>
                  <a:cubicBezTo>
                    <a:pt x="118089" y="42760"/>
                    <a:pt x="118197" y="42034"/>
                    <a:pt x="118430" y="41344"/>
                  </a:cubicBezTo>
                  <a:cubicBezTo>
                    <a:pt x="119339" y="38623"/>
                    <a:pt x="121907" y="37261"/>
                    <a:pt x="124475" y="37261"/>
                  </a:cubicBezTo>
                  <a:close/>
                  <a:moveTo>
                    <a:pt x="77632" y="37306"/>
                  </a:moveTo>
                  <a:cubicBezTo>
                    <a:pt x="80806" y="37306"/>
                    <a:pt x="83980" y="39382"/>
                    <a:pt x="84022" y="43538"/>
                  </a:cubicBezTo>
                  <a:lnTo>
                    <a:pt x="84022" y="43538"/>
                  </a:lnTo>
                  <a:cubicBezTo>
                    <a:pt x="83549" y="43437"/>
                    <a:pt x="83074" y="43388"/>
                    <a:pt x="82603" y="43388"/>
                  </a:cubicBezTo>
                  <a:cubicBezTo>
                    <a:pt x="80742" y="43388"/>
                    <a:pt x="78941" y="44154"/>
                    <a:pt x="77642" y="45547"/>
                  </a:cubicBezTo>
                  <a:cubicBezTo>
                    <a:pt x="76360" y="44167"/>
                    <a:pt x="74568" y="43387"/>
                    <a:pt x="72687" y="43387"/>
                  </a:cubicBezTo>
                  <a:cubicBezTo>
                    <a:pt x="72203" y="43387"/>
                    <a:pt x="71719" y="43441"/>
                    <a:pt x="71244" y="43540"/>
                  </a:cubicBezTo>
                  <a:cubicBezTo>
                    <a:pt x="71280" y="39385"/>
                    <a:pt x="74456" y="37306"/>
                    <a:pt x="77632" y="37306"/>
                  </a:cubicBezTo>
                  <a:close/>
                  <a:moveTo>
                    <a:pt x="100947" y="37306"/>
                  </a:moveTo>
                  <a:cubicBezTo>
                    <a:pt x="104122" y="37306"/>
                    <a:pt x="107296" y="39383"/>
                    <a:pt x="107337" y="43540"/>
                  </a:cubicBezTo>
                  <a:cubicBezTo>
                    <a:pt x="106864" y="43438"/>
                    <a:pt x="106386" y="43388"/>
                    <a:pt x="105913" y="43388"/>
                  </a:cubicBezTo>
                  <a:cubicBezTo>
                    <a:pt x="104054" y="43388"/>
                    <a:pt x="102249" y="44154"/>
                    <a:pt x="100957" y="45547"/>
                  </a:cubicBezTo>
                  <a:cubicBezTo>
                    <a:pt x="99676" y="44167"/>
                    <a:pt x="97883" y="43387"/>
                    <a:pt x="96002" y="43387"/>
                  </a:cubicBezTo>
                  <a:cubicBezTo>
                    <a:pt x="95518" y="43387"/>
                    <a:pt x="95034" y="43441"/>
                    <a:pt x="94559" y="43540"/>
                  </a:cubicBezTo>
                  <a:cubicBezTo>
                    <a:pt x="94595" y="39385"/>
                    <a:pt x="97771" y="37306"/>
                    <a:pt x="100947" y="37306"/>
                  </a:cubicBezTo>
                  <a:close/>
                  <a:moveTo>
                    <a:pt x="54009" y="37465"/>
                  </a:moveTo>
                  <a:cubicBezTo>
                    <a:pt x="56582" y="37465"/>
                    <a:pt x="59156" y="38830"/>
                    <a:pt x="60061" y="41559"/>
                  </a:cubicBezTo>
                  <a:cubicBezTo>
                    <a:pt x="60285" y="42249"/>
                    <a:pt x="60393" y="42966"/>
                    <a:pt x="60393" y="43692"/>
                  </a:cubicBezTo>
                  <a:cubicBezTo>
                    <a:pt x="59920" y="43590"/>
                    <a:pt x="59442" y="43540"/>
                    <a:pt x="58969" y="43540"/>
                  </a:cubicBezTo>
                  <a:cubicBezTo>
                    <a:pt x="57110" y="43540"/>
                    <a:pt x="55305" y="44307"/>
                    <a:pt x="54013" y="45699"/>
                  </a:cubicBezTo>
                  <a:cubicBezTo>
                    <a:pt x="52739" y="44318"/>
                    <a:pt x="50951" y="43539"/>
                    <a:pt x="49072" y="43539"/>
                  </a:cubicBezTo>
                  <a:cubicBezTo>
                    <a:pt x="49061" y="43539"/>
                    <a:pt x="49051" y="43540"/>
                    <a:pt x="49040" y="43540"/>
                  </a:cubicBezTo>
                  <a:cubicBezTo>
                    <a:pt x="48556" y="43540"/>
                    <a:pt x="48072" y="43593"/>
                    <a:pt x="47597" y="43692"/>
                  </a:cubicBezTo>
                  <a:cubicBezTo>
                    <a:pt x="47597" y="42966"/>
                    <a:pt x="47714" y="42249"/>
                    <a:pt x="47938" y="41559"/>
                  </a:cubicBezTo>
                  <a:lnTo>
                    <a:pt x="47956" y="41550"/>
                  </a:lnTo>
                  <a:cubicBezTo>
                    <a:pt x="48865" y="38827"/>
                    <a:pt x="51437" y="37465"/>
                    <a:pt x="54009" y="37465"/>
                  </a:cubicBezTo>
                  <a:close/>
                  <a:moveTo>
                    <a:pt x="7163" y="37500"/>
                  </a:moveTo>
                  <a:cubicBezTo>
                    <a:pt x="10339" y="37500"/>
                    <a:pt x="13516" y="39579"/>
                    <a:pt x="13556" y="43737"/>
                  </a:cubicBezTo>
                  <a:cubicBezTo>
                    <a:pt x="13079" y="43632"/>
                    <a:pt x="12598" y="43582"/>
                    <a:pt x="12120" y="43582"/>
                  </a:cubicBezTo>
                  <a:cubicBezTo>
                    <a:pt x="10263" y="43582"/>
                    <a:pt x="8460" y="44350"/>
                    <a:pt x="7163" y="45739"/>
                  </a:cubicBezTo>
                  <a:lnTo>
                    <a:pt x="7163" y="45739"/>
                  </a:lnTo>
                  <a:cubicBezTo>
                    <a:pt x="5882" y="44362"/>
                    <a:pt x="4092" y="43584"/>
                    <a:pt x="2212" y="43584"/>
                  </a:cubicBezTo>
                  <a:cubicBezTo>
                    <a:pt x="1728" y="43584"/>
                    <a:pt x="1245" y="43638"/>
                    <a:pt x="770" y="43737"/>
                  </a:cubicBezTo>
                  <a:cubicBezTo>
                    <a:pt x="810" y="39579"/>
                    <a:pt x="3987" y="37500"/>
                    <a:pt x="7163" y="37500"/>
                  </a:cubicBezTo>
                  <a:close/>
                  <a:moveTo>
                    <a:pt x="30463" y="37509"/>
                  </a:moveTo>
                  <a:cubicBezTo>
                    <a:pt x="33636" y="37509"/>
                    <a:pt x="36811" y="39587"/>
                    <a:pt x="36854" y="43742"/>
                  </a:cubicBezTo>
                  <a:lnTo>
                    <a:pt x="36854" y="43742"/>
                  </a:lnTo>
                  <a:cubicBezTo>
                    <a:pt x="36384" y="43642"/>
                    <a:pt x="35912" y="43594"/>
                    <a:pt x="35443" y="43594"/>
                  </a:cubicBezTo>
                  <a:cubicBezTo>
                    <a:pt x="33580" y="43594"/>
                    <a:pt x="31775" y="44360"/>
                    <a:pt x="30483" y="45753"/>
                  </a:cubicBezTo>
                  <a:cubicBezTo>
                    <a:pt x="29201" y="44373"/>
                    <a:pt x="27409" y="43593"/>
                    <a:pt x="25528" y="43593"/>
                  </a:cubicBezTo>
                  <a:cubicBezTo>
                    <a:pt x="25044" y="43593"/>
                    <a:pt x="24560" y="43638"/>
                    <a:pt x="24085" y="43746"/>
                  </a:cubicBezTo>
                  <a:cubicBezTo>
                    <a:pt x="24116" y="39588"/>
                    <a:pt x="27288" y="37509"/>
                    <a:pt x="30463" y="37509"/>
                  </a:cubicBezTo>
                  <a:close/>
                  <a:moveTo>
                    <a:pt x="119327" y="43718"/>
                  </a:moveTo>
                  <a:cubicBezTo>
                    <a:pt x="121267" y="43718"/>
                    <a:pt x="123141" y="44520"/>
                    <a:pt x="124478" y="45968"/>
                  </a:cubicBezTo>
                  <a:cubicBezTo>
                    <a:pt x="124458" y="45968"/>
                    <a:pt x="124439" y="45968"/>
                    <a:pt x="124419" y="45968"/>
                  </a:cubicBezTo>
                  <a:cubicBezTo>
                    <a:pt x="122550" y="45968"/>
                    <a:pt x="120782" y="46806"/>
                    <a:pt x="119541" y="48109"/>
                  </a:cubicBezTo>
                  <a:cubicBezTo>
                    <a:pt x="119622" y="46514"/>
                    <a:pt x="119039" y="45018"/>
                    <a:pt x="118045" y="43835"/>
                  </a:cubicBezTo>
                  <a:cubicBezTo>
                    <a:pt x="118472" y="43756"/>
                    <a:pt x="118901" y="43718"/>
                    <a:pt x="119327" y="43718"/>
                  </a:cubicBezTo>
                  <a:close/>
                  <a:moveTo>
                    <a:pt x="129624" y="43718"/>
                  </a:moveTo>
                  <a:cubicBezTo>
                    <a:pt x="130049" y="43718"/>
                    <a:pt x="130477" y="43756"/>
                    <a:pt x="130903" y="43835"/>
                  </a:cubicBezTo>
                  <a:cubicBezTo>
                    <a:pt x="129908" y="45018"/>
                    <a:pt x="129326" y="46523"/>
                    <a:pt x="129415" y="48109"/>
                  </a:cubicBezTo>
                  <a:cubicBezTo>
                    <a:pt x="128165" y="46806"/>
                    <a:pt x="126397" y="45968"/>
                    <a:pt x="124537" y="45968"/>
                  </a:cubicBezTo>
                  <a:cubicBezTo>
                    <a:pt x="124517" y="45968"/>
                    <a:pt x="124498" y="45968"/>
                    <a:pt x="124478" y="45968"/>
                  </a:cubicBezTo>
                  <a:cubicBezTo>
                    <a:pt x="125815" y="44520"/>
                    <a:pt x="127689" y="43718"/>
                    <a:pt x="129624" y="43718"/>
                  </a:cubicBezTo>
                  <a:close/>
                  <a:moveTo>
                    <a:pt x="82779" y="43762"/>
                  </a:moveTo>
                  <a:cubicBezTo>
                    <a:pt x="83204" y="43762"/>
                    <a:pt x="83632" y="43801"/>
                    <a:pt x="84057" y="43880"/>
                  </a:cubicBezTo>
                  <a:cubicBezTo>
                    <a:pt x="83063" y="45063"/>
                    <a:pt x="82480" y="46559"/>
                    <a:pt x="82561" y="48154"/>
                  </a:cubicBezTo>
                  <a:cubicBezTo>
                    <a:pt x="81320" y="46851"/>
                    <a:pt x="79552" y="46012"/>
                    <a:pt x="77683" y="46012"/>
                  </a:cubicBezTo>
                  <a:cubicBezTo>
                    <a:pt x="77666" y="46012"/>
                    <a:pt x="77650" y="46012"/>
                    <a:pt x="77633" y="46013"/>
                  </a:cubicBezTo>
                  <a:lnTo>
                    <a:pt x="77633" y="46013"/>
                  </a:lnTo>
                  <a:cubicBezTo>
                    <a:pt x="78970" y="44565"/>
                    <a:pt x="80844" y="43762"/>
                    <a:pt x="82779" y="43762"/>
                  </a:cubicBezTo>
                  <a:close/>
                  <a:moveTo>
                    <a:pt x="59124" y="43911"/>
                  </a:moveTo>
                  <a:cubicBezTo>
                    <a:pt x="59554" y="43911"/>
                    <a:pt x="59988" y="43951"/>
                    <a:pt x="60420" y="44032"/>
                  </a:cubicBezTo>
                  <a:cubicBezTo>
                    <a:pt x="59425" y="45224"/>
                    <a:pt x="58843" y="46721"/>
                    <a:pt x="58932" y="48316"/>
                  </a:cubicBezTo>
                  <a:lnTo>
                    <a:pt x="58923" y="48307"/>
                  </a:lnTo>
                  <a:cubicBezTo>
                    <a:pt x="57682" y="47003"/>
                    <a:pt x="55914" y="46165"/>
                    <a:pt x="54045" y="46165"/>
                  </a:cubicBezTo>
                  <a:cubicBezTo>
                    <a:pt x="54026" y="46165"/>
                    <a:pt x="54006" y="46165"/>
                    <a:pt x="53986" y="46165"/>
                  </a:cubicBezTo>
                  <a:cubicBezTo>
                    <a:pt x="53966" y="46165"/>
                    <a:pt x="53947" y="46165"/>
                    <a:pt x="53927" y="46165"/>
                  </a:cubicBezTo>
                  <a:cubicBezTo>
                    <a:pt x="52067" y="46165"/>
                    <a:pt x="50299" y="47003"/>
                    <a:pt x="49049" y="48307"/>
                  </a:cubicBezTo>
                  <a:cubicBezTo>
                    <a:pt x="49138" y="46712"/>
                    <a:pt x="48556" y="45206"/>
                    <a:pt x="47561" y="44032"/>
                  </a:cubicBezTo>
                  <a:cubicBezTo>
                    <a:pt x="47990" y="43953"/>
                    <a:pt x="48420" y="43914"/>
                    <a:pt x="48848" y="43914"/>
                  </a:cubicBezTo>
                  <a:cubicBezTo>
                    <a:pt x="50781" y="43914"/>
                    <a:pt x="52652" y="44711"/>
                    <a:pt x="53995" y="46156"/>
                  </a:cubicBezTo>
                  <a:cubicBezTo>
                    <a:pt x="55328" y="44713"/>
                    <a:pt x="57194" y="43911"/>
                    <a:pt x="59124" y="43911"/>
                  </a:cubicBezTo>
                  <a:close/>
                  <a:moveTo>
                    <a:pt x="25317" y="43968"/>
                  </a:moveTo>
                  <a:cubicBezTo>
                    <a:pt x="27250" y="43968"/>
                    <a:pt x="29122" y="44764"/>
                    <a:pt x="30465" y="46210"/>
                  </a:cubicBezTo>
                  <a:lnTo>
                    <a:pt x="30465" y="46210"/>
                  </a:lnTo>
                  <a:cubicBezTo>
                    <a:pt x="30462" y="46210"/>
                    <a:pt x="30459" y="46210"/>
                    <a:pt x="30456" y="46210"/>
                  </a:cubicBezTo>
                  <a:cubicBezTo>
                    <a:pt x="30446" y="46210"/>
                    <a:pt x="30436" y="46210"/>
                    <a:pt x="30426" y="46210"/>
                  </a:cubicBezTo>
                  <a:cubicBezTo>
                    <a:pt x="28546" y="46210"/>
                    <a:pt x="26775" y="47041"/>
                    <a:pt x="25519" y="48351"/>
                  </a:cubicBezTo>
                  <a:cubicBezTo>
                    <a:pt x="25608" y="46765"/>
                    <a:pt x="25026" y="45269"/>
                    <a:pt x="24031" y="44086"/>
                  </a:cubicBezTo>
                  <a:cubicBezTo>
                    <a:pt x="24460" y="44007"/>
                    <a:pt x="24890" y="43968"/>
                    <a:pt x="25317" y="43968"/>
                  </a:cubicBezTo>
                  <a:close/>
                  <a:moveTo>
                    <a:pt x="106094" y="43751"/>
                  </a:moveTo>
                  <a:cubicBezTo>
                    <a:pt x="106570" y="43751"/>
                    <a:pt x="107049" y="43799"/>
                    <a:pt x="107525" y="43898"/>
                  </a:cubicBezTo>
                  <a:cubicBezTo>
                    <a:pt x="106512" y="45161"/>
                    <a:pt x="105939" y="46747"/>
                    <a:pt x="106127" y="48423"/>
                  </a:cubicBezTo>
                  <a:lnTo>
                    <a:pt x="106118" y="48414"/>
                  </a:lnTo>
                  <a:cubicBezTo>
                    <a:pt x="104866" y="46958"/>
                    <a:pt x="102990" y="46012"/>
                    <a:pt x="100995" y="46012"/>
                  </a:cubicBezTo>
                  <a:cubicBezTo>
                    <a:pt x="100976" y="46012"/>
                    <a:pt x="100958" y="46013"/>
                    <a:pt x="100939" y="46013"/>
                  </a:cubicBezTo>
                  <a:cubicBezTo>
                    <a:pt x="100919" y="46012"/>
                    <a:pt x="100899" y="46012"/>
                    <a:pt x="100879" y="46012"/>
                  </a:cubicBezTo>
                  <a:cubicBezTo>
                    <a:pt x="99020" y="46012"/>
                    <a:pt x="97252" y="46842"/>
                    <a:pt x="96011" y="48154"/>
                  </a:cubicBezTo>
                  <a:cubicBezTo>
                    <a:pt x="96091" y="46559"/>
                    <a:pt x="95509" y="45054"/>
                    <a:pt x="94514" y="43880"/>
                  </a:cubicBezTo>
                  <a:cubicBezTo>
                    <a:pt x="94946" y="43798"/>
                    <a:pt x="95380" y="43758"/>
                    <a:pt x="95811" y="43758"/>
                  </a:cubicBezTo>
                  <a:cubicBezTo>
                    <a:pt x="97740" y="43758"/>
                    <a:pt x="99607" y="44561"/>
                    <a:pt x="100948" y="46004"/>
                  </a:cubicBezTo>
                  <a:cubicBezTo>
                    <a:pt x="102286" y="44551"/>
                    <a:pt x="104160" y="43751"/>
                    <a:pt x="106094" y="43751"/>
                  </a:cubicBezTo>
                  <a:close/>
                  <a:moveTo>
                    <a:pt x="70812" y="39306"/>
                  </a:moveTo>
                  <a:cubicBezTo>
                    <a:pt x="71289" y="39306"/>
                    <a:pt x="71770" y="39355"/>
                    <a:pt x="72248" y="39454"/>
                  </a:cubicBezTo>
                  <a:cubicBezTo>
                    <a:pt x="71271" y="40699"/>
                    <a:pt x="70742" y="42276"/>
                    <a:pt x="70939" y="43925"/>
                  </a:cubicBezTo>
                  <a:cubicBezTo>
                    <a:pt x="71449" y="43811"/>
                    <a:pt x="71962" y="43756"/>
                    <a:pt x="72472" y="43756"/>
                  </a:cubicBezTo>
                  <a:cubicBezTo>
                    <a:pt x="74409" y="43756"/>
                    <a:pt x="76285" y="44558"/>
                    <a:pt x="77633" y="46013"/>
                  </a:cubicBezTo>
                  <a:lnTo>
                    <a:pt x="77633" y="46013"/>
                  </a:lnTo>
                  <a:cubicBezTo>
                    <a:pt x="77630" y="46013"/>
                    <a:pt x="77627" y="46013"/>
                    <a:pt x="77624" y="46013"/>
                  </a:cubicBezTo>
                  <a:cubicBezTo>
                    <a:pt x="77606" y="46013"/>
                    <a:pt x="77588" y="46012"/>
                    <a:pt x="77570" y="46012"/>
                  </a:cubicBezTo>
                  <a:cubicBezTo>
                    <a:pt x="75529" y="46012"/>
                    <a:pt x="73598" y="47021"/>
                    <a:pt x="72346" y="48540"/>
                  </a:cubicBezTo>
                  <a:cubicBezTo>
                    <a:pt x="72703" y="44850"/>
                    <a:pt x="69416" y="41568"/>
                    <a:pt x="65713" y="41568"/>
                  </a:cubicBezTo>
                  <a:cubicBezTo>
                    <a:pt x="65693" y="41568"/>
                    <a:pt x="65673" y="41568"/>
                    <a:pt x="65653" y="41568"/>
                  </a:cubicBezTo>
                  <a:lnTo>
                    <a:pt x="65653" y="41559"/>
                  </a:lnTo>
                  <a:cubicBezTo>
                    <a:pt x="66997" y="40107"/>
                    <a:pt x="68873" y="39306"/>
                    <a:pt x="70812" y="39306"/>
                  </a:cubicBezTo>
                  <a:close/>
                  <a:moveTo>
                    <a:pt x="35618" y="43957"/>
                  </a:moveTo>
                  <a:cubicBezTo>
                    <a:pt x="36091" y="43957"/>
                    <a:pt x="36568" y="44006"/>
                    <a:pt x="37042" y="44104"/>
                  </a:cubicBezTo>
                  <a:cubicBezTo>
                    <a:pt x="36020" y="45350"/>
                    <a:pt x="35456" y="46945"/>
                    <a:pt x="35635" y="48620"/>
                  </a:cubicBezTo>
                  <a:cubicBezTo>
                    <a:pt x="34383" y="47164"/>
                    <a:pt x="32507" y="46210"/>
                    <a:pt x="30511" y="46210"/>
                  </a:cubicBezTo>
                  <a:cubicBezTo>
                    <a:pt x="30496" y="46210"/>
                    <a:pt x="30480" y="46210"/>
                    <a:pt x="30465" y="46210"/>
                  </a:cubicBezTo>
                  <a:lnTo>
                    <a:pt x="30465" y="46210"/>
                  </a:lnTo>
                  <a:cubicBezTo>
                    <a:pt x="31804" y="44762"/>
                    <a:pt x="33682" y="43957"/>
                    <a:pt x="35618" y="43957"/>
                  </a:cubicBezTo>
                  <a:close/>
                  <a:moveTo>
                    <a:pt x="112822" y="41864"/>
                  </a:moveTo>
                  <a:cubicBezTo>
                    <a:pt x="115997" y="41864"/>
                    <a:pt x="119174" y="43943"/>
                    <a:pt x="119218" y="48100"/>
                  </a:cubicBezTo>
                  <a:cubicBezTo>
                    <a:pt x="118743" y="47999"/>
                    <a:pt x="118265" y="47949"/>
                    <a:pt x="117790" y="47949"/>
                  </a:cubicBezTo>
                  <a:cubicBezTo>
                    <a:pt x="115926" y="47949"/>
                    <a:pt x="114120" y="48715"/>
                    <a:pt x="112821" y="50108"/>
                  </a:cubicBezTo>
                  <a:cubicBezTo>
                    <a:pt x="111548" y="48728"/>
                    <a:pt x="109756" y="47948"/>
                    <a:pt x="107874" y="47948"/>
                  </a:cubicBezTo>
                  <a:cubicBezTo>
                    <a:pt x="107391" y="47948"/>
                    <a:pt x="106907" y="48002"/>
                    <a:pt x="106432" y="48100"/>
                  </a:cubicBezTo>
                  <a:cubicBezTo>
                    <a:pt x="106472" y="43943"/>
                    <a:pt x="109646" y="41864"/>
                    <a:pt x="112822" y="41864"/>
                  </a:cubicBezTo>
                  <a:close/>
                  <a:moveTo>
                    <a:pt x="136132" y="41864"/>
                  </a:moveTo>
                  <a:cubicBezTo>
                    <a:pt x="139308" y="41864"/>
                    <a:pt x="142484" y="43943"/>
                    <a:pt x="142525" y="48100"/>
                  </a:cubicBezTo>
                  <a:cubicBezTo>
                    <a:pt x="142051" y="47999"/>
                    <a:pt x="141574" y="47949"/>
                    <a:pt x="141100" y="47949"/>
                  </a:cubicBezTo>
                  <a:cubicBezTo>
                    <a:pt x="139242" y="47949"/>
                    <a:pt x="137437" y="48715"/>
                    <a:pt x="136145" y="50108"/>
                  </a:cubicBezTo>
                  <a:cubicBezTo>
                    <a:pt x="134863" y="48728"/>
                    <a:pt x="133071" y="47948"/>
                    <a:pt x="131190" y="47948"/>
                  </a:cubicBezTo>
                  <a:cubicBezTo>
                    <a:pt x="130706" y="47948"/>
                    <a:pt x="130222" y="48002"/>
                    <a:pt x="129747" y="48100"/>
                  </a:cubicBezTo>
                  <a:cubicBezTo>
                    <a:pt x="129783" y="43943"/>
                    <a:pt x="132957" y="41864"/>
                    <a:pt x="136132" y="41864"/>
                  </a:cubicBezTo>
                  <a:close/>
                  <a:moveTo>
                    <a:pt x="89293" y="41912"/>
                  </a:moveTo>
                  <a:cubicBezTo>
                    <a:pt x="92468" y="41912"/>
                    <a:pt x="95642" y="43988"/>
                    <a:pt x="95679" y="48143"/>
                  </a:cubicBezTo>
                  <a:lnTo>
                    <a:pt x="95679" y="48143"/>
                  </a:lnTo>
                  <a:cubicBezTo>
                    <a:pt x="95207" y="48043"/>
                    <a:pt x="94732" y="47994"/>
                    <a:pt x="94260" y="47994"/>
                  </a:cubicBezTo>
                  <a:cubicBezTo>
                    <a:pt x="92399" y="47994"/>
                    <a:pt x="90599" y="48760"/>
                    <a:pt x="89299" y="50152"/>
                  </a:cubicBezTo>
                  <a:cubicBezTo>
                    <a:pt x="88018" y="48773"/>
                    <a:pt x="86226" y="47993"/>
                    <a:pt x="84344" y="47993"/>
                  </a:cubicBezTo>
                  <a:cubicBezTo>
                    <a:pt x="83860" y="47993"/>
                    <a:pt x="83376" y="48047"/>
                    <a:pt x="82902" y="48145"/>
                  </a:cubicBezTo>
                  <a:cubicBezTo>
                    <a:pt x="82937" y="43991"/>
                    <a:pt x="86116" y="41912"/>
                    <a:pt x="89293" y="41912"/>
                  </a:cubicBezTo>
                  <a:close/>
                  <a:moveTo>
                    <a:pt x="42335" y="42067"/>
                  </a:moveTo>
                  <a:cubicBezTo>
                    <a:pt x="45509" y="42067"/>
                    <a:pt x="48681" y="44143"/>
                    <a:pt x="48726" y="48298"/>
                  </a:cubicBezTo>
                  <a:lnTo>
                    <a:pt x="48726" y="48298"/>
                  </a:lnTo>
                  <a:cubicBezTo>
                    <a:pt x="48251" y="48196"/>
                    <a:pt x="47772" y="48146"/>
                    <a:pt x="47298" y="48146"/>
                  </a:cubicBezTo>
                  <a:cubicBezTo>
                    <a:pt x="45434" y="48146"/>
                    <a:pt x="43630" y="48912"/>
                    <a:pt x="42337" y="50305"/>
                  </a:cubicBezTo>
                  <a:cubicBezTo>
                    <a:pt x="41056" y="48925"/>
                    <a:pt x="39264" y="48145"/>
                    <a:pt x="37382" y="48145"/>
                  </a:cubicBezTo>
                  <a:cubicBezTo>
                    <a:pt x="36898" y="48145"/>
                    <a:pt x="36415" y="48199"/>
                    <a:pt x="35940" y="48307"/>
                  </a:cubicBezTo>
                  <a:cubicBezTo>
                    <a:pt x="35980" y="44148"/>
                    <a:pt x="39158" y="42067"/>
                    <a:pt x="42335" y="42067"/>
                  </a:cubicBezTo>
                  <a:close/>
                  <a:moveTo>
                    <a:pt x="65651" y="42067"/>
                  </a:moveTo>
                  <a:cubicBezTo>
                    <a:pt x="68826" y="42067"/>
                    <a:pt x="72001" y="44146"/>
                    <a:pt x="72041" y="48307"/>
                  </a:cubicBezTo>
                  <a:cubicBezTo>
                    <a:pt x="71563" y="48202"/>
                    <a:pt x="71080" y="48150"/>
                    <a:pt x="70601" y="48150"/>
                  </a:cubicBezTo>
                  <a:cubicBezTo>
                    <a:pt x="68748" y="48150"/>
                    <a:pt x="66948" y="48916"/>
                    <a:pt x="65653" y="50305"/>
                  </a:cubicBezTo>
                  <a:cubicBezTo>
                    <a:pt x="64371" y="48934"/>
                    <a:pt x="62579" y="48145"/>
                    <a:pt x="60697" y="48145"/>
                  </a:cubicBezTo>
                  <a:cubicBezTo>
                    <a:pt x="60214" y="48145"/>
                    <a:pt x="59730" y="48199"/>
                    <a:pt x="59255" y="48307"/>
                  </a:cubicBezTo>
                  <a:cubicBezTo>
                    <a:pt x="59295" y="44148"/>
                    <a:pt x="62473" y="42067"/>
                    <a:pt x="65651" y="42067"/>
                  </a:cubicBezTo>
                  <a:close/>
                  <a:moveTo>
                    <a:pt x="18806" y="42117"/>
                  </a:moveTo>
                  <a:cubicBezTo>
                    <a:pt x="21981" y="42117"/>
                    <a:pt x="25156" y="44198"/>
                    <a:pt x="25196" y="48360"/>
                  </a:cubicBezTo>
                  <a:cubicBezTo>
                    <a:pt x="24717" y="48255"/>
                    <a:pt x="24234" y="48204"/>
                    <a:pt x="23755" y="48204"/>
                  </a:cubicBezTo>
                  <a:cubicBezTo>
                    <a:pt x="21902" y="48204"/>
                    <a:pt x="20103" y="48970"/>
                    <a:pt x="18807" y="50359"/>
                  </a:cubicBezTo>
                  <a:cubicBezTo>
                    <a:pt x="17526" y="48988"/>
                    <a:pt x="15734" y="48199"/>
                    <a:pt x="13852" y="48199"/>
                  </a:cubicBezTo>
                  <a:cubicBezTo>
                    <a:pt x="13368" y="48199"/>
                    <a:pt x="12884" y="48253"/>
                    <a:pt x="12409" y="48360"/>
                  </a:cubicBezTo>
                  <a:cubicBezTo>
                    <a:pt x="12454" y="44198"/>
                    <a:pt x="15631" y="42117"/>
                    <a:pt x="18806" y="42117"/>
                  </a:cubicBezTo>
                  <a:close/>
                  <a:moveTo>
                    <a:pt x="117967" y="48323"/>
                  </a:moveTo>
                  <a:cubicBezTo>
                    <a:pt x="118392" y="48323"/>
                    <a:pt x="118820" y="48362"/>
                    <a:pt x="119245" y="48441"/>
                  </a:cubicBezTo>
                  <a:cubicBezTo>
                    <a:pt x="118253" y="49621"/>
                    <a:pt x="117671" y="51114"/>
                    <a:pt x="117757" y="52706"/>
                  </a:cubicBezTo>
                  <a:lnTo>
                    <a:pt x="117757" y="52706"/>
                  </a:lnTo>
                  <a:cubicBezTo>
                    <a:pt x="116507" y="51403"/>
                    <a:pt x="114740" y="50573"/>
                    <a:pt x="112880" y="50573"/>
                  </a:cubicBezTo>
                  <a:cubicBezTo>
                    <a:pt x="112860" y="50573"/>
                    <a:pt x="112840" y="50573"/>
                    <a:pt x="112821" y="50574"/>
                  </a:cubicBezTo>
                  <a:cubicBezTo>
                    <a:pt x="114158" y="49126"/>
                    <a:pt x="116031" y="48323"/>
                    <a:pt x="117967" y="48323"/>
                  </a:cubicBezTo>
                  <a:close/>
                  <a:moveTo>
                    <a:pt x="130990" y="48323"/>
                  </a:moveTo>
                  <a:cubicBezTo>
                    <a:pt x="132925" y="48323"/>
                    <a:pt x="134799" y="49126"/>
                    <a:pt x="136136" y="50574"/>
                  </a:cubicBezTo>
                  <a:cubicBezTo>
                    <a:pt x="136116" y="50573"/>
                    <a:pt x="136096" y="50573"/>
                    <a:pt x="136077" y="50573"/>
                  </a:cubicBezTo>
                  <a:cubicBezTo>
                    <a:pt x="134208" y="50573"/>
                    <a:pt x="132440" y="51412"/>
                    <a:pt x="131199" y="52715"/>
                  </a:cubicBezTo>
                  <a:cubicBezTo>
                    <a:pt x="131279" y="51120"/>
                    <a:pt x="130697" y="49624"/>
                    <a:pt x="129711" y="48441"/>
                  </a:cubicBezTo>
                  <a:cubicBezTo>
                    <a:pt x="130137" y="48362"/>
                    <a:pt x="130565" y="48323"/>
                    <a:pt x="130990" y="48323"/>
                  </a:cubicBezTo>
                  <a:close/>
                  <a:moveTo>
                    <a:pt x="94437" y="48359"/>
                  </a:moveTo>
                  <a:cubicBezTo>
                    <a:pt x="94862" y="48359"/>
                    <a:pt x="95289" y="48398"/>
                    <a:pt x="95715" y="48477"/>
                  </a:cubicBezTo>
                  <a:cubicBezTo>
                    <a:pt x="94722" y="49666"/>
                    <a:pt x="94140" y="51168"/>
                    <a:pt x="94227" y="52750"/>
                  </a:cubicBezTo>
                  <a:lnTo>
                    <a:pt x="94227" y="52750"/>
                  </a:lnTo>
                  <a:cubicBezTo>
                    <a:pt x="92986" y="51447"/>
                    <a:pt x="91219" y="50618"/>
                    <a:pt x="89350" y="50618"/>
                  </a:cubicBezTo>
                  <a:cubicBezTo>
                    <a:pt x="89330" y="50618"/>
                    <a:pt x="89310" y="50618"/>
                    <a:pt x="89290" y="50618"/>
                  </a:cubicBezTo>
                  <a:cubicBezTo>
                    <a:pt x="89270" y="50618"/>
                    <a:pt x="89250" y="50618"/>
                    <a:pt x="89231" y="50618"/>
                  </a:cubicBezTo>
                  <a:cubicBezTo>
                    <a:pt x="87362" y="50618"/>
                    <a:pt x="85603" y="51448"/>
                    <a:pt x="84353" y="52751"/>
                  </a:cubicBezTo>
                  <a:cubicBezTo>
                    <a:pt x="84443" y="51165"/>
                    <a:pt x="83860" y="49660"/>
                    <a:pt x="82866" y="48477"/>
                  </a:cubicBezTo>
                  <a:cubicBezTo>
                    <a:pt x="83291" y="48398"/>
                    <a:pt x="83719" y="48359"/>
                    <a:pt x="84144" y="48359"/>
                  </a:cubicBezTo>
                  <a:cubicBezTo>
                    <a:pt x="86080" y="48359"/>
                    <a:pt x="87955" y="49162"/>
                    <a:pt x="89299" y="50609"/>
                  </a:cubicBezTo>
                  <a:cubicBezTo>
                    <a:pt x="90637" y="49162"/>
                    <a:pt x="92504" y="48359"/>
                    <a:pt x="94437" y="48359"/>
                  </a:cubicBezTo>
                  <a:close/>
                  <a:moveTo>
                    <a:pt x="47485" y="48520"/>
                  </a:moveTo>
                  <a:cubicBezTo>
                    <a:pt x="47909" y="48520"/>
                    <a:pt x="48337" y="48559"/>
                    <a:pt x="48762" y="48638"/>
                  </a:cubicBezTo>
                  <a:cubicBezTo>
                    <a:pt x="47767" y="49821"/>
                    <a:pt x="47185" y="51326"/>
                    <a:pt x="47275" y="52912"/>
                  </a:cubicBezTo>
                  <a:cubicBezTo>
                    <a:pt x="46025" y="51609"/>
                    <a:pt x="44257" y="50779"/>
                    <a:pt x="42397" y="50779"/>
                  </a:cubicBezTo>
                  <a:cubicBezTo>
                    <a:pt x="42377" y="50779"/>
                    <a:pt x="42357" y="50779"/>
                    <a:pt x="42337" y="50780"/>
                  </a:cubicBezTo>
                  <a:cubicBezTo>
                    <a:pt x="43675" y="49325"/>
                    <a:pt x="45549" y="48520"/>
                    <a:pt x="47485" y="48520"/>
                  </a:cubicBezTo>
                  <a:close/>
                  <a:moveTo>
                    <a:pt x="60501" y="48529"/>
                  </a:moveTo>
                  <a:cubicBezTo>
                    <a:pt x="62439" y="48529"/>
                    <a:pt x="64308" y="49332"/>
                    <a:pt x="65653" y="50780"/>
                  </a:cubicBezTo>
                  <a:cubicBezTo>
                    <a:pt x="65633" y="50779"/>
                    <a:pt x="65613" y="50779"/>
                    <a:pt x="65593" y="50779"/>
                  </a:cubicBezTo>
                  <a:cubicBezTo>
                    <a:pt x="63725" y="50779"/>
                    <a:pt x="61957" y="51618"/>
                    <a:pt x="60715" y="52921"/>
                  </a:cubicBezTo>
                  <a:cubicBezTo>
                    <a:pt x="60796" y="51326"/>
                    <a:pt x="60214" y="49830"/>
                    <a:pt x="59219" y="48647"/>
                  </a:cubicBezTo>
                  <a:cubicBezTo>
                    <a:pt x="59646" y="48568"/>
                    <a:pt x="60075" y="48529"/>
                    <a:pt x="60501" y="48529"/>
                  </a:cubicBezTo>
                  <a:close/>
                  <a:moveTo>
                    <a:pt x="107662" y="48316"/>
                  </a:moveTo>
                  <a:cubicBezTo>
                    <a:pt x="109596" y="48316"/>
                    <a:pt x="111472" y="49118"/>
                    <a:pt x="112821" y="50574"/>
                  </a:cubicBezTo>
                  <a:cubicBezTo>
                    <a:pt x="112802" y="50573"/>
                    <a:pt x="112783" y="50573"/>
                    <a:pt x="112765" y="50573"/>
                  </a:cubicBezTo>
                  <a:cubicBezTo>
                    <a:pt x="110778" y="50573"/>
                    <a:pt x="108902" y="51519"/>
                    <a:pt x="107650" y="52966"/>
                  </a:cubicBezTo>
                  <a:lnTo>
                    <a:pt x="107650" y="52966"/>
                  </a:lnTo>
                  <a:cubicBezTo>
                    <a:pt x="107803" y="51290"/>
                    <a:pt x="107211" y="49713"/>
                    <a:pt x="106172" y="48477"/>
                  </a:cubicBezTo>
                  <a:cubicBezTo>
                    <a:pt x="106667" y="48369"/>
                    <a:pt x="107167" y="48316"/>
                    <a:pt x="107662" y="48316"/>
                  </a:cubicBezTo>
                  <a:close/>
                  <a:moveTo>
                    <a:pt x="13659" y="48573"/>
                  </a:moveTo>
                  <a:cubicBezTo>
                    <a:pt x="15592" y="48573"/>
                    <a:pt x="17464" y="49371"/>
                    <a:pt x="18807" y="50824"/>
                  </a:cubicBezTo>
                  <a:cubicBezTo>
                    <a:pt x="18787" y="50824"/>
                    <a:pt x="18768" y="50824"/>
                    <a:pt x="18748" y="50824"/>
                  </a:cubicBezTo>
                  <a:cubicBezTo>
                    <a:pt x="16879" y="50824"/>
                    <a:pt x="15111" y="51663"/>
                    <a:pt x="13870" y="52966"/>
                  </a:cubicBezTo>
                  <a:cubicBezTo>
                    <a:pt x="13951" y="51371"/>
                    <a:pt x="13368" y="49875"/>
                    <a:pt x="12374" y="48692"/>
                  </a:cubicBezTo>
                  <a:cubicBezTo>
                    <a:pt x="12802" y="48612"/>
                    <a:pt x="13232" y="48573"/>
                    <a:pt x="13659" y="48573"/>
                  </a:cubicBezTo>
                  <a:close/>
                  <a:moveTo>
                    <a:pt x="23953" y="48574"/>
                  </a:moveTo>
                  <a:cubicBezTo>
                    <a:pt x="24378" y="48574"/>
                    <a:pt x="24806" y="48613"/>
                    <a:pt x="25232" y="48692"/>
                  </a:cubicBezTo>
                  <a:cubicBezTo>
                    <a:pt x="24237" y="49875"/>
                    <a:pt x="23655" y="51371"/>
                    <a:pt x="23744" y="52966"/>
                  </a:cubicBezTo>
                  <a:cubicBezTo>
                    <a:pt x="22494" y="51663"/>
                    <a:pt x="20726" y="50824"/>
                    <a:pt x="18866" y="50824"/>
                  </a:cubicBezTo>
                  <a:cubicBezTo>
                    <a:pt x="18846" y="50824"/>
                    <a:pt x="18827" y="50824"/>
                    <a:pt x="18807" y="50824"/>
                  </a:cubicBezTo>
                  <a:cubicBezTo>
                    <a:pt x="20144" y="49377"/>
                    <a:pt x="22018" y="48574"/>
                    <a:pt x="23953" y="48574"/>
                  </a:cubicBezTo>
                  <a:close/>
                  <a:moveTo>
                    <a:pt x="37179" y="48522"/>
                  </a:moveTo>
                  <a:cubicBezTo>
                    <a:pt x="39113" y="48522"/>
                    <a:pt x="40989" y="49325"/>
                    <a:pt x="42337" y="50780"/>
                  </a:cubicBezTo>
                  <a:cubicBezTo>
                    <a:pt x="42319" y="50779"/>
                    <a:pt x="42300" y="50779"/>
                    <a:pt x="42282" y="50779"/>
                  </a:cubicBezTo>
                  <a:cubicBezTo>
                    <a:pt x="40295" y="50779"/>
                    <a:pt x="38419" y="51725"/>
                    <a:pt x="37167" y="53172"/>
                  </a:cubicBezTo>
                  <a:cubicBezTo>
                    <a:pt x="37320" y="51496"/>
                    <a:pt x="36728" y="49910"/>
                    <a:pt x="35689" y="48683"/>
                  </a:cubicBezTo>
                  <a:cubicBezTo>
                    <a:pt x="36184" y="48575"/>
                    <a:pt x="36683" y="48522"/>
                    <a:pt x="37179" y="48522"/>
                  </a:cubicBezTo>
                  <a:close/>
                  <a:moveTo>
                    <a:pt x="124475" y="46470"/>
                  </a:moveTo>
                  <a:cubicBezTo>
                    <a:pt x="127650" y="46470"/>
                    <a:pt x="130827" y="48548"/>
                    <a:pt x="130867" y="52706"/>
                  </a:cubicBezTo>
                  <a:cubicBezTo>
                    <a:pt x="130388" y="52601"/>
                    <a:pt x="129906" y="52550"/>
                    <a:pt x="129426" y="52550"/>
                  </a:cubicBezTo>
                  <a:cubicBezTo>
                    <a:pt x="127574" y="52550"/>
                    <a:pt x="125776" y="53316"/>
                    <a:pt x="124487" y="54704"/>
                  </a:cubicBezTo>
                  <a:cubicBezTo>
                    <a:pt x="123206" y="53333"/>
                    <a:pt x="121414" y="52545"/>
                    <a:pt x="119532" y="52545"/>
                  </a:cubicBezTo>
                  <a:cubicBezTo>
                    <a:pt x="119048" y="52545"/>
                    <a:pt x="118564" y="52599"/>
                    <a:pt x="118089" y="52706"/>
                  </a:cubicBezTo>
                  <a:cubicBezTo>
                    <a:pt x="118125" y="48548"/>
                    <a:pt x="121299" y="46470"/>
                    <a:pt x="124475" y="46470"/>
                  </a:cubicBezTo>
                  <a:close/>
                  <a:moveTo>
                    <a:pt x="77635" y="46519"/>
                  </a:moveTo>
                  <a:cubicBezTo>
                    <a:pt x="80808" y="46519"/>
                    <a:pt x="83981" y="48596"/>
                    <a:pt x="84022" y="52751"/>
                  </a:cubicBezTo>
                  <a:lnTo>
                    <a:pt x="84031" y="52760"/>
                  </a:lnTo>
                  <a:cubicBezTo>
                    <a:pt x="83550" y="52655"/>
                    <a:pt x="83066" y="52604"/>
                    <a:pt x="82586" y="52604"/>
                  </a:cubicBezTo>
                  <a:cubicBezTo>
                    <a:pt x="80731" y="52604"/>
                    <a:pt x="78937" y="53370"/>
                    <a:pt x="77642" y="54758"/>
                  </a:cubicBezTo>
                  <a:cubicBezTo>
                    <a:pt x="76360" y="53378"/>
                    <a:pt x="74568" y="52599"/>
                    <a:pt x="72696" y="52599"/>
                  </a:cubicBezTo>
                  <a:cubicBezTo>
                    <a:pt x="72203" y="52599"/>
                    <a:pt x="71719" y="52652"/>
                    <a:pt x="71244" y="52760"/>
                  </a:cubicBezTo>
                  <a:cubicBezTo>
                    <a:pt x="71280" y="48600"/>
                    <a:pt x="74457" y="46519"/>
                    <a:pt x="77635" y="46519"/>
                  </a:cubicBezTo>
                  <a:close/>
                  <a:moveTo>
                    <a:pt x="100946" y="46509"/>
                  </a:moveTo>
                  <a:cubicBezTo>
                    <a:pt x="104122" y="46509"/>
                    <a:pt x="107296" y="48585"/>
                    <a:pt x="107337" y="52742"/>
                  </a:cubicBezTo>
                  <a:cubicBezTo>
                    <a:pt x="106865" y="52641"/>
                    <a:pt x="106389" y="52591"/>
                    <a:pt x="105917" y="52591"/>
                  </a:cubicBezTo>
                  <a:cubicBezTo>
                    <a:pt x="104050" y="52591"/>
                    <a:pt x="102242" y="53364"/>
                    <a:pt x="100948" y="54758"/>
                  </a:cubicBezTo>
                  <a:lnTo>
                    <a:pt x="100948" y="54749"/>
                  </a:lnTo>
                  <a:cubicBezTo>
                    <a:pt x="99667" y="53369"/>
                    <a:pt x="97875" y="52590"/>
                    <a:pt x="95993" y="52590"/>
                  </a:cubicBezTo>
                  <a:cubicBezTo>
                    <a:pt x="95509" y="52590"/>
                    <a:pt x="95025" y="52643"/>
                    <a:pt x="94550" y="52742"/>
                  </a:cubicBezTo>
                  <a:cubicBezTo>
                    <a:pt x="94591" y="48588"/>
                    <a:pt x="97769" y="46509"/>
                    <a:pt x="100946" y="46509"/>
                  </a:cubicBezTo>
                  <a:close/>
                  <a:moveTo>
                    <a:pt x="53993" y="46670"/>
                  </a:moveTo>
                  <a:cubicBezTo>
                    <a:pt x="57169" y="46670"/>
                    <a:pt x="60344" y="48747"/>
                    <a:pt x="60384" y="52903"/>
                  </a:cubicBezTo>
                  <a:cubicBezTo>
                    <a:pt x="59911" y="52801"/>
                    <a:pt x="59433" y="52752"/>
                    <a:pt x="58960" y="52752"/>
                  </a:cubicBezTo>
                  <a:cubicBezTo>
                    <a:pt x="57101" y="52752"/>
                    <a:pt x="55295" y="53518"/>
                    <a:pt x="53995" y="54910"/>
                  </a:cubicBezTo>
                  <a:cubicBezTo>
                    <a:pt x="52714" y="53531"/>
                    <a:pt x="50922" y="52751"/>
                    <a:pt x="49040" y="52751"/>
                  </a:cubicBezTo>
                  <a:cubicBezTo>
                    <a:pt x="48556" y="52751"/>
                    <a:pt x="48072" y="52805"/>
                    <a:pt x="47597" y="52903"/>
                  </a:cubicBezTo>
                  <a:cubicBezTo>
                    <a:pt x="47638" y="48749"/>
                    <a:pt x="50816" y="46670"/>
                    <a:pt x="53993" y="46670"/>
                  </a:cubicBezTo>
                  <a:close/>
                  <a:moveTo>
                    <a:pt x="7145" y="46712"/>
                  </a:moveTo>
                  <a:cubicBezTo>
                    <a:pt x="10322" y="46712"/>
                    <a:pt x="13498" y="48790"/>
                    <a:pt x="13538" y="52948"/>
                  </a:cubicBezTo>
                  <a:cubicBezTo>
                    <a:pt x="13065" y="52846"/>
                    <a:pt x="12588" y="52796"/>
                    <a:pt x="12114" y="52796"/>
                  </a:cubicBezTo>
                  <a:cubicBezTo>
                    <a:pt x="10255" y="52796"/>
                    <a:pt x="8451" y="53563"/>
                    <a:pt x="7159" y="54955"/>
                  </a:cubicBezTo>
                  <a:cubicBezTo>
                    <a:pt x="5884" y="53583"/>
                    <a:pt x="4097" y="52805"/>
                    <a:pt x="2226" y="52805"/>
                  </a:cubicBezTo>
                  <a:cubicBezTo>
                    <a:pt x="2216" y="52805"/>
                    <a:pt x="2205" y="52805"/>
                    <a:pt x="2194" y="52805"/>
                  </a:cubicBezTo>
                  <a:lnTo>
                    <a:pt x="2194" y="52796"/>
                  </a:lnTo>
                  <a:cubicBezTo>
                    <a:pt x="1711" y="52796"/>
                    <a:pt x="1227" y="52850"/>
                    <a:pt x="752" y="52948"/>
                  </a:cubicBezTo>
                  <a:cubicBezTo>
                    <a:pt x="792" y="48790"/>
                    <a:pt x="3969" y="46712"/>
                    <a:pt x="7145" y="46712"/>
                  </a:cubicBezTo>
                  <a:close/>
                  <a:moveTo>
                    <a:pt x="30465" y="46717"/>
                  </a:moveTo>
                  <a:cubicBezTo>
                    <a:pt x="33637" y="46717"/>
                    <a:pt x="36811" y="48795"/>
                    <a:pt x="36854" y="52953"/>
                  </a:cubicBezTo>
                  <a:lnTo>
                    <a:pt x="36854" y="52953"/>
                  </a:lnTo>
                  <a:cubicBezTo>
                    <a:pt x="36379" y="52851"/>
                    <a:pt x="35901" y="52801"/>
                    <a:pt x="35426" y="52801"/>
                  </a:cubicBezTo>
                  <a:cubicBezTo>
                    <a:pt x="33569" y="52801"/>
                    <a:pt x="31771" y="53567"/>
                    <a:pt x="30483" y="54955"/>
                  </a:cubicBezTo>
                  <a:cubicBezTo>
                    <a:pt x="29201" y="53584"/>
                    <a:pt x="27409" y="52796"/>
                    <a:pt x="25528" y="52796"/>
                  </a:cubicBezTo>
                  <a:cubicBezTo>
                    <a:pt x="25044" y="52796"/>
                    <a:pt x="24560" y="52850"/>
                    <a:pt x="24085" y="52957"/>
                  </a:cubicBezTo>
                  <a:cubicBezTo>
                    <a:pt x="24116" y="48798"/>
                    <a:pt x="27290" y="46717"/>
                    <a:pt x="30465" y="46717"/>
                  </a:cubicBezTo>
                  <a:close/>
                  <a:moveTo>
                    <a:pt x="107865" y="57160"/>
                  </a:moveTo>
                  <a:cubicBezTo>
                    <a:pt x="107867" y="57160"/>
                    <a:pt x="107868" y="57160"/>
                    <a:pt x="107870" y="57160"/>
                  </a:cubicBezTo>
                  <a:lnTo>
                    <a:pt x="107870" y="57160"/>
                  </a:lnTo>
                  <a:cubicBezTo>
                    <a:pt x="107871" y="57160"/>
                    <a:pt x="107873" y="57160"/>
                    <a:pt x="107874" y="57160"/>
                  </a:cubicBezTo>
                  <a:close/>
                  <a:moveTo>
                    <a:pt x="129607" y="52925"/>
                  </a:moveTo>
                  <a:cubicBezTo>
                    <a:pt x="130037" y="52925"/>
                    <a:pt x="130471" y="52965"/>
                    <a:pt x="130903" y="53047"/>
                  </a:cubicBezTo>
                  <a:cubicBezTo>
                    <a:pt x="129908" y="54229"/>
                    <a:pt x="129326" y="55726"/>
                    <a:pt x="129415" y="57321"/>
                  </a:cubicBezTo>
                  <a:cubicBezTo>
                    <a:pt x="128165" y="56009"/>
                    <a:pt x="126406" y="55179"/>
                    <a:pt x="124538" y="55179"/>
                  </a:cubicBezTo>
                  <a:cubicBezTo>
                    <a:pt x="124518" y="55179"/>
                    <a:pt x="124498" y="55179"/>
                    <a:pt x="124478" y="55179"/>
                  </a:cubicBezTo>
                  <a:cubicBezTo>
                    <a:pt x="124458" y="55179"/>
                    <a:pt x="124438" y="55179"/>
                    <a:pt x="124418" y="55179"/>
                  </a:cubicBezTo>
                  <a:cubicBezTo>
                    <a:pt x="122550" y="55179"/>
                    <a:pt x="120782" y="56009"/>
                    <a:pt x="119541" y="57321"/>
                  </a:cubicBezTo>
                  <a:cubicBezTo>
                    <a:pt x="119622" y="55726"/>
                    <a:pt x="119039" y="54220"/>
                    <a:pt x="118045" y="53047"/>
                  </a:cubicBezTo>
                  <a:cubicBezTo>
                    <a:pt x="118478" y="52965"/>
                    <a:pt x="118913" y="52925"/>
                    <a:pt x="119344" y="52925"/>
                  </a:cubicBezTo>
                  <a:cubicBezTo>
                    <a:pt x="121276" y="52925"/>
                    <a:pt x="123138" y="53727"/>
                    <a:pt x="124478" y="55170"/>
                  </a:cubicBezTo>
                  <a:cubicBezTo>
                    <a:pt x="125811" y="53727"/>
                    <a:pt x="127678" y="52925"/>
                    <a:pt x="129607" y="52925"/>
                  </a:cubicBezTo>
                  <a:close/>
                  <a:moveTo>
                    <a:pt x="82780" y="52965"/>
                  </a:moveTo>
                  <a:cubicBezTo>
                    <a:pt x="83204" y="52965"/>
                    <a:pt x="83632" y="53003"/>
                    <a:pt x="84057" y="53082"/>
                  </a:cubicBezTo>
                  <a:cubicBezTo>
                    <a:pt x="83538" y="53701"/>
                    <a:pt x="83135" y="54409"/>
                    <a:pt x="82875" y="55170"/>
                  </a:cubicBezTo>
                  <a:cubicBezTo>
                    <a:pt x="82634" y="55866"/>
                    <a:pt x="82526" y="56607"/>
                    <a:pt x="82569" y="57347"/>
                  </a:cubicBezTo>
                  <a:lnTo>
                    <a:pt x="82569" y="57347"/>
                  </a:lnTo>
                  <a:cubicBezTo>
                    <a:pt x="81328" y="56053"/>
                    <a:pt x="79569" y="55215"/>
                    <a:pt x="77701" y="55215"/>
                  </a:cubicBezTo>
                  <a:cubicBezTo>
                    <a:pt x="77681" y="55215"/>
                    <a:pt x="77661" y="55215"/>
                    <a:pt x="77642" y="55215"/>
                  </a:cubicBezTo>
                  <a:cubicBezTo>
                    <a:pt x="78979" y="53768"/>
                    <a:pt x="80847" y="52965"/>
                    <a:pt x="82780" y="52965"/>
                  </a:cubicBezTo>
                  <a:close/>
                  <a:moveTo>
                    <a:pt x="95802" y="52974"/>
                  </a:moveTo>
                  <a:cubicBezTo>
                    <a:pt x="97735" y="52974"/>
                    <a:pt x="99602" y="53775"/>
                    <a:pt x="100939" y="55215"/>
                  </a:cubicBezTo>
                  <a:cubicBezTo>
                    <a:pt x="100919" y="55215"/>
                    <a:pt x="100900" y="55215"/>
                    <a:pt x="100880" y="55215"/>
                  </a:cubicBezTo>
                  <a:cubicBezTo>
                    <a:pt x="99020" y="55215"/>
                    <a:pt x="97252" y="56053"/>
                    <a:pt x="96011" y="57357"/>
                  </a:cubicBezTo>
                  <a:cubicBezTo>
                    <a:pt x="96047" y="56622"/>
                    <a:pt x="95948" y="55878"/>
                    <a:pt x="95706" y="55179"/>
                  </a:cubicBezTo>
                  <a:lnTo>
                    <a:pt x="95706" y="55170"/>
                  </a:lnTo>
                  <a:cubicBezTo>
                    <a:pt x="95446" y="54409"/>
                    <a:pt x="95043" y="53701"/>
                    <a:pt x="94523" y="53091"/>
                  </a:cubicBezTo>
                  <a:cubicBezTo>
                    <a:pt x="94949" y="53012"/>
                    <a:pt x="95377" y="52974"/>
                    <a:pt x="95802" y="52974"/>
                  </a:cubicBezTo>
                  <a:close/>
                  <a:moveTo>
                    <a:pt x="60697" y="57357"/>
                  </a:moveTo>
                  <a:cubicBezTo>
                    <a:pt x="60700" y="57357"/>
                    <a:pt x="60703" y="57357"/>
                    <a:pt x="60706" y="57357"/>
                  </a:cubicBezTo>
                  <a:lnTo>
                    <a:pt x="60706" y="57357"/>
                  </a:lnTo>
                  <a:cubicBezTo>
                    <a:pt x="60709" y="57357"/>
                    <a:pt x="60712" y="57357"/>
                    <a:pt x="60715" y="57357"/>
                  </a:cubicBezTo>
                  <a:close/>
                  <a:moveTo>
                    <a:pt x="48839" y="53117"/>
                  </a:moveTo>
                  <a:cubicBezTo>
                    <a:pt x="50775" y="53117"/>
                    <a:pt x="52650" y="53921"/>
                    <a:pt x="53995" y="55376"/>
                  </a:cubicBezTo>
                  <a:lnTo>
                    <a:pt x="53995" y="55376"/>
                  </a:lnTo>
                  <a:cubicBezTo>
                    <a:pt x="53992" y="55376"/>
                    <a:pt x="53989" y="55376"/>
                    <a:pt x="53986" y="55376"/>
                  </a:cubicBezTo>
                  <a:cubicBezTo>
                    <a:pt x="53966" y="55376"/>
                    <a:pt x="53946" y="55376"/>
                    <a:pt x="53927" y="55376"/>
                  </a:cubicBezTo>
                  <a:cubicBezTo>
                    <a:pt x="52067" y="55376"/>
                    <a:pt x="50299" y="56206"/>
                    <a:pt x="49049" y="57509"/>
                  </a:cubicBezTo>
                  <a:cubicBezTo>
                    <a:pt x="49138" y="55923"/>
                    <a:pt x="48556" y="54418"/>
                    <a:pt x="47561" y="53235"/>
                  </a:cubicBezTo>
                  <a:cubicBezTo>
                    <a:pt x="47987" y="53156"/>
                    <a:pt x="48414" y="53117"/>
                    <a:pt x="48839" y="53117"/>
                  </a:cubicBezTo>
                  <a:close/>
                  <a:moveTo>
                    <a:pt x="59142" y="53117"/>
                  </a:moveTo>
                  <a:cubicBezTo>
                    <a:pt x="59567" y="53117"/>
                    <a:pt x="59994" y="53156"/>
                    <a:pt x="60420" y="53235"/>
                  </a:cubicBezTo>
                  <a:cubicBezTo>
                    <a:pt x="59425" y="54427"/>
                    <a:pt x="58843" y="55932"/>
                    <a:pt x="58932" y="57518"/>
                  </a:cubicBezTo>
                  <a:lnTo>
                    <a:pt x="58923" y="57509"/>
                  </a:lnTo>
                  <a:cubicBezTo>
                    <a:pt x="57682" y="56206"/>
                    <a:pt x="55914" y="55376"/>
                    <a:pt x="54046" y="55376"/>
                  </a:cubicBezTo>
                  <a:cubicBezTo>
                    <a:pt x="54029" y="55376"/>
                    <a:pt x="54012" y="55376"/>
                    <a:pt x="53995" y="55376"/>
                  </a:cubicBezTo>
                  <a:lnTo>
                    <a:pt x="53995" y="55376"/>
                  </a:lnTo>
                  <a:cubicBezTo>
                    <a:pt x="55333" y="53921"/>
                    <a:pt x="57206" y="53117"/>
                    <a:pt x="59142" y="53117"/>
                  </a:cubicBezTo>
                  <a:close/>
                  <a:moveTo>
                    <a:pt x="25317" y="53179"/>
                  </a:moveTo>
                  <a:cubicBezTo>
                    <a:pt x="27247" y="53179"/>
                    <a:pt x="29113" y="53976"/>
                    <a:pt x="30456" y="55421"/>
                  </a:cubicBezTo>
                  <a:cubicBezTo>
                    <a:pt x="30436" y="55421"/>
                    <a:pt x="30416" y="55421"/>
                    <a:pt x="30397" y="55421"/>
                  </a:cubicBezTo>
                  <a:cubicBezTo>
                    <a:pt x="28528" y="55421"/>
                    <a:pt x="26769" y="56259"/>
                    <a:pt x="25528" y="57554"/>
                  </a:cubicBezTo>
                  <a:cubicBezTo>
                    <a:pt x="25563" y="56819"/>
                    <a:pt x="25456" y="56075"/>
                    <a:pt x="25223" y="55376"/>
                  </a:cubicBezTo>
                  <a:lnTo>
                    <a:pt x="25223" y="55385"/>
                  </a:lnTo>
                  <a:cubicBezTo>
                    <a:pt x="24963" y="54624"/>
                    <a:pt x="24560" y="53916"/>
                    <a:pt x="24031" y="53298"/>
                  </a:cubicBezTo>
                  <a:cubicBezTo>
                    <a:pt x="24460" y="53218"/>
                    <a:pt x="24890" y="53179"/>
                    <a:pt x="25317" y="53179"/>
                  </a:cubicBezTo>
                  <a:close/>
                  <a:moveTo>
                    <a:pt x="12293" y="53188"/>
                  </a:moveTo>
                  <a:cubicBezTo>
                    <a:pt x="12719" y="53188"/>
                    <a:pt x="13147" y="53227"/>
                    <a:pt x="13574" y="53307"/>
                  </a:cubicBezTo>
                  <a:cubicBezTo>
                    <a:pt x="13055" y="53925"/>
                    <a:pt x="12651" y="54624"/>
                    <a:pt x="12391" y="55385"/>
                  </a:cubicBezTo>
                  <a:cubicBezTo>
                    <a:pt x="12150" y="56084"/>
                    <a:pt x="12051" y="56819"/>
                    <a:pt x="12087" y="57554"/>
                  </a:cubicBezTo>
                  <a:lnTo>
                    <a:pt x="12087" y="57572"/>
                  </a:lnTo>
                  <a:cubicBezTo>
                    <a:pt x="10845" y="56268"/>
                    <a:pt x="9086" y="55430"/>
                    <a:pt x="7218" y="55430"/>
                  </a:cubicBezTo>
                  <a:cubicBezTo>
                    <a:pt x="7198" y="55430"/>
                    <a:pt x="7178" y="55430"/>
                    <a:pt x="7159" y="55430"/>
                  </a:cubicBezTo>
                  <a:cubicBezTo>
                    <a:pt x="8501" y="53985"/>
                    <a:pt x="10367" y="53188"/>
                    <a:pt x="12293" y="53188"/>
                  </a:cubicBezTo>
                  <a:close/>
                  <a:moveTo>
                    <a:pt x="106098" y="52962"/>
                  </a:moveTo>
                  <a:cubicBezTo>
                    <a:pt x="106573" y="52962"/>
                    <a:pt x="107051" y="53010"/>
                    <a:pt x="107525" y="53109"/>
                  </a:cubicBezTo>
                  <a:cubicBezTo>
                    <a:pt x="106514" y="54361"/>
                    <a:pt x="105950" y="55943"/>
                    <a:pt x="106117" y="57615"/>
                  </a:cubicBezTo>
                  <a:lnTo>
                    <a:pt x="106117" y="57615"/>
                  </a:lnTo>
                  <a:cubicBezTo>
                    <a:pt x="104869" y="56153"/>
                    <a:pt x="102981" y="55206"/>
                    <a:pt x="100985" y="55206"/>
                  </a:cubicBezTo>
                  <a:cubicBezTo>
                    <a:pt x="100976" y="55206"/>
                    <a:pt x="100966" y="55206"/>
                    <a:pt x="100957" y="55206"/>
                  </a:cubicBezTo>
                  <a:cubicBezTo>
                    <a:pt x="102302" y="53761"/>
                    <a:pt x="104171" y="52962"/>
                    <a:pt x="106098" y="52962"/>
                  </a:cubicBezTo>
                  <a:close/>
                  <a:moveTo>
                    <a:pt x="70812" y="48526"/>
                  </a:moveTo>
                  <a:cubicBezTo>
                    <a:pt x="71289" y="48526"/>
                    <a:pt x="71770" y="48575"/>
                    <a:pt x="72248" y="48674"/>
                  </a:cubicBezTo>
                  <a:cubicBezTo>
                    <a:pt x="71271" y="49928"/>
                    <a:pt x="70742" y="51496"/>
                    <a:pt x="70939" y="53145"/>
                  </a:cubicBezTo>
                  <a:cubicBezTo>
                    <a:pt x="71447" y="53031"/>
                    <a:pt x="71960" y="52976"/>
                    <a:pt x="72468" y="52976"/>
                  </a:cubicBezTo>
                  <a:cubicBezTo>
                    <a:pt x="74401" y="52976"/>
                    <a:pt x="76276" y="53777"/>
                    <a:pt x="77624" y="55224"/>
                  </a:cubicBezTo>
                  <a:cubicBezTo>
                    <a:pt x="77606" y="55224"/>
                    <a:pt x="77587" y="55224"/>
                    <a:pt x="77569" y="55224"/>
                  </a:cubicBezTo>
                  <a:cubicBezTo>
                    <a:pt x="75520" y="55224"/>
                    <a:pt x="73598" y="56223"/>
                    <a:pt x="72355" y="57751"/>
                  </a:cubicBezTo>
                  <a:cubicBezTo>
                    <a:pt x="72694" y="54052"/>
                    <a:pt x="69407" y="50779"/>
                    <a:pt x="65713" y="50779"/>
                  </a:cubicBezTo>
                  <a:cubicBezTo>
                    <a:pt x="65693" y="50779"/>
                    <a:pt x="65673" y="50779"/>
                    <a:pt x="65653" y="50780"/>
                  </a:cubicBezTo>
                  <a:cubicBezTo>
                    <a:pt x="66997" y="49327"/>
                    <a:pt x="68873" y="48526"/>
                    <a:pt x="70812" y="48526"/>
                  </a:cubicBezTo>
                  <a:close/>
                  <a:moveTo>
                    <a:pt x="35611" y="53168"/>
                  </a:moveTo>
                  <a:cubicBezTo>
                    <a:pt x="36086" y="53168"/>
                    <a:pt x="36566" y="53216"/>
                    <a:pt x="37042" y="53315"/>
                  </a:cubicBezTo>
                  <a:cubicBezTo>
                    <a:pt x="36031" y="54567"/>
                    <a:pt x="35458" y="56149"/>
                    <a:pt x="35634" y="57812"/>
                  </a:cubicBezTo>
                  <a:lnTo>
                    <a:pt x="35634" y="57812"/>
                  </a:lnTo>
                  <a:cubicBezTo>
                    <a:pt x="34382" y="56357"/>
                    <a:pt x="32515" y="55412"/>
                    <a:pt x="30530" y="55412"/>
                  </a:cubicBezTo>
                  <a:cubicBezTo>
                    <a:pt x="30511" y="55412"/>
                    <a:pt x="30492" y="55412"/>
                    <a:pt x="30474" y="55412"/>
                  </a:cubicBezTo>
                  <a:cubicBezTo>
                    <a:pt x="31811" y="53967"/>
                    <a:pt x="33679" y="53168"/>
                    <a:pt x="35611" y="53168"/>
                  </a:cubicBezTo>
                  <a:close/>
                  <a:moveTo>
                    <a:pt x="112818" y="51075"/>
                  </a:moveTo>
                  <a:cubicBezTo>
                    <a:pt x="115995" y="51075"/>
                    <a:pt x="119174" y="53154"/>
                    <a:pt x="119218" y="57312"/>
                  </a:cubicBezTo>
                  <a:cubicBezTo>
                    <a:pt x="118743" y="57210"/>
                    <a:pt x="118265" y="57160"/>
                    <a:pt x="117790" y="57160"/>
                  </a:cubicBezTo>
                  <a:cubicBezTo>
                    <a:pt x="115926" y="57160"/>
                    <a:pt x="114120" y="57927"/>
                    <a:pt x="112821" y="59319"/>
                  </a:cubicBezTo>
                  <a:cubicBezTo>
                    <a:pt x="111549" y="57940"/>
                    <a:pt x="109750" y="57161"/>
                    <a:pt x="107870" y="57160"/>
                  </a:cubicBezTo>
                  <a:lnTo>
                    <a:pt x="107870" y="57160"/>
                  </a:lnTo>
                  <a:cubicBezTo>
                    <a:pt x="107388" y="57160"/>
                    <a:pt x="106905" y="57214"/>
                    <a:pt x="106432" y="57312"/>
                  </a:cubicBezTo>
                  <a:cubicBezTo>
                    <a:pt x="106468" y="53154"/>
                    <a:pt x="109642" y="51075"/>
                    <a:pt x="112818" y="51075"/>
                  </a:cubicBezTo>
                  <a:close/>
                  <a:moveTo>
                    <a:pt x="136134" y="51090"/>
                  </a:moveTo>
                  <a:cubicBezTo>
                    <a:pt x="139310" y="51090"/>
                    <a:pt x="142484" y="53169"/>
                    <a:pt x="142525" y="57330"/>
                  </a:cubicBezTo>
                  <a:cubicBezTo>
                    <a:pt x="142043" y="57224"/>
                    <a:pt x="141557" y="57173"/>
                    <a:pt x="141075" y="57173"/>
                  </a:cubicBezTo>
                  <a:cubicBezTo>
                    <a:pt x="139225" y="57173"/>
                    <a:pt x="137430" y="57933"/>
                    <a:pt x="136136" y="59319"/>
                  </a:cubicBezTo>
                  <a:lnTo>
                    <a:pt x="136136" y="59328"/>
                  </a:lnTo>
                  <a:cubicBezTo>
                    <a:pt x="134854" y="57957"/>
                    <a:pt x="133062" y="57168"/>
                    <a:pt x="131181" y="57168"/>
                  </a:cubicBezTo>
                  <a:cubicBezTo>
                    <a:pt x="130697" y="57168"/>
                    <a:pt x="130213" y="57222"/>
                    <a:pt x="129738" y="57330"/>
                  </a:cubicBezTo>
                  <a:cubicBezTo>
                    <a:pt x="129778" y="53171"/>
                    <a:pt x="132957" y="51090"/>
                    <a:pt x="136134" y="51090"/>
                  </a:cubicBezTo>
                  <a:close/>
                  <a:moveTo>
                    <a:pt x="89294" y="51126"/>
                  </a:moveTo>
                  <a:cubicBezTo>
                    <a:pt x="91873" y="51126"/>
                    <a:pt x="94452" y="52497"/>
                    <a:pt x="95348" y="55242"/>
                  </a:cubicBezTo>
                  <a:cubicBezTo>
                    <a:pt x="95572" y="55923"/>
                    <a:pt x="95679" y="56631"/>
                    <a:pt x="95688" y="57348"/>
                  </a:cubicBezTo>
                  <a:cubicBezTo>
                    <a:pt x="95215" y="57246"/>
                    <a:pt x="94738" y="57196"/>
                    <a:pt x="94264" y="57196"/>
                  </a:cubicBezTo>
                  <a:cubicBezTo>
                    <a:pt x="92405" y="57196"/>
                    <a:pt x="90599" y="57962"/>
                    <a:pt x="89299" y="59355"/>
                  </a:cubicBezTo>
                  <a:cubicBezTo>
                    <a:pt x="88027" y="57975"/>
                    <a:pt x="86226" y="57195"/>
                    <a:pt x="84353" y="57195"/>
                  </a:cubicBezTo>
                  <a:cubicBezTo>
                    <a:pt x="83860" y="57195"/>
                    <a:pt x="83376" y="57249"/>
                    <a:pt x="82910" y="57348"/>
                  </a:cubicBezTo>
                  <a:cubicBezTo>
                    <a:pt x="82902" y="56631"/>
                    <a:pt x="83009" y="55923"/>
                    <a:pt x="83224" y="55242"/>
                  </a:cubicBezTo>
                  <a:lnTo>
                    <a:pt x="83233" y="55242"/>
                  </a:lnTo>
                  <a:cubicBezTo>
                    <a:pt x="84129" y="52499"/>
                    <a:pt x="86712" y="51126"/>
                    <a:pt x="89294" y="51126"/>
                  </a:cubicBezTo>
                  <a:close/>
                  <a:moveTo>
                    <a:pt x="42335" y="51276"/>
                  </a:moveTo>
                  <a:cubicBezTo>
                    <a:pt x="45511" y="51276"/>
                    <a:pt x="48686" y="53352"/>
                    <a:pt x="48726" y="57509"/>
                  </a:cubicBezTo>
                  <a:cubicBezTo>
                    <a:pt x="48253" y="57407"/>
                    <a:pt x="47776" y="57357"/>
                    <a:pt x="47302" y="57357"/>
                  </a:cubicBezTo>
                  <a:cubicBezTo>
                    <a:pt x="45443" y="57357"/>
                    <a:pt x="43639" y="58124"/>
                    <a:pt x="42346" y="59516"/>
                  </a:cubicBezTo>
                  <a:cubicBezTo>
                    <a:pt x="41065" y="58136"/>
                    <a:pt x="39264" y="57357"/>
                    <a:pt x="37382" y="57357"/>
                  </a:cubicBezTo>
                  <a:cubicBezTo>
                    <a:pt x="36898" y="57357"/>
                    <a:pt x="36415" y="57410"/>
                    <a:pt x="35940" y="57509"/>
                  </a:cubicBezTo>
                  <a:cubicBezTo>
                    <a:pt x="35980" y="53355"/>
                    <a:pt x="39158" y="51276"/>
                    <a:pt x="42335" y="51276"/>
                  </a:cubicBezTo>
                  <a:close/>
                  <a:moveTo>
                    <a:pt x="65660" y="51276"/>
                  </a:moveTo>
                  <a:cubicBezTo>
                    <a:pt x="68835" y="51276"/>
                    <a:pt x="72010" y="53352"/>
                    <a:pt x="72050" y="57509"/>
                  </a:cubicBezTo>
                  <a:cubicBezTo>
                    <a:pt x="71577" y="57407"/>
                    <a:pt x="71100" y="57357"/>
                    <a:pt x="70626" y="57357"/>
                  </a:cubicBezTo>
                  <a:cubicBezTo>
                    <a:pt x="68767" y="57357"/>
                    <a:pt x="66961" y="58124"/>
                    <a:pt x="65662" y="59516"/>
                  </a:cubicBezTo>
                  <a:cubicBezTo>
                    <a:pt x="64382" y="58138"/>
                    <a:pt x="62585" y="57359"/>
                    <a:pt x="60706" y="57357"/>
                  </a:cubicBezTo>
                  <a:lnTo>
                    <a:pt x="60706" y="57357"/>
                  </a:lnTo>
                  <a:cubicBezTo>
                    <a:pt x="60217" y="57357"/>
                    <a:pt x="59736" y="57411"/>
                    <a:pt x="59264" y="57509"/>
                  </a:cubicBezTo>
                  <a:cubicBezTo>
                    <a:pt x="59304" y="53355"/>
                    <a:pt x="62482" y="51276"/>
                    <a:pt x="65660" y="51276"/>
                  </a:cubicBezTo>
                  <a:close/>
                  <a:moveTo>
                    <a:pt x="18806" y="51334"/>
                  </a:moveTo>
                  <a:cubicBezTo>
                    <a:pt x="21388" y="51334"/>
                    <a:pt x="23969" y="52707"/>
                    <a:pt x="24864" y="55457"/>
                  </a:cubicBezTo>
                  <a:cubicBezTo>
                    <a:pt x="25079" y="56138"/>
                    <a:pt x="25196" y="56846"/>
                    <a:pt x="25205" y="57563"/>
                  </a:cubicBezTo>
                  <a:cubicBezTo>
                    <a:pt x="24724" y="57458"/>
                    <a:pt x="24240" y="57407"/>
                    <a:pt x="23760" y="57407"/>
                  </a:cubicBezTo>
                  <a:cubicBezTo>
                    <a:pt x="21902" y="57407"/>
                    <a:pt x="20103" y="58173"/>
                    <a:pt x="18807" y="59561"/>
                  </a:cubicBezTo>
                  <a:cubicBezTo>
                    <a:pt x="17535" y="58190"/>
                    <a:pt x="15734" y="57401"/>
                    <a:pt x="13861" y="57401"/>
                  </a:cubicBezTo>
                  <a:cubicBezTo>
                    <a:pt x="13377" y="57401"/>
                    <a:pt x="12884" y="57455"/>
                    <a:pt x="12418" y="57563"/>
                  </a:cubicBezTo>
                  <a:cubicBezTo>
                    <a:pt x="12418" y="56837"/>
                    <a:pt x="12526" y="56129"/>
                    <a:pt x="12741" y="55448"/>
                  </a:cubicBezTo>
                  <a:lnTo>
                    <a:pt x="12741" y="55457"/>
                  </a:lnTo>
                  <a:cubicBezTo>
                    <a:pt x="13637" y="52710"/>
                    <a:pt x="16222" y="51334"/>
                    <a:pt x="18806" y="51334"/>
                  </a:cubicBezTo>
                  <a:close/>
                  <a:moveTo>
                    <a:pt x="117967" y="57526"/>
                  </a:moveTo>
                  <a:cubicBezTo>
                    <a:pt x="118391" y="57526"/>
                    <a:pt x="118819" y="57564"/>
                    <a:pt x="119245" y="57643"/>
                  </a:cubicBezTo>
                  <a:cubicBezTo>
                    <a:pt x="118726" y="58253"/>
                    <a:pt x="118322" y="58961"/>
                    <a:pt x="118063" y="59722"/>
                  </a:cubicBezTo>
                  <a:cubicBezTo>
                    <a:pt x="117821" y="60430"/>
                    <a:pt x="117713" y="61165"/>
                    <a:pt x="117758" y="61909"/>
                  </a:cubicBezTo>
                  <a:cubicBezTo>
                    <a:pt x="116510" y="60598"/>
                    <a:pt x="114739" y="59767"/>
                    <a:pt x="112860" y="59767"/>
                  </a:cubicBezTo>
                  <a:cubicBezTo>
                    <a:pt x="112850" y="59767"/>
                    <a:pt x="112840" y="59767"/>
                    <a:pt x="112830" y="59767"/>
                  </a:cubicBezTo>
                  <a:cubicBezTo>
                    <a:pt x="114167" y="58327"/>
                    <a:pt x="116034" y="57526"/>
                    <a:pt x="117967" y="57526"/>
                  </a:cubicBezTo>
                  <a:close/>
                  <a:moveTo>
                    <a:pt x="130990" y="57535"/>
                  </a:moveTo>
                  <a:cubicBezTo>
                    <a:pt x="132923" y="57535"/>
                    <a:pt x="134790" y="58336"/>
                    <a:pt x="136127" y="59776"/>
                  </a:cubicBezTo>
                  <a:cubicBezTo>
                    <a:pt x="136117" y="59776"/>
                    <a:pt x="136107" y="59776"/>
                    <a:pt x="136097" y="59776"/>
                  </a:cubicBezTo>
                  <a:cubicBezTo>
                    <a:pt x="134226" y="59776"/>
                    <a:pt x="132446" y="60607"/>
                    <a:pt x="131199" y="61918"/>
                  </a:cubicBezTo>
                  <a:cubicBezTo>
                    <a:pt x="131234" y="61183"/>
                    <a:pt x="131136" y="60439"/>
                    <a:pt x="130894" y="59731"/>
                  </a:cubicBezTo>
                  <a:cubicBezTo>
                    <a:pt x="130634" y="58970"/>
                    <a:pt x="130231" y="58271"/>
                    <a:pt x="129711" y="57652"/>
                  </a:cubicBezTo>
                  <a:cubicBezTo>
                    <a:pt x="130137" y="57573"/>
                    <a:pt x="130565" y="57535"/>
                    <a:pt x="130990" y="57535"/>
                  </a:cubicBezTo>
                  <a:close/>
                  <a:moveTo>
                    <a:pt x="84143" y="57571"/>
                  </a:moveTo>
                  <a:cubicBezTo>
                    <a:pt x="86075" y="57571"/>
                    <a:pt x="87945" y="58371"/>
                    <a:pt x="89282" y="59821"/>
                  </a:cubicBezTo>
                  <a:lnTo>
                    <a:pt x="89282" y="59821"/>
                  </a:lnTo>
                  <a:cubicBezTo>
                    <a:pt x="89265" y="59821"/>
                    <a:pt x="89248" y="59821"/>
                    <a:pt x="89231" y="59821"/>
                  </a:cubicBezTo>
                  <a:cubicBezTo>
                    <a:pt x="87362" y="59821"/>
                    <a:pt x="85595" y="60659"/>
                    <a:pt x="84353" y="61962"/>
                  </a:cubicBezTo>
                  <a:cubicBezTo>
                    <a:pt x="84434" y="60367"/>
                    <a:pt x="83851" y="58871"/>
                    <a:pt x="82866" y="57688"/>
                  </a:cubicBezTo>
                  <a:cubicBezTo>
                    <a:pt x="83291" y="57609"/>
                    <a:pt x="83719" y="57571"/>
                    <a:pt x="84143" y="57571"/>
                  </a:cubicBezTo>
                  <a:close/>
                  <a:moveTo>
                    <a:pt x="94437" y="57571"/>
                  </a:moveTo>
                  <a:cubicBezTo>
                    <a:pt x="94862" y="57571"/>
                    <a:pt x="95290" y="57609"/>
                    <a:pt x="95715" y="57688"/>
                  </a:cubicBezTo>
                  <a:cubicBezTo>
                    <a:pt x="94720" y="58871"/>
                    <a:pt x="94138" y="60367"/>
                    <a:pt x="94228" y="61962"/>
                  </a:cubicBezTo>
                  <a:cubicBezTo>
                    <a:pt x="92977" y="60659"/>
                    <a:pt x="91218" y="59821"/>
                    <a:pt x="89350" y="59821"/>
                  </a:cubicBezTo>
                  <a:cubicBezTo>
                    <a:pt x="89333" y="59821"/>
                    <a:pt x="89316" y="59821"/>
                    <a:pt x="89299" y="59821"/>
                  </a:cubicBezTo>
                  <a:lnTo>
                    <a:pt x="89299" y="59821"/>
                  </a:lnTo>
                  <a:cubicBezTo>
                    <a:pt x="90636" y="58371"/>
                    <a:pt x="92506" y="57571"/>
                    <a:pt x="94437" y="57571"/>
                  </a:cubicBezTo>
                  <a:close/>
                  <a:moveTo>
                    <a:pt x="47495" y="57735"/>
                  </a:moveTo>
                  <a:cubicBezTo>
                    <a:pt x="47916" y="57735"/>
                    <a:pt x="48340" y="57773"/>
                    <a:pt x="48762" y="57849"/>
                  </a:cubicBezTo>
                  <a:cubicBezTo>
                    <a:pt x="48242" y="58468"/>
                    <a:pt x="47839" y="59176"/>
                    <a:pt x="47579" y="59937"/>
                  </a:cubicBezTo>
                  <a:cubicBezTo>
                    <a:pt x="47337" y="60636"/>
                    <a:pt x="47230" y="61371"/>
                    <a:pt x="47275" y="62115"/>
                  </a:cubicBezTo>
                  <a:lnTo>
                    <a:pt x="47275" y="62124"/>
                  </a:lnTo>
                  <a:cubicBezTo>
                    <a:pt x="46033" y="60820"/>
                    <a:pt x="44265" y="59982"/>
                    <a:pt x="42405" y="59982"/>
                  </a:cubicBezTo>
                  <a:cubicBezTo>
                    <a:pt x="42386" y="59982"/>
                    <a:pt x="42366" y="59982"/>
                    <a:pt x="42346" y="59982"/>
                  </a:cubicBezTo>
                  <a:cubicBezTo>
                    <a:pt x="43686" y="58532"/>
                    <a:pt x="45558" y="57735"/>
                    <a:pt x="47495" y="57735"/>
                  </a:cubicBezTo>
                  <a:close/>
                  <a:moveTo>
                    <a:pt x="60510" y="57740"/>
                  </a:moveTo>
                  <a:cubicBezTo>
                    <a:pt x="62438" y="57740"/>
                    <a:pt x="64308" y="58537"/>
                    <a:pt x="65644" y="59982"/>
                  </a:cubicBezTo>
                  <a:cubicBezTo>
                    <a:pt x="65624" y="59982"/>
                    <a:pt x="65604" y="59982"/>
                    <a:pt x="65585" y="59982"/>
                  </a:cubicBezTo>
                  <a:cubicBezTo>
                    <a:pt x="63725" y="59982"/>
                    <a:pt x="61957" y="60820"/>
                    <a:pt x="60715" y="62124"/>
                  </a:cubicBezTo>
                  <a:cubicBezTo>
                    <a:pt x="60751" y="61380"/>
                    <a:pt x="60653" y="60636"/>
                    <a:pt x="60411" y="59937"/>
                  </a:cubicBezTo>
                  <a:cubicBezTo>
                    <a:pt x="60151" y="59176"/>
                    <a:pt x="59748" y="58468"/>
                    <a:pt x="59228" y="57858"/>
                  </a:cubicBezTo>
                  <a:cubicBezTo>
                    <a:pt x="59655" y="57779"/>
                    <a:pt x="60084" y="57740"/>
                    <a:pt x="60510" y="57740"/>
                  </a:cubicBezTo>
                  <a:close/>
                  <a:moveTo>
                    <a:pt x="23936" y="57764"/>
                  </a:moveTo>
                  <a:cubicBezTo>
                    <a:pt x="24366" y="57764"/>
                    <a:pt x="24800" y="57804"/>
                    <a:pt x="25232" y="57885"/>
                  </a:cubicBezTo>
                  <a:cubicBezTo>
                    <a:pt x="24237" y="59059"/>
                    <a:pt x="23655" y="60565"/>
                    <a:pt x="23744" y="62151"/>
                  </a:cubicBezTo>
                  <a:cubicBezTo>
                    <a:pt x="22494" y="60847"/>
                    <a:pt x="20727" y="60018"/>
                    <a:pt x="18867" y="60018"/>
                  </a:cubicBezTo>
                  <a:cubicBezTo>
                    <a:pt x="18847" y="60018"/>
                    <a:pt x="18827" y="60018"/>
                    <a:pt x="18807" y="60018"/>
                  </a:cubicBezTo>
                  <a:cubicBezTo>
                    <a:pt x="18787" y="60018"/>
                    <a:pt x="18767" y="60018"/>
                    <a:pt x="18747" y="60018"/>
                  </a:cubicBezTo>
                  <a:cubicBezTo>
                    <a:pt x="16879" y="60018"/>
                    <a:pt x="15111" y="60847"/>
                    <a:pt x="13870" y="62151"/>
                  </a:cubicBezTo>
                  <a:cubicBezTo>
                    <a:pt x="13951" y="60573"/>
                    <a:pt x="13368" y="59068"/>
                    <a:pt x="12382" y="57885"/>
                  </a:cubicBezTo>
                  <a:lnTo>
                    <a:pt x="12374" y="57885"/>
                  </a:lnTo>
                  <a:cubicBezTo>
                    <a:pt x="12805" y="57804"/>
                    <a:pt x="13239" y="57764"/>
                    <a:pt x="13670" y="57764"/>
                  </a:cubicBezTo>
                  <a:cubicBezTo>
                    <a:pt x="15599" y="57764"/>
                    <a:pt x="17467" y="58566"/>
                    <a:pt x="18807" y="60009"/>
                  </a:cubicBezTo>
                  <a:cubicBezTo>
                    <a:pt x="20140" y="58566"/>
                    <a:pt x="22007" y="57764"/>
                    <a:pt x="23936" y="57764"/>
                  </a:cubicBezTo>
                  <a:close/>
                  <a:moveTo>
                    <a:pt x="107668" y="57528"/>
                  </a:moveTo>
                  <a:cubicBezTo>
                    <a:pt x="109594" y="57528"/>
                    <a:pt x="111464" y="58327"/>
                    <a:pt x="112812" y="59767"/>
                  </a:cubicBezTo>
                  <a:cubicBezTo>
                    <a:pt x="112793" y="59767"/>
                    <a:pt x="112774" y="59767"/>
                    <a:pt x="112756" y="59767"/>
                  </a:cubicBezTo>
                  <a:cubicBezTo>
                    <a:pt x="110769" y="59767"/>
                    <a:pt x="108902" y="60712"/>
                    <a:pt x="107650" y="62159"/>
                  </a:cubicBezTo>
                  <a:lnTo>
                    <a:pt x="107650" y="62159"/>
                  </a:lnTo>
                  <a:cubicBezTo>
                    <a:pt x="107803" y="60502"/>
                    <a:pt x="107211" y="58925"/>
                    <a:pt x="106181" y="57688"/>
                  </a:cubicBezTo>
                  <a:cubicBezTo>
                    <a:pt x="106675" y="57580"/>
                    <a:pt x="107173" y="57528"/>
                    <a:pt x="107668" y="57528"/>
                  </a:cubicBezTo>
                  <a:close/>
                  <a:moveTo>
                    <a:pt x="37187" y="57724"/>
                  </a:moveTo>
                  <a:cubicBezTo>
                    <a:pt x="39116" y="57724"/>
                    <a:pt x="40983" y="58519"/>
                    <a:pt x="42328" y="59964"/>
                  </a:cubicBezTo>
                  <a:cubicBezTo>
                    <a:pt x="42310" y="59964"/>
                    <a:pt x="42291" y="59964"/>
                    <a:pt x="42273" y="59964"/>
                  </a:cubicBezTo>
                  <a:cubicBezTo>
                    <a:pt x="40286" y="59964"/>
                    <a:pt x="38419" y="60910"/>
                    <a:pt x="37167" y="62366"/>
                  </a:cubicBezTo>
                  <a:cubicBezTo>
                    <a:pt x="37320" y="60699"/>
                    <a:pt x="36728" y="59122"/>
                    <a:pt x="35698" y="57894"/>
                  </a:cubicBezTo>
                  <a:lnTo>
                    <a:pt x="35689" y="57885"/>
                  </a:lnTo>
                  <a:cubicBezTo>
                    <a:pt x="36187" y="57777"/>
                    <a:pt x="36689" y="57724"/>
                    <a:pt x="37187" y="57724"/>
                  </a:cubicBezTo>
                  <a:close/>
                  <a:moveTo>
                    <a:pt x="124486" y="55678"/>
                  </a:moveTo>
                  <a:cubicBezTo>
                    <a:pt x="127068" y="55678"/>
                    <a:pt x="129649" y="57049"/>
                    <a:pt x="130544" y="59794"/>
                  </a:cubicBezTo>
                  <a:cubicBezTo>
                    <a:pt x="130760" y="60475"/>
                    <a:pt x="130876" y="61183"/>
                    <a:pt x="130876" y="61900"/>
                  </a:cubicBezTo>
                  <a:cubicBezTo>
                    <a:pt x="130403" y="61798"/>
                    <a:pt x="129926" y="61748"/>
                    <a:pt x="129452" y="61748"/>
                  </a:cubicBezTo>
                  <a:cubicBezTo>
                    <a:pt x="127593" y="61748"/>
                    <a:pt x="125787" y="62514"/>
                    <a:pt x="124487" y="63907"/>
                  </a:cubicBezTo>
                  <a:cubicBezTo>
                    <a:pt x="123215" y="62527"/>
                    <a:pt x="121414" y="61747"/>
                    <a:pt x="119541" y="61747"/>
                  </a:cubicBezTo>
                  <a:cubicBezTo>
                    <a:pt x="119048" y="61747"/>
                    <a:pt x="118564" y="61801"/>
                    <a:pt x="118080" y="61909"/>
                  </a:cubicBezTo>
                  <a:cubicBezTo>
                    <a:pt x="118080" y="61192"/>
                    <a:pt x="118197" y="60484"/>
                    <a:pt x="118412" y="59803"/>
                  </a:cubicBezTo>
                  <a:lnTo>
                    <a:pt x="118421" y="59794"/>
                  </a:lnTo>
                  <a:cubicBezTo>
                    <a:pt x="119317" y="57051"/>
                    <a:pt x="121902" y="55678"/>
                    <a:pt x="124486" y="55678"/>
                  </a:cubicBezTo>
                  <a:close/>
                  <a:moveTo>
                    <a:pt x="77628" y="55717"/>
                  </a:moveTo>
                  <a:cubicBezTo>
                    <a:pt x="80804" y="55717"/>
                    <a:pt x="83980" y="57795"/>
                    <a:pt x="84022" y="61951"/>
                  </a:cubicBezTo>
                  <a:lnTo>
                    <a:pt x="84022" y="61951"/>
                  </a:lnTo>
                  <a:cubicBezTo>
                    <a:pt x="83546" y="61848"/>
                    <a:pt x="83066" y="61797"/>
                    <a:pt x="82590" y="61797"/>
                  </a:cubicBezTo>
                  <a:cubicBezTo>
                    <a:pt x="80737" y="61797"/>
                    <a:pt x="78939" y="62563"/>
                    <a:pt x="77651" y="63952"/>
                  </a:cubicBezTo>
                  <a:cubicBezTo>
                    <a:pt x="76377" y="62579"/>
                    <a:pt x="74589" y="61801"/>
                    <a:pt x="72710" y="61801"/>
                  </a:cubicBezTo>
                  <a:cubicBezTo>
                    <a:pt x="72699" y="61801"/>
                    <a:pt x="72688" y="61801"/>
                    <a:pt x="72678" y="61801"/>
                  </a:cubicBezTo>
                  <a:cubicBezTo>
                    <a:pt x="72194" y="61801"/>
                    <a:pt x="71710" y="61846"/>
                    <a:pt x="71235" y="61953"/>
                  </a:cubicBezTo>
                  <a:cubicBezTo>
                    <a:pt x="71275" y="57796"/>
                    <a:pt x="74452" y="55717"/>
                    <a:pt x="77628" y="55717"/>
                  </a:cubicBezTo>
                  <a:close/>
                  <a:moveTo>
                    <a:pt x="100943" y="55717"/>
                  </a:moveTo>
                  <a:cubicBezTo>
                    <a:pt x="104119" y="55717"/>
                    <a:pt x="107295" y="57795"/>
                    <a:pt x="107337" y="61951"/>
                  </a:cubicBezTo>
                  <a:lnTo>
                    <a:pt x="107337" y="61951"/>
                  </a:lnTo>
                  <a:cubicBezTo>
                    <a:pt x="106865" y="61851"/>
                    <a:pt x="106389" y="61802"/>
                    <a:pt x="105918" y="61802"/>
                  </a:cubicBezTo>
                  <a:cubicBezTo>
                    <a:pt x="104057" y="61802"/>
                    <a:pt x="102256" y="62568"/>
                    <a:pt x="100957" y="63961"/>
                  </a:cubicBezTo>
                  <a:cubicBezTo>
                    <a:pt x="99683" y="62588"/>
                    <a:pt x="97895" y="61801"/>
                    <a:pt x="96025" y="61801"/>
                  </a:cubicBezTo>
                  <a:cubicBezTo>
                    <a:pt x="96014" y="61801"/>
                    <a:pt x="96003" y="61801"/>
                    <a:pt x="95993" y="61801"/>
                  </a:cubicBezTo>
                  <a:cubicBezTo>
                    <a:pt x="95509" y="61801"/>
                    <a:pt x="95025" y="61846"/>
                    <a:pt x="94550" y="61953"/>
                  </a:cubicBezTo>
                  <a:cubicBezTo>
                    <a:pt x="94590" y="57796"/>
                    <a:pt x="97767" y="55717"/>
                    <a:pt x="100943" y="55717"/>
                  </a:cubicBezTo>
                  <a:close/>
                  <a:moveTo>
                    <a:pt x="54007" y="55884"/>
                  </a:moveTo>
                  <a:cubicBezTo>
                    <a:pt x="56587" y="55884"/>
                    <a:pt x="59166" y="57255"/>
                    <a:pt x="60061" y="60000"/>
                  </a:cubicBezTo>
                  <a:cubicBezTo>
                    <a:pt x="60285" y="60681"/>
                    <a:pt x="60393" y="61389"/>
                    <a:pt x="60402" y="62106"/>
                  </a:cubicBezTo>
                  <a:cubicBezTo>
                    <a:pt x="59929" y="62004"/>
                    <a:pt x="59451" y="61954"/>
                    <a:pt x="58977" y="61954"/>
                  </a:cubicBezTo>
                  <a:cubicBezTo>
                    <a:pt x="57118" y="61954"/>
                    <a:pt x="55312" y="62720"/>
                    <a:pt x="54013" y="64113"/>
                  </a:cubicBezTo>
                  <a:cubicBezTo>
                    <a:pt x="52741" y="62733"/>
                    <a:pt x="50939" y="61953"/>
                    <a:pt x="49067" y="61953"/>
                  </a:cubicBezTo>
                  <a:cubicBezTo>
                    <a:pt x="48574" y="61953"/>
                    <a:pt x="48090" y="61998"/>
                    <a:pt x="47624" y="62106"/>
                  </a:cubicBezTo>
                  <a:cubicBezTo>
                    <a:pt x="47615" y="61389"/>
                    <a:pt x="47723" y="60681"/>
                    <a:pt x="47929" y="60009"/>
                  </a:cubicBezTo>
                  <a:lnTo>
                    <a:pt x="47947" y="60000"/>
                  </a:lnTo>
                  <a:cubicBezTo>
                    <a:pt x="48843" y="57257"/>
                    <a:pt x="51425" y="55884"/>
                    <a:pt x="54007" y="55884"/>
                  </a:cubicBezTo>
                  <a:close/>
                  <a:moveTo>
                    <a:pt x="7145" y="55914"/>
                  </a:moveTo>
                  <a:cubicBezTo>
                    <a:pt x="10322" y="55914"/>
                    <a:pt x="13498" y="57993"/>
                    <a:pt x="13538" y="62151"/>
                  </a:cubicBezTo>
                  <a:cubicBezTo>
                    <a:pt x="13063" y="62046"/>
                    <a:pt x="12582" y="61995"/>
                    <a:pt x="12105" y="61995"/>
                  </a:cubicBezTo>
                  <a:cubicBezTo>
                    <a:pt x="10247" y="61995"/>
                    <a:pt x="8440" y="62767"/>
                    <a:pt x="7150" y="64158"/>
                  </a:cubicBezTo>
                  <a:cubicBezTo>
                    <a:pt x="5875" y="62786"/>
                    <a:pt x="4096" y="61998"/>
                    <a:pt x="2226" y="61998"/>
                  </a:cubicBezTo>
                  <a:cubicBezTo>
                    <a:pt x="2216" y="61998"/>
                    <a:pt x="2205" y="61998"/>
                    <a:pt x="2194" y="61998"/>
                  </a:cubicBezTo>
                  <a:cubicBezTo>
                    <a:pt x="1711" y="61998"/>
                    <a:pt x="1227" y="62043"/>
                    <a:pt x="752" y="62151"/>
                  </a:cubicBezTo>
                  <a:cubicBezTo>
                    <a:pt x="792" y="57993"/>
                    <a:pt x="3969" y="55914"/>
                    <a:pt x="7145" y="55914"/>
                  </a:cubicBezTo>
                  <a:close/>
                  <a:moveTo>
                    <a:pt x="30465" y="55917"/>
                  </a:moveTo>
                  <a:cubicBezTo>
                    <a:pt x="33638" y="55917"/>
                    <a:pt x="36811" y="57993"/>
                    <a:pt x="36854" y="62147"/>
                  </a:cubicBezTo>
                  <a:lnTo>
                    <a:pt x="36854" y="62147"/>
                  </a:lnTo>
                  <a:cubicBezTo>
                    <a:pt x="36384" y="62047"/>
                    <a:pt x="35912" y="61999"/>
                    <a:pt x="35443" y="61999"/>
                  </a:cubicBezTo>
                  <a:cubicBezTo>
                    <a:pt x="33580" y="61999"/>
                    <a:pt x="31775" y="62765"/>
                    <a:pt x="30483" y="64158"/>
                  </a:cubicBezTo>
                  <a:cubicBezTo>
                    <a:pt x="29201" y="62778"/>
                    <a:pt x="27409" y="61998"/>
                    <a:pt x="25528" y="61998"/>
                  </a:cubicBezTo>
                  <a:cubicBezTo>
                    <a:pt x="25044" y="61998"/>
                    <a:pt x="24560" y="62052"/>
                    <a:pt x="24085" y="62151"/>
                  </a:cubicBezTo>
                  <a:cubicBezTo>
                    <a:pt x="24116" y="57996"/>
                    <a:pt x="27290" y="55917"/>
                    <a:pt x="30465" y="55917"/>
                  </a:cubicBezTo>
                  <a:close/>
                  <a:moveTo>
                    <a:pt x="119322" y="62140"/>
                  </a:moveTo>
                  <a:cubicBezTo>
                    <a:pt x="121256" y="62140"/>
                    <a:pt x="123125" y="62943"/>
                    <a:pt x="124469" y="64391"/>
                  </a:cubicBezTo>
                  <a:cubicBezTo>
                    <a:pt x="124450" y="64390"/>
                    <a:pt x="124430" y="64390"/>
                    <a:pt x="124410" y="64390"/>
                  </a:cubicBezTo>
                  <a:cubicBezTo>
                    <a:pt x="122541" y="64390"/>
                    <a:pt x="120773" y="65229"/>
                    <a:pt x="119532" y="66532"/>
                  </a:cubicBezTo>
                  <a:cubicBezTo>
                    <a:pt x="119613" y="64946"/>
                    <a:pt x="119030" y="63441"/>
                    <a:pt x="118045" y="62258"/>
                  </a:cubicBezTo>
                  <a:cubicBezTo>
                    <a:pt x="118470" y="62179"/>
                    <a:pt x="118898" y="62140"/>
                    <a:pt x="119322" y="62140"/>
                  </a:cubicBezTo>
                  <a:close/>
                  <a:moveTo>
                    <a:pt x="129616" y="62140"/>
                  </a:moveTo>
                  <a:cubicBezTo>
                    <a:pt x="130040" y="62140"/>
                    <a:pt x="130468" y="62179"/>
                    <a:pt x="130894" y="62258"/>
                  </a:cubicBezTo>
                  <a:cubicBezTo>
                    <a:pt x="129908" y="63423"/>
                    <a:pt x="129326" y="64928"/>
                    <a:pt x="129415" y="66523"/>
                  </a:cubicBezTo>
                  <a:lnTo>
                    <a:pt x="129406" y="66532"/>
                  </a:lnTo>
                  <a:cubicBezTo>
                    <a:pt x="128156" y="65229"/>
                    <a:pt x="126388" y="64390"/>
                    <a:pt x="124528" y="64390"/>
                  </a:cubicBezTo>
                  <a:cubicBezTo>
                    <a:pt x="124509" y="64390"/>
                    <a:pt x="124489" y="64390"/>
                    <a:pt x="124469" y="64391"/>
                  </a:cubicBezTo>
                  <a:cubicBezTo>
                    <a:pt x="125807" y="62943"/>
                    <a:pt x="127680" y="62140"/>
                    <a:pt x="129616" y="62140"/>
                  </a:cubicBezTo>
                  <a:close/>
                  <a:moveTo>
                    <a:pt x="95796" y="62176"/>
                  </a:moveTo>
                  <a:cubicBezTo>
                    <a:pt x="97737" y="62176"/>
                    <a:pt x="99610" y="62980"/>
                    <a:pt x="100948" y="64435"/>
                  </a:cubicBezTo>
                  <a:cubicBezTo>
                    <a:pt x="100928" y="64435"/>
                    <a:pt x="100908" y="64435"/>
                    <a:pt x="100888" y="64435"/>
                  </a:cubicBezTo>
                  <a:cubicBezTo>
                    <a:pt x="99020" y="64435"/>
                    <a:pt x="97252" y="65265"/>
                    <a:pt x="96011" y="66568"/>
                  </a:cubicBezTo>
                  <a:cubicBezTo>
                    <a:pt x="96091" y="64982"/>
                    <a:pt x="95509" y="63477"/>
                    <a:pt x="94514" y="62294"/>
                  </a:cubicBezTo>
                  <a:cubicBezTo>
                    <a:pt x="94941" y="62215"/>
                    <a:pt x="95370" y="62176"/>
                    <a:pt x="95796" y="62176"/>
                  </a:cubicBezTo>
                  <a:close/>
                  <a:moveTo>
                    <a:pt x="82771" y="62185"/>
                  </a:moveTo>
                  <a:cubicBezTo>
                    <a:pt x="83195" y="62185"/>
                    <a:pt x="83623" y="62224"/>
                    <a:pt x="84048" y="62303"/>
                  </a:cubicBezTo>
                  <a:cubicBezTo>
                    <a:pt x="83063" y="63477"/>
                    <a:pt x="82480" y="64991"/>
                    <a:pt x="82561" y="66577"/>
                  </a:cubicBezTo>
                  <a:cubicBezTo>
                    <a:pt x="81320" y="65274"/>
                    <a:pt x="79552" y="64435"/>
                    <a:pt x="77683" y="64435"/>
                  </a:cubicBezTo>
                  <a:cubicBezTo>
                    <a:pt x="77666" y="64435"/>
                    <a:pt x="77650" y="64435"/>
                    <a:pt x="77633" y="64435"/>
                  </a:cubicBezTo>
                  <a:lnTo>
                    <a:pt x="77633" y="64435"/>
                  </a:lnTo>
                  <a:cubicBezTo>
                    <a:pt x="78970" y="62988"/>
                    <a:pt x="80838" y="62185"/>
                    <a:pt x="82771" y="62185"/>
                  </a:cubicBezTo>
                  <a:close/>
                  <a:moveTo>
                    <a:pt x="59134" y="62337"/>
                  </a:moveTo>
                  <a:cubicBezTo>
                    <a:pt x="59561" y="62337"/>
                    <a:pt x="59992" y="62376"/>
                    <a:pt x="60420" y="62455"/>
                  </a:cubicBezTo>
                  <a:cubicBezTo>
                    <a:pt x="59427" y="63627"/>
                    <a:pt x="58845" y="65119"/>
                    <a:pt x="58932" y="66720"/>
                  </a:cubicBezTo>
                  <a:lnTo>
                    <a:pt x="58932" y="66720"/>
                  </a:lnTo>
                  <a:cubicBezTo>
                    <a:pt x="57682" y="65417"/>
                    <a:pt x="55914" y="64587"/>
                    <a:pt x="54055" y="64587"/>
                  </a:cubicBezTo>
                  <a:cubicBezTo>
                    <a:pt x="54035" y="64587"/>
                    <a:pt x="54015" y="64588"/>
                    <a:pt x="53995" y="64588"/>
                  </a:cubicBezTo>
                  <a:cubicBezTo>
                    <a:pt x="55331" y="63135"/>
                    <a:pt x="57201" y="62337"/>
                    <a:pt x="59134" y="62337"/>
                  </a:cubicBezTo>
                  <a:close/>
                  <a:moveTo>
                    <a:pt x="48861" y="62333"/>
                  </a:moveTo>
                  <a:cubicBezTo>
                    <a:pt x="50795" y="62333"/>
                    <a:pt x="52662" y="63137"/>
                    <a:pt x="53995" y="64588"/>
                  </a:cubicBezTo>
                  <a:cubicBezTo>
                    <a:pt x="53975" y="64588"/>
                    <a:pt x="53955" y="64587"/>
                    <a:pt x="53935" y="64587"/>
                  </a:cubicBezTo>
                  <a:cubicBezTo>
                    <a:pt x="52067" y="64587"/>
                    <a:pt x="50299" y="65417"/>
                    <a:pt x="49058" y="66720"/>
                  </a:cubicBezTo>
                  <a:cubicBezTo>
                    <a:pt x="49138" y="65134"/>
                    <a:pt x="48556" y="63629"/>
                    <a:pt x="47561" y="62455"/>
                  </a:cubicBezTo>
                  <a:cubicBezTo>
                    <a:pt x="47994" y="62373"/>
                    <a:pt x="48429" y="62333"/>
                    <a:pt x="48861" y="62333"/>
                  </a:cubicBezTo>
                  <a:close/>
                  <a:moveTo>
                    <a:pt x="106103" y="62174"/>
                  </a:moveTo>
                  <a:cubicBezTo>
                    <a:pt x="106576" y="62174"/>
                    <a:pt x="107052" y="62222"/>
                    <a:pt x="107525" y="62321"/>
                  </a:cubicBezTo>
                  <a:cubicBezTo>
                    <a:pt x="106512" y="63566"/>
                    <a:pt x="105939" y="65161"/>
                    <a:pt x="106127" y="66837"/>
                  </a:cubicBezTo>
                  <a:cubicBezTo>
                    <a:pt x="104872" y="65387"/>
                    <a:pt x="103007" y="64435"/>
                    <a:pt x="101030" y="64435"/>
                  </a:cubicBezTo>
                  <a:cubicBezTo>
                    <a:pt x="101003" y="64435"/>
                    <a:pt x="100975" y="64435"/>
                    <a:pt x="100948" y="64435"/>
                  </a:cubicBezTo>
                  <a:cubicBezTo>
                    <a:pt x="102295" y="62981"/>
                    <a:pt x="104168" y="62174"/>
                    <a:pt x="106103" y="62174"/>
                  </a:cubicBezTo>
                  <a:close/>
                  <a:moveTo>
                    <a:pt x="70807" y="57738"/>
                  </a:moveTo>
                  <a:cubicBezTo>
                    <a:pt x="71283" y="57738"/>
                    <a:pt x="71762" y="57786"/>
                    <a:pt x="72239" y="57885"/>
                  </a:cubicBezTo>
                  <a:cubicBezTo>
                    <a:pt x="71271" y="59131"/>
                    <a:pt x="70742" y="60708"/>
                    <a:pt x="70939" y="62348"/>
                  </a:cubicBezTo>
                  <a:cubicBezTo>
                    <a:pt x="71447" y="62234"/>
                    <a:pt x="71959" y="62178"/>
                    <a:pt x="72468" y="62178"/>
                  </a:cubicBezTo>
                  <a:cubicBezTo>
                    <a:pt x="74403" y="62178"/>
                    <a:pt x="76285" y="62981"/>
                    <a:pt x="77633" y="64435"/>
                  </a:cubicBezTo>
                  <a:lnTo>
                    <a:pt x="77633" y="64435"/>
                  </a:lnTo>
                  <a:cubicBezTo>
                    <a:pt x="77630" y="64435"/>
                    <a:pt x="77627" y="64435"/>
                    <a:pt x="77624" y="64435"/>
                  </a:cubicBezTo>
                  <a:cubicBezTo>
                    <a:pt x="77606" y="64435"/>
                    <a:pt x="77587" y="64435"/>
                    <a:pt x="77569" y="64435"/>
                  </a:cubicBezTo>
                  <a:cubicBezTo>
                    <a:pt x="75520" y="64435"/>
                    <a:pt x="73598" y="65435"/>
                    <a:pt x="72346" y="66962"/>
                  </a:cubicBezTo>
                  <a:cubicBezTo>
                    <a:pt x="72703" y="63259"/>
                    <a:pt x="69407" y="59973"/>
                    <a:pt x="65707" y="59973"/>
                  </a:cubicBezTo>
                  <a:cubicBezTo>
                    <a:pt x="65694" y="59973"/>
                    <a:pt x="65682" y="59973"/>
                    <a:pt x="65670" y="59973"/>
                  </a:cubicBezTo>
                  <a:lnTo>
                    <a:pt x="65670" y="59973"/>
                  </a:lnTo>
                  <a:cubicBezTo>
                    <a:pt x="67007" y="58533"/>
                    <a:pt x="68877" y="57738"/>
                    <a:pt x="70807" y="57738"/>
                  </a:cubicBezTo>
                  <a:close/>
                  <a:moveTo>
                    <a:pt x="35611" y="62370"/>
                  </a:moveTo>
                  <a:cubicBezTo>
                    <a:pt x="36087" y="62370"/>
                    <a:pt x="36566" y="62419"/>
                    <a:pt x="37042" y="62518"/>
                  </a:cubicBezTo>
                  <a:cubicBezTo>
                    <a:pt x="36029" y="63763"/>
                    <a:pt x="35456" y="65358"/>
                    <a:pt x="35644" y="67034"/>
                  </a:cubicBezTo>
                  <a:cubicBezTo>
                    <a:pt x="34383" y="65578"/>
                    <a:pt x="32507" y="64632"/>
                    <a:pt x="30521" y="64632"/>
                  </a:cubicBezTo>
                  <a:cubicBezTo>
                    <a:pt x="30502" y="64632"/>
                    <a:pt x="30483" y="64632"/>
                    <a:pt x="30465" y="64633"/>
                  </a:cubicBezTo>
                  <a:cubicBezTo>
                    <a:pt x="30445" y="64632"/>
                    <a:pt x="30425" y="64632"/>
                    <a:pt x="30406" y="64632"/>
                  </a:cubicBezTo>
                  <a:cubicBezTo>
                    <a:pt x="28537" y="64632"/>
                    <a:pt x="26769" y="65471"/>
                    <a:pt x="25528" y="66774"/>
                  </a:cubicBezTo>
                  <a:cubicBezTo>
                    <a:pt x="25608" y="65179"/>
                    <a:pt x="25026" y="63683"/>
                    <a:pt x="24031" y="62500"/>
                  </a:cubicBezTo>
                  <a:cubicBezTo>
                    <a:pt x="24460" y="62420"/>
                    <a:pt x="24890" y="62381"/>
                    <a:pt x="25317" y="62381"/>
                  </a:cubicBezTo>
                  <a:cubicBezTo>
                    <a:pt x="27250" y="62381"/>
                    <a:pt x="29122" y="63178"/>
                    <a:pt x="30465" y="64624"/>
                  </a:cubicBezTo>
                  <a:cubicBezTo>
                    <a:pt x="31802" y="63171"/>
                    <a:pt x="33677" y="62370"/>
                    <a:pt x="35611" y="62370"/>
                  </a:cubicBezTo>
                  <a:close/>
                  <a:moveTo>
                    <a:pt x="112819" y="60274"/>
                  </a:moveTo>
                  <a:cubicBezTo>
                    <a:pt x="115992" y="60274"/>
                    <a:pt x="119164" y="62350"/>
                    <a:pt x="119209" y="66503"/>
                  </a:cubicBezTo>
                  <a:lnTo>
                    <a:pt x="119209" y="66503"/>
                  </a:lnTo>
                  <a:cubicBezTo>
                    <a:pt x="118735" y="66400"/>
                    <a:pt x="118257" y="66350"/>
                    <a:pt x="117783" y="66350"/>
                  </a:cubicBezTo>
                  <a:cubicBezTo>
                    <a:pt x="115922" y="66350"/>
                    <a:pt x="114119" y="67124"/>
                    <a:pt x="112821" y="68521"/>
                  </a:cubicBezTo>
                  <a:cubicBezTo>
                    <a:pt x="111539" y="67142"/>
                    <a:pt x="109747" y="66362"/>
                    <a:pt x="107865" y="66362"/>
                  </a:cubicBezTo>
                  <a:cubicBezTo>
                    <a:pt x="107382" y="66362"/>
                    <a:pt x="106898" y="66407"/>
                    <a:pt x="106423" y="66514"/>
                  </a:cubicBezTo>
                  <a:lnTo>
                    <a:pt x="106423" y="66514"/>
                  </a:lnTo>
                  <a:cubicBezTo>
                    <a:pt x="106463" y="62355"/>
                    <a:pt x="109641" y="60274"/>
                    <a:pt x="112819" y="60274"/>
                  </a:cubicBezTo>
                  <a:close/>
                  <a:moveTo>
                    <a:pt x="136136" y="60276"/>
                  </a:moveTo>
                  <a:cubicBezTo>
                    <a:pt x="139311" y="60276"/>
                    <a:pt x="142484" y="62354"/>
                    <a:pt x="142525" y="66514"/>
                  </a:cubicBezTo>
                  <a:lnTo>
                    <a:pt x="142516" y="66523"/>
                  </a:lnTo>
                  <a:cubicBezTo>
                    <a:pt x="142042" y="66421"/>
                    <a:pt x="141565" y="66372"/>
                    <a:pt x="141091" y="66372"/>
                  </a:cubicBezTo>
                  <a:cubicBezTo>
                    <a:pt x="139233" y="66372"/>
                    <a:pt x="137428" y="67138"/>
                    <a:pt x="136136" y="68530"/>
                  </a:cubicBezTo>
                  <a:cubicBezTo>
                    <a:pt x="134854" y="67150"/>
                    <a:pt x="133062" y="66371"/>
                    <a:pt x="131181" y="66371"/>
                  </a:cubicBezTo>
                  <a:cubicBezTo>
                    <a:pt x="130697" y="66371"/>
                    <a:pt x="130213" y="66425"/>
                    <a:pt x="129738" y="66523"/>
                  </a:cubicBezTo>
                  <a:cubicBezTo>
                    <a:pt x="129778" y="62359"/>
                    <a:pt x="132958" y="60276"/>
                    <a:pt x="136136" y="60276"/>
                  </a:cubicBezTo>
                  <a:close/>
                  <a:moveTo>
                    <a:pt x="89289" y="60321"/>
                  </a:moveTo>
                  <a:cubicBezTo>
                    <a:pt x="92462" y="60321"/>
                    <a:pt x="95638" y="62397"/>
                    <a:pt x="95679" y="66548"/>
                  </a:cubicBezTo>
                  <a:lnTo>
                    <a:pt x="95679" y="66548"/>
                  </a:lnTo>
                  <a:cubicBezTo>
                    <a:pt x="95209" y="66448"/>
                    <a:pt x="94735" y="66398"/>
                    <a:pt x="94264" y="66398"/>
                  </a:cubicBezTo>
                  <a:cubicBezTo>
                    <a:pt x="92405" y="66398"/>
                    <a:pt x="90601" y="67165"/>
                    <a:pt x="89308" y="68557"/>
                  </a:cubicBezTo>
                  <a:cubicBezTo>
                    <a:pt x="88027" y="67177"/>
                    <a:pt x="86235" y="66398"/>
                    <a:pt x="84353" y="66398"/>
                  </a:cubicBezTo>
                  <a:cubicBezTo>
                    <a:pt x="83869" y="66398"/>
                    <a:pt x="83385" y="66452"/>
                    <a:pt x="82910" y="66550"/>
                  </a:cubicBezTo>
                  <a:cubicBezTo>
                    <a:pt x="82942" y="62398"/>
                    <a:pt x="86114" y="60321"/>
                    <a:pt x="89289" y="60321"/>
                  </a:cubicBezTo>
                  <a:close/>
                  <a:moveTo>
                    <a:pt x="42335" y="60475"/>
                  </a:moveTo>
                  <a:cubicBezTo>
                    <a:pt x="45508" y="60475"/>
                    <a:pt x="48684" y="62552"/>
                    <a:pt x="48726" y="66708"/>
                  </a:cubicBezTo>
                  <a:lnTo>
                    <a:pt x="48726" y="66708"/>
                  </a:lnTo>
                  <a:cubicBezTo>
                    <a:pt x="48257" y="66608"/>
                    <a:pt x="47784" y="66560"/>
                    <a:pt x="47315" y="66560"/>
                  </a:cubicBezTo>
                  <a:cubicBezTo>
                    <a:pt x="45452" y="66560"/>
                    <a:pt x="43648" y="67326"/>
                    <a:pt x="42355" y="68719"/>
                  </a:cubicBezTo>
                  <a:cubicBezTo>
                    <a:pt x="41081" y="67346"/>
                    <a:pt x="39302" y="66559"/>
                    <a:pt x="37432" y="66559"/>
                  </a:cubicBezTo>
                  <a:cubicBezTo>
                    <a:pt x="37421" y="66559"/>
                    <a:pt x="37411" y="66559"/>
                    <a:pt x="37400" y="66559"/>
                  </a:cubicBezTo>
                  <a:cubicBezTo>
                    <a:pt x="36916" y="66559"/>
                    <a:pt x="36432" y="66604"/>
                    <a:pt x="35958" y="66711"/>
                  </a:cubicBezTo>
                  <a:cubicBezTo>
                    <a:pt x="35989" y="62554"/>
                    <a:pt x="39161" y="60475"/>
                    <a:pt x="42335" y="60475"/>
                  </a:cubicBezTo>
                  <a:close/>
                  <a:moveTo>
                    <a:pt x="65651" y="60478"/>
                  </a:moveTo>
                  <a:cubicBezTo>
                    <a:pt x="68826" y="60478"/>
                    <a:pt x="72001" y="62555"/>
                    <a:pt x="72041" y="66711"/>
                  </a:cubicBezTo>
                  <a:cubicBezTo>
                    <a:pt x="71566" y="66609"/>
                    <a:pt x="71088" y="66560"/>
                    <a:pt x="70614" y="66560"/>
                  </a:cubicBezTo>
                  <a:cubicBezTo>
                    <a:pt x="68752" y="66560"/>
                    <a:pt x="66952" y="67326"/>
                    <a:pt x="65653" y="68719"/>
                  </a:cubicBezTo>
                  <a:cubicBezTo>
                    <a:pt x="64371" y="67339"/>
                    <a:pt x="62579" y="66559"/>
                    <a:pt x="60697" y="66559"/>
                  </a:cubicBezTo>
                  <a:cubicBezTo>
                    <a:pt x="60214" y="66559"/>
                    <a:pt x="59730" y="66613"/>
                    <a:pt x="59255" y="66711"/>
                  </a:cubicBezTo>
                  <a:cubicBezTo>
                    <a:pt x="59295" y="62557"/>
                    <a:pt x="62473" y="60478"/>
                    <a:pt x="65651" y="60478"/>
                  </a:cubicBezTo>
                  <a:close/>
                  <a:moveTo>
                    <a:pt x="18806" y="60522"/>
                  </a:moveTo>
                  <a:cubicBezTo>
                    <a:pt x="21979" y="60522"/>
                    <a:pt x="25151" y="62596"/>
                    <a:pt x="25196" y="66747"/>
                  </a:cubicBezTo>
                  <a:lnTo>
                    <a:pt x="25196" y="66747"/>
                  </a:lnTo>
                  <a:cubicBezTo>
                    <a:pt x="24723" y="66645"/>
                    <a:pt x="24245" y="66596"/>
                    <a:pt x="23772" y="66596"/>
                  </a:cubicBezTo>
                  <a:cubicBezTo>
                    <a:pt x="21913" y="66596"/>
                    <a:pt x="20107" y="67362"/>
                    <a:pt x="18807" y="68754"/>
                  </a:cubicBezTo>
                  <a:cubicBezTo>
                    <a:pt x="17526" y="67374"/>
                    <a:pt x="15734" y="66595"/>
                    <a:pt x="13852" y="66595"/>
                  </a:cubicBezTo>
                  <a:cubicBezTo>
                    <a:pt x="13368" y="66595"/>
                    <a:pt x="12884" y="66649"/>
                    <a:pt x="12409" y="66747"/>
                  </a:cubicBezTo>
                  <a:cubicBezTo>
                    <a:pt x="12454" y="62599"/>
                    <a:pt x="15631" y="60522"/>
                    <a:pt x="18806" y="60522"/>
                  </a:cubicBezTo>
                  <a:close/>
                  <a:moveTo>
                    <a:pt x="84142" y="66790"/>
                  </a:moveTo>
                  <a:cubicBezTo>
                    <a:pt x="86075" y="66790"/>
                    <a:pt x="87947" y="67588"/>
                    <a:pt x="89290" y="69041"/>
                  </a:cubicBezTo>
                  <a:lnTo>
                    <a:pt x="89290" y="69041"/>
                  </a:lnTo>
                  <a:cubicBezTo>
                    <a:pt x="89287" y="69041"/>
                    <a:pt x="89284" y="69041"/>
                    <a:pt x="89281" y="69041"/>
                  </a:cubicBezTo>
                  <a:cubicBezTo>
                    <a:pt x="89262" y="69041"/>
                    <a:pt x="89242" y="69041"/>
                    <a:pt x="89222" y="69041"/>
                  </a:cubicBezTo>
                  <a:cubicBezTo>
                    <a:pt x="87354" y="69041"/>
                    <a:pt x="85594" y="69879"/>
                    <a:pt x="84344" y="71183"/>
                  </a:cubicBezTo>
                  <a:cubicBezTo>
                    <a:pt x="84434" y="69588"/>
                    <a:pt x="83851" y="68082"/>
                    <a:pt x="82857" y="66909"/>
                  </a:cubicBezTo>
                  <a:cubicBezTo>
                    <a:pt x="83285" y="66829"/>
                    <a:pt x="83715" y="66790"/>
                    <a:pt x="84142" y="66790"/>
                  </a:cubicBezTo>
                  <a:close/>
                  <a:moveTo>
                    <a:pt x="94437" y="66782"/>
                  </a:moveTo>
                  <a:cubicBezTo>
                    <a:pt x="94862" y="66782"/>
                    <a:pt x="95290" y="66821"/>
                    <a:pt x="95715" y="66900"/>
                  </a:cubicBezTo>
                  <a:cubicBezTo>
                    <a:pt x="94720" y="68082"/>
                    <a:pt x="94138" y="69579"/>
                    <a:pt x="94228" y="71174"/>
                  </a:cubicBezTo>
                  <a:lnTo>
                    <a:pt x="94219" y="71183"/>
                  </a:lnTo>
                  <a:cubicBezTo>
                    <a:pt x="92977" y="69879"/>
                    <a:pt x="91209" y="69041"/>
                    <a:pt x="89341" y="69041"/>
                  </a:cubicBezTo>
                  <a:cubicBezTo>
                    <a:pt x="89324" y="69041"/>
                    <a:pt x="89307" y="69041"/>
                    <a:pt x="89290" y="69041"/>
                  </a:cubicBezTo>
                  <a:lnTo>
                    <a:pt x="89290" y="69041"/>
                  </a:lnTo>
                  <a:cubicBezTo>
                    <a:pt x="90628" y="67586"/>
                    <a:pt x="92502" y="66782"/>
                    <a:pt x="94437" y="66782"/>
                  </a:cubicBezTo>
                  <a:close/>
                  <a:moveTo>
                    <a:pt x="47476" y="66925"/>
                  </a:moveTo>
                  <a:cubicBezTo>
                    <a:pt x="47900" y="66925"/>
                    <a:pt x="48328" y="66964"/>
                    <a:pt x="48753" y="67043"/>
                  </a:cubicBezTo>
                  <a:cubicBezTo>
                    <a:pt x="47767" y="68226"/>
                    <a:pt x="47185" y="69731"/>
                    <a:pt x="47266" y="71317"/>
                  </a:cubicBezTo>
                  <a:cubicBezTo>
                    <a:pt x="46024" y="70014"/>
                    <a:pt x="44257" y="69184"/>
                    <a:pt x="42388" y="69184"/>
                  </a:cubicBezTo>
                  <a:cubicBezTo>
                    <a:pt x="42371" y="69184"/>
                    <a:pt x="42354" y="69184"/>
                    <a:pt x="42337" y="69184"/>
                  </a:cubicBezTo>
                  <a:lnTo>
                    <a:pt x="42337" y="69184"/>
                  </a:lnTo>
                  <a:cubicBezTo>
                    <a:pt x="43675" y="67729"/>
                    <a:pt x="45543" y="66925"/>
                    <a:pt x="47476" y="66925"/>
                  </a:cubicBezTo>
                  <a:close/>
                  <a:moveTo>
                    <a:pt x="60488" y="66929"/>
                  </a:moveTo>
                  <a:cubicBezTo>
                    <a:pt x="62422" y="66929"/>
                    <a:pt x="64295" y="67727"/>
                    <a:pt x="65636" y="69175"/>
                  </a:cubicBezTo>
                  <a:lnTo>
                    <a:pt x="65636" y="69175"/>
                  </a:lnTo>
                  <a:cubicBezTo>
                    <a:pt x="65622" y="69175"/>
                    <a:pt x="65608" y="69175"/>
                    <a:pt x="65593" y="69175"/>
                  </a:cubicBezTo>
                  <a:cubicBezTo>
                    <a:pt x="63725" y="69175"/>
                    <a:pt x="61966" y="70014"/>
                    <a:pt x="60715" y="71317"/>
                  </a:cubicBezTo>
                  <a:cubicBezTo>
                    <a:pt x="60805" y="69731"/>
                    <a:pt x="60223" y="68226"/>
                    <a:pt x="59228" y="67043"/>
                  </a:cubicBezTo>
                  <a:cubicBezTo>
                    <a:pt x="59647" y="66967"/>
                    <a:pt x="60069" y="66929"/>
                    <a:pt x="60488" y="66929"/>
                  </a:cubicBezTo>
                  <a:close/>
                  <a:moveTo>
                    <a:pt x="23953" y="66970"/>
                  </a:moveTo>
                  <a:cubicBezTo>
                    <a:pt x="24378" y="66970"/>
                    <a:pt x="24806" y="67009"/>
                    <a:pt x="25232" y="67088"/>
                  </a:cubicBezTo>
                  <a:cubicBezTo>
                    <a:pt x="24239" y="68277"/>
                    <a:pt x="23657" y="69770"/>
                    <a:pt x="23744" y="71361"/>
                  </a:cubicBezTo>
                  <a:lnTo>
                    <a:pt x="23744" y="71361"/>
                  </a:lnTo>
                  <a:cubicBezTo>
                    <a:pt x="22494" y="70058"/>
                    <a:pt x="20726" y="69220"/>
                    <a:pt x="18866" y="69220"/>
                  </a:cubicBezTo>
                  <a:cubicBezTo>
                    <a:pt x="18846" y="69220"/>
                    <a:pt x="18827" y="69220"/>
                    <a:pt x="18807" y="69220"/>
                  </a:cubicBezTo>
                  <a:cubicBezTo>
                    <a:pt x="20144" y="67773"/>
                    <a:pt x="22018" y="66970"/>
                    <a:pt x="23953" y="66970"/>
                  </a:cubicBezTo>
                  <a:close/>
                  <a:moveTo>
                    <a:pt x="13652" y="66970"/>
                  </a:moveTo>
                  <a:cubicBezTo>
                    <a:pt x="15588" y="66970"/>
                    <a:pt x="17463" y="67773"/>
                    <a:pt x="18807" y="69220"/>
                  </a:cubicBezTo>
                  <a:cubicBezTo>
                    <a:pt x="18787" y="69220"/>
                    <a:pt x="18768" y="69220"/>
                    <a:pt x="18748" y="69220"/>
                  </a:cubicBezTo>
                  <a:cubicBezTo>
                    <a:pt x="16879" y="69220"/>
                    <a:pt x="15111" y="70058"/>
                    <a:pt x="13870" y="71362"/>
                  </a:cubicBezTo>
                  <a:cubicBezTo>
                    <a:pt x="13951" y="69776"/>
                    <a:pt x="13368" y="68271"/>
                    <a:pt x="12374" y="67088"/>
                  </a:cubicBezTo>
                  <a:cubicBezTo>
                    <a:pt x="12799" y="67009"/>
                    <a:pt x="13227" y="66970"/>
                    <a:pt x="13652" y="66970"/>
                  </a:cubicBezTo>
                  <a:close/>
                  <a:moveTo>
                    <a:pt x="107653" y="66739"/>
                  </a:moveTo>
                  <a:cubicBezTo>
                    <a:pt x="109587" y="66739"/>
                    <a:pt x="111464" y="67541"/>
                    <a:pt x="112812" y="68996"/>
                  </a:cubicBezTo>
                  <a:cubicBezTo>
                    <a:pt x="114149" y="67549"/>
                    <a:pt x="116022" y="66746"/>
                    <a:pt x="117958" y="66746"/>
                  </a:cubicBezTo>
                  <a:cubicBezTo>
                    <a:pt x="118383" y="66746"/>
                    <a:pt x="118811" y="66785"/>
                    <a:pt x="119236" y="66864"/>
                  </a:cubicBezTo>
                  <a:cubicBezTo>
                    <a:pt x="118242" y="68047"/>
                    <a:pt x="117659" y="69552"/>
                    <a:pt x="117749" y="71138"/>
                  </a:cubicBezTo>
                  <a:cubicBezTo>
                    <a:pt x="116499" y="69835"/>
                    <a:pt x="114731" y="69005"/>
                    <a:pt x="112871" y="69005"/>
                  </a:cubicBezTo>
                  <a:cubicBezTo>
                    <a:pt x="112851" y="69005"/>
                    <a:pt x="112832" y="69005"/>
                    <a:pt x="112812" y="69005"/>
                  </a:cubicBezTo>
                  <a:cubicBezTo>
                    <a:pt x="112793" y="69005"/>
                    <a:pt x="112774" y="69005"/>
                    <a:pt x="112756" y="69005"/>
                  </a:cubicBezTo>
                  <a:cubicBezTo>
                    <a:pt x="110769" y="69005"/>
                    <a:pt x="108893" y="69951"/>
                    <a:pt x="107641" y="71398"/>
                  </a:cubicBezTo>
                  <a:lnTo>
                    <a:pt x="107641" y="71398"/>
                  </a:lnTo>
                  <a:cubicBezTo>
                    <a:pt x="107802" y="69707"/>
                    <a:pt x="107213" y="68132"/>
                    <a:pt x="106177" y="66897"/>
                  </a:cubicBezTo>
                  <a:lnTo>
                    <a:pt x="106177" y="66897"/>
                  </a:lnTo>
                  <a:cubicBezTo>
                    <a:pt x="106668" y="66791"/>
                    <a:pt x="107162" y="66739"/>
                    <a:pt x="107653" y="66739"/>
                  </a:cubicBezTo>
                  <a:close/>
                  <a:moveTo>
                    <a:pt x="37174" y="66927"/>
                  </a:moveTo>
                  <a:cubicBezTo>
                    <a:pt x="39113" y="66927"/>
                    <a:pt x="40989" y="67729"/>
                    <a:pt x="42337" y="69184"/>
                  </a:cubicBezTo>
                  <a:lnTo>
                    <a:pt x="42337" y="69184"/>
                  </a:lnTo>
                  <a:cubicBezTo>
                    <a:pt x="42334" y="69184"/>
                    <a:pt x="42331" y="69184"/>
                    <a:pt x="42328" y="69184"/>
                  </a:cubicBezTo>
                  <a:cubicBezTo>
                    <a:pt x="42301" y="69184"/>
                    <a:pt x="42274" y="69184"/>
                    <a:pt x="42246" y="69184"/>
                  </a:cubicBezTo>
                  <a:cubicBezTo>
                    <a:pt x="40269" y="69184"/>
                    <a:pt x="38404" y="70136"/>
                    <a:pt x="37158" y="71577"/>
                  </a:cubicBezTo>
                  <a:cubicBezTo>
                    <a:pt x="37320" y="69910"/>
                    <a:pt x="36728" y="68324"/>
                    <a:pt x="35689" y="67088"/>
                  </a:cubicBezTo>
                  <a:lnTo>
                    <a:pt x="35680" y="67088"/>
                  </a:lnTo>
                  <a:cubicBezTo>
                    <a:pt x="36177" y="66980"/>
                    <a:pt x="36678" y="66927"/>
                    <a:pt x="37174" y="66927"/>
                  </a:cubicBezTo>
                  <a:close/>
                  <a:moveTo>
                    <a:pt x="124481" y="64880"/>
                  </a:moveTo>
                  <a:cubicBezTo>
                    <a:pt x="127655" y="64880"/>
                    <a:pt x="130827" y="66957"/>
                    <a:pt x="130867" y="71111"/>
                  </a:cubicBezTo>
                  <a:lnTo>
                    <a:pt x="130858" y="71129"/>
                  </a:lnTo>
                  <a:cubicBezTo>
                    <a:pt x="130380" y="71024"/>
                    <a:pt x="129897" y="70973"/>
                    <a:pt x="129419" y="70973"/>
                  </a:cubicBezTo>
                  <a:cubicBezTo>
                    <a:pt x="127565" y="70973"/>
                    <a:pt x="125767" y="71740"/>
                    <a:pt x="124478" y="73136"/>
                  </a:cubicBezTo>
                  <a:cubicBezTo>
                    <a:pt x="123204" y="71764"/>
                    <a:pt x="121425" y="70977"/>
                    <a:pt x="119555" y="70977"/>
                  </a:cubicBezTo>
                  <a:cubicBezTo>
                    <a:pt x="119544" y="70977"/>
                    <a:pt x="119534" y="70977"/>
                    <a:pt x="119523" y="70977"/>
                  </a:cubicBezTo>
                  <a:cubicBezTo>
                    <a:pt x="119039" y="70977"/>
                    <a:pt x="118555" y="71021"/>
                    <a:pt x="118080" y="71129"/>
                  </a:cubicBezTo>
                  <a:cubicBezTo>
                    <a:pt x="118121" y="66963"/>
                    <a:pt x="121302" y="64880"/>
                    <a:pt x="124481" y="64880"/>
                  </a:cubicBezTo>
                  <a:close/>
                  <a:moveTo>
                    <a:pt x="77631" y="64934"/>
                  </a:moveTo>
                  <a:cubicBezTo>
                    <a:pt x="80806" y="64934"/>
                    <a:pt x="83981" y="67013"/>
                    <a:pt x="84022" y="71174"/>
                  </a:cubicBezTo>
                  <a:cubicBezTo>
                    <a:pt x="83541" y="71069"/>
                    <a:pt x="83056" y="71017"/>
                    <a:pt x="82576" y="71017"/>
                  </a:cubicBezTo>
                  <a:cubicBezTo>
                    <a:pt x="80721" y="71017"/>
                    <a:pt x="78928" y="71782"/>
                    <a:pt x="77633" y="73163"/>
                  </a:cubicBezTo>
                  <a:lnTo>
                    <a:pt x="77633" y="73172"/>
                  </a:lnTo>
                  <a:cubicBezTo>
                    <a:pt x="76351" y="71801"/>
                    <a:pt x="74559" y="71012"/>
                    <a:pt x="72678" y="71012"/>
                  </a:cubicBezTo>
                  <a:cubicBezTo>
                    <a:pt x="72194" y="71012"/>
                    <a:pt x="71710" y="71066"/>
                    <a:pt x="71235" y="71174"/>
                  </a:cubicBezTo>
                  <a:cubicBezTo>
                    <a:pt x="71275" y="67015"/>
                    <a:pt x="74454" y="64934"/>
                    <a:pt x="77631" y="64934"/>
                  </a:cubicBezTo>
                  <a:close/>
                  <a:moveTo>
                    <a:pt x="100937" y="64934"/>
                  </a:moveTo>
                  <a:cubicBezTo>
                    <a:pt x="104113" y="64934"/>
                    <a:pt x="107288" y="67013"/>
                    <a:pt x="107328" y="71174"/>
                  </a:cubicBezTo>
                  <a:cubicBezTo>
                    <a:pt x="106849" y="71069"/>
                    <a:pt x="106366" y="71017"/>
                    <a:pt x="105887" y="71017"/>
                  </a:cubicBezTo>
                  <a:cubicBezTo>
                    <a:pt x="104037" y="71017"/>
                    <a:pt x="102243" y="71782"/>
                    <a:pt x="100948" y="73163"/>
                  </a:cubicBezTo>
                  <a:lnTo>
                    <a:pt x="100939" y="73172"/>
                  </a:lnTo>
                  <a:cubicBezTo>
                    <a:pt x="99658" y="71801"/>
                    <a:pt x="97866" y="71012"/>
                    <a:pt x="95984" y="71012"/>
                  </a:cubicBezTo>
                  <a:cubicBezTo>
                    <a:pt x="95500" y="71012"/>
                    <a:pt x="95016" y="71066"/>
                    <a:pt x="94541" y="71174"/>
                  </a:cubicBezTo>
                  <a:cubicBezTo>
                    <a:pt x="94582" y="67015"/>
                    <a:pt x="97760" y="64934"/>
                    <a:pt x="100937" y="64934"/>
                  </a:cubicBezTo>
                  <a:close/>
                  <a:moveTo>
                    <a:pt x="53992" y="65081"/>
                  </a:moveTo>
                  <a:cubicBezTo>
                    <a:pt x="57167" y="65081"/>
                    <a:pt x="60344" y="67159"/>
                    <a:pt x="60384" y="71317"/>
                  </a:cubicBezTo>
                  <a:cubicBezTo>
                    <a:pt x="59911" y="71215"/>
                    <a:pt x="59433" y="71165"/>
                    <a:pt x="58960" y="71165"/>
                  </a:cubicBezTo>
                  <a:cubicBezTo>
                    <a:pt x="57101" y="71165"/>
                    <a:pt x="55296" y="71932"/>
                    <a:pt x="54004" y="73324"/>
                  </a:cubicBezTo>
                  <a:cubicBezTo>
                    <a:pt x="52723" y="71944"/>
                    <a:pt x="50922" y="71165"/>
                    <a:pt x="49049" y="71165"/>
                  </a:cubicBezTo>
                  <a:cubicBezTo>
                    <a:pt x="48565" y="71165"/>
                    <a:pt x="48081" y="71219"/>
                    <a:pt x="47606" y="71317"/>
                  </a:cubicBezTo>
                  <a:cubicBezTo>
                    <a:pt x="47642" y="67159"/>
                    <a:pt x="50816" y="65081"/>
                    <a:pt x="53992" y="65081"/>
                  </a:cubicBezTo>
                  <a:close/>
                  <a:moveTo>
                    <a:pt x="7148" y="65122"/>
                  </a:moveTo>
                  <a:cubicBezTo>
                    <a:pt x="10323" y="65122"/>
                    <a:pt x="13498" y="67201"/>
                    <a:pt x="13538" y="71362"/>
                  </a:cubicBezTo>
                  <a:cubicBezTo>
                    <a:pt x="13060" y="71257"/>
                    <a:pt x="12578" y="71206"/>
                    <a:pt x="12099" y="71206"/>
                  </a:cubicBezTo>
                  <a:cubicBezTo>
                    <a:pt x="10245" y="71206"/>
                    <a:pt x="8446" y="71973"/>
                    <a:pt x="7150" y="73369"/>
                  </a:cubicBezTo>
                  <a:lnTo>
                    <a:pt x="7150" y="73360"/>
                  </a:lnTo>
                  <a:cubicBezTo>
                    <a:pt x="5875" y="71988"/>
                    <a:pt x="4096" y="71209"/>
                    <a:pt x="2226" y="71209"/>
                  </a:cubicBezTo>
                  <a:cubicBezTo>
                    <a:pt x="2216" y="71209"/>
                    <a:pt x="2205" y="71210"/>
                    <a:pt x="2194" y="71210"/>
                  </a:cubicBezTo>
                  <a:cubicBezTo>
                    <a:pt x="1711" y="71210"/>
                    <a:pt x="1227" y="71254"/>
                    <a:pt x="752" y="71362"/>
                  </a:cubicBezTo>
                  <a:cubicBezTo>
                    <a:pt x="792" y="67203"/>
                    <a:pt x="3970" y="65122"/>
                    <a:pt x="7148" y="65122"/>
                  </a:cubicBezTo>
                  <a:close/>
                  <a:moveTo>
                    <a:pt x="30463" y="65122"/>
                  </a:moveTo>
                  <a:cubicBezTo>
                    <a:pt x="33638" y="65122"/>
                    <a:pt x="36813" y="67201"/>
                    <a:pt x="36854" y="71362"/>
                  </a:cubicBezTo>
                  <a:cubicBezTo>
                    <a:pt x="36375" y="71257"/>
                    <a:pt x="35893" y="71206"/>
                    <a:pt x="35414" y="71206"/>
                  </a:cubicBezTo>
                  <a:cubicBezTo>
                    <a:pt x="33560" y="71206"/>
                    <a:pt x="31761" y="71973"/>
                    <a:pt x="30465" y="73369"/>
                  </a:cubicBezTo>
                  <a:lnTo>
                    <a:pt x="30465" y="73360"/>
                  </a:lnTo>
                  <a:cubicBezTo>
                    <a:pt x="29191" y="71988"/>
                    <a:pt x="27412" y="71209"/>
                    <a:pt x="25542" y="71209"/>
                  </a:cubicBezTo>
                  <a:cubicBezTo>
                    <a:pt x="25531" y="71209"/>
                    <a:pt x="25520" y="71210"/>
                    <a:pt x="25510" y="71210"/>
                  </a:cubicBezTo>
                  <a:cubicBezTo>
                    <a:pt x="25026" y="71210"/>
                    <a:pt x="24542" y="71254"/>
                    <a:pt x="24067" y="71362"/>
                  </a:cubicBezTo>
                  <a:cubicBezTo>
                    <a:pt x="24107" y="67203"/>
                    <a:pt x="27285" y="65122"/>
                    <a:pt x="30463" y="65122"/>
                  </a:cubicBezTo>
                  <a:close/>
                  <a:moveTo>
                    <a:pt x="129608" y="71351"/>
                  </a:moveTo>
                  <a:cubicBezTo>
                    <a:pt x="130035" y="71351"/>
                    <a:pt x="130466" y="71390"/>
                    <a:pt x="130894" y="71469"/>
                  </a:cubicBezTo>
                  <a:cubicBezTo>
                    <a:pt x="129908" y="72634"/>
                    <a:pt x="129326" y="74140"/>
                    <a:pt x="129415" y="75726"/>
                  </a:cubicBezTo>
                  <a:lnTo>
                    <a:pt x="129406" y="75744"/>
                  </a:lnTo>
                  <a:cubicBezTo>
                    <a:pt x="128156" y="74440"/>
                    <a:pt x="126397" y="73602"/>
                    <a:pt x="124528" y="73602"/>
                  </a:cubicBezTo>
                  <a:cubicBezTo>
                    <a:pt x="124509" y="73602"/>
                    <a:pt x="124489" y="73602"/>
                    <a:pt x="124469" y="73602"/>
                  </a:cubicBezTo>
                  <a:cubicBezTo>
                    <a:pt x="124450" y="73602"/>
                    <a:pt x="124430" y="73602"/>
                    <a:pt x="124410" y="73602"/>
                  </a:cubicBezTo>
                  <a:cubicBezTo>
                    <a:pt x="122541" y="73602"/>
                    <a:pt x="120773" y="74440"/>
                    <a:pt x="119532" y="75744"/>
                  </a:cubicBezTo>
                  <a:cubicBezTo>
                    <a:pt x="119613" y="74149"/>
                    <a:pt x="119030" y="72652"/>
                    <a:pt x="118045" y="71469"/>
                  </a:cubicBezTo>
                  <a:cubicBezTo>
                    <a:pt x="118473" y="71390"/>
                    <a:pt x="118903" y="71351"/>
                    <a:pt x="119331" y="71351"/>
                  </a:cubicBezTo>
                  <a:cubicBezTo>
                    <a:pt x="121264" y="71351"/>
                    <a:pt x="123134" y="72148"/>
                    <a:pt x="124469" y="73593"/>
                  </a:cubicBezTo>
                  <a:cubicBezTo>
                    <a:pt x="125805" y="72148"/>
                    <a:pt x="127675" y="71351"/>
                    <a:pt x="129608" y="71351"/>
                  </a:cubicBezTo>
                  <a:close/>
                  <a:moveTo>
                    <a:pt x="48843" y="71540"/>
                  </a:moveTo>
                  <a:cubicBezTo>
                    <a:pt x="50782" y="71540"/>
                    <a:pt x="52650" y="72343"/>
                    <a:pt x="53995" y="73790"/>
                  </a:cubicBezTo>
                  <a:cubicBezTo>
                    <a:pt x="53975" y="73790"/>
                    <a:pt x="53956" y="73790"/>
                    <a:pt x="53936" y="73790"/>
                  </a:cubicBezTo>
                  <a:cubicBezTo>
                    <a:pt x="52067" y="73790"/>
                    <a:pt x="50299" y="74628"/>
                    <a:pt x="49058" y="75932"/>
                  </a:cubicBezTo>
                  <a:cubicBezTo>
                    <a:pt x="49138" y="74337"/>
                    <a:pt x="48556" y="72840"/>
                    <a:pt x="47561" y="71658"/>
                  </a:cubicBezTo>
                  <a:cubicBezTo>
                    <a:pt x="47989" y="71579"/>
                    <a:pt x="48418" y="71540"/>
                    <a:pt x="48843" y="71540"/>
                  </a:cubicBezTo>
                  <a:close/>
                  <a:moveTo>
                    <a:pt x="59141" y="71540"/>
                  </a:moveTo>
                  <a:cubicBezTo>
                    <a:pt x="59566" y="71540"/>
                    <a:pt x="59994" y="71579"/>
                    <a:pt x="60420" y="71658"/>
                  </a:cubicBezTo>
                  <a:cubicBezTo>
                    <a:pt x="59425" y="72840"/>
                    <a:pt x="58843" y="74346"/>
                    <a:pt x="58932" y="75932"/>
                  </a:cubicBezTo>
                  <a:cubicBezTo>
                    <a:pt x="57682" y="74628"/>
                    <a:pt x="55914" y="73790"/>
                    <a:pt x="54054" y="73790"/>
                  </a:cubicBezTo>
                  <a:cubicBezTo>
                    <a:pt x="54034" y="73790"/>
                    <a:pt x="54015" y="73790"/>
                    <a:pt x="53995" y="73790"/>
                  </a:cubicBezTo>
                  <a:cubicBezTo>
                    <a:pt x="55332" y="72343"/>
                    <a:pt x="57206" y="71540"/>
                    <a:pt x="59141" y="71540"/>
                  </a:cubicBezTo>
                  <a:close/>
                  <a:moveTo>
                    <a:pt x="112810" y="69495"/>
                  </a:moveTo>
                  <a:cubicBezTo>
                    <a:pt x="115985" y="69495"/>
                    <a:pt x="119160" y="71574"/>
                    <a:pt x="119200" y="75735"/>
                  </a:cubicBezTo>
                  <a:cubicBezTo>
                    <a:pt x="118721" y="75630"/>
                    <a:pt x="118239" y="75578"/>
                    <a:pt x="117760" y="75578"/>
                  </a:cubicBezTo>
                  <a:cubicBezTo>
                    <a:pt x="115909" y="75578"/>
                    <a:pt x="114116" y="76343"/>
                    <a:pt x="112821" y="77724"/>
                  </a:cubicBezTo>
                  <a:lnTo>
                    <a:pt x="112812" y="77733"/>
                  </a:lnTo>
                  <a:cubicBezTo>
                    <a:pt x="111530" y="76362"/>
                    <a:pt x="109738" y="75573"/>
                    <a:pt x="107856" y="75573"/>
                  </a:cubicBezTo>
                  <a:cubicBezTo>
                    <a:pt x="107373" y="75573"/>
                    <a:pt x="106889" y="75627"/>
                    <a:pt x="106414" y="75735"/>
                  </a:cubicBezTo>
                  <a:lnTo>
                    <a:pt x="106414" y="75735"/>
                  </a:lnTo>
                  <a:cubicBezTo>
                    <a:pt x="106454" y="71576"/>
                    <a:pt x="109632" y="69495"/>
                    <a:pt x="112810" y="69495"/>
                  </a:cubicBezTo>
                  <a:close/>
                  <a:moveTo>
                    <a:pt x="136139" y="69486"/>
                  </a:moveTo>
                  <a:cubicBezTo>
                    <a:pt x="139313" y="69486"/>
                    <a:pt x="142484" y="71562"/>
                    <a:pt x="142525" y="75717"/>
                  </a:cubicBezTo>
                  <a:lnTo>
                    <a:pt x="142516" y="75735"/>
                  </a:lnTo>
                  <a:cubicBezTo>
                    <a:pt x="142037" y="75630"/>
                    <a:pt x="141554" y="75578"/>
                    <a:pt x="141075" y="75578"/>
                  </a:cubicBezTo>
                  <a:cubicBezTo>
                    <a:pt x="139222" y="75578"/>
                    <a:pt x="137424" y="76345"/>
                    <a:pt x="136136" y="77733"/>
                  </a:cubicBezTo>
                  <a:cubicBezTo>
                    <a:pt x="134854" y="76362"/>
                    <a:pt x="133062" y="75573"/>
                    <a:pt x="131181" y="75573"/>
                  </a:cubicBezTo>
                  <a:cubicBezTo>
                    <a:pt x="130697" y="75573"/>
                    <a:pt x="130213" y="75627"/>
                    <a:pt x="129738" y="75735"/>
                  </a:cubicBezTo>
                  <a:cubicBezTo>
                    <a:pt x="129778" y="71569"/>
                    <a:pt x="132960" y="69486"/>
                    <a:pt x="136139" y="69486"/>
                  </a:cubicBezTo>
                  <a:close/>
                  <a:moveTo>
                    <a:pt x="42333" y="69686"/>
                  </a:moveTo>
                  <a:cubicBezTo>
                    <a:pt x="45509" y="69686"/>
                    <a:pt x="48686" y="71765"/>
                    <a:pt x="48726" y="75923"/>
                  </a:cubicBezTo>
                  <a:cubicBezTo>
                    <a:pt x="48248" y="75818"/>
                    <a:pt x="47765" y="75767"/>
                    <a:pt x="47287" y="75767"/>
                  </a:cubicBezTo>
                  <a:cubicBezTo>
                    <a:pt x="45433" y="75767"/>
                    <a:pt x="43633" y="76534"/>
                    <a:pt x="42337" y="77930"/>
                  </a:cubicBezTo>
                  <a:cubicBezTo>
                    <a:pt x="41056" y="76550"/>
                    <a:pt x="39264" y="75770"/>
                    <a:pt x="37382" y="75770"/>
                  </a:cubicBezTo>
                  <a:cubicBezTo>
                    <a:pt x="36898" y="75770"/>
                    <a:pt x="36415" y="75815"/>
                    <a:pt x="35940" y="75923"/>
                  </a:cubicBezTo>
                  <a:cubicBezTo>
                    <a:pt x="35980" y="71765"/>
                    <a:pt x="39156" y="69686"/>
                    <a:pt x="42333" y="69686"/>
                  </a:cubicBezTo>
                  <a:close/>
                  <a:moveTo>
                    <a:pt x="65651" y="69683"/>
                  </a:moveTo>
                  <a:cubicBezTo>
                    <a:pt x="68826" y="69683"/>
                    <a:pt x="72001" y="71762"/>
                    <a:pt x="72041" y="75923"/>
                  </a:cubicBezTo>
                  <a:cubicBezTo>
                    <a:pt x="71563" y="75818"/>
                    <a:pt x="71081" y="75767"/>
                    <a:pt x="70602" y="75767"/>
                  </a:cubicBezTo>
                  <a:cubicBezTo>
                    <a:pt x="68748" y="75767"/>
                    <a:pt x="66949" y="76534"/>
                    <a:pt x="65653" y="77930"/>
                  </a:cubicBezTo>
                  <a:cubicBezTo>
                    <a:pt x="64371" y="76550"/>
                    <a:pt x="62579" y="75770"/>
                    <a:pt x="60697" y="75770"/>
                  </a:cubicBezTo>
                  <a:cubicBezTo>
                    <a:pt x="60214" y="75770"/>
                    <a:pt x="59730" y="75815"/>
                    <a:pt x="59255" y="75923"/>
                  </a:cubicBezTo>
                  <a:cubicBezTo>
                    <a:pt x="59295" y="71764"/>
                    <a:pt x="62473" y="69683"/>
                    <a:pt x="65651" y="69683"/>
                  </a:cubicBezTo>
                  <a:close/>
                  <a:moveTo>
                    <a:pt x="82884" y="1"/>
                  </a:moveTo>
                  <a:cubicBezTo>
                    <a:pt x="82642" y="699"/>
                    <a:pt x="82534" y="1434"/>
                    <a:pt x="82579" y="2178"/>
                  </a:cubicBezTo>
                  <a:cubicBezTo>
                    <a:pt x="81329" y="875"/>
                    <a:pt x="79570" y="36"/>
                    <a:pt x="77701" y="36"/>
                  </a:cubicBezTo>
                  <a:cubicBezTo>
                    <a:pt x="77681" y="36"/>
                    <a:pt x="77661" y="36"/>
                    <a:pt x="77642" y="36"/>
                  </a:cubicBezTo>
                  <a:cubicBezTo>
                    <a:pt x="77622" y="36"/>
                    <a:pt x="77602" y="36"/>
                    <a:pt x="77582" y="36"/>
                  </a:cubicBezTo>
                  <a:cubicBezTo>
                    <a:pt x="73834" y="36"/>
                    <a:pt x="70494" y="3399"/>
                    <a:pt x="70948" y="7160"/>
                  </a:cubicBezTo>
                  <a:cubicBezTo>
                    <a:pt x="71458" y="7046"/>
                    <a:pt x="71971" y="6991"/>
                    <a:pt x="72481" y="6991"/>
                  </a:cubicBezTo>
                  <a:cubicBezTo>
                    <a:pt x="74418" y="6991"/>
                    <a:pt x="76294" y="7793"/>
                    <a:pt x="77642" y="9248"/>
                  </a:cubicBezTo>
                  <a:cubicBezTo>
                    <a:pt x="77624" y="9248"/>
                    <a:pt x="77606" y="9248"/>
                    <a:pt x="77587" y="9248"/>
                  </a:cubicBezTo>
                  <a:cubicBezTo>
                    <a:pt x="75529" y="9248"/>
                    <a:pt x="73607" y="10256"/>
                    <a:pt x="72355" y="11784"/>
                  </a:cubicBezTo>
                  <a:cubicBezTo>
                    <a:pt x="72756" y="8058"/>
                    <a:pt x="69443" y="4740"/>
                    <a:pt x="65721" y="4740"/>
                  </a:cubicBezTo>
                  <a:cubicBezTo>
                    <a:pt x="65701" y="4740"/>
                    <a:pt x="65682" y="4740"/>
                    <a:pt x="65662" y="4741"/>
                  </a:cubicBezTo>
                  <a:cubicBezTo>
                    <a:pt x="65642" y="4740"/>
                    <a:pt x="65622" y="4740"/>
                    <a:pt x="65602" y="4740"/>
                  </a:cubicBezTo>
                  <a:cubicBezTo>
                    <a:pt x="63733" y="4740"/>
                    <a:pt x="61966" y="5570"/>
                    <a:pt x="60724" y="6873"/>
                  </a:cubicBezTo>
                  <a:cubicBezTo>
                    <a:pt x="60760" y="6138"/>
                    <a:pt x="60662" y="5395"/>
                    <a:pt x="60420" y="4696"/>
                  </a:cubicBezTo>
                  <a:lnTo>
                    <a:pt x="60043" y="4696"/>
                  </a:lnTo>
                  <a:cubicBezTo>
                    <a:pt x="60276" y="5395"/>
                    <a:pt x="60393" y="6130"/>
                    <a:pt x="60393" y="6864"/>
                  </a:cubicBezTo>
                  <a:cubicBezTo>
                    <a:pt x="59920" y="6762"/>
                    <a:pt x="59442" y="6713"/>
                    <a:pt x="58969" y="6713"/>
                  </a:cubicBezTo>
                  <a:cubicBezTo>
                    <a:pt x="57110" y="6713"/>
                    <a:pt x="55305" y="7479"/>
                    <a:pt x="54013" y="8871"/>
                  </a:cubicBezTo>
                  <a:cubicBezTo>
                    <a:pt x="52732" y="7492"/>
                    <a:pt x="50939" y="6712"/>
                    <a:pt x="49058" y="6712"/>
                  </a:cubicBezTo>
                  <a:cubicBezTo>
                    <a:pt x="48574" y="6712"/>
                    <a:pt x="48090" y="6766"/>
                    <a:pt x="47615" y="6864"/>
                  </a:cubicBezTo>
                  <a:cubicBezTo>
                    <a:pt x="47615" y="6130"/>
                    <a:pt x="47732" y="5395"/>
                    <a:pt x="47965" y="4696"/>
                  </a:cubicBezTo>
                  <a:lnTo>
                    <a:pt x="47588" y="4696"/>
                  </a:lnTo>
                  <a:cubicBezTo>
                    <a:pt x="47346" y="5395"/>
                    <a:pt x="47248" y="6138"/>
                    <a:pt x="47284" y="6873"/>
                  </a:cubicBezTo>
                  <a:cubicBezTo>
                    <a:pt x="46049" y="5577"/>
                    <a:pt x="44293" y="4740"/>
                    <a:pt x="42434" y="4740"/>
                  </a:cubicBezTo>
                  <a:cubicBezTo>
                    <a:pt x="42405" y="4740"/>
                    <a:pt x="42376" y="4740"/>
                    <a:pt x="42346" y="4741"/>
                  </a:cubicBezTo>
                  <a:cubicBezTo>
                    <a:pt x="42319" y="4740"/>
                    <a:pt x="42291" y="4740"/>
                    <a:pt x="42263" y="4740"/>
                  </a:cubicBezTo>
                  <a:cubicBezTo>
                    <a:pt x="40287" y="4740"/>
                    <a:pt x="38431" y="5684"/>
                    <a:pt x="37185" y="7124"/>
                  </a:cubicBezTo>
                  <a:cubicBezTo>
                    <a:pt x="37480" y="3457"/>
                    <a:pt x="34193" y="233"/>
                    <a:pt x="30519" y="233"/>
                  </a:cubicBezTo>
                  <a:cubicBezTo>
                    <a:pt x="30504" y="233"/>
                    <a:pt x="30489" y="233"/>
                    <a:pt x="30474" y="234"/>
                  </a:cubicBezTo>
                  <a:cubicBezTo>
                    <a:pt x="30454" y="233"/>
                    <a:pt x="30434" y="233"/>
                    <a:pt x="30415" y="233"/>
                  </a:cubicBezTo>
                  <a:cubicBezTo>
                    <a:pt x="28546" y="233"/>
                    <a:pt x="26787" y="1072"/>
                    <a:pt x="25536" y="2375"/>
                  </a:cubicBezTo>
                  <a:cubicBezTo>
                    <a:pt x="25581" y="1640"/>
                    <a:pt x="25474" y="897"/>
                    <a:pt x="25232" y="198"/>
                  </a:cubicBezTo>
                  <a:lnTo>
                    <a:pt x="24864" y="198"/>
                  </a:lnTo>
                  <a:cubicBezTo>
                    <a:pt x="25088" y="897"/>
                    <a:pt x="25214" y="1631"/>
                    <a:pt x="25214" y="2366"/>
                  </a:cubicBezTo>
                  <a:cubicBezTo>
                    <a:pt x="24739" y="2264"/>
                    <a:pt x="24260" y="2214"/>
                    <a:pt x="23785" y="2214"/>
                  </a:cubicBezTo>
                  <a:cubicBezTo>
                    <a:pt x="21922" y="2214"/>
                    <a:pt x="20117" y="2981"/>
                    <a:pt x="18825" y="4373"/>
                  </a:cubicBezTo>
                  <a:cubicBezTo>
                    <a:pt x="17544" y="2993"/>
                    <a:pt x="15752" y="2214"/>
                    <a:pt x="13870" y="2214"/>
                  </a:cubicBezTo>
                  <a:cubicBezTo>
                    <a:pt x="13386" y="2214"/>
                    <a:pt x="12902" y="2268"/>
                    <a:pt x="12427" y="2366"/>
                  </a:cubicBezTo>
                  <a:cubicBezTo>
                    <a:pt x="12427" y="1631"/>
                    <a:pt x="12544" y="897"/>
                    <a:pt x="12777" y="198"/>
                  </a:cubicBezTo>
                  <a:lnTo>
                    <a:pt x="12382" y="198"/>
                  </a:lnTo>
                  <a:cubicBezTo>
                    <a:pt x="12141" y="897"/>
                    <a:pt x="12042" y="1640"/>
                    <a:pt x="12078" y="2375"/>
                  </a:cubicBezTo>
                  <a:cubicBezTo>
                    <a:pt x="10836" y="1072"/>
                    <a:pt x="9069" y="233"/>
                    <a:pt x="7200" y="233"/>
                  </a:cubicBezTo>
                  <a:cubicBezTo>
                    <a:pt x="7180" y="233"/>
                    <a:pt x="7160" y="233"/>
                    <a:pt x="7141" y="234"/>
                  </a:cubicBezTo>
                  <a:cubicBezTo>
                    <a:pt x="7126" y="233"/>
                    <a:pt x="7111" y="233"/>
                    <a:pt x="7096" y="233"/>
                  </a:cubicBezTo>
                  <a:cubicBezTo>
                    <a:pt x="3342" y="233"/>
                    <a:pt x="1" y="3600"/>
                    <a:pt x="456" y="7366"/>
                  </a:cubicBezTo>
                  <a:cubicBezTo>
                    <a:pt x="966" y="7252"/>
                    <a:pt x="1482" y="7196"/>
                    <a:pt x="1994" y="7196"/>
                  </a:cubicBezTo>
                  <a:cubicBezTo>
                    <a:pt x="3926" y="7196"/>
                    <a:pt x="5804" y="7993"/>
                    <a:pt x="7149" y="9445"/>
                  </a:cubicBezTo>
                  <a:lnTo>
                    <a:pt x="7149" y="9445"/>
                  </a:lnTo>
                  <a:cubicBezTo>
                    <a:pt x="7147" y="9445"/>
                    <a:pt x="7144" y="9445"/>
                    <a:pt x="7141" y="9445"/>
                  </a:cubicBezTo>
                  <a:cubicBezTo>
                    <a:pt x="7121" y="9445"/>
                    <a:pt x="7101" y="9445"/>
                    <a:pt x="7081" y="9445"/>
                  </a:cubicBezTo>
                  <a:cubicBezTo>
                    <a:pt x="3333" y="9445"/>
                    <a:pt x="1" y="12816"/>
                    <a:pt x="456" y="16569"/>
                  </a:cubicBezTo>
                  <a:cubicBezTo>
                    <a:pt x="961" y="16457"/>
                    <a:pt x="1471" y="16403"/>
                    <a:pt x="1977" y="16403"/>
                  </a:cubicBezTo>
                  <a:cubicBezTo>
                    <a:pt x="3909" y="16403"/>
                    <a:pt x="5782" y="17198"/>
                    <a:pt x="7132" y="18647"/>
                  </a:cubicBezTo>
                  <a:cubicBezTo>
                    <a:pt x="7112" y="18647"/>
                    <a:pt x="7092" y="18647"/>
                    <a:pt x="7072" y="18647"/>
                  </a:cubicBezTo>
                  <a:cubicBezTo>
                    <a:pt x="3333" y="18647"/>
                    <a:pt x="1" y="22009"/>
                    <a:pt x="456" y="25771"/>
                  </a:cubicBezTo>
                  <a:cubicBezTo>
                    <a:pt x="965" y="25657"/>
                    <a:pt x="1479" y="25602"/>
                    <a:pt x="1989" y="25602"/>
                  </a:cubicBezTo>
                  <a:cubicBezTo>
                    <a:pt x="3926" y="25602"/>
                    <a:pt x="5802" y="26404"/>
                    <a:pt x="7150" y="27859"/>
                  </a:cubicBezTo>
                  <a:cubicBezTo>
                    <a:pt x="8483" y="26416"/>
                    <a:pt x="10349" y="25613"/>
                    <a:pt x="12278" y="25613"/>
                  </a:cubicBezTo>
                  <a:cubicBezTo>
                    <a:pt x="12709" y="25613"/>
                    <a:pt x="13143" y="25653"/>
                    <a:pt x="13574" y="25735"/>
                  </a:cubicBezTo>
                  <a:cubicBezTo>
                    <a:pt x="12580" y="26909"/>
                    <a:pt x="11997" y="28414"/>
                    <a:pt x="12087" y="30000"/>
                  </a:cubicBezTo>
                  <a:cubicBezTo>
                    <a:pt x="10837" y="28697"/>
                    <a:pt x="9069" y="27867"/>
                    <a:pt x="7209" y="27867"/>
                  </a:cubicBezTo>
                  <a:cubicBezTo>
                    <a:pt x="7189" y="27867"/>
                    <a:pt x="7169" y="27867"/>
                    <a:pt x="7150" y="27868"/>
                  </a:cubicBezTo>
                  <a:cubicBezTo>
                    <a:pt x="7130" y="27867"/>
                    <a:pt x="7110" y="27867"/>
                    <a:pt x="7090" y="27867"/>
                  </a:cubicBezTo>
                  <a:cubicBezTo>
                    <a:pt x="3342" y="27867"/>
                    <a:pt x="1" y="31230"/>
                    <a:pt x="456" y="34991"/>
                  </a:cubicBezTo>
                  <a:cubicBezTo>
                    <a:pt x="968" y="34875"/>
                    <a:pt x="1485" y="34819"/>
                    <a:pt x="1999" y="34819"/>
                  </a:cubicBezTo>
                  <a:cubicBezTo>
                    <a:pt x="3903" y="34819"/>
                    <a:pt x="5755" y="35598"/>
                    <a:pt x="7096" y="37016"/>
                  </a:cubicBezTo>
                  <a:cubicBezTo>
                    <a:pt x="3341" y="37016"/>
                    <a:pt x="8" y="40377"/>
                    <a:pt x="456" y="44140"/>
                  </a:cubicBezTo>
                  <a:cubicBezTo>
                    <a:pt x="968" y="44025"/>
                    <a:pt x="1485" y="43970"/>
                    <a:pt x="1997" y="43970"/>
                  </a:cubicBezTo>
                  <a:cubicBezTo>
                    <a:pt x="3931" y="43970"/>
                    <a:pt x="5804" y="44767"/>
                    <a:pt x="7150" y="46219"/>
                  </a:cubicBezTo>
                  <a:cubicBezTo>
                    <a:pt x="8485" y="44773"/>
                    <a:pt x="10355" y="43977"/>
                    <a:pt x="12288" y="43977"/>
                  </a:cubicBezTo>
                  <a:cubicBezTo>
                    <a:pt x="12715" y="43977"/>
                    <a:pt x="13146" y="44016"/>
                    <a:pt x="13574" y="44095"/>
                  </a:cubicBezTo>
                  <a:cubicBezTo>
                    <a:pt x="12580" y="45278"/>
                    <a:pt x="11997" y="46774"/>
                    <a:pt x="12087" y="48369"/>
                  </a:cubicBezTo>
                  <a:cubicBezTo>
                    <a:pt x="10837" y="47066"/>
                    <a:pt x="9069" y="46227"/>
                    <a:pt x="7208" y="46227"/>
                  </a:cubicBezTo>
                  <a:cubicBezTo>
                    <a:pt x="7189" y="46227"/>
                    <a:pt x="7169" y="46228"/>
                    <a:pt x="7150" y="46228"/>
                  </a:cubicBezTo>
                  <a:cubicBezTo>
                    <a:pt x="7130" y="46228"/>
                    <a:pt x="7110" y="46227"/>
                    <a:pt x="7090" y="46227"/>
                  </a:cubicBezTo>
                  <a:cubicBezTo>
                    <a:pt x="3342" y="46227"/>
                    <a:pt x="1" y="49590"/>
                    <a:pt x="456" y="53351"/>
                  </a:cubicBezTo>
                  <a:cubicBezTo>
                    <a:pt x="966" y="53237"/>
                    <a:pt x="1482" y="53181"/>
                    <a:pt x="1993" y="53181"/>
                  </a:cubicBezTo>
                  <a:cubicBezTo>
                    <a:pt x="3922" y="53181"/>
                    <a:pt x="5795" y="53978"/>
                    <a:pt x="7141" y="55430"/>
                  </a:cubicBezTo>
                  <a:cubicBezTo>
                    <a:pt x="7121" y="55430"/>
                    <a:pt x="7101" y="55430"/>
                    <a:pt x="7081" y="55430"/>
                  </a:cubicBezTo>
                  <a:cubicBezTo>
                    <a:pt x="3333" y="55430"/>
                    <a:pt x="1" y="58792"/>
                    <a:pt x="456" y="62554"/>
                  </a:cubicBezTo>
                  <a:cubicBezTo>
                    <a:pt x="968" y="62439"/>
                    <a:pt x="1485" y="62383"/>
                    <a:pt x="1997" y="62383"/>
                  </a:cubicBezTo>
                  <a:cubicBezTo>
                    <a:pt x="3931" y="62383"/>
                    <a:pt x="5804" y="63180"/>
                    <a:pt x="7150" y="64633"/>
                  </a:cubicBezTo>
                  <a:cubicBezTo>
                    <a:pt x="8485" y="63187"/>
                    <a:pt x="10355" y="62390"/>
                    <a:pt x="12288" y="62390"/>
                  </a:cubicBezTo>
                  <a:cubicBezTo>
                    <a:pt x="12715" y="62390"/>
                    <a:pt x="13146" y="62429"/>
                    <a:pt x="13574" y="62509"/>
                  </a:cubicBezTo>
                  <a:cubicBezTo>
                    <a:pt x="12580" y="63692"/>
                    <a:pt x="11997" y="65188"/>
                    <a:pt x="12087" y="66783"/>
                  </a:cubicBezTo>
                  <a:cubicBezTo>
                    <a:pt x="10837" y="65480"/>
                    <a:pt x="9069" y="64641"/>
                    <a:pt x="7208" y="64641"/>
                  </a:cubicBezTo>
                  <a:cubicBezTo>
                    <a:pt x="7189" y="64641"/>
                    <a:pt x="7169" y="64641"/>
                    <a:pt x="7150" y="64642"/>
                  </a:cubicBezTo>
                  <a:cubicBezTo>
                    <a:pt x="7130" y="64641"/>
                    <a:pt x="7110" y="64641"/>
                    <a:pt x="7090" y="64641"/>
                  </a:cubicBezTo>
                  <a:cubicBezTo>
                    <a:pt x="3342" y="64641"/>
                    <a:pt x="1" y="68004"/>
                    <a:pt x="456" y="71765"/>
                  </a:cubicBezTo>
                  <a:cubicBezTo>
                    <a:pt x="965" y="71651"/>
                    <a:pt x="1479" y="71596"/>
                    <a:pt x="1989" y="71596"/>
                  </a:cubicBezTo>
                  <a:cubicBezTo>
                    <a:pt x="3926" y="71596"/>
                    <a:pt x="5802" y="72399"/>
                    <a:pt x="7150" y="73853"/>
                  </a:cubicBezTo>
                  <a:cubicBezTo>
                    <a:pt x="8483" y="72402"/>
                    <a:pt x="10349" y="71599"/>
                    <a:pt x="12279" y="71599"/>
                  </a:cubicBezTo>
                  <a:cubicBezTo>
                    <a:pt x="12709" y="71599"/>
                    <a:pt x="13143" y="71639"/>
                    <a:pt x="13574" y="71720"/>
                  </a:cubicBezTo>
                  <a:cubicBezTo>
                    <a:pt x="13037" y="72348"/>
                    <a:pt x="12624" y="73082"/>
                    <a:pt x="12365" y="73862"/>
                  </a:cubicBezTo>
                  <a:lnTo>
                    <a:pt x="12741" y="73862"/>
                  </a:lnTo>
                  <a:cubicBezTo>
                    <a:pt x="13637" y="71119"/>
                    <a:pt x="16222" y="69746"/>
                    <a:pt x="18806" y="69746"/>
                  </a:cubicBezTo>
                  <a:cubicBezTo>
                    <a:pt x="21388" y="69746"/>
                    <a:pt x="23969" y="71117"/>
                    <a:pt x="24864" y="73862"/>
                  </a:cubicBezTo>
                  <a:lnTo>
                    <a:pt x="25241" y="73862"/>
                  </a:lnTo>
                  <a:cubicBezTo>
                    <a:pt x="24981" y="73073"/>
                    <a:pt x="24569" y="72339"/>
                    <a:pt x="24031" y="71702"/>
                  </a:cubicBezTo>
                  <a:cubicBezTo>
                    <a:pt x="24457" y="71623"/>
                    <a:pt x="24885" y="71585"/>
                    <a:pt x="25310" y="71585"/>
                  </a:cubicBezTo>
                  <a:cubicBezTo>
                    <a:pt x="27245" y="71585"/>
                    <a:pt x="29120" y="72387"/>
                    <a:pt x="30465" y="73835"/>
                  </a:cubicBezTo>
                  <a:cubicBezTo>
                    <a:pt x="31802" y="72382"/>
                    <a:pt x="33677" y="71582"/>
                    <a:pt x="35611" y="71582"/>
                  </a:cubicBezTo>
                  <a:cubicBezTo>
                    <a:pt x="36087" y="71582"/>
                    <a:pt x="36566" y="71630"/>
                    <a:pt x="37042" y="71729"/>
                  </a:cubicBezTo>
                  <a:cubicBezTo>
                    <a:pt x="36011" y="72993"/>
                    <a:pt x="35438" y="74615"/>
                    <a:pt x="35644" y="76308"/>
                  </a:cubicBezTo>
                  <a:cubicBezTo>
                    <a:pt x="36151" y="76194"/>
                    <a:pt x="36664" y="76139"/>
                    <a:pt x="37173" y="76139"/>
                  </a:cubicBezTo>
                  <a:cubicBezTo>
                    <a:pt x="39108" y="76139"/>
                    <a:pt x="40989" y="76942"/>
                    <a:pt x="42337" y="78396"/>
                  </a:cubicBezTo>
                  <a:cubicBezTo>
                    <a:pt x="43675" y="76948"/>
                    <a:pt x="45548" y="76146"/>
                    <a:pt x="47484" y="76146"/>
                  </a:cubicBezTo>
                  <a:cubicBezTo>
                    <a:pt x="47908" y="76146"/>
                    <a:pt x="48336" y="76184"/>
                    <a:pt x="48762" y="76263"/>
                  </a:cubicBezTo>
                  <a:cubicBezTo>
                    <a:pt x="48224" y="76899"/>
                    <a:pt x="47812" y="77625"/>
                    <a:pt x="47552" y="78414"/>
                  </a:cubicBezTo>
                  <a:lnTo>
                    <a:pt x="47929" y="78414"/>
                  </a:lnTo>
                  <a:cubicBezTo>
                    <a:pt x="48825" y="75666"/>
                    <a:pt x="51408" y="74291"/>
                    <a:pt x="53990" y="74291"/>
                  </a:cubicBezTo>
                  <a:cubicBezTo>
                    <a:pt x="56571" y="74291"/>
                    <a:pt x="59152" y="75664"/>
                    <a:pt x="60052" y="78414"/>
                  </a:cubicBezTo>
                  <a:lnTo>
                    <a:pt x="60438" y="78414"/>
                  </a:lnTo>
                  <a:cubicBezTo>
                    <a:pt x="60169" y="77625"/>
                    <a:pt x="59766" y="76891"/>
                    <a:pt x="59228" y="76263"/>
                  </a:cubicBezTo>
                  <a:cubicBezTo>
                    <a:pt x="59656" y="76184"/>
                    <a:pt x="60087" y="76145"/>
                    <a:pt x="60514" y="76145"/>
                  </a:cubicBezTo>
                  <a:cubicBezTo>
                    <a:pt x="62447" y="76145"/>
                    <a:pt x="64319" y="76941"/>
                    <a:pt x="65662" y="78387"/>
                  </a:cubicBezTo>
                  <a:cubicBezTo>
                    <a:pt x="67002" y="76933"/>
                    <a:pt x="68877" y="76130"/>
                    <a:pt x="70814" y="76130"/>
                  </a:cubicBezTo>
                  <a:cubicBezTo>
                    <a:pt x="71323" y="76130"/>
                    <a:pt x="71837" y="76185"/>
                    <a:pt x="72346" y="76299"/>
                  </a:cubicBezTo>
                  <a:cubicBezTo>
                    <a:pt x="72801" y="72547"/>
                    <a:pt x="69460" y="69175"/>
                    <a:pt x="65712" y="69175"/>
                  </a:cubicBezTo>
                  <a:cubicBezTo>
                    <a:pt x="65698" y="69175"/>
                    <a:pt x="65684" y="69175"/>
                    <a:pt x="65669" y="69175"/>
                  </a:cubicBezTo>
                  <a:lnTo>
                    <a:pt x="65669" y="69175"/>
                  </a:lnTo>
                  <a:cubicBezTo>
                    <a:pt x="67009" y="67731"/>
                    <a:pt x="68871" y="66936"/>
                    <a:pt x="70797" y="66936"/>
                  </a:cubicBezTo>
                  <a:cubicBezTo>
                    <a:pt x="71279" y="66936"/>
                    <a:pt x="71765" y="66986"/>
                    <a:pt x="72248" y="67088"/>
                  </a:cubicBezTo>
                  <a:cubicBezTo>
                    <a:pt x="71271" y="68333"/>
                    <a:pt x="70742" y="69901"/>
                    <a:pt x="70939" y="71559"/>
                  </a:cubicBezTo>
                  <a:cubicBezTo>
                    <a:pt x="71452" y="71445"/>
                    <a:pt x="71968" y="71389"/>
                    <a:pt x="72480" y="71389"/>
                  </a:cubicBezTo>
                  <a:cubicBezTo>
                    <a:pt x="74414" y="71389"/>
                    <a:pt x="76287" y="72186"/>
                    <a:pt x="77633" y="73638"/>
                  </a:cubicBezTo>
                  <a:cubicBezTo>
                    <a:pt x="78970" y="72190"/>
                    <a:pt x="80844" y="71388"/>
                    <a:pt x="82779" y="71388"/>
                  </a:cubicBezTo>
                  <a:cubicBezTo>
                    <a:pt x="83204" y="71388"/>
                    <a:pt x="83632" y="71426"/>
                    <a:pt x="84057" y="71505"/>
                  </a:cubicBezTo>
                  <a:cubicBezTo>
                    <a:pt x="83520" y="72141"/>
                    <a:pt x="83108" y="72867"/>
                    <a:pt x="82848" y="73656"/>
                  </a:cubicBezTo>
                  <a:lnTo>
                    <a:pt x="83224" y="73656"/>
                  </a:lnTo>
                  <a:cubicBezTo>
                    <a:pt x="84120" y="70909"/>
                    <a:pt x="86703" y="69536"/>
                    <a:pt x="89286" y="69536"/>
                  </a:cubicBezTo>
                  <a:cubicBezTo>
                    <a:pt x="91869" y="69536"/>
                    <a:pt x="94452" y="70909"/>
                    <a:pt x="95348" y="73656"/>
                  </a:cubicBezTo>
                  <a:lnTo>
                    <a:pt x="95724" y="73656"/>
                  </a:lnTo>
                  <a:cubicBezTo>
                    <a:pt x="95464" y="72867"/>
                    <a:pt x="95052" y="72141"/>
                    <a:pt x="94514" y="71505"/>
                  </a:cubicBezTo>
                  <a:cubicBezTo>
                    <a:pt x="94942" y="71426"/>
                    <a:pt x="95371" y="71388"/>
                    <a:pt x="95797" y="71388"/>
                  </a:cubicBezTo>
                  <a:cubicBezTo>
                    <a:pt x="97737" y="71388"/>
                    <a:pt x="99611" y="72190"/>
                    <a:pt x="100948" y="73638"/>
                  </a:cubicBezTo>
                  <a:cubicBezTo>
                    <a:pt x="102293" y="72185"/>
                    <a:pt x="104163" y="71385"/>
                    <a:pt x="106095" y="71385"/>
                  </a:cubicBezTo>
                  <a:cubicBezTo>
                    <a:pt x="106570" y="71385"/>
                    <a:pt x="107049" y="71433"/>
                    <a:pt x="107525" y="71532"/>
                  </a:cubicBezTo>
                  <a:cubicBezTo>
                    <a:pt x="106495" y="72796"/>
                    <a:pt x="105921" y="74417"/>
                    <a:pt x="106127" y="76111"/>
                  </a:cubicBezTo>
                  <a:cubicBezTo>
                    <a:pt x="106637" y="75997"/>
                    <a:pt x="107150" y="75942"/>
                    <a:pt x="107660" y="75942"/>
                  </a:cubicBezTo>
                  <a:cubicBezTo>
                    <a:pt x="109597" y="75942"/>
                    <a:pt x="111473" y="76744"/>
                    <a:pt x="112821" y="78199"/>
                  </a:cubicBezTo>
                  <a:cubicBezTo>
                    <a:pt x="114158" y="76751"/>
                    <a:pt x="116031" y="75948"/>
                    <a:pt x="117967" y="75948"/>
                  </a:cubicBezTo>
                  <a:cubicBezTo>
                    <a:pt x="118392" y="75948"/>
                    <a:pt x="118820" y="75987"/>
                    <a:pt x="119245" y="76066"/>
                  </a:cubicBezTo>
                  <a:cubicBezTo>
                    <a:pt x="118708" y="76702"/>
                    <a:pt x="118295" y="77428"/>
                    <a:pt x="118036" y="78217"/>
                  </a:cubicBezTo>
                  <a:lnTo>
                    <a:pt x="118412" y="78217"/>
                  </a:lnTo>
                  <a:cubicBezTo>
                    <a:pt x="119308" y="75474"/>
                    <a:pt x="121893" y="74100"/>
                    <a:pt x="124477" y="74100"/>
                  </a:cubicBezTo>
                  <a:cubicBezTo>
                    <a:pt x="127059" y="74100"/>
                    <a:pt x="129640" y="75471"/>
                    <a:pt x="130536" y="78217"/>
                  </a:cubicBezTo>
                  <a:lnTo>
                    <a:pt x="130912" y="78217"/>
                  </a:lnTo>
                  <a:cubicBezTo>
                    <a:pt x="130652" y="77428"/>
                    <a:pt x="130240" y="76702"/>
                    <a:pt x="129702" y="76066"/>
                  </a:cubicBezTo>
                  <a:cubicBezTo>
                    <a:pt x="130130" y="75987"/>
                    <a:pt x="130558" y="75948"/>
                    <a:pt x="130984" y="75948"/>
                  </a:cubicBezTo>
                  <a:cubicBezTo>
                    <a:pt x="132922" y="75948"/>
                    <a:pt x="134791" y="76751"/>
                    <a:pt x="136136" y="78199"/>
                  </a:cubicBezTo>
                  <a:cubicBezTo>
                    <a:pt x="137484" y="76744"/>
                    <a:pt x="139360" y="75942"/>
                    <a:pt x="141292" y="75942"/>
                  </a:cubicBezTo>
                  <a:cubicBezTo>
                    <a:pt x="141801" y="75942"/>
                    <a:pt x="142313" y="75997"/>
                    <a:pt x="142820" y="76111"/>
                  </a:cubicBezTo>
                  <a:cubicBezTo>
                    <a:pt x="143275" y="72358"/>
                    <a:pt x="139935" y="68987"/>
                    <a:pt x="136195" y="68987"/>
                  </a:cubicBezTo>
                  <a:cubicBezTo>
                    <a:pt x="136175" y="68987"/>
                    <a:pt x="136156" y="68987"/>
                    <a:pt x="136136" y="68987"/>
                  </a:cubicBezTo>
                  <a:cubicBezTo>
                    <a:pt x="136116" y="68987"/>
                    <a:pt x="136096" y="68987"/>
                    <a:pt x="136077" y="68987"/>
                  </a:cubicBezTo>
                  <a:cubicBezTo>
                    <a:pt x="134208" y="68987"/>
                    <a:pt x="132440" y="69825"/>
                    <a:pt x="131199" y="71129"/>
                  </a:cubicBezTo>
                  <a:cubicBezTo>
                    <a:pt x="131279" y="69534"/>
                    <a:pt x="130697" y="68038"/>
                    <a:pt x="129702" y="66855"/>
                  </a:cubicBezTo>
                  <a:cubicBezTo>
                    <a:pt x="130132" y="66775"/>
                    <a:pt x="130564" y="66736"/>
                    <a:pt x="130992" y="66736"/>
                  </a:cubicBezTo>
                  <a:cubicBezTo>
                    <a:pt x="132927" y="66736"/>
                    <a:pt x="134793" y="67533"/>
                    <a:pt x="136136" y="68978"/>
                  </a:cubicBezTo>
                  <a:cubicBezTo>
                    <a:pt x="137482" y="67526"/>
                    <a:pt x="139354" y="66729"/>
                    <a:pt x="141284" y="66729"/>
                  </a:cubicBezTo>
                  <a:cubicBezTo>
                    <a:pt x="141795" y="66729"/>
                    <a:pt x="142310" y="66785"/>
                    <a:pt x="142820" y="66900"/>
                  </a:cubicBezTo>
                  <a:cubicBezTo>
                    <a:pt x="143276" y="63142"/>
                    <a:pt x="139935" y="59776"/>
                    <a:pt x="136189" y="59776"/>
                  </a:cubicBezTo>
                  <a:cubicBezTo>
                    <a:pt x="136175" y="59776"/>
                    <a:pt x="136160" y="59776"/>
                    <a:pt x="136145" y="59776"/>
                  </a:cubicBezTo>
                  <a:cubicBezTo>
                    <a:pt x="137492" y="58329"/>
                    <a:pt x="139362" y="57528"/>
                    <a:pt x="141292" y="57528"/>
                  </a:cubicBezTo>
                  <a:cubicBezTo>
                    <a:pt x="141800" y="57528"/>
                    <a:pt x="142312" y="57583"/>
                    <a:pt x="142820" y="57697"/>
                  </a:cubicBezTo>
                  <a:cubicBezTo>
                    <a:pt x="143275" y="53945"/>
                    <a:pt x="139935" y="50573"/>
                    <a:pt x="136195" y="50573"/>
                  </a:cubicBezTo>
                  <a:cubicBezTo>
                    <a:pt x="136175" y="50573"/>
                    <a:pt x="136156" y="50573"/>
                    <a:pt x="136136" y="50574"/>
                  </a:cubicBezTo>
                  <a:cubicBezTo>
                    <a:pt x="137486" y="49117"/>
                    <a:pt x="139365" y="48320"/>
                    <a:pt x="141300" y="48320"/>
                  </a:cubicBezTo>
                  <a:cubicBezTo>
                    <a:pt x="141806" y="48320"/>
                    <a:pt x="142315" y="48374"/>
                    <a:pt x="142820" y="48486"/>
                  </a:cubicBezTo>
                  <a:cubicBezTo>
                    <a:pt x="143276" y="44728"/>
                    <a:pt x="139935" y="41362"/>
                    <a:pt x="136181" y="41362"/>
                  </a:cubicBezTo>
                  <a:cubicBezTo>
                    <a:pt x="136166" y="41362"/>
                    <a:pt x="136151" y="41362"/>
                    <a:pt x="136136" y="41362"/>
                  </a:cubicBezTo>
                  <a:cubicBezTo>
                    <a:pt x="137483" y="39915"/>
                    <a:pt x="139359" y="39114"/>
                    <a:pt x="141291" y="39114"/>
                  </a:cubicBezTo>
                  <a:cubicBezTo>
                    <a:pt x="141800" y="39114"/>
                    <a:pt x="142312" y="39169"/>
                    <a:pt x="142820" y="39283"/>
                  </a:cubicBezTo>
                  <a:cubicBezTo>
                    <a:pt x="143275" y="35522"/>
                    <a:pt x="139935" y="32159"/>
                    <a:pt x="136195" y="32159"/>
                  </a:cubicBezTo>
                  <a:cubicBezTo>
                    <a:pt x="136175" y="32159"/>
                    <a:pt x="136156" y="32160"/>
                    <a:pt x="136136" y="32160"/>
                  </a:cubicBezTo>
                  <a:cubicBezTo>
                    <a:pt x="136116" y="32160"/>
                    <a:pt x="136096" y="32159"/>
                    <a:pt x="136077" y="32159"/>
                  </a:cubicBezTo>
                  <a:cubicBezTo>
                    <a:pt x="134208" y="32159"/>
                    <a:pt x="132440" y="32998"/>
                    <a:pt x="131199" y="34301"/>
                  </a:cubicBezTo>
                  <a:cubicBezTo>
                    <a:pt x="131279" y="32706"/>
                    <a:pt x="130697" y="31210"/>
                    <a:pt x="129711" y="30027"/>
                  </a:cubicBezTo>
                  <a:cubicBezTo>
                    <a:pt x="130140" y="29948"/>
                    <a:pt x="130570" y="29909"/>
                    <a:pt x="130997" y="29909"/>
                  </a:cubicBezTo>
                  <a:cubicBezTo>
                    <a:pt x="132927" y="29909"/>
                    <a:pt x="134793" y="30705"/>
                    <a:pt x="136136" y="32151"/>
                  </a:cubicBezTo>
                  <a:cubicBezTo>
                    <a:pt x="137482" y="30699"/>
                    <a:pt x="139354" y="29902"/>
                    <a:pt x="141284" y="29902"/>
                  </a:cubicBezTo>
                  <a:cubicBezTo>
                    <a:pt x="141795" y="29902"/>
                    <a:pt x="142310" y="29957"/>
                    <a:pt x="142820" y="30072"/>
                  </a:cubicBezTo>
                  <a:cubicBezTo>
                    <a:pt x="143276" y="26315"/>
                    <a:pt x="139935" y="22948"/>
                    <a:pt x="136189" y="22948"/>
                  </a:cubicBezTo>
                  <a:cubicBezTo>
                    <a:pt x="136175" y="22948"/>
                    <a:pt x="136160" y="22948"/>
                    <a:pt x="136145" y="22948"/>
                  </a:cubicBezTo>
                  <a:cubicBezTo>
                    <a:pt x="137491" y="21496"/>
                    <a:pt x="139358" y="20699"/>
                    <a:pt x="141285" y="20699"/>
                  </a:cubicBezTo>
                  <a:cubicBezTo>
                    <a:pt x="141795" y="20699"/>
                    <a:pt x="142310" y="20755"/>
                    <a:pt x="142820" y="20870"/>
                  </a:cubicBezTo>
                  <a:cubicBezTo>
                    <a:pt x="143275" y="17108"/>
                    <a:pt x="139935" y="13746"/>
                    <a:pt x="136195" y="13746"/>
                  </a:cubicBezTo>
                  <a:cubicBezTo>
                    <a:pt x="136175" y="13746"/>
                    <a:pt x="136156" y="13746"/>
                    <a:pt x="136136" y="13746"/>
                  </a:cubicBezTo>
                  <a:cubicBezTo>
                    <a:pt x="137484" y="12292"/>
                    <a:pt x="139360" y="11489"/>
                    <a:pt x="141292" y="11489"/>
                  </a:cubicBezTo>
                  <a:cubicBezTo>
                    <a:pt x="141801" y="11489"/>
                    <a:pt x="142313" y="11544"/>
                    <a:pt x="142820" y="11658"/>
                  </a:cubicBezTo>
                  <a:cubicBezTo>
                    <a:pt x="143275" y="7906"/>
                    <a:pt x="139935" y="4534"/>
                    <a:pt x="136195" y="4534"/>
                  </a:cubicBezTo>
                  <a:cubicBezTo>
                    <a:pt x="136175" y="4534"/>
                    <a:pt x="136156" y="4534"/>
                    <a:pt x="136136" y="4535"/>
                  </a:cubicBezTo>
                  <a:cubicBezTo>
                    <a:pt x="136116" y="4534"/>
                    <a:pt x="136096" y="4534"/>
                    <a:pt x="136077" y="4534"/>
                  </a:cubicBezTo>
                  <a:cubicBezTo>
                    <a:pt x="134208" y="4534"/>
                    <a:pt x="132440" y="5373"/>
                    <a:pt x="131199" y="6676"/>
                  </a:cubicBezTo>
                  <a:cubicBezTo>
                    <a:pt x="131234" y="5941"/>
                    <a:pt x="131136" y="5198"/>
                    <a:pt x="130894" y="4499"/>
                  </a:cubicBezTo>
                  <a:lnTo>
                    <a:pt x="130518" y="4499"/>
                  </a:lnTo>
                  <a:cubicBezTo>
                    <a:pt x="130751" y="5198"/>
                    <a:pt x="130867" y="5932"/>
                    <a:pt x="130867" y="6667"/>
                  </a:cubicBezTo>
                  <a:cubicBezTo>
                    <a:pt x="130394" y="6565"/>
                    <a:pt x="129917" y="6515"/>
                    <a:pt x="129443" y="6515"/>
                  </a:cubicBezTo>
                  <a:cubicBezTo>
                    <a:pt x="127584" y="6515"/>
                    <a:pt x="125780" y="7282"/>
                    <a:pt x="124487" y="8674"/>
                  </a:cubicBezTo>
                  <a:cubicBezTo>
                    <a:pt x="123206" y="7294"/>
                    <a:pt x="121414" y="6515"/>
                    <a:pt x="119532" y="6515"/>
                  </a:cubicBezTo>
                  <a:cubicBezTo>
                    <a:pt x="119048" y="6515"/>
                    <a:pt x="118564" y="6569"/>
                    <a:pt x="118089" y="6667"/>
                  </a:cubicBezTo>
                  <a:cubicBezTo>
                    <a:pt x="118089" y="5932"/>
                    <a:pt x="118206" y="5198"/>
                    <a:pt x="118439" y="4499"/>
                  </a:cubicBezTo>
                  <a:lnTo>
                    <a:pt x="118063" y="4499"/>
                  </a:lnTo>
                  <a:cubicBezTo>
                    <a:pt x="117821" y="5198"/>
                    <a:pt x="117722" y="5932"/>
                    <a:pt x="117758" y="6676"/>
                  </a:cubicBezTo>
                  <a:cubicBezTo>
                    <a:pt x="116516" y="5373"/>
                    <a:pt x="114749" y="4534"/>
                    <a:pt x="112880" y="4534"/>
                  </a:cubicBezTo>
                  <a:cubicBezTo>
                    <a:pt x="112860" y="4534"/>
                    <a:pt x="112840" y="4534"/>
                    <a:pt x="112821" y="4535"/>
                  </a:cubicBezTo>
                  <a:cubicBezTo>
                    <a:pt x="112802" y="4534"/>
                    <a:pt x="112783" y="4534"/>
                    <a:pt x="112765" y="4534"/>
                  </a:cubicBezTo>
                  <a:cubicBezTo>
                    <a:pt x="110778" y="4534"/>
                    <a:pt x="108911" y="5480"/>
                    <a:pt x="107659" y="6927"/>
                  </a:cubicBezTo>
                  <a:lnTo>
                    <a:pt x="107659" y="6927"/>
                  </a:lnTo>
                  <a:cubicBezTo>
                    <a:pt x="107953" y="3264"/>
                    <a:pt x="104676" y="36"/>
                    <a:pt x="101009" y="36"/>
                  </a:cubicBezTo>
                  <a:cubicBezTo>
                    <a:pt x="100988" y="36"/>
                    <a:pt x="100968" y="36"/>
                    <a:pt x="100948" y="36"/>
                  </a:cubicBezTo>
                  <a:cubicBezTo>
                    <a:pt x="100928" y="36"/>
                    <a:pt x="100908" y="36"/>
                    <a:pt x="100889" y="36"/>
                  </a:cubicBezTo>
                  <a:cubicBezTo>
                    <a:pt x="99020" y="36"/>
                    <a:pt x="97261" y="875"/>
                    <a:pt x="96011" y="2178"/>
                  </a:cubicBezTo>
                  <a:cubicBezTo>
                    <a:pt x="96056" y="1434"/>
                    <a:pt x="95948" y="699"/>
                    <a:pt x="95706" y="1"/>
                  </a:cubicBezTo>
                  <a:lnTo>
                    <a:pt x="95339" y="1"/>
                  </a:lnTo>
                  <a:cubicBezTo>
                    <a:pt x="95563" y="699"/>
                    <a:pt x="95688" y="1434"/>
                    <a:pt x="95688" y="2169"/>
                  </a:cubicBezTo>
                  <a:cubicBezTo>
                    <a:pt x="95213" y="2067"/>
                    <a:pt x="94735" y="2017"/>
                    <a:pt x="94260" y="2017"/>
                  </a:cubicBezTo>
                  <a:cubicBezTo>
                    <a:pt x="92399" y="2017"/>
                    <a:pt x="90599" y="2784"/>
                    <a:pt x="89299" y="4176"/>
                  </a:cubicBezTo>
                  <a:cubicBezTo>
                    <a:pt x="88027" y="2796"/>
                    <a:pt x="86226" y="2017"/>
                    <a:pt x="84344" y="2017"/>
                  </a:cubicBezTo>
                  <a:cubicBezTo>
                    <a:pt x="83860" y="2017"/>
                    <a:pt x="83376" y="2061"/>
                    <a:pt x="82902" y="2169"/>
                  </a:cubicBezTo>
                  <a:cubicBezTo>
                    <a:pt x="82910" y="1434"/>
                    <a:pt x="83027" y="699"/>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grpSp>
      <p:grpSp>
        <p:nvGrpSpPr>
          <p:cNvPr id="22" name="Google Shape;22;p2"/>
          <p:cNvGrpSpPr/>
          <p:nvPr/>
        </p:nvGrpSpPr>
        <p:grpSpPr>
          <a:xfrm>
            <a:off x="3011199" y="-38621"/>
            <a:ext cx="1828940" cy="1790076"/>
            <a:chOff x="1591613" y="1114350"/>
            <a:chExt cx="2914800" cy="2914800"/>
          </a:xfrm>
        </p:grpSpPr>
        <p:sp>
          <p:nvSpPr>
            <p:cNvPr id="23" name="Google Shape;23;p2"/>
            <p:cNvSpPr/>
            <p:nvPr/>
          </p:nvSpPr>
          <p:spPr>
            <a:xfrm>
              <a:off x="1591613" y="1114350"/>
              <a:ext cx="2914800" cy="2914800"/>
            </a:xfrm>
            <a:prstGeom prst="ellipse">
              <a:avLst/>
            </a:prstGeom>
            <a:solidFill>
              <a:schemeClr val="accent1"/>
            </a:solidFill>
            <a:ln>
              <a:noFill/>
            </a:ln>
            <a:effectLst>
              <a:outerShdw blurRad="128588" dist="57150" dir="4980000" algn="bl" rotWithShape="0">
                <a:srgbClr val="000000">
                  <a:alpha val="16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grpSp>
          <p:nvGrpSpPr>
            <p:cNvPr id="24" name="Google Shape;24;p2"/>
            <p:cNvGrpSpPr/>
            <p:nvPr/>
          </p:nvGrpSpPr>
          <p:grpSpPr>
            <a:xfrm>
              <a:off x="1856116" y="1365163"/>
              <a:ext cx="2385792" cy="2413173"/>
              <a:chOff x="1260975" y="238125"/>
              <a:chExt cx="5083725" cy="5224450"/>
            </a:xfrm>
          </p:grpSpPr>
          <p:sp>
            <p:nvSpPr>
              <p:cNvPr id="25" name="Google Shape;25;p2"/>
              <p:cNvSpPr/>
              <p:nvPr/>
            </p:nvSpPr>
            <p:spPr>
              <a:xfrm>
                <a:off x="1260975" y="238125"/>
                <a:ext cx="5083725" cy="5224450"/>
              </a:xfrm>
              <a:custGeom>
                <a:avLst/>
                <a:gdLst/>
                <a:ahLst/>
                <a:cxnLst/>
                <a:rect l="l" t="t" r="r" b="b"/>
                <a:pathLst>
                  <a:path w="203349" h="208978" extrusionOk="0">
                    <a:moveTo>
                      <a:pt x="123194" y="23205"/>
                    </a:moveTo>
                    <a:cubicBezTo>
                      <a:pt x="130960" y="23205"/>
                      <a:pt x="138407" y="26333"/>
                      <a:pt x="143865" y="32222"/>
                    </a:cubicBezTo>
                    <a:lnTo>
                      <a:pt x="143865" y="32222"/>
                    </a:lnTo>
                    <a:cubicBezTo>
                      <a:pt x="143858" y="32222"/>
                      <a:pt x="143850" y="32222"/>
                      <a:pt x="143842" y="32222"/>
                    </a:cubicBezTo>
                    <a:cubicBezTo>
                      <a:pt x="143763" y="32221"/>
                      <a:pt x="143684" y="32221"/>
                      <a:pt x="143604" y="32221"/>
                    </a:cubicBezTo>
                    <a:cubicBezTo>
                      <a:pt x="136108" y="32221"/>
                      <a:pt x="129026" y="35569"/>
                      <a:pt x="124046" y="40808"/>
                    </a:cubicBezTo>
                    <a:cubicBezTo>
                      <a:pt x="124380" y="34416"/>
                      <a:pt x="122043" y="28406"/>
                      <a:pt x="118060" y="23660"/>
                    </a:cubicBezTo>
                    <a:cubicBezTo>
                      <a:pt x="119774" y="23355"/>
                      <a:pt x="121492" y="23205"/>
                      <a:pt x="123194" y="23205"/>
                    </a:cubicBezTo>
                    <a:close/>
                    <a:moveTo>
                      <a:pt x="97061" y="15759"/>
                    </a:moveTo>
                    <a:cubicBezTo>
                      <a:pt x="109799" y="15759"/>
                      <a:pt x="122532" y="24095"/>
                      <a:pt x="122687" y="40784"/>
                    </a:cubicBezTo>
                    <a:cubicBezTo>
                      <a:pt x="120802" y="40361"/>
                      <a:pt x="118885" y="40155"/>
                      <a:pt x="116973" y="40155"/>
                    </a:cubicBezTo>
                    <a:cubicBezTo>
                      <a:pt x="109518" y="40155"/>
                      <a:pt x="102134" y="43284"/>
                      <a:pt x="97047" y="48846"/>
                    </a:cubicBezTo>
                    <a:cubicBezTo>
                      <a:pt x="91919" y="43312"/>
                      <a:pt x="84741" y="40164"/>
                      <a:pt x="77180" y="40164"/>
                    </a:cubicBezTo>
                    <a:cubicBezTo>
                      <a:pt x="75248" y="40164"/>
                      <a:pt x="73292" y="40379"/>
                      <a:pt x="71408" y="40784"/>
                    </a:cubicBezTo>
                    <a:cubicBezTo>
                      <a:pt x="71563" y="24107"/>
                      <a:pt x="84314" y="15759"/>
                      <a:pt x="97061" y="15759"/>
                    </a:cubicBezTo>
                    <a:close/>
                    <a:moveTo>
                      <a:pt x="117745" y="41691"/>
                    </a:moveTo>
                    <a:cubicBezTo>
                      <a:pt x="119439" y="41691"/>
                      <a:pt x="121148" y="41840"/>
                      <a:pt x="122853" y="42144"/>
                    </a:cubicBezTo>
                    <a:cubicBezTo>
                      <a:pt x="120755" y="44624"/>
                      <a:pt x="119133" y="47439"/>
                      <a:pt x="118083" y="50515"/>
                    </a:cubicBezTo>
                    <a:cubicBezTo>
                      <a:pt x="117129" y="53306"/>
                      <a:pt x="116724" y="56287"/>
                      <a:pt x="116867" y="59245"/>
                    </a:cubicBezTo>
                    <a:cubicBezTo>
                      <a:pt x="111870" y="54010"/>
                      <a:pt x="104780" y="50658"/>
                      <a:pt x="97278" y="50658"/>
                    </a:cubicBezTo>
                    <a:cubicBezTo>
                      <a:pt x="97225" y="50658"/>
                      <a:pt x="97172" y="50658"/>
                      <a:pt x="97119" y="50658"/>
                    </a:cubicBezTo>
                    <a:cubicBezTo>
                      <a:pt x="102541" y="44825"/>
                      <a:pt x="109988" y="41691"/>
                      <a:pt x="117745" y="41691"/>
                    </a:cubicBezTo>
                    <a:close/>
                    <a:moveTo>
                      <a:pt x="69654" y="23586"/>
                    </a:moveTo>
                    <a:cubicBezTo>
                      <a:pt x="71636" y="23586"/>
                      <a:pt x="73637" y="23791"/>
                      <a:pt x="75630" y="24208"/>
                    </a:cubicBezTo>
                    <a:cubicBezTo>
                      <a:pt x="71599" y="29241"/>
                      <a:pt x="69405" y="35633"/>
                      <a:pt x="70216" y="42335"/>
                    </a:cubicBezTo>
                    <a:cubicBezTo>
                      <a:pt x="72265" y="41892"/>
                      <a:pt x="74326" y="41674"/>
                      <a:pt x="76367" y="41674"/>
                    </a:cubicBezTo>
                    <a:cubicBezTo>
                      <a:pt x="84112" y="41674"/>
                      <a:pt x="91568" y="44807"/>
                      <a:pt x="97023" y="50658"/>
                    </a:cubicBezTo>
                    <a:cubicBezTo>
                      <a:pt x="96952" y="50658"/>
                      <a:pt x="96880" y="50657"/>
                      <a:pt x="96808" y="50657"/>
                    </a:cubicBezTo>
                    <a:cubicBezTo>
                      <a:pt x="88589" y="50657"/>
                      <a:pt x="80881" y="54719"/>
                      <a:pt x="75844" y="60842"/>
                    </a:cubicBezTo>
                    <a:cubicBezTo>
                      <a:pt x="77410" y="45897"/>
                      <a:pt x="64133" y="32626"/>
                      <a:pt x="49228" y="32626"/>
                    </a:cubicBezTo>
                    <a:cubicBezTo>
                      <a:pt x="49148" y="32626"/>
                      <a:pt x="49069" y="32627"/>
                      <a:pt x="48989" y="32627"/>
                    </a:cubicBezTo>
                    <a:cubicBezTo>
                      <a:pt x="54423" y="26737"/>
                      <a:pt x="61887" y="23586"/>
                      <a:pt x="69654" y="23586"/>
                    </a:cubicBezTo>
                    <a:close/>
                    <a:moveTo>
                      <a:pt x="143835" y="34240"/>
                    </a:moveTo>
                    <a:cubicBezTo>
                      <a:pt x="154193" y="34240"/>
                      <a:pt x="164545" y="39750"/>
                      <a:pt x="168145" y="50778"/>
                    </a:cubicBezTo>
                    <a:cubicBezTo>
                      <a:pt x="169028" y="53497"/>
                      <a:pt x="169457" y="56359"/>
                      <a:pt x="169481" y="59221"/>
                    </a:cubicBezTo>
                    <a:cubicBezTo>
                      <a:pt x="167591" y="58797"/>
                      <a:pt x="165669" y="58591"/>
                      <a:pt x="163753" y="58591"/>
                    </a:cubicBezTo>
                    <a:cubicBezTo>
                      <a:pt x="156287" y="58591"/>
                      <a:pt x="148909" y="61716"/>
                      <a:pt x="143842" y="67258"/>
                    </a:cubicBezTo>
                    <a:cubicBezTo>
                      <a:pt x="138646" y="61683"/>
                      <a:pt x="131414" y="58595"/>
                      <a:pt x="123957" y="58595"/>
                    </a:cubicBezTo>
                    <a:cubicBezTo>
                      <a:pt x="122036" y="58595"/>
                      <a:pt x="120099" y="58800"/>
                      <a:pt x="118179" y="59221"/>
                    </a:cubicBezTo>
                    <a:cubicBezTo>
                      <a:pt x="118179" y="56359"/>
                      <a:pt x="118632" y="53497"/>
                      <a:pt x="119491" y="50778"/>
                    </a:cubicBezTo>
                    <a:cubicBezTo>
                      <a:pt x="123105" y="39756"/>
                      <a:pt x="133473" y="34240"/>
                      <a:pt x="143835" y="34240"/>
                    </a:cubicBezTo>
                    <a:close/>
                    <a:moveTo>
                      <a:pt x="48975" y="34616"/>
                    </a:moveTo>
                    <a:cubicBezTo>
                      <a:pt x="61717" y="34616"/>
                      <a:pt x="74461" y="42958"/>
                      <a:pt x="74628" y="59650"/>
                    </a:cubicBezTo>
                    <a:cubicBezTo>
                      <a:pt x="72743" y="59226"/>
                      <a:pt x="70824" y="59020"/>
                      <a:pt x="68909" y="59020"/>
                    </a:cubicBezTo>
                    <a:cubicBezTo>
                      <a:pt x="61449" y="59020"/>
                      <a:pt x="54056" y="62146"/>
                      <a:pt x="48989" y="67688"/>
                    </a:cubicBezTo>
                    <a:cubicBezTo>
                      <a:pt x="43793" y="62112"/>
                      <a:pt x="36561" y="59025"/>
                      <a:pt x="29104" y="59025"/>
                    </a:cubicBezTo>
                    <a:cubicBezTo>
                      <a:pt x="27183" y="59025"/>
                      <a:pt x="25246" y="59230"/>
                      <a:pt x="23326" y="59650"/>
                    </a:cubicBezTo>
                    <a:cubicBezTo>
                      <a:pt x="23481" y="42964"/>
                      <a:pt x="36227" y="34616"/>
                      <a:pt x="48975" y="34616"/>
                    </a:cubicBezTo>
                    <a:close/>
                    <a:moveTo>
                      <a:pt x="164474" y="60107"/>
                    </a:moveTo>
                    <a:cubicBezTo>
                      <a:pt x="166171" y="60107"/>
                      <a:pt x="167880" y="60261"/>
                      <a:pt x="169583" y="60577"/>
                    </a:cubicBezTo>
                    <a:lnTo>
                      <a:pt x="169583" y="60577"/>
                    </a:lnTo>
                    <a:cubicBezTo>
                      <a:pt x="165634" y="65320"/>
                      <a:pt x="163280" y="71346"/>
                      <a:pt x="163638" y="77705"/>
                    </a:cubicBezTo>
                    <a:cubicBezTo>
                      <a:pt x="158640" y="72471"/>
                      <a:pt x="151527" y="69118"/>
                      <a:pt x="144001" y="69118"/>
                    </a:cubicBezTo>
                    <a:cubicBezTo>
                      <a:pt x="143955" y="69118"/>
                      <a:pt x="143910" y="69118"/>
                      <a:pt x="143864" y="69118"/>
                    </a:cubicBezTo>
                    <a:lnTo>
                      <a:pt x="143864" y="69118"/>
                    </a:lnTo>
                    <a:cubicBezTo>
                      <a:pt x="149241" y="63325"/>
                      <a:pt x="156726" y="60107"/>
                      <a:pt x="164474" y="60107"/>
                    </a:cubicBezTo>
                    <a:close/>
                    <a:moveTo>
                      <a:pt x="123172" y="60125"/>
                    </a:moveTo>
                    <a:cubicBezTo>
                      <a:pt x="130932" y="60125"/>
                      <a:pt x="138383" y="63245"/>
                      <a:pt x="143820" y="69118"/>
                    </a:cubicBezTo>
                    <a:lnTo>
                      <a:pt x="143820" y="69118"/>
                    </a:lnTo>
                    <a:cubicBezTo>
                      <a:pt x="143774" y="69118"/>
                      <a:pt x="143729" y="69118"/>
                      <a:pt x="143684" y="69118"/>
                    </a:cubicBezTo>
                    <a:cubicBezTo>
                      <a:pt x="136157" y="69118"/>
                      <a:pt x="129020" y="72494"/>
                      <a:pt x="124022" y="77729"/>
                    </a:cubicBezTo>
                    <a:cubicBezTo>
                      <a:pt x="124380" y="71337"/>
                      <a:pt x="122019" y="65326"/>
                      <a:pt x="118036" y="60580"/>
                    </a:cubicBezTo>
                    <a:cubicBezTo>
                      <a:pt x="119751" y="60276"/>
                      <a:pt x="121469" y="60125"/>
                      <a:pt x="123172" y="60125"/>
                    </a:cubicBezTo>
                    <a:close/>
                    <a:moveTo>
                      <a:pt x="28335" y="60554"/>
                    </a:moveTo>
                    <a:cubicBezTo>
                      <a:pt x="36085" y="60554"/>
                      <a:pt x="43527" y="63676"/>
                      <a:pt x="48965" y="69524"/>
                    </a:cubicBezTo>
                    <a:cubicBezTo>
                      <a:pt x="48912" y="69524"/>
                      <a:pt x="48859" y="69524"/>
                      <a:pt x="48806" y="69524"/>
                    </a:cubicBezTo>
                    <a:cubicBezTo>
                      <a:pt x="41304" y="69524"/>
                      <a:pt x="34190" y="72876"/>
                      <a:pt x="29193" y="78110"/>
                    </a:cubicBezTo>
                    <a:cubicBezTo>
                      <a:pt x="29336" y="75153"/>
                      <a:pt x="28907" y="72171"/>
                      <a:pt x="27953" y="69357"/>
                    </a:cubicBezTo>
                    <a:cubicBezTo>
                      <a:pt x="26903" y="66304"/>
                      <a:pt x="25281" y="63490"/>
                      <a:pt x="23206" y="61009"/>
                    </a:cubicBezTo>
                    <a:cubicBezTo>
                      <a:pt x="24919" y="60705"/>
                      <a:pt x="26634" y="60554"/>
                      <a:pt x="28335" y="60554"/>
                    </a:cubicBezTo>
                    <a:close/>
                    <a:moveTo>
                      <a:pt x="97058" y="52668"/>
                    </a:moveTo>
                    <a:cubicBezTo>
                      <a:pt x="109799" y="52668"/>
                      <a:pt x="122532" y="61003"/>
                      <a:pt x="122687" y="77681"/>
                    </a:cubicBezTo>
                    <a:cubicBezTo>
                      <a:pt x="120809" y="77264"/>
                      <a:pt x="118899" y="77061"/>
                      <a:pt x="116994" y="77061"/>
                    </a:cubicBezTo>
                    <a:cubicBezTo>
                      <a:pt x="109531" y="77061"/>
                      <a:pt x="102139" y="80176"/>
                      <a:pt x="97047" y="85742"/>
                    </a:cubicBezTo>
                    <a:cubicBezTo>
                      <a:pt x="91919" y="80209"/>
                      <a:pt x="84717" y="77085"/>
                      <a:pt x="77180" y="77085"/>
                    </a:cubicBezTo>
                    <a:cubicBezTo>
                      <a:pt x="75248" y="77085"/>
                      <a:pt x="73292" y="77275"/>
                      <a:pt x="71384" y="77705"/>
                    </a:cubicBezTo>
                    <a:cubicBezTo>
                      <a:pt x="71551" y="61015"/>
                      <a:pt x="84308" y="52668"/>
                      <a:pt x="97058" y="52668"/>
                    </a:cubicBezTo>
                    <a:close/>
                    <a:moveTo>
                      <a:pt x="117696" y="78603"/>
                    </a:moveTo>
                    <a:cubicBezTo>
                      <a:pt x="119399" y="78603"/>
                      <a:pt x="121116" y="78755"/>
                      <a:pt x="122830" y="79064"/>
                    </a:cubicBezTo>
                    <a:cubicBezTo>
                      <a:pt x="118847" y="83787"/>
                      <a:pt x="116509" y="89821"/>
                      <a:pt x="116843" y="96189"/>
                    </a:cubicBezTo>
                    <a:cubicBezTo>
                      <a:pt x="111863" y="90973"/>
                      <a:pt x="104781" y="87625"/>
                      <a:pt x="97285" y="87625"/>
                    </a:cubicBezTo>
                    <a:cubicBezTo>
                      <a:pt x="97214" y="87625"/>
                      <a:pt x="97143" y="87626"/>
                      <a:pt x="97071" y="87626"/>
                    </a:cubicBezTo>
                    <a:lnTo>
                      <a:pt x="97071" y="87626"/>
                    </a:lnTo>
                    <a:cubicBezTo>
                      <a:pt x="102488" y="81760"/>
                      <a:pt x="109942" y="78603"/>
                      <a:pt x="117696" y="78603"/>
                    </a:cubicBezTo>
                    <a:close/>
                    <a:moveTo>
                      <a:pt x="69660" y="60542"/>
                    </a:moveTo>
                    <a:cubicBezTo>
                      <a:pt x="71623" y="60542"/>
                      <a:pt x="73606" y="60743"/>
                      <a:pt x="75582" y="61153"/>
                    </a:cubicBezTo>
                    <a:cubicBezTo>
                      <a:pt x="71599" y="66185"/>
                      <a:pt x="69405" y="72553"/>
                      <a:pt x="70216" y="79255"/>
                    </a:cubicBezTo>
                    <a:cubicBezTo>
                      <a:pt x="72273" y="78813"/>
                      <a:pt x="74340" y="78595"/>
                      <a:pt x="76385" y="78595"/>
                    </a:cubicBezTo>
                    <a:cubicBezTo>
                      <a:pt x="84155" y="78595"/>
                      <a:pt x="91614" y="81736"/>
                      <a:pt x="97071" y="87626"/>
                    </a:cubicBezTo>
                    <a:lnTo>
                      <a:pt x="97071" y="87626"/>
                    </a:lnTo>
                    <a:cubicBezTo>
                      <a:pt x="97063" y="87626"/>
                      <a:pt x="97055" y="87626"/>
                      <a:pt x="97047" y="87627"/>
                    </a:cubicBezTo>
                    <a:cubicBezTo>
                      <a:pt x="96952" y="87625"/>
                      <a:pt x="96857" y="87625"/>
                      <a:pt x="96761" y="87625"/>
                    </a:cubicBezTo>
                    <a:cubicBezTo>
                      <a:pt x="88545" y="87625"/>
                      <a:pt x="80843" y="91680"/>
                      <a:pt x="75844" y="97787"/>
                    </a:cubicBezTo>
                    <a:cubicBezTo>
                      <a:pt x="77435" y="82851"/>
                      <a:pt x="64157" y="69523"/>
                      <a:pt x="49236" y="69523"/>
                    </a:cubicBezTo>
                    <a:cubicBezTo>
                      <a:pt x="49169" y="69523"/>
                      <a:pt x="49103" y="69524"/>
                      <a:pt x="49036" y="69524"/>
                    </a:cubicBezTo>
                    <a:cubicBezTo>
                      <a:pt x="54461" y="63681"/>
                      <a:pt x="61904" y="60542"/>
                      <a:pt x="69660" y="60542"/>
                    </a:cubicBezTo>
                    <a:close/>
                    <a:moveTo>
                      <a:pt x="143828" y="71149"/>
                    </a:moveTo>
                    <a:cubicBezTo>
                      <a:pt x="156571" y="71149"/>
                      <a:pt x="169314" y="79485"/>
                      <a:pt x="169481" y="96165"/>
                    </a:cubicBezTo>
                    <a:cubicBezTo>
                      <a:pt x="167591" y="95741"/>
                      <a:pt x="165669" y="95535"/>
                      <a:pt x="163753" y="95535"/>
                    </a:cubicBezTo>
                    <a:cubicBezTo>
                      <a:pt x="156287" y="95535"/>
                      <a:pt x="148909" y="98661"/>
                      <a:pt x="143842" y="104203"/>
                    </a:cubicBezTo>
                    <a:cubicBezTo>
                      <a:pt x="138650" y="98613"/>
                      <a:pt x="131427" y="95537"/>
                      <a:pt x="123977" y="95537"/>
                    </a:cubicBezTo>
                    <a:cubicBezTo>
                      <a:pt x="122049" y="95537"/>
                      <a:pt x="120106" y="95743"/>
                      <a:pt x="118179" y="96165"/>
                    </a:cubicBezTo>
                    <a:cubicBezTo>
                      <a:pt x="118334" y="79491"/>
                      <a:pt x="131080" y="71149"/>
                      <a:pt x="143828" y="71149"/>
                    </a:cubicBezTo>
                    <a:close/>
                    <a:moveTo>
                      <a:pt x="48975" y="71530"/>
                    </a:moveTo>
                    <a:cubicBezTo>
                      <a:pt x="61717" y="71530"/>
                      <a:pt x="74461" y="79866"/>
                      <a:pt x="74628" y="96547"/>
                    </a:cubicBezTo>
                    <a:cubicBezTo>
                      <a:pt x="72751" y="96129"/>
                      <a:pt x="70841" y="95926"/>
                      <a:pt x="68935" y="95926"/>
                    </a:cubicBezTo>
                    <a:cubicBezTo>
                      <a:pt x="61473" y="95926"/>
                      <a:pt x="54081" y="99041"/>
                      <a:pt x="48989" y="104608"/>
                    </a:cubicBezTo>
                    <a:cubicBezTo>
                      <a:pt x="43861" y="99075"/>
                      <a:pt x="36658" y="95926"/>
                      <a:pt x="29121" y="95926"/>
                    </a:cubicBezTo>
                    <a:cubicBezTo>
                      <a:pt x="27166" y="95926"/>
                      <a:pt x="25234" y="96141"/>
                      <a:pt x="23326" y="96547"/>
                    </a:cubicBezTo>
                    <a:cubicBezTo>
                      <a:pt x="23481" y="79872"/>
                      <a:pt x="36227" y="71530"/>
                      <a:pt x="48975" y="71530"/>
                    </a:cubicBezTo>
                    <a:close/>
                    <a:moveTo>
                      <a:pt x="123151" y="97072"/>
                    </a:moveTo>
                    <a:cubicBezTo>
                      <a:pt x="130924" y="97072"/>
                      <a:pt x="138379" y="100213"/>
                      <a:pt x="143842" y="106087"/>
                    </a:cubicBezTo>
                    <a:lnTo>
                      <a:pt x="143842" y="106087"/>
                    </a:lnTo>
                    <a:cubicBezTo>
                      <a:pt x="143834" y="106087"/>
                      <a:pt x="143826" y="106087"/>
                      <a:pt x="143818" y="106087"/>
                    </a:cubicBezTo>
                    <a:cubicBezTo>
                      <a:pt x="143739" y="106086"/>
                      <a:pt x="143661" y="106086"/>
                      <a:pt x="143582" y="106086"/>
                    </a:cubicBezTo>
                    <a:cubicBezTo>
                      <a:pt x="136085" y="106086"/>
                      <a:pt x="129002" y="109457"/>
                      <a:pt x="124022" y="114673"/>
                    </a:cubicBezTo>
                    <a:cubicBezTo>
                      <a:pt x="124356" y="108281"/>
                      <a:pt x="122019" y="102271"/>
                      <a:pt x="118036" y="97524"/>
                    </a:cubicBezTo>
                    <a:cubicBezTo>
                      <a:pt x="119744" y="97221"/>
                      <a:pt x="121455" y="97072"/>
                      <a:pt x="123151" y="97072"/>
                    </a:cubicBezTo>
                    <a:close/>
                    <a:moveTo>
                      <a:pt x="164472" y="97051"/>
                    </a:moveTo>
                    <a:cubicBezTo>
                      <a:pt x="166176" y="97051"/>
                      <a:pt x="167892" y="97207"/>
                      <a:pt x="169600" y="97524"/>
                    </a:cubicBezTo>
                    <a:cubicBezTo>
                      <a:pt x="165641" y="102271"/>
                      <a:pt x="163280" y="108281"/>
                      <a:pt x="163638" y="114673"/>
                    </a:cubicBezTo>
                    <a:cubicBezTo>
                      <a:pt x="158634" y="109433"/>
                      <a:pt x="151552" y="106086"/>
                      <a:pt x="144055" y="106086"/>
                    </a:cubicBezTo>
                    <a:cubicBezTo>
                      <a:pt x="143984" y="106086"/>
                      <a:pt x="143913" y="106086"/>
                      <a:pt x="143842" y="106087"/>
                    </a:cubicBezTo>
                    <a:lnTo>
                      <a:pt x="143842" y="106087"/>
                    </a:lnTo>
                    <a:cubicBezTo>
                      <a:pt x="149201" y="100278"/>
                      <a:pt x="156709" y="97051"/>
                      <a:pt x="164472" y="97051"/>
                    </a:cubicBezTo>
                    <a:close/>
                    <a:moveTo>
                      <a:pt x="28300" y="97453"/>
                    </a:moveTo>
                    <a:cubicBezTo>
                      <a:pt x="36078" y="97453"/>
                      <a:pt x="43546" y="100595"/>
                      <a:pt x="48989" y="106468"/>
                    </a:cubicBezTo>
                    <a:cubicBezTo>
                      <a:pt x="48910" y="106468"/>
                      <a:pt x="48830" y="106467"/>
                      <a:pt x="48751" y="106467"/>
                    </a:cubicBezTo>
                    <a:cubicBezTo>
                      <a:pt x="41255" y="106467"/>
                      <a:pt x="34173" y="109815"/>
                      <a:pt x="29169" y="115055"/>
                    </a:cubicBezTo>
                    <a:cubicBezTo>
                      <a:pt x="29527" y="108686"/>
                      <a:pt x="27166" y="102652"/>
                      <a:pt x="23183" y="97906"/>
                    </a:cubicBezTo>
                    <a:cubicBezTo>
                      <a:pt x="24891" y="97603"/>
                      <a:pt x="26603" y="97453"/>
                      <a:pt x="28300" y="97453"/>
                    </a:cubicBezTo>
                    <a:close/>
                    <a:moveTo>
                      <a:pt x="97054" y="89615"/>
                    </a:moveTo>
                    <a:cubicBezTo>
                      <a:pt x="109794" y="89615"/>
                      <a:pt x="122532" y="97957"/>
                      <a:pt x="122687" y="114649"/>
                    </a:cubicBezTo>
                    <a:cubicBezTo>
                      <a:pt x="120801" y="114225"/>
                      <a:pt x="118883" y="114019"/>
                      <a:pt x="116970" y="114019"/>
                    </a:cubicBezTo>
                    <a:cubicBezTo>
                      <a:pt x="109516" y="114019"/>
                      <a:pt x="102134" y="117145"/>
                      <a:pt x="97047" y="122687"/>
                    </a:cubicBezTo>
                    <a:cubicBezTo>
                      <a:pt x="91919" y="117153"/>
                      <a:pt x="84741" y="114029"/>
                      <a:pt x="77180" y="114029"/>
                    </a:cubicBezTo>
                    <a:cubicBezTo>
                      <a:pt x="75248" y="114029"/>
                      <a:pt x="73292" y="114220"/>
                      <a:pt x="71408" y="114649"/>
                    </a:cubicBezTo>
                    <a:cubicBezTo>
                      <a:pt x="71563" y="97963"/>
                      <a:pt x="84310" y="89615"/>
                      <a:pt x="97054" y="89615"/>
                    </a:cubicBezTo>
                    <a:close/>
                    <a:moveTo>
                      <a:pt x="117694" y="115535"/>
                    </a:moveTo>
                    <a:cubicBezTo>
                      <a:pt x="119400" y="115535"/>
                      <a:pt x="121119" y="115691"/>
                      <a:pt x="122830" y="116009"/>
                    </a:cubicBezTo>
                    <a:cubicBezTo>
                      <a:pt x="120802" y="118417"/>
                      <a:pt x="119204" y="121184"/>
                      <a:pt x="118155" y="124165"/>
                    </a:cubicBezTo>
                    <a:lnTo>
                      <a:pt x="118060" y="124165"/>
                    </a:lnTo>
                    <a:cubicBezTo>
                      <a:pt x="117106" y="126980"/>
                      <a:pt x="116700" y="129937"/>
                      <a:pt x="116867" y="132919"/>
                    </a:cubicBezTo>
                    <a:cubicBezTo>
                      <a:pt x="111858" y="127671"/>
                      <a:pt x="104775" y="124332"/>
                      <a:pt x="97286" y="124332"/>
                    </a:cubicBezTo>
                    <a:cubicBezTo>
                      <a:pt x="102648" y="118659"/>
                      <a:pt x="110050" y="115535"/>
                      <a:pt x="117694" y="115535"/>
                    </a:cubicBezTo>
                    <a:close/>
                    <a:moveTo>
                      <a:pt x="169963" y="115547"/>
                    </a:moveTo>
                    <a:cubicBezTo>
                      <a:pt x="177609" y="115547"/>
                      <a:pt x="184955" y="118597"/>
                      <a:pt x="190374" y="124309"/>
                    </a:cubicBezTo>
                    <a:cubicBezTo>
                      <a:pt x="182885" y="124332"/>
                      <a:pt x="175778" y="127671"/>
                      <a:pt x="170793" y="132919"/>
                    </a:cubicBezTo>
                    <a:lnTo>
                      <a:pt x="170769" y="132895"/>
                    </a:lnTo>
                    <a:cubicBezTo>
                      <a:pt x="170936" y="129937"/>
                      <a:pt x="170507" y="126956"/>
                      <a:pt x="169553" y="124165"/>
                    </a:cubicBezTo>
                    <a:lnTo>
                      <a:pt x="169457" y="124165"/>
                    </a:lnTo>
                    <a:cubicBezTo>
                      <a:pt x="168408" y="121184"/>
                      <a:pt x="166834" y="118417"/>
                      <a:pt x="164806" y="116009"/>
                    </a:cubicBezTo>
                    <a:cubicBezTo>
                      <a:pt x="166528" y="115699"/>
                      <a:pt x="168253" y="115547"/>
                      <a:pt x="169963" y="115547"/>
                    </a:cubicBezTo>
                    <a:close/>
                    <a:moveTo>
                      <a:pt x="22843" y="115953"/>
                    </a:moveTo>
                    <a:cubicBezTo>
                      <a:pt x="24546" y="115953"/>
                      <a:pt x="26263" y="116105"/>
                      <a:pt x="27977" y="116414"/>
                    </a:cubicBezTo>
                    <a:cubicBezTo>
                      <a:pt x="24017" y="121136"/>
                      <a:pt x="21656" y="127171"/>
                      <a:pt x="22014" y="133562"/>
                    </a:cubicBezTo>
                    <a:cubicBezTo>
                      <a:pt x="17010" y="128323"/>
                      <a:pt x="9928" y="124975"/>
                      <a:pt x="2432" y="124975"/>
                    </a:cubicBezTo>
                    <a:cubicBezTo>
                      <a:pt x="2361" y="124975"/>
                      <a:pt x="2289" y="124976"/>
                      <a:pt x="2218" y="124976"/>
                    </a:cubicBezTo>
                    <a:lnTo>
                      <a:pt x="2218" y="124976"/>
                    </a:lnTo>
                    <a:cubicBezTo>
                      <a:pt x="7635" y="119109"/>
                      <a:pt x="15089" y="115953"/>
                      <a:pt x="22843" y="115953"/>
                    </a:cubicBezTo>
                    <a:close/>
                    <a:moveTo>
                      <a:pt x="69630" y="97451"/>
                    </a:moveTo>
                    <a:cubicBezTo>
                      <a:pt x="71611" y="97451"/>
                      <a:pt x="73612" y="97656"/>
                      <a:pt x="75606" y="98073"/>
                    </a:cubicBezTo>
                    <a:cubicBezTo>
                      <a:pt x="71599" y="103105"/>
                      <a:pt x="69405" y="109497"/>
                      <a:pt x="70216" y="116199"/>
                    </a:cubicBezTo>
                    <a:cubicBezTo>
                      <a:pt x="72265" y="115758"/>
                      <a:pt x="74324" y="115542"/>
                      <a:pt x="76362" y="115542"/>
                    </a:cubicBezTo>
                    <a:cubicBezTo>
                      <a:pt x="84024" y="115542"/>
                      <a:pt x="91388" y="118605"/>
                      <a:pt x="96833" y="124332"/>
                    </a:cubicBezTo>
                    <a:cubicBezTo>
                      <a:pt x="88604" y="124332"/>
                      <a:pt x="80901" y="128339"/>
                      <a:pt x="75868" y="134469"/>
                    </a:cubicBezTo>
                    <a:cubicBezTo>
                      <a:pt x="77268" y="119642"/>
                      <a:pt x="64038" y="106467"/>
                      <a:pt x="49228" y="106467"/>
                    </a:cubicBezTo>
                    <a:cubicBezTo>
                      <a:pt x="49149" y="106467"/>
                      <a:pt x="49069" y="106468"/>
                      <a:pt x="48989" y="106468"/>
                    </a:cubicBezTo>
                    <a:cubicBezTo>
                      <a:pt x="54423" y="100597"/>
                      <a:pt x="61870" y="97451"/>
                      <a:pt x="69630" y="97451"/>
                    </a:cubicBezTo>
                    <a:close/>
                    <a:moveTo>
                      <a:pt x="143830" y="108090"/>
                    </a:moveTo>
                    <a:cubicBezTo>
                      <a:pt x="154187" y="108090"/>
                      <a:pt x="164544" y="113600"/>
                      <a:pt x="168145" y="124619"/>
                    </a:cubicBezTo>
                    <a:lnTo>
                      <a:pt x="168217" y="124619"/>
                    </a:lnTo>
                    <a:cubicBezTo>
                      <a:pt x="169028" y="127290"/>
                      <a:pt x="169457" y="130056"/>
                      <a:pt x="169481" y="132871"/>
                    </a:cubicBezTo>
                    <a:cubicBezTo>
                      <a:pt x="167591" y="132447"/>
                      <a:pt x="165669" y="132241"/>
                      <a:pt x="163753" y="132241"/>
                    </a:cubicBezTo>
                    <a:cubicBezTo>
                      <a:pt x="156287" y="132241"/>
                      <a:pt x="148909" y="135367"/>
                      <a:pt x="143842" y="140908"/>
                    </a:cubicBezTo>
                    <a:cubicBezTo>
                      <a:pt x="138714" y="135375"/>
                      <a:pt x="131511" y="132251"/>
                      <a:pt x="123974" y="132251"/>
                    </a:cubicBezTo>
                    <a:cubicBezTo>
                      <a:pt x="122019" y="132251"/>
                      <a:pt x="120063" y="132465"/>
                      <a:pt x="118179" y="132871"/>
                    </a:cubicBezTo>
                    <a:cubicBezTo>
                      <a:pt x="118179" y="130080"/>
                      <a:pt x="118608" y="127290"/>
                      <a:pt x="119443" y="124619"/>
                    </a:cubicBezTo>
                    <a:lnTo>
                      <a:pt x="119514" y="124619"/>
                    </a:lnTo>
                    <a:cubicBezTo>
                      <a:pt x="123116" y="113600"/>
                      <a:pt x="133473" y="108090"/>
                      <a:pt x="143830" y="108090"/>
                    </a:cubicBezTo>
                    <a:close/>
                    <a:moveTo>
                      <a:pt x="48975" y="108475"/>
                    </a:moveTo>
                    <a:cubicBezTo>
                      <a:pt x="61717" y="108475"/>
                      <a:pt x="74461" y="116811"/>
                      <a:pt x="74628" y="133491"/>
                    </a:cubicBezTo>
                    <a:cubicBezTo>
                      <a:pt x="72751" y="133074"/>
                      <a:pt x="70840" y="132871"/>
                      <a:pt x="68933" y="132871"/>
                    </a:cubicBezTo>
                    <a:cubicBezTo>
                      <a:pt x="61465" y="132871"/>
                      <a:pt x="54062" y="135986"/>
                      <a:pt x="48989" y="141552"/>
                    </a:cubicBezTo>
                    <a:cubicBezTo>
                      <a:pt x="43787" y="135952"/>
                      <a:pt x="36545" y="132875"/>
                      <a:pt x="29080" y="132875"/>
                    </a:cubicBezTo>
                    <a:cubicBezTo>
                      <a:pt x="27166" y="132875"/>
                      <a:pt x="25238" y="133077"/>
                      <a:pt x="23326" y="133491"/>
                    </a:cubicBezTo>
                    <a:cubicBezTo>
                      <a:pt x="23481" y="116816"/>
                      <a:pt x="36227" y="108475"/>
                      <a:pt x="48975" y="108475"/>
                    </a:cubicBezTo>
                    <a:close/>
                    <a:moveTo>
                      <a:pt x="123153" y="133778"/>
                    </a:moveTo>
                    <a:cubicBezTo>
                      <a:pt x="130931" y="133778"/>
                      <a:pt x="138399" y="136919"/>
                      <a:pt x="143842" y="142792"/>
                    </a:cubicBezTo>
                    <a:lnTo>
                      <a:pt x="143842" y="142792"/>
                    </a:lnTo>
                    <a:cubicBezTo>
                      <a:pt x="143834" y="142793"/>
                      <a:pt x="143826" y="142793"/>
                      <a:pt x="143818" y="142793"/>
                    </a:cubicBezTo>
                    <a:cubicBezTo>
                      <a:pt x="143739" y="142792"/>
                      <a:pt x="143660" y="142791"/>
                      <a:pt x="143581" y="142791"/>
                    </a:cubicBezTo>
                    <a:cubicBezTo>
                      <a:pt x="136107" y="142791"/>
                      <a:pt x="129002" y="146139"/>
                      <a:pt x="124022" y="151379"/>
                    </a:cubicBezTo>
                    <a:cubicBezTo>
                      <a:pt x="124380" y="144987"/>
                      <a:pt x="122019" y="138977"/>
                      <a:pt x="118036" y="134230"/>
                    </a:cubicBezTo>
                    <a:cubicBezTo>
                      <a:pt x="119744" y="133927"/>
                      <a:pt x="121456" y="133778"/>
                      <a:pt x="123153" y="133778"/>
                    </a:cubicBezTo>
                    <a:close/>
                    <a:moveTo>
                      <a:pt x="164509" y="133778"/>
                    </a:moveTo>
                    <a:cubicBezTo>
                      <a:pt x="166205" y="133778"/>
                      <a:pt x="167916" y="133927"/>
                      <a:pt x="169624" y="134230"/>
                    </a:cubicBezTo>
                    <a:cubicBezTo>
                      <a:pt x="165641" y="138977"/>
                      <a:pt x="163280" y="144987"/>
                      <a:pt x="163638" y="151379"/>
                    </a:cubicBezTo>
                    <a:lnTo>
                      <a:pt x="163614" y="151379"/>
                    </a:lnTo>
                    <a:cubicBezTo>
                      <a:pt x="158593" y="146121"/>
                      <a:pt x="151503" y="142792"/>
                      <a:pt x="143978" y="142792"/>
                    </a:cubicBezTo>
                    <a:cubicBezTo>
                      <a:pt x="143933" y="142792"/>
                      <a:pt x="143887" y="142792"/>
                      <a:pt x="143842" y="142792"/>
                    </a:cubicBezTo>
                    <a:lnTo>
                      <a:pt x="143842" y="142792"/>
                    </a:lnTo>
                    <a:cubicBezTo>
                      <a:pt x="149285" y="136919"/>
                      <a:pt x="156737" y="133778"/>
                      <a:pt x="164509" y="133778"/>
                    </a:cubicBezTo>
                    <a:close/>
                    <a:moveTo>
                      <a:pt x="28332" y="134419"/>
                    </a:moveTo>
                    <a:cubicBezTo>
                      <a:pt x="36084" y="134419"/>
                      <a:pt x="43531" y="137544"/>
                      <a:pt x="48989" y="143413"/>
                    </a:cubicBezTo>
                    <a:cubicBezTo>
                      <a:pt x="48910" y="143412"/>
                      <a:pt x="48830" y="143412"/>
                      <a:pt x="48751" y="143412"/>
                    </a:cubicBezTo>
                    <a:cubicBezTo>
                      <a:pt x="41255" y="143412"/>
                      <a:pt x="34173" y="146759"/>
                      <a:pt x="29169" y="151999"/>
                    </a:cubicBezTo>
                    <a:cubicBezTo>
                      <a:pt x="29312" y="149113"/>
                      <a:pt x="28931" y="146227"/>
                      <a:pt x="28024" y="143484"/>
                    </a:cubicBezTo>
                    <a:lnTo>
                      <a:pt x="27977" y="143365"/>
                    </a:lnTo>
                    <a:lnTo>
                      <a:pt x="27953" y="143246"/>
                    </a:lnTo>
                    <a:cubicBezTo>
                      <a:pt x="26903" y="140193"/>
                      <a:pt x="25281" y="137355"/>
                      <a:pt x="23206" y="134874"/>
                    </a:cubicBezTo>
                    <a:cubicBezTo>
                      <a:pt x="24918" y="134570"/>
                      <a:pt x="26632" y="134419"/>
                      <a:pt x="28332" y="134419"/>
                    </a:cubicBezTo>
                    <a:close/>
                    <a:moveTo>
                      <a:pt x="97054" y="126321"/>
                    </a:moveTo>
                    <a:cubicBezTo>
                      <a:pt x="109793" y="126321"/>
                      <a:pt x="122529" y="134661"/>
                      <a:pt x="122686" y="151350"/>
                    </a:cubicBezTo>
                    <a:lnTo>
                      <a:pt x="122686" y="151350"/>
                    </a:lnTo>
                    <a:cubicBezTo>
                      <a:pt x="120809" y="150929"/>
                      <a:pt x="118899" y="150725"/>
                      <a:pt x="116994" y="150725"/>
                    </a:cubicBezTo>
                    <a:cubicBezTo>
                      <a:pt x="109539" y="150725"/>
                      <a:pt x="102158" y="153851"/>
                      <a:pt x="97071" y="159393"/>
                    </a:cubicBezTo>
                    <a:cubicBezTo>
                      <a:pt x="91943" y="153883"/>
                      <a:pt x="84741" y="150735"/>
                      <a:pt x="77204" y="150735"/>
                    </a:cubicBezTo>
                    <a:cubicBezTo>
                      <a:pt x="75248" y="150735"/>
                      <a:pt x="73316" y="150949"/>
                      <a:pt x="71408" y="151355"/>
                    </a:cubicBezTo>
                    <a:cubicBezTo>
                      <a:pt x="71563" y="134669"/>
                      <a:pt x="84310" y="126321"/>
                      <a:pt x="97054" y="126321"/>
                    </a:cubicBezTo>
                    <a:close/>
                    <a:moveTo>
                      <a:pt x="117715" y="152262"/>
                    </a:moveTo>
                    <a:cubicBezTo>
                      <a:pt x="119410" y="152262"/>
                      <a:pt x="121121" y="152411"/>
                      <a:pt x="122830" y="152714"/>
                    </a:cubicBezTo>
                    <a:cubicBezTo>
                      <a:pt x="118847" y="157461"/>
                      <a:pt x="116509" y="163471"/>
                      <a:pt x="116843" y="169863"/>
                    </a:cubicBezTo>
                    <a:cubicBezTo>
                      <a:pt x="111840" y="164623"/>
                      <a:pt x="104758" y="161276"/>
                      <a:pt x="97261" y="161276"/>
                    </a:cubicBezTo>
                    <a:cubicBezTo>
                      <a:pt x="97190" y="161276"/>
                      <a:pt x="97119" y="161276"/>
                      <a:pt x="97048" y="161276"/>
                    </a:cubicBezTo>
                    <a:lnTo>
                      <a:pt x="97048" y="161276"/>
                    </a:lnTo>
                    <a:cubicBezTo>
                      <a:pt x="102490" y="155403"/>
                      <a:pt x="109942" y="152262"/>
                      <a:pt x="117715" y="152262"/>
                    </a:cubicBezTo>
                    <a:close/>
                    <a:moveTo>
                      <a:pt x="69624" y="134406"/>
                    </a:moveTo>
                    <a:cubicBezTo>
                      <a:pt x="71551" y="134406"/>
                      <a:pt x="73498" y="134600"/>
                      <a:pt x="75439" y="134994"/>
                    </a:cubicBezTo>
                    <a:cubicBezTo>
                      <a:pt x="71527" y="139978"/>
                      <a:pt x="69405" y="146299"/>
                      <a:pt x="70192" y="152905"/>
                    </a:cubicBezTo>
                    <a:cubicBezTo>
                      <a:pt x="72249" y="152463"/>
                      <a:pt x="74317" y="152245"/>
                      <a:pt x="76364" y="152245"/>
                    </a:cubicBezTo>
                    <a:cubicBezTo>
                      <a:pt x="84139" y="152245"/>
                      <a:pt x="91610" y="155386"/>
                      <a:pt x="97047" y="161276"/>
                    </a:cubicBezTo>
                    <a:lnTo>
                      <a:pt x="97047" y="161276"/>
                    </a:lnTo>
                    <a:cubicBezTo>
                      <a:pt x="97039" y="161277"/>
                      <a:pt x="97031" y="161277"/>
                      <a:pt x="97023" y="161277"/>
                    </a:cubicBezTo>
                    <a:cubicBezTo>
                      <a:pt x="96951" y="161276"/>
                      <a:pt x="96879" y="161276"/>
                      <a:pt x="96807" y="161276"/>
                    </a:cubicBezTo>
                    <a:cubicBezTo>
                      <a:pt x="88588" y="161276"/>
                      <a:pt x="80881" y="165313"/>
                      <a:pt x="75868" y="171413"/>
                    </a:cubicBezTo>
                    <a:lnTo>
                      <a:pt x="75868" y="171413"/>
                    </a:lnTo>
                    <a:cubicBezTo>
                      <a:pt x="77293" y="156597"/>
                      <a:pt x="64039" y="143412"/>
                      <a:pt x="49213" y="143412"/>
                    </a:cubicBezTo>
                    <a:cubicBezTo>
                      <a:pt x="49146" y="143412"/>
                      <a:pt x="49079" y="143412"/>
                      <a:pt x="49013" y="143413"/>
                    </a:cubicBezTo>
                    <a:lnTo>
                      <a:pt x="48989" y="143413"/>
                    </a:lnTo>
                    <a:cubicBezTo>
                      <a:pt x="54415" y="137547"/>
                      <a:pt x="61861" y="134406"/>
                      <a:pt x="69624" y="134406"/>
                    </a:cubicBezTo>
                    <a:close/>
                    <a:moveTo>
                      <a:pt x="143825" y="144799"/>
                    </a:moveTo>
                    <a:cubicBezTo>
                      <a:pt x="156571" y="144799"/>
                      <a:pt x="169314" y="153135"/>
                      <a:pt x="169481" y="169815"/>
                    </a:cubicBezTo>
                    <a:lnTo>
                      <a:pt x="169457" y="169815"/>
                    </a:lnTo>
                    <a:cubicBezTo>
                      <a:pt x="167580" y="169398"/>
                      <a:pt x="165670" y="169195"/>
                      <a:pt x="163764" y="169195"/>
                    </a:cubicBezTo>
                    <a:cubicBezTo>
                      <a:pt x="156302" y="169195"/>
                      <a:pt x="148910" y="172310"/>
                      <a:pt x="143818" y="177877"/>
                    </a:cubicBezTo>
                    <a:cubicBezTo>
                      <a:pt x="138616" y="172276"/>
                      <a:pt x="131375" y="169199"/>
                      <a:pt x="123909" y="169199"/>
                    </a:cubicBezTo>
                    <a:cubicBezTo>
                      <a:pt x="121996" y="169199"/>
                      <a:pt x="120067" y="169402"/>
                      <a:pt x="118155" y="169815"/>
                    </a:cubicBezTo>
                    <a:cubicBezTo>
                      <a:pt x="118322" y="153141"/>
                      <a:pt x="131074" y="144799"/>
                      <a:pt x="143825" y="144799"/>
                    </a:cubicBezTo>
                    <a:close/>
                    <a:moveTo>
                      <a:pt x="48975" y="145419"/>
                    </a:moveTo>
                    <a:cubicBezTo>
                      <a:pt x="61717" y="145419"/>
                      <a:pt x="74461" y="153755"/>
                      <a:pt x="74628" y="170435"/>
                    </a:cubicBezTo>
                    <a:cubicBezTo>
                      <a:pt x="72745" y="170018"/>
                      <a:pt x="70831" y="169815"/>
                      <a:pt x="68923" y="169815"/>
                    </a:cubicBezTo>
                    <a:cubicBezTo>
                      <a:pt x="61456" y="169815"/>
                      <a:pt x="54080" y="172926"/>
                      <a:pt x="48989" y="178473"/>
                    </a:cubicBezTo>
                    <a:cubicBezTo>
                      <a:pt x="43861" y="172963"/>
                      <a:pt x="36658" y="169815"/>
                      <a:pt x="29121" y="169815"/>
                    </a:cubicBezTo>
                    <a:cubicBezTo>
                      <a:pt x="27166" y="169815"/>
                      <a:pt x="25234" y="170030"/>
                      <a:pt x="23326" y="170435"/>
                    </a:cubicBezTo>
                    <a:cubicBezTo>
                      <a:pt x="23481" y="153761"/>
                      <a:pt x="36227" y="145419"/>
                      <a:pt x="48975" y="145419"/>
                    </a:cubicBezTo>
                    <a:close/>
                    <a:moveTo>
                      <a:pt x="123199" y="170735"/>
                    </a:moveTo>
                    <a:cubicBezTo>
                      <a:pt x="130960" y="170735"/>
                      <a:pt x="138410" y="173879"/>
                      <a:pt x="143842" y="179761"/>
                    </a:cubicBezTo>
                    <a:lnTo>
                      <a:pt x="143842" y="179761"/>
                    </a:lnTo>
                    <a:cubicBezTo>
                      <a:pt x="143834" y="179761"/>
                      <a:pt x="143826" y="179761"/>
                      <a:pt x="143818" y="179761"/>
                    </a:cubicBezTo>
                    <a:cubicBezTo>
                      <a:pt x="143714" y="179759"/>
                      <a:pt x="143610" y="179759"/>
                      <a:pt x="143507" y="179759"/>
                    </a:cubicBezTo>
                    <a:cubicBezTo>
                      <a:pt x="136060" y="179759"/>
                      <a:pt x="128985" y="183125"/>
                      <a:pt x="124022" y="188347"/>
                    </a:cubicBezTo>
                    <a:cubicBezTo>
                      <a:pt x="124380" y="181955"/>
                      <a:pt x="122019" y="175921"/>
                      <a:pt x="118036" y="171198"/>
                    </a:cubicBezTo>
                    <a:cubicBezTo>
                      <a:pt x="119760" y="170888"/>
                      <a:pt x="121487" y="170735"/>
                      <a:pt x="123199" y="170735"/>
                    </a:cubicBezTo>
                    <a:close/>
                    <a:moveTo>
                      <a:pt x="164477" y="170724"/>
                    </a:moveTo>
                    <a:cubicBezTo>
                      <a:pt x="166187" y="170724"/>
                      <a:pt x="167910" y="170880"/>
                      <a:pt x="169624" y="171198"/>
                    </a:cubicBezTo>
                    <a:cubicBezTo>
                      <a:pt x="165641" y="175921"/>
                      <a:pt x="163280" y="181955"/>
                      <a:pt x="163638" y="188347"/>
                    </a:cubicBezTo>
                    <a:lnTo>
                      <a:pt x="163614" y="188347"/>
                    </a:lnTo>
                    <a:cubicBezTo>
                      <a:pt x="158610" y="183107"/>
                      <a:pt x="151552" y="179760"/>
                      <a:pt x="144055" y="179760"/>
                    </a:cubicBezTo>
                    <a:cubicBezTo>
                      <a:pt x="143984" y="179760"/>
                      <a:pt x="143913" y="179760"/>
                      <a:pt x="143842" y="179761"/>
                    </a:cubicBezTo>
                    <a:lnTo>
                      <a:pt x="143842" y="179761"/>
                    </a:lnTo>
                    <a:cubicBezTo>
                      <a:pt x="149216" y="173937"/>
                      <a:pt x="156720" y="170724"/>
                      <a:pt x="164477" y="170724"/>
                    </a:cubicBezTo>
                    <a:close/>
                    <a:moveTo>
                      <a:pt x="97049" y="163274"/>
                    </a:moveTo>
                    <a:cubicBezTo>
                      <a:pt x="109793" y="163274"/>
                      <a:pt x="122532" y="171610"/>
                      <a:pt x="122687" y="188299"/>
                    </a:cubicBezTo>
                    <a:cubicBezTo>
                      <a:pt x="120797" y="187876"/>
                      <a:pt x="118876" y="187670"/>
                      <a:pt x="116961" y="187670"/>
                    </a:cubicBezTo>
                    <a:cubicBezTo>
                      <a:pt x="109495" y="187670"/>
                      <a:pt x="102115" y="190799"/>
                      <a:pt x="97047" y="196361"/>
                    </a:cubicBezTo>
                    <a:cubicBezTo>
                      <a:pt x="91919" y="190827"/>
                      <a:pt x="84717" y="187679"/>
                      <a:pt x="77180" y="187679"/>
                    </a:cubicBezTo>
                    <a:cubicBezTo>
                      <a:pt x="75224" y="187679"/>
                      <a:pt x="73292" y="187894"/>
                      <a:pt x="71384" y="188299"/>
                    </a:cubicBezTo>
                    <a:cubicBezTo>
                      <a:pt x="71539" y="171622"/>
                      <a:pt x="84296" y="163274"/>
                      <a:pt x="97049" y="163274"/>
                    </a:cubicBezTo>
                    <a:close/>
                    <a:moveTo>
                      <a:pt x="117745" y="189206"/>
                    </a:moveTo>
                    <a:cubicBezTo>
                      <a:pt x="119439" y="189206"/>
                      <a:pt x="121148" y="189355"/>
                      <a:pt x="122853" y="189659"/>
                    </a:cubicBezTo>
                    <a:cubicBezTo>
                      <a:pt x="120755" y="192139"/>
                      <a:pt x="119133" y="194954"/>
                      <a:pt x="118083" y="198030"/>
                    </a:cubicBezTo>
                    <a:cubicBezTo>
                      <a:pt x="117129" y="200821"/>
                      <a:pt x="116700" y="203802"/>
                      <a:pt x="116867" y="206760"/>
                    </a:cubicBezTo>
                    <a:cubicBezTo>
                      <a:pt x="111870" y="201525"/>
                      <a:pt x="104780" y="198173"/>
                      <a:pt x="97278" y="198173"/>
                    </a:cubicBezTo>
                    <a:cubicBezTo>
                      <a:pt x="97225" y="198173"/>
                      <a:pt x="97172" y="198173"/>
                      <a:pt x="97119" y="198173"/>
                    </a:cubicBezTo>
                    <a:cubicBezTo>
                      <a:pt x="102541" y="192340"/>
                      <a:pt x="109988" y="189206"/>
                      <a:pt x="117745" y="189206"/>
                    </a:cubicBezTo>
                    <a:close/>
                    <a:moveTo>
                      <a:pt x="122424" y="0"/>
                    </a:moveTo>
                    <a:cubicBezTo>
                      <a:pt x="122591" y="1264"/>
                      <a:pt x="122687" y="2552"/>
                      <a:pt x="122687" y="3840"/>
                    </a:cubicBezTo>
                    <a:cubicBezTo>
                      <a:pt x="120801" y="3416"/>
                      <a:pt x="118883" y="3210"/>
                      <a:pt x="116970" y="3210"/>
                    </a:cubicBezTo>
                    <a:cubicBezTo>
                      <a:pt x="109516" y="3210"/>
                      <a:pt x="102134" y="6336"/>
                      <a:pt x="97047" y="11878"/>
                    </a:cubicBezTo>
                    <a:cubicBezTo>
                      <a:pt x="91919" y="6368"/>
                      <a:pt x="84717" y="3220"/>
                      <a:pt x="77180" y="3220"/>
                    </a:cubicBezTo>
                    <a:cubicBezTo>
                      <a:pt x="75248" y="3220"/>
                      <a:pt x="73292" y="3434"/>
                      <a:pt x="71384" y="3840"/>
                    </a:cubicBezTo>
                    <a:cubicBezTo>
                      <a:pt x="71384" y="3363"/>
                      <a:pt x="71408" y="2910"/>
                      <a:pt x="71432" y="2457"/>
                    </a:cubicBezTo>
                    <a:lnTo>
                      <a:pt x="71432" y="2457"/>
                    </a:lnTo>
                    <a:cubicBezTo>
                      <a:pt x="70979" y="2600"/>
                      <a:pt x="70502" y="2743"/>
                      <a:pt x="70049" y="2910"/>
                    </a:cubicBezTo>
                    <a:cubicBezTo>
                      <a:pt x="70049" y="3745"/>
                      <a:pt x="70096" y="4555"/>
                      <a:pt x="70216" y="5390"/>
                    </a:cubicBezTo>
                    <a:cubicBezTo>
                      <a:pt x="72273" y="4948"/>
                      <a:pt x="74340" y="4730"/>
                      <a:pt x="76385" y="4730"/>
                    </a:cubicBezTo>
                    <a:cubicBezTo>
                      <a:pt x="84154" y="4730"/>
                      <a:pt x="91610" y="7871"/>
                      <a:pt x="97047" y="13762"/>
                    </a:cubicBezTo>
                    <a:cubicBezTo>
                      <a:pt x="102490" y="7888"/>
                      <a:pt x="109958" y="4747"/>
                      <a:pt x="117723" y="4747"/>
                    </a:cubicBezTo>
                    <a:cubicBezTo>
                      <a:pt x="119417" y="4747"/>
                      <a:pt x="121125" y="4896"/>
                      <a:pt x="122830" y="5199"/>
                    </a:cubicBezTo>
                    <a:cubicBezTo>
                      <a:pt x="118847" y="9946"/>
                      <a:pt x="116509" y="15956"/>
                      <a:pt x="116867" y="22372"/>
                    </a:cubicBezTo>
                    <a:cubicBezTo>
                      <a:pt x="111880" y="17150"/>
                      <a:pt x="104852" y="13784"/>
                      <a:pt x="97384" y="13784"/>
                    </a:cubicBezTo>
                    <a:cubicBezTo>
                      <a:pt x="97280" y="13784"/>
                      <a:pt x="97175" y="13784"/>
                      <a:pt x="97071" y="13786"/>
                    </a:cubicBezTo>
                    <a:cubicBezTo>
                      <a:pt x="96976" y="13784"/>
                      <a:pt x="96880" y="13784"/>
                      <a:pt x="96785" y="13784"/>
                    </a:cubicBezTo>
                    <a:cubicBezTo>
                      <a:pt x="88568" y="13784"/>
                      <a:pt x="80866" y="17839"/>
                      <a:pt x="75868" y="23946"/>
                    </a:cubicBezTo>
                    <a:cubicBezTo>
                      <a:pt x="76679" y="16171"/>
                      <a:pt x="73483" y="8849"/>
                      <a:pt x="68117" y="3578"/>
                    </a:cubicBezTo>
                    <a:cubicBezTo>
                      <a:pt x="67640" y="3745"/>
                      <a:pt x="67163" y="3935"/>
                      <a:pt x="66710" y="4102"/>
                    </a:cubicBezTo>
                    <a:cubicBezTo>
                      <a:pt x="71408" y="8276"/>
                      <a:pt x="74556" y="14477"/>
                      <a:pt x="74628" y="22706"/>
                    </a:cubicBezTo>
                    <a:cubicBezTo>
                      <a:pt x="72744" y="22282"/>
                      <a:pt x="70826" y="22076"/>
                      <a:pt x="68914" y="22076"/>
                    </a:cubicBezTo>
                    <a:cubicBezTo>
                      <a:pt x="61459" y="22076"/>
                      <a:pt x="54076" y="25206"/>
                      <a:pt x="48989" y="30767"/>
                    </a:cubicBezTo>
                    <a:cubicBezTo>
                      <a:pt x="45363" y="26832"/>
                      <a:pt x="40665" y="24089"/>
                      <a:pt x="35489" y="22825"/>
                    </a:cubicBezTo>
                    <a:cubicBezTo>
                      <a:pt x="34989" y="23278"/>
                      <a:pt x="34488" y="23731"/>
                      <a:pt x="33987" y="24161"/>
                    </a:cubicBezTo>
                    <a:cubicBezTo>
                      <a:pt x="39759" y="25329"/>
                      <a:pt x="45006" y="28287"/>
                      <a:pt x="48989" y="32627"/>
                    </a:cubicBezTo>
                    <a:cubicBezTo>
                      <a:pt x="48910" y="32627"/>
                      <a:pt x="48830" y="32626"/>
                      <a:pt x="48751" y="32626"/>
                    </a:cubicBezTo>
                    <a:cubicBezTo>
                      <a:pt x="41255" y="32626"/>
                      <a:pt x="34173" y="35974"/>
                      <a:pt x="29169" y="41214"/>
                    </a:cubicBezTo>
                    <a:cubicBezTo>
                      <a:pt x="29360" y="37636"/>
                      <a:pt x="28740" y="34082"/>
                      <a:pt x="27333" y="30791"/>
                    </a:cubicBezTo>
                    <a:cubicBezTo>
                      <a:pt x="26975" y="31196"/>
                      <a:pt x="26641" y="31578"/>
                      <a:pt x="26283" y="31983"/>
                    </a:cubicBezTo>
                    <a:cubicBezTo>
                      <a:pt x="27309" y="34917"/>
                      <a:pt x="27857" y="38041"/>
                      <a:pt x="27857" y="41166"/>
                    </a:cubicBezTo>
                    <a:cubicBezTo>
                      <a:pt x="25965" y="40749"/>
                      <a:pt x="24041" y="40537"/>
                      <a:pt x="22113" y="40537"/>
                    </a:cubicBezTo>
                    <a:cubicBezTo>
                      <a:pt x="21173" y="40537"/>
                      <a:pt x="20233" y="40587"/>
                      <a:pt x="19295" y="40689"/>
                    </a:cubicBezTo>
                    <a:cubicBezTo>
                      <a:pt x="18866" y="41285"/>
                      <a:pt x="18460" y="41881"/>
                      <a:pt x="18031" y="42478"/>
                    </a:cubicBezTo>
                    <a:cubicBezTo>
                      <a:pt x="19638" y="42200"/>
                      <a:pt x="21256" y="42063"/>
                      <a:pt x="22872" y="42063"/>
                    </a:cubicBezTo>
                    <a:cubicBezTo>
                      <a:pt x="24589" y="42063"/>
                      <a:pt x="26304" y="42218"/>
                      <a:pt x="28000" y="42525"/>
                    </a:cubicBezTo>
                    <a:cubicBezTo>
                      <a:pt x="24017" y="47248"/>
                      <a:pt x="21680" y="53282"/>
                      <a:pt x="22014" y="59674"/>
                    </a:cubicBezTo>
                    <a:cubicBezTo>
                      <a:pt x="19152" y="56669"/>
                      <a:pt x="15646" y="54331"/>
                      <a:pt x="11782" y="52829"/>
                    </a:cubicBezTo>
                    <a:cubicBezTo>
                      <a:pt x="11496" y="53377"/>
                      <a:pt x="11210" y="53902"/>
                      <a:pt x="10947" y="54451"/>
                    </a:cubicBezTo>
                    <a:cubicBezTo>
                      <a:pt x="17936" y="56693"/>
                      <a:pt x="23946" y="61749"/>
                      <a:pt x="26522" y="69619"/>
                    </a:cubicBezTo>
                    <a:cubicBezTo>
                      <a:pt x="27404" y="72338"/>
                      <a:pt x="27833" y="75200"/>
                      <a:pt x="27857" y="78063"/>
                    </a:cubicBezTo>
                    <a:cubicBezTo>
                      <a:pt x="25974" y="77645"/>
                      <a:pt x="24059" y="77442"/>
                      <a:pt x="22150" y="77442"/>
                    </a:cubicBezTo>
                    <a:cubicBezTo>
                      <a:pt x="14677" y="77442"/>
                      <a:pt x="7290" y="80553"/>
                      <a:pt x="2218" y="86100"/>
                    </a:cubicBezTo>
                    <a:cubicBezTo>
                      <a:pt x="1765" y="85623"/>
                      <a:pt x="1288" y="85170"/>
                      <a:pt x="811" y="84717"/>
                    </a:cubicBezTo>
                    <a:cubicBezTo>
                      <a:pt x="716" y="85265"/>
                      <a:pt x="620" y="85790"/>
                      <a:pt x="549" y="86339"/>
                    </a:cubicBezTo>
                    <a:cubicBezTo>
                      <a:pt x="1121" y="86863"/>
                      <a:pt x="1670" y="87412"/>
                      <a:pt x="2218" y="87984"/>
                    </a:cubicBezTo>
                    <a:cubicBezTo>
                      <a:pt x="7583" y="82169"/>
                      <a:pt x="15102" y="78958"/>
                      <a:pt x="22875" y="78958"/>
                    </a:cubicBezTo>
                    <a:cubicBezTo>
                      <a:pt x="24570" y="78958"/>
                      <a:pt x="26277" y="79110"/>
                      <a:pt x="27977" y="79422"/>
                    </a:cubicBezTo>
                    <a:cubicBezTo>
                      <a:pt x="24017" y="84168"/>
                      <a:pt x="21656" y="90202"/>
                      <a:pt x="22014" y="96594"/>
                    </a:cubicBezTo>
                    <a:cubicBezTo>
                      <a:pt x="17010" y="91355"/>
                      <a:pt x="9928" y="88007"/>
                      <a:pt x="2432" y="88007"/>
                    </a:cubicBezTo>
                    <a:cubicBezTo>
                      <a:pt x="2353" y="88007"/>
                      <a:pt x="2273" y="88007"/>
                      <a:pt x="2194" y="88008"/>
                    </a:cubicBezTo>
                    <a:cubicBezTo>
                      <a:pt x="1550" y="88008"/>
                      <a:pt x="906" y="88032"/>
                      <a:pt x="262" y="88080"/>
                    </a:cubicBezTo>
                    <a:cubicBezTo>
                      <a:pt x="167" y="88748"/>
                      <a:pt x="95" y="89415"/>
                      <a:pt x="0" y="90107"/>
                    </a:cubicBezTo>
                    <a:cubicBezTo>
                      <a:pt x="738" y="90051"/>
                      <a:pt x="1479" y="90022"/>
                      <a:pt x="2220" y="90022"/>
                    </a:cubicBezTo>
                    <a:cubicBezTo>
                      <a:pt x="14954" y="90022"/>
                      <a:pt x="27700" y="98352"/>
                      <a:pt x="27857" y="115031"/>
                    </a:cubicBezTo>
                    <a:cubicBezTo>
                      <a:pt x="25975" y="114613"/>
                      <a:pt x="24061" y="114410"/>
                      <a:pt x="22153" y="114410"/>
                    </a:cubicBezTo>
                    <a:cubicBezTo>
                      <a:pt x="14679" y="114410"/>
                      <a:pt x="7291" y="117525"/>
                      <a:pt x="2218" y="123092"/>
                    </a:cubicBezTo>
                    <a:cubicBezTo>
                      <a:pt x="1670" y="122496"/>
                      <a:pt x="1097" y="121947"/>
                      <a:pt x="501" y="121399"/>
                    </a:cubicBezTo>
                    <a:lnTo>
                      <a:pt x="501" y="121399"/>
                    </a:lnTo>
                    <a:cubicBezTo>
                      <a:pt x="620" y="122138"/>
                      <a:pt x="739" y="122877"/>
                      <a:pt x="859" y="123617"/>
                    </a:cubicBezTo>
                    <a:cubicBezTo>
                      <a:pt x="1336" y="124046"/>
                      <a:pt x="1789" y="124499"/>
                      <a:pt x="2218" y="124976"/>
                    </a:cubicBezTo>
                    <a:lnTo>
                      <a:pt x="2218" y="124976"/>
                    </a:lnTo>
                    <a:cubicBezTo>
                      <a:pt x="2210" y="124976"/>
                      <a:pt x="2202" y="124976"/>
                      <a:pt x="2194" y="124976"/>
                    </a:cubicBezTo>
                    <a:cubicBezTo>
                      <a:pt x="1836" y="124976"/>
                      <a:pt x="1479" y="124976"/>
                      <a:pt x="1121" y="125000"/>
                    </a:cubicBezTo>
                    <a:cubicBezTo>
                      <a:pt x="1264" y="125668"/>
                      <a:pt x="1383" y="126312"/>
                      <a:pt x="1526" y="126980"/>
                    </a:cubicBezTo>
                    <a:cubicBezTo>
                      <a:pt x="1747" y="126975"/>
                      <a:pt x="1967" y="126972"/>
                      <a:pt x="2187" y="126972"/>
                    </a:cubicBezTo>
                    <a:cubicBezTo>
                      <a:pt x="12534" y="126972"/>
                      <a:pt x="22855" y="132460"/>
                      <a:pt x="26498" y="143413"/>
                    </a:cubicBezTo>
                    <a:cubicBezTo>
                      <a:pt x="27380" y="146179"/>
                      <a:pt x="27833" y="149065"/>
                      <a:pt x="27857" y="151975"/>
                    </a:cubicBezTo>
                    <a:cubicBezTo>
                      <a:pt x="25952" y="151565"/>
                      <a:pt x="24020" y="151361"/>
                      <a:pt x="22094" y="151361"/>
                    </a:cubicBezTo>
                    <a:cubicBezTo>
                      <a:pt x="18304" y="151361"/>
                      <a:pt x="14537" y="152151"/>
                      <a:pt x="11043" y="153716"/>
                    </a:cubicBezTo>
                    <a:cubicBezTo>
                      <a:pt x="11281" y="154193"/>
                      <a:pt x="11520" y="154670"/>
                      <a:pt x="11782" y="155147"/>
                    </a:cubicBezTo>
                    <a:cubicBezTo>
                      <a:pt x="15303" y="153634"/>
                      <a:pt x="19084" y="152869"/>
                      <a:pt x="22884" y="152869"/>
                    </a:cubicBezTo>
                    <a:cubicBezTo>
                      <a:pt x="24593" y="152869"/>
                      <a:pt x="26306" y="153024"/>
                      <a:pt x="28000" y="153335"/>
                    </a:cubicBezTo>
                    <a:cubicBezTo>
                      <a:pt x="24017" y="158057"/>
                      <a:pt x="21680" y="164091"/>
                      <a:pt x="22014" y="170483"/>
                    </a:cubicBezTo>
                    <a:cubicBezTo>
                      <a:pt x="21585" y="170030"/>
                      <a:pt x="21131" y="169577"/>
                      <a:pt x="20678" y="169171"/>
                    </a:cubicBezTo>
                    <a:lnTo>
                      <a:pt x="20678" y="169171"/>
                    </a:lnTo>
                    <a:cubicBezTo>
                      <a:pt x="22300" y="171342"/>
                      <a:pt x="24017" y="173464"/>
                      <a:pt x="25830" y="175515"/>
                    </a:cubicBezTo>
                    <a:cubicBezTo>
                      <a:pt x="25043" y="174204"/>
                      <a:pt x="24184" y="172963"/>
                      <a:pt x="23206" y="171795"/>
                    </a:cubicBezTo>
                    <a:cubicBezTo>
                      <a:pt x="24915" y="171491"/>
                      <a:pt x="26626" y="171342"/>
                      <a:pt x="28322" y="171342"/>
                    </a:cubicBezTo>
                    <a:cubicBezTo>
                      <a:pt x="36094" y="171342"/>
                      <a:pt x="43550" y="174483"/>
                      <a:pt x="49013" y="180357"/>
                    </a:cubicBezTo>
                    <a:cubicBezTo>
                      <a:pt x="54444" y="174486"/>
                      <a:pt x="61899" y="171329"/>
                      <a:pt x="69670" y="171329"/>
                    </a:cubicBezTo>
                    <a:cubicBezTo>
                      <a:pt x="71590" y="171329"/>
                      <a:pt x="73530" y="171522"/>
                      <a:pt x="75463" y="171914"/>
                    </a:cubicBezTo>
                    <a:cubicBezTo>
                      <a:pt x="71551" y="176923"/>
                      <a:pt x="69429" y="183243"/>
                      <a:pt x="70216" y="189850"/>
                    </a:cubicBezTo>
                    <a:cubicBezTo>
                      <a:pt x="72270" y="189407"/>
                      <a:pt x="74335" y="189189"/>
                      <a:pt x="76379" y="189189"/>
                    </a:cubicBezTo>
                    <a:cubicBezTo>
                      <a:pt x="84134" y="189189"/>
                      <a:pt x="91587" y="192322"/>
                      <a:pt x="97023" y="198173"/>
                    </a:cubicBezTo>
                    <a:cubicBezTo>
                      <a:pt x="96972" y="198173"/>
                      <a:pt x="96920" y="198173"/>
                      <a:pt x="96868" y="198173"/>
                    </a:cubicBezTo>
                    <a:cubicBezTo>
                      <a:pt x="89198" y="198173"/>
                      <a:pt x="81964" y="201669"/>
                      <a:pt x="76918" y="207117"/>
                    </a:cubicBezTo>
                    <a:cubicBezTo>
                      <a:pt x="77418" y="207237"/>
                      <a:pt x="77895" y="207380"/>
                      <a:pt x="78396" y="207499"/>
                    </a:cubicBezTo>
                    <a:cubicBezTo>
                      <a:pt x="83299" y="202619"/>
                      <a:pt x="90187" y="200181"/>
                      <a:pt x="97073" y="200181"/>
                    </a:cubicBezTo>
                    <a:cubicBezTo>
                      <a:pt x="104626" y="200181"/>
                      <a:pt x="112178" y="203114"/>
                      <a:pt x="117106" y="208978"/>
                    </a:cubicBezTo>
                    <a:cubicBezTo>
                      <a:pt x="117606" y="208906"/>
                      <a:pt x="118083" y="208811"/>
                      <a:pt x="118560" y="208739"/>
                    </a:cubicBezTo>
                    <a:cubicBezTo>
                      <a:pt x="118393" y="208524"/>
                      <a:pt x="118226" y="208286"/>
                      <a:pt x="118060" y="208071"/>
                    </a:cubicBezTo>
                    <a:cubicBezTo>
                      <a:pt x="119750" y="207779"/>
                      <a:pt x="121477" y="207633"/>
                      <a:pt x="123208" y="207633"/>
                    </a:cubicBezTo>
                    <a:cubicBezTo>
                      <a:pt x="123456" y="207633"/>
                      <a:pt x="123703" y="207636"/>
                      <a:pt x="123951" y="207642"/>
                    </a:cubicBezTo>
                    <a:cubicBezTo>
                      <a:pt x="125477" y="207284"/>
                      <a:pt x="126980" y="206903"/>
                      <a:pt x="128482" y="206473"/>
                    </a:cubicBezTo>
                    <a:cubicBezTo>
                      <a:pt x="126979" y="206221"/>
                      <a:pt x="125457" y="206094"/>
                      <a:pt x="123934" y="206094"/>
                    </a:cubicBezTo>
                    <a:cubicBezTo>
                      <a:pt x="122004" y="206094"/>
                      <a:pt x="120073" y="206298"/>
                      <a:pt x="118179" y="206712"/>
                    </a:cubicBezTo>
                    <a:cubicBezTo>
                      <a:pt x="118203" y="203850"/>
                      <a:pt x="118632" y="201012"/>
                      <a:pt x="119514" y="198269"/>
                    </a:cubicBezTo>
                    <a:cubicBezTo>
                      <a:pt x="123110" y="187255"/>
                      <a:pt x="133464" y="181745"/>
                      <a:pt x="143818" y="181745"/>
                    </a:cubicBezTo>
                    <a:cubicBezTo>
                      <a:pt x="150773" y="181745"/>
                      <a:pt x="157729" y="184232"/>
                      <a:pt x="162636" y="189206"/>
                    </a:cubicBezTo>
                    <a:cubicBezTo>
                      <a:pt x="163447" y="188585"/>
                      <a:pt x="164210" y="187965"/>
                      <a:pt x="164973" y="187345"/>
                    </a:cubicBezTo>
                    <a:cubicBezTo>
                      <a:pt x="165546" y="173154"/>
                      <a:pt x="175372" y="165236"/>
                      <a:pt x="186272" y="163590"/>
                    </a:cubicBezTo>
                    <a:cubicBezTo>
                      <a:pt x="186749" y="162875"/>
                      <a:pt x="187202" y="162135"/>
                      <a:pt x="187655" y="161420"/>
                    </a:cubicBezTo>
                    <a:lnTo>
                      <a:pt x="187655" y="161420"/>
                    </a:lnTo>
                    <a:cubicBezTo>
                      <a:pt x="181192" y="162111"/>
                      <a:pt x="175181" y="165260"/>
                      <a:pt x="170793" y="169839"/>
                    </a:cubicBezTo>
                    <a:cubicBezTo>
                      <a:pt x="171151" y="163471"/>
                      <a:pt x="168789" y="157437"/>
                      <a:pt x="164806" y="152691"/>
                    </a:cubicBezTo>
                    <a:cubicBezTo>
                      <a:pt x="166501" y="152382"/>
                      <a:pt x="168204" y="152230"/>
                      <a:pt x="169897" y="152230"/>
                    </a:cubicBezTo>
                    <a:cubicBezTo>
                      <a:pt x="176832" y="152230"/>
                      <a:pt x="183590" y="154777"/>
                      <a:pt x="188824" y="159512"/>
                    </a:cubicBezTo>
                    <a:cubicBezTo>
                      <a:pt x="189062" y="159106"/>
                      <a:pt x="189301" y="158701"/>
                      <a:pt x="189515" y="158272"/>
                    </a:cubicBezTo>
                    <a:cubicBezTo>
                      <a:pt x="184483" y="153430"/>
                      <a:pt x="177733" y="150711"/>
                      <a:pt x="170745" y="150711"/>
                    </a:cubicBezTo>
                    <a:cubicBezTo>
                      <a:pt x="168789" y="150735"/>
                      <a:pt x="166857" y="150926"/>
                      <a:pt x="164949" y="151331"/>
                    </a:cubicBezTo>
                    <a:cubicBezTo>
                      <a:pt x="165098" y="134653"/>
                      <a:pt x="177843" y="126320"/>
                      <a:pt x="190594" y="126320"/>
                    </a:cubicBezTo>
                    <a:cubicBezTo>
                      <a:pt x="194218" y="126320"/>
                      <a:pt x="197842" y="126993"/>
                      <a:pt x="201178" y="128339"/>
                    </a:cubicBezTo>
                    <a:cubicBezTo>
                      <a:pt x="201321" y="127791"/>
                      <a:pt x="201441" y="127218"/>
                      <a:pt x="201560" y="126670"/>
                    </a:cubicBezTo>
                    <a:cubicBezTo>
                      <a:pt x="198197" y="125143"/>
                      <a:pt x="194548" y="124332"/>
                      <a:pt x="190851" y="124332"/>
                    </a:cubicBezTo>
                    <a:cubicBezTo>
                      <a:pt x="194214" y="120755"/>
                      <a:pt x="198459" y="118131"/>
                      <a:pt x="203158" y="116724"/>
                    </a:cubicBezTo>
                    <a:cubicBezTo>
                      <a:pt x="203229" y="116152"/>
                      <a:pt x="203301" y="115579"/>
                      <a:pt x="203349" y="114983"/>
                    </a:cubicBezTo>
                    <a:lnTo>
                      <a:pt x="203349" y="114983"/>
                    </a:lnTo>
                    <a:cubicBezTo>
                      <a:pt x="198459" y="116295"/>
                      <a:pt x="194047" y="118966"/>
                      <a:pt x="190612" y="122687"/>
                    </a:cubicBezTo>
                    <a:cubicBezTo>
                      <a:pt x="185411" y="117086"/>
                      <a:pt x="178169" y="114009"/>
                      <a:pt x="170704" y="114009"/>
                    </a:cubicBezTo>
                    <a:cubicBezTo>
                      <a:pt x="168790" y="114009"/>
                      <a:pt x="166862" y="114212"/>
                      <a:pt x="164949" y="114625"/>
                    </a:cubicBezTo>
                    <a:cubicBezTo>
                      <a:pt x="165109" y="97956"/>
                      <a:pt x="177846" y="89602"/>
                      <a:pt x="190585" y="89602"/>
                    </a:cubicBezTo>
                    <a:cubicBezTo>
                      <a:pt x="194997" y="89602"/>
                      <a:pt x="199410" y="90605"/>
                      <a:pt x="203301" y="92611"/>
                    </a:cubicBezTo>
                    <a:cubicBezTo>
                      <a:pt x="203253" y="91967"/>
                      <a:pt x="203182" y="91323"/>
                      <a:pt x="203110" y="90703"/>
                    </a:cubicBezTo>
                    <a:cubicBezTo>
                      <a:pt x="199246" y="88652"/>
                      <a:pt x="194953" y="87603"/>
                      <a:pt x="190589" y="87603"/>
                    </a:cubicBezTo>
                    <a:cubicBezTo>
                      <a:pt x="190510" y="87602"/>
                      <a:pt x="190432" y="87602"/>
                      <a:pt x="190354" y="87602"/>
                    </a:cubicBezTo>
                    <a:cubicBezTo>
                      <a:pt x="182879" y="87602"/>
                      <a:pt x="175773" y="90973"/>
                      <a:pt x="170793" y="96189"/>
                    </a:cubicBezTo>
                    <a:cubicBezTo>
                      <a:pt x="171127" y="89821"/>
                      <a:pt x="168789" y="83787"/>
                      <a:pt x="164806" y="79040"/>
                    </a:cubicBezTo>
                    <a:cubicBezTo>
                      <a:pt x="166515" y="78737"/>
                      <a:pt x="168226" y="78588"/>
                      <a:pt x="169921" y="78588"/>
                    </a:cubicBezTo>
                    <a:cubicBezTo>
                      <a:pt x="177694" y="78588"/>
                      <a:pt x="185150" y="81729"/>
                      <a:pt x="190612" y="87603"/>
                    </a:cubicBezTo>
                    <a:cubicBezTo>
                      <a:pt x="193570" y="84383"/>
                      <a:pt x="197243" y="81926"/>
                      <a:pt x="201345" y="80376"/>
                    </a:cubicBezTo>
                    <a:cubicBezTo>
                      <a:pt x="201226" y="79851"/>
                      <a:pt x="201107" y="79327"/>
                      <a:pt x="200987" y="78778"/>
                    </a:cubicBezTo>
                    <a:cubicBezTo>
                      <a:pt x="197028" y="80257"/>
                      <a:pt x="193475" y="82618"/>
                      <a:pt x="190612" y="85718"/>
                    </a:cubicBezTo>
                    <a:cubicBezTo>
                      <a:pt x="185485" y="80209"/>
                      <a:pt x="178282" y="77061"/>
                      <a:pt x="170721" y="77061"/>
                    </a:cubicBezTo>
                    <a:cubicBezTo>
                      <a:pt x="168789" y="77061"/>
                      <a:pt x="166834" y="77275"/>
                      <a:pt x="164949" y="77681"/>
                    </a:cubicBezTo>
                    <a:cubicBezTo>
                      <a:pt x="165091" y="60983"/>
                      <a:pt x="177871" y="52657"/>
                      <a:pt x="190644" y="52657"/>
                    </a:cubicBezTo>
                    <a:cubicBezTo>
                      <a:pt x="190824" y="52657"/>
                      <a:pt x="191005" y="52658"/>
                      <a:pt x="191185" y="52662"/>
                    </a:cubicBezTo>
                    <a:cubicBezTo>
                      <a:pt x="190827" y="51994"/>
                      <a:pt x="190446" y="51326"/>
                      <a:pt x="190088" y="50658"/>
                    </a:cubicBezTo>
                    <a:cubicBezTo>
                      <a:pt x="182694" y="50754"/>
                      <a:pt x="175730" y="54069"/>
                      <a:pt x="170793" y="59245"/>
                    </a:cubicBezTo>
                    <a:cubicBezTo>
                      <a:pt x="170960" y="56287"/>
                      <a:pt x="170530" y="53306"/>
                      <a:pt x="169576" y="50491"/>
                    </a:cubicBezTo>
                    <a:cubicBezTo>
                      <a:pt x="168527" y="47439"/>
                      <a:pt x="166929" y="44624"/>
                      <a:pt x="164830" y="42144"/>
                    </a:cubicBezTo>
                    <a:cubicBezTo>
                      <a:pt x="166542" y="41839"/>
                      <a:pt x="168256" y="41688"/>
                      <a:pt x="169955" y="41688"/>
                    </a:cubicBezTo>
                    <a:cubicBezTo>
                      <a:pt x="177159" y="41688"/>
                      <a:pt x="184094" y="44390"/>
                      <a:pt x="189420" y="49466"/>
                    </a:cubicBezTo>
                    <a:cubicBezTo>
                      <a:pt x="188657" y="48178"/>
                      <a:pt x="187894" y="46890"/>
                      <a:pt x="187083" y="45626"/>
                    </a:cubicBezTo>
                    <a:cubicBezTo>
                      <a:pt x="182384" y="42096"/>
                      <a:pt x="176660" y="40164"/>
                      <a:pt x="170769" y="40164"/>
                    </a:cubicBezTo>
                    <a:cubicBezTo>
                      <a:pt x="168813" y="40164"/>
                      <a:pt x="166881" y="40379"/>
                      <a:pt x="164973" y="40784"/>
                    </a:cubicBezTo>
                    <a:cubicBezTo>
                      <a:pt x="165021" y="34321"/>
                      <a:pt x="167001" y="29098"/>
                      <a:pt x="170125" y="25138"/>
                    </a:cubicBezTo>
                    <a:cubicBezTo>
                      <a:pt x="169791" y="24852"/>
                      <a:pt x="169481" y="24542"/>
                      <a:pt x="169171" y="24232"/>
                    </a:cubicBezTo>
                    <a:cubicBezTo>
                      <a:pt x="165474" y="28883"/>
                      <a:pt x="163328" y="34679"/>
                      <a:pt x="163662" y="40808"/>
                    </a:cubicBezTo>
                    <a:cubicBezTo>
                      <a:pt x="158658" y="35569"/>
                      <a:pt x="151576" y="32221"/>
                      <a:pt x="144079" y="32221"/>
                    </a:cubicBezTo>
                    <a:cubicBezTo>
                      <a:pt x="144008" y="32221"/>
                      <a:pt x="143937" y="32221"/>
                      <a:pt x="143866" y="32222"/>
                    </a:cubicBezTo>
                    <a:lnTo>
                      <a:pt x="143866" y="32222"/>
                    </a:lnTo>
                    <a:cubicBezTo>
                      <a:pt x="149221" y="26416"/>
                      <a:pt x="156728" y="23186"/>
                      <a:pt x="164507" y="23186"/>
                    </a:cubicBezTo>
                    <a:cubicBezTo>
                      <a:pt x="165771" y="23186"/>
                      <a:pt x="167042" y="23272"/>
                      <a:pt x="168312" y="23445"/>
                    </a:cubicBezTo>
                    <a:cubicBezTo>
                      <a:pt x="167692" y="22896"/>
                      <a:pt x="167048" y="22348"/>
                      <a:pt x="166404" y="21799"/>
                    </a:cubicBezTo>
                    <a:cubicBezTo>
                      <a:pt x="165544" y="21716"/>
                      <a:pt x="164682" y="21674"/>
                      <a:pt x="163820" y="21674"/>
                    </a:cubicBezTo>
                    <a:cubicBezTo>
                      <a:pt x="156327" y="21674"/>
                      <a:pt x="148933" y="24800"/>
                      <a:pt x="143842" y="30362"/>
                    </a:cubicBezTo>
                    <a:cubicBezTo>
                      <a:pt x="138645" y="24767"/>
                      <a:pt x="131412" y="21675"/>
                      <a:pt x="123954" y="21675"/>
                    </a:cubicBezTo>
                    <a:cubicBezTo>
                      <a:pt x="122034" y="21675"/>
                      <a:pt x="120098" y="21880"/>
                      <a:pt x="118179" y="22300"/>
                    </a:cubicBezTo>
                    <a:cubicBezTo>
                      <a:pt x="118274" y="12545"/>
                      <a:pt x="122663" y="5653"/>
                      <a:pt x="128840" y="1598"/>
                    </a:cubicBezTo>
                    <a:cubicBezTo>
                      <a:pt x="128244" y="1431"/>
                      <a:pt x="127647" y="1264"/>
                      <a:pt x="127051" y="1097"/>
                    </a:cubicBezTo>
                    <a:cubicBezTo>
                      <a:pt x="125978" y="1956"/>
                      <a:pt x="124952" y="2886"/>
                      <a:pt x="124022" y="3888"/>
                    </a:cubicBezTo>
                    <a:cubicBezTo>
                      <a:pt x="124094" y="2695"/>
                      <a:pt x="124070" y="1526"/>
                      <a:pt x="123951" y="358"/>
                    </a:cubicBezTo>
                    <a:cubicBezTo>
                      <a:pt x="123426" y="239"/>
                      <a:pt x="122925" y="119"/>
                      <a:pt x="12242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sp>
            <p:nvSpPr>
              <p:cNvPr id="26" name="Google Shape;26;p2"/>
              <p:cNvSpPr/>
              <p:nvPr/>
            </p:nvSpPr>
            <p:spPr>
              <a:xfrm>
                <a:off x="2127925" y="4747600"/>
                <a:ext cx="1042825" cy="662500"/>
              </a:xfrm>
              <a:custGeom>
                <a:avLst/>
                <a:gdLst/>
                <a:ahLst/>
                <a:cxnLst/>
                <a:rect l="l" t="t" r="r" b="b"/>
                <a:pathLst>
                  <a:path w="41713" h="26500" extrusionOk="0">
                    <a:moveTo>
                      <a:pt x="14559" y="1"/>
                    </a:moveTo>
                    <a:cubicBezTo>
                      <a:pt x="14476" y="1"/>
                      <a:pt x="14394" y="1"/>
                      <a:pt x="14311" y="2"/>
                    </a:cubicBezTo>
                    <a:cubicBezTo>
                      <a:pt x="14269" y="2"/>
                      <a:pt x="14228" y="2"/>
                      <a:pt x="14186" y="2"/>
                    </a:cubicBezTo>
                    <a:cubicBezTo>
                      <a:pt x="9173" y="2"/>
                      <a:pt x="4258" y="1431"/>
                      <a:pt x="0" y="4104"/>
                    </a:cubicBezTo>
                    <a:cubicBezTo>
                      <a:pt x="430" y="4462"/>
                      <a:pt x="835" y="4820"/>
                      <a:pt x="1241" y="5177"/>
                    </a:cubicBezTo>
                    <a:cubicBezTo>
                      <a:pt x="5212" y="3055"/>
                      <a:pt x="9755" y="1994"/>
                      <a:pt x="14299" y="1994"/>
                    </a:cubicBezTo>
                    <a:cubicBezTo>
                      <a:pt x="26812" y="1994"/>
                      <a:pt x="39331" y="10039"/>
                      <a:pt x="39926" y="26118"/>
                    </a:cubicBezTo>
                    <a:cubicBezTo>
                      <a:pt x="40379" y="26261"/>
                      <a:pt x="40809" y="26381"/>
                      <a:pt x="41286" y="26500"/>
                    </a:cubicBezTo>
                    <a:cubicBezTo>
                      <a:pt x="41712" y="12295"/>
                      <a:pt x="28889" y="1"/>
                      <a:pt x="1455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grpSp>
      </p:grpSp>
      <p:sp>
        <p:nvSpPr>
          <p:cNvPr id="27" name="Google Shape;27;p2"/>
          <p:cNvSpPr/>
          <p:nvPr/>
        </p:nvSpPr>
        <p:spPr>
          <a:xfrm rot="10800000" flipH="1">
            <a:off x="-2654300" y="-1851640"/>
            <a:ext cx="14859888" cy="6184373"/>
          </a:xfrm>
          <a:custGeom>
            <a:avLst/>
            <a:gdLst/>
            <a:ahLst/>
            <a:cxnLst/>
            <a:rect l="l" t="t" r="r" b="b"/>
            <a:pathLst>
              <a:path w="285018" h="118090" extrusionOk="0">
                <a:moveTo>
                  <a:pt x="172457" y="55453"/>
                </a:moveTo>
                <a:cubicBezTo>
                  <a:pt x="172461" y="55453"/>
                  <a:pt x="172466" y="55453"/>
                  <a:pt x="172471" y="55453"/>
                </a:cubicBezTo>
                <a:lnTo>
                  <a:pt x="172471" y="55453"/>
                </a:lnTo>
                <a:cubicBezTo>
                  <a:pt x="172474" y="55453"/>
                  <a:pt x="172477" y="55453"/>
                  <a:pt x="172480" y="55453"/>
                </a:cubicBezTo>
                <a:close/>
                <a:moveTo>
                  <a:pt x="58304" y="30124"/>
                </a:moveTo>
                <a:cubicBezTo>
                  <a:pt x="58417" y="30124"/>
                  <a:pt x="58530" y="30124"/>
                  <a:pt x="58643" y="30125"/>
                </a:cubicBezTo>
                <a:cubicBezTo>
                  <a:pt x="76884" y="30125"/>
                  <a:pt x="91462" y="42293"/>
                  <a:pt x="106890" y="55193"/>
                </a:cubicBezTo>
                <a:cubicBezTo>
                  <a:pt x="91580" y="43380"/>
                  <a:pt x="77002" y="32393"/>
                  <a:pt x="58785" y="32393"/>
                </a:cubicBezTo>
                <a:cubicBezTo>
                  <a:pt x="38584" y="32393"/>
                  <a:pt x="23675" y="39339"/>
                  <a:pt x="14744" y="45175"/>
                </a:cubicBezTo>
                <a:cubicBezTo>
                  <a:pt x="10160" y="48152"/>
                  <a:pt x="5930" y="51626"/>
                  <a:pt x="2174" y="55548"/>
                </a:cubicBezTo>
                <a:cubicBezTo>
                  <a:pt x="5978" y="51153"/>
                  <a:pt x="10302" y="47231"/>
                  <a:pt x="15074" y="43876"/>
                </a:cubicBezTo>
                <a:cubicBezTo>
                  <a:pt x="27694" y="34939"/>
                  <a:pt x="42805" y="30124"/>
                  <a:pt x="58304" y="30124"/>
                </a:cubicBezTo>
                <a:close/>
                <a:moveTo>
                  <a:pt x="172291" y="56564"/>
                </a:moveTo>
                <a:cubicBezTo>
                  <a:pt x="172296" y="56564"/>
                  <a:pt x="172301" y="56564"/>
                  <a:pt x="172306" y="56564"/>
                </a:cubicBezTo>
                <a:lnTo>
                  <a:pt x="172306" y="56564"/>
                </a:lnTo>
                <a:cubicBezTo>
                  <a:pt x="172309" y="56564"/>
                  <a:pt x="172312" y="56564"/>
                  <a:pt x="172315" y="56564"/>
                </a:cubicBezTo>
                <a:close/>
                <a:moveTo>
                  <a:pt x="58809" y="32960"/>
                </a:moveTo>
                <a:cubicBezTo>
                  <a:pt x="77191" y="32960"/>
                  <a:pt x="91911" y="44348"/>
                  <a:pt x="107505" y="56398"/>
                </a:cubicBezTo>
                <a:lnTo>
                  <a:pt x="108332" y="57036"/>
                </a:lnTo>
                <a:cubicBezTo>
                  <a:pt x="92549" y="45813"/>
                  <a:pt x="77640" y="35228"/>
                  <a:pt x="58950" y="35228"/>
                </a:cubicBezTo>
                <a:cubicBezTo>
                  <a:pt x="38702" y="35228"/>
                  <a:pt x="23746" y="41608"/>
                  <a:pt x="14791" y="46971"/>
                </a:cubicBezTo>
                <a:cubicBezTo>
                  <a:pt x="10018" y="49759"/>
                  <a:pt x="5600" y="53138"/>
                  <a:pt x="1630" y="57013"/>
                </a:cubicBezTo>
                <a:cubicBezTo>
                  <a:pt x="5600" y="52665"/>
                  <a:pt x="10113" y="48838"/>
                  <a:pt x="15074" y="45672"/>
                </a:cubicBezTo>
                <a:cubicBezTo>
                  <a:pt x="23935" y="39859"/>
                  <a:pt x="38725" y="32960"/>
                  <a:pt x="58809" y="32960"/>
                </a:cubicBezTo>
                <a:close/>
                <a:moveTo>
                  <a:pt x="58974" y="35795"/>
                </a:moveTo>
                <a:cubicBezTo>
                  <a:pt x="77498" y="35795"/>
                  <a:pt x="92336" y="46357"/>
                  <a:pt x="108072" y="57533"/>
                </a:cubicBezTo>
                <a:lnTo>
                  <a:pt x="109773" y="58714"/>
                </a:lnTo>
                <a:lnTo>
                  <a:pt x="108922" y="58194"/>
                </a:lnTo>
                <a:cubicBezTo>
                  <a:pt x="92974" y="47845"/>
                  <a:pt x="77923" y="38111"/>
                  <a:pt x="59116" y="38111"/>
                </a:cubicBezTo>
                <a:cubicBezTo>
                  <a:pt x="38796" y="38111"/>
                  <a:pt x="23816" y="43876"/>
                  <a:pt x="14838" y="48720"/>
                </a:cubicBezTo>
                <a:cubicBezTo>
                  <a:pt x="7703" y="52547"/>
                  <a:pt x="3095" y="56469"/>
                  <a:pt x="1134" y="58289"/>
                </a:cubicBezTo>
                <a:cubicBezTo>
                  <a:pt x="2812" y="56517"/>
                  <a:pt x="7490" y="51933"/>
                  <a:pt x="15098" y="47420"/>
                </a:cubicBezTo>
                <a:cubicBezTo>
                  <a:pt x="24005" y="42104"/>
                  <a:pt x="38843" y="35795"/>
                  <a:pt x="58974" y="35795"/>
                </a:cubicBezTo>
                <a:close/>
                <a:moveTo>
                  <a:pt x="59116" y="38631"/>
                </a:moveTo>
                <a:cubicBezTo>
                  <a:pt x="77781" y="38631"/>
                  <a:pt x="92761" y="48342"/>
                  <a:pt x="108639" y="58643"/>
                </a:cubicBezTo>
                <a:lnTo>
                  <a:pt x="111167" y="60273"/>
                </a:lnTo>
                <a:lnTo>
                  <a:pt x="109466" y="59257"/>
                </a:lnTo>
                <a:cubicBezTo>
                  <a:pt x="93376" y="49854"/>
                  <a:pt x="78207" y="40946"/>
                  <a:pt x="59281" y="40946"/>
                </a:cubicBezTo>
                <a:cubicBezTo>
                  <a:pt x="38914" y="40946"/>
                  <a:pt x="23911" y="46121"/>
                  <a:pt x="14909" y="50468"/>
                </a:cubicBezTo>
                <a:cubicBezTo>
                  <a:pt x="7065" y="54248"/>
                  <a:pt x="2315" y="58076"/>
                  <a:pt x="685" y="59470"/>
                </a:cubicBezTo>
                <a:cubicBezTo>
                  <a:pt x="1796" y="58359"/>
                  <a:pt x="6639" y="53752"/>
                  <a:pt x="15122" y="49168"/>
                </a:cubicBezTo>
                <a:cubicBezTo>
                  <a:pt x="24029" y="44372"/>
                  <a:pt x="38914" y="38631"/>
                  <a:pt x="59116" y="38631"/>
                </a:cubicBezTo>
                <a:close/>
                <a:moveTo>
                  <a:pt x="173283" y="49948"/>
                </a:moveTo>
                <a:lnTo>
                  <a:pt x="173283" y="49972"/>
                </a:lnTo>
                <a:cubicBezTo>
                  <a:pt x="183609" y="49972"/>
                  <a:pt x="191122" y="53563"/>
                  <a:pt x="198612" y="58407"/>
                </a:cubicBezTo>
                <a:cubicBezTo>
                  <a:pt x="196037" y="56918"/>
                  <a:pt x="193367" y="55595"/>
                  <a:pt x="190626" y="54437"/>
                </a:cubicBezTo>
                <a:cubicBezTo>
                  <a:pt x="185182" y="52167"/>
                  <a:pt x="179353" y="51010"/>
                  <a:pt x="173471" y="51010"/>
                </a:cubicBezTo>
                <a:cubicBezTo>
                  <a:pt x="173354" y="51010"/>
                  <a:pt x="173236" y="51010"/>
                  <a:pt x="173118" y="51011"/>
                </a:cubicBezTo>
                <a:cubicBezTo>
                  <a:pt x="163974" y="51011"/>
                  <a:pt x="154878" y="55666"/>
                  <a:pt x="145663" y="62471"/>
                </a:cubicBezTo>
                <a:cubicBezTo>
                  <a:pt x="154996" y="55052"/>
                  <a:pt x="164163" y="49948"/>
                  <a:pt x="173283" y="49948"/>
                </a:cubicBezTo>
                <a:close/>
                <a:moveTo>
                  <a:pt x="173118" y="51082"/>
                </a:moveTo>
                <a:cubicBezTo>
                  <a:pt x="183632" y="51082"/>
                  <a:pt x="191240" y="54296"/>
                  <a:pt x="198848" y="58643"/>
                </a:cubicBezTo>
                <a:cubicBezTo>
                  <a:pt x="191217" y="54863"/>
                  <a:pt x="183514" y="52098"/>
                  <a:pt x="172953" y="52098"/>
                </a:cubicBezTo>
                <a:cubicBezTo>
                  <a:pt x="163667" y="52098"/>
                  <a:pt x="154523" y="56469"/>
                  <a:pt x="145238" y="62849"/>
                </a:cubicBezTo>
                <a:cubicBezTo>
                  <a:pt x="154618" y="55879"/>
                  <a:pt x="163833" y="51082"/>
                  <a:pt x="173118" y="51082"/>
                </a:cubicBezTo>
                <a:close/>
                <a:moveTo>
                  <a:pt x="172929" y="52216"/>
                </a:moveTo>
                <a:cubicBezTo>
                  <a:pt x="183609" y="52216"/>
                  <a:pt x="191358" y="55028"/>
                  <a:pt x="199061" y="58856"/>
                </a:cubicBezTo>
                <a:cubicBezTo>
                  <a:pt x="191335" y="55595"/>
                  <a:pt x="183514" y="53209"/>
                  <a:pt x="172787" y="53209"/>
                </a:cubicBezTo>
                <a:cubicBezTo>
                  <a:pt x="163360" y="53209"/>
                  <a:pt x="154122" y="57296"/>
                  <a:pt x="144789" y="63274"/>
                </a:cubicBezTo>
                <a:cubicBezTo>
                  <a:pt x="154240" y="56729"/>
                  <a:pt x="163525" y="52216"/>
                  <a:pt x="172929" y="52216"/>
                </a:cubicBezTo>
                <a:close/>
                <a:moveTo>
                  <a:pt x="172787" y="53350"/>
                </a:moveTo>
                <a:cubicBezTo>
                  <a:pt x="183609" y="53350"/>
                  <a:pt x="191477" y="55784"/>
                  <a:pt x="199297" y="59092"/>
                </a:cubicBezTo>
                <a:cubicBezTo>
                  <a:pt x="191477" y="56351"/>
                  <a:pt x="183514" y="54343"/>
                  <a:pt x="172622" y="54343"/>
                </a:cubicBezTo>
                <a:cubicBezTo>
                  <a:pt x="163053" y="54343"/>
                  <a:pt x="153744" y="58147"/>
                  <a:pt x="144387" y="63723"/>
                </a:cubicBezTo>
                <a:cubicBezTo>
                  <a:pt x="153885" y="57556"/>
                  <a:pt x="163218" y="53350"/>
                  <a:pt x="172787" y="53350"/>
                </a:cubicBezTo>
                <a:close/>
                <a:moveTo>
                  <a:pt x="172646" y="54461"/>
                </a:moveTo>
                <a:cubicBezTo>
                  <a:pt x="183632" y="54461"/>
                  <a:pt x="191642" y="56540"/>
                  <a:pt x="199557" y="59328"/>
                </a:cubicBezTo>
                <a:cubicBezTo>
                  <a:pt x="191598" y="57085"/>
                  <a:pt x="183521" y="55455"/>
                  <a:pt x="172471" y="55453"/>
                </a:cubicBezTo>
                <a:lnTo>
                  <a:pt x="172471" y="55453"/>
                </a:lnTo>
                <a:cubicBezTo>
                  <a:pt x="162740" y="55455"/>
                  <a:pt x="153363" y="58952"/>
                  <a:pt x="143962" y="64125"/>
                </a:cubicBezTo>
                <a:cubicBezTo>
                  <a:pt x="153460" y="58407"/>
                  <a:pt x="162911" y="54461"/>
                  <a:pt x="172646" y="54461"/>
                </a:cubicBezTo>
                <a:close/>
                <a:moveTo>
                  <a:pt x="172480" y="55619"/>
                </a:moveTo>
                <a:cubicBezTo>
                  <a:pt x="183632" y="55619"/>
                  <a:pt x="191760" y="57296"/>
                  <a:pt x="199817" y="59564"/>
                </a:cubicBezTo>
                <a:cubicBezTo>
                  <a:pt x="191740" y="57817"/>
                  <a:pt x="183522" y="56565"/>
                  <a:pt x="172306" y="56564"/>
                </a:cubicBezTo>
                <a:lnTo>
                  <a:pt x="172306" y="56564"/>
                </a:lnTo>
                <a:cubicBezTo>
                  <a:pt x="162457" y="56566"/>
                  <a:pt x="153009" y="59778"/>
                  <a:pt x="143584" y="64526"/>
                </a:cubicBezTo>
                <a:cubicBezTo>
                  <a:pt x="153106" y="59234"/>
                  <a:pt x="162628" y="55619"/>
                  <a:pt x="172480" y="55619"/>
                </a:cubicBezTo>
                <a:close/>
                <a:moveTo>
                  <a:pt x="172315" y="56729"/>
                </a:moveTo>
                <a:cubicBezTo>
                  <a:pt x="183632" y="56729"/>
                  <a:pt x="191902" y="58029"/>
                  <a:pt x="200030" y="59801"/>
                </a:cubicBezTo>
                <a:cubicBezTo>
                  <a:pt x="190964" y="58383"/>
                  <a:pt x="181783" y="57674"/>
                  <a:pt x="172578" y="57674"/>
                </a:cubicBezTo>
                <a:cubicBezTo>
                  <a:pt x="172428" y="57674"/>
                  <a:pt x="172277" y="57674"/>
                  <a:pt x="172126" y="57674"/>
                </a:cubicBezTo>
                <a:lnTo>
                  <a:pt x="172149" y="57674"/>
                </a:lnTo>
                <a:cubicBezTo>
                  <a:pt x="162131" y="57674"/>
                  <a:pt x="152586" y="60628"/>
                  <a:pt x="143111" y="64952"/>
                </a:cubicBezTo>
                <a:cubicBezTo>
                  <a:pt x="152704" y="60084"/>
                  <a:pt x="162297" y="56729"/>
                  <a:pt x="172315" y="56729"/>
                </a:cubicBezTo>
                <a:close/>
                <a:moveTo>
                  <a:pt x="172984" y="57861"/>
                </a:moveTo>
                <a:cubicBezTo>
                  <a:pt x="182123" y="57861"/>
                  <a:pt x="191238" y="58593"/>
                  <a:pt x="200242" y="60013"/>
                </a:cubicBezTo>
                <a:cubicBezTo>
                  <a:pt x="191973" y="59305"/>
                  <a:pt x="183491" y="58785"/>
                  <a:pt x="171960" y="58785"/>
                </a:cubicBezTo>
                <a:cubicBezTo>
                  <a:pt x="161777" y="58785"/>
                  <a:pt x="152161" y="61455"/>
                  <a:pt x="142615" y="65377"/>
                </a:cubicBezTo>
                <a:cubicBezTo>
                  <a:pt x="152279" y="60911"/>
                  <a:pt x="161942" y="57863"/>
                  <a:pt x="172126" y="57863"/>
                </a:cubicBezTo>
                <a:cubicBezTo>
                  <a:pt x="172412" y="57862"/>
                  <a:pt x="172698" y="57861"/>
                  <a:pt x="172984" y="57861"/>
                </a:cubicBezTo>
                <a:close/>
                <a:moveTo>
                  <a:pt x="171960" y="58974"/>
                </a:moveTo>
                <a:cubicBezTo>
                  <a:pt x="183585" y="58974"/>
                  <a:pt x="192091" y="59517"/>
                  <a:pt x="200431" y="60226"/>
                </a:cubicBezTo>
                <a:cubicBezTo>
                  <a:pt x="192067" y="60037"/>
                  <a:pt x="183467" y="59895"/>
                  <a:pt x="171819" y="59895"/>
                </a:cubicBezTo>
                <a:lnTo>
                  <a:pt x="171795" y="59895"/>
                </a:lnTo>
                <a:cubicBezTo>
                  <a:pt x="161446" y="59895"/>
                  <a:pt x="151735" y="62282"/>
                  <a:pt x="142143" y="65802"/>
                </a:cubicBezTo>
                <a:cubicBezTo>
                  <a:pt x="151830" y="61762"/>
                  <a:pt x="161635" y="58974"/>
                  <a:pt x="171960" y="58974"/>
                </a:cubicBezTo>
                <a:close/>
                <a:moveTo>
                  <a:pt x="171795" y="60108"/>
                </a:moveTo>
                <a:cubicBezTo>
                  <a:pt x="183561" y="60108"/>
                  <a:pt x="192185" y="60250"/>
                  <a:pt x="200620" y="60462"/>
                </a:cubicBezTo>
                <a:cubicBezTo>
                  <a:pt x="192162" y="60793"/>
                  <a:pt x="183443" y="61006"/>
                  <a:pt x="171653" y="61006"/>
                </a:cubicBezTo>
                <a:lnTo>
                  <a:pt x="171630" y="61006"/>
                </a:lnTo>
                <a:cubicBezTo>
                  <a:pt x="161115" y="61006"/>
                  <a:pt x="151310" y="63109"/>
                  <a:pt x="141646" y="66227"/>
                </a:cubicBezTo>
                <a:cubicBezTo>
                  <a:pt x="151405" y="62589"/>
                  <a:pt x="161281" y="60108"/>
                  <a:pt x="171795" y="60108"/>
                </a:cubicBezTo>
                <a:close/>
                <a:moveTo>
                  <a:pt x="200786" y="60699"/>
                </a:moveTo>
                <a:lnTo>
                  <a:pt x="200786" y="60699"/>
                </a:lnTo>
                <a:cubicBezTo>
                  <a:pt x="191273" y="61645"/>
                  <a:pt x="181715" y="62141"/>
                  <a:pt x="172155" y="62141"/>
                </a:cubicBezTo>
                <a:cubicBezTo>
                  <a:pt x="171933" y="62141"/>
                  <a:pt x="171710" y="62140"/>
                  <a:pt x="171488" y="62140"/>
                </a:cubicBezTo>
                <a:lnTo>
                  <a:pt x="171488" y="62116"/>
                </a:lnTo>
                <a:cubicBezTo>
                  <a:pt x="160785" y="62116"/>
                  <a:pt x="150885" y="63936"/>
                  <a:pt x="141174" y="66629"/>
                </a:cubicBezTo>
                <a:cubicBezTo>
                  <a:pt x="151003" y="63439"/>
                  <a:pt x="160974" y="61266"/>
                  <a:pt x="171653" y="61266"/>
                </a:cubicBezTo>
                <a:cubicBezTo>
                  <a:pt x="183514" y="61266"/>
                  <a:pt x="192256" y="61029"/>
                  <a:pt x="200786" y="60699"/>
                </a:cubicBezTo>
                <a:close/>
                <a:moveTo>
                  <a:pt x="200928" y="60935"/>
                </a:moveTo>
                <a:lnTo>
                  <a:pt x="200928" y="60935"/>
                </a:lnTo>
                <a:cubicBezTo>
                  <a:pt x="191271" y="62494"/>
                  <a:pt x="181522" y="63251"/>
                  <a:pt x="171772" y="63251"/>
                </a:cubicBezTo>
                <a:cubicBezTo>
                  <a:pt x="171622" y="63251"/>
                  <a:pt x="171472" y="63251"/>
                  <a:pt x="171322" y="63250"/>
                </a:cubicBezTo>
                <a:lnTo>
                  <a:pt x="171322" y="63227"/>
                </a:lnTo>
                <a:cubicBezTo>
                  <a:pt x="160430" y="63227"/>
                  <a:pt x="150176" y="64857"/>
                  <a:pt x="140300" y="67149"/>
                </a:cubicBezTo>
                <a:cubicBezTo>
                  <a:pt x="150318" y="64314"/>
                  <a:pt x="160477" y="62376"/>
                  <a:pt x="171488" y="62376"/>
                </a:cubicBezTo>
                <a:cubicBezTo>
                  <a:pt x="171722" y="62377"/>
                  <a:pt x="171956" y="62377"/>
                  <a:pt x="172189" y="62377"/>
                </a:cubicBezTo>
                <a:cubicBezTo>
                  <a:pt x="181785" y="62377"/>
                  <a:pt x="191379" y="61904"/>
                  <a:pt x="200928" y="60935"/>
                </a:cubicBezTo>
                <a:close/>
                <a:moveTo>
                  <a:pt x="201022" y="61218"/>
                </a:moveTo>
                <a:lnTo>
                  <a:pt x="201022" y="61218"/>
                </a:lnTo>
                <a:cubicBezTo>
                  <a:pt x="191425" y="63300"/>
                  <a:pt x="181625" y="64362"/>
                  <a:pt x="171798" y="64362"/>
                </a:cubicBezTo>
                <a:cubicBezTo>
                  <a:pt x="171585" y="64362"/>
                  <a:pt x="171371" y="64362"/>
                  <a:pt x="171157" y="64361"/>
                </a:cubicBezTo>
                <a:cubicBezTo>
                  <a:pt x="160099" y="64361"/>
                  <a:pt x="149774" y="65660"/>
                  <a:pt x="139874" y="67527"/>
                </a:cubicBezTo>
                <a:cubicBezTo>
                  <a:pt x="149916" y="65164"/>
                  <a:pt x="160147" y="63510"/>
                  <a:pt x="171322" y="63510"/>
                </a:cubicBezTo>
                <a:cubicBezTo>
                  <a:pt x="171607" y="63512"/>
                  <a:pt x="171891" y="63512"/>
                  <a:pt x="172176" y="63512"/>
                </a:cubicBezTo>
                <a:cubicBezTo>
                  <a:pt x="181837" y="63512"/>
                  <a:pt x="191474" y="62733"/>
                  <a:pt x="201022" y="61218"/>
                </a:cubicBezTo>
                <a:close/>
                <a:moveTo>
                  <a:pt x="201093" y="61502"/>
                </a:moveTo>
                <a:cubicBezTo>
                  <a:pt x="192327" y="63817"/>
                  <a:pt x="183231" y="65471"/>
                  <a:pt x="171015" y="65471"/>
                </a:cubicBezTo>
                <a:lnTo>
                  <a:pt x="170992" y="65471"/>
                </a:lnTo>
                <a:cubicBezTo>
                  <a:pt x="159910" y="65471"/>
                  <a:pt x="149609" y="66440"/>
                  <a:pt x="139756" y="67834"/>
                </a:cubicBezTo>
                <a:cubicBezTo>
                  <a:pt x="149703" y="65967"/>
                  <a:pt x="160076" y="64644"/>
                  <a:pt x="171157" y="64644"/>
                </a:cubicBezTo>
                <a:cubicBezTo>
                  <a:pt x="171376" y="64645"/>
                  <a:pt x="171595" y="64646"/>
                  <a:pt x="171813" y="64646"/>
                </a:cubicBezTo>
                <a:cubicBezTo>
                  <a:pt x="181659" y="64646"/>
                  <a:pt x="191478" y="63605"/>
                  <a:pt x="201093" y="61502"/>
                </a:cubicBezTo>
                <a:close/>
                <a:moveTo>
                  <a:pt x="201164" y="61785"/>
                </a:moveTo>
                <a:lnTo>
                  <a:pt x="201164" y="61785"/>
                </a:lnTo>
                <a:cubicBezTo>
                  <a:pt x="192351" y="64597"/>
                  <a:pt x="183136" y="66582"/>
                  <a:pt x="170826" y="66582"/>
                </a:cubicBezTo>
                <a:cubicBezTo>
                  <a:pt x="159580" y="66582"/>
                  <a:pt x="149184" y="67267"/>
                  <a:pt x="139284" y="68212"/>
                </a:cubicBezTo>
                <a:cubicBezTo>
                  <a:pt x="149278" y="66794"/>
                  <a:pt x="159745" y="65778"/>
                  <a:pt x="170992" y="65778"/>
                </a:cubicBezTo>
                <a:cubicBezTo>
                  <a:pt x="183254" y="65778"/>
                  <a:pt x="192374" y="64125"/>
                  <a:pt x="201164" y="61785"/>
                </a:cubicBezTo>
                <a:close/>
                <a:moveTo>
                  <a:pt x="201140" y="62140"/>
                </a:moveTo>
                <a:lnTo>
                  <a:pt x="201117" y="62163"/>
                </a:lnTo>
                <a:cubicBezTo>
                  <a:pt x="192280" y="65400"/>
                  <a:pt x="183018" y="67716"/>
                  <a:pt x="170661" y="67716"/>
                </a:cubicBezTo>
                <a:cubicBezTo>
                  <a:pt x="159272" y="67716"/>
                  <a:pt x="148805" y="68070"/>
                  <a:pt x="138858" y="68590"/>
                </a:cubicBezTo>
                <a:cubicBezTo>
                  <a:pt x="148900" y="67621"/>
                  <a:pt x="159414" y="66936"/>
                  <a:pt x="170826" y="66936"/>
                </a:cubicBezTo>
                <a:cubicBezTo>
                  <a:pt x="183113" y="66913"/>
                  <a:pt x="192327" y="64952"/>
                  <a:pt x="201140" y="62140"/>
                </a:cubicBezTo>
                <a:close/>
                <a:moveTo>
                  <a:pt x="201093" y="62518"/>
                </a:moveTo>
                <a:lnTo>
                  <a:pt x="201093" y="62518"/>
                </a:lnTo>
                <a:cubicBezTo>
                  <a:pt x="192233" y="66227"/>
                  <a:pt x="182876" y="68826"/>
                  <a:pt x="170495" y="68826"/>
                </a:cubicBezTo>
                <a:cubicBezTo>
                  <a:pt x="158942" y="68826"/>
                  <a:pt x="148404" y="68874"/>
                  <a:pt x="138433" y="68945"/>
                </a:cubicBezTo>
                <a:cubicBezTo>
                  <a:pt x="148498" y="68425"/>
                  <a:pt x="159107" y="68047"/>
                  <a:pt x="170661" y="68047"/>
                </a:cubicBezTo>
                <a:cubicBezTo>
                  <a:pt x="182994" y="68047"/>
                  <a:pt x="192256" y="65778"/>
                  <a:pt x="201093" y="62518"/>
                </a:cubicBezTo>
                <a:close/>
                <a:moveTo>
                  <a:pt x="200928" y="62967"/>
                </a:moveTo>
                <a:cubicBezTo>
                  <a:pt x="192115" y="67031"/>
                  <a:pt x="182593" y="69937"/>
                  <a:pt x="170330" y="69937"/>
                </a:cubicBezTo>
                <a:cubicBezTo>
                  <a:pt x="158634" y="69937"/>
                  <a:pt x="148026" y="69677"/>
                  <a:pt x="138008" y="69323"/>
                </a:cubicBezTo>
                <a:cubicBezTo>
                  <a:pt x="148120" y="69228"/>
                  <a:pt x="158776" y="69181"/>
                  <a:pt x="170495" y="69181"/>
                </a:cubicBezTo>
                <a:cubicBezTo>
                  <a:pt x="182687" y="69181"/>
                  <a:pt x="192185" y="66558"/>
                  <a:pt x="200928" y="62967"/>
                </a:cubicBezTo>
                <a:close/>
                <a:moveTo>
                  <a:pt x="200809" y="63416"/>
                </a:moveTo>
                <a:cubicBezTo>
                  <a:pt x="191996" y="67834"/>
                  <a:pt x="182427" y="71024"/>
                  <a:pt x="170165" y="71024"/>
                </a:cubicBezTo>
                <a:cubicBezTo>
                  <a:pt x="158327" y="71024"/>
                  <a:pt x="147648" y="70457"/>
                  <a:pt x="137606" y="69653"/>
                </a:cubicBezTo>
                <a:lnTo>
                  <a:pt x="137606" y="69653"/>
                </a:lnTo>
                <a:cubicBezTo>
                  <a:pt x="147742" y="70031"/>
                  <a:pt x="158469" y="70291"/>
                  <a:pt x="170330" y="70291"/>
                </a:cubicBezTo>
                <a:cubicBezTo>
                  <a:pt x="182545" y="70291"/>
                  <a:pt x="192044" y="67409"/>
                  <a:pt x="200809" y="63416"/>
                </a:cubicBezTo>
                <a:close/>
                <a:moveTo>
                  <a:pt x="200668" y="63912"/>
                </a:moveTo>
                <a:cubicBezTo>
                  <a:pt x="191855" y="68732"/>
                  <a:pt x="182238" y="72158"/>
                  <a:pt x="169999" y="72158"/>
                </a:cubicBezTo>
                <a:cubicBezTo>
                  <a:pt x="159036" y="72134"/>
                  <a:pt x="148097" y="71402"/>
                  <a:pt x="137228" y="70008"/>
                </a:cubicBezTo>
                <a:lnTo>
                  <a:pt x="137228" y="70008"/>
                </a:lnTo>
                <a:cubicBezTo>
                  <a:pt x="147388" y="70858"/>
                  <a:pt x="158162" y="71425"/>
                  <a:pt x="170165" y="71425"/>
                </a:cubicBezTo>
                <a:cubicBezTo>
                  <a:pt x="182356" y="71425"/>
                  <a:pt x="191902" y="68307"/>
                  <a:pt x="200668" y="63912"/>
                </a:cubicBezTo>
                <a:close/>
                <a:moveTo>
                  <a:pt x="200408" y="64526"/>
                </a:moveTo>
                <a:lnTo>
                  <a:pt x="200408" y="64526"/>
                </a:lnTo>
                <a:cubicBezTo>
                  <a:pt x="191618" y="69653"/>
                  <a:pt x="182002" y="73268"/>
                  <a:pt x="169834" y="73268"/>
                </a:cubicBezTo>
                <a:cubicBezTo>
                  <a:pt x="158776" y="73245"/>
                  <a:pt x="147742" y="72276"/>
                  <a:pt x="136874" y="70386"/>
                </a:cubicBezTo>
                <a:lnTo>
                  <a:pt x="136874" y="70386"/>
                </a:lnTo>
                <a:cubicBezTo>
                  <a:pt x="147860" y="71803"/>
                  <a:pt x="158918" y="72536"/>
                  <a:pt x="169999" y="72560"/>
                </a:cubicBezTo>
                <a:cubicBezTo>
                  <a:pt x="182120" y="72560"/>
                  <a:pt x="191666" y="69228"/>
                  <a:pt x="200408" y="64526"/>
                </a:cubicBezTo>
                <a:close/>
                <a:moveTo>
                  <a:pt x="200171" y="65164"/>
                </a:moveTo>
                <a:cubicBezTo>
                  <a:pt x="191406" y="70598"/>
                  <a:pt x="181789" y="74379"/>
                  <a:pt x="169669" y="74379"/>
                </a:cubicBezTo>
                <a:cubicBezTo>
                  <a:pt x="157453" y="74379"/>
                  <a:pt x="146632" y="72890"/>
                  <a:pt x="136519" y="70740"/>
                </a:cubicBezTo>
                <a:lnTo>
                  <a:pt x="136519" y="70740"/>
                </a:lnTo>
                <a:cubicBezTo>
                  <a:pt x="147530" y="72678"/>
                  <a:pt x="158682" y="73670"/>
                  <a:pt x="169834" y="73694"/>
                </a:cubicBezTo>
                <a:cubicBezTo>
                  <a:pt x="181908" y="73694"/>
                  <a:pt x="191453" y="70173"/>
                  <a:pt x="200171" y="65164"/>
                </a:cubicBezTo>
                <a:close/>
                <a:moveTo>
                  <a:pt x="199817" y="65897"/>
                </a:moveTo>
                <a:cubicBezTo>
                  <a:pt x="191099" y="71567"/>
                  <a:pt x="181506" y="75489"/>
                  <a:pt x="169503" y="75489"/>
                </a:cubicBezTo>
                <a:cubicBezTo>
                  <a:pt x="157170" y="75489"/>
                  <a:pt x="146301" y="73717"/>
                  <a:pt x="136212" y="71142"/>
                </a:cubicBezTo>
                <a:lnTo>
                  <a:pt x="136212" y="71142"/>
                </a:lnTo>
                <a:cubicBezTo>
                  <a:pt x="146395" y="73316"/>
                  <a:pt x="157335" y="74828"/>
                  <a:pt x="169692" y="74828"/>
                </a:cubicBezTo>
                <a:lnTo>
                  <a:pt x="169669" y="74804"/>
                </a:lnTo>
                <a:cubicBezTo>
                  <a:pt x="181624" y="74804"/>
                  <a:pt x="191146" y="71165"/>
                  <a:pt x="199817" y="65897"/>
                </a:cubicBezTo>
                <a:close/>
                <a:moveTo>
                  <a:pt x="199510" y="66676"/>
                </a:moveTo>
                <a:lnTo>
                  <a:pt x="199510" y="66676"/>
                </a:lnTo>
                <a:cubicBezTo>
                  <a:pt x="190815" y="72583"/>
                  <a:pt x="181270" y="76623"/>
                  <a:pt x="169361" y="76623"/>
                </a:cubicBezTo>
                <a:cubicBezTo>
                  <a:pt x="156933" y="76623"/>
                  <a:pt x="146041" y="74544"/>
                  <a:pt x="135929" y="71544"/>
                </a:cubicBezTo>
                <a:lnTo>
                  <a:pt x="135929" y="71544"/>
                </a:lnTo>
                <a:cubicBezTo>
                  <a:pt x="146112" y="74143"/>
                  <a:pt x="157051" y="75962"/>
                  <a:pt x="169527" y="75962"/>
                </a:cubicBezTo>
                <a:cubicBezTo>
                  <a:pt x="181388" y="75962"/>
                  <a:pt x="190886" y="72181"/>
                  <a:pt x="199510" y="66676"/>
                </a:cubicBezTo>
                <a:close/>
                <a:moveTo>
                  <a:pt x="199108" y="67503"/>
                </a:moveTo>
                <a:lnTo>
                  <a:pt x="199108" y="67503"/>
                </a:lnTo>
                <a:cubicBezTo>
                  <a:pt x="190461" y="73599"/>
                  <a:pt x="180962" y="77734"/>
                  <a:pt x="169196" y="77734"/>
                </a:cubicBezTo>
                <a:cubicBezTo>
                  <a:pt x="156673" y="77734"/>
                  <a:pt x="145758" y="75371"/>
                  <a:pt x="135669" y="71969"/>
                </a:cubicBezTo>
                <a:lnTo>
                  <a:pt x="135669" y="71969"/>
                </a:lnTo>
                <a:cubicBezTo>
                  <a:pt x="145828" y="74993"/>
                  <a:pt x="156839" y="77096"/>
                  <a:pt x="169361" y="77096"/>
                </a:cubicBezTo>
                <a:cubicBezTo>
                  <a:pt x="181081" y="77096"/>
                  <a:pt x="190532" y="73221"/>
                  <a:pt x="199108" y="67503"/>
                </a:cubicBezTo>
                <a:close/>
                <a:moveTo>
                  <a:pt x="198659" y="68425"/>
                </a:moveTo>
                <a:lnTo>
                  <a:pt x="198659" y="68425"/>
                </a:lnTo>
                <a:cubicBezTo>
                  <a:pt x="190106" y="74662"/>
                  <a:pt x="180679" y="78844"/>
                  <a:pt x="169031" y="78844"/>
                </a:cubicBezTo>
                <a:cubicBezTo>
                  <a:pt x="156484" y="78844"/>
                  <a:pt x="145592" y="76222"/>
                  <a:pt x="135551" y="72441"/>
                </a:cubicBezTo>
                <a:lnTo>
                  <a:pt x="135551" y="72441"/>
                </a:lnTo>
                <a:cubicBezTo>
                  <a:pt x="145663" y="75844"/>
                  <a:pt x="156626" y="78206"/>
                  <a:pt x="169196" y="78206"/>
                </a:cubicBezTo>
                <a:cubicBezTo>
                  <a:pt x="180797" y="78206"/>
                  <a:pt x="190177" y="74284"/>
                  <a:pt x="198659" y="68425"/>
                </a:cubicBezTo>
                <a:close/>
                <a:moveTo>
                  <a:pt x="198187" y="69393"/>
                </a:moveTo>
                <a:lnTo>
                  <a:pt x="198187" y="69393"/>
                </a:lnTo>
                <a:cubicBezTo>
                  <a:pt x="189705" y="75749"/>
                  <a:pt x="180348" y="79955"/>
                  <a:pt x="168865" y="79955"/>
                </a:cubicBezTo>
                <a:cubicBezTo>
                  <a:pt x="156272" y="79955"/>
                  <a:pt x="145380" y="77096"/>
                  <a:pt x="135385" y="72914"/>
                </a:cubicBezTo>
                <a:lnTo>
                  <a:pt x="135385" y="72914"/>
                </a:lnTo>
                <a:cubicBezTo>
                  <a:pt x="145474" y="76742"/>
                  <a:pt x="156414" y="79341"/>
                  <a:pt x="169031" y="79341"/>
                </a:cubicBezTo>
                <a:cubicBezTo>
                  <a:pt x="180443" y="79341"/>
                  <a:pt x="189752" y="75371"/>
                  <a:pt x="198187" y="69393"/>
                </a:cubicBezTo>
                <a:close/>
                <a:moveTo>
                  <a:pt x="197667" y="70433"/>
                </a:moveTo>
                <a:lnTo>
                  <a:pt x="197667" y="70433"/>
                </a:lnTo>
                <a:cubicBezTo>
                  <a:pt x="189279" y="76860"/>
                  <a:pt x="179994" y="81065"/>
                  <a:pt x="168723" y="81065"/>
                </a:cubicBezTo>
                <a:cubicBezTo>
                  <a:pt x="156059" y="81065"/>
                  <a:pt x="145143" y="77947"/>
                  <a:pt x="135125" y="73386"/>
                </a:cubicBezTo>
                <a:lnTo>
                  <a:pt x="135125" y="73386"/>
                </a:lnTo>
                <a:cubicBezTo>
                  <a:pt x="145190" y="77592"/>
                  <a:pt x="156177" y="80475"/>
                  <a:pt x="168865" y="80475"/>
                </a:cubicBezTo>
                <a:cubicBezTo>
                  <a:pt x="180112" y="80475"/>
                  <a:pt x="189327" y="76505"/>
                  <a:pt x="197667" y="70433"/>
                </a:cubicBezTo>
                <a:close/>
                <a:moveTo>
                  <a:pt x="197100" y="71544"/>
                </a:moveTo>
                <a:lnTo>
                  <a:pt x="197100" y="71544"/>
                </a:lnTo>
                <a:cubicBezTo>
                  <a:pt x="188807" y="77994"/>
                  <a:pt x="179639" y="82176"/>
                  <a:pt x="168534" y="82176"/>
                </a:cubicBezTo>
                <a:cubicBezTo>
                  <a:pt x="155917" y="82176"/>
                  <a:pt x="145049" y="78868"/>
                  <a:pt x="135125" y="73977"/>
                </a:cubicBezTo>
                <a:lnTo>
                  <a:pt x="135125" y="73977"/>
                </a:lnTo>
                <a:cubicBezTo>
                  <a:pt x="145120" y="78514"/>
                  <a:pt x="156035" y="81609"/>
                  <a:pt x="168700" y="81609"/>
                </a:cubicBezTo>
                <a:cubicBezTo>
                  <a:pt x="179757" y="81609"/>
                  <a:pt x="188878" y="77639"/>
                  <a:pt x="197100" y="71544"/>
                </a:cubicBezTo>
                <a:close/>
                <a:moveTo>
                  <a:pt x="196509" y="72701"/>
                </a:moveTo>
                <a:lnTo>
                  <a:pt x="196509" y="72701"/>
                </a:lnTo>
                <a:cubicBezTo>
                  <a:pt x="188334" y="79152"/>
                  <a:pt x="179285" y="83286"/>
                  <a:pt x="168369" y="83286"/>
                </a:cubicBezTo>
                <a:cubicBezTo>
                  <a:pt x="155728" y="83286"/>
                  <a:pt x="144907" y="79766"/>
                  <a:pt x="135031" y="74544"/>
                </a:cubicBezTo>
                <a:lnTo>
                  <a:pt x="135031" y="74544"/>
                </a:lnTo>
                <a:cubicBezTo>
                  <a:pt x="144978" y="79459"/>
                  <a:pt x="155870" y="82743"/>
                  <a:pt x="168534" y="82743"/>
                </a:cubicBezTo>
                <a:cubicBezTo>
                  <a:pt x="179379" y="82743"/>
                  <a:pt x="188381" y="78797"/>
                  <a:pt x="196509" y="72701"/>
                </a:cubicBezTo>
                <a:close/>
                <a:moveTo>
                  <a:pt x="195895" y="73906"/>
                </a:moveTo>
                <a:lnTo>
                  <a:pt x="195895" y="73906"/>
                </a:lnTo>
                <a:cubicBezTo>
                  <a:pt x="187814" y="80333"/>
                  <a:pt x="178883" y="84420"/>
                  <a:pt x="168204" y="84420"/>
                </a:cubicBezTo>
                <a:cubicBezTo>
                  <a:pt x="155610" y="84420"/>
                  <a:pt x="144860" y="80735"/>
                  <a:pt x="135054" y="75229"/>
                </a:cubicBezTo>
                <a:lnTo>
                  <a:pt x="135054" y="75229"/>
                </a:lnTo>
                <a:cubicBezTo>
                  <a:pt x="144907" y="80404"/>
                  <a:pt x="155728" y="83877"/>
                  <a:pt x="168369" y="83877"/>
                </a:cubicBezTo>
                <a:cubicBezTo>
                  <a:pt x="179001" y="83877"/>
                  <a:pt x="187862" y="80002"/>
                  <a:pt x="195895" y="73906"/>
                </a:cubicBezTo>
                <a:close/>
                <a:moveTo>
                  <a:pt x="285018" y="0"/>
                </a:moveTo>
                <a:cubicBezTo>
                  <a:pt x="256499" y="0"/>
                  <a:pt x="239133" y="22540"/>
                  <a:pt x="222358" y="44325"/>
                </a:cubicBezTo>
                <a:cubicBezTo>
                  <a:pt x="220278" y="47042"/>
                  <a:pt x="218199" y="49736"/>
                  <a:pt x="216120" y="52358"/>
                </a:cubicBezTo>
                <a:lnTo>
                  <a:pt x="215482" y="53138"/>
                </a:lnTo>
                <a:cubicBezTo>
                  <a:pt x="215269" y="53374"/>
                  <a:pt x="215080" y="53634"/>
                  <a:pt x="214868" y="53870"/>
                </a:cubicBezTo>
                <a:cubicBezTo>
                  <a:pt x="214655" y="54107"/>
                  <a:pt x="214466" y="54319"/>
                  <a:pt x="214277" y="54532"/>
                </a:cubicBezTo>
                <a:lnTo>
                  <a:pt x="213686" y="55170"/>
                </a:lnTo>
                <a:lnTo>
                  <a:pt x="213096" y="55760"/>
                </a:lnTo>
                <a:lnTo>
                  <a:pt x="212505" y="56328"/>
                </a:lnTo>
                <a:lnTo>
                  <a:pt x="211938" y="56824"/>
                </a:lnTo>
                <a:lnTo>
                  <a:pt x="211347" y="57320"/>
                </a:lnTo>
                <a:lnTo>
                  <a:pt x="210757" y="57769"/>
                </a:lnTo>
                <a:lnTo>
                  <a:pt x="210119" y="58194"/>
                </a:lnTo>
                <a:lnTo>
                  <a:pt x="209552" y="58549"/>
                </a:lnTo>
                <a:lnTo>
                  <a:pt x="208961" y="58903"/>
                </a:lnTo>
                <a:lnTo>
                  <a:pt x="208347" y="59234"/>
                </a:lnTo>
                <a:lnTo>
                  <a:pt x="207874" y="59470"/>
                </a:lnTo>
                <a:lnTo>
                  <a:pt x="207331" y="59683"/>
                </a:lnTo>
                <a:lnTo>
                  <a:pt x="206764" y="59895"/>
                </a:lnTo>
                <a:lnTo>
                  <a:pt x="206244" y="60037"/>
                </a:lnTo>
                <a:lnTo>
                  <a:pt x="205700" y="60155"/>
                </a:lnTo>
                <a:cubicBezTo>
                  <a:pt x="205535" y="60202"/>
                  <a:pt x="205346" y="60226"/>
                  <a:pt x="205181" y="60250"/>
                </a:cubicBezTo>
                <a:lnTo>
                  <a:pt x="204661" y="60321"/>
                </a:lnTo>
                <a:lnTo>
                  <a:pt x="203621" y="60321"/>
                </a:lnTo>
                <a:lnTo>
                  <a:pt x="203125" y="60273"/>
                </a:lnTo>
                <a:lnTo>
                  <a:pt x="202605" y="60202"/>
                </a:lnTo>
                <a:lnTo>
                  <a:pt x="202109" y="60084"/>
                </a:lnTo>
                <a:lnTo>
                  <a:pt x="201613" y="59943"/>
                </a:lnTo>
                <a:lnTo>
                  <a:pt x="201140" y="59777"/>
                </a:lnTo>
                <a:lnTo>
                  <a:pt x="200668" y="59564"/>
                </a:lnTo>
                <a:lnTo>
                  <a:pt x="200195" y="59305"/>
                </a:lnTo>
                <a:lnTo>
                  <a:pt x="199723" y="59045"/>
                </a:lnTo>
                <a:cubicBezTo>
                  <a:pt x="196746" y="57013"/>
                  <a:pt x="193650" y="55241"/>
                  <a:pt x="190413" y="53681"/>
                </a:cubicBezTo>
                <a:cubicBezTo>
                  <a:pt x="185144" y="51174"/>
                  <a:pt x="179396" y="49876"/>
                  <a:pt x="173595" y="49876"/>
                </a:cubicBezTo>
                <a:cubicBezTo>
                  <a:pt x="173491" y="49876"/>
                  <a:pt x="173387" y="49876"/>
                  <a:pt x="173283" y="49877"/>
                </a:cubicBezTo>
                <a:cubicBezTo>
                  <a:pt x="163596" y="49877"/>
                  <a:pt x="153862" y="55619"/>
                  <a:pt x="143915" y="63747"/>
                </a:cubicBezTo>
                <a:lnTo>
                  <a:pt x="143159" y="64337"/>
                </a:lnTo>
                <a:lnTo>
                  <a:pt x="142379" y="64904"/>
                </a:lnTo>
                <a:lnTo>
                  <a:pt x="141623" y="65400"/>
                </a:lnTo>
                <a:lnTo>
                  <a:pt x="140843" y="65897"/>
                </a:lnTo>
                <a:cubicBezTo>
                  <a:pt x="140583" y="66038"/>
                  <a:pt x="140347" y="66204"/>
                  <a:pt x="140087" y="66346"/>
                </a:cubicBezTo>
                <a:lnTo>
                  <a:pt x="139284" y="66794"/>
                </a:lnTo>
                <a:lnTo>
                  <a:pt x="138480" y="67196"/>
                </a:lnTo>
                <a:lnTo>
                  <a:pt x="137701" y="67551"/>
                </a:lnTo>
                <a:lnTo>
                  <a:pt x="136921" y="67834"/>
                </a:lnTo>
                <a:lnTo>
                  <a:pt x="136165" y="68118"/>
                </a:lnTo>
                <a:lnTo>
                  <a:pt x="135102" y="68448"/>
                </a:lnTo>
                <a:lnTo>
                  <a:pt x="134582" y="68566"/>
                </a:lnTo>
                <a:lnTo>
                  <a:pt x="133778" y="68732"/>
                </a:lnTo>
                <a:lnTo>
                  <a:pt x="132951" y="68874"/>
                </a:lnTo>
                <a:lnTo>
                  <a:pt x="132172" y="68968"/>
                </a:lnTo>
                <a:lnTo>
                  <a:pt x="131368" y="69015"/>
                </a:lnTo>
                <a:lnTo>
                  <a:pt x="130565" y="69015"/>
                </a:lnTo>
                <a:lnTo>
                  <a:pt x="129762" y="68968"/>
                </a:lnTo>
                <a:lnTo>
                  <a:pt x="128958" y="68897"/>
                </a:lnTo>
                <a:lnTo>
                  <a:pt x="128155" y="68779"/>
                </a:lnTo>
                <a:lnTo>
                  <a:pt x="127352" y="68614"/>
                </a:lnTo>
                <a:lnTo>
                  <a:pt x="126501" y="68401"/>
                </a:lnTo>
                <a:lnTo>
                  <a:pt x="125698" y="68141"/>
                </a:lnTo>
                <a:lnTo>
                  <a:pt x="124895" y="67858"/>
                </a:lnTo>
                <a:lnTo>
                  <a:pt x="124091" y="67503"/>
                </a:lnTo>
                <a:lnTo>
                  <a:pt x="123288" y="67125"/>
                </a:lnTo>
                <a:lnTo>
                  <a:pt x="122414" y="66676"/>
                </a:lnTo>
                <a:lnTo>
                  <a:pt x="121610" y="66180"/>
                </a:lnTo>
                <a:lnTo>
                  <a:pt x="120807" y="65660"/>
                </a:lnTo>
                <a:lnTo>
                  <a:pt x="119956" y="65070"/>
                </a:lnTo>
                <a:cubicBezTo>
                  <a:pt x="115656" y="61762"/>
                  <a:pt x="111474" y="58265"/>
                  <a:pt x="107316" y="54792"/>
                </a:cubicBezTo>
                <a:cubicBezTo>
                  <a:pt x="91793" y="41797"/>
                  <a:pt x="77120" y="29534"/>
                  <a:pt x="58643" y="29534"/>
                </a:cubicBezTo>
                <a:cubicBezTo>
                  <a:pt x="58530" y="29534"/>
                  <a:pt x="58416" y="29533"/>
                  <a:pt x="58302" y="29533"/>
                </a:cubicBezTo>
                <a:cubicBezTo>
                  <a:pt x="42662" y="29533"/>
                  <a:pt x="27433" y="34373"/>
                  <a:pt x="14696" y="43427"/>
                </a:cubicBezTo>
                <a:cubicBezTo>
                  <a:pt x="5033" y="50279"/>
                  <a:pt x="47" y="57249"/>
                  <a:pt x="0" y="57320"/>
                </a:cubicBezTo>
                <a:lnTo>
                  <a:pt x="354" y="57580"/>
                </a:lnTo>
                <a:cubicBezTo>
                  <a:pt x="142" y="57840"/>
                  <a:pt x="24" y="57981"/>
                  <a:pt x="24" y="58005"/>
                </a:cubicBezTo>
                <a:lnTo>
                  <a:pt x="378" y="58289"/>
                </a:lnTo>
                <a:cubicBezTo>
                  <a:pt x="165" y="58525"/>
                  <a:pt x="47" y="58667"/>
                  <a:pt x="24" y="58667"/>
                </a:cubicBezTo>
                <a:lnTo>
                  <a:pt x="402" y="58997"/>
                </a:lnTo>
                <a:cubicBezTo>
                  <a:pt x="165" y="59210"/>
                  <a:pt x="47" y="59352"/>
                  <a:pt x="47" y="59352"/>
                </a:cubicBezTo>
                <a:lnTo>
                  <a:pt x="425" y="59706"/>
                </a:lnTo>
                <a:cubicBezTo>
                  <a:pt x="189" y="59895"/>
                  <a:pt x="71" y="60013"/>
                  <a:pt x="71" y="60037"/>
                </a:cubicBezTo>
                <a:lnTo>
                  <a:pt x="425" y="60391"/>
                </a:lnTo>
                <a:cubicBezTo>
                  <a:pt x="473" y="60344"/>
                  <a:pt x="5434" y="55619"/>
                  <a:pt x="15145" y="50941"/>
                </a:cubicBezTo>
                <a:cubicBezTo>
                  <a:pt x="24076" y="46640"/>
                  <a:pt x="39009" y="41490"/>
                  <a:pt x="59281" y="41490"/>
                </a:cubicBezTo>
                <a:cubicBezTo>
                  <a:pt x="78065" y="41490"/>
                  <a:pt x="93187" y="50350"/>
                  <a:pt x="109182" y="59730"/>
                </a:cubicBezTo>
                <a:cubicBezTo>
                  <a:pt x="110293" y="60391"/>
                  <a:pt x="111403" y="61029"/>
                  <a:pt x="112537" y="61691"/>
                </a:cubicBezTo>
                <a:cubicBezTo>
                  <a:pt x="111687" y="61242"/>
                  <a:pt x="110836" y="60793"/>
                  <a:pt x="109986" y="60368"/>
                </a:cubicBezTo>
                <a:cubicBezTo>
                  <a:pt x="93777" y="51862"/>
                  <a:pt x="78467" y="43829"/>
                  <a:pt x="59423" y="43829"/>
                </a:cubicBezTo>
                <a:cubicBezTo>
                  <a:pt x="39009" y="43829"/>
                  <a:pt x="23958" y="48412"/>
                  <a:pt x="14933" y="52264"/>
                </a:cubicBezTo>
                <a:cubicBezTo>
                  <a:pt x="5151" y="56422"/>
                  <a:pt x="118" y="60651"/>
                  <a:pt x="71" y="60699"/>
                </a:cubicBezTo>
                <a:lnTo>
                  <a:pt x="402" y="61077"/>
                </a:lnTo>
                <a:cubicBezTo>
                  <a:pt x="449" y="61053"/>
                  <a:pt x="5434" y="56847"/>
                  <a:pt x="15145" y="52713"/>
                </a:cubicBezTo>
                <a:cubicBezTo>
                  <a:pt x="24124" y="48861"/>
                  <a:pt x="39080" y="44301"/>
                  <a:pt x="59447" y="44301"/>
                </a:cubicBezTo>
                <a:cubicBezTo>
                  <a:pt x="78349" y="44301"/>
                  <a:pt x="93612" y="52311"/>
                  <a:pt x="109749" y="60793"/>
                </a:cubicBezTo>
                <a:cubicBezTo>
                  <a:pt x="111120" y="61526"/>
                  <a:pt x="112514" y="62234"/>
                  <a:pt x="113884" y="62967"/>
                </a:cubicBezTo>
                <a:cubicBezTo>
                  <a:pt x="112750" y="62447"/>
                  <a:pt x="111640" y="61927"/>
                  <a:pt x="110529" y="61407"/>
                </a:cubicBezTo>
                <a:cubicBezTo>
                  <a:pt x="94179" y="53823"/>
                  <a:pt x="78750" y="46664"/>
                  <a:pt x="59588" y="46664"/>
                </a:cubicBezTo>
                <a:cubicBezTo>
                  <a:pt x="39103" y="46664"/>
                  <a:pt x="24029" y="50657"/>
                  <a:pt x="15003" y="54012"/>
                </a:cubicBezTo>
                <a:cubicBezTo>
                  <a:pt x="5174" y="57651"/>
                  <a:pt x="142" y="61337"/>
                  <a:pt x="95" y="61384"/>
                </a:cubicBezTo>
                <a:lnTo>
                  <a:pt x="402" y="61762"/>
                </a:lnTo>
                <a:cubicBezTo>
                  <a:pt x="449" y="61738"/>
                  <a:pt x="5434" y="58076"/>
                  <a:pt x="15192" y="54461"/>
                </a:cubicBezTo>
                <a:cubicBezTo>
                  <a:pt x="24194" y="51130"/>
                  <a:pt x="39198" y="47137"/>
                  <a:pt x="59588" y="47137"/>
                </a:cubicBezTo>
                <a:cubicBezTo>
                  <a:pt x="78656" y="47137"/>
                  <a:pt x="94037" y="54296"/>
                  <a:pt x="110316" y="61856"/>
                </a:cubicBezTo>
                <a:cubicBezTo>
                  <a:pt x="111947" y="62589"/>
                  <a:pt x="113553" y="63345"/>
                  <a:pt x="115184" y="64101"/>
                </a:cubicBezTo>
                <a:lnTo>
                  <a:pt x="111049" y="62447"/>
                </a:lnTo>
                <a:cubicBezTo>
                  <a:pt x="94581" y="55784"/>
                  <a:pt x="79034" y="49499"/>
                  <a:pt x="59754" y="49499"/>
                </a:cubicBezTo>
                <a:cubicBezTo>
                  <a:pt x="39198" y="49499"/>
                  <a:pt x="24100" y="52925"/>
                  <a:pt x="15027" y="55784"/>
                </a:cubicBezTo>
                <a:cubicBezTo>
                  <a:pt x="5198" y="58879"/>
                  <a:pt x="165" y="62022"/>
                  <a:pt x="118" y="62045"/>
                </a:cubicBezTo>
                <a:lnTo>
                  <a:pt x="378" y="62447"/>
                </a:lnTo>
                <a:cubicBezTo>
                  <a:pt x="567" y="62329"/>
                  <a:pt x="20579" y="49972"/>
                  <a:pt x="59754" y="49972"/>
                </a:cubicBezTo>
                <a:cubicBezTo>
                  <a:pt x="78939" y="49972"/>
                  <a:pt x="94462" y="56257"/>
                  <a:pt x="110883" y="62872"/>
                </a:cubicBezTo>
                <a:cubicBezTo>
                  <a:pt x="112750" y="63628"/>
                  <a:pt x="114617" y="64384"/>
                  <a:pt x="116507" y="65141"/>
                </a:cubicBezTo>
                <a:cubicBezTo>
                  <a:pt x="114853" y="64573"/>
                  <a:pt x="113223" y="64006"/>
                  <a:pt x="111616" y="63463"/>
                </a:cubicBezTo>
                <a:cubicBezTo>
                  <a:pt x="95006" y="57745"/>
                  <a:pt x="79317" y="52358"/>
                  <a:pt x="59919" y="52358"/>
                </a:cubicBezTo>
                <a:cubicBezTo>
                  <a:pt x="20485" y="52358"/>
                  <a:pt x="331" y="62636"/>
                  <a:pt x="142" y="62731"/>
                </a:cubicBezTo>
                <a:lnTo>
                  <a:pt x="354" y="63132"/>
                </a:lnTo>
                <a:cubicBezTo>
                  <a:pt x="543" y="63038"/>
                  <a:pt x="20603" y="52831"/>
                  <a:pt x="59919" y="52831"/>
                </a:cubicBezTo>
                <a:cubicBezTo>
                  <a:pt x="79223" y="52831"/>
                  <a:pt x="94888" y="58194"/>
                  <a:pt x="111451" y="63888"/>
                </a:cubicBezTo>
                <a:cubicBezTo>
                  <a:pt x="113530" y="64597"/>
                  <a:pt x="115633" y="65330"/>
                  <a:pt x="117735" y="66038"/>
                </a:cubicBezTo>
                <a:cubicBezTo>
                  <a:pt x="115869" y="65519"/>
                  <a:pt x="114002" y="64975"/>
                  <a:pt x="112159" y="64455"/>
                </a:cubicBezTo>
                <a:cubicBezTo>
                  <a:pt x="95408" y="59706"/>
                  <a:pt x="79577" y="55241"/>
                  <a:pt x="60085" y="55241"/>
                </a:cubicBezTo>
                <a:cubicBezTo>
                  <a:pt x="20556" y="55241"/>
                  <a:pt x="354" y="63321"/>
                  <a:pt x="165" y="63416"/>
                </a:cubicBezTo>
                <a:lnTo>
                  <a:pt x="331" y="63817"/>
                </a:lnTo>
                <a:cubicBezTo>
                  <a:pt x="520" y="63747"/>
                  <a:pt x="20650" y="55666"/>
                  <a:pt x="60085" y="55666"/>
                </a:cubicBezTo>
                <a:cubicBezTo>
                  <a:pt x="79530" y="55666"/>
                  <a:pt x="95313" y="60132"/>
                  <a:pt x="112041" y="64881"/>
                </a:cubicBezTo>
                <a:cubicBezTo>
                  <a:pt x="114333" y="65542"/>
                  <a:pt x="116649" y="66180"/>
                  <a:pt x="118964" y="66842"/>
                </a:cubicBezTo>
                <a:cubicBezTo>
                  <a:pt x="116861" y="66369"/>
                  <a:pt x="114782" y="65897"/>
                  <a:pt x="112703" y="65448"/>
                </a:cubicBezTo>
                <a:cubicBezTo>
                  <a:pt x="95809" y="61644"/>
                  <a:pt x="79861" y="58076"/>
                  <a:pt x="60226" y="58076"/>
                </a:cubicBezTo>
                <a:cubicBezTo>
                  <a:pt x="20603" y="58076"/>
                  <a:pt x="378" y="64030"/>
                  <a:pt x="189" y="64101"/>
                </a:cubicBezTo>
                <a:lnTo>
                  <a:pt x="307" y="64503"/>
                </a:lnTo>
                <a:cubicBezTo>
                  <a:pt x="496" y="64432"/>
                  <a:pt x="20674" y="58501"/>
                  <a:pt x="60226" y="58501"/>
                </a:cubicBezTo>
                <a:cubicBezTo>
                  <a:pt x="79813" y="58501"/>
                  <a:pt x="95738" y="62069"/>
                  <a:pt x="112608" y="65849"/>
                </a:cubicBezTo>
                <a:cubicBezTo>
                  <a:pt x="115113" y="66416"/>
                  <a:pt x="117617" y="66960"/>
                  <a:pt x="120169" y="67527"/>
                </a:cubicBezTo>
                <a:cubicBezTo>
                  <a:pt x="117830" y="67149"/>
                  <a:pt x="115538" y="66771"/>
                  <a:pt x="113246" y="66393"/>
                </a:cubicBezTo>
                <a:cubicBezTo>
                  <a:pt x="96211" y="63581"/>
                  <a:pt x="80144" y="60911"/>
                  <a:pt x="60368" y="60911"/>
                </a:cubicBezTo>
                <a:cubicBezTo>
                  <a:pt x="20650" y="60935"/>
                  <a:pt x="402" y="64739"/>
                  <a:pt x="213" y="64786"/>
                </a:cubicBezTo>
                <a:lnTo>
                  <a:pt x="307" y="65188"/>
                </a:lnTo>
                <a:cubicBezTo>
                  <a:pt x="496" y="65141"/>
                  <a:pt x="20721" y="61337"/>
                  <a:pt x="60415" y="61337"/>
                </a:cubicBezTo>
                <a:cubicBezTo>
                  <a:pt x="80121" y="61337"/>
                  <a:pt x="96187" y="64006"/>
                  <a:pt x="113199" y="66818"/>
                </a:cubicBezTo>
                <a:cubicBezTo>
                  <a:pt x="115892" y="67267"/>
                  <a:pt x="118610" y="67692"/>
                  <a:pt x="121350" y="68141"/>
                </a:cubicBezTo>
                <a:cubicBezTo>
                  <a:pt x="118822" y="67881"/>
                  <a:pt x="116318" y="67621"/>
                  <a:pt x="113813" y="67338"/>
                </a:cubicBezTo>
                <a:cubicBezTo>
                  <a:pt x="96660" y="65519"/>
                  <a:pt x="80451" y="63794"/>
                  <a:pt x="60557" y="63794"/>
                </a:cubicBezTo>
                <a:cubicBezTo>
                  <a:pt x="20721" y="63794"/>
                  <a:pt x="449" y="65471"/>
                  <a:pt x="236" y="65471"/>
                </a:cubicBezTo>
                <a:lnTo>
                  <a:pt x="260" y="65873"/>
                </a:lnTo>
                <a:cubicBezTo>
                  <a:pt x="449" y="65849"/>
                  <a:pt x="20721" y="64172"/>
                  <a:pt x="60557" y="64172"/>
                </a:cubicBezTo>
                <a:cubicBezTo>
                  <a:pt x="80404" y="64172"/>
                  <a:pt x="96613" y="65897"/>
                  <a:pt x="113766" y="67716"/>
                </a:cubicBezTo>
                <a:cubicBezTo>
                  <a:pt x="116649" y="68023"/>
                  <a:pt x="119555" y="68330"/>
                  <a:pt x="122485" y="68637"/>
                </a:cubicBezTo>
                <a:lnTo>
                  <a:pt x="114357" y="68259"/>
                </a:lnTo>
                <a:cubicBezTo>
                  <a:pt x="97818" y="67456"/>
                  <a:pt x="80711" y="66629"/>
                  <a:pt x="60722" y="66629"/>
                </a:cubicBezTo>
                <a:cubicBezTo>
                  <a:pt x="20769" y="66629"/>
                  <a:pt x="449" y="66157"/>
                  <a:pt x="236" y="66157"/>
                </a:cubicBezTo>
                <a:lnTo>
                  <a:pt x="236" y="66535"/>
                </a:lnTo>
                <a:cubicBezTo>
                  <a:pt x="449" y="66535"/>
                  <a:pt x="20769" y="67007"/>
                  <a:pt x="60722" y="67007"/>
                </a:cubicBezTo>
                <a:cubicBezTo>
                  <a:pt x="80711" y="67007"/>
                  <a:pt x="97818" y="67834"/>
                  <a:pt x="114357" y="68637"/>
                </a:cubicBezTo>
                <a:cubicBezTo>
                  <a:pt x="117405" y="68779"/>
                  <a:pt x="120500" y="68921"/>
                  <a:pt x="123619" y="69063"/>
                </a:cubicBezTo>
                <a:lnTo>
                  <a:pt x="114924" y="69157"/>
                </a:lnTo>
                <a:cubicBezTo>
                  <a:pt x="98243" y="69323"/>
                  <a:pt x="80995" y="69488"/>
                  <a:pt x="60888" y="69488"/>
                </a:cubicBezTo>
                <a:cubicBezTo>
                  <a:pt x="20839" y="69488"/>
                  <a:pt x="473" y="66865"/>
                  <a:pt x="284" y="66842"/>
                </a:cubicBezTo>
                <a:lnTo>
                  <a:pt x="236" y="67196"/>
                </a:lnTo>
                <a:cubicBezTo>
                  <a:pt x="425" y="67220"/>
                  <a:pt x="20816" y="69842"/>
                  <a:pt x="60888" y="69842"/>
                </a:cubicBezTo>
                <a:cubicBezTo>
                  <a:pt x="81018" y="69842"/>
                  <a:pt x="98266" y="69677"/>
                  <a:pt x="114924" y="69512"/>
                </a:cubicBezTo>
                <a:lnTo>
                  <a:pt x="124729" y="69417"/>
                </a:lnTo>
                <a:lnTo>
                  <a:pt x="124729" y="69417"/>
                </a:lnTo>
                <a:lnTo>
                  <a:pt x="115491" y="70031"/>
                </a:lnTo>
                <a:cubicBezTo>
                  <a:pt x="98668" y="71165"/>
                  <a:pt x="81278" y="72347"/>
                  <a:pt x="61030" y="72347"/>
                </a:cubicBezTo>
                <a:cubicBezTo>
                  <a:pt x="20863" y="72347"/>
                  <a:pt x="473" y="67574"/>
                  <a:pt x="284" y="67527"/>
                </a:cubicBezTo>
                <a:lnTo>
                  <a:pt x="189" y="67858"/>
                </a:lnTo>
                <a:cubicBezTo>
                  <a:pt x="402" y="67929"/>
                  <a:pt x="20816" y="72678"/>
                  <a:pt x="61030" y="72678"/>
                </a:cubicBezTo>
                <a:cubicBezTo>
                  <a:pt x="81302" y="72678"/>
                  <a:pt x="98692" y="71496"/>
                  <a:pt x="115514" y="70362"/>
                </a:cubicBezTo>
                <a:cubicBezTo>
                  <a:pt x="118751" y="70150"/>
                  <a:pt x="122012" y="69937"/>
                  <a:pt x="125296" y="69724"/>
                </a:cubicBezTo>
                <a:lnTo>
                  <a:pt x="125320" y="69748"/>
                </a:lnTo>
                <a:cubicBezTo>
                  <a:pt x="122201" y="70126"/>
                  <a:pt x="119129" y="70504"/>
                  <a:pt x="116058" y="70882"/>
                </a:cubicBezTo>
                <a:cubicBezTo>
                  <a:pt x="99117" y="73008"/>
                  <a:pt x="81585" y="75182"/>
                  <a:pt x="61195" y="75182"/>
                </a:cubicBezTo>
                <a:cubicBezTo>
                  <a:pt x="20934" y="75182"/>
                  <a:pt x="496" y="68307"/>
                  <a:pt x="307" y="68236"/>
                </a:cubicBezTo>
                <a:lnTo>
                  <a:pt x="189" y="68519"/>
                </a:lnTo>
                <a:cubicBezTo>
                  <a:pt x="402" y="68590"/>
                  <a:pt x="20863" y="75489"/>
                  <a:pt x="61195" y="75489"/>
                </a:cubicBezTo>
                <a:cubicBezTo>
                  <a:pt x="81585" y="75489"/>
                  <a:pt x="99141" y="73316"/>
                  <a:pt x="116105" y="71189"/>
                </a:cubicBezTo>
                <a:cubicBezTo>
                  <a:pt x="119271" y="70787"/>
                  <a:pt x="122485" y="70386"/>
                  <a:pt x="125722" y="70008"/>
                </a:cubicBezTo>
                <a:lnTo>
                  <a:pt x="125792" y="70055"/>
                </a:lnTo>
                <a:cubicBezTo>
                  <a:pt x="122721" y="70598"/>
                  <a:pt x="119649" y="71142"/>
                  <a:pt x="116649" y="71709"/>
                </a:cubicBezTo>
                <a:cubicBezTo>
                  <a:pt x="99542" y="74804"/>
                  <a:pt x="81869" y="78041"/>
                  <a:pt x="61360" y="78041"/>
                </a:cubicBezTo>
                <a:cubicBezTo>
                  <a:pt x="20981" y="78041"/>
                  <a:pt x="520" y="69015"/>
                  <a:pt x="307" y="68921"/>
                </a:cubicBezTo>
                <a:lnTo>
                  <a:pt x="165" y="69204"/>
                </a:lnTo>
                <a:cubicBezTo>
                  <a:pt x="378" y="69299"/>
                  <a:pt x="20887" y="78372"/>
                  <a:pt x="61337" y="78372"/>
                </a:cubicBezTo>
                <a:cubicBezTo>
                  <a:pt x="81893" y="78372"/>
                  <a:pt x="99566" y="75135"/>
                  <a:pt x="116672" y="72040"/>
                </a:cubicBezTo>
                <a:cubicBezTo>
                  <a:pt x="119815" y="71449"/>
                  <a:pt x="122957" y="70882"/>
                  <a:pt x="126147" y="70339"/>
                </a:cubicBezTo>
                <a:lnTo>
                  <a:pt x="126241" y="70409"/>
                </a:lnTo>
                <a:cubicBezTo>
                  <a:pt x="123217" y="71095"/>
                  <a:pt x="120193" y="71827"/>
                  <a:pt x="117192" y="72536"/>
                </a:cubicBezTo>
                <a:cubicBezTo>
                  <a:pt x="99968" y="76647"/>
                  <a:pt x="82153" y="80900"/>
                  <a:pt x="61502" y="80900"/>
                </a:cubicBezTo>
                <a:cubicBezTo>
                  <a:pt x="21028" y="80900"/>
                  <a:pt x="520" y="69724"/>
                  <a:pt x="307" y="69630"/>
                </a:cubicBezTo>
                <a:lnTo>
                  <a:pt x="165" y="69866"/>
                </a:lnTo>
                <a:cubicBezTo>
                  <a:pt x="378" y="69984"/>
                  <a:pt x="20934" y="81183"/>
                  <a:pt x="61502" y="81183"/>
                </a:cubicBezTo>
                <a:cubicBezTo>
                  <a:pt x="82176" y="81183"/>
                  <a:pt x="100038" y="76931"/>
                  <a:pt x="117263" y="72819"/>
                </a:cubicBezTo>
                <a:cubicBezTo>
                  <a:pt x="120358" y="72087"/>
                  <a:pt x="123453" y="71331"/>
                  <a:pt x="126572" y="70622"/>
                </a:cubicBezTo>
                <a:lnTo>
                  <a:pt x="126714" y="70717"/>
                </a:lnTo>
                <a:cubicBezTo>
                  <a:pt x="123713" y="71567"/>
                  <a:pt x="120736" y="72441"/>
                  <a:pt x="117783" y="73316"/>
                </a:cubicBezTo>
                <a:cubicBezTo>
                  <a:pt x="100417" y="78443"/>
                  <a:pt x="82460" y="83759"/>
                  <a:pt x="61668" y="83759"/>
                </a:cubicBezTo>
                <a:cubicBezTo>
                  <a:pt x="40450" y="83759"/>
                  <a:pt x="24903" y="80097"/>
                  <a:pt x="15594" y="77025"/>
                </a:cubicBezTo>
                <a:cubicBezTo>
                  <a:pt x="5505" y="73717"/>
                  <a:pt x="378" y="70339"/>
                  <a:pt x="307" y="70315"/>
                </a:cubicBezTo>
                <a:lnTo>
                  <a:pt x="165" y="70551"/>
                </a:lnTo>
                <a:cubicBezTo>
                  <a:pt x="213" y="70575"/>
                  <a:pt x="5387" y="73954"/>
                  <a:pt x="15500" y="77285"/>
                </a:cubicBezTo>
                <a:cubicBezTo>
                  <a:pt x="24832" y="80357"/>
                  <a:pt x="40403" y="84019"/>
                  <a:pt x="61668" y="84019"/>
                </a:cubicBezTo>
                <a:cubicBezTo>
                  <a:pt x="82483" y="84019"/>
                  <a:pt x="100487" y="78703"/>
                  <a:pt x="117854" y="73575"/>
                </a:cubicBezTo>
                <a:cubicBezTo>
                  <a:pt x="120949" y="72678"/>
                  <a:pt x="123973" y="71780"/>
                  <a:pt x="127021" y="70929"/>
                </a:cubicBezTo>
                <a:lnTo>
                  <a:pt x="127186" y="71047"/>
                </a:lnTo>
                <a:cubicBezTo>
                  <a:pt x="124257" y="72040"/>
                  <a:pt x="121327" y="73056"/>
                  <a:pt x="118373" y="74095"/>
                </a:cubicBezTo>
                <a:cubicBezTo>
                  <a:pt x="100865" y="80262"/>
                  <a:pt x="82767" y="86618"/>
                  <a:pt x="61833" y="86618"/>
                </a:cubicBezTo>
                <a:cubicBezTo>
                  <a:pt x="40568" y="86618"/>
                  <a:pt x="24974" y="82365"/>
                  <a:pt x="15641" y="78821"/>
                </a:cubicBezTo>
                <a:cubicBezTo>
                  <a:pt x="5529" y="74946"/>
                  <a:pt x="378" y="71047"/>
                  <a:pt x="331" y="71000"/>
                </a:cubicBezTo>
                <a:lnTo>
                  <a:pt x="165" y="71213"/>
                </a:lnTo>
                <a:cubicBezTo>
                  <a:pt x="213" y="71236"/>
                  <a:pt x="5387" y="75182"/>
                  <a:pt x="15523" y="79033"/>
                </a:cubicBezTo>
                <a:cubicBezTo>
                  <a:pt x="24880" y="82601"/>
                  <a:pt x="40497" y="86854"/>
                  <a:pt x="61833" y="86854"/>
                </a:cubicBezTo>
                <a:cubicBezTo>
                  <a:pt x="82790" y="86854"/>
                  <a:pt x="100913" y="80498"/>
                  <a:pt x="118444" y="74332"/>
                </a:cubicBezTo>
                <a:cubicBezTo>
                  <a:pt x="121469" y="73268"/>
                  <a:pt x="124446" y="72229"/>
                  <a:pt x="127446" y="71213"/>
                </a:cubicBezTo>
                <a:lnTo>
                  <a:pt x="127635" y="71331"/>
                </a:lnTo>
                <a:cubicBezTo>
                  <a:pt x="124753" y="72465"/>
                  <a:pt x="121870" y="73646"/>
                  <a:pt x="118964" y="74828"/>
                </a:cubicBezTo>
                <a:cubicBezTo>
                  <a:pt x="101314" y="82034"/>
                  <a:pt x="83050" y="89453"/>
                  <a:pt x="61998" y="89453"/>
                </a:cubicBezTo>
                <a:cubicBezTo>
                  <a:pt x="40663" y="89453"/>
                  <a:pt x="25021" y="84633"/>
                  <a:pt x="15665" y="80569"/>
                </a:cubicBezTo>
                <a:cubicBezTo>
                  <a:pt x="5529" y="76198"/>
                  <a:pt x="378" y="71733"/>
                  <a:pt x="331" y="71709"/>
                </a:cubicBezTo>
                <a:lnTo>
                  <a:pt x="165" y="71874"/>
                </a:lnTo>
                <a:cubicBezTo>
                  <a:pt x="213" y="71922"/>
                  <a:pt x="5387" y="76387"/>
                  <a:pt x="15570" y="80805"/>
                </a:cubicBezTo>
                <a:cubicBezTo>
                  <a:pt x="24951" y="84869"/>
                  <a:pt x="40616" y="89713"/>
                  <a:pt x="61998" y="89713"/>
                </a:cubicBezTo>
                <a:cubicBezTo>
                  <a:pt x="83098" y="89713"/>
                  <a:pt x="101385" y="82247"/>
                  <a:pt x="119059" y="75064"/>
                </a:cubicBezTo>
                <a:cubicBezTo>
                  <a:pt x="122012" y="73835"/>
                  <a:pt x="124965" y="72654"/>
                  <a:pt x="127872" y="71520"/>
                </a:cubicBezTo>
                <a:lnTo>
                  <a:pt x="128084" y="71638"/>
                </a:lnTo>
                <a:cubicBezTo>
                  <a:pt x="125249" y="72914"/>
                  <a:pt x="122414" y="74213"/>
                  <a:pt x="119555" y="75560"/>
                </a:cubicBezTo>
                <a:cubicBezTo>
                  <a:pt x="101763" y="83782"/>
                  <a:pt x="83358" y="92312"/>
                  <a:pt x="62164" y="92312"/>
                </a:cubicBezTo>
                <a:cubicBezTo>
                  <a:pt x="40757" y="92312"/>
                  <a:pt x="25092" y="86901"/>
                  <a:pt x="15712" y="82341"/>
                </a:cubicBezTo>
                <a:cubicBezTo>
                  <a:pt x="5552" y="77427"/>
                  <a:pt x="378" y="72441"/>
                  <a:pt x="331" y="72394"/>
                </a:cubicBezTo>
                <a:lnTo>
                  <a:pt x="165" y="72560"/>
                </a:lnTo>
                <a:cubicBezTo>
                  <a:pt x="213" y="72607"/>
                  <a:pt x="5411" y="77616"/>
                  <a:pt x="15594" y="82554"/>
                </a:cubicBezTo>
                <a:cubicBezTo>
                  <a:pt x="24998" y="87114"/>
                  <a:pt x="40710" y="92548"/>
                  <a:pt x="62164" y="92548"/>
                </a:cubicBezTo>
                <a:cubicBezTo>
                  <a:pt x="83405" y="92548"/>
                  <a:pt x="101834" y="83995"/>
                  <a:pt x="119649" y="75749"/>
                </a:cubicBezTo>
                <a:cubicBezTo>
                  <a:pt x="122555" y="74402"/>
                  <a:pt x="125438" y="73079"/>
                  <a:pt x="128297" y="71780"/>
                </a:cubicBezTo>
                <a:lnTo>
                  <a:pt x="128533" y="71945"/>
                </a:lnTo>
                <a:cubicBezTo>
                  <a:pt x="125769" y="73339"/>
                  <a:pt x="122957" y="74780"/>
                  <a:pt x="120145" y="76245"/>
                </a:cubicBezTo>
                <a:cubicBezTo>
                  <a:pt x="102212" y="85555"/>
                  <a:pt x="83641" y="95171"/>
                  <a:pt x="62306" y="95171"/>
                </a:cubicBezTo>
                <a:cubicBezTo>
                  <a:pt x="40852" y="95171"/>
                  <a:pt x="25140" y="89170"/>
                  <a:pt x="15736" y="84113"/>
                </a:cubicBezTo>
                <a:cubicBezTo>
                  <a:pt x="5552" y="78655"/>
                  <a:pt x="378" y="73127"/>
                  <a:pt x="307" y="73079"/>
                </a:cubicBezTo>
                <a:lnTo>
                  <a:pt x="165" y="73221"/>
                </a:lnTo>
                <a:cubicBezTo>
                  <a:pt x="213" y="73268"/>
                  <a:pt x="5411" y="78821"/>
                  <a:pt x="15641" y="84302"/>
                </a:cubicBezTo>
                <a:cubicBezTo>
                  <a:pt x="25045" y="89359"/>
                  <a:pt x="40805" y="95384"/>
                  <a:pt x="62306" y="95384"/>
                </a:cubicBezTo>
                <a:cubicBezTo>
                  <a:pt x="83688" y="95384"/>
                  <a:pt x="102259" y="85744"/>
                  <a:pt x="120240" y="76434"/>
                </a:cubicBezTo>
                <a:cubicBezTo>
                  <a:pt x="123075" y="74946"/>
                  <a:pt x="125911" y="73481"/>
                  <a:pt x="128722" y="72063"/>
                </a:cubicBezTo>
                <a:lnTo>
                  <a:pt x="128982" y="72229"/>
                </a:lnTo>
                <a:cubicBezTo>
                  <a:pt x="126241" y="73765"/>
                  <a:pt x="123501" y="75324"/>
                  <a:pt x="120736" y="76907"/>
                </a:cubicBezTo>
                <a:cubicBezTo>
                  <a:pt x="102638" y="87279"/>
                  <a:pt x="83948" y="98030"/>
                  <a:pt x="62447" y="98030"/>
                </a:cubicBezTo>
                <a:cubicBezTo>
                  <a:pt x="40970" y="98030"/>
                  <a:pt x="25210" y="91438"/>
                  <a:pt x="15783" y="85885"/>
                </a:cubicBezTo>
                <a:cubicBezTo>
                  <a:pt x="5552" y="79908"/>
                  <a:pt x="378" y="73835"/>
                  <a:pt x="307" y="73765"/>
                </a:cubicBezTo>
                <a:lnTo>
                  <a:pt x="165" y="73883"/>
                </a:lnTo>
                <a:cubicBezTo>
                  <a:pt x="213" y="73954"/>
                  <a:pt x="5434" y="80049"/>
                  <a:pt x="15665" y="86051"/>
                </a:cubicBezTo>
                <a:cubicBezTo>
                  <a:pt x="25116" y="91603"/>
                  <a:pt x="40899" y="98219"/>
                  <a:pt x="62471" y="98219"/>
                </a:cubicBezTo>
                <a:cubicBezTo>
                  <a:pt x="84043" y="98219"/>
                  <a:pt x="102732" y="87468"/>
                  <a:pt x="120854" y="77096"/>
                </a:cubicBezTo>
                <a:cubicBezTo>
                  <a:pt x="123642" y="75489"/>
                  <a:pt x="126407" y="73906"/>
                  <a:pt x="129171" y="72370"/>
                </a:cubicBezTo>
                <a:lnTo>
                  <a:pt x="129431" y="72536"/>
                </a:lnTo>
                <a:cubicBezTo>
                  <a:pt x="126761" y="74166"/>
                  <a:pt x="124068" y="75867"/>
                  <a:pt x="121350" y="77545"/>
                </a:cubicBezTo>
                <a:cubicBezTo>
                  <a:pt x="103110" y="89028"/>
                  <a:pt x="84255" y="100889"/>
                  <a:pt x="62636" y="100889"/>
                </a:cubicBezTo>
                <a:cubicBezTo>
                  <a:pt x="41017" y="100889"/>
                  <a:pt x="25258" y="93682"/>
                  <a:pt x="15807" y="87657"/>
                </a:cubicBezTo>
                <a:cubicBezTo>
                  <a:pt x="5576" y="81136"/>
                  <a:pt x="354" y="74521"/>
                  <a:pt x="307" y="74450"/>
                </a:cubicBezTo>
                <a:lnTo>
                  <a:pt x="165" y="74568"/>
                </a:lnTo>
                <a:cubicBezTo>
                  <a:pt x="236" y="74639"/>
                  <a:pt x="5434" y="81254"/>
                  <a:pt x="15712" y="87799"/>
                </a:cubicBezTo>
                <a:cubicBezTo>
                  <a:pt x="21784" y="91674"/>
                  <a:pt x="28329" y="94746"/>
                  <a:pt x="35205" y="96919"/>
                </a:cubicBezTo>
                <a:cubicBezTo>
                  <a:pt x="43991" y="99661"/>
                  <a:pt x="53173" y="101054"/>
                  <a:pt x="62380" y="101054"/>
                </a:cubicBezTo>
                <a:cubicBezTo>
                  <a:pt x="62458" y="101054"/>
                  <a:pt x="62535" y="101054"/>
                  <a:pt x="62613" y="101054"/>
                </a:cubicBezTo>
                <a:cubicBezTo>
                  <a:pt x="84303" y="101054"/>
                  <a:pt x="103181" y="89170"/>
                  <a:pt x="121445" y="77710"/>
                </a:cubicBezTo>
                <a:cubicBezTo>
                  <a:pt x="124186" y="75985"/>
                  <a:pt x="126879" y="74284"/>
                  <a:pt x="129596" y="72630"/>
                </a:cubicBezTo>
                <a:cubicBezTo>
                  <a:pt x="129691" y="72678"/>
                  <a:pt x="129785" y="72749"/>
                  <a:pt x="129880" y="72796"/>
                </a:cubicBezTo>
                <a:cubicBezTo>
                  <a:pt x="127257" y="74544"/>
                  <a:pt x="124635" y="76340"/>
                  <a:pt x="121965" y="78183"/>
                </a:cubicBezTo>
                <a:cubicBezTo>
                  <a:pt x="103583" y="90729"/>
                  <a:pt x="84563" y="103724"/>
                  <a:pt x="62778" y="103724"/>
                </a:cubicBezTo>
                <a:cubicBezTo>
                  <a:pt x="41135" y="103724"/>
                  <a:pt x="25305" y="95951"/>
                  <a:pt x="15830" y="89429"/>
                </a:cubicBezTo>
                <a:cubicBezTo>
                  <a:pt x="5576" y="82365"/>
                  <a:pt x="354" y="75229"/>
                  <a:pt x="307" y="75135"/>
                </a:cubicBezTo>
                <a:lnTo>
                  <a:pt x="165" y="75229"/>
                </a:lnTo>
                <a:cubicBezTo>
                  <a:pt x="213" y="75300"/>
                  <a:pt x="5458" y="82483"/>
                  <a:pt x="15736" y="89571"/>
                </a:cubicBezTo>
                <a:cubicBezTo>
                  <a:pt x="21784" y="93730"/>
                  <a:pt x="28353" y="97037"/>
                  <a:pt x="35299" y="99400"/>
                </a:cubicBezTo>
                <a:cubicBezTo>
                  <a:pt x="44068" y="102378"/>
                  <a:pt x="53279" y="103890"/>
                  <a:pt x="62562" y="103890"/>
                </a:cubicBezTo>
                <a:cubicBezTo>
                  <a:pt x="62634" y="103890"/>
                  <a:pt x="62706" y="103890"/>
                  <a:pt x="62778" y="103889"/>
                </a:cubicBezTo>
                <a:cubicBezTo>
                  <a:pt x="84610" y="103889"/>
                  <a:pt x="103630" y="90894"/>
                  <a:pt x="122036" y="78301"/>
                </a:cubicBezTo>
                <a:cubicBezTo>
                  <a:pt x="124729" y="76482"/>
                  <a:pt x="127375" y="74662"/>
                  <a:pt x="130022" y="72914"/>
                </a:cubicBezTo>
                <a:lnTo>
                  <a:pt x="130305" y="73103"/>
                </a:lnTo>
                <a:cubicBezTo>
                  <a:pt x="127753" y="74946"/>
                  <a:pt x="125178" y="76836"/>
                  <a:pt x="122555" y="78773"/>
                </a:cubicBezTo>
                <a:cubicBezTo>
                  <a:pt x="104032" y="92454"/>
                  <a:pt x="84846" y="106583"/>
                  <a:pt x="62943" y="106583"/>
                </a:cubicBezTo>
                <a:cubicBezTo>
                  <a:pt x="41230" y="106583"/>
                  <a:pt x="25352" y="98219"/>
                  <a:pt x="15854" y="91201"/>
                </a:cubicBezTo>
                <a:cubicBezTo>
                  <a:pt x="5576" y="83617"/>
                  <a:pt x="354" y="75915"/>
                  <a:pt x="307" y="75844"/>
                </a:cubicBezTo>
                <a:lnTo>
                  <a:pt x="189" y="75915"/>
                </a:lnTo>
                <a:cubicBezTo>
                  <a:pt x="236" y="75985"/>
                  <a:pt x="5458" y="83712"/>
                  <a:pt x="15783" y="91320"/>
                </a:cubicBezTo>
                <a:cubicBezTo>
                  <a:pt x="21784" y="95762"/>
                  <a:pt x="28377" y="99329"/>
                  <a:pt x="35370" y="101905"/>
                </a:cubicBezTo>
                <a:cubicBezTo>
                  <a:pt x="44144" y="105095"/>
                  <a:pt x="53406" y="106725"/>
                  <a:pt x="62742" y="106725"/>
                </a:cubicBezTo>
                <a:cubicBezTo>
                  <a:pt x="62809" y="106725"/>
                  <a:pt x="62876" y="106725"/>
                  <a:pt x="62943" y="106725"/>
                </a:cubicBezTo>
                <a:cubicBezTo>
                  <a:pt x="84917" y="106725"/>
                  <a:pt x="104102" y="92572"/>
                  <a:pt x="122650" y="78868"/>
                </a:cubicBezTo>
                <a:cubicBezTo>
                  <a:pt x="125273" y="76954"/>
                  <a:pt x="127872" y="75040"/>
                  <a:pt x="130447" y="73174"/>
                </a:cubicBezTo>
                <a:lnTo>
                  <a:pt x="130778" y="73363"/>
                </a:lnTo>
                <a:cubicBezTo>
                  <a:pt x="128250" y="75324"/>
                  <a:pt x="125745" y="77309"/>
                  <a:pt x="123193" y="79341"/>
                </a:cubicBezTo>
                <a:cubicBezTo>
                  <a:pt x="104504" y="94131"/>
                  <a:pt x="85177" y="109442"/>
                  <a:pt x="63109" y="109442"/>
                </a:cubicBezTo>
                <a:cubicBezTo>
                  <a:pt x="41324" y="109442"/>
                  <a:pt x="25423" y="100487"/>
                  <a:pt x="15901" y="92974"/>
                </a:cubicBezTo>
                <a:cubicBezTo>
                  <a:pt x="5576" y="84846"/>
                  <a:pt x="354" y="76600"/>
                  <a:pt x="307" y="76529"/>
                </a:cubicBezTo>
                <a:lnTo>
                  <a:pt x="189" y="76576"/>
                </a:lnTo>
                <a:cubicBezTo>
                  <a:pt x="236" y="76671"/>
                  <a:pt x="5482" y="84917"/>
                  <a:pt x="15830" y="93068"/>
                </a:cubicBezTo>
                <a:cubicBezTo>
                  <a:pt x="21784" y="97793"/>
                  <a:pt x="28400" y="101621"/>
                  <a:pt x="35465" y="104409"/>
                </a:cubicBezTo>
                <a:cubicBezTo>
                  <a:pt x="44219" y="107836"/>
                  <a:pt x="53533" y="109584"/>
                  <a:pt x="62920" y="109584"/>
                </a:cubicBezTo>
                <a:cubicBezTo>
                  <a:pt x="62983" y="109584"/>
                  <a:pt x="63046" y="109584"/>
                  <a:pt x="63109" y="109584"/>
                </a:cubicBezTo>
                <a:cubicBezTo>
                  <a:pt x="85224" y="109584"/>
                  <a:pt x="104575" y="94249"/>
                  <a:pt x="123264" y="79459"/>
                </a:cubicBezTo>
                <a:cubicBezTo>
                  <a:pt x="125840" y="77427"/>
                  <a:pt x="128368" y="75418"/>
                  <a:pt x="130896" y="73457"/>
                </a:cubicBezTo>
                <a:cubicBezTo>
                  <a:pt x="130990" y="73528"/>
                  <a:pt x="131109" y="73599"/>
                  <a:pt x="131227" y="73670"/>
                </a:cubicBezTo>
                <a:cubicBezTo>
                  <a:pt x="128769" y="75702"/>
                  <a:pt x="126312" y="77781"/>
                  <a:pt x="123808" y="79884"/>
                </a:cubicBezTo>
                <a:cubicBezTo>
                  <a:pt x="104977" y="95832"/>
                  <a:pt x="85484" y="112301"/>
                  <a:pt x="63274" y="112301"/>
                </a:cubicBezTo>
                <a:cubicBezTo>
                  <a:pt x="41442" y="112301"/>
                  <a:pt x="25494" y="102779"/>
                  <a:pt x="15949" y="94769"/>
                </a:cubicBezTo>
                <a:cubicBezTo>
                  <a:pt x="5600" y="86098"/>
                  <a:pt x="354" y="77309"/>
                  <a:pt x="284" y="77214"/>
                </a:cubicBezTo>
                <a:lnTo>
                  <a:pt x="189" y="77285"/>
                </a:lnTo>
                <a:cubicBezTo>
                  <a:pt x="236" y="77356"/>
                  <a:pt x="5505" y="86169"/>
                  <a:pt x="15854" y="94840"/>
                </a:cubicBezTo>
                <a:cubicBezTo>
                  <a:pt x="21784" y="99849"/>
                  <a:pt x="28424" y="103913"/>
                  <a:pt x="35559" y="106914"/>
                </a:cubicBezTo>
                <a:cubicBezTo>
                  <a:pt x="44240" y="110531"/>
                  <a:pt x="53520" y="112396"/>
                  <a:pt x="62921" y="112396"/>
                </a:cubicBezTo>
                <a:cubicBezTo>
                  <a:pt x="63039" y="112396"/>
                  <a:pt x="63157" y="112396"/>
                  <a:pt x="63274" y="112395"/>
                </a:cubicBezTo>
                <a:cubicBezTo>
                  <a:pt x="73245" y="112395"/>
                  <a:pt x="83594" y="109040"/>
                  <a:pt x="94935" y="102094"/>
                </a:cubicBezTo>
                <a:cubicBezTo>
                  <a:pt x="104977" y="95951"/>
                  <a:pt x="114593" y="87823"/>
                  <a:pt x="123879" y="79955"/>
                </a:cubicBezTo>
                <a:cubicBezTo>
                  <a:pt x="126383" y="77828"/>
                  <a:pt x="128840" y="75749"/>
                  <a:pt x="131321" y="73694"/>
                </a:cubicBezTo>
                <a:lnTo>
                  <a:pt x="131652" y="73930"/>
                </a:lnTo>
                <a:cubicBezTo>
                  <a:pt x="129266" y="76033"/>
                  <a:pt x="126856" y="78183"/>
                  <a:pt x="124422" y="80380"/>
                </a:cubicBezTo>
                <a:cubicBezTo>
                  <a:pt x="105449" y="97463"/>
                  <a:pt x="85815" y="115136"/>
                  <a:pt x="63440" y="115136"/>
                </a:cubicBezTo>
                <a:cubicBezTo>
                  <a:pt x="41537" y="115136"/>
                  <a:pt x="25541" y="105023"/>
                  <a:pt x="15972" y="96518"/>
                </a:cubicBezTo>
                <a:cubicBezTo>
                  <a:pt x="5600" y="87303"/>
                  <a:pt x="331" y="77994"/>
                  <a:pt x="307" y="77899"/>
                </a:cubicBezTo>
                <a:lnTo>
                  <a:pt x="213" y="77947"/>
                </a:lnTo>
                <a:cubicBezTo>
                  <a:pt x="260" y="78041"/>
                  <a:pt x="5529" y="87374"/>
                  <a:pt x="15925" y="96588"/>
                </a:cubicBezTo>
                <a:cubicBezTo>
                  <a:pt x="21784" y="101857"/>
                  <a:pt x="28447" y="106181"/>
                  <a:pt x="35654" y="109395"/>
                </a:cubicBezTo>
                <a:cubicBezTo>
                  <a:pt x="44368" y="113247"/>
                  <a:pt x="53759" y="115231"/>
                  <a:pt x="63271" y="115231"/>
                </a:cubicBezTo>
                <a:cubicBezTo>
                  <a:pt x="63327" y="115231"/>
                  <a:pt x="63383" y="115231"/>
                  <a:pt x="63440" y="115230"/>
                </a:cubicBezTo>
                <a:cubicBezTo>
                  <a:pt x="73481" y="115230"/>
                  <a:pt x="83925" y="111615"/>
                  <a:pt x="95337" y="104173"/>
                </a:cubicBezTo>
                <a:cubicBezTo>
                  <a:pt x="105473" y="97581"/>
                  <a:pt x="115136" y="88862"/>
                  <a:pt x="124517" y="80451"/>
                </a:cubicBezTo>
                <a:cubicBezTo>
                  <a:pt x="126950" y="78254"/>
                  <a:pt x="129360" y="76080"/>
                  <a:pt x="131746" y="73977"/>
                </a:cubicBezTo>
                <a:lnTo>
                  <a:pt x="132125" y="74190"/>
                </a:lnTo>
                <a:cubicBezTo>
                  <a:pt x="129785" y="76364"/>
                  <a:pt x="127446" y="78632"/>
                  <a:pt x="125084" y="80853"/>
                </a:cubicBezTo>
                <a:cubicBezTo>
                  <a:pt x="105922" y="99117"/>
                  <a:pt x="86122" y="117995"/>
                  <a:pt x="63581" y="117995"/>
                </a:cubicBezTo>
                <a:cubicBezTo>
                  <a:pt x="41632" y="117995"/>
                  <a:pt x="25588" y="107268"/>
                  <a:pt x="15996" y="98290"/>
                </a:cubicBezTo>
                <a:cubicBezTo>
                  <a:pt x="5623" y="88555"/>
                  <a:pt x="331" y="78679"/>
                  <a:pt x="284" y="78584"/>
                </a:cubicBezTo>
                <a:lnTo>
                  <a:pt x="213" y="78608"/>
                </a:lnTo>
                <a:cubicBezTo>
                  <a:pt x="260" y="78703"/>
                  <a:pt x="5529" y="88602"/>
                  <a:pt x="15949" y="98361"/>
                </a:cubicBezTo>
                <a:cubicBezTo>
                  <a:pt x="22068" y="104078"/>
                  <a:pt x="28731" y="108638"/>
                  <a:pt x="35748" y="111923"/>
                </a:cubicBezTo>
                <a:cubicBezTo>
                  <a:pt x="44467" y="115987"/>
                  <a:pt x="53965" y="118089"/>
                  <a:pt x="63605" y="118089"/>
                </a:cubicBezTo>
                <a:cubicBezTo>
                  <a:pt x="69016" y="118089"/>
                  <a:pt x="74403" y="117003"/>
                  <a:pt x="80073" y="114805"/>
                </a:cubicBezTo>
                <a:cubicBezTo>
                  <a:pt x="85106" y="112844"/>
                  <a:pt x="90233" y="110056"/>
                  <a:pt x="95738" y="106228"/>
                </a:cubicBezTo>
                <a:cubicBezTo>
                  <a:pt x="105945" y="99211"/>
                  <a:pt x="115703" y="89902"/>
                  <a:pt x="125131" y="80924"/>
                </a:cubicBezTo>
                <a:cubicBezTo>
                  <a:pt x="127494" y="78655"/>
                  <a:pt x="129856" y="76411"/>
                  <a:pt x="132172" y="74237"/>
                </a:cubicBezTo>
                <a:cubicBezTo>
                  <a:pt x="142710" y="80593"/>
                  <a:pt x="154358" y="85011"/>
                  <a:pt x="168204" y="85011"/>
                </a:cubicBezTo>
                <a:cubicBezTo>
                  <a:pt x="178954" y="85011"/>
                  <a:pt x="188594" y="81018"/>
                  <a:pt x="198494" y="72489"/>
                </a:cubicBezTo>
                <a:cubicBezTo>
                  <a:pt x="201495" y="69866"/>
                  <a:pt x="204354" y="67078"/>
                  <a:pt x="207023" y="64125"/>
                </a:cubicBezTo>
                <a:cubicBezTo>
                  <a:pt x="222003" y="74473"/>
                  <a:pt x="241307" y="86618"/>
                  <a:pt x="285018" y="86618"/>
                </a:cubicBezTo>
                <a:lnTo>
                  <a:pt x="285018" y="86547"/>
                </a:lnTo>
                <a:cubicBezTo>
                  <a:pt x="241330" y="86547"/>
                  <a:pt x="222050" y="74402"/>
                  <a:pt x="207071" y="64077"/>
                </a:cubicBezTo>
                <a:lnTo>
                  <a:pt x="207354" y="63770"/>
                </a:lnTo>
                <a:cubicBezTo>
                  <a:pt x="222429" y="72985"/>
                  <a:pt x="241732" y="83853"/>
                  <a:pt x="285018" y="83853"/>
                </a:cubicBezTo>
                <a:lnTo>
                  <a:pt x="285018" y="83759"/>
                </a:lnTo>
                <a:cubicBezTo>
                  <a:pt x="241779" y="83759"/>
                  <a:pt x="222476" y="72914"/>
                  <a:pt x="207425" y="63723"/>
                </a:cubicBezTo>
                <a:lnTo>
                  <a:pt x="207709" y="63416"/>
                </a:lnTo>
                <a:cubicBezTo>
                  <a:pt x="222830" y="71473"/>
                  <a:pt x="242134" y="81065"/>
                  <a:pt x="285018" y="81065"/>
                </a:cubicBezTo>
                <a:lnTo>
                  <a:pt x="285018" y="80947"/>
                </a:lnTo>
                <a:cubicBezTo>
                  <a:pt x="242181" y="80947"/>
                  <a:pt x="222877" y="71378"/>
                  <a:pt x="207756" y="63298"/>
                </a:cubicBezTo>
                <a:lnTo>
                  <a:pt x="208016" y="63014"/>
                </a:lnTo>
                <a:cubicBezTo>
                  <a:pt x="223232" y="70008"/>
                  <a:pt x="242559" y="78277"/>
                  <a:pt x="285018" y="78277"/>
                </a:cubicBezTo>
                <a:lnTo>
                  <a:pt x="285018" y="78159"/>
                </a:lnTo>
                <a:cubicBezTo>
                  <a:pt x="242606" y="78159"/>
                  <a:pt x="223279" y="69890"/>
                  <a:pt x="208110" y="62920"/>
                </a:cubicBezTo>
                <a:lnTo>
                  <a:pt x="208347" y="62636"/>
                </a:lnTo>
                <a:cubicBezTo>
                  <a:pt x="223610" y="68496"/>
                  <a:pt x="242961" y="75513"/>
                  <a:pt x="285018" y="75513"/>
                </a:cubicBezTo>
                <a:lnTo>
                  <a:pt x="285018" y="75371"/>
                </a:lnTo>
                <a:cubicBezTo>
                  <a:pt x="243032" y="75371"/>
                  <a:pt x="223704" y="68377"/>
                  <a:pt x="208465" y="62518"/>
                </a:cubicBezTo>
                <a:lnTo>
                  <a:pt x="208701" y="62258"/>
                </a:lnTo>
                <a:cubicBezTo>
                  <a:pt x="224012" y="67007"/>
                  <a:pt x="243362" y="72725"/>
                  <a:pt x="285018" y="72725"/>
                </a:cubicBezTo>
                <a:lnTo>
                  <a:pt x="285018" y="72583"/>
                </a:lnTo>
                <a:cubicBezTo>
                  <a:pt x="243457" y="72583"/>
                  <a:pt x="224106" y="66865"/>
                  <a:pt x="208819" y="62140"/>
                </a:cubicBezTo>
                <a:lnTo>
                  <a:pt x="209032" y="61880"/>
                </a:lnTo>
                <a:cubicBezTo>
                  <a:pt x="224413" y="65519"/>
                  <a:pt x="243764" y="69961"/>
                  <a:pt x="285018" y="69961"/>
                </a:cubicBezTo>
                <a:lnTo>
                  <a:pt x="285018" y="69795"/>
                </a:lnTo>
                <a:cubicBezTo>
                  <a:pt x="243882" y="69795"/>
                  <a:pt x="224508" y="65377"/>
                  <a:pt x="209174" y="61738"/>
                </a:cubicBezTo>
                <a:lnTo>
                  <a:pt x="209363" y="61502"/>
                </a:lnTo>
                <a:cubicBezTo>
                  <a:pt x="224815" y="64054"/>
                  <a:pt x="244166" y="67172"/>
                  <a:pt x="285018" y="67172"/>
                </a:cubicBezTo>
                <a:lnTo>
                  <a:pt x="285018" y="66983"/>
                </a:lnTo>
                <a:cubicBezTo>
                  <a:pt x="244284" y="66983"/>
                  <a:pt x="224933" y="63888"/>
                  <a:pt x="209528" y="61313"/>
                </a:cubicBezTo>
                <a:cubicBezTo>
                  <a:pt x="209575" y="61242"/>
                  <a:pt x="209646" y="61171"/>
                  <a:pt x="209717" y="61100"/>
                </a:cubicBezTo>
                <a:cubicBezTo>
                  <a:pt x="225193" y="62589"/>
                  <a:pt x="244567" y="64408"/>
                  <a:pt x="285018" y="64408"/>
                </a:cubicBezTo>
                <a:lnTo>
                  <a:pt x="285018" y="64195"/>
                </a:lnTo>
                <a:cubicBezTo>
                  <a:pt x="244709" y="64195"/>
                  <a:pt x="226114" y="62471"/>
                  <a:pt x="209882" y="60911"/>
                </a:cubicBezTo>
                <a:lnTo>
                  <a:pt x="210048" y="60722"/>
                </a:lnTo>
                <a:cubicBezTo>
                  <a:pt x="226398" y="61148"/>
                  <a:pt x="244969" y="61644"/>
                  <a:pt x="285018" y="61644"/>
                </a:cubicBezTo>
                <a:lnTo>
                  <a:pt x="285018" y="61407"/>
                </a:lnTo>
                <a:cubicBezTo>
                  <a:pt x="245134" y="61407"/>
                  <a:pt x="226540" y="60935"/>
                  <a:pt x="210237" y="60486"/>
                </a:cubicBezTo>
                <a:lnTo>
                  <a:pt x="210379" y="60321"/>
                </a:lnTo>
                <a:lnTo>
                  <a:pt x="210402" y="60321"/>
                </a:lnTo>
                <a:cubicBezTo>
                  <a:pt x="226800" y="59635"/>
                  <a:pt x="245394" y="58856"/>
                  <a:pt x="285018" y="58856"/>
                </a:cubicBezTo>
                <a:lnTo>
                  <a:pt x="285018" y="58619"/>
                </a:lnTo>
                <a:cubicBezTo>
                  <a:pt x="245560" y="58619"/>
                  <a:pt x="226965" y="59399"/>
                  <a:pt x="210591" y="60084"/>
                </a:cubicBezTo>
                <a:lnTo>
                  <a:pt x="210709" y="59919"/>
                </a:lnTo>
                <a:lnTo>
                  <a:pt x="210946" y="59895"/>
                </a:lnTo>
                <a:cubicBezTo>
                  <a:pt x="227367" y="58123"/>
                  <a:pt x="245961" y="56091"/>
                  <a:pt x="285018" y="56091"/>
                </a:cubicBezTo>
                <a:lnTo>
                  <a:pt x="285018" y="55831"/>
                </a:lnTo>
                <a:cubicBezTo>
                  <a:pt x="245985" y="55831"/>
                  <a:pt x="227367" y="57840"/>
                  <a:pt x="210969" y="59635"/>
                </a:cubicBezTo>
                <a:lnTo>
                  <a:pt x="210969" y="59635"/>
                </a:lnTo>
                <a:cubicBezTo>
                  <a:pt x="210993" y="59588"/>
                  <a:pt x="211016" y="59564"/>
                  <a:pt x="211064" y="59517"/>
                </a:cubicBezTo>
                <a:lnTo>
                  <a:pt x="211513" y="59446"/>
                </a:lnTo>
                <a:cubicBezTo>
                  <a:pt x="227934" y="56564"/>
                  <a:pt x="246528" y="53303"/>
                  <a:pt x="285018" y="53303"/>
                </a:cubicBezTo>
                <a:lnTo>
                  <a:pt x="285018" y="53043"/>
                </a:lnTo>
                <a:cubicBezTo>
                  <a:pt x="246505" y="53043"/>
                  <a:pt x="227886" y="56304"/>
                  <a:pt x="211465" y="59186"/>
                </a:cubicBezTo>
                <a:lnTo>
                  <a:pt x="211324" y="59210"/>
                </a:lnTo>
                <a:lnTo>
                  <a:pt x="211395" y="59116"/>
                </a:lnTo>
                <a:lnTo>
                  <a:pt x="212080" y="58950"/>
                </a:lnTo>
                <a:cubicBezTo>
                  <a:pt x="228501" y="55004"/>
                  <a:pt x="247096" y="50539"/>
                  <a:pt x="285018" y="50539"/>
                </a:cubicBezTo>
                <a:lnTo>
                  <a:pt x="285018" y="50232"/>
                </a:lnTo>
                <a:cubicBezTo>
                  <a:pt x="247072" y="50232"/>
                  <a:pt x="228454" y="54721"/>
                  <a:pt x="212009" y="58667"/>
                </a:cubicBezTo>
                <a:lnTo>
                  <a:pt x="211725" y="58738"/>
                </a:lnTo>
                <a:lnTo>
                  <a:pt x="211725" y="58738"/>
                </a:lnTo>
                <a:lnTo>
                  <a:pt x="211749" y="58714"/>
                </a:lnTo>
                <a:lnTo>
                  <a:pt x="212647" y="58430"/>
                </a:lnTo>
                <a:cubicBezTo>
                  <a:pt x="229068" y="53421"/>
                  <a:pt x="247686" y="47727"/>
                  <a:pt x="285018" y="47727"/>
                </a:cubicBezTo>
                <a:lnTo>
                  <a:pt x="285018" y="47444"/>
                </a:lnTo>
                <a:cubicBezTo>
                  <a:pt x="247639" y="47444"/>
                  <a:pt x="228997" y="53138"/>
                  <a:pt x="212552" y="58147"/>
                </a:cubicBezTo>
                <a:lnTo>
                  <a:pt x="212387" y="58194"/>
                </a:lnTo>
                <a:lnTo>
                  <a:pt x="213214" y="57911"/>
                </a:lnTo>
                <a:cubicBezTo>
                  <a:pt x="229635" y="51862"/>
                  <a:pt x="248230" y="44986"/>
                  <a:pt x="285018" y="44986"/>
                </a:cubicBezTo>
                <a:lnTo>
                  <a:pt x="285018" y="44656"/>
                </a:lnTo>
                <a:cubicBezTo>
                  <a:pt x="248419" y="44656"/>
                  <a:pt x="229777" y="51460"/>
                  <a:pt x="213426" y="57485"/>
                </a:cubicBezTo>
                <a:lnTo>
                  <a:pt x="213805" y="57320"/>
                </a:lnTo>
                <a:cubicBezTo>
                  <a:pt x="230202" y="50232"/>
                  <a:pt x="248797" y="42222"/>
                  <a:pt x="285018" y="42222"/>
                </a:cubicBezTo>
                <a:lnTo>
                  <a:pt x="285018" y="41868"/>
                </a:lnTo>
                <a:cubicBezTo>
                  <a:pt x="249340" y="41868"/>
                  <a:pt x="230722" y="49641"/>
                  <a:pt x="214490" y="56635"/>
                </a:cubicBezTo>
                <a:lnTo>
                  <a:pt x="214490" y="56635"/>
                </a:lnTo>
                <a:cubicBezTo>
                  <a:pt x="230864" y="48578"/>
                  <a:pt x="249435" y="39434"/>
                  <a:pt x="285018" y="39434"/>
                </a:cubicBezTo>
                <a:lnTo>
                  <a:pt x="285018" y="39080"/>
                </a:lnTo>
                <a:cubicBezTo>
                  <a:pt x="250285" y="39080"/>
                  <a:pt x="231714" y="47751"/>
                  <a:pt x="215600" y="55690"/>
                </a:cubicBezTo>
                <a:cubicBezTo>
                  <a:pt x="231856" y="46688"/>
                  <a:pt x="250356" y="36670"/>
                  <a:pt x="285018" y="36670"/>
                </a:cubicBezTo>
                <a:lnTo>
                  <a:pt x="285018" y="36292"/>
                </a:lnTo>
                <a:cubicBezTo>
                  <a:pt x="251207" y="36292"/>
                  <a:pt x="232706" y="45813"/>
                  <a:pt x="216758" y="54626"/>
                </a:cubicBezTo>
                <a:lnTo>
                  <a:pt x="216758" y="54626"/>
                </a:lnTo>
                <a:cubicBezTo>
                  <a:pt x="232825" y="44750"/>
                  <a:pt x="251301" y="33882"/>
                  <a:pt x="285018" y="33882"/>
                </a:cubicBezTo>
                <a:lnTo>
                  <a:pt x="285018" y="33504"/>
                </a:lnTo>
                <a:cubicBezTo>
                  <a:pt x="252175" y="33504"/>
                  <a:pt x="233746" y="43781"/>
                  <a:pt x="217963" y="53445"/>
                </a:cubicBezTo>
                <a:lnTo>
                  <a:pt x="217963" y="53445"/>
                </a:lnTo>
                <a:cubicBezTo>
                  <a:pt x="233888" y="42718"/>
                  <a:pt x="252270" y="31117"/>
                  <a:pt x="285018" y="31117"/>
                </a:cubicBezTo>
                <a:lnTo>
                  <a:pt x="285018" y="30716"/>
                </a:lnTo>
                <a:cubicBezTo>
                  <a:pt x="253121" y="30716"/>
                  <a:pt x="234809" y="41655"/>
                  <a:pt x="219168" y="52146"/>
                </a:cubicBezTo>
                <a:lnTo>
                  <a:pt x="219168" y="52146"/>
                </a:lnTo>
                <a:cubicBezTo>
                  <a:pt x="234927" y="40615"/>
                  <a:pt x="253215" y="28353"/>
                  <a:pt x="285018" y="28353"/>
                </a:cubicBezTo>
                <a:lnTo>
                  <a:pt x="285018" y="27904"/>
                </a:lnTo>
                <a:cubicBezTo>
                  <a:pt x="254089" y="27904"/>
                  <a:pt x="235896" y="39458"/>
                  <a:pt x="220444" y="50681"/>
                </a:cubicBezTo>
                <a:cubicBezTo>
                  <a:pt x="236014" y="38418"/>
                  <a:pt x="254160" y="25588"/>
                  <a:pt x="285018" y="25588"/>
                </a:cubicBezTo>
                <a:lnTo>
                  <a:pt x="285018" y="25116"/>
                </a:lnTo>
                <a:cubicBezTo>
                  <a:pt x="270227" y="25116"/>
                  <a:pt x="257090" y="28022"/>
                  <a:pt x="244875" y="34000"/>
                </a:cubicBezTo>
                <a:cubicBezTo>
                  <a:pt x="236085" y="38300"/>
                  <a:pt x="228690" y="43663"/>
                  <a:pt x="221720" y="49121"/>
                </a:cubicBezTo>
                <a:cubicBezTo>
                  <a:pt x="237668" y="35677"/>
                  <a:pt x="255011" y="22800"/>
                  <a:pt x="285018" y="22800"/>
                </a:cubicBezTo>
                <a:lnTo>
                  <a:pt x="285018" y="22328"/>
                </a:lnTo>
                <a:cubicBezTo>
                  <a:pt x="270439" y="22328"/>
                  <a:pt x="257492" y="25447"/>
                  <a:pt x="245371" y="31826"/>
                </a:cubicBezTo>
                <a:cubicBezTo>
                  <a:pt x="236936" y="36268"/>
                  <a:pt x="229777" y="41797"/>
                  <a:pt x="223019" y="47444"/>
                </a:cubicBezTo>
                <a:cubicBezTo>
                  <a:pt x="238731" y="33338"/>
                  <a:pt x="255932" y="20012"/>
                  <a:pt x="285018" y="20012"/>
                </a:cubicBezTo>
                <a:lnTo>
                  <a:pt x="285018" y="19540"/>
                </a:lnTo>
                <a:cubicBezTo>
                  <a:pt x="270676" y="19540"/>
                  <a:pt x="257870" y="22848"/>
                  <a:pt x="245867" y="29652"/>
                </a:cubicBezTo>
                <a:cubicBezTo>
                  <a:pt x="237810" y="34189"/>
                  <a:pt x="230887" y="39812"/>
                  <a:pt x="224366" y="45601"/>
                </a:cubicBezTo>
                <a:cubicBezTo>
                  <a:pt x="239842" y="30905"/>
                  <a:pt x="256877" y="17248"/>
                  <a:pt x="285018" y="17248"/>
                </a:cubicBezTo>
                <a:lnTo>
                  <a:pt x="285018" y="16752"/>
                </a:lnTo>
                <a:cubicBezTo>
                  <a:pt x="270912" y="16752"/>
                  <a:pt x="258248" y="20249"/>
                  <a:pt x="246339" y="27455"/>
                </a:cubicBezTo>
                <a:cubicBezTo>
                  <a:pt x="238661" y="32086"/>
                  <a:pt x="231998" y="37780"/>
                  <a:pt x="225689" y="43687"/>
                </a:cubicBezTo>
                <a:lnTo>
                  <a:pt x="225689" y="43687"/>
                </a:lnTo>
                <a:cubicBezTo>
                  <a:pt x="240929" y="28471"/>
                  <a:pt x="257799" y="14484"/>
                  <a:pt x="285018" y="14484"/>
                </a:cubicBezTo>
                <a:lnTo>
                  <a:pt x="285018" y="13964"/>
                </a:lnTo>
                <a:cubicBezTo>
                  <a:pt x="271125" y="13964"/>
                  <a:pt x="258649" y="17650"/>
                  <a:pt x="246836" y="25234"/>
                </a:cubicBezTo>
                <a:cubicBezTo>
                  <a:pt x="239558" y="29912"/>
                  <a:pt x="233132" y="35654"/>
                  <a:pt x="227083" y="41584"/>
                </a:cubicBezTo>
                <a:lnTo>
                  <a:pt x="227083" y="41584"/>
                </a:lnTo>
                <a:cubicBezTo>
                  <a:pt x="242063" y="25919"/>
                  <a:pt x="258720" y="11696"/>
                  <a:pt x="285018" y="11696"/>
                </a:cubicBezTo>
                <a:lnTo>
                  <a:pt x="285018" y="11152"/>
                </a:lnTo>
                <a:cubicBezTo>
                  <a:pt x="259571" y="11152"/>
                  <a:pt x="243150" y="24336"/>
                  <a:pt x="228548" y="39316"/>
                </a:cubicBezTo>
                <a:cubicBezTo>
                  <a:pt x="243268" y="23249"/>
                  <a:pt x="259665" y="8908"/>
                  <a:pt x="285018" y="8908"/>
                </a:cubicBezTo>
                <a:lnTo>
                  <a:pt x="285018" y="8364"/>
                </a:lnTo>
                <a:cubicBezTo>
                  <a:pt x="260469" y="8364"/>
                  <a:pt x="244284" y="21666"/>
                  <a:pt x="229942" y="37000"/>
                </a:cubicBezTo>
                <a:cubicBezTo>
                  <a:pt x="244402" y="20579"/>
                  <a:pt x="260563" y="6143"/>
                  <a:pt x="285018" y="6143"/>
                </a:cubicBezTo>
                <a:lnTo>
                  <a:pt x="285018" y="5576"/>
                </a:lnTo>
                <a:cubicBezTo>
                  <a:pt x="261367" y="5576"/>
                  <a:pt x="245442" y="18925"/>
                  <a:pt x="231360" y="34567"/>
                </a:cubicBezTo>
                <a:cubicBezTo>
                  <a:pt x="245560" y="17862"/>
                  <a:pt x="261437" y="3355"/>
                  <a:pt x="285018" y="3355"/>
                </a:cubicBezTo>
                <a:lnTo>
                  <a:pt x="285018" y="2788"/>
                </a:lnTo>
                <a:cubicBezTo>
                  <a:pt x="262217" y="2788"/>
                  <a:pt x="246623" y="16161"/>
                  <a:pt x="232777" y="32039"/>
                </a:cubicBezTo>
                <a:cubicBezTo>
                  <a:pt x="246718" y="15098"/>
                  <a:pt x="262312" y="591"/>
                  <a:pt x="285018" y="591"/>
                </a:cubicBezTo>
                <a:lnTo>
                  <a:pt x="285018" y="0"/>
                </a:lnTo>
                <a:close/>
              </a:path>
            </a:pathLst>
          </a:custGeom>
          <a:solidFill>
            <a:schemeClr val="dk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89"/>
          </a:p>
        </p:txBody>
      </p:sp>
      <p:sp>
        <p:nvSpPr>
          <p:cNvPr id="28" name="Google Shape;28;p2"/>
          <p:cNvSpPr/>
          <p:nvPr/>
        </p:nvSpPr>
        <p:spPr>
          <a:xfrm rot="10800000" flipH="1">
            <a:off x="1233608" y="713333"/>
            <a:ext cx="365200" cy="366800"/>
          </a:xfrm>
          <a:prstGeom prst="ellipse">
            <a:avLst/>
          </a:pr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89"/>
          </a:p>
        </p:txBody>
      </p:sp>
      <p:sp>
        <p:nvSpPr>
          <p:cNvPr id="29" name="Google Shape;29;p2"/>
          <p:cNvSpPr txBox="1">
            <a:spLocks noGrp="1"/>
          </p:cNvSpPr>
          <p:nvPr>
            <p:ph type="ctrTitle"/>
          </p:nvPr>
        </p:nvSpPr>
        <p:spPr>
          <a:xfrm>
            <a:off x="2226433" y="2573567"/>
            <a:ext cx="7322000" cy="2907200"/>
          </a:xfrm>
          <a:prstGeom prst="rect">
            <a:avLst/>
          </a:prstGeom>
        </p:spPr>
        <p:txBody>
          <a:bodyPr spcFirstLastPara="1" wrap="square" lIns="91425" tIns="91425" rIns="91425" bIns="91425" anchor="ctr" anchorCtr="0">
            <a:noAutofit/>
          </a:bodyPr>
          <a:lstStyle>
            <a:lvl1pPr lvl="0" algn="ctr">
              <a:lnSpc>
                <a:spcPct val="90000"/>
              </a:lnSpc>
              <a:spcBef>
                <a:spcPts val="0"/>
              </a:spcBef>
              <a:spcAft>
                <a:spcPts val="0"/>
              </a:spcAft>
              <a:buSzPts val="5200"/>
              <a:buNone/>
              <a:defRPr sz="11333"/>
            </a:lvl1pPr>
            <a:lvl2pPr lvl="1" algn="ctr">
              <a:spcBef>
                <a:spcPts val="0"/>
              </a:spcBef>
              <a:spcAft>
                <a:spcPts val="0"/>
              </a:spcAft>
              <a:buSzPts val="5200"/>
              <a:buNone/>
              <a:defRPr sz="6933"/>
            </a:lvl2pPr>
            <a:lvl3pPr lvl="2" algn="ctr">
              <a:spcBef>
                <a:spcPts val="0"/>
              </a:spcBef>
              <a:spcAft>
                <a:spcPts val="0"/>
              </a:spcAft>
              <a:buSzPts val="5200"/>
              <a:buNone/>
              <a:defRPr sz="6933"/>
            </a:lvl3pPr>
            <a:lvl4pPr lvl="3" algn="ctr">
              <a:spcBef>
                <a:spcPts val="0"/>
              </a:spcBef>
              <a:spcAft>
                <a:spcPts val="0"/>
              </a:spcAft>
              <a:buSzPts val="5200"/>
              <a:buNone/>
              <a:defRPr sz="6933"/>
            </a:lvl4pPr>
            <a:lvl5pPr lvl="4" algn="ctr">
              <a:spcBef>
                <a:spcPts val="0"/>
              </a:spcBef>
              <a:spcAft>
                <a:spcPts val="0"/>
              </a:spcAft>
              <a:buSzPts val="5200"/>
              <a:buNone/>
              <a:defRPr sz="6933"/>
            </a:lvl5pPr>
            <a:lvl6pPr lvl="5" algn="ctr">
              <a:spcBef>
                <a:spcPts val="0"/>
              </a:spcBef>
              <a:spcAft>
                <a:spcPts val="0"/>
              </a:spcAft>
              <a:buSzPts val="5200"/>
              <a:buNone/>
              <a:defRPr sz="6933"/>
            </a:lvl6pPr>
            <a:lvl7pPr lvl="6" algn="ctr">
              <a:spcBef>
                <a:spcPts val="0"/>
              </a:spcBef>
              <a:spcAft>
                <a:spcPts val="0"/>
              </a:spcAft>
              <a:buSzPts val="5200"/>
              <a:buNone/>
              <a:defRPr sz="6933"/>
            </a:lvl7pPr>
            <a:lvl8pPr lvl="7" algn="ctr">
              <a:spcBef>
                <a:spcPts val="0"/>
              </a:spcBef>
              <a:spcAft>
                <a:spcPts val="0"/>
              </a:spcAft>
              <a:buSzPts val="5200"/>
              <a:buNone/>
              <a:defRPr sz="6933"/>
            </a:lvl8pPr>
            <a:lvl9pPr lvl="8" algn="ctr">
              <a:spcBef>
                <a:spcPts val="0"/>
              </a:spcBef>
              <a:spcAft>
                <a:spcPts val="0"/>
              </a:spcAft>
              <a:buSzPts val="5200"/>
              <a:buNone/>
              <a:defRPr sz="6933"/>
            </a:lvl9pPr>
          </a:lstStyle>
          <a:p>
            <a:endParaRPr/>
          </a:p>
        </p:txBody>
      </p:sp>
      <p:sp>
        <p:nvSpPr>
          <p:cNvPr id="30" name="Google Shape;30;p2"/>
          <p:cNvSpPr txBox="1">
            <a:spLocks noGrp="1"/>
          </p:cNvSpPr>
          <p:nvPr>
            <p:ph type="subTitle" idx="1"/>
          </p:nvPr>
        </p:nvSpPr>
        <p:spPr>
          <a:xfrm>
            <a:off x="3190000" y="5581967"/>
            <a:ext cx="5812000" cy="546000"/>
          </a:xfrm>
          <a:prstGeom prst="rect">
            <a:avLst/>
          </a:prstGeom>
        </p:spPr>
        <p:txBody>
          <a:bodyPr spcFirstLastPara="1" wrap="square" lIns="91425" tIns="91425" rIns="91425" bIns="91425" anchor="ctr" anchorCtr="0">
            <a:noAutofit/>
          </a:bodyPr>
          <a:lstStyle>
            <a:lvl1pPr lvl="0" algn="ctr">
              <a:lnSpc>
                <a:spcPct val="100000"/>
              </a:lnSpc>
              <a:spcBef>
                <a:spcPts val="0"/>
              </a:spcBef>
              <a:spcAft>
                <a:spcPts val="0"/>
              </a:spcAft>
              <a:buSzPts val="1400"/>
              <a:buNone/>
              <a:defRPr sz="2133"/>
            </a:lvl1pPr>
            <a:lvl2pPr lvl="1" algn="ctr">
              <a:lnSpc>
                <a:spcPct val="100000"/>
              </a:lnSpc>
              <a:spcBef>
                <a:spcPts val="0"/>
              </a:spcBef>
              <a:spcAft>
                <a:spcPts val="0"/>
              </a:spcAft>
              <a:buSzPts val="1800"/>
              <a:buNone/>
              <a:defRPr sz="2400"/>
            </a:lvl2pPr>
            <a:lvl3pPr lvl="2" algn="ctr">
              <a:lnSpc>
                <a:spcPct val="100000"/>
              </a:lnSpc>
              <a:spcBef>
                <a:spcPts val="0"/>
              </a:spcBef>
              <a:spcAft>
                <a:spcPts val="0"/>
              </a:spcAft>
              <a:buSzPts val="1800"/>
              <a:buNone/>
              <a:defRPr sz="2400"/>
            </a:lvl3pPr>
            <a:lvl4pPr lvl="3" algn="ctr">
              <a:lnSpc>
                <a:spcPct val="100000"/>
              </a:lnSpc>
              <a:spcBef>
                <a:spcPts val="0"/>
              </a:spcBef>
              <a:spcAft>
                <a:spcPts val="0"/>
              </a:spcAft>
              <a:buSzPts val="1800"/>
              <a:buNone/>
              <a:defRPr sz="2400"/>
            </a:lvl4pPr>
            <a:lvl5pPr lvl="4" algn="ctr">
              <a:lnSpc>
                <a:spcPct val="100000"/>
              </a:lnSpc>
              <a:spcBef>
                <a:spcPts val="0"/>
              </a:spcBef>
              <a:spcAft>
                <a:spcPts val="0"/>
              </a:spcAft>
              <a:buSzPts val="1800"/>
              <a:buNone/>
              <a:defRPr sz="2400"/>
            </a:lvl5pPr>
            <a:lvl6pPr lvl="5" algn="ctr">
              <a:lnSpc>
                <a:spcPct val="100000"/>
              </a:lnSpc>
              <a:spcBef>
                <a:spcPts val="0"/>
              </a:spcBef>
              <a:spcAft>
                <a:spcPts val="0"/>
              </a:spcAft>
              <a:buSzPts val="1800"/>
              <a:buNone/>
              <a:defRPr sz="2400"/>
            </a:lvl6pPr>
            <a:lvl7pPr lvl="6" algn="ctr">
              <a:lnSpc>
                <a:spcPct val="100000"/>
              </a:lnSpc>
              <a:spcBef>
                <a:spcPts val="0"/>
              </a:spcBef>
              <a:spcAft>
                <a:spcPts val="0"/>
              </a:spcAft>
              <a:buSzPts val="1800"/>
              <a:buNone/>
              <a:defRPr sz="2400"/>
            </a:lvl7pPr>
            <a:lvl8pPr lvl="7" algn="ctr">
              <a:lnSpc>
                <a:spcPct val="100000"/>
              </a:lnSpc>
              <a:spcBef>
                <a:spcPts val="0"/>
              </a:spcBef>
              <a:spcAft>
                <a:spcPts val="0"/>
              </a:spcAft>
              <a:buSzPts val="1800"/>
              <a:buNone/>
              <a:defRPr sz="2400"/>
            </a:lvl8pPr>
            <a:lvl9pPr lvl="8" algn="ctr">
              <a:lnSpc>
                <a:spcPct val="100000"/>
              </a:lnSpc>
              <a:spcBef>
                <a:spcPts val="0"/>
              </a:spcBef>
              <a:spcAft>
                <a:spcPts val="0"/>
              </a:spcAft>
              <a:buSzPts val="1800"/>
              <a:buNone/>
              <a:defRPr sz="2400"/>
            </a:lvl9pPr>
          </a:lstStyle>
          <a:p>
            <a:endParaRPr/>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Table of contents">
  <p:cSld name="BLANK_1">
    <p:spTree>
      <p:nvGrpSpPr>
        <p:cNvPr id="1" name="Shape 254"/>
        <p:cNvGrpSpPr/>
        <p:nvPr/>
      </p:nvGrpSpPr>
      <p:grpSpPr>
        <a:xfrm>
          <a:off x="0" y="0"/>
          <a:ext cx="0" cy="0"/>
          <a:chOff x="0" y="0"/>
          <a:chExt cx="0" cy="0"/>
        </a:xfrm>
      </p:grpSpPr>
      <p:grpSp>
        <p:nvGrpSpPr>
          <p:cNvPr id="255" name="Google Shape;255;p13"/>
          <p:cNvGrpSpPr/>
          <p:nvPr/>
        </p:nvGrpSpPr>
        <p:grpSpPr>
          <a:xfrm>
            <a:off x="-1005801" y="-203219"/>
            <a:ext cx="13550761" cy="7188428"/>
            <a:chOff x="-200" y="-541901"/>
            <a:chExt cx="9144387" cy="4850928"/>
          </a:xfrm>
        </p:grpSpPr>
        <p:grpSp>
          <p:nvGrpSpPr>
            <p:cNvPr id="256" name="Google Shape;256;p13"/>
            <p:cNvGrpSpPr/>
            <p:nvPr/>
          </p:nvGrpSpPr>
          <p:grpSpPr>
            <a:xfrm>
              <a:off x="75" y="-541901"/>
              <a:ext cx="3080308" cy="3269023"/>
              <a:chOff x="0" y="0"/>
              <a:chExt cx="2743172" cy="2911232"/>
            </a:xfrm>
          </p:grpSpPr>
          <p:sp>
            <p:nvSpPr>
              <p:cNvPr id="257" name="Google Shape;257;p13"/>
              <p:cNvSpPr/>
              <p:nvPr/>
            </p:nvSpPr>
            <p:spPr>
              <a:xfrm>
                <a:off x="0" y="1411617"/>
                <a:ext cx="2743172" cy="1499615"/>
              </a:xfrm>
              <a:custGeom>
                <a:avLst/>
                <a:gdLst/>
                <a:ahLst/>
                <a:cxnLst/>
                <a:rect l="l" t="t" r="r" b="b"/>
                <a:pathLst>
                  <a:path w="143284" h="78442" extrusionOk="0">
                    <a:moveTo>
                      <a:pt x="94420" y="2397"/>
                    </a:moveTo>
                    <a:cubicBezTo>
                      <a:pt x="94850" y="2397"/>
                      <a:pt x="95284" y="2437"/>
                      <a:pt x="95715" y="2519"/>
                    </a:cubicBezTo>
                    <a:cubicBezTo>
                      <a:pt x="94720" y="3693"/>
                      <a:pt x="94138" y="5198"/>
                      <a:pt x="94228" y="6784"/>
                    </a:cubicBezTo>
                    <a:cubicBezTo>
                      <a:pt x="92977" y="5481"/>
                      <a:pt x="91219" y="4651"/>
                      <a:pt x="89350" y="4651"/>
                    </a:cubicBezTo>
                    <a:cubicBezTo>
                      <a:pt x="89330" y="4651"/>
                      <a:pt x="89310" y="4651"/>
                      <a:pt x="89290" y="4651"/>
                    </a:cubicBezTo>
                    <a:cubicBezTo>
                      <a:pt x="90624" y="3201"/>
                      <a:pt x="92490" y="2397"/>
                      <a:pt x="94420" y="2397"/>
                    </a:cubicBezTo>
                    <a:close/>
                    <a:moveTo>
                      <a:pt x="84151" y="2400"/>
                    </a:moveTo>
                    <a:cubicBezTo>
                      <a:pt x="86084" y="2400"/>
                      <a:pt x="87955" y="3198"/>
                      <a:pt x="89290" y="4651"/>
                    </a:cubicBezTo>
                    <a:cubicBezTo>
                      <a:pt x="89270" y="4651"/>
                      <a:pt x="89250" y="4651"/>
                      <a:pt x="89231" y="4651"/>
                    </a:cubicBezTo>
                    <a:cubicBezTo>
                      <a:pt x="87362" y="4651"/>
                      <a:pt x="85594" y="5481"/>
                      <a:pt x="84353" y="6793"/>
                    </a:cubicBezTo>
                    <a:cubicBezTo>
                      <a:pt x="84434" y="5207"/>
                      <a:pt x="83851" y="3702"/>
                      <a:pt x="82866" y="2519"/>
                    </a:cubicBezTo>
                    <a:cubicBezTo>
                      <a:pt x="83294" y="2439"/>
                      <a:pt x="83724" y="2400"/>
                      <a:pt x="84151" y="2400"/>
                    </a:cubicBezTo>
                    <a:close/>
                    <a:moveTo>
                      <a:pt x="13670" y="2589"/>
                    </a:moveTo>
                    <a:cubicBezTo>
                      <a:pt x="15606" y="2589"/>
                      <a:pt x="17480" y="3392"/>
                      <a:pt x="18825" y="4840"/>
                    </a:cubicBezTo>
                    <a:lnTo>
                      <a:pt x="18825" y="4840"/>
                    </a:lnTo>
                    <a:cubicBezTo>
                      <a:pt x="18822" y="4840"/>
                      <a:pt x="18819" y="4840"/>
                      <a:pt x="18816" y="4840"/>
                    </a:cubicBezTo>
                    <a:cubicBezTo>
                      <a:pt x="18806" y="4840"/>
                      <a:pt x="18796" y="4840"/>
                      <a:pt x="18786" y="4840"/>
                    </a:cubicBezTo>
                    <a:cubicBezTo>
                      <a:pt x="16906" y="4840"/>
                      <a:pt x="15136" y="5671"/>
                      <a:pt x="13879" y="6981"/>
                    </a:cubicBezTo>
                    <a:cubicBezTo>
                      <a:pt x="13951" y="5404"/>
                      <a:pt x="13368" y="3899"/>
                      <a:pt x="12382" y="2716"/>
                    </a:cubicBezTo>
                    <a:lnTo>
                      <a:pt x="12391" y="2707"/>
                    </a:lnTo>
                    <a:cubicBezTo>
                      <a:pt x="12817" y="2628"/>
                      <a:pt x="13245" y="2589"/>
                      <a:pt x="13670" y="2589"/>
                    </a:cubicBezTo>
                    <a:close/>
                    <a:moveTo>
                      <a:pt x="23963" y="2589"/>
                    </a:moveTo>
                    <a:cubicBezTo>
                      <a:pt x="24387" y="2589"/>
                      <a:pt x="24815" y="2628"/>
                      <a:pt x="25241" y="2707"/>
                    </a:cubicBezTo>
                    <a:cubicBezTo>
                      <a:pt x="24255" y="3890"/>
                      <a:pt x="23673" y="5395"/>
                      <a:pt x="23753" y="6981"/>
                    </a:cubicBezTo>
                    <a:cubicBezTo>
                      <a:pt x="22512" y="5678"/>
                      <a:pt x="20744" y="4839"/>
                      <a:pt x="18875" y="4839"/>
                    </a:cubicBezTo>
                    <a:cubicBezTo>
                      <a:pt x="18859" y="4839"/>
                      <a:pt x="18842" y="4839"/>
                      <a:pt x="18825" y="4840"/>
                    </a:cubicBezTo>
                    <a:lnTo>
                      <a:pt x="18825" y="4840"/>
                    </a:lnTo>
                    <a:cubicBezTo>
                      <a:pt x="20162" y="3392"/>
                      <a:pt x="22030" y="2589"/>
                      <a:pt x="23963" y="2589"/>
                    </a:cubicBezTo>
                    <a:close/>
                    <a:moveTo>
                      <a:pt x="77628" y="548"/>
                    </a:moveTo>
                    <a:cubicBezTo>
                      <a:pt x="80805" y="548"/>
                      <a:pt x="83981" y="2626"/>
                      <a:pt x="84022" y="6784"/>
                    </a:cubicBezTo>
                    <a:cubicBezTo>
                      <a:pt x="83543" y="6679"/>
                      <a:pt x="83061" y="6628"/>
                      <a:pt x="82582" y="6628"/>
                    </a:cubicBezTo>
                    <a:cubicBezTo>
                      <a:pt x="80728" y="6628"/>
                      <a:pt x="78929" y="7396"/>
                      <a:pt x="77633" y="8791"/>
                    </a:cubicBezTo>
                    <a:cubicBezTo>
                      <a:pt x="76359" y="7419"/>
                      <a:pt x="74579" y="6632"/>
                      <a:pt x="72709" y="6632"/>
                    </a:cubicBezTo>
                    <a:cubicBezTo>
                      <a:pt x="72699" y="6632"/>
                      <a:pt x="72688" y="6632"/>
                      <a:pt x="72678" y="6632"/>
                    </a:cubicBezTo>
                    <a:cubicBezTo>
                      <a:pt x="72194" y="6632"/>
                      <a:pt x="71710" y="6677"/>
                      <a:pt x="71235" y="6784"/>
                    </a:cubicBezTo>
                    <a:cubicBezTo>
                      <a:pt x="71275" y="2626"/>
                      <a:pt x="74452" y="548"/>
                      <a:pt x="77628" y="548"/>
                    </a:cubicBezTo>
                    <a:close/>
                    <a:moveTo>
                      <a:pt x="100945" y="548"/>
                    </a:moveTo>
                    <a:cubicBezTo>
                      <a:pt x="104119" y="548"/>
                      <a:pt x="107295" y="2626"/>
                      <a:pt x="107337" y="6782"/>
                    </a:cubicBezTo>
                    <a:lnTo>
                      <a:pt x="107337" y="6782"/>
                    </a:lnTo>
                    <a:cubicBezTo>
                      <a:pt x="106865" y="6681"/>
                      <a:pt x="106389" y="6632"/>
                      <a:pt x="105917" y="6632"/>
                    </a:cubicBezTo>
                    <a:cubicBezTo>
                      <a:pt x="104054" y="6632"/>
                      <a:pt x="102249" y="7399"/>
                      <a:pt x="100957" y="8791"/>
                    </a:cubicBezTo>
                    <a:cubicBezTo>
                      <a:pt x="99676" y="7411"/>
                      <a:pt x="97883" y="6632"/>
                      <a:pt x="96002" y="6632"/>
                    </a:cubicBezTo>
                    <a:cubicBezTo>
                      <a:pt x="95518" y="6632"/>
                      <a:pt x="95034" y="6685"/>
                      <a:pt x="94559" y="6784"/>
                    </a:cubicBezTo>
                    <a:cubicBezTo>
                      <a:pt x="94595" y="2626"/>
                      <a:pt x="97769" y="548"/>
                      <a:pt x="100945" y="548"/>
                    </a:cubicBezTo>
                    <a:close/>
                    <a:moveTo>
                      <a:pt x="7159" y="741"/>
                    </a:moveTo>
                    <a:cubicBezTo>
                      <a:pt x="10334" y="741"/>
                      <a:pt x="13512" y="2820"/>
                      <a:pt x="13556" y="6981"/>
                    </a:cubicBezTo>
                    <a:cubicBezTo>
                      <a:pt x="13074" y="6876"/>
                      <a:pt x="12589" y="6825"/>
                      <a:pt x="12108" y="6825"/>
                    </a:cubicBezTo>
                    <a:cubicBezTo>
                      <a:pt x="10251" y="6825"/>
                      <a:pt x="8458" y="7587"/>
                      <a:pt x="7163" y="8974"/>
                    </a:cubicBezTo>
                    <a:lnTo>
                      <a:pt x="7163" y="8974"/>
                    </a:lnTo>
                    <a:cubicBezTo>
                      <a:pt x="5882" y="7606"/>
                      <a:pt x="4092" y="6820"/>
                      <a:pt x="2212" y="6820"/>
                    </a:cubicBezTo>
                    <a:cubicBezTo>
                      <a:pt x="1728" y="6820"/>
                      <a:pt x="1245" y="6874"/>
                      <a:pt x="770" y="6981"/>
                    </a:cubicBezTo>
                    <a:cubicBezTo>
                      <a:pt x="806" y="2822"/>
                      <a:pt x="3981" y="741"/>
                      <a:pt x="7159" y="741"/>
                    </a:cubicBezTo>
                    <a:close/>
                    <a:moveTo>
                      <a:pt x="30465" y="748"/>
                    </a:moveTo>
                    <a:cubicBezTo>
                      <a:pt x="33637" y="748"/>
                      <a:pt x="36811" y="2823"/>
                      <a:pt x="36854" y="6977"/>
                    </a:cubicBezTo>
                    <a:lnTo>
                      <a:pt x="36854" y="6977"/>
                    </a:lnTo>
                    <a:cubicBezTo>
                      <a:pt x="36379" y="6875"/>
                      <a:pt x="35901" y="6825"/>
                      <a:pt x="35427" y="6825"/>
                    </a:cubicBezTo>
                    <a:cubicBezTo>
                      <a:pt x="33572" y="6825"/>
                      <a:pt x="31778" y="7591"/>
                      <a:pt x="30483" y="8979"/>
                    </a:cubicBezTo>
                    <a:cubicBezTo>
                      <a:pt x="29201" y="7608"/>
                      <a:pt x="27409" y="6820"/>
                      <a:pt x="25536" y="6820"/>
                    </a:cubicBezTo>
                    <a:cubicBezTo>
                      <a:pt x="25044" y="6820"/>
                      <a:pt x="24560" y="6874"/>
                      <a:pt x="24085" y="6981"/>
                    </a:cubicBezTo>
                    <a:cubicBezTo>
                      <a:pt x="24116" y="2827"/>
                      <a:pt x="27290" y="748"/>
                      <a:pt x="30465" y="748"/>
                    </a:cubicBezTo>
                    <a:close/>
                    <a:moveTo>
                      <a:pt x="119332" y="6908"/>
                    </a:moveTo>
                    <a:cubicBezTo>
                      <a:pt x="121265" y="6908"/>
                      <a:pt x="123134" y="7710"/>
                      <a:pt x="124478" y="9150"/>
                    </a:cubicBezTo>
                    <a:lnTo>
                      <a:pt x="124487" y="9158"/>
                    </a:lnTo>
                    <a:lnTo>
                      <a:pt x="124487" y="9158"/>
                    </a:lnTo>
                    <a:cubicBezTo>
                      <a:pt x="124484" y="9159"/>
                      <a:pt x="124481" y="9159"/>
                      <a:pt x="124478" y="9159"/>
                    </a:cubicBezTo>
                    <a:cubicBezTo>
                      <a:pt x="124459" y="9158"/>
                      <a:pt x="124439" y="9158"/>
                      <a:pt x="124419" y="9158"/>
                    </a:cubicBezTo>
                    <a:cubicBezTo>
                      <a:pt x="122559" y="9158"/>
                      <a:pt x="120791" y="9997"/>
                      <a:pt x="119541" y="11300"/>
                    </a:cubicBezTo>
                    <a:cubicBezTo>
                      <a:pt x="119631" y="9705"/>
                      <a:pt x="119048" y="8209"/>
                      <a:pt x="118054" y="7026"/>
                    </a:cubicBezTo>
                    <a:cubicBezTo>
                      <a:pt x="118480" y="6947"/>
                      <a:pt x="118907" y="6908"/>
                      <a:pt x="119332" y="6908"/>
                    </a:cubicBezTo>
                    <a:close/>
                    <a:moveTo>
                      <a:pt x="129633" y="6908"/>
                    </a:moveTo>
                    <a:cubicBezTo>
                      <a:pt x="130058" y="6908"/>
                      <a:pt x="130486" y="6947"/>
                      <a:pt x="130912" y="7026"/>
                    </a:cubicBezTo>
                    <a:cubicBezTo>
                      <a:pt x="129917" y="8209"/>
                      <a:pt x="129335" y="9705"/>
                      <a:pt x="129415" y="11300"/>
                    </a:cubicBezTo>
                    <a:cubicBezTo>
                      <a:pt x="128174" y="9997"/>
                      <a:pt x="126406" y="9158"/>
                      <a:pt x="124537" y="9158"/>
                    </a:cubicBezTo>
                    <a:cubicBezTo>
                      <a:pt x="124521" y="9158"/>
                      <a:pt x="124504" y="9158"/>
                      <a:pt x="124487" y="9158"/>
                    </a:cubicBezTo>
                    <a:lnTo>
                      <a:pt x="124487" y="9158"/>
                    </a:lnTo>
                    <a:cubicBezTo>
                      <a:pt x="125825" y="7711"/>
                      <a:pt x="127698" y="6908"/>
                      <a:pt x="129633" y="6908"/>
                    </a:cubicBezTo>
                    <a:close/>
                    <a:moveTo>
                      <a:pt x="82788" y="6998"/>
                    </a:moveTo>
                    <a:cubicBezTo>
                      <a:pt x="83213" y="6998"/>
                      <a:pt x="83641" y="7037"/>
                      <a:pt x="84066" y="7116"/>
                    </a:cubicBezTo>
                    <a:cubicBezTo>
                      <a:pt x="83072" y="8289"/>
                      <a:pt x="82489" y="9795"/>
                      <a:pt x="82579" y="11390"/>
                    </a:cubicBezTo>
                    <a:cubicBezTo>
                      <a:pt x="81329" y="10086"/>
                      <a:pt x="79570" y="9248"/>
                      <a:pt x="77701" y="9248"/>
                    </a:cubicBezTo>
                    <a:cubicBezTo>
                      <a:pt x="77681" y="9248"/>
                      <a:pt x="77661" y="9248"/>
                      <a:pt x="77642" y="9248"/>
                    </a:cubicBezTo>
                    <a:cubicBezTo>
                      <a:pt x="78979" y="7801"/>
                      <a:pt x="80853" y="6998"/>
                      <a:pt x="82788" y="6998"/>
                    </a:cubicBezTo>
                    <a:close/>
                    <a:moveTo>
                      <a:pt x="95802" y="7007"/>
                    </a:moveTo>
                    <a:cubicBezTo>
                      <a:pt x="97737" y="7007"/>
                      <a:pt x="99611" y="7810"/>
                      <a:pt x="100948" y="9257"/>
                    </a:cubicBezTo>
                    <a:cubicBezTo>
                      <a:pt x="100928" y="9257"/>
                      <a:pt x="100908" y="9257"/>
                      <a:pt x="100889" y="9257"/>
                    </a:cubicBezTo>
                    <a:cubicBezTo>
                      <a:pt x="99020" y="9257"/>
                      <a:pt x="97252" y="10095"/>
                      <a:pt x="96011" y="11399"/>
                    </a:cubicBezTo>
                    <a:cubicBezTo>
                      <a:pt x="96100" y="9804"/>
                      <a:pt x="95509" y="8307"/>
                      <a:pt x="94523" y="7125"/>
                    </a:cubicBezTo>
                    <a:cubicBezTo>
                      <a:pt x="94949" y="7046"/>
                      <a:pt x="95377" y="7007"/>
                      <a:pt x="95802" y="7007"/>
                    </a:cubicBezTo>
                    <a:close/>
                    <a:moveTo>
                      <a:pt x="48849" y="7105"/>
                    </a:moveTo>
                    <a:cubicBezTo>
                      <a:pt x="50784" y="7105"/>
                      <a:pt x="52658" y="7908"/>
                      <a:pt x="53995" y="9356"/>
                    </a:cubicBezTo>
                    <a:lnTo>
                      <a:pt x="53995" y="9356"/>
                    </a:lnTo>
                    <a:cubicBezTo>
                      <a:pt x="53978" y="9355"/>
                      <a:pt x="53961" y="9355"/>
                      <a:pt x="53945" y="9355"/>
                    </a:cubicBezTo>
                    <a:cubicBezTo>
                      <a:pt x="52076" y="9355"/>
                      <a:pt x="50308" y="10194"/>
                      <a:pt x="49067" y="11497"/>
                    </a:cubicBezTo>
                    <a:cubicBezTo>
                      <a:pt x="49147" y="9902"/>
                      <a:pt x="48565" y="8406"/>
                      <a:pt x="47570" y="7223"/>
                    </a:cubicBezTo>
                    <a:cubicBezTo>
                      <a:pt x="47996" y="7144"/>
                      <a:pt x="48424" y="7105"/>
                      <a:pt x="48849" y="7105"/>
                    </a:cubicBezTo>
                    <a:close/>
                    <a:moveTo>
                      <a:pt x="59142" y="7105"/>
                    </a:moveTo>
                    <a:cubicBezTo>
                      <a:pt x="59570" y="7105"/>
                      <a:pt x="60000" y="7144"/>
                      <a:pt x="60429" y="7223"/>
                    </a:cubicBezTo>
                    <a:cubicBezTo>
                      <a:pt x="59434" y="8397"/>
                      <a:pt x="58852" y="9902"/>
                      <a:pt x="58941" y="11497"/>
                    </a:cubicBezTo>
                    <a:cubicBezTo>
                      <a:pt x="57691" y="10194"/>
                      <a:pt x="55923" y="9355"/>
                      <a:pt x="54063" y="9355"/>
                    </a:cubicBezTo>
                    <a:cubicBezTo>
                      <a:pt x="54043" y="9355"/>
                      <a:pt x="54024" y="9356"/>
                      <a:pt x="54004" y="9356"/>
                    </a:cubicBezTo>
                    <a:cubicBezTo>
                      <a:pt x="54001" y="9356"/>
                      <a:pt x="53998" y="9356"/>
                      <a:pt x="53995" y="9356"/>
                    </a:cubicBezTo>
                    <a:lnTo>
                      <a:pt x="53995" y="9356"/>
                    </a:lnTo>
                    <a:lnTo>
                      <a:pt x="54004" y="9347"/>
                    </a:lnTo>
                    <a:cubicBezTo>
                      <a:pt x="55339" y="7901"/>
                      <a:pt x="57210" y="7105"/>
                      <a:pt x="59142" y="7105"/>
                    </a:cubicBezTo>
                    <a:close/>
                    <a:moveTo>
                      <a:pt x="12289" y="7212"/>
                    </a:moveTo>
                    <a:cubicBezTo>
                      <a:pt x="12716" y="7212"/>
                      <a:pt x="13146" y="7251"/>
                      <a:pt x="13574" y="7331"/>
                    </a:cubicBezTo>
                    <a:cubicBezTo>
                      <a:pt x="12580" y="8513"/>
                      <a:pt x="11997" y="10010"/>
                      <a:pt x="12087" y="11605"/>
                    </a:cubicBezTo>
                    <a:cubicBezTo>
                      <a:pt x="10837" y="10301"/>
                      <a:pt x="9069" y="9463"/>
                      <a:pt x="7208" y="9463"/>
                    </a:cubicBezTo>
                    <a:cubicBezTo>
                      <a:pt x="7189" y="9463"/>
                      <a:pt x="7169" y="9463"/>
                      <a:pt x="7150" y="9463"/>
                    </a:cubicBezTo>
                    <a:cubicBezTo>
                      <a:pt x="8485" y="8010"/>
                      <a:pt x="10356" y="7212"/>
                      <a:pt x="12289" y="7212"/>
                    </a:cubicBezTo>
                    <a:close/>
                    <a:moveTo>
                      <a:pt x="35624" y="7192"/>
                    </a:moveTo>
                    <a:cubicBezTo>
                      <a:pt x="36086" y="7192"/>
                      <a:pt x="36552" y="7237"/>
                      <a:pt x="37015" y="7331"/>
                    </a:cubicBezTo>
                    <a:cubicBezTo>
                      <a:pt x="36000" y="8594"/>
                      <a:pt x="35454" y="10176"/>
                      <a:pt x="35640" y="11839"/>
                    </a:cubicBezTo>
                    <a:lnTo>
                      <a:pt x="35640" y="11839"/>
                    </a:lnTo>
                    <a:cubicBezTo>
                      <a:pt x="34394" y="10395"/>
                      <a:pt x="32530" y="9454"/>
                      <a:pt x="30556" y="9454"/>
                    </a:cubicBezTo>
                    <a:cubicBezTo>
                      <a:pt x="30529" y="9454"/>
                      <a:pt x="30501" y="9454"/>
                      <a:pt x="30474" y="9454"/>
                    </a:cubicBezTo>
                    <a:cubicBezTo>
                      <a:pt x="30454" y="9454"/>
                      <a:pt x="30434" y="9454"/>
                      <a:pt x="30414" y="9454"/>
                    </a:cubicBezTo>
                    <a:cubicBezTo>
                      <a:pt x="28545" y="9454"/>
                      <a:pt x="26787" y="10284"/>
                      <a:pt x="25536" y="11596"/>
                    </a:cubicBezTo>
                    <a:cubicBezTo>
                      <a:pt x="25626" y="10001"/>
                      <a:pt x="25044" y="8495"/>
                      <a:pt x="24049" y="7322"/>
                    </a:cubicBezTo>
                    <a:cubicBezTo>
                      <a:pt x="24481" y="7240"/>
                      <a:pt x="24915" y="7200"/>
                      <a:pt x="25345" y="7200"/>
                    </a:cubicBezTo>
                    <a:cubicBezTo>
                      <a:pt x="27275" y="7200"/>
                      <a:pt x="29142" y="8002"/>
                      <a:pt x="30483" y="9445"/>
                    </a:cubicBezTo>
                    <a:cubicBezTo>
                      <a:pt x="31821" y="7992"/>
                      <a:pt x="33690" y="7192"/>
                      <a:pt x="35624" y="7192"/>
                    </a:cubicBezTo>
                    <a:close/>
                    <a:moveTo>
                      <a:pt x="112817" y="5046"/>
                    </a:moveTo>
                    <a:cubicBezTo>
                      <a:pt x="115992" y="5046"/>
                      <a:pt x="119168" y="7124"/>
                      <a:pt x="119209" y="11280"/>
                    </a:cubicBezTo>
                    <a:lnTo>
                      <a:pt x="119209" y="11280"/>
                    </a:lnTo>
                    <a:cubicBezTo>
                      <a:pt x="118739" y="11180"/>
                      <a:pt x="118265" y="11130"/>
                      <a:pt x="117794" y="11130"/>
                    </a:cubicBezTo>
                    <a:cubicBezTo>
                      <a:pt x="115935" y="11130"/>
                      <a:pt x="114129" y="11897"/>
                      <a:pt x="112830" y="13289"/>
                    </a:cubicBezTo>
                    <a:cubicBezTo>
                      <a:pt x="111548" y="11909"/>
                      <a:pt x="109756" y="11130"/>
                      <a:pt x="107883" y="11130"/>
                    </a:cubicBezTo>
                    <a:cubicBezTo>
                      <a:pt x="107391" y="11130"/>
                      <a:pt x="106907" y="11184"/>
                      <a:pt x="106432" y="11282"/>
                    </a:cubicBezTo>
                    <a:cubicBezTo>
                      <a:pt x="106468" y="7125"/>
                      <a:pt x="109642" y="5046"/>
                      <a:pt x="112817" y="5046"/>
                    </a:cubicBezTo>
                    <a:close/>
                    <a:moveTo>
                      <a:pt x="136134" y="5046"/>
                    </a:moveTo>
                    <a:cubicBezTo>
                      <a:pt x="139307" y="5046"/>
                      <a:pt x="142483" y="7124"/>
                      <a:pt x="142525" y="11280"/>
                    </a:cubicBezTo>
                    <a:cubicBezTo>
                      <a:pt x="142054" y="11180"/>
                      <a:pt x="141580" y="11130"/>
                      <a:pt x="141109" y="11130"/>
                    </a:cubicBezTo>
                    <a:cubicBezTo>
                      <a:pt x="139250" y="11130"/>
                      <a:pt x="137444" y="11897"/>
                      <a:pt x="136145" y="13289"/>
                    </a:cubicBezTo>
                    <a:cubicBezTo>
                      <a:pt x="134872" y="11909"/>
                      <a:pt x="133071" y="11130"/>
                      <a:pt x="131199" y="11130"/>
                    </a:cubicBezTo>
                    <a:cubicBezTo>
                      <a:pt x="130715" y="11130"/>
                      <a:pt x="130231" y="11184"/>
                      <a:pt x="129756" y="11282"/>
                    </a:cubicBezTo>
                    <a:cubicBezTo>
                      <a:pt x="129787" y="7125"/>
                      <a:pt x="132959" y="5046"/>
                      <a:pt x="136134" y="5046"/>
                    </a:cubicBezTo>
                    <a:close/>
                    <a:moveTo>
                      <a:pt x="89288" y="5152"/>
                    </a:moveTo>
                    <a:cubicBezTo>
                      <a:pt x="92463" y="5152"/>
                      <a:pt x="95639" y="7228"/>
                      <a:pt x="95679" y="11381"/>
                    </a:cubicBezTo>
                    <a:lnTo>
                      <a:pt x="95679" y="11381"/>
                    </a:lnTo>
                    <a:cubicBezTo>
                      <a:pt x="95206" y="11279"/>
                      <a:pt x="94729" y="11229"/>
                      <a:pt x="94255" y="11229"/>
                    </a:cubicBezTo>
                    <a:cubicBezTo>
                      <a:pt x="92396" y="11229"/>
                      <a:pt x="90592" y="11996"/>
                      <a:pt x="89299" y="13388"/>
                    </a:cubicBezTo>
                    <a:cubicBezTo>
                      <a:pt x="88018" y="12008"/>
                      <a:pt x="86226" y="11228"/>
                      <a:pt x="84344" y="11228"/>
                    </a:cubicBezTo>
                    <a:cubicBezTo>
                      <a:pt x="83860" y="11228"/>
                      <a:pt x="83376" y="11282"/>
                      <a:pt x="82902" y="11381"/>
                    </a:cubicBezTo>
                    <a:cubicBezTo>
                      <a:pt x="82937" y="7229"/>
                      <a:pt x="86112" y="5152"/>
                      <a:pt x="89288" y="5152"/>
                    </a:cubicBezTo>
                    <a:close/>
                    <a:moveTo>
                      <a:pt x="42335" y="5247"/>
                    </a:moveTo>
                    <a:cubicBezTo>
                      <a:pt x="45506" y="5247"/>
                      <a:pt x="48679" y="7322"/>
                      <a:pt x="48726" y="11475"/>
                    </a:cubicBezTo>
                    <a:lnTo>
                      <a:pt x="48726" y="11475"/>
                    </a:lnTo>
                    <a:cubicBezTo>
                      <a:pt x="48252" y="11373"/>
                      <a:pt x="47773" y="11323"/>
                      <a:pt x="47299" y="11323"/>
                    </a:cubicBezTo>
                    <a:cubicBezTo>
                      <a:pt x="45442" y="11323"/>
                      <a:pt x="43644" y="12089"/>
                      <a:pt x="42355" y="13478"/>
                    </a:cubicBezTo>
                    <a:cubicBezTo>
                      <a:pt x="41074" y="12107"/>
                      <a:pt x="39282" y="11318"/>
                      <a:pt x="37400" y="11318"/>
                    </a:cubicBezTo>
                    <a:cubicBezTo>
                      <a:pt x="36916" y="11318"/>
                      <a:pt x="36432" y="11372"/>
                      <a:pt x="35958" y="11479"/>
                    </a:cubicBezTo>
                    <a:cubicBezTo>
                      <a:pt x="35989" y="7326"/>
                      <a:pt x="39161" y="5247"/>
                      <a:pt x="42335" y="5247"/>
                    </a:cubicBezTo>
                    <a:close/>
                    <a:moveTo>
                      <a:pt x="65651" y="5248"/>
                    </a:moveTo>
                    <a:cubicBezTo>
                      <a:pt x="68824" y="5248"/>
                      <a:pt x="71996" y="7324"/>
                      <a:pt x="72041" y="11477"/>
                    </a:cubicBezTo>
                    <a:lnTo>
                      <a:pt x="72041" y="11477"/>
                    </a:lnTo>
                    <a:cubicBezTo>
                      <a:pt x="71564" y="11374"/>
                      <a:pt x="71084" y="11323"/>
                      <a:pt x="70606" y="11323"/>
                    </a:cubicBezTo>
                    <a:cubicBezTo>
                      <a:pt x="68746" y="11323"/>
                      <a:pt x="66942" y="12092"/>
                      <a:pt x="65653" y="13495"/>
                    </a:cubicBezTo>
                    <a:cubicBezTo>
                      <a:pt x="64378" y="12123"/>
                      <a:pt x="62599" y="11336"/>
                      <a:pt x="60729" y="11336"/>
                    </a:cubicBezTo>
                    <a:cubicBezTo>
                      <a:pt x="60719" y="11336"/>
                      <a:pt x="60708" y="11336"/>
                      <a:pt x="60697" y="11336"/>
                    </a:cubicBezTo>
                    <a:cubicBezTo>
                      <a:pt x="60214" y="11336"/>
                      <a:pt x="59730" y="11381"/>
                      <a:pt x="59255" y="11488"/>
                    </a:cubicBezTo>
                    <a:cubicBezTo>
                      <a:pt x="59295" y="7330"/>
                      <a:pt x="62473" y="5248"/>
                      <a:pt x="65651" y="5248"/>
                    </a:cubicBezTo>
                    <a:close/>
                    <a:moveTo>
                      <a:pt x="18809" y="5354"/>
                    </a:moveTo>
                    <a:cubicBezTo>
                      <a:pt x="21983" y="5354"/>
                      <a:pt x="25156" y="7430"/>
                      <a:pt x="25196" y="11587"/>
                    </a:cubicBezTo>
                    <a:cubicBezTo>
                      <a:pt x="24723" y="11485"/>
                      <a:pt x="24246" y="11435"/>
                      <a:pt x="23772" y="11435"/>
                    </a:cubicBezTo>
                    <a:cubicBezTo>
                      <a:pt x="21913" y="11435"/>
                      <a:pt x="20107" y="12202"/>
                      <a:pt x="18807" y="13594"/>
                    </a:cubicBezTo>
                    <a:cubicBezTo>
                      <a:pt x="17526" y="12214"/>
                      <a:pt x="15734" y="11435"/>
                      <a:pt x="13852" y="11435"/>
                    </a:cubicBezTo>
                    <a:cubicBezTo>
                      <a:pt x="13368" y="11435"/>
                      <a:pt x="12884" y="11488"/>
                      <a:pt x="12409" y="11587"/>
                    </a:cubicBezTo>
                    <a:cubicBezTo>
                      <a:pt x="12454" y="7433"/>
                      <a:pt x="15632" y="5354"/>
                      <a:pt x="18809" y="5354"/>
                    </a:cubicBezTo>
                    <a:close/>
                    <a:moveTo>
                      <a:pt x="117949" y="11510"/>
                    </a:moveTo>
                    <a:cubicBezTo>
                      <a:pt x="118380" y="11510"/>
                      <a:pt x="118814" y="11550"/>
                      <a:pt x="119245" y="11632"/>
                    </a:cubicBezTo>
                    <a:cubicBezTo>
                      <a:pt x="118251" y="12805"/>
                      <a:pt x="117668" y="14302"/>
                      <a:pt x="117758" y="15897"/>
                    </a:cubicBezTo>
                    <a:cubicBezTo>
                      <a:pt x="116508" y="14593"/>
                      <a:pt x="114740" y="13755"/>
                      <a:pt x="112880" y="13755"/>
                    </a:cubicBezTo>
                    <a:cubicBezTo>
                      <a:pt x="112860" y="13755"/>
                      <a:pt x="112840" y="13755"/>
                      <a:pt x="112821" y="13755"/>
                    </a:cubicBezTo>
                    <a:cubicBezTo>
                      <a:pt x="114154" y="12312"/>
                      <a:pt x="116020" y="11510"/>
                      <a:pt x="117949" y="11510"/>
                    </a:cubicBezTo>
                    <a:close/>
                    <a:moveTo>
                      <a:pt x="84144" y="11613"/>
                    </a:moveTo>
                    <a:cubicBezTo>
                      <a:pt x="86080" y="11613"/>
                      <a:pt x="87953" y="12415"/>
                      <a:pt x="89290" y="13863"/>
                    </a:cubicBezTo>
                    <a:cubicBezTo>
                      <a:pt x="89271" y="13863"/>
                      <a:pt x="89251" y="13863"/>
                      <a:pt x="89231" y="13863"/>
                    </a:cubicBezTo>
                    <a:cubicBezTo>
                      <a:pt x="87363" y="13863"/>
                      <a:pt x="85603" y="14701"/>
                      <a:pt x="84353" y="16004"/>
                    </a:cubicBezTo>
                    <a:cubicBezTo>
                      <a:pt x="84443" y="14409"/>
                      <a:pt x="83860" y="12913"/>
                      <a:pt x="82866" y="11730"/>
                    </a:cubicBezTo>
                    <a:cubicBezTo>
                      <a:pt x="83291" y="11651"/>
                      <a:pt x="83719" y="11613"/>
                      <a:pt x="84144" y="11613"/>
                    </a:cubicBezTo>
                    <a:close/>
                    <a:moveTo>
                      <a:pt x="94433" y="11612"/>
                    </a:moveTo>
                    <a:cubicBezTo>
                      <a:pt x="94859" y="11612"/>
                      <a:pt x="95288" y="11651"/>
                      <a:pt x="95715" y="11730"/>
                    </a:cubicBezTo>
                    <a:cubicBezTo>
                      <a:pt x="94729" y="12913"/>
                      <a:pt x="94147" y="14409"/>
                      <a:pt x="94228" y="16004"/>
                    </a:cubicBezTo>
                    <a:cubicBezTo>
                      <a:pt x="92986" y="14701"/>
                      <a:pt x="91218" y="13863"/>
                      <a:pt x="89350" y="13863"/>
                    </a:cubicBezTo>
                    <a:cubicBezTo>
                      <a:pt x="89330" y="13863"/>
                      <a:pt x="89310" y="13863"/>
                      <a:pt x="89290" y="13863"/>
                    </a:cubicBezTo>
                    <a:lnTo>
                      <a:pt x="89299" y="13854"/>
                    </a:lnTo>
                    <a:cubicBezTo>
                      <a:pt x="90635" y="12408"/>
                      <a:pt x="92505" y="11612"/>
                      <a:pt x="94433" y="11612"/>
                    </a:cubicBezTo>
                    <a:close/>
                    <a:moveTo>
                      <a:pt x="47494" y="11702"/>
                    </a:moveTo>
                    <a:cubicBezTo>
                      <a:pt x="47918" y="11702"/>
                      <a:pt x="48346" y="11741"/>
                      <a:pt x="48771" y="11820"/>
                    </a:cubicBezTo>
                    <a:cubicBezTo>
                      <a:pt x="47770" y="13000"/>
                      <a:pt x="47187" y="14502"/>
                      <a:pt x="47274" y="16084"/>
                    </a:cubicBezTo>
                    <a:lnTo>
                      <a:pt x="47274" y="16084"/>
                    </a:lnTo>
                    <a:cubicBezTo>
                      <a:pt x="46040" y="14793"/>
                      <a:pt x="44288" y="13961"/>
                      <a:pt x="42434" y="13961"/>
                    </a:cubicBezTo>
                    <a:cubicBezTo>
                      <a:pt x="42408" y="13961"/>
                      <a:pt x="42382" y="13961"/>
                      <a:pt x="42355" y="13961"/>
                    </a:cubicBezTo>
                    <a:lnTo>
                      <a:pt x="42355" y="13961"/>
                    </a:lnTo>
                    <a:cubicBezTo>
                      <a:pt x="43693" y="12506"/>
                      <a:pt x="45561" y="11702"/>
                      <a:pt x="47494" y="11702"/>
                    </a:cubicBezTo>
                    <a:close/>
                    <a:moveTo>
                      <a:pt x="60517" y="11701"/>
                    </a:moveTo>
                    <a:cubicBezTo>
                      <a:pt x="62455" y="11701"/>
                      <a:pt x="64326" y="12499"/>
                      <a:pt x="65662" y="13952"/>
                    </a:cubicBezTo>
                    <a:cubicBezTo>
                      <a:pt x="65642" y="13952"/>
                      <a:pt x="65622" y="13952"/>
                      <a:pt x="65602" y="13952"/>
                    </a:cubicBezTo>
                    <a:cubicBezTo>
                      <a:pt x="63734" y="13952"/>
                      <a:pt x="61966" y="14791"/>
                      <a:pt x="60724" y="16094"/>
                    </a:cubicBezTo>
                    <a:cubicBezTo>
                      <a:pt x="60805" y="14499"/>
                      <a:pt x="60223" y="12994"/>
                      <a:pt x="59228" y="11820"/>
                    </a:cubicBezTo>
                    <a:cubicBezTo>
                      <a:pt x="59658" y="11740"/>
                      <a:pt x="60089" y="11701"/>
                      <a:pt x="60517" y="11701"/>
                    </a:cubicBezTo>
                    <a:close/>
                    <a:moveTo>
                      <a:pt x="106098" y="7003"/>
                    </a:moveTo>
                    <a:cubicBezTo>
                      <a:pt x="106560" y="7003"/>
                      <a:pt x="107026" y="7049"/>
                      <a:pt x="107489" y="7142"/>
                    </a:cubicBezTo>
                    <a:cubicBezTo>
                      <a:pt x="106477" y="8396"/>
                      <a:pt x="105930" y="9991"/>
                      <a:pt x="106136" y="11666"/>
                    </a:cubicBezTo>
                    <a:lnTo>
                      <a:pt x="106136" y="11666"/>
                    </a:lnTo>
                    <a:cubicBezTo>
                      <a:pt x="106642" y="11553"/>
                      <a:pt x="107153" y="11498"/>
                      <a:pt x="107660" y="11498"/>
                    </a:cubicBezTo>
                    <a:cubicBezTo>
                      <a:pt x="109597" y="11498"/>
                      <a:pt x="111473" y="12301"/>
                      <a:pt x="112821" y="13755"/>
                    </a:cubicBezTo>
                    <a:cubicBezTo>
                      <a:pt x="112802" y="13755"/>
                      <a:pt x="112783" y="13755"/>
                      <a:pt x="112765" y="13755"/>
                    </a:cubicBezTo>
                    <a:cubicBezTo>
                      <a:pt x="110778" y="13755"/>
                      <a:pt x="108911" y="14701"/>
                      <a:pt x="107659" y="16148"/>
                    </a:cubicBezTo>
                    <a:lnTo>
                      <a:pt x="107659" y="16148"/>
                    </a:lnTo>
                    <a:cubicBezTo>
                      <a:pt x="107785" y="14472"/>
                      <a:pt x="107175" y="12895"/>
                      <a:pt x="106127" y="11668"/>
                    </a:cubicBezTo>
                    <a:cubicBezTo>
                      <a:pt x="106130" y="11667"/>
                      <a:pt x="106132" y="11666"/>
                      <a:pt x="106135" y="11666"/>
                    </a:cubicBezTo>
                    <a:lnTo>
                      <a:pt x="106135" y="11666"/>
                    </a:lnTo>
                    <a:cubicBezTo>
                      <a:pt x="106135" y="11666"/>
                      <a:pt x="106136" y="11667"/>
                      <a:pt x="106136" y="11668"/>
                    </a:cubicBezTo>
                    <a:cubicBezTo>
                      <a:pt x="106136" y="11667"/>
                      <a:pt x="106136" y="11666"/>
                      <a:pt x="106136" y="11666"/>
                    </a:cubicBezTo>
                    <a:lnTo>
                      <a:pt x="106136" y="11666"/>
                    </a:lnTo>
                    <a:cubicBezTo>
                      <a:pt x="106135" y="11666"/>
                      <a:pt x="106135" y="11666"/>
                      <a:pt x="106135" y="11666"/>
                    </a:cubicBezTo>
                    <a:lnTo>
                      <a:pt x="106135" y="11666"/>
                    </a:lnTo>
                    <a:cubicBezTo>
                      <a:pt x="104874" y="10211"/>
                      <a:pt x="102998" y="9257"/>
                      <a:pt x="101004" y="9257"/>
                    </a:cubicBezTo>
                    <a:cubicBezTo>
                      <a:pt x="100985" y="9257"/>
                      <a:pt x="100966" y="9257"/>
                      <a:pt x="100948" y="9257"/>
                    </a:cubicBezTo>
                    <a:cubicBezTo>
                      <a:pt x="102293" y="7803"/>
                      <a:pt x="104164" y="7003"/>
                      <a:pt x="106098" y="7003"/>
                    </a:cubicBezTo>
                    <a:close/>
                    <a:moveTo>
                      <a:pt x="13656" y="11810"/>
                    </a:moveTo>
                    <a:cubicBezTo>
                      <a:pt x="15596" y="11810"/>
                      <a:pt x="17470" y="12612"/>
                      <a:pt x="18807" y="14060"/>
                    </a:cubicBezTo>
                    <a:cubicBezTo>
                      <a:pt x="18787" y="14060"/>
                      <a:pt x="18768" y="14060"/>
                      <a:pt x="18748" y="14060"/>
                    </a:cubicBezTo>
                    <a:cubicBezTo>
                      <a:pt x="16879" y="14060"/>
                      <a:pt x="15111" y="14898"/>
                      <a:pt x="13870" y="16202"/>
                    </a:cubicBezTo>
                    <a:cubicBezTo>
                      <a:pt x="13951" y="14607"/>
                      <a:pt x="13368" y="13110"/>
                      <a:pt x="12374" y="11927"/>
                    </a:cubicBezTo>
                    <a:cubicBezTo>
                      <a:pt x="12801" y="11848"/>
                      <a:pt x="13230" y="11810"/>
                      <a:pt x="13656" y="11810"/>
                    </a:cubicBezTo>
                    <a:close/>
                    <a:moveTo>
                      <a:pt x="23953" y="11810"/>
                    </a:moveTo>
                    <a:cubicBezTo>
                      <a:pt x="24378" y="11810"/>
                      <a:pt x="24806" y="11848"/>
                      <a:pt x="25232" y="11927"/>
                    </a:cubicBezTo>
                    <a:cubicBezTo>
                      <a:pt x="24237" y="13110"/>
                      <a:pt x="23655" y="14607"/>
                      <a:pt x="23744" y="16202"/>
                    </a:cubicBezTo>
                    <a:cubicBezTo>
                      <a:pt x="22494" y="14898"/>
                      <a:pt x="20726" y="14060"/>
                      <a:pt x="18866" y="14060"/>
                    </a:cubicBezTo>
                    <a:cubicBezTo>
                      <a:pt x="18846" y="14060"/>
                      <a:pt x="18827" y="14060"/>
                      <a:pt x="18807" y="14060"/>
                    </a:cubicBezTo>
                    <a:cubicBezTo>
                      <a:pt x="20144" y="12612"/>
                      <a:pt x="22018" y="11810"/>
                      <a:pt x="23953" y="11810"/>
                    </a:cubicBezTo>
                    <a:close/>
                    <a:moveTo>
                      <a:pt x="37191" y="11704"/>
                    </a:moveTo>
                    <a:cubicBezTo>
                      <a:pt x="39126" y="11704"/>
                      <a:pt x="41007" y="12507"/>
                      <a:pt x="42355" y="13961"/>
                    </a:cubicBezTo>
                    <a:lnTo>
                      <a:pt x="42355" y="13961"/>
                    </a:lnTo>
                    <a:cubicBezTo>
                      <a:pt x="42352" y="13961"/>
                      <a:pt x="42349" y="13961"/>
                      <a:pt x="42346" y="13961"/>
                    </a:cubicBezTo>
                    <a:cubicBezTo>
                      <a:pt x="42319" y="13961"/>
                      <a:pt x="42291" y="13961"/>
                      <a:pt x="42263" y="13961"/>
                    </a:cubicBezTo>
                    <a:cubicBezTo>
                      <a:pt x="40287" y="13961"/>
                      <a:pt x="38431" y="14904"/>
                      <a:pt x="37185" y="16345"/>
                    </a:cubicBezTo>
                    <a:cubicBezTo>
                      <a:pt x="37320" y="14678"/>
                      <a:pt x="36710" y="13092"/>
                      <a:pt x="35662" y="11874"/>
                    </a:cubicBezTo>
                    <a:cubicBezTo>
                      <a:pt x="36169" y="11760"/>
                      <a:pt x="36682" y="11704"/>
                      <a:pt x="37191" y="11704"/>
                    </a:cubicBezTo>
                    <a:close/>
                    <a:moveTo>
                      <a:pt x="124474" y="9651"/>
                    </a:moveTo>
                    <a:cubicBezTo>
                      <a:pt x="127650" y="9651"/>
                      <a:pt x="130826" y="11730"/>
                      <a:pt x="130867" y="15886"/>
                    </a:cubicBezTo>
                    <a:lnTo>
                      <a:pt x="130867" y="15886"/>
                    </a:lnTo>
                    <a:cubicBezTo>
                      <a:pt x="130397" y="15785"/>
                      <a:pt x="129923" y="15736"/>
                      <a:pt x="129452" y="15736"/>
                    </a:cubicBezTo>
                    <a:cubicBezTo>
                      <a:pt x="127593" y="15736"/>
                      <a:pt x="125787" y="16503"/>
                      <a:pt x="124487" y="17895"/>
                    </a:cubicBezTo>
                    <a:cubicBezTo>
                      <a:pt x="123213" y="16523"/>
                      <a:pt x="121434" y="15735"/>
                      <a:pt x="119555" y="15735"/>
                    </a:cubicBezTo>
                    <a:cubicBezTo>
                      <a:pt x="119544" y="15735"/>
                      <a:pt x="119534" y="15736"/>
                      <a:pt x="119523" y="15736"/>
                    </a:cubicBezTo>
                    <a:cubicBezTo>
                      <a:pt x="119039" y="15736"/>
                      <a:pt x="118555" y="15780"/>
                      <a:pt x="118080" y="15888"/>
                    </a:cubicBezTo>
                    <a:cubicBezTo>
                      <a:pt x="118121" y="11730"/>
                      <a:pt x="121297" y="9651"/>
                      <a:pt x="124474" y="9651"/>
                    </a:cubicBezTo>
                    <a:close/>
                    <a:moveTo>
                      <a:pt x="77628" y="9759"/>
                    </a:moveTo>
                    <a:cubicBezTo>
                      <a:pt x="80802" y="9759"/>
                      <a:pt x="83976" y="11834"/>
                      <a:pt x="84021" y="15985"/>
                    </a:cubicBezTo>
                    <a:lnTo>
                      <a:pt x="84021" y="15985"/>
                    </a:lnTo>
                    <a:cubicBezTo>
                      <a:pt x="83551" y="15884"/>
                      <a:pt x="83077" y="15835"/>
                      <a:pt x="82606" y="15835"/>
                    </a:cubicBezTo>
                    <a:cubicBezTo>
                      <a:pt x="80748" y="15835"/>
                      <a:pt x="78943" y="16601"/>
                      <a:pt x="77651" y="17994"/>
                    </a:cubicBezTo>
                    <a:cubicBezTo>
                      <a:pt x="76368" y="16622"/>
                      <a:pt x="74580" y="15843"/>
                      <a:pt x="72710" y="15843"/>
                    </a:cubicBezTo>
                    <a:cubicBezTo>
                      <a:pt x="72699" y="15843"/>
                      <a:pt x="72688" y="15843"/>
                      <a:pt x="72678" y="15843"/>
                    </a:cubicBezTo>
                    <a:cubicBezTo>
                      <a:pt x="72194" y="15843"/>
                      <a:pt x="71710" y="15897"/>
                      <a:pt x="71235" y="15995"/>
                    </a:cubicBezTo>
                    <a:cubicBezTo>
                      <a:pt x="71275" y="11838"/>
                      <a:pt x="74452" y="9759"/>
                      <a:pt x="77628" y="9759"/>
                    </a:cubicBezTo>
                    <a:close/>
                    <a:moveTo>
                      <a:pt x="100943" y="9759"/>
                    </a:moveTo>
                    <a:cubicBezTo>
                      <a:pt x="104118" y="9759"/>
                      <a:pt x="107292" y="11835"/>
                      <a:pt x="107337" y="15986"/>
                    </a:cubicBezTo>
                    <a:lnTo>
                      <a:pt x="107337" y="15986"/>
                    </a:lnTo>
                    <a:cubicBezTo>
                      <a:pt x="106864" y="15885"/>
                      <a:pt x="106386" y="15835"/>
                      <a:pt x="105913" y="15835"/>
                    </a:cubicBezTo>
                    <a:cubicBezTo>
                      <a:pt x="104054" y="15835"/>
                      <a:pt x="102249" y="16601"/>
                      <a:pt x="100957" y="17994"/>
                    </a:cubicBezTo>
                    <a:cubicBezTo>
                      <a:pt x="99676" y="16623"/>
                      <a:pt x="97875" y="15843"/>
                      <a:pt x="95993" y="15843"/>
                    </a:cubicBezTo>
                    <a:cubicBezTo>
                      <a:pt x="95509" y="15843"/>
                      <a:pt x="95025" y="15897"/>
                      <a:pt x="94550" y="15995"/>
                    </a:cubicBezTo>
                    <a:cubicBezTo>
                      <a:pt x="94590" y="11838"/>
                      <a:pt x="97767" y="9759"/>
                      <a:pt x="100943" y="9759"/>
                    </a:cubicBezTo>
                    <a:close/>
                    <a:moveTo>
                      <a:pt x="54002" y="9852"/>
                    </a:moveTo>
                    <a:cubicBezTo>
                      <a:pt x="57178" y="9852"/>
                      <a:pt x="60352" y="11928"/>
                      <a:pt x="60393" y="16085"/>
                    </a:cubicBezTo>
                    <a:cubicBezTo>
                      <a:pt x="59918" y="15983"/>
                      <a:pt x="59439" y="15933"/>
                      <a:pt x="58964" y="15933"/>
                    </a:cubicBezTo>
                    <a:cubicBezTo>
                      <a:pt x="57103" y="15933"/>
                      <a:pt x="55299" y="16698"/>
                      <a:pt x="53999" y="18087"/>
                    </a:cubicBezTo>
                    <a:lnTo>
                      <a:pt x="53999" y="18087"/>
                    </a:lnTo>
                    <a:cubicBezTo>
                      <a:pt x="52718" y="16710"/>
                      <a:pt x="50928" y="15933"/>
                      <a:pt x="49049" y="15933"/>
                    </a:cubicBezTo>
                    <a:cubicBezTo>
                      <a:pt x="48565" y="15933"/>
                      <a:pt x="48081" y="15986"/>
                      <a:pt x="47606" y="16085"/>
                    </a:cubicBezTo>
                    <a:cubicBezTo>
                      <a:pt x="47646" y="11931"/>
                      <a:pt x="50825" y="9852"/>
                      <a:pt x="54002" y="9852"/>
                    </a:cubicBezTo>
                    <a:close/>
                    <a:moveTo>
                      <a:pt x="7145" y="9956"/>
                    </a:moveTo>
                    <a:cubicBezTo>
                      <a:pt x="10322" y="9956"/>
                      <a:pt x="13498" y="12035"/>
                      <a:pt x="13538" y="16193"/>
                    </a:cubicBezTo>
                    <a:cubicBezTo>
                      <a:pt x="13065" y="16091"/>
                      <a:pt x="12588" y="16041"/>
                      <a:pt x="12114" y="16041"/>
                    </a:cubicBezTo>
                    <a:cubicBezTo>
                      <a:pt x="10255" y="16041"/>
                      <a:pt x="8451" y="16807"/>
                      <a:pt x="7159" y="18200"/>
                    </a:cubicBezTo>
                    <a:cubicBezTo>
                      <a:pt x="5877" y="16820"/>
                      <a:pt x="4076" y="16040"/>
                      <a:pt x="2194" y="16040"/>
                    </a:cubicBezTo>
                    <a:cubicBezTo>
                      <a:pt x="1711" y="16040"/>
                      <a:pt x="1227" y="16094"/>
                      <a:pt x="752" y="16193"/>
                    </a:cubicBezTo>
                    <a:cubicBezTo>
                      <a:pt x="792" y="12035"/>
                      <a:pt x="3969" y="9956"/>
                      <a:pt x="7145" y="9956"/>
                    </a:cubicBezTo>
                    <a:close/>
                    <a:moveTo>
                      <a:pt x="30465" y="9959"/>
                    </a:moveTo>
                    <a:cubicBezTo>
                      <a:pt x="33638" y="9959"/>
                      <a:pt x="36811" y="12035"/>
                      <a:pt x="36854" y="16189"/>
                    </a:cubicBezTo>
                    <a:lnTo>
                      <a:pt x="36854" y="16189"/>
                    </a:lnTo>
                    <a:cubicBezTo>
                      <a:pt x="36384" y="16089"/>
                      <a:pt x="35912" y="16041"/>
                      <a:pt x="35443" y="16041"/>
                    </a:cubicBezTo>
                    <a:cubicBezTo>
                      <a:pt x="33580" y="16041"/>
                      <a:pt x="31775" y="16807"/>
                      <a:pt x="30483" y="18200"/>
                    </a:cubicBezTo>
                    <a:cubicBezTo>
                      <a:pt x="29201" y="16820"/>
                      <a:pt x="27409" y="16040"/>
                      <a:pt x="25528" y="16040"/>
                    </a:cubicBezTo>
                    <a:cubicBezTo>
                      <a:pt x="25044" y="16040"/>
                      <a:pt x="24560" y="16094"/>
                      <a:pt x="24085" y="16193"/>
                    </a:cubicBezTo>
                    <a:cubicBezTo>
                      <a:pt x="24116" y="12038"/>
                      <a:pt x="27290" y="9959"/>
                      <a:pt x="30465" y="9959"/>
                    </a:cubicBezTo>
                    <a:close/>
                    <a:moveTo>
                      <a:pt x="119332" y="16111"/>
                    </a:moveTo>
                    <a:cubicBezTo>
                      <a:pt x="121268" y="16111"/>
                      <a:pt x="123142" y="16913"/>
                      <a:pt x="124487" y="18361"/>
                    </a:cubicBezTo>
                    <a:lnTo>
                      <a:pt x="124487" y="18361"/>
                    </a:lnTo>
                    <a:cubicBezTo>
                      <a:pt x="124484" y="18361"/>
                      <a:pt x="124481" y="18361"/>
                      <a:pt x="124478" y="18361"/>
                    </a:cubicBezTo>
                    <a:cubicBezTo>
                      <a:pt x="124459" y="18361"/>
                      <a:pt x="124439" y="18361"/>
                      <a:pt x="124419" y="18361"/>
                    </a:cubicBezTo>
                    <a:cubicBezTo>
                      <a:pt x="122559" y="18361"/>
                      <a:pt x="120791" y="19199"/>
                      <a:pt x="119550" y="20503"/>
                    </a:cubicBezTo>
                    <a:cubicBezTo>
                      <a:pt x="119631" y="18908"/>
                      <a:pt x="119048" y="17411"/>
                      <a:pt x="118054" y="16228"/>
                    </a:cubicBezTo>
                    <a:cubicBezTo>
                      <a:pt x="118479" y="16149"/>
                      <a:pt x="118907" y="16111"/>
                      <a:pt x="119332" y="16111"/>
                    </a:cubicBezTo>
                    <a:close/>
                    <a:moveTo>
                      <a:pt x="129633" y="16111"/>
                    </a:moveTo>
                    <a:cubicBezTo>
                      <a:pt x="130058" y="16111"/>
                      <a:pt x="130486" y="16149"/>
                      <a:pt x="130912" y="16228"/>
                    </a:cubicBezTo>
                    <a:cubicBezTo>
                      <a:pt x="129908" y="17411"/>
                      <a:pt x="129326" y="18908"/>
                      <a:pt x="129415" y="20503"/>
                    </a:cubicBezTo>
                    <a:cubicBezTo>
                      <a:pt x="128174" y="19199"/>
                      <a:pt x="126406" y="18361"/>
                      <a:pt x="124537" y="18361"/>
                    </a:cubicBezTo>
                    <a:cubicBezTo>
                      <a:pt x="124521" y="18361"/>
                      <a:pt x="124504" y="18361"/>
                      <a:pt x="124487" y="18361"/>
                    </a:cubicBezTo>
                    <a:lnTo>
                      <a:pt x="124487" y="18361"/>
                    </a:lnTo>
                    <a:cubicBezTo>
                      <a:pt x="125825" y="16913"/>
                      <a:pt x="127698" y="16111"/>
                      <a:pt x="129633" y="16111"/>
                    </a:cubicBezTo>
                    <a:close/>
                    <a:moveTo>
                      <a:pt x="82775" y="16217"/>
                    </a:moveTo>
                    <a:cubicBezTo>
                      <a:pt x="83201" y="16217"/>
                      <a:pt x="83630" y="16256"/>
                      <a:pt x="84057" y="16336"/>
                    </a:cubicBezTo>
                    <a:cubicBezTo>
                      <a:pt x="83538" y="16945"/>
                      <a:pt x="83135" y="17653"/>
                      <a:pt x="82875" y="18424"/>
                    </a:cubicBezTo>
                    <a:lnTo>
                      <a:pt x="82875" y="18415"/>
                    </a:lnTo>
                    <a:cubicBezTo>
                      <a:pt x="82633" y="19114"/>
                      <a:pt x="82534" y="19857"/>
                      <a:pt x="82570" y="20592"/>
                    </a:cubicBezTo>
                    <a:cubicBezTo>
                      <a:pt x="81322" y="19291"/>
                      <a:pt x="79551" y="18451"/>
                      <a:pt x="77680" y="18451"/>
                    </a:cubicBezTo>
                    <a:cubicBezTo>
                      <a:pt x="77671" y="18451"/>
                      <a:pt x="77661" y="18451"/>
                      <a:pt x="77651" y="18451"/>
                    </a:cubicBezTo>
                    <a:cubicBezTo>
                      <a:pt x="78986" y="17013"/>
                      <a:pt x="80850" y="16217"/>
                      <a:pt x="82775" y="16217"/>
                    </a:cubicBezTo>
                    <a:close/>
                    <a:moveTo>
                      <a:pt x="95806" y="16217"/>
                    </a:moveTo>
                    <a:cubicBezTo>
                      <a:pt x="97731" y="16217"/>
                      <a:pt x="99596" y="17013"/>
                      <a:pt x="100939" y="18451"/>
                    </a:cubicBezTo>
                    <a:cubicBezTo>
                      <a:pt x="100929" y="18451"/>
                      <a:pt x="100919" y="18451"/>
                      <a:pt x="100909" y="18451"/>
                    </a:cubicBezTo>
                    <a:cubicBezTo>
                      <a:pt x="99029" y="18451"/>
                      <a:pt x="97259" y="19282"/>
                      <a:pt x="96011" y="20592"/>
                    </a:cubicBezTo>
                    <a:cubicBezTo>
                      <a:pt x="96047" y="19857"/>
                      <a:pt x="95948" y="19114"/>
                      <a:pt x="95706" y="18415"/>
                    </a:cubicBezTo>
                    <a:cubicBezTo>
                      <a:pt x="95446" y="17653"/>
                      <a:pt x="95043" y="16945"/>
                      <a:pt x="94523" y="16336"/>
                    </a:cubicBezTo>
                    <a:cubicBezTo>
                      <a:pt x="94950" y="16256"/>
                      <a:pt x="95380" y="16217"/>
                      <a:pt x="95806" y="16217"/>
                    </a:cubicBezTo>
                    <a:close/>
                    <a:moveTo>
                      <a:pt x="48849" y="16308"/>
                    </a:moveTo>
                    <a:cubicBezTo>
                      <a:pt x="50784" y="16308"/>
                      <a:pt x="52659" y="17111"/>
                      <a:pt x="54004" y="18558"/>
                    </a:cubicBezTo>
                    <a:lnTo>
                      <a:pt x="54004" y="18558"/>
                    </a:lnTo>
                    <a:cubicBezTo>
                      <a:pt x="54001" y="18558"/>
                      <a:pt x="53998" y="18558"/>
                      <a:pt x="53995" y="18558"/>
                    </a:cubicBezTo>
                    <a:cubicBezTo>
                      <a:pt x="53975" y="18558"/>
                      <a:pt x="53956" y="18558"/>
                      <a:pt x="53936" y="18558"/>
                    </a:cubicBezTo>
                    <a:cubicBezTo>
                      <a:pt x="52067" y="18558"/>
                      <a:pt x="50308" y="19396"/>
                      <a:pt x="49058" y="20700"/>
                    </a:cubicBezTo>
                    <a:cubicBezTo>
                      <a:pt x="49147" y="19114"/>
                      <a:pt x="48565" y="17608"/>
                      <a:pt x="47570" y="16426"/>
                    </a:cubicBezTo>
                    <a:cubicBezTo>
                      <a:pt x="47996" y="16347"/>
                      <a:pt x="48424" y="16308"/>
                      <a:pt x="48849" y="16308"/>
                    </a:cubicBezTo>
                    <a:close/>
                    <a:moveTo>
                      <a:pt x="59142" y="16308"/>
                    </a:moveTo>
                    <a:cubicBezTo>
                      <a:pt x="59566" y="16308"/>
                      <a:pt x="59994" y="16347"/>
                      <a:pt x="60420" y="16426"/>
                    </a:cubicBezTo>
                    <a:cubicBezTo>
                      <a:pt x="59425" y="17608"/>
                      <a:pt x="58843" y="19114"/>
                      <a:pt x="58932" y="20700"/>
                    </a:cubicBezTo>
                    <a:cubicBezTo>
                      <a:pt x="57691" y="19396"/>
                      <a:pt x="55923" y="18558"/>
                      <a:pt x="54054" y="18558"/>
                    </a:cubicBezTo>
                    <a:cubicBezTo>
                      <a:pt x="54037" y="18558"/>
                      <a:pt x="54021" y="18558"/>
                      <a:pt x="54004" y="18558"/>
                    </a:cubicBezTo>
                    <a:lnTo>
                      <a:pt x="54004" y="18558"/>
                    </a:lnTo>
                    <a:cubicBezTo>
                      <a:pt x="55341" y="17111"/>
                      <a:pt x="57209" y="16308"/>
                      <a:pt x="59142" y="16308"/>
                    </a:cubicBezTo>
                    <a:close/>
                    <a:moveTo>
                      <a:pt x="12289" y="16415"/>
                    </a:moveTo>
                    <a:cubicBezTo>
                      <a:pt x="12716" y="16415"/>
                      <a:pt x="13146" y="16454"/>
                      <a:pt x="13574" y="16533"/>
                    </a:cubicBezTo>
                    <a:cubicBezTo>
                      <a:pt x="13055" y="17142"/>
                      <a:pt x="12651" y="17850"/>
                      <a:pt x="12391" y="18612"/>
                    </a:cubicBezTo>
                    <a:cubicBezTo>
                      <a:pt x="12150" y="19311"/>
                      <a:pt x="12042" y="20055"/>
                      <a:pt x="12087" y="20798"/>
                    </a:cubicBezTo>
                    <a:cubicBezTo>
                      <a:pt x="10839" y="19488"/>
                      <a:pt x="9059" y="18657"/>
                      <a:pt x="7189" y="18657"/>
                    </a:cubicBezTo>
                    <a:cubicBezTo>
                      <a:pt x="7179" y="18657"/>
                      <a:pt x="7169" y="18657"/>
                      <a:pt x="7159" y="18657"/>
                    </a:cubicBezTo>
                    <a:cubicBezTo>
                      <a:pt x="8494" y="17211"/>
                      <a:pt x="10358" y="16415"/>
                      <a:pt x="12289" y="16415"/>
                    </a:cubicBezTo>
                    <a:close/>
                    <a:moveTo>
                      <a:pt x="25318" y="16415"/>
                    </a:moveTo>
                    <a:cubicBezTo>
                      <a:pt x="27251" y="16415"/>
                      <a:pt x="29119" y="17218"/>
                      <a:pt x="30456" y="18666"/>
                    </a:cubicBezTo>
                    <a:cubicBezTo>
                      <a:pt x="30436" y="18665"/>
                      <a:pt x="30417" y="18665"/>
                      <a:pt x="30397" y="18665"/>
                    </a:cubicBezTo>
                    <a:cubicBezTo>
                      <a:pt x="28537" y="18665"/>
                      <a:pt x="26769" y="19504"/>
                      <a:pt x="25528" y="20798"/>
                    </a:cubicBezTo>
                    <a:cubicBezTo>
                      <a:pt x="25563" y="20063"/>
                      <a:pt x="25465" y="19320"/>
                      <a:pt x="25223" y="18621"/>
                    </a:cubicBezTo>
                    <a:cubicBezTo>
                      <a:pt x="24963" y="17859"/>
                      <a:pt x="24560" y="17151"/>
                      <a:pt x="24040" y="16533"/>
                    </a:cubicBezTo>
                    <a:cubicBezTo>
                      <a:pt x="24466" y="16454"/>
                      <a:pt x="24893" y="16415"/>
                      <a:pt x="25318" y="16415"/>
                    </a:cubicBezTo>
                    <a:close/>
                    <a:moveTo>
                      <a:pt x="106101" y="16215"/>
                    </a:moveTo>
                    <a:cubicBezTo>
                      <a:pt x="106563" y="16215"/>
                      <a:pt x="107027" y="16260"/>
                      <a:pt x="107489" y="16354"/>
                    </a:cubicBezTo>
                    <a:cubicBezTo>
                      <a:pt x="106486" y="17608"/>
                      <a:pt x="105930" y="19194"/>
                      <a:pt x="106136" y="20870"/>
                    </a:cubicBezTo>
                    <a:cubicBezTo>
                      <a:pt x="104884" y="19414"/>
                      <a:pt x="103008" y="18459"/>
                      <a:pt x="101021" y="18459"/>
                    </a:cubicBezTo>
                    <a:cubicBezTo>
                      <a:pt x="101003" y="18459"/>
                      <a:pt x="100984" y="18459"/>
                      <a:pt x="100966" y="18460"/>
                    </a:cubicBezTo>
                    <a:cubicBezTo>
                      <a:pt x="102304" y="17013"/>
                      <a:pt x="104173" y="16215"/>
                      <a:pt x="106101" y="16215"/>
                    </a:cubicBezTo>
                    <a:close/>
                    <a:moveTo>
                      <a:pt x="70811" y="11695"/>
                    </a:moveTo>
                    <a:cubicBezTo>
                      <a:pt x="71307" y="11695"/>
                      <a:pt x="71806" y="11748"/>
                      <a:pt x="72301" y="11856"/>
                    </a:cubicBezTo>
                    <a:cubicBezTo>
                      <a:pt x="71289" y="13119"/>
                      <a:pt x="70742" y="14714"/>
                      <a:pt x="70939" y="16381"/>
                    </a:cubicBezTo>
                    <a:lnTo>
                      <a:pt x="70948" y="16372"/>
                    </a:lnTo>
                    <a:cubicBezTo>
                      <a:pt x="71456" y="16258"/>
                      <a:pt x="71969" y="16202"/>
                      <a:pt x="72477" y="16202"/>
                    </a:cubicBezTo>
                    <a:cubicBezTo>
                      <a:pt x="74410" y="16202"/>
                      <a:pt x="76285" y="17004"/>
                      <a:pt x="77633" y="18451"/>
                    </a:cubicBezTo>
                    <a:cubicBezTo>
                      <a:pt x="77615" y="18450"/>
                      <a:pt x="77597" y="18450"/>
                      <a:pt x="77579" y="18450"/>
                    </a:cubicBezTo>
                    <a:cubicBezTo>
                      <a:pt x="75529" y="18450"/>
                      <a:pt x="73607" y="19459"/>
                      <a:pt x="72355" y="20986"/>
                    </a:cubicBezTo>
                    <a:cubicBezTo>
                      <a:pt x="72747" y="17261"/>
                      <a:pt x="69434" y="13952"/>
                      <a:pt x="65721" y="13952"/>
                    </a:cubicBezTo>
                    <a:cubicBezTo>
                      <a:pt x="65701" y="13952"/>
                      <a:pt x="65682" y="13952"/>
                      <a:pt x="65662" y="13952"/>
                    </a:cubicBezTo>
                    <a:cubicBezTo>
                      <a:pt x="67003" y="12497"/>
                      <a:pt x="68877" y="11695"/>
                      <a:pt x="70811" y="11695"/>
                    </a:cubicBezTo>
                    <a:close/>
                    <a:moveTo>
                      <a:pt x="35609" y="16412"/>
                    </a:moveTo>
                    <a:cubicBezTo>
                      <a:pt x="36071" y="16412"/>
                      <a:pt x="36535" y="16458"/>
                      <a:pt x="36997" y="16551"/>
                    </a:cubicBezTo>
                    <a:cubicBezTo>
                      <a:pt x="36002" y="17805"/>
                      <a:pt x="35447" y="19400"/>
                      <a:pt x="35644" y="21067"/>
                    </a:cubicBezTo>
                    <a:cubicBezTo>
                      <a:pt x="34392" y="19611"/>
                      <a:pt x="32516" y="18656"/>
                      <a:pt x="30529" y="18656"/>
                    </a:cubicBezTo>
                    <a:cubicBezTo>
                      <a:pt x="30511" y="18656"/>
                      <a:pt x="30492" y="18657"/>
                      <a:pt x="30474" y="18657"/>
                    </a:cubicBezTo>
                    <a:cubicBezTo>
                      <a:pt x="31812" y="17210"/>
                      <a:pt x="33680" y="16412"/>
                      <a:pt x="35609" y="16412"/>
                    </a:cubicBezTo>
                    <a:close/>
                    <a:moveTo>
                      <a:pt x="112819" y="14254"/>
                    </a:moveTo>
                    <a:cubicBezTo>
                      <a:pt x="115994" y="14254"/>
                      <a:pt x="119169" y="16333"/>
                      <a:pt x="119209" y="20494"/>
                    </a:cubicBezTo>
                    <a:lnTo>
                      <a:pt x="119209" y="20494"/>
                    </a:lnTo>
                    <a:cubicBezTo>
                      <a:pt x="118731" y="20389"/>
                      <a:pt x="118248" y="20338"/>
                      <a:pt x="117769" y="20338"/>
                    </a:cubicBezTo>
                    <a:cubicBezTo>
                      <a:pt x="115913" y="20338"/>
                      <a:pt x="114109" y="21105"/>
                      <a:pt x="112821" y="22501"/>
                    </a:cubicBezTo>
                    <a:lnTo>
                      <a:pt x="112821" y="22492"/>
                    </a:lnTo>
                    <a:cubicBezTo>
                      <a:pt x="111539" y="21121"/>
                      <a:pt x="109747" y="20332"/>
                      <a:pt x="107865" y="20332"/>
                    </a:cubicBezTo>
                    <a:cubicBezTo>
                      <a:pt x="107382" y="20332"/>
                      <a:pt x="106898" y="20386"/>
                      <a:pt x="106423" y="20494"/>
                    </a:cubicBezTo>
                    <a:lnTo>
                      <a:pt x="106423" y="20494"/>
                    </a:lnTo>
                    <a:cubicBezTo>
                      <a:pt x="106463" y="16335"/>
                      <a:pt x="109641" y="14254"/>
                      <a:pt x="112819" y="14254"/>
                    </a:cubicBezTo>
                    <a:close/>
                    <a:moveTo>
                      <a:pt x="136134" y="14257"/>
                    </a:moveTo>
                    <a:cubicBezTo>
                      <a:pt x="139307" y="14257"/>
                      <a:pt x="142483" y="16335"/>
                      <a:pt x="142525" y="20492"/>
                    </a:cubicBezTo>
                    <a:lnTo>
                      <a:pt x="142525" y="20492"/>
                    </a:lnTo>
                    <a:cubicBezTo>
                      <a:pt x="142054" y="20391"/>
                      <a:pt x="141580" y="20342"/>
                      <a:pt x="141109" y="20342"/>
                    </a:cubicBezTo>
                    <a:cubicBezTo>
                      <a:pt x="139250" y="20342"/>
                      <a:pt x="137444" y="21108"/>
                      <a:pt x="136145" y="22501"/>
                    </a:cubicBezTo>
                    <a:cubicBezTo>
                      <a:pt x="134872" y="21121"/>
                      <a:pt x="133071" y="20341"/>
                      <a:pt x="131199" y="20341"/>
                    </a:cubicBezTo>
                    <a:cubicBezTo>
                      <a:pt x="130715" y="20341"/>
                      <a:pt x="130231" y="20395"/>
                      <a:pt x="129756" y="20494"/>
                    </a:cubicBezTo>
                    <a:lnTo>
                      <a:pt x="129756" y="20494"/>
                    </a:lnTo>
                    <a:cubicBezTo>
                      <a:pt x="129787" y="16336"/>
                      <a:pt x="132959" y="14257"/>
                      <a:pt x="136134" y="14257"/>
                    </a:cubicBezTo>
                    <a:close/>
                    <a:moveTo>
                      <a:pt x="89297" y="14362"/>
                    </a:moveTo>
                    <a:cubicBezTo>
                      <a:pt x="91875" y="14362"/>
                      <a:pt x="94452" y="15733"/>
                      <a:pt x="95348" y="18477"/>
                    </a:cubicBezTo>
                    <a:cubicBezTo>
                      <a:pt x="95572" y="19158"/>
                      <a:pt x="95679" y="19875"/>
                      <a:pt x="95688" y="20583"/>
                    </a:cubicBezTo>
                    <a:cubicBezTo>
                      <a:pt x="95213" y="20481"/>
                      <a:pt x="94735" y="20431"/>
                      <a:pt x="94260" y="20431"/>
                    </a:cubicBezTo>
                    <a:cubicBezTo>
                      <a:pt x="92399" y="20431"/>
                      <a:pt x="90599" y="21198"/>
                      <a:pt x="89299" y="22590"/>
                    </a:cubicBezTo>
                    <a:cubicBezTo>
                      <a:pt x="88018" y="21210"/>
                      <a:pt x="86226" y="20431"/>
                      <a:pt x="84344" y="20431"/>
                    </a:cubicBezTo>
                    <a:cubicBezTo>
                      <a:pt x="83860" y="20431"/>
                      <a:pt x="83376" y="20485"/>
                      <a:pt x="82902" y="20583"/>
                    </a:cubicBezTo>
                    <a:cubicBezTo>
                      <a:pt x="82902" y="19875"/>
                      <a:pt x="83018" y="19158"/>
                      <a:pt x="83233" y="18486"/>
                    </a:cubicBezTo>
                    <a:cubicBezTo>
                      <a:pt x="84130" y="15738"/>
                      <a:pt x="86714" y="14362"/>
                      <a:pt x="89297" y="14362"/>
                    </a:cubicBezTo>
                    <a:close/>
                    <a:moveTo>
                      <a:pt x="42353" y="14449"/>
                    </a:moveTo>
                    <a:cubicBezTo>
                      <a:pt x="45529" y="14449"/>
                      <a:pt x="48704" y="16525"/>
                      <a:pt x="48744" y="20682"/>
                    </a:cubicBezTo>
                    <a:cubicBezTo>
                      <a:pt x="48269" y="20580"/>
                      <a:pt x="47791" y="20530"/>
                      <a:pt x="47316" y="20530"/>
                    </a:cubicBezTo>
                    <a:cubicBezTo>
                      <a:pt x="45456" y="20530"/>
                      <a:pt x="43649" y="21293"/>
                      <a:pt x="42351" y="22684"/>
                    </a:cubicBezTo>
                    <a:lnTo>
                      <a:pt x="42351" y="22684"/>
                    </a:lnTo>
                    <a:cubicBezTo>
                      <a:pt x="41070" y="21307"/>
                      <a:pt x="39280" y="20529"/>
                      <a:pt x="37400" y="20529"/>
                    </a:cubicBezTo>
                    <a:cubicBezTo>
                      <a:pt x="36916" y="20529"/>
                      <a:pt x="36432" y="20583"/>
                      <a:pt x="35958" y="20682"/>
                    </a:cubicBezTo>
                    <a:cubicBezTo>
                      <a:pt x="35998" y="16527"/>
                      <a:pt x="39176" y="14449"/>
                      <a:pt x="42353" y="14449"/>
                    </a:cubicBezTo>
                    <a:close/>
                    <a:moveTo>
                      <a:pt x="65651" y="14458"/>
                    </a:moveTo>
                    <a:cubicBezTo>
                      <a:pt x="68826" y="14458"/>
                      <a:pt x="72001" y="16534"/>
                      <a:pt x="72041" y="20691"/>
                    </a:cubicBezTo>
                    <a:cubicBezTo>
                      <a:pt x="71568" y="20589"/>
                      <a:pt x="71091" y="20539"/>
                      <a:pt x="70617" y="20539"/>
                    </a:cubicBezTo>
                    <a:cubicBezTo>
                      <a:pt x="68758" y="20539"/>
                      <a:pt x="66952" y="21305"/>
                      <a:pt x="65653" y="22698"/>
                    </a:cubicBezTo>
                    <a:cubicBezTo>
                      <a:pt x="64371" y="21318"/>
                      <a:pt x="62579" y="20538"/>
                      <a:pt x="60697" y="20538"/>
                    </a:cubicBezTo>
                    <a:cubicBezTo>
                      <a:pt x="60214" y="20538"/>
                      <a:pt x="59730" y="20592"/>
                      <a:pt x="59255" y="20691"/>
                    </a:cubicBezTo>
                    <a:cubicBezTo>
                      <a:pt x="59295" y="16536"/>
                      <a:pt x="62473" y="14458"/>
                      <a:pt x="65651" y="14458"/>
                    </a:cubicBezTo>
                    <a:close/>
                    <a:moveTo>
                      <a:pt x="18803" y="14564"/>
                    </a:moveTo>
                    <a:cubicBezTo>
                      <a:pt x="21386" y="14564"/>
                      <a:pt x="23968" y="15937"/>
                      <a:pt x="24864" y="18684"/>
                    </a:cubicBezTo>
                    <a:cubicBezTo>
                      <a:pt x="25079" y="19365"/>
                      <a:pt x="25196" y="20072"/>
                      <a:pt x="25196" y="20789"/>
                    </a:cubicBezTo>
                    <a:cubicBezTo>
                      <a:pt x="24718" y="20684"/>
                      <a:pt x="24235" y="20633"/>
                      <a:pt x="23756" y="20633"/>
                    </a:cubicBezTo>
                    <a:cubicBezTo>
                      <a:pt x="21903" y="20633"/>
                      <a:pt x="20103" y="21401"/>
                      <a:pt x="18807" y="22796"/>
                    </a:cubicBezTo>
                    <a:cubicBezTo>
                      <a:pt x="17542" y="21424"/>
                      <a:pt x="15754" y="20637"/>
                      <a:pt x="13893" y="20637"/>
                    </a:cubicBezTo>
                    <a:cubicBezTo>
                      <a:pt x="13882" y="20637"/>
                      <a:pt x="13871" y="20637"/>
                      <a:pt x="13861" y="20637"/>
                    </a:cubicBezTo>
                    <a:cubicBezTo>
                      <a:pt x="13368" y="20637"/>
                      <a:pt x="12884" y="20682"/>
                      <a:pt x="12409" y="20789"/>
                    </a:cubicBezTo>
                    <a:cubicBezTo>
                      <a:pt x="12418" y="20072"/>
                      <a:pt x="12526" y="19365"/>
                      <a:pt x="12741" y="18684"/>
                    </a:cubicBezTo>
                    <a:cubicBezTo>
                      <a:pt x="13637" y="15937"/>
                      <a:pt x="16220" y="14564"/>
                      <a:pt x="18803" y="14564"/>
                    </a:cubicBezTo>
                    <a:close/>
                    <a:moveTo>
                      <a:pt x="117964" y="20716"/>
                    </a:moveTo>
                    <a:cubicBezTo>
                      <a:pt x="118390" y="20716"/>
                      <a:pt x="118819" y="20755"/>
                      <a:pt x="119245" y="20834"/>
                    </a:cubicBezTo>
                    <a:cubicBezTo>
                      <a:pt x="118726" y="21443"/>
                      <a:pt x="118322" y="22151"/>
                      <a:pt x="118063" y="22913"/>
                    </a:cubicBezTo>
                    <a:cubicBezTo>
                      <a:pt x="117821" y="23612"/>
                      <a:pt x="117722" y="24356"/>
                      <a:pt x="117758" y="25099"/>
                    </a:cubicBezTo>
                    <a:cubicBezTo>
                      <a:pt x="116516" y="23796"/>
                      <a:pt x="114757" y="22957"/>
                      <a:pt x="112897" y="22957"/>
                    </a:cubicBezTo>
                    <a:cubicBezTo>
                      <a:pt x="112878" y="22957"/>
                      <a:pt x="112858" y="22958"/>
                      <a:pt x="112839" y="22958"/>
                    </a:cubicBezTo>
                    <a:cubicBezTo>
                      <a:pt x="114174" y="21512"/>
                      <a:pt x="116038" y="20716"/>
                      <a:pt x="117964" y="20716"/>
                    </a:cubicBezTo>
                    <a:close/>
                    <a:moveTo>
                      <a:pt x="130993" y="20716"/>
                    </a:moveTo>
                    <a:cubicBezTo>
                      <a:pt x="132921" y="20716"/>
                      <a:pt x="134791" y="21512"/>
                      <a:pt x="136127" y="22958"/>
                    </a:cubicBezTo>
                    <a:cubicBezTo>
                      <a:pt x="136107" y="22958"/>
                      <a:pt x="136088" y="22957"/>
                      <a:pt x="136068" y="22957"/>
                    </a:cubicBezTo>
                    <a:cubicBezTo>
                      <a:pt x="134208" y="22957"/>
                      <a:pt x="132440" y="23796"/>
                      <a:pt x="131199" y="25099"/>
                    </a:cubicBezTo>
                    <a:cubicBezTo>
                      <a:pt x="131234" y="24356"/>
                      <a:pt x="131136" y="23612"/>
                      <a:pt x="130894" y="22913"/>
                    </a:cubicBezTo>
                    <a:cubicBezTo>
                      <a:pt x="130634" y="22151"/>
                      <a:pt x="130231" y="21452"/>
                      <a:pt x="129711" y="20834"/>
                    </a:cubicBezTo>
                    <a:cubicBezTo>
                      <a:pt x="130138" y="20755"/>
                      <a:pt x="130567" y="20716"/>
                      <a:pt x="130993" y="20716"/>
                    </a:cubicBezTo>
                    <a:close/>
                    <a:moveTo>
                      <a:pt x="84143" y="20805"/>
                    </a:moveTo>
                    <a:cubicBezTo>
                      <a:pt x="86076" y="20805"/>
                      <a:pt x="87948" y="21602"/>
                      <a:pt x="89290" y="23047"/>
                    </a:cubicBezTo>
                    <a:cubicBezTo>
                      <a:pt x="90627" y="21607"/>
                      <a:pt x="92501" y="20806"/>
                      <a:pt x="94436" y="20806"/>
                    </a:cubicBezTo>
                    <a:cubicBezTo>
                      <a:pt x="94861" y="20806"/>
                      <a:pt x="95289" y="20845"/>
                      <a:pt x="95715" y="20924"/>
                    </a:cubicBezTo>
                    <a:cubicBezTo>
                      <a:pt x="94720" y="22106"/>
                      <a:pt x="94138" y="23603"/>
                      <a:pt x="94219" y="25198"/>
                    </a:cubicBezTo>
                    <a:cubicBezTo>
                      <a:pt x="92977" y="23894"/>
                      <a:pt x="91209" y="23056"/>
                      <a:pt x="89341" y="23056"/>
                    </a:cubicBezTo>
                    <a:cubicBezTo>
                      <a:pt x="89321" y="23056"/>
                      <a:pt x="89301" y="23056"/>
                      <a:pt x="89281" y="23056"/>
                    </a:cubicBezTo>
                    <a:cubicBezTo>
                      <a:pt x="89262" y="23056"/>
                      <a:pt x="89242" y="23056"/>
                      <a:pt x="89222" y="23056"/>
                    </a:cubicBezTo>
                    <a:cubicBezTo>
                      <a:pt x="87362" y="23056"/>
                      <a:pt x="85595" y="23894"/>
                      <a:pt x="84353" y="25198"/>
                    </a:cubicBezTo>
                    <a:cubicBezTo>
                      <a:pt x="84434" y="23612"/>
                      <a:pt x="83851" y="22106"/>
                      <a:pt x="82866" y="20924"/>
                    </a:cubicBezTo>
                    <a:lnTo>
                      <a:pt x="82857" y="20924"/>
                    </a:lnTo>
                    <a:cubicBezTo>
                      <a:pt x="83285" y="20844"/>
                      <a:pt x="83716" y="20805"/>
                      <a:pt x="84143" y="20805"/>
                    </a:cubicBezTo>
                    <a:close/>
                    <a:moveTo>
                      <a:pt x="60510" y="20908"/>
                    </a:moveTo>
                    <a:cubicBezTo>
                      <a:pt x="62444" y="20908"/>
                      <a:pt x="64322" y="21705"/>
                      <a:pt x="65662" y="23155"/>
                    </a:cubicBezTo>
                    <a:cubicBezTo>
                      <a:pt x="65642" y="23155"/>
                      <a:pt x="65622" y="23155"/>
                      <a:pt x="65602" y="23155"/>
                    </a:cubicBezTo>
                    <a:cubicBezTo>
                      <a:pt x="63720" y="23155"/>
                      <a:pt x="61965" y="23989"/>
                      <a:pt x="60724" y="25287"/>
                    </a:cubicBezTo>
                    <a:lnTo>
                      <a:pt x="60724" y="25287"/>
                    </a:lnTo>
                    <a:cubicBezTo>
                      <a:pt x="60769" y="24543"/>
                      <a:pt x="60662" y="23809"/>
                      <a:pt x="60429" y="23110"/>
                    </a:cubicBezTo>
                    <a:cubicBezTo>
                      <a:pt x="60160" y="22348"/>
                      <a:pt x="59766" y="21641"/>
                      <a:pt x="59246" y="21022"/>
                    </a:cubicBezTo>
                    <a:cubicBezTo>
                      <a:pt x="59667" y="20945"/>
                      <a:pt x="60090" y="20908"/>
                      <a:pt x="60510" y="20908"/>
                    </a:cubicBezTo>
                    <a:close/>
                    <a:moveTo>
                      <a:pt x="47505" y="20905"/>
                    </a:moveTo>
                    <a:cubicBezTo>
                      <a:pt x="47929" y="20905"/>
                      <a:pt x="48356" y="20943"/>
                      <a:pt x="48780" y="21022"/>
                    </a:cubicBezTo>
                    <a:cubicBezTo>
                      <a:pt x="48251" y="21641"/>
                      <a:pt x="47848" y="22348"/>
                      <a:pt x="47579" y="23119"/>
                    </a:cubicBezTo>
                    <a:lnTo>
                      <a:pt x="47597" y="23110"/>
                    </a:lnTo>
                    <a:lnTo>
                      <a:pt x="47597" y="23110"/>
                    </a:lnTo>
                    <a:cubicBezTo>
                      <a:pt x="47355" y="23809"/>
                      <a:pt x="47257" y="24544"/>
                      <a:pt x="47293" y="25287"/>
                    </a:cubicBezTo>
                    <a:cubicBezTo>
                      <a:pt x="46045" y="23977"/>
                      <a:pt x="44274" y="23146"/>
                      <a:pt x="42394" y="23146"/>
                    </a:cubicBezTo>
                    <a:cubicBezTo>
                      <a:pt x="42384" y="23146"/>
                      <a:pt x="42374" y="23146"/>
                      <a:pt x="42364" y="23146"/>
                    </a:cubicBezTo>
                    <a:cubicBezTo>
                      <a:pt x="43709" y="21706"/>
                      <a:pt x="45577" y="20905"/>
                      <a:pt x="47505" y="20905"/>
                    </a:cubicBezTo>
                    <a:close/>
                    <a:moveTo>
                      <a:pt x="107673" y="20708"/>
                    </a:moveTo>
                    <a:cubicBezTo>
                      <a:pt x="109600" y="20708"/>
                      <a:pt x="111466" y="21504"/>
                      <a:pt x="112812" y="22949"/>
                    </a:cubicBezTo>
                    <a:cubicBezTo>
                      <a:pt x="112802" y="22949"/>
                      <a:pt x="112793" y="22949"/>
                      <a:pt x="112783" y="22949"/>
                    </a:cubicBezTo>
                    <a:cubicBezTo>
                      <a:pt x="110787" y="22949"/>
                      <a:pt x="108908" y="23888"/>
                      <a:pt x="107659" y="25341"/>
                    </a:cubicBezTo>
                    <a:cubicBezTo>
                      <a:pt x="107785" y="23675"/>
                      <a:pt x="107184" y="22098"/>
                      <a:pt x="106136" y="20888"/>
                    </a:cubicBezTo>
                    <a:lnTo>
                      <a:pt x="106136" y="20879"/>
                    </a:lnTo>
                    <a:cubicBezTo>
                      <a:pt x="106647" y="20764"/>
                      <a:pt x="107162" y="20708"/>
                      <a:pt x="107673" y="20708"/>
                    </a:cubicBezTo>
                    <a:close/>
                    <a:moveTo>
                      <a:pt x="13652" y="21003"/>
                    </a:moveTo>
                    <a:cubicBezTo>
                      <a:pt x="15588" y="21003"/>
                      <a:pt x="17463" y="21806"/>
                      <a:pt x="18807" y="23253"/>
                    </a:cubicBezTo>
                    <a:cubicBezTo>
                      <a:pt x="18787" y="23253"/>
                      <a:pt x="18768" y="23253"/>
                      <a:pt x="18748" y="23253"/>
                    </a:cubicBezTo>
                    <a:cubicBezTo>
                      <a:pt x="16879" y="23253"/>
                      <a:pt x="15111" y="24092"/>
                      <a:pt x="13870" y="25395"/>
                    </a:cubicBezTo>
                    <a:cubicBezTo>
                      <a:pt x="13951" y="23809"/>
                      <a:pt x="13368" y="22313"/>
                      <a:pt x="12382" y="21130"/>
                    </a:cubicBezTo>
                    <a:lnTo>
                      <a:pt x="12374" y="21121"/>
                    </a:lnTo>
                    <a:cubicBezTo>
                      <a:pt x="12799" y="21042"/>
                      <a:pt x="13227" y="21003"/>
                      <a:pt x="13652" y="21003"/>
                    </a:cubicBezTo>
                    <a:close/>
                    <a:moveTo>
                      <a:pt x="23953" y="21003"/>
                    </a:moveTo>
                    <a:cubicBezTo>
                      <a:pt x="24378" y="21003"/>
                      <a:pt x="24806" y="21042"/>
                      <a:pt x="25232" y="21121"/>
                    </a:cubicBezTo>
                    <a:cubicBezTo>
                      <a:pt x="24237" y="22304"/>
                      <a:pt x="23655" y="23800"/>
                      <a:pt x="23744" y="25395"/>
                    </a:cubicBezTo>
                    <a:cubicBezTo>
                      <a:pt x="22494" y="24092"/>
                      <a:pt x="20726" y="23253"/>
                      <a:pt x="18866" y="23253"/>
                    </a:cubicBezTo>
                    <a:cubicBezTo>
                      <a:pt x="18846" y="23253"/>
                      <a:pt x="18827" y="23253"/>
                      <a:pt x="18807" y="23253"/>
                    </a:cubicBezTo>
                    <a:cubicBezTo>
                      <a:pt x="20144" y="21806"/>
                      <a:pt x="22018" y="21003"/>
                      <a:pt x="23953" y="21003"/>
                    </a:cubicBezTo>
                    <a:close/>
                    <a:moveTo>
                      <a:pt x="37173" y="20910"/>
                    </a:moveTo>
                    <a:cubicBezTo>
                      <a:pt x="39106" y="20910"/>
                      <a:pt x="40979" y="21706"/>
                      <a:pt x="42328" y="23155"/>
                    </a:cubicBezTo>
                    <a:cubicBezTo>
                      <a:pt x="42310" y="23155"/>
                      <a:pt x="42291" y="23155"/>
                      <a:pt x="42273" y="23155"/>
                    </a:cubicBezTo>
                    <a:cubicBezTo>
                      <a:pt x="40286" y="23155"/>
                      <a:pt x="38419" y="24100"/>
                      <a:pt x="37176" y="25538"/>
                    </a:cubicBezTo>
                    <a:cubicBezTo>
                      <a:pt x="37302" y="23881"/>
                      <a:pt x="36701" y="22304"/>
                      <a:pt x="35653" y="21076"/>
                    </a:cubicBezTo>
                    <a:cubicBezTo>
                      <a:pt x="36158" y="20965"/>
                      <a:pt x="36668" y="20910"/>
                      <a:pt x="37173" y="20910"/>
                    </a:cubicBezTo>
                    <a:close/>
                    <a:moveTo>
                      <a:pt x="124477" y="18862"/>
                    </a:moveTo>
                    <a:cubicBezTo>
                      <a:pt x="127059" y="18862"/>
                      <a:pt x="129640" y="20235"/>
                      <a:pt x="130536" y="22985"/>
                    </a:cubicBezTo>
                    <a:cubicBezTo>
                      <a:pt x="130751" y="23666"/>
                      <a:pt x="130867" y="24373"/>
                      <a:pt x="130867" y="25090"/>
                    </a:cubicBezTo>
                    <a:cubicBezTo>
                      <a:pt x="130388" y="24985"/>
                      <a:pt x="129906" y="24934"/>
                      <a:pt x="129426" y="24934"/>
                    </a:cubicBezTo>
                    <a:cubicBezTo>
                      <a:pt x="127574" y="24934"/>
                      <a:pt x="125776" y="25700"/>
                      <a:pt x="124487" y="27089"/>
                    </a:cubicBezTo>
                    <a:cubicBezTo>
                      <a:pt x="123206" y="25709"/>
                      <a:pt x="121414" y="24929"/>
                      <a:pt x="119532" y="24929"/>
                    </a:cubicBezTo>
                    <a:cubicBezTo>
                      <a:pt x="119048" y="24929"/>
                      <a:pt x="118564" y="24983"/>
                      <a:pt x="118089" y="25090"/>
                    </a:cubicBezTo>
                    <a:cubicBezTo>
                      <a:pt x="118089" y="24373"/>
                      <a:pt x="118197" y="23666"/>
                      <a:pt x="118412" y="22985"/>
                    </a:cubicBezTo>
                    <a:cubicBezTo>
                      <a:pt x="119308" y="20237"/>
                      <a:pt x="121893" y="18862"/>
                      <a:pt x="124477" y="18862"/>
                    </a:cubicBezTo>
                    <a:close/>
                    <a:moveTo>
                      <a:pt x="77632" y="18956"/>
                    </a:moveTo>
                    <a:cubicBezTo>
                      <a:pt x="80806" y="18956"/>
                      <a:pt x="83981" y="21032"/>
                      <a:pt x="84022" y="25189"/>
                    </a:cubicBezTo>
                    <a:cubicBezTo>
                      <a:pt x="83548" y="25087"/>
                      <a:pt x="83071" y="25037"/>
                      <a:pt x="82597" y="25037"/>
                    </a:cubicBezTo>
                    <a:cubicBezTo>
                      <a:pt x="80739" y="25037"/>
                      <a:pt x="78934" y="25804"/>
                      <a:pt x="77642" y="27196"/>
                    </a:cubicBezTo>
                    <a:cubicBezTo>
                      <a:pt x="76360" y="25816"/>
                      <a:pt x="74568" y="25037"/>
                      <a:pt x="72687" y="25037"/>
                    </a:cubicBezTo>
                    <a:cubicBezTo>
                      <a:pt x="72203" y="25037"/>
                      <a:pt x="71719" y="25090"/>
                      <a:pt x="71244" y="25189"/>
                    </a:cubicBezTo>
                    <a:cubicBezTo>
                      <a:pt x="71280" y="21035"/>
                      <a:pt x="74456" y="18956"/>
                      <a:pt x="77632" y="18956"/>
                    </a:cubicBezTo>
                    <a:close/>
                    <a:moveTo>
                      <a:pt x="100947" y="18956"/>
                    </a:moveTo>
                    <a:cubicBezTo>
                      <a:pt x="104121" y="18956"/>
                      <a:pt x="107295" y="21032"/>
                      <a:pt x="107337" y="25187"/>
                    </a:cubicBezTo>
                    <a:lnTo>
                      <a:pt x="107337" y="25187"/>
                    </a:lnTo>
                    <a:cubicBezTo>
                      <a:pt x="106865" y="25086"/>
                      <a:pt x="106389" y="25037"/>
                      <a:pt x="105917" y="25037"/>
                    </a:cubicBezTo>
                    <a:cubicBezTo>
                      <a:pt x="104054" y="25037"/>
                      <a:pt x="102249" y="25804"/>
                      <a:pt x="100957" y="27196"/>
                    </a:cubicBezTo>
                    <a:cubicBezTo>
                      <a:pt x="99676" y="25816"/>
                      <a:pt x="97883" y="25037"/>
                      <a:pt x="96002" y="25037"/>
                    </a:cubicBezTo>
                    <a:cubicBezTo>
                      <a:pt x="95518" y="25037"/>
                      <a:pt x="95034" y="25090"/>
                      <a:pt x="94559" y="25189"/>
                    </a:cubicBezTo>
                    <a:cubicBezTo>
                      <a:pt x="94595" y="21035"/>
                      <a:pt x="97771" y="18956"/>
                      <a:pt x="100947" y="18956"/>
                    </a:cubicBezTo>
                    <a:close/>
                    <a:moveTo>
                      <a:pt x="53993" y="19061"/>
                    </a:moveTo>
                    <a:cubicBezTo>
                      <a:pt x="56574" y="19061"/>
                      <a:pt x="59156" y="20434"/>
                      <a:pt x="60052" y="23182"/>
                    </a:cubicBezTo>
                    <a:lnTo>
                      <a:pt x="60070" y="23173"/>
                    </a:lnTo>
                    <a:cubicBezTo>
                      <a:pt x="60285" y="23854"/>
                      <a:pt x="60393" y="24562"/>
                      <a:pt x="60402" y="25278"/>
                    </a:cubicBezTo>
                    <a:cubicBezTo>
                      <a:pt x="59927" y="25177"/>
                      <a:pt x="59448" y="25127"/>
                      <a:pt x="58973" y="25127"/>
                    </a:cubicBezTo>
                    <a:cubicBezTo>
                      <a:pt x="57110" y="25127"/>
                      <a:pt x="55305" y="25893"/>
                      <a:pt x="54013" y="27286"/>
                    </a:cubicBezTo>
                    <a:cubicBezTo>
                      <a:pt x="52732" y="25906"/>
                      <a:pt x="50939" y="25126"/>
                      <a:pt x="49058" y="25126"/>
                    </a:cubicBezTo>
                    <a:cubicBezTo>
                      <a:pt x="48574" y="25126"/>
                      <a:pt x="48090" y="25171"/>
                      <a:pt x="47615" y="25278"/>
                    </a:cubicBezTo>
                    <a:cubicBezTo>
                      <a:pt x="47615" y="24562"/>
                      <a:pt x="47732" y="23854"/>
                      <a:pt x="47947" y="23173"/>
                    </a:cubicBezTo>
                    <a:cubicBezTo>
                      <a:pt x="48838" y="20432"/>
                      <a:pt x="51415" y="19061"/>
                      <a:pt x="53993" y="19061"/>
                    </a:cubicBezTo>
                    <a:close/>
                    <a:moveTo>
                      <a:pt x="7148" y="19155"/>
                    </a:moveTo>
                    <a:cubicBezTo>
                      <a:pt x="10323" y="19155"/>
                      <a:pt x="13498" y="21234"/>
                      <a:pt x="13538" y="25395"/>
                    </a:cubicBezTo>
                    <a:cubicBezTo>
                      <a:pt x="13060" y="25290"/>
                      <a:pt x="12577" y="25239"/>
                      <a:pt x="12098" y="25239"/>
                    </a:cubicBezTo>
                    <a:cubicBezTo>
                      <a:pt x="10244" y="25239"/>
                      <a:pt x="8445" y="26005"/>
                      <a:pt x="7150" y="27393"/>
                    </a:cubicBezTo>
                    <a:cubicBezTo>
                      <a:pt x="5868" y="26013"/>
                      <a:pt x="4076" y="25234"/>
                      <a:pt x="2194" y="25234"/>
                    </a:cubicBezTo>
                    <a:cubicBezTo>
                      <a:pt x="1711" y="25234"/>
                      <a:pt x="1227" y="25287"/>
                      <a:pt x="752" y="25395"/>
                    </a:cubicBezTo>
                    <a:cubicBezTo>
                      <a:pt x="792" y="21236"/>
                      <a:pt x="3970" y="19155"/>
                      <a:pt x="7148" y="19155"/>
                    </a:cubicBezTo>
                    <a:close/>
                    <a:moveTo>
                      <a:pt x="30463" y="19158"/>
                    </a:moveTo>
                    <a:cubicBezTo>
                      <a:pt x="33636" y="19158"/>
                      <a:pt x="36811" y="21236"/>
                      <a:pt x="36854" y="25391"/>
                    </a:cubicBezTo>
                    <a:lnTo>
                      <a:pt x="36854" y="25391"/>
                    </a:lnTo>
                    <a:cubicBezTo>
                      <a:pt x="36379" y="25289"/>
                      <a:pt x="35901" y="25239"/>
                      <a:pt x="35426" y="25239"/>
                    </a:cubicBezTo>
                    <a:cubicBezTo>
                      <a:pt x="33569" y="25239"/>
                      <a:pt x="31771" y="26005"/>
                      <a:pt x="30483" y="27393"/>
                    </a:cubicBezTo>
                    <a:cubicBezTo>
                      <a:pt x="29201" y="26022"/>
                      <a:pt x="27409" y="25234"/>
                      <a:pt x="25528" y="25234"/>
                    </a:cubicBezTo>
                    <a:cubicBezTo>
                      <a:pt x="25044" y="25234"/>
                      <a:pt x="24560" y="25287"/>
                      <a:pt x="24085" y="25395"/>
                    </a:cubicBezTo>
                    <a:cubicBezTo>
                      <a:pt x="24116" y="21237"/>
                      <a:pt x="27288" y="19158"/>
                      <a:pt x="30463" y="19158"/>
                    </a:cubicBezTo>
                    <a:close/>
                    <a:moveTo>
                      <a:pt x="129616" y="25309"/>
                    </a:moveTo>
                    <a:cubicBezTo>
                      <a:pt x="130046" y="25309"/>
                      <a:pt x="130480" y="25349"/>
                      <a:pt x="130912" y="25431"/>
                    </a:cubicBezTo>
                    <a:cubicBezTo>
                      <a:pt x="129908" y="26605"/>
                      <a:pt x="129326" y="28110"/>
                      <a:pt x="129415" y="29696"/>
                    </a:cubicBezTo>
                    <a:lnTo>
                      <a:pt x="129415" y="29705"/>
                    </a:lnTo>
                    <a:cubicBezTo>
                      <a:pt x="128174" y="28393"/>
                      <a:pt x="126407" y="27563"/>
                      <a:pt x="124538" y="27563"/>
                    </a:cubicBezTo>
                    <a:cubicBezTo>
                      <a:pt x="124518" y="27563"/>
                      <a:pt x="124498" y="27563"/>
                      <a:pt x="124478" y="27563"/>
                    </a:cubicBezTo>
                    <a:cubicBezTo>
                      <a:pt x="124459" y="27563"/>
                      <a:pt x="124439" y="27563"/>
                      <a:pt x="124419" y="27563"/>
                    </a:cubicBezTo>
                    <a:cubicBezTo>
                      <a:pt x="122559" y="27563"/>
                      <a:pt x="120791" y="28402"/>
                      <a:pt x="119550" y="29705"/>
                    </a:cubicBezTo>
                    <a:cubicBezTo>
                      <a:pt x="119631" y="28110"/>
                      <a:pt x="119048" y="26605"/>
                      <a:pt x="118054" y="25431"/>
                    </a:cubicBezTo>
                    <a:cubicBezTo>
                      <a:pt x="118485" y="25349"/>
                      <a:pt x="118919" y="25309"/>
                      <a:pt x="119350" y="25309"/>
                    </a:cubicBezTo>
                    <a:cubicBezTo>
                      <a:pt x="121279" y="25309"/>
                      <a:pt x="123147" y="26111"/>
                      <a:pt x="124487" y="27554"/>
                    </a:cubicBezTo>
                    <a:cubicBezTo>
                      <a:pt x="125820" y="26111"/>
                      <a:pt x="127687" y="25309"/>
                      <a:pt x="129616" y="25309"/>
                    </a:cubicBezTo>
                    <a:close/>
                    <a:moveTo>
                      <a:pt x="48849" y="25510"/>
                    </a:moveTo>
                    <a:cubicBezTo>
                      <a:pt x="50784" y="25510"/>
                      <a:pt x="52659" y="26313"/>
                      <a:pt x="54004" y="27760"/>
                    </a:cubicBezTo>
                    <a:lnTo>
                      <a:pt x="54004" y="27760"/>
                    </a:lnTo>
                    <a:cubicBezTo>
                      <a:pt x="54001" y="27760"/>
                      <a:pt x="53998" y="27761"/>
                      <a:pt x="53995" y="27761"/>
                    </a:cubicBezTo>
                    <a:cubicBezTo>
                      <a:pt x="53975" y="27760"/>
                      <a:pt x="53956" y="27760"/>
                      <a:pt x="53936" y="27760"/>
                    </a:cubicBezTo>
                    <a:cubicBezTo>
                      <a:pt x="52067" y="27760"/>
                      <a:pt x="50308" y="28599"/>
                      <a:pt x="49058" y="29902"/>
                    </a:cubicBezTo>
                    <a:cubicBezTo>
                      <a:pt x="49138" y="28307"/>
                      <a:pt x="48565" y="26811"/>
                      <a:pt x="47561" y="25628"/>
                    </a:cubicBezTo>
                    <a:lnTo>
                      <a:pt x="47570" y="25628"/>
                    </a:lnTo>
                    <a:cubicBezTo>
                      <a:pt x="47996" y="25549"/>
                      <a:pt x="48424" y="25510"/>
                      <a:pt x="48849" y="25510"/>
                    </a:cubicBezTo>
                    <a:close/>
                    <a:moveTo>
                      <a:pt x="59145" y="25510"/>
                    </a:moveTo>
                    <a:cubicBezTo>
                      <a:pt x="59569" y="25510"/>
                      <a:pt x="59996" y="25549"/>
                      <a:pt x="60420" y="25628"/>
                    </a:cubicBezTo>
                    <a:cubicBezTo>
                      <a:pt x="59434" y="26811"/>
                      <a:pt x="58852" y="28307"/>
                      <a:pt x="58932" y="29902"/>
                    </a:cubicBezTo>
                    <a:cubicBezTo>
                      <a:pt x="57691" y="28599"/>
                      <a:pt x="55923" y="27760"/>
                      <a:pt x="54054" y="27760"/>
                    </a:cubicBezTo>
                    <a:cubicBezTo>
                      <a:pt x="54037" y="27760"/>
                      <a:pt x="54021" y="27760"/>
                      <a:pt x="54004" y="27760"/>
                    </a:cubicBezTo>
                    <a:lnTo>
                      <a:pt x="54004" y="27760"/>
                    </a:lnTo>
                    <a:cubicBezTo>
                      <a:pt x="55341" y="26313"/>
                      <a:pt x="57215" y="25510"/>
                      <a:pt x="59145" y="25510"/>
                    </a:cubicBezTo>
                    <a:close/>
                    <a:moveTo>
                      <a:pt x="25317" y="25617"/>
                    </a:moveTo>
                    <a:cubicBezTo>
                      <a:pt x="27250" y="25617"/>
                      <a:pt x="29122" y="26414"/>
                      <a:pt x="30465" y="27859"/>
                    </a:cubicBezTo>
                    <a:cubicBezTo>
                      <a:pt x="30445" y="27859"/>
                      <a:pt x="30425" y="27859"/>
                      <a:pt x="30406" y="27859"/>
                    </a:cubicBezTo>
                    <a:cubicBezTo>
                      <a:pt x="28537" y="27859"/>
                      <a:pt x="26769" y="28697"/>
                      <a:pt x="25528" y="30001"/>
                    </a:cubicBezTo>
                    <a:cubicBezTo>
                      <a:pt x="25608" y="28415"/>
                      <a:pt x="25026" y="26909"/>
                      <a:pt x="24031" y="25735"/>
                    </a:cubicBezTo>
                    <a:cubicBezTo>
                      <a:pt x="24460" y="25656"/>
                      <a:pt x="24890" y="25617"/>
                      <a:pt x="25317" y="25617"/>
                    </a:cubicBezTo>
                    <a:close/>
                    <a:moveTo>
                      <a:pt x="106136" y="30079"/>
                    </a:moveTo>
                    <a:cubicBezTo>
                      <a:pt x="106135" y="30079"/>
                      <a:pt x="106135" y="30080"/>
                      <a:pt x="106134" y="30080"/>
                    </a:cubicBezTo>
                    <a:lnTo>
                      <a:pt x="106134" y="30080"/>
                    </a:lnTo>
                    <a:lnTo>
                      <a:pt x="106136" y="30081"/>
                    </a:lnTo>
                    <a:cubicBezTo>
                      <a:pt x="106136" y="30081"/>
                      <a:pt x="106136" y="30080"/>
                      <a:pt x="106136" y="30079"/>
                    </a:cubicBezTo>
                    <a:close/>
                    <a:moveTo>
                      <a:pt x="70806" y="20919"/>
                    </a:moveTo>
                    <a:cubicBezTo>
                      <a:pt x="71297" y="20919"/>
                      <a:pt x="71792" y="20971"/>
                      <a:pt x="72283" y="21076"/>
                    </a:cubicBezTo>
                    <a:cubicBezTo>
                      <a:pt x="71289" y="22322"/>
                      <a:pt x="70742" y="23908"/>
                      <a:pt x="70939" y="25574"/>
                    </a:cubicBezTo>
                    <a:cubicBezTo>
                      <a:pt x="71446" y="25463"/>
                      <a:pt x="71957" y="25408"/>
                      <a:pt x="72464" y="25408"/>
                    </a:cubicBezTo>
                    <a:cubicBezTo>
                      <a:pt x="74404" y="25408"/>
                      <a:pt x="76283" y="26206"/>
                      <a:pt x="77633" y="27662"/>
                    </a:cubicBezTo>
                    <a:cubicBezTo>
                      <a:pt x="78968" y="26216"/>
                      <a:pt x="80838" y="25420"/>
                      <a:pt x="82771" y="25420"/>
                    </a:cubicBezTo>
                    <a:cubicBezTo>
                      <a:pt x="83199" y="25420"/>
                      <a:pt x="83629" y="25459"/>
                      <a:pt x="84057" y="25538"/>
                    </a:cubicBezTo>
                    <a:cubicBezTo>
                      <a:pt x="83063" y="26721"/>
                      <a:pt x="82480" y="28218"/>
                      <a:pt x="82570" y="29813"/>
                    </a:cubicBezTo>
                    <a:cubicBezTo>
                      <a:pt x="81320" y="28509"/>
                      <a:pt x="79561" y="27671"/>
                      <a:pt x="77692" y="27671"/>
                    </a:cubicBezTo>
                    <a:cubicBezTo>
                      <a:pt x="77672" y="27671"/>
                      <a:pt x="77653" y="27671"/>
                      <a:pt x="77633" y="27671"/>
                    </a:cubicBezTo>
                    <a:cubicBezTo>
                      <a:pt x="77615" y="27671"/>
                      <a:pt x="77597" y="27671"/>
                      <a:pt x="77578" y="27671"/>
                    </a:cubicBezTo>
                    <a:cubicBezTo>
                      <a:pt x="75520" y="27671"/>
                      <a:pt x="73598" y="28679"/>
                      <a:pt x="72346" y="30207"/>
                    </a:cubicBezTo>
                    <a:cubicBezTo>
                      <a:pt x="72748" y="26485"/>
                      <a:pt x="69425" y="23164"/>
                      <a:pt x="65706" y="23164"/>
                    </a:cubicBezTo>
                    <a:cubicBezTo>
                      <a:pt x="65691" y="23164"/>
                      <a:pt x="65677" y="23164"/>
                      <a:pt x="65662" y="23164"/>
                    </a:cubicBezTo>
                    <a:cubicBezTo>
                      <a:pt x="67004" y="21714"/>
                      <a:pt x="68876" y="20919"/>
                      <a:pt x="70806" y="20919"/>
                    </a:cubicBezTo>
                    <a:close/>
                    <a:moveTo>
                      <a:pt x="35617" y="25606"/>
                    </a:moveTo>
                    <a:cubicBezTo>
                      <a:pt x="36076" y="25606"/>
                      <a:pt x="36538" y="25652"/>
                      <a:pt x="36997" y="25744"/>
                    </a:cubicBezTo>
                    <a:cubicBezTo>
                      <a:pt x="35993" y="26999"/>
                      <a:pt x="35447" y="28594"/>
                      <a:pt x="35644" y="30269"/>
                    </a:cubicBezTo>
                    <a:cubicBezTo>
                      <a:pt x="34392" y="28813"/>
                      <a:pt x="32516" y="27859"/>
                      <a:pt x="30520" y="27859"/>
                    </a:cubicBezTo>
                    <a:cubicBezTo>
                      <a:pt x="30502" y="27859"/>
                      <a:pt x="30483" y="27859"/>
                      <a:pt x="30465" y="27859"/>
                    </a:cubicBezTo>
                    <a:cubicBezTo>
                      <a:pt x="31804" y="26411"/>
                      <a:pt x="33682" y="25606"/>
                      <a:pt x="35617" y="25606"/>
                    </a:cubicBezTo>
                    <a:close/>
                    <a:moveTo>
                      <a:pt x="112816" y="23451"/>
                    </a:moveTo>
                    <a:cubicBezTo>
                      <a:pt x="115993" y="23451"/>
                      <a:pt x="119169" y="25529"/>
                      <a:pt x="119209" y="29687"/>
                    </a:cubicBezTo>
                    <a:cubicBezTo>
                      <a:pt x="118736" y="29585"/>
                      <a:pt x="118259" y="29535"/>
                      <a:pt x="117784" y="29535"/>
                    </a:cubicBezTo>
                    <a:cubicBezTo>
                      <a:pt x="115923" y="29535"/>
                      <a:pt x="114113" y="30302"/>
                      <a:pt x="112821" y="31694"/>
                    </a:cubicBezTo>
                    <a:cubicBezTo>
                      <a:pt x="111539" y="30314"/>
                      <a:pt x="109747" y="29535"/>
                      <a:pt x="107865" y="29535"/>
                    </a:cubicBezTo>
                    <a:cubicBezTo>
                      <a:pt x="107382" y="29535"/>
                      <a:pt x="106898" y="29588"/>
                      <a:pt x="106423" y="29687"/>
                    </a:cubicBezTo>
                    <a:cubicBezTo>
                      <a:pt x="106463" y="25529"/>
                      <a:pt x="109640" y="23451"/>
                      <a:pt x="112816" y="23451"/>
                    </a:cubicBezTo>
                    <a:close/>
                    <a:moveTo>
                      <a:pt x="136139" y="23455"/>
                    </a:moveTo>
                    <a:cubicBezTo>
                      <a:pt x="139311" y="23455"/>
                      <a:pt x="142484" y="25532"/>
                      <a:pt x="142525" y="29687"/>
                    </a:cubicBezTo>
                    <a:lnTo>
                      <a:pt x="142534" y="29696"/>
                    </a:lnTo>
                    <a:cubicBezTo>
                      <a:pt x="142055" y="29591"/>
                      <a:pt x="141572" y="29540"/>
                      <a:pt x="141093" y="29540"/>
                    </a:cubicBezTo>
                    <a:cubicBezTo>
                      <a:pt x="139240" y="29540"/>
                      <a:pt x="137441" y="30306"/>
                      <a:pt x="136145" y="31694"/>
                    </a:cubicBezTo>
                    <a:cubicBezTo>
                      <a:pt x="134872" y="30323"/>
                      <a:pt x="133071" y="29535"/>
                      <a:pt x="131199" y="29535"/>
                    </a:cubicBezTo>
                    <a:cubicBezTo>
                      <a:pt x="130715" y="29535"/>
                      <a:pt x="130231" y="29588"/>
                      <a:pt x="129756" y="29696"/>
                    </a:cubicBezTo>
                    <a:cubicBezTo>
                      <a:pt x="129787" y="25536"/>
                      <a:pt x="132963" y="23455"/>
                      <a:pt x="136139" y="23455"/>
                    </a:cubicBezTo>
                    <a:close/>
                    <a:moveTo>
                      <a:pt x="89290" y="23558"/>
                    </a:moveTo>
                    <a:cubicBezTo>
                      <a:pt x="92466" y="23558"/>
                      <a:pt x="95642" y="25636"/>
                      <a:pt x="95679" y="29793"/>
                    </a:cubicBezTo>
                    <a:lnTo>
                      <a:pt x="95679" y="29793"/>
                    </a:lnTo>
                    <a:cubicBezTo>
                      <a:pt x="95207" y="29692"/>
                      <a:pt x="94732" y="29643"/>
                      <a:pt x="94260" y="29643"/>
                    </a:cubicBezTo>
                    <a:cubicBezTo>
                      <a:pt x="92399" y="29643"/>
                      <a:pt x="90599" y="30409"/>
                      <a:pt x="89299" y="31802"/>
                    </a:cubicBezTo>
                    <a:cubicBezTo>
                      <a:pt x="88018" y="30422"/>
                      <a:pt x="86226" y="29642"/>
                      <a:pt x="84344" y="29642"/>
                    </a:cubicBezTo>
                    <a:cubicBezTo>
                      <a:pt x="83860" y="29642"/>
                      <a:pt x="83376" y="29696"/>
                      <a:pt x="82902" y="29795"/>
                    </a:cubicBezTo>
                    <a:cubicBezTo>
                      <a:pt x="82937" y="25637"/>
                      <a:pt x="86114" y="23558"/>
                      <a:pt x="89290" y="23558"/>
                    </a:cubicBezTo>
                    <a:close/>
                    <a:moveTo>
                      <a:pt x="65666" y="23648"/>
                    </a:moveTo>
                    <a:cubicBezTo>
                      <a:pt x="68843" y="23648"/>
                      <a:pt x="72019" y="25727"/>
                      <a:pt x="72059" y="29884"/>
                    </a:cubicBezTo>
                    <a:cubicBezTo>
                      <a:pt x="71580" y="29779"/>
                      <a:pt x="71096" y="29728"/>
                      <a:pt x="70615" y="29728"/>
                    </a:cubicBezTo>
                    <a:cubicBezTo>
                      <a:pt x="68761" y="29728"/>
                      <a:pt x="66961" y="30492"/>
                      <a:pt x="65666" y="31886"/>
                    </a:cubicBezTo>
                    <a:lnTo>
                      <a:pt x="65666" y="31886"/>
                    </a:lnTo>
                    <a:cubicBezTo>
                      <a:pt x="64392" y="30517"/>
                      <a:pt x="62615" y="29732"/>
                      <a:pt x="60747" y="29732"/>
                    </a:cubicBezTo>
                    <a:cubicBezTo>
                      <a:pt x="60737" y="29732"/>
                      <a:pt x="60726" y="29732"/>
                      <a:pt x="60715" y="29732"/>
                    </a:cubicBezTo>
                    <a:cubicBezTo>
                      <a:pt x="60231" y="29732"/>
                      <a:pt x="59748" y="29777"/>
                      <a:pt x="59273" y="29884"/>
                    </a:cubicBezTo>
                    <a:cubicBezTo>
                      <a:pt x="59313" y="25727"/>
                      <a:pt x="62490" y="23648"/>
                      <a:pt x="65666" y="23648"/>
                    </a:cubicBezTo>
                    <a:close/>
                    <a:moveTo>
                      <a:pt x="42333" y="23656"/>
                    </a:moveTo>
                    <a:cubicBezTo>
                      <a:pt x="45505" y="23656"/>
                      <a:pt x="48680" y="25731"/>
                      <a:pt x="48726" y="29882"/>
                    </a:cubicBezTo>
                    <a:lnTo>
                      <a:pt x="48726" y="29882"/>
                    </a:lnTo>
                    <a:cubicBezTo>
                      <a:pt x="48256" y="29782"/>
                      <a:pt x="47782" y="29732"/>
                      <a:pt x="47311" y="29732"/>
                    </a:cubicBezTo>
                    <a:cubicBezTo>
                      <a:pt x="45452" y="29732"/>
                      <a:pt x="43648" y="30499"/>
                      <a:pt x="42355" y="31891"/>
                    </a:cubicBezTo>
                    <a:cubicBezTo>
                      <a:pt x="41074" y="30511"/>
                      <a:pt x="39282" y="29732"/>
                      <a:pt x="37400" y="29732"/>
                    </a:cubicBezTo>
                    <a:cubicBezTo>
                      <a:pt x="36916" y="29732"/>
                      <a:pt x="36432" y="29777"/>
                      <a:pt x="35958" y="29884"/>
                    </a:cubicBezTo>
                    <a:cubicBezTo>
                      <a:pt x="35989" y="25732"/>
                      <a:pt x="39159" y="23656"/>
                      <a:pt x="42333" y="23656"/>
                    </a:cubicBezTo>
                    <a:close/>
                    <a:moveTo>
                      <a:pt x="18806" y="23760"/>
                    </a:moveTo>
                    <a:cubicBezTo>
                      <a:pt x="21979" y="23760"/>
                      <a:pt x="25151" y="25836"/>
                      <a:pt x="25196" y="29992"/>
                    </a:cubicBezTo>
                    <a:lnTo>
                      <a:pt x="25196" y="29992"/>
                    </a:lnTo>
                    <a:cubicBezTo>
                      <a:pt x="24718" y="29887"/>
                      <a:pt x="24235" y="29836"/>
                      <a:pt x="23756" y="29836"/>
                    </a:cubicBezTo>
                    <a:cubicBezTo>
                      <a:pt x="21903" y="29836"/>
                      <a:pt x="20103" y="30603"/>
                      <a:pt x="18807" y="31999"/>
                    </a:cubicBezTo>
                    <a:cubicBezTo>
                      <a:pt x="17526" y="30619"/>
                      <a:pt x="15734" y="29839"/>
                      <a:pt x="13852" y="29839"/>
                    </a:cubicBezTo>
                    <a:cubicBezTo>
                      <a:pt x="13368" y="29839"/>
                      <a:pt x="12884" y="29893"/>
                      <a:pt x="12409" y="29992"/>
                    </a:cubicBezTo>
                    <a:cubicBezTo>
                      <a:pt x="12454" y="25839"/>
                      <a:pt x="15631" y="23760"/>
                      <a:pt x="18806" y="23760"/>
                    </a:cubicBezTo>
                    <a:close/>
                    <a:moveTo>
                      <a:pt x="117960" y="29918"/>
                    </a:moveTo>
                    <a:cubicBezTo>
                      <a:pt x="118387" y="29918"/>
                      <a:pt x="118817" y="29957"/>
                      <a:pt x="119245" y="30037"/>
                    </a:cubicBezTo>
                    <a:cubicBezTo>
                      <a:pt x="118251" y="31210"/>
                      <a:pt x="117668" y="32716"/>
                      <a:pt x="117758" y="34302"/>
                    </a:cubicBezTo>
                    <a:cubicBezTo>
                      <a:pt x="116514" y="33005"/>
                      <a:pt x="114758" y="32168"/>
                      <a:pt x="112908" y="32168"/>
                    </a:cubicBezTo>
                    <a:cubicBezTo>
                      <a:pt x="112879" y="32168"/>
                      <a:pt x="112850" y="32169"/>
                      <a:pt x="112821" y="32169"/>
                    </a:cubicBezTo>
                    <a:cubicBezTo>
                      <a:pt x="114156" y="30716"/>
                      <a:pt x="116027" y="29918"/>
                      <a:pt x="117960" y="29918"/>
                    </a:cubicBezTo>
                    <a:close/>
                    <a:moveTo>
                      <a:pt x="84139" y="30021"/>
                    </a:moveTo>
                    <a:cubicBezTo>
                      <a:pt x="86073" y="30021"/>
                      <a:pt x="87951" y="30818"/>
                      <a:pt x="89290" y="32268"/>
                    </a:cubicBezTo>
                    <a:lnTo>
                      <a:pt x="89290" y="32268"/>
                    </a:lnTo>
                    <a:cubicBezTo>
                      <a:pt x="89274" y="32267"/>
                      <a:pt x="89257" y="32267"/>
                      <a:pt x="89240" y="32267"/>
                    </a:cubicBezTo>
                    <a:cubicBezTo>
                      <a:pt x="87371" y="32267"/>
                      <a:pt x="85603" y="33106"/>
                      <a:pt x="84362" y="34409"/>
                    </a:cubicBezTo>
                    <a:cubicBezTo>
                      <a:pt x="84443" y="32814"/>
                      <a:pt x="83860" y="31318"/>
                      <a:pt x="82875" y="30135"/>
                    </a:cubicBezTo>
                    <a:cubicBezTo>
                      <a:pt x="83295" y="30058"/>
                      <a:pt x="83719" y="30021"/>
                      <a:pt x="84139" y="30021"/>
                    </a:cubicBezTo>
                    <a:close/>
                    <a:moveTo>
                      <a:pt x="94446" y="30017"/>
                    </a:moveTo>
                    <a:cubicBezTo>
                      <a:pt x="94870" y="30017"/>
                      <a:pt x="95298" y="30056"/>
                      <a:pt x="95724" y="30135"/>
                    </a:cubicBezTo>
                    <a:cubicBezTo>
                      <a:pt x="94729" y="31318"/>
                      <a:pt x="94147" y="32814"/>
                      <a:pt x="94237" y="34409"/>
                    </a:cubicBezTo>
                    <a:cubicBezTo>
                      <a:pt x="92986" y="33106"/>
                      <a:pt x="91227" y="32267"/>
                      <a:pt x="89359" y="32267"/>
                    </a:cubicBezTo>
                    <a:cubicBezTo>
                      <a:pt x="89339" y="32267"/>
                      <a:pt x="89319" y="32267"/>
                      <a:pt x="89299" y="32268"/>
                    </a:cubicBezTo>
                    <a:cubicBezTo>
                      <a:pt x="90637" y="30820"/>
                      <a:pt x="92510" y="30017"/>
                      <a:pt x="94446" y="30017"/>
                    </a:cubicBezTo>
                    <a:close/>
                    <a:moveTo>
                      <a:pt x="47502" y="30107"/>
                    </a:moveTo>
                    <a:cubicBezTo>
                      <a:pt x="47926" y="30107"/>
                      <a:pt x="48354" y="30146"/>
                      <a:pt x="48780" y="30225"/>
                    </a:cubicBezTo>
                    <a:cubicBezTo>
                      <a:pt x="47785" y="31407"/>
                      <a:pt x="47203" y="32913"/>
                      <a:pt x="47284" y="34499"/>
                    </a:cubicBezTo>
                    <a:cubicBezTo>
                      <a:pt x="46042" y="33196"/>
                      <a:pt x="44275" y="32366"/>
                      <a:pt x="42406" y="32366"/>
                    </a:cubicBezTo>
                    <a:cubicBezTo>
                      <a:pt x="42386" y="32366"/>
                      <a:pt x="42366" y="32366"/>
                      <a:pt x="42346" y="32366"/>
                    </a:cubicBezTo>
                    <a:cubicBezTo>
                      <a:pt x="42343" y="32366"/>
                      <a:pt x="42341" y="32366"/>
                      <a:pt x="42338" y="32366"/>
                    </a:cubicBezTo>
                    <a:lnTo>
                      <a:pt x="42338" y="32366"/>
                    </a:lnTo>
                    <a:lnTo>
                      <a:pt x="42355" y="32357"/>
                    </a:lnTo>
                    <a:cubicBezTo>
                      <a:pt x="43693" y="30910"/>
                      <a:pt x="45566" y="30107"/>
                      <a:pt x="47502" y="30107"/>
                    </a:cubicBezTo>
                    <a:close/>
                    <a:moveTo>
                      <a:pt x="106100" y="25400"/>
                    </a:moveTo>
                    <a:cubicBezTo>
                      <a:pt x="106559" y="25400"/>
                      <a:pt x="107021" y="25446"/>
                      <a:pt x="107480" y="25538"/>
                    </a:cubicBezTo>
                    <a:cubicBezTo>
                      <a:pt x="106477" y="26801"/>
                      <a:pt x="105930" y="28404"/>
                      <a:pt x="106136" y="30079"/>
                    </a:cubicBezTo>
                    <a:lnTo>
                      <a:pt x="106136" y="30079"/>
                    </a:lnTo>
                    <a:cubicBezTo>
                      <a:pt x="106645" y="29966"/>
                      <a:pt x="107158" y="29911"/>
                      <a:pt x="107667" y="29911"/>
                    </a:cubicBezTo>
                    <a:cubicBezTo>
                      <a:pt x="109601" y="29911"/>
                      <a:pt x="111474" y="30709"/>
                      <a:pt x="112821" y="32169"/>
                    </a:cubicBezTo>
                    <a:cubicBezTo>
                      <a:pt x="112793" y="32169"/>
                      <a:pt x="112765" y="32169"/>
                      <a:pt x="112738" y="32169"/>
                    </a:cubicBezTo>
                    <a:cubicBezTo>
                      <a:pt x="110761" y="32169"/>
                      <a:pt x="108905" y="33112"/>
                      <a:pt x="107659" y="34553"/>
                    </a:cubicBezTo>
                    <a:cubicBezTo>
                      <a:pt x="107785" y="32886"/>
                      <a:pt x="107175" y="31300"/>
                      <a:pt x="106127" y="30081"/>
                    </a:cubicBezTo>
                    <a:cubicBezTo>
                      <a:pt x="106130" y="30081"/>
                      <a:pt x="106132" y="30080"/>
                      <a:pt x="106134" y="30080"/>
                    </a:cubicBezTo>
                    <a:lnTo>
                      <a:pt x="106134" y="30080"/>
                    </a:lnTo>
                    <a:lnTo>
                      <a:pt x="106127" y="30072"/>
                    </a:lnTo>
                    <a:cubicBezTo>
                      <a:pt x="104875" y="28616"/>
                      <a:pt x="102990" y="27662"/>
                      <a:pt x="100995" y="27662"/>
                    </a:cubicBezTo>
                    <a:cubicBezTo>
                      <a:pt x="100976" y="27662"/>
                      <a:pt x="100958" y="27662"/>
                      <a:pt x="100939" y="27662"/>
                    </a:cubicBezTo>
                    <a:cubicBezTo>
                      <a:pt x="100919" y="27662"/>
                      <a:pt x="100900" y="27662"/>
                      <a:pt x="100880" y="27662"/>
                    </a:cubicBezTo>
                    <a:cubicBezTo>
                      <a:pt x="99020" y="27662"/>
                      <a:pt x="97252" y="28500"/>
                      <a:pt x="96011" y="29804"/>
                    </a:cubicBezTo>
                    <a:cubicBezTo>
                      <a:pt x="96091" y="28209"/>
                      <a:pt x="95509" y="26712"/>
                      <a:pt x="94514" y="25529"/>
                    </a:cubicBezTo>
                    <a:cubicBezTo>
                      <a:pt x="94943" y="25450"/>
                      <a:pt x="95373" y="25411"/>
                      <a:pt x="95801" y="25411"/>
                    </a:cubicBezTo>
                    <a:cubicBezTo>
                      <a:pt x="97734" y="25411"/>
                      <a:pt x="99605" y="26207"/>
                      <a:pt x="100948" y="27653"/>
                    </a:cubicBezTo>
                    <a:cubicBezTo>
                      <a:pt x="102288" y="26205"/>
                      <a:pt x="104166" y="25400"/>
                      <a:pt x="106100" y="25400"/>
                    </a:cubicBezTo>
                    <a:close/>
                    <a:moveTo>
                      <a:pt x="13662" y="30223"/>
                    </a:moveTo>
                    <a:cubicBezTo>
                      <a:pt x="15598" y="30223"/>
                      <a:pt x="17464" y="31021"/>
                      <a:pt x="18807" y="32474"/>
                    </a:cubicBezTo>
                    <a:cubicBezTo>
                      <a:pt x="18787" y="32474"/>
                      <a:pt x="18768" y="32473"/>
                      <a:pt x="18748" y="32473"/>
                    </a:cubicBezTo>
                    <a:cubicBezTo>
                      <a:pt x="16879" y="32473"/>
                      <a:pt x="15111" y="33312"/>
                      <a:pt x="13870" y="34615"/>
                    </a:cubicBezTo>
                    <a:cubicBezTo>
                      <a:pt x="13951" y="33020"/>
                      <a:pt x="13368" y="31515"/>
                      <a:pt x="12374" y="30341"/>
                    </a:cubicBezTo>
                    <a:cubicBezTo>
                      <a:pt x="12803" y="30262"/>
                      <a:pt x="13234" y="30223"/>
                      <a:pt x="13662" y="30223"/>
                    </a:cubicBezTo>
                    <a:close/>
                    <a:moveTo>
                      <a:pt x="23936" y="30219"/>
                    </a:moveTo>
                    <a:cubicBezTo>
                      <a:pt x="24366" y="30219"/>
                      <a:pt x="24800" y="30259"/>
                      <a:pt x="25232" y="30341"/>
                    </a:cubicBezTo>
                    <a:cubicBezTo>
                      <a:pt x="24237" y="31515"/>
                      <a:pt x="23655" y="33020"/>
                      <a:pt x="23744" y="34615"/>
                    </a:cubicBezTo>
                    <a:cubicBezTo>
                      <a:pt x="22494" y="33303"/>
                      <a:pt x="20727" y="32473"/>
                      <a:pt x="18867" y="32473"/>
                    </a:cubicBezTo>
                    <a:cubicBezTo>
                      <a:pt x="18847" y="32473"/>
                      <a:pt x="18827" y="32474"/>
                      <a:pt x="18807" y="32474"/>
                    </a:cubicBezTo>
                    <a:lnTo>
                      <a:pt x="18807" y="32465"/>
                    </a:lnTo>
                    <a:cubicBezTo>
                      <a:pt x="20140" y="31022"/>
                      <a:pt x="22007" y="30219"/>
                      <a:pt x="23936" y="30219"/>
                    </a:cubicBezTo>
                    <a:close/>
                    <a:moveTo>
                      <a:pt x="37182" y="30113"/>
                    </a:moveTo>
                    <a:cubicBezTo>
                      <a:pt x="39117" y="30113"/>
                      <a:pt x="40995" y="30910"/>
                      <a:pt x="42337" y="32366"/>
                    </a:cubicBezTo>
                    <a:lnTo>
                      <a:pt x="42337" y="32366"/>
                    </a:lnTo>
                    <a:cubicBezTo>
                      <a:pt x="42313" y="32366"/>
                      <a:pt x="42288" y="32366"/>
                      <a:pt x="42264" y="32366"/>
                    </a:cubicBezTo>
                    <a:cubicBezTo>
                      <a:pt x="40296" y="32366"/>
                      <a:pt x="38431" y="33309"/>
                      <a:pt x="37185" y="34750"/>
                    </a:cubicBezTo>
                    <a:cubicBezTo>
                      <a:pt x="37320" y="33083"/>
                      <a:pt x="36710" y="31506"/>
                      <a:pt x="35662" y="30278"/>
                    </a:cubicBezTo>
                    <a:cubicBezTo>
                      <a:pt x="36167" y="30167"/>
                      <a:pt x="36676" y="30113"/>
                      <a:pt x="37182" y="30113"/>
                    </a:cubicBezTo>
                    <a:close/>
                    <a:moveTo>
                      <a:pt x="124479" y="28060"/>
                    </a:moveTo>
                    <a:cubicBezTo>
                      <a:pt x="127651" y="28060"/>
                      <a:pt x="130826" y="30136"/>
                      <a:pt x="130867" y="34291"/>
                    </a:cubicBezTo>
                    <a:lnTo>
                      <a:pt x="130867" y="34291"/>
                    </a:lnTo>
                    <a:cubicBezTo>
                      <a:pt x="130397" y="34190"/>
                      <a:pt x="129923" y="34141"/>
                      <a:pt x="129452" y="34141"/>
                    </a:cubicBezTo>
                    <a:cubicBezTo>
                      <a:pt x="127593" y="34141"/>
                      <a:pt x="125787" y="34908"/>
                      <a:pt x="124487" y="36300"/>
                    </a:cubicBezTo>
                    <a:cubicBezTo>
                      <a:pt x="123215" y="34920"/>
                      <a:pt x="121414" y="34140"/>
                      <a:pt x="119541" y="34140"/>
                    </a:cubicBezTo>
                    <a:cubicBezTo>
                      <a:pt x="119057" y="34140"/>
                      <a:pt x="118564" y="34194"/>
                      <a:pt x="118098" y="34293"/>
                    </a:cubicBezTo>
                    <a:cubicBezTo>
                      <a:pt x="118130" y="30138"/>
                      <a:pt x="121303" y="28060"/>
                      <a:pt x="124479" y="28060"/>
                    </a:cubicBezTo>
                    <a:close/>
                    <a:moveTo>
                      <a:pt x="100961" y="28160"/>
                    </a:moveTo>
                    <a:cubicBezTo>
                      <a:pt x="104135" y="28160"/>
                      <a:pt x="107310" y="30239"/>
                      <a:pt x="107355" y="34400"/>
                    </a:cubicBezTo>
                    <a:cubicBezTo>
                      <a:pt x="106875" y="34295"/>
                      <a:pt x="106390" y="34244"/>
                      <a:pt x="105910" y="34244"/>
                    </a:cubicBezTo>
                    <a:cubicBezTo>
                      <a:pt x="104056" y="34244"/>
                      <a:pt x="102256" y="35007"/>
                      <a:pt x="100961" y="36393"/>
                    </a:cubicBezTo>
                    <a:lnTo>
                      <a:pt x="100961" y="36393"/>
                    </a:lnTo>
                    <a:cubicBezTo>
                      <a:pt x="99680" y="35026"/>
                      <a:pt x="97881" y="34239"/>
                      <a:pt x="96011" y="34239"/>
                    </a:cubicBezTo>
                    <a:cubicBezTo>
                      <a:pt x="95527" y="34239"/>
                      <a:pt x="95043" y="34293"/>
                      <a:pt x="94568" y="34400"/>
                    </a:cubicBezTo>
                    <a:cubicBezTo>
                      <a:pt x="94608" y="30241"/>
                      <a:pt x="97784" y="28160"/>
                      <a:pt x="100961" y="28160"/>
                    </a:cubicBezTo>
                    <a:close/>
                    <a:moveTo>
                      <a:pt x="77631" y="28164"/>
                    </a:moveTo>
                    <a:cubicBezTo>
                      <a:pt x="80804" y="28164"/>
                      <a:pt x="83979" y="30241"/>
                      <a:pt x="84022" y="34396"/>
                    </a:cubicBezTo>
                    <a:lnTo>
                      <a:pt x="84022" y="34396"/>
                    </a:lnTo>
                    <a:cubicBezTo>
                      <a:pt x="83552" y="34297"/>
                      <a:pt x="83079" y="34248"/>
                      <a:pt x="82611" y="34248"/>
                    </a:cubicBezTo>
                    <a:cubicBezTo>
                      <a:pt x="80750" y="34248"/>
                      <a:pt x="78950" y="35013"/>
                      <a:pt x="77651" y="36398"/>
                    </a:cubicBezTo>
                    <a:cubicBezTo>
                      <a:pt x="76369" y="35028"/>
                      <a:pt x="74577" y="34239"/>
                      <a:pt x="72704" y="34239"/>
                    </a:cubicBezTo>
                    <a:cubicBezTo>
                      <a:pt x="72212" y="34248"/>
                      <a:pt x="71728" y="34293"/>
                      <a:pt x="71253" y="34400"/>
                    </a:cubicBezTo>
                    <a:cubicBezTo>
                      <a:pt x="71284" y="30243"/>
                      <a:pt x="74456" y="28164"/>
                      <a:pt x="77631" y="28164"/>
                    </a:cubicBezTo>
                    <a:close/>
                    <a:moveTo>
                      <a:pt x="53994" y="28259"/>
                    </a:moveTo>
                    <a:cubicBezTo>
                      <a:pt x="57168" y="28259"/>
                      <a:pt x="60343" y="30337"/>
                      <a:pt x="60384" y="34497"/>
                    </a:cubicBezTo>
                    <a:lnTo>
                      <a:pt x="60384" y="34497"/>
                    </a:lnTo>
                    <a:cubicBezTo>
                      <a:pt x="59906" y="34393"/>
                      <a:pt x="59425" y="34343"/>
                      <a:pt x="58949" y="34343"/>
                    </a:cubicBezTo>
                    <a:cubicBezTo>
                      <a:pt x="57093" y="34343"/>
                      <a:pt x="55300" y="35109"/>
                      <a:pt x="54004" y="36497"/>
                    </a:cubicBezTo>
                    <a:cubicBezTo>
                      <a:pt x="52723" y="35126"/>
                      <a:pt x="50931" y="34338"/>
                      <a:pt x="49049" y="34338"/>
                    </a:cubicBezTo>
                    <a:cubicBezTo>
                      <a:pt x="48565" y="34338"/>
                      <a:pt x="48081" y="34391"/>
                      <a:pt x="47606" y="34499"/>
                    </a:cubicBezTo>
                    <a:cubicBezTo>
                      <a:pt x="47642" y="30340"/>
                      <a:pt x="50818" y="28259"/>
                      <a:pt x="53994" y="28259"/>
                    </a:cubicBezTo>
                    <a:close/>
                    <a:moveTo>
                      <a:pt x="7145" y="28361"/>
                    </a:moveTo>
                    <a:cubicBezTo>
                      <a:pt x="10322" y="28361"/>
                      <a:pt x="13498" y="30440"/>
                      <a:pt x="13538" y="34597"/>
                    </a:cubicBezTo>
                    <a:cubicBezTo>
                      <a:pt x="13065" y="34495"/>
                      <a:pt x="12588" y="34446"/>
                      <a:pt x="12114" y="34446"/>
                    </a:cubicBezTo>
                    <a:cubicBezTo>
                      <a:pt x="10255" y="34446"/>
                      <a:pt x="8451" y="35212"/>
                      <a:pt x="7159" y="36605"/>
                    </a:cubicBezTo>
                    <a:cubicBezTo>
                      <a:pt x="5877" y="35225"/>
                      <a:pt x="4076" y="34445"/>
                      <a:pt x="2194" y="34445"/>
                    </a:cubicBezTo>
                    <a:cubicBezTo>
                      <a:pt x="1711" y="34445"/>
                      <a:pt x="1227" y="34490"/>
                      <a:pt x="752" y="34597"/>
                    </a:cubicBezTo>
                    <a:cubicBezTo>
                      <a:pt x="792" y="30440"/>
                      <a:pt x="3969" y="28361"/>
                      <a:pt x="7145" y="28361"/>
                    </a:cubicBezTo>
                    <a:close/>
                    <a:moveTo>
                      <a:pt x="30465" y="28367"/>
                    </a:moveTo>
                    <a:cubicBezTo>
                      <a:pt x="33637" y="28367"/>
                      <a:pt x="36811" y="30444"/>
                      <a:pt x="36854" y="34602"/>
                    </a:cubicBezTo>
                    <a:lnTo>
                      <a:pt x="36854" y="34602"/>
                    </a:lnTo>
                    <a:cubicBezTo>
                      <a:pt x="36379" y="34500"/>
                      <a:pt x="35901" y="34450"/>
                      <a:pt x="35426" y="34450"/>
                    </a:cubicBezTo>
                    <a:cubicBezTo>
                      <a:pt x="33569" y="34450"/>
                      <a:pt x="31771" y="35216"/>
                      <a:pt x="30483" y="36605"/>
                    </a:cubicBezTo>
                    <a:cubicBezTo>
                      <a:pt x="29201" y="35234"/>
                      <a:pt x="27409" y="34445"/>
                      <a:pt x="25528" y="34445"/>
                    </a:cubicBezTo>
                    <a:cubicBezTo>
                      <a:pt x="25044" y="34445"/>
                      <a:pt x="24560" y="34499"/>
                      <a:pt x="24085" y="34606"/>
                    </a:cubicBezTo>
                    <a:cubicBezTo>
                      <a:pt x="24116" y="30448"/>
                      <a:pt x="27290" y="28367"/>
                      <a:pt x="30465" y="28367"/>
                    </a:cubicBezTo>
                    <a:close/>
                    <a:moveTo>
                      <a:pt x="119332" y="34516"/>
                    </a:moveTo>
                    <a:cubicBezTo>
                      <a:pt x="121268" y="34516"/>
                      <a:pt x="123142" y="35318"/>
                      <a:pt x="124487" y="36766"/>
                    </a:cubicBezTo>
                    <a:lnTo>
                      <a:pt x="124487" y="36766"/>
                    </a:lnTo>
                    <a:cubicBezTo>
                      <a:pt x="124484" y="36766"/>
                      <a:pt x="124481" y="36766"/>
                      <a:pt x="124478" y="36766"/>
                    </a:cubicBezTo>
                    <a:cubicBezTo>
                      <a:pt x="124459" y="36766"/>
                      <a:pt x="124439" y="36766"/>
                      <a:pt x="124419" y="36766"/>
                    </a:cubicBezTo>
                    <a:cubicBezTo>
                      <a:pt x="122559" y="36766"/>
                      <a:pt x="120791" y="37604"/>
                      <a:pt x="119550" y="38907"/>
                    </a:cubicBezTo>
                    <a:cubicBezTo>
                      <a:pt x="119631" y="37312"/>
                      <a:pt x="119048" y="35816"/>
                      <a:pt x="118054" y="34633"/>
                    </a:cubicBezTo>
                    <a:cubicBezTo>
                      <a:pt x="118479" y="34554"/>
                      <a:pt x="118907" y="34516"/>
                      <a:pt x="119332" y="34516"/>
                    </a:cubicBezTo>
                    <a:close/>
                    <a:moveTo>
                      <a:pt x="129633" y="34516"/>
                    </a:moveTo>
                    <a:cubicBezTo>
                      <a:pt x="130058" y="34516"/>
                      <a:pt x="130486" y="34554"/>
                      <a:pt x="130912" y="34633"/>
                    </a:cubicBezTo>
                    <a:cubicBezTo>
                      <a:pt x="129908" y="35816"/>
                      <a:pt x="129326" y="37321"/>
                      <a:pt x="129415" y="38907"/>
                    </a:cubicBezTo>
                    <a:cubicBezTo>
                      <a:pt x="128174" y="37604"/>
                      <a:pt x="126406" y="36766"/>
                      <a:pt x="124537" y="36766"/>
                    </a:cubicBezTo>
                    <a:cubicBezTo>
                      <a:pt x="124521" y="36766"/>
                      <a:pt x="124504" y="36766"/>
                      <a:pt x="124487" y="36766"/>
                    </a:cubicBezTo>
                    <a:lnTo>
                      <a:pt x="124487" y="36766"/>
                    </a:lnTo>
                    <a:cubicBezTo>
                      <a:pt x="125825" y="35318"/>
                      <a:pt x="127698" y="34516"/>
                      <a:pt x="129633" y="34516"/>
                    </a:cubicBezTo>
                    <a:close/>
                    <a:moveTo>
                      <a:pt x="60697" y="38943"/>
                    </a:moveTo>
                    <a:cubicBezTo>
                      <a:pt x="60700" y="38943"/>
                      <a:pt x="60703" y="38943"/>
                      <a:pt x="60707" y="38943"/>
                    </a:cubicBezTo>
                    <a:lnTo>
                      <a:pt x="60707" y="38943"/>
                    </a:lnTo>
                    <a:cubicBezTo>
                      <a:pt x="60709" y="38943"/>
                      <a:pt x="60712" y="38943"/>
                      <a:pt x="60715" y="38943"/>
                    </a:cubicBezTo>
                    <a:close/>
                    <a:moveTo>
                      <a:pt x="82776" y="34621"/>
                    </a:moveTo>
                    <a:cubicBezTo>
                      <a:pt x="83205" y="34621"/>
                      <a:pt x="83636" y="34660"/>
                      <a:pt x="84066" y="34741"/>
                    </a:cubicBezTo>
                    <a:cubicBezTo>
                      <a:pt x="83556" y="35341"/>
                      <a:pt x="83152" y="36031"/>
                      <a:pt x="82893" y="36775"/>
                    </a:cubicBezTo>
                    <a:lnTo>
                      <a:pt x="82875" y="36775"/>
                    </a:lnTo>
                    <a:cubicBezTo>
                      <a:pt x="82642" y="37474"/>
                      <a:pt x="82534" y="38208"/>
                      <a:pt x="82579" y="38952"/>
                    </a:cubicBezTo>
                    <a:cubicBezTo>
                      <a:pt x="81333" y="37644"/>
                      <a:pt x="79568" y="36811"/>
                      <a:pt x="77695" y="36811"/>
                    </a:cubicBezTo>
                    <a:cubicBezTo>
                      <a:pt x="79034" y="35399"/>
                      <a:pt x="80873" y="34621"/>
                      <a:pt x="82776" y="34621"/>
                    </a:cubicBezTo>
                    <a:close/>
                    <a:moveTo>
                      <a:pt x="95815" y="34621"/>
                    </a:moveTo>
                    <a:cubicBezTo>
                      <a:pt x="97719" y="34621"/>
                      <a:pt x="99565" y="35399"/>
                      <a:pt x="100903" y="36811"/>
                    </a:cubicBezTo>
                    <a:cubicBezTo>
                      <a:pt x="99030" y="36811"/>
                      <a:pt x="97265" y="37644"/>
                      <a:pt x="96020" y="38952"/>
                    </a:cubicBezTo>
                    <a:cubicBezTo>
                      <a:pt x="96056" y="38208"/>
                      <a:pt x="95948" y="37474"/>
                      <a:pt x="95706" y="36775"/>
                    </a:cubicBezTo>
                    <a:lnTo>
                      <a:pt x="95688" y="36775"/>
                    </a:lnTo>
                    <a:cubicBezTo>
                      <a:pt x="95428" y="36031"/>
                      <a:pt x="95034" y="35341"/>
                      <a:pt x="94523" y="34741"/>
                    </a:cubicBezTo>
                    <a:cubicBezTo>
                      <a:pt x="94953" y="34660"/>
                      <a:pt x="95385" y="34621"/>
                      <a:pt x="95815" y="34621"/>
                    </a:cubicBezTo>
                    <a:close/>
                    <a:moveTo>
                      <a:pt x="48844" y="34725"/>
                    </a:moveTo>
                    <a:cubicBezTo>
                      <a:pt x="50778" y="34725"/>
                      <a:pt x="52655" y="35522"/>
                      <a:pt x="53995" y="36972"/>
                    </a:cubicBezTo>
                    <a:lnTo>
                      <a:pt x="53995" y="36972"/>
                    </a:lnTo>
                    <a:cubicBezTo>
                      <a:pt x="53988" y="36972"/>
                      <a:pt x="53981" y="36972"/>
                      <a:pt x="53974" y="36972"/>
                    </a:cubicBezTo>
                    <a:cubicBezTo>
                      <a:pt x="52094" y="36972"/>
                      <a:pt x="50315" y="37803"/>
                      <a:pt x="49067" y="39113"/>
                    </a:cubicBezTo>
                    <a:cubicBezTo>
                      <a:pt x="49147" y="37527"/>
                      <a:pt x="48565" y="36022"/>
                      <a:pt x="47579" y="34839"/>
                    </a:cubicBezTo>
                    <a:cubicBezTo>
                      <a:pt x="48000" y="34763"/>
                      <a:pt x="48423" y="34725"/>
                      <a:pt x="48844" y="34725"/>
                    </a:cubicBezTo>
                    <a:close/>
                    <a:moveTo>
                      <a:pt x="59150" y="34722"/>
                    </a:moveTo>
                    <a:cubicBezTo>
                      <a:pt x="59575" y="34722"/>
                      <a:pt x="60003" y="34760"/>
                      <a:pt x="60429" y="34839"/>
                    </a:cubicBezTo>
                    <a:cubicBezTo>
                      <a:pt x="59434" y="36022"/>
                      <a:pt x="58852" y="37527"/>
                      <a:pt x="58941" y="39113"/>
                    </a:cubicBezTo>
                    <a:cubicBezTo>
                      <a:pt x="57691" y="37810"/>
                      <a:pt x="55923" y="36972"/>
                      <a:pt x="54063" y="36972"/>
                    </a:cubicBezTo>
                    <a:cubicBezTo>
                      <a:pt x="54043" y="36972"/>
                      <a:pt x="54024" y="36972"/>
                      <a:pt x="54004" y="36972"/>
                    </a:cubicBezTo>
                    <a:cubicBezTo>
                      <a:pt x="55341" y="35524"/>
                      <a:pt x="57215" y="34722"/>
                      <a:pt x="59150" y="34722"/>
                    </a:cubicBezTo>
                    <a:close/>
                    <a:moveTo>
                      <a:pt x="25322" y="34827"/>
                    </a:moveTo>
                    <a:cubicBezTo>
                      <a:pt x="27227" y="34827"/>
                      <a:pt x="29071" y="35605"/>
                      <a:pt x="30402" y="37017"/>
                    </a:cubicBezTo>
                    <a:cubicBezTo>
                      <a:pt x="28538" y="37017"/>
                      <a:pt x="26764" y="37850"/>
                      <a:pt x="25519" y="39149"/>
                    </a:cubicBezTo>
                    <a:cubicBezTo>
                      <a:pt x="25563" y="38415"/>
                      <a:pt x="25456" y="37671"/>
                      <a:pt x="25223" y="36972"/>
                    </a:cubicBezTo>
                    <a:lnTo>
                      <a:pt x="25196" y="36972"/>
                    </a:lnTo>
                    <a:cubicBezTo>
                      <a:pt x="24936" y="36228"/>
                      <a:pt x="24542" y="35547"/>
                      <a:pt x="24031" y="34947"/>
                    </a:cubicBezTo>
                    <a:cubicBezTo>
                      <a:pt x="24461" y="34866"/>
                      <a:pt x="24893" y="34827"/>
                      <a:pt x="25322" y="34827"/>
                    </a:cubicBezTo>
                    <a:close/>
                    <a:moveTo>
                      <a:pt x="12283" y="34827"/>
                    </a:moveTo>
                    <a:cubicBezTo>
                      <a:pt x="12712" y="34827"/>
                      <a:pt x="13144" y="34866"/>
                      <a:pt x="13574" y="34947"/>
                    </a:cubicBezTo>
                    <a:cubicBezTo>
                      <a:pt x="13063" y="35547"/>
                      <a:pt x="12669" y="36228"/>
                      <a:pt x="12400" y="36972"/>
                    </a:cubicBezTo>
                    <a:lnTo>
                      <a:pt x="12382" y="36972"/>
                    </a:lnTo>
                    <a:cubicBezTo>
                      <a:pt x="12141" y="37671"/>
                      <a:pt x="12042" y="38415"/>
                      <a:pt x="12087" y="39149"/>
                    </a:cubicBezTo>
                    <a:lnTo>
                      <a:pt x="12078" y="39158"/>
                    </a:lnTo>
                    <a:cubicBezTo>
                      <a:pt x="10832" y="37850"/>
                      <a:pt x="9067" y="37017"/>
                      <a:pt x="7203" y="37017"/>
                    </a:cubicBezTo>
                    <a:cubicBezTo>
                      <a:pt x="8534" y="35605"/>
                      <a:pt x="10378" y="34827"/>
                      <a:pt x="12283" y="34827"/>
                    </a:cubicBezTo>
                    <a:close/>
                    <a:moveTo>
                      <a:pt x="106092" y="34618"/>
                    </a:moveTo>
                    <a:cubicBezTo>
                      <a:pt x="106556" y="34618"/>
                      <a:pt x="107024" y="34664"/>
                      <a:pt x="107489" y="34759"/>
                    </a:cubicBezTo>
                    <a:cubicBezTo>
                      <a:pt x="106497" y="35993"/>
                      <a:pt x="105950" y="37566"/>
                      <a:pt x="106126" y="39211"/>
                    </a:cubicBezTo>
                    <a:lnTo>
                      <a:pt x="106126" y="39211"/>
                    </a:lnTo>
                    <a:cubicBezTo>
                      <a:pt x="104872" y="37760"/>
                      <a:pt x="102999" y="36811"/>
                      <a:pt x="101011" y="36811"/>
                    </a:cubicBezTo>
                    <a:cubicBezTo>
                      <a:pt x="102344" y="35398"/>
                      <a:pt x="104187" y="34618"/>
                      <a:pt x="106092" y="34618"/>
                    </a:cubicBezTo>
                    <a:close/>
                    <a:moveTo>
                      <a:pt x="70812" y="30100"/>
                    </a:moveTo>
                    <a:cubicBezTo>
                      <a:pt x="71307" y="30100"/>
                      <a:pt x="71806" y="30153"/>
                      <a:pt x="72301" y="30261"/>
                    </a:cubicBezTo>
                    <a:cubicBezTo>
                      <a:pt x="71289" y="31524"/>
                      <a:pt x="70742" y="33119"/>
                      <a:pt x="70939" y="34786"/>
                    </a:cubicBezTo>
                    <a:lnTo>
                      <a:pt x="70957" y="34786"/>
                    </a:lnTo>
                    <a:cubicBezTo>
                      <a:pt x="71464" y="34672"/>
                      <a:pt x="71976" y="34617"/>
                      <a:pt x="72484" y="34617"/>
                    </a:cubicBezTo>
                    <a:cubicBezTo>
                      <a:pt x="74391" y="34617"/>
                      <a:pt x="76244" y="35395"/>
                      <a:pt x="77588" y="36811"/>
                    </a:cubicBezTo>
                    <a:cubicBezTo>
                      <a:pt x="75545" y="36811"/>
                      <a:pt x="73618" y="37823"/>
                      <a:pt x="72364" y="39338"/>
                    </a:cubicBezTo>
                    <a:cubicBezTo>
                      <a:pt x="72712" y="35639"/>
                      <a:pt x="69416" y="32366"/>
                      <a:pt x="65722" y="32366"/>
                    </a:cubicBezTo>
                    <a:cubicBezTo>
                      <a:pt x="65702" y="32366"/>
                      <a:pt x="65682" y="32366"/>
                      <a:pt x="65662" y="32366"/>
                    </a:cubicBezTo>
                    <a:cubicBezTo>
                      <a:pt x="65642" y="32366"/>
                      <a:pt x="65622" y="32366"/>
                      <a:pt x="65602" y="32366"/>
                    </a:cubicBezTo>
                    <a:cubicBezTo>
                      <a:pt x="63733" y="32366"/>
                      <a:pt x="61974" y="33196"/>
                      <a:pt x="60724" y="34499"/>
                    </a:cubicBezTo>
                    <a:cubicBezTo>
                      <a:pt x="60814" y="32913"/>
                      <a:pt x="60231" y="31407"/>
                      <a:pt x="59237" y="30225"/>
                    </a:cubicBezTo>
                    <a:cubicBezTo>
                      <a:pt x="59663" y="30146"/>
                      <a:pt x="60090" y="30107"/>
                      <a:pt x="60515" y="30107"/>
                    </a:cubicBezTo>
                    <a:cubicBezTo>
                      <a:pt x="62451" y="30107"/>
                      <a:pt x="64326" y="30910"/>
                      <a:pt x="65671" y="32357"/>
                    </a:cubicBezTo>
                    <a:cubicBezTo>
                      <a:pt x="67011" y="30902"/>
                      <a:pt x="68881" y="30100"/>
                      <a:pt x="70812" y="30100"/>
                    </a:cubicBezTo>
                    <a:close/>
                    <a:moveTo>
                      <a:pt x="35613" y="34818"/>
                    </a:moveTo>
                    <a:cubicBezTo>
                      <a:pt x="36073" y="34818"/>
                      <a:pt x="36537" y="34863"/>
                      <a:pt x="36997" y="34956"/>
                    </a:cubicBezTo>
                    <a:cubicBezTo>
                      <a:pt x="36011" y="36201"/>
                      <a:pt x="35456" y="37769"/>
                      <a:pt x="35635" y="39418"/>
                    </a:cubicBezTo>
                    <a:cubicBezTo>
                      <a:pt x="34389" y="37958"/>
                      <a:pt x="32508" y="37017"/>
                      <a:pt x="30519" y="37008"/>
                    </a:cubicBezTo>
                    <a:cubicBezTo>
                      <a:pt x="31861" y="35593"/>
                      <a:pt x="33709" y="34818"/>
                      <a:pt x="35613" y="34818"/>
                    </a:cubicBezTo>
                    <a:close/>
                    <a:moveTo>
                      <a:pt x="112816" y="32662"/>
                    </a:moveTo>
                    <a:cubicBezTo>
                      <a:pt x="115993" y="32662"/>
                      <a:pt x="119169" y="34741"/>
                      <a:pt x="119209" y="38898"/>
                    </a:cubicBezTo>
                    <a:cubicBezTo>
                      <a:pt x="118736" y="38797"/>
                      <a:pt x="118259" y="38747"/>
                      <a:pt x="117785" y="38747"/>
                    </a:cubicBezTo>
                    <a:cubicBezTo>
                      <a:pt x="115926" y="38747"/>
                      <a:pt x="114120" y="39513"/>
                      <a:pt x="112821" y="40906"/>
                    </a:cubicBezTo>
                    <a:cubicBezTo>
                      <a:pt x="111539" y="39526"/>
                      <a:pt x="109747" y="38746"/>
                      <a:pt x="107865" y="38746"/>
                    </a:cubicBezTo>
                    <a:cubicBezTo>
                      <a:pt x="107382" y="38746"/>
                      <a:pt x="106898" y="38800"/>
                      <a:pt x="106423" y="38898"/>
                    </a:cubicBezTo>
                    <a:cubicBezTo>
                      <a:pt x="106463" y="34741"/>
                      <a:pt x="109640" y="32662"/>
                      <a:pt x="112816" y="32662"/>
                    </a:cubicBezTo>
                    <a:close/>
                    <a:moveTo>
                      <a:pt x="136134" y="32665"/>
                    </a:moveTo>
                    <a:cubicBezTo>
                      <a:pt x="139310" y="32665"/>
                      <a:pt x="142484" y="34742"/>
                      <a:pt x="142525" y="38898"/>
                    </a:cubicBezTo>
                    <a:cubicBezTo>
                      <a:pt x="142050" y="38797"/>
                      <a:pt x="141571" y="38747"/>
                      <a:pt x="141097" y="38747"/>
                    </a:cubicBezTo>
                    <a:cubicBezTo>
                      <a:pt x="139236" y="38747"/>
                      <a:pt x="137435" y="39513"/>
                      <a:pt x="136136" y="40906"/>
                    </a:cubicBezTo>
                    <a:cubicBezTo>
                      <a:pt x="134854" y="39526"/>
                      <a:pt x="133062" y="38746"/>
                      <a:pt x="131181" y="38746"/>
                    </a:cubicBezTo>
                    <a:cubicBezTo>
                      <a:pt x="130697" y="38746"/>
                      <a:pt x="130213" y="38800"/>
                      <a:pt x="129738" y="38898"/>
                    </a:cubicBezTo>
                    <a:cubicBezTo>
                      <a:pt x="129778" y="34744"/>
                      <a:pt x="132957" y="32665"/>
                      <a:pt x="136134" y="32665"/>
                    </a:cubicBezTo>
                    <a:close/>
                    <a:moveTo>
                      <a:pt x="89291" y="32767"/>
                    </a:moveTo>
                    <a:cubicBezTo>
                      <a:pt x="91871" y="32767"/>
                      <a:pt x="94452" y="34140"/>
                      <a:pt x="95348" y="36891"/>
                    </a:cubicBezTo>
                    <a:lnTo>
                      <a:pt x="95357" y="36882"/>
                    </a:lnTo>
                    <a:lnTo>
                      <a:pt x="95375" y="36882"/>
                    </a:lnTo>
                    <a:cubicBezTo>
                      <a:pt x="95581" y="37545"/>
                      <a:pt x="95688" y="38244"/>
                      <a:pt x="95688" y="38934"/>
                    </a:cubicBezTo>
                    <a:cubicBezTo>
                      <a:pt x="95215" y="38832"/>
                      <a:pt x="94738" y="38783"/>
                      <a:pt x="94264" y="38783"/>
                    </a:cubicBezTo>
                    <a:cubicBezTo>
                      <a:pt x="92405" y="38783"/>
                      <a:pt x="90601" y="39549"/>
                      <a:pt x="89308" y="40941"/>
                    </a:cubicBezTo>
                    <a:cubicBezTo>
                      <a:pt x="88027" y="39562"/>
                      <a:pt x="86235" y="38782"/>
                      <a:pt x="84353" y="38782"/>
                    </a:cubicBezTo>
                    <a:cubicBezTo>
                      <a:pt x="83869" y="38782"/>
                      <a:pt x="83385" y="38836"/>
                      <a:pt x="82910" y="38934"/>
                    </a:cubicBezTo>
                    <a:cubicBezTo>
                      <a:pt x="82910" y="38244"/>
                      <a:pt x="83018" y="37545"/>
                      <a:pt x="83224" y="36882"/>
                    </a:cubicBezTo>
                    <a:lnTo>
                      <a:pt x="83242" y="36882"/>
                    </a:lnTo>
                    <a:cubicBezTo>
                      <a:pt x="84134" y="34140"/>
                      <a:pt x="86712" y="32767"/>
                      <a:pt x="89291" y="32767"/>
                    </a:cubicBezTo>
                    <a:close/>
                    <a:moveTo>
                      <a:pt x="42335" y="32864"/>
                    </a:moveTo>
                    <a:cubicBezTo>
                      <a:pt x="45506" y="32864"/>
                      <a:pt x="48679" y="34938"/>
                      <a:pt x="48726" y="39092"/>
                    </a:cubicBezTo>
                    <a:lnTo>
                      <a:pt x="48726" y="39092"/>
                    </a:lnTo>
                    <a:cubicBezTo>
                      <a:pt x="48257" y="38992"/>
                      <a:pt x="47785" y="38944"/>
                      <a:pt x="47316" y="38944"/>
                    </a:cubicBezTo>
                    <a:cubicBezTo>
                      <a:pt x="45455" y="38944"/>
                      <a:pt x="43655" y="39710"/>
                      <a:pt x="42355" y="41103"/>
                    </a:cubicBezTo>
                    <a:cubicBezTo>
                      <a:pt x="41074" y="39723"/>
                      <a:pt x="39282" y="38943"/>
                      <a:pt x="37400" y="38943"/>
                    </a:cubicBezTo>
                    <a:cubicBezTo>
                      <a:pt x="36916" y="38943"/>
                      <a:pt x="36432" y="38997"/>
                      <a:pt x="35958" y="39096"/>
                    </a:cubicBezTo>
                    <a:cubicBezTo>
                      <a:pt x="35989" y="34942"/>
                      <a:pt x="39161" y="32864"/>
                      <a:pt x="42335" y="32864"/>
                    </a:cubicBezTo>
                    <a:close/>
                    <a:moveTo>
                      <a:pt x="65669" y="32862"/>
                    </a:moveTo>
                    <a:cubicBezTo>
                      <a:pt x="68844" y="32862"/>
                      <a:pt x="72019" y="34939"/>
                      <a:pt x="72059" y="39096"/>
                    </a:cubicBezTo>
                    <a:cubicBezTo>
                      <a:pt x="71584" y="38994"/>
                      <a:pt x="71106" y="38944"/>
                      <a:pt x="70631" y="38944"/>
                    </a:cubicBezTo>
                    <a:cubicBezTo>
                      <a:pt x="68767" y="38944"/>
                      <a:pt x="66963" y="39710"/>
                      <a:pt x="65671" y="41103"/>
                    </a:cubicBezTo>
                    <a:cubicBezTo>
                      <a:pt x="64391" y="39725"/>
                      <a:pt x="62594" y="38946"/>
                      <a:pt x="60707" y="38943"/>
                    </a:cubicBezTo>
                    <a:lnTo>
                      <a:pt x="60707" y="38943"/>
                    </a:lnTo>
                    <a:cubicBezTo>
                      <a:pt x="60226" y="38944"/>
                      <a:pt x="59745" y="38998"/>
                      <a:pt x="59273" y="39096"/>
                    </a:cubicBezTo>
                    <a:cubicBezTo>
                      <a:pt x="59313" y="34941"/>
                      <a:pt x="62491" y="32862"/>
                      <a:pt x="65669" y="32862"/>
                    </a:cubicBezTo>
                    <a:close/>
                    <a:moveTo>
                      <a:pt x="18802" y="32972"/>
                    </a:moveTo>
                    <a:cubicBezTo>
                      <a:pt x="21383" y="32972"/>
                      <a:pt x="23964" y="34343"/>
                      <a:pt x="24864" y="37088"/>
                    </a:cubicBezTo>
                    <a:lnTo>
                      <a:pt x="24882" y="37088"/>
                    </a:lnTo>
                    <a:cubicBezTo>
                      <a:pt x="25088" y="37760"/>
                      <a:pt x="25187" y="38450"/>
                      <a:pt x="25196" y="39149"/>
                    </a:cubicBezTo>
                    <a:cubicBezTo>
                      <a:pt x="24715" y="39044"/>
                      <a:pt x="24231" y="38993"/>
                      <a:pt x="23751" y="38993"/>
                    </a:cubicBezTo>
                    <a:cubicBezTo>
                      <a:pt x="21894" y="38993"/>
                      <a:pt x="20096" y="39759"/>
                      <a:pt x="18807" y="41148"/>
                    </a:cubicBezTo>
                    <a:cubicBezTo>
                      <a:pt x="17526" y="39777"/>
                      <a:pt x="15734" y="38988"/>
                      <a:pt x="13852" y="38988"/>
                    </a:cubicBezTo>
                    <a:cubicBezTo>
                      <a:pt x="13368" y="38988"/>
                      <a:pt x="12884" y="39042"/>
                      <a:pt x="12409" y="39149"/>
                    </a:cubicBezTo>
                    <a:cubicBezTo>
                      <a:pt x="12409" y="38450"/>
                      <a:pt x="12517" y="37751"/>
                      <a:pt x="12723" y="37088"/>
                    </a:cubicBezTo>
                    <a:lnTo>
                      <a:pt x="12741" y="37088"/>
                    </a:lnTo>
                    <a:cubicBezTo>
                      <a:pt x="13637" y="34345"/>
                      <a:pt x="16220" y="32972"/>
                      <a:pt x="18802" y="32972"/>
                    </a:cubicBezTo>
                    <a:close/>
                    <a:moveTo>
                      <a:pt x="130981" y="39121"/>
                    </a:moveTo>
                    <a:cubicBezTo>
                      <a:pt x="132916" y="39121"/>
                      <a:pt x="134790" y="39924"/>
                      <a:pt x="136127" y="41372"/>
                    </a:cubicBezTo>
                    <a:cubicBezTo>
                      <a:pt x="136107" y="41371"/>
                      <a:pt x="136087" y="41371"/>
                      <a:pt x="136067" y="41371"/>
                    </a:cubicBezTo>
                    <a:cubicBezTo>
                      <a:pt x="134199" y="41371"/>
                      <a:pt x="132440" y="42201"/>
                      <a:pt x="131190" y="43504"/>
                    </a:cubicBezTo>
                    <a:cubicBezTo>
                      <a:pt x="131225" y="42787"/>
                      <a:pt x="131136" y="42070"/>
                      <a:pt x="130912" y="41389"/>
                    </a:cubicBezTo>
                    <a:lnTo>
                      <a:pt x="130903" y="41389"/>
                    </a:lnTo>
                    <a:lnTo>
                      <a:pt x="130894" y="41354"/>
                    </a:lnTo>
                    <a:cubicBezTo>
                      <a:pt x="130894" y="41345"/>
                      <a:pt x="130894" y="41336"/>
                      <a:pt x="130885" y="41336"/>
                    </a:cubicBezTo>
                    <a:cubicBezTo>
                      <a:pt x="130625" y="40565"/>
                      <a:pt x="130222" y="39857"/>
                      <a:pt x="129702" y="39239"/>
                    </a:cubicBezTo>
                    <a:cubicBezTo>
                      <a:pt x="130128" y="39160"/>
                      <a:pt x="130556" y="39121"/>
                      <a:pt x="130981" y="39121"/>
                    </a:cubicBezTo>
                    <a:close/>
                    <a:moveTo>
                      <a:pt x="117967" y="39121"/>
                    </a:moveTo>
                    <a:cubicBezTo>
                      <a:pt x="118392" y="39121"/>
                      <a:pt x="118820" y="39160"/>
                      <a:pt x="119245" y="39239"/>
                    </a:cubicBezTo>
                    <a:cubicBezTo>
                      <a:pt x="118717" y="39857"/>
                      <a:pt x="118313" y="40565"/>
                      <a:pt x="118054" y="41336"/>
                    </a:cubicBezTo>
                    <a:cubicBezTo>
                      <a:pt x="118054" y="41336"/>
                      <a:pt x="118054" y="41345"/>
                      <a:pt x="118054" y="41354"/>
                    </a:cubicBezTo>
                    <a:cubicBezTo>
                      <a:pt x="118045" y="41354"/>
                      <a:pt x="118036" y="41380"/>
                      <a:pt x="118036" y="41389"/>
                    </a:cubicBezTo>
                    <a:cubicBezTo>
                      <a:pt x="117812" y="42070"/>
                      <a:pt x="117713" y="42787"/>
                      <a:pt x="117749" y="43513"/>
                    </a:cubicBezTo>
                    <a:cubicBezTo>
                      <a:pt x="116508" y="42210"/>
                      <a:pt x="114740" y="41371"/>
                      <a:pt x="112880" y="41371"/>
                    </a:cubicBezTo>
                    <a:cubicBezTo>
                      <a:pt x="112860" y="41371"/>
                      <a:pt x="112840" y="41371"/>
                      <a:pt x="112821" y="41372"/>
                    </a:cubicBezTo>
                    <a:cubicBezTo>
                      <a:pt x="114158" y="39924"/>
                      <a:pt x="116031" y="39121"/>
                      <a:pt x="117967" y="39121"/>
                    </a:cubicBezTo>
                    <a:close/>
                    <a:moveTo>
                      <a:pt x="94420" y="39162"/>
                    </a:moveTo>
                    <a:cubicBezTo>
                      <a:pt x="94850" y="39162"/>
                      <a:pt x="95283" y="39202"/>
                      <a:pt x="95715" y="39284"/>
                    </a:cubicBezTo>
                    <a:cubicBezTo>
                      <a:pt x="94720" y="40467"/>
                      <a:pt x="94138" y="41963"/>
                      <a:pt x="94228" y="43558"/>
                    </a:cubicBezTo>
                    <a:cubicBezTo>
                      <a:pt x="92986" y="42254"/>
                      <a:pt x="91218" y="41416"/>
                      <a:pt x="89350" y="41416"/>
                    </a:cubicBezTo>
                    <a:cubicBezTo>
                      <a:pt x="89330" y="41416"/>
                      <a:pt x="89310" y="41416"/>
                      <a:pt x="89290" y="41416"/>
                    </a:cubicBezTo>
                    <a:cubicBezTo>
                      <a:pt x="89271" y="41416"/>
                      <a:pt x="89251" y="41416"/>
                      <a:pt x="89231" y="41416"/>
                    </a:cubicBezTo>
                    <a:cubicBezTo>
                      <a:pt x="87363" y="41416"/>
                      <a:pt x="85603" y="42254"/>
                      <a:pt x="84353" y="43558"/>
                    </a:cubicBezTo>
                    <a:cubicBezTo>
                      <a:pt x="84443" y="41963"/>
                      <a:pt x="83860" y="40458"/>
                      <a:pt x="82866" y="39284"/>
                    </a:cubicBezTo>
                    <a:cubicBezTo>
                      <a:pt x="83294" y="39204"/>
                      <a:pt x="83725" y="39165"/>
                      <a:pt x="84152" y="39165"/>
                    </a:cubicBezTo>
                    <a:cubicBezTo>
                      <a:pt x="86085" y="39165"/>
                      <a:pt x="87957" y="39962"/>
                      <a:pt x="89299" y="41407"/>
                    </a:cubicBezTo>
                    <a:cubicBezTo>
                      <a:pt x="90633" y="39964"/>
                      <a:pt x="92493" y="39162"/>
                      <a:pt x="94420" y="39162"/>
                    </a:cubicBezTo>
                    <a:close/>
                    <a:moveTo>
                      <a:pt x="47485" y="39327"/>
                    </a:moveTo>
                    <a:cubicBezTo>
                      <a:pt x="47912" y="39327"/>
                      <a:pt x="48343" y="39366"/>
                      <a:pt x="48771" y="39445"/>
                    </a:cubicBezTo>
                    <a:cubicBezTo>
                      <a:pt x="48242" y="40063"/>
                      <a:pt x="47839" y="40771"/>
                      <a:pt x="47579" y="41533"/>
                    </a:cubicBezTo>
                    <a:cubicBezTo>
                      <a:pt x="47579" y="41542"/>
                      <a:pt x="47579" y="41542"/>
                      <a:pt x="47579" y="41551"/>
                    </a:cubicBezTo>
                    <a:lnTo>
                      <a:pt x="47570" y="41596"/>
                    </a:lnTo>
                    <a:lnTo>
                      <a:pt x="47561" y="41587"/>
                    </a:lnTo>
                    <a:cubicBezTo>
                      <a:pt x="47337" y="42277"/>
                      <a:pt x="47239" y="42993"/>
                      <a:pt x="47275" y="43710"/>
                    </a:cubicBezTo>
                    <a:cubicBezTo>
                      <a:pt x="46027" y="42400"/>
                      <a:pt x="44256" y="41569"/>
                      <a:pt x="42377" y="41569"/>
                    </a:cubicBezTo>
                    <a:cubicBezTo>
                      <a:pt x="42366" y="41569"/>
                      <a:pt x="42356" y="41569"/>
                      <a:pt x="42346" y="41569"/>
                    </a:cubicBezTo>
                    <a:cubicBezTo>
                      <a:pt x="43682" y="40123"/>
                      <a:pt x="45552" y="39327"/>
                      <a:pt x="47485" y="39327"/>
                    </a:cubicBezTo>
                    <a:close/>
                    <a:moveTo>
                      <a:pt x="60514" y="39327"/>
                    </a:moveTo>
                    <a:cubicBezTo>
                      <a:pt x="62447" y="39327"/>
                      <a:pt x="64317" y="40123"/>
                      <a:pt x="65653" y="41569"/>
                    </a:cubicBezTo>
                    <a:cubicBezTo>
                      <a:pt x="65633" y="41568"/>
                      <a:pt x="65613" y="41568"/>
                      <a:pt x="65593" y="41568"/>
                    </a:cubicBezTo>
                    <a:cubicBezTo>
                      <a:pt x="63725" y="41568"/>
                      <a:pt x="61966" y="42407"/>
                      <a:pt x="60715" y="43710"/>
                    </a:cubicBezTo>
                    <a:cubicBezTo>
                      <a:pt x="60751" y="42993"/>
                      <a:pt x="60662" y="42277"/>
                      <a:pt x="60438" y="41587"/>
                    </a:cubicBezTo>
                    <a:cubicBezTo>
                      <a:pt x="60438" y="41578"/>
                      <a:pt x="60429" y="41569"/>
                      <a:pt x="60420" y="41560"/>
                    </a:cubicBezTo>
                    <a:cubicBezTo>
                      <a:pt x="60420" y="41551"/>
                      <a:pt x="60420" y="41542"/>
                      <a:pt x="60411" y="41533"/>
                    </a:cubicBezTo>
                    <a:cubicBezTo>
                      <a:pt x="60151" y="40771"/>
                      <a:pt x="59748" y="40054"/>
                      <a:pt x="59228" y="39445"/>
                    </a:cubicBezTo>
                    <a:cubicBezTo>
                      <a:pt x="59656" y="39366"/>
                      <a:pt x="60087" y="39327"/>
                      <a:pt x="60514" y="39327"/>
                    </a:cubicBezTo>
                    <a:close/>
                    <a:moveTo>
                      <a:pt x="13656" y="39363"/>
                    </a:moveTo>
                    <a:cubicBezTo>
                      <a:pt x="15596" y="39363"/>
                      <a:pt x="17470" y="40166"/>
                      <a:pt x="18807" y="41613"/>
                    </a:cubicBezTo>
                    <a:cubicBezTo>
                      <a:pt x="18787" y="41613"/>
                      <a:pt x="18768" y="41613"/>
                      <a:pt x="18748" y="41613"/>
                    </a:cubicBezTo>
                    <a:cubicBezTo>
                      <a:pt x="16879" y="41613"/>
                      <a:pt x="15111" y="42452"/>
                      <a:pt x="13870" y="43755"/>
                    </a:cubicBezTo>
                    <a:cubicBezTo>
                      <a:pt x="13951" y="42169"/>
                      <a:pt x="13368" y="40664"/>
                      <a:pt x="12382" y="39490"/>
                    </a:cubicBezTo>
                    <a:lnTo>
                      <a:pt x="12374" y="39481"/>
                    </a:lnTo>
                    <a:cubicBezTo>
                      <a:pt x="12801" y="39402"/>
                      <a:pt x="13230" y="39363"/>
                      <a:pt x="13656" y="39363"/>
                    </a:cubicBezTo>
                    <a:close/>
                    <a:moveTo>
                      <a:pt x="23953" y="39363"/>
                    </a:moveTo>
                    <a:cubicBezTo>
                      <a:pt x="24378" y="39363"/>
                      <a:pt x="24806" y="39402"/>
                      <a:pt x="25232" y="39481"/>
                    </a:cubicBezTo>
                    <a:cubicBezTo>
                      <a:pt x="24237" y="40664"/>
                      <a:pt x="23655" y="42160"/>
                      <a:pt x="23744" y="43755"/>
                    </a:cubicBezTo>
                    <a:cubicBezTo>
                      <a:pt x="22494" y="42452"/>
                      <a:pt x="20726" y="41613"/>
                      <a:pt x="18866" y="41613"/>
                    </a:cubicBezTo>
                    <a:cubicBezTo>
                      <a:pt x="18846" y="41613"/>
                      <a:pt x="18827" y="41613"/>
                      <a:pt x="18807" y="41613"/>
                    </a:cubicBezTo>
                    <a:cubicBezTo>
                      <a:pt x="20144" y="40166"/>
                      <a:pt x="22018" y="39363"/>
                      <a:pt x="23953" y="39363"/>
                    </a:cubicBezTo>
                    <a:close/>
                    <a:moveTo>
                      <a:pt x="107671" y="39122"/>
                    </a:moveTo>
                    <a:cubicBezTo>
                      <a:pt x="109602" y="39122"/>
                      <a:pt x="111474" y="39919"/>
                      <a:pt x="112821" y="41372"/>
                    </a:cubicBezTo>
                    <a:cubicBezTo>
                      <a:pt x="112802" y="41371"/>
                      <a:pt x="112783" y="41371"/>
                      <a:pt x="112765" y="41371"/>
                    </a:cubicBezTo>
                    <a:cubicBezTo>
                      <a:pt x="110778" y="41371"/>
                      <a:pt x="108902" y="42317"/>
                      <a:pt x="107650" y="43764"/>
                    </a:cubicBezTo>
                    <a:lnTo>
                      <a:pt x="107650" y="43764"/>
                    </a:lnTo>
                    <a:cubicBezTo>
                      <a:pt x="107803" y="42097"/>
                      <a:pt x="107211" y="40511"/>
                      <a:pt x="106172" y="39284"/>
                    </a:cubicBezTo>
                    <a:cubicBezTo>
                      <a:pt x="106670" y="39175"/>
                      <a:pt x="107172" y="39122"/>
                      <a:pt x="107671" y="39122"/>
                    </a:cubicBezTo>
                    <a:close/>
                    <a:moveTo>
                      <a:pt x="37180" y="39320"/>
                    </a:moveTo>
                    <a:cubicBezTo>
                      <a:pt x="39113" y="39320"/>
                      <a:pt x="40988" y="40121"/>
                      <a:pt x="42328" y="41569"/>
                    </a:cubicBezTo>
                    <a:cubicBezTo>
                      <a:pt x="42310" y="41568"/>
                      <a:pt x="42291" y="41568"/>
                      <a:pt x="42273" y="41568"/>
                    </a:cubicBezTo>
                    <a:cubicBezTo>
                      <a:pt x="40286" y="41568"/>
                      <a:pt x="38419" y="42514"/>
                      <a:pt x="37167" y="43961"/>
                    </a:cubicBezTo>
                    <a:cubicBezTo>
                      <a:pt x="37320" y="42294"/>
                      <a:pt x="36728" y="40708"/>
                      <a:pt x="35689" y="39481"/>
                    </a:cubicBezTo>
                    <a:cubicBezTo>
                      <a:pt x="36184" y="39373"/>
                      <a:pt x="36684" y="39320"/>
                      <a:pt x="37180" y="39320"/>
                    </a:cubicBezTo>
                    <a:close/>
                    <a:moveTo>
                      <a:pt x="124483" y="37269"/>
                    </a:moveTo>
                    <a:cubicBezTo>
                      <a:pt x="127057" y="37269"/>
                      <a:pt x="129630" y="38633"/>
                      <a:pt x="130536" y="41363"/>
                    </a:cubicBezTo>
                    <a:cubicBezTo>
                      <a:pt x="130760" y="42053"/>
                      <a:pt x="130867" y="42769"/>
                      <a:pt x="130876" y="43495"/>
                    </a:cubicBezTo>
                    <a:cubicBezTo>
                      <a:pt x="130401" y="43393"/>
                      <a:pt x="129922" y="43343"/>
                      <a:pt x="129447" y="43343"/>
                    </a:cubicBezTo>
                    <a:cubicBezTo>
                      <a:pt x="127584" y="43343"/>
                      <a:pt x="125780" y="44110"/>
                      <a:pt x="124487" y="45502"/>
                    </a:cubicBezTo>
                    <a:cubicBezTo>
                      <a:pt x="123213" y="44130"/>
                      <a:pt x="121434" y="43343"/>
                      <a:pt x="119564" y="43343"/>
                    </a:cubicBezTo>
                    <a:cubicBezTo>
                      <a:pt x="119553" y="43343"/>
                      <a:pt x="119543" y="43343"/>
                      <a:pt x="119532" y="43343"/>
                    </a:cubicBezTo>
                    <a:cubicBezTo>
                      <a:pt x="119048" y="43343"/>
                      <a:pt x="118564" y="43388"/>
                      <a:pt x="118089" y="43495"/>
                    </a:cubicBezTo>
                    <a:cubicBezTo>
                      <a:pt x="118089" y="42769"/>
                      <a:pt x="118206" y="42053"/>
                      <a:pt x="118421" y="41363"/>
                    </a:cubicBezTo>
                    <a:lnTo>
                      <a:pt x="118430" y="41354"/>
                    </a:lnTo>
                    <a:cubicBezTo>
                      <a:pt x="119339" y="38631"/>
                      <a:pt x="121911" y="37269"/>
                      <a:pt x="124483" y="37269"/>
                    </a:cubicBezTo>
                    <a:close/>
                    <a:moveTo>
                      <a:pt x="77631" y="37312"/>
                    </a:moveTo>
                    <a:cubicBezTo>
                      <a:pt x="80804" y="37312"/>
                      <a:pt x="83980" y="39391"/>
                      <a:pt x="84022" y="43547"/>
                    </a:cubicBezTo>
                    <a:lnTo>
                      <a:pt x="84022" y="43547"/>
                    </a:lnTo>
                    <a:cubicBezTo>
                      <a:pt x="83546" y="43443"/>
                      <a:pt x="83066" y="43393"/>
                      <a:pt x="82590" y="43393"/>
                    </a:cubicBezTo>
                    <a:cubicBezTo>
                      <a:pt x="80737" y="43393"/>
                      <a:pt x="78939" y="44159"/>
                      <a:pt x="77651" y="45547"/>
                    </a:cubicBezTo>
                    <a:cubicBezTo>
                      <a:pt x="76369" y="44176"/>
                      <a:pt x="74577" y="43388"/>
                      <a:pt x="72696" y="43388"/>
                    </a:cubicBezTo>
                    <a:cubicBezTo>
                      <a:pt x="72212" y="43388"/>
                      <a:pt x="71728" y="43441"/>
                      <a:pt x="71253" y="43549"/>
                    </a:cubicBezTo>
                    <a:cubicBezTo>
                      <a:pt x="71284" y="39391"/>
                      <a:pt x="74456" y="37312"/>
                      <a:pt x="77631" y="37312"/>
                    </a:cubicBezTo>
                    <a:close/>
                    <a:moveTo>
                      <a:pt x="100946" y="37312"/>
                    </a:moveTo>
                    <a:cubicBezTo>
                      <a:pt x="104119" y="37312"/>
                      <a:pt x="107295" y="39391"/>
                      <a:pt x="107337" y="43547"/>
                    </a:cubicBezTo>
                    <a:lnTo>
                      <a:pt x="107337" y="43547"/>
                    </a:lnTo>
                    <a:cubicBezTo>
                      <a:pt x="106861" y="43443"/>
                      <a:pt x="106381" y="43393"/>
                      <a:pt x="105905" y="43393"/>
                    </a:cubicBezTo>
                    <a:cubicBezTo>
                      <a:pt x="104052" y="43393"/>
                      <a:pt x="102255" y="44159"/>
                      <a:pt x="100966" y="45547"/>
                    </a:cubicBezTo>
                    <a:cubicBezTo>
                      <a:pt x="99685" y="44176"/>
                      <a:pt x="97883" y="43388"/>
                      <a:pt x="96011" y="43388"/>
                    </a:cubicBezTo>
                    <a:cubicBezTo>
                      <a:pt x="95527" y="43388"/>
                      <a:pt x="95043" y="43441"/>
                      <a:pt x="94568" y="43549"/>
                    </a:cubicBezTo>
                    <a:cubicBezTo>
                      <a:pt x="94599" y="39391"/>
                      <a:pt x="97771" y="37312"/>
                      <a:pt x="100946" y="37312"/>
                    </a:cubicBezTo>
                    <a:close/>
                    <a:moveTo>
                      <a:pt x="54012" y="37467"/>
                    </a:moveTo>
                    <a:cubicBezTo>
                      <a:pt x="56585" y="37467"/>
                      <a:pt x="59156" y="38831"/>
                      <a:pt x="60061" y="41560"/>
                    </a:cubicBezTo>
                    <a:cubicBezTo>
                      <a:pt x="60285" y="42250"/>
                      <a:pt x="60393" y="42975"/>
                      <a:pt x="60393" y="43701"/>
                    </a:cubicBezTo>
                    <a:cubicBezTo>
                      <a:pt x="59914" y="43596"/>
                      <a:pt x="59431" y="43545"/>
                      <a:pt x="58952" y="43545"/>
                    </a:cubicBezTo>
                    <a:cubicBezTo>
                      <a:pt x="57099" y="43545"/>
                      <a:pt x="55302" y="44311"/>
                      <a:pt x="54013" y="45699"/>
                    </a:cubicBezTo>
                    <a:cubicBezTo>
                      <a:pt x="52739" y="44336"/>
                      <a:pt x="50960" y="43549"/>
                      <a:pt x="49089" y="43549"/>
                    </a:cubicBezTo>
                    <a:cubicBezTo>
                      <a:pt x="49079" y="43549"/>
                      <a:pt x="49068" y="43549"/>
                      <a:pt x="49058" y="43549"/>
                    </a:cubicBezTo>
                    <a:cubicBezTo>
                      <a:pt x="48574" y="43549"/>
                      <a:pt x="48090" y="43594"/>
                      <a:pt x="47615" y="43701"/>
                    </a:cubicBezTo>
                    <a:cubicBezTo>
                      <a:pt x="47615" y="42975"/>
                      <a:pt x="47723" y="42250"/>
                      <a:pt x="47938" y="41560"/>
                    </a:cubicBezTo>
                    <a:lnTo>
                      <a:pt x="47956" y="41560"/>
                    </a:lnTo>
                    <a:cubicBezTo>
                      <a:pt x="48865" y="38831"/>
                      <a:pt x="51439" y="37467"/>
                      <a:pt x="54012" y="37467"/>
                    </a:cubicBezTo>
                    <a:close/>
                    <a:moveTo>
                      <a:pt x="7148" y="37513"/>
                    </a:moveTo>
                    <a:cubicBezTo>
                      <a:pt x="10323" y="37513"/>
                      <a:pt x="13498" y="39590"/>
                      <a:pt x="13538" y="43746"/>
                    </a:cubicBezTo>
                    <a:cubicBezTo>
                      <a:pt x="13065" y="43644"/>
                      <a:pt x="12588" y="43594"/>
                      <a:pt x="12114" y="43594"/>
                    </a:cubicBezTo>
                    <a:cubicBezTo>
                      <a:pt x="10255" y="43594"/>
                      <a:pt x="8449" y="44361"/>
                      <a:pt x="7150" y="45753"/>
                    </a:cubicBezTo>
                    <a:cubicBezTo>
                      <a:pt x="5868" y="44373"/>
                      <a:pt x="4076" y="43594"/>
                      <a:pt x="2194" y="43594"/>
                    </a:cubicBezTo>
                    <a:cubicBezTo>
                      <a:pt x="1711" y="43594"/>
                      <a:pt x="1227" y="43647"/>
                      <a:pt x="752" y="43746"/>
                    </a:cubicBezTo>
                    <a:cubicBezTo>
                      <a:pt x="792" y="39592"/>
                      <a:pt x="3970" y="37513"/>
                      <a:pt x="7148" y="37513"/>
                    </a:cubicBezTo>
                    <a:close/>
                    <a:moveTo>
                      <a:pt x="30465" y="37513"/>
                    </a:moveTo>
                    <a:cubicBezTo>
                      <a:pt x="33638" y="37513"/>
                      <a:pt x="36811" y="39588"/>
                      <a:pt x="36854" y="43742"/>
                    </a:cubicBezTo>
                    <a:lnTo>
                      <a:pt x="36854" y="43742"/>
                    </a:lnTo>
                    <a:cubicBezTo>
                      <a:pt x="36384" y="43643"/>
                      <a:pt x="35912" y="43594"/>
                      <a:pt x="35443" y="43594"/>
                    </a:cubicBezTo>
                    <a:cubicBezTo>
                      <a:pt x="33580" y="43594"/>
                      <a:pt x="31775" y="44361"/>
                      <a:pt x="30483" y="45753"/>
                    </a:cubicBezTo>
                    <a:cubicBezTo>
                      <a:pt x="29201" y="44373"/>
                      <a:pt x="27409" y="43594"/>
                      <a:pt x="25528" y="43594"/>
                    </a:cubicBezTo>
                    <a:cubicBezTo>
                      <a:pt x="25044" y="43594"/>
                      <a:pt x="24560" y="43647"/>
                      <a:pt x="24085" y="43746"/>
                    </a:cubicBezTo>
                    <a:cubicBezTo>
                      <a:pt x="24116" y="39592"/>
                      <a:pt x="27290" y="37513"/>
                      <a:pt x="30465" y="37513"/>
                    </a:cubicBezTo>
                    <a:close/>
                    <a:moveTo>
                      <a:pt x="129619" y="43736"/>
                    </a:moveTo>
                    <a:cubicBezTo>
                      <a:pt x="130043" y="43736"/>
                      <a:pt x="130469" y="43775"/>
                      <a:pt x="130894" y="43854"/>
                    </a:cubicBezTo>
                    <a:cubicBezTo>
                      <a:pt x="129908" y="45018"/>
                      <a:pt x="129326" y="46524"/>
                      <a:pt x="129415" y="48110"/>
                    </a:cubicBezTo>
                    <a:lnTo>
                      <a:pt x="129406" y="48128"/>
                    </a:lnTo>
                    <a:cubicBezTo>
                      <a:pt x="128165" y="46824"/>
                      <a:pt x="126397" y="45986"/>
                      <a:pt x="124528" y="45986"/>
                    </a:cubicBezTo>
                    <a:cubicBezTo>
                      <a:pt x="124509" y="45986"/>
                      <a:pt x="124489" y="45986"/>
                      <a:pt x="124469" y="45986"/>
                    </a:cubicBezTo>
                    <a:cubicBezTo>
                      <a:pt x="124450" y="45986"/>
                      <a:pt x="124430" y="45986"/>
                      <a:pt x="124410" y="45986"/>
                    </a:cubicBezTo>
                    <a:cubicBezTo>
                      <a:pt x="122541" y="45986"/>
                      <a:pt x="120782" y="46824"/>
                      <a:pt x="119532" y="48128"/>
                    </a:cubicBezTo>
                    <a:cubicBezTo>
                      <a:pt x="119622" y="46533"/>
                      <a:pt x="119039" y="45036"/>
                      <a:pt x="118045" y="43854"/>
                    </a:cubicBezTo>
                    <a:cubicBezTo>
                      <a:pt x="118471" y="43775"/>
                      <a:pt x="118899" y="43736"/>
                      <a:pt x="119324" y="43736"/>
                    </a:cubicBezTo>
                    <a:cubicBezTo>
                      <a:pt x="121259" y="43736"/>
                      <a:pt x="123134" y="44537"/>
                      <a:pt x="124478" y="45977"/>
                    </a:cubicBezTo>
                    <a:cubicBezTo>
                      <a:pt x="125815" y="44537"/>
                      <a:pt x="127688" y="43736"/>
                      <a:pt x="129619" y="43736"/>
                    </a:cubicBezTo>
                    <a:close/>
                    <a:moveTo>
                      <a:pt x="82779" y="43772"/>
                    </a:moveTo>
                    <a:cubicBezTo>
                      <a:pt x="83204" y="43772"/>
                      <a:pt x="83632" y="43810"/>
                      <a:pt x="84057" y="43889"/>
                    </a:cubicBezTo>
                    <a:cubicBezTo>
                      <a:pt x="83063" y="45072"/>
                      <a:pt x="82480" y="46569"/>
                      <a:pt x="82561" y="48164"/>
                    </a:cubicBezTo>
                    <a:cubicBezTo>
                      <a:pt x="81320" y="46860"/>
                      <a:pt x="79552" y="46022"/>
                      <a:pt x="77683" y="46022"/>
                    </a:cubicBezTo>
                    <a:cubicBezTo>
                      <a:pt x="77666" y="46022"/>
                      <a:pt x="77650" y="46022"/>
                      <a:pt x="77633" y="46022"/>
                    </a:cubicBezTo>
                    <a:lnTo>
                      <a:pt x="77633" y="46022"/>
                    </a:lnTo>
                    <a:cubicBezTo>
                      <a:pt x="78970" y="44574"/>
                      <a:pt x="80844" y="43772"/>
                      <a:pt x="82779" y="43772"/>
                    </a:cubicBezTo>
                    <a:close/>
                    <a:moveTo>
                      <a:pt x="59133" y="43923"/>
                    </a:moveTo>
                    <a:cubicBezTo>
                      <a:pt x="59561" y="43923"/>
                      <a:pt x="59991" y="43962"/>
                      <a:pt x="60420" y="44042"/>
                    </a:cubicBezTo>
                    <a:cubicBezTo>
                      <a:pt x="59425" y="45225"/>
                      <a:pt x="58843" y="46721"/>
                      <a:pt x="58932" y="48316"/>
                    </a:cubicBezTo>
                    <a:lnTo>
                      <a:pt x="58923" y="48316"/>
                    </a:lnTo>
                    <a:cubicBezTo>
                      <a:pt x="57682" y="47012"/>
                      <a:pt x="55914" y="46174"/>
                      <a:pt x="54045" y="46174"/>
                    </a:cubicBezTo>
                    <a:cubicBezTo>
                      <a:pt x="54026" y="46174"/>
                      <a:pt x="54006" y="46174"/>
                      <a:pt x="53986" y="46174"/>
                    </a:cubicBezTo>
                    <a:cubicBezTo>
                      <a:pt x="53966" y="46174"/>
                      <a:pt x="53947" y="46174"/>
                      <a:pt x="53927" y="46174"/>
                    </a:cubicBezTo>
                    <a:cubicBezTo>
                      <a:pt x="52067" y="46174"/>
                      <a:pt x="50299" y="47012"/>
                      <a:pt x="49049" y="48316"/>
                    </a:cubicBezTo>
                    <a:cubicBezTo>
                      <a:pt x="49138" y="46721"/>
                      <a:pt x="48556" y="45225"/>
                      <a:pt x="47561" y="44042"/>
                    </a:cubicBezTo>
                    <a:cubicBezTo>
                      <a:pt x="47990" y="43962"/>
                      <a:pt x="48420" y="43923"/>
                      <a:pt x="48848" y="43923"/>
                    </a:cubicBezTo>
                    <a:cubicBezTo>
                      <a:pt x="50781" y="43923"/>
                      <a:pt x="52652" y="44720"/>
                      <a:pt x="53995" y="46165"/>
                    </a:cubicBezTo>
                    <a:cubicBezTo>
                      <a:pt x="55330" y="44720"/>
                      <a:pt x="57201" y="43923"/>
                      <a:pt x="59133" y="43923"/>
                    </a:cubicBezTo>
                    <a:close/>
                    <a:moveTo>
                      <a:pt x="25310" y="43969"/>
                    </a:moveTo>
                    <a:cubicBezTo>
                      <a:pt x="27245" y="43969"/>
                      <a:pt x="29120" y="44772"/>
                      <a:pt x="30465" y="46219"/>
                    </a:cubicBezTo>
                    <a:lnTo>
                      <a:pt x="30465" y="46219"/>
                    </a:lnTo>
                    <a:cubicBezTo>
                      <a:pt x="30462" y="46219"/>
                      <a:pt x="30459" y="46219"/>
                      <a:pt x="30456" y="46219"/>
                    </a:cubicBezTo>
                    <a:cubicBezTo>
                      <a:pt x="30436" y="46219"/>
                      <a:pt x="30416" y="46219"/>
                      <a:pt x="30397" y="46219"/>
                    </a:cubicBezTo>
                    <a:cubicBezTo>
                      <a:pt x="28528" y="46219"/>
                      <a:pt x="26769" y="47057"/>
                      <a:pt x="25519" y="48361"/>
                    </a:cubicBezTo>
                    <a:cubicBezTo>
                      <a:pt x="25608" y="46775"/>
                      <a:pt x="25026" y="45269"/>
                      <a:pt x="24031" y="44087"/>
                    </a:cubicBezTo>
                    <a:cubicBezTo>
                      <a:pt x="24457" y="44008"/>
                      <a:pt x="24885" y="43969"/>
                      <a:pt x="25310" y="43969"/>
                    </a:cubicBezTo>
                    <a:close/>
                    <a:moveTo>
                      <a:pt x="12296" y="43987"/>
                    </a:moveTo>
                    <a:cubicBezTo>
                      <a:pt x="12721" y="43987"/>
                      <a:pt x="13148" y="44025"/>
                      <a:pt x="13574" y="44104"/>
                    </a:cubicBezTo>
                    <a:cubicBezTo>
                      <a:pt x="12580" y="45287"/>
                      <a:pt x="11997" y="46793"/>
                      <a:pt x="12087" y="48379"/>
                    </a:cubicBezTo>
                    <a:cubicBezTo>
                      <a:pt x="10837" y="47075"/>
                      <a:pt x="9069" y="46237"/>
                      <a:pt x="7208" y="46237"/>
                    </a:cubicBezTo>
                    <a:cubicBezTo>
                      <a:pt x="7189" y="46237"/>
                      <a:pt x="7169" y="46237"/>
                      <a:pt x="7150" y="46237"/>
                    </a:cubicBezTo>
                    <a:cubicBezTo>
                      <a:pt x="8487" y="44790"/>
                      <a:pt x="10360" y="43987"/>
                      <a:pt x="12296" y="43987"/>
                    </a:cubicBezTo>
                    <a:close/>
                    <a:moveTo>
                      <a:pt x="106102" y="43761"/>
                    </a:moveTo>
                    <a:cubicBezTo>
                      <a:pt x="106575" y="43761"/>
                      <a:pt x="107052" y="43809"/>
                      <a:pt x="107525" y="43907"/>
                    </a:cubicBezTo>
                    <a:cubicBezTo>
                      <a:pt x="106512" y="45162"/>
                      <a:pt x="105939" y="46757"/>
                      <a:pt x="106127" y="48432"/>
                    </a:cubicBezTo>
                    <a:cubicBezTo>
                      <a:pt x="104866" y="46976"/>
                      <a:pt x="102990" y="46022"/>
                      <a:pt x="101003" y="46022"/>
                    </a:cubicBezTo>
                    <a:cubicBezTo>
                      <a:pt x="100985" y="46022"/>
                      <a:pt x="100966" y="46022"/>
                      <a:pt x="100948" y="46022"/>
                    </a:cubicBezTo>
                    <a:cubicBezTo>
                      <a:pt x="100928" y="46022"/>
                      <a:pt x="100908" y="46022"/>
                      <a:pt x="100889" y="46022"/>
                    </a:cubicBezTo>
                    <a:cubicBezTo>
                      <a:pt x="99020" y="46022"/>
                      <a:pt x="97252" y="46860"/>
                      <a:pt x="96011" y="48164"/>
                    </a:cubicBezTo>
                    <a:cubicBezTo>
                      <a:pt x="96091" y="46569"/>
                      <a:pt x="95509" y="45072"/>
                      <a:pt x="94523" y="43889"/>
                    </a:cubicBezTo>
                    <a:cubicBezTo>
                      <a:pt x="94952" y="43810"/>
                      <a:pt x="95382" y="43771"/>
                      <a:pt x="95809" y="43771"/>
                    </a:cubicBezTo>
                    <a:cubicBezTo>
                      <a:pt x="97740" y="43771"/>
                      <a:pt x="99605" y="44568"/>
                      <a:pt x="100948" y="46013"/>
                    </a:cubicBezTo>
                    <a:cubicBezTo>
                      <a:pt x="102294" y="44566"/>
                      <a:pt x="104168" y="43761"/>
                      <a:pt x="106102" y="43761"/>
                    </a:cubicBezTo>
                    <a:close/>
                    <a:moveTo>
                      <a:pt x="70796" y="39320"/>
                    </a:moveTo>
                    <a:cubicBezTo>
                      <a:pt x="71278" y="39320"/>
                      <a:pt x="71764" y="39370"/>
                      <a:pt x="72248" y="39472"/>
                    </a:cubicBezTo>
                    <a:cubicBezTo>
                      <a:pt x="71271" y="40717"/>
                      <a:pt x="70742" y="42286"/>
                      <a:pt x="70939" y="43934"/>
                    </a:cubicBezTo>
                    <a:cubicBezTo>
                      <a:pt x="71449" y="43820"/>
                      <a:pt x="71962" y="43765"/>
                      <a:pt x="72472" y="43765"/>
                    </a:cubicBezTo>
                    <a:cubicBezTo>
                      <a:pt x="74409" y="43765"/>
                      <a:pt x="76285" y="44568"/>
                      <a:pt x="77633" y="46022"/>
                    </a:cubicBezTo>
                    <a:lnTo>
                      <a:pt x="77633" y="46022"/>
                    </a:lnTo>
                    <a:cubicBezTo>
                      <a:pt x="77630" y="46022"/>
                      <a:pt x="77627" y="46022"/>
                      <a:pt x="77624" y="46022"/>
                    </a:cubicBezTo>
                    <a:cubicBezTo>
                      <a:pt x="77606" y="46022"/>
                      <a:pt x="77588" y="46022"/>
                      <a:pt x="77570" y="46022"/>
                    </a:cubicBezTo>
                    <a:cubicBezTo>
                      <a:pt x="75529" y="46022"/>
                      <a:pt x="73598" y="47030"/>
                      <a:pt x="72346" y="48558"/>
                    </a:cubicBezTo>
                    <a:cubicBezTo>
                      <a:pt x="72703" y="44845"/>
                      <a:pt x="69407" y="41568"/>
                      <a:pt x="65698" y="41568"/>
                    </a:cubicBezTo>
                    <a:cubicBezTo>
                      <a:pt x="65683" y="41568"/>
                      <a:pt x="65668" y="41569"/>
                      <a:pt x="65653" y="41569"/>
                    </a:cubicBezTo>
                    <a:cubicBezTo>
                      <a:pt x="66994" y="40120"/>
                      <a:pt x="68863" y="39320"/>
                      <a:pt x="70796" y="39320"/>
                    </a:cubicBezTo>
                    <a:close/>
                    <a:moveTo>
                      <a:pt x="35611" y="43966"/>
                    </a:moveTo>
                    <a:cubicBezTo>
                      <a:pt x="36087" y="43966"/>
                      <a:pt x="36566" y="44014"/>
                      <a:pt x="37042" y="44113"/>
                    </a:cubicBezTo>
                    <a:cubicBezTo>
                      <a:pt x="36020" y="45359"/>
                      <a:pt x="35456" y="46954"/>
                      <a:pt x="35635" y="48621"/>
                    </a:cubicBezTo>
                    <a:cubicBezTo>
                      <a:pt x="34383" y="47165"/>
                      <a:pt x="32507" y="46219"/>
                      <a:pt x="30512" y="46219"/>
                    </a:cubicBezTo>
                    <a:cubicBezTo>
                      <a:pt x="30496" y="46219"/>
                      <a:pt x="30481" y="46219"/>
                      <a:pt x="30465" y="46219"/>
                    </a:cubicBezTo>
                    <a:lnTo>
                      <a:pt x="30465" y="46219"/>
                    </a:lnTo>
                    <a:cubicBezTo>
                      <a:pt x="31802" y="44766"/>
                      <a:pt x="33677" y="43966"/>
                      <a:pt x="35611" y="43966"/>
                    </a:cubicBezTo>
                    <a:close/>
                    <a:moveTo>
                      <a:pt x="112828" y="41868"/>
                    </a:moveTo>
                    <a:cubicBezTo>
                      <a:pt x="116003" y="41868"/>
                      <a:pt x="119178" y="43944"/>
                      <a:pt x="119218" y="48101"/>
                    </a:cubicBezTo>
                    <a:cubicBezTo>
                      <a:pt x="118743" y="47999"/>
                      <a:pt x="118265" y="47949"/>
                      <a:pt x="117790" y="47949"/>
                    </a:cubicBezTo>
                    <a:cubicBezTo>
                      <a:pt x="115928" y="47949"/>
                      <a:pt x="114124" y="48714"/>
                      <a:pt x="112825" y="50103"/>
                    </a:cubicBezTo>
                    <a:lnTo>
                      <a:pt x="112825" y="50103"/>
                    </a:lnTo>
                    <a:cubicBezTo>
                      <a:pt x="111544" y="48726"/>
                      <a:pt x="109754" y="47949"/>
                      <a:pt x="107883" y="47949"/>
                    </a:cubicBezTo>
                    <a:cubicBezTo>
                      <a:pt x="107391" y="47949"/>
                      <a:pt x="106907" y="48002"/>
                      <a:pt x="106432" y="48101"/>
                    </a:cubicBezTo>
                    <a:cubicBezTo>
                      <a:pt x="106472" y="43947"/>
                      <a:pt x="109650" y="41868"/>
                      <a:pt x="112828" y="41868"/>
                    </a:cubicBezTo>
                    <a:close/>
                    <a:moveTo>
                      <a:pt x="136139" y="41870"/>
                    </a:moveTo>
                    <a:cubicBezTo>
                      <a:pt x="139313" y="41870"/>
                      <a:pt x="142484" y="43947"/>
                      <a:pt x="142525" y="48101"/>
                    </a:cubicBezTo>
                    <a:lnTo>
                      <a:pt x="142525" y="48119"/>
                    </a:lnTo>
                    <a:cubicBezTo>
                      <a:pt x="142050" y="48017"/>
                      <a:pt x="141571" y="47967"/>
                      <a:pt x="141097" y="47967"/>
                    </a:cubicBezTo>
                    <a:cubicBezTo>
                      <a:pt x="139236" y="47967"/>
                      <a:pt x="137435" y="48734"/>
                      <a:pt x="136136" y="50126"/>
                    </a:cubicBezTo>
                    <a:cubicBezTo>
                      <a:pt x="134854" y="48746"/>
                      <a:pt x="133062" y="47966"/>
                      <a:pt x="131181" y="47966"/>
                    </a:cubicBezTo>
                    <a:cubicBezTo>
                      <a:pt x="130697" y="47966"/>
                      <a:pt x="130213" y="48020"/>
                      <a:pt x="129738" y="48119"/>
                    </a:cubicBezTo>
                    <a:cubicBezTo>
                      <a:pt x="129778" y="43953"/>
                      <a:pt x="132960" y="41870"/>
                      <a:pt x="136139" y="41870"/>
                    </a:cubicBezTo>
                    <a:close/>
                    <a:moveTo>
                      <a:pt x="89297" y="41915"/>
                    </a:moveTo>
                    <a:cubicBezTo>
                      <a:pt x="92473" y="41915"/>
                      <a:pt x="95648" y="43994"/>
                      <a:pt x="95688" y="48155"/>
                    </a:cubicBezTo>
                    <a:cubicBezTo>
                      <a:pt x="95208" y="48050"/>
                      <a:pt x="94724" y="47999"/>
                      <a:pt x="94244" y="47999"/>
                    </a:cubicBezTo>
                    <a:cubicBezTo>
                      <a:pt x="92390" y="47999"/>
                      <a:pt x="90594" y="48763"/>
                      <a:pt x="89299" y="50152"/>
                    </a:cubicBezTo>
                    <a:lnTo>
                      <a:pt x="89299" y="50152"/>
                    </a:lnTo>
                    <a:cubicBezTo>
                      <a:pt x="88018" y="48782"/>
                      <a:pt x="86226" y="47993"/>
                      <a:pt x="84344" y="47993"/>
                    </a:cubicBezTo>
                    <a:cubicBezTo>
                      <a:pt x="83860" y="47993"/>
                      <a:pt x="83376" y="48047"/>
                      <a:pt x="82902" y="48155"/>
                    </a:cubicBezTo>
                    <a:cubicBezTo>
                      <a:pt x="82942" y="43996"/>
                      <a:pt x="86120" y="41915"/>
                      <a:pt x="89297" y="41915"/>
                    </a:cubicBezTo>
                    <a:close/>
                    <a:moveTo>
                      <a:pt x="42333" y="42069"/>
                    </a:moveTo>
                    <a:cubicBezTo>
                      <a:pt x="45505" y="42069"/>
                      <a:pt x="48680" y="44145"/>
                      <a:pt x="48726" y="48296"/>
                    </a:cubicBezTo>
                    <a:lnTo>
                      <a:pt x="48726" y="48296"/>
                    </a:lnTo>
                    <a:cubicBezTo>
                      <a:pt x="48256" y="48195"/>
                      <a:pt x="47782" y="48146"/>
                      <a:pt x="47311" y="48146"/>
                    </a:cubicBezTo>
                    <a:cubicBezTo>
                      <a:pt x="45452" y="48146"/>
                      <a:pt x="43648" y="48913"/>
                      <a:pt x="42355" y="50305"/>
                    </a:cubicBezTo>
                    <a:cubicBezTo>
                      <a:pt x="41074" y="48925"/>
                      <a:pt x="39282" y="48146"/>
                      <a:pt x="37400" y="48146"/>
                    </a:cubicBezTo>
                    <a:cubicBezTo>
                      <a:pt x="36916" y="48146"/>
                      <a:pt x="36432" y="48199"/>
                      <a:pt x="35958" y="48298"/>
                    </a:cubicBezTo>
                    <a:cubicBezTo>
                      <a:pt x="35989" y="44146"/>
                      <a:pt x="39159" y="42069"/>
                      <a:pt x="42333" y="42069"/>
                    </a:cubicBezTo>
                    <a:close/>
                    <a:moveTo>
                      <a:pt x="65648" y="42069"/>
                    </a:moveTo>
                    <a:cubicBezTo>
                      <a:pt x="68820" y="42069"/>
                      <a:pt x="71995" y="44144"/>
                      <a:pt x="72041" y="48294"/>
                    </a:cubicBezTo>
                    <a:lnTo>
                      <a:pt x="72041" y="48294"/>
                    </a:lnTo>
                    <a:cubicBezTo>
                      <a:pt x="71572" y="48195"/>
                      <a:pt x="71100" y="48146"/>
                      <a:pt x="70631" y="48146"/>
                    </a:cubicBezTo>
                    <a:cubicBezTo>
                      <a:pt x="68767" y="48146"/>
                      <a:pt x="66963" y="48913"/>
                      <a:pt x="65671" y="50305"/>
                    </a:cubicBezTo>
                    <a:cubicBezTo>
                      <a:pt x="64389" y="48925"/>
                      <a:pt x="62597" y="48146"/>
                      <a:pt x="60715" y="48146"/>
                    </a:cubicBezTo>
                    <a:cubicBezTo>
                      <a:pt x="60231" y="48146"/>
                      <a:pt x="59748" y="48199"/>
                      <a:pt x="59273" y="48298"/>
                    </a:cubicBezTo>
                    <a:cubicBezTo>
                      <a:pt x="59304" y="44146"/>
                      <a:pt x="62474" y="42069"/>
                      <a:pt x="65648" y="42069"/>
                    </a:cubicBezTo>
                    <a:close/>
                    <a:moveTo>
                      <a:pt x="18806" y="42115"/>
                    </a:moveTo>
                    <a:cubicBezTo>
                      <a:pt x="21981" y="42115"/>
                      <a:pt x="25156" y="44194"/>
                      <a:pt x="25196" y="48352"/>
                    </a:cubicBezTo>
                    <a:cubicBezTo>
                      <a:pt x="24718" y="48247"/>
                      <a:pt x="24235" y="48196"/>
                      <a:pt x="23756" y="48196"/>
                    </a:cubicBezTo>
                    <a:cubicBezTo>
                      <a:pt x="21903" y="48196"/>
                      <a:pt x="20103" y="48963"/>
                      <a:pt x="18807" y="50359"/>
                    </a:cubicBezTo>
                    <a:cubicBezTo>
                      <a:pt x="17526" y="48979"/>
                      <a:pt x="15734" y="48199"/>
                      <a:pt x="13852" y="48199"/>
                    </a:cubicBezTo>
                    <a:cubicBezTo>
                      <a:pt x="13368" y="48199"/>
                      <a:pt x="12884" y="48244"/>
                      <a:pt x="12409" y="48352"/>
                    </a:cubicBezTo>
                    <a:cubicBezTo>
                      <a:pt x="12454" y="44194"/>
                      <a:pt x="15631" y="42115"/>
                      <a:pt x="18806" y="42115"/>
                    </a:cubicBezTo>
                    <a:close/>
                    <a:moveTo>
                      <a:pt x="117952" y="48332"/>
                    </a:moveTo>
                    <a:cubicBezTo>
                      <a:pt x="118378" y="48332"/>
                      <a:pt x="118808" y="48371"/>
                      <a:pt x="119236" y="48450"/>
                    </a:cubicBezTo>
                    <a:cubicBezTo>
                      <a:pt x="118251" y="49624"/>
                      <a:pt x="117668" y="51130"/>
                      <a:pt x="117758" y="52724"/>
                    </a:cubicBezTo>
                    <a:lnTo>
                      <a:pt x="117749" y="52724"/>
                    </a:lnTo>
                    <a:cubicBezTo>
                      <a:pt x="116508" y="51412"/>
                      <a:pt x="114740" y="50583"/>
                      <a:pt x="112871" y="50583"/>
                    </a:cubicBezTo>
                    <a:cubicBezTo>
                      <a:pt x="112855" y="50583"/>
                      <a:pt x="112838" y="50583"/>
                      <a:pt x="112821" y="50583"/>
                    </a:cubicBezTo>
                    <a:lnTo>
                      <a:pt x="112821" y="50583"/>
                    </a:lnTo>
                    <a:cubicBezTo>
                      <a:pt x="114156" y="49130"/>
                      <a:pt x="116021" y="48332"/>
                      <a:pt x="117952" y="48332"/>
                    </a:cubicBezTo>
                    <a:close/>
                    <a:moveTo>
                      <a:pt x="94437" y="48377"/>
                    </a:moveTo>
                    <a:cubicBezTo>
                      <a:pt x="94862" y="48377"/>
                      <a:pt x="95289" y="48416"/>
                      <a:pt x="95715" y="48495"/>
                    </a:cubicBezTo>
                    <a:cubicBezTo>
                      <a:pt x="94722" y="49676"/>
                      <a:pt x="94140" y="51168"/>
                      <a:pt x="94227" y="52760"/>
                    </a:cubicBezTo>
                    <a:lnTo>
                      <a:pt x="94227" y="52760"/>
                    </a:lnTo>
                    <a:cubicBezTo>
                      <a:pt x="92986" y="51457"/>
                      <a:pt x="91219" y="50627"/>
                      <a:pt x="89350" y="50627"/>
                    </a:cubicBezTo>
                    <a:cubicBezTo>
                      <a:pt x="89333" y="50627"/>
                      <a:pt x="89316" y="50628"/>
                      <a:pt x="89299" y="50628"/>
                    </a:cubicBezTo>
                    <a:lnTo>
                      <a:pt x="89299" y="50628"/>
                    </a:lnTo>
                    <a:cubicBezTo>
                      <a:pt x="90637" y="49180"/>
                      <a:pt x="92504" y="48377"/>
                      <a:pt x="94437" y="48377"/>
                    </a:cubicBezTo>
                    <a:close/>
                    <a:moveTo>
                      <a:pt x="84143" y="48369"/>
                    </a:moveTo>
                    <a:cubicBezTo>
                      <a:pt x="86079" y="48369"/>
                      <a:pt x="87954" y="49173"/>
                      <a:pt x="89299" y="50628"/>
                    </a:cubicBezTo>
                    <a:lnTo>
                      <a:pt x="89299" y="50628"/>
                    </a:lnTo>
                    <a:cubicBezTo>
                      <a:pt x="89296" y="50628"/>
                      <a:pt x="89293" y="50628"/>
                      <a:pt x="89290" y="50628"/>
                    </a:cubicBezTo>
                    <a:cubicBezTo>
                      <a:pt x="89270" y="50628"/>
                      <a:pt x="89250" y="50627"/>
                      <a:pt x="89231" y="50627"/>
                    </a:cubicBezTo>
                    <a:cubicBezTo>
                      <a:pt x="87362" y="50627"/>
                      <a:pt x="85603" y="51457"/>
                      <a:pt x="84353" y="52760"/>
                    </a:cubicBezTo>
                    <a:cubicBezTo>
                      <a:pt x="84443" y="51174"/>
                      <a:pt x="83860" y="49669"/>
                      <a:pt x="82866" y="48486"/>
                    </a:cubicBezTo>
                    <a:cubicBezTo>
                      <a:pt x="83291" y="48407"/>
                      <a:pt x="83719" y="48369"/>
                      <a:pt x="84143" y="48369"/>
                    </a:cubicBezTo>
                    <a:close/>
                    <a:moveTo>
                      <a:pt x="47484" y="48526"/>
                    </a:moveTo>
                    <a:cubicBezTo>
                      <a:pt x="47914" y="48526"/>
                      <a:pt x="48348" y="48566"/>
                      <a:pt x="48780" y="48647"/>
                    </a:cubicBezTo>
                    <a:cubicBezTo>
                      <a:pt x="47785" y="49821"/>
                      <a:pt x="47203" y="51327"/>
                      <a:pt x="47284" y="52922"/>
                    </a:cubicBezTo>
                    <a:cubicBezTo>
                      <a:pt x="46042" y="51618"/>
                      <a:pt x="44274" y="50780"/>
                      <a:pt x="42406" y="50780"/>
                    </a:cubicBezTo>
                    <a:cubicBezTo>
                      <a:pt x="42386" y="50780"/>
                      <a:pt x="42366" y="50780"/>
                      <a:pt x="42346" y="50780"/>
                    </a:cubicBezTo>
                    <a:cubicBezTo>
                      <a:pt x="42343" y="50780"/>
                      <a:pt x="42340" y="50780"/>
                      <a:pt x="42338" y="50780"/>
                    </a:cubicBezTo>
                    <a:lnTo>
                      <a:pt x="42338" y="50780"/>
                    </a:lnTo>
                    <a:lnTo>
                      <a:pt x="42355" y="50771"/>
                    </a:lnTo>
                    <a:cubicBezTo>
                      <a:pt x="43689" y="49328"/>
                      <a:pt x="45555" y="48526"/>
                      <a:pt x="47484" y="48526"/>
                    </a:cubicBezTo>
                    <a:close/>
                    <a:moveTo>
                      <a:pt x="107658" y="48326"/>
                    </a:moveTo>
                    <a:cubicBezTo>
                      <a:pt x="109596" y="48326"/>
                      <a:pt x="111472" y="49128"/>
                      <a:pt x="112821" y="50583"/>
                    </a:cubicBezTo>
                    <a:lnTo>
                      <a:pt x="112821" y="50583"/>
                    </a:lnTo>
                    <a:cubicBezTo>
                      <a:pt x="112818" y="50583"/>
                      <a:pt x="112815" y="50583"/>
                      <a:pt x="112812" y="50583"/>
                    </a:cubicBezTo>
                    <a:cubicBezTo>
                      <a:pt x="112793" y="50583"/>
                      <a:pt x="112774" y="50583"/>
                      <a:pt x="112756" y="50583"/>
                    </a:cubicBezTo>
                    <a:cubicBezTo>
                      <a:pt x="110769" y="50583"/>
                      <a:pt x="108902" y="51528"/>
                      <a:pt x="107641" y="52975"/>
                    </a:cubicBezTo>
                    <a:lnTo>
                      <a:pt x="107641" y="52975"/>
                    </a:lnTo>
                    <a:cubicBezTo>
                      <a:pt x="107794" y="51300"/>
                      <a:pt x="107202" y="49723"/>
                      <a:pt x="106163" y="48486"/>
                    </a:cubicBezTo>
                    <a:cubicBezTo>
                      <a:pt x="106660" y="48378"/>
                      <a:pt x="107161" y="48326"/>
                      <a:pt x="107658" y="48326"/>
                    </a:cubicBezTo>
                    <a:close/>
                    <a:moveTo>
                      <a:pt x="23936" y="48579"/>
                    </a:moveTo>
                    <a:cubicBezTo>
                      <a:pt x="24366" y="48579"/>
                      <a:pt x="24800" y="48619"/>
                      <a:pt x="25232" y="48701"/>
                    </a:cubicBezTo>
                    <a:cubicBezTo>
                      <a:pt x="24237" y="49875"/>
                      <a:pt x="23655" y="51380"/>
                      <a:pt x="23744" y="52966"/>
                    </a:cubicBezTo>
                    <a:cubicBezTo>
                      <a:pt x="22494" y="51663"/>
                      <a:pt x="20727" y="50834"/>
                      <a:pt x="18867" y="50834"/>
                    </a:cubicBezTo>
                    <a:cubicBezTo>
                      <a:pt x="18847" y="50834"/>
                      <a:pt x="18827" y="50834"/>
                      <a:pt x="18807" y="50834"/>
                    </a:cubicBezTo>
                    <a:cubicBezTo>
                      <a:pt x="18787" y="50834"/>
                      <a:pt x="18767" y="50834"/>
                      <a:pt x="18747" y="50834"/>
                    </a:cubicBezTo>
                    <a:cubicBezTo>
                      <a:pt x="16879" y="50834"/>
                      <a:pt x="15111" y="51663"/>
                      <a:pt x="13870" y="52975"/>
                    </a:cubicBezTo>
                    <a:cubicBezTo>
                      <a:pt x="13951" y="51380"/>
                      <a:pt x="13368" y="49875"/>
                      <a:pt x="12374" y="48701"/>
                    </a:cubicBezTo>
                    <a:cubicBezTo>
                      <a:pt x="12804" y="48622"/>
                      <a:pt x="13235" y="48583"/>
                      <a:pt x="13663" y="48583"/>
                    </a:cubicBezTo>
                    <a:cubicBezTo>
                      <a:pt x="15599" y="48583"/>
                      <a:pt x="17464" y="49379"/>
                      <a:pt x="18807" y="50825"/>
                    </a:cubicBezTo>
                    <a:cubicBezTo>
                      <a:pt x="20140" y="49382"/>
                      <a:pt x="22007" y="48579"/>
                      <a:pt x="23936" y="48579"/>
                    </a:cubicBezTo>
                    <a:close/>
                    <a:moveTo>
                      <a:pt x="37172" y="48527"/>
                    </a:moveTo>
                    <a:cubicBezTo>
                      <a:pt x="39112" y="48527"/>
                      <a:pt x="40993" y="49328"/>
                      <a:pt x="42337" y="50780"/>
                    </a:cubicBezTo>
                    <a:lnTo>
                      <a:pt x="42337" y="50780"/>
                    </a:lnTo>
                    <a:cubicBezTo>
                      <a:pt x="42322" y="50780"/>
                      <a:pt x="42306" y="50780"/>
                      <a:pt x="42291" y="50780"/>
                    </a:cubicBezTo>
                    <a:cubicBezTo>
                      <a:pt x="40304" y="50780"/>
                      <a:pt x="38437" y="51725"/>
                      <a:pt x="37185" y="53172"/>
                    </a:cubicBezTo>
                    <a:cubicBezTo>
                      <a:pt x="37328" y="51497"/>
                      <a:pt x="36737" y="49920"/>
                      <a:pt x="35698" y="48683"/>
                    </a:cubicBezTo>
                    <a:cubicBezTo>
                      <a:pt x="36188" y="48578"/>
                      <a:pt x="36682" y="48527"/>
                      <a:pt x="37172" y="48527"/>
                    </a:cubicBezTo>
                    <a:close/>
                    <a:moveTo>
                      <a:pt x="124476" y="46476"/>
                    </a:moveTo>
                    <a:cubicBezTo>
                      <a:pt x="127652" y="46476"/>
                      <a:pt x="130827" y="48554"/>
                      <a:pt x="130867" y="52716"/>
                    </a:cubicBezTo>
                    <a:cubicBezTo>
                      <a:pt x="130392" y="52614"/>
                      <a:pt x="129914" y="52564"/>
                      <a:pt x="129439" y="52564"/>
                    </a:cubicBezTo>
                    <a:cubicBezTo>
                      <a:pt x="127578" y="52564"/>
                      <a:pt x="125778" y="53330"/>
                      <a:pt x="124478" y="54723"/>
                    </a:cubicBezTo>
                    <a:cubicBezTo>
                      <a:pt x="123197" y="53343"/>
                      <a:pt x="121405" y="52563"/>
                      <a:pt x="119532" y="52563"/>
                    </a:cubicBezTo>
                    <a:cubicBezTo>
                      <a:pt x="119039" y="52563"/>
                      <a:pt x="118555" y="52617"/>
                      <a:pt x="118080" y="52716"/>
                    </a:cubicBezTo>
                    <a:cubicBezTo>
                      <a:pt x="118121" y="48557"/>
                      <a:pt x="121299" y="46476"/>
                      <a:pt x="124476" y="46476"/>
                    </a:cubicBezTo>
                    <a:close/>
                    <a:moveTo>
                      <a:pt x="77629" y="46523"/>
                    </a:moveTo>
                    <a:cubicBezTo>
                      <a:pt x="80800" y="46523"/>
                      <a:pt x="83975" y="48597"/>
                      <a:pt x="84021" y="52747"/>
                    </a:cubicBezTo>
                    <a:lnTo>
                      <a:pt x="84021" y="52747"/>
                    </a:lnTo>
                    <a:cubicBezTo>
                      <a:pt x="83554" y="52648"/>
                      <a:pt x="83083" y="52600"/>
                      <a:pt x="82615" y="52600"/>
                    </a:cubicBezTo>
                    <a:cubicBezTo>
                      <a:pt x="80757" y="52600"/>
                      <a:pt x="78952" y="53366"/>
                      <a:pt x="77660" y="54759"/>
                    </a:cubicBezTo>
                    <a:cubicBezTo>
                      <a:pt x="76378" y="53379"/>
                      <a:pt x="74586" y="52599"/>
                      <a:pt x="72704" y="52599"/>
                    </a:cubicBezTo>
                    <a:cubicBezTo>
                      <a:pt x="72221" y="52599"/>
                      <a:pt x="71737" y="52644"/>
                      <a:pt x="71262" y="52751"/>
                    </a:cubicBezTo>
                    <a:cubicBezTo>
                      <a:pt x="71289" y="48599"/>
                      <a:pt x="74457" y="46523"/>
                      <a:pt x="77629" y="46523"/>
                    </a:cubicBezTo>
                    <a:close/>
                    <a:moveTo>
                      <a:pt x="100946" y="46518"/>
                    </a:moveTo>
                    <a:cubicBezTo>
                      <a:pt x="104122" y="46518"/>
                      <a:pt x="107296" y="48595"/>
                      <a:pt x="107337" y="52751"/>
                    </a:cubicBezTo>
                    <a:cubicBezTo>
                      <a:pt x="106864" y="52650"/>
                      <a:pt x="106387" y="52600"/>
                      <a:pt x="105914" y="52600"/>
                    </a:cubicBezTo>
                    <a:cubicBezTo>
                      <a:pt x="104054" y="52600"/>
                      <a:pt x="102248" y="53368"/>
                      <a:pt x="100948" y="54767"/>
                    </a:cubicBezTo>
                    <a:lnTo>
                      <a:pt x="100948" y="54759"/>
                    </a:lnTo>
                    <a:cubicBezTo>
                      <a:pt x="99667" y="53379"/>
                      <a:pt x="97875" y="52599"/>
                      <a:pt x="95993" y="52599"/>
                    </a:cubicBezTo>
                    <a:cubicBezTo>
                      <a:pt x="95509" y="52599"/>
                      <a:pt x="95025" y="52653"/>
                      <a:pt x="94550" y="52751"/>
                    </a:cubicBezTo>
                    <a:cubicBezTo>
                      <a:pt x="94591" y="48597"/>
                      <a:pt x="97769" y="46518"/>
                      <a:pt x="100946" y="46518"/>
                    </a:cubicBezTo>
                    <a:close/>
                    <a:moveTo>
                      <a:pt x="54008" y="46667"/>
                    </a:moveTo>
                    <a:cubicBezTo>
                      <a:pt x="57185" y="46667"/>
                      <a:pt x="60361" y="48746"/>
                      <a:pt x="60402" y="52904"/>
                    </a:cubicBezTo>
                    <a:cubicBezTo>
                      <a:pt x="59922" y="52799"/>
                      <a:pt x="59438" y="52748"/>
                      <a:pt x="58958" y="52748"/>
                    </a:cubicBezTo>
                    <a:cubicBezTo>
                      <a:pt x="57103" y="52748"/>
                      <a:pt x="55303" y="53512"/>
                      <a:pt x="54008" y="54906"/>
                    </a:cubicBezTo>
                    <a:lnTo>
                      <a:pt x="54008" y="54906"/>
                    </a:lnTo>
                    <a:cubicBezTo>
                      <a:pt x="52727" y="53529"/>
                      <a:pt x="50937" y="52751"/>
                      <a:pt x="49058" y="52751"/>
                    </a:cubicBezTo>
                    <a:cubicBezTo>
                      <a:pt x="48574" y="52751"/>
                      <a:pt x="48090" y="52796"/>
                      <a:pt x="47615" y="52904"/>
                    </a:cubicBezTo>
                    <a:cubicBezTo>
                      <a:pt x="47655" y="48746"/>
                      <a:pt x="50832" y="46667"/>
                      <a:pt x="54008" y="46667"/>
                    </a:cubicBezTo>
                    <a:close/>
                    <a:moveTo>
                      <a:pt x="7148" y="46724"/>
                    </a:moveTo>
                    <a:cubicBezTo>
                      <a:pt x="10323" y="46724"/>
                      <a:pt x="13498" y="48801"/>
                      <a:pt x="13538" y="52957"/>
                    </a:cubicBezTo>
                    <a:cubicBezTo>
                      <a:pt x="13065" y="52856"/>
                      <a:pt x="12588" y="52806"/>
                      <a:pt x="12114" y="52806"/>
                    </a:cubicBezTo>
                    <a:cubicBezTo>
                      <a:pt x="10255" y="52806"/>
                      <a:pt x="8451" y="53572"/>
                      <a:pt x="7159" y="54965"/>
                    </a:cubicBezTo>
                    <a:cubicBezTo>
                      <a:pt x="5877" y="53585"/>
                      <a:pt x="4076" y="52805"/>
                      <a:pt x="2194" y="52805"/>
                    </a:cubicBezTo>
                    <a:cubicBezTo>
                      <a:pt x="1711" y="52805"/>
                      <a:pt x="1227" y="52859"/>
                      <a:pt x="752" y="52957"/>
                    </a:cubicBezTo>
                    <a:cubicBezTo>
                      <a:pt x="792" y="48803"/>
                      <a:pt x="3970" y="46724"/>
                      <a:pt x="7148" y="46724"/>
                    </a:cubicBezTo>
                    <a:close/>
                    <a:moveTo>
                      <a:pt x="30465" y="46724"/>
                    </a:moveTo>
                    <a:cubicBezTo>
                      <a:pt x="33638" y="46724"/>
                      <a:pt x="36811" y="48800"/>
                      <a:pt x="36854" y="52954"/>
                    </a:cubicBezTo>
                    <a:lnTo>
                      <a:pt x="36854" y="52954"/>
                    </a:lnTo>
                    <a:cubicBezTo>
                      <a:pt x="36384" y="52854"/>
                      <a:pt x="35912" y="52806"/>
                      <a:pt x="35443" y="52806"/>
                    </a:cubicBezTo>
                    <a:cubicBezTo>
                      <a:pt x="33580" y="52806"/>
                      <a:pt x="31775" y="53572"/>
                      <a:pt x="30483" y="54965"/>
                    </a:cubicBezTo>
                    <a:cubicBezTo>
                      <a:pt x="29201" y="53585"/>
                      <a:pt x="27409" y="52805"/>
                      <a:pt x="25528" y="52805"/>
                    </a:cubicBezTo>
                    <a:cubicBezTo>
                      <a:pt x="25044" y="52805"/>
                      <a:pt x="24560" y="52859"/>
                      <a:pt x="24085" y="52957"/>
                    </a:cubicBezTo>
                    <a:cubicBezTo>
                      <a:pt x="24116" y="48803"/>
                      <a:pt x="27290" y="46724"/>
                      <a:pt x="30465" y="46724"/>
                    </a:cubicBezTo>
                    <a:close/>
                    <a:moveTo>
                      <a:pt x="119323" y="52938"/>
                    </a:moveTo>
                    <a:cubicBezTo>
                      <a:pt x="121259" y="52938"/>
                      <a:pt x="123134" y="53741"/>
                      <a:pt x="124478" y="55189"/>
                    </a:cubicBezTo>
                    <a:lnTo>
                      <a:pt x="124478" y="55189"/>
                    </a:lnTo>
                    <a:cubicBezTo>
                      <a:pt x="124475" y="55189"/>
                      <a:pt x="124472" y="55189"/>
                      <a:pt x="124469" y="55189"/>
                    </a:cubicBezTo>
                    <a:cubicBezTo>
                      <a:pt x="124450" y="55188"/>
                      <a:pt x="124430" y="55188"/>
                      <a:pt x="124410" y="55188"/>
                    </a:cubicBezTo>
                    <a:cubicBezTo>
                      <a:pt x="122541" y="55188"/>
                      <a:pt x="120782" y="56027"/>
                      <a:pt x="119532" y="57330"/>
                    </a:cubicBezTo>
                    <a:cubicBezTo>
                      <a:pt x="119622" y="55744"/>
                      <a:pt x="119039" y="54239"/>
                      <a:pt x="118045" y="53056"/>
                    </a:cubicBezTo>
                    <a:cubicBezTo>
                      <a:pt x="118470" y="52977"/>
                      <a:pt x="118898" y="52938"/>
                      <a:pt x="119323" y="52938"/>
                    </a:cubicBezTo>
                    <a:close/>
                    <a:moveTo>
                      <a:pt x="129620" y="52938"/>
                    </a:moveTo>
                    <a:cubicBezTo>
                      <a:pt x="130043" y="52938"/>
                      <a:pt x="130470" y="52977"/>
                      <a:pt x="130894" y="53056"/>
                    </a:cubicBezTo>
                    <a:cubicBezTo>
                      <a:pt x="129908" y="54230"/>
                      <a:pt x="129326" y="55735"/>
                      <a:pt x="129415" y="57321"/>
                    </a:cubicBezTo>
                    <a:lnTo>
                      <a:pt x="129406" y="57330"/>
                    </a:lnTo>
                    <a:cubicBezTo>
                      <a:pt x="128165" y="56027"/>
                      <a:pt x="126397" y="55188"/>
                      <a:pt x="124528" y="55188"/>
                    </a:cubicBezTo>
                    <a:cubicBezTo>
                      <a:pt x="124512" y="55188"/>
                      <a:pt x="124495" y="55188"/>
                      <a:pt x="124478" y="55189"/>
                    </a:cubicBezTo>
                    <a:lnTo>
                      <a:pt x="124478" y="55189"/>
                    </a:lnTo>
                    <a:cubicBezTo>
                      <a:pt x="125816" y="53741"/>
                      <a:pt x="127689" y="52938"/>
                      <a:pt x="129620" y="52938"/>
                    </a:cubicBezTo>
                    <a:close/>
                    <a:moveTo>
                      <a:pt x="82780" y="52974"/>
                    </a:moveTo>
                    <a:cubicBezTo>
                      <a:pt x="83204" y="52974"/>
                      <a:pt x="83632" y="53013"/>
                      <a:pt x="84057" y="53092"/>
                    </a:cubicBezTo>
                    <a:cubicBezTo>
                      <a:pt x="83538" y="53710"/>
                      <a:pt x="83135" y="54418"/>
                      <a:pt x="82875" y="55180"/>
                    </a:cubicBezTo>
                    <a:cubicBezTo>
                      <a:pt x="82633" y="55879"/>
                      <a:pt x="82525" y="56622"/>
                      <a:pt x="82570" y="57357"/>
                    </a:cubicBezTo>
                    <a:cubicBezTo>
                      <a:pt x="81329" y="56062"/>
                      <a:pt x="79570" y="55224"/>
                      <a:pt x="77701" y="55224"/>
                    </a:cubicBezTo>
                    <a:cubicBezTo>
                      <a:pt x="77681" y="55224"/>
                      <a:pt x="77661" y="55224"/>
                      <a:pt x="77642" y="55224"/>
                    </a:cubicBezTo>
                    <a:cubicBezTo>
                      <a:pt x="78979" y="53777"/>
                      <a:pt x="80847" y="52974"/>
                      <a:pt x="82780" y="52974"/>
                    </a:cubicBezTo>
                    <a:close/>
                    <a:moveTo>
                      <a:pt x="95806" y="52982"/>
                    </a:moveTo>
                    <a:cubicBezTo>
                      <a:pt x="97733" y="52982"/>
                      <a:pt x="99604" y="53779"/>
                      <a:pt x="100939" y="55224"/>
                    </a:cubicBezTo>
                    <a:cubicBezTo>
                      <a:pt x="100919" y="55224"/>
                      <a:pt x="100900" y="55224"/>
                      <a:pt x="100880" y="55224"/>
                    </a:cubicBezTo>
                    <a:cubicBezTo>
                      <a:pt x="99020" y="55224"/>
                      <a:pt x="97252" y="56062"/>
                      <a:pt x="96011" y="57357"/>
                    </a:cubicBezTo>
                    <a:cubicBezTo>
                      <a:pt x="96047" y="56622"/>
                      <a:pt x="95948" y="55879"/>
                      <a:pt x="95706" y="55180"/>
                    </a:cubicBezTo>
                    <a:cubicBezTo>
                      <a:pt x="95446" y="54418"/>
                      <a:pt x="95043" y="53710"/>
                      <a:pt x="94523" y="53101"/>
                    </a:cubicBezTo>
                    <a:cubicBezTo>
                      <a:pt x="94950" y="53021"/>
                      <a:pt x="95379" y="52982"/>
                      <a:pt x="95806" y="52982"/>
                    </a:cubicBezTo>
                    <a:close/>
                    <a:moveTo>
                      <a:pt x="59124" y="53131"/>
                    </a:moveTo>
                    <a:cubicBezTo>
                      <a:pt x="59554" y="53131"/>
                      <a:pt x="59988" y="53171"/>
                      <a:pt x="60420" y="53253"/>
                    </a:cubicBezTo>
                    <a:cubicBezTo>
                      <a:pt x="59425" y="54436"/>
                      <a:pt x="58843" y="55932"/>
                      <a:pt x="58932" y="57527"/>
                    </a:cubicBezTo>
                    <a:lnTo>
                      <a:pt x="58923" y="57518"/>
                    </a:lnTo>
                    <a:cubicBezTo>
                      <a:pt x="57682" y="56215"/>
                      <a:pt x="55914" y="55385"/>
                      <a:pt x="54046" y="55385"/>
                    </a:cubicBezTo>
                    <a:cubicBezTo>
                      <a:pt x="54026" y="55385"/>
                      <a:pt x="54006" y="55386"/>
                      <a:pt x="53986" y="55386"/>
                    </a:cubicBezTo>
                    <a:cubicBezTo>
                      <a:pt x="53966" y="55386"/>
                      <a:pt x="53946" y="55385"/>
                      <a:pt x="53927" y="55385"/>
                    </a:cubicBezTo>
                    <a:cubicBezTo>
                      <a:pt x="52067" y="55385"/>
                      <a:pt x="50299" y="56215"/>
                      <a:pt x="49049" y="57527"/>
                    </a:cubicBezTo>
                    <a:cubicBezTo>
                      <a:pt x="49138" y="55932"/>
                      <a:pt x="48556" y="54427"/>
                      <a:pt x="47561" y="53253"/>
                    </a:cubicBezTo>
                    <a:cubicBezTo>
                      <a:pt x="47993" y="53171"/>
                      <a:pt x="48427" y="53131"/>
                      <a:pt x="48858" y="53131"/>
                    </a:cubicBezTo>
                    <a:cubicBezTo>
                      <a:pt x="50787" y="53131"/>
                      <a:pt x="52654" y="53934"/>
                      <a:pt x="53995" y="55377"/>
                    </a:cubicBezTo>
                    <a:cubicBezTo>
                      <a:pt x="55328" y="53934"/>
                      <a:pt x="57194" y="53131"/>
                      <a:pt x="59124" y="53131"/>
                    </a:cubicBezTo>
                    <a:close/>
                    <a:moveTo>
                      <a:pt x="12289" y="53188"/>
                    </a:moveTo>
                    <a:cubicBezTo>
                      <a:pt x="12716" y="53188"/>
                      <a:pt x="13146" y="53227"/>
                      <a:pt x="13574" y="53307"/>
                    </a:cubicBezTo>
                    <a:cubicBezTo>
                      <a:pt x="13046" y="53916"/>
                      <a:pt x="12651" y="54624"/>
                      <a:pt x="12391" y="55386"/>
                    </a:cubicBezTo>
                    <a:cubicBezTo>
                      <a:pt x="12150" y="56085"/>
                      <a:pt x="12042" y="56819"/>
                      <a:pt x="12087" y="57563"/>
                    </a:cubicBezTo>
                    <a:lnTo>
                      <a:pt x="12078" y="57563"/>
                    </a:lnTo>
                    <a:cubicBezTo>
                      <a:pt x="10836" y="56269"/>
                      <a:pt x="9077" y="55430"/>
                      <a:pt x="7217" y="55430"/>
                    </a:cubicBezTo>
                    <a:cubicBezTo>
                      <a:pt x="7198" y="55430"/>
                      <a:pt x="7178" y="55430"/>
                      <a:pt x="7159" y="55431"/>
                    </a:cubicBezTo>
                    <a:cubicBezTo>
                      <a:pt x="8494" y="53985"/>
                      <a:pt x="10358" y="53188"/>
                      <a:pt x="12289" y="53188"/>
                    </a:cubicBezTo>
                    <a:close/>
                    <a:moveTo>
                      <a:pt x="25322" y="53188"/>
                    </a:moveTo>
                    <a:cubicBezTo>
                      <a:pt x="27247" y="53188"/>
                      <a:pt x="29113" y="53985"/>
                      <a:pt x="30456" y="55431"/>
                    </a:cubicBezTo>
                    <a:cubicBezTo>
                      <a:pt x="30436" y="55430"/>
                      <a:pt x="30416" y="55430"/>
                      <a:pt x="30397" y="55430"/>
                    </a:cubicBezTo>
                    <a:cubicBezTo>
                      <a:pt x="28528" y="55430"/>
                      <a:pt x="26769" y="56269"/>
                      <a:pt x="25528" y="57563"/>
                    </a:cubicBezTo>
                    <a:cubicBezTo>
                      <a:pt x="25563" y="56828"/>
                      <a:pt x="25465" y="56085"/>
                      <a:pt x="25223" y="55386"/>
                    </a:cubicBezTo>
                    <a:cubicBezTo>
                      <a:pt x="24954" y="54624"/>
                      <a:pt x="24560" y="53916"/>
                      <a:pt x="24040" y="53307"/>
                    </a:cubicBezTo>
                    <a:cubicBezTo>
                      <a:pt x="24467" y="53227"/>
                      <a:pt x="24896" y="53188"/>
                      <a:pt x="25322" y="53188"/>
                    </a:cubicBezTo>
                    <a:close/>
                    <a:moveTo>
                      <a:pt x="106107" y="52975"/>
                    </a:moveTo>
                    <a:cubicBezTo>
                      <a:pt x="106578" y="52975"/>
                      <a:pt x="107053" y="53022"/>
                      <a:pt x="107525" y="53119"/>
                    </a:cubicBezTo>
                    <a:cubicBezTo>
                      <a:pt x="106512" y="54373"/>
                      <a:pt x="105948" y="55959"/>
                      <a:pt x="106118" y="57626"/>
                    </a:cubicBezTo>
                    <a:cubicBezTo>
                      <a:pt x="104870" y="56163"/>
                      <a:pt x="102982" y="55215"/>
                      <a:pt x="100985" y="55215"/>
                    </a:cubicBezTo>
                    <a:cubicBezTo>
                      <a:pt x="100976" y="55215"/>
                      <a:pt x="100966" y="55215"/>
                      <a:pt x="100957" y="55215"/>
                    </a:cubicBezTo>
                    <a:cubicBezTo>
                      <a:pt x="102304" y="53768"/>
                      <a:pt x="104177" y="52975"/>
                      <a:pt x="106107" y="52975"/>
                    </a:cubicBezTo>
                    <a:close/>
                    <a:moveTo>
                      <a:pt x="70795" y="48523"/>
                    </a:moveTo>
                    <a:cubicBezTo>
                      <a:pt x="71278" y="48523"/>
                      <a:pt x="71764" y="48572"/>
                      <a:pt x="72248" y="48674"/>
                    </a:cubicBezTo>
                    <a:cubicBezTo>
                      <a:pt x="71271" y="49920"/>
                      <a:pt x="70742" y="51488"/>
                      <a:pt x="70939" y="53137"/>
                    </a:cubicBezTo>
                    <a:cubicBezTo>
                      <a:pt x="71445" y="53025"/>
                      <a:pt x="71954" y="52971"/>
                      <a:pt x="72460" y="52971"/>
                    </a:cubicBezTo>
                    <a:cubicBezTo>
                      <a:pt x="74392" y="52971"/>
                      <a:pt x="76265" y="53767"/>
                      <a:pt x="77615" y="55215"/>
                    </a:cubicBezTo>
                    <a:cubicBezTo>
                      <a:pt x="77597" y="55215"/>
                      <a:pt x="77579" y="55215"/>
                      <a:pt x="77561" y="55215"/>
                    </a:cubicBezTo>
                    <a:cubicBezTo>
                      <a:pt x="75520" y="55215"/>
                      <a:pt x="73598" y="56223"/>
                      <a:pt x="72346" y="57742"/>
                    </a:cubicBezTo>
                    <a:cubicBezTo>
                      <a:pt x="72694" y="54062"/>
                      <a:pt x="69407" y="50780"/>
                      <a:pt x="65713" y="50780"/>
                    </a:cubicBezTo>
                    <a:cubicBezTo>
                      <a:pt x="65693" y="50780"/>
                      <a:pt x="65673" y="50780"/>
                      <a:pt x="65653" y="50780"/>
                    </a:cubicBezTo>
                    <a:lnTo>
                      <a:pt x="65644" y="50780"/>
                    </a:lnTo>
                    <a:cubicBezTo>
                      <a:pt x="65624" y="50780"/>
                      <a:pt x="65604" y="50780"/>
                      <a:pt x="65584" y="50780"/>
                    </a:cubicBezTo>
                    <a:cubicBezTo>
                      <a:pt x="63716" y="50780"/>
                      <a:pt x="61957" y="51618"/>
                      <a:pt x="60706" y="52922"/>
                    </a:cubicBezTo>
                    <a:cubicBezTo>
                      <a:pt x="60796" y="51327"/>
                      <a:pt x="60214" y="49830"/>
                      <a:pt x="59219" y="48647"/>
                    </a:cubicBezTo>
                    <a:cubicBezTo>
                      <a:pt x="59647" y="48568"/>
                      <a:pt x="60078" y="48529"/>
                      <a:pt x="60505" y="48529"/>
                    </a:cubicBezTo>
                    <a:cubicBezTo>
                      <a:pt x="62438" y="48529"/>
                      <a:pt x="64310" y="49326"/>
                      <a:pt x="65653" y="50771"/>
                    </a:cubicBezTo>
                    <a:cubicBezTo>
                      <a:pt x="66986" y="49323"/>
                      <a:pt x="68860" y="48523"/>
                      <a:pt x="70795" y="48523"/>
                    </a:cubicBezTo>
                    <a:close/>
                    <a:moveTo>
                      <a:pt x="35611" y="53177"/>
                    </a:moveTo>
                    <a:cubicBezTo>
                      <a:pt x="36086" y="53177"/>
                      <a:pt x="36566" y="53226"/>
                      <a:pt x="37042" y="53325"/>
                    </a:cubicBezTo>
                    <a:cubicBezTo>
                      <a:pt x="36029" y="54570"/>
                      <a:pt x="35456" y="56156"/>
                      <a:pt x="35635" y="57823"/>
                    </a:cubicBezTo>
                    <a:cubicBezTo>
                      <a:pt x="34383" y="56367"/>
                      <a:pt x="32516" y="55421"/>
                      <a:pt x="30530" y="55421"/>
                    </a:cubicBezTo>
                    <a:cubicBezTo>
                      <a:pt x="30511" y="55421"/>
                      <a:pt x="30492" y="55421"/>
                      <a:pt x="30474" y="55422"/>
                    </a:cubicBezTo>
                    <a:cubicBezTo>
                      <a:pt x="31811" y="53976"/>
                      <a:pt x="33679" y="53177"/>
                      <a:pt x="35611" y="53177"/>
                    </a:cubicBezTo>
                    <a:close/>
                    <a:moveTo>
                      <a:pt x="112825" y="51076"/>
                    </a:moveTo>
                    <a:cubicBezTo>
                      <a:pt x="116002" y="51076"/>
                      <a:pt x="119178" y="53155"/>
                      <a:pt x="119218" y="57312"/>
                    </a:cubicBezTo>
                    <a:cubicBezTo>
                      <a:pt x="118738" y="57207"/>
                      <a:pt x="118254" y="57156"/>
                      <a:pt x="117774" y="57156"/>
                    </a:cubicBezTo>
                    <a:cubicBezTo>
                      <a:pt x="115918" y="57156"/>
                      <a:pt x="114121" y="57922"/>
                      <a:pt x="112825" y="59315"/>
                    </a:cubicBezTo>
                    <a:lnTo>
                      <a:pt x="112825" y="59315"/>
                    </a:lnTo>
                    <a:cubicBezTo>
                      <a:pt x="111544" y="57938"/>
                      <a:pt x="109754" y="57160"/>
                      <a:pt x="107883" y="57160"/>
                    </a:cubicBezTo>
                    <a:cubicBezTo>
                      <a:pt x="107391" y="57160"/>
                      <a:pt x="106907" y="57214"/>
                      <a:pt x="106432" y="57312"/>
                    </a:cubicBezTo>
                    <a:cubicBezTo>
                      <a:pt x="106472" y="53155"/>
                      <a:pt x="109649" y="51076"/>
                      <a:pt x="112825" y="51076"/>
                    </a:cubicBezTo>
                    <a:close/>
                    <a:moveTo>
                      <a:pt x="136136" y="51080"/>
                    </a:moveTo>
                    <a:cubicBezTo>
                      <a:pt x="139311" y="51080"/>
                      <a:pt x="142484" y="53157"/>
                      <a:pt x="142525" y="57312"/>
                    </a:cubicBezTo>
                    <a:lnTo>
                      <a:pt x="142525" y="57321"/>
                    </a:lnTo>
                    <a:cubicBezTo>
                      <a:pt x="142050" y="57219"/>
                      <a:pt x="141571" y="57169"/>
                      <a:pt x="141097" y="57169"/>
                    </a:cubicBezTo>
                    <a:cubicBezTo>
                      <a:pt x="139236" y="57169"/>
                      <a:pt x="137435" y="57936"/>
                      <a:pt x="136136" y="59328"/>
                    </a:cubicBezTo>
                    <a:cubicBezTo>
                      <a:pt x="134854" y="57948"/>
                      <a:pt x="133062" y="57169"/>
                      <a:pt x="131181" y="57169"/>
                    </a:cubicBezTo>
                    <a:cubicBezTo>
                      <a:pt x="130697" y="57169"/>
                      <a:pt x="130213" y="57223"/>
                      <a:pt x="129738" y="57321"/>
                    </a:cubicBezTo>
                    <a:cubicBezTo>
                      <a:pt x="129778" y="53161"/>
                      <a:pt x="132958" y="51080"/>
                      <a:pt x="136136" y="51080"/>
                    </a:cubicBezTo>
                    <a:close/>
                    <a:moveTo>
                      <a:pt x="89307" y="51119"/>
                    </a:moveTo>
                    <a:cubicBezTo>
                      <a:pt x="91889" y="51119"/>
                      <a:pt x="94470" y="52493"/>
                      <a:pt x="95366" y="55242"/>
                    </a:cubicBezTo>
                    <a:cubicBezTo>
                      <a:pt x="95590" y="55923"/>
                      <a:pt x="95697" y="56631"/>
                      <a:pt x="95706" y="57348"/>
                    </a:cubicBezTo>
                    <a:cubicBezTo>
                      <a:pt x="95226" y="57243"/>
                      <a:pt x="94742" y="57192"/>
                      <a:pt x="94262" y="57192"/>
                    </a:cubicBezTo>
                    <a:cubicBezTo>
                      <a:pt x="92407" y="57192"/>
                      <a:pt x="90613" y="57958"/>
                      <a:pt x="89317" y="59346"/>
                    </a:cubicBezTo>
                    <a:cubicBezTo>
                      <a:pt x="88036" y="57975"/>
                      <a:pt x="86244" y="57187"/>
                      <a:pt x="84362" y="57187"/>
                    </a:cubicBezTo>
                    <a:cubicBezTo>
                      <a:pt x="83878" y="57187"/>
                      <a:pt x="83394" y="57241"/>
                      <a:pt x="82919" y="57348"/>
                    </a:cubicBezTo>
                    <a:cubicBezTo>
                      <a:pt x="82919" y="56631"/>
                      <a:pt x="83018" y="55923"/>
                      <a:pt x="83224" y="55251"/>
                    </a:cubicBezTo>
                    <a:lnTo>
                      <a:pt x="83242" y="55242"/>
                    </a:lnTo>
                    <a:cubicBezTo>
                      <a:pt x="84138" y="52495"/>
                      <a:pt x="86723" y="51119"/>
                      <a:pt x="89307" y="51119"/>
                    </a:cubicBezTo>
                    <a:close/>
                    <a:moveTo>
                      <a:pt x="42351" y="51273"/>
                    </a:moveTo>
                    <a:cubicBezTo>
                      <a:pt x="45527" y="51273"/>
                      <a:pt x="48704" y="53352"/>
                      <a:pt x="48744" y="57509"/>
                    </a:cubicBezTo>
                    <a:cubicBezTo>
                      <a:pt x="48269" y="57407"/>
                      <a:pt x="47791" y="57358"/>
                      <a:pt x="47316" y="57358"/>
                    </a:cubicBezTo>
                    <a:cubicBezTo>
                      <a:pt x="45455" y="57358"/>
                      <a:pt x="43655" y="58124"/>
                      <a:pt x="42355" y="59517"/>
                    </a:cubicBezTo>
                    <a:cubicBezTo>
                      <a:pt x="41081" y="58144"/>
                      <a:pt x="39293" y="57366"/>
                      <a:pt x="37414" y="57366"/>
                    </a:cubicBezTo>
                    <a:cubicBezTo>
                      <a:pt x="37404" y="57366"/>
                      <a:pt x="37393" y="57366"/>
                      <a:pt x="37382" y="57366"/>
                    </a:cubicBezTo>
                    <a:lnTo>
                      <a:pt x="37400" y="57357"/>
                    </a:lnTo>
                    <a:cubicBezTo>
                      <a:pt x="36916" y="57357"/>
                      <a:pt x="36432" y="57402"/>
                      <a:pt x="35958" y="57509"/>
                    </a:cubicBezTo>
                    <a:cubicBezTo>
                      <a:pt x="35998" y="53352"/>
                      <a:pt x="39174" y="51273"/>
                      <a:pt x="42351" y="51273"/>
                    </a:cubicBezTo>
                    <a:close/>
                    <a:moveTo>
                      <a:pt x="65657" y="51282"/>
                    </a:moveTo>
                    <a:cubicBezTo>
                      <a:pt x="68834" y="51282"/>
                      <a:pt x="72010" y="53361"/>
                      <a:pt x="72050" y="57518"/>
                    </a:cubicBezTo>
                    <a:cubicBezTo>
                      <a:pt x="71572" y="57413"/>
                      <a:pt x="71090" y="57362"/>
                      <a:pt x="70611" y="57362"/>
                    </a:cubicBezTo>
                    <a:cubicBezTo>
                      <a:pt x="68757" y="57362"/>
                      <a:pt x="66958" y="58130"/>
                      <a:pt x="65662" y="59525"/>
                    </a:cubicBezTo>
                    <a:cubicBezTo>
                      <a:pt x="64387" y="58153"/>
                      <a:pt x="62599" y="57366"/>
                      <a:pt x="60729" y="57366"/>
                    </a:cubicBezTo>
                    <a:cubicBezTo>
                      <a:pt x="60719" y="57366"/>
                      <a:pt x="60708" y="57366"/>
                      <a:pt x="60697" y="57366"/>
                    </a:cubicBezTo>
                    <a:lnTo>
                      <a:pt x="60715" y="57366"/>
                    </a:lnTo>
                    <a:cubicBezTo>
                      <a:pt x="60223" y="57366"/>
                      <a:pt x="59739" y="57411"/>
                      <a:pt x="59264" y="57518"/>
                    </a:cubicBezTo>
                    <a:cubicBezTo>
                      <a:pt x="59304" y="53361"/>
                      <a:pt x="62481" y="51282"/>
                      <a:pt x="65657" y="51282"/>
                    </a:cubicBezTo>
                    <a:close/>
                    <a:moveTo>
                      <a:pt x="18802" y="51334"/>
                    </a:moveTo>
                    <a:cubicBezTo>
                      <a:pt x="21383" y="51334"/>
                      <a:pt x="23964" y="52708"/>
                      <a:pt x="24864" y="55457"/>
                    </a:cubicBezTo>
                    <a:cubicBezTo>
                      <a:pt x="25079" y="56129"/>
                      <a:pt x="25196" y="56846"/>
                      <a:pt x="25196" y="57554"/>
                    </a:cubicBezTo>
                    <a:cubicBezTo>
                      <a:pt x="24721" y="57452"/>
                      <a:pt x="24242" y="57402"/>
                      <a:pt x="23767" y="57402"/>
                    </a:cubicBezTo>
                    <a:cubicBezTo>
                      <a:pt x="21904" y="57402"/>
                      <a:pt x="20100" y="58169"/>
                      <a:pt x="18807" y="59561"/>
                    </a:cubicBezTo>
                    <a:cubicBezTo>
                      <a:pt x="17526" y="58181"/>
                      <a:pt x="15734" y="57402"/>
                      <a:pt x="13852" y="57402"/>
                    </a:cubicBezTo>
                    <a:cubicBezTo>
                      <a:pt x="13368" y="57402"/>
                      <a:pt x="12884" y="57456"/>
                      <a:pt x="12409" y="57563"/>
                    </a:cubicBezTo>
                    <a:cubicBezTo>
                      <a:pt x="12409" y="56846"/>
                      <a:pt x="12526" y="56129"/>
                      <a:pt x="12741" y="55448"/>
                    </a:cubicBezTo>
                    <a:lnTo>
                      <a:pt x="12741" y="55457"/>
                    </a:lnTo>
                    <a:cubicBezTo>
                      <a:pt x="13637" y="52710"/>
                      <a:pt x="16220" y="51334"/>
                      <a:pt x="18802" y="51334"/>
                    </a:cubicBezTo>
                    <a:close/>
                    <a:moveTo>
                      <a:pt x="117977" y="57538"/>
                    </a:moveTo>
                    <a:cubicBezTo>
                      <a:pt x="118398" y="57538"/>
                      <a:pt x="118823" y="57576"/>
                      <a:pt x="119245" y="57653"/>
                    </a:cubicBezTo>
                    <a:cubicBezTo>
                      <a:pt x="118726" y="58271"/>
                      <a:pt x="118322" y="58979"/>
                      <a:pt x="118063" y="59741"/>
                    </a:cubicBezTo>
                    <a:lnTo>
                      <a:pt x="118054" y="59741"/>
                    </a:lnTo>
                    <a:cubicBezTo>
                      <a:pt x="117821" y="60439"/>
                      <a:pt x="117713" y="61174"/>
                      <a:pt x="117758" y="61918"/>
                    </a:cubicBezTo>
                    <a:cubicBezTo>
                      <a:pt x="116501" y="60608"/>
                      <a:pt x="114730" y="59776"/>
                      <a:pt x="112860" y="59776"/>
                    </a:cubicBezTo>
                    <a:cubicBezTo>
                      <a:pt x="112850" y="59776"/>
                      <a:pt x="112840" y="59776"/>
                      <a:pt x="112830" y="59776"/>
                    </a:cubicBezTo>
                    <a:cubicBezTo>
                      <a:pt x="114169" y="58334"/>
                      <a:pt x="116040" y="57538"/>
                      <a:pt x="117977" y="57538"/>
                    </a:cubicBezTo>
                    <a:close/>
                    <a:moveTo>
                      <a:pt x="130971" y="57538"/>
                    </a:moveTo>
                    <a:cubicBezTo>
                      <a:pt x="132907" y="57538"/>
                      <a:pt x="134780" y="58334"/>
                      <a:pt x="136127" y="59776"/>
                    </a:cubicBezTo>
                    <a:cubicBezTo>
                      <a:pt x="136117" y="59776"/>
                      <a:pt x="136107" y="59776"/>
                      <a:pt x="136097" y="59776"/>
                    </a:cubicBezTo>
                    <a:cubicBezTo>
                      <a:pt x="134217" y="59776"/>
                      <a:pt x="132446" y="60608"/>
                      <a:pt x="131199" y="61918"/>
                    </a:cubicBezTo>
                    <a:cubicBezTo>
                      <a:pt x="131234" y="61183"/>
                      <a:pt x="131136" y="60439"/>
                      <a:pt x="130894" y="59741"/>
                    </a:cubicBezTo>
                    <a:lnTo>
                      <a:pt x="130885" y="59741"/>
                    </a:lnTo>
                    <a:cubicBezTo>
                      <a:pt x="130625" y="58979"/>
                      <a:pt x="130222" y="58271"/>
                      <a:pt x="129702" y="57653"/>
                    </a:cubicBezTo>
                    <a:cubicBezTo>
                      <a:pt x="130125" y="57576"/>
                      <a:pt x="130549" y="57538"/>
                      <a:pt x="130971" y="57538"/>
                    </a:cubicBezTo>
                    <a:close/>
                    <a:moveTo>
                      <a:pt x="94432" y="57571"/>
                    </a:moveTo>
                    <a:cubicBezTo>
                      <a:pt x="94855" y="57571"/>
                      <a:pt x="95282" y="57610"/>
                      <a:pt x="95706" y="57689"/>
                    </a:cubicBezTo>
                    <a:cubicBezTo>
                      <a:pt x="94720" y="58871"/>
                      <a:pt x="94138" y="60377"/>
                      <a:pt x="94219" y="61963"/>
                    </a:cubicBezTo>
                    <a:cubicBezTo>
                      <a:pt x="92984" y="60666"/>
                      <a:pt x="91228" y="59830"/>
                      <a:pt x="89369" y="59830"/>
                    </a:cubicBezTo>
                    <a:cubicBezTo>
                      <a:pt x="89340" y="59830"/>
                      <a:pt x="89311" y="59830"/>
                      <a:pt x="89281" y="59830"/>
                    </a:cubicBezTo>
                    <a:cubicBezTo>
                      <a:pt x="89261" y="59830"/>
                      <a:pt x="89242" y="59830"/>
                      <a:pt x="89222" y="59830"/>
                    </a:cubicBezTo>
                    <a:cubicBezTo>
                      <a:pt x="87353" y="59830"/>
                      <a:pt x="85594" y="60659"/>
                      <a:pt x="84344" y="61963"/>
                    </a:cubicBezTo>
                    <a:cubicBezTo>
                      <a:pt x="84434" y="60377"/>
                      <a:pt x="83851" y="58871"/>
                      <a:pt x="82866" y="57689"/>
                    </a:cubicBezTo>
                    <a:lnTo>
                      <a:pt x="82857" y="57689"/>
                    </a:lnTo>
                    <a:cubicBezTo>
                      <a:pt x="83283" y="57610"/>
                      <a:pt x="83710" y="57571"/>
                      <a:pt x="84135" y="57571"/>
                    </a:cubicBezTo>
                    <a:cubicBezTo>
                      <a:pt x="86071" y="57571"/>
                      <a:pt x="87946" y="58374"/>
                      <a:pt x="89290" y="59821"/>
                    </a:cubicBezTo>
                    <a:cubicBezTo>
                      <a:pt x="90628" y="58374"/>
                      <a:pt x="92501" y="57571"/>
                      <a:pt x="94432" y="57571"/>
                    </a:cubicBezTo>
                    <a:close/>
                    <a:moveTo>
                      <a:pt x="47479" y="57732"/>
                    </a:moveTo>
                    <a:cubicBezTo>
                      <a:pt x="47903" y="57732"/>
                      <a:pt x="48329" y="57771"/>
                      <a:pt x="48753" y="57850"/>
                    </a:cubicBezTo>
                    <a:cubicBezTo>
                      <a:pt x="48233" y="58468"/>
                      <a:pt x="47839" y="59176"/>
                      <a:pt x="47570" y="59938"/>
                    </a:cubicBezTo>
                    <a:cubicBezTo>
                      <a:pt x="47337" y="60637"/>
                      <a:pt x="47230" y="61380"/>
                      <a:pt x="47275" y="62115"/>
                    </a:cubicBezTo>
                    <a:lnTo>
                      <a:pt x="47266" y="62115"/>
                    </a:lnTo>
                    <a:cubicBezTo>
                      <a:pt x="46024" y="60820"/>
                      <a:pt x="44265" y="59982"/>
                      <a:pt x="42405" y="59982"/>
                    </a:cubicBezTo>
                    <a:cubicBezTo>
                      <a:pt x="42386" y="59982"/>
                      <a:pt x="42366" y="59982"/>
                      <a:pt x="42346" y="59982"/>
                    </a:cubicBezTo>
                    <a:cubicBezTo>
                      <a:pt x="43684" y="58535"/>
                      <a:pt x="45551" y="57732"/>
                      <a:pt x="47479" y="57732"/>
                    </a:cubicBezTo>
                    <a:close/>
                    <a:moveTo>
                      <a:pt x="60498" y="57741"/>
                    </a:moveTo>
                    <a:cubicBezTo>
                      <a:pt x="62431" y="57741"/>
                      <a:pt x="64299" y="58543"/>
                      <a:pt x="65644" y="59982"/>
                    </a:cubicBezTo>
                    <a:cubicBezTo>
                      <a:pt x="65634" y="59982"/>
                      <a:pt x="65623" y="59982"/>
                      <a:pt x="65613" y="59982"/>
                    </a:cubicBezTo>
                    <a:cubicBezTo>
                      <a:pt x="63734" y="59982"/>
                      <a:pt x="61963" y="60814"/>
                      <a:pt x="60715" y="62124"/>
                    </a:cubicBezTo>
                    <a:cubicBezTo>
                      <a:pt x="60751" y="61380"/>
                      <a:pt x="60653" y="60646"/>
                      <a:pt x="60411" y="59938"/>
                    </a:cubicBezTo>
                    <a:lnTo>
                      <a:pt x="60402" y="59938"/>
                    </a:lnTo>
                    <a:cubicBezTo>
                      <a:pt x="60142" y="59176"/>
                      <a:pt x="59739" y="58468"/>
                      <a:pt x="59219" y="57859"/>
                    </a:cubicBezTo>
                    <a:cubicBezTo>
                      <a:pt x="59645" y="57780"/>
                      <a:pt x="60073" y="57741"/>
                      <a:pt x="60498" y="57741"/>
                    </a:cubicBezTo>
                    <a:close/>
                    <a:moveTo>
                      <a:pt x="23936" y="57773"/>
                    </a:moveTo>
                    <a:cubicBezTo>
                      <a:pt x="24366" y="57773"/>
                      <a:pt x="24800" y="57813"/>
                      <a:pt x="25232" y="57895"/>
                    </a:cubicBezTo>
                    <a:cubicBezTo>
                      <a:pt x="24237" y="59068"/>
                      <a:pt x="23655" y="60574"/>
                      <a:pt x="23744" y="62160"/>
                    </a:cubicBezTo>
                    <a:cubicBezTo>
                      <a:pt x="22494" y="60857"/>
                      <a:pt x="20727" y="60027"/>
                      <a:pt x="18867" y="60027"/>
                    </a:cubicBezTo>
                    <a:cubicBezTo>
                      <a:pt x="18847" y="60027"/>
                      <a:pt x="18827" y="60027"/>
                      <a:pt x="18807" y="60027"/>
                    </a:cubicBezTo>
                    <a:cubicBezTo>
                      <a:pt x="18787" y="60027"/>
                      <a:pt x="18767" y="60027"/>
                      <a:pt x="18747" y="60027"/>
                    </a:cubicBezTo>
                    <a:cubicBezTo>
                      <a:pt x="16879" y="60027"/>
                      <a:pt x="15111" y="60857"/>
                      <a:pt x="13870" y="62169"/>
                    </a:cubicBezTo>
                    <a:cubicBezTo>
                      <a:pt x="13951" y="60574"/>
                      <a:pt x="13368" y="59077"/>
                      <a:pt x="12382" y="57895"/>
                    </a:cubicBezTo>
                    <a:lnTo>
                      <a:pt x="12374" y="57895"/>
                    </a:lnTo>
                    <a:cubicBezTo>
                      <a:pt x="12805" y="57813"/>
                      <a:pt x="13239" y="57773"/>
                      <a:pt x="13670" y="57773"/>
                    </a:cubicBezTo>
                    <a:cubicBezTo>
                      <a:pt x="15599" y="57773"/>
                      <a:pt x="17467" y="58575"/>
                      <a:pt x="18807" y="60018"/>
                    </a:cubicBezTo>
                    <a:cubicBezTo>
                      <a:pt x="20140" y="58575"/>
                      <a:pt x="22007" y="57773"/>
                      <a:pt x="23936" y="57773"/>
                    </a:cubicBezTo>
                    <a:close/>
                    <a:moveTo>
                      <a:pt x="107668" y="57537"/>
                    </a:moveTo>
                    <a:cubicBezTo>
                      <a:pt x="109594" y="57537"/>
                      <a:pt x="111464" y="58336"/>
                      <a:pt x="112812" y="59776"/>
                    </a:cubicBezTo>
                    <a:cubicBezTo>
                      <a:pt x="112793" y="59776"/>
                      <a:pt x="112774" y="59776"/>
                      <a:pt x="112756" y="59776"/>
                    </a:cubicBezTo>
                    <a:cubicBezTo>
                      <a:pt x="110769" y="59776"/>
                      <a:pt x="108902" y="60722"/>
                      <a:pt x="107650" y="62178"/>
                    </a:cubicBezTo>
                    <a:lnTo>
                      <a:pt x="107650" y="62178"/>
                    </a:lnTo>
                    <a:cubicBezTo>
                      <a:pt x="107803" y="60502"/>
                      <a:pt x="107211" y="58925"/>
                      <a:pt x="106181" y="57698"/>
                    </a:cubicBezTo>
                    <a:cubicBezTo>
                      <a:pt x="106675" y="57590"/>
                      <a:pt x="107173" y="57537"/>
                      <a:pt x="107668" y="57537"/>
                    </a:cubicBezTo>
                    <a:close/>
                    <a:moveTo>
                      <a:pt x="37180" y="57734"/>
                    </a:moveTo>
                    <a:cubicBezTo>
                      <a:pt x="39111" y="57734"/>
                      <a:pt x="40981" y="58533"/>
                      <a:pt x="42328" y="59974"/>
                    </a:cubicBezTo>
                    <a:cubicBezTo>
                      <a:pt x="42310" y="59973"/>
                      <a:pt x="42291" y="59973"/>
                      <a:pt x="42273" y="59973"/>
                    </a:cubicBezTo>
                    <a:cubicBezTo>
                      <a:pt x="40286" y="59973"/>
                      <a:pt x="38419" y="60919"/>
                      <a:pt x="37167" y="62375"/>
                    </a:cubicBezTo>
                    <a:cubicBezTo>
                      <a:pt x="37320" y="60708"/>
                      <a:pt x="36728" y="59131"/>
                      <a:pt x="35698" y="57895"/>
                    </a:cubicBezTo>
                    <a:lnTo>
                      <a:pt x="35689" y="57895"/>
                    </a:lnTo>
                    <a:cubicBezTo>
                      <a:pt x="36185" y="57787"/>
                      <a:pt x="36684" y="57734"/>
                      <a:pt x="37180" y="57734"/>
                    </a:cubicBezTo>
                    <a:close/>
                    <a:moveTo>
                      <a:pt x="124474" y="55684"/>
                    </a:moveTo>
                    <a:cubicBezTo>
                      <a:pt x="127057" y="55684"/>
                      <a:pt x="129639" y="57057"/>
                      <a:pt x="130536" y="59803"/>
                    </a:cubicBezTo>
                    <a:cubicBezTo>
                      <a:pt x="130751" y="60484"/>
                      <a:pt x="130858" y="61192"/>
                      <a:pt x="130867" y="61909"/>
                    </a:cubicBezTo>
                    <a:cubicBezTo>
                      <a:pt x="130392" y="61807"/>
                      <a:pt x="129913" y="61757"/>
                      <a:pt x="129438" y="61757"/>
                    </a:cubicBezTo>
                    <a:cubicBezTo>
                      <a:pt x="127575" y="61757"/>
                      <a:pt x="125771" y="62524"/>
                      <a:pt x="124478" y="63916"/>
                    </a:cubicBezTo>
                    <a:cubicBezTo>
                      <a:pt x="123197" y="62536"/>
                      <a:pt x="121405" y="61757"/>
                      <a:pt x="119523" y="61757"/>
                    </a:cubicBezTo>
                    <a:cubicBezTo>
                      <a:pt x="119039" y="61757"/>
                      <a:pt x="118555" y="61810"/>
                      <a:pt x="118080" y="61909"/>
                    </a:cubicBezTo>
                    <a:cubicBezTo>
                      <a:pt x="118080" y="61192"/>
                      <a:pt x="118197" y="60484"/>
                      <a:pt x="118412" y="59803"/>
                    </a:cubicBezTo>
                    <a:cubicBezTo>
                      <a:pt x="119308" y="57057"/>
                      <a:pt x="121891" y="55684"/>
                      <a:pt x="124474" y="55684"/>
                    </a:cubicBezTo>
                    <a:close/>
                    <a:moveTo>
                      <a:pt x="100947" y="55720"/>
                    </a:moveTo>
                    <a:cubicBezTo>
                      <a:pt x="104117" y="55720"/>
                      <a:pt x="107290" y="57792"/>
                      <a:pt x="107337" y="61941"/>
                    </a:cubicBezTo>
                    <a:lnTo>
                      <a:pt x="107337" y="61941"/>
                    </a:lnTo>
                    <a:cubicBezTo>
                      <a:pt x="106869" y="61842"/>
                      <a:pt x="106398" y="61793"/>
                      <a:pt x="105930" y="61793"/>
                    </a:cubicBezTo>
                    <a:cubicBezTo>
                      <a:pt x="104072" y="61793"/>
                      <a:pt x="102267" y="62560"/>
                      <a:pt x="100975" y="63952"/>
                    </a:cubicBezTo>
                    <a:cubicBezTo>
                      <a:pt x="99693" y="62572"/>
                      <a:pt x="97901" y="61792"/>
                      <a:pt x="96020" y="61792"/>
                    </a:cubicBezTo>
                    <a:cubicBezTo>
                      <a:pt x="95536" y="61792"/>
                      <a:pt x="95052" y="61846"/>
                      <a:pt x="94577" y="61945"/>
                    </a:cubicBezTo>
                    <a:cubicBezTo>
                      <a:pt x="94604" y="57796"/>
                      <a:pt x="97774" y="55720"/>
                      <a:pt x="100947" y="55720"/>
                    </a:cubicBezTo>
                    <a:close/>
                    <a:moveTo>
                      <a:pt x="77633" y="55721"/>
                    </a:moveTo>
                    <a:cubicBezTo>
                      <a:pt x="80806" y="55721"/>
                      <a:pt x="83980" y="57797"/>
                      <a:pt x="84022" y="61952"/>
                    </a:cubicBezTo>
                    <a:lnTo>
                      <a:pt x="84022" y="61952"/>
                    </a:lnTo>
                    <a:cubicBezTo>
                      <a:pt x="83551" y="61851"/>
                      <a:pt x="83077" y="61802"/>
                      <a:pt x="82606" y="61802"/>
                    </a:cubicBezTo>
                    <a:cubicBezTo>
                      <a:pt x="80748" y="61802"/>
                      <a:pt x="78943" y="62569"/>
                      <a:pt x="77651" y="63961"/>
                    </a:cubicBezTo>
                    <a:cubicBezTo>
                      <a:pt x="76369" y="62581"/>
                      <a:pt x="74577" y="61801"/>
                      <a:pt x="72696" y="61801"/>
                    </a:cubicBezTo>
                    <a:cubicBezTo>
                      <a:pt x="72212" y="61801"/>
                      <a:pt x="71728" y="61855"/>
                      <a:pt x="71253" y="61954"/>
                    </a:cubicBezTo>
                    <a:cubicBezTo>
                      <a:pt x="71284" y="57799"/>
                      <a:pt x="74458" y="55721"/>
                      <a:pt x="77633" y="55721"/>
                    </a:cubicBezTo>
                    <a:close/>
                    <a:moveTo>
                      <a:pt x="54007" y="55886"/>
                    </a:moveTo>
                    <a:cubicBezTo>
                      <a:pt x="56587" y="55886"/>
                      <a:pt x="59166" y="57260"/>
                      <a:pt x="60061" y="60009"/>
                    </a:cubicBezTo>
                    <a:cubicBezTo>
                      <a:pt x="60285" y="60681"/>
                      <a:pt x="60393" y="61398"/>
                      <a:pt x="60402" y="62106"/>
                    </a:cubicBezTo>
                    <a:cubicBezTo>
                      <a:pt x="59929" y="62004"/>
                      <a:pt x="59451" y="61954"/>
                      <a:pt x="58977" y="61954"/>
                    </a:cubicBezTo>
                    <a:cubicBezTo>
                      <a:pt x="57118" y="61954"/>
                      <a:pt x="55312" y="62721"/>
                      <a:pt x="54013" y="64113"/>
                    </a:cubicBezTo>
                    <a:cubicBezTo>
                      <a:pt x="52741" y="62733"/>
                      <a:pt x="50939" y="61954"/>
                      <a:pt x="49067" y="61954"/>
                    </a:cubicBezTo>
                    <a:cubicBezTo>
                      <a:pt x="48574" y="61954"/>
                      <a:pt x="48090" y="62008"/>
                      <a:pt x="47624" y="62115"/>
                    </a:cubicBezTo>
                    <a:cubicBezTo>
                      <a:pt x="47615" y="61398"/>
                      <a:pt x="47723" y="60690"/>
                      <a:pt x="47929" y="60009"/>
                    </a:cubicBezTo>
                    <a:lnTo>
                      <a:pt x="47947" y="60009"/>
                    </a:lnTo>
                    <a:cubicBezTo>
                      <a:pt x="48843" y="57262"/>
                      <a:pt x="51425" y="55886"/>
                      <a:pt x="54007" y="55886"/>
                    </a:cubicBezTo>
                    <a:close/>
                    <a:moveTo>
                      <a:pt x="30465" y="55920"/>
                    </a:moveTo>
                    <a:cubicBezTo>
                      <a:pt x="33637" y="55920"/>
                      <a:pt x="36811" y="57998"/>
                      <a:pt x="36854" y="62156"/>
                    </a:cubicBezTo>
                    <a:lnTo>
                      <a:pt x="36854" y="62156"/>
                    </a:lnTo>
                    <a:cubicBezTo>
                      <a:pt x="36379" y="62054"/>
                      <a:pt x="35901" y="62004"/>
                      <a:pt x="35426" y="62004"/>
                    </a:cubicBezTo>
                    <a:cubicBezTo>
                      <a:pt x="33569" y="62004"/>
                      <a:pt x="31771" y="62770"/>
                      <a:pt x="30483" y="64158"/>
                    </a:cubicBezTo>
                    <a:cubicBezTo>
                      <a:pt x="29201" y="62787"/>
                      <a:pt x="27409" y="61999"/>
                      <a:pt x="25528" y="61999"/>
                    </a:cubicBezTo>
                    <a:cubicBezTo>
                      <a:pt x="25044" y="61999"/>
                      <a:pt x="24560" y="62052"/>
                      <a:pt x="24085" y="62160"/>
                    </a:cubicBezTo>
                    <a:cubicBezTo>
                      <a:pt x="24116" y="58001"/>
                      <a:pt x="27290" y="55920"/>
                      <a:pt x="30465" y="55920"/>
                    </a:cubicBezTo>
                    <a:close/>
                    <a:moveTo>
                      <a:pt x="7145" y="55923"/>
                    </a:moveTo>
                    <a:cubicBezTo>
                      <a:pt x="10322" y="55923"/>
                      <a:pt x="13498" y="58002"/>
                      <a:pt x="13538" y="62160"/>
                    </a:cubicBezTo>
                    <a:cubicBezTo>
                      <a:pt x="13060" y="62055"/>
                      <a:pt x="12577" y="62004"/>
                      <a:pt x="12098" y="62004"/>
                    </a:cubicBezTo>
                    <a:cubicBezTo>
                      <a:pt x="10244" y="62004"/>
                      <a:pt x="8445" y="62770"/>
                      <a:pt x="7150" y="64158"/>
                    </a:cubicBezTo>
                    <a:lnTo>
                      <a:pt x="7150" y="64167"/>
                    </a:lnTo>
                    <a:cubicBezTo>
                      <a:pt x="5868" y="62787"/>
                      <a:pt x="4076" y="62008"/>
                      <a:pt x="2194" y="62008"/>
                    </a:cubicBezTo>
                    <a:cubicBezTo>
                      <a:pt x="1711" y="62008"/>
                      <a:pt x="1227" y="62052"/>
                      <a:pt x="752" y="62160"/>
                    </a:cubicBezTo>
                    <a:cubicBezTo>
                      <a:pt x="792" y="58002"/>
                      <a:pt x="3969" y="55923"/>
                      <a:pt x="7145" y="55923"/>
                    </a:cubicBezTo>
                    <a:close/>
                    <a:moveTo>
                      <a:pt x="119331" y="62140"/>
                    </a:moveTo>
                    <a:cubicBezTo>
                      <a:pt x="121264" y="62140"/>
                      <a:pt x="123135" y="62937"/>
                      <a:pt x="124478" y="64382"/>
                    </a:cubicBezTo>
                    <a:cubicBezTo>
                      <a:pt x="125815" y="62942"/>
                      <a:pt x="127688" y="62141"/>
                      <a:pt x="129619" y="62141"/>
                    </a:cubicBezTo>
                    <a:cubicBezTo>
                      <a:pt x="130043" y="62141"/>
                      <a:pt x="130469" y="62179"/>
                      <a:pt x="130894" y="62258"/>
                    </a:cubicBezTo>
                    <a:cubicBezTo>
                      <a:pt x="129908" y="63432"/>
                      <a:pt x="129326" y="64929"/>
                      <a:pt x="129415" y="66524"/>
                    </a:cubicBezTo>
                    <a:lnTo>
                      <a:pt x="129406" y="66533"/>
                    </a:lnTo>
                    <a:cubicBezTo>
                      <a:pt x="128165" y="65229"/>
                      <a:pt x="126397" y="64391"/>
                      <a:pt x="124528" y="64391"/>
                    </a:cubicBezTo>
                    <a:cubicBezTo>
                      <a:pt x="124509" y="64391"/>
                      <a:pt x="124489" y="64391"/>
                      <a:pt x="124469" y="64391"/>
                    </a:cubicBezTo>
                    <a:cubicBezTo>
                      <a:pt x="124450" y="64391"/>
                      <a:pt x="124430" y="64391"/>
                      <a:pt x="124410" y="64391"/>
                    </a:cubicBezTo>
                    <a:cubicBezTo>
                      <a:pt x="122541" y="64391"/>
                      <a:pt x="120782" y="65229"/>
                      <a:pt x="119532" y="66533"/>
                    </a:cubicBezTo>
                    <a:cubicBezTo>
                      <a:pt x="119622" y="64938"/>
                      <a:pt x="119039" y="63441"/>
                      <a:pt x="118045" y="62258"/>
                    </a:cubicBezTo>
                    <a:cubicBezTo>
                      <a:pt x="118473" y="62179"/>
                      <a:pt x="118903" y="62140"/>
                      <a:pt x="119331" y="62140"/>
                    </a:cubicBezTo>
                    <a:close/>
                    <a:moveTo>
                      <a:pt x="95793" y="62177"/>
                    </a:moveTo>
                    <a:cubicBezTo>
                      <a:pt x="97728" y="62177"/>
                      <a:pt x="99603" y="62979"/>
                      <a:pt x="100948" y="64427"/>
                    </a:cubicBezTo>
                    <a:lnTo>
                      <a:pt x="100948" y="64427"/>
                    </a:lnTo>
                    <a:cubicBezTo>
                      <a:pt x="100945" y="64427"/>
                      <a:pt x="100942" y="64427"/>
                      <a:pt x="100939" y="64427"/>
                    </a:cubicBezTo>
                    <a:cubicBezTo>
                      <a:pt x="100919" y="64427"/>
                      <a:pt x="100900" y="64427"/>
                      <a:pt x="100880" y="64427"/>
                    </a:cubicBezTo>
                    <a:cubicBezTo>
                      <a:pt x="99011" y="64427"/>
                      <a:pt x="97252" y="65265"/>
                      <a:pt x="96002" y="66568"/>
                    </a:cubicBezTo>
                    <a:cubicBezTo>
                      <a:pt x="96091" y="64982"/>
                      <a:pt x="95509" y="63477"/>
                      <a:pt x="94514" y="62294"/>
                    </a:cubicBezTo>
                    <a:cubicBezTo>
                      <a:pt x="94940" y="62215"/>
                      <a:pt x="95368" y="62177"/>
                      <a:pt x="95793" y="62177"/>
                    </a:cubicBezTo>
                    <a:close/>
                    <a:moveTo>
                      <a:pt x="82770" y="62194"/>
                    </a:moveTo>
                    <a:cubicBezTo>
                      <a:pt x="83195" y="62194"/>
                      <a:pt x="83623" y="62233"/>
                      <a:pt x="84048" y="62312"/>
                    </a:cubicBezTo>
                    <a:cubicBezTo>
                      <a:pt x="83054" y="63495"/>
                      <a:pt x="82471" y="64991"/>
                      <a:pt x="82561" y="66586"/>
                    </a:cubicBezTo>
                    <a:cubicBezTo>
                      <a:pt x="81311" y="65283"/>
                      <a:pt x="79552" y="64445"/>
                      <a:pt x="77683" y="64445"/>
                    </a:cubicBezTo>
                    <a:cubicBezTo>
                      <a:pt x="77663" y="64445"/>
                      <a:pt x="77644" y="64445"/>
                      <a:pt x="77624" y="64445"/>
                    </a:cubicBezTo>
                    <a:cubicBezTo>
                      <a:pt x="78961" y="62997"/>
                      <a:pt x="80835" y="62194"/>
                      <a:pt x="82770" y="62194"/>
                    </a:cubicBezTo>
                    <a:close/>
                    <a:moveTo>
                      <a:pt x="48840" y="62338"/>
                    </a:moveTo>
                    <a:cubicBezTo>
                      <a:pt x="50775" y="62338"/>
                      <a:pt x="52650" y="63141"/>
                      <a:pt x="53995" y="64588"/>
                    </a:cubicBezTo>
                    <a:lnTo>
                      <a:pt x="53995" y="64588"/>
                    </a:lnTo>
                    <a:cubicBezTo>
                      <a:pt x="53992" y="64588"/>
                      <a:pt x="53989" y="64588"/>
                      <a:pt x="53986" y="64588"/>
                    </a:cubicBezTo>
                    <a:cubicBezTo>
                      <a:pt x="53966" y="64588"/>
                      <a:pt x="53947" y="64588"/>
                      <a:pt x="53927" y="64588"/>
                    </a:cubicBezTo>
                    <a:cubicBezTo>
                      <a:pt x="52058" y="64588"/>
                      <a:pt x="50299" y="65426"/>
                      <a:pt x="49049" y="66730"/>
                    </a:cubicBezTo>
                    <a:cubicBezTo>
                      <a:pt x="49138" y="65144"/>
                      <a:pt x="48556" y="63638"/>
                      <a:pt x="47561" y="62456"/>
                    </a:cubicBezTo>
                    <a:cubicBezTo>
                      <a:pt x="47987" y="62377"/>
                      <a:pt x="48415" y="62338"/>
                      <a:pt x="48840" y="62338"/>
                    </a:cubicBezTo>
                    <a:close/>
                    <a:moveTo>
                      <a:pt x="59133" y="62338"/>
                    </a:moveTo>
                    <a:cubicBezTo>
                      <a:pt x="59557" y="62338"/>
                      <a:pt x="59985" y="62377"/>
                      <a:pt x="60411" y="62456"/>
                    </a:cubicBezTo>
                    <a:cubicBezTo>
                      <a:pt x="59425" y="63629"/>
                      <a:pt x="58843" y="65135"/>
                      <a:pt x="58932" y="66721"/>
                    </a:cubicBezTo>
                    <a:lnTo>
                      <a:pt x="58923" y="66730"/>
                    </a:lnTo>
                    <a:cubicBezTo>
                      <a:pt x="57682" y="65426"/>
                      <a:pt x="55914" y="64588"/>
                      <a:pt x="54045" y="64588"/>
                    </a:cubicBezTo>
                    <a:cubicBezTo>
                      <a:pt x="54029" y="64588"/>
                      <a:pt x="54012" y="64588"/>
                      <a:pt x="53995" y="64588"/>
                    </a:cubicBezTo>
                    <a:lnTo>
                      <a:pt x="53995" y="64588"/>
                    </a:lnTo>
                    <a:cubicBezTo>
                      <a:pt x="55332" y="63141"/>
                      <a:pt x="57200" y="62338"/>
                      <a:pt x="59133" y="62338"/>
                    </a:cubicBezTo>
                    <a:close/>
                    <a:moveTo>
                      <a:pt x="12296" y="62401"/>
                    </a:moveTo>
                    <a:cubicBezTo>
                      <a:pt x="12721" y="62401"/>
                      <a:pt x="13148" y="62439"/>
                      <a:pt x="13574" y="62518"/>
                    </a:cubicBezTo>
                    <a:cubicBezTo>
                      <a:pt x="12580" y="63701"/>
                      <a:pt x="11997" y="65197"/>
                      <a:pt x="12087" y="66792"/>
                    </a:cubicBezTo>
                    <a:cubicBezTo>
                      <a:pt x="10837" y="65489"/>
                      <a:pt x="9069" y="64651"/>
                      <a:pt x="7208" y="64651"/>
                    </a:cubicBezTo>
                    <a:cubicBezTo>
                      <a:pt x="7189" y="64651"/>
                      <a:pt x="7169" y="64651"/>
                      <a:pt x="7150" y="64651"/>
                    </a:cubicBezTo>
                    <a:cubicBezTo>
                      <a:pt x="8487" y="63203"/>
                      <a:pt x="10360" y="62401"/>
                      <a:pt x="12296" y="62401"/>
                    </a:cubicBezTo>
                    <a:close/>
                    <a:moveTo>
                      <a:pt x="106094" y="62174"/>
                    </a:moveTo>
                    <a:cubicBezTo>
                      <a:pt x="106570" y="62174"/>
                      <a:pt x="107049" y="62222"/>
                      <a:pt x="107525" y="62321"/>
                    </a:cubicBezTo>
                    <a:cubicBezTo>
                      <a:pt x="106512" y="63567"/>
                      <a:pt x="105939" y="65162"/>
                      <a:pt x="106127" y="66837"/>
                    </a:cubicBezTo>
                    <a:lnTo>
                      <a:pt x="106118" y="66837"/>
                    </a:lnTo>
                    <a:cubicBezTo>
                      <a:pt x="104866" y="65381"/>
                      <a:pt x="102990" y="64427"/>
                      <a:pt x="100995" y="64427"/>
                    </a:cubicBezTo>
                    <a:cubicBezTo>
                      <a:pt x="100979" y="64427"/>
                      <a:pt x="100964" y="64427"/>
                      <a:pt x="100948" y="64427"/>
                    </a:cubicBezTo>
                    <a:lnTo>
                      <a:pt x="100948" y="64427"/>
                    </a:lnTo>
                    <a:cubicBezTo>
                      <a:pt x="102286" y="62974"/>
                      <a:pt x="104160" y="62174"/>
                      <a:pt x="106094" y="62174"/>
                    </a:cubicBezTo>
                    <a:close/>
                    <a:moveTo>
                      <a:pt x="70802" y="57747"/>
                    </a:moveTo>
                    <a:cubicBezTo>
                      <a:pt x="71277" y="57747"/>
                      <a:pt x="71755" y="57796"/>
                      <a:pt x="72230" y="57895"/>
                    </a:cubicBezTo>
                    <a:cubicBezTo>
                      <a:pt x="71262" y="59140"/>
                      <a:pt x="70733" y="60708"/>
                      <a:pt x="70930" y="62357"/>
                    </a:cubicBezTo>
                    <a:cubicBezTo>
                      <a:pt x="71442" y="62243"/>
                      <a:pt x="71958" y="62187"/>
                      <a:pt x="72470" y="62187"/>
                    </a:cubicBezTo>
                    <a:cubicBezTo>
                      <a:pt x="74405" y="62187"/>
                      <a:pt x="76278" y="62985"/>
                      <a:pt x="77624" y="64445"/>
                    </a:cubicBezTo>
                    <a:cubicBezTo>
                      <a:pt x="77606" y="64445"/>
                      <a:pt x="77588" y="64445"/>
                      <a:pt x="77570" y="64445"/>
                    </a:cubicBezTo>
                    <a:cubicBezTo>
                      <a:pt x="75520" y="64445"/>
                      <a:pt x="73598" y="65453"/>
                      <a:pt x="72346" y="66972"/>
                    </a:cubicBezTo>
                    <a:cubicBezTo>
                      <a:pt x="72703" y="63259"/>
                      <a:pt x="69407" y="59982"/>
                      <a:pt x="65707" y="59982"/>
                    </a:cubicBezTo>
                    <a:cubicBezTo>
                      <a:pt x="65692" y="59982"/>
                      <a:pt x="65677" y="59982"/>
                      <a:pt x="65662" y="59982"/>
                    </a:cubicBezTo>
                    <a:lnTo>
                      <a:pt x="65653" y="59991"/>
                    </a:lnTo>
                    <a:cubicBezTo>
                      <a:pt x="66997" y="58546"/>
                      <a:pt x="68873" y="57747"/>
                      <a:pt x="70802" y="57747"/>
                    </a:cubicBezTo>
                    <a:close/>
                    <a:moveTo>
                      <a:pt x="35611" y="62371"/>
                    </a:moveTo>
                    <a:cubicBezTo>
                      <a:pt x="36087" y="62371"/>
                      <a:pt x="36566" y="62419"/>
                      <a:pt x="37042" y="62518"/>
                    </a:cubicBezTo>
                    <a:cubicBezTo>
                      <a:pt x="36029" y="63773"/>
                      <a:pt x="35456" y="65359"/>
                      <a:pt x="35644" y="67034"/>
                    </a:cubicBezTo>
                    <a:lnTo>
                      <a:pt x="35635" y="67034"/>
                    </a:lnTo>
                    <a:cubicBezTo>
                      <a:pt x="34383" y="65578"/>
                      <a:pt x="32507" y="64633"/>
                      <a:pt x="30512" y="64633"/>
                    </a:cubicBezTo>
                    <a:cubicBezTo>
                      <a:pt x="30493" y="64633"/>
                      <a:pt x="30474" y="64633"/>
                      <a:pt x="30456" y="64633"/>
                    </a:cubicBezTo>
                    <a:cubicBezTo>
                      <a:pt x="30436" y="64633"/>
                      <a:pt x="30416" y="64633"/>
                      <a:pt x="30397" y="64633"/>
                    </a:cubicBezTo>
                    <a:cubicBezTo>
                      <a:pt x="28528" y="64633"/>
                      <a:pt x="26769" y="65471"/>
                      <a:pt x="25519" y="66775"/>
                    </a:cubicBezTo>
                    <a:cubicBezTo>
                      <a:pt x="25608" y="65180"/>
                      <a:pt x="25026" y="63683"/>
                      <a:pt x="24031" y="62500"/>
                    </a:cubicBezTo>
                    <a:cubicBezTo>
                      <a:pt x="24460" y="62421"/>
                      <a:pt x="24890" y="62382"/>
                      <a:pt x="25317" y="62382"/>
                    </a:cubicBezTo>
                    <a:cubicBezTo>
                      <a:pt x="27250" y="62382"/>
                      <a:pt x="29122" y="63178"/>
                      <a:pt x="30465" y="64624"/>
                    </a:cubicBezTo>
                    <a:cubicBezTo>
                      <a:pt x="31802" y="63171"/>
                      <a:pt x="33677" y="62371"/>
                      <a:pt x="35611" y="62371"/>
                    </a:cubicBezTo>
                    <a:close/>
                    <a:moveTo>
                      <a:pt x="112817" y="60278"/>
                    </a:moveTo>
                    <a:cubicBezTo>
                      <a:pt x="115992" y="60278"/>
                      <a:pt x="119168" y="62356"/>
                      <a:pt x="119209" y="66513"/>
                    </a:cubicBezTo>
                    <a:lnTo>
                      <a:pt x="119209" y="66513"/>
                    </a:lnTo>
                    <a:cubicBezTo>
                      <a:pt x="118734" y="66409"/>
                      <a:pt x="118254" y="66358"/>
                      <a:pt x="117778" y="66358"/>
                    </a:cubicBezTo>
                    <a:cubicBezTo>
                      <a:pt x="115925" y="66358"/>
                      <a:pt x="114125" y="67125"/>
                      <a:pt x="112830" y="68513"/>
                    </a:cubicBezTo>
                    <a:cubicBezTo>
                      <a:pt x="111548" y="67142"/>
                      <a:pt x="109756" y="66353"/>
                      <a:pt x="107883" y="66353"/>
                    </a:cubicBezTo>
                    <a:cubicBezTo>
                      <a:pt x="107391" y="66353"/>
                      <a:pt x="106907" y="66407"/>
                      <a:pt x="106432" y="66515"/>
                    </a:cubicBezTo>
                    <a:cubicBezTo>
                      <a:pt x="106468" y="62357"/>
                      <a:pt x="109642" y="60278"/>
                      <a:pt x="112817" y="60278"/>
                    </a:cubicBezTo>
                    <a:close/>
                    <a:moveTo>
                      <a:pt x="136134" y="60279"/>
                    </a:moveTo>
                    <a:cubicBezTo>
                      <a:pt x="139310" y="60279"/>
                      <a:pt x="142484" y="62358"/>
                      <a:pt x="142525" y="66515"/>
                    </a:cubicBezTo>
                    <a:lnTo>
                      <a:pt x="142525" y="66524"/>
                    </a:lnTo>
                    <a:cubicBezTo>
                      <a:pt x="142044" y="66419"/>
                      <a:pt x="141561" y="66368"/>
                      <a:pt x="141081" y="66368"/>
                    </a:cubicBezTo>
                    <a:cubicBezTo>
                      <a:pt x="139223" y="66368"/>
                      <a:pt x="137425" y="67135"/>
                      <a:pt x="136136" y="68531"/>
                    </a:cubicBezTo>
                    <a:cubicBezTo>
                      <a:pt x="134862" y="67159"/>
                      <a:pt x="133082" y="66371"/>
                      <a:pt x="131212" y="66371"/>
                    </a:cubicBezTo>
                    <a:cubicBezTo>
                      <a:pt x="131202" y="66371"/>
                      <a:pt x="131191" y="66371"/>
                      <a:pt x="131181" y="66371"/>
                    </a:cubicBezTo>
                    <a:cubicBezTo>
                      <a:pt x="130697" y="66371"/>
                      <a:pt x="130213" y="66416"/>
                      <a:pt x="129738" y="66524"/>
                    </a:cubicBezTo>
                    <a:cubicBezTo>
                      <a:pt x="129778" y="62360"/>
                      <a:pt x="132957" y="60279"/>
                      <a:pt x="136134" y="60279"/>
                    </a:cubicBezTo>
                    <a:close/>
                    <a:moveTo>
                      <a:pt x="89294" y="60326"/>
                    </a:moveTo>
                    <a:cubicBezTo>
                      <a:pt x="92468" y="60326"/>
                      <a:pt x="95642" y="62402"/>
                      <a:pt x="95679" y="66558"/>
                    </a:cubicBezTo>
                    <a:lnTo>
                      <a:pt x="95679" y="66558"/>
                    </a:lnTo>
                    <a:cubicBezTo>
                      <a:pt x="95209" y="66457"/>
                      <a:pt x="94735" y="66408"/>
                      <a:pt x="94264" y="66408"/>
                    </a:cubicBezTo>
                    <a:cubicBezTo>
                      <a:pt x="92405" y="66408"/>
                      <a:pt x="90601" y="67174"/>
                      <a:pt x="89308" y="68567"/>
                    </a:cubicBezTo>
                    <a:cubicBezTo>
                      <a:pt x="88027" y="67187"/>
                      <a:pt x="86235" y="66407"/>
                      <a:pt x="84353" y="66407"/>
                    </a:cubicBezTo>
                    <a:cubicBezTo>
                      <a:pt x="83869" y="66407"/>
                      <a:pt x="83385" y="66461"/>
                      <a:pt x="82910" y="66559"/>
                    </a:cubicBezTo>
                    <a:cubicBezTo>
                      <a:pt x="82942" y="62405"/>
                      <a:pt x="86118" y="60326"/>
                      <a:pt x="89294" y="60326"/>
                    </a:cubicBezTo>
                    <a:close/>
                    <a:moveTo>
                      <a:pt x="42338" y="60479"/>
                    </a:moveTo>
                    <a:cubicBezTo>
                      <a:pt x="45510" y="60479"/>
                      <a:pt x="48684" y="62554"/>
                      <a:pt x="48726" y="66708"/>
                    </a:cubicBezTo>
                    <a:lnTo>
                      <a:pt x="48726" y="66708"/>
                    </a:lnTo>
                    <a:cubicBezTo>
                      <a:pt x="48257" y="66609"/>
                      <a:pt x="47784" y="66560"/>
                      <a:pt x="47315" y="66560"/>
                    </a:cubicBezTo>
                    <a:cubicBezTo>
                      <a:pt x="45452" y="66560"/>
                      <a:pt x="43648" y="67327"/>
                      <a:pt x="42355" y="68719"/>
                    </a:cubicBezTo>
                    <a:cubicBezTo>
                      <a:pt x="41074" y="67339"/>
                      <a:pt x="39282" y="66559"/>
                      <a:pt x="37400" y="66559"/>
                    </a:cubicBezTo>
                    <a:cubicBezTo>
                      <a:pt x="36916" y="66559"/>
                      <a:pt x="36432" y="66613"/>
                      <a:pt x="35958" y="66712"/>
                    </a:cubicBezTo>
                    <a:cubicBezTo>
                      <a:pt x="35989" y="62557"/>
                      <a:pt x="39163" y="60479"/>
                      <a:pt x="42338" y="60479"/>
                    </a:cubicBezTo>
                    <a:close/>
                    <a:moveTo>
                      <a:pt x="65639" y="60484"/>
                    </a:moveTo>
                    <a:cubicBezTo>
                      <a:pt x="68816" y="60484"/>
                      <a:pt x="71992" y="62563"/>
                      <a:pt x="72032" y="66721"/>
                    </a:cubicBezTo>
                    <a:cubicBezTo>
                      <a:pt x="71559" y="66619"/>
                      <a:pt x="71082" y="66569"/>
                      <a:pt x="70608" y="66569"/>
                    </a:cubicBezTo>
                    <a:cubicBezTo>
                      <a:pt x="68752" y="66569"/>
                      <a:pt x="66952" y="67334"/>
                      <a:pt x="65653" y="68719"/>
                    </a:cubicBezTo>
                    <a:lnTo>
                      <a:pt x="65644" y="68728"/>
                    </a:lnTo>
                    <a:cubicBezTo>
                      <a:pt x="64362" y="67348"/>
                      <a:pt x="62570" y="66568"/>
                      <a:pt x="60688" y="66568"/>
                    </a:cubicBezTo>
                    <a:cubicBezTo>
                      <a:pt x="60205" y="66568"/>
                      <a:pt x="59721" y="66622"/>
                      <a:pt x="59246" y="66721"/>
                    </a:cubicBezTo>
                    <a:cubicBezTo>
                      <a:pt x="59286" y="62563"/>
                      <a:pt x="62463" y="60484"/>
                      <a:pt x="65639" y="60484"/>
                    </a:cubicBezTo>
                    <a:close/>
                    <a:moveTo>
                      <a:pt x="18806" y="60525"/>
                    </a:moveTo>
                    <a:cubicBezTo>
                      <a:pt x="21979" y="60525"/>
                      <a:pt x="25151" y="62600"/>
                      <a:pt x="25196" y="66757"/>
                    </a:cubicBezTo>
                    <a:lnTo>
                      <a:pt x="25196" y="66757"/>
                    </a:lnTo>
                    <a:cubicBezTo>
                      <a:pt x="24723" y="66655"/>
                      <a:pt x="24245" y="66605"/>
                      <a:pt x="23772" y="66605"/>
                    </a:cubicBezTo>
                    <a:cubicBezTo>
                      <a:pt x="21913" y="66605"/>
                      <a:pt x="20107" y="67371"/>
                      <a:pt x="18807" y="68764"/>
                    </a:cubicBezTo>
                    <a:cubicBezTo>
                      <a:pt x="17526" y="67384"/>
                      <a:pt x="15734" y="66604"/>
                      <a:pt x="13852" y="66604"/>
                    </a:cubicBezTo>
                    <a:cubicBezTo>
                      <a:pt x="13368" y="66604"/>
                      <a:pt x="12884" y="66658"/>
                      <a:pt x="12409" y="66757"/>
                    </a:cubicBezTo>
                    <a:cubicBezTo>
                      <a:pt x="12454" y="62603"/>
                      <a:pt x="15631" y="60525"/>
                      <a:pt x="18806" y="60525"/>
                    </a:cubicBezTo>
                    <a:close/>
                    <a:moveTo>
                      <a:pt x="117959" y="66746"/>
                    </a:moveTo>
                    <a:cubicBezTo>
                      <a:pt x="118383" y="66746"/>
                      <a:pt x="118811" y="66785"/>
                      <a:pt x="119236" y="66864"/>
                    </a:cubicBezTo>
                    <a:cubicBezTo>
                      <a:pt x="118251" y="68047"/>
                      <a:pt x="117668" y="69543"/>
                      <a:pt x="117749" y="71138"/>
                    </a:cubicBezTo>
                    <a:cubicBezTo>
                      <a:pt x="116508" y="69835"/>
                      <a:pt x="114740" y="68996"/>
                      <a:pt x="112871" y="68996"/>
                    </a:cubicBezTo>
                    <a:cubicBezTo>
                      <a:pt x="112854" y="68996"/>
                      <a:pt x="112837" y="68997"/>
                      <a:pt x="112821" y="68997"/>
                    </a:cubicBezTo>
                    <a:lnTo>
                      <a:pt x="112821" y="68997"/>
                    </a:lnTo>
                    <a:cubicBezTo>
                      <a:pt x="114158" y="67549"/>
                      <a:pt x="116025" y="66746"/>
                      <a:pt x="117959" y="66746"/>
                    </a:cubicBezTo>
                    <a:close/>
                    <a:moveTo>
                      <a:pt x="84144" y="66782"/>
                    </a:moveTo>
                    <a:cubicBezTo>
                      <a:pt x="86080" y="66782"/>
                      <a:pt x="87953" y="67585"/>
                      <a:pt x="89290" y="69033"/>
                    </a:cubicBezTo>
                    <a:cubicBezTo>
                      <a:pt x="89271" y="69032"/>
                      <a:pt x="89251" y="69032"/>
                      <a:pt x="89231" y="69032"/>
                    </a:cubicBezTo>
                    <a:cubicBezTo>
                      <a:pt x="87362" y="69032"/>
                      <a:pt x="85595" y="69871"/>
                      <a:pt x="84353" y="71174"/>
                    </a:cubicBezTo>
                    <a:cubicBezTo>
                      <a:pt x="84434" y="69588"/>
                      <a:pt x="83851" y="68083"/>
                      <a:pt x="82866" y="66900"/>
                    </a:cubicBezTo>
                    <a:cubicBezTo>
                      <a:pt x="83291" y="66821"/>
                      <a:pt x="83719" y="66782"/>
                      <a:pt x="84144" y="66782"/>
                    </a:cubicBezTo>
                    <a:close/>
                    <a:moveTo>
                      <a:pt x="94437" y="66782"/>
                    </a:moveTo>
                    <a:cubicBezTo>
                      <a:pt x="94861" y="66782"/>
                      <a:pt x="95289" y="66821"/>
                      <a:pt x="95715" y="66900"/>
                    </a:cubicBezTo>
                    <a:cubicBezTo>
                      <a:pt x="94720" y="68083"/>
                      <a:pt x="94138" y="69579"/>
                      <a:pt x="94228" y="71174"/>
                    </a:cubicBezTo>
                    <a:cubicBezTo>
                      <a:pt x="92977" y="69871"/>
                      <a:pt x="91218" y="69032"/>
                      <a:pt x="89350" y="69032"/>
                    </a:cubicBezTo>
                    <a:cubicBezTo>
                      <a:pt x="89330" y="69032"/>
                      <a:pt x="89310" y="69032"/>
                      <a:pt x="89290" y="69033"/>
                    </a:cubicBezTo>
                    <a:cubicBezTo>
                      <a:pt x="90628" y="67585"/>
                      <a:pt x="92501" y="66782"/>
                      <a:pt x="94437" y="66782"/>
                    </a:cubicBezTo>
                    <a:close/>
                    <a:moveTo>
                      <a:pt x="47475" y="66944"/>
                    </a:moveTo>
                    <a:cubicBezTo>
                      <a:pt x="47900" y="66944"/>
                      <a:pt x="48327" y="66982"/>
                      <a:pt x="48753" y="67061"/>
                    </a:cubicBezTo>
                    <a:cubicBezTo>
                      <a:pt x="47767" y="68244"/>
                      <a:pt x="47185" y="69740"/>
                      <a:pt x="47266" y="71335"/>
                    </a:cubicBezTo>
                    <a:cubicBezTo>
                      <a:pt x="46024" y="70032"/>
                      <a:pt x="44256" y="69194"/>
                      <a:pt x="42388" y="69194"/>
                    </a:cubicBezTo>
                    <a:cubicBezTo>
                      <a:pt x="42371" y="69194"/>
                      <a:pt x="42354" y="69194"/>
                      <a:pt x="42337" y="69194"/>
                    </a:cubicBezTo>
                    <a:lnTo>
                      <a:pt x="42337" y="69194"/>
                    </a:lnTo>
                    <a:cubicBezTo>
                      <a:pt x="43675" y="67746"/>
                      <a:pt x="45542" y="66944"/>
                      <a:pt x="47475" y="66944"/>
                    </a:cubicBezTo>
                    <a:close/>
                    <a:moveTo>
                      <a:pt x="23953" y="66979"/>
                    </a:moveTo>
                    <a:cubicBezTo>
                      <a:pt x="24378" y="66979"/>
                      <a:pt x="24806" y="67018"/>
                      <a:pt x="25232" y="67097"/>
                    </a:cubicBezTo>
                    <a:cubicBezTo>
                      <a:pt x="24239" y="68278"/>
                      <a:pt x="23657" y="69779"/>
                      <a:pt x="23744" y="71371"/>
                    </a:cubicBezTo>
                    <a:lnTo>
                      <a:pt x="23744" y="71371"/>
                    </a:lnTo>
                    <a:cubicBezTo>
                      <a:pt x="22494" y="70068"/>
                      <a:pt x="20726" y="69229"/>
                      <a:pt x="18866" y="69229"/>
                    </a:cubicBezTo>
                    <a:cubicBezTo>
                      <a:pt x="18846" y="69229"/>
                      <a:pt x="18827" y="69230"/>
                      <a:pt x="18807" y="69230"/>
                    </a:cubicBezTo>
                    <a:cubicBezTo>
                      <a:pt x="20144" y="67782"/>
                      <a:pt x="22018" y="66979"/>
                      <a:pt x="23953" y="66979"/>
                    </a:cubicBezTo>
                    <a:close/>
                    <a:moveTo>
                      <a:pt x="13656" y="66979"/>
                    </a:moveTo>
                    <a:cubicBezTo>
                      <a:pt x="15596" y="66979"/>
                      <a:pt x="17470" y="67782"/>
                      <a:pt x="18807" y="69230"/>
                    </a:cubicBezTo>
                    <a:cubicBezTo>
                      <a:pt x="18787" y="69230"/>
                      <a:pt x="18768" y="69229"/>
                      <a:pt x="18748" y="69229"/>
                    </a:cubicBezTo>
                    <a:cubicBezTo>
                      <a:pt x="16879" y="69229"/>
                      <a:pt x="15111" y="70068"/>
                      <a:pt x="13870" y="71371"/>
                    </a:cubicBezTo>
                    <a:cubicBezTo>
                      <a:pt x="13951" y="69785"/>
                      <a:pt x="13368" y="68280"/>
                      <a:pt x="12374" y="67097"/>
                    </a:cubicBezTo>
                    <a:cubicBezTo>
                      <a:pt x="12801" y="67018"/>
                      <a:pt x="13230" y="66979"/>
                      <a:pt x="13656" y="66979"/>
                    </a:cubicBezTo>
                    <a:close/>
                    <a:moveTo>
                      <a:pt x="107658" y="66739"/>
                    </a:moveTo>
                    <a:cubicBezTo>
                      <a:pt x="109596" y="66739"/>
                      <a:pt x="111472" y="67542"/>
                      <a:pt x="112821" y="68997"/>
                    </a:cubicBezTo>
                    <a:lnTo>
                      <a:pt x="112821" y="68997"/>
                    </a:lnTo>
                    <a:cubicBezTo>
                      <a:pt x="112818" y="68997"/>
                      <a:pt x="112815" y="68997"/>
                      <a:pt x="112812" y="68997"/>
                    </a:cubicBezTo>
                    <a:cubicBezTo>
                      <a:pt x="112793" y="68997"/>
                      <a:pt x="112774" y="68996"/>
                      <a:pt x="112756" y="68996"/>
                    </a:cubicBezTo>
                    <a:cubicBezTo>
                      <a:pt x="110769" y="68996"/>
                      <a:pt x="108902" y="69942"/>
                      <a:pt x="107641" y="71389"/>
                    </a:cubicBezTo>
                    <a:lnTo>
                      <a:pt x="107641" y="71389"/>
                    </a:lnTo>
                    <a:cubicBezTo>
                      <a:pt x="107802" y="69716"/>
                      <a:pt x="107213" y="68133"/>
                      <a:pt x="106177" y="66897"/>
                    </a:cubicBezTo>
                    <a:lnTo>
                      <a:pt x="106177" y="66897"/>
                    </a:lnTo>
                    <a:cubicBezTo>
                      <a:pt x="106669" y="66791"/>
                      <a:pt x="107166" y="66739"/>
                      <a:pt x="107658" y="66739"/>
                    </a:cubicBezTo>
                    <a:close/>
                    <a:moveTo>
                      <a:pt x="37174" y="66937"/>
                    </a:moveTo>
                    <a:cubicBezTo>
                      <a:pt x="39113" y="66937"/>
                      <a:pt x="40989" y="67739"/>
                      <a:pt x="42337" y="69194"/>
                    </a:cubicBezTo>
                    <a:lnTo>
                      <a:pt x="42337" y="69194"/>
                    </a:lnTo>
                    <a:cubicBezTo>
                      <a:pt x="42334" y="69194"/>
                      <a:pt x="42331" y="69194"/>
                      <a:pt x="42328" y="69194"/>
                    </a:cubicBezTo>
                    <a:cubicBezTo>
                      <a:pt x="42310" y="69194"/>
                      <a:pt x="42291" y="69194"/>
                      <a:pt x="42273" y="69194"/>
                    </a:cubicBezTo>
                    <a:cubicBezTo>
                      <a:pt x="40286" y="69194"/>
                      <a:pt x="38410" y="70139"/>
                      <a:pt x="37158" y="71595"/>
                    </a:cubicBezTo>
                    <a:cubicBezTo>
                      <a:pt x="37320" y="69911"/>
                      <a:pt x="36728" y="68325"/>
                      <a:pt x="35689" y="67097"/>
                    </a:cubicBezTo>
                    <a:lnTo>
                      <a:pt x="35680" y="67097"/>
                    </a:lnTo>
                    <a:cubicBezTo>
                      <a:pt x="36177" y="66989"/>
                      <a:pt x="36678" y="66937"/>
                      <a:pt x="37174" y="66937"/>
                    </a:cubicBezTo>
                    <a:close/>
                    <a:moveTo>
                      <a:pt x="124474" y="64884"/>
                    </a:moveTo>
                    <a:cubicBezTo>
                      <a:pt x="127650" y="64884"/>
                      <a:pt x="130827" y="66963"/>
                      <a:pt x="130867" y="71120"/>
                    </a:cubicBezTo>
                    <a:cubicBezTo>
                      <a:pt x="130392" y="71018"/>
                      <a:pt x="129914" y="70969"/>
                      <a:pt x="129439" y="70969"/>
                    </a:cubicBezTo>
                    <a:cubicBezTo>
                      <a:pt x="127578" y="70969"/>
                      <a:pt x="125778" y="71735"/>
                      <a:pt x="124478" y="73128"/>
                    </a:cubicBezTo>
                    <a:cubicBezTo>
                      <a:pt x="123197" y="71748"/>
                      <a:pt x="121405" y="70968"/>
                      <a:pt x="119532" y="70968"/>
                    </a:cubicBezTo>
                    <a:cubicBezTo>
                      <a:pt x="119039" y="70968"/>
                      <a:pt x="118555" y="71022"/>
                      <a:pt x="118080" y="71120"/>
                    </a:cubicBezTo>
                    <a:cubicBezTo>
                      <a:pt x="118121" y="66963"/>
                      <a:pt x="121297" y="64884"/>
                      <a:pt x="124474" y="64884"/>
                    </a:cubicBezTo>
                    <a:close/>
                    <a:moveTo>
                      <a:pt x="100943" y="64929"/>
                    </a:moveTo>
                    <a:cubicBezTo>
                      <a:pt x="104120" y="64929"/>
                      <a:pt x="107296" y="67007"/>
                      <a:pt x="107337" y="71165"/>
                    </a:cubicBezTo>
                    <a:cubicBezTo>
                      <a:pt x="106862" y="71063"/>
                      <a:pt x="106383" y="71013"/>
                      <a:pt x="105909" y="71013"/>
                    </a:cubicBezTo>
                    <a:cubicBezTo>
                      <a:pt x="104048" y="71013"/>
                      <a:pt x="102248" y="71780"/>
                      <a:pt x="100948" y="73172"/>
                    </a:cubicBezTo>
                    <a:cubicBezTo>
                      <a:pt x="99667" y="71792"/>
                      <a:pt x="97875" y="71013"/>
                      <a:pt x="95993" y="71013"/>
                    </a:cubicBezTo>
                    <a:cubicBezTo>
                      <a:pt x="95509" y="71013"/>
                      <a:pt x="95025" y="71067"/>
                      <a:pt x="94550" y="71165"/>
                    </a:cubicBezTo>
                    <a:cubicBezTo>
                      <a:pt x="94590" y="67007"/>
                      <a:pt x="97767" y="64929"/>
                      <a:pt x="100943" y="64929"/>
                    </a:cubicBezTo>
                    <a:close/>
                    <a:moveTo>
                      <a:pt x="77622" y="64941"/>
                    </a:moveTo>
                    <a:cubicBezTo>
                      <a:pt x="80798" y="64941"/>
                      <a:pt x="83972" y="67018"/>
                      <a:pt x="84013" y="71174"/>
                    </a:cubicBezTo>
                    <a:cubicBezTo>
                      <a:pt x="83537" y="71072"/>
                      <a:pt x="83057" y="71021"/>
                      <a:pt x="82581" y="71021"/>
                    </a:cubicBezTo>
                    <a:cubicBezTo>
                      <a:pt x="80727" y="71021"/>
                      <a:pt x="78930" y="71782"/>
                      <a:pt x="77633" y="73172"/>
                    </a:cubicBezTo>
                    <a:lnTo>
                      <a:pt x="77624" y="73181"/>
                    </a:lnTo>
                    <a:cubicBezTo>
                      <a:pt x="76342" y="71801"/>
                      <a:pt x="74550" y="71022"/>
                      <a:pt x="72669" y="71022"/>
                    </a:cubicBezTo>
                    <a:cubicBezTo>
                      <a:pt x="72185" y="71022"/>
                      <a:pt x="71701" y="71076"/>
                      <a:pt x="71226" y="71174"/>
                    </a:cubicBezTo>
                    <a:cubicBezTo>
                      <a:pt x="71266" y="67020"/>
                      <a:pt x="74445" y="64941"/>
                      <a:pt x="77622" y="64941"/>
                    </a:cubicBezTo>
                    <a:close/>
                    <a:moveTo>
                      <a:pt x="53996" y="65085"/>
                    </a:moveTo>
                    <a:cubicBezTo>
                      <a:pt x="57170" y="65085"/>
                      <a:pt x="60344" y="67162"/>
                      <a:pt x="60384" y="71317"/>
                    </a:cubicBezTo>
                    <a:lnTo>
                      <a:pt x="60384" y="71326"/>
                    </a:lnTo>
                    <a:cubicBezTo>
                      <a:pt x="59903" y="71222"/>
                      <a:pt x="59419" y="71170"/>
                      <a:pt x="58939" y="71170"/>
                    </a:cubicBezTo>
                    <a:cubicBezTo>
                      <a:pt x="57081" y="71170"/>
                      <a:pt x="55284" y="71936"/>
                      <a:pt x="53995" y="73325"/>
                    </a:cubicBezTo>
                    <a:cubicBezTo>
                      <a:pt x="52714" y="71945"/>
                      <a:pt x="50922" y="71165"/>
                      <a:pt x="49040" y="71165"/>
                    </a:cubicBezTo>
                    <a:cubicBezTo>
                      <a:pt x="48556" y="71165"/>
                      <a:pt x="48072" y="71219"/>
                      <a:pt x="47597" y="71326"/>
                    </a:cubicBezTo>
                    <a:cubicBezTo>
                      <a:pt x="47638" y="67167"/>
                      <a:pt x="50817" y="65085"/>
                      <a:pt x="53996" y="65085"/>
                    </a:cubicBezTo>
                    <a:close/>
                    <a:moveTo>
                      <a:pt x="7145" y="65126"/>
                    </a:moveTo>
                    <a:cubicBezTo>
                      <a:pt x="10322" y="65126"/>
                      <a:pt x="13498" y="67205"/>
                      <a:pt x="13538" y="71362"/>
                    </a:cubicBezTo>
                    <a:cubicBezTo>
                      <a:pt x="13065" y="71260"/>
                      <a:pt x="12588" y="71211"/>
                      <a:pt x="12113" y="71211"/>
                    </a:cubicBezTo>
                    <a:cubicBezTo>
                      <a:pt x="10252" y="71211"/>
                      <a:pt x="8442" y="71977"/>
                      <a:pt x="7150" y="73369"/>
                    </a:cubicBezTo>
                    <a:cubicBezTo>
                      <a:pt x="5868" y="71990"/>
                      <a:pt x="4076" y="71210"/>
                      <a:pt x="2194" y="71210"/>
                    </a:cubicBezTo>
                    <a:cubicBezTo>
                      <a:pt x="1711" y="71210"/>
                      <a:pt x="1227" y="71264"/>
                      <a:pt x="752" y="71362"/>
                    </a:cubicBezTo>
                    <a:cubicBezTo>
                      <a:pt x="792" y="67205"/>
                      <a:pt x="3969" y="65126"/>
                      <a:pt x="7145" y="65126"/>
                    </a:cubicBezTo>
                    <a:close/>
                    <a:moveTo>
                      <a:pt x="30460" y="65126"/>
                    </a:moveTo>
                    <a:cubicBezTo>
                      <a:pt x="33637" y="65126"/>
                      <a:pt x="36813" y="67205"/>
                      <a:pt x="36854" y="71362"/>
                    </a:cubicBezTo>
                    <a:cubicBezTo>
                      <a:pt x="36379" y="71260"/>
                      <a:pt x="35900" y="71211"/>
                      <a:pt x="35425" y="71211"/>
                    </a:cubicBezTo>
                    <a:cubicBezTo>
                      <a:pt x="33562" y="71211"/>
                      <a:pt x="31757" y="71977"/>
                      <a:pt x="30465" y="73369"/>
                    </a:cubicBezTo>
                    <a:cubicBezTo>
                      <a:pt x="29183" y="71990"/>
                      <a:pt x="27391" y="71210"/>
                      <a:pt x="25510" y="71210"/>
                    </a:cubicBezTo>
                    <a:cubicBezTo>
                      <a:pt x="25026" y="71210"/>
                      <a:pt x="24542" y="71264"/>
                      <a:pt x="24067" y="71362"/>
                    </a:cubicBezTo>
                    <a:cubicBezTo>
                      <a:pt x="24107" y="67205"/>
                      <a:pt x="27284" y="65126"/>
                      <a:pt x="30460" y="65126"/>
                    </a:cubicBezTo>
                    <a:close/>
                    <a:moveTo>
                      <a:pt x="119323" y="71343"/>
                    </a:moveTo>
                    <a:cubicBezTo>
                      <a:pt x="121259" y="71343"/>
                      <a:pt x="123134" y="72146"/>
                      <a:pt x="124478" y="73593"/>
                    </a:cubicBezTo>
                    <a:lnTo>
                      <a:pt x="124478" y="73593"/>
                    </a:lnTo>
                    <a:cubicBezTo>
                      <a:pt x="124475" y="73593"/>
                      <a:pt x="124472" y="73593"/>
                      <a:pt x="124469" y="73593"/>
                    </a:cubicBezTo>
                    <a:cubicBezTo>
                      <a:pt x="124450" y="73593"/>
                      <a:pt x="124430" y="73593"/>
                      <a:pt x="124410" y="73593"/>
                    </a:cubicBezTo>
                    <a:cubicBezTo>
                      <a:pt x="122541" y="73593"/>
                      <a:pt x="120782" y="74432"/>
                      <a:pt x="119532" y="75735"/>
                    </a:cubicBezTo>
                    <a:cubicBezTo>
                      <a:pt x="119622" y="74149"/>
                      <a:pt x="119039" y="72644"/>
                      <a:pt x="118045" y="71461"/>
                    </a:cubicBezTo>
                    <a:cubicBezTo>
                      <a:pt x="118470" y="71382"/>
                      <a:pt x="118898" y="71343"/>
                      <a:pt x="119323" y="71343"/>
                    </a:cubicBezTo>
                    <a:close/>
                    <a:moveTo>
                      <a:pt x="129620" y="71343"/>
                    </a:moveTo>
                    <a:cubicBezTo>
                      <a:pt x="130043" y="71343"/>
                      <a:pt x="130470" y="71382"/>
                      <a:pt x="130894" y="71461"/>
                    </a:cubicBezTo>
                    <a:cubicBezTo>
                      <a:pt x="129908" y="72644"/>
                      <a:pt x="129326" y="74140"/>
                      <a:pt x="129415" y="75735"/>
                    </a:cubicBezTo>
                    <a:lnTo>
                      <a:pt x="129406" y="75735"/>
                    </a:lnTo>
                    <a:cubicBezTo>
                      <a:pt x="128165" y="74432"/>
                      <a:pt x="126397" y="73593"/>
                      <a:pt x="124528" y="73593"/>
                    </a:cubicBezTo>
                    <a:cubicBezTo>
                      <a:pt x="124512" y="73593"/>
                      <a:pt x="124495" y="73593"/>
                      <a:pt x="124478" y="73593"/>
                    </a:cubicBezTo>
                    <a:lnTo>
                      <a:pt x="124478" y="73593"/>
                    </a:lnTo>
                    <a:cubicBezTo>
                      <a:pt x="125816" y="72146"/>
                      <a:pt x="127689" y="71343"/>
                      <a:pt x="129620" y="71343"/>
                    </a:cubicBezTo>
                    <a:close/>
                    <a:moveTo>
                      <a:pt x="48839" y="71540"/>
                    </a:moveTo>
                    <a:cubicBezTo>
                      <a:pt x="50775" y="71540"/>
                      <a:pt x="52650" y="72344"/>
                      <a:pt x="53995" y="73799"/>
                    </a:cubicBezTo>
                    <a:lnTo>
                      <a:pt x="53995" y="73799"/>
                    </a:lnTo>
                    <a:cubicBezTo>
                      <a:pt x="53992" y="73799"/>
                      <a:pt x="53989" y="73800"/>
                      <a:pt x="53986" y="73800"/>
                    </a:cubicBezTo>
                    <a:cubicBezTo>
                      <a:pt x="53966" y="73799"/>
                      <a:pt x="53946" y="73799"/>
                      <a:pt x="53926" y="73799"/>
                    </a:cubicBezTo>
                    <a:cubicBezTo>
                      <a:pt x="52058" y="73799"/>
                      <a:pt x="50299" y="74629"/>
                      <a:pt x="49049" y="75932"/>
                    </a:cubicBezTo>
                    <a:cubicBezTo>
                      <a:pt x="49138" y="74346"/>
                      <a:pt x="48556" y="72841"/>
                      <a:pt x="47561" y="71658"/>
                    </a:cubicBezTo>
                    <a:cubicBezTo>
                      <a:pt x="47987" y="71579"/>
                      <a:pt x="48414" y="71540"/>
                      <a:pt x="48839" y="71540"/>
                    </a:cubicBezTo>
                    <a:close/>
                    <a:moveTo>
                      <a:pt x="59134" y="71540"/>
                    </a:moveTo>
                    <a:cubicBezTo>
                      <a:pt x="59558" y="71540"/>
                      <a:pt x="59985" y="71579"/>
                      <a:pt x="60411" y="71658"/>
                    </a:cubicBezTo>
                    <a:cubicBezTo>
                      <a:pt x="59425" y="72841"/>
                      <a:pt x="58843" y="74337"/>
                      <a:pt x="58932" y="75932"/>
                    </a:cubicBezTo>
                    <a:lnTo>
                      <a:pt x="58923" y="75932"/>
                    </a:lnTo>
                    <a:cubicBezTo>
                      <a:pt x="57682" y="74629"/>
                      <a:pt x="55914" y="73799"/>
                      <a:pt x="54046" y="73799"/>
                    </a:cubicBezTo>
                    <a:cubicBezTo>
                      <a:pt x="54029" y="73799"/>
                      <a:pt x="54012" y="73799"/>
                      <a:pt x="53995" y="73799"/>
                    </a:cubicBezTo>
                    <a:lnTo>
                      <a:pt x="53995" y="73799"/>
                    </a:lnTo>
                    <a:cubicBezTo>
                      <a:pt x="55333" y="72344"/>
                      <a:pt x="57200" y="71540"/>
                      <a:pt x="59134" y="71540"/>
                    </a:cubicBezTo>
                    <a:close/>
                    <a:moveTo>
                      <a:pt x="112819" y="69493"/>
                    </a:moveTo>
                    <a:cubicBezTo>
                      <a:pt x="115994" y="69493"/>
                      <a:pt x="119169" y="71570"/>
                      <a:pt x="119209" y="75726"/>
                    </a:cubicBezTo>
                    <a:lnTo>
                      <a:pt x="119209" y="75726"/>
                    </a:lnTo>
                    <a:cubicBezTo>
                      <a:pt x="118734" y="75624"/>
                      <a:pt x="118255" y="75574"/>
                      <a:pt x="117781" y="75574"/>
                    </a:cubicBezTo>
                    <a:cubicBezTo>
                      <a:pt x="115920" y="75574"/>
                      <a:pt x="114120" y="76339"/>
                      <a:pt x="112821" y="77724"/>
                    </a:cubicBezTo>
                    <a:lnTo>
                      <a:pt x="112821" y="77733"/>
                    </a:lnTo>
                    <a:cubicBezTo>
                      <a:pt x="111539" y="76353"/>
                      <a:pt x="109747" y="75574"/>
                      <a:pt x="107865" y="75574"/>
                    </a:cubicBezTo>
                    <a:cubicBezTo>
                      <a:pt x="107382" y="75574"/>
                      <a:pt x="106898" y="75627"/>
                      <a:pt x="106423" y="75726"/>
                    </a:cubicBezTo>
                    <a:lnTo>
                      <a:pt x="106423" y="75726"/>
                    </a:lnTo>
                    <a:cubicBezTo>
                      <a:pt x="106463" y="71572"/>
                      <a:pt x="109641" y="69493"/>
                      <a:pt x="112819" y="69493"/>
                    </a:cubicBezTo>
                    <a:close/>
                    <a:moveTo>
                      <a:pt x="136134" y="69486"/>
                    </a:moveTo>
                    <a:cubicBezTo>
                      <a:pt x="139310" y="69486"/>
                      <a:pt x="142484" y="71565"/>
                      <a:pt x="142525" y="75726"/>
                    </a:cubicBezTo>
                    <a:lnTo>
                      <a:pt x="142525" y="75726"/>
                    </a:lnTo>
                    <a:cubicBezTo>
                      <a:pt x="142050" y="75624"/>
                      <a:pt x="141571" y="75574"/>
                      <a:pt x="141097" y="75574"/>
                    </a:cubicBezTo>
                    <a:cubicBezTo>
                      <a:pt x="139236" y="75574"/>
                      <a:pt x="137435" y="76341"/>
                      <a:pt x="136136" y="77733"/>
                    </a:cubicBezTo>
                    <a:cubicBezTo>
                      <a:pt x="134854" y="76353"/>
                      <a:pt x="133062" y="75574"/>
                      <a:pt x="131181" y="75574"/>
                    </a:cubicBezTo>
                    <a:cubicBezTo>
                      <a:pt x="130697" y="75574"/>
                      <a:pt x="130213" y="75627"/>
                      <a:pt x="129738" y="75726"/>
                    </a:cubicBezTo>
                    <a:lnTo>
                      <a:pt x="129738" y="75726"/>
                    </a:lnTo>
                    <a:cubicBezTo>
                      <a:pt x="129778" y="71567"/>
                      <a:pt x="132957" y="69486"/>
                      <a:pt x="136134" y="69486"/>
                    </a:cubicBezTo>
                    <a:close/>
                    <a:moveTo>
                      <a:pt x="42332" y="69690"/>
                    </a:moveTo>
                    <a:cubicBezTo>
                      <a:pt x="45507" y="69690"/>
                      <a:pt x="48681" y="71767"/>
                      <a:pt x="48726" y="75923"/>
                    </a:cubicBezTo>
                    <a:cubicBezTo>
                      <a:pt x="48251" y="75821"/>
                      <a:pt x="47772" y="75771"/>
                      <a:pt x="47298" y="75771"/>
                    </a:cubicBezTo>
                    <a:cubicBezTo>
                      <a:pt x="45434" y="75771"/>
                      <a:pt x="43630" y="76538"/>
                      <a:pt x="42337" y="77930"/>
                    </a:cubicBezTo>
                    <a:cubicBezTo>
                      <a:pt x="41056" y="76550"/>
                      <a:pt x="39264" y="75771"/>
                      <a:pt x="37382" y="75771"/>
                    </a:cubicBezTo>
                    <a:cubicBezTo>
                      <a:pt x="36898" y="75771"/>
                      <a:pt x="36415" y="75825"/>
                      <a:pt x="35940" y="75923"/>
                    </a:cubicBezTo>
                    <a:cubicBezTo>
                      <a:pt x="35980" y="71769"/>
                      <a:pt x="39156" y="69690"/>
                      <a:pt x="42332" y="69690"/>
                    </a:cubicBezTo>
                    <a:close/>
                    <a:moveTo>
                      <a:pt x="65648" y="69687"/>
                    </a:moveTo>
                    <a:cubicBezTo>
                      <a:pt x="68825" y="69687"/>
                      <a:pt x="72001" y="71766"/>
                      <a:pt x="72041" y="75923"/>
                    </a:cubicBezTo>
                    <a:cubicBezTo>
                      <a:pt x="71566" y="75821"/>
                      <a:pt x="71088" y="75771"/>
                      <a:pt x="70613" y="75771"/>
                    </a:cubicBezTo>
                    <a:cubicBezTo>
                      <a:pt x="68750" y="75771"/>
                      <a:pt x="66945" y="76538"/>
                      <a:pt x="65653" y="77930"/>
                    </a:cubicBezTo>
                    <a:cubicBezTo>
                      <a:pt x="64371" y="76550"/>
                      <a:pt x="62579" y="75771"/>
                      <a:pt x="60697" y="75771"/>
                    </a:cubicBezTo>
                    <a:cubicBezTo>
                      <a:pt x="60214" y="75771"/>
                      <a:pt x="59730" y="75825"/>
                      <a:pt x="59255" y="75923"/>
                    </a:cubicBezTo>
                    <a:cubicBezTo>
                      <a:pt x="59295" y="71766"/>
                      <a:pt x="62472" y="69687"/>
                      <a:pt x="65648" y="69687"/>
                    </a:cubicBezTo>
                    <a:close/>
                    <a:moveTo>
                      <a:pt x="82884" y="1"/>
                    </a:moveTo>
                    <a:cubicBezTo>
                      <a:pt x="82642" y="700"/>
                      <a:pt x="82534" y="1435"/>
                      <a:pt x="82579" y="2178"/>
                    </a:cubicBezTo>
                    <a:cubicBezTo>
                      <a:pt x="81329" y="875"/>
                      <a:pt x="79570" y="37"/>
                      <a:pt x="77701" y="37"/>
                    </a:cubicBezTo>
                    <a:cubicBezTo>
                      <a:pt x="77681" y="37"/>
                      <a:pt x="77661" y="37"/>
                      <a:pt x="77642" y="37"/>
                    </a:cubicBezTo>
                    <a:cubicBezTo>
                      <a:pt x="77622" y="37"/>
                      <a:pt x="77602" y="37"/>
                      <a:pt x="77582" y="37"/>
                    </a:cubicBezTo>
                    <a:cubicBezTo>
                      <a:pt x="73834" y="37"/>
                      <a:pt x="70494" y="3399"/>
                      <a:pt x="70948" y="7160"/>
                    </a:cubicBezTo>
                    <a:cubicBezTo>
                      <a:pt x="71458" y="7047"/>
                      <a:pt x="71971" y="6991"/>
                      <a:pt x="72481" y="6991"/>
                    </a:cubicBezTo>
                    <a:cubicBezTo>
                      <a:pt x="74418" y="6991"/>
                      <a:pt x="76294" y="7794"/>
                      <a:pt x="77642" y="9248"/>
                    </a:cubicBezTo>
                    <a:cubicBezTo>
                      <a:pt x="77624" y="9248"/>
                      <a:pt x="77606" y="9248"/>
                      <a:pt x="77587" y="9248"/>
                    </a:cubicBezTo>
                    <a:cubicBezTo>
                      <a:pt x="75529" y="9248"/>
                      <a:pt x="73607" y="10256"/>
                      <a:pt x="72355" y="11784"/>
                    </a:cubicBezTo>
                    <a:cubicBezTo>
                      <a:pt x="72756" y="8058"/>
                      <a:pt x="69443" y="4741"/>
                      <a:pt x="65721" y="4741"/>
                    </a:cubicBezTo>
                    <a:cubicBezTo>
                      <a:pt x="65701" y="4741"/>
                      <a:pt x="65682" y="4741"/>
                      <a:pt x="65662" y="4741"/>
                    </a:cubicBezTo>
                    <a:cubicBezTo>
                      <a:pt x="65642" y="4741"/>
                      <a:pt x="65622" y="4741"/>
                      <a:pt x="65602" y="4741"/>
                    </a:cubicBezTo>
                    <a:cubicBezTo>
                      <a:pt x="63733" y="4741"/>
                      <a:pt x="61966" y="5570"/>
                      <a:pt x="60724" y="6874"/>
                    </a:cubicBezTo>
                    <a:cubicBezTo>
                      <a:pt x="60760" y="6139"/>
                      <a:pt x="60662" y="5395"/>
                      <a:pt x="60420" y="4696"/>
                    </a:cubicBezTo>
                    <a:lnTo>
                      <a:pt x="60043" y="4696"/>
                    </a:lnTo>
                    <a:cubicBezTo>
                      <a:pt x="60276" y="5395"/>
                      <a:pt x="60393" y="6130"/>
                      <a:pt x="60393" y="6865"/>
                    </a:cubicBezTo>
                    <a:cubicBezTo>
                      <a:pt x="59920" y="6763"/>
                      <a:pt x="59442" y="6713"/>
                      <a:pt x="58969" y="6713"/>
                    </a:cubicBezTo>
                    <a:cubicBezTo>
                      <a:pt x="57110" y="6713"/>
                      <a:pt x="55305" y="7479"/>
                      <a:pt x="54013" y="8872"/>
                    </a:cubicBezTo>
                    <a:cubicBezTo>
                      <a:pt x="52732" y="7492"/>
                      <a:pt x="50939" y="6712"/>
                      <a:pt x="49058" y="6712"/>
                    </a:cubicBezTo>
                    <a:cubicBezTo>
                      <a:pt x="48574" y="6712"/>
                      <a:pt x="48090" y="6766"/>
                      <a:pt x="47615" y="6865"/>
                    </a:cubicBezTo>
                    <a:cubicBezTo>
                      <a:pt x="47615" y="6130"/>
                      <a:pt x="47732" y="5395"/>
                      <a:pt x="47965" y="4696"/>
                    </a:cubicBezTo>
                    <a:lnTo>
                      <a:pt x="47588" y="4696"/>
                    </a:lnTo>
                    <a:cubicBezTo>
                      <a:pt x="47346" y="5395"/>
                      <a:pt x="47248" y="6139"/>
                      <a:pt x="47284" y="6874"/>
                    </a:cubicBezTo>
                    <a:cubicBezTo>
                      <a:pt x="46042" y="5570"/>
                      <a:pt x="44275" y="4741"/>
                      <a:pt x="42406" y="4741"/>
                    </a:cubicBezTo>
                    <a:cubicBezTo>
                      <a:pt x="42386" y="4741"/>
                      <a:pt x="42366" y="4741"/>
                      <a:pt x="42346" y="4741"/>
                    </a:cubicBezTo>
                    <a:cubicBezTo>
                      <a:pt x="42319" y="4741"/>
                      <a:pt x="42291" y="4740"/>
                      <a:pt x="42263" y="4740"/>
                    </a:cubicBezTo>
                    <a:cubicBezTo>
                      <a:pt x="40287" y="4740"/>
                      <a:pt x="38431" y="5684"/>
                      <a:pt x="37185" y="7125"/>
                    </a:cubicBezTo>
                    <a:cubicBezTo>
                      <a:pt x="37479" y="3462"/>
                      <a:pt x="34202" y="234"/>
                      <a:pt x="30534" y="234"/>
                    </a:cubicBezTo>
                    <a:cubicBezTo>
                      <a:pt x="30514" y="234"/>
                      <a:pt x="30494" y="234"/>
                      <a:pt x="30474" y="234"/>
                    </a:cubicBezTo>
                    <a:cubicBezTo>
                      <a:pt x="30454" y="234"/>
                      <a:pt x="30434" y="234"/>
                      <a:pt x="30415" y="234"/>
                    </a:cubicBezTo>
                    <a:cubicBezTo>
                      <a:pt x="28546" y="234"/>
                      <a:pt x="26787" y="1072"/>
                      <a:pt x="25536" y="2375"/>
                    </a:cubicBezTo>
                    <a:cubicBezTo>
                      <a:pt x="25581" y="1641"/>
                      <a:pt x="25474" y="897"/>
                      <a:pt x="25232" y="198"/>
                    </a:cubicBezTo>
                    <a:lnTo>
                      <a:pt x="24855" y="198"/>
                    </a:lnTo>
                    <a:cubicBezTo>
                      <a:pt x="25088" y="897"/>
                      <a:pt x="25214" y="1632"/>
                      <a:pt x="25214" y="2367"/>
                    </a:cubicBezTo>
                    <a:cubicBezTo>
                      <a:pt x="24739" y="2265"/>
                      <a:pt x="24260" y="2215"/>
                      <a:pt x="23785" y="2215"/>
                    </a:cubicBezTo>
                    <a:cubicBezTo>
                      <a:pt x="21922" y="2215"/>
                      <a:pt x="20117" y="2981"/>
                      <a:pt x="18825" y="4374"/>
                    </a:cubicBezTo>
                    <a:cubicBezTo>
                      <a:pt x="17544" y="2994"/>
                      <a:pt x="15752" y="2214"/>
                      <a:pt x="13870" y="2214"/>
                    </a:cubicBezTo>
                    <a:cubicBezTo>
                      <a:pt x="13386" y="2214"/>
                      <a:pt x="12902" y="2268"/>
                      <a:pt x="12427" y="2367"/>
                    </a:cubicBezTo>
                    <a:cubicBezTo>
                      <a:pt x="12427" y="1632"/>
                      <a:pt x="12544" y="897"/>
                      <a:pt x="12777" y="198"/>
                    </a:cubicBezTo>
                    <a:lnTo>
                      <a:pt x="12382" y="198"/>
                    </a:lnTo>
                    <a:cubicBezTo>
                      <a:pt x="12141" y="897"/>
                      <a:pt x="12042" y="1641"/>
                      <a:pt x="12078" y="2375"/>
                    </a:cubicBezTo>
                    <a:cubicBezTo>
                      <a:pt x="10836" y="1072"/>
                      <a:pt x="9069" y="234"/>
                      <a:pt x="7200" y="234"/>
                    </a:cubicBezTo>
                    <a:cubicBezTo>
                      <a:pt x="7180" y="234"/>
                      <a:pt x="7160" y="234"/>
                      <a:pt x="7141" y="234"/>
                    </a:cubicBezTo>
                    <a:cubicBezTo>
                      <a:pt x="7126" y="234"/>
                      <a:pt x="7111" y="234"/>
                      <a:pt x="7096" y="234"/>
                    </a:cubicBezTo>
                    <a:cubicBezTo>
                      <a:pt x="3342" y="234"/>
                      <a:pt x="1" y="3600"/>
                      <a:pt x="456" y="7358"/>
                    </a:cubicBezTo>
                    <a:cubicBezTo>
                      <a:pt x="960" y="7247"/>
                      <a:pt x="1468" y="7193"/>
                      <a:pt x="1971" y="7193"/>
                    </a:cubicBezTo>
                    <a:cubicBezTo>
                      <a:pt x="3914" y="7193"/>
                      <a:pt x="5798" y="7997"/>
                      <a:pt x="7150" y="9463"/>
                    </a:cubicBezTo>
                    <a:cubicBezTo>
                      <a:pt x="7130" y="9463"/>
                      <a:pt x="7110" y="9463"/>
                      <a:pt x="7090" y="9463"/>
                    </a:cubicBezTo>
                    <a:cubicBezTo>
                      <a:pt x="3342" y="9463"/>
                      <a:pt x="1" y="12825"/>
                      <a:pt x="456" y="16587"/>
                    </a:cubicBezTo>
                    <a:cubicBezTo>
                      <a:pt x="966" y="16472"/>
                      <a:pt x="1482" y="16416"/>
                      <a:pt x="1993" y="16416"/>
                    </a:cubicBezTo>
                    <a:cubicBezTo>
                      <a:pt x="3922" y="16416"/>
                      <a:pt x="5795" y="17213"/>
                      <a:pt x="7141" y="18666"/>
                    </a:cubicBezTo>
                    <a:cubicBezTo>
                      <a:pt x="7121" y="18665"/>
                      <a:pt x="7101" y="18665"/>
                      <a:pt x="7081" y="18665"/>
                    </a:cubicBezTo>
                    <a:cubicBezTo>
                      <a:pt x="3333" y="18665"/>
                      <a:pt x="1" y="22028"/>
                      <a:pt x="456" y="25789"/>
                    </a:cubicBezTo>
                    <a:cubicBezTo>
                      <a:pt x="968" y="25675"/>
                      <a:pt x="1485" y="25619"/>
                      <a:pt x="1997" y="25619"/>
                    </a:cubicBezTo>
                    <a:cubicBezTo>
                      <a:pt x="3931" y="25619"/>
                      <a:pt x="5804" y="26416"/>
                      <a:pt x="7150" y="27868"/>
                    </a:cubicBezTo>
                    <a:cubicBezTo>
                      <a:pt x="8485" y="26423"/>
                      <a:pt x="10355" y="25626"/>
                      <a:pt x="12288" y="25626"/>
                    </a:cubicBezTo>
                    <a:cubicBezTo>
                      <a:pt x="12715" y="25626"/>
                      <a:pt x="13146" y="25665"/>
                      <a:pt x="13574" y="25744"/>
                    </a:cubicBezTo>
                    <a:cubicBezTo>
                      <a:pt x="12580" y="26927"/>
                      <a:pt x="11997" y="28424"/>
                      <a:pt x="12087" y="30019"/>
                    </a:cubicBezTo>
                    <a:cubicBezTo>
                      <a:pt x="10837" y="28715"/>
                      <a:pt x="9069" y="27877"/>
                      <a:pt x="7208" y="27877"/>
                    </a:cubicBezTo>
                    <a:cubicBezTo>
                      <a:pt x="7189" y="27877"/>
                      <a:pt x="7169" y="27877"/>
                      <a:pt x="7150" y="27877"/>
                    </a:cubicBezTo>
                    <a:cubicBezTo>
                      <a:pt x="7130" y="27877"/>
                      <a:pt x="7110" y="27877"/>
                      <a:pt x="7090" y="27877"/>
                    </a:cubicBezTo>
                    <a:cubicBezTo>
                      <a:pt x="3342" y="27877"/>
                      <a:pt x="1" y="31239"/>
                      <a:pt x="456" y="35001"/>
                    </a:cubicBezTo>
                    <a:cubicBezTo>
                      <a:pt x="963" y="34888"/>
                      <a:pt x="1475" y="34832"/>
                      <a:pt x="1984" y="34832"/>
                    </a:cubicBezTo>
                    <a:cubicBezTo>
                      <a:pt x="3893" y="34832"/>
                      <a:pt x="5751" y="35611"/>
                      <a:pt x="7096" y="37026"/>
                    </a:cubicBezTo>
                    <a:cubicBezTo>
                      <a:pt x="3341" y="37026"/>
                      <a:pt x="8" y="40386"/>
                      <a:pt x="456" y="44149"/>
                    </a:cubicBezTo>
                    <a:cubicBezTo>
                      <a:pt x="965" y="44035"/>
                      <a:pt x="1479" y="43980"/>
                      <a:pt x="1989" y="43980"/>
                    </a:cubicBezTo>
                    <a:cubicBezTo>
                      <a:pt x="3926" y="43980"/>
                      <a:pt x="5802" y="44783"/>
                      <a:pt x="7150" y="46237"/>
                    </a:cubicBezTo>
                    <a:cubicBezTo>
                      <a:pt x="7130" y="46237"/>
                      <a:pt x="7110" y="46237"/>
                      <a:pt x="7090" y="46237"/>
                    </a:cubicBezTo>
                    <a:cubicBezTo>
                      <a:pt x="3342" y="46237"/>
                      <a:pt x="1" y="49608"/>
                      <a:pt x="456" y="53361"/>
                    </a:cubicBezTo>
                    <a:cubicBezTo>
                      <a:pt x="961" y="53249"/>
                      <a:pt x="1471" y="53195"/>
                      <a:pt x="1978" y="53195"/>
                    </a:cubicBezTo>
                    <a:cubicBezTo>
                      <a:pt x="3912" y="53195"/>
                      <a:pt x="5791" y="53991"/>
                      <a:pt x="7141" y="55439"/>
                    </a:cubicBezTo>
                    <a:cubicBezTo>
                      <a:pt x="7121" y="55439"/>
                      <a:pt x="7101" y="55439"/>
                      <a:pt x="7081" y="55439"/>
                    </a:cubicBezTo>
                    <a:cubicBezTo>
                      <a:pt x="3333" y="55439"/>
                      <a:pt x="1" y="58811"/>
                      <a:pt x="456" y="62563"/>
                    </a:cubicBezTo>
                    <a:cubicBezTo>
                      <a:pt x="965" y="62449"/>
                      <a:pt x="1479" y="62394"/>
                      <a:pt x="1989" y="62394"/>
                    </a:cubicBezTo>
                    <a:cubicBezTo>
                      <a:pt x="3926" y="62394"/>
                      <a:pt x="5802" y="63197"/>
                      <a:pt x="7150" y="64651"/>
                    </a:cubicBezTo>
                    <a:cubicBezTo>
                      <a:pt x="7130" y="64651"/>
                      <a:pt x="7110" y="64651"/>
                      <a:pt x="7090" y="64651"/>
                    </a:cubicBezTo>
                    <a:cubicBezTo>
                      <a:pt x="3342" y="64651"/>
                      <a:pt x="1" y="68022"/>
                      <a:pt x="456" y="71774"/>
                    </a:cubicBezTo>
                    <a:cubicBezTo>
                      <a:pt x="965" y="71661"/>
                      <a:pt x="1479" y="71605"/>
                      <a:pt x="1989" y="71605"/>
                    </a:cubicBezTo>
                    <a:cubicBezTo>
                      <a:pt x="3926" y="71605"/>
                      <a:pt x="5802" y="72408"/>
                      <a:pt x="7150" y="73862"/>
                    </a:cubicBezTo>
                    <a:cubicBezTo>
                      <a:pt x="8483" y="72419"/>
                      <a:pt x="10349" y="71617"/>
                      <a:pt x="12278" y="71617"/>
                    </a:cubicBezTo>
                    <a:cubicBezTo>
                      <a:pt x="12709" y="71617"/>
                      <a:pt x="13143" y="71657"/>
                      <a:pt x="13574" y="71739"/>
                    </a:cubicBezTo>
                    <a:cubicBezTo>
                      <a:pt x="13037" y="72366"/>
                      <a:pt x="12624" y="73101"/>
                      <a:pt x="12365" y="73880"/>
                    </a:cubicBezTo>
                    <a:lnTo>
                      <a:pt x="12741" y="73880"/>
                    </a:lnTo>
                    <a:cubicBezTo>
                      <a:pt x="13637" y="71137"/>
                      <a:pt x="16222" y="69764"/>
                      <a:pt x="18806" y="69764"/>
                    </a:cubicBezTo>
                    <a:cubicBezTo>
                      <a:pt x="21388" y="69764"/>
                      <a:pt x="23969" y="71135"/>
                      <a:pt x="24864" y="73880"/>
                    </a:cubicBezTo>
                    <a:lnTo>
                      <a:pt x="25241" y="73880"/>
                    </a:lnTo>
                    <a:cubicBezTo>
                      <a:pt x="24981" y="73101"/>
                      <a:pt x="24569" y="72366"/>
                      <a:pt x="24031" y="71739"/>
                    </a:cubicBezTo>
                    <a:cubicBezTo>
                      <a:pt x="24463" y="71657"/>
                      <a:pt x="24897" y="71617"/>
                      <a:pt x="25327" y="71617"/>
                    </a:cubicBezTo>
                    <a:cubicBezTo>
                      <a:pt x="27257" y="71617"/>
                      <a:pt x="29124" y="72419"/>
                      <a:pt x="30465" y="73862"/>
                    </a:cubicBezTo>
                    <a:cubicBezTo>
                      <a:pt x="31802" y="72410"/>
                      <a:pt x="33677" y="71609"/>
                      <a:pt x="35611" y="71609"/>
                    </a:cubicBezTo>
                    <a:cubicBezTo>
                      <a:pt x="36087" y="71609"/>
                      <a:pt x="36566" y="71657"/>
                      <a:pt x="37042" y="71757"/>
                    </a:cubicBezTo>
                    <a:cubicBezTo>
                      <a:pt x="36011" y="73020"/>
                      <a:pt x="35438" y="74633"/>
                      <a:pt x="35644" y="76335"/>
                    </a:cubicBezTo>
                    <a:cubicBezTo>
                      <a:pt x="36153" y="76222"/>
                      <a:pt x="36667" y="76166"/>
                      <a:pt x="37176" y="76166"/>
                    </a:cubicBezTo>
                    <a:cubicBezTo>
                      <a:pt x="39113" y="76166"/>
                      <a:pt x="40989" y="76969"/>
                      <a:pt x="42337" y="78423"/>
                    </a:cubicBezTo>
                    <a:cubicBezTo>
                      <a:pt x="43675" y="76976"/>
                      <a:pt x="45548" y="76173"/>
                      <a:pt x="47484" y="76173"/>
                    </a:cubicBezTo>
                    <a:cubicBezTo>
                      <a:pt x="47908" y="76173"/>
                      <a:pt x="48336" y="76212"/>
                      <a:pt x="48762" y="76291"/>
                    </a:cubicBezTo>
                    <a:cubicBezTo>
                      <a:pt x="48224" y="76927"/>
                      <a:pt x="47812" y="77653"/>
                      <a:pt x="47552" y="78441"/>
                    </a:cubicBezTo>
                    <a:lnTo>
                      <a:pt x="47929" y="78441"/>
                    </a:lnTo>
                    <a:cubicBezTo>
                      <a:pt x="48825" y="75698"/>
                      <a:pt x="51410" y="74325"/>
                      <a:pt x="53994" y="74325"/>
                    </a:cubicBezTo>
                    <a:cubicBezTo>
                      <a:pt x="56575" y="74325"/>
                      <a:pt x="59157" y="75696"/>
                      <a:pt x="60052" y="78441"/>
                    </a:cubicBezTo>
                    <a:lnTo>
                      <a:pt x="60438" y="78441"/>
                    </a:lnTo>
                    <a:cubicBezTo>
                      <a:pt x="60169" y="77653"/>
                      <a:pt x="59766" y="76927"/>
                      <a:pt x="59228" y="76291"/>
                    </a:cubicBezTo>
                    <a:cubicBezTo>
                      <a:pt x="59654" y="76212"/>
                      <a:pt x="60082" y="76173"/>
                      <a:pt x="60506" y="76173"/>
                    </a:cubicBezTo>
                    <a:cubicBezTo>
                      <a:pt x="62442" y="76173"/>
                      <a:pt x="64317" y="76976"/>
                      <a:pt x="65662" y="78423"/>
                    </a:cubicBezTo>
                    <a:cubicBezTo>
                      <a:pt x="67002" y="76969"/>
                      <a:pt x="68877" y="76166"/>
                      <a:pt x="70814" y="76166"/>
                    </a:cubicBezTo>
                    <a:cubicBezTo>
                      <a:pt x="71323" y="76166"/>
                      <a:pt x="71837" y="76222"/>
                      <a:pt x="72346" y="76335"/>
                    </a:cubicBezTo>
                    <a:cubicBezTo>
                      <a:pt x="72801" y="72574"/>
                      <a:pt x="69460" y="69211"/>
                      <a:pt x="65712" y="69211"/>
                    </a:cubicBezTo>
                    <a:cubicBezTo>
                      <a:pt x="65692" y="69211"/>
                      <a:pt x="65672" y="69212"/>
                      <a:pt x="65653" y="69212"/>
                    </a:cubicBezTo>
                    <a:cubicBezTo>
                      <a:pt x="65633" y="69212"/>
                      <a:pt x="65613" y="69211"/>
                      <a:pt x="65593" y="69211"/>
                    </a:cubicBezTo>
                    <a:cubicBezTo>
                      <a:pt x="63725" y="69211"/>
                      <a:pt x="61966" y="70050"/>
                      <a:pt x="60715" y="71353"/>
                    </a:cubicBezTo>
                    <a:cubicBezTo>
                      <a:pt x="60805" y="69758"/>
                      <a:pt x="60223" y="68262"/>
                      <a:pt x="59228" y="67079"/>
                    </a:cubicBezTo>
                    <a:cubicBezTo>
                      <a:pt x="59656" y="67000"/>
                      <a:pt x="60087" y="66961"/>
                      <a:pt x="60514" y="66961"/>
                    </a:cubicBezTo>
                    <a:cubicBezTo>
                      <a:pt x="62447" y="66961"/>
                      <a:pt x="64319" y="67757"/>
                      <a:pt x="65662" y="69203"/>
                    </a:cubicBezTo>
                    <a:cubicBezTo>
                      <a:pt x="66995" y="67754"/>
                      <a:pt x="68869" y="66954"/>
                      <a:pt x="70804" y="66954"/>
                    </a:cubicBezTo>
                    <a:cubicBezTo>
                      <a:pt x="71287" y="66954"/>
                      <a:pt x="71773" y="67004"/>
                      <a:pt x="72256" y="67106"/>
                    </a:cubicBezTo>
                    <a:cubicBezTo>
                      <a:pt x="71280" y="68352"/>
                      <a:pt x="70751" y="69920"/>
                      <a:pt x="70948" y="71568"/>
                    </a:cubicBezTo>
                    <a:cubicBezTo>
                      <a:pt x="71456" y="71455"/>
                      <a:pt x="71968" y="71399"/>
                      <a:pt x="72477" y="71399"/>
                    </a:cubicBezTo>
                    <a:cubicBezTo>
                      <a:pt x="74412" y="71399"/>
                      <a:pt x="76294" y="72202"/>
                      <a:pt x="77642" y="73656"/>
                    </a:cubicBezTo>
                    <a:cubicBezTo>
                      <a:pt x="78975" y="72213"/>
                      <a:pt x="80841" y="71411"/>
                      <a:pt x="82765" y="71411"/>
                    </a:cubicBezTo>
                    <a:cubicBezTo>
                      <a:pt x="83195" y="71411"/>
                      <a:pt x="83627" y="71451"/>
                      <a:pt x="84057" y="71533"/>
                    </a:cubicBezTo>
                    <a:cubicBezTo>
                      <a:pt x="83529" y="72160"/>
                      <a:pt x="83117" y="72895"/>
                      <a:pt x="82857" y="73674"/>
                    </a:cubicBezTo>
                    <a:lnTo>
                      <a:pt x="83233" y="73674"/>
                    </a:lnTo>
                    <a:cubicBezTo>
                      <a:pt x="84129" y="70931"/>
                      <a:pt x="86712" y="69558"/>
                      <a:pt x="89295" y="69558"/>
                    </a:cubicBezTo>
                    <a:cubicBezTo>
                      <a:pt x="91875" y="69558"/>
                      <a:pt x="94456" y="70929"/>
                      <a:pt x="95357" y="73674"/>
                    </a:cubicBezTo>
                    <a:lnTo>
                      <a:pt x="95733" y="73674"/>
                    </a:lnTo>
                    <a:cubicBezTo>
                      <a:pt x="95464" y="72895"/>
                      <a:pt x="95061" y="72160"/>
                      <a:pt x="94523" y="71533"/>
                    </a:cubicBezTo>
                    <a:cubicBezTo>
                      <a:pt x="94955" y="71451"/>
                      <a:pt x="95389" y="71411"/>
                      <a:pt x="95820" y="71411"/>
                    </a:cubicBezTo>
                    <a:cubicBezTo>
                      <a:pt x="97749" y="71411"/>
                      <a:pt x="99616" y="72213"/>
                      <a:pt x="100957" y="73656"/>
                    </a:cubicBezTo>
                    <a:cubicBezTo>
                      <a:pt x="102295" y="72203"/>
                      <a:pt x="104169" y="71403"/>
                      <a:pt x="106103" y="71403"/>
                    </a:cubicBezTo>
                    <a:cubicBezTo>
                      <a:pt x="106579" y="71403"/>
                      <a:pt x="107058" y="71451"/>
                      <a:pt x="107534" y="71550"/>
                    </a:cubicBezTo>
                    <a:cubicBezTo>
                      <a:pt x="106495" y="72814"/>
                      <a:pt x="105930" y="74427"/>
                      <a:pt x="106136" y="76129"/>
                    </a:cubicBezTo>
                    <a:cubicBezTo>
                      <a:pt x="106644" y="76015"/>
                      <a:pt x="107156" y="75960"/>
                      <a:pt x="107665" y="75960"/>
                    </a:cubicBezTo>
                    <a:cubicBezTo>
                      <a:pt x="109600" y="75960"/>
                      <a:pt x="111480" y="76763"/>
                      <a:pt x="112821" y="78217"/>
                    </a:cubicBezTo>
                    <a:cubicBezTo>
                      <a:pt x="114165" y="76770"/>
                      <a:pt x="116034" y="75967"/>
                      <a:pt x="117968" y="75967"/>
                    </a:cubicBezTo>
                    <a:cubicBezTo>
                      <a:pt x="118392" y="75967"/>
                      <a:pt x="118820" y="76005"/>
                      <a:pt x="119245" y="76084"/>
                    </a:cubicBezTo>
                    <a:cubicBezTo>
                      <a:pt x="118717" y="76721"/>
                      <a:pt x="118304" y="77446"/>
                      <a:pt x="118045" y="78235"/>
                    </a:cubicBezTo>
                    <a:lnTo>
                      <a:pt x="118421" y="78235"/>
                    </a:lnTo>
                    <a:cubicBezTo>
                      <a:pt x="119317" y="75492"/>
                      <a:pt x="121900" y="74119"/>
                      <a:pt x="124482" y="74119"/>
                    </a:cubicBezTo>
                    <a:cubicBezTo>
                      <a:pt x="127063" y="74119"/>
                      <a:pt x="129644" y="75490"/>
                      <a:pt x="130544" y="78235"/>
                    </a:cubicBezTo>
                    <a:lnTo>
                      <a:pt x="130921" y="78235"/>
                    </a:lnTo>
                    <a:cubicBezTo>
                      <a:pt x="130652" y="77446"/>
                      <a:pt x="130249" y="76721"/>
                      <a:pt x="129711" y="76084"/>
                    </a:cubicBezTo>
                    <a:cubicBezTo>
                      <a:pt x="130137" y="76005"/>
                      <a:pt x="130565" y="75967"/>
                      <a:pt x="130990" y="75967"/>
                    </a:cubicBezTo>
                    <a:cubicBezTo>
                      <a:pt x="132925" y="75967"/>
                      <a:pt x="134800" y="76770"/>
                      <a:pt x="136145" y="78217"/>
                    </a:cubicBezTo>
                    <a:cubicBezTo>
                      <a:pt x="137486" y="76763"/>
                      <a:pt x="139360" y="75960"/>
                      <a:pt x="141297" y="75960"/>
                    </a:cubicBezTo>
                    <a:cubicBezTo>
                      <a:pt x="141806" y="75960"/>
                      <a:pt x="142320" y="76015"/>
                      <a:pt x="142829" y="76129"/>
                    </a:cubicBezTo>
                    <a:cubicBezTo>
                      <a:pt x="143284" y="72368"/>
                      <a:pt x="139944" y="69005"/>
                      <a:pt x="136195" y="69005"/>
                    </a:cubicBezTo>
                    <a:cubicBezTo>
                      <a:pt x="136175" y="69005"/>
                      <a:pt x="136156" y="69005"/>
                      <a:pt x="136136" y="69006"/>
                    </a:cubicBezTo>
                    <a:cubicBezTo>
                      <a:pt x="136116" y="69005"/>
                      <a:pt x="136096" y="69005"/>
                      <a:pt x="136077" y="69005"/>
                    </a:cubicBezTo>
                    <a:cubicBezTo>
                      <a:pt x="134208" y="69005"/>
                      <a:pt x="132449" y="69844"/>
                      <a:pt x="131199" y="71147"/>
                    </a:cubicBezTo>
                    <a:cubicBezTo>
                      <a:pt x="131288" y="69552"/>
                      <a:pt x="130706" y="68056"/>
                      <a:pt x="129711" y="66873"/>
                    </a:cubicBezTo>
                    <a:cubicBezTo>
                      <a:pt x="130140" y="66794"/>
                      <a:pt x="130570" y="66755"/>
                      <a:pt x="130997" y="66755"/>
                    </a:cubicBezTo>
                    <a:cubicBezTo>
                      <a:pt x="132930" y="66755"/>
                      <a:pt x="134802" y="67551"/>
                      <a:pt x="136145" y="68997"/>
                    </a:cubicBezTo>
                    <a:cubicBezTo>
                      <a:pt x="137487" y="67540"/>
                      <a:pt x="139365" y="66743"/>
                      <a:pt x="141304" y="66743"/>
                    </a:cubicBezTo>
                    <a:cubicBezTo>
                      <a:pt x="141811" y="66743"/>
                      <a:pt x="142322" y="66798"/>
                      <a:pt x="142829" y="66909"/>
                    </a:cubicBezTo>
                    <a:cubicBezTo>
                      <a:pt x="143276" y="63151"/>
                      <a:pt x="139944" y="59785"/>
                      <a:pt x="136198" y="59785"/>
                    </a:cubicBezTo>
                    <a:cubicBezTo>
                      <a:pt x="136183" y="59785"/>
                      <a:pt x="136169" y="59785"/>
                      <a:pt x="136154" y="59785"/>
                    </a:cubicBezTo>
                    <a:cubicBezTo>
                      <a:pt x="137492" y="58340"/>
                      <a:pt x="139363" y="57545"/>
                      <a:pt x="141292" y="57545"/>
                    </a:cubicBezTo>
                    <a:cubicBezTo>
                      <a:pt x="141803" y="57545"/>
                      <a:pt x="142319" y="57601"/>
                      <a:pt x="142829" y="57715"/>
                    </a:cubicBezTo>
                    <a:cubicBezTo>
                      <a:pt x="143284" y="53954"/>
                      <a:pt x="139944" y="50592"/>
                      <a:pt x="136195" y="50592"/>
                    </a:cubicBezTo>
                    <a:cubicBezTo>
                      <a:pt x="136175" y="50592"/>
                      <a:pt x="136156" y="50592"/>
                      <a:pt x="136136" y="50592"/>
                    </a:cubicBezTo>
                    <a:cubicBezTo>
                      <a:pt x="136116" y="50592"/>
                      <a:pt x="136096" y="50592"/>
                      <a:pt x="136077" y="50592"/>
                    </a:cubicBezTo>
                    <a:cubicBezTo>
                      <a:pt x="134208" y="50592"/>
                      <a:pt x="132449" y="51430"/>
                      <a:pt x="131199" y="52733"/>
                    </a:cubicBezTo>
                    <a:cubicBezTo>
                      <a:pt x="131288" y="51138"/>
                      <a:pt x="130706" y="49642"/>
                      <a:pt x="129711" y="48459"/>
                    </a:cubicBezTo>
                    <a:cubicBezTo>
                      <a:pt x="130140" y="48380"/>
                      <a:pt x="130570" y="48341"/>
                      <a:pt x="130997" y="48341"/>
                    </a:cubicBezTo>
                    <a:cubicBezTo>
                      <a:pt x="132927" y="48341"/>
                      <a:pt x="134793" y="49137"/>
                      <a:pt x="136136" y="50583"/>
                    </a:cubicBezTo>
                    <a:cubicBezTo>
                      <a:pt x="137484" y="49129"/>
                      <a:pt x="139360" y="48326"/>
                      <a:pt x="141292" y="48326"/>
                    </a:cubicBezTo>
                    <a:cubicBezTo>
                      <a:pt x="141801" y="48326"/>
                      <a:pt x="142313" y="48381"/>
                      <a:pt x="142820" y="48495"/>
                    </a:cubicBezTo>
                    <a:cubicBezTo>
                      <a:pt x="143275" y="44743"/>
                      <a:pt x="139943" y="41371"/>
                      <a:pt x="136195" y="41371"/>
                    </a:cubicBezTo>
                    <a:cubicBezTo>
                      <a:pt x="136175" y="41371"/>
                      <a:pt x="136156" y="41371"/>
                      <a:pt x="136136" y="41372"/>
                    </a:cubicBezTo>
                    <a:cubicBezTo>
                      <a:pt x="137482" y="39919"/>
                      <a:pt x="139354" y="39122"/>
                      <a:pt x="141284" y="39122"/>
                    </a:cubicBezTo>
                    <a:cubicBezTo>
                      <a:pt x="141795" y="39122"/>
                      <a:pt x="142310" y="39178"/>
                      <a:pt x="142820" y="39293"/>
                    </a:cubicBezTo>
                    <a:cubicBezTo>
                      <a:pt x="143274" y="35536"/>
                      <a:pt x="139943" y="32169"/>
                      <a:pt x="136210" y="32169"/>
                    </a:cubicBezTo>
                    <a:cubicBezTo>
                      <a:pt x="136185" y="32169"/>
                      <a:pt x="136160" y="32169"/>
                      <a:pt x="136136" y="32169"/>
                    </a:cubicBezTo>
                    <a:cubicBezTo>
                      <a:pt x="136116" y="32169"/>
                      <a:pt x="136096" y="32169"/>
                      <a:pt x="136076" y="32169"/>
                    </a:cubicBezTo>
                    <a:cubicBezTo>
                      <a:pt x="134207" y="32169"/>
                      <a:pt x="132440" y="32998"/>
                      <a:pt x="131199" y="34302"/>
                    </a:cubicBezTo>
                    <a:cubicBezTo>
                      <a:pt x="131279" y="32716"/>
                      <a:pt x="130697" y="31210"/>
                      <a:pt x="129702" y="30028"/>
                    </a:cubicBezTo>
                    <a:cubicBezTo>
                      <a:pt x="130130" y="29949"/>
                      <a:pt x="130559" y="29910"/>
                      <a:pt x="130985" y="29910"/>
                    </a:cubicBezTo>
                    <a:cubicBezTo>
                      <a:pt x="132925" y="29910"/>
                      <a:pt x="134799" y="30713"/>
                      <a:pt x="136136" y="32160"/>
                    </a:cubicBezTo>
                    <a:cubicBezTo>
                      <a:pt x="137484" y="30706"/>
                      <a:pt x="139360" y="29903"/>
                      <a:pt x="141292" y="29903"/>
                    </a:cubicBezTo>
                    <a:cubicBezTo>
                      <a:pt x="141801" y="29903"/>
                      <a:pt x="142313" y="29959"/>
                      <a:pt x="142820" y="30072"/>
                    </a:cubicBezTo>
                    <a:cubicBezTo>
                      <a:pt x="143276" y="26315"/>
                      <a:pt x="139935" y="22949"/>
                      <a:pt x="136189" y="22949"/>
                    </a:cubicBezTo>
                    <a:cubicBezTo>
                      <a:pt x="136175" y="22949"/>
                      <a:pt x="136160" y="22949"/>
                      <a:pt x="136145" y="22949"/>
                    </a:cubicBezTo>
                    <a:cubicBezTo>
                      <a:pt x="137490" y="21504"/>
                      <a:pt x="139357" y="20708"/>
                      <a:pt x="141284" y="20708"/>
                    </a:cubicBezTo>
                    <a:cubicBezTo>
                      <a:pt x="141794" y="20708"/>
                      <a:pt x="142310" y="20764"/>
                      <a:pt x="142820" y="20879"/>
                    </a:cubicBezTo>
                    <a:cubicBezTo>
                      <a:pt x="143275" y="17117"/>
                      <a:pt x="139935" y="13755"/>
                      <a:pt x="136195" y="13755"/>
                    </a:cubicBezTo>
                    <a:cubicBezTo>
                      <a:pt x="136175" y="13755"/>
                      <a:pt x="136156" y="13755"/>
                      <a:pt x="136136" y="13755"/>
                    </a:cubicBezTo>
                    <a:cubicBezTo>
                      <a:pt x="136116" y="13755"/>
                      <a:pt x="136096" y="13755"/>
                      <a:pt x="136076" y="13755"/>
                    </a:cubicBezTo>
                    <a:cubicBezTo>
                      <a:pt x="134207" y="13755"/>
                      <a:pt x="132440" y="14585"/>
                      <a:pt x="131199" y="15888"/>
                    </a:cubicBezTo>
                    <a:cubicBezTo>
                      <a:pt x="131279" y="14302"/>
                      <a:pt x="130697" y="12797"/>
                      <a:pt x="129702" y="11614"/>
                    </a:cubicBezTo>
                    <a:cubicBezTo>
                      <a:pt x="130130" y="11535"/>
                      <a:pt x="130558" y="11496"/>
                      <a:pt x="130984" y="11496"/>
                    </a:cubicBezTo>
                    <a:cubicBezTo>
                      <a:pt x="132922" y="11496"/>
                      <a:pt x="134791" y="12299"/>
                      <a:pt x="136136" y="13746"/>
                    </a:cubicBezTo>
                    <a:cubicBezTo>
                      <a:pt x="137484" y="12292"/>
                      <a:pt x="139360" y="11489"/>
                      <a:pt x="141292" y="11489"/>
                    </a:cubicBezTo>
                    <a:cubicBezTo>
                      <a:pt x="141801" y="11489"/>
                      <a:pt x="142313" y="11545"/>
                      <a:pt x="142820" y="11659"/>
                    </a:cubicBezTo>
                    <a:cubicBezTo>
                      <a:pt x="143275" y="7906"/>
                      <a:pt x="139935" y="4535"/>
                      <a:pt x="136195" y="4535"/>
                    </a:cubicBezTo>
                    <a:cubicBezTo>
                      <a:pt x="136175" y="4535"/>
                      <a:pt x="136156" y="4535"/>
                      <a:pt x="136136" y="4535"/>
                    </a:cubicBezTo>
                    <a:cubicBezTo>
                      <a:pt x="136116" y="4535"/>
                      <a:pt x="136096" y="4535"/>
                      <a:pt x="136077" y="4535"/>
                    </a:cubicBezTo>
                    <a:cubicBezTo>
                      <a:pt x="134208" y="4535"/>
                      <a:pt x="132440" y="5373"/>
                      <a:pt x="131199" y="6677"/>
                    </a:cubicBezTo>
                    <a:cubicBezTo>
                      <a:pt x="131234" y="5933"/>
                      <a:pt x="131136" y="5198"/>
                      <a:pt x="130894" y="4499"/>
                    </a:cubicBezTo>
                    <a:lnTo>
                      <a:pt x="130518" y="4499"/>
                    </a:lnTo>
                    <a:cubicBezTo>
                      <a:pt x="130751" y="5198"/>
                      <a:pt x="130867" y="5933"/>
                      <a:pt x="130867" y="6668"/>
                    </a:cubicBezTo>
                    <a:cubicBezTo>
                      <a:pt x="130394" y="6566"/>
                      <a:pt x="129917" y="6516"/>
                      <a:pt x="129443" y="6516"/>
                    </a:cubicBezTo>
                    <a:cubicBezTo>
                      <a:pt x="127584" y="6516"/>
                      <a:pt x="125780" y="7282"/>
                      <a:pt x="124487" y="8675"/>
                    </a:cubicBezTo>
                    <a:cubicBezTo>
                      <a:pt x="123206" y="7295"/>
                      <a:pt x="121414" y="6515"/>
                      <a:pt x="119532" y="6515"/>
                    </a:cubicBezTo>
                    <a:cubicBezTo>
                      <a:pt x="119048" y="6515"/>
                      <a:pt x="118564" y="6560"/>
                      <a:pt x="118089" y="6668"/>
                    </a:cubicBezTo>
                    <a:cubicBezTo>
                      <a:pt x="118089" y="5933"/>
                      <a:pt x="118206" y="5198"/>
                      <a:pt x="118439" y="4499"/>
                    </a:cubicBezTo>
                    <a:lnTo>
                      <a:pt x="118063" y="4499"/>
                    </a:lnTo>
                    <a:cubicBezTo>
                      <a:pt x="117821" y="5198"/>
                      <a:pt x="117722" y="5933"/>
                      <a:pt x="117758" y="6677"/>
                    </a:cubicBezTo>
                    <a:cubicBezTo>
                      <a:pt x="116516" y="5373"/>
                      <a:pt x="114749" y="4535"/>
                      <a:pt x="112880" y="4535"/>
                    </a:cubicBezTo>
                    <a:cubicBezTo>
                      <a:pt x="112860" y="4535"/>
                      <a:pt x="112840" y="4535"/>
                      <a:pt x="112821" y="4535"/>
                    </a:cubicBezTo>
                    <a:cubicBezTo>
                      <a:pt x="112802" y="4535"/>
                      <a:pt x="112783" y="4535"/>
                      <a:pt x="112765" y="4535"/>
                    </a:cubicBezTo>
                    <a:cubicBezTo>
                      <a:pt x="110778" y="4535"/>
                      <a:pt x="108911" y="5480"/>
                      <a:pt x="107659" y="6927"/>
                    </a:cubicBezTo>
                    <a:lnTo>
                      <a:pt x="107659" y="6927"/>
                    </a:lnTo>
                    <a:cubicBezTo>
                      <a:pt x="107953" y="3265"/>
                      <a:pt x="104676" y="36"/>
                      <a:pt x="101009" y="36"/>
                    </a:cubicBezTo>
                    <a:cubicBezTo>
                      <a:pt x="100988" y="36"/>
                      <a:pt x="100968" y="37"/>
                      <a:pt x="100948" y="37"/>
                    </a:cubicBezTo>
                    <a:cubicBezTo>
                      <a:pt x="100928" y="37"/>
                      <a:pt x="100908" y="37"/>
                      <a:pt x="100889" y="37"/>
                    </a:cubicBezTo>
                    <a:cubicBezTo>
                      <a:pt x="99020" y="37"/>
                      <a:pt x="97261" y="875"/>
                      <a:pt x="96011" y="2178"/>
                    </a:cubicBezTo>
                    <a:cubicBezTo>
                      <a:pt x="96056" y="1435"/>
                      <a:pt x="95948" y="700"/>
                      <a:pt x="95706" y="1"/>
                    </a:cubicBezTo>
                    <a:lnTo>
                      <a:pt x="95339" y="1"/>
                    </a:lnTo>
                    <a:cubicBezTo>
                      <a:pt x="95563" y="700"/>
                      <a:pt x="95688" y="1426"/>
                      <a:pt x="95688" y="2169"/>
                    </a:cubicBezTo>
                    <a:cubicBezTo>
                      <a:pt x="95213" y="2067"/>
                      <a:pt x="94735" y="2018"/>
                      <a:pt x="94260" y="2018"/>
                    </a:cubicBezTo>
                    <a:cubicBezTo>
                      <a:pt x="92399" y="2018"/>
                      <a:pt x="90599" y="2784"/>
                      <a:pt x="89299" y="4177"/>
                    </a:cubicBezTo>
                    <a:cubicBezTo>
                      <a:pt x="88034" y="2804"/>
                      <a:pt x="86246" y="2017"/>
                      <a:pt x="84376" y="2017"/>
                    </a:cubicBezTo>
                    <a:cubicBezTo>
                      <a:pt x="84365" y="2017"/>
                      <a:pt x="84355" y="2017"/>
                      <a:pt x="84344" y="2017"/>
                    </a:cubicBezTo>
                    <a:cubicBezTo>
                      <a:pt x="83860" y="2017"/>
                      <a:pt x="83376" y="2062"/>
                      <a:pt x="82902" y="2169"/>
                    </a:cubicBezTo>
                    <a:cubicBezTo>
                      <a:pt x="82902" y="1435"/>
                      <a:pt x="83027" y="700"/>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sp>
            <p:nvSpPr>
              <p:cNvPr id="258" name="Google Shape;258;p13"/>
              <p:cNvSpPr/>
              <p:nvPr/>
            </p:nvSpPr>
            <p:spPr>
              <a:xfrm>
                <a:off x="0" y="0"/>
                <a:ext cx="2743019" cy="1499080"/>
              </a:xfrm>
              <a:custGeom>
                <a:avLst/>
                <a:gdLst/>
                <a:ahLst/>
                <a:cxnLst/>
                <a:rect l="l" t="t" r="r" b="b"/>
                <a:pathLst>
                  <a:path w="143276" h="78414" extrusionOk="0">
                    <a:moveTo>
                      <a:pt x="84144" y="2392"/>
                    </a:moveTo>
                    <a:cubicBezTo>
                      <a:pt x="86080" y="2392"/>
                      <a:pt x="87955" y="3195"/>
                      <a:pt x="89299" y="4642"/>
                    </a:cubicBezTo>
                    <a:cubicBezTo>
                      <a:pt x="90635" y="3197"/>
                      <a:pt x="92499" y="2400"/>
                      <a:pt x="94430" y="2400"/>
                    </a:cubicBezTo>
                    <a:cubicBezTo>
                      <a:pt x="94856" y="2400"/>
                      <a:pt x="95287" y="2439"/>
                      <a:pt x="95715" y="2518"/>
                    </a:cubicBezTo>
                    <a:cubicBezTo>
                      <a:pt x="94720" y="3692"/>
                      <a:pt x="94138" y="5198"/>
                      <a:pt x="94228" y="6793"/>
                    </a:cubicBezTo>
                    <a:cubicBezTo>
                      <a:pt x="92977" y="5480"/>
                      <a:pt x="91219" y="4651"/>
                      <a:pt x="89350" y="4651"/>
                    </a:cubicBezTo>
                    <a:cubicBezTo>
                      <a:pt x="89330" y="4651"/>
                      <a:pt x="89310" y="4651"/>
                      <a:pt x="89290" y="4651"/>
                    </a:cubicBezTo>
                    <a:cubicBezTo>
                      <a:pt x="89271" y="4651"/>
                      <a:pt x="89251" y="4651"/>
                      <a:pt x="89231" y="4651"/>
                    </a:cubicBezTo>
                    <a:cubicBezTo>
                      <a:pt x="87362" y="4651"/>
                      <a:pt x="85595" y="5489"/>
                      <a:pt x="84353" y="6793"/>
                    </a:cubicBezTo>
                    <a:cubicBezTo>
                      <a:pt x="84434" y="5198"/>
                      <a:pt x="83851" y="3692"/>
                      <a:pt x="82866" y="2518"/>
                    </a:cubicBezTo>
                    <a:lnTo>
                      <a:pt x="82866" y="2509"/>
                    </a:lnTo>
                    <a:cubicBezTo>
                      <a:pt x="83291" y="2430"/>
                      <a:pt x="83719" y="2392"/>
                      <a:pt x="84144" y="2392"/>
                    </a:cubicBezTo>
                    <a:close/>
                    <a:moveTo>
                      <a:pt x="23970" y="2589"/>
                    </a:moveTo>
                    <a:cubicBezTo>
                      <a:pt x="24396" y="2589"/>
                      <a:pt x="24824" y="2628"/>
                      <a:pt x="25250" y="2707"/>
                    </a:cubicBezTo>
                    <a:cubicBezTo>
                      <a:pt x="24255" y="3889"/>
                      <a:pt x="23673" y="5386"/>
                      <a:pt x="23753" y="6981"/>
                    </a:cubicBezTo>
                    <a:cubicBezTo>
                      <a:pt x="22512" y="5677"/>
                      <a:pt x="20744" y="4839"/>
                      <a:pt x="18884" y="4839"/>
                    </a:cubicBezTo>
                    <a:cubicBezTo>
                      <a:pt x="18864" y="4839"/>
                      <a:pt x="18845" y="4839"/>
                      <a:pt x="18825" y="4839"/>
                    </a:cubicBezTo>
                    <a:cubicBezTo>
                      <a:pt x="18805" y="4839"/>
                      <a:pt x="18786" y="4839"/>
                      <a:pt x="18766" y="4839"/>
                    </a:cubicBezTo>
                    <a:cubicBezTo>
                      <a:pt x="16897" y="4839"/>
                      <a:pt x="15129" y="5677"/>
                      <a:pt x="13888" y="6981"/>
                    </a:cubicBezTo>
                    <a:cubicBezTo>
                      <a:pt x="13951" y="5395"/>
                      <a:pt x="13368" y="3898"/>
                      <a:pt x="12382" y="2716"/>
                    </a:cubicBezTo>
                    <a:lnTo>
                      <a:pt x="12391" y="2707"/>
                    </a:lnTo>
                    <a:cubicBezTo>
                      <a:pt x="12818" y="2628"/>
                      <a:pt x="13246" y="2589"/>
                      <a:pt x="13671" y="2589"/>
                    </a:cubicBezTo>
                    <a:cubicBezTo>
                      <a:pt x="15606" y="2589"/>
                      <a:pt x="17481" y="3390"/>
                      <a:pt x="18825" y="4830"/>
                    </a:cubicBezTo>
                    <a:cubicBezTo>
                      <a:pt x="20162" y="3390"/>
                      <a:pt x="22035" y="2589"/>
                      <a:pt x="23970" y="2589"/>
                    </a:cubicBezTo>
                    <a:close/>
                    <a:moveTo>
                      <a:pt x="77636" y="544"/>
                    </a:moveTo>
                    <a:cubicBezTo>
                      <a:pt x="80811" y="544"/>
                      <a:pt x="83986" y="2623"/>
                      <a:pt x="84031" y="6784"/>
                    </a:cubicBezTo>
                    <a:cubicBezTo>
                      <a:pt x="83550" y="6679"/>
                      <a:pt x="83066" y="6627"/>
                      <a:pt x="82585" y="6627"/>
                    </a:cubicBezTo>
                    <a:cubicBezTo>
                      <a:pt x="80728" y="6627"/>
                      <a:pt x="78929" y="7394"/>
                      <a:pt x="77633" y="8782"/>
                    </a:cubicBezTo>
                    <a:cubicBezTo>
                      <a:pt x="76360" y="7411"/>
                      <a:pt x="74559" y="6622"/>
                      <a:pt x="72687" y="6622"/>
                    </a:cubicBezTo>
                    <a:cubicBezTo>
                      <a:pt x="72203" y="6622"/>
                      <a:pt x="71719" y="6676"/>
                      <a:pt x="71244" y="6784"/>
                    </a:cubicBezTo>
                    <a:cubicBezTo>
                      <a:pt x="71284" y="2625"/>
                      <a:pt x="74460" y="544"/>
                      <a:pt x="77636" y="544"/>
                    </a:cubicBezTo>
                    <a:close/>
                    <a:moveTo>
                      <a:pt x="100947" y="544"/>
                    </a:moveTo>
                    <a:cubicBezTo>
                      <a:pt x="104121" y="544"/>
                      <a:pt x="107295" y="2622"/>
                      <a:pt x="107337" y="6782"/>
                    </a:cubicBezTo>
                    <a:lnTo>
                      <a:pt x="107337" y="6782"/>
                    </a:lnTo>
                    <a:cubicBezTo>
                      <a:pt x="106859" y="6678"/>
                      <a:pt x="106378" y="6627"/>
                      <a:pt x="105901" y="6627"/>
                    </a:cubicBezTo>
                    <a:cubicBezTo>
                      <a:pt x="104043" y="6627"/>
                      <a:pt x="102246" y="7394"/>
                      <a:pt x="100957" y="8782"/>
                    </a:cubicBezTo>
                    <a:cubicBezTo>
                      <a:pt x="99676" y="7411"/>
                      <a:pt x="97883" y="6622"/>
                      <a:pt x="96002" y="6622"/>
                    </a:cubicBezTo>
                    <a:cubicBezTo>
                      <a:pt x="95518" y="6622"/>
                      <a:pt x="95034" y="6676"/>
                      <a:pt x="94559" y="6784"/>
                    </a:cubicBezTo>
                    <a:cubicBezTo>
                      <a:pt x="94595" y="2625"/>
                      <a:pt x="97771" y="544"/>
                      <a:pt x="100947" y="544"/>
                    </a:cubicBezTo>
                    <a:close/>
                    <a:moveTo>
                      <a:pt x="7166" y="739"/>
                    </a:moveTo>
                    <a:cubicBezTo>
                      <a:pt x="10341" y="739"/>
                      <a:pt x="13516" y="2815"/>
                      <a:pt x="13556" y="6972"/>
                    </a:cubicBezTo>
                    <a:cubicBezTo>
                      <a:pt x="13079" y="6868"/>
                      <a:pt x="12598" y="6817"/>
                      <a:pt x="12120" y="6817"/>
                    </a:cubicBezTo>
                    <a:cubicBezTo>
                      <a:pt x="10263" y="6817"/>
                      <a:pt x="8460" y="7585"/>
                      <a:pt x="7163" y="8974"/>
                    </a:cubicBezTo>
                    <a:lnTo>
                      <a:pt x="7163" y="8974"/>
                    </a:lnTo>
                    <a:cubicBezTo>
                      <a:pt x="5882" y="7597"/>
                      <a:pt x="4092" y="6819"/>
                      <a:pt x="2212" y="6819"/>
                    </a:cubicBezTo>
                    <a:cubicBezTo>
                      <a:pt x="1728" y="6819"/>
                      <a:pt x="1245" y="6873"/>
                      <a:pt x="770" y="6972"/>
                    </a:cubicBezTo>
                    <a:cubicBezTo>
                      <a:pt x="810" y="2818"/>
                      <a:pt x="3988" y="739"/>
                      <a:pt x="7166" y="739"/>
                    </a:cubicBezTo>
                    <a:close/>
                    <a:moveTo>
                      <a:pt x="30461" y="743"/>
                    </a:moveTo>
                    <a:cubicBezTo>
                      <a:pt x="33632" y="743"/>
                      <a:pt x="36807" y="2818"/>
                      <a:pt x="36853" y="6968"/>
                    </a:cubicBezTo>
                    <a:lnTo>
                      <a:pt x="36853" y="6968"/>
                    </a:lnTo>
                    <a:cubicBezTo>
                      <a:pt x="36386" y="6869"/>
                      <a:pt x="35915" y="6820"/>
                      <a:pt x="35447" y="6820"/>
                    </a:cubicBezTo>
                    <a:cubicBezTo>
                      <a:pt x="33589" y="6820"/>
                      <a:pt x="31784" y="7587"/>
                      <a:pt x="30492" y="8979"/>
                    </a:cubicBezTo>
                    <a:cubicBezTo>
                      <a:pt x="29210" y="7599"/>
                      <a:pt x="27418" y="6819"/>
                      <a:pt x="25536" y="6819"/>
                    </a:cubicBezTo>
                    <a:cubicBezTo>
                      <a:pt x="25053" y="6819"/>
                      <a:pt x="24569" y="6873"/>
                      <a:pt x="24094" y="6972"/>
                    </a:cubicBezTo>
                    <a:cubicBezTo>
                      <a:pt x="24121" y="2820"/>
                      <a:pt x="27289" y="743"/>
                      <a:pt x="30461" y="743"/>
                    </a:cubicBezTo>
                    <a:close/>
                    <a:moveTo>
                      <a:pt x="119326" y="6899"/>
                    </a:moveTo>
                    <a:cubicBezTo>
                      <a:pt x="121263" y="6899"/>
                      <a:pt x="123133" y="7700"/>
                      <a:pt x="124470" y="9149"/>
                    </a:cubicBezTo>
                    <a:lnTo>
                      <a:pt x="124470" y="9149"/>
                    </a:lnTo>
                    <a:cubicBezTo>
                      <a:pt x="124453" y="9149"/>
                      <a:pt x="124436" y="9149"/>
                      <a:pt x="124419" y="9149"/>
                    </a:cubicBezTo>
                    <a:cubicBezTo>
                      <a:pt x="122550" y="9149"/>
                      <a:pt x="120782" y="9987"/>
                      <a:pt x="119541" y="11291"/>
                    </a:cubicBezTo>
                    <a:cubicBezTo>
                      <a:pt x="119622" y="9705"/>
                      <a:pt x="119039" y="8199"/>
                      <a:pt x="118045" y="7017"/>
                    </a:cubicBezTo>
                    <a:cubicBezTo>
                      <a:pt x="118472" y="6938"/>
                      <a:pt x="118901" y="6899"/>
                      <a:pt x="119326" y="6899"/>
                    </a:cubicBezTo>
                    <a:close/>
                    <a:moveTo>
                      <a:pt x="129625" y="6899"/>
                    </a:moveTo>
                    <a:cubicBezTo>
                      <a:pt x="130050" y="6899"/>
                      <a:pt x="130477" y="6938"/>
                      <a:pt x="130903" y="7017"/>
                    </a:cubicBezTo>
                    <a:cubicBezTo>
                      <a:pt x="129908" y="8199"/>
                      <a:pt x="129326" y="9705"/>
                      <a:pt x="129415" y="11291"/>
                    </a:cubicBezTo>
                    <a:cubicBezTo>
                      <a:pt x="128165" y="9987"/>
                      <a:pt x="126397" y="9149"/>
                      <a:pt x="124537" y="9149"/>
                    </a:cubicBezTo>
                    <a:cubicBezTo>
                      <a:pt x="124520" y="9149"/>
                      <a:pt x="124503" y="9149"/>
                      <a:pt x="124487" y="9149"/>
                    </a:cubicBezTo>
                    <a:lnTo>
                      <a:pt x="124487" y="9149"/>
                    </a:lnTo>
                    <a:cubicBezTo>
                      <a:pt x="125823" y="7700"/>
                      <a:pt x="127694" y="6899"/>
                      <a:pt x="129625" y="6899"/>
                    </a:cubicBezTo>
                    <a:close/>
                    <a:moveTo>
                      <a:pt x="82788" y="6997"/>
                    </a:moveTo>
                    <a:cubicBezTo>
                      <a:pt x="83213" y="6997"/>
                      <a:pt x="83641" y="7036"/>
                      <a:pt x="84066" y="7115"/>
                    </a:cubicBezTo>
                    <a:cubicBezTo>
                      <a:pt x="83072" y="8298"/>
                      <a:pt x="82489" y="9794"/>
                      <a:pt x="82579" y="11389"/>
                    </a:cubicBezTo>
                    <a:cubicBezTo>
                      <a:pt x="81329" y="10086"/>
                      <a:pt x="79570" y="9248"/>
                      <a:pt x="77701" y="9248"/>
                    </a:cubicBezTo>
                    <a:cubicBezTo>
                      <a:pt x="77681" y="9248"/>
                      <a:pt x="77661" y="9248"/>
                      <a:pt x="77642" y="9248"/>
                    </a:cubicBezTo>
                    <a:cubicBezTo>
                      <a:pt x="78979" y="7800"/>
                      <a:pt x="80853" y="6997"/>
                      <a:pt x="82788" y="6997"/>
                    </a:cubicBezTo>
                    <a:close/>
                    <a:moveTo>
                      <a:pt x="95819" y="7002"/>
                    </a:moveTo>
                    <a:cubicBezTo>
                      <a:pt x="97748" y="7002"/>
                      <a:pt x="99615" y="7806"/>
                      <a:pt x="100948" y="9257"/>
                    </a:cubicBezTo>
                    <a:cubicBezTo>
                      <a:pt x="100928" y="9257"/>
                      <a:pt x="100908" y="9256"/>
                      <a:pt x="100888" y="9256"/>
                    </a:cubicBezTo>
                    <a:cubicBezTo>
                      <a:pt x="99020" y="9256"/>
                      <a:pt x="97252" y="10086"/>
                      <a:pt x="96011" y="11398"/>
                    </a:cubicBezTo>
                    <a:cubicBezTo>
                      <a:pt x="96100" y="9803"/>
                      <a:pt x="95509" y="8298"/>
                      <a:pt x="94523" y="7124"/>
                    </a:cubicBezTo>
                    <a:cubicBezTo>
                      <a:pt x="94955" y="7042"/>
                      <a:pt x="95388" y="7002"/>
                      <a:pt x="95819" y="7002"/>
                    </a:cubicBezTo>
                    <a:close/>
                    <a:moveTo>
                      <a:pt x="48857" y="7096"/>
                    </a:moveTo>
                    <a:cubicBezTo>
                      <a:pt x="50790" y="7096"/>
                      <a:pt x="52658" y="7899"/>
                      <a:pt x="53995" y="9346"/>
                    </a:cubicBezTo>
                    <a:lnTo>
                      <a:pt x="53995" y="9346"/>
                    </a:lnTo>
                    <a:cubicBezTo>
                      <a:pt x="53978" y="9346"/>
                      <a:pt x="53961" y="9346"/>
                      <a:pt x="53945" y="9346"/>
                    </a:cubicBezTo>
                    <a:cubicBezTo>
                      <a:pt x="52076" y="9346"/>
                      <a:pt x="50308" y="10184"/>
                      <a:pt x="49067" y="11488"/>
                    </a:cubicBezTo>
                    <a:cubicBezTo>
                      <a:pt x="49156" y="9893"/>
                      <a:pt x="48565" y="8388"/>
                      <a:pt x="47579" y="7214"/>
                    </a:cubicBezTo>
                    <a:cubicBezTo>
                      <a:pt x="48005" y="7135"/>
                      <a:pt x="48433" y="7096"/>
                      <a:pt x="48857" y="7096"/>
                    </a:cubicBezTo>
                    <a:close/>
                    <a:moveTo>
                      <a:pt x="59151" y="7096"/>
                    </a:moveTo>
                    <a:cubicBezTo>
                      <a:pt x="59575" y="7096"/>
                      <a:pt x="60003" y="7135"/>
                      <a:pt x="60429" y="7214"/>
                    </a:cubicBezTo>
                    <a:cubicBezTo>
                      <a:pt x="59443" y="8397"/>
                      <a:pt x="58852" y="9893"/>
                      <a:pt x="58941" y="11488"/>
                    </a:cubicBezTo>
                    <a:cubicBezTo>
                      <a:pt x="57700" y="10184"/>
                      <a:pt x="55932" y="9346"/>
                      <a:pt x="54063" y="9346"/>
                    </a:cubicBezTo>
                    <a:cubicBezTo>
                      <a:pt x="54043" y="9346"/>
                      <a:pt x="54024" y="9346"/>
                      <a:pt x="54004" y="9346"/>
                    </a:cubicBezTo>
                    <a:cubicBezTo>
                      <a:pt x="55349" y="7899"/>
                      <a:pt x="57217" y="7096"/>
                      <a:pt x="59151" y="7096"/>
                    </a:cubicBezTo>
                    <a:close/>
                    <a:moveTo>
                      <a:pt x="12288" y="7195"/>
                    </a:moveTo>
                    <a:cubicBezTo>
                      <a:pt x="12712" y="7195"/>
                      <a:pt x="13139" y="7233"/>
                      <a:pt x="13565" y="7312"/>
                    </a:cubicBezTo>
                    <a:cubicBezTo>
                      <a:pt x="12580" y="8495"/>
                      <a:pt x="11997" y="9992"/>
                      <a:pt x="12078" y="11586"/>
                    </a:cubicBezTo>
                    <a:cubicBezTo>
                      <a:pt x="10836" y="10283"/>
                      <a:pt x="9069" y="9445"/>
                      <a:pt x="7200" y="9445"/>
                    </a:cubicBezTo>
                    <a:cubicBezTo>
                      <a:pt x="7183" y="9445"/>
                      <a:pt x="7166" y="9445"/>
                      <a:pt x="7150" y="9445"/>
                    </a:cubicBezTo>
                    <a:lnTo>
                      <a:pt x="7150" y="9445"/>
                    </a:lnTo>
                    <a:cubicBezTo>
                      <a:pt x="8487" y="7997"/>
                      <a:pt x="10354" y="7195"/>
                      <a:pt x="12288" y="7195"/>
                    </a:cubicBezTo>
                    <a:close/>
                    <a:moveTo>
                      <a:pt x="25327" y="7195"/>
                    </a:moveTo>
                    <a:cubicBezTo>
                      <a:pt x="27263" y="7195"/>
                      <a:pt x="29138" y="7997"/>
                      <a:pt x="30483" y="9445"/>
                    </a:cubicBezTo>
                    <a:cubicBezTo>
                      <a:pt x="30463" y="9445"/>
                      <a:pt x="30443" y="9445"/>
                      <a:pt x="30423" y="9445"/>
                    </a:cubicBezTo>
                    <a:cubicBezTo>
                      <a:pt x="28555" y="9445"/>
                      <a:pt x="26787" y="10283"/>
                      <a:pt x="25545" y="11586"/>
                    </a:cubicBezTo>
                    <a:cubicBezTo>
                      <a:pt x="25626" y="10000"/>
                      <a:pt x="25044" y="8495"/>
                      <a:pt x="24049" y="7312"/>
                    </a:cubicBezTo>
                    <a:cubicBezTo>
                      <a:pt x="24475" y="7233"/>
                      <a:pt x="24903" y="7195"/>
                      <a:pt x="25327" y="7195"/>
                    </a:cubicBezTo>
                    <a:close/>
                    <a:moveTo>
                      <a:pt x="35634" y="7192"/>
                    </a:moveTo>
                    <a:cubicBezTo>
                      <a:pt x="36094" y="7192"/>
                      <a:pt x="36556" y="7237"/>
                      <a:pt x="37015" y="7330"/>
                    </a:cubicBezTo>
                    <a:cubicBezTo>
                      <a:pt x="35998" y="8588"/>
                      <a:pt x="35452" y="10173"/>
                      <a:pt x="35641" y="11840"/>
                    </a:cubicBezTo>
                    <a:lnTo>
                      <a:pt x="35641" y="11840"/>
                    </a:lnTo>
                    <a:cubicBezTo>
                      <a:pt x="34389" y="10389"/>
                      <a:pt x="32523" y="9445"/>
                      <a:pt x="30538" y="9445"/>
                    </a:cubicBezTo>
                    <a:cubicBezTo>
                      <a:pt x="30520" y="9445"/>
                      <a:pt x="30501" y="9445"/>
                      <a:pt x="30483" y="9445"/>
                    </a:cubicBezTo>
                    <a:cubicBezTo>
                      <a:pt x="31822" y="7997"/>
                      <a:pt x="33700" y="7192"/>
                      <a:pt x="35634" y="7192"/>
                    </a:cubicBezTo>
                    <a:close/>
                    <a:moveTo>
                      <a:pt x="112820" y="5042"/>
                    </a:moveTo>
                    <a:cubicBezTo>
                      <a:pt x="115994" y="5042"/>
                      <a:pt x="119168" y="7120"/>
                      <a:pt x="119209" y="11280"/>
                    </a:cubicBezTo>
                    <a:lnTo>
                      <a:pt x="119209" y="11280"/>
                    </a:lnTo>
                    <a:cubicBezTo>
                      <a:pt x="118737" y="11179"/>
                      <a:pt x="118262" y="11130"/>
                      <a:pt x="117790" y="11130"/>
                    </a:cubicBezTo>
                    <a:cubicBezTo>
                      <a:pt x="115926" y="11130"/>
                      <a:pt x="114120" y="11897"/>
                      <a:pt x="112821" y="13289"/>
                    </a:cubicBezTo>
                    <a:cubicBezTo>
                      <a:pt x="111548" y="11909"/>
                      <a:pt x="109747" y="11129"/>
                      <a:pt x="107874" y="11129"/>
                    </a:cubicBezTo>
                    <a:cubicBezTo>
                      <a:pt x="107391" y="11129"/>
                      <a:pt x="106898" y="11183"/>
                      <a:pt x="106432" y="11282"/>
                    </a:cubicBezTo>
                    <a:cubicBezTo>
                      <a:pt x="106468" y="7123"/>
                      <a:pt x="109644" y="5042"/>
                      <a:pt x="112820" y="5042"/>
                    </a:cubicBezTo>
                    <a:close/>
                    <a:moveTo>
                      <a:pt x="136135" y="5042"/>
                    </a:moveTo>
                    <a:cubicBezTo>
                      <a:pt x="139310" y="5042"/>
                      <a:pt x="142484" y="7121"/>
                      <a:pt x="142525" y="11282"/>
                    </a:cubicBezTo>
                    <a:cubicBezTo>
                      <a:pt x="142051" y="11180"/>
                      <a:pt x="141574" y="11130"/>
                      <a:pt x="141100" y="11130"/>
                    </a:cubicBezTo>
                    <a:cubicBezTo>
                      <a:pt x="139242" y="11130"/>
                      <a:pt x="137437" y="11897"/>
                      <a:pt x="136145" y="13289"/>
                    </a:cubicBezTo>
                    <a:cubicBezTo>
                      <a:pt x="134863" y="11909"/>
                      <a:pt x="133071" y="11129"/>
                      <a:pt x="131190" y="11129"/>
                    </a:cubicBezTo>
                    <a:cubicBezTo>
                      <a:pt x="130706" y="11129"/>
                      <a:pt x="130222" y="11183"/>
                      <a:pt x="129747" y="11282"/>
                    </a:cubicBezTo>
                    <a:cubicBezTo>
                      <a:pt x="129783" y="7123"/>
                      <a:pt x="132959" y="5042"/>
                      <a:pt x="136135" y="5042"/>
                    </a:cubicBezTo>
                    <a:close/>
                    <a:moveTo>
                      <a:pt x="89293" y="5147"/>
                    </a:moveTo>
                    <a:cubicBezTo>
                      <a:pt x="92468" y="5147"/>
                      <a:pt x="95642" y="7223"/>
                      <a:pt x="95679" y="11378"/>
                    </a:cubicBezTo>
                    <a:lnTo>
                      <a:pt x="95679" y="11378"/>
                    </a:lnTo>
                    <a:cubicBezTo>
                      <a:pt x="95207" y="11278"/>
                      <a:pt x="94731" y="11229"/>
                      <a:pt x="94259" y="11229"/>
                    </a:cubicBezTo>
                    <a:cubicBezTo>
                      <a:pt x="92396" y="11229"/>
                      <a:pt x="90592" y="11995"/>
                      <a:pt x="89299" y="13388"/>
                    </a:cubicBezTo>
                    <a:cubicBezTo>
                      <a:pt x="88018" y="12008"/>
                      <a:pt x="86226" y="11228"/>
                      <a:pt x="84344" y="11228"/>
                    </a:cubicBezTo>
                    <a:cubicBezTo>
                      <a:pt x="83860" y="11228"/>
                      <a:pt x="83376" y="11282"/>
                      <a:pt x="82902" y="11380"/>
                    </a:cubicBezTo>
                    <a:cubicBezTo>
                      <a:pt x="82937" y="7226"/>
                      <a:pt x="86116" y="5147"/>
                      <a:pt x="89293" y="5147"/>
                    </a:cubicBezTo>
                    <a:close/>
                    <a:moveTo>
                      <a:pt x="42334" y="5241"/>
                    </a:moveTo>
                    <a:cubicBezTo>
                      <a:pt x="45504" y="5241"/>
                      <a:pt x="48679" y="7316"/>
                      <a:pt x="48726" y="11466"/>
                    </a:cubicBezTo>
                    <a:lnTo>
                      <a:pt x="48726" y="11466"/>
                    </a:lnTo>
                    <a:cubicBezTo>
                      <a:pt x="48259" y="11367"/>
                      <a:pt x="47788" y="11318"/>
                      <a:pt x="47320" y="11318"/>
                    </a:cubicBezTo>
                    <a:cubicBezTo>
                      <a:pt x="45461" y="11318"/>
                      <a:pt x="43655" y="12085"/>
                      <a:pt x="42355" y="13477"/>
                    </a:cubicBezTo>
                    <a:cubicBezTo>
                      <a:pt x="41083" y="12097"/>
                      <a:pt x="39282" y="11318"/>
                      <a:pt x="37409" y="11318"/>
                    </a:cubicBezTo>
                    <a:cubicBezTo>
                      <a:pt x="36916" y="11318"/>
                      <a:pt x="36432" y="11371"/>
                      <a:pt x="35966" y="11470"/>
                    </a:cubicBezTo>
                    <a:cubicBezTo>
                      <a:pt x="35993" y="7318"/>
                      <a:pt x="39161" y="5241"/>
                      <a:pt x="42334" y="5241"/>
                    </a:cubicBezTo>
                    <a:close/>
                    <a:moveTo>
                      <a:pt x="65648" y="5241"/>
                    </a:moveTo>
                    <a:cubicBezTo>
                      <a:pt x="68820" y="5241"/>
                      <a:pt x="71995" y="7316"/>
                      <a:pt x="72041" y="11466"/>
                    </a:cubicBezTo>
                    <a:lnTo>
                      <a:pt x="72041" y="11466"/>
                    </a:lnTo>
                    <a:cubicBezTo>
                      <a:pt x="71572" y="11367"/>
                      <a:pt x="71100" y="11318"/>
                      <a:pt x="70631" y="11318"/>
                    </a:cubicBezTo>
                    <a:cubicBezTo>
                      <a:pt x="68767" y="11318"/>
                      <a:pt x="66961" y="12085"/>
                      <a:pt x="65662" y="13477"/>
                    </a:cubicBezTo>
                    <a:cubicBezTo>
                      <a:pt x="64389" y="12097"/>
                      <a:pt x="62588" y="11318"/>
                      <a:pt x="60715" y="11318"/>
                    </a:cubicBezTo>
                    <a:cubicBezTo>
                      <a:pt x="60223" y="11318"/>
                      <a:pt x="59739" y="11371"/>
                      <a:pt x="59273" y="11470"/>
                    </a:cubicBezTo>
                    <a:cubicBezTo>
                      <a:pt x="59304" y="7318"/>
                      <a:pt x="62474" y="5241"/>
                      <a:pt x="65648" y="5241"/>
                    </a:cubicBezTo>
                    <a:close/>
                    <a:moveTo>
                      <a:pt x="18806" y="5349"/>
                    </a:moveTo>
                    <a:cubicBezTo>
                      <a:pt x="21976" y="5349"/>
                      <a:pt x="25149" y="7423"/>
                      <a:pt x="25196" y="11574"/>
                    </a:cubicBezTo>
                    <a:lnTo>
                      <a:pt x="25196" y="11574"/>
                    </a:lnTo>
                    <a:cubicBezTo>
                      <a:pt x="24722" y="11471"/>
                      <a:pt x="24244" y="11421"/>
                      <a:pt x="23770" y="11421"/>
                    </a:cubicBezTo>
                    <a:cubicBezTo>
                      <a:pt x="21912" y="11421"/>
                      <a:pt x="20114" y="12189"/>
                      <a:pt x="18825" y="13585"/>
                    </a:cubicBezTo>
                    <a:cubicBezTo>
                      <a:pt x="17544" y="12205"/>
                      <a:pt x="15752" y="11425"/>
                      <a:pt x="13870" y="11425"/>
                    </a:cubicBezTo>
                    <a:cubicBezTo>
                      <a:pt x="13386" y="11425"/>
                      <a:pt x="12902" y="11470"/>
                      <a:pt x="12427" y="11578"/>
                    </a:cubicBezTo>
                    <a:cubicBezTo>
                      <a:pt x="12463" y="7425"/>
                      <a:pt x="15633" y="5349"/>
                      <a:pt x="18806" y="5349"/>
                    </a:cubicBezTo>
                    <a:close/>
                    <a:moveTo>
                      <a:pt x="117949" y="11501"/>
                    </a:moveTo>
                    <a:cubicBezTo>
                      <a:pt x="118380" y="11501"/>
                      <a:pt x="118814" y="11541"/>
                      <a:pt x="119245" y="11622"/>
                    </a:cubicBezTo>
                    <a:cubicBezTo>
                      <a:pt x="118253" y="12794"/>
                      <a:pt x="117671" y="14304"/>
                      <a:pt x="117757" y="15887"/>
                    </a:cubicBezTo>
                    <a:lnTo>
                      <a:pt x="117757" y="15887"/>
                    </a:lnTo>
                    <a:cubicBezTo>
                      <a:pt x="116507" y="14584"/>
                      <a:pt x="114739" y="13746"/>
                      <a:pt x="112880" y="13746"/>
                    </a:cubicBezTo>
                    <a:cubicBezTo>
                      <a:pt x="112860" y="13746"/>
                      <a:pt x="112840" y="13746"/>
                      <a:pt x="112821" y="13746"/>
                    </a:cubicBezTo>
                    <a:cubicBezTo>
                      <a:pt x="114154" y="12303"/>
                      <a:pt x="116020" y="11501"/>
                      <a:pt x="117949" y="11501"/>
                    </a:cubicBezTo>
                    <a:close/>
                    <a:moveTo>
                      <a:pt x="130985" y="11496"/>
                    </a:moveTo>
                    <a:cubicBezTo>
                      <a:pt x="132925" y="11496"/>
                      <a:pt x="134799" y="12298"/>
                      <a:pt x="136136" y="13746"/>
                    </a:cubicBezTo>
                    <a:cubicBezTo>
                      <a:pt x="136116" y="13746"/>
                      <a:pt x="136096" y="13746"/>
                      <a:pt x="136077" y="13746"/>
                    </a:cubicBezTo>
                    <a:cubicBezTo>
                      <a:pt x="134208" y="13746"/>
                      <a:pt x="132440" y="14584"/>
                      <a:pt x="131199" y="15888"/>
                    </a:cubicBezTo>
                    <a:cubicBezTo>
                      <a:pt x="131279" y="14293"/>
                      <a:pt x="130697" y="12796"/>
                      <a:pt x="129702" y="11613"/>
                    </a:cubicBezTo>
                    <a:cubicBezTo>
                      <a:pt x="130130" y="11534"/>
                      <a:pt x="130559" y="11496"/>
                      <a:pt x="130985" y="11496"/>
                    </a:cubicBezTo>
                    <a:close/>
                    <a:moveTo>
                      <a:pt x="84143" y="11612"/>
                    </a:moveTo>
                    <a:cubicBezTo>
                      <a:pt x="86077" y="11612"/>
                      <a:pt x="87946" y="12415"/>
                      <a:pt x="89290" y="13862"/>
                    </a:cubicBezTo>
                    <a:cubicBezTo>
                      <a:pt x="89271" y="13862"/>
                      <a:pt x="89251" y="13862"/>
                      <a:pt x="89231" y="13862"/>
                    </a:cubicBezTo>
                    <a:cubicBezTo>
                      <a:pt x="87362" y="13862"/>
                      <a:pt x="85595" y="14701"/>
                      <a:pt x="84353" y="16004"/>
                    </a:cubicBezTo>
                    <a:cubicBezTo>
                      <a:pt x="84443" y="14409"/>
                      <a:pt x="83851" y="12913"/>
                      <a:pt x="82866" y="11730"/>
                    </a:cubicBezTo>
                    <a:cubicBezTo>
                      <a:pt x="83291" y="11651"/>
                      <a:pt x="83719" y="11612"/>
                      <a:pt x="84143" y="11612"/>
                    </a:cubicBezTo>
                    <a:close/>
                    <a:moveTo>
                      <a:pt x="94437" y="11612"/>
                    </a:moveTo>
                    <a:cubicBezTo>
                      <a:pt x="94861" y="11612"/>
                      <a:pt x="95289" y="11651"/>
                      <a:pt x="95715" y="11730"/>
                    </a:cubicBezTo>
                    <a:cubicBezTo>
                      <a:pt x="94729" y="12913"/>
                      <a:pt x="94138" y="14409"/>
                      <a:pt x="94228" y="16004"/>
                    </a:cubicBezTo>
                    <a:cubicBezTo>
                      <a:pt x="92977" y="14701"/>
                      <a:pt x="91218" y="13862"/>
                      <a:pt x="89350" y="13862"/>
                    </a:cubicBezTo>
                    <a:cubicBezTo>
                      <a:pt x="89330" y="13862"/>
                      <a:pt x="89310" y="13862"/>
                      <a:pt x="89290" y="13862"/>
                    </a:cubicBezTo>
                    <a:lnTo>
                      <a:pt x="89299" y="13853"/>
                    </a:lnTo>
                    <a:cubicBezTo>
                      <a:pt x="90636" y="12414"/>
                      <a:pt x="92504" y="11612"/>
                      <a:pt x="94437" y="11612"/>
                    </a:cubicBezTo>
                    <a:close/>
                    <a:moveTo>
                      <a:pt x="47493" y="11702"/>
                    </a:moveTo>
                    <a:cubicBezTo>
                      <a:pt x="47918" y="11702"/>
                      <a:pt x="48345" y="11740"/>
                      <a:pt x="48771" y="11819"/>
                    </a:cubicBezTo>
                    <a:cubicBezTo>
                      <a:pt x="47772" y="12997"/>
                      <a:pt x="47190" y="14487"/>
                      <a:pt x="47274" y="16083"/>
                    </a:cubicBezTo>
                    <a:lnTo>
                      <a:pt x="47274" y="16083"/>
                    </a:lnTo>
                    <a:cubicBezTo>
                      <a:pt x="46033" y="14786"/>
                      <a:pt x="44269" y="13952"/>
                      <a:pt x="42406" y="13952"/>
                    </a:cubicBezTo>
                    <a:cubicBezTo>
                      <a:pt x="42389" y="13952"/>
                      <a:pt x="42372" y="13952"/>
                      <a:pt x="42355" y="13952"/>
                    </a:cubicBezTo>
                    <a:lnTo>
                      <a:pt x="42355" y="13952"/>
                    </a:lnTo>
                    <a:cubicBezTo>
                      <a:pt x="43693" y="12505"/>
                      <a:pt x="45560" y="11702"/>
                      <a:pt x="47493" y="11702"/>
                    </a:cubicBezTo>
                    <a:close/>
                    <a:moveTo>
                      <a:pt x="60501" y="11702"/>
                    </a:moveTo>
                    <a:cubicBezTo>
                      <a:pt x="62439" y="11702"/>
                      <a:pt x="64308" y="12505"/>
                      <a:pt x="65653" y="13952"/>
                    </a:cubicBezTo>
                    <a:cubicBezTo>
                      <a:pt x="65633" y="13952"/>
                      <a:pt x="65613" y="13952"/>
                      <a:pt x="65593" y="13952"/>
                    </a:cubicBezTo>
                    <a:cubicBezTo>
                      <a:pt x="63725" y="13952"/>
                      <a:pt x="61957" y="14790"/>
                      <a:pt x="60715" y="16094"/>
                    </a:cubicBezTo>
                    <a:cubicBezTo>
                      <a:pt x="60796" y="14499"/>
                      <a:pt x="60214" y="13002"/>
                      <a:pt x="59219" y="11819"/>
                    </a:cubicBezTo>
                    <a:cubicBezTo>
                      <a:pt x="59646" y="11740"/>
                      <a:pt x="60075" y="11702"/>
                      <a:pt x="60501" y="11702"/>
                    </a:cubicBezTo>
                    <a:close/>
                    <a:moveTo>
                      <a:pt x="106098" y="7003"/>
                    </a:moveTo>
                    <a:cubicBezTo>
                      <a:pt x="106560" y="7003"/>
                      <a:pt x="107026" y="7049"/>
                      <a:pt x="107489" y="7142"/>
                    </a:cubicBezTo>
                    <a:cubicBezTo>
                      <a:pt x="106479" y="8394"/>
                      <a:pt x="105932" y="9985"/>
                      <a:pt x="106135" y="11656"/>
                    </a:cubicBezTo>
                    <a:lnTo>
                      <a:pt x="106135" y="11656"/>
                    </a:lnTo>
                    <a:cubicBezTo>
                      <a:pt x="106639" y="11546"/>
                      <a:pt x="107148" y="11492"/>
                      <a:pt x="107652" y="11492"/>
                    </a:cubicBezTo>
                    <a:cubicBezTo>
                      <a:pt x="109592" y="11492"/>
                      <a:pt x="111471" y="12290"/>
                      <a:pt x="112821" y="13746"/>
                    </a:cubicBezTo>
                    <a:cubicBezTo>
                      <a:pt x="112802" y="13746"/>
                      <a:pt x="112783" y="13746"/>
                      <a:pt x="112765" y="13746"/>
                    </a:cubicBezTo>
                    <a:cubicBezTo>
                      <a:pt x="110778" y="13746"/>
                      <a:pt x="108911" y="14691"/>
                      <a:pt x="107659" y="16138"/>
                    </a:cubicBezTo>
                    <a:lnTo>
                      <a:pt x="107659" y="16138"/>
                    </a:lnTo>
                    <a:cubicBezTo>
                      <a:pt x="107785" y="14463"/>
                      <a:pt x="107175" y="12886"/>
                      <a:pt x="106127" y="11658"/>
                    </a:cubicBezTo>
                    <a:cubicBezTo>
                      <a:pt x="106127" y="11658"/>
                      <a:pt x="106128" y="11658"/>
                      <a:pt x="106128" y="11658"/>
                    </a:cubicBezTo>
                    <a:lnTo>
                      <a:pt x="106128" y="11658"/>
                    </a:lnTo>
                    <a:cubicBezTo>
                      <a:pt x="106131" y="11661"/>
                      <a:pt x="106133" y="11664"/>
                      <a:pt x="106136" y="11667"/>
                    </a:cubicBezTo>
                    <a:cubicBezTo>
                      <a:pt x="106136" y="11664"/>
                      <a:pt x="106135" y="11660"/>
                      <a:pt x="106135" y="11656"/>
                    </a:cubicBezTo>
                    <a:lnTo>
                      <a:pt x="106135" y="11656"/>
                    </a:lnTo>
                    <a:cubicBezTo>
                      <a:pt x="106133" y="11657"/>
                      <a:pt x="106130" y="11657"/>
                      <a:pt x="106128" y="11658"/>
                    </a:cubicBezTo>
                    <a:lnTo>
                      <a:pt x="106128" y="11658"/>
                    </a:lnTo>
                    <a:cubicBezTo>
                      <a:pt x="104868" y="10198"/>
                      <a:pt x="102995" y="9256"/>
                      <a:pt x="101004" y="9256"/>
                    </a:cubicBezTo>
                    <a:cubicBezTo>
                      <a:pt x="100985" y="9256"/>
                      <a:pt x="100967" y="9257"/>
                      <a:pt x="100948" y="9257"/>
                    </a:cubicBezTo>
                    <a:cubicBezTo>
                      <a:pt x="102293" y="7803"/>
                      <a:pt x="104164" y="7003"/>
                      <a:pt x="106098" y="7003"/>
                    </a:cubicBezTo>
                    <a:close/>
                    <a:moveTo>
                      <a:pt x="13651" y="11804"/>
                    </a:moveTo>
                    <a:cubicBezTo>
                      <a:pt x="15587" y="11804"/>
                      <a:pt x="17458" y="12604"/>
                      <a:pt x="18799" y="14050"/>
                    </a:cubicBezTo>
                    <a:lnTo>
                      <a:pt x="18799" y="14050"/>
                    </a:lnTo>
                    <a:cubicBezTo>
                      <a:pt x="18788" y="14050"/>
                      <a:pt x="18777" y="14050"/>
                      <a:pt x="18766" y="14050"/>
                    </a:cubicBezTo>
                    <a:cubicBezTo>
                      <a:pt x="16897" y="14050"/>
                      <a:pt x="15129" y="14889"/>
                      <a:pt x="13888" y="16192"/>
                    </a:cubicBezTo>
                    <a:cubicBezTo>
                      <a:pt x="13968" y="14597"/>
                      <a:pt x="13386" y="13101"/>
                      <a:pt x="12391" y="11918"/>
                    </a:cubicBezTo>
                    <a:cubicBezTo>
                      <a:pt x="12811" y="11842"/>
                      <a:pt x="13233" y="11804"/>
                      <a:pt x="13651" y="11804"/>
                    </a:cubicBezTo>
                    <a:close/>
                    <a:moveTo>
                      <a:pt x="23971" y="11800"/>
                    </a:moveTo>
                    <a:cubicBezTo>
                      <a:pt x="24396" y="11800"/>
                      <a:pt x="24824" y="11839"/>
                      <a:pt x="25250" y="11918"/>
                    </a:cubicBezTo>
                    <a:cubicBezTo>
                      <a:pt x="24255" y="13101"/>
                      <a:pt x="23673" y="14597"/>
                      <a:pt x="23753" y="16192"/>
                    </a:cubicBezTo>
                    <a:cubicBezTo>
                      <a:pt x="22512" y="14889"/>
                      <a:pt x="20744" y="14050"/>
                      <a:pt x="18884" y="14050"/>
                    </a:cubicBezTo>
                    <a:cubicBezTo>
                      <a:pt x="18864" y="14050"/>
                      <a:pt x="18845" y="14050"/>
                      <a:pt x="18825" y="14051"/>
                    </a:cubicBezTo>
                    <a:cubicBezTo>
                      <a:pt x="20162" y="12603"/>
                      <a:pt x="22036" y="11800"/>
                      <a:pt x="23971" y="11800"/>
                    </a:cubicBezTo>
                    <a:close/>
                    <a:moveTo>
                      <a:pt x="37191" y="11695"/>
                    </a:moveTo>
                    <a:cubicBezTo>
                      <a:pt x="39126" y="11695"/>
                      <a:pt x="41007" y="12498"/>
                      <a:pt x="42355" y="13952"/>
                    </a:cubicBezTo>
                    <a:lnTo>
                      <a:pt x="42355" y="13952"/>
                    </a:lnTo>
                    <a:cubicBezTo>
                      <a:pt x="42352" y="13952"/>
                      <a:pt x="42349" y="13952"/>
                      <a:pt x="42346" y="13952"/>
                    </a:cubicBezTo>
                    <a:cubicBezTo>
                      <a:pt x="42328" y="13952"/>
                      <a:pt x="42309" y="13952"/>
                      <a:pt x="42291" y="13952"/>
                    </a:cubicBezTo>
                    <a:cubicBezTo>
                      <a:pt x="40304" y="13952"/>
                      <a:pt x="38437" y="14897"/>
                      <a:pt x="37185" y="16344"/>
                    </a:cubicBezTo>
                    <a:cubicBezTo>
                      <a:pt x="37320" y="14669"/>
                      <a:pt x="36710" y="13092"/>
                      <a:pt x="35662" y="11864"/>
                    </a:cubicBezTo>
                    <a:cubicBezTo>
                      <a:pt x="36169" y="11750"/>
                      <a:pt x="36682" y="11695"/>
                      <a:pt x="37191" y="11695"/>
                    </a:cubicBezTo>
                    <a:close/>
                    <a:moveTo>
                      <a:pt x="124477" y="9648"/>
                    </a:moveTo>
                    <a:cubicBezTo>
                      <a:pt x="127652" y="9648"/>
                      <a:pt x="130827" y="11726"/>
                      <a:pt x="130867" y="15888"/>
                    </a:cubicBezTo>
                    <a:cubicBezTo>
                      <a:pt x="130394" y="15786"/>
                      <a:pt x="129917" y="15736"/>
                      <a:pt x="129443" y="15736"/>
                    </a:cubicBezTo>
                    <a:cubicBezTo>
                      <a:pt x="127584" y="15736"/>
                      <a:pt x="125780" y="16502"/>
                      <a:pt x="124487" y="17895"/>
                    </a:cubicBezTo>
                    <a:cubicBezTo>
                      <a:pt x="123206" y="16515"/>
                      <a:pt x="121414" y="15735"/>
                      <a:pt x="119532" y="15735"/>
                    </a:cubicBezTo>
                    <a:cubicBezTo>
                      <a:pt x="119048" y="15735"/>
                      <a:pt x="118564" y="15780"/>
                      <a:pt x="118089" y="15888"/>
                    </a:cubicBezTo>
                    <a:cubicBezTo>
                      <a:pt x="118125" y="11729"/>
                      <a:pt x="121301" y="9648"/>
                      <a:pt x="124477" y="9648"/>
                    </a:cubicBezTo>
                    <a:close/>
                    <a:moveTo>
                      <a:pt x="77633" y="9753"/>
                    </a:moveTo>
                    <a:cubicBezTo>
                      <a:pt x="80805" y="9753"/>
                      <a:pt x="83979" y="11828"/>
                      <a:pt x="84022" y="15982"/>
                    </a:cubicBezTo>
                    <a:lnTo>
                      <a:pt x="84022" y="15982"/>
                    </a:lnTo>
                    <a:cubicBezTo>
                      <a:pt x="83547" y="15880"/>
                      <a:pt x="83069" y="15830"/>
                      <a:pt x="82594" y="15830"/>
                    </a:cubicBezTo>
                    <a:cubicBezTo>
                      <a:pt x="80737" y="15830"/>
                      <a:pt x="78939" y="16596"/>
                      <a:pt x="77651" y="17984"/>
                    </a:cubicBezTo>
                    <a:cubicBezTo>
                      <a:pt x="76369" y="16613"/>
                      <a:pt x="74577" y="15825"/>
                      <a:pt x="72696" y="15825"/>
                    </a:cubicBezTo>
                    <a:cubicBezTo>
                      <a:pt x="72212" y="15825"/>
                      <a:pt x="71728" y="15879"/>
                      <a:pt x="71253" y="15986"/>
                    </a:cubicBezTo>
                    <a:cubicBezTo>
                      <a:pt x="71284" y="11832"/>
                      <a:pt x="74458" y="9753"/>
                      <a:pt x="77633" y="9753"/>
                    </a:cubicBezTo>
                    <a:close/>
                    <a:moveTo>
                      <a:pt x="100947" y="9753"/>
                    </a:moveTo>
                    <a:cubicBezTo>
                      <a:pt x="104122" y="9753"/>
                      <a:pt x="107296" y="11830"/>
                      <a:pt x="107337" y="15986"/>
                    </a:cubicBezTo>
                    <a:cubicBezTo>
                      <a:pt x="106864" y="15884"/>
                      <a:pt x="106386" y="15834"/>
                      <a:pt x="105913" y="15834"/>
                    </a:cubicBezTo>
                    <a:cubicBezTo>
                      <a:pt x="104054" y="15834"/>
                      <a:pt x="102249" y="16601"/>
                      <a:pt x="100957" y="17993"/>
                    </a:cubicBezTo>
                    <a:cubicBezTo>
                      <a:pt x="99676" y="16613"/>
                      <a:pt x="97883" y="15834"/>
                      <a:pt x="96002" y="15834"/>
                    </a:cubicBezTo>
                    <a:cubicBezTo>
                      <a:pt x="95518" y="15834"/>
                      <a:pt x="95034" y="15888"/>
                      <a:pt x="94559" y="15986"/>
                    </a:cubicBezTo>
                    <a:cubicBezTo>
                      <a:pt x="94595" y="11832"/>
                      <a:pt x="97771" y="9753"/>
                      <a:pt x="100947" y="9753"/>
                    </a:cubicBezTo>
                    <a:close/>
                    <a:moveTo>
                      <a:pt x="53999" y="9848"/>
                    </a:moveTo>
                    <a:cubicBezTo>
                      <a:pt x="57176" y="9848"/>
                      <a:pt x="60352" y="11927"/>
                      <a:pt x="60393" y="16085"/>
                    </a:cubicBezTo>
                    <a:cubicBezTo>
                      <a:pt x="59913" y="15980"/>
                      <a:pt x="59429" y="15929"/>
                      <a:pt x="58949" y="15929"/>
                    </a:cubicBezTo>
                    <a:cubicBezTo>
                      <a:pt x="57093" y="15929"/>
                      <a:pt x="55295" y="16694"/>
                      <a:pt x="53999" y="18087"/>
                    </a:cubicBezTo>
                    <a:lnTo>
                      <a:pt x="53999" y="18087"/>
                    </a:lnTo>
                    <a:cubicBezTo>
                      <a:pt x="52718" y="16710"/>
                      <a:pt x="50928" y="15932"/>
                      <a:pt x="49049" y="15932"/>
                    </a:cubicBezTo>
                    <a:cubicBezTo>
                      <a:pt x="48565" y="15932"/>
                      <a:pt x="48081" y="15977"/>
                      <a:pt x="47606" y="16085"/>
                    </a:cubicBezTo>
                    <a:cubicBezTo>
                      <a:pt x="47646" y="11927"/>
                      <a:pt x="50823" y="9848"/>
                      <a:pt x="53999" y="9848"/>
                    </a:cubicBezTo>
                    <a:close/>
                    <a:moveTo>
                      <a:pt x="7166" y="9943"/>
                    </a:moveTo>
                    <a:cubicBezTo>
                      <a:pt x="10341" y="9943"/>
                      <a:pt x="13516" y="12022"/>
                      <a:pt x="13556" y="16183"/>
                    </a:cubicBezTo>
                    <a:cubicBezTo>
                      <a:pt x="13083" y="16081"/>
                      <a:pt x="12605" y="16031"/>
                      <a:pt x="12131" y="16031"/>
                    </a:cubicBezTo>
                    <a:cubicBezTo>
                      <a:pt x="10273" y="16031"/>
                      <a:pt x="8469" y="16796"/>
                      <a:pt x="7176" y="18181"/>
                    </a:cubicBezTo>
                    <a:cubicBezTo>
                      <a:pt x="5901" y="16817"/>
                      <a:pt x="4126" y="16040"/>
                      <a:pt x="2258" y="16040"/>
                    </a:cubicBezTo>
                    <a:cubicBezTo>
                      <a:pt x="2237" y="16040"/>
                      <a:pt x="2216" y="16040"/>
                      <a:pt x="2194" y="16040"/>
                    </a:cubicBezTo>
                    <a:lnTo>
                      <a:pt x="2212" y="16022"/>
                    </a:lnTo>
                    <a:lnTo>
                      <a:pt x="2212" y="16022"/>
                    </a:lnTo>
                    <a:cubicBezTo>
                      <a:pt x="1728" y="16031"/>
                      <a:pt x="1245" y="16076"/>
                      <a:pt x="770" y="16183"/>
                    </a:cubicBezTo>
                    <a:cubicBezTo>
                      <a:pt x="810" y="12024"/>
                      <a:pt x="3988" y="9943"/>
                      <a:pt x="7166" y="9943"/>
                    </a:cubicBezTo>
                    <a:close/>
                    <a:moveTo>
                      <a:pt x="30463" y="9956"/>
                    </a:moveTo>
                    <a:cubicBezTo>
                      <a:pt x="33636" y="9956"/>
                      <a:pt x="36811" y="12033"/>
                      <a:pt x="36854" y="16188"/>
                    </a:cubicBezTo>
                    <a:lnTo>
                      <a:pt x="36854" y="16188"/>
                    </a:lnTo>
                    <a:cubicBezTo>
                      <a:pt x="36379" y="16086"/>
                      <a:pt x="35901" y="16036"/>
                      <a:pt x="35426" y="16036"/>
                    </a:cubicBezTo>
                    <a:cubicBezTo>
                      <a:pt x="33569" y="16036"/>
                      <a:pt x="31771" y="16802"/>
                      <a:pt x="30483" y="18190"/>
                    </a:cubicBezTo>
                    <a:cubicBezTo>
                      <a:pt x="29201" y="16819"/>
                      <a:pt x="27409" y="16031"/>
                      <a:pt x="25528" y="16031"/>
                    </a:cubicBezTo>
                    <a:cubicBezTo>
                      <a:pt x="25044" y="16031"/>
                      <a:pt x="24560" y="16085"/>
                      <a:pt x="24085" y="16192"/>
                    </a:cubicBezTo>
                    <a:cubicBezTo>
                      <a:pt x="24116" y="12034"/>
                      <a:pt x="27288" y="9956"/>
                      <a:pt x="30463" y="9956"/>
                    </a:cubicBezTo>
                    <a:close/>
                    <a:moveTo>
                      <a:pt x="119326" y="16110"/>
                    </a:moveTo>
                    <a:cubicBezTo>
                      <a:pt x="121265" y="16110"/>
                      <a:pt x="123134" y="16913"/>
                      <a:pt x="124478" y="18361"/>
                    </a:cubicBezTo>
                    <a:cubicBezTo>
                      <a:pt x="124458" y="18360"/>
                      <a:pt x="124439" y="18360"/>
                      <a:pt x="124419" y="18360"/>
                    </a:cubicBezTo>
                    <a:cubicBezTo>
                      <a:pt x="122550" y="18360"/>
                      <a:pt x="120782" y="19199"/>
                      <a:pt x="119541" y="20502"/>
                    </a:cubicBezTo>
                    <a:cubicBezTo>
                      <a:pt x="119622" y="18907"/>
                      <a:pt x="119039" y="17411"/>
                      <a:pt x="118045" y="16228"/>
                    </a:cubicBezTo>
                    <a:cubicBezTo>
                      <a:pt x="118472" y="16149"/>
                      <a:pt x="118901" y="16110"/>
                      <a:pt x="119326" y="16110"/>
                    </a:cubicBezTo>
                    <a:close/>
                    <a:moveTo>
                      <a:pt x="129624" y="16110"/>
                    </a:moveTo>
                    <a:cubicBezTo>
                      <a:pt x="130049" y="16110"/>
                      <a:pt x="130477" y="16149"/>
                      <a:pt x="130903" y="16228"/>
                    </a:cubicBezTo>
                    <a:cubicBezTo>
                      <a:pt x="129908" y="17402"/>
                      <a:pt x="129326" y="18907"/>
                      <a:pt x="129415" y="20493"/>
                    </a:cubicBezTo>
                    <a:lnTo>
                      <a:pt x="129415" y="20502"/>
                    </a:lnTo>
                    <a:cubicBezTo>
                      <a:pt x="128165" y="19199"/>
                      <a:pt x="126397" y="18360"/>
                      <a:pt x="124537" y="18360"/>
                    </a:cubicBezTo>
                    <a:cubicBezTo>
                      <a:pt x="124517" y="18360"/>
                      <a:pt x="124498" y="18360"/>
                      <a:pt x="124478" y="18361"/>
                    </a:cubicBezTo>
                    <a:cubicBezTo>
                      <a:pt x="125815" y="16913"/>
                      <a:pt x="127689" y="16110"/>
                      <a:pt x="129624" y="16110"/>
                    </a:cubicBezTo>
                    <a:close/>
                    <a:moveTo>
                      <a:pt x="82783" y="16209"/>
                    </a:moveTo>
                    <a:cubicBezTo>
                      <a:pt x="83207" y="16209"/>
                      <a:pt x="83633" y="16247"/>
                      <a:pt x="84057" y="16327"/>
                    </a:cubicBezTo>
                    <a:cubicBezTo>
                      <a:pt x="83538" y="16945"/>
                      <a:pt x="83135" y="17653"/>
                      <a:pt x="82875" y="18414"/>
                    </a:cubicBezTo>
                    <a:cubicBezTo>
                      <a:pt x="82633" y="19113"/>
                      <a:pt x="82534" y="19848"/>
                      <a:pt x="82570" y="20592"/>
                    </a:cubicBezTo>
                    <a:cubicBezTo>
                      <a:pt x="81322" y="19282"/>
                      <a:pt x="79551" y="18450"/>
                      <a:pt x="77681" y="18450"/>
                    </a:cubicBezTo>
                    <a:cubicBezTo>
                      <a:pt x="77671" y="18450"/>
                      <a:pt x="77661" y="18450"/>
                      <a:pt x="77651" y="18450"/>
                    </a:cubicBezTo>
                    <a:cubicBezTo>
                      <a:pt x="78988" y="17010"/>
                      <a:pt x="80855" y="16209"/>
                      <a:pt x="82783" y="16209"/>
                    </a:cubicBezTo>
                    <a:close/>
                    <a:moveTo>
                      <a:pt x="95788" y="16212"/>
                    </a:moveTo>
                    <a:cubicBezTo>
                      <a:pt x="97720" y="16212"/>
                      <a:pt x="99592" y="17008"/>
                      <a:pt x="100939" y="18450"/>
                    </a:cubicBezTo>
                    <a:cubicBezTo>
                      <a:pt x="100919" y="18450"/>
                      <a:pt x="100900" y="18450"/>
                      <a:pt x="100880" y="18450"/>
                    </a:cubicBezTo>
                    <a:cubicBezTo>
                      <a:pt x="99011" y="18450"/>
                      <a:pt x="97252" y="19288"/>
                      <a:pt x="96011" y="20592"/>
                    </a:cubicBezTo>
                    <a:cubicBezTo>
                      <a:pt x="96047" y="19848"/>
                      <a:pt x="95948" y="19113"/>
                      <a:pt x="95706" y="18414"/>
                    </a:cubicBezTo>
                    <a:cubicBezTo>
                      <a:pt x="95446" y="17653"/>
                      <a:pt x="95043" y="16945"/>
                      <a:pt x="94523" y="16327"/>
                    </a:cubicBezTo>
                    <a:cubicBezTo>
                      <a:pt x="94944" y="16250"/>
                      <a:pt x="95367" y="16212"/>
                      <a:pt x="95788" y="16212"/>
                    </a:cubicBezTo>
                    <a:close/>
                    <a:moveTo>
                      <a:pt x="48848" y="16307"/>
                    </a:moveTo>
                    <a:cubicBezTo>
                      <a:pt x="50780" y="16307"/>
                      <a:pt x="52650" y="17108"/>
                      <a:pt x="53987" y="18558"/>
                    </a:cubicBezTo>
                    <a:lnTo>
                      <a:pt x="53987" y="18558"/>
                    </a:lnTo>
                    <a:cubicBezTo>
                      <a:pt x="53970" y="18558"/>
                      <a:pt x="53953" y="18557"/>
                      <a:pt x="53936" y="18557"/>
                    </a:cubicBezTo>
                    <a:cubicBezTo>
                      <a:pt x="52067" y="18557"/>
                      <a:pt x="50308" y="19396"/>
                      <a:pt x="49058" y="20699"/>
                    </a:cubicBezTo>
                    <a:cubicBezTo>
                      <a:pt x="49147" y="19104"/>
                      <a:pt x="48565" y="17608"/>
                      <a:pt x="47570" y="16425"/>
                    </a:cubicBezTo>
                    <a:cubicBezTo>
                      <a:pt x="47996" y="16346"/>
                      <a:pt x="48423" y="16307"/>
                      <a:pt x="48848" y="16307"/>
                    </a:cubicBezTo>
                    <a:close/>
                    <a:moveTo>
                      <a:pt x="59142" y="16307"/>
                    </a:moveTo>
                    <a:cubicBezTo>
                      <a:pt x="59567" y="16307"/>
                      <a:pt x="59994" y="16346"/>
                      <a:pt x="60420" y="16425"/>
                    </a:cubicBezTo>
                    <a:cubicBezTo>
                      <a:pt x="59425" y="17608"/>
                      <a:pt x="58843" y="19104"/>
                      <a:pt x="58932" y="20699"/>
                    </a:cubicBezTo>
                    <a:cubicBezTo>
                      <a:pt x="57691" y="19396"/>
                      <a:pt x="55923" y="18557"/>
                      <a:pt x="54054" y="18557"/>
                    </a:cubicBezTo>
                    <a:cubicBezTo>
                      <a:pt x="54037" y="18557"/>
                      <a:pt x="54020" y="18558"/>
                      <a:pt x="54003" y="18558"/>
                    </a:cubicBezTo>
                    <a:lnTo>
                      <a:pt x="54003" y="18558"/>
                    </a:lnTo>
                    <a:cubicBezTo>
                      <a:pt x="55340" y="17108"/>
                      <a:pt x="57210" y="16307"/>
                      <a:pt x="59142" y="16307"/>
                    </a:cubicBezTo>
                    <a:close/>
                    <a:moveTo>
                      <a:pt x="25317" y="16414"/>
                    </a:moveTo>
                    <a:cubicBezTo>
                      <a:pt x="27247" y="16414"/>
                      <a:pt x="29113" y="17211"/>
                      <a:pt x="30456" y="18656"/>
                    </a:cubicBezTo>
                    <a:cubicBezTo>
                      <a:pt x="30436" y="18656"/>
                      <a:pt x="30416" y="18656"/>
                      <a:pt x="30397" y="18656"/>
                    </a:cubicBezTo>
                    <a:cubicBezTo>
                      <a:pt x="28528" y="18656"/>
                      <a:pt x="26769" y="19494"/>
                      <a:pt x="25528" y="20789"/>
                    </a:cubicBezTo>
                    <a:cubicBezTo>
                      <a:pt x="25563" y="20054"/>
                      <a:pt x="25456" y="19310"/>
                      <a:pt x="25223" y="18611"/>
                    </a:cubicBezTo>
                    <a:cubicBezTo>
                      <a:pt x="24954" y="17850"/>
                      <a:pt x="24551" y="17142"/>
                      <a:pt x="24031" y="16533"/>
                    </a:cubicBezTo>
                    <a:cubicBezTo>
                      <a:pt x="24460" y="16453"/>
                      <a:pt x="24890" y="16414"/>
                      <a:pt x="25317" y="16414"/>
                    </a:cubicBezTo>
                    <a:close/>
                    <a:moveTo>
                      <a:pt x="12296" y="16415"/>
                    </a:moveTo>
                    <a:cubicBezTo>
                      <a:pt x="12720" y="16415"/>
                      <a:pt x="13148" y="16454"/>
                      <a:pt x="13574" y="16533"/>
                    </a:cubicBezTo>
                    <a:cubicBezTo>
                      <a:pt x="13055" y="17151"/>
                      <a:pt x="12651" y="17850"/>
                      <a:pt x="12391" y="18611"/>
                    </a:cubicBezTo>
                    <a:cubicBezTo>
                      <a:pt x="12150" y="19310"/>
                      <a:pt x="12042" y="20054"/>
                      <a:pt x="12087" y="20789"/>
                    </a:cubicBezTo>
                    <a:lnTo>
                      <a:pt x="12078" y="20798"/>
                    </a:lnTo>
                    <a:cubicBezTo>
                      <a:pt x="10836" y="19494"/>
                      <a:pt x="9077" y="18656"/>
                      <a:pt x="7217" y="18656"/>
                    </a:cubicBezTo>
                    <a:cubicBezTo>
                      <a:pt x="7198" y="18656"/>
                      <a:pt x="7178" y="18656"/>
                      <a:pt x="7159" y="18656"/>
                    </a:cubicBezTo>
                    <a:cubicBezTo>
                      <a:pt x="8496" y="17216"/>
                      <a:pt x="10363" y="16415"/>
                      <a:pt x="12296" y="16415"/>
                    </a:cubicBezTo>
                    <a:close/>
                    <a:moveTo>
                      <a:pt x="106101" y="16205"/>
                    </a:moveTo>
                    <a:cubicBezTo>
                      <a:pt x="106563" y="16205"/>
                      <a:pt x="107027" y="16251"/>
                      <a:pt x="107489" y="16344"/>
                    </a:cubicBezTo>
                    <a:cubicBezTo>
                      <a:pt x="106486" y="17599"/>
                      <a:pt x="105930" y="19194"/>
                      <a:pt x="106136" y="20861"/>
                    </a:cubicBezTo>
                    <a:cubicBezTo>
                      <a:pt x="104879" y="19398"/>
                      <a:pt x="102991" y="18450"/>
                      <a:pt x="100994" y="18450"/>
                    </a:cubicBezTo>
                    <a:cubicBezTo>
                      <a:pt x="100985" y="18450"/>
                      <a:pt x="100975" y="18450"/>
                      <a:pt x="100966" y="18450"/>
                    </a:cubicBezTo>
                    <a:cubicBezTo>
                      <a:pt x="102304" y="17004"/>
                      <a:pt x="104173" y="16205"/>
                      <a:pt x="106101" y="16205"/>
                    </a:cubicBezTo>
                    <a:close/>
                    <a:moveTo>
                      <a:pt x="70810" y="11698"/>
                    </a:moveTo>
                    <a:cubicBezTo>
                      <a:pt x="71303" y="11698"/>
                      <a:pt x="71800" y="11750"/>
                      <a:pt x="72292" y="11855"/>
                    </a:cubicBezTo>
                    <a:cubicBezTo>
                      <a:pt x="71289" y="13110"/>
                      <a:pt x="70742" y="14705"/>
                      <a:pt x="70939" y="16380"/>
                    </a:cubicBezTo>
                    <a:lnTo>
                      <a:pt x="70957" y="16371"/>
                    </a:lnTo>
                    <a:cubicBezTo>
                      <a:pt x="71461" y="16260"/>
                      <a:pt x="71969" y="16205"/>
                      <a:pt x="72473" y="16205"/>
                    </a:cubicBezTo>
                    <a:cubicBezTo>
                      <a:pt x="74401" y="16205"/>
                      <a:pt x="76274" y="17001"/>
                      <a:pt x="77624" y="18450"/>
                    </a:cubicBezTo>
                    <a:cubicBezTo>
                      <a:pt x="77606" y="18450"/>
                      <a:pt x="77588" y="18450"/>
                      <a:pt x="77570" y="18450"/>
                    </a:cubicBezTo>
                    <a:cubicBezTo>
                      <a:pt x="75520" y="18450"/>
                      <a:pt x="73598" y="19458"/>
                      <a:pt x="72346" y="20986"/>
                    </a:cubicBezTo>
                    <a:cubicBezTo>
                      <a:pt x="72738" y="17269"/>
                      <a:pt x="69425" y="13952"/>
                      <a:pt x="65712" y="13952"/>
                    </a:cubicBezTo>
                    <a:cubicBezTo>
                      <a:pt x="65692" y="13952"/>
                      <a:pt x="65673" y="13952"/>
                      <a:pt x="65653" y="13952"/>
                    </a:cubicBezTo>
                    <a:cubicBezTo>
                      <a:pt x="66995" y="12495"/>
                      <a:pt x="68873" y="11698"/>
                      <a:pt x="70810" y="11698"/>
                    </a:cubicBezTo>
                    <a:close/>
                    <a:moveTo>
                      <a:pt x="35592" y="16407"/>
                    </a:moveTo>
                    <a:cubicBezTo>
                      <a:pt x="36059" y="16407"/>
                      <a:pt x="36530" y="16454"/>
                      <a:pt x="36997" y="16551"/>
                    </a:cubicBezTo>
                    <a:cubicBezTo>
                      <a:pt x="36004" y="17802"/>
                      <a:pt x="35449" y="19385"/>
                      <a:pt x="35643" y="21056"/>
                    </a:cubicBezTo>
                    <a:lnTo>
                      <a:pt x="35643" y="21056"/>
                    </a:lnTo>
                    <a:cubicBezTo>
                      <a:pt x="34391" y="19601"/>
                      <a:pt x="32515" y="18647"/>
                      <a:pt x="30529" y="18647"/>
                    </a:cubicBezTo>
                    <a:cubicBezTo>
                      <a:pt x="30511" y="18647"/>
                      <a:pt x="30492" y="18647"/>
                      <a:pt x="30474" y="18647"/>
                    </a:cubicBezTo>
                    <a:cubicBezTo>
                      <a:pt x="31808" y="17205"/>
                      <a:pt x="33669" y="16407"/>
                      <a:pt x="35592" y="16407"/>
                    </a:cubicBezTo>
                    <a:close/>
                    <a:moveTo>
                      <a:pt x="112821" y="14253"/>
                    </a:moveTo>
                    <a:cubicBezTo>
                      <a:pt x="115997" y="14253"/>
                      <a:pt x="119174" y="16332"/>
                      <a:pt x="119218" y="20493"/>
                    </a:cubicBezTo>
                    <a:cubicBezTo>
                      <a:pt x="118738" y="20388"/>
                      <a:pt x="118254" y="20337"/>
                      <a:pt x="117773" y="20337"/>
                    </a:cubicBezTo>
                    <a:cubicBezTo>
                      <a:pt x="115916" y="20337"/>
                      <a:pt x="114116" y="21103"/>
                      <a:pt x="112821" y="22491"/>
                    </a:cubicBezTo>
                    <a:cubicBezTo>
                      <a:pt x="111548" y="21120"/>
                      <a:pt x="109756" y="20332"/>
                      <a:pt x="107874" y="20332"/>
                    </a:cubicBezTo>
                    <a:cubicBezTo>
                      <a:pt x="107391" y="20332"/>
                      <a:pt x="106907" y="20386"/>
                      <a:pt x="106432" y="20493"/>
                    </a:cubicBezTo>
                    <a:cubicBezTo>
                      <a:pt x="106468" y="16334"/>
                      <a:pt x="109644" y="14253"/>
                      <a:pt x="112821" y="14253"/>
                    </a:cubicBezTo>
                    <a:close/>
                    <a:moveTo>
                      <a:pt x="136138" y="14252"/>
                    </a:moveTo>
                    <a:cubicBezTo>
                      <a:pt x="139311" y="14252"/>
                      <a:pt x="142484" y="16329"/>
                      <a:pt x="142525" y="20484"/>
                    </a:cubicBezTo>
                    <a:lnTo>
                      <a:pt x="142525" y="20493"/>
                    </a:lnTo>
                    <a:cubicBezTo>
                      <a:pt x="142051" y="20391"/>
                      <a:pt x="141574" y="20341"/>
                      <a:pt x="141100" y="20341"/>
                    </a:cubicBezTo>
                    <a:cubicBezTo>
                      <a:pt x="139242" y="20341"/>
                      <a:pt x="137437" y="21108"/>
                      <a:pt x="136145" y="22500"/>
                    </a:cubicBezTo>
                    <a:cubicBezTo>
                      <a:pt x="134871" y="21128"/>
                      <a:pt x="133091" y="20341"/>
                      <a:pt x="131221" y="20341"/>
                    </a:cubicBezTo>
                    <a:cubicBezTo>
                      <a:pt x="131211" y="20341"/>
                      <a:pt x="131200" y="20341"/>
                      <a:pt x="131190" y="20341"/>
                    </a:cubicBezTo>
                    <a:cubicBezTo>
                      <a:pt x="130706" y="20341"/>
                      <a:pt x="130222" y="20386"/>
                      <a:pt x="129747" y="20493"/>
                    </a:cubicBezTo>
                    <a:cubicBezTo>
                      <a:pt x="129783" y="16333"/>
                      <a:pt x="132960" y="14252"/>
                      <a:pt x="136138" y="14252"/>
                    </a:cubicBezTo>
                    <a:close/>
                    <a:moveTo>
                      <a:pt x="89290" y="14357"/>
                    </a:moveTo>
                    <a:cubicBezTo>
                      <a:pt x="91871" y="14357"/>
                      <a:pt x="94452" y="15731"/>
                      <a:pt x="95348" y="18477"/>
                    </a:cubicBezTo>
                    <a:cubicBezTo>
                      <a:pt x="95572" y="19158"/>
                      <a:pt x="95679" y="19866"/>
                      <a:pt x="95688" y="20583"/>
                    </a:cubicBezTo>
                    <a:cubicBezTo>
                      <a:pt x="95213" y="20481"/>
                      <a:pt x="94734" y="20431"/>
                      <a:pt x="94259" y="20431"/>
                    </a:cubicBezTo>
                    <a:cubicBezTo>
                      <a:pt x="92398" y="20431"/>
                      <a:pt x="90599" y="21196"/>
                      <a:pt x="89299" y="22581"/>
                    </a:cubicBezTo>
                    <a:cubicBezTo>
                      <a:pt x="88025" y="21218"/>
                      <a:pt x="86246" y="20430"/>
                      <a:pt x="84376" y="20430"/>
                    </a:cubicBezTo>
                    <a:cubicBezTo>
                      <a:pt x="84365" y="20430"/>
                      <a:pt x="84355" y="20430"/>
                      <a:pt x="84344" y="20430"/>
                    </a:cubicBezTo>
                    <a:cubicBezTo>
                      <a:pt x="83860" y="20430"/>
                      <a:pt x="83376" y="20475"/>
                      <a:pt x="82902" y="20583"/>
                    </a:cubicBezTo>
                    <a:cubicBezTo>
                      <a:pt x="82902" y="19866"/>
                      <a:pt x="83018" y="19158"/>
                      <a:pt x="83233" y="18477"/>
                    </a:cubicBezTo>
                    <a:cubicBezTo>
                      <a:pt x="84129" y="15731"/>
                      <a:pt x="86710" y="14357"/>
                      <a:pt x="89290" y="14357"/>
                    </a:cubicBezTo>
                    <a:close/>
                    <a:moveTo>
                      <a:pt x="42333" y="14454"/>
                    </a:moveTo>
                    <a:cubicBezTo>
                      <a:pt x="45509" y="14454"/>
                      <a:pt x="48686" y="16533"/>
                      <a:pt x="48726" y="20690"/>
                    </a:cubicBezTo>
                    <a:cubicBezTo>
                      <a:pt x="48246" y="20585"/>
                      <a:pt x="47763" y="20534"/>
                      <a:pt x="47283" y="20534"/>
                    </a:cubicBezTo>
                    <a:cubicBezTo>
                      <a:pt x="45427" y="20534"/>
                      <a:pt x="43633" y="21302"/>
                      <a:pt x="42337" y="22697"/>
                    </a:cubicBezTo>
                    <a:cubicBezTo>
                      <a:pt x="41063" y="21325"/>
                      <a:pt x="39284" y="20538"/>
                      <a:pt x="37414" y="20538"/>
                    </a:cubicBezTo>
                    <a:cubicBezTo>
                      <a:pt x="37403" y="20538"/>
                      <a:pt x="37393" y="20538"/>
                      <a:pt x="37382" y="20538"/>
                    </a:cubicBezTo>
                    <a:cubicBezTo>
                      <a:pt x="36898" y="20538"/>
                      <a:pt x="36415" y="20583"/>
                      <a:pt x="35940" y="20690"/>
                    </a:cubicBezTo>
                    <a:cubicBezTo>
                      <a:pt x="35980" y="16533"/>
                      <a:pt x="39156" y="14454"/>
                      <a:pt x="42333" y="14454"/>
                    </a:cubicBezTo>
                    <a:close/>
                    <a:moveTo>
                      <a:pt x="65648" y="14454"/>
                    </a:moveTo>
                    <a:cubicBezTo>
                      <a:pt x="68825" y="14454"/>
                      <a:pt x="72001" y="16533"/>
                      <a:pt x="72041" y="20690"/>
                    </a:cubicBezTo>
                    <a:cubicBezTo>
                      <a:pt x="71563" y="20585"/>
                      <a:pt x="71081" y="20534"/>
                      <a:pt x="70602" y="20534"/>
                    </a:cubicBezTo>
                    <a:cubicBezTo>
                      <a:pt x="68748" y="20534"/>
                      <a:pt x="66949" y="21302"/>
                      <a:pt x="65653" y="22697"/>
                    </a:cubicBezTo>
                    <a:cubicBezTo>
                      <a:pt x="64378" y="21325"/>
                      <a:pt x="62599" y="20538"/>
                      <a:pt x="60729" y="20538"/>
                    </a:cubicBezTo>
                    <a:cubicBezTo>
                      <a:pt x="60719" y="20538"/>
                      <a:pt x="60708" y="20538"/>
                      <a:pt x="60697" y="20538"/>
                    </a:cubicBezTo>
                    <a:cubicBezTo>
                      <a:pt x="60214" y="20538"/>
                      <a:pt x="59730" y="20583"/>
                      <a:pt x="59255" y="20690"/>
                    </a:cubicBezTo>
                    <a:cubicBezTo>
                      <a:pt x="59295" y="16533"/>
                      <a:pt x="62472" y="14454"/>
                      <a:pt x="65648" y="14454"/>
                    </a:cubicBezTo>
                    <a:close/>
                    <a:moveTo>
                      <a:pt x="18806" y="14558"/>
                    </a:moveTo>
                    <a:cubicBezTo>
                      <a:pt x="21388" y="14558"/>
                      <a:pt x="23969" y="15929"/>
                      <a:pt x="24864" y="18674"/>
                    </a:cubicBezTo>
                    <a:cubicBezTo>
                      <a:pt x="25079" y="19355"/>
                      <a:pt x="25196" y="20063"/>
                      <a:pt x="25196" y="20780"/>
                    </a:cubicBezTo>
                    <a:cubicBezTo>
                      <a:pt x="24718" y="20675"/>
                      <a:pt x="24235" y="20624"/>
                      <a:pt x="23756" y="20624"/>
                    </a:cubicBezTo>
                    <a:cubicBezTo>
                      <a:pt x="21903" y="20624"/>
                      <a:pt x="20103" y="21391"/>
                      <a:pt x="18807" y="22787"/>
                    </a:cubicBezTo>
                    <a:cubicBezTo>
                      <a:pt x="17535" y="21407"/>
                      <a:pt x="15734" y="20628"/>
                      <a:pt x="13861" y="20628"/>
                    </a:cubicBezTo>
                    <a:cubicBezTo>
                      <a:pt x="13368" y="20628"/>
                      <a:pt x="12884" y="20672"/>
                      <a:pt x="12409" y="20780"/>
                    </a:cubicBezTo>
                    <a:cubicBezTo>
                      <a:pt x="12418" y="20063"/>
                      <a:pt x="12526" y="19355"/>
                      <a:pt x="12741" y="18674"/>
                    </a:cubicBezTo>
                    <a:cubicBezTo>
                      <a:pt x="13637" y="15931"/>
                      <a:pt x="16222" y="14558"/>
                      <a:pt x="18806" y="14558"/>
                    </a:cubicBezTo>
                    <a:close/>
                    <a:moveTo>
                      <a:pt x="117964" y="20706"/>
                    </a:moveTo>
                    <a:cubicBezTo>
                      <a:pt x="118390" y="20706"/>
                      <a:pt x="118819" y="20745"/>
                      <a:pt x="119245" y="20825"/>
                    </a:cubicBezTo>
                    <a:cubicBezTo>
                      <a:pt x="118726" y="21443"/>
                      <a:pt x="118322" y="22151"/>
                      <a:pt x="118063" y="22913"/>
                    </a:cubicBezTo>
                    <a:lnTo>
                      <a:pt x="118063" y="22904"/>
                    </a:lnTo>
                    <a:cubicBezTo>
                      <a:pt x="117821" y="23611"/>
                      <a:pt x="117722" y="24346"/>
                      <a:pt x="117758" y="25090"/>
                    </a:cubicBezTo>
                    <a:cubicBezTo>
                      <a:pt x="116516" y="23786"/>
                      <a:pt x="114757" y="22948"/>
                      <a:pt x="112897" y="22948"/>
                    </a:cubicBezTo>
                    <a:cubicBezTo>
                      <a:pt x="112878" y="22948"/>
                      <a:pt x="112858" y="22948"/>
                      <a:pt x="112839" y="22948"/>
                    </a:cubicBezTo>
                    <a:cubicBezTo>
                      <a:pt x="114174" y="21503"/>
                      <a:pt x="116038" y="20706"/>
                      <a:pt x="117964" y="20706"/>
                    </a:cubicBezTo>
                    <a:close/>
                    <a:moveTo>
                      <a:pt x="130993" y="20706"/>
                    </a:moveTo>
                    <a:cubicBezTo>
                      <a:pt x="132921" y="20706"/>
                      <a:pt x="134791" y="21503"/>
                      <a:pt x="136127" y="22948"/>
                    </a:cubicBezTo>
                    <a:cubicBezTo>
                      <a:pt x="136107" y="22948"/>
                      <a:pt x="136088" y="22948"/>
                      <a:pt x="136068" y="22948"/>
                    </a:cubicBezTo>
                    <a:cubicBezTo>
                      <a:pt x="134208" y="22948"/>
                      <a:pt x="132440" y="23786"/>
                      <a:pt x="131199" y="25090"/>
                    </a:cubicBezTo>
                    <a:cubicBezTo>
                      <a:pt x="131234" y="24346"/>
                      <a:pt x="131136" y="23611"/>
                      <a:pt x="130894" y="22913"/>
                    </a:cubicBezTo>
                    <a:lnTo>
                      <a:pt x="130894" y="22904"/>
                    </a:lnTo>
                    <a:cubicBezTo>
                      <a:pt x="130634" y="22142"/>
                      <a:pt x="130231" y="21443"/>
                      <a:pt x="129711" y="20825"/>
                    </a:cubicBezTo>
                    <a:cubicBezTo>
                      <a:pt x="130138" y="20745"/>
                      <a:pt x="130567" y="20706"/>
                      <a:pt x="130993" y="20706"/>
                    </a:cubicBezTo>
                    <a:close/>
                    <a:moveTo>
                      <a:pt x="84135" y="20797"/>
                    </a:moveTo>
                    <a:cubicBezTo>
                      <a:pt x="86071" y="20797"/>
                      <a:pt x="87946" y="21599"/>
                      <a:pt x="89290" y="23047"/>
                    </a:cubicBezTo>
                    <a:cubicBezTo>
                      <a:pt x="90626" y="21601"/>
                      <a:pt x="92496" y="20805"/>
                      <a:pt x="94429" y="20805"/>
                    </a:cubicBezTo>
                    <a:cubicBezTo>
                      <a:pt x="94856" y="20805"/>
                      <a:pt x="95287" y="20844"/>
                      <a:pt x="95715" y="20923"/>
                    </a:cubicBezTo>
                    <a:cubicBezTo>
                      <a:pt x="94720" y="22106"/>
                      <a:pt x="94138" y="23602"/>
                      <a:pt x="94228" y="25197"/>
                    </a:cubicBezTo>
                    <a:cubicBezTo>
                      <a:pt x="92977" y="23894"/>
                      <a:pt x="91218" y="23056"/>
                      <a:pt x="89350" y="23056"/>
                    </a:cubicBezTo>
                    <a:cubicBezTo>
                      <a:pt x="89330" y="23056"/>
                      <a:pt x="89310" y="23056"/>
                      <a:pt x="89290" y="23056"/>
                    </a:cubicBezTo>
                    <a:cubicBezTo>
                      <a:pt x="89271" y="23056"/>
                      <a:pt x="89251" y="23056"/>
                      <a:pt x="89231" y="23056"/>
                    </a:cubicBezTo>
                    <a:cubicBezTo>
                      <a:pt x="87362" y="23056"/>
                      <a:pt x="85595" y="23894"/>
                      <a:pt x="84353" y="25197"/>
                    </a:cubicBezTo>
                    <a:cubicBezTo>
                      <a:pt x="84434" y="23602"/>
                      <a:pt x="83851" y="22106"/>
                      <a:pt x="82866" y="20923"/>
                    </a:cubicBezTo>
                    <a:lnTo>
                      <a:pt x="82857" y="20914"/>
                    </a:lnTo>
                    <a:cubicBezTo>
                      <a:pt x="83283" y="20835"/>
                      <a:pt x="83710" y="20797"/>
                      <a:pt x="84135" y="20797"/>
                    </a:cubicBezTo>
                    <a:close/>
                    <a:moveTo>
                      <a:pt x="47488" y="20904"/>
                    </a:moveTo>
                    <a:cubicBezTo>
                      <a:pt x="47912" y="20904"/>
                      <a:pt x="48338" y="20943"/>
                      <a:pt x="48762" y="21022"/>
                    </a:cubicBezTo>
                    <a:cubicBezTo>
                      <a:pt x="48242" y="21640"/>
                      <a:pt x="47839" y="22348"/>
                      <a:pt x="47579" y="23110"/>
                    </a:cubicBezTo>
                    <a:cubicBezTo>
                      <a:pt x="47337" y="23809"/>
                      <a:pt x="47239" y="24552"/>
                      <a:pt x="47275" y="25287"/>
                    </a:cubicBezTo>
                    <a:cubicBezTo>
                      <a:pt x="46033" y="23992"/>
                      <a:pt x="44274" y="23154"/>
                      <a:pt x="42414" y="23154"/>
                    </a:cubicBezTo>
                    <a:cubicBezTo>
                      <a:pt x="42395" y="23154"/>
                      <a:pt x="42375" y="23154"/>
                      <a:pt x="42355" y="23154"/>
                    </a:cubicBezTo>
                    <a:cubicBezTo>
                      <a:pt x="43693" y="21707"/>
                      <a:pt x="45560" y="20904"/>
                      <a:pt x="47488" y="20904"/>
                    </a:cubicBezTo>
                    <a:close/>
                    <a:moveTo>
                      <a:pt x="60505" y="20912"/>
                    </a:moveTo>
                    <a:cubicBezTo>
                      <a:pt x="62435" y="20912"/>
                      <a:pt x="64301" y="21709"/>
                      <a:pt x="65644" y="23154"/>
                    </a:cubicBezTo>
                    <a:cubicBezTo>
                      <a:pt x="65624" y="23154"/>
                      <a:pt x="65604" y="23154"/>
                      <a:pt x="65584" y="23154"/>
                    </a:cubicBezTo>
                    <a:cubicBezTo>
                      <a:pt x="63716" y="23154"/>
                      <a:pt x="61957" y="23993"/>
                      <a:pt x="60715" y="25296"/>
                    </a:cubicBezTo>
                    <a:lnTo>
                      <a:pt x="60715" y="25287"/>
                    </a:lnTo>
                    <a:cubicBezTo>
                      <a:pt x="60751" y="24552"/>
                      <a:pt x="60644" y="23809"/>
                      <a:pt x="60411" y="23110"/>
                    </a:cubicBezTo>
                    <a:cubicBezTo>
                      <a:pt x="60151" y="22348"/>
                      <a:pt x="59748" y="21640"/>
                      <a:pt x="59219" y="21031"/>
                    </a:cubicBezTo>
                    <a:cubicBezTo>
                      <a:pt x="59647" y="20951"/>
                      <a:pt x="60078" y="20912"/>
                      <a:pt x="60505" y="20912"/>
                    </a:cubicBezTo>
                    <a:close/>
                    <a:moveTo>
                      <a:pt x="107673" y="20699"/>
                    </a:moveTo>
                    <a:cubicBezTo>
                      <a:pt x="109600" y="20699"/>
                      <a:pt x="111466" y="21495"/>
                      <a:pt x="112812" y="22939"/>
                    </a:cubicBezTo>
                    <a:cubicBezTo>
                      <a:pt x="112793" y="22939"/>
                      <a:pt x="112774" y="22939"/>
                      <a:pt x="112756" y="22939"/>
                    </a:cubicBezTo>
                    <a:cubicBezTo>
                      <a:pt x="110769" y="22939"/>
                      <a:pt x="108902" y="23885"/>
                      <a:pt x="107659" y="25332"/>
                    </a:cubicBezTo>
                    <a:cubicBezTo>
                      <a:pt x="107785" y="23674"/>
                      <a:pt x="107184" y="22097"/>
                      <a:pt x="106136" y="20878"/>
                    </a:cubicBezTo>
                    <a:lnTo>
                      <a:pt x="106136" y="20870"/>
                    </a:lnTo>
                    <a:cubicBezTo>
                      <a:pt x="106647" y="20755"/>
                      <a:pt x="107162" y="20699"/>
                      <a:pt x="107673" y="20699"/>
                    </a:cubicBezTo>
                    <a:close/>
                    <a:moveTo>
                      <a:pt x="13670" y="20994"/>
                    </a:moveTo>
                    <a:cubicBezTo>
                      <a:pt x="15606" y="20994"/>
                      <a:pt x="17480" y="21797"/>
                      <a:pt x="18825" y="23244"/>
                    </a:cubicBezTo>
                    <a:cubicBezTo>
                      <a:pt x="18805" y="23244"/>
                      <a:pt x="18786" y="23244"/>
                      <a:pt x="18766" y="23244"/>
                    </a:cubicBezTo>
                    <a:cubicBezTo>
                      <a:pt x="16897" y="23244"/>
                      <a:pt x="15129" y="24082"/>
                      <a:pt x="13888" y="25386"/>
                    </a:cubicBezTo>
                    <a:cubicBezTo>
                      <a:pt x="13951" y="23809"/>
                      <a:pt x="13368" y="22303"/>
                      <a:pt x="12382" y="21120"/>
                    </a:cubicBezTo>
                    <a:lnTo>
                      <a:pt x="12391" y="21111"/>
                    </a:lnTo>
                    <a:cubicBezTo>
                      <a:pt x="12817" y="21032"/>
                      <a:pt x="13245" y="20994"/>
                      <a:pt x="13670" y="20994"/>
                    </a:cubicBezTo>
                    <a:close/>
                    <a:moveTo>
                      <a:pt x="23971" y="20994"/>
                    </a:moveTo>
                    <a:cubicBezTo>
                      <a:pt x="24396" y="20994"/>
                      <a:pt x="24824" y="21032"/>
                      <a:pt x="25250" y="21111"/>
                    </a:cubicBezTo>
                    <a:cubicBezTo>
                      <a:pt x="24255" y="22294"/>
                      <a:pt x="23673" y="23791"/>
                      <a:pt x="23753" y="25386"/>
                    </a:cubicBezTo>
                    <a:cubicBezTo>
                      <a:pt x="22512" y="24082"/>
                      <a:pt x="20744" y="23244"/>
                      <a:pt x="18884" y="23244"/>
                    </a:cubicBezTo>
                    <a:cubicBezTo>
                      <a:pt x="18864" y="23244"/>
                      <a:pt x="18845" y="23244"/>
                      <a:pt x="18825" y="23244"/>
                    </a:cubicBezTo>
                    <a:cubicBezTo>
                      <a:pt x="20162" y="21797"/>
                      <a:pt x="22036" y="20994"/>
                      <a:pt x="23971" y="20994"/>
                    </a:cubicBezTo>
                    <a:close/>
                    <a:moveTo>
                      <a:pt x="37165" y="20902"/>
                    </a:moveTo>
                    <a:cubicBezTo>
                      <a:pt x="39100" y="20902"/>
                      <a:pt x="40977" y="21703"/>
                      <a:pt x="42328" y="23154"/>
                    </a:cubicBezTo>
                    <a:cubicBezTo>
                      <a:pt x="42310" y="23154"/>
                      <a:pt x="42291" y="23154"/>
                      <a:pt x="42273" y="23154"/>
                    </a:cubicBezTo>
                    <a:cubicBezTo>
                      <a:pt x="40286" y="23154"/>
                      <a:pt x="38419" y="24100"/>
                      <a:pt x="37176" y="25547"/>
                    </a:cubicBezTo>
                    <a:cubicBezTo>
                      <a:pt x="37302" y="23871"/>
                      <a:pt x="36701" y="22303"/>
                      <a:pt x="35653" y="21076"/>
                    </a:cubicBezTo>
                    <a:lnTo>
                      <a:pt x="35653" y="21067"/>
                    </a:lnTo>
                    <a:cubicBezTo>
                      <a:pt x="36155" y="20956"/>
                      <a:pt x="36662" y="20902"/>
                      <a:pt x="37165" y="20902"/>
                    </a:cubicBezTo>
                    <a:close/>
                    <a:moveTo>
                      <a:pt x="124474" y="18856"/>
                    </a:moveTo>
                    <a:cubicBezTo>
                      <a:pt x="127057" y="18856"/>
                      <a:pt x="129639" y="20229"/>
                      <a:pt x="130536" y="22975"/>
                    </a:cubicBezTo>
                    <a:cubicBezTo>
                      <a:pt x="130751" y="23656"/>
                      <a:pt x="130867" y="24364"/>
                      <a:pt x="130867" y="25081"/>
                    </a:cubicBezTo>
                    <a:cubicBezTo>
                      <a:pt x="130388" y="24976"/>
                      <a:pt x="129906" y="24925"/>
                      <a:pt x="129426" y="24925"/>
                    </a:cubicBezTo>
                    <a:cubicBezTo>
                      <a:pt x="127574" y="24925"/>
                      <a:pt x="125776" y="25691"/>
                      <a:pt x="124487" y="27079"/>
                    </a:cubicBezTo>
                    <a:cubicBezTo>
                      <a:pt x="123206" y="25708"/>
                      <a:pt x="121414" y="24920"/>
                      <a:pt x="119532" y="24920"/>
                    </a:cubicBezTo>
                    <a:cubicBezTo>
                      <a:pt x="119048" y="24920"/>
                      <a:pt x="118564" y="24973"/>
                      <a:pt x="118089" y="25081"/>
                    </a:cubicBezTo>
                    <a:cubicBezTo>
                      <a:pt x="118089" y="24364"/>
                      <a:pt x="118197" y="23656"/>
                      <a:pt x="118412" y="22975"/>
                    </a:cubicBezTo>
                    <a:cubicBezTo>
                      <a:pt x="119308" y="20229"/>
                      <a:pt x="121891" y="18856"/>
                      <a:pt x="124474" y="18856"/>
                    </a:cubicBezTo>
                    <a:close/>
                    <a:moveTo>
                      <a:pt x="77629" y="18952"/>
                    </a:moveTo>
                    <a:cubicBezTo>
                      <a:pt x="80805" y="18952"/>
                      <a:pt x="83981" y="21031"/>
                      <a:pt x="84022" y="25188"/>
                    </a:cubicBezTo>
                    <a:cubicBezTo>
                      <a:pt x="83543" y="25084"/>
                      <a:pt x="83060" y="25032"/>
                      <a:pt x="82581" y="25032"/>
                    </a:cubicBezTo>
                    <a:cubicBezTo>
                      <a:pt x="80728" y="25032"/>
                      <a:pt x="78930" y="25798"/>
                      <a:pt x="77642" y="27187"/>
                    </a:cubicBezTo>
                    <a:cubicBezTo>
                      <a:pt x="76360" y="25816"/>
                      <a:pt x="74568" y="25027"/>
                      <a:pt x="72687" y="25027"/>
                    </a:cubicBezTo>
                    <a:cubicBezTo>
                      <a:pt x="72203" y="25027"/>
                      <a:pt x="71719" y="25081"/>
                      <a:pt x="71244" y="25188"/>
                    </a:cubicBezTo>
                    <a:cubicBezTo>
                      <a:pt x="71280" y="21031"/>
                      <a:pt x="74454" y="18952"/>
                      <a:pt x="77629" y="18952"/>
                    </a:cubicBezTo>
                    <a:close/>
                    <a:moveTo>
                      <a:pt x="100945" y="18952"/>
                    </a:moveTo>
                    <a:cubicBezTo>
                      <a:pt x="104119" y="18952"/>
                      <a:pt x="107295" y="21030"/>
                      <a:pt x="107337" y="25187"/>
                    </a:cubicBezTo>
                    <a:lnTo>
                      <a:pt x="107337" y="25187"/>
                    </a:lnTo>
                    <a:cubicBezTo>
                      <a:pt x="106865" y="25086"/>
                      <a:pt x="106389" y="25037"/>
                      <a:pt x="105918" y="25037"/>
                    </a:cubicBezTo>
                    <a:cubicBezTo>
                      <a:pt x="104057" y="25037"/>
                      <a:pt x="102256" y="25803"/>
                      <a:pt x="100957" y="27196"/>
                    </a:cubicBezTo>
                    <a:cubicBezTo>
                      <a:pt x="99676" y="25816"/>
                      <a:pt x="97883" y="25036"/>
                      <a:pt x="96002" y="25036"/>
                    </a:cubicBezTo>
                    <a:cubicBezTo>
                      <a:pt x="95518" y="25036"/>
                      <a:pt x="95034" y="25081"/>
                      <a:pt x="94559" y="25188"/>
                    </a:cubicBezTo>
                    <a:cubicBezTo>
                      <a:pt x="94595" y="21031"/>
                      <a:pt x="97769" y="18952"/>
                      <a:pt x="100945" y="18952"/>
                    </a:cubicBezTo>
                    <a:close/>
                    <a:moveTo>
                      <a:pt x="53997" y="19058"/>
                    </a:moveTo>
                    <a:cubicBezTo>
                      <a:pt x="56578" y="19058"/>
                      <a:pt x="59157" y="20432"/>
                      <a:pt x="60052" y="23181"/>
                    </a:cubicBezTo>
                    <a:cubicBezTo>
                      <a:pt x="60267" y="23853"/>
                      <a:pt x="60384" y="24570"/>
                      <a:pt x="60384" y="25278"/>
                    </a:cubicBezTo>
                    <a:cubicBezTo>
                      <a:pt x="59909" y="25176"/>
                      <a:pt x="59430" y="25126"/>
                      <a:pt x="58956" y="25126"/>
                    </a:cubicBezTo>
                    <a:cubicBezTo>
                      <a:pt x="57095" y="25126"/>
                      <a:pt x="55295" y="25893"/>
                      <a:pt x="53995" y="27285"/>
                    </a:cubicBezTo>
                    <a:cubicBezTo>
                      <a:pt x="52714" y="25905"/>
                      <a:pt x="50922" y="25126"/>
                      <a:pt x="49049" y="25126"/>
                    </a:cubicBezTo>
                    <a:cubicBezTo>
                      <a:pt x="48556" y="25126"/>
                      <a:pt x="48072" y="25180"/>
                      <a:pt x="47597" y="25278"/>
                    </a:cubicBezTo>
                    <a:cubicBezTo>
                      <a:pt x="47606" y="24570"/>
                      <a:pt x="47714" y="23853"/>
                      <a:pt x="47929" y="23181"/>
                    </a:cubicBezTo>
                    <a:cubicBezTo>
                      <a:pt x="48830" y="20434"/>
                      <a:pt x="51414" y="19058"/>
                      <a:pt x="53997" y="19058"/>
                    </a:cubicBezTo>
                    <a:close/>
                    <a:moveTo>
                      <a:pt x="7163" y="19140"/>
                    </a:moveTo>
                    <a:cubicBezTo>
                      <a:pt x="10339" y="19140"/>
                      <a:pt x="13516" y="21219"/>
                      <a:pt x="13556" y="25377"/>
                    </a:cubicBezTo>
                    <a:cubicBezTo>
                      <a:pt x="13079" y="25272"/>
                      <a:pt x="12598" y="25222"/>
                      <a:pt x="12120" y="25222"/>
                    </a:cubicBezTo>
                    <a:cubicBezTo>
                      <a:pt x="10263" y="25222"/>
                      <a:pt x="8460" y="25990"/>
                      <a:pt x="7163" y="27379"/>
                    </a:cubicBezTo>
                    <a:lnTo>
                      <a:pt x="7163" y="27379"/>
                    </a:lnTo>
                    <a:cubicBezTo>
                      <a:pt x="5882" y="26002"/>
                      <a:pt x="4092" y="25224"/>
                      <a:pt x="2212" y="25224"/>
                    </a:cubicBezTo>
                    <a:cubicBezTo>
                      <a:pt x="1728" y="25224"/>
                      <a:pt x="1245" y="25278"/>
                      <a:pt x="770" y="25377"/>
                    </a:cubicBezTo>
                    <a:cubicBezTo>
                      <a:pt x="810" y="21219"/>
                      <a:pt x="3987" y="19140"/>
                      <a:pt x="7163" y="19140"/>
                    </a:cubicBezTo>
                    <a:close/>
                    <a:moveTo>
                      <a:pt x="30465" y="19152"/>
                    </a:moveTo>
                    <a:cubicBezTo>
                      <a:pt x="33638" y="19152"/>
                      <a:pt x="36811" y="21228"/>
                      <a:pt x="36854" y="25382"/>
                    </a:cubicBezTo>
                    <a:lnTo>
                      <a:pt x="36854" y="25382"/>
                    </a:lnTo>
                    <a:cubicBezTo>
                      <a:pt x="36384" y="25282"/>
                      <a:pt x="35912" y="25234"/>
                      <a:pt x="35443" y="25234"/>
                    </a:cubicBezTo>
                    <a:cubicBezTo>
                      <a:pt x="33580" y="25234"/>
                      <a:pt x="31775" y="26000"/>
                      <a:pt x="30483" y="27393"/>
                    </a:cubicBezTo>
                    <a:cubicBezTo>
                      <a:pt x="29201" y="26013"/>
                      <a:pt x="27409" y="25233"/>
                      <a:pt x="25528" y="25233"/>
                    </a:cubicBezTo>
                    <a:cubicBezTo>
                      <a:pt x="25044" y="25233"/>
                      <a:pt x="24560" y="25287"/>
                      <a:pt x="24085" y="25386"/>
                    </a:cubicBezTo>
                    <a:cubicBezTo>
                      <a:pt x="24116" y="21231"/>
                      <a:pt x="27290" y="19152"/>
                      <a:pt x="30465" y="19152"/>
                    </a:cubicBezTo>
                    <a:close/>
                    <a:moveTo>
                      <a:pt x="119325" y="25304"/>
                    </a:moveTo>
                    <a:cubicBezTo>
                      <a:pt x="121264" y="25304"/>
                      <a:pt x="123133" y="26108"/>
                      <a:pt x="124478" y="27563"/>
                    </a:cubicBezTo>
                    <a:cubicBezTo>
                      <a:pt x="124458" y="27563"/>
                      <a:pt x="124438" y="27563"/>
                      <a:pt x="124418" y="27563"/>
                    </a:cubicBezTo>
                    <a:cubicBezTo>
                      <a:pt x="122550" y="27563"/>
                      <a:pt x="120782" y="28392"/>
                      <a:pt x="119541" y="29696"/>
                    </a:cubicBezTo>
                    <a:cubicBezTo>
                      <a:pt x="119622" y="28110"/>
                      <a:pt x="119039" y="26604"/>
                      <a:pt x="118045" y="25421"/>
                    </a:cubicBezTo>
                    <a:cubicBezTo>
                      <a:pt x="118472" y="25342"/>
                      <a:pt x="118900" y="25304"/>
                      <a:pt x="119325" y="25304"/>
                    </a:cubicBezTo>
                    <a:close/>
                    <a:moveTo>
                      <a:pt x="129625" y="25304"/>
                    </a:moveTo>
                    <a:cubicBezTo>
                      <a:pt x="130050" y="25304"/>
                      <a:pt x="130477" y="25342"/>
                      <a:pt x="130903" y="25421"/>
                    </a:cubicBezTo>
                    <a:cubicBezTo>
                      <a:pt x="129908" y="26604"/>
                      <a:pt x="129326" y="28101"/>
                      <a:pt x="129415" y="29696"/>
                    </a:cubicBezTo>
                    <a:cubicBezTo>
                      <a:pt x="128165" y="28392"/>
                      <a:pt x="126398" y="27563"/>
                      <a:pt x="124538" y="27563"/>
                    </a:cubicBezTo>
                    <a:cubicBezTo>
                      <a:pt x="124518" y="27563"/>
                      <a:pt x="124498" y="27563"/>
                      <a:pt x="124478" y="27563"/>
                    </a:cubicBezTo>
                    <a:cubicBezTo>
                      <a:pt x="125816" y="26108"/>
                      <a:pt x="127690" y="25304"/>
                      <a:pt x="129625" y="25304"/>
                    </a:cubicBezTo>
                    <a:close/>
                    <a:moveTo>
                      <a:pt x="95793" y="25402"/>
                    </a:moveTo>
                    <a:cubicBezTo>
                      <a:pt x="97728" y="25402"/>
                      <a:pt x="99603" y="26205"/>
                      <a:pt x="100948" y="27653"/>
                    </a:cubicBezTo>
                    <a:lnTo>
                      <a:pt x="100948" y="27653"/>
                    </a:lnTo>
                    <a:cubicBezTo>
                      <a:pt x="100945" y="27653"/>
                      <a:pt x="100942" y="27653"/>
                      <a:pt x="100939" y="27653"/>
                    </a:cubicBezTo>
                    <a:cubicBezTo>
                      <a:pt x="100919" y="27652"/>
                      <a:pt x="100900" y="27652"/>
                      <a:pt x="100880" y="27652"/>
                    </a:cubicBezTo>
                    <a:cubicBezTo>
                      <a:pt x="99020" y="27652"/>
                      <a:pt x="97252" y="28491"/>
                      <a:pt x="96011" y="29794"/>
                    </a:cubicBezTo>
                    <a:cubicBezTo>
                      <a:pt x="96091" y="28199"/>
                      <a:pt x="95509" y="26703"/>
                      <a:pt x="94514" y="25520"/>
                    </a:cubicBezTo>
                    <a:cubicBezTo>
                      <a:pt x="94940" y="25441"/>
                      <a:pt x="95368" y="25402"/>
                      <a:pt x="95793" y="25402"/>
                    </a:cubicBezTo>
                    <a:close/>
                    <a:moveTo>
                      <a:pt x="82779" y="25411"/>
                    </a:moveTo>
                    <a:cubicBezTo>
                      <a:pt x="83204" y="25411"/>
                      <a:pt x="83632" y="25450"/>
                      <a:pt x="84057" y="25529"/>
                    </a:cubicBezTo>
                    <a:cubicBezTo>
                      <a:pt x="83063" y="26703"/>
                      <a:pt x="82480" y="28208"/>
                      <a:pt x="82570" y="29803"/>
                    </a:cubicBezTo>
                    <a:cubicBezTo>
                      <a:pt x="81320" y="28500"/>
                      <a:pt x="79561" y="27661"/>
                      <a:pt x="77692" y="27661"/>
                    </a:cubicBezTo>
                    <a:cubicBezTo>
                      <a:pt x="77672" y="27661"/>
                      <a:pt x="77653" y="27661"/>
                      <a:pt x="77633" y="27662"/>
                    </a:cubicBezTo>
                    <a:cubicBezTo>
                      <a:pt x="78970" y="26214"/>
                      <a:pt x="80844" y="25411"/>
                      <a:pt x="82779" y="25411"/>
                    </a:cubicBezTo>
                    <a:close/>
                    <a:moveTo>
                      <a:pt x="59128" y="25506"/>
                    </a:moveTo>
                    <a:cubicBezTo>
                      <a:pt x="59557" y="25506"/>
                      <a:pt x="59990" y="25546"/>
                      <a:pt x="60420" y="25628"/>
                    </a:cubicBezTo>
                    <a:cubicBezTo>
                      <a:pt x="59434" y="26801"/>
                      <a:pt x="58852" y="28307"/>
                      <a:pt x="58932" y="29893"/>
                    </a:cubicBezTo>
                    <a:cubicBezTo>
                      <a:pt x="57697" y="28596"/>
                      <a:pt x="55941" y="27760"/>
                      <a:pt x="54083" y="27760"/>
                    </a:cubicBezTo>
                    <a:cubicBezTo>
                      <a:pt x="54054" y="27760"/>
                      <a:pt x="54024" y="27760"/>
                      <a:pt x="53995" y="27760"/>
                    </a:cubicBezTo>
                    <a:cubicBezTo>
                      <a:pt x="53975" y="27760"/>
                      <a:pt x="53955" y="27760"/>
                      <a:pt x="53935" y="27760"/>
                    </a:cubicBezTo>
                    <a:cubicBezTo>
                      <a:pt x="52067" y="27760"/>
                      <a:pt x="50308" y="28589"/>
                      <a:pt x="49058" y="29893"/>
                    </a:cubicBezTo>
                    <a:cubicBezTo>
                      <a:pt x="49138" y="28307"/>
                      <a:pt x="48565" y="26801"/>
                      <a:pt x="47561" y="25619"/>
                    </a:cubicBezTo>
                    <a:lnTo>
                      <a:pt x="47561" y="25619"/>
                    </a:lnTo>
                    <a:lnTo>
                      <a:pt x="47570" y="25628"/>
                    </a:lnTo>
                    <a:cubicBezTo>
                      <a:pt x="48002" y="25546"/>
                      <a:pt x="48436" y="25506"/>
                      <a:pt x="48867" y="25506"/>
                    </a:cubicBezTo>
                    <a:cubicBezTo>
                      <a:pt x="50796" y="25506"/>
                      <a:pt x="52663" y="26308"/>
                      <a:pt x="54004" y="27751"/>
                    </a:cubicBezTo>
                    <a:cubicBezTo>
                      <a:pt x="55337" y="26308"/>
                      <a:pt x="57203" y="25506"/>
                      <a:pt x="59128" y="25506"/>
                    </a:cubicBezTo>
                    <a:close/>
                    <a:moveTo>
                      <a:pt x="25327" y="25613"/>
                    </a:moveTo>
                    <a:cubicBezTo>
                      <a:pt x="27257" y="25613"/>
                      <a:pt x="29124" y="26416"/>
                      <a:pt x="30465" y="27859"/>
                    </a:cubicBezTo>
                    <a:lnTo>
                      <a:pt x="30465" y="27859"/>
                    </a:lnTo>
                    <a:cubicBezTo>
                      <a:pt x="30462" y="27859"/>
                      <a:pt x="30459" y="27859"/>
                      <a:pt x="30456" y="27859"/>
                    </a:cubicBezTo>
                    <a:cubicBezTo>
                      <a:pt x="30436" y="27859"/>
                      <a:pt x="30416" y="27858"/>
                      <a:pt x="30397" y="27858"/>
                    </a:cubicBezTo>
                    <a:cubicBezTo>
                      <a:pt x="28528" y="27858"/>
                      <a:pt x="26769" y="28697"/>
                      <a:pt x="25519" y="30000"/>
                    </a:cubicBezTo>
                    <a:cubicBezTo>
                      <a:pt x="25608" y="28414"/>
                      <a:pt x="25026" y="26909"/>
                      <a:pt x="24031" y="25735"/>
                    </a:cubicBezTo>
                    <a:cubicBezTo>
                      <a:pt x="24463" y="25653"/>
                      <a:pt x="24897" y="25613"/>
                      <a:pt x="25327" y="25613"/>
                    </a:cubicBezTo>
                    <a:close/>
                    <a:moveTo>
                      <a:pt x="106136" y="30070"/>
                    </a:moveTo>
                    <a:cubicBezTo>
                      <a:pt x="106135" y="30070"/>
                      <a:pt x="106135" y="30070"/>
                      <a:pt x="106134" y="30070"/>
                    </a:cubicBezTo>
                    <a:lnTo>
                      <a:pt x="106134" y="30070"/>
                    </a:lnTo>
                    <a:lnTo>
                      <a:pt x="106136" y="30072"/>
                    </a:lnTo>
                    <a:cubicBezTo>
                      <a:pt x="106136" y="30071"/>
                      <a:pt x="106136" y="30071"/>
                      <a:pt x="106136" y="30070"/>
                    </a:cubicBezTo>
                    <a:close/>
                    <a:moveTo>
                      <a:pt x="70806" y="20910"/>
                    </a:moveTo>
                    <a:cubicBezTo>
                      <a:pt x="71297" y="20910"/>
                      <a:pt x="71792" y="20961"/>
                      <a:pt x="72283" y="21067"/>
                    </a:cubicBezTo>
                    <a:cubicBezTo>
                      <a:pt x="71289" y="22321"/>
                      <a:pt x="70742" y="23907"/>
                      <a:pt x="70939" y="25574"/>
                    </a:cubicBezTo>
                    <a:cubicBezTo>
                      <a:pt x="71449" y="25460"/>
                      <a:pt x="71962" y="25404"/>
                      <a:pt x="72472" y="25404"/>
                    </a:cubicBezTo>
                    <a:cubicBezTo>
                      <a:pt x="74409" y="25404"/>
                      <a:pt x="76285" y="26207"/>
                      <a:pt x="77633" y="27662"/>
                    </a:cubicBezTo>
                    <a:cubicBezTo>
                      <a:pt x="77615" y="27661"/>
                      <a:pt x="77597" y="27661"/>
                      <a:pt x="77578" y="27661"/>
                    </a:cubicBezTo>
                    <a:cubicBezTo>
                      <a:pt x="75520" y="27661"/>
                      <a:pt x="73598" y="28670"/>
                      <a:pt x="72346" y="30197"/>
                    </a:cubicBezTo>
                    <a:cubicBezTo>
                      <a:pt x="72748" y="26467"/>
                      <a:pt x="69425" y="23154"/>
                      <a:pt x="65707" y="23154"/>
                    </a:cubicBezTo>
                    <a:cubicBezTo>
                      <a:pt x="65692" y="23154"/>
                      <a:pt x="65677" y="23154"/>
                      <a:pt x="65662" y="23154"/>
                    </a:cubicBezTo>
                    <a:cubicBezTo>
                      <a:pt x="67004" y="21705"/>
                      <a:pt x="68876" y="20910"/>
                      <a:pt x="70806" y="20910"/>
                    </a:cubicBezTo>
                    <a:close/>
                    <a:moveTo>
                      <a:pt x="112818" y="23450"/>
                    </a:moveTo>
                    <a:cubicBezTo>
                      <a:pt x="115995" y="23450"/>
                      <a:pt x="119174" y="25529"/>
                      <a:pt x="119218" y="29687"/>
                    </a:cubicBezTo>
                    <a:cubicBezTo>
                      <a:pt x="118738" y="29582"/>
                      <a:pt x="118254" y="29531"/>
                      <a:pt x="117774" y="29531"/>
                    </a:cubicBezTo>
                    <a:cubicBezTo>
                      <a:pt x="115916" y="29531"/>
                      <a:pt x="114117" y="30298"/>
                      <a:pt x="112821" y="31694"/>
                    </a:cubicBezTo>
                    <a:cubicBezTo>
                      <a:pt x="111548" y="30314"/>
                      <a:pt x="109756" y="29534"/>
                      <a:pt x="107874" y="29534"/>
                    </a:cubicBezTo>
                    <a:cubicBezTo>
                      <a:pt x="107391" y="29534"/>
                      <a:pt x="106907" y="29588"/>
                      <a:pt x="106432" y="29687"/>
                    </a:cubicBezTo>
                    <a:cubicBezTo>
                      <a:pt x="106468" y="25529"/>
                      <a:pt x="109642" y="23450"/>
                      <a:pt x="112818" y="23450"/>
                    </a:cubicBezTo>
                    <a:close/>
                    <a:moveTo>
                      <a:pt x="136132" y="23450"/>
                    </a:moveTo>
                    <a:cubicBezTo>
                      <a:pt x="139308" y="23450"/>
                      <a:pt x="142484" y="25529"/>
                      <a:pt x="142525" y="29687"/>
                    </a:cubicBezTo>
                    <a:cubicBezTo>
                      <a:pt x="142051" y="29585"/>
                      <a:pt x="141574" y="29535"/>
                      <a:pt x="141100" y="29535"/>
                    </a:cubicBezTo>
                    <a:cubicBezTo>
                      <a:pt x="139242" y="29535"/>
                      <a:pt x="137437" y="30301"/>
                      <a:pt x="136145" y="31694"/>
                    </a:cubicBezTo>
                    <a:cubicBezTo>
                      <a:pt x="134863" y="30314"/>
                      <a:pt x="133071" y="29534"/>
                      <a:pt x="131190" y="29534"/>
                    </a:cubicBezTo>
                    <a:cubicBezTo>
                      <a:pt x="130706" y="29534"/>
                      <a:pt x="130222" y="29588"/>
                      <a:pt x="129747" y="29687"/>
                    </a:cubicBezTo>
                    <a:cubicBezTo>
                      <a:pt x="129783" y="25529"/>
                      <a:pt x="132957" y="23450"/>
                      <a:pt x="136132" y="23450"/>
                    </a:cubicBezTo>
                    <a:close/>
                    <a:moveTo>
                      <a:pt x="89290" y="23558"/>
                    </a:moveTo>
                    <a:cubicBezTo>
                      <a:pt x="92466" y="23558"/>
                      <a:pt x="95642" y="25636"/>
                      <a:pt x="95679" y="29792"/>
                    </a:cubicBezTo>
                    <a:lnTo>
                      <a:pt x="95679" y="29792"/>
                    </a:lnTo>
                    <a:cubicBezTo>
                      <a:pt x="95202" y="29689"/>
                      <a:pt x="94721" y="29638"/>
                      <a:pt x="94245" y="29638"/>
                    </a:cubicBezTo>
                    <a:cubicBezTo>
                      <a:pt x="92389" y="29638"/>
                      <a:pt x="90595" y="30406"/>
                      <a:pt x="89299" y="31801"/>
                    </a:cubicBezTo>
                    <a:cubicBezTo>
                      <a:pt x="88025" y="30429"/>
                      <a:pt x="86246" y="29642"/>
                      <a:pt x="84376" y="29642"/>
                    </a:cubicBezTo>
                    <a:cubicBezTo>
                      <a:pt x="84365" y="29642"/>
                      <a:pt x="84355" y="29642"/>
                      <a:pt x="84344" y="29642"/>
                    </a:cubicBezTo>
                    <a:cubicBezTo>
                      <a:pt x="83860" y="29642"/>
                      <a:pt x="83376" y="29687"/>
                      <a:pt x="82902" y="29794"/>
                    </a:cubicBezTo>
                    <a:cubicBezTo>
                      <a:pt x="82937" y="25637"/>
                      <a:pt x="86114" y="23558"/>
                      <a:pt x="89290" y="23558"/>
                    </a:cubicBezTo>
                    <a:close/>
                    <a:moveTo>
                      <a:pt x="42335" y="23651"/>
                    </a:moveTo>
                    <a:cubicBezTo>
                      <a:pt x="45511" y="23651"/>
                      <a:pt x="48686" y="25727"/>
                      <a:pt x="48726" y="29884"/>
                    </a:cubicBezTo>
                    <a:cubicBezTo>
                      <a:pt x="48251" y="29782"/>
                      <a:pt x="47772" y="29732"/>
                      <a:pt x="47298" y="29732"/>
                    </a:cubicBezTo>
                    <a:cubicBezTo>
                      <a:pt x="45434" y="29732"/>
                      <a:pt x="43630" y="30499"/>
                      <a:pt x="42337" y="31891"/>
                    </a:cubicBezTo>
                    <a:cubicBezTo>
                      <a:pt x="41056" y="30511"/>
                      <a:pt x="39264" y="29731"/>
                      <a:pt x="37382" y="29731"/>
                    </a:cubicBezTo>
                    <a:cubicBezTo>
                      <a:pt x="36898" y="29731"/>
                      <a:pt x="36415" y="29785"/>
                      <a:pt x="35940" y="29884"/>
                    </a:cubicBezTo>
                    <a:cubicBezTo>
                      <a:pt x="35980" y="25729"/>
                      <a:pt x="39158" y="23651"/>
                      <a:pt x="42335" y="23651"/>
                    </a:cubicBezTo>
                    <a:close/>
                    <a:moveTo>
                      <a:pt x="65651" y="23651"/>
                    </a:moveTo>
                    <a:cubicBezTo>
                      <a:pt x="68826" y="23651"/>
                      <a:pt x="72001" y="25727"/>
                      <a:pt x="72041" y="29884"/>
                    </a:cubicBezTo>
                    <a:cubicBezTo>
                      <a:pt x="71568" y="29782"/>
                      <a:pt x="71091" y="29732"/>
                      <a:pt x="70617" y="29732"/>
                    </a:cubicBezTo>
                    <a:cubicBezTo>
                      <a:pt x="68758" y="29732"/>
                      <a:pt x="66952" y="30499"/>
                      <a:pt x="65653" y="31891"/>
                    </a:cubicBezTo>
                    <a:cubicBezTo>
                      <a:pt x="64371" y="30511"/>
                      <a:pt x="62579" y="29731"/>
                      <a:pt x="60697" y="29731"/>
                    </a:cubicBezTo>
                    <a:cubicBezTo>
                      <a:pt x="60214" y="29731"/>
                      <a:pt x="59730" y="29785"/>
                      <a:pt x="59255" y="29884"/>
                    </a:cubicBezTo>
                    <a:cubicBezTo>
                      <a:pt x="59295" y="25729"/>
                      <a:pt x="62473" y="23651"/>
                      <a:pt x="65651" y="23651"/>
                    </a:cubicBezTo>
                    <a:close/>
                    <a:moveTo>
                      <a:pt x="18808" y="23757"/>
                    </a:moveTo>
                    <a:cubicBezTo>
                      <a:pt x="21978" y="23757"/>
                      <a:pt x="25149" y="25829"/>
                      <a:pt x="25196" y="29978"/>
                    </a:cubicBezTo>
                    <a:lnTo>
                      <a:pt x="25196" y="29978"/>
                    </a:lnTo>
                    <a:cubicBezTo>
                      <a:pt x="24721" y="29876"/>
                      <a:pt x="24243" y="29826"/>
                      <a:pt x="23769" y="29826"/>
                    </a:cubicBezTo>
                    <a:cubicBezTo>
                      <a:pt x="21911" y="29826"/>
                      <a:pt x="20114" y="30592"/>
                      <a:pt x="18825" y="31981"/>
                    </a:cubicBezTo>
                    <a:cubicBezTo>
                      <a:pt x="17544" y="30610"/>
                      <a:pt x="15752" y="29821"/>
                      <a:pt x="13870" y="29821"/>
                    </a:cubicBezTo>
                    <a:cubicBezTo>
                      <a:pt x="13386" y="29830"/>
                      <a:pt x="12902" y="29875"/>
                      <a:pt x="12427" y="29982"/>
                    </a:cubicBezTo>
                    <a:cubicBezTo>
                      <a:pt x="12463" y="25834"/>
                      <a:pt x="15635" y="23757"/>
                      <a:pt x="18808" y="23757"/>
                    </a:cubicBezTo>
                    <a:close/>
                    <a:moveTo>
                      <a:pt x="117967" y="29909"/>
                    </a:moveTo>
                    <a:cubicBezTo>
                      <a:pt x="118392" y="29909"/>
                      <a:pt x="118820" y="29948"/>
                      <a:pt x="119245" y="30027"/>
                    </a:cubicBezTo>
                    <a:cubicBezTo>
                      <a:pt x="118253" y="31208"/>
                      <a:pt x="117671" y="32700"/>
                      <a:pt x="117757" y="34292"/>
                    </a:cubicBezTo>
                    <a:lnTo>
                      <a:pt x="117757" y="34292"/>
                    </a:lnTo>
                    <a:cubicBezTo>
                      <a:pt x="116507" y="32989"/>
                      <a:pt x="114740" y="32159"/>
                      <a:pt x="112880" y="32159"/>
                    </a:cubicBezTo>
                    <a:cubicBezTo>
                      <a:pt x="112860" y="32159"/>
                      <a:pt x="112840" y="32160"/>
                      <a:pt x="112821" y="32160"/>
                    </a:cubicBezTo>
                    <a:cubicBezTo>
                      <a:pt x="114158" y="30712"/>
                      <a:pt x="116031" y="29909"/>
                      <a:pt x="117967" y="29909"/>
                    </a:cubicBezTo>
                    <a:close/>
                    <a:moveTo>
                      <a:pt x="84144" y="30017"/>
                    </a:moveTo>
                    <a:cubicBezTo>
                      <a:pt x="86080" y="30017"/>
                      <a:pt x="87953" y="30820"/>
                      <a:pt x="89290" y="32267"/>
                    </a:cubicBezTo>
                    <a:cubicBezTo>
                      <a:pt x="89271" y="32267"/>
                      <a:pt x="89251" y="32267"/>
                      <a:pt x="89231" y="32267"/>
                    </a:cubicBezTo>
                    <a:cubicBezTo>
                      <a:pt x="87362" y="32267"/>
                      <a:pt x="85595" y="33105"/>
                      <a:pt x="84353" y="34409"/>
                    </a:cubicBezTo>
                    <a:cubicBezTo>
                      <a:pt x="84443" y="32814"/>
                      <a:pt x="83851" y="31317"/>
                      <a:pt x="82866" y="30135"/>
                    </a:cubicBezTo>
                    <a:cubicBezTo>
                      <a:pt x="83291" y="30056"/>
                      <a:pt x="83719" y="30017"/>
                      <a:pt x="84144" y="30017"/>
                    </a:cubicBezTo>
                    <a:close/>
                    <a:moveTo>
                      <a:pt x="94437" y="30017"/>
                    </a:moveTo>
                    <a:cubicBezTo>
                      <a:pt x="94862" y="30017"/>
                      <a:pt x="95289" y="30056"/>
                      <a:pt x="95715" y="30135"/>
                    </a:cubicBezTo>
                    <a:cubicBezTo>
                      <a:pt x="94729" y="31317"/>
                      <a:pt x="94138" y="32814"/>
                      <a:pt x="94228" y="34409"/>
                    </a:cubicBezTo>
                    <a:cubicBezTo>
                      <a:pt x="92977" y="33105"/>
                      <a:pt x="91218" y="32267"/>
                      <a:pt x="89350" y="32267"/>
                    </a:cubicBezTo>
                    <a:cubicBezTo>
                      <a:pt x="89333" y="32267"/>
                      <a:pt x="89316" y="32267"/>
                      <a:pt x="89299" y="32267"/>
                    </a:cubicBezTo>
                    <a:lnTo>
                      <a:pt x="89299" y="32267"/>
                    </a:lnTo>
                    <a:cubicBezTo>
                      <a:pt x="90637" y="30820"/>
                      <a:pt x="92504" y="30017"/>
                      <a:pt x="94437" y="30017"/>
                    </a:cubicBezTo>
                    <a:close/>
                    <a:moveTo>
                      <a:pt x="47484" y="30107"/>
                    </a:moveTo>
                    <a:cubicBezTo>
                      <a:pt x="47908" y="30107"/>
                      <a:pt x="48336" y="30145"/>
                      <a:pt x="48762" y="30224"/>
                    </a:cubicBezTo>
                    <a:cubicBezTo>
                      <a:pt x="47767" y="31407"/>
                      <a:pt x="47185" y="32912"/>
                      <a:pt x="47275" y="34498"/>
                    </a:cubicBezTo>
                    <a:cubicBezTo>
                      <a:pt x="46024" y="33195"/>
                      <a:pt x="44256" y="32357"/>
                      <a:pt x="42396" y="32357"/>
                    </a:cubicBezTo>
                    <a:cubicBezTo>
                      <a:pt x="42377" y="32357"/>
                      <a:pt x="42357" y="32357"/>
                      <a:pt x="42337" y="32357"/>
                    </a:cubicBezTo>
                    <a:cubicBezTo>
                      <a:pt x="43675" y="30909"/>
                      <a:pt x="45548" y="30107"/>
                      <a:pt x="47484" y="30107"/>
                    </a:cubicBezTo>
                    <a:close/>
                    <a:moveTo>
                      <a:pt x="60497" y="30107"/>
                    </a:moveTo>
                    <a:cubicBezTo>
                      <a:pt x="62433" y="30107"/>
                      <a:pt x="64308" y="30911"/>
                      <a:pt x="65653" y="32366"/>
                    </a:cubicBezTo>
                    <a:lnTo>
                      <a:pt x="65653" y="32366"/>
                    </a:lnTo>
                    <a:cubicBezTo>
                      <a:pt x="65650" y="32366"/>
                      <a:pt x="65647" y="32366"/>
                      <a:pt x="65644" y="32366"/>
                    </a:cubicBezTo>
                    <a:cubicBezTo>
                      <a:pt x="65624" y="32366"/>
                      <a:pt x="65604" y="32366"/>
                      <a:pt x="65584" y="32366"/>
                    </a:cubicBezTo>
                    <a:cubicBezTo>
                      <a:pt x="63715" y="32366"/>
                      <a:pt x="61957" y="33195"/>
                      <a:pt x="60706" y="34498"/>
                    </a:cubicBezTo>
                    <a:cubicBezTo>
                      <a:pt x="60796" y="32912"/>
                      <a:pt x="60214" y="31407"/>
                      <a:pt x="59219" y="30224"/>
                    </a:cubicBezTo>
                    <a:cubicBezTo>
                      <a:pt x="59644" y="30145"/>
                      <a:pt x="60072" y="30107"/>
                      <a:pt x="60497" y="30107"/>
                    </a:cubicBezTo>
                    <a:close/>
                    <a:moveTo>
                      <a:pt x="106093" y="25399"/>
                    </a:moveTo>
                    <a:cubicBezTo>
                      <a:pt x="106554" y="25399"/>
                      <a:pt x="107019" y="25445"/>
                      <a:pt x="107480" y="25538"/>
                    </a:cubicBezTo>
                    <a:cubicBezTo>
                      <a:pt x="106477" y="26801"/>
                      <a:pt x="105930" y="28395"/>
                      <a:pt x="106136" y="30070"/>
                    </a:cubicBezTo>
                    <a:lnTo>
                      <a:pt x="106136" y="30070"/>
                    </a:lnTo>
                    <a:cubicBezTo>
                      <a:pt x="106645" y="29957"/>
                      <a:pt x="107158" y="29902"/>
                      <a:pt x="107667" y="29902"/>
                    </a:cubicBezTo>
                    <a:cubicBezTo>
                      <a:pt x="109601" y="29902"/>
                      <a:pt x="111474" y="30700"/>
                      <a:pt x="112821" y="32160"/>
                    </a:cubicBezTo>
                    <a:cubicBezTo>
                      <a:pt x="112802" y="32160"/>
                      <a:pt x="112783" y="32160"/>
                      <a:pt x="112764" y="32160"/>
                    </a:cubicBezTo>
                    <a:cubicBezTo>
                      <a:pt x="110778" y="32160"/>
                      <a:pt x="108911" y="33096"/>
                      <a:pt x="107659" y="34543"/>
                    </a:cubicBezTo>
                    <a:cubicBezTo>
                      <a:pt x="107785" y="32877"/>
                      <a:pt x="107175" y="31300"/>
                      <a:pt x="106127" y="30072"/>
                    </a:cubicBezTo>
                    <a:cubicBezTo>
                      <a:pt x="106130" y="30071"/>
                      <a:pt x="106132" y="30071"/>
                      <a:pt x="106134" y="30070"/>
                    </a:cubicBezTo>
                    <a:lnTo>
                      <a:pt x="106134" y="30070"/>
                    </a:lnTo>
                    <a:lnTo>
                      <a:pt x="106127" y="30063"/>
                    </a:lnTo>
                    <a:cubicBezTo>
                      <a:pt x="104875" y="28607"/>
                      <a:pt x="102990" y="27652"/>
                      <a:pt x="100995" y="27652"/>
                    </a:cubicBezTo>
                    <a:cubicBezTo>
                      <a:pt x="100979" y="27652"/>
                      <a:pt x="100964" y="27652"/>
                      <a:pt x="100948" y="27653"/>
                    </a:cubicBezTo>
                    <a:lnTo>
                      <a:pt x="100948" y="27653"/>
                    </a:lnTo>
                    <a:cubicBezTo>
                      <a:pt x="102286" y="26199"/>
                      <a:pt x="104161" y="25399"/>
                      <a:pt x="106093" y="25399"/>
                    </a:cubicBezTo>
                    <a:close/>
                    <a:moveTo>
                      <a:pt x="13651" y="30209"/>
                    </a:moveTo>
                    <a:cubicBezTo>
                      <a:pt x="15587" y="30209"/>
                      <a:pt x="17458" y="31009"/>
                      <a:pt x="18799" y="32455"/>
                    </a:cubicBezTo>
                    <a:lnTo>
                      <a:pt x="18799" y="32455"/>
                    </a:lnTo>
                    <a:cubicBezTo>
                      <a:pt x="18788" y="32455"/>
                      <a:pt x="18777" y="32455"/>
                      <a:pt x="18766" y="32455"/>
                    </a:cubicBezTo>
                    <a:cubicBezTo>
                      <a:pt x="16897" y="32455"/>
                      <a:pt x="15129" y="33294"/>
                      <a:pt x="13888" y="34597"/>
                    </a:cubicBezTo>
                    <a:cubicBezTo>
                      <a:pt x="13968" y="33002"/>
                      <a:pt x="13386" y="31497"/>
                      <a:pt x="12391" y="30323"/>
                    </a:cubicBezTo>
                    <a:cubicBezTo>
                      <a:pt x="12811" y="30247"/>
                      <a:pt x="13233" y="30209"/>
                      <a:pt x="13651" y="30209"/>
                    </a:cubicBezTo>
                    <a:close/>
                    <a:moveTo>
                      <a:pt x="23971" y="30205"/>
                    </a:moveTo>
                    <a:cubicBezTo>
                      <a:pt x="24396" y="30205"/>
                      <a:pt x="24824" y="30244"/>
                      <a:pt x="25250" y="30323"/>
                    </a:cubicBezTo>
                    <a:cubicBezTo>
                      <a:pt x="24255" y="31497"/>
                      <a:pt x="23673" y="33002"/>
                      <a:pt x="23753" y="34597"/>
                    </a:cubicBezTo>
                    <a:cubicBezTo>
                      <a:pt x="22512" y="33294"/>
                      <a:pt x="20744" y="32455"/>
                      <a:pt x="18884" y="32455"/>
                    </a:cubicBezTo>
                    <a:cubicBezTo>
                      <a:pt x="18864" y="32455"/>
                      <a:pt x="18845" y="32455"/>
                      <a:pt x="18825" y="32455"/>
                    </a:cubicBezTo>
                    <a:cubicBezTo>
                      <a:pt x="20162" y="31008"/>
                      <a:pt x="22036" y="30205"/>
                      <a:pt x="23971" y="30205"/>
                    </a:cubicBezTo>
                    <a:close/>
                    <a:moveTo>
                      <a:pt x="35606" y="25605"/>
                    </a:moveTo>
                    <a:cubicBezTo>
                      <a:pt x="36068" y="25605"/>
                      <a:pt x="36534" y="25651"/>
                      <a:pt x="36997" y="25744"/>
                    </a:cubicBezTo>
                    <a:cubicBezTo>
                      <a:pt x="35993" y="26999"/>
                      <a:pt x="35438" y="28593"/>
                      <a:pt x="35644" y="30269"/>
                    </a:cubicBezTo>
                    <a:cubicBezTo>
                      <a:pt x="36150" y="30158"/>
                      <a:pt x="36661" y="30103"/>
                      <a:pt x="37168" y="30103"/>
                    </a:cubicBezTo>
                    <a:cubicBezTo>
                      <a:pt x="39104" y="30103"/>
                      <a:pt x="40980" y="30899"/>
                      <a:pt x="42329" y="32357"/>
                    </a:cubicBezTo>
                    <a:lnTo>
                      <a:pt x="42329" y="32357"/>
                    </a:lnTo>
                    <a:cubicBezTo>
                      <a:pt x="42313" y="32357"/>
                      <a:pt x="42297" y="32357"/>
                      <a:pt x="42282" y="32357"/>
                    </a:cubicBezTo>
                    <a:cubicBezTo>
                      <a:pt x="40295" y="32357"/>
                      <a:pt x="38428" y="33302"/>
                      <a:pt x="37176" y="34749"/>
                    </a:cubicBezTo>
                    <a:cubicBezTo>
                      <a:pt x="37302" y="33074"/>
                      <a:pt x="36692" y="31497"/>
                      <a:pt x="35644" y="30269"/>
                    </a:cubicBezTo>
                    <a:cubicBezTo>
                      <a:pt x="34392" y="28813"/>
                      <a:pt x="32507" y="27858"/>
                      <a:pt x="30511" y="27858"/>
                    </a:cubicBezTo>
                    <a:cubicBezTo>
                      <a:pt x="30496" y="27858"/>
                      <a:pt x="30480" y="27859"/>
                      <a:pt x="30465" y="27859"/>
                    </a:cubicBezTo>
                    <a:lnTo>
                      <a:pt x="30465" y="27859"/>
                    </a:lnTo>
                    <a:cubicBezTo>
                      <a:pt x="31803" y="26405"/>
                      <a:pt x="33672" y="25605"/>
                      <a:pt x="35606" y="25605"/>
                    </a:cubicBezTo>
                    <a:close/>
                    <a:moveTo>
                      <a:pt x="124475" y="28056"/>
                    </a:moveTo>
                    <a:cubicBezTo>
                      <a:pt x="127650" y="28056"/>
                      <a:pt x="130827" y="30135"/>
                      <a:pt x="130867" y="34292"/>
                    </a:cubicBezTo>
                    <a:cubicBezTo>
                      <a:pt x="130389" y="34187"/>
                      <a:pt x="129906" y="34136"/>
                      <a:pt x="129427" y="34136"/>
                    </a:cubicBezTo>
                    <a:cubicBezTo>
                      <a:pt x="127574" y="34136"/>
                      <a:pt x="125776" y="34904"/>
                      <a:pt x="124487" y="36299"/>
                    </a:cubicBezTo>
                    <a:cubicBezTo>
                      <a:pt x="123213" y="34927"/>
                      <a:pt x="121434" y="34140"/>
                      <a:pt x="119564" y="34140"/>
                    </a:cubicBezTo>
                    <a:cubicBezTo>
                      <a:pt x="119553" y="34140"/>
                      <a:pt x="119543" y="34140"/>
                      <a:pt x="119532" y="34140"/>
                    </a:cubicBezTo>
                    <a:cubicBezTo>
                      <a:pt x="119048" y="34140"/>
                      <a:pt x="118564" y="34185"/>
                      <a:pt x="118089" y="34292"/>
                    </a:cubicBezTo>
                    <a:cubicBezTo>
                      <a:pt x="118125" y="30135"/>
                      <a:pt x="121299" y="28056"/>
                      <a:pt x="124475" y="28056"/>
                    </a:cubicBezTo>
                    <a:close/>
                    <a:moveTo>
                      <a:pt x="100943" y="28163"/>
                    </a:moveTo>
                    <a:cubicBezTo>
                      <a:pt x="104120" y="28163"/>
                      <a:pt x="107296" y="30242"/>
                      <a:pt x="107337" y="34400"/>
                    </a:cubicBezTo>
                    <a:cubicBezTo>
                      <a:pt x="106858" y="34295"/>
                      <a:pt x="106375" y="34244"/>
                      <a:pt x="105896" y="34244"/>
                    </a:cubicBezTo>
                    <a:cubicBezTo>
                      <a:pt x="104045" y="34244"/>
                      <a:pt x="102248" y="35008"/>
                      <a:pt x="100952" y="36393"/>
                    </a:cubicBezTo>
                    <a:lnTo>
                      <a:pt x="100952" y="36393"/>
                    </a:lnTo>
                    <a:cubicBezTo>
                      <a:pt x="99679" y="35024"/>
                      <a:pt x="97893" y="34247"/>
                      <a:pt x="96025" y="34247"/>
                    </a:cubicBezTo>
                    <a:cubicBezTo>
                      <a:pt x="96014" y="34247"/>
                      <a:pt x="96004" y="34247"/>
                      <a:pt x="95993" y="34248"/>
                    </a:cubicBezTo>
                    <a:cubicBezTo>
                      <a:pt x="95509" y="34248"/>
                      <a:pt x="95025" y="34292"/>
                      <a:pt x="94550" y="34400"/>
                    </a:cubicBezTo>
                    <a:cubicBezTo>
                      <a:pt x="94590" y="30242"/>
                      <a:pt x="97767" y="28163"/>
                      <a:pt x="100943" y="28163"/>
                    </a:cubicBezTo>
                    <a:close/>
                    <a:moveTo>
                      <a:pt x="77631" y="28160"/>
                    </a:moveTo>
                    <a:cubicBezTo>
                      <a:pt x="80803" y="28160"/>
                      <a:pt x="83975" y="30235"/>
                      <a:pt x="84021" y="34387"/>
                    </a:cubicBezTo>
                    <a:lnTo>
                      <a:pt x="84021" y="34387"/>
                    </a:lnTo>
                    <a:cubicBezTo>
                      <a:pt x="83552" y="34288"/>
                      <a:pt x="83080" y="34239"/>
                      <a:pt x="82612" y="34239"/>
                    </a:cubicBezTo>
                    <a:cubicBezTo>
                      <a:pt x="80751" y="34239"/>
                      <a:pt x="78950" y="35006"/>
                      <a:pt x="77651" y="36398"/>
                    </a:cubicBezTo>
                    <a:cubicBezTo>
                      <a:pt x="76377" y="35026"/>
                      <a:pt x="74589" y="34247"/>
                      <a:pt x="72710" y="34247"/>
                    </a:cubicBezTo>
                    <a:cubicBezTo>
                      <a:pt x="72699" y="34247"/>
                      <a:pt x="72688" y="34247"/>
                      <a:pt x="72678" y="34248"/>
                    </a:cubicBezTo>
                    <a:cubicBezTo>
                      <a:pt x="72194" y="34248"/>
                      <a:pt x="71710" y="34292"/>
                      <a:pt x="71235" y="34400"/>
                    </a:cubicBezTo>
                    <a:cubicBezTo>
                      <a:pt x="71275" y="30241"/>
                      <a:pt x="74454" y="28160"/>
                      <a:pt x="77631" y="28160"/>
                    </a:cubicBezTo>
                    <a:close/>
                    <a:moveTo>
                      <a:pt x="53992" y="28260"/>
                    </a:moveTo>
                    <a:cubicBezTo>
                      <a:pt x="57167" y="28260"/>
                      <a:pt x="60343" y="30336"/>
                      <a:pt x="60384" y="34488"/>
                    </a:cubicBezTo>
                    <a:lnTo>
                      <a:pt x="60384" y="34488"/>
                    </a:lnTo>
                    <a:cubicBezTo>
                      <a:pt x="59912" y="34387"/>
                      <a:pt x="59436" y="34338"/>
                      <a:pt x="58965" y="34338"/>
                    </a:cubicBezTo>
                    <a:cubicBezTo>
                      <a:pt x="57104" y="34338"/>
                      <a:pt x="55304" y="35104"/>
                      <a:pt x="54004" y="36497"/>
                    </a:cubicBezTo>
                    <a:cubicBezTo>
                      <a:pt x="52723" y="35117"/>
                      <a:pt x="50931" y="34337"/>
                      <a:pt x="49049" y="34337"/>
                    </a:cubicBezTo>
                    <a:cubicBezTo>
                      <a:pt x="48565" y="34337"/>
                      <a:pt x="48081" y="34391"/>
                      <a:pt x="47606" y="34489"/>
                    </a:cubicBezTo>
                    <a:cubicBezTo>
                      <a:pt x="47642" y="30336"/>
                      <a:pt x="50816" y="28260"/>
                      <a:pt x="53992" y="28260"/>
                    </a:cubicBezTo>
                    <a:close/>
                    <a:moveTo>
                      <a:pt x="7166" y="28348"/>
                    </a:moveTo>
                    <a:cubicBezTo>
                      <a:pt x="10341" y="28348"/>
                      <a:pt x="13516" y="30427"/>
                      <a:pt x="13556" y="34588"/>
                    </a:cubicBezTo>
                    <a:cubicBezTo>
                      <a:pt x="13083" y="34486"/>
                      <a:pt x="12605" y="34436"/>
                      <a:pt x="12131" y="34436"/>
                    </a:cubicBezTo>
                    <a:cubicBezTo>
                      <a:pt x="10273" y="34436"/>
                      <a:pt x="8469" y="35201"/>
                      <a:pt x="7176" y="36586"/>
                    </a:cubicBezTo>
                    <a:cubicBezTo>
                      <a:pt x="5893" y="35223"/>
                      <a:pt x="4106" y="34445"/>
                      <a:pt x="2227" y="34445"/>
                    </a:cubicBezTo>
                    <a:cubicBezTo>
                      <a:pt x="2216" y="34445"/>
                      <a:pt x="2205" y="34445"/>
                      <a:pt x="2194" y="34445"/>
                    </a:cubicBezTo>
                    <a:lnTo>
                      <a:pt x="2212" y="34427"/>
                    </a:lnTo>
                    <a:cubicBezTo>
                      <a:pt x="1728" y="34427"/>
                      <a:pt x="1245" y="34481"/>
                      <a:pt x="770" y="34588"/>
                    </a:cubicBezTo>
                    <a:cubicBezTo>
                      <a:pt x="810" y="30429"/>
                      <a:pt x="3988" y="28348"/>
                      <a:pt x="7166" y="28348"/>
                    </a:cubicBezTo>
                    <a:close/>
                    <a:moveTo>
                      <a:pt x="30465" y="28364"/>
                    </a:moveTo>
                    <a:cubicBezTo>
                      <a:pt x="33638" y="28364"/>
                      <a:pt x="36811" y="30439"/>
                      <a:pt x="36854" y="34593"/>
                    </a:cubicBezTo>
                    <a:lnTo>
                      <a:pt x="36854" y="34593"/>
                    </a:lnTo>
                    <a:cubicBezTo>
                      <a:pt x="36384" y="34494"/>
                      <a:pt x="35912" y="34445"/>
                      <a:pt x="35443" y="34445"/>
                    </a:cubicBezTo>
                    <a:cubicBezTo>
                      <a:pt x="33580" y="34445"/>
                      <a:pt x="31775" y="35212"/>
                      <a:pt x="30483" y="36604"/>
                    </a:cubicBezTo>
                    <a:cubicBezTo>
                      <a:pt x="29201" y="35224"/>
                      <a:pt x="27409" y="34445"/>
                      <a:pt x="25528" y="34445"/>
                    </a:cubicBezTo>
                    <a:cubicBezTo>
                      <a:pt x="25044" y="34445"/>
                      <a:pt x="24560" y="34498"/>
                      <a:pt x="24085" y="34597"/>
                    </a:cubicBezTo>
                    <a:cubicBezTo>
                      <a:pt x="24116" y="30443"/>
                      <a:pt x="27290" y="28364"/>
                      <a:pt x="30465" y="28364"/>
                    </a:cubicBezTo>
                    <a:close/>
                    <a:moveTo>
                      <a:pt x="119327" y="34515"/>
                    </a:moveTo>
                    <a:cubicBezTo>
                      <a:pt x="121267" y="34515"/>
                      <a:pt x="123141" y="35318"/>
                      <a:pt x="124478" y="36765"/>
                    </a:cubicBezTo>
                    <a:cubicBezTo>
                      <a:pt x="124458" y="36765"/>
                      <a:pt x="124439" y="36765"/>
                      <a:pt x="124419" y="36765"/>
                    </a:cubicBezTo>
                    <a:cubicBezTo>
                      <a:pt x="122550" y="36765"/>
                      <a:pt x="120782" y="37604"/>
                      <a:pt x="119541" y="38907"/>
                    </a:cubicBezTo>
                    <a:cubicBezTo>
                      <a:pt x="119622" y="37312"/>
                      <a:pt x="119039" y="35816"/>
                      <a:pt x="118045" y="34633"/>
                    </a:cubicBezTo>
                    <a:cubicBezTo>
                      <a:pt x="118472" y="34554"/>
                      <a:pt x="118901" y="34515"/>
                      <a:pt x="119327" y="34515"/>
                    </a:cubicBezTo>
                    <a:close/>
                    <a:moveTo>
                      <a:pt x="129624" y="34515"/>
                    </a:moveTo>
                    <a:cubicBezTo>
                      <a:pt x="130049" y="34515"/>
                      <a:pt x="130477" y="34554"/>
                      <a:pt x="130903" y="34633"/>
                    </a:cubicBezTo>
                    <a:cubicBezTo>
                      <a:pt x="129908" y="35816"/>
                      <a:pt x="129326" y="37312"/>
                      <a:pt x="129415" y="38907"/>
                    </a:cubicBezTo>
                    <a:cubicBezTo>
                      <a:pt x="128165" y="37604"/>
                      <a:pt x="126397" y="36765"/>
                      <a:pt x="124537" y="36765"/>
                    </a:cubicBezTo>
                    <a:cubicBezTo>
                      <a:pt x="124517" y="36765"/>
                      <a:pt x="124498" y="36765"/>
                      <a:pt x="124478" y="36765"/>
                    </a:cubicBezTo>
                    <a:cubicBezTo>
                      <a:pt x="125815" y="35318"/>
                      <a:pt x="127689" y="34515"/>
                      <a:pt x="129624" y="34515"/>
                    </a:cubicBezTo>
                    <a:close/>
                    <a:moveTo>
                      <a:pt x="82770" y="34620"/>
                    </a:moveTo>
                    <a:cubicBezTo>
                      <a:pt x="83198" y="34620"/>
                      <a:pt x="83629" y="34660"/>
                      <a:pt x="84057" y="34740"/>
                    </a:cubicBezTo>
                    <a:cubicBezTo>
                      <a:pt x="83556" y="35341"/>
                      <a:pt x="83152" y="36031"/>
                      <a:pt x="82893" y="36765"/>
                    </a:cubicBezTo>
                    <a:lnTo>
                      <a:pt x="82875" y="36765"/>
                    </a:lnTo>
                    <a:cubicBezTo>
                      <a:pt x="82633" y="37473"/>
                      <a:pt x="82534" y="38208"/>
                      <a:pt x="82570" y="38952"/>
                    </a:cubicBezTo>
                    <a:cubicBezTo>
                      <a:pt x="81324" y="37644"/>
                      <a:pt x="79559" y="36810"/>
                      <a:pt x="77695" y="36810"/>
                    </a:cubicBezTo>
                    <a:cubicBezTo>
                      <a:pt x="79026" y="35399"/>
                      <a:pt x="80871" y="34620"/>
                      <a:pt x="82770" y="34620"/>
                    </a:cubicBezTo>
                    <a:close/>
                    <a:moveTo>
                      <a:pt x="95806" y="34620"/>
                    </a:moveTo>
                    <a:cubicBezTo>
                      <a:pt x="97710" y="34620"/>
                      <a:pt x="99556" y="35399"/>
                      <a:pt x="100894" y="36810"/>
                    </a:cubicBezTo>
                    <a:cubicBezTo>
                      <a:pt x="99021" y="36810"/>
                      <a:pt x="97256" y="37644"/>
                      <a:pt x="96011" y="38952"/>
                    </a:cubicBezTo>
                    <a:cubicBezTo>
                      <a:pt x="96047" y="38208"/>
                      <a:pt x="95948" y="37473"/>
                      <a:pt x="95706" y="36765"/>
                    </a:cubicBezTo>
                    <a:lnTo>
                      <a:pt x="95679" y="36765"/>
                    </a:lnTo>
                    <a:cubicBezTo>
                      <a:pt x="95419" y="36031"/>
                      <a:pt x="95025" y="35341"/>
                      <a:pt x="94514" y="34740"/>
                    </a:cubicBezTo>
                    <a:cubicBezTo>
                      <a:pt x="94944" y="34660"/>
                      <a:pt x="95377" y="34620"/>
                      <a:pt x="95806" y="34620"/>
                    </a:cubicBezTo>
                    <a:close/>
                    <a:moveTo>
                      <a:pt x="59142" y="34720"/>
                    </a:moveTo>
                    <a:cubicBezTo>
                      <a:pt x="59570" y="34720"/>
                      <a:pt x="60000" y="34759"/>
                      <a:pt x="60429" y="34839"/>
                    </a:cubicBezTo>
                    <a:cubicBezTo>
                      <a:pt x="59434" y="36022"/>
                      <a:pt x="58852" y="37518"/>
                      <a:pt x="58941" y="39113"/>
                    </a:cubicBezTo>
                    <a:cubicBezTo>
                      <a:pt x="57691" y="37810"/>
                      <a:pt x="55923" y="36971"/>
                      <a:pt x="54063" y="36971"/>
                    </a:cubicBezTo>
                    <a:cubicBezTo>
                      <a:pt x="54043" y="36971"/>
                      <a:pt x="54024" y="36971"/>
                      <a:pt x="54004" y="36972"/>
                    </a:cubicBezTo>
                    <a:cubicBezTo>
                      <a:pt x="53984" y="36971"/>
                      <a:pt x="53964" y="36971"/>
                      <a:pt x="53945" y="36971"/>
                    </a:cubicBezTo>
                    <a:cubicBezTo>
                      <a:pt x="52076" y="36971"/>
                      <a:pt x="50308" y="37810"/>
                      <a:pt x="49067" y="39113"/>
                    </a:cubicBezTo>
                    <a:cubicBezTo>
                      <a:pt x="49147" y="37518"/>
                      <a:pt x="48565" y="36022"/>
                      <a:pt x="47579" y="34839"/>
                    </a:cubicBezTo>
                    <a:cubicBezTo>
                      <a:pt x="48004" y="34760"/>
                      <a:pt x="48431" y="34721"/>
                      <a:pt x="48855" y="34721"/>
                    </a:cubicBezTo>
                    <a:cubicBezTo>
                      <a:pt x="50785" y="34721"/>
                      <a:pt x="52658" y="35523"/>
                      <a:pt x="53995" y="36963"/>
                    </a:cubicBezTo>
                    <a:lnTo>
                      <a:pt x="54004" y="36963"/>
                    </a:lnTo>
                    <a:cubicBezTo>
                      <a:pt x="55339" y="35517"/>
                      <a:pt x="57210" y="34720"/>
                      <a:pt x="59142" y="34720"/>
                    </a:cubicBezTo>
                    <a:close/>
                    <a:moveTo>
                      <a:pt x="12301" y="34821"/>
                    </a:moveTo>
                    <a:cubicBezTo>
                      <a:pt x="12724" y="34821"/>
                      <a:pt x="13150" y="34859"/>
                      <a:pt x="13574" y="34938"/>
                    </a:cubicBezTo>
                    <a:cubicBezTo>
                      <a:pt x="13063" y="35538"/>
                      <a:pt x="12669" y="36228"/>
                      <a:pt x="12409" y="36972"/>
                    </a:cubicBezTo>
                    <a:lnTo>
                      <a:pt x="12382" y="36972"/>
                    </a:lnTo>
                    <a:cubicBezTo>
                      <a:pt x="12141" y="37670"/>
                      <a:pt x="12042" y="38414"/>
                      <a:pt x="12087" y="39149"/>
                    </a:cubicBezTo>
                    <a:cubicBezTo>
                      <a:pt x="10841" y="37850"/>
                      <a:pt x="9076" y="37007"/>
                      <a:pt x="7212" y="37007"/>
                    </a:cubicBezTo>
                    <a:cubicBezTo>
                      <a:pt x="8547" y="35599"/>
                      <a:pt x="10392" y="34821"/>
                      <a:pt x="12301" y="34821"/>
                    </a:cubicBezTo>
                    <a:close/>
                    <a:moveTo>
                      <a:pt x="25305" y="34821"/>
                    </a:moveTo>
                    <a:cubicBezTo>
                      <a:pt x="27216" y="34821"/>
                      <a:pt x="29067" y="35599"/>
                      <a:pt x="30402" y="37007"/>
                    </a:cubicBezTo>
                    <a:cubicBezTo>
                      <a:pt x="28538" y="37007"/>
                      <a:pt x="26764" y="37841"/>
                      <a:pt x="25519" y="39149"/>
                    </a:cubicBezTo>
                    <a:cubicBezTo>
                      <a:pt x="25563" y="38414"/>
                      <a:pt x="25456" y="37670"/>
                      <a:pt x="25223" y="36972"/>
                    </a:cubicBezTo>
                    <a:lnTo>
                      <a:pt x="25196" y="36972"/>
                    </a:lnTo>
                    <a:cubicBezTo>
                      <a:pt x="24936" y="36228"/>
                      <a:pt x="24542" y="35538"/>
                      <a:pt x="24031" y="34938"/>
                    </a:cubicBezTo>
                    <a:cubicBezTo>
                      <a:pt x="24455" y="34859"/>
                      <a:pt x="24882" y="34821"/>
                      <a:pt x="25305" y="34821"/>
                    </a:cubicBezTo>
                    <a:close/>
                    <a:moveTo>
                      <a:pt x="106096" y="34617"/>
                    </a:moveTo>
                    <a:cubicBezTo>
                      <a:pt x="106559" y="34617"/>
                      <a:pt x="107026" y="34664"/>
                      <a:pt x="107489" y="34758"/>
                    </a:cubicBezTo>
                    <a:cubicBezTo>
                      <a:pt x="106495" y="35995"/>
                      <a:pt x="105948" y="37563"/>
                      <a:pt x="106127" y="39212"/>
                    </a:cubicBezTo>
                    <a:cubicBezTo>
                      <a:pt x="104873" y="37760"/>
                      <a:pt x="103000" y="36810"/>
                      <a:pt x="101011" y="36810"/>
                    </a:cubicBezTo>
                    <a:cubicBezTo>
                      <a:pt x="102344" y="35398"/>
                      <a:pt x="104192" y="34617"/>
                      <a:pt x="106096" y="34617"/>
                    </a:cubicBezTo>
                    <a:close/>
                    <a:moveTo>
                      <a:pt x="70794" y="30109"/>
                    </a:moveTo>
                    <a:cubicBezTo>
                      <a:pt x="71289" y="30109"/>
                      <a:pt x="71788" y="30161"/>
                      <a:pt x="72283" y="30269"/>
                    </a:cubicBezTo>
                    <a:cubicBezTo>
                      <a:pt x="71289" y="31524"/>
                      <a:pt x="70742" y="33110"/>
                      <a:pt x="70939" y="34785"/>
                    </a:cubicBezTo>
                    <a:lnTo>
                      <a:pt x="70957" y="34785"/>
                    </a:lnTo>
                    <a:cubicBezTo>
                      <a:pt x="71462" y="34672"/>
                      <a:pt x="71973" y="34617"/>
                      <a:pt x="72479" y="34617"/>
                    </a:cubicBezTo>
                    <a:cubicBezTo>
                      <a:pt x="74381" y="34617"/>
                      <a:pt x="76233" y="35395"/>
                      <a:pt x="77570" y="36810"/>
                    </a:cubicBezTo>
                    <a:cubicBezTo>
                      <a:pt x="75527" y="36810"/>
                      <a:pt x="73601" y="37814"/>
                      <a:pt x="72346" y="39337"/>
                    </a:cubicBezTo>
                    <a:cubicBezTo>
                      <a:pt x="72694" y="35639"/>
                      <a:pt x="69398" y="32366"/>
                      <a:pt x="65704" y="32366"/>
                    </a:cubicBezTo>
                    <a:cubicBezTo>
                      <a:pt x="65687" y="32366"/>
                      <a:pt x="65670" y="32366"/>
                      <a:pt x="65653" y="32366"/>
                    </a:cubicBezTo>
                    <a:lnTo>
                      <a:pt x="65653" y="32366"/>
                    </a:lnTo>
                    <a:cubicBezTo>
                      <a:pt x="66994" y="30911"/>
                      <a:pt x="68863" y="30109"/>
                      <a:pt x="70794" y="30109"/>
                    </a:cubicBezTo>
                    <a:close/>
                    <a:moveTo>
                      <a:pt x="35613" y="34809"/>
                    </a:moveTo>
                    <a:cubicBezTo>
                      <a:pt x="36073" y="34809"/>
                      <a:pt x="36537" y="34854"/>
                      <a:pt x="36997" y="34946"/>
                    </a:cubicBezTo>
                    <a:cubicBezTo>
                      <a:pt x="36013" y="36189"/>
                      <a:pt x="35458" y="37762"/>
                      <a:pt x="35634" y="39407"/>
                    </a:cubicBezTo>
                    <a:lnTo>
                      <a:pt x="35634" y="39407"/>
                    </a:lnTo>
                    <a:cubicBezTo>
                      <a:pt x="34388" y="37948"/>
                      <a:pt x="32507" y="36998"/>
                      <a:pt x="30519" y="36998"/>
                    </a:cubicBezTo>
                    <a:cubicBezTo>
                      <a:pt x="31861" y="35584"/>
                      <a:pt x="33709" y="34809"/>
                      <a:pt x="35613" y="34809"/>
                    </a:cubicBezTo>
                    <a:close/>
                    <a:moveTo>
                      <a:pt x="136132" y="32662"/>
                    </a:moveTo>
                    <a:cubicBezTo>
                      <a:pt x="139308" y="32662"/>
                      <a:pt x="142484" y="34740"/>
                      <a:pt x="142525" y="38898"/>
                    </a:cubicBezTo>
                    <a:cubicBezTo>
                      <a:pt x="142046" y="38793"/>
                      <a:pt x="141563" y="38742"/>
                      <a:pt x="141084" y="38742"/>
                    </a:cubicBezTo>
                    <a:cubicBezTo>
                      <a:pt x="139231" y="38742"/>
                      <a:pt x="137433" y="39508"/>
                      <a:pt x="136145" y="40896"/>
                    </a:cubicBezTo>
                    <a:cubicBezTo>
                      <a:pt x="134863" y="39525"/>
                      <a:pt x="133071" y="38737"/>
                      <a:pt x="131190" y="38737"/>
                    </a:cubicBezTo>
                    <a:cubicBezTo>
                      <a:pt x="130706" y="38737"/>
                      <a:pt x="130222" y="38791"/>
                      <a:pt x="129747" y="38898"/>
                    </a:cubicBezTo>
                    <a:cubicBezTo>
                      <a:pt x="129783" y="34740"/>
                      <a:pt x="132957" y="32662"/>
                      <a:pt x="136132" y="32662"/>
                    </a:cubicBezTo>
                    <a:close/>
                    <a:moveTo>
                      <a:pt x="112818" y="32662"/>
                    </a:moveTo>
                    <a:cubicBezTo>
                      <a:pt x="115995" y="32662"/>
                      <a:pt x="119174" y="34740"/>
                      <a:pt x="119218" y="38898"/>
                    </a:cubicBezTo>
                    <a:cubicBezTo>
                      <a:pt x="118738" y="38793"/>
                      <a:pt x="118254" y="38742"/>
                      <a:pt x="117774" y="38742"/>
                    </a:cubicBezTo>
                    <a:cubicBezTo>
                      <a:pt x="115916" y="38742"/>
                      <a:pt x="114117" y="39510"/>
                      <a:pt x="112821" y="40905"/>
                    </a:cubicBezTo>
                    <a:cubicBezTo>
                      <a:pt x="111548" y="39525"/>
                      <a:pt x="109756" y="38746"/>
                      <a:pt x="107874" y="38746"/>
                    </a:cubicBezTo>
                    <a:cubicBezTo>
                      <a:pt x="107391" y="38746"/>
                      <a:pt x="106907" y="38791"/>
                      <a:pt x="106432" y="38898"/>
                    </a:cubicBezTo>
                    <a:cubicBezTo>
                      <a:pt x="106468" y="34740"/>
                      <a:pt x="109642" y="32662"/>
                      <a:pt x="112818" y="32662"/>
                    </a:cubicBezTo>
                    <a:close/>
                    <a:moveTo>
                      <a:pt x="89290" y="32762"/>
                    </a:moveTo>
                    <a:cubicBezTo>
                      <a:pt x="91871" y="32762"/>
                      <a:pt x="94452" y="34136"/>
                      <a:pt x="95348" y="36882"/>
                    </a:cubicBezTo>
                    <a:lnTo>
                      <a:pt x="95375" y="36882"/>
                    </a:lnTo>
                    <a:cubicBezTo>
                      <a:pt x="95572" y="37545"/>
                      <a:pt x="95679" y="38235"/>
                      <a:pt x="95688" y="38934"/>
                    </a:cubicBezTo>
                    <a:cubicBezTo>
                      <a:pt x="95213" y="38832"/>
                      <a:pt x="94735" y="38782"/>
                      <a:pt x="94260" y="38782"/>
                    </a:cubicBezTo>
                    <a:cubicBezTo>
                      <a:pt x="92399" y="38782"/>
                      <a:pt x="90599" y="39549"/>
                      <a:pt x="89299" y="40941"/>
                    </a:cubicBezTo>
                    <a:cubicBezTo>
                      <a:pt x="88018" y="39561"/>
                      <a:pt x="86226" y="38782"/>
                      <a:pt x="84344" y="38782"/>
                    </a:cubicBezTo>
                    <a:cubicBezTo>
                      <a:pt x="83860" y="38782"/>
                      <a:pt x="83376" y="38835"/>
                      <a:pt x="82902" y="38934"/>
                    </a:cubicBezTo>
                    <a:cubicBezTo>
                      <a:pt x="82902" y="38235"/>
                      <a:pt x="83009" y="37545"/>
                      <a:pt x="83215" y="36882"/>
                    </a:cubicBezTo>
                    <a:lnTo>
                      <a:pt x="83233" y="36882"/>
                    </a:lnTo>
                    <a:cubicBezTo>
                      <a:pt x="84129" y="34136"/>
                      <a:pt x="86710" y="32762"/>
                      <a:pt x="89290" y="32762"/>
                    </a:cubicBezTo>
                    <a:close/>
                    <a:moveTo>
                      <a:pt x="42338" y="32863"/>
                    </a:moveTo>
                    <a:cubicBezTo>
                      <a:pt x="45512" y="32863"/>
                      <a:pt x="48684" y="34938"/>
                      <a:pt x="48726" y="39091"/>
                    </a:cubicBezTo>
                    <a:lnTo>
                      <a:pt x="48726" y="39091"/>
                    </a:lnTo>
                    <a:cubicBezTo>
                      <a:pt x="48257" y="38992"/>
                      <a:pt x="47785" y="38943"/>
                      <a:pt x="47316" y="38943"/>
                    </a:cubicBezTo>
                    <a:cubicBezTo>
                      <a:pt x="45455" y="38943"/>
                      <a:pt x="43655" y="39710"/>
                      <a:pt x="42355" y="41102"/>
                    </a:cubicBezTo>
                    <a:cubicBezTo>
                      <a:pt x="41081" y="39730"/>
                      <a:pt x="39293" y="38952"/>
                      <a:pt x="37414" y="38952"/>
                    </a:cubicBezTo>
                    <a:cubicBezTo>
                      <a:pt x="37404" y="38952"/>
                      <a:pt x="37393" y="38952"/>
                      <a:pt x="37382" y="38952"/>
                    </a:cubicBezTo>
                    <a:cubicBezTo>
                      <a:pt x="36898" y="38952"/>
                      <a:pt x="36415" y="38997"/>
                      <a:pt x="35940" y="39104"/>
                    </a:cubicBezTo>
                    <a:cubicBezTo>
                      <a:pt x="35980" y="34944"/>
                      <a:pt x="39160" y="32863"/>
                      <a:pt x="42338" y="32863"/>
                    </a:cubicBezTo>
                    <a:close/>
                    <a:moveTo>
                      <a:pt x="65648" y="32868"/>
                    </a:moveTo>
                    <a:cubicBezTo>
                      <a:pt x="68825" y="32868"/>
                      <a:pt x="72001" y="34946"/>
                      <a:pt x="72041" y="39104"/>
                    </a:cubicBezTo>
                    <a:cubicBezTo>
                      <a:pt x="71563" y="38999"/>
                      <a:pt x="71081" y="38948"/>
                      <a:pt x="70602" y="38948"/>
                    </a:cubicBezTo>
                    <a:cubicBezTo>
                      <a:pt x="68748" y="38948"/>
                      <a:pt x="66949" y="39716"/>
                      <a:pt x="65653" y="41111"/>
                    </a:cubicBezTo>
                    <a:cubicBezTo>
                      <a:pt x="64371" y="39731"/>
                      <a:pt x="62579" y="38952"/>
                      <a:pt x="60697" y="38952"/>
                    </a:cubicBezTo>
                    <a:cubicBezTo>
                      <a:pt x="60214" y="38952"/>
                      <a:pt x="59730" y="38997"/>
                      <a:pt x="59255" y="39104"/>
                    </a:cubicBezTo>
                    <a:cubicBezTo>
                      <a:pt x="59295" y="34946"/>
                      <a:pt x="62472" y="32868"/>
                      <a:pt x="65648" y="32868"/>
                    </a:cubicBezTo>
                    <a:close/>
                    <a:moveTo>
                      <a:pt x="18803" y="32968"/>
                    </a:moveTo>
                    <a:cubicBezTo>
                      <a:pt x="21386" y="32968"/>
                      <a:pt x="23968" y="34342"/>
                      <a:pt x="24864" y="37088"/>
                    </a:cubicBezTo>
                    <a:lnTo>
                      <a:pt x="24882" y="37088"/>
                    </a:lnTo>
                    <a:cubicBezTo>
                      <a:pt x="25088" y="37751"/>
                      <a:pt x="25196" y="38441"/>
                      <a:pt x="25196" y="39140"/>
                    </a:cubicBezTo>
                    <a:cubicBezTo>
                      <a:pt x="24723" y="39038"/>
                      <a:pt x="24246" y="38988"/>
                      <a:pt x="23772" y="38988"/>
                    </a:cubicBezTo>
                    <a:cubicBezTo>
                      <a:pt x="21913" y="38988"/>
                      <a:pt x="20107" y="39755"/>
                      <a:pt x="18807" y="41147"/>
                    </a:cubicBezTo>
                    <a:cubicBezTo>
                      <a:pt x="17526" y="39767"/>
                      <a:pt x="15734" y="38988"/>
                      <a:pt x="13852" y="38988"/>
                    </a:cubicBezTo>
                    <a:cubicBezTo>
                      <a:pt x="13368" y="38988"/>
                      <a:pt x="12884" y="39041"/>
                      <a:pt x="12409" y="39140"/>
                    </a:cubicBezTo>
                    <a:cubicBezTo>
                      <a:pt x="12409" y="38441"/>
                      <a:pt x="12517" y="37751"/>
                      <a:pt x="12723" y="37088"/>
                    </a:cubicBezTo>
                    <a:lnTo>
                      <a:pt x="12741" y="37088"/>
                    </a:lnTo>
                    <a:cubicBezTo>
                      <a:pt x="13637" y="34342"/>
                      <a:pt x="16220" y="32968"/>
                      <a:pt x="18803" y="32968"/>
                    </a:cubicBezTo>
                    <a:close/>
                    <a:moveTo>
                      <a:pt x="117968" y="39112"/>
                    </a:moveTo>
                    <a:cubicBezTo>
                      <a:pt x="118392" y="39112"/>
                      <a:pt x="118820" y="39151"/>
                      <a:pt x="119245" y="39230"/>
                    </a:cubicBezTo>
                    <a:cubicBezTo>
                      <a:pt x="118726" y="39848"/>
                      <a:pt x="118322" y="40565"/>
                      <a:pt x="118063" y="41326"/>
                    </a:cubicBezTo>
                    <a:lnTo>
                      <a:pt x="118063" y="41317"/>
                    </a:lnTo>
                    <a:lnTo>
                      <a:pt x="118054" y="41344"/>
                    </a:lnTo>
                    <a:cubicBezTo>
                      <a:pt x="118054" y="41353"/>
                      <a:pt x="118045" y="41362"/>
                      <a:pt x="118036" y="41380"/>
                    </a:cubicBezTo>
                    <a:cubicBezTo>
                      <a:pt x="117812" y="42061"/>
                      <a:pt x="117713" y="42787"/>
                      <a:pt x="117758" y="43504"/>
                    </a:cubicBezTo>
                    <a:cubicBezTo>
                      <a:pt x="116508" y="42200"/>
                      <a:pt x="114748" y="41362"/>
                      <a:pt x="112888" y="41362"/>
                    </a:cubicBezTo>
                    <a:cubicBezTo>
                      <a:pt x="112869" y="41362"/>
                      <a:pt x="112849" y="41362"/>
                      <a:pt x="112830" y="41362"/>
                    </a:cubicBezTo>
                    <a:cubicBezTo>
                      <a:pt x="114167" y="39915"/>
                      <a:pt x="116034" y="39112"/>
                      <a:pt x="117968" y="39112"/>
                    </a:cubicBezTo>
                    <a:close/>
                    <a:moveTo>
                      <a:pt x="130986" y="39112"/>
                    </a:moveTo>
                    <a:cubicBezTo>
                      <a:pt x="132916" y="39112"/>
                      <a:pt x="134791" y="39915"/>
                      <a:pt x="136136" y="41362"/>
                    </a:cubicBezTo>
                    <a:cubicBezTo>
                      <a:pt x="136116" y="41362"/>
                      <a:pt x="136096" y="41362"/>
                      <a:pt x="136077" y="41362"/>
                    </a:cubicBezTo>
                    <a:cubicBezTo>
                      <a:pt x="134208" y="41362"/>
                      <a:pt x="132440" y="42200"/>
                      <a:pt x="131199" y="43504"/>
                    </a:cubicBezTo>
                    <a:cubicBezTo>
                      <a:pt x="131234" y="42787"/>
                      <a:pt x="131136" y="42070"/>
                      <a:pt x="130912" y="41389"/>
                    </a:cubicBezTo>
                    <a:lnTo>
                      <a:pt x="130912" y="41380"/>
                    </a:lnTo>
                    <a:cubicBezTo>
                      <a:pt x="130912" y="41371"/>
                      <a:pt x="130903" y="41362"/>
                      <a:pt x="130903" y="41344"/>
                    </a:cubicBezTo>
                    <a:cubicBezTo>
                      <a:pt x="130894" y="41335"/>
                      <a:pt x="130903" y="41335"/>
                      <a:pt x="130894" y="41326"/>
                    </a:cubicBezTo>
                    <a:cubicBezTo>
                      <a:pt x="130625" y="40556"/>
                      <a:pt x="130231" y="39848"/>
                      <a:pt x="129711" y="39230"/>
                    </a:cubicBezTo>
                    <a:cubicBezTo>
                      <a:pt x="130135" y="39151"/>
                      <a:pt x="130562" y="39112"/>
                      <a:pt x="130986" y="39112"/>
                    </a:cubicBezTo>
                    <a:close/>
                    <a:moveTo>
                      <a:pt x="84143" y="39166"/>
                    </a:moveTo>
                    <a:cubicBezTo>
                      <a:pt x="86077" y="39166"/>
                      <a:pt x="87946" y="39968"/>
                      <a:pt x="89290" y="41416"/>
                    </a:cubicBezTo>
                    <a:cubicBezTo>
                      <a:pt x="89271" y="41416"/>
                      <a:pt x="89251" y="41416"/>
                      <a:pt x="89231" y="41416"/>
                    </a:cubicBezTo>
                    <a:cubicBezTo>
                      <a:pt x="87362" y="41416"/>
                      <a:pt x="85595" y="42254"/>
                      <a:pt x="84353" y="43557"/>
                    </a:cubicBezTo>
                    <a:cubicBezTo>
                      <a:pt x="84434" y="41963"/>
                      <a:pt x="83851" y="40457"/>
                      <a:pt x="82866" y="39283"/>
                    </a:cubicBezTo>
                    <a:cubicBezTo>
                      <a:pt x="83291" y="39204"/>
                      <a:pt x="83719" y="39166"/>
                      <a:pt x="84143" y="39166"/>
                    </a:cubicBezTo>
                    <a:close/>
                    <a:moveTo>
                      <a:pt x="94430" y="39165"/>
                    </a:moveTo>
                    <a:cubicBezTo>
                      <a:pt x="94857" y="39165"/>
                      <a:pt x="95287" y="39204"/>
                      <a:pt x="95715" y="39283"/>
                    </a:cubicBezTo>
                    <a:cubicBezTo>
                      <a:pt x="94720" y="40466"/>
                      <a:pt x="94138" y="41963"/>
                      <a:pt x="94228" y="43557"/>
                    </a:cubicBezTo>
                    <a:cubicBezTo>
                      <a:pt x="92977" y="42254"/>
                      <a:pt x="91218" y="41416"/>
                      <a:pt x="89350" y="41416"/>
                    </a:cubicBezTo>
                    <a:cubicBezTo>
                      <a:pt x="89330" y="41416"/>
                      <a:pt x="89310" y="41416"/>
                      <a:pt x="89290" y="41416"/>
                    </a:cubicBezTo>
                    <a:cubicBezTo>
                      <a:pt x="90626" y="39963"/>
                      <a:pt x="92497" y="39165"/>
                      <a:pt x="94430" y="39165"/>
                    </a:cubicBezTo>
                    <a:close/>
                    <a:moveTo>
                      <a:pt x="47493" y="39318"/>
                    </a:moveTo>
                    <a:cubicBezTo>
                      <a:pt x="47917" y="39318"/>
                      <a:pt x="48345" y="39357"/>
                      <a:pt x="48771" y="39436"/>
                    </a:cubicBezTo>
                    <a:cubicBezTo>
                      <a:pt x="48242" y="40054"/>
                      <a:pt x="47839" y="40762"/>
                      <a:pt x="47579" y="41523"/>
                    </a:cubicBezTo>
                    <a:cubicBezTo>
                      <a:pt x="47579" y="41532"/>
                      <a:pt x="47579" y="41532"/>
                      <a:pt x="47579" y="41541"/>
                    </a:cubicBezTo>
                    <a:lnTo>
                      <a:pt x="47561" y="41586"/>
                    </a:lnTo>
                    <a:cubicBezTo>
                      <a:pt x="47337" y="42267"/>
                      <a:pt x="47239" y="42984"/>
                      <a:pt x="47275" y="43710"/>
                    </a:cubicBezTo>
                    <a:cubicBezTo>
                      <a:pt x="46033" y="42406"/>
                      <a:pt x="44274" y="41568"/>
                      <a:pt x="42406" y="41568"/>
                    </a:cubicBezTo>
                    <a:cubicBezTo>
                      <a:pt x="42386" y="41568"/>
                      <a:pt x="42366" y="41568"/>
                      <a:pt x="42346" y="41568"/>
                    </a:cubicBezTo>
                    <a:cubicBezTo>
                      <a:pt x="43684" y="40121"/>
                      <a:pt x="45557" y="39318"/>
                      <a:pt x="47493" y="39318"/>
                    </a:cubicBezTo>
                    <a:close/>
                    <a:moveTo>
                      <a:pt x="60506" y="39318"/>
                    </a:moveTo>
                    <a:cubicBezTo>
                      <a:pt x="62442" y="39318"/>
                      <a:pt x="64315" y="40121"/>
                      <a:pt x="65653" y="41568"/>
                    </a:cubicBezTo>
                    <a:cubicBezTo>
                      <a:pt x="65633" y="41568"/>
                      <a:pt x="65613" y="41568"/>
                      <a:pt x="65593" y="41568"/>
                    </a:cubicBezTo>
                    <a:cubicBezTo>
                      <a:pt x="63724" y="41568"/>
                      <a:pt x="61965" y="42398"/>
                      <a:pt x="60715" y="43710"/>
                    </a:cubicBezTo>
                    <a:cubicBezTo>
                      <a:pt x="60751" y="42984"/>
                      <a:pt x="60662" y="42267"/>
                      <a:pt x="60438" y="41586"/>
                    </a:cubicBezTo>
                    <a:cubicBezTo>
                      <a:pt x="60438" y="41577"/>
                      <a:pt x="60429" y="41559"/>
                      <a:pt x="60420" y="41550"/>
                    </a:cubicBezTo>
                    <a:cubicBezTo>
                      <a:pt x="60420" y="41541"/>
                      <a:pt x="60420" y="41532"/>
                      <a:pt x="60411" y="41532"/>
                    </a:cubicBezTo>
                    <a:cubicBezTo>
                      <a:pt x="60151" y="40762"/>
                      <a:pt x="59748" y="40054"/>
                      <a:pt x="59228" y="39436"/>
                    </a:cubicBezTo>
                    <a:cubicBezTo>
                      <a:pt x="59654" y="39357"/>
                      <a:pt x="60082" y="39318"/>
                      <a:pt x="60506" y="39318"/>
                    </a:cubicBezTo>
                    <a:close/>
                    <a:moveTo>
                      <a:pt x="23963" y="39353"/>
                    </a:moveTo>
                    <a:cubicBezTo>
                      <a:pt x="24391" y="39353"/>
                      <a:pt x="24821" y="39392"/>
                      <a:pt x="25250" y="39472"/>
                    </a:cubicBezTo>
                    <a:cubicBezTo>
                      <a:pt x="24255" y="40654"/>
                      <a:pt x="23673" y="42151"/>
                      <a:pt x="23753" y="43746"/>
                    </a:cubicBezTo>
                    <a:cubicBezTo>
                      <a:pt x="22512" y="42442"/>
                      <a:pt x="20744" y="41604"/>
                      <a:pt x="18884" y="41604"/>
                    </a:cubicBezTo>
                    <a:cubicBezTo>
                      <a:pt x="18864" y="41604"/>
                      <a:pt x="18845" y="41604"/>
                      <a:pt x="18825" y="41604"/>
                    </a:cubicBezTo>
                    <a:cubicBezTo>
                      <a:pt x="18805" y="41604"/>
                      <a:pt x="18786" y="41604"/>
                      <a:pt x="18766" y="41604"/>
                    </a:cubicBezTo>
                    <a:cubicBezTo>
                      <a:pt x="16897" y="41604"/>
                      <a:pt x="15129" y="42442"/>
                      <a:pt x="13888" y="43746"/>
                    </a:cubicBezTo>
                    <a:cubicBezTo>
                      <a:pt x="13951" y="42160"/>
                      <a:pt x="13368" y="40663"/>
                      <a:pt x="12382" y="39480"/>
                    </a:cubicBezTo>
                    <a:lnTo>
                      <a:pt x="12391" y="39472"/>
                    </a:lnTo>
                    <a:cubicBezTo>
                      <a:pt x="12820" y="39392"/>
                      <a:pt x="13250" y="39353"/>
                      <a:pt x="13678" y="39353"/>
                    </a:cubicBezTo>
                    <a:cubicBezTo>
                      <a:pt x="15611" y="39353"/>
                      <a:pt x="17482" y="40150"/>
                      <a:pt x="18825" y="41595"/>
                    </a:cubicBezTo>
                    <a:cubicBezTo>
                      <a:pt x="20161" y="40150"/>
                      <a:pt x="22031" y="39353"/>
                      <a:pt x="23963" y="39353"/>
                    </a:cubicBezTo>
                    <a:close/>
                    <a:moveTo>
                      <a:pt x="107663" y="39105"/>
                    </a:moveTo>
                    <a:cubicBezTo>
                      <a:pt x="109597" y="39105"/>
                      <a:pt x="111471" y="39906"/>
                      <a:pt x="112812" y="41353"/>
                    </a:cubicBezTo>
                    <a:cubicBezTo>
                      <a:pt x="112793" y="41353"/>
                      <a:pt x="112774" y="41353"/>
                      <a:pt x="112756" y="41353"/>
                    </a:cubicBezTo>
                    <a:cubicBezTo>
                      <a:pt x="110769" y="41353"/>
                      <a:pt x="108902" y="42299"/>
                      <a:pt x="107650" y="43755"/>
                    </a:cubicBezTo>
                    <a:lnTo>
                      <a:pt x="107650" y="43755"/>
                    </a:lnTo>
                    <a:cubicBezTo>
                      <a:pt x="107803" y="42088"/>
                      <a:pt x="107211" y="40511"/>
                      <a:pt x="106172" y="39274"/>
                    </a:cubicBezTo>
                    <a:lnTo>
                      <a:pt x="106172" y="39265"/>
                    </a:lnTo>
                    <a:cubicBezTo>
                      <a:pt x="106668" y="39158"/>
                      <a:pt x="107167" y="39105"/>
                      <a:pt x="107663" y="39105"/>
                    </a:cubicBezTo>
                    <a:close/>
                    <a:moveTo>
                      <a:pt x="37187" y="39310"/>
                    </a:moveTo>
                    <a:cubicBezTo>
                      <a:pt x="39118" y="39310"/>
                      <a:pt x="40989" y="40106"/>
                      <a:pt x="42328" y="41559"/>
                    </a:cubicBezTo>
                    <a:cubicBezTo>
                      <a:pt x="42310" y="41559"/>
                      <a:pt x="42291" y="41559"/>
                      <a:pt x="42273" y="41559"/>
                    </a:cubicBezTo>
                    <a:cubicBezTo>
                      <a:pt x="40286" y="41559"/>
                      <a:pt x="38419" y="42505"/>
                      <a:pt x="37167" y="43952"/>
                    </a:cubicBezTo>
                    <a:cubicBezTo>
                      <a:pt x="37320" y="42294"/>
                      <a:pt x="36728" y="40708"/>
                      <a:pt x="35689" y="39480"/>
                    </a:cubicBezTo>
                    <a:lnTo>
                      <a:pt x="35689" y="39472"/>
                    </a:lnTo>
                    <a:cubicBezTo>
                      <a:pt x="36187" y="39363"/>
                      <a:pt x="36689" y="39310"/>
                      <a:pt x="37187" y="39310"/>
                    </a:cubicBezTo>
                    <a:close/>
                    <a:moveTo>
                      <a:pt x="124475" y="37261"/>
                    </a:moveTo>
                    <a:cubicBezTo>
                      <a:pt x="127048" y="37261"/>
                      <a:pt x="129621" y="38627"/>
                      <a:pt x="130527" y="41362"/>
                    </a:cubicBezTo>
                    <a:cubicBezTo>
                      <a:pt x="130751" y="42043"/>
                      <a:pt x="130867" y="42760"/>
                      <a:pt x="130867" y="43486"/>
                    </a:cubicBezTo>
                    <a:cubicBezTo>
                      <a:pt x="130392" y="43384"/>
                      <a:pt x="129914" y="43334"/>
                      <a:pt x="129439" y="43334"/>
                    </a:cubicBezTo>
                    <a:cubicBezTo>
                      <a:pt x="127578" y="43334"/>
                      <a:pt x="125778" y="44101"/>
                      <a:pt x="124478" y="45493"/>
                    </a:cubicBezTo>
                    <a:cubicBezTo>
                      <a:pt x="123206" y="44113"/>
                      <a:pt x="121405" y="43333"/>
                      <a:pt x="119532" y="43333"/>
                    </a:cubicBezTo>
                    <a:cubicBezTo>
                      <a:pt x="119039" y="43333"/>
                      <a:pt x="118555" y="43387"/>
                      <a:pt x="118089" y="43486"/>
                    </a:cubicBezTo>
                    <a:cubicBezTo>
                      <a:pt x="118089" y="42760"/>
                      <a:pt x="118197" y="42034"/>
                      <a:pt x="118430" y="41344"/>
                    </a:cubicBezTo>
                    <a:cubicBezTo>
                      <a:pt x="119339" y="38623"/>
                      <a:pt x="121907" y="37261"/>
                      <a:pt x="124475" y="37261"/>
                    </a:cubicBezTo>
                    <a:close/>
                    <a:moveTo>
                      <a:pt x="77632" y="37306"/>
                    </a:moveTo>
                    <a:cubicBezTo>
                      <a:pt x="80806" y="37306"/>
                      <a:pt x="83980" y="39382"/>
                      <a:pt x="84022" y="43538"/>
                    </a:cubicBezTo>
                    <a:lnTo>
                      <a:pt x="84022" y="43538"/>
                    </a:lnTo>
                    <a:cubicBezTo>
                      <a:pt x="83549" y="43437"/>
                      <a:pt x="83074" y="43388"/>
                      <a:pt x="82603" y="43388"/>
                    </a:cubicBezTo>
                    <a:cubicBezTo>
                      <a:pt x="80742" y="43388"/>
                      <a:pt x="78941" y="44154"/>
                      <a:pt x="77642" y="45547"/>
                    </a:cubicBezTo>
                    <a:cubicBezTo>
                      <a:pt x="76360" y="44167"/>
                      <a:pt x="74568" y="43387"/>
                      <a:pt x="72687" y="43387"/>
                    </a:cubicBezTo>
                    <a:cubicBezTo>
                      <a:pt x="72203" y="43387"/>
                      <a:pt x="71719" y="43441"/>
                      <a:pt x="71244" y="43540"/>
                    </a:cubicBezTo>
                    <a:cubicBezTo>
                      <a:pt x="71280" y="39385"/>
                      <a:pt x="74456" y="37306"/>
                      <a:pt x="77632" y="37306"/>
                    </a:cubicBezTo>
                    <a:close/>
                    <a:moveTo>
                      <a:pt x="100947" y="37306"/>
                    </a:moveTo>
                    <a:cubicBezTo>
                      <a:pt x="104122" y="37306"/>
                      <a:pt x="107296" y="39383"/>
                      <a:pt x="107337" y="43540"/>
                    </a:cubicBezTo>
                    <a:cubicBezTo>
                      <a:pt x="106864" y="43438"/>
                      <a:pt x="106386" y="43388"/>
                      <a:pt x="105913" y="43388"/>
                    </a:cubicBezTo>
                    <a:cubicBezTo>
                      <a:pt x="104054" y="43388"/>
                      <a:pt x="102249" y="44154"/>
                      <a:pt x="100957" y="45547"/>
                    </a:cubicBezTo>
                    <a:cubicBezTo>
                      <a:pt x="99676" y="44167"/>
                      <a:pt x="97883" y="43387"/>
                      <a:pt x="96002" y="43387"/>
                    </a:cubicBezTo>
                    <a:cubicBezTo>
                      <a:pt x="95518" y="43387"/>
                      <a:pt x="95034" y="43441"/>
                      <a:pt x="94559" y="43540"/>
                    </a:cubicBezTo>
                    <a:cubicBezTo>
                      <a:pt x="94595" y="39385"/>
                      <a:pt x="97771" y="37306"/>
                      <a:pt x="100947" y="37306"/>
                    </a:cubicBezTo>
                    <a:close/>
                    <a:moveTo>
                      <a:pt x="54009" y="37465"/>
                    </a:moveTo>
                    <a:cubicBezTo>
                      <a:pt x="56582" y="37465"/>
                      <a:pt x="59156" y="38830"/>
                      <a:pt x="60061" y="41559"/>
                    </a:cubicBezTo>
                    <a:cubicBezTo>
                      <a:pt x="60285" y="42249"/>
                      <a:pt x="60393" y="42966"/>
                      <a:pt x="60393" y="43692"/>
                    </a:cubicBezTo>
                    <a:cubicBezTo>
                      <a:pt x="59920" y="43590"/>
                      <a:pt x="59442" y="43540"/>
                      <a:pt x="58969" y="43540"/>
                    </a:cubicBezTo>
                    <a:cubicBezTo>
                      <a:pt x="57110" y="43540"/>
                      <a:pt x="55305" y="44307"/>
                      <a:pt x="54013" y="45699"/>
                    </a:cubicBezTo>
                    <a:cubicBezTo>
                      <a:pt x="52739" y="44318"/>
                      <a:pt x="50951" y="43539"/>
                      <a:pt x="49072" y="43539"/>
                    </a:cubicBezTo>
                    <a:cubicBezTo>
                      <a:pt x="49061" y="43539"/>
                      <a:pt x="49051" y="43540"/>
                      <a:pt x="49040" y="43540"/>
                    </a:cubicBezTo>
                    <a:cubicBezTo>
                      <a:pt x="48556" y="43540"/>
                      <a:pt x="48072" y="43593"/>
                      <a:pt x="47597" y="43692"/>
                    </a:cubicBezTo>
                    <a:cubicBezTo>
                      <a:pt x="47597" y="42966"/>
                      <a:pt x="47714" y="42249"/>
                      <a:pt x="47938" y="41559"/>
                    </a:cubicBezTo>
                    <a:lnTo>
                      <a:pt x="47956" y="41550"/>
                    </a:lnTo>
                    <a:cubicBezTo>
                      <a:pt x="48865" y="38827"/>
                      <a:pt x="51437" y="37465"/>
                      <a:pt x="54009" y="37465"/>
                    </a:cubicBezTo>
                    <a:close/>
                    <a:moveTo>
                      <a:pt x="7163" y="37500"/>
                    </a:moveTo>
                    <a:cubicBezTo>
                      <a:pt x="10339" y="37500"/>
                      <a:pt x="13516" y="39579"/>
                      <a:pt x="13556" y="43737"/>
                    </a:cubicBezTo>
                    <a:cubicBezTo>
                      <a:pt x="13079" y="43632"/>
                      <a:pt x="12598" y="43582"/>
                      <a:pt x="12120" y="43582"/>
                    </a:cubicBezTo>
                    <a:cubicBezTo>
                      <a:pt x="10263" y="43582"/>
                      <a:pt x="8460" y="44350"/>
                      <a:pt x="7163" y="45739"/>
                    </a:cubicBezTo>
                    <a:lnTo>
                      <a:pt x="7163" y="45739"/>
                    </a:lnTo>
                    <a:cubicBezTo>
                      <a:pt x="5882" y="44362"/>
                      <a:pt x="4092" y="43584"/>
                      <a:pt x="2212" y="43584"/>
                    </a:cubicBezTo>
                    <a:cubicBezTo>
                      <a:pt x="1728" y="43584"/>
                      <a:pt x="1245" y="43638"/>
                      <a:pt x="770" y="43737"/>
                    </a:cubicBezTo>
                    <a:cubicBezTo>
                      <a:pt x="810" y="39579"/>
                      <a:pt x="3987" y="37500"/>
                      <a:pt x="7163" y="37500"/>
                    </a:cubicBezTo>
                    <a:close/>
                    <a:moveTo>
                      <a:pt x="30463" y="37509"/>
                    </a:moveTo>
                    <a:cubicBezTo>
                      <a:pt x="33636" y="37509"/>
                      <a:pt x="36811" y="39587"/>
                      <a:pt x="36854" y="43742"/>
                    </a:cubicBezTo>
                    <a:lnTo>
                      <a:pt x="36854" y="43742"/>
                    </a:lnTo>
                    <a:cubicBezTo>
                      <a:pt x="36384" y="43642"/>
                      <a:pt x="35912" y="43594"/>
                      <a:pt x="35443" y="43594"/>
                    </a:cubicBezTo>
                    <a:cubicBezTo>
                      <a:pt x="33580" y="43594"/>
                      <a:pt x="31775" y="44360"/>
                      <a:pt x="30483" y="45753"/>
                    </a:cubicBezTo>
                    <a:cubicBezTo>
                      <a:pt x="29201" y="44373"/>
                      <a:pt x="27409" y="43593"/>
                      <a:pt x="25528" y="43593"/>
                    </a:cubicBezTo>
                    <a:cubicBezTo>
                      <a:pt x="25044" y="43593"/>
                      <a:pt x="24560" y="43638"/>
                      <a:pt x="24085" y="43746"/>
                    </a:cubicBezTo>
                    <a:cubicBezTo>
                      <a:pt x="24116" y="39588"/>
                      <a:pt x="27288" y="37509"/>
                      <a:pt x="30463" y="37509"/>
                    </a:cubicBezTo>
                    <a:close/>
                    <a:moveTo>
                      <a:pt x="119327" y="43718"/>
                    </a:moveTo>
                    <a:cubicBezTo>
                      <a:pt x="121267" y="43718"/>
                      <a:pt x="123141" y="44520"/>
                      <a:pt x="124478" y="45968"/>
                    </a:cubicBezTo>
                    <a:cubicBezTo>
                      <a:pt x="124458" y="45968"/>
                      <a:pt x="124439" y="45968"/>
                      <a:pt x="124419" y="45968"/>
                    </a:cubicBezTo>
                    <a:cubicBezTo>
                      <a:pt x="122550" y="45968"/>
                      <a:pt x="120782" y="46806"/>
                      <a:pt x="119541" y="48109"/>
                    </a:cubicBezTo>
                    <a:cubicBezTo>
                      <a:pt x="119622" y="46514"/>
                      <a:pt x="119039" y="45018"/>
                      <a:pt x="118045" y="43835"/>
                    </a:cubicBezTo>
                    <a:cubicBezTo>
                      <a:pt x="118472" y="43756"/>
                      <a:pt x="118901" y="43718"/>
                      <a:pt x="119327" y="43718"/>
                    </a:cubicBezTo>
                    <a:close/>
                    <a:moveTo>
                      <a:pt x="129624" y="43718"/>
                    </a:moveTo>
                    <a:cubicBezTo>
                      <a:pt x="130049" y="43718"/>
                      <a:pt x="130477" y="43756"/>
                      <a:pt x="130903" y="43835"/>
                    </a:cubicBezTo>
                    <a:cubicBezTo>
                      <a:pt x="129908" y="45018"/>
                      <a:pt x="129326" y="46523"/>
                      <a:pt x="129415" y="48109"/>
                    </a:cubicBezTo>
                    <a:cubicBezTo>
                      <a:pt x="128165" y="46806"/>
                      <a:pt x="126397" y="45968"/>
                      <a:pt x="124537" y="45968"/>
                    </a:cubicBezTo>
                    <a:cubicBezTo>
                      <a:pt x="124517" y="45968"/>
                      <a:pt x="124498" y="45968"/>
                      <a:pt x="124478" y="45968"/>
                    </a:cubicBezTo>
                    <a:cubicBezTo>
                      <a:pt x="125815" y="44520"/>
                      <a:pt x="127689" y="43718"/>
                      <a:pt x="129624" y="43718"/>
                    </a:cubicBezTo>
                    <a:close/>
                    <a:moveTo>
                      <a:pt x="82779" y="43762"/>
                    </a:moveTo>
                    <a:cubicBezTo>
                      <a:pt x="83204" y="43762"/>
                      <a:pt x="83632" y="43801"/>
                      <a:pt x="84057" y="43880"/>
                    </a:cubicBezTo>
                    <a:cubicBezTo>
                      <a:pt x="83063" y="45063"/>
                      <a:pt x="82480" y="46559"/>
                      <a:pt x="82561" y="48154"/>
                    </a:cubicBezTo>
                    <a:cubicBezTo>
                      <a:pt x="81320" y="46851"/>
                      <a:pt x="79552" y="46012"/>
                      <a:pt x="77683" y="46012"/>
                    </a:cubicBezTo>
                    <a:cubicBezTo>
                      <a:pt x="77666" y="46012"/>
                      <a:pt x="77650" y="46012"/>
                      <a:pt x="77633" y="46013"/>
                    </a:cubicBezTo>
                    <a:lnTo>
                      <a:pt x="77633" y="46013"/>
                    </a:lnTo>
                    <a:cubicBezTo>
                      <a:pt x="78970" y="44565"/>
                      <a:pt x="80844" y="43762"/>
                      <a:pt x="82779" y="43762"/>
                    </a:cubicBezTo>
                    <a:close/>
                    <a:moveTo>
                      <a:pt x="59124" y="43911"/>
                    </a:moveTo>
                    <a:cubicBezTo>
                      <a:pt x="59554" y="43911"/>
                      <a:pt x="59988" y="43951"/>
                      <a:pt x="60420" y="44032"/>
                    </a:cubicBezTo>
                    <a:cubicBezTo>
                      <a:pt x="59425" y="45224"/>
                      <a:pt x="58843" y="46721"/>
                      <a:pt x="58932" y="48316"/>
                    </a:cubicBezTo>
                    <a:lnTo>
                      <a:pt x="58923" y="48307"/>
                    </a:lnTo>
                    <a:cubicBezTo>
                      <a:pt x="57682" y="47003"/>
                      <a:pt x="55914" y="46165"/>
                      <a:pt x="54045" y="46165"/>
                    </a:cubicBezTo>
                    <a:cubicBezTo>
                      <a:pt x="54026" y="46165"/>
                      <a:pt x="54006" y="46165"/>
                      <a:pt x="53986" y="46165"/>
                    </a:cubicBezTo>
                    <a:cubicBezTo>
                      <a:pt x="53966" y="46165"/>
                      <a:pt x="53947" y="46165"/>
                      <a:pt x="53927" y="46165"/>
                    </a:cubicBezTo>
                    <a:cubicBezTo>
                      <a:pt x="52067" y="46165"/>
                      <a:pt x="50299" y="47003"/>
                      <a:pt x="49049" y="48307"/>
                    </a:cubicBezTo>
                    <a:cubicBezTo>
                      <a:pt x="49138" y="46712"/>
                      <a:pt x="48556" y="45206"/>
                      <a:pt x="47561" y="44032"/>
                    </a:cubicBezTo>
                    <a:cubicBezTo>
                      <a:pt x="47990" y="43953"/>
                      <a:pt x="48420" y="43914"/>
                      <a:pt x="48848" y="43914"/>
                    </a:cubicBezTo>
                    <a:cubicBezTo>
                      <a:pt x="50781" y="43914"/>
                      <a:pt x="52652" y="44711"/>
                      <a:pt x="53995" y="46156"/>
                    </a:cubicBezTo>
                    <a:cubicBezTo>
                      <a:pt x="55328" y="44713"/>
                      <a:pt x="57194" y="43911"/>
                      <a:pt x="59124" y="43911"/>
                    </a:cubicBezTo>
                    <a:close/>
                    <a:moveTo>
                      <a:pt x="25317" y="43968"/>
                    </a:moveTo>
                    <a:cubicBezTo>
                      <a:pt x="27250" y="43968"/>
                      <a:pt x="29122" y="44764"/>
                      <a:pt x="30465" y="46210"/>
                    </a:cubicBezTo>
                    <a:lnTo>
                      <a:pt x="30465" y="46210"/>
                    </a:lnTo>
                    <a:cubicBezTo>
                      <a:pt x="30462" y="46210"/>
                      <a:pt x="30459" y="46210"/>
                      <a:pt x="30456" y="46210"/>
                    </a:cubicBezTo>
                    <a:cubicBezTo>
                      <a:pt x="30446" y="46210"/>
                      <a:pt x="30436" y="46210"/>
                      <a:pt x="30426" y="46210"/>
                    </a:cubicBezTo>
                    <a:cubicBezTo>
                      <a:pt x="28546" y="46210"/>
                      <a:pt x="26775" y="47041"/>
                      <a:pt x="25519" y="48351"/>
                    </a:cubicBezTo>
                    <a:cubicBezTo>
                      <a:pt x="25608" y="46765"/>
                      <a:pt x="25026" y="45269"/>
                      <a:pt x="24031" y="44086"/>
                    </a:cubicBezTo>
                    <a:cubicBezTo>
                      <a:pt x="24460" y="44007"/>
                      <a:pt x="24890" y="43968"/>
                      <a:pt x="25317" y="43968"/>
                    </a:cubicBezTo>
                    <a:close/>
                    <a:moveTo>
                      <a:pt x="106094" y="43751"/>
                    </a:moveTo>
                    <a:cubicBezTo>
                      <a:pt x="106570" y="43751"/>
                      <a:pt x="107049" y="43799"/>
                      <a:pt x="107525" y="43898"/>
                    </a:cubicBezTo>
                    <a:cubicBezTo>
                      <a:pt x="106512" y="45161"/>
                      <a:pt x="105939" y="46747"/>
                      <a:pt x="106127" y="48423"/>
                    </a:cubicBezTo>
                    <a:lnTo>
                      <a:pt x="106118" y="48414"/>
                    </a:lnTo>
                    <a:cubicBezTo>
                      <a:pt x="104866" y="46958"/>
                      <a:pt x="102990" y="46012"/>
                      <a:pt x="100995" y="46012"/>
                    </a:cubicBezTo>
                    <a:cubicBezTo>
                      <a:pt x="100976" y="46012"/>
                      <a:pt x="100958" y="46013"/>
                      <a:pt x="100939" y="46013"/>
                    </a:cubicBezTo>
                    <a:cubicBezTo>
                      <a:pt x="100919" y="46012"/>
                      <a:pt x="100899" y="46012"/>
                      <a:pt x="100879" y="46012"/>
                    </a:cubicBezTo>
                    <a:cubicBezTo>
                      <a:pt x="99020" y="46012"/>
                      <a:pt x="97252" y="46842"/>
                      <a:pt x="96011" y="48154"/>
                    </a:cubicBezTo>
                    <a:cubicBezTo>
                      <a:pt x="96091" y="46559"/>
                      <a:pt x="95509" y="45054"/>
                      <a:pt x="94514" y="43880"/>
                    </a:cubicBezTo>
                    <a:cubicBezTo>
                      <a:pt x="94946" y="43798"/>
                      <a:pt x="95380" y="43758"/>
                      <a:pt x="95811" y="43758"/>
                    </a:cubicBezTo>
                    <a:cubicBezTo>
                      <a:pt x="97740" y="43758"/>
                      <a:pt x="99607" y="44561"/>
                      <a:pt x="100948" y="46004"/>
                    </a:cubicBezTo>
                    <a:cubicBezTo>
                      <a:pt x="102286" y="44551"/>
                      <a:pt x="104160" y="43751"/>
                      <a:pt x="106094" y="43751"/>
                    </a:cubicBezTo>
                    <a:close/>
                    <a:moveTo>
                      <a:pt x="70812" y="39306"/>
                    </a:moveTo>
                    <a:cubicBezTo>
                      <a:pt x="71289" y="39306"/>
                      <a:pt x="71770" y="39355"/>
                      <a:pt x="72248" y="39454"/>
                    </a:cubicBezTo>
                    <a:cubicBezTo>
                      <a:pt x="71271" y="40699"/>
                      <a:pt x="70742" y="42276"/>
                      <a:pt x="70939" y="43925"/>
                    </a:cubicBezTo>
                    <a:cubicBezTo>
                      <a:pt x="71449" y="43811"/>
                      <a:pt x="71962" y="43756"/>
                      <a:pt x="72472" y="43756"/>
                    </a:cubicBezTo>
                    <a:cubicBezTo>
                      <a:pt x="74409" y="43756"/>
                      <a:pt x="76285" y="44558"/>
                      <a:pt x="77633" y="46013"/>
                    </a:cubicBezTo>
                    <a:lnTo>
                      <a:pt x="77633" y="46013"/>
                    </a:lnTo>
                    <a:cubicBezTo>
                      <a:pt x="77630" y="46013"/>
                      <a:pt x="77627" y="46013"/>
                      <a:pt x="77624" y="46013"/>
                    </a:cubicBezTo>
                    <a:cubicBezTo>
                      <a:pt x="77606" y="46013"/>
                      <a:pt x="77588" y="46012"/>
                      <a:pt x="77570" y="46012"/>
                    </a:cubicBezTo>
                    <a:cubicBezTo>
                      <a:pt x="75529" y="46012"/>
                      <a:pt x="73598" y="47021"/>
                      <a:pt x="72346" y="48540"/>
                    </a:cubicBezTo>
                    <a:cubicBezTo>
                      <a:pt x="72703" y="44850"/>
                      <a:pt x="69416" y="41568"/>
                      <a:pt x="65713" y="41568"/>
                    </a:cubicBezTo>
                    <a:cubicBezTo>
                      <a:pt x="65693" y="41568"/>
                      <a:pt x="65673" y="41568"/>
                      <a:pt x="65653" y="41568"/>
                    </a:cubicBezTo>
                    <a:lnTo>
                      <a:pt x="65653" y="41559"/>
                    </a:lnTo>
                    <a:cubicBezTo>
                      <a:pt x="66997" y="40107"/>
                      <a:pt x="68873" y="39306"/>
                      <a:pt x="70812" y="39306"/>
                    </a:cubicBezTo>
                    <a:close/>
                    <a:moveTo>
                      <a:pt x="35618" y="43957"/>
                    </a:moveTo>
                    <a:cubicBezTo>
                      <a:pt x="36091" y="43957"/>
                      <a:pt x="36568" y="44006"/>
                      <a:pt x="37042" y="44104"/>
                    </a:cubicBezTo>
                    <a:cubicBezTo>
                      <a:pt x="36020" y="45350"/>
                      <a:pt x="35456" y="46945"/>
                      <a:pt x="35635" y="48620"/>
                    </a:cubicBezTo>
                    <a:cubicBezTo>
                      <a:pt x="34383" y="47164"/>
                      <a:pt x="32507" y="46210"/>
                      <a:pt x="30511" y="46210"/>
                    </a:cubicBezTo>
                    <a:cubicBezTo>
                      <a:pt x="30496" y="46210"/>
                      <a:pt x="30480" y="46210"/>
                      <a:pt x="30465" y="46210"/>
                    </a:cubicBezTo>
                    <a:lnTo>
                      <a:pt x="30465" y="46210"/>
                    </a:lnTo>
                    <a:cubicBezTo>
                      <a:pt x="31804" y="44762"/>
                      <a:pt x="33682" y="43957"/>
                      <a:pt x="35618" y="43957"/>
                    </a:cubicBezTo>
                    <a:close/>
                    <a:moveTo>
                      <a:pt x="112822" y="41864"/>
                    </a:moveTo>
                    <a:cubicBezTo>
                      <a:pt x="115997" y="41864"/>
                      <a:pt x="119174" y="43943"/>
                      <a:pt x="119218" y="48100"/>
                    </a:cubicBezTo>
                    <a:cubicBezTo>
                      <a:pt x="118743" y="47999"/>
                      <a:pt x="118265" y="47949"/>
                      <a:pt x="117790" y="47949"/>
                    </a:cubicBezTo>
                    <a:cubicBezTo>
                      <a:pt x="115926" y="47949"/>
                      <a:pt x="114120" y="48715"/>
                      <a:pt x="112821" y="50108"/>
                    </a:cubicBezTo>
                    <a:cubicBezTo>
                      <a:pt x="111548" y="48728"/>
                      <a:pt x="109756" y="47948"/>
                      <a:pt x="107874" y="47948"/>
                    </a:cubicBezTo>
                    <a:cubicBezTo>
                      <a:pt x="107391" y="47948"/>
                      <a:pt x="106907" y="48002"/>
                      <a:pt x="106432" y="48100"/>
                    </a:cubicBezTo>
                    <a:cubicBezTo>
                      <a:pt x="106472" y="43943"/>
                      <a:pt x="109646" y="41864"/>
                      <a:pt x="112822" y="41864"/>
                    </a:cubicBezTo>
                    <a:close/>
                    <a:moveTo>
                      <a:pt x="136132" y="41864"/>
                    </a:moveTo>
                    <a:cubicBezTo>
                      <a:pt x="139308" y="41864"/>
                      <a:pt x="142484" y="43943"/>
                      <a:pt x="142525" y="48100"/>
                    </a:cubicBezTo>
                    <a:cubicBezTo>
                      <a:pt x="142051" y="47999"/>
                      <a:pt x="141574" y="47949"/>
                      <a:pt x="141100" y="47949"/>
                    </a:cubicBezTo>
                    <a:cubicBezTo>
                      <a:pt x="139242" y="47949"/>
                      <a:pt x="137437" y="48715"/>
                      <a:pt x="136145" y="50108"/>
                    </a:cubicBezTo>
                    <a:cubicBezTo>
                      <a:pt x="134863" y="48728"/>
                      <a:pt x="133071" y="47948"/>
                      <a:pt x="131190" y="47948"/>
                    </a:cubicBezTo>
                    <a:cubicBezTo>
                      <a:pt x="130706" y="47948"/>
                      <a:pt x="130222" y="48002"/>
                      <a:pt x="129747" y="48100"/>
                    </a:cubicBezTo>
                    <a:cubicBezTo>
                      <a:pt x="129783" y="43943"/>
                      <a:pt x="132957" y="41864"/>
                      <a:pt x="136132" y="41864"/>
                    </a:cubicBezTo>
                    <a:close/>
                    <a:moveTo>
                      <a:pt x="89293" y="41912"/>
                    </a:moveTo>
                    <a:cubicBezTo>
                      <a:pt x="92468" y="41912"/>
                      <a:pt x="95642" y="43988"/>
                      <a:pt x="95679" y="48143"/>
                    </a:cubicBezTo>
                    <a:lnTo>
                      <a:pt x="95679" y="48143"/>
                    </a:lnTo>
                    <a:cubicBezTo>
                      <a:pt x="95207" y="48043"/>
                      <a:pt x="94732" y="47994"/>
                      <a:pt x="94260" y="47994"/>
                    </a:cubicBezTo>
                    <a:cubicBezTo>
                      <a:pt x="92399" y="47994"/>
                      <a:pt x="90599" y="48760"/>
                      <a:pt x="89299" y="50152"/>
                    </a:cubicBezTo>
                    <a:cubicBezTo>
                      <a:pt x="88018" y="48773"/>
                      <a:pt x="86226" y="47993"/>
                      <a:pt x="84344" y="47993"/>
                    </a:cubicBezTo>
                    <a:cubicBezTo>
                      <a:pt x="83860" y="47993"/>
                      <a:pt x="83376" y="48047"/>
                      <a:pt x="82902" y="48145"/>
                    </a:cubicBezTo>
                    <a:cubicBezTo>
                      <a:pt x="82937" y="43991"/>
                      <a:pt x="86116" y="41912"/>
                      <a:pt x="89293" y="41912"/>
                    </a:cubicBezTo>
                    <a:close/>
                    <a:moveTo>
                      <a:pt x="42335" y="42067"/>
                    </a:moveTo>
                    <a:cubicBezTo>
                      <a:pt x="45509" y="42067"/>
                      <a:pt x="48681" y="44143"/>
                      <a:pt x="48726" y="48298"/>
                    </a:cubicBezTo>
                    <a:lnTo>
                      <a:pt x="48726" y="48298"/>
                    </a:lnTo>
                    <a:cubicBezTo>
                      <a:pt x="48251" y="48196"/>
                      <a:pt x="47772" y="48146"/>
                      <a:pt x="47298" y="48146"/>
                    </a:cubicBezTo>
                    <a:cubicBezTo>
                      <a:pt x="45434" y="48146"/>
                      <a:pt x="43630" y="48912"/>
                      <a:pt x="42337" y="50305"/>
                    </a:cubicBezTo>
                    <a:cubicBezTo>
                      <a:pt x="41056" y="48925"/>
                      <a:pt x="39264" y="48145"/>
                      <a:pt x="37382" y="48145"/>
                    </a:cubicBezTo>
                    <a:cubicBezTo>
                      <a:pt x="36898" y="48145"/>
                      <a:pt x="36415" y="48199"/>
                      <a:pt x="35940" y="48307"/>
                    </a:cubicBezTo>
                    <a:cubicBezTo>
                      <a:pt x="35980" y="44148"/>
                      <a:pt x="39158" y="42067"/>
                      <a:pt x="42335" y="42067"/>
                    </a:cubicBezTo>
                    <a:close/>
                    <a:moveTo>
                      <a:pt x="65651" y="42067"/>
                    </a:moveTo>
                    <a:cubicBezTo>
                      <a:pt x="68826" y="42067"/>
                      <a:pt x="72001" y="44146"/>
                      <a:pt x="72041" y="48307"/>
                    </a:cubicBezTo>
                    <a:cubicBezTo>
                      <a:pt x="71563" y="48202"/>
                      <a:pt x="71080" y="48150"/>
                      <a:pt x="70601" y="48150"/>
                    </a:cubicBezTo>
                    <a:cubicBezTo>
                      <a:pt x="68748" y="48150"/>
                      <a:pt x="66948" y="48916"/>
                      <a:pt x="65653" y="50305"/>
                    </a:cubicBezTo>
                    <a:cubicBezTo>
                      <a:pt x="64371" y="48934"/>
                      <a:pt x="62579" y="48145"/>
                      <a:pt x="60697" y="48145"/>
                    </a:cubicBezTo>
                    <a:cubicBezTo>
                      <a:pt x="60214" y="48145"/>
                      <a:pt x="59730" y="48199"/>
                      <a:pt x="59255" y="48307"/>
                    </a:cubicBezTo>
                    <a:cubicBezTo>
                      <a:pt x="59295" y="44148"/>
                      <a:pt x="62473" y="42067"/>
                      <a:pt x="65651" y="42067"/>
                    </a:cubicBezTo>
                    <a:close/>
                    <a:moveTo>
                      <a:pt x="18806" y="42117"/>
                    </a:moveTo>
                    <a:cubicBezTo>
                      <a:pt x="21981" y="42117"/>
                      <a:pt x="25156" y="44198"/>
                      <a:pt x="25196" y="48360"/>
                    </a:cubicBezTo>
                    <a:cubicBezTo>
                      <a:pt x="24717" y="48255"/>
                      <a:pt x="24234" y="48204"/>
                      <a:pt x="23755" y="48204"/>
                    </a:cubicBezTo>
                    <a:cubicBezTo>
                      <a:pt x="21902" y="48204"/>
                      <a:pt x="20103" y="48970"/>
                      <a:pt x="18807" y="50359"/>
                    </a:cubicBezTo>
                    <a:cubicBezTo>
                      <a:pt x="17526" y="48988"/>
                      <a:pt x="15734" y="48199"/>
                      <a:pt x="13852" y="48199"/>
                    </a:cubicBezTo>
                    <a:cubicBezTo>
                      <a:pt x="13368" y="48199"/>
                      <a:pt x="12884" y="48253"/>
                      <a:pt x="12409" y="48360"/>
                    </a:cubicBezTo>
                    <a:cubicBezTo>
                      <a:pt x="12454" y="44198"/>
                      <a:pt x="15631" y="42117"/>
                      <a:pt x="18806" y="42117"/>
                    </a:cubicBezTo>
                    <a:close/>
                    <a:moveTo>
                      <a:pt x="117967" y="48323"/>
                    </a:moveTo>
                    <a:cubicBezTo>
                      <a:pt x="118392" y="48323"/>
                      <a:pt x="118820" y="48362"/>
                      <a:pt x="119245" y="48441"/>
                    </a:cubicBezTo>
                    <a:cubicBezTo>
                      <a:pt x="118253" y="49621"/>
                      <a:pt x="117671" y="51114"/>
                      <a:pt x="117757" y="52706"/>
                    </a:cubicBezTo>
                    <a:lnTo>
                      <a:pt x="117757" y="52706"/>
                    </a:lnTo>
                    <a:cubicBezTo>
                      <a:pt x="116507" y="51403"/>
                      <a:pt x="114740" y="50573"/>
                      <a:pt x="112880" y="50573"/>
                    </a:cubicBezTo>
                    <a:cubicBezTo>
                      <a:pt x="112860" y="50573"/>
                      <a:pt x="112840" y="50573"/>
                      <a:pt x="112821" y="50574"/>
                    </a:cubicBezTo>
                    <a:cubicBezTo>
                      <a:pt x="114158" y="49126"/>
                      <a:pt x="116031" y="48323"/>
                      <a:pt x="117967" y="48323"/>
                    </a:cubicBezTo>
                    <a:close/>
                    <a:moveTo>
                      <a:pt x="130990" y="48323"/>
                    </a:moveTo>
                    <a:cubicBezTo>
                      <a:pt x="132925" y="48323"/>
                      <a:pt x="134799" y="49126"/>
                      <a:pt x="136136" y="50574"/>
                    </a:cubicBezTo>
                    <a:cubicBezTo>
                      <a:pt x="136116" y="50573"/>
                      <a:pt x="136096" y="50573"/>
                      <a:pt x="136077" y="50573"/>
                    </a:cubicBezTo>
                    <a:cubicBezTo>
                      <a:pt x="134208" y="50573"/>
                      <a:pt x="132440" y="51412"/>
                      <a:pt x="131199" y="52715"/>
                    </a:cubicBezTo>
                    <a:cubicBezTo>
                      <a:pt x="131279" y="51120"/>
                      <a:pt x="130697" y="49624"/>
                      <a:pt x="129711" y="48441"/>
                    </a:cubicBezTo>
                    <a:cubicBezTo>
                      <a:pt x="130137" y="48362"/>
                      <a:pt x="130565" y="48323"/>
                      <a:pt x="130990" y="48323"/>
                    </a:cubicBezTo>
                    <a:close/>
                    <a:moveTo>
                      <a:pt x="94437" y="48359"/>
                    </a:moveTo>
                    <a:cubicBezTo>
                      <a:pt x="94862" y="48359"/>
                      <a:pt x="95289" y="48398"/>
                      <a:pt x="95715" y="48477"/>
                    </a:cubicBezTo>
                    <a:cubicBezTo>
                      <a:pt x="94722" y="49666"/>
                      <a:pt x="94140" y="51168"/>
                      <a:pt x="94227" y="52750"/>
                    </a:cubicBezTo>
                    <a:lnTo>
                      <a:pt x="94227" y="52750"/>
                    </a:lnTo>
                    <a:cubicBezTo>
                      <a:pt x="92986" y="51447"/>
                      <a:pt x="91219" y="50618"/>
                      <a:pt x="89350" y="50618"/>
                    </a:cubicBezTo>
                    <a:cubicBezTo>
                      <a:pt x="89330" y="50618"/>
                      <a:pt x="89310" y="50618"/>
                      <a:pt x="89290" y="50618"/>
                    </a:cubicBezTo>
                    <a:cubicBezTo>
                      <a:pt x="89270" y="50618"/>
                      <a:pt x="89250" y="50618"/>
                      <a:pt x="89231" y="50618"/>
                    </a:cubicBezTo>
                    <a:cubicBezTo>
                      <a:pt x="87362" y="50618"/>
                      <a:pt x="85603" y="51448"/>
                      <a:pt x="84353" y="52751"/>
                    </a:cubicBezTo>
                    <a:cubicBezTo>
                      <a:pt x="84443" y="51165"/>
                      <a:pt x="83860" y="49660"/>
                      <a:pt x="82866" y="48477"/>
                    </a:cubicBezTo>
                    <a:cubicBezTo>
                      <a:pt x="83291" y="48398"/>
                      <a:pt x="83719" y="48359"/>
                      <a:pt x="84144" y="48359"/>
                    </a:cubicBezTo>
                    <a:cubicBezTo>
                      <a:pt x="86080" y="48359"/>
                      <a:pt x="87955" y="49162"/>
                      <a:pt x="89299" y="50609"/>
                    </a:cubicBezTo>
                    <a:cubicBezTo>
                      <a:pt x="90637" y="49162"/>
                      <a:pt x="92504" y="48359"/>
                      <a:pt x="94437" y="48359"/>
                    </a:cubicBezTo>
                    <a:close/>
                    <a:moveTo>
                      <a:pt x="47485" y="48520"/>
                    </a:moveTo>
                    <a:cubicBezTo>
                      <a:pt x="47909" y="48520"/>
                      <a:pt x="48337" y="48559"/>
                      <a:pt x="48762" y="48638"/>
                    </a:cubicBezTo>
                    <a:cubicBezTo>
                      <a:pt x="47767" y="49821"/>
                      <a:pt x="47185" y="51326"/>
                      <a:pt x="47275" y="52912"/>
                    </a:cubicBezTo>
                    <a:cubicBezTo>
                      <a:pt x="46025" y="51609"/>
                      <a:pt x="44257" y="50779"/>
                      <a:pt x="42397" y="50779"/>
                    </a:cubicBezTo>
                    <a:cubicBezTo>
                      <a:pt x="42377" y="50779"/>
                      <a:pt x="42357" y="50779"/>
                      <a:pt x="42337" y="50780"/>
                    </a:cubicBezTo>
                    <a:cubicBezTo>
                      <a:pt x="43675" y="49325"/>
                      <a:pt x="45549" y="48520"/>
                      <a:pt x="47485" y="48520"/>
                    </a:cubicBezTo>
                    <a:close/>
                    <a:moveTo>
                      <a:pt x="60501" y="48529"/>
                    </a:moveTo>
                    <a:cubicBezTo>
                      <a:pt x="62439" y="48529"/>
                      <a:pt x="64308" y="49332"/>
                      <a:pt x="65653" y="50780"/>
                    </a:cubicBezTo>
                    <a:cubicBezTo>
                      <a:pt x="65633" y="50779"/>
                      <a:pt x="65613" y="50779"/>
                      <a:pt x="65593" y="50779"/>
                    </a:cubicBezTo>
                    <a:cubicBezTo>
                      <a:pt x="63725" y="50779"/>
                      <a:pt x="61957" y="51618"/>
                      <a:pt x="60715" y="52921"/>
                    </a:cubicBezTo>
                    <a:cubicBezTo>
                      <a:pt x="60796" y="51326"/>
                      <a:pt x="60214" y="49830"/>
                      <a:pt x="59219" y="48647"/>
                    </a:cubicBezTo>
                    <a:cubicBezTo>
                      <a:pt x="59646" y="48568"/>
                      <a:pt x="60075" y="48529"/>
                      <a:pt x="60501" y="48529"/>
                    </a:cubicBezTo>
                    <a:close/>
                    <a:moveTo>
                      <a:pt x="107662" y="48316"/>
                    </a:moveTo>
                    <a:cubicBezTo>
                      <a:pt x="109596" y="48316"/>
                      <a:pt x="111472" y="49118"/>
                      <a:pt x="112821" y="50574"/>
                    </a:cubicBezTo>
                    <a:cubicBezTo>
                      <a:pt x="112802" y="50573"/>
                      <a:pt x="112783" y="50573"/>
                      <a:pt x="112765" y="50573"/>
                    </a:cubicBezTo>
                    <a:cubicBezTo>
                      <a:pt x="110778" y="50573"/>
                      <a:pt x="108902" y="51519"/>
                      <a:pt x="107650" y="52966"/>
                    </a:cubicBezTo>
                    <a:lnTo>
                      <a:pt x="107650" y="52966"/>
                    </a:lnTo>
                    <a:cubicBezTo>
                      <a:pt x="107803" y="51290"/>
                      <a:pt x="107211" y="49713"/>
                      <a:pt x="106172" y="48477"/>
                    </a:cubicBezTo>
                    <a:cubicBezTo>
                      <a:pt x="106667" y="48369"/>
                      <a:pt x="107167" y="48316"/>
                      <a:pt x="107662" y="48316"/>
                    </a:cubicBezTo>
                    <a:close/>
                    <a:moveTo>
                      <a:pt x="13659" y="48573"/>
                    </a:moveTo>
                    <a:cubicBezTo>
                      <a:pt x="15592" y="48573"/>
                      <a:pt x="17464" y="49371"/>
                      <a:pt x="18807" y="50824"/>
                    </a:cubicBezTo>
                    <a:cubicBezTo>
                      <a:pt x="18787" y="50824"/>
                      <a:pt x="18768" y="50824"/>
                      <a:pt x="18748" y="50824"/>
                    </a:cubicBezTo>
                    <a:cubicBezTo>
                      <a:pt x="16879" y="50824"/>
                      <a:pt x="15111" y="51663"/>
                      <a:pt x="13870" y="52966"/>
                    </a:cubicBezTo>
                    <a:cubicBezTo>
                      <a:pt x="13951" y="51371"/>
                      <a:pt x="13368" y="49875"/>
                      <a:pt x="12374" y="48692"/>
                    </a:cubicBezTo>
                    <a:cubicBezTo>
                      <a:pt x="12802" y="48612"/>
                      <a:pt x="13232" y="48573"/>
                      <a:pt x="13659" y="48573"/>
                    </a:cubicBezTo>
                    <a:close/>
                    <a:moveTo>
                      <a:pt x="23953" y="48574"/>
                    </a:moveTo>
                    <a:cubicBezTo>
                      <a:pt x="24378" y="48574"/>
                      <a:pt x="24806" y="48613"/>
                      <a:pt x="25232" y="48692"/>
                    </a:cubicBezTo>
                    <a:cubicBezTo>
                      <a:pt x="24237" y="49875"/>
                      <a:pt x="23655" y="51371"/>
                      <a:pt x="23744" y="52966"/>
                    </a:cubicBezTo>
                    <a:cubicBezTo>
                      <a:pt x="22494" y="51663"/>
                      <a:pt x="20726" y="50824"/>
                      <a:pt x="18866" y="50824"/>
                    </a:cubicBezTo>
                    <a:cubicBezTo>
                      <a:pt x="18846" y="50824"/>
                      <a:pt x="18827" y="50824"/>
                      <a:pt x="18807" y="50824"/>
                    </a:cubicBezTo>
                    <a:cubicBezTo>
                      <a:pt x="20144" y="49377"/>
                      <a:pt x="22018" y="48574"/>
                      <a:pt x="23953" y="48574"/>
                    </a:cubicBezTo>
                    <a:close/>
                    <a:moveTo>
                      <a:pt x="37179" y="48522"/>
                    </a:moveTo>
                    <a:cubicBezTo>
                      <a:pt x="39113" y="48522"/>
                      <a:pt x="40989" y="49325"/>
                      <a:pt x="42337" y="50780"/>
                    </a:cubicBezTo>
                    <a:cubicBezTo>
                      <a:pt x="42319" y="50779"/>
                      <a:pt x="42300" y="50779"/>
                      <a:pt x="42282" y="50779"/>
                    </a:cubicBezTo>
                    <a:cubicBezTo>
                      <a:pt x="40295" y="50779"/>
                      <a:pt x="38419" y="51725"/>
                      <a:pt x="37167" y="53172"/>
                    </a:cubicBezTo>
                    <a:cubicBezTo>
                      <a:pt x="37320" y="51496"/>
                      <a:pt x="36728" y="49910"/>
                      <a:pt x="35689" y="48683"/>
                    </a:cubicBezTo>
                    <a:cubicBezTo>
                      <a:pt x="36184" y="48575"/>
                      <a:pt x="36683" y="48522"/>
                      <a:pt x="37179" y="48522"/>
                    </a:cubicBezTo>
                    <a:close/>
                    <a:moveTo>
                      <a:pt x="124475" y="46470"/>
                    </a:moveTo>
                    <a:cubicBezTo>
                      <a:pt x="127650" y="46470"/>
                      <a:pt x="130827" y="48548"/>
                      <a:pt x="130867" y="52706"/>
                    </a:cubicBezTo>
                    <a:cubicBezTo>
                      <a:pt x="130388" y="52601"/>
                      <a:pt x="129906" y="52550"/>
                      <a:pt x="129426" y="52550"/>
                    </a:cubicBezTo>
                    <a:cubicBezTo>
                      <a:pt x="127574" y="52550"/>
                      <a:pt x="125776" y="53316"/>
                      <a:pt x="124487" y="54704"/>
                    </a:cubicBezTo>
                    <a:cubicBezTo>
                      <a:pt x="123206" y="53333"/>
                      <a:pt x="121414" y="52545"/>
                      <a:pt x="119532" y="52545"/>
                    </a:cubicBezTo>
                    <a:cubicBezTo>
                      <a:pt x="119048" y="52545"/>
                      <a:pt x="118564" y="52599"/>
                      <a:pt x="118089" y="52706"/>
                    </a:cubicBezTo>
                    <a:cubicBezTo>
                      <a:pt x="118125" y="48548"/>
                      <a:pt x="121299" y="46470"/>
                      <a:pt x="124475" y="46470"/>
                    </a:cubicBezTo>
                    <a:close/>
                    <a:moveTo>
                      <a:pt x="77635" y="46519"/>
                    </a:moveTo>
                    <a:cubicBezTo>
                      <a:pt x="80808" y="46519"/>
                      <a:pt x="83981" y="48596"/>
                      <a:pt x="84022" y="52751"/>
                    </a:cubicBezTo>
                    <a:lnTo>
                      <a:pt x="84031" y="52760"/>
                    </a:lnTo>
                    <a:cubicBezTo>
                      <a:pt x="83550" y="52655"/>
                      <a:pt x="83066" y="52604"/>
                      <a:pt x="82586" y="52604"/>
                    </a:cubicBezTo>
                    <a:cubicBezTo>
                      <a:pt x="80731" y="52604"/>
                      <a:pt x="78937" y="53370"/>
                      <a:pt x="77642" y="54758"/>
                    </a:cubicBezTo>
                    <a:cubicBezTo>
                      <a:pt x="76360" y="53378"/>
                      <a:pt x="74568" y="52599"/>
                      <a:pt x="72696" y="52599"/>
                    </a:cubicBezTo>
                    <a:cubicBezTo>
                      <a:pt x="72203" y="52599"/>
                      <a:pt x="71719" y="52652"/>
                      <a:pt x="71244" y="52760"/>
                    </a:cubicBezTo>
                    <a:cubicBezTo>
                      <a:pt x="71280" y="48600"/>
                      <a:pt x="74457" y="46519"/>
                      <a:pt x="77635" y="46519"/>
                    </a:cubicBezTo>
                    <a:close/>
                    <a:moveTo>
                      <a:pt x="100946" y="46509"/>
                    </a:moveTo>
                    <a:cubicBezTo>
                      <a:pt x="104122" y="46509"/>
                      <a:pt x="107296" y="48585"/>
                      <a:pt x="107337" y="52742"/>
                    </a:cubicBezTo>
                    <a:cubicBezTo>
                      <a:pt x="106865" y="52641"/>
                      <a:pt x="106389" y="52591"/>
                      <a:pt x="105917" y="52591"/>
                    </a:cubicBezTo>
                    <a:cubicBezTo>
                      <a:pt x="104050" y="52591"/>
                      <a:pt x="102242" y="53364"/>
                      <a:pt x="100948" y="54758"/>
                    </a:cubicBezTo>
                    <a:lnTo>
                      <a:pt x="100948" y="54749"/>
                    </a:lnTo>
                    <a:cubicBezTo>
                      <a:pt x="99667" y="53369"/>
                      <a:pt x="97875" y="52590"/>
                      <a:pt x="95993" y="52590"/>
                    </a:cubicBezTo>
                    <a:cubicBezTo>
                      <a:pt x="95509" y="52590"/>
                      <a:pt x="95025" y="52643"/>
                      <a:pt x="94550" y="52742"/>
                    </a:cubicBezTo>
                    <a:cubicBezTo>
                      <a:pt x="94591" y="48588"/>
                      <a:pt x="97769" y="46509"/>
                      <a:pt x="100946" y="46509"/>
                    </a:cubicBezTo>
                    <a:close/>
                    <a:moveTo>
                      <a:pt x="53993" y="46670"/>
                    </a:moveTo>
                    <a:cubicBezTo>
                      <a:pt x="57169" y="46670"/>
                      <a:pt x="60344" y="48747"/>
                      <a:pt x="60384" y="52903"/>
                    </a:cubicBezTo>
                    <a:cubicBezTo>
                      <a:pt x="59911" y="52801"/>
                      <a:pt x="59433" y="52752"/>
                      <a:pt x="58960" y="52752"/>
                    </a:cubicBezTo>
                    <a:cubicBezTo>
                      <a:pt x="57101" y="52752"/>
                      <a:pt x="55295" y="53518"/>
                      <a:pt x="53995" y="54910"/>
                    </a:cubicBezTo>
                    <a:cubicBezTo>
                      <a:pt x="52714" y="53531"/>
                      <a:pt x="50922" y="52751"/>
                      <a:pt x="49040" y="52751"/>
                    </a:cubicBezTo>
                    <a:cubicBezTo>
                      <a:pt x="48556" y="52751"/>
                      <a:pt x="48072" y="52805"/>
                      <a:pt x="47597" y="52903"/>
                    </a:cubicBezTo>
                    <a:cubicBezTo>
                      <a:pt x="47638" y="48749"/>
                      <a:pt x="50816" y="46670"/>
                      <a:pt x="53993" y="46670"/>
                    </a:cubicBezTo>
                    <a:close/>
                    <a:moveTo>
                      <a:pt x="7145" y="46712"/>
                    </a:moveTo>
                    <a:cubicBezTo>
                      <a:pt x="10322" y="46712"/>
                      <a:pt x="13498" y="48790"/>
                      <a:pt x="13538" y="52948"/>
                    </a:cubicBezTo>
                    <a:cubicBezTo>
                      <a:pt x="13065" y="52846"/>
                      <a:pt x="12588" y="52796"/>
                      <a:pt x="12114" y="52796"/>
                    </a:cubicBezTo>
                    <a:cubicBezTo>
                      <a:pt x="10255" y="52796"/>
                      <a:pt x="8451" y="53563"/>
                      <a:pt x="7159" y="54955"/>
                    </a:cubicBezTo>
                    <a:cubicBezTo>
                      <a:pt x="5884" y="53583"/>
                      <a:pt x="4097" y="52805"/>
                      <a:pt x="2226" y="52805"/>
                    </a:cubicBezTo>
                    <a:cubicBezTo>
                      <a:pt x="2216" y="52805"/>
                      <a:pt x="2205" y="52805"/>
                      <a:pt x="2194" y="52805"/>
                    </a:cubicBezTo>
                    <a:lnTo>
                      <a:pt x="2194" y="52796"/>
                    </a:lnTo>
                    <a:cubicBezTo>
                      <a:pt x="1711" y="52796"/>
                      <a:pt x="1227" y="52850"/>
                      <a:pt x="752" y="52948"/>
                    </a:cubicBezTo>
                    <a:cubicBezTo>
                      <a:pt x="792" y="48790"/>
                      <a:pt x="3969" y="46712"/>
                      <a:pt x="7145" y="46712"/>
                    </a:cubicBezTo>
                    <a:close/>
                    <a:moveTo>
                      <a:pt x="30465" y="46717"/>
                    </a:moveTo>
                    <a:cubicBezTo>
                      <a:pt x="33637" y="46717"/>
                      <a:pt x="36811" y="48795"/>
                      <a:pt x="36854" y="52953"/>
                    </a:cubicBezTo>
                    <a:lnTo>
                      <a:pt x="36854" y="52953"/>
                    </a:lnTo>
                    <a:cubicBezTo>
                      <a:pt x="36379" y="52851"/>
                      <a:pt x="35901" y="52801"/>
                      <a:pt x="35426" y="52801"/>
                    </a:cubicBezTo>
                    <a:cubicBezTo>
                      <a:pt x="33569" y="52801"/>
                      <a:pt x="31771" y="53567"/>
                      <a:pt x="30483" y="54955"/>
                    </a:cubicBezTo>
                    <a:cubicBezTo>
                      <a:pt x="29201" y="53584"/>
                      <a:pt x="27409" y="52796"/>
                      <a:pt x="25528" y="52796"/>
                    </a:cubicBezTo>
                    <a:cubicBezTo>
                      <a:pt x="25044" y="52796"/>
                      <a:pt x="24560" y="52850"/>
                      <a:pt x="24085" y="52957"/>
                    </a:cubicBezTo>
                    <a:cubicBezTo>
                      <a:pt x="24116" y="48798"/>
                      <a:pt x="27290" y="46717"/>
                      <a:pt x="30465" y="46717"/>
                    </a:cubicBezTo>
                    <a:close/>
                    <a:moveTo>
                      <a:pt x="107865" y="57160"/>
                    </a:moveTo>
                    <a:cubicBezTo>
                      <a:pt x="107867" y="57160"/>
                      <a:pt x="107868" y="57160"/>
                      <a:pt x="107870" y="57160"/>
                    </a:cubicBezTo>
                    <a:lnTo>
                      <a:pt x="107870" y="57160"/>
                    </a:lnTo>
                    <a:cubicBezTo>
                      <a:pt x="107871" y="57160"/>
                      <a:pt x="107873" y="57160"/>
                      <a:pt x="107874" y="57160"/>
                    </a:cubicBezTo>
                    <a:close/>
                    <a:moveTo>
                      <a:pt x="129607" y="52925"/>
                    </a:moveTo>
                    <a:cubicBezTo>
                      <a:pt x="130037" y="52925"/>
                      <a:pt x="130471" y="52965"/>
                      <a:pt x="130903" y="53047"/>
                    </a:cubicBezTo>
                    <a:cubicBezTo>
                      <a:pt x="129908" y="54229"/>
                      <a:pt x="129326" y="55726"/>
                      <a:pt x="129415" y="57321"/>
                    </a:cubicBezTo>
                    <a:cubicBezTo>
                      <a:pt x="128165" y="56009"/>
                      <a:pt x="126406" y="55179"/>
                      <a:pt x="124538" y="55179"/>
                    </a:cubicBezTo>
                    <a:cubicBezTo>
                      <a:pt x="124518" y="55179"/>
                      <a:pt x="124498" y="55179"/>
                      <a:pt x="124478" y="55179"/>
                    </a:cubicBezTo>
                    <a:cubicBezTo>
                      <a:pt x="124458" y="55179"/>
                      <a:pt x="124438" y="55179"/>
                      <a:pt x="124418" y="55179"/>
                    </a:cubicBezTo>
                    <a:cubicBezTo>
                      <a:pt x="122550" y="55179"/>
                      <a:pt x="120782" y="56009"/>
                      <a:pt x="119541" y="57321"/>
                    </a:cubicBezTo>
                    <a:cubicBezTo>
                      <a:pt x="119622" y="55726"/>
                      <a:pt x="119039" y="54220"/>
                      <a:pt x="118045" y="53047"/>
                    </a:cubicBezTo>
                    <a:cubicBezTo>
                      <a:pt x="118478" y="52965"/>
                      <a:pt x="118913" y="52925"/>
                      <a:pt x="119344" y="52925"/>
                    </a:cubicBezTo>
                    <a:cubicBezTo>
                      <a:pt x="121276" y="52925"/>
                      <a:pt x="123138" y="53727"/>
                      <a:pt x="124478" y="55170"/>
                    </a:cubicBezTo>
                    <a:cubicBezTo>
                      <a:pt x="125811" y="53727"/>
                      <a:pt x="127678" y="52925"/>
                      <a:pt x="129607" y="52925"/>
                    </a:cubicBezTo>
                    <a:close/>
                    <a:moveTo>
                      <a:pt x="82780" y="52965"/>
                    </a:moveTo>
                    <a:cubicBezTo>
                      <a:pt x="83204" y="52965"/>
                      <a:pt x="83632" y="53003"/>
                      <a:pt x="84057" y="53082"/>
                    </a:cubicBezTo>
                    <a:cubicBezTo>
                      <a:pt x="83538" y="53701"/>
                      <a:pt x="83135" y="54409"/>
                      <a:pt x="82875" y="55170"/>
                    </a:cubicBezTo>
                    <a:cubicBezTo>
                      <a:pt x="82634" y="55866"/>
                      <a:pt x="82526" y="56607"/>
                      <a:pt x="82569" y="57347"/>
                    </a:cubicBezTo>
                    <a:lnTo>
                      <a:pt x="82569" y="57347"/>
                    </a:lnTo>
                    <a:cubicBezTo>
                      <a:pt x="81328" y="56053"/>
                      <a:pt x="79569" y="55215"/>
                      <a:pt x="77701" y="55215"/>
                    </a:cubicBezTo>
                    <a:cubicBezTo>
                      <a:pt x="77681" y="55215"/>
                      <a:pt x="77661" y="55215"/>
                      <a:pt x="77642" y="55215"/>
                    </a:cubicBezTo>
                    <a:cubicBezTo>
                      <a:pt x="78979" y="53768"/>
                      <a:pt x="80847" y="52965"/>
                      <a:pt x="82780" y="52965"/>
                    </a:cubicBezTo>
                    <a:close/>
                    <a:moveTo>
                      <a:pt x="95802" y="52974"/>
                    </a:moveTo>
                    <a:cubicBezTo>
                      <a:pt x="97735" y="52974"/>
                      <a:pt x="99602" y="53775"/>
                      <a:pt x="100939" y="55215"/>
                    </a:cubicBezTo>
                    <a:cubicBezTo>
                      <a:pt x="100919" y="55215"/>
                      <a:pt x="100900" y="55215"/>
                      <a:pt x="100880" y="55215"/>
                    </a:cubicBezTo>
                    <a:cubicBezTo>
                      <a:pt x="99020" y="55215"/>
                      <a:pt x="97252" y="56053"/>
                      <a:pt x="96011" y="57357"/>
                    </a:cubicBezTo>
                    <a:cubicBezTo>
                      <a:pt x="96047" y="56622"/>
                      <a:pt x="95948" y="55878"/>
                      <a:pt x="95706" y="55179"/>
                    </a:cubicBezTo>
                    <a:lnTo>
                      <a:pt x="95706" y="55170"/>
                    </a:lnTo>
                    <a:cubicBezTo>
                      <a:pt x="95446" y="54409"/>
                      <a:pt x="95043" y="53701"/>
                      <a:pt x="94523" y="53091"/>
                    </a:cubicBezTo>
                    <a:cubicBezTo>
                      <a:pt x="94949" y="53012"/>
                      <a:pt x="95377" y="52974"/>
                      <a:pt x="95802" y="52974"/>
                    </a:cubicBezTo>
                    <a:close/>
                    <a:moveTo>
                      <a:pt x="60697" y="57357"/>
                    </a:moveTo>
                    <a:cubicBezTo>
                      <a:pt x="60700" y="57357"/>
                      <a:pt x="60703" y="57357"/>
                      <a:pt x="60706" y="57357"/>
                    </a:cubicBezTo>
                    <a:lnTo>
                      <a:pt x="60706" y="57357"/>
                    </a:lnTo>
                    <a:cubicBezTo>
                      <a:pt x="60709" y="57357"/>
                      <a:pt x="60712" y="57357"/>
                      <a:pt x="60715" y="57357"/>
                    </a:cubicBezTo>
                    <a:close/>
                    <a:moveTo>
                      <a:pt x="48839" y="53117"/>
                    </a:moveTo>
                    <a:cubicBezTo>
                      <a:pt x="50775" y="53117"/>
                      <a:pt x="52650" y="53921"/>
                      <a:pt x="53995" y="55376"/>
                    </a:cubicBezTo>
                    <a:lnTo>
                      <a:pt x="53995" y="55376"/>
                    </a:lnTo>
                    <a:cubicBezTo>
                      <a:pt x="53992" y="55376"/>
                      <a:pt x="53989" y="55376"/>
                      <a:pt x="53986" y="55376"/>
                    </a:cubicBezTo>
                    <a:cubicBezTo>
                      <a:pt x="53966" y="55376"/>
                      <a:pt x="53946" y="55376"/>
                      <a:pt x="53927" y="55376"/>
                    </a:cubicBezTo>
                    <a:cubicBezTo>
                      <a:pt x="52067" y="55376"/>
                      <a:pt x="50299" y="56206"/>
                      <a:pt x="49049" y="57509"/>
                    </a:cubicBezTo>
                    <a:cubicBezTo>
                      <a:pt x="49138" y="55923"/>
                      <a:pt x="48556" y="54418"/>
                      <a:pt x="47561" y="53235"/>
                    </a:cubicBezTo>
                    <a:cubicBezTo>
                      <a:pt x="47987" y="53156"/>
                      <a:pt x="48414" y="53117"/>
                      <a:pt x="48839" y="53117"/>
                    </a:cubicBezTo>
                    <a:close/>
                    <a:moveTo>
                      <a:pt x="59142" y="53117"/>
                    </a:moveTo>
                    <a:cubicBezTo>
                      <a:pt x="59567" y="53117"/>
                      <a:pt x="59994" y="53156"/>
                      <a:pt x="60420" y="53235"/>
                    </a:cubicBezTo>
                    <a:cubicBezTo>
                      <a:pt x="59425" y="54427"/>
                      <a:pt x="58843" y="55932"/>
                      <a:pt x="58932" y="57518"/>
                    </a:cubicBezTo>
                    <a:lnTo>
                      <a:pt x="58923" y="57509"/>
                    </a:lnTo>
                    <a:cubicBezTo>
                      <a:pt x="57682" y="56206"/>
                      <a:pt x="55914" y="55376"/>
                      <a:pt x="54046" y="55376"/>
                    </a:cubicBezTo>
                    <a:cubicBezTo>
                      <a:pt x="54029" y="55376"/>
                      <a:pt x="54012" y="55376"/>
                      <a:pt x="53995" y="55376"/>
                    </a:cubicBezTo>
                    <a:lnTo>
                      <a:pt x="53995" y="55376"/>
                    </a:lnTo>
                    <a:cubicBezTo>
                      <a:pt x="55333" y="53921"/>
                      <a:pt x="57206" y="53117"/>
                      <a:pt x="59142" y="53117"/>
                    </a:cubicBezTo>
                    <a:close/>
                    <a:moveTo>
                      <a:pt x="25317" y="53179"/>
                    </a:moveTo>
                    <a:cubicBezTo>
                      <a:pt x="27247" y="53179"/>
                      <a:pt x="29113" y="53976"/>
                      <a:pt x="30456" y="55421"/>
                    </a:cubicBezTo>
                    <a:cubicBezTo>
                      <a:pt x="30436" y="55421"/>
                      <a:pt x="30416" y="55421"/>
                      <a:pt x="30397" y="55421"/>
                    </a:cubicBezTo>
                    <a:cubicBezTo>
                      <a:pt x="28528" y="55421"/>
                      <a:pt x="26769" y="56259"/>
                      <a:pt x="25528" y="57554"/>
                    </a:cubicBezTo>
                    <a:cubicBezTo>
                      <a:pt x="25563" y="56819"/>
                      <a:pt x="25456" y="56075"/>
                      <a:pt x="25223" y="55376"/>
                    </a:cubicBezTo>
                    <a:lnTo>
                      <a:pt x="25223" y="55385"/>
                    </a:lnTo>
                    <a:cubicBezTo>
                      <a:pt x="24963" y="54624"/>
                      <a:pt x="24560" y="53916"/>
                      <a:pt x="24031" y="53298"/>
                    </a:cubicBezTo>
                    <a:cubicBezTo>
                      <a:pt x="24460" y="53218"/>
                      <a:pt x="24890" y="53179"/>
                      <a:pt x="25317" y="53179"/>
                    </a:cubicBezTo>
                    <a:close/>
                    <a:moveTo>
                      <a:pt x="12293" y="53188"/>
                    </a:moveTo>
                    <a:cubicBezTo>
                      <a:pt x="12719" y="53188"/>
                      <a:pt x="13147" y="53227"/>
                      <a:pt x="13574" y="53307"/>
                    </a:cubicBezTo>
                    <a:cubicBezTo>
                      <a:pt x="13055" y="53925"/>
                      <a:pt x="12651" y="54624"/>
                      <a:pt x="12391" y="55385"/>
                    </a:cubicBezTo>
                    <a:cubicBezTo>
                      <a:pt x="12150" y="56084"/>
                      <a:pt x="12051" y="56819"/>
                      <a:pt x="12087" y="57554"/>
                    </a:cubicBezTo>
                    <a:lnTo>
                      <a:pt x="12087" y="57572"/>
                    </a:lnTo>
                    <a:cubicBezTo>
                      <a:pt x="10845" y="56268"/>
                      <a:pt x="9086" y="55430"/>
                      <a:pt x="7218" y="55430"/>
                    </a:cubicBezTo>
                    <a:cubicBezTo>
                      <a:pt x="7198" y="55430"/>
                      <a:pt x="7178" y="55430"/>
                      <a:pt x="7159" y="55430"/>
                    </a:cubicBezTo>
                    <a:cubicBezTo>
                      <a:pt x="8501" y="53985"/>
                      <a:pt x="10367" y="53188"/>
                      <a:pt x="12293" y="53188"/>
                    </a:cubicBezTo>
                    <a:close/>
                    <a:moveTo>
                      <a:pt x="106098" y="52962"/>
                    </a:moveTo>
                    <a:cubicBezTo>
                      <a:pt x="106573" y="52962"/>
                      <a:pt x="107051" y="53010"/>
                      <a:pt x="107525" y="53109"/>
                    </a:cubicBezTo>
                    <a:cubicBezTo>
                      <a:pt x="106514" y="54361"/>
                      <a:pt x="105950" y="55943"/>
                      <a:pt x="106117" y="57615"/>
                    </a:cubicBezTo>
                    <a:lnTo>
                      <a:pt x="106117" y="57615"/>
                    </a:lnTo>
                    <a:cubicBezTo>
                      <a:pt x="104869" y="56153"/>
                      <a:pt x="102981" y="55206"/>
                      <a:pt x="100985" y="55206"/>
                    </a:cubicBezTo>
                    <a:cubicBezTo>
                      <a:pt x="100976" y="55206"/>
                      <a:pt x="100966" y="55206"/>
                      <a:pt x="100957" y="55206"/>
                    </a:cubicBezTo>
                    <a:cubicBezTo>
                      <a:pt x="102302" y="53761"/>
                      <a:pt x="104171" y="52962"/>
                      <a:pt x="106098" y="52962"/>
                    </a:cubicBezTo>
                    <a:close/>
                    <a:moveTo>
                      <a:pt x="70812" y="48526"/>
                    </a:moveTo>
                    <a:cubicBezTo>
                      <a:pt x="71289" y="48526"/>
                      <a:pt x="71770" y="48575"/>
                      <a:pt x="72248" y="48674"/>
                    </a:cubicBezTo>
                    <a:cubicBezTo>
                      <a:pt x="71271" y="49928"/>
                      <a:pt x="70742" y="51496"/>
                      <a:pt x="70939" y="53145"/>
                    </a:cubicBezTo>
                    <a:cubicBezTo>
                      <a:pt x="71447" y="53031"/>
                      <a:pt x="71960" y="52976"/>
                      <a:pt x="72468" y="52976"/>
                    </a:cubicBezTo>
                    <a:cubicBezTo>
                      <a:pt x="74401" y="52976"/>
                      <a:pt x="76276" y="53777"/>
                      <a:pt x="77624" y="55224"/>
                    </a:cubicBezTo>
                    <a:cubicBezTo>
                      <a:pt x="77606" y="55224"/>
                      <a:pt x="77587" y="55224"/>
                      <a:pt x="77569" y="55224"/>
                    </a:cubicBezTo>
                    <a:cubicBezTo>
                      <a:pt x="75520" y="55224"/>
                      <a:pt x="73598" y="56223"/>
                      <a:pt x="72355" y="57751"/>
                    </a:cubicBezTo>
                    <a:cubicBezTo>
                      <a:pt x="72694" y="54052"/>
                      <a:pt x="69407" y="50779"/>
                      <a:pt x="65713" y="50779"/>
                    </a:cubicBezTo>
                    <a:cubicBezTo>
                      <a:pt x="65693" y="50779"/>
                      <a:pt x="65673" y="50779"/>
                      <a:pt x="65653" y="50780"/>
                    </a:cubicBezTo>
                    <a:cubicBezTo>
                      <a:pt x="66997" y="49327"/>
                      <a:pt x="68873" y="48526"/>
                      <a:pt x="70812" y="48526"/>
                    </a:cubicBezTo>
                    <a:close/>
                    <a:moveTo>
                      <a:pt x="35611" y="53168"/>
                    </a:moveTo>
                    <a:cubicBezTo>
                      <a:pt x="36086" y="53168"/>
                      <a:pt x="36566" y="53216"/>
                      <a:pt x="37042" y="53315"/>
                    </a:cubicBezTo>
                    <a:cubicBezTo>
                      <a:pt x="36031" y="54567"/>
                      <a:pt x="35458" y="56149"/>
                      <a:pt x="35634" y="57812"/>
                    </a:cubicBezTo>
                    <a:lnTo>
                      <a:pt x="35634" y="57812"/>
                    </a:lnTo>
                    <a:cubicBezTo>
                      <a:pt x="34382" y="56357"/>
                      <a:pt x="32515" y="55412"/>
                      <a:pt x="30530" y="55412"/>
                    </a:cubicBezTo>
                    <a:cubicBezTo>
                      <a:pt x="30511" y="55412"/>
                      <a:pt x="30492" y="55412"/>
                      <a:pt x="30474" y="55412"/>
                    </a:cubicBezTo>
                    <a:cubicBezTo>
                      <a:pt x="31811" y="53967"/>
                      <a:pt x="33679" y="53168"/>
                      <a:pt x="35611" y="53168"/>
                    </a:cubicBezTo>
                    <a:close/>
                    <a:moveTo>
                      <a:pt x="112818" y="51075"/>
                    </a:moveTo>
                    <a:cubicBezTo>
                      <a:pt x="115995" y="51075"/>
                      <a:pt x="119174" y="53154"/>
                      <a:pt x="119218" y="57312"/>
                    </a:cubicBezTo>
                    <a:cubicBezTo>
                      <a:pt x="118743" y="57210"/>
                      <a:pt x="118265" y="57160"/>
                      <a:pt x="117790" y="57160"/>
                    </a:cubicBezTo>
                    <a:cubicBezTo>
                      <a:pt x="115926" y="57160"/>
                      <a:pt x="114120" y="57927"/>
                      <a:pt x="112821" y="59319"/>
                    </a:cubicBezTo>
                    <a:cubicBezTo>
                      <a:pt x="111549" y="57940"/>
                      <a:pt x="109750" y="57161"/>
                      <a:pt x="107870" y="57160"/>
                    </a:cubicBezTo>
                    <a:lnTo>
                      <a:pt x="107870" y="57160"/>
                    </a:lnTo>
                    <a:cubicBezTo>
                      <a:pt x="107388" y="57160"/>
                      <a:pt x="106905" y="57214"/>
                      <a:pt x="106432" y="57312"/>
                    </a:cubicBezTo>
                    <a:cubicBezTo>
                      <a:pt x="106468" y="53154"/>
                      <a:pt x="109642" y="51075"/>
                      <a:pt x="112818" y="51075"/>
                    </a:cubicBezTo>
                    <a:close/>
                    <a:moveTo>
                      <a:pt x="136134" y="51090"/>
                    </a:moveTo>
                    <a:cubicBezTo>
                      <a:pt x="139310" y="51090"/>
                      <a:pt x="142484" y="53169"/>
                      <a:pt x="142525" y="57330"/>
                    </a:cubicBezTo>
                    <a:cubicBezTo>
                      <a:pt x="142043" y="57224"/>
                      <a:pt x="141557" y="57173"/>
                      <a:pt x="141075" y="57173"/>
                    </a:cubicBezTo>
                    <a:cubicBezTo>
                      <a:pt x="139225" y="57173"/>
                      <a:pt x="137430" y="57933"/>
                      <a:pt x="136136" y="59319"/>
                    </a:cubicBezTo>
                    <a:lnTo>
                      <a:pt x="136136" y="59328"/>
                    </a:lnTo>
                    <a:cubicBezTo>
                      <a:pt x="134854" y="57957"/>
                      <a:pt x="133062" y="57168"/>
                      <a:pt x="131181" y="57168"/>
                    </a:cubicBezTo>
                    <a:cubicBezTo>
                      <a:pt x="130697" y="57168"/>
                      <a:pt x="130213" y="57222"/>
                      <a:pt x="129738" y="57330"/>
                    </a:cubicBezTo>
                    <a:cubicBezTo>
                      <a:pt x="129778" y="53171"/>
                      <a:pt x="132957" y="51090"/>
                      <a:pt x="136134" y="51090"/>
                    </a:cubicBezTo>
                    <a:close/>
                    <a:moveTo>
                      <a:pt x="89294" y="51126"/>
                    </a:moveTo>
                    <a:cubicBezTo>
                      <a:pt x="91873" y="51126"/>
                      <a:pt x="94452" y="52497"/>
                      <a:pt x="95348" y="55242"/>
                    </a:cubicBezTo>
                    <a:cubicBezTo>
                      <a:pt x="95572" y="55923"/>
                      <a:pt x="95679" y="56631"/>
                      <a:pt x="95688" y="57348"/>
                    </a:cubicBezTo>
                    <a:cubicBezTo>
                      <a:pt x="95215" y="57246"/>
                      <a:pt x="94738" y="57196"/>
                      <a:pt x="94264" y="57196"/>
                    </a:cubicBezTo>
                    <a:cubicBezTo>
                      <a:pt x="92405" y="57196"/>
                      <a:pt x="90599" y="57962"/>
                      <a:pt x="89299" y="59355"/>
                    </a:cubicBezTo>
                    <a:cubicBezTo>
                      <a:pt x="88027" y="57975"/>
                      <a:pt x="86226" y="57195"/>
                      <a:pt x="84353" y="57195"/>
                    </a:cubicBezTo>
                    <a:cubicBezTo>
                      <a:pt x="83860" y="57195"/>
                      <a:pt x="83376" y="57249"/>
                      <a:pt x="82910" y="57348"/>
                    </a:cubicBezTo>
                    <a:cubicBezTo>
                      <a:pt x="82902" y="56631"/>
                      <a:pt x="83009" y="55923"/>
                      <a:pt x="83224" y="55242"/>
                    </a:cubicBezTo>
                    <a:lnTo>
                      <a:pt x="83233" y="55242"/>
                    </a:lnTo>
                    <a:cubicBezTo>
                      <a:pt x="84129" y="52499"/>
                      <a:pt x="86712" y="51126"/>
                      <a:pt x="89294" y="51126"/>
                    </a:cubicBezTo>
                    <a:close/>
                    <a:moveTo>
                      <a:pt x="42335" y="51276"/>
                    </a:moveTo>
                    <a:cubicBezTo>
                      <a:pt x="45511" y="51276"/>
                      <a:pt x="48686" y="53352"/>
                      <a:pt x="48726" y="57509"/>
                    </a:cubicBezTo>
                    <a:cubicBezTo>
                      <a:pt x="48253" y="57407"/>
                      <a:pt x="47776" y="57357"/>
                      <a:pt x="47302" y="57357"/>
                    </a:cubicBezTo>
                    <a:cubicBezTo>
                      <a:pt x="45443" y="57357"/>
                      <a:pt x="43639" y="58124"/>
                      <a:pt x="42346" y="59516"/>
                    </a:cubicBezTo>
                    <a:cubicBezTo>
                      <a:pt x="41065" y="58136"/>
                      <a:pt x="39264" y="57357"/>
                      <a:pt x="37382" y="57357"/>
                    </a:cubicBezTo>
                    <a:cubicBezTo>
                      <a:pt x="36898" y="57357"/>
                      <a:pt x="36415" y="57410"/>
                      <a:pt x="35940" y="57509"/>
                    </a:cubicBezTo>
                    <a:cubicBezTo>
                      <a:pt x="35980" y="53355"/>
                      <a:pt x="39158" y="51276"/>
                      <a:pt x="42335" y="51276"/>
                    </a:cubicBezTo>
                    <a:close/>
                    <a:moveTo>
                      <a:pt x="65660" y="51276"/>
                    </a:moveTo>
                    <a:cubicBezTo>
                      <a:pt x="68835" y="51276"/>
                      <a:pt x="72010" y="53352"/>
                      <a:pt x="72050" y="57509"/>
                    </a:cubicBezTo>
                    <a:cubicBezTo>
                      <a:pt x="71577" y="57407"/>
                      <a:pt x="71100" y="57357"/>
                      <a:pt x="70626" y="57357"/>
                    </a:cubicBezTo>
                    <a:cubicBezTo>
                      <a:pt x="68767" y="57357"/>
                      <a:pt x="66961" y="58124"/>
                      <a:pt x="65662" y="59516"/>
                    </a:cubicBezTo>
                    <a:cubicBezTo>
                      <a:pt x="64382" y="58138"/>
                      <a:pt x="62585" y="57359"/>
                      <a:pt x="60706" y="57357"/>
                    </a:cubicBezTo>
                    <a:lnTo>
                      <a:pt x="60706" y="57357"/>
                    </a:lnTo>
                    <a:cubicBezTo>
                      <a:pt x="60217" y="57357"/>
                      <a:pt x="59736" y="57411"/>
                      <a:pt x="59264" y="57509"/>
                    </a:cubicBezTo>
                    <a:cubicBezTo>
                      <a:pt x="59304" y="53355"/>
                      <a:pt x="62482" y="51276"/>
                      <a:pt x="65660" y="51276"/>
                    </a:cubicBezTo>
                    <a:close/>
                    <a:moveTo>
                      <a:pt x="18806" y="51334"/>
                    </a:moveTo>
                    <a:cubicBezTo>
                      <a:pt x="21388" y="51334"/>
                      <a:pt x="23969" y="52707"/>
                      <a:pt x="24864" y="55457"/>
                    </a:cubicBezTo>
                    <a:cubicBezTo>
                      <a:pt x="25079" y="56138"/>
                      <a:pt x="25196" y="56846"/>
                      <a:pt x="25205" y="57563"/>
                    </a:cubicBezTo>
                    <a:cubicBezTo>
                      <a:pt x="24724" y="57458"/>
                      <a:pt x="24240" y="57407"/>
                      <a:pt x="23760" y="57407"/>
                    </a:cubicBezTo>
                    <a:cubicBezTo>
                      <a:pt x="21902" y="57407"/>
                      <a:pt x="20103" y="58173"/>
                      <a:pt x="18807" y="59561"/>
                    </a:cubicBezTo>
                    <a:cubicBezTo>
                      <a:pt x="17535" y="58190"/>
                      <a:pt x="15734" y="57401"/>
                      <a:pt x="13861" y="57401"/>
                    </a:cubicBezTo>
                    <a:cubicBezTo>
                      <a:pt x="13377" y="57401"/>
                      <a:pt x="12884" y="57455"/>
                      <a:pt x="12418" y="57563"/>
                    </a:cubicBezTo>
                    <a:cubicBezTo>
                      <a:pt x="12418" y="56837"/>
                      <a:pt x="12526" y="56129"/>
                      <a:pt x="12741" y="55448"/>
                    </a:cubicBezTo>
                    <a:lnTo>
                      <a:pt x="12741" y="55457"/>
                    </a:lnTo>
                    <a:cubicBezTo>
                      <a:pt x="13637" y="52710"/>
                      <a:pt x="16222" y="51334"/>
                      <a:pt x="18806" y="51334"/>
                    </a:cubicBezTo>
                    <a:close/>
                    <a:moveTo>
                      <a:pt x="117967" y="57526"/>
                    </a:moveTo>
                    <a:cubicBezTo>
                      <a:pt x="118391" y="57526"/>
                      <a:pt x="118819" y="57564"/>
                      <a:pt x="119245" y="57643"/>
                    </a:cubicBezTo>
                    <a:cubicBezTo>
                      <a:pt x="118726" y="58253"/>
                      <a:pt x="118322" y="58961"/>
                      <a:pt x="118063" y="59722"/>
                    </a:cubicBezTo>
                    <a:cubicBezTo>
                      <a:pt x="117821" y="60430"/>
                      <a:pt x="117713" y="61165"/>
                      <a:pt x="117758" y="61909"/>
                    </a:cubicBezTo>
                    <a:cubicBezTo>
                      <a:pt x="116510" y="60598"/>
                      <a:pt x="114739" y="59767"/>
                      <a:pt x="112860" y="59767"/>
                    </a:cubicBezTo>
                    <a:cubicBezTo>
                      <a:pt x="112850" y="59767"/>
                      <a:pt x="112840" y="59767"/>
                      <a:pt x="112830" y="59767"/>
                    </a:cubicBezTo>
                    <a:cubicBezTo>
                      <a:pt x="114167" y="58327"/>
                      <a:pt x="116034" y="57526"/>
                      <a:pt x="117967" y="57526"/>
                    </a:cubicBezTo>
                    <a:close/>
                    <a:moveTo>
                      <a:pt x="130990" y="57535"/>
                    </a:moveTo>
                    <a:cubicBezTo>
                      <a:pt x="132923" y="57535"/>
                      <a:pt x="134790" y="58336"/>
                      <a:pt x="136127" y="59776"/>
                    </a:cubicBezTo>
                    <a:cubicBezTo>
                      <a:pt x="136117" y="59776"/>
                      <a:pt x="136107" y="59776"/>
                      <a:pt x="136097" y="59776"/>
                    </a:cubicBezTo>
                    <a:cubicBezTo>
                      <a:pt x="134226" y="59776"/>
                      <a:pt x="132446" y="60607"/>
                      <a:pt x="131199" y="61918"/>
                    </a:cubicBezTo>
                    <a:cubicBezTo>
                      <a:pt x="131234" y="61183"/>
                      <a:pt x="131136" y="60439"/>
                      <a:pt x="130894" y="59731"/>
                    </a:cubicBezTo>
                    <a:cubicBezTo>
                      <a:pt x="130634" y="58970"/>
                      <a:pt x="130231" y="58271"/>
                      <a:pt x="129711" y="57652"/>
                    </a:cubicBezTo>
                    <a:cubicBezTo>
                      <a:pt x="130137" y="57573"/>
                      <a:pt x="130565" y="57535"/>
                      <a:pt x="130990" y="57535"/>
                    </a:cubicBezTo>
                    <a:close/>
                    <a:moveTo>
                      <a:pt x="84143" y="57571"/>
                    </a:moveTo>
                    <a:cubicBezTo>
                      <a:pt x="86075" y="57571"/>
                      <a:pt x="87945" y="58371"/>
                      <a:pt x="89282" y="59821"/>
                    </a:cubicBezTo>
                    <a:lnTo>
                      <a:pt x="89282" y="59821"/>
                    </a:lnTo>
                    <a:cubicBezTo>
                      <a:pt x="89265" y="59821"/>
                      <a:pt x="89248" y="59821"/>
                      <a:pt x="89231" y="59821"/>
                    </a:cubicBezTo>
                    <a:cubicBezTo>
                      <a:pt x="87362" y="59821"/>
                      <a:pt x="85595" y="60659"/>
                      <a:pt x="84353" y="61962"/>
                    </a:cubicBezTo>
                    <a:cubicBezTo>
                      <a:pt x="84434" y="60367"/>
                      <a:pt x="83851" y="58871"/>
                      <a:pt x="82866" y="57688"/>
                    </a:cubicBezTo>
                    <a:cubicBezTo>
                      <a:pt x="83291" y="57609"/>
                      <a:pt x="83719" y="57571"/>
                      <a:pt x="84143" y="57571"/>
                    </a:cubicBezTo>
                    <a:close/>
                    <a:moveTo>
                      <a:pt x="94437" y="57571"/>
                    </a:moveTo>
                    <a:cubicBezTo>
                      <a:pt x="94862" y="57571"/>
                      <a:pt x="95290" y="57609"/>
                      <a:pt x="95715" y="57688"/>
                    </a:cubicBezTo>
                    <a:cubicBezTo>
                      <a:pt x="94720" y="58871"/>
                      <a:pt x="94138" y="60367"/>
                      <a:pt x="94228" y="61962"/>
                    </a:cubicBezTo>
                    <a:cubicBezTo>
                      <a:pt x="92977" y="60659"/>
                      <a:pt x="91218" y="59821"/>
                      <a:pt x="89350" y="59821"/>
                    </a:cubicBezTo>
                    <a:cubicBezTo>
                      <a:pt x="89333" y="59821"/>
                      <a:pt x="89316" y="59821"/>
                      <a:pt x="89299" y="59821"/>
                    </a:cubicBezTo>
                    <a:lnTo>
                      <a:pt x="89299" y="59821"/>
                    </a:lnTo>
                    <a:cubicBezTo>
                      <a:pt x="90636" y="58371"/>
                      <a:pt x="92506" y="57571"/>
                      <a:pt x="94437" y="57571"/>
                    </a:cubicBezTo>
                    <a:close/>
                    <a:moveTo>
                      <a:pt x="47495" y="57735"/>
                    </a:moveTo>
                    <a:cubicBezTo>
                      <a:pt x="47916" y="57735"/>
                      <a:pt x="48340" y="57773"/>
                      <a:pt x="48762" y="57849"/>
                    </a:cubicBezTo>
                    <a:cubicBezTo>
                      <a:pt x="48242" y="58468"/>
                      <a:pt x="47839" y="59176"/>
                      <a:pt x="47579" y="59937"/>
                    </a:cubicBezTo>
                    <a:cubicBezTo>
                      <a:pt x="47337" y="60636"/>
                      <a:pt x="47230" y="61371"/>
                      <a:pt x="47275" y="62115"/>
                    </a:cubicBezTo>
                    <a:lnTo>
                      <a:pt x="47275" y="62124"/>
                    </a:lnTo>
                    <a:cubicBezTo>
                      <a:pt x="46033" y="60820"/>
                      <a:pt x="44265" y="59982"/>
                      <a:pt x="42405" y="59982"/>
                    </a:cubicBezTo>
                    <a:cubicBezTo>
                      <a:pt x="42386" y="59982"/>
                      <a:pt x="42366" y="59982"/>
                      <a:pt x="42346" y="59982"/>
                    </a:cubicBezTo>
                    <a:cubicBezTo>
                      <a:pt x="43686" y="58532"/>
                      <a:pt x="45558" y="57735"/>
                      <a:pt x="47495" y="57735"/>
                    </a:cubicBezTo>
                    <a:close/>
                    <a:moveTo>
                      <a:pt x="60510" y="57740"/>
                    </a:moveTo>
                    <a:cubicBezTo>
                      <a:pt x="62438" y="57740"/>
                      <a:pt x="64308" y="58537"/>
                      <a:pt x="65644" y="59982"/>
                    </a:cubicBezTo>
                    <a:cubicBezTo>
                      <a:pt x="65624" y="59982"/>
                      <a:pt x="65604" y="59982"/>
                      <a:pt x="65585" y="59982"/>
                    </a:cubicBezTo>
                    <a:cubicBezTo>
                      <a:pt x="63725" y="59982"/>
                      <a:pt x="61957" y="60820"/>
                      <a:pt x="60715" y="62124"/>
                    </a:cubicBezTo>
                    <a:cubicBezTo>
                      <a:pt x="60751" y="61380"/>
                      <a:pt x="60653" y="60636"/>
                      <a:pt x="60411" y="59937"/>
                    </a:cubicBezTo>
                    <a:cubicBezTo>
                      <a:pt x="60151" y="59176"/>
                      <a:pt x="59748" y="58468"/>
                      <a:pt x="59228" y="57858"/>
                    </a:cubicBezTo>
                    <a:cubicBezTo>
                      <a:pt x="59655" y="57779"/>
                      <a:pt x="60084" y="57740"/>
                      <a:pt x="60510" y="57740"/>
                    </a:cubicBezTo>
                    <a:close/>
                    <a:moveTo>
                      <a:pt x="23936" y="57764"/>
                    </a:moveTo>
                    <a:cubicBezTo>
                      <a:pt x="24366" y="57764"/>
                      <a:pt x="24800" y="57804"/>
                      <a:pt x="25232" y="57885"/>
                    </a:cubicBezTo>
                    <a:cubicBezTo>
                      <a:pt x="24237" y="59059"/>
                      <a:pt x="23655" y="60565"/>
                      <a:pt x="23744" y="62151"/>
                    </a:cubicBezTo>
                    <a:cubicBezTo>
                      <a:pt x="22494" y="60847"/>
                      <a:pt x="20727" y="60018"/>
                      <a:pt x="18867" y="60018"/>
                    </a:cubicBezTo>
                    <a:cubicBezTo>
                      <a:pt x="18847" y="60018"/>
                      <a:pt x="18827" y="60018"/>
                      <a:pt x="18807" y="60018"/>
                    </a:cubicBezTo>
                    <a:cubicBezTo>
                      <a:pt x="18787" y="60018"/>
                      <a:pt x="18767" y="60018"/>
                      <a:pt x="18747" y="60018"/>
                    </a:cubicBezTo>
                    <a:cubicBezTo>
                      <a:pt x="16879" y="60018"/>
                      <a:pt x="15111" y="60847"/>
                      <a:pt x="13870" y="62151"/>
                    </a:cubicBezTo>
                    <a:cubicBezTo>
                      <a:pt x="13951" y="60573"/>
                      <a:pt x="13368" y="59068"/>
                      <a:pt x="12382" y="57885"/>
                    </a:cubicBezTo>
                    <a:lnTo>
                      <a:pt x="12374" y="57885"/>
                    </a:lnTo>
                    <a:cubicBezTo>
                      <a:pt x="12805" y="57804"/>
                      <a:pt x="13239" y="57764"/>
                      <a:pt x="13670" y="57764"/>
                    </a:cubicBezTo>
                    <a:cubicBezTo>
                      <a:pt x="15599" y="57764"/>
                      <a:pt x="17467" y="58566"/>
                      <a:pt x="18807" y="60009"/>
                    </a:cubicBezTo>
                    <a:cubicBezTo>
                      <a:pt x="20140" y="58566"/>
                      <a:pt x="22007" y="57764"/>
                      <a:pt x="23936" y="57764"/>
                    </a:cubicBezTo>
                    <a:close/>
                    <a:moveTo>
                      <a:pt x="107668" y="57528"/>
                    </a:moveTo>
                    <a:cubicBezTo>
                      <a:pt x="109594" y="57528"/>
                      <a:pt x="111464" y="58327"/>
                      <a:pt x="112812" y="59767"/>
                    </a:cubicBezTo>
                    <a:cubicBezTo>
                      <a:pt x="112793" y="59767"/>
                      <a:pt x="112774" y="59767"/>
                      <a:pt x="112756" y="59767"/>
                    </a:cubicBezTo>
                    <a:cubicBezTo>
                      <a:pt x="110769" y="59767"/>
                      <a:pt x="108902" y="60712"/>
                      <a:pt x="107650" y="62159"/>
                    </a:cubicBezTo>
                    <a:lnTo>
                      <a:pt x="107650" y="62159"/>
                    </a:lnTo>
                    <a:cubicBezTo>
                      <a:pt x="107803" y="60502"/>
                      <a:pt x="107211" y="58925"/>
                      <a:pt x="106181" y="57688"/>
                    </a:cubicBezTo>
                    <a:cubicBezTo>
                      <a:pt x="106675" y="57580"/>
                      <a:pt x="107173" y="57528"/>
                      <a:pt x="107668" y="57528"/>
                    </a:cubicBezTo>
                    <a:close/>
                    <a:moveTo>
                      <a:pt x="37187" y="57724"/>
                    </a:moveTo>
                    <a:cubicBezTo>
                      <a:pt x="39116" y="57724"/>
                      <a:pt x="40983" y="58519"/>
                      <a:pt x="42328" y="59964"/>
                    </a:cubicBezTo>
                    <a:cubicBezTo>
                      <a:pt x="42310" y="59964"/>
                      <a:pt x="42291" y="59964"/>
                      <a:pt x="42273" y="59964"/>
                    </a:cubicBezTo>
                    <a:cubicBezTo>
                      <a:pt x="40286" y="59964"/>
                      <a:pt x="38419" y="60910"/>
                      <a:pt x="37167" y="62366"/>
                    </a:cubicBezTo>
                    <a:cubicBezTo>
                      <a:pt x="37320" y="60699"/>
                      <a:pt x="36728" y="59122"/>
                      <a:pt x="35698" y="57894"/>
                    </a:cubicBezTo>
                    <a:lnTo>
                      <a:pt x="35689" y="57885"/>
                    </a:lnTo>
                    <a:cubicBezTo>
                      <a:pt x="36187" y="57777"/>
                      <a:pt x="36689" y="57724"/>
                      <a:pt x="37187" y="57724"/>
                    </a:cubicBezTo>
                    <a:close/>
                    <a:moveTo>
                      <a:pt x="124486" y="55678"/>
                    </a:moveTo>
                    <a:cubicBezTo>
                      <a:pt x="127068" y="55678"/>
                      <a:pt x="129649" y="57049"/>
                      <a:pt x="130544" y="59794"/>
                    </a:cubicBezTo>
                    <a:cubicBezTo>
                      <a:pt x="130760" y="60475"/>
                      <a:pt x="130876" y="61183"/>
                      <a:pt x="130876" y="61900"/>
                    </a:cubicBezTo>
                    <a:cubicBezTo>
                      <a:pt x="130403" y="61798"/>
                      <a:pt x="129926" y="61748"/>
                      <a:pt x="129452" y="61748"/>
                    </a:cubicBezTo>
                    <a:cubicBezTo>
                      <a:pt x="127593" y="61748"/>
                      <a:pt x="125787" y="62514"/>
                      <a:pt x="124487" y="63907"/>
                    </a:cubicBezTo>
                    <a:cubicBezTo>
                      <a:pt x="123215" y="62527"/>
                      <a:pt x="121414" y="61747"/>
                      <a:pt x="119541" y="61747"/>
                    </a:cubicBezTo>
                    <a:cubicBezTo>
                      <a:pt x="119048" y="61747"/>
                      <a:pt x="118564" y="61801"/>
                      <a:pt x="118080" y="61909"/>
                    </a:cubicBezTo>
                    <a:cubicBezTo>
                      <a:pt x="118080" y="61192"/>
                      <a:pt x="118197" y="60484"/>
                      <a:pt x="118412" y="59803"/>
                    </a:cubicBezTo>
                    <a:lnTo>
                      <a:pt x="118421" y="59794"/>
                    </a:lnTo>
                    <a:cubicBezTo>
                      <a:pt x="119317" y="57051"/>
                      <a:pt x="121902" y="55678"/>
                      <a:pt x="124486" y="55678"/>
                    </a:cubicBezTo>
                    <a:close/>
                    <a:moveTo>
                      <a:pt x="77628" y="55717"/>
                    </a:moveTo>
                    <a:cubicBezTo>
                      <a:pt x="80804" y="55717"/>
                      <a:pt x="83980" y="57795"/>
                      <a:pt x="84022" y="61951"/>
                    </a:cubicBezTo>
                    <a:lnTo>
                      <a:pt x="84022" y="61951"/>
                    </a:lnTo>
                    <a:cubicBezTo>
                      <a:pt x="83546" y="61848"/>
                      <a:pt x="83066" y="61797"/>
                      <a:pt x="82590" y="61797"/>
                    </a:cubicBezTo>
                    <a:cubicBezTo>
                      <a:pt x="80737" y="61797"/>
                      <a:pt x="78939" y="62563"/>
                      <a:pt x="77651" y="63952"/>
                    </a:cubicBezTo>
                    <a:cubicBezTo>
                      <a:pt x="76377" y="62579"/>
                      <a:pt x="74589" y="61801"/>
                      <a:pt x="72710" y="61801"/>
                    </a:cubicBezTo>
                    <a:cubicBezTo>
                      <a:pt x="72699" y="61801"/>
                      <a:pt x="72688" y="61801"/>
                      <a:pt x="72678" y="61801"/>
                    </a:cubicBezTo>
                    <a:cubicBezTo>
                      <a:pt x="72194" y="61801"/>
                      <a:pt x="71710" y="61846"/>
                      <a:pt x="71235" y="61953"/>
                    </a:cubicBezTo>
                    <a:cubicBezTo>
                      <a:pt x="71275" y="57796"/>
                      <a:pt x="74452" y="55717"/>
                      <a:pt x="77628" y="55717"/>
                    </a:cubicBezTo>
                    <a:close/>
                    <a:moveTo>
                      <a:pt x="100943" y="55717"/>
                    </a:moveTo>
                    <a:cubicBezTo>
                      <a:pt x="104119" y="55717"/>
                      <a:pt x="107295" y="57795"/>
                      <a:pt x="107337" y="61951"/>
                    </a:cubicBezTo>
                    <a:lnTo>
                      <a:pt x="107337" y="61951"/>
                    </a:lnTo>
                    <a:cubicBezTo>
                      <a:pt x="106865" y="61851"/>
                      <a:pt x="106389" y="61802"/>
                      <a:pt x="105918" y="61802"/>
                    </a:cubicBezTo>
                    <a:cubicBezTo>
                      <a:pt x="104057" y="61802"/>
                      <a:pt x="102256" y="62568"/>
                      <a:pt x="100957" y="63961"/>
                    </a:cubicBezTo>
                    <a:cubicBezTo>
                      <a:pt x="99683" y="62588"/>
                      <a:pt x="97895" y="61801"/>
                      <a:pt x="96025" y="61801"/>
                    </a:cubicBezTo>
                    <a:cubicBezTo>
                      <a:pt x="96014" y="61801"/>
                      <a:pt x="96003" y="61801"/>
                      <a:pt x="95993" y="61801"/>
                    </a:cubicBezTo>
                    <a:cubicBezTo>
                      <a:pt x="95509" y="61801"/>
                      <a:pt x="95025" y="61846"/>
                      <a:pt x="94550" y="61953"/>
                    </a:cubicBezTo>
                    <a:cubicBezTo>
                      <a:pt x="94590" y="57796"/>
                      <a:pt x="97767" y="55717"/>
                      <a:pt x="100943" y="55717"/>
                    </a:cubicBezTo>
                    <a:close/>
                    <a:moveTo>
                      <a:pt x="54007" y="55884"/>
                    </a:moveTo>
                    <a:cubicBezTo>
                      <a:pt x="56587" y="55884"/>
                      <a:pt x="59166" y="57255"/>
                      <a:pt x="60061" y="60000"/>
                    </a:cubicBezTo>
                    <a:cubicBezTo>
                      <a:pt x="60285" y="60681"/>
                      <a:pt x="60393" y="61389"/>
                      <a:pt x="60402" y="62106"/>
                    </a:cubicBezTo>
                    <a:cubicBezTo>
                      <a:pt x="59929" y="62004"/>
                      <a:pt x="59451" y="61954"/>
                      <a:pt x="58977" y="61954"/>
                    </a:cubicBezTo>
                    <a:cubicBezTo>
                      <a:pt x="57118" y="61954"/>
                      <a:pt x="55312" y="62720"/>
                      <a:pt x="54013" y="64113"/>
                    </a:cubicBezTo>
                    <a:cubicBezTo>
                      <a:pt x="52741" y="62733"/>
                      <a:pt x="50939" y="61953"/>
                      <a:pt x="49067" y="61953"/>
                    </a:cubicBezTo>
                    <a:cubicBezTo>
                      <a:pt x="48574" y="61953"/>
                      <a:pt x="48090" y="61998"/>
                      <a:pt x="47624" y="62106"/>
                    </a:cubicBezTo>
                    <a:cubicBezTo>
                      <a:pt x="47615" y="61389"/>
                      <a:pt x="47723" y="60681"/>
                      <a:pt x="47929" y="60009"/>
                    </a:cubicBezTo>
                    <a:lnTo>
                      <a:pt x="47947" y="60000"/>
                    </a:lnTo>
                    <a:cubicBezTo>
                      <a:pt x="48843" y="57257"/>
                      <a:pt x="51425" y="55884"/>
                      <a:pt x="54007" y="55884"/>
                    </a:cubicBezTo>
                    <a:close/>
                    <a:moveTo>
                      <a:pt x="7145" y="55914"/>
                    </a:moveTo>
                    <a:cubicBezTo>
                      <a:pt x="10322" y="55914"/>
                      <a:pt x="13498" y="57993"/>
                      <a:pt x="13538" y="62151"/>
                    </a:cubicBezTo>
                    <a:cubicBezTo>
                      <a:pt x="13063" y="62046"/>
                      <a:pt x="12582" y="61995"/>
                      <a:pt x="12105" y="61995"/>
                    </a:cubicBezTo>
                    <a:cubicBezTo>
                      <a:pt x="10247" y="61995"/>
                      <a:pt x="8440" y="62767"/>
                      <a:pt x="7150" y="64158"/>
                    </a:cubicBezTo>
                    <a:cubicBezTo>
                      <a:pt x="5875" y="62786"/>
                      <a:pt x="4096" y="61998"/>
                      <a:pt x="2226" y="61998"/>
                    </a:cubicBezTo>
                    <a:cubicBezTo>
                      <a:pt x="2216" y="61998"/>
                      <a:pt x="2205" y="61998"/>
                      <a:pt x="2194" y="61998"/>
                    </a:cubicBezTo>
                    <a:cubicBezTo>
                      <a:pt x="1711" y="61998"/>
                      <a:pt x="1227" y="62043"/>
                      <a:pt x="752" y="62151"/>
                    </a:cubicBezTo>
                    <a:cubicBezTo>
                      <a:pt x="792" y="57993"/>
                      <a:pt x="3969" y="55914"/>
                      <a:pt x="7145" y="55914"/>
                    </a:cubicBezTo>
                    <a:close/>
                    <a:moveTo>
                      <a:pt x="30465" y="55917"/>
                    </a:moveTo>
                    <a:cubicBezTo>
                      <a:pt x="33638" y="55917"/>
                      <a:pt x="36811" y="57993"/>
                      <a:pt x="36854" y="62147"/>
                    </a:cubicBezTo>
                    <a:lnTo>
                      <a:pt x="36854" y="62147"/>
                    </a:lnTo>
                    <a:cubicBezTo>
                      <a:pt x="36384" y="62047"/>
                      <a:pt x="35912" y="61999"/>
                      <a:pt x="35443" y="61999"/>
                    </a:cubicBezTo>
                    <a:cubicBezTo>
                      <a:pt x="33580" y="61999"/>
                      <a:pt x="31775" y="62765"/>
                      <a:pt x="30483" y="64158"/>
                    </a:cubicBezTo>
                    <a:cubicBezTo>
                      <a:pt x="29201" y="62778"/>
                      <a:pt x="27409" y="61998"/>
                      <a:pt x="25528" y="61998"/>
                    </a:cubicBezTo>
                    <a:cubicBezTo>
                      <a:pt x="25044" y="61998"/>
                      <a:pt x="24560" y="62052"/>
                      <a:pt x="24085" y="62151"/>
                    </a:cubicBezTo>
                    <a:cubicBezTo>
                      <a:pt x="24116" y="57996"/>
                      <a:pt x="27290" y="55917"/>
                      <a:pt x="30465" y="55917"/>
                    </a:cubicBezTo>
                    <a:close/>
                    <a:moveTo>
                      <a:pt x="119322" y="62140"/>
                    </a:moveTo>
                    <a:cubicBezTo>
                      <a:pt x="121256" y="62140"/>
                      <a:pt x="123125" y="62943"/>
                      <a:pt x="124469" y="64391"/>
                    </a:cubicBezTo>
                    <a:cubicBezTo>
                      <a:pt x="124450" y="64390"/>
                      <a:pt x="124430" y="64390"/>
                      <a:pt x="124410" y="64390"/>
                    </a:cubicBezTo>
                    <a:cubicBezTo>
                      <a:pt x="122541" y="64390"/>
                      <a:pt x="120773" y="65229"/>
                      <a:pt x="119532" y="66532"/>
                    </a:cubicBezTo>
                    <a:cubicBezTo>
                      <a:pt x="119613" y="64946"/>
                      <a:pt x="119030" y="63441"/>
                      <a:pt x="118045" y="62258"/>
                    </a:cubicBezTo>
                    <a:cubicBezTo>
                      <a:pt x="118470" y="62179"/>
                      <a:pt x="118898" y="62140"/>
                      <a:pt x="119322" y="62140"/>
                    </a:cubicBezTo>
                    <a:close/>
                    <a:moveTo>
                      <a:pt x="129616" y="62140"/>
                    </a:moveTo>
                    <a:cubicBezTo>
                      <a:pt x="130040" y="62140"/>
                      <a:pt x="130468" y="62179"/>
                      <a:pt x="130894" y="62258"/>
                    </a:cubicBezTo>
                    <a:cubicBezTo>
                      <a:pt x="129908" y="63423"/>
                      <a:pt x="129326" y="64928"/>
                      <a:pt x="129415" y="66523"/>
                    </a:cubicBezTo>
                    <a:lnTo>
                      <a:pt x="129406" y="66532"/>
                    </a:lnTo>
                    <a:cubicBezTo>
                      <a:pt x="128156" y="65229"/>
                      <a:pt x="126388" y="64390"/>
                      <a:pt x="124528" y="64390"/>
                    </a:cubicBezTo>
                    <a:cubicBezTo>
                      <a:pt x="124509" y="64390"/>
                      <a:pt x="124489" y="64390"/>
                      <a:pt x="124469" y="64391"/>
                    </a:cubicBezTo>
                    <a:cubicBezTo>
                      <a:pt x="125807" y="62943"/>
                      <a:pt x="127680" y="62140"/>
                      <a:pt x="129616" y="62140"/>
                    </a:cubicBezTo>
                    <a:close/>
                    <a:moveTo>
                      <a:pt x="95796" y="62176"/>
                    </a:moveTo>
                    <a:cubicBezTo>
                      <a:pt x="97737" y="62176"/>
                      <a:pt x="99610" y="62980"/>
                      <a:pt x="100948" y="64435"/>
                    </a:cubicBezTo>
                    <a:cubicBezTo>
                      <a:pt x="100928" y="64435"/>
                      <a:pt x="100908" y="64435"/>
                      <a:pt x="100888" y="64435"/>
                    </a:cubicBezTo>
                    <a:cubicBezTo>
                      <a:pt x="99020" y="64435"/>
                      <a:pt x="97252" y="65265"/>
                      <a:pt x="96011" y="66568"/>
                    </a:cubicBezTo>
                    <a:cubicBezTo>
                      <a:pt x="96091" y="64982"/>
                      <a:pt x="95509" y="63477"/>
                      <a:pt x="94514" y="62294"/>
                    </a:cubicBezTo>
                    <a:cubicBezTo>
                      <a:pt x="94941" y="62215"/>
                      <a:pt x="95370" y="62176"/>
                      <a:pt x="95796" y="62176"/>
                    </a:cubicBezTo>
                    <a:close/>
                    <a:moveTo>
                      <a:pt x="82771" y="62185"/>
                    </a:moveTo>
                    <a:cubicBezTo>
                      <a:pt x="83195" y="62185"/>
                      <a:pt x="83623" y="62224"/>
                      <a:pt x="84048" y="62303"/>
                    </a:cubicBezTo>
                    <a:cubicBezTo>
                      <a:pt x="83063" y="63477"/>
                      <a:pt x="82480" y="64991"/>
                      <a:pt x="82561" y="66577"/>
                    </a:cubicBezTo>
                    <a:cubicBezTo>
                      <a:pt x="81320" y="65274"/>
                      <a:pt x="79552" y="64435"/>
                      <a:pt x="77683" y="64435"/>
                    </a:cubicBezTo>
                    <a:cubicBezTo>
                      <a:pt x="77666" y="64435"/>
                      <a:pt x="77650" y="64435"/>
                      <a:pt x="77633" y="64435"/>
                    </a:cubicBezTo>
                    <a:lnTo>
                      <a:pt x="77633" y="64435"/>
                    </a:lnTo>
                    <a:cubicBezTo>
                      <a:pt x="78970" y="62988"/>
                      <a:pt x="80838" y="62185"/>
                      <a:pt x="82771" y="62185"/>
                    </a:cubicBezTo>
                    <a:close/>
                    <a:moveTo>
                      <a:pt x="59134" y="62337"/>
                    </a:moveTo>
                    <a:cubicBezTo>
                      <a:pt x="59561" y="62337"/>
                      <a:pt x="59992" y="62376"/>
                      <a:pt x="60420" y="62455"/>
                    </a:cubicBezTo>
                    <a:cubicBezTo>
                      <a:pt x="59427" y="63627"/>
                      <a:pt x="58845" y="65119"/>
                      <a:pt x="58932" y="66720"/>
                    </a:cubicBezTo>
                    <a:lnTo>
                      <a:pt x="58932" y="66720"/>
                    </a:lnTo>
                    <a:cubicBezTo>
                      <a:pt x="57682" y="65417"/>
                      <a:pt x="55914" y="64587"/>
                      <a:pt x="54055" y="64587"/>
                    </a:cubicBezTo>
                    <a:cubicBezTo>
                      <a:pt x="54035" y="64587"/>
                      <a:pt x="54015" y="64588"/>
                      <a:pt x="53995" y="64588"/>
                    </a:cubicBezTo>
                    <a:cubicBezTo>
                      <a:pt x="55331" y="63135"/>
                      <a:pt x="57201" y="62337"/>
                      <a:pt x="59134" y="62337"/>
                    </a:cubicBezTo>
                    <a:close/>
                    <a:moveTo>
                      <a:pt x="48861" y="62333"/>
                    </a:moveTo>
                    <a:cubicBezTo>
                      <a:pt x="50795" y="62333"/>
                      <a:pt x="52662" y="63137"/>
                      <a:pt x="53995" y="64588"/>
                    </a:cubicBezTo>
                    <a:cubicBezTo>
                      <a:pt x="53975" y="64588"/>
                      <a:pt x="53955" y="64587"/>
                      <a:pt x="53935" y="64587"/>
                    </a:cubicBezTo>
                    <a:cubicBezTo>
                      <a:pt x="52067" y="64587"/>
                      <a:pt x="50299" y="65417"/>
                      <a:pt x="49058" y="66720"/>
                    </a:cubicBezTo>
                    <a:cubicBezTo>
                      <a:pt x="49138" y="65134"/>
                      <a:pt x="48556" y="63629"/>
                      <a:pt x="47561" y="62455"/>
                    </a:cubicBezTo>
                    <a:cubicBezTo>
                      <a:pt x="47994" y="62373"/>
                      <a:pt x="48429" y="62333"/>
                      <a:pt x="48861" y="62333"/>
                    </a:cubicBezTo>
                    <a:close/>
                    <a:moveTo>
                      <a:pt x="106103" y="62174"/>
                    </a:moveTo>
                    <a:cubicBezTo>
                      <a:pt x="106576" y="62174"/>
                      <a:pt x="107052" y="62222"/>
                      <a:pt x="107525" y="62321"/>
                    </a:cubicBezTo>
                    <a:cubicBezTo>
                      <a:pt x="106512" y="63566"/>
                      <a:pt x="105939" y="65161"/>
                      <a:pt x="106127" y="66837"/>
                    </a:cubicBezTo>
                    <a:cubicBezTo>
                      <a:pt x="104872" y="65387"/>
                      <a:pt x="103007" y="64435"/>
                      <a:pt x="101030" y="64435"/>
                    </a:cubicBezTo>
                    <a:cubicBezTo>
                      <a:pt x="101003" y="64435"/>
                      <a:pt x="100975" y="64435"/>
                      <a:pt x="100948" y="64435"/>
                    </a:cubicBezTo>
                    <a:cubicBezTo>
                      <a:pt x="102295" y="62981"/>
                      <a:pt x="104168" y="62174"/>
                      <a:pt x="106103" y="62174"/>
                    </a:cubicBezTo>
                    <a:close/>
                    <a:moveTo>
                      <a:pt x="70807" y="57738"/>
                    </a:moveTo>
                    <a:cubicBezTo>
                      <a:pt x="71283" y="57738"/>
                      <a:pt x="71762" y="57786"/>
                      <a:pt x="72239" y="57885"/>
                    </a:cubicBezTo>
                    <a:cubicBezTo>
                      <a:pt x="71271" y="59131"/>
                      <a:pt x="70742" y="60708"/>
                      <a:pt x="70939" y="62348"/>
                    </a:cubicBezTo>
                    <a:cubicBezTo>
                      <a:pt x="71447" y="62234"/>
                      <a:pt x="71959" y="62178"/>
                      <a:pt x="72468" y="62178"/>
                    </a:cubicBezTo>
                    <a:cubicBezTo>
                      <a:pt x="74403" y="62178"/>
                      <a:pt x="76285" y="62981"/>
                      <a:pt x="77633" y="64435"/>
                    </a:cubicBezTo>
                    <a:lnTo>
                      <a:pt x="77633" y="64435"/>
                    </a:lnTo>
                    <a:cubicBezTo>
                      <a:pt x="77630" y="64435"/>
                      <a:pt x="77627" y="64435"/>
                      <a:pt x="77624" y="64435"/>
                    </a:cubicBezTo>
                    <a:cubicBezTo>
                      <a:pt x="77606" y="64435"/>
                      <a:pt x="77587" y="64435"/>
                      <a:pt x="77569" y="64435"/>
                    </a:cubicBezTo>
                    <a:cubicBezTo>
                      <a:pt x="75520" y="64435"/>
                      <a:pt x="73598" y="65435"/>
                      <a:pt x="72346" y="66962"/>
                    </a:cubicBezTo>
                    <a:cubicBezTo>
                      <a:pt x="72703" y="63259"/>
                      <a:pt x="69407" y="59973"/>
                      <a:pt x="65707" y="59973"/>
                    </a:cubicBezTo>
                    <a:cubicBezTo>
                      <a:pt x="65694" y="59973"/>
                      <a:pt x="65682" y="59973"/>
                      <a:pt x="65670" y="59973"/>
                    </a:cubicBezTo>
                    <a:lnTo>
                      <a:pt x="65670" y="59973"/>
                    </a:lnTo>
                    <a:cubicBezTo>
                      <a:pt x="67007" y="58533"/>
                      <a:pt x="68877" y="57738"/>
                      <a:pt x="70807" y="57738"/>
                    </a:cubicBezTo>
                    <a:close/>
                    <a:moveTo>
                      <a:pt x="35611" y="62370"/>
                    </a:moveTo>
                    <a:cubicBezTo>
                      <a:pt x="36087" y="62370"/>
                      <a:pt x="36566" y="62419"/>
                      <a:pt x="37042" y="62518"/>
                    </a:cubicBezTo>
                    <a:cubicBezTo>
                      <a:pt x="36029" y="63763"/>
                      <a:pt x="35456" y="65358"/>
                      <a:pt x="35644" y="67034"/>
                    </a:cubicBezTo>
                    <a:cubicBezTo>
                      <a:pt x="34383" y="65578"/>
                      <a:pt x="32507" y="64632"/>
                      <a:pt x="30521" y="64632"/>
                    </a:cubicBezTo>
                    <a:cubicBezTo>
                      <a:pt x="30502" y="64632"/>
                      <a:pt x="30483" y="64632"/>
                      <a:pt x="30465" y="64633"/>
                    </a:cubicBezTo>
                    <a:cubicBezTo>
                      <a:pt x="30445" y="64632"/>
                      <a:pt x="30425" y="64632"/>
                      <a:pt x="30406" y="64632"/>
                    </a:cubicBezTo>
                    <a:cubicBezTo>
                      <a:pt x="28537" y="64632"/>
                      <a:pt x="26769" y="65471"/>
                      <a:pt x="25528" y="66774"/>
                    </a:cubicBezTo>
                    <a:cubicBezTo>
                      <a:pt x="25608" y="65179"/>
                      <a:pt x="25026" y="63683"/>
                      <a:pt x="24031" y="62500"/>
                    </a:cubicBezTo>
                    <a:cubicBezTo>
                      <a:pt x="24460" y="62420"/>
                      <a:pt x="24890" y="62381"/>
                      <a:pt x="25317" y="62381"/>
                    </a:cubicBezTo>
                    <a:cubicBezTo>
                      <a:pt x="27250" y="62381"/>
                      <a:pt x="29122" y="63178"/>
                      <a:pt x="30465" y="64624"/>
                    </a:cubicBezTo>
                    <a:cubicBezTo>
                      <a:pt x="31802" y="63171"/>
                      <a:pt x="33677" y="62370"/>
                      <a:pt x="35611" y="62370"/>
                    </a:cubicBezTo>
                    <a:close/>
                    <a:moveTo>
                      <a:pt x="112819" y="60274"/>
                    </a:moveTo>
                    <a:cubicBezTo>
                      <a:pt x="115992" y="60274"/>
                      <a:pt x="119164" y="62350"/>
                      <a:pt x="119209" y="66503"/>
                    </a:cubicBezTo>
                    <a:lnTo>
                      <a:pt x="119209" y="66503"/>
                    </a:lnTo>
                    <a:cubicBezTo>
                      <a:pt x="118735" y="66400"/>
                      <a:pt x="118257" y="66350"/>
                      <a:pt x="117783" y="66350"/>
                    </a:cubicBezTo>
                    <a:cubicBezTo>
                      <a:pt x="115922" y="66350"/>
                      <a:pt x="114119" y="67124"/>
                      <a:pt x="112821" y="68521"/>
                    </a:cubicBezTo>
                    <a:cubicBezTo>
                      <a:pt x="111539" y="67142"/>
                      <a:pt x="109747" y="66362"/>
                      <a:pt x="107865" y="66362"/>
                    </a:cubicBezTo>
                    <a:cubicBezTo>
                      <a:pt x="107382" y="66362"/>
                      <a:pt x="106898" y="66407"/>
                      <a:pt x="106423" y="66514"/>
                    </a:cubicBezTo>
                    <a:lnTo>
                      <a:pt x="106423" y="66514"/>
                    </a:lnTo>
                    <a:cubicBezTo>
                      <a:pt x="106463" y="62355"/>
                      <a:pt x="109641" y="60274"/>
                      <a:pt x="112819" y="60274"/>
                    </a:cubicBezTo>
                    <a:close/>
                    <a:moveTo>
                      <a:pt x="136136" y="60276"/>
                    </a:moveTo>
                    <a:cubicBezTo>
                      <a:pt x="139311" y="60276"/>
                      <a:pt x="142484" y="62354"/>
                      <a:pt x="142525" y="66514"/>
                    </a:cubicBezTo>
                    <a:lnTo>
                      <a:pt x="142516" y="66523"/>
                    </a:lnTo>
                    <a:cubicBezTo>
                      <a:pt x="142042" y="66421"/>
                      <a:pt x="141565" y="66372"/>
                      <a:pt x="141091" y="66372"/>
                    </a:cubicBezTo>
                    <a:cubicBezTo>
                      <a:pt x="139233" y="66372"/>
                      <a:pt x="137428" y="67138"/>
                      <a:pt x="136136" y="68530"/>
                    </a:cubicBezTo>
                    <a:cubicBezTo>
                      <a:pt x="134854" y="67150"/>
                      <a:pt x="133062" y="66371"/>
                      <a:pt x="131181" y="66371"/>
                    </a:cubicBezTo>
                    <a:cubicBezTo>
                      <a:pt x="130697" y="66371"/>
                      <a:pt x="130213" y="66425"/>
                      <a:pt x="129738" y="66523"/>
                    </a:cubicBezTo>
                    <a:cubicBezTo>
                      <a:pt x="129778" y="62359"/>
                      <a:pt x="132958" y="60276"/>
                      <a:pt x="136136" y="60276"/>
                    </a:cubicBezTo>
                    <a:close/>
                    <a:moveTo>
                      <a:pt x="89289" y="60321"/>
                    </a:moveTo>
                    <a:cubicBezTo>
                      <a:pt x="92462" y="60321"/>
                      <a:pt x="95638" y="62397"/>
                      <a:pt x="95679" y="66548"/>
                    </a:cubicBezTo>
                    <a:lnTo>
                      <a:pt x="95679" y="66548"/>
                    </a:lnTo>
                    <a:cubicBezTo>
                      <a:pt x="95209" y="66448"/>
                      <a:pt x="94735" y="66398"/>
                      <a:pt x="94264" y="66398"/>
                    </a:cubicBezTo>
                    <a:cubicBezTo>
                      <a:pt x="92405" y="66398"/>
                      <a:pt x="90601" y="67165"/>
                      <a:pt x="89308" y="68557"/>
                    </a:cubicBezTo>
                    <a:cubicBezTo>
                      <a:pt x="88027" y="67177"/>
                      <a:pt x="86235" y="66398"/>
                      <a:pt x="84353" y="66398"/>
                    </a:cubicBezTo>
                    <a:cubicBezTo>
                      <a:pt x="83869" y="66398"/>
                      <a:pt x="83385" y="66452"/>
                      <a:pt x="82910" y="66550"/>
                    </a:cubicBezTo>
                    <a:cubicBezTo>
                      <a:pt x="82942" y="62398"/>
                      <a:pt x="86114" y="60321"/>
                      <a:pt x="89289" y="60321"/>
                    </a:cubicBezTo>
                    <a:close/>
                    <a:moveTo>
                      <a:pt x="42335" y="60475"/>
                    </a:moveTo>
                    <a:cubicBezTo>
                      <a:pt x="45508" y="60475"/>
                      <a:pt x="48684" y="62552"/>
                      <a:pt x="48726" y="66708"/>
                    </a:cubicBezTo>
                    <a:lnTo>
                      <a:pt x="48726" y="66708"/>
                    </a:lnTo>
                    <a:cubicBezTo>
                      <a:pt x="48257" y="66608"/>
                      <a:pt x="47784" y="66560"/>
                      <a:pt x="47315" y="66560"/>
                    </a:cubicBezTo>
                    <a:cubicBezTo>
                      <a:pt x="45452" y="66560"/>
                      <a:pt x="43648" y="67326"/>
                      <a:pt x="42355" y="68719"/>
                    </a:cubicBezTo>
                    <a:cubicBezTo>
                      <a:pt x="41081" y="67346"/>
                      <a:pt x="39302" y="66559"/>
                      <a:pt x="37432" y="66559"/>
                    </a:cubicBezTo>
                    <a:cubicBezTo>
                      <a:pt x="37421" y="66559"/>
                      <a:pt x="37411" y="66559"/>
                      <a:pt x="37400" y="66559"/>
                    </a:cubicBezTo>
                    <a:cubicBezTo>
                      <a:pt x="36916" y="66559"/>
                      <a:pt x="36432" y="66604"/>
                      <a:pt x="35958" y="66711"/>
                    </a:cubicBezTo>
                    <a:cubicBezTo>
                      <a:pt x="35989" y="62554"/>
                      <a:pt x="39161" y="60475"/>
                      <a:pt x="42335" y="60475"/>
                    </a:cubicBezTo>
                    <a:close/>
                    <a:moveTo>
                      <a:pt x="65651" y="60478"/>
                    </a:moveTo>
                    <a:cubicBezTo>
                      <a:pt x="68826" y="60478"/>
                      <a:pt x="72001" y="62555"/>
                      <a:pt x="72041" y="66711"/>
                    </a:cubicBezTo>
                    <a:cubicBezTo>
                      <a:pt x="71566" y="66609"/>
                      <a:pt x="71088" y="66560"/>
                      <a:pt x="70614" y="66560"/>
                    </a:cubicBezTo>
                    <a:cubicBezTo>
                      <a:pt x="68752" y="66560"/>
                      <a:pt x="66952" y="67326"/>
                      <a:pt x="65653" y="68719"/>
                    </a:cubicBezTo>
                    <a:cubicBezTo>
                      <a:pt x="64371" y="67339"/>
                      <a:pt x="62579" y="66559"/>
                      <a:pt x="60697" y="66559"/>
                    </a:cubicBezTo>
                    <a:cubicBezTo>
                      <a:pt x="60214" y="66559"/>
                      <a:pt x="59730" y="66613"/>
                      <a:pt x="59255" y="66711"/>
                    </a:cubicBezTo>
                    <a:cubicBezTo>
                      <a:pt x="59295" y="62557"/>
                      <a:pt x="62473" y="60478"/>
                      <a:pt x="65651" y="60478"/>
                    </a:cubicBezTo>
                    <a:close/>
                    <a:moveTo>
                      <a:pt x="18806" y="60522"/>
                    </a:moveTo>
                    <a:cubicBezTo>
                      <a:pt x="21979" y="60522"/>
                      <a:pt x="25151" y="62596"/>
                      <a:pt x="25196" y="66747"/>
                    </a:cubicBezTo>
                    <a:lnTo>
                      <a:pt x="25196" y="66747"/>
                    </a:lnTo>
                    <a:cubicBezTo>
                      <a:pt x="24723" y="66645"/>
                      <a:pt x="24245" y="66596"/>
                      <a:pt x="23772" y="66596"/>
                    </a:cubicBezTo>
                    <a:cubicBezTo>
                      <a:pt x="21913" y="66596"/>
                      <a:pt x="20107" y="67362"/>
                      <a:pt x="18807" y="68754"/>
                    </a:cubicBezTo>
                    <a:cubicBezTo>
                      <a:pt x="17526" y="67374"/>
                      <a:pt x="15734" y="66595"/>
                      <a:pt x="13852" y="66595"/>
                    </a:cubicBezTo>
                    <a:cubicBezTo>
                      <a:pt x="13368" y="66595"/>
                      <a:pt x="12884" y="66649"/>
                      <a:pt x="12409" y="66747"/>
                    </a:cubicBezTo>
                    <a:cubicBezTo>
                      <a:pt x="12454" y="62599"/>
                      <a:pt x="15631" y="60522"/>
                      <a:pt x="18806" y="60522"/>
                    </a:cubicBezTo>
                    <a:close/>
                    <a:moveTo>
                      <a:pt x="84142" y="66790"/>
                    </a:moveTo>
                    <a:cubicBezTo>
                      <a:pt x="86075" y="66790"/>
                      <a:pt x="87947" y="67588"/>
                      <a:pt x="89290" y="69041"/>
                    </a:cubicBezTo>
                    <a:lnTo>
                      <a:pt x="89290" y="69041"/>
                    </a:lnTo>
                    <a:cubicBezTo>
                      <a:pt x="89287" y="69041"/>
                      <a:pt x="89284" y="69041"/>
                      <a:pt x="89281" y="69041"/>
                    </a:cubicBezTo>
                    <a:cubicBezTo>
                      <a:pt x="89262" y="69041"/>
                      <a:pt x="89242" y="69041"/>
                      <a:pt x="89222" y="69041"/>
                    </a:cubicBezTo>
                    <a:cubicBezTo>
                      <a:pt x="87354" y="69041"/>
                      <a:pt x="85594" y="69879"/>
                      <a:pt x="84344" y="71183"/>
                    </a:cubicBezTo>
                    <a:cubicBezTo>
                      <a:pt x="84434" y="69588"/>
                      <a:pt x="83851" y="68082"/>
                      <a:pt x="82857" y="66909"/>
                    </a:cubicBezTo>
                    <a:cubicBezTo>
                      <a:pt x="83285" y="66829"/>
                      <a:pt x="83715" y="66790"/>
                      <a:pt x="84142" y="66790"/>
                    </a:cubicBezTo>
                    <a:close/>
                    <a:moveTo>
                      <a:pt x="94437" y="66782"/>
                    </a:moveTo>
                    <a:cubicBezTo>
                      <a:pt x="94862" y="66782"/>
                      <a:pt x="95290" y="66821"/>
                      <a:pt x="95715" y="66900"/>
                    </a:cubicBezTo>
                    <a:cubicBezTo>
                      <a:pt x="94720" y="68082"/>
                      <a:pt x="94138" y="69579"/>
                      <a:pt x="94228" y="71174"/>
                    </a:cubicBezTo>
                    <a:lnTo>
                      <a:pt x="94219" y="71183"/>
                    </a:lnTo>
                    <a:cubicBezTo>
                      <a:pt x="92977" y="69879"/>
                      <a:pt x="91209" y="69041"/>
                      <a:pt x="89341" y="69041"/>
                    </a:cubicBezTo>
                    <a:cubicBezTo>
                      <a:pt x="89324" y="69041"/>
                      <a:pt x="89307" y="69041"/>
                      <a:pt x="89290" y="69041"/>
                    </a:cubicBezTo>
                    <a:lnTo>
                      <a:pt x="89290" y="69041"/>
                    </a:lnTo>
                    <a:cubicBezTo>
                      <a:pt x="90628" y="67586"/>
                      <a:pt x="92502" y="66782"/>
                      <a:pt x="94437" y="66782"/>
                    </a:cubicBezTo>
                    <a:close/>
                    <a:moveTo>
                      <a:pt x="47476" y="66925"/>
                    </a:moveTo>
                    <a:cubicBezTo>
                      <a:pt x="47900" y="66925"/>
                      <a:pt x="48328" y="66964"/>
                      <a:pt x="48753" y="67043"/>
                    </a:cubicBezTo>
                    <a:cubicBezTo>
                      <a:pt x="47767" y="68226"/>
                      <a:pt x="47185" y="69731"/>
                      <a:pt x="47266" y="71317"/>
                    </a:cubicBezTo>
                    <a:cubicBezTo>
                      <a:pt x="46024" y="70014"/>
                      <a:pt x="44257" y="69184"/>
                      <a:pt x="42388" y="69184"/>
                    </a:cubicBezTo>
                    <a:cubicBezTo>
                      <a:pt x="42371" y="69184"/>
                      <a:pt x="42354" y="69184"/>
                      <a:pt x="42337" y="69184"/>
                    </a:cubicBezTo>
                    <a:lnTo>
                      <a:pt x="42337" y="69184"/>
                    </a:lnTo>
                    <a:cubicBezTo>
                      <a:pt x="43675" y="67729"/>
                      <a:pt x="45543" y="66925"/>
                      <a:pt x="47476" y="66925"/>
                    </a:cubicBezTo>
                    <a:close/>
                    <a:moveTo>
                      <a:pt x="60488" y="66929"/>
                    </a:moveTo>
                    <a:cubicBezTo>
                      <a:pt x="62422" y="66929"/>
                      <a:pt x="64295" y="67727"/>
                      <a:pt x="65636" y="69175"/>
                    </a:cubicBezTo>
                    <a:lnTo>
                      <a:pt x="65636" y="69175"/>
                    </a:lnTo>
                    <a:cubicBezTo>
                      <a:pt x="65622" y="69175"/>
                      <a:pt x="65608" y="69175"/>
                      <a:pt x="65593" y="69175"/>
                    </a:cubicBezTo>
                    <a:cubicBezTo>
                      <a:pt x="63725" y="69175"/>
                      <a:pt x="61966" y="70014"/>
                      <a:pt x="60715" y="71317"/>
                    </a:cubicBezTo>
                    <a:cubicBezTo>
                      <a:pt x="60805" y="69731"/>
                      <a:pt x="60223" y="68226"/>
                      <a:pt x="59228" y="67043"/>
                    </a:cubicBezTo>
                    <a:cubicBezTo>
                      <a:pt x="59647" y="66967"/>
                      <a:pt x="60069" y="66929"/>
                      <a:pt x="60488" y="66929"/>
                    </a:cubicBezTo>
                    <a:close/>
                    <a:moveTo>
                      <a:pt x="23953" y="66970"/>
                    </a:moveTo>
                    <a:cubicBezTo>
                      <a:pt x="24378" y="66970"/>
                      <a:pt x="24806" y="67009"/>
                      <a:pt x="25232" y="67088"/>
                    </a:cubicBezTo>
                    <a:cubicBezTo>
                      <a:pt x="24239" y="68277"/>
                      <a:pt x="23657" y="69770"/>
                      <a:pt x="23744" y="71361"/>
                    </a:cubicBezTo>
                    <a:lnTo>
                      <a:pt x="23744" y="71361"/>
                    </a:lnTo>
                    <a:cubicBezTo>
                      <a:pt x="22494" y="70058"/>
                      <a:pt x="20726" y="69220"/>
                      <a:pt x="18866" y="69220"/>
                    </a:cubicBezTo>
                    <a:cubicBezTo>
                      <a:pt x="18846" y="69220"/>
                      <a:pt x="18827" y="69220"/>
                      <a:pt x="18807" y="69220"/>
                    </a:cubicBezTo>
                    <a:cubicBezTo>
                      <a:pt x="20144" y="67773"/>
                      <a:pt x="22018" y="66970"/>
                      <a:pt x="23953" y="66970"/>
                    </a:cubicBezTo>
                    <a:close/>
                    <a:moveTo>
                      <a:pt x="13652" y="66970"/>
                    </a:moveTo>
                    <a:cubicBezTo>
                      <a:pt x="15588" y="66970"/>
                      <a:pt x="17463" y="67773"/>
                      <a:pt x="18807" y="69220"/>
                    </a:cubicBezTo>
                    <a:cubicBezTo>
                      <a:pt x="18787" y="69220"/>
                      <a:pt x="18768" y="69220"/>
                      <a:pt x="18748" y="69220"/>
                    </a:cubicBezTo>
                    <a:cubicBezTo>
                      <a:pt x="16879" y="69220"/>
                      <a:pt x="15111" y="70058"/>
                      <a:pt x="13870" y="71362"/>
                    </a:cubicBezTo>
                    <a:cubicBezTo>
                      <a:pt x="13951" y="69776"/>
                      <a:pt x="13368" y="68271"/>
                      <a:pt x="12374" y="67088"/>
                    </a:cubicBezTo>
                    <a:cubicBezTo>
                      <a:pt x="12799" y="67009"/>
                      <a:pt x="13227" y="66970"/>
                      <a:pt x="13652" y="66970"/>
                    </a:cubicBezTo>
                    <a:close/>
                    <a:moveTo>
                      <a:pt x="107653" y="66739"/>
                    </a:moveTo>
                    <a:cubicBezTo>
                      <a:pt x="109587" y="66739"/>
                      <a:pt x="111464" y="67541"/>
                      <a:pt x="112812" y="68996"/>
                    </a:cubicBezTo>
                    <a:cubicBezTo>
                      <a:pt x="114149" y="67549"/>
                      <a:pt x="116022" y="66746"/>
                      <a:pt x="117958" y="66746"/>
                    </a:cubicBezTo>
                    <a:cubicBezTo>
                      <a:pt x="118383" y="66746"/>
                      <a:pt x="118811" y="66785"/>
                      <a:pt x="119236" y="66864"/>
                    </a:cubicBezTo>
                    <a:cubicBezTo>
                      <a:pt x="118242" y="68047"/>
                      <a:pt x="117659" y="69552"/>
                      <a:pt x="117749" y="71138"/>
                    </a:cubicBezTo>
                    <a:cubicBezTo>
                      <a:pt x="116499" y="69835"/>
                      <a:pt x="114731" y="69005"/>
                      <a:pt x="112871" y="69005"/>
                    </a:cubicBezTo>
                    <a:cubicBezTo>
                      <a:pt x="112851" y="69005"/>
                      <a:pt x="112832" y="69005"/>
                      <a:pt x="112812" y="69005"/>
                    </a:cubicBezTo>
                    <a:cubicBezTo>
                      <a:pt x="112793" y="69005"/>
                      <a:pt x="112774" y="69005"/>
                      <a:pt x="112756" y="69005"/>
                    </a:cubicBezTo>
                    <a:cubicBezTo>
                      <a:pt x="110769" y="69005"/>
                      <a:pt x="108893" y="69951"/>
                      <a:pt x="107641" y="71398"/>
                    </a:cubicBezTo>
                    <a:lnTo>
                      <a:pt x="107641" y="71398"/>
                    </a:lnTo>
                    <a:cubicBezTo>
                      <a:pt x="107802" y="69707"/>
                      <a:pt x="107213" y="68132"/>
                      <a:pt x="106177" y="66897"/>
                    </a:cubicBezTo>
                    <a:lnTo>
                      <a:pt x="106177" y="66897"/>
                    </a:lnTo>
                    <a:cubicBezTo>
                      <a:pt x="106668" y="66791"/>
                      <a:pt x="107162" y="66739"/>
                      <a:pt x="107653" y="66739"/>
                    </a:cubicBezTo>
                    <a:close/>
                    <a:moveTo>
                      <a:pt x="37174" y="66927"/>
                    </a:moveTo>
                    <a:cubicBezTo>
                      <a:pt x="39113" y="66927"/>
                      <a:pt x="40989" y="67729"/>
                      <a:pt x="42337" y="69184"/>
                    </a:cubicBezTo>
                    <a:lnTo>
                      <a:pt x="42337" y="69184"/>
                    </a:lnTo>
                    <a:cubicBezTo>
                      <a:pt x="42334" y="69184"/>
                      <a:pt x="42331" y="69184"/>
                      <a:pt x="42328" y="69184"/>
                    </a:cubicBezTo>
                    <a:cubicBezTo>
                      <a:pt x="42301" y="69184"/>
                      <a:pt x="42274" y="69184"/>
                      <a:pt x="42246" y="69184"/>
                    </a:cubicBezTo>
                    <a:cubicBezTo>
                      <a:pt x="40269" y="69184"/>
                      <a:pt x="38404" y="70136"/>
                      <a:pt x="37158" y="71577"/>
                    </a:cubicBezTo>
                    <a:cubicBezTo>
                      <a:pt x="37320" y="69910"/>
                      <a:pt x="36728" y="68324"/>
                      <a:pt x="35689" y="67088"/>
                    </a:cubicBezTo>
                    <a:lnTo>
                      <a:pt x="35680" y="67088"/>
                    </a:lnTo>
                    <a:cubicBezTo>
                      <a:pt x="36177" y="66980"/>
                      <a:pt x="36678" y="66927"/>
                      <a:pt x="37174" y="66927"/>
                    </a:cubicBezTo>
                    <a:close/>
                    <a:moveTo>
                      <a:pt x="124481" y="64880"/>
                    </a:moveTo>
                    <a:cubicBezTo>
                      <a:pt x="127655" y="64880"/>
                      <a:pt x="130827" y="66957"/>
                      <a:pt x="130867" y="71111"/>
                    </a:cubicBezTo>
                    <a:lnTo>
                      <a:pt x="130858" y="71129"/>
                    </a:lnTo>
                    <a:cubicBezTo>
                      <a:pt x="130380" y="71024"/>
                      <a:pt x="129897" y="70973"/>
                      <a:pt x="129419" y="70973"/>
                    </a:cubicBezTo>
                    <a:cubicBezTo>
                      <a:pt x="127565" y="70973"/>
                      <a:pt x="125767" y="71740"/>
                      <a:pt x="124478" y="73136"/>
                    </a:cubicBezTo>
                    <a:cubicBezTo>
                      <a:pt x="123204" y="71764"/>
                      <a:pt x="121425" y="70977"/>
                      <a:pt x="119555" y="70977"/>
                    </a:cubicBezTo>
                    <a:cubicBezTo>
                      <a:pt x="119544" y="70977"/>
                      <a:pt x="119534" y="70977"/>
                      <a:pt x="119523" y="70977"/>
                    </a:cubicBezTo>
                    <a:cubicBezTo>
                      <a:pt x="119039" y="70977"/>
                      <a:pt x="118555" y="71021"/>
                      <a:pt x="118080" y="71129"/>
                    </a:cubicBezTo>
                    <a:cubicBezTo>
                      <a:pt x="118121" y="66963"/>
                      <a:pt x="121302" y="64880"/>
                      <a:pt x="124481" y="64880"/>
                    </a:cubicBezTo>
                    <a:close/>
                    <a:moveTo>
                      <a:pt x="77631" y="64934"/>
                    </a:moveTo>
                    <a:cubicBezTo>
                      <a:pt x="80806" y="64934"/>
                      <a:pt x="83981" y="67013"/>
                      <a:pt x="84022" y="71174"/>
                    </a:cubicBezTo>
                    <a:cubicBezTo>
                      <a:pt x="83541" y="71069"/>
                      <a:pt x="83056" y="71017"/>
                      <a:pt x="82576" y="71017"/>
                    </a:cubicBezTo>
                    <a:cubicBezTo>
                      <a:pt x="80721" y="71017"/>
                      <a:pt x="78928" y="71782"/>
                      <a:pt x="77633" y="73163"/>
                    </a:cubicBezTo>
                    <a:lnTo>
                      <a:pt x="77633" y="73172"/>
                    </a:lnTo>
                    <a:cubicBezTo>
                      <a:pt x="76351" y="71801"/>
                      <a:pt x="74559" y="71012"/>
                      <a:pt x="72678" y="71012"/>
                    </a:cubicBezTo>
                    <a:cubicBezTo>
                      <a:pt x="72194" y="71012"/>
                      <a:pt x="71710" y="71066"/>
                      <a:pt x="71235" y="71174"/>
                    </a:cubicBezTo>
                    <a:cubicBezTo>
                      <a:pt x="71275" y="67015"/>
                      <a:pt x="74454" y="64934"/>
                      <a:pt x="77631" y="64934"/>
                    </a:cubicBezTo>
                    <a:close/>
                    <a:moveTo>
                      <a:pt x="100937" y="64934"/>
                    </a:moveTo>
                    <a:cubicBezTo>
                      <a:pt x="104113" y="64934"/>
                      <a:pt x="107288" y="67013"/>
                      <a:pt x="107328" y="71174"/>
                    </a:cubicBezTo>
                    <a:cubicBezTo>
                      <a:pt x="106849" y="71069"/>
                      <a:pt x="106366" y="71017"/>
                      <a:pt x="105887" y="71017"/>
                    </a:cubicBezTo>
                    <a:cubicBezTo>
                      <a:pt x="104037" y="71017"/>
                      <a:pt x="102243" y="71782"/>
                      <a:pt x="100948" y="73163"/>
                    </a:cubicBezTo>
                    <a:lnTo>
                      <a:pt x="100939" y="73172"/>
                    </a:lnTo>
                    <a:cubicBezTo>
                      <a:pt x="99658" y="71801"/>
                      <a:pt x="97866" y="71012"/>
                      <a:pt x="95984" y="71012"/>
                    </a:cubicBezTo>
                    <a:cubicBezTo>
                      <a:pt x="95500" y="71012"/>
                      <a:pt x="95016" y="71066"/>
                      <a:pt x="94541" y="71174"/>
                    </a:cubicBezTo>
                    <a:cubicBezTo>
                      <a:pt x="94582" y="67015"/>
                      <a:pt x="97760" y="64934"/>
                      <a:pt x="100937" y="64934"/>
                    </a:cubicBezTo>
                    <a:close/>
                    <a:moveTo>
                      <a:pt x="53992" y="65081"/>
                    </a:moveTo>
                    <a:cubicBezTo>
                      <a:pt x="57167" y="65081"/>
                      <a:pt x="60344" y="67159"/>
                      <a:pt x="60384" y="71317"/>
                    </a:cubicBezTo>
                    <a:cubicBezTo>
                      <a:pt x="59911" y="71215"/>
                      <a:pt x="59433" y="71165"/>
                      <a:pt x="58960" y="71165"/>
                    </a:cubicBezTo>
                    <a:cubicBezTo>
                      <a:pt x="57101" y="71165"/>
                      <a:pt x="55296" y="71932"/>
                      <a:pt x="54004" y="73324"/>
                    </a:cubicBezTo>
                    <a:cubicBezTo>
                      <a:pt x="52723" y="71944"/>
                      <a:pt x="50922" y="71165"/>
                      <a:pt x="49049" y="71165"/>
                    </a:cubicBezTo>
                    <a:cubicBezTo>
                      <a:pt x="48565" y="71165"/>
                      <a:pt x="48081" y="71219"/>
                      <a:pt x="47606" y="71317"/>
                    </a:cubicBezTo>
                    <a:cubicBezTo>
                      <a:pt x="47642" y="67159"/>
                      <a:pt x="50816" y="65081"/>
                      <a:pt x="53992" y="65081"/>
                    </a:cubicBezTo>
                    <a:close/>
                    <a:moveTo>
                      <a:pt x="7148" y="65122"/>
                    </a:moveTo>
                    <a:cubicBezTo>
                      <a:pt x="10323" y="65122"/>
                      <a:pt x="13498" y="67201"/>
                      <a:pt x="13538" y="71362"/>
                    </a:cubicBezTo>
                    <a:cubicBezTo>
                      <a:pt x="13060" y="71257"/>
                      <a:pt x="12578" y="71206"/>
                      <a:pt x="12099" y="71206"/>
                    </a:cubicBezTo>
                    <a:cubicBezTo>
                      <a:pt x="10245" y="71206"/>
                      <a:pt x="8446" y="71973"/>
                      <a:pt x="7150" y="73369"/>
                    </a:cubicBezTo>
                    <a:lnTo>
                      <a:pt x="7150" y="73360"/>
                    </a:lnTo>
                    <a:cubicBezTo>
                      <a:pt x="5875" y="71988"/>
                      <a:pt x="4096" y="71209"/>
                      <a:pt x="2226" y="71209"/>
                    </a:cubicBezTo>
                    <a:cubicBezTo>
                      <a:pt x="2216" y="71209"/>
                      <a:pt x="2205" y="71210"/>
                      <a:pt x="2194" y="71210"/>
                    </a:cubicBezTo>
                    <a:cubicBezTo>
                      <a:pt x="1711" y="71210"/>
                      <a:pt x="1227" y="71254"/>
                      <a:pt x="752" y="71362"/>
                    </a:cubicBezTo>
                    <a:cubicBezTo>
                      <a:pt x="792" y="67203"/>
                      <a:pt x="3970" y="65122"/>
                      <a:pt x="7148" y="65122"/>
                    </a:cubicBezTo>
                    <a:close/>
                    <a:moveTo>
                      <a:pt x="30463" y="65122"/>
                    </a:moveTo>
                    <a:cubicBezTo>
                      <a:pt x="33638" y="65122"/>
                      <a:pt x="36813" y="67201"/>
                      <a:pt x="36854" y="71362"/>
                    </a:cubicBezTo>
                    <a:cubicBezTo>
                      <a:pt x="36375" y="71257"/>
                      <a:pt x="35893" y="71206"/>
                      <a:pt x="35414" y="71206"/>
                    </a:cubicBezTo>
                    <a:cubicBezTo>
                      <a:pt x="33560" y="71206"/>
                      <a:pt x="31761" y="71973"/>
                      <a:pt x="30465" y="73369"/>
                    </a:cubicBezTo>
                    <a:lnTo>
                      <a:pt x="30465" y="73360"/>
                    </a:lnTo>
                    <a:cubicBezTo>
                      <a:pt x="29191" y="71988"/>
                      <a:pt x="27412" y="71209"/>
                      <a:pt x="25542" y="71209"/>
                    </a:cubicBezTo>
                    <a:cubicBezTo>
                      <a:pt x="25531" y="71209"/>
                      <a:pt x="25520" y="71210"/>
                      <a:pt x="25510" y="71210"/>
                    </a:cubicBezTo>
                    <a:cubicBezTo>
                      <a:pt x="25026" y="71210"/>
                      <a:pt x="24542" y="71254"/>
                      <a:pt x="24067" y="71362"/>
                    </a:cubicBezTo>
                    <a:cubicBezTo>
                      <a:pt x="24107" y="67203"/>
                      <a:pt x="27285" y="65122"/>
                      <a:pt x="30463" y="65122"/>
                    </a:cubicBezTo>
                    <a:close/>
                    <a:moveTo>
                      <a:pt x="129608" y="71351"/>
                    </a:moveTo>
                    <a:cubicBezTo>
                      <a:pt x="130035" y="71351"/>
                      <a:pt x="130466" y="71390"/>
                      <a:pt x="130894" y="71469"/>
                    </a:cubicBezTo>
                    <a:cubicBezTo>
                      <a:pt x="129908" y="72634"/>
                      <a:pt x="129326" y="74140"/>
                      <a:pt x="129415" y="75726"/>
                    </a:cubicBezTo>
                    <a:lnTo>
                      <a:pt x="129406" y="75744"/>
                    </a:lnTo>
                    <a:cubicBezTo>
                      <a:pt x="128156" y="74440"/>
                      <a:pt x="126397" y="73602"/>
                      <a:pt x="124528" y="73602"/>
                    </a:cubicBezTo>
                    <a:cubicBezTo>
                      <a:pt x="124509" y="73602"/>
                      <a:pt x="124489" y="73602"/>
                      <a:pt x="124469" y="73602"/>
                    </a:cubicBezTo>
                    <a:cubicBezTo>
                      <a:pt x="124450" y="73602"/>
                      <a:pt x="124430" y="73602"/>
                      <a:pt x="124410" y="73602"/>
                    </a:cubicBezTo>
                    <a:cubicBezTo>
                      <a:pt x="122541" y="73602"/>
                      <a:pt x="120773" y="74440"/>
                      <a:pt x="119532" y="75744"/>
                    </a:cubicBezTo>
                    <a:cubicBezTo>
                      <a:pt x="119613" y="74149"/>
                      <a:pt x="119030" y="72652"/>
                      <a:pt x="118045" y="71469"/>
                    </a:cubicBezTo>
                    <a:cubicBezTo>
                      <a:pt x="118473" y="71390"/>
                      <a:pt x="118903" y="71351"/>
                      <a:pt x="119331" y="71351"/>
                    </a:cubicBezTo>
                    <a:cubicBezTo>
                      <a:pt x="121264" y="71351"/>
                      <a:pt x="123134" y="72148"/>
                      <a:pt x="124469" y="73593"/>
                    </a:cubicBezTo>
                    <a:cubicBezTo>
                      <a:pt x="125805" y="72148"/>
                      <a:pt x="127675" y="71351"/>
                      <a:pt x="129608" y="71351"/>
                    </a:cubicBezTo>
                    <a:close/>
                    <a:moveTo>
                      <a:pt x="48843" y="71540"/>
                    </a:moveTo>
                    <a:cubicBezTo>
                      <a:pt x="50782" y="71540"/>
                      <a:pt x="52650" y="72343"/>
                      <a:pt x="53995" y="73790"/>
                    </a:cubicBezTo>
                    <a:cubicBezTo>
                      <a:pt x="53975" y="73790"/>
                      <a:pt x="53956" y="73790"/>
                      <a:pt x="53936" y="73790"/>
                    </a:cubicBezTo>
                    <a:cubicBezTo>
                      <a:pt x="52067" y="73790"/>
                      <a:pt x="50299" y="74628"/>
                      <a:pt x="49058" y="75932"/>
                    </a:cubicBezTo>
                    <a:cubicBezTo>
                      <a:pt x="49138" y="74337"/>
                      <a:pt x="48556" y="72840"/>
                      <a:pt x="47561" y="71658"/>
                    </a:cubicBezTo>
                    <a:cubicBezTo>
                      <a:pt x="47989" y="71579"/>
                      <a:pt x="48418" y="71540"/>
                      <a:pt x="48843" y="71540"/>
                    </a:cubicBezTo>
                    <a:close/>
                    <a:moveTo>
                      <a:pt x="59141" y="71540"/>
                    </a:moveTo>
                    <a:cubicBezTo>
                      <a:pt x="59566" y="71540"/>
                      <a:pt x="59994" y="71579"/>
                      <a:pt x="60420" y="71658"/>
                    </a:cubicBezTo>
                    <a:cubicBezTo>
                      <a:pt x="59425" y="72840"/>
                      <a:pt x="58843" y="74346"/>
                      <a:pt x="58932" y="75932"/>
                    </a:cubicBezTo>
                    <a:cubicBezTo>
                      <a:pt x="57682" y="74628"/>
                      <a:pt x="55914" y="73790"/>
                      <a:pt x="54054" y="73790"/>
                    </a:cubicBezTo>
                    <a:cubicBezTo>
                      <a:pt x="54034" y="73790"/>
                      <a:pt x="54015" y="73790"/>
                      <a:pt x="53995" y="73790"/>
                    </a:cubicBezTo>
                    <a:cubicBezTo>
                      <a:pt x="55332" y="72343"/>
                      <a:pt x="57206" y="71540"/>
                      <a:pt x="59141" y="71540"/>
                    </a:cubicBezTo>
                    <a:close/>
                    <a:moveTo>
                      <a:pt x="112810" y="69495"/>
                    </a:moveTo>
                    <a:cubicBezTo>
                      <a:pt x="115985" y="69495"/>
                      <a:pt x="119160" y="71574"/>
                      <a:pt x="119200" y="75735"/>
                    </a:cubicBezTo>
                    <a:cubicBezTo>
                      <a:pt x="118721" y="75630"/>
                      <a:pt x="118239" y="75578"/>
                      <a:pt x="117760" y="75578"/>
                    </a:cubicBezTo>
                    <a:cubicBezTo>
                      <a:pt x="115909" y="75578"/>
                      <a:pt x="114116" y="76343"/>
                      <a:pt x="112821" y="77724"/>
                    </a:cubicBezTo>
                    <a:lnTo>
                      <a:pt x="112812" y="77733"/>
                    </a:lnTo>
                    <a:cubicBezTo>
                      <a:pt x="111530" y="76362"/>
                      <a:pt x="109738" y="75573"/>
                      <a:pt x="107856" y="75573"/>
                    </a:cubicBezTo>
                    <a:cubicBezTo>
                      <a:pt x="107373" y="75573"/>
                      <a:pt x="106889" y="75627"/>
                      <a:pt x="106414" y="75735"/>
                    </a:cubicBezTo>
                    <a:lnTo>
                      <a:pt x="106414" y="75735"/>
                    </a:lnTo>
                    <a:cubicBezTo>
                      <a:pt x="106454" y="71576"/>
                      <a:pt x="109632" y="69495"/>
                      <a:pt x="112810" y="69495"/>
                    </a:cubicBezTo>
                    <a:close/>
                    <a:moveTo>
                      <a:pt x="136139" y="69486"/>
                    </a:moveTo>
                    <a:cubicBezTo>
                      <a:pt x="139313" y="69486"/>
                      <a:pt x="142484" y="71562"/>
                      <a:pt x="142525" y="75717"/>
                    </a:cubicBezTo>
                    <a:lnTo>
                      <a:pt x="142516" y="75735"/>
                    </a:lnTo>
                    <a:cubicBezTo>
                      <a:pt x="142037" y="75630"/>
                      <a:pt x="141554" y="75578"/>
                      <a:pt x="141075" y="75578"/>
                    </a:cubicBezTo>
                    <a:cubicBezTo>
                      <a:pt x="139222" y="75578"/>
                      <a:pt x="137424" y="76345"/>
                      <a:pt x="136136" y="77733"/>
                    </a:cubicBezTo>
                    <a:cubicBezTo>
                      <a:pt x="134854" y="76362"/>
                      <a:pt x="133062" y="75573"/>
                      <a:pt x="131181" y="75573"/>
                    </a:cubicBezTo>
                    <a:cubicBezTo>
                      <a:pt x="130697" y="75573"/>
                      <a:pt x="130213" y="75627"/>
                      <a:pt x="129738" y="75735"/>
                    </a:cubicBezTo>
                    <a:cubicBezTo>
                      <a:pt x="129778" y="71569"/>
                      <a:pt x="132960" y="69486"/>
                      <a:pt x="136139" y="69486"/>
                    </a:cubicBezTo>
                    <a:close/>
                    <a:moveTo>
                      <a:pt x="42333" y="69686"/>
                    </a:moveTo>
                    <a:cubicBezTo>
                      <a:pt x="45509" y="69686"/>
                      <a:pt x="48686" y="71765"/>
                      <a:pt x="48726" y="75923"/>
                    </a:cubicBezTo>
                    <a:cubicBezTo>
                      <a:pt x="48248" y="75818"/>
                      <a:pt x="47765" y="75767"/>
                      <a:pt x="47287" y="75767"/>
                    </a:cubicBezTo>
                    <a:cubicBezTo>
                      <a:pt x="45433" y="75767"/>
                      <a:pt x="43633" y="76534"/>
                      <a:pt x="42337" y="77930"/>
                    </a:cubicBezTo>
                    <a:cubicBezTo>
                      <a:pt x="41056" y="76550"/>
                      <a:pt x="39264" y="75770"/>
                      <a:pt x="37382" y="75770"/>
                    </a:cubicBezTo>
                    <a:cubicBezTo>
                      <a:pt x="36898" y="75770"/>
                      <a:pt x="36415" y="75815"/>
                      <a:pt x="35940" y="75923"/>
                    </a:cubicBezTo>
                    <a:cubicBezTo>
                      <a:pt x="35980" y="71765"/>
                      <a:pt x="39156" y="69686"/>
                      <a:pt x="42333" y="69686"/>
                    </a:cubicBezTo>
                    <a:close/>
                    <a:moveTo>
                      <a:pt x="65651" y="69683"/>
                    </a:moveTo>
                    <a:cubicBezTo>
                      <a:pt x="68826" y="69683"/>
                      <a:pt x="72001" y="71762"/>
                      <a:pt x="72041" y="75923"/>
                    </a:cubicBezTo>
                    <a:cubicBezTo>
                      <a:pt x="71563" y="75818"/>
                      <a:pt x="71081" y="75767"/>
                      <a:pt x="70602" y="75767"/>
                    </a:cubicBezTo>
                    <a:cubicBezTo>
                      <a:pt x="68748" y="75767"/>
                      <a:pt x="66949" y="76534"/>
                      <a:pt x="65653" y="77930"/>
                    </a:cubicBezTo>
                    <a:cubicBezTo>
                      <a:pt x="64371" y="76550"/>
                      <a:pt x="62579" y="75770"/>
                      <a:pt x="60697" y="75770"/>
                    </a:cubicBezTo>
                    <a:cubicBezTo>
                      <a:pt x="60214" y="75770"/>
                      <a:pt x="59730" y="75815"/>
                      <a:pt x="59255" y="75923"/>
                    </a:cubicBezTo>
                    <a:cubicBezTo>
                      <a:pt x="59295" y="71764"/>
                      <a:pt x="62473" y="69683"/>
                      <a:pt x="65651" y="69683"/>
                    </a:cubicBezTo>
                    <a:close/>
                    <a:moveTo>
                      <a:pt x="82884" y="1"/>
                    </a:moveTo>
                    <a:cubicBezTo>
                      <a:pt x="82642" y="699"/>
                      <a:pt x="82534" y="1434"/>
                      <a:pt x="82579" y="2178"/>
                    </a:cubicBezTo>
                    <a:cubicBezTo>
                      <a:pt x="81329" y="875"/>
                      <a:pt x="79570" y="36"/>
                      <a:pt x="77701" y="36"/>
                    </a:cubicBezTo>
                    <a:cubicBezTo>
                      <a:pt x="77681" y="36"/>
                      <a:pt x="77661" y="36"/>
                      <a:pt x="77642" y="36"/>
                    </a:cubicBezTo>
                    <a:cubicBezTo>
                      <a:pt x="77622" y="36"/>
                      <a:pt x="77602" y="36"/>
                      <a:pt x="77582" y="36"/>
                    </a:cubicBezTo>
                    <a:cubicBezTo>
                      <a:pt x="73834" y="36"/>
                      <a:pt x="70494" y="3399"/>
                      <a:pt x="70948" y="7160"/>
                    </a:cubicBezTo>
                    <a:cubicBezTo>
                      <a:pt x="71458" y="7046"/>
                      <a:pt x="71971" y="6991"/>
                      <a:pt x="72481" y="6991"/>
                    </a:cubicBezTo>
                    <a:cubicBezTo>
                      <a:pt x="74418" y="6991"/>
                      <a:pt x="76294" y="7793"/>
                      <a:pt x="77642" y="9248"/>
                    </a:cubicBezTo>
                    <a:cubicBezTo>
                      <a:pt x="77624" y="9248"/>
                      <a:pt x="77606" y="9248"/>
                      <a:pt x="77587" y="9248"/>
                    </a:cubicBezTo>
                    <a:cubicBezTo>
                      <a:pt x="75529" y="9248"/>
                      <a:pt x="73607" y="10256"/>
                      <a:pt x="72355" y="11784"/>
                    </a:cubicBezTo>
                    <a:cubicBezTo>
                      <a:pt x="72756" y="8058"/>
                      <a:pt x="69443" y="4740"/>
                      <a:pt x="65721" y="4740"/>
                    </a:cubicBezTo>
                    <a:cubicBezTo>
                      <a:pt x="65701" y="4740"/>
                      <a:pt x="65682" y="4740"/>
                      <a:pt x="65662" y="4741"/>
                    </a:cubicBezTo>
                    <a:cubicBezTo>
                      <a:pt x="65642" y="4740"/>
                      <a:pt x="65622" y="4740"/>
                      <a:pt x="65602" y="4740"/>
                    </a:cubicBezTo>
                    <a:cubicBezTo>
                      <a:pt x="63733" y="4740"/>
                      <a:pt x="61966" y="5570"/>
                      <a:pt x="60724" y="6873"/>
                    </a:cubicBezTo>
                    <a:cubicBezTo>
                      <a:pt x="60760" y="6138"/>
                      <a:pt x="60662" y="5395"/>
                      <a:pt x="60420" y="4696"/>
                    </a:cubicBezTo>
                    <a:lnTo>
                      <a:pt x="60043" y="4696"/>
                    </a:lnTo>
                    <a:cubicBezTo>
                      <a:pt x="60276" y="5395"/>
                      <a:pt x="60393" y="6130"/>
                      <a:pt x="60393" y="6864"/>
                    </a:cubicBezTo>
                    <a:cubicBezTo>
                      <a:pt x="59920" y="6762"/>
                      <a:pt x="59442" y="6713"/>
                      <a:pt x="58969" y="6713"/>
                    </a:cubicBezTo>
                    <a:cubicBezTo>
                      <a:pt x="57110" y="6713"/>
                      <a:pt x="55305" y="7479"/>
                      <a:pt x="54013" y="8871"/>
                    </a:cubicBezTo>
                    <a:cubicBezTo>
                      <a:pt x="52732" y="7492"/>
                      <a:pt x="50939" y="6712"/>
                      <a:pt x="49058" y="6712"/>
                    </a:cubicBezTo>
                    <a:cubicBezTo>
                      <a:pt x="48574" y="6712"/>
                      <a:pt x="48090" y="6766"/>
                      <a:pt x="47615" y="6864"/>
                    </a:cubicBezTo>
                    <a:cubicBezTo>
                      <a:pt x="47615" y="6130"/>
                      <a:pt x="47732" y="5395"/>
                      <a:pt x="47965" y="4696"/>
                    </a:cubicBezTo>
                    <a:lnTo>
                      <a:pt x="47588" y="4696"/>
                    </a:lnTo>
                    <a:cubicBezTo>
                      <a:pt x="47346" y="5395"/>
                      <a:pt x="47248" y="6138"/>
                      <a:pt x="47284" y="6873"/>
                    </a:cubicBezTo>
                    <a:cubicBezTo>
                      <a:pt x="46049" y="5577"/>
                      <a:pt x="44293" y="4740"/>
                      <a:pt x="42434" y="4740"/>
                    </a:cubicBezTo>
                    <a:cubicBezTo>
                      <a:pt x="42405" y="4740"/>
                      <a:pt x="42376" y="4740"/>
                      <a:pt x="42346" y="4741"/>
                    </a:cubicBezTo>
                    <a:cubicBezTo>
                      <a:pt x="42319" y="4740"/>
                      <a:pt x="42291" y="4740"/>
                      <a:pt x="42263" y="4740"/>
                    </a:cubicBezTo>
                    <a:cubicBezTo>
                      <a:pt x="40287" y="4740"/>
                      <a:pt x="38431" y="5684"/>
                      <a:pt x="37185" y="7124"/>
                    </a:cubicBezTo>
                    <a:cubicBezTo>
                      <a:pt x="37480" y="3457"/>
                      <a:pt x="34193" y="233"/>
                      <a:pt x="30519" y="233"/>
                    </a:cubicBezTo>
                    <a:cubicBezTo>
                      <a:pt x="30504" y="233"/>
                      <a:pt x="30489" y="233"/>
                      <a:pt x="30474" y="234"/>
                    </a:cubicBezTo>
                    <a:cubicBezTo>
                      <a:pt x="30454" y="233"/>
                      <a:pt x="30434" y="233"/>
                      <a:pt x="30415" y="233"/>
                    </a:cubicBezTo>
                    <a:cubicBezTo>
                      <a:pt x="28546" y="233"/>
                      <a:pt x="26787" y="1072"/>
                      <a:pt x="25536" y="2375"/>
                    </a:cubicBezTo>
                    <a:cubicBezTo>
                      <a:pt x="25581" y="1640"/>
                      <a:pt x="25474" y="897"/>
                      <a:pt x="25232" y="198"/>
                    </a:cubicBezTo>
                    <a:lnTo>
                      <a:pt x="24864" y="198"/>
                    </a:lnTo>
                    <a:cubicBezTo>
                      <a:pt x="25088" y="897"/>
                      <a:pt x="25214" y="1631"/>
                      <a:pt x="25214" y="2366"/>
                    </a:cubicBezTo>
                    <a:cubicBezTo>
                      <a:pt x="24739" y="2264"/>
                      <a:pt x="24260" y="2214"/>
                      <a:pt x="23785" y="2214"/>
                    </a:cubicBezTo>
                    <a:cubicBezTo>
                      <a:pt x="21922" y="2214"/>
                      <a:pt x="20117" y="2981"/>
                      <a:pt x="18825" y="4373"/>
                    </a:cubicBezTo>
                    <a:cubicBezTo>
                      <a:pt x="17544" y="2993"/>
                      <a:pt x="15752" y="2214"/>
                      <a:pt x="13870" y="2214"/>
                    </a:cubicBezTo>
                    <a:cubicBezTo>
                      <a:pt x="13386" y="2214"/>
                      <a:pt x="12902" y="2268"/>
                      <a:pt x="12427" y="2366"/>
                    </a:cubicBezTo>
                    <a:cubicBezTo>
                      <a:pt x="12427" y="1631"/>
                      <a:pt x="12544" y="897"/>
                      <a:pt x="12777" y="198"/>
                    </a:cubicBezTo>
                    <a:lnTo>
                      <a:pt x="12382" y="198"/>
                    </a:lnTo>
                    <a:cubicBezTo>
                      <a:pt x="12141" y="897"/>
                      <a:pt x="12042" y="1640"/>
                      <a:pt x="12078" y="2375"/>
                    </a:cubicBezTo>
                    <a:cubicBezTo>
                      <a:pt x="10836" y="1072"/>
                      <a:pt x="9069" y="233"/>
                      <a:pt x="7200" y="233"/>
                    </a:cubicBezTo>
                    <a:cubicBezTo>
                      <a:pt x="7180" y="233"/>
                      <a:pt x="7160" y="233"/>
                      <a:pt x="7141" y="234"/>
                    </a:cubicBezTo>
                    <a:cubicBezTo>
                      <a:pt x="7126" y="233"/>
                      <a:pt x="7111" y="233"/>
                      <a:pt x="7096" y="233"/>
                    </a:cubicBezTo>
                    <a:cubicBezTo>
                      <a:pt x="3342" y="233"/>
                      <a:pt x="1" y="3600"/>
                      <a:pt x="456" y="7366"/>
                    </a:cubicBezTo>
                    <a:cubicBezTo>
                      <a:pt x="966" y="7252"/>
                      <a:pt x="1482" y="7196"/>
                      <a:pt x="1994" y="7196"/>
                    </a:cubicBezTo>
                    <a:cubicBezTo>
                      <a:pt x="3926" y="7196"/>
                      <a:pt x="5804" y="7993"/>
                      <a:pt x="7149" y="9445"/>
                    </a:cubicBezTo>
                    <a:lnTo>
                      <a:pt x="7149" y="9445"/>
                    </a:lnTo>
                    <a:cubicBezTo>
                      <a:pt x="7147" y="9445"/>
                      <a:pt x="7144" y="9445"/>
                      <a:pt x="7141" y="9445"/>
                    </a:cubicBezTo>
                    <a:cubicBezTo>
                      <a:pt x="7121" y="9445"/>
                      <a:pt x="7101" y="9445"/>
                      <a:pt x="7081" y="9445"/>
                    </a:cubicBezTo>
                    <a:cubicBezTo>
                      <a:pt x="3333" y="9445"/>
                      <a:pt x="1" y="12816"/>
                      <a:pt x="456" y="16569"/>
                    </a:cubicBezTo>
                    <a:cubicBezTo>
                      <a:pt x="961" y="16457"/>
                      <a:pt x="1471" y="16403"/>
                      <a:pt x="1977" y="16403"/>
                    </a:cubicBezTo>
                    <a:cubicBezTo>
                      <a:pt x="3909" y="16403"/>
                      <a:pt x="5782" y="17198"/>
                      <a:pt x="7132" y="18647"/>
                    </a:cubicBezTo>
                    <a:cubicBezTo>
                      <a:pt x="7112" y="18647"/>
                      <a:pt x="7092" y="18647"/>
                      <a:pt x="7072" y="18647"/>
                    </a:cubicBezTo>
                    <a:cubicBezTo>
                      <a:pt x="3333" y="18647"/>
                      <a:pt x="1" y="22009"/>
                      <a:pt x="456" y="25771"/>
                    </a:cubicBezTo>
                    <a:cubicBezTo>
                      <a:pt x="965" y="25657"/>
                      <a:pt x="1479" y="25602"/>
                      <a:pt x="1989" y="25602"/>
                    </a:cubicBezTo>
                    <a:cubicBezTo>
                      <a:pt x="3926" y="25602"/>
                      <a:pt x="5802" y="26404"/>
                      <a:pt x="7150" y="27859"/>
                    </a:cubicBezTo>
                    <a:cubicBezTo>
                      <a:pt x="8483" y="26416"/>
                      <a:pt x="10349" y="25613"/>
                      <a:pt x="12278" y="25613"/>
                    </a:cubicBezTo>
                    <a:cubicBezTo>
                      <a:pt x="12709" y="25613"/>
                      <a:pt x="13143" y="25653"/>
                      <a:pt x="13574" y="25735"/>
                    </a:cubicBezTo>
                    <a:cubicBezTo>
                      <a:pt x="12580" y="26909"/>
                      <a:pt x="11997" y="28414"/>
                      <a:pt x="12087" y="30000"/>
                    </a:cubicBezTo>
                    <a:cubicBezTo>
                      <a:pt x="10837" y="28697"/>
                      <a:pt x="9069" y="27867"/>
                      <a:pt x="7209" y="27867"/>
                    </a:cubicBezTo>
                    <a:cubicBezTo>
                      <a:pt x="7189" y="27867"/>
                      <a:pt x="7169" y="27867"/>
                      <a:pt x="7150" y="27868"/>
                    </a:cubicBezTo>
                    <a:cubicBezTo>
                      <a:pt x="7130" y="27867"/>
                      <a:pt x="7110" y="27867"/>
                      <a:pt x="7090" y="27867"/>
                    </a:cubicBezTo>
                    <a:cubicBezTo>
                      <a:pt x="3342" y="27867"/>
                      <a:pt x="1" y="31230"/>
                      <a:pt x="456" y="34991"/>
                    </a:cubicBezTo>
                    <a:cubicBezTo>
                      <a:pt x="968" y="34875"/>
                      <a:pt x="1485" y="34819"/>
                      <a:pt x="1999" y="34819"/>
                    </a:cubicBezTo>
                    <a:cubicBezTo>
                      <a:pt x="3903" y="34819"/>
                      <a:pt x="5755" y="35598"/>
                      <a:pt x="7096" y="37016"/>
                    </a:cubicBezTo>
                    <a:cubicBezTo>
                      <a:pt x="3341" y="37016"/>
                      <a:pt x="8" y="40377"/>
                      <a:pt x="456" y="44140"/>
                    </a:cubicBezTo>
                    <a:cubicBezTo>
                      <a:pt x="968" y="44025"/>
                      <a:pt x="1485" y="43970"/>
                      <a:pt x="1997" y="43970"/>
                    </a:cubicBezTo>
                    <a:cubicBezTo>
                      <a:pt x="3931" y="43970"/>
                      <a:pt x="5804" y="44767"/>
                      <a:pt x="7150" y="46219"/>
                    </a:cubicBezTo>
                    <a:cubicBezTo>
                      <a:pt x="8485" y="44773"/>
                      <a:pt x="10355" y="43977"/>
                      <a:pt x="12288" y="43977"/>
                    </a:cubicBezTo>
                    <a:cubicBezTo>
                      <a:pt x="12715" y="43977"/>
                      <a:pt x="13146" y="44016"/>
                      <a:pt x="13574" y="44095"/>
                    </a:cubicBezTo>
                    <a:cubicBezTo>
                      <a:pt x="12580" y="45278"/>
                      <a:pt x="11997" y="46774"/>
                      <a:pt x="12087" y="48369"/>
                    </a:cubicBezTo>
                    <a:cubicBezTo>
                      <a:pt x="10837" y="47066"/>
                      <a:pt x="9069" y="46227"/>
                      <a:pt x="7208" y="46227"/>
                    </a:cubicBezTo>
                    <a:cubicBezTo>
                      <a:pt x="7189" y="46227"/>
                      <a:pt x="7169" y="46228"/>
                      <a:pt x="7150" y="46228"/>
                    </a:cubicBezTo>
                    <a:cubicBezTo>
                      <a:pt x="7130" y="46228"/>
                      <a:pt x="7110" y="46227"/>
                      <a:pt x="7090" y="46227"/>
                    </a:cubicBezTo>
                    <a:cubicBezTo>
                      <a:pt x="3342" y="46227"/>
                      <a:pt x="1" y="49590"/>
                      <a:pt x="456" y="53351"/>
                    </a:cubicBezTo>
                    <a:cubicBezTo>
                      <a:pt x="966" y="53237"/>
                      <a:pt x="1482" y="53181"/>
                      <a:pt x="1993" y="53181"/>
                    </a:cubicBezTo>
                    <a:cubicBezTo>
                      <a:pt x="3922" y="53181"/>
                      <a:pt x="5795" y="53978"/>
                      <a:pt x="7141" y="55430"/>
                    </a:cubicBezTo>
                    <a:cubicBezTo>
                      <a:pt x="7121" y="55430"/>
                      <a:pt x="7101" y="55430"/>
                      <a:pt x="7081" y="55430"/>
                    </a:cubicBezTo>
                    <a:cubicBezTo>
                      <a:pt x="3333" y="55430"/>
                      <a:pt x="1" y="58792"/>
                      <a:pt x="456" y="62554"/>
                    </a:cubicBezTo>
                    <a:cubicBezTo>
                      <a:pt x="968" y="62439"/>
                      <a:pt x="1485" y="62383"/>
                      <a:pt x="1997" y="62383"/>
                    </a:cubicBezTo>
                    <a:cubicBezTo>
                      <a:pt x="3931" y="62383"/>
                      <a:pt x="5804" y="63180"/>
                      <a:pt x="7150" y="64633"/>
                    </a:cubicBezTo>
                    <a:cubicBezTo>
                      <a:pt x="8485" y="63187"/>
                      <a:pt x="10355" y="62390"/>
                      <a:pt x="12288" y="62390"/>
                    </a:cubicBezTo>
                    <a:cubicBezTo>
                      <a:pt x="12715" y="62390"/>
                      <a:pt x="13146" y="62429"/>
                      <a:pt x="13574" y="62509"/>
                    </a:cubicBezTo>
                    <a:cubicBezTo>
                      <a:pt x="12580" y="63692"/>
                      <a:pt x="11997" y="65188"/>
                      <a:pt x="12087" y="66783"/>
                    </a:cubicBezTo>
                    <a:cubicBezTo>
                      <a:pt x="10837" y="65480"/>
                      <a:pt x="9069" y="64641"/>
                      <a:pt x="7208" y="64641"/>
                    </a:cubicBezTo>
                    <a:cubicBezTo>
                      <a:pt x="7189" y="64641"/>
                      <a:pt x="7169" y="64641"/>
                      <a:pt x="7150" y="64642"/>
                    </a:cubicBezTo>
                    <a:cubicBezTo>
                      <a:pt x="7130" y="64641"/>
                      <a:pt x="7110" y="64641"/>
                      <a:pt x="7090" y="64641"/>
                    </a:cubicBezTo>
                    <a:cubicBezTo>
                      <a:pt x="3342" y="64641"/>
                      <a:pt x="1" y="68004"/>
                      <a:pt x="456" y="71765"/>
                    </a:cubicBezTo>
                    <a:cubicBezTo>
                      <a:pt x="965" y="71651"/>
                      <a:pt x="1479" y="71596"/>
                      <a:pt x="1989" y="71596"/>
                    </a:cubicBezTo>
                    <a:cubicBezTo>
                      <a:pt x="3926" y="71596"/>
                      <a:pt x="5802" y="72399"/>
                      <a:pt x="7150" y="73853"/>
                    </a:cubicBezTo>
                    <a:cubicBezTo>
                      <a:pt x="8483" y="72402"/>
                      <a:pt x="10349" y="71599"/>
                      <a:pt x="12279" y="71599"/>
                    </a:cubicBezTo>
                    <a:cubicBezTo>
                      <a:pt x="12709" y="71599"/>
                      <a:pt x="13143" y="71639"/>
                      <a:pt x="13574" y="71720"/>
                    </a:cubicBezTo>
                    <a:cubicBezTo>
                      <a:pt x="13037" y="72348"/>
                      <a:pt x="12624" y="73082"/>
                      <a:pt x="12365" y="73862"/>
                    </a:cubicBezTo>
                    <a:lnTo>
                      <a:pt x="12741" y="73862"/>
                    </a:lnTo>
                    <a:cubicBezTo>
                      <a:pt x="13637" y="71119"/>
                      <a:pt x="16222" y="69746"/>
                      <a:pt x="18806" y="69746"/>
                    </a:cubicBezTo>
                    <a:cubicBezTo>
                      <a:pt x="21388" y="69746"/>
                      <a:pt x="23969" y="71117"/>
                      <a:pt x="24864" y="73862"/>
                    </a:cubicBezTo>
                    <a:lnTo>
                      <a:pt x="25241" y="73862"/>
                    </a:lnTo>
                    <a:cubicBezTo>
                      <a:pt x="24981" y="73073"/>
                      <a:pt x="24569" y="72339"/>
                      <a:pt x="24031" y="71702"/>
                    </a:cubicBezTo>
                    <a:cubicBezTo>
                      <a:pt x="24457" y="71623"/>
                      <a:pt x="24885" y="71585"/>
                      <a:pt x="25310" y="71585"/>
                    </a:cubicBezTo>
                    <a:cubicBezTo>
                      <a:pt x="27245" y="71585"/>
                      <a:pt x="29120" y="72387"/>
                      <a:pt x="30465" y="73835"/>
                    </a:cubicBezTo>
                    <a:cubicBezTo>
                      <a:pt x="31802" y="72382"/>
                      <a:pt x="33677" y="71582"/>
                      <a:pt x="35611" y="71582"/>
                    </a:cubicBezTo>
                    <a:cubicBezTo>
                      <a:pt x="36087" y="71582"/>
                      <a:pt x="36566" y="71630"/>
                      <a:pt x="37042" y="71729"/>
                    </a:cubicBezTo>
                    <a:cubicBezTo>
                      <a:pt x="36011" y="72993"/>
                      <a:pt x="35438" y="74615"/>
                      <a:pt x="35644" y="76308"/>
                    </a:cubicBezTo>
                    <a:cubicBezTo>
                      <a:pt x="36151" y="76194"/>
                      <a:pt x="36664" y="76139"/>
                      <a:pt x="37173" y="76139"/>
                    </a:cubicBezTo>
                    <a:cubicBezTo>
                      <a:pt x="39108" y="76139"/>
                      <a:pt x="40989" y="76942"/>
                      <a:pt x="42337" y="78396"/>
                    </a:cubicBezTo>
                    <a:cubicBezTo>
                      <a:pt x="43675" y="76948"/>
                      <a:pt x="45548" y="76146"/>
                      <a:pt x="47484" y="76146"/>
                    </a:cubicBezTo>
                    <a:cubicBezTo>
                      <a:pt x="47908" y="76146"/>
                      <a:pt x="48336" y="76184"/>
                      <a:pt x="48762" y="76263"/>
                    </a:cubicBezTo>
                    <a:cubicBezTo>
                      <a:pt x="48224" y="76899"/>
                      <a:pt x="47812" y="77625"/>
                      <a:pt x="47552" y="78414"/>
                    </a:cubicBezTo>
                    <a:lnTo>
                      <a:pt x="47929" y="78414"/>
                    </a:lnTo>
                    <a:cubicBezTo>
                      <a:pt x="48825" y="75666"/>
                      <a:pt x="51408" y="74291"/>
                      <a:pt x="53990" y="74291"/>
                    </a:cubicBezTo>
                    <a:cubicBezTo>
                      <a:pt x="56571" y="74291"/>
                      <a:pt x="59152" y="75664"/>
                      <a:pt x="60052" y="78414"/>
                    </a:cubicBezTo>
                    <a:lnTo>
                      <a:pt x="60438" y="78414"/>
                    </a:lnTo>
                    <a:cubicBezTo>
                      <a:pt x="60169" y="77625"/>
                      <a:pt x="59766" y="76891"/>
                      <a:pt x="59228" y="76263"/>
                    </a:cubicBezTo>
                    <a:cubicBezTo>
                      <a:pt x="59656" y="76184"/>
                      <a:pt x="60087" y="76145"/>
                      <a:pt x="60514" y="76145"/>
                    </a:cubicBezTo>
                    <a:cubicBezTo>
                      <a:pt x="62447" y="76145"/>
                      <a:pt x="64319" y="76941"/>
                      <a:pt x="65662" y="78387"/>
                    </a:cubicBezTo>
                    <a:cubicBezTo>
                      <a:pt x="67002" y="76933"/>
                      <a:pt x="68877" y="76130"/>
                      <a:pt x="70814" y="76130"/>
                    </a:cubicBezTo>
                    <a:cubicBezTo>
                      <a:pt x="71323" y="76130"/>
                      <a:pt x="71837" y="76185"/>
                      <a:pt x="72346" y="76299"/>
                    </a:cubicBezTo>
                    <a:cubicBezTo>
                      <a:pt x="72801" y="72547"/>
                      <a:pt x="69460" y="69175"/>
                      <a:pt x="65712" y="69175"/>
                    </a:cubicBezTo>
                    <a:cubicBezTo>
                      <a:pt x="65698" y="69175"/>
                      <a:pt x="65684" y="69175"/>
                      <a:pt x="65669" y="69175"/>
                    </a:cubicBezTo>
                    <a:lnTo>
                      <a:pt x="65669" y="69175"/>
                    </a:lnTo>
                    <a:cubicBezTo>
                      <a:pt x="67009" y="67731"/>
                      <a:pt x="68871" y="66936"/>
                      <a:pt x="70797" y="66936"/>
                    </a:cubicBezTo>
                    <a:cubicBezTo>
                      <a:pt x="71279" y="66936"/>
                      <a:pt x="71765" y="66986"/>
                      <a:pt x="72248" y="67088"/>
                    </a:cubicBezTo>
                    <a:cubicBezTo>
                      <a:pt x="71271" y="68333"/>
                      <a:pt x="70742" y="69901"/>
                      <a:pt x="70939" y="71559"/>
                    </a:cubicBezTo>
                    <a:cubicBezTo>
                      <a:pt x="71452" y="71445"/>
                      <a:pt x="71968" y="71389"/>
                      <a:pt x="72480" y="71389"/>
                    </a:cubicBezTo>
                    <a:cubicBezTo>
                      <a:pt x="74414" y="71389"/>
                      <a:pt x="76287" y="72186"/>
                      <a:pt x="77633" y="73638"/>
                    </a:cubicBezTo>
                    <a:cubicBezTo>
                      <a:pt x="78970" y="72190"/>
                      <a:pt x="80844" y="71388"/>
                      <a:pt x="82779" y="71388"/>
                    </a:cubicBezTo>
                    <a:cubicBezTo>
                      <a:pt x="83204" y="71388"/>
                      <a:pt x="83632" y="71426"/>
                      <a:pt x="84057" y="71505"/>
                    </a:cubicBezTo>
                    <a:cubicBezTo>
                      <a:pt x="83520" y="72141"/>
                      <a:pt x="83108" y="72867"/>
                      <a:pt x="82848" y="73656"/>
                    </a:cubicBezTo>
                    <a:lnTo>
                      <a:pt x="83224" y="73656"/>
                    </a:lnTo>
                    <a:cubicBezTo>
                      <a:pt x="84120" y="70909"/>
                      <a:pt x="86703" y="69536"/>
                      <a:pt x="89286" y="69536"/>
                    </a:cubicBezTo>
                    <a:cubicBezTo>
                      <a:pt x="91869" y="69536"/>
                      <a:pt x="94452" y="70909"/>
                      <a:pt x="95348" y="73656"/>
                    </a:cubicBezTo>
                    <a:lnTo>
                      <a:pt x="95724" y="73656"/>
                    </a:lnTo>
                    <a:cubicBezTo>
                      <a:pt x="95464" y="72867"/>
                      <a:pt x="95052" y="72141"/>
                      <a:pt x="94514" y="71505"/>
                    </a:cubicBezTo>
                    <a:cubicBezTo>
                      <a:pt x="94942" y="71426"/>
                      <a:pt x="95371" y="71388"/>
                      <a:pt x="95797" y="71388"/>
                    </a:cubicBezTo>
                    <a:cubicBezTo>
                      <a:pt x="97737" y="71388"/>
                      <a:pt x="99611" y="72190"/>
                      <a:pt x="100948" y="73638"/>
                    </a:cubicBezTo>
                    <a:cubicBezTo>
                      <a:pt x="102293" y="72185"/>
                      <a:pt x="104163" y="71385"/>
                      <a:pt x="106095" y="71385"/>
                    </a:cubicBezTo>
                    <a:cubicBezTo>
                      <a:pt x="106570" y="71385"/>
                      <a:pt x="107049" y="71433"/>
                      <a:pt x="107525" y="71532"/>
                    </a:cubicBezTo>
                    <a:cubicBezTo>
                      <a:pt x="106495" y="72796"/>
                      <a:pt x="105921" y="74417"/>
                      <a:pt x="106127" y="76111"/>
                    </a:cubicBezTo>
                    <a:cubicBezTo>
                      <a:pt x="106637" y="75997"/>
                      <a:pt x="107150" y="75942"/>
                      <a:pt x="107660" y="75942"/>
                    </a:cubicBezTo>
                    <a:cubicBezTo>
                      <a:pt x="109597" y="75942"/>
                      <a:pt x="111473" y="76744"/>
                      <a:pt x="112821" y="78199"/>
                    </a:cubicBezTo>
                    <a:cubicBezTo>
                      <a:pt x="114158" y="76751"/>
                      <a:pt x="116031" y="75948"/>
                      <a:pt x="117967" y="75948"/>
                    </a:cubicBezTo>
                    <a:cubicBezTo>
                      <a:pt x="118392" y="75948"/>
                      <a:pt x="118820" y="75987"/>
                      <a:pt x="119245" y="76066"/>
                    </a:cubicBezTo>
                    <a:cubicBezTo>
                      <a:pt x="118708" y="76702"/>
                      <a:pt x="118295" y="77428"/>
                      <a:pt x="118036" y="78217"/>
                    </a:cubicBezTo>
                    <a:lnTo>
                      <a:pt x="118412" y="78217"/>
                    </a:lnTo>
                    <a:cubicBezTo>
                      <a:pt x="119308" y="75474"/>
                      <a:pt x="121893" y="74100"/>
                      <a:pt x="124477" y="74100"/>
                    </a:cubicBezTo>
                    <a:cubicBezTo>
                      <a:pt x="127059" y="74100"/>
                      <a:pt x="129640" y="75471"/>
                      <a:pt x="130536" y="78217"/>
                    </a:cubicBezTo>
                    <a:lnTo>
                      <a:pt x="130912" y="78217"/>
                    </a:lnTo>
                    <a:cubicBezTo>
                      <a:pt x="130652" y="77428"/>
                      <a:pt x="130240" y="76702"/>
                      <a:pt x="129702" y="76066"/>
                    </a:cubicBezTo>
                    <a:cubicBezTo>
                      <a:pt x="130130" y="75987"/>
                      <a:pt x="130558" y="75948"/>
                      <a:pt x="130984" y="75948"/>
                    </a:cubicBezTo>
                    <a:cubicBezTo>
                      <a:pt x="132922" y="75948"/>
                      <a:pt x="134791" y="76751"/>
                      <a:pt x="136136" y="78199"/>
                    </a:cubicBezTo>
                    <a:cubicBezTo>
                      <a:pt x="137484" y="76744"/>
                      <a:pt x="139360" y="75942"/>
                      <a:pt x="141292" y="75942"/>
                    </a:cubicBezTo>
                    <a:cubicBezTo>
                      <a:pt x="141801" y="75942"/>
                      <a:pt x="142313" y="75997"/>
                      <a:pt x="142820" y="76111"/>
                    </a:cubicBezTo>
                    <a:cubicBezTo>
                      <a:pt x="143275" y="72358"/>
                      <a:pt x="139935" y="68987"/>
                      <a:pt x="136195" y="68987"/>
                    </a:cubicBezTo>
                    <a:cubicBezTo>
                      <a:pt x="136175" y="68987"/>
                      <a:pt x="136156" y="68987"/>
                      <a:pt x="136136" y="68987"/>
                    </a:cubicBezTo>
                    <a:cubicBezTo>
                      <a:pt x="136116" y="68987"/>
                      <a:pt x="136096" y="68987"/>
                      <a:pt x="136077" y="68987"/>
                    </a:cubicBezTo>
                    <a:cubicBezTo>
                      <a:pt x="134208" y="68987"/>
                      <a:pt x="132440" y="69825"/>
                      <a:pt x="131199" y="71129"/>
                    </a:cubicBezTo>
                    <a:cubicBezTo>
                      <a:pt x="131279" y="69534"/>
                      <a:pt x="130697" y="68038"/>
                      <a:pt x="129702" y="66855"/>
                    </a:cubicBezTo>
                    <a:cubicBezTo>
                      <a:pt x="130132" y="66775"/>
                      <a:pt x="130564" y="66736"/>
                      <a:pt x="130992" y="66736"/>
                    </a:cubicBezTo>
                    <a:cubicBezTo>
                      <a:pt x="132927" y="66736"/>
                      <a:pt x="134793" y="67533"/>
                      <a:pt x="136136" y="68978"/>
                    </a:cubicBezTo>
                    <a:cubicBezTo>
                      <a:pt x="137482" y="67526"/>
                      <a:pt x="139354" y="66729"/>
                      <a:pt x="141284" y="66729"/>
                    </a:cubicBezTo>
                    <a:cubicBezTo>
                      <a:pt x="141795" y="66729"/>
                      <a:pt x="142310" y="66785"/>
                      <a:pt x="142820" y="66900"/>
                    </a:cubicBezTo>
                    <a:cubicBezTo>
                      <a:pt x="143276" y="63142"/>
                      <a:pt x="139935" y="59776"/>
                      <a:pt x="136189" y="59776"/>
                    </a:cubicBezTo>
                    <a:cubicBezTo>
                      <a:pt x="136175" y="59776"/>
                      <a:pt x="136160" y="59776"/>
                      <a:pt x="136145" y="59776"/>
                    </a:cubicBezTo>
                    <a:cubicBezTo>
                      <a:pt x="137492" y="58329"/>
                      <a:pt x="139362" y="57528"/>
                      <a:pt x="141292" y="57528"/>
                    </a:cubicBezTo>
                    <a:cubicBezTo>
                      <a:pt x="141800" y="57528"/>
                      <a:pt x="142312" y="57583"/>
                      <a:pt x="142820" y="57697"/>
                    </a:cubicBezTo>
                    <a:cubicBezTo>
                      <a:pt x="143275" y="53945"/>
                      <a:pt x="139935" y="50573"/>
                      <a:pt x="136195" y="50573"/>
                    </a:cubicBezTo>
                    <a:cubicBezTo>
                      <a:pt x="136175" y="50573"/>
                      <a:pt x="136156" y="50573"/>
                      <a:pt x="136136" y="50574"/>
                    </a:cubicBezTo>
                    <a:cubicBezTo>
                      <a:pt x="137486" y="49117"/>
                      <a:pt x="139365" y="48320"/>
                      <a:pt x="141300" y="48320"/>
                    </a:cubicBezTo>
                    <a:cubicBezTo>
                      <a:pt x="141806" y="48320"/>
                      <a:pt x="142315" y="48374"/>
                      <a:pt x="142820" y="48486"/>
                    </a:cubicBezTo>
                    <a:cubicBezTo>
                      <a:pt x="143276" y="44728"/>
                      <a:pt x="139935" y="41362"/>
                      <a:pt x="136181" y="41362"/>
                    </a:cubicBezTo>
                    <a:cubicBezTo>
                      <a:pt x="136166" y="41362"/>
                      <a:pt x="136151" y="41362"/>
                      <a:pt x="136136" y="41362"/>
                    </a:cubicBezTo>
                    <a:cubicBezTo>
                      <a:pt x="137483" y="39915"/>
                      <a:pt x="139359" y="39114"/>
                      <a:pt x="141291" y="39114"/>
                    </a:cubicBezTo>
                    <a:cubicBezTo>
                      <a:pt x="141800" y="39114"/>
                      <a:pt x="142312" y="39169"/>
                      <a:pt x="142820" y="39283"/>
                    </a:cubicBezTo>
                    <a:cubicBezTo>
                      <a:pt x="143275" y="35522"/>
                      <a:pt x="139935" y="32159"/>
                      <a:pt x="136195" y="32159"/>
                    </a:cubicBezTo>
                    <a:cubicBezTo>
                      <a:pt x="136175" y="32159"/>
                      <a:pt x="136156" y="32160"/>
                      <a:pt x="136136" y="32160"/>
                    </a:cubicBezTo>
                    <a:cubicBezTo>
                      <a:pt x="136116" y="32160"/>
                      <a:pt x="136096" y="32159"/>
                      <a:pt x="136077" y="32159"/>
                    </a:cubicBezTo>
                    <a:cubicBezTo>
                      <a:pt x="134208" y="32159"/>
                      <a:pt x="132440" y="32998"/>
                      <a:pt x="131199" y="34301"/>
                    </a:cubicBezTo>
                    <a:cubicBezTo>
                      <a:pt x="131279" y="32706"/>
                      <a:pt x="130697" y="31210"/>
                      <a:pt x="129711" y="30027"/>
                    </a:cubicBezTo>
                    <a:cubicBezTo>
                      <a:pt x="130140" y="29948"/>
                      <a:pt x="130570" y="29909"/>
                      <a:pt x="130997" y="29909"/>
                    </a:cubicBezTo>
                    <a:cubicBezTo>
                      <a:pt x="132927" y="29909"/>
                      <a:pt x="134793" y="30705"/>
                      <a:pt x="136136" y="32151"/>
                    </a:cubicBezTo>
                    <a:cubicBezTo>
                      <a:pt x="137482" y="30699"/>
                      <a:pt x="139354" y="29902"/>
                      <a:pt x="141284" y="29902"/>
                    </a:cubicBezTo>
                    <a:cubicBezTo>
                      <a:pt x="141795" y="29902"/>
                      <a:pt x="142310" y="29957"/>
                      <a:pt x="142820" y="30072"/>
                    </a:cubicBezTo>
                    <a:cubicBezTo>
                      <a:pt x="143276" y="26315"/>
                      <a:pt x="139935" y="22948"/>
                      <a:pt x="136189" y="22948"/>
                    </a:cubicBezTo>
                    <a:cubicBezTo>
                      <a:pt x="136175" y="22948"/>
                      <a:pt x="136160" y="22948"/>
                      <a:pt x="136145" y="22948"/>
                    </a:cubicBezTo>
                    <a:cubicBezTo>
                      <a:pt x="137491" y="21496"/>
                      <a:pt x="139358" y="20699"/>
                      <a:pt x="141285" y="20699"/>
                    </a:cubicBezTo>
                    <a:cubicBezTo>
                      <a:pt x="141795" y="20699"/>
                      <a:pt x="142310" y="20755"/>
                      <a:pt x="142820" y="20870"/>
                    </a:cubicBezTo>
                    <a:cubicBezTo>
                      <a:pt x="143275" y="17108"/>
                      <a:pt x="139935" y="13746"/>
                      <a:pt x="136195" y="13746"/>
                    </a:cubicBezTo>
                    <a:cubicBezTo>
                      <a:pt x="136175" y="13746"/>
                      <a:pt x="136156" y="13746"/>
                      <a:pt x="136136" y="13746"/>
                    </a:cubicBezTo>
                    <a:cubicBezTo>
                      <a:pt x="137484" y="12292"/>
                      <a:pt x="139360" y="11489"/>
                      <a:pt x="141292" y="11489"/>
                    </a:cubicBezTo>
                    <a:cubicBezTo>
                      <a:pt x="141801" y="11489"/>
                      <a:pt x="142313" y="11544"/>
                      <a:pt x="142820" y="11658"/>
                    </a:cubicBezTo>
                    <a:cubicBezTo>
                      <a:pt x="143275" y="7906"/>
                      <a:pt x="139935" y="4534"/>
                      <a:pt x="136195" y="4534"/>
                    </a:cubicBezTo>
                    <a:cubicBezTo>
                      <a:pt x="136175" y="4534"/>
                      <a:pt x="136156" y="4534"/>
                      <a:pt x="136136" y="4535"/>
                    </a:cubicBezTo>
                    <a:cubicBezTo>
                      <a:pt x="136116" y="4534"/>
                      <a:pt x="136096" y="4534"/>
                      <a:pt x="136077" y="4534"/>
                    </a:cubicBezTo>
                    <a:cubicBezTo>
                      <a:pt x="134208" y="4534"/>
                      <a:pt x="132440" y="5373"/>
                      <a:pt x="131199" y="6676"/>
                    </a:cubicBezTo>
                    <a:cubicBezTo>
                      <a:pt x="131234" y="5941"/>
                      <a:pt x="131136" y="5198"/>
                      <a:pt x="130894" y="4499"/>
                    </a:cubicBezTo>
                    <a:lnTo>
                      <a:pt x="130518" y="4499"/>
                    </a:lnTo>
                    <a:cubicBezTo>
                      <a:pt x="130751" y="5198"/>
                      <a:pt x="130867" y="5932"/>
                      <a:pt x="130867" y="6667"/>
                    </a:cubicBezTo>
                    <a:cubicBezTo>
                      <a:pt x="130394" y="6565"/>
                      <a:pt x="129917" y="6515"/>
                      <a:pt x="129443" y="6515"/>
                    </a:cubicBezTo>
                    <a:cubicBezTo>
                      <a:pt x="127584" y="6515"/>
                      <a:pt x="125780" y="7282"/>
                      <a:pt x="124487" y="8674"/>
                    </a:cubicBezTo>
                    <a:cubicBezTo>
                      <a:pt x="123206" y="7294"/>
                      <a:pt x="121414" y="6515"/>
                      <a:pt x="119532" y="6515"/>
                    </a:cubicBezTo>
                    <a:cubicBezTo>
                      <a:pt x="119048" y="6515"/>
                      <a:pt x="118564" y="6569"/>
                      <a:pt x="118089" y="6667"/>
                    </a:cubicBezTo>
                    <a:cubicBezTo>
                      <a:pt x="118089" y="5932"/>
                      <a:pt x="118206" y="5198"/>
                      <a:pt x="118439" y="4499"/>
                    </a:cubicBezTo>
                    <a:lnTo>
                      <a:pt x="118063" y="4499"/>
                    </a:lnTo>
                    <a:cubicBezTo>
                      <a:pt x="117821" y="5198"/>
                      <a:pt x="117722" y="5932"/>
                      <a:pt x="117758" y="6676"/>
                    </a:cubicBezTo>
                    <a:cubicBezTo>
                      <a:pt x="116516" y="5373"/>
                      <a:pt x="114749" y="4534"/>
                      <a:pt x="112880" y="4534"/>
                    </a:cubicBezTo>
                    <a:cubicBezTo>
                      <a:pt x="112860" y="4534"/>
                      <a:pt x="112840" y="4534"/>
                      <a:pt x="112821" y="4535"/>
                    </a:cubicBezTo>
                    <a:cubicBezTo>
                      <a:pt x="112802" y="4534"/>
                      <a:pt x="112783" y="4534"/>
                      <a:pt x="112765" y="4534"/>
                    </a:cubicBezTo>
                    <a:cubicBezTo>
                      <a:pt x="110778" y="4534"/>
                      <a:pt x="108911" y="5480"/>
                      <a:pt x="107659" y="6927"/>
                    </a:cubicBezTo>
                    <a:lnTo>
                      <a:pt x="107659" y="6927"/>
                    </a:lnTo>
                    <a:cubicBezTo>
                      <a:pt x="107953" y="3264"/>
                      <a:pt x="104676" y="36"/>
                      <a:pt x="101009" y="36"/>
                    </a:cubicBezTo>
                    <a:cubicBezTo>
                      <a:pt x="100988" y="36"/>
                      <a:pt x="100968" y="36"/>
                      <a:pt x="100948" y="36"/>
                    </a:cubicBezTo>
                    <a:cubicBezTo>
                      <a:pt x="100928" y="36"/>
                      <a:pt x="100908" y="36"/>
                      <a:pt x="100889" y="36"/>
                    </a:cubicBezTo>
                    <a:cubicBezTo>
                      <a:pt x="99020" y="36"/>
                      <a:pt x="97261" y="875"/>
                      <a:pt x="96011" y="2178"/>
                    </a:cubicBezTo>
                    <a:cubicBezTo>
                      <a:pt x="96056" y="1434"/>
                      <a:pt x="95948" y="699"/>
                      <a:pt x="95706" y="1"/>
                    </a:cubicBezTo>
                    <a:lnTo>
                      <a:pt x="95339" y="1"/>
                    </a:lnTo>
                    <a:cubicBezTo>
                      <a:pt x="95563" y="699"/>
                      <a:pt x="95688" y="1434"/>
                      <a:pt x="95688" y="2169"/>
                    </a:cubicBezTo>
                    <a:cubicBezTo>
                      <a:pt x="95213" y="2067"/>
                      <a:pt x="94735" y="2017"/>
                      <a:pt x="94260" y="2017"/>
                    </a:cubicBezTo>
                    <a:cubicBezTo>
                      <a:pt x="92399" y="2017"/>
                      <a:pt x="90599" y="2784"/>
                      <a:pt x="89299" y="4176"/>
                    </a:cubicBezTo>
                    <a:cubicBezTo>
                      <a:pt x="88027" y="2796"/>
                      <a:pt x="86226" y="2017"/>
                      <a:pt x="84344" y="2017"/>
                    </a:cubicBezTo>
                    <a:cubicBezTo>
                      <a:pt x="83860" y="2017"/>
                      <a:pt x="83376" y="2061"/>
                      <a:pt x="82902" y="2169"/>
                    </a:cubicBezTo>
                    <a:cubicBezTo>
                      <a:pt x="82910" y="1434"/>
                      <a:pt x="83027" y="699"/>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grpSp>
        <p:grpSp>
          <p:nvGrpSpPr>
            <p:cNvPr id="259" name="Google Shape;259;p13"/>
            <p:cNvGrpSpPr/>
            <p:nvPr/>
          </p:nvGrpSpPr>
          <p:grpSpPr>
            <a:xfrm>
              <a:off x="3030083" y="-541901"/>
              <a:ext cx="3080308" cy="3269023"/>
              <a:chOff x="0" y="0"/>
              <a:chExt cx="2743172" cy="2911232"/>
            </a:xfrm>
          </p:grpSpPr>
          <p:sp>
            <p:nvSpPr>
              <p:cNvPr id="260" name="Google Shape;260;p13"/>
              <p:cNvSpPr/>
              <p:nvPr/>
            </p:nvSpPr>
            <p:spPr>
              <a:xfrm>
                <a:off x="0" y="1411617"/>
                <a:ext cx="2743172" cy="1499615"/>
              </a:xfrm>
              <a:custGeom>
                <a:avLst/>
                <a:gdLst/>
                <a:ahLst/>
                <a:cxnLst/>
                <a:rect l="l" t="t" r="r" b="b"/>
                <a:pathLst>
                  <a:path w="143284" h="78442" extrusionOk="0">
                    <a:moveTo>
                      <a:pt x="94420" y="2397"/>
                    </a:moveTo>
                    <a:cubicBezTo>
                      <a:pt x="94850" y="2397"/>
                      <a:pt x="95284" y="2437"/>
                      <a:pt x="95715" y="2519"/>
                    </a:cubicBezTo>
                    <a:cubicBezTo>
                      <a:pt x="94720" y="3693"/>
                      <a:pt x="94138" y="5198"/>
                      <a:pt x="94228" y="6784"/>
                    </a:cubicBezTo>
                    <a:cubicBezTo>
                      <a:pt x="92977" y="5481"/>
                      <a:pt x="91219" y="4651"/>
                      <a:pt x="89350" y="4651"/>
                    </a:cubicBezTo>
                    <a:cubicBezTo>
                      <a:pt x="89330" y="4651"/>
                      <a:pt x="89310" y="4651"/>
                      <a:pt x="89290" y="4651"/>
                    </a:cubicBezTo>
                    <a:cubicBezTo>
                      <a:pt x="90624" y="3201"/>
                      <a:pt x="92490" y="2397"/>
                      <a:pt x="94420" y="2397"/>
                    </a:cubicBezTo>
                    <a:close/>
                    <a:moveTo>
                      <a:pt x="84151" y="2400"/>
                    </a:moveTo>
                    <a:cubicBezTo>
                      <a:pt x="86084" y="2400"/>
                      <a:pt x="87955" y="3198"/>
                      <a:pt x="89290" y="4651"/>
                    </a:cubicBezTo>
                    <a:cubicBezTo>
                      <a:pt x="89270" y="4651"/>
                      <a:pt x="89250" y="4651"/>
                      <a:pt x="89231" y="4651"/>
                    </a:cubicBezTo>
                    <a:cubicBezTo>
                      <a:pt x="87362" y="4651"/>
                      <a:pt x="85594" y="5481"/>
                      <a:pt x="84353" y="6793"/>
                    </a:cubicBezTo>
                    <a:cubicBezTo>
                      <a:pt x="84434" y="5207"/>
                      <a:pt x="83851" y="3702"/>
                      <a:pt x="82866" y="2519"/>
                    </a:cubicBezTo>
                    <a:cubicBezTo>
                      <a:pt x="83294" y="2439"/>
                      <a:pt x="83724" y="2400"/>
                      <a:pt x="84151" y="2400"/>
                    </a:cubicBezTo>
                    <a:close/>
                    <a:moveTo>
                      <a:pt x="13670" y="2589"/>
                    </a:moveTo>
                    <a:cubicBezTo>
                      <a:pt x="15606" y="2589"/>
                      <a:pt x="17480" y="3392"/>
                      <a:pt x="18825" y="4840"/>
                    </a:cubicBezTo>
                    <a:lnTo>
                      <a:pt x="18825" y="4840"/>
                    </a:lnTo>
                    <a:cubicBezTo>
                      <a:pt x="18822" y="4840"/>
                      <a:pt x="18819" y="4840"/>
                      <a:pt x="18816" y="4840"/>
                    </a:cubicBezTo>
                    <a:cubicBezTo>
                      <a:pt x="18806" y="4840"/>
                      <a:pt x="18796" y="4840"/>
                      <a:pt x="18786" y="4840"/>
                    </a:cubicBezTo>
                    <a:cubicBezTo>
                      <a:pt x="16906" y="4840"/>
                      <a:pt x="15136" y="5671"/>
                      <a:pt x="13879" y="6981"/>
                    </a:cubicBezTo>
                    <a:cubicBezTo>
                      <a:pt x="13951" y="5404"/>
                      <a:pt x="13368" y="3899"/>
                      <a:pt x="12382" y="2716"/>
                    </a:cubicBezTo>
                    <a:lnTo>
                      <a:pt x="12391" y="2707"/>
                    </a:lnTo>
                    <a:cubicBezTo>
                      <a:pt x="12817" y="2628"/>
                      <a:pt x="13245" y="2589"/>
                      <a:pt x="13670" y="2589"/>
                    </a:cubicBezTo>
                    <a:close/>
                    <a:moveTo>
                      <a:pt x="23963" y="2589"/>
                    </a:moveTo>
                    <a:cubicBezTo>
                      <a:pt x="24387" y="2589"/>
                      <a:pt x="24815" y="2628"/>
                      <a:pt x="25241" y="2707"/>
                    </a:cubicBezTo>
                    <a:cubicBezTo>
                      <a:pt x="24255" y="3890"/>
                      <a:pt x="23673" y="5395"/>
                      <a:pt x="23753" y="6981"/>
                    </a:cubicBezTo>
                    <a:cubicBezTo>
                      <a:pt x="22512" y="5678"/>
                      <a:pt x="20744" y="4839"/>
                      <a:pt x="18875" y="4839"/>
                    </a:cubicBezTo>
                    <a:cubicBezTo>
                      <a:pt x="18859" y="4839"/>
                      <a:pt x="18842" y="4839"/>
                      <a:pt x="18825" y="4840"/>
                    </a:cubicBezTo>
                    <a:lnTo>
                      <a:pt x="18825" y="4840"/>
                    </a:lnTo>
                    <a:cubicBezTo>
                      <a:pt x="20162" y="3392"/>
                      <a:pt x="22030" y="2589"/>
                      <a:pt x="23963" y="2589"/>
                    </a:cubicBezTo>
                    <a:close/>
                    <a:moveTo>
                      <a:pt x="77628" y="548"/>
                    </a:moveTo>
                    <a:cubicBezTo>
                      <a:pt x="80805" y="548"/>
                      <a:pt x="83981" y="2626"/>
                      <a:pt x="84022" y="6784"/>
                    </a:cubicBezTo>
                    <a:cubicBezTo>
                      <a:pt x="83543" y="6679"/>
                      <a:pt x="83061" y="6628"/>
                      <a:pt x="82582" y="6628"/>
                    </a:cubicBezTo>
                    <a:cubicBezTo>
                      <a:pt x="80728" y="6628"/>
                      <a:pt x="78929" y="7396"/>
                      <a:pt x="77633" y="8791"/>
                    </a:cubicBezTo>
                    <a:cubicBezTo>
                      <a:pt x="76359" y="7419"/>
                      <a:pt x="74579" y="6632"/>
                      <a:pt x="72709" y="6632"/>
                    </a:cubicBezTo>
                    <a:cubicBezTo>
                      <a:pt x="72699" y="6632"/>
                      <a:pt x="72688" y="6632"/>
                      <a:pt x="72678" y="6632"/>
                    </a:cubicBezTo>
                    <a:cubicBezTo>
                      <a:pt x="72194" y="6632"/>
                      <a:pt x="71710" y="6677"/>
                      <a:pt x="71235" y="6784"/>
                    </a:cubicBezTo>
                    <a:cubicBezTo>
                      <a:pt x="71275" y="2626"/>
                      <a:pt x="74452" y="548"/>
                      <a:pt x="77628" y="548"/>
                    </a:cubicBezTo>
                    <a:close/>
                    <a:moveTo>
                      <a:pt x="100945" y="548"/>
                    </a:moveTo>
                    <a:cubicBezTo>
                      <a:pt x="104119" y="548"/>
                      <a:pt x="107295" y="2626"/>
                      <a:pt x="107337" y="6782"/>
                    </a:cubicBezTo>
                    <a:lnTo>
                      <a:pt x="107337" y="6782"/>
                    </a:lnTo>
                    <a:cubicBezTo>
                      <a:pt x="106865" y="6681"/>
                      <a:pt x="106389" y="6632"/>
                      <a:pt x="105917" y="6632"/>
                    </a:cubicBezTo>
                    <a:cubicBezTo>
                      <a:pt x="104054" y="6632"/>
                      <a:pt x="102249" y="7399"/>
                      <a:pt x="100957" y="8791"/>
                    </a:cubicBezTo>
                    <a:cubicBezTo>
                      <a:pt x="99676" y="7411"/>
                      <a:pt x="97883" y="6632"/>
                      <a:pt x="96002" y="6632"/>
                    </a:cubicBezTo>
                    <a:cubicBezTo>
                      <a:pt x="95518" y="6632"/>
                      <a:pt x="95034" y="6685"/>
                      <a:pt x="94559" y="6784"/>
                    </a:cubicBezTo>
                    <a:cubicBezTo>
                      <a:pt x="94595" y="2626"/>
                      <a:pt x="97769" y="548"/>
                      <a:pt x="100945" y="548"/>
                    </a:cubicBezTo>
                    <a:close/>
                    <a:moveTo>
                      <a:pt x="7159" y="741"/>
                    </a:moveTo>
                    <a:cubicBezTo>
                      <a:pt x="10334" y="741"/>
                      <a:pt x="13512" y="2820"/>
                      <a:pt x="13556" y="6981"/>
                    </a:cubicBezTo>
                    <a:cubicBezTo>
                      <a:pt x="13074" y="6876"/>
                      <a:pt x="12589" y="6825"/>
                      <a:pt x="12108" y="6825"/>
                    </a:cubicBezTo>
                    <a:cubicBezTo>
                      <a:pt x="10251" y="6825"/>
                      <a:pt x="8458" y="7587"/>
                      <a:pt x="7163" y="8974"/>
                    </a:cubicBezTo>
                    <a:lnTo>
                      <a:pt x="7163" y="8974"/>
                    </a:lnTo>
                    <a:cubicBezTo>
                      <a:pt x="5882" y="7606"/>
                      <a:pt x="4092" y="6820"/>
                      <a:pt x="2212" y="6820"/>
                    </a:cubicBezTo>
                    <a:cubicBezTo>
                      <a:pt x="1728" y="6820"/>
                      <a:pt x="1245" y="6874"/>
                      <a:pt x="770" y="6981"/>
                    </a:cubicBezTo>
                    <a:cubicBezTo>
                      <a:pt x="806" y="2822"/>
                      <a:pt x="3981" y="741"/>
                      <a:pt x="7159" y="741"/>
                    </a:cubicBezTo>
                    <a:close/>
                    <a:moveTo>
                      <a:pt x="30465" y="748"/>
                    </a:moveTo>
                    <a:cubicBezTo>
                      <a:pt x="33637" y="748"/>
                      <a:pt x="36811" y="2823"/>
                      <a:pt x="36854" y="6977"/>
                    </a:cubicBezTo>
                    <a:lnTo>
                      <a:pt x="36854" y="6977"/>
                    </a:lnTo>
                    <a:cubicBezTo>
                      <a:pt x="36379" y="6875"/>
                      <a:pt x="35901" y="6825"/>
                      <a:pt x="35427" y="6825"/>
                    </a:cubicBezTo>
                    <a:cubicBezTo>
                      <a:pt x="33572" y="6825"/>
                      <a:pt x="31778" y="7591"/>
                      <a:pt x="30483" y="8979"/>
                    </a:cubicBezTo>
                    <a:cubicBezTo>
                      <a:pt x="29201" y="7608"/>
                      <a:pt x="27409" y="6820"/>
                      <a:pt x="25536" y="6820"/>
                    </a:cubicBezTo>
                    <a:cubicBezTo>
                      <a:pt x="25044" y="6820"/>
                      <a:pt x="24560" y="6874"/>
                      <a:pt x="24085" y="6981"/>
                    </a:cubicBezTo>
                    <a:cubicBezTo>
                      <a:pt x="24116" y="2827"/>
                      <a:pt x="27290" y="748"/>
                      <a:pt x="30465" y="748"/>
                    </a:cubicBezTo>
                    <a:close/>
                    <a:moveTo>
                      <a:pt x="119332" y="6908"/>
                    </a:moveTo>
                    <a:cubicBezTo>
                      <a:pt x="121265" y="6908"/>
                      <a:pt x="123134" y="7710"/>
                      <a:pt x="124478" y="9150"/>
                    </a:cubicBezTo>
                    <a:lnTo>
                      <a:pt x="124487" y="9158"/>
                    </a:lnTo>
                    <a:lnTo>
                      <a:pt x="124487" y="9158"/>
                    </a:lnTo>
                    <a:cubicBezTo>
                      <a:pt x="124484" y="9159"/>
                      <a:pt x="124481" y="9159"/>
                      <a:pt x="124478" y="9159"/>
                    </a:cubicBezTo>
                    <a:cubicBezTo>
                      <a:pt x="124459" y="9158"/>
                      <a:pt x="124439" y="9158"/>
                      <a:pt x="124419" y="9158"/>
                    </a:cubicBezTo>
                    <a:cubicBezTo>
                      <a:pt x="122559" y="9158"/>
                      <a:pt x="120791" y="9997"/>
                      <a:pt x="119541" y="11300"/>
                    </a:cubicBezTo>
                    <a:cubicBezTo>
                      <a:pt x="119631" y="9705"/>
                      <a:pt x="119048" y="8209"/>
                      <a:pt x="118054" y="7026"/>
                    </a:cubicBezTo>
                    <a:cubicBezTo>
                      <a:pt x="118480" y="6947"/>
                      <a:pt x="118907" y="6908"/>
                      <a:pt x="119332" y="6908"/>
                    </a:cubicBezTo>
                    <a:close/>
                    <a:moveTo>
                      <a:pt x="129633" y="6908"/>
                    </a:moveTo>
                    <a:cubicBezTo>
                      <a:pt x="130058" y="6908"/>
                      <a:pt x="130486" y="6947"/>
                      <a:pt x="130912" y="7026"/>
                    </a:cubicBezTo>
                    <a:cubicBezTo>
                      <a:pt x="129917" y="8209"/>
                      <a:pt x="129335" y="9705"/>
                      <a:pt x="129415" y="11300"/>
                    </a:cubicBezTo>
                    <a:cubicBezTo>
                      <a:pt x="128174" y="9997"/>
                      <a:pt x="126406" y="9158"/>
                      <a:pt x="124537" y="9158"/>
                    </a:cubicBezTo>
                    <a:cubicBezTo>
                      <a:pt x="124521" y="9158"/>
                      <a:pt x="124504" y="9158"/>
                      <a:pt x="124487" y="9158"/>
                    </a:cubicBezTo>
                    <a:lnTo>
                      <a:pt x="124487" y="9158"/>
                    </a:lnTo>
                    <a:cubicBezTo>
                      <a:pt x="125825" y="7711"/>
                      <a:pt x="127698" y="6908"/>
                      <a:pt x="129633" y="6908"/>
                    </a:cubicBezTo>
                    <a:close/>
                    <a:moveTo>
                      <a:pt x="82788" y="6998"/>
                    </a:moveTo>
                    <a:cubicBezTo>
                      <a:pt x="83213" y="6998"/>
                      <a:pt x="83641" y="7037"/>
                      <a:pt x="84066" y="7116"/>
                    </a:cubicBezTo>
                    <a:cubicBezTo>
                      <a:pt x="83072" y="8289"/>
                      <a:pt x="82489" y="9795"/>
                      <a:pt x="82579" y="11390"/>
                    </a:cubicBezTo>
                    <a:cubicBezTo>
                      <a:pt x="81329" y="10086"/>
                      <a:pt x="79570" y="9248"/>
                      <a:pt x="77701" y="9248"/>
                    </a:cubicBezTo>
                    <a:cubicBezTo>
                      <a:pt x="77681" y="9248"/>
                      <a:pt x="77661" y="9248"/>
                      <a:pt x="77642" y="9248"/>
                    </a:cubicBezTo>
                    <a:cubicBezTo>
                      <a:pt x="78979" y="7801"/>
                      <a:pt x="80853" y="6998"/>
                      <a:pt x="82788" y="6998"/>
                    </a:cubicBezTo>
                    <a:close/>
                    <a:moveTo>
                      <a:pt x="95802" y="7007"/>
                    </a:moveTo>
                    <a:cubicBezTo>
                      <a:pt x="97737" y="7007"/>
                      <a:pt x="99611" y="7810"/>
                      <a:pt x="100948" y="9257"/>
                    </a:cubicBezTo>
                    <a:cubicBezTo>
                      <a:pt x="100928" y="9257"/>
                      <a:pt x="100908" y="9257"/>
                      <a:pt x="100889" y="9257"/>
                    </a:cubicBezTo>
                    <a:cubicBezTo>
                      <a:pt x="99020" y="9257"/>
                      <a:pt x="97252" y="10095"/>
                      <a:pt x="96011" y="11399"/>
                    </a:cubicBezTo>
                    <a:cubicBezTo>
                      <a:pt x="96100" y="9804"/>
                      <a:pt x="95509" y="8307"/>
                      <a:pt x="94523" y="7125"/>
                    </a:cubicBezTo>
                    <a:cubicBezTo>
                      <a:pt x="94949" y="7046"/>
                      <a:pt x="95377" y="7007"/>
                      <a:pt x="95802" y="7007"/>
                    </a:cubicBezTo>
                    <a:close/>
                    <a:moveTo>
                      <a:pt x="48849" y="7105"/>
                    </a:moveTo>
                    <a:cubicBezTo>
                      <a:pt x="50784" y="7105"/>
                      <a:pt x="52658" y="7908"/>
                      <a:pt x="53995" y="9356"/>
                    </a:cubicBezTo>
                    <a:lnTo>
                      <a:pt x="53995" y="9356"/>
                    </a:lnTo>
                    <a:cubicBezTo>
                      <a:pt x="53978" y="9355"/>
                      <a:pt x="53961" y="9355"/>
                      <a:pt x="53945" y="9355"/>
                    </a:cubicBezTo>
                    <a:cubicBezTo>
                      <a:pt x="52076" y="9355"/>
                      <a:pt x="50308" y="10194"/>
                      <a:pt x="49067" y="11497"/>
                    </a:cubicBezTo>
                    <a:cubicBezTo>
                      <a:pt x="49147" y="9902"/>
                      <a:pt x="48565" y="8406"/>
                      <a:pt x="47570" y="7223"/>
                    </a:cubicBezTo>
                    <a:cubicBezTo>
                      <a:pt x="47996" y="7144"/>
                      <a:pt x="48424" y="7105"/>
                      <a:pt x="48849" y="7105"/>
                    </a:cubicBezTo>
                    <a:close/>
                    <a:moveTo>
                      <a:pt x="59142" y="7105"/>
                    </a:moveTo>
                    <a:cubicBezTo>
                      <a:pt x="59570" y="7105"/>
                      <a:pt x="60000" y="7144"/>
                      <a:pt x="60429" y="7223"/>
                    </a:cubicBezTo>
                    <a:cubicBezTo>
                      <a:pt x="59434" y="8397"/>
                      <a:pt x="58852" y="9902"/>
                      <a:pt x="58941" y="11497"/>
                    </a:cubicBezTo>
                    <a:cubicBezTo>
                      <a:pt x="57691" y="10194"/>
                      <a:pt x="55923" y="9355"/>
                      <a:pt x="54063" y="9355"/>
                    </a:cubicBezTo>
                    <a:cubicBezTo>
                      <a:pt x="54043" y="9355"/>
                      <a:pt x="54024" y="9356"/>
                      <a:pt x="54004" y="9356"/>
                    </a:cubicBezTo>
                    <a:cubicBezTo>
                      <a:pt x="54001" y="9356"/>
                      <a:pt x="53998" y="9356"/>
                      <a:pt x="53995" y="9356"/>
                    </a:cubicBezTo>
                    <a:lnTo>
                      <a:pt x="53995" y="9356"/>
                    </a:lnTo>
                    <a:lnTo>
                      <a:pt x="54004" y="9347"/>
                    </a:lnTo>
                    <a:cubicBezTo>
                      <a:pt x="55339" y="7901"/>
                      <a:pt x="57210" y="7105"/>
                      <a:pt x="59142" y="7105"/>
                    </a:cubicBezTo>
                    <a:close/>
                    <a:moveTo>
                      <a:pt x="12289" y="7212"/>
                    </a:moveTo>
                    <a:cubicBezTo>
                      <a:pt x="12716" y="7212"/>
                      <a:pt x="13146" y="7251"/>
                      <a:pt x="13574" y="7331"/>
                    </a:cubicBezTo>
                    <a:cubicBezTo>
                      <a:pt x="12580" y="8513"/>
                      <a:pt x="11997" y="10010"/>
                      <a:pt x="12087" y="11605"/>
                    </a:cubicBezTo>
                    <a:cubicBezTo>
                      <a:pt x="10837" y="10301"/>
                      <a:pt x="9069" y="9463"/>
                      <a:pt x="7208" y="9463"/>
                    </a:cubicBezTo>
                    <a:cubicBezTo>
                      <a:pt x="7189" y="9463"/>
                      <a:pt x="7169" y="9463"/>
                      <a:pt x="7150" y="9463"/>
                    </a:cubicBezTo>
                    <a:cubicBezTo>
                      <a:pt x="8485" y="8010"/>
                      <a:pt x="10356" y="7212"/>
                      <a:pt x="12289" y="7212"/>
                    </a:cubicBezTo>
                    <a:close/>
                    <a:moveTo>
                      <a:pt x="35624" y="7192"/>
                    </a:moveTo>
                    <a:cubicBezTo>
                      <a:pt x="36086" y="7192"/>
                      <a:pt x="36552" y="7237"/>
                      <a:pt x="37015" y="7331"/>
                    </a:cubicBezTo>
                    <a:cubicBezTo>
                      <a:pt x="36000" y="8594"/>
                      <a:pt x="35454" y="10176"/>
                      <a:pt x="35640" y="11839"/>
                    </a:cubicBezTo>
                    <a:lnTo>
                      <a:pt x="35640" y="11839"/>
                    </a:lnTo>
                    <a:cubicBezTo>
                      <a:pt x="34394" y="10395"/>
                      <a:pt x="32530" y="9454"/>
                      <a:pt x="30556" y="9454"/>
                    </a:cubicBezTo>
                    <a:cubicBezTo>
                      <a:pt x="30529" y="9454"/>
                      <a:pt x="30501" y="9454"/>
                      <a:pt x="30474" y="9454"/>
                    </a:cubicBezTo>
                    <a:cubicBezTo>
                      <a:pt x="30454" y="9454"/>
                      <a:pt x="30434" y="9454"/>
                      <a:pt x="30414" y="9454"/>
                    </a:cubicBezTo>
                    <a:cubicBezTo>
                      <a:pt x="28545" y="9454"/>
                      <a:pt x="26787" y="10284"/>
                      <a:pt x="25536" y="11596"/>
                    </a:cubicBezTo>
                    <a:cubicBezTo>
                      <a:pt x="25626" y="10001"/>
                      <a:pt x="25044" y="8495"/>
                      <a:pt x="24049" y="7322"/>
                    </a:cubicBezTo>
                    <a:cubicBezTo>
                      <a:pt x="24481" y="7240"/>
                      <a:pt x="24915" y="7200"/>
                      <a:pt x="25345" y="7200"/>
                    </a:cubicBezTo>
                    <a:cubicBezTo>
                      <a:pt x="27275" y="7200"/>
                      <a:pt x="29142" y="8002"/>
                      <a:pt x="30483" y="9445"/>
                    </a:cubicBezTo>
                    <a:cubicBezTo>
                      <a:pt x="31821" y="7992"/>
                      <a:pt x="33690" y="7192"/>
                      <a:pt x="35624" y="7192"/>
                    </a:cubicBezTo>
                    <a:close/>
                    <a:moveTo>
                      <a:pt x="112817" y="5046"/>
                    </a:moveTo>
                    <a:cubicBezTo>
                      <a:pt x="115992" y="5046"/>
                      <a:pt x="119168" y="7124"/>
                      <a:pt x="119209" y="11280"/>
                    </a:cubicBezTo>
                    <a:lnTo>
                      <a:pt x="119209" y="11280"/>
                    </a:lnTo>
                    <a:cubicBezTo>
                      <a:pt x="118739" y="11180"/>
                      <a:pt x="118265" y="11130"/>
                      <a:pt x="117794" y="11130"/>
                    </a:cubicBezTo>
                    <a:cubicBezTo>
                      <a:pt x="115935" y="11130"/>
                      <a:pt x="114129" y="11897"/>
                      <a:pt x="112830" y="13289"/>
                    </a:cubicBezTo>
                    <a:cubicBezTo>
                      <a:pt x="111548" y="11909"/>
                      <a:pt x="109756" y="11130"/>
                      <a:pt x="107883" y="11130"/>
                    </a:cubicBezTo>
                    <a:cubicBezTo>
                      <a:pt x="107391" y="11130"/>
                      <a:pt x="106907" y="11184"/>
                      <a:pt x="106432" y="11282"/>
                    </a:cubicBezTo>
                    <a:cubicBezTo>
                      <a:pt x="106468" y="7125"/>
                      <a:pt x="109642" y="5046"/>
                      <a:pt x="112817" y="5046"/>
                    </a:cubicBezTo>
                    <a:close/>
                    <a:moveTo>
                      <a:pt x="136134" y="5046"/>
                    </a:moveTo>
                    <a:cubicBezTo>
                      <a:pt x="139307" y="5046"/>
                      <a:pt x="142483" y="7124"/>
                      <a:pt x="142525" y="11280"/>
                    </a:cubicBezTo>
                    <a:cubicBezTo>
                      <a:pt x="142054" y="11180"/>
                      <a:pt x="141580" y="11130"/>
                      <a:pt x="141109" y="11130"/>
                    </a:cubicBezTo>
                    <a:cubicBezTo>
                      <a:pt x="139250" y="11130"/>
                      <a:pt x="137444" y="11897"/>
                      <a:pt x="136145" y="13289"/>
                    </a:cubicBezTo>
                    <a:cubicBezTo>
                      <a:pt x="134872" y="11909"/>
                      <a:pt x="133071" y="11130"/>
                      <a:pt x="131199" y="11130"/>
                    </a:cubicBezTo>
                    <a:cubicBezTo>
                      <a:pt x="130715" y="11130"/>
                      <a:pt x="130231" y="11184"/>
                      <a:pt x="129756" y="11282"/>
                    </a:cubicBezTo>
                    <a:cubicBezTo>
                      <a:pt x="129787" y="7125"/>
                      <a:pt x="132959" y="5046"/>
                      <a:pt x="136134" y="5046"/>
                    </a:cubicBezTo>
                    <a:close/>
                    <a:moveTo>
                      <a:pt x="89288" y="5152"/>
                    </a:moveTo>
                    <a:cubicBezTo>
                      <a:pt x="92463" y="5152"/>
                      <a:pt x="95639" y="7228"/>
                      <a:pt x="95679" y="11381"/>
                    </a:cubicBezTo>
                    <a:lnTo>
                      <a:pt x="95679" y="11381"/>
                    </a:lnTo>
                    <a:cubicBezTo>
                      <a:pt x="95206" y="11279"/>
                      <a:pt x="94729" y="11229"/>
                      <a:pt x="94255" y="11229"/>
                    </a:cubicBezTo>
                    <a:cubicBezTo>
                      <a:pt x="92396" y="11229"/>
                      <a:pt x="90592" y="11996"/>
                      <a:pt x="89299" y="13388"/>
                    </a:cubicBezTo>
                    <a:cubicBezTo>
                      <a:pt x="88018" y="12008"/>
                      <a:pt x="86226" y="11228"/>
                      <a:pt x="84344" y="11228"/>
                    </a:cubicBezTo>
                    <a:cubicBezTo>
                      <a:pt x="83860" y="11228"/>
                      <a:pt x="83376" y="11282"/>
                      <a:pt x="82902" y="11381"/>
                    </a:cubicBezTo>
                    <a:cubicBezTo>
                      <a:pt x="82937" y="7229"/>
                      <a:pt x="86112" y="5152"/>
                      <a:pt x="89288" y="5152"/>
                    </a:cubicBezTo>
                    <a:close/>
                    <a:moveTo>
                      <a:pt x="42335" y="5247"/>
                    </a:moveTo>
                    <a:cubicBezTo>
                      <a:pt x="45506" y="5247"/>
                      <a:pt x="48679" y="7322"/>
                      <a:pt x="48726" y="11475"/>
                    </a:cubicBezTo>
                    <a:lnTo>
                      <a:pt x="48726" y="11475"/>
                    </a:lnTo>
                    <a:cubicBezTo>
                      <a:pt x="48252" y="11373"/>
                      <a:pt x="47773" y="11323"/>
                      <a:pt x="47299" y="11323"/>
                    </a:cubicBezTo>
                    <a:cubicBezTo>
                      <a:pt x="45442" y="11323"/>
                      <a:pt x="43644" y="12089"/>
                      <a:pt x="42355" y="13478"/>
                    </a:cubicBezTo>
                    <a:cubicBezTo>
                      <a:pt x="41074" y="12107"/>
                      <a:pt x="39282" y="11318"/>
                      <a:pt x="37400" y="11318"/>
                    </a:cubicBezTo>
                    <a:cubicBezTo>
                      <a:pt x="36916" y="11318"/>
                      <a:pt x="36432" y="11372"/>
                      <a:pt x="35958" y="11479"/>
                    </a:cubicBezTo>
                    <a:cubicBezTo>
                      <a:pt x="35989" y="7326"/>
                      <a:pt x="39161" y="5247"/>
                      <a:pt x="42335" y="5247"/>
                    </a:cubicBezTo>
                    <a:close/>
                    <a:moveTo>
                      <a:pt x="65651" y="5248"/>
                    </a:moveTo>
                    <a:cubicBezTo>
                      <a:pt x="68824" y="5248"/>
                      <a:pt x="71996" y="7324"/>
                      <a:pt x="72041" y="11477"/>
                    </a:cubicBezTo>
                    <a:lnTo>
                      <a:pt x="72041" y="11477"/>
                    </a:lnTo>
                    <a:cubicBezTo>
                      <a:pt x="71564" y="11374"/>
                      <a:pt x="71084" y="11323"/>
                      <a:pt x="70606" y="11323"/>
                    </a:cubicBezTo>
                    <a:cubicBezTo>
                      <a:pt x="68746" y="11323"/>
                      <a:pt x="66942" y="12092"/>
                      <a:pt x="65653" y="13495"/>
                    </a:cubicBezTo>
                    <a:cubicBezTo>
                      <a:pt x="64378" y="12123"/>
                      <a:pt x="62599" y="11336"/>
                      <a:pt x="60729" y="11336"/>
                    </a:cubicBezTo>
                    <a:cubicBezTo>
                      <a:pt x="60719" y="11336"/>
                      <a:pt x="60708" y="11336"/>
                      <a:pt x="60697" y="11336"/>
                    </a:cubicBezTo>
                    <a:cubicBezTo>
                      <a:pt x="60214" y="11336"/>
                      <a:pt x="59730" y="11381"/>
                      <a:pt x="59255" y="11488"/>
                    </a:cubicBezTo>
                    <a:cubicBezTo>
                      <a:pt x="59295" y="7330"/>
                      <a:pt x="62473" y="5248"/>
                      <a:pt x="65651" y="5248"/>
                    </a:cubicBezTo>
                    <a:close/>
                    <a:moveTo>
                      <a:pt x="18809" y="5354"/>
                    </a:moveTo>
                    <a:cubicBezTo>
                      <a:pt x="21983" y="5354"/>
                      <a:pt x="25156" y="7430"/>
                      <a:pt x="25196" y="11587"/>
                    </a:cubicBezTo>
                    <a:cubicBezTo>
                      <a:pt x="24723" y="11485"/>
                      <a:pt x="24246" y="11435"/>
                      <a:pt x="23772" y="11435"/>
                    </a:cubicBezTo>
                    <a:cubicBezTo>
                      <a:pt x="21913" y="11435"/>
                      <a:pt x="20107" y="12202"/>
                      <a:pt x="18807" y="13594"/>
                    </a:cubicBezTo>
                    <a:cubicBezTo>
                      <a:pt x="17526" y="12214"/>
                      <a:pt x="15734" y="11435"/>
                      <a:pt x="13852" y="11435"/>
                    </a:cubicBezTo>
                    <a:cubicBezTo>
                      <a:pt x="13368" y="11435"/>
                      <a:pt x="12884" y="11488"/>
                      <a:pt x="12409" y="11587"/>
                    </a:cubicBezTo>
                    <a:cubicBezTo>
                      <a:pt x="12454" y="7433"/>
                      <a:pt x="15632" y="5354"/>
                      <a:pt x="18809" y="5354"/>
                    </a:cubicBezTo>
                    <a:close/>
                    <a:moveTo>
                      <a:pt x="117949" y="11510"/>
                    </a:moveTo>
                    <a:cubicBezTo>
                      <a:pt x="118380" y="11510"/>
                      <a:pt x="118814" y="11550"/>
                      <a:pt x="119245" y="11632"/>
                    </a:cubicBezTo>
                    <a:cubicBezTo>
                      <a:pt x="118251" y="12805"/>
                      <a:pt x="117668" y="14302"/>
                      <a:pt x="117758" y="15897"/>
                    </a:cubicBezTo>
                    <a:cubicBezTo>
                      <a:pt x="116508" y="14593"/>
                      <a:pt x="114740" y="13755"/>
                      <a:pt x="112880" y="13755"/>
                    </a:cubicBezTo>
                    <a:cubicBezTo>
                      <a:pt x="112860" y="13755"/>
                      <a:pt x="112840" y="13755"/>
                      <a:pt x="112821" y="13755"/>
                    </a:cubicBezTo>
                    <a:cubicBezTo>
                      <a:pt x="114154" y="12312"/>
                      <a:pt x="116020" y="11510"/>
                      <a:pt x="117949" y="11510"/>
                    </a:cubicBezTo>
                    <a:close/>
                    <a:moveTo>
                      <a:pt x="84144" y="11613"/>
                    </a:moveTo>
                    <a:cubicBezTo>
                      <a:pt x="86080" y="11613"/>
                      <a:pt x="87953" y="12415"/>
                      <a:pt x="89290" y="13863"/>
                    </a:cubicBezTo>
                    <a:cubicBezTo>
                      <a:pt x="89271" y="13863"/>
                      <a:pt x="89251" y="13863"/>
                      <a:pt x="89231" y="13863"/>
                    </a:cubicBezTo>
                    <a:cubicBezTo>
                      <a:pt x="87363" y="13863"/>
                      <a:pt x="85603" y="14701"/>
                      <a:pt x="84353" y="16004"/>
                    </a:cubicBezTo>
                    <a:cubicBezTo>
                      <a:pt x="84443" y="14409"/>
                      <a:pt x="83860" y="12913"/>
                      <a:pt x="82866" y="11730"/>
                    </a:cubicBezTo>
                    <a:cubicBezTo>
                      <a:pt x="83291" y="11651"/>
                      <a:pt x="83719" y="11613"/>
                      <a:pt x="84144" y="11613"/>
                    </a:cubicBezTo>
                    <a:close/>
                    <a:moveTo>
                      <a:pt x="94433" y="11612"/>
                    </a:moveTo>
                    <a:cubicBezTo>
                      <a:pt x="94859" y="11612"/>
                      <a:pt x="95288" y="11651"/>
                      <a:pt x="95715" y="11730"/>
                    </a:cubicBezTo>
                    <a:cubicBezTo>
                      <a:pt x="94729" y="12913"/>
                      <a:pt x="94147" y="14409"/>
                      <a:pt x="94228" y="16004"/>
                    </a:cubicBezTo>
                    <a:cubicBezTo>
                      <a:pt x="92986" y="14701"/>
                      <a:pt x="91218" y="13863"/>
                      <a:pt x="89350" y="13863"/>
                    </a:cubicBezTo>
                    <a:cubicBezTo>
                      <a:pt x="89330" y="13863"/>
                      <a:pt x="89310" y="13863"/>
                      <a:pt x="89290" y="13863"/>
                    </a:cubicBezTo>
                    <a:lnTo>
                      <a:pt x="89299" y="13854"/>
                    </a:lnTo>
                    <a:cubicBezTo>
                      <a:pt x="90635" y="12408"/>
                      <a:pt x="92505" y="11612"/>
                      <a:pt x="94433" y="11612"/>
                    </a:cubicBezTo>
                    <a:close/>
                    <a:moveTo>
                      <a:pt x="47494" y="11702"/>
                    </a:moveTo>
                    <a:cubicBezTo>
                      <a:pt x="47918" y="11702"/>
                      <a:pt x="48346" y="11741"/>
                      <a:pt x="48771" y="11820"/>
                    </a:cubicBezTo>
                    <a:cubicBezTo>
                      <a:pt x="47770" y="13000"/>
                      <a:pt x="47187" y="14502"/>
                      <a:pt x="47274" y="16084"/>
                    </a:cubicBezTo>
                    <a:lnTo>
                      <a:pt x="47274" y="16084"/>
                    </a:lnTo>
                    <a:cubicBezTo>
                      <a:pt x="46040" y="14793"/>
                      <a:pt x="44288" y="13961"/>
                      <a:pt x="42434" y="13961"/>
                    </a:cubicBezTo>
                    <a:cubicBezTo>
                      <a:pt x="42408" y="13961"/>
                      <a:pt x="42382" y="13961"/>
                      <a:pt x="42355" y="13961"/>
                    </a:cubicBezTo>
                    <a:lnTo>
                      <a:pt x="42355" y="13961"/>
                    </a:lnTo>
                    <a:cubicBezTo>
                      <a:pt x="43693" y="12506"/>
                      <a:pt x="45561" y="11702"/>
                      <a:pt x="47494" y="11702"/>
                    </a:cubicBezTo>
                    <a:close/>
                    <a:moveTo>
                      <a:pt x="60517" y="11701"/>
                    </a:moveTo>
                    <a:cubicBezTo>
                      <a:pt x="62455" y="11701"/>
                      <a:pt x="64326" y="12499"/>
                      <a:pt x="65662" y="13952"/>
                    </a:cubicBezTo>
                    <a:cubicBezTo>
                      <a:pt x="65642" y="13952"/>
                      <a:pt x="65622" y="13952"/>
                      <a:pt x="65602" y="13952"/>
                    </a:cubicBezTo>
                    <a:cubicBezTo>
                      <a:pt x="63734" y="13952"/>
                      <a:pt x="61966" y="14791"/>
                      <a:pt x="60724" y="16094"/>
                    </a:cubicBezTo>
                    <a:cubicBezTo>
                      <a:pt x="60805" y="14499"/>
                      <a:pt x="60223" y="12994"/>
                      <a:pt x="59228" y="11820"/>
                    </a:cubicBezTo>
                    <a:cubicBezTo>
                      <a:pt x="59658" y="11740"/>
                      <a:pt x="60089" y="11701"/>
                      <a:pt x="60517" y="11701"/>
                    </a:cubicBezTo>
                    <a:close/>
                    <a:moveTo>
                      <a:pt x="106098" y="7003"/>
                    </a:moveTo>
                    <a:cubicBezTo>
                      <a:pt x="106560" y="7003"/>
                      <a:pt x="107026" y="7049"/>
                      <a:pt x="107489" y="7142"/>
                    </a:cubicBezTo>
                    <a:cubicBezTo>
                      <a:pt x="106477" y="8396"/>
                      <a:pt x="105930" y="9991"/>
                      <a:pt x="106136" y="11666"/>
                    </a:cubicBezTo>
                    <a:lnTo>
                      <a:pt x="106136" y="11666"/>
                    </a:lnTo>
                    <a:cubicBezTo>
                      <a:pt x="106642" y="11553"/>
                      <a:pt x="107153" y="11498"/>
                      <a:pt x="107660" y="11498"/>
                    </a:cubicBezTo>
                    <a:cubicBezTo>
                      <a:pt x="109597" y="11498"/>
                      <a:pt x="111473" y="12301"/>
                      <a:pt x="112821" y="13755"/>
                    </a:cubicBezTo>
                    <a:cubicBezTo>
                      <a:pt x="112802" y="13755"/>
                      <a:pt x="112783" y="13755"/>
                      <a:pt x="112765" y="13755"/>
                    </a:cubicBezTo>
                    <a:cubicBezTo>
                      <a:pt x="110778" y="13755"/>
                      <a:pt x="108911" y="14701"/>
                      <a:pt x="107659" y="16148"/>
                    </a:cubicBezTo>
                    <a:lnTo>
                      <a:pt x="107659" y="16148"/>
                    </a:lnTo>
                    <a:cubicBezTo>
                      <a:pt x="107785" y="14472"/>
                      <a:pt x="107175" y="12895"/>
                      <a:pt x="106127" y="11668"/>
                    </a:cubicBezTo>
                    <a:cubicBezTo>
                      <a:pt x="106130" y="11667"/>
                      <a:pt x="106132" y="11666"/>
                      <a:pt x="106135" y="11666"/>
                    </a:cubicBezTo>
                    <a:lnTo>
                      <a:pt x="106135" y="11666"/>
                    </a:lnTo>
                    <a:cubicBezTo>
                      <a:pt x="106135" y="11666"/>
                      <a:pt x="106136" y="11667"/>
                      <a:pt x="106136" y="11668"/>
                    </a:cubicBezTo>
                    <a:cubicBezTo>
                      <a:pt x="106136" y="11667"/>
                      <a:pt x="106136" y="11666"/>
                      <a:pt x="106136" y="11666"/>
                    </a:cubicBezTo>
                    <a:lnTo>
                      <a:pt x="106136" y="11666"/>
                    </a:lnTo>
                    <a:cubicBezTo>
                      <a:pt x="106135" y="11666"/>
                      <a:pt x="106135" y="11666"/>
                      <a:pt x="106135" y="11666"/>
                    </a:cubicBezTo>
                    <a:lnTo>
                      <a:pt x="106135" y="11666"/>
                    </a:lnTo>
                    <a:cubicBezTo>
                      <a:pt x="104874" y="10211"/>
                      <a:pt x="102998" y="9257"/>
                      <a:pt x="101004" y="9257"/>
                    </a:cubicBezTo>
                    <a:cubicBezTo>
                      <a:pt x="100985" y="9257"/>
                      <a:pt x="100966" y="9257"/>
                      <a:pt x="100948" y="9257"/>
                    </a:cubicBezTo>
                    <a:cubicBezTo>
                      <a:pt x="102293" y="7803"/>
                      <a:pt x="104164" y="7003"/>
                      <a:pt x="106098" y="7003"/>
                    </a:cubicBezTo>
                    <a:close/>
                    <a:moveTo>
                      <a:pt x="13656" y="11810"/>
                    </a:moveTo>
                    <a:cubicBezTo>
                      <a:pt x="15596" y="11810"/>
                      <a:pt x="17470" y="12612"/>
                      <a:pt x="18807" y="14060"/>
                    </a:cubicBezTo>
                    <a:cubicBezTo>
                      <a:pt x="18787" y="14060"/>
                      <a:pt x="18768" y="14060"/>
                      <a:pt x="18748" y="14060"/>
                    </a:cubicBezTo>
                    <a:cubicBezTo>
                      <a:pt x="16879" y="14060"/>
                      <a:pt x="15111" y="14898"/>
                      <a:pt x="13870" y="16202"/>
                    </a:cubicBezTo>
                    <a:cubicBezTo>
                      <a:pt x="13951" y="14607"/>
                      <a:pt x="13368" y="13110"/>
                      <a:pt x="12374" y="11927"/>
                    </a:cubicBezTo>
                    <a:cubicBezTo>
                      <a:pt x="12801" y="11848"/>
                      <a:pt x="13230" y="11810"/>
                      <a:pt x="13656" y="11810"/>
                    </a:cubicBezTo>
                    <a:close/>
                    <a:moveTo>
                      <a:pt x="23953" y="11810"/>
                    </a:moveTo>
                    <a:cubicBezTo>
                      <a:pt x="24378" y="11810"/>
                      <a:pt x="24806" y="11848"/>
                      <a:pt x="25232" y="11927"/>
                    </a:cubicBezTo>
                    <a:cubicBezTo>
                      <a:pt x="24237" y="13110"/>
                      <a:pt x="23655" y="14607"/>
                      <a:pt x="23744" y="16202"/>
                    </a:cubicBezTo>
                    <a:cubicBezTo>
                      <a:pt x="22494" y="14898"/>
                      <a:pt x="20726" y="14060"/>
                      <a:pt x="18866" y="14060"/>
                    </a:cubicBezTo>
                    <a:cubicBezTo>
                      <a:pt x="18846" y="14060"/>
                      <a:pt x="18827" y="14060"/>
                      <a:pt x="18807" y="14060"/>
                    </a:cubicBezTo>
                    <a:cubicBezTo>
                      <a:pt x="20144" y="12612"/>
                      <a:pt x="22018" y="11810"/>
                      <a:pt x="23953" y="11810"/>
                    </a:cubicBezTo>
                    <a:close/>
                    <a:moveTo>
                      <a:pt x="37191" y="11704"/>
                    </a:moveTo>
                    <a:cubicBezTo>
                      <a:pt x="39126" y="11704"/>
                      <a:pt x="41007" y="12507"/>
                      <a:pt x="42355" y="13961"/>
                    </a:cubicBezTo>
                    <a:lnTo>
                      <a:pt x="42355" y="13961"/>
                    </a:lnTo>
                    <a:cubicBezTo>
                      <a:pt x="42352" y="13961"/>
                      <a:pt x="42349" y="13961"/>
                      <a:pt x="42346" y="13961"/>
                    </a:cubicBezTo>
                    <a:cubicBezTo>
                      <a:pt x="42319" y="13961"/>
                      <a:pt x="42291" y="13961"/>
                      <a:pt x="42263" y="13961"/>
                    </a:cubicBezTo>
                    <a:cubicBezTo>
                      <a:pt x="40287" y="13961"/>
                      <a:pt x="38431" y="14904"/>
                      <a:pt x="37185" y="16345"/>
                    </a:cubicBezTo>
                    <a:cubicBezTo>
                      <a:pt x="37320" y="14678"/>
                      <a:pt x="36710" y="13092"/>
                      <a:pt x="35662" y="11874"/>
                    </a:cubicBezTo>
                    <a:cubicBezTo>
                      <a:pt x="36169" y="11760"/>
                      <a:pt x="36682" y="11704"/>
                      <a:pt x="37191" y="11704"/>
                    </a:cubicBezTo>
                    <a:close/>
                    <a:moveTo>
                      <a:pt x="124474" y="9651"/>
                    </a:moveTo>
                    <a:cubicBezTo>
                      <a:pt x="127650" y="9651"/>
                      <a:pt x="130826" y="11730"/>
                      <a:pt x="130867" y="15886"/>
                    </a:cubicBezTo>
                    <a:lnTo>
                      <a:pt x="130867" y="15886"/>
                    </a:lnTo>
                    <a:cubicBezTo>
                      <a:pt x="130397" y="15785"/>
                      <a:pt x="129923" y="15736"/>
                      <a:pt x="129452" y="15736"/>
                    </a:cubicBezTo>
                    <a:cubicBezTo>
                      <a:pt x="127593" y="15736"/>
                      <a:pt x="125787" y="16503"/>
                      <a:pt x="124487" y="17895"/>
                    </a:cubicBezTo>
                    <a:cubicBezTo>
                      <a:pt x="123213" y="16523"/>
                      <a:pt x="121434" y="15735"/>
                      <a:pt x="119555" y="15735"/>
                    </a:cubicBezTo>
                    <a:cubicBezTo>
                      <a:pt x="119544" y="15735"/>
                      <a:pt x="119534" y="15736"/>
                      <a:pt x="119523" y="15736"/>
                    </a:cubicBezTo>
                    <a:cubicBezTo>
                      <a:pt x="119039" y="15736"/>
                      <a:pt x="118555" y="15780"/>
                      <a:pt x="118080" y="15888"/>
                    </a:cubicBezTo>
                    <a:cubicBezTo>
                      <a:pt x="118121" y="11730"/>
                      <a:pt x="121297" y="9651"/>
                      <a:pt x="124474" y="9651"/>
                    </a:cubicBezTo>
                    <a:close/>
                    <a:moveTo>
                      <a:pt x="77628" y="9759"/>
                    </a:moveTo>
                    <a:cubicBezTo>
                      <a:pt x="80802" y="9759"/>
                      <a:pt x="83976" y="11834"/>
                      <a:pt x="84021" y="15985"/>
                    </a:cubicBezTo>
                    <a:lnTo>
                      <a:pt x="84021" y="15985"/>
                    </a:lnTo>
                    <a:cubicBezTo>
                      <a:pt x="83551" y="15884"/>
                      <a:pt x="83077" y="15835"/>
                      <a:pt x="82606" y="15835"/>
                    </a:cubicBezTo>
                    <a:cubicBezTo>
                      <a:pt x="80748" y="15835"/>
                      <a:pt x="78943" y="16601"/>
                      <a:pt x="77651" y="17994"/>
                    </a:cubicBezTo>
                    <a:cubicBezTo>
                      <a:pt x="76368" y="16622"/>
                      <a:pt x="74580" y="15843"/>
                      <a:pt x="72710" y="15843"/>
                    </a:cubicBezTo>
                    <a:cubicBezTo>
                      <a:pt x="72699" y="15843"/>
                      <a:pt x="72688" y="15843"/>
                      <a:pt x="72678" y="15843"/>
                    </a:cubicBezTo>
                    <a:cubicBezTo>
                      <a:pt x="72194" y="15843"/>
                      <a:pt x="71710" y="15897"/>
                      <a:pt x="71235" y="15995"/>
                    </a:cubicBezTo>
                    <a:cubicBezTo>
                      <a:pt x="71275" y="11838"/>
                      <a:pt x="74452" y="9759"/>
                      <a:pt x="77628" y="9759"/>
                    </a:cubicBezTo>
                    <a:close/>
                    <a:moveTo>
                      <a:pt x="100943" y="9759"/>
                    </a:moveTo>
                    <a:cubicBezTo>
                      <a:pt x="104118" y="9759"/>
                      <a:pt x="107292" y="11835"/>
                      <a:pt x="107337" y="15986"/>
                    </a:cubicBezTo>
                    <a:lnTo>
                      <a:pt x="107337" y="15986"/>
                    </a:lnTo>
                    <a:cubicBezTo>
                      <a:pt x="106864" y="15885"/>
                      <a:pt x="106386" y="15835"/>
                      <a:pt x="105913" y="15835"/>
                    </a:cubicBezTo>
                    <a:cubicBezTo>
                      <a:pt x="104054" y="15835"/>
                      <a:pt x="102249" y="16601"/>
                      <a:pt x="100957" y="17994"/>
                    </a:cubicBezTo>
                    <a:cubicBezTo>
                      <a:pt x="99676" y="16623"/>
                      <a:pt x="97875" y="15843"/>
                      <a:pt x="95993" y="15843"/>
                    </a:cubicBezTo>
                    <a:cubicBezTo>
                      <a:pt x="95509" y="15843"/>
                      <a:pt x="95025" y="15897"/>
                      <a:pt x="94550" y="15995"/>
                    </a:cubicBezTo>
                    <a:cubicBezTo>
                      <a:pt x="94590" y="11838"/>
                      <a:pt x="97767" y="9759"/>
                      <a:pt x="100943" y="9759"/>
                    </a:cubicBezTo>
                    <a:close/>
                    <a:moveTo>
                      <a:pt x="54002" y="9852"/>
                    </a:moveTo>
                    <a:cubicBezTo>
                      <a:pt x="57178" y="9852"/>
                      <a:pt x="60352" y="11928"/>
                      <a:pt x="60393" y="16085"/>
                    </a:cubicBezTo>
                    <a:cubicBezTo>
                      <a:pt x="59918" y="15983"/>
                      <a:pt x="59439" y="15933"/>
                      <a:pt x="58964" y="15933"/>
                    </a:cubicBezTo>
                    <a:cubicBezTo>
                      <a:pt x="57103" y="15933"/>
                      <a:pt x="55299" y="16698"/>
                      <a:pt x="53999" y="18087"/>
                    </a:cubicBezTo>
                    <a:lnTo>
                      <a:pt x="53999" y="18087"/>
                    </a:lnTo>
                    <a:cubicBezTo>
                      <a:pt x="52718" y="16710"/>
                      <a:pt x="50928" y="15933"/>
                      <a:pt x="49049" y="15933"/>
                    </a:cubicBezTo>
                    <a:cubicBezTo>
                      <a:pt x="48565" y="15933"/>
                      <a:pt x="48081" y="15986"/>
                      <a:pt x="47606" y="16085"/>
                    </a:cubicBezTo>
                    <a:cubicBezTo>
                      <a:pt x="47646" y="11931"/>
                      <a:pt x="50825" y="9852"/>
                      <a:pt x="54002" y="9852"/>
                    </a:cubicBezTo>
                    <a:close/>
                    <a:moveTo>
                      <a:pt x="7145" y="9956"/>
                    </a:moveTo>
                    <a:cubicBezTo>
                      <a:pt x="10322" y="9956"/>
                      <a:pt x="13498" y="12035"/>
                      <a:pt x="13538" y="16193"/>
                    </a:cubicBezTo>
                    <a:cubicBezTo>
                      <a:pt x="13065" y="16091"/>
                      <a:pt x="12588" y="16041"/>
                      <a:pt x="12114" y="16041"/>
                    </a:cubicBezTo>
                    <a:cubicBezTo>
                      <a:pt x="10255" y="16041"/>
                      <a:pt x="8451" y="16807"/>
                      <a:pt x="7159" y="18200"/>
                    </a:cubicBezTo>
                    <a:cubicBezTo>
                      <a:pt x="5877" y="16820"/>
                      <a:pt x="4076" y="16040"/>
                      <a:pt x="2194" y="16040"/>
                    </a:cubicBezTo>
                    <a:cubicBezTo>
                      <a:pt x="1711" y="16040"/>
                      <a:pt x="1227" y="16094"/>
                      <a:pt x="752" y="16193"/>
                    </a:cubicBezTo>
                    <a:cubicBezTo>
                      <a:pt x="792" y="12035"/>
                      <a:pt x="3969" y="9956"/>
                      <a:pt x="7145" y="9956"/>
                    </a:cubicBezTo>
                    <a:close/>
                    <a:moveTo>
                      <a:pt x="30465" y="9959"/>
                    </a:moveTo>
                    <a:cubicBezTo>
                      <a:pt x="33638" y="9959"/>
                      <a:pt x="36811" y="12035"/>
                      <a:pt x="36854" y="16189"/>
                    </a:cubicBezTo>
                    <a:lnTo>
                      <a:pt x="36854" y="16189"/>
                    </a:lnTo>
                    <a:cubicBezTo>
                      <a:pt x="36384" y="16089"/>
                      <a:pt x="35912" y="16041"/>
                      <a:pt x="35443" y="16041"/>
                    </a:cubicBezTo>
                    <a:cubicBezTo>
                      <a:pt x="33580" y="16041"/>
                      <a:pt x="31775" y="16807"/>
                      <a:pt x="30483" y="18200"/>
                    </a:cubicBezTo>
                    <a:cubicBezTo>
                      <a:pt x="29201" y="16820"/>
                      <a:pt x="27409" y="16040"/>
                      <a:pt x="25528" y="16040"/>
                    </a:cubicBezTo>
                    <a:cubicBezTo>
                      <a:pt x="25044" y="16040"/>
                      <a:pt x="24560" y="16094"/>
                      <a:pt x="24085" y="16193"/>
                    </a:cubicBezTo>
                    <a:cubicBezTo>
                      <a:pt x="24116" y="12038"/>
                      <a:pt x="27290" y="9959"/>
                      <a:pt x="30465" y="9959"/>
                    </a:cubicBezTo>
                    <a:close/>
                    <a:moveTo>
                      <a:pt x="119332" y="16111"/>
                    </a:moveTo>
                    <a:cubicBezTo>
                      <a:pt x="121268" y="16111"/>
                      <a:pt x="123142" y="16913"/>
                      <a:pt x="124487" y="18361"/>
                    </a:cubicBezTo>
                    <a:lnTo>
                      <a:pt x="124487" y="18361"/>
                    </a:lnTo>
                    <a:cubicBezTo>
                      <a:pt x="124484" y="18361"/>
                      <a:pt x="124481" y="18361"/>
                      <a:pt x="124478" y="18361"/>
                    </a:cubicBezTo>
                    <a:cubicBezTo>
                      <a:pt x="124459" y="18361"/>
                      <a:pt x="124439" y="18361"/>
                      <a:pt x="124419" y="18361"/>
                    </a:cubicBezTo>
                    <a:cubicBezTo>
                      <a:pt x="122559" y="18361"/>
                      <a:pt x="120791" y="19199"/>
                      <a:pt x="119550" y="20503"/>
                    </a:cubicBezTo>
                    <a:cubicBezTo>
                      <a:pt x="119631" y="18908"/>
                      <a:pt x="119048" y="17411"/>
                      <a:pt x="118054" y="16228"/>
                    </a:cubicBezTo>
                    <a:cubicBezTo>
                      <a:pt x="118479" y="16149"/>
                      <a:pt x="118907" y="16111"/>
                      <a:pt x="119332" y="16111"/>
                    </a:cubicBezTo>
                    <a:close/>
                    <a:moveTo>
                      <a:pt x="129633" y="16111"/>
                    </a:moveTo>
                    <a:cubicBezTo>
                      <a:pt x="130058" y="16111"/>
                      <a:pt x="130486" y="16149"/>
                      <a:pt x="130912" y="16228"/>
                    </a:cubicBezTo>
                    <a:cubicBezTo>
                      <a:pt x="129908" y="17411"/>
                      <a:pt x="129326" y="18908"/>
                      <a:pt x="129415" y="20503"/>
                    </a:cubicBezTo>
                    <a:cubicBezTo>
                      <a:pt x="128174" y="19199"/>
                      <a:pt x="126406" y="18361"/>
                      <a:pt x="124537" y="18361"/>
                    </a:cubicBezTo>
                    <a:cubicBezTo>
                      <a:pt x="124521" y="18361"/>
                      <a:pt x="124504" y="18361"/>
                      <a:pt x="124487" y="18361"/>
                    </a:cubicBezTo>
                    <a:lnTo>
                      <a:pt x="124487" y="18361"/>
                    </a:lnTo>
                    <a:cubicBezTo>
                      <a:pt x="125825" y="16913"/>
                      <a:pt x="127698" y="16111"/>
                      <a:pt x="129633" y="16111"/>
                    </a:cubicBezTo>
                    <a:close/>
                    <a:moveTo>
                      <a:pt x="82775" y="16217"/>
                    </a:moveTo>
                    <a:cubicBezTo>
                      <a:pt x="83201" y="16217"/>
                      <a:pt x="83630" y="16256"/>
                      <a:pt x="84057" y="16336"/>
                    </a:cubicBezTo>
                    <a:cubicBezTo>
                      <a:pt x="83538" y="16945"/>
                      <a:pt x="83135" y="17653"/>
                      <a:pt x="82875" y="18424"/>
                    </a:cubicBezTo>
                    <a:lnTo>
                      <a:pt x="82875" y="18415"/>
                    </a:lnTo>
                    <a:cubicBezTo>
                      <a:pt x="82633" y="19114"/>
                      <a:pt x="82534" y="19857"/>
                      <a:pt x="82570" y="20592"/>
                    </a:cubicBezTo>
                    <a:cubicBezTo>
                      <a:pt x="81322" y="19291"/>
                      <a:pt x="79551" y="18451"/>
                      <a:pt x="77680" y="18451"/>
                    </a:cubicBezTo>
                    <a:cubicBezTo>
                      <a:pt x="77671" y="18451"/>
                      <a:pt x="77661" y="18451"/>
                      <a:pt x="77651" y="18451"/>
                    </a:cubicBezTo>
                    <a:cubicBezTo>
                      <a:pt x="78986" y="17013"/>
                      <a:pt x="80850" y="16217"/>
                      <a:pt x="82775" y="16217"/>
                    </a:cubicBezTo>
                    <a:close/>
                    <a:moveTo>
                      <a:pt x="95806" y="16217"/>
                    </a:moveTo>
                    <a:cubicBezTo>
                      <a:pt x="97731" y="16217"/>
                      <a:pt x="99596" y="17013"/>
                      <a:pt x="100939" y="18451"/>
                    </a:cubicBezTo>
                    <a:cubicBezTo>
                      <a:pt x="100929" y="18451"/>
                      <a:pt x="100919" y="18451"/>
                      <a:pt x="100909" y="18451"/>
                    </a:cubicBezTo>
                    <a:cubicBezTo>
                      <a:pt x="99029" y="18451"/>
                      <a:pt x="97259" y="19282"/>
                      <a:pt x="96011" y="20592"/>
                    </a:cubicBezTo>
                    <a:cubicBezTo>
                      <a:pt x="96047" y="19857"/>
                      <a:pt x="95948" y="19114"/>
                      <a:pt x="95706" y="18415"/>
                    </a:cubicBezTo>
                    <a:cubicBezTo>
                      <a:pt x="95446" y="17653"/>
                      <a:pt x="95043" y="16945"/>
                      <a:pt x="94523" y="16336"/>
                    </a:cubicBezTo>
                    <a:cubicBezTo>
                      <a:pt x="94950" y="16256"/>
                      <a:pt x="95380" y="16217"/>
                      <a:pt x="95806" y="16217"/>
                    </a:cubicBezTo>
                    <a:close/>
                    <a:moveTo>
                      <a:pt x="48849" y="16308"/>
                    </a:moveTo>
                    <a:cubicBezTo>
                      <a:pt x="50784" y="16308"/>
                      <a:pt x="52659" y="17111"/>
                      <a:pt x="54004" y="18558"/>
                    </a:cubicBezTo>
                    <a:lnTo>
                      <a:pt x="54004" y="18558"/>
                    </a:lnTo>
                    <a:cubicBezTo>
                      <a:pt x="54001" y="18558"/>
                      <a:pt x="53998" y="18558"/>
                      <a:pt x="53995" y="18558"/>
                    </a:cubicBezTo>
                    <a:cubicBezTo>
                      <a:pt x="53975" y="18558"/>
                      <a:pt x="53956" y="18558"/>
                      <a:pt x="53936" y="18558"/>
                    </a:cubicBezTo>
                    <a:cubicBezTo>
                      <a:pt x="52067" y="18558"/>
                      <a:pt x="50308" y="19396"/>
                      <a:pt x="49058" y="20700"/>
                    </a:cubicBezTo>
                    <a:cubicBezTo>
                      <a:pt x="49147" y="19114"/>
                      <a:pt x="48565" y="17608"/>
                      <a:pt x="47570" y="16426"/>
                    </a:cubicBezTo>
                    <a:cubicBezTo>
                      <a:pt x="47996" y="16347"/>
                      <a:pt x="48424" y="16308"/>
                      <a:pt x="48849" y="16308"/>
                    </a:cubicBezTo>
                    <a:close/>
                    <a:moveTo>
                      <a:pt x="59142" y="16308"/>
                    </a:moveTo>
                    <a:cubicBezTo>
                      <a:pt x="59566" y="16308"/>
                      <a:pt x="59994" y="16347"/>
                      <a:pt x="60420" y="16426"/>
                    </a:cubicBezTo>
                    <a:cubicBezTo>
                      <a:pt x="59425" y="17608"/>
                      <a:pt x="58843" y="19114"/>
                      <a:pt x="58932" y="20700"/>
                    </a:cubicBezTo>
                    <a:cubicBezTo>
                      <a:pt x="57691" y="19396"/>
                      <a:pt x="55923" y="18558"/>
                      <a:pt x="54054" y="18558"/>
                    </a:cubicBezTo>
                    <a:cubicBezTo>
                      <a:pt x="54037" y="18558"/>
                      <a:pt x="54021" y="18558"/>
                      <a:pt x="54004" y="18558"/>
                    </a:cubicBezTo>
                    <a:lnTo>
                      <a:pt x="54004" y="18558"/>
                    </a:lnTo>
                    <a:cubicBezTo>
                      <a:pt x="55341" y="17111"/>
                      <a:pt x="57209" y="16308"/>
                      <a:pt x="59142" y="16308"/>
                    </a:cubicBezTo>
                    <a:close/>
                    <a:moveTo>
                      <a:pt x="12289" y="16415"/>
                    </a:moveTo>
                    <a:cubicBezTo>
                      <a:pt x="12716" y="16415"/>
                      <a:pt x="13146" y="16454"/>
                      <a:pt x="13574" y="16533"/>
                    </a:cubicBezTo>
                    <a:cubicBezTo>
                      <a:pt x="13055" y="17142"/>
                      <a:pt x="12651" y="17850"/>
                      <a:pt x="12391" y="18612"/>
                    </a:cubicBezTo>
                    <a:cubicBezTo>
                      <a:pt x="12150" y="19311"/>
                      <a:pt x="12042" y="20055"/>
                      <a:pt x="12087" y="20798"/>
                    </a:cubicBezTo>
                    <a:cubicBezTo>
                      <a:pt x="10839" y="19488"/>
                      <a:pt x="9059" y="18657"/>
                      <a:pt x="7189" y="18657"/>
                    </a:cubicBezTo>
                    <a:cubicBezTo>
                      <a:pt x="7179" y="18657"/>
                      <a:pt x="7169" y="18657"/>
                      <a:pt x="7159" y="18657"/>
                    </a:cubicBezTo>
                    <a:cubicBezTo>
                      <a:pt x="8494" y="17211"/>
                      <a:pt x="10358" y="16415"/>
                      <a:pt x="12289" y="16415"/>
                    </a:cubicBezTo>
                    <a:close/>
                    <a:moveTo>
                      <a:pt x="25318" y="16415"/>
                    </a:moveTo>
                    <a:cubicBezTo>
                      <a:pt x="27251" y="16415"/>
                      <a:pt x="29119" y="17218"/>
                      <a:pt x="30456" y="18666"/>
                    </a:cubicBezTo>
                    <a:cubicBezTo>
                      <a:pt x="30436" y="18665"/>
                      <a:pt x="30417" y="18665"/>
                      <a:pt x="30397" y="18665"/>
                    </a:cubicBezTo>
                    <a:cubicBezTo>
                      <a:pt x="28537" y="18665"/>
                      <a:pt x="26769" y="19504"/>
                      <a:pt x="25528" y="20798"/>
                    </a:cubicBezTo>
                    <a:cubicBezTo>
                      <a:pt x="25563" y="20063"/>
                      <a:pt x="25465" y="19320"/>
                      <a:pt x="25223" y="18621"/>
                    </a:cubicBezTo>
                    <a:cubicBezTo>
                      <a:pt x="24963" y="17859"/>
                      <a:pt x="24560" y="17151"/>
                      <a:pt x="24040" y="16533"/>
                    </a:cubicBezTo>
                    <a:cubicBezTo>
                      <a:pt x="24466" y="16454"/>
                      <a:pt x="24893" y="16415"/>
                      <a:pt x="25318" y="16415"/>
                    </a:cubicBezTo>
                    <a:close/>
                    <a:moveTo>
                      <a:pt x="106101" y="16215"/>
                    </a:moveTo>
                    <a:cubicBezTo>
                      <a:pt x="106563" y="16215"/>
                      <a:pt x="107027" y="16260"/>
                      <a:pt x="107489" y="16354"/>
                    </a:cubicBezTo>
                    <a:cubicBezTo>
                      <a:pt x="106486" y="17608"/>
                      <a:pt x="105930" y="19194"/>
                      <a:pt x="106136" y="20870"/>
                    </a:cubicBezTo>
                    <a:cubicBezTo>
                      <a:pt x="104884" y="19414"/>
                      <a:pt x="103008" y="18459"/>
                      <a:pt x="101021" y="18459"/>
                    </a:cubicBezTo>
                    <a:cubicBezTo>
                      <a:pt x="101003" y="18459"/>
                      <a:pt x="100984" y="18459"/>
                      <a:pt x="100966" y="18460"/>
                    </a:cubicBezTo>
                    <a:cubicBezTo>
                      <a:pt x="102304" y="17013"/>
                      <a:pt x="104173" y="16215"/>
                      <a:pt x="106101" y="16215"/>
                    </a:cubicBezTo>
                    <a:close/>
                    <a:moveTo>
                      <a:pt x="70811" y="11695"/>
                    </a:moveTo>
                    <a:cubicBezTo>
                      <a:pt x="71307" y="11695"/>
                      <a:pt x="71806" y="11748"/>
                      <a:pt x="72301" y="11856"/>
                    </a:cubicBezTo>
                    <a:cubicBezTo>
                      <a:pt x="71289" y="13119"/>
                      <a:pt x="70742" y="14714"/>
                      <a:pt x="70939" y="16381"/>
                    </a:cubicBezTo>
                    <a:lnTo>
                      <a:pt x="70948" y="16372"/>
                    </a:lnTo>
                    <a:cubicBezTo>
                      <a:pt x="71456" y="16258"/>
                      <a:pt x="71969" y="16202"/>
                      <a:pt x="72477" y="16202"/>
                    </a:cubicBezTo>
                    <a:cubicBezTo>
                      <a:pt x="74410" y="16202"/>
                      <a:pt x="76285" y="17004"/>
                      <a:pt x="77633" y="18451"/>
                    </a:cubicBezTo>
                    <a:cubicBezTo>
                      <a:pt x="77615" y="18450"/>
                      <a:pt x="77597" y="18450"/>
                      <a:pt x="77579" y="18450"/>
                    </a:cubicBezTo>
                    <a:cubicBezTo>
                      <a:pt x="75529" y="18450"/>
                      <a:pt x="73607" y="19459"/>
                      <a:pt x="72355" y="20986"/>
                    </a:cubicBezTo>
                    <a:cubicBezTo>
                      <a:pt x="72747" y="17261"/>
                      <a:pt x="69434" y="13952"/>
                      <a:pt x="65721" y="13952"/>
                    </a:cubicBezTo>
                    <a:cubicBezTo>
                      <a:pt x="65701" y="13952"/>
                      <a:pt x="65682" y="13952"/>
                      <a:pt x="65662" y="13952"/>
                    </a:cubicBezTo>
                    <a:cubicBezTo>
                      <a:pt x="67003" y="12497"/>
                      <a:pt x="68877" y="11695"/>
                      <a:pt x="70811" y="11695"/>
                    </a:cubicBezTo>
                    <a:close/>
                    <a:moveTo>
                      <a:pt x="35609" y="16412"/>
                    </a:moveTo>
                    <a:cubicBezTo>
                      <a:pt x="36071" y="16412"/>
                      <a:pt x="36535" y="16458"/>
                      <a:pt x="36997" y="16551"/>
                    </a:cubicBezTo>
                    <a:cubicBezTo>
                      <a:pt x="36002" y="17805"/>
                      <a:pt x="35447" y="19400"/>
                      <a:pt x="35644" y="21067"/>
                    </a:cubicBezTo>
                    <a:cubicBezTo>
                      <a:pt x="34392" y="19611"/>
                      <a:pt x="32516" y="18656"/>
                      <a:pt x="30529" y="18656"/>
                    </a:cubicBezTo>
                    <a:cubicBezTo>
                      <a:pt x="30511" y="18656"/>
                      <a:pt x="30492" y="18657"/>
                      <a:pt x="30474" y="18657"/>
                    </a:cubicBezTo>
                    <a:cubicBezTo>
                      <a:pt x="31812" y="17210"/>
                      <a:pt x="33680" y="16412"/>
                      <a:pt x="35609" y="16412"/>
                    </a:cubicBezTo>
                    <a:close/>
                    <a:moveTo>
                      <a:pt x="112819" y="14254"/>
                    </a:moveTo>
                    <a:cubicBezTo>
                      <a:pt x="115994" y="14254"/>
                      <a:pt x="119169" y="16333"/>
                      <a:pt x="119209" y="20494"/>
                    </a:cubicBezTo>
                    <a:lnTo>
                      <a:pt x="119209" y="20494"/>
                    </a:lnTo>
                    <a:cubicBezTo>
                      <a:pt x="118731" y="20389"/>
                      <a:pt x="118248" y="20338"/>
                      <a:pt x="117769" y="20338"/>
                    </a:cubicBezTo>
                    <a:cubicBezTo>
                      <a:pt x="115913" y="20338"/>
                      <a:pt x="114109" y="21105"/>
                      <a:pt x="112821" y="22501"/>
                    </a:cubicBezTo>
                    <a:lnTo>
                      <a:pt x="112821" y="22492"/>
                    </a:lnTo>
                    <a:cubicBezTo>
                      <a:pt x="111539" y="21121"/>
                      <a:pt x="109747" y="20332"/>
                      <a:pt x="107865" y="20332"/>
                    </a:cubicBezTo>
                    <a:cubicBezTo>
                      <a:pt x="107382" y="20332"/>
                      <a:pt x="106898" y="20386"/>
                      <a:pt x="106423" y="20494"/>
                    </a:cubicBezTo>
                    <a:lnTo>
                      <a:pt x="106423" y="20494"/>
                    </a:lnTo>
                    <a:cubicBezTo>
                      <a:pt x="106463" y="16335"/>
                      <a:pt x="109641" y="14254"/>
                      <a:pt x="112819" y="14254"/>
                    </a:cubicBezTo>
                    <a:close/>
                    <a:moveTo>
                      <a:pt x="136134" y="14257"/>
                    </a:moveTo>
                    <a:cubicBezTo>
                      <a:pt x="139307" y="14257"/>
                      <a:pt x="142483" y="16335"/>
                      <a:pt x="142525" y="20492"/>
                    </a:cubicBezTo>
                    <a:lnTo>
                      <a:pt x="142525" y="20492"/>
                    </a:lnTo>
                    <a:cubicBezTo>
                      <a:pt x="142054" y="20391"/>
                      <a:pt x="141580" y="20342"/>
                      <a:pt x="141109" y="20342"/>
                    </a:cubicBezTo>
                    <a:cubicBezTo>
                      <a:pt x="139250" y="20342"/>
                      <a:pt x="137444" y="21108"/>
                      <a:pt x="136145" y="22501"/>
                    </a:cubicBezTo>
                    <a:cubicBezTo>
                      <a:pt x="134872" y="21121"/>
                      <a:pt x="133071" y="20341"/>
                      <a:pt x="131199" y="20341"/>
                    </a:cubicBezTo>
                    <a:cubicBezTo>
                      <a:pt x="130715" y="20341"/>
                      <a:pt x="130231" y="20395"/>
                      <a:pt x="129756" y="20494"/>
                    </a:cubicBezTo>
                    <a:lnTo>
                      <a:pt x="129756" y="20494"/>
                    </a:lnTo>
                    <a:cubicBezTo>
                      <a:pt x="129787" y="16336"/>
                      <a:pt x="132959" y="14257"/>
                      <a:pt x="136134" y="14257"/>
                    </a:cubicBezTo>
                    <a:close/>
                    <a:moveTo>
                      <a:pt x="89297" y="14362"/>
                    </a:moveTo>
                    <a:cubicBezTo>
                      <a:pt x="91875" y="14362"/>
                      <a:pt x="94452" y="15733"/>
                      <a:pt x="95348" y="18477"/>
                    </a:cubicBezTo>
                    <a:cubicBezTo>
                      <a:pt x="95572" y="19158"/>
                      <a:pt x="95679" y="19875"/>
                      <a:pt x="95688" y="20583"/>
                    </a:cubicBezTo>
                    <a:cubicBezTo>
                      <a:pt x="95213" y="20481"/>
                      <a:pt x="94735" y="20431"/>
                      <a:pt x="94260" y="20431"/>
                    </a:cubicBezTo>
                    <a:cubicBezTo>
                      <a:pt x="92399" y="20431"/>
                      <a:pt x="90599" y="21198"/>
                      <a:pt x="89299" y="22590"/>
                    </a:cubicBezTo>
                    <a:cubicBezTo>
                      <a:pt x="88018" y="21210"/>
                      <a:pt x="86226" y="20431"/>
                      <a:pt x="84344" y="20431"/>
                    </a:cubicBezTo>
                    <a:cubicBezTo>
                      <a:pt x="83860" y="20431"/>
                      <a:pt x="83376" y="20485"/>
                      <a:pt x="82902" y="20583"/>
                    </a:cubicBezTo>
                    <a:cubicBezTo>
                      <a:pt x="82902" y="19875"/>
                      <a:pt x="83018" y="19158"/>
                      <a:pt x="83233" y="18486"/>
                    </a:cubicBezTo>
                    <a:cubicBezTo>
                      <a:pt x="84130" y="15738"/>
                      <a:pt x="86714" y="14362"/>
                      <a:pt x="89297" y="14362"/>
                    </a:cubicBezTo>
                    <a:close/>
                    <a:moveTo>
                      <a:pt x="42353" y="14449"/>
                    </a:moveTo>
                    <a:cubicBezTo>
                      <a:pt x="45529" y="14449"/>
                      <a:pt x="48704" y="16525"/>
                      <a:pt x="48744" y="20682"/>
                    </a:cubicBezTo>
                    <a:cubicBezTo>
                      <a:pt x="48269" y="20580"/>
                      <a:pt x="47791" y="20530"/>
                      <a:pt x="47316" y="20530"/>
                    </a:cubicBezTo>
                    <a:cubicBezTo>
                      <a:pt x="45456" y="20530"/>
                      <a:pt x="43649" y="21293"/>
                      <a:pt x="42351" y="22684"/>
                    </a:cubicBezTo>
                    <a:lnTo>
                      <a:pt x="42351" y="22684"/>
                    </a:lnTo>
                    <a:cubicBezTo>
                      <a:pt x="41070" y="21307"/>
                      <a:pt x="39280" y="20529"/>
                      <a:pt x="37400" y="20529"/>
                    </a:cubicBezTo>
                    <a:cubicBezTo>
                      <a:pt x="36916" y="20529"/>
                      <a:pt x="36432" y="20583"/>
                      <a:pt x="35958" y="20682"/>
                    </a:cubicBezTo>
                    <a:cubicBezTo>
                      <a:pt x="35998" y="16527"/>
                      <a:pt x="39176" y="14449"/>
                      <a:pt x="42353" y="14449"/>
                    </a:cubicBezTo>
                    <a:close/>
                    <a:moveTo>
                      <a:pt x="65651" y="14458"/>
                    </a:moveTo>
                    <a:cubicBezTo>
                      <a:pt x="68826" y="14458"/>
                      <a:pt x="72001" y="16534"/>
                      <a:pt x="72041" y="20691"/>
                    </a:cubicBezTo>
                    <a:cubicBezTo>
                      <a:pt x="71568" y="20589"/>
                      <a:pt x="71091" y="20539"/>
                      <a:pt x="70617" y="20539"/>
                    </a:cubicBezTo>
                    <a:cubicBezTo>
                      <a:pt x="68758" y="20539"/>
                      <a:pt x="66952" y="21305"/>
                      <a:pt x="65653" y="22698"/>
                    </a:cubicBezTo>
                    <a:cubicBezTo>
                      <a:pt x="64371" y="21318"/>
                      <a:pt x="62579" y="20538"/>
                      <a:pt x="60697" y="20538"/>
                    </a:cubicBezTo>
                    <a:cubicBezTo>
                      <a:pt x="60214" y="20538"/>
                      <a:pt x="59730" y="20592"/>
                      <a:pt x="59255" y="20691"/>
                    </a:cubicBezTo>
                    <a:cubicBezTo>
                      <a:pt x="59295" y="16536"/>
                      <a:pt x="62473" y="14458"/>
                      <a:pt x="65651" y="14458"/>
                    </a:cubicBezTo>
                    <a:close/>
                    <a:moveTo>
                      <a:pt x="18803" y="14564"/>
                    </a:moveTo>
                    <a:cubicBezTo>
                      <a:pt x="21386" y="14564"/>
                      <a:pt x="23968" y="15937"/>
                      <a:pt x="24864" y="18684"/>
                    </a:cubicBezTo>
                    <a:cubicBezTo>
                      <a:pt x="25079" y="19365"/>
                      <a:pt x="25196" y="20072"/>
                      <a:pt x="25196" y="20789"/>
                    </a:cubicBezTo>
                    <a:cubicBezTo>
                      <a:pt x="24718" y="20684"/>
                      <a:pt x="24235" y="20633"/>
                      <a:pt x="23756" y="20633"/>
                    </a:cubicBezTo>
                    <a:cubicBezTo>
                      <a:pt x="21903" y="20633"/>
                      <a:pt x="20103" y="21401"/>
                      <a:pt x="18807" y="22796"/>
                    </a:cubicBezTo>
                    <a:cubicBezTo>
                      <a:pt x="17542" y="21424"/>
                      <a:pt x="15754" y="20637"/>
                      <a:pt x="13893" y="20637"/>
                    </a:cubicBezTo>
                    <a:cubicBezTo>
                      <a:pt x="13882" y="20637"/>
                      <a:pt x="13871" y="20637"/>
                      <a:pt x="13861" y="20637"/>
                    </a:cubicBezTo>
                    <a:cubicBezTo>
                      <a:pt x="13368" y="20637"/>
                      <a:pt x="12884" y="20682"/>
                      <a:pt x="12409" y="20789"/>
                    </a:cubicBezTo>
                    <a:cubicBezTo>
                      <a:pt x="12418" y="20072"/>
                      <a:pt x="12526" y="19365"/>
                      <a:pt x="12741" y="18684"/>
                    </a:cubicBezTo>
                    <a:cubicBezTo>
                      <a:pt x="13637" y="15937"/>
                      <a:pt x="16220" y="14564"/>
                      <a:pt x="18803" y="14564"/>
                    </a:cubicBezTo>
                    <a:close/>
                    <a:moveTo>
                      <a:pt x="117964" y="20716"/>
                    </a:moveTo>
                    <a:cubicBezTo>
                      <a:pt x="118390" y="20716"/>
                      <a:pt x="118819" y="20755"/>
                      <a:pt x="119245" y="20834"/>
                    </a:cubicBezTo>
                    <a:cubicBezTo>
                      <a:pt x="118726" y="21443"/>
                      <a:pt x="118322" y="22151"/>
                      <a:pt x="118063" y="22913"/>
                    </a:cubicBezTo>
                    <a:cubicBezTo>
                      <a:pt x="117821" y="23612"/>
                      <a:pt x="117722" y="24356"/>
                      <a:pt x="117758" y="25099"/>
                    </a:cubicBezTo>
                    <a:cubicBezTo>
                      <a:pt x="116516" y="23796"/>
                      <a:pt x="114757" y="22957"/>
                      <a:pt x="112897" y="22957"/>
                    </a:cubicBezTo>
                    <a:cubicBezTo>
                      <a:pt x="112878" y="22957"/>
                      <a:pt x="112858" y="22958"/>
                      <a:pt x="112839" y="22958"/>
                    </a:cubicBezTo>
                    <a:cubicBezTo>
                      <a:pt x="114174" y="21512"/>
                      <a:pt x="116038" y="20716"/>
                      <a:pt x="117964" y="20716"/>
                    </a:cubicBezTo>
                    <a:close/>
                    <a:moveTo>
                      <a:pt x="130993" y="20716"/>
                    </a:moveTo>
                    <a:cubicBezTo>
                      <a:pt x="132921" y="20716"/>
                      <a:pt x="134791" y="21512"/>
                      <a:pt x="136127" y="22958"/>
                    </a:cubicBezTo>
                    <a:cubicBezTo>
                      <a:pt x="136107" y="22958"/>
                      <a:pt x="136088" y="22957"/>
                      <a:pt x="136068" y="22957"/>
                    </a:cubicBezTo>
                    <a:cubicBezTo>
                      <a:pt x="134208" y="22957"/>
                      <a:pt x="132440" y="23796"/>
                      <a:pt x="131199" y="25099"/>
                    </a:cubicBezTo>
                    <a:cubicBezTo>
                      <a:pt x="131234" y="24356"/>
                      <a:pt x="131136" y="23612"/>
                      <a:pt x="130894" y="22913"/>
                    </a:cubicBezTo>
                    <a:cubicBezTo>
                      <a:pt x="130634" y="22151"/>
                      <a:pt x="130231" y="21452"/>
                      <a:pt x="129711" y="20834"/>
                    </a:cubicBezTo>
                    <a:cubicBezTo>
                      <a:pt x="130138" y="20755"/>
                      <a:pt x="130567" y="20716"/>
                      <a:pt x="130993" y="20716"/>
                    </a:cubicBezTo>
                    <a:close/>
                    <a:moveTo>
                      <a:pt x="84143" y="20805"/>
                    </a:moveTo>
                    <a:cubicBezTo>
                      <a:pt x="86076" y="20805"/>
                      <a:pt x="87948" y="21602"/>
                      <a:pt x="89290" y="23047"/>
                    </a:cubicBezTo>
                    <a:cubicBezTo>
                      <a:pt x="90627" y="21607"/>
                      <a:pt x="92501" y="20806"/>
                      <a:pt x="94436" y="20806"/>
                    </a:cubicBezTo>
                    <a:cubicBezTo>
                      <a:pt x="94861" y="20806"/>
                      <a:pt x="95289" y="20845"/>
                      <a:pt x="95715" y="20924"/>
                    </a:cubicBezTo>
                    <a:cubicBezTo>
                      <a:pt x="94720" y="22106"/>
                      <a:pt x="94138" y="23603"/>
                      <a:pt x="94219" y="25198"/>
                    </a:cubicBezTo>
                    <a:cubicBezTo>
                      <a:pt x="92977" y="23894"/>
                      <a:pt x="91209" y="23056"/>
                      <a:pt x="89341" y="23056"/>
                    </a:cubicBezTo>
                    <a:cubicBezTo>
                      <a:pt x="89321" y="23056"/>
                      <a:pt x="89301" y="23056"/>
                      <a:pt x="89281" y="23056"/>
                    </a:cubicBezTo>
                    <a:cubicBezTo>
                      <a:pt x="89262" y="23056"/>
                      <a:pt x="89242" y="23056"/>
                      <a:pt x="89222" y="23056"/>
                    </a:cubicBezTo>
                    <a:cubicBezTo>
                      <a:pt x="87362" y="23056"/>
                      <a:pt x="85595" y="23894"/>
                      <a:pt x="84353" y="25198"/>
                    </a:cubicBezTo>
                    <a:cubicBezTo>
                      <a:pt x="84434" y="23612"/>
                      <a:pt x="83851" y="22106"/>
                      <a:pt x="82866" y="20924"/>
                    </a:cubicBezTo>
                    <a:lnTo>
                      <a:pt x="82857" y="20924"/>
                    </a:lnTo>
                    <a:cubicBezTo>
                      <a:pt x="83285" y="20844"/>
                      <a:pt x="83716" y="20805"/>
                      <a:pt x="84143" y="20805"/>
                    </a:cubicBezTo>
                    <a:close/>
                    <a:moveTo>
                      <a:pt x="60510" y="20908"/>
                    </a:moveTo>
                    <a:cubicBezTo>
                      <a:pt x="62444" y="20908"/>
                      <a:pt x="64322" y="21705"/>
                      <a:pt x="65662" y="23155"/>
                    </a:cubicBezTo>
                    <a:cubicBezTo>
                      <a:pt x="65642" y="23155"/>
                      <a:pt x="65622" y="23155"/>
                      <a:pt x="65602" y="23155"/>
                    </a:cubicBezTo>
                    <a:cubicBezTo>
                      <a:pt x="63720" y="23155"/>
                      <a:pt x="61965" y="23989"/>
                      <a:pt x="60724" y="25287"/>
                    </a:cubicBezTo>
                    <a:lnTo>
                      <a:pt x="60724" y="25287"/>
                    </a:lnTo>
                    <a:cubicBezTo>
                      <a:pt x="60769" y="24543"/>
                      <a:pt x="60662" y="23809"/>
                      <a:pt x="60429" y="23110"/>
                    </a:cubicBezTo>
                    <a:cubicBezTo>
                      <a:pt x="60160" y="22348"/>
                      <a:pt x="59766" y="21641"/>
                      <a:pt x="59246" y="21022"/>
                    </a:cubicBezTo>
                    <a:cubicBezTo>
                      <a:pt x="59667" y="20945"/>
                      <a:pt x="60090" y="20908"/>
                      <a:pt x="60510" y="20908"/>
                    </a:cubicBezTo>
                    <a:close/>
                    <a:moveTo>
                      <a:pt x="47505" y="20905"/>
                    </a:moveTo>
                    <a:cubicBezTo>
                      <a:pt x="47929" y="20905"/>
                      <a:pt x="48356" y="20943"/>
                      <a:pt x="48780" y="21022"/>
                    </a:cubicBezTo>
                    <a:cubicBezTo>
                      <a:pt x="48251" y="21641"/>
                      <a:pt x="47848" y="22348"/>
                      <a:pt x="47579" y="23119"/>
                    </a:cubicBezTo>
                    <a:lnTo>
                      <a:pt x="47597" y="23110"/>
                    </a:lnTo>
                    <a:lnTo>
                      <a:pt x="47597" y="23110"/>
                    </a:lnTo>
                    <a:cubicBezTo>
                      <a:pt x="47355" y="23809"/>
                      <a:pt x="47257" y="24544"/>
                      <a:pt x="47293" y="25287"/>
                    </a:cubicBezTo>
                    <a:cubicBezTo>
                      <a:pt x="46045" y="23977"/>
                      <a:pt x="44274" y="23146"/>
                      <a:pt x="42394" y="23146"/>
                    </a:cubicBezTo>
                    <a:cubicBezTo>
                      <a:pt x="42384" y="23146"/>
                      <a:pt x="42374" y="23146"/>
                      <a:pt x="42364" y="23146"/>
                    </a:cubicBezTo>
                    <a:cubicBezTo>
                      <a:pt x="43709" y="21706"/>
                      <a:pt x="45577" y="20905"/>
                      <a:pt x="47505" y="20905"/>
                    </a:cubicBezTo>
                    <a:close/>
                    <a:moveTo>
                      <a:pt x="107673" y="20708"/>
                    </a:moveTo>
                    <a:cubicBezTo>
                      <a:pt x="109600" y="20708"/>
                      <a:pt x="111466" y="21504"/>
                      <a:pt x="112812" y="22949"/>
                    </a:cubicBezTo>
                    <a:cubicBezTo>
                      <a:pt x="112802" y="22949"/>
                      <a:pt x="112793" y="22949"/>
                      <a:pt x="112783" y="22949"/>
                    </a:cubicBezTo>
                    <a:cubicBezTo>
                      <a:pt x="110787" y="22949"/>
                      <a:pt x="108908" y="23888"/>
                      <a:pt x="107659" y="25341"/>
                    </a:cubicBezTo>
                    <a:cubicBezTo>
                      <a:pt x="107785" y="23675"/>
                      <a:pt x="107184" y="22098"/>
                      <a:pt x="106136" y="20888"/>
                    </a:cubicBezTo>
                    <a:lnTo>
                      <a:pt x="106136" y="20879"/>
                    </a:lnTo>
                    <a:cubicBezTo>
                      <a:pt x="106647" y="20764"/>
                      <a:pt x="107162" y="20708"/>
                      <a:pt x="107673" y="20708"/>
                    </a:cubicBezTo>
                    <a:close/>
                    <a:moveTo>
                      <a:pt x="13652" y="21003"/>
                    </a:moveTo>
                    <a:cubicBezTo>
                      <a:pt x="15588" y="21003"/>
                      <a:pt x="17463" y="21806"/>
                      <a:pt x="18807" y="23253"/>
                    </a:cubicBezTo>
                    <a:cubicBezTo>
                      <a:pt x="18787" y="23253"/>
                      <a:pt x="18768" y="23253"/>
                      <a:pt x="18748" y="23253"/>
                    </a:cubicBezTo>
                    <a:cubicBezTo>
                      <a:pt x="16879" y="23253"/>
                      <a:pt x="15111" y="24092"/>
                      <a:pt x="13870" y="25395"/>
                    </a:cubicBezTo>
                    <a:cubicBezTo>
                      <a:pt x="13951" y="23809"/>
                      <a:pt x="13368" y="22313"/>
                      <a:pt x="12382" y="21130"/>
                    </a:cubicBezTo>
                    <a:lnTo>
                      <a:pt x="12374" y="21121"/>
                    </a:lnTo>
                    <a:cubicBezTo>
                      <a:pt x="12799" y="21042"/>
                      <a:pt x="13227" y="21003"/>
                      <a:pt x="13652" y="21003"/>
                    </a:cubicBezTo>
                    <a:close/>
                    <a:moveTo>
                      <a:pt x="23953" y="21003"/>
                    </a:moveTo>
                    <a:cubicBezTo>
                      <a:pt x="24378" y="21003"/>
                      <a:pt x="24806" y="21042"/>
                      <a:pt x="25232" y="21121"/>
                    </a:cubicBezTo>
                    <a:cubicBezTo>
                      <a:pt x="24237" y="22304"/>
                      <a:pt x="23655" y="23800"/>
                      <a:pt x="23744" y="25395"/>
                    </a:cubicBezTo>
                    <a:cubicBezTo>
                      <a:pt x="22494" y="24092"/>
                      <a:pt x="20726" y="23253"/>
                      <a:pt x="18866" y="23253"/>
                    </a:cubicBezTo>
                    <a:cubicBezTo>
                      <a:pt x="18846" y="23253"/>
                      <a:pt x="18827" y="23253"/>
                      <a:pt x="18807" y="23253"/>
                    </a:cubicBezTo>
                    <a:cubicBezTo>
                      <a:pt x="20144" y="21806"/>
                      <a:pt x="22018" y="21003"/>
                      <a:pt x="23953" y="21003"/>
                    </a:cubicBezTo>
                    <a:close/>
                    <a:moveTo>
                      <a:pt x="37173" y="20910"/>
                    </a:moveTo>
                    <a:cubicBezTo>
                      <a:pt x="39106" y="20910"/>
                      <a:pt x="40979" y="21706"/>
                      <a:pt x="42328" y="23155"/>
                    </a:cubicBezTo>
                    <a:cubicBezTo>
                      <a:pt x="42310" y="23155"/>
                      <a:pt x="42291" y="23155"/>
                      <a:pt x="42273" y="23155"/>
                    </a:cubicBezTo>
                    <a:cubicBezTo>
                      <a:pt x="40286" y="23155"/>
                      <a:pt x="38419" y="24100"/>
                      <a:pt x="37176" y="25538"/>
                    </a:cubicBezTo>
                    <a:cubicBezTo>
                      <a:pt x="37302" y="23881"/>
                      <a:pt x="36701" y="22304"/>
                      <a:pt x="35653" y="21076"/>
                    </a:cubicBezTo>
                    <a:cubicBezTo>
                      <a:pt x="36158" y="20965"/>
                      <a:pt x="36668" y="20910"/>
                      <a:pt x="37173" y="20910"/>
                    </a:cubicBezTo>
                    <a:close/>
                    <a:moveTo>
                      <a:pt x="124477" y="18862"/>
                    </a:moveTo>
                    <a:cubicBezTo>
                      <a:pt x="127059" y="18862"/>
                      <a:pt x="129640" y="20235"/>
                      <a:pt x="130536" y="22985"/>
                    </a:cubicBezTo>
                    <a:cubicBezTo>
                      <a:pt x="130751" y="23666"/>
                      <a:pt x="130867" y="24373"/>
                      <a:pt x="130867" y="25090"/>
                    </a:cubicBezTo>
                    <a:cubicBezTo>
                      <a:pt x="130388" y="24985"/>
                      <a:pt x="129906" y="24934"/>
                      <a:pt x="129426" y="24934"/>
                    </a:cubicBezTo>
                    <a:cubicBezTo>
                      <a:pt x="127574" y="24934"/>
                      <a:pt x="125776" y="25700"/>
                      <a:pt x="124487" y="27089"/>
                    </a:cubicBezTo>
                    <a:cubicBezTo>
                      <a:pt x="123206" y="25709"/>
                      <a:pt x="121414" y="24929"/>
                      <a:pt x="119532" y="24929"/>
                    </a:cubicBezTo>
                    <a:cubicBezTo>
                      <a:pt x="119048" y="24929"/>
                      <a:pt x="118564" y="24983"/>
                      <a:pt x="118089" y="25090"/>
                    </a:cubicBezTo>
                    <a:cubicBezTo>
                      <a:pt x="118089" y="24373"/>
                      <a:pt x="118197" y="23666"/>
                      <a:pt x="118412" y="22985"/>
                    </a:cubicBezTo>
                    <a:cubicBezTo>
                      <a:pt x="119308" y="20237"/>
                      <a:pt x="121893" y="18862"/>
                      <a:pt x="124477" y="18862"/>
                    </a:cubicBezTo>
                    <a:close/>
                    <a:moveTo>
                      <a:pt x="77632" y="18956"/>
                    </a:moveTo>
                    <a:cubicBezTo>
                      <a:pt x="80806" y="18956"/>
                      <a:pt x="83981" y="21032"/>
                      <a:pt x="84022" y="25189"/>
                    </a:cubicBezTo>
                    <a:cubicBezTo>
                      <a:pt x="83548" y="25087"/>
                      <a:pt x="83071" y="25037"/>
                      <a:pt x="82597" y="25037"/>
                    </a:cubicBezTo>
                    <a:cubicBezTo>
                      <a:pt x="80739" y="25037"/>
                      <a:pt x="78934" y="25804"/>
                      <a:pt x="77642" y="27196"/>
                    </a:cubicBezTo>
                    <a:cubicBezTo>
                      <a:pt x="76360" y="25816"/>
                      <a:pt x="74568" y="25037"/>
                      <a:pt x="72687" y="25037"/>
                    </a:cubicBezTo>
                    <a:cubicBezTo>
                      <a:pt x="72203" y="25037"/>
                      <a:pt x="71719" y="25090"/>
                      <a:pt x="71244" y="25189"/>
                    </a:cubicBezTo>
                    <a:cubicBezTo>
                      <a:pt x="71280" y="21035"/>
                      <a:pt x="74456" y="18956"/>
                      <a:pt x="77632" y="18956"/>
                    </a:cubicBezTo>
                    <a:close/>
                    <a:moveTo>
                      <a:pt x="100947" y="18956"/>
                    </a:moveTo>
                    <a:cubicBezTo>
                      <a:pt x="104121" y="18956"/>
                      <a:pt x="107295" y="21032"/>
                      <a:pt x="107337" y="25187"/>
                    </a:cubicBezTo>
                    <a:lnTo>
                      <a:pt x="107337" y="25187"/>
                    </a:lnTo>
                    <a:cubicBezTo>
                      <a:pt x="106865" y="25086"/>
                      <a:pt x="106389" y="25037"/>
                      <a:pt x="105917" y="25037"/>
                    </a:cubicBezTo>
                    <a:cubicBezTo>
                      <a:pt x="104054" y="25037"/>
                      <a:pt x="102249" y="25804"/>
                      <a:pt x="100957" y="27196"/>
                    </a:cubicBezTo>
                    <a:cubicBezTo>
                      <a:pt x="99676" y="25816"/>
                      <a:pt x="97883" y="25037"/>
                      <a:pt x="96002" y="25037"/>
                    </a:cubicBezTo>
                    <a:cubicBezTo>
                      <a:pt x="95518" y="25037"/>
                      <a:pt x="95034" y="25090"/>
                      <a:pt x="94559" y="25189"/>
                    </a:cubicBezTo>
                    <a:cubicBezTo>
                      <a:pt x="94595" y="21035"/>
                      <a:pt x="97771" y="18956"/>
                      <a:pt x="100947" y="18956"/>
                    </a:cubicBezTo>
                    <a:close/>
                    <a:moveTo>
                      <a:pt x="53993" y="19061"/>
                    </a:moveTo>
                    <a:cubicBezTo>
                      <a:pt x="56574" y="19061"/>
                      <a:pt x="59156" y="20434"/>
                      <a:pt x="60052" y="23182"/>
                    </a:cubicBezTo>
                    <a:lnTo>
                      <a:pt x="60070" y="23173"/>
                    </a:lnTo>
                    <a:cubicBezTo>
                      <a:pt x="60285" y="23854"/>
                      <a:pt x="60393" y="24562"/>
                      <a:pt x="60402" y="25278"/>
                    </a:cubicBezTo>
                    <a:cubicBezTo>
                      <a:pt x="59927" y="25177"/>
                      <a:pt x="59448" y="25127"/>
                      <a:pt x="58973" y="25127"/>
                    </a:cubicBezTo>
                    <a:cubicBezTo>
                      <a:pt x="57110" y="25127"/>
                      <a:pt x="55305" y="25893"/>
                      <a:pt x="54013" y="27286"/>
                    </a:cubicBezTo>
                    <a:cubicBezTo>
                      <a:pt x="52732" y="25906"/>
                      <a:pt x="50939" y="25126"/>
                      <a:pt x="49058" y="25126"/>
                    </a:cubicBezTo>
                    <a:cubicBezTo>
                      <a:pt x="48574" y="25126"/>
                      <a:pt x="48090" y="25171"/>
                      <a:pt x="47615" y="25278"/>
                    </a:cubicBezTo>
                    <a:cubicBezTo>
                      <a:pt x="47615" y="24562"/>
                      <a:pt x="47732" y="23854"/>
                      <a:pt x="47947" y="23173"/>
                    </a:cubicBezTo>
                    <a:cubicBezTo>
                      <a:pt x="48838" y="20432"/>
                      <a:pt x="51415" y="19061"/>
                      <a:pt x="53993" y="19061"/>
                    </a:cubicBezTo>
                    <a:close/>
                    <a:moveTo>
                      <a:pt x="7148" y="19155"/>
                    </a:moveTo>
                    <a:cubicBezTo>
                      <a:pt x="10323" y="19155"/>
                      <a:pt x="13498" y="21234"/>
                      <a:pt x="13538" y="25395"/>
                    </a:cubicBezTo>
                    <a:cubicBezTo>
                      <a:pt x="13060" y="25290"/>
                      <a:pt x="12577" y="25239"/>
                      <a:pt x="12098" y="25239"/>
                    </a:cubicBezTo>
                    <a:cubicBezTo>
                      <a:pt x="10244" y="25239"/>
                      <a:pt x="8445" y="26005"/>
                      <a:pt x="7150" y="27393"/>
                    </a:cubicBezTo>
                    <a:cubicBezTo>
                      <a:pt x="5868" y="26013"/>
                      <a:pt x="4076" y="25234"/>
                      <a:pt x="2194" y="25234"/>
                    </a:cubicBezTo>
                    <a:cubicBezTo>
                      <a:pt x="1711" y="25234"/>
                      <a:pt x="1227" y="25287"/>
                      <a:pt x="752" y="25395"/>
                    </a:cubicBezTo>
                    <a:cubicBezTo>
                      <a:pt x="792" y="21236"/>
                      <a:pt x="3970" y="19155"/>
                      <a:pt x="7148" y="19155"/>
                    </a:cubicBezTo>
                    <a:close/>
                    <a:moveTo>
                      <a:pt x="30463" y="19158"/>
                    </a:moveTo>
                    <a:cubicBezTo>
                      <a:pt x="33636" y="19158"/>
                      <a:pt x="36811" y="21236"/>
                      <a:pt x="36854" y="25391"/>
                    </a:cubicBezTo>
                    <a:lnTo>
                      <a:pt x="36854" y="25391"/>
                    </a:lnTo>
                    <a:cubicBezTo>
                      <a:pt x="36379" y="25289"/>
                      <a:pt x="35901" y="25239"/>
                      <a:pt x="35426" y="25239"/>
                    </a:cubicBezTo>
                    <a:cubicBezTo>
                      <a:pt x="33569" y="25239"/>
                      <a:pt x="31771" y="26005"/>
                      <a:pt x="30483" y="27393"/>
                    </a:cubicBezTo>
                    <a:cubicBezTo>
                      <a:pt x="29201" y="26022"/>
                      <a:pt x="27409" y="25234"/>
                      <a:pt x="25528" y="25234"/>
                    </a:cubicBezTo>
                    <a:cubicBezTo>
                      <a:pt x="25044" y="25234"/>
                      <a:pt x="24560" y="25287"/>
                      <a:pt x="24085" y="25395"/>
                    </a:cubicBezTo>
                    <a:cubicBezTo>
                      <a:pt x="24116" y="21237"/>
                      <a:pt x="27288" y="19158"/>
                      <a:pt x="30463" y="19158"/>
                    </a:cubicBezTo>
                    <a:close/>
                    <a:moveTo>
                      <a:pt x="129616" y="25309"/>
                    </a:moveTo>
                    <a:cubicBezTo>
                      <a:pt x="130046" y="25309"/>
                      <a:pt x="130480" y="25349"/>
                      <a:pt x="130912" y="25431"/>
                    </a:cubicBezTo>
                    <a:cubicBezTo>
                      <a:pt x="129908" y="26605"/>
                      <a:pt x="129326" y="28110"/>
                      <a:pt x="129415" y="29696"/>
                    </a:cubicBezTo>
                    <a:lnTo>
                      <a:pt x="129415" y="29705"/>
                    </a:lnTo>
                    <a:cubicBezTo>
                      <a:pt x="128174" y="28393"/>
                      <a:pt x="126407" y="27563"/>
                      <a:pt x="124538" y="27563"/>
                    </a:cubicBezTo>
                    <a:cubicBezTo>
                      <a:pt x="124518" y="27563"/>
                      <a:pt x="124498" y="27563"/>
                      <a:pt x="124478" y="27563"/>
                    </a:cubicBezTo>
                    <a:cubicBezTo>
                      <a:pt x="124459" y="27563"/>
                      <a:pt x="124439" y="27563"/>
                      <a:pt x="124419" y="27563"/>
                    </a:cubicBezTo>
                    <a:cubicBezTo>
                      <a:pt x="122559" y="27563"/>
                      <a:pt x="120791" y="28402"/>
                      <a:pt x="119550" y="29705"/>
                    </a:cubicBezTo>
                    <a:cubicBezTo>
                      <a:pt x="119631" y="28110"/>
                      <a:pt x="119048" y="26605"/>
                      <a:pt x="118054" y="25431"/>
                    </a:cubicBezTo>
                    <a:cubicBezTo>
                      <a:pt x="118485" y="25349"/>
                      <a:pt x="118919" y="25309"/>
                      <a:pt x="119350" y="25309"/>
                    </a:cubicBezTo>
                    <a:cubicBezTo>
                      <a:pt x="121279" y="25309"/>
                      <a:pt x="123147" y="26111"/>
                      <a:pt x="124487" y="27554"/>
                    </a:cubicBezTo>
                    <a:cubicBezTo>
                      <a:pt x="125820" y="26111"/>
                      <a:pt x="127687" y="25309"/>
                      <a:pt x="129616" y="25309"/>
                    </a:cubicBezTo>
                    <a:close/>
                    <a:moveTo>
                      <a:pt x="48849" y="25510"/>
                    </a:moveTo>
                    <a:cubicBezTo>
                      <a:pt x="50784" y="25510"/>
                      <a:pt x="52659" y="26313"/>
                      <a:pt x="54004" y="27760"/>
                    </a:cubicBezTo>
                    <a:lnTo>
                      <a:pt x="54004" y="27760"/>
                    </a:lnTo>
                    <a:cubicBezTo>
                      <a:pt x="54001" y="27760"/>
                      <a:pt x="53998" y="27761"/>
                      <a:pt x="53995" y="27761"/>
                    </a:cubicBezTo>
                    <a:cubicBezTo>
                      <a:pt x="53975" y="27760"/>
                      <a:pt x="53956" y="27760"/>
                      <a:pt x="53936" y="27760"/>
                    </a:cubicBezTo>
                    <a:cubicBezTo>
                      <a:pt x="52067" y="27760"/>
                      <a:pt x="50308" y="28599"/>
                      <a:pt x="49058" y="29902"/>
                    </a:cubicBezTo>
                    <a:cubicBezTo>
                      <a:pt x="49138" y="28307"/>
                      <a:pt x="48565" y="26811"/>
                      <a:pt x="47561" y="25628"/>
                    </a:cubicBezTo>
                    <a:lnTo>
                      <a:pt x="47570" y="25628"/>
                    </a:lnTo>
                    <a:cubicBezTo>
                      <a:pt x="47996" y="25549"/>
                      <a:pt x="48424" y="25510"/>
                      <a:pt x="48849" y="25510"/>
                    </a:cubicBezTo>
                    <a:close/>
                    <a:moveTo>
                      <a:pt x="59145" y="25510"/>
                    </a:moveTo>
                    <a:cubicBezTo>
                      <a:pt x="59569" y="25510"/>
                      <a:pt x="59996" y="25549"/>
                      <a:pt x="60420" y="25628"/>
                    </a:cubicBezTo>
                    <a:cubicBezTo>
                      <a:pt x="59434" y="26811"/>
                      <a:pt x="58852" y="28307"/>
                      <a:pt x="58932" y="29902"/>
                    </a:cubicBezTo>
                    <a:cubicBezTo>
                      <a:pt x="57691" y="28599"/>
                      <a:pt x="55923" y="27760"/>
                      <a:pt x="54054" y="27760"/>
                    </a:cubicBezTo>
                    <a:cubicBezTo>
                      <a:pt x="54037" y="27760"/>
                      <a:pt x="54021" y="27760"/>
                      <a:pt x="54004" y="27760"/>
                    </a:cubicBezTo>
                    <a:lnTo>
                      <a:pt x="54004" y="27760"/>
                    </a:lnTo>
                    <a:cubicBezTo>
                      <a:pt x="55341" y="26313"/>
                      <a:pt x="57215" y="25510"/>
                      <a:pt x="59145" y="25510"/>
                    </a:cubicBezTo>
                    <a:close/>
                    <a:moveTo>
                      <a:pt x="25317" y="25617"/>
                    </a:moveTo>
                    <a:cubicBezTo>
                      <a:pt x="27250" y="25617"/>
                      <a:pt x="29122" y="26414"/>
                      <a:pt x="30465" y="27859"/>
                    </a:cubicBezTo>
                    <a:cubicBezTo>
                      <a:pt x="30445" y="27859"/>
                      <a:pt x="30425" y="27859"/>
                      <a:pt x="30406" y="27859"/>
                    </a:cubicBezTo>
                    <a:cubicBezTo>
                      <a:pt x="28537" y="27859"/>
                      <a:pt x="26769" y="28697"/>
                      <a:pt x="25528" y="30001"/>
                    </a:cubicBezTo>
                    <a:cubicBezTo>
                      <a:pt x="25608" y="28415"/>
                      <a:pt x="25026" y="26909"/>
                      <a:pt x="24031" y="25735"/>
                    </a:cubicBezTo>
                    <a:cubicBezTo>
                      <a:pt x="24460" y="25656"/>
                      <a:pt x="24890" y="25617"/>
                      <a:pt x="25317" y="25617"/>
                    </a:cubicBezTo>
                    <a:close/>
                    <a:moveTo>
                      <a:pt x="106136" y="30079"/>
                    </a:moveTo>
                    <a:cubicBezTo>
                      <a:pt x="106135" y="30079"/>
                      <a:pt x="106135" y="30080"/>
                      <a:pt x="106134" y="30080"/>
                    </a:cubicBezTo>
                    <a:lnTo>
                      <a:pt x="106134" y="30080"/>
                    </a:lnTo>
                    <a:lnTo>
                      <a:pt x="106136" y="30081"/>
                    </a:lnTo>
                    <a:cubicBezTo>
                      <a:pt x="106136" y="30081"/>
                      <a:pt x="106136" y="30080"/>
                      <a:pt x="106136" y="30079"/>
                    </a:cubicBezTo>
                    <a:close/>
                    <a:moveTo>
                      <a:pt x="70806" y="20919"/>
                    </a:moveTo>
                    <a:cubicBezTo>
                      <a:pt x="71297" y="20919"/>
                      <a:pt x="71792" y="20971"/>
                      <a:pt x="72283" y="21076"/>
                    </a:cubicBezTo>
                    <a:cubicBezTo>
                      <a:pt x="71289" y="22322"/>
                      <a:pt x="70742" y="23908"/>
                      <a:pt x="70939" y="25574"/>
                    </a:cubicBezTo>
                    <a:cubicBezTo>
                      <a:pt x="71446" y="25463"/>
                      <a:pt x="71957" y="25408"/>
                      <a:pt x="72464" y="25408"/>
                    </a:cubicBezTo>
                    <a:cubicBezTo>
                      <a:pt x="74404" y="25408"/>
                      <a:pt x="76283" y="26206"/>
                      <a:pt x="77633" y="27662"/>
                    </a:cubicBezTo>
                    <a:cubicBezTo>
                      <a:pt x="78968" y="26216"/>
                      <a:pt x="80838" y="25420"/>
                      <a:pt x="82771" y="25420"/>
                    </a:cubicBezTo>
                    <a:cubicBezTo>
                      <a:pt x="83199" y="25420"/>
                      <a:pt x="83629" y="25459"/>
                      <a:pt x="84057" y="25538"/>
                    </a:cubicBezTo>
                    <a:cubicBezTo>
                      <a:pt x="83063" y="26721"/>
                      <a:pt x="82480" y="28218"/>
                      <a:pt x="82570" y="29813"/>
                    </a:cubicBezTo>
                    <a:cubicBezTo>
                      <a:pt x="81320" y="28509"/>
                      <a:pt x="79561" y="27671"/>
                      <a:pt x="77692" y="27671"/>
                    </a:cubicBezTo>
                    <a:cubicBezTo>
                      <a:pt x="77672" y="27671"/>
                      <a:pt x="77653" y="27671"/>
                      <a:pt x="77633" y="27671"/>
                    </a:cubicBezTo>
                    <a:cubicBezTo>
                      <a:pt x="77615" y="27671"/>
                      <a:pt x="77597" y="27671"/>
                      <a:pt x="77578" y="27671"/>
                    </a:cubicBezTo>
                    <a:cubicBezTo>
                      <a:pt x="75520" y="27671"/>
                      <a:pt x="73598" y="28679"/>
                      <a:pt x="72346" y="30207"/>
                    </a:cubicBezTo>
                    <a:cubicBezTo>
                      <a:pt x="72748" y="26485"/>
                      <a:pt x="69425" y="23164"/>
                      <a:pt x="65706" y="23164"/>
                    </a:cubicBezTo>
                    <a:cubicBezTo>
                      <a:pt x="65691" y="23164"/>
                      <a:pt x="65677" y="23164"/>
                      <a:pt x="65662" y="23164"/>
                    </a:cubicBezTo>
                    <a:cubicBezTo>
                      <a:pt x="67004" y="21714"/>
                      <a:pt x="68876" y="20919"/>
                      <a:pt x="70806" y="20919"/>
                    </a:cubicBezTo>
                    <a:close/>
                    <a:moveTo>
                      <a:pt x="35617" y="25606"/>
                    </a:moveTo>
                    <a:cubicBezTo>
                      <a:pt x="36076" y="25606"/>
                      <a:pt x="36538" y="25652"/>
                      <a:pt x="36997" y="25744"/>
                    </a:cubicBezTo>
                    <a:cubicBezTo>
                      <a:pt x="35993" y="26999"/>
                      <a:pt x="35447" y="28594"/>
                      <a:pt x="35644" y="30269"/>
                    </a:cubicBezTo>
                    <a:cubicBezTo>
                      <a:pt x="34392" y="28813"/>
                      <a:pt x="32516" y="27859"/>
                      <a:pt x="30520" y="27859"/>
                    </a:cubicBezTo>
                    <a:cubicBezTo>
                      <a:pt x="30502" y="27859"/>
                      <a:pt x="30483" y="27859"/>
                      <a:pt x="30465" y="27859"/>
                    </a:cubicBezTo>
                    <a:cubicBezTo>
                      <a:pt x="31804" y="26411"/>
                      <a:pt x="33682" y="25606"/>
                      <a:pt x="35617" y="25606"/>
                    </a:cubicBezTo>
                    <a:close/>
                    <a:moveTo>
                      <a:pt x="112816" y="23451"/>
                    </a:moveTo>
                    <a:cubicBezTo>
                      <a:pt x="115993" y="23451"/>
                      <a:pt x="119169" y="25529"/>
                      <a:pt x="119209" y="29687"/>
                    </a:cubicBezTo>
                    <a:cubicBezTo>
                      <a:pt x="118736" y="29585"/>
                      <a:pt x="118259" y="29535"/>
                      <a:pt x="117784" y="29535"/>
                    </a:cubicBezTo>
                    <a:cubicBezTo>
                      <a:pt x="115923" y="29535"/>
                      <a:pt x="114113" y="30302"/>
                      <a:pt x="112821" y="31694"/>
                    </a:cubicBezTo>
                    <a:cubicBezTo>
                      <a:pt x="111539" y="30314"/>
                      <a:pt x="109747" y="29535"/>
                      <a:pt x="107865" y="29535"/>
                    </a:cubicBezTo>
                    <a:cubicBezTo>
                      <a:pt x="107382" y="29535"/>
                      <a:pt x="106898" y="29588"/>
                      <a:pt x="106423" y="29687"/>
                    </a:cubicBezTo>
                    <a:cubicBezTo>
                      <a:pt x="106463" y="25529"/>
                      <a:pt x="109640" y="23451"/>
                      <a:pt x="112816" y="23451"/>
                    </a:cubicBezTo>
                    <a:close/>
                    <a:moveTo>
                      <a:pt x="136139" y="23455"/>
                    </a:moveTo>
                    <a:cubicBezTo>
                      <a:pt x="139311" y="23455"/>
                      <a:pt x="142484" y="25532"/>
                      <a:pt x="142525" y="29687"/>
                    </a:cubicBezTo>
                    <a:lnTo>
                      <a:pt x="142534" y="29696"/>
                    </a:lnTo>
                    <a:cubicBezTo>
                      <a:pt x="142055" y="29591"/>
                      <a:pt x="141572" y="29540"/>
                      <a:pt x="141093" y="29540"/>
                    </a:cubicBezTo>
                    <a:cubicBezTo>
                      <a:pt x="139240" y="29540"/>
                      <a:pt x="137441" y="30306"/>
                      <a:pt x="136145" y="31694"/>
                    </a:cubicBezTo>
                    <a:cubicBezTo>
                      <a:pt x="134872" y="30323"/>
                      <a:pt x="133071" y="29535"/>
                      <a:pt x="131199" y="29535"/>
                    </a:cubicBezTo>
                    <a:cubicBezTo>
                      <a:pt x="130715" y="29535"/>
                      <a:pt x="130231" y="29588"/>
                      <a:pt x="129756" y="29696"/>
                    </a:cubicBezTo>
                    <a:cubicBezTo>
                      <a:pt x="129787" y="25536"/>
                      <a:pt x="132963" y="23455"/>
                      <a:pt x="136139" y="23455"/>
                    </a:cubicBezTo>
                    <a:close/>
                    <a:moveTo>
                      <a:pt x="89290" y="23558"/>
                    </a:moveTo>
                    <a:cubicBezTo>
                      <a:pt x="92466" y="23558"/>
                      <a:pt x="95642" y="25636"/>
                      <a:pt x="95679" y="29793"/>
                    </a:cubicBezTo>
                    <a:lnTo>
                      <a:pt x="95679" y="29793"/>
                    </a:lnTo>
                    <a:cubicBezTo>
                      <a:pt x="95207" y="29692"/>
                      <a:pt x="94732" y="29643"/>
                      <a:pt x="94260" y="29643"/>
                    </a:cubicBezTo>
                    <a:cubicBezTo>
                      <a:pt x="92399" y="29643"/>
                      <a:pt x="90599" y="30409"/>
                      <a:pt x="89299" y="31802"/>
                    </a:cubicBezTo>
                    <a:cubicBezTo>
                      <a:pt x="88018" y="30422"/>
                      <a:pt x="86226" y="29642"/>
                      <a:pt x="84344" y="29642"/>
                    </a:cubicBezTo>
                    <a:cubicBezTo>
                      <a:pt x="83860" y="29642"/>
                      <a:pt x="83376" y="29696"/>
                      <a:pt x="82902" y="29795"/>
                    </a:cubicBezTo>
                    <a:cubicBezTo>
                      <a:pt x="82937" y="25637"/>
                      <a:pt x="86114" y="23558"/>
                      <a:pt x="89290" y="23558"/>
                    </a:cubicBezTo>
                    <a:close/>
                    <a:moveTo>
                      <a:pt x="65666" y="23648"/>
                    </a:moveTo>
                    <a:cubicBezTo>
                      <a:pt x="68843" y="23648"/>
                      <a:pt x="72019" y="25727"/>
                      <a:pt x="72059" y="29884"/>
                    </a:cubicBezTo>
                    <a:cubicBezTo>
                      <a:pt x="71580" y="29779"/>
                      <a:pt x="71096" y="29728"/>
                      <a:pt x="70615" y="29728"/>
                    </a:cubicBezTo>
                    <a:cubicBezTo>
                      <a:pt x="68761" y="29728"/>
                      <a:pt x="66961" y="30492"/>
                      <a:pt x="65666" y="31886"/>
                    </a:cubicBezTo>
                    <a:lnTo>
                      <a:pt x="65666" y="31886"/>
                    </a:lnTo>
                    <a:cubicBezTo>
                      <a:pt x="64392" y="30517"/>
                      <a:pt x="62615" y="29732"/>
                      <a:pt x="60747" y="29732"/>
                    </a:cubicBezTo>
                    <a:cubicBezTo>
                      <a:pt x="60737" y="29732"/>
                      <a:pt x="60726" y="29732"/>
                      <a:pt x="60715" y="29732"/>
                    </a:cubicBezTo>
                    <a:cubicBezTo>
                      <a:pt x="60231" y="29732"/>
                      <a:pt x="59748" y="29777"/>
                      <a:pt x="59273" y="29884"/>
                    </a:cubicBezTo>
                    <a:cubicBezTo>
                      <a:pt x="59313" y="25727"/>
                      <a:pt x="62490" y="23648"/>
                      <a:pt x="65666" y="23648"/>
                    </a:cubicBezTo>
                    <a:close/>
                    <a:moveTo>
                      <a:pt x="42333" y="23656"/>
                    </a:moveTo>
                    <a:cubicBezTo>
                      <a:pt x="45505" y="23656"/>
                      <a:pt x="48680" y="25731"/>
                      <a:pt x="48726" y="29882"/>
                    </a:cubicBezTo>
                    <a:lnTo>
                      <a:pt x="48726" y="29882"/>
                    </a:lnTo>
                    <a:cubicBezTo>
                      <a:pt x="48256" y="29782"/>
                      <a:pt x="47782" y="29732"/>
                      <a:pt x="47311" y="29732"/>
                    </a:cubicBezTo>
                    <a:cubicBezTo>
                      <a:pt x="45452" y="29732"/>
                      <a:pt x="43648" y="30499"/>
                      <a:pt x="42355" y="31891"/>
                    </a:cubicBezTo>
                    <a:cubicBezTo>
                      <a:pt x="41074" y="30511"/>
                      <a:pt x="39282" y="29732"/>
                      <a:pt x="37400" y="29732"/>
                    </a:cubicBezTo>
                    <a:cubicBezTo>
                      <a:pt x="36916" y="29732"/>
                      <a:pt x="36432" y="29777"/>
                      <a:pt x="35958" y="29884"/>
                    </a:cubicBezTo>
                    <a:cubicBezTo>
                      <a:pt x="35989" y="25732"/>
                      <a:pt x="39159" y="23656"/>
                      <a:pt x="42333" y="23656"/>
                    </a:cubicBezTo>
                    <a:close/>
                    <a:moveTo>
                      <a:pt x="18806" y="23760"/>
                    </a:moveTo>
                    <a:cubicBezTo>
                      <a:pt x="21979" y="23760"/>
                      <a:pt x="25151" y="25836"/>
                      <a:pt x="25196" y="29992"/>
                    </a:cubicBezTo>
                    <a:lnTo>
                      <a:pt x="25196" y="29992"/>
                    </a:lnTo>
                    <a:cubicBezTo>
                      <a:pt x="24718" y="29887"/>
                      <a:pt x="24235" y="29836"/>
                      <a:pt x="23756" y="29836"/>
                    </a:cubicBezTo>
                    <a:cubicBezTo>
                      <a:pt x="21903" y="29836"/>
                      <a:pt x="20103" y="30603"/>
                      <a:pt x="18807" y="31999"/>
                    </a:cubicBezTo>
                    <a:cubicBezTo>
                      <a:pt x="17526" y="30619"/>
                      <a:pt x="15734" y="29839"/>
                      <a:pt x="13852" y="29839"/>
                    </a:cubicBezTo>
                    <a:cubicBezTo>
                      <a:pt x="13368" y="29839"/>
                      <a:pt x="12884" y="29893"/>
                      <a:pt x="12409" y="29992"/>
                    </a:cubicBezTo>
                    <a:cubicBezTo>
                      <a:pt x="12454" y="25839"/>
                      <a:pt x="15631" y="23760"/>
                      <a:pt x="18806" y="23760"/>
                    </a:cubicBezTo>
                    <a:close/>
                    <a:moveTo>
                      <a:pt x="117960" y="29918"/>
                    </a:moveTo>
                    <a:cubicBezTo>
                      <a:pt x="118387" y="29918"/>
                      <a:pt x="118817" y="29957"/>
                      <a:pt x="119245" y="30037"/>
                    </a:cubicBezTo>
                    <a:cubicBezTo>
                      <a:pt x="118251" y="31210"/>
                      <a:pt x="117668" y="32716"/>
                      <a:pt x="117758" y="34302"/>
                    </a:cubicBezTo>
                    <a:cubicBezTo>
                      <a:pt x="116514" y="33005"/>
                      <a:pt x="114758" y="32168"/>
                      <a:pt x="112908" y="32168"/>
                    </a:cubicBezTo>
                    <a:cubicBezTo>
                      <a:pt x="112879" y="32168"/>
                      <a:pt x="112850" y="32169"/>
                      <a:pt x="112821" y="32169"/>
                    </a:cubicBezTo>
                    <a:cubicBezTo>
                      <a:pt x="114156" y="30716"/>
                      <a:pt x="116027" y="29918"/>
                      <a:pt x="117960" y="29918"/>
                    </a:cubicBezTo>
                    <a:close/>
                    <a:moveTo>
                      <a:pt x="84139" y="30021"/>
                    </a:moveTo>
                    <a:cubicBezTo>
                      <a:pt x="86073" y="30021"/>
                      <a:pt x="87951" y="30818"/>
                      <a:pt x="89290" y="32268"/>
                    </a:cubicBezTo>
                    <a:lnTo>
                      <a:pt x="89290" y="32268"/>
                    </a:lnTo>
                    <a:cubicBezTo>
                      <a:pt x="89274" y="32267"/>
                      <a:pt x="89257" y="32267"/>
                      <a:pt x="89240" y="32267"/>
                    </a:cubicBezTo>
                    <a:cubicBezTo>
                      <a:pt x="87371" y="32267"/>
                      <a:pt x="85603" y="33106"/>
                      <a:pt x="84362" y="34409"/>
                    </a:cubicBezTo>
                    <a:cubicBezTo>
                      <a:pt x="84443" y="32814"/>
                      <a:pt x="83860" y="31318"/>
                      <a:pt x="82875" y="30135"/>
                    </a:cubicBezTo>
                    <a:cubicBezTo>
                      <a:pt x="83295" y="30058"/>
                      <a:pt x="83719" y="30021"/>
                      <a:pt x="84139" y="30021"/>
                    </a:cubicBezTo>
                    <a:close/>
                    <a:moveTo>
                      <a:pt x="94446" y="30017"/>
                    </a:moveTo>
                    <a:cubicBezTo>
                      <a:pt x="94870" y="30017"/>
                      <a:pt x="95298" y="30056"/>
                      <a:pt x="95724" y="30135"/>
                    </a:cubicBezTo>
                    <a:cubicBezTo>
                      <a:pt x="94729" y="31318"/>
                      <a:pt x="94147" y="32814"/>
                      <a:pt x="94237" y="34409"/>
                    </a:cubicBezTo>
                    <a:cubicBezTo>
                      <a:pt x="92986" y="33106"/>
                      <a:pt x="91227" y="32267"/>
                      <a:pt x="89359" y="32267"/>
                    </a:cubicBezTo>
                    <a:cubicBezTo>
                      <a:pt x="89339" y="32267"/>
                      <a:pt x="89319" y="32267"/>
                      <a:pt x="89299" y="32268"/>
                    </a:cubicBezTo>
                    <a:cubicBezTo>
                      <a:pt x="90637" y="30820"/>
                      <a:pt x="92510" y="30017"/>
                      <a:pt x="94446" y="30017"/>
                    </a:cubicBezTo>
                    <a:close/>
                    <a:moveTo>
                      <a:pt x="47502" y="30107"/>
                    </a:moveTo>
                    <a:cubicBezTo>
                      <a:pt x="47926" y="30107"/>
                      <a:pt x="48354" y="30146"/>
                      <a:pt x="48780" y="30225"/>
                    </a:cubicBezTo>
                    <a:cubicBezTo>
                      <a:pt x="47785" y="31407"/>
                      <a:pt x="47203" y="32913"/>
                      <a:pt x="47284" y="34499"/>
                    </a:cubicBezTo>
                    <a:cubicBezTo>
                      <a:pt x="46042" y="33196"/>
                      <a:pt x="44275" y="32366"/>
                      <a:pt x="42406" y="32366"/>
                    </a:cubicBezTo>
                    <a:cubicBezTo>
                      <a:pt x="42386" y="32366"/>
                      <a:pt x="42366" y="32366"/>
                      <a:pt x="42346" y="32366"/>
                    </a:cubicBezTo>
                    <a:cubicBezTo>
                      <a:pt x="42343" y="32366"/>
                      <a:pt x="42341" y="32366"/>
                      <a:pt x="42338" y="32366"/>
                    </a:cubicBezTo>
                    <a:lnTo>
                      <a:pt x="42338" y="32366"/>
                    </a:lnTo>
                    <a:lnTo>
                      <a:pt x="42355" y="32357"/>
                    </a:lnTo>
                    <a:cubicBezTo>
                      <a:pt x="43693" y="30910"/>
                      <a:pt x="45566" y="30107"/>
                      <a:pt x="47502" y="30107"/>
                    </a:cubicBezTo>
                    <a:close/>
                    <a:moveTo>
                      <a:pt x="106100" y="25400"/>
                    </a:moveTo>
                    <a:cubicBezTo>
                      <a:pt x="106559" y="25400"/>
                      <a:pt x="107021" y="25446"/>
                      <a:pt x="107480" y="25538"/>
                    </a:cubicBezTo>
                    <a:cubicBezTo>
                      <a:pt x="106477" y="26801"/>
                      <a:pt x="105930" y="28404"/>
                      <a:pt x="106136" y="30079"/>
                    </a:cubicBezTo>
                    <a:lnTo>
                      <a:pt x="106136" y="30079"/>
                    </a:lnTo>
                    <a:cubicBezTo>
                      <a:pt x="106645" y="29966"/>
                      <a:pt x="107158" y="29911"/>
                      <a:pt x="107667" y="29911"/>
                    </a:cubicBezTo>
                    <a:cubicBezTo>
                      <a:pt x="109601" y="29911"/>
                      <a:pt x="111474" y="30709"/>
                      <a:pt x="112821" y="32169"/>
                    </a:cubicBezTo>
                    <a:cubicBezTo>
                      <a:pt x="112793" y="32169"/>
                      <a:pt x="112765" y="32169"/>
                      <a:pt x="112738" y="32169"/>
                    </a:cubicBezTo>
                    <a:cubicBezTo>
                      <a:pt x="110761" y="32169"/>
                      <a:pt x="108905" y="33112"/>
                      <a:pt x="107659" y="34553"/>
                    </a:cubicBezTo>
                    <a:cubicBezTo>
                      <a:pt x="107785" y="32886"/>
                      <a:pt x="107175" y="31300"/>
                      <a:pt x="106127" y="30081"/>
                    </a:cubicBezTo>
                    <a:cubicBezTo>
                      <a:pt x="106130" y="30081"/>
                      <a:pt x="106132" y="30080"/>
                      <a:pt x="106134" y="30080"/>
                    </a:cubicBezTo>
                    <a:lnTo>
                      <a:pt x="106134" y="30080"/>
                    </a:lnTo>
                    <a:lnTo>
                      <a:pt x="106127" y="30072"/>
                    </a:lnTo>
                    <a:cubicBezTo>
                      <a:pt x="104875" y="28616"/>
                      <a:pt x="102990" y="27662"/>
                      <a:pt x="100995" y="27662"/>
                    </a:cubicBezTo>
                    <a:cubicBezTo>
                      <a:pt x="100976" y="27662"/>
                      <a:pt x="100958" y="27662"/>
                      <a:pt x="100939" y="27662"/>
                    </a:cubicBezTo>
                    <a:cubicBezTo>
                      <a:pt x="100919" y="27662"/>
                      <a:pt x="100900" y="27662"/>
                      <a:pt x="100880" y="27662"/>
                    </a:cubicBezTo>
                    <a:cubicBezTo>
                      <a:pt x="99020" y="27662"/>
                      <a:pt x="97252" y="28500"/>
                      <a:pt x="96011" y="29804"/>
                    </a:cubicBezTo>
                    <a:cubicBezTo>
                      <a:pt x="96091" y="28209"/>
                      <a:pt x="95509" y="26712"/>
                      <a:pt x="94514" y="25529"/>
                    </a:cubicBezTo>
                    <a:cubicBezTo>
                      <a:pt x="94943" y="25450"/>
                      <a:pt x="95373" y="25411"/>
                      <a:pt x="95801" y="25411"/>
                    </a:cubicBezTo>
                    <a:cubicBezTo>
                      <a:pt x="97734" y="25411"/>
                      <a:pt x="99605" y="26207"/>
                      <a:pt x="100948" y="27653"/>
                    </a:cubicBezTo>
                    <a:cubicBezTo>
                      <a:pt x="102288" y="26205"/>
                      <a:pt x="104166" y="25400"/>
                      <a:pt x="106100" y="25400"/>
                    </a:cubicBezTo>
                    <a:close/>
                    <a:moveTo>
                      <a:pt x="13662" y="30223"/>
                    </a:moveTo>
                    <a:cubicBezTo>
                      <a:pt x="15598" y="30223"/>
                      <a:pt x="17464" y="31021"/>
                      <a:pt x="18807" y="32474"/>
                    </a:cubicBezTo>
                    <a:cubicBezTo>
                      <a:pt x="18787" y="32474"/>
                      <a:pt x="18768" y="32473"/>
                      <a:pt x="18748" y="32473"/>
                    </a:cubicBezTo>
                    <a:cubicBezTo>
                      <a:pt x="16879" y="32473"/>
                      <a:pt x="15111" y="33312"/>
                      <a:pt x="13870" y="34615"/>
                    </a:cubicBezTo>
                    <a:cubicBezTo>
                      <a:pt x="13951" y="33020"/>
                      <a:pt x="13368" y="31515"/>
                      <a:pt x="12374" y="30341"/>
                    </a:cubicBezTo>
                    <a:cubicBezTo>
                      <a:pt x="12803" y="30262"/>
                      <a:pt x="13234" y="30223"/>
                      <a:pt x="13662" y="30223"/>
                    </a:cubicBezTo>
                    <a:close/>
                    <a:moveTo>
                      <a:pt x="23936" y="30219"/>
                    </a:moveTo>
                    <a:cubicBezTo>
                      <a:pt x="24366" y="30219"/>
                      <a:pt x="24800" y="30259"/>
                      <a:pt x="25232" y="30341"/>
                    </a:cubicBezTo>
                    <a:cubicBezTo>
                      <a:pt x="24237" y="31515"/>
                      <a:pt x="23655" y="33020"/>
                      <a:pt x="23744" y="34615"/>
                    </a:cubicBezTo>
                    <a:cubicBezTo>
                      <a:pt x="22494" y="33303"/>
                      <a:pt x="20727" y="32473"/>
                      <a:pt x="18867" y="32473"/>
                    </a:cubicBezTo>
                    <a:cubicBezTo>
                      <a:pt x="18847" y="32473"/>
                      <a:pt x="18827" y="32474"/>
                      <a:pt x="18807" y="32474"/>
                    </a:cubicBezTo>
                    <a:lnTo>
                      <a:pt x="18807" y="32465"/>
                    </a:lnTo>
                    <a:cubicBezTo>
                      <a:pt x="20140" y="31022"/>
                      <a:pt x="22007" y="30219"/>
                      <a:pt x="23936" y="30219"/>
                    </a:cubicBezTo>
                    <a:close/>
                    <a:moveTo>
                      <a:pt x="37182" y="30113"/>
                    </a:moveTo>
                    <a:cubicBezTo>
                      <a:pt x="39117" y="30113"/>
                      <a:pt x="40995" y="30910"/>
                      <a:pt x="42337" y="32366"/>
                    </a:cubicBezTo>
                    <a:lnTo>
                      <a:pt x="42337" y="32366"/>
                    </a:lnTo>
                    <a:cubicBezTo>
                      <a:pt x="42313" y="32366"/>
                      <a:pt x="42288" y="32366"/>
                      <a:pt x="42264" y="32366"/>
                    </a:cubicBezTo>
                    <a:cubicBezTo>
                      <a:pt x="40296" y="32366"/>
                      <a:pt x="38431" y="33309"/>
                      <a:pt x="37185" y="34750"/>
                    </a:cubicBezTo>
                    <a:cubicBezTo>
                      <a:pt x="37320" y="33083"/>
                      <a:pt x="36710" y="31506"/>
                      <a:pt x="35662" y="30278"/>
                    </a:cubicBezTo>
                    <a:cubicBezTo>
                      <a:pt x="36167" y="30167"/>
                      <a:pt x="36676" y="30113"/>
                      <a:pt x="37182" y="30113"/>
                    </a:cubicBezTo>
                    <a:close/>
                    <a:moveTo>
                      <a:pt x="124479" y="28060"/>
                    </a:moveTo>
                    <a:cubicBezTo>
                      <a:pt x="127651" y="28060"/>
                      <a:pt x="130826" y="30136"/>
                      <a:pt x="130867" y="34291"/>
                    </a:cubicBezTo>
                    <a:lnTo>
                      <a:pt x="130867" y="34291"/>
                    </a:lnTo>
                    <a:cubicBezTo>
                      <a:pt x="130397" y="34190"/>
                      <a:pt x="129923" y="34141"/>
                      <a:pt x="129452" y="34141"/>
                    </a:cubicBezTo>
                    <a:cubicBezTo>
                      <a:pt x="127593" y="34141"/>
                      <a:pt x="125787" y="34908"/>
                      <a:pt x="124487" y="36300"/>
                    </a:cubicBezTo>
                    <a:cubicBezTo>
                      <a:pt x="123215" y="34920"/>
                      <a:pt x="121414" y="34140"/>
                      <a:pt x="119541" y="34140"/>
                    </a:cubicBezTo>
                    <a:cubicBezTo>
                      <a:pt x="119057" y="34140"/>
                      <a:pt x="118564" y="34194"/>
                      <a:pt x="118098" y="34293"/>
                    </a:cubicBezTo>
                    <a:cubicBezTo>
                      <a:pt x="118130" y="30138"/>
                      <a:pt x="121303" y="28060"/>
                      <a:pt x="124479" y="28060"/>
                    </a:cubicBezTo>
                    <a:close/>
                    <a:moveTo>
                      <a:pt x="100961" y="28160"/>
                    </a:moveTo>
                    <a:cubicBezTo>
                      <a:pt x="104135" y="28160"/>
                      <a:pt x="107310" y="30239"/>
                      <a:pt x="107355" y="34400"/>
                    </a:cubicBezTo>
                    <a:cubicBezTo>
                      <a:pt x="106875" y="34295"/>
                      <a:pt x="106390" y="34244"/>
                      <a:pt x="105910" y="34244"/>
                    </a:cubicBezTo>
                    <a:cubicBezTo>
                      <a:pt x="104056" y="34244"/>
                      <a:pt x="102256" y="35007"/>
                      <a:pt x="100961" y="36393"/>
                    </a:cubicBezTo>
                    <a:lnTo>
                      <a:pt x="100961" y="36393"/>
                    </a:lnTo>
                    <a:cubicBezTo>
                      <a:pt x="99680" y="35026"/>
                      <a:pt x="97881" y="34239"/>
                      <a:pt x="96011" y="34239"/>
                    </a:cubicBezTo>
                    <a:cubicBezTo>
                      <a:pt x="95527" y="34239"/>
                      <a:pt x="95043" y="34293"/>
                      <a:pt x="94568" y="34400"/>
                    </a:cubicBezTo>
                    <a:cubicBezTo>
                      <a:pt x="94608" y="30241"/>
                      <a:pt x="97784" y="28160"/>
                      <a:pt x="100961" y="28160"/>
                    </a:cubicBezTo>
                    <a:close/>
                    <a:moveTo>
                      <a:pt x="77631" y="28164"/>
                    </a:moveTo>
                    <a:cubicBezTo>
                      <a:pt x="80804" y="28164"/>
                      <a:pt x="83979" y="30241"/>
                      <a:pt x="84022" y="34396"/>
                    </a:cubicBezTo>
                    <a:lnTo>
                      <a:pt x="84022" y="34396"/>
                    </a:lnTo>
                    <a:cubicBezTo>
                      <a:pt x="83552" y="34297"/>
                      <a:pt x="83079" y="34248"/>
                      <a:pt x="82611" y="34248"/>
                    </a:cubicBezTo>
                    <a:cubicBezTo>
                      <a:pt x="80750" y="34248"/>
                      <a:pt x="78950" y="35013"/>
                      <a:pt x="77651" y="36398"/>
                    </a:cubicBezTo>
                    <a:cubicBezTo>
                      <a:pt x="76369" y="35028"/>
                      <a:pt x="74577" y="34239"/>
                      <a:pt x="72704" y="34239"/>
                    </a:cubicBezTo>
                    <a:cubicBezTo>
                      <a:pt x="72212" y="34248"/>
                      <a:pt x="71728" y="34293"/>
                      <a:pt x="71253" y="34400"/>
                    </a:cubicBezTo>
                    <a:cubicBezTo>
                      <a:pt x="71284" y="30243"/>
                      <a:pt x="74456" y="28164"/>
                      <a:pt x="77631" y="28164"/>
                    </a:cubicBezTo>
                    <a:close/>
                    <a:moveTo>
                      <a:pt x="53994" y="28259"/>
                    </a:moveTo>
                    <a:cubicBezTo>
                      <a:pt x="57168" y="28259"/>
                      <a:pt x="60343" y="30337"/>
                      <a:pt x="60384" y="34497"/>
                    </a:cubicBezTo>
                    <a:lnTo>
                      <a:pt x="60384" y="34497"/>
                    </a:lnTo>
                    <a:cubicBezTo>
                      <a:pt x="59906" y="34393"/>
                      <a:pt x="59425" y="34343"/>
                      <a:pt x="58949" y="34343"/>
                    </a:cubicBezTo>
                    <a:cubicBezTo>
                      <a:pt x="57093" y="34343"/>
                      <a:pt x="55300" y="35109"/>
                      <a:pt x="54004" y="36497"/>
                    </a:cubicBezTo>
                    <a:cubicBezTo>
                      <a:pt x="52723" y="35126"/>
                      <a:pt x="50931" y="34338"/>
                      <a:pt x="49049" y="34338"/>
                    </a:cubicBezTo>
                    <a:cubicBezTo>
                      <a:pt x="48565" y="34338"/>
                      <a:pt x="48081" y="34391"/>
                      <a:pt x="47606" y="34499"/>
                    </a:cubicBezTo>
                    <a:cubicBezTo>
                      <a:pt x="47642" y="30340"/>
                      <a:pt x="50818" y="28259"/>
                      <a:pt x="53994" y="28259"/>
                    </a:cubicBezTo>
                    <a:close/>
                    <a:moveTo>
                      <a:pt x="7145" y="28361"/>
                    </a:moveTo>
                    <a:cubicBezTo>
                      <a:pt x="10322" y="28361"/>
                      <a:pt x="13498" y="30440"/>
                      <a:pt x="13538" y="34597"/>
                    </a:cubicBezTo>
                    <a:cubicBezTo>
                      <a:pt x="13065" y="34495"/>
                      <a:pt x="12588" y="34446"/>
                      <a:pt x="12114" y="34446"/>
                    </a:cubicBezTo>
                    <a:cubicBezTo>
                      <a:pt x="10255" y="34446"/>
                      <a:pt x="8451" y="35212"/>
                      <a:pt x="7159" y="36605"/>
                    </a:cubicBezTo>
                    <a:cubicBezTo>
                      <a:pt x="5877" y="35225"/>
                      <a:pt x="4076" y="34445"/>
                      <a:pt x="2194" y="34445"/>
                    </a:cubicBezTo>
                    <a:cubicBezTo>
                      <a:pt x="1711" y="34445"/>
                      <a:pt x="1227" y="34490"/>
                      <a:pt x="752" y="34597"/>
                    </a:cubicBezTo>
                    <a:cubicBezTo>
                      <a:pt x="792" y="30440"/>
                      <a:pt x="3969" y="28361"/>
                      <a:pt x="7145" y="28361"/>
                    </a:cubicBezTo>
                    <a:close/>
                    <a:moveTo>
                      <a:pt x="30465" y="28367"/>
                    </a:moveTo>
                    <a:cubicBezTo>
                      <a:pt x="33637" y="28367"/>
                      <a:pt x="36811" y="30444"/>
                      <a:pt x="36854" y="34602"/>
                    </a:cubicBezTo>
                    <a:lnTo>
                      <a:pt x="36854" y="34602"/>
                    </a:lnTo>
                    <a:cubicBezTo>
                      <a:pt x="36379" y="34500"/>
                      <a:pt x="35901" y="34450"/>
                      <a:pt x="35426" y="34450"/>
                    </a:cubicBezTo>
                    <a:cubicBezTo>
                      <a:pt x="33569" y="34450"/>
                      <a:pt x="31771" y="35216"/>
                      <a:pt x="30483" y="36605"/>
                    </a:cubicBezTo>
                    <a:cubicBezTo>
                      <a:pt x="29201" y="35234"/>
                      <a:pt x="27409" y="34445"/>
                      <a:pt x="25528" y="34445"/>
                    </a:cubicBezTo>
                    <a:cubicBezTo>
                      <a:pt x="25044" y="34445"/>
                      <a:pt x="24560" y="34499"/>
                      <a:pt x="24085" y="34606"/>
                    </a:cubicBezTo>
                    <a:cubicBezTo>
                      <a:pt x="24116" y="30448"/>
                      <a:pt x="27290" y="28367"/>
                      <a:pt x="30465" y="28367"/>
                    </a:cubicBezTo>
                    <a:close/>
                    <a:moveTo>
                      <a:pt x="119332" y="34516"/>
                    </a:moveTo>
                    <a:cubicBezTo>
                      <a:pt x="121268" y="34516"/>
                      <a:pt x="123142" y="35318"/>
                      <a:pt x="124487" y="36766"/>
                    </a:cubicBezTo>
                    <a:lnTo>
                      <a:pt x="124487" y="36766"/>
                    </a:lnTo>
                    <a:cubicBezTo>
                      <a:pt x="124484" y="36766"/>
                      <a:pt x="124481" y="36766"/>
                      <a:pt x="124478" y="36766"/>
                    </a:cubicBezTo>
                    <a:cubicBezTo>
                      <a:pt x="124459" y="36766"/>
                      <a:pt x="124439" y="36766"/>
                      <a:pt x="124419" y="36766"/>
                    </a:cubicBezTo>
                    <a:cubicBezTo>
                      <a:pt x="122559" y="36766"/>
                      <a:pt x="120791" y="37604"/>
                      <a:pt x="119550" y="38907"/>
                    </a:cubicBezTo>
                    <a:cubicBezTo>
                      <a:pt x="119631" y="37312"/>
                      <a:pt x="119048" y="35816"/>
                      <a:pt x="118054" y="34633"/>
                    </a:cubicBezTo>
                    <a:cubicBezTo>
                      <a:pt x="118479" y="34554"/>
                      <a:pt x="118907" y="34516"/>
                      <a:pt x="119332" y="34516"/>
                    </a:cubicBezTo>
                    <a:close/>
                    <a:moveTo>
                      <a:pt x="129633" y="34516"/>
                    </a:moveTo>
                    <a:cubicBezTo>
                      <a:pt x="130058" y="34516"/>
                      <a:pt x="130486" y="34554"/>
                      <a:pt x="130912" y="34633"/>
                    </a:cubicBezTo>
                    <a:cubicBezTo>
                      <a:pt x="129908" y="35816"/>
                      <a:pt x="129326" y="37321"/>
                      <a:pt x="129415" y="38907"/>
                    </a:cubicBezTo>
                    <a:cubicBezTo>
                      <a:pt x="128174" y="37604"/>
                      <a:pt x="126406" y="36766"/>
                      <a:pt x="124537" y="36766"/>
                    </a:cubicBezTo>
                    <a:cubicBezTo>
                      <a:pt x="124521" y="36766"/>
                      <a:pt x="124504" y="36766"/>
                      <a:pt x="124487" y="36766"/>
                    </a:cubicBezTo>
                    <a:lnTo>
                      <a:pt x="124487" y="36766"/>
                    </a:lnTo>
                    <a:cubicBezTo>
                      <a:pt x="125825" y="35318"/>
                      <a:pt x="127698" y="34516"/>
                      <a:pt x="129633" y="34516"/>
                    </a:cubicBezTo>
                    <a:close/>
                    <a:moveTo>
                      <a:pt x="60697" y="38943"/>
                    </a:moveTo>
                    <a:cubicBezTo>
                      <a:pt x="60700" y="38943"/>
                      <a:pt x="60703" y="38943"/>
                      <a:pt x="60707" y="38943"/>
                    </a:cubicBezTo>
                    <a:lnTo>
                      <a:pt x="60707" y="38943"/>
                    </a:lnTo>
                    <a:cubicBezTo>
                      <a:pt x="60709" y="38943"/>
                      <a:pt x="60712" y="38943"/>
                      <a:pt x="60715" y="38943"/>
                    </a:cubicBezTo>
                    <a:close/>
                    <a:moveTo>
                      <a:pt x="82776" y="34621"/>
                    </a:moveTo>
                    <a:cubicBezTo>
                      <a:pt x="83205" y="34621"/>
                      <a:pt x="83636" y="34660"/>
                      <a:pt x="84066" y="34741"/>
                    </a:cubicBezTo>
                    <a:cubicBezTo>
                      <a:pt x="83556" y="35341"/>
                      <a:pt x="83152" y="36031"/>
                      <a:pt x="82893" y="36775"/>
                    </a:cubicBezTo>
                    <a:lnTo>
                      <a:pt x="82875" y="36775"/>
                    </a:lnTo>
                    <a:cubicBezTo>
                      <a:pt x="82642" y="37474"/>
                      <a:pt x="82534" y="38208"/>
                      <a:pt x="82579" y="38952"/>
                    </a:cubicBezTo>
                    <a:cubicBezTo>
                      <a:pt x="81333" y="37644"/>
                      <a:pt x="79568" y="36811"/>
                      <a:pt x="77695" y="36811"/>
                    </a:cubicBezTo>
                    <a:cubicBezTo>
                      <a:pt x="79034" y="35399"/>
                      <a:pt x="80873" y="34621"/>
                      <a:pt x="82776" y="34621"/>
                    </a:cubicBezTo>
                    <a:close/>
                    <a:moveTo>
                      <a:pt x="95815" y="34621"/>
                    </a:moveTo>
                    <a:cubicBezTo>
                      <a:pt x="97719" y="34621"/>
                      <a:pt x="99565" y="35399"/>
                      <a:pt x="100903" y="36811"/>
                    </a:cubicBezTo>
                    <a:cubicBezTo>
                      <a:pt x="99030" y="36811"/>
                      <a:pt x="97265" y="37644"/>
                      <a:pt x="96020" y="38952"/>
                    </a:cubicBezTo>
                    <a:cubicBezTo>
                      <a:pt x="96056" y="38208"/>
                      <a:pt x="95948" y="37474"/>
                      <a:pt x="95706" y="36775"/>
                    </a:cubicBezTo>
                    <a:lnTo>
                      <a:pt x="95688" y="36775"/>
                    </a:lnTo>
                    <a:cubicBezTo>
                      <a:pt x="95428" y="36031"/>
                      <a:pt x="95034" y="35341"/>
                      <a:pt x="94523" y="34741"/>
                    </a:cubicBezTo>
                    <a:cubicBezTo>
                      <a:pt x="94953" y="34660"/>
                      <a:pt x="95385" y="34621"/>
                      <a:pt x="95815" y="34621"/>
                    </a:cubicBezTo>
                    <a:close/>
                    <a:moveTo>
                      <a:pt x="48844" y="34725"/>
                    </a:moveTo>
                    <a:cubicBezTo>
                      <a:pt x="50778" y="34725"/>
                      <a:pt x="52655" y="35522"/>
                      <a:pt x="53995" y="36972"/>
                    </a:cubicBezTo>
                    <a:lnTo>
                      <a:pt x="53995" y="36972"/>
                    </a:lnTo>
                    <a:cubicBezTo>
                      <a:pt x="53988" y="36972"/>
                      <a:pt x="53981" y="36972"/>
                      <a:pt x="53974" y="36972"/>
                    </a:cubicBezTo>
                    <a:cubicBezTo>
                      <a:pt x="52094" y="36972"/>
                      <a:pt x="50315" y="37803"/>
                      <a:pt x="49067" y="39113"/>
                    </a:cubicBezTo>
                    <a:cubicBezTo>
                      <a:pt x="49147" y="37527"/>
                      <a:pt x="48565" y="36022"/>
                      <a:pt x="47579" y="34839"/>
                    </a:cubicBezTo>
                    <a:cubicBezTo>
                      <a:pt x="48000" y="34763"/>
                      <a:pt x="48423" y="34725"/>
                      <a:pt x="48844" y="34725"/>
                    </a:cubicBezTo>
                    <a:close/>
                    <a:moveTo>
                      <a:pt x="59150" y="34722"/>
                    </a:moveTo>
                    <a:cubicBezTo>
                      <a:pt x="59575" y="34722"/>
                      <a:pt x="60003" y="34760"/>
                      <a:pt x="60429" y="34839"/>
                    </a:cubicBezTo>
                    <a:cubicBezTo>
                      <a:pt x="59434" y="36022"/>
                      <a:pt x="58852" y="37527"/>
                      <a:pt x="58941" y="39113"/>
                    </a:cubicBezTo>
                    <a:cubicBezTo>
                      <a:pt x="57691" y="37810"/>
                      <a:pt x="55923" y="36972"/>
                      <a:pt x="54063" y="36972"/>
                    </a:cubicBezTo>
                    <a:cubicBezTo>
                      <a:pt x="54043" y="36972"/>
                      <a:pt x="54024" y="36972"/>
                      <a:pt x="54004" y="36972"/>
                    </a:cubicBezTo>
                    <a:cubicBezTo>
                      <a:pt x="55341" y="35524"/>
                      <a:pt x="57215" y="34722"/>
                      <a:pt x="59150" y="34722"/>
                    </a:cubicBezTo>
                    <a:close/>
                    <a:moveTo>
                      <a:pt x="25322" y="34827"/>
                    </a:moveTo>
                    <a:cubicBezTo>
                      <a:pt x="27227" y="34827"/>
                      <a:pt x="29071" y="35605"/>
                      <a:pt x="30402" y="37017"/>
                    </a:cubicBezTo>
                    <a:cubicBezTo>
                      <a:pt x="28538" y="37017"/>
                      <a:pt x="26764" y="37850"/>
                      <a:pt x="25519" y="39149"/>
                    </a:cubicBezTo>
                    <a:cubicBezTo>
                      <a:pt x="25563" y="38415"/>
                      <a:pt x="25456" y="37671"/>
                      <a:pt x="25223" y="36972"/>
                    </a:cubicBezTo>
                    <a:lnTo>
                      <a:pt x="25196" y="36972"/>
                    </a:lnTo>
                    <a:cubicBezTo>
                      <a:pt x="24936" y="36228"/>
                      <a:pt x="24542" y="35547"/>
                      <a:pt x="24031" y="34947"/>
                    </a:cubicBezTo>
                    <a:cubicBezTo>
                      <a:pt x="24461" y="34866"/>
                      <a:pt x="24893" y="34827"/>
                      <a:pt x="25322" y="34827"/>
                    </a:cubicBezTo>
                    <a:close/>
                    <a:moveTo>
                      <a:pt x="12283" y="34827"/>
                    </a:moveTo>
                    <a:cubicBezTo>
                      <a:pt x="12712" y="34827"/>
                      <a:pt x="13144" y="34866"/>
                      <a:pt x="13574" y="34947"/>
                    </a:cubicBezTo>
                    <a:cubicBezTo>
                      <a:pt x="13063" y="35547"/>
                      <a:pt x="12669" y="36228"/>
                      <a:pt x="12400" y="36972"/>
                    </a:cubicBezTo>
                    <a:lnTo>
                      <a:pt x="12382" y="36972"/>
                    </a:lnTo>
                    <a:cubicBezTo>
                      <a:pt x="12141" y="37671"/>
                      <a:pt x="12042" y="38415"/>
                      <a:pt x="12087" y="39149"/>
                    </a:cubicBezTo>
                    <a:lnTo>
                      <a:pt x="12078" y="39158"/>
                    </a:lnTo>
                    <a:cubicBezTo>
                      <a:pt x="10832" y="37850"/>
                      <a:pt x="9067" y="37017"/>
                      <a:pt x="7203" y="37017"/>
                    </a:cubicBezTo>
                    <a:cubicBezTo>
                      <a:pt x="8534" y="35605"/>
                      <a:pt x="10378" y="34827"/>
                      <a:pt x="12283" y="34827"/>
                    </a:cubicBezTo>
                    <a:close/>
                    <a:moveTo>
                      <a:pt x="106092" y="34618"/>
                    </a:moveTo>
                    <a:cubicBezTo>
                      <a:pt x="106556" y="34618"/>
                      <a:pt x="107024" y="34664"/>
                      <a:pt x="107489" y="34759"/>
                    </a:cubicBezTo>
                    <a:cubicBezTo>
                      <a:pt x="106497" y="35993"/>
                      <a:pt x="105950" y="37566"/>
                      <a:pt x="106126" y="39211"/>
                    </a:cubicBezTo>
                    <a:lnTo>
                      <a:pt x="106126" y="39211"/>
                    </a:lnTo>
                    <a:cubicBezTo>
                      <a:pt x="104872" y="37760"/>
                      <a:pt x="102999" y="36811"/>
                      <a:pt x="101011" y="36811"/>
                    </a:cubicBezTo>
                    <a:cubicBezTo>
                      <a:pt x="102344" y="35398"/>
                      <a:pt x="104187" y="34618"/>
                      <a:pt x="106092" y="34618"/>
                    </a:cubicBezTo>
                    <a:close/>
                    <a:moveTo>
                      <a:pt x="70812" y="30100"/>
                    </a:moveTo>
                    <a:cubicBezTo>
                      <a:pt x="71307" y="30100"/>
                      <a:pt x="71806" y="30153"/>
                      <a:pt x="72301" y="30261"/>
                    </a:cubicBezTo>
                    <a:cubicBezTo>
                      <a:pt x="71289" y="31524"/>
                      <a:pt x="70742" y="33119"/>
                      <a:pt x="70939" y="34786"/>
                    </a:cubicBezTo>
                    <a:lnTo>
                      <a:pt x="70957" y="34786"/>
                    </a:lnTo>
                    <a:cubicBezTo>
                      <a:pt x="71464" y="34672"/>
                      <a:pt x="71976" y="34617"/>
                      <a:pt x="72484" y="34617"/>
                    </a:cubicBezTo>
                    <a:cubicBezTo>
                      <a:pt x="74391" y="34617"/>
                      <a:pt x="76244" y="35395"/>
                      <a:pt x="77588" y="36811"/>
                    </a:cubicBezTo>
                    <a:cubicBezTo>
                      <a:pt x="75545" y="36811"/>
                      <a:pt x="73618" y="37823"/>
                      <a:pt x="72364" y="39338"/>
                    </a:cubicBezTo>
                    <a:cubicBezTo>
                      <a:pt x="72712" y="35639"/>
                      <a:pt x="69416" y="32366"/>
                      <a:pt x="65722" y="32366"/>
                    </a:cubicBezTo>
                    <a:cubicBezTo>
                      <a:pt x="65702" y="32366"/>
                      <a:pt x="65682" y="32366"/>
                      <a:pt x="65662" y="32366"/>
                    </a:cubicBezTo>
                    <a:cubicBezTo>
                      <a:pt x="65642" y="32366"/>
                      <a:pt x="65622" y="32366"/>
                      <a:pt x="65602" y="32366"/>
                    </a:cubicBezTo>
                    <a:cubicBezTo>
                      <a:pt x="63733" y="32366"/>
                      <a:pt x="61974" y="33196"/>
                      <a:pt x="60724" y="34499"/>
                    </a:cubicBezTo>
                    <a:cubicBezTo>
                      <a:pt x="60814" y="32913"/>
                      <a:pt x="60231" y="31407"/>
                      <a:pt x="59237" y="30225"/>
                    </a:cubicBezTo>
                    <a:cubicBezTo>
                      <a:pt x="59663" y="30146"/>
                      <a:pt x="60090" y="30107"/>
                      <a:pt x="60515" y="30107"/>
                    </a:cubicBezTo>
                    <a:cubicBezTo>
                      <a:pt x="62451" y="30107"/>
                      <a:pt x="64326" y="30910"/>
                      <a:pt x="65671" y="32357"/>
                    </a:cubicBezTo>
                    <a:cubicBezTo>
                      <a:pt x="67011" y="30902"/>
                      <a:pt x="68881" y="30100"/>
                      <a:pt x="70812" y="30100"/>
                    </a:cubicBezTo>
                    <a:close/>
                    <a:moveTo>
                      <a:pt x="35613" y="34818"/>
                    </a:moveTo>
                    <a:cubicBezTo>
                      <a:pt x="36073" y="34818"/>
                      <a:pt x="36537" y="34863"/>
                      <a:pt x="36997" y="34956"/>
                    </a:cubicBezTo>
                    <a:cubicBezTo>
                      <a:pt x="36011" y="36201"/>
                      <a:pt x="35456" y="37769"/>
                      <a:pt x="35635" y="39418"/>
                    </a:cubicBezTo>
                    <a:cubicBezTo>
                      <a:pt x="34389" y="37958"/>
                      <a:pt x="32508" y="37017"/>
                      <a:pt x="30519" y="37008"/>
                    </a:cubicBezTo>
                    <a:cubicBezTo>
                      <a:pt x="31861" y="35593"/>
                      <a:pt x="33709" y="34818"/>
                      <a:pt x="35613" y="34818"/>
                    </a:cubicBezTo>
                    <a:close/>
                    <a:moveTo>
                      <a:pt x="112816" y="32662"/>
                    </a:moveTo>
                    <a:cubicBezTo>
                      <a:pt x="115993" y="32662"/>
                      <a:pt x="119169" y="34741"/>
                      <a:pt x="119209" y="38898"/>
                    </a:cubicBezTo>
                    <a:cubicBezTo>
                      <a:pt x="118736" y="38797"/>
                      <a:pt x="118259" y="38747"/>
                      <a:pt x="117785" y="38747"/>
                    </a:cubicBezTo>
                    <a:cubicBezTo>
                      <a:pt x="115926" y="38747"/>
                      <a:pt x="114120" y="39513"/>
                      <a:pt x="112821" y="40906"/>
                    </a:cubicBezTo>
                    <a:cubicBezTo>
                      <a:pt x="111539" y="39526"/>
                      <a:pt x="109747" y="38746"/>
                      <a:pt x="107865" y="38746"/>
                    </a:cubicBezTo>
                    <a:cubicBezTo>
                      <a:pt x="107382" y="38746"/>
                      <a:pt x="106898" y="38800"/>
                      <a:pt x="106423" y="38898"/>
                    </a:cubicBezTo>
                    <a:cubicBezTo>
                      <a:pt x="106463" y="34741"/>
                      <a:pt x="109640" y="32662"/>
                      <a:pt x="112816" y="32662"/>
                    </a:cubicBezTo>
                    <a:close/>
                    <a:moveTo>
                      <a:pt x="136134" y="32665"/>
                    </a:moveTo>
                    <a:cubicBezTo>
                      <a:pt x="139310" y="32665"/>
                      <a:pt x="142484" y="34742"/>
                      <a:pt x="142525" y="38898"/>
                    </a:cubicBezTo>
                    <a:cubicBezTo>
                      <a:pt x="142050" y="38797"/>
                      <a:pt x="141571" y="38747"/>
                      <a:pt x="141097" y="38747"/>
                    </a:cubicBezTo>
                    <a:cubicBezTo>
                      <a:pt x="139236" y="38747"/>
                      <a:pt x="137435" y="39513"/>
                      <a:pt x="136136" y="40906"/>
                    </a:cubicBezTo>
                    <a:cubicBezTo>
                      <a:pt x="134854" y="39526"/>
                      <a:pt x="133062" y="38746"/>
                      <a:pt x="131181" y="38746"/>
                    </a:cubicBezTo>
                    <a:cubicBezTo>
                      <a:pt x="130697" y="38746"/>
                      <a:pt x="130213" y="38800"/>
                      <a:pt x="129738" y="38898"/>
                    </a:cubicBezTo>
                    <a:cubicBezTo>
                      <a:pt x="129778" y="34744"/>
                      <a:pt x="132957" y="32665"/>
                      <a:pt x="136134" y="32665"/>
                    </a:cubicBezTo>
                    <a:close/>
                    <a:moveTo>
                      <a:pt x="89291" y="32767"/>
                    </a:moveTo>
                    <a:cubicBezTo>
                      <a:pt x="91871" y="32767"/>
                      <a:pt x="94452" y="34140"/>
                      <a:pt x="95348" y="36891"/>
                    </a:cubicBezTo>
                    <a:lnTo>
                      <a:pt x="95357" y="36882"/>
                    </a:lnTo>
                    <a:lnTo>
                      <a:pt x="95375" y="36882"/>
                    </a:lnTo>
                    <a:cubicBezTo>
                      <a:pt x="95581" y="37545"/>
                      <a:pt x="95688" y="38244"/>
                      <a:pt x="95688" y="38934"/>
                    </a:cubicBezTo>
                    <a:cubicBezTo>
                      <a:pt x="95215" y="38832"/>
                      <a:pt x="94738" y="38783"/>
                      <a:pt x="94264" y="38783"/>
                    </a:cubicBezTo>
                    <a:cubicBezTo>
                      <a:pt x="92405" y="38783"/>
                      <a:pt x="90601" y="39549"/>
                      <a:pt x="89308" y="40941"/>
                    </a:cubicBezTo>
                    <a:cubicBezTo>
                      <a:pt x="88027" y="39562"/>
                      <a:pt x="86235" y="38782"/>
                      <a:pt x="84353" y="38782"/>
                    </a:cubicBezTo>
                    <a:cubicBezTo>
                      <a:pt x="83869" y="38782"/>
                      <a:pt x="83385" y="38836"/>
                      <a:pt x="82910" y="38934"/>
                    </a:cubicBezTo>
                    <a:cubicBezTo>
                      <a:pt x="82910" y="38244"/>
                      <a:pt x="83018" y="37545"/>
                      <a:pt x="83224" y="36882"/>
                    </a:cubicBezTo>
                    <a:lnTo>
                      <a:pt x="83242" y="36882"/>
                    </a:lnTo>
                    <a:cubicBezTo>
                      <a:pt x="84134" y="34140"/>
                      <a:pt x="86712" y="32767"/>
                      <a:pt x="89291" y="32767"/>
                    </a:cubicBezTo>
                    <a:close/>
                    <a:moveTo>
                      <a:pt x="42335" y="32864"/>
                    </a:moveTo>
                    <a:cubicBezTo>
                      <a:pt x="45506" y="32864"/>
                      <a:pt x="48679" y="34938"/>
                      <a:pt x="48726" y="39092"/>
                    </a:cubicBezTo>
                    <a:lnTo>
                      <a:pt x="48726" y="39092"/>
                    </a:lnTo>
                    <a:cubicBezTo>
                      <a:pt x="48257" y="38992"/>
                      <a:pt x="47785" y="38944"/>
                      <a:pt x="47316" y="38944"/>
                    </a:cubicBezTo>
                    <a:cubicBezTo>
                      <a:pt x="45455" y="38944"/>
                      <a:pt x="43655" y="39710"/>
                      <a:pt x="42355" y="41103"/>
                    </a:cubicBezTo>
                    <a:cubicBezTo>
                      <a:pt x="41074" y="39723"/>
                      <a:pt x="39282" y="38943"/>
                      <a:pt x="37400" y="38943"/>
                    </a:cubicBezTo>
                    <a:cubicBezTo>
                      <a:pt x="36916" y="38943"/>
                      <a:pt x="36432" y="38997"/>
                      <a:pt x="35958" y="39096"/>
                    </a:cubicBezTo>
                    <a:cubicBezTo>
                      <a:pt x="35989" y="34942"/>
                      <a:pt x="39161" y="32864"/>
                      <a:pt x="42335" y="32864"/>
                    </a:cubicBezTo>
                    <a:close/>
                    <a:moveTo>
                      <a:pt x="65669" y="32862"/>
                    </a:moveTo>
                    <a:cubicBezTo>
                      <a:pt x="68844" y="32862"/>
                      <a:pt x="72019" y="34939"/>
                      <a:pt x="72059" y="39096"/>
                    </a:cubicBezTo>
                    <a:cubicBezTo>
                      <a:pt x="71584" y="38994"/>
                      <a:pt x="71106" y="38944"/>
                      <a:pt x="70631" y="38944"/>
                    </a:cubicBezTo>
                    <a:cubicBezTo>
                      <a:pt x="68767" y="38944"/>
                      <a:pt x="66963" y="39710"/>
                      <a:pt x="65671" y="41103"/>
                    </a:cubicBezTo>
                    <a:cubicBezTo>
                      <a:pt x="64391" y="39725"/>
                      <a:pt x="62594" y="38946"/>
                      <a:pt x="60707" y="38943"/>
                    </a:cubicBezTo>
                    <a:lnTo>
                      <a:pt x="60707" y="38943"/>
                    </a:lnTo>
                    <a:cubicBezTo>
                      <a:pt x="60226" y="38944"/>
                      <a:pt x="59745" y="38998"/>
                      <a:pt x="59273" y="39096"/>
                    </a:cubicBezTo>
                    <a:cubicBezTo>
                      <a:pt x="59313" y="34941"/>
                      <a:pt x="62491" y="32862"/>
                      <a:pt x="65669" y="32862"/>
                    </a:cubicBezTo>
                    <a:close/>
                    <a:moveTo>
                      <a:pt x="18802" y="32972"/>
                    </a:moveTo>
                    <a:cubicBezTo>
                      <a:pt x="21383" y="32972"/>
                      <a:pt x="23964" y="34343"/>
                      <a:pt x="24864" y="37088"/>
                    </a:cubicBezTo>
                    <a:lnTo>
                      <a:pt x="24882" y="37088"/>
                    </a:lnTo>
                    <a:cubicBezTo>
                      <a:pt x="25088" y="37760"/>
                      <a:pt x="25187" y="38450"/>
                      <a:pt x="25196" y="39149"/>
                    </a:cubicBezTo>
                    <a:cubicBezTo>
                      <a:pt x="24715" y="39044"/>
                      <a:pt x="24231" y="38993"/>
                      <a:pt x="23751" y="38993"/>
                    </a:cubicBezTo>
                    <a:cubicBezTo>
                      <a:pt x="21894" y="38993"/>
                      <a:pt x="20096" y="39759"/>
                      <a:pt x="18807" y="41148"/>
                    </a:cubicBezTo>
                    <a:cubicBezTo>
                      <a:pt x="17526" y="39777"/>
                      <a:pt x="15734" y="38988"/>
                      <a:pt x="13852" y="38988"/>
                    </a:cubicBezTo>
                    <a:cubicBezTo>
                      <a:pt x="13368" y="38988"/>
                      <a:pt x="12884" y="39042"/>
                      <a:pt x="12409" y="39149"/>
                    </a:cubicBezTo>
                    <a:cubicBezTo>
                      <a:pt x="12409" y="38450"/>
                      <a:pt x="12517" y="37751"/>
                      <a:pt x="12723" y="37088"/>
                    </a:cubicBezTo>
                    <a:lnTo>
                      <a:pt x="12741" y="37088"/>
                    </a:lnTo>
                    <a:cubicBezTo>
                      <a:pt x="13637" y="34345"/>
                      <a:pt x="16220" y="32972"/>
                      <a:pt x="18802" y="32972"/>
                    </a:cubicBezTo>
                    <a:close/>
                    <a:moveTo>
                      <a:pt x="130981" y="39121"/>
                    </a:moveTo>
                    <a:cubicBezTo>
                      <a:pt x="132916" y="39121"/>
                      <a:pt x="134790" y="39924"/>
                      <a:pt x="136127" y="41372"/>
                    </a:cubicBezTo>
                    <a:cubicBezTo>
                      <a:pt x="136107" y="41371"/>
                      <a:pt x="136087" y="41371"/>
                      <a:pt x="136067" y="41371"/>
                    </a:cubicBezTo>
                    <a:cubicBezTo>
                      <a:pt x="134199" y="41371"/>
                      <a:pt x="132440" y="42201"/>
                      <a:pt x="131190" y="43504"/>
                    </a:cubicBezTo>
                    <a:cubicBezTo>
                      <a:pt x="131225" y="42787"/>
                      <a:pt x="131136" y="42070"/>
                      <a:pt x="130912" y="41389"/>
                    </a:cubicBezTo>
                    <a:lnTo>
                      <a:pt x="130903" y="41389"/>
                    </a:lnTo>
                    <a:lnTo>
                      <a:pt x="130894" y="41354"/>
                    </a:lnTo>
                    <a:cubicBezTo>
                      <a:pt x="130894" y="41345"/>
                      <a:pt x="130894" y="41336"/>
                      <a:pt x="130885" y="41336"/>
                    </a:cubicBezTo>
                    <a:cubicBezTo>
                      <a:pt x="130625" y="40565"/>
                      <a:pt x="130222" y="39857"/>
                      <a:pt x="129702" y="39239"/>
                    </a:cubicBezTo>
                    <a:cubicBezTo>
                      <a:pt x="130128" y="39160"/>
                      <a:pt x="130556" y="39121"/>
                      <a:pt x="130981" y="39121"/>
                    </a:cubicBezTo>
                    <a:close/>
                    <a:moveTo>
                      <a:pt x="117967" y="39121"/>
                    </a:moveTo>
                    <a:cubicBezTo>
                      <a:pt x="118392" y="39121"/>
                      <a:pt x="118820" y="39160"/>
                      <a:pt x="119245" y="39239"/>
                    </a:cubicBezTo>
                    <a:cubicBezTo>
                      <a:pt x="118717" y="39857"/>
                      <a:pt x="118313" y="40565"/>
                      <a:pt x="118054" y="41336"/>
                    </a:cubicBezTo>
                    <a:cubicBezTo>
                      <a:pt x="118054" y="41336"/>
                      <a:pt x="118054" y="41345"/>
                      <a:pt x="118054" y="41354"/>
                    </a:cubicBezTo>
                    <a:cubicBezTo>
                      <a:pt x="118045" y="41354"/>
                      <a:pt x="118036" y="41380"/>
                      <a:pt x="118036" y="41389"/>
                    </a:cubicBezTo>
                    <a:cubicBezTo>
                      <a:pt x="117812" y="42070"/>
                      <a:pt x="117713" y="42787"/>
                      <a:pt x="117749" y="43513"/>
                    </a:cubicBezTo>
                    <a:cubicBezTo>
                      <a:pt x="116508" y="42210"/>
                      <a:pt x="114740" y="41371"/>
                      <a:pt x="112880" y="41371"/>
                    </a:cubicBezTo>
                    <a:cubicBezTo>
                      <a:pt x="112860" y="41371"/>
                      <a:pt x="112840" y="41371"/>
                      <a:pt x="112821" y="41372"/>
                    </a:cubicBezTo>
                    <a:cubicBezTo>
                      <a:pt x="114158" y="39924"/>
                      <a:pt x="116031" y="39121"/>
                      <a:pt x="117967" y="39121"/>
                    </a:cubicBezTo>
                    <a:close/>
                    <a:moveTo>
                      <a:pt x="94420" y="39162"/>
                    </a:moveTo>
                    <a:cubicBezTo>
                      <a:pt x="94850" y="39162"/>
                      <a:pt x="95283" y="39202"/>
                      <a:pt x="95715" y="39284"/>
                    </a:cubicBezTo>
                    <a:cubicBezTo>
                      <a:pt x="94720" y="40467"/>
                      <a:pt x="94138" y="41963"/>
                      <a:pt x="94228" y="43558"/>
                    </a:cubicBezTo>
                    <a:cubicBezTo>
                      <a:pt x="92986" y="42254"/>
                      <a:pt x="91218" y="41416"/>
                      <a:pt x="89350" y="41416"/>
                    </a:cubicBezTo>
                    <a:cubicBezTo>
                      <a:pt x="89330" y="41416"/>
                      <a:pt x="89310" y="41416"/>
                      <a:pt x="89290" y="41416"/>
                    </a:cubicBezTo>
                    <a:cubicBezTo>
                      <a:pt x="89271" y="41416"/>
                      <a:pt x="89251" y="41416"/>
                      <a:pt x="89231" y="41416"/>
                    </a:cubicBezTo>
                    <a:cubicBezTo>
                      <a:pt x="87363" y="41416"/>
                      <a:pt x="85603" y="42254"/>
                      <a:pt x="84353" y="43558"/>
                    </a:cubicBezTo>
                    <a:cubicBezTo>
                      <a:pt x="84443" y="41963"/>
                      <a:pt x="83860" y="40458"/>
                      <a:pt x="82866" y="39284"/>
                    </a:cubicBezTo>
                    <a:cubicBezTo>
                      <a:pt x="83294" y="39204"/>
                      <a:pt x="83725" y="39165"/>
                      <a:pt x="84152" y="39165"/>
                    </a:cubicBezTo>
                    <a:cubicBezTo>
                      <a:pt x="86085" y="39165"/>
                      <a:pt x="87957" y="39962"/>
                      <a:pt x="89299" y="41407"/>
                    </a:cubicBezTo>
                    <a:cubicBezTo>
                      <a:pt x="90633" y="39964"/>
                      <a:pt x="92493" y="39162"/>
                      <a:pt x="94420" y="39162"/>
                    </a:cubicBezTo>
                    <a:close/>
                    <a:moveTo>
                      <a:pt x="47485" y="39327"/>
                    </a:moveTo>
                    <a:cubicBezTo>
                      <a:pt x="47912" y="39327"/>
                      <a:pt x="48343" y="39366"/>
                      <a:pt x="48771" y="39445"/>
                    </a:cubicBezTo>
                    <a:cubicBezTo>
                      <a:pt x="48242" y="40063"/>
                      <a:pt x="47839" y="40771"/>
                      <a:pt x="47579" y="41533"/>
                    </a:cubicBezTo>
                    <a:cubicBezTo>
                      <a:pt x="47579" y="41542"/>
                      <a:pt x="47579" y="41542"/>
                      <a:pt x="47579" y="41551"/>
                    </a:cubicBezTo>
                    <a:lnTo>
                      <a:pt x="47570" y="41596"/>
                    </a:lnTo>
                    <a:lnTo>
                      <a:pt x="47561" y="41587"/>
                    </a:lnTo>
                    <a:cubicBezTo>
                      <a:pt x="47337" y="42277"/>
                      <a:pt x="47239" y="42993"/>
                      <a:pt x="47275" y="43710"/>
                    </a:cubicBezTo>
                    <a:cubicBezTo>
                      <a:pt x="46027" y="42400"/>
                      <a:pt x="44256" y="41569"/>
                      <a:pt x="42377" y="41569"/>
                    </a:cubicBezTo>
                    <a:cubicBezTo>
                      <a:pt x="42366" y="41569"/>
                      <a:pt x="42356" y="41569"/>
                      <a:pt x="42346" y="41569"/>
                    </a:cubicBezTo>
                    <a:cubicBezTo>
                      <a:pt x="43682" y="40123"/>
                      <a:pt x="45552" y="39327"/>
                      <a:pt x="47485" y="39327"/>
                    </a:cubicBezTo>
                    <a:close/>
                    <a:moveTo>
                      <a:pt x="60514" y="39327"/>
                    </a:moveTo>
                    <a:cubicBezTo>
                      <a:pt x="62447" y="39327"/>
                      <a:pt x="64317" y="40123"/>
                      <a:pt x="65653" y="41569"/>
                    </a:cubicBezTo>
                    <a:cubicBezTo>
                      <a:pt x="65633" y="41568"/>
                      <a:pt x="65613" y="41568"/>
                      <a:pt x="65593" y="41568"/>
                    </a:cubicBezTo>
                    <a:cubicBezTo>
                      <a:pt x="63725" y="41568"/>
                      <a:pt x="61966" y="42407"/>
                      <a:pt x="60715" y="43710"/>
                    </a:cubicBezTo>
                    <a:cubicBezTo>
                      <a:pt x="60751" y="42993"/>
                      <a:pt x="60662" y="42277"/>
                      <a:pt x="60438" y="41587"/>
                    </a:cubicBezTo>
                    <a:cubicBezTo>
                      <a:pt x="60438" y="41578"/>
                      <a:pt x="60429" y="41569"/>
                      <a:pt x="60420" y="41560"/>
                    </a:cubicBezTo>
                    <a:cubicBezTo>
                      <a:pt x="60420" y="41551"/>
                      <a:pt x="60420" y="41542"/>
                      <a:pt x="60411" y="41533"/>
                    </a:cubicBezTo>
                    <a:cubicBezTo>
                      <a:pt x="60151" y="40771"/>
                      <a:pt x="59748" y="40054"/>
                      <a:pt x="59228" y="39445"/>
                    </a:cubicBezTo>
                    <a:cubicBezTo>
                      <a:pt x="59656" y="39366"/>
                      <a:pt x="60087" y="39327"/>
                      <a:pt x="60514" y="39327"/>
                    </a:cubicBezTo>
                    <a:close/>
                    <a:moveTo>
                      <a:pt x="13656" y="39363"/>
                    </a:moveTo>
                    <a:cubicBezTo>
                      <a:pt x="15596" y="39363"/>
                      <a:pt x="17470" y="40166"/>
                      <a:pt x="18807" y="41613"/>
                    </a:cubicBezTo>
                    <a:cubicBezTo>
                      <a:pt x="18787" y="41613"/>
                      <a:pt x="18768" y="41613"/>
                      <a:pt x="18748" y="41613"/>
                    </a:cubicBezTo>
                    <a:cubicBezTo>
                      <a:pt x="16879" y="41613"/>
                      <a:pt x="15111" y="42452"/>
                      <a:pt x="13870" y="43755"/>
                    </a:cubicBezTo>
                    <a:cubicBezTo>
                      <a:pt x="13951" y="42169"/>
                      <a:pt x="13368" y="40664"/>
                      <a:pt x="12382" y="39490"/>
                    </a:cubicBezTo>
                    <a:lnTo>
                      <a:pt x="12374" y="39481"/>
                    </a:lnTo>
                    <a:cubicBezTo>
                      <a:pt x="12801" y="39402"/>
                      <a:pt x="13230" y="39363"/>
                      <a:pt x="13656" y="39363"/>
                    </a:cubicBezTo>
                    <a:close/>
                    <a:moveTo>
                      <a:pt x="23953" y="39363"/>
                    </a:moveTo>
                    <a:cubicBezTo>
                      <a:pt x="24378" y="39363"/>
                      <a:pt x="24806" y="39402"/>
                      <a:pt x="25232" y="39481"/>
                    </a:cubicBezTo>
                    <a:cubicBezTo>
                      <a:pt x="24237" y="40664"/>
                      <a:pt x="23655" y="42160"/>
                      <a:pt x="23744" y="43755"/>
                    </a:cubicBezTo>
                    <a:cubicBezTo>
                      <a:pt x="22494" y="42452"/>
                      <a:pt x="20726" y="41613"/>
                      <a:pt x="18866" y="41613"/>
                    </a:cubicBezTo>
                    <a:cubicBezTo>
                      <a:pt x="18846" y="41613"/>
                      <a:pt x="18827" y="41613"/>
                      <a:pt x="18807" y="41613"/>
                    </a:cubicBezTo>
                    <a:cubicBezTo>
                      <a:pt x="20144" y="40166"/>
                      <a:pt x="22018" y="39363"/>
                      <a:pt x="23953" y="39363"/>
                    </a:cubicBezTo>
                    <a:close/>
                    <a:moveTo>
                      <a:pt x="107671" y="39122"/>
                    </a:moveTo>
                    <a:cubicBezTo>
                      <a:pt x="109602" y="39122"/>
                      <a:pt x="111474" y="39919"/>
                      <a:pt x="112821" y="41372"/>
                    </a:cubicBezTo>
                    <a:cubicBezTo>
                      <a:pt x="112802" y="41371"/>
                      <a:pt x="112783" y="41371"/>
                      <a:pt x="112765" y="41371"/>
                    </a:cubicBezTo>
                    <a:cubicBezTo>
                      <a:pt x="110778" y="41371"/>
                      <a:pt x="108902" y="42317"/>
                      <a:pt x="107650" y="43764"/>
                    </a:cubicBezTo>
                    <a:lnTo>
                      <a:pt x="107650" y="43764"/>
                    </a:lnTo>
                    <a:cubicBezTo>
                      <a:pt x="107803" y="42097"/>
                      <a:pt x="107211" y="40511"/>
                      <a:pt x="106172" y="39284"/>
                    </a:cubicBezTo>
                    <a:cubicBezTo>
                      <a:pt x="106670" y="39175"/>
                      <a:pt x="107172" y="39122"/>
                      <a:pt x="107671" y="39122"/>
                    </a:cubicBezTo>
                    <a:close/>
                    <a:moveTo>
                      <a:pt x="37180" y="39320"/>
                    </a:moveTo>
                    <a:cubicBezTo>
                      <a:pt x="39113" y="39320"/>
                      <a:pt x="40988" y="40121"/>
                      <a:pt x="42328" y="41569"/>
                    </a:cubicBezTo>
                    <a:cubicBezTo>
                      <a:pt x="42310" y="41568"/>
                      <a:pt x="42291" y="41568"/>
                      <a:pt x="42273" y="41568"/>
                    </a:cubicBezTo>
                    <a:cubicBezTo>
                      <a:pt x="40286" y="41568"/>
                      <a:pt x="38419" y="42514"/>
                      <a:pt x="37167" y="43961"/>
                    </a:cubicBezTo>
                    <a:cubicBezTo>
                      <a:pt x="37320" y="42294"/>
                      <a:pt x="36728" y="40708"/>
                      <a:pt x="35689" y="39481"/>
                    </a:cubicBezTo>
                    <a:cubicBezTo>
                      <a:pt x="36184" y="39373"/>
                      <a:pt x="36684" y="39320"/>
                      <a:pt x="37180" y="39320"/>
                    </a:cubicBezTo>
                    <a:close/>
                    <a:moveTo>
                      <a:pt x="124483" y="37269"/>
                    </a:moveTo>
                    <a:cubicBezTo>
                      <a:pt x="127057" y="37269"/>
                      <a:pt x="129630" y="38633"/>
                      <a:pt x="130536" y="41363"/>
                    </a:cubicBezTo>
                    <a:cubicBezTo>
                      <a:pt x="130760" y="42053"/>
                      <a:pt x="130867" y="42769"/>
                      <a:pt x="130876" y="43495"/>
                    </a:cubicBezTo>
                    <a:cubicBezTo>
                      <a:pt x="130401" y="43393"/>
                      <a:pt x="129922" y="43343"/>
                      <a:pt x="129447" y="43343"/>
                    </a:cubicBezTo>
                    <a:cubicBezTo>
                      <a:pt x="127584" y="43343"/>
                      <a:pt x="125780" y="44110"/>
                      <a:pt x="124487" y="45502"/>
                    </a:cubicBezTo>
                    <a:cubicBezTo>
                      <a:pt x="123213" y="44130"/>
                      <a:pt x="121434" y="43343"/>
                      <a:pt x="119564" y="43343"/>
                    </a:cubicBezTo>
                    <a:cubicBezTo>
                      <a:pt x="119553" y="43343"/>
                      <a:pt x="119543" y="43343"/>
                      <a:pt x="119532" y="43343"/>
                    </a:cubicBezTo>
                    <a:cubicBezTo>
                      <a:pt x="119048" y="43343"/>
                      <a:pt x="118564" y="43388"/>
                      <a:pt x="118089" y="43495"/>
                    </a:cubicBezTo>
                    <a:cubicBezTo>
                      <a:pt x="118089" y="42769"/>
                      <a:pt x="118206" y="42053"/>
                      <a:pt x="118421" y="41363"/>
                    </a:cubicBezTo>
                    <a:lnTo>
                      <a:pt x="118430" y="41354"/>
                    </a:lnTo>
                    <a:cubicBezTo>
                      <a:pt x="119339" y="38631"/>
                      <a:pt x="121911" y="37269"/>
                      <a:pt x="124483" y="37269"/>
                    </a:cubicBezTo>
                    <a:close/>
                    <a:moveTo>
                      <a:pt x="77631" y="37312"/>
                    </a:moveTo>
                    <a:cubicBezTo>
                      <a:pt x="80804" y="37312"/>
                      <a:pt x="83980" y="39391"/>
                      <a:pt x="84022" y="43547"/>
                    </a:cubicBezTo>
                    <a:lnTo>
                      <a:pt x="84022" y="43547"/>
                    </a:lnTo>
                    <a:cubicBezTo>
                      <a:pt x="83546" y="43443"/>
                      <a:pt x="83066" y="43393"/>
                      <a:pt x="82590" y="43393"/>
                    </a:cubicBezTo>
                    <a:cubicBezTo>
                      <a:pt x="80737" y="43393"/>
                      <a:pt x="78939" y="44159"/>
                      <a:pt x="77651" y="45547"/>
                    </a:cubicBezTo>
                    <a:cubicBezTo>
                      <a:pt x="76369" y="44176"/>
                      <a:pt x="74577" y="43388"/>
                      <a:pt x="72696" y="43388"/>
                    </a:cubicBezTo>
                    <a:cubicBezTo>
                      <a:pt x="72212" y="43388"/>
                      <a:pt x="71728" y="43441"/>
                      <a:pt x="71253" y="43549"/>
                    </a:cubicBezTo>
                    <a:cubicBezTo>
                      <a:pt x="71284" y="39391"/>
                      <a:pt x="74456" y="37312"/>
                      <a:pt x="77631" y="37312"/>
                    </a:cubicBezTo>
                    <a:close/>
                    <a:moveTo>
                      <a:pt x="100946" y="37312"/>
                    </a:moveTo>
                    <a:cubicBezTo>
                      <a:pt x="104119" y="37312"/>
                      <a:pt x="107295" y="39391"/>
                      <a:pt x="107337" y="43547"/>
                    </a:cubicBezTo>
                    <a:lnTo>
                      <a:pt x="107337" y="43547"/>
                    </a:lnTo>
                    <a:cubicBezTo>
                      <a:pt x="106861" y="43443"/>
                      <a:pt x="106381" y="43393"/>
                      <a:pt x="105905" y="43393"/>
                    </a:cubicBezTo>
                    <a:cubicBezTo>
                      <a:pt x="104052" y="43393"/>
                      <a:pt x="102255" y="44159"/>
                      <a:pt x="100966" y="45547"/>
                    </a:cubicBezTo>
                    <a:cubicBezTo>
                      <a:pt x="99685" y="44176"/>
                      <a:pt x="97883" y="43388"/>
                      <a:pt x="96011" y="43388"/>
                    </a:cubicBezTo>
                    <a:cubicBezTo>
                      <a:pt x="95527" y="43388"/>
                      <a:pt x="95043" y="43441"/>
                      <a:pt x="94568" y="43549"/>
                    </a:cubicBezTo>
                    <a:cubicBezTo>
                      <a:pt x="94599" y="39391"/>
                      <a:pt x="97771" y="37312"/>
                      <a:pt x="100946" y="37312"/>
                    </a:cubicBezTo>
                    <a:close/>
                    <a:moveTo>
                      <a:pt x="54012" y="37467"/>
                    </a:moveTo>
                    <a:cubicBezTo>
                      <a:pt x="56585" y="37467"/>
                      <a:pt x="59156" y="38831"/>
                      <a:pt x="60061" y="41560"/>
                    </a:cubicBezTo>
                    <a:cubicBezTo>
                      <a:pt x="60285" y="42250"/>
                      <a:pt x="60393" y="42975"/>
                      <a:pt x="60393" y="43701"/>
                    </a:cubicBezTo>
                    <a:cubicBezTo>
                      <a:pt x="59914" y="43596"/>
                      <a:pt x="59431" y="43545"/>
                      <a:pt x="58952" y="43545"/>
                    </a:cubicBezTo>
                    <a:cubicBezTo>
                      <a:pt x="57099" y="43545"/>
                      <a:pt x="55302" y="44311"/>
                      <a:pt x="54013" y="45699"/>
                    </a:cubicBezTo>
                    <a:cubicBezTo>
                      <a:pt x="52739" y="44336"/>
                      <a:pt x="50960" y="43549"/>
                      <a:pt x="49089" y="43549"/>
                    </a:cubicBezTo>
                    <a:cubicBezTo>
                      <a:pt x="49079" y="43549"/>
                      <a:pt x="49068" y="43549"/>
                      <a:pt x="49058" y="43549"/>
                    </a:cubicBezTo>
                    <a:cubicBezTo>
                      <a:pt x="48574" y="43549"/>
                      <a:pt x="48090" y="43594"/>
                      <a:pt x="47615" y="43701"/>
                    </a:cubicBezTo>
                    <a:cubicBezTo>
                      <a:pt x="47615" y="42975"/>
                      <a:pt x="47723" y="42250"/>
                      <a:pt x="47938" y="41560"/>
                    </a:cubicBezTo>
                    <a:lnTo>
                      <a:pt x="47956" y="41560"/>
                    </a:lnTo>
                    <a:cubicBezTo>
                      <a:pt x="48865" y="38831"/>
                      <a:pt x="51439" y="37467"/>
                      <a:pt x="54012" y="37467"/>
                    </a:cubicBezTo>
                    <a:close/>
                    <a:moveTo>
                      <a:pt x="7148" y="37513"/>
                    </a:moveTo>
                    <a:cubicBezTo>
                      <a:pt x="10323" y="37513"/>
                      <a:pt x="13498" y="39590"/>
                      <a:pt x="13538" y="43746"/>
                    </a:cubicBezTo>
                    <a:cubicBezTo>
                      <a:pt x="13065" y="43644"/>
                      <a:pt x="12588" y="43594"/>
                      <a:pt x="12114" y="43594"/>
                    </a:cubicBezTo>
                    <a:cubicBezTo>
                      <a:pt x="10255" y="43594"/>
                      <a:pt x="8449" y="44361"/>
                      <a:pt x="7150" y="45753"/>
                    </a:cubicBezTo>
                    <a:cubicBezTo>
                      <a:pt x="5868" y="44373"/>
                      <a:pt x="4076" y="43594"/>
                      <a:pt x="2194" y="43594"/>
                    </a:cubicBezTo>
                    <a:cubicBezTo>
                      <a:pt x="1711" y="43594"/>
                      <a:pt x="1227" y="43647"/>
                      <a:pt x="752" y="43746"/>
                    </a:cubicBezTo>
                    <a:cubicBezTo>
                      <a:pt x="792" y="39592"/>
                      <a:pt x="3970" y="37513"/>
                      <a:pt x="7148" y="37513"/>
                    </a:cubicBezTo>
                    <a:close/>
                    <a:moveTo>
                      <a:pt x="30465" y="37513"/>
                    </a:moveTo>
                    <a:cubicBezTo>
                      <a:pt x="33638" y="37513"/>
                      <a:pt x="36811" y="39588"/>
                      <a:pt x="36854" y="43742"/>
                    </a:cubicBezTo>
                    <a:lnTo>
                      <a:pt x="36854" y="43742"/>
                    </a:lnTo>
                    <a:cubicBezTo>
                      <a:pt x="36384" y="43643"/>
                      <a:pt x="35912" y="43594"/>
                      <a:pt x="35443" y="43594"/>
                    </a:cubicBezTo>
                    <a:cubicBezTo>
                      <a:pt x="33580" y="43594"/>
                      <a:pt x="31775" y="44361"/>
                      <a:pt x="30483" y="45753"/>
                    </a:cubicBezTo>
                    <a:cubicBezTo>
                      <a:pt x="29201" y="44373"/>
                      <a:pt x="27409" y="43594"/>
                      <a:pt x="25528" y="43594"/>
                    </a:cubicBezTo>
                    <a:cubicBezTo>
                      <a:pt x="25044" y="43594"/>
                      <a:pt x="24560" y="43647"/>
                      <a:pt x="24085" y="43746"/>
                    </a:cubicBezTo>
                    <a:cubicBezTo>
                      <a:pt x="24116" y="39592"/>
                      <a:pt x="27290" y="37513"/>
                      <a:pt x="30465" y="37513"/>
                    </a:cubicBezTo>
                    <a:close/>
                    <a:moveTo>
                      <a:pt x="129619" y="43736"/>
                    </a:moveTo>
                    <a:cubicBezTo>
                      <a:pt x="130043" y="43736"/>
                      <a:pt x="130469" y="43775"/>
                      <a:pt x="130894" y="43854"/>
                    </a:cubicBezTo>
                    <a:cubicBezTo>
                      <a:pt x="129908" y="45018"/>
                      <a:pt x="129326" y="46524"/>
                      <a:pt x="129415" y="48110"/>
                    </a:cubicBezTo>
                    <a:lnTo>
                      <a:pt x="129406" y="48128"/>
                    </a:lnTo>
                    <a:cubicBezTo>
                      <a:pt x="128165" y="46824"/>
                      <a:pt x="126397" y="45986"/>
                      <a:pt x="124528" y="45986"/>
                    </a:cubicBezTo>
                    <a:cubicBezTo>
                      <a:pt x="124509" y="45986"/>
                      <a:pt x="124489" y="45986"/>
                      <a:pt x="124469" y="45986"/>
                    </a:cubicBezTo>
                    <a:cubicBezTo>
                      <a:pt x="124450" y="45986"/>
                      <a:pt x="124430" y="45986"/>
                      <a:pt x="124410" y="45986"/>
                    </a:cubicBezTo>
                    <a:cubicBezTo>
                      <a:pt x="122541" y="45986"/>
                      <a:pt x="120782" y="46824"/>
                      <a:pt x="119532" y="48128"/>
                    </a:cubicBezTo>
                    <a:cubicBezTo>
                      <a:pt x="119622" y="46533"/>
                      <a:pt x="119039" y="45036"/>
                      <a:pt x="118045" y="43854"/>
                    </a:cubicBezTo>
                    <a:cubicBezTo>
                      <a:pt x="118471" y="43775"/>
                      <a:pt x="118899" y="43736"/>
                      <a:pt x="119324" y="43736"/>
                    </a:cubicBezTo>
                    <a:cubicBezTo>
                      <a:pt x="121259" y="43736"/>
                      <a:pt x="123134" y="44537"/>
                      <a:pt x="124478" y="45977"/>
                    </a:cubicBezTo>
                    <a:cubicBezTo>
                      <a:pt x="125815" y="44537"/>
                      <a:pt x="127688" y="43736"/>
                      <a:pt x="129619" y="43736"/>
                    </a:cubicBezTo>
                    <a:close/>
                    <a:moveTo>
                      <a:pt x="82779" y="43772"/>
                    </a:moveTo>
                    <a:cubicBezTo>
                      <a:pt x="83204" y="43772"/>
                      <a:pt x="83632" y="43810"/>
                      <a:pt x="84057" y="43889"/>
                    </a:cubicBezTo>
                    <a:cubicBezTo>
                      <a:pt x="83063" y="45072"/>
                      <a:pt x="82480" y="46569"/>
                      <a:pt x="82561" y="48164"/>
                    </a:cubicBezTo>
                    <a:cubicBezTo>
                      <a:pt x="81320" y="46860"/>
                      <a:pt x="79552" y="46022"/>
                      <a:pt x="77683" y="46022"/>
                    </a:cubicBezTo>
                    <a:cubicBezTo>
                      <a:pt x="77666" y="46022"/>
                      <a:pt x="77650" y="46022"/>
                      <a:pt x="77633" y="46022"/>
                    </a:cubicBezTo>
                    <a:lnTo>
                      <a:pt x="77633" y="46022"/>
                    </a:lnTo>
                    <a:cubicBezTo>
                      <a:pt x="78970" y="44574"/>
                      <a:pt x="80844" y="43772"/>
                      <a:pt x="82779" y="43772"/>
                    </a:cubicBezTo>
                    <a:close/>
                    <a:moveTo>
                      <a:pt x="59133" y="43923"/>
                    </a:moveTo>
                    <a:cubicBezTo>
                      <a:pt x="59561" y="43923"/>
                      <a:pt x="59991" y="43962"/>
                      <a:pt x="60420" y="44042"/>
                    </a:cubicBezTo>
                    <a:cubicBezTo>
                      <a:pt x="59425" y="45225"/>
                      <a:pt x="58843" y="46721"/>
                      <a:pt x="58932" y="48316"/>
                    </a:cubicBezTo>
                    <a:lnTo>
                      <a:pt x="58923" y="48316"/>
                    </a:lnTo>
                    <a:cubicBezTo>
                      <a:pt x="57682" y="47012"/>
                      <a:pt x="55914" y="46174"/>
                      <a:pt x="54045" y="46174"/>
                    </a:cubicBezTo>
                    <a:cubicBezTo>
                      <a:pt x="54026" y="46174"/>
                      <a:pt x="54006" y="46174"/>
                      <a:pt x="53986" y="46174"/>
                    </a:cubicBezTo>
                    <a:cubicBezTo>
                      <a:pt x="53966" y="46174"/>
                      <a:pt x="53947" y="46174"/>
                      <a:pt x="53927" y="46174"/>
                    </a:cubicBezTo>
                    <a:cubicBezTo>
                      <a:pt x="52067" y="46174"/>
                      <a:pt x="50299" y="47012"/>
                      <a:pt x="49049" y="48316"/>
                    </a:cubicBezTo>
                    <a:cubicBezTo>
                      <a:pt x="49138" y="46721"/>
                      <a:pt x="48556" y="45225"/>
                      <a:pt x="47561" y="44042"/>
                    </a:cubicBezTo>
                    <a:cubicBezTo>
                      <a:pt x="47990" y="43962"/>
                      <a:pt x="48420" y="43923"/>
                      <a:pt x="48848" y="43923"/>
                    </a:cubicBezTo>
                    <a:cubicBezTo>
                      <a:pt x="50781" y="43923"/>
                      <a:pt x="52652" y="44720"/>
                      <a:pt x="53995" y="46165"/>
                    </a:cubicBezTo>
                    <a:cubicBezTo>
                      <a:pt x="55330" y="44720"/>
                      <a:pt x="57201" y="43923"/>
                      <a:pt x="59133" y="43923"/>
                    </a:cubicBezTo>
                    <a:close/>
                    <a:moveTo>
                      <a:pt x="25310" y="43969"/>
                    </a:moveTo>
                    <a:cubicBezTo>
                      <a:pt x="27245" y="43969"/>
                      <a:pt x="29120" y="44772"/>
                      <a:pt x="30465" y="46219"/>
                    </a:cubicBezTo>
                    <a:lnTo>
                      <a:pt x="30465" y="46219"/>
                    </a:lnTo>
                    <a:cubicBezTo>
                      <a:pt x="30462" y="46219"/>
                      <a:pt x="30459" y="46219"/>
                      <a:pt x="30456" y="46219"/>
                    </a:cubicBezTo>
                    <a:cubicBezTo>
                      <a:pt x="30436" y="46219"/>
                      <a:pt x="30416" y="46219"/>
                      <a:pt x="30397" y="46219"/>
                    </a:cubicBezTo>
                    <a:cubicBezTo>
                      <a:pt x="28528" y="46219"/>
                      <a:pt x="26769" y="47057"/>
                      <a:pt x="25519" y="48361"/>
                    </a:cubicBezTo>
                    <a:cubicBezTo>
                      <a:pt x="25608" y="46775"/>
                      <a:pt x="25026" y="45269"/>
                      <a:pt x="24031" y="44087"/>
                    </a:cubicBezTo>
                    <a:cubicBezTo>
                      <a:pt x="24457" y="44008"/>
                      <a:pt x="24885" y="43969"/>
                      <a:pt x="25310" y="43969"/>
                    </a:cubicBezTo>
                    <a:close/>
                    <a:moveTo>
                      <a:pt x="12296" y="43987"/>
                    </a:moveTo>
                    <a:cubicBezTo>
                      <a:pt x="12721" y="43987"/>
                      <a:pt x="13148" y="44025"/>
                      <a:pt x="13574" y="44104"/>
                    </a:cubicBezTo>
                    <a:cubicBezTo>
                      <a:pt x="12580" y="45287"/>
                      <a:pt x="11997" y="46793"/>
                      <a:pt x="12087" y="48379"/>
                    </a:cubicBezTo>
                    <a:cubicBezTo>
                      <a:pt x="10837" y="47075"/>
                      <a:pt x="9069" y="46237"/>
                      <a:pt x="7208" y="46237"/>
                    </a:cubicBezTo>
                    <a:cubicBezTo>
                      <a:pt x="7189" y="46237"/>
                      <a:pt x="7169" y="46237"/>
                      <a:pt x="7150" y="46237"/>
                    </a:cubicBezTo>
                    <a:cubicBezTo>
                      <a:pt x="8487" y="44790"/>
                      <a:pt x="10360" y="43987"/>
                      <a:pt x="12296" y="43987"/>
                    </a:cubicBezTo>
                    <a:close/>
                    <a:moveTo>
                      <a:pt x="106102" y="43761"/>
                    </a:moveTo>
                    <a:cubicBezTo>
                      <a:pt x="106575" y="43761"/>
                      <a:pt x="107052" y="43809"/>
                      <a:pt x="107525" y="43907"/>
                    </a:cubicBezTo>
                    <a:cubicBezTo>
                      <a:pt x="106512" y="45162"/>
                      <a:pt x="105939" y="46757"/>
                      <a:pt x="106127" y="48432"/>
                    </a:cubicBezTo>
                    <a:cubicBezTo>
                      <a:pt x="104866" y="46976"/>
                      <a:pt x="102990" y="46022"/>
                      <a:pt x="101003" y="46022"/>
                    </a:cubicBezTo>
                    <a:cubicBezTo>
                      <a:pt x="100985" y="46022"/>
                      <a:pt x="100966" y="46022"/>
                      <a:pt x="100948" y="46022"/>
                    </a:cubicBezTo>
                    <a:cubicBezTo>
                      <a:pt x="100928" y="46022"/>
                      <a:pt x="100908" y="46022"/>
                      <a:pt x="100889" y="46022"/>
                    </a:cubicBezTo>
                    <a:cubicBezTo>
                      <a:pt x="99020" y="46022"/>
                      <a:pt x="97252" y="46860"/>
                      <a:pt x="96011" y="48164"/>
                    </a:cubicBezTo>
                    <a:cubicBezTo>
                      <a:pt x="96091" y="46569"/>
                      <a:pt x="95509" y="45072"/>
                      <a:pt x="94523" y="43889"/>
                    </a:cubicBezTo>
                    <a:cubicBezTo>
                      <a:pt x="94952" y="43810"/>
                      <a:pt x="95382" y="43771"/>
                      <a:pt x="95809" y="43771"/>
                    </a:cubicBezTo>
                    <a:cubicBezTo>
                      <a:pt x="97740" y="43771"/>
                      <a:pt x="99605" y="44568"/>
                      <a:pt x="100948" y="46013"/>
                    </a:cubicBezTo>
                    <a:cubicBezTo>
                      <a:pt x="102294" y="44566"/>
                      <a:pt x="104168" y="43761"/>
                      <a:pt x="106102" y="43761"/>
                    </a:cubicBezTo>
                    <a:close/>
                    <a:moveTo>
                      <a:pt x="70796" y="39320"/>
                    </a:moveTo>
                    <a:cubicBezTo>
                      <a:pt x="71278" y="39320"/>
                      <a:pt x="71764" y="39370"/>
                      <a:pt x="72248" y="39472"/>
                    </a:cubicBezTo>
                    <a:cubicBezTo>
                      <a:pt x="71271" y="40717"/>
                      <a:pt x="70742" y="42286"/>
                      <a:pt x="70939" y="43934"/>
                    </a:cubicBezTo>
                    <a:cubicBezTo>
                      <a:pt x="71449" y="43820"/>
                      <a:pt x="71962" y="43765"/>
                      <a:pt x="72472" y="43765"/>
                    </a:cubicBezTo>
                    <a:cubicBezTo>
                      <a:pt x="74409" y="43765"/>
                      <a:pt x="76285" y="44568"/>
                      <a:pt x="77633" y="46022"/>
                    </a:cubicBezTo>
                    <a:lnTo>
                      <a:pt x="77633" y="46022"/>
                    </a:lnTo>
                    <a:cubicBezTo>
                      <a:pt x="77630" y="46022"/>
                      <a:pt x="77627" y="46022"/>
                      <a:pt x="77624" y="46022"/>
                    </a:cubicBezTo>
                    <a:cubicBezTo>
                      <a:pt x="77606" y="46022"/>
                      <a:pt x="77588" y="46022"/>
                      <a:pt x="77570" y="46022"/>
                    </a:cubicBezTo>
                    <a:cubicBezTo>
                      <a:pt x="75529" y="46022"/>
                      <a:pt x="73598" y="47030"/>
                      <a:pt x="72346" y="48558"/>
                    </a:cubicBezTo>
                    <a:cubicBezTo>
                      <a:pt x="72703" y="44845"/>
                      <a:pt x="69407" y="41568"/>
                      <a:pt x="65698" y="41568"/>
                    </a:cubicBezTo>
                    <a:cubicBezTo>
                      <a:pt x="65683" y="41568"/>
                      <a:pt x="65668" y="41569"/>
                      <a:pt x="65653" y="41569"/>
                    </a:cubicBezTo>
                    <a:cubicBezTo>
                      <a:pt x="66994" y="40120"/>
                      <a:pt x="68863" y="39320"/>
                      <a:pt x="70796" y="39320"/>
                    </a:cubicBezTo>
                    <a:close/>
                    <a:moveTo>
                      <a:pt x="35611" y="43966"/>
                    </a:moveTo>
                    <a:cubicBezTo>
                      <a:pt x="36087" y="43966"/>
                      <a:pt x="36566" y="44014"/>
                      <a:pt x="37042" y="44113"/>
                    </a:cubicBezTo>
                    <a:cubicBezTo>
                      <a:pt x="36020" y="45359"/>
                      <a:pt x="35456" y="46954"/>
                      <a:pt x="35635" y="48621"/>
                    </a:cubicBezTo>
                    <a:cubicBezTo>
                      <a:pt x="34383" y="47165"/>
                      <a:pt x="32507" y="46219"/>
                      <a:pt x="30512" y="46219"/>
                    </a:cubicBezTo>
                    <a:cubicBezTo>
                      <a:pt x="30496" y="46219"/>
                      <a:pt x="30481" y="46219"/>
                      <a:pt x="30465" y="46219"/>
                    </a:cubicBezTo>
                    <a:lnTo>
                      <a:pt x="30465" y="46219"/>
                    </a:lnTo>
                    <a:cubicBezTo>
                      <a:pt x="31802" y="44766"/>
                      <a:pt x="33677" y="43966"/>
                      <a:pt x="35611" y="43966"/>
                    </a:cubicBezTo>
                    <a:close/>
                    <a:moveTo>
                      <a:pt x="112828" y="41868"/>
                    </a:moveTo>
                    <a:cubicBezTo>
                      <a:pt x="116003" y="41868"/>
                      <a:pt x="119178" y="43944"/>
                      <a:pt x="119218" y="48101"/>
                    </a:cubicBezTo>
                    <a:cubicBezTo>
                      <a:pt x="118743" y="47999"/>
                      <a:pt x="118265" y="47949"/>
                      <a:pt x="117790" y="47949"/>
                    </a:cubicBezTo>
                    <a:cubicBezTo>
                      <a:pt x="115928" y="47949"/>
                      <a:pt x="114124" y="48714"/>
                      <a:pt x="112825" y="50103"/>
                    </a:cubicBezTo>
                    <a:lnTo>
                      <a:pt x="112825" y="50103"/>
                    </a:lnTo>
                    <a:cubicBezTo>
                      <a:pt x="111544" y="48726"/>
                      <a:pt x="109754" y="47949"/>
                      <a:pt x="107883" y="47949"/>
                    </a:cubicBezTo>
                    <a:cubicBezTo>
                      <a:pt x="107391" y="47949"/>
                      <a:pt x="106907" y="48002"/>
                      <a:pt x="106432" y="48101"/>
                    </a:cubicBezTo>
                    <a:cubicBezTo>
                      <a:pt x="106472" y="43947"/>
                      <a:pt x="109650" y="41868"/>
                      <a:pt x="112828" y="41868"/>
                    </a:cubicBezTo>
                    <a:close/>
                    <a:moveTo>
                      <a:pt x="136139" y="41870"/>
                    </a:moveTo>
                    <a:cubicBezTo>
                      <a:pt x="139313" y="41870"/>
                      <a:pt x="142484" y="43947"/>
                      <a:pt x="142525" y="48101"/>
                    </a:cubicBezTo>
                    <a:lnTo>
                      <a:pt x="142525" y="48119"/>
                    </a:lnTo>
                    <a:cubicBezTo>
                      <a:pt x="142050" y="48017"/>
                      <a:pt x="141571" y="47967"/>
                      <a:pt x="141097" y="47967"/>
                    </a:cubicBezTo>
                    <a:cubicBezTo>
                      <a:pt x="139236" y="47967"/>
                      <a:pt x="137435" y="48734"/>
                      <a:pt x="136136" y="50126"/>
                    </a:cubicBezTo>
                    <a:cubicBezTo>
                      <a:pt x="134854" y="48746"/>
                      <a:pt x="133062" y="47966"/>
                      <a:pt x="131181" y="47966"/>
                    </a:cubicBezTo>
                    <a:cubicBezTo>
                      <a:pt x="130697" y="47966"/>
                      <a:pt x="130213" y="48020"/>
                      <a:pt x="129738" y="48119"/>
                    </a:cubicBezTo>
                    <a:cubicBezTo>
                      <a:pt x="129778" y="43953"/>
                      <a:pt x="132960" y="41870"/>
                      <a:pt x="136139" y="41870"/>
                    </a:cubicBezTo>
                    <a:close/>
                    <a:moveTo>
                      <a:pt x="89297" y="41915"/>
                    </a:moveTo>
                    <a:cubicBezTo>
                      <a:pt x="92473" y="41915"/>
                      <a:pt x="95648" y="43994"/>
                      <a:pt x="95688" y="48155"/>
                    </a:cubicBezTo>
                    <a:cubicBezTo>
                      <a:pt x="95208" y="48050"/>
                      <a:pt x="94724" y="47999"/>
                      <a:pt x="94244" y="47999"/>
                    </a:cubicBezTo>
                    <a:cubicBezTo>
                      <a:pt x="92390" y="47999"/>
                      <a:pt x="90594" y="48763"/>
                      <a:pt x="89299" y="50152"/>
                    </a:cubicBezTo>
                    <a:lnTo>
                      <a:pt x="89299" y="50152"/>
                    </a:lnTo>
                    <a:cubicBezTo>
                      <a:pt x="88018" y="48782"/>
                      <a:pt x="86226" y="47993"/>
                      <a:pt x="84344" y="47993"/>
                    </a:cubicBezTo>
                    <a:cubicBezTo>
                      <a:pt x="83860" y="47993"/>
                      <a:pt x="83376" y="48047"/>
                      <a:pt x="82902" y="48155"/>
                    </a:cubicBezTo>
                    <a:cubicBezTo>
                      <a:pt x="82942" y="43996"/>
                      <a:pt x="86120" y="41915"/>
                      <a:pt x="89297" y="41915"/>
                    </a:cubicBezTo>
                    <a:close/>
                    <a:moveTo>
                      <a:pt x="42333" y="42069"/>
                    </a:moveTo>
                    <a:cubicBezTo>
                      <a:pt x="45505" y="42069"/>
                      <a:pt x="48680" y="44145"/>
                      <a:pt x="48726" y="48296"/>
                    </a:cubicBezTo>
                    <a:lnTo>
                      <a:pt x="48726" y="48296"/>
                    </a:lnTo>
                    <a:cubicBezTo>
                      <a:pt x="48256" y="48195"/>
                      <a:pt x="47782" y="48146"/>
                      <a:pt x="47311" y="48146"/>
                    </a:cubicBezTo>
                    <a:cubicBezTo>
                      <a:pt x="45452" y="48146"/>
                      <a:pt x="43648" y="48913"/>
                      <a:pt x="42355" y="50305"/>
                    </a:cubicBezTo>
                    <a:cubicBezTo>
                      <a:pt x="41074" y="48925"/>
                      <a:pt x="39282" y="48146"/>
                      <a:pt x="37400" y="48146"/>
                    </a:cubicBezTo>
                    <a:cubicBezTo>
                      <a:pt x="36916" y="48146"/>
                      <a:pt x="36432" y="48199"/>
                      <a:pt x="35958" y="48298"/>
                    </a:cubicBezTo>
                    <a:cubicBezTo>
                      <a:pt x="35989" y="44146"/>
                      <a:pt x="39159" y="42069"/>
                      <a:pt x="42333" y="42069"/>
                    </a:cubicBezTo>
                    <a:close/>
                    <a:moveTo>
                      <a:pt x="65648" y="42069"/>
                    </a:moveTo>
                    <a:cubicBezTo>
                      <a:pt x="68820" y="42069"/>
                      <a:pt x="71995" y="44144"/>
                      <a:pt x="72041" y="48294"/>
                    </a:cubicBezTo>
                    <a:lnTo>
                      <a:pt x="72041" y="48294"/>
                    </a:lnTo>
                    <a:cubicBezTo>
                      <a:pt x="71572" y="48195"/>
                      <a:pt x="71100" y="48146"/>
                      <a:pt x="70631" y="48146"/>
                    </a:cubicBezTo>
                    <a:cubicBezTo>
                      <a:pt x="68767" y="48146"/>
                      <a:pt x="66963" y="48913"/>
                      <a:pt x="65671" y="50305"/>
                    </a:cubicBezTo>
                    <a:cubicBezTo>
                      <a:pt x="64389" y="48925"/>
                      <a:pt x="62597" y="48146"/>
                      <a:pt x="60715" y="48146"/>
                    </a:cubicBezTo>
                    <a:cubicBezTo>
                      <a:pt x="60231" y="48146"/>
                      <a:pt x="59748" y="48199"/>
                      <a:pt x="59273" y="48298"/>
                    </a:cubicBezTo>
                    <a:cubicBezTo>
                      <a:pt x="59304" y="44146"/>
                      <a:pt x="62474" y="42069"/>
                      <a:pt x="65648" y="42069"/>
                    </a:cubicBezTo>
                    <a:close/>
                    <a:moveTo>
                      <a:pt x="18806" y="42115"/>
                    </a:moveTo>
                    <a:cubicBezTo>
                      <a:pt x="21981" y="42115"/>
                      <a:pt x="25156" y="44194"/>
                      <a:pt x="25196" y="48352"/>
                    </a:cubicBezTo>
                    <a:cubicBezTo>
                      <a:pt x="24718" y="48247"/>
                      <a:pt x="24235" y="48196"/>
                      <a:pt x="23756" y="48196"/>
                    </a:cubicBezTo>
                    <a:cubicBezTo>
                      <a:pt x="21903" y="48196"/>
                      <a:pt x="20103" y="48963"/>
                      <a:pt x="18807" y="50359"/>
                    </a:cubicBezTo>
                    <a:cubicBezTo>
                      <a:pt x="17526" y="48979"/>
                      <a:pt x="15734" y="48199"/>
                      <a:pt x="13852" y="48199"/>
                    </a:cubicBezTo>
                    <a:cubicBezTo>
                      <a:pt x="13368" y="48199"/>
                      <a:pt x="12884" y="48244"/>
                      <a:pt x="12409" y="48352"/>
                    </a:cubicBezTo>
                    <a:cubicBezTo>
                      <a:pt x="12454" y="44194"/>
                      <a:pt x="15631" y="42115"/>
                      <a:pt x="18806" y="42115"/>
                    </a:cubicBezTo>
                    <a:close/>
                    <a:moveTo>
                      <a:pt x="117952" y="48332"/>
                    </a:moveTo>
                    <a:cubicBezTo>
                      <a:pt x="118378" y="48332"/>
                      <a:pt x="118808" y="48371"/>
                      <a:pt x="119236" y="48450"/>
                    </a:cubicBezTo>
                    <a:cubicBezTo>
                      <a:pt x="118251" y="49624"/>
                      <a:pt x="117668" y="51130"/>
                      <a:pt x="117758" y="52724"/>
                    </a:cubicBezTo>
                    <a:lnTo>
                      <a:pt x="117749" y="52724"/>
                    </a:lnTo>
                    <a:cubicBezTo>
                      <a:pt x="116508" y="51412"/>
                      <a:pt x="114740" y="50583"/>
                      <a:pt x="112871" y="50583"/>
                    </a:cubicBezTo>
                    <a:cubicBezTo>
                      <a:pt x="112855" y="50583"/>
                      <a:pt x="112838" y="50583"/>
                      <a:pt x="112821" y="50583"/>
                    </a:cubicBezTo>
                    <a:lnTo>
                      <a:pt x="112821" y="50583"/>
                    </a:lnTo>
                    <a:cubicBezTo>
                      <a:pt x="114156" y="49130"/>
                      <a:pt x="116021" y="48332"/>
                      <a:pt x="117952" y="48332"/>
                    </a:cubicBezTo>
                    <a:close/>
                    <a:moveTo>
                      <a:pt x="94437" y="48377"/>
                    </a:moveTo>
                    <a:cubicBezTo>
                      <a:pt x="94862" y="48377"/>
                      <a:pt x="95289" y="48416"/>
                      <a:pt x="95715" y="48495"/>
                    </a:cubicBezTo>
                    <a:cubicBezTo>
                      <a:pt x="94722" y="49676"/>
                      <a:pt x="94140" y="51168"/>
                      <a:pt x="94227" y="52760"/>
                    </a:cubicBezTo>
                    <a:lnTo>
                      <a:pt x="94227" y="52760"/>
                    </a:lnTo>
                    <a:cubicBezTo>
                      <a:pt x="92986" y="51457"/>
                      <a:pt x="91219" y="50627"/>
                      <a:pt x="89350" y="50627"/>
                    </a:cubicBezTo>
                    <a:cubicBezTo>
                      <a:pt x="89333" y="50627"/>
                      <a:pt x="89316" y="50628"/>
                      <a:pt x="89299" y="50628"/>
                    </a:cubicBezTo>
                    <a:lnTo>
                      <a:pt x="89299" y="50628"/>
                    </a:lnTo>
                    <a:cubicBezTo>
                      <a:pt x="90637" y="49180"/>
                      <a:pt x="92504" y="48377"/>
                      <a:pt x="94437" y="48377"/>
                    </a:cubicBezTo>
                    <a:close/>
                    <a:moveTo>
                      <a:pt x="84143" y="48369"/>
                    </a:moveTo>
                    <a:cubicBezTo>
                      <a:pt x="86079" y="48369"/>
                      <a:pt x="87954" y="49173"/>
                      <a:pt x="89299" y="50628"/>
                    </a:cubicBezTo>
                    <a:lnTo>
                      <a:pt x="89299" y="50628"/>
                    </a:lnTo>
                    <a:cubicBezTo>
                      <a:pt x="89296" y="50628"/>
                      <a:pt x="89293" y="50628"/>
                      <a:pt x="89290" y="50628"/>
                    </a:cubicBezTo>
                    <a:cubicBezTo>
                      <a:pt x="89270" y="50628"/>
                      <a:pt x="89250" y="50627"/>
                      <a:pt x="89231" y="50627"/>
                    </a:cubicBezTo>
                    <a:cubicBezTo>
                      <a:pt x="87362" y="50627"/>
                      <a:pt x="85603" y="51457"/>
                      <a:pt x="84353" y="52760"/>
                    </a:cubicBezTo>
                    <a:cubicBezTo>
                      <a:pt x="84443" y="51174"/>
                      <a:pt x="83860" y="49669"/>
                      <a:pt x="82866" y="48486"/>
                    </a:cubicBezTo>
                    <a:cubicBezTo>
                      <a:pt x="83291" y="48407"/>
                      <a:pt x="83719" y="48369"/>
                      <a:pt x="84143" y="48369"/>
                    </a:cubicBezTo>
                    <a:close/>
                    <a:moveTo>
                      <a:pt x="47484" y="48526"/>
                    </a:moveTo>
                    <a:cubicBezTo>
                      <a:pt x="47914" y="48526"/>
                      <a:pt x="48348" y="48566"/>
                      <a:pt x="48780" y="48647"/>
                    </a:cubicBezTo>
                    <a:cubicBezTo>
                      <a:pt x="47785" y="49821"/>
                      <a:pt x="47203" y="51327"/>
                      <a:pt x="47284" y="52922"/>
                    </a:cubicBezTo>
                    <a:cubicBezTo>
                      <a:pt x="46042" y="51618"/>
                      <a:pt x="44274" y="50780"/>
                      <a:pt x="42406" y="50780"/>
                    </a:cubicBezTo>
                    <a:cubicBezTo>
                      <a:pt x="42386" y="50780"/>
                      <a:pt x="42366" y="50780"/>
                      <a:pt x="42346" y="50780"/>
                    </a:cubicBezTo>
                    <a:cubicBezTo>
                      <a:pt x="42343" y="50780"/>
                      <a:pt x="42340" y="50780"/>
                      <a:pt x="42338" y="50780"/>
                    </a:cubicBezTo>
                    <a:lnTo>
                      <a:pt x="42338" y="50780"/>
                    </a:lnTo>
                    <a:lnTo>
                      <a:pt x="42355" y="50771"/>
                    </a:lnTo>
                    <a:cubicBezTo>
                      <a:pt x="43689" y="49328"/>
                      <a:pt x="45555" y="48526"/>
                      <a:pt x="47484" y="48526"/>
                    </a:cubicBezTo>
                    <a:close/>
                    <a:moveTo>
                      <a:pt x="107658" y="48326"/>
                    </a:moveTo>
                    <a:cubicBezTo>
                      <a:pt x="109596" y="48326"/>
                      <a:pt x="111472" y="49128"/>
                      <a:pt x="112821" y="50583"/>
                    </a:cubicBezTo>
                    <a:lnTo>
                      <a:pt x="112821" y="50583"/>
                    </a:lnTo>
                    <a:cubicBezTo>
                      <a:pt x="112818" y="50583"/>
                      <a:pt x="112815" y="50583"/>
                      <a:pt x="112812" y="50583"/>
                    </a:cubicBezTo>
                    <a:cubicBezTo>
                      <a:pt x="112793" y="50583"/>
                      <a:pt x="112774" y="50583"/>
                      <a:pt x="112756" y="50583"/>
                    </a:cubicBezTo>
                    <a:cubicBezTo>
                      <a:pt x="110769" y="50583"/>
                      <a:pt x="108902" y="51528"/>
                      <a:pt x="107641" y="52975"/>
                    </a:cubicBezTo>
                    <a:lnTo>
                      <a:pt x="107641" y="52975"/>
                    </a:lnTo>
                    <a:cubicBezTo>
                      <a:pt x="107794" y="51300"/>
                      <a:pt x="107202" y="49723"/>
                      <a:pt x="106163" y="48486"/>
                    </a:cubicBezTo>
                    <a:cubicBezTo>
                      <a:pt x="106660" y="48378"/>
                      <a:pt x="107161" y="48326"/>
                      <a:pt x="107658" y="48326"/>
                    </a:cubicBezTo>
                    <a:close/>
                    <a:moveTo>
                      <a:pt x="23936" y="48579"/>
                    </a:moveTo>
                    <a:cubicBezTo>
                      <a:pt x="24366" y="48579"/>
                      <a:pt x="24800" y="48619"/>
                      <a:pt x="25232" y="48701"/>
                    </a:cubicBezTo>
                    <a:cubicBezTo>
                      <a:pt x="24237" y="49875"/>
                      <a:pt x="23655" y="51380"/>
                      <a:pt x="23744" y="52966"/>
                    </a:cubicBezTo>
                    <a:cubicBezTo>
                      <a:pt x="22494" y="51663"/>
                      <a:pt x="20727" y="50834"/>
                      <a:pt x="18867" y="50834"/>
                    </a:cubicBezTo>
                    <a:cubicBezTo>
                      <a:pt x="18847" y="50834"/>
                      <a:pt x="18827" y="50834"/>
                      <a:pt x="18807" y="50834"/>
                    </a:cubicBezTo>
                    <a:cubicBezTo>
                      <a:pt x="18787" y="50834"/>
                      <a:pt x="18767" y="50834"/>
                      <a:pt x="18747" y="50834"/>
                    </a:cubicBezTo>
                    <a:cubicBezTo>
                      <a:pt x="16879" y="50834"/>
                      <a:pt x="15111" y="51663"/>
                      <a:pt x="13870" y="52975"/>
                    </a:cubicBezTo>
                    <a:cubicBezTo>
                      <a:pt x="13951" y="51380"/>
                      <a:pt x="13368" y="49875"/>
                      <a:pt x="12374" y="48701"/>
                    </a:cubicBezTo>
                    <a:cubicBezTo>
                      <a:pt x="12804" y="48622"/>
                      <a:pt x="13235" y="48583"/>
                      <a:pt x="13663" y="48583"/>
                    </a:cubicBezTo>
                    <a:cubicBezTo>
                      <a:pt x="15599" y="48583"/>
                      <a:pt x="17464" y="49379"/>
                      <a:pt x="18807" y="50825"/>
                    </a:cubicBezTo>
                    <a:cubicBezTo>
                      <a:pt x="20140" y="49382"/>
                      <a:pt x="22007" y="48579"/>
                      <a:pt x="23936" y="48579"/>
                    </a:cubicBezTo>
                    <a:close/>
                    <a:moveTo>
                      <a:pt x="37172" y="48527"/>
                    </a:moveTo>
                    <a:cubicBezTo>
                      <a:pt x="39112" y="48527"/>
                      <a:pt x="40993" y="49328"/>
                      <a:pt x="42337" y="50780"/>
                    </a:cubicBezTo>
                    <a:lnTo>
                      <a:pt x="42337" y="50780"/>
                    </a:lnTo>
                    <a:cubicBezTo>
                      <a:pt x="42322" y="50780"/>
                      <a:pt x="42306" y="50780"/>
                      <a:pt x="42291" y="50780"/>
                    </a:cubicBezTo>
                    <a:cubicBezTo>
                      <a:pt x="40304" y="50780"/>
                      <a:pt x="38437" y="51725"/>
                      <a:pt x="37185" y="53172"/>
                    </a:cubicBezTo>
                    <a:cubicBezTo>
                      <a:pt x="37328" y="51497"/>
                      <a:pt x="36737" y="49920"/>
                      <a:pt x="35698" y="48683"/>
                    </a:cubicBezTo>
                    <a:cubicBezTo>
                      <a:pt x="36188" y="48578"/>
                      <a:pt x="36682" y="48527"/>
                      <a:pt x="37172" y="48527"/>
                    </a:cubicBezTo>
                    <a:close/>
                    <a:moveTo>
                      <a:pt x="124476" y="46476"/>
                    </a:moveTo>
                    <a:cubicBezTo>
                      <a:pt x="127652" y="46476"/>
                      <a:pt x="130827" y="48554"/>
                      <a:pt x="130867" y="52716"/>
                    </a:cubicBezTo>
                    <a:cubicBezTo>
                      <a:pt x="130392" y="52614"/>
                      <a:pt x="129914" y="52564"/>
                      <a:pt x="129439" y="52564"/>
                    </a:cubicBezTo>
                    <a:cubicBezTo>
                      <a:pt x="127578" y="52564"/>
                      <a:pt x="125778" y="53330"/>
                      <a:pt x="124478" y="54723"/>
                    </a:cubicBezTo>
                    <a:cubicBezTo>
                      <a:pt x="123197" y="53343"/>
                      <a:pt x="121405" y="52563"/>
                      <a:pt x="119532" y="52563"/>
                    </a:cubicBezTo>
                    <a:cubicBezTo>
                      <a:pt x="119039" y="52563"/>
                      <a:pt x="118555" y="52617"/>
                      <a:pt x="118080" y="52716"/>
                    </a:cubicBezTo>
                    <a:cubicBezTo>
                      <a:pt x="118121" y="48557"/>
                      <a:pt x="121299" y="46476"/>
                      <a:pt x="124476" y="46476"/>
                    </a:cubicBezTo>
                    <a:close/>
                    <a:moveTo>
                      <a:pt x="77629" y="46523"/>
                    </a:moveTo>
                    <a:cubicBezTo>
                      <a:pt x="80800" y="46523"/>
                      <a:pt x="83975" y="48597"/>
                      <a:pt x="84021" y="52747"/>
                    </a:cubicBezTo>
                    <a:lnTo>
                      <a:pt x="84021" y="52747"/>
                    </a:lnTo>
                    <a:cubicBezTo>
                      <a:pt x="83554" y="52648"/>
                      <a:pt x="83083" y="52600"/>
                      <a:pt x="82615" y="52600"/>
                    </a:cubicBezTo>
                    <a:cubicBezTo>
                      <a:pt x="80757" y="52600"/>
                      <a:pt x="78952" y="53366"/>
                      <a:pt x="77660" y="54759"/>
                    </a:cubicBezTo>
                    <a:cubicBezTo>
                      <a:pt x="76378" y="53379"/>
                      <a:pt x="74586" y="52599"/>
                      <a:pt x="72704" y="52599"/>
                    </a:cubicBezTo>
                    <a:cubicBezTo>
                      <a:pt x="72221" y="52599"/>
                      <a:pt x="71737" y="52644"/>
                      <a:pt x="71262" y="52751"/>
                    </a:cubicBezTo>
                    <a:cubicBezTo>
                      <a:pt x="71289" y="48599"/>
                      <a:pt x="74457" y="46523"/>
                      <a:pt x="77629" y="46523"/>
                    </a:cubicBezTo>
                    <a:close/>
                    <a:moveTo>
                      <a:pt x="100946" y="46518"/>
                    </a:moveTo>
                    <a:cubicBezTo>
                      <a:pt x="104122" y="46518"/>
                      <a:pt x="107296" y="48595"/>
                      <a:pt x="107337" y="52751"/>
                    </a:cubicBezTo>
                    <a:cubicBezTo>
                      <a:pt x="106864" y="52650"/>
                      <a:pt x="106387" y="52600"/>
                      <a:pt x="105914" y="52600"/>
                    </a:cubicBezTo>
                    <a:cubicBezTo>
                      <a:pt x="104054" y="52600"/>
                      <a:pt x="102248" y="53368"/>
                      <a:pt x="100948" y="54767"/>
                    </a:cubicBezTo>
                    <a:lnTo>
                      <a:pt x="100948" y="54759"/>
                    </a:lnTo>
                    <a:cubicBezTo>
                      <a:pt x="99667" y="53379"/>
                      <a:pt x="97875" y="52599"/>
                      <a:pt x="95993" y="52599"/>
                    </a:cubicBezTo>
                    <a:cubicBezTo>
                      <a:pt x="95509" y="52599"/>
                      <a:pt x="95025" y="52653"/>
                      <a:pt x="94550" y="52751"/>
                    </a:cubicBezTo>
                    <a:cubicBezTo>
                      <a:pt x="94591" y="48597"/>
                      <a:pt x="97769" y="46518"/>
                      <a:pt x="100946" y="46518"/>
                    </a:cubicBezTo>
                    <a:close/>
                    <a:moveTo>
                      <a:pt x="54008" y="46667"/>
                    </a:moveTo>
                    <a:cubicBezTo>
                      <a:pt x="57185" y="46667"/>
                      <a:pt x="60361" y="48746"/>
                      <a:pt x="60402" y="52904"/>
                    </a:cubicBezTo>
                    <a:cubicBezTo>
                      <a:pt x="59922" y="52799"/>
                      <a:pt x="59438" y="52748"/>
                      <a:pt x="58958" y="52748"/>
                    </a:cubicBezTo>
                    <a:cubicBezTo>
                      <a:pt x="57103" y="52748"/>
                      <a:pt x="55303" y="53512"/>
                      <a:pt x="54008" y="54906"/>
                    </a:cubicBezTo>
                    <a:lnTo>
                      <a:pt x="54008" y="54906"/>
                    </a:lnTo>
                    <a:cubicBezTo>
                      <a:pt x="52727" y="53529"/>
                      <a:pt x="50937" y="52751"/>
                      <a:pt x="49058" y="52751"/>
                    </a:cubicBezTo>
                    <a:cubicBezTo>
                      <a:pt x="48574" y="52751"/>
                      <a:pt x="48090" y="52796"/>
                      <a:pt x="47615" y="52904"/>
                    </a:cubicBezTo>
                    <a:cubicBezTo>
                      <a:pt x="47655" y="48746"/>
                      <a:pt x="50832" y="46667"/>
                      <a:pt x="54008" y="46667"/>
                    </a:cubicBezTo>
                    <a:close/>
                    <a:moveTo>
                      <a:pt x="7148" y="46724"/>
                    </a:moveTo>
                    <a:cubicBezTo>
                      <a:pt x="10323" y="46724"/>
                      <a:pt x="13498" y="48801"/>
                      <a:pt x="13538" y="52957"/>
                    </a:cubicBezTo>
                    <a:cubicBezTo>
                      <a:pt x="13065" y="52856"/>
                      <a:pt x="12588" y="52806"/>
                      <a:pt x="12114" y="52806"/>
                    </a:cubicBezTo>
                    <a:cubicBezTo>
                      <a:pt x="10255" y="52806"/>
                      <a:pt x="8451" y="53572"/>
                      <a:pt x="7159" y="54965"/>
                    </a:cubicBezTo>
                    <a:cubicBezTo>
                      <a:pt x="5877" y="53585"/>
                      <a:pt x="4076" y="52805"/>
                      <a:pt x="2194" y="52805"/>
                    </a:cubicBezTo>
                    <a:cubicBezTo>
                      <a:pt x="1711" y="52805"/>
                      <a:pt x="1227" y="52859"/>
                      <a:pt x="752" y="52957"/>
                    </a:cubicBezTo>
                    <a:cubicBezTo>
                      <a:pt x="792" y="48803"/>
                      <a:pt x="3970" y="46724"/>
                      <a:pt x="7148" y="46724"/>
                    </a:cubicBezTo>
                    <a:close/>
                    <a:moveTo>
                      <a:pt x="30465" y="46724"/>
                    </a:moveTo>
                    <a:cubicBezTo>
                      <a:pt x="33638" y="46724"/>
                      <a:pt x="36811" y="48800"/>
                      <a:pt x="36854" y="52954"/>
                    </a:cubicBezTo>
                    <a:lnTo>
                      <a:pt x="36854" y="52954"/>
                    </a:lnTo>
                    <a:cubicBezTo>
                      <a:pt x="36384" y="52854"/>
                      <a:pt x="35912" y="52806"/>
                      <a:pt x="35443" y="52806"/>
                    </a:cubicBezTo>
                    <a:cubicBezTo>
                      <a:pt x="33580" y="52806"/>
                      <a:pt x="31775" y="53572"/>
                      <a:pt x="30483" y="54965"/>
                    </a:cubicBezTo>
                    <a:cubicBezTo>
                      <a:pt x="29201" y="53585"/>
                      <a:pt x="27409" y="52805"/>
                      <a:pt x="25528" y="52805"/>
                    </a:cubicBezTo>
                    <a:cubicBezTo>
                      <a:pt x="25044" y="52805"/>
                      <a:pt x="24560" y="52859"/>
                      <a:pt x="24085" y="52957"/>
                    </a:cubicBezTo>
                    <a:cubicBezTo>
                      <a:pt x="24116" y="48803"/>
                      <a:pt x="27290" y="46724"/>
                      <a:pt x="30465" y="46724"/>
                    </a:cubicBezTo>
                    <a:close/>
                    <a:moveTo>
                      <a:pt x="119323" y="52938"/>
                    </a:moveTo>
                    <a:cubicBezTo>
                      <a:pt x="121259" y="52938"/>
                      <a:pt x="123134" y="53741"/>
                      <a:pt x="124478" y="55189"/>
                    </a:cubicBezTo>
                    <a:lnTo>
                      <a:pt x="124478" y="55189"/>
                    </a:lnTo>
                    <a:cubicBezTo>
                      <a:pt x="124475" y="55189"/>
                      <a:pt x="124472" y="55189"/>
                      <a:pt x="124469" y="55189"/>
                    </a:cubicBezTo>
                    <a:cubicBezTo>
                      <a:pt x="124450" y="55188"/>
                      <a:pt x="124430" y="55188"/>
                      <a:pt x="124410" y="55188"/>
                    </a:cubicBezTo>
                    <a:cubicBezTo>
                      <a:pt x="122541" y="55188"/>
                      <a:pt x="120782" y="56027"/>
                      <a:pt x="119532" y="57330"/>
                    </a:cubicBezTo>
                    <a:cubicBezTo>
                      <a:pt x="119622" y="55744"/>
                      <a:pt x="119039" y="54239"/>
                      <a:pt x="118045" y="53056"/>
                    </a:cubicBezTo>
                    <a:cubicBezTo>
                      <a:pt x="118470" y="52977"/>
                      <a:pt x="118898" y="52938"/>
                      <a:pt x="119323" y="52938"/>
                    </a:cubicBezTo>
                    <a:close/>
                    <a:moveTo>
                      <a:pt x="129620" y="52938"/>
                    </a:moveTo>
                    <a:cubicBezTo>
                      <a:pt x="130043" y="52938"/>
                      <a:pt x="130470" y="52977"/>
                      <a:pt x="130894" y="53056"/>
                    </a:cubicBezTo>
                    <a:cubicBezTo>
                      <a:pt x="129908" y="54230"/>
                      <a:pt x="129326" y="55735"/>
                      <a:pt x="129415" y="57321"/>
                    </a:cubicBezTo>
                    <a:lnTo>
                      <a:pt x="129406" y="57330"/>
                    </a:lnTo>
                    <a:cubicBezTo>
                      <a:pt x="128165" y="56027"/>
                      <a:pt x="126397" y="55188"/>
                      <a:pt x="124528" y="55188"/>
                    </a:cubicBezTo>
                    <a:cubicBezTo>
                      <a:pt x="124512" y="55188"/>
                      <a:pt x="124495" y="55188"/>
                      <a:pt x="124478" y="55189"/>
                    </a:cubicBezTo>
                    <a:lnTo>
                      <a:pt x="124478" y="55189"/>
                    </a:lnTo>
                    <a:cubicBezTo>
                      <a:pt x="125816" y="53741"/>
                      <a:pt x="127689" y="52938"/>
                      <a:pt x="129620" y="52938"/>
                    </a:cubicBezTo>
                    <a:close/>
                    <a:moveTo>
                      <a:pt x="82780" y="52974"/>
                    </a:moveTo>
                    <a:cubicBezTo>
                      <a:pt x="83204" y="52974"/>
                      <a:pt x="83632" y="53013"/>
                      <a:pt x="84057" y="53092"/>
                    </a:cubicBezTo>
                    <a:cubicBezTo>
                      <a:pt x="83538" y="53710"/>
                      <a:pt x="83135" y="54418"/>
                      <a:pt x="82875" y="55180"/>
                    </a:cubicBezTo>
                    <a:cubicBezTo>
                      <a:pt x="82633" y="55879"/>
                      <a:pt x="82525" y="56622"/>
                      <a:pt x="82570" y="57357"/>
                    </a:cubicBezTo>
                    <a:cubicBezTo>
                      <a:pt x="81329" y="56062"/>
                      <a:pt x="79570" y="55224"/>
                      <a:pt x="77701" y="55224"/>
                    </a:cubicBezTo>
                    <a:cubicBezTo>
                      <a:pt x="77681" y="55224"/>
                      <a:pt x="77661" y="55224"/>
                      <a:pt x="77642" y="55224"/>
                    </a:cubicBezTo>
                    <a:cubicBezTo>
                      <a:pt x="78979" y="53777"/>
                      <a:pt x="80847" y="52974"/>
                      <a:pt x="82780" y="52974"/>
                    </a:cubicBezTo>
                    <a:close/>
                    <a:moveTo>
                      <a:pt x="95806" y="52982"/>
                    </a:moveTo>
                    <a:cubicBezTo>
                      <a:pt x="97733" y="52982"/>
                      <a:pt x="99604" y="53779"/>
                      <a:pt x="100939" y="55224"/>
                    </a:cubicBezTo>
                    <a:cubicBezTo>
                      <a:pt x="100919" y="55224"/>
                      <a:pt x="100900" y="55224"/>
                      <a:pt x="100880" y="55224"/>
                    </a:cubicBezTo>
                    <a:cubicBezTo>
                      <a:pt x="99020" y="55224"/>
                      <a:pt x="97252" y="56062"/>
                      <a:pt x="96011" y="57357"/>
                    </a:cubicBezTo>
                    <a:cubicBezTo>
                      <a:pt x="96047" y="56622"/>
                      <a:pt x="95948" y="55879"/>
                      <a:pt x="95706" y="55180"/>
                    </a:cubicBezTo>
                    <a:cubicBezTo>
                      <a:pt x="95446" y="54418"/>
                      <a:pt x="95043" y="53710"/>
                      <a:pt x="94523" y="53101"/>
                    </a:cubicBezTo>
                    <a:cubicBezTo>
                      <a:pt x="94950" y="53021"/>
                      <a:pt x="95379" y="52982"/>
                      <a:pt x="95806" y="52982"/>
                    </a:cubicBezTo>
                    <a:close/>
                    <a:moveTo>
                      <a:pt x="59124" y="53131"/>
                    </a:moveTo>
                    <a:cubicBezTo>
                      <a:pt x="59554" y="53131"/>
                      <a:pt x="59988" y="53171"/>
                      <a:pt x="60420" y="53253"/>
                    </a:cubicBezTo>
                    <a:cubicBezTo>
                      <a:pt x="59425" y="54436"/>
                      <a:pt x="58843" y="55932"/>
                      <a:pt x="58932" y="57527"/>
                    </a:cubicBezTo>
                    <a:lnTo>
                      <a:pt x="58923" y="57518"/>
                    </a:lnTo>
                    <a:cubicBezTo>
                      <a:pt x="57682" y="56215"/>
                      <a:pt x="55914" y="55385"/>
                      <a:pt x="54046" y="55385"/>
                    </a:cubicBezTo>
                    <a:cubicBezTo>
                      <a:pt x="54026" y="55385"/>
                      <a:pt x="54006" y="55386"/>
                      <a:pt x="53986" y="55386"/>
                    </a:cubicBezTo>
                    <a:cubicBezTo>
                      <a:pt x="53966" y="55386"/>
                      <a:pt x="53946" y="55385"/>
                      <a:pt x="53927" y="55385"/>
                    </a:cubicBezTo>
                    <a:cubicBezTo>
                      <a:pt x="52067" y="55385"/>
                      <a:pt x="50299" y="56215"/>
                      <a:pt x="49049" y="57527"/>
                    </a:cubicBezTo>
                    <a:cubicBezTo>
                      <a:pt x="49138" y="55932"/>
                      <a:pt x="48556" y="54427"/>
                      <a:pt x="47561" y="53253"/>
                    </a:cubicBezTo>
                    <a:cubicBezTo>
                      <a:pt x="47993" y="53171"/>
                      <a:pt x="48427" y="53131"/>
                      <a:pt x="48858" y="53131"/>
                    </a:cubicBezTo>
                    <a:cubicBezTo>
                      <a:pt x="50787" y="53131"/>
                      <a:pt x="52654" y="53934"/>
                      <a:pt x="53995" y="55377"/>
                    </a:cubicBezTo>
                    <a:cubicBezTo>
                      <a:pt x="55328" y="53934"/>
                      <a:pt x="57194" y="53131"/>
                      <a:pt x="59124" y="53131"/>
                    </a:cubicBezTo>
                    <a:close/>
                    <a:moveTo>
                      <a:pt x="12289" y="53188"/>
                    </a:moveTo>
                    <a:cubicBezTo>
                      <a:pt x="12716" y="53188"/>
                      <a:pt x="13146" y="53227"/>
                      <a:pt x="13574" y="53307"/>
                    </a:cubicBezTo>
                    <a:cubicBezTo>
                      <a:pt x="13046" y="53916"/>
                      <a:pt x="12651" y="54624"/>
                      <a:pt x="12391" y="55386"/>
                    </a:cubicBezTo>
                    <a:cubicBezTo>
                      <a:pt x="12150" y="56085"/>
                      <a:pt x="12042" y="56819"/>
                      <a:pt x="12087" y="57563"/>
                    </a:cubicBezTo>
                    <a:lnTo>
                      <a:pt x="12078" y="57563"/>
                    </a:lnTo>
                    <a:cubicBezTo>
                      <a:pt x="10836" y="56269"/>
                      <a:pt x="9077" y="55430"/>
                      <a:pt x="7217" y="55430"/>
                    </a:cubicBezTo>
                    <a:cubicBezTo>
                      <a:pt x="7198" y="55430"/>
                      <a:pt x="7178" y="55430"/>
                      <a:pt x="7159" y="55431"/>
                    </a:cubicBezTo>
                    <a:cubicBezTo>
                      <a:pt x="8494" y="53985"/>
                      <a:pt x="10358" y="53188"/>
                      <a:pt x="12289" y="53188"/>
                    </a:cubicBezTo>
                    <a:close/>
                    <a:moveTo>
                      <a:pt x="25322" y="53188"/>
                    </a:moveTo>
                    <a:cubicBezTo>
                      <a:pt x="27247" y="53188"/>
                      <a:pt x="29113" y="53985"/>
                      <a:pt x="30456" y="55431"/>
                    </a:cubicBezTo>
                    <a:cubicBezTo>
                      <a:pt x="30436" y="55430"/>
                      <a:pt x="30416" y="55430"/>
                      <a:pt x="30397" y="55430"/>
                    </a:cubicBezTo>
                    <a:cubicBezTo>
                      <a:pt x="28528" y="55430"/>
                      <a:pt x="26769" y="56269"/>
                      <a:pt x="25528" y="57563"/>
                    </a:cubicBezTo>
                    <a:cubicBezTo>
                      <a:pt x="25563" y="56828"/>
                      <a:pt x="25465" y="56085"/>
                      <a:pt x="25223" y="55386"/>
                    </a:cubicBezTo>
                    <a:cubicBezTo>
                      <a:pt x="24954" y="54624"/>
                      <a:pt x="24560" y="53916"/>
                      <a:pt x="24040" y="53307"/>
                    </a:cubicBezTo>
                    <a:cubicBezTo>
                      <a:pt x="24467" y="53227"/>
                      <a:pt x="24896" y="53188"/>
                      <a:pt x="25322" y="53188"/>
                    </a:cubicBezTo>
                    <a:close/>
                    <a:moveTo>
                      <a:pt x="106107" y="52975"/>
                    </a:moveTo>
                    <a:cubicBezTo>
                      <a:pt x="106578" y="52975"/>
                      <a:pt x="107053" y="53022"/>
                      <a:pt x="107525" y="53119"/>
                    </a:cubicBezTo>
                    <a:cubicBezTo>
                      <a:pt x="106512" y="54373"/>
                      <a:pt x="105948" y="55959"/>
                      <a:pt x="106118" y="57626"/>
                    </a:cubicBezTo>
                    <a:cubicBezTo>
                      <a:pt x="104870" y="56163"/>
                      <a:pt x="102982" y="55215"/>
                      <a:pt x="100985" y="55215"/>
                    </a:cubicBezTo>
                    <a:cubicBezTo>
                      <a:pt x="100976" y="55215"/>
                      <a:pt x="100966" y="55215"/>
                      <a:pt x="100957" y="55215"/>
                    </a:cubicBezTo>
                    <a:cubicBezTo>
                      <a:pt x="102304" y="53768"/>
                      <a:pt x="104177" y="52975"/>
                      <a:pt x="106107" y="52975"/>
                    </a:cubicBezTo>
                    <a:close/>
                    <a:moveTo>
                      <a:pt x="70795" y="48523"/>
                    </a:moveTo>
                    <a:cubicBezTo>
                      <a:pt x="71278" y="48523"/>
                      <a:pt x="71764" y="48572"/>
                      <a:pt x="72248" y="48674"/>
                    </a:cubicBezTo>
                    <a:cubicBezTo>
                      <a:pt x="71271" y="49920"/>
                      <a:pt x="70742" y="51488"/>
                      <a:pt x="70939" y="53137"/>
                    </a:cubicBezTo>
                    <a:cubicBezTo>
                      <a:pt x="71445" y="53025"/>
                      <a:pt x="71954" y="52971"/>
                      <a:pt x="72460" y="52971"/>
                    </a:cubicBezTo>
                    <a:cubicBezTo>
                      <a:pt x="74392" y="52971"/>
                      <a:pt x="76265" y="53767"/>
                      <a:pt x="77615" y="55215"/>
                    </a:cubicBezTo>
                    <a:cubicBezTo>
                      <a:pt x="77597" y="55215"/>
                      <a:pt x="77579" y="55215"/>
                      <a:pt x="77561" y="55215"/>
                    </a:cubicBezTo>
                    <a:cubicBezTo>
                      <a:pt x="75520" y="55215"/>
                      <a:pt x="73598" y="56223"/>
                      <a:pt x="72346" y="57742"/>
                    </a:cubicBezTo>
                    <a:cubicBezTo>
                      <a:pt x="72694" y="54062"/>
                      <a:pt x="69407" y="50780"/>
                      <a:pt x="65713" y="50780"/>
                    </a:cubicBezTo>
                    <a:cubicBezTo>
                      <a:pt x="65693" y="50780"/>
                      <a:pt x="65673" y="50780"/>
                      <a:pt x="65653" y="50780"/>
                    </a:cubicBezTo>
                    <a:lnTo>
                      <a:pt x="65644" y="50780"/>
                    </a:lnTo>
                    <a:cubicBezTo>
                      <a:pt x="65624" y="50780"/>
                      <a:pt x="65604" y="50780"/>
                      <a:pt x="65584" y="50780"/>
                    </a:cubicBezTo>
                    <a:cubicBezTo>
                      <a:pt x="63716" y="50780"/>
                      <a:pt x="61957" y="51618"/>
                      <a:pt x="60706" y="52922"/>
                    </a:cubicBezTo>
                    <a:cubicBezTo>
                      <a:pt x="60796" y="51327"/>
                      <a:pt x="60214" y="49830"/>
                      <a:pt x="59219" y="48647"/>
                    </a:cubicBezTo>
                    <a:cubicBezTo>
                      <a:pt x="59647" y="48568"/>
                      <a:pt x="60078" y="48529"/>
                      <a:pt x="60505" y="48529"/>
                    </a:cubicBezTo>
                    <a:cubicBezTo>
                      <a:pt x="62438" y="48529"/>
                      <a:pt x="64310" y="49326"/>
                      <a:pt x="65653" y="50771"/>
                    </a:cubicBezTo>
                    <a:cubicBezTo>
                      <a:pt x="66986" y="49323"/>
                      <a:pt x="68860" y="48523"/>
                      <a:pt x="70795" y="48523"/>
                    </a:cubicBezTo>
                    <a:close/>
                    <a:moveTo>
                      <a:pt x="35611" y="53177"/>
                    </a:moveTo>
                    <a:cubicBezTo>
                      <a:pt x="36086" y="53177"/>
                      <a:pt x="36566" y="53226"/>
                      <a:pt x="37042" y="53325"/>
                    </a:cubicBezTo>
                    <a:cubicBezTo>
                      <a:pt x="36029" y="54570"/>
                      <a:pt x="35456" y="56156"/>
                      <a:pt x="35635" y="57823"/>
                    </a:cubicBezTo>
                    <a:cubicBezTo>
                      <a:pt x="34383" y="56367"/>
                      <a:pt x="32516" y="55421"/>
                      <a:pt x="30530" y="55421"/>
                    </a:cubicBezTo>
                    <a:cubicBezTo>
                      <a:pt x="30511" y="55421"/>
                      <a:pt x="30492" y="55421"/>
                      <a:pt x="30474" y="55422"/>
                    </a:cubicBezTo>
                    <a:cubicBezTo>
                      <a:pt x="31811" y="53976"/>
                      <a:pt x="33679" y="53177"/>
                      <a:pt x="35611" y="53177"/>
                    </a:cubicBezTo>
                    <a:close/>
                    <a:moveTo>
                      <a:pt x="112825" y="51076"/>
                    </a:moveTo>
                    <a:cubicBezTo>
                      <a:pt x="116002" y="51076"/>
                      <a:pt x="119178" y="53155"/>
                      <a:pt x="119218" y="57312"/>
                    </a:cubicBezTo>
                    <a:cubicBezTo>
                      <a:pt x="118738" y="57207"/>
                      <a:pt x="118254" y="57156"/>
                      <a:pt x="117774" y="57156"/>
                    </a:cubicBezTo>
                    <a:cubicBezTo>
                      <a:pt x="115918" y="57156"/>
                      <a:pt x="114121" y="57922"/>
                      <a:pt x="112825" y="59315"/>
                    </a:cubicBezTo>
                    <a:lnTo>
                      <a:pt x="112825" y="59315"/>
                    </a:lnTo>
                    <a:cubicBezTo>
                      <a:pt x="111544" y="57938"/>
                      <a:pt x="109754" y="57160"/>
                      <a:pt x="107883" y="57160"/>
                    </a:cubicBezTo>
                    <a:cubicBezTo>
                      <a:pt x="107391" y="57160"/>
                      <a:pt x="106907" y="57214"/>
                      <a:pt x="106432" y="57312"/>
                    </a:cubicBezTo>
                    <a:cubicBezTo>
                      <a:pt x="106472" y="53155"/>
                      <a:pt x="109649" y="51076"/>
                      <a:pt x="112825" y="51076"/>
                    </a:cubicBezTo>
                    <a:close/>
                    <a:moveTo>
                      <a:pt x="136136" y="51080"/>
                    </a:moveTo>
                    <a:cubicBezTo>
                      <a:pt x="139311" y="51080"/>
                      <a:pt x="142484" y="53157"/>
                      <a:pt x="142525" y="57312"/>
                    </a:cubicBezTo>
                    <a:lnTo>
                      <a:pt x="142525" y="57321"/>
                    </a:lnTo>
                    <a:cubicBezTo>
                      <a:pt x="142050" y="57219"/>
                      <a:pt x="141571" y="57169"/>
                      <a:pt x="141097" y="57169"/>
                    </a:cubicBezTo>
                    <a:cubicBezTo>
                      <a:pt x="139236" y="57169"/>
                      <a:pt x="137435" y="57936"/>
                      <a:pt x="136136" y="59328"/>
                    </a:cubicBezTo>
                    <a:cubicBezTo>
                      <a:pt x="134854" y="57948"/>
                      <a:pt x="133062" y="57169"/>
                      <a:pt x="131181" y="57169"/>
                    </a:cubicBezTo>
                    <a:cubicBezTo>
                      <a:pt x="130697" y="57169"/>
                      <a:pt x="130213" y="57223"/>
                      <a:pt x="129738" y="57321"/>
                    </a:cubicBezTo>
                    <a:cubicBezTo>
                      <a:pt x="129778" y="53161"/>
                      <a:pt x="132958" y="51080"/>
                      <a:pt x="136136" y="51080"/>
                    </a:cubicBezTo>
                    <a:close/>
                    <a:moveTo>
                      <a:pt x="89307" y="51119"/>
                    </a:moveTo>
                    <a:cubicBezTo>
                      <a:pt x="91889" y="51119"/>
                      <a:pt x="94470" y="52493"/>
                      <a:pt x="95366" y="55242"/>
                    </a:cubicBezTo>
                    <a:cubicBezTo>
                      <a:pt x="95590" y="55923"/>
                      <a:pt x="95697" y="56631"/>
                      <a:pt x="95706" y="57348"/>
                    </a:cubicBezTo>
                    <a:cubicBezTo>
                      <a:pt x="95226" y="57243"/>
                      <a:pt x="94742" y="57192"/>
                      <a:pt x="94262" y="57192"/>
                    </a:cubicBezTo>
                    <a:cubicBezTo>
                      <a:pt x="92407" y="57192"/>
                      <a:pt x="90613" y="57958"/>
                      <a:pt x="89317" y="59346"/>
                    </a:cubicBezTo>
                    <a:cubicBezTo>
                      <a:pt x="88036" y="57975"/>
                      <a:pt x="86244" y="57187"/>
                      <a:pt x="84362" y="57187"/>
                    </a:cubicBezTo>
                    <a:cubicBezTo>
                      <a:pt x="83878" y="57187"/>
                      <a:pt x="83394" y="57241"/>
                      <a:pt x="82919" y="57348"/>
                    </a:cubicBezTo>
                    <a:cubicBezTo>
                      <a:pt x="82919" y="56631"/>
                      <a:pt x="83018" y="55923"/>
                      <a:pt x="83224" y="55251"/>
                    </a:cubicBezTo>
                    <a:lnTo>
                      <a:pt x="83242" y="55242"/>
                    </a:lnTo>
                    <a:cubicBezTo>
                      <a:pt x="84138" y="52495"/>
                      <a:pt x="86723" y="51119"/>
                      <a:pt x="89307" y="51119"/>
                    </a:cubicBezTo>
                    <a:close/>
                    <a:moveTo>
                      <a:pt x="42351" y="51273"/>
                    </a:moveTo>
                    <a:cubicBezTo>
                      <a:pt x="45527" y="51273"/>
                      <a:pt x="48704" y="53352"/>
                      <a:pt x="48744" y="57509"/>
                    </a:cubicBezTo>
                    <a:cubicBezTo>
                      <a:pt x="48269" y="57407"/>
                      <a:pt x="47791" y="57358"/>
                      <a:pt x="47316" y="57358"/>
                    </a:cubicBezTo>
                    <a:cubicBezTo>
                      <a:pt x="45455" y="57358"/>
                      <a:pt x="43655" y="58124"/>
                      <a:pt x="42355" y="59517"/>
                    </a:cubicBezTo>
                    <a:cubicBezTo>
                      <a:pt x="41081" y="58144"/>
                      <a:pt x="39293" y="57366"/>
                      <a:pt x="37414" y="57366"/>
                    </a:cubicBezTo>
                    <a:cubicBezTo>
                      <a:pt x="37404" y="57366"/>
                      <a:pt x="37393" y="57366"/>
                      <a:pt x="37382" y="57366"/>
                    </a:cubicBezTo>
                    <a:lnTo>
                      <a:pt x="37400" y="57357"/>
                    </a:lnTo>
                    <a:cubicBezTo>
                      <a:pt x="36916" y="57357"/>
                      <a:pt x="36432" y="57402"/>
                      <a:pt x="35958" y="57509"/>
                    </a:cubicBezTo>
                    <a:cubicBezTo>
                      <a:pt x="35998" y="53352"/>
                      <a:pt x="39174" y="51273"/>
                      <a:pt x="42351" y="51273"/>
                    </a:cubicBezTo>
                    <a:close/>
                    <a:moveTo>
                      <a:pt x="65657" y="51282"/>
                    </a:moveTo>
                    <a:cubicBezTo>
                      <a:pt x="68834" y="51282"/>
                      <a:pt x="72010" y="53361"/>
                      <a:pt x="72050" y="57518"/>
                    </a:cubicBezTo>
                    <a:cubicBezTo>
                      <a:pt x="71572" y="57413"/>
                      <a:pt x="71090" y="57362"/>
                      <a:pt x="70611" y="57362"/>
                    </a:cubicBezTo>
                    <a:cubicBezTo>
                      <a:pt x="68757" y="57362"/>
                      <a:pt x="66958" y="58130"/>
                      <a:pt x="65662" y="59525"/>
                    </a:cubicBezTo>
                    <a:cubicBezTo>
                      <a:pt x="64387" y="58153"/>
                      <a:pt x="62599" y="57366"/>
                      <a:pt x="60729" y="57366"/>
                    </a:cubicBezTo>
                    <a:cubicBezTo>
                      <a:pt x="60719" y="57366"/>
                      <a:pt x="60708" y="57366"/>
                      <a:pt x="60697" y="57366"/>
                    </a:cubicBezTo>
                    <a:lnTo>
                      <a:pt x="60715" y="57366"/>
                    </a:lnTo>
                    <a:cubicBezTo>
                      <a:pt x="60223" y="57366"/>
                      <a:pt x="59739" y="57411"/>
                      <a:pt x="59264" y="57518"/>
                    </a:cubicBezTo>
                    <a:cubicBezTo>
                      <a:pt x="59304" y="53361"/>
                      <a:pt x="62481" y="51282"/>
                      <a:pt x="65657" y="51282"/>
                    </a:cubicBezTo>
                    <a:close/>
                    <a:moveTo>
                      <a:pt x="18802" y="51334"/>
                    </a:moveTo>
                    <a:cubicBezTo>
                      <a:pt x="21383" y="51334"/>
                      <a:pt x="23964" y="52708"/>
                      <a:pt x="24864" y="55457"/>
                    </a:cubicBezTo>
                    <a:cubicBezTo>
                      <a:pt x="25079" y="56129"/>
                      <a:pt x="25196" y="56846"/>
                      <a:pt x="25196" y="57554"/>
                    </a:cubicBezTo>
                    <a:cubicBezTo>
                      <a:pt x="24721" y="57452"/>
                      <a:pt x="24242" y="57402"/>
                      <a:pt x="23767" y="57402"/>
                    </a:cubicBezTo>
                    <a:cubicBezTo>
                      <a:pt x="21904" y="57402"/>
                      <a:pt x="20100" y="58169"/>
                      <a:pt x="18807" y="59561"/>
                    </a:cubicBezTo>
                    <a:cubicBezTo>
                      <a:pt x="17526" y="58181"/>
                      <a:pt x="15734" y="57402"/>
                      <a:pt x="13852" y="57402"/>
                    </a:cubicBezTo>
                    <a:cubicBezTo>
                      <a:pt x="13368" y="57402"/>
                      <a:pt x="12884" y="57456"/>
                      <a:pt x="12409" y="57563"/>
                    </a:cubicBezTo>
                    <a:cubicBezTo>
                      <a:pt x="12409" y="56846"/>
                      <a:pt x="12526" y="56129"/>
                      <a:pt x="12741" y="55448"/>
                    </a:cubicBezTo>
                    <a:lnTo>
                      <a:pt x="12741" y="55457"/>
                    </a:lnTo>
                    <a:cubicBezTo>
                      <a:pt x="13637" y="52710"/>
                      <a:pt x="16220" y="51334"/>
                      <a:pt x="18802" y="51334"/>
                    </a:cubicBezTo>
                    <a:close/>
                    <a:moveTo>
                      <a:pt x="117977" y="57538"/>
                    </a:moveTo>
                    <a:cubicBezTo>
                      <a:pt x="118398" y="57538"/>
                      <a:pt x="118823" y="57576"/>
                      <a:pt x="119245" y="57653"/>
                    </a:cubicBezTo>
                    <a:cubicBezTo>
                      <a:pt x="118726" y="58271"/>
                      <a:pt x="118322" y="58979"/>
                      <a:pt x="118063" y="59741"/>
                    </a:cubicBezTo>
                    <a:lnTo>
                      <a:pt x="118054" y="59741"/>
                    </a:lnTo>
                    <a:cubicBezTo>
                      <a:pt x="117821" y="60439"/>
                      <a:pt x="117713" y="61174"/>
                      <a:pt x="117758" y="61918"/>
                    </a:cubicBezTo>
                    <a:cubicBezTo>
                      <a:pt x="116501" y="60608"/>
                      <a:pt x="114730" y="59776"/>
                      <a:pt x="112860" y="59776"/>
                    </a:cubicBezTo>
                    <a:cubicBezTo>
                      <a:pt x="112850" y="59776"/>
                      <a:pt x="112840" y="59776"/>
                      <a:pt x="112830" y="59776"/>
                    </a:cubicBezTo>
                    <a:cubicBezTo>
                      <a:pt x="114169" y="58334"/>
                      <a:pt x="116040" y="57538"/>
                      <a:pt x="117977" y="57538"/>
                    </a:cubicBezTo>
                    <a:close/>
                    <a:moveTo>
                      <a:pt x="130971" y="57538"/>
                    </a:moveTo>
                    <a:cubicBezTo>
                      <a:pt x="132907" y="57538"/>
                      <a:pt x="134780" y="58334"/>
                      <a:pt x="136127" y="59776"/>
                    </a:cubicBezTo>
                    <a:cubicBezTo>
                      <a:pt x="136117" y="59776"/>
                      <a:pt x="136107" y="59776"/>
                      <a:pt x="136097" y="59776"/>
                    </a:cubicBezTo>
                    <a:cubicBezTo>
                      <a:pt x="134217" y="59776"/>
                      <a:pt x="132446" y="60608"/>
                      <a:pt x="131199" y="61918"/>
                    </a:cubicBezTo>
                    <a:cubicBezTo>
                      <a:pt x="131234" y="61183"/>
                      <a:pt x="131136" y="60439"/>
                      <a:pt x="130894" y="59741"/>
                    </a:cubicBezTo>
                    <a:lnTo>
                      <a:pt x="130885" y="59741"/>
                    </a:lnTo>
                    <a:cubicBezTo>
                      <a:pt x="130625" y="58979"/>
                      <a:pt x="130222" y="58271"/>
                      <a:pt x="129702" y="57653"/>
                    </a:cubicBezTo>
                    <a:cubicBezTo>
                      <a:pt x="130125" y="57576"/>
                      <a:pt x="130549" y="57538"/>
                      <a:pt x="130971" y="57538"/>
                    </a:cubicBezTo>
                    <a:close/>
                    <a:moveTo>
                      <a:pt x="94432" y="57571"/>
                    </a:moveTo>
                    <a:cubicBezTo>
                      <a:pt x="94855" y="57571"/>
                      <a:pt x="95282" y="57610"/>
                      <a:pt x="95706" y="57689"/>
                    </a:cubicBezTo>
                    <a:cubicBezTo>
                      <a:pt x="94720" y="58871"/>
                      <a:pt x="94138" y="60377"/>
                      <a:pt x="94219" y="61963"/>
                    </a:cubicBezTo>
                    <a:cubicBezTo>
                      <a:pt x="92984" y="60666"/>
                      <a:pt x="91228" y="59830"/>
                      <a:pt x="89369" y="59830"/>
                    </a:cubicBezTo>
                    <a:cubicBezTo>
                      <a:pt x="89340" y="59830"/>
                      <a:pt x="89311" y="59830"/>
                      <a:pt x="89281" y="59830"/>
                    </a:cubicBezTo>
                    <a:cubicBezTo>
                      <a:pt x="89261" y="59830"/>
                      <a:pt x="89242" y="59830"/>
                      <a:pt x="89222" y="59830"/>
                    </a:cubicBezTo>
                    <a:cubicBezTo>
                      <a:pt x="87353" y="59830"/>
                      <a:pt x="85594" y="60659"/>
                      <a:pt x="84344" y="61963"/>
                    </a:cubicBezTo>
                    <a:cubicBezTo>
                      <a:pt x="84434" y="60377"/>
                      <a:pt x="83851" y="58871"/>
                      <a:pt x="82866" y="57689"/>
                    </a:cubicBezTo>
                    <a:lnTo>
                      <a:pt x="82857" y="57689"/>
                    </a:lnTo>
                    <a:cubicBezTo>
                      <a:pt x="83283" y="57610"/>
                      <a:pt x="83710" y="57571"/>
                      <a:pt x="84135" y="57571"/>
                    </a:cubicBezTo>
                    <a:cubicBezTo>
                      <a:pt x="86071" y="57571"/>
                      <a:pt x="87946" y="58374"/>
                      <a:pt x="89290" y="59821"/>
                    </a:cubicBezTo>
                    <a:cubicBezTo>
                      <a:pt x="90628" y="58374"/>
                      <a:pt x="92501" y="57571"/>
                      <a:pt x="94432" y="57571"/>
                    </a:cubicBezTo>
                    <a:close/>
                    <a:moveTo>
                      <a:pt x="47479" y="57732"/>
                    </a:moveTo>
                    <a:cubicBezTo>
                      <a:pt x="47903" y="57732"/>
                      <a:pt x="48329" y="57771"/>
                      <a:pt x="48753" y="57850"/>
                    </a:cubicBezTo>
                    <a:cubicBezTo>
                      <a:pt x="48233" y="58468"/>
                      <a:pt x="47839" y="59176"/>
                      <a:pt x="47570" y="59938"/>
                    </a:cubicBezTo>
                    <a:cubicBezTo>
                      <a:pt x="47337" y="60637"/>
                      <a:pt x="47230" y="61380"/>
                      <a:pt x="47275" y="62115"/>
                    </a:cubicBezTo>
                    <a:lnTo>
                      <a:pt x="47266" y="62115"/>
                    </a:lnTo>
                    <a:cubicBezTo>
                      <a:pt x="46024" y="60820"/>
                      <a:pt x="44265" y="59982"/>
                      <a:pt x="42405" y="59982"/>
                    </a:cubicBezTo>
                    <a:cubicBezTo>
                      <a:pt x="42386" y="59982"/>
                      <a:pt x="42366" y="59982"/>
                      <a:pt x="42346" y="59982"/>
                    </a:cubicBezTo>
                    <a:cubicBezTo>
                      <a:pt x="43684" y="58535"/>
                      <a:pt x="45551" y="57732"/>
                      <a:pt x="47479" y="57732"/>
                    </a:cubicBezTo>
                    <a:close/>
                    <a:moveTo>
                      <a:pt x="60498" y="57741"/>
                    </a:moveTo>
                    <a:cubicBezTo>
                      <a:pt x="62431" y="57741"/>
                      <a:pt x="64299" y="58543"/>
                      <a:pt x="65644" y="59982"/>
                    </a:cubicBezTo>
                    <a:cubicBezTo>
                      <a:pt x="65634" y="59982"/>
                      <a:pt x="65623" y="59982"/>
                      <a:pt x="65613" y="59982"/>
                    </a:cubicBezTo>
                    <a:cubicBezTo>
                      <a:pt x="63734" y="59982"/>
                      <a:pt x="61963" y="60814"/>
                      <a:pt x="60715" y="62124"/>
                    </a:cubicBezTo>
                    <a:cubicBezTo>
                      <a:pt x="60751" y="61380"/>
                      <a:pt x="60653" y="60646"/>
                      <a:pt x="60411" y="59938"/>
                    </a:cubicBezTo>
                    <a:lnTo>
                      <a:pt x="60402" y="59938"/>
                    </a:lnTo>
                    <a:cubicBezTo>
                      <a:pt x="60142" y="59176"/>
                      <a:pt x="59739" y="58468"/>
                      <a:pt x="59219" y="57859"/>
                    </a:cubicBezTo>
                    <a:cubicBezTo>
                      <a:pt x="59645" y="57780"/>
                      <a:pt x="60073" y="57741"/>
                      <a:pt x="60498" y="57741"/>
                    </a:cubicBezTo>
                    <a:close/>
                    <a:moveTo>
                      <a:pt x="23936" y="57773"/>
                    </a:moveTo>
                    <a:cubicBezTo>
                      <a:pt x="24366" y="57773"/>
                      <a:pt x="24800" y="57813"/>
                      <a:pt x="25232" y="57895"/>
                    </a:cubicBezTo>
                    <a:cubicBezTo>
                      <a:pt x="24237" y="59068"/>
                      <a:pt x="23655" y="60574"/>
                      <a:pt x="23744" y="62160"/>
                    </a:cubicBezTo>
                    <a:cubicBezTo>
                      <a:pt x="22494" y="60857"/>
                      <a:pt x="20727" y="60027"/>
                      <a:pt x="18867" y="60027"/>
                    </a:cubicBezTo>
                    <a:cubicBezTo>
                      <a:pt x="18847" y="60027"/>
                      <a:pt x="18827" y="60027"/>
                      <a:pt x="18807" y="60027"/>
                    </a:cubicBezTo>
                    <a:cubicBezTo>
                      <a:pt x="18787" y="60027"/>
                      <a:pt x="18767" y="60027"/>
                      <a:pt x="18747" y="60027"/>
                    </a:cubicBezTo>
                    <a:cubicBezTo>
                      <a:pt x="16879" y="60027"/>
                      <a:pt x="15111" y="60857"/>
                      <a:pt x="13870" y="62169"/>
                    </a:cubicBezTo>
                    <a:cubicBezTo>
                      <a:pt x="13951" y="60574"/>
                      <a:pt x="13368" y="59077"/>
                      <a:pt x="12382" y="57895"/>
                    </a:cubicBezTo>
                    <a:lnTo>
                      <a:pt x="12374" y="57895"/>
                    </a:lnTo>
                    <a:cubicBezTo>
                      <a:pt x="12805" y="57813"/>
                      <a:pt x="13239" y="57773"/>
                      <a:pt x="13670" y="57773"/>
                    </a:cubicBezTo>
                    <a:cubicBezTo>
                      <a:pt x="15599" y="57773"/>
                      <a:pt x="17467" y="58575"/>
                      <a:pt x="18807" y="60018"/>
                    </a:cubicBezTo>
                    <a:cubicBezTo>
                      <a:pt x="20140" y="58575"/>
                      <a:pt x="22007" y="57773"/>
                      <a:pt x="23936" y="57773"/>
                    </a:cubicBezTo>
                    <a:close/>
                    <a:moveTo>
                      <a:pt x="107668" y="57537"/>
                    </a:moveTo>
                    <a:cubicBezTo>
                      <a:pt x="109594" y="57537"/>
                      <a:pt x="111464" y="58336"/>
                      <a:pt x="112812" y="59776"/>
                    </a:cubicBezTo>
                    <a:cubicBezTo>
                      <a:pt x="112793" y="59776"/>
                      <a:pt x="112774" y="59776"/>
                      <a:pt x="112756" y="59776"/>
                    </a:cubicBezTo>
                    <a:cubicBezTo>
                      <a:pt x="110769" y="59776"/>
                      <a:pt x="108902" y="60722"/>
                      <a:pt x="107650" y="62178"/>
                    </a:cubicBezTo>
                    <a:lnTo>
                      <a:pt x="107650" y="62178"/>
                    </a:lnTo>
                    <a:cubicBezTo>
                      <a:pt x="107803" y="60502"/>
                      <a:pt x="107211" y="58925"/>
                      <a:pt x="106181" y="57698"/>
                    </a:cubicBezTo>
                    <a:cubicBezTo>
                      <a:pt x="106675" y="57590"/>
                      <a:pt x="107173" y="57537"/>
                      <a:pt x="107668" y="57537"/>
                    </a:cubicBezTo>
                    <a:close/>
                    <a:moveTo>
                      <a:pt x="37180" y="57734"/>
                    </a:moveTo>
                    <a:cubicBezTo>
                      <a:pt x="39111" y="57734"/>
                      <a:pt x="40981" y="58533"/>
                      <a:pt x="42328" y="59974"/>
                    </a:cubicBezTo>
                    <a:cubicBezTo>
                      <a:pt x="42310" y="59973"/>
                      <a:pt x="42291" y="59973"/>
                      <a:pt x="42273" y="59973"/>
                    </a:cubicBezTo>
                    <a:cubicBezTo>
                      <a:pt x="40286" y="59973"/>
                      <a:pt x="38419" y="60919"/>
                      <a:pt x="37167" y="62375"/>
                    </a:cubicBezTo>
                    <a:cubicBezTo>
                      <a:pt x="37320" y="60708"/>
                      <a:pt x="36728" y="59131"/>
                      <a:pt x="35698" y="57895"/>
                    </a:cubicBezTo>
                    <a:lnTo>
                      <a:pt x="35689" y="57895"/>
                    </a:lnTo>
                    <a:cubicBezTo>
                      <a:pt x="36185" y="57787"/>
                      <a:pt x="36684" y="57734"/>
                      <a:pt x="37180" y="57734"/>
                    </a:cubicBezTo>
                    <a:close/>
                    <a:moveTo>
                      <a:pt x="124474" y="55684"/>
                    </a:moveTo>
                    <a:cubicBezTo>
                      <a:pt x="127057" y="55684"/>
                      <a:pt x="129639" y="57057"/>
                      <a:pt x="130536" y="59803"/>
                    </a:cubicBezTo>
                    <a:cubicBezTo>
                      <a:pt x="130751" y="60484"/>
                      <a:pt x="130858" y="61192"/>
                      <a:pt x="130867" y="61909"/>
                    </a:cubicBezTo>
                    <a:cubicBezTo>
                      <a:pt x="130392" y="61807"/>
                      <a:pt x="129913" y="61757"/>
                      <a:pt x="129438" y="61757"/>
                    </a:cubicBezTo>
                    <a:cubicBezTo>
                      <a:pt x="127575" y="61757"/>
                      <a:pt x="125771" y="62524"/>
                      <a:pt x="124478" y="63916"/>
                    </a:cubicBezTo>
                    <a:cubicBezTo>
                      <a:pt x="123197" y="62536"/>
                      <a:pt x="121405" y="61757"/>
                      <a:pt x="119523" y="61757"/>
                    </a:cubicBezTo>
                    <a:cubicBezTo>
                      <a:pt x="119039" y="61757"/>
                      <a:pt x="118555" y="61810"/>
                      <a:pt x="118080" y="61909"/>
                    </a:cubicBezTo>
                    <a:cubicBezTo>
                      <a:pt x="118080" y="61192"/>
                      <a:pt x="118197" y="60484"/>
                      <a:pt x="118412" y="59803"/>
                    </a:cubicBezTo>
                    <a:cubicBezTo>
                      <a:pt x="119308" y="57057"/>
                      <a:pt x="121891" y="55684"/>
                      <a:pt x="124474" y="55684"/>
                    </a:cubicBezTo>
                    <a:close/>
                    <a:moveTo>
                      <a:pt x="100947" y="55720"/>
                    </a:moveTo>
                    <a:cubicBezTo>
                      <a:pt x="104117" y="55720"/>
                      <a:pt x="107290" y="57792"/>
                      <a:pt x="107337" y="61941"/>
                    </a:cubicBezTo>
                    <a:lnTo>
                      <a:pt x="107337" y="61941"/>
                    </a:lnTo>
                    <a:cubicBezTo>
                      <a:pt x="106869" y="61842"/>
                      <a:pt x="106398" y="61793"/>
                      <a:pt x="105930" y="61793"/>
                    </a:cubicBezTo>
                    <a:cubicBezTo>
                      <a:pt x="104072" y="61793"/>
                      <a:pt x="102267" y="62560"/>
                      <a:pt x="100975" y="63952"/>
                    </a:cubicBezTo>
                    <a:cubicBezTo>
                      <a:pt x="99693" y="62572"/>
                      <a:pt x="97901" y="61792"/>
                      <a:pt x="96020" y="61792"/>
                    </a:cubicBezTo>
                    <a:cubicBezTo>
                      <a:pt x="95536" y="61792"/>
                      <a:pt x="95052" y="61846"/>
                      <a:pt x="94577" y="61945"/>
                    </a:cubicBezTo>
                    <a:cubicBezTo>
                      <a:pt x="94604" y="57796"/>
                      <a:pt x="97774" y="55720"/>
                      <a:pt x="100947" y="55720"/>
                    </a:cubicBezTo>
                    <a:close/>
                    <a:moveTo>
                      <a:pt x="77633" y="55721"/>
                    </a:moveTo>
                    <a:cubicBezTo>
                      <a:pt x="80806" y="55721"/>
                      <a:pt x="83980" y="57797"/>
                      <a:pt x="84022" y="61952"/>
                    </a:cubicBezTo>
                    <a:lnTo>
                      <a:pt x="84022" y="61952"/>
                    </a:lnTo>
                    <a:cubicBezTo>
                      <a:pt x="83551" y="61851"/>
                      <a:pt x="83077" y="61802"/>
                      <a:pt x="82606" y="61802"/>
                    </a:cubicBezTo>
                    <a:cubicBezTo>
                      <a:pt x="80748" y="61802"/>
                      <a:pt x="78943" y="62569"/>
                      <a:pt x="77651" y="63961"/>
                    </a:cubicBezTo>
                    <a:cubicBezTo>
                      <a:pt x="76369" y="62581"/>
                      <a:pt x="74577" y="61801"/>
                      <a:pt x="72696" y="61801"/>
                    </a:cubicBezTo>
                    <a:cubicBezTo>
                      <a:pt x="72212" y="61801"/>
                      <a:pt x="71728" y="61855"/>
                      <a:pt x="71253" y="61954"/>
                    </a:cubicBezTo>
                    <a:cubicBezTo>
                      <a:pt x="71284" y="57799"/>
                      <a:pt x="74458" y="55721"/>
                      <a:pt x="77633" y="55721"/>
                    </a:cubicBezTo>
                    <a:close/>
                    <a:moveTo>
                      <a:pt x="54007" y="55886"/>
                    </a:moveTo>
                    <a:cubicBezTo>
                      <a:pt x="56587" y="55886"/>
                      <a:pt x="59166" y="57260"/>
                      <a:pt x="60061" y="60009"/>
                    </a:cubicBezTo>
                    <a:cubicBezTo>
                      <a:pt x="60285" y="60681"/>
                      <a:pt x="60393" y="61398"/>
                      <a:pt x="60402" y="62106"/>
                    </a:cubicBezTo>
                    <a:cubicBezTo>
                      <a:pt x="59929" y="62004"/>
                      <a:pt x="59451" y="61954"/>
                      <a:pt x="58977" y="61954"/>
                    </a:cubicBezTo>
                    <a:cubicBezTo>
                      <a:pt x="57118" y="61954"/>
                      <a:pt x="55312" y="62721"/>
                      <a:pt x="54013" y="64113"/>
                    </a:cubicBezTo>
                    <a:cubicBezTo>
                      <a:pt x="52741" y="62733"/>
                      <a:pt x="50939" y="61954"/>
                      <a:pt x="49067" y="61954"/>
                    </a:cubicBezTo>
                    <a:cubicBezTo>
                      <a:pt x="48574" y="61954"/>
                      <a:pt x="48090" y="62008"/>
                      <a:pt x="47624" y="62115"/>
                    </a:cubicBezTo>
                    <a:cubicBezTo>
                      <a:pt x="47615" y="61398"/>
                      <a:pt x="47723" y="60690"/>
                      <a:pt x="47929" y="60009"/>
                    </a:cubicBezTo>
                    <a:lnTo>
                      <a:pt x="47947" y="60009"/>
                    </a:lnTo>
                    <a:cubicBezTo>
                      <a:pt x="48843" y="57262"/>
                      <a:pt x="51425" y="55886"/>
                      <a:pt x="54007" y="55886"/>
                    </a:cubicBezTo>
                    <a:close/>
                    <a:moveTo>
                      <a:pt x="30465" y="55920"/>
                    </a:moveTo>
                    <a:cubicBezTo>
                      <a:pt x="33637" y="55920"/>
                      <a:pt x="36811" y="57998"/>
                      <a:pt x="36854" y="62156"/>
                    </a:cubicBezTo>
                    <a:lnTo>
                      <a:pt x="36854" y="62156"/>
                    </a:lnTo>
                    <a:cubicBezTo>
                      <a:pt x="36379" y="62054"/>
                      <a:pt x="35901" y="62004"/>
                      <a:pt x="35426" y="62004"/>
                    </a:cubicBezTo>
                    <a:cubicBezTo>
                      <a:pt x="33569" y="62004"/>
                      <a:pt x="31771" y="62770"/>
                      <a:pt x="30483" y="64158"/>
                    </a:cubicBezTo>
                    <a:cubicBezTo>
                      <a:pt x="29201" y="62787"/>
                      <a:pt x="27409" y="61999"/>
                      <a:pt x="25528" y="61999"/>
                    </a:cubicBezTo>
                    <a:cubicBezTo>
                      <a:pt x="25044" y="61999"/>
                      <a:pt x="24560" y="62052"/>
                      <a:pt x="24085" y="62160"/>
                    </a:cubicBezTo>
                    <a:cubicBezTo>
                      <a:pt x="24116" y="58001"/>
                      <a:pt x="27290" y="55920"/>
                      <a:pt x="30465" y="55920"/>
                    </a:cubicBezTo>
                    <a:close/>
                    <a:moveTo>
                      <a:pt x="7145" y="55923"/>
                    </a:moveTo>
                    <a:cubicBezTo>
                      <a:pt x="10322" y="55923"/>
                      <a:pt x="13498" y="58002"/>
                      <a:pt x="13538" y="62160"/>
                    </a:cubicBezTo>
                    <a:cubicBezTo>
                      <a:pt x="13060" y="62055"/>
                      <a:pt x="12577" y="62004"/>
                      <a:pt x="12098" y="62004"/>
                    </a:cubicBezTo>
                    <a:cubicBezTo>
                      <a:pt x="10244" y="62004"/>
                      <a:pt x="8445" y="62770"/>
                      <a:pt x="7150" y="64158"/>
                    </a:cubicBezTo>
                    <a:lnTo>
                      <a:pt x="7150" y="64167"/>
                    </a:lnTo>
                    <a:cubicBezTo>
                      <a:pt x="5868" y="62787"/>
                      <a:pt x="4076" y="62008"/>
                      <a:pt x="2194" y="62008"/>
                    </a:cubicBezTo>
                    <a:cubicBezTo>
                      <a:pt x="1711" y="62008"/>
                      <a:pt x="1227" y="62052"/>
                      <a:pt x="752" y="62160"/>
                    </a:cubicBezTo>
                    <a:cubicBezTo>
                      <a:pt x="792" y="58002"/>
                      <a:pt x="3969" y="55923"/>
                      <a:pt x="7145" y="55923"/>
                    </a:cubicBezTo>
                    <a:close/>
                    <a:moveTo>
                      <a:pt x="119331" y="62140"/>
                    </a:moveTo>
                    <a:cubicBezTo>
                      <a:pt x="121264" y="62140"/>
                      <a:pt x="123135" y="62937"/>
                      <a:pt x="124478" y="64382"/>
                    </a:cubicBezTo>
                    <a:cubicBezTo>
                      <a:pt x="125815" y="62942"/>
                      <a:pt x="127688" y="62141"/>
                      <a:pt x="129619" y="62141"/>
                    </a:cubicBezTo>
                    <a:cubicBezTo>
                      <a:pt x="130043" y="62141"/>
                      <a:pt x="130469" y="62179"/>
                      <a:pt x="130894" y="62258"/>
                    </a:cubicBezTo>
                    <a:cubicBezTo>
                      <a:pt x="129908" y="63432"/>
                      <a:pt x="129326" y="64929"/>
                      <a:pt x="129415" y="66524"/>
                    </a:cubicBezTo>
                    <a:lnTo>
                      <a:pt x="129406" y="66533"/>
                    </a:lnTo>
                    <a:cubicBezTo>
                      <a:pt x="128165" y="65229"/>
                      <a:pt x="126397" y="64391"/>
                      <a:pt x="124528" y="64391"/>
                    </a:cubicBezTo>
                    <a:cubicBezTo>
                      <a:pt x="124509" y="64391"/>
                      <a:pt x="124489" y="64391"/>
                      <a:pt x="124469" y="64391"/>
                    </a:cubicBezTo>
                    <a:cubicBezTo>
                      <a:pt x="124450" y="64391"/>
                      <a:pt x="124430" y="64391"/>
                      <a:pt x="124410" y="64391"/>
                    </a:cubicBezTo>
                    <a:cubicBezTo>
                      <a:pt x="122541" y="64391"/>
                      <a:pt x="120782" y="65229"/>
                      <a:pt x="119532" y="66533"/>
                    </a:cubicBezTo>
                    <a:cubicBezTo>
                      <a:pt x="119622" y="64938"/>
                      <a:pt x="119039" y="63441"/>
                      <a:pt x="118045" y="62258"/>
                    </a:cubicBezTo>
                    <a:cubicBezTo>
                      <a:pt x="118473" y="62179"/>
                      <a:pt x="118903" y="62140"/>
                      <a:pt x="119331" y="62140"/>
                    </a:cubicBezTo>
                    <a:close/>
                    <a:moveTo>
                      <a:pt x="95793" y="62177"/>
                    </a:moveTo>
                    <a:cubicBezTo>
                      <a:pt x="97728" y="62177"/>
                      <a:pt x="99603" y="62979"/>
                      <a:pt x="100948" y="64427"/>
                    </a:cubicBezTo>
                    <a:lnTo>
                      <a:pt x="100948" y="64427"/>
                    </a:lnTo>
                    <a:cubicBezTo>
                      <a:pt x="100945" y="64427"/>
                      <a:pt x="100942" y="64427"/>
                      <a:pt x="100939" y="64427"/>
                    </a:cubicBezTo>
                    <a:cubicBezTo>
                      <a:pt x="100919" y="64427"/>
                      <a:pt x="100900" y="64427"/>
                      <a:pt x="100880" y="64427"/>
                    </a:cubicBezTo>
                    <a:cubicBezTo>
                      <a:pt x="99011" y="64427"/>
                      <a:pt x="97252" y="65265"/>
                      <a:pt x="96002" y="66568"/>
                    </a:cubicBezTo>
                    <a:cubicBezTo>
                      <a:pt x="96091" y="64982"/>
                      <a:pt x="95509" y="63477"/>
                      <a:pt x="94514" y="62294"/>
                    </a:cubicBezTo>
                    <a:cubicBezTo>
                      <a:pt x="94940" y="62215"/>
                      <a:pt x="95368" y="62177"/>
                      <a:pt x="95793" y="62177"/>
                    </a:cubicBezTo>
                    <a:close/>
                    <a:moveTo>
                      <a:pt x="82770" y="62194"/>
                    </a:moveTo>
                    <a:cubicBezTo>
                      <a:pt x="83195" y="62194"/>
                      <a:pt x="83623" y="62233"/>
                      <a:pt x="84048" y="62312"/>
                    </a:cubicBezTo>
                    <a:cubicBezTo>
                      <a:pt x="83054" y="63495"/>
                      <a:pt x="82471" y="64991"/>
                      <a:pt x="82561" y="66586"/>
                    </a:cubicBezTo>
                    <a:cubicBezTo>
                      <a:pt x="81311" y="65283"/>
                      <a:pt x="79552" y="64445"/>
                      <a:pt x="77683" y="64445"/>
                    </a:cubicBezTo>
                    <a:cubicBezTo>
                      <a:pt x="77663" y="64445"/>
                      <a:pt x="77644" y="64445"/>
                      <a:pt x="77624" y="64445"/>
                    </a:cubicBezTo>
                    <a:cubicBezTo>
                      <a:pt x="78961" y="62997"/>
                      <a:pt x="80835" y="62194"/>
                      <a:pt x="82770" y="62194"/>
                    </a:cubicBezTo>
                    <a:close/>
                    <a:moveTo>
                      <a:pt x="48840" y="62338"/>
                    </a:moveTo>
                    <a:cubicBezTo>
                      <a:pt x="50775" y="62338"/>
                      <a:pt x="52650" y="63141"/>
                      <a:pt x="53995" y="64588"/>
                    </a:cubicBezTo>
                    <a:lnTo>
                      <a:pt x="53995" y="64588"/>
                    </a:lnTo>
                    <a:cubicBezTo>
                      <a:pt x="53992" y="64588"/>
                      <a:pt x="53989" y="64588"/>
                      <a:pt x="53986" y="64588"/>
                    </a:cubicBezTo>
                    <a:cubicBezTo>
                      <a:pt x="53966" y="64588"/>
                      <a:pt x="53947" y="64588"/>
                      <a:pt x="53927" y="64588"/>
                    </a:cubicBezTo>
                    <a:cubicBezTo>
                      <a:pt x="52058" y="64588"/>
                      <a:pt x="50299" y="65426"/>
                      <a:pt x="49049" y="66730"/>
                    </a:cubicBezTo>
                    <a:cubicBezTo>
                      <a:pt x="49138" y="65144"/>
                      <a:pt x="48556" y="63638"/>
                      <a:pt x="47561" y="62456"/>
                    </a:cubicBezTo>
                    <a:cubicBezTo>
                      <a:pt x="47987" y="62377"/>
                      <a:pt x="48415" y="62338"/>
                      <a:pt x="48840" y="62338"/>
                    </a:cubicBezTo>
                    <a:close/>
                    <a:moveTo>
                      <a:pt x="59133" y="62338"/>
                    </a:moveTo>
                    <a:cubicBezTo>
                      <a:pt x="59557" y="62338"/>
                      <a:pt x="59985" y="62377"/>
                      <a:pt x="60411" y="62456"/>
                    </a:cubicBezTo>
                    <a:cubicBezTo>
                      <a:pt x="59425" y="63629"/>
                      <a:pt x="58843" y="65135"/>
                      <a:pt x="58932" y="66721"/>
                    </a:cubicBezTo>
                    <a:lnTo>
                      <a:pt x="58923" y="66730"/>
                    </a:lnTo>
                    <a:cubicBezTo>
                      <a:pt x="57682" y="65426"/>
                      <a:pt x="55914" y="64588"/>
                      <a:pt x="54045" y="64588"/>
                    </a:cubicBezTo>
                    <a:cubicBezTo>
                      <a:pt x="54029" y="64588"/>
                      <a:pt x="54012" y="64588"/>
                      <a:pt x="53995" y="64588"/>
                    </a:cubicBezTo>
                    <a:lnTo>
                      <a:pt x="53995" y="64588"/>
                    </a:lnTo>
                    <a:cubicBezTo>
                      <a:pt x="55332" y="63141"/>
                      <a:pt x="57200" y="62338"/>
                      <a:pt x="59133" y="62338"/>
                    </a:cubicBezTo>
                    <a:close/>
                    <a:moveTo>
                      <a:pt x="12296" y="62401"/>
                    </a:moveTo>
                    <a:cubicBezTo>
                      <a:pt x="12721" y="62401"/>
                      <a:pt x="13148" y="62439"/>
                      <a:pt x="13574" y="62518"/>
                    </a:cubicBezTo>
                    <a:cubicBezTo>
                      <a:pt x="12580" y="63701"/>
                      <a:pt x="11997" y="65197"/>
                      <a:pt x="12087" y="66792"/>
                    </a:cubicBezTo>
                    <a:cubicBezTo>
                      <a:pt x="10837" y="65489"/>
                      <a:pt x="9069" y="64651"/>
                      <a:pt x="7208" y="64651"/>
                    </a:cubicBezTo>
                    <a:cubicBezTo>
                      <a:pt x="7189" y="64651"/>
                      <a:pt x="7169" y="64651"/>
                      <a:pt x="7150" y="64651"/>
                    </a:cubicBezTo>
                    <a:cubicBezTo>
                      <a:pt x="8487" y="63203"/>
                      <a:pt x="10360" y="62401"/>
                      <a:pt x="12296" y="62401"/>
                    </a:cubicBezTo>
                    <a:close/>
                    <a:moveTo>
                      <a:pt x="106094" y="62174"/>
                    </a:moveTo>
                    <a:cubicBezTo>
                      <a:pt x="106570" y="62174"/>
                      <a:pt x="107049" y="62222"/>
                      <a:pt x="107525" y="62321"/>
                    </a:cubicBezTo>
                    <a:cubicBezTo>
                      <a:pt x="106512" y="63567"/>
                      <a:pt x="105939" y="65162"/>
                      <a:pt x="106127" y="66837"/>
                    </a:cubicBezTo>
                    <a:lnTo>
                      <a:pt x="106118" y="66837"/>
                    </a:lnTo>
                    <a:cubicBezTo>
                      <a:pt x="104866" y="65381"/>
                      <a:pt x="102990" y="64427"/>
                      <a:pt x="100995" y="64427"/>
                    </a:cubicBezTo>
                    <a:cubicBezTo>
                      <a:pt x="100979" y="64427"/>
                      <a:pt x="100964" y="64427"/>
                      <a:pt x="100948" y="64427"/>
                    </a:cubicBezTo>
                    <a:lnTo>
                      <a:pt x="100948" y="64427"/>
                    </a:lnTo>
                    <a:cubicBezTo>
                      <a:pt x="102286" y="62974"/>
                      <a:pt x="104160" y="62174"/>
                      <a:pt x="106094" y="62174"/>
                    </a:cubicBezTo>
                    <a:close/>
                    <a:moveTo>
                      <a:pt x="70802" y="57747"/>
                    </a:moveTo>
                    <a:cubicBezTo>
                      <a:pt x="71277" y="57747"/>
                      <a:pt x="71755" y="57796"/>
                      <a:pt x="72230" y="57895"/>
                    </a:cubicBezTo>
                    <a:cubicBezTo>
                      <a:pt x="71262" y="59140"/>
                      <a:pt x="70733" y="60708"/>
                      <a:pt x="70930" y="62357"/>
                    </a:cubicBezTo>
                    <a:cubicBezTo>
                      <a:pt x="71442" y="62243"/>
                      <a:pt x="71958" y="62187"/>
                      <a:pt x="72470" y="62187"/>
                    </a:cubicBezTo>
                    <a:cubicBezTo>
                      <a:pt x="74405" y="62187"/>
                      <a:pt x="76278" y="62985"/>
                      <a:pt x="77624" y="64445"/>
                    </a:cubicBezTo>
                    <a:cubicBezTo>
                      <a:pt x="77606" y="64445"/>
                      <a:pt x="77588" y="64445"/>
                      <a:pt x="77570" y="64445"/>
                    </a:cubicBezTo>
                    <a:cubicBezTo>
                      <a:pt x="75520" y="64445"/>
                      <a:pt x="73598" y="65453"/>
                      <a:pt x="72346" y="66972"/>
                    </a:cubicBezTo>
                    <a:cubicBezTo>
                      <a:pt x="72703" y="63259"/>
                      <a:pt x="69407" y="59982"/>
                      <a:pt x="65707" y="59982"/>
                    </a:cubicBezTo>
                    <a:cubicBezTo>
                      <a:pt x="65692" y="59982"/>
                      <a:pt x="65677" y="59982"/>
                      <a:pt x="65662" y="59982"/>
                    </a:cubicBezTo>
                    <a:lnTo>
                      <a:pt x="65653" y="59991"/>
                    </a:lnTo>
                    <a:cubicBezTo>
                      <a:pt x="66997" y="58546"/>
                      <a:pt x="68873" y="57747"/>
                      <a:pt x="70802" y="57747"/>
                    </a:cubicBezTo>
                    <a:close/>
                    <a:moveTo>
                      <a:pt x="35611" y="62371"/>
                    </a:moveTo>
                    <a:cubicBezTo>
                      <a:pt x="36087" y="62371"/>
                      <a:pt x="36566" y="62419"/>
                      <a:pt x="37042" y="62518"/>
                    </a:cubicBezTo>
                    <a:cubicBezTo>
                      <a:pt x="36029" y="63773"/>
                      <a:pt x="35456" y="65359"/>
                      <a:pt x="35644" y="67034"/>
                    </a:cubicBezTo>
                    <a:lnTo>
                      <a:pt x="35635" y="67034"/>
                    </a:lnTo>
                    <a:cubicBezTo>
                      <a:pt x="34383" y="65578"/>
                      <a:pt x="32507" y="64633"/>
                      <a:pt x="30512" y="64633"/>
                    </a:cubicBezTo>
                    <a:cubicBezTo>
                      <a:pt x="30493" y="64633"/>
                      <a:pt x="30474" y="64633"/>
                      <a:pt x="30456" y="64633"/>
                    </a:cubicBezTo>
                    <a:cubicBezTo>
                      <a:pt x="30436" y="64633"/>
                      <a:pt x="30416" y="64633"/>
                      <a:pt x="30397" y="64633"/>
                    </a:cubicBezTo>
                    <a:cubicBezTo>
                      <a:pt x="28528" y="64633"/>
                      <a:pt x="26769" y="65471"/>
                      <a:pt x="25519" y="66775"/>
                    </a:cubicBezTo>
                    <a:cubicBezTo>
                      <a:pt x="25608" y="65180"/>
                      <a:pt x="25026" y="63683"/>
                      <a:pt x="24031" y="62500"/>
                    </a:cubicBezTo>
                    <a:cubicBezTo>
                      <a:pt x="24460" y="62421"/>
                      <a:pt x="24890" y="62382"/>
                      <a:pt x="25317" y="62382"/>
                    </a:cubicBezTo>
                    <a:cubicBezTo>
                      <a:pt x="27250" y="62382"/>
                      <a:pt x="29122" y="63178"/>
                      <a:pt x="30465" y="64624"/>
                    </a:cubicBezTo>
                    <a:cubicBezTo>
                      <a:pt x="31802" y="63171"/>
                      <a:pt x="33677" y="62371"/>
                      <a:pt x="35611" y="62371"/>
                    </a:cubicBezTo>
                    <a:close/>
                    <a:moveTo>
                      <a:pt x="112817" y="60278"/>
                    </a:moveTo>
                    <a:cubicBezTo>
                      <a:pt x="115992" y="60278"/>
                      <a:pt x="119168" y="62356"/>
                      <a:pt x="119209" y="66513"/>
                    </a:cubicBezTo>
                    <a:lnTo>
                      <a:pt x="119209" y="66513"/>
                    </a:lnTo>
                    <a:cubicBezTo>
                      <a:pt x="118734" y="66409"/>
                      <a:pt x="118254" y="66358"/>
                      <a:pt x="117778" y="66358"/>
                    </a:cubicBezTo>
                    <a:cubicBezTo>
                      <a:pt x="115925" y="66358"/>
                      <a:pt x="114125" y="67125"/>
                      <a:pt x="112830" y="68513"/>
                    </a:cubicBezTo>
                    <a:cubicBezTo>
                      <a:pt x="111548" y="67142"/>
                      <a:pt x="109756" y="66353"/>
                      <a:pt x="107883" y="66353"/>
                    </a:cubicBezTo>
                    <a:cubicBezTo>
                      <a:pt x="107391" y="66353"/>
                      <a:pt x="106907" y="66407"/>
                      <a:pt x="106432" y="66515"/>
                    </a:cubicBezTo>
                    <a:cubicBezTo>
                      <a:pt x="106468" y="62357"/>
                      <a:pt x="109642" y="60278"/>
                      <a:pt x="112817" y="60278"/>
                    </a:cubicBezTo>
                    <a:close/>
                    <a:moveTo>
                      <a:pt x="136134" y="60279"/>
                    </a:moveTo>
                    <a:cubicBezTo>
                      <a:pt x="139310" y="60279"/>
                      <a:pt x="142484" y="62358"/>
                      <a:pt x="142525" y="66515"/>
                    </a:cubicBezTo>
                    <a:lnTo>
                      <a:pt x="142525" y="66524"/>
                    </a:lnTo>
                    <a:cubicBezTo>
                      <a:pt x="142044" y="66419"/>
                      <a:pt x="141561" y="66368"/>
                      <a:pt x="141081" y="66368"/>
                    </a:cubicBezTo>
                    <a:cubicBezTo>
                      <a:pt x="139223" y="66368"/>
                      <a:pt x="137425" y="67135"/>
                      <a:pt x="136136" y="68531"/>
                    </a:cubicBezTo>
                    <a:cubicBezTo>
                      <a:pt x="134862" y="67159"/>
                      <a:pt x="133082" y="66371"/>
                      <a:pt x="131212" y="66371"/>
                    </a:cubicBezTo>
                    <a:cubicBezTo>
                      <a:pt x="131202" y="66371"/>
                      <a:pt x="131191" y="66371"/>
                      <a:pt x="131181" y="66371"/>
                    </a:cubicBezTo>
                    <a:cubicBezTo>
                      <a:pt x="130697" y="66371"/>
                      <a:pt x="130213" y="66416"/>
                      <a:pt x="129738" y="66524"/>
                    </a:cubicBezTo>
                    <a:cubicBezTo>
                      <a:pt x="129778" y="62360"/>
                      <a:pt x="132957" y="60279"/>
                      <a:pt x="136134" y="60279"/>
                    </a:cubicBezTo>
                    <a:close/>
                    <a:moveTo>
                      <a:pt x="89294" y="60326"/>
                    </a:moveTo>
                    <a:cubicBezTo>
                      <a:pt x="92468" y="60326"/>
                      <a:pt x="95642" y="62402"/>
                      <a:pt x="95679" y="66558"/>
                    </a:cubicBezTo>
                    <a:lnTo>
                      <a:pt x="95679" y="66558"/>
                    </a:lnTo>
                    <a:cubicBezTo>
                      <a:pt x="95209" y="66457"/>
                      <a:pt x="94735" y="66408"/>
                      <a:pt x="94264" y="66408"/>
                    </a:cubicBezTo>
                    <a:cubicBezTo>
                      <a:pt x="92405" y="66408"/>
                      <a:pt x="90601" y="67174"/>
                      <a:pt x="89308" y="68567"/>
                    </a:cubicBezTo>
                    <a:cubicBezTo>
                      <a:pt x="88027" y="67187"/>
                      <a:pt x="86235" y="66407"/>
                      <a:pt x="84353" y="66407"/>
                    </a:cubicBezTo>
                    <a:cubicBezTo>
                      <a:pt x="83869" y="66407"/>
                      <a:pt x="83385" y="66461"/>
                      <a:pt x="82910" y="66559"/>
                    </a:cubicBezTo>
                    <a:cubicBezTo>
                      <a:pt x="82942" y="62405"/>
                      <a:pt x="86118" y="60326"/>
                      <a:pt x="89294" y="60326"/>
                    </a:cubicBezTo>
                    <a:close/>
                    <a:moveTo>
                      <a:pt x="42338" y="60479"/>
                    </a:moveTo>
                    <a:cubicBezTo>
                      <a:pt x="45510" y="60479"/>
                      <a:pt x="48684" y="62554"/>
                      <a:pt x="48726" y="66708"/>
                    </a:cubicBezTo>
                    <a:lnTo>
                      <a:pt x="48726" y="66708"/>
                    </a:lnTo>
                    <a:cubicBezTo>
                      <a:pt x="48257" y="66609"/>
                      <a:pt x="47784" y="66560"/>
                      <a:pt x="47315" y="66560"/>
                    </a:cubicBezTo>
                    <a:cubicBezTo>
                      <a:pt x="45452" y="66560"/>
                      <a:pt x="43648" y="67327"/>
                      <a:pt x="42355" y="68719"/>
                    </a:cubicBezTo>
                    <a:cubicBezTo>
                      <a:pt x="41074" y="67339"/>
                      <a:pt x="39282" y="66559"/>
                      <a:pt x="37400" y="66559"/>
                    </a:cubicBezTo>
                    <a:cubicBezTo>
                      <a:pt x="36916" y="66559"/>
                      <a:pt x="36432" y="66613"/>
                      <a:pt x="35958" y="66712"/>
                    </a:cubicBezTo>
                    <a:cubicBezTo>
                      <a:pt x="35989" y="62557"/>
                      <a:pt x="39163" y="60479"/>
                      <a:pt x="42338" y="60479"/>
                    </a:cubicBezTo>
                    <a:close/>
                    <a:moveTo>
                      <a:pt x="65639" y="60484"/>
                    </a:moveTo>
                    <a:cubicBezTo>
                      <a:pt x="68816" y="60484"/>
                      <a:pt x="71992" y="62563"/>
                      <a:pt x="72032" y="66721"/>
                    </a:cubicBezTo>
                    <a:cubicBezTo>
                      <a:pt x="71559" y="66619"/>
                      <a:pt x="71082" y="66569"/>
                      <a:pt x="70608" y="66569"/>
                    </a:cubicBezTo>
                    <a:cubicBezTo>
                      <a:pt x="68752" y="66569"/>
                      <a:pt x="66952" y="67334"/>
                      <a:pt x="65653" y="68719"/>
                    </a:cubicBezTo>
                    <a:lnTo>
                      <a:pt x="65644" y="68728"/>
                    </a:lnTo>
                    <a:cubicBezTo>
                      <a:pt x="64362" y="67348"/>
                      <a:pt x="62570" y="66568"/>
                      <a:pt x="60688" y="66568"/>
                    </a:cubicBezTo>
                    <a:cubicBezTo>
                      <a:pt x="60205" y="66568"/>
                      <a:pt x="59721" y="66622"/>
                      <a:pt x="59246" y="66721"/>
                    </a:cubicBezTo>
                    <a:cubicBezTo>
                      <a:pt x="59286" y="62563"/>
                      <a:pt x="62463" y="60484"/>
                      <a:pt x="65639" y="60484"/>
                    </a:cubicBezTo>
                    <a:close/>
                    <a:moveTo>
                      <a:pt x="18806" y="60525"/>
                    </a:moveTo>
                    <a:cubicBezTo>
                      <a:pt x="21979" y="60525"/>
                      <a:pt x="25151" y="62600"/>
                      <a:pt x="25196" y="66757"/>
                    </a:cubicBezTo>
                    <a:lnTo>
                      <a:pt x="25196" y="66757"/>
                    </a:lnTo>
                    <a:cubicBezTo>
                      <a:pt x="24723" y="66655"/>
                      <a:pt x="24245" y="66605"/>
                      <a:pt x="23772" y="66605"/>
                    </a:cubicBezTo>
                    <a:cubicBezTo>
                      <a:pt x="21913" y="66605"/>
                      <a:pt x="20107" y="67371"/>
                      <a:pt x="18807" y="68764"/>
                    </a:cubicBezTo>
                    <a:cubicBezTo>
                      <a:pt x="17526" y="67384"/>
                      <a:pt x="15734" y="66604"/>
                      <a:pt x="13852" y="66604"/>
                    </a:cubicBezTo>
                    <a:cubicBezTo>
                      <a:pt x="13368" y="66604"/>
                      <a:pt x="12884" y="66658"/>
                      <a:pt x="12409" y="66757"/>
                    </a:cubicBezTo>
                    <a:cubicBezTo>
                      <a:pt x="12454" y="62603"/>
                      <a:pt x="15631" y="60525"/>
                      <a:pt x="18806" y="60525"/>
                    </a:cubicBezTo>
                    <a:close/>
                    <a:moveTo>
                      <a:pt x="117959" y="66746"/>
                    </a:moveTo>
                    <a:cubicBezTo>
                      <a:pt x="118383" y="66746"/>
                      <a:pt x="118811" y="66785"/>
                      <a:pt x="119236" y="66864"/>
                    </a:cubicBezTo>
                    <a:cubicBezTo>
                      <a:pt x="118251" y="68047"/>
                      <a:pt x="117668" y="69543"/>
                      <a:pt x="117749" y="71138"/>
                    </a:cubicBezTo>
                    <a:cubicBezTo>
                      <a:pt x="116508" y="69835"/>
                      <a:pt x="114740" y="68996"/>
                      <a:pt x="112871" y="68996"/>
                    </a:cubicBezTo>
                    <a:cubicBezTo>
                      <a:pt x="112854" y="68996"/>
                      <a:pt x="112837" y="68997"/>
                      <a:pt x="112821" y="68997"/>
                    </a:cubicBezTo>
                    <a:lnTo>
                      <a:pt x="112821" y="68997"/>
                    </a:lnTo>
                    <a:cubicBezTo>
                      <a:pt x="114158" y="67549"/>
                      <a:pt x="116025" y="66746"/>
                      <a:pt x="117959" y="66746"/>
                    </a:cubicBezTo>
                    <a:close/>
                    <a:moveTo>
                      <a:pt x="84144" y="66782"/>
                    </a:moveTo>
                    <a:cubicBezTo>
                      <a:pt x="86080" y="66782"/>
                      <a:pt x="87953" y="67585"/>
                      <a:pt x="89290" y="69033"/>
                    </a:cubicBezTo>
                    <a:cubicBezTo>
                      <a:pt x="89271" y="69032"/>
                      <a:pt x="89251" y="69032"/>
                      <a:pt x="89231" y="69032"/>
                    </a:cubicBezTo>
                    <a:cubicBezTo>
                      <a:pt x="87362" y="69032"/>
                      <a:pt x="85595" y="69871"/>
                      <a:pt x="84353" y="71174"/>
                    </a:cubicBezTo>
                    <a:cubicBezTo>
                      <a:pt x="84434" y="69588"/>
                      <a:pt x="83851" y="68083"/>
                      <a:pt x="82866" y="66900"/>
                    </a:cubicBezTo>
                    <a:cubicBezTo>
                      <a:pt x="83291" y="66821"/>
                      <a:pt x="83719" y="66782"/>
                      <a:pt x="84144" y="66782"/>
                    </a:cubicBezTo>
                    <a:close/>
                    <a:moveTo>
                      <a:pt x="94437" y="66782"/>
                    </a:moveTo>
                    <a:cubicBezTo>
                      <a:pt x="94861" y="66782"/>
                      <a:pt x="95289" y="66821"/>
                      <a:pt x="95715" y="66900"/>
                    </a:cubicBezTo>
                    <a:cubicBezTo>
                      <a:pt x="94720" y="68083"/>
                      <a:pt x="94138" y="69579"/>
                      <a:pt x="94228" y="71174"/>
                    </a:cubicBezTo>
                    <a:cubicBezTo>
                      <a:pt x="92977" y="69871"/>
                      <a:pt x="91218" y="69032"/>
                      <a:pt x="89350" y="69032"/>
                    </a:cubicBezTo>
                    <a:cubicBezTo>
                      <a:pt x="89330" y="69032"/>
                      <a:pt x="89310" y="69032"/>
                      <a:pt x="89290" y="69033"/>
                    </a:cubicBezTo>
                    <a:cubicBezTo>
                      <a:pt x="90628" y="67585"/>
                      <a:pt x="92501" y="66782"/>
                      <a:pt x="94437" y="66782"/>
                    </a:cubicBezTo>
                    <a:close/>
                    <a:moveTo>
                      <a:pt x="47475" y="66944"/>
                    </a:moveTo>
                    <a:cubicBezTo>
                      <a:pt x="47900" y="66944"/>
                      <a:pt x="48327" y="66982"/>
                      <a:pt x="48753" y="67061"/>
                    </a:cubicBezTo>
                    <a:cubicBezTo>
                      <a:pt x="47767" y="68244"/>
                      <a:pt x="47185" y="69740"/>
                      <a:pt x="47266" y="71335"/>
                    </a:cubicBezTo>
                    <a:cubicBezTo>
                      <a:pt x="46024" y="70032"/>
                      <a:pt x="44256" y="69194"/>
                      <a:pt x="42388" y="69194"/>
                    </a:cubicBezTo>
                    <a:cubicBezTo>
                      <a:pt x="42371" y="69194"/>
                      <a:pt x="42354" y="69194"/>
                      <a:pt x="42337" y="69194"/>
                    </a:cubicBezTo>
                    <a:lnTo>
                      <a:pt x="42337" y="69194"/>
                    </a:lnTo>
                    <a:cubicBezTo>
                      <a:pt x="43675" y="67746"/>
                      <a:pt x="45542" y="66944"/>
                      <a:pt x="47475" y="66944"/>
                    </a:cubicBezTo>
                    <a:close/>
                    <a:moveTo>
                      <a:pt x="23953" y="66979"/>
                    </a:moveTo>
                    <a:cubicBezTo>
                      <a:pt x="24378" y="66979"/>
                      <a:pt x="24806" y="67018"/>
                      <a:pt x="25232" y="67097"/>
                    </a:cubicBezTo>
                    <a:cubicBezTo>
                      <a:pt x="24239" y="68278"/>
                      <a:pt x="23657" y="69779"/>
                      <a:pt x="23744" y="71371"/>
                    </a:cubicBezTo>
                    <a:lnTo>
                      <a:pt x="23744" y="71371"/>
                    </a:lnTo>
                    <a:cubicBezTo>
                      <a:pt x="22494" y="70068"/>
                      <a:pt x="20726" y="69229"/>
                      <a:pt x="18866" y="69229"/>
                    </a:cubicBezTo>
                    <a:cubicBezTo>
                      <a:pt x="18846" y="69229"/>
                      <a:pt x="18827" y="69230"/>
                      <a:pt x="18807" y="69230"/>
                    </a:cubicBezTo>
                    <a:cubicBezTo>
                      <a:pt x="20144" y="67782"/>
                      <a:pt x="22018" y="66979"/>
                      <a:pt x="23953" y="66979"/>
                    </a:cubicBezTo>
                    <a:close/>
                    <a:moveTo>
                      <a:pt x="13656" y="66979"/>
                    </a:moveTo>
                    <a:cubicBezTo>
                      <a:pt x="15596" y="66979"/>
                      <a:pt x="17470" y="67782"/>
                      <a:pt x="18807" y="69230"/>
                    </a:cubicBezTo>
                    <a:cubicBezTo>
                      <a:pt x="18787" y="69230"/>
                      <a:pt x="18768" y="69229"/>
                      <a:pt x="18748" y="69229"/>
                    </a:cubicBezTo>
                    <a:cubicBezTo>
                      <a:pt x="16879" y="69229"/>
                      <a:pt x="15111" y="70068"/>
                      <a:pt x="13870" y="71371"/>
                    </a:cubicBezTo>
                    <a:cubicBezTo>
                      <a:pt x="13951" y="69785"/>
                      <a:pt x="13368" y="68280"/>
                      <a:pt x="12374" y="67097"/>
                    </a:cubicBezTo>
                    <a:cubicBezTo>
                      <a:pt x="12801" y="67018"/>
                      <a:pt x="13230" y="66979"/>
                      <a:pt x="13656" y="66979"/>
                    </a:cubicBezTo>
                    <a:close/>
                    <a:moveTo>
                      <a:pt x="107658" y="66739"/>
                    </a:moveTo>
                    <a:cubicBezTo>
                      <a:pt x="109596" y="66739"/>
                      <a:pt x="111472" y="67542"/>
                      <a:pt x="112821" y="68997"/>
                    </a:cubicBezTo>
                    <a:lnTo>
                      <a:pt x="112821" y="68997"/>
                    </a:lnTo>
                    <a:cubicBezTo>
                      <a:pt x="112818" y="68997"/>
                      <a:pt x="112815" y="68997"/>
                      <a:pt x="112812" y="68997"/>
                    </a:cubicBezTo>
                    <a:cubicBezTo>
                      <a:pt x="112793" y="68997"/>
                      <a:pt x="112774" y="68996"/>
                      <a:pt x="112756" y="68996"/>
                    </a:cubicBezTo>
                    <a:cubicBezTo>
                      <a:pt x="110769" y="68996"/>
                      <a:pt x="108902" y="69942"/>
                      <a:pt x="107641" y="71389"/>
                    </a:cubicBezTo>
                    <a:lnTo>
                      <a:pt x="107641" y="71389"/>
                    </a:lnTo>
                    <a:cubicBezTo>
                      <a:pt x="107802" y="69716"/>
                      <a:pt x="107213" y="68133"/>
                      <a:pt x="106177" y="66897"/>
                    </a:cubicBezTo>
                    <a:lnTo>
                      <a:pt x="106177" y="66897"/>
                    </a:lnTo>
                    <a:cubicBezTo>
                      <a:pt x="106669" y="66791"/>
                      <a:pt x="107166" y="66739"/>
                      <a:pt x="107658" y="66739"/>
                    </a:cubicBezTo>
                    <a:close/>
                    <a:moveTo>
                      <a:pt x="37174" y="66937"/>
                    </a:moveTo>
                    <a:cubicBezTo>
                      <a:pt x="39113" y="66937"/>
                      <a:pt x="40989" y="67739"/>
                      <a:pt x="42337" y="69194"/>
                    </a:cubicBezTo>
                    <a:lnTo>
                      <a:pt x="42337" y="69194"/>
                    </a:lnTo>
                    <a:cubicBezTo>
                      <a:pt x="42334" y="69194"/>
                      <a:pt x="42331" y="69194"/>
                      <a:pt x="42328" y="69194"/>
                    </a:cubicBezTo>
                    <a:cubicBezTo>
                      <a:pt x="42310" y="69194"/>
                      <a:pt x="42291" y="69194"/>
                      <a:pt x="42273" y="69194"/>
                    </a:cubicBezTo>
                    <a:cubicBezTo>
                      <a:pt x="40286" y="69194"/>
                      <a:pt x="38410" y="70139"/>
                      <a:pt x="37158" y="71595"/>
                    </a:cubicBezTo>
                    <a:cubicBezTo>
                      <a:pt x="37320" y="69911"/>
                      <a:pt x="36728" y="68325"/>
                      <a:pt x="35689" y="67097"/>
                    </a:cubicBezTo>
                    <a:lnTo>
                      <a:pt x="35680" y="67097"/>
                    </a:lnTo>
                    <a:cubicBezTo>
                      <a:pt x="36177" y="66989"/>
                      <a:pt x="36678" y="66937"/>
                      <a:pt x="37174" y="66937"/>
                    </a:cubicBezTo>
                    <a:close/>
                    <a:moveTo>
                      <a:pt x="124474" y="64884"/>
                    </a:moveTo>
                    <a:cubicBezTo>
                      <a:pt x="127650" y="64884"/>
                      <a:pt x="130827" y="66963"/>
                      <a:pt x="130867" y="71120"/>
                    </a:cubicBezTo>
                    <a:cubicBezTo>
                      <a:pt x="130392" y="71018"/>
                      <a:pt x="129914" y="70969"/>
                      <a:pt x="129439" y="70969"/>
                    </a:cubicBezTo>
                    <a:cubicBezTo>
                      <a:pt x="127578" y="70969"/>
                      <a:pt x="125778" y="71735"/>
                      <a:pt x="124478" y="73128"/>
                    </a:cubicBezTo>
                    <a:cubicBezTo>
                      <a:pt x="123197" y="71748"/>
                      <a:pt x="121405" y="70968"/>
                      <a:pt x="119532" y="70968"/>
                    </a:cubicBezTo>
                    <a:cubicBezTo>
                      <a:pt x="119039" y="70968"/>
                      <a:pt x="118555" y="71022"/>
                      <a:pt x="118080" y="71120"/>
                    </a:cubicBezTo>
                    <a:cubicBezTo>
                      <a:pt x="118121" y="66963"/>
                      <a:pt x="121297" y="64884"/>
                      <a:pt x="124474" y="64884"/>
                    </a:cubicBezTo>
                    <a:close/>
                    <a:moveTo>
                      <a:pt x="100943" y="64929"/>
                    </a:moveTo>
                    <a:cubicBezTo>
                      <a:pt x="104120" y="64929"/>
                      <a:pt x="107296" y="67007"/>
                      <a:pt x="107337" y="71165"/>
                    </a:cubicBezTo>
                    <a:cubicBezTo>
                      <a:pt x="106862" y="71063"/>
                      <a:pt x="106383" y="71013"/>
                      <a:pt x="105909" y="71013"/>
                    </a:cubicBezTo>
                    <a:cubicBezTo>
                      <a:pt x="104048" y="71013"/>
                      <a:pt x="102248" y="71780"/>
                      <a:pt x="100948" y="73172"/>
                    </a:cubicBezTo>
                    <a:cubicBezTo>
                      <a:pt x="99667" y="71792"/>
                      <a:pt x="97875" y="71013"/>
                      <a:pt x="95993" y="71013"/>
                    </a:cubicBezTo>
                    <a:cubicBezTo>
                      <a:pt x="95509" y="71013"/>
                      <a:pt x="95025" y="71067"/>
                      <a:pt x="94550" y="71165"/>
                    </a:cubicBezTo>
                    <a:cubicBezTo>
                      <a:pt x="94590" y="67007"/>
                      <a:pt x="97767" y="64929"/>
                      <a:pt x="100943" y="64929"/>
                    </a:cubicBezTo>
                    <a:close/>
                    <a:moveTo>
                      <a:pt x="77622" y="64941"/>
                    </a:moveTo>
                    <a:cubicBezTo>
                      <a:pt x="80798" y="64941"/>
                      <a:pt x="83972" y="67018"/>
                      <a:pt x="84013" y="71174"/>
                    </a:cubicBezTo>
                    <a:cubicBezTo>
                      <a:pt x="83537" y="71072"/>
                      <a:pt x="83057" y="71021"/>
                      <a:pt x="82581" y="71021"/>
                    </a:cubicBezTo>
                    <a:cubicBezTo>
                      <a:pt x="80727" y="71021"/>
                      <a:pt x="78930" y="71782"/>
                      <a:pt x="77633" y="73172"/>
                    </a:cubicBezTo>
                    <a:lnTo>
                      <a:pt x="77624" y="73181"/>
                    </a:lnTo>
                    <a:cubicBezTo>
                      <a:pt x="76342" y="71801"/>
                      <a:pt x="74550" y="71022"/>
                      <a:pt x="72669" y="71022"/>
                    </a:cubicBezTo>
                    <a:cubicBezTo>
                      <a:pt x="72185" y="71022"/>
                      <a:pt x="71701" y="71076"/>
                      <a:pt x="71226" y="71174"/>
                    </a:cubicBezTo>
                    <a:cubicBezTo>
                      <a:pt x="71266" y="67020"/>
                      <a:pt x="74445" y="64941"/>
                      <a:pt x="77622" y="64941"/>
                    </a:cubicBezTo>
                    <a:close/>
                    <a:moveTo>
                      <a:pt x="53996" y="65085"/>
                    </a:moveTo>
                    <a:cubicBezTo>
                      <a:pt x="57170" y="65085"/>
                      <a:pt x="60344" y="67162"/>
                      <a:pt x="60384" y="71317"/>
                    </a:cubicBezTo>
                    <a:lnTo>
                      <a:pt x="60384" y="71326"/>
                    </a:lnTo>
                    <a:cubicBezTo>
                      <a:pt x="59903" y="71222"/>
                      <a:pt x="59419" y="71170"/>
                      <a:pt x="58939" y="71170"/>
                    </a:cubicBezTo>
                    <a:cubicBezTo>
                      <a:pt x="57081" y="71170"/>
                      <a:pt x="55284" y="71936"/>
                      <a:pt x="53995" y="73325"/>
                    </a:cubicBezTo>
                    <a:cubicBezTo>
                      <a:pt x="52714" y="71945"/>
                      <a:pt x="50922" y="71165"/>
                      <a:pt x="49040" y="71165"/>
                    </a:cubicBezTo>
                    <a:cubicBezTo>
                      <a:pt x="48556" y="71165"/>
                      <a:pt x="48072" y="71219"/>
                      <a:pt x="47597" y="71326"/>
                    </a:cubicBezTo>
                    <a:cubicBezTo>
                      <a:pt x="47638" y="67167"/>
                      <a:pt x="50817" y="65085"/>
                      <a:pt x="53996" y="65085"/>
                    </a:cubicBezTo>
                    <a:close/>
                    <a:moveTo>
                      <a:pt x="7145" y="65126"/>
                    </a:moveTo>
                    <a:cubicBezTo>
                      <a:pt x="10322" y="65126"/>
                      <a:pt x="13498" y="67205"/>
                      <a:pt x="13538" y="71362"/>
                    </a:cubicBezTo>
                    <a:cubicBezTo>
                      <a:pt x="13065" y="71260"/>
                      <a:pt x="12588" y="71211"/>
                      <a:pt x="12113" y="71211"/>
                    </a:cubicBezTo>
                    <a:cubicBezTo>
                      <a:pt x="10252" y="71211"/>
                      <a:pt x="8442" y="71977"/>
                      <a:pt x="7150" y="73369"/>
                    </a:cubicBezTo>
                    <a:cubicBezTo>
                      <a:pt x="5868" y="71990"/>
                      <a:pt x="4076" y="71210"/>
                      <a:pt x="2194" y="71210"/>
                    </a:cubicBezTo>
                    <a:cubicBezTo>
                      <a:pt x="1711" y="71210"/>
                      <a:pt x="1227" y="71264"/>
                      <a:pt x="752" y="71362"/>
                    </a:cubicBezTo>
                    <a:cubicBezTo>
                      <a:pt x="792" y="67205"/>
                      <a:pt x="3969" y="65126"/>
                      <a:pt x="7145" y="65126"/>
                    </a:cubicBezTo>
                    <a:close/>
                    <a:moveTo>
                      <a:pt x="30460" y="65126"/>
                    </a:moveTo>
                    <a:cubicBezTo>
                      <a:pt x="33637" y="65126"/>
                      <a:pt x="36813" y="67205"/>
                      <a:pt x="36854" y="71362"/>
                    </a:cubicBezTo>
                    <a:cubicBezTo>
                      <a:pt x="36379" y="71260"/>
                      <a:pt x="35900" y="71211"/>
                      <a:pt x="35425" y="71211"/>
                    </a:cubicBezTo>
                    <a:cubicBezTo>
                      <a:pt x="33562" y="71211"/>
                      <a:pt x="31757" y="71977"/>
                      <a:pt x="30465" y="73369"/>
                    </a:cubicBezTo>
                    <a:cubicBezTo>
                      <a:pt x="29183" y="71990"/>
                      <a:pt x="27391" y="71210"/>
                      <a:pt x="25510" y="71210"/>
                    </a:cubicBezTo>
                    <a:cubicBezTo>
                      <a:pt x="25026" y="71210"/>
                      <a:pt x="24542" y="71264"/>
                      <a:pt x="24067" y="71362"/>
                    </a:cubicBezTo>
                    <a:cubicBezTo>
                      <a:pt x="24107" y="67205"/>
                      <a:pt x="27284" y="65126"/>
                      <a:pt x="30460" y="65126"/>
                    </a:cubicBezTo>
                    <a:close/>
                    <a:moveTo>
                      <a:pt x="119323" y="71343"/>
                    </a:moveTo>
                    <a:cubicBezTo>
                      <a:pt x="121259" y="71343"/>
                      <a:pt x="123134" y="72146"/>
                      <a:pt x="124478" y="73593"/>
                    </a:cubicBezTo>
                    <a:lnTo>
                      <a:pt x="124478" y="73593"/>
                    </a:lnTo>
                    <a:cubicBezTo>
                      <a:pt x="124475" y="73593"/>
                      <a:pt x="124472" y="73593"/>
                      <a:pt x="124469" y="73593"/>
                    </a:cubicBezTo>
                    <a:cubicBezTo>
                      <a:pt x="124450" y="73593"/>
                      <a:pt x="124430" y="73593"/>
                      <a:pt x="124410" y="73593"/>
                    </a:cubicBezTo>
                    <a:cubicBezTo>
                      <a:pt x="122541" y="73593"/>
                      <a:pt x="120782" y="74432"/>
                      <a:pt x="119532" y="75735"/>
                    </a:cubicBezTo>
                    <a:cubicBezTo>
                      <a:pt x="119622" y="74149"/>
                      <a:pt x="119039" y="72644"/>
                      <a:pt x="118045" y="71461"/>
                    </a:cubicBezTo>
                    <a:cubicBezTo>
                      <a:pt x="118470" y="71382"/>
                      <a:pt x="118898" y="71343"/>
                      <a:pt x="119323" y="71343"/>
                    </a:cubicBezTo>
                    <a:close/>
                    <a:moveTo>
                      <a:pt x="129620" y="71343"/>
                    </a:moveTo>
                    <a:cubicBezTo>
                      <a:pt x="130043" y="71343"/>
                      <a:pt x="130470" y="71382"/>
                      <a:pt x="130894" y="71461"/>
                    </a:cubicBezTo>
                    <a:cubicBezTo>
                      <a:pt x="129908" y="72644"/>
                      <a:pt x="129326" y="74140"/>
                      <a:pt x="129415" y="75735"/>
                    </a:cubicBezTo>
                    <a:lnTo>
                      <a:pt x="129406" y="75735"/>
                    </a:lnTo>
                    <a:cubicBezTo>
                      <a:pt x="128165" y="74432"/>
                      <a:pt x="126397" y="73593"/>
                      <a:pt x="124528" y="73593"/>
                    </a:cubicBezTo>
                    <a:cubicBezTo>
                      <a:pt x="124512" y="73593"/>
                      <a:pt x="124495" y="73593"/>
                      <a:pt x="124478" y="73593"/>
                    </a:cubicBezTo>
                    <a:lnTo>
                      <a:pt x="124478" y="73593"/>
                    </a:lnTo>
                    <a:cubicBezTo>
                      <a:pt x="125816" y="72146"/>
                      <a:pt x="127689" y="71343"/>
                      <a:pt x="129620" y="71343"/>
                    </a:cubicBezTo>
                    <a:close/>
                    <a:moveTo>
                      <a:pt x="48839" y="71540"/>
                    </a:moveTo>
                    <a:cubicBezTo>
                      <a:pt x="50775" y="71540"/>
                      <a:pt x="52650" y="72344"/>
                      <a:pt x="53995" y="73799"/>
                    </a:cubicBezTo>
                    <a:lnTo>
                      <a:pt x="53995" y="73799"/>
                    </a:lnTo>
                    <a:cubicBezTo>
                      <a:pt x="53992" y="73799"/>
                      <a:pt x="53989" y="73800"/>
                      <a:pt x="53986" y="73800"/>
                    </a:cubicBezTo>
                    <a:cubicBezTo>
                      <a:pt x="53966" y="73799"/>
                      <a:pt x="53946" y="73799"/>
                      <a:pt x="53926" y="73799"/>
                    </a:cubicBezTo>
                    <a:cubicBezTo>
                      <a:pt x="52058" y="73799"/>
                      <a:pt x="50299" y="74629"/>
                      <a:pt x="49049" y="75932"/>
                    </a:cubicBezTo>
                    <a:cubicBezTo>
                      <a:pt x="49138" y="74346"/>
                      <a:pt x="48556" y="72841"/>
                      <a:pt x="47561" y="71658"/>
                    </a:cubicBezTo>
                    <a:cubicBezTo>
                      <a:pt x="47987" y="71579"/>
                      <a:pt x="48414" y="71540"/>
                      <a:pt x="48839" y="71540"/>
                    </a:cubicBezTo>
                    <a:close/>
                    <a:moveTo>
                      <a:pt x="59134" y="71540"/>
                    </a:moveTo>
                    <a:cubicBezTo>
                      <a:pt x="59558" y="71540"/>
                      <a:pt x="59985" y="71579"/>
                      <a:pt x="60411" y="71658"/>
                    </a:cubicBezTo>
                    <a:cubicBezTo>
                      <a:pt x="59425" y="72841"/>
                      <a:pt x="58843" y="74337"/>
                      <a:pt x="58932" y="75932"/>
                    </a:cubicBezTo>
                    <a:lnTo>
                      <a:pt x="58923" y="75932"/>
                    </a:lnTo>
                    <a:cubicBezTo>
                      <a:pt x="57682" y="74629"/>
                      <a:pt x="55914" y="73799"/>
                      <a:pt x="54046" y="73799"/>
                    </a:cubicBezTo>
                    <a:cubicBezTo>
                      <a:pt x="54029" y="73799"/>
                      <a:pt x="54012" y="73799"/>
                      <a:pt x="53995" y="73799"/>
                    </a:cubicBezTo>
                    <a:lnTo>
                      <a:pt x="53995" y="73799"/>
                    </a:lnTo>
                    <a:cubicBezTo>
                      <a:pt x="55333" y="72344"/>
                      <a:pt x="57200" y="71540"/>
                      <a:pt x="59134" y="71540"/>
                    </a:cubicBezTo>
                    <a:close/>
                    <a:moveTo>
                      <a:pt x="112819" y="69493"/>
                    </a:moveTo>
                    <a:cubicBezTo>
                      <a:pt x="115994" y="69493"/>
                      <a:pt x="119169" y="71570"/>
                      <a:pt x="119209" y="75726"/>
                    </a:cubicBezTo>
                    <a:lnTo>
                      <a:pt x="119209" y="75726"/>
                    </a:lnTo>
                    <a:cubicBezTo>
                      <a:pt x="118734" y="75624"/>
                      <a:pt x="118255" y="75574"/>
                      <a:pt x="117781" y="75574"/>
                    </a:cubicBezTo>
                    <a:cubicBezTo>
                      <a:pt x="115920" y="75574"/>
                      <a:pt x="114120" y="76339"/>
                      <a:pt x="112821" y="77724"/>
                    </a:cubicBezTo>
                    <a:lnTo>
                      <a:pt x="112821" y="77733"/>
                    </a:lnTo>
                    <a:cubicBezTo>
                      <a:pt x="111539" y="76353"/>
                      <a:pt x="109747" y="75574"/>
                      <a:pt x="107865" y="75574"/>
                    </a:cubicBezTo>
                    <a:cubicBezTo>
                      <a:pt x="107382" y="75574"/>
                      <a:pt x="106898" y="75627"/>
                      <a:pt x="106423" y="75726"/>
                    </a:cubicBezTo>
                    <a:lnTo>
                      <a:pt x="106423" y="75726"/>
                    </a:lnTo>
                    <a:cubicBezTo>
                      <a:pt x="106463" y="71572"/>
                      <a:pt x="109641" y="69493"/>
                      <a:pt x="112819" y="69493"/>
                    </a:cubicBezTo>
                    <a:close/>
                    <a:moveTo>
                      <a:pt x="136134" y="69486"/>
                    </a:moveTo>
                    <a:cubicBezTo>
                      <a:pt x="139310" y="69486"/>
                      <a:pt x="142484" y="71565"/>
                      <a:pt x="142525" y="75726"/>
                    </a:cubicBezTo>
                    <a:lnTo>
                      <a:pt x="142525" y="75726"/>
                    </a:lnTo>
                    <a:cubicBezTo>
                      <a:pt x="142050" y="75624"/>
                      <a:pt x="141571" y="75574"/>
                      <a:pt x="141097" y="75574"/>
                    </a:cubicBezTo>
                    <a:cubicBezTo>
                      <a:pt x="139236" y="75574"/>
                      <a:pt x="137435" y="76341"/>
                      <a:pt x="136136" y="77733"/>
                    </a:cubicBezTo>
                    <a:cubicBezTo>
                      <a:pt x="134854" y="76353"/>
                      <a:pt x="133062" y="75574"/>
                      <a:pt x="131181" y="75574"/>
                    </a:cubicBezTo>
                    <a:cubicBezTo>
                      <a:pt x="130697" y="75574"/>
                      <a:pt x="130213" y="75627"/>
                      <a:pt x="129738" y="75726"/>
                    </a:cubicBezTo>
                    <a:lnTo>
                      <a:pt x="129738" y="75726"/>
                    </a:lnTo>
                    <a:cubicBezTo>
                      <a:pt x="129778" y="71567"/>
                      <a:pt x="132957" y="69486"/>
                      <a:pt x="136134" y="69486"/>
                    </a:cubicBezTo>
                    <a:close/>
                    <a:moveTo>
                      <a:pt x="42332" y="69690"/>
                    </a:moveTo>
                    <a:cubicBezTo>
                      <a:pt x="45507" y="69690"/>
                      <a:pt x="48681" y="71767"/>
                      <a:pt x="48726" y="75923"/>
                    </a:cubicBezTo>
                    <a:cubicBezTo>
                      <a:pt x="48251" y="75821"/>
                      <a:pt x="47772" y="75771"/>
                      <a:pt x="47298" y="75771"/>
                    </a:cubicBezTo>
                    <a:cubicBezTo>
                      <a:pt x="45434" y="75771"/>
                      <a:pt x="43630" y="76538"/>
                      <a:pt x="42337" y="77930"/>
                    </a:cubicBezTo>
                    <a:cubicBezTo>
                      <a:pt x="41056" y="76550"/>
                      <a:pt x="39264" y="75771"/>
                      <a:pt x="37382" y="75771"/>
                    </a:cubicBezTo>
                    <a:cubicBezTo>
                      <a:pt x="36898" y="75771"/>
                      <a:pt x="36415" y="75825"/>
                      <a:pt x="35940" y="75923"/>
                    </a:cubicBezTo>
                    <a:cubicBezTo>
                      <a:pt x="35980" y="71769"/>
                      <a:pt x="39156" y="69690"/>
                      <a:pt x="42332" y="69690"/>
                    </a:cubicBezTo>
                    <a:close/>
                    <a:moveTo>
                      <a:pt x="65648" y="69687"/>
                    </a:moveTo>
                    <a:cubicBezTo>
                      <a:pt x="68825" y="69687"/>
                      <a:pt x="72001" y="71766"/>
                      <a:pt x="72041" y="75923"/>
                    </a:cubicBezTo>
                    <a:cubicBezTo>
                      <a:pt x="71566" y="75821"/>
                      <a:pt x="71088" y="75771"/>
                      <a:pt x="70613" y="75771"/>
                    </a:cubicBezTo>
                    <a:cubicBezTo>
                      <a:pt x="68750" y="75771"/>
                      <a:pt x="66945" y="76538"/>
                      <a:pt x="65653" y="77930"/>
                    </a:cubicBezTo>
                    <a:cubicBezTo>
                      <a:pt x="64371" y="76550"/>
                      <a:pt x="62579" y="75771"/>
                      <a:pt x="60697" y="75771"/>
                    </a:cubicBezTo>
                    <a:cubicBezTo>
                      <a:pt x="60214" y="75771"/>
                      <a:pt x="59730" y="75825"/>
                      <a:pt x="59255" y="75923"/>
                    </a:cubicBezTo>
                    <a:cubicBezTo>
                      <a:pt x="59295" y="71766"/>
                      <a:pt x="62472" y="69687"/>
                      <a:pt x="65648" y="69687"/>
                    </a:cubicBezTo>
                    <a:close/>
                    <a:moveTo>
                      <a:pt x="82884" y="1"/>
                    </a:moveTo>
                    <a:cubicBezTo>
                      <a:pt x="82642" y="700"/>
                      <a:pt x="82534" y="1435"/>
                      <a:pt x="82579" y="2178"/>
                    </a:cubicBezTo>
                    <a:cubicBezTo>
                      <a:pt x="81329" y="875"/>
                      <a:pt x="79570" y="37"/>
                      <a:pt x="77701" y="37"/>
                    </a:cubicBezTo>
                    <a:cubicBezTo>
                      <a:pt x="77681" y="37"/>
                      <a:pt x="77661" y="37"/>
                      <a:pt x="77642" y="37"/>
                    </a:cubicBezTo>
                    <a:cubicBezTo>
                      <a:pt x="77622" y="37"/>
                      <a:pt x="77602" y="37"/>
                      <a:pt x="77582" y="37"/>
                    </a:cubicBezTo>
                    <a:cubicBezTo>
                      <a:pt x="73834" y="37"/>
                      <a:pt x="70494" y="3399"/>
                      <a:pt x="70948" y="7160"/>
                    </a:cubicBezTo>
                    <a:cubicBezTo>
                      <a:pt x="71458" y="7047"/>
                      <a:pt x="71971" y="6991"/>
                      <a:pt x="72481" y="6991"/>
                    </a:cubicBezTo>
                    <a:cubicBezTo>
                      <a:pt x="74418" y="6991"/>
                      <a:pt x="76294" y="7794"/>
                      <a:pt x="77642" y="9248"/>
                    </a:cubicBezTo>
                    <a:cubicBezTo>
                      <a:pt x="77624" y="9248"/>
                      <a:pt x="77606" y="9248"/>
                      <a:pt x="77587" y="9248"/>
                    </a:cubicBezTo>
                    <a:cubicBezTo>
                      <a:pt x="75529" y="9248"/>
                      <a:pt x="73607" y="10256"/>
                      <a:pt x="72355" y="11784"/>
                    </a:cubicBezTo>
                    <a:cubicBezTo>
                      <a:pt x="72756" y="8058"/>
                      <a:pt x="69443" y="4741"/>
                      <a:pt x="65721" y="4741"/>
                    </a:cubicBezTo>
                    <a:cubicBezTo>
                      <a:pt x="65701" y="4741"/>
                      <a:pt x="65682" y="4741"/>
                      <a:pt x="65662" y="4741"/>
                    </a:cubicBezTo>
                    <a:cubicBezTo>
                      <a:pt x="65642" y="4741"/>
                      <a:pt x="65622" y="4741"/>
                      <a:pt x="65602" y="4741"/>
                    </a:cubicBezTo>
                    <a:cubicBezTo>
                      <a:pt x="63733" y="4741"/>
                      <a:pt x="61966" y="5570"/>
                      <a:pt x="60724" y="6874"/>
                    </a:cubicBezTo>
                    <a:cubicBezTo>
                      <a:pt x="60760" y="6139"/>
                      <a:pt x="60662" y="5395"/>
                      <a:pt x="60420" y="4696"/>
                    </a:cubicBezTo>
                    <a:lnTo>
                      <a:pt x="60043" y="4696"/>
                    </a:lnTo>
                    <a:cubicBezTo>
                      <a:pt x="60276" y="5395"/>
                      <a:pt x="60393" y="6130"/>
                      <a:pt x="60393" y="6865"/>
                    </a:cubicBezTo>
                    <a:cubicBezTo>
                      <a:pt x="59920" y="6763"/>
                      <a:pt x="59442" y="6713"/>
                      <a:pt x="58969" y="6713"/>
                    </a:cubicBezTo>
                    <a:cubicBezTo>
                      <a:pt x="57110" y="6713"/>
                      <a:pt x="55305" y="7479"/>
                      <a:pt x="54013" y="8872"/>
                    </a:cubicBezTo>
                    <a:cubicBezTo>
                      <a:pt x="52732" y="7492"/>
                      <a:pt x="50939" y="6712"/>
                      <a:pt x="49058" y="6712"/>
                    </a:cubicBezTo>
                    <a:cubicBezTo>
                      <a:pt x="48574" y="6712"/>
                      <a:pt x="48090" y="6766"/>
                      <a:pt x="47615" y="6865"/>
                    </a:cubicBezTo>
                    <a:cubicBezTo>
                      <a:pt x="47615" y="6130"/>
                      <a:pt x="47732" y="5395"/>
                      <a:pt x="47965" y="4696"/>
                    </a:cubicBezTo>
                    <a:lnTo>
                      <a:pt x="47588" y="4696"/>
                    </a:lnTo>
                    <a:cubicBezTo>
                      <a:pt x="47346" y="5395"/>
                      <a:pt x="47248" y="6139"/>
                      <a:pt x="47284" y="6874"/>
                    </a:cubicBezTo>
                    <a:cubicBezTo>
                      <a:pt x="46042" y="5570"/>
                      <a:pt x="44275" y="4741"/>
                      <a:pt x="42406" y="4741"/>
                    </a:cubicBezTo>
                    <a:cubicBezTo>
                      <a:pt x="42386" y="4741"/>
                      <a:pt x="42366" y="4741"/>
                      <a:pt x="42346" y="4741"/>
                    </a:cubicBezTo>
                    <a:cubicBezTo>
                      <a:pt x="42319" y="4741"/>
                      <a:pt x="42291" y="4740"/>
                      <a:pt x="42263" y="4740"/>
                    </a:cubicBezTo>
                    <a:cubicBezTo>
                      <a:pt x="40287" y="4740"/>
                      <a:pt x="38431" y="5684"/>
                      <a:pt x="37185" y="7125"/>
                    </a:cubicBezTo>
                    <a:cubicBezTo>
                      <a:pt x="37479" y="3462"/>
                      <a:pt x="34202" y="234"/>
                      <a:pt x="30534" y="234"/>
                    </a:cubicBezTo>
                    <a:cubicBezTo>
                      <a:pt x="30514" y="234"/>
                      <a:pt x="30494" y="234"/>
                      <a:pt x="30474" y="234"/>
                    </a:cubicBezTo>
                    <a:cubicBezTo>
                      <a:pt x="30454" y="234"/>
                      <a:pt x="30434" y="234"/>
                      <a:pt x="30415" y="234"/>
                    </a:cubicBezTo>
                    <a:cubicBezTo>
                      <a:pt x="28546" y="234"/>
                      <a:pt x="26787" y="1072"/>
                      <a:pt x="25536" y="2375"/>
                    </a:cubicBezTo>
                    <a:cubicBezTo>
                      <a:pt x="25581" y="1641"/>
                      <a:pt x="25474" y="897"/>
                      <a:pt x="25232" y="198"/>
                    </a:cubicBezTo>
                    <a:lnTo>
                      <a:pt x="24855" y="198"/>
                    </a:lnTo>
                    <a:cubicBezTo>
                      <a:pt x="25088" y="897"/>
                      <a:pt x="25214" y="1632"/>
                      <a:pt x="25214" y="2367"/>
                    </a:cubicBezTo>
                    <a:cubicBezTo>
                      <a:pt x="24739" y="2265"/>
                      <a:pt x="24260" y="2215"/>
                      <a:pt x="23785" y="2215"/>
                    </a:cubicBezTo>
                    <a:cubicBezTo>
                      <a:pt x="21922" y="2215"/>
                      <a:pt x="20117" y="2981"/>
                      <a:pt x="18825" y="4374"/>
                    </a:cubicBezTo>
                    <a:cubicBezTo>
                      <a:pt x="17544" y="2994"/>
                      <a:pt x="15752" y="2214"/>
                      <a:pt x="13870" y="2214"/>
                    </a:cubicBezTo>
                    <a:cubicBezTo>
                      <a:pt x="13386" y="2214"/>
                      <a:pt x="12902" y="2268"/>
                      <a:pt x="12427" y="2367"/>
                    </a:cubicBezTo>
                    <a:cubicBezTo>
                      <a:pt x="12427" y="1632"/>
                      <a:pt x="12544" y="897"/>
                      <a:pt x="12777" y="198"/>
                    </a:cubicBezTo>
                    <a:lnTo>
                      <a:pt x="12382" y="198"/>
                    </a:lnTo>
                    <a:cubicBezTo>
                      <a:pt x="12141" y="897"/>
                      <a:pt x="12042" y="1641"/>
                      <a:pt x="12078" y="2375"/>
                    </a:cubicBezTo>
                    <a:cubicBezTo>
                      <a:pt x="10836" y="1072"/>
                      <a:pt x="9069" y="234"/>
                      <a:pt x="7200" y="234"/>
                    </a:cubicBezTo>
                    <a:cubicBezTo>
                      <a:pt x="7180" y="234"/>
                      <a:pt x="7160" y="234"/>
                      <a:pt x="7141" y="234"/>
                    </a:cubicBezTo>
                    <a:cubicBezTo>
                      <a:pt x="7126" y="234"/>
                      <a:pt x="7111" y="234"/>
                      <a:pt x="7096" y="234"/>
                    </a:cubicBezTo>
                    <a:cubicBezTo>
                      <a:pt x="3342" y="234"/>
                      <a:pt x="1" y="3600"/>
                      <a:pt x="456" y="7358"/>
                    </a:cubicBezTo>
                    <a:cubicBezTo>
                      <a:pt x="960" y="7247"/>
                      <a:pt x="1468" y="7193"/>
                      <a:pt x="1971" y="7193"/>
                    </a:cubicBezTo>
                    <a:cubicBezTo>
                      <a:pt x="3914" y="7193"/>
                      <a:pt x="5798" y="7997"/>
                      <a:pt x="7150" y="9463"/>
                    </a:cubicBezTo>
                    <a:cubicBezTo>
                      <a:pt x="7130" y="9463"/>
                      <a:pt x="7110" y="9463"/>
                      <a:pt x="7090" y="9463"/>
                    </a:cubicBezTo>
                    <a:cubicBezTo>
                      <a:pt x="3342" y="9463"/>
                      <a:pt x="1" y="12825"/>
                      <a:pt x="456" y="16587"/>
                    </a:cubicBezTo>
                    <a:cubicBezTo>
                      <a:pt x="966" y="16472"/>
                      <a:pt x="1482" y="16416"/>
                      <a:pt x="1993" y="16416"/>
                    </a:cubicBezTo>
                    <a:cubicBezTo>
                      <a:pt x="3922" y="16416"/>
                      <a:pt x="5795" y="17213"/>
                      <a:pt x="7141" y="18666"/>
                    </a:cubicBezTo>
                    <a:cubicBezTo>
                      <a:pt x="7121" y="18665"/>
                      <a:pt x="7101" y="18665"/>
                      <a:pt x="7081" y="18665"/>
                    </a:cubicBezTo>
                    <a:cubicBezTo>
                      <a:pt x="3333" y="18665"/>
                      <a:pt x="1" y="22028"/>
                      <a:pt x="456" y="25789"/>
                    </a:cubicBezTo>
                    <a:cubicBezTo>
                      <a:pt x="968" y="25675"/>
                      <a:pt x="1485" y="25619"/>
                      <a:pt x="1997" y="25619"/>
                    </a:cubicBezTo>
                    <a:cubicBezTo>
                      <a:pt x="3931" y="25619"/>
                      <a:pt x="5804" y="26416"/>
                      <a:pt x="7150" y="27868"/>
                    </a:cubicBezTo>
                    <a:cubicBezTo>
                      <a:pt x="8485" y="26423"/>
                      <a:pt x="10355" y="25626"/>
                      <a:pt x="12288" y="25626"/>
                    </a:cubicBezTo>
                    <a:cubicBezTo>
                      <a:pt x="12715" y="25626"/>
                      <a:pt x="13146" y="25665"/>
                      <a:pt x="13574" y="25744"/>
                    </a:cubicBezTo>
                    <a:cubicBezTo>
                      <a:pt x="12580" y="26927"/>
                      <a:pt x="11997" y="28424"/>
                      <a:pt x="12087" y="30019"/>
                    </a:cubicBezTo>
                    <a:cubicBezTo>
                      <a:pt x="10837" y="28715"/>
                      <a:pt x="9069" y="27877"/>
                      <a:pt x="7208" y="27877"/>
                    </a:cubicBezTo>
                    <a:cubicBezTo>
                      <a:pt x="7189" y="27877"/>
                      <a:pt x="7169" y="27877"/>
                      <a:pt x="7150" y="27877"/>
                    </a:cubicBezTo>
                    <a:cubicBezTo>
                      <a:pt x="7130" y="27877"/>
                      <a:pt x="7110" y="27877"/>
                      <a:pt x="7090" y="27877"/>
                    </a:cubicBezTo>
                    <a:cubicBezTo>
                      <a:pt x="3342" y="27877"/>
                      <a:pt x="1" y="31239"/>
                      <a:pt x="456" y="35001"/>
                    </a:cubicBezTo>
                    <a:cubicBezTo>
                      <a:pt x="963" y="34888"/>
                      <a:pt x="1475" y="34832"/>
                      <a:pt x="1984" y="34832"/>
                    </a:cubicBezTo>
                    <a:cubicBezTo>
                      <a:pt x="3893" y="34832"/>
                      <a:pt x="5751" y="35611"/>
                      <a:pt x="7096" y="37026"/>
                    </a:cubicBezTo>
                    <a:cubicBezTo>
                      <a:pt x="3341" y="37026"/>
                      <a:pt x="8" y="40386"/>
                      <a:pt x="456" y="44149"/>
                    </a:cubicBezTo>
                    <a:cubicBezTo>
                      <a:pt x="965" y="44035"/>
                      <a:pt x="1479" y="43980"/>
                      <a:pt x="1989" y="43980"/>
                    </a:cubicBezTo>
                    <a:cubicBezTo>
                      <a:pt x="3926" y="43980"/>
                      <a:pt x="5802" y="44783"/>
                      <a:pt x="7150" y="46237"/>
                    </a:cubicBezTo>
                    <a:cubicBezTo>
                      <a:pt x="7130" y="46237"/>
                      <a:pt x="7110" y="46237"/>
                      <a:pt x="7090" y="46237"/>
                    </a:cubicBezTo>
                    <a:cubicBezTo>
                      <a:pt x="3342" y="46237"/>
                      <a:pt x="1" y="49608"/>
                      <a:pt x="456" y="53361"/>
                    </a:cubicBezTo>
                    <a:cubicBezTo>
                      <a:pt x="961" y="53249"/>
                      <a:pt x="1471" y="53195"/>
                      <a:pt x="1978" y="53195"/>
                    </a:cubicBezTo>
                    <a:cubicBezTo>
                      <a:pt x="3912" y="53195"/>
                      <a:pt x="5791" y="53991"/>
                      <a:pt x="7141" y="55439"/>
                    </a:cubicBezTo>
                    <a:cubicBezTo>
                      <a:pt x="7121" y="55439"/>
                      <a:pt x="7101" y="55439"/>
                      <a:pt x="7081" y="55439"/>
                    </a:cubicBezTo>
                    <a:cubicBezTo>
                      <a:pt x="3333" y="55439"/>
                      <a:pt x="1" y="58811"/>
                      <a:pt x="456" y="62563"/>
                    </a:cubicBezTo>
                    <a:cubicBezTo>
                      <a:pt x="965" y="62449"/>
                      <a:pt x="1479" y="62394"/>
                      <a:pt x="1989" y="62394"/>
                    </a:cubicBezTo>
                    <a:cubicBezTo>
                      <a:pt x="3926" y="62394"/>
                      <a:pt x="5802" y="63197"/>
                      <a:pt x="7150" y="64651"/>
                    </a:cubicBezTo>
                    <a:cubicBezTo>
                      <a:pt x="7130" y="64651"/>
                      <a:pt x="7110" y="64651"/>
                      <a:pt x="7090" y="64651"/>
                    </a:cubicBezTo>
                    <a:cubicBezTo>
                      <a:pt x="3342" y="64651"/>
                      <a:pt x="1" y="68022"/>
                      <a:pt x="456" y="71774"/>
                    </a:cubicBezTo>
                    <a:cubicBezTo>
                      <a:pt x="965" y="71661"/>
                      <a:pt x="1479" y="71605"/>
                      <a:pt x="1989" y="71605"/>
                    </a:cubicBezTo>
                    <a:cubicBezTo>
                      <a:pt x="3926" y="71605"/>
                      <a:pt x="5802" y="72408"/>
                      <a:pt x="7150" y="73862"/>
                    </a:cubicBezTo>
                    <a:cubicBezTo>
                      <a:pt x="8483" y="72419"/>
                      <a:pt x="10349" y="71617"/>
                      <a:pt x="12278" y="71617"/>
                    </a:cubicBezTo>
                    <a:cubicBezTo>
                      <a:pt x="12709" y="71617"/>
                      <a:pt x="13143" y="71657"/>
                      <a:pt x="13574" y="71739"/>
                    </a:cubicBezTo>
                    <a:cubicBezTo>
                      <a:pt x="13037" y="72366"/>
                      <a:pt x="12624" y="73101"/>
                      <a:pt x="12365" y="73880"/>
                    </a:cubicBezTo>
                    <a:lnTo>
                      <a:pt x="12741" y="73880"/>
                    </a:lnTo>
                    <a:cubicBezTo>
                      <a:pt x="13637" y="71137"/>
                      <a:pt x="16222" y="69764"/>
                      <a:pt x="18806" y="69764"/>
                    </a:cubicBezTo>
                    <a:cubicBezTo>
                      <a:pt x="21388" y="69764"/>
                      <a:pt x="23969" y="71135"/>
                      <a:pt x="24864" y="73880"/>
                    </a:cubicBezTo>
                    <a:lnTo>
                      <a:pt x="25241" y="73880"/>
                    </a:lnTo>
                    <a:cubicBezTo>
                      <a:pt x="24981" y="73101"/>
                      <a:pt x="24569" y="72366"/>
                      <a:pt x="24031" y="71739"/>
                    </a:cubicBezTo>
                    <a:cubicBezTo>
                      <a:pt x="24463" y="71657"/>
                      <a:pt x="24897" y="71617"/>
                      <a:pt x="25327" y="71617"/>
                    </a:cubicBezTo>
                    <a:cubicBezTo>
                      <a:pt x="27257" y="71617"/>
                      <a:pt x="29124" y="72419"/>
                      <a:pt x="30465" y="73862"/>
                    </a:cubicBezTo>
                    <a:cubicBezTo>
                      <a:pt x="31802" y="72410"/>
                      <a:pt x="33677" y="71609"/>
                      <a:pt x="35611" y="71609"/>
                    </a:cubicBezTo>
                    <a:cubicBezTo>
                      <a:pt x="36087" y="71609"/>
                      <a:pt x="36566" y="71657"/>
                      <a:pt x="37042" y="71757"/>
                    </a:cubicBezTo>
                    <a:cubicBezTo>
                      <a:pt x="36011" y="73020"/>
                      <a:pt x="35438" y="74633"/>
                      <a:pt x="35644" y="76335"/>
                    </a:cubicBezTo>
                    <a:cubicBezTo>
                      <a:pt x="36153" y="76222"/>
                      <a:pt x="36667" y="76166"/>
                      <a:pt x="37176" y="76166"/>
                    </a:cubicBezTo>
                    <a:cubicBezTo>
                      <a:pt x="39113" y="76166"/>
                      <a:pt x="40989" y="76969"/>
                      <a:pt x="42337" y="78423"/>
                    </a:cubicBezTo>
                    <a:cubicBezTo>
                      <a:pt x="43675" y="76976"/>
                      <a:pt x="45548" y="76173"/>
                      <a:pt x="47484" y="76173"/>
                    </a:cubicBezTo>
                    <a:cubicBezTo>
                      <a:pt x="47908" y="76173"/>
                      <a:pt x="48336" y="76212"/>
                      <a:pt x="48762" y="76291"/>
                    </a:cubicBezTo>
                    <a:cubicBezTo>
                      <a:pt x="48224" y="76927"/>
                      <a:pt x="47812" y="77653"/>
                      <a:pt x="47552" y="78441"/>
                    </a:cubicBezTo>
                    <a:lnTo>
                      <a:pt x="47929" y="78441"/>
                    </a:lnTo>
                    <a:cubicBezTo>
                      <a:pt x="48825" y="75698"/>
                      <a:pt x="51410" y="74325"/>
                      <a:pt x="53994" y="74325"/>
                    </a:cubicBezTo>
                    <a:cubicBezTo>
                      <a:pt x="56575" y="74325"/>
                      <a:pt x="59157" y="75696"/>
                      <a:pt x="60052" y="78441"/>
                    </a:cubicBezTo>
                    <a:lnTo>
                      <a:pt x="60438" y="78441"/>
                    </a:lnTo>
                    <a:cubicBezTo>
                      <a:pt x="60169" y="77653"/>
                      <a:pt x="59766" y="76927"/>
                      <a:pt x="59228" y="76291"/>
                    </a:cubicBezTo>
                    <a:cubicBezTo>
                      <a:pt x="59654" y="76212"/>
                      <a:pt x="60082" y="76173"/>
                      <a:pt x="60506" y="76173"/>
                    </a:cubicBezTo>
                    <a:cubicBezTo>
                      <a:pt x="62442" y="76173"/>
                      <a:pt x="64317" y="76976"/>
                      <a:pt x="65662" y="78423"/>
                    </a:cubicBezTo>
                    <a:cubicBezTo>
                      <a:pt x="67002" y="76969"/>
                      <a:pt x="68877" y="76166"/>
                      <a:pt x="70814" y="76166"/>
                    </a:cubicBezTo>
                    <a:cubicBezTo>
                      <a:pt x="71323" y="76166"/>
                      <a:pt x="71837" y="76222"/>
                      <a:pt x="72346" y="76335"/>
                    </a:cubicBezTo>
                    <a:cubicBezTo>
                      <a:pt x="72801" y="72574"/>
                      <a:pt x="69460" y="69211"/>
                      <a:pt x="65712" y="69211"/>
                    </a:cubicBezTo>
                    <a:cubicBezTo>
                      <a:pt x="65692" y="69211"/>
                      <a:pt x="65672" y="69212"/>
                      <a:pt x="65653" y="69212"/>
                    </a:cubicBezTo>
                    <a:cubicBezTo>
                      <a:pt x="65633" y="69212"/>
                      <a:pt x="65613" y="69211"/>
                      <a:pt x="65593" y="69211"/>
                    </a:cubicBezTo>
                    <a:cubicBezTo>
                      <a:pt x="63725" y="69211"/>
                      <a:pt x="61966" y="70050"/>
                      <a:pt x="60715" y="71353"/>
                    </a:cubicBezTo>
                    <a:cubicBezTo>
                      <a:pt x="60805" y="69758"/>
                      <a:pt x="60223" y="68262"/>
                      <a:pt x="59228" y="67079"/>
                    </a:cubicBezTo>
                    <a:cubicBezTo>
                      <a:pt x="59656" y="67000"/>
                      <a:pt x="60087" y="66961"/>
                      <a:pt x="60514" y="66961"/>
                    </a:cubicBezTo>
                    <a:cubicBezTo>
                      <a:pt x="62447" y="66961"/>
                      <a:pt x="64319" y="67757"/>
                      <a:pt x="65662" y="69203"/>
                    </a:cubicBezTo>
                    <a:cubicBezTo>
                      <a:pt x="66995" y="67754"/>
                      <a:pt x="68869" y="66954"/>
                      <a:pt x="70804" y="66954"/>
                    </a:cubicBezTo>
                    <a:cubicBezTo>
                      <a:pt x="71287" y="66954"/>
                      <a:pt x="71773" y="67004"/>
                      <a:pt x="72256" y="67106"/>
                    </a:cubicBezTo>
                    <a:cubicBezTo>
                      <a:pt x="71280" y="68352"/>
                      <a:pt x="70751" y="69920"/>
                      <a:pt x="70948" y="71568"/>
                    </a:cubicBezTo>
                    <a:cubicBezTo>
                      <a:pt x="71456" y="71455"/>
                      <a:pt x="71968" y="71399"/>
                      <a:pt x="72477" y="71399"/>
                    </a:cubicBezTo>
                    <a:cubicBezTo>
                      <a:pt x="74412" y="71399"/>
                      <a:pt x="76294" y="72202"/>
                      <a:pt x="77642" y="73656"/>
                    </a:cubicBezTo>
                    <a:cubicBezTo>
                      <a:pt x="78975" y="72213"/>
                      <a:pt x="80841" y="71411"/>
                      <a:pt x="82765" y="71411"/>
                    </a:cubicBezTo>
                    <a:cubicBezTo>
                      <a:pt x="83195" y="71411"/>
                      <a:pt x="83627" y="71451"/>
                      <a:pt x="84057" y="71533"/>
                    </a:cubicBezTo>
                    <a:cubicBezTo>
                      <a:pt x="83529" y="72160"/>
                      <a:pt x="83117" y="72895"/>
                      <a:pt x="82857" y="73674"/>
                    </a:cubicBezTo>
                    <a:lnTo>
                      <a:pt x="83233" y="73674"/>
                    </a:lnTo>
                    <a:cubicBezTo>
                      <a:pt x="84129" y="70931"/>
                      <a:pt x="86712" y="69558"/>
                      <a:pt x="89295" y="69558"/>
                    </a:cubicBezTo>
                    <a:cubicBezTo>
                      <a:pt x="91875" y="69558"/>
                      <a:pt x="94456" y="70929"/>
                      <a:pt x="95357" y="73674"/>
                    </a:cubicBezTo>
                    <a:lnTo>
                      <a:pt x="95733" y="73674"/>
                    </a:lnTo>
                    <a:cubicBezTo>
                      <a:pt x="95464" y="72895"/>
                      <a:pt x="95061" y="72160"/>
                      <a:pt x="94523" y="71533"/>
                    </a:cubicBezTo>
                    <a:cubicBezTo>
                      <a:pt x="94955" y="71451"/>
                      <a:pt x="95389" y="71411"/>
                      <a:pt x="95820" y="71411"/>
                    </a:cubicBezTo>
                    <a:cubicBezTo>
                      <a:pt x="97749" y="71411"/>
                      <a:pt x="99616" y="72213"/>
                      <a:pt x="100957" y="73656"/>
                    </a:cubicBezTo>
                    <a:cubicBezTo>
                      <a:pt x="102295" y="72203"/>
                      <a:pt x="104169" y="71403"/>
                      <a:pt x="106103" y="71403"/>
                    </a:cubicBezTo>
                    <a:cubicBezTo>
                      <a:pt x="106579" y="71403"/>
                      <a:pt x="107058" y="71451"/>
                      <a:pt x="107534" y="71550"/>
                    </a:cubicBezTo>
                    <a:cubicBezTo>
                      <a:pt x="106495" y="72814"/>
                      <a:pt x="105930" y="74427"/>
                      <a:pt x="106136" y="76129"/>
                    </a:cubicBezTo>
                    <a:cubicBezTo>
                      <a:pt x="106644" y="76015"/>
                      <a:pt x="107156" y="75960"/>
                      <a:pt x="107665" y="75960"/>
                    </a:cubicBezTo>
                    <a:cubicBezTo>
                      <a:pt x="109600" y="75960"/>
                      <a:pt x="111480" y="76763"/>
                      <a:pt x="112821" y="78217"/>
                    </a:cubicBezTo>
                    <a:cubicBezTo>
                      <a:pt x="114165" y="76770"/>
                      <a:pt x="116034" y="75967"/>
                      <a:pt x="117968" y="75967"/>
                    </a:cubicBezTo>
                    <a:cubicBezTo>
                      <a:pt x="118392" y="75967"/>
                      <a:pt x="118820" y="76005"/>
                      <a:pt x="119245" y="76084"/>
                    </a:cubicBezTo>
                    <a:cubicBezTo>
                      <a:pt x="118717" y="76721"/>
                      <a:pt x="118304" y="77446"/>
                      <a:pt x="118045" y="78235"/>
                    </a:cubicBezTo>
                    <a:lnTo>
                      <a:pt x="118421" y="78235"/>
                    </a:lnTo>
                    <a:cubicBezTo>
                      <a:pt x="119317" y="75492"/>
                      <a:pt x="121900" y="74119"/>
                      <a:pt x="124482" y="74119"/>
                    </a:cubicBezTo>
                    <a:cubicBezTo>
                      <a:pt x="127063" y="74119"/>
                      <a:pt x="129644" y="75490"/>
                      <a:pt x="130544" y="78235"/>
                    </a:cubicBezTo>
                    <a:lnTo>
                      <a:pt x="130921" y="78235"/>
                    </a:lnTo>
                    <a:cubicBezTo>
                      <a:pt x="130652" y="77446"/>
                      <a:pt x="130249" y="76721"/>
                      <a:pt x="129711" y="76084"/>
                    </a:cubicBezTo>
                    <a:cubicBezTo>
                      <a:pt x="130137" y="76005"/>
                      <a:pt x="130565" y="75967"/>
                      <a:pt x="130990" y="75967"/>
                    </a:cubicBezTo>
                    <a:cubicBezTo>
                      <a:pt x="132925" y="75967"/>
                      <a:pt x="134800" y="76770"/>
                      <a:pt x="136145" y="78217"/>
                    </a:cubicBezTo>
                    <a:cubicBezTo>
                      <a:pt x="137486" y="76763"/>
                      <a:pt x="139360" y="75960"/>
                      <a:pt x="141297" y="75960"/>
                    </a:cubicBezTo>
                    <a:cubicBezTo>
                      <a:pt x="141806" y="75960"/>
                      <a:pt x="142320" y="76015"/>
                      <a:pt x="142829" y="76129"/>
                    </a:cubicBezTo>
                    <a:cubicBezTo>
                      <a:pt x="143284" y="72368"/>
                      <a:pt x="139944" y="69005"/>
                      <a:pt x="136195" y="69005"/>
                    </a:cubicBezTo>
                    <a:cubicBezTo>
                      <a:pt x="136175" y="69005"/>
                      <a:pt x="136156" y="69005"/>
                      <a:pt x="136136" y="69006"/>
                    </a:cubicBezTo>
                    <a:cubicBezTo>
                      <a:pt x="136116" y="69005"/>
                      <a:pt x="136096" y="69005"/>
                      <a:pt x="136077" y="69005"/>
                    </a:cubicBezTo>
                    <a:cubicBezTo>
                      <a:pt x="134208" y="69005"/>
                      <a:pt x="132449" y="69844"/>
                      <a:pt x="131199" y="71147"/>
                    </a:cubicBezTo>
                    <a:cubicBezTo>
                      <a:pt x="131288" y="69552"/>
                      <a:pt x="130706" y="68056"/>
                      <a:pt x="129711" y="66873"/>
                    </a:cubicBezTo>
                    <a:cubicBezTo>
                      <a:pt x="130140" y="66794"/>
                      <a:pt x="130570" y="66755"/>
                      <a:pt x="130997" y="66755"/>
                    </a:cubicBezTo>
                    <a:cubicBezTo>
                      <a:pt x="132930" y="66755"/>
                      <a:pt x="134802" y="67551"/>
                      <a:pt x="136145" y="68997"/>
                    </a:cubicBezTo>
                    <a:cubicBezTo>
                      <a:pt x="137487" y="67540"/>
                      <a:pt x="139365" y="66743"/>
                      <a:pt x="141304" y="66743"/>
                    </a:cubicBezTo>
                    <a:cubicBezTo>
                      <a:pt x="141811" y="66743"/>
                      <a:pt x="142322" y="66798"/>
                      <a:pt x="142829" y="66909"/>
                    </a:cubicBezTo>
                    <a:cubicBezTo>
                      <a:pt x="143276" y="63151"/>
                      <a:pt x="139944" y="59785"/>
                      <a:pt x="136198" y="59785"/>
                    </a:cubicBezTo>
                    <a:cubicBezTo>
                      <a:pt x="136183" y="59785"/>
                      <a:pt x="136169" y="59785"/>
                      <a:pt x="136154" y="59785"/>
                    </a:cubicBezTo>
                    <a:cubicBezTo>
                      <a:pt x="137492" y="58340"/>
                      <a:pt x="139363" y="57545"/>
                      <a:pt x="141292" y="57545"/>
                    </a:cubicBezTo>
                    <a:cubicBezTo>
                      <a:pt x="141803" y="57545"/>
                      <a:pt x="142319" y="57601"/>
                      <a:pt x="142829" y="57715"/>
                    </a:cubicBezTo>
                    <a:cubicBezTo>
                      <a:pt x="143284" y="53954"/>
                      <a:pt x="139944" y="50592"/>
                      <a:pt x="136195" y="50592"/>
                    </a:cubicBezTo>
                    <a:cubicBezTo>
                      <a:pt x="136175" y="50592"/>
                      <a:pt x="136156" y="50592"/>
                      <a:pt x="136136" y="50592"/>
                    </a:cubicBezTo>
                    <a:cubicBezTo>
                      <a:pt x="136116" y="50592"/>
                      <a:pt x="136096" y="50592"/>
                      <a:pt x="136077" y="50592"/>
                    </a:cubicBezTo>
                    <a:cubicBezTo>
                      <a:pt x="134208" y="50592"/>
                      <a:pt x="132449" y="51430"/>
                      <a:pt x="131199" y="52733"/>
                    </a:cubicBezTo>
                    <a:cubicBezTo>
                      <a:pt x="131288" y="51138"/>
                      <a:pt x="130706" y="49642"/>
                      <a:pt x="129711" y="48459"/>
                    </a:cubicBezTo>
                    <a:cubicBezTo>
                      <a:pt x="130140" y="48380"/>
                      <a:pt x="130570" y="48341"/>
                      <a:pt x="130997" y="48341"/>
                    </a:cubicBezTo>
                    <a:cubicBezTo>
                      <a:pt x="132927" y="48341"/>
                      <a:pt x="134793" y="49137"/>
                      <a:pt x="136136" y="50583"/>
                    </a:cubicBezTo>
                    <a:cubicBezTo>
                      <a:pt x="137484" y="49129"/>
                      <a:pt x="139360" y="48326"/>
                      <a:pt x="141292" y="48326"/>
                    </a:cubicBezTo>
                    <a:cubicBezTo>
                      <a:pt x="141801" y="48326"/>
                      <a:pt x="142313" y="48381"/>
                      <a:pt x="142820" y="48495"/>
                    </a:cubicBezTo>
                    <a:cubicBezTo>
                      <a:pt x="143275" y="44743"/>
                      <a:pt x="139943" y="41371"/>
                      <a:pt x="136195" y="41371"/>
                    </a:cubicBezTo>
                    <a:cubicBezTo>
                      <a:pt x="136175" y="41371"/>
                      <a:pt x="136156" y="41371"/>
                      <a:pt x="136136" y="41372"/>
                    </a:cubicBezTo>
                    <a:cubicBezTo>
                      <a:pt x="137482" y="39919"/>
                      <a:pt x="139354" y="39122"/>
                      <a:pt x="141284" y="39122"/>
                    </a:cubicBezTo>
                    <a:cubicBezTo>
                      <a:pt x="141795" y="39122"/>
                      <a:pt x="142310" y="39178"/>
                      <a:pt x="142820" y="39293"/>
                    </a:cubicBezTo>
                    <a:cubicBezTo>
                      <a:pt x="143274" y="35536"/>
                      <a:pt x="139943" y="32169"/>
                      <a:pt x="136210" y="32169"/>
                    </a:cubicBezTo>
                    <a:cubicBezTo>
                      <a:pt x="136185" y="32169"/>
                      <a:pt x="136160" y="32169"/>
                      <a:pt x="136136" y="32169"/>
                    </a:cubicBezTo>
                    <a:cubicBezTo>
                      <a:pt x="136116" y="32169"/>
                      <a:pt x="136096" y="32169"/>
                      <a:pt x="136076" y="32169"/>
                    </a:cubicBezTo>
                    <a:cubicBezTo>
                      <a:pt x="134207" y="32169"/>
                      <a:pt x="132440" y="32998"/>
                      <a:pt x="131199" y="34302"/>
                    </a:cubicBezTo>
                    <a:cubicBezTo>
                      <a:pt x="131279" y="32716"/>
                      <a:pt x="130697" y="31210"/>
                      <a:pt x="129702" y="30028"/>
                    </a:cubicBezTo>
                    <a:cubicBezTo>
                      <a:pt x="130130" y="29949"/>
                      <a:pt x="130559" y="29910"/>
                      <a:pt x="130985" y="29910"/>
                    </a:cubicBezTo>
                    <a:cubicBezTo>
                      <a:pt x="132925" y="29910"/>
                      <a:pt x="134799" y="30713"/>
                      <a:pt x="136136" y="32160"/>
                    </a:cubicBezTo>
                    <a:cubicBezTo>
                      <a:pt x="137484" y="30706"/>
                      <a:pt x="139360" y="29903"/>
                      <a:pt x="141292" y="29903"/>
                    </a:cubicBezTo>
                    <a:cubicBezTo>
                      <a:pt x="141801" y="29903"/>
                      <a:pt x="142313" y="29959"/>
                      <a:pt x="142820" y="30072"/>
                    </a:cubicBezTo>
                    <a:cubicBezTo>
                      <a:pt x="143276" y="26315"/>
                      <a:pt x="139935" y="22949"/>
                      <a:pt x="136189" y="22949"/>
                    </a:cubicBezTo>
                    <a:cubicBezTo>
                      <a:pt x="136175" y="22949"/>
                      <a:pt x="136160" y="22949"/>
                      <a:pt x="136145" y="22949"/>
                    </a:cubicBezTo>
                    <a:cubicBezTo>
                      <a:pt x="137490" y="21504"/>
                      <a:pt x="139357" y="20708"/>
                      <a:pt x="141284" y="20708"/>
                    </a:cubicBezTo>
                    <a:cubicBezTo>
                      <a:pt x="141794" y="20708"/>
                      <a:pt x="142310" y="20764"/>
                      <a:pt x="142820" y="20879"/>
                    </a:cubicBezTo>
                    <a:cubicBezTo>
                      <a:pt x="143275" y="17117"/>
                      <a:pt x="139935" y="13755"/>
                      <a:pt x="136195" y="13755"/>
                    </a:cubicBezTo>
                    <a:cubicBezTo>
                      <a:pt x="136175" y="13755"/>
                      <a:pt x="136156" y="13755"/>
                      <a:pt x="136136" y="13755"/>
                    </a:cubicBezTo>
                    <a:cubicBezTo>
                      <a:pt x="136116" y="13755"/>
                      <a:pt x="136096" y="13755"/>
                      <a:pt x="136076" y="13755"/>
                    </a:cubicBezTo>
                    <a:cubicBezTo>
                      <a:pt x="134207" y="13755"/>
                      <a:pt x="132440" y="14585"/>
                      <a:pt x="131199" y="15888"/>
                    </a:cubicBezTo>
                    <a:cubicBezTo>
                      <a:pt x="131279" y="14302"/>
                      <a:pt x="130697" y="12797"/>
                      <a:pt x="129702" y="11614"/>
                    </a:cubicBezTo>
                    <a:cubicBezTo>
                      <a:pt x="130130" y="11535"/>
                      <a:pt x="130558" y="11496"/>
                      <a:pt x="130984" y="11496"/>
                    </a:cubicBezTo>
                    <a:cubicBezTo>
                      <a:pt x="132922" y="11496"/>
                      <a:pt x="134791" y="12299"/>
                      <a:pt x="136136" y="13746"/>
                    </a:cubicBezTo>
                    <a:cubicBezTo>
                      <a:pt x="137484" y="12292"/>
                      <a:pt x="139360" y="11489"/>
                      <a:pt x="141292" y="11489"/>
                    </a:cubicBezTo>
                    <a:cubicBezTo>
                      <a:pt x="141801" y="11489"/>
                      <a:pt x="142313" y="11545"/>
                      <a:pt x="142820" y="11659"/>
                    </a:cubicBezTo>
                    <a:cubicBezTo>
                      <a:pt x="143275" y="7906"/>
                      <a:pt x="139935" y="4535"/>
                      <a:pt x="136195" y="4535"/>
                    </a:cubicBezTo>
                    <a:cubicBezTo>
                      <a:pt x="136175" y="4535"/>
                      <a:pt x="136156" y="4535"/>
                      <a:pt x="136136" y="4535"/>
                    </a:cubicBezTo>
                    <a:cubicBezTo>
                      <a:pt x="136116" y="4535"/>
                      <a:pt x="136096" y="4535"/>
                      <a:pt x="136077" y="4535"/>
                    </a:cubicBezTo>
                    <a:cubicBezTo>
                      <a:pt x="134208" y="4535"/>
                      <a:pt x="132440" y="5373"/>
                      <a:pt x="131199" y="6677"/>
                    </a:cubicBezTo>
                    <a:cubicBezTo>
                      <a:pt x="131234" y="5933"/>
                      <a:pt x="131136" y="5198"/>
                      <a:pt x="130894" y="4499"/>
                    </a:cubicBezTo>
                    <a:lnTo>
                      <a:pt x="130518" y="4499"/>
                    </a:lnTo>
                    <a:cubicBezTo>
                      <a:pt x="130751" y="5198"/>
                      <a:pt x="130867" y="5933"/>
                      <a:pt x="130867" y="6668"/>
                    </a:cubicBezTo>
                    <a:cubicBezTo>
                      <a:pt x="130394" y="6566"/>
                      <a:pt x="129917" y="6516"/>
                      <a:pt x="129443" y="6516"/>
                    </a:cubicBezTo>
                    <a:cubicBezTo>
                      <a:pt x="127584" y="6516"/>
                      <a:pt x="125780" y="7282"/>
                      <a:pt x="124487" y="8675"/>
                    </a:cubicBezTo>
                    <a:cubicBezTo>
                      <a:pt x="123206" y="7295"/>
                      <a:pt x="121414" y="6515"/>
                      <a:pt x="119532" y="6515"/>
                    </a:cubicBezTo>
                    <a:cubicBezTo>
                      <a:pt x="119048" y="6515"/>
                      <a:pt x="118564" y="6560"/>
                      <a:pt x="118089" y="6668"/>
                    </a:cubicBezTo>
                    <a:cubicBezTo>
                      <a:pt x="118089" y="5933"/>
                      <a:pt x="118206" y="5198"/>
                      <a:pt x="118439" y="4499"/>
                    </a:cubicBezTo>
                    <a:lnTo>
                      <a:pt x="118063" y="4499"/>
                    </a:lnTo>
                    <a:cubicBezTo>
                      <a:pt x="117821" y="5198"/>
                      <a:pt x="117722" y="5933"/>
                      <a:pt x="117758" y="6677"/>
                    </a:cubicBezTo>
                    <a:cubicBezTo>
                      <a:pt x="116516" y="5373"/>
                      <a:pt x="114749" y="4535"/>
                      <a:pt x="112880" y="4535"/>
                    </a:cubicBezTo>
                    <a:cubicBezTo>
                      <a:pt x="112860" y="4535"/>
                      <a:pt x="112840" y="4535"/>
                      <a:pt x="112821" y="4535"/>
                    </a:cubicBezTo>
                    <a:cubicBezTo>
                      <a:pt x="112802" y="4535"/>
                      <a:pt x="112783" y="4535"/>
                      <a:pt x="112765" y="4535"/>
                    </a:cubicBezTo>
                    <a:cubicBezTo>
                      <a:pt x="110778" y="4535"/>
                      <a:pt x="108911" y="5480"/>
                      <a:pt x="107659" y="6927"/>
                    </a:cubicBezTo>
                    <a:lnTo>
                      <a:pt x="107659" y="6927"/>
                    </a:lnTo>
                    <a:cubicBezTo>
                      <a:pt x="107953" y="3265"/>
                      <a:pt x="104676" y="36"/>
                      <a:pt x="101009" y="36"/>
                    </a:cubicBezTo>
                    <a:cubicBezTo>
                      <a:pt x="100988" y="36"/>
                      <a:pt x="100968" y="37"/>
                      <a:pt x="100948" y="37"/>
                    </a:cubicBezTo>
                    <a:cubicBezTo>
                      <a:pt x="100928" y="37"/>
                      <a:pt x="100908" y="37"/>
                      <a:pt x="100889" y="37"/>
                    </a:cubicBezTo>
                    <a:cubicBezTo>
                      <a:pt x="99020" y="37"/>
                      <a:pt x="97261" y="875"/>
                      <a:pt x="96011" y="2178"/>
                    </a:cubicBezTo>
                    <a:cubicBezTo>
                      <a:pt x="96056" y="1435"/>
                      <a:pt x="95948" y="700"/>
                      <a:pt x="95706" y="1"/>
                    </a:cubicBezTo>
                    <a:lnTo>
                      <a:pt x="95339" y="1"/>
                    </a:lnTo>
                    <a:cubicBezTo>
                      <a:pt x="95563" y="700"/>
                      <a:pt x="95688" y="1426"/>
                      <a:pt x="95688" y="2169"/>
                    </a:cubicBezTo>
                    <a:cubicBezTo>
                      <a:pt x="95213" y="2067"/>
                      <a:pt x="94735" y="2018"/>
                      <a:pt x="94260" y="2018"/>
                    </a:cubicBezTo>
                    <a:cubicBezTo>
                      <a:pt x="92399" y="2018"/>
                      <a:pt x="90599" y="2784"/>
                      <a:pt x="89299" y="4177"/>
                    </a:cubicBezTo>
                    <a:cubicBezTo>
                      <a:pt x="88034" y="2804"/>
                      <a:pt x="86246" y="2017"/>
                      <a:pt x="84376" y="2017"/>
                    </a:cubicBezTo>
                    <a:cubicBezTo>
                      <a:pt x="84365" y="2017"/>
                      <a:pt x="84355" y="2017"/>
                      <a:pt x="84344" y="2017"/>
                    </a:cubicBezTo>
                    <a:cubicBezTo>
                      <a:pt x="83860" y="2017"/>
                      <a:pt x="83376" y="2062"/>
                      <a:pt x="82902" y="2169"/>
                    </a:cubicBezTo>
                    <a:cubicBezTo>
                      <a:pt x="82902" y="1435"/>
                      <a:pt x="83027" y="700"/>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sp>
            <p:nvSpPr>
              <p:cNvPr id="261" name="Google Shape;261;p13"/>
              <p:cNvSpPr/>
              <p:nvPr/>
            </p:nvSpPr>
            <p:spPr>
              <a:xfrm>
                <a:off x="0" y="0"/>
                <a:ext cx="2743019" cy="1499080"/>
              </a:xfrm>
              <a:custGeom>
                <a:avLst/>
                <a:gdLst/>
                <a:ahLst/>
                <a:cxnLst/>
                <a:rect l="l" t="t" r="r" b="b"/>
                <a:pathLst>
                  <a:path w="143276" h="78414" extrusionOk="0">
                    <a:moveTo>
                      <a:pt x="84144" y="2392"/>
                    </a:moveTo>
                    <a:cubicBezTo>
                      <a:pt x="86080" y="2392"/>
                      <a:pt x="87955" y="3195"/>
                      <a:pt x="89299" y="4642"/>
                    </a:cubicBezTo>
                    <a:cubicBezTo>
                      <a:pt x="90635" y="3197"/>
                      <a:pt x="92499" y="2400"/>
                      <a:pt x="94430" y="2400"/>
                    </a:cubicBezTo>
                    <a:cubicBezTo>
                      <a:pt x="94856" y="2400"/>
                      <a:pt x="95287" y="2439"/>
                      <a:pt x="95715" y="2518"/>
                    </a:cubicBezTo>
                    <a:cubicBezTo>
                      <a:pt x="94720" y="3692"/>
                      <a:pt x="94138" y="5198"/>
                      <a:pt x="94228" y="6793"/>
                    </a:cubicBezTo>
                    <a:cubicBezTo>
                      <a:pt x="92977" y="5480"/>
                      <a:pt x="91219" y="4651"/>
                      <a:pt x="89350" y="4651"/>
                    </a:cubicBezTo>
                    <a:cubicBezTo>
                      <a:pt x="89330" y="4651"/>
                      <a:pt x="89310" y="4651"/>
                      <a:pt x="89290" y="4651"/>
                    </a:cubicBezTo>
                    <a:cubicBezTo>
                      <a:pt x="89271" y="4651"/>
                      <a:pt x="89251" y="4651"/>
                      <a:pt x="89231" y="4651"/>
                    </a:cubicBezTo>
                    <a:cubicBezTo>
                      <a:pt x="87362" y="4651"/>
                      <a:pt x="85595" y="5489"/>
                      <a:pt x="84353" y="6793"/>
                    </a:cubicBezTo>
                    <a:cubicBezTo>
                      <a:pt x="84434" y="5198"/>
                      <a:pt x="83851" y="3692"/>
                      <a:pt x="82866" y="2518"/>
                    </a:cubicBezTo>
                    <a:lnTo>
                      <a:pt x="82866" y="2509"/>
                    </a:lnTo>
                    <a:cubicBezTo>
                      <a:pt x="83291" y="2430"/>
                      <a:pt x="83719" y="2392"/>
                      <a:pt x="84144" y="2392"/>
                    </a:cubicBezTo>
                    <a:close/>
                    <a:moveTo>
                      <a:pt x="23970" y="2589"/>
                    </a:moveTo>
                    <a:cubicBezTo>
                      <a:pt x="24396" y="2589"/>
                      <a:pt x="24824" y="2628"/>
                      <a:pt x="25250" y="2707"/>
                    </a:cubicBezTo>
                    <a:cubicBezTo>
                      <a:pt x="24255" y="3889"/>
                      <a:pt x="23673" y="5386"/>
                      <a:pt x="23753" y="6981"/>
                    </a:cubicBezTo>
                    <a:cubicBezTo>
                      <a:pt x="22512" y="5677"/>
                      <a:pt x="20744" y="4839"/>
                      <a:pt x="18884" y="4839"/>
                    </a:cubicBezTo>
                    <a:cubicBezTo>
                      <a:pt x="18864" y="4839"/>
                      <a:pt x="18845" y="4839"/>
                      <a:pt x="18825" y="4839"/>
                    </a:cubicBezTo>
                    <a:cubicBezTo>
                      <a:pt x="18805" y="4839"/>
                      <a:pt x="18786" y="4839"/>
                      <a:pt x="18766" y="4839"/>
                    </a:cubicBezTo>
                    <a:cubicBezTo>
                      <a:pt x="16897" y="4839"/>
                      <a:pt x="15129" y="5677"/>
                      <a:pt x="13888" y="6981"/>
                    </a:cubicBezTo>
                    <a:cubicBezTo>
                      <a:pt x="13951" y="5395"/>
                      <a:pt x="13368" y="3898"/>
                      <a:pt x="12382" y="2716"/>
                    </a:cubicBezTo>
                    <a:lnTo>
                      <a:pt x="12391" y="2707"/>
                    </a:lnTo>
                    <a:cubicBezTo>
                      <a:pt x="12818" y="2628"/>
                      <a:pt x="13246" y="2589"/>
                      <a:pt x="13671" y="2589"/>
                    </a:cubicBezTo>
                    <a:cubicBezTo>
                      <a:pt x="15606" y="2589"/>
                      <a:pt x="17481" y="3390"/>
                      <a:pt x="18825" y="4830"/>
                    </a:cubicBezTo>
                    <a:cubicBezTo>
                      <a:pt x="20162" y="3390"/>
                      <a:pt x="22035" y="2589"/>
                      <a:pt x="23970" y="2589"/>
                    </a:cubicBezTo>
                    <a:close/>
                    <a:moveTo>
                      <a:pt x="77636" y="544"/>
                    </a:moveTo>
                    <a:cubicBezTo>
                      <a:pt x="80811" y="544"/>
                      <a:pt x="83986" y="2623"/>
                      <a:pt x="84031" y="6784"/>
                    </a:cubicBezTo>
                    <a:cubicBezTo>
                      <a:pt x="83550" y="6679"/>
                      <a:pt x="83066" y="6627"/>
                      <a:pt x="82585" y="6627"/>
                    </a:cubicBezTo>
                    <a:cubicBezTo>
                      <a:pt x="80728" y="6627"/>
                      <a:pt x="78929" y="7394"/>
                      <a:pt x="77633" y="8782"/>
                    </a:cubicBezTo>
                    <a:cubicBezTo>
                      <a:pt x="76360" y="7411"/>
                      <a:pt x="74559" y="6622"/>
                      <a:pt x="72687" y="6622"/>
                    </a:cubicBezTo>
                    <a:cubicBezTo>
                      <a:pt x="72203" y="6622"/>
                      <a:pt x="71719" y="6676"/>
                      <a:pt x="71244" y="6784"/>
                    </a:cubicBezTo>
                    <a:cubicBezTo>
                      <a:pt x="71284" y="2625"/>
                      <a:pt x="74460" y="544"/>
                      <a:pt x="77636" y="544"/>
                    </a:cubicBezTo>
                    <a:close/>
                    <a:moveTo>
                      <a:pt x="100947" y="544"/>
                    </a:moveTo>
                    <a:cubicBezTo>
                      <a:pt x="104121" y="544"/>
                      <a:pt x="107295" y="2622"/>
                      <a:pt x="107337" y="6782"/>
                    </a:cubicBezTo>
                    <a:lnTo>
                      <a:pt x="107337" y="6782"/>
                    </a:lnTo>
                    <a:cubicBezTo>
                      <a:pt x="106859" y="6678"/>
                      <a:pt x="106378" y="6627"/>
                      <a:pt x="105901" y="6627"/>
                    </a:cubicBezTo>
                    <a:cubicBezTo>
                      <a:pt x="104043" y="6627"/>
                      <a:pt x="102246" y="7394"/>
                      <a:pt x="100957" y="8782"/>
                    </a:cubicBezTo>
                    <a:cubicBezTo>
                      <a:pt x="99676" y="7411"/>
                      <a:pt x="97883" y="6622"/>
                      <a:pt x="96002" y="6622"/>
                    </a:cubicBezTo>
                    <a:cubicBezTo>
                      <a:pt x="95518" y="6622"/>
                      <a:pt x="95034" y="6676"/>
                      <a:pt x="94559" y="6784"/>
                    </a:cubicBezTo>
                    <a:cubicBezTo>
                      <a:pt x="94595" y="2625"/>
                      <a:pt x="97771" y="544"/>
                      <a:pt x="100947" y="544"/>
                    </a:cubicBezTo>
                    <a:close/>
                    <a:moveTo>
                      <a:pt x="7166" y="739"/>
                    </a:moveTo>
                    <a:cubicBezTo>
                      <a:pt x="10341" y="739"/>
                      <a:pt x="13516" y="2815"/>
                      <a:pt x="13556" y="6972"/>
                    </a:cubicBezTo>
                    <a:cubicBezTo>
                      <a:pt x="13079" y="6868"/>
                      <a:pt x="12598" y="6817"/>
                      <a:pt x="12120" y="6817"/>
                    </a:cubicBezTo>
                    <a:cubicBezTo>
                      <a:pt x="10263" y="6817"/>
                      <a:pt x="8460" y="7585"/>
                      <a:pt x="7163" y="8974"/>
                    </a:cubicBezTo>
                    <a:lnTo>
                      <a:pt x="7163" y="8974"/>
                    </a:lnTo>
                    <a:cubicBezTo>
                      <a:pt x="5882" y="7597"/>
                      <a:pt x="4092" y="6819"/>
                      <a:pt x="2212" y="6819"/>
                    </a:cubicBezTo>
                    <a:cubicBezTo>
                      <a:pt x="1728" y="6819"/>
                      <a:pt x="1245" y="6873"/>
                      <a:pt x="770" y="6972"/>
                    </a:cubicBezTo>
                    <a:cubicBezTo>
                      <a:pt x="810" y="2818"/>
                      <a:pt x="3988" y="739"/>
                      <a:pt x="7166" y="739"/>
                    </a:cubicBezTo>
                    <a:close/>
                    <a:moveTo>
                      <a:pt x="30461" y="743"/>
                    </a:moveTo>
                    <a:cubicBezTo>
                      <a:pt x="33632" y="743"/>
                      <a:pt x="36807" y="2818"/>
                      <a:pt x="36853" y="6968"/>
                    </a:cubicBezTo>
                    <a:lnTo>
                      <a:pt x="36853" y="6968"/>
                    </a:lnTo>
                    <a:cubicBezTo>
                      <a:pt x="36386" y="6869"/>
                      <a:pt x="35915" y="6820"/>
                      <a:pt x="35447" y="6820"/>
                    </a:cubicBezTo>
                    <a:cubicBezTo>
                      <a:pt x="33589" y="6820"/>
                      <a:pt x="31784" y="7587"/>
                      <a:pt x="30492" y="8979"/>
                    </a:cubicBezTo>
                    <a:cubicBezTo>
                      <a:pt x="29210" y="7599"/>
                      <a:pt x="27418" y="6819"/>
                      <a:pt x="25536" y="6819"/>
                    </a:cubicBezTo>
                    <a:cubicBezTo>
                      <a:pt x="25053" y="6819"/>
                      <a:pt x="24569" y="6873"/>
                      <a:pt x="24094" y="6972"/>
                    </a:cubicBezTo>
                    <a:cubicBezTo>
                      <a:pt x="24121" y="2820"/>
                      <a:pt x="27289" y="743"/>
                      <a:pt x="30461" y="743"/>
                    </a:cubicBezTo>
                    <a:close/>
                    <a:moveTo>
                      <a:pt x="119326" y="6899"/>
                    </a:moveTo>
                    <a:cubicBezTo>
                      <a:pt x="121263" y="6899"/>
                      <a:pt x="123133" y="7700"/>
                      <a:pt x="124470" y="9149"/>
                    </a:cubicBezTo>
                    <a:lnTo>
                      <a:pt x="124470" y="9149"/>
                    </a:lnTo>
                    <a:cubicBezTo>
                      <a:pt x="124453" y="9149"/>
                      <a:pt x="124436" y="9149"/>
                      <a:pt x="124419" y="9149"/>
                    </a:cubicBezTo>
                    <a:cubicBezTo>
                      <a:pt x="122550" y="9149"/>
                      <a:pt x="120782" y="9987"/>
                      <a:pt x="119541" y="11291"/>
                    </a:cubicBezTo>
                    <a:cubicBezTo>
                      <a:pt x="119622" y="9705"/>
                      <a:pt x="119039" y="8199"/>
                      <a:pt x="118045" y="7017"/>
                    </a:cubicBezTo>
                    <a:cubicBezTo>
                      <a:pt x="118472" y="6938"/>
                      <a:pt x="118901" y="6899"/>
                      <a:pt x="119326" y="6899"/>
                    </a:cubicBezTo>
                    <a:close/>
                    <a:moveTo>
                      <a:pt x="129625" y="6899"/>
                    </a:moveTo>
                    <a:cubicBezTo>
                      <a:pt x="130050" y="6899"/>
                      <a:pt x="130477" y="6938"/>
                      <a:pt x="130903" y="7017"/>
                    </a:cubicBezTo>
                    <a:cubicBezTo>
                      <a:pt x="129908" y="8199"/>
                      <a:pt x="129326" y="9705"/>
                      <a:pt x="129415" y="11291"/>
                    </a:cubicBezTo>
                    <a:cubicBezTo>
                      <a:pt x="128165" y="9987"/>
                      <a:pt x="126397" y="9149"/>
                      <a:pt x="124537" y="9149"/>
                    </a:cubicBezTo>
                    <a:cubicBezTo>
                      <a:pt x="124520" y="9149"/>
                      <a:pt x="124503" y="9149"/>
                      <a:pt x="124487" y="9149"/>
                    </a:cubicBezTo>
                    <a:lnTo>
                      <a:pt x="124487" y="9149"/>
                    </a:lnTo>
                    <a:cubicBezTo>
                      <a:pt x="125823" y="7700"/>
                      <a:pt x="127694" y="6899"/>
                      <a:pt x="129625" y="6899"/>
                    </a:cubicBezTo>
                    <a:close/>
                    <a:moveTo>
                      <a:pt x="82788" y="6997"/>
                    </a:moveTo>
                    <a:cubicBezTo>
                      <a:pt x="83213" y="6997"/>
                      <a:pt x="83641" y="7036"/>
                      <a:pt x="84066" y="7115"/>
                    </a:cubicBezTo>
                    <a:cubicBezTo>
                      <a:pt x="83072" y="8298"/>
                      <a:pt x="82489" y="9794"/>
                      <a:pt x="82579" y="11389"/>
                    </a:cubicBezTo>
                    <a:cubicBezTo>
                      <a:pt x="81329" y="10086"/>
                      <a:pt x="79570" y="9248"/>
                      <a:pt x="77701" y="9248"/>
                    </a:cubicBezTo>
                    <a:cubicBezTo>
                      <a:pt x="77681" y="9248"/>
                      <a:pt x="77661" y="9248"/>
                      <a:pt x="77642" y="9248"/>
                    </a:cubicBezTo>
                    <a:cubicBezTo>
                      <a:pt x="78979" y="7800"/>
                      <a:pt x="80853" y="6997"/>
                      <a:pt x="82788" y="6997"/>
                    </a:cubicBezTo>
                    <a:close/>
                    <a:moveTo>
                      <a:pt x="95819" y="7002"/>
                    </a:moveTo>
                    <a:cubicBezTo>
                      <a:pt x="97748" y="7002"/>
                      <a:pt x="99615" y="7806"/>
                      <a:pt x="100948" y="9257"/>
                    </a:cubicBezTo>
                    <a:cubicBezTo>
                      <a:pt x="100928" y="9257"/>
                      <a:pt x="100908" y="9256"/>
                      <a:pt x="100888" y="9256"/>
                    </a:cubicBezTo>
                    <a:cubicBezTo>
                      <a:pt x="99020" y="9256"/>
                      <a:pt x="97252" y="10086"/>
                      <a:pt x="96011" y="11398"/>
                    </a:cubicBezTo>
                    <a:cubicBezTo>
                      <a:pt x="96100" y="9803"/>
                      <a:pt x="95509" y="8298"/>
                      <a:pt x="94523" y="7124"/>
                    </a:cubicBezTo>
                    <a:cubicBezTo>
                      <a:pt x="94955" y="7042"/>
                      <a:pt x="95388" y="7002"/>
                      <a:pt x="95819" y="7002"/>
                    </a:cubicBezTo>
                    <a:close/>
                    <a:moveTo>
                      <a:pt x="48857" y="7096"/>
                    </a:moveTo>
                    <a:cubicBezTo>
                      <a:pt x="50790" y="7096"/>
                      <a:pt x="52658" y="7899"/>
                      <a:pt x="53995" y="9346"/>
                    </a:cubicBezTo>
                    <a:lnTo>
                      <a:pt x="53995" y="9346"/>
                    </a:lnTo>
                    <a:cubicBezTo>
                      <a:pt x="53978" y="9346"/>
                      <a:pt x="53961" y="9346"/>
                      <a:pt x="53945" y="9346"/>
                    </a:cubicBezTo>
                    <a:cubicBezTo>
                      <a:pt x="52076" y="9346"/>
                      <a:pt x="50308" y="10184"/>
                      <a:pt x="49067" y="11488"/>
                    </a:cubicBezTo>
                    <a:cubicBezTo>
                      <a:pt x="49156" y="9893"/>
                      <a:pt x="48565" y="8388"/>
                      <a:pt x="47579" y="7214"/>
                    </a:cubicBezTo>
                    <a:cubicBezTo>
                      <a:pt x="48005" y="7135"/>
                      <a:pt x="48433" y="7096"/>
                      <a:pt x="48857" y="7096"/>
                    </a:cubicBezTo>
                    <a:close/>
                    <a:moveTo>
                      <a:pt x="59151" y="7096"/>
                    </a:moveTo>
                    <a:cubicBezTo>
                      <a:pt x="59575" y="7096"/>
                      <a:pt x="60003" y="7135"/>
                      <a:pt x="60429" y="7214"/>
                    </a:cubicBezTo>
                    <a:cubicBezTo>
                      <a:pt x="59443" y="8397"/>
                      <a:pt x="58852" y="9893"/>
                      <a:pt x="58941" y="11488"/>
                    </a:cubicBezTo>
                    <a:cubicBezTo>
                      <a:pt x="57700" y="10184"/>
                      <a:pt x="55932" y="9346"/>
                      <a:pt x="54063" y="9346"/>
                    </a:cubicBezTo>
                    <a:cubicBezTo>
                      <a:pt x="54043" y="9346"/>
                      <a:pt x="54024" y="9346"/>
                      <a:pt x="54004" y="9346"/>
                    </a:cubicBezTo>
                    <a:cubicBezTo>
                      <a:pt x="55349" y="7899"/>
                      <a:pt x="57217" y="7096"/>
                      <a:pt x="59151" y="7096"/>
                    </a:cubicBezTo>
                    <a:close/>
                    <a:moveTo>
                      <a:pt x="12288" y="7195"/>
                    </a:moveTo>
                    <a:cubicBezTo>
                      <a:pt x="12712" y="7195"/>
                      <a:pt x="13139" y="7233"/>
                      <a:pt x="13565" y="7312"/>
                    </a:cubicBezTo>
                    <a:cubicBezTo>
                      <a:pt x="12580" y="8495"/>
                      <a:pt x="11997" y="9992"/>
                      <a:pt x="12078" y="11586"/>
                    </a:cubicBezTo>
                    <a:cubicBezTo>
                      <a:pt x="10836" y="10283"/>
                      <a:pt x="9069" y="9445"/>
                      <a:pt x="7200" y="9445"/>
                    </a:cubicBezTo>
                    <a:cubicBezTo>
                      <a:pt x="7183" y="9445"/>
                      <a:pt x="7166" y="9445"/>
                      <a:pt x="7150" y="9445"/>
                    </a:cubicBezTo>
                    <a:lnTo>
                      <a:pt x="7150" y="9445"/>
                    </a:lnTo>
                    <a:cubicBezTo>
                      <a:pt x="8487" y="7997"/>
                      <a:pt x="10354" y="7195"/>
                      <a:pt x="12288" y="7195"/>
                    </a:cubicBezTo>
                    <a:close/>
                    <a:moveTo>
                      <a:pt x="25327" y="7195"/>
                    </a:moveTo>
                    <a:cubicBezTo>
                      <a:pt x="27263" y="7195"/>
                      <a:pt x="29138" y="7997"/>
                      <a:pt x="30483" y="9445"/>
                    </a:cubicBezTo>
                    <a:cubicBezTo>
                      <a:pt x="30463" y="9445"/>
                      <a:pt x="30443" y="9445"/>
                      <a:pt x="30423" y="9445"/>
                    </a:cubicBezTo>
                    <a:cubicBezTo>
                      <a:pt x="28555" y="9445"/>
                      <a:pt x="26787" y="10283"/>
                      <a:pt x="25545" y="11586"/>
                    </a:cubicBezTo>
                    <a:cubicBezTo>
                      <a:pt x="25626" y="10000"/>
                      <a:pt x="25044" y="8495"/>
                      <a:pt x="24049" y="7312"/>
                    </a:cubicBezTo>
                    <a:cubicBezTo>
                      <a:pt x="24475" y="7233"/>
                      <a:pt x="24903" y="7195"/>
                      <a:pt x="25327" y="7195"/>
                    </a:cubicBezTo>
                    <a:close/>
                    <a:moveTo>
                      <a:pt x="35634" y="7192"/>
                    </a:moveTo>
                    <a:cubicBezTo>
                      <a:pt x="36094" y="7192"/>
                      <a:pt x="36556" y="7237"/>
                      <a:pt x="37015" y="7330"/>
                    </a:cubicBezTo>
                    <a:cubicBezTo>
                      <a:pt x="35998" y="8588"/>
                      <a:pt x="35452" y="10173"/>
                      <a:pt x="35641" y="11840"/>
                    </a:cubicBezTo>
                    <a:lnTo>
                      <a:pt x="35641" y="11840"/>
                    </a:lnTo>
                    <a:cubicBezTo>
                      <a:pt x="34389" y="10389"/>
                      <a:pt x="32523" y="9445"/>
                      <a:pt x="30538" y="9445"/>
                    </a:cubicBezTo>
                    <a:cubicBezTo>
                      <a:pt x="30520" y="9445"/>
                      <a:pt x="30501" y="9445"/>
                      <a:pt x="30483" y="9445"/>
                    </a:cubicBezTo>
                    <a:cubicBezTo>
                      <a:pt x="31822" y="7997"/>
                      <a:pt x="33700" y="7192"/>
                      <a:pt x="35634" y="7192"/>
                    </a:cubicBezTo>
                    <a:close/>
                    <a:moveTo>
                      <a:pt x="112820" y="5042"/>
                    </a:moveTo>
                    <a:cubicBezTo>
                      <a:pt x="115994" y="5042"/>
                      <a:pt x="119168" y="7120"/>
                      <a:pt x="119209" y="11280"/>
                    </a:cubicBezTo>
                    <a:lnTo>
                      <a:pt x="119209" y="11280"/>
                    </a:lnTo>
                    <a:cubicBezTo>
                      <a:pt x="118737" y="11179"/>
                      <a:pt x="118262" y="11130"/>
                      <a:pt x="117790" y="11130"/>
                    </a:cubicBezTo>
                    <a:cubicBezTo>
                      <a:pt x="115926" y="11130"/>
                      <a:pt x="114120" y="11897"/>
                      <a:pt x="112821" y="13289"/>
                    </a:cubicBezTo>
                    <a:cubicBezTo>
                      <a:pt x="111548" y="11909"/>
                      <a:pt x="109747" y="11129"/>
                      <a:pt x="107874" y="11129"/>
                    </a:cubicBezTo>
                    <a:cubicBezTo>
                      <a:pt x="107391" y="11129"/>
                      <a:pt x="106898" y="11183"/>
                      <a:pt x="106432" y="11282"/>
                    </a:cubicBezTo>
                    <a:cubicBezTo>
                      <a:pt x="106468" y="7123"/>
                      <a:pt x="109644" y="5042"/>
                      <a:pt x="112820" y="5042"/>
                    </a:cubicBezTo>
                    <a:close/>
                    <a:moveTo>
                      <a:pt x="136135" y="5042"/>
                    </a:moveTo>
                    <a:cubicBezTo>
                      <a:pt x="139310" y="5042"/>
                      <a:pt x="142484" y="7121"/>
                      <a:pt x="142525" y="11282"/>
                    </a:cubicBezTo>
                    <a:cubicBezTo>
                      <a:pt x="142051" y="11180"/>
                      <a:pt x="141574" y="11130"/>
                      <a:pt x="141100" y="11130"/>
                    </a:cubicBezTo>
                    <a:cubicBezTo>
                      <a:pt x="139242" y="11130"/>
                      <a:pt x="137437" y="11897"/>
                      <a:pt x="136145" y="13289"/>
                    </a:cubicBezTo>
                    <a:cubicBezTo>
                      <a:pt x="134863" y="11909"/>
                      <a:pt x="133071" y="11129"/>
                      <a:pt x="131190" y="11129"/>
                    </a:cubicBezTo>
                    <a:cubicBezTo>
                      <a:pt x="130706" y="11129"/>
                      <a:pt x="130222" y="11183"/>
                      <a:pt x="129747" y="11282"/>
                    </a:cubicBezTo>
                    <a:cubicBezTo>
                      <a:pt x="129783" y="7123"/>
                      <a:pt x="132959" y="5042"/>
                      <a:pt x="136135" y="5042"/>
                    </a:cubicBezTo>
                    <a:close/>
                    <a:moveTo>
                      <a:pt x="89293" y="5147"/>
                    </a:moveTo>
                    <a:cubicBezTo>
                      <a:pt x="92468" y="5147"/>
                      <a:pt x="95642" y="7223"/>
                      <a:pt x="95679" y="11378"/>
                    </a:cubicBezTo>
                    <a:lnTo>
                      <a:pt x="95679" y="11378"/>
                    </a:lnTo>
                    <a:cubicBezTo>
                      <a:pt x="95207" y="11278"/>
                      <a:pt x="94731" y="11229"/>
                      <a:pt x="94259" y="11229"/>
                    </a:cubicBezTo>
                    <a:cubicBezTo>
                      <a:pt x="92396" y="11229"/>
                      <a:pt x="90592" y="11995"/>
                      <a:pt x="89299" y="13388"/>
                    </a:cubicBezTo>
                    <a:cubicBezTo>
                      <a:pt x="88018" y="12008"/>
                      <a:pt x="86226" y="11228"/>
                      <a:pt x="84344" y="11228"/>
                    </a:cubicBezTo>
                    <a:cubicBezTo>
                      <a:pt x="83860" y="11228"/>
                      <a:pt x="83376" y="11282"/>
                      <a:pt x="82902" y="11380"/>
                    </a:cubicBezTo>
                    <a:cubicBezTo>
                      <a:pt x="82937" y="7226"/>
                      <a:pt x="86116" y="5147"/>
                      <a:pt x="89293" y="5147"/>
                    </a:cubicBezTo>
                    <a:close/>
                    <a:moveTo>
                      <a:pt x="42334" y="5241"/>
                    </a:moveTo>
                    <a:cubicBezTo>
                      <a:pt x="45504" y="5241"/>
                      <a:pt x="48679" y="7316"/>
                      <a:pt x="48726" y="11466"/>
                    </a:cubicBezTo>
                    <a:lnTo>
                      <a:pt x="48726" y="11466"/>
                    </a:lnTo>
                    <a:cubicBezTo>
                      <a:pt x="48259" y="11367"/>
                      <a:pt x="47788" y="11318"/>
                      <a:pt x="47320" y="11318"/>
                    </a:cubicBezTo>
                    <a:cubicBezTo>
                      <a:pt x="45461" y="11318"/>
                      <a:pt x="43655" y="12085"/>
                      <a:pt x="42355" y="13477"/>
                    </a:cubicBezTo>
                    <a:cubicBezTo>
                      <a:pt x="41083" y="12097"/>
                      <a:pt x="39282" y="11318"/>
                      <a:pt x="37409" y="11318"/>
                    </a:cubicBezTo>
                    <a:cubicBezTo>
                      <a:pt x="36916" y="11318"/>
                      <a:pt x="36432" y="11371"/>
                      <a:pt x="35966" y="11470"/>
                    </a:cubicBezTo>
                    <a:cubicBezTo>
                      <a:pt x="35993" y="7318"/>
                      <a:pt x="39161" y="5241"/>
                      <a:pt x="42334" y="5241"/>
                    </a:cubicBezTo>
                    <a:close/>
                    <a:moveTo>
                      <a:pt x="65648" y="5241"/>
                    </a:moveTo>
                    <a:cubicBezTo>
                      <a:pt x="68820" y="5241"/>
                      <a:pt x="71995" y="7316"/>
                      <a:pt x="72041" y="11466"/>
                    </a:cubicBezTo>
                    <a:lnTo>
                      <a:pt x="72041" y="11466"/>
                    </a:lnTo>
                    <a:cubicBezTo>
                      <a:pt x="71572" y="11367"/>
                      <a:pt x="71100" y="11318"/>
                      <a:pt x="70631" y="11318"/>
                    </a:cubicBezTo>
                    <a:cubicBezTo>
                      <a:pt x="68767" y="11318"/>
                      <a:pt x="66961" y="12085"/>
                      <a:pt x="65662" y="13477"/>
                    </a:cubicBezTo>
                    <a:cubicBezTo>
                      <a:pt x="64389" y="12097"/>
                      <a:pt x="62588" y="11318"/>
                      <a:pt x="60715" y="11318"/>
                    </a:cubicBezTo>
                    <a:cubicBezTo>
                      <a:pt x="60223" y="11318"/>
                      <a:pt x="59739" y="11371"/>
                      <a:pt x="59273" y="11470"/>
                    </a:cubicBezTo>
                    <a:cubicBezTo>
                      <a:pt x="59304" y="7318"/>
                      <a:pt x="62474" y="5241"/>
                      <a:pt x="65648" y="5241"/>
                    </a:cubicBezTo>
                    <a:close/>
                    <a:moveTo>
                      <a:pt x="18806" y="5349"/>
                    </a:moveTo>
                    <a:cubicBezTo>
                      <a:pt x="21976" y="5349"/>
                      <a:pt x="25149" y="7423"/>
                      <a:pt x="25196" y="11574"/>
                    </a:cubicBezTo>
                    <a:lnTo>
                      <a:pt x="25196" y="11574"/>
                    </a:lnTo>
                    <a:cubicBezTo>
                      <a:pt x="24722" y="11471"/>
                      <a:pt x="24244" y="11421"/>
                      <a:pt x="23770" y="11421"/>
                    </a:cubicBezTo>
                    <a:cubicBezTo>
                      <a:pt x="21912" y="11421"/>
                      <a:pt x="20114" y="12189"/>
                      <a:pt x="18825" y="13585"/>
                    </a:cubicBezTo>
                    <a:cubicBezTo>
                      <a:pt x="17544" y="12205"/>
                      <a:pt x="15752" y="11425"/>
                      <a:pt x="13870" y="11425"/>
                    </a:cubicBezTo>
                    <a:cubicBezTo>
                      <a:pt x="13386" y="11425"/>
                      <a:pt x="12902" y="11470"/>
                      <a:pt x="12427" y="11578"/>
                    </a:cubicBezTo>
                    <a:cubicBezTo>
                      <a:pt x="12463" y="7425"/>
                      <a:pt x="15633" y="5349"/>
                      <a:pt x="18806" y="5349"/>
                    </a:cubicBezTo>
                    <a:close/>
                    <a:moveTo>
                      <a:pt x="117949" y="11501"/>
                    </a:moveTo>
                    <a:cubicBezTo>
                      <a:pt x="118380" y="11501"/>
                      <a:pt x="118814" y="11541"/>
                      <a:pt x="119245" y="11622"/>
                    </a:cubicBezTo>
                    <a:cubicBezTo>
                      <a:pt x="118253" y="12794"/>
                      <a:pt x="117671" y="14304"/>
                      <a:pt x="117757" y="15887"/>
                    </a:cubicBezTo>
                    <a:lnTo>
                      <a:pt x="117757" y="15887"/>
                    </a:lnTo>
                    <a:cubicBezTo>
                      <a:pt x="116507" y="14584"/>
                      <a:pt x="114739" y="13746"/>
                      <a:pt x="112880" y="13746"/>
                    </a:cubicBezTo>
                    <a:cubicBezTo>
                      <a:pt x="112860" y="13746"/>
                      <a:pt x="112840" y="13746"/>
                      <a:pt x="112821" y="13746"/>
                    </a:cubicBezTo>
                    <a:cubicBezTo>
                      <a:pt x="114154" y="12303"/>
                      <a:pt x="116020" y="11501"/>
                      <a:pt x="117949" y="11501"/>
                    </a:cubicBezTo>
                    <a:close/>
                    <a:moveTo>
                      <a:pt x="130985" y="11496"/>
                    </a:moveTo>
                    <a:cubicBezTo>
                      <a:pt x="132925" y="11496"/>
                      <a:pt x="134799" y="12298"/>
                      <a:pt x="136136" y="13746"/>
                    </a:cubicBezTo>
                    <a:cubicBezTo>
                      <a:pt x="136116" y="13746"/>
                      <a:pt x="136096" y="13746"/>
                      <a:pt x="136077" y="13746"/>
                    </a:cubicBezTo>
                    <a:cubicBezTo>
                      <a:pt x="134208" y="13746"/>
                      <a:pt x="132440" y="14584"/>
                      <a:pt x="131199" y="15888"/>
                    </a:cubicBezTo>
                    <a:cubicBezTo>
                      <a:pt x="131279" y="14293"/>
                      <a:pt x="130697" y="12796"/>
                      <a:pt x="129702" y="11613"/>
                    </a:cubicBezTo>
                    <a:cubicBezTo>
                      <a:pt x="130130" y="11534"/>
                      <a:pt x="130559" y="11496"/>
                      <a:pt x="130985" y="11496"/>
                    </a:cubicBezTo>
                    <a:close/>
                    <a:moveTo>
                      <a:pt x="84143" y="11612"/>
                    </a:moveTo>
                    <a:cubicBezTo>
                      <a:pt x="86077" y="11612"/>
                      <a:pt x="87946" y="12415"/>
                      <a:pt x="89290" y="13862"/>
                    </a:cubicBezTo>
                    <a:cubicBezTo>
                      <a:pt x="89271" y="13862"/>
                      <a:pt x="89251" y="13862"/>
                      <a:pt x="89231" y="13862"/>
                    </a:cubicBezTo>
                    <a:cubicBezTo>
                      <a:pt x="87362" y="13862"/>
                      <a:pt x="85595" y="14701"/>
                      <a:pt x="84353" y="16004"/>
                    </a:cubicBezTo>
                    <a:cubicBezTo>
                      <a:pt x="84443" y="14409"/>
                      <a:pt x="83851" y="12913"/>
                      <a:pt x="82866" y="11730"/>
                    </a:cubicBezTo>
                    <a:cubicBezTo>
                      <a:pt x="83291" y="11651"/>
                      <a:pt x="83719" y="11612"/>
                      <a:pt x="84143" y="11612"/>
                    </a:cubicBezTo>
                    <a:close/>
                    <a:moveTo>
                      <a:pt x="94437" y="11612"/>
                    </a:moveTo>
                    <a:cubicBezTo>
                      <a:pt x="94861" y="11612"/>
                      <a:pt x="95289" y="11651"/>
                      <a:pt x="95715" y="11730"/>
                    </a:cubicBezTo>
                    <a:cubicBezTo>
                      <a:pt x="94729" y="12913"/>
                      <a:pt x="94138" y="14409"/>
                      <a:pt x="94228" y="16004"/>
                    </a:cubicBezTo>
                    <a:cubicBezTo>
                      <a:pt x="92977" y="14701"/>
                      <a:pt x="91218" y="13862"/>
                      <a:pt x="89350" y="13862"/>
                    </a:cubicBezTo>
                    <a:cubicBezTo>
                      <a:pt x="89330" y="13862"/>
                      <a:pt x="89310" y="13862"/>
                      <a:pt x="89290" y="13862"/>
                    </a:cubicBezTo>
                    <a:lnTo>
                      <a:pt x="89299" y="13853"/>
                    </a:lnTo>
                    <a:cubicBezTo>
                      <a:pt x="90636" y="12414"/>
                      <a:pt x="92504" y="11612"/>
                      <a:pt x="94437" y="11612"/>
                    </a:cubicBezTo>
                    <a:close/>
                    <a:moveTo>
                      <a:pt x="47493" y="11702"/>
                    </a:moveTo>
                    <a:cubicBezTo>
                      <a:pt x="47918" y="11702"/>
                      <a:pt x="48345" y="11740"/>
                      <a:pt x="48771" y="11819"/>
                    </a:cubicBezTo>
                    <a:cubicBezTo>
                      <a:pt x="47772" y="12997"/>
                      <a:pt x="47190" y="14487"/>
                      <a:pt x="47274" y="16083"/>
                    </a:cubicBezTo>
                    <a:lnTo>
                      <a:pt x="47274" y="16083"/>
                    </a:lnTo>
                    <a:cubicBezTo>
                      <a:pt x="46033" y="14786"/>
                      <a:pt x="44269" y="13952"/>
                      <a:pt x="42406" y="13952"/>
                    </a:cubicBezTo>
                    <a:cubicBezTo>
                      <a:pt x="42389" y="13952"/>
                      <a:pt x="42372" y="13952"/>
                      <a:pt x="42355" y="13952"/>
                    </a:cubicBezTo>
                    <a:lnTo>
                      <a:pt x="42355" y="13952"/>
                    </a:lnTo>
                    <a:cubicBezTo>
                      <a:pt x="43693" y="12505"/>
                      <a:pt x="45560" y="11702"/>
                      <a:pt x="47493" y="11702"/>
                    </a:cubicBezTo>
                    <a:close/>
                    <a:moveTo>
                      <a:pt x="60501" y="11702"/>
                    </a:moveTo>
                    <a:cubicBezTo>
                      <a:pt x="62439" y="11702"/>
                      <a:pt x="64308" y="12505"/>
                      <a:pt x="65653" y="13952"/>
                    </a:cubicBezTo>
                    <a:cubicBezTo>
                      <a:pt x="65633" y="13952"/>
                      <a:pt x="65613" y="13952"/>
                      <a:pt x="65593" y="13952"/>
                    </a:cubicBezTo>
                    <a:cubicBezTo>
                      <a:pt x="63725" y="13952"/>
                      <a:pt x="61957" y="14790"/>
                      <a:pt x="60715" y="16094"/>
                    </a:cubicBezTo>
                    <a:cubicBezTo>
                      <a:pt x="60796" y="14499"/>
                      <a:pt x="60214" y="13002"/>
                      <a:pt x="59219" y="11819"/>
                    </a:cubicBezTo>
                    <a:cubicBezTo>
                      <a:pt x="59646" y="11740"/>
                      <a:pt x="60075" y="11702"/>
                      <a:pt x="60501" y="11702"/>
                    </a:cubicBezTo>
                    <a:close/>
                    <a:moveTo>
                      <a:pt x="106098" y="7003"/>
                    </a:moveTo>
                    <a:cubicBezTo>
                      <a:pt x="106560" y="7003"/>
                      <a:pt x="107026" y="7049"/>
                      <a:pt x="107489" y="7142"/>
                    </a:cubicBezTo>
                    <a:cubicBezTo>
                      <a:pt x="106479" y="8394"/>
                      <a:pt x="105932" y="9985"/>
                      <a:pt x="106135" y="11656"/>
                    </a:cubicBezTo>
                    <a:lnTo>
                      <a:pt x="106135" y="11656"/>
                    </a:lnTo>
                    <a:cubicBezTo>
                      <a:pt x="106639" y="11546"/>
                      <a:pt x="107148" y="11492"/>
                      <a:pt x="107652" y="11492"/>
                    </a:cubicBezTo>
                    <a:cubicBezTo>
                      <a:pt x="109592" y="11492"/>
                      <a:pt x="111471" y="12290"/>
                      <a:pt x="112821" y="13746"/>
                    </a:cubicBezTo>
                    <a:cubicBezTo>
                      <a:pt x="112802" y="13746"/>
                      <a:pt x="112783" y="13746"/>
                      <a:pt x="112765" y="13746"/>
                    </a:cubicBezTo>
                    <a:cubicBezTo>
                      <a:pt x="110778" y="13746"/>
                      <a:pt x="108911" y="14691"/>
                      <a:pt x="107659" y="16138"/>
                    </a:cubicBezTo>
                    <a:lnTo>
                      <a:pt x="107659" y="16138"/>
                    </a:lnTo>
                    <a:cubicBezTo>
                      <a:pt x="107785" y="14463"/>
                      <a:pt x="107175" y="12886"/>
                      <a:pt x="106127" y="11658"/>
                    </a:cubicBezTo>
                    <a:cubicBezTo>
                      <a:pt x="106127" y="11658"/>
                      <a:pt x="106128" y="11658"/>
                      <a:pt x="106128" y="11658"/>
                    </a:cubicBezTo>
                    <a:lnTo>
                      <a:pt x="106128" y="11658"/>
                    </a:lnTo>
                    <a:cubicBezTo>
                      <a:pt x="106131" y="11661"/>
                      <a:pt x="106133" y="11664"/>
                      <a:pt x="106136" y="11667"/>
                    </a:cubicBezTo>
                    <a:cubicBezTo>
                      <a:pt x="106136" y="11664"/>
                      <a:pt x="106135" y="11660"/>
                      <a:pt x="106135" y="11656"/>
                    </a:cubicBezTo>
                    <a:lnTo>
                      <a:pt x="106135" y="11656"/>
                    </a:lnTo>
                    <a:cubicBezTo>
                      <a:pt x="106133" y="11657"/>
                      <a:pt x="106130" y="11657"/>
                      <a:pt x="106128" y="11658"/>
                    </a:cubicBezTo>
                    <a:lnTo>
                      <a:pt x="106128" y="11658"/>
                    </a:lnTo>
                    <a:cubicBezTo>
                      <a:pt x="104868" y="10198"/>
                      <a:pt x="102995" y="9256"/>
                      <a:pt x="101004" y="9256"/>
                    </a:cubicBezTo>
                    <a:cubicBezTo>
                      <a:pt x="100985" y="9256"/>
                      <a:pt x="100967" y="9257"/>
                      <a:pt x="100948" y="9257"/>
                    </a:cubicBezTo>
                    <a:cubicBezTo>
                      <a:pt x="102293" y="7803"/>
                      <a:pt x="104164" y="7003"/>
                      <a:pt x="106098" y="7003"/>
                    </a:cubicBezTo>
                    <a:close/>
                    <a:moveTo>
                      <a:pt x="13651" y="11804"/>
                    </a:moveTo>
                    <a:cubicBezTo>
                      <a:pt x="15587" y="11804"/>
                      <a:pt x="17458" y="12604"/>
                      <a:pt x="18799" y="14050"/>
                    </a:cubicBezTo>
                    <a:lnTo>
                      <a:pt x="18799" y="14050"/>
                    </a:lnTo>
                    <a:cubicBezTo>
                      <a:pt x="18788" y="14050"/>
                      <a:pt x="18777" y="14050"/>
                      <a:pt x="18766" y="14050"/>
                    </a:cubicBezTo>
                    <a:cubicBezTo>
                      <a:pt x="16897" y="14050"/>
                      <a:pt x="15129" y="14889"/>
                      <a:pt x="13888" y="16192"/>
                    </a:cubicBezTo>
                    <a:cubicBezTo>
                      <a:pt x="13968" y="14597"/>
                      <a:pt x="13386" y="13101"/>
                      <a:pt x="12391" y="11918"/>
                    </a:cubicBezTo>
                    <a:cubicBezTo>
                      <a:pt x="12811" y="11842"/>
                      <a:pt x="13233" y="11804"/>
                      <a:pt x="13651" y="11804"/>
                    </a:cubicBezTo>
                    <a:close/>
                    <a:moveTo>
                      <a:pt x="23971" y="11800"/>
                    </a:moveTo>
                    <a:cubicBezTo>
                      <a:pt x="24396" y="11800"/>
                      <a:pt x="24824" y="11839"/>
                      <a:pt x="25250" y="11918"/>
                    </a:cubicBezTo>
                    <a:cubicBezTo>
                      <a:pt x="24255" y="13101"/>
                      <a:pt x="23673" y="14597"/>
                      <a:pt x="23753" y="16192"/>
                    </a:cubicBezTo>
                    <a:cubicBezTo>
                      <a:pt x="22512" y="14889"/>
                      <a:pt x="20744" y="14050"/>
                      <a:pt x="18884" y="14050"/>
                    </a:cubicBezTo>
                    <a:cubicBezTo>
                      <a:pt x="18864" y="14050"/>
                      <a:pt x="18845" y="14050"/>
                      <a:pt x="18825" y="14051"/>
                    </a:cubicBezTo>
                    <a:cubicBezTo>
                      <a:pt x="20162" y="12603"/>
                      <a:pt x="22036" y="11800"/>
                      <a:pt x="23971" y="11800"/>
                    </a:cubicBezTo>
                    <a:close/>
                    <a:moveTo>
                      <a:pt x="37191" y="11695"/>
                    </a:moveTo>
                    <a:cubicBezTo>
                      <a:pt x="39126" y="11695"/>
                      <a:pt x="41007" y="12498"/>
                      <a:pt x="42355" y="13952"/>
                    </a:cubicBezTo>
                    <a:lnTo>
                      <a:pt x="42355" y="13952"/>
                    </a:lnTo>
                    <a:cubicBezTo>
                      <a:pt x="42352" y="13952"/>
                      <a:pt x="42349" y="13952"/>
                      <a:pt x="42346" y="13952"/>
                    </a:cubicBezTo>
                    <a:cubicBezTo>
                      <a:pt x="42328" y="13952"/>
                      <a:pt x="42309" y="13952"/>
                      <a:pt x="42291" y="13952"/>
                    </a:cubicBezTo>
                    <a:cubicBezTo>
                      <a:pt x="40304" y="13952"/>
                      <a:pt x="38437" y="14897"/>
                      <a:pt x="37185" y="16344"/>
                    </a:cubicBezTo>
                    <a:cubicBezTo>
                      <a:pt x="37320" y="14669"/>
                      <a:pt x="36710" y="13092"/>
                      <a:pt x="35662" y="11864"/>
                    </a:cubicBezTo>
                    <a:cubicBezTo>
                      <a:pt x="36169" y="11750"/>
                      <a:pt x="36682" y="11695"/>
                      <a:pt x="37191" y="11695"/>
                    </a:cubicBezTo>
                    <a:close/>
                    <a:moveTo>
                      <a:pt x="124477" y="9648"/>
                    </a:moveTo>
                    <a:cubicBezTo>
                      <a:pt x="127652" y="9648"/>
                      <a:pt x="130827" y="11726"/>
                      <a:pt x="130867" y="15888"/>
                    </a:cubicBezTo>
                    <a:cubicBezTo>
                      <a:pt x="130394" y="15786"/>
                      <a:pt x="129917" y="15736"/>
                      <a:pt x="129443" y="15736"/>
                    </a:cubicBezTo>
                    <a:cubicBezTo>
                      <a:pt x="127584" y="15736"/>
                      <a:pt x="125780" y="16502"/>
                      <a:pt x="124487" y="17895"/>
                    </a:cubicBezTo>
                    <a:cubicBezTo>
                      <a:pt x="123206" y="16515"/>
                      <a:pt x="121414" y="15735"/>
                      <a:pt x="119532" y="15735"/>
                    </a:cubicBezTo>
                    <a:cubicBezTo>
                      <a:pt x="119048" y="15735"/>
                      <a:pt x="118564" y="15780"/>
                      <a:pt x="118089" y="15888"/>
                    </a:cubicBezTo>
                    <a:cubicBezTo>
                      <a:pt x="118125" y="11729"/>
                      <a:pt x="121301" y="9648"/>
                      <a:pt x="124477" y="9648"/>
                    </a:cubicBezTo>
                    <a:close/>
                    <a:moveTo>
                      <a:pt x="77633" y="9753"/>
                    </a:moveTo>
                    <a:cubicBezTo>
                      <a:pt x="80805" y="9753"/>
                      <a:pt x="83979" y="11828"/>
                      <a:pt x="84022" y="15982"/>
                    </a:cubicBezTo>
                    <a:lnTo>
                      <a:pt x="84022" y="15982"/>
                    </a:lnTo>
                    <a:cubicBezTo>
                      <a:pt x="83547" y="15880"/>
                      <a:pt x="83069" y="15830"/>
                      <a:pt x="82594" y="15830"/>
                    </a:cubicBezTo>
                    <a:cubicBezTo>
                      <a:pt x="80737" y="15830"/>
                      <a:pt x="78939" y="16596"/>
                      <a:pt x="77651" y="17984"/>
                    </a:cubicBezTo>
                    <a:cubicBezTo>
                      <a:pt x="76369" y="16613"/>
                      <a:pt x="74577" y="15825"/>
                      <a:pt x="72696" y="15825"/>
                    </a:cubicBezTo>
                    <a:cubicBezTo>
                      <a:pt x="72212" y="15825"/>
                      <a:pt x="71728" y="15879"/>
                      <a:pt x="71253" y="15986"/>
                    </a:cubicBezTo>
                    <a:cubicBezTo>
                      <a:pt x="71284" y="11832"/>
                      <a:pt x="74458" y="9753"/>
                      <a:pt x="77633" y="9753"/>
                    </a:cubicBezTo>
                    <a:close/>
                    <a:moveTo>
                      <a:pt x="100947" y="9753"/>
                    </a:moveTo>
                    <a:cubicBezTo>
                      <a:pt x="104122" y="9753"/>
                      <a:pt x="107296" y="11830"/>
                      <a:pt x="107337" y="15986"/>
                    </a:cubicBezTo>
                    <a:cubicBezTo>
                      <a:pt x="106864" y="15884"/>
                      <a:pt x="106386" y="15834"/>
                      <a:pt x="105913" y="15834"/>
                    </a:cubicBezTo>
                    <a:cubicBezTo>
                      <a:pt x="104054" y="15834"/>
                      <a:pt x="102249" y="16601"/>
                      <a:pt x="100957" y="17993"/>
                    </a:cubicBezTo>
                    <a:cubicBezTo>
                      <a:pt x="99676" y="16613"/>
                      <a:pt x="97883" y="15834"/>
                      <a:pt x="96002" y="15834"/>
                    </a:cubicBezTo>
                    <a:cubicBezTo>
                      <a:pt x="95518" y="15834"/>
                      <a:pt x="95034" y="15888"/>
                      <a:pt x="94559" y="15986"/>
                    </a:cubicBezTo>
                    <a:cubicBezTo>
                      <a:pt x="94595" y="11832"/>
                      <a:pt x="97771" y="9753"/>
                      <a:pt x="100947" y="9753"/>
                    </a:cubicBezTo>
                    <a:close/>
                    <a:moveTo>
                      <a:pt x="53999" y="9848"/>
                    </a:moveTo>
                    <a:cubicBezTo>
                      <a:pt x="57176" y="9848"/>
                      <a:pt x="60352" y="11927"/>
                      <a:pt x="60393" y="16085"/>
                    </a:cubicBezTo>
                    <a:cubicBezTo>
                      <a:pt x="59913" y="15980"/>
                      <a:pt x="59429" y="15929"/>
                      <a:pt x="58949" y="15929"/>
                    </a:cubicBezTo>
                    <a:cubicBezTo>
                      <a:pt x="57093" y="15929"/>
                      <a:pt x="55295" y="16694"/>
                      <a:pt x="53999" y="18087"/>
                    </a:cubicBezTo>
                    <a:lnTo>
                      <a:pt x="53999" y="18087"/>
                    </a:lnTo>
                    <a:cubicBezTo>
                      <a:pt x="52718" y="16710"/>
                      <a:pt x="50928" y="15932"/>
                      <a:pt x="49049" y="15932"/>
                    </a:cubicBezTo>
                    <a:cubicBezTo>
                      <a:pt x="48565" y="15932"/>
                      <a:pt x="48081" y="15977"/>
                      <a:pt x="47606" y="16085"/>
                    </a:cubicBezTo>
                    <a:cubicBezTo>
                      <a:pt x="47646" y="11927"/>
                      <a:pt x="50823" y="9848"/>
                      <a:pt x="53999" y="9848"/>
                    </a:cubicBezTo>
                    <a:close/>
                    <a:moveTo>
                      <a:pt x="7166" y="9943"/>
                    </a:moveTo>
                    <a:cubicBezTo>
                      <a:pt x="10341" y="9943"/>
                      <a:pt x="13516" y="12022"/>
                      <a:pt x="13556" y="16183"/>
                    </a:cubicBezTo>
                    <a:cubicBezTo>
                      <a:pt x="13083" y="16081"/>
                      <a:pt x="12605" y="16031"/>
                      <a:pt x="12131" y="16031"/>
                    </a:cubicBezTo>
                    <a:cubicBezTo>
                      <a:pt x="10273" y="16031"/>
                      <a:pt x="8469" y="16796"/>
                      <a:pt x="7176" y="18181"/>
                    </a:cubicBezTo>
                    <a:cubicBezTo>
                      <a:pt x="5901" y="16817"/>
                      <a:pt x="4126" y="16040"/>
                      <a:pt x="2258" y="16040"/>
                    </a:cubicBezTo>
                    <a:cubicBezTo>
                      <a:pt x="2237" y="16040"/>
                      <a:pt x="2216" y="16040"/>
                      <a:pt x="2194" y="16040"/>
                    </a:cubicBezTo>
                    <a:lnTo>
                      <a:pt x="2212" y="16022"/>
                    </a:lnTo>
                    <a:lnTo>
                      <a:pt x="2212" y="16022"/>
                    </a:lnTo>
                    <a:cubicBezTo>
                      <a:pt x="1728" y="16031"/>
                      <a:pt x="1245" y="16076"/>
                      <a:pt x="770" y="16183"/>
                    </a:cubicBezTo>
                    <a:cubicBezTo>
                      <a:pt x="810" y="12024"/>
                      <a:pt x="3988" y="9943"/>
                      <a:pt x="7166" y="9943"/>
                    </a:cubicBezTo>
                    <a:close/>
                    <a:moveTo>
                      <a:pt x="30463" y="9956"/>
                    </a:moveTo>
                    <a:cubicBezTo>
                      <a:pt x="33636" y="9956"/>
                      <a:pt x="36811" y="12033"/>
                      <a:pt x="36854" y="16188"/>
                    </a:cubicBezTo>
                    <a:lnTo>
                      <a:pt x="36854" y="16188"/>
                    </a:lnTo>
                    <a:cubicBezTo>
                      <a:pt x="36379" y="16086"/>
                      <a:pt x="35901" y="16036"/>
                      <a:pt x="35426" y="16036"/>
                    </a:cubicBezTo>
                    <a:cubicBezTo>
                      <a:pt x="33569" y="16036"/>
                      <a:pt x="31771" y="16802"/>
                      <a:pt x="30483" y="18190"/>
                    </a:cubicBezTo>
                    <a:cubicBezTo>
                      <a:pt x="29201" y="16819"/>
                      <a:pt x="27409" y="16031"/>
                      <a:pt x="25528" y="16031"/>
                    </a:cubicBezTo>
                    <a:cubicBezTo>
                      <a:pt x="25044" y="16031"/>
                      <a:pt x="24560" y="16085"/>
                      <a:pt x="24085" y="16192"/>
                    </a:cubicBezTo>
                    <a:cubicBezTo>
                      <a:pt x="24116" y="12034"/>
                      <a:pt x="27288" y="9956"/>
                      <a:pt x="30463" y="9956"/>
                    </a:cubicBezTo>
                    <a:close/>
                    <a:moveTo>
                      <a:pt x="119326" y="16110"/>
                    </a:moveTo>
                    <a:cubicBezTo>
                      <a:pt x="121265" y="16110"/>
                      <a:pt x="123134" y="16913"/>
                      <a:pt x="124478" y="18361"/>
                    </a:cubicBezTo>
                    <a:cubicBezTo>
                      <a:pt x="124458" y="18360"/>
                      <a:pt x="124439" y="18360"/>
                      <a:pt x="124419" y="18360"/>
                    </a:cubicBezTo>
                    <a:cubicBezTo>
                      <a:pt x="122550" y="18360"/>
                      <a:pt x="120782" y="19199"/>
                      <a:pt x="119541" y="20502"/>
                    </a:cubicBezTo>
                    <a:cubicBezTo>
                      <a:pt x="119622" y="18907"/>
                      <a:pt x="119039" y="17411"/>
                      <a:pt x="118045" y="16228"/>
                    </a:cubicBezTo>
                    <a:cubicBezTo>
                      <a:pt x="118472" y="16149"/>
                      <a:pt x="118901" y="16110"/>
                      <a:pt x="119326" y="16110"/>
                    </a:cubicBezTo>
                    <a:close/>
                    <a:moveTo>
                      <a:pt x="129624" y="16110"/>
                    </a:moveTo>
                    <a:cubicBezTo>
                      <a:pt x="130049" y="16110"/>
                      <a:pt x="130477" y="16149"/>
                      <a:pt x="130903" y="16228"/>
                    </a:cubicBezTo>
                    <a:cubicBezTo>
                      <a:pt x="129908" y="17402"/>
                      <a:pt x="129326" y="18907"/>
                      <a:pt x="129415" y="20493"/>
                    </a:cubicBezTo>
                    <a:lnTo>
                      <a:pt x="129415" y="20502"/>
                    </a:lnTo>
                    <a:cubicBezTo>
                      <a:pt x="128165" y="19199"/>
                      <a:pt x="126397" y="18360"/>
                      <a:pt x="124537" y="18360"/>
                    </a:cubicBezTo>
                    <a:cubicBezTo>
                      <a:pt x="124517" y="18360"/>
                      <a:pt x="124498" y="18360"/>
                      <a:pt x="124478" y="18361"/>
                    </a:cubicBezTo>
                    <a:cubicBezTo>
                      <a:pt x="125815" y="16913"/>
                      <a:pt x="127689" y="16110"/>
                      <a:pt x="129624" y="16110"/>
                    </a:cubicBezTo>
                    <a:close/>
                    <a:moveTo>
                      <a:pt x="82783" y="16209"/>
                    </a:moveTo>
                    <a:cubicBezTo>
                      <a:pt x="83207" y="16209"/>
                      <a:pt x="83633" y="16247"/>
                      <a:pt x="84057" y="16327"/>
                    </a:cubicBezTo>
                    <a:cubicBezTo>
                      <a:pt x="83538" y="16945"/>
                      <a:pt x="83135" y="17653"/>
                      <a:pt x="82875" y="18414"/>
                    </a:cubicBezTo>
                    <a:cubicBezTo>
                      <a:pt x="82633" y="19113"/>
                      <a:pt x="82534" y="19848"/>
                      <a:pt x="82570" y="20592"/>
                    </a:cubicBezTo>
                    <a:cubicBezTo>
                      <a:pt x="81322" y="19282"/>
                      <a:pt x="79551" y="18450"/>
                      <a:pt x="77681" y="18450"/>
                    </a:cubicBezTo>
                    <a:cubicBezTo>
                      <a:pt x="77671" y="18450"/>
                      <a:pt x="77661" y="18450"/>
                      <a:pt x="77651" y="18450"/>
                    </a:cubicBezTo>
                    <a:cubicBezTo>
                      <a:pt x="78988" y="17010"/>
                      <a:pt x="80855" y="16209"/>
                      <a:pt x="82783" y="16209"/>
                    </a:cubicBezTo>
                    <a:close/>
                    <a:moveTo>
                      <a:pt x="95788" y="16212"/>
                    </a:moveTo>
                    <a:cubicBezTo>
                      <a:pt x="97720" y="16212"/>
                      <a:pt x="99592" y="17008"/>
                      <a:pt x="100939" y="18450"/>
                    </a:cubicBezTo>
                    <a:cubicBezTo>
                      <a:pt x="100919" y="18450"/>
                      <a:pt x="100900" y="18450"/>
                      <a:pt x="100880" y="18450"/>
                    </a:cubicBezTo>
                    <a:cubicBezTo>
                      <a:pt x="99011" y="18450"/>
                      <a:pt x="97252" y="19288"/>
                      <a:pt x="96011" y="20592"/>
                    </a:cubicBezTo>
                    <a:cubicBezTo>
                      <a:pt x="96047" y="19848"/>
                      <a:pt x="95948" y="19113"/>
                      <a:pt x="95706" y="18414"/>
                    </a:cubicBezTo>
                    <a:cubicBezTo>
                      <a:pt x="95446" y="17653"/>
                      <a:pt x="95043" y="16945"/>
                      <a:pt x="94523" y="16327"/>
                    </a:cubicBezTo>
                    <a:cubicBezTo>
                      <a:pt x="94944" y="16250"/>
                      <a:pt x="95367" y="16212"/>
                      <a:pt x="95788" y="16212"/>
                    </a:cubicBezTo>
                    <a:close/>
                    <a:moveTo>
                      <a:pt x="48848" y="16307"/>
                    </a:moveTo>
                    <a:cubicBezTo>
                      <a:pt x="50780" y="16307"/>
                      <a:pt x="52650" y="17108"/>
                      <a:pt x="53987" y="18558"/>
                    </a:cubicBezTo>
                    <a:lnTo>
                      <a:pt x="53987" y="18558"/>
                    </a:lnTo>
                    <a:cubicBezTo>
                      <a:pt x="53970" y="18558"/>
                      <a:pt x="53953" y="18557"/>
                      <a:pt x="53936" y="18557"/>
                    </a:cubicBezTo>
                    <a:cubicBezTo>
                      <a:pt x="52067" y="18557"/>
                      <a:pt x="50308" y="19396"/>
                      <a:pt x="49058" y="20699"/>
                    </a:cubicBezTo>
                    <a:cubicBezTo>
                      <a:pt x="49147" y="19104"/>
                      <a:pt x="48565" y="17608"/>
                      <a:pt x="47570" y="16425"/>
                    </a:cubicBezTo>
                    <a:cubicBezTo>
                      <a:pt x="47996" y="16346"/>
                      <a:pt x="48423" y="16307"/>
                      <a:pt x="48848" y="16307"/>
                    </a:cubicBezTo>
                    <a:close/>
                    <a:moveTo>
                      <a:pt x="59142" y="16307"/>
                    </a:moveTo>
                    <a:cubicBezTo>
                      <a:pt x="59567" y="16307"/>
                      <a:pt x="59994" y="16346"/>
                      <a:pt x="60420" y="16425"/>
                    </a:cubicBezTo>
                    <a:cubicBezTo>
                      <a:pt x="59425" y="17608"/>
                      <a:pt x="58843" y="19104"/>
                      <a:pt x="58932" y="20699"/>
                    </a:cubicBezTo>
                    <a:cubicBezTo>
                      <a:pt x="57691" y="19396"/>
                      <a:pt x="55923" y="18557"/>
                      <a:pt x="54054" y="18557"/>
                    </a:cubicBezTo>
                    <a:cubicBezTo>
                      <a:pt x="54037" y="18557"/>
                      <a:pt x="54020" y="18558"/>
                      <a:pt x="54003" y="18558"/>
                    </a:cubicBezTo>
                    <a:lnTo>
                      <a:pt x="54003" y="18558"/>
                    </a:lnTo>
                    <a:cubicBezTo>
                      <a:pt x="55340" y="17108"/>
                      <a:pt x="57210" y="16307"/>
                      <a:pt x="59142" y="16307"/>
                    </a:cubicBezTo>
                    <a:close/>
                    <a:moveTo>
                      <a:pt x="25317" y="16414"/>
                    </a:moveTo>
                    <a:cubicBezTo>
                      <a:pt x="27247" y="16414"/>
                      <a:pt x="29113" y="17211"/>
                      <a:pt x="30456" y="18656"/>
                    </a:cubicBezTo>
                    <a:cubicBezTo>
                      <a:pt x="30436" y="18656"/>
                      <a:pt x="30416" y="18656"/>
                      <a:pt x="30397" y="18656"/>
                    </a:cubicBezTo>
                    <a:cubicBezTo>
                      <a:pt x="28528" y="18656"/>
                      <a:pt x="26769" y="19494"/>
                      <a:pt x="25528" y="20789"/>
                    </a:cubicBezTo>
                    <a:cubicBezTo>
                      <a:pt x="25563" y="20054"/>
                      <a:pt x="25456" y="19310"/>
                      <a:pt x="25223" y="18611"/>
                    </a:cubicBezTo>
                    <a:cubicBezTo>
                      <a:pt x="24954" y="17850"/>
                      <a:pt x="24551" y="17142"/>
                      <a:pt x="24031" y="16533"/>
                    </a:cubicBezTo>
                    <a:cubicBezTo>
                      <a:pt x="24460" y="16453"/>
                      <a:pt x="24890" y="16414"/>
                      <a:pt x="25317" y="16414"/>
                    </a:cubicBezTo>
                    <a:close/>
                    <a:moveTo>
                      <a:pt x="12296" y="16415"/>
                    </a:moveTo>
                    <a:cubicBezTo>
                      <a:pt x="12720" y="16415"/>
                      <a:pt x="13148" y="16454"/>
                      <a:pt x="13574" y="16533"/>
                    </a:cubicBezTo>
                    <a:cubicBezTo>
                      <a:pt x="13055" y="17151"/>
                      <a:pt x="12651" y="17850"/>
                      <a:pt x="12391" y="18611"/>
                    </a:cubicBezTo>
                    <a:cubicBezTo>
                      <a:pt x="12150" y="19310"/>
                      <a:pt x="12042" y="20054"/>
                      <a:pt x="12087" y="20789"/>
                    </a:cubicBezTo>
                    <a:lnTo>
                      <a:pt x="12078" y="20798"/>
                    </a:lnTo>
                    <a:cubicBezTo>
                      <a:pt x="10836" y="19494"/>
                      <a:pt x="9077" y="18656"/>
                      <a:pt x="7217" y="18656"/>
                    </a:cubicBezTo>
                    <a:cubicBezTo>
                      <a:pt x="7198" y="18656"/>
                      <a:pt x="7178" y="18656"/>
                      <a:pt x="7159" y="18656"/>
                    </a:cubicBezTo>
                    <a:cubicBezTo>
                      <a:pt x="8496" y="17216"/>
                      <a:pt x="10363" y="16415"/>
                      <a:pt x="12296" y="16415"/>
                    </a:cubicBezTo>
                    <a:close/>
                    <a:moveTo>
                      <a:pt x="106101" y="16205"/>
                    </a:moveTo>
                    <a:cubicBezTo>
                      <a:pt x="106563" y="16205"/>
                      <a:pt x="107027" y="16251"/>
                      <a:pt x="107489" y="16344"/>
                    </a:cubicBezTo>
                    <a:cubicBezTo>
                      <a:pt x="106486" y="17599"/>
                      <a:pt x="105930" y="19194"/>
                      <a:pt x="106136" y="20861"/>
                    </a:cubicBezTo>
                    <a:cubicBezTo>
                      <a:pt x="104879" y="19398"/>
                      <a:pt x="102991" y="18450"/>
                      <a:pt x="100994" y="18450"/>
                    </a:cubicBezTo>
                    <a:cubicBezTo>
                      <a:pt x="100985" y="18450"/>
                      <a:pt x="100975" y="18450"/>
                      <a:pt x="100966" y="18450"/>
                    </a:cubicBezTo>
                    <a:cubicBezTo>
                      <a:pt x="102304" y="17004"/>
                      <a:pt x="104173" y="16205"/>
                      <a:pt x="106101" y="16205"/>
                    </a:cubicBezTo>
                    <a:close/>
                    <a:moveTo>
                      <a:pt x="70810" y="11698"/>
                    </a:moveTo>
                    <a:cubicBezTo>
                      <a:pt x="71303" y="11698"/>
                      <a:pt x="71800" y="11750"/>
                      <a:pt x="72292" y="11855"/>
                    </a:cubicBezTo>
                    <a:cubicBezTo>
                      <a:pt x="71289" y="13110"/>
                      <a:pt x="70742" y="14705"/>
                      <a:pt x="70939" y="16380"/>
                    </a:cubicBezTo>
                    <a:lnTo>
                      <a:pt x="70957" y="16371"/>
                    </a:lnTo>
                    <a:cubicBezTo>
                      <a:pt x="71461" y="16260"/>
                      <a:pt x="71969" y="16205"/>
                      <a:pt x="72473" y="16205"/>
                    </a:cubicBezTo>
                    <a:cubicBezTo>
                      <a:pt x="74401" y="16205"/>
                      <a:pt x="76274" y="17001"/>
                      <a:pt x="77624" y="18450"/>
                    </a:cubicBezTo>
                    <a:cubicBezTo>
                      <a:pt x="77606" y="18450"/>
                      <a:pt x="77588" y="18450"/>
                      <a:pt x="77570" y="18450"/>
                    </a:cubicBezTo>
                    <a:cubicBezTo>
                      <a:pt x="75520" y="18450"/>
                      <a:pt x="73598" y="19458"/>
                      <a:pt x="72346" y="20986"/>
                    </a:cubicBezTo>
                    <a:cubicBezTo>
                      <a:pt x="72738" y="17269"/>
                      <a:pt x="69425" y="13952"/>
                      <a:pt x="65712" y="13952"/>
                    </a:cubicBezTo>
                    <a:cubicBezTo>
                      <a:pt x="65692" y="13952"/>
                      <a:pt x="65673" y="13952"/>
                      <a:pt x="65653" y="13952"/>
                    </a:cubicBezTo>
                    <a:cubicBezTo>
                      <a:pt x="66995" y="12495"/>
                      <a:pt x="68873" y="11698"/>
                      <a:pt x="70810" y="11698"/>
                    </a:cubicBezTo>
                    <a:close/>
                    <a:moveTo>
                      <a:pt x="35592" y="16407"/>
                    </a:moveTo>
                    <a:cubicBezTo>
                      <a:pt x="36059" y="16407"/>
                      <a:pt x="36530" y="16454"/>
                      <a:pt x="36997" y="16551"/>
                    </a:cubicBezTo>
                    <a:cubicBezTo>
                      <a:pt x="36004" y="17802"/>
                      <a:pt x="35449" y="19385"/>
                      <a:pt x="35643" y="21056"/>
                    </a:cubicBezTo>
                    <a:lnTo>
                      <a:pt x="35643" y="21056"/>
                    </a:lnTo>
                    <a:cubicBezTo>
                      <a:pt x="34391" y="19601"/>
                      <a:pt x="32515" y="18647"/>
                      <a:pt x="30529" y="18647"/>
                    </a:cubicBezTo>
                    <a:cubicBezTo>
                      <a:pt x="30511" y="18647"/>
                      <a:pt x="30492" y="18647"/>
                      <a:pt x="30474" y="18647"/>
                    </a:cubicBezTo>
                    <a:cubicBezTo>
                      <a:pt x="31808" y="17205"/>
                      <a:pt x="33669" y="16407"/>
                      <a:pt x="35592" y="16407"/>
                    </a:cubicBezTo>
                    <a:close/>
                    <a:moveTo>
                      <a:pt x="112821" y="14253"/>
                    </a:moveTo>
                    <a:cubicBezTo>
                      <a:pt x="115997" y="14253"/>
                      <a:pt x="119174" y="16332"/>
                      <a:pt x="119218" y="20493"/>
                    </a:cubicBezTo>
                    <a:cubicBezTo>
                      <a:pt x="118738" y="20388"/>
                      <a:pt x="118254" y="20337"/>
                      <a:pt x="117773" y="20337"/>
                    </a:cubicBezTo>
                    <a:cubicBezTo>
                      <a:pt x="115916" y="20337"/>
                      <a:pt x="114116" y="21103"/>
                      <a:pt x="112821" y="22491"/>
                    </a:cubicBezTo>
                    <a:cubicBezTo>
                      <a:pt x="111548" y="21120"/>
                      <a:pt x="109756" y="20332"/>
                      <a:pt x="107874" y="20332"/>
                    </a:cubicBezTo>
                    <a:cubicBezTo>
                      <a:pt x="107391" y="20332"/>
                      <a:pt x="106907" y="20386"/>
                      <a:pt x="106432" y="20493"/>
                    </a:cubicBezTo>
                    <a:cubicBezTo>
                      <a:pt x="106468" y="16334"/>
                      <a:pt x="109644" y="14253"/>
                      <a:pt x="112821" y="14253"/>
                    </a:cubicBezTo>
                    <a:close/>
                    <a:moveTo>
                      <a:pt x="136138" y="14252"/>
                    </a:moveTo>
                    <a:cubicBezTo>
                      <a:pt x="139311" y="14252"/>
                      <a:pt x="142484" y="16329"/>
                      <a:pt x="142525" y="20484"/>
                    </a:cubicBezTo>
                    <a:lnTo>
                      <a:pt x="142525" y="20493"/>
                    </a:lnTo>
                    <a:cubicBezTo>
                      <a:pt x="142051" y="20391"/>
                      <a:pt x="141574" y="20341"/>
                      <a:pt x="141100" y="20341"/>
                    </a:cubicBezTo>
                    <a:cubicBezTo>
                      <a:pt x="139242" y="20341"/>
                      <a:pt x="137437" y="21108"/>
                      <a:pt x="136145" y="22500"/>
                    </a:cubicBezTo>
                    <a:cubicBezTo>
                      <a:pt x="134871" y="21128"/>
                      <a:pt x="133091" y="20341"/>
                      <a:pt x="131221" y="20341"/>
                    </a:cubicBezTo>
                    <a:cubicBezTo>
                      <a:pt x="131211" y="20341"/>
                      <a:pt x="131200" y="20341"/>
                      <a:pt x="131190" y="20341"/>
                    </a:cubicBezTo>
                    <a:cubicBezTo>
                      <a:pt x="130706" y="20341"/>
                      <a:pt x="130222" y="20386"/>
                      <a:pt x="129747" y="20493"/>
                    </a:cubicBezTo>
                    <a:cubicBezTo>
                      <a:pt x="129783" y="16333"/>
                      <a:pt x="132960" y="14252"/>
                      <a:pt x="136138" y="14252"/>
                    </a:cubicBezTo>
                    <a:close/>
                    <a:moveTo>
                      <a:pt x="89290" y="14357"/>
                    </a:moveTo>
                    <a:cubicBezTo>
                      <a:pt x="91871" y="14357"/>
                      <a:pt x="94452" y="15731"/>
                      <a:pt x="95348" y="18477"/>
                    </a:cubicBezTo>
                    <a:cubicBezTo>
                      <a:pt x="95572" y="19158"/>
                      <a:pt x="95679" y="19866"/>
                      <a:pt x="95688" y="20583"/>
                    </a:cubicBezTo>
                    <a:cubicBezTo>
                      <a:pt x="95213" y="20481"/>
                      <a:pt x="94734" y="20431"/>
                      <a:pt x="94259" y="20431"/>
                    </a:cubicBezTo>
                    <a:cubicBezTo>
                      <a:pt x="92398" y="20431"/>
                      <a:pt x="90599" y="21196"/>
                      <a:pt x="89299" y="22581"/>
                    </a:cubicBezTo>
                    <a:cubicBezTo>
                      <a:pt x="88025" y="21218"/>
                      <a:pt x="86246" y="20430"/>
                      <a:pt x="84376" y="20430"/>
                    </a:cubicBezTo>
                    <a:cubicBezTo>
                      <a:pt x="84365" y="20430"/>
                      <a:pt x="84355" y="20430"/>
                      <a:pt x="84344" y="20430"/>
                    </a:cubicBezTo>
                    <a:cubicBezTo>
                      <a:pt x="83860" y="20430"/>
                      <a:pt x="83376" y="20475"/>
                      <a:pt x="82902" y="20583"/>
                    </a:cubicBezTo>
                    <a:cubicBezTo>
                      <a:pt x="82902" y="19866"/>
                      <a:pt x="83018" y="19158"/>
                      <a:pt x="83233" y="18477"/>
                    </a:cubicBezTo>
                    <a:cubicBezTo>
                      <a:pt x="84129" y="15731"/>
                      <a:pt x="86710" y="14357"/>
                      <a:pt x="89290" y="14357"/>
                    </a:cubicBezTo>
                    <a:close/>
                    <a:moveTo>
                      <a:pt x="42333" y="14454"/>
                    </a:moveTo>
                    <a:cubicBezTo>
                      <a:pt x="45509" y="14454"/>
                      <a:pt x="48686" y="16533"/>
                      <a:pt x="48726" y="20690"/>
                    </a:cubicBezTo>
                    <a:cubicBezTo>
                      <a:pt x="48246" y="20585"/>
                      <a:pt x="47763" y="20534"/>
                      <a:pt x="47283" y="20534"/>
                    </a:cubicBezTo>
                    <a:cubicBezTo>
                      <a:pt x="45427" y="20534"/>
                      <a:pt x="43633" y="21302"/>
                      <a:pt x="42337" y="22697"/>
                    </a:cubicBezTo>
                    <a:cubicBezTo>
                      <a:pt x="41063" y="21325"/>
                      <a:pt x="39284" y="20538"/>
                      <a:pt x="37414" y="20538"/>
                    </a:cubicBezTo>
                    <a:cubicBezTo>
                      <a:pt x="37403" y="20538"/>
                      <a:pt x="37393" y="20538"/>
                      <a:pt x="37382" y="20538"/>
                    </a:cubicBezTo>
                    <a:cubicBezTo>
                      <a:pt x="36898" y="20538"/>
                      <a:pt x="36415" y="20583"/>
                      <a:pt x="35940" y="20690"/>
                    </a:cubicBezTo>
                    <a:cubicBezTo>
                      <a:pt x="35980" y="16533"/>
                      <a:pt x="39156" y="14454"/>
                      <a:pt x="42333" y="14454"/>
                    </a:cubicBezTo>
                    <a:close/>
                    <a:moveTo>
                      <a:pt x="65648" y="14454"/>
                    </a:moveTo>
                    <a:cubicBezTo>
                      <a:pt x="68825" y="14454"/>
                      <a:pt x="72001" y="16533"/>
                      <a:pt x="72041" y="20690"/>
                    </a:cubicBezTo>
                    <a:cubicBezTo>
                      <a:pt x="71563" y="20585"/>
                      <a:pt x="71081" y="20534"/>
                      <a:pt x="70602" y="20534"/>
                    </a:cubicBezTo>
                    <a:cubicBezTo>
                      <a:pt x="68748" y="20534"/>
                      <a:pt x="66949" y="21302"/>
                      <a:pt x="65653" y="22697"/>
                    </a:cubicBezTo>
                    <a:cubicBezTo>
                      <a:pt x="64378" y="21325"/>
                      <a:pt x="62599" y="20538"/>
                      <a:pt x="60729" y="20538"/>
                    </a:cubicBezTo>
                    <a:cubicBezTo>
                      <a:pt x="60719" y="20538"/>
                      <a:pt x="60708" y="20538"/>
                      <a:pt x="60697" y="20538"/>
                    </a:cubicBezTo>
                    <a:cubicBezTo>
                      <a:pt x="60214" y="20538"/>
                      <a:pt x="59730" y="20583"/>
                      <a:pt x="59255" y="20690"/>
                    </a:cubicBezTo>
                    <a:cubicBezTo>
                      <a:pt x="59295" y="16533"/>
                      <a:pt x="62472" y="14454"/>
                      <a:pt x="65648" y="14454"/>
                    </a:cubicBezTo>
                    <a:close/>
                    <a:moveTo>
                      <a:pt x="18806" y="14558"/>
                    </a:moveTo>
                    <a:cubicBezTo>
                      <a:pt x="21388" y="14558"/>
                      <a:pt x="23969" y="15929"/>
                      <a:pt x="24864" y="18674"/>
                    </a:cubicBezTo>
                    <a:cubicBezTo>
                      <a:pt x="25079" y="19355"/>
                      <a:pt x="25196" y="20063"/>
                      <a:pt x="25196" y="20780"/>
                    </a:cubicBezTo>
                    <a:cubicBezTo>
                      <a:pt x="24718" y="20675"/>
                      <a:pt x="24235" y="20624"/>
                      <a:pt x="23756" y="20624"/>
                    </a:cubicBezTo>
                    <a:cubicBezTo>
                      <a:pt x="21903" y="20624"/>
                      <a:pt x="20103" y="21391"/>
                      <a:pt x="18807" y="22787"/>
                    </a:cubicBezTo>
                    <a:cubicBezTo>
                      <a:pt x="17535" y="21407"/>
                      <a:pt x="15734" y="20628"/>
                      <a:pt x="13861" y="20628"/>
                    </a:cubicBezTo>
                    <a:cubicBezTo>
                      <a:pt x="13368" y="20628"/>
                      <a:pt x="12884" y="20672"/>
                      <a:pt x="12409" y="20780"/>
                    </a:cubicBezTo>
                    <a:cubicBezTo>
                      <a:pt x="12418" y="20063"/>
                      <a:pt x="12526" y="19355"/>
                      <a:pt x="12741" y="18674"/>
                    </a:cubicBezTo>
                    <a:cubicBezTo>
                      <a:pt x="13637" y="15931"/>
                      <a:pt x="16222" y="14558"/>
                      <a:pt x="18806" y="14558"/>
                    </a:cubicBezTo>
                    <a:close/>
                    <a:moveTo>
                      <a:pt x="117964" y="20706"/>
                    </a:moveTo>
                    <a:cubicBezTo>
                      <a:pt x="118390" y="20706"/>
                      <a:pt x="118819" y="20745"/>
                      <a:pt x="119245" y="20825"/>
                    </a:cubicBezTo>
                    <a:cubicBezTo>
                      <a:pt x="118726" y="21443"/>
                      <a:pt x="118322" y="22151"/>
                      <a:pt x="118063" y="22913"/>
                    </a:cubicBezTo>
                    <a:lnTo>
                      <a:pt x="118063" y="22904"/>
                    </a:lnTo>
                    <a:cubicBezTo>
                      <a:pt x="117821" y="23611"/>
                      <a:pt x="117722" y="24346"/>
                      <a:pt x="117758" y="25090"/>
                    </a:cubicBezTo>
                    <a:cubicBezTo>
                      <a:pt x="116516" y="23786"/>
                      <a:pt x="114757" y="22948"/>
                      <a:pt x="112897" y="22948"/>
                    </a:cubicBezTo>
                    <a:cubicBezTo>
                      <a:pt x="112878" y="22948"/>
                      <a:pt x="112858" y="22948"/>
                      <a:pt x="112839" y="22948"/>
                    </a:cubicBezTo>
                    <a:cubicBezTo>
                      <a:pt x="114174" y="21503"/>
                      <a:pt x="116038" y="20706"/>
                      <a:pt x="117964" y="20706"/>
                    </a:cubicBezTo>
                    <a:close/>
                    <a:moveTo>
                      <a:pt x="130993" y="20706"/>
                    </a:moveTo>
                    <a:cubicBezTo>
                      <a:pt x="132921" y="20706"/>
                      <a:pt x="134791" y="21503"/>
                      <a:pt x="136127" y="22948"/>
                    </a:cubicBezTo>
                    <a:cubicBezTo>
                      <a:pt x="136107" y="22948"/>
                      <a:pt x="136088" y="22948"/>
                      <a:pt x="136068" y="22948"/>
                    </a:cubicBezTo>
                    <a:cubicBezTo>
                      <a:pt x="134208" y="22948"/>
                      <a:pt x="132440" y="23786"/>
                      <a:pt x="131199" y="25090"/>
                    </a:cubicBezTo>
                    <a:cubicBezTo>
                      <a:pt x="131234" y="24346"/>
                      <a:pt x="131136" y="23611"/>
                      <a:pt x="130894" y="22913"/>
                    </a:cubicBezTo>
                    <a:lnTo>
                      <a:pt x="130894" y="22904"/>
                    </a:lnTo>
                    <a:cubicBezTo>
                      <a:pt x="130634" y="22142"/>
                      <a:pt x="130231" y="21443"/>
                      <a:pt x="129711" y="20825"/>
                    </a:cubicBezTo>
                    <a:cubicBezTo>
                      <a:pt x="130138" y="20745"/>
                      <a:pt x="130567" y="20706"/>
                      <a:pt x="130993" y="20706"/>
                    </a:cubicBezTo>
                    <a:close/>
                    <a:moveTo>
                      <a:pt x="84135" y="20797"/>
                    </a:moveTo>
                    <a:cubicBezTo>
                      <a:pt x="86071" y="20797"/>
                      <a:pt x="87946" y="21599"/>
                      <a:pt x="89290" y="23047"/>
                    </a:cubicBezTo>
                    <a:cubicBezTo>
                      <a:pt x="90626" y="21601"/>
                      <a:pt x="92496" y="20805"/>
                      <a:pt x="94429" y="20805"/>
                    </a:cubicBezTo>
                    <a:cubicBezTo>
                      <a:pt x="94856" y="20805"/>
                      <a:pt x="95287" y="20844"/>
                      <a:pt x="95715" y="20923"/>
                    </a:cubicBezTo>
                    <a:cubicBezTo>
                      <a:pt x="94720" y="22106"/>
                      <a:pt x="94138" y="23602"/>
                      <a:pt x="94228" y="25197"/>
                    </a:cubicBezTo>
                    <a:cubicBezTo>
                      <a:pt x="92977" y="23894"/>
                      <a:pt x="91218" y="23056"/>
                      <a:pt x="89350" y="23056"/>
                    </a:cubicBezTo>
                    <a:cubicBezTo>
                      <a:pt x="89330" y="23056"/>
                      <a:pt x="89310" y="23056"/>
                      <a:pt x="89290" y="23056"/>
                    </a:cubicBezTo>
                    <a:cubicBezTo>
                      <a:pt x="89271" y="23056"/>
                      <a:pt x="89251" y="23056"/>
                      <a:pt x="89231" y="23056"/>
                    </a:cubicBezTo>
                    <a:cubicBezTo>
                      <a:pt x="87362" y="23056"/>
                      <a:pt x="85595" y="23894"/>
                      <a:pt x="84353" y="25197"/>
                    </a:cubicBezTo>
                    <a:cubicBezTo>
                      <a:pt x="84434" y="23602"/>
                      <a:pt x="83851" y="22106"/>
                      <a:pt x="82866" y="20923"/>
                    </a:cubicBezTo>
                    <a:lnTo>
                      <a:pt x="82857" y="20914"/>
                    </a:lnTo>
                    <a:cubicBezTo>
                      <a:pt x="83283" y="20835"/>
                      <a:pt x="83710" y="20797"/>
                      <a:pt x="84135" y="20797"/>
                    </a:cubicBezTo>
                    <a:close/>
                    <a:moveTo>
                      <a:pt x="47488" y="20904"/>
                    </a:moveTo>
                    <a:cubicBezTo>
                      <a:pt x="47912" y="20904"/>
                      <a:pt x="48338" y="20943"/>
                      <a:pt x="48762" y="21022"/>
                    </a:cubicBezTo>
                    <a:cubicBezTo>
                      <a:pt x="48242" y="21640"/>
                      <a:pt x="47839" y="22348"/>
                      <a:pt x="47579" y="23110"/>
                    </a:cubicBezTo>
                    <a:cubicBezTo>
                      <a:pt x="47337" y="23809"/>
                      <a:pt x="47239" y="24552"/>
                      <a:pt x="47275" y="25287"/>
                    </a:cubicBezTo>
                    <a:cubicBezTo>
                      <a:pt x="46033" y="23992"/>
                      <a:pt x="44274" y="23154"/>
                      <a:pt x="42414" y="23154"/>
                    </a:cubicBezTo>
                    <a:cubicBezTo>
                      <a:pt x="42395" y="23154"/>
                      <a:pt x="42375" y="23154"/>
                      <a:pt x="42355" y="23154"/>
                    </a:cubicBezTo>
                    <a:cubicBezTo>
                      <a:pt x="43693" y="21707"/>
                      <a:pt x="45560" y="20904"/>
                      <a:pt x="47488" y="20904"/>
                    </a:cubicBezTo>
                    <a:close/>
                    <a:moveTo>
                      <a:pt x="60505" y="20912"/>
                    </a:moveTo>
                    <a:cubicBezTo>
                      <a:pt x="62435" y="20912"/>
                      <a:pt x="64301" y="21709"/>
                      <a:pt x="65644" y="23154"/>
                    </a:cubicBezTo>
                    <a:cubicBezTo>
                      <a:pt x="65624" y="23154"/>
                      <a:pt x="65604" y="23154"/>
                      <a:pt x="65584" y="23154"/>
                    </a:cubicBezTo>
                    <a:cubicBezTo>
                      <a:pt x="63716" y="23154"/>
                      <a:pt x="61957" y="23993"/>
                      <a:pt x="60715" y="25296"/>
                    </a:cubicBezTo>
                    <a:lnTo>
                      <a:pt x="60715" y="25287"/>
                    </a:lnTo>
                    <a:cubicBezTo>
                      <a:pt x="60751" y="24552"/>
                      <a:pt x="60644" y="23809"/>
                      <a:pt x="60411" y="23110"/>
                    </a:cubicBezTo>
                    <a:cubicBezTo>
                      <a:pt x="60151" y="22348"/>
                      <a:pt x="59748" y="21640"/>
                      <a:pt x="59219" y="21031"/>
                    </a:cubicBezTo>
                    <a:cubicBezTo>
                      <a:pt x="59647" y="20951"/>
                      <a:pt x="60078" y="20912"/>
                      <a:pt x="60505" y="20912"/>
                    </a:cubicBezTo>
                    <a:close/>
                    <a:moveTo>
                      <a:pt x="107673" y="20699"/>
                    </a:moveTo>
                    <a:cubicBezTo>
                      <a:pt x="109600" y="20699"/>
                      <a:pt x="111466" y="21495"/>
                      <a:pt x="112812" y="22939"/>
                    </a:cubicBezTo>
                    <a:cubicBezTo>
                      <a:pt x="112793" y="22939"/>
                      <a:pt x="112774" y="22939"/>
                      <a:pt x="112756" y="22939"/>
                    </a:cubicBezTo>
                    <a:cubicBezTo>
                      <a:pt x="110769" y="22939"/>
                      <a:pt x="108902" y="23885"/>
                      <a:pt x="107659" y="25332"/>
                    </a:cubicBezTo>
                    <a:cubicBezTo>
                      <a:pt x="107785" y="23674"/>
                      <a:pt x="107184" y="22097"/>
                      <a:pt x="106136" y="20878"/>
                    </a:cubicBezTo>
                    <a:lnTo>
                      <a:pt x="106136" y="20870"/>
                    </a:lnTo>
                    <a:cubicBezTo>
                      <a:pt x="106647" y="20755"/>
                      <a:pt x="107162" y="20699"/>
                      <a:pt x="107673" y="20699"/>
                    </a:cubicBezTo>
                    <a:close/>
                    <a:moveTo>
                      <a:pt x="13670" y="20994"/>
                    </a:moveTo>
                    <a:cubicBezTo>
                      <a:pt x="15606" y="20994"/>
                      <a:pt x="17480" y="21797"/>
                      <a:pt x="18825" y="23244"/>
                    </a:cubicBezTo>
                    <a:cubicBezTo>
                      <a:pt x="18805" y="23244"/>
                      <a:pt x="18786" y="23244"/>
                      <a:pt x="18766" y="23244"/>
                    </a:cubicBezTo>
                    <a:cubicBezTo>
                      <a:pt x="16897" y="23244"/>
                      <a:pt x="15129" y="24082"/>
                      <a:pt x="13888" y="25386"/>
                    </a:cubicBezTo>
                    <a:cubicBezTo>
                      <a:pt x="13951" y="23809"/>
                      <a:pt x="13368" y="22303"/>
                      <a:pt x="12382" y="21120"/>
                    </a:cubicBezTo>
                    <a:lnTo>
                      <a:pt x="12391" y="21111"/>
                    </a:lnTo>
                    <a:cubicBezTo>
                      <a:pt x="12817" y="21032"/>
                      <a:pt x="13245" y="20994"/>
                      <a:pt x="13670" y="20994"/>
                    </a:cubicBezTo>
                    <a:close/>
                    <a:moveTo>
                      <a:pt x="23971" y="20994"/>
                    </a:moveTo>
                    <a:cubicBezTo>
                      <a:pt x="24396" y="20994"/>
                      <a:pt x="24824" y="21032"/>
                      <a:pt x="25250" y="21111"/>
                    </a:cubicBezTo>
                    <a:cubicBezTo>
                      <a:pt x="24255" y="22294"/>
                      <a:pt x="23673" y="23791"/>
                      <a:pt x="23753" y="25386"/>
                    </a:cubicBezTo>
                    <a:cubicBezTo>
                      <a:pt x="22512" y="24082"/>
                      <a:pt x="20744" y="23244"/>
                      <a:pt x="18884" y="23244"/>
                    </a:cubicBezTo>
                    <a:cubicBezTo>
                      <a:pt x="18864" y="23244"/>
                      <a:pt x="18845" y="23244"/>
                      <a:pt x="18825" y="23244"/>
                    </a:cubicBezTo>
                    <a:cubicBezTo>
                      <a:pt x="20162" y="21797"/>
                      <a:pt x="22036" y="20994"/>
                      <a:pt x="23971" y="20994"/>
                    </a:cubicBezTo>
                    <a:close/>
                    <a:moveTo>
                      <a:pt x="37165" y="20902"/>
                    </a:moveTo>
                    <a:cubicBezTo>
                      <a:pt x="39100" y="20902"/>
                      <a:pt x="40977" y="21703"/>
                      <a:pt x="42328" y="23154"/>
                    </a:cubicBezTo>
                    <a:cubicBezTo>
                      <a:pt x="42310" y="23154"/>
                      <a:pt x="42291" y="23154"/>
                      <a:pt x="42273" y="23154"/>
                    </a:cubicBezTo>
                    <a:cubicBezTo>
                      <a:pt x="40286" y="23154"/>
                      <a:pt x="38419" y="24100"/>
                      <a:pt x="37176" y="25547"/>
                    </a:cubicBezTo>
                    <a:cubicBezTo>
                      <a:pt x="37302" y="23871"/>
                      <a:pt x="36701" y="22303"/>
                      <a:pt x="35653" y="21076"/>
                    </a:cubicBezTo>
                    <a:lnTo>
                      <a:pt x="35653" y="21067"/>
                    </a:lnTo>
                    <a:cubicBezTo>
                      <a:pt x="36155" y="20956"/>
                      <a:pt x="36662" y="20902"/>
                      <a:pt x="37165" y="20902"/>
                    </a:cubicBezTo>
                    <a:close/>
                    <a:moveTo>
                      <a:pt x="124474" y="18856"/>
                    </a:moveTo>
                    <a:cubicBezTo>
                      <a:pt x="127057" y="18856"/>
                      <a:pt x="129639" y="20229"/>
                      <a:pt x="130536" y="22975"/>
                    </a:cubicBezTo>
                    <a:cubicBezTo>
                      <a:pt x="130751" y="23656"/>
                      <a:pt x="130867" y="24364"/>
                      <a:pt x="130867" y="25081"/>
                    </a:cubicBezTo>
                    <a:cubicBezTo>
                      <a:pt x="130388" y="24976"/>
                      <a:pt x="129906" y="24925"/>
                      <a:pt x="129426" y="24925"/>
                    </a:cubicBezTo>
                    <a:cubicBezTo>
                      <a:pt x="127574" y="24925"/>
                      <a:pt x="125776" y="25691"/>
                      <a:pt x="124487" y="27079"/>
                    </a:cubicBezTo>
                    <a:cubicBezTo>
                      <a:pt x="123206" y="25708"/>
                      <a:pt x="121414" y="24920"/>
                      <a:pt x="119532" y="24920"/>
                    </a:cubicBezTo>
                    <a:cubicBezTo>
                      <a:pt x="119048" y="24920"/>
                      <a:pt x="118564" y="24973"/>
                      <a:pt x="118089" y="25081"/>
                    </a:cubicBezTo>
                    <a:cubicBezTo>
                      <a:pt x="118089" y="24364"/>
                      <a:pt x="118197" y="23656"/>
                      <a:pt x="118412" y="22975"/>
                    </a:cubicBezTo>
                    <a:cubicBezTo>
                      <a:pt x="119308" y="20229"/>
                      <a:pt x="121891" y="18856"/>
                      <a:pt x="124474" y="18856"/>
                    </a:cubicBezTo>
                    <a:close/>
                    <a:moveTo>
                      <a:pt x="77629" y="18952"/>
                    </a:moveTo>
                    <a:cubicBezTo>
                      <a:pt x="80805" y="18952"/>
                      <a:pt x="83981" y="21031"/>
                      <a:pt x="84022" y="25188"/>
                    </a:cubicBezTo>
                    <a:cubicBezTo>
                      <a:pt x="83543" y="25084"/>
                      <a:pt x="83060" y="25032"/>
                      <a:pt x="82581" y="25032"/>
                    </a:cubicBezTo>
                    <a:cubicBezTo>
                      <a:pt x="80728" y="25032"/>
                      <a:pt x="78930" y="25798"/>
                      <a:pt x="77642" y="27187"/>
                    </a:cubicBezTo>
                    <a:cubicBezTo>
                      <a:pt x="76360" y="25816"/>
                      <a:pt x="74568" y="25027"/>
                      <a:pt x="72687" y="25027"/>
                    </a:cubicBezTo>
                    <a:cubicBezTo>
                      <a:pt x="72203" y="25027"/>
                      <a:pt x="71719" y="25081"/>
                      <a:pt x="71244" y="25188"/>
                    </a:cubicBezTo>
                    <a:cubicBezTo>
                      <a:pt x="71280" y="21031"/>
                      <a:pt x="74454" y="18952"/>
                      <a:pt x="77629" y="18952"/>
                    </a:cubicBezTo>
                    <a:close/>
                    <a:moveTo>
                      <a:pt x="100945" y="18952"/>
                    </a:moveTo>
                    <a:cubicBezTo>
                      <a:pt x="104119" y="18952"/>
                      <a:pt x="107295" y="21030"/>
                      <a:pt x="107337" y="25187"/>
                    </a:cubicBezTo>
                    <a:lnTo>
                      <a:pt x="107337" y="25187"/>
                    </a:lnTo>
                    <a:cubicBezTo>
                      <a:pt x="106865" y="25086"/>
                      <a:pt x="106389" y="25037"/>
                      <a:pt x="105918" y="25037"/>
                    </a:cubicBezTo>
                    <a:cubicBezTo>
                      <a:pt x="104057" y="25037"/>
                      <a:pt x="102256" y="25803"/>
                      <a:pt x="100957" y="27196"/>
                    </a:cubicBezTo>
                    <a:cubicBezTo>
                      <a:pt x="99676" y="25816"/>
                      <a:pt x="97883" y="25036"/>
                      <a:pt x="96002" y="25036"/>
                    </a:cubicBezTo>
                    <a:cubicBezTo>
                      <a:pt x="95518" y="25036"/>
                      <a:pt x="95034" y="25081"/>
                      <a:pt x="94559" y="25188"/>
                    </a:cubicBezTo>
                    <a:cubicBezTo>
                      <a:pt x="94595" y="21031"/>
                      <a:pt x="97769" y="18952"/>
                      <a:pt x="100945" y="18952"/>
                    </a:cubicBezTo>
                    <a:close/>
                    <a:moveTo>
                      <a:pt x="53997" y="19058"/>
                    </a:moveTo>
                    <a:cubicBezTo>
                      <a:pt x="56578" y="19058"/>
                      <a:pt x="59157" y="20432"/>
                      <a:pt x="60052" y="23181"/>
                    </a:cubicBezTo>
                    <a:cubicBezTo>
                      <a:pt x="60267" y="23853"/>
                      <a:pt x="60384" y="24570"/>
                      <a:pt x="60384" y="25278"/>
                    </a:cubicBezTo>
                    <a:cubicBezTo>
                      <a:pt x="59909" y="25176"/>
                      <a:pt x="59430" y="25126"/>
                      <a:pt x="58956" y="25126"/>
                    </a:cubicBezTo>
                    <a:cubicBezTo>
                      <a:pt x="57095" y="25126"/>
                      <a:pt x="55295" y="25893"/>
                      <a:pt x="53995" y="27285"/>
                    </a:cubicBezTo>
                    <a:cubicBezTo>
                      <a:pt x="52714" y="25905"/>
                      <a:pt x="50922" y="25126"/>
                      <a:pt x="49049" y="25126"/>
                    </a:cubicBezTo>
                    <a:cubicBezTo>
                      <a:pt x="48556" y="25126"/>
                      <a:pt x="48072" y="25180"/>
                      <a:pt x="47597" y="25278"/>
                    </a:cubicBezTo>
                    <a:cubicBezTo>
                      <a:pt x="47606" y="24570"/>
                      <a:pt x="47714" y="23853"/>
                      <a:pt x="47929" y="23181"/>
                    </a:cubicBezTo>
                    <a:cubicBezTo>
                      <a:pt x="48830" y="20434"/>
                      <a:pt x="51414" y="19058"/>
                      <a:pt x="53997" y="19058"/>
                    </a:cubicBezTo>
                    <a:close/>
                    <a:moveTo>
                      <a:pt x="7163" y="19140"/>
                    </a:moveTo>
                    <a:cubicBezTo>
                      <a:pt x="10339" y="19140"/>
                      <a:pt x="13516" y="21219"/>
                      <a:pt x="13556" y="25377"/>
                    </a:cubicBezTo>
                    <a:cubicBezTo>
                      <a:pt x="13079" y="25272"/>
                      <a:pt x="12598" y="25222"/>
                      <a:pt x="12120" y="25222"/>
                    </a:cubicBezTo>
                    <a:cubicBezTo>
                      <a:pt x="10263" y="25222"/>
                      <a:pt x="8460" y="25990"/>
                      <a:pt x="7163" y="27379"/>
                    </a:cubicBezTo>
                    <a:lnTo>
                      <a:pt x="7163" y="27379"/>
                    </a:lnTo>
                    <a:cubicBezTo>
                      <a:pt x="5882" y="26002"/>
                      <a:pt x="4092" y="25224"/>
                      <a:pt x="2212" y="25224"/>
                    </a:cubicBezTo>
                    <a:cubicBezTo>
                      <a:pt x="1728" y="25224"/>
                      <a:pt x="1245" y="25278"/>
                      <a:pt x="770" y="25377"/>
                    </a:cubicBezTo>
                    <a:cubicBezTo>
                      <a:pt x="810" y="21219"/>
                      <a:pt x="3987" y="19140"/>
                      <a:pt x="7163" y="19140"/>
                    </a:cubicBezTo>
                    <a:close/>
                    <a:moveTo>
                      <a:pt x="30465" y="19152"/>
                    </a:moveTo>
                    <a:cubicBezTo>
                      <a:pt x="33638" y="19152"/>
                      <a:pt x="36811" y="21228"/>
                      <a:pt x="36854" y="25382"/>
                    </a:cubicBezTo>
                    <a:lnTo>
                      <a:pt x="36854" y="25382"/>
                    </a:lnTo>
                    <a:cubicBezTo>
                      <a:pt x="36384" y="25282"/>
                      <a:pt x="35912" y="25234"/>
                      <a:pt x="35443" y="25234"/>
                    </a:cubicBezTo>
                    <a:cubicBezTo>
                      <a:pt x="33580" y="25234"/>
                      <a:pt x="31775" y="26000"/>
                      <a:pt x="30483" y="27393"/>
                    </a:cubicBezTo>
                    <a:cubicBezTo>
                      <a:pt x="29201" y="26013"/>
                      <a:pt x="27409" y="25233"/>
                      <a:pt x="25528" y="25233"/>
                    </a:cubicBezTo>
                    <a:cubicBezTo>
                      <a:pt x="25044" y="25233"/>
                      <a:pt x="24560" y="25287"/>
                      <a:pt x="24085" y="25386"/>
                    </a:cubicBezTo>
                    <a:cubicBezTo>
                      <a:pt x="24116" y="21231"/>
                      <a:pt x="27290" y="19152"/>
                      <a:pt x="30465" y="19152"/>
                    </a:cubicBezTo>
                    <a:close/>
                    <a:moveTo>
                      <a:pt x="119325" y="25304"/>
                    </a:moveTo>
                    <a:cubicBezTo>
                      <a:pt x="121264" y="25304"/>
                      <a:pt x="123133" y="26108"/>
                      <a:pt x="124478" y="27563"/>
                    </a:cubicBezTo>
                    <a:cubicBezTo>
                      <a:pt x="124458" y="27563"/>
                      <a:pt x="124438" y="27563"/>
                      <a:pt x="124418" y="27563"/>
                    </a:cubicBezTo>
                    <a:cubicBezTo>
                      <a:pt x="122550" y="27563"/>
                      <a:pt x="120782" y="28392"/>
                      <a:pt x="119541" y="29696"/>
                    </a:cubicBezTo>
                    <a:cubicBezTo>
                      <a:pt x="119622" y="28110"/>
                      <a:pt x="119039" y="26604"/>
                      <a:pt x="118045" y="25421"/>
                    </a:cubicBezTo>
                    <a:cubicBezTo>
                      <a:pt x="118472" y="25342"/>
                      <a:pt x="118900" y="25304"/>
                      <a:pt x="119325" y="25304"/>
                    </a:cubicBezTo>
                    <a:close/>
                    <a:moveTo>
                      <a:pt x="129625" y="25304"/>
                    </a:moveTo>
                    <a:cubicBezTo>
                      <a:pt x="130050" y="25304"/>
                      <a:pt x="130477" y="25342"/>
                      <a:pt x="130903" y="25421"/>
                    </a:cubicBezTo>
                    <a:cubicBezTo>
                      <a:pt x="129908" y="26604"/>
                      <a:pt x="129326" y="28101"/>
                      <a:pt x="129415" y="29696"/>
                    </a:cubicBezTo>
                    <a:cubicBezTo>
                      <a:pt x="128165" y="28392"/>
                      <a:pt x="126398" y="27563"/>
                      <a:pt x="124538" y="27563"/>
                    </a:cubicBezTo>
                    <a:cubicBezTo>
                      <a:pt x="124518" y="27563"/>
                      <a:pt x="124498" y="27563"/>
                      <a:pt x="124478" y="27563"/>
                    </a:cubicBezTo>
                    <a:cubicBezTo>
                      <a:pt x="125816" y="26108"/>
                      <a:pt x="127690" y="25304"/>
                      <a:pt x="129625" y="25304"/>
                    </a:cubicBezTo>
                    <a:close/>
                    <a:moveTo>
                      <a:pt x="95793" y="25402"/>
                    </a:moveTo>
                    <a:cubicBezTo>
                      <a:pt x="97728" y="25402"/>
                      <a:pt x="99603" y="26205"/>
                      <a:pt x="100948" y="27653"/>
                    </a:cubicBezTo>
                    <a:lnTo>
                      <a:pt x="100948" y="27653"/>
                    </a:lnTo>
                    <a:cubicBezTo>
                      <a:pt x="100945" y="27653"/>
                      <a:pt x="100942" y="27653"/>
                      <a:pt x="100939" y="27653"/>
                    </a:cubicBezTo>
                    <a:cubicBezTo>
                      <a:pt x="100919" y="27652"/>
                      <a:pt x="100900" y="27652"/>
                      <a:pt x="100880" y="27652"/>
                    </a:cubicBezTo>
                    <a:cubicBezTo>
                      <a:pt x="99020" y="27652"/>
                      <a:pt x="97252" y="28491"/>
                      <a:pt x="96011" y="29794"/>
                    </a:cubicBezTo>
                    <a:cubicBezTo>
                      <a:pt x="96091" y="28199"/>
                      <a:pt x="95509" y="26703"/>
                      <a:pt x="94514" y="25520"/>
                    </a:cubicBezTo>
                    <a:cubicBezTo>
                      <a:pt x="94940" y="25441"/>
                      <a:pt x="95368" y="25402"/>
                      <a:pt x="95793" y="25402"/>
                    </a:cubicBezTo>
                    <a:close/>
                    <a:moveTo>
                      <a:pt x="82779" y="25411"/>
                    </a:moveTo>
                    <a:cubicBezTo>
                      <a:pt x="83204" y="25411"/>
                      <a:pt x="83632" y="25450"/>
                      <a:pt x="84057" y="25529"/>
                    </a:cubicBezTo>
                    <a:cubicBezTo>
                      <a:pt x="83063" y="26703"/>
                      <a:pt x="82480" y="28208"/>
                      <a:pt x="82570" y="29803"/>
                    </a:cubicBezTo>
                    <a:cubicBezTo>
                      <a:pt x="81320" y="28500"/>
                      <a:pt x="79561" y="27661"/>
                      <a:pt x="77692" y="27661"/>
                    </a:cubicBezTo>
                    <a:cubicBezTo>
                      <a:pt x="77672" y="27661"/>
                      <a:pt x="77653" y="27661"/>
                      <a:pt x="77633" y="27662"/>
                    </a:cubicBezTo>
                    <a:cubicBezTo>
                      <a:pt x="78970" y="26214"/>
                      <a:pt x="80844" y="25411"/>
                      <a:pt x="82779" y="25411"/>
                    </a:cubicBezTo>
                    <a:close/>
                    <a:moveTo>
                      <a:pt x="59128" y="25506"/>
                    </a:moveTo>
                    <a:cubicBezTo>
                      <a:pt x="59557" y="25506"/>
                      <a:pt x="59990" y="25546"/>
                      <a:pt x="60420" y="25628"/>
                    </a:cubicBezTo>
                    <a:cubicBezTo>
                      <a:pt x="59434" y="26801"/>
                      <a:pt x="58852" y="28307"/>
                      <a:pt x="58932" y="29893"/>
                    </a:cubicBezTo>
                    <a:cubicBezTo>
                      <a:pt x="57697" y="28596"/>
                      <a:pt x="55941" y="27760"/>
                      <a:pt x="54083" y="27760"/>
                    </a:cubicBezTo>
                    <a:cubicBezTo>
                      <a:pt x="54054" y="27760"/>
                      <a:pt x="54024" y="27760"/>
                      <a:pt x="53995" y="27760"/>
                    </a:cubicBezTo>
                    <a:cubicBezTo>
                      <a:pt x="53975" y="27760"/>
                      <a:pt x="53955" y="27760"/>
                      <a:pt x="53935" y="27760"/>
                    </a:cubicBezTo>
                    <a:cubicBezTo>
                      <a:pt x="52067" y="27760"/>
                      <a:pt x="50308" y="28589"/>
                      <a:pt x="49058" y="29893"/>
                    </a:cubicBezTo>
                    <a:cubicBezTo>
                      <a:pt x="49138" y="28307"/>
                      <a:pt x="48565" y="26801"/>
                      <a:pt x="47561" y="25619"/>
                    </a:cubicBezTo>
                    <a:lnTo>
                      <a:pt x="47561" y="25619"/>
                    </a:lnTo>
                    <a:lnTo>
                      <a:pt x="47570" y="25628"/>
                    </a:lnTo>
                    <a:cubicBezTo>
                      <a:pt x="48002" y="25546"/>
                      <a:pt x="48436" y="25506"/>
                      <a:pt x="48867" y="25506"/>
                    </a:cubicBezTo>
                    <a:cubicBezTo>
                      <a:pt x="50796" y="25506"/>
                      <a:pt x="52663" y="26308"/>
                      <a:pt x="54004" y="27751"/>
                    </a:cubicBezTo>
                    <a:cubicBezTo>
                      <a:pt x="55337" y="26308"/>
                      <a:pt x="57203" y="25506"/>
                      <a:pt x="59128" y="25506"/>
                    </a:cubicBezTo>
                    <a:close/>
                    <a:moveTo>
                      <a:pt x="25327" y="25613"/>
                    </a:moveTo>
                    <a:cubicBezTo>
                      <a:pt x="27257" y="25613"/>
                      <a:pt x="29124" y="26416"/>
                      <a:pt x="30465" y="27859"/>
                    </a:cubicBezTo>
                    <a:lnTo>
                      <a:pt x="30465" y="27859"/>
                    </a:lnTo>
                    <a:cubicBezTo>
                      <a:pt x="30462" y="27859"/>
                      <a:pt x="30459" y="27859"/>
                      <a:pt x="30456" y="27859"/>
                    </a:cubicBezTo>
                    <a:cubicBezTo>
                      <a:pt x="30436" y="27859"/>
                      <a:pt x="30416" y="27858"/>
                      <a:pt x="30397" y="27858"/>
                    </a:cubicBezTo>
                    <a:cubicBezTo>
                      <a:pt x="28528" y="27858"/>
                      <a:pt x="26769" y="28697"/>
                      <a:pt x="25519" y="30000"/>
                    </a:cubicBezTo>
                    <a:cubicBezTo>
                      <a:pt x="25608" y="28414"/>
                      <a:pt x="25026" y="26909"/>
                      <a:pt x="24031" y="25735"/>
                    </a:cubicBezTo>
                    <a:cubicBezTo>
                      <a:pt x="24463" y="25653"/>
                      <a:pt x="24897" y="25613"/>
                      <a:pt x="25327" y="25613"/>
                    </a:cubicBezTo>
                    <a:close/>
                    <a:moveTo>
                      <a:pt x="106136" y="30070"/>
                    </a:moveTo>
                    <a:cubicBezTo>
                      <a:pt x="106135" y="30070"/>
                      <a:pt x="106135" y="30070"/>
                      <a:pt x="106134" y="30070"/>
                    </a:cubicBezTo>
                    <a:lnTo>
                      <a:pt x="106134" y="30070"/>
                    </a:lnTo>
                    <a:lnTo>
                      <a:pt x="106136" y="30072"/>
                    </a:lnTo>
                    <a:cubicBezTo>
                      <a:pt x="106136" y="30071"/>
                      <a:pt x="106136" y="30071"/>
                      <a:pt x="106136" y="30070"/>
                    </a:cubicBezTo>
                    <a:close/>
                    <a:moveTo>
                      <a:pt x="70806" y="20910"/>
                    </a:moveTo>
                    <a:cubicBezTo>
                      <a:pt x="71297" y="20910"/>
                      <a:pt x="71792" y="20961"/>
                      <a:pt x="72283" y="21067"/>
                    </a:cubicBezTo>
                    <a:cubicBezTo>
                      <a:pt x="71289" y="22321"/>
                      <a:pt x="70742" y="23907"/>
                      <a:pt x="70939" y="25574"/>
                    </a:cubicBezTo>
                    <a:cubicBezTo>
                      <a:pt x="71449" y="25460"/>
                      <a:pt x="71962" y="25404"/>
                      <a:pt x="72472" y="25404"/>
                    </a:cubicBezTo>
                    <a:cubicBezTo>
                      <a:pt x="74409" y="25404"/>
                      <a:pt x="76285" y="26207"/>
                      <a:pt x="77633" y="27662"/>
                    </a:cubicBezTo>
                    <a:cubicBezTo>
                      <a:pt x="77615" y="27661"/>
                      <a:pt x="77597" y="27661"/>
                      <a:pt x="77578" y="27661"/>
                    </a:cubicBezTo>
                    <a:cubicBezTo>
                      <a:pt x="75520" y="27661"/>
                      <a:pt x="73598" y="28670"/>
                      <a:pt x="72346" y="30197"/>
                    </a:cubicBezTo>
                    <a:cubicBezTo>
                      <a:pt x="72748" y="26467"/>
                      <a:pt x="69425" y="23154"/>
                      <a:pt x="65707" y="23154"/>
                    </a:cubicBezTo>
                    <a:cubicBezTo>
                      <a:pt x="65692" y="23154"/>
                      <a:pt x="65677" y="23154"/>
                      <a:pt x="65662" y="23154"/>
                    </a:cubicBezTo>
                    <a:cubicBezTo>
                      <a:pt x="67004" y="21705"/>
                      <a:pt x="68876" y="20910"/>
                      <a:pt x="70806" y="20910"/>
                    </a:cubicBezTo>
                    <a:close/>
                    <a:moveTo>
                      <a:pt x="112818" y="23450"/>
                    </a:moveTo>
                    <a:cubicBezTo>
                      <a:pt x="115995" y="23450"/>
                      <a:pt x="119174" y="25529"/>
                      <a:pt x="119218" y="29687"/>
                    </a:cubicBezTo>
                    <a:cubicBezTo>
                      <a:pt x="118738" y="29582"/>
                      <a:pt x="118254" y="29531"/>
                      <a:pt x="117774" y="29531"/>
                    </a:cubicBezTo>
                    <a:cubicBezTo>
                      <a:pt x="115916" y="29531"/>
                      <a:pt x="114117" y="30298"/>
                      <a:pt x="112821" y="31694"/>
                    </a:cubicBezTo>
                    <a:cubicBezTo>
                      <a:pt x="111548" y="30314"/>
                      <a:pt x="109756" y="29534"/>
                      <a:pt x="107874" y="29534"/>
                    </a:cubicBezTo>
                    <a:cubicBezTo>
                      <a:pt x="107391" y="29534"/>
                      <a:pt x="106907" y="29588"/>
                      <a:pt x="106432" y="29687"/>
                    </a:cubicBezTo>
                    <a:cubicBezTo>
                      <a:pt x="106468" y="25529"/>
                      <a:pt x="109642" y="23450"/>
                      <a:pt x="112818" y="23450"/>
                    </a:cubicBezTo>
                    <a:close/>
                    <a:moveTo>
                      <a:pt x="136132" y="23450"/>
                    </a:moveTo>
                    <a:cubicBezTo>
                      <a:pt x="139308" y="23450"/>
                      <a:pt x="142484" y="25529"/>
                      <a:pt x="142525" y="29687"/>
                    </a:cubicBezTo>
                    <a:cubicBezTo>
                      <a:pt x="142051" y="29585"/>
                      <a:pt x="141574" y="29535"/>
                      <a:pt x="141100" y="29535"/>
                    </a:cubicBezTo>
                    <a:cubicBezTo>
                      <a:pt x="139242" y="29535"/>
                      <a:pt x="137437" y="30301"/>
                      <a:pt x="136145" y="31694"/>
                    </a:cubicBezTo>
                    <a:cubicBezTo>
                      <a:pt x="134863" y="30314"/>
                      <a:pt x="133071" y="29534"/>
                      <a:pt x="131190" y="29534"/>
                    </a:cubicBezTo>
                    <a:cubicBezTo>
                      <a:pt x="130706" y="29534"/>
                      <a:pt x="130222" y="29588"/>
                      <a:pt x="129747" y="29687"/>
                    </a:cubicBezTo>
                    <a:cubicBezTo>
                      <a:pt x="129783" y="25529"/>
                      <a:pt x="132957" y="23450"/>
                      <a:pt x="136132" y="23450"/>
                    </a:cubicBezTo>
                    <a:close/>
                    <a:moveTo>
                      <a:pt x="89290" y="23558"/>
                    </a:moveTo>
                    <a:cubicBezTo>
                      <a:pt x="92466" y="23558"/>
                      <a:pt x="95642" y="25636"/>
                      <a:pt x="95679" y="29792"/>
                    </a:cubicBezTo>
                    <a:lnTo>
                      <a:pt x="95679" y="29792"/>
                    </a:lnTo>
                    <a:cubicBezTo>
                      <a:pt x="95202" y="29689"/>
                      <a:pt x="94721" y="29638"/>
                      <a:pt x="94245" y="29638"/>
                    </a:cubicBezTo>
                    <a:cubicBezTo>
                      <a:pt x="92389" y="29638"/>
                      <a:pt x="90595" y="30406"/>
                      <a:pt x="89299" y="31801"/>
                    </a:cubicBezTo>
                    <a:cubicBezTo>
                      <a:pt x="88025" y="30429"/>
                      <a:pt x="86246" y="29642"/>
                      <a:pt x="84376" y="29642"/>
                    </a:cubicBezTo>
                    <a:cubicBezTo>
                      <a:pt x="84365" y="29642"/>
                      <a:pt x="84355" y="29642"/>
                      <a:pt x="84344" y="29642"/>
                    </a:cubicBezTo>
                    <a:cubicBezTo>
                      <a:pt x="83860" y="29642"/>
                      <a:pt x="83376" y="29687"/>
                      <a:pt x="82902" y="29794"/>
                    </a:cubicBezTo>
                    <a:cubicBezTo>
                      <a:pt x="82937" y="25637"/>
                      <a:pt x="86114" y="23558"/>
                      <a:pt x="89290" y="23558"/>
                    </a:cubicBezTo>
                    <a:close/>
                    <a:moveTo>
                      <a:pt x="42335" y="23651"/>
                    </a:moveTo>
                    <a:cubicBezTo>
                      <a:pt x="45511" y="23651"/>
                      <a:pt x="48686" y="25727"/>
                      <a:pt x="48726" y="29884"/>
                    </a:cubicBezTo>
                    <a:cubicBezTo>
                      <a:pt x="48251" y="29782"/>
                      <a:pt x="47772" y="29732"/>
                      <a:pt x="47298" y="29732"/>
                    </a:cubicBezTo>
                    <a:cubicBezTo>
                      <a:pt x="45434" y="29732"/>
                      <a:pt x="43630" y="30499"/>
                      <a:pt x="42337" y="31891"/>
                    </a:cubicBezTo>
                    <a:cubicBezTo>
                      <a:pt x="41056" y="30511"/>
                      <a:pt x="39264" y="29731"/>
                      <a:pt x="37382" y="29731"/>
                    </a:cubicBezTo>
                    <a:cubicBezTo>
                      <a:pt x="36898" y="29731"/>
                      <a:pt x="36415" y="29785"/>
                      <a:pt x="35940" y="29884"/>
                    </a:cubicBezTo>
                    <a:cubicBezTo>
                      <a:pt x="35980" y="25729"/>
                      <a:pt x="39158" y="23651"/>
                      <a:pt x="42335" y="23651"/>
                    </a:cubicBezTo>
                    <a:close/>
                    <a:moveTo>
                      <a:pt x="65651" y="23651"/>
                    </a:moveTo>
                    <a:cubicBezTo>
                      <a:pt x="68826" y="23651"/>
                      <a:pt x="72001" y="25727"/>
                      <a:pt x="72041" y="29884"/>
                    </a:cubicBezTo>
                    <a:cubicBezTo>
                      <a:pt x="71568" y="29782"/>
                      <a:pt x="71091" y="29732"/>
                      <a:pt x="70617" y="29732"/>
                    </a:cubicBezTo>
                    <a:cubicBezTo>
                      <a:pt x="68758" y="29732"/>
                      <a:pt x="66952" y="30499"/>
                      <a:pt x="65653" y="31891"/>
                    </a:cubicBezTo>
                    <a:cubicBezTo>
                      <a:pt x="64371" y="30511"/>
                      <a:pt x="62579" y="29731"/>
                      <a:pt x="60697" y="29731"/>
                    </a:cubicBezTo>
                    <a:cubicBezTo>
                      <a:pt x="60214" y="29731"/>
                      <a:pt x="59730" y="29785"/>
                      <a:pt x="59255" y="29884"/>
                    </a:cubicBezTo>
                    <a:cubicBezTo>
                      <a:pt x="59295" y="25729"/>
                      <a:pt x="62473" y="23651"/>
                      <a:pt x="65651" y="23651"/>
                    </a:cubicBezTo>
                    <a:close/>
                    <a:moveTo>
                      <a:pt x="18808" y="23757"/>
                    </a:moveTo>
                    <a:cubicBezTo>
                      <a:pt x="21978" y="23757"/>
                      <a:pt x="25149" y="25829"/>
                      <a:pt x="25196" y="29978"/>
                    </a:cubicBezTo>
                    <a:lnTo>
                      <a:pt x="25196" y="29978"/>
                    </a:lnTo>
                    <a:cubicBezTo>
                      <a:pt x="24721" y="29876"/>
                      <a:pt x="24243" y="29826"/>
                      <a:pt x="23769" y="29826"/>
                    </a:cubicBezTo>
                    <a:cubicBezTo>
                      <a:pt x="21911" y="29826"/>
                      <a:pt x="20114" y="30592"/>
                      <a:pt x="18825" y="31981"/>
                    </a:cubicBezTo>
                    <a:cubicBezTo>
                      <a:pt x="17544" y="30610"/>
                      <a:pt x="15752" y="29821"/>
                      <a:pt x="13870" y="29821"/>
                    </a:cubicBezTo>
                    <a:cubicBezTo>
                      <a:pt x="13386" y="29830"/>
                      <a:pt x="12902" y="29875"/>
                      <a:pt x="12427" y="29982"/>
                    </a:cubicBezTo>
                    <a:cubicBezTo>
                      <a:pt x="12463" y="25834"/>
                      <a:pt x="15635" y="23757"/>
                      <a:pt x="18808" y="23757"/>
                    </a:cubicBezTo>
                    <a:close/>
                    <a:moveTo>
                      <a:pt x="117967" y="29909"/>
                    </a:moveTo>
                    <a:cubicBezTo>
                      <a:pt x="118392" y="29909"/>
                      <a:pt x="118820" y="29948"/>
                      <a:pt x="119245" y="30027"/>
                    </a:cubicBezTo>
                    <a:cubicBezTo>
                      <a:pt x="118253" y="31208"/>
                      <a:pt x="117671" y="32700"/>
                      <a:pt x="117757" y="34292"/>
                    </a:cubicBezTo>
                    <a:lnTo>
                      <a:pt x="117757" y="34292"/>
                    </a:lnTo>
                    <a:cubicBezTo>
                      <a:pt x="116507" y="32989"/>
                      <a:pt x="114740" y="32159"/>
                      <a:pt x="112880" y="32159"/>
                    </a:cubicBezTo>
                    <a:cubicBezTo>
                      <a:pt x="112860" y="32159"/>
                      <a:pt x="112840" y="32160"/>
                      <a:pt x="112821" y="32160"/>
                    </a:cubicBezTo>
                    <a:cubicBezTo>
                      <a:pt x="114158" y="30712"/>
                      <a:pt x="116031" y="29909"/>
                      <a:pt x="117967" y="29909"/>
                    </a:cubicBezTo>
                    <a:close/>
                    <a:moveTo>
                      <a:pt x="84144" y="30017"/>
                    </a:moveTo>
                    <a:cubicBezTo>
                      <a:pt x="86080" y="30017"/>
                      <a:pt x="87953" y="30820"/>
                      <a:pt x="89290" y="32267"/>
                    </a:cubicBezTo>
                    <a:cubicBezTo>
                      <a:pt x="89271" y="32267"/>
                      <a:pt x="89251" y="32267"/>
                      <a:pt x="89231" y="32267"/>
                    </a:cubicBezTo>
                    <a:cubicBezTo>
                      <a:pt x="87362" y="32267"/>
                      <a:pt x="85595" y="33105"/>
                      <a:pt x="84353" y="34409"/>
                    </a:cubicBezTo>
                    <a:cubicBezTo>
                      <a:pt x="84443" y="32814"/>
                      <a:pt x="83851" y="31317"/>
                      <a:pt x="82866" y="30135"/>
                    </a:cubicBezTo>
                    <a:cubicBezTo>
                      <a:pt x="83291" y="30056"/>
                      <a:pt x="83719" y="30017"/>
                      <a:pt x="84144" y="30017"/>
                    </a:cubicBezTo>
                    <a:close/>
                    <a:moveTo>
                      <a:pt x="94437" y="30017"/>
                    </a:moveTo>
                    <a:cubicBezTo>
                      <a:pt x="94862" y="30017"/>
                      <a:pt x="95289" y="30056"/>
                      <a:pt x="95715" y="30135"/>
                    </a:cubicBezTo>
                    <a:cubicBezTo>
                      <a:pt x="94729" y="31317"/>
                      <a:pt x="94138" y="32814"/>
                      <a:pt x="94228" y="34409"/>
                    </a:cubicBezTo>
                    <a:cubicBezTo>
                      <a:pt x="92977" y="33105"/>
                      <a:pt x="91218" y="32267"/>
                      <a:pt x="89350" y="32267"/>
                    </a:cubicBezTo>
                    <a:cubicBezTo>
                      <a:pt x="89333" y="32267"/>
                      <a:pt x="89316" y="32267"/>
                      <a:pt x="89299" y="32267"/>
                    </a:cubicBezTo>
                    <a:lnTo>
                      <a:pt x="89299" y="32267"/>
                    </a:lnTo>
                    <a:cubicBezTo>
                      <a:pt x="90637" y="30820"/>
                      <a:pt x="92504" y="30017"/>
                      <a:pt x="94437" y="30017"/>
                    </a:cubicBezTo>
                    <a:close/>
                    <a:moveTo>
                      <a:pt x="47484" y="30107"/>
                    </a:moveTo>
                    <a:cubicBezTo>
                      <a:pt x="47908" y="30107"/>
                      <a:pt x="48336" y="30145"/>
                      <a:pt x="48762" y="30224"/>
                    </a:cubicBezTo>
                    <a:cubicBezTo>
                      <a:pt x="47767" y="31407"/>
                      <a:pt x="47185" y="32912"/>
                      <a:pt x="47275" y="34498"/>
                    </a:cubicBezTo>
                    <a:cubicBezTo>
                      <a:pt x="46024" y="33195"/>
                      <a:pt x="44256" y="32357"/>
                      <a:pt x="42396" y="32357"/>
                    </a:cubicBezTo>
                    <a:cubicBezTo>
                      <a:pt x="42377" y="32357"/>
                      <a:pt x="42357" y="32357"/>
                      <a:pt x="42337" y="32357"/>
                    </a:cubicBezTo>
                    <a:cubicBezTo>
                      <a:pt x="43675" y="30909"/>
                      <a:pt x="45548" y="30107"/>
                      <a:pt x="47484" y="30107"/>
                    </a:cubicBezTo>
                    <a:close/>
                    <a:moveTo>
                      <a:pt x="60497" y="30107"/>
                    </a:moveTo>
                    <a:cubicBezTo>
                      <a:pt x="62433" y="30107"/>
                      <a:pt x="64308" y="30911"/>
                      <a:pt x="65653" y="32366"/>
                    </a:cubicBezTo>
                    <a:lnTo>
                      <a:pt x="65653" y="32366"/>
                    </a:lnTo>
                    <a:cubicBezTo>
                      <a:pt x="65650" y="32366"/>
                      <a:pt x="65647" y="32366"/>
                      <a:pt x="65644" y="32366"/>
                    </a:cubicBezTo>
                    <a:cubicBezTo>
                      <a:pt x="65624" y="32366"/>
                      <a:pt x="65604" y="32366"/>
                      <a:pt x="65584" y="32366"/>
                    </a:cubicBezTo>
                    <a:cubicBezTo>
                      <a:pt x="63715" y="32366"/>
                      <a:pt x="61957" y="33195"/>
                      <a:pt x="60706" y="34498"/>
                    </a:cubicBezTo>
                    <a:cubicBezTo>
                      <a:pt x="60796" y="32912"/>
                      <a:pt x="60214" y="31407"/>
                      <a:pt x="59219" y="30224"/>
                    </a:cubicBezTo>
                    <a:cubicBezTo>
                      <a:pt x="59644" y="30145"/>
                      <a:pt x="60072" y="30107"/>
                      <a:pt x="60497" y="30107"/>
                    </a:cubicBezTo>
                    <a:close/>
                    <a:moveTo>
                      <a:pt x="106093" y="25399"/>
                    </a:moveTo>
                    <a:cubicBezTo>
                      <a:pt x="106554" y="25399"/>
                      <a:pt x="107019" y="25445"/>
                      <a:pt x="107480" y="25538"/>
                    </a:cubicBezTo>
                    <a:cubicBezTo>
                      <a:pt x="106477" y="26801"/>
                      <a:pt x="105930" y="28395"/>
                      <a:pt x="106136" y="30070"/>
                    </a:cubicBezTo>
                    <a:lnTo>
                      <a:pt x="106136" y="30070"/>
                    </a:lnTo>
                    <a:cubicBezTo>
                      <a:pt x="106645" y="29957"/>
                      <a:pt x="107158" y="29902"/>
                      <a:pt x="107667" y="29902"/>
                    </a:cubicBezTo>
                    <a:cubicBezTo>
                      <a:pt x="109601" y="29902"/>
                      <a:pt x="111474" y="30700"/>
                      <a:pt x="112821" y="32160"/>
                    </a:cubicBezTo>
                    <a:cubicBezTo>
                      <a:pt x="112802" y="32160"/>
                      <a:pt x="112783" y="32160"/>
                      <a:pt x="112764" y="32160"/>
                    </a:cubicBezTo>
                    <a:cubicBezTo>
                      <a:pt x="110778" y="32160"/>
                      <a:pt x="108911" y="33096"/>
                      <a:pt x="107659" y="34543"/>
                    </a:cubicBezTo>
                    <a:cubicBezTo>
                      <a:pt x="107785" y="32877"/>
                      <a:pt x="107175" y="31300"/>
                      <a:pt x="106127" y="30072"/>
                    </a:cubicBezTo>
                    <a:cubicBezTo>
                      <a:pt x="106130" y="30071"/>
                      <a:pt x="106132" y="30071"/>
                      <a:pt x="106134" y="30070"/>
                    </a:cubicBezTo>
                    <a:lnTo>
                      <a:pt x="106134" y="30070"/>
                    </a:lnTo>
                    <a:lnTo>
                      <a:pt x="106127" y="30063"/>
                    </a:lnTo>
                    <a:cubicBezTo>
                      <a:pt x="104875" y="28607"/>
                      <a:pt x="102990" y="27652"/>
                      <a:pt x="100995" y="27652"/>
                    </a:cubicBezTo>
                    <a:cubicBezTo>
                      <a:pt x="100979" y="27652"/>
                      <a:pt x="100964" y="27652"/>
                      <a:pt x="100948" y="27653"/>
                    </a:cubicBezTo>
                    <a:lnTo>
                      <a:pt x="100948" y="27653"/>
                    </a:lnTo>
                    <a:cubicBezTo>
                      <a:pt x="102286" y="26199"/>
                      <a:pt x="104161" y="25399"/>
                      <a:pt x="106093" y="25399"/>
                    </a:cubicBezTo>
                    <a:close/>
                    <a:moveTo>
                      <a:pt x="13651" y="30209"/>
                    </a:moveTo>
                    <a:cubicBezTo>
                      <a:pt x="15587" y="30209"/>
                      <a:pt x="17458" y="31009"/>
                      <a:pt x="18799" y="32455"/>
                    </a:cubicBezTo>
                    <a:lnTo>
                      <a:pt x="18799" y="32455"/>
                    </a:lnTo>
                    <a:cubicBezTo>
                      <a:pt x="18788" y="32455"/>
                      <a:pt x="18777" y="32455"/>
                      <a:pt x="18766" y="32455"/>
                    </a:cubicBezTo>
                    <a:cubicBezTo>
                      <a:pt x="16897" y="32455"/>
                      <a:pt x="15129" y="33294"/>
                      <a:pt x="13888" y="34597"/>
                    </a:cubicBezTo>
                    <a:cubicBezTo>
                      <a:pt x="13968" y="33002"/>
                      <a:pt x="13386" y="31497"/>
                      <a:pt x="12391" y="30323"/>
                    </a:cubicBezTo>
                    <a:cubicBezTo>
                      <a:pt x="12811" y="30247"/>
                      <a:pt x="13233" y="30209"/>
                      <a:pt x="13651" y="30209"/>
                    </a:cubicBezTo>
                    <a:close/>
                    <a:moveTo>
                      <a:pt x="23971" y="30205"/>
                    </a:moveTo>
                    <a:cubicBezTo>
                      <a:pt x="24396" y="30205"/>
                      <a:pt x="24824" y="30244"/>
                      <a:pt x="25250" y="30323"/>
                    </a:cubicBezTo>
                    <a:cubicBezTo>
                      <a:pt x="24255" y="31497"/>
                      <a:pt x="23673" y="33002"/>
                      <a:pt x="23753" y="34597"/>
                    </a:cubicBezTo>
                    <a:cubicBezTo>
                      <a:pt x="22512" y="33294"/>
                      <a:pt x="20744" y="32455"/>
                      <a:pt x="18884" y="32455"/>
                    </a:cubicBezTo>
                    <a:cubicBezTo>
                      <a:pt x="18864" y="32455"/>
                      <a:pt x="18845" y="32455"/>
                      <a:pt x="18825" y="32455"/>
                    </a:cubicBezTo>
                    <a:cubicBezTo>
                      <a:pt x="20162" y="31008"/>
                      <a:pt x="22036" y="30205"/>
                      <a:pt x="23971" y="30205"/>
                    </a:cubicBezTo>
                    <a:close/>
                    <a:moveTo>
                      <a:pt x="35606" y="25605"/>
                    </a:moveTo>
                    <a:cubicBezTo>
                      <a:pt x="36068" y="25605"/>
                      <a:pt x="36534" y="25651"/>
                      <a:pt x="36997" y="25744"/>
                    </a:cubicBezTo>
                    <a:cubicBezTo>
                      <a:pt x="35993" y="26999"/>
                      <a:pt x="35438" y="28593"/>
                      <a:pt x="35644" y="30269"/>
                    </a:cubicBezTo>
                    <a:cubicBezTo>
                      <a:pt x="36150" y="30158"/>
                      <a:pt x="36661" y="30103"/>
                      <a:pt x="37168" y="30103"/>
                    </a:cubicBezTo>
                    <a:cubicBezTo>
                      <a:pt x="39104" y="30103"/>
                      <a:pt x="40980" y="30899"/>
                      <a:pt x="42329" y="32357"/>
                    </a:cubicBezTo>
                    <a:lnTo>
                      <a:pt x="42329" y="32357"/>
                    </a:lnTo>
                    <a:cubicBezTo>
                      <a:pt x="42313" y="32357"/>
                      <a:pt x="42297" y="32357"/>
                      <a:pt x="42282" y="32357"/>
                    </a:cubicBezTo>
                    <a:cubicBezTo>
                      <a:pt x="40295" y="32357"/>
                      <a:pt x="38428" y="33302"/>
                      <a:pt x="37176" y="34749"/>
                    </a:cubicBezTo>
                    <a:cubicBezTo>
                      <a:pt x="37302" y="33074"/>
                      <a:pt x="36692" y="31497"/>
                      <a:pt x="35644" y="30269"/>
                    </a:cubicBezTo>
                    <a:cubicBezTo>
                      <a:pt x="34392" y="28813"/>
                      <a:pt x="32507" y="27858"/>
                      <a:pt x="30511" y="27858"/>
                    </a:cubicBezTo>
                    <a:cubicBezTo>
                      <a:pt x="30496" y="27858"/>
                      <a:pt x="30480" y="27859"/>
                      <a:pt x="30465" y="27859"/>
                    </a:cubicBezTo>
                    <a:lnTo>
                      <a:pt x="30465" y="27859"/>
                    </a:lnTo>
                    <a:cubicBezTo>
                      <a:pt x="31803" y="26405"/>
                      <a:pt x="33672" y="25605"/>
                      <a:pt x="35606" y="25605"/>
                    </a:cubicBezTo>
                    <a:close/>
                    <a:moveTo>
                      <a:pt x="124475" y="28056"/>
                    </a:moveTo>
                    <a:cubicBezTo>
                      <a:pt x="127650" y="28056"/>
                      <a:pt x="130827" y="30135"/>
                      <a:pt x="130867" y="34292"/>
                    </a:cubicBezTo>
                    <a:cubicBezTo>
                      <a:pt x="130389" y="34187"/>
                      <a:pt x="129906" y="34136"/>
                      <a:pt x="129427" y="34136"/>
                    </a:cubicBezTo>
                    <a:cubicBezTo>
                      <a:pt x="127574" y="34136"/>
                      <a:pt x="125776" y="34904"/>
                      <a:pt x="124487" y="36299"/>
                    </a:cubicBezTo>
                    <a:cubicBezTo>
                      <a:pt x="123213" y="34927"/>
                      <a:pt x="121434" y="34140"/>
                      <a:pt x="119564" y="34140"/>
                    </a:cubicBezTo>
                    <a:cubicBezTo>
                      <a:pt x="119553" y="34140"/>
                      <a:pt x="119543" y="34140"/>
                      <a:pt x="119532" y="34140"/>
                    </a:cubicBezTo>
                    <a:cubicBezTo>
                      <a:pt x="119048" y="34140"/>
                      <a:pt x="118564" y="34185"/>
                      <a:pt x="118089" y="34292"/>
                    </a:cubicBezTo>
                    <a:cubicBezTo>
                      <a:pt x="118125" y="30135"/>
                      <a:pt x="121299" y="28056"/>
                      <a:pt x="124475" y="28056"/>
                    </a:cubicBezTo>
                    <a:close/>
                    <a:moveTo>
                      <a:pt x="100943" y="28163"/>
                    </a:moveTo>
                    <a:cubicBezTo>
                      <a:pt x="104120" y="28163"/>
                      <a:pt x="107296" y="30242"/>
                      <a:pt x="107337" y="34400"/>
                    </a:cubicBezTo>
                    <a:cubicBezTo>
                      <a:pt x="106858" y="34295"/>
                      <a:pt x="106375" y="34244"/>
                      <a:pt x="105896" y="34244"/>
                    </a:cubicBezTo>
                    <a:cubicBezTo>
                      <a:pt x="104045" y="34244"/>
                      <a:pt x="102248" y="35008"/>
                      <a:pt x="100952" y="36393"/>
                    </a:cubicBezTo>
                    <a:lnTo>
                      <a:pt x="100952" y="36393"/>
                    </a:lnTo>
                    <a:cubicBezTo>
                      <a:pt x="99679" y="35024"/>
                      <a:pt x="97893" y="34247"/>
                      <a:pt x="96025" y="34247"/>
                    </a:cubicBezTo>
                    <a:cubicBezTo>
                      <a:pt x="96014" y="34247"/>
                      <a:pt x="96004" y="34247"/>
                      <a:pt x="95993" y="34248"/>
                    </a:cubicBezTo>
                    <a:cubicBezTo>
                      <a:pt x="95509" y="34248"/>
                      <a:pt x="95025" y="34292"/>
                      <a:pt x="94550" y="34400"/>
                    </a:cubicBezTo>
                    <a:cubicBezTo>
                      <a:pt x="94590" y="30242"/>
                      <a:pt x="97767" y="28163"/>
                      <a:pt x="100943" y="28163"/>
                    </a:cubicBezTo>
                    <a:close/>
                    <a:moveTo>
                      <a:pt x="77631" y="28160"/>
                    </a:moveTo>
                    <a:cubicBezTo>
                      <a:pt x="80803" y="28160"/>
                      <a:pt x="83975" y="30235"/>
                      <a:pt x="84021" y="34387"/>
                    </a:cubicBezTo>
                    <a:lnTo>
                      <a:pt x="84021" y="34387"/>
                    </a:lnTo>
                    <a:cubicBezTo>
                      <a:pt x="83552" y="34288"/>
                      <a:pt x="83080" y="34239"/>
                      <a:pt x="82612" y="34239"/>
                    </a:cubicBezTo>
                    <a:cubicBezTo>
                      <a:pt x="80751" y="34239"/>
                      <a:pt x="78950" y="35006"/>
                      <a:pt x="77651" y="36398"/>
                    </a:cubicBezTo>
                    <a:cubicBezTo>
                      <a:pt x="76377" y="35026"/>
                      <a:pt x="74589" y="34247"/>
                      <a:pt x="72710" y="34247"/>
                    </a:cubicBezTo>
                    <a:cubicBezTo>
                      <a:pt x="72699" y="34247"/>
                      <a:pt x="72688" y="34247"/>
                      <a:pt x="72678" y="34248"/>
                    </a:cubicBezTo>
                    <a:cubicBezTo>
                      <a:pt x="72194" y="34248"/>
                      <a:pt x="71710" y="34292"/>
                      <a:pt x="71235" y="34400"/>
                    </a:cubicBezTo>
                    <a:cubicBezTo>
                      <a:pt x="71275" y="30241"/>
                      <a:pt x="74454" y="28160"/>
                      <a:pt x="77631" y="28160"/>
                    </a:cubicBezTo>
                    <a:close/>
                    <a:moveTo>
                      <a:pt x="53992" y="28260"/>
                    </a:moveTo>
                    <a:cubicBezTo>
                      <a:pt x="57167" y="28260"/>
                      <a:pt x="60343" y="30336"/>
                      <a:pt x="60384" y="34488"/>
                    </a:cubicBezTo>
                    <a:lnTo>
                      <a:pt x="60384" y="34488"/>
                    </a:lnTo>
                    <a:cubicBezTo>
                      <a:pt x="59912" y="34387"/>
                      <a:pt x="59436" y="34338"/>
                      <a:pt x="58965" y="34338"/>
                    </a:cubicBezTo>
                    <a:cubicBezTo>
                      <a:pt x="57104" y="34338"/>
                      <a:pt x="55304" y="35104"/>
                      <a:pt x="54004" y="36497"/>
                    </a:cubicBezTo>
                    <a:cubicBezTo>
                      <a:pt x="52723" y="35117"/>
                      <a:pt x="50931" y="34337"/>
                      <a:pt x="49049" y="34337"/>
                    </a:cubicBezTo>
                    <a:cubicBezTo>
                      <a:pt x="48565" y="34337"/>
                      <a:pt x="48081" y="34391"/>
                      <a:pt x="47606" y="34489"/>
                    </a:cubicBezTo>
                    <a:cubicBezTo>
                      <a:pt x="47642" y="30336"/>
                      <a:pt x="50816" y="28260"/>
                      <a:pt x="53992" y="28260"/>
                    </a:cubicBezTo>
                    <a:close/>
                    <a:moveTo>
                      <a:pt x="7166" y="28348"/>
                    </a:moveTo>
                    <a:cubicBezTo>
                      <a:pt x="10341" y="28348"/>
                      <a:pt x="13516" y="30427"/>
                      <a:pt x="13556" y="34588"/>
                    </a:cubicBezTo>
                    <a:cubicBezTo>
                      <a:pt x="13083" y="34486"/>
                      <a:pt x="12605" y="34436"/>
                      <a:pt x="12131" y="34436"/>
                    </a:cubicBezTo>
                    <a:cubicBezTo>
                      <a:pt x="10273" y="34436"/>
                      <a:pt x="8469" y="35201"/>
                      <a:pt x="7176" y="36586"/>
                    </a:cubicBezTo>
                    <a:cubicBezTo>
                      <a:pt x="5893" y="35223"/>
                      <a:pt x="4106" y="34445"/>
                      <a:pt x="2227" y="34445"/>
                    </a:cubicBezTo>
                    <a:cubicBezTo>
                      <a:pt x="2216" y="34445"/>
                      <a:pt x="2205" y="34445"/>
                      <a:pt x="2194" y="34445"/>
                    </a:cubicBezTo>
                    <a:lnTo>
                      <a:pt x="2212" y="34427"/>
                    </a:lnTo>
                    <a:cubicBezTo>
                      <a:pt x="1728" y="34427"/>
                      <a:pt x="1245" y="34481"/>
                      <a:pt x="770" y="34588"/>
                    </a:cubicBezTo>
                    <a:cubicBezTo>
                      <a:pt x="810" y="30429"/>
                      <a:pt x="3988" y="28348"/>
                      <a:pt x="7166" y="28348"/>
                    </a:cubicBezTo>
                    <a:close/>
                    <a:moveTo>
                      <a:pt x="30465" y="28364"/>
                    </a:moveTo>
                    <a:cubicBezTo>
                      <a:pt x="33638" y="28364"/>
                      <a:pt x="36811" y="30439"/>
                      <a:pt x="36854" y="34593"/>
                    </a:cubicBezTo>
                    <a:lnTo>
                      <a:pt x="36854" y="34593"/>
                    </a:lnTo>
                    <a:cubicBezTo>
                      <a:pt x="36384" y="34494"/>
                      <a:pt x="35912" y="34445"/>
                      <a:pt x="35443" y="34445"/>
                    </a:cubicBezTo>
                    <a:cubicBezTo>
                      <a:pt x="33580" y="34445"/>
                      <a:pt x="31775" y="35212"/>
                      <a:pt x="30483" y="36604"/>
                    </a:cubicBezTo>
                    <a:cubicBezTo>
                      <a:pt x="29201" y="35224"/>
                      <a:pt x="27409" y="34445"/>
                      <a:pt x="25528" y="34445"/>
                    </a:cubicBezTo>
                    <a:cubicBezTo>
                      <a:pt x="25044" y="34445"/>
                      <a:pt x="24560" y="34498"/>
                      <a:pt x="24085" y="34597"/>
                    </a:cubicBezTo>
                    <a:cubicBezTo>
                      <a:pt x="24116" y="30443"/>
                      <a:pt x="27290" y="28364"/>
                      <a:pt x="30465" y="28364"/>
                    </a:cubicBezTo>
                    <a:close/>
                    <a:moveTo>
                      <a:pt x="119327" y="34515"/>
                    </a:moveTo>
                    <a:cubicBezTo>
                      <a:pt x="121267" y="34515"/>
                      <a:pt x="123141" y="35318"/>
                      <a:pt x="124478" y="36765"/>
                    </a:cubicBezTo>
                    <a:cubicBezTo>
                      <a:pt x="124458" y="36765"/>
                      <a:pt x="124439" y="36765"/>
                      <a:pt x="124419" y="36765"/>
                    </a:cubicBezTo>
                    <a:cubicBezTo>
                      <a:pt x="122550" y="36765"/>
                      <a:pt x="120782" y="37604"/>
                      <a:pt x="119541" y="38907"/>
                    </a:cubicBezTo>
                    <a:cubicBezTo>
                      <a:pt x="119622" y="37312"/>
                      <a:pt x="119039" y="35816"/>
                      <a:pt x="118045" y="34633"/>
                    </a:cubicBezTo>
                    <a:cubicBezTo>
                      <a:pt x="118472" y="34554"/>
                      <a:pt x="118901" y="34515"/>
                      <a:pt x="119327" y="34515"/>
                    </a:cubicBezTo>
                    <a:close/>
                    <a:moveTo>
                      <a:pt x="129624" y="34515"/>
                    </a:moveTo>
                    <a:cubicBezTo>
                      <a:pt x="130049" y="34515"/>
                      <a:pt x="130477" y="34554"/>
                      <a:pt x="130903" y="34633"/>
                    </a:cubicBezTo>
                    <a:cubicBezTo>
                      <a:pt x="129908" y="35816"/>
                      <a:pt x="129326" y="37312"/>
                      <a:pt x="129415" y="38907"/>
                    </a:cubicBezTo>
                    <a:cubicBezTo>
                      <a:pt x="128165" y="37604"/>
                      <a:pt x="126397" y="36765"/>
                      <a:pt x="124537" y="36765"/>
                    </a:cubicBezTo>
                    <a:cubicBezTo>
                      <a:pt x="124517" y="36765"/>
                      <a:pt x="124498" y="36765"/>
                      <a:pt x="124478" y="36765"/>
                    </a:cubicBezTo>
                    <a:cubicBezTo>
                      <a:pt x="125815" y="35318"/>
                      <a:pt x="127689" y="34515"/>
                      <a:pt x="129624" y="34515"/>
                    </a:cubicBezTo>
                    <a:close/>
                    <a:moveTo>
                      <a:pt x="82770" y="34620"/>
                    </a:moveTo>
                    <a:cubicBezTo>
                      <a:pt x="83198" y="34620"/>
                      <a:pt x="83629" y="34660"/>
                      <a:pt x="84057" y="34740"/>
                    </a:cubicBezTo>
                    <a:cubicBezTo>
                      <a:pt x="83556" y="35341"/>
                      <a:pt x="83152" y="36031"/>
                      <a:pt x="82893" y="36765"/>
                    </a:cubicBezTo>
                    <a:lnTo>
                      <a:pt x="82875" y="36765"/>
                    </a:lnTo>
                    <a:cubicBezTo>
                      <a:pt x="82633" y="37473"/>
                      <a:pt x="82534" y="38208"/>
                      <a:pt x="82570" y="38952"/>
                    </a:cubicBezTo>
                    <a:cubicBezTo>
                      <a:pt x="81324" y="37644"/>
                      <a:pt x="79559" y="36810"/>
                      <a:pt x="77695" y="36810"/>
                    </a:cubicBezTo>
                    <a:cubicBezTo>
                      <a:pt x="79026" y="35399"/>
                      <a:pt x="80871" y="34620"/>
                      <a:pt x="82770" y="34620"/>
                    </a:cubicBezTo>
                    <a:close/>
                    <a:moveTo>
                      <a:pt x="95806" y="34620"/>
                    </a:moveTo>
                    <a:cubicBezTo>
                      <a:pt x="97710" y="34620"/>
                      <a:pt x="99556" y="35399"/>
                      <a:pt x="100894" y="36810"/>
                    </a:cubicBezTo>
                    <a:cubicBezTo>
                      <a:pt x="99021" y="36810"/>
                      <a:pt x="97256" y="37644"/>
                      <a:pt x="96011" y="38952"/>
                    </a:cubicBezTo>
                    <a:cubicBezTo>
                      <a:pt x="96047" y="38208"/>
                      <a:pt x="95948" y="37473"/>
                      <a:pt x="95706" y="36765"/>
                    </a:cubicBezTo>
                    <a:lnTo>
                      <a:pt x="95679" y="36765"/>
                    </a:lnTo>
                    <a:cubicBezTo>
                      <a:pt x="95419" y="36031"/>
                      <a:pt x="95025" y="35341"/>
                      <a:pt x="94514" y="34740"/>
                    </a:cubicBezTo>
                    <a:cubicBezTo>
                      <a:pt x="94944" y="34660"/>
                      <a:pt x="95377" y="34620"/>
                      <a:pt x="95806" y="34620"/>
                    </a:cubicBezTo>
                    <a:close/>
                    <a:moveTo>
                      <a:pt x="59142" y="34720"/>
                    </a:moveTo>
                    <a:cubicBezTo>
                      <a:pt x="59570" y="34720"/>
                      <a:pt x="60000" y="34759"/>
                      <a:pt x="60429" y="34839"/>
                    </a:cubicBezTo>
                    <a:cubicBezTo>
                      <a:pt x="59434" y="36022"/>
                      <a:pt x="58852" y="37518"/>
                      <a:pt x="58941" y="39113"/>
                    </a:cubicBezTo>
                    <a:cubicBezTo>
                      <a:pt x="57691" y="37810"/>
                      <a:pt x="55923" y="36971"/>
                      <a:pt x="54063" y="36971"/>
                    </a:cubicBezTo>
                    <a:cubicBezTo>
                      <a:pt x="54043" y="36971"/>
                      <a:pt x="54024" y="36971"/>
                      <a:pt x="54004" y="36972"/>
                    </a:cubicBezTo>
                    <a:cubicBezTo>
                      <a:pt x="53984" y="36971"/>
                      <a:pt x="53964" y="36971"/>
                      <a:pt x="53945" y="36971"/>
                    </a:cubicBezTo>
                    <a:cubicBezTo>
                      <a:pt x="52076" y="36971"/>
                      <a:pt x="50308" y="37810"/>
                      <a:pt x="49067" y="39113"/>
                    </a:cubicBezTo>
                    <a:cubicBezTo>
                      <a:pt x="49147" y="37518"/>
                      <a:pt x="48565" y="36022"/>
                      <a:pt x="47579" y="34839"/>
                    </a:cubicBezTo>
                    <a:cubicBezTo>
                      <a:pt x="48004" y="34760"/>
                      <a:pt x="48431" y="34721"/>
                      <a:pt x="48855" y="34721"/>
                    </a:cubicBezTo>
                    <a:cubicBezTo>
                      <a:pt x="50785" y="34721"/>
                      <a:pt x="52658" y="35523"/>
                      <a:pt x="53995" y="36963"/>
                    </a:cubicBezTo>
                    <a:lnTo>
                      <a:pt x="54004" y="36963"/>
                    </a:lnTo>
                    <a:cubicBezTo>
                      <a:pt x="55339" y="35517"/>
                      <a:pt x="57210" y="34720"/>
                      <a:pt x="59142" y="34720"/>
                    </a:cubicBezTo>
                    <a:close/>
                    <a:moveTo>
                      <a:pt x="12301" y="34821"/>
                    </a:moveTo>
                    <a:cubicBezTo>
                      <a:pt x="12724" y="34821"/>
                      <a:pt x="13150" y="34859"/>
                      <a:pt x="13574" y="34938"/>
                    </a:cubicBezTo>
                    <a:cubicBezTo>
                      <a:pt x="13063" y="35538"/>
                      <a:pt x="12669" y="36228"/>
                      <a:pt x="12409" y="36972"/>
                    </a:cubicBezTo>
                    <a:lnTo>
                      <a:pt x="12382" y="36972"/>
                    </a:lnTo>
                    <a:cubicBezTo>
                      <a:pt x="12141" y="37670"/>
                      <a:pt x="12042" y="38414"/>
                      <a:pt x="12087" y="39149"/>
                    </a:cubicBezTo>
                    <a:cubicBezTo>
                      <a:pt x="10841" y="37850"/>
                      <a:pt x="9076" y="37007"/>
                      <a:pt x="7212" y="37007"/>
                    </a:cubicBezTo>
                    <a:cubicBezTo>
                      <a:pt x="8547" y="35599"/>
                      <a:pt x="10392" y="34821"/>
                      <a:pt x="12301" y="34821"/>
                    </a:cubicBezTo>
                    <a:close/>
                    <a:moveTo>
                      <a:pt x="25305" y="34821"/>
                    </a:moveTo>
                    <a:cubicBezTo>
                      <a:pt x="27216" y="34821"/>
                      <a:pt x="29067" y="35599"/>
                      <a:pt x="30402" y="37007"/>
                    </a:cubicBezTo>
                    <a:cubicBezTo>
                      <a:pt x="28538" y="37007"/>
                      <a:pt x="26764" y="37841"/>
                      <a:pt x="25519" y="39149"/>
                    </a:cubicBezTo>
                    <a:cubicBezTo>
                      <a:pt x="25563" y="38414"/>
                      <a:pt x="25456" y="37670"/>
                      <a:pt x="25223" y="36972"/>
                    </a:cubicBezTo>
                    <a:lnTo>
                      <a:pt x="25196" y="36972"/>
                    </a:lnTo>
                    <a:cubicBezTo>
                      <a:pt x="24936" y="36228"/>
                      <a:pt x="24542" y="35538"/>
                      <a:pt x="24031" y="34938"/>
                    </a:cubicBezTo>
                    <a:cubicBezTo>
                      <a:pt x="24455" y="34859"/>
                      <a:pt x="24882" y="34821"/>
                      <a:pt x="25305" y="34821"/>
                    </a:cubicBezTo>
                    <a:close/>
                    <a:moveTo>
                      <a:pt x="106096" y="34617"/>
                    </a:moveTo>
                    <a:cubicBezTo>
                      <a:pt x="106559" y="34617"/>
                      <a:pt x="107026" y="34664"/>
                      <a:pt x="107489" y="34758"/>
                    </a:cubicBezTo>
                    <a:cubicBezTo>
                      <a:pt x="106495" y="35995"/>
                      <a:pt x="105948" y="37563"/>
                      <a:pt x="106127" y="39212"/>
                    </a:cubicBezTo>
                    <a:cubicBezTo>
                      <a:pt x="104873" y="37760"/>
                      <a:pt x="103000" y="36810"/>
                      <a:pt x="101011" y="36810"/>
                    </a:cubicBezTo>
                    <a:cubicBezTo>
                      <a:pt x="102344" y="35398"/>
                      <a:pt x="104192" y="34617"/>
                      <a:pt x="106096" y="34617"/>
                    </a:cubicBezTo>
                    <a:close/>
                    <a:moveTo>
                      <a:pt x="70794" y="30109"/>
                    </a:moveTo>
                    <a:cubicBezTo>
                      <a:pt x="71289" y="30109"/>
                      <a:pt x="71788" y="30161"/>
                      <a:pt x="72283" y="30269"/>
                    </a:cubicBezTo>
                    <a:cubicBezTo>
                      <a:pt x="71289" y="31524"/>
                      <a:pt x="70742" y="33110"/>
                      <a:pt x="70939" y="34785"/>
                    </a:cubicBezTo>
                    <a:lnTo>
                      <a:pt x="70957" y="34785"/>
                    </a:lnTo>
                    <a:cubicBezTo>
                      <a:pt x="71462" y="34672"/>
                      <a:pt x="71973" y="34617"/>
                      <a:pt x="72479" y="34617"/>
                    </a:cubicBezTo>
                    <a:cubicBezTo>
                      <a:pt x="74381" y="34617"/>
                      <a:pt x="76233" y="35395"/>
                      <a:pt x="77570" y="36810"/>
                    </a:cubicBezTo>
                    <a:cubicBezTo>
                      <a:pt x="75527" y="36810"/>
                      <a:pt x="73601" y="37814"/>
                      <a:pt x="72346" y="39337"/>
                    </a:cubicBezTo>
                    <a:cubicBezTo>
                      <a:pt x="72694" y="35639"/>
                      <a:pt x="69398" y="32366"/>
                      <a:pt x="65704" y="32366"/>
                    </a:cubicBezTo>
                    <a:cubicBezTo>
                      <a:pt x="65687" y="32366"/>
                      <a:pt x="65670" y="32366"/>
                      <a:pt x="65653" y="32366"/>
                    </a:cubicBezTo>
                    <a:lnTo>
                      <a:pt x="65653" y="32366"/>
                    </a:lnTo>
                    <a:cubicBezTo>
                      <a:pt x="66994" y="30911"/>
                      <a:pt x="68863" y="30109"/>
                      <a:pt x="70794" y="30109"/>
                    </a:cubicBezTo>
                    <a:close/>
                    <a:moveTo>
                      <a:pt x="35613" y="34809"/>
                    </a:moveTo>
                    <a:cubicBezTo>
                      <a:pt x="36073" y="34809"/>
                      <a:pt x="36537" y="34854"/>
                      <a:pt x="36997" y="34946"/>
                    </a:cubicBezTo>
                    <a:cubicBezTo>
                      <a:pt x="36013" y="36189"/>
                      <a:pt x="35458" y="37762"/>
                      <a:pt x="35634" y="39407"/>
                    </a:cubicBezTo>
                    <a:lnTo>
                      <a:pt x="35634" y="39407"/>
                    </a:lnTo>
                    <a:cubicBezTo>
                      <a:pt x="34388" y="37948"/>
                      <a:pt x="32507" y="36998"/>
                      <a:pt x="30519" y="36998"/>
                    </a:cubicBezTo>
                    <a:cubicBezTo>
                      <a:pt x="31861" y="35584"/>
                      <a:pt x="33709" y="34809"/>
                      <a:pt x="35613" y="34809"/>
                    </a:cubicBezTo>
                    <a:close/>
                    <a:moveTo>
                      <a:pt x="136132" y="32662"/>
                    </a:moveTo>
                    <a:cubicBezTo>
                      <a:pt x="139308" y="32662"/>
                      <a:pt x="142484" y="34740"/>
                      <a:pt x="142525" y="38898"/>
                    </a:cubicBezTo>
                    <a:cubicBezTo>
                      <a:pt x="142046" y="38793"/>
                      <a:pt x="141563" y="38742"/>
                      <a:pt x="141084" y="38742"/>
                    </a:cubicBezTo>
                    <a:cubicBezTo>
                      <a:pt x="139231" y="38742"/>
                      <a:pt x="137433" y="39508"/>
                      <a:pt x="136145" y="40896"/>
                    </a:cubicBezTo>
                    <a:cubicBezTo>
                      <a:pt x="134863" y="39525"/>
                      <a:pt x="133071" y="38737"/>
                      <a:pt x="131190" y="38737"/>
                    </a:cubicBezTo>
                    <a:cubicBezTo>
                      <a:pt x="130706" y="38737"/>
                      <a:pt x="130222" y="38791"/>
                      <a:pt x="129747" y="38898"/>
                    </a:cubicBezTo>
                    <a:cubicBezTo>
                      <a:pt x="129783" y="34740"/>
                      <a:pt x="132957" y="32662"/>
                      <a:pt x="136132" y="32662"/>
                    </a:cubicBezTo>
                    <a:close/>
                    <a:moveTo>
                      <a:pt x="112818" y="32662"/>
                    </a:moveTo>
                    <a:cubicBezTo>
                      <a:pt x="115995" y="32662"/>
                      <a:pt x="119174" y="34740"/>
                      <a:pt x="119218" y="38898"/>
                    </a:cubicBezTo>
                    <a:cubicBezTo>
                      <a:pt x="118738" y="38793"/>
                      <a:pt x="118254" y="38742"/>
                      <a:pt x="117774" y="38742"/>
                    </a:cubicBezTo>
                    <a:cubicBezTo>
                      <a:pt x="115916" y="38742"/>
                      <a:pt x="114117" y="39510"/>
                      <a:pt x="112821" y="40905"/>
                    </a:cubicBezTo>
                    <a:cubicBezTo>
                      <a:pt x="111548" y="39525"/>
                      <a:pt x="109756" y="38746"/>
                      <a:pt x="107874" y="38746"/>
                    </a:cubicBezTo>
                    <a:cubicBezTo>
                      <a:pt x="107391" y="38746"/>
                      <a:pt x="106907" y="38791"/>
                      <a:pt x="106432" y="38898"/>
                    </a:cubicBezTo>
                    <a:cubicBezTo>
                      <a:pt x="106468" y="34740"/>
                      <a:pt x="109642" y="32662"/>
                      <a:pt x="112818" y="32662"/>
                    </a:cubicBezTo>
                    <a:close/>
                    <a:moveTo>
                      <a:pt x="89290" y="32762"/>
                    </a:moveTo>
                    <a:cubicBezTo>
                      <a:pt x="91871" y="32762"/>
                      <a:pt x="94452" y="34136"/>
                      <a:pt x="95348" y="36882"/>
                    </a:cubicBezTo>
                    <a:lnTo>
                      <a:pt x="95375" y="36882"/>
                    </a:lnTo>
                    <a:cubicBezTo>
                      <a:pt x="95572" y="37545"/>
                      <a:pt x="95679" y="38235"/>
                      <a:pt x="95688" y="38934"/>
                    </a:cubicBezTo>
                    <a:cubicBezTo>
                      <a:pt x="95213" y="38832"/>
                      <a:pt x="94735" y="38782"/>
                      <a:pt x="94260" y="38782"/>
                    </a:cubicBezTo>
                    <a:cubicBezTo>
                      <a:pt x="92399" y="38782"/>
                      <a:pt x="90599" y="39549"/>
                      <a:pt x="89299" y="40941"/>
                    </a:cubicBezTo>
                    <a:cubicBezTo>
                      <a:pt x="88018" y="39561"/>
                      <a:pt x="86226" y="38782"/>
                      <a:pt x="84344" y="38782"/>
                    </a:cubicBezTo>
                    <a:cubicBezTo>
                      <a:pt x="83860" y="38782"/>
                      <a:pt x="83376" y="38835"/>
                      <a:pt x="82902" y="38934"/>
                    </a:cubicBezTo>
                    <a:cubicBezTo>
                      <a:pt x="82902" y="38235"/>
                      <a:pt x="83009" y="37545"/>
                      <a:pt x="83215" y="36882"/>
                    </a:cubicBezTo>
                    <a:lnTo>
                      <a:pt x="83233" y="36882"/>
                    </a:lnTo>
                    <a:cubicBezTo>
                      <a:pt x="84129" y="34136"/>
                      <a:pt x="86710" y="32762"/>
                      <a:pt x="89290" y="32762"/>
                    </a:cubicBezTo>
                    <a:close/>
                    <a:moveTo>
                      <a:pt x="42338" y="32863"/>
                    </a:moveTo>
                    <a:cubicBezTo>
                      <a:pt x="45512" y="32863"/>
                      <a:pt x="48684" y="34938"/>
                      <a:pt x="48726" y="39091"/>
                    </a:cubicBezTo>
                    <a:lnTo>
                      <a:pt x="48726" y="39091"/>
                    </a:lnTo>
                    <a:cubicBezTo>
                      <a:pt x="48257" y="38992"/>
                      <a:pt x="47785" y="38943"/>
                      <a:pt x="47316" y="38943"/>
                    </a:cubicBezTo>
                    <a:cubicBezTo>
                      <a:pt x="45455" y="38943"/>
                      <a:pt x="43655" y="39710"/>
                      <a:pt x="42355" y="41102"/>
                    </a:cubicBezTo>
                    <a:cubicBezTo>
                      <a:pt x="41081" y="39730"/>
                      <a:pt x="39293" y="38952"/>
                      <a:pt x="37414" y="38952"/>
                    </a:cubicBezTo>
                    <a:cubicBezTo>
                      <a:pt x="37404" y="38952"/>
                      <a:pt x="37393" y="38952"/>
                      <a:pt x="37382" y="38952"/>
                    </a:cubicBezTo>
                    <a:cubicBezTo>
                      <a:pt x="36898" y="38952"/>
                      <a:pt x="36415" y="38997"/>
                      <a:pt x="35940" y="39104"/>
                    </a:cubicBezTo>
                    <a:cubicBezTo>
                      <a:pt x="35980" y="34944"/>
                      <a:pt x="39160" y="32863"/>
                      <a:pt x="42338" y="32863"/>
                    </a:cubicBezTo>
                    <a:close/>
                    <a:moveTo>
                      <a:pt x="65648" y="32868"/>
                    </a:moveTo>
                    <a:cubicBezTo>
                      <a:pt x="68825" y="32868"/>
                      <a:pt x="72001" y="34946"/>
                      <a:pt x="72041" y="39104"/>
                    </a:cubicBezTo>
                    <a:cubicBezTo>
                      <a:pt x="71563" y="38999"/>
                      <a:pt x="71081" y="38948"/>
                      <a:pt x="70602" y="38948"/>
                    </a:cubicBezTo>
                    <a:cubicBezTo>
                      <a:pt x="68748" y="38948"/>
                      <a:pt x="66949" y="39716"/>
                      <a:pt x="65653" y="41111"/>
                    </a:cubicBezTo>
                    <a:cubicBezTo>
                      <a:pt x="64371" y="39731"/>
                      <a:pt x="62579" y="38952"/>
                      <a:pt x="60697" y="38952"/>
                    </a:cubicBezTo>
                    <a:cubicBezTo>
                      <a:pt x="60214" y="38952"/>
                      <a:pt x="59730" y="38997"/>
                      <a:pt x="59255" y="39104"/>
                    </a:cubicBezTo>
                    <a:cubicBezTo>
                      <a:pt x="59295" y="34946"/>
                      <a:pt x="62472" y="32868"/>
                      <a:pt x="65648" y="32868"/>
                    </a:cubicBezTo>
                    <a:close/>
                    <a:moveTo>
                      <a:pt x="18803" y="32968"/>
                    </a:moveTo>
                    <a:cubicBezTo>
                      <a:pt x="21386" y="32968"/>
                      <a:pt x="23968" y="34342"/>
                      <a:pt x="24864" y="37088"/>
                    </a:cubicBezTo>
                    <a:lnTo>
                      <a:pt x="24882" y="37088"/>
                    </a:lnTo>
                    <a:cubicBezTo>
                      <a:pt x="25088" y="37751"/>
                      <a:pt x="25196" y="38441"/>
                      <a:pt x="25196" y="39140"/>
                    </a:cubicBezTo>
                    <a:cubicBezTo>
                      <a:pt x="24723" y="39038"/>
                      <a:pt x="24246" y="38988"/>
                      <a:pt x="23772" y="38988"/>
                    </a:cubicBezTo>
                    <a:cubicBezTo>
                      <a:pt x="21913" y="38988"/>
                      <a:pt x="20107" y="39755"/>
                      <a:pt x="18807" y="41147"/>
                    </a:cubicBezTo>
                    <a:cubicBezTo>
                      <a:pt x="17526" y="39767"/>
                      <a:pt x="15734" y="38988"/>
                      <a:pt x="13852" y="38988"/>
                    </a:cubicBezTo>
                    <a:cubicBezTo>
                      <a:pt x="13368" y="38988"/>
                      <a:pt x="12884" y="39041"/>
                      <a:pt x="12409" y="39140"/>
                    </a:cubicBezTo>
                    <a:cubicBezTo>
                      <a:pt x="12409" y="38441"/>
                      <a:pt x="12517" y="37751"/>
                      <a:pt x="12723" y="37088"/>
                    </a:cubicBezTo>
                    <a:lnTo>
                      <a:pt x="12741" y="37088"/>
                    </a:lnTo>
                    <a:cubicBezTo>
                      <a:pt x="13637" y="34342"/>
                      <a:pt x="16220" y="32968"/>
                      <a:pt x="18803" y="32968"/>
                    </a:cubicBezTo>
                    <a:close/>
                    <a:moveTo>
                      <a:pt x="117968" y="39112"/>
                    </a:moveTo>
                    <a:cubicBezTo>
                      <a:pt x="118392" y="39112"/>
                      <a:pt x="118820" y="39151"/>
                      <a:pt x="119245" y="39230"/>
                    </a:cubicBezTo>
                    <a:cubicBezTo>
                      <a:pt x="118726" y="39848"/>
                      <a:pt x="118322" y="40565"/>
                      <a:pt x="118063" y="41326"/>
                    </a:cubicBezTo>
                    <a:lnTo>
                      <a:pt x="118063" y="41317"/>
                    </a:lnTo>
                    <a:lnTo>
                      <a:pt x="118054" y="41344"/>
                    </a:lnTo>
                    <a:cubicBezTo>
                      <a:pt x="118054" y="41353"/>
                      <a:pt x="118045" y="41362"/>
                      <a:pt x="118036" y="41380"/>
                    </a:cubicBezTo>
                    <a:cubicBezTo>
                      <a:pt x="117812" y="42061"/>
                      <a:pt x="117713" y="42787"/>
                      <a:pt x="117758" y="43504"/>
                    </a:cubicBezTo>
                    <a:cubicBezTo>
                      <a:pt x="116508" y="42200"/>
                      <a:pt x="114748" y="41362"/>
                      <a:pt x="112888" y="41362"/>
                    </a:cubicBezTo>
                    <a:cubicBezTo>
                      <a:pt x="112869" y="41362"/>
                      <a:pt x="112849" y="41362"/>
                      <a:pt x="112830" y="41362"/>
                    </a:cubicBezTo>
                    <a:cubicBezTo>
                      <a:pt x="114167" y="39915"/>
                      <a:pt x="116034" y="39112"/>
                      <a:pt x="117968" y="39112"/>
                    </a:cubicBezTo>
                    <a:close/>
                    <a:moveTo>
                      <a:pt x="130986" y="39112"/>
                    </a:moveTo>
                    <a:cubicBezTo>
                      <a:pt x="132916" y="39112"/>
                      <a:pt x="134791" y="39915"/>
                      <a:pt x="136136" y="41362"/>
                    </a:cubicBezTo>
                    <a:cubicBezTo>
                      <a:pt x="136116" y="41362"/>
                      <a:pt x="136096" y="41362"/>
                      <a:pt x="136077" y="41362"/>
                    </a:cubicBezTo>
                    <a:cubicBezTo>
                      <a:pt x="134208" y="41362"/>
                      <a:pt x="132440" y="42200"/>
                      <a:pt x="131199" y="43504"/>
                    </a:cubicBezTo>
                    <a:cubicBezTo>
                      <a:pt x="131234" y="42787"/>
                      <a:pt x="131136" y="42070"/>
                      <a:pt x="130912" y="41389"/>
                    </a:cubicBezTo>
                    <a:lnTo>
                      <a:pt x="130912" y="41380"/>
                    </a:lnTo>
                    <a:cubicBezTo>
                      <a:pt x="130912" y="41371"/>
                      <a:pt x="130903" y="41362"/>
                      <a:pt x="130903" y="41344"/>
                    </a:cubicBezTo>
                    <a:cubicBezTo>
                      <a:pt x="130894" y="41335"/>
                      <a:pt x="130903" y="41335"/>
                      <a:pt x="130894" y="41326"/>
                    </a:cubicBezTo>
                    <a:cubicBezTo>
                      <a:pt x="130625" y="40556"/>
                      <a:pt x="130231" y="39848"/>
                      <a:pt x="129711" y="39230"/>
                    </a:cubicBezTo>
                    <a:cubicBezTo>
                      <a:pt x="130135" y="39151"/>
                      <a:pt x="130562" y="39112"/>
                      <a:pt x="130986" y="39112"/>
                    </a:cubicBezTo>
                    <a:close/>
                    <a:moveTo>
                      <a:pt x="84143" y="39166"/>
                    </a:moveTo>
                    <a:cubicBezTo>
                      <a:pt x="86077" y="39166"/>
                      <a:pt x="87946" y="39968"/>
                      <a:pt x="89290" y="41416"/>
                    </a:cubicBezTo>
                    <a:cubicBezTo>
                      <a:pt x="89271" y="41416"/>
                      <a:pt x="89251" y="41416"/>
                      <a:pt x="89231" y="41416"/>
                    </a:cubicBezTo>
                    <a:cubicBezTo>
                      <a:pt x="87362" y="41416"/>
                      <a:pt x="85595" y="42254"/>
                      <a:pt x="84353" y="43557"/>
                    </a:cubicBezTo>
                    <a:cubicBezTo>
                      <a:pt x="84434" y="41963"/>
                      <a:pt x="83851" y="40457"/>
                      <a:pt x="82866" y="39283"/>
                    </a:cubicBezTo>
                    <a:cubicBezTo>
                      <a:pt x="83291" y="39204"/>
                      <a:pt x="83719" y="39166"/>
                      <a:pt x="84143" y="39166"/>
                    </a:cubicBezTo>
                    <a:close/>
                    <a:moveTo>
                      <a:pt x="94430" y="39165"/>
                    </a:moveTo>
                    <a:cubicBezTo>
                      <a:pt x="94857" y="39165"/>
                      <a:pt x="95287" y="39204"/>
                      <a:pt x="95715" y="39283"/>
                    </a:cubicBezTo>
                    <a:cubicBezTo>
                      <a:pt x="94720" y="40466"/>
                      <a:pt x="94138" y="41963"/>
                      <a:pt x="94228" y="43557"/>
                    </a:cubicBezTo>
                    <a:cubicBezTo>
                      <a:pt x="92977" y="42254"/>
                      <a:pt x="91218" y="41416"/>
                      <a:pt x="89350" y="41416"/>
                    </a:cubicBezTo>
                    <a:cubicBezTo>
                      <a:pt x="89330" y="41416"/>
                      <a:pt x="89310" y="41416"/>
                      <a:pt x="89290" y="41416"/>
                    </a:cubicBezTo>
                    <a:cubicBezTo>
                      <a:pt x="90626" y="39963"/>
                      <a:pt x="92497" y="39165"/>
                      <a:pt x="94430" y="39165"/>
                    </a:cubicBezTo>
                    <a:close/>
                    <a:moveTo>
                      <a:pt x="47493" y="39318"/>
                    </a:moveTo>
                    <a:cubicBezTo>
                      <a:pt x="47917" y="39318"/>
                      <a:pt x="48345" y="39357"/>
                      <a:pt x="48771" y="39436"/>
                    </a:cubicBezTo>
                    <a:cubicBezTo>
                      <a:pt x="48242" y="40054"/>
                      <a:pt x="47839" y="40762"/>
                      <a:pt x="47579" y="41523"/>
                    </a:cubicBezTo>
                    <a:cubicBezTo>
                      <a:pt x="47579" y="41532"/>
                      <a:pt x="47579" y="41532"/>
                      <a:pt x="47579" y="41541"/>
                    </a:cubicBezTo>
                    <a:lnTo>
                      <a:pt x="47561" y="41586"/>
                    </a:lnTo>
                    <a:cubicBezTo>
                      <a:pt x="47337" y="42267"/>
                      <a:pt x="47239" y="42984"/>
                      <a:pt x="47275" y="43710"/>
                    </a:cubicBezTo>
                    <a:cubicBezTo>
                      <a:pt x="46033" y="42406"/>
                      <a:pt x="44274" y="41568"/>
                      <a:pt x="42406" y="41568"/>
                    </a:cubicBezTo>
                    <a:cubicBezTo>
                      <a:pt x="42386" y="41568"/>
                      <a:pt x="42366" y="41568"/>
                      <a:pt x="42346" y="41568"/>
                    </a:cubicBezTo>
                    <a:cubicBezTo>
                      <a:pt x="43684" y="40121"/>
                      <a:pt x="45557" y="39318"/>
                      <a:pt x="47493" y="39318"/>
                    </a:cubicBezTo>
                    <a:close/>
                    <a:moveTo>
                      <a:pt x="60506" y="39318"/>
                    </a:moveTo>
                    <a:cubicBezTo>
                      <a:pt x="62442" y="39318"/>
                      <a:pt x="64315" y="40121"/>
                      <a:pt x="65653" y="41568"/>
                    </a:cubicBezTo>
                    <a:cubicBezTo>
                      <a:pt x="65633" y="41568"/>
                      <a:pt x="65613" y="41568"/>
                      <a:pt x="65593" y="41568"/>
                    </a:cubicBezTo>
                    <a:cubicBezTo>
                      <a:pt x="63724" y="41568"/>
                      <a:pt x="61965" y="42398"/>
                      <a:pt x="60715" y="43710"/>
                    </a:cubicBezTo>
                    <a:cubicBezTo>
                      <a:pt x="60751" y="42984"/>
                      <a:pt x="60662" y="42267"/>
                      <a:pt x="60438" y="41586"/>
                    </a:cubicBezTo>
                    <a:cubicBezTo>
                      <a:pt x="60438" y="41577"/>
                      <a:pt x="60429" y="41559"/>
                      <a:pt x="60420" y="41550"/>
                    </a:cubicBezTo>
                    <a:cubicBezTo>
                      <a:pt x="60420" y="41541"/>
                      <a:pt x="60420" y="41532"/>
                      <a:pt x="60411" y="41532"/>
                    </a:cubicBezTo>
                    <a:cubicBezTo>
                      <a:pt x="60151" y="40762"/>
                      <a:pt x="59748" y="40054"/>
                      <a:pt x="59228" y="39436"/>
                    </a:cubicBezTo>
                    <a:cubicBezTo>
                      <a:pt x="59654" y="39357"/>
                      <a:pt x="60082" y="39318"/>
                      <a:pt x="60506" y="39318"/>
                    </a:cubicBezTo>
                    <a:close/>
                    <a:moveTo>
                      <a:pt x="23963" y="39353"/>
                    </a:moveTo>
                    <a:cubicBezTo>
                      <a:pt x="24391" y="39353"/>
                      <a:pt x="24821" y="39392"/>
                      <a:pt x="25250" y="39472"/>
                    </a:cubicBezTo>
                    <a:cubicBezTo>
                      <a:pt x="24255" y="40654"/>
                      <a:pt x="23673" y="42151"/>
                      <a:pt x="23753" y="43746"/>
                    </a:cubicBezTo>
                    <a:cubicBezTo>
                      <a:pt x="22512" y="42442"/>
                      <a:pt x="20744" y="41604"/>
                      <a:pt x="18884" y="41604"/>
                    </a:cubicBezTo>
                    <a:cubicBezTo>
                      <a:pt x="18864" y="41604"/>
                      <a:pt x="18845" y="41604"/>
                      <a:pt x="18825" y="41604"/>
                    </a:cubicBezTo>
                    <a:cubicBezTo>
                      <a:pt x="18805" y="41604"/>
                      <a:pt x="18786" y="41604"/>
                      <a:pt x="18766" y="41604"/>
                    </a:cubicBezTo>
                    <a:cubicBezTo>
                      <a:pt x="16897" y="41604"/>
                      <a:pt x="15129" y="42442"/>
                      <a:pt x="13888" y="43746"/>
                    </a:cubicBezTo>
                    <a:cubicBezTo>
                      <a:pt x="13951" y="42160"/>
                      <a:pt x="13368" y="40663"/>
                      <a:pt x="12382" y="39480"/>
                    </a:cubicBezTo>
                    <a:lnTo>
                      <a:pt x="12391" y="39472"/>
                    </a:lnTo>
                    <a:cubicBezTo>
                      <a:pt x="12820" y="39392"/>
                      <a:pt x="13250" y="39353"/>
                      <a:pt x="13678" y="39353"/>
                    </a:cubicBezTo>
                    <a:cubicBezTo>
                      <a:pt x="15611" y="39353"/>
                      <a:pt x="17482" y="40150"/>
                      <a:pt x="18825" y="41595"/>
                    </a:cubicBezTo>
                    <a:cubicBezTo>
                      <a:pt x="20161" y="40150"/>
                      <a:pt x="22031" y="39353"/>
                      <a:pt x="23963" y="39353"/>
                    </a:cubicBezTo>
                    <a:close/>
                    <a:moveTo>
                      <a:pt x="107663" y="39105"/>
                    </a:moveTo>
                    <a:cubicBezTo>
                      <a:pt x="109597" y="39105"/>
                      <a:pt x="111471" y="39906"/>
                      <a:pt x="112812" y="41353"/>
                    </a:cubicBezTo>
                    <a:cubicBezTo>
                      <a:pt x="112793" y="41353"/>
                      <a:pt x="112774" y="41353"/>
                      <a:pt x="112756" y="41353"/>
                    </a:cubicBezTo>
                    <a:cubicBezTo>
                      <a:pt x="110769" y="41353"/>
                      <a:pt x="108902" y="42299"/>
                      <a:pt x="107650" y="43755"/>
                    </a:cubicBezTo>
                    <a:lnTo>
                      <a:pt x="107650" y="43755"/>
                    </a:lnTo>
                    <a:cubicBezTo>
                      <a:pt x="107803" y="42088"/>
                      <a:pt x="107211" y="40511"/>
                      <a:pt x="106172" y="39274"/>
                    </a:cubicBezTo>
                    <a:lnTo>
                      <a:pt x="106172" y="39265"/>
                    </a:lnTo>
                    <a:cubicBezTo>
                      <a:pt x="106668" y="39158"/>
                      <a:pt x="107167" y="39105"/>
                      <a:pt x="107663" y="39105"/>
                    </a:cubicBezTo>
                    <a:close/>
                    <a:moveTo>
                      <a:pt x="37187" y="39310"/>
                    </a:moveTo>
                    <a:cubicBezTo>
                      <a:pt x="39118" y="39310"/>
                      <a:pt x="40989" y="40106"/>
                      <a:pt x="42328" y="41559"/>
                    </a:cubicBezTo>
                    <a:cubicBezTo>
                      <a:pt x="42310" y="41559"/>
                      <a:pt x="42291" y="41559"/>
                      <a:pt x="42273" y="41559"/>
                    </a:cubicBezTo>
                    <a:cubicBezTo>
                      <a:pt x="40286" y="41559"/>
                      <a:pt x="38419" y="42505"/>
                      <a:pt x="37167" y="43952"/>
                    </a:cubicBezTo>
                    <a:cubicBezTo>
                      <a:pt x="37320" y="42294"/>
                      <a:pt x="36728" y="40708"/>
                      <a:pt x="35689" y="39480"/>
                    </a:cubicBezTo>
                    <a:lnTo>
                      <a:pt x="35689" y="39472"/>
                    </a:lnTo>
                    <a:cubicBezTo>
                      <a:pt x="36187" y="39363"/>
                      <a:pt x="36689" y="39310"/>
                      <a:pt x="37187" y="39310"/>
                    </a:cubicBezTo>
                    <a:close/>
                    <a:moveTo>
                      <a:pt x="124475" y="37261"/>
                    </a:moveTo>
                    <a:cubicBezTo>
                      <a:pt x="127048" y="37261"/>
                      <a:pt x="129621" y="38627"/>
                      <a:pt x="130527" y="41362"/>
                    </a:cubicBezTo>
                    <a:cubicBezTo>
                      <a:pt x="130751" y="42043"/>
                      <a:pt x="130867" y="42760"/>
                      <a:pt x="130867" y="43486"/>
                    </a:cubicBezTo>
                    <a:cubicBezTo>
                      <a:pt x="130392" y="43384"/>
                      <a:pt x="129914" y="43334"/>
                      <a:pt x="129439" y="43334"/>
                    </a:cubicBezTo>
                    <a:cubicBezTo>
                      <a:pt x="127578" y="43334"/>
                      <a:pt x="125778" y="44101"/>
                      <a:pt x="124478" y="45493"/>
                    </a:cubicBezTo>
                    <a:cubicBezTo>
                      <a:pt x="123206" y="44113"/>
                      <a:pt x="121405" y="43333"/>
                      <a:pt x="119532" y="43333"/>
                    </a:cubicBezTo>
                    <a:cubicBezTo>
                      <a:pt x="119039" y="43333"/>
                      <a:pt x="118555" y="43387"/>
                      <a:pt x="118089" y="43486"/>
                    </a:cubicBezTo>
                    <a:cubicBezTo>
                      <a:pt x="118089" y="42760"/>
                      <a:pt x="118197" y="42034"/>
                      <a:pt x="118430" y="41344"/>
                    </a:cubicBezTo>
                    <a:cubicBezTo>
                      <a:pt x="119339" y="38623"/>
                      <a:pt x="121907" y="37261"/>
                      <a:pt x="124475" y="37261"/>
                    </a:cubicBezTo>
                    <a:close/>
                    <a:moveTo>
                      <a:pt x="77632" y="37306"/>
                    </a:moveTo>
                    <a:cubicBezTo>
                      <a:pt x="80806" y="37306"/>
                      <a:pt x="83980" y="39382"/>
                      <a:pt x="84022" y="43538"/>
                    </a:cubicBezTo>
                    <a:lnTo>
                      <a:pt x="84022" y="43538"/>
                    </a:lnTo>
                    <a:cubicBezTo>
                      <a:pt x="83549" y="43437"/>
                      <a:pt x="83074" y="43388"/>
                      <a:pt x="82603" y="43388"/>
                    </a:cubicBezTo>
                    <a:cubicBezTo>
                      <a:pt x="80742" y="43388"/>
                      <a:pt x="78941" y="44154"/>
                      <a:pt x="77642" y="45547"/>
                    </a:cubicBezTo>
                    <a:cubicBezTo>
                      <a:pt x="76360" y="44167"/>
                      <a:pt x="74568" y="43387"/>
                      <a:pt x="72687" y="43387"/>
                    </a:cubicBezTo>
                    <a:cubicBezTo>
                      <a:pt x="72203" y="43387"/>
                      <a:pt x="71719" y="43441"/>
                      <a:pt x="71244" y="43540"/>
                    </a:cubicBezTo>
                    <a:cubicBezTo>
                      <a:pt x="71280" y="39385"/>
                      <a:pt x="74456" y="37306"/>
                      <a:pt x="77632" y="37306"/>
                    </a:cubicBezTo>
                    <a:close/>
                    <a:moveTo>
                      <a:pt x="100947" y="37306"/>
                    </a:moveTo>
                    <a:cubicBezTo>
                      <a:pt x="104122" y="37306"/>
                      <a:pt x="107296" y="39383"/>
                      <a:pt x="107337" y="43540"/>
                    </a:cubicBezTo>
                    <a:cubicBezTo>
                      <a:pt x="106864" y="43438"/>
                      <a:pt x="106386" y="43388"/>
                      <a:pt x="105913" y="43388"/>
                    </a:cubicBezTo>
                    <a:cubicBezTo>
                      <a:pt x="104054" y="43388"/>
                      <a:pt x="102249" y="44154"/>
                      <a:pt x="100957" y="45547"/>
                    </a:cubicBezTo>
                    <a:cubicBezTo>
                      <a:pt x="99676" y="44167"/>
                      <a:pt x="97883" y="43387"/>
                      <a:pt x="96002" y="43387"/>
                    </a:cubicBezTo>
                    <a:cubicBezTo>
                      <a:pt x="95518" y="43387"/>
                      <a:pt x="95034" y="43441"/>
                      <a:pt x="94559" y="43540"/>
                    </a:cubicBezTo>
                    <a:cubicBezTo>
                      <a:pt x="94595" y="39385"/>
                      <a:pt x="97771" y="37306"/>
                      <a:pt x="100947" y="37306"/>
                    </a:cubicBezTo>
                    <a:close/>
                    <a:moveTo>
                      <a:pt x="54009" y="37465"/>
                    </a:moveTo>
                    <a:cubicBezTo>
                      <a:pt x="56582" y="37465"/>
                      <a:pt x="59156" y="38830"/>
                      <a:pt x="60061" y="41559"/>
                    </a:cubicBezTo>
                    <a:cubicBezTo>
                      <a:pt x="60285" y="42249"/>
                      <a:pt x="60393" y="42966"/>
                      <a:pt x="60393" y="43692"/>
                    </a:cubicBezTo>
                    <a:cubicBezTo>
                      <a:pt x="59920" y="43590"/>
                      <a:pt x="59442" y="43540"/>
                      <a:pt x="58969" y="43540"/>
                    </a:cubicBezTo>
                    <a:cubicBezTo>
                      <a:pt x="57110" y="43540"/>
                      <a:pt x="55305" y="44307"/>
                      <a:pt x="54013" y="45699"/>
                    </a:cubicBezTo>
                    <a:cubicBezTo>
                      <a:pt x="52739" y="44318"/>
                      <a:pt x="50951" y="43539"/>
                      <a:pt x="49072" y="43539"/>
                    </a:cubicBezTo>
                    <a:cubicBezTo>
                      <a:pt x="49061" y="43539"/>
                      <a:pt x="49051" y="43540"/>
                      <a:pt x="49040" y="43540"/>
                    </a:cubicBezTo>
                    <a:cubicBezTo>
                      <a:pt x="48556" y="43540"/>
                      <a:pt x="48072" y="43593"/>
                      <a:pt x="47597" y="43692"/>
                    </a:cubicBezTo>
                    <a:cubicBezTo>
                      <a:pt x="47597" y="42966"/>
                      <a:pt x="47714" y="42249"/>
                      <a:pt x="47938" y="41559"/>
                    </a:cubicBezTo>
                    <a:lnTo>
                      <a:pt x="47956" y="41550"/>
                    </a:lnTo>
                    <a:cubicBezTo>
                      <a:pt x="48865" y="38827"/>
                      <a:pt x="51437" y="37465"/>
                      <a:pt x="54009" y="37465"/>
                    </a:cubicBezTo>
                    <a:close/>
                    <a:moveTo>
                      <a:pt x="7163" y="37500"/>
                    </a:moveTo>
                    <a:cubicBezTo>
                      <a:pt x="10339" y="37500"/>
                      <a:pt x="13516" y="39579"/>
                      <a:pt x="13556" y="43737"/>
                    </a:cubicBezTo>
                    <a:cubicBezTo>
                      <a:pt x="13079" y="43632"/>
                      <a:pt x="12598" y="43582"/>
                      <a:pt x="12120" y="43582"/>
                    </a:cubicBezTo>
                    <a:cubicBezTo>
                      <a:pt x="10263" y="43582"/>
                      <a:pt x="8460" y="44350"/>
                      <a:pt x="7163" y="45739"/>
                    </a:cubicBezTo>
                    <a:lnTo>
                      <a:pt x="7163" y="45739"/>
                    </a:lnTo>
                    <a:cubicBezTo>
                      <a:pt x="5882" y="44362"/>
                      <a:pt x="4092" y="43584"/>
                      <a:pt x="2212" y="43584"/>
                    </a:cubicBezTo>
                    <a:cubicBezTo>
                      <a:pt x="1728" y="43584"/>
                      <a:pt x="1245" y="43638"/>
                      <a:pt x="770" y="43737"/>
                    </a:cubicBezTo>
                    <a:cubicBezTo>
                      <a:pt x="810" y="39579"/>
                      <a:pt x="3987" y="37500"/>
                      <a:pt x="7163" y="37500"/>
                    </a:cubicBezTo>
                    <a:close/>
                    <a:moveTo>
                      <a:pt x="30463" y="37509"/>
                    </a:moveTo>
                    <a:cubicBezTo>
                      <a:pt x="33636" y="37509"/>
                      <a:pt x="36811" y="39587"/>
                      <a:pt x="36854" y="43742"/>
                    </a:cubicBezTo>
                    <a:lnTo>
                      <a:pt x="36854" y="43742"/>
                    </a:lnTo>
                    <a:cubicBezTo>
                      <a:pt x="36384" y="43642"/>
                      <a:pt x="35912" y="43594"/>
                      <a:pt x="35443" y="43594"/>
                    </a:cubicBezTo>
                    <a:cubicBezTo>
                      <a:pt x="33580" y="43594"/>
                      <a:pt x="31775" y="44360"/>
                      <a:pt x="30483" y="45753"/>
                    </a:cubicBezTo>
                    <a:cubicBezTo>
                      <a:pt x="29201" y="44373"/>
                      <a:pt x="27409" y="43593"/>
                      <a:pt x="25528" y="43593"/>
                    </a:cubicBezTo>
                    <a:cubicBezTo>
                      <a:pt x="25044" y="43593"/>
                      <a:pt x="24560" y="43638"/>
                      <a:pt x="24085" y="43746"/>
                    </a:cubicBezTo>
                    <a:cubicBezTo>
                      <a:pt x="24116" y="39588"/>
                      <a:pt x="27288" y="37509"/>
                      <a:pt x="30463" y="37509"/>
                    </a:cubicBezTo>
                    <a:close/>
                    <a:moveTo>
                      <a:pt x="119327" y="43718"/>
                    </a:moveTo>
                    <a:cubicBezTo>
                      <a:pt x="121267" y="43718"/>
                      <a:pt x="123141" y="44520"/>
                      <a:pt x="124478" y="45968"/>
                    </a:cubicBezTo>
                    <a:cubicBezTo>
                      <a:pt x="124458" y="45968"/>
                      <a:pt x="124439" y="45968"/>
                      <a:pt x="124419" y="45968"/>
                    </a:cubicBezTo>
                    <a:cubicBezTo>
                      <a:pt x="122550" y="45968"/>
                      <a:pt x="120782" y="46806"/>
                      <a:pt x="119541" y="48109"/>
                    </a:cubicBezTo>
                    <a:cubicBezTo>
                      <a:pt x="119622" y="46514"/>
                      <a:pt x="119039" y="45018"/>
                      <a:pt x="118045" y="43835"/>
                    </a:cubicBezTo>
                    <a:cubicBezTo>
                      <a:pt x="118472" y="43756"/>
                      <a:pt x="118901" y="43718"/>
                      <a:pt x="119327" y="43718"/>
                    </a:cubicBezTo>
                    <a:close/>
                    <a:moveTo>
                      <a:pt x="129624" y="43718"/>
                    </a:moveTo>
                    <a:cubicBezTo>
                      <a:pt x="130049" y="43718"/>
                      <a:pt x="130477" y="43756"/>
                      <a:pt x="130903" y="43835"/>
                    </a:cubicBezTo>
                    <a:cubicBezTo>
                      <a:pt x="129908" y="45018"/>
                      <a:pt x="129326" y="46523"/>
                      <a:pt x="129415" y="48109"/>
                    </a:cubicBezTo>
                    <a:cubicBezTo>
                      <a:pt x="128165" y="46806"/>
                      <a:pt x="126397" y="45968"/>
                      <a:pt x="124537" y="45968"/>
                    </a:cubicBezTo>
                    <a:cubicBezTo>
                      <a:pt x="124517" y="45968"/>
                      <a:pt x="124498" y="45968"/>
                      <a:pt x="124478" y="45968"/>
                    </a:cubicBezTo>
                    <a:cubicBezTo>
                      <a:pt x="125815" y="44520"/>
                      <a:pt x="127689" y="43718"/>
                      <a:pt x="129624" y="43718"/>
                    </a:cubicBezTo>
                    <a:close/>
                    <a:moveTo>
                      <a:pt x="82779" y="43762"/>
                    </a:moveTo>
                    <a:cubicBezTo>
                      <a:pt x="83204" y="43762"/>
                      <a:pt x="83632" y="43801"/>
                      <a:pt x="84057" y="43880"/>
                    </a:cubicBezTo>
                    <a:cubicBezTo>
                      <a:pt x="83063" y="45063"/>
                      <a:pt x="82480" y="46559"/>
                      <a:pt x="82561" y="48154"/>
                    </a:cubicBezTo>
                    <a:cubicBezTo>
                      <a:pt x="81320" y="46851"/>
                      <a:pt x="79552" y="46012"/>
                      <a:pt x="77683" y="46012"/>
                    </a:cubicBezTo>
                    <a:cubicBezTo>
                      <a:pt x="77666" y="46012"/>
                      <a:pt x="77650" y="46012"/>
                      <a:pt x="77633" y="46013"/>
                    </a:cubicBezTo>
                    <a:lnTo>
                      <a:pt x="77633" y="46013"/>
                    </a:lnTo>
                    <a:cubicBezTo>
                      <a:pt x="78970" y="44565"/>
                      <a:pt x="80844" y="43762"/>
                      <a:pt x="82779" y="43762"/>
                    </a:cubicBezTo>
                    <a:close/>
                    <a:moveTo>
                      <a:pt x="59124" y="43911"/>
                    </a:moveTo>
                    <a:cubicBezTo>
                      <a:pt x="59554" y="43911"/>
                      <a:pt x="59988" y="43951"/>
                      <a:pt x="60420" y="44032"/>
                    </a:cubicBezTo>
                    <a:cubicBezTo>
                      <a:pt x="59425" y="45224"/>
                      <a:pt x="58843" y="46721"/>
                      <a:pt x="58932" y="48316"/>
                    </a:cubicBezTo>
                    <a:lnTo>
                      <a:pt x="58923" y="48307"/>
                    </a:lnTo>
                    <a:cubicBezTo>
                      <a:pt x="57682" y="47003"/>
                      <a:pt x="55914" y="46165"/>
                      <a:pt x="54045" y="46165"/>
                    </a:cubicBezTo>
                    <a:cubicBezTo>
                      <a:pt x="54026" y="46165"/>
                      <a:pt x="54006" y="46165"/>
                      <a:pt x="53986" y="46165"/>
                    </a:cubicBezTo>
                    <a:cubicBezTo>
                      <a:pt x="53966" y="46165"/>
                      <a:pt x="53947" y="46165"/>
                      <a:pt x="53927" y="46165"/>
                    </a:cubicBezTo>
                    <a:cubicBezTo>
                      <a:pt x="52067" y="46165"/>
                      <a:pt x="50299" y="47003"/>
                      <a:pt x="49049" y="48307"/>
                    </a:cubicBezTo>
                    <a:cubicBezTo>
                      <a:pt x="49138" y="46712"/>
                      <a:pt x="48556" y="45206"/>
                      <a:pt x="47561" y="44032"/>
                    </a:cubicBezTo>
                    <a:cubicBezTo>
                      <a:pt x="47990" y="43953"/>
                      <a:pt x="48420" y="43914"/>
                      <a:pt x="48848" y="43914"/>
                    </a:cubicBezTo>
                    <a:cubicBezTo>
                      <a:pt x="50781" y="43914"/>
                      <a:pt x="52652" y="44711"/>
                      <a:pt x="53995" y="46156"/>
                    </a:cubicBezTo>
                    <a:cubicBezTo>
                      <a:pt x="55328" y="44713"/>
                      <a:pt x="57194" y="43911"/>
                      <a:pt x="59124" y="43911"/>
                    </a:cubicBezTo>
                    <a:close/>
                    <a:moveTo>
                      <a:pt x="25317" y="43968"/>
                    </a:moveTo>
                    <a:cubicBezTo>
                      <a:pt x="27250" y="43968"/>
                      <a:pt x="29122" y="44764"/>
                      <a:pt x="30465" y="46210"/>
                    </a:cubicBezTo>
                    <a:lnTo>
                      <a:pt x="30465" y="46210"/>
                    </a:lnTo>
                    <a:cubicBezTo>
                      <a:pt x="30462" y="46210"/>
                      <a:pt x="30459" y="46210"/>
                      <a:pt x="30456" y="46210"/>
                    </a:cubicBezTo>
                    <a:cubicBezTo>
                      <a:pt x="30446" y="46210"/>
                      <a:pt x="30436" y="46210"/>
                      <a:pt x="30426" y="46210"/>
                    </a:cubicBezTo>
                    <a:cubicBezTo>
                      <a:pt x="28546" y="46210"/>
                      <a:pt x="26775" y="47041"/>
                      <a:pt x="25519" y="48351"/>
                    </a:cubicBezTo>
                    <a:cubicBezTo>
                      <a:pt x="25608" y="46765"/>
                      <a:pt x="25026" y="45269"/>
                      <a:pt x="24031" y="44086"/>
                    </a:cubicBezTo>
                    <a:cubicBezTo>
                      <a:pt x="24460" y="44007"/>
                      <a:pt x="24890" y="43968"/>
                      <a:pt x="25317" y="43968"/>
                    </a:cubicBezTo>
                    <a:close/>
                    <a:moveTo>
                      <a:pt x="106094" y="43751"/>
                    </a:moveTo>
                    <a:cubicBezTo>
                      <a:pt x="106570" y="43751"/>
                      <a:pt x="107049" y="43799"/>
                      <a:pt x="107525" y="43898"/>
                    </a:cubicBezTo>
                    <a:cubicBezTo>
                      <a:pt x="106512" y="45161"/>
                      <a:pt x="105939" y="46747"/>
                      <a:pt x="106127" y="48423"/>
                    </a:cubicBezTo>
                    <a:lnTo>
                      <a:pt x="106118" y="48414"/>
                    </a:lnTo>
                    <a:cubicBezTo>
                      <a:pt x="104866" y="46958"/>
                      <a:pt x="102990" y="46012"/>
                      <a:pt x="100995" y="46012"/>
                    </a:cubicBezTo>
                    <a:cubicBezTo>
                      <a:pt x="100976" y="46012"/>
                      <a:pt x="100958" y="46013"/>
                      <a:pt x="100939" y="46013"/>
                    </a:cubicBezTo>
                    <a:cubicBezTo>
                      <a:pt x="100919" y="46012"/>
                      <a:pt x="100899" y="46012"/>
                      <a:pt x="100879" y="46012"/>
                    </a:cubicBezTo>
                    <a:cubicBezTo>
                      <a:pt x="99020" y="46012"/>
                      <a:pt x="97252" y="46842"/>
                      <a:pt x="96011" y="48154"/>
                    </a:cubicBezTo>
                    <a:cubicBezTo>
                      <a:pt x="96091" y="46559"/>
                      <a:pt x="95509" y="45054"/>
                      <a:pt x="94514" y="43880"/>
                    </a:cubicBezTo>
                    <a:cubicBezTo>
                      <a:pt x="94946" y="43798"/>
                      <a:pt x="95380" y="43758"/>
                      <a:pt x="95811" y="43758"/>
                    </a:cubicBezTo>
                    <a:cubicBezTo>
                      <a:pt x="97740" y="43758"/>
                      <a:pt x="99607" y="44561"/>
                      <a:pt x="100948" y="46004"/>
                    </a:cubicBezTo>
                    <a:cubicBezTo>
                      <a:pt x="102286" y="44551"/>
                      <a:pt x="104160" y="43751"/>
                      <a:pt x="106094" y="43751"/>
                    </a:cubicBezTo>
                    <a:close/>
                    <a:moveTo>
                      <a:pt x="70812" y="39306"/>
                    </a:moveTo>
                    <a:cubicBezTo>
                      <a:pt x="71289" y="39306"/>
                      <a:pt x="71770" y="39355"/>
                      <a:pt x="72248" y="39454"/>
                    </a:cubicBezTo>
                    <a:cubicBezTo>
                      <a:pt x="71271" y="40699"/>
                      <a:pt x="70742" y="42276"/>
                      <a:pt x="70939" y="43925"/>
                    </a:cubicBezTo>
                    <a:cubicBezTo>
                      <a:pt x="71449" y="43811"/>
                      <a:pt x="71962" y="43756"/>
                      <a:pt x="72472" y="43756"/>
                    </a:cubicBezTo>
                    <a:cubicBezTo>
                      <a:pt x="74409" y="43756"/>
                      <a:pt x="76285" y="44558"/>
                      <a:pt x="77633" y="46013"/>
                    </a:cubicBezTo>
                    <a:lnTo>
                      <a:pt x="77633" y="46013"/>
                    </a:lnTo>
                    <a:cubicBezTo>
                      <a:pt x="77630" y="46013"/>
                      <a:pt x="77627" y="46013"/>
                      <a:pt x="77624" y="46013"/>
                    </a:cubicBezTo>
                    <a:cubicBezTo>
                      <a:pt x="77606" y="46013"/>
                      <a:pt x="77588" y="46012"/>
                      <a:pt x="77570" y="46012"/>
                    </a:cubicBezTo>
                    <a:cubicBezTo>
                      <a:pt x="75529" y="46012"/>
                      <a:pt x="73598" y="47021"/>
                      <a:pt x="72346" y="48540"/>
                    </a:cubicBezTo>
                    <a:cubicBezTo>
                      <a:pt x="72703" y="44850"/>
                      <a:pt x="69416" y="41568"/>
                      <a:pt x="65713" y="41568"/>
                    </a:cubicBezTo>
                    <a:cubicBezTo>
                      <a:pt x="65693" y="41568"/>
                      <a:pt x="65673" y="41568"/>
                      <a:pt x="65653" y="41568"/>
                    </a:cubicBezTo>
                    <a:lnTo>
                      <a:pt x="65653" y="41559"/>
                    </a:lnTo>
                    <a:cubicBezTo>
                      <a:pt x="66997" y="40107"/>
                      <a:pt x="68873" y="39306"/>
                      <a:pt x="70812" y="39306"/>
                    </a:cubicBezTo>
                    <a:close/>
                    <a:moveTo>
                      <a:pt x="35618" y="43957"/>
                    </a:moveTo>
                    <a:cubicBezTo>
                      <a:pt x="36091" y="43957"/>
                      <a:pt x="36568" y="44006"/>
                      <a:pt x="37042" y="44104"/>
                    </a:cubicBezTo>
                    <a:cubicBezTo>
                      <a:pt x="36020" y="45350"/>
                      <a:pt x="35456" y="46945"/>
                      <a:pt x="35635" y="48620"/>
                    </a:cubicBezTo>
                    <a:cubicBezTo>
                      <a:pt x="34383" y="47164"/>
                      <a:pt x="32507" y="46210"/>
                      <a:pt x="30511" y="46210"/>
                    </a:cubicBezTo>
                    <a:cubicBezTo>
                      <a:pt x="30496" y="46210"/>
                      <a:pt x="30480" y="46210"/>
                      <a:pt x="30465" y="46210"/>
                    </a:cubicBezTo>
                    <a:lnTo>
                      <a:pt x="30465" y="46210"/>
                    </a:lnTo>
                    <a:cubicBezTo>
                      <a:pt x="31804" y="44762"/>
                      <a:pt x="33682" y="43957"/>
                      <a:pt x="35618" y="43957"/>
                    </a:cubicBezTo>
                    <a:close/>
                    <a:moveTo>
                      <a:pt x="112822" y="41864"/>
                    </a:moveTo>
                    <a:cubicBezTo>
                      <a:pt x="115997" y="41864"/>
                      <a:pt x="119174" y="43943"/>
                      <a:pt x="119218" y="48100"/>
                    </a:cubicBezTo>
                    <a:cubicBezTo>
                      <a:pt x="118743" y="47999"/>
                      <a:pt x="118265" y="47949"/>
                      <a:pt x="117790" y="47949"/>
                    </a:cubicBezTo>
                    <a:cubicBezTo>
                      <a:pt x="115926" y="47949"/>
                      <a:pt x="114120" y="48715"/>
                      <a:pt x="112821" y="50108"/>
                    </a:cubicBezTo>
                    <a:cubicBezTo>
                      <a:pt x="111548" y="48728"/>
                      <a:pt x="109756" y="47948"/>
                      <a:pt x="107874" y="47948"/>
                    </a:cubicBezTo>
                    <a:cubicBezTo>
                      <a:pt x="107391" y="47948"/>
                      <a:pt x="106907" y="48002"/>
                      <a:pt x="106432" y="48100"/>
                    </a:cubicBezTo>
                    <a:cubicBezTo>
                      <a:pt x="106472" y="43943"/>
                      <a:pt x="109646" y="41864"/>
                      <a:pt x="112822" y="41864"/>
                    </a:cubicBezTo>
                    <a:close/>
                    <a:moveTo>
                      <a:pt x="136132" y="41864"/>
                    </a:moveTo>
                    <a:cubicBezTo>
                      <a:pt x="139308" y="41864"/>
                      <a:pt x="142484" y="43943"/>
                      <a:pt x="142525" y="48100"/>
                    </a:cubicBezTo>
                    <a:cubicBezTo>
                      <a:pt x="142051" y="47999"/>
                      <a:pt x="141574" y="47949"/>
                      <a:pt x="141100" y="47949"/>
                    </a:cubicBezTo>
                    <a:cubicBezTo>
                      <a:pt x="139242" y="47949"/>
                      <a:pt x="137437" y="48715"/>
                      <a:pt x="136145" y="50108"/>
                    </a:cubicBezTo>
                    <a:cubicBezTo>
                      <a:pt x="134863" y="48728"/>
                      <a:pt x="133071" y="47948"/>
                      <a:pt x="131190" y="47948"/>
                    </a:cubicBezTo>
                    <a:cubicBezTo>
                      <a:pt x="130706" y="47948"/>
                      <a:pt x="130222" y="48002"/>
                      <a:pt x="129747" y="48100"/>
                    </a:cubicBezTo>
                    <a:cubicBezTo>
                      <a:pt x="129783" y="43943"/>
                      <a:pt x="132957" y="41864"/>
                      <a:pt x="136132" y="41864"/>
                    </a:cubicBezTo>
                    <a:close/>
                    <a:moveTo>
                      <a:pt x="89293" y="41912"/>
                    </a:moveTo>
                    <a:cubicBezTo>
                      <a:pt x="92468" y="41912"/>
                      <a:pt x="95642" y="43988"/>
                      <a:pt x="95679" y="48143"/>
                    </a:cubicBezTo>
                    <a:lnTo>
                      <a:pt x="95679" y="48143"/>
                    </a:lnTo>
                    <a:cubicBezTo>
                      <a:pt x="95207" y="48043"/>
                      <a:pt x="94732" y="47994"/>
                      <a:pt x="94260" y="47994"/>
                    </a:cubicBezTo>
                    <a:cubicBezTo>
                      <a:pt x="92399" y="47994"/>
                      <a:pt x="90599" y="48760"/>
                      <a:pt x="89299" y="50152"/>
                    </a:cubicBezTo>
                    <a:cubicBezTo>
                      <a:pt x="88018" y="48773"/>
                      <a:pt x="86226" y="47993"/>
                      <a:pt x="84344" y="47993"/>
                    </a:cubicBezTo>
                    <a:cubicBezTo>
                      <a:pt x="83860" y="47993"/>
                      <a:pt x="83376" y="48047"/>
                      <a:pt x="82902" y="48145"/>
                    </a:cubicBezTo>
                    <a:cubicBezTo>
                      <a:pt x="82937" y="43991"/>
                      <a:pt x="86116" y="41912"/>
                      <a:pt x="89293" y="41912"/>
                    </a:cubicBezTo>
                    <a:close/>
                    <a:moveTo>
                      <a:pt x="42335" y="42067"/>
                    </a:moveTo>
                    <a:cubicBezTo>
                      <a:pt x="45509" y="42067"/>
                      <a:pt x="48681" y="44143"/>
                      <a:pt x="48726" y="48298"/>
                    </a:cubicBezTo>
                    <a:lnTo>
                      <a:pt x="48726" y="48298"/>
                    </a:lnTo>
                    <a:cubicBezTo>
                      <a:pt x="48251" y="48196"/>
                      <a:pt x="47772" y="48146"/>
                      <a:pt x="47298" y="48146"/>
                    </a:cubicBezTo>
                    <a:cubicBezTo>
                      <a:pt x="45434" y="48146"/>
                      <a:pt x="43630" y="48912"/>
                      <a:pt x="42337" y="50305"/>
                    </a:cubicBezTo>
                    <a:cubicBezTo>
                      <a:pt x="41056" y="48925"/>
                      <a:pt x="39264" y="48145"/>
                      <a:pt x="37382" y="48145"/>
                    </a:cubicBezTo>
                    <a:cubicBezTo>
                      <a:pt x="36898" y="48145"/>
                      <a:pt x="36415" y="48199"/>
                      <a:pt x="35940" y="48307"/>
                    </a:cubicBezTo>
                    <a:cubicBezTo>
                      <a:pt x="35980" y="44148"/>
                      <a:pt x="39158" y="42067"/>
                      <a:pt x="42335" y="42067"/>
                    </a:cubicBezTo>
                    <a:close/>
                    <a:moveTo>
                      <a:pt x="65651" y="42067"/>
                    </a:moveTo>
                    <a:cubicBezTo>
                      <a:pt x="68826" y="42067"/>
                      <a:pt x="72001" y="44146"/>
                      <a:pt x="72041" y="48307"/>
                    </a:cubicBezTo>
                    <a:cubicBezTo>
                      <a:pt x="71563" y="48202"/>
                      <a:pt x="71080" y="48150"/>
                      <a:pt x="70601" y="48150"/>
                    </a:cubicBezTo>
                    <a:cubicBezTo>
                      <a:pt x="68748" y="48150"/>
                      <a:pt x="66948" y="48916"/>
                      <a:pt x="65653" y="50305"/>
                    </a:cubicBezTo>
                    <a:cubicBezTo>
                      <a:pt x="64371" y="48934"/>
                      <a:pt x="62579" y="48145"/>
                      <a:pt x="60697" y="48145"/>
                    </a:cubicBezTo>
                    <a:cubicBezTo>
                      <a:pt x="60214" y="48145"/>
                      <a:pt x="59730" y="48199"/>
                      <a:pt x="59255" y="48307"/>
                    </a:cubicBezTo>
                    <a:cubicBezTo>
                      <a:pt x="59295" y="44148"/>
                      <a:pt x="62473" y="42067"/>
                      <a:pt x="65651" y="42067"/>
                    </a:cubicBezTo>
                    <a:close/>
                    <a:moveTo>
                      <a:pt x="18806" y="42117"/>
                    </a:moveTo>
                    <a:cubicBezTo>
                      <a:pt x="21981" y="42117"/>
                      <a:pt x="25156" y="44198"/>
                      <a:pt x="25196" y="48360"/>
                    </a:cubicBezTo>
                    <a:cubicBezTo>
                      <a:pt x="24717" y="48255"/>
                      <a:pt x="24234" y="48204"/>
                      <a:pt x="23755" y="48204"/>
                    </a:cubicBezTo>
                    <a:cubicBezTo>
                      <a:pt x="21902" y="48204"/>
                      <a:pt x="20103" y="48970"/>
                      <a:pt x="18807" y="50359"/>
                    </a:cubicBezTo>
                    <a:cubicBezTo>
                      <a:pt x="17526" y="48988"/>
                      <a:pt x="15734" y="48199"/>
                      <a:pt x="13852" y="48199"/>
                    </a:cubicBezTo>
                    <a:cubicBezTo>
                      <a:pt x="13368" y="48199"/>
                      <a:pt x="12884" y="48253"/>
                      <a:pt x="12409" y="48360"/>
                    </a:cubicBezTo>
                    <a:cubicBezTo>
                      <a:pt x="12454" y="44198"/>
                      <a:pt x="15631" y="42117"/>
                      <a:pt x="18806" y="42117"/>
                    </a:cubicBezTo>
                    <a:close/>
                    <a:moveTo>
                      <a:pt x="117967" y="48323"/>
                    </a:moveTo>
                    <a:cubicBezTo>
                      <a:pt x="118392" y="48323"/>
                      <a:pt x="118820" y="48362"/>
                      <a:pt x="119245" y="48441"/>
                    </a:cubicBezTo>
                    <a:cubicBezTo>
                      <a:pt x="118253" y="49621"/>
                      <a:pt x="117671" y="51114"/>
                      <a:pt x="117757" y="52706"/>
                    </a:cubicBezTo>
                    <a:lnTo>
                      <a:pt x="117757" y="52706"/>
                    </a:lnTo>
                    <a:cubicBezTo>
                      <a:pt x="116507" y="51403"/>
                      <a:pt x="114740" y="50573"/>
                      <a:pt x="112880" y="50573"/>
                    </a:cubicBezTo>
                    <a:cubicBezTo>
                      <a:pt x="112860" y="50573"/>
                      <a:pt x="112840" y="50573"/>
                      <a:pt x="112821" y="50574"/>
                    </a:cubicBezTo>
                    <a:cubicBezTo>
                      <a:pt x="114158" y="49126"/>
                      <a:pt x="116031" y="48323"/>
                      <a:pt x="117967" y="48323"/>
                    </a:cubicBezTo>
                    <a:close/>
                    <a:moveTo>
                      <a:pt x="130990" y="48323"/>
                    </a:moveTo>
                    <a:cubicBezTo>
                      <a:pt x="132925" y="48323"/>
                      <a:pt x="134799" y="49126"/>
                      <a:pt x="136136" y="50574"/>
                    </a:cubicBezTo>
                    <a:cubicBezTo>
                      <a:pt x="136116" y="50573"/>
                      <a:pt x="136096" y="50573"/>
                      <a:pt x="136077" y="50573"/>
                    </a:cubicBezTo>
                    <a:cubicBezTo>
                      <a:pt x="134208" y="50573"/>
                      <a:pt x="132440" y="51412"/>
                      <a:pt x="131199" y="52715"/>
                    </a:cubicBezTo>
                    <a:cubicBezTo>
                      <a:pt x="131279" y="51120"/>
                      <a:pt x="130697" y="49624"/>
                      <a:pt x="129711" y="48441"/>
                    </a:cubicBezTo>
                    <a:cubicBezTo>
                      <a:pt x="130137" y="48362"/>
                      <a:pt x="130565" y="48323"/>
                      <a:pt x="130990" y="48323"/>
                    </a:cubicBezTo>
                    <a:close/>
                    <a:moveTo>
                      <a:pt x="94437" y="48359"/>
                    </a:moveTo>
                    <a:cubicBezTo>
                      <a:pt x="94862" y="48359"/>
                      <a:pt x="95289" y="48398"/>
                      <a:pt x="95715" y="48477"/>
                    </a:cubicBezTo>
                    <a:cubicBezTo>
                      <a:pt x="94722" y="49666"/>
                      <a:pt x="94140" y="51168"/>
                      <a:pt x="94227" y="52750"/>
                    </a:cubicBezTo>
                    <a:lnTo>
                      <a:pt x="94227" y="52750"/>
                    </a:lnTo>
                    <a:cubicBezTo>
                      <a:pt x="92986" y="51447"/>
                      <a:pt x="91219" y="50618"/>
                      <a:pt x="89350" y="50618"/>
                    </a:cubicBezTo>
                    <a:cubicBezTo>
                      <a:pt x="89330" y="50618"/>
                      <a:pt x="89310" y="50618"/>
                      <a:pt x="89290" y="50618"/>
                    </a:cubicBezTo>
                    <a:cubicBezTo>
                      <a:pt x="89270" y="50618"/>
                      <a:pt x="89250" y="50618"/>
                      <a:pt x="89231" y="50618"/>
                    </a:cubicBezTo>
                    <a:cubicBezTo>
                      <a:pt x="87362" y="50618"/>
                      <a:pt x="85603" y="51448"/>
                      <a:pt x="84353" y="52751"/>
                    </a:cubicBezTo>
                    <a:cubicBezTo>
                      <a:pt x="84443" y="51165"/>
                      <a:pt x="83860" y="49660"/>
                      <a:pt x="82866" y="48477"/>
                    </a:cubicBezTo>
                    <a:cubicBezTo>
                      <a:pt x="83291" y="48398"/>
                      <a:pt x="83719" y="48359"/>
                      <a:pt x="84144" y="48359"/>
                    </a:cubicBezTo>
                    <a:cubicBezTo>
                      <a:pt x="86080" y="48359"/>
                      <a:pt x="87955" y="49162"/>
                      <a:pt x="89299" y="50609"/>
                    </a:cubicBezTo>
                    <a:cubicBezTo>
                      <a:pt x="90637" y="49162"/>
                      <a:pt x="92504" y="48359"/>
                      <a:pt x="94437" y="48359"/>
                    </a:cubicBezTo>
                    <a:close/>
                    <a:moveTo>
                      <a:pt x="47485" y="48520"/>
                    </a:moveTo>
                    <a:cubicBezTo>
                      <a:pt x="47909" y="48520"/>
                      <a:pt x="48337" y="48559"/>
                      <a:pt x="48762" y="48638"/>
                    </a:cubicBezTo>
                    <a:cubicBezTo>
                      <a:pt x="47767" y="49821"/>
                      <a:pt x="47185" y="51326"/>
                      <a:pt x="47275" y="52912"/>
                    </a:cubicBezTo>
                    <a:cubicBezTo>
                      <a:pt x="46025" y="51609"/>
                      <a:pt x="44257" y="50779"/>
                      <a:pt x="42397" y="50779"/>
                    </a:cubicBezTo>
                    <a:cubicBezTo>
                      <a:pt x="42377" y="50779"/>
                      <a:pt x="42357" y="50779"/>
                      <a:pt x="42337" y="50780"/>
                    </a:cubicBezTo>
                    <a:cubicBezTo>
                      <a:pt x="43675" y="49325"/>
                      <a:pt x="45549" y="48520"/>
                      <a:pt x="47485" y="48520"/>
                    </a:cubicBezTo>
                    <a:close/>
                    <a:moveTo>
                      <a:pt x="60501" y="48529"/>
                    </a:moveTo>
                    <a:cubicBezTo>
                      <a:pt x="62439" y="48529"/>
                      <a:pt x="64308" y="49332"/>
                      <a:pt x="65653" y="50780"/>
                    </a:cubicBezTo>
                    <a:cubicBezTo>
                      <a:pt x="65633" y="50779"/>
                      <a:pt x="65613" y="50779"/>
                      <a:pt x="65593" y="50779"/>
                    </a:cubicBezTo>
                    <a:cubicBezTo>
                      <a:pt x="63725" y="50779"/>
                      <a:pt x="61957" y="51618"/>
                      <a:pt x="60715" y="52921"/>
                    </a:cubicBezTo>
                    <a:cubicBezTo>
                      <a:pt x="60796" y="51326"/>
                      <a:pt x="60214" y="49830"/>
                      <a:pt x="59219" y="48647"/>
                    </a:cubicBezTo>
                    <a:cubicBezTo>
                      <a:pt x="59646" y="48568"/>
                      <a:pt x="60075" y="48529"/>
                      <a:pt x="60501" y="48529"/>
                    </a:cubicBezTo>
                    <a:close/>
                    <a:moveTo>
                      <a:pt x="107662" y="48316"/>
                    </a:moveTo>
                    <a:cubicBezTo>
                      <a:pt x="109596" y="48316"/>
                      <a:pt x="111472" y="49118"/>
                      <a:pt x="112821" y="50574"/>
                    </a:cubicBezTo>
                    <a:cubicBezTo>
                      <a:pt x="112802" y="50573"/>
                      <a:pt x="112783" y="50573"/>
                      <a:pt x="112765" y="50573"/>
                    </a:cubicBezTo>
                    <a:cubicBezTo>
                      <a:pt x="110778" y="50573"/>
                      <a:pt x="108902" y="51519"/>
                      <a:pt x="107650" y="52966"/>
                    </a:cubicBezTo>
                    <a:lnTo>
                      <a:pt x="107650" y="52966"/>
                    </a:lnTo>
                    <a:cubicBezTo>
                      <a:pt x="107803" y="51290"/>
                      <a:pt x="107211" y="49713"/>
                      <a:pt x="106172" y="48477"/>
                    </a:cubicBezTo>
                    <a:cubicBezTo>
                      <a:pt x="106667" y="48369"/>
                      <a:pt x="107167" y="48316"/>
                      <a:pt x="107662" y="48316"/>
                    </a:cubicBezTo>
                    <a:close/>
                    <a:moveTo>
                      <a:pt x="13659" y="48573"/>
                    </a:moveTo>
                    <a:cubicBezTo>
                      <a:pt x="15592" y="48573"/>
                      <a:pt x="17464" y="49371"/>
                      <a:pt x="18807" y="50824"/>
                    </a:cubicBezTo>
                    <a:cubicBezTo>
                      <a:pt x="18787" y="50824"/>
                      <a:pt x="18768" y="50824"/>
                      <a:pt x="18748" y="50824"/>
                    </a:cubicBezTo>
                    <a:cubicBezTo>
                      <a:pt x="16879" y="50824"/>
                      <a:pt x="15111" y="51663"/>
                      <a:pt x="13870" y="52966"/>
                    </a:cubicBezTo>
                    <a:cubicBezTo>
                      <a:pt x="13951" y="51371"/>
                      <a:pt x="13368" y="49875"/>
                      <a:pt x="12374" y="48692"/>
                    </a:cubicBezTo>
                    <a:cubicBezTo>
                      <a:pt x="12802" y="48612"/>
                      <a:pt x="13232" y="48573"/>
                      <a:pt x="13659" y="48573"/>
                    </a:cubicBezTo>
                    <a:close/>
                    <a:moveTo>
                      <a:pt x="23953" y="48574"/>
                    </a:moveTo>
                    <a:cubicBezTo>
                      <a:pt x="24378" y="48574"/>
                      <a:pt x="24806" y="48613"/>
                      <a:pt x="25232" y="48692"/>
                    </a:cubicBezTo>
                    <a:cubicBezTo>
                      <a:pt x="24237" y="49875"/>
                      <a:pt x="23655" y="51371"/>
                      <a:pt x="23744" y="52966"/>
                    </a:cubicBezTo>
                    <a:cubicBezTo>
                      <a:pt x="22494" y="51663"/>
                      <a:pt x="20726" y="50824"/>
                      <a:pt x="18866" y="50824"/>
                    </a:cubicBezTo>
                    <a:cubicBezTo>
                      <a:pt x="18846" y="50824"/>
                      <a:pt x="18827" y="50824"/>
                      <a:pt x="18807" y="50824"/>
                    </a:cubicBezTo>
                    <a:cubicBezTo>
                      <a:pt x="20144" y="49377"/>
                      <a:pt x="22018" y="48574"/>
                      <a:pt x="23953" y="48574"/>
                    </a:cubicBezTo>
                    <a:close/>
                    <a:moveTo>
                      <a:pt x="37179" y="48522"/>
                    </a:moveTo>
                    <a:cubicBezTo>
                      <a:pt x="39113" y="48522"/>
                      <a:pt x="40989" y="49325"/>
                      <a:pt x="42337" y="50780"/>
                    </a:cubicBezTo>
                    <a:cubicBezTo>
                      <a:pt x="42319" y="50779"/>
                      <a:pt x="42300" y="50779"/>
                      <a:pt x="42282" y="50779"/>
                    </a:cubicBezTo>
                    <a:cubicBezTo>
                      <a:pt x="40295" y="50779"/>
                      <a:pt x="38419" y="51725"/>
                      <a:pt x="37167" y="53172"/>
                    </a:cubicBezTo>
                    <a:cubicBezTo>
                      <a:pt x="37320" y="51496"/>
                      <a:pt x="36728" y="49910"/>
                      <a:pt x="35689" y="48683"/>
                    </a:cubicBezTo>
                    <a:cubicBezTo>
                      <a:pt x="36184" y="48575"/>
                      <a:pt x="36683" y="48522"/>
                      <a:pt x="37179" y="48522"/>
                    </a:cubicBezTo>
                    <a:close/>
                    <a:moveTo>
                      <a:pt x="124475" y="46470"/>
                    </a:moveTo>
                    <a:cubicBezTo>
                      <a:pt x="127650" y="46470"/>
                      <a:pt x="130827" y="48548"/>
                      <a:pt x="130867" y="52706"/>
                    </a:cubicBezTo>
                    <a:cubicBezTo>
                      <a:pt x="130388" y="52601"/>
                      <a:pt x="129906" y="52550"/>
                      <a:pt x="129426" y="52550"/>
                    </a:cubicBezTo>
                    <a:cubicBezTo>
                      <a:pt x="127574" y="52550"/>
                      <a:pt x="125776" y="53316"/>
                      <a:pt x="124487" y="54704"/>
                    </a:cubicBezTo>
                    <a:cubicBezTo>
                      <a:pt x="123206" y="53333"/>
                      <a:pt x="121414" y="52545"/>
                      <a:pt x="119532" y="52545"/>
                    </a:cubicBezTo>
                    <a:cubicBezTo>
                      <a:pt x="119048" y="52545"/>
                      <a:pt x="118564" y="52599"/>
                      <a:pt x="118089" y="52706"/>
                    </a:cubicBezTo>
                    <a:cubicBezTo>
                      <a:pt x="118125" y="48548"/>
                      <a:pt x="121299" y="46470"/>
                      <a:pt x="124475" y="46470"/>
                    </a:cubicBezTo>
                    <a:close/>
                    <a:moveTo>
                      <a:pt x="77635" y="46519"/>
                    </a:moveTo>
                    <a:cubicBezTo>
                      <a:pt x="80808" y="46519"/>
                      <a:pt x="83981" y="48596"/>
                      <a:pt x="84022" y="52751"/>
                    </a:cubicBezTo>
                    <a:lnTo>
                      <a:pt x="84031" y="52760"/>
                    </a:lnTo>
                    <a:cubicBezTo>
                      <a:pt x="83550" y="52655"/>
                      <a:pt x="83066" y="52604"/>
                      <a:pt x="82586" y="52604"/>
                    </a:cubicBezTo>
                    <a:cubicBezTo>
                      <a:pt x="80731" y="52604"/>
                      <a:pt x="78937" y="53370"/>
                      <a:pt x="77642" y="54758"/>
                    </a:cubicBezTo>
                    <a:cubicBezTo>
                      <a:pt x="76360" y="53378"/>
                      <a:pt x="74568" y="52599"/>
                      <a:pt x="72696" y="52599"/>
                    </a:cubicBezTo>
                    <a:cubicBezTo>
                      <a:pt x="72203" y="52599"/>
                      <a:pt x="71719" y="52652"/>
                      <a:pt x="71244" y="52760"/>
                    </a:cubicBezTo>
                    <a:cubicBezTo>
                      <a:pt x="71280" y="48600"/>
                      <a:pt x="74457" y="46519"/>
                      <a:pt x="77635" y="46519"/>
                    </a:cubicBezTo>
                    <a:close/>
                    <a:moveTo>
                      <a:pt x="100946" y="46509"/>
                    </a:moveTo>
                    <a:cubicBezTo>
                      <a:pt x="104122" y="46509"/>
                      <a:pt x="107296" y="48585"/>
                      <a:pt x="107337" y="52742"/>
                    </a:cubicBezTo>
                    <a:cubicBezTo>
                      <a:pt x="106865" y="52641"/>
                      <a:pt x="106389" y="52591"/>
                      <a:pt x="105917" y="52591"/>
                    </a:cubicBezTo>
                    <a:cubicBezTo>
                      <a:pt x="104050" y="52591"/>
                      <a:pt x="102242" y="53364"/>
                      <a:pt x="100948" y="54758"/>
                    </a:cubicBezTo>
                    <a:lnTo>
                      <a:pt x="100948" y="54749"/>
                    </a:lnTo>
                    <a:cubicBezTo>
                      <a:pt x="99667" y="53369"/>
                      <a:pt x="97875" y="52590"/>
                      <a:pt x="95993" y="52590"/>
                    </a:cubicBezTo>
                    <a:cubicBezTo>
                      <a:pt x="95509" y="52590"/>
                      <a:pt x="95025" y="52643"/>
                      <a:pt x="94550" y="52742"/>
                    </a:cubicBezTo>
                    <a:cubicBezTo>
                      <a:pt x="94591" y="48588"/>
                      <a:pt x="97769" y="46509"/>
                      <a:pt x="100946" y="46509"/>
                    </a:cubicBezTo>
                    <a:close/>
                    <a:moveTo>
                      <a:pt x="53993" y="46670"/>
                    </a:moveTo>
                    <a:cubicBezTo>
                      <a:pt x="57169" y="46670"/>
                      <a:pt x="60344" y="48747"/>
                      <a:pt x="60384" y="52903"/>
                    </a:cubicBezTo>
                    <a:cubicBezTo>
                      <a:pt x="59911" y="52801"/>
                      <a:pt x="59433" y="52752"/>
                      <a:pt x="58960" y="52752"/>
                    </a:cubicBezTo>
                    <a:cubicBezTo>
                      <a:pt x="57101" y="52752"/>
                      <a:pt x="55295" y="53518"/>
                      <a:pt x="53995" y="54910"/>
                    </a:cubicBezTo>
                    <a:cubicBezTo>
                      <a:pt x="52714" y="53531"/>
                      <a:pt x="50922" y="52751"/>
                      <a:pt x="49040" y="52751"/>
                    </a:cubicBezTo>
                    <a:cubicBezTo>
                      <a:pt x="48556" y="52751"/>
                      <a:pt x="48072" y="52805"/>
                      <a:pt x="47597" y="52903"/>
                    </a:cubicBezTo>
                    <a:cubicBezTo>
                      <a:pt x="47638" y="48749"/>
                      <a:pt x="50816" y="46670"/>
                      <a:pt x="53993" y="46670"/>
                    </a:cubicBezTo>
                    <a:close/>
                    <a:moveTo>
                      <a:pt x="7145" y="46712"/>
                    </a:moveTo>
                    <a:cubicBezTo>
                      <a:pt x="10322" y="46712"/>
                      <a:pt x="13498" y="48790"/>
                      <a:pt x="13538" y="52948"/>
                    </a:cubicBezTo>
                    <a:cubicBezTo>
                      <a:pt x="13065" y="52846"/>
                      <a:pt x="12588" y="52796"/>
                      <a:pt x="12114" y="52796"/>
                    </a:cubicBezTo>
                    <a:cubicBezTo>
                      <a:pt x="10255" y="52796"/>
                      <a:pt x="8451" y="53563"/>
                      <a:pt x="7159" y="54955"/>
                    </a:cubicBezTo>
                    <a:cubicBezTo>
                      <a:pt x="5884" y="53583"/>
                      <a:pt x="4097" y="52805"/>
                      <a:pt x="2226" y="52805"/>
                    </a:cubicBezTo>
                    <a:cubicBezTo>
                      <a:pt x="2216" y="52805"/>
                      <a:pt x="2205" y="52805"/>
                      <a:pt x="2194" y="52805"/>
                    </a:cubicBezTo>
                    <a:lnTo>
                      <a:pt x="2194" y="52796"/>
                    </a:lnTo>
                    <a:cubicBezTo>
                      <a:pt x="1711" y="52796"/>
                      <a:pt x="1227" y="52850"/>
                      <a:pt x="752" y="52948"/>
                    </a:cubicBezTo>
                    <a:cubicBezTo>
                      <a:pt x="792" y="48790"/>
                      <a:pt x="3969" y="46712"/>
                      <a:pt x="7145" y="46712"/>
                    </a:cubicBezTo>
                    <a:close/>
                    <a:moveTo>
                      <a:pt x="30465" y="46717"/>
                    </a:moveTo>
                    <a:cubicBezTo>
                      <a:pt x="33637" y="46717"/>
                      <a:pt x="36811" y="48795"/>
                      <a:pt x="36854" y="52953"/>
                    </a:cubicBezTo>
                    <a:lnTo>
                      <a:pt x="36854" y="52953"/>
                    </a:lnTo>
                    <a:cubicBezTo>
                      <a:pt x="36379" y="52851"/>
                      <a:pt x="35901" y="52801"/>
                      <a:pt x="35426" y="52801"/>
                    </a:cubicBezTo>
                    <a:cubicBezTo>
                      <a:pt x="33569" y="52801"/>
                      <a:pt x="31771" y="53567"/>
                      <a:pt x="30483" y="54955"/>
                    </a:cubicBezTo>
                    <a:cubicBezTo>
                      <a:pt x="29201" y="53584"/>
                      <a:pt x="27409" y="52796"/>
                      <a:pt x="25528" y="52796"/>
                    </a:cubicBezTo>
                    <a:cubicBezTo>
                      <a:pt x="25044" y="52796"/>
                      <a:pt x="24560" y="52850"/>
                      <a:pt x="24085" y="52957"/>
                    </a:cubicBezTo>
                    <a:cubicBezTo>
                      <a:pt x="24116" y="48798"/>
                      <a:pt x="27290" y="46717"/>
                      <a:pt x="30465" y="46717"/>
                    </a:cubicBezTo>
                    <a:close/>
                    <a:moveTo>
                      <a:pt x="107865" y="57160"/>
                    </a:moveTo>
                    <a:cubicBezTo>
                      <a:pt x="107867" y="57160"/>
                      <a:pt x="107868" y="57160"/>
                      <a:pt x="107870" y="57160"/>
                    </a:cubicBezTo>
                    <a:lnTo>
                      <a:pt x="107870" y="57160"/>
                    </a:lnTo>
                    <a:cubicBezTo>
                      <a:pt x="107871" y="57160"/>
                      <a:pt x="107873" y="57160"/>
                      <a:pt x="107874" y="57160"/>
                    </a:cubicBezTo>
                    <a:close/>
                    <a:moveTo>
                      <a:pt x="129607" y="52925"/>
                    </a:moveTo>
                    <a:cubicBezTo>
                      <a:pt x="130037" y="52925"/>
                      <a:pt x="130471" y="52965"/>
                      <a:pt x="130903" y="53047"/>
                    </a:cubicBezTo>
                    <a:cubicBezTo>
                      <a:pt x="129908" y="54229"/>
                      <a:pt x="129326" y="55726"/>
                      <a:pt x="129415" y="57321"/>
                    </a:cubicBezTo>
                    <a:cubicBezTo>
                      <a:pt x="128165" y="56009"/>
                      <a:pt x="126406" y="55179"/>
                      <a:pt x="124538" y="55179"/>
                    </a:cubicBezTo>
                    <a:cubicBezTo>
                      <a:pt x="124518" y="55179"/>
                      <a:pt x="124498" y="55179"/>
                      <a:pt x="124478" y="55179"/>
                    </a:cubicBezTo>
                    <a:cubicBezTo>
                      <a:pt x="124458" y="55179"/>
                      <a:pt x="124438" y="55179"/>
                      <a:pt x="124418" y="55179"/>
                    </a:cubicBezTo>
                    <a:cubicBezTo>
                      <a:pt x="122550" y="55179"/>
                      <a:pt x="120782" y="56009"/>
                      <a:pt x="119541" y="57321"/>
                    </a:cubicBezTo>
                    <a:cubicBezTo>
                      <a:pt x="119622" y="55726"/>
                      <a:pt x="119039" y="54220"/>
                      <a:pt x="118045" y="53047"/>
                    </a:cubicBezTo>
                    <a:cubicBezTo>
                      <a:pt x="118478" y="52965"/>
                      <a:pt x="118913" y="52925"/>
                      <a:pt x="119344" y="52925"/>
                    </a:cubicBezTo>
                    <a:cubicBezTo>
                      <a:pt x="121276" y="52925"/>
                      <a:pt x="123138" y="53727"/>
                      <a:pt x="124478" y="55170"/>
                    </a:cubicBezTo>
                    <a:cubicBezTo>
                      <a:pt x="125811" y="53727"/>
                      <a:pt x="127678" y="52925"/>
                      <a:pt x="129607" y="52925"/>
                    </a:cubicBezTo>
                    <a:close/>
                    <a:moveTo>
                      <a:pt x="82780" y="52965"/>
                    </a:moveTo>
                    <a:cubicBezTo>
                      <a:pt x="83204" y="52965"/>
                      <a:pt x="83632" y="53003"/>
                      <a:pt x="84057" y="53082"/>
                    </a:cubicBezTo>
                    <a:cubicBezTo>
                      <a:pt x="83538" y="53701"/>
                      <a:pt x="83135" y="54409"/>
                      <a:pt x="82875" y="55170"/>
                    </a:cubicBezTo>
                    <a:cubicBezTo>
                      <a:pt x="82634" y="55866"/>
                      <a:pt x="82526" y="56607"/>
                      <a:pt x="82569" y="57347"/>
                    </a:cubicBezTo>
                    <a:lnTo>
                      <a:pt x="82569" y="57347"/>
                    </a:lnTo>
                    <a:cubicBezTo>
                      <a:pt x="81328" y="56053"/>
                      <a:pt x="79569" y="55215"/>
                      <a:pt x="77701" y="55215"/>
                    </a:cubicBezTo>
                    <a:cubicBezTo>
                      <a:pt x="77681" y="55215"/>
                      <a:pt x="77661" y="55215"/>
                      <a:pt x="77642" y="55215"/>
                    </a:cubicBezTo>
                    <a:cubicBezTo>
                      <a:pt x="78979" y="53768"/>
                      <a:pt x="80847" y="52965"/>
                      <a:pt x="82780" y="52965"/>
                    </a:cubicBezTo>
                    <a:close/>
                    <a:moveTo>
                      <a:pt x="95802" y="52974"/>
                    </a:moveTo>
                    <a:cubicBezTo>
                      <a:pt x="97735" y="52974"/>
                      <a:pt x="99602" y="53775"/>
                      <a:pt x="100939" y="55215"/>
                    </a:cubicBezTo>
                    <a:cubicBezTo>
                      <a:pt x="100919" y="55215"/>
                      <a:pt x="100900" y="55215"/>
                      <a:pt x="100880" y="55215"/>
                    </a:cubicBezTo>
                    <a:cubicBezTo>
                      <a:pt x="99020" y="55215"/>
                      <a:pt x="97252" y="56053"/>
                      <a:pt x="96011" y="57357"/>
                    </a:cubicBezTo>
                    <a:cubicBezTo>
                      <a:pt x="96047" y="56622"/>
                      <a:pt x="95948" y="55878"/>
                      <a:pt x="95706" y="55179"/>
                    </a:cubicBezTo>
                    <a:lnTo>
                      <a:pt x="95706" y="55170"/>
                    </a:lnTo>
                    <a:cubicBezTo>
                      <a:pt x="95446" y="54409"/>
                      <a:pt x="95043" y="53701"/>
                      <a:pt x="94523" y="53091"/>
                    </a:cubicBezTo>
                    <a:cubicBezTo>
                      <a:pt x="94949" y="53012"/>
                      <a:pt x="95377" y="52974"/>
                      <a:pt x="95802" y="52974"/>
                    </a:cubicBezTo>
                    <a:close/>
                    <a:moveTo>
                      <a:pt x="60697" y="57357"/>
                    </a:moveTo>
                    <a:cubicBezTo>
                      <a:pt x="60700" y="57357"/>
                      <a:pt x="60703" y="57357"/>
                      <a:pt x="60706" y="57357"/>
                    </a:cubicBezTo>
                    <a:lnTo>
                      <a:pt x="60706" y="57357"/>
                    </a:lnTo>
                    <a:cubicBezTo>
                      <a:pt x="60709" y="57357"/>
                      <a:pt x="60712" y="57357"/>
                      <a:pt x="60715" y="57357"/>
                    </a:cubicBezTo>
                    <a:close/>
                    <a:moveTo>
                      <a:pt x="48839" y="53117"/>
                    </a:moveTo>
                    <a:cubicBezTo>
                      <a:pt x="50775" y="53117"/>
                      <a:pt x="52650" y="53921"/>
                      <a:pt x="53995" y="55376"/>
                    </a:cubicBezTo>
                    <a:lnTo>
                      <a:pt x="53995" y="55376"/>
                    </a:lnTo>
                    <a:cubicBezTo>
                      <a:pt x="53992" y="55376"/>
                      <a:pt x="53989" y="55376"/>
                      <a:pt x="53986" y="55376"/>
                    </a:cubicBezTo>
                    <a:cubicBezTo>
                      <a:pt x="53966" y="55376"/>
                      <a:pt x="53946" y="55376"/>
                      <a:pt x="53927" y="55376"/>
                    </a:cubicBezTo>
                    <a:cubicBezTo>
                      <a:pt x="52067" y="55376"/>
                      <a:pt x="50299" y="56206"/>
                      <a:pt x="49049" y="57509"/>
                    </a:cubicBezTo>
                    <a:cubicBezTo>
                      <a:pt x="49138" y="55923"/>
                      <a:pt x="48556" y="54418"/>
                      <a:pt x="47561" y="53235"/>
                    </a:cubicBezTo>
                    <a:cubicBezTo>
                      <a:pt x="47987" y="53156"/>
                      <a:pt x="48414" y="53117"/>
                      <a:pt x="48839" y="53117"/>
                    </a:cubicBezTo>
                    <a:close/>
                    <a:moveTo>
                      <a:pt x="59142" y="53117"/>
                    </a:moveTo>
                    <a:cubicBezTo>
                      <a:pt x="59567" y="53117"/>
                      <a:pt x="59994" y="53156"/>
                      <a:pt x="60420" y="53235"/>
                    </a:cubicBezTo>
                    <a:cubicBezTo>
                      <a:pt x="59425" y="54427"/>
                      <a:pt x="58843" y="55932"/>
                      <a:pt x="58932" y="57518"/>
                    </a:cubicBezTo>
                    <a:lnTo>
                      <a:pt x="58923" y="57509"/>
                    </a:lnTo>
                    <a:cubicBezTo>
                      <a:pt x="57682" y="56206"/>
                      <a:pt x="55914" y="55376"/>
                      <a:pt x="54046" y="55376"/>
                    </a:cubicBezTo>
                    <a:cubicBezTo>
                      <a:pt x="54029" y="55376"/>
                      <a:pt x="54012" y="55376"/>
                      <a:pt x="53995" y="55376"/>
                    </a:cubicBezTo>
                    <a:lnTo>
                      <a:pt x="53995" y="55376"/>
                    </a:lnTo>
                    <a:cubicBezTo>
                      <a:pt x="55333" y="53921"/>
                      <a:pt x="57206" y="53117"/>
                      <a:pt x="59142" y="53117"/>
                    </a:cubicBezTo>
                    <a:close/>
                    <a:moveTo>
                      <a:pt x="25317" y="53179"/>
                    </a:moveTo>
                    <a:cubicBezTo>
                      <a:pt x="27247" y="53179"/>
                      <a:pt x="29113" y="53976"/>
                      <a:pt x="30456" y="55421"/>
                    </a:cubicBezTo>
                    <a:cubicBezTo>
                      <a:pt x="30436" y="55421"/>
                      <a:pt x="30416" y="55421"/>
                      <a:pt x="30397" y="55421"/>
                    </a:cubicBezTo>
                    <a:cubicBezTo>
                      <a:pt x="28528" y="55421"/>
                      <a:pt x="26769" y="56259"/>
                      <a:pt x="25528" y="57554"/>
                    </a:cubicBezTo>
                    <a:cubicBezTo>
                      <a:pt x="25563" y="56819"/>
                      <a:pt x="25456" y="56075"/>
                      <a:pt x="25223" y="55376"/>
                    </a:cubicBezTo>
                    <a:lnTo>
                      <a:pt x="25223" y="55385"/>
                    </a:lnTo>
                    <a:cubicBezTo>
                      <a:pt x="24963" y="54624"/>
                      <a:pt x="24560" y="53916"/>
                      <a:pt x="24031" y="53298"/>
                    </a:cubicBezTo>
                    <a:cubicBezTo>
                      <a:pt x="24460" y="53218"/>
                      <a:pt x="24890" y="53179"/>
                      <a:pt x="25317" y="53179"/>
                    </a:cubicBezTo>
                    <a:close/>
                    <a:moveTo>
                      <a:pt x="12293" y="53188"/>
                    </a:moveTo>
                    <a:cubicBezTo>
                      <a:pt x="12719" y="53188"/>
                      <a:pt x="13147" y="53227"/>
                      <a:pt x="13574" y="53307"/>
                    </a:cubicBezTo>
                    <a:cubicBezTo>
                      <a:pt x="13055" y="53925"/>
                      <a:pt x="12651" y="54624"/>
                      <a:pt x="12391" y="55385"/>
                    </a:cubicBezTo>
                    <a:cubicBezTo>
                      <a:pt x="12150" y="56084"/>
                      <a:pt x="12051" y="56819"/>
                      <a:pt x="12087" y="57554"/>
                    </a:cubicBezTo>
                    <a:lnTo>
                      <a:pt x="12087" y="57572"/>
                    </a:lnTo>
                    <a:cubicBezTo>
                      <a:pt x="10845" y="56268"/>
                      <a:pt x="9086" y="55430"/>
                      <a:pt x="7218" y="55430"/>
                    </a:cubicBezTo>
                    <a:cubicBezTo>
                      <a:pt x="7198" y="55430"/>
                      <a:pt x="7178" y="55430"/>
                      <a:pt x="7159" y="55430"/>
                    </a:cubicBezTo>
                    <a:cubicBezTo>
                      <a:pt x="8501" y="53985"/>
                      <a:pt x="10367" y="53188"/>
                      <a:pt x="12293" y="53188"/>
                    </a:cubicBezTo>
                    <a:close/>
                    <a:moveTo>
                      <a:pt x="106098" y="52962"/>
                    </a:moveTo>
                    <a:cubicBezTo>
                      <a:pt x="106573" y="52962"/>
                      <a:pt x="107051" y="53010"/>
                      <a:pt x="107525" y="53109"/>
                    </a:cubicBezTo>
                    <a:cubicBezTo>
                      <a:pt x="106514" y="54361"/>
                      <a:pt x="105950" y="55943"/>
                      <a:pt x="106117" y="57615"/>
                    </a:cubicBezTo>
                    <a:lnTo>
                      <a:pt x="106117" y="57615"/>
                    </a:lnTo>
                    <a:cubicBezTo>
                      <a:pt x="104869" y="56153"/>
                      <a:pt x="102981" y="55206"/>
                      <a:pt x="100985" y="55206"/>
                    </a:cubicBezTo>
                    <a:cubicBezTo>
                      <a:pt x="100976" y="55206"/>
                      <a:pt x="100966" y="55206"/>
                      <a:pt x="100957" y="55206"/>
                    </a:cubicBezTo>
                    <a:cubicBezTo>
                      <a:pt x="102302" y="53761"/>
                      <a:pt x="104171" y="52962"/>
                      <a:pt x="106098" y="52962"/>
                    </a:cubicBezTo>
                    <a:close/>
                    <a:moveTo>
                      <a:pt x="70812" y="48526"/>
                    </a:moveTo>
                    <a:cubicBezTo>
                      <a:pt x="71289" y="48526"/>
                      <a:pt x="71770" y="48575"/>
                      <a:pt x="72248" y="48674"/>
                    </a:cubicBezTo>
                    <a:cubicBezTo>
                      <a:pt x="71271" y="49928"/>
                      <a:pt x="70742" y="51496"/>
                      <a:pt x="70939" y="53145"/>
                    </a:cubicBezTo>
                    <a:cubicBezTo>
                      <a:pt x="71447" y="53031"/>
                      <a:pt x="71960" y="52976"/>
                      <a:pt x="72468" y="52976"/>
                    </a:cubicBezTo>
                    <a:cubicBezTo>
                      <a:pt x="74401" y="52976"/>
                      <a:pt x="76276" y="53777"/>
                      <a:pt x="77624" y="55224"/>
                    </a:cubicBezTo>
                    <a:cubicBezTo>
                      <a:pt x="77606" y="55224"/>
                      <a:pt x="77587" y="55224"/>
                      <a:pt x="77569" y="55224"/>
                    </a:cubicBezTo>
                    <a:cubicBezTo>
                      <a:pt x="75520" y="55224"/>
                      <a:pt x="73598" y="56223"/>
                      <a:pt x="72355" y="57751"/>
                    </a:cubicBezTo>
                    <a:cubicBezTo>
                      <a:pt x="72694" y="54052"/>
                      <a:pt x="69407" y="50779"/>
                      <a:pt x="65713" y="50779"/>
                    </a:cubicBezTo>
                    <a:cubicBezTo>
                      <a:pt x="65693" y="50779"/>
                      <a:pt x="65673" y="50779"/>
                      <a:pt x="65653" y="50780"/>
                    </a:cubicBezTo>
                    <a:cubicBezTo>
                      <a:pt x="66997" y="49327"/>
                      <a:pt x="68873" y="48526"/>
                      <a:pt x="70812" y="48526"/>
                    </a:cubicBezTo>
                    <a:close/>
                    <a:moveTo>
                      <a:pt x="35611" y="53168"/>
                    </a:moveTo>
                    <a:cubicBezTo>
                      <a:pt x="36086" y="53168"/>
                      <a:pt x="36566" y="53216"/>
                      <a:pt x="37042" y="53315"/>
                    </a:cubicBezTo>
                    <a:cubicBezTo>
                      <a:pt x="36031" y="54567"/>
                      <a:pt x="35458" y="56149"/>
                      <a:pt x="35634" y="57812"/>
                    </a:cubicBezTo>
                    <a:lnTo>
                      <a:pt x="35634" y="57812"/>
                    </a:lnTo>
                    <a:cubicBezTo>
                      <a:pt x="34382" y="56357"/>
                      <a:pt x="32515" y="55412"/>
                      <a:pt x="30530" y="55412"/>
                    </a:cubicBezTo>
                    <a:cubicBezTo>
                      <a:pt x="30511" y="55412"/>
                      <a:pt x="30492" y="55412"/>
                      <a:pt x="30474" y="55412"/>
                    </a:cubicBezTo>
                    <a:cubicBezTo>
                      <a:pt x="31811" y="53967"/>
                      <a:pt x="33679" y="53168"/>
                      <a:pt x="35611" y="53168"/>
                    </a:cubicBezTo>
                    <a:close/>
                    <a:moveTo>
                      <a:pt x="112818" y="51075"/>
                    </a:moveTo>
                    <a:cubicBezTo>
                      <a:pt x="115995" y="51075"/>
                      <a:pt x="119174" y="53154"/>
                      <a:pt x="119218" y="57312"/>
                    </a:cubicBezTo>
                    <a:cubicBezTo>
                      <a:pt x="118743" y="57210"/>
                      <a:pt x="118265" y="57160"/>
                      <a:pt x="117790" y="57160"/>
                    </a:cubicBezTo>
                    <a:cubicBezTo>
                      <a:pt x="115926" y="57160"/>
                      <a:pt x="114120" y="57927"/>
                      <a:pt x="112821" y="59319"/>
                    </a:cubicBezTo>
                    <a:cubicBezTo>
                      <a:pt x="111549" y="57940"/>
                      <a:pt x="109750" y="57161"/>
                      <a:pt x="107870" y="57160"/>
                    </a:cubicBezTo>
                    <a:lnTo>
                      <a:pt x="107870" y="57160"/>
                    </a:lnTo>
                    <a:cubicBezTo>
                      <a:pt x="107388" y="57160"/>
                      <a:pt x="106905" y="57214"/>
                      <a:pt x="106432" y="57312"/>
                    </a:cubicBezTo>
                    <a:cubicBezTo>
                      <a:pt x="106468" y="53154"/>
                      <a:pt x="109642" y="51075"/>
                      <a:pt x="112818" y="51075"/>
                    </a:cubicBezTo>
                    <a:close/>
                    <a:moveTo>
                      <a:pt x="136134" y="51090"/>
                    </a:moveTo>
                    <a:cubicBezTo>
                      <a:pt x="139310" y="51090"/>
                      <a:pt x="142484" y="53169"/>
                      <a:pt x="142525" y="57330"/>
                    </a:cubicBezTo>
                    <a:cubicBezTo>
                      <a:pt x="142043" y="57224"/>
                      <a:pt x="141557" y="57173"/>
                      <a:pt x="141075" y="57173"/>
                    </a:cubicBezTo>
                    <a:cubicBezTo>
                      <a:pt x="139225" y="57173"/>
                      <a:pt x="137430" y="57933"/>
                      <a:pt x="136136" y="59319"/>
                    </a:cubicBezTo>
                    <a:lnTo>
                      <a:pt x="136136" y="59328"/>
                    </a:lnTo>
                    <a:cubicBezTo>
                      <a:pt x="134854" y="57957"/>
                      <a:pt x="133062" y="57168"/>
                      <a:pt x="131181" y="57168"/>
                    </a:cubicBezTo>
                    <a:cubicBezTo>
                      <a:pt x="130697" y="57168"/>
                      <a:pt x="130213" y="57222"/>
                      <a:pt x="129738" y="57330"/>
                    </a:cubicBezTo>
                    <a:cubicBezTo>
                      <a:pt x="129778" y="53171"/>
                      <a:pt x="132957" y="51090"/>
                      <a:pt x="136134" y="51090"/>
                    </a:cubicBezTo>
                    <a:close/>
                    <a:moveTo>
                      <a:pt x="89294" y="51126"/>
                    </a:moveTo>
                    <a:cubicBezTo>
                      <a:pt x="91873" y="51126"/>
                      <a:pt x="94452" y="52497"/>
                      <a:pt x="95348" y="55242"/>
                    </a:cubicBezTo>
                    <a:cubicBezTo>
                      <a:pt x="95572" y="55923"/>
                      <a:pt x="95679" y="56631"/>
                      <a:pt x="95688" y="57348"/>
                    </a:cubicBezTo>
                    <a:cubicBezTo>
                      <a:pt x="95215" y="57246"/>
                      <a:pt x="94738" y="57196"/>
                      <a:pt x="94264" y="57196"/>
                    </a:cubicBezTo>
                    <a:cubicBezTo>
                      <a:pt x="92405" y="57196"/>
                      <a:pt x="90599" y="57962"/>
                      <a:pt x="89299" y="59355"/>
                    </a:cubicBezTo>
                    <a:cubicBezTo>
                      <a:pt x="88027" y="57975"/>
                      <a:pt x="86226" y="57195"/>
                      <a:pt x="84353" y="57195"/>
                    </a:cubicBezTo>
                    <a:cubicBezTo>
                      <a:pt x="83860" y="57195"/>
                      <a:pt x="83376" y="57249"/>
                      <a:pt x="82910" y="57348"/>
                    </a:cubicBezTo>
                    <a:cubicBezTo>
                      <a:pt x="82902" y="56631"/>
                      <a:pt x="83009" y="55923"/>
                      <a:pt x="83224" y="55242"/>
                    </a:cubicBezTo>
                    <a:lnTo>
                      <a:pt x="83233" y="55242"/>
                    </a:lnTo>
                    <a:cubicBezTo>
                      <a:pt x="84129" y="52499"/>
                      <a:pt x="86712" y="51126"/>
                      <a:pt x="89294" y="51126"/>
                    </a:cubicBezTo>
                    <a:close/>
                    <a:moveTo>
                      <a:pt x="42335" y="51276"/>
                    </a:moveTo>
                    <a:cubicBezTo>
                      <a:pt x="45511" y="51276"/>
                      <a:pt x="48686" y="53352"/>
                      <a:pt x="48726" y="57509"/>
                    </a:cubicBezTo>
                    <a:cubicBezTo>
                      <a:pt x="48253" y="57407"/>
                      <a:pt x="47776" y="57357"/>
                      <a:pt x="47302" y="57357"/>
                    </a:cubicBezTo>
                    <a:cubicBezTo>
                      <a:pt x="45443" y="57357"/>
                      <a:pt x="43639" y="58124"/>
                      <a:pt x="42346" y="59516"/>
                    </a:cubicBezTo>
                    <a:cubicBezTo>
                      <a:pt x="41065" y="58136"/>
                      <a:pt x="39264" y="57357"/>
                      <a:pt x="37382" y="57357"/>
                    </a:cubicBezTo>
                    <a:cubicBezTo>
                      <a:pt x="36898" y="57357"/>
                      <a:pt x="36415" y="57410"/>
                      <a:pt x="35940" y="57509"/>
                    </a:cubicBezTo>
                    <a:cubicBezTo>
                      <a:pt x="35980" y="53355"/>
                      <a:pt x="39158" y="51276"/>
                      <a:pt x="42335" y="51276"/>
                    </a:cubicBezTo>
                    <a:close/>
                    <a:moveTo>
                      <a:pt x="65660" y="51276"/>
                    </a:moveTo>
                    <a:cubicBezTo>
                      <a:pt x="68835" y="51276"/>
                      <a:pt x="72010" y="53352"/>
                      <a:pt x="72050" y="57509"/>
                    </a:cubicBezTo>
                    <a:cubicBezTo>
                      <a:pt x="71577" y="57407"/>
                      <a:pt x="71100" y="57357"/>
                      <a:pt x="70626" y="57357"/>
                    </a:cubicBezTo>
                    <a:cubicBezTo>
                      <a:pt x="68767" y="57357"/>
                      <a:pt x="66961" y="58124"/>
                      <a:pt x="65662" y="59516"/>
                    </a:cubicBezTo>
                    <a:cubicBezTo>
                      <a:pt x="64382" y="58138"/>
                      <a:pt x="62585" y="57359"/>
                      <a:pt x="60706" y="57357"/>
                    </a:cubicBezTo>
                    <a:lnTo>
                      <a:pt x="60706" y="57357"/>
                    </a:lnTo>
                    <a:cubicBezTo>
                      <a:pt x="60217" y="57357"/>
                      <a:pt x="59736" y="57411"/>
                      <a:pt x="59264" y="57509"/>
                    </a:cubicBezTo>
                    <a:cubicBezTo>
                      <a:pt x="59304" y="53355"/>
                      <a:pt x="62482" y="51276"/>
                      <a:pt x="65660" y="51276"/>
                    </a:cubicBezTo>
                    <a:close/>
                    <a:moveTo>
                      <a:pt x="18806" y="51334"/>
                    </a:moveTo>
                    <a:cubicBezTo>
                      <a:pt x="21388" y="51334"/>
                      <a:pt x="23969" y="52707"/>
                      <a:pt x="24864" y="55457"/>
                    </a:cubicBezTo>
                    <a:cubicBezTo>
                      <a:pt x="25079" y="56138"/>
                      <a:pt x="25196" y="56846"/>
                      <a:pt x="25205" y="57563"/>
                    </a:cubicBezTo>
                    <a:cubicBezTo>
                      <a:pt x="24724" y="57458"/>
                      <a:pt x="24240" y="57407"/>
                      <a:pt x="23760" y="57407"/>
                    </a:cubicBezTo>
                    <a:cubicBezTo>
                      <a:pt x="21902" y="57407"/>
                      <a:pt x="20103" y="58173"/>
                      <a:pt x="18807" y="59561"/>
                    </a:cubicBezTo>
                    <a:cubicBezTo>
                      <a:pt x="17535" y="58190"/>
                      <a:pt x="15734" y="57401"/>
                      <a:pt x="13861" y="57401"/>
                    </a:cubicBezTo>
                    <a:cubicBezTo>
                      <a:pt x="13377" y="57401"/>
                      <a:pt x="12884" y="57455"/>
                      <a:pt x="12418" y="57563"/>
                    </a:cubicBezTo>
                    <a:cubicBezTo>
                      <a:pt x="12418" y="56837"/>
                      <a:pt x="12526" y="56129"/>
                      <a:pt x="12741" y="55448"/>
                    </a:cubicBezTo>
                    <a:lnTo>
                      <a:pt x="12741" y="55457"/>
                    </a:lnTo>
                    <a:cubicBezTo>
                      <a:pt x="13637" y="52710"/>
                      <a:pt x="16222" y="51334"/>
                      <a:pt x="18806" y="51334"/>
                    </a:cubicBezTo>
                    <a:close/>
                    <a:moveTo>
                      <a:pt x="117967" y="57526"/>
                    </a:moveTo>
                    <a:cubicBezTo>
                      <a:pt x="118391" y="57526"/>
                      <a:pt x="118819" y="57564"/>
                      <a:pt x="119245" y="57643"/>
                    </a:cubicBezTo>
                    <a:cubicBezTo>
                      <a:pt x="118726" y="58253"/>
                      <a:pt x="118322" y="58961"/>
                      <a:pt x="118063" y="59722"/>
                    </a:cubicBezTo>
                    <a:cubicBezTo>
                      <a:pt x="117821" y="60430"/>
                      <a:pt x="117713" y="61165"/>
                      <a:pt x="117758" y="61909"/>
                    </a:cubicBezTo>
                    <a:cubicBezTo>
                      <a:pt x="116510" y="60598"/>
                      <a:pt x="114739" y="59767"/>
                      <a:pt x="112860" y="59767"/>
                    </a:cubicBezTo>
                    <a:cubicBezTo>
                      <a:pt x="112850" y="59767"/>
                      <a:pt x="112840" y="59767"/>
                      <a:pt x="112830" y="59767"/>
                    </a:cubicBezTo>
                    <a:cubicBezTo>
                      <a:pt x="114167" y="58327"/>
                      <a:pt x="116034" y="57526"/>
                      <a:pt x="117967" y="57526"/>
                    </a:cubicBezTo>
                    <a:close/>
                    <a:moveTo>
                      <a:pt x="130990" y="57535"/>
                    </a:moveTo>
                    <a:cubicBezTo>
                      <a:pt x="132923" y="57535"/>
                      <a:pt x="134790" y="58336"/>
                      <a:pt x="136127" y="59776"/>
                    </a:cubicBezTo>
                    <a:cubicBezTo>
                      <a:pt x="136117" y="59776"/>
                      <a:pt x="136107" y="59776"/>
                      <a:pt x="136097" y="59776"/>
                    </a:cubicBezTo>
                    <a:cubicBezTo>
                      <a:pt x="134226" y="59776"/>
                      <a:pt x="132446" y="60607"/>
                      <a:pt x="131199" y="61918"/>
                    </a:cubicBezTo>
                    <a:cubicBezTo>
                      <a:pt x="131234" y="61183"/>
                      <a:pt x="131136" y="60439"/>
                      <a:pt x="130894" y="59731"/>
                    </a:cubicBezTo>
                    <a:cubicBezTo>
                      <a:pt x="130634" y="58970"/>
                      <a:pt x="130231" y="58271"/>
                      <a:pt x="129711" y="57652"/>
                    </a:cubicBezTo>
                    <a:cubicBezTo>
                      <a:pt x="130137" y="57573"/>
                      <a:pt x="130565" y="57535"/>
                      <a:pt x="130990" y="57535"/>
                    </a:cubicBezTo>
                    <a:close/>
                    <a:moveTo>
                      <a:pt x="84143" y="57571"/>
                    </a:moveTo>
                    <a:cubicBezTo>
                      <a:pt x="86075" y="57571"/>
                      <a:pt x="87945" y="58371"/>
                      <a:pt x="89282" y="59821"/>
                    </a:cubicBezTo>
                    <a:lnTo>
                      <a:pt x="89282" y="59821"/>
                    </a:lnTo>
                    <a:cubicBezTo>
                      <a:pt x="89265" y="59821"/>
                      <a:pt x="89248" y="59821"/>
                      <a:pt x="89231" y="59821"/>
                    </a:cubicBezTo>
                    <a:cubicBezTo>
                      <a:pt x="87362" y="59821"/>
                      <a:pt x="85595" y="60659"/>
                      <a:pt x="84353" y="61962"/>
                    </a:cubicBezTo>
                    <a:cubicBezTo>
                      <a:pt x="84434" y="60367"/>
                      <a:pt x="83851" y="58871"/>
                      <a:pt x="82866" y="57688"/>
                    </a:cubicBezTo>
                    <a:cubicBezTo>
                      <a:pt x="83291" y="57609"/>
                      <a:pt x="83719" y="57571"/>
                      <a:pt x="84143" y="57571"/>
                    </a:cubicBezTo>
                    <a:close/>
                    <a:moveTo>
                      <a:pt x="94437" y="57571"/>
                    </a:moveTo>
                    <a:cubicBezTo>
                      <a:pt x="94862" y="57571"/>
                      <a:pt x="95290" y="57609"/>
                      <a:pt x="95715" y="57688"/>
                    </a:cubicBezTo>
                    <a:cubicBezTo>
                      <a:pt x="94720" y="58871"/>
                      <a:pt x="94138" y="60367"/>
                      <a:pt x="94228" y="61962"/>
                    </a:cubicBezTo>
                    <a:cubicBezTo>
                      <a:pt x="92977" y="60659"/>
                      <a:pt x="91218" y="59821"/>
                      <a:pt x="89350" y="59821"/>
                    </a:cubicBezTo>
                    <a:cubicBezTo>
                      <a:pt x="89333" y="59821"/>
                      <a:pt x="89316" y="59821"/>
                      <a:pt x="89299" y="59821"/>
                    </a:cubicBezTo>
                    <a:lnTo>
                      <a:pt x="89299" y="59821"/>
                    </a:lnTo>
                    <a:cubicBezTo>
                      <a:pt x="90636" y="58371"/>
                      <a:pt x="92506" y="57571"/>
                      <a:pt x="94437" y="57571"/>
                    </a:cubicBezTo>
                    <a:close/>
                    <a:moveTo>
                      <a:pt x="47495" y="57735"/>
                    </a:moveTo>
                    <a:cubicBezTo>
                      <a:pt x="47916" y="57735"/>
                      <a:pt x="48340" y="57773"/>
                      <a:pt x="48762" y="57849"/>
                    </a:cubicBezTo>
                    <a:cubicBezTo>
                      <a:pt x="48242" y="58468"/>
                      <a:pt x="47839" y="59176"/>
                      <a:pt x="47579" y="59937"/>
                    </a:cubicBezTo>
                    <a:cubicBezTo>
                      <a:pt x="47337" y="60636"/>
                      <a:pt x="47230" y="61371"/>
                      <a:pt x="47275" y="62115"/>
                    </a:cubicBezTo>
                    <a:lnTo>
                      <a:pt x="47275" y="62124"/>
                    </a:lnTo>
                    <a:cubicBezTo>
                      <a:pt x="46033" y="60820"/>
                      <a:pt x="44265" y="59982"/>
                      <a:pt x="42405" y="59982"/>
                    </a:cubicBezTo>
                    <a:cubicBezTo>
                      <a:pt x="42386" y="59982"/>
                      <a:pt x="42366" y="59982"/>
                      <a:pt x="42346" y="59982"/>
                    </a:cubicBezTo>
                    <a:cubicBezTo>
                      <a:pt x="43686" y="58532"/>
                      <a:pt x="45558" y="57735"/>
                      <a:pt x="47495" y="57735"/>
                    </a:cubicBezTo>
                    <a:close/>
                    <a:moveTo>
                      <a:pt x="60510" y="57740"/>
                    </a:moveTo>
                    <a:cubicBezTo>
                      <a:pt x="62438" y="57740"/>
                      <a:pt x="64308" y="58537"/>
                      <a:pt x="65644" y="59982"/>
                    </a:cubicBezTo>
                    <a:cubicBezTo>
                      <a:pt x="65624" y="59982"/>
                      <a:pt x="65604" y="59982"/>
                      <a:pt x="65585" y="59982"/>
                    </a:cubicBezTo>
                    <a:cubicBezTo>
                      <a:pt x="63725" y="59982"/>
                      <a:pt x="61957" y="60820"/>
                      <a:pt x="60715" y="62124"/>
                    </a:cubicBezTo>
                    <a:cubicBezTo>
                      <a:pt x="60751" y="61380"/>
                      <a:pt x="60653" y="60636"/>
                      <a:pt x="60411" y="59937"/>
                    </a:cubicBezTo>
                    <a:cubicBezTo>
                      <a:pt x="60151" y="59176"/>
                      <a:pt x="59748" y="58468"/>
                      <a:pt x="59228" y="57858"/>
                    </a:cubicBezTo>
                    <a:cubicBezTo>
                      <a:pt x="59655" y="57779"/>
                      <a:pt x="60084" y="57740"/>
                      <a:pt x="60510" y="57740"/>
                    </a:cubicBezTo>
                    <a:close/>
                    <a:moveTo>
                      <a:pt x="23936" y="57764"/>
                    </a:moveTo>
                    <a:cubicBezTo>
                      <a:pt x="24366" y="57764"/>
                      <a:pt x="24800" y="57804"/>
                      <a:pt x="25232" y="57885"/>
                    </a:cubicBezTo>
                    <a:cubicBezTo>
                      <a:pt x="24237" y="59059"/>
                      <a:pt x="23655" y="60565"/>
                      <a:pt x="23744" y="62151"/>
                    </a:cubicBezTo>
                    <a:cubicBezTo>
                      <a:pt x="22494" y="60847"/>
                      <a:pt x="20727" y="60018"/>
                      <a:pt x="18867" y="60018"/>
                    </a:cubicBezTo>
                    <a:cubicBezTo>
                      <a:pt x="18847" y="60018"/>
                      <a:pt x="18827" y="60018"/>
                      <a:pt x="18807" y="60018"/>
                    </a:cubicBezTo>
                    <a:cubicBezTo>
                      <a:pt x="18787" y="60018"/>
                      <a:pt x="18767" y="60018"/>
                      <a:pt x="18747" y="60018"/>
                    </a:cubicBezTo>
                    <a:cubicBezTo>
                      <a:pt x="16879" y="60018"/>
                      <a:pt x="15111" y="60847"/>
                      <a:pt x="13870" y="62151"/>
                    </a:cubicBezTo>
                    <a:cubicBezTo>
                      <a:pt x="13951" y="60573"/>
                      <a:pt x="13368" y="59068"/>
                      <a:pt x="12382" y="57885"/>
                    </a:cubicBezTo>
                    <a:lnTo>
                      <a:pt x="12374" y="57885"/>
                    </a:lnTo>
                    <a:cubicBezTo>
                      <a:pt x="12805" y="57804"/>
                      <a:pt x="13239" y="57764"/>
                      <a:pt x="13670" y="57764"/>
                    </a:cubicBezTo>
                    <a:cubicBezTo>
                      <a:pt x="15599" y="57764"/>
                      <a:pt x="17467" y="58566"/>
                      <a:pt x="18807" y="60009"/>
                    </a:cubicBezTo>
                    <a:cubicBezTo>
                      <a:pt x="20140" y="58566"/>
                      <a:pt x="22007" y="57764"/>
                      <a:pt x="23936" y="57764"/>
                    </a:cubicBezTo>
                    <a:close/>
                    <a:moveTo>
                      <a:pt x="107668" y="57528"/>
                    </a:moveTo>
                    <a:cubicBezTo>
                      <a:pt x="109594" y="57528"/>
                      <a:pt x="111464" y="58327"/>
                      <a:pt x="112812" y="59767"/>
                    </a:cubicBezTo>
                    <a:cubicBezTo>
                      <a:pt x="112793" y="59767"/>
                      <a:pt x="112774" y="59767"/>
                      <a:pt x="112756" y="59767"/>
                    </a:cubicBezTo>
                    <a:cubicBezTo>
                      <a:pt x="110769" y="59767"/>
                      <a:pt x="108902" y="60712"/>
                      <a:pt x="107650" y="62159"/>
                    </a:cubicBezTo>
                    <a:lnTo>
                      <a:pt x="107650" y="62159"/>
                    </a:lnTo>
                    <a:cubicBezTo>
                      <a:pt x="107803" y="60502"/>
                      <a:pt x="107211" y="58925"/>
                      <a:pt x="106181" y="57688"/>
                    </a:cubicBezTo>
                    <a:cubicBezTo>
                      <a:pt x="106675" y="57580"/>
                      <a:pt x="107173" y="57528"/>
                      <a:pt x="107668" y="57528"/>
                    </a:cubicBezTo>
                    <a:close/>
                    <a:moveTo>
                      <a:pt x="37187" y="57724"/>
                    </a:moveTo>
                    <a:cubicBezTo>
                      <a:pt x="39116" y="57724"/>
                      <a:pt x="40983" y="58519"/>
                      <a:pt x="42328" y="59964"/>
                    </a:cubicBezTo>
                    <a:cubicBezTo>
                      <a:pt x="42310" y="59964"/>
                      <a:pt x="42291" y="59964"/>
                      <a:pt x="42273" y="59964"/>
                    </a:cubicBezTo>
                    <a:cubicBezTo>
                      <a:pt x="40286" y="59964"/>
                      <a:pt x="38419" y="60910"/>
                      <a:pt x="37167" y="62366"/>
                    </a:cubicBezTo>
                    <a:cubicBezTo>
                      <a:pt x="37320" y="60699"/>
                      <a:pt x="36728" y="59122"/>
                      <a:pt x="35698" y="57894"/>
                    </a:cubicBezTo>
                    <a:lnTo>
                      <a:pt x="35689" y="57885"/>
                    </a:lnTo>
                    <a:cubicBezTo>
                      <a:pt x="36187" y="57777"/>
                      <a:pt x="36689" y="57724"/>
                      <a:pt x="37187" y="57724"/>
                    </a:cubicBezTo>
                    <a:close/>
                    <a:moveTo>
                      <a:pt x="124486" y="55678"/>
                    </a:moveTo>
                    <a:cubicBezTo>
                      <a:pt x="127068" y="55678"/>
                      <a:pt x="129649" y="57049"/>
                      <a:pt x="130544" y="59794"/>
                    </a:cubicBezTo>
                    <a:cubicBezTo>
                      <a:pt x="130760" y="60475"/>
                      <a:pt x="130876" y="61183"/>
                      <a:pt x="130876" y="61900"/>
                    </a:cubicBezTo>
                    <a:cubicBezTo>
                      <a:pt x="130403" y="61798"/>
                      <a:pt x="129926" y="61748"/>
                      <a:pt x="129452" y="61748"/>
                    </a:cubicBezTo>
                    <a:cubicBezTo>
                      <a:pt x="127593" y="61748"/>
                      <a:pt x="125787" y="62514"/>
                      <a:pt x="124487" y="63907"/>
                    </a:cubicBezTo>
                    <a:cubicBezTo>
                      <a:pt x="123215" y="62527"/>
                      <a:pt x="121414" y="61747"/>
                      <a:pt x="119541" y="61747"/>
                    </a:cubicBezTo>
                    <a:cubicBezTo>
                      <a:pt x="119048" y="61747"/>
                      <a:pt x="118564" y="61801"/>
                      <a:pt x="118080" y="61909"/>
                    </a:cubicBezTo>
                    <a:cubicBezTo>
                      <a:pt x="118080" y="61192"/>
                      <a:pt x="118197" y="60484"/>
                      <a:pt x="118412" y="59803"/>
                    </a:cubicBezTo>
                    <a:lnTo>
                      <a:pt x="118421" y="59794"/>
                    </a:lnTo>
                    <a:cubicBezTo>
                      <a:pt x="119317" y="57051"/>
                      <a:pt x="121902" y="55678"/>
                      <a:pt x="124486" y="55678"/>
                    </a:cubicBezTo>
                    <a:close/>
                    <a:moveTo>
                      <a:pt x="77628" y="55717"/>
                    </a:moveTo>
                    <a:cubicBezTo>
                      <a:pt x="80804" y="55717"/>
                      <a:pt x="83980" y="57795"/>
                      <a:pt x="84022" y="61951"/>
                    </a:cubicBezTo>
                    <a:lnTo>
                      <a:pt x="84022" y="61951"/>
                    </a:lnTo>
                    <a:cubicBezTo>
                      <a:pt x="83546" y="61848"/>
                      <a:pt x="83066" y="61797"/>
                      <a:pt x="82590" y="61797"/>
                    </a:cubicBezTo>
                    <a:cubicBezTo>
                      <a:pt x="80737" y="61797"/>
                      <a:pt x="78939" y="62563"/>
                      <a:pt x="77651" y="63952"/>
                    </a:cubicBezTo>
                    <a:cubicBezTo>
                      <a:pt x="76377" y="62579"/>
                      <a:pt x="74589" y="61801"/>
                      <a:pt x="72710" y="61801"/>
                    </a:cubicBezTo>
                    <a:cubicBezTo>
                      <a:pt x="72699" y="61801"/>
                      <a:pt x="72688" y="61801"/>
                      <a:pt x="72678" y="61801"/>
                    </a:cubicBezTo>
                    <a:cubicBezTo>
                      <a:pt x="72194" y="61801"/>
                      <a:pt x="71710" y="61846"/>
                      <a:pt x="71235" y="61953"/>
                    </a:cubicBezTo>
                    <a:cubicBezTo>
                      <a:pt x="71275" y="57796"/>
                      <a:pt x="74452" y="55717"/>
                      <a:pt x="77628" y="55717"/>
                    </a:cubicBezTo>
                    <a:close/>
                    <a:moveTo>
                      <a:pt x="100943" y="55717"/>
                    </a:moveTo>
                    <a:cubicBezTo>
                      <a:pt x="104119" y="55717"/>
                      <a:pt x="107295" y="57795"/>
                      <a:pt x="107337" y="61951"/>
                    </a:cubicBezTo>
                    <a:lnTo>
                      <a:pt x="107337" y="61951"/>
                    </a:lnTo>
                    <a:cubicBezTo>
                      <a:pt x="106865" y="61851"/>
                      <a:pt x="106389" y="61802"/>
                      <a:pt x="105918" y="61802"/>
                    </a:cubicBezTo>
                    <a:cubicBezTo>
                      <a:pt x="104057" y="61802"/>
                      <a:pt x="102256" y="62568"/>
                      <a:pt x="100957" y="63961"/>
                    </a:cubicBezTo>
                    <a:cubicBezTo>
                      <a:pt x="99683" y="62588"/>
                      <a:pt x="97895" y="61801"/>
                      <a:pt x="96025" y="61801"/>
                    </a:cubicBezTo>
                    <a:cubicBezTo>
                      <a:pt x="96014" y="61801"/>
                      <a:pt x="96003" y="61801"/>
                      <a:pt x="95993" y="61801"/>
                    </a:cubicBezTo>
                    <a:cubicBezTo>
                      <a:pt x="95509" y="61801"/>
                      <a:pt x="95025" y="61846"/>
                      <a:pt x="94550" y="61953"/>
                    </a:cubicBezTo>
                    <a:cubicBezTo>
                      <a:pt x="94590" y="57796"/>
                      <a:pt x="97767" y="55717"/>
                      <a:pt x="100943" y="55717"/>
                    </a:cubicBezTo>
                    <a:close/>
                    <a:moveTo>
                      <a:pt x="54007" y="55884"/>
                    </a:moveTo>
                    <a:cubicBezTo>
                      <a:pt x="56587" y="55884"/>
                      <a:pt x="59166" y="57255"/>
                      <a:pt x="60061" y="60000"/>
                    </a:cubicBezTo>
                    <a:cubicBezTo>
                      <a:pt x="60285" y="60681"/>
                      <a:pt x="60393" y="61389"/>
                      <a:pt x="60402" y="62106"/>
                    </a:cubicBezTo>
                    <a:cubicBezTo>
                      <a:pt x="59929" y="62004"/>
                      <a:pt x="59451" y="61954"/>
                      <a:pt x="58977" y="61954"/>
                    </a:cubicBezTo>
                    <a:cubicBezTo>
                      <a:pt x="57118" y="61954"/>
                      <a:pt x="55312" y="62720"/>
                      <a:pt x="54013" y="64113"/>
                    </a:cubicBezTo>
                    <a:cubicBezTo>
                      <a:pt x="52741" y="62733"/>
                      <a:pt x="50939" y="61953"/>
                      <a:pt x="49067" y="61953"/>
                    </a:cubicBezTo>
                    <a:cubicBezTo>
                      <a:pt x="48574" y="61953"/>
                      <a:pt x="48090" y="61998"/>
                      <a:pt x="47624" y="62106"/>
                    </a:cubicBezTo>
                    <a:cubicBezTo>
                      <a:pt x="47615" y="61389"/>
                      <a:pt x="47723" y="60681"/>
                      <a:pt x="47929" y="60009"/>
                    </a:cubicBezTo>
                    <a:lnTo>
                      <a:pt x="47947" y="60000"/>
                    </a:lnTo>
                    <a:cubicBezTo>
                      <a:pt x="48843" y="57257"/>
                      <a:pt x="51425" y="55884"/>
                      <a:pt x="54007" y="55884"/>
                    </a:cubicBezTo>
                    <a:close/>
                    <a:moveTo>
                      <a:pt x="7145" y="55914"/>
                    </a:moveTo>
                    <a:cubicBezTo>
                      <a:pt x="10322" y="55914"/>
                      <a:pt x="13498" y="57993"/>
                      <a:pt x="13538" y="62151"/>
                    </a:cubicBezTo>
                    <a:cubicBezTo>
                      <a:pt x="13063" y="62046"/>
                      <a:pt x="12582" y="61995"/>
                      <a:pt x="12105" y="61995"/>
                    </a:cubicBezTo>
                    <a:cubicBezTo>
                      <a:pt x="10247" y="61995"/>
                      <a:pt x="8440" y="62767"/>
                      <a:pt x="7150" y="64158"/>
                    </a:cubicBezTo>
                    <a:cubicBezTo>
                      <a:pt x="5875" y="62786"/>
                      <a:pt x="4096" y="61998"/>
                      <a:pt x="2226" y="61998"/>
                    </a:cubicBezTo>
                    <a:cubicBezTo>
                      <a:pt x="2216" y="61998"/>
                      <a:pt x="2205" y="61998"/>
                      <a:pt x="2194" y="61998"/>
                    </a:cubicBezTo>
                    <a:cubicBezTo>
                      <a:pt x="1711" y="61998"/>
                      <a:pt x="1227" y="62043"/>
                      <a:pt x="752" y="62151"/>
                    </a:cubicBezTo>
                    <a:cubicBezTo>
                      <a:pt x="792" y="57993"/>
                      <a:pt x="3969" y="55914"/>
                      <a:pt x="7145" y="55914"/>
                    </a:cubicBezTo>
                    <a:close/>
                    <a:moveTo>
                      <a:pt x="30465" y="55917"/>
                    </a:moveTo>
                    <a:cubicBezTo>
                      <a:pt x="33638" y="55917"/>
                      <a:pt x="36811" y="57993"/>
                      <a:pt x="36854" y="62147"/>
                    </a:cubicBezTo>
                    <a:lnTo>
                      <a:pt x="36854" y="62147"/>
                    </a:lnTo>
                    <a:cubicBezTo>
                      <a:pt x="36384" y="62047"/>
                      <a:pt x="35912" y="61999"/>
                      <a:pt x="35443" y="61999"/>
                    </a:cubicBezTo>
                    <a:cubicBezTo>
                      <a:pt x="33580" y="61999"/>
                      <a:pt x="31775" y="62765"/>
                      <a:pt x="30483" y="64158"/>
                    </a:cubicBezTo>
                    <a:cubicBezTo>
                      <a:pt x="29201" y="62778"/>
                      <a:pt x="27409" y="61998"/>
                      <a:pt x="25528" y="61998"/>
                    </a:cubicBezTo>
                    <a:cubicBezTo>
                      <a:pt x="25044" y="61998"/>
                      <a:pt x="24560" y="62052"/>
                      <a:pt x="24085" y="62151"/>
                    </a:cubicBezTo>
                    <a:cubicBezTo>
                      <a:pt x="24116" y="57996"/>
                      <a:pt x="27290" y="55917"/>
                      <a:pt x="30465" y="55917"/>
                    </a:cubicBezTo>
                    <a:close/>
                    <a:moveTo>
                      <a:pt x="119322" y="62140"/>
                    </a:moveTo>
                    <a:cubicBezTo>
                      <a:pt x="121256" y="62140"/>
                      <a:pt x="123125" y="62943"/>
                      <a:pt x="124469" y="64391"/>
                    </a:cubicBezTo>
                    <a:cubicBezTo>
                      <a:pt x="124450" y="64390"/>
                      <a:pt x="124430" y="64390"/>
                      <a:pt x="124410" y="64390"/>
                    </a:cubicBezTo>
                    <a:cubicBezTo>
                      <a:pt x="122541" y="64390"/>
                      <a:pt x="120773" y="65229"/>
                      <a:pt x="119532" y="66532"/>
                    </a:cubicBezTo>
                    <a:cubicBezTo>
                      <a:pt x="119613" y="64946"/>
                      <a:pt x="119030" y="63441"/>
                      <a:pt x="118045" y="62258"/>
                    </a:cubicBezTo>
                    <a:cubicBezTo>
                      <a:pt x="118470" y="62179"/>
                      <a:pt x="118898" y="62140"/>
                      <a:pt x="119322" y="62140"/>
                    </a:cubicBezTo>
                    <a:close/>
                    <a:moveTo>
                      <a:pt x="129616" y="62140"/>
                    </a:moveTo>
                    <a:cubicBezTo>
                      <a:pt x="130040" y="62140"/>
                      <a:pt x="130468" y="62179"/>
                      <a:pt x="130894" y="62258"/>
                    </a:cubicBezTo>
                    <a:cubicBezTo>
                      <a:pt x="129908" y="63423"/>
                      <a:pt x="129326" y="64928"/>
                      <a:pt x="129415" y="66523"/>
                    </a:cubicBezTo>
                    <a:lnTo>
                      <a:pt x="129406" y="66532"/>
                    </a:lnTo>
                    <a:cubicBezTo>
                      <a:pt x="128156" y="65229"/>
                      <a:pt x="126388" y="64390"/>
                      <a:pt x="124528" y="64390"/>
                    </a:cubicBezTo>
                    <a:cubicBezTo>
                      <a:pt x="124509" y="64390"/>
                      <a:pt x="124489" y="64390"/>
                      <a:pt x="124469" y="64391"/>
                    </a:cubicBezTo>
                    <a:cubicBezTo>
                      <a:pt x="125807" y="62943"/>
                      <a:pt x="127680" y="62140"/>
                      <a:pt x="129616" y="62140"/>
                    </a:cubicBezTo>
                    <a:close/>
                    <a:moveTo>
                      <a:pt x="95796" y="62176"/>
                    </a:moveTo>
                    <a:cubicBezTo>
                      <a:pt x="97737" y="62176"/>
                      <a:pt x="99610" y="62980"/>
                      <a:pt x="100948" y="64435"/>
                    </a:cubicBezTo>
                    <a:cubicBezTo>
                      <a:pt x="100928" y="64435"/>
                      <a:pt x="100908" y="64435"/>
                      <a:pt x="100888" y="64435"/>
                    </a:cubicBezTo>
                    <a:cubicBezTo>
                      <a:pt x="99020" y="64435"/>
                      <a:pt x="97252" y="65265"/>
                      <a:pt x="96011" y="66568"/>
                    </a:cubicBezTo>
                    <a:cubicBezTo>
                      <a:pt x="96091" y="64982"/>
                      <a:pt x="95509" y="63477"/>
                      <a:pt x="94514" y="62294"/>
                    </a:cubicBezTo>
                    <a:cubicBezTo>
                      <a:pt x="94941" y="62215"/>
                      <a:pt x="95370" y="62176"/>
                      <a:pt x="95796" y="62176"/>
                    </a:cubicBezTo>
                    <a:close/>
                    <a:moveTo>
                      <a:pt x="82771" y="62185"/>
                    </a:moveTo>
                    <a:cubicBezTo>
                      <a:pt x="83195" y="62185"/>
                      <a:pt x="83623" y="62224"/>
                      <a:pt x="84048" y="62303"/>
                    </a:cubicBezTo>
                    <a:cubicBezTo>
                      <a:pt x="83063" y="63477"/>
                      <a:pt x="82480" y="64991"/>
                      <a:pt x="82561" y="66577"/>
                    </a:cubicBezTo>
                    <a:cubicBezTo>
                      <a:pt x="81320" y="65274"/>
                      <a:pt x="79552" y="64435"/>
                      <a:pt x="77683" y="64435"/>
                    </a:cubicBezTo>
                    <a:cubicBezTo>
                      <a:pt x="77666" y="64435"/>
                      <a:pt x="77650" y="64435"/>
                      <a:pt x="77633" y="64435"/>
                    </a:cubicBezTo>
                    <a:lnTo>
                      <a:pt x="77633" y="64435"/>
                    </a:lnTo>
                    <a:cubicBezTo>
                      <a:pt x="78970" y="62988"/>
                      <a:pt x="80838" y="62185"/>
                      <a:pt x="82771" y="62185"/>
                    </a:cubicBezTo>
                    <a:close/>
                    <a:moveTo>
                      <a:pt x="59134" y="62337"/>
                    </a:moveTo>
                    <a:cubicBezTo>
                      <a:pt x="59561" y="62337"/>
                      <a:pt x="59992" y="62376"/>
                      <a:pt x="60420" y="62455"/>
                    </a:cubicBezTo>
                    <a:cubicBezTo>
                      <a:pt x="59427" y="63627"/>
                      <a:pt x="58845" y="65119"/>
                      <a:pt x="58932" y="66720"/>
                    </a:cubicBezTo>
                    <a:lnTo>
                      <a:pt x="58932" y="66720"/>
                    </a:lnTo>
                    <a:cubicBezTo>
                      <a:pt x="57682" y="65417"/>
                      <a:pt x="55914" y="64587"/>
                      <a:pt x="54055" y="64587"/>
                    </a:cubicBezTo>
                    <a:cubicBezTo>
                      <a:pt x="54035" y="64587"/>
                      <a:pt x="54015" y="64588"/>
                      <a:pt x="53995" y="64588"/>
                    </a:cubicBezTo>
                    <a:cubicBezTo>
                      <a:pt x="55331" y="63135"/>
                      <a:pt x="57201" y="62337"/>
                      <a:pt x="59134" y="62337"/>
                    </a:cubicBezTo>
                    <a:close/>
                    <a:moveTo>
                      <a:pt x="48861" y="62333"/>
                    </a:moveTo>
                    <a:cubicBezTo>
                      <a:pt x="50795" y="62333"/>
                      <a:pt x="52662" y="63137"/>
                      <a:pt x="53995" y="64588"/>
                    </a:cubicBezTo>
                    <a:cubicBezTo>
                      <a:pt x="53975" y="64588"/>
                      <a:pt x="53955" y="64587"/>
                      <a:pt x="53935" y="64587"/>
                    </a:cubicBezTo>
                    <a:cubicBezTo>
                      <a:pt x="52067" y="64587"/>
                      <a:pt x="50299" y="65417"/>
                      <a:pt x="49058" y="66720"/>
                    </a:cubicBezTo>
                    <a:cubicBezTo>
                      <a:pt x="49138" y="65134"/>
                      <a:pt x="48556" y="63629"/>
                      <a:pt x="47561" y="62455"/>
                    </a:cubicBezTo>
                    <a:cubicBezTo>
                      <a:pt x="47994" y="62373"/>
                      <a:pt x="48429" y="62333"/>
                      <a:pt x="48861" y="62333"/>
                    </a:cubicBezTo>
                    <a:close/>
                    <a:moveTo>
                      <a:pt x="106103" y="62174"/>
                    </a:moveTo>
                    <a:cubicBezTo>
                      <a:pt x="106576" y="62174"/>
                      <a:pt x="107052" y="62222"/>
                      <a:pt x="107525" y="62321"/>
                    </a:cubicBezTo>
                    <a:cubicBezTo>
                      <a:pt x="106512" y="63566"/>
                      <a:pt x="105939" y="65161"/>
                      <a:pt x="106127" y="66837"/>
                    </a:cubicBezTo>
                    <a:cubicBezTo>
                      <a:pt x="104872" y="65387"/>
                      <a:pt x="103007" y="64435"/>
                      <a:pt x="101030" y="64435"/>
                    </a:cubicBezTo>
                    <a:cubicBezTo>
                      <a:pt x="101003" y="64435"/>
                      <a:pt x="100975" y="64435"/>
                      <a:pt x="100948" y="64435"/>
                    </a:cubicBezTo>
                    <a:cubicBezTo>
                      <a:pt x="102295" y="62981"/>
                      <a:pt x="104168" y="62174"/>
                      <a:pt x="106103" y="62174"/>
                    </a:cubicBezTo>
                    <a:close/>
                    <a:moveTo>
                      <a:pt x="70807" y="57738"/>
                    </a:moveTo>
                    <a:cubicBezTo>
                      <a:pt x="71283" y="57738"/>
                      <a:pt x="71762" y="57786"/>
                      <a:pt x="72239" y="57885"/>
                    </a:cubicBezTo>
                    <a:cubicBezTo>
                      <a:pt x="71271" y="59131"/>
                      <a:pt x="70742" y="60708"/>
                      <a:pt x="70939" y="62348"/>
                    </a:cubicBezTo>
                    <a:cubicBezTo>
                      <a:pt x="71447" y="62234"/>
                      <a:pt x="71959" y="62178"/>
                      <a:pt x="72468" y="62178"/>
                    </a:cubicBezTo>
                    <a:cubicBezTo>
                      <a:pt x="74403" y="62178"/>
                      <a:pt x="76285" y="62981"/>
                      <a:pt x="77633" y="64435"/>
                    </a:cubicBezTo>
                    <a:lnTo>
                      <a:pt x="77633" y="64435"/>
                    </a:lnTo>
                    <a:cubicBezTo>
                      <a:pt x="77630" y="64435"/>
                      <a:pt x="77627" y="64435"/>
                      <a:pt x="77624" y="64435"/>
                    </a:cubicBezTo>
                    <a:cubicBezTo>
                      <a:pt x="77606" y="64435"/>
                      <a:pt x="77587" y="64435"/>
                      <a:pt x="77569" y="64435"/>
                    </a:cubicBezTo>
                    <a:cubicBezTo>
                      <a:pt x="75520" y="64435"/>
                      <a:pt x="73598" y="65435"/>
                      <a:pt x="72346" y="66962"/>
                    </a:cubicBezTo>
                    <a:cubicBezTo>
                      <a:pt x="72703" y="63259"/>
                      <a:pt x="69407" y="59973"/>
                      <a:pt x="65707" y="59973"/>
                    </a:cubicBezTo>
                    <a:cubicBezTo>
                      <a:pt x="65694" y="59973"/>
                      <a:pt x="65682" y="59973"/>
                      <a:pt x="65670" y="59973"/>
                    </a:cubicBezTo>
                    <a:lnTo>
                      <a:pt x="65670" y="59973"/>
                    </a:lnTo>
                    <a:cubicBezTo>
                      <a:pt x="67007" y="58533"/>
                      <a:pt x="68877" y="57738"/>
                      <a:pt x="70807" y="57738"/>
                    </a:cubicBezTo>
                    <a:close/>
                    <a:moveTo>
                      <a:pt x="35611" y="62370"/>
                    </a:moveTo>
                    <a:cubicBezTo>
                      <a:pt x="36087" y="62370"/>
                      <a:pt x="36566" y="62419"/>
                      <a:pt x="37042" y="62518"/>
                    </a:cubicBezTo>
                    <a:cubicBezTo>
                      <a:pt x="36029" y="63763"/>
                      <a:pt x="35456" y="65358"/>
                      <a:pt x="35644" y="67034"/>
                    </a:cubicBezTo>
                    <a:cubicBezTo>
                      <a:pt x="34383" y="65578"/>
                      <a:pt x="32507" y="64632"/>
                      <a:pt x="30521" y="64632"/>
                    </a:cubicBezTo>
                    <a:cubicBezTo>
                      <a:pt x="30502" y="64632"/>
                      <a:pt x="30483" y="64632"/>
                      <a:pt x="30465" y="64633"/>
                    </a:cubicBezTo>
                    <a:cubicBezTo>
                      <a:pt x="30445" y="64632"/>
                      <a:pt x="30425" y="64632"/>
                      <a:pt x="30406" y="64632"/>
                    </a:cubicBezTo>
                    <a:cubicBezTo>
                      <a:pt x="28537" y="64632"/>
                      <a:pt x="26769" y="65471"/>
                      <a:pt x="25528" y="66774"/>
                    </a:cubicBezTo>
                    <a:cubicBezTo>
                      <a:pt x="25608" y="65179"/>
                      <a:pt x="25026" y="63683"/>
                      <a:pt x="24031" y="62500"/>
                    </a:cubicBezTo>
                    <a:cubicBezTo>
                      <a:pt x="24460" y="62420"/>
                      <a:pt x="24890" y="62381"/>
                      <a:pt x="25317" y="62381"/>
                    </a:cubicBezTo>
                    <a:cubicBezTo>
                      <a:pt x="27250" y="62381"/>
                      <a:pt x="29122" y="63178"/>
                      <a:pt x="30465" y="64624"/>
                    </a:cubicBezTo>
                    <a:cubicBezTo>
                      <a:pt x="31802" y="63171"/>
                      <a:pt x="33677" y="62370"/>
                      <a:pt x="35611" y="62370"/>
                    </a:cubicBezTo>
                    <a:close/>
                    <a:moveTo>
                      <a:pt x="112819" y="60274"/>
                    </a:moveTo>
                    <a:cubicBezTo>
                      <a:pt x="115992" y="60274"/>
                      <a:pt x="119164" y="62350"/>
                      <a:pt x="119209" y="66503"/>
                    </a:cubicBezTo>
                    <a:lnTo>
                      <a:pt x="119209" y="66503"/>
                    </a:lnTo>
                    <a:cubicBezTo>
                      <a:pt x="118735" y="66400"/>
                      <a:pt x="118257" y="66350"/>
                      <a:pt x="117783" y="66350"/>
                    </a:cubicBezTo>
                    <a:cubicBezTo>
                      <a:pt x="115922" y="66350"/>
                      <a:pt x="114119" y="67124"/>
                      <a:pt x="112821" y="68521"/>
                    </a:cubicBezTo>
                    <a:cubicBezTo>
                      <a:pt x="111539" y="67142"/>
                      <a:pt x="109747" y="66362"/>
                      <a:pt x="107865" y="66362"/>
                    </a:cubicBezTo>
                    <a:cubicBezTo>
                      <a:pt x="107382" y="66362"/>
                      <a:pt x="106898" y="66407"/>
                      <a:pt x="106423" y="66514"/>
                    </a:cubicBezTo>
                    <a:lnTo>
                      <a:pt x="106423" y="66514"/>
                    </a:lnTo>
                    <a:cubicBezTo>
                      <a:pt x="106463" y="62355"/>
                      <a:pt x="109641" y="60274"/>
                      <a:pt x="112819" y="60274"/>
                    </a:cubicBezTo>
                    <a:close/>
                    <a:moveTo>
                      <a:pt x="136136" y="60276"/>
                    </a:moveTo>
                    <a:cubicBezTo>
                      <a:pt x="139311" y="60276"/>
                      <a:pt x="142484" y="62354"/>
                      <a:pt x="142525" y="66514"/>
                    </a:cubicBezTo>
                    <a:lnTo>
                      <a:pt x="142516" y="66523"/>
                    </a:lnTo>
                    <a:cubicBezTo>
                      <a:pt x="142042" y="66421"/>
                      <a:pt x="141565" y="66372"/>
                      <a:pt x="141091" y="66372"/>
                    </a:cubicBezTo>
                    <a:cubicBezTo>
                      <a:pt x="139233" y="66372"/>
                      <a:pt x="137428" y="67138"/>
                      <a:pt x="136136" y="68530"/>
                    </a:cubicBezTo>
                    <a:cubicBezTo>
                      <a:pt x="134854" y="67150"/>
                      <a:pt x="133062" y="66371"/>
                      <a:pt x="131181" y="66371"/>
                    </a:cubicBezTo>
                    <a:cubicBezTo>
                      <a:pt x="130697" y="66371"/>
                      <a:pt x="130213" y="66425"/>
                      <a:pt x="129738" y="66523"/>
                    </a:cubicBezTo>
                    <a:cubicBezTo>
                      <a:pt x="129778" y="62359"/>
                      <a:pt x="132958" y="60276"/>
                      <a:pt x="136136" y="60276"/>
                    </a:cubicBezTo>
                    <a:close/>
                    <a:moveTo>
                      <a:pt x="89289" y="60321"/>
                    </a:moveTo>
                    <a:cubicBezTo>
                      <a:pt x="92462" y="60321"/>
                      <a:pt x="95638" y="62397"/>
                      <a:pt x="95679" y="66548"/>
                    </a:cubicBezTo>
                    <a:lnTo>
                      <a:pt x="95679" y="66548"/>
                    </a:lnTo>
                    <a:cubicBezTo>
                      <a:pt x="95209" y="66448"/>
                      <a:pt x="94735" y="66398"/>
                      <a:pt x="94264" y="66398"/>
                    </a:cubicBezTo>
                    <a:cubicBezTo>
                      <a:pt x="92405" y="66398"/>
                      <a:pt x="90601" y="67165"/>
                      <a:pt x="89308" y="68557"/>
                    </a:cubicBezTo>
                    <a:cubicBezTo>
                      <a:pt x="88027" y="67177"/>
                      <a:pt x="86235" y="66398"/>
                      <a:pt x="84353" y="66398"/>
                    </a:cubicBezTo>
                    <a:cubicBezTo>
                      <a:pt x="83869" y="66398"/>
                      <a:pt x="83385" y="66452"/>
                      <a:pt x="82910" y="66550"/>
                    </a:cubicBezTo>
                    <a:cubicBezTo>
                      <a:pt x="82942" y="62398"/>
                      <a:pt x="86114" y="60321"/>
                      <a:pt x="89289" y="60321"/>
                    </a:cubicBezTo>
                    <a:close/>
                    <a:moveTo>
                      <a:pt x="42335" y="60475"/>
                    </a:moveTo>
                    <a:cubicBezTo>
                      <a:pt x="45508" y="60475"/>
                      <a:pt x="48684" y="62552"/>
                      <a:pt x="48726" y="66708"/>
                    </a:cubicBezTo>
                    <a:lnTo>
                      <a:pt x="48726" y="66708"/>
                    </a:lnTo>
                    <a:cubicBezTo>
                      <a:pt x="48257" y="66608"/>
                      <a:pt x="47784" y="66560"/>
                      <a:pt x="47315" y="66560"/>
                    </a:cubicBezTo>
                    <a:cubicBezTo>
                      <a:pt x="45452" y="66560"/>
                      <a:pt x="43648" y="67326"/>
                      <a:pt x="42355" y="68719"/>
                    </a:cubicBezTo>
                    <a:cubicBezTo>
                      <a:pt x="41081" y="67346"/>
                      <a:pt x="39302" y="66559"/>
                      <a:pt x="37432" y="66559"/>
                    </a:cubicBezTo>
                    <a:cubicBezTo>
                      <a:pt x="37421" y="66559"/>
                      <a:pt x="37411" y="66559"/>
                      <a:pt x="37400" y="66559"/>
                    </a:cubicBezTo>
                    <a:cubicBezTo>
                      <a:pt x="36916" y="66559"/>
                      <a:pt x="36432" y="66604"/>
                      <a:pt x="35958" y="66711"/>
                    </a:cubicBezTo>
                    <a:cubicBezTo>
                      <a:pt x="35989" y="62554"/>
                      <a:pt x="39161" y="60475"/>
                      <a:pt x="42335" y="60475"/>
                    </a:cubicBezTo>
                    <a:close/>
                    <a:moveTo>
                      <a:pt x="65651" y="60478"/>
                    </a:moveTo>
                    <a:cubicBezTo>
                      <a:pt x="68826" y="60478"/>
                      <a:pt x="72001" y="62555"/>
                      <a:pt x="72041" y="66711"/>
                    </a:cubicBezTo>
                    <a:cubicBezTo>
                      <a:pt x="71566" y="66609"/>
                      <a:pt x="71088" y="66560"/>
                      <a:pt x="70614" y="66560"/>
                    </a:cubicBezTo>
                    <a:cubicBezTo>
                      <a:pt x="68752" y="66560"/>
                      <a:pt x="66952" y="67326"/>
                      <a:pt x="65653" y="68719"/>
                    </a:cubicBezTo>
                    <a:cubicBezTo>
                      <a:pt x="64371" y="67339"/>
                      <a:pt x="62579" y="66559"/>
                      <a:pt x="60697" y="66559"/>
                    </a:cubicBezTo>
                    <a:cubicBezTo>
                      <a:pt x="60214" y="66559"/>
                      <a:pt x="59730" y="66613"/>
                      <a:pt x="59255" y="66711"/>
                    </a:cubicBezTo>
                    <a:cubicBezTo>
                      <a:pt x="59295" y="62557"/>
                      <a:pt x="62473" y="60478"/>
                      <a:pt x="65651" y="60478"/>
                    </a:cubicBezTo>
                    <a:close/>
                    <a:moveTo>
                      <a:pt x="18806" y="60522"/>
                    </a:moveTo>
                    <a:cubicBezTo>
                      <a:pt x="21979" y="60522"/>
                      <a:pt x="25151" y="62596"/>
                      <a:pt x="25196" y="66747"/>
                    </a:cubicBezTo>
                    <a:lnTo>
                      <a:pt x="25196" y="66747"/>
                    </a:lnTo>
                    <a:cubicBezTo>
                      <a:pt x="24723" y="66645"/>
                      <a:pt x="24245" y="66596"/>
                      <a:pt x="23772" y="66596"/>
                    </a:cubicBezTo>
                    <a:cubicBezTo>
                      <a:pt x="21913" y="66596"/>
                      <a:pt x="20107" y="67362"/>
                      <a:pt x="18807" y="68754"/>
                    </a:cubicBezTo>
                    <a:cubicBezTo>
                      <a:pt x="17526" y="67374"/>
                      <a:pt x="15734" y="66595"/>
                      <a:pt x="13852" y="66595"/>
                    </a:cubicBezTo>
                    <a:cubicBezTo>
                      <a:pt x="13368" y="66595"/>
                      <a:pt x="12884" y="66649"/>
                      <a:pt x="12409" y="66747"/>
                    </a:cubicBezTo>
                    <a:cubicBezTo>
                      <a:pt x="12454" y="62599"/>
                      <a:pt x="15631" y="60522"/>
                      <a:pt x="18806" y="60522"/>
                    </a:cubicBezTo>
                    <a:close/>
                    <a:moveTo>
                      <a:pt x="84142" y="66790"/>
                    </a:moveTo>
                    <a:cubicBezTo>
                      <a:pt x="86075" y="66790"/>
                      <a:pt x="87947" y="67588"/>
                      <a:pt x="89290" y="69041"/>
                    </a:cubicBezTo>
                    <a:lnTo>
                      <a:pt x="89290" y="69041"/>
                    </a:lnTo>
                    <a:cubicBezTo>
                      <a:pt x="89287" y="69041"/>
                      <a:pt x="89284" y="69041"/>
                      <a:pt x="89281" y="69041"/>
                    </a:cubicBezTo>
                    <a:cubicBezTo>
                      <a:pt x="89262" y="69041"/>
                      <a:pt x="89242" y="69041"/>
                      <a:pt x="89222" y="69041"/>
                    </a:cubicBezTo>
                    <a:cubicBezTo>
                      <a:pt x="87354" y="69041"/>
                      <a:pt x="85594" y="69879"/>
                      <a:pt x="84344" y="71183"/>
                    </a:cubicBezTo>
                    <a:cubicBezTo>
                      <a:pt x="84434" y="69588"/>
                      <a:pt x="83851" y="68082"/>
                      <a:pt x="82857" y="66909"/>
                    </a:cubicBezTo>
                    <a:cubicBezTo>
                      <a:pt x="83285" y="66829"/>
                      <a:pt x="83715" y="66790"/>
                      <a:pt x="84142" y="66790"/>
                    </a:cubicBezTo>
                    <a:close/>
                    <a:moveTo>
                      <a:pt x="94437" y="66782"/>
                    </a:moveTo>
                    <a:cubicBezTo>
                      <a:pt x="94862" y="66782"/>
                      <a:pt x="95290" y="66821"/>
                      <a:pt x="95715" y="66900"/>
                    </a:cubicBezTo>
                    <a:cubicBezTo>
                      <a:pt x="94720" y="68082"/>
                      <a:pt x="94138" y="69579"/>
                      <a:pt x="94228" y="71174"/>
                    </a:cubicBezTo>
                    <a:lnTo>
                      <a:pt x="94219" y="71183"/>
                    </a:lnTo>
                    <a:cubicBezTo>
                      <a:pt x="92977" y="69879"/>
                      <a:pt x="91209" y="69041"/>
                      <a:pt x="89341" y="69041"/>
                    </a:cubicBezTo>
                    <a:cubicBezTo>
                      <a:pt x="89324" y="69041"/>
                      <a:pt x="89307" y="69041"/>
                      <a:pt x="89290" y="69041"/>
                    </a:cubicBezTo>
                    <a:lnTo>
                      <a:pt x="89290" y="69041"/>
                    </a:lnTo>
                    <a:cubicBezTo>
                      <a:pt x="90628" y="67586"/>
                      <a:pt x="92502" y="66782"/>
                      <a:pt x="94437" y="66782"/>
                    </a:cubicBezTo>
                    <a:close/>
                    <a:moveTo>
                      <a:pt x="47476" y="66925"/>
                    </a:moveTo>
                    <a:cubicBezTo>
                      <a:pt x="47900" y="66925"/>
                      <a:pt x="48328" y="66964"/>
                      <a:pt x="48753" y="67043"/>
                    </a:cubicBezTo>
                    <a:cubicBezTo>
                      <a:pt x="47767" y="68226"/>
                      <a:pt x="47185" y="69731"/>
                      <a:pt x="47266" y="71317"/>
                    </a:cubicBezTo>
                    <a:cubicBezTo>
                      <a:pt x="46024" y="70014"/>
                      <a:pt x="44257" y="69184"/>
                      <a:pt x="42388" y="69184"/>
                    </a:cubicBezTo>
                    <a:cubicBezTo>
                      <a:pt x="42371" y="69184"/>
                      <a:pt x="42354" y="69184"/>
                      <a:pt x="42337" y="69184"/>
                    </a:cubicBezTo>
                    <a:lnTo>
                      <a:pt x="42337" y="69184"/>
                    </a:lnTo>
                    <a:cubicBezTo>
                      <a:pt x="43675" y="67729"/>
                      <a:pt x="45543" y="66925"/>
                      <a:pt x="47476" y="66925"/>
                    </a:cubicBezTo>
                    <a:close/>
                    <a:moveTo>
                      <a:pt x="60488" y="66929"/>
                    </a:moveTo>
                    <a:cubicBezTo>
                      <a:pt x="62422" y="66929"/>
                      <a:pt x="64295" y="67727"/>
                      <a:pt x="65636" y="69175"/>
                    </a:cubicBezTo>
                    <a:lnTo>
                      <a:pt x="65636" y="69175"/>
                    </a:lnTo>
                    <a:cubicBezTo>
                      <a:pt x="65622" y="69175"/>
                      <a:pt x="65608" y="69175"/>
                      <a:pt x="65593" y="69175"/>
                    </a:cubicBezTo>
                    <a:cubicBezTo>
                      <a:pt x="63725" y="69175"/>
                      <a:pt x="61966" y="70014"/>
                      <a:pt x="60715" y="71317"/>
                    </a:cubicBezTo>
                    <a:cubicBezTo>
                      <a:pt x="60805" y="69731"/>
                      <a:pt x="60223" y="68226"/>
                      <a:pt x="59228" y="67043"/>
                    </a:cubicBezTo>
                    <a:cubicBezTo>
                      <a:pt x="59647" y="66967"/>
                      <a:pt x="60069" y="66929"/>
                      <a:pt x="60488" y="66929"/>
                    </a:cubicBezTo>
                    <a:close/>
                    <a:moveTo>
                      <a:pt x="23953" y="66970"/>
                    </a:moveTo>
                    <a:cubicBezTo>
                      <a:pt x="24378" y="66970"/>
                      <a:pt x="24806" y="67009"/>
                      <a:pt x="25232" y="67088"/>
                    </a:cubicBezTo>
                    <a:cubicBezTo>
                      <a:pt x="24239" y="68277"/>
                      <a:pt x="23657" y="69770"/>
                      <a:pt x="23744" y="71361"/>
                    </a:cubicBezTo>
                    <a:lnTo>
                      <a:pt x="23744" y="71361"/>
                    </a:lnTo>
                    <a:cubicBezTo>
                      <a:pt x="22494" y="70058"/>
                      <a:pt x="20726" y="69220"/>
                      <a:pt x="18866" y="69220"/>
                    </a:cubicBezTo>
                    <a:cubicBezTo>
                      <a:pt x="18846" y="69220"/>
                      <a:pt x="18827" y="69220"/>
                      <a:pt x="18807" y="69220"/>
                    </a:cubicBezTo>
                    <a:cubicBezTo>
                      <a:pt x="20144" y="67773"/>
                      <a:pt x="22018" y="66970"/>
                      <a:pt x="23953" y="66970"/>
                    </a:cubicBezTo>
                    <a:close/>
                    <a:moveTo>
                      <a:pt x="13652" y="66970"/>
                    </a:moveTo>
                    <a:cubicBezTo>
                      <a:pt x="15588" y="66970"/>
                      <a:pt x="17463" y="67773"/>
                      <a:pt x="18807" y="69220"/>
                    </a:cubicBezTo>
                    <a:cubicBezTo>
                      <a:pt x="18787" y="69220"/>
                      <a:pt x="18768" y="69220"/>
                      <a:pt x="18748" y="69220"/>
                    </a:cubicBezTo>
                    <a:cubicBezTo>
                      <a:pt x="16879" y="69220"/>
                      <a:pt x="15111" y="70058"/>
                      <a:pt x="13870" y="71362"/>
                    </a:cubicBezTo>
                    <a:cubicBezTo>
                      <a:pt x="13951" y="69776"/>
                      <a:pt x="13368" y="68271"/>
                      <a:pt x="12374" y="67088"/>
                    </a:cubicBezTo>
                    <a:cubicBezTo>
                      <a:pt x="12799" y="67009"/>
                      <a:pt x="13227" y="66970"/>
                      <a:pt x="13652" y="66970"/>
                    </a:cubicBezTo>
                    <a:close/>
                    <a:moveTo>
                      <a:pt x="107653" y="66739"/>
                    </a:moveTo>
                    <a:cubicBezTo>
                      <a:pt x="109587" y="66739"/>
                      <a:pt x="111464" y="67541"/>
                      <a:pt x="112812" y="68996"/>
                    </a:cubicBezTo>
                    <a:cubicBezTo>
                      <a:pt x="114149" y="67549"/>
                      <a:pt x="116022" y="66746"/>
                      <a:pt x="117958" y="66746"/>
                    </a:cubicBezTo>
                    <a:cubicBezTo>
                      <a:pt x="118383" y="66746"/>
                      <a:pt x="118811" y="66785"/>
                      <a:pt x="119236" y="66864"/>
                    </a:cubicBezTo>
                    <a:cubicBezTo>
                      <a:pt x="118242" y="68047"/>
                      <a:pt x="117659" y="69552"/>
                      <a:pt x="117749" y="71138"/>
                    </a:cubicBezTo>
                    <a:cubicBezTo>
                      <a:pt x="116499" y="69835"/>
                      <a:pt x="114731" y="69005"/>
                      <a:pt x="112871" y="69005"/>
                    </a:cubicBezTo>
                    <a:cubicBezTo>
                      <a:pt x="112851" y="69005"/>
                      <a:pt x="112832" y="69005"/>
                      <a:pt x="112812" y="69005"/>
                    </a:cubicBezTo>
                    <a:cubicBezTo>
                      <a:pt x="112793" y="69005"/>
                      <a:pt x="112774" y="69005"/>
                      <a:pt x="112756" y="69005"/>
                    </a:cubicBezTo>
                    <a:cubicBezTo>
                      <a:pt x="110769" y="69005"/>
                      <a:pt x="108893" y="69951"/>
                      <a:pt x="107641" y="71398"/>
                    </a:cubicBezTo>
                    <a:lnTo>
                      <a:pt x="107641" y="71398"/>
                    </a:lnTo>
                    <a:cubicBezTo>
                      <a:pt x="107802" y="69707"/>
                      <a:pt x="107213" y="68132"/>
                      <a:pt x="106177" y="66897"/>
                    </a:cubicBezTo>
                    <a:lnTo>
                      <a:pt x="106177" y="66897"/>
                    </a:lnTo>
                    <a:cubicBezTo>
                      <a:pt x="106668" y="66791"/>
                      <a:pt x="107162" y="66739"/>
                      <a:pt x="107653" y="66739"/>
                    </a:cubicBezTo>
                    <a:close/>
                    <a:moveTo>
                      <a:pt x="37174" y="66927"/>
                    </a:moveTo>
                    <a:cubicBezTo>
                      <a:pt x="39113" y="66927"/>
                      <a:pt x="40989" y="67729"/>
                      <a:pt x="42337" y="69184"/>
                    </a:cubicBezTo>
                    <a:lnTo>
                      <a:pt x="42337" y="69184"/>
                    </a:lnTo>
                    <a:cubicBezTo>
                      <a:pt x="42334" y="69184"/>
                      <a:pt x="42331" y="69184"/>
                      <a:pt x="42328" y="69184"/>
                    </a:cubicBezTo>
                    <a:cubicBezTo>
                      <a:pt x="42301" y="69184"/>
                      <a:pt x="42274" y="69184"/>
                      <a:pt x="42246" y="69184"/>
                    </a:cubicBezTo>
                    <a:cubicBezTo>
                      <a:pt x="40269" y="69184"/>
                      <a:pt x="38404" y="70136"/>
                      <a:pt x="37158" y="71577"/>
                    </a:cubicBezTo>
                    <a:cubicBezTo>
                      <a:pt x="37320" y="69910"/>
                      <a:pt x="36728" y="68324"/>
                      <a:pt x="35689" y="67088"/>
                    </a:cubicBezTo>
                    <a:lnTo>
                      <a:pt x="35680" y="67088"/>
                    </a:lnTo>
                    <a:cubicBezTo>
                      <a:pt x="36177" y="66980"/>
                      <a:pt x="36678" y="66927"/>
                      <a:pt x="37174" y="66927"/>
                    </a:cubicBezTo>
                    <a:close/>
                    <a:moveTo>
                      <a:pt x="124481" y="64880"/>
                    </a:moveTo>
                    <a:cubicBezTo>
                      <a:pt x="127655" y="64880"/>
                      <a:pt x="130827" y="66957"/>
                      <a:pt x="130867" y="71111"/>
                    </a:cubicBezTo>
                    <a:lnTo>
                      <a:pt x="130858" y="71129"/>
                    </a:lnTo>
                    <a:cubicBezTo>
                      <a:pt x="130380" y="71024"/>
                      <a:pt x="129897" y="70973"/>
                      <a:pt x="129419" y="70973"/>
                    </a:cubicBezTo>
                    <a:cubicBezTo>
                      <a:pt x="127565" y="70973"/>
                      <a:pt x="125767" y="71740"/>
                      <a:pt x="124478" y="73136"/>
                    </a:cubicBezTo>
                    <a:cubicBezTo>
                      <a:pt x="123204" y="71764"/>
                      <a:pt x="121425" y="70977"/>
                      <a:pt x="119555" y="70977"/>
                    </a:cubicBezTo>
                    <a:cubicBezTo>
                      <a:pt x="119544" y="70977"/>
                      <a:pt x="119534" y="70977"/>
                      <a:pt x="119523" y="70977"/>
                    </a:cubicBezTo>
                    <a:cubicBezTo>
                      <a:pt x="119039" y="70977"/>
                      <a:pt x="118555" y="71021"/>
                      <a:pt x="118080" y="71129"/>
                    </a:cubicBezTo>
                    <a:cubicBezTo>
                      <a:pt x="118121" y="66963"/>
                      <a:pt x="121302" y="64880"/>
                      <a:pt x="124481" y="64880"/>
                    </a:cubicBezTo>
                    <a:close/>
                    <a:moveTo>
                      <a:pt x="77631" y="64934"/>
                    </a:moveTo>
                    <a:cubicBezTo>
                      <a:pt x="80806" y="64934"/>
                      <a:pt x="83981" y="67013"/>
                      <a:pt x="84022" y="71174"/>
                    </a:cubicBezTo>
                    <a:cubicBezTo>
                      <a:pt x="83541" y="71069"/>
                      <a:pt x="83056" y="71017"/>
                      <a:pt x="82576" y="71017"/>
                    </a:cubicBezTo>
                    <a:cubicBezTo>
                      <a:pt x="80721" y="71017"/>
                      <a:pt x="78928" y="71782"/>
                      <a:pt x="77633" y="73163"/>
                    </a:cubicBezTo>
                    <a:lnTo>
                      <a:pt x="77633" y="73172"/>
                    </a:lnTo>
                    <a:cubicBezTo>
                      <a:pt x="76351" y="71801"/>
                      <a:pt x="74559" y="71012"/>
                      <a:pt x="72678" y="71012"/>
                    </a:cubicBezTo>
                    <a:cubicBezTo>
                      <a:pt x="72194" y="71012"/>
                      <a:pt x="71710" y="71066"/>
                      <a:pt x="71235" y="71174"/>
                    </a:cubicBezTo>
                    <a:cubicBezTo>
                      <a:pt x="71275" y="67015"/>
                      <a:pt x="74454" y="64934"/>
                      <a:pt x="77631" y="64934"/>
                    </a:cubicBezTo>
                    <a:close/>
                    <a:moveTo>
                      <a:pt x="100937" y="64934"/>
                    </a:moveTo>
                    <a:cubicBezTo>
                      <a:pt x="104113" y="64934"/>
                      <a:pt x="107288" y="67013"/>
                      <a:pt x="107328" y="71174"/>
                    </a:cubicBezTo>
                    <a:cubicBezTo>
                      <a:pt x="106849" y="71069"/>
                      <a:pt x="106366" y="71017"/>
                      <a:pt x="105887" y="71017"/>
                    </a:cubicBezTo>
                    <a:cubicBezTo>
                      <a:pt x="104037" y="71017"/>
                      <a:pt x="102243" y="71782"/>
                      <a:pt x="100948" y="73163"/>
                    </a:cubicBezTo>
                    <a:lnTo>
                      <a:pt x="100939" y="73172"/>
                    </a:lnTo>
                    <a:cubicBezTo>
                      <a:pt x="99658" y="71801"/>
                      <a:pt x="97866" y="71012"/>
                      <a:pt x="95984" y="71012"/>
                    </a:cubicBezTo>
                    <a:cubicBezTo>
                      <a:pt x="95500" y="71012"/>
                      <a:pt x="95016" y="71066"/>
                      <a:pt x="94541" y="71174"/>
                    </a:cubicBezTo>
                    <a:cubicBezTo>
                      <a:pt x="94582" y="67015"/>
                      <a:pt x="97760" y="64934"/>
                      <a:pt x="100937" y="64934"/>
                    </a:cubicBezTo>
                    <a:close/>
                    <a:moveTo>
                      <a:pt x="53992" y="65081"/>
                    </a:moveTo>
                    <a:cubicBezTo>
                      <a:pt x="57167" y="65081"/>
                      <a:pt x="60344" y="67159"/>
                      <a:pt x="60384" y="71317"/>
                    </a:cubicBezTo>
                    <a:cubicBezTo>
                      <a:pt x="59911" y="71215"/>
                      <a:pt x="59433" y="71165"/>
                      <a:pt x="58960" y="71165"/>
                    </a:cubicBezTo>
                    <a:cubicBezTo>
                      <a:pt x="57101" y="71165"/>
                      <a:pt x="55296" y="71932"/>
                      <a:pt x="54004" y="73324"/>
                    </a:cubicBezTo>
                    <a:cubicBezTo>
                      <a:pt x="52723" y="71944"/>
                      <a:pt x="50922" y="71165"/>
                      <a:pt x="49049" y="71165"/>
                    </a:cubicBezTo>
                    <a:cubicBezTo>
                      <a:pt x="48565" y="71165"/>
                      <a:pt x="48081" y="71219"/>
                      <a:pt x="47606" y="71317"/>
                    </a:cubicBezTo>
                    <a:cubicBezTo>
                      <a:pt x="47642" y="67159"/>
                      <a:pt x="50816" y="65081"/>
                      <a:pt x="53992" y="65081"/>
                    </a:cubicBezTo>
                    <a:close/>
                    <a:moveTo>
                      <a:pt x="7148" y="65122"/>
                    </a:moveTo>
                    <a:cubicBezTo>
                      <a:pt x="10323" y="65122"/>
                      <a:pt x="13498" y="67201"/>
                      <a:pt x="13538" y="71362"/>
                    </a:cubicBezTo>
                    <a:cubicBezTo>
                      <a:pt x="13060" y="71257"/>
                      <a:pt x="12578" y="71206"/>
                      <a:pt x="12099" y="71206"/>
                    </a:cubicBezTo>
                    <a:cubicBezTo>
                      <a:pt x="10245" y="71206"/>
                      <a:pt x="8446" y="71973"/>
                      <a:pt x="7150" y="73369"/>
                    </a:cubicBezTo>
                    <a:lnTo>
                      <a:pt x="7150" y="73360"/>
                    </a:lnTo>
                    <a:cubicBezTo>
                      <a:pt x="5875" y="71988"/>
                      <a:pt x="4096" y="71209"/>
                      <a:pt x="2226" y="71209"/>
                    </a:cubicBezTo>
                    <a:cubicBezTo>
                      <a:pt x="2216" y="71209"/>
                      <a:pt x="2205" y="71210"/>
                      <a:pt x="2194" y="71210"/>
                    </a:cubicBezTo>
                    <a:cubicBezTo>
                      <a:pt x="1711" y="71210"/>
                      <a:pt x="1227" y="71254"/>
                      <a:pt x="752" y="71362"/>
                    </a:cubicBezTo>
                    <a:cubicBezTo>
                      <a:pt x="792" y="67203"/>
                      <a:pt x="3970" y="65122"/>
                      <a:pt x="7148" y="65122"/>
                    </a:cubicBezTo>
                    <a:close/>
                    <a:moveTo>
                      <a:pt x="30463" y="65122"/>
                    </a:moveTo>
                    <a:cubicBezTo>
                      <a:pt x="33638" y="65122"/>
                      <a:pt x="36813" y="67201"/>
                      <a:pt x="36854" y="71362"/>
                    </a:cubicBezTo>
                    <a:cubicBezTo>
                      <a:pt x="36375" y="71257"/>
                      <a:pt x="35893" y="71206"/>
                      <a:pt x="35414" y="71206"/>
                    </a:cubicBezTo>
                    <a:cubicBezTo>
                      <a:pt x="33560" y="71206"/>
                      <a:pt x="31761" y="71973"/>
                      <a:pt x="30465" y="73369"/>
                    </a:cubicBezTo>
                    <a:lnTo>
                      <a:pt x="30465" y="73360"/>
                    </a:lnTo>
                    <a:cubicBezTo>
                      <a:pt x="29191" y="71988"/>
                      <a:pt x="27412" y="71209"/>
                      <a:pt x="25542" y="71209"/>
                    </a:cubicBezTo>
                    <a:cubicBezTo>
                      <a:pt x="25531" y="71209"/>
                      <a:pt x="25520" y="71210"/>
                      <a:pt x="25510" y="71210"/>
                    </a:cubicBezTo>
                    <a:cubicBezTo>
                      <a:pt x="25026" y="71210"/>
                      <a:pt x="24542" y="71254"/>
                      <a:pt x="24067" y="71362"/>
                    </a:cubicBezTo>
                    <a:cubicBezTo>
                      <a:pt x="24107" y="67203"/>
                      <a:pt x="27285" y="65122"/>
                      <a:pt x="30463" y="65122"/>
                    </a:cubicBezTo>
                    <a:close/>
                    <a:moveTo>
                      <a:pt x="129608" y="71351"/>
                    </a:moveTo>
                    <a:cubicBezTo>
                      <a:pt x="130035" y="71351"/>
                      <a:pt x="130466" y="71390"/>
                      <a:pt x="130894" y="71469"/>
                    </a:cubicBezTo>
                    <a:cubicBezTo>
                      <a:pt x="129908" y="72634"/>
                      <a:pt x="129326" y="74140"/>
                      <a:pt x="129415" y="75726"/>
                    </a:cubicBezTo>
                    <a:lnTo>
                      <a:pt x="129406" y="75744"/>
                    </a:lnTo>
                    <a:cubicBezTo>
                      <a:pt x="128156" y="74440"/>
                      <a:pt x="126397" y="73602"/>
                      <a:pt x="124528" y="73602"/>
                    </a:cubicBezTo>
                    <a:cubicBezTo>
                      <a:pt x="124509" y="73602"/>
                      <a:pt x="124489" y="73602"/>
                      <a:pt x="124469" y="73602"/>
                    </a:cubicBezTo>
                    <a:cubicBezTo>
                      <a:pt x="124450" y="73602"/>
                      <a:pt x="124430" y="73602"/>
                      <a:pt x="124410" y="73602"/>
                    </a:cubicBezTo>
                    <a:cubicBezTo>
                      <a:pt x="122541" y="73602"/>
                      <a:pt x="120773" y="74440"/>
                      <a:pt x="119532" y="75744"/>
                    </a:cubicBezTo>
                    <a:cubicBezTo>
                      <a:pt x="119613" y="74149"/>
                      <a:pt x="119030" y="72652"/>
                      <a:pt x="118045" y="71469"/>
                    </a:cubicBezTo>
                    <a:cubicBezTo>
                      <a:pt x="118473" y="71390"/>
                      <a:pt x="118903" y="71351"/>
                      <a:pt x="119331" y="71351"/>
                    </a:cubicBezTo>
                    <a:cubicBezTo>
                      <a:pt x="121264" y="71351"/>
                      <a:pt x="123134" y="72148"/>
                      <a:pt x="124469" y="73593"/>
                    </a:cubicBezTo>
                    <a:cubicBezTo>
                      <a:pt x="125805" y="72148"/>
                      <a:pt x="127675" y="71351"/>
                      <a:pt x="129608" y="71351"/>
                    </a:cubicBezTo>
                    <a:close/>
                    <a:moveTo>
                      <a:pt x="48843" y="71540"/>
                    </a:moveTo>
                    <a:cubicBezTo>
                      <a:pt x="50782" y="71540"/>
                      <a:pt x="52650" y="72343"/>
                      <a:pt x="53995" y="73790"/>
                    </a:cubicBezTo>
                    <a:cubicBezTo>
                      <a:pt x="53975" y="73790"/>
                      <a:pt x="53956" y="73790"/>
                      <a:pt x="53936" y="73790"/>
                    </a:cubicBezTo>
                    <a:cubicBezTo>
                      <a:pt x="52067" y="73790"/>
                      <a:pt x="50299" y="74628"/>
                      <a:pt x="49058" y="75932"/>
                    </a:cubicBezTo>
                    <a:cubicBezTo>
                      <a:pt x="49138" y="74337"/>
                      <a:pt x="48556" y="72840"/>
                      <a:pt x="47561" y="71658"/>
                    </a:cubicBezTo>
                    <a:cubicBezTo>
                      <a:pt x="47989" y="71579"/>
                      <a:pt x="48418" y="71540"/>
                      <a:pt x="48843" y="71540"/>
                    </a:cubicBezTo>
                    <a:close/>
                    <a:moveTo>
                      <a:pt x="59141" y="71540"/>
                    </a:moveTo>
                    <a:cubicBezTo>
                      <a:pt x="59566" y="71540"/>
                      <a:pt x="59994" y="71579"/>
                      <a:pt x="60420" y="71658"/>
                    </a:cubicBezTo>
                    <a:cubicBezTo>
                      <a:pt x="59425" y="72840"/>
                      <a:pt x="58843" y="74346"/>
                      <a:pt x="58932" y="75932"/>
                    </a:cubicBezTo>
                    <a:cubicBezTo>
                      <a:pt x="57682" y="74628"/>
                      <a:pt x="55914" y="73790"/>
                      <a:pt x="54054" y="73790"/>
                    </a:cubicBezTo>
                    <a:cubicBezTo>
                      <a:pt x="54034" y="73790"/>
                      <a:pt x="54015" y="73790"/>
                      <a:pt x="53995" y="73790"/>
                    </a:cubicBezTo>
                    <a:cubicBezTo>
                      <a:pt x="55332" y="72343"/>
                      <a:pt x="57206" y="71540"/>
                      <a:pt x="59141" y="71540"/>
                    </a:cubicBezTo>
                    <a:close/>
                    <a:moveTo>
                      <a:pt x="112810" y="69495"/>
                    </a:moveTo>
                    <a:cubicBezTo>
                      <a:pt x="115985" y="69495"/>
                      <a:pt x="119160" y="71574"/>
                      <a:pt x="119200" y="75735"/>
                    </a:cubicBezTo>
                    <a:cubicBezTo>
                      <a:pt x="118721" y="75630"/>
                      <a:pt x="118239" y="75578"/>
                      <a:pt x="117760" y="75578"/>
                    </a:cubicBezTo>
                    <a:cubicBezTo>
                      <a:pt x="115909" y="75578"/>
                      <a:pt x="114116" y="76343"/>
                      <a:pt x="112821" y="77724"/>
                    </a:cubicBezTo>
                    <a:lnTo>
                      <a:pt x="112812" y="77733"/>
                    </a:lnTo>
                    <a:cubicBezTo>
                      <a:pt x="111530" y="76362"/>
                      <a:pt x="109738" y="75573"/>
                      <a:pt x="107856" y="75573"/>
                    </a:cubicBezTo>
                    <a:cubicBezTo>
                      <a:pt x="107373" y="75573"/>
                      <a:pt x="106889" y="75627"/>
                      <a:pt x="106414" y="75735"/>
                    </a:cubicBezTo>
                    <a:lnTo>
                      <a:pt x="106414" y="75735"/>
                    </a:lnTo>
                    <a:cubicBezTo>
                      <a:pt x="106454" y="71576"/>
                      <a:pt x="109632" y="69495"/>
                      <a:pt x="112810" y="69495"/>
                    </a:cubicBezTo>
                    <a:close/>
                    <a:moveTo>
                      <a:pt x="136139" y="69486"/>
                    </a:moveTo>
                    <a:cubicBezTo>
                      <a:pt x="139313" y="69486"/>
                      <a:pt x="142484" y="71562"/>
                      <a:pt x="142525" y="75717"/>
                    </a:cubicBezTo>
                    <a:lnTo>
                      <a:pt x="142516" y="75735"/>
                    </a:lnTo>
                    <a:cubicBezTo>
                      <a:pt x="142037" y="75630"/>
                      <a:pt x="141554" y="75578"/>
                      <a:pt x="141075" y="75578"/>
                    </a:cubicBezTo>
                    <a:cubicBezTo>
                      <a:pt x="139222" y="75578"/>
                      <a:pt x="137424" y="76345"/>
                      <a:pt x="136136" y="77733"/>
                    </a:cubicBezTo>
                    <a:cubicBezTo>
                      <a:pt x="134854" y="76362"/>
                      <a:pt x="133062" y="75573"/>
                      <a:pt x="131181" y="75573"/>
                    </a:cubicBezTo>
                    <a:cubicBezTo>
                      <a:pt x="130697" y="75573"/>
                      <a:pt x="130213" y="75627"/>
                      <a:pt x="129738" y="75735"/>
                    </a:cubicBezTo>
                    <a:cubicBezTo>
                      <a:pt x="129778" y="71569"/>
                      <a:pt x="132960" y="69486"/>
                      <a:pt x="136139" y="69486"/>
                    </a:cubicBezTo>
                    <a:close/>
                    <a:moveTo>
                      <a:pt x="42333" y="69686"/>
                    </a:moveTo>
                    <a:cubicBezTo>
                      <a:pt x="45509" y="69686"/>
                      <a:pt x="48686" y="71765"/>
                      <a:pt x="48726" y="75923"/>
                    </a:cubicBezTo>
                    <a:cubicBezTo>
                      <a:pt x="48248" y="75818"/>
                      <a:pt x="47765" y="75767"/>
                      <a:pt x="47287" y="75767"/>
                    </a:cubicBezTo>
                    <a:cubicBezTo>
                      <a:pt x="45433" y="75767"/>
                      <a:pt x="43633" y="76534"/>
                      <a:pt x="42337" y="77930"/>
                    </a:cubicBezTo>
                    <a:cubicBezTo>
                      <a:pt x="41056" y="76550"/>
                      <a:pt x="39264" y="75770"/>
                      <a:pt x="37382" y="75770"/>
                    </a:cubicBezTo>
                    <a:cubicBezTo>
                      <a:pt x="36898" y="75770"/>
                      <a:pt x="36415" y="75815"/>
                      <a:pt x="35940" y="75923"/>
                    </a:cubicBezTo>
                    <a:cubicBezTo>
                      <a:pt x="35980" y="71765"/>
                      <a:pt x="39156" y="69686"/>
                      <a:pt x="42333" y="69686"/>
                    </a:cubicBezTo>
                    <a:close/>
                    <a:moveTo>
                      <a:pt x="65651" y="69683"/>
                    </a:moveTo>
                    <a:cubicBezTo>
                      <a:pt x="68826" y="69683"/>
                      <a:pt x="72001" y="71762"/>
                      <a:pt x="72041" y="75923"/>
                    </a:cubicBezTo>
                    <a:cubicBezTo>
                      <a:pt x="71563" y="75818"/>
                      <a:pt x="71081" y="75767"/>
                      <a:pt x="70602" y="75767"/>
                    </a:cubicBezTo>
                    <a:cubicBezTo>
                      <a:pt x="68748" y="75767"/>
                      <a:pt x="66949" y="76534"/>
                      <a:pt x="65653" y="77930"/>
                    </a:cubicBezTo>
                    <a:cubicBezTo>
                      <a:pt x="64371" y="76550"/>
                      <a:pt x="62579" y="75770"/>
                      <a:pt x="60697" y="75770"/>
                    </a:cubicBezTo>
                    <a:cubicBezTo>
                      <a:pt x="60214" y="75770"/>
                      <a:pt x="59730" y="75815"/>
                      <a:pt x="59255" y="75923"/>
                    </a:cubicBezTo>
                    <a:cubicBezTo>
                      <a:pt x="59295" y="71764"/>
                      <a:pt x="62473" y="69683"/>
                      <a:pt x="65651" y="69683"/>
                    </a:cubicBezTo>
                    <a:close/>
                    <a:moveTo>
                      <a:pt x="82884" y="1"/>
                    </a:moveTo>
                    <a:cubicBezTo>
                      <a:pt x="82642" y="699"/>
                      <a:pt x="82534" y="1434"/>
                      <a:pt x="82579" y="2178"/>
                    </a:cubicBezTo>
                    <a:cubicBezTo>
                      <a:pt x="81329" y="875"/>
                      <a:pt x="79570" y="36"/>
                      <a:pt x="77701" y="36"/>
                    </a:cubicBezTo>
                    <a:cubicBezTo>
                      <a:pt x="77681" y="36"/>
                      <a:pt x="77661" y="36"/>
                      <a:pt x="77642" y="36"/>
                    </a:cubicBezTo>
                    <a:cubicBezTo>
                      <a:pt x="77622" y="36"/>
                      <a:pt x="77602" y="36"/>
                      <a:pt x="77582" y="36"/>
                    </a:cubicBezTo>
                    <a:cubicBezTo>
                      <a:pt x="73834" y="36"/>
                      <a:pt x="70494" y="3399"/>
                      <a:pt x="70948" y="7160"/>
                    </a:cubicBezTo>
                    <a:cubicBezTo>
                      <a:pt x="71458" y="7046"/>
                      <a:pt x="71971" y="6991"/>
                      <a:pt x="72481" y="6991"/>
                    </a:cubicBezTo>
                    <a:cubicBezTo>
                      <a:pt x="74418" y="6991"/>
                      <a:pt x="76294" y="7793"/>
                      <a:pt x="77642" y="9248"/>
                    </a:cubicBezTo>
                    <a:cubicBezTo>
                      <a:pt x="77624" y="9248"/>
                      <a:pt x="77606" y="9248"/>
                      <a:pt x="77587" y="9248"/>
                    </a:cubicBezTo>
                    <a:cubicBezTo>
                      <a:pt x="75529" y="9248"/>
                      <a:pt x="73607" y="10256"/>
                      <a:pt x="72355" y="11784"/>
                    </a:cubicBezTo>
                    <a:cubicBezTo>
                      <a:pt x="72756" y="8058"/>
                      <a:pt x="69443" y="4740"/>
                      <a:pt x="65721" y="4740"/>
                    </a:cubicBezTo>
                    <a:cubicBezTo>
                      <a:pt x="65701" y="4740"/>
                      <a:pt x="65682" y="4740"/>
                      <a:pt x="65662" y="4741"/>
                    </a:cubicBezTo>
                    <a:cubicBezTo>
                      <a:pt x="65642" y="4740"/>
                      <a:pt x="65622" y="4740"/>
                      <a:pt x="65602" y="4740"/>
                    </a:cubicBezTo>
                    <a:cubicBezTo>
                      <a:pt x="63733" y="4740"/>
                      <a:pt x="61966" y="5570"/>
                      <a:pt x="60724" y="6873"/>
                    </a:cubicBezTo>
                    <a:cubicBezTo>
                      <a:pt x="60760" y="6138"/>
                      <a:pt x="60662" y="5395"/>
                      <a:pt x="60420" y="4696"/>
                    </a:cubicBezTo>
                    <a:lnTo>
                      <a:pt x="60043" y="4696"/>
                    </a:lnTo>
                    <a:cubicBezTo>
                      <a:pt x="60276" y="5395"/>
                      <a:pt x="60393" y="6130"/>
                      <a:pt x="60393" y="6864"/>
                    </a:cubicBezTo>
                    <a:cubicBezTo>
                      <a:pt x="59920" y="6762"/>
                      <a:pt x="59442" y="6713"/>
                      <a:pt x="58969" y="6713"/>
                    </a:cubicBezTo>
                    <a:cubicBezTo>
                      <a:pt x="57110" y="6713"/>
                      <a:pt x="55305" y="7479"/>
                      <a:pt x="54013" y="8871"/>
                    </a:cubicBezTo>
                    <a:cubicBezTo>
                      <a:pt x="52732" y="7492"/>
                      <a:pt x="50939" y="6712"/>
                      <a:pt x="49058" y="6712"/>
                    </a:cubicBezTo>
                    <a:cubicBezTo>
                      <a:pt x="48574" y="6712"/>
                      <a:pt x="48090" y="6766"/>
                      <a:pt x="47615" y="6864"/>
                    </a:cubicBezTo>
                    <a:cubicBezTo>
                      <a:pt x="47615" y="6130"/>
                      <a:pt x="47732" y="5395"/>
                      <a:pt x="47965" y="4696"/>
                    </a:cubicBezTo>
                    <a:lnTo>
                      <a:pt x="47588" y="4696"/>
                    </a:lnTo>
                    <a:cubicBezTo>
                      <a:pt x="47346" y="5395"/>
                      <a:pt x="47248" y="6138"/>
                      <a:pt x="47284" y="6873"/>
                    </a:cubicBezTo>
                    <a:cubicBezTo>
                      <a:pt x="46049" y="5577"/>
                      <a:pt x="44293" y="4740"/>
                      <a:pt x="42434" y="4740"/>
                    </a:cubicBezTo>
                    <a:cubicBezTo>
                      <a:pt x="42405" y="4740"/>
                      <a:pt x="42376" y="4740"/>
                      <a:pt x="42346" y="4741"/>
                    </a:cubicBezTo>
                    <a:cubicBezTo>
                      <a:pt x="42319" y="4740"/>
                      <a:pt x="42291" y="4740"/>
                      <a:pt x="42263" y="4740"/>
                    </a:cubicBezTo>
                    <a:cubicBezTo>
                      <a:pt x="40287" y="4740"/>
                      <a:pt x="38431" y="5684"/>
                      <a:pt x="37185" y="7124"/>
                    </a:cubicBezTo>
                    <a:cubicBezTo>
                      <a:pt x="37480" y="3457"/>
                      <a:pt x="34193" y="233"/>
                      <a:pt x="30519" y="233"/>
                    </a:cubicBezTo>
                    <a:cubicBezTo>
                      <a:pt x="30504" y="233"/>
                      <a:pt x="30489" y="233"/>
                      <a:pt x="30474" y="234"/>
                    </a:cubicBezTo>
                    <a:cubicBezTo>
                      <a:pt x="30454" y="233"/>
                      <a:pt x="30434" y="233"/>
                      <a:pt x="30415" y="233"/>
                    </a:cubicBezTo>
                    <a:cubicBezTo>
                      <a:pt x="28546" y="233"/>
                      <a:pt x="26787" y="1072"/>
                      <a:pt x="25536" y="2375"/>
                    </a:cubicBezTo>
                    <a:cubicBezTo>
                      <a:pt x="25581" y="1640"/>
                      <a:pt x="25474" y="897"/>
                      <a:pt x="25232" y="198"/>
                    </a:cubicBezTo>
                    <a:lnTo>
                      <a:pt x="24864" y="198"/>
                    </a:lnTo>
                    <a:cubicBezTo>
                      <a:pt x="25088" y="897"/>
                      <a:pt x="25214" y="1631"/>
                      <a:pt x="25214" y="2366"/>
                    </a:cubicBezTo>
                    <a:cubicBezTo>
                      <a:pt x="24739" y="2264"/>
                      <a:pt x="24260" y="2214"/>
                      <a:pt x="23785" y="2214"/>
                    </a:cubicBezTo>
                    <a:cubicBezTo>
                      <a:pt x="21922" y="2214"/>
                      <a:pt x="20117" y="2981"/>
                      <a:pt x="18825" y="4373"/>
                    </a:cubicBezTo>
                    <a:cubicBezTo>
                      <a:pt x="17544" y="2993"/>
                      <a:pt x="15752" y="2214"/>
                      <a:pt x="13870" y="2214"/>
                    </a:cubicBezTo>
                    <a:cubicBezTo>
                      <a:pt x="13386" y="2214"/>
                      <a:pt x="12902" y="2268"/>
                      <a:pt x="12427" y="2366"/>
                    </a:cubicBezTo>
                    <a:cubicBezTo>
                      <a:pt x="12427" y="1631"/>
                      <a:pt x="12544" y="897"/>
                      <a:pt x="12777" y="198"/>
                    </a:cubicBezTo>
                    <a:lnTo>
                      <a:pt x="12382" y="198"/>
                    </a:lnTo>
                    <a:cubicBezTo>
                      <a:pt x="12141" y="897"/>
                      <a:pt x="12042" y="1640"/>
                      <a:pt x="12078" y="2375"/>
                    </a:cubicBezTo>
                    <a:cubicBezTo>
                      <a:pt x="10836" y="1072"/>
                      <a:pt x="9069" y="233"/>
                      <a:pt x="7200" y="233"/>
                    </a:cubicBezTo>
                    <a:cubicBezTo>
                      <a:pt x="7180" y="233"/>
                      <a:pt x="7160" y="233"/>
                      <a:pt x="7141" y="234"/>
                    </a:cubicBezTo>
                    <a:cubicBezTo>
                      <a:pt x="7126" y="233"/>
                      <a:pt x="7111" y="233"/>
                      <a:pt x="7096" y="233"/>
                    </a:cubicBezTo>
                    <a:cubicBezTo>
                      <a:pt x="3342" y="233"/>
                      <a:pt x="1" y="3600"/>
                      <a:pt x="456" y="7366"/>
                    </a:cubicBezTo>
                    <a:cubicBezTo>
                      <a:pt x="966" y="7252"/>
                      <a:pt x="1482" y="7196"/>
                      <a:pt x="1994" y="7196"/>
                    </a:cubicBezTo>
                    <a:cubicBezTo>
                      <a:pt x="3926" y="7196"/>
                      <a:pt x="5804" y="7993"/>
                      <a:pt x="7149" y="9445"/>
                    </a:cubicBezTo>
                    <a:lnTo>
                      <a:pt x="7149" y="9445"/>
                    </a:lnTo>
                    <a:cubicBezTo>
                      <a:pt x="7147" y="9445"/>
                      <a:pt x="7144" y="9445"/>
                      <a:pt x="7141" y="9445"/>
                    </a:cubicBezTo>
                    <a:cubicBezTo>
                      <a:pt x="7121" y="9445"/>
                      <a:pt x="7101" y="9445"/>
                      <a:pt x="7081" y="9445"/>
                    </a:cubicBezTo>
                    <a:cubicBezTo>
                      <a:pt x="3333" y="9445"/>
                      <a:pt x="1" y="12816"/>
                      <a:pt x="456" y="16569"/>
                    </a:cubicBezTo>
                    <a:cubicBezTo>
                      <a:pt x="961" y="16457"/>
                      <a:pt x="1471" y="16403"/>
                      <a:pt x="1977" y="16403"/>
                    </a:cubicBezTo>
                    <a:cubicBezTo>
                      <a:pt x="3909" y="16403"/>
                      <a:pt x="5782" y="17198"/>
                      <a:pt x="7132" y="18647"/>
                    </a:cubicBezTo>
                    <a:cubicBezTo>
                      <a:pt x="7112" y="18647"/>
                      <a:pt x="7092" y="18647"/>
                      <a:pt x="7072" y="18647"/>
                    </a:cubicBezTo>
                    <a:cubicBezTo>
                      <a:pt x="3333" y="18647"/>
                      <a:pt x="1" y="22009"/>
                      <a:pt x="456" y="25771"/>
                    </a:cubicBezTo>
                    <a:cubicBezTo>
                      <a:pt x="965" y="25657"/>
                      <a:pt x="1479" y="25602"/>
                      <a:pt x="1989" y="25602"/>
                    </a:cubicBezTo>
                    <a:cubicBezTo>
                      <a:pt x="3926" y="25602"/>
                      <a:pt x="5802" y="26404"/>
                      <a:pt x="7150" y="27859"/>
                    </a:cubicBezTo>
                    <a:cubicBezTo>
                      <a:pt x="8483" y="26416"/>
                      <a:pt x="10349" y="25613"/>
                      <a:pt x="12278" y="25613"/>
                    </a:cubicBezTo>
                    <a:cubicBezTo>
                      <a:pt x="12709" y="25613"/>
                      <a:pt x="13143" y="25653"/>
                      <a:pt x="13574" y="25735"/>
                    </a:cubicBezTo>
                    <a:cubicBezTo>
                      <a:pt x="12580" y="26909"/>
                      <a:pt x="11997" y="28414"/>
                      <a:pt x="12087" y="30000"/>
                    </a:cubicBezTo>
                    <a:cubicBezTo>
                      <a:pt x="10837" y="28697"/>
                      <a:pt x="9069" y="27867"/>
                      <a:pt x="7209" y="27867"/>
                    </a:cubicBezTo>
                    <a:cubicBezTo>
                      <a:pt x="7189" y="27867"/>
                      <a:pt x="7169" y="27867"/>
                      <a:pt x="7150" y="27868"/>
                    </a:cubicBezTo>
                    <a:cubicBezTo>
                      <a:pt x="7130" y="27867"/>
                      <a:pt x="7110" y="27867"/>
                      <a:pt x="7090" y="27867"/>
                    </a:cubicBezTo>
                    <a:cubicBezTo>
                      <a:pt x="3342" y="27867"/>
                      <a:pt x="1" y="31230"/>
                      <a:pt x="456" y="34991"/>
                    </a:cubicBezTo>
                    <a:cubicBezTo>
                      <a:pt x="968" y="34875"/>
                      <a:pt x="1485" y="34819"/>
                      <a:pt x="1999" y="34819"/>
                    </a:cubicBezTo>
                    <a:cubicBezTo>
                      <a:pt x="3903" y="34819"/>
                      <a:pt x="5755" y="35598"/>
                      <a:pt x="7096" y="37016"/>
                    </a:cubicBezTo>
                    <a:cubicBezTo>
                      <a:pt x="3341" y="37016"/>
                      <a:pt x="8" y="40377"/>
                      <a:pt x="456" y="44140"/>
                    </a:cubicBezTo>
                    <a:cubicBezTo>
                      <a:pt x="968" y="44025"/>
                      <a:pt x="1485" y="43970"/>
                      <a:pt x="1997" y="43970"/>
                    </a:cubicBezTo>
                    <a:cubicBezTo>
                      <a:pt x="3931" y="43970"/>
                      <a:pt x="5804" y="44767"/>
                      <a:pt x="7150" y="46219"/>
                    </a:cubicBezTo>
                    <a:cubicBezTo>
                      <a:pt x="8485" y="44773"/>
                      <a:pt x="10355" y="43977"/>
                      <a:pt x="12288" y="43977"/>
                    </a:cubicBezTo>
                    <a:cubicBezTo>
                      <a:pt x="12715" y="43977"/>
                      <a:pt x="13146" y="44016"/>
                      <a:pt x="13574" y="44095"/>
                    </a:cubicBezTo>
                    <a:cubicBezTo>
                      <a:pt x="12580" y="45278"/>
                      <a:pt x="11997" y="46774"/>
                      <a:pt x="12087" y="48369"/>
                    </a:cubicBezTo>
                    <a:cubicBezTo>
                      <a:pt x="10837" y="47066"/>
                      <a:pt x="9069" y="46227"/>
                      <a:pt x="7208" y="46227"/>
                    </a:cubicBezTo>
                    <a:cubicBezTo>
                      <a:pt x="7189" y="46227"/>
                      <a:pt x="7169" y="46228"/>
                      <a:pt x="7150" y="46228"/>
                    </a:cubicBezTo>
                    <a:cubicBezTo>
                      <a:pt x="7130" y="46228"/>
                      <a:pt x="7110" y="46227"/>
                      <a:pt x="7090" y="46227"/>
                    </a:cubicBezTo>
                    <a:cubicBezTo>
                      <a:pt x="3342" y="46227"/>
                      <a:pt x="1" y="49590"/>
                      <a:pt x="456" y="53351"/>
                    </a:cubicBezTo>
                    <a:cubicBezTo>
                      <a:pt x="966" y="53237"/>
                      <a:pt x="1482" y="53181"/>
                      <a:pt x="1993" y="53181"/>
                    </a:cubicBezTo>
                    <a:cubicBezTo>
                      <a:pt x="3922" y="53181"/>
                      <a:pt x="5795" y="53978"/>
                      <a:pt x="7141" y="55430"/>
                    </a:cubicBezTo>
                    <a:cubicBezTo>
                      <a:pt x="7121" y="55430"/>
                      <a:pt x="7101" y="55430"/>
                      <a:pt x="7081" y="55430"/>
                    </a:cubicBezTo>
                    <a:cubicBezTo>
                      <a:pt x="3333" y="55430"/>
                      <a:pt x="1" y="58792"/>
                      <a:pt x="456" y="62554"/>
                    </a:cubicBezTo>
                    <a:cubicBezTo>
                      <a:pt x="968" y="62439"/>
                      <a:pt x="1485" y="62383"/>
                      <a:pt x="1997" y="62383"/>
                    </a:cubicBezTo>
                    <a:cubicBezTo>
                      <a:pt x="3931" y="62383"/>
                      <a:pt x="5804" y="63180"/>
                      <a:pt x="7150" y="64633"/>
                    </a:cubicBezTo>
                    <a:cubicBezTo>
                      <a:pt x="8485" y="63187"/>
                      <a:pt x="10355" y="62390"/>
                      <a:pt x="12288" y="62390"/>
                    </a:cubicBezTo>
                    <a:cubicBezTo>
                      <a:pt x="12715" y="62390"/>
                      <a:pt x="13146" y="62429"/>
                      <a:pt x="13574" y="62509"/>
                    </a:cubicBezTo>
                    <a:cubicBezTo>
                      <a:pt x="12580" y="63692"/>
                      <a:pt x="11997" y="65188"/>
                      <a:pt x="12087" y="66783"/>
                    </a:cubicBezTo>
                    <a:cubicBezTo>
                      <a:pt x="10837" y="65480"/>
                      <a:pt x="9069" y="64641"/>
                      <a:pt x="7208" y="64641"/>
                    </a:cubicBezTo>
                    <a:cubicBezTo>
                      <a:pt x="7189" y="64641"/>
                      <a:pt x="7169" y="64641"/>
                      <a:pt x="7150" y="64642"/>
                    </a:cubicBezTo>
                    <a:cubicBezTo>
                      <a:pt x="7130" y="64641"/>
                      <a:pt x="7110" y="64641"/>
                      <a:pt x="7090" y="64641"/>
                    </a:cubicBezTo>
                    <a:cubicBezTo>
                      <a:pt x="3342" y="64641"/>
                      <a:pt x="1" y="68004"/>
                      <a:pt x="456" y="71765"/>
                    </a:cubicBezTo>
                    <a:cubicBezTo>
                      <a:pt x="965" y="71651"/>
                      <a:pt x="1479" y="71596"/>
                      <a:pt x="1989" y="71596"/>
                    </a:cubicBezTo>
                    <a:cubicBezTo>
                      <a:pt x="3926" y="71596"/>
                      <a:pt x="5802" y="72399"/>
                      <a:pt x="7150" y="73853"/>
                    </a:cubicBezTo>
                    <a:cubicBezTo>
                      <a:pt x="8483" y="72402"/>
                      <a:pt x="10349" y="71599"/>
                      <a:pt x="12279" y="71599"/>
                    </a:cubicBezTo>
                    <a:cubicBezTo>
                      <a:pt x="12709" y="71599"/>
                      <a:pt x="13143" y="71639"/>
                      <a:pt x="13574" y="71720"/>
                    </a:cubicBezTo>
                    <a:cubicBezTo>
                      <a:pt x="13037" y="72348"/>
                      <a:pt x="12624" y="73082"/>
                      <a:pt x="12365" y="73862"/>
                    </a:cubicBezTo>
                    <a:lnTo>
                      <a:pt x="12741" y="73862"/>
                    </a:lnTo>
                    <a:cubicBezTo>
                      <a:pt x="13637" y="71119"/>
                      <a:pt x="16222" y="69746"/>
                      <a:pt x="18806" y="69746"/>
                    </a:cubicBezTo>
                    <a:cubicBezTo>
                      <a:pt x="21388" y="69746"/>
                      <a:pt x="23969" y="71117"/>
                      <a:pt x="24864" y="73862"/>
                    </a:cubicBezTo>
                    <a:lnTo>
                      <a:pt x="25241" y="73862"/>
                    </a:lnTo>
                    <a:cubicBezTo>
                      <a:pt x="24981" y="73073"/>
                      <a:pt x="24569" y="72339"/>
                      <a:pt x="24031" y="71702"/>
                    </a:cubicBezTo>
                    <a:cubicBezTo>
                      <a:pt x="24457" y="71623"/>
                      <a:pt x="24885" y="71585"/>
                      <a:pt x="25310" y="71585"/>
                    </a:cubicBezTo>
                    <a:cubicBezTo>
                      <a:pt x="27245" y="71585"/>
                      <a:pt x="29120" y="72387"/>
                      <a:pt x="30465" y="73835"/>
                    </a:cubicBezTo>
                    <a:cubicBezTo>
                      <a:pt x="31802" y="72382"/>
                      <a:pt x="33677" y="71582"/>
                      <a:pt x="35611" y="71582"/>
                    </a:cubicBezTo>
                    <a:cubicBezTo>
                      <a:pt x="36087" y="71582"/>
                      <a:pt x="36566" y="71630"/>
                      <a:pt x="37042" y="71729"/>
                    </a:cubicBezTo>
                    <a:cubicBezTo>
                      <a:pt x="36011" y="72993"/>
                      <a:pt x="35438" y="74615"/>
                      <a:pt x="35644" y="76308"/>
                    </a:cubicBezTo>
                    <a:cubicBezTo>
                      <a:pt x="36151" y="76194"/>
                      <a:pt x="36664" y="76139"/>
                      <a:pt x="37173" y="76139"/>
                    </a:cubicBezTo>
                    <a:cubicBezTo>
                      <a:pt x="39108" y="76139"/>
                      <a:pt x="40989" y="76942"/>
                      <a:pt x="42337" y="78396"/>
                    </a:cubicBezTo>
                    <a:cubicBezTo>
                      <a:pt x="43675" y="76948"/>
                      <a:pt x="45548" y="76146"/>
                      <a:pt x="47484" y="76146"/>
                    </a:cubicBezTo>
                    <a:cubicBezTo>
                      <a:pt x="47908" y="76146"/>
                      <a:pt x="48336" y="76184"/>
                      <a:pt x="48762" y="76263"/>
                    </a:cubicBezTo>
                    <a:cubicBezTo>
                      <a:pt x="48224" y="76899"/>
                      <a:pt x="47812" y="77625"/>
                      <a:pt x="47552" y="78414"/>
                    </a:cubicBezTo>
                    <a:lnTo>
                      <a:pt x="47929" y="78414"/>
                    </a:lnTo>
                    <a:cubicBezTo>
                      <a:pt x="48825" y="75666"/>
                      <a:pt x="51408" y="74291"/>
                      <a:pt x="53990" y="74291"/>
                    </a:cubicBezTo>
                    <a:cubicBezTo>
                      <a:pt x="56571" y="74291"/>
                      <a:pt x="59152" y="75664"/>
                      <a:pt x="60052" y="78414"/>
                    </a:cubicBezTo>
                    <a:lnTo>
                      <a:pt x="60438" y="78414"/>
                    </a:lnTo>
                    <a:cubicBezTo>
                      <a:pt x="60169" y="77625"/>
                      <a:pt x="59766" y="76891"/>
                      <a:pt x="59228" y="76263"/>
                    </a:cubicBezTo>
                    <a:cubicBezTo>
                      <a:pt x="59656" y="76184"/>
                      <a:pt x="60087" y="76145"/>
                      <a:pt x="60514" y="76145"/>
                    </a:cubicBezTo>
                    <a:cubicBezTo>
                      <a:pt x="62447" y="76145"/>
                      <a:pt x="64319" y="76941"/>
                      <a:pt x="65662" y="78387"/>
                    </a:cubicBezTo>
                    <a:cubicBezTo>
                      <a:pt x="67002" y="76933"/>
                      <a:pt x="68877" y="76130"/>
                      <a:pt x="70814" y="76130"/>
                    </a:cubicBezTo>
                    <a:cubicBezTo>
                      <a:pt x="71323" y="76130"/>
                      <a:pt x="71837" y="76185"/>
                      <a:pt x="72346" y="76299"/>
                    </a:cubicBezTo>
                    <a:cubicBezTo>
                      <a:pt x="72801" y="72547"/>
                      <a:pt x="69460" y="69175"/>
                      <a:pt x="65712" y="69175"/>
                    </a:cubicBezTo>
                    <a:cubicBezTo>
                      <a:pt x="65698" y="69175"/>
                      <a:pt x="65684" y="69175"/>
                      <a:pt x="65669" y="69175"/>
                    </a:cubicBezTo>
                    <a:lnTo>
                      <a:pt x="65669" y="69175"/>
                    </a:lnTo>
                    <a:cubicBezTo>
                      <a:pt x="67009" y="67731"/>
                      <a:pt x="68871" y="66936"/>
                      <a:pt x="70797" y="66936"/>
                    </a:cubicBezTo>
                    <a:cubicBezTo>
                      <a:pt x="71279" y="66936"/>
                      <a:pt x="71765" y="66986"/>
                      <a:pt x="72248" y="67088"/>
                    </a:cubicBezTo>
                    <a:cubicBezTo>
                      <a:pt x="71271" y="68333"/>
                      <a:pt x="70742" y="69901"/>
                      <a:pt x="70939" y="71559"/>
                    </a:cubicBezTo>
                    <a:cubicBezTo>
                      <a:pt x="71452" y="71445"/>
                      <a:pt x="71968" y="71389"/>
                      <a:pt x="72480" y="71389"/>
                    </a:cubicBezTo>
                    <a:cubicBezTo>
                      <a:pt x="74414" y="71389"/>
                      <a:pt x="76287" y="72186"/>
                      <a:pt x="77633" y="73638"/>
                    </a:cubicBezTo>
                    <a:cubicBezTo>
                      <a:pt x="78970" y="72190"/>
                      <a:pt x="80844" y="71388"/>
                      <a:pt x="82779" y="71388"/>
                    </a:cubicBezTo>
                    <a:cubicBezTo>
                      <a:pt x="83204" y="71388"/>
                      <a:pt x="83632" y="71426"/>
                      <a:pt x="84057" y="71505"/>
                    </a:cubicBezTo>
                    <a:cubicBezTo>
                      <a:pt x="83520" y="72141"/>
                      <a:pt x="83108" y="72867"/>
                      <a:pt x="82848" y="73656"/>
                    </a:cubicBezTo>
                    <a:lnTo>
                      <a:pt x="83224" y="73656"/>
                    </a:lnTo>
                    <a:cubicBezTo>
                      <a:pt x="84120" y="70909"/>
                      <a:pt x="86703" y="69536"/>
                      <a:pt x="89286" y="69536"/>
                    </a:cubicBezTo>
                    <a:cubicBezTo>
                      <a:pt x="91869" y="69536"/>
                      <a:pt x="94452" y="70909"/>
                      <a:pt x="95348" y="73656"/>
                    </a:cubicBezTo>
                    <a:lnTo>
                      <a:pt x="95724" y="73656"/>
                    </a:lnTo>
                    <a:cubicBezTo>
                      <a:pt x="95464" y="72867"/>
                      <a:pt x="95052" y="72141"/>
                      <a:pt x="94514" y="71505"/>
                    </a:cubicBezTo>
                    <a:cubicBezTo>
                      <a:pt x="94942" y="71426"/>
                      <a:pt x="95371" y="71388"/>
                      <a:pt x="95797" y="71388"/>
                    </a:cubicBezTo>
                    <a:cubicBezTo>
                      <a:pt x="97737" y="71388"/>
                      <a:pt x="99611" y="72190"/>
                      <a:pt x="100948" y="73638"/>
                    </a:cubicBezTo>
                    <a:cubicBezTo>
                      <a:pt x="102293" y="72185"/>
                      <a:pt x="104163" y="71385"/>
                      <a:pt x="106095" y="71385"/>
                    </a:cubicBezTo>
                    <a:cubicBezTo>
                      <a:pt x="106570" y="71385"/>
                      <a:pt x="107049" y="71433"/>
                      <a:pt x="107525" y="71532"/>
                    </a:cubicBezTo>
                    <a:cubicBezTo>
                      <a:pt x="106495" y="72796"/>
                      <a:pt x="105921" y="74417"/>
                      <a:pt x="106127" y="76111"/>
                    </a:cubicBezTo>
                    <a:cubicBezTo>
                      <a:pt x="106637" y="75997"/>
                      <a:pt x="107150" y="75942"/>
                      <a:pt x="107660" y="75942"/>
                    </a:cubicBezTo>
                    <a:cubicBezTo>
                      <a:pt x="109597" y="75942"/>
                      <a:pt x="111473" y="76744"/>
                      <a:pt x="112821" y="78199"/>
                    </a:cubicBezTo>
                    <a:cubicBezTo>
                      <a:pt x="114158" y="76751"/>
                      <a:pt x="116031" y="75948"/>
                      <a:pt x="117967" y="75948"/>
                    </a:cubicBezTo>
                    <a:cubicBezTo>
                      <a:pt x="118392" y="75948"/>
                      <a:pt x="118820" y="75987"/>
                      <a:pt x="119245" y="76066"/>
                    </a:cubicBezTo>
                    <a:cubicBezTo>
                      <a:pt x="118708" y="76702"/>
                      <a:pt x="118295" y="77428"/>
                      <a:pt x="118036" y="78217"/>
                    </a:cubicBezTo>
                    <a:lnTo>
                      <a:pt x="118412" y="78217"/>
                    </a:lnTo>
                    <a:cubicBezTo>
                      <a:pt x="119308" y="75474"/>
                      <a:pt x="121893" y="74100"/>
                      <a:pt x="124477" y="74100"/>
                    </a:cubicBezTo>
                    <a:cubicBezTo>
                      <a:pt x="127059" y="74100"/>
                      <a:pt x="129640" y="75471"/>
                      <a:pt x="130536" y="78217"/>
                    </a:cubicBezTo>
                    <a:lnTo>
                      <a:pt x="130912" y="78217"/>
                    </a:lnTo>
                    <a:cubicBezTo>
                      <a:pt x="130652" y="77428"/>
                      <a:pt x="130240" y="76702"/>
                      <a:pt x="129702" y="76066"/>
                    </a:cubicBezTo>
                    <a:cubicBezTo>
                      <a:pt x="130130" y="75987"/>
                      <a:pt x="130558" y="75948"/>
                      <a:pt x="130984" y="75948"/>
                    </a:cubicBezTo>
                    <a:cubicBezTo>
                      <a:pt x="132922" y="75948"/>
                      <a:pt x="134791" y="76751"/>
                      <a:pt x="136136" y="78199"/>
                    </a:cubicBezTo>
                    <a:cubicBezTo>
                      <a:pt x="137484" y="76744"/>
                      <a:pt x="139360" y="75942"/>
                      <a:pt x="141292" y="75942"/>
                    </a:cubicBezTo>
                    <a:cubicBezTo>
                      <a:pt x="141801" y="75942"/>
                      <a:pt x="142313" y="75997"/>
                      <a:pt x="142820" y="76111"/>
                    </a:cubicBezTo>
                    <a:cubicBezTo>
                      <a:pt x="143275" y="72358"/>
                      <a:pt x="139935" y="68987"/>
                      <a:pt x="136195" y="68987"/>
                    </a:cubicBezTo>
                    <a:cubicBezTo>
                      <a:pt x="136175" y="68987"/>
                      <a:pt x="136156" y="68987"/>
                      <a:pt x="136136" y="68987"/>
                    </a:cubicBezTo>
                    <a:cubicBezTo>
                      <a:pt x="136116" y="68987"/>
                      <a:pt x="136096" y="68987"/>
                      <a:pt x="136077" y="68987"/>
                    </a:cubicBezTo>
                    <a:cubicBezTo>
                      <a:pt x="134208" y="68987"/>
                      <a:pt x="132440" y="69825"/>
                      <a:pt x="131199" y="71129"/>
                    </a:cubicBezTo>
                    <a:cubicBezTo>
                      <a:pt x="131279" y="69534"/>
                      <a:pt x="130697" y="68038"/>
                      <a:pt x="129702" y="66855"/>
                    </a:cubicBezTo>
                    <a:cubicBezTo>
                      <a:pt x="130132" y="66775"/>
                      <a:pt x="130564" y="66736"/>
                      <a:pt x="130992" y="66736"/>
                    </a:cubicBezTo>
                    <a:cubicBezTo>
                      <a:pt x="132927" y="66736"/>
                      <a:pt x="134793" y="67533"/>
                      <a:pt x="136136" y="68978"/>
                    </a:cubicBezTo>
                    <a:cubicBezTo>
                      <a:pt x="137482" y="67526"/>
                      <a:pt x="139354" y="66729"/>
                      <a:pt x="141284" y="66729"/>
                    </a:cubicBezTo>
                    <a:cubicBezTo>
                      <a:pt x="141795" y="66729"/>
                      <a:pt x="142310" y="66785"/>
                      <a:pt x="142820" y="66900"/>
                    </a:cubicBezTo>
                    <a:cubicBezTo>
                      <a:pt x="143276" y="63142"/>
                      <a:pt x="139935" y="59776"/>
                      <a:pt x="136189" y="59776"/>
                    </a:cubicBezTo>
                    <a:cubicBezTo>
                      <a:pt x="136175" y="59776"/>
                      <a:pt x="136160" y="59776"/>
                      <a:pt x="136145" y="59776"/>
                    </a:cubicBezTo>
                    <a:cubicBezTo>
                      <a:pt x="137492" y="58329"/>
                      <a:pt x="139362" y="57528"/>
                      <a:pt x="141292" y="57528"/>
                    </a:cubicBezTo>
                    <a:cubicBezTo>
                      <a:pt x="141800" y="57528"/>
                      <a:pt x="142312" y="57583"/>
                      <a:pt x="142820" y="57697"/>
                    </a:cubicBezTo>
                    <a:cubicBezTo>
                      <a:pt x="143275" y="53945"/>
                      <a:pt x="139935" y="50573"/>
                      <a:pt x="136195" y="50573"/>
                    </a:cubicBezTo>
                    <a:cubicBezTo>
                      <a:pt x="136175" y="50573"/>
                      <a:pt x="136156" y="50573"/>
                      <a:pt x="136136" y="50574"/>
                    </a:cubicBezTo>
                    <a:cubicBezTo>
                      <a:pt x="137486" y="49117"/>
                      <a:pt x="139365" y="48320"/>
                      <a:pt x="141300" y="48320"/>
                    </a:cubicBezTo>
                    <a:cubicBezTo>
                      <a:pt x="141806" y="48320"/>
                      <a:pt x="142315" y="48374"/>
                      <a:pt x="142820" y="48486"/>
                    </a:cubicBezTo>
                    <a:cubicBezTo>
                      <a:pt x="143276" y="44728"/>
                      <a:pt x="139935" y="41362"/>
                      <a:pt x="136181" y="41362"/>
                    </a:cubicBezTo>
                    <a:cubicBezTo>
                      <a:pt x="136166" y="41362"/>
                      <a:pt x="136151" y="41362"/>
                      <a:pt x="136136" y="41362"/>
                    </a:cubicBezTo>
                    <a:cubicBezTo>
                      <a:pt x="137483" y="39915"/>
                      <a:pt x="139359" y="39114"/>
                      <a:pt x="141291" y="39114"/>
                    </a:cubicBezTo>
                    <a:cubicBezTo>
                      <a:pt x="141800" y="39114"/>
                      <a:pt x="142312" y="39169"/>
                      <a:pt x="142820" y="39283"/>
                    </a:cubicBezTo>
                    <a:cubicBezTo>
                      <a:pt x="143275" y="35522"/>
                      <a:pt x="139935" y="32159"/>
                      <a:pt x="136195" y="32159"/>
                    </a:cubicBezTo>
                    <a:cubicBezTo>
                      <a:pt x="136175" y="32159"/>
                      <a:pt x="136156" y="32160"/>
                      <a:pt x="136136" y="32160"/>
                    </a:cubicBezTo>
                    <a:cubicBezTo>
                      <a:pt x="136116" y="32160"/>
                      <a:pt x="136096" y="32159"/>
                      <a:pt x="136077" y="32159"/>
                    </a:cubicBezTo>
                    <a:cubicBezTo>
                      <a:pt x="134208" y="32159"/>
                      <a:pt x="132440" y="32998"/>
                      <a:pt x="131199" y="34301"/>
                    </a:cubicBezTo>
                    <a:cubicBezTo>
                      <a:pt x="131279" y="32706"/>
                      <a:pt x="130697" y="31210"/>
                      <a:pt x="129711" y="30027"/>
                    </a:cubicBezTo>
                    <a:cubicBezTo>
                      <a:pt x="130140" y="29948"/>
                      <a:pt x="130570" y="29909"/>
                      <a:pt x="130997" y="29909"/>
                    </a:cubicBezTo>
                    <a:cubicBezTo>
                      <a:pt x="132927" y="29909"/>
                      <a:pt x="134793" y="30705"/>
                      <a:pt x="136136" y="32151"/>
                    </a:cubicBezTo>
                    <a:cubicBezTo>
                      <a:pt x="137482" y="30699"/>
                      <a:pt x="139354" y="29902"/>
                      <a:pt x="141284" y="29902"/>
                    </a:cubicBezTo>
                    <a:cubicBezTo>
                      <a:pt x="141795" y="29902"/>
                      <a:pt x="142310" y="29957"/>
                      <a:pt x="142820" y="30072"/>
                    </a:cubicBezTo>
                    <a:cubicBezTo>
                      <a:pt x="143276" y="26315"/>
                      <a:pt x="139935" y="22948"/>
                      <a:pt x="136189" y="22948"/>
                    </a:cubicBezTo>
                    <a:cubicBezTo>
                      <a:pt x="136175" y="22948"/>
                      <a:pt x="136160" y="22948"/>
                      <a:pt x="136145" y="22948"/>
                    </a:cubicBezTo>
                    <a:cubicBezTo>
                      <a:pt x="137491" y="21496"/>
                      <a:pt x="139358" y="20699"/>
                      <a:pt x="141285" y="20699"/>
                    </a:cubicBezTo>
                    <a:cubicBezTo>
                      <a:pt x="141795" y="20699"/>
                      <a:pt x="142310" y="20755"/>
                      <a:pt x="142820" y="20870"/>
                    </a:cubicBezTo>
                    <a:cubicBezTo>
                      <a:pt x="143275" y="17108"/>
                      <a:pt x="139935" y="13746"/>
                      <a:pt x="136195" y="13746"/>
                    </a:cubicBezTo>
                    <a:cubicBezTo>
                      <a:pt x="136175" y="13746"/>
                      <a:pt x="136156" y="13746"/>
                      <a:pt x="136136" y="13746"/>
                    </a:cubicBezTo>
                    <a:cubicBezTo>
                      <a:pt x="137484" y="12292"/>
                      <a:pt x="139360" y="11489"/>
                      <a:pt x="141292" y="11489"/>
                    </a:cubicBezTo>
                    <a:cubicBezTo>
                      <a:pt x="141801" y="11489"/>
                      <a:pt x="142313" y="11544"/>
                      <a:pt x="142820" y="11658"/>
                    </a:cubicBezTo>
                    <a:cubicBezTo>
                      <a:pt x="143275" y="7906"/>
                      <a:pt x="139935" y="4534"/>
                      <a:pt x="136195" y="4534"/>
                    </a:cubicBezTo>
                    <a:cubicBezTo>
                      <a:pt x="136175" y="4534"/>
                      <a:pt x="136156" y="4534"/>
                      <a:pt x="136136" y="4535"/>
                    </a:cubicBezTo>
                    <a:cubicBezTo>
                      <a:pt x="136116" y="4534"/>
                      <a:pt x="136096" y="4534"/>
                      <a:pt x="136077" y="4534"/>
                    </a:cubicBezTo>
                    <a:cubicBezTo>
                      <a:pt x="134208" y="4534"/>
                      <a:pt x="132440" y="5373"/>
                      <a:pt x="131199" y="6676"/>
                    </a:cubicBezTo>
                    <a:cubicBezTo>
                      <a:pt x="131234" y="5941"/>
                      <a:pt x="131136" y="5198"/>
                      <a:pt x="130894" y="4499"/>
                    </a:cubicBezTo>
                    <a:lnTo>
                      <a:pt x="130518" y="4499"/>
                    </a:lnTo>
                    <a:cubicBezTo>
                      <a:pt x="130751" y="5198"/>
                      <a:pt x="130867" y="5932"/>
                      <a:pt x="130867" y="6667"/>
                    </a:cubicBezTo>
                    <a:cubicBezTo>
                      <a:pt x="130394" y="6565"/>
                      <a:pt x="129917" y="6515"/>
                      <a:pt x="129443" y="6515"/>
                    </a:cubicBezTo>
                    <a:cubicBezTo>
                      <a:pt x="127584" y="6515"/>
                      <a:pt x="125780" y="7282"/>
                      <a:pt x="124487" y="8674"/>
                    </a:cubicBezTo>
                    <a:cubicBezTo>
                      <a:pt x="123206" y="7294"/>
                      <a:pt x="121414" y="6515"/>
                      <a:pt x="119532" y="6515"/>
                    </a:cubicBezTo>
                    <a:cubicBezTo>
                      <a:pt x="119048" y="6515"/>
                      <a:pt x="118564" y="6569"/>
                      <a:pt x="118089" y="6667"/>
                    </a:cubicBezTo>
                    <a:cubicBezTo>
                      <a:pt x="118089" y="5932"/>
                      <a:pt x="118206" y="5198"/>
                      <a:pt x="118439" y="4499"/>
                    </a:cubicBezTo>
                    <a:lnTo>
                      <a:pt x="118063" y="4499"/>
                    </a:lnTo>
                    <a:cubicBezTo>
                      <a:pt x="117821" y="5198"/>
                      <a:pt x="117722" y="5932"/>
                      <a:pt x="117758" y="6676"/>
                    </a:cubicBezTo>
                    <a:cubicBezTo>
                      <a:pt x="116516" y="5373"/>
                      <a:pt x="114749" y="4534"/>
                      <a:pt x="112880" y="4534"/>
                    </a:cubicBezTo>
                    <a:cubicBezTo>
                      <a:pt x="112860" y="4534"/>
                      <a:pt x="112840" y="4534"/>
                      <a:pt x="112821" y="4535"/>
                    </a:cubicBezTo>
                    <a:cubicBezTo>
                      <a:pt x="112802" y="4534"/>
                      <a:pt x="112783" y="4534"/>
                      <a:pt x="112765" y="4534"/>
                    </a:cubicBezTo>
                    <a:cubicBezTo>
                      <a:pt x="110778" y="4534"/>
                      <a:pt x="108911" y="5480"/>
                      <a:pt x="107659" y="6927"/>
                    </a:cubicBezTo>
                    <a:lnTo>
                      <a:pt x="107659" y="6927"/>
                    </a:lnTo>
                    <a:cubicBezTo>
                      <a:pt x="107953" y="3264"/>
                      <a:pt x="104676" y="36"/>
                      <a:pt x="101009" y="36"/>
                    </a:cubicBezTo>
                    <a:cubicBezTo>
                      <a:pt x="100988" y="36"/>
                      <a:pt x="100968" y="36"/>
                      <a:pt x="100948" y="36"/>
                    </a:cubicBezTo>
                    <a:cubicBezTo>
                      <a:pt x="100928" y="36"/>
                      <a:pt x="100908" y="36"/>
                      <a:pt x="100889" y="36"/>
                    </a:cubicBezTo>
                    <a:cubicBezTo>
                      <a:pt x="99020" y="36"/>
                      <a:pt x="97261" y="875"/>
                      <a:pt x="96011" y="2178"/>
                    </a:cubicBezTo>
                    <a:cubicBezTo>
                      <a:pt x="96056" y="1434"/>
                      <a:pt x="95948" y="699"/>
                      <a:pt x="95706" y="1"/>
                    </a:cubicBezTo>
                    <a:lnTo>
                      <a:pt x="95339" y="1"/>
                    </a:lnTo>
                    <a:cubicBezTo>
                      <a:pt x="95563" y="699"/>
                      <a:pt x="95688" y="1434"/>
                      <a:pt x="95688" y="2169"/>
                    </a:cubicBezTo>
                    <a:cubicBezTo>
                      <a:pt x="95213" y="2067"/>
                      <a:pt x="94735" y="2017"/>
                      <a:pt x="94260" y="2017"/>
                    </a:cubicBezTo>
                    <a:cubicBezTo>
                      <a:pt x="92399" y="2017"/>
                      <a:pt x="90599" y="2784"/>
                      <a:pt x="89299" y="4176"/>
                    </a:cubicBezTo>
                    <a:cubicBezTo>
                      <a:pt x="88027" y="2796"/>
                      <a:pt x="86226" y="2017"/>
                      <a:pt x="84344" y="2017"/>
                    </a:cubicBezTo>
                    <a:cubicBezTo>
                      <a:pt x="83860" y="2017"/>
                      <a:pt x="83376" y="2061"/>
                      <a:pt x="82902" y="2169"/>
                    </a:cubicBezTo>
                    <a:cubicBezTo>
                      <a:pt x="82910" y="1434"/>
                      <a:pt x="83027" y="699"/>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grpSp>
        <p:grpSp>
          <p:nvGrpSpPr>
            <p:cNvPr id="262" name="Google Shape;262;p13"/>
            <p:cNvGrpSpPr/>
            <p:nvPr/>
          </p:nvGrpSpPr>
          <p:grpSpPr>
            <a:xfrm>
              <a:off x="6063879" y="-541901"/>
              <a:ext cx="3080308" cy="3269023"/>
              <a:chOff x="0" y="0"/>
              <a:chExt cx="2743172" cy="2911232"/>
            </a:xfrm>
          </p:grpSpPr>
          <p:sp>
            <p:nvSpPr>
              <p:cNvPr id="263" name="Google Shape;263;p13"/>
              <p:cNvSpPr/>
              <p:nvPr/>
            </p:nvSpPr>
            <p:spPr>
              <a:xfrm>
                <a:off x="0" y="1411617"/>
                <a:ext cx="2743172" cy="1499615"/>
              </a:xfrm>
              <a:custGeom>
                <a:avLst/>
                <a:gdLst/>
                <a:ahLst/>
                <a:cxnLst/>
                <a:rect l="l" t="t" r="r" b="b"/>
                <a:pathLst>
                  <a:path w="143284" h="78442" extrusionOk="0">
                    <a:moveTo>
                      <a:pt x="94420" y="2397"/>
                    </a:moveTo>
                    <a:cubicBezTo>
                      <a:pt x="94850" y="2397"/>
                      <a:pt x="95284" y="2437"/>
                      <a:pt x="95715" y="2519"/>
                    </a:cubicBezTo>
                    <a:cubicBezTo>
                      <a:pt x="94720" y="3693"/>
                      <a:pt x="94138" y="5198"/>
                      <a:pt x="94228" y="6784"/>
                    </a:cubicBezTo>
                    <a:cubicBezTo>
                      <a:pt x="92977" y="5481"/>
                      <a:pt x="91219" y="4651"/>
                      <a:pt x="89350" y="4651"/>
                    </a:cubicBezTo>
                    <a:cubicBezTo>
                      <a:pt x="89330" y="4651"/>
                      <a:pt x="89310" y="4651"/>
                      <a:pt x="89290" y="4651"/>
                    </a:cubicBezTo>
                    <a:cubicBezTo>
                      <a:pt x="90624" y="3201"/>
                      <a:pt x="92490" y="2397"/>
                      <a:pt x="94420" y="2397"/>
                    </a:cubicBezTo>
                    <a:close/>
                    <a:moveTo>
                      <a:pt x="84151" y="2400"/>
                    </a:moveTo>
                    <a:cubicBezTo>
                      <a:pt x="86084" y="2400"/>
                      <a:pt x="87955" y="3198"/>
                      <a:pt x="89290" y="4651"/>
                    </a:cubicBezTo>
                    <a:cubicBezTo>
                      <a:pt x="89270" y="4651"/>
                      <a:pt x="89250" y="4651"/>
                      <a:pt x="89231" y="4651"/>
                    </a:cubicBezTo>
                    <a:cubicBezTo>
                      <a:pt x="87362" y="4651"/>
                      <a:pt x="85594" y="5481"/>
                      <a:pt x="84353" y="6793"/>
                    </a:cubicBezTo>
                    <a:cubicBezTo>
                      <a:pt x="84434" y="5207"/>
                      <a:pt x="83851" y="3702"/>
                      <a:pt x="82866" y="2519"/>
                    </a:cubicBezTo>
                    <a:cubicBezTo>
                      <a:pt x="83294" y="2439"/>
                      <a:pt x="83724" y="2400"/>
                      <a:pt x="84151" y="2400"/>
                    </a:cubicBezTo>
                    <a:close/>
                    <a:moveTo>
                      <a:pt x="13670" y="2589"/>
                    </a:moveTo>
                    <a:cubicBezTo>
                      <a:pt x="15606" y="2589"/>
                      <a:pt x="17480" y="3392"/>
                      <a:pt x="18825" y="4840"/>
                    </a:cubicBezTo>
                    <a:lnTo>
                      <a:pt x="18825" y="4840"/>
                    </a:lnTo>
                    <a:cubicBezTo>
                      <a:pt x="18822" y="4840"/>
                      <a:pt x="18819" y="4840"/>
                      <a:pt x="18816" y="4840"/>
                    </a:cubicBezTo>
                    <a:cubicBezTo>
                      <a:pt x="18806" y="4840"/>
                      <a:pt x="18796" y="4840"/>
                      <a:pt x="18786" y="4840"/>
                    </a:cubicBezTo>
                    <a:cubicBezTo>
                      <a:pt x="16906" y="4840"/>
                      <a:pt x="15136" y="5671"/>
                      <a:pt x="13879" y="6981"/>
                    </a:cubicBezTo>
                    <a:cubicBezTo>
                      <a:pt x="13951" y="5404"/>
                      <a:pt x="13368" y="3899"/>
                      <a:pt x="12382" y="2716"/>
                    </a:cubicBezTo>
                    <a:lnTo>
                      <a:pt x="12391" y="2707"/>
                    </a:lnTo>
                    <a:cubicBezTo>
                      <a:pt x="12817" y="2628"/>
                      <a:pt x="13245" y="2589"/>
                      <a:pt x="13670" y="2589"/>
                    </a:cubicBezTo>
                    <a:close/>
                    <a:moveTo>
                      <a:pt x="23963" y="2589"/>
                    </a:moveTo>
                    <a:cubicBezTo>
                      <a:pt x="24387" y="2589"/>
                      <a:pt x="24815" y="2628"/>
                      <a:pt x="25241" y="2707"/>
                    </a:cubicBezTo>
                    <a:cubicBezTo>
                      <a:pt x="24255" y="3890"/>
                      <a:pt x="23673" y="5395"/>
                      <a:pt x="23753" y="6981"/>
                    </a:cubicBezTo>
                    <a:cubicBezTo>
                      <a:pt x="22512" y="5678"/>
                      <a:pt x="20744" y="4839"/>
                      <a:pt x="18875" y="4839"/>
                    </a:cubicBezTo>
                    <a:cubicBezTo>
                      <a:pt x="18859" y="4839"/>
                      <a:pt x="18842" y="4839"/>
                      <a:pt x="18825" y="4840"/>
                    </a:cubicBezTo>
                    <a:lnTo>
                      <a:pt x="18825" y="4840"/>
                    </a:lnTo>
                    <a:cubicBezTo>
                      <a:pt x="20162" y="3392"/>
                      <a:pt x="22030" y="2589"/>
                      <a:pt x="23963" y="2589"/>
                    </a:cubicBezTo>
                    <a:close/>
                    <a:moveTo>
                      <a:pt x="77628" y="548"/>
                    </a:moveTo>
                    <a:cubicBezTo>
                      <a:pt x="80805" y="548"/>
                      <a:pt x="83981" y="2626"/>
                      <a:pt x="84022" y="6784"/>
                    </a:cubicBezTo>
                    <a:cubicBezTo>
                      <a:pt x="83543" y="6679"/>
                      <a:pt x="83061" y="6628"/>
                      <a:pt x="82582" y="6628"/>
                    </a:cubicBezTo>
                    <a:cubicBezTo>
                      <a:pt x="80728" y="6628"/>
                      <a:pt x="78929" y="7396"/>
                      <a:pt x="77633" y="8791"/>
                    </a:cubicBezTo>
                    <a:cubicBezTo>
                      <a:pt x="76359" y="7419"/>
                      <a:pt x="74579" y="6632"/>
                      <a:pt x="72709" y="6632"/>
                    </a:cubicBezTo>
                    <a:cubicBezTo>
                      <a:pt x="72699" y="6632"/>
                      <a:pt x="72688" y="6632"/>
                      <a:pt x="72678" y="6632"/>
                    </a:cubicBezTo>
                    <a:cubicBezTo>
                      <a:pt x="72194" y="6632"/>
                      <a:pt x="71710" y="6677"/>
                      <a:pt x="71235" y="6784"/>
                    </a:cubicBezTo>
                    <a:cubicBezTo>
                      <a:pt x="71275" y="2626"/>
                      <a:pt x="74452" y="548"/>
                      <a:pt x="77628" y="548"/>
                    </a:cubicBezTo>
                    <a:close/>
                    <a:moveTo>
                      <a:pt x="100945" y="548"/>
                    </a:moveTo>
                    <a:cubicBezTo>
                      <a:pt x="104119" y="548"/>
                      <a:pt x="107295" y="2626"/>
                      <a:pt x="107337" y="6782"/>
                    </a:cubicBezTo>
                    <a:lnTo>
                      <a:pt x="107337" y="6782"/>
                    </a:lnTo>
                    <a:cubicBezTo>
                      <a:pt x="106865" y="6681"/>
                      <a:pt x="106389" y="6632"/>
                      <a:pt x="105917" y="6632"/>
                    </a:cubicBezTo>
                    <a:cubicBezTo>
                      <a:pt x="104054" y="6632"/>
                      <a:pt x="102249" y="7399"/>
                      <a:pt x="100957" y="8791"/>
                    </a:cubicBezTo>
                    <a:cubicBezTo>
                      <a:pt x="99676" y="7411"/>
                      <a:pt x="97883" y="6632"/>
                      <a:pt x="96002" y="6632"/>
                    </a:cubicBezTo>
                    <a:cubicBezTo>
                      <a:pt x="95518" y="6632"/>
                      <a:pt x="95034" y="6685"/>
                      <a:pt x="94559" y="6784"/>
                    </a:cubicBezTo>
                    <a:cubicBezTo>
                      <a:pt x="94595" y="2626"/>
                      <a:pt x="97769" y="548"/>
                      <a:pt x="100945" y="548"/>
                    </a:cubicBezTo>
                    <a:close/>
                    <a:moveTo>
                      <a:pt x="7159" y="741"/>
                    </a:moveTo>
                    <a:cubicBezTo>
                      <a:pt x="10334" y="741"/>
                      <a:pt x="13512" y="2820"/>
                      <a:pt x="13556" y="6981"/>
                    </a:cubicBezTo>
                    <a:cubicBezTo>
                      <a:pt x="13074" y="6876"/>
                      <a:pt x="12589" y="6825"/>
                      <a:pt x="12108" y="6825"/>
                    </a:cubicBezTo>
                    <a:cubicBezTo>
                      <a:pt x="10251" y="6825"/>
                      <a:pt x="8458" y="7587"/>
                      <a:pt x="7163" y="8974"/>
                    </a:cubicBezTo>
                    <a:lnTo>
                      <a:pt x="7163" y="8974"/>
                    </a:lnTo>
                    <a:cubicBezTo>
                      <a:pt x="5882" y="7606"/>
                      <a:pt x="4092" y="6820"/>
                      <a:pt x="2212" y="6820"/>
                    </a:cubicBezTo>
                    <a:cubicBezTo>
                      <a:pt x="1728" y="6820"/>
                      <a:pt x="1245" y="6874"/>
                      <a:pt x="770" y="6981"/>
                    </a:cubicBezTo>
                    <a:cubicBezTo>
                      <a:pt x="806" y="2822"/>
                      <a:pt x="3981" y="741"/>
                      <a:pt x="7159" y="741"/>
                    </a:cubicBezTo>
                    <a:close/>
                    <a:moveTo>
                      <a:pt x="30465" y="748"/>
                    </a:moveTo>
                    <a:cubicBezTo>
                      <a:pt x="33637" y="748"/>
                      <a:pt x="36811" y="2823"/>
                      <a:pt x="36854" y="6977"/>
                    </a:cubicBezTo>
                    <a:lnTo>
                      <a:pt x="36854" y="6977"/>
                    </a:lnTo>
                    <a:cubicBezTo>
                      <a:pt x="36379" y="6875"/>
                      <a:pt x="35901" y="6825"/>
                      <a:pt x="35427" y="6825"/>
                    </a:cubicBezTo>
                    <a:cubicBezTo>
                      <a:pt x="33572" y="6825"/>
                      <a:pt x="31778" y="7591"/>
                      <a:pt x="30483" y="8979"/>
                    </a:cubicBezTo>
                    <a:cubicBezTo>
                      <a:pt x="29201" y="7608"/>
                      <a:pt x="27409" y="6820"/>
                      <a:pt x="25536" y="6820"/>
                    </a:cubicBezTo>
                    <a:cubicBezTo>
                      <a:pt x="25044" y="6820"/>
                      <a:pt x="24560" y="6874"/>
                      <a:pt x="24085" y="6981"/>
                    </a:cubicBezTo>
                    <a:cubicBezTo>
                      <a:pt x="24116" y="2827"/>
                      <a:pt x="27290" y="748"/>
                      <a:pt x="30465" y="748"/>
                    </a:cubicBezTo>
                    <a:close/>
                    <a:moveTo>
                      <a:pt x="119332" y="6908"/>
                    </a:moveTo>
                    <a:cubicBezTo>
                      <a:pt x="121265" y="6908"/>
                      <a:pt x="123134" y="7710"/>
                      <a:pt x="124478" y="9150"/>
                    </a:cubicBezTo>
                    <a:lnTo>
                      <a:pt x="124487" y="9158"/>
                    </a:lnTo>
                    <a:lnTo>
                      <a:pt x="124487" y="9158"/>
                    </a:lnTo>
                    <a:cubicBezTo>
                      <a:pt x="124484" y="9159"/>
                      <a:pt x="124481" y="9159"/>
                      <a:pt x="124478" y="9159"/>
                    </a:cubicBezTo>
                    <a:cubicBezTo>
                      <a:pt x="124459" y="9158"/>
                      <a:pt x="124439" y="9158"/>
                      <a:pt x="124419" y="9158"/>
                    </a:cubicBezTo>
                    <a:cubicBezTo>
                      <a:pt x="122559" y="9158"/>
                      <a:pt x="120791" y="9997"/>
                      <a:pt x="119541" y="11300"/>
                    </a:cubicBezTo>
                    <a:cubicBezTo>
                      <a:pt x="119631" y="9705"/>
                      <a:pt x="119048" y="8209"/>
                      <a:pt x="118054" y="7026"/>
                    </a:cubicBezTo>
                    <a:cubicBezTo>
                      <a:pt x="118480" y="6947"/>
                      <a:pt x="118907" y="6908"/>
                      <a:pt x="119332" y="6908"/>
                    </a:cubicBezTo>
                    <a:close/>
                    <a:moveTo>
                      <a:pt x="129633" y="6908"/>
                    </a:moveTo>
                    <a:cubicBezTo>
                      <a:pt x="130058" y="6908"/>
                      <a:pt x="130486" y="6947"/>
                      <a:pt x="130912" y="7026"/>
                    </a:cubicBezTo>
                    <a:cubicBezTo>
                      <a:pt x="129917" y="8209"/>
                      <a:pt x="129335" y="9705"/>
                      <a:pt x="129415" y="11300"/>
                    </a:cubicBezTo>
                    <a:cubicBezTo>
                      <a:pt x="128174" y="9997"/>
                      <a:pt x="126406" y="9158"/>
                      <a:pt x="124537" y="9158"/>
                    </a:cubicBezTo>
                    <a:cubicBezTo>
                      <a:pt x="124521" y="9158"/>
                      <a:pt x="124504" y="9158"/>
                      <a:pt x="124487" y="9158"/>
                    </a:cubicBezTo>
                    <a:lnTo>
                      <a:pt x="124487" y="9158"/>
                    </a:lnTo>
                    <a:cubicBezTo>
                      <a:pt x="125825" y="7711"/>
                      <a:pt x="127698" y="6908"/>
                      <a:pt x="129633" y="6908"/>
                    </a:cubicBezTo>
                    <a:close/>
                    <a:moveTo>
                      <a:pt x="82788" y="6998"/>
                    </a:moveTo>
                    <a:cubicBezTo>
                      <a:pt x="83213" y="6998"/>
                      <a:pt x="83641" y="7037"/>
                      <a:pt x="84066" y="7116"/>
                    </a:cubicBezTo>
                    <a:cubicBezTo>
                      <a:pt x="83072" y="8289"/>
                      <a:pt x="82489" y="9795"/>
                      <a:pt x="82579" y="11390"/>
                    </a:cubicBezTo>
                    <a:cubicBezTo>
                      <a:pt x="81329" y="10086"/>
                      <a:pt x="79570" y="9248"/>
                      <a:pt x="77701" y="9248"/>
                    </a:cubicBezTo>
                    <a:cubicBezTo>
                      <a:pt x="77681" y="9248"/>
                      <a:pt x="77661" y="9248"/>
                      <a:pt x="77642" y="9248"/>
                    </a:cubicBezTo>
                    <a:cubicBezTo>
                      <a:pt x="78979" y="7801"/>
                      <a:pt x="80853" y="6998"/>
                      <a:pt x="82788" y="6998"/>
                    </a:cubicBezTo>
                    <a:close/>
                    <a:moveTo>
                      <a:pt x="95802" y="7007"/>
                    </a:moveTo>
                    <a:cubicBezTo>
                      <a:pt x="97737" y="7007"/>
                      <a:pt x="99611" y="7810"/>
                      <a:pt x="100948" y="9257"/>
                    </a:cubicBezTo>
                    <a:cubicBezTo>
                      <a:pt x="100928" y="9257"/>
                      <a:pt x="100908" y="9257"/>
                      <a:pt x="100889" y="9257"/>
                    </a:cubicBezTo>
                    <a:cubicBezTo>
                      <a:pt x="99020" y="9257"/>
                      <a:pt x="97252" y="10095"/>
                      <a:pt x="96011" y="11399"/>
                    </a:cubicBezTo>
                    <a:cubicBezTo>
                      <a:pt x="96100" y="9804"/>
                      <a:pt x="95509" y="8307"/>
                      <a:pt x="94523" y="7125"/>
                    </a:cubicBezTo>
                    <a:cubicBezTo>
                      <a:pt x="94949" y="7046"/>
                      <a:pt x="95377" y="7007"/>
                      <a:pt x="95802" y="7007"/>
                    </a:cubicBezTo>
                    <a:close/>
                    <a:moveTo>
                      <a:pt x="48849" y="7105"/>
                    </a:moveTo>
                    <a:cubicBezTo>
                      <a:pt x="50784" y="7105"/>
                      <a:pt x="52658" y="7908"/>
                      <a:pt x="53995" y="9356"/>
                    </a:cubicBezTo>
                    <a:lnTo>
                      <a:pt x="53995" y="9356"/>
                    </a:lnTo>
                    <a:cubicBezTo>
                      <a:pt x="53978" y="9355"/>
                      <a:pt x="53961" y="9355"/>
                      <a:pt x="53945" y="9355"/>
                    </a:cubicBezTo>
                    <a:cubicBezTo>
                      <a:pt x="52076" y="9355"/>
                      <a:pt x="50308" y="10194"/>
                      <a:pt x="49067" y="11497"/>
                    </a:cubicBezTo>
                    <a:cubicBezTo>
                      <a:pt x="49147" y="9902"/>
                      <a:pt x="48565" y="8406"/>
                      <a:pt x="47570" y="7223"/>
                    </a:cubicBezTo>
                    <a:cubicBezTo>
                      <a:pt x="47996" y="7144"/>
                      <a:pt x="48424" y="7105"/>
                      <a:pt x="48849" y="7105"/>
                    </a:cubicBezTo>
                    <a:close/>
                    <a:moveTo>
                      <a:pt x="59142" y="7105"/>
                    </a:moveTo>
                    <a:cubicBezTo>
                      <a:pt x="59570" y="7105"/>
                      <a:pt x="60000" y="7144"/>
                      <a:pt x="60429" y="7223"/>
                    </a:cubicBezTo>
                    <a:cubicBezTo>
                      <a:pt x="59434" y="8397"/>
                      <a:pt x="58852" y="9902"/>
                      <a:pt x="58941" y="11497"/>
                    </a:cubicBezTo>
                    <a:cubicBezTo>
                      <a:pt x="57691" y="10194"/>
                      <a:pt x="55923" y="9355"/>
                      <a:pt x="54063" y="9355"/>
                    </a:cubicBezTo>
                    <a:cubicBezTo>
                      <a:pt x="54043" y="9355"/>
                      <a:pt x="54024" y="9356"/>
                      <a:pt x="54004" y="9356"/>
                    </a:cubicBezTo>
                    <a:cubicBezTo>
                      <a:pt x="54001" y="9356"/>
                      <a:pt x="53998" y="9356"/>
                      <a:pt x="53995" y="9356"/>
                    </a:cubicBezTo>
                    <a:lnTo>
                      <a:pt x="53995" y="9356"/>
                    </a:lnTo>
                    <a:lnTo>
                      <a:pt x="54004" y="9347"/>
                    </a:lnTo>
                    <a:cubicBezTo>
                      <a:pt x="55339" y="7901"/>
                      <a:pt x="57210" y="7105"/>
                      <a:pt x="59142" y="7105"/>
                    </a:cubicBezTo>
                    <a:close/>
                    <a:moveTo>
                      <a:pt x="12289" y="7212"/>
                    </a:moveTo>
                    <a:cubicBezTo>
                      <a:pt x="12716" y="7212"/>
                      <a:pt x="13146" y="7251"/>
                      <a:pt x="13574" y="7331"/>
                    </a:cubicBezTo>
                    <a:cubicBezTo>
                      <a:pt x="12580" y="8513"/>
                      <a:pt x="11997" y="10010"/>
                      <a:pt x="12087" y="11605"/>
                    </a:cubicBezTo>
                    <a:cubicBezTo>
                      <a:pt x="10837" y="10301"/>
                      <a:pt x="9069" y="9463"/>
                      <a:pt x="7208" y="9463"/>
                    </a:cubicBezTo>
                    <a:cubicBezTo>
                      <a:pt x="7189" y="9463"/>
                      <a:pt x="7169" y="9463"/>
                      <a:pt x="7150" y="9463"/>
                    </a:cubicBezTo>
                    <a:cubicBezTo>
                      <a:pt x="8485" y="8010"/>
                      <a:pt x="10356" y="7212"/>
                      <a:pt x="12289" y="7212"/>
                    </a:cubicBezTo>
                    <a:close/>
                    <a:moveTo>
                      <a:pt x="35624" y="7192"/>
                    </a:moveTo>
                    <a:cubicBezTo>
                      <a:pt x="36086" y="7192"/>
                      <a:pt x="36552" y="7237"/>
                      <a:pt x="37015" y="7331"/>
                    </a:cubicBezTo>
                    <a:cubicBezTo>
                      <a:pt x="36000" y="8594"/>
                      <a:pt x="35454" y="10176"/>
                      <a:pt x="35640" y="11839"/>
                    </a:cubicBezTo>
                    <a:lnTo>
                      <a:pt x="35640" y="11839"/>
                    </a:lnTo>
                    <a:cubicBezTo>
                      <a:pt x="34394" y="10395"/>
                      <a:pt x="32530" y="9454"/>
                      <a:pt x="30556" y="9454"/>
                    </a:cubicBezTo>
                    <a:cubicBezTo>
                      <a:pt x="30529" y="9454"/>
                      <a:pt x="30501" y="9454"/>
                      <a:pt x="30474" y="9454"/>
                    </a:cubicBezTo>
                    <a:cubicBezTo>
                      <a:pt x="30454" y="9454"/>
                      <a:pt x="30434" y="9454"/>
                      <a:pt x="30414" y="9454"/>
                    </a:cubicBezTo>
                    <a:cubicBezTo>
                      <a:pt x="28545" y="9454"/>
                      <a:pt x="26787" y="10284"/>
                      <a:pt x="25536" y="11596"/>
                    </a:cubicBezTo>
                    <a:cubicBezTo>
                      <a:pt x="25626" y="10001"/>
                      <a:pt x="25044" y="8495"/>
                      <a:pt x="24049" y="7322"/>
                    </a:cubicBezTo>
                    <a:cubicBezTo>
                      <a:pt x="24481" y="7240"/>
                      <a:pt x="24915" y="7200"/>
                      <a:pt x="25345" y="7200"/>
                    </a:cubicBezTo>
                    <a:cubicBezTo>
                      <a:pt x="27275" y="7200"/>
                      <a:pt x="29142" y="8002"/>
                      <a:pt x="30483" y="9445"/>
                    </a:cubicBezTo>
                    <a:cubicBezTo>
                      <a:pt x="31821" y="7992"/>
                      <a:pt x="33690" y="7192"/>
                      <a:pt x="35624" y="7192"/>
                    </a:cubicBezTo>
                    <a:close/>
                    <a:moveTo>
                      <a:pt x="112817" y="5046"/>
                    </a:moveTo>
                    <a:cubicBezTo>
                      <a:pt x="115992" y="5046"/>
                      <a:pt x="119168" y="7124"/>
                      <a:pt x="119209" y="11280"/>
                    </a:cubicBezTo>
                    <a:lnTo>
                      <a:pt x="119209" y="11280"/>
                    </a:lnTo>
                    <a:cubicBezTo>
                      <a:pt x="118739" y="11180"/>
                      <a:pt x="118265" y="11130"/>
                      <a:pt x="117794" y="11130"/>
                    </a:cubicBezTo>
                    <a:cubicBezTo>
                      <a:pt x="115935" y="11130"/>
                      <a:pt x="114129" y="11897"/>
                      <a:pt x="112830" y="13289"/>
                    </a:cubicBezTo>
                    <a:cubicBezTo>
                      <a:pt x="111548" y="11909"/>
                      <a:pt x="109756" y="11130"/>
                      <a:pt x="107883" y="11130"/>
                    </a:cubicBezTo>
                    <a:cubicBezTo>
                      <a:pt x="107391" y="11130"/>
                      <a:pt x="106907" y="11184"/>
                      <a:pt x="106432" y="11282"/>
                    </a:cubicBezTo>
                    <a:cubicBezTo>
                      <a:pt x="106468" y="7125"/>
                      <a:pt x="109642" y="5046"/>
                      <a:pt x="112817" y="5046"/>
                    </a:cubicBezTo>
                    <a:close/>
                    <a:moveTo>
                      <a:pt x="136134" y="5046"/>
                    </a:moveTo>
                    <a:cubicBezTo>
                      <a:pt x="139307" y="5046"/>
                      <a:pt x="142483" y="7124"/>
                      <a:pt x="142525" y="11280"/>
                    </a:cubicBezTo>
                    <a:cubicBezTo>
                      <a:pt x="142054" y="11180"/>
                      <a:pt x="141580" y="11130"/>
                      <a:pt x="141109" y="11130"/>
                    </a:cubicBezTo>
                    <a:cubicBezTo>
                      <a:pt x="139250" y="11130"/>
                      <a:pt x="137444" y="11897"/>
                      <a:pt x="136145" y="13289"/>
                    </a:cubicBezTo>
                    <a:cubicBezTo>
                      <a:pt x="134872" y="11909"/>
                      <a:pt x="133071" y="11130"/>
                      <a:pt x="131199" y="11130"/>
                    </a:cubicBezTo>
                    <a:cubicBezTo>
                      <a:pt x="130715" y="11130"/>
                      <a:pt x="130231" y="11184"/>
                      <a:pt x="129756" y="11282"/>
                    </a:cubicBezTo>
                    <a:cubicBezTo>
                      <a:pt x="129787" y="7125"/>
                      <a:pt x="132959" y="5046"/>
                      <a:pt x="136134" y="5046"/>
                    </a:cubicBezTo>
                    <a:close/>
                    <a:moveTo>
                      <a:pt x="89288" y="5152"/>
                    </a:moveTo>
                    <a:cubicBezTo>
                      <a:pt x="92463" y="5152"/>
                      <a:pt x="95639" y="7228"/>
                      <a:pt x="95679" y="11381"/>
                    </a:cubicBezTo>
                    <a:lnTo>
                      <a:pt x="95679" y="11381"/>
                    </a:lnTo>
                    <a:cubicBezTo>
                      <a:pt x="95206" y="11279"/>
                      <a:pt x="94729" y="11229"/>
                      <a:pt x="94255" y="11229"/>
                    </a:cubicBezTo>
                    <a:cubicBezTo>
                      <a:pt x="92396" y="11229"/>
                      <a:pt x="90592" y="11996"/>
                      <a:pt x="89299" y="13388"/>
                    </a:cubicBezTo>
                    <a:cubicBezTo>
                      <a:pt x="88018" y="12008"/>
                      <a:pt x="86226" y="11228"/>
                      <a:pt x="84344" y="11228"/>
                    </a:cubicBezTo>
                    <a:cubicBezTo>
                      <a:pt x="83860" y="11228"/>
                      <a:pt x="83376" y="11282"/>
                      <a:pt x="82902" y="11381"/>
                    </a:cubicBezTo>
                    <a:cubicBezTo>
                      <a:pt x="82937" y="7229"/>
                      <a:pt x="86112" y="5152"/>
                      <a:pt x="89288" y="5152"/>
                    </a:cubicBezTo>
                    <a:close/>
                    <a:moveTo>
                      <a:pt x="42335" y="5247"/>
                    </a:moveTo>
                    <a:cubicBezTo>
                      <a:pt x="45506" y="5247"/>
                      <a:pt x="48679" y="7322"/>
                      <a:pt x="48726" y="11475"/>
                    </a:cubicBezTo>
                    <a:lnTo>
                      <a:pt x="48726" y="11475"/>
                    </a:lnTo>
                    <a:cubicBezTo>
                      <a:pt x="48252" y="11373"/>
                      <a:pt x="47773" y="11323"/>
                      <a:pt x="47299" y="11323"/>
                    </a:cubicBezTo>
                    <a:cubicBezTo>
                      <a:pt x="45442" y="11323"/>
                      <a:pt x="43644" y="12089"/>
                      <a:pt x="42355" y="13478"/>
                    </a:cubicBezTo>
                    <a:cubicBezTo>
                      <a:pt x="41074" y="12107"/>
                      <a:pt x="39282" y="11318"/>
                      <a:pt x="37400" y="11318"/>
                    </a:cubicBezTo>
                    <a:cubicBezTo>
                      <a:pt x="36916" y="11318"/>
                      <a:pt x="36432" y="11372"/>
                      <a:pt x="35958" y="11479"/>
                    </a:cubicBezTo>
                    <a:cubicBezTo>
                      <a:pt x="35989" y="7326"/>
                      <a:pt x="39161" y="5247"/>
                      <a:pt x="42335" y="5247"/>
                    </a:cubicBezTo>
                    <a:close/>
                    <a:moveTo>
                      <a:pt x="65651" y="5248"/>
                    </a:moveTo>
                    <a:cubicBezTo>
                      <a:pt x="68824" y="5248"/>
                      <a:pt x="71996" y="7324"/>
                      <a:pt x="72041" y="11477"/>
                    </a:cubicBezTo>
                    <a:lnTo>
                      <a:pt x="72041" y="11477"/>
                    </a:lnTo>
                    <a:cubicBezTo>
                      <a:pt x="71564" y="11374"/>
                      <a:pt x="71084" y="11323"/>
                      <a:pt x="70606" y="11323"/>
                    </a:cubicBezTo>
                    <a:cubicBezTo>
                      <a:pt x="68746" y="11323"/>
                      <a:pt x="66942" y="12092"/>
                      <a:pt x="65653" y="13495"/>
                    </a:cubicBezTo>
                    <a:cubicBezTo>
                      <a:pt x="64378" y="12123"/>
                      <a:pt x="62599" y="11336"/>
                      <a:pt x="60729" y="11336"/>
                    </a:cubicBezTo>
                    <a:cubicBezTo>
                      <a:pt x="60719" y="11336"/>
                      <a:pt x="60708" y="11336"/>
                      <a:pt x="60697" y="11336"/>
                    </a:cubicBezTo>
                    <a:cubicBezTo>
                      <a:pt x="60214" y="11336"/>
                      <a:pt x="59730" y="11381"/>
                      <a:pt x="59255" y="11488"/>
                    </a:cubicBezTo>
                    <a:cubicBezTo>
                      <a:pt x="59295" y="7330"/>
                      <a:pt x="62473" y="5248"/>
                      <a:pt x="65651" y="5248"/>
                    </a:cubicBezTo>
                    <a:close/>
                    <a:moveTo>
                      <a:pt x="18809" y="5354"/>
                    </a:moveTo>
                    <a:cubicBezTo>
                      <a:pt x="21983" y="5354"/>
                      <a:pt x="25156" y="7430"/>
                      <a:pt x="25196" y="11587"/>
                    </a:cubicBezTo>
                    <a:cubicBezTo>
                      <a:pt x="24723" y="11485"/>
                      <a:pt x="24246" y="11435"/>
                      <a:pt x="23772" y="11435"/>
                    </a:cubicBezTo>
                    <a:cubicBezTo>
                      <a:pt x="21913" y="11435"/>
                      <a:pt x="20107" y="12202"/>
                      <a:pt x="18807" y="13594"/>
                    </a:cubicBezTo>
                    <a:cubicBezTo>
                      <a:pt x="17526" y="12214"/>
                      <a:pt x="15734" y="11435"/>
                      <a:pt x="13852" y="11435"/>
                    </a:cubicBezTo>
                    <a:cubicBezTo>
                      <a:pt x="13368" y="11435"/>
                      <a:pt x="12884" y="11488"/>
                      <a:pt x="12409" y="11587"/>
                    </a:cubicBezTo>
                    <a:cubicBezTo>
                      <a:pt x="12454" y="7433"/>
                      <a:pt x="15632" y="5354"/>
                      <a:pt x="18809" y="5354"/>
                    </a:cubicBezTo>
                    <a:close/>
                    <a:moveTo>
                      <a:pt x="117949" y="11510"/>
                    </a:moveTo>
                    <a:cubicBezTo>
                      <a:pt x="118380" y="11510"/>
                      <a:pt x="118814" y="11550"/>
                      <a:pt x="119245" y="11632"/>
                    </a:cubicBezTo>
                    <a:cubicBezTo>
                      <a:pt x="118251" y="12805"/>
                      <a:pt x="117668" y="14302"/>
                      <a:pt x="117758" y="15897"/>
                    </a:cubicBezTo>
                    <a:cubicBezTo>
                      <a:pt x="116508" y="14593"/>
                      <a:pt x="114740" y="13755"/>
                      <a:pt x="112880" y="13755"/>
                    </a:cubicBezTo>
                    <a:cubicBezTo>
                      <a:pt x="112860" y="13755"/>
                      <a:pt x="112840" y="13755"/>
                      <a:pt x="112821" y="13755"/>
                    </a:cubicBezTo>
                    <a:cubicBezTo>
                      <a:pt x="114154" y="12312"/>
                      <a:pt x="116020" y="11510"/>
                      <a:pt x="117949" y="11510"/>
                    </a:cubicBezTo>
                    <a:close/>
                    <a:moveTo>
                      <a:pt x="84144" y="11613"/>
                    </a:moveTo>
                    <a:cubicBezTo>
                      <a:pt x="86080" y="11613"/>
                      <a:pt x="87953" y="12415"/>
                      <a:pt x="89290" y="13863"/>
                    </a:cubicBezTo>
                    <a:cubicBezTo>
                      <a:pt x="89271" y="13863"/>
                      <a:pt x="89251" y="13863"/>
                      <a:pt x="89231" y="13863"/>
                    </a:cubicBezTo>
                    <a:cubicBezTo>
                      <a:pt x="87363" y="13863"/>
                      <a:pt x="85603" y="14701"/>
                      <a:pt x="84353" y="16004"/>
                    </a:cubicBezTo>
                    <a:cubicBezTo>
                      <a:pt x="84443" y="14409"/>
                      <a:pt x="83860" y="12913"/>
                      <a:pt x="82866" y="11730"/>
                    </a:cubicBezTo>
                    <a:cubicBezTo>
                      <a:pt x="83291" y="11651"/>
                      <a:pt x="83719" y="11613"/>
                      <a:pt x="84144" y="11613"/>
                    </a:cubicBezTo>
                    <a:close/>
                    <a:moveTo>
                      <a:pt x="94433" y="11612"/>
                    </a:moveTo>
                    <a:cubicBezTo>
                      <a:pt x="94859" y="11612"/>
                      <a:pt x="95288" y="11651"/>
                      <a:pt x="95715" y="11730"/>
                    </a:cubicBezTo>
                    <a:cubicBezTo>
                      <a:pt x="94729" y="12913"/>
                      <a:pt x="94147" y="14409"/>
                      <a:pt x="94228" y="16004"/>
                    </a:cubicBezTo>
                    <a:cubicBezTo>
                      <a:pt x="92986" y="14701"/>
                      <a:pt x="91218" y="13863"/>
                      <a:pt x="89350" y="13863"/>
                    </a:cubicBezTo>
                    <a:cubicBezTo>
                      <a:pt x="89330" y="13863"/>
                      <a:pt x="89310" y="13863"/>
                      <a:pt x="89290" y="13863"/>
                    </a:cubicBezTo>
                    <a:lnTo>
                      <a:pt x="89299" y="13854"/>
                    </a:lnTo>
                    <a:cubicBezTo>
                      <a:pt x="90635" y="12408"/>
                      <a:pt x="92505" y="11612"/>
                      <a:pt x="94433" y="11612"/>
                    </a:cubicBezTo>
                    <a:close/>
                    <a:moveTo>
                      <a:pt x="47494" y="11702"/>
                    </a:moveTo>
                    <a:cubicBezTo>
                      <a:pt x="47918" y="11702"/>
                      <a:pt x="48346" y="11741"/>
                      <a:pt x="48771" y="11820"/>
                    </a:cubicBezTo>
                    <a:cubicBezTo>
                      <a:pt x="47770" y="13000"/>
                      <a:pt x="47187" y="14502"/>
                      <a:pt x="47274" y="16084"/>
                    </a:cubicBezTo>
                    <a:lnTo>
                      <a:pt x="47274" y="16084"/>
                    </a:lnTo>
                    <a:cubicBezTo>
                      <a:pt x="46040" y="14793"/>
                      <a:pt x="44288" y="13961"/>
                      <a:pt x="42434" y="13961"/>
                    </a:cubicBezTo>
                    <a:cubicBezTo>
                      <a:pt x="42408" y="13961"/>
                      <a:pt x="42382" y="13961"/>
                      <a:pt x="42355" y="13961"/>
                    </a:cubicBezTo>
                    <a:lnTo>
                      <a:pt x="42355" y="13961"/>
                    </a:lnTo>
                    <a:cubicBezTo>
                      <a:pt x="43693" y="12506"/>
                      <a:pt x="45561" y="11702"/>
                      <a:pt x="47494" y="11702"/>
                    </a:cubicBezTo>
                    <a:close/>
                    <a:moveTo>
                      <a:pt x="60517" y="11701"/>
                    </a:moveTo>
                    <a:cubicBezTo>
                      <a:pt x="62455" y="11701"/>
                      <a:pt x="64326" y="12499"/>
                      <a:pt x="65662" y="13952"/>
                    </a:cubicBezTo>
                    <a:cubicBezTo>
                      <a:pt x="65642" y="13952"/>
                      <a:pt x="65622" y="13952"/>
                      <a:pt x="65602" y="13952"/>
                    </a:cubicBezTo>
                    <a:cubicBezTo>
                      <a:pt x="63734" y="13952"/>
                      <a:pt x="61966" y="14791"/>
                      <a:pt x="60724" y="16094"/>
                    </a:cubicBezTo>
                    <a:cubicBezTo>
                      <a:pt x="60805" y="14499"/>
                      <a:pt x="60223" y="12994"/>
                      <a:pt x="59228" y="11820"/>
                    </a:cubicBezTo>
                    <a:cubicBezTo>
                      <a:pt x="59658" y="11740"/>
                      <a:pt x="60089" y="11701"/>
                      <a:pt x="60517" y="11701"/>
                    </a:cubicBezTo>
                    <a:close/>
                    <a:moveTo>
                      <a:pt x="106098" y="7003"/>
                    </a:moveTo>
                    <a:cubicBezTo>
                      <a:pt x="106560" y="7003"/>
                      <a:pt x="107026" y="7049"/>
                      <a:pt x="107489" y="7142"/>
                    </a:cubicBezTo>
                    <a:cubicBezTo>
                      <a:pt x="106477" y="8396"/>
                      <a:pt x="105930" y="9991"/>
                      <a:pt x="106136" y="11666"/>
                    </a:cubicBezTo>
                    <a:lnTo>
                      <a:pt x="106136" y="11666"/>
                    </a:lnTo>
                    <a:cubicBezTo>
                      <a:pt x="106642" y="11553"/>
                      <a:pt x="107153" y="11498"/>
                      <a:pt x="107660" y="11498"/>
                    </a:cubicBezTo>
                    <a:cubicBezTo>
                      <a:pt x="109597" y="11498"/>
                      <a:pt x="111473" y="12301"/>
                      <a:pt x="112821" y="13755"/>
                    </a:cubicBezTo>
                    <a:cubicBezTo>
                      <a:pt x="112802" y="13755"/>
                      <a:pt x="112783" y="13755"/>
                      <a:pt x="112765" y="13755"/>
                    </a:cubicBezTo>
                    <a:cubicBezTo>
                      <a:pt x="110778" y="13755"/>
                      <a:pt x="108911" y="14701"/>
                      <a:pt x="107659" y="16148"/>
                    </a:cubicBezTo>
                    <a:lnTo>
                      <a:pt x="107659" y="16148"/>
                    </a:lnTo>
                    <a:cubicBezTo>
                      <a:pt x="107785" y="14472"/>
                      <a:pt x="107175" y="12895"/>
                      <a:pt x="106127" y="11668"/>
                    </a:cubicBezTo>
                    <a:cubicBezTo>
                      <a:pt x="106130" y="11667"/>
                      <a:pt x="106132" y="11666"/>
                      <a:pt x="106135" y="11666"/>
                    </a:cubicBezTo>
                    <a:lnTo>
                      <a:pt x="106135" y="11666"/>
                    </a:lnTo>
                    <a:cubicBezTo>
                      <a:pt x="106135" y="11666"/>
                      <a:pt x="106136" y="11667"/>
                      <a:pt x="106136" y="11668"/>
                    </a:cubicBezTo>
                    <a:cubicBezTo>
                      <a:pt x="106136" y="11667"/>
                      <a:pt x="106136" y="11666"/>
                      <a:pt x="106136" y="11666"/>
                    </a:cubicBezTo>
                    <a:lnTo>
                      <a:pt x="106136" y="11666"/>
                    </a:lnTo>
                    <a:cubicBezTo>
                      <a:pt x="106135" y="11666"/>
                      <a:pt x="106135" y="11666"/>
                      <a:pt x="106135" y="11666"/>
                    </a:cubicBezTo>
                    <a:lnTo>
                      <a:pt x="106135" y="11666"/>
                    </a:lnTo>
                    <a:cubicBezTo>
                      <a:pt x="104874" y="10211"/>
                      <a:pt x="102998" y="9257"/>
                      <a:pt x="101004" y="9257"/>
                    </a:cubicBezTo>
                    <a:cubicBezTo>
                      <a:pt x="100985" y="9257"/>
                      <a:pt x="100966" y="9257"/>
                      <a:pt x="100948" y="9257"/>
                    </a:cubicBezTo>
                    <a:cubicBezTo>
                      <a:pt x="102293" y="7803"/>
                      <a:pt x="104164" y="7003"/>
                      <a:pt x="106098" y="7003"/>
                    </a:cubicBezTo>
                    <a:close/>
                    <a:moveTo>
                      <a:pt x="13656" y="11810"/>
                    </a:moveTo>
                    <a:cubicBezTo>
                      <a:pt x="15596" y="11810"/>
                      <a:pt x="17470" y="12612"/>
                      <a:pt x="18807" y="14060"/>
                    </a:cubicBezTo>
                    <a:cubicBezTo>
                      <a:pt x="18787" y="14060"/>
                      <a:pt x="18768" y="14060"/>
                      <a:pt x="18748" y="14060"/>
                    </a:cubicBezTo>
                    <a:cubicBezTo>
                      <a:pt x="16879" y="14060"/>
                      <a:pt x="15111" y="14898"/>
                      <a:pt x="13870" y="16202"/>
                    </a:cubicBezTo>
                    <a:cubicBezTo>
                      <a:pt x="13951" y="14607"/>
                      <a:pt x="13368" y="13110"/>
                      <a:pt x="12374" y="11927"/>
                    </a:cubicBezTo>
                    <a:cubicBezTo>
                      <a:pt x="12801" y="11848"/>
                      <a:pt x="13230" y="11810"/>
                      <a:pt x="13656" y="11810"/>
                    </a:cubicBezTo>
                    <a:close/>
                    <a:moveTo>
                      <a:pt x="23953" y="11810"/>
                    </a:moveTo>
                    <a:cubicBezTo>
                      <a:pt x="24378" y="11810"/>
                      <a:pt x="24806" y="11848"/>
                      <a:pt x="25232" y="11927"/>
                    </a:cubicBezTo>
                    <a:cubicBezTo>
                      <a:pt x="24237" y="13110"/>
                      <a:pt x="23655" y="14607"/>
                      <a:pt x="23744" y="16202"/>
                    </a:cubicBezTo>
                    <a:cubicBezTo>
                      <a:pt x="22494" y="14898"/>
                      <a:pt x="20726" y="14060"/>
                      <a:pt x="18866" y="14060"/>
                    </a:cubicBezTo>
                    <a:cubicBezTo>
                      <a:pt x="18846" y="14060"/>
                      <a:pt x="18827" y="14060"/>
                      <a:pt x="18807" y="14060"/>
                    </a:cubicBezTo>
                    <a:cubicBezTo>
                      <a:pt x="20144" y="12612"/>
                      <a:pt x="22018" y="11810"/>
                      <a:pt x="23953" y="11810"/>
                    </a:cubicBezTo>
                    <a:close/>
                    <a:moveTo>
                      <a:pt x="37191" y="11704"/>
                    </a:moveTo>
                    <a:cubicBezTo>
                      <a:pt x="39126" y="11704"/>
                      <a:pt x="41007" y="12507"/>
                      <a:pt x="42355" y="13961"/>
                    </a:cubicBezTo>
                    <a:lnTo>
                      <a:pt x="42355" y="13961"/>
                    </a:lnTo>
                    <a:cubicBezTo>
                      <a:pt x="42352" y="13961"/>
                      <a:pt x="42349" y="13961"/>
                      <a:pt x="42346" y="13961"/>
                    </a:cubicBezTo>
                    <a:cubicBezTo>
                      <a:pt x="42319" y="13961"/>
                      <a:pt x="42291" y="13961"/>
                      <a:pt x="42263" y="13961"/>
                    </a:cubicBezTo>
                    <a:cubicBezTo>
                      <a:pt x="40287" y="13961"/>
                      <a:pt x="38431" y="14904"/>
                      <a:pt x="37185" y="16345"/>
                    </a:cubicBezTo>
                    <a:cubicBezTo>
                      <a:pt x="37320" y="14678"/>
                      <a:pt x="36710" y="13092"/>
                      <a:pt x="35662" y="11874"/>
                    </a:cubicBezTo>
                    <a:cubicBezTo>
                      <a:pt x="36169" y="11760"/>
                      <a:pt x="36682" y="11704"/>
                      <a:pt x="37191" y="11704"/>
                    </a:cubicBezTo>
                    <a:close/>
                    <a:moveTo>
                      <a:pt x="124474" y="9651"/>
                    </a:moveTo>
                    <a:cubicBezTo>
                      <a:pt x="127650" y="9651"/>
                      <a:pt x="130826" y="11730"/>
                      <a:pt x="130867" y="15886"/>
                    </a:cubicBezTo>
                    <a:lnTo>
                      <a:pt x="130867" y="15886"/>
                    </a:lnTo>
                    <a:cubicBezTo>
                      <a:pt x="130397" y="15785"/>
                      <a:pt x="129923" y="15736"/>
                      <a:pt x="129452" y="15736"/>
                    </a:cubicBezTo>
                    <a:cubicBezTo>
                      <a:pt x="127593" y="15736"/>
                      <a:pt x="125787" y="16503"/>
                      <a:pt x="124487" y="17895"/>
                    </a:cubicBezTo>
                    <a:cubicBezTo>
                      <a:pt x="123213" y="16523"/>
                      <a:pt x="121434" y="15735"/>
                      <a:pt x="119555" y="15735"/>
                    </a:cubicBezTo>
                    <a:cubicBezTo>
                      <a:pt x="119544" y="15735"/>
                      <a:pt x="119534" y="15736"/>
                      <a:pt x="119523" y="15736"/>
                    </a:cubicBezTo>
                    <a:cubicBezTo>
                      <a:pt x="119039" y="15736"/>
                      <a:pt x="118555" y="15780"/>
                      <a:pt x="118080" y="15888"/>
                    </a:cubicBezTo>
                    <a:cubicBezTo>
                      <a:pt x="118121" y="11730"/>
                      <a:pt x="121297" y="9651"/>
                      <a:pt x="124474" y="9651"/>
                    </a:cubicBezTo>
                    <a:close/>
                    <a:moveTo>
                      <a:pt x="77628" y="9759"/>
                    </a:moveTo>
                    <a:cubicBezTo>
                      <a:pt x="80802" y="9759"/>
                      <a:pt x="83976" y="11834"/>
                      <a:pt x="84021" y="15985"/>
                    </a:cubicBezTo>
                    <a:lnTo>
                      <a:pt x="84021" y="15985"/>
                    </a:lnTo>
                    <a:cubicBezTo>
                      <a:pt x="83551" y="15884"/>
                      <a:pt x="83077" y="15835"/>
                      <a:pt x="82606" y="15835"/>
                    </a:cubicBezTo>
                    <a:cubicBezTo>
                      <a:pt x="80748" y="15835"/>
                      <a:pt x="78943" y="16601"/>
                      <a:pt x="77651" y="17994"/>
                    </a:cubicBezTo>
                    <a:cubicBezTo>
                      <a:pt x="76368" y="16622"/>
                      <a:pt x="74580" y="15843"/>
                      <a:pt x="72710" y="15843"/>
                    </a:cubicBezTo>
                    <a:cubicBezTo>
                      <a:pt x="72699" y="15843"/>
                      <a:pt x="72688" y="15843"/>
                      <a:pt x="72678" y="15843"/>
                    </a:cubicBezTo>
                    <a:cubicBezTo>
                      <a:pt x="72194" y="15843"/>
                      <a:pt x="71710" y="15897"/>
                      <a:pt x="71235" y="15995"/>
                    </a:cubicBezTo>
                    <a:cubicBezTo>
                      <a:pt x="71275" y="11838"/>
                      <a:pt x="74452" y="9759"/>
                      <a:pt x="77628" y="9759"/>
                    </a:cubicBezTo>
                    <a:close/>
                    <a:moveTo>
                      <a:pt x="100943" y="9759"/>
                    </a:moveTo>
                    <a:cubicBezTo>
                      <a:pt x="104118" y="9759"/>
                      <a:pt x="107292" y="11835"/>
                      <a:pt x="107337" y="15986"/>
                    </a:cubicBezTo>
                    <a:lnTo>
                      <a:pt x="107337" y="15986"/>
                    </a:lnTo>
                    <a:cubicBezTo>
                      <a:pt x="106864" y="15885"/>
                      <a:pt x="106386" y="15835"/>
                      <a:pt x="105913" y="15835"/>
                    </a:cubicBezTo>
                    <a:cubicBezTo>
                      <a:pt x="104054" y="15835"/>
                      <a:pt x="102249" y="16601"/>
                      <a:pt x="100957" y="17994"/>
                    </a:cubicBezTo>
                    <a:cubicBezTo>
                      <a:pt x="99676" y="16623"/>
                      <a:pt x="97875" y="15843"/>
                      <a:pt x="95993" y="15843"/>
                    </a:cubicBezTo>
                    <a:cubicBezTo>
                      <a:pt x="95509" y="15843"/>
                      <a:pt x="95025" y="15897"/>
                      <a:pt x="94550" y="15995"/>
                    </a:cubicBezTo>
                    <a:cubicBezTo>
                      <a:pt x="94590" y="11838"/>
                      <a:pt x="97767" y="9759"/>
                      <a:pt x="100943" y="9759"/>
                    </a:cubicBezTo>
                    <a:close/>
                    <a:moveTo>
                      <a:pt x="54002" y="9852"/>
                    </a:moveTo>
                    <a:cubicBezTo>
                      <a:pt x="57178" y="9852"/>
                      <a:pt x="60352" y="11928"/>
                      <a:pt x="60393" y="16085"/>
                    </a:cubicBezTo>
                    <a:cubicBezTo>
                      <a:pt x="59918" y="15983"/>
                      <a:pt x="59439" y="15933"/>
                      <a:pt x="58964" y="15933"/>
                    </a:cubicBezTo>
                    <a:cubicBezTo>
                      <a:pt x="57103" y="15933"/>
                      <a:pt x="55299" y="16698"/>
                      <a:pt x="53999" y="18087"/>
                    </a:cubicBezTo>
                    <a:lnTo>
                      <a:pt x="53999" y="18087"/>
                    </a:lnTo>
                    <a:cubicBezTo>
                      <a:pt x="52718" y="16710"/>
                      <a:pt x="50928" y="15933"/>
                      <a:pt x="49049" y="15933"/>
                    </a:cubicBezTo>
                    <a:cubicBezTo>
                      <a:pt x="48565" y="15933"/>
                      <a:pt x="48081" y="15986"/>
                      <a:pt x="47606" y="16085"/>
                    </a:cubicBezTo>
                    <a:cubicBezTo>
                      <a:pt x="47646" y="11931"/>
                      <a:pt x="50825" y="9852"/>
                      <a:pt x="54002" y="9852"/>
                    </a:cubicBezTo>
                    <a:close/>
                    <a:moveTo>
                      <a:pt x="7145" y="9956"/>
                    </a:moveTo>
                    <a:cubicBezTo>
                      <a:pt x="10322" y="9956"/>
                      <a:pt x="13498" y="12035"/>
                      <a:pt x="13538" y="16193"/>
                    </a:cubicBezTo>
                    <a:cubicBezTo>
                      <a:pt x="13065" y="16091"/>
                      <a:pt x="12588" y="16041"/>
                      <a:pt x="12114" y="16041"/>
                    </a:cubicBezTo>
                    <a:cubicBezTo>
                      <a:pt x="10255" y="16041"/>
                      <a:pt x="8451" y="16807"/>
                      <a:pt x="7159" y="18200"/>
                    </a:cubicBezTo>
                    <a:cubicBezTo>
                      <a:pt x="5877" y="16820"/>
                      <a:pt x="4076" y="16040"/>
                      <a:pt x="2194" y="16040"/>
                    </a:cubicBezTo>
                    <a:cubicBezTo>
                      <a:pt x="1711" y="16040"/>
                      <a:pt x="1227" y="16094"/>
                      <a:pt x="752" y="16193"/>
                    </a:cubicBezTo>
                    <a:cubicBezTo>
                      <a:pt x="792" y="12035"/>
                      <a:pt x="3969" y="9956"/>
                      <a:pt x="7145" y="9956"/>
                    </a:cubicBezTo>
                    <a:close/>
                    <a:moveTo>
                      <a:pt x="30465" y="9959"/>
                    </a:moveTo>
                    <a:cubicBezTo>
                      <a:pt x="33638" y="9959"/>
                      <a:pt x="36811" y="12035"/>
                      <a:pt x="36854" y="16189"/>
                    </a:cubicBezTo>
                    <a:lnTo>
                      <a:pt x="36854" y="16189"/>
                    </a:lnTo>
                    <a:cubicBezTo>
                      <a:pt x="36384" y="16089"/>
                      <a:pt x="35912" y="16041"/>
                      <a:pt x="35443" y="16041"/>
                    </a:cubicBezTo>
                    <a:cubicBezTo>
                      <a:pt x="33580" y="16041"/>
                      <a:pt x="31775" y="16807"/>
                      <a:pt x="30483" y="18200"/>
                    </a:cubicBezTo>
                    <a:cubicBezTo>
                      <a:pt x="29201" y="16820"/>
                      <a:pt x="27409" y="16040"/>
                      <a:pt x="25528" y="16040"/>
                    </a:cubicBezTo>
                    <a:cubicBezTo>
                      <a:pt x="25044" y="16040"/>
                      <a:pt x="24560" y="16094"/>
                      <a:pt x="24085" y="16193"/>
                    </a:cubicBezTo>
                    <a:cubicBezTo>
                      <a:pt x="24116" y="12038"/>
                      <a:pt x="27290" y="9959"/>
                      <a:pt x="30465" y="9959"/>
                    </a:cubicBezTo>
                    <a:close/>
                    <a:moveTo>
                      <a:pt x="119332" y="16111"/>
                    </a:moveTo>
                    <a:cubicBezTo>
                      <a:pt x="121268" y="16111"/>
                      <a:pt x="123142" y="16913"/>
                      <a:pt x="124487" y="18361"/>
                    </a:cubicBezTo>
                    <a:lnTo>
                      <a:pt x="124487" y="18361"/>
                    </a:lnTo>
                    <a:cubicBezTo>
                      <a:pt x="124484" y="18361"/>
                      <a:pt x="124481" y="18361"/>
                      <a:pt x="124478" y="18361"/>
                    </a:cubicBezTo>
                    <a:cubicBezTo>
                      <a:pt x="124459" y="18361"/>
                      <a:pt x="124439" y="18361"/>
                      <a:pt x="124419" y="18361"/>
                    </a:cubicBezTo>
                    <a:cubicBezTo>
                      <a:pt x="122559" y="18361"/>
                      <a:pt x="120791" y="19199"/>
                      <a:pt x="119550" y="20503"/>
                    </a:cubicBezTo>
                    <a:cubicBezTo>
                      <a:pt x="119631" y="18908"/>
                      <a:pt x="119048" y="17411"/>
                      <a:pt x="118054" y="16228"/>
                    </a:cubicBezTo>
                    <a:cubicBezTo>
                      <a:pt x="118479" y="16149"/>
                      <a:pt x="118907" y="16111"/>
                      <a:pt x="119332" y="16111"/>
                    </a:cubicBezTo>
                    <a:close/>
                    <a:moveTo>
                      <a:pt x="129633" y="16111"/>
                    </a:moveTo>
                    <a:cubicBezTo>
                      <a:pt x="130058" y="16111"/>
                      <a:pt x="130486" y="16149"/>
                      <a:pt x="130912" y="16228"/>
                    </a:cubicBezTo>
                    <a:cubicBezTo>
                      <a:pt x="129908" y="17411"/>
                      <a:pt x="129326" y="18908"/>
                      <a:pt x="129415" y="20503"/>
                    </a:cubicBezTo>
                    <a:cubicBezTo>
                      <a:pt x="128174" y="19199"/>
                      <a:pt x="126406" y="18361"/>
                      <a:pt x="124537" y="18361"/>
                    </a:cubicBezTo>
                    <a:cubicBezTo>
                      <a:pt x="124521" y="18361"/>
                      <a:pt x="124504" y="18361"/>
                      <a:pt x="124487" y="18361"/>
                    </a:cubicBezTo>
                    <a:lnTo>
                      <a:pt x="124487" y="18361"/>
                    </a:lnTo>
                    <a:cubicBezTo>
                      <a:pt x="125825" y="16913"/>
                      <a:pt x="127698" y="16111"/>
                      <a:pt x="129633" y="16111"/>
                    </a:cubicBezTo>
                    <a:close/>
                    <a:moveTo>
                      <a:pt x="82775" y="16217"/>
                    </a:moveTo>
                    <a:cubicBezTo>
                      <a:pt x="83201" y="16217"/>
                      <a:pt x="83630" y="16256"/>
                      <a:pt x="84057" y="16336"/>
                    </a:cubicBezTo>
                    <a:cubicBezTo>
                      <a:pt x="83538" y="16945"/>
                      <a:pt x="83135" y="17653"/>
                      <a:pt x="82875" y="18424"/>
                    </a:cubicBezTo>
                    <a:lnTo>
                      <a:pt x="82875" y="18415"/>
                    </a:lnTo>
                    <a:cubicBezTo>
                      <a:pt x="82633" y="19114"/>
                      <a:pt x="82534" y="19857"/>
                      <a:pt x="82570" y="20592"/>
                    </a:cubicBezTo>
                    <a:cubicBezTo>
                      <a:pt x="81322" y="19291"/>
                      <a:pt x="79551" y="18451"/>
                      <a:pt x="77680" y="18451"/>
                    </a:cubicBezTo>
                    <a:cubicBezTo>
                      <a:pt x="77671" y="18451"/>
                      <a:pt x="77661" y="18451"/>
                      <a:pt x="77651" y="18451"/>
                    </a:cubicBezTo>
                    <a:cubicBezTo>
                      <a:pt x="78986" y="17013"/>
                      <a:pt x="80850" y="16217"/>
                      <a:pt x="82775" y="16217"/>
                    </a:cubicBezTo>
                    <a:close/>
                    <a:moveTo>
                      <a:pt x="95806" y="16217"/>
                    </a:moveTo>
                    <a:cubicBezTo>
                      <a:pt x="97731" y="16217"/>
                      <a:pt x="99596" y="17013"/>
                      <a:pt x="100939" y="18451"/>
                    </a:cubicBezTo>
                    <a:cubicBezTo>
                      <a:pt x="100929" y="18451"/>
                      <a:pt x="100919" y="18451"/>
                      <a:pt x="100909" y="18451"/>
                    </a:cubicBezTo>
                    <a:cubicBezTo>
                      <a:pt x="99029" y="18451"/>
                      <a:pt x="97259" y="19282"/>
                      <a:pt x="96011" y="20592"/>
                    </a:cubicBezTo>
                    <a:cubicBezTo>
                      <a:pt x="96047" y="19857"/>
                      <a:pt x="95948" y="19114"/>
                      <a:pt x="95706" y="18415"/>
                    </a:cubicBezTo>
                    <a:cubicBezTo>
                      <a:pt x="95446" y="17653"/>
                      <a:pt x="95043" y="16945"/>
                      <a:pt x="94523" y="16336"/>
                    </a:cubicBezTo>
                    <a:cubicBezTo>
                      <a:pt x="94950" y="16256"/>
                      <a:pt x="95380" y="16217"/>
                      <a:pt x="95806" y="16217"/>
                    </a:cubicBezTo>
                    <a:close/>
                    <a:moveTo>
                      <a:pt x="48849" y="16308"/>
                    </a:moveTo>
                    <a:cubicBezTo>
                      <a:pt x="50784" y="16308"/>
                      <a:pt x="52659" y="17111"/>
                      <a:pt x="54004" y="18558"/>
                    </a:cubicBezTo>
                    <a:lnTo>
                      <a:pt x="54004" y="18558"/>
                    </a:lnTo>
                    <a:cubicBezTo>
                      <a:pt x="54001" y="18558"/>
                      <a:pt x="53998" y="18558"/>
                      <a:pt x="53995" y="18558"/>
                    </a:cubicBezTo>
                    <a:cubicBezTo>
                      <a:pt x="53975" y="18558"/>
                      <a:pt x="53956" y="18558"/>
                      <a:pt x="53936" y="18558"/>
                    </a:cubicBezTo>
                    <a:cubicBezTo>
                      <a:pt x="52067" y="18558"/>
                      <a:pt x="50308" y="19396"/>
                      <a:pt x="49058" y="20700"/>
                    </a:cubicBezTo>
                    <a:cubicBezTo>
                      <a:pt x="49147" y="19114"/>
                      <a:pt x="48565" y="17608"/>
                      <a:pt x="47570" y="16426"/>
                    </a:cubicBezTo>
                    <a:cubicBezTo>
                      <a:pt x="47996" y="16347"/>
                      <a:pt x="48424" y="16308"/>
                      <a:pt x="48849" y="16308"/>
                    </a:cubicBezTo>
                    <a:close/>
                    <a:moveTo>
                      <a:pt x="59142" y="16308"/>
                    </a:moveTo>
                    <a:cubicBezTo>
                      <a:pt x="59566" y="16308"/>
                      <a:pt x="59994" y="16347"/>
                      <a:pt x="60420" y="16426"/>
                    </a:cubicBezTo>
                    <a:cubicBezTo>
                      <a:pt x="59425" y="17608"/>
                      <a:pt x="58843" y="19114"/>
                      <a:pt x="58932" y="20700"/>
                    </a:cubicBezTo>
                    <a:cubicBezTo>
                      <a:pt x="57691" y="19396"/>
                      <a:pt x="55923" y="18558"/>
                      <a:pt x="54054" y="18558"/>
                    </a:cubicBezTo>
                    <a:cubicBezTo>
                      <a:pt x="54037" y="18558"/>
                      <a:pt x="54021" y="18558"/>
                      <a:pt x="54004" y="18558"/>
                    </a:cubicBezTo>
                    <a:lnTo>
                      <a:pt x="54004" y="18558"/>
                    </a:lnTo>
                    <a:cubicBezTo>
                      <a:pt x="55341" y="17111"/>
                      <a:pt x="57209" y="16308"/>
                      <a:pt x="59142" y="16308"/>
                    </a:cubicBezTo>
                    <a:close/>
                    <a:moveTo>
                      <a:pt x="12289" y="16415"/>
                    </a:moveTo>
                    <a:cubicBezTo>
                      <a:pt x="12716" y="16415"/>
                      <a:pt x="13146" y="16454"/>
                      <a:pt x="13574" y="16533"/>
                    </a:cubicBezTo>
                    <a:cubicBezTo>
                      <a:pt x="13055" y="17142"/>
                      <a:pt x="12651" y="17850"/>
                      <a:pt x="12391" y="18612"/>
                    </a:cubicBezTo>
                    <a:cubicBezTo>
                      <a:pt x="12150" y="19311"/>
                      <a:pt x="12042" y="20055"/>
                      <a:pt x="12087" y="20798"/>
                    </a:cubicBezTo>
                    <a:cubicBezTo>
                      <a:pt x="10839" y="19488"/>
                      <a:pt x="9059" y="18657"/>
                      <a:pt x="7189" y="18657"/>
                    </a:cubicBezTo>
                    <a:cubicBezTo>
                      <a:pt x="7179" y="18657"/>
                      <a:pt x="7169" y="18657"/>
                      <a:pt x="7159" y="18657"/>
                    </a:cubicBezTo>
                    <a:cubicBezTo>
                      <a:pt x="8494" y="17211"/>
                      <a:pt x="10358" y="16415"/>
                      <a:pt x="12289" y="16415"/>
                    </a:cubicBezTo>
                    <a:close/>
                    <a:moveTo>
                      <a:pt x="25318" y="16415"/>
                    </a:moveTo>
                    <a:cubicBezTo>
                      <a:pt x="27251" y="16415"/>
                      <a:pt x="29119" y="17218"/>
                      <a:pt x="30456" y="18666"/>
                    </a:cubicBezTo>
                    <a:cubicBezTo>
                      <a:pt x="30436" y="18665"/>
                      <a:pt x="30417" y="18665"/>
                      <a:pt x="30397" y="18665"/>
                    </a:cubicBezTo>
                    <a:cubicBezTo>
                      <a:pt x="28537" y="18665"/>
                      <a:pt x="26769" y="19504"/>
                      <a:pt x="25528" y="20798"/>
                    </a:cubicBezTo>
                    <a:cubicBezTo>
                      <a:pt x="25563" y="20063"/>
                      <a:pt x="25465" y="19320"/>
                      <a:pt x="25223" y="18621"/>
                    </a:cubicBezTo>
                    <a:cubicBezTo>
                      <a:pt x="24963" y="17859"/>
                      <a:pt x="24560" y="17151"/>
                      <a:pt x="24040" y="16533"/>
                    </a:cubicBezTo>
                    <a:cubicBezTo>
                      <a:pt x="24466" y="16454"/>
                      <a:pt x="24893" y="16415"/>
                      <a:pt x="25318" y="16415"/>
                    </a:cubicBezTo>
                    <a:close/>
                    <a:moveTo>
                      <a:pt x="106101" y="16215"/>
                    </a:moveTo>
                    <a:cubicBezTo>
                      <a:pt x="106563" y="16215"/>
                      <a:pt x="107027" y="16260"/>
                      <a:pt x="107489" y="16354"/>
                    </a:cubicBezTo>
                    <a:cubicBezTo>
                      <a:pt x="106486" y="17608"/>
                      <a:pt x="105930" y="19194"/>
                      <a:pt x="106136" y="20870"/>
                    </a:cubicBezTo>
                    <a:cubicBezTo>
                      <a:pt x="104884" y="19414"/>
                      <a:pt x="103008" y="18459"/>
                      <a:pt x="101021" y="18459"/>
                    </a:cubicBezTo>
                    <a:cubicBezTo>
                      <a:pt x="101003" y="18459"/>
                      <a:pt x="100984" y="18459"/>
                      <a:pt x="100966" y="18460"/>
                    </a:cubicBezTo>
                    <a:cubicBezTo>
                      <a:pt x="102304" y="17013"/>
                      <a:pt x="104173" y="16215"/>
                      <a:pt x="106101" y="16215"/>
                    </a:cubicBezTo>
                    <a:close/>
                    <a:moveTo>
                      <a:pt x="70811" y="11695"/>
                    </a:moveTo>
                    <a:cubicBezTo>
                      <a:pt x="71307" y="11695"/>
                      <a:pt x="71806" y="11748"/>
                      <a:pt x="72301" y="11856"/>
                    </a:cubicBezTo>
                    <a:cubicBezTo>
                      <a:pt x="71289" y="13119"/>
                      <a:pt x="70742" y="14714"/>
                      <a:pt x="70939" y="16381"/>
                    </a:cubicBezTo>
                    <a:lnTo>
                      <a:pt x="70948" y="16372"/>
                    </a:lnTo>
                    <a:cubicBezTo>
                      <a:pt x="71456" y="16258"/>
                      <a:pt x="71969" y="16202"/>
                      <a:pt x="72477" y="16202"/>
                    </a:cubicBezTo>
                    <a:cubicBezTo>
                      <a:pt x="74410" y="16202"/>
                      <a:pt x="76285" y="17004"/>
                      <a:pt x="77633" y="18451"/>
                    </a:cubicBezTo>
                    <a:cubicBezTo>
                      <a:pt x="77615" y="18450"/>
                      <a:pt x="77597" y="18450"/>
                      <a:pt x="77579" y="18450"/>
                    </a:cubicBezTo>
                    <a:cubicBezTo>
                      <a:pt x="75529" y="18450"/>
                      <a:pt x="73607" y="19459"/>
                      <a:pt x="72355" y="20986"/>
                    </a:cubicBezTo>
                    <a:cubicBezTo>
                      <a:pt x="72747" y="17261"/>
                      <a:pt x="69434" y="13952"/>
                      <a:pt x="65721" y="13952"/>
                    </a:cubicBezTo>
                    <a:cubicBezTo>
                      <a:pt x="65701" y="13952"/>
                      <a:pt x="65682" y="13952"/>
                      <a:pt x="65662" y="13952"/>
                    </a:cubicBezTo>
                    <a:cubicBezTo>
                      <a:pt x="67003" y="12497"/>
                      <a:pt x="68877" y="11695"/>
                      <a:pt x="70811" y="11695"/>
                    </a:cubicBezTo>
                    <a:close/>
                    <a:moveTo>
                      <a:pt x="35609" y="16412"/>
                    </a:moveTo>
                    <a:cubicBezTo>
                      <a:pt x="36071" y="16412"/>
                      <a:pt x="36535" y="16458"/>
                      <a:pt x="36997" y="16551"/>
                    </a:cubicBezTo>
                    <a:cubicBezTo>
                      <a:pt x="36002" y="17805"/>
                      <a:pt x="35447" y="19400"/>
                      <a:pt x="35644" y="21067"/>
                    </a:cubicBezTo>
                    <a:cubicBezTo>
                      <a:pt x="34392" y="19611"/>
                      <a:pt x="32516" y="18656"/>
                      <a:pt x="30529" y="18656"/>
                    </a:cubicBezTo>
                    <a:cubicBezTo>
                      <a:pt x="30511" y="18656"/>
                      <a:pt x="30492" y="18657"/>
                      <a:pt x="30474" y="18657"/>
                    </a:cubicBezTo>
                    <a:cubicBezTo>
                      <a:pt x="31812" y="17210"/>
                      <a:pt x="33680" y="16412"/>
                      <a:pt x="35609" y="16412"/>
                    </a:cubicBezTo>
                    <a:close/>
                    <a:moveTo>
                      <a:pt x="112819" y="14254"/>
                    </a:moveTo>
                    <a:cubicBezTo>
                      <a:pt x="115994" y="14254"/>
                      <a:pt x="119169" y="16333"/>
                      <a:pt x="119209" y="20494"/>
                    </a:cubicBezTo>
                    <a:lnTo>
                      <a:pt x="119209" y="20494"/>
                    </a:lnTo>
                    <a:cubicBezTo>
                      <a:pt x="118731" y="20389"/>
                      <a:pt x="118248" y="20338"/>
                      <a:pt x="117769" y="20338"/>
                    </a:cubicBezTo>
                    <a:cubicBezTo>
                      <a:pt x="115913" y="20338"/>
                      <a:pt x="114109" y="21105"/>
                      <a:pt x="112821" y="22501"/>
                    </a:cubicBezTo>
                    <a:lnTo>
                      <a:pt x="112821" y="22492"/>
                    </a:lnTo>
                    <a:cubicBezTo>
                      <a:pt x="111539" y="21121"/>
                      <a:pt x="109747" y="20332"/>
                      <a:pt x="107865" y="20332"/>
                    </a:cubicBezTo>
                    <a:cubicBezTo>
                      <a:pt x="107382" y="20332"/>
                      <a:pt x="106898" y="20386"/>
                      <a:pt x="106423" y="20494"/>
                    </a:cubicBezTo>
                    <a:lnTo>
                      <a:pt x="106423" y="20494"/>
                    </a:lnTo>
                    <a:cubicBezTo>
                      <a:pt x="106463" y="16335"/>
                      <a:pt x="109641" y="14254"/>
                      <a:pt x="112819" y="14254"/>
                    </a:cubicBezTo>
                    <a:close/>
                    <a:moveTo>
                      <a:pt x="136134" y="14257"/>
                    </a:moveTo>
                    <a:cubicBezTo>
                      <a:pt x="139307" y="14257"/>
                      <a:pt x="142483" y="16335"/>
                      <a:pt x="142525" y="20492"/>
                    </a:cubicBezTo>
                    <a:lnTo>
                      <a:pt x="142525" y="20492"/>
                    </a:lnTo>
                    <a:cubicBezTo>
                      <a:pt x="142054" y="20391"/>
                      <a:pt x="141580" y="20342"/>
                      <a:pt x="141109" y="20342"/>
                    </a:cubicBezTo>
                    <a:cubicBezTo>
                      <a:pt x="139250" y="20342"/>
                      <a:pt x="137444" y="21108"/>
                      <a:pt x="136145" y="22501"/>
                    </a:cubicBezTo>
                    <a:cubicBezTo>
                      <a:pt x="134872" y="21121"/>
                      <a:pt x="133071" y="20341"/>
                      <a:pt x="131199" y="20341"/>
                    </a:cubicBezTo>
                    <a:cubicBezTo>
                      <a:pt x="130715" y="20341"/>
                      <a:pt x="130231" y="20395"/>
                      <a:pt x="129756" y="20494"/>
                    </a:cubicBezTo>
                    <a:lnTo>
                      <a:pt x="129756" y="20494"/>
                    </a:lnTo>
                    <a:cubicBezTo>
                      <a:pt x="129787" y="16336"/>
                      <a:pt x="132959" y="14257"/>
                      <a:pt x="136134" y="14257"/>
                    </a:cubicBezTo>
                    <a:close/>
                    <a:moveTo>
                      <a:pt x="89297" y="14362"/>
                    </a:moveTo>
                    <a:cubicBezTo>
                      <a:pt x="91875" y="14362"/>
                      <a:pt x="94452" y="15733"/>
                      <a:pt x="95348" y="18477"/>
                    </a:cubicBezTo>
                    <a:cubicBezTo>
                      <a:pt x="95572" y="19158"/>
                      <a:pt x="95679" y="19875"/>
                      <a:pt x="95688" y="20583"/>
                    </a:cubicBezTo>
                    <a:cubicBezTo>
                      <a:pt x="95213" y="20481"/>
                      <a:pt x="94735" y="20431"/>
                      <a:pt x="94260" y="20431"/>
                    </a:cubicBezTo>
                    <a:cubicBezTo>
                      <a:pt x="92399" y="20431"/>
                      <a:pt x="90599" y="21198"/>
                      <a:pt x="89299" y="22590"/>
                    </a:cubicBezTo>
                    <a:cubicBezTo>
                      <a:pt x="88018" y="21210"/>
                      <a:pt x="86226" y="20431"/>
                      <a:pt x="84344" y="20431"/>
                    </a:cubicBezTo>
                    <a:cubicBezTo>
                      <a:pt x="83860" y="20431"/>
                      <a:pt x="83376" y="20485"/>
                      <a:pt x="82902" y="20583"/>
                    </a:cubicBezTo>
                    <a:cubicBezTo>
                      <a:pt x="82902" y="19875"/>
                      <a:pt x="83018" y="19158"/>
                      <a:pt x="83233" y="18486"/>
                    </a:cubicBezTo>
                    <a:cubicBezTo>
                      <a:pt x="84130" y="15738"/>
                      <a:pt x="86714" y="14362"/>
                      <a:pt x="89297" y="14362"/>
                    </a:cubicBezTo>
                    <a:close/>
                    <a:moveTo>
                      <a:pt x="42353" y="14449"/>
                    </a:moveTo>
                    <a:cubicBezTo>
                      <a:pt x="45529" y="14449"/>
                      <a:pt x="48704" y="16525"/>
                      <a:pt x="48744" y="20682"/>
                    </a:cubicBezTo>
                    <a:cubicBezTo>
                      <a:pt x="48269" y="20580"/>
                      <a:pt x="47791" y="20530"/>
                      <a:pt x="47316" y="20530"/>
                    </a:cubicBezTo>
                    <a:cubicBezTo>
                      <a:pt x="45456" y="20530"/>
                      <a:pt x="43649" y="21293"/>
                      <a:pt x="42351" y="22684"/>
                    </a:cubicBezTo>
                    <a:lnTo>
                      <a:pt x="42351" y="22684"/>
                    </a:lnTo>
                    <a:cubicBezTo>
                      <a:pt x="41070" y="21307"/>
                      <a:pt x="39280" y="20529"/>
                      <a:pt x="37400" y="20529"/>
                    </a:cubicBezTo>
                    <a:cubicBezTo>
                      <a:pt x="36916" y="20529"/>
                      <a:pt x="36432" y="20583"/>
                      <a:pt x="35958" y="20682"/>
                    </a:cubicBezTo>
                    <a:cubicBezTo>
                      <a:pt x="35998" y="16527"/>
                      <a:pt x="39176" y="14449"/>
                      <a:pt x="42353" y="14449"/>
                    </a:cubicBezTo>
                    <a:close/>
                    <a:moveTo>
                      <a:pt x="65651" y="14458"/>
                    </a:moveTo>
                    <a:cubicBezTo>
                      <a:pt x="68826" y="14458"/>
                      <a:pt x="72001" y="16534"/>
                      <a:pt x="72041" y="20691"/>
                    </a:cubicBezTo>
                    <a:cubicBezTo>
                      <a:pt x="71568" y="20589"/>
                      <a:pt x="71091" y="20539"/>
                      <a:pt x="70617" y="20539"/>
                    </a:cubicBezTo>
                    <a:cubicBezTo>
                      <a:pt x="68758" y="20539"/>
                      <a:pt x="66952" y="21305"/>
                      <a:pt x="65653" y="22698"/>
                    </a:cubicBezTo>
                    <a:cubicBezTo>
                      <a:pt x="64371" y="21318"/>
                      <a:pt x="62579" y="20538"/>
                      <a:pt x="60697" y="20538"/>
                    </a:cubicBezTo>
                    <a:cubicBezTo>
                      <a:pt x="60214" y="20538"/>
                      <a:pt x="59730" y="20592"/>
                      <a:pt x="59255" y="20691"/>
                    </a:cubicBezTo>
                    <a:cubicBezTo>
                      <a:pt x="59295" y="16536"/>
                      <a:pt x="62473" y="14458"/>
                      <a:pt x="65651" y="14458"/>
                    </a:cubicBezTo>
                    <a:close/>
                    <a:moveTo>
                      <a:pt x="18803" y="14564"/>
                    </a:moveTo>
                    <a:cubicBezTo>
                      <a:pt x="21386" y="14564"/>
                      <a:pt x="23968" y="15937"/>
                      <a:pt x="24864" y="18684"/>
                    </a:cubicBezTo>
                    <a:cubicBezTo>
                      <a:pt x="25079" y="19365"/>
                      <a:pt x="25196" y="20072"/>
                      <a:pt x="25196" y="20789"/>
                    </a:cubicBezTo>
                    <a:cubicBezTo>
                      <a:pt x="24718" y="20684"/>
                      <a:pt x="24235" y="20633"/>
                      <a:pt x="23756" y="20633"/>
                    </a:cubicBezTo>
                    <a:cubicBezTo>
                      <a:pt x="21903" y="20633"/>
                      <a:pt x="20103" y="21401"/>
                      <a:pt x="18807" y="22796"/>
                    </a:cubicBezTo>
                    <a:cubicBezTo>
                      <a:pt x="17542" y="21424"/>
                      <a:pt x="15754" y="20637"/>
                      <a:pt x="13893" y="20637"/>
                    </a:cubicBezTo>
                    <a:cubicBezTo>
                      <a:pt x="13882" y="20637"/>
                      <a:pt x="13871" y="20637"/>
                      <a:pt x="13861" y="20637"/>
                    </a:cubicBezTo>
                    <a:cubicBezTo>
                      <a:pt x="13368" y="20637"/>
                      <a:pt x="12884" y="20682"/>
                      <a:pt x="12409" y="20789"/>
                    </a:cubicBezTo>
                    <a:cubicBezTo>
                      <a:pt x="12418" y="20072"/>
                      <a:pt x="12526" y="19365"/>
                      <a:pt x="12741" y="18684"/>
                    </a:cubicBezTo>
                    <a:cubicBezTo>
                      <a:pt x="13637" y="15937"/>
                      <a:pt x="16220" y="14564"/>
                      <a:pt x="18803" y="14564"/>
                    </a:cubicBezTo>
                    <a:close/>
                    <a:moveTo>
                      <a:pt x="117964" y="20716"/>
                    </a:moveTo>
                    <a:cubicBezTo>
                      <a:pt x="118390" y="20716"/>
                      <a:pt x="118819" y="20755"/>
                      <a:pt x="119245" y="20834"/>
                    </a:cubicBezTo>
                    <a:cubicBezTo>
                      <a:pt x="118726" y="21443"/>
                      <a:pt x="118322" y="22151"/>
                      <a:pt x="118063" y="22913"/>
                    </a:cubicBezTo>
                    <a:cubicBezTo>
                      <a:pt x="117821" y="23612"/>
                      <a:pt x="117722" y="24356"/>
                      <a:pt x="117758" y="25099"/>
                    </a:cubicBezTo>
                    <a:cubicBezTo>
                      <a:pt x="116516" y="23796"/>
                      <a:pt x="114757" y="22957"/>
                      <a:pt x="112897" y="22957"/>
                    </a:cubicBezTo>
                    <a:cubicBezTo>
                      <a:pt x="112878" y="22957"/>
                      <a:pt x="112858" y="22958"/>
                      <a:pt x="112839" y="22958"/>
                    </a:cubicBezTo>
                    <a:cubicBezTo>
                      <a:pt x="114174" y="21512"/>
                      <a:pt x="116038" y="20716"/>
                      <a:pt x="117964" y="20716"/>
                    </a:cubicBezTo>
                    <a:close/>
                    <a:moveTo>
                      <a:pt x="130993" y="20716"/>
                    </a:moveTo>
                    <a:cubicBezTo>
                      <a:pt x="132921" y="20716"/>
                      <a:pt x="134791" y="21512"/>
                      <a:pt x="136127" y="22958"/>
                    </a:cubicBezTo>
                    <a:cubicBezTo>
                      <a:pt x="136107" y="22958"/>
                      <a:pt x="136088" y="22957"/>
                      <a:pt x="136068" y="22957"/>
                    </a:cubicBezTo>
                    <a:cubicBezTo>
                      <a:pt x="134208" y="22957"/>
                      <a:pt x="132440" y="23796"/>
                      <a:pt x="131199" y="25099"/>
                    </a:cubicBezTo>
                    <a:cubicBezTo>
                      <a:pt x="131234" y="24356"/>
                      <a:pt x="131136" y="23612"/>
                      <a:pt x="130894" y="22913"/>
                    </a:cubicBezTo>
                    <a:cubicBezTo>
                      <a:pt x="130634" y="22151"/>
                      <a:pt x="130231" y="21452"/>
                      <a:pt x="129711" y="20834"/>
                    </a:cubicBezTo>
                    <a:cubicBezTo>
                      <a:pt x="130138" y="20755"/>
                      <a:pt x="130567" y="20716"/>
                      <a:pt x="130993" y="20716"/>
                    </a:cubicBezTo>
                    <a:close/>
                    <a:moveTo>
                      <a:pt x="84143" y="20805"/>
                    </a:moveTo>
                    <a:cubicBezTo>
                      <a:pt x="86076" y="20805"/>
                      <a:pt x="87948" y="21602"/>
                      <a:pt x="89290" y="23047"/>
                    </a:cubicBezTo>
                    <a:cubicBezTo>
                      <a:pt x="90627" y="21607"/>
                      <a:pt x="92501" y="20806"/>
                      <a:pt x="94436" y="20806"/>
                    </a:cubicBezTo>
                    <a:cubicBezTo>
                      <a:pt x="94861" y="20806"/>
                      <a:pt x="95289" y="20845"/>
                      <a:pt x="95715" y="20924"/>
                    </a:cubicBezTo>
                    <a:cubicBezTo>
                      <a:pt x="94720" y="22106"/>
                      <a:pt x="94138" y="23603"/>
                      <a:pt x="94219" y="25198"/>
                    </a:cubicBezTo>
                    <a:cubicBezTo>
                      <a:pt x="92977" y="23894"/>
                      <a:pt x="91209" y="23056"/>
                      <a:pt x="89341" y="23056"/>
                    </a:cubicBezTo>
                    <a:cubicBezTo>
                      <a:pt x="89321" y="23056"/>
                      <a:pt x="89301" y="23056"/>
                      <a:pt x="89281" y="23056"/>
                    </a:cubicBezTo>
                    <a:cubicBezTo>
                      <a:pt x="89262" y="23056"/>
                      <a:pt x="89242" y="23056"/>
                      <a:pt x="89222" y="23056"/>
                    </a:cubicBezTo>
                    <a:cubicBezTo>
                      <a:pt x="87362" y="23056"/>
                      <a:pt x="85595" y="23894"/>
                      <a:pt x="84353" y="25198"/>
                    </a:cubicBezTo>
                    <a:cubicBezTo>
                      <a:pt x="84434" y="23612"/>
                      <a:pt x="83851" y="22106"/>
                      <a:pt x="82866" y="20924"/>
                    </a:cubicBezTo>
                    <a:lnTo>
                      <a:pt x="82857" y="20924"/>
                    </a:lnTo>
                    <a:cubicBezTo>
                      <a:pt x="83285" y="20844"/>
                      <a:pt x="83716" y="20805"/>
                      <a:pt x="84143" y="20805"/>
                    </a:cubicBezTo>
                    <a:close/>
                    <a:moveTo>
                      <a:pt x="60510" y="20908"/>
                    </a:moveTo>
                    <a:cubicBezTo>
                      <a:pt x="62444" y="20908"/>
                      <a:pt x="64322" y="21705"/>
                      <a:pt x="65662" y="23155"/>
                    </a:cubicBezTo>
                    <a:cubicBezTo>
                      <a:pt x="65642" y="23155"/>
                      <a:pt x="65622" y="23155"/>
                      <a:pt x="65602" y="23155"/>
                    </a:cubicBezTo>
                    <a:cubicBezTo>
                      <a:pt x="63720" y="23155"/>
                      <a:pt x="61965" y="23989"/>
                      <a:pt x="60724" y="25287"/>
                    </a:cubicBezTo>
                    <a:lnTo>
                      <a:pt x="60724" y="25287"/>
                    </a:lnTo>
                    <a:cubicBezTo>
                      <a:pt x="60769" y="24543"/>
                      <a:pt x="60662" y="23809"/>
                      <a:pt x="60429" y="23110"/>
                    </a:cubicBezTo>
                    <a:cubicBezTo>
                      <a:pt x="60160" y="22348"/>
                      <a:pt x="59766" y="21641"/>
                      <a:pt x="59246" y="21022"/>
                    </a:cubicBezTo>
                    <a:cubicBezTo>
                      <a:pt x="59667" y="20945"/>
                      <a:pt x="60090" y="20908"/>
                      <a:pt x="60510" y="20908"/>
                    </a:cubicBezTo>
                    <a:close/>
                    <a:moveTo>
                      <a:pt x="47505" y="20905"/>
                    </a:moveTo>
                    <a:cubicBezTo>
                      <a:pt x="47929" y="20905"/>
                      <a:pt x="48356" y="20943"/>
                      <a:pt x="48780" y="21022"/>
                    </a:cubicBezTo>
                    <a:cubicBezTo>
                      <a:pt x="48251" y="21641"/>
                      <a:pt x="47848" y="22348"/>
                      <a:pt x="47579" y="23119"/>
                    </a:cubicBezTo>
                    <a:lnTo>
                      <a:pt x="47597" y="23110"/>
                    </a:lnTo>
                    <a:lnTo>
                      <a:pt x="47597" y="23110"/>
                    </a:lnTo>
                    <a:cubicBezTo>
                      <a:pt x="47355" y="23809"/>
                      <a:pt x="47257" y="24544"/>
                      <a:pt x="47293" y="25287"/>
                    </a:cubicBezTo>
                    <a:cubicBezTo>
                      <a:pt x="46045" y="23977"/>
                      <a:pt x="44274" y="23146"/>
                      <a:pt x="42394" y="23146"/>
                    </a:cubicBezTo>
                    <a:cubicBezTo>
                      <a:pt x="42384" y="23146"/>
                      <a:pt x="42374" y="23146"/>
                      <a:pt x="42364" y="23146"/>
                    </a:cubicBezTo>
                    <a:cubicBezTo>
                      <a:pt x="43709" y="21706"/>
                      <a:pt x="45577" y="20905"/>
                      <a:pt x="47505" y="20905"/>
                    </a:cubicBezTo>
                    <a:close/>
                    <a:moveTo>
                      <a:pt x="107673" y="20708"/>
                    </a:moveTo>
                    <a:cubicBezTo>
                      <a:pt x="109600" y="20708"/>
                      <a:pt x="111466" y="21504"/>
                      <a:pt x="112812" y="22949"/>
                    </a:cubicBezTo>
                    <a:cubicBezTo>
                      <a:pt x="112802" y="22949"/>
                      <a:pt x="112793" y="22949"/>
                      <a:pt x="112783" y="22949"/>
                    </a:cubicBezTo>
                    <a:cubicBezTo>
                      <a:pt x="110787" y="22949"/>
                      <a:pt x="108908" y="23888"/>
                      <a:pt x="107659" y="25341"/>
                    </a:cubicBezTo>
                    <a:cubicBezTo>
                      <a:pt x="107785" y="23675"/>
                      <a:pt x="107184" y="22098"/>
                      <a:pt x="106136" y="20888"/>
                    </a:cubicBezTo>
                    <a:lnTo>
                      <a:pt x="106136" y="20879"/>
                    </a:lnTo>
                    <a:cubicBezTo>
                      <a:pt x="106647" y="20764"/>
                      <a:pt x="107162" y="20708"/>
                      <a:pt x="107673" y="20708"/>
                    </a:cubicBezTo>
                    <a:close/>
                    <a:moveTo>
                      <a:pt x="13652" y="21003"/>
                    </a:moveTo>
                    <a:cubicBezTo>
                      <a:pt x="15588" y="21003"/>
                      <a:pt x="17463" y="21806"/>
                      <a:pt x="18807" y="23253"/>
                    </a:cubicBezTo>
                    <a:cubicBezTo>
                      <a:pt x="18787" y="23253"/>
                      <a:pt x="18768" y="23253"/>
                      <a:pt x="18748" y="23253"/>
                    </a:cubicBezTo>
                    <a:cubicBezTo>
                      <a:pt x="16879" y="23253"/>
                      <a:pt x="15111" y="24092"/>
                      <a:pt x="13870" y="25395"/>
                    </a:cubicBezTo>
                    <a:cubicBezTo>
                      <a:pt x="13951" y="23809"/>
                      <a:pt x="13368" y="22313"/>
                      <a:pt x="12382" y="21130"/>
                    </a:cubicBezTo>
                    <a:lnTo>
                      <a:pt x="12374" y="21121"/>
                    </a:lnTo>
                    <a:cubicBezTo>
                      <a:pt x="12799" y="21042"/>
                      <a:pt x="13227" y="21003"/>
                      <a:pt x="13652" y="21003"/>
                    </a:cubicBezTo>
                    <a:close/>
                    <a:moveTo>
                      <a:pt x="23953" y="21003"/>
                    </a:moveTo>
                    <a:cubicBezTo>
                      <a:pt x="24378" y="21003"/>
                      <a:pt x="24806" y="21042"/>
                      <a:pt x="25232" y="21121"/>
                    </a:cubicBezTo>
                    <a:cubicBezTo>
                      <a:pt x="24237" y="22304"/>
                      <a:pt x="23655" y="23800"/>
                      <a:pt x="23744" y="25395"/>
                    </a:cubicBezTo>
                    <a:cubicBezTo>
                      <a:pt x="22494" y="24092"/>
                      <a:pt x="20726" y="23253"/>
                      <a:pt x="18866" y="23253"/>
                    </a:cubicBezTo>
                    <a:cubicBezTo>
                      <a:pt x="18846" y="23253"/>
                      <a:pt x="18827" y="23253"/>
                      <a:pt x="18807" y="23253"/>
                    </a:cubicBezTo>
                    <a:cubicBezTo>
                      <a:pt x="20144" y="21806"/>
                      <a:pt x="22018" y="21003"/>
                      <a:pt x="23953" y="21003"/>
                    </a:cubicBezTo>
                    <a:close/>
                    <a:moveTo>
                      <a:pt x="37173" y="20910"/>
                    </a:moveTo>
                    <a:cubicBezTo>
                      <a:pt x="39106" y="20910"/>
                      <a:pt x="40979" y="21706"/>
                      <a:pt x="42328" y="23155"/>
                    </a:cubicBezTo>
                    <a:cubicBezTo>
                      <a:pt x="42310" y="23155"/>
                      <a:pt x="42291" y="23155"/>
                      <a:pt x="42273" y="23155"/>
                    </a:cubicBezTo>
                    <a:cubicBezTo>
                      <a:pt x="40286" y="23155"/>
                      <a:pt x="38419" y="24100"/>
                      <a:pt x="37176" y="25538"/>
                    </a:cubicBezTo>
                    <a:cubicBezTo>
                      <a:pt x="37302" y="23881"/>
                      <a:pt x="36701" y="22304"/>
                      <a:pt x="35653" y="21076"/>
                    </a:cubicBezTo>
                    <a:cubicBezTo>
                      <a:pt x="36158" y="20965"/>
                      <a:pt x="36668" y="20910"/>
                      <a:pt x="37173" y="20910"/>
                    </a:cubicBezTo>
                    <a:close/>
                    <a:moveTo>
                      <a:pt x="124477" y="18862"/>
                    </a:moveTo>
                    <a:cubicBezTo>
                      <a:pt x="127059" y="18862"/>
                      <a:pt x="129640" y="20235"/>
                      <a:pt x="130536" y="22985"/>
                    </a:cubicBezTo>
                    <a:cubicBezTo>
                      <a:pt x="130751" y="23666"/>
                      <a:pt x="130867" y="24373"/>
                      <a:pt x="130867" y="25090"/>
                    </a:cubicBezTo>
                    <a:cubicBezTo>
                      <a:pt x="130388" y="24985"/>
                      <a:pt x="129906" y="24934"/>
                      <a:pt x="129426" y="24934"/>
                    </a:cubicBezTo>
                    <a:cubicBezTo>
                      <a:pt x="127574" y="24934"/>
                      <a:pt x="125776" y="25700"/>
                      <a:pt x="124487" y="27089"/>
                    </a:cubicBezTo>
                    <a:cubicBezTo>
                      <a:pt x="123206" y="25709"/>
                      <a:pt x="121414" y="24929"/>
                      <a:pt x="119532" y="24929"/>
                    </a:cubicBezTo>
                    <a:cubicBezTo>
                      <a:pt x="119048" y="24929"/>
                      <a:pt x="118564" y="24983"/>
                      <a:pt x="118089" y="25090"/>
                    </a:cubicBezTo>
                    <a:cubicBezTo>
                      <a:pt x="118089" y="24373"/>
                      <a:pt x="118197" y="23666"/>
                      <a:pt x="118412" y="22985"/>
                    </a:cubicBezTo>
                    <a:cubicBezTo>
                      <a:pt x="119308" y="20237"/>
                      <a:pt x="121893" y="18862"/>
                      <a:pt x="124477" y="18862"/>
                    </a:cubicBezTo>
                    <a:close/>
                    <a:moveTo>
                      <a:pt x="77632" y="18956"/>
                    </a:moveTo>
                    <a:cubicBezTo>
                      <a:pt x="80806" y="18956"/>
                      <a:pt x="83981" y="21032"/>
                      <a:pt x="84022" y="25189"/>
                    </a:cubicBezTo>
                    <a:cubicBezTo>
                      <a:pt x="83548" y="25087"/>
                      <a:pt x="83071" y="25037"/>
                      <a:pt x="82597" y="25037"/>
                    </a:cubicBezTo>
                    <a:cubicBezTo>
                      <a:pt x="80739" y="25037"/>
                      <a:pt x="78934" y="25804"/>
                      <a:pt x="77642" y="27196"/>
                    </a:cubicBezTo>
                    <a:cubicBezTo>
                      <a:pt x="76360" y="25816"/>
                      <a:pt x="74568" y="25037"/>
                      <a:pt x="72687" y="25037"/>
                    </a:cubicBezTo>
                    <a:cubicBezTo>
                      <a:pt x="72203" y="25037"/>
                      <a:pt x="71719" y="25090"/>
                      <a:pt x="71244" y="25189"/>
                    </a:cubicBezTo>
                    <a:cubicBezTo>
                      <a:pt x="71280" y="21035"/>
                      <a:pt x="74456" y="18956"/>
                      <a:pt x="77632" y="18956"/>
                    </a:cubicBezTo>
                    <a:close/>
                    <a:moveTo>
                      <a:pt x="100947" y="18956"/>
                    </a:moveTo>
                    <a:cubicBezTo>
                      <a:pt x="104121" y="18956"/>
                      <a:pt x="107295" y="21032"/>
                      <a:pt x="107337" y="25187"/>
                    </a:cubicBezTo>
                    <a:lnTo>
                      <a:pt x="107337" y="25187"/>
                    </a:lnTo>
                    <a:cubicBezTo>
                      <a:pt x="106865" y="25086"/>
                      <a:pt x="106389" y="25037"/>
                      <a:pt x="105917" y="25037"/>
                    </a:cubicBezTo>
                    <a:cubicBezTo>
                      <a:pt x="104054" y="25037"/>
                      <a:pt x="102249" y="25804"/>
                      <a:pt x="100957" y="27196"/>
                    </a:cubicBezTo>
                    <a:cubicBezTo>
                      <a:pt x="99676" y="25816"/>
                      <a:pt x="97883" y="25037"/>
                      <a:pt x="96002" y="25037"/>
                    </a:cubicBezTo>
                    <a:cubicBezTo>
                      <a:pt x="95518" y="25037"/>
                      <a:pt x="95034" y="25090"/>
                      <a:pt x="94559" y="25189"/>
                    </a:cubicBezTo>
                    <a:cubicBezTo>
                      <a:pt x="94595" y="21035"/>
                      <a:pt x="97771" y="18956"/>
                      <a:pt x="100947" y="18956"/>
                    </a:cubicBezTo>
                    <a:close/>
                    <a:moveTo>
                      <a:pt x="53993" y="19061"/>
                    </a:moveTo>
                    <a:cubicBezTo>
                      <a:pt x="56574" y="19061"/>
                      <a:pt x="59156" y="20434"/>
                      <a:pt x="60052" y="23182"/>
                    </a:cubicBezTo>
                    <a:lnTo>
                      <a:pt x="60070" y="23173"/>
                    </a:lnTo>
                    <a:cubicBezTo>
                      <a:pt x="60285" y="23854"/>
                      <a:pt x="60393" y="24562"/>
                      <a:pt x="60402" y="25278"/>
                    </a:cubicBezTo>
                    <a:cubicBezTo>
                      <a:pt x="59927" y="25177"/>
                      <a:pt x="59448" y="25127"/>
                      <a:pt x="58973" y="25127"/>
                    </a:cubicBezTo>
                    <a:cubicBezTo>
                      <a:pt x="57110" y="25127"/>
                      <a:pt x="55305" y="25893"/>
                      <a:pt x="54013" y="27286"/>
                    </a:cubicBezTo>
                    <a:cubicBezTo>
                      <a:pt x="52732" y="25906"/>
                      <a:pt x="50939" y="25126"/>
                      <a:pt x="49058" y="25126"/>
                    </a:cubicBezTo>
                    <a:cubicBezTo>
                      <a:pt x="48574" y="25126"/>
                      <a:pt x="48090" y="25171"/>
                      <a:pt x="47615" y="25278"/>
                    </a:cubicBezTo>
                    <a:cubicBezTo>
                      <a:pt x="47615" y="24562"/>
                      <a:pt x="47732" y="23854"/>
                      <a:pt x="47947" y="23173"/>
                    </a:cubicBezTo>
                    <a:cubicBezTo>
                      <a:pt x="48838" y="20432"/>
                      <a:pt x="51415" y="19061"/>
                      <a:pt x="53993" y="19061"/>
                    </a:cubicBezTo>
                    <a:close/>
                    <a:moveTo>
                      <a:pt x="7148" y="19155"/>
                    </a:moveTo>
                    <a:cubicBezTo>
                      <a:pt x="10323" y="19155"/>
                      <a:pt x="13498" y="21234"/>
                      <a:pt x="13538" y="25395"/>
                    </a:cubicBezTo>
                    <a:cubicBezTo>
                      <a:pt x="13060" y="25290"/>
                      <a:pt x="12577" y="25239"/>
                      <a:pt x="12098" y="25239"/>
                    </a:cubicBezTo>
                    <a:cubicBezTo>
                      <a:pt x="10244" y="25239"/>
                      <a:pt x="8445" y="26005"/>
                      <a:pt x="7150" y="27393"/>
                    </a:cubicBezTo>
                    <a:cubicBezTo>
                      <a:pt x="5868" y="26013"/>
                      <a:pt x="4076" y="25234"/>
                      <a:pt x="2194" y="25234"/>
                    </a:cubicBezTo>
                    <a:cubicBezTo>
                      <a:pt x="1711" y="25234"/>
                      <a:pt x="1227" y="25287"/>
                      <a:pt x="752" y="25395"/>
                    </a:cubicBezTo>
                    <a:cubicBezTo>
                      <a:pt x="792" y="21236"/>
                      <a:pt x="3970" y="19155"/>
                      <a:pt x="7148" y="19155"/>
                    </a:cubicBezTo>
                    <a:close/>
                    <a:moveTo>
                      <a:pt x="30463" y="19158"/>
                    </a:moveTo>
                    <a:cubicBezTo>
                      <a:pt x="33636" y="19158"/>
                      <a:pt x="36811" y="21236"/>
                      <a:pt x="36854" y="25391"/>
                    </a:cubicBezTo>
                    <a:lnTo>
                      <a:pt x="36854" y="25391"/>
                    </a:lnTo>
                    <a:cubicBezTo>
                      <a:pt x="36379" y="25289"/>
                      <a:pt x="35901" y="25239"/>
                      <a:pt x="35426" y="25239"/>
                    </a:cubicBezTo>
                    <a:cubicBezTo>
                      <a:pt x="33569" y="25239"/>
                      <a:pt x="31771" y="26005"/>
                      <a:pt x="30483" y="27393"/>
                    </a:cubicBezTo>
                    <a:cubicBezTo>
                      <a:pt x="29201" y="26022"/>
                      <a:pt x="27409" y="25234"/>
                      <a:pt x="25528" y="25234"/>
                    </a:cubicBezTo>
                    <a:cubicBezTo>
                      <a:pt x="25044" y="25234"/>
                      <a:pt x="24560" y="25287"/>
                      <a:pt x="24085" y="25395"/>
                    </a:cubicBezTo>
                    <a:cubicBezTo>
                      <a:pt x="24116" y="21237"/>
                      <a:pt x="27288" y="19158"/>
                      <a:pt x="30463" y="19158"/>
                    </a:cubicBezTo>
                    <a:close/>
                    <a:moveTo>
                      <a:pt x="129616" y="25309"/>
                    </a:moveTo>
                    <a:cubicBezTo>
                      <a:pt x="130046" y="25309"/>
                      <a:pt x="130480" y="25349"/>
                      <a:pt x="130912" y="25431"/>
                    </a:cubicBezTo>
                    <a:cubicBezTo>
                      <a:pt x="129908" y="26605"/>
                      <a:pt x="129326" y="28110"/>
                      <a:pt x="129415" y="29696"/>
                    </a:cubicBezTo>
                    <a:lnTo>
                      <a:pt x="129415" y="29705"/>
                    </a:lnTo>
                    <a:cubicBezTo>
                      <a:pt x="128174" y="28393"/>
                      <a:pt x="126407" y="27563"/>
                      <a:pt x="124538" y="27563"/>
                    </a:cubicBezTo>
                    <a:cubicBezTo>
                      <a:pt x="124518" y="27563"/>
                      <a:pt x="124498" y="27563"/>
                      <a:pt x="124478" y="27563"/>
                    </a:cubicBezTo>
                    <a:cubicBezTo>
                      <a:pt x="124459" y="27563"/>
                      <a:pt x="124439" y="27563"/>
                      <a:pt x="124419" y="27563"/>
                    </a:cubicBezTo>
                    <a:cubicBezTo>
                      <a:pt x="122559" y="27563"/>
                      <a:pt x="120791" y="28402"/>
                      <a:pt x="119550" y="29705"/>
                    </a:cubicBezTo>
                    <a:cubicBezTo>
                      <a:pt x="119631" y="28110"/>
                      <a:pt x="119048" y="26605"/>
                      <a:pt x="118054" y="25431"/>
                    </a:cubicBezTo>
                    <a:cubicBezTo>
                      <a:pt x="118485" y="25349"/>
                      <a:pt x="118919" y="25309"/>
                      <a:pt x="119350" y="25309"/>
                    </a:cubicBezTo>
                    <a:cubicBezTo>
                      <a:pt x="121279" y="25309"/>
                      <a:pt x="123147" y="26111"/>
                      <a:pt x="124487" y="27554"/>
                    </a:cubicBezTo>
                    <a:cubicBezTo>
                      <a:pt x="125820" y="26111"/>
                      <a:pt x="127687" y="25309"/>
                      <a:pt x="129616" y="25309"/>
                    </a:cubicBezTo>
                    <a:close/>
                    <a:moveTo>
                      <a:pt x="48849" y="25510"/>
                    </a:moveTo>
                    <a:cubicBezTo>
                      <a:pt x="50784" y="25510"/>
                      <a:pt x="52659" y="26313"/>
                      <a:pt x="54004" y="27760"/>
                    </a:cubicBezTo>
                    <a:lnTo>
                      <a:pt x="54004" y="27760"/>
                    </a:lnTo>
                    <a:cubicBezTo>
                      <a:pt x="54001" y="27760"/>
                      <a:pt x="53998" y="27761"/>
                      <a:pt x="53995" y="27761"/>
                    </a:cubicBezTo>
                    <a:cubicBezTo>
                      <a:pt x="53975" y="27760"/>
                      <a:pt x="53956" y="27760"/>
                      <a:pt x="53936" y="27760"/>
                    </a:cubicBezTo>
                    <a:cubicBezTo>
                      <a:pt x="52067" y="27760"/>
                      <a:pt x="50308" y="28599"/>
                      <a:pt x="49058" y="29902"/>
                    </a:cubicBezTo>
                    <a:cubicBezTo>
                      <a:pt x="49138" y="28307"/>
                      <a:pt x="48565" y="26811"/>
                      <a:pt x="47561" y="25628"/>
                    </a:cubicBezTo>
                    <a:lnTo>
                      <a:pt x="47570" y="25628"/>
                    </a:lnTo>
                    <a:cubicBezTo>
                      <a:pt x="47996" y="25549"/>
                      <a:pt x="48424" y="25510"/>
                      <a:pt x="48849" y="25510"/>
                    </a:cubicBezTo>
                    <a:close/>
                    <a:moveTo>
                      <a:pt x="59145" y="25510"/>
                    </a:moveTo>
                    <a:cubicBezTo>
                      <a:pt x="59569" y="25510"/>
                      <a:pt x="59996" y="25549"/>
                      <a:pt x="60420" y="25628"/>
                    </a:cubicBezTo>
                    <a:cubicBezTo>
                      <a:pt x="59434" y="26811"/>
                      <a:pt x="58852" y="28307"/>
                      <a:pt x="58932" y="29902"/>
                    </a:cubicBezTo>
                    <a:cubicBezTo>
                      <a:pt x="57691" y="28599"/>
                      <a:pt x="55923" y="27760"/>
                      <a:pt x="54054" y="27760"/>
                    </a:cubicBezTo>
                    <a:cubicBezTo>
                      <a:pt x="54037" y="27760"/>
                      <a:pt x="54021" y="27760"/>
                      <a:pt x="54004" y="27760"/>
                    </a:cubicBezTo>
                    <a:lnTo>
                      <a:pt x="54004" y="27760"/>
                    </a:lnTo>
                    <a:cubicBezTo>
                      <a:pt x="55341" y="26313"/>
                      <a:pt x="57215" y="25510"/>
                      <a:pt x="59145" y="25510"/>
                    </a:cubicBezTo>
                    <a:close/>
                    <a:moveTo>
                      <a:pt x="25317" y="25617"/>
                    </a:moveTo>
                    <a:cubicBezTo>
                      <a:pt x="27250" y="25617"/>
                      <a:pt x="29122" y="26414"/>
                      <a:pt x="30465" y="27859"/>
                    </a:cubicBezTo>
                    <a:cubicBezTo>
                      <a:pt x="30445" y="27859"/>
                      <a:pt x="30425" y="27859"/>
                      <a:pt x="30406" y="27859"/>
                    </a:cubicBezTo>
                    <a:cubicBezTo>
                      <a:pt x="28537" y="27859"/>
                      <a:pt x="26769" y="28697"/>
                      <a:pt x="25528" y="30001"/>
                    </a:cubicBezTo>
                    <a:cubicBezTo>
                      <a:pt x="25608" y="28415"/>
                      <a:pt x="25026" y="26909"/>
                      <a:pt x="24031" y="25735"/>
                    </a:cubicBezTo>
                    <a:cubicBezTo>
                      <a:pt x="24460" y="25656"/>
                      <a:pt x="24890" y="25617"/>
                      <a:pt x="25317" y="25617"/>
                    </a:cubicBezTo>
                    <a:close/>
                    <a:moveTo>
                      <a:pt x="106136" y="30079"/>
                    </a:moveTo>
                    <a:cubicBezTo>
                      <a:pt x="106135" y="30079"/>
                      <a:pt x="106135" y="30080"/>
                      <a:pt x="106134" y="30080"/>
                    </a:cubicBezTo>
                    <a:lnTo>
                      <a:pt x="106134" y="30080"/>
                    </a:lnTo>
                    <a:lnTo>
                      <a:pt x="106136" y="30081"/>
                    </a:lnTo>
                    <a:cubicBezTo>
                      <a:pt x="106136" y="30081"/>
                      <a:pt x="106136" y="30080"/>
                      <a:pt x="106136" y="30079"/>
                    </a:cubicBezTo>
                    <a:close/>
                    <a:moveTo>
                      <a:pt x="70806" y="20919"/>
                    </a:moveTo>
                    <a:cubicBezTo>
                      <a:pt x="71297" y="20919"/>
                      <a:pt x="71792" y="20971"/>
                      <a:pt x="72283" y="21076"/>
                    </a:cubicBezTo>
                    <a:cubicBezTo>
                      <a:pt x="71289" y="22322"/>
                      <a:pt x="70742" y="23908"/>
                      <a:pt x="70939" y="25574"/>
                    </a:cubicBezTo>
                    <a:cubicBezTo>
                      <a:pt x="71446" y="25463"/>
                      <a:pt x="71957" y="25408"/>
                      <a:pt x="72464" y="25408"/>
                    </a:cubicBezTo>
                    <a:cubicBezTo>
                      <a:pt x="74404" y="25408"/>
                      <a:pt x="76283" y="26206"/>
                      <a:pt x="77633" y="27662"/>
                    </a:cubicBezTo>
                    <a:cubicBezTo>
                      <a:pt x="78968" y="26216"/>
                      <a:pt x="80838" y="25420"/>
                      <a:pt x="82771" y="25420"/>
                    </a:cubicBezTo>
                    <a:cubicBezTo>
                      <a:pt x="83199" y="25420"/>
                      <a:pt x="83629" y="25459"/>
                      <a:pt x="84057" y="25538"/>
                    </a:cubicBezTo>
                    <a:cubicBezTo>
                      <a:pt x="83063" y="26721"/>
                      <a:pt x="82480" y="28218"/>
                      <a:pt x="82570" y="29813"/>
                    </a:cubicBezTo>
                    <a:cubicBezTo>
                      <a:pt x="81320" y="28509"/>
                      <a:pt x="79561" y="27671"/>
                      <a:pt x="77692" y="27671"/>
                    </a:cubicBezTo>
                    <a:cubicBezTo>
                      <a:pt x="77672" y="27671"/>
                      <a:pt x="77653" y="27671"/>
                      <a:pt x="77633" y="27671"/>
                    </a:cubicBezTo>
                    <a:cubicBezTo>
                      <a:pt x="77615" y="27671"/>
                      <a:pt x="77597" y="27671"/>
                      <a:pt x="77578" y="27671"/>
                    </a:cubicBezTo>
                    <a:cubicBezTo>
                      <a:pt x="75520" y="27671"/>
                      <a:pt x="73598" y="28679"/>
                      <a:pt x="72346" y="30207"/>
                    </a:cubicBezTo>
                    <a:cubicBezTo>
                      <a:pt x="72748" y="26485"/>
                      <a:pt x="69425" y="23164"/>
                      <a:pt x="65706" y="23164"/>
                    </a:cubicBezTo>
                    <a:cubicBezTo>
                      <a:pt x="65691" y="23164"/>
                      <a:pt x="65677" y="23164"/>
                      <a:pt x="65662" y="23164"/>
                    </a:cubicBezTo>
                    <a:cubicBezTo>
                      <a:pt x="67004" y="21714"/>
                      <a:pt x="68876" y="20919"/>
                      <a:pt x="70806" y="20919"/>
                    </a:cubicBezTo>
                    <a:close/>
                    <a:moveTo>
                      <a:pt x="35617" y="25606"/>
                    </a:moveTo>
                    <a:cubicBezTo>
                      <a:pt x="36076" y="25606"/>
                      <a:pt x="36538" y="25652"/>
                      <a:pt x="36997" y="25744"/>
                    </a:cubicBezTo>
                    <a:cubicBezTo>
                      <a:pt x="35993" y="26999"/>
                      <a:pt x="35447" y="28594"/>
                      <a:pt x="35644" y="30269"/>
                    </a:cubicBezTo>
                    <a:cubicBezTo>
                      <a:pt x="34392" y="28813"/>
                      <a:pt x="32516" y="27859"/>
                      <a:pt x="30520" y="27859"/>
                    </a:cubicBezTo>
                    <a:cubicBezTo>
                      <a:pt x="30502" y="27859"/>
                      <a:pt x="30483" y="27859"/>
                      <a:pt x="30465" y="27859"/>
                    </a:cubicBezTo>
                    <a:cubicBezTo>
                      <a:pt x="31804" y="26411"/>
                      <a:pt x="33682" y="25606"/>
                      <a:pt x="35617" y="25606"/>
                    </a:cubicBezTo>
                    <a:close/>
                    <a:moveTo>
                      <a:pt x="112816" y="23451"/>
                    </a:moveTo>
                    <a:cubicBezTo>
                      <a:pt x="115993" y="23451"/>
                      <a:pt x="119169" y="25529"/>
                      <a:pt x="119209" y="29687"/>
                    </a:cubicBezTo>
                    <a:cubicBezTo>
                      <a:pt x="118736" y="29585"/>
                      <a:pt x="118259" y="29535"/>
                      <a:pt x="117784" y="29535"/>
                    </a:cubicBezTo>
                    <a:cubicBezTo>
                      <a:pt x="115923" y="29535"/>
                      <a:pt x="114113" y="30302"/>
                      <a:pt x="112821" y="31694"/>
                    </a:cubicBezTo>
                    <a:cubicBezTo>
                      <a:pt x="111539" y="30314"/>
                      <a:pt x="109747" y="29535"/>
                      <a:pt x="107865" y="29535"/>
                    </a:cubicBezTo>
                    <a:cubicBezTo>
                      <a:pt x="107382" y="29535"/>
                      <a:pt x="106898" y="29588"/>
                      <a:pt x="106423" y="29687"/>
                    </a:cubicBezTo>
                    <a:cubicBezTo>
                      <a:pt x="106463" y="25529"/>
                      <a:pt x="109640" y="23451"/>
                      <a:pt x="112816" y="23451"/>
                    </a:cubicBezTo>
                    <a:close/>
                    <a:moveTo>
                      <a:pt x="136139" y="23455"/>
                    </a:moveTo>
                    <a:cubicBezTo>
                      <a:pt x="139311" y="23455"/>
                      <a:pt x="142484" y="25532"/>
                      <a:pt x="142525" y="29687"/>
                    </a:cubicBezTo>
                    <a:lnTo>
                      <a:pt x="142534" y="29696"/>
                    </a:lnTo>
                    <a:cubicBezTo>
                      <a:pt x="142055" y="29591"/>
                      <a:pt x="141572" y="29540"/>
                      <a:pt x="141093" y="29540"/>
                    </a:cubicBezTo>
                    <a:cubicBezTo>
                      <a:pt x="139240" y="29540"/>
                      <a:pt x="137441" y="30306"/>
                      <a:pt x="136145" y="31694"/>
                    </a:cubicBezTo>
                    <a:cubicBezTo>
                      <a:pt x="134872" y="30323"/>
                      <a:pt x="133071" y="29535"/>
                      <a:pt x="131199" y="29535"/>
                    </a:cubicBezTo>
                    <a:cubicBezTo>
                      <a:pt x="130715" y="29535"/>
                      <a:pt x="130231" y="29588"/>
                      <a:pt x="129756" y="29696"/>
                    </a:cubicBezTo>
                    <a:cubicBezTo>
                      <a:pt x="129787" y="25536"/>
                      <a:pt x="132963" y="23455"/>
                      <a:pt x="136139" y="23455"/>
                    </a:cubicBezTo>
                    <a:close/>
                    <a:moveTo>
                      <a:pt x="89290" y="23558"/>
                    </a:moveTo>
                    <a:cubicBezTo>
                      <a:pt x="92466" y="23558"/>
                      <a:pt x="95642" y="25636"/>
                      <a:pt x="95679" y="29793"/>
                    </a:cubicBezTo>
                    <a:lnTo>
                      <a:pt x="95679" y="29793"/>
                    </a:lnTo>
                    <a:cubicBezTo>
                      <a:pt x="95207" y="29692"/>
                      <a:pt x="94732" y="29643"/>
                      <a:pt x="94260" y="29643"/>
                    </a:cubicBezTo>
                    <a:cubicBezTo>
                      <a:pt x="92399" y="29643"/>
                      <a:pt x="90599" y="30409"/>
                      <a:pt x="89299" y="31802"/>
                    </a:cubicBezTo>
                    <a:cubicBezTo>
                      <a:pt x="88018" y="30422"/>
                      <a:pt x="86226" y="29642"/>
                      <a:pt x="84344" y="29642"/>
                    </a:cubicBezTo>
                    <a:cubicBezTo>
                      <a:pt x="83860" y="29642"/>
                      <a:pt x="83376" y="29696"/>
                      <a:pt x="82902" y="29795"/>
                    </a:cubicBezTo>
                    <a:cubicBezTo>
                      <a:pt x="82937" y="25637"/>
                      <a:pt x="86114" y="23558"/>
                      <a:pt x="89290" y="23558"/>
                    </a:cubicBezTo>
                    <a:close/>
                    <a:moveTo>
                      <a:pt x="65666" y="23648"/>
                    </a:moveTo>
                    <a:cubicBezTo>
                      <a:pt x="68843" y="23648"/>
                      <a:pt x="72019" y="25727"/>
                      <a:pt x="72059" y="29884"/>
                    </a:cubicBezTo>
                    <a:cubicBezTo>
                      <a:pt x="71580" y="29779"/>
                      <a:pt x="71096" y="29728"/>
                      <a:pt x="70615" y="29728"/>
                    </a:cubicBezTo>
                    <a:cubicBezTo>
                      <a:pt x="68761" y="29728"/>
                      <a:pt x="66961" y="30492"/>
                      <a:pt x="65666" y="31886"/>
                    </a:cubicBezTo>
                    <a:lnTo>
                      <a:pt x="65666" y="31886"/>
                    </a:lnTo>
                    <a:cubicBezTo>
                      <a:pt x="64392" y="30517"/>
                      <a:pt x="62615" y="29732"/>
                      <a:pt x="60747" y="29732"/>
                    </a:cubicBezTo>
                    <a:cubicBezTo>
                      <a:pt x="60737" y="29732"/>
                      <a:pt x="60726" y="29732"/>
                      <a:pt x="60715" y="29732"/>
                    </a:cubicBezTo>
                    <a:cubicBezTo>
                      <a:pt x="60231" y="29732"/>
                      <a:pt x="59748" y="29777"/>
                      <a:pt x="59273" y="29884"/>
                    </a:cubicBezTo>
                    <a:cubicBezTo>
                      <a:pt x="59313" y="25727"/>
                      <a:pt x="62490" y="23648"/>
                      <a:pt x="65666" y="23648"/>
                    </a:cubicBezTo>
                    <a:close/>
                    <a:moveTo>
                      <a:pt x="42333" y="23656"/>
                    </a:moveTo>
                    <a:cubicBezTo>
                      <a:pt x="45505" y="23656"/>
                      <a:pt x="48680" y="25731"/>
                      <a:pt x="48726" y="29882"/>
                    </a:cubicBezTo>
                    <a:lnTo>
                      <a:pt x="48726" y="29882"/>
                    </a:lnTo>
                    <a:cubicBezTo>
                      <a:pt x="48256" y="29782"/>
                      <a:pt x="47782" y="29732"/>
                      <a:pt x="47311" y="29732"/>
                    </a:cubicBezTo>
                    <a:cubicBezTo>
                      <a:pt x="45452" y="29732"/>
                      <a:pt x="43648" y="30499"/>
                      <a:pt x="42355" y="31891"/>
                    </a:cubicBezTo>
                    <a:cubicBezTo>
                      <a:pt x="41074" y="30511"/>
                      <a:pt x="39282" y="29732"/>
                      <a:pt x="37400" y="29732"/>
                    </a:cubicBezTo>
                    <a:cubicBezTo>
                      <a:pt x="36916" y="29732"/>
                      <a:pt x="36432" y="29777"/>
                      <a:pt x="35958" y="29884"/>
                    </a:cubicBezTo>
                    <a:cubicBezTo>
                      <a:pt x="35989" y="25732"/>
                      <a:pt x="39159" y="23656"/>
                      <a:pt x="42333" y="23656"/>
                    </a:cubicBezTo>
                    <a:close/>
                    <a:moveTo>
                      <a:pt x="18806" y="23760"/>
                    </a:moveTo>
                    <a:cubicBezTo>
                      <a:pt x="21979" y="23760"/>
                      <a:pt x="25151" y="25836"/>
                      <a:pt x="25196" y="29992"/>
                    </a:cubicBezTo>
                    <a:lnTo>
                      <a:pt x="25196" y="29992"/>
                    </a:lnTo>
                    <a:cubicBezTo>
                      <a:pt x="24718" y="29887"/>
                      <a:pt x="24235" y="29836"/>
                      <a:pt x="23756" y="29836"/>
                    </a:cubicBezTo>
                    <a:cubicBezTo>
                      <a:pt x="21903" y="29836"/>
                      <a:pt x="20103" y="30603"/>
                      <a:pt x="18807" y="31999"/>
                    </a:cubicBezTo>
                    <a:cubicBezTo>
                      <a:pt x="17526" y="30619"/>
                      <a:pt x="15734" y="29839"/>
                      <a:pt x="13852" y="29839"/>
                    </a:cubicBezTo>
                    <a:cubicBezTo>
                      <a:pt x="13368" y="29839"/>
                      <a:pt x="12884" y="29893"/>
                      <a:pt x="12409" y="29992"/>
                    </a:cubicBezTo>
                    <a:cubicBezTo>
                      <a:pt x="12454" y="25839"/>
                      <a:pt x="15631" y="23760"/>
                      <a:pt x="18806" y="23760"/>
                    </a:cubicBezTo>
                    <a:close/>
                    <a:moveTo>
                      <a:pt x="117960" y="29918"/>
                    </a:moveTo>
                    <a:cubicBezTo>
                      <a:pt x="118387" y="29918"/>
                      <a:pt x="118817" y="29957"/>
                      <a:pt x="119245" y="30037"/>
                    </a:cubicBezTo>
                    <a:cubicBezTo>
                      <a:pt x="118251" y="31210"/>
                      <a:pt x="117668" y="32716"/>
                      <a:pt x="117758" y="34302"/>
                    </a:cubicBezTo>
                    <a:cubicBezTo>
                      <a:pt x="116514" y="33005"/>
                      <a:pt x="114758" y="32168"/>
                      <a:pt x="112908" y="32168"/>
                    </a:cubicBezTo>
                    <a:cubicBezTo>
                      <a:pt x="112879" y="32168"/>
                      <a:pt x="112850" y="32169"/>
                      <a:pt x="112821" y="32169"/>
                    </a:cubicBezTo>
                    <a:cubicBezTo>
                      <a:pt x="114156" y="30716"/>
                      <a:pt x="116027" y="29918"/>
                      <a:pt x="117960" y="29918"/>
                    </a:cubicBezTo>
                    <a:close/>
                    <a:moveTo>
                      <a:pt x="84139" y="30021"/>
                    </a:moveTo>
                    <a:cubicBezTo>
                      <a:pt x="86073" y="30021"/>
                      <a:pt x="87951" y="30818"/>
                      <a:pt x="89290" y="32268"/>
                    </a:cubicBezTo>
                    <a:lnTo>
                      <a:pt x="89290" y="32268"/>
                    </a:lnTo>
                    <a:cubicBezTo>
                      <a:pt x="89274" y="32267"/>
                      <a:pt x="89257" y="32267"/>
                      <a:pt x="89240" y="32267"/>
                    </a:cubicBezTo>
                    <a:cubicBezTo>
                      <a:pt x="87371" y="32267"/>
                      <a:pt x="85603" y="33106"/>
                      <a:pt x="84362" y="34409"/>
                    </a:cubicBezTo>
                    <a:cubicBezTo>
                      <a:pt x="84443" y="32814"/>
                      <a:pt x="83860" y="31318"/>
                      <a:pt x="82875" y="30135"/>
                    </a:cubicBezTo>
                    <a:cubicBezTo>
                      <a:pt x="83295" y="30058"/>
                      <a:pt x="83719" y="30021"/>
                      <a:pt x="84139" y="30021"/>
                    </a:cubicBezTo>
                    <a:close/>
                    <a:moveTo>
                      <a:pt x="94446" y="30017"/>
                    </a:moveTo>
                    <a:cubicBezTo>
                      <a:pt x="94870" y="30017"/>
                      <a:pt x="95298" y="30056"/>
                      <a:pt x="95724" y="30135"/>
                    </a:cubicBezTo>
                    <a:cubicBezTo>
                      <a:pt x="94729" y="31318"/>
                      <a:pt x="94147" y="32814"/>
                      <a:pt x="94237" y="34409"/>
                    </a:cubicBezTo>
                    <a:cubicBezTo>
                      <a:pt x="92986" y="33106"/>
                      <a:pt x="91227" y="32267"/>
                      <a:pt x="89359" y="32267"/>
                    </a:cubicBezTo>
                    <a:cubicBezTo>
                      <a:pt x="89339" y="32267"/>
                      <a:pt x="89319" y="32267"/>
                      <a:pt x="89299" y="32268"/>
                    </a:cubicBezTo>
                    <a:cubicBezTo>
                      <a:pt x="90637" y="30820"/>
                      <a:pt x="92510" y="30017"/>
                      <a:pt x="94446" y="30017"/>
                    </a:cubicBezTo>
                    <a:close/>
                    <a:moveTo>
                      <a:pt x="47502" y="30107"/>
                    </a:moveTo>
                    <a:cubicBezTo>
                      <a:pt x="47926" y="30107"/>
                      <a:pt x="48354" y="30146"/>
                      <a:pt x="48780" y="30225"/>
                    </a:cubicBezTo>
                    <a:cubicBezTo>
                      <a:pt x="47785" y="31407"/>
                      <a:pt x="47203" y="32913"/>
                      <a:pt x="47284" y="34499"/>
                    </a:cubicBezTo>
                    <a:cubicBezTo>
                      <a:pt x="46042" y="33196"/>
                      <a:pt x="44275" y="32366"/>
                      <a:pt x="42406" y="32366"/>
                    </a:cubicBezTo>
                    <a:cubicBezTo>
                      <a:pt x="42386" y="32366"/>
                      <a:pt x="42366" y="32366"/>
                      <a:pt x="42346" y="32366"/>
                    </a:cubicBezTo>
                    <a:cubicBezTo>
                      <a:pt x="42343" y="32366"/>
                      <a:pt x="42341" y="32366"/>
                      <a:pt x="42338" y="32366"/>
                    </a:cubicBezTo>
                    <a:lnTo>
                      <a:pt x="42338" y="32366"/>
                    </a:lnTo>
                    <a:lnTo>
                      <a:pt x="42355" y="32357"/>
                    </a:lnTo>
                    <a:cubicBezTo>
                      <a:pt x="43693" y="30910"/>
                      <a:pt x="45566" y="30107"/>
                      <a:pt x="47502" y="30107"/>
                    </a:cubicBezTo>
                    <a:close/>
                    <a:moveTo>
                      <a:pt x="106100" y="25400"/>
                    </a:moveTo>
                    <a:cubicBezTo>
                      <a:pt x="106559" y="25400"/>
                      <a:pt x="107021" y="25446"/>
                      <a:pt x="107480" y="25538"/>
                    </a:cubicBezTo>
                    <a:cubicBezTo>
                      <a:pt x="106477" y="26801"/>
                      <a:pt x="105930" y="28404"/>
                      <a:pt x="106136" y="30079"/>
                    </a:cubicBezTo>
                    <a:lnTo>
                      <a:pt x="106136" y="30079"/>
                    </a:lnTo>
                    <a:cubicBezTo>
                      <a:pt x="106645" y="29966"/>
                      <a:pt x="107158" y="29911"/>
                      <a:pt x="107667" y="29911"/>
                    </a:cubicBezTo>
                    <a:cubicBezTo>
                      <a:pt x="109601" y="29911"/>
                      <a:pt x="111474" y="30709"/>
                      <a:pt x="112821" y="32169"/>
                    </a:cubicBezTo>
                    <a:cubicBezTo>
                      <a:pt x="112793" y="32169"/>
                      <a:pt x="112765" y="32169"/>
                      <a:pt x="112738" y="32169"/>
                    </a:cubicBezTo>
                    <a:cubicBezTo>
                      <a:pt x="110761" y="32169"/>
                      <a:pt x="108905" y="33112"/>
                      <a:pt x="107659" y="34553"/>
                    </a:cubicBezTo>
                    <a:cubicBezTo>
                      <a:pt x="107785" y="32886"/>
                      <a:pt x="107175" y="31300"/>
                      <a:pt x="106127" y="30081"/>
                    </a:cubicBezTo>
                    <a:cubicBezTo>
                      <a:pt x="106130" y="30081"/>
                      <a:pt x="106132" y="30080"/>
                      <a:pt x="106134" y="30080"/>
                    </a:cubicBezTo>
                    <a:lnTo>
                      <a:pt x="106134" y="30080"/>
                    </a:lnTo>
                    <a:lnTo>
                      <a:pt x="106127" y="30072"/>
                    </a:lnTo>
                    <a:cubicBezTo>
                      <a:pt x="104875" y="28616"/>
                      <a:pt x="102990" y="27662"/>
                      <a:pt x="100995" y="27662"/>
                    </a:cubicBezTo>
                    <a:cubicBezTo>
                      <a:pt x="100976" y="27662"/>
                      <a:pt x="100958" y="27662"/>
                      <a:pt x="100939" y="27662"/>
                    </a:cubicBezTo>
                    <a:cubicBezTo>
                      <a:pt x="100919" y="27662"/>
                      <a:pt x="100900" y="27662"/>
                      <a:pt x="100880" y="27662"/>
                    </a:cubicBezTo>
                    <a:cubicBezTo>
                      <a:pt x="99020" y="27662"/>
                      <a:pt x="97252" y="28500"/>
                      <a:pt x="96011" y="29804"/>
                    </a:cubicBezTo>
                    <a:cubicBezTo>
                      <a:pt x="96091" y="28209"/>
                      <a:pt x="95509" y="26712"/>
                      <a:pt x="94514" y="25529"/>
                    </a:cubicBezTo>
                    <a:cubicBezTo>
                      <a:pt x="94943" y="25450"/>
                      <a:pt x="95373" y="25411"/>
                      <a:pt x="95801" y="25411"/>
                    </a:cubicBezTo>
                    <a:cubicBezTo>
                      <a:pt x="97734" y="25411"/>
                      <a:pt x="99605" y="26207"/>
                      <a:pt x="100948" y="27653"/>
                    </a:cubicBezTo>
                    <a:cubicBezTo>
                      <a:pt x="102288" y="26205"/>
                      <a:pt x="104166" y="25400"/>
                      <a:pt x="106100" y="25400"/>
                    </a:cubicBezTo>
                    <a:close/>
                    <a:moveTo>
                      <a:pt x="13662" y="30223"/>
                    </a:moveTo>
                    <a:cubicBezTo>
                      <a:pt x="15598" y="30223"/>
                      <a:pt x="17464" y="31021"/>
                      <a:pt x="18807" y="32474"/>
                    </a:cubicBezTo>
                    <a:cubicBezTo>
                      <a:pt x="18787" y="32474"/>
                      <a:pt x="18768" y="32473"/>
                      <a:pt x="18748" y="32473"/>
                    </a:cubicBezTo>
                    <a:cubicBezTo>
                      <a:pt x="16879" y="32473"/>
                      <a:pt x="15111" y="33312"/>
                      <a:pt x="13870" y="34615"/>
                    </a:cubicBezTo>
                    <a:cubicBezTo>
                      <a:pt x="13951" y="33020"/>
                      <a:pt x="13368" y="31515"/>
                      <a:pt x="12374" y="30341"/>
                    </a:cubicBezTo>
                    <a:cubicBezTo>
                      <a:pt x="12803" y="30262"/>
                      <a:pt x="13234" y="30223"/>
                      <a:pt x="13662" y="30223"/>
                    </a:cubicBezTo>
                    <a:close/>
                    <a:moveTo>
                      <a:pt x="23936" y="30219"/>
                    </a:moveTo>
                    <a:cubicBezTo>
                      <a:pt x="24366" y="30219"/>
                      <a:pt x="24800" y="30259"/>
                      <a:pt x="25232" y="30341"/>
                    </a:cubicBezTo>
                    <a:cubicBezTo>
                      <a:pt x="24237" y="31515"/>
                      <a:pt x="23655" y="33020"/>
                      <a:pt x="23744" y="34615"/>
                    </a:cubicBezTo>
                    <a:cubicBezTo>
                      <a:pt x="22494" y="33303"/>
                      <a:pt x="20727" y="32473"/>
                      <a:pt x="18867" y="32473"/>
                    </a:cubicBezTo>
                    <a:cubicBezTo>
                      <a:pt x="18847" y="32473"/>
                      <a:pt x="18827" y="32474"/>
                      <a:pt x="18807" y="32474"/>
                    </a:cubicBezTo>
                    <a:lnTo>
                      <a:pt x="18807" y="32465"/>
                    </a:lnTo>
                    <a:cubicBezTo>
                      <a:pt x="20140" y="31022"/>
                      <a:pt x="22007" y="30219"/>
                      <a:pt x="23936" y="30219"/>
                    </a:cubicBezTo>
                    <a:close/>
                    <a:moveTo>
                      <a:pt x="37182" y="30113"/>
                    </a:moveTo>
                    <a:cubicBezTo>
                      <a:pt x="39117" y="30113"/>
                      <a:pt x="40995" y="30910"/>
                      <a:pt x="42337" y="32366"/>
                    </a:cubicBezTo>
                    <a:lnTo>
                      <a:pt x="42337" y="32366"/>
                    </a:lnTo>
                    <a:cubicBezTo>
                      <a:pt x="42313" y="32366"/>
                      <a:pt x="42288" y="32366"/>
                      <a:pt x="42264" y="32366"/>
                    </a:cubicBezTo>
                    <a:cubicBezTo>
                      <a:pt x="40296" y="32366"/>
                      <a:pt x="38431" y="33309"/>
                      <a:pt x="37185" y="34750"/>
                    </a:cubicBezTo>
                    <a:cubicBezTo>
                      <a:pt x="37320" y="33083"/>
                      <a:pt x="36710" y="31506"/>
                      <a:pt x="35662" y="30278"/>
                    </a:cubicBezTo>
                    <a:cubicBezTo>
                      <a:pt x="36167" y="30167"/>
                      <a:pt x="36676" y="30113"/>
                      <a:pt x="37182" y="30113"/>
                    </a:cubicBezTo>
                    <a:close/>
                    <a:moveTo>
                      <a:pt x="124479" y="28060"/>
                    </a:moveTo>
                    <a:cubicBezTo>
                      <a:pt x="127651" y="28060"/>
                      <a:pt x="130826" y="30136"/>
                      <a:pt x="130867" y="34291"/>
                    </a:cubicBezTo>
                    <a:lnTo>
                      <a:pt x="130867" y="34291"/>
                    </a:lnTo>
                    <a:cubicBezTo>
                      <a:pt x="130397" y="34190"/>
                      <a:pt x="129923" y="34141"/>
                      <a:pt x="129452" y="34141"/>
                    </a:cubicBezTo>
                    <a:cubicBezTo>
                      <a:pt x="127593" y="34141"/>
                      <a:pt x="125787" y="34908"/>
                      <a:pt x="124487" y="36300"/>
                    </a:cubicBezTo>
                    <a:cubicBezTo>
                      <a:pt x="123215" y="34920"/>
                      <a:pt x="121414" y="34140"/>
                      <a:pt x="119541" y="34140"/>
                    </a:cubicBezTo>
                    <a:cubicBezTo>
                      <a:pt x="119057" y="34140"/>
                      <a:pt x="118564" y="34194"/>
                      <a:pt x="118098" y="34293"/>
                    </a:cubicBezTo>
                    <a:cubicBezTo>
                      <a:pt x="118130" y="30138"/>
                      <a:pt x="121303" y="28060"/>
                      <a:pt x="124479" y="28060"/>
                    </a:cubicBezTo>
                    <a:close/>
                    <a:moveTo>
                      <a:pt x="100961" y="28160"/>
                    </a:moveTo>
                    <a:cubicBezTo>
                      <a:pt x="104135" y="28160"/>
                      <a:pt x="107310" y="30239"/>
                      <a:pt x="107355" y="34400"/>
                    </a:cubicBezTo>
                    <a:cubicBezTo>
                      <a:pt x="106875" y="34295"/>
                      <a:pt x="106390" y="34244"/>
                      <a:pt x="105910" y="34244"/>
                    </a:cubicBezTo>
                    <a:cubicBezTo>
                      <a:pt x="104056" y="34244"/>
                      <a:pt x="102256" y="35007"/>
                      <a:pt x="100961" y="36393"/>
                    </a:cubicBezTo>
                    <a:lnTo>
                      <a:pt x="100961" y="36393"/>
                    </a:lnTo>
                    <a:cubicBezTo>
                      <a:pt x="99680" y="35026"/>
                      <a:pt x="97881" y="34239"/>
                      <a:pt x="96011" y="34239"/>
                    </a:cubicBezTo>
                    <a:cubicBezTo>
                      <a:pt x="95527" y="34239"/>
                      <a:pt x="95043" y="34293"/>
                      <a:pt x="94568" y="34400"/>
                    </a:cubicBezTo>
                    <a:cubicBezTo>
                      <a:pt x="94608" y="30241"/>
                      <a:pt x="97784" y="28160"/>
                      <a:pt x="100961" y="28160"/>
                    </a:cubicBezTo>
                    <a:close/>
                    <a:moveTo>
                      <a:pt x="77631" y="28164"/>
                    </a:moveTo>
                    <a:cubicBezTo>
                      <a:pt x="80804" y="28164"/>
                      <a:pt x="83979" y="30241"/>
                      <a:pt x="84022" y="34396"/>
                    </a:cubicBezTo>
                    <a:lnTo>
                      <a:pt x="84022" y="34396"/>
                    </a:lnTo>
                    <a:cubicBezTo>
                      <a:pt x="83552" y="34297"/>
                      <a:pt x="83079" y="34248"/>
                      <a:pt x="82611" y="34248"/>
                    </a:cubicBezTo>
                    <a:cubicBezTo>
                      <a:pt x="80750" y="34248"/>
                      <a:pt x="78950" y="35013"/>
                      <a:pt x="77651" y="36398"/>
                    </a:cubicBezTo>
                    <a:cubicBezTo>
                      <a:pt x="76369" y="35028"/>
                      <a:pt x="74577" y="34239"/>
                      <a:pt x="72704" y="34239"/>
                    </a:cubicBezTo>
                    <a:cubicBezTo>
                      <a:pt x="72212" y="34248"/>
                      <a:pt x="71728" y="34293"/>
                      <a:pt x="71253" y="34400"/>
                    </a:cubicBezTo>
                    <a:cubicBezTo>
                      <a:pt x="71284" y="30243"/>
                      <a:pt x="74456" y="28164"/>
                      <a:pt x="77631" y="28164"/>
                    </a:cubicBezTo>
                    <a:close/>
                    <a:moveTo>
                      <a:pt x="53994" y="28259"/>
                    </a:moveTo>
                    <a:cubicBezTo>
                      <a:pt x="57168" y="28259"/>
                      <a:pt x="60343" y="30337"/>
                      <a:pt x="60384" y="34497"/>
                    </a:cubicBezTo>
                    <a:lnTo>
                      <a:pt x="60384" y="34497"/>
                    </a:lnTo>
                    <a:cubicBezTo>
                      <a:pt x="59906" y="34393"/>
                      <a:pt x="59425" y="34343"/>
                      <a:pt x="58949" y="34343"/>
                    </a:cubicBezTo>
                    <a:cubicBezTo>
                      <a:pt x="57093" y="34343"/>
                      <a:pt x="55300" y="35109"/>
                      <a:pt x="54004" y="36497"/>
                    </a:cubicBezTo>
                    <a:cubicBezTo>
                      <a:pt x="52723" y="35126"/>
                      <a:pt x="50931" y="34338"/>
                      <a:pt x="49049" y="34338"/>
                    </a:cubicBezTo>
                    <a:cubicBezTo>
                      <a:pt x="48565" y="34338"/>
                      <a:pt x="48081" y="34391"/>
                      <a:pt x="47606" y="34499"/>
                    </a:cubicBezTo>
                    <a:cubicBezTo>
                      <a:pt x="47642" y="30340"/>
                      <a:pt x="50818" y="28259"/>
                      <a:pt x="53994" y="28259"/>
                    </a:cubicBezTo>
                    <a:close/>
                    <a:moveTo>
                      <a:pt x="7145" y="28361"/>
                    </a:moveTo>
                    <a:cubicBezTo>
                      <a:pt x="10322" y="28361"/>
                      <a:pt x="13498" y="30440"/>
                      <a:pt x="13538" y="34597"/>
                    </a:cubicBezTo>
                    <a:cubicBezTo>
                      <a:pt x="13065" y="34495"/>
                      <a:pt x="12588" y="34446"/>
                      <a:pt x="12114" y="34446"/>
                    </a:cubicBezTo>
                    <a:cubicBezTo>
                      <a:pt x="10255" y="34446"/>
                      <a:pt x="8451" y="35212"/>
                      <a:pt x="7159" y="36605"/>
                    </a:cubicBezTo>
                    <a:cubicBezTo>
                      <a:pt x="5877" y="35225"/>
                      <a:pt x="4076" y="34445"/>
                      <a:pt x="2194" y="34445"/>
                    </a:cubicBezTo>
                    <a:cubicBezTo>
                      <a:pt x="1711" y="34445"/>
                      <a:pt x="1227" y="34490"/>
                      <a:pt x="752" y="34597"/>
                    </a:cubicBezTo>
                    <a:cubicBezTo>
                      <a:pt x="792" y="30440"/>
                      <a:pt x="3969" y="28361"/>
                      <a:pt x="7145" y="28361"/>
                    </a:cubicBezTo>
                    <a:close/>
                    <a:moveTo>
                      <a:pt x="30465" y="28367"/>
                    </a:moveTo>
                    <a:cubicBezTo>
                      <a:pt x="33637" y="28367"/>
                      <a:pt x="36811" y="30444"/>
                      <a:pt x="36854" y="34602"/>
                    </a:cubicBezTo>
                    <a:lnTo>
                      <a:pt x="36854" y="34602"/>
                    </a:lnTo>
                    <a:cubicBezTo>
                      <a:pt x="36379" y="34500"/>
                      <a:pt x="35901" y="34450"/>
                      <a:pt x="35426" y="34450"/>
                    </a:cubicBezTo>
                    <a:cubicBezTo>
                      <a:pt x="33569" y="34450"/>
                      <a:pt x="31771" y="35216"/>
                      <a:pt x="30483" y="36605"/>
                    </a:cubicBezTo>
                    <a:cubicBezTo>
                      <a:pt x="29201" y="35234"/>
                      <a:pt x="27409" y="34445"/>
                      <a:pt x="25528" y="34445"/>
                    </a:cubicBezTo>
                    <a:cubicBezTo>
                      <a:pt x="25044" y="34445"/>
                      <a:pt x="24560" y="34499"/>
                      <a:pt x="24085" y="34606"/>
                    </a:cubicBezTo>
                    <a:cubicBezTo>
                      <a:pt x="24116" y="30448"/>
                      <a:pt x="27290" y="28367"/>
                      <a:pt x="30465" y="28367"/>
                    </a:cubicBezTo>
                    <a:close/>
                    <a:moveTo>
                      <a:pt x="119332" y="34516"/>
                    </a:moveTo>
                    <a:cubicBezTo>
                      <a:pt x="121268" y="34516"/>
                      <a:pt x="123142" y="35318"/>
                      <a:pt x="124487" y="36766"/>
                    </a:cubicBezTo>
                    <a:lnTo>
                      <a:pt x="124487" y="36766"/>
                    </a:lnTo>
                    <a:cubicBezTo>
                      <a:pt x="124484" y="36766"/>
                      <a:pt x="124481" y="36766"/>
                      <a:pt x="124478" y="36766"/>
                    </a:cubicBezTo>
                    <a:cubicBezTo>
                      <a:pt x="124459" y="36766"/>
                      <a:pt x="124439" y="36766"/>
                      <a:pt x="124419" y="36766"/>
                    </a:cubicBezTo>
                    <a:cubicBezTo>
                      <a:pt x="122559" y="36766"/>
                      <a:pt x="120791" y="37604"/>
                      <a:pt x="119550" y="38907"/>
                    </a:cubicBezTo>
                    <a:cubicBezTo>
                      <a:pt x="119631" y="37312"/>
                      <a:pt x="119048" y="35816"/>
                      <a:pt x="118054" y="34633"/>
                    </a:cubicBezTo>
                    <a:cubicBezTo>
                      <a:pt x="118479" y="34554"/>
                      <a:pt x="118907" y="34516"/>
                      <a:pt x="119332" y="34516"/>
                    </a:cubicBezTo>
                    <a:close/>
                    <a:moveTo>
                      <a:pt x="129633" y="34516"/>
                    </a:moveTo>
                    <a:cubicBezTo>
                      <a:pt x="130058" y="34516"/>
                      <a:pt x="130486" y="34554"/>
                      <a:pt x="130912" y="34633"/>
                    </a:cubicBezTo>
                    <a:cubicBezTo>
                      <a:pt x="129908" y="35816"/>
                      <a:pt x="129326" y="37321"/>
                      <a:pt x="129415" y="38907"/>
                    </a:cubicBezTo>
                    <a:cubicBezTo>
                      <a:pt x="128174" y="37604"/>
                      <a:pt x="126406" y="36766"/>
                      <a:pt x="124537" y="36766"/>
                    </a:cubicBezTo>
                    <a:cubicBezTo>
                      <a:pt x="124521" y="36766"/>
                      <a:pt x="124504" y="36766"/>
                      <a:pt x="124487" y="36766"/>
                    </a:cubicBezTo>
                    <a:lnTo>
                      <a:pt x="124487" y="36766"/>
                    </a:lnTo>
                    <a:cubicBezTo>
                      <a:pt x="125825" y="35318"/>
                      <a:pt x="127698" y="34516"/>
                      <a:pt x="129633" y="34516"/>
                    </a:cubicBezTo>
                    <a:close/>
                    <a:moveTo>
                      <a:pt x="60697" y="38943"/>
                    </a:moveTo>
                    <a:cubicBezTo>
                      <a:pt x="60700" y="38943"/>
                      <a:pt x="60703" y="38943"/>
                      <a:pt x="60707" y="38943"/>
                    </a:cubicBezTo>
                    <a:lnTo>
                      <a:pt x="60707" y="38943"/>
                    </a:lnTo>
                    <a:cubicBezTo>
                      <a:pt x="60709" y="38943"/>
                      <a:pt x="60712" y="38943"/>
                      <a:pt x="60715" y="38943"/>
                    </a:cubicBezTo>
                    <a:close/>
                    <a:moveTo>
                      <a:pt x="82776" y="34621"/>
                    </a:moveTo>
                    <a:cubicBezTo>
                      <a:pt x="83205" y="34621"/>
                      <a:pt x="83636" y="34660"/>
                      <a:pt x="84066" y="34741"/>
                    </a:cubicBezTo>
                    <a:cubicBezTo>
                      <a:pt x="83556" y="35341"/>
                      <a:pt x="83152" y="36031"/>
                      <a:pt x="82893" y="36775"/>
                    </a:cubicBezTo>
                    <a:lnTo>
                      <a:pt x="82875" y="36775"/>
                    </a:lnTo>
                    <a:cubicBezTo>
                      <a:pt x="82642" y="37474"/>
                      <a:pt x="82534" y="38208"/>
                      <a:pt x="82579" y="38952"/>
                    </a:cubicBezTo>
                    <a:cubicBezTo>
                      <a:pt x="81333" y="37644"/>
                      <a:pt x="79568" y="36811"/>
                      <a:pt x="77695" y="36811"/>
                    </a:cubicBezTo>
                    <a:cubicBezTo>
                      <a:pt x="79034" y="35399"/>
                      <a:pt x="80873" y="34621"/>
                      <a:pt x="82776" y="34621"/>
                    </a:cubicBezTo>
                    <a:close/>
                    <a:moveTo>
                      <a:pt x="95815" y="34621"/>
                    </a:moveTo>
                    <a:cubicBezTo>
                      <a:pt x="97719" y="34621"/>
                      <a:pt x="99565" y="35399"/>
                      <a:pt x="100903" y="36811"/>
                    </a:cubicBezTo>
                    <a:cubicBezTo>
                      <a:pt x="99030" y="36811"/>
                      <a:pt x="97265" y="37644"/>
                      <a:pt x="96020" y="38952"/>
                    </a:cubicBezTo>
                    <a:cubicBezTo>
                      <a:pt x="96056" y="38208"/>
                      <a:pt x="95948" y="37474"/>
                      <a:pt x="95706" y="36775"/>
                    </a:cubicBezTo>
                    <a:lnTo>
                      <a:pt x="95688" y="36775"/>
                    </a:lnTo>
                    <a:cubicBezTo>
                      <a:pt x="95428" y="36031"/>
                      <a:pt x="95034" y="35341"/>
                      <a:pt x="94523" y="34741"/>
                    </a:cubicBezTo>
                    <a:cubicBezTo>
                      <a:pt x="94953" y="34660"/>
                      <a:pt x="95385" y="34621"/>
                      <a:pt x="95815" y="34621"/>
                    </a:cubicBezTo>
                    <a:close/>
                    <a:moveTo>
                      <a:pt x="48844" y="34725"/>
                    </a:moveTo>
                    <a:cubicBezTo>
                      <a:pt x="50778" y="34725"/>
                      <a:pt x="52655" y="35522"/>
                      <a:pt x="53995" y="36972"/>
                    </a:cubicBezTo>
                    <a:lnTo>
                      <a:pt x="53995" y="36972"/>
                    </a:lnTo>
                    <a:cubicBezTo>
                      <a:pt x="53988" y="36972"/>
                      <a:pt x="53981" y="36972"/>
                      <a:pt x="53974" y="36972"/>
                    </a:cubicBezTo>
                    <a:cubicBezTo>
                      <a:pt x="52094" y="36972"/>
                      <a:pt x="50315" y="37803"/>
                      <a:pt x="49067" y="39113"/>
                    </a:cubicBezTo>
                    <a:cubicBezTo>
                      <a:pt x="49147" y="37527"/>
                      <a:pt x="48565" y="36022"/>
                      <a:pt x="47579" y="34839"/>
                    </a:cubicBezTo>
                    <a:cubicBezTo>
                      <a:pt x="48000" y="34763"/>
                      <a:pt x="48423" y="34725"/>
                      <a:pt x="48844" y="34725"/>
                    </a:cubicBezTo>
                    <a:close/>
                    <a:moveTo>
                      <a:pt x="59150" y="34722"/>
                    </a:moveTo>
                    <a:cubicBezTo>
                      <a:pt x="59575" y="34722"/>
                      <a:pt x="60003" y="34760"/>
                      <a:pt x="60429" y="34839"/>
                    </a:cubicBezTo>
                    <a:cubicBezTo>
                      <a:pt x="59434" y="36022"/>
                      <a:pt x="58852" y="37527"/>
                      <a:pt x="58941" y="39113"/>
                    </a:cubicBezTo>
                    <a:cubicBezTo>
                      <a:pt x="57691" y="37810"/>
                      <a:pt x="55923" y="36972"/>
                      <a:pt x="54063" y="36972"/>
                    </a:cubicBezTo>
                    <a:cubicBezTo>
                      <a:pt x="54043" y="36972"/>
                      <a:pt x="54024" y="36972"/>
                      <a:pt x="54004" y="36972"/>
                    </a:cubicBezTo>
                    <a:cubicBezTo>
                      <a:pt x="55341" y="35524"/>
                      <a:pt x="57215" y="34722"/>
                      <a:pt x="59150" y="34722"/>
                    </a:cubicBezTo>
                    <a:close/>
                    <a:moveTo>
                      <a:pt x="25322" y="34827"/>
                    </a:moveTo>
                    <a:cubicBezTo>
                      <a:pt x="27227" y="34827"/>
                      <a:pt x="29071" y="35605"/>
                      <a:pt x="30402" y="37017"/>
                    </a:cubicBezTo>
                    <a:cubicBezTo>
                      <a:pt x="28538" y="37017"/>
                      <a:pt x="26764" y="37850"/>
                      <a:pt x="25519" y="39149"/>
                    </a:cubicBezTo>
                    <a:cubicBezTo>
                      <a:pt x="25563" y="38415"/>
                      <a:pt x="25456" y="37671"/>
                      <a:pt x="25223" y="36972"/>
                    </a:cubicBezTo>
                    <a:lnTo>
                      <a:pt x="25196" y="36972"/>
                    </a:lnTo>
                    <a:cubicBezTo>
                      <a:pt x="24936" y="36228"/>
                      <a:pt x="24542" y="35547"/>
                      <a:pt x="24031" y="34947"/>
                    </a:cubicBezTo>
                    <a:cubicBezTo>
                      <a:pt x="24461" y="34866"/>
                      <a:pt x="24893" y="34827"/>
                      <a:pt x="25322" y="34827"/>
                    </a:cubicBezTo>
                    <a:close/>
                    <a:moveTo>
                      <a:pt x="12283" y="34827"/>
                    </a:moveTo>
                    <a:cubicBezTo>
                      <a:pt x="12712" y="34827"/>
                      <a:pt x="13144" y="34866"/>
                      <a:pt x="13574" y="34947"/>
                    </a:cubicBezTo>
                    <a:cubicBezTo>
                      <a:pt x="13063" y="35547"/>
                      <a:pt x="12669" y="36228"/>
                      <a:pt x="12400" y="36972"/>
                    </a:cubicBezTo>
                    <a:lnTo>
                      <a:pt x="12382" y="36972"/>
                    </a:lnTo>
                    <a:cubicBezTo>
                      <a:pt x="12141" y="37671"/>
                      <a:pt x="12042" y="38415"/>
                      <a:pt x="12087" y="39149"/>
                    </a:cubicBezTo>
                    <a:lnTo>
                      <a:pt x="12078" y="39158"/>
                    </a:lnTo>
                    <a:cubicBezTo>
                      <a:pt x="10832" y="37850"/>
                      <a:pt x="9067" y="37017"/>
                      <a:pt x="7203" y="37017"/>
                    </a:cubicBezTo>
                    <a:cubicBezTo>
                      <a:pt x="8534" y="35605"/>
                      <a:pt x="10378" y="34827"/>
                      <a:pt x="12283" y="34827"/>
                    </a:cubicBezTo>
                    <a:close/>
                    <a:moveTo>
                      <a:pt x="106092" y="34618"/>
                    </a:moveTo>
                    <a:cubicBezTo>
                      <a:pt x="106556" y="34618"/>
                      <a:pt x="107024" y="34664"/>
                      <a:pt x="107489" y="34759"/>
                    </a:cubicBezTo>
                    <a:cubicBezTo>
                      <a:pt x="106497" y="35993"/>
                      <a:pt x="105950" y="37566"/>
                      <a:pt x="106126" y="39211"/>
                    </a:cubicBezTo>
                    <a:lnTo>
                      <a:pt x="106126" y="39211"/>
                    </a:lnTo>
                    <a:cubicBezTo>
                      <a:pt x="104872" y="37760"/>
                      <a:pt x="102999" y="36811"/>
                      <a:pt x="101011" y="36811"/>
                    </a:cubicBezTo>
                    <a:cubicBezTo>
                      <a:pt x="102344" y="35398"/>
                      <a:pt x="104187" y="34618"/>
                      <a:pt x="106092" y="34618"/>
                    </a:cubicBezTo>
                    <a:close/>
                    <a:moveTo>
                      <a:pt x="70812" y="30100"/>
                    </a:moveTo>
                    <a:cubicBezTo>
                      <a:pt x="71307" y="30100"/>
                      <a:pt x="71806" y="30153"/>
                      <a:pt x="72301" y="30261"/>
                    </a:cubicBezTo>
                    <a:cubicBezTo>
                      <a:pt x="71289" y="31524"/>
                      <a:pt x="70742" y="33119"/>
                      <a:pt x="70939" y="34786"/>
                    </a:cubicBezTo>
                    <a:lnTo>
                      <a:pt x="70957" y="34786"/>
                    </a:lnTo>
                    <a:cubicBezTo>
                      <a:pt x="71464" y="34672"/>
                      <a:pt x="71976" y="34617"/>
                      <a:pt x="72484" y="34617"/>
                    </a:cubicBezTo>
                    <a:cubicBezTo>
                      <a:pt x="74391" y="34617"/>
                      <a:pt x="76244" y="35395"/>
                      <a:pt x="77588" y="36811"/>
                    </a:cubicBezTo>
                    <a:cubicBezTo>
                      <a:pt x="75545" y="36811"/>
                      <a:pt x="73618" y="37823"/>
                      <a:pt x="72364" y="39338"/>
                    </a:cubicBezTo>
                    <a:cubicBezTo>
                      <a:pt x="72712" y="35639"/>
                      <a:pt x="69416" y="32366"/>
                      <a:pt x="65722" y="32366"/>
                    </a:cubicBezTo>
                    <a:cubicBezTo>
                      <a:pt x="65702" y="32366"/>
                      <a:pt x="65682" y="32366"/>
                      <a:pt x="65662" y="32366"/>
                    </a:cubicBezTo>
                    <a:cubicBezTo>
                      <a:pt x="65642" y="32366"/>
                      <a:pt x="65622" y="32366"/>
                      <a:pt x="65602" y="32366"/>
                    </a:cubicBezTo>
                    <a:cubicBezTo>
                      <a:pt x="63733" y="32366"/>
                      <a:pt x="61974" y="33196"/>
                      <a:pt x="60724" y="34499"/>
                    </a:cubicBezTo>
                    <a:cubicBezTo>
                      <a:pt x="60814" y="32913"/>
                      <a:pt x="60231" y="31407"/>
                      <a:pt x="59237" y="30225"/>
                    </a:cubicBezTo>
                    <a:cubicBezTo>
                      <a:pt x="59663" y="30146"/>
                      <a:pt x="60090" y="30107"/>
                      <a:pt x="60515" y="30107"/>
                    </a:cubicBezTo>
                    <a:cubicBezTo>
                      <a:pt x="62451" y="30107"/>
                      <a:pt x="64326" y="30910"/>
                      <a:pt x="65671" y="32357"/>
                    </a:cubicBezTo>
                    <a:cubicBezTo>
                      <a:pt x="67011" y="30902"/>
                      <a:pt x="68881" y="30100"/>
                      <a:pt x="70812" y="30100"/>
                    </a:cubicBezTo>
                    <a:close/>
                    <a:moveTo>
                      <a:pt x="35613" y="34818"/>
                    </a:moveTo>
                    <a:cubicBezTo>
                      <a:pt x="36073" y="34818"/>
                      <a:pt x="36537" y="34863"/>
                      <a:pt x="36997" y="34956"/>
                    </a:cubicBezTo>
                    <a:cubicBezTo>
                      <a:pt x="36011" y="36201"/>
                      <a:pt x="35456" y="37769"/>
                      <a:pt x="35635" y="39418"/>
                    </a:cubicBezTo>
                    <a:cubicBezTo>
                      <a:pt x="34389" y="37958"/>
                      <a:pt x="32508" y="37017"/>
                      <a:pt x="30519" y="37008"/>
                    </a:cubicBezTo>
                    <a:cubicBezTo>
                      <a:pt x="31861" y="35593"/>
                      <a:pt x="33709" y="34818"/>
                      <a:pt x="35613" y="34818"/>
                    </a:cubicBezTo>
                    <a:close/>
                    <a:moveTo>
                      <a:pt x="112816" y="32662"/>
                    </a:moveTo>
                    <a:cubicBezTo>
                      <a:pt x="115993" y="32662"/>
                      <a:pt x="119169" y="34741"/>
                      <a:pt x="119209" y="38898"/>
                    </a:cubicBezTo>
                    <a:cubicBezTo>
                      <a:pt x="118736" y="38797"/>
                      <a:pt x="118259" y="38747"/>
                      <a:pt x="117785" y="38747"/>
                    </a:cubicBezTo>
                    <a:cubicBezTo>
                      <a:pt x="115926" y="38747"/>
                      <a:pt x="114120" y="39513"/>
                      <a:pt x="112821" y="40906"/>
                    </a:cubicBezTo>
                    <a:cubicBezTo>
                      <a:pt x="111539" y="39526"/>
                      <a:pt x="109747" y="38746"/>
                      <a:pt x="107865" y="38746"/>
                    </a:cubicBezTo>
                    <a:cubicBezTo>
                      <a:pt x="107382" y="38746"/>
                      <a:pt x="106898" y="38800"/>
                      <a:pt x="106423" y="38898"/>
                    </a:cubicBezTo>
                    <a:cubicBezTo>
                      <a:pt x="106463" y="34741"/>
                      <a:pt x="109640" y="32662"/>
                      <a:pt x="112816" y="32662"/>
                    </a:cubicBezTo>
                    <a:close/>
                    <a:moveTo>
                      <a:pt x="136134" y="32665"/>
                    </a:moveTo>
                    <a:cubicBezTo>
                      <a:pt x="139310" y="32665"/>
                      <a:pt x="142484" y="34742"/>
                      <a:pt x="142525" y="38898"/>
                    </a:cubicBezTo>
                    <a:cubicBezTo>
                      <a:pt x="142050" y="38797"/>
                      <a:pt x="141571" y="38747"/>
                      <a:pt x="141097" y="38747"/>
                    </a:cubicBezTo>
                    <a:cubicBezTo>
                      <a:pt x="139236" y="38747"/>
                      <a:pt x="137435" y="39513"/>
                      <a:pt x="136136" y="40906"/>
                    </a:cubicBezTo>
                    <a:cubicBezTo>
                      <a:pt x="134854" y="39526"/>
                      <a:pt x="133062" y="38746"/>
                      <a:pt x="131181" y="38746"/>
                    </a:cubicBezTo>
                    <a:cubicBezTo>
                      <a:pt x="130697" y="38746"/>
                      <a:pt x="130213" y="38800"/>
                      <a:pt x="129738" y="38898"/>
                    </a:cubicBezTo>
                    <a:cubicBezTo>
                      <a:pt x="129778" y="34744"/>
                      <a:pt x="132957" y="32665"/>
                      <a:pt x="136134" y="32665"/>
                    </a:cubicBezTo>
                    <a:close/>
                    <a:moveTo>
                      <a:pt x="89291" y="32767"/>
                    </a:moveTo>
                    <a:cubicBezTo>
                      <a:pt x="91871" y="32767"/>
                      <a:pt x="94452" y="34140"/>
                      <a:pt x="95348" y="36891"/>
                    </a:cubicBezTo>
                    <a:lnTo>
                      <a:pt x="95357" y="36882"/>
                    </a:lnTo>
                    <a:lnTo>
                      <a:pt x="95375" y="36882"/>
                    </a:lnTo>
                    <a:cubicBezTo>
                      <a:pt x="95581" y="37545"/>
                      <a:pt x="95688" y="38244"/>
                      <a:pt x="95688" y="38934"/>
                    </a:cubicBezTo>
                    <a:cubicBezTo>
                      <a:pt x="95215" y="38832"/>
                      <a:pt x="94738" y="38783"/>
                      <a:pt x="94264" y="38783"/>
                    </a:cubicBezTo>
                    <a:cubicBezTo>
                      <a:pt x="92405" y="38783"/>
                      <a:pt x="90601" y="39549"/>
                      <a:pt x="89308" y="40941"/>
                    </a:cubicBezTo>
                    <a:cubicBezTo>
                      <a:pt x="88027" y="39562"/>
                      <a:pt x="86235" y="38782"/>
                      <a:pt x="84353" y="38782"/>
                    </a:cubicBezTo>
                    <a:cubicBezTo>
                      <a:pt x="83869" y="38782"/>
                      <a:pt x="83385" y="38836"/>
                      <a:pt x="82910" y="38934"/>
                    </a:cubicBezTo>
                    <a:cubicBezTo>
                      <a:pt x="82910" y="38244"/>
                      <a:pt x="83018" y="37545"/>
                      <a:pt x="83224" y="36882"/>
                    </a:cubicBezTo>
                    <a:lnTo>
                      <a:pt x="83242" y="36882"/>
                    </a:lnTo>
                    <a:cubicBezTo>
                      <a:pt x="84134" y="34140"/>
                      <a:pt x="86712" y="32767"/>
                      <a:pt x="89291" y="32767"/>
                    </a:cubicBezTo>
                    <a:close/>
                    <a:moveTo>
                      <a:pt x="42335" y="32864"/>
                    </a:moveTo>
                    <a:cubicBezTo>
                      <a:pt x="45506" y="32864"/>
                      <a:pt x="48679" y="34938"/>
                      <a:pt x="48726" y="39092"/>
                    </a:cubicBezTo>
                    <a:lnTo>
                      <a:pt x="48726" y="39092"/>
                    </a:lnTo>
                    <a:cubicBezTo>
                      <a:pt x="48257" y="38992"/>
                      <a:pt x="47785" y="38944"/>
                      <a:pt x="47316" y="38944"/>
                    </a:cubicBezTo>
                    <a:cubicBezTo>
                      <a:pt x="45455" y="38944"/>
                      <a:pt x="43655" y="39710"/>
                      <a:pt x="42355" y="41103"/>
                    </a:cubicBezTo>
                    <a:cubicBezTo>
                      <a:pt x="41074" y="39723"/>
                      <a:pt x="39282" y="38943"/>
                      <a:pt x="37400" y="38943"/>
                    </a:cubicBezTo>
                    <a:cubicBezTo>
                      <a:pt x="36916" y="38943"/>
                      <a:pt x="36432" y="38997"/>
                      <a:pt x="35958" y="39096"/>
                    </a:cubicBezTo>
                    <a:cubicBezTo>
                      <a:pt x="35989" y="34942"/>
                      <a:pt x="39161" y="32864"/>
                      <a:pt x="42335" y="32864"/>
                    </a:cubicBezTo>
                    <a:close/>
                    <a:moveTo>
                      <a:pt x="65669" y="32862"/>
                    </a:moveTo>
                    <a:cubicBezTo>
                      <a:pt x="68844" y="32862"/>
                      <a:pt x="72019" y="34939"/>
                      <a:pt x="72059" y="39096"/>
                    </a:cubicBezTo>
                    <a:cubicBezTo>
                      <a:pt x="71584" y="38994"/>
                      <a:pt x="71106" y="38944"/>
                      <a:pt x="70631" y="38944"/>
                    </a:cubicBezTo>
                    <a:cubicBezTo>
                      <a:pt x="68767" y="38944"/>
                      <a:pt x="66963" y="39710"/>
                      <a:pt x="65671" y="41103"/>
                    </a:cubicBezTo>
                    <a:cubicBezTo>
                      <a:pt x="64391" y="39725"/>
                      <a:pt x="62594" y="38946"/>
                      <a:pt x="60707" y="38943"/>
                    </a:cubicBezTo>
                    <a:lnTo>
                      <a:pt x="60707" y="38943"/>
                    </a:lnTo>
                    <a:cubicBezTo>
                      <a:pt x="60226" y="38944"/>
                      <a:pt x="59745" y="38998"/>
                      <a:pt x="59273" y="39096"/>
                    </a:cubicBezTo>
                    <a:cubicBezTo>
                      <a:pt x="59313" y="34941"/>
                      <a:pt x="62491" y="32862"/>
                      <a:pt x="65669" y="32862"/>
                    </a:cubicBezTo>
                    <a:close/>
                    <a:moveTo>
                      <a:pt x="18802" y="32972"/>
                    </a:moveTo>
                    <a:cubicBezTo>
                      <a:pt x="21383" y="32972"/>
                      <a:pt x="23964" y="34343"/>
                      <a:pt x="24864" y="37088"/>
                    </a:cubicBezTo>
                    <a:lnTo>
                      <a:pt x="24882" y="37088"/>
                    </a:lnTo>
                    <a:cubicBezTo>
                      <a:pt x="25088" y="37760"/>
                      <a:pt x="25187" y="38450"/>
                      <a:pt x="25196" y="39149"/>
                    </a:cubicBezTo>
                    <a:cubicBezTo>
                      <a:pt x="24715" y="39044"/>
                      <a:pt x="24231" y="38993"/>
                      <a:pt x="23751" y="38993"/>
                    </a:cubicBezTo>
                    <a:cubicBezTo>
                      <a:pt x="21894" y="38993"/>
                      <a:pt x="20096" y="39759"/>
                      <a:pt x="18807" y="41148"/>
                    </a:cubicBezTo>
                    <a:cubicBezTo>
                      <a:pt x="17526" y="39777"/>
                      <a:pt x="15734" y="38988"/>
                      <a:pt x="13852" y="38988"/>
                    </a:cubicBezTo>
                    <a:cubicBezTo>
                      <a:pt x="13368" y="38988"/>
                      <a:pt x="12884" y="39042"/>
                      <a:pt x="12409" y="39149"/>
                    </a:cubicBezTo>
                    <a:cubicBezTo>
                      <a:pt x="12409" y="38450"/>
                      <a:pt x="12517" y="37751"/>
                      <a:pt x="12723" y="37088"/>
                    </a:cubicBezTo>
                    <a:lnTo>
                      <a:pt x="12741" y="37088"/>
                    </a:lnTo>
                    <a:cubicBezTo>
                      <a:pt x="13637" y="34345"/>
                      <a:pt x="16220" y="32972"/>
                      <a:pt x="18802" y="32972"/>
                    </a:cubicBezTo>
                    <a:close/>
                    <a:moveTo>
                      <a:pt x="130981" y="39121"/>
                    </a:moveTo>
                    <a:cubicBezTo>
                      <a:pt x="132916" y="39121"/>
                      <a:pt x="134790" y="39924"/>
                      <a:pt x="136127" y="41372"/>
                    </a:cubicBezTo>
                    <a:cubicBezTo>
                      <a:pt x="136107" y="41371"/>
                      <a:pt x="136087" y="41371"/>
                      <a:pt x="136067" y="41371"/>
                    </a:cubicBezTo>
                    <a:cubicBezTo>
                      <a:pt x="134199" y="41371"/>
                      <a:pt x="132440" y="42201"/>
                      <a:pt x="131190" y="43504"/>
                    </a:cubicBezTo>
                    <a:cubicBezTo>
                      <a:pt x="131225" y="42787"/>
                      <a:pt x="131136" y="42070"/>
                      <a:pt x="130912" y="41389"/>
                    </a:cubicBezTo>
                    <a:lnTo>
                      <a:pt x="130903" y="41389"/>
                    </a:lnTo>
                    <a:lnTo>
                      <a:pt x="130894" y="41354"/>
                    </a:lnTo>
                    <a:cubicBezTo>
                      <a:pt x="130894" y="41345"/>
                      <a:pt x="130894" y="41336"/>
                      <a:pt x="130885" y="41336"/>
                    </a:cubicBezTo>
                    <a:cubicBezTo>
                      <a:pt x="130625" y="40565"/>
                      <a:pt x="130222" y="39857"/>
                      <a:pt x="129702" y="39239"/>
                    </a:cubicBezTo>
                    <a:cubicBezTo>
                      <a:pt x="130128" y="39160"/>
                      <a:pt x="130556" y="39121"/>
                      <a:pt x="130981" y="39121"/>
                    </a:cubicBezTo>
                    <a:close/>
                    <a:moveTo>
                      <a:pt x="117967" y="39121"/>
                    </a:moveTo>
                    <a:cubicBezTo>
                      <a:pt x="118392" y="39121"/>
                      <a:pt x="118820" y="39160"/>
                      <a:pt x="119245" y="39239"/>
                    </a:cubicBezTo>
                    <a:cubicBezTo>
                      <a:pt x="118717" y="39857"/>
                      <a:pt x="118313" y="40565"/>
                      <a:pt x="118054" y="41336"/>
                    </a:cubicBezTo>
                    <a:cubicBezTo>
                      <a:pt x="118054" y="41336"/>
                      <a:pt x="118054" y="41345"/>
                      <a:pt x="118054" y="41354"/>
                    </a:cubicBezTo>
                    <a:cubicBezTo>
                      <a:pt x="118045" y="41354"/>
                      <a:pt x="118036" y="41380"/>
                      <a:pt x="118036" y="41389"/>
                    </a:cubicBezTo>
                    <a:cubicBezTo>
                      <a:pt x="117812" y="42070"/>
                      <a:pt x="117713" y="42787"/>
                      <a:pt x="117749" y="43513"/>
                    </a:cubicBezTo>
                    <a:cubicBezTo>
                      <a:pt x="116508" y="42210"/>
                      <a:pt x="114740" y="41371"/>
                      <a:pt x="112880" y="41371"/>
                    </a:cubicBezTo>
                    <a:cubicBezTo>
                      <a:pt x="112860" y="41371"/>
                      <a:pt x="112840" y="41371"/>
                      <a:pt x="112821" y="41372"/>
                    </a:cubicBezTo>
                    <a:cubicBezTo>
                      <a:pt x="114158" y="39924"/>
                      <a:pt x="116031" y="39121"/>
                      <a:pt x="117967" y="39121"/>
                    </a:cubicBezTo>
                    <a:close/>
                    <a:moveTo>
                      <a:pt x="94420" y="39162"/>
                    </a:moveTo>
                    <a:cubicBezTo>
                      <a:pt x="94850" y="39162"/>
                      <a:pt x="95283" y="39202"/>
                      <a:pt x="95715" y="39284"/>
                    </a:cubicBezTo>
                    <a:cubicBezTo>
                      <a:pt x="94720" y="40467"/>
                      <a:pt x="94138" y="41963"/>
                      <a:pt x="94228" y="43558"/>
                    </a:cubicBezTo>
                    <a:cubicBezTo>
                      <a:pt x="92986" y="42254"/>
                      <a:pt x="91218" y="41416"/>
                      <a:pt x="89350" y="41416"/>
                    </a:cubicBezTo>
                    <a:cubicBezTo>
                      <a:pt x="89330" y="41416"/>
                      <a:pt x="89310" y="41416"/>
                      <a:pt x="89290" y="41416"/>
                    </a:cubicBezTo>
                    <a:cubicBezTo>
                      <a:pt x="89271" y="41416"/>
                      <a:pt x="89251" y="41416"/>
                      <a:pt x="89231" y="41416"/>
                    </a:cubicBezTo>
                    <a:cubicBezTo>
                      <a:pt x="87363" y="41416"/>
                      <a:pt x="85603" y="42254"/>
                      <a:pt x="84353" y="43558"/>
                    </a:cubicBezTo>
                    <a:cubicBezTo>
                      <a:pt x="84443" y="41963"/>
                      <a:pt x="83860" y="40458"/>
                      <a:pt x="82866" y="39284"/>
                    </a:cubicBezTo>
                    <a:cubicBezTo>
                      <a:pt x="83294" y="39204"/>
                      <a:pt x="83725" y="39165"/>
                      <a:pt x="84152" y="39165"/>
                    </a:cubicBezTo>
                    <a:cubicBezTo>
                      <a:pt x="86085" y="39165"/>
                      <a:pt x="87957" y="39962"/>
                      <a:pt x="89299" y="41407"/>
                    </a:cubicBezTo>
                    <a:cubicBezTo>
                      <a:pt x="90633" y="39964"/>
                      <a:pt x="92493" y="39162"/>
                      <a:pt x="94420" y="39162"/>
                    </a:cubicBezTo>
                    <a:close/>
                    <a:moveTo>
                      <a:pt x="47485" y="39327"/>
                    </a:moveTo>
                    <a:cubicBezTo>
                      <a:pt x="47912" y="39327"/>
                      <a:pt x="48343" y="39366"/>
                      <a:pt x="48771" y="39445"/>
                    </a:cubicBezTo>
                    <a:cubicBezTo>
                      <a:pt x="48242" y="40063"/>
                      <a:pt x="47839" y="40771"/>
                      <a:pt x="47579" y="41533"/>
                    </a:cubicBezTo>
                    <a:cubicBezTo>
                      <a:pt x="47579" y="41542"/>
                      <a:pt x="47579" y="41542"/>
                      <a:pt x="47579" y="41551"/>
                    </a:cubicBezTo>
                    <a:lnTo>
                      <a:pt x="47570" y="41596"/>
                    </a:lnTo>
                    <a:lnTo>
                      <a:pt x="47561" y="41587"/>
                    </a:lnTo>
                    <a:cubicBezTo>
                      <a:pt x="47337" y="42277"/>
                      <a:pt x="47239" y="42993"/>
                      <a:pt x="47275" y="43710"/>
                    </a:cubicBezTo>
                    <a:cubicBezTo>
                      <a:pt x="46027" y="42400"/>
                      <a:pt x="44256" y="41569"/>
                      <a:pt x="42377" y="41569"/>
                    </a:cubicBezTo>
                    <a:cubicBezTo>
                      <a:pt x="42366" y="41569"/>
                      <a:pt x="42356" y="41569"/>
                      <a:pt x="42346" y="41569"/>
                    </a:cubicBezTo>
                    <a:cubicBezTo>
                      <a:pt x="43682" y="40123"/>
                      <a:pt x="45552" y="39327"/>
                      <a:pt x="47485" y="39327"/>
                    </a:cubicBezTo>
                    <a:close/>
                    <a:moveTo>
                      <a:pt x="60514" y="39327"/>
                    </a:moveTo>
                    <a:cubicBezTo>
                      <a:pt x="62447" y="39327"/>
                      <a:pt x="64317" y="40123"/>
                      <a:pt x="65653" y="41569"/>
                    </a:cubicBezTo>
                    <a:cubicBezTo>
                      <a:pt x="65633" y="41568"/>
                      <a:pt x="65613" y="41568"/>
                      <a:pt x="65593" y="41568"/>
                    </a:cubicBezTo>
                    <a:cubicBezTo>
                      <a:pt x="63725" y="41568"/>
                      <a:pt x="61966" y="42407"/>
                      <a:pt x="60715" y="43710"/>
                    </a:cubicBezTo>
                    <a:cubicBezTo>
                      <a:pt x="60751" y="42993"/>
                      <a:pt x="60662" y="42277"/>
                      <a:pt x="60438" y="41587"/>
                    </a:cubicBezTo>
                    <a:cubicBezTo>
                      <a:pt x="60438" y="41578"/>
                      <a:pt x="60429" y="41569"/>
                      <a:pt x="60420" y="41560"/>
                    </a:cubicBezTo>
                    <a:cubicBezTo>
                      <a:pt x="60420" y="41551"/>
                      <a:pt x="60420" y="41542"/>
                      <a:pt x="60411" y="41533"/>
                    </a:cubicBezTo>
                    <a:cubicBezTo>
                      <a:pt x="60151" y="40771"/>
                      <a:pt x="59748" y="40054"/>
                      <a:pt x="59228" y="39445"/>
                    </a:cubicBezTo>
                    <a:cubicBezTo>
                      <a:pt x="59656" y="39366"/>
                      <a:pt x="60087" y="39327"/>
                      <a:pt x="60514" y="39327"/>
                    </a:cubicBezTo>
                    <a:close/>
                    <a:moveTo>
                      <a:pt x="13656" y="39363"/>
                    </a:moveTo>
                    <a:cubicBezTo>
                      <a:pt x="15596" y="39363"/>
                      <a:pt x="17470" y="40166"/>
                      <a:pt x="18807" y="41613"/>
                    </a:cubicBezTo>
                    <a:cubicBezTo>
                      <a:pt x="18787" y="41613"/>
                      <a:pt x="18768" y="41613"/>
                      <a:pt x="18748" y="41613"/>
                    </a:cubicBezTo>
                    <a:cubicBezTo>
                      <a:pt x="16879" y="41613"/>
                      <a:pt x="15111" y="42452"/>
                      <a:pt x="13870" y="43755"/>
                    </a:cubicBezTo>
                    <a:cubicBezTo>
                      <a:pt x="13951" y="42169"/>
                      <a:pt x="13368" y="40664"/>
                      <a:pt x="12382" y="39490"/>
                    </a:cubicBezTo>
                    <a:lnTo>
                      <a:pt x="12374" y="39481"/>
                    </a:lnTo>
                    <a:cubicBezTo>
                      <a:pt x="12801" y="39402"/>
                      <a:pt x="13230" y="39363"/>
                      <a:pt x="13656" y="39363"/>
                    </a:cubicBezTo>
                    <a:close/>
                    <a:moveTo>
                      <a:pt x="23953" y="39363"/>
                    </a:moveTo>
                    <a:cubicBezTo>
                      <a:pt x="24378" y="39363"/>
                      <a:pt x="24806" y="39402"/>
                      <a:pt x="25232" y="39481"/>
                    </a:cubicBezTo>
                    <a:cubicBezTo>
                      <a:pt x="24237" y="40664"/>
                      <a:pt x="23655" y="42160"/>
                      <a:pt x="23744" y="43755"/>
                    </a:cubicBezTo>
                    <a:cubicBezTo>
                      <a:pt x="22494" y="42452"/>
                      <a:pt x="20726" y="41613"/>
                      <a:pt x="18866" y="41613"/>
                    </a:cubicBezTo>
                    <a:cubicBezTo>
                      <a:pt x="18846" y="41613"/>
                      <a:pt x="18827" y="41613"/>
                      <a:pt x="18807" y="41613"/>
                    </a:cubicBezTo>
                    <a:cubicBezTo>
                      <a:pt x="20144" y="40166"/>
                      <a:pt x="22018" y="39363"/>
                      <a:pt x="23953" y="39363"/>
                    </a:cubicBezTo>
                    <a:close/>
                    <a:moveTo>
                      <a:pt x="107671" y="39122"/>
                    </a:moveTo>
                    <a:cubicBezTo>
                      <a:pt x="109602" y="39122"/>
                      <a:pt x="111474" y="39919"/>
                      <a:pt x="112821" y="41372"/>
                    </a:cubicBezTo>
                    <a:cubicBezTo>
                      <a:pt x="112802" y="41371"/>
                      <a:pt x="112783" y="41371"/>
                      <a:pt x="112765" y="41371"/>
                    </a:cubicBezTo>
                    <a:cubicBezTo>
                      <a:pt x="110778" y="41371"/>
                      <a:pt x="108902" y="42317"/>
                      <a:pt x="107650" y="43764"/>
                    </a:cubicBezTo>
                    <a:lnTo>
                      <a:pt x="107650" y="43764"/>
                    </a:lnTo>
                    <a:cubicBezTo>
                      <a:pt x="107803" y="42097"/>
                      <a:pt x="107211" y="40511"/>
                      <a:pt x="106172" y="39284"/>
                    </a:cubicBezTo>
                    <a:cubicBezTo>
                      <a:pt x="106670" y="39175"/>
                      <a:pt x="107172" y="39122"/>
                      <a:pt x="107671" y="39122"/>
                    </a:cubicBezTo>
                    <a:close/>
                    <a:moveTo>
                      <a:pt x="37180" y="39320"/>
                    </a:moveTo>
                    <a:cubicBezTo>
                      <a:pt x="39113" y="39320"/>
                      <a:pt x="40988" y="40121"/>
                      <a:pt x="42328" y="41569"/>
                    </a:cubicBezTo>
                    <a:cubicBezTo>
                      <a:pt x="42310" y="41568"/>
                      <a:pt x="42291" y="41568"/>
                      <a:pt x="42273" y="41568"/>
                    </a:cubicBezTo>
                    <a:cubicBezTo>
                      <a:pt x="40286" y="41568"/>
                      <a:pt x="38419" y="42514"/>
                      <a:pt x="37167" y="43961"/>
                    </a:cubicBezTo>
                    <a:cubicBezTo>
                      <a:pt x="37320" y="42294"/>
                      <a:pt x="36728" y="40708"/>
                      <a:pt x="35689" y="39481"/>
                    </a:cubicBezTo>
                    <a:cubicBezTo>
                      <a:pt x="36184" y="39373"/>
                      <a:pt x="36684" y="39320"/>
                      <a:pt x="37180" y="39320"/>
                    </a:cubicBezTo>
                    <a:close/>
                    <a:moveTo>
                      <a:pt x="124483" y="37269"/>
                    </a:moveTo>
                    <a:cubicBezTo>
                      <a:pt x="127057" y="37269"/>
                      <a:pt x="129630" y="38633"/>
                      <a:pt x="130536" y="41363"/>
                    </a:cubicBezTo>
                    <a:cubicBezTo>
                      <a:pt x="130760" y="42053"/>
                      <a:pt x="130867" y="42769"/>
                      <a:pt x="130876" y="43495"/>
                    </a:cubicBezTo>
                    <a:cubicBezTo>
                      <a:pt x="130401" y="43393"/>
                      <a:pt x="129922" y="43343"/>
                      <a:pt x="129447" y="43343"/>
                    </a:cubicBezTo>
                    <a:cubicBezTo>
                      <a:pt x="127584" y="43343"/>
                      <a:pt x="125780" y="44110"/>
                      <a:pt x="124487" y="45502"/>
                    </a:cubicBezTo>
                    <a:cubicBezTo>
                      <a:pt x="123213" y="44130"/>
                      <a:pt x="121434" y="43343"/>
                      <a:pt x="119564" y="43343"/>
                    </a:cubicBezTo>
                    <a:cubicBezTo>
                      <a:pt x="119553" y="43343"/>
                      <a:pt x="119543" y="43343"/>
                      <a:pt x="119532" y="43343"/>
                    </a:cubicBezTo>
                    <a:cubicBezTo>
                      <a:pt x="119048" y="43343"/>
                      <a:pt x="118564" y="43388"/>
                      <a:pt x="118089" y="43495"/>
                    </a:cubicBezTo>
                    <a:cubicBezTo>
                      <a:pt x="118089" y="42769"/>
                      <a:pt x="118206" y="42053"/>
                      <a:pt x="118421" y="41363"/>
                    </a:cubicBezTo>
                    <a:lnTo>
                      <a:pt x="118430" y="41354"/>
                    </a:lnTo>
                    <a:cubicBezTo>
                      <a:pt x="119339" y="38631"/>
                      <a:pt x="121911" y="37269"/>
                      <a:pt x="124483" y="37269"/>
                    </a:cubicBezTo>
                    <a:close/>
                    <a:moveTo>
                      <a:pt x="77631" y="37312"/>
                    </a:moveTo>
                    <a:cubicBezTo>
                      <a:pt x="80804" y="37312"/>
                      <a:pt x="83980" y="39391"/>
                      <a:pt x="84022" y="43547"/>
                    </a:cubicBezTo>
                    <a:lnTo>
                      <a:pt x="84022" y="43547"/>
                    </a:lnTo>
                    <a:cubicBezTo>
                      <a:pt x="83546" y="43443"/>
                      <a:pt x="83066" y="43393"/>
                      <a:pt x="82590" y="43393"/>
                    </a:cubicBezTo>
                    <a:cubicBezTo>
                      <a:pt x="80737" y="43393"/>
                      <a:pt x="78939" y="44159"/>
                      <a:pt x="77651" y="45547"/>
                    </a:cubicBezTo>
                    <a:cubicBezTo>
                      <a:pt x="76369" y="44176"/>
                      <a:pt x="74577" y="43388"/>
                      <a:pt x="72696" y="43388"/>
                    </a:cubicBezTo>
                    <a:cubicBezTo>
                      <a:pt x="72212" y="43388"/>
                      <a:pt x="71728" y="43441"/>
                      <a:pt x="71253" y="43549"/>
                    </a:cubicBezTo>
                    <a:cubicBezTo>
                      <a:pt x="71284" y="39391"/>
                      <a:pt x="74456" y="37312"/>
                      <a:pt x="77631" y="37312"/>
                    </a:cubicBezTo>
                    <a:close/>
                    <a:moveTo>
                      <a:pt x="100946" y="37312"/>
                    </a:moveTo>
                    <a:cubicBezTo>
                      <a:pt x="104119" y="37312"/>
                      <a:pt x="107295" y="39391"/>
                      <a:pt x="107337" y="43547"/>
                    </a:cubicBezTo>
                    <a:lnTo>
                      <a:pt x="107337" y="43547"/>
                    </a:lnTo>
                    <a:cubicBezTo>
                      <a:pt x="106861" y="43443"/>
                      <a:pt x="106381" y="43393"/>
                      <a:pt x="105905" y="43393"/>
                    </a:cubicBezTo>
                    <a:cubicBezTo>
                      <a:pt x="104052" y="43393"/>
                      <a:pt x="102255" y="44159"/>
                      <a:pt x="100966" y="45547"/>
                    </a:cubicBezTo>
                    <a:cubicBezTo>
                      <a:pt x="99685" y="44176"/>
                      <a:pt x="97883" y="43388"/>
                      <a:pt x="96011" y="43388"/>
                    </a:cubicBezTo>
                    <a:cubicBezTo>
                      <a:pt x="95527" y="43388"/>
                      <a:pt x="95043" y="43441"/>
                      <a:pt x="94568" y="43549"/>
                    </a:cubicBezTo>
                    <a:cubicBezTo>
                      <a:pt x="94599" y="39391"/>
                      <a:pt x="97771" y="37312"/>
                      <a:pt x="100946" y="37312"/>
                    </a:cubicBezTo>
                    <a:close/>
                    <a:moveTo>
                      <a:pt x="54012" y="37467"/>
                    </a:moveTo>
                    <a:cubicBezTo>
                      <a:pt x="56585" y="37467"/>
                      <a:pt x="59156" y="38831"/>
                      <a:pt x="60061" y="41560"/>
                    </a:cubicBezTo>
                    <a:cubicBezTo>
                      <a:pt x="60285" y="42250"/>
                      <a:pt x="60393" y="42975"/>
                      <a:pt x="60393" y="43701"/>
                    </a:cubicBezTo>
                    <a:cubicBezTo>
                      <a:pt x="59914" y="43596"/>
                      <a:pt x="59431" y="43545"/>
                      <a:pt x="58952" y="43545"/>
                    </a:cubicBezTo>
                    <a:cubicBezTo>
                      <a:pt x="57099" y="43545"/>
                      <a:pt x="55302" y="44311"/>
                      <a:pt x="54013" y="45699"/>
                    </a:cubicBezTo>
                    <a:cubicBezTo>
                      <a:pt x="52739" y="44336"/>
                      <a:pt x="50960" y="43549"/>
                      <a:pt x="49089" y="43549"/>
                    </a:cubicBezTo>
                    <a:cubicBezTo>
                      <a:pt x="49079" y="43549"/>
                      <a:pt x="49068" y="43549"/>
                      <a:pt x="49058" y="43549"/>
                    </a:cubicBezTo>
                    <a:cubicBezTo>
                      <a:pt x="48574" y="43549"/>
                      <a:pt x="48090" y="43594"/>
                      <a:pt x="47615" y="43701"/>
                    </a:cubicBezTo>
                    <a:cubicBezTo>
                      <a:pt x="47615" y="42975"/>
                      <a:pt x="47723" y="42250"/>
                      <a:pt x="47938" y="41560"/>
                    </a:cubicBezTo>
                    <a:lnTo>
                      <a:pt x="47956" y="41560"/>
                    </a:lnTo>
                    <a:cubicBezTo>
                      <a:pt x="48865" y="38831"/>
                      <a:pt x="51439" y="37467"/>
                      <a:pt x="54012" y="37467"/>
                    </a:cubicBezTo>
                    <a:close/>
                    <a:moveTo>
                      <a:pt x="7148" y="37513"/>
                    </a:moveTo>
                    <a:cubicBezTo>
                      <a:pt x="10323" y="37513"/>
                      <a:pt x="13498" y="39590"/>
                      <a:pt x="13538" y="43746"/>
                    </a:cubicBezTo>
                    <a:cubicBezTo>
                      <a:pt x="13065" y="43644"/>
                      <a:pt x="12588" y="43594"/>
                      <a:pt x="12114" y="43594"/>
                    </a:cubicBezTo>
                    <a:cubicBezTo>
                      <a:pt x="10255" y="43594"/>
                      <a:pt x="8449" y="44361"/>
                      <a:pt x="7150" y="45753"/>
                    </a:cubicBezTo>
                    <a:cubicBezTo>
                      <a:pt x="5868" y="44373"/>
                      <a:pt x="4076" y="43594"/>
                      <a:pt x="2194" y="43594"/>
                    </a:cubicBezTo>
                    <a:cubicBezTo>
                      <a:pt x="1711" y="43594"/>
                      <a:pt x="1227" y="43647"/>
                      <a:pt x="752" y="43746"/>
                    </a:cubicBezTo>
                    <a:cubicBezTo>
                      <a:pt x="792" y="39592"/>
                      <a:pt x="3970" y="37513"/>
                      <a:pt x="7148" y="37513"/>
                    </a:cubicBezTo>
                    <a:close/>
                    <a:moveTo>
                      <a:pt x="30465" y="37513"/>
                    </a:moveTo>
                    <a:cubicBezTo>
                      <a:pt x="33638" y="37513"/>
                      <a:pt x="36811" y="39588"/>
                      <a:pt x="36854" y="43742"/>
                    </a:cubicBezTo>
                    <a:lnTo>
                      <a:pt x="36854" y="43742"/>
                    </a:lnTo>
                    <a:cubicBezTo>
                      <a:pt x="36384" y="43643"/>
                      <a:pt x="35912" y="43594"/>
                      <a:pt x="35443" y="43594"/>
                    </a:cubicBezTo>
                    <a:cubicBezTo>
                      <a:pt x="33580" y="43594"/>
                      <a:pt x="31775" y="44361"/>
                      <a:pt x="30483" y="45753"/>
                    </a:cubicBezTo>
                    <a:cubicBezTo>
                      <a:pt x="29201" y="44373"/>
                      <a:pt x="27409" y="43594"/>
                      <a:pt x="25528" y="43594"/>
                    </a:cubicBezTo>
                    <a:cubicBezTo>
                      <a:pt x="25044" y="43594"/>
                      <a:pt x="24560" y="43647"/>
                      <a:pt x="24085" y="43746"/>
                    </a:cubicBezTo>
                    <a:cubicBezTo>
                      <a:pt x="24116" y="39592"/>
                      <a:pt x="27290" y="37513"/>
                      <a:pt x="30465" y="37513"/>
                    </a:cubicBezTo>
                    <a:close/>
                    <a:moveTo>
                      <a:pt x="129619" y="43736"/>
                    </a:moveTo>
                    <a:cubicBezTo>
                      <a:pt x="130043" y="43736"/>
                      <a:pt x="130469" y="43775"/>
                      <a:pt x="130894" y="43854"/>
                    </a:cubicBezTo>
                    <a:cubicBezTo>
                      <a:pt x="129908" y="45018"/>
                      <a:pt x="129326" y="46524"/>
                      <a:pt x="129415" y="48110"/>
                    </a:cubicBezTo>
                    <a:lnTo>
                      <a:pt x="129406" y="48128"/>
                    </a:lnTo>
                    <a:cubicBezTo>
                      <a:pt x="128165" y="46824"/>
                      <a:pt x="126397" y="45986"/>
                      <a:pt x="124528" y="45986"/>
                    </a:cubicBezTo>
                    <a:cubicBezTo>
                      <a:pt x="124509" y="45986"/>
                      <a:pt x="124489" y="45986"/>
                      <a:pt x="124469" y="45986"/>
                    </a:cubicBezTo>
                    <a:cubicBezTo>
                      <a:pt x="124450" y="45986"/>
                      <a:pt x="124430" y="45986"/>
                      <a:pt x="124410" y="45986"/>
                    </a:cubicBezTo>
                    <a:cubicBezTo>
                      <a:pt x="122541" y="45986"/>
                      <a:pt x="120782" y="46824"/>
                      <a:pt x="119532" y="48128"/>
                    </a:cubicBezTo>
                    <a:cubicBezTo>
                      <a:pt x="119622" y="46533"/>
                      <a:pt x="119039" y="45036"/>
                      <a:pt x="118045" y="43854"/>
                    </a:cubicBezTo>
                    <a:cubicBezTo>
                      <a:pt x="118471" y="43775"/>
                      <a:pt x="118899" y="43736"/>
                      <a:pt x="119324" y="43736"/>
                    </a:cubicBezTo>
                    <a:cubicBezTo>
                      <a:pt x="121259" y="43736"/>
                      <a:pt x="123134" y="44537"/>
                      <a:pt x="124478" y="45977"/>
                    </a:cubicBezTo>
                    <a:cubicBezTo>
                      <a:pt x="125815" y="44537"/>
                      <a:pt x="127688" y="43736"/>
                      <a:pt x="129619" y="43736"/>
                    </a:cubicBezTo>
                    <a:close/>
                    <a:moveTo>
                      <a:pt x="82779" y="43772"/>
                    </a:moveTo>
                    <a:cubicBezTo>
                      <a:pt x="83204" y="43772"/>
                      <a:pt x="83632" y="43810"/>
                      <a:pt x="84057" y="43889"/>
                    </a:cubicBezTo>
                    <a:cubicBezTo>
                      <a:pt x="83063" y="45072"/>
                      <a:pt x="82480" y="46569"/>
                      <a:pt x="82561" y="48164"/>
                    </a:cubicBezTo>
                    <a:cubicBezTo>
                      <a:pt x="81320" y="46860"/>
                      <a:pt x="79552" y="46022"/>
                      <a:pt x="77683" y="46022"/>
                    </a:cubicBezTo>
                    <a:cubicBezTo>
                      <a:pt x="77666" y="46022"/>
                      <a:pt x="77650" y="46022"/>
                      <a:pt x="77633" y="46022"/>
                    </a:cubicBezTo>
                    <a:lnTo>
                      <a:pt x="77633" y="46022"/>
                    </a:lnTo>
                    <a:cubicBezTo>
                      <a:pt x="78970" y="44574"/>
                      <a:pt x="80844" y="43772"/>
                      <a:pt x="82779" y="43772"/>
                    </a:cubicBezTo>
                    <a:close/>
                    <a:moveTo>
                      <a:pt x="59133" y="43923"/>
                    </a:moveTo>
                    <a:cubicBezTo>
                      <a:pt x="59561" y="43923"/>
                      <a:pt x="59991" y="43962"/>
                      <a:pt x="60420" y="44042"/>
                    </a:cubicBezTo>
                    <a:cubicBezTo>
                      <a:pt x="59425" y="45225"/>
                      <a:pt x="58843" y="46721"/>
                      <a:pt x="58932" y="48316"/>
                    </a:cubicBezTo>
                    <a:lnTo>
                      <a:pt x="58923" y="48316"/>
                    </a:lnTo>
                    <a:cubicBezTo>
                      <a:pt x="57682" y="47012"/>
                      <a:pt x="55914" y="46174"/>
                      <a:pt x="54045" y="46174"/>
                    </a:cubicBezTo>
                    <a:cubicBezTo>
                      <a:pt x="54026" y="46174"/>
                      <a:pt x="54006" y="46174"/>
                      <a:pt x="53986" y="46174"/>
                    </a:cubicBezTo>
                    <a:cubicBezTo>
                      <a:pt x="53966" y="46174"/>
                      <a:pt x="53947" y="46174"/>
                      <a:pt x="53927" y="46174"/>
                    </a:cubicBezTo>
                    <a:cubicBezTo>
                      <a:pt x="52067" y="46174"/>
                      <a:pt x="50299" y="47012"/>
                      <a:pt x="49049" y="48316"/>
                    </a:cubicBezTo>
                    <a:cubicBezTo>
                      <a:pt x="49138" y="46721"/>
                      <a:pt x="48556" y="45225"/>
                      <a:pt x="47561" y="44042"/>
                    </a:cubicBezTo>
                    <a:cubicBezTo>
                      <a:pt x="47990" y="43962"/>
                      <a:pt x="48420" y="43923"/>
                      <a:pt x="48848" y="43923"/>
                    </a:cubicBezTo>
                    <a:cubicBezTo>
                      <a:pt x="50781" y="43923"/>
                      <a:pt x="52652" y="44720"/>
                      <a:pt x="53995" y="46165"/>
                    </a:cubicBezTo>
                    <a:cubicBezTo>
                      <a:pt x="55330" y="44720"/>
                      <a:pt x="57201" y="43923"/>
                      <a:pt x="59133" y="43923"/>
                    </a:cubicBezTo>
                    <a:close/>
                    <a:moveTo>
                      <a:pt x="25310" y="43969"/>
                    </a:moveTo>
                    <a:cubicBezTo>
                      <a:pt x="27245" y="43969"/>
                      <a:pt x="29120" y="44772"/>
                      <a:pt x="30465" y="46219"/>
                    </a:cubicBezTo>
                    <a:lnTo>
                      <a:pt x="30465" y="46219"/>
                    </a:lnTo>
                    <a:cubicBezTo>
                      <a:pt x="30462" y="46219"/>
                      <a:pt x="30459" y="46219"/>
                      <a:pt x="30456" y="46219"/>
                    </a:cubicBezTo>
                    <a:cubicBezTo>
                      <a:pt x="30436" y="46219"/>
                      <a:pt x="30416" y="46219"/>
                      <a:pt x="30397" y="46219"/>
                    </a:cubicBezTo>
                    <a:cubicBezTo>
                      <a:pt x="28528" y="46219"/>
                      <a:pt x="26769" y="47057"/>
                      <a:pt x="25519" y="48361"/>
                    </a:cubicBezTo>
                    <a:cubicBezTo>
                      <a:pt x="25608" y="46775"/>
                      <a:pt x="25026" y="45269"/>
                      <a:pt x="24031" y="44087"/>
                    </a:cubicBezTo>
                    <a:cubicBezTo>
                      <a:pt x="24457" y="44008"/>
                      <a:pt x="24885" y="43969"/>
                      <a:pt x="25310" y="43969"/>
                    </a:cubicBezTo>
                    <a:close/>
                    <a:moveTo>
                      <a:pt x="12296" y="43987"/>
                    </a:moveTo>
                    <a:cubicBezTo>
                      <a:pt x="12721" y="43987"/>
                      <a:pt x="13148" y="44025"/>
                      <a:pt x="13574" y="44104"/>
                    </a:cubicBezTo>
                    <a:cubicBezTo>
                      <a:pt x="12580" y="45287"/>
                      <a:pt x="11997" y="46793"/>
                      <a:pt x="12087" y="48379"/>
                    </a:cubicBezTo>
                    <a:cubicBezTo>
                      <a:pt x="10837" y="47075"/>
                      <a:pt x="9069" y="46237"/>
                      <a:pt x="7208" y="46237"/>
                    </a:cubicBezTo>
                    <a:cubicBezTo>
                      <a:pt x="7189" y="46237"/>
                      <a:pt x="7169" y="46237"/>
                      <a:pt x="7150" y="46237"/>
                    </a:cubicBezTo>
                    <a:cubicBezTo>
                      <a:pt x="8487" y="44790"/>
                      <a:pt x="10360" y="43987"/>
                      <a:pt x="12296" y="43987"/>
                    </a:cubicBezTo>
                    <a:close/>
                    <a:moveTo>
                      <a:pt x="106102" y="43761"/>
                    </a:moveTo>
                    <a:cubicBezTo>
                      <a:pt x="106575" y="43761"/>
                      <a:pt x="107052" y="43809"/>
                      <a:pt x="107525" y="43907"/>
                    </a:cubicBezTo>
                    <a:cubicBezTo>
                      <a:pt x="106512" y="45162"/>
                      <a:pt x="105939" y="46757"/>
                      <a:pt x="106127" y="48432"/>
                    </a:cubicBezTo>
                    <a:cubicBezTo>
                      <a:pt x="104866" y="46976"/>
                      <a:pt x="102990" y="46022"/>
                      <a:pt x="101003" y="46022"/>
                    </a:cubicBezTo>
                    <a:cubicBezTo>
                      <a:pt x="100985" y="46022"/>
                      <a:pt x="100966" y="46022"/>
                      <a:pt x="100948" y="46022"/>
                    </a:cubicBezTo>
                    <a:cubicBezTo>
                      <a:pt x="100928" y="46022"/>
                      <a:pt x="100908" y="46022"/>
                      <a:pt x="100889" y="46022"/>
                    </a:cubicBezTo>
                    <a:cubicBezTo>
                      <a:pt x="99020" y="46022"/>
                      <a:pt x="97252" y="46860"/>
                      <a:pt x="96011" y="48164"/>
                    </a:cubicBezTo>
                    <a:cubicBezTo>
                      <a:pt x="96091" y="46569"/>
                      <a:pt x="95509" y="45072"/>
                      <a:pt x="94523" y="43889"/>
                    </a:cubicBezTo>
                    <a:cubicBezTo>
                      <a:pt x="94952" y="43810"/>
                      <a:pt x="95382" y="43771"/>
                      <a:pt x="95809" y="43771"/>
                    </a:cubicBezTo>
                    <a:cubicBezTo>
                      <a:pt x="97740" y="43771"/>
                      <a:pt x="99605" y="44568"/>
                      <a:pt x="100948" y="46013"/>
                    </a:cubicBezTo>
                    <a:cubicBezTo>
                      <a:pt x="102294" y="44566"/>
                      <a:pt x="104168" y="43761"/>
                      <a:pt x="106102" y="43761"/>
                    </a:cubicBezTo>
                    <a:close/>
                    <a:moveTo>
                      <a:pt x="70796" y="39320"/>
                    </a:moveTo>
                    <a:cubicBezTo>
                      <a:pt x="71278" y="39320"/>
                      <a:pt x="71764" y="39370"/>
                      <a:pt x="72248" y="39472"/>
                    </a:cubicBezTo>
                    <a:cubicBezTo>
                      <a:pt x="71271" y="40717"/>
                      <a:pt x="70742" y="42286"/>
                      <a:pt x="70939" y="43934"/>
                    </a:cubicBezTo>
                    <a:cubicBezTo>
                      <a:pt x="71449" y="43820"/>
                      <a:pt x="71962" y="43765"/>
                      <a:pt x="72472" y="43765"/>
                    </a:cubicBezTo>
                    <a:cubicBezTo>
                      <a:pt x="74409" y="43765"/>
                      <a:pt x="76285" y="44568"/>
                      <a:pt x="77633" y="46022"/>
                    </a:cubicBezTo>
                    <a:lnTo>
                      <a:pt x="77633" y="46022"/>
                    </a:lnTo>
                    <a:cubicBezTo>
                      <a:pt x="77630" y="46022"/>
                      <a:pt x="77627" y="46022"/>
                      <a:pt x="77624" y="46022"/>
                    </a:cubicBezTo>
                    <a:cubicBezTo>
                      <a:pt x="77606" y="46022"/>
                      <a:pt x="77588" y="46022"/>
                      <a:pt x="77570" y="46022"/>
                    </a:cubicBezTo>
                    <a:cubicBezTo>
                      <a:pt x="75529" y="46022"/>
                      <a:pt x="73598" y="47030"/>
                      <a:pt x="72346" y="48558"/>
                    </a:cubicBezTo>
                    <a:cubicBezTo>
                      <a:pt x="72703" y="44845"/>
                      <a:pt x="69407" y="41568"/>
                      <a:pt x="65698" y="41568"/>
                    </a:cubicBezTo>
                    <a:cubicBezTo>
                      <a:pt x="65683" y="41568"/>
                      <a:pt x="65668" y="41569"/>
                      <a:pt x="65653" y="41569"/>
                    </a:cubicBezTo>
                    <a:cubicBezTo>
                      <a:pt x="66994" y="40120"/>
                      <a:pt x="68863" y="39320"/>
                      <a:pt x="70796" y="39320"/>
                    </a:cubicBezTo>
                    <a:close/>
                    <a:moveTo>
                      <a:pt x="35611" y="43966"/>
                    </a:moveTo>
                    <a:cubicBezTo>
                      <a:pt x="36087" y="43966"/>
                      <a:pt x="36566" y="44014"/>
                      <a:pt x="37042" y="44113"/>
                    </a:cubicBezTo>
                    <a:cubicBezTo>
                      <a:pt x="36020" y="45359"/>
                      <a:pt x="35456" y="46954"/>
                      <a:pt x="35635" y="48621"/>
                    </a:cubicBezTo>
                    <a:cubicBezTo>
                      <a:pt x="34383" y="47165"/>
                      <a:pt x="32507" y="46219"/>
                      <a:pt x="30512" y="46219"/>
                    </a:cubicBezTo>
                    <a:cubicBezTo>
                      <a:pt x="30496" y="46219"/>
                      <a:pt x="30481" y="46219"/>
                      <a:pt x="30465" y="46219"/>
                    </a:cubicBezTo>
                    <a:lnTo>
                      <a:pt x="30465" y="46219"/>
                    </a:lnTo>
                    <a:cubicBezTo>
                      <a:pt x="31802" y="44766"/>
                      <a:pt x="33677" y="43966"/>
                      <a:pt x="35611" y="43966"/>
                    </a:cubicBezTo>
                    <a:close/>
                    <a:moveTo>
                      <a:pt x="112828" y="41868"/>
                    </a:moveTo>
                    <a:cubicBezTo>
                      <a:pt x="116003" y="41868"/>
                      <a:pt x="119178" y="43944"/>
                      <a:pt x="119218" y="48101"/>
                    </a:cubicBezTo>
                    <a:cubicBezTo>
                      <a:pt x="118743" y="47999"/>
                      <a:pt x="118265" y="47949"/>
                      <a:pt x="117790" y="47949"/>
                    </a:cubicBezTo>
                    <a:cubicBezTo>
                      <a:pt x="115928" y="47949"/>
                      <a:pt x="114124" y="48714"/>
                      <a:pt x="112825" y="50103"/>
                    </a:cubicBezTo>
                    <a:lnTo>
                      <a:pt x="112825" y="50103"/>
                    </a:lnTo>
                    <a:cubicBezTo>
                      <a:pt x="111544" y="48726"/>
                      <a:pt x="109754" y="47949"/>
                      <a:pt x="107883" y="47949"/>
                    </a:cubicBezTo>
                    <a:cubicBezTo>
                      <a:pt x="107391" y="47949"/>
                      <a:pt x="106907" y="48002"/>
                      <a:pt x="106432" y="48101"/>
                    </a:cubicBezTo>
                    <a:cubicBezTo>
                      <a:pt x="106472" y="43947"/>
                      <a:pt x="109650" y="41868"/>
                      <a:pt x="112828" y="41868"/>
                    </a:cubicBezTo>
                    <a:close/>
                    <a:moveTo>
                      <a:pt x="136139" y="41870"/>
                    </a:moveTo>
                    <a:cubicBezTo>
                      <a:pt x="139313" y="41870"/>
                      <a:pt x="142484" y="43947"/>
                      <a:pt x="142525" y="48101"/>
                    </a:cubicBezTo>
                    <a:lnTo>
                      <a:pt x="142525" y="48119"/>
                    </a:lnTo>
                    <a:cubicBezTo>
                      <a:pt x="142050" y="48017"/>
                      <a:pt x="141571" y="47967"/>
                      <a:pt x="141097" y="47967"/>
                    </a:cubicBezTo>
                    <a:cubicBezTo>
                      <a:pt x="139236" y="47967"/>
                      <a:pt x="137435" y="48734"/>
                      <a:pt x="136136" y="50126"/>
                    </a:cubicBezTo>
                    <a:cubicBezTo>
                      <a:pt x="134854" y="48746"/>
                      <a:pt x="133062" y="47966"/>
                      <a:pt x="131181" y="47966"/>
                    </a:cubicBezTo>
                    <a:cubicBezTo>
                      <a:pt x="130697" y="47966"/>
                      <a:pt x="130213" y="48020"/>
                      <a:pt x="129738" y="48119"/>
                    </a:cubicBezTo>
                    <a:cubicBezTo>
                      <a:pt x="129778" y="43953"/>
                      <a:pt x="132960" y="41870"/>
                      <a:pt x="136139" y="41870"/>
                    </a:cubicBezTo>
                    <a:close/>
                    <a:moveTo>
                      <a:pt x="89297" y="41915"/>
                    </a:moveTo>
                    <a:cubicBezTo>
                      <a:pt x="92473" y="41915"/>
                      <a:pt x="95648" y="43994"/>
                      <a:pt x="95688" y="48155"/>
                    </a:cubicBezTo>
                    <a:cubicBezTo>
                      <a:pt x="95208" y="48050"/>
                      <a:pt x="94724" y="47999"/>
                      <a:pt x="94244" y="47999"/>
                    </a:cubicBezTo>
                    <a:cubicBezTo>
                      <a:pt x="92390" y="47999"/>
                      <a:pt x="90594" y="48763"/>
                      <a:pt x="89299" y="50152"/>
                    </a:cubicBezTo>
                    <a:lnTo>
                      <a:pt x="89299" y="50152"/>
                    </a:lnTo>
                    <a:cubicBezTo>
                      <a:pt x="88018" y="48782"/>
                      <a:pt x="86226" y="47993"/>
                      <a:pt x="84344" y="47993"/>
                    </a:cubicBezTo>
                    <a:cubicBezTo>
                      <a:pt x="83860" y="47993"/>
                      <a:pt x="83376" y="48047"/>
                      <a:pt x="82902" y="48155"/>
                    </a:cubicBezTo>
                    <a:cubicBezTo>
                      <a:pt x="82942" y="43996"/>
                      <a:pt x="86120" y="41915"/>
                      <a:pt x="89297" y="41915"/>
                    </a:cubicBezTo>
                    <a:close/>
                    <a:moveTo>
                      <a:pt x="42333" y="42069"/>
                    </a:moveTo>
                    <a:cubicBezTo>
                      <a:pt x="45505" y="42069"/>
                      <a:pt x="48680" y="44145"/>
                      <a:pt x="48726" y="48296"/>
                    </a:cubicBezTo>
                    <a:lnTo>
                      <a:pt x="48726" y="48296"/>
                    </a:lnTo>
                    <a:cubicBezTo>
                      <a:pt x="48256" y="48195"/>
                      <a:pt x="47782" y="48146"/>
                      <a:pt x="47311" y="48146"/>
                    </a:cubicBezTo>
                    <a:cubicBezTo>
                      <a:pt x="45452" y="48146"/>
                      <a:pt x="43648" y="48913"/>
                      <a:pt x="42355" y="50305"/>
                    </a:cubicBezTo>
                    <a:cubicBezTo>
                      <a:pt x="41074" y="48925"/>
                      <a:pt x="39282" y="48146"/>
                      <a:pt x="37400" y="48146"/>
                    </a:cubicBezTo>
                    <a:cubicBezTo>
                      <a:pt x="36916" y="48146"/>
                      <a:pt x="36432" y="48199"/>
                      <a:pt x="35958" y="48298"/>
                    </a:cubicBezTo>
                    <a:cubicBezTo>
                      <a:pt x="35989" y="44146"/>
                      <a:pt x="39159" y="42069"/>
                      <a:pt x="42333" y="42069"/>
                    </a:cubicBezTo>
                    <a:close/>
                    <a:moveTo>
                      <a:pt x="65648" y="42069"/>
                    </a:moveTo>
                    <a:cubicBezTo>
                      <a:pt x="68820" y="42069"/>
                      <a:pt x="71995" y="44144"/>
                      <a:pt x="72041" y="48294"/>
                    </a:cubicBezTo>
                    <a:lnTo>
                      <a:pt x="72041" y="48294"/>
                    </a:lnTo>
                    <a:cubicBezTo>
                      <a:pt x="71572" y="48195"/>
                      <a:pt x="71100" y="48146"/>
                      <a:pt x="70631" y="48146"/>
                    </a:cubicBezTo>
                    <a:cubicBezTo>
                      <a:pt x="68767" y="48146"/>
                      <a:pt x="66963" y="48913"/>
                      <a:pt x="65671" y="50305"/>
                    </a:cubicBezTo>
                    <a:cubicBezTo>
                      <a:pt x="64389" y="48925"/>
                      <a:pt x="62597" y="48146"/>
                      <a:pt x="60715" y="48146"/>
                    </a:cubicBezTo>
                    <a:cubicBezTo>
                      <a:pt x="60231" y="48146"/>
                      <a:pt x="59748" y="48199"/>
                      <a:pt x="59273" y="48298"/>
                    </a:cubicBezTo>
                    <a:cubicBezTo>
                      <a:pt x="59304" y="44146"/>
                      <a:pt x="62474" y="42069"/>
                      <a:pt x="65648" y="42069"/>
                    </a:cubicBezTo>
                    <a:close/>
                    <a:moveTo>
                      <a:pt x="18806" y="42115"/>
                    </a:moveTo>
                    <a:cubicBezTo>
                      <a:pt x="21981" y="42115"/>
                      <a:pt x="25156" y="44194"/>
                      <a:pt x="25196" y="48352"/>
                    </a:cubicBezTo>
                    <a:cubicBezTo>
                      <a:pt x="24718" y="48247"/>
                      <a:pt x="24235" y="48196"/>
                      <a:pt x="23756" y="48196"/>
                    </a:cubicBezTo>
                    <a:cubicBezTo>
                      <a:pt x="21903" y="48196"/>
                      <a:pt x="20103" y="48963"/>
                      <a:pt x="18807" y="50359"/>
                    </a:cubicBezTo>
                    <a:cubicBezTo>
                      <a:pt x="17526" y="48979"/>
                      <a:pt x="15734" y="48199"/>
                      <a:pt x="13852" y="48199"/>
                    </a:cubicBezTo>
                    <a:cubicBezTo>
                      <a:pt x="13368" y="48199"/>
                      <a:pt x="12884" y="48244"/>
                      <a:pt x="12409" y="48352"/>
                    </a:cubicBezTo>
                    <a:cubicBezTo>
                      <a:pt x="12454" y="44194"/>
                      <a:pt x="15631" y="42115"/>
                      <a:pt x="18806" y="42115"/>
                    </a:cubicBezTo>
                    <a:close/>
                    <a:moveTo>
                      <a:pt x="117952" y="48332"/>
                    </a:moveTo>
                    <a:cubicBezTo>
                      <a:pt x="118378" y="48332"/>
                      <a:pt x="118808" y="48371"/>
                      <a:pt x="119236" y="48450"/>
                    </a:cubicBezTo>
                    <a:cubicBezTo>
                      <a:pt x="118251" y="49624"/>
                      <a:pt x="117668" y="51130"/>
                      <a:pt x="117758" y="52724"/>
                    </a:cubicBezTo>
                    <a:lnTo>
                      <a:pt x="117749" y="52724"/>
                    </a:lnTo>
                    <a:cubicBezTo>
                      <a:pt x="116508" y="51412"/>
                      <a:pt x="114740" y="50583"/>
                      <a:pt x="112871" y="50583"/>
                    </a:cubicBezTo>
                    <a:cubicBezTo>
                      <a:pt x="112855" y="50583"/>
                      <a:pt x="112838" y="50583"/>
                      <a:pt x="112821" y="50583"/>
                    </a:cubicBezTo>
                    <a:lnTo>
                      <a:pt x="112821" y="50583"/>
                    </a:lnTo>
                    <a:cubicBezTo>
                      <a:pt x="114156" y="49130"/>
                      <a:pt x="116021" y="48332"/>
                      <a:pt x="117952" y="48332"/>
                    </a:cubicBezTo>
                    <a:close/>
                    <a:moveTo>
                      <a:pt x="94437" y="48377"/>
                    </a:moveTo>
                    <a:cubicBezTo>
                      <a:pt x="94862" y="48377"/>
                      <a:pt x="95289" y="48416"/>
                      <a:pt x="95715" y="48495"/>
                    </a:cubicBezTo>
                    <a:cubicBezTo>
                      <a:pt x="94722" y="49676"/>
                      <a:pt x="94140" y="51168"/>
                      <a:pt x="94227" y="52760"/>
                    </a:cubicBezTo>
                    <a:lnTo>
                      <a:pt x="94227" y="52760"/>
                    </a:lnTo>
                    <a:cubicBezTo>
                      <a:pt x="92986" y="51457"/>
                      <a:pt x="91219" y="50627"/>
                      <a:pt x="89350" y="50627"/>
                    </a:cubicBezTo>
                    <a:cubicBezTo>
                      <a:pt x="89333" y="50627"/>
                      <a:pt x="89316" y="50628"/>
                      <a:pt x="89299" y="50628"/>
                    </a:cubicBezTo>
                    <a:lnTo>
                      <a:pt x="89299" y="50628"/>
                    </a:lnTo>
                    <a:cubicBezTo>
                      <a:pt x="90637" y="49180"/>
                      <a:pt x="92504" y="48377"/>
                      <a:pt x="94437" y="48377"/>
                    </a:cubicBezTo>
                    <a:close/>
                    <a:moveTo>
                      <a:pt x="84143" y="48369"/>
                    </a:moveTo>
                    <a:cubicBezTo>
                      <a:pt x="86079" y="48369"/>
                      <a:pt x="87954" y="49173"/>
                      <a:pt x="89299" y="50628"/>
                    </a:cubicBezTo>
                    <a:lnTo>
                      <a:pt x="89299" y="50628"/>
                    </a:lnTo>
                    <a:cubicBezTo>
                      <a:pt x="89296" y="50628"/>
                      <a:pt x="89293" y="50628"/>
                      <a:pt x="89290" y="50628"/>
                    </a:cubicBezTo>
                    <a:cubicBezTo>
                      <a:pt x="89270" y="50628"/>
                      <a:pt x="89250" y="50627"/>
                      <a:pt x="89231" y="50627"/>
                    </a:cubicBezTo>
                    <a:cubicBezTo>
                      <a:pt x="87362" y="50627"/>
                      <a:pt x="85603" y="51457"/>
                      <a:pt x="84353" y="52760"/>
                    </a:cubicBezTo>
                    <a:cubicBezTo>
                      <a:pt x="84443" y="51174"/>
                      <a:pt x="83860" y="49669"/>
                      <a:pt x="82866" y="48486"/>
                    </a:cubicBezTo>
                    <a:cubicBezTo>
                      <a:pt x="83291" y="48407"/>
                      <a:pt x="83719" y="48369"/>
                      <a:pt x="84143" y="48369"/>
                    </a:cubicBezTo>
                    <a:close/>
                    <a:moveTo>
                      <a:pt x="47484" y="48526"/>
                    </a:moveTo>
                    <a:cubicBezTo>
                      <a:pt x="47914" y="48526"/>
                      <a:pt x="48348" y="48566"/>
                      <a:pt x="48780" y="48647"/>
                    </a:cubicBezTo>
                    <a:cubicBezTo>
                      <a:pt x="47785" y="49821"/>
                      <a:pt x="47203" y="51327"/>
                      <a:pt x="47284" y="52922"/>
                    </a:cubicBezTo>
                    <a:cubicBezTo>
                      <a:pt x="46042" y="51618"/>
                      <a:pt x="44274" y="50780"/>
                      <a:pt x="42406" y="50780"/>
                    </a:cubicBezTo>
                    <a:cubicBezTo>
                      <a:pt x="42386" y="50780"/>
                      <a:pt x="42366" y="50780"/>
                      <a:pt x="42346" y="50780"/>
                    </a:cubicBezTo>
                    <a:cubicBezTo>
                      <a:pt x="42343" y="50780"/>
                      <a:pt x="42340" y="50780"/>
                      <a:pt x="42338" y="50780"/>
                    </a:cubicBezTo>
                    <a:lnTo>
                      <a:pt x="42338" y="50780"/>
                    </a:lnTo>
                    <a:lnTo>
                      <a:pt x="42355" y="50771"/>
                    </a:lnTo>
                    <a:cubicBezTo>
                      <a:pt x="43689" y="49328"/>
                      <a:pt x="45555" y="48526"/>
                      <a:pt x="47484" y="48526"/>
                    </a:cubicBezTo>
                    <a:close/>
                    <a:moveTo>
                      <a:pt x="107658" y="48326"/>
                    </a:moveTo>
                    <a:cubicBezTo>
                      <a:pt x="109596" y="48326"/>
                      <a:pt x="111472" y="49128"/>
                      <a:pt x="112821" y="50583"/>
                    </a:cubicBezTo>
                    <a:lnTo>
                      <a:pt x="112821" y="50583"/>
                    </a:lnTo>
                    <a:cubicBezTo>
                      <a:pt x="112818" y="50583"/>
                      <a:pt x="112815" y="50583"/>
                      <a:pt x="112812" y="50583"/>
                    </a:cubicBezTo>
                    <a:cubicBezTo>
                      <a:pt x="112793" y="50583"/>
                      <a:pt x="112774" y="50583"/>
                      <a:pt x="112756" y="50583"/>
                    </a:cubicBezTo>
                    <a:cubicBezTo>
                      <a:pt x="110769" y="50583"/>
                      <a:pt x="108902" y="51528"/>
                      <a:pt x="107641" y="52975"/>
                    </a:cubicBezTo>
                    <a:lnTo>
                      <a:pt x="107641" y="52975"/>
                    </a:lnTo>
                    <a:cubicBezTo>
                      <a:pt x="107794" y="51300"/>
                      <a:pt x="107202" y="49723"/>
                      <a:pt x="106163" y="48486"/>
                    </a:cubicBezTo>
                    <a:cubicBezTo>
                      <a:pt x="106660" y="48378"/>
                      <a:pt x="107161" y="48326"/>
                      <a:pt x="107658" y="48326"/>
                    </a:cubicBezTo>
                    <a:close/>
                    <a:moveTo>
                      <a:pt x="23936" y="48579"/>
                    </a:moveTo>
                    <a:cubicBezTo>
                      <a:pt x="24366" y="48579"/>
                      <a:pt x="24800" y="48619"/>
                      <a:pt x="25232" y="48701"/>
                    </a:cubicBezTo>
                    <a:cubicBezTo>
                      <a:pt x="24237" y="49875"/>
                      <a:pt x="23655" y="51380"/>
                      <a:pt x="23744" y="52966"/>
                    </a:cubicBezTo>
                    <a:cubicBezTo>
                      <a:pt x="22494" y="51663"/>
                      <a:pt x="20727" y="50834"/>
                      <a:pt x="18867" y="50834"/>
                    </a:cubicBezTo>
                    <a:cubicBezTo>
                      <a:pt x="18847" y="50834"/>
                      <a:pt x="18827" y="50834"/>
                      <a:pt x="18807" y="50834"/>
                    </a:cubicBezTo>
                    <a:cubicBezTo>
                      <a:pt x="18787" y="50834"/>
                      <a:pt x="18767" y="50834"/>
                      <a:pt x="18747" y="50834"/>
                    </a:cubicBezTo>
                    <a:cubicBezTo>
                      <a:pt x="16879" y="50834"/>
                      <a:pt x="15111" y="51663"/>
                      <a:pt x="13870" y="52975"/>
                    </a:cubicBezTo>
                    <a:cubicBezTo>
                      <a:pt x="13951" y="51380"/>
                      <a:pt x="13368" y="49875"/>
                      <a:pt x="12374" y="48701"/>
                    </a:cubicBezTo>
                    <a:cubicBezTo>
                      <a:pt x="12804" y="48622"/>
                      <a:pt x="13235" y="48583"/>
                      <a:pt x="13663" y="48583"/>
                    </a:cubicBezTo>
                    <a:cubicBezTo>
                      <a:pt x="15599" y="48583"/>
                      <a:pt x="17464" y="49379"/>
                      <a:pt x="18807" y="50825"/>
                    </a:cubicBezTo>
                    <a:cubicBezTo>
                      <a:pt x="20140" y="49382"/>
                      <a:pt x="22007" y="48579"/>
                      <a:pt x="23936" y="48579"/>
                    </a:cubicBezTo>
                    <a:close/>
                    <a:moveTo>
                      <a:pt x="37172" y="48527"/>
                    </a:moveTo>
                    <a:cubicBezTo>
                      <a:pt x="39112" y="48527"/>
                      <a:pt x="40993" y="49328"/>
                      <a:pt x="42337" y="50780"/>
                    </a:cubicBezTo>
                    <a:lnTo>
                      <a:pt x="42337" y="50780"/>
                    </a:lnTo>
                    <a:cubicBezTo>
                      <a:pt x="42322" y="50780"/>
                      <a:pt x="42306" y="50780"/>
                      <a:pt x="42291" y="50780"/>
                    </a:cubicBezTo>
                    <a:cubicBezTo>
                      <a:pt x="40304" y="50780"/>
                      <a:pt x="38437" y="51725"/>
                      <a:pt x="37185" y="53172"/>
                    </a:cubicBezTo>
                    <a:cubicBezTo>
                      <a:pt x="37328" y="51497"/>
                      <a:pt x="36737" y="49920"/>
                      <a:pt x="35698" y="48683"/>
                    </a:cubicBezTo>
                    <a:cubicBezTo>
                      <a:pt x="36188" y="48578"/>
                      <a:pt x="36682" y="48527"/>
                      <a:pt x="37172" y="48527"/>
                    </a:cubicBezTo>
                    <a:close/>
                    <a:moveTo>
                      <a:pt x="124476" y="46476"/>
                    </a:moveTo>
                    <a:cubicBezTo>
                      <a:pt x="127652" y="46476"/>
                      <a:pt x="130827" y="48554"/>
                      <a:pt x="130867" y="52716"/>
                    </a:cubicBezTo>
                    <a:cubicBezTo>
                      <a:pt x="130392" y="52614"/>
                      <a:pt x="129914" y="52564"/>
                      <a:pt x="129439" y="52564"/>
                    </a:cubicBezTo>
                    <a:cubicBezTo>
                      <a:pt x="127578" y="52564"/>
                      <a:pt x="125778" y="53330"/>
                      <a:pt x="124478" y="54723"/>
                    </a:cubicBezTo>
                    <a:cubicBezTo>
                      <a:pt x="123197" y="53343"/>
                      <a:pt x="121405" y="52563"/>
                      <a:pt x="119532" y="52563"/>
                    </a:cubicBezTo>
                    <a:cubicBezTo>
                      <a:pt x="119039" y="52563"/>
                      <a:pt x="118555" y="52617"/>
                      <a:pt x="118080" y="52716"/>
                    </a:cubicBezTo>
                    <a:cubicBezTo>
                      <a:pt x="118121" y="48557"/>
                      <a:pt x="121299" y="46476"/>
                      <a:pt x="124476" y="46476"/>
                    </a:cubicBezTo>
                    <a:close/>
                    <a:moveTo>
                      <a:pt x="77629" y="46523"/>
                    </a:moveTo>
                    <a:cubicBezTo>
                      <a:pt x="80800" y="46523"/>
                      <a:pt x="83975" y="48597"/>
                      <a:pt x="84021" y="52747"/>
                    </a:cubicBezTo>
                    <a:lnTo>
                      <a:pt x="84021" y="52747"/>
                    </a:lnTo>
                    <a:cubicBezTo>
                      <a:pt x="83554" y="52648"/>
                      <a:pt x="83083" y="52600"/>
                      <a:pt x="82615" y="52600"/>
                    </a:cubicBezTo>
                    <a:cubicBezTo>
                      <a:pt x="80757" y="52600"/>
                      <a:pt x="78952" y="53366"/>
                      <a:pt x="77660" y="54759"/>
                    </a:cubicBezTo>
                    <a:cubicBezTo>
                      <a:pt x="76378" y="53379"/>
                      <a:pt x="74586" y="52599"/>
                      <a:pt x="72704" y="52599"/>
                    </a:cubicBezTo>
                    <a:cubicBezTo>
                      <a:pt x="72221" y="52599"/>
                      <a:pt x="71737" y="52644"/>
                      <a:pt x="71262" y="52751"/>
                    </a:cubicBezTo>
                    <a:cubicBezTo>
                      <a:pt x="71289" y="48599"/>
                      <a:pt x="74457" y="46523"/>
                      <a:pt x="77629" y="46523"/>
                    </a:cubicBezTo>
                    <a:close/>
                    <a:moveTo>
                      <a:pt x="100946" y="46518"/>
                    </a:moveTo>
                    <a:cubicBezTo>
                      <a:pt x="104122" y="46518"/>
                      <a:pt x="107296" y="48595"/>
                      <a:pt x="107337" y="52751"/>
                    </a:cubicBezTo>
                    <a:cubicBezTo>
                      <a:pt x="106864" y="52650"/>
                      <a:pt x="106387" y="52600"/>
                      <a:pt x="105914" y="52600"/>
                    </a:cubicBezTo>
                    <a:cubicBezTo>
                      <a:pt x="104054" y="52600"/>
                      <a:pt x="102248" y="53368"/>
                      <a:pt x="100948" y="54767"/>
                    </a:cubicBezTo>
                    <a:lnTo>
                      <a:pt x="100948" y="54759"/>
                    </a:lnTo>
                    <a:cubicBezTo>
                      <a:pt x="99667" y="53379"/>
                      <a:pt x="97875" y="52599"/>
                      <a:pt x="95993" y="52599"/>
                    </a:cubicBezTo>
                    <a:cubicBezTo>
                      <a:pt x="95509" y="52599"/>
                      <a:pt x="95025" y="52653"/>
                      <a:pt x="94550" y="52751"/>
                    </a:cubicBezTo>
                    <a:cubicBezTo>
                      <a:pt x="94591" y="48597"/>
                      <a:pt x="97769" y="46518"/>
                      <a:pt x="100946" y="46518"/>
                    </a:cubicBezTo>
                    <a:close/>
                    <a:moveTo>
                      <a:pt x="54008" y="46667"/>
                    </a:moveTo>
                    <a:cubicBezTo>
                      <a:pt x="57185" y="46667"/>
                      <a:pt x="60361" y="48746"/>
                      <a:pt x="60402" y="52904"/>
                    </a:cubicBezTo>
                    <a:cubicBezTo>
                      <a:pt x="59922" y="52799"/>
                      <a:pt x="59438" y="52748"/>
                      <a:pt x="58958" y="52748"/>
                    </a:cubicBezTo>
                    <a:cubicBezTo>
                      <a:pt x="57103" y="52748"/>
                      <a:pt x="55303" y="53512"/>
                      <a:pt x="54008" y="54906"/>
                    </a:cubicBezTo>
                    <a:lnTo>
                      <a:pt x="54008" y="54906"/>
                    </a:lnTo>
                    <a:cubicBezTo>
                      <a:pt x="52727" y="53529"/>
                      <a:pt x="50937" y="52751"/>
                      <a:pt x="49058" y="52751"/>
                    </a:cubicBezTo>
                    <a:cubicBezTo>
                      <a:pt x="48574" y="52751"/>
                      <a:pt x="48090" y="52796"/>
                      <a:pt x="47615" y="52904"/>
                    </a:cubicBezTo>
                    <a:cubicBezTo>
                      <a:pt x="47655" y="48746"/>
                      <a:pt x="50832" y="46667"/>
                      <a:pt x="54008" y="46667"/>
                    </a:cubicBezTo>
                    <a:close/>
                    <a:moveTo>
                      <a:pt x="7148" y="46724"/>
                    </a:moveTo>
                    <a:cubicBezTo>
                      <a:pt x="10323" y="46724"/>
                      <a:pt x="13498" y="48801"/>
                      <a:pt x="13538" y="52957"/>
                    </a:cubicBezTo>
                    <a:cubicBezTo>
                      <a:pt x="13065" y="52856"/>
                      <a:pt x="12588" y="52806"/>
                      <a:pt x="12114" y="52806"/>
                    </a:cubicBezTo>
                    <a:cubicBezTo>
                      <a:pt x="10255" y="52806"/>
                      <a:pt x="8451" y="53572"/>
                      <a:pt x="7159" y="54965"/>
                    </a:cubicBezTo>
                    <a:cubicBezTo>
                      <a:pt x="5877" y="53585"/>
                      <a:pt x="4076" y="52805"/>
                      <a:pt x="2194" y="52805"/>
                    </a:cubicBezTo>
                    <a:cubicBezTo>
                      <a:pt x="1711" y="52805"/>
                      <a:pt x="1227" y="52859"/>
                      <a:pt x="752" y="52957"/>
                    </a:cubicBezTo>
                    <a:cubicBezTo>
                      <a:pt x="792" y="48803"/>
                      <a:pt x="3970" y="46724"/>
                      <a:pt x="7148" y="46724"/>
                    </a:cubicBezTo>
                    <a:close/>
                    <a:moveTo>
                      <a:pt x="30465" y="46724"/>
                    </a:moveTo>
                    <a:cubicBezTo>
                      <a:pt x="33638" y="46724"/>
                      <a:pt x="36811" y="48800"/>
                      <a:pt x="36854" y="52954"/>
                    </a:cubicBezTo>
                    <a:lnTo>
                      <a:pt x="36854" y="52954"/>
                    </a:lnTo>
                    <a:cubicBezTo>
                      <a:pt x="36384" y="52854"/>
                      <a:pt x="35912" y="52806"/>
                      <a:pt x="35443" y="52806"/>
                    </a:cubicBezTo>
                    <a:cubicBezTo>
                      <a:pt x="33580" y="52806"/>
                      <a:pt x="31775" y="53572"/>
                      <a:pt x="30483" y="54965"/>
                    </a:cubicBezTo>
                    <a:cubicBezTo>
                      <a:pt x="29201" y="53585"/>
                      <a:pt x="27409" y="52805"/>
                      <a:pt x="25528" y="52805"/>
                    </a:cubicBezTo>
                    <a:cubicBezTo>
                      <a:pt x="25044" y="52805"/>
                      <a:pt x="24560" y="52859"/>
                      <a:pt x="24085" y="52957"/>
                    </a:cubicBezTo>
                    <a:cubicBezTo>
                      <a:pt x="24116" y="48803"/>
                      <a:pt x="27290" y="46724"/>
                      <a:pt x="30465" y="46724"/>
                    </a:cubicBezTo>
                    <a:close/>
                    <a:moveTo>
                      <a:pt x="119323" y="52938"/>
                    </a:moveTo>
                    <a:cubicBezTo>
                      <a:pt x="121259" y="52938"/>
                      <a:pt x="123134" y="53741"/>
                      <a:pt x="124478" y="55189"/>
                    </a:cubicBezTo>
                    <a:lnTo>
                      <a:pt x="124478" y="55189"/>
                    </a:lnTo>
                    <a:cubicBezTo>
                      <a:pt x="124475" y="55189"/>
                      <a:pt x="124472" y="55189"/>
                      <a:pt x="124469" y="55189"/>
                    </a:cubicBezTo>
                    <a:cubicBezTo>
                      <a:pt x="124450" y="55188"/>
                      <a:pt x="124430" y="55188"/>
                      <a:pt x="124410" y="55188"/>
                    </a:cubicBezTo>
                    <a:cubicBezTo>
                      <a:pt x="122541" y="55188"/>
                      <a:pt x="120782" y="56027"/>
                      <a:pt x="119532" y="57330"/>
                    </a:cubicBezTo>
                    <a:cubicBezTo>
                      <a:pt x="119622" y="55744"/>
                      <a:pt x="119039" y="54239"/>
                      <a:pt x="118045" y="53056"/>
                    </a:cubicBezTo>
                    <a:cubicBezTo>
                      <a:pt x="118470" y="52977"/>
                      <a:pt x="118898" y="52938"/>
                      <a:pt x="119323" y="52938"/>
                    </a:cubicBezTo>
                    <a:close/>
                    <a:moveTo>
                      <a:pt x="129620" y="52938"/>
                    </a:moveTo>
                    <a:cubicBezTo>
                      <a:pt x="130043" y="52938"/>
                      <a:pt x="130470" y="52977"/>
                      <a:pt x="130894" y="53056"/>
                    </a:cubicBezTo>
                    <a:cubicBezTo>
                      <a:pt x="129908" y="54230"/>
                      <a:pt x="129326" y="55735"/>
                      <a:pt x="129415" y="57321"/>
                    </a:cubicBezTo>
                    <a:lnTo>
                      <a:pt x="129406" y="57330"/>
                    </a:lnTo>
                    <a:cubicBezTo>
                      <a:pt x="128165" y="56027"/>
                      <a:pt x="126397" y="55188"/>
                      <a:pt x="124528" y="55188"/>
                    </a:cubicBezTo>
                    <a:cubicBezTo>
                      <a:pt x="124512" y="55188"/>
                      <a:pt x="124495" y="55188"/>
                      <a:pt x="124478" y="55189"/>
                    </a:cubicBezTo>
                    <a:lnTo>
                      <a:pt x="124478" y="55189"/>
                    </a:lnTo>
                    <a:cubicBezTo>
                      <a:pt x="125816" y="53741"/>
                      <a:pt x="127689" y="52938"/>
                      <a:pt x="129620" y="52938"/>
                    </a:cubicBezTo>
                    <a:close/>
                    <a:moveTo>
                      <a:pt x="82780" y="52974"/>
                    </a:moveTo>
                    <a:cubicBezTo>
                      <a:pt x="83204" y="52974"/>
                      <a:pt x="83632" y="53013"/>
                      <a:pt x="84057" y="53092"/>
                    </a:cubicBezTo>
                    <a:cubicBezTo>
                      <a:pt x="83538" y="53710"/>
                      <a:pt x="83135" y="54418"/>
                      <a:pt x="82875" y="55180"/>
                    </a:cubicBezTo>
                    <a:cubicBezTo>
                      <a:pt x="82633" y="55879"/>
                      <a:pt x="82525" y="56622"/>
                      <a:pt x="82570" y="57357"/>
                    </a:cubicBezTo>
                    <a:cubicBezTo>
                      <a:pt x="81329" y="56062"/>
                      <a:pt x="79570" y="55224"/>
                      <a:pt x="77701" y="55224"/>
                    </a:cubicBezTo>
                    <a:cubicBezTo>
                      <a:pt x="77681" y="55224"/>
                      <a:pt x="77661" y="55224"/>
                      <a:pt x="77642" y="55224"/>
                    </a:cubicBezTo>
                    <a:cubicBezTo>
                      <a:pt x="78979" y="53777"/>
                      <a:pt x="80847" y="52974"/>
                      <a:pt x="82780" y="52974"/>
                    </a:cubicBezTo>
                    <a:close/>
                    <a:moveTo>
                      <a:pt x="95806" y="52982"/>
                    </a:moveTo>
                    <a:cubicBezTo>
                      <a:pt x="97733" y="52982"/>
                      <a:pt x="99604" y="53779"/>
                      <a:pt x="100939" y="55224"/>
                    </a:cubicBezTo>
                    <a:cubicBezTo>
                      <a:pt x="100919" y="55224"/>
                      <a:pt x="100900" y="55224"/>
                      <a:pt x="100880" y="55224"/>
                    </a:cubicBezTo>
                    <a:cubicBezTo>
                      <a:pt x="99020" y="55224"/>
                      <a:pt x="97252" y="56062"/>
                      <a:pt x="96011" y="57357"/>
                    </a:cubicBezTo>
                    <a:cubicBezTo>
                      <a:pt x="96047" y="56622"/>
                      <a:pt x="95948" y="55879"/>
                      <a:pt x="95706" y="55180"/>
                    </a:cubicBezTo>
                    <a:cubicBezTo>
                      <a:pt x="95446" y="54418"/>
                      <a:pt x="95043" y="53710"/>
                      <a:pt x="94523" y="53101"/>
                    </a:cubicBezTo>
                    <a:cubicBezTo>
                      <a:pt x="94950" y="53021"/>
                      <a:pt x="95379" y="52982"/>
                      <a:pt x="95806" y="52982"/>
                    </a:cubicBezTo>
                    <a:close/>
                    <a:moveTo>
                      <a:pt x="59124" y="53131"/>
                    </a:moveTo>
                    <a:cubicBezTo>
                      <a:pt x="59554" y="53131"/>
                      <a:pt x="59988" y="53171"/>
                      <a:pt x="60420" y="53253"/>
                    </a:cubicBezTo>
                    <a:cubicBezTo>
                      <a:pt x="59425" y="54436"/>
                      <a:pt x="58843" y="55932"/>
                      <a:pt x="58932" y="57527"/>
                    </a:cubicBezTo>
                    <a:lnTo>
                      <a:pt x="58923" y="57518"/>
                    </a:lnTo>
                    <a:cubicBezTo>
                      <a:pt x="57682" y="56215"/>
                      <a:pt x="55914" y="55385"/>
                      <a:pt x="54046" y="55385"/>
                    </a:cubicBezTo>
                    <a:cubicBezTo>
                      <a:pt x="54026" y="55385"/>
                      <a:pt x="54006" y="55386"/>
                      <a:pt x="53986" y="55386"/>
                    </a:cubicBezTo>
                    <a:cubicBezTo>
                      <a:pt x="53966" y="55386"/>
                      <a:pt x="53946" y="55385"/>
                      <a:pt x="53927" y="55385"/>
                    </a:cubicBezTo>
                    <a:cubicBezTo>
                      <a:pt x="52067" y="55385"/>
                      <a:pt x="50299" y="56215"/>
                      <a:pt x="49049" y="57527"/>
                    </a:cubicBezTo>
                    <a:cubicBezTo>
                      <a:pt x="49138" y="55932"/>
                      <a:pt x="48556" y="54427"/>
                      <a:pt x="47561" y="53253"/>
                    </a:cubicBezTo>
                    <a:cubicBezTo>
                      <a:pt x="47993" y="53171"/>
                      <a:pt x="48427" y="53131"/>
                      <a:pt x="48858" y="53131"/>
                    </a:cubicBezTo>
                    <a:cubicBezTo>
                      <a:pt x="50787" y="53131"/>
                      <a:pt x="52654" y="53934"/>
                      <a:pt x="53995" y="55377"/>
                    </a:cubicBezTo>
                    <a:cubicBezTo>
                      <a:pt x="55328" y="53934"/>
                      <a:pt x="57194" y="53131"/>
                      <a:pt x="59124" y="53131"/>
                    </a:cubicBezTo>
                    <a:close/>
                    <a:moveTo>
                      <a:pt x="12289" y="53188"/>
                    </a:moveTo>
                    <a:cubicBezTo>
                      <a:pt x="12716" y="53188"/>
                      <a:pt x="13146" y="53227"/>
                      <a:pt x="13574" y="53307"/>
                    </a:cubicBezTo>
                    <a:cubicBezTo>
                      <a:pt x="13046" y="53916"/>
                      <a:pt x="12651" y="54624"/>
                      <a:pt x="12391" y="55386"/>
                    </a:cubicBezTo>
                    <a:cubicBezTo>
                      <a:pt x="12150" y="56085"/>
                      <a:pt x="12042" y="56819"/>
                      <a:pt x="12087" y="57563"/>
                    </a:cubicBezTo>
                    <a:lnTo>
                      <a:pt x="12078" y="57563"/>
                    </a:lnTo>
                    <a:cubicBezTo>
                      <a:pt x="10836" y="56269"/>
                      <a:pt x="9077" y="55430"/>
                      <a:pt x="7217" y="55430"/>
                    </a:cubicBezTo>
                    <a:cubicBezTo>
                      <a:pt x="7198" y="55430"/>
                      <a:pt x="7178" y="55430"/>
                      <a:pt x="7159" y="55431"/>
                    </a:cubicBezTo>
                    <a:cubicBezTo>
                      <a:pt x="8494" y="53985"/>
                      <a:pt x="10358" y="53188"/>
                      <a:pt x="12289" y="53188"/>
                    </a:cubicBezTo>
                    <a:close/>
                    <a:moveTo>
                      <a:pt x="25322" y="53188"/>
                    </a:moveTo>
                    <a:cubicBezTo>
                      <a:pt x="27247" y="53188"/>
                      <a:pt x="29113" y="53985"/>
                      <a:pt x="30456" y="55431"/>
                    </a:cubicBezTo>
                    <a:cubicBezTo>
                      <a:pt x="30436" y="55430"/>
                      <a:pt x="30416" y="55430"/>
                      <a:pt x="30397" y="55430"/>
                    </a:cubicBezTo>
                    <a:cubicBezTo>
                      <a:pt x="28528" y="55430"/>
                      <a:pt x="26769" y="56269"/>
                      <a:pt x="25528" y="57563"/>
                    </a:cubicBezTo>
                    <a:cubicBezTo>
                      <a:pt x="25563" y="56828"/>
                      <a:pt x="25465" y="56085"/>
                      <a:pt x="25223" y="55386"/>
                    </a:cubicBezTo>
                    <a:cubicBezTo>
                      <a:pt x="24954" y="54624"/>
                      <a:pt x="24560" y="53916"/>
                      <a:pt x="24040" y="53307"/>
                    </a:cubicBezTo>
                    <a:cubicBezTo>
                      <a:pt x="24467" y="53227"/>
                      <a:pt x="24896" y="53188"/>
                      <a:pt x="25322" y="53188"/>
                    </a:cubicBezTo>
                    <a:close/>
                    <a:moveTo>
                      <a:pt x="106107" y="52975"/>
                    </a:moveTo>
                    <a:cubicBezTo>
                      <a:pt x="106578" y="52975"/>
                      <a:pt x="107053" y="53022"/>
                      <a:pt x="107525" y="53119"/>
                    </a:cubicBezTo>
                    <a:cubicBezTo>
                      <a:pt x="106512" y="54373"/>
                      <a:pt x="105948" y="55959"/>
                      <a:pt x="106118" y="57626"/>
                    </a:cubicBezTo>
                    <a:cubicBezTo>
                      <a:pt x="104870" y="56163"/>
                      <a:pt x="102982" y="55215"/>
                      <a:pt x="100985" y="55215"/>
                    </a:cubicBezTo>
                    <a:cubicBezTo>
                      <a:pt x="100976" y="55215"/>
                      <a:pt x="100966" y="55215"/>
                      <a:pt x="100957" y="55215"/>
                    </a:cubicBezTo>
                    <a:cubicBezTo>
                      <a:pt x="102304" y="53768"/>
                      <a:pt x="104177" y="52975"/>
                      <a:pt x="106107" y="52975"/>
                    </a:cubicBezTo>
                    <a:close/>
                    <a:moveTo>
                      <a:pt x="70795" y="48523"/>
                    </a:moveTo>
                    <a:cubicBezTo>
                      <a:pt x="71278" y="48523"/>
                      <a:pt x="71764" y="48572"/>
                      <a:pt x="72248" y="48674"/>
                    </a:cubicBezTo>
                    <a:cubicBezTo>
                      <a:pt x="71271" y="49920"/>
                      <a:pt x="70742" y="51488"/>
                      <a:pt x="70939" y="53137"/>
                    </a:cubicBezTo>
                    <a:cubicBezTo>
                      <a:pt x="71445" y="53025"/>
                      <a:pt x="71954" y="52971"/>
                      <a:pt x="72460" y="52971"/>
                    </a:cubicBezTo>
                    <a:cubicBezTo>
                      <a:pt x="74392" y="52971"/>
                      <a:pt x="76265" y="53767"/>
                      <a:pt x="77615" y="55215"/>
                    </a:cubicBezTo>
                    <a:cubicBezTo>
                      <a:pt x="77597" y="55215"/>
                      <a:pt x="77579" y="55215"/>
                      <a:pt x="77561" y="55215"/>
                    </a:cubicBezTo>
                    <a:cubicBezTo>
                      <a:pt x="75520" y="55215"/>
                      <a:pt x="73598" y="56223"/>
                      <a:pt x="72346" y="57742"/>
                    </a:cubicBezTo>
                    <a:cubicBezTo>
                      <a:pt x="72694" y="54062"/>
                      <a:pt x="69407" y="50780"/>
                      <a:pt x="65713" y="50780"/>
                    </a:cubicBezTo>
                    <a:cubicBezTo>
                      <a:pt x="65693" y="50780"/>
                      <a:pt x="65673" y="50780"/>
                      <a:pt x="65653" y="50780"/>
                    </a:cubicBezTo>
                    <a:lnTo>
                      <a:pt x="65644" y="50780"/>
                    </a:lnTo>
                    <a:cubicBezTo>
                      <a:pt x="65624" y="50780"/>
                      <a:pt x="65604" y="50780"/>
                      <a:pt x="65584" y="50780"/>
                    </a:cubicBezTo>
                    <a:cubicBezTo>
                      <a:pt x="63716" y="50780"/>
                      <a:pt x="61957" y="51618"/>
                      <a:pt x="60706" y="52922"/>
                    </a:cubicBezTo>
                    <a:cubicBezTo>
                      <a:pt x="60796" y="51327"/>
                      <a:pt x="60214" y="49830"/>
                      <a:pt x="59219" y="48647"/>
                    </a:cubicBezTo>
                    <a:cubicBezTo>
                      <a:pt x="59647" y="48568"/>
                      <a:pt x="60078" y="48529"/>
                      <a:pt x="60505" y="48529"/>
                    </a:cubicBezTo>
                    <a:cubicBezTo>
                      <a:pt x="62438" y="48529"/>
                      <a:pt x="64310" y="49326"/>
                      <a:pt x="65653" y="50771"/>
                    </a:cubicBezTo>
                    <a:cubicBezTo>
                      <a:pt x="66986" y="49323"/>
                      <a:pt x="68860" y="48523"/>
                      <a:pt x="70795" y="48523"/>
                    </a:cubicBezTo>
                    <a:close/>
                    <a:moveTo>
                      <a:pt x="35611" y="53177"/>
                    </a:moveTo>
                    <a:cubicBezTo>
                      <a:pt x="36086" y="53177"/>
                      <a:pt x="36566" y="53226"/>
                      <a:pt x="37042" y="53325"/>
                    </a:cubicBezTo>
                    <a:cubicBezTo>
                      <a:pt x="36029" y="54570"/>
                      <a:pt x="35456" y="56156"/>
                      <a:pt x="35635" y="57823"/>
                    </a:cubicBezTo>
                    <a:cubicBezTo>
                      <a:pt x="34383" y="56367"/>
                      <a:pt x="32516" y="55421"/>
                      <a:pt x="30530" y="55421"/>
                    </a:cubicBezTo>
                    <a:cubicBezTo>
                      <a:pt x="30511" y="55421"/>
                      <a:pt x="30492" y="55421"/>
                      <a:pt x="30474" y="55422"/>
                    </a:cubicBezTo>
                    <a:cubicBezTo>
                      <a:pt x="31811" y="53976"/>
                      <a:pt x="33679" y="53177"/>
                      <a:pt x="35611" y="53177"/>
                    </a:cubicBezTo>
                    <a:close/>
                    <a:moveTo>
                      <a:pt x="112825" y="51076"/>
                    </a:moveTo>
                    <a:cubicBezTo>
                      <a:pt x="116002" y="51076"/>
                      <a:pt x="119178" y="53155"/>
                      <a:pt x="119218" y="57312"/>
                    </a:cubicBezTo>
                    <a:cubicBezTo>
                      <a:pt x="118738" y="57207"/>
                      <a:pt x="118254" y="57156"/>
                      <a:pt x="117774" y="57156"/>
                    </a:cubicBezTo>
                    <a:cubicBezTo>
                      <a:pt x="115918" y="57156"/>
                      <a:pt x="114121" y="57922"/>
                      <a:pt x="112825" y="59315"/>
                    </a:cubicBezTo>
                    <a:lnTo>
                      <a:pt x="112825" y="59315"/>
                    </a:lnTo>
                    <a:cubicBezTo>
                      <a:pt x="111544" y="57938"/>
                      <a:pt x="109754" y="57160"/>
                      <a:pt x="107883" y="57160"/>
                    </a:cubicBezTo>
                    <a:cubicBezTo>
                      <a:pt x="107391" y="57160"/>
                      <a:pt x="106907" y="57214"/>
                      <a:pt x="106432" y="57312"/>
                    </a:cubicBezTo>
                    <a:cubicBezTo>
                      <a:pt x="106472" y="53155"/>
                      <a:pt x="109649" y="51076"/>
                      <a:pt x="112825" y="51076"/>
                    </a:cubicBezTo>
                    <a:close/>
                    <a:moveTo>
                      <a:pt x="136136" y="51080"/>
                    </a:moveTo>
                    <a:cubicBezTo>
                      <a:pt x="139311" y="51080"/>
                      <a:pt x="142484" y="53157"/>
                      <a:pt x="142525" y="57312"/>
                    </a:cubicBezTo>
                    <a:lnTo>
                      <a:pt x="142525" y="57321"/>
                    </a:lnTo>
                    <a:cubicBezTo>
                      <a:pt x="142050" y="57219"/>
                      <a:pt x="141571" y="57169"/>
                      <a:pt x="141097" y="57169"/>
                    </a:cubicBezTo>
                    <a:cubicBezTo>
                      <a:pt x="139236" y="57169"/>
                      <a:pt x="137435" y="57936"/>
                      <a:pt x="136136" y="59328"/>
                    </a:cubicBezTo>
                    <a:cubicBezTo>
                      <a:pt x="134854" y="57948"/>
                      <a:pt x="133062" y="57169"/>
                      <a:pt x="131181" y="57169"/>
                    </a:cubicBezTo>
                    <a:cubicBezTo>
                      <a:pt x="130697" y="57169"/>
                      <a:pt x="130213" y="57223"/>
                      <a:pt x="129738" y="57321"/>
                    </a:cubicBezTo>
                    <a:cubicBezTo>
                      <a:pt x="129778" y="53161"/>
                      <a:pt x="132958" y="51080"/>
                      <a:pt x="136136" y="51080"/>
                    </a:cubicBezTo>
                    <a:close/>
                    <a:moveTo>
                      <a:pt x="89307" y="51119"/>
                    </a:moveTo>
                    <a:cubicBezTo>
                      <a:pt x="91889" y="51119"/>
                      <a:pt x="94470" y="52493"/>
                      <a:pt x="95366" y="55242"/>
                    </a:cubicBezTo>
                    <a:cubicBezTo>
                      <a:pt x="95590" y="55923"/>
                      <a:pt x="95697" y="56631"/>
                      <a:pt x="95706" y="57348"/>
                    </a:cubicBezTo>
                    <a:cubicBezTo>
                      <a:pt x="95226" y="57243"/>
                      <a:pt x="94742" y="57192"/>
                      <a:pt x="94262" y="57192"/>
                    </a:cubicBezTo>
                    <a:cubicBezTo>
                      <a:pt x="92407" y="57192"/>
                      <a:pt x="90613" y="57958"/>
                      <a:pt x="89317" y="59346"/>
                    </a:cubicBezTo>
                    <a:cubicBezTo>
                      <a:pt x="88036" y="57975"/>
                      <a:pt x="86244" y="57187"/>
                      <a:pt x="84362" y="57187"/>
                    </a:cubicBezTo>
                    <a:cubicBezTo>
                      <a:pt x="83878" y="57187"/>
                      <a:pt x="83394" y="57241"/>
                      <a:pt x="82919" y="57348"/>
                    </a:cubicBezTo>
                    <a:cubicBezTo>
                      <a:pt x="82919" y="56631"/>
                      <a:pt x="83018" y="55923"/>
                      <a:pt x="83224" y="55251"/>
                    </a:cubicBezTo>
                    <a:lnTo>
                      <a:pt x="83242" y="55242"/>
                    </a:lnTo>
                    <a:cubicBezTo>
                      <a:pt x="84138" y="52495"/>
                      <a:pt x="86723" y="51119"/>
                      <a:pt x="89307" y="51119"/>
                    </a:cubicBezTo>
                    <a:close/>
                    <a:moveTo>
                      <a:pt x="42351" y="51273"/>
                    </a:moveTo>
                    <a:cubicBezTo>
                      <a:pt x="45527" y="51273"/>
                      <a:pt x="48704" y="53352"/>
                      <a:pt x="48744" y="57509"/>
                    </a:cubicBezTo>
                    <a:cubicBezTo>
                      <a:pt x="48269" y="57407"/>
                      <a:pt x="47791" y="57358"/>
                      <a:pt x="47316" y="57358"/>
                    </a:cubicBezTo>
                    <a:cubicBezTo>
                      <a:pt x="45455" y="57358"/>
                      <a:pt x="43655" y="58124"/>
                      <a:pt x="42355" y="59517"/>
                    </a:cubicBezTo>
                    <a:cubicBezTo>
                      <a:pt x="41081" y="58144"/>
                      <a:pt x="39293" y="57366"/>
                      <a:pt x="37414" y="57366"/>
                    </a:cubicBezTo>
                    <a:cubicBezTo>
                      <a:pt x="37404" y="57366"/>
                      <a:pt x="37393" y="57366"/>
                      <a:pt x="37382" y="57366"/>
                    </a:cubicBezTo>
                    <a:lnTo>
                      <a:pt x="37400" y="57357"/>
                    </a:lnTo>
                    <a:cubicBezTo>
                      <a:pt x="36916" y="57357"/>
                      <a:pt x="36432" y="57402"/>
                      <a:pt x="35958" y="57509"/>
                    </a:cubicBezTo>
                    <a:cubicBezTo>
                      <a:pt x="35998" y="53352"/>
                      <a:pt x="39174" y="51273"/>
                      <a:pt x="42351" y="51273"/>
                    </a:cubicBezTo>
                    <a:close/>
                    <a:moveTo>
                      <a:pt x="65657" y="51282"/>
                    </a:moveTo>
                    <a:cubicBezTo>
                      <a:pt x="68834" y="51282"/>
                      <a:pt x="72010" y="53361"/>
                      <a:pt x="72050" y="57518"/>
                    </a:cubicBezTo>
                    <a:cubicBezTo>
                      <a:pt x="71572" y="57413"/>
                      <a:pt x="71090" y="57362"/>
                      <a:pt x="70611" y="57362"/>
                    </a:cubicBezTo>
                    <a:cubicBezTo>
                      <a:pt x="68757" y="57362"/>
                      <a:pt x="66958" y="58130"/>
                      <a:pt x="65662" y="59525"/>
                    </a:cubicBezTo>
                    <a:cubicBezTo>
                      <a:pt x="64387" y="58153"/>
                      <a:pt x="62599" y="57366"/>
                      <a:pt x="60729" y="57366"/>
                    </a:cubicBezTo>
                    <a:cubicBezTo>
                      <a:pt x="60719" y="57366"/>
                      <a:pt x="60708" y="57366"/>
                      <a:pt x="60697" y="57366"/>
                    </a:cubicBezTo>
                    <a:lnTo>
                      <a:pt x="60715" y="57366"/>
                    </a:lnTo>
                    <a:cubicBezTo>
                      <a:pt x="60223" y="57366"/>
                      <a:pt x="59739" y="57411"/>
                      <a:pt x="59264" y="57518"/>
                    </a:cubicBezTo>
                    <a:cubicBezTo>
                      <a:pt x="59304" y="53361"/>
                      <a:pt x="62481" y="51282"/>
                      <a:pt x="65657" y="51282"/>
                    </a:cubicBezTo>
                    <a:close/>
                    <a:moveTo>
                      <a:pt x="18802" y="51334"/>
                    </a:moveTo>
                    <a:cubicBezTo>
                      <a:pt x="21383" y="51334"/>
                      <a:pt x="23964" y="52708"/>
                      <a:pt x="24864" y="55457"/>
                    </a:cubicBezTo>
                    <a:cubicBezTo>
                      <a:pt x="25079" y="56129"/>
                      <a:pt x="25196" y="56846"/>
                      <a:pt x="25196" y="57554"/>
                    </a:cubicBezTo>
                    <a:cubicBezTo>
                      <a:pt x="24721" y="57452"/>
                      <a:pt x="24242" y="57402"/>
                      <a:pt x="23767" y="57402"/>
                    </a:cubicBezTo>
                    <a:cubicBezTo>
                      <a:pt x="21904" y="57402"/>
                      <a:pt x="20100" y="58169"/>
                      <a:pt x="18807" y="59561"/>
                    </a:cubicBezTo>
                    <a:cubicBezTo>
                      <a:pt x="17526" y="58181"/>
                      <a:pt x="15734" y="57402"/>
                      <a:pt x="13852" y="57402"/>
                    </a:cubicBezTo>
                    <a:cubicBezTo>
                      <a:pt x="13368" y="57402"/>
                      <a:pt x="12884" y="57456"/>
                      <a:pt x="12409" y="57563"/>
                    </a:cubicBezTo>
                    <a:cubicBezTo>
                      <a:pt x="12409" y="56846"/>
                      <a:pt x="12526" y="56129"/>
                      <a:pt x="12741" y="55448"/>
                    </a:cubicBezTo>
                    <a:lnTo>
                      <a:pt x="12741" y="55457"/>
                    </a:lnTo>
                    <a:cubicBezTo>
                      <a:pt x="13637" y="52710"/>
                      <a:pt x="16220" y="51334"/>
                      <a:pt x="18802" y="51334"/>
                    </a:cubicBezTo>
                    <a:close/>
                    <a:moveTo>
                      <a:pt x="117977" y="57538"/>
                    </a:moveTo>
                    <a:cubicBezTo>
                      <a:pt x="118398" y="57538"/>
                      <a:pt x="118823" y="57576"/>
                      <a:pt x="119245" y="57653"/>
                    </a:cubicBezTo>
                    <a:cubicBezTo>
                      <a:pt x="118726" y="58271"/>
                      <a:pt x="118322" y="58979"/>
                      <a:pt x="118063" y="59741"/>
                    </a:cubicBezTo>
                    <a:lnTo>
                      <a:pt x="118054" y="59741"/>
                    </a:lnTo>
                    <a:cubicBezTo>
                      <a:pt x="117821" y="60439"/>
                      <a:pt x="117713" y="61174"/>
                      <a:pt x="117758" y="61918"/>
                    </a:cubicBezTo>
                    <a:cubicBezTo>
                      <a:pt x="116501" y="60608"/>
                      <a:pt x="114730" y="59776"/>
                      <a:pt x="112860" y="59776"/>
                    </a:cubicBezTo>
                    <a:cubicBezTo>
                      <a:pt x="112850" y="59776"/>
                      <a:pt x="112840" y="59776"/>
                      <a:pt x="112830" y="59776"/>
                    </a:cubicBezTo>
                    <a:cubicBezTo>
                      <a:pt x="114169" y="58334"/>
                      <a:pt x="116040" y="57538"/>
                      <a:pt x="117977" y="57538"/>
                    </a:cubicBezTo>
                    <a:close/>
                    <a:moveTo>
                      <a:pt x="130971" y="57538"/>
                    </a:moveTo>
                    <a:cubicBezTo>
                      <a:pt x="132907" y="57538"/>
                      <a:pt x="134780" y="58334"/>
                      <a:pt x="136127" y="59776"/>
                    </a:cubicBezTo>
                    <a:cubicBezTo>
                      <a:pt x="136117" y="59776"/>
                      <a:pt x="136107" y="59776"/>
                      <a:pt x="136097" y="59776"/>
                    </a:cubicBezTo>
                    <a:cubicBezTo>
                      <a:pt x="134217" y="59776"/>
                      <a:pt x="132446" y="60608"/>
                      <a:pt x="131199" y="61918"/>
                    </a:cubicBezTo>
                    <a:cubicBezTo>
                      <a:pt x="131234" y="61183"/>
                      <a:pt x="131136" y="60439"/>
                      <a:pt x="130894" y="59741"/>
                    </a:cubicBezTo>
                    <a:lnTo>
                      <a:pt x="130885" y="59741"/>
                    </a:lnTo>
                    <a:cubicBezTo>
                      <a:pt x="130625" y="58979"/>
                      <a:pt x="130222" y="58271"/>
                      <a:pt x="129702" y="57653"/>
                    </a:cubicBezTo>
                    <a:cubicBezTo>
                      <a:pt x="130125" y="57576"/>
                      <a:pt x="130549" y="57538"/>
                      <a:pt x="130971" y="57538"/>
                    </a:cubicBezTo>
                    <a:close/>
                    <a:moveTo>
                      <a:pt x="94432" y="57571"/>
                    </a:moveTo>
                    <a:cubicBezTo>
                      <a:pt x="94855" y="57571"/>
                      <a:pt x="95282" y="57610"/>
                      <a:pt x="95706" y="57689"/>
                    </a:cubicBezTo>
                    <a:cubicBezTo>
                      <a:pt x="94720" y="58871"/>
                      <a:pt x="94138" y="60377"/>
                      <a:pt x="94219" y="61963"/>
                    </a:cubicBezTo>
                    <a:cubicBezTo>
                      <a:pt x="92984" y="60666"/>
                      <a:pt x="91228" y="59830"/>
                      <a:pt x="89369" y="59830"/>
                    </a:cubicBezTo>
                    <a:cubicBezTo>
                      <a:pt x="89340" y="59830"/>
                      <a:pt x="89311" y="59830"/>
                      <a:pt x="89281" y="59830"/>
                    </a:cubicBezTo>
                    <a:cubicBezTo>
                      <a:pt x="89261" y="59830"/>
                      <a:pt x="89242" y="59830"/>
                      <a:pt x="89222" y="59830"/>
                    </a:cubicBezTo>
                    <a:cubicBezTo>
                      <a:pt x="87353" y="59830"/>
                      <a:pt x="85594" y="60659"/>
                      <a:pt x="84344" y="61963"/>
                    </a:cubicBezTo>
                    <a:cubicBezTo>
                      <a:pt x="84434" y="60377"/>
                      <a:pt x="83851" y="58871"/>
                      <a:pt x="82866" y="57689"/>
                    </a:cubicBezTo>
                    <a:lnTo>
                      <a:pt x="82857" y="57689"/>
                    </a:lnTo>
                    <a:cubicBezTo>
                      <a:pt x="83283" y="57610"/>
                      <a:pt x="83710" y="57571"/>
                      <a:pt x="84135" y="57571"/>
                    </a:cubicBezTo>
                    <a:cubicBezTo>
                      <a:pt x="86071" y="57571"/>
                      <a:pt x="87946" y="58374"/>
                      <a:pt x="89290" y="59821"/>
                    </a:cubicBezTo>
                    <a:cubicBezTo>
                      <a:pt x="90628" y="58374"/>
                      <a:pt x="92501" y="57571"/>
                      <a:pt x="94432" y="57571"/>
                    </a:cubicBezTo>
                    <a:close/>
                    <a:moveTo>
                      <a:pt x="47479" y="57732"/>
                    </a:moveTo>
                    <a:cubicBezTo>
                      <a:pt x="47903" y="57732"/>
                      <a:pt x="48329" y="57771"/>
                      <a:pt x="48753" y="57850"/>
                    </a:cubicBezTo>
                    <a:cubicBezTo>
                      <a:pt x="48233" y="58468"/>
                      <a:pt x="47839" y="59176"/>
                      <a:pt x="47570" y="59938"/>
                    </a:cubicBezTo>
                    <a:cubicBezTo>
                      <a:pt x="47337" y="60637"/>
                      <a:pt x="47230" y="61380"/>
                      <a:pt x="47275" y="62115"/>
                    </a:cubicBezTo>
                    <a:lnTo>
                      <a:pt x="47266" y="62115"/>
                    </a:lnTo>
                    <a:cubicBezTo>
                      <a:pt x="46024" y="60820"/>
                      <a:pt x="44265" y="59982"/>
                      <a:pt x="42405" y="59982"/>
                    </a:cubicBezTo>
                    <a:cubicBezTo>
                      <a:pt x="42386" y="59982"/>
                      <a:pt x="42366" y="59982"/>
                      <a:pt x="42346" y="59982"/>
                    </a:cubicBezTo>
                    <a:cubicBezTo>
                      <a:pt x="43684" y="58535"/>
                      <a:pt x="45551" y="57732"/>
                      <a:pt x="47479" y="57732"/>
                    </a:cubicBezTo>
                    <a:close/>
                    <a:moveTo>
                      <a:pt x="60498" y="57741"/>
                    </a:moveTo>
                    <a:cubicBezTo>
                      <a:pt x="62431" y="57741"/>
                      <a:pt x="64299" y="58543"/>
                      <a:pt x="65644" y="59982"/>
                    </a:cubicBezTo>
                    <a:cubicBezTo>
                      <a:pt x="65634" y="59982"/>
                      <a:pt x="65623" y="59982"/>
                      <a:pt x="65613" y="59982"/>
                    </a:cubicBezTo>
                    <a:cubicBezTo>
                      <a:pt x="63734" y="59982"/>
                      <a:pt x="61963" y="60814"/>
                      <a:pt x="60715" y="62124"/>
                    </a:cubicBezTo>
                    <a:cubicBezTo>
                      <a:pt x="60751" y="61380"/>
                      <a:pt x="60653" y="60646"/>
                      <a:pt x="60411" y="59938"/>
                    </a:cubicBezTo>
                    <a:lnTo>
                      <a:pt x="60402" y="59938"/>
                    </a:lnTo>
                    <a:cubicBezTo>
                      <a:pt x="60142" y="59176"/>
                      <a:pt x="59739" y="58468"/>
                      <a:pt x="59219" y="57859"/>
                    </a:cubicBezTo>
                    <a:cubicBezTo>
                      <a:pt x="59645" y="57780"/>
                      <a:pt x="60073" y="57741"/>
                      <a:pt x="60498" y="57741"/>
                    </a:cubicBezTo>
                    <a:close/>
                    <a:moveTo>
                      <a:pt x="23936" y="57773"/>
                    </a:moveTo>
                    <a:cubicBezTo>
                      <a:pt x="24366" y="57773"/>
                      <a:pt x="24800" y="57813"/>
                      <a:pt x="25232" y="57895"/>
                    </a:cubicBezTo>
                    <a:cubicBezTo>
                      <a:pt x="24237" y="59068"/>
                      <a:pt x="23655" y="60574"/>
                      <a:pt x="23744" y="62160"/>
                    </a:cubicBezTo>
                    <a:cubicBezTo>
                      <a:pt x="22494" y="60857"/>
                      <a:pt x="20727" y="60027"/>
                      <a:pt x="18867" y="60027"/>
                    </a:cubicBezTo>
                    <a:cubicBezTo>
                      <a:pt x="18847" y="60027"/>
                      <a:pt x="18827" y="60027"/>
                      <a:pt x="18807" y="60027"/>
                    </a:cubicBezTo>
                    <a:cubicBezTo>
                      <a:pt x="18787" y="60027"/>
                      <a:pt x="18767" y="60027"/>
                      <a:pt x="18747" y="60027"/>
                    </a:cubicBezTo>
                    <a:cubicBezTo>
                      <a:pt x="16879" y="60027"/>
                      <a:pt x="15111" y="60857"/>
                      <a:pt x="13870" y="62169"/>
                    </a:cubicBezTo>
                    <a:cubicBezTo>
                      <a:pt x="13951" y="60574"/>
                      <a:pt x="13368" y="59077"/>
                      <a:pt x="12382" y="57895"/>
                    </a:cubicBezTo>
                    <a:lnTo>
                      <a:pt x="12374" y="57895"/>
                    </a:lnTo>
                    <a:cubicBezTo>
                      <a:pt x="12805" y="57813"/>
                      <a:pt x="13239" y="57773"/>
                      <a:pt x="13670" y="57773"/>
                    </a:cubicBezTo>
                    <a:cubicBezTo>
                      <a:pt x="15599" y="57773"/>
                      <a:pt x="17467" y="58575"/>
                      <a:pt x="18807" y="60018"/>
                    </a:cubicBezTo>
                    <a:cubicBezTo>
                      <a:pt x="20140" y="58575"/>
                      <a:pt x="22007" y="57773"/>
                      <a:pt x="23936" y="57773"/>
                    </a:cubicBezTo>
                    <a:close/>
                    <a:moveTo>
                      <a:pt x="107668" y="57537"/>
                    </a:moveTo>
                    <a:cubicBezTo>
                      <a:pt x="109594" y="57537"/>
                      <a:pt x="111464" y="58336"/>
                      <a:pt x="112812" y="59776"/>
                    </a:cubicBezTo>
                    <a:cubicBezTo>
                      <a:pt x="112793" y="59776"/>
                      <a:pt x="112774" y="59776"/>
                      <a:pt x="112756" y="59776"/>
                    </a:cubicBezTo>
                    <a:cubicBezTo>
                      <a:pt x="110769" y="59776"/>
                      <a:pt x="108902" y="60722"/>
                      <a:pt x="107650" y="62178"/>
                    </a:cubicBezTo>
                    <a:lnTo>
                      <a:pt x="107650" y="62178"/>
                    </a:lnTo>
                    <a:cubicBezTo>
                      <a:pt x="107803" y="60502"/>
                      <a:pt x="107211" y="58925"/>
                      <a:pt x="106181" y="57698"/>
                    </a:cubicBezTo>
                    <a:cubicBezTo>
                      <a:pt x="106675" y="57590"/>
                      <a:pt x="107173" y="57537"/>
                      <a:pt x="107668" y="57537"/>
                    </a:cubicBezTo>
                    <a:close/>
                    <a:moveTo>
                      <a:pt x="37180" y="57734"/>
                    </a:moveTo>
                    <a:cubicBezTo>
                      <a:pt x="39111" y="57734"/>
                      <a:pt x="40981" y="58533"/>
                      <a:pt x="42328" y="59974"/>
                    </a:cubicBezTo>
                    <a:cubicBezTo>
                      <a:pt x="42310" y="59973"/>
                      <a:pt x="42291" y="59973"/>
                      <a:pt x="42273" y="59973"/>
                    </a:cubicBezTo>
                    <a:cubicBezTo>
                      <a:pt x="40286" y="59973"/>
                      <a:pt x="38419" y="60919"/>
                      <a:pt x="37167" y="62375"/>
                    </a:cubicBezTo>
                    <a:cubicBezTo>
                      <a:pt x="37320" y="60708"/>
                      <a:pt x="36728" y="59131"/>
                      <a:pt x="35698" y="57895"/>
                    </a:cubicBezTo>
                    <a:lnTo>
                      <a:pt x="35689" y="57895"/>
                    </a:lnTo>
                    <a:cubicBezTo>
                      <a:pt x="36185" y="57787"/>
                      <a:pt x="36684" y="57734"/>
                      <a:pt x="37180" y="57734"/>
                    </a:cubicBezTo>
                    <a:close/>
                    <a:moveTo>
                      <a:pt x="124474" y="55684"/>
                    </a:moveTo>
                    <a:cubicBezTo>
                      <a:pt x="127057" y="55684"/>
                      <a:pt x="129639" y="57057"/>
                      <a:pt x="130536" y="59803"/>
                    </a:cubicBezTo>
                    <a:cubicBezTo>
                      <a:pt x="130751" y="60484"/>
                      <a:pt x="130858" y="61192"/>
                      <a:pt x="130867" y="61909"/>
                    </a:cubicBezTo>
                    <a:cubicBezTo>
                      <a:pt x="130392" y="61807"/>
                      <a:pt x="129913" y="61757"/>
                      <a:pt x="129438" y="61757"/>
                    </a:cubicBezTo>
                    <a:cubicBezTo>
                      <a:pt x="127575" y="61757"/>
                      <a:pt x="125771" y="62524"/>
                      <a:pt x="124478" y="63916"/>
                    </a:cubicBezTo>
                    <a:cubicBezTo>
                      <a:pt x="123197" y="62536"/>
                      <a:pt x="121405" y="61757"/>
                      <a:pt x="119523" y="61757"/>
                    </a:cubicBezTo>
                    <a:cubicBezTo>
                      <a:pt x="119039" y="61757"/>
                      <a:pt x="118555" y="61810"/>
                      <a:pt x="118080" y="61909"/>
                    </a:cubicBezTo>
                    <a:cubicBezTo>
                      <a:pt x="118080" y="61192"/>
                      <a:pt x="118197" y="60484"/>
                      <a:pt x="118412" y="59803"/>
                    </a:cubicBezTo>
                    <a:cubicBezTo>
                      <a:pt x="119308" y="57057"/>
                      <a:pt x="121891" y="55684"/>
                      <a:pt x="124474" y="55684"/>
                    </a:cubicBezTo>
                    <a:close/>
                    <a:moveTo>
                      <a:pt x="100947" y="55720"/>
                    </a:moveTo>
                    <a:cubicBezTo>
                      <a:pt x="104117" y="55720"/>
                      <a:pt x="107290" y="57792"/>
                      <a:pt x="107337" y="61941"/>
                    </a:cubicBezTo>
                    <a:lnTo>
                      <a:pt x="107337" y="61941"/>
                    </a:lnTo>
                    <a:cubicBezTo>
                      <a:pt x="106869" y="61842"/>
                      <a:pt x="106398" y="61793"/>
                      <a:pt x="105930" y="61793"/>
                    </a:cubicBezTo>
                    <a:cubicBezTo>
                      <a:pt x="104072" y="61793"/>
                      <a:pt x="102267" y="62560"/>
                      <a:pt x="100975" y="63952"/>
                    </a:cubicBezTo>
                    <a:cubicBezTo>
                      <a:pt x="99693" y="62572"/>
                      <a:pt x="97901" y="61792"/>
                      <a:pt x="96020" y="61792"/>
                    </a:cubicBezTo>
                    <a:cubicBezTo>
                      <a:pt x="95536" y="61792"/>
                      <a:pt x="95052" y="61846"/>
                      <a:pt x="94577" y="61945"/>
                    </a:cubicBezTo>
                    <a:cubicBezTo>
                      <a:pt x="94604" y="57796"/>
                      <a:pt x="97774" y="55720"/>
                      <a:pt x="100947" y="55720"/>
                    </a:cubicBezTo>
                    <a:close/>
                    <a:moveTo>
                      <a:pt x="77633" y="55721"/>
                    </a:moveTo>
                    <a:cubicBezTo>
                      <a:pt x="80806" y="55721"/>
                      <a:pt x="83980" y="57797"/>
                      <a:pt x="84022" y="61952"/>
                    </a:cubicBezTo>
                    <a:lnTo>
                      <a:pt x="84022" y="61952"/>
                    </a:lnTo>
                    <a:cubicBezTo>
                      <a:pt x="83551" y="61851"/>
                      <a:pt x="83077" y="61802"/>
                      <a:pt x="82606" y="61802"/>
                    </a:cubicBezTo>
                    <a:cubicBezTo>
                      <a:pt x="80748" y="61802"/>
                      <a:pt x="78943" y="62569"/>
                      <a:pt x="77651" y="63961"/>
                    </a:cubicBezTo>
                    <a:cubicBezTo>
                      <a:pt x="76369" y="62581"/>
                      <a:pt x="74577" y="61801"/>
                      <a:pt x="72696" y="61801"/>
                    </a:cubicBezTo>
                    <a:cubicBezTo>
                      <a:pt x="72212" y="61801"/>
                      <a:pt x="71728" y="61855"/>
                      <a:pt x="71253" y="61954"/>
                    </a:cubicBezTo>
                    <a:cubicBezTo>
                      <a:pt x="71284" y="57799"/>
                      <a:pt x="74458" y="55721"/>
                      <a:pt x="77633" y="55721"/>
                    </a:cubicBezTo>
                    <a:close/>
                    <a:moveTo>
                      <a:pt x="54007" y="55886"/>
                    </a:moveTo>
                    <a:cubicBezTo>
                      <a:pt x="56587" y="55886"/>
                      <a:pt x="59166" y="57260"/>
                      <a:pt x="60061" y="60009"/>
                    </a:cubicBezTo>
                    <a:cubicBezTo>
                      <a:pt x="60285" y="60681"/>
                      <a:pt x="60393" y="61398"/>
                      <a:pt x="60402" y="62106"/>
                    </a:cubicBezTo>
                    <a:cubicBezTo>
                      <a:pt x="59929" y="62004"/>
                      <a:pt x="59451" y="61954"/>
                      <a:pt x="58977" y="61954"/>
                    </a:cubicBezTo>
                    <a:cubicBezTo>
                      <a:pt x="57118" y="61954"/>
                      <a:pt x="55312" y="62721"/>
                      <a:pt x="54013" y="64113"/>
                    </a:cubicBezTo>
                    <a:cubicBezTo>
                      <a:pt x="52741" y="62733"/>
                      <a:pt x="50939" y="61954"/>
                      <a:pt x="49067" y="61954"/>
                    </a:cubicBezTo>
                    <a:cubicBezTo>
                      <a:pt x="48574" y="61954"/>
                      <a:pt x="48090" y="62008"/>
                      <a:pt x="47624" y="62115"/>
                    </a:cubicBezTo>
                    <a:cubicBezTo>
                      <a:pt x="47615" y="61398"/>
                      <a:pt x="47723" y="60690"/>
                      <a:pt x="47929" y="60009"/>
                    </a:cubicBezTo>
                    <a:lnTo>
                      <a:pt x="47947" y="60009"/>
                    </a:lnTo>
                    <a:cubicBezTo>
                      <a:pt x="48843" y="57262"/>
                      <a:pt x="51425" y="55886"/>
                      <a:pt x="54007" y="55886"/>
                    </a:cubicBezTo>
                    <a:close/>
                    <a:moveTo>
                      <a:pt x="30465" y="55920"/>
                    </a:moveTo>
                    <a:cubicBezTo>
                      <a:pt x="33637" y="55920"/>
                      <a:pt x="36811" y="57998"/>
                      <a:pt x="36854" y="62156"/>
                    </a:cubicBezTo>
                    <a:lnTo>
                      <a:pt x="36854" y="62156"/>
                    </a:lnTo>
                    <a:cubicBezTo>
                      <a:pt x="36379" y="62054"/>
                      <a:pt x="35901" y="62004"/>
                      <a:pt x="35426" y="62004"/>
                    </a:cubicBezTo>
                    <a:cubicBezTo>
                      <a:pt x="33569" y="62004"/>
                      <a:pt x="31771" y="62770"/>
                      <a:pt x="30483" y="64158"/>
                    </a:cubicBezTo>
                    <a:cubicBezTo>
                      <a:pt x="29201" y="62787"/>
                      <a:pt x="27409" y="61999"/>
                      <a:pt x="25528" y="61999"/>
                    </a:cubicBezTo>
                    <a:cubicBezTo>
                      <a:pt x="25044" y="61999"/>
                      <a:pt x="24560" y="62052"/>
                      <a:pt x="24085" y="62160"/>
                    </a:cubicBezTo>
                    <a:cubicBezTo>
                      <a:pt x="24116" y="58001"/>
                      <a:pt x="27290" y="55920"/>
                      <a:pt x="30465" y="55920"/>
                    </a:cubicBezTo>
                    <a:close/>
                    <a:moveTo>
                      <a:pt x="7145" y="55923"/>
                    </a:moveTo>
                    <a:cubicBezTo>
                      <a:pt x="10322" y="55923"/>
                      <a:pt x="13498" y="58002"/>
                      <a:pt x="13538" y="62160"/>
                    </a:cubicBezTo>
                    <a:cubicBezTo>
                      <a:pt x="13060" y="62055"/>
                      <a:pt x="12577" y="62004"/>
                      <a:pt x="12098" y="62004"/>
                    </a:cubicBezTo>
                    <a:cubicBezTo>
                      <a:pt x="10244" y="62004"/>
                      <a:pt x="8445" y="62770"/>
                      <a:pt x="7150" y="64158"/>
                    </a:cubicBezTo>
                    <a:lnTo>
                      <a:pt x="7150" y="64167"/>
                    </a:lnTo>
                    <a:cubicBezTo>
                      <a:pt x="5868" y="62787"/>
                      <a:pt x="4076" y="62008"/>
                      <a:pt x="2194" y="62008"/>
                    </a:cubicBezTo>
                    <a:cubicBezTo>
                      <a:pt x="1711" y="62008"/>
                      <a:pt x="1227" y="62052"/>
                      <a:pt x="752" y="62160"/>
                    </a:cubicBezTo>
                    <a:cubicBezTo>
                      <a:pt x="792" y="58002"/>
                      <a:pt x="3969" y="55923"/>
                      <a:pt x="7145" y="55923"/>
                    </a:cubicBezTo>
                    <a:close/>
                    <a:moveTo>
                      <a:pt x="119331" y="62140"/>
                    </a:moveTo>
                    <a:cubicBezTo>
                      <a:pt x="121264" y="62140"/>
                      <a:pt x="123135" y="62937"/>
                      <a:pt x="124478" y="64382"/>
                    </a:cubicBezTo>
                    <a:cubicBezTo>
                      <a:pt x="125815" y="62942"/>
                      <a:pt x="127688" y="62141"/>
                      <a:pt x="129619" y="62141"/>
                    </a:cubicBezTo>
                    <a:cubicBezTo>
                      <a:pt x="130043" y="62141"/>
                      <a:pt x="130469" y="62179"/>
                      <a:pt x="130894" y="62258"/>
                    </a:cubicBezTo>
                    <a:cubicBezTo>
                      <a:pt x="129908" y="63432"/>
                      <a:pt x="129326" y="64929"/>
                      <a:pt x="129415" y="66524"/>
                    </a:cubicBezTo>
                    <a:lnTo>
                      <a:pt x="129406" y="66533"/>
                    </a:lnTo>
                    <a:cubicBezTo>
                      <a:pt x="128165" y="65229"/>
                      <a:pt x="126397" y="64391"/>
                      <a:pt x="124528" y="64391"/>
                    </a:cubicBezTo>
                    <a:cubicBezTo>
                      <a:pt x="124509" y="64391"/>
                      <a:pt x="124489" y="64391"/>
                      <a:pt x="124469" y="64391"/>
                    </a:cubicBezTo>
                    <a:cubicBezTo>
                      <a:pt x="124450" y="64391"/>
                      <a:pt x="124430" y="64391"/>
                      <a:pt x="124410" y="64391"/>
                    </a:cubicBezTo>
                    <a:cubicBezTo>
                      <a:pt x="122541" y="64391"/>
                      <a:pt x="120782" y="65229"/>
                      <a:pt x="119532" y="66533"/>
                    </a:cubicBezTo>
                    <a:cubicBezTo>
                      <a:pt x="119622" y="64938"/>
                      <a:pt x="119039" y="63441"/>
                      <a:pt x="118045" y="62258"/>
                    </a:cubicBezTo>
                    <a:cubicBezTo>
                      <a:pt x="118473" y="62179"/>
                      <a:pt x="118903" y="62140"/>
                      <a:pt x="119331" y="62140"/>
                    </a:cubicBezTo>
                    <a:close/>
                    <a:moveTo>
                      <a:pt x="95793" y="62177"/>
                    </a:moveTo>
                    <a:cubicBezTo>
                      <a:pt x="97728" y="62177"/>
                      <a:pt x="99603" y="62979"/>
                      <a:pt x="100948" y="64427"/>
                    </a:cubicBezTo>
                    <a:lnTo>
                      <a:pt x="100948" y="64427"/>
                    </a:lnTo>
                    <a:cubicBezTo>
                      <a:pt x="100945" y="64427"/>
                      <a:pt x="100942" y="64427"/>
                      <a:pt x="100939" y="64427"/>
                    </a:cubicBezTo>
                    <a:cubicBezTo>
                      <a:pt x="100919" y="64427"/>
                      <a:pt x="100900" y="64427"/>
                      <a:pt x="100880" y="64427"/>
                    </a:cubicBezTo>
                    <a:cubicBezTo>
                      <a:pt x="99011" y="64427"/>
                      <a:pt x="97252" y="65265"/>
                      <a:pt x="96002" y="66568"/>
                    </a:cubicBezTo>
                    <a:cubicBezTo>
                      <a:pt x="96091" y="64982"/>
                      <a:pt x="95509" y="63477"/>
                      <a:pt x="94514" y="62294"/>
                    </a:cubicBezTo>
                    <a:cubicBezTo>
                      <a:pt x="94940" y="62215"/>
                      <a:pt x="95368" y="62177"/>
                      <a:pt x="95793" y="62177"/>
                    </a:cubicBezTo>
                    <a:close/>
                    <a:moveTo>
                      <a:pt x="82770" y="62194"/>
                    </a:moveTo>
                    <a:cubicBezTo>
                      <a:pt x="83195" y="62194"/>
                      <a:pt x="83623" y="62233"/>
                      <a:pt x="84048" y="62312"/>
                    </a:cubicBezTo>
                    <a:cubicBezTo>
                      <a:pt x="83054" y="63495"/>
                      <a:pt x="82471" y="64991"/>
                      <a:pt x="82561" y="66586"/>
                    </a:cubicBezTo>
                    <a:cubicBezTo>
                      <a:pt x="81311" y="65283"/>
                      <a:pt x="79552" y="64445"/>
                      <a:pt x="77683" y="64445"/>
                    </a:cubicBezTo>
                    <a:cubicBezTo>
                      <a:pt x="77663" y="64445"/>
                      <a:pt x="77644" y="64445"/>
                      <a:pt x="77624" y="64445"/>
                    </a:cubicBezTo>
                    <a:cubicBezTo>
                      <a:pt x="78961" y="62997"/>
                      <a:pt x="80835" y="62194"/>
                      <a:pt x="82770" y="62194"/>
                    </a:cubicBezTo>
                    <a:close/>
                    <a:moveTo>
                      <a:pt x="48840" y="62338"/>
                    </a:moveTo>
                    <a:cubicBezTo>
                      <a:pt x="50775" y="62338"/>
                      <a:pt x="52650" y="63141"/>
                      <a:pt x="53995" y="64588"/>
                    </a:cubicBezTo>
                    <a:lnTo>
                      <a:pt x="53995" y="64588"/>
                    </a:lnTo>
                    <a:cubicBezTo>
                      <a:pt x="53992" y="64588"/>
                      <a:pt x="53989" y="64588"/>
                      <a:pt x="53986" y="64588"/>
                    </a:cubicBezTo>
                    <a:cubicBezTo>
                      <a:pt x="53966" y="64588"/>
                      <a:pt x="53947" y="64588"/>
                      <a:pt x="53927" y="64588"/>
                    </a:cubicBezTo>
                    <a:cubicBezTo>
                      <a:pt x="52058" y="64588"/>
                      <a:pt x="50299" y="65426"/>
                      <a:pt x="49049" y="66730"/>
                    </a:cubicBezTo>
                    <a:cubicBezTo>
                      <a:pt x="49138" y="65144"/>
                      <a:pt x="48556" y="63638"/>
                      <a:pt x="47561" y="62456"/>
                    </a:cubicBezTo>
                    <a:cubicBezTo>
                      <a:pt x="47987" y="62377"/>
                      <a:pt x="48415" y="62338"/>
                      <a:pt x="48840" y="62338"/>
                    </a:cubicBezTo>
                    <a:close/>
                    <a:moveTo>
                      <a:pt x="59133" y="62338"/>
                    </a:moveTo>
                    <a:cubicBezTo>
                      <a:pt x="59557" y="62338"/>
                      <a:pt x="59985" y="62377"/>
                      <a:pt x="60411" y="62456"/>
                    </a:cubicBezTo>
                    <a:cubicBezTo>
                      <a:pt x="59425" y="63629"/>
                      <a:pt x="58843" y="65135"/>
                      <a:pt x="58932" y="66721"/>
                    </a:cubicBezTo>
                    <a:lnTo>
                      <a:pt x="58923" y="66730"/>
                    </a:lnTo>
                    <a:cubicBezTo>
                      <a:pt x="57682" y="65426"/>
                      <a:pt x="55914" y="64588"/>
                      <a:pt x="54045" y="64588"/>
                    </a:cubicBezTo>
                    <a:cubicBezTo>
                      <a:pt x="54029" y="64588"/>
                      <a:pt x="54012" y="64588"/>
                      <a:pt x="53995" y="64588"/>
                    </a:cubicBezTo>
                    <a:lnTo>
                      <a:pt x="53995" y="64588"/>
                    </a:lnTo>
                    <a:cubicBezTo>
                      <a:pt x="55332" y="63141"/>
                      <a:pt x="57200" y="62338"/>
                      <a:pt x="59133" y="62338"/>
                    </a:cubicBezTo>
                    <a:close/>
                    <a:moveTo>
                      <a:pt x="12296" y="62401"/>
                    </a:moveTo>
                    <a:cubicBezTo>
                      <a:pt x="12721" y="62401"/>
                      <a:pt x="13148" y="62439"/>
                      <a:pt x="13574" y="62518"/>
                    </a:cubicBezTo>
                    <a:cubicBezTo>
                      <a:pt x="12580" y="63701"/>
                      <a:pt x="11997" y="65197"/>
                      <a:pt x="12087" y="66792"/>
                    </a:cubicBezTo>
                    <a:cubicBezTo>
                      <a:pt x="10837" y="65489"/>
                      <a:pt x="9069" y="64651"/>
                      <a:pt x="7208" y="64651"/>
                    </a:cubicBezTo>
                    <a:cubicBezTo>
                      <a:pt x="7189" y="64651"/>
                      <a:pt x="7169" y="64651"/>
                      <a:pt x="7150" y="64651"/>
                    </a:cubicBezTo>
                    <a:cubicBezTo>
                      <a:pt x="8487" y="63203"/>
                      <a:pt x="10360" y="62401"/>
                      <a:pt x="12296" y="62401"/>
                    </a:cubicBezTo>
                    <a:close/>
                    <a:moveTo>
                      <a:pt x="106094" y="62174"/>
                    </a:moveTo>
                    <a:cubicBezTo>
                      <a:pt x="106570" y="62174"/>
                      <a:pt x="107049" y="62222"/>
                      <a:pt x="107525" y="62321"/>
                    </a:cubicBezTo>
                    <a:cubicBezTo>
                      <a:pt x="106512" y="63567"/>
                      <a:pt x="105939" y="65162"/>
                      <a:pt x="106127" y="66837"/>
                    </a:cubicBezTo>
                    <a:lnTo>
                      <a:pt x="106118" y="66837"/>
                    </a:lnTo>
                    <a:cubicBezTo>
                      <a:pt x="104866" y="65381"/>
                      <a:pt x="102990" y="64427"/>
                      <a:pt x="100995" y="64427"/>
                    </a:cubicBezTo>
                    <a:cubicBezTo>
                      <a:pt x="100979" y="64427"/>
                      <a:pt x="100964" y="64427"/>
                      <a:pt x="100948" y="64427"/>
                    </a:cubicBezTo>
                    <a:lnTo>
                      <a:pt x="100948" y="64427"/>
                    </a:lnTo>
                    <a:cubicBezTo>
                      <a:pt x="102286" y="62974"/>
                      <a:pt x="104160" y="62174"/>
                      <a:pt x="106094" y="62174"/>
                    </a:cubicBezTo>
                    <a:close/>
                    <a:moveTo>
                      <a:pt x="70802" y="57747"/>
                    </a:moveTo>
                    <a:cubicBezTo>
                      <a:pt x="71277" y="57747"/>
                      <a:pt x="71755" y="57796"/>
                      <a:pt x="72230" y="57895"/>
                    </a:cubicBezTo>
                    <a:cubicBezTo>
                      <a:pt x="71262" y="59140"/>
                      <a:pt x="70733" y="60708"/>
                      <a:pt x="70930" y="62357"/>
                    </a:cubicBezTo>
                    <a:cubicBezTo>
                      <a:pt x="71442" y="62243"/>
                      <a:pt x="71958" y="62187"/>
                      <a:pt x="72470" y="62187"/>
                    </a:cubicBezTo>
                    <a:cubicBezTo>
                      <a:pt x="74405" y="62187"/>
                      <a:pt x="76278" y="62985"/>
                      <a:pt x="77624" y="64445"/>
                    </a:cubicBezTo>
                    <a:cubicBezTo>
                      <a:pt x="77606" y="64445"/>
                      <a:pt x="77588" y="64445"/>
                      <a:pt x="77570" y="64445"/>
                    </a:cubicBezTo>
                    <a:cubicBezTo>
                      <a:pt x="75520" y="64445"/>
                      <a:pt x="73598" y="65453"/>
                      <a:pt x="72346" y="66972"/>
                    </a:cubicBezTo>
                    <a:cubicBezTo>
                      <a:pt x="72703" y="63259"/>
                      <a:pt x="69407" y="59982"/>
                      <a:pt x="65707" y="59982"/>
                    </a:cubicBezTo>
                    <a:cubicBezTo>
                      <a:pt x="65692" y="59982"/>
                      <a:pt x="65677" y="59982"/>
                      <a:pt x="65662" y="59982"/>
                    </a:cubicBezTo>
                    <a:lnTo>
                      <a:pt x="65653" y="59991"/>
                    </a:lnTo>
                    <a:cubicBezTo>
                      <a:pt x="66997" y="58546"/>
                      <a:pt x="68873" y="57747"/>
                      <a:pt x="70802" y="57747"/>
                    </a:cubicBezTo>
                    <a:close/>
                    <a:moveTo>
                      <a:pt x="35611" y="62371"/>
                    </a:moveTo>
                    <a:cubicBezTo>
                      <a:pt x="36087" y="62371"/>
                      <a:pt x="36566" y="62419"/>
                      <a:pt x="37042" y="62518"/>
                    </a:cubicBezTo>
                    <a:cubicBezTo>
                      <a:pt x="36029" y="63773"/>
                      <a:pt x="35456" y="65359"/>
                      <a:pt x="35644" y="67034"/>
                    </a:cubicBezTo>
                    <a:lnTo>
                      <a:pt x="35635" y="67034"/>
                    </a:lnTo>
                    <a:cubicBezTo>
                      <a:pt x="34383" y="65578"/>
                      <a:pt x="32507" y="64633"/>
                      <a:pt x="30512" y="64633"/>
                    </a:cubicBezTo>
                    <a:cubicBezTo>
                      <a:pt x="30493" y="64633"/>
                      <a:pt x="30474" y="64633"/>
                      <a:pt x="30456" y="64633"/>
                    </a:cubicBezTo>
                    <a:cubicBezTo>
                      <a:pt x="30436" y="64633"/>
                      <a:pt x="30416" y="64633"/>
                      <a:pt x="30397" y="64633"/>
                    </a:cubicBezTo>
                    <a:cubicBezTo>
                      <a:pt x="28528" y="64633"/>
                      <a:pt x="26769" y="65471"/>
                      <a:pt x="25519" y="66775"/>
                    </a:cubicBezTo>
                    <a:cubicBezTo>
                      <a:pt x="25608" y="65180"/>
                      <a:pt x="25026" y="63683"/>
                      <a:pt x="24031" y="62500"/>
                    </a:cubicBezTo>
                    <a:cubicBezTo>
                      <a:pt x="24460" y="62421"/>
                      <a:pt x="24890" y="62382"/>
                      <a:pt x="25317" y="62382"/>
                    </a:cubicBezTo>
                    <a:cubicBezTo>
                      <a:pt x="27250" y="62382"/>
                      <a:pt x="29122" y="63178"/>
                      <a:pt x="30465" y="64624"/>
                    </a:cubicBezTo>
                    <a:cubicBezTo>
                      <a:pt x="31802" y="63171"/>
                      <a:pt x="33677" y="62371"/>
                      <a:pt x="35611" y="62371"/>
                    </a:cubicBezTo>
                    <a:close/>
                    <a:moveTo>
                      <a:pt x="112817" y="60278"/>
                    </a:moveTo>
                    <a:cubicBezTo>
                      <a:pt x="115992" y="60278"/>
                      <a:pt x="119168" y="62356"/>
                      <a:pt x="119209" y="66513"/>
                    </a:cubicBezTo>
                    <a:lnTo>
                      <a:pt x="119209" y="66513"/>
                    </a:lnTo>
                    <a:cubicBezTo>
                      <a:pt x="118734" y="66409"/>
                      <a:pt x="118254" y="66358"/>
                      <a:pt x="117778" y="66358"/>
                    </a:cubicBezTo>
                    <a:cubicBezTo>
                      <a:pt x="115925" y="66358"/>
                      <a:pt x="114125" y="67125"/>
                      <a:pt x="112830" y="68513"/>
                    </a:cubicBezTo>
                    <a:cubicBezTo>
                      <a:pt x="111548" y="67142"/>
                      <a:pt x="109756" y="66353"/>
                      <a:pt x="107883" y="66353"/>
                    </a:cubicBezTo>
                    <a:cubicBezTo>
                      <a:pt x="107391" y="66353"/>
                      <a:pt x="106907" y="66407"/>
                      <a:pt x="106432" y="66515"/>
                    </a:cubicBezTo>
                    <a:cubicBezTo>
                      <a:pt x="106468" y="62357"/>
                      <a:pt x="109642" y="60278"/>
                      <a:pt x="112817" y="60278"/>
                    </a:cubicBezTo>
                    <a:close/>
                    <a:moveTo>
                      <a:pt x="136134" y="60279"/>
                    </a:moveTo>
                    <a:cubicBezTo>
                      <a:pt x="139310" y="60279"/>
                      <a:pt x="142484" y="62358"/>
                      <a:pt x="142525" y="66515"/>
                    </a:cubicBezTo>
                    <a:lnTo>
                      <a:pt x="142525" y="66524"/>
                    </a:lnTo>
                    <a:cubicBezTo>
                      <a:pt x="142044" y="66419"/>
                      <a:pt x="141561" y="66368"/>
                      <a:pt x="141081" y="66368"/>
                    </a:cubicBezTo>
                    <a:cubicBezTo>
                      <a:pt x="139223" y="66368"/>
                      <a:pt x="137425" y="67135"/>
                      <a:pt x="136136" y="68531"/>
                    </a:cubicBezTo>
                    <a:cubicBezTo>
                      <a:pt x="134862" y="67159"/>
                      <a:pt x="133082" y="66371"/>
                      <a:pt x="131212" y="66371"/>
                    </a:cubicBezTo>
                    <a:cubicBezTo>
                      <a:pt x="131202" y="66371"/>
                      <a:pt x="131191" y="66371"/>
                      <a:pt x="131181" y="66371"/>
                    </a:cubicBezTo>
                    <a:cubicBezTo>
                      <a:pt x="130697" y="66371"/>
                      <a:pt x="130213" y="66416"/>
                      <a:pt x="129738" y="66524"/>
                    </a:cubicBezTo>
                    <a:cubicBezTo>
                      <a:pt x="129778" y="62360"/>
                      <a:pt x="132957" y="60279"/>
                      <a:pt x="136134" y="60279"/>
                    </a:cubicBezTo>
                    <a:close/>
                    <a:moveTo>
                      <a:pt x="89294" y="60326"/>
                    </a:moveTo>
                    <a:cubicBezTo>
                      <a:pt x="92468" y="60326"/>
                      <a:pt x="95642" y="62402"/>
                      <a:pt x="95679" y="66558"/>
                    </a:cubicBezTo>
                    <a:lnTo>
                      <a:pt x="95679" y="66558"/>
                    </a:lnTo>
                    <a:cubicBezTo>
                      <a:pt x="95209" y="66457"/>
                      <a:pt x="94735" y="66408"/>
                      <a:pt x="94264" y="66408"/>
                    </a:cubicBezTo>
                    <a:cubicBezTo>
                      <a:pt x="92405" y="66408"/>
                      <a:pt x="90601" y="67174"/>
                      <a:pt x="89308" y="68567"/>
                    </a:cubicBezTo>
                    <a:cubicBezTo>
                      <a:pt x="88027" y="67187"/>
                      <a:pt x="86235" y="66407"/>
                      <a:pt x="84353" y="66407"/>
                    </a:cubicBezTo>
                    <a:cubicBezTo>
                      <a:pt x="83869" y="66407"/>
                      <a:pt x="83385" y="66461"/>
                      <a:pt x="82910" y="66559"/>
                    </a:cubicBezTo>
                    <a:cubicBezTo>
                      <a:pt x="82942" y="62405"/>
                      <a:pt x="86118" y="60326"/>
                      <a:pt x="89294" y="60326"/>
                    </a:cubicBezTo>
                    <a:close/>
                    <a:moveTo>
                      <a:pt x="42338" y="60479"/>
                    </a:moveTo>
                    <a:cubicBezTo>
                      <a:pt x="45510" y="60479"/>
                      <a:pt x="48684" y="62554"/>
                      <a:pt x="48726" y="66708"/>
                    </a:cubicBezTo>
                    <a:lnTo>
                      <a:pt x="48726" y="66708"/>
                    </a:lnTo>
                    <a:cubicBezTo>
                      <a:pt x="48257" y="66609"/>
                      <a:pt x="47784" y="66560"/>
                      <a:pt x="47315" y="66560"/>
                    </a:cubicBezTo>
                    <a:cubicBezTo>
                      <a:pt x="45452" y="66560"/>
                      <a:pt x="43648" y="67327"/>
                      <a:pt x="42355" y="68719"/>
                    </a:cubicBezTo>
                    <a:cubicBezTo>
                      <a:pt x="41074" y="67339"/>
                      <a:pt x="39282" y="66559"/>
                      <a:pt x="37400" y="66559"/>
                    </a:cubicBezTo>
                    <a:cubicBezTo>
                      <a:pt x="36916" y="66559"/>
                      <a:pt x="36432" y="66613"/>
                      <a:pt x="35958" y="66712"/>
                    </a:cubicBezTo>
                    <a:cubicBezTo>
                      <a:pt x="35989" y="62557"/>
                      <a:pt x="39163" y="60479"/>
                      <a:pt x="42338" y="60479"/>
                    </a:cubicBezTo>
                    <a:close/>
                    <a:moveTo>
                      <a:pt x="65639" y="60484"/>
                    </a:moveTo>
                    <a:cubicBezTo>
                      <a:pt x="68816" y="60484"/>
                      <a:pt x="71992" y="62563"/>
                      <a:pt x="72032" y="66721"/>
                    </a:cubicBezTo>
                    <a:cubicBezTo>
                      <a:pt x="71559" y="66619"/>
                      <a:pt x="71082" y="66569"/>
                      <a:pt x="70608" y="66569"/>
                    </a:cubicBezTo>
                    <a:cubicBezTo>
                      <a:pt x="68752" y="66569"/>
                      <a:pt x="66952" y="67334"/>
                      <a:pt x="65653" y="68719"/>
                    </a:cubicBezTo>
                    <a:lnTo>
                      <a:pt x="65644" y="68728"/>
                    </a:lnTo>
                    <a:cubicBezTo>
                      <a:pt x="64362" y="67348"/>
                      <a:pt x="62570" y="66568"/>
                      <a:pt x="60688" y="66568"/>
                    </a:cubicBezTo>
                    <a:cubicBezTo>
                      <a:pt x="60205" y="66568"/>
                      <a:pt x="59721" y="66622"/>
                      <a:pt x="59246" y="66721"/>
                    </a:cubicBezTo>
                    <a:cubicBezTo>
                      <a:pt x="59286" y="62563"/>
                      <a:pt x="62463" y="60484"/>
                      <a:pt x="65639" y="60484"/>
                    </a:cubicBezTo>
                    <a:close/>
                    <a:moveTo>
                      <a:pt x="18806" y="60525"/>
                    </a:moveTo>
                    <a:cubicBezTo>
                      <a:pt x="21979" y="60525"/>
                      <a:pt x="25151" y="62600"/>
                      <a:pt x="25196" y="66757"/>
                    </a:cubicBezTo>
                    <a:lnTo>
                      <a:pt x="25196" y="66757"/>
                    </a:lnTo>
                    <a:cubicBezTo>
                      <a:pt x="24723" y="66655"/>
                      <a:pt x="24245" y="66605"/>
                      <a:pt x="23772" y="66605"/>
                    </a:cubicBezTo>
                    <a:cubicBezTo>
                      <a:pt x="21913" y="66605"/>
                      <a:pt x="20107" y="67371"/>
                      <a:pt x="18807" y="68764"/>
                    </a:cubicBezTo>
                    <a:cubicBezTo>
                      <a:pt x="17526" y="67384"/>
                      <a:pt x="15734" y="66604"/>
                      <a:pt x="13852" y="66604"/>
                    </a:cubicBezTo>
                    <a:cubicBezTo>
                      <a:pt x="13368" y="66604"/>
                      <a:pt x="12884" y="66658"/>
                      <a:pt x="12409" y="66757"/>
                    </a:cubicBezTo>
                    <a:cubicBezTo>
                      <a:pt x="12454" y="62603"/>
                      <a:pt x="15631" y="60525"/>
                      <a:pt x="18806" y="60525"/>
                    </a:cubicBezTo>
                    <a:close/>
                    <a:moveTo>
                      <a:pt x="117959" y="66746"/>
                    </a:moveTo>
                    <a:cubicBezTo>
                      <a:pt x="118383" y="66746"/>
                      <a:pt x="118811" y="66785"/>
                      <a:pt x="119236" y="66864"/>
                    </a:cubicBezTo>
                    <a:cubicBezTo>
                      <a:pt x="118251" y="68047"/>
                      <a:pt x="117668" y="69543"/>
                      <a:pt x="117749" y="71138"/>
                    </a:cubicBezTo>
                    <a:cubicBezTo>
                      <a:pt x="116508" y="69835"/>
                      <a:pt x="114740" y="68996"/>
                      <a:pt x="112871" y="68996"/>
                    </a:cubicBezTo>
                    <a:cubicBezTo>
                      <a:pt x="112854" y="68996"/>
                      <a:pt x="112837" y="68997"/>
                      <a:pt x="112821" y="68997"/>
                    </a:cubicBezTo>
                    <a:lnTo>
                      <a:pt x="112821" y="68997"/>
                    </a:lnTo>
                    <a:cubicBezTo>
                      <a:pt x="114158" y="67549"/>
                      <a:pt x="116025" y="66746"/>
                      <a:pt x="117959" y="66746"/>
                    </a:cubicBezTo>
                    <a:close/>
                    <a:moveTo>
                      <a:pt x="84144" y="66782"/>
                    </a:moveTo>
                    <a:cubicBezTo>
                      <a:pt x="86080" y="66782"/>
                      <a:pt x="87953" y="67585"/>
                      <a:pt x="89290" y="69033"/>
                    </a:cubicBezTo>
                    <a:cubicBezTo>
                      <a:pt x="89271" y="69032"/>
                      <a:pt x="89251" y="69032"/>
                      <a:pt x="89231" y="69032"/>
                    </a:cubicBezTo>
                    <a:cubicBezTo>
                      <a:pt x="87362" y="69032"/>
                      <a:pt x="85595" y="69871"/>
                      <a:pt x="84353" y="71174"/>
                    </a:cubicBezTo>
                    <a:cubicBezTo>
                      <a:pt x="84434" y="69588"/>
                      <a:pt x="83851" y="68083"/>
                      <a:pt x="82866" y="66900"/>
                    </a:cubicBezTo>
                    <a:cubicBezTo>
                      <a:pt x="83291" y="66821"/>
                      <a:pt x="83719" y="66782"/>
                      <a:pt x="84144" y="66782"/>
                    </a:cubicBezTo>
                    <a:close/>
                    <a:moveTo>
                      <a:pt x="94437" y="66782"/>
                    </a:moveTo>
                    <a:cubicBezTo>
                      <a:pt x="94861" y="66782"/>
                      <a:pt x="95289" y="66821"/>
                      <a:pt x="95715" y="66900"/>
                    </a:cubicBezTo>
                    <a:cubicBezTo>
                      <a:pt x="94720" y="68083"/>
                      <a:pt x="94138" y="69579"/>
                      <a:pt x="94228" y="71174"/>
                    </a:cubicBezTo>
                    <a:cubicBezTo>
                      <a:pt x="92977" y="69871"/>
                      <a:pt x="91218" y="69032"/>
                      <a:pt x="89350" y="69032"/>
                    </a:cubicBezTo>
                    <a:cubicBezTo>
                      <a:pt x="89330" y="69032"/>
                      <a:pt x="89310" y="69032"/>
                      <a:pt x="89290" y="69033"/>
                    </a:cubicBezTo>
                    <a:cubicBezTo>
                      <a:pt x="90628" y="67585"/>
                      <a:pt x="92501" y="66782"/>
                      <a:pt x="94437" y="66782"/>
                    </a:cubicBezTo>
                    <a:close/>
                    <a:moveTo>
                      <a:pt x="47475" y="66944"/>
                    </a:moveTo>
                    <a:cubicBezTo>
                      <a:pt x="47900" y="66944"/>
                      <a:pt x="48327" y="66982"/>
                      <a:pt x="48753" y="67061"/>
                    </a:cubicBezTo>
                    <a:cubicBezTo>
                      <a:pt x="47767" y="68244"/>
                      <a:pt x="47185" y="69740"/>
                      <a:pt x="47266" y="71335"/>
                    </a:cubicBezTo>
                    <a:cubicBezTo>
                      <a:pt x="46024" y="70032"/>
                      <a:pt x="44256" y="69194"/>
                      <a:pt x="42388" y="69194"/>
                    </a:cubicBezTo>
                    <a:cubicBezTo>
                      <a:pt x="42371" y="69194"/>
                      <a:pt x="42354" y="69194"/>
                      <a:pt x="42337" y="69194"/>
                    </a:cubicBezTo>
                    <a:lnTo>
                      <a:pt x="42337" y="69194"/>
                    </a:lnTo>
                    <a:cubicBezTo>
                      <a:pt x="43675" y="67746"/>
                      <a:pt x="45542" y="66944"/>
                      <a:pt x="47475" y="66944"/>
                    </a:cubicBezTo>
                    <a:close/>
                    <a:moveTo>
                      <a:pt x="23953" y="66979"/>
                    </a:moveTo>
                    <a:cubicBezTo>
                      <a:pt x="24378" y="66979"/>
                      <a:pt x="24806" y="67018"/>
                      <a:pt x="25232" y="67097"/>
                    </a:cubicBezTo>
                    <a:cubicBezTo>
                      <a:pt x="24239" y="68278"/>
                      <a:pt x="23657" y="69779"/>
                      <a:pt x="23744" y="71371"/>
                    </a:cubicBezTo>
                    <a:lnTo>
                      <a:pt x="23744" y="71371"/>
                    </a:lnTo>
                    <a:cubicBezTo>
                      <a:pt x="22494" y="70068"/>
                      <a:pt x="20726" y="69229"/>
                      <a:pt x="18866" y="69229"/>
                    </a:cubicBezTo>
                    <a:cubicBezTo>
                      <a:pt x="18846" y="69229"/>
                      <a:pt x="18827" y="69230"/>
                      <a:pt x="18807" y="69230"/>
                    </a:cubicBezTo>
                    <a:cubicBezTo>
                      <a:pt x="20144" y="67782"/>
                      <a:pt x="22018" y="66979"/>
                      <a:pt x="23953" y="66979"/>
                    </a:cubicBezTo>
                    <a:close/>
                    <a:moveTo>
                      <a:pt x="13656" y="66979"/>
                    </a:moveTo>
                    <a:cubicBezTo>
                      <a:pt x="15596" y="66979"/>
                      <a:pt x="17470" y="67782"/>
                      <a:pt x="18807" y="69230"/>
                    </a:cubicBezTo>
                    <a:cubicBezTo>
                      <a:pt x="18787" y="69230"/>
                      <a:pt x="18768" y="69229"/>
                      <a:pt x="18748" y="69229"/>
                    </a:cubicBezTo>
                    <a:cubicBezTo>
                      <a:pt x="16879" y="69229"/>
                      <a:pt x="15111" y="70068"/>
                      <a:pt x="13870" y="71371"/>
                    </a:cubicBezTo>
                    <a:cubicBezTo>
                      <a:pt x="13951" y="69785"/>
                      <a:pt x="13368" y="68280"/>
                      <a:pt x="12374" y="67097"/>
                    </a:cubicBezTo>
                    <a:cubicBezTo>
                      <a:pt x="12801" y="67018"/>
                      <a:pt x="13230" y="66979"/>
                      <a:pt x="13656" y="66979"/>
                    </a:cubicBezTo>
                    <a:close/>
                    <a:moveTo>
                      <a:pt x="107658" y="66739"/>
                    </a:moveTo>
                    <a:cubicBezTo>
                      <a:pt x="109596" y="66739"/>
                      <a:pt x="111472" y="67542"/>
                      <a:pt x="112821" y="68997"/>
                    </a:cubicBezTo>
                    <a:lnTo>
                      <a:pt x="112821" y="68997"/>
                    </a:lnTo>
                    <a:cubicBezTo>
                      <a:pt x="112818" y="68997"/>
                      <a:pt x="112815" y="68997"/>
                      <a:pt x="112812" y="68997"/>
                    </a:cubicBezTo>
                    <a:cubicBezTo>
                      <a:pt x="112793" y="68997"/>
                      <a:pt x="112774" y="68996"/>
                      <a:pt x="112756" y="68996"/>
                    </a:cubicBezTo>
                    <a:cubicBezTo>
                      <a:pt x="110769" y="68996"/>
                      <a:pt x="108902" y="69942"/>
                      <a:pt x="107641" y="71389"/>
                    </a:cubicBezTo>
                    <a:lnTo>
                      <a:pt x="107641" y="71389"/>
                    </a:lnTo>
                    <a:cubicBezTo>
                      <a:pt x="107802" y="69716"/>
                      <a:pt x="107213" y="68133"/>
                      <a:pt x="106177" y="66897"/>
                    </a:cubicBezTo>
                    <a:lnTo>
                      <a:pt x="106177" y="66897"/>
                    </a:lnTo>
                    <a:cubicBezTo>
                      <a:pt x="106669" y="66791"/>
                      <a:pt x="107166" y="66739"/>
                      <a:pt x="107658" y="66739"/>
                    </a:cubicBezTo>
                    <a:close/>
                    <a:moveTo>
                      <a:pt x="37174" y="66937"/>
                    </a:moveTo>
                    <a:cubicBezTo>
                      <a:pt x="39113" y="66937"/>
                      <a:pt x="40989" y="67739"/>
                      <a:pt x="42337" y="69194"/>
                    </a:cubicBezTo>
                    <a:lnTo>
                      <a:pt x="42337" y="69194"/>
                    </a:lnTo>
                    <a:cubicBezTo>
                      <a:pt x="42334" y="69194"/>
                      <a:pt x="42331" y="69194"/>
                      <a:pt x="42328" y="69194"/>
                    </a:cubicBezTo>
                    <a:cubicBezTo>
                      <a:pt x="42310" y="69194"/>
                      <a:pt x="42291" y="69194"/>
                      <a:pt x="42273" y="69194"/>
                    </a:cubicBezTo>
                    <a:cubicBezTo>
                      <a:pt x="40286" y="69194"/>
                      <a:pt x="38410" y="70139"/>
                      <a:pt x="37158" y="71595"/>
                    </a:cubicBezTo>
                    <a:cubicBezTo>
                      <a:pt x="37320" y="69911"/>
                      <a:pt x="36728" y="68325"/>
                      <a:pt x="35689" y="67097"/>
                    </a:cubicBezTo>
                    <a:lnTo>
                      <a:pt x="35680" y="67097"/>
                    </a:lnTo>
                    <a:cubicBezTo>
                      <a:pt x="36177" y="66989"/>
                      <a:pt x="36678" y="66937"/>
                      <a:pt x="37174" y="66937"/>
                    </a:cubicBezTo>
                    <a:close/>
                    <a:moveTo>
                      <a:pt x="124474" y="64884"/>
                    </a:moveTo>
                    <a:cubicBezTo>
                      <a:pt x="127650" y="64884"/>
                      <a:pt x="130827" y="66963"/>
                      <a:pt x="130867" y="71120"/>
                    </a:cubicBezTo>
                    <a:cubicBezTo>
                      <a:pt x="130392" y="71018"/>
                      <a:pt x="129914" y="70969"/>
                      <a:pt x="129439" y="70969"/>
                    </a:cubicBezTo>
                    <a:cubicBezTo>
                      <a:pt x="127578" y="70969"/>
                      <a:pt x="125778" y="71735"/>
                      <a:pt x="124478" y="73128"/>
                    </a:cubicBezTo>
                    <a:cubicBezTo>
                      <a:pt x="123197" y="71748"/>
                      <a:pt x="121405" y="70968"/>
                      <a:pt x="119532" y="70968"/>
                    </a:cubicBezTo>
                    <a:cubicBezTo>
                      <a:pt x="119039" y="70968"/>
                      <a:pt x="118555" y="71022"/>
                      <a:pt x="118080" y="71120"/>
                    </a:cubicBezTo>
                    <a:cubicBezTo>
                      <a:pt x="118121" y="66963"/>
                      <a:pt x="121297" y="64884"/>
                      <a:pt x="124474" y="64884"/>
                    </a:cubicBezTo>
                    <a:close/>
                    <a:moveTo>
                      <a:pt x="100943" y="64929"/>
                    </a:moveTo>
                    <a:cubicBezTo>
                      <a:pt x="104120" y="64929"/>
                      <a:pt x="107296" y="67007"/>
                      <a:pt x="107337" y="71165"/>
                    </a:cubicBezTo>
                    <a:cubicBezTo>
                      <a:pt x="106862" y="71063"/>
                      <a:pt x="106383" y="71013"/>
                      <a:pt x="105909" y="71013"/>
                    </a:cubicBezTo>
                    <a:cubicBezTo>
                      <a:pt x="104048" y="71013"/>
                      <a:pt x="102248" y="71780"/>
                      <a:pt x="100948" y="73172"/>
                    </a:cubicBezTo>
                    <a:cubicBezTo>
                      <a:pt x="99667" y="71792"/>
                      <a:pt x="97875" y="71013"/>
                      <a:pt x="95993" y="71013"/>
                    </a:cubicBezTo>
                    <a:cubicBezTo>
                      <a:pt x="95509" y="71013"/>
                      <a:pt x="95025" y="71067"/>
                      <a:pt x="94550" y="71165"/>
                    </a:cubicBezTo>
                    <a:cubicBezTo>
                      <a:pt x="94590" y="67007"/>
                      <a:pt x="97767" y="64929"/>
                      <a:pt x="100943" y="64929"/>
                    </a:cubicBezTo>
                    <a:close/>
                    <a:moveTo>
                      <a:pt x="77622" y="64941"/>
                    </a:moveTo>
                    <a:cubicBezTo>
                      <a:pt x="80798" y="64941"/>
                      <a:pt x="83972" y="67018"/>
                      <a:pt x="84013" y="71174"/>
                    </a:cubicBezTo>
                    <a:cubicBezTo>
                      <a:pt x="83537" y="71072"/>
                      <a:pt x="83057" y="71021"/>
                      <a:pt x="82581" y="71021"/>
                    </a:cubicBezTo>
                    <a:cubicBezTo>
                      <a:pt x="80727" y="71021"/>
                      <a:pt x="78930" y="71782"/>
                      <a:pt x="77633" y="73172"/>
                    </a:cubicBezTo>
                    <a:lnTo>
                      <a:pt x="77624" y="73181"/>
                    </a:lnTo>
                    <a:cubicBezTo>
                      <a:pt x="76342" y="71801"/>
                      <a:pt x="74550" y="71022"/>
                      <a:pt x="72669" y="71022"/>
                    </a:cubicBezTo>
                    <a:cubicBezTo>
                      <a:pt x="72185" y="71022"/>
                      <a:pt x="71701" y="71076"/>
                      <a:pt x="71226" y="71174"/>
                    </a:cubicBezTo>
                    <a:cubicBezTo>
                      <a:pt x="71266" y="67020"/>
                      <a:pt x="74445" y="64941"/>
                      <a:pt x="77622" y="64941"/>
                    </a:cubicBezTo>
                    <a:close/>
                    <a:moveTo>
                      <a:pt x="53996" y="65085"/>
                    </a:moveTo>
                    <a:cubicBezTo>
                      <a:pt x="57170" y="65085"/>
                      <a:pt x="60344" y="67162"/>
                      <a:pt x="60384" y="71317"/>
                    </a:cubicBezTo>
                    <a:lnTo>
                      <a:pt x="60384" y="71326"/>
                    </a:lnTo>
                    <a:cubicBezTo>
                      <a:pt x="59903" y="71222"/>
                      <a:pt x="59419" y="71170"/>
                      <a:pt x="58939" y="71170"/>
                    </a:cubicBezTo>
                    <a:cubicBezTo>
                      <a:pt x="57081" y="71170"/>
                      <a:pt x="55284" y="71936"/>
                      <a:pt x="53995" y="73325"/>
                    </a:cubicBezTo>
                    <a:cubicBezTo>
                      <a:pt x="52714" y="71945"/>
                      <a:pt x="50922" y="71165"/>
                      <a:pt x="49040" y="71165"/>
                    </a:cubicBezTo>
                    <a:cubicBezTo>
                      <a:pt x="48556" y="71165"/>
                      <a:pt x="48072" y="71219"/>
                      <a:pt x="47597" y="71326"/>
                    </a:cubicBezTo>
                    <a:cubicBezTo>
                      <a:pt x="47638" y="67167"/>
                      <a:pt x="50817" y="65085"/>
                      <a:pt x="53996" y="65085"/>
                    </a:cubicBezTo>
                    <a:close/>
                    <a:moveTo>
                      <a:pt x="7145" y="65126"/>
                    </a:moveTo>
                    <a:cubicBezTo>
                      <a:pt x="10322" y="65126"/>
                      <a:pt x="13498" y="67205"/>
                      <a:pt x="13538" y="71362"/>
                    </a:cubicBezTo>
                    <a:cubicBezTo>
                      <a:pt x="13065" y="71260"/>
                      <a:pt x="12588" y="71211"/>
                      <a:pt x="12113" y="71211"/>
                    </a:cubicBezTo>
                    <a:cubicBezTo>
                      <a:pt x="10252" y="71211"/>
                      <a:pt x="8442" y="71977"/>
                      <a:pt x="7150" y="73369"/>
                    </a:cubicBezTo>
                    <a:cubicBezTo>
                      <a:pt x="5868" y="71990"/>
                      <a:pt x="4076" y="71210"/>
                      <a:pt x="2194" y="71210"/>
                    </a:cubicBezTo>
                    <a:cubicBezTo>
                      <a:pt x="1711" y="71210"/>
                      <a:pt x="1227" y="71264"/>
                      <a:pt x="752" y="71362"/>
                    </a:cubicBezTo>
                    <a:cubicBezTo>
                      <a:pt x="792" y="67205"/>
                      <a:pt x="3969" y="65126"/>
                      <a:pt x="7145" y="65126"/>
                    </a:cubicBezTo>
                    <a:close/>
                    <a:moveTo>
                      <a:pt x="30460" y="65126"/>
                    </a:moveTo>
                    <a:cubicBezTo>
                      <a:pt x="33637" y="65126"/>
                      <a:pt x="36813" y="67205"/>
                      <a:pt x="36854" y="71362"/>
                    </a:cubicBezTo>
                    <a:cubicBezTo>
                      <a:pt x="36379" y="71260"/>
                      <a:pt x="35900" y="71211"/>
                      <a:pt x="35425" y="71211"/>
                    </a:cubicBezTo>
                    <a:cubicBezTo>
                      <a:pt x="33562" y="71211"/>
                      <a:pt x="31757" y="71977"/>
                      <a:pt x="30465" y="73369"/>
                    </a:cubicBezTo>
                    <a:cubicBezTo>
                      <a:pt x="29183" y="71990"/>
                      <a:pt x="27391" y="71210"/>
                      <a:pt x="25510" y="71210"/>
                    </a:cubicBezTo>
                    <a:cubicBezTo>
                      <a:pt x="25026" y="71210"/>
                      <a:pt x="24542" y="71264"/>
                      <a:pt x="24067" y="71362"/>
                    </a:cubicBezTo>
                    <a:cubicBezTo>
                      <a:pt x="24107" y="67205"/>
                      <a:pt x="27284" y="65126"/>
                      <a:pt x="30460" y="65126"/>
                    </a:cubicBezTo>
                    <a:close/>
                    <a:moveTo>
                      <a:pt x="119323" y="71343"/>
                    </a:moveTo>
                    <a:cubicBezTo>
                      <a:pt x="121259" y="71343"/>
                      <a:pt x="123134" y="72146"/>
                      <a:pt x="124478" y="73593"/>
                    </a:cubicBezTo>
                    <a:lnTo>
                      <a:pt x="124478" y="73593"/>
                    </a:lnTo>
                    <a:cubicBezTo>
                      <a:pt x="124475" y="73593"/>
                      <a:pt x="124472" y="73593"/>
                      <a:pt x="124469" y="73593"/>
                    </a:cubicBezTo>
                    <a:cubicBezTo>
                      <a:pt x="124450" y="73593"/>
                      <a:pt x="124430" y="73593"/>
                      <a:pt x="124410" y="73593"/>
                    </a:cubicBezTo>
                    <a:cubicBezTo>
                      <a:pt x="122541" y="73593"/>
                      <a:pt x="120782" y="74432"/>
                      <a:pt x="119532" y="75735"/>
                    </a:cubicBezTo>
                    <a:cubicBezTo>
                      <a:pt x="119622" y="74149"/>
                      <a:pt x="119039" y="72644"/>
                      <a:pt x="118045" y="71461"/>
                    </a:cubicBezTo>
                    <a:cubicBezTo>
                      <a:pt x="118470" y="71382"/>
                      <a:pt x="118898" y="71343"/>
                      <a:pt x="119323" y="71343"/>
                    </a:cubicBezTo>
                    <a:close/>
                    <a:moveTo>
                      <a:pt x="129620" y="71343"/>
                    </a:moveTo>
                    <a:cubicBezTo>
                      <a:pt x="130043" y="71343"/>
                      <a:pt x="130470" y="71382"/>
                      <a:pt x="130894" y="71461"/>
                    </a:cubicBezTo>
                    <a:cubicBezTo>
                      <a:pt x="129908" y="72644"/>
                      <a:pt x="129326" y="74140"/>
                      <a:pt x="129415" y="75735"/>
                    </a:cubicBezTo>
                    <a:lnTo>
                      <a:pt x="129406" y="75735"/>
                    </a:lnTo>
                    <a:cubicBezTo>
                      <a:pt x="128165" y="74432"/>
                      <a:pt x="126397" y="73593"/>
                      <a:pt x="124528" y="73593"/>
                    </a:cubicBezTo>
                    <a:cubicBezTo>
                      <a:pt x="124512" y="73593"/>
                      <a:pt x="124495" y="73593"/>
                      <a:pt x="124478" y="73593"/>
                    </a:cubicBezTo>
                    <a:lnTo>
                      <a:pt x="124478" y="73593"/>
                    </a:lnTo>
                    <a:cubicBezTo>
                      <a:pt x="125816" y="72146"/>
                      <a:pt x="127689" y="71343"/>
                      <a:pt x="129620" y="71343"/>
                    </a:cubicBezTo>
                    <a:close/>
                    <a:moveTo>
                      <a:pt x="48839" y="71540"/>
                    </a:moveTo>
                    <a:cubicBezTo>
                      <a:pt x="50775" y="71540"/>
                      <a:pt x="52650" y="72344"/>
                      <a:pt x="53995" y="73799"/>
                    </a:cubicBezTo>
                    <a:lnTo>
                      <a:pt x="53995" y="73799"/>
                    </a:lnTo>
                    <a:cubicBezTo>
                      <a:pt x="53992" y="73799"/>
                      <a:pt x="53989" y="73800"/>
                      <a:pt x="53986" y="73800"/>
                    </a:cubicBezTo>
                    <a:cubicBezTo>
                      <a:pt x="53966" y="73799"/>
                      <a:pt x="53946" y="73799"/>
                      <a:pt x="53926" y="73799"/>
                    </a:cubicBezTo>
                    <a:cubicBezTo>
                      <a:pt x="52058" y="73799"/>
                      <a:pt x="50299" y="74629"/>
                      <a:pt x="49049" y="75932"/>
                    </a:cubicBezTo>
                    <a:cubicBezTo>
                      <a:pt x="49138" y="74346"/>
                      <a:pt x="48556" y="72841"/>
                      <a:pt x="47561" y="71658"/>
                    </a:cubicBezTo>
                    <a:cubicBezTo>
                      <a:pt x="47987" y="71579"/>
                      <a:pt x="48414" y="71540"/>
                      <a:pt x="48839" y="71540"/>
                    </a:cubicBezTo>
                    <a:close/>
                    <a:moveTo>
                      <a:pt x="59134" y="71540"/>
                    </a:moveTo>
                    <a:cubicBezTo>
                      <a:pt x="59558" y="71540"/>
                      <a:pt x="59985" y="71579"/>
                      <a:pt x="60411" y="71658"/>
                    </a:cubicBezTo>
                    <a:cubicBezTo>
                      <a:pt x="59425" y="72841"/>
                      <a:pt x="58843" y="74337"/>
                      <a:pt x="58932" y="75932"/>
                    </a:cubicBezTo>
                    <a:lnTo>
                      <a:pt x="58923" y="75932"/>
                    </a:lnTo>
                    <a:cubicBezTo>
                      <a:pt x="57682" y="74629"/>
                      <a:pt x="55914" y="73799"/>
                      <a:pt x="54046" y="73799"/>
                    </a:cubicBezTo>
                    <a:cubicBezTo>
                      <a:pt x="54029" y="73799"/>
                      <a:pt x="54012" y="73799"/>
                      <a:pt x="53995" y="73799"/>
                    </a:cubicBezTo>
                    <a:lnTo>
                      <a:pt x="53995" y="73799"/>
                    </a:lnTo>
                    <a:cubicBezTo>
                      <a:pt x="55333" y="72344"/>
                      <a:pt x="57200" y="71540"/>
                      <a:pt x="59134" y="71540"/>
                    </a:cubicBezTo>
                    <a:close/>
                    <a:moveTo>
                      <a:pt x="112819" y="69493"/>
                    </a:moveTo>
                    <a:cubicBezTo>
                      <a:pt x="115994" y="69493"/>
                      <a:pt x="119169" y="71570"/>
                      <a:pt x="119209" y="75726"/>
                    </a:cubicBezTo>
                    <a:lnTo>
                      <a:pt x="119209" y="75726"/>
                    </a:lnTo>
                    <a:cubicBezTo>
                      <a:pt x="118734" y="75624"/>
                      <a:pt x="118255" y="75574"/>
                      <a:pt x="117781" y="75574"/>
                    </a:cubicBezTo>
                    <a:cubicBezTo>
                      <a:pt x="115920" y="75574"/>
                      <a:pt x="114120" y="76339"/>
                      <a:pt x="112821" y="77724"/>
                    </a:cubicBezTo>
                    <a:lnTo>
                      <a:pt x="112821" y="77733"/>
                    </a:lnTo>
                    <a:cubicBezTo>
                      <a:pt x="111539" y="76353"/>
                      <a:pt x="109747" y="75574"/>
                      <a:pt x="107865" y="75574"/>
                    </a:cubicBezTo>
                    <a:cubicBezTo>
                      <a:pt x="107382" y="75574"/>
                      <a:pt x="106898" y="75627"/>
                      <a:pt x="106423" y="75726"/>
                    </a:cubicBezTo>
                    <a:lnTo>
                      <a:pt x="106423" y="75726"/>
                    </a:lnTo>
                    <a:cubicBezTo>
                      <a:pt x="106463" y="71572"/>
                      <a:pt x="109641" y="69493"/>
                      <a:pt x="112819" y="69493"/>
                    </a:cubicBezTo>
                    <a:close/>
                    <a:moveTo>
                      <a:pt x="136134" y="69486"/>
                    </a:moveTo>
                    <a:cubicBezTo>
                      <a:pt x="139310" y="69486"/>
                      <a:pt x="142484" y="71565"/>
                      <a:pt x="142525" y="75726"/>
                    </a:cubicBezTo>
                    <a:lnTo>
                      <a:pt x="142525" y="75726"/>
                    </a:lnTo>
                    <a:cubicBezTo>
                      <a:pt x="142050" y="75624"/>
                      <a:pt x="141571" y="75574"/>
                      <a:pt x="141097" y="75574"/>
                    </a:cubicBezTo>
                    <a:cubicBezTo>
                      <a:pt x="139236" y="75574"/>
                      <a:pt x="137435" y="76341"/>
                      <a:pt x="136136" y="77733"/>
                    </a:cubicBezTo>
                    <a:cubicBezTo>
                      <a:pt x="134854" y="76353"/>
                      <a:pt x="133062" y="75574"/>
                      <a:pt x="131181" y="75574"/>
                    </a:cubicBezTo>
                    <a:cubicBezTo>
                      <a:pt x="130697" y="75574"/>
                      <a:pt x="130213" y="75627"/>
                      <a:pt x="129738" y="75726"/>
                    </a:cubicBezTo>
                    <a:lnTo>
                      <a:pt x="129738" y="75726"/>
                    </a:lnTo>
                    <a:cubicBezTo>
                      <a:pt x="129778" y="71567"/>
                      <a:pt x="132957" y="69486"/>
                      <a:pt x="136134" y="69486"/>
                    </a:cubicBezTo>
                    <a:close/>
                    <a:moveTo>
                      <a:pt x="42332" y="69690"/>
                    </a:moveTo>
                    <a:cubicBezTo>
                      <a:pt x="45507" y="69690"/>
                      <a:pt x="48681" y="71767"/>
                      <a:pt x="48726" y="75923"/>
                    </a:cubicBezTo>
                    <a:cubicBezTo>
                      <a:pt x="48251" y="75821"/>
                      <a:pt x="47772" y="75771"/>
                      <a:pt x="47298" y="75771"/>
                    </a:cubicBezTo>
                    <a:cubicBezTo>
                      <a:pt x="45434" y="75771"/>
                      <a:pt x="43630" y="76538"/>
                      <a:pt x="42337" y="77930"/>
                    </a:cubicBezTo>
                    <a:cubicBezTo>
                      <a:pt x="41056" y="76550"/>
                      <a:pt x="39264" y="75771"/>
                      <a:pt x="37382" y="75771"/>
                    </a:cubicBezTo>
                    <a:cubicBezTo>
                      <a:pt x="36898" y="75771"/>
                      <a:pt x="36415" y="75825"/>
                      <a:pt x="35940" y="75923"/>
                    </a:cubicBezTo>
                    <a:cubicBezTo>
                      <a:pt x="35980" y="71769"/>
                      <a:pt x="39156" y="69690"/>
                      <a:pt x="42332" y="69690"/>
                    </a:cubicBezTo>
                    <a:close/>
                    <a:moveTo>
                      <a:pt x="65648" y="69687"/>
                    </a:moveTo>
                    <a:cubicBezTo>
                      <a:pt x="68825" y="69687"/>
                      <a:pt x="72001" y="71766"/>
                      <a:pt x="72041" y="75923"/>
                    </a:cubicBezTo>
                    <a:cubicBezTo>
                      <a:pt x="71566" y="75821"/>
                      <a:pt x="71088" y="75771"/>
                      <a:pt x="70613" y="75771"/>
                    </a:cubicBezTo>
                    <a:cubicBezTo>
                      <a:pt x="68750" y="75771"/>
                      <a:pt x="66945" y="76538"/>
                      <a:pt x="65653" y="77930"/>
                    </a:cubicBezTo>
                    <a:cubicBezTo>
                      <a:pt x="64371" y="76550"/>
                      <a:pt x="62579" y="75771"/>
                      <a:pt x="60697" y="75771"/>
                    </a:cubicBezTo>
                    <a:cubicBezTo>
                      <a:pt x="60214" y="75771"/>
                      <a:pt x="59730" y="75825"/>
                      <a:pt x="59255" y="75923"/>
                    </a:cubicBezTo>
                    <a:cubicBezTo>
                      <a:pt x="59295" y="71766"/>
                      <a:pt x="62472" y="69687"/>
                      <a:pt x="65648" y="69687"/>
                    </a:cubicBezTo>
                    <a:close/>
                    <a:moveTo>
                      <a:pt x="82884" y="1"/>
                    </a:moveTo>
                    <a:cubicBezTo>
                      <a:pt x="82642" y="700"/>
                      <a:pt x="82534" y="1435"/>
                      <a:pt x="82579" y="2178"/>
                    </a:cubicBezTo>
                    <a:cubicBezTo>
                      <a:pt x="81329" y="875"/>
                      <a:pt x="79570" y="37"/>
                      <a:pt x="77701" y="37"/>
                    </a:cubicBezTo>
                    <a:cubicBezTo>
                      <a:pt x="77681" y="37"/>
                      <a:pt x="77661" y="37"/>
                      <a:pt x="77642" y="37"/>
                    </a:cubicBezTo>
                    <a:cubicBezTo>
                      <a:pt x="77622" y="37"/>
                      <a:pt x="77602" y="37"/>
                      <a:pt x="77582" y="37"/>
                    </a:cubicBezTo>
                    <a:cubicBezTo>
                      <a:pt x="73834" y="37"/>
                      <a:pt x="70494" y="3399"/>
                      <a:pt x="70948" y="7160"/>
                    </a:cubicBezTo>
                    <a:cubicBezTo>
                      <a:pt x="71458" y="7047"/>
                      <a:pt x="71971" y="6991"/>
                      <a:pt x="72481" y="6991"/>
                    </a:cubicBezTo>
                    <a:cubicBezTo>
                      <a:pt x="74418" y="6991"/>
                      <a:pt x="76294" y="7794"/>
                      <a:pt x="77642" y="9248"/>
                    </a:cubicBezTo>
                    <a:cubicBezTo>
                      <a:pt x="77624" y="9248"/>
                      <a:pt x="77606" y="9248"/>
                      <a:pt x="77587" y="9248"/>
                    </a:cubicBezTo>
                    <a:cubicBezTo>
                      <a:pt x="75529" y="9248"/>
                      <a:pt x="73607" y="10256"/>
                      <a:pt x="72355" y="11784"/>
                    </a:cubicBezTo>
                    <a:cubicBezTo>
                      <a:pt x="72756" y="8058"/>
                      <a:pt x="69443" y="4741"/>
                      <a:pt x="65721" y="4741"/>
                    </a:cubicBezTo>
                    <a:cubicBezTo>
                      <a:pt x="65701" y="4741"/>
                      <a:pt x="65682" y="4741"/>
                      <a:pt x="65662" y="4741"/>
                    </a:cubicBezTo>
                    <a:cubicBezTo>
                      <a:pt x="65642" y="4741"/>
                      <a:pt x="65622" y="4741"/>
                      <a:pt x="65602" y="4741"/>
                    </a:cubicBezTo>
                    <a:cubicBezTo>
                      <a:pt x="63733" y="4741"/>
                      <a:pt x="61966" y="5570"/>
                      <a:pt x="60724" y="6874"/>
                    </a:cubicBezTo>
                    <a:cubicBezTo>
                      <a:pt x="60760" y="6139"/>
                      <a:pt x="60662" y="5395"/>
                      <a:pt x="60420" y="4696"/>
                    </a:cubicBezTo>
                    <a:lnTo>
                      <a:pt x="60043" y="4696"/>
                    </a:lnTo>
                    <a:cubicBezTo>
                      <a:pt x="60276" y="5395"/>
                      <a:pt x="60393" y="6130"/>
                      <a:pt x="60393" y="6865"/>
                    </a:cubicBezTo>
                    <a:cubicBezTo>
                      <a:pt x="59920" y="6763"/>
                      <a:pt x="59442" y="6713"/>
                      <a:pt x="58969" y="6713"/>
                    </a:cubicBezTo>
                    <a:cubicBezTo>
                      <a:pt x="57110" y="6713"/>
                      <a:pt x="55305" y="7479"/>
                      <a:pt x="54013" y="8872"/>
                    </a:cubicBezTo>
                    <a:cubicBezTo>
                      <a:pt x="52732" y="7492"/>
                      <a:pt x="50939" y="6712"/>
                      <a:pt x="49058" y="6712"/>
                    </a:cubicBezTo>
                    <a:cubicBezTo>
                      <a:pt x="48574" y="6712"/>
                      <a:pt x="48090" y="6766"/>
                      <a:pt x="47615" y="6865"/>
                    </a:cubicBezTo>
                    <a:cubicBezTo>
                      <a:pt x="47615" y="6130"/>
                      <a:pt x="47732" y="5395"/>
                      <a:pt x="47965" y="4696"/>
                    </a:cubicBezTo>
                    <a:lnTo>
                      <a:pt x="47588" y="4696"/>
                    </a:lnTo>
                    <a:cubicBezTo>
                      <a:pt x="47346" y="5395"/>
                      <a:pt x="47248" y="6139"/>
                      <a:pt x="47284" y="6874"/>
                    </a:cubicBezTo>
                    <a:cubicBezTo>
                      <a:pt x="46042" y="5570"/>
                      <a:pt x="44275" y="4741"/>
                      <a:pt x="42406" y="4741"/>
                    </a:cubicBezTo>
                    <a:cubicBezTo>
                      <a:pt x="42386" y="4741"/>
                      <a:pt x="42366" y="4741"/>
                      <a:pt x="42346" y="4741"/>
                    </a:cubicBezTo>
                    <a:cubicBezTo>
                      <a:pt x="42319" y="4741"/>
                      <a:pt x="42291" y="4740"/>
                      <a:pt x="42263" y="4740"/>
                    </a:cubicBezTo>
                    <a:cubicBezTo>
                      <a:pt x="40287" y="4740"/>
                      <a:pt x="38431" y="5684"/>
                      <a:pt x="37185" y="7125"/>
                    </a:cubicBezTo>
                    <a:cubicBezTo>
                      <a:pt x="37479" y="3462"/>
                      <a:pt x="34202" y="234"/>
                      <a:pt x="30534" y="234"/>
                    </a:cubicBezTo>
                    <a:cubicBezTo>
                      <a:pt x="30514" y="234"/>
                      <a:pt x="30494" y="234"/>
                      <a:pt x="30474" y="234"/>
                    </a:cubicBezTo>
                    <a:cubicBezTo>
                      <a:pt x="30454" y="234"/>
                      <a:pt x="30434" y="234"/>
                      <a:pt x="30415" y="234"/>
                    </a:cubicBezTo>
                    <a:cubicBezTo>
                      <a:pt x="28546" y="234"/>
                      <a:pt x="26787" y="1072"/>
                      <a:pt x="25536" y="2375"/>
                    </a:cubicBezTo>
                    <a:cubicBezTo>
                      <a:pt x="25581" y="1641"/>
                      <a:pt x="25474" y="897"/>
                      <a:pt x="25232" y="198"/>
                    </a:cubicBezTo>
                    <a:lnTo>
                      <a:pt x="24855" y="198"/>
                    </a:lnTo>
                    <a:cubicBezTo>
                      <a:pt x="25088" y="897"/>
                      <a:pt x="25214" y="1632"/>
                      <a:pt x="25214" y="2367"/>
                    </a:cubicBezTo>
                    <a:cubicBezTo>
                      <a:pt x="24739" y="2265"/>
                      <a:pt x="24260" y="2215"/>
                      <a:pt x="23785" y="2215"/>
                    </a:cubicBezTo>
                    <a:cubicBezTo>
                      <a:pt x="21922" y="2215"/>
                      <a:pt x="20117" y="2981"/>
                      <a:pt x="18825" y="4374"/>
                    </a:cubicBezTo>
                    <a:cubicBezTo>
                      <a:pt x="17544" y="2994"/>
                      <a:pt x="15752" y="2214"/>
                      <a:pt x="13870" y="2214"/>
                    </a:cubicBezTo>
                    <a:cubicBezTo>
                      <a:pt x="13386" y="2214"/>
                      <a:pt x="12902" y="2268"/>
                      <a:pt x="12427" y="2367"/>
                    </a:cubicBezTo>
                    <a:cubicBezTo>
                      <a:pt x="12427" y="1632"/>
                      <a:pt x="12544" y="897"/>
                      <a:pt x="12777" y="198"/>
                    </a:cubicBezTo>
                    <a:lnTo>
                      <a:pt x="12382" y="198"/>
                    </a:lnTo>
                    <a:cubicBezTo>
                      <a:pt x="12141" y="897"/>
                      <a:pt x="12042" y="1641"/>
                      <a:pt x="12078" y="2375"/>
                    </a:cubicBezTo>
                    <a:cubicBezTo>
                      <a:pt x="10836" y="1072"/>
                      <a:pt x="9069" y="234"/>
                      <a:pt x="7200" y="234"/>
                    </a:cubicBezTo>
                    <a:cubicBezTo>
                      <a:pt x="7180" y="234"/>
                      <a:pt x="7160" y="234"/>
                      <a:pt x="7141" y="234"/>
                    </a:cubicBezTo>
                    <a:cubicBezTo>
                      <a:pt x="7126" y="234"/>
                      <a:pt x="7111" y="234"/>
                      <a:pt x="7096" y="234"/>
                    </a:cubicBezTo>
                    <a:cubicBezTo>
                      <a:pt x="3342" y="234"/>
                      <a:pt x="1" y="3600"/>
                      <a:pt x="456" y="7358"/>
                    </a:cubicBezTo>
                    <a:cubicBezTo>
                      <a:pt x="960" y="7247"/>
                      <a:pt x="1468" y="7193"/>
                      <a:pt x="1971" y="7193"/>
                    </a:cubicBezTo>
                    <a:cubicBezTo>
                      <a:pt x="3914" y="7193"/>
                      <a:pt x="5798" y="7997"/>
                      <a:pt x="7150" y="9463"/>
                    </a:cubicBezTo>
                    <a:cubicBezTo>
                      <a:pt x="7130" y="9463"/>
                      <a:pt x="7110" y="9463"/>
                      <a:pt x="7090" y="9463"/>
                    </a:cubicBezTo>
                    <a:cubicBezTo>
                      <a:pt x="3342" y="9463"/>
                      <a:pt x="1" y="12825"/>
                      <a:pt x="456" y="16587"/>
                    </a:cubicBezTo>
                    <a:cubicBezTo>
                      <a:pt x="966" y="16472"/>
                      <a:pt x="1482" y="16416"/>
                      <a:pt x="1993" y="16416"/>
                    </a:cubicBezTo>
                    <a:cubicBezTo>
                      <a:pt x="3922" y="16416"/>
                      <a:pt x="5795" y="17213"/>
                      <a:pt x="7141" y="18666"/>
                    </a:cubicBezTo>
                    <a:cubicBezTo>
                      <a:pt x="7121" y="18665"/>
                      <a:pt x="7101" y="18665"/>
                      <a:pt x="7081" y="18665"/>
                    </a:cubicBezTo>
                    <a:cubicBezTo>
                      <a:pt x="3333" y="18665"/>
                      <a:pt x="1" y="22028"/>
                      <a:pt x="456" y="25789"/>
                    </a:cubicBezTo>
                    <a:cubicBezTo>
                      <a:pt x="968" y="25675"/>
                      <a:pt x="1485" y="25619"/>
                      <a:pt x="1997" y="25619"/>
                    </a:cubicBezTo>
                    <a:cubicBezTo>
                      <a:pt x="3931" y="25619"/>
                      <a:pt x="5804" y="26416"/>
                      <a:pt x="7150" y="27868"/>
                    </a:cubicBezTo>
                    <a:cubicBezTo>
                      <a:pt x="8485" y="26423"/>
                      <a:pt x="10355" y="25626"/>
                      <a:pt x="12288" y="25626"/>
                    </a:cubicBezTo>
                    <a:cubicBezTo>
                      <a:pt x="12715" y="25626"/>
                      <a:pt x="13146" y="25665"/>
                      <a:pt x="13574" y="25744"/>
                    </a:cubicBezTo>
                    <a:cubicBezTo>
                      <a:pt x="12580" y="26927"/>
                      <a:pt x="11997" y="28424"/>
                      <a:pt x="12087" y="30019"/>
                    </a:cubicBezTo>
                    <a:cubicBezTo>
                      <a:pt x="10837" y="28715"/>
                      <a:pt x="9069" y="27877"/>
                      <a:pt x="7208" y="27877"/>
                    </a:cubicBezTo>
                    <a:cubicBezTo>
                      <a:pt x="7189" y="27877"/>
                      <a:pt x="7169" y="27877"/>
                      <a:pt x="7150" y="27877"/>
                    </a:cubicBezTo>
                    <a:cubicBezTo>
                      <a:pt x="7130" y="27877"/>
                      <a:pt x="7110" y="27877"/>
                      <a:pt x="7090" y="27877"/>
                    </a:cubicBezTo>
                    <a:cubicBezTo>
                      <a:pt x="3342" y="27877"/>
                      <a:pt x="1" y="31239"/>
                      <a:pt x="456" y="35001"/>
                    </a:cubicBezTo>
                    <a:cubicBezTo>
                      <a:pt x="963" y="34888"/>
                      <a:pt x="1475" y="34832"/>
                      <a:pt x="1984" y="34832"/>
                    </a:cubicBezTo>
                    <a:cubicBezTo>
                      <a:pt x="3893" y="34832"/>
                      <a:pt x="5751" y="35611"/>
                      <a:pt x="7096" y="37026"/>
                    </a:cubicBezTo>
                    <a:cubicBezTo>
                      <a:pt x="3341" y="37026"/>
                      <a:pt x="8" y="40386"/>
                      <a:pt x="456" y="44149"/>
                    </a:cubicBezTo>
                    <a:cubicBezTo>
                      <a:pt x="965" y="44035"/>
                      <a:pt x="1479" y="43980"/>
                      <a:pt x="1989" y="43980"/>
                    </a:cubicBezTo>
                    <a:cubicBezTo>
                      <a:pt x="3926" y="43980"/>
                      <a:pt x="5802" y="44783"/>
                      <a:pt x="7150" y="46237"/>
                    </a:cubicBezTo>
                    <a:cubicBezTo>
                      <a:pt x="7130" y="46237"/>
                      <a:pt x="7110" y="46237"/>
                      <a:pt x="7090" y="46237"/>
                    </a:cubicBezTo>
                    <a:cubicBezTo>
                      <a:pt x="3342" y="46237"/>
                      <a:pt x="1" y="49608"/>
                      <a:pt x="456" y="53361"/>
                    </a:cubicBezTo>
                    <a:cubicBezTo>
                      <a:pt x="961" y="53249"/>
                      <a:pt x="1471" y="53195"/>
                      <a:pt x="1978" y="53195"/>
                    </a:cubicBezTo>
                    <a:cubicBezTo>
                      <a:pt x="3912" y="53195"/>
                      <a:pt x="5791" y="53991"/>
                      <a:pt x="7141" y="55439"/>
                    </a:cubicBezTo>
                    <a:cubicBezTo>
                      <a:pt x="7121" y="55439"/>
                      <a:pt x="7101" y="55439"/>
                      <a:pt x="7081" y="55439"/>
                    </a:cubicBezTo>
                    <a:cubicBezTo>
                      <a:pt x="3333" y="55439"/>
                      <a:pt x="1" y="58811"/>
                      <a:pt x="456" y="62563"/>
                    </a:cubicBezTo>
                    <a:cubicBezTo>
                      <a:pt x="965" y="62449"/>
                      <a:pt x="1479" y="62394"/>
                      <a:pt x="1989" y="62394"/>
                    </a:cubicBezTo>
                    <a:cubicBezTo>
                      <a:pt x="3926" y="62394"/>
                      <a:pt x="5802" y="63197"/>
                      <a:pt x="7150" y="64651"/>
                    </a:cubicBezTo>
                    <a:cubicBezTo>
                      <a:pt x="7130" y="64651"/>
                      <a:pt x="7110" y="64651"/>
                      <a:pt x="7090" y="64651"/>
                    </a:cubicBezTo>
                    <a:cubicBezTo>
                      <a:pt x="3342" y="64651"/>
                      <a:pt x="1" y="68022"/>
                      <a:pt x="456" y="71774"/>
                    </a:cubicBezTo>
                    <a:cubicBezTo>
                      <a:pt x="965" y="71661"/>
                      <a:pt x="1479" y="71605"/>
                      <a:pt x="1989" y="71605"/>
                    </a:cubicBezTo>
                    <a:cubicBezTo>
                      <a:pt x="3926" y="71605"/>
                      <a:pt x="5802" y="72408"/>
                      <a:pt x="7150" y="73862"/>
                    </a:cubicBezTo>
                    <a:cubicBezTo>
                      <a:pt x="8483" y="72419"/>
                      <a:pt x="10349" y="71617"/>
                      <a:pt x="12278" y="71617"/>
                    </a:cubicBezTo>
                    <a:cubicBezTo>
                      <a:pt x="12709" y="71617"/>
                      <a:pt x="13143" y="71657"/>
                      <a:pt x="13574" y="71739"/>
                    </a:cubicBezTo>
                    <a:cubicBezTo>
                      <a:pt x="13037" y="72366"/>
                      <a:pt x="12624" y="73101"/>
                      <a:pt x="12365" y="73880"/>
                    </a:cubicBezTo>
                    <a:lnTo>
                      <a:pt x="12741" y="73880"/>
                    </a:lnTo>
                    <a:cubicBezTo>
                      <a:pt x="13637" y="71137"/>
                      <a:pt x="16222" y="69764"/>
                      <a:pt x="18806" y="69764"/>
                    </a:cubicBezTo>
                    <a:cubicBezTo>
                      <a:pt x="21388" y="69764"/>
                      <a:pt x="23969" y="71135"/>
                      <a:pt x="24864" y="73880"/>
                    </a:cubicBezTo>
                    <a:lnTo>
                      <a:pt x="25241" y="73880"/>
                    </a:lnTo>
                    <a:cubicBezTo>
                      <a:pt x="24981" y="73101"/>
                      <a:pt x="24569" y="72366"/>
                      <a:pt x="24031" y="71739"/>
                    </a:cubicBezTo>
                    <a:cubicBezTo>
                      <a:pt x="24463" y="71657"/>
                      <a:pt x="24897" y="71617"/>
                      <a:pt x="25327" y="71617"/>
                    </a:cubicBezTo>
                    <a:cubicBezTo>
                      <a:pt x="27257" y="71617"/>
                      <a:pt x="29124" y="72419"/>
                      <a:pt x="30465" y="73862"/>
                    </a:cubicBezTo>
                    <a:cubicBezTo>
                      <a:pt x="31802" y="72410"/>
                      <a:pt x="33677" y="71609"/>
                      <a:pt x="35611" y="71609"/>
                    </a:cubicBezTo>
                    <a:cubicBezTo>
                      <a:pt x="36087" y="71609"/>
                      <a:pt x="36566" y="71657"/>
                      <a:pt x="37042" y="71757"/>
                    </a:cubicBezTo>
                    <a:cubicBezTo>
                      <a:pt x="36011" y="73020"/>
                      <a:pt x="35438" y="74633"/>
                      <a:pt x="35644" y="76335"/>
                    </a:cubicBezTo>
                    <a:cubicBezTo>
                      <a:pt x="36153" y="76222"/>
                      <a:pt x="36667" y="76166"/>
                      <a:pt x="37176" y="76166"/>
                    </a:cubicBezTo>
                    <a:cubicBezTo>
                      <a:pt x="39113" y="76166"/>
                      <a:pt x="40989" y="76969"/>
                      <a:pt x="42337" y="78423"/>
                    </a:cubicBezTo>
                    <a:cubicBezTo>
                      <a:pt x="43675" y="76976"/>
                      <a:pt x="45548" y="76173"/>
                      <a:pt x="47484" y="76173"/>
                    </a:cubicBezTo>
                    <a:cubicBezTo>
                      <a:pt x="47908" y="76173"/>
                      <a:pt x="48336" y="76212"/>
                      <a:pt x="48762" y="76291"/>
                    </a:cubicBezTo>
                    <a:cubicBezTo>
                      <a:pt x="48224" y="76927"/>
                      <a:pt x="47812" y="77653"/>
                      <a:pt x="47552" y="78441"/>
                    </a:cubicBezTo>
                    <a:lnTo>
                      <a:pt x="47929" y="78441"/>
                    </a:lnTo>
                    <a:cubicBezTo>
                      <a:pt x="48825" y="75698"/>
                      <a:pt x="51410" y="74325"/>
                      <a:pt x="53994" y="74325"/>
                    </a:cubicBezTo>
                    <a:cubicBezTo>
                      <a:pt x="56575" y="74325"/>
                      <a:pt x="59157" y="75696"/>
                      <a:pt x="60052" y="78441"/>
                    </a:cubicBezTo>
                    <a:lnTo>
                      <a:pt x="60438" y="78441"/>
                    </a:lnTo>
                    <a:cubicBezTo>
                      <a:pt x="60169" y="77653"/>
                      <a:pt x="59766" y="76927"/>
                      <a:pt x="59228" y="76291"/>
                    </a:cubicBezTo>
                    <a:cubicBezTo>
                      <a:pt x="59654" y="76212"/>
                      <a:pt x="60082" y="76173"/>
                      <a:pt x="60506" y="76173"/>
                    </a:cubicBezTo>
                    <a:cubicBezTo>
                      <a:pt x="62442" y="76173"/>
                      <a:pt x="64317" y="76976"/>
                      <a:pt x="65662" y="78423"/>
                    </a:cubicBezTo>
                    <a:cubicBezTo>
                      <a:pt x="67002" y="76969"/>
                      <a:pt x="68877" y="76166"/>
                      <a:pt x="70814" y="76166"/>
                    </a:cubicBezTo>
                    <a:cubicBezTo>
                      <a:pt x="71323" y="76166"/>
                      <a:pt x="71837" y="76222"/>
                      <a:pt x="72346" y="76335"/>
                    </a:cubicBezTo>
                    <a:cubicBezTo>
                      <a:pt x="72801" y="72574"/>
                      <a:pt x="69460" y="69211"/>
                      <a:pt x="65712" y="69211"/>
                    </a:cubicBezTo>
                    <a:cubicBezTo>
                      <a:pt x="65692" y="69211"/>
                      <a:pt x="65672" y="69212"/>
                      <a:pt x="65653" y="69212"/>
                    </a:cubicBezTo>
                    <a:cubicBezTo>
                      <a:pt x="65633" y="69212"/>
                      <a:pt x="65613" y="69211"/>
                      <a:pt x="65593" y="69211"/>
                    </a:cubicBezTo>
                    <a:cubicBezTo>
                      <a:pt x="63725" y="69211"/>
                      <a:pt x="61966" y="70050"/>
                      <a:pt x="60715" y="71353"/>
                    </a:cubicBezTo>
                    <a:cubicBezTo>
                      <a:pt x="60805" y="69758"/>
                      <a:pt x="60223" y="68262"/>
                      <a:pt x="59228" y="67079"/>
                    </a:cubicBezTo>
                    <a:cubicBezTo>
                      <a:pt x="59656" y="67000"/>
                      <a:pt x="60087" y="66961"/>
                      <a:pt x="60514" y="66961"/>
                    </a:cubicBezTo>
                    <a:cubicBezTo>
                      <a:pt x="62447" y="66961"/>
                      <a:pt x="64319" y="67757"/>
                      <a:pt x="65662" y="69203"/>
                    </a:cubicBezTo>
                    <a:cubicBezTo>
                      <a:pt x="66995" y="67754"/>
                      <a:pt x="68869" y="66954"/>
                      <a:pt x="70804" y="66954"/>
                    </a:cubicBezTo>
                    <a:cubicBezTo>
                      <a:pt x="71287" y="66954"/>
                      <a:pt x="71773" y="67004"/>
                      <a:pt x="72256" y="67106"/>
                    </a:cubicBezTo>
                    <a:cubicBezTo>
                      <a:pt x="71280" y="68352"/>
                      <a:pt x="70751" y="69920"/>
                      <a:pt x="70948" y="71568"/>
                    </a:cubicBezTo>
                    <a:cubicBezTo>
                      <a:pt x="71456" y="71455"/>
                      <a:pt x="71968" y="71399"/>
                      <a:pt x="72477" y="71399"/>
                    </a:cubicBezTo>
                    <a:cubicBezTo>
                      <a:pt x="74412" y="71399"/>
                      <a:pt x="76294" y="72202"/>
                      <a:pt x="77642" y="73656"/>
                    </a:cubicBezTo>
                    <a:cubicBezTo>
                      <a:pt x="78975" y="72213"/>
                      <a:pt x="80841" y="71411"/>
                      <a:pt x="82765" y="71411"/>
                    </a:cubicBezTo>
                    <a:cubicBezTo>
                      <a:pt x="83195" y="71411"/>
                      <a:pt x="83627" y="71451"/>
                      <a:pt x="84057" y="71533"/>
                    </a:cubicBezTo>
                    <a:cubicBezTo>
                      <a:pt x="83529" y="72160"/>
                      <a:pt x="83117" y="72895"/>
                      <a:pt x="82857" y="73674"/>
                    </a:cubicBezTo>
                    <a:lnTo>
                      <a:pt x="83233" y="73674"/>
                    </a:lnTo>
                    <a:cubicBezTo>
                      <a:pt x="84129" y="70931"/>
                      <a:pt x="86712" y="69558"/>
                      <a:pt x="89295" y="69558"/>
                    </a:cubicBezTo>
                    <a:cubicBezTo>
                      <a:pt x="91875" y="69558"/>
                      <a:pt x="94456" y="70929"/>
                      <a:pt x="95357" y="73674"/>
                    </a:cubicBezTo>
                    <a:lnTo>
                      <a:pt x="95733" y="73674"/>
                    </a:lnTo>
                    <a:cubicBezTo>
                      <a:pt x="95464" y="72895"/>
                      <a:pt x="95061" y="72160"/>
                      <a:pt x="94523" y="71533"/>
                    </a:cubicBezTo>
                    <a:cubicBezTo>
                      <a:pt x="94955" y="71451"/>
                      <a:pt x="95389" y="71411"/>
                      <a:pt x="95820" y="71411"/>
                    </a:cubicBezTo>
                    <a:cubicBezTo>
                      <a:pt x="97749" y="71411"/>
                      <a:pt x="99616" y="72213"/>
                      <a:pt x="100957" y="73656"/>
                    </a:cubicBezTo>
                    <a:cubicBezTo>
                      <a:pt x="102295" y="72203"/>
                      <a:pt x="104169" y="71403"/>
                      <a:pt x="106103" y="71403"/>
                    </a:cubicBezTo>
                    <a:cubicBezTo>
                      <a:pt x="106579" y="71403"/>
                      <a:pt x="107058" y="71451"/>
                      <a:pt x="107534" y="71550"/>
                    </a:cubicBezTo>
                    <a:cubicBezTo>
                      <a:pt x="106495" y="72814"/>
                      <a:pt x="105930" y="74427"/>
                      <a:pt x="106136" y="76129"/>
                    </a:cubicBezTo>
                    <a:cubicBezTo>
                      <a:pt x="106644" y="76015"/>
                      <a:pt x="107156" y="75960"/>
                      <a:pt x="107665" y="75960"/>
                    </a:cubicBezTo>
                    <a:cubicBezTo>
                      <a:pt x="109600" y="75960"/>
                      <a:pt x="111480" y="76763"/>
                      <a:pt x="112821" y="78217"/>
                    </a:cubicBezTo>
                    <a:cubicBezTo>
                      <a:pt x="114165" y="76770"/>
                      <a:pt x="116034" y="75967"/>
                      <a:pt x="117968" y="75967"/>
                    </a:cubicBezTo>
                    <a:cubicBezTo>
                      <a:pt x="118392" y="75967"/>
                      <a:pt x="118820" y="76005"/>
                      <a:pt x="119245" y="76084"/>
                    </a:cubicBezTo>
                    <a:cubicBezTo>
                      <a:pt x="118717" y="76721"/>
                      <a:pt x="118304" y="77446"/>
                      <a:pt x="118045" y="78235"/>
                    </a:cubicBezTo>
                    <a:lnTo>
                      <a:pt x="118421" y="78235"/>
                    </a:lnTo>
                    <a:cubicBezTo>
                      <a:pt x="119317" y="75492"/>
                      <a:pt x="121900" y="74119"/>
                      <a:pt x="124482" y="74119"/>
                    </a:cubicBezTo>
                    <a:cubicBezTo>
                      <a:pt x="127063" y="74119"/>
                      <a:pt x="129644" y="75490"/>
                      <a:pt x="130544" y="78235"/>
                    </a:cubicBezTo>
                    <a:lnTo>
                      <a:pt x="130921" y="78235"/>
                    </a:lnTo>
                    <a:cubicBezTo>
                      <a:pt x="130652" y="77446"/>
                      <a:pt x="130249" y="76721"/>
                      <a:pt x="129711" y="76084"/>
                    </a:cubicBezTo>
                    <a:cubicBezTo>
                      <a:pt x="130137" y="76005"/>
                      <a:pt x="130565" y="75967"/>
                      <a:pt x="130990" y="75967"/>
                    </a:cubicBezTo>
                    <a:cubicBezTo>
                      <a:pt x="132925" y="75967"/>
                      <a:pt x="134800" y="76770"/>
                      <a:pt x="136145" y="78217"/>
                    </a:cubicBezTo>
                    <a:cubicBezTo>
                      <a:pt x="137486" y="76763"/>
                      <a:pt x="139360" y="75960"/>
                      <a:pt x="141297" y="75960"/>
                    </a:cubicBezTo>
                    <a:cubicBezTo>
                      <a:pt x="141806" y="75960"/>
                      <a:pt x="142320" y="76015"/>
                      <a:pt x="142829" y="76129"/>
                    </a:cubicBezTo>
                    <a:cubicBezTo>
                      <a:pt x="143284" y="72368"/>
                      <a:pt x="139944" y="69005"/>
                      <a:pt x="136195" y="69005"/>
                    </a:cubicBezTo>
                    <a:cubicBezTo>
                      <a:pt x="136175" y="69005"/>
                      <a:pt x="136156" y="69005"/>
                      <a:pt x="136136" y="69006"/>
                    </a:cubicBezTo>
                    <a:cubicBezTo>
                      <a:pt x="136116" y="69005"/>
                      <a:pt x="136096" y="69005"/>
                      <a:pt x="136077" y="69005"/>
                    </a:cubicBezTo>
                    <a:cubicBezTo>
                      <a:pt x="134208" y="69005"/>
                      <a:pt x="132449" y="69844"/>
                      <a:pt x="131199" y="71147"/>
                    </a:cubicBezTo>
                    <a:cubicBezTo>
                      <a:pt x="131288" y="69552"/>
                      <a:pt x="130706" y="68056"/>
                      <a:pt x="129711" y="66873"/>
                    </a:cubicBezTo>
                    <a:cubicBezTo>
                      <a:pt x="130140" y="66794"/>
                      <a:pt x="130570" y="66755"/>
                      <a:pt x="130997" y="66755"/>
                    </a:cubicBezTo>
                    <a:cubicBezTo>
                      <a:pt x="132930" y="66755"/>
                      <a:pt x="134802" y="67551"/>
                      <a:pt x="136145" y="68997"/>
                    </a:cubicBezTo>
                    <a:cubicBezTo>
                      <a:pt x="137487" y="67540"/>
                      <a:pt x="139365" y="66743"/>
                      <a:pt x="141304" y="66743"/>
                    </a:cubicBezTo>
                    <a:cubicBezTo>
                      <a:pt x="141811" y="66743"/>
                      <a:pt x="142322" y="66798"/>
                      <a:pt x="142829" y="66909"/>
                    </a:cubicBezTo>
                    <a:cubicBezTo>
                      <a:pt x="143276" y="63151"/>
                      <a:pt x="139944" y="59785"/>
                      <a:pt x="136198" y="59785"/>
                    </a:cubicBezTo>
                    <a:cubicBezTo>
                      <a:pt x="136183" y="59785"/>
                      <a:pt x="136169" y="59785"/>
                      <a:pt x="136154" y="59785"/>
                    </a:cubicBezTo>
                    <a:cubicBezTo>
                      <a:pt x="137492" y="58340"/>
                      <a:pt x="139363" y="57545"/>
                      <a:pt x="141292" y="57545"/>
                    </a:cubicBezTo>
                    <a:cubicBezTo>
                      <a:pt x="141803" y="57545"/>
                      <a:pt x="142319" y="57601"/>
                      <a:pt x="142829" y="57715"/>
                    </a:cubicBezTo>
                    <a:cubicBezTo>
                      <a:pt x="143284" y="53954"/>
                      <a:pt x="139944" y="50592"/>
                      <a:pt x="136195" y="50592"/>
                    </a:cubicBezTo>
                    <a:cubicBezTo>
                      <a:pt x="136175" y="50592"/>
                      <a:pt x="136156" y="50592"/>
                      <a:pt x="136136" y="50592"/>
                    </a:cubicBezTo>
                    <a:cubicBezTo>
                      <a:pt x="136116" y="50592"/>
                      <a:pt x="136096" y="50592"/>
                      <a:pt x="136077" y="50592"/>
                    </a:cubicBezTo>
                    <a:cubicBezTo>
                      <a:pt x="134208" y="50592"/>
                      <a:pt x="132449" y="51430"/>
                      <a:pt x="131199" y="52733"/>
                    </a:cubicBezTo>
                    <a:cubicBezTo>
                      <a:pt x="131288" y="51138"/>
                      <a:pt x="130706" y="49642"/>
                      <a:pt x="129711" y="48459"/>
                    </a:cubicBezTo>
                    <a:cubicBezTo>
                      <a:pt x="130140" y="48380"/>
                      <a:pt x="130570" y="48341"/>
                      <a:pt x="130997" y="48341"/>
                    </a:cubicBezTo>
                    <a:cubicBezTo>
                      <a:pt x="132927" y="48341"/>
                      <a:pt x="134793" y="49137"/>
                      <a:pt x="136136" y="50583"/>
                    </a:cubicBezTo>
                    <a:cubicBezTo>
                      <a:pt x="137484" y="49129"/>
                      <a:pt x="139360" y="48326"/>
                      <a:pt x="141292" y="48326"/>
                    </a:cubicBezTo>
                    <a:cubicBezTo>
                      <a:pt x="141801" y="48326"/>
                      <a:pt x="142313" y="48381"/>
                      <a:pt x="142820" y="48495"/>
                    </a:cubicBezTo>
                    <a:cubicBezTo>
                      <a:pt x="143275" y="44743"/>
                      <a:pt x="139943" y="41371"/>
                      <a:pt x="136195" y="41371"/>
                    </a:cubicBezTo>
                    <a:cubicBezTo>
                      <a:pt x="136175" y="41371"/>
                      <a:pt x="136156" y="41371"/>
                      <a:pt x="136136" y="41372"/>
                    </a:cubicBezTo>
                    <a:cubicBezTo>
                      <a:pt x="137482" y="39919"/>
                      <a:pt x="139354" y="39122"/>
                      <a:pt x="141284" y="39122"/>
                    </a:cubicBezTo>
                    <a:cubicBezTo>
                      <a:pt x="141795" y="39122"/>
                      <a:pt x="142310" y="39178"/>
                      <a:pt x="142820" y="39293"/>
                    </a:cubicBezTo>
                    <a:cubicBezTo>
                      <a:pt x="143274" y="35536"/>
                      <a:pt x="139943" y="32169"/>
                      <a:pt x="136210" y="32169"/>
                    </a:cubicBezTo>
                    <a:cubicBezTo>
                      <a:pt x="136185" y="32169"/>
                      <a:pt x="136160" y="32169"/>
                      <a:pt x="136136" y="32169"/>
                    </a:cubicBezTo>
                    <a:cubicBezTo>
                      <a:pt x="136116" y="32169"/>
                      <a:pt x="136096" y="32169"/>
                      <a:pt x="136076" y="32169"/>
                    </a:cubicBezTo>
                    <a:cubicBezTo>
                      <a:pt x="134207" y="32169"/>
                      <a:pt x="132440" y="32998"/>
                      <a:pt x="131199" y="34302"/>
                    </a:cubicBezTo>
                    <a:cubicBezTo>
                      <a:pt x="131279" y="32716"/>
                      <a:pt x="130697" y="31210"/>
                      <a:pt x="129702" y="30028"/>
                    </a:cubicBezTo>
                    <a:cubicBezTo>
                      <a:pt x="130130" y="29949"/>
                      <a:pt x="130559" y="29910"/>
                      <a:pt x="130985" y="29910"/>
                    </a:cubicBezTo>
                    <a:cubicBezTo>
                      <a:pt x="132925" y="29910"/>
                      <a:pt x="134799" y="30713"/>
                      <a:pt x="136136" y="32160"/>
                    </a:cubicBezTo>
                    <a:cubicBezTo>
                      <a:pt x="137484" y="30706"/>
                      <a:pt x="139360" y="29903"/>
                      <a:pt x="141292" y="29903"/>
                    </a:cubicBezTo>
                    <a:cubicBezTo>
                      <a:pt x="141801" y="29903"/>
                      <a:pt x="142313" y="29959"/>
                      <a:pt x="142820" y="30072"/>
                    </a:cubicBezTo>
                    <a:cubicBezTo>
                      <a:pt x="143276" y="26315"/>
                      <a:pt x="139935" y="22949"/>
                      <a:pt x="136189" y="22949"/>
                    </a:cubicBezTo>
                    <a:cubicBezTo>
                      <a:pt x="136175" y="22949"/>
                      <a:pt x="136160" y="22949"/>
                      <a:pt x="136145" y="22949"/>
                    </a:cubicBezTo>
                    <a:cubicBezTo>
                      <a:pt x="137490" y="21504"/>
                      <a:pt x="139357" y="20708"/>
                      <a:pt x="141284" y="20708"/>
                    </a:cubicBezTo>
                    <a:cubicBezTo>
                      <a:pt x="141794" y="20708"/>
                      <a:pt x="142310" y="20764"/>
                      <a:pt x="142820" y="20879"/>
                    </a:cubicBezTo>
                    <a:cubicBezTo>
                      <a:pt x="143275" y="17117"/>
                      <a:pt x="139935" y="13755"/>
                      <a:pt x="136195" y="13755"/>
                    </a:cubicBezTo>
                    <a:cubicBezTo>
                      <a:pt x="136175" y="13755"/>
                      <a:pt x="136156" y="13755"/>
                      <a:pt x="136136" y="13755"/>
                    </a:cubicBezTo>
                    <a:cubicBezTo>
                      <a:pt x="136116" y="13755"/>
                      <a:pt x="136096" y="13755"/>
                      <a:pt x="136076" y="13755"/>
                    </a:cubicBezTo>
                    <a:cubicBezTo>
                      <a:pt x="134207" y="13755"/>
                      <a:pt x="132440" y="14585"/>
                      <a:pt x="131199" y="15888"/>
                    </a:cubicBezTo>
                    <a:cubicBezTo>
                      <a:pt x="131279" y="14302"/>
                      <a:pt x="130697" y="12797"/>
                      <a:pt x="129702" y="11614"/>
                    </a:cubicBezTo>
                    <a:cubicBezTo>
                      <a:pt x="130130" y="11535"/>
                      <a:pt x="130558" y="11496"/>
                      <a:pt x="130984" y="11496"/>
                    </a:cubicBezTo>
                    <a:cubicBezTo>
                      <a:pt x="132922" y="11496"/>
                      <a:pt x="134791" y="12299"/>
                      <a:pt x="136136" y="13746"/>
                    </a:cubicBezTo>
                    <a:cubicBezTo>
                      <a:pt x="137484" y="12292"/>
                      <a:pt x="139360" y="11489"/>
                      <a:pt x="141292" y="11489"/>
                    </a:cubicBezTo>
                    <a:cubicBezTo>
                      <a:pt x="141801" y="11489"/>
                      <a:pt x="142313" y="11545"/>
                      <a:pt x="142820" y="11659"/>
                    </a:cubicBezTo>
                    <a:cubicBezTo>
                      <a:pt x="143275" y="7906"/>
                      <a:pt x="139935" y="4535"/>
                      <a:pt x="136195" y="4535"/>
                    </a:cubicBezTo>
                    <a:cubicBezTo>
                      <a:pt x="136175" y="4535"/>
                      <a:pt x="136156" y="4535"/>
                      <a:pt x="136136" y="4535"/>
                    </a:cubicBezTo>
                    <a:cubicBezTo>
                      <a:pt x="136116" y="4535"/>
                      <a:pt x="136096" y="4535"/>
                      <a:pt x="136077" y="4535"/>
                    </a:cubicBezTo>
                    <a:cubicBezTo>
                      <a:pt x="134208" y="4535"/>
                      <a:pt x="132440" y="5373"/>
                      <a:pt x="131199" y="6677"/>
                    </a:cubicBezTo>
                    <a:cubicBezTo>
                      <a:pt x="131234" y="5933"/>
                      <a:pt x="131136" y="5198"/>
                      <a:pt x="130894" y="4499"/>
                    </a:cubicBezTo>
                    <a:lnTo>
                      <a:pt x="130518" y="4499"/>
                    </a:lnTo>
                    <a:cubicBezTo>
                      <a:pt x="130751" y="5198"/>
                      <a:pt x="130867" y="5933"/>
                      <a:pt x="130867" y="6668"/>
                    </a:cubicBezTo>
                    <a:cubicBezTo>
                      <a:pt x="130394" y="6566"/>
                      <a:pt x="129917" y="6516"/>
                      <a:pt x="129443" y="6516"/>
                    </a:cubicBezTo>
                    <a:cubicBezTo>
                      <a:pt x="127584" y="6516"/>
                      <a:pt x="125780" y="7282"/>
                      <a:pt x="124487" y="8675"/>
                    </a:cubicBezTo>
                    <a:cubicBezTo>
                      <a:pt x="123206" y="7295"/>
                      <a:pt x="121414" y="6515"/>
                      <a:pt x="119532" y="6515"/>
                    </a:cubicBezTo>
                    <a:cubicBezTo>
                      <a:pt x="119048" y="6515"/>
                      <a:pt x="118564" y="6560"/>
                      <a:pt x="118089" y="6668"/>
                    </a:cubicBezTo>
                    <a:cubicBezTo>
                      <a:pt x="118089" y="5933"/>
                      <a:pt x="118206" y="5198"/>
                      <a:pt x="118439" y="4499"/>
                    </a:cubicBezTo>
                    <a:lnTo>
                      <a:pt x="118063" y="4499"/>
                    </a:lnTo>
                    <a:cubicBezTo>
                      <a:pt x="117821" y="5198"/>
                      <a:pt x="117722" y="5933"/>
                      <a:pt x="117758" y="6677"/>
                    </a:cubicBezTo>
                    <a:cubicBezTo>
                      <a:pt x="116516" y="5373"/>
                      <a:pt x="114749" y="4535"/>
                      <a:pt x="112880" y="4535"/>
                    </a:cubicBezTo>
                    <a:cubicBezTo>
                      <a:pt x="112860" y="4535"/>
                      <a:pt x="112840" y="4535"/>
                      <a:pt x="112821" y="4535"/>
                    </a:cubicBezTo>
                    <a:cubicBezTo>
                      <a:pt x="112802" y="4535"/>
                      <a:pt x="112783" y="4535"/>
                      <a:pt x="112765" y="4535"/>
                    </a:cubicBezTo>
                    <a:cubicBezTo>
                      <a:pt x="110778" y="4535"/>
                      <a:pt x="108911" y="5480"/>
                      <a:pt x="107659" y="6927"/>
                    </a:cubicBezTo>
                    <a:lnTo>
                      <a:pt x="107659" y="6927"/>
                    </a:lnTo>
                    <a:cubicBezTo>
                      <a:pt x="107953" y="3265"/>
                      <a:pt x="104676" y="36"/>
                      <a:pt x="101009" y="36"/>
                    </a:cubicBezTo>
                    <a:cubicBezTo>
                      <a:pt x="100988" y="36"/>
                      <a:pt x="100968" y="37"/>
                      <a:pt x="100948" y="37"/>
                    </a:cubicBezTo>
                    <a:cubicBezTo>
                      <a:pt x="100928" y="37"/>
                      <a:pt x="100908" y="37"/>
                      <a:pt x="100889" y="37"/>
                    </a:cubicBezTo>
                    <a:cubicBezTo>
                      <a:pt x="99020" y="37"/>
                      <a:pt x="97261" y="875"/>
                      <a:pt x="96011" y="2178"/>
                    </a:cubicBezTo>
                    <a:cubicBezTo>
                      <a:pt x="96056" y="1435"/>
                      <a:pt x="95948" y="700"/>
                      <a:pt x="95706" y="1"/>
                    </a:cubicBezTo>
                    <a:lnTo>
                      <a:pt x="95339" y="1"/>
                    </a:lnTo>
                    <a:cubicBezTo>
                      <a:pt x="95563" y="700"/>
                      <a:pt x="95688" y="1426"/>
                      <a:pt x="95688" y="2169"/>
                    </a:cubicBezTo>
                    <a:cubicBezTo>
                      <a:pt x="95213" y="2067"/>
                      <a:pt x="94735" y="2018"/>
                      <a:pt x="94260" y="2018"/>
                    </a:cubicBezTo>
                    <a:cubicBezTo>
                      <a:pt x="92399" y="2018"/>
                      <a:pt x="90599" y="2784"/>
                      <a:pt x="89299" y="4177"/>
                    </a:cubicBezTo>
                    <a:cubicBezTo>
                      <a:pt x="88034" y="2804"/>
                      <a:pt x="86246" y="2017"/>
                      <a:pt x="84376" y="2017"/>
                    </a:cubicBezTo>
                    <a:cubicBezTo>
                      <a:pt x="84365" y="2017"/>
                      <a:pt x="84355" y="2017"/>
                      <a:pt x="84344" y="2017"/>
                    </a:cubicBezTo>
                    <a:cubicBezTo>
                      <a:pt x="83860" y="2017"/>
                      <a:pt x="83376" y="2062"/>
                      <a:pt x="82902" y="2169"/>
                    </a:cubicBezTo>
                    <a:cubicBezTo>
                      <a:pt x="82902" y="1435"/>
                      <a:pt x="83027" y="700"/>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sp>
            <p:nvSpPr>
              <p:cNvPr id="264" name="Google Shape;264;p13"/>
              <p:cNvSpPr/>
              <p:nvPr/>
            </p:nvSpPr>
            <p:spPr>
              <a:xfrm>
                <a:off x="0" y="0"/>
                <a:ext cx="2743019" cy="1499080"/>
              </a:xfrm>
              <a:custGeom>
                <a:avLst/>
                <a:gdLst/>
                <a:ahLst/>
                <a:cxnLst/>
                <a:rect l="l" t="t" r="r" b="b"/>
                <a:pathLst>
                  <a:path w="143276" h="78414" extrusionOk="0">
                    <a:moveTo>
                      <a:pt x="84144" y="2392"/>
                    </a:moveTo>
                    <a:cubicBezTo>
                      <a:pt x="86080" y="2392"/>
                      <a:pt x="87955" y="3195"/>
                      <a:pt x="89299" y="4642"/>
                    </a:cubicBezTo>
                    <a:cubicBezTo>
                      <a:pt x="90635" y="3197"/>
                      <a:pt x="92499" y="2400"/>
                      <a:pt x="94430" y="2400"/>
                    </a:cubicBezTo>
                    <a:cubicBezTo>
                      <a:pt x="94856" y="2400"/>
                      <a:pt x="95287" y="2439"/>
                      <a:pt x="95715" y="2518"/>
                    </a:cubicBezTo>
                    <a:cubicBezTo>
                      <a:pt x="94720" y="3692"/>
                      <a:pt x="94138" y="5198"/>
                      <a:pt x="94228" y="6793"/>
                    </a:cubicBezTo>
                    <a:cubicBezTo>
                      <a:pt x="92977" y="5480"/>
                      <a:pt x="91219" y="4651"/>
                      <a:pt x="89350" y="4651"/>
                    </a:cubicBezTo>
                    <a:cubicBezTo>
                      <a:pt x="89330" y="4651"/>
                      <a:pt x="89310" y="4651"/>
                      <a:pt x="89290" y="4651"/>
                    </a:cubicBezTo>
                    <a:cubicBezTo>
                      <a:pt x="89271" y="4651"/>
                      <a:pt x="89251" y="4651"/>
                      <a:pt x="89231" y="4651"/>
                    </a:cubicBezTo>
                    <a:cubicBezTo>
                      <a:pt x="87362" y="4651"/>
                      <a:pt x="85595" y="5489"/>
                      <a:pt x="84353" y="6793"/>
                    </a:cubicBezTo>
                    <a:cubicBezTo>
                      <a:pt x="84434" y="5198"/>
                      <a:pt x="83851" y="3692"/>
                      <a:pt x="82866" y="2518"/>
                    </a:cubicBezTo>
                    <a:lnTo>
                      <a:pt x="82866" y="2509"/>
                    </a:lnTo>
                    <a:cubicBezTo>
                      <a:pt x="83291" y="2430"/>
                      <a:pt x="83719" y="2392"/>
                      <a:pt x="84144" y="2392"/>
                    </a:cubicBezTo>
                    <a:close/>
                    <a:moveTo>
                      <a:pt x="23970" y="2589"/>
                    </a:moveTo>
                    <a:cubicBezTo>
                      <a:pt x="24396" y="2589"/>
                      <a:pt x="24824" y="2628"/>
                      <a:pt x="25250" y="2707"/>
                    </a:cubicBezTo>
                    <a:cubicBezTo>
                      <a:pt x="24255" y="3889"/>
                      <a:pt x="23673" y="5386"/>
                      <a:pt x="23753" y="6981"/>
                    </a:cubicBezTo>
                    <a:cubicBezTo>
                      <a:pt x="22512" y="5677"/>
                      <a:pt x="20744" y="4839"/>
                      <a:pt x="18884" y="4839"/>
                    </a:cubicBezTo>
                    <a:cubicBezTo>
                      <a:pt x="18864" y="4839"/>
                      <a:pt x="18845" y="4839"/>
                      <a:pt x="18825" y="4839"/>
                    </a:cubicBezTo>
                    <a:cubicBezTo>
                      <a:pt x="18805" y="4839"/>
                      <a:pt x="18786" y="4839"/>
                      <a:pt x="18766" y="4839"/>
                    </a:cubicBezTo>
                    <a:cubicBezTo>
                      <a:pt x="16897" y="4839"/>
                      <a:pt x="15129" y="5677"/>
                      <a:pt x="13888" y="6981"/>
                    </a:cubicBezTo>
                    <a:cubicBezTo>
                      <a:pt x="13951" y="5395"/>
                      <a:pt x="13368" y="3898"/>
                      <a:pt x="12382" y="2716"/>
                    </a:cubicBezTo>
                    <a:lnTo>
                      <a:pt x="12391" y="2707"/>
                    </a:lnTo>
                    <a:cubicBezTo>
                      <a:pt x="12818" y="2628"/>
                      <a:pt x="13246" y="2589"/>
                      <a:pt x="13671" y="2589"/>
                    </a:cubicBezTo>
                    <a:cubicBezTo>
                      <a:pt x="15606" y="2589"/>
                      <a:pt x="17481" y="3390"/>
                      <a:pt x="18825" y="4830"/>
                    </a:cubicBezTo>
                    <a:cubicBezTo>
                      <a:pt x="20162" y="3390"/>
                      <a:pt x="22035" y="2589"/>
                      <a:pt x="23970" y="2589"/>
                    </a:cubicBezTo>
                    <a:close/>
                    <a:moveTo>
                      <a:pt x="77636" y="544"/>
                    </a:moveTo>
                    <a:cubicBezTo>
                      <a:pt x="80811" y="544"/>
                      <a:pt x="83986" y="2623"/>
                      <a:pt x="84031" y="6784"/>
                    </a:cubicBezTo>
                    <a:cubicBezTo>
                      <a:pt x="83550" y="6679"/>
                      <a:pt x="83066" y="6627"/>
                      <a:pt x="82585" y="6627"/>
                    </a:cubicBezTo>
                    <a:cubicBezTo>
                      <a:pt x="80728" y="6627"/>
                      <a:pt x="78929" y="7394"/>
                      <a:pt x="77633" y="8782"/>
                    </a:cubicBezTo>
                    <a:cubicBezTo>
                      <a:pt x="76360" y="7411"/>
                      <a:pt x="74559" y="6622"/>
                      <a:pt x="72687" y="6622"/>
                    </a:cubicBezTo>
                    <a:cubicBezTo>
                      <a:pt x="72203" y="6622"/>
                      <a:pt x="71719" y="6676"/>
                      <a:pt x="71244" y="6784"/>
                    </a:cubicBezTo>
                    <a:cubicBezTo>
                      <a:pt x="71284" y="2625"/>
                      <a:pt x="74460" y="544"/>
                      <a:pt x="77636" y="544"/>
                    </a:cubicBezTo>
                    <a:close/>
                    <a:moveTo>
                      <a:pt x="100947" y="544"/>
                    </a:moveTo>
                    <a:cubicBezTo>
                      <a:pt x="104121" y="544"/>
                      <a:pt x="107295" y="2622"/>
                      <a:pt x="107337" y="6782"/>
                    </a:cubicBezTo>
                    <a:lnTo>
                      <a:pt x="107337" y="6782"/>
                    </a:lnTo>
                    <a:cubicBezTo>
                      <a:pt x="106859" y="6678"/>
                      <a:pt x="106378" y="6627"/>
                      <a:pt x="105901" y="6627"/>
                    </a:cubicBezTo>
                    <a:cubicBezTo>
                      <a:pt x="104043" y="6627"/>
                      <a:pt x="102246" y="7394"/>
                      <a:pt x="100957" y="8782"/>
                    </a:cubicBezTo>
                    <a:cubicBezTo>
                      <a:pt x="99676" y="7411"/>
                      <a:pt x="97883" y="6622"/>
                      <a:pt x="96002" y="6622"/>
                    </a:cubicBezTo>
                    <a:cubicBezTo>
                      <a:pt x="95518" y="6622"/>
                      <a:pt x="95034" y="6676"/>
                      <a:pt x="94559" y="6784"/>
                    </a:cubicBezTo>
                    <a:cubicBezTo>
                      <a:pt x="94595" y="2625"/>
                      <a:pt x="97771" y="544"/>
                      <a:pt x="100947" y="544"/>
                    </a:cubicBezTo>
                    <a:close/>
                    <a:moveTo>
                      <a:pt x="7166" y="739"/>
                    </a:moveTo>
                    <a:cubicBezTo>
                      <a:pt x="10341" y="739"/>
                      <a:pt x="13516" y="2815"/>
                      <a:pt x="13556" y="6972"/>
                    </a:cubicBezTo>
                    <a:cubicBezTo>
                      <a:pt x="13079" y="6868"/>
                      <a:pt x="12598" y="6817"/>
                      <a:pt x="12120" y="6817"/>
                    </a:cubicBezTo>
                    <a:cubicBezTo>
                      <a:pt x="10263" y="6817"/>
                      <a:pt x="8460" y="7585"/>
                      <a:pt x="7163" y="8974"/>
                    </a:cubicBezTo>
                    <a:lnTo>
                      <a:pt x="7163" y="8974"/>
                    </a:lnTo>
                    <a:cubicBezTo>
                      <a:pt x="5882" y="7597"/>
                      <a:pt x="4092" y="6819"/>
                      <a:pt x="2212" y="6819"/>
                    </a:cubicBezTo>
                    <a:cubicBezTo>
                      <a:pt x="1728" y="6819"/>
                      <a:pt x="1245" y="6873"/>
                      <a:pt x="770" y="6972"/>
                    </a:cubicBezTo>
                    <a:cubicBezTo>
                      <a:pt x="810" y="2818"/>
                      <a:pt x="3988" y="739"/>
                      <a:pt x="7166" y="739"/>
                    </a:cubicBezTo>
                    <a:close/>
                    <a:moveTo>
                      <a:pt x="30461" y="743"/>
                    </a:moveTo>
                    <a:cubicBezTo>
                      <a:pt x="33632" y="743"/>
                      <a:pt x="36807" y="2818"/>
                      <a:pt x="36853" y="6968"/>
                    </a:cubicBezTo>
                    <a:lnTo>
                      <a:pt x="36853" y="6968"/>
                    </a:lnTo>
                    <a:cubicBezTo>
                      <a:pt x="36386" y="6869"/>
                      <a:pt x="35915" y="6820"/>
                      <a:pt x="35447" y="6820"/>
                    </a:cubicBezTo>
                    <a:cubicBezTo>
                      <a:pt x="33589" y="6820"/>
                      <a:pt x="31784" y="7587"/>
                      <a:pt x="30492" y="8979"/>
                    </a:cubicBezTo>
                    <a:cubicBezTo>
                      <a:pt x="29210" y="7599"/>
                      <a:pt x="27418" y="6819"/>
                      <a:pt x="25536" y="6819"/>
                    </a:cubicBezTo>
                    <a:cubicBezTo>
                      <a:pt x="25053" y="6819"/>
                      <a:pt x="24569" y="6873"/>
                      <a:pt x="24094" y="6972"/>
                    </a:cubicBezTo>
                    <a:cubicBezTo>
                      <a:pt x="24121" y="2820"/>
                      <a:pt x="27289" y="743"/>
                      <a:pt x="30461" y="743"/>
                    </a:cubicBezTo>
                    <a:close/>
                    <a:moveTo>
                      <a:pt x="119326" y="6899"/>
                    </a:moveTo>
                    <a:cubicBezTo>
                      <a:pt x="121263" y="6899"/>
                      <a:pt x="123133" y="7700"/>
                      <a:pt x="124470" y="9149"/>
                    </a:cubicBezTo>
                    <a:lnTo>
                      <a:pt x="124470" y="9149"/>
                    </a:lnTo>
                    <a:cubicBezTo>
                      <a:pt x="124453" y="9149"/>
                      <a:pt x="124436" y="9149"/>
                      <a:pt x="124419" y="9149"/>
                    </a:cubicBezTo>
                    <a:cubicBezTo>
                      <a:pt x="122550" y="9149"/>
                      <a:pt x="120782" y="9987"/>
                      <a:pt x="119541" y="11291"/>
                    </a:cubicBezTo>
                    <a:cubicBezTo>
                      <a:pt x="119622" y="9705"/>
                      <a:pt x="119039" y="8199"/>
                      <a:pt x="118045" y="7017"/>
                    </a:cubicBezTo>
                    <a:cubicBezTo>
                      <a:pt x="118472" y="6938"/>
                      <a:pt x="118901" y="6899"/>
                      <a:pt x="119326" y="6899"/>
                    </a:cubicBezTo>
                    <a:close/>
                    <a:moveTo>
                      <a:pt x="129625" y="6899"/>
                    </a:moveTo>
                    <a:cubicBezTo>
                      <a:pt x="130050" y="6899"/>
                      <a:pt x="130477" y="6938"/>
                      <a:pt x="130903" y="7017"/>
                    </a:cubicBezTo>
                    <a:cubicBezTo>
                      <a:pt x="129908" y="8199"/>
                      <a:pt x="129326" y="9705"/>
                      <a:pt x="129415" y="11291"/>
                    </a:cubicBezTo>
                    <a:cubicBezTo>
                      <a:pt x="128165" y="9987"/>
                      <a:pt x="126397" y="9149"/>
                      <a:pt x="124537" y="9149"/>
                    </a:cubicBezTo>
                    <a:cubicBezTo>
                      <a:pt x="124520" y="9149"/>
                      <a:pt x="124503" y="9149"/>
                      <a:pt x="124487" y="9149"/>
                    </a:cubicBezTo>
                    <a:lnTo>
                      <a:pt x="124487" y="9149"/>
                    </a:lnTo>
                    <a:cubicBezTo>
                      <a:pt x="125823" y="7700"/>
                      <a:pt x="127694" y="6899"/>
                      <a:pt x="129625" y="6899"/>
                    </a:cubicBezTo>
                    <a:close/>
                    <a:moveTo>
                      <a:pt x="82788" y="6997"/>
                    </a:moveTo>
                    <a:cubicBezTo>
                      <a:pt x="83213" y="6997"/>
                      <a:pt x="83641" y="7036"/>
                      <a:pt x="84066" y="7115"/>
                    </a:cubicBezTo>
                    <a:cubicBezTo>
                      <a:pt x="83072" y="8298"/>
                      <a:pt x="82489" y="9794"/>
                      <a:pt x="82579" y="11389"/>
                    </a:cubicBezTo>
                    <a:cubicBezTo>
                      <a:pt x="81329" y="10086"/>
                      <a:pt x="79570" y="9248"/>
                      <a:pt x="77701" y="9248"/>
                    </a:cubicBezTo>
                    <a:cubicBezTo>
                      <a:pt x="77681" y="9248"/>
                      <a:pt x="77661" y="9248"/>
                      <a:pt x="77642" y="9248"/>
                    </a:cubicBezTo>
                    <a:cubicBezTo>
                      <a:pt x="78979" y="7800"/>
                      <a:pt x="80853" y="6997"/>
                      <a:pt x="82788" y="6997"/>
                    </a:cubicBezTo>
                    <a:close/>
                    <a:moveTo>
                      <a:pt x="95819" y="7002"/>
                    </a:moveTo>
                    <a:cubicBezTo>
                      <a:pt x="97748" y="7002"/>
                      <a:pt x="99615" y="7806"/>
                      <a:pt x="100948" y="9257"/>
                    </a:cubicBezTo>
                    <a:cubicBezTo>
                      <a:pt x="100928" y="9257"/>
                      <a:pt x="100908" y="9256"/>
                      <a:pt x="100888" y="9256"/>
                    </a:cubicBezTo>
                    <a:cubicBezTo>
                      <a:pt x="99020" y="9256"/>
                      <a:pt x="97252" y="10086"/>
                      <a:pt x="96011" y="11398"/>
                    </a:cubicBezTo>
                    <a:cubicBezTo>
                      <a:pt x="96100" y="9803"/>
                      <a:pt x="95509" y="8298"/>
                      <a:pt x="94523" y="7124"/>
                    </a:cubicBezTo>
                    <a:cubicBezTo>
                      <a:pt x="94955" y="7042"/>
                      <a:pt x="95388" y="7002"/>
                      <a:pt x="95819" y="7002"/>
                    </a:cubicBezTo>
                    <a:close/>
                    <a:moveTo>
                      <a:pt x="48857" y="7096"/>
                    </a:moveTo>
                    <a:cubicBezTo>
                      <a:pt x="50790" y="7096"/>
                      <a:pt x="52658" y="7899"/>
                      <a:pt x="53995" y="9346"/>
                    </a:cubicBezTo>
                    <a:lnTo>
                      <a:pt x="53995" y="9346"/>
                    </a:lnTo>
                    <a:cubicBezTo>
                      <a:pt x="53978" y="9346"/>
                      <a:pt x="53961" y="9346"/>
                      <a:pt x="53945" y="9346"/>
                    </a:cubicBezTo>
                    <a:cubicBezTo>
                      <a:pt x="52076" y="9346"/>
                      <a:pt x="50308" y="10184"/>
                      <a:pt x="49067" y="11488"/>
                    </a:cubicBezTo>
                    <a:cubicBezTo>
                      <a:pt x="49156" y="9893"/>
                      <a:pt x="48565" y="8388"/>
                      <a:pt x="47579" y="7214"/>
                    </a:cubicBezTo>
                    <a:cubicBezTo>
                      <a:pt x="48005" y="7135"/>
                      <a:pt x="48433" y="7096"/>
                      <a:pt x="48857" y="7096"/>
                    </a:cubicBezTo>
                    <a:close/>
                    <a:moveTo>
                      <a:pt x="59151" y="7096"/>
                    </a:moveTo>
                    <a:cubicBezTo>
                      <a:pt x="59575" y="7096"/>
                      <a:pt x="60003" y="7135"/>
                      <a:pt x="60429" y="7214"/>
                    </a:cubicBezTo>
                    <a:cubicBezTo>
                      <a:pt x="59443" y="8397"/>
                      <a:pt x="58852" y="9893"/>
                      <a:pt x="58941" y="11488"/>
                    </a:cubicBezTo>
                    <a:cubicBezTo>
                      <a:pt x="57700" y="10184"/>
                      <a:pt x="55932" y="9346"/>
                      <a:pt x="54063" y="9346"/>
                    </a:cubicBezTo>
                    <a:cubicBezTo>
                      <a:pt x="54043" y="9346"/>
                      <a:pt x="54024" y="9346"/>
                      <a:pt x="54004" y="9346"/>
                    </a:cubicBezTo>
                    <a:cubicBezTo>
                      <a:pt x="55349" y="7899"/>
                      <a:pt x="57217" y="7096"/>
                      <a:pt x="59151" y="7096"/>
                    </a:cubicBezTo>
                    <a:close/>
                    <a:moveTo>
                      <a:pt x="12288" y="7195"/>
                    </a:moveTo>
                    <a:cubicBezTo>
                      <a:pt x="12712" y="7195"/>
                      <a:pt x="13139" y="7233"/>
                      <a:pt x="13565" y="7312"/>
                    </a:cubicBezTo>
                    <a:cubicBezTo>
                      <a:pt x="12580" y="8495"/>
                      <a:pt x="11997" y="9992"/>
                      <a:pt x="12078" y="11586"/>
                    </a:cubicBezTo>
                    <a:cubicBezTo>
                      <a:pt x="10836" y="10283"/>
                      <a:pt x="9069" y="9445"/>
                      <a:pt x="7200" y="9445"/>
                    </a:cubicBezTo>
                    <a:cubicBezTo>
                      <a:pt x="7183" y="9445"/>
                      <a:pt x="7166" y="9445"/>
                      <a:pt x="7150" y="9445"/>
                    </a:cubicBezTo>
                    <a:lnTo>
                      <a:pt x="7150" y="9445"/>
                    </a:lnTo>
                    <a:cubicBezTo>
                      <a:pt x="8487" y="7997"/>
                      <a:pt x="10354" y="7195"/>
                      <a:pt x="12288" y="7195"/>
                    </a:cubicBezTo>
                    <a:close/>
                    <a:moveTo>
                      <a:pt x="25327" y="7195"/>
                    </a:moveTo>
                    <a:cubicBezTo>
                      <a:pt x="27263" y="7195"/>
                      <a:pt x="29138" y="7997"/>
                      <a:pt x="30483" y="9445"/>
                    </a:cubicBezTo>
                    <a:cubicBezTo>
                      <a:pt x="30463" y="9445"/>
                      <a:pt x="30443" y="9445"/>
                      <a:pt x="30423" y="9445"/>
                    </a:cubicBezTo>
                    <a:cubicBezTo>
                      <a:pt x="28555" y="9445"/>
                      <a:pt x="26787" y="10283"/>
                      <a:pt x="25545" y="11586"/>
                    </a:cubicBezTo>
                    <a:cubicBezTo>
                      <a:pt x="25626" y="10000"/>
                      <a:pt x="25044" y="8495"/>
                      <a:pt x="24049" y="7312"/>
                    </a:cubicBezTo>
                    <a:cubicBezTo>
                      <a:pt x="24475" y="7233"/>
                      <a:pt x="24903" y="7195"/>
                      <a:pt x="25327" y="7195"/>
                    </a:cubicBezTo>
                    <a:close/>
                    <a:moveTo>
                      <a:pt x="35634" y="7192"/>
                    </a:moveTo>
                    <a:cubicBezTo>
                      <a:pt x="36094" y="7192"/>
                      <a:pt x="36556" y="7237"/>
                      <a:pt x="37015" y="7330"/>
                    </a:cubicBezTo>
                    <a:cubicBezTo>
                      <a:pt x="35998" y="8588"/>
                      <a:pt x="35452" y="10173"/>
                      <a:pt x="35641" y="11840"/>
                    </a:cubicBezTo>
                    <a:lnTo>
                      <a:pt x="35641" y="11840"/>
                    </a:lnTo>
                    <a:cubicBezTo>
                      <a:pt x="34389" y="10389"/>
                      <a:pt x="32523" y="9445"/>
                      <a:pt x="30538" y="9445"/>
                    </a:cubicBezTo>
                    <a:cubicBezTo>
                      <a:pt x="30520" y="9445"/>
                      <a:pt x="30501" y="9445"/>
                      <a:pt x="30483" y="9445"/>
                    </a:cubicBezTo>
                    <a:cubicBezTo>
                      <a:pt x="31822" y="7997"/>
                      <a:pt x="33700" y="7192"/>
                      <a:pt x="35634" y="7192"/>
                    </a:cubicBezTo>
                    <a:close/>
                    <a:moveTo>
                      <a:pt x="112820" y="5042"/>
                    </a:moveTo>
                    <a:cubicBezTo>
                      <a:pt x="115994" y="5042"/>
                      <a:pt x="119168" y="7120"/>
                      <a:pt x="119209" y="11280"/>
                    </a:cubicBezTo>
                    <a:lnTo>
                      <a:pt x="119209" y="11280"/>
                    </a:lnTo>
                    <a:cubicBezTo>
                      <a:pt x="118737" y="11179"/>
                      <a:pt x="118262" y="11130"/>
                      <a:pt x="117790" y="11130"/>
                    </a:cubicBezTo>
                    <a:cubicBezTo>
                      <a:pt x="115926" y="11130"/>
                      <a:pt x="114120" y="11897"/>
                      <a:pt x="112821" y="13289"/>
                    </a:cubicBezTo>
                    <a:cubicBezTo>
                      <a:pt x="111548" y="11909"/>
                      <a:pt x="109747" y="11129"/>
                      <a:pt x="107874" y="11129"/>
                    </a:cubicBezTo>
                    <a:cubicBezTo>
                      <a:pt x="107391" y="11129"/>
                      <a:pt x="106898" y="11183"/>
                      <a:pt x="106432" y="11282"/>
                    </a:cubicBezTo>
                    <a:cubicBezTo>
                      <a:pt x="106468" y="7123"/>
                      <a:pt x="109644" y="5042"/>
                      <a:pt x="112820" y="5042"/>
                    </a:cubicBezTo>
                    <a:close/>
                    <a:moveTo>
                      <a:pt x="136135" y="5042"/>
                    </a:moveTo>
                    <a:cubicBezTo>
                      <a:pt x="139310" y="5042"/>
                      <a:pt x="142484" y="7121"/>
                      <a:pt x="142525" y="11282"/>
                    </a:cubicBezTo>
                    <a:cubicBezTo>
                      <a:pt x="142051" y="11180"/>
                      <a:pt x="141574" y="11130"/>
                      <a:pt x="141100" y="11130"/>
                    </a:cubicBezTo>
                    <a:cubicBezTo>
                      <a:pt x="139242" y="11130"/>
                      <a:pt x="137437" y="11897"/>
                      <a:pt x="136145" y="13289"/>
                    </a:cubicBezTo>
                    <a:cubicBezTo>
                      <a:pt x="134863" y="11909"/>
                      <a:pt x="133071" y="11129"/>
                      <a:pt x="131190" y="11129"/>
                    </a:cubicBezTo>
                    <a:cubicBezTo>
                      <a:pt x="130706" y="11129"/>
                      <a:pt x="130222" y="11183"/>
                      <a:pt x="129747" y="11282"/>
                    </a:cubicBezTo>
                    <a:cubicBezTo>
                      <a:pt x="129783" y="7123"/>
                      <a:pt x="132959" y="5042"/>
                      <a:pt x="136135" y="5042"/>
                    </a:cubicBezTo>
                    <a:close/>
                    <a:moveTo>
                      <a:pt x="89293" y="5147"/>
                    </a:moveTo>
                    <a:cubicBezTo>
                      <a:pt x="92468" y="5147"/>
                      <a:pt x="95642" y="7223"/>
                      <a:pt x="95679" y="11378"/>
                    </a:cubicBezTo>
                    <a:lnTo>
                      <a:pt x="95679" y="11378"/>
                    </a:lnTo>
                    <a:cubicBezTo>
                      <a:pt x="95207" y="11278"/>
                      <a:pt x="94731" y="11229"/>
                      <a:pt x="94259" y="11229"/>
                    </a:cubicBezTo>
                    <a:cubicBezTo>
                      <a:pt x="92396" y="11229"/>
                      <a:pt x="90592" y="11995"/>
                      <a:pt x="89299" y="13388"/>
                    </a:cubicBezTo>
                    <a:cubicBezTo>
                      <a:pt x="88018" y="12008"/>
                      <a:pt x="86226" y="11228"/>
                      <a:pt x="84344" y="11228"/>
                    </a:cubicBezTo>
                    <a:cubicBezTo>
                      <a:pt x="83860" y="11228"/>
                      <a:pt x="83376" y="11282"/>
                      <a:pt x="82902" y="11380"/>
                    </a:cubicBezTo>
                    <a:cubicBezTo>
                      <a:pt x="82937" y="7226"/>
                      <a:pt x="86116" y="5147"/>
                      <a:pt x="89293" y="5147"/>
                    </a:cubicBezTo>
                    <a:close/>
                    <a:moveTo>
                      <a:pt x="42334" y="5241"/>
                    </a:moveTo>
                    <a:cubicBezTo>
                      <a:pt x="45504" y="5241"/>
                      <a:pt x="48679" y="7316"/>
                      <a:pt x="48726" y="11466"/>
                    </a:cubicBezTo>
                    <a:lnTo>
                      <a:pt x="48726" y="11466"/>
                    </a:lnTo>
                    <a:cubicBezTo>
                      <a:pt x="48259" y="11367"/>
                      <a:pt x="47788" y="11318"/>
                      <a:pt x="47320" y="11318"/>
                    </a:cubicBezTo>
                    <a:cubicBezTo>
                      <a:pt x="45461" y="11318"/>
                      <a:pt x="43655" y="12085"/>
                      <a:pt x="42355" y="13477"/>
                    </a:cubicBezTo>
                    <a:cubicBezTo>
                      <a:pt x="41083" y="12097"/>
                      <a:pt x="39282" y="11318"/>
                      <a:pt x="37409" y="11318"/>
                    </a:cubicBezTo>
                    <a:cubicBezTo>
                      <a:pt x="36916" y="11318"/>
                      <a:pt x="36432" y="11371"/>
                      <a:pt x="35966" y="11470"/>
                    </a:cubicBezTo>
                    <a:cubicBezTo>
                      <a:pt x="35993" y="7318"/>
                      <a:pt x="39161" y="5241"/>
                      <a:pt x="42334" y="5241"/>
                    </a:cubicBezTo>
                    <a:close/>
                    <a:moveTo>
                      <a:pt x="65648" y="5241"/>
                    </a:moveTo>
                    <a:cubicBezTo>
                      <a:pt x="68820" y="5241"/>
                      <a:pt x="71995" y="7316"/>
                      <a:pt x="72041" y="11466"/>
                    </a:cubicBezTo>
                    <a:lnTo>
                      <a:pt x="72041" y="11466"/>
                    </a:lnTo>
                    <a:cubicBezTo>
                      <a:pt x="71572" y="11367"/>
                      <a:pt x="71100" y="11318"/>
                      <a:pt x="70631" y="11318"/>
                    </a:cubicBezTo>
                    <a:cubicBezTo>
                      <a:pt x="68767" y="11318"/>
                      <a:pt x="66961" y="12085"/>
                      <a:pt x="65662" y="13477"/>
                    </a:cubicBezTo>
                    <a:cubicBezTo>
                      <a:pt x="64389" y="12097"/>
                      <a:pt x="62588" y="11318"/>
                      <a:pt x="60715" y="11318"/>
                    </a:cubicBezTo>
                    <a:cubicBezTo>
                      <a:pt x="60223" y="11318"/>
                      <a:pt x="59739" y="11371"/>
                      <a:pt x="59273" y="11470"/>
                    </a:cubicBezTo>
                    <a:cubicBezTo>
                      <a:pt x="59304" y="7318"/>
                      <a:pt x="62474" y="5241"/>
                      <a:pt x="65648" y="5241"/>
                    </a:cubicBezTo>
                    <a:close/>
                    <a:moveTo>
                      <a:pt x="18806" y="5349"/>
                    </a:moveTo>
                    <a:cubicBezTo>
                      <a:pt x="21976" y="5349"/>
                      <a:pt x="25149" y="7423"/>
                      <a:pt x="25196" y="11574"/>
                    </a:cubicBezTo>
                    <a:lnTo>
                      <a:pt x="25196" y="11574"/>
                    </a:lnTo>
                    <a:cubicBezTo>
                      <a:pt x="24722" y="11471"/>
                      <a:pt x="24244" y="11421"/>
                      <a:pt x="23770" y="11421"/>
                    </a:cubicBezTo>
                    <a:cubicBezTo>
                      <a:pt x="21912" y="11421"/>
                      <a:pt x="20114" y="12189"/>
                      <a:pt x="18825" y="13585"/>
                    </a:cubicBezTo>
                    <a:cubicBezTo>
                      <a:pt x="17544" y="12205"/>
                      <a:pt x="15752" y="11425"/>
                      <a:pt x="13870" y="11425"/>
                    </a:cubicBezTo>
                    <a:cubicBezTo>
                      <a:pt x="13386" y="11425"/>
                      <a:pt x="12902" y="11470"/>
                      <a:pt x="12427" y="11578"/>
                    </a:cubicBezTo>
                    <a:cubicBezTo>
                      <a:pt x="12463" y="7425"/>
                      <a:pt x="15633" y="5349"/>
                      <a:pt x="18806" y="5349"/>
                    </a:cubicBezTo>
                    <a:close/>
                    <a:moveTo>
                      <a:pt x="117949" y="11501"/>
                    </a:moveTo>
                    <a:cubicBezTo>
                      <a:pt x="118380" y="11501"/>
                      <a:pt x="118814" y="11541"/>
                      <a:pt x="119245" y="11622"/>
                    </a:cubicBezTo>
                    <a:cubicBezTo>
                      <a:pt x="118253" y="12794"/>
                      <a:pt x="117671" y="14304"/>
                      <a:pt x="117757" y="15887"/>
                    </a:cubicBezTo>
                    <a:lnTo>
                      <a:pt x="117757" y="15887"/>
                    </a:lnTo>
                    <a:cubicBezTo>
                      <a:pt x="116507" y="14584"/>
                      <a:pt x="114739" y="13746"/>
                      <a:pt x="112880" y="13746"/>
                    </a:cubicBezTo>
                    <a:cubicBezTo>
                      <a:pt x="112860" y="13746"/>
                      <a:pt x="112840" y="13746"/>
                      <a:pt x="112821" y="13746"/>
                    </a:cubicBezTo>
                    <a:cubicBezTo>
                      <a:pt x="114154" y="12303"/>
                      <a:pt x="116020" y="11501"/>
                      <a:pt x="117949" y="11501"/>
                    </a:cubicBezTo>
                    <a:close/>
                    <a:moveTo>
                      <a:pt x="130985" y="11496"/>
                    </a:moveTo>
                    <a:cubicBezTo>
                      <a:pt x="132925" y="11496"/>
                      <a:pt x="134799" y="12298"/>
                      <a:pt x="136136" y="13746"/>
                    </a:cubicBezTo>
                    <a:cubicBezTo>
                      <a:pt x="136116" y="13746"/>
                      <a:pt x="136096" y="13746"/>
                      <a:pt x="136077" y="13746"/>
                    </a:cubicBezTo>
                    <a:cubicBezTo>
                      <a:pt x="134208" y="13746"/>
                      <a:pt x="132440" y="14584"/>
                      <a:pt x="131199" y="15888"/>
                    </a:cubicBezTo>
                    <a:cubicBezTo>
                      <a:pt x="131279" y="14293"/>
                      <a:pt x="130697" y="12796"/>
                      <a:pt x="129702" y="11613"/>
                    </a:cubicBezTo>
                    <a:cubicBezTo>
                      <a:pt x="130130" y="11534"/>
                      <a:pt x="130559" y="11496"/>
                      <a:pt x="130985" y="11496"/>
                    </a:cubicBezTo>
                    <a:close/>
                    <a:moveTo>
                      <a:pt x="84143" y="11612"/>
                    </a:moveTo>
                    <a:cubicBezTo>
                      <a:pt x="86077" y="11612"/>
                      <a:pt x="87946" y="12415"/>
                      <a:pt x="89290" y="13862"/>
                    </a:cubicBezTo>
                    <a:cubicBezTo>
                      <a:pt x="89271" y="13862"/>
                      <a:pt x="89251" y="13862"/>
                      <a:pt x="89231" y="13862"/>
                    </a:cubicBezTo>
                    <a:cubicBezTo>
                      <a:pt x="87362" y="13862"/>
                      <a:pt x="85595" y="14701"/>
                      <a:pt x="84353" y="16004"/>
                    </a:cubicBezTo>
                    <a:cubicBezTo>
                      <a:pt x="84443" y="14409"/>
                      <a:pt x="83851" y="12913"/>
                      <a:pt x="82866" y="11730"/>
                    </a:cubicBezTo>
                    <a:cubicBezTo>
                      <a:pt x="83291" y="11651"/>
                      <a:pt x="83719" y="11612"/>
                      <a:pt x="84143" y="11612"/>
                    </a:cubicBezTo>
                    <a:close/>
                    <a:moveTo>
                      <a:pt x="94437" y="11612"/>
                    </a:moveTo>
                    <a:cubicBezTo>
                      <a:pt x="94861" y="11612"/>
                      <a:pt x="95289" y="11651"/>
                      <a:pt x="95715" y="11730"/>
                    </a:cubicBezTo>
                    <a:cubicBezTo>
                      <a:pt x="94729" y="12913"/>
                      <a:pt x="94138" y="14409"/>
                      <a:pt x="94228" y="16004"/>
                    </a:cubicBezTo>
                    <a:cubicBezTo>
                      <a:pt x="92977" y="14701"/>
                      <a:pt x="91218" y="13862"/>
                      <a:pt x="89350" y="13862"/>
                    </a:cubicBezTo>
                    <a:cubicBezTo>
                      <a:pt x="89330" y="13862"/>
                      <a:pt x="89310" y="13862"/>
                      <a:pt x="89290" y="13862"/>
                    </a:cubicBezTo>
                    <a:lnTo>
                      <a:pt x="89299" y="13853"/>
                    </a:lnTo>
                    <a:cubicBezTo>
                      <a:pt x="90636" y="12414"/>
                      <a:pt x="92504" y="11612"/>
                      <a:pt x="94437" y="11612"/>
                    </a:cubicBezTo>
                    <a:close/>
                    <a:moveTo>
                      <a:pt x="47493" y="11702"/>
                    </a:moveTo>
                    <a:cubicBezTo>
                      <a:pt x="47918" y="11702"/>
                      <a:pt x="48345" y="11740"/>
                      <a:pt x="48771" y="11819"/>
                    </a:cubicBezTo>
                    <a:cubicBezTo>
                      <a:pt x="47772" y="12997"/>
                      <a:pt x="47190" y="14487"/>
                      <a:pt x="47274" y="16083"/>
                    </a:cubicBezTo>
                    <a:lnTo>
                      <a:pt x="47274" y="16083"/>
                    </a:lnTo>
                    <a:cubicBezTo>
                      <a:pt x="46033" y="14786"/>
                      <a:pt x="44269" y="13952"/>
                      <a:pt x="42406" y="13952"/>
                    </a:cubicBezTo>
                    <a:cubicBezTo>
                      <a:pt x="42389" y="13952"/>
                      <a:pt x="42372" y="13952"/>
                      <a:pt x="42355" y="13952"/>
                    </a:cubicBezTo>
                    <a:lnTo>
                      <a:pt x="42355" y="13952"/>
                    </a:lnTo>
                    <a:cubicBezTo>
                      <a:pt x="43693" y="12505"/>
                      <a:pt x="45560" y="11702"/>
                      <a:pt x="47493" y="11702"/>
                    </a:cubicBezTo>
                    <a:close/>
                    <a:moveTo>
                      <a:pt x="60501" y="11702"/>
                    </a:moveTo>
                    <a:cubicBezTo>
                      <a:pt x="62439" y="11702"/>
                      <a:pt x="64308" y="12505"/>
                      <a:pt x="65653" y="13952"/>
                    </a:cubicBezTo>
                    <a:cubicBezTo>
                      <a:pt x="65633" y="13952"/>
                      <a:pt x="65613" y="13952"/>
                      <a:pt x="65593" y="13952"/>
                    </a:cubicBezTo>
                    <a:cubicBezTo>
                      <a:pt x="63725" y="13952"/>
                      <a:pt x="61957" y="14790"/>
                      <a:pt x="60715" y="16094"/>
                    </a:cubicBezTo>
                    <a:cubicBezTo>
                      <a:pt x="60796" y="14499"/>
                      <a:pt x="60214" y="13002"/>
                      <a:pt x="59219" y="11819"/>
                    </a:cubicBezTo>
                    <a:cubicBezTo>
                      <a:pt x="59646" y="11740"/>
                      <a:pt x="60075" y="11702"/>
                      <a:pt x="60501" y="11702"/>
                    </a:cubicBezTo>
                    <a:close/>
                    <a:moveTo>
                      <a:pt x="106098" y="7003"/>
                    </a:moveTo>
                    <a:cubicBezTo>
                      <a:pt x="106560" y="7003"/>
                      <a:pt x="107026" y="7049"/>
                      <a:pt x="107489" y="7142"/>
                    </a:cubicBezTo>
                    <a:cubicBezTo>
                      <a:pt x="106479" y="8394"/>
                      <a:pt x="105932" y="9985"/>
                      <a:pt x="106135" y="11656"/>
                    </a:cubicBezTo>
                    <a:lnTo>
                      <a:pt x="106135" y="11656"/>
                    </a:lnTo>
                    <a:cubicBezTo>
                      <a:pt x="106639" y="11546"/>
                      <a:pt x="107148" y="11492"/>
                      <a:pt x="107652" y="11492"/>
                    </a:cubicBezTo>
                    <a:cubicBezTo>
                      <a:pt x="109592" y="11492"/>
                      <a:pt x="111471" y="12290"/>
                      <a:pt x="112821" y="13746"/>
                    </a:cubicBezTo>
                    <a:cubicBezTo>
                      <a:pt x="112802" y="13746"/>
                      <a:pt x="112783" y="13746"/>
                      <a:pt x="112765" y="13746"/>
                    </a:cubicBezTo>
                    <a:cubicBezTo>
                      <a:pt x="110778" y="13746"/>
                      <a:pt x="108911" y="14691"/>
                      <a:pt x="107659" y="16138"/>
                    </a:cubicBezTo>
                    <a:lnTo>
                      <a:pt x="107659" y="16138"/>
                    </a:lnTo>
                    <a:cubicBezTo>
                      <a:pt x="107785" y="14463"/>
                      <a:pt x="107175" y="12886"/>
                      <a:pt x="106127" y="11658"/>
                    </a:cubicBezTo>
                    <a:cubicBezTo>
                      <a:pt x="106127" y="11658"/>
                      <a:pt x="106128" y="11658"/>
                      <a:pt x="106128" y="11658"/>
                    </a:cubicBezTo>
                    <a:lnTo>
                      <a:pt x="106128" y="11658"/>
                    </a:lnTo>
                    <a:cubicBezTo>
                      <a:pt x="106131" y="11661"/>
                      <a:pt x="106133" y="11664"/>
                      <a:pt x="106136" y="11667"/>
                    </a:cubicBezTo>
                    <a:cubicBezTo>
                      <a:pt x="106136" y="11664"/>
                      <a:pt x="106135" y="11660"/>
                      <a:pt x="106135" y="11656"/>
                    </a:cubicBezTo>
                    <a:lnTo>
                      <a:pt x="106135" y="11656"/>
                    </a:lnTo>
                    <a:cubicBezTo>
                      <a:pt x="106133" y="11657"/>
                      <a:pt x="106130" y="11657"/>
                      <a:pt x="106128" y="11658"/>
                    </a:cubicBezTo>
                    <a:lnTo>
                      <a:pt x="106128" y="11658"/>
                    </a:lnTo>
                    <a:cubicBezTo>
                      <a:pt x="104868" y="10198"/>
                      <a:pt x="102995" y="9256"/>
                      <a:pt x="101004" y="9256"/>
                    </a:cubicBezTo>
                    <a:cubicBezTo>
                      <a:pt x="100985" y="9256"/>
                      <a:pt x="100967" y="9257"/>
                      <a:pt x="100948" y="9257"/>
                    </a:cubicBezTo>
                    <a:cubicBezTo>
                      <a:pt x="102293" y="7803"/>
                      <a:pt x="104164" y="7003"/>
                      <a:pt x="106098" y="7003"/>
                    </a:cubicBezTo>
                    <a:close/>
                    <a:moveTo>
                      <a:pt x="13651" y="11804"/>
                    </a:moveTo>
                    <a:cubicBezTo>
                      <a:pt x="15587" y="11804"/>
                      <a:pt x="17458" y="12604"/>
                      <a:pt x="18799" y="14050"/>
                    </a:cubicBezTo>
                    <a:lnTo>
                      <a:pt x="18799" y="14050"/>
                    </a:lnTo>
                    <a:cubicBezTo>
                      <a:pt x="18788" y="14050"/>
                      <a:pt x="18777" y="14050"/>
                      <a:pt x="18766" y="14050"/>
                    </a:cubicBezTo>
                    <a:cubicBezTo>
                      <a:pt x="16897" y="14050"/>
                      <a:pt x="15129" y="14889"/>
                      <a:pt x="13888" y="16192"/>
                    </a:cubicBezTo>
                    <a:cubicBezTo>
                      <a:pt x="13968" y="14597"/>
                      <a:pt x="13386" y="13101"/>
                      <a:pt x="12391" y="11918"/>
                    </a:cubicBezTo>
                    <a:cubicBezTo>
                      <a:pt x="12811" y="11842"/>
                      <a:pt x="13233" y="11804"/>
                      <a:pt x="13651" y="11804"/>
                    </a:cubicBezTo>
                    <a:close/>
                    <a:moveTo>
                      <a:pt x="23971" y="11800"/>
                    </a:moveTo>
                    <a:cubicBezTo>
                      <a:pt x="24396" y="11800"/>
                      <a:pt x="24824" y="11839"/>
                      <a:pt x="25250" y="11918"/>
                    </a:cubicBezTo>
                    <a:cubicBezTo>
                      <a:pt x="24255" y="13101"/>
                      <a:pt x="23673" y="14597"/>
                      <a:pt x="23753" y="16192"/>
                    </a:cubicBezTo>
                    <a:cubicBezTo>
                      <a:pt x="22512" y="14889"/>
                      <a:pt x="20744" y="14050"/>
                      <a:pt x="18884" y="14050"/>
                    </a:cubicBezTo>
                    <a:cubicBezTo>
                      <a:pt x="18864" y="14050"/>
                      <a:pt x="18845" y="14050"/>
                      <a:pt x="18825" y="14051"/>
                    </a:cubicBezTo>
                    <a:cubicBezTo>
                      <a:pt x="20162" y="12603"/>
                      <a:pt x="22036" y="11800"/>
                      <a:pt x="23971" y="11800"/>
                    </a:cubicBezTo>
                    <a:close/>
                    <a:moveTo>
                      <a:pt x="37191" y="11695"/>
                    </a:moveTo>
                    <a:cubicBezTo>
                      <a:pt x="39126" y="11695"/>
                      <a:pt x="41007" y="12498"/>
                      <a:pt x="42355" y="13952"/>
                    </a:cubicBezTo>
                    <a:lnTo>
                      <a:pt x="42355" y="13952"/>
                    </a:lnTo>
                    <a:cubicBezTo>
                      <a:pt x="42352" y="13952"/>
                      <a:pt x="42349" y="13952"/>
                      <a:pt x="42346" y="13952"/>
                    </a:cubicBezTo>
                    <a:cubicBezTo>
                      <a:pt x="42328" y="13952"/>
                      <a:pt x="42309" y="13952"/>
                      <a:pt x="42291" y="13952"/>
                    </a:cubicBezTo>
                    <a:cubicBezTo>
                      <a:pt x="40304" y="13952"/>
                      <a:pt x="38437" y="14897"/>
                      <a:pt x="37185" y="16344"/>
                    </a:cubicBezTo>
                    <a:cubicBezTo>
                      <a:pt x="37320" y="14669"/>
                      <a:pt x="36710" y="13092"/>
                      <a:pt x="35662" y="11864"/>
                    </a:cubicBezTo>
                    <a:cubicBezTo>
                      <a:pt x="36169" y="11750"/>
                      <a:pt x="36682" y="11695"/>
                      <a:pt x="37191" y="11695"/>
                    </a:cubicBezTo>
                    <a:close/>
                    <a:moveTo>
                      <a:pt x="124477" y="9648"/>
                    </a:moveTo>
                    <a:cubicBezTo>
                      <a:pt x="127652" y="9648"/>
                      <a:pt x="130827" y="11726"/>
                      <a:pt x="130867" y="15888"/>
                    </a:cubicBezTo>
                    <a:cubicBezTo>
                      <a:pt x="130394" y="15786"/>
                      <a:pt x="129917" y="15736"/>
                      <a:pt x="129443" y="15736"/>
                    </a:cubicBezTo>
                    <a:cubicBezTo>
                      <a:pt x="127584" y="15736"/>
                      <a:pt x="125780" y="16502"/>
                      <a:pt x="124487" y="17895"/>
                    </a:cubicBezTo>
                    <a:cubicBezTo>
                      <a:pt x="123206" y="16515"/>
                      <a:pt x="121414" y="15735"/>
                      <a:pt x="119532" y="15735"/>
                    </a:cubicBezTo>
                    <a:cubicBezTo>
                      <a:pt x="119048" y="15735"/>
                      <a:pt x="118564" y="15780"/>
                      <a:pt x="118089" y="15888"/>
                    </a:cubicBezTo>
                    <a:cubicBezTo>
                      <a:pt x="118125" y="11729"/>
                      <a:pt x="121301" y="9648"/>
                      <a:pt x="124477" y="9648"/>
                    </a:cubicBezTo>
                    <a:close/>
                    <a:moveTo>
                      <a:pt x="77633" y="9753"/>
                    </a:moveTo>
                    <a:cubicBezTo>
                      <a:pt x="80805" y="9753"/>
                      <a:pt x="83979" y="11828"/>
                      <a:pt x="84022" y="15982"/>
                    </a:cubicBezTo>
                    <a:lnTo>
                      <a:pt x="84022" y="15982"/>
                    </a:lnTo>
                    <a:cubicBezTo>
                      <a:pt x="83547" y="15880"/>
                      <a:pt x="83069" y="15830"/>
                      <a:pt x="82594" y="15830"/>
                    </a:cubicBezTo>
                    <a:cubicBezTo>
                      <a:pt x="80737" y="15830"/>
                      <a:pt x="78939" y="16596"/>
                      <a:pt x="77651" y="17984"/>
                    </a:cubicBezTo>
                    <a:cubicBezTo>
                      <a:pt x="76369" y="16613"/>
                      <a:pt x="74577" y="15825"/>
                      <a:pt x="72696" y="15825"/>
                    </a:cubicBezTo>
                    <a:cubicBezTo>
                      <a:pt x="72212" y="15825"/>
                      <a:pt x="71728" y="15879"/>
                      <a:pt x="71253" y="15986"/>
                    </a:cubicBezTo>
                    <a:cubicBezTo>
                      <a:pt x="71284" y="11832"/>
                      <a:pt x="74458" y="9753"/>
                      <a:pt x="77633" y="9753"/>
                    </a:cubicBezTo>
                    <a:close/>
                    <a:moveTo>
                      <a:pt x="100947" y="9753"/>
                    </a:moveTo>
                    <a:cubicBezTo>
                      <a:pt x="104122" y="9753"/>
                      <a:pt x="107296" y="11830"/>
                      <a:pt x="107337" y="15986"/>
                    </a:cubicBezTo>
                    <a:cubicBezTo>
                      <a:pt x="106864" y="15884"/>
                      <a:pt x="106386" y="15834"/>
                      <a:pt x="105913" y="15834"/>
                    </a:cubicBezTo>
                    <a:cubicBezTo>
                      <a:pt x="104054" y="15834"/>
                      <a:pt x="102249" y="16601"/>
                      <a:pt x="100957" y="17993"/>
                    </a:cubicBezTo>
                    <a:cubicBezTo>
                      <a:pt x="99676" y="16613"/>
                      <a:pt x="97883" y="15834"/>
                      <a:pt x="96002" y="15834"/>
                    </a:cubicBezTo>
                    <a:cubicBezTo>
                      <a:pt x="95518" y="15834"/>
                      <a:pt x="95034" y="15888"/>
                      <a:pt x="94559" y="15986"/>
                    </a:cubicBezTo>
                    <a:cubicBezTo>
                      <a:pt x="94595" y="11832"/>
                      <a:pt x="97771" y="9753"/>
                      <a:pt x="100947" y="9753"/>
                    </a:cubicBezTo>
                    <a:close/>
                    <a:moveTo>
                      <a:pt x="53999" y="9848"/>
                    </a:moveTo>
                    <a:cubicBezTo>
                      <a:pt x="57176" y="9848"/>
                      <a:pt x="60352" y="11927"/>
                      <a:pt x="60393" y="16085"/>
                    </a:cubicBezTo>
                    <a:cubicBezTo>
                      <a:pt x="59913" y="15980"/>
                      <a:pt x="59429" y="15929"/>
                      <a:pt x="58949" y="15929"/>
                    </a:cubicBezTo>
                    <a:cubicBezTo>
                      <a:pt x="57093" y="15929"/>
                      <a:pt x="55295" y="16694"/>
                      <a:pt x="53999" y="18087"/>
                    </a:cubicBezTo>
                    <a:lnTo>
                      <a:pt x="53999" y="18087"/>
                    </a:lnTo>
                    <a:cubicBezTo>
                      <a:pt x="52718" y="16710"/>
                      <a:pt x="50928" y="15932"/>
                      <a:pt x="49049" y="15932"/>
                    </a:cubicBezTo>
                    <a:cubicBezTo>
                      <a:pt x="48565" y="15932"/>
                      <a:pt x="48081" y="15977"/>
                      <a:pt x="47606" y="16085"/>
                    </a:cubicBezTo>
                    <a:cubicBezTo>
                      <a:pt x="47646" y="11927"/>
                      <a:pt x="50823" y="9848"/>
                      <a:pt x="53999" y="9848"/>
                    </a:cubicBezTo>
                    <a:close/>
                    <a:moveTo>
                      <a:pt x="7166" y="9943"/>
                    </a:moveTo>
                    <a:cubicBezTo>
                      <a:pt x="10341" y="9943"/>
                      <a:pt x="13516" y="12022"/>
                      <a:pt x="13556" y="16183"/>
                    </a:cubicBezTo>
                    <a:cubicBezTo>
                      <a:pt x="13083" y="16081"/>
                      <a:pt x="12605" y="16031"/>
                      <a:pt x="12131" y="16031"/>
                    </a:cubicBezTo>
                    <a:cubicBezTo>
                      <a:pt x="10273" y="16031"/>
                      <a:pt x="8469" y="16796"/>
                      <a:pt x="7176" y="18181"/>
                    </a:cubicBezTo>
                    <a:cubicBezTo>
                      <a:pt x="5901" y="16817"/>
                      <a:pt x="4126" y="16040"/>
                      <a:pt x="2258" y="16040"/>
                    </a:cubicBezTo>
                    <a:cubicBezTo>
                      <a:pt x="2237" y="16040"/>
                      <a:pt x="2216" y="16040"/>
                      <a:pt x="2194" y="16040"/>
                    </a:cubicBezTo>
                    <a:lnTo>
                      <a:pt x="2212" y="16022"/>
                    </a:lnTo>
                    <a:lnTo>
                      <a:pt x="2212" y="16022"/>
                    </a:lnTo>
                    <a:cubicBezTo>
                      <a:pt x="1728" y="16031"/>
                      <a:pt x="1245" y="16076"/>
                      <a:pt x="770" y="16183"/>
                    </a:cubicBezTo>
                    <a:cubicBezTo>
                      <a:pt x="810" y="12024"/>
                      <a:pt x="3988" y="9943"/>
                      <a:pt x="7166" y="9943"/>
                    </a:cubicBezTo>
                    <a:close/>
                    <a:moveTo>
                      <a:pt x="30463" y="9956"/>
                    </a:moveTo>
                    <a:cubicBezTo>
                      <a:pt x="33636" y="9956"/>
                      <a:pt x="36811" y="12033"/>
                      <a:pt x="36854" y="16188"/>
                    </a:cubicBezTo>
                    <a:lnTo>
                      <a:pt x="36854" y="16188"/>
                    </a:lnTo>
                    <a:cubicBezTo>
                      <a:pt x="36379" y="16086"/>
                      <a:pt x="35901" y="16036"/>
                      <a:pt x="35426" y="16036"/>
                    </a:cubicBezTo>
                    <a:cubicBezTo>
                      <a:pt x="33569" y="16036"/>
                      <a:pt x="31771" y="16802"/>
                      <a:pt x="30483" y="18190"/>
                    </a:cubicBezTo>
                    <a:cubicBezTo>
                      <a:pt x="29201" y="16819"/>
                      <a:pt x="27409" y="16031"/>
                      <a:pt x="25528" y="16031"/>
                    </a:cubicBezTo>
                    <a:cubicBezTo>
                      <a:pt x="25044" y="16031"/>
                      <a:pt x="24560" y="16085"/>
                      <a:pt x="24085" y="16192"/>
                    </a:cubicBezTo>
                    <a:cubicBezTo>
                      <a:pt x="24116" y="12034"/>
                      <a:pt x="27288" y="9956"/>
                      <a:pt x="30463" y="9956"/>
                    </a:cubicBezTo>
                    <a:close/>
                    <a:moveTo>
                      <a:pt x="119326" y="16110"/>
                    </a:moveTo>
                    <a:cubicBezTo>
                      <a:pt x="121265" y="16110"/>
                      <a:pt x="123134" y="16913"/>
                      <a:pt x="124478" y="18361"/>
                    </a:cubicBezTo>
                    <a:cubicBezTo>
                      <a:pt x="124458" y="18360"/>
                      <a:pt x="124439" y="18360"/>
                      <a:pt x="124419" y="18360"/>
                    </a:cubicBezTo>
                    <a:cubicBezTo>
                      <a:pt x="122550" y="18360"/>
                      <a:pt x="120782" y="19199"/>
                      <a:pt x="119541" y="20502"/>
                    </a:cubicBezTo>
                    <a:cubicBezTo>
                      <a:pt x="119622" y="18907"/>
                      <a:pt x="119039" y="17411"/>
                      <a:pt x="118045" y="16228"/>
                    </a:cubicBezTo>
                    <a:cubicBezTo>
                      <a:pt x="118472" y="16149"/>
                      <a:pt x="118901" y="16110"/>
                      <a:pt x="119326" y="16110"/>
                    </a:cubicBezTo>
                    <a:close/>
                    <a:moveTo>
                      <a:pt x="129624" y="16110"/>
                    </a:moveTo>
                    <a:cubicBezTo>
                      <a:pt x="130049" y="16110"/>
                      <a:pt x="130477" y="16149"/>
                      <a:pt x="130903" y="16228"/>
                    </a:cubicBezTo>
                    <a:cubicBezTo>
                      <a:pt x="129908" y="17402"/>
                      <a:pt x="129326" y="18907"/>
                      <a:pt x="129415" y="20493"/>
                    </a:cubicBezTo>
                    <a:lnTo>
                      <a:pt x="129415" y="20502"/>
                    </a:lnTo>
                    <a:cubicBezTo>
                      <a:pt x="128165" y="19199"/>
                      <a:pt x="126397" y="18360"/>
                      <a:pt x="124537" y="18360"/>
                    </a:cubicBezTo>
                    <a:cubicBezTo>
                      <a:pt x="124517" y="18360"/>
                      <a:pt x="124498" y="18360"/>
                      <a:pt x="124478" y="18361"/>
                    </a:cubicBezTo>
                    <a:cubicBezTo>
                      <a:pt x="125815" y="16913"/>
                      <a:pt x="127689" y="16110"/>
                      <a:pt x="129624" y="16110"/>
                    </a:cubicBezTo>
                    <a:close/>
                    <a:moveTo>
                      <a:pt x="82783" y="16209"/>
                    </a:moveTo>
                    <a:cubicBezTo>
                      <a:pt x="83207" y="16209"/>
                      <a:pt x="83633" y="16247"/>
                      <a:pt x="84057" y="16327"/>
                    </a:cubicBezTo>
                    <a:cubicBezTo>
                      <a:pt x="83538" y="16945"/>
                      <a:pt x="83135" y="17653"/>
                      <a:pt x="82875" y="18414"/>
                    </a:cubicBezTo>
                    <a:cubicBezTo>
                      <a:pt x="82633" y="19113"/>
                      <a:pt x="82534" y="19848"/>
                      <a:pt x="82570" y="20592"/>
                    </a:cubicBezTo>
                    <a:cubicBezTo>
                      <a:pt x="81322" y="19282"/>
                      <a:pt x="79551" y="18450"/>
                      <a:pt x="77681" y="18450"/>
                    </a:cubicBezTo>
                    <a:cubicBezTo>
                      <a:pt x="77671" y="18450"/>
                      <a:pt x="77661" y="18450"/>
                      <a:pt x="77651" y="18450"/>
                    </a:cubicBezTo>
                    <a:cubicBezTo>
                      <a:pt x="78988" y="17010"/>
                      <a:pt x="80855" y="16209"/>
                      <a:pt x="82783" y="16209"/>
                    </a:cubicBezTo>
                    <a:close/>
                    <a:moveTo>
                      <a:pt x="95788" y="16212"/>
                    </a:moveTo>
                    <a:cubicBezTo>
                      <a:pt x="97720" y="16212"/>
                      <a:pt x="99592" y="17008"/>
                      <a:pt x="100939" y="18450"/>
                    </a:cubicBezTo>
                    <a:cubicBezTo>
                      <a:pt x="100919" y="18450"/>
                      <a:pt x="100900" y="18450"/>
                      <a:pt x="100880" y="18450"/>
                    </a:cubicBezTo>
                    <a:cubicBezTo>
                      <a:pt x="99011" y="18450"/>
                      <a:pt x="97252" y="19288"/>
                      <a:pt x="96011" y="20592"/>
                    </a:cubicBezTo>
                    <a:cubicBezTo>
                      <a:pt x="96047" y="19848"/>
                      <a:pt x="95948" y="19113"/>
                      <a:pt x="95706" y="18414"/>
                    </a:cubicBezTo>
                    <a:cubicBezTo>
                      <a:pt x="95446" y="17653"/>
                      <a:pt x="95043" y="16945"/>
                      <a:pt x="94523" y="16327"/>
                    </a:cubicBezTo>
                    <a:cubicBezTo>
                      <a:pt x="94944" y="16250"/>
                      <a:pt x="95367" y="16212"/>
                      <a:pt x="95788" y="16212"/>
                    </a:cubicBezTo>
                    <a:close/>
                    <a:moveTo>
                      <a:pt x="48848" y="16307"/>
                    </a:moveTo>
                    <a:cubicBezTo>
                      <a:pt x="50780" y="16307"/>
                      <a:pt x="52650" y="17108"/>
                      <a:pt x="53987" y="18558"/>
                    </a:cubicBezTo>
                    <a:lnTo>
                      <a:pt x="53987" y="18558"/>
                    </a:lnTo>
                    <a:cubicBezTo>
                      <a:pt x="53970" y="18558"/>
                      <a:pt x="53953" y="18557"/>
                      <a:pt x="53936" y="18557"/>
                    </a:cubicBezTo>
                    <a:cubicBezTo>
                      <a:pt x="52067" y="18557"/>
                      <a:pt x="50308" y="19396"/>
                      <a:pt x="49058" y="20699"/>
                    </a:cubicBezTo>
                    <a:cubicBezTo>
                      <a:pt x="49147" y="19104"/>
                      <a:pt x="48565" y="17608"/>
                      <a:pt x="47570" y="16425"/>
                    </a:cubicBezTo>
                    <a:cubicBezTo>
                      <a:pt x="47996" y="16346"/>
                      <a:pt x="48423" y="16307"/>
                      <a:pt x="48848" y="16307"/>
                    </a:cubicBezTo>
                    <a:close/>
                    <a:moveTo>
                      <a:pt x="59142" y="16307"/>
                    </a:moveTo>
                    <a:cubicBezTo>
                      <a:pt x="59567" y="16307"/>
                      <a:pt x="59994" y="16346"/>
                      <a:pt x="60420" y="16425"/>
                    </a:cubicBezTo>
                    <a:cubicBezTo>
                      <a:pt x="59425" y="17608"/>
                      <a:pt x="58843" y="19104"/>
                      <a:pt x="58932" y="20699"/>
                    </a:cubicBezTo>
                    <a:cubicBezTo>
                      <a:pt x="57691" y="19396"/>
                      <a:pt x="55923" y="18557"/>
                      <a:pt x="54054" y="18557"/>
                    </a:cubicBezTo>
                    <a:cubicBezTo>
                      <a:pt x="54037" y="18557"/>
                      <a:pt x="54020" y="18558"/>
                      <a:pt x="54003" y="18558"/>
                    </a:cubicBezTo>
                    <a:lnTo>
                      <a:pt x="54003" y="18558"/>
                    </a:lnTo>
                    <a:cubicBezTo>
                      <a:pt x="55340" y="17108"/>
                      <a:pt x="57210" y="16307"/>
                      <a:pt x="59142" y="16307"/>
                    </a:cubicBezTo>
                    <a:close/>
                    <a:moveTo>
                      <a:pt x="25317" y="16414"/>
                    </a:moveTo>
                    <a:cubicBezTo>
                      <a:pt x="27247" y="16414"/>
                      <a:pt x="29113" y="17211"/>
                      <a:pt x="30456" y="18656"/>
                    </a:cubicBezTo>
                    <a:cubicBezTo>
                      <a:pt x="30436" y="18656"/>
                      <a:pt x="30416" y="18656"/>
                      <a:pt x="30397" y="18656"/>
                    </a:cubicBezTo>
                    <a:cubicBezTo>
                      <a:pt x="28528" y="18656"/>
                      <a:pt x="26769" y="19494"/>
                      <a:pt x="25528" y="20789"/>
                    </a:cubicBezTo>
                    <a:cubicBezTo>
                      <a:pt x="25563" y="20054"/>
                      <a:pt x="25456" y="19310"/>
                      <a:pt x="25223" y="18611"/>
                    </a:cubicBezTo>
                    <a:cubicBezTo>
                      <a:pt x="24954" y="17850"/>
                      <a:pt x="24551" y="17142"/>
                      <a:pt x="24031" y="16533"/>
                    </a:cubicBezTo>
                    <a:cubicBezTo>
                      <a:pt x="24460" y="16453"/>
                      <a:pt x="24890" y="16414"/>
                      <a:pt x="25317" y="16414"/>
                    </a:cubicBezTo>
                    <a:close/>
                    <a:moveTo>
                      <a:pt x="12296" y="16415"/>
                    </a:moveTo>
                    <a:cubicBezTo>
                      <a:pt x="12720" y="16415"/>
                      <a:pt x="13148" y="16454"/>
                      <a:pt x="13574" y="16533"/>
                    </a:cubicBezTo>
                    <a:cubicBezTo>
                      <a:pt x="13055" y="17151"/>
                      <a:pt x="12651" y="17850"/>
                      <a:pt x="12391" y="18611"/>
                    </a:cubicBezTo>
                    <a:cubicBezTo>
                      <a:pt x="12150" y="19310"/>
                      <a:pt x="12042" y="20054"/>
                      <a:pt x="12087" y="20789"/>
                    </a:cubicBezTo>
                    <a:lnTo>
                      <a:pt x="12078" y="20798"/>
                    </a:lnTo>
                    <a:cubicBezTo>
                      <a:pt x="10836" y="19494"/>
                      <a:pt x="9077" y="18656"/>
                      <a:pt x="7217" y="18656"/>
                    </a:cubicBezTo>
                    <a:cubicBezTo>
                      <a:pt x="7198" y="18656"/>
                      <a:pt x="7178" y="18656"/>
                      <a:pt x="7159" y="18656"/>
                    </a:cubicBezTo>
                    <a:cubicBezTo>
                      <a:pt x="8496" y="17216"/>
                      <a:pt x="10363" y="16415"/>
                      <a:pt x="12296" y="16415"/>
                    </a:cubicBezTo>
                    <a:close/>
                    <a:moveTo>
                      <a:pt x="106101" y="16205"/>
                    </a:moveTo>
                    <a:cubicBezTo>
                      <a:pt x="106563" y="16205"/>
                      <a:pt x="107027" y="16251"/>
                      <a:pt x="107489" y="16344"/>
                    </a:cubicBezTo>
                    <a:cubicBezTo>
                      <a:pt x="106486" y="17599"/>
                      <a:pt x="105930" y="19194"/>
                      <a:pt x="106136" y="20861"/>
                    </a:cubicBezTo>
                    <a:cubicBezTo>
                      <a:pt x="104879" y="19398"/>
                      <a:pt x="102991" y="18450"/>
                      <a:pt x="100994" y="18450"/>
                    </a:cubicBezTo>
                    <a:cubicBezTo>
                      <a:pt x="100985" y="18450"/>
                      <a:pt x="100975" y="18450"/>
                      <a:pt x="100966" y="18450"/>
                    </a:cubicBezTo>
                    <a:cubicBezTo>
                      <a:pt x="102304" y="17004"/>
                      <a:pt x="104173" y="16205"/>
                      <a:pt x="106101" y="16205"/>
                    </a:cubicBezTo>
                    <a:close/>
                    <a:moveTo>
                      <a:pt x="70810" y="11698"/>
                    </a:moveTo>
                    <a:cubicBezTo>
                      <a:pt x="71303" y="11698"/>
                      <a:pt x="71800" y="11750"/>
                      <a:pt x="72292" y="11855"/>
                    </a:cubicBezTo>
                    <a:cubicBezTo>
                      <a:pt x="71289" y="13110"/>
                      <a:pt x="70742" y="14705"/>
                      <a:pt x="70939" y="16380"/>
                    </a:cubicBezTo>
                    <a:lnTo>
                      <a:pt x="70957" y="16371"/>
                    </a:lnTo>
                    <a:cubicBezTo>
                      <a:pt x="71461" y="16260"/>
                      <a:pt x="71969" y="16205"/>
                      <a:pt x="72473" y="16205"/>
                    </a:cubicBezTo>
                    <a:cubicBezTo>
                      <a:pt x="74401" y="16205"/>
                      <a:pt x="76274" y="17001"/>
                      <a:pt x="77624" y="18450"/>
                    </a:cubicBezTo>
                    <a:cubicBezTo>
                      <a:pt x="77606" y="18450"/>
                      <a:pt x="77588" y="18450"/>
                      <a:pt x="77570" y="18450"/>
                    </a:cubicBezTo>
                    <a:cubicBezTo>
                      <a:pt x="75520" y="18450"/>
                      <a:pt x="73598" y="19458"/>
                      <a:pt x="72346" y="20986"/>
                    </a:cubicBezTo>
                    <a:cubicBezTo>
                      <a:pt x="72738" y="17269"/>
                      <a:pt x="69425" y="13952"/>
                      <a:pt x="65712" y="13952"/>
                    </a:cubicBezTo>
                    <a:cubicBezTo>
                      <a:pt x="65692" y="13952"/>
                      <a:pt x="65673" y="13952"/>
                      <a:pt x="65653" y="13952"/>
                    </a:cubicBezTo>
                    <a:cubicBezTo>
                      <a:pt x="66995" y="12495"/>
                      <a:pt x="68873" y="11698"/>
                      <a:pt x="70810" y="11698"/>
                    </a:cubicBezTo>
                    <a:close/>
                    <a:moveTo>
                      <a:pt x="35592" y="16407"/>
                    </a:moveTo>
                    <a:cubicBezTo>
                      <a:pt x="36059" y="16407"/>
                      <a:pt x="36530" y="16454"/>
                      <a:pt x="36997" y="16551"/>
                    </a:cubicBezTo>
                    <a:cubicBezTo>
                      <a:pt x="36004" y="17802"/>
                      <a:pt x="35449" y="19385"/>
                      <a:pt x="35643" y="21056"/>
                    </a:cubicBezTo>
                    <a:lnTo>
                      <a:pt x="35643" y="21056"/>
                    </a:lnTo>
                    <a:cubicBezTo>
                      <a:pt x="34391" y="19601"/>
                      <a:pt x="32515" y="18647"/>
                      <a:pt x="30529" y="18647"/>
                    </a:cubicBezTo>
                    <a:cubicBezTo>
                      <a:pt x="30511" y="18647"/>
                      <a:pt x="30492" y="18647"/>
                      <a:pt x="30474" y="18647"/>
                    </a:cubicBezTo>
                    <a:cubicBezTo>
                      <a:pt x="31808" y="17205"/>
                      <a:pt x="33669" y="16407"/>
                      <a:pt x="35592" y="16407"/>
                    </a:cubicBezTo>
                    <a:close/>
                    <a:moveTo>
                      <a:pt x="112821" y="14253"/>
                    </a:moveTo>
                    <a:cubicBezTo>
                      <a:pt x="115997" y="14253"/>
                      <a:pt x="119174" y="16332"/>
                      <a:pt x="119218" y="20493"/>
                    </a:cubicBezTo>
                    <a:cubicBezTo>
                      <a:pt x="118738" y="20388"/>
                      <a:pt x="118254" y="20337"/>
                      <a:pt x="117773" y="20337"/>
                    </a:cubicBezTo>
                    <a:cubicBezTo>
                      <a:pt x="115916" y="20337"/>
                      <a:pt x="114116" y="21103"/>
                      <a:pt x="112821" y="22491"/>
                    </a:cubicBezTo>
                    <a:cubicBezTo>
                      <a:pt x="111548" y="21120"/>
                      <a:pt x="109756" y="20332"/>
                      <a:pt x="107874" y="20332"/>
                    </a:cubicBezTo>
                    <a:cubicBezTo>
                      <a:pt x="107391" y="20332"/>
                      <a:pt x="106907" y="20386"/>
                      <a:pt x="106432" y="20493"/>
                    </a:cubicBezTo>
                    <a:cubicBezTo>
                      <a:pt x="106468" y="16334"/>
                      <a:pt x="109644" y="14253"/>
                      <a:pt x="112821" y="14253"/>
                    </a:cubicBezTo>
                    <a:close/>
                    <a:moveTo>
                      <a:pt x="136138" y="14252"/>
                    </a:moveTo>
                    <a:cubicBezTo>
                      <a:pt x="139311" y="14252"/>
                      <a:pt x="142484" y="16329"/>
                      <a:pt x="142525" y="20484"/>
                    </a:cubicBezTo>
                    <a:lnTo>
                      <a:pt x="142525" y="20493"/>
                    </a:lnTo>
                    <a:cubicBezTo>
                      <a:pt x="142051" y="20391"/>
                      <a:pt x="141574" y="20341"/>
                      <a:pt x="141100" y="20341"/>
                    </a:cubicBezTo>
                    <a:cubicBezTo>
                      <a:pt x="139242" y="20341"/>
                      <a:pt x="137437" y="21108"/>
                      <a:pt x="136145" y="22500"/>
                    </a:cubicBezTo>
                    <a:cubicBezTo>
                      <a:pt x="134871" y="21128"/>
                      <a:pt x="133091" y="20341"/>
                      <a:pt x="131221" y="20341"/>
                    </a:cubicBezTo>
                    <a:cubicBezTo>
                      <a:pt x="131211" y="20341"/>
                      <a:pt x="131200" y="20341"/>
                      <a:pt x="131190" y="20341"/>
                    </a:cubicBezTo>
                    <a:cubicBezTo>
                      <a:pt x="130706" y="20341"/>
                      <a:pt x="130222" y="20386"/>
                      <a:pt x="129747" y="20493"/>
                    </a:cubicBezTo>
                    <a:cubicBezTo>
                      <a:pt x="129783" y="16333"/>
                      <a:pt x="132960" y="14252"/>
                      <a:pt x="136138" y="14252"/>
                    </a:cubicBezTo>
                    <a:close/>
                    <a:moveTo>
                      <a:pt x="89290" y="14357"/>
                    </a:moveTo>
                    <a:cubicBezTo>
                      <a:pt x="91871" y="14357"/>
                      <a:pt x="94452" y="15731"/>
                      <a:pt x="95348" y="18477"/>
                    </a:cubicBezTo>
                    <a:cubicBezTo>
                      <a:pt x="95572" y="19158"/>
                      <a:pt x="95679" y="19866"/>
                      <a:pt x="95688" y="20583"/>
                    </a:cubicBezTo>
                    <a:cubicBezTo>
                      <a:pt x="95213" y="20481"/>
                      <a:pt x="94734" y="20431"/>
                      <a:pt x="94259" y="20431"/>
                    </a:cubicBezTo>
                    <a:cubicBezTo>
                      <a:pt x="92398" y="20431"/>
                      <a:pt x="90599" y="21196"/>
                      <a:pt x="89299" y="22581"/>
                    </a:cubicBezTo>
                    <a:cubicBezTo>
                      <a:pt x="88025" y="21218"/>
                      <a:pt x="86246" y="20430"/>
                      <a:pt x="84376" y="20430"/>
                    </a:cubicBezTo>
                    <a:cubicBezTo>
                      <a:pt x="84365" y="20430"/>
                      <a:pt x="84355" y="20430"/>
                      <a:pt x="84344" y="20430"/>
                    </a:cubicBezTo>
                    <a:cubicBezTo>
                      <a:pt x="83860" y="20430"/>
                      <a:pt x="83376" y="20475"/>
                      <a:pt x="82902" y="20583"/>
                    </a:cubicBezTo>
                    <a:cubicBezTo>
                      <a:pt x="82902" y="19866"/>
                      <a:pt x="83018" y="19158"/>
                      <a:pt x="83233" y="18477"/>
                    </a:cubicBezTo>
                    <a:cubicBezTo>
                      <a:pt x="84129" y="15731"/>
                      <a:pt x="86710" y="14357"/>
                      <a:pt x="89290" y="14357"/>
                    </a:cubicBezTo>
                    <a:close/>
                    <a:moveTo>
                      <a:pt x="42333" y="14454"/>
                    </a:moveTo>
                    <a:cubicBezTo>
                      <a:pt x="45509" y="14454"/>
                      <a:pt x="48686" y="16533"/>
                      <a:pt x="48726" y="20690"/>
                    </a:cubicBezTo>
                    <a:cubicBezTo>
                      <a:pt x="48246" y="20585"/>
                      <a:pt x="47763" y="20534"/>
                      <a:pt x="47283" y="20534"/>
                    </a:cubicBezTo>
                    <a:cubicBezTo>
                      <a:pt x="45427" y="20534"/>
                      <a:pt x="43633" y="21302"/>
                      <a:pt x="42337" y="22697"/>
                    </a:cubicBezTo>
                    <a:cubicBezTo>
                      <a:pt x="41063" y="21325"/>
                      <a:pt x="39284" y="20538"/>
                      <a:pt x="37414" y="20538"/>
                    </a:cubicBezTo>
                    <a:cubicBezTo>
                      <a:pt x="37403" y="20538"/>
                      <a:pt x="37393" y="20538"/>
                      <a:pt x="37382" y="20538"/>
                    </a:cubicBezTo>
                    <a:cubicBezTo>
                      <a:pt x="36898" y="20538"/>
                      <a:pt x="36415" y="20583"/>
                      <a:pt x="35940" y="20690"/>
                    </a:cubicBezTo>
                    <a:cubicBezTo>
                      <a:pt x="35980" y="16533"/>
                      <a:pt x="39156" y="14454"/>
                      <a:pt x="42333" y="14454"/>
                    </a:cubicBezTo>
                    <a:close/>
                    <a:moveTo>
                      <a:pt x="65648" y="14454"/>
                    </a:moveTo>
                    <a:cubicBezTo>
                      <a:pt x="68825" y="14454"/>
                      <a:pt x="72001" y="16533"/>
                      <a:pt x="72041" y="20690"/>
                    </a:cubicBezTo>
                    <a:cubicBezTo>
                      <a:pt x="71563" y="20585"/>
                      <a:pt x="71081" y="20534"/>
                      <a:pt x="70602" y="20534"/>
                    </a:cubicBezTo>
                    <a:cubicBezTo>
                      <a:pt x="68748" y="20534"/>
                      <a:pt x="66949" y="21302"/>
                      <a:pt x="65653" y="22697"/>
                    </a:cubicBezTo>
                    <a:cubicBezTo>
                      <a:pt x="64378" y="21325"/>
                      <a:pt x="62599" y="20538"/>
                      <a:pt x="60729" y="20538"/>
                    </a:cubicBezTo>
                    <a:cubicBezTo>
                      <a:pt x="60719" y="20538"/>
                      <a:pt x="60708" y="20538"/>
                      <a:pt x="60697" y="20538"/>
                    </a:cubicBezTo>
                    <a:cubicBezTo>
                      <a:pt x="60214" y="20538"/>
                      <a:pt x="59730" y="20583"/>
                      <a:pt x="59255" y="20690"/>
                    </a:cubicBezTo>
                    <a:cubicBezTo>
                      <a:pt x="59295" y="16533"/>
                      <a:pt x="62472" y="14454"/>
                      <a:pt x="65648" y="14454"/>
                    </a:cubicBezTo>
                    <a:close/>
                    <a:moveTo>
                      <a:pt x="18806" y="14558"/>
                    </a:moveTo>
                    <a:cubicBezTo>
                      <a:pt x="21388" y="14558"/>
                      <a:pt x="23969" y="15929"/>
                      <a:pt x="24864" y="18674"/>
                    </a:cubicBezTo>
                    <a:cubicBezTo>
                      <a:pt x="25079" y="19355"/>
                      <a:pt x="25196" y="20063"/>
                      <a:pt x="25196" y="20780"/>
                    </a:cubicBezTo>
                    <a:cubicBezTo>
                      <a:pt x="24718" y="20675"/>
                      <a:pt x="24235" y="20624"/>
                      <a:pt x="23756" y="20624"/>
                    </a:cubicBezTo>
                    <a:cubicBezTo>
                      <a:pt x="21903" y="20624"/>
                      <a:pt x="20103" y="21391"/>
                      <a:pt x="18807" y="22787"/>
                    </a:cubicBezTo>
                    <a:cubicBezTo>
                      <a:pt x="17535" y="21407"/>
                      <a:pt x="15734" y="20628"/>
                      <a:pt x="13861" y="20628"/>
                    </a:cubicBezTo>
                    <a:cubicBezTo>
                      <a:pt x="13368" y="20628"/>
                      <a:pt x="12884" y="20672"/>
                      <a:pt x="12409" y="20780"/>
                    </a:cubicBezTo>
                    <a:cubicBezTo>
                      <a:pt x="12418" y="20063"/>
                      <a:pt x="12526" y="19355"/>
                      <a:pt x="12741" y="18674"/>
                    </a:cubicBezTo>
                    <a:cubicBezTo>
                      <a:pt x="13637" y="15931"/>
                      <a:pt x="16222" y="14558"/>
                      <a:pt x="18806" y="14558"/>
                    </a:cubicBezTo>
                    <a:close/>
                    <a:moveTo>
                      <a:pt x="117964" y="20706"/>
                    </a:moveTo>
                    <a:cubicBezTo>
                      <a:pt x="118390" y="20706"/>
                      <a:pt x="118819" y="20745"/>
                      <a:pt x="119245" y="20825"/>
                    </a:cubicBezTo>
                    <a:cubicBezTo>
                      <a:pt x="118726" y="21443"/>
                      <a:pt x="118322" y="22151"/>
                      <a:pt x="118063" y="22913"/>
                    </a:cubicBezTo>
                    <a:lnTo>
                      <a:pt x="118063" y="22904"/>
                    </a:lnTo>
                    <a:cubicBezTo>
                      <a:pt x="117821" y="23611"/>
                      <a:pt x="117722" y="24346"/>
                      <a:pt x="117758" y="25090"/>
                    </a:cubicBezTo>
                    <a:cubicBezTo>
                      <a:pt x="116516" y="23786"/>
                      <a:pt x="114757" y="22948"/>
                      <a:pt x="112897" y="22948"/>
                    </a:cubicBezTo>
                    <a:cubicBezTo>
                      <a:pt x="112878" y="22948"/>
                      <a:pt x="112858" y="22948"/>
                      <a:pt x="112839" y="22948"/>
                    </a:cubicBezTo>
                    <a:cubicBezTo>
                      <a:pt x="114174" y="21503"/>
                      <a:pt x="116038" y="20706"/>
                      <a:pt x="117964" y="20706"/>
                    </a:cubicBezTo>
                    <a:close/>
                    <a:moveTo>
                      <a:pt x="130993" y="20706"/>
                    </a:moveTo>
                    <a:cubicBezTo>
                      <a:pt x="132921" y="20706"/>
                      <a:pt x="134791" y="21503"/>
                      <a:pt x="136127" y="22948"/>
                    </a:cubicBezTo>
                    <a:cubicBezTo>
                      <a:pt x="136107" y="22948"/>
                      <a:pt x="136088" y="22948"/>
                      <a:pt x="136068" y="22948"/>
                    </a:cubicBezTo>
                    <a:cubicBezTo>
                      <a:pt x="134208" y="22948"/>
                      <a:pt x="132440" y="23786"/>
                      <a:pt x="131199" y="25090"/>
                    </a:cubicBezTo>
                    <a:cubicBezTo>
                      <a:pt x="131234" y="24346"/>
                      <a:pt x="131136" y="23611"/>
                      <a:pt x="130894" y="22913"/>
                    </a:cubicBezTo>
                    <a:lnTo>
                      <a:pt x="130894" y="22904"/>
                    </a:lnTo>
                    <a:cubicBezTo>
                      <a:pt x="130634" y="22142"/>
                      <a:pt x="130231" y="21443"/>
                      <a:pt x="129711" y="20825"/>
                    </a:cubicBezTo>
                    <a:cubicBezTo>
                      <a:pt x="130138" y="20745"/>
                      <a:pt x="130567" y="20706"/>
                      <a:pt x="130993" y="20706"/>
                    </a:cubicBezTo>
                    <a:close/>
                    <a:moveTo>
                      <a:pt x="84135" y="20797"/>
                    </a:moveTo>
                    <a:cubicBezTo>
                      <a:pt x="86071" y="20797"/>
                      <a:pt x="87946" y="21599"/>
                      <a:pt x="89290" y="23047"/>
                    </a:cubicBezTo>
                    <a:cubicBezTo>
                      <a:pt x="90626" y="21601"/>
                      <a:pt x="92496" y="20805"/>
                      <a:pt x="94429" y="20805"/>
                    </a:cubicBezTo>
                    <a:cubicBezTo>
                      <a:pt x="94856" y="20805"/>
                      <a:pt x="95287" y="20844"/>
                      <a:pt x="95715" y="20923"/>
                    </a:cubicBezTo>
                    <a:cubicBezTo>
                      <a:pt x="94720" y="22106"/>
                      <a:pt x="94138" y="23602"/>
                      <a:pt x="94228" y="25197"/>
                    </a:cubicBezTo>
                    <a:cubicBezTo>
                      <a:pt x="92977" y="23894"/>
                      <a:pt x="91218" y="23056"/>
                      <a:pt x="89350" y="23056"/>
                    </a:cubicBezTo>
                    <a:cubicBezTo>
                      <a:pt x="89330" y="23056"/>
                      <a:pt x="89310" y="23056"/>
                      <a:pt x="89290" y="23056"/>
                    </a:cubicBezTo>
                    <a:cubicBezTo>
                      <a:pt x="89271" y="23056"/>
                      <a:pt x="89251" y="23056"/>
                      <a:pt x="89231" y="23056"/>
                    </a:cubicBezTo>
                    <a:cubicBezTo>
                      <a:pt x="87362" y="23056"/>
                      <a:pt x="85595" y="23894"/>
                      <a:pt x="84353" y="25197"/>
                    </a:cubicBezTo>
                    <a:cubicBezTo>
                      <a:pt x="84434" y="23602"/>
                      <a:pt x="83851" y="22106"/>
                      <a:pt x="82866" y="20923"/>
                    </a:cubicBezTo>
                    <a:lnTo>
                      <a:pt x="82857" y="20914"/>
                    </a:lnTo>
                    <a:cubicBezTo>
                      <a:pt x="83283" y="20835"/>
                      <a:pt x="83710" y="20797"/>
                      <a:pt x="84135" y="20797"/>
                    </a:cubicBezTo>
                    <a:close/>
                    <a:moveTo>
                      <a:pt x="47488" y="20904"/>
                    </a:moveTo>
                    <a:cubicBezTo>
                      <a:pt x="47912" y="20904"/>
                      <a:pt x="48338" y="20943"/>
                      <a:pt x="48762" y="21022"/>
                    </a:cubicBezTo>
                    <a:cubicBezTo>
                      <a:pt x="48242" y="21640"/>
                      <a:pt x="47839" y="22348"/>
                      <a:pt x="47579" y="23110"/>
                    </a:cubicBezTo>
                    <a:cubicBezTo>
                      <a:pt x="47337" y="23809"/>
                      <a:pt x="47239" y="24552"/>
                      <a:pt x="47275" y="25287"/>
                    </a:cubicBezTo>
                    <a:cubicBezTo>
                      <a:pt x="46033" y="23992"/>
                      <a:pt x="44274" y="23154"/>
                      <a:pt x="42414" y="23154"/>
                    </a:cubicBezTo>
                    <a:cubicBezTo>
                      <a:pt x="42395" y="23154"/>
                      <a:pt x="42375" y="23154"/>
                      <a:pt x="42355" y="23154"/>
                    </a:cubicBezTo>
                    <a:cubicBezTo>
                      <a:pt x="43693" y="21707"/>
                      <a:pt x="45560" y="20904"/>
                      <a:pt x="47488" y="20904"/>
                    </a:cubicBezTo>
                    <a:close/>
                    <a:moveTo>
                      <a:pt x="60505" y="20912"/>
                    </a:moveTo>
                    <a:cubicBezTo>
                      <a:pt x="62435" y="20912"/>
                      <a:pt x="64301" y="21709"/>
                      <a:pt x="65644" y="23154"/>
                    </a:cubicBezTo>
                    <a:cubicBezTo>
                      <a:pt x="65624" y="23154"/>
                      <a:pt x="65604" y="23154"/>
                      <a:pt x="65584" y="23154"/>
                    </a:cubicBezTo>
                    <a:cubicBezTo>
                      <a:pt x="63716" y="23154"/>
                      <a:pt x="61957" y="23993"/>
                      <a:pt x="60715" y="25296"/>
                    </a:cubicBezTo>
                    <a:lnTo>
                      <a:pt x="60715" y="25287"/>
                    </a:lnTo>
                    <a:cubicBezTo>
                      <a:pt x="60751" y="24552"/>
                      <a:pt x="60644" y="23809"/>
                      <a:pt x="60411" y="23110"/>
                    </a:cubicBezTo>
                    <a:cubicBezTo>
                      <a:pt x="60151" y="22348"/>
                      <a:pt x="59748" y="21640"/>
                      <a:pt x="59219" y="21031"/>
                    </a:cubicBezTo>
                    <a:cubicBezTo>
                      <a:pt x="59647" y="20951"/>
                      <a:pt x="60078" y="20912"/>
                      <a:pt x="60505" y="20912"/>
                    </a:cubicBezTo>
                    <a:close/>
                    <a:moveTo>
                      <a:pt x="107673" y="20699"/>
                    </a:moveTo>
                    <a:cubicBezTo>
                      <a:pt x="109600" y="20699"/>
                      <a:pt x="111466" y="21495"/>
                      <a:pt x="112812" y="22939"/>
                    </a:cubicBezTo>
                    <a:cubicBezTo>
                      <a:pt x="112793" y="22939"/>
                      <a:pt x="112774" y="22939"/>
                      <a:pt x="112756" y="22939"/>
                    </a:cubicBezTo>
                    <a:cubicBezTo>
                      <a:pt x="110769" y="22939"/>
                      <a:pt x="108902" y="23885"/>
                      <a:pt x="107659" y="25332"/>
                    </a:cubicBezTo>
                    <a:cubicBezTo>
                      <a:pt x="107785" y="23674"/>
                      <a:pt x="107184" y="22097"/>
                      <a:pt x="106136" y="20878"/>
                    </a:cubicBezTo>
                    <a:lnTo>
                      <a:pt x="106136" y="20870"/>
                    </a:lnTo>
                    <a:cubicBezTo>
                      <a:pt x="106647" y="20755"/>
                      <a:pt x="107162" y="20699"/>
                      <a:pt x="107673" y="20699"/>
                    </a:cubicBezTo>
                    <a:close/>
                    <a:moveTo>
                      <a:pt x="13670" y="20994"/>
                    </a:moveTo>
                    <a:cubicBezTo>
                      <a:pt x="15606" y="20994"/>
                      <a:pt x="17480" y="21797"/>
                      <a:pt x="18825" y="23244"/>
                    </a:cubicBezTo>
                    <a:cubicBezTo>
                      <a:pt x="18805" y="23244"/>
                      <a:pt x="18786" y="23244"/>
                      <a:pt x="18766" y="23244"/>
                    </a:cubicBezTo>
                    <a:cubicBezTo>
                      <a:pt x="16897" y="23244"/>
                      <a:pt x="15129" y="24082"/>
                      <a:pt x="13888" y="25386"/>
                    </a:cubicBezTo>
                    <a:cubicBezTo>
                      <a:pt x="13951" y="23809"/>
                      <a:pt x="13368" y="22303"/>
                      <a:pt x="12382" y="21120"/>
                    </a:cubicBezTo>
                    <a:lnTo>
                      <a:pt x="12391" y="21111"/>
                    </a:lnTo>
                    <a:cubicBezTo>
                      <a:pt x="12817" y="21032"/>
                      <a:pt x="13245" y="20994"/>
                      <a:pt x="13670" y="20994"/>
                    </a:cubicBezTo>
                    <a:close/>
                    <a:moveTo>
                      <a:pt x="23971" y="20994"/>
                    </a:moveTo>
                    <a:cubicBezTo>
                      <a:pt x="24396" y="20994"/>
                      <a:pt x="24824" y="21032"/>
                      <a:pt x="25250" y="21111"/>
                    </a:cubicBezTo>
                    <a:cubicBezTo>
                      <a:pt x="24255" y="22294"/>
                      <a:pt x="23673" y="23791"/>
                      <a:pt x="23753" y="25386"/>
                    </a:cubicBezTo>
                    <a:cubicBezTo>
                      <a:pt x="22512" y="24082"/>
                      <a:pt x="20744" y="23244"/>
                      <a:pt x="18884" y="23244"/>
                    </a:cubicBezTo>
                    <a:cubicBezTo>
                      <a:pt x="18864" y="23244"/>
                      <a:pt x="18845" y="23244"/>
                      <a:pt x="18825" y="23244"/>
                    </a:cubicBezTo>
                    <a:cubicBezTo>
                      <a:pt x="20162" y="21797"/>
                      <a:pt x="22036" y="20994"/>
                      <a:pt x="23971" y="20994"/>
                    </a:cubicBezTo>
                    <a:close/>
                    <a:moveTo>
                      <a:pt x="37165" y="20902"/>
                    </a:moveTo>
                    <a:cubicBezTo>
                      <a:pt x="39100" y="20902"/>
                      <a:pt x="40977" y="21703"/>
                      <a:pt x="42328" y="23154"/>
                    </a:cubicBezTo>
                    <a:cubicBezTo>
                      <a:pt x="42310" y="23154"/>
                      <a:pt x="42291" y="23154"/>
                      <a:pt x="42273" y="23154"/>
                    </a:cubicBezTo>
                    <a:cubicBezTo>
                      <a:pt x="40286" y="23154"/>
                      <a:pt x="38419" y="24100"/>
                      <a:pt x="37176" y="25547"/>
                    </a:cubicBezTo>
                    <a:cubicBezTo>
                      <a:pt x="37302" y="23871"/>
                      <a:pt x="36701" y="22303"/>
                      <a:pt x="35653" y="21076"/>
                    </a:cubicBezTo>
                    <a:lnTo>
                      <a:pt x="35653" y="21067"/>
                    </a:lnTo>
                    <a:cubicBezTo>
                      <a:pt x="36155" y="20956"/>
                      <a:pt x="36662" y="20902"/>
                      <a:pt x="37165" y="20902"/>
                    </a:cubicBezTo>
                    <a:close/>
                    <a:moveTo>
                      <a:pt x="124474" y="18856"/>
                    </a:moveTo>
                    <a:cubicBezTo>
                      <a:pt x="127057" y="18856"/>
                      <a:pt x="129639" y="20229"/>
                      <a:pt x="130536" y="22975"/>
                    </a:cubicBezTo>
                    <a:cubicBezTo>
                      <a:pt x="130751" y="23656"/>
                      <a:pt x="130867" y="24364"/>
                      <a:pt x="130867" y="25081"/>
                    </a:cubicBezTo>
                    <a:cubicBezTo>
                      <a:pt x="130388" y="24976"/>
                      <a:pt x="129906" y="24925"/>
                      <a:pt x="129426" y="24925"/>
                    </a:cubicBezTo>
                    <a:cubicBezTo>
                      <a:pt x="127574" y="24925"/>
                      <a:pt x="125776" y="25691"/>
                      <a:pt x="124487" y="27079"/>
                    </a:cubicBezTo>
                    <a:cubicBezTo>
                      <a:pt x="123206" y="25708"/>
                      <a:pt x="121414" y="24920"/>
                      <a:pt x="119532" y="24920"/>
                    </a:cubicBezTo>
                    <a:cubicBezTo>
                      <a:pt x="119048" y="24920"/>
                      <a:pt x="118564" y="24973"/>
                      <a:pt x="118089" y="25081"/>
                    </a:cubicBezTo>
                    <a:cubicBezTo>
                      <a:pt x="118089" y="24364"/>
                      <a:pt x="118197" y="23656"/>
                      <a:pt x="118412" y="22975"/>
                    </a:cubicBezTo>
                    <a:cubicBezTo>
                      <a:pt x="119308" y="20229"/>
                      <a:pt x="121891" y="18856"/>
                      <a:pt x="124474" y="18856"/>
                    </a:cubicBezTo>
                    <a:close/>
                    <a:moveTo>
                      <a:pt x="77629" y="18952"/>
                    </a:moveTo>
                    <a:cubicBezTo>
                      <a:pt x="80805" y="18952"/>
                      <a:pt x="83981" y="21031"/>
                      <a:pt x="84022" y="25188"/>
                    </a:cubicBezTo>
                    <a:cubicBezTo>
                      <a:pt x="83543" y="25084"/>
                      <a:pt x="83060" y="25032"/>
                      <a:pt x="82581" y="25032"/>
                    </a:cubicBezTo>
                    <a:cubicBezTo>
                      <a:pt x="80728" y="25032"/>
                      <a:pt x="78930" y="25798"/>
                      <a:pt x="77642" y="27187"/>
                    </a:cubicBezTo>
                    <a:cubicBezTo>
                      <a:pt x="76360" y="25816"/>
                      <a:pt x="74568" y="25027"/>
                      <a:pt x="72687" y="25027"/>
                    </a:cubicBezTo>
                    <a:cubicBezTo>
                      <a:pt x="72203" y="25027"/>
                      <a:pt x="71719" y="25081"/>
                      <a:pt x="71244" y="25188"/>
                    </a:cubicBezTo>
                    <a:cubicBezTo>
                      <a:pt x="71280" y="21031"/>
                      <a:pt x="74454" y="18952"/>
                      <a:pt x="77629" y="18952"/>
                    </a:cubicBezTo>
                    <a:close/>
                    <a:moveTo>
                      <a:pt x="100945" y="18952"/>
                    </a:moveTo>
                    <a:cubicBezTo>
                      <a:pt x="104119" y="18952"/>
                      <a:pt x="107295" y="21030"/>
                      <a:pt x="107337" y="25187"/>
                    </a:cubicBezTo>
                    <a:lnTo>
                      <a:pt x="107337" y="25187"/>
                    </a:lnTo>
                    <a:cubicBezTo>
                      <a:pt x="106865" y="25086"/>
                      <a:pt x="106389" y="25037"/>
                      <a:pt x="105918" y="25037"/>
                    </a:cubicBezTo>
                    <a:cubicBezTo>
                      <a:pt x="104057" y="25037"/>
                      <a:pt x="102256" y="25803"/>
                      <a:pt x="100957" y="27196"/>
                    </a:cubicBezTo>
                    <a:cubicBezTo>
                      <a:pt x="99676" y="25816"/>
                      <a:pt x="97883" y="25036"/>
                      <a:pt x="96002" y="25036"/>
                    </a:cubicBezTo>
                    <a:cubicBezTo>
                      <a:pt x="95518" y="25036"/>
                      <a:pt x="95034" y="25081"/>
                      <a:pt x="94559" y="25188"/>
                    </a:cubicBezTo>
                    <a:cubicBezTo>
                      <a:pt x="94595" y="21031"/>
                      <a:pt x="97769" y="18952"/>
                      <a:pt x="100945" y="18952"/>
                    </a:cubicBezTo>
                    <a:close/>
                    <a:moveTo>
                      <a:pt x="53997" y="19058"/>
                    </a:moveTo>
                    <a:cubicBezTo>
                      <a:pt x="56578" y="19058"/>
                      <a:pt x="59157" y="20432"/>
                      <a:pt x="60052" y="23181"/>
                    </a:cubicBezTo>
                    <a:cubicBezTo>
                      <a:pt x="60267" y="23853"/>
                      <a:pt x="60384" y="24570"/>
                      <a:pt x="60384" y="25278"/>
                    </a:cubicBezTo>
                    <a:cubicBezTo>
                      <a:pt x="59909" y="25176"/>
                      <a:pt x="59430" y="25126"/>
                      <a:pt x="58956" y="25126"/>
                    </a:cubicBezTo>
                    <a:cubicBezTo>
                      <a:pt x="57095" y="25126"/>
                      <a:pt x="55295" y="25893"/>
                      <a:pt x="53995" y="27285"/>
                    </a:cubicBezTo>
                    <a:cubicBezTo>
                      <a:pt x="52714" y="25905"/>
                      <a:pt x="50922" y="25126"/>
                      <a:pt x="49049" y="25126"/>
                    </a:cubicBezTo>
                    <a:cubicBezTo>
                      <a:pt x="48556" y="25126"/>
                      <a:pt x="48072" y="25180"/>
                      <a:pt x="47597" y="25278"/>
                    </a:cubicBezTo>
                    <a:cubicBezTo>
                      <a:pt x="47606" y="24570"/>
                      <a:pt x="47714" y="23853"/>
                      <a:pt x="47929" y="23181"/>
                    </a:cubicBezTo>
                    <a:cubicBezTo>
                      <a:pt x="48830" y="20434"/>
                      <a:pt x="51414" y="19058"/>
                      <a:pt x="53997" y="19058"/>
                    </a:cubicBezTo>
                    <a:close/>
                    <a:moveTo>
                      <a:pt x="7163" y="19140"/>
                    </a:moveTo>
                    <a:cubicBezTo>
                      <a:pt x="10339" y="19140"/>
                      <a:pt x="13516" y="21219"/>
                      <a:pt x="13556" y="25377"/>
                    </a:cubicBezTo>
                    <a:cubicBezTo>
                      <a:pt x="13079" y="25272"/>
                      <a:pt x="12598" y="25222"/>
                      <a:pt x="12120" y="25222"/>
                    </a:cubicBezTo>
                    <a:cubicBezTo>
                      <a:pt x="10263" y="25222"/>
                      <a:pt x="8460" y="25990"/>
                      <a:pt x="7163" y="27379"/>
                    </a:cubicBezTo>
                    <a:lnTo>
                      <a:pt x="7163" y="27379"/>
                    </a:lnTo>
                    <a:cubicBezTo>
                      <a:pt x="5882" y="26002"/>
                      <a:pt x="4092" y="25224"/>
                      <a:pt x="2212" y="25224"/>
                    </a:cubicBezTo>
                    <a:cubicBezTo>
                      <a:pt x="1728" y="25224"/>
                      <a:pt x="1245" y="25278"/>
                      <a:pt x="770" y="25377"/>
                    </a:cubicBezTo>
                    <a:cubicBezTo>
                      <a:pt x="810" y="21219"/>
                      <a:pt x="3987" y="19140"/>
                      <a:pt x="7163" y="19140"/>
                    </a:cubicBezTo>
                    <a:close/>
                    <a:moveTo>
                      <a:pt x="30465" y="19152"/>
                    </a:moveTo>
                    <a:cubicBezTo>
                      <a:pt x="33638" y="19152"/>
                      <a:pt x="36811" y="21228"/>
                      <a:pt x="36854" y="25382"/>
                    </a:cubicBezTo>
                    <a:lnTo>
                      <a:pt x="36854" y="25382"/>
                    </a:lnTo>
                    <a:cubicBezTo>
                      <a:pt x="36384" y="25282"/>
                      <a:pt x="35912" y="25234"/>
                      <a:pt x="35443" y="25234"/>
                    </a:cubicBezTo>
                    <a:cubicBezTo>
                      <a:pt x="33580" y="25234"/>
                      <a:pt x="31775" y="26000"/>
                      <a:pt x="30483" y="27393"/>
                    </a:cubicBezTo>
                    <a:cubicBezTo>
                      <a:pt x="29201" y="26013"/>
                      <a:pt x="27409" y="25233"/>
                      <a:pt x="25528" y="25233"/>
                    </a:cubicBezTo>
                    <a:cubicBezTo>
                      <a:pt x="25044" y="25233"/>
                      <a:pt x="24560" y="25287"/>
                      <a:pt x="24085" y="25386"/>
                    </a:cubicBezTo>
                    <a:cubicBezTo>
                      <a:pt x="24116" y="21231"/>
                      <a:pt x="27290" y="19152"/>
                      <a:pt x="30465" y="19152"/>
                    </a:cubicBezTo>
                    <a:close/>
                    <a:moveTo>
                      <a:pt x="119325" y="25304"/>
                    </a:moveTo>
                    <a:cubicBezTo>
                      <a:pt x="121264" y="25304"/>
                      <a:pt x="123133" y="26108"/>
                      <a:pt x="124478" y="27563"/>
                    </a:cubicBezTo>
                    <a:cubicBezTo>
                      <a:pt x="124458" y="27563"/>
                      <a:pt x="124438" y="27563"/>
                      <a:pt x="124418" y="27563"/>
                    </a:cubicBezTo>
                    <a:cubicBezTo>
                      <a:pt x="122550" y="27563"/>
                      <a:pt x="120782" y="28392"/>
                      <a:pt x="119541" y="29696"/>
                    </a:cubicBezTo>
                    <a:cubicBezTo>
                      <a:pt x="119622" y="28110"/>
                      <a:pt x="119039" y="26604"/>
                      <a:pt x="118045" y="25421"/>
                    </a:cubicBezTo>
                    <a:cubicBezTo>
                      <a:pt x="118472" y="25342"/>
                      <a:pt x="118900" y="25304"/>
                      <a:pt x="119325" y="25304"/>
                    </a:cubicBezTo>
                    <a:close/>
                    <a:moveTo>
                      <a:pt x="129625" y="25304"/>
                    </a:moveTo>
                    <a:cubicBezTo>
                      <a:pt x="130050" y="25304"/>
                      <a:pt x="130477" y="25342"/>
                      <a:pt x="130903" y="25421"/>
                    </a:cubicBezTo>
                    <a:cubicBezTo>
                      <a:pt x="129908" y="26604"/>
                      <a:pt x="129326" y="28101"/>
                      <a:pt x="129415" y="29696"/>
                    </a:cubicBezTo>
                    <a:cubicBezTo>
                      <a:pt x="128165" y="28392"/>
                      <a:pt x="126398" y="27563"/>
                      <a:pt x="124538" y="27563"/>
                    </a:cubicBezTo>
                    <a:cubicBezTo>
                      <a:pt x="124518" y="27563"/>
                      <a:pt x="124498" y="27563"/>
                      <a:pt x="124478" y="27563"/>
                    </a:cubicBezTo>
                    <a:cubicBezTo>
                      <a:pt x="125816" y="26108"/>
                      <a:pt x="127690" y="25304"/>
                      <a:pt x="129625" y="25304"/>
                    </a:cubicBezTo>
                    <a:close/>
                    <a:moveTo>
                      <a:pt x="95793" y="25402"/>
                    </a:moveTo>
                    <a:cubicBezTo>
                      <a:pt x="97728" y="25402"/>
                      <a:pt x="99603" y="26205"/>
                      <a:pt x="100948" y="27653"/>
                    </a:cubicBezTo>
                    <a:lnTo>
                      <a:pt x="100948" y="27653"/>
                    </a:lnTo>
                    <a:cubicBezTo>
                      <a:pt x="100945" y="27653"/>
                      <a:pt x="100942" y="27653"/>
                      <a:pt x="100939" y="27653"/>
                    </a:cubicBezTo>
                    <a:cubicBezTo>
                      <a:pt x="100919" y="27652"/>
                      <a:pt x="100900" y="27652"/>
                      <a:pt x="100880" y="27652"/>
                    </a:cubicBezTo>
                    <a:cubicBezTo>
                      <a:pt x="99020" y="27652"/>
                      <a:pt x="97252" y="28491"/>
                      <a:pt x="96011" y="29794"/>
                    </a:cubicBezTo>
                    <a:cubicBezTo>
                      <a:pt x="96091" y="28199"/>
                      <a:pt x="95509" y="26703"/>
                      <a:pt x="94514" y="25520"/>
                    </a:cubicBezTo>
                    <a:cubicBezTo>
                      <a:pt x="94940" y="25441"/>
                      <a:pt x="95368" y="25402"/>
                      <a:pt x="95793" y="25402"/>
                    </a:cubicBezTo>
                    <a:close/>
                    <a:moveTo>
                      <a:pt x="82779" y="25411"/>
                    </a:moveTo>
                    <a:cubicBezTo>
                      <a:pt x="83204" y="25411"/>
                      <a:pt x="83632" y="25450"/>
                      <a:pt x="84057" y="25529"/>
                    </a:cubicBezTo>
                    <a:cubicBezTo>
                      <a:pt x="83063" y="26703"/>
                      <a:pt x="82480" y="28208"/>
                      <a:pt x="82570" y="29803"/>
                    </a:cubicBezTo>
                    <a:cubicBezTo>
                      <a:pt x="81320" y="28500"/>
                      <a:pt x="79561" y="27661"/>
                      <a:pt x="77692" y="27661"/>
                    </a:cubicBezTo>
                    <a:cubicBezTo>
                      <a:pt x="77672" y="27661"/>
                      <a:pt x="77653" y="27661"/>
                      <a:pt x="77633" y="27662"/>
                    </a:cubicBezTo>
                    <a:cubicBezTo>
                      <a:pt x="78970" y="26214"/>
                      <a:pt x="80844" y="25411"/>
                      <a:pt x="82779" y="25411"/>
                    </a:cubicBezTo>
                    <a:close/>
                    <a:moveTo>
                      <a:pt x="59128" y="25506"/>
                    </a:moveTo>
                    <a:cubicBezTo>
                      <a:pt x="59557" y="25506"/>
                      <a:pt x="59990" y="25546"/>
                      <a:pt x="60420" y="25628"/>
                    </a:cubicBezTo>
                    <a:cubicBezTo>
                      <a:pt x="59434" y="26801"/>
                      <a:pt x="58852" y="28307"/>
                      <a:pt x="58932" y="29893"/>
                    </a:cubicBezTo>
                    <a:cubicBezTo>
                      <a:pt x="57697" y="28596"/>
                      <a:pt x="55941" y="27760"/>
                      <a:pt x="54083" y="27760"/>
                    </a:cubicBezTo>
                    <a:cubicBezTo>
                      <a:pt x="54054" y="27760"/>
                      <a:pt x="54024" y="27760"/>
                      <a:pt x="53995" y="27760"/>
                    </a:cubicBezTo>
                    <a:cubicBezTo>
                      <a:pt x="53975" y="27760"/>
                      <a:pt x="53955" y="27760"/>
                      <a:pt x="53935" y="27760"/>
                    </a:cubicBezTo>
                    <a:cubicBezTo>
                      <a:pt x="52067" y="27760"/>
                      <a:pt x="50308" y="28589"/>
                      <a:pt x="49058" y="29893"/>
                    </a:cubicBezTo>
                    <a:cubicBezTo>
                      <a:pt x="49138" y="28307"/>
                      <a:pt x="48565" y="26801"/>
                      <a:pt x="47561" y="25619"/>
                    </a:cubicBezTo>
                    <a:lnTo>
                      <a:pt x="47561" y="25619"/>
                    </a:lnTo>
                    <a:lnTo>
                      <a:pt x="47570" y="25628"/>
                    </a:lnTo>
                    <a:cubicBezTo>
                      <a:pt x="48002" y="25546"/>
                      <a:pt x="48436" y="25506"/>
                      <a:pt x="48867" y="25506"/>
                    </a:cubicBezTo>
                    <a:cubicBezTo>
                      <a:pt x="50796" y="25506"/>
                      <a:pt x="52663" y="26308"/>
                      <a:pt x="54004" y="27751"/>
                    </a:cubicBezTo>
                    <a:cubicBezTo>
                      <a:pt x="55337" y="26308"/>
                      <a:pt x="57203" y="25506"/>
                      <a:pt x="59128" y="25506"/>
                    </a:cubicBezTo>
                    <a:close/>
                    <a:moveTo>
                      <a:pt x="25327" y="25613"/>
                    </a:moveTo>
                    <a:cubicBezTo>
                      <a:pt x="27257" y="25613"/>
                      <a:pt x="29124" y="26416"/>
                      <a:pt x="30465" y="27859"/>
                    </a:cubicBezTo>
                    <a:lnTo>
                      <a:pt x="30465" y="27859"/>
                    </a:lnTo>
                    <a:cubicBezTo>
                      <a:pt x="30462" y="27859"/>
                      <a:pt x="30459" y="27859"/>
                      <a:pt x="30456" y="27859"/>
                    </a:cubicBezTo>
                    <a:cubicBezTo>
                      <a:pt x="30436" y="27859"/>
                      <a:pt x="30416" y="27858"/>
                      <a:pt x="30397" y="27858"/>
                    </a:cubicBezTo>
                    <a:cubicBezTo>
                      <a:pt x="28528" y="27858"/>
                      <a:pt x="26769" y="28697"/>
                      <a:pt x="25519" y="30000"/>
                    </a:cubicBezTo>
                    <a:cubicBezTo>
                      <a:pt x="25608" y="28414"/>
                      <a:pt x="25026" y="26909"/>
                      <a:pt x="24031" y="25735"/>
                    </a:cubicBezTo>
                    <a:cubicBezTo>
                      <a:pt x="24463" y="25653"/>
                      <a:pt x="24897" y="25613"/>
                      <a:pt x="25327" y="25613"/>
                    </a:cubicBezTo>
                    <a:close/>
                    <a:moveTo>
                      <a:pt x="106136" y="30070"/>
                    </a:moveTo>
                    <a:cubicBezTo>
                      <a:pt x="106135" y="30070"/>
                      <a:pt x="106135" y="30070"/>
                      <a:pt x="106134" y="30070"/>
                    </a:cubicBezTo>
                    <a:lnTo>
                      <a:pt x="106134" y="30070"/>
                    </a:lnTo>
                    <a:lnTo>
                      <a:pt x="106136" y="30072"/>
                    </a:lnTo>
                    <a:cubicBezTo>
                      <a:pt x="106136" y="30071"/>
                      <a:pt x="106136" y="30071"/>
                      <a:pt x="106136" y="30070"/>
                    </a:cubicBezTo>
                    <a:close/>
                    <a:moveTo>
                      <a:pt x="70806" y="20910"/>
                    </a:moveTo>
                    <a:cubicBezTo>
                      <a:pt x="71297" y="20910"/>
                      <a:pt x="71792" y="20961"/>
                      <a:pt x="72283" y="21067"/>
                    </a:cubicBezTo>
                    <a:cubicBezTo>
                      <a:pt x="71289" y="22321"/>
                      <a:pt x="70742" y="23907"/>
                      <a:pt x="70939" y="25574"/>
                    </a:cubicBezTo>
                    <a:cubicBezTo>
                      <a:pt x="71449" y="25460"/>
                      <a:pt x="71962" y="25404"/>
                      <a:pt x="72472" y="25404"/>
                    </a:cubicBezTo>
                    <a:cubicBezTo>
                      <a:pt x="74409" y="25404"/>
                      <a:pt x="76285" y="26207"/>
                      <a:pt x="77633" y="27662"/>
                    </a:cubicBezTo>
                    <a:cubicBezTo>
                      <a:pt x="77615" y="27661"/>
                      <a:pt x="77597" y="27661"/>
                      <a:pt x="77578" y="27661"/>
                    </a:cubicBezTo>
                    <a:cubicBezTo>
                      <a:pt x="75520" y="27661"/>
                      <a:pt x="73598" y="28670"/>
                      <a:pt x="72346" y="30197"/>
                    </a:cubicBezTo>
                    <a:cubicBezTo>
                      <a:pt x="72748" y="26467"/>
                      <a:pt x="69425" y="23154"/>
                      <a:pt x="65707" y="23154"/>
                    </a:cubicBezTo>
                    <a:cubicBezTo>
                      <a:pt x="65692" y="23154"/>
                      <a:pt x="65677" y="23154"/>
                      <a:pt x="65662" y="23154"/>
                    </a:cubicBezTo>
                    <a:cubicBezTo>
                      <a:pt x="67004" y="21705"/>
                      <a:pt x="68876" y="20910"/>
                      <a:pt x="70806" y="20910"/>
                    </a:cubicBezTo>
                    <a:close/>
                    <a:moveTo>
                      <a:pt x="112818" y="23450"/>
                    </a:moveTo>
                    <a:cubicBezTo>
                      <a:pt x="115995" y="23450"/>
                      <a:pt x="119174" y="25529"/>
                      <a:pt x="119218" y="29687"/>
                    </a:cubicBezTo>
                    <a:cubicBezTo>
                      <a:pt x="118738" y="29582"/>
                      <a:pt x="118254" y="29531"/>
                      <a:pt x="117774" y="29531"/>
                    </a:cubicBezTo>
                    <a:cubicBezTo>
                      <a:pt x="115916" y="29531"/>
                      <a:pt x="114117" y="30298"/>
                      <a:pt x="112821" y="31694"/>
                    </a:cubicBezTo>
                    <a:cubicBezTo>
                      <a:pt x="111548" y="30314"/>
                      <a:pt x="109756" y="29534"/>
                      <a:pt x="107874" y="29534"/>
                    </a:cubicBezTo>
                    <a:cubicBezTo>
                      <a:pt x="107391" y="29534"/>
                      <a:pt x="106907" y="29588"/>
                      <a:pt x="106432" y="29687"/>
                    </a:cubicBezTo>
                    <a:cubicBezTo>
                      <a:pt x="106468" y="25529"/>
                      <a:pt x="109642" y="23450"/>
                      <a:pt x="112818" y="23450"/>
                    </a:cubicBezTo>
                    <a:close/>
                    <a:moveTo>
                      <a:pt x="136132" y="23450"/>
                    </a:moveTo>
                    <a:cubicBezTo>
                      <a:pt x="139308" y="23450"/>
                      <a:pt x="142484" y="25529"/>
                      <a:pt x="142525" y="29687"/>
                    </a:cubicBezTo>
                    <a:cubicBezTo>
                      <a:pt x="142051" y="29585"/>
                      <a:pt x="141574" y="29535"/>
                      <a:pt x="141100" y="29535"/>
                    </a:cubicBezTo>
                    <a:cubicBezTo>
                      <a:pt x="139242" y="29535"/>
                      <a:pt x="137437" y="30301"/>
                      <a:pt x="136145" y="31694"/>
                    </a:cubicBezTo>
                    <a:cubicBezTo>
                      <a:pt x="134863" y="30314"/>
                      <a:pt x="133071" y="29534"/>
                      <a:pt x="131190" y="29534"/>
                    </a:cubicBezTo>
                    <a:cubicBezTo>
                      <a:pt x="130706" y="29534"/>
                      <a:pt x="130222" y="29588"/>
                      <a:pt x="129747" y="29687"/>
                    </a:cubicBezTo>
                    <a:cubicBezTo>
                      <a:pt x="129783" y="25529"/>
                      <a:pt x="132957" y="23450"/>
                      <a:pt x="136132" y="23450"/>
                    </a:cubicBezTo>
                    <a:close/>
                    <a:moveTo>
                      <a:pt x="89290" y="23558"/>
                    </a:moveTo>
                    <a:cubicBezTo>
                      <a:pt x="92466" y="23558"/>
                      <a:pt x="95642" y="25636"/>
                      <a:pt x="95679" y="29792"/>
                    </a:cubicBezTo>
                    <a:lnTo>
                      <a:pt x="95679" y="29792"/>
                    </a:lnTo>
                    <a:cubicBezTo>
                      <a:pt x="95202" y="29689"/>
                      <a:pt x="94721" y="29638"/>
                      <a:pt x="94245" y="29638"/>
                    </a:cubicBezTo>
                    <a:cubicBezTo>
                      <a:pt x="92389" y="29638"/>
                      <a:pt x="90595" y="30406"/>
                      <a:pt x="89299" y="31801"/>
                    </a:cubicBezTo>
                    <a:cubicBezTo>
                      <a:pt x="88025" y="30429"/>
                      <a:pt x="86246" y="29642"/>
                      <a:pt x="84376" y="29642"/>
                    </a:cubicBezTo>
                    <a:cubicBezTo>
                      <a:pt x="84365" y="29642"/>
                      <a:pt x="84355" y="29642"/>
                      <a:pt x="84344" y="29642"/>
                    </a:cubicBezTo>
                    <a:cubicBezTo>
                      <a:pt x="83860" y="29642"/>
                      <a:pt x="83376" y="29687"/>
                      <a:pt x="82902" y="29794"/>
                    </a:cubicBezTo>
                    <a:cubicBezTo>
                      <a:pt x="82937" y="25637"/>
                      <a:pt x="86114" y="23558"/>
                      <a:pt x="89290" y="23558"/>
                    </a:cubicBezTo>
                    <a:close/>
                    <a:moveTo>
                      <a:pt x="42335" y="23651"/>
                    </a:moveTo>
                    <a:cubicBezTo>
                      <a:pt x="45511" y="23651"/>
                      <a:pt x="48686" y="25727"/>
                      <a:pt x="48726" y="29884"/>
                    </a:cubicBezTo>
                    <a:cubicBezTo>
                      <a:pt x="48251" y="29782"/>
                      <a:pt x="47772" y="29732"/>
                      <a:pt x="47298" y="29732"/>
                    </a:cubicBezTo>
                    <a:cubicBezTo>
                      <a:pt x="45434" y="29732"/>
                      <a:pt x="43630" y="30499"/>
                      <a:pt x="42337" y="31891"/>
                    </a:cubicBezTo>
                    <a:cubicBezTo>
                      <a:pt x="41056" y="30511"/>
                      <a:pt x="39264" y="29731"/>
                      <a:pt x="37382" y="29731"/>
                    </a:cubicBezTo>
                    <a:cubicBezTo>
                      <a:pt x="36898" y="29731"/>
                      <a:pt x="36415" y="29785"/>
                      <a:pt x="35940" y="29884"/>
                    </a:cubicBezTo>
                    <a:cubicBezTo>
                      <a:pt x="35980" y="25729"/>
                      <a:pt x="39158" y="23651"/>
                      <a:pt x="42335" y="23651"/>
                    </a:cubicBezTo>
                    <a:close/>
                    <a:moveTo>
                      <a:pt x="65651" y="23651"/>
                    </a:moveTo>
                    <a:cubicBezTo>
                      <a:pt x="68826" y="23651"/>
                      <a:pt x="72001" y="25727"/>
                      <a:pt x="72041" y="29884"/>
                    </a:cubicBezTo>
                    <a:cubicBezTo>
                      <a:pt x="71568" y="29782"/>
                      <a:pt x="71091" y="29732"/>
                      <a:pt x="70617" y="29732"/>
                    </a:cubicBezTo>
                    <a:cubicBezTo>
                      <a:pt x="68758" y="29732"/>
                      <a:pt x="66952" y="30499"/>
                      <a:pt x="65653" y="31891"/>
                    </a:cubicBezTo>
                    <a:cubicBezTo>
                      <a:pt x="64371" y="30511"/>
                      <a:pt x="62579" y="29731"/>
                      <a:pt x="60697" y="29731"/>
                    </a:cubicBezTo>
                    <a:cubicBezTo>
                      <a:pt x="60214" y="29731"/>
                      <a:pt x="59730" y="29785"/>
                      <a:pt x="59255" y="29884"/>
                    </a:cubicBezTo>
                    <a:cubicBezTo>
                      <a:pt x="59295" y="25729"/>
                      <a:pt x="62473" y="23651"/>
                      <a:pt x="65651" y="23651"/>
                    </a:cubicBezTo>
                    <a:close/>
                    <a:moveTo>
                      <a:pt x="18808" y="23757"/>
                    </a:moveTo>
                    <a:cubicBezTo>
                      <a:pt x="21978" y="23757"/>
                      <a:pt x="25149" y="25829"/>
                      <a:pt x="25196" y="29978"/>
                    </a:cubicBezTo>
                    <a:lnTo>
                      <a:pt x="25196" y="29978"/>
                    </a:lnTo>
                    <a:cubicBezTo>
                      <a:pt x="24721" y="29876"/>
                      <a:pt x="24243" y="29826"/>
                      <a:pt x="23769" y="29826"/>
                    </a:cubicBezTo>
                    <a:cubicBezTo>
                      <a:pt x="21911" y="29826"/>
                      <a:pt x="20114" y="30592"/>
                      <a:pt x="18825" y="31981"/>
                    </a:cubicBezTo>
                    <a:cubicBezTo>
                      <a:pt x="17544" y="30610"/>
                      <a:pt x="15752" y="29821"/>
                      <a:pt x="13870" y="29821"/>
                    </a:cubicBezTo>
                    <a:cubicBezTo>
                      <a:pt x="13386" y="29830"/>
                      <a:pt x="12902" y="29875"/>
                      <a:pt x="12427" y="29982"/>
                    </a:cubicBezTo>
                    <a:cubicBezTo>
                      <a:pt x="12463" y="25834"/>
                      <a:pt x="15635" y="23757"/>
                      <a:pt x="18808" y="23757"/>
                    </a:cubicBezTo>
                    <a:close/>
                    <a:moveTo>
                      <a:pt x="117967" y="29909"/>
                    </a:moveTo>
                    <a:cubicBezTo>
                      <a:pt x="118392" y="29909"/>
                      <a:pt x="118820" y="29948"/>
                      <a:pt x="119245" y="30027"/>
                    </a:cubicBezTo>
                    <a:cubicBezTo>
                      <a:pt x="118253" y="31208"/>
                      <a:pt x="117671" y="32700"/>
                      <a:pt x="117757" y="34292"/>
                    </a:cubicBezTo>
                    <a:lnTo>
                      <a:pt x="117757" y="34292"/>
                    </a:lnTo>
                    <a:cubicBezTo>
                      <a:pt x="116507" y="32989"/>
                      <a:pt x="114740" y="32159"/>
                      <a:pt x="112880" y="32159"/>
                    </a:cubicBezTo>
                    <a:cubicBezTo>
                      <a:pt x="112860" y="32159"/>
                      <a:pt x="112840" y="32160"/>
                      <a:pt x="112821" y="32160"/>
                    </a:cubicBezTo>
                    <a:cubicBezTo>
                      <a:pt x="114158" y="30712"/>
                      <a:pt x="116031" y="29909"/>
                      <a:pt x="117967" y="29909"/>
                    </a:cubicBezTo>
                    <a:close/>
                    <a:moveTo>
                      <a:pt x="84144" y="30017"/>
                    </a:moveTo>
                    <a:cubicBezTo>
                      <a:pt x="86080" y="30017"/>
                      <a:pt x="87953" y="30820"/>
                      <a:pt x="89290" y="32267"/>
                    </a:cubicBezTo>
                    <a:cubicBezTo>
                      <a:pt x="89271" y="32267"/>
                      <a:pt x="89251" y="32267"/>
                      <a:pt x="89231" y="32267"/>
                    </a:cubicBezTo>
                    <a:cubicBezTo>
                      <a:pt x="87362" y="32267"/>
                      <a:pt x="85595" y="33105"/>
                      <a:pt x="84353" y="34409"/>
                    </a:cubicBezTo>
                    <a:cubicBezTo>
                      <a:pt x="84443" y="32814"/>
                      <a:pt x="83851" y="31317"/>
                      <a:pt x="82866" y="30135"/>
                    </a:cubicBezTo>
                    <a:cubicBezTo>
                      <a:pt x="83291" y="30056"/>
                      <a:pt x="83719" y="30017"/>
                      <a:pt x="84144" y="30017"/>
                    </a:cubicBezTo>
                    <a:close/>
                    <a:moveTo>
                      <a:pt x="94437" y="30017"/>
                    </a:moveTo>
                    <a:cubicBezTo>
                      <a:pt x="94862" y="30017"/>
                      <a:pt x="95289" y="30056"/>
                      <a:pt x="95715" y="30135"/>
                    </a:cubicBezTo>
                    <a:cubicBezTo>
                      <a:pt x="94729" y="31317"/>
                      <a:pt x="94138" y="32814"/>
                      <a:pt x="94228" y="34409"/>
                    </a:cubicBezTo>
                    <a:cubicBezTo>
                      <a:pt x="92977" y="33105"/>
                      <a:pt x="91218" y="32267"/>
                      <a:pt x="89350" y="32267"/>
                    </a:cubicBezTo>
                    <a:cubicBezTo>
                      <a:pt x="89333" y="32267"/>
                      <a:pt x="89316" y="32267"/>
                      <a:pt x="89299" y="32267"/>
                    </a:cubicBezTo>
                    <a:lnTo>
                      <a:pt x="89299" y="32267"/>
                    </a:lnTo>
                    <a:cubicBezTo>
                      <a:pt x="90637" y="30820"/>
                      <a:pt x="92504" y="30017"/>
                      <a:pt x="94437" y="30017"/>
                    </a:cubicBezTo>
                    <a:close/>
                    <a:moveTo>
                      <a:pt x="47484" y="30107"/>
                    </a:moveTo>
                    <a:cubicBezTo>
                      <a:pt x="47908" y="30107"/>
                      <a:pt x="48336" y="30145"/>
                      <a:pt x="48762" y="30224"/>
                    </a:cubicBezTo>
                    <a:cubicBezTo>
                      <a:pt x="47767" y="31407"/>
                      <a:pt x="47185" y="32912"/>
                      <a:pt x="47275" y="34498"/>
                    </a:cubicBezTo>
                    <a:cubicBezTo>
                      <a:pt x="46024" y="33195"/>
                      <a:pt x="44256" y="32357"/>
                      <a:pt x="42396" y="32357"/>
                    </a:cubicBezTo>
                    <a:cubicBezTo>
                      <a:pt x="42377" y="32357"/>
                      <a:pt x="42357" y="32357"/>
                      <a:pt x="42337" y="32357"/>
                    </a:cubicBezTo>
                    <a:cubicBezTo>
                      <a:pt x="43675" y="30909"/>
                      <a:pt x="45548" y="30107"/>
                      <a:pt x="47484" y="30107"/>
                    </a:cubicBezTo>
                    <a:close/>
                    <a:moveTo>
                      <a:pt x="60497" y="30107"/>
                    </a:moveTo>
                    <a:cubicBezTo>
                      <a:pt x="62433" y="30107"/>
                      <a:pt x="64308" y="30911"/>
                      <a:pt x="65653" y="32366"/>
                    </a:cubicBezTo>
                    <a:lnTo>
                      <a:pt x="65653" y="32366"/>
                    </a:lnTo>
                    <a:cubicBezTo>
                      <a:pt x="65650" y="32366"/>
                      <a:pt x="65647" y="32366"/>
                      <a:pt x="65644" y="32366"/>
                    </a:cubicBezTo>
                    <a:cubicBezTo>
                      <a:pt x="65624" y="32366"/>
                      <a:pt x="65604" y="32366"/>
                      <a:pt x="65584" y="32366"/>
                    </a:cubicBezTo>
                    <a:cubicBezTo>
                      <a:pt x="63715" y="32366"/>
                      <a:pt x="61957" y="33195"/>
                      <a:pt x="60706" y="34498"/>
                    </a:cubicBezTo>
                    <a:cubicBezTo>
                      <a:pt x="60796" y="32912"/>
                      <a:pt x="60214" y="31407"/>
                      <a:pt x="59219" y="30224"/>
                    </a:cubicBezTo>
                    <a:cubicBezTo>
                      <a:pt x="59644" y="30145"/>
                      <a:pt x="60072" y="30107"/>
                      <a:pt x="60497" y="30107"/>
                    </a:cubicBezTo>
                    <a:close/>
                    <a:moveTo>
                      <a:pt x="106093" y="25399"/>
                    </a:moveTo>
                    <a:cubicBezTo>
                      <a:pt x="106554" y="25399"/>
                      <a:pt x="107019" y="25445"/>
                      <a:pt x="107480" y="25538"/>
                    </a:cubicBezTo>
                    <a:cubicBezTo>
                      <a:pt x="106477" y="26801"/>
                      <a:pt x="105930" y="28395"/>
                      <a:pt x="106136" y="30070"/>
                    </a:cubicBezTo>
                    <a:lnTo>
                      <a:pt x="106136" y="30070"/>
                    </a:lnTo>
                    <a:cubicBezTo>
                      <a:pt x="106645" y="29957"/>
                      <a:pt x="107158" y="29902"/>
                      <a:pt x="107667" y="29902"/>
                    </a:cubicBezTo>
                    <a:cubicBezTo>
                      <a:pt x="109601" y="29902"/>
                      <a:pt x="111474" y="30700"/>
                      <a:pt x="112821" y="32160"/>
                    </a:cubicBezTo>
                    <a:cubicBezTo>
                      <a:pt x="112802" y="32160"/>
                      <a:pt x="112783" y="32160"/>
                      <a:pt x="112764" y="32160"/>
                    </a:cubicBezTo>
                    <a:cubicBezTo>
                      <a:pt x="110778" y="32160"/>
                      <a:pt x="108911" y="33096"/>
                      <a:pt x="107659" y="34543"/>
                    </a:cubicBezTo>
                    <a:cubicBezTo>
                      <a:pt x="107785" y="32877"/>
                      <a:pt x="107175" y="31300"/>
                      <a:pt x="106127" y="30072"/>
                    </a:cubicBezTo>
                    <a:cubicBezTo>
                      <a:pt x="106130" y="30071"/>
                      <a:pt x="106132" y="30071"/>
                      <a:pt x="106134" y="30070"/>
                    </a:cubicBezTo>
                    <a:lnTo>
                      <a:pt x="106134" y="30070"/>
                    </a:lnTo>
                    <a:lnTo>
                      <a:pt x="106127" y="30063"/>
                    </a:lnTo>
                    <a:cubicBezTo>
                      <a:pt x="104875" y="28607"/>
                      <a:pt x="102990" y="27652"/>
                      <a:pt x="100995" y="27652"/>
                    </a:cubicBezTo>
                    <a:cubicBezTo>
                      <a:pt x="100979" y="27652"/>
                      <a:pt x="100964" y="27652"/>
                      <a:pt x="100948" y="27653"/>
                    </a:cubicBezTo>
                    <a:lnTo>
                      <a:pt x="100948" y="27653"/>
                    </a:lnTo>
                    <a:cubicBezTo>
                      <a:pt x="102286" y="26199"/>
                      <a:pt x="104161" y="25399"/>
                      <a:pt x="106093" y="25399"/>
                    </a:cubicBezTo>
                    <a:close/>
                    <a:moveTo>
                      <a:pt x="13651" y="30209"/>
                    </a:moveTo>
                    <a:cubicBezTo>
                      <a:pt x="15587" y="30209"/>
                      <a:pt x="17458" y="31009"/>
                      <a:pt x="18799" y="32455"/>
                    </a:cubicBezTo>
                    <a:lnTo>
                      <a:pt x="18799" y="32455"/>
                    </a:lnTo>
                    <a:cubicBezTo>
                      <a:pt x="18788" y="32455"/>
                      <a:pt x="18777" y="32455"/>
                      <a:pt x="18766" y="32455"/>
                    </a:cubicBezTo>
                    <a:cubicBezTo>
                      <a:pt x="16897" y="32455"/>
                      <a:pt x="15129" y="33294"/>
                      <a:pt x="13888" y="34597"/>
                    </a:cubicBezTo>
                    <a:cubicBezTo>
                      <a:pt x="13968" y="33002"/>
                      <a:pt x="13386" y="31497"/>
                      <a:pt x="12391" y="30323"/>
                    </a:cubicBezTo>
                    <a:cubicBezTo>
                      <a:pt x="12811" y="30247"/>
                      <a:pt x="13233" y="30209"/>
                      <a:pt x="13651" y="30209"/>
                    </a:cubicBezTo>
                    <a:close/>
                    <a:moveTo>
                      <a:pt x="23971" y="30205"/>
                    </a:moveTo>
                    <a:cubicBezTo>
                      <a:pt x="24396" y="30205"/>
                      <a:pt x="24824" y="30244"/>
                      <a:pt x="25250" y="30323"/>
                    </a:cubicBezTo>
                    <a:cubicBezTo>
                      <a:pt x="24255" y="31497"/>
                      <a:pt x="23673" y="33002"/>
                      <a:pt x="23753" y="34597"/>
                    </a:cubicBezTo>
                    <a:cubicBezTo>
                      <a:pt x="22512" y="33294"/>
                      <a:pt x="20744" y="32455"/>
                      <a:pt x="18884" y="32455"/>
                    </a:cubicBezTo>
                    <a:cubicBezTo>
                      <a:pt x="18864" y="32455"/>
                      <a:pt x="18845" y="32455"/>
                      <a:pt x="18825" y="32455"/>
                    </a:cubicBezTo>
                    <a:cubicBezTo>
                      <a:pt x="20162" y="31008"/>
                      <a:pt x="22036" y="30205"/>
                      <a:pt x="23971" y="30205"/>
                    </a:cubicBezTo>
                    <a:close/>
                    <a:moveTo>
                      <a:pt x="35606" y="25605"/>
                    </a:moveTo>
                    <a:cubicBezTo>
                      <a:pt x="36068" y="25605"/>
                      <a:pt x="36534" y="25651"/>
                      <a:pt x="36997" y="25744"/>
                    </a:cubicBezTo>
                    <a:cubicBezTo>
                      <a:pt x="35993" y="26999"/>
                      <a:pt x="35438" y="28593"/>
                      <a:pt x="35644" y="30269"/>
                    </a:cubicBezTo>
                    <a:cubicBezTo>
                      <a:pt x="36150" y="30158"/>
                      <a:pt x="36661" y="30103"/>
                      <a:pt x="37168" y="30103"/>
                    </a:cubicBezTo>
                    <a:cubicBezTo>
                      <a:pt x="39104" y="30103"/>
                      <a:pt x="40980" y="30899"/>
                      <a:pt x="42329" y="32357"/>
                    </a:cubicBezTo>
                    <a:lnTo>
                      <a:pt x="42329" y="32357"/>
                    </a:lnTo>
                    <a:cubicBezTo>
                      <a:pt x="42313" y="32357"/>
                      <a:pt x="42297" y="32357"/>
                      <a:pt x="42282" y="32357"/>
                    </a:cubicBezTo>
                    <a:cubicBezTo>
                      <a:pt x="40295" y="32357"/>
                      <a:pt x="38428" y="33302"/>
                      <a:pt x="37176" y="34749"/>
                    </a:cubicBezTo>
                    <a:cubicBezTo>
                      <a:pt x="37302" y="33074"/>
                      <a:pt x="36692" y="31497"/>
                      <a:pt x="35644" y="30269"/>
                    </a:cubicBezTo>
                    <a:cubicBezTo>
                      <a:pt x="34392" y="28813"/>
                      <a:pt x="32507" y="27858"/>
                      <a:pt x="30511" y="27858"/>
                    </a:cubicBezTo>
                    <a:cubicBezTo>
                      <a:pt x="30496" y="27858"/>
                      <a:pt x="30480" y="27859"/>
                      <a:pt x="30465" y="27859"/>
                    </a:cubicBezTo>
                    <a:lnTo>
                      <a:pt x="30465" y="27859"/>
                    </a:lnTo>
                    <a:cubicBezTo>
                      <a:pt x="31803" y="26405"/>
                      <a:pt x="33672" y="25605"/>
                      <a:pt x="35606" y="25605"/>
                    </a:cubicBezTo>
                    <a:close/>
                    <a:moveTo>
                      <a:pt x="124475" y="28056"/>
                    </a:moveTo>
                    <a:cubicBezTo>
                      <a:pt x="127650" y="28056"/>
                      <a:pt x="130827" y="30135"/>
                      <a:pt x="130867" y="34292"/>
                    </a:cubicBezTo>
                    <a:cubicBezTo>
                      <a:pt x="130389" y="34187"/>
                      <a:pt x="129906" y="34136"/>
                      <a:pt x="129427" y="34136"/>
                    </a:cubicBezTo>
                    <a:cubicBezTo>
                      <a:pt x="127574" y="34136"/>
                      <a:pt x="125776" y="34904"/>
                      <a:pt x="124487" y="36299"/>
                    </a:cubicBezTo>
                    <a:cubicBezTo>
                      <a:pt x="123213" y="34927"/>
                      <a:pt x="121434" y="34140"/>
                      <a:pt x="119564" y="34140"/>
                    </a:cubicBezTo>
                    <a:cubicBezTo>
                      <a:pt x="119553" y="34140"/>
                      <a:pt x="119543" y="34140"/>
                      <a:pt x="119532" y="34140"/>
                    </a:cubicBezTo>
                    <a:cubicBezTo>
                      <a:pt x="119048" y="34140"/>
                      <a:pt x="118564" y="34185"/>
                      <a:pt x="118089" y="34292"/>
                    </a:cubicBezTo>
                    <a:cubicBezTo>
                      <a:pt x="118125" y="30135"/>
                      <a:pt x="121299" y="28056"/>
                      <a:pt x="124475" y="28056"/>
                    </a:cubicBezTo>
                    <a:close/>
                    <a:moveTo>
                      <a:pt x="100943" y="28163"/>
                    </a:moveTo>
                    <a:cubicBezTo>
                      <a:pt x="104120" y="28163"/>
                      <a:pt x="107296" y="30242"/>
                      <a:pt x="107337" y="34400"/>
                    </a:cubicBezTo>
                    <a:cubicBezTo>
                      <a:pt x="106858" y="34295"/>
                      <a:pt x="106375" y="34244"/>
                      <a:pt x="105896" y="34244"/>
                    </a:cubicBezTo>
                    <a:cubicBezTo>
                      <a:pt x="104045" y="34244"/>
                      <a:pt x="102248" y="35008"/>
                      <a:pt x="100952" y="36393"/>
                    </a:cubicBezTo>
                    <a:lnTo>
                      <a:pt x="100952" y="36393"/>
                    </a:lnTo>
                    <a:cubicBezTo>
                      <a:pt x="99679" y="35024"/>
                      <a:pt x="97893" y="34247"/>
                      <a:pt x="96025" y="34247"/>
                    </a:cubicBezTo>
                    <a:cubicBezTo>
                      <a:pt x="96014" y="34247"/>
                      <a:pt x="96004" y="34247"/>
                      <a:pt x="95993" y="34248"/>
                    </a:cubicBezTo>
                    <a:cubicBezTo>
                      <a:pt x="95509" y="34248"/>
                      <a:pt x="95025" y="34292"/>
                      <a:pt x="94550" y="34400"/>
                    </a:cubicBezTo>
                    <a:cubicBezTo>
                      <a:pt x="94590" y="30242"/>
                      <a:pt x="97767" y="28163"/>
                      <a:pt x="100943" y="28163"/>
                    </a:cubicBezTo>
                    <a:close/>
                    <a:moveTo>
                      <a:pt x="77631" y="28160"/>
                    </a:moveTo>
                    <a:cubicBezTo>
                      <a:pt x="80803" y="28160"/>
                      <a:pt x="83975" y="30235"/>
                      <a:pt x="84021" y="34387"/>
                    </a:cubicBezTo>
                    <a:lnTo>
                      <a:pt x="84021" y="34387"/>
                    </a:lnTo>
                    <a:cubicBezTo>
                      <a:pt x="83552" y="34288"/>
                      <a:pt x="83080" y="34239"/>
                      <a:pt x="82612" y="34239"/>
                    </a:cubicBezTo>
                    <a:cubicBezTo>
                      <a:pt x="80751" y="34239"/>
                      <a:pt x="78950" y="35006"/>
                      <a:pt x="77651" y="36398"/>
                    </a:cubicBezTo>
                    <a:cubicBezTo>
                      <a:pt x="76377" y="35026"/>
                      <a:pt x="74589" y="34247"/>
                      <a:pt x="72710" y="34247"/>
                    </a:cubicBezTo>
                    <a:cubicBezTo>
                      <a:pt x="72699" y="34247"/>
                      <a:pt x="72688" y="34247"/>
                      <a:pt x="72678" y="34248"/>
                    </a:cubicBezTo>
                    <a:cubicBezTo>
                      <a:pt x="72194" y="34248"/>
                      <a:pt x="71710" y="34292"/>
                      <a:pt x="71235" y="34400"/>
                    </a:cubicBezTo>
                    <a:cubicBezTo>
                      <a:pt x="71275" y="30241"/>
                      <a:pt x="74454" y="28160"/>
                      <a:pt x="77631" y="28160"/>
                    </a:cubicBezTo>
                    <a:close/>
                    <a:moveTo>
                      <a:pt x="53992" y="28260"/>
                    </a:moveTo>
                    <a:cubicBezTo>
                      <a:pt x="57167" y="28260"/>
                      <a:pt x="60343" y="30336"/>
                      <a:pt x="60384" y="34488"/>
                    </a:cubicBezTo>
                    <a:lnTo>
                      <a:pt x="60384" y="34488"/>
                    </a:lnTo>
                    <a:cubicBezTo>
                      <a:pt x="59912" y="34387"/>
                      <a:pt x="59436" y="34338"/>
                      <a:pt x="58965" y="34338"/>
                    </a:cubicBezTo>
                    <a:cubicBezTo>
                      <a:pt x="57104" y="34338"/>
                      <a:pt x="55304" y="35104"/>
                      <a:pt x="54004" y="36497"/>
                    </a:cubicBezTo>
                    <a:cubicBezTo>
                      <a:pt x="52723" y="35117"/>
                      <a:pt x="50931" y="34337"/>
                      <a:pt x="49049" y="34337"/>
                    </a:cubicBezTo>
                    <a:cubicBezTo>
                      <a:pt x="48565" y="34337"/>
                      <a:pt x="48081" y="34391"/>
                      <a:pt x="47606" y="34489"/>
                    </a:cubicBezTo>
                    <a:cubicBezTo>
                      <a:pt x="47642" y="30336"/>
                      <a:pt x="50816" y="28260"/>
                      <a:pt x="53992" y="28260"/>
                    </a:cubicBezTo>
                    <a:close/>
                    <a:moveTo>
                      <a:pt x="7166" y="28348"/>
                    </a:moveTo>
                    <a:cubicBezTo>
                      <a:pt x="10341" y="28348"/>
                      <a:pt x="13516" y="30427"/>
                      <a:pt x="13556" y="34588"/>
                    </a:cubicBezTo>
                    <a:cubicBezTo>
                      <a:pt x="13083" y="34486"/>
                      <a:pt x="12605" y="34436"/>
                      <a:pt x="12131" y="34436"/>
                    </a:cubicBezTo>
                    <a:cubicBezTo>
                      <a:pt x="10273" y="34436"/>
                      <a:pt x="8469" y="35201"/>
                      <a:pt x="7176" y="36586"/>
                    </a:cubicBezTo>
                    <a:cubicBezTo>
                      <a:pt x="5893" y="35223"/>
                      <a:pt x="4106" y="34445"/>
                      <a:pt x="2227" y="34445"/>
                    </a:cubicBezTo>
                    <a:cubicBezTo>
                      <a:pt x="2216" y="34445"/>
                      <a:pt x="2205" y="34445"/>
                      <a:pt x="2194" y="34445"/>
                    </a:cubicBezTo>
                    <a:lnTo>
                      <a:pt x="2212" y="34427"/>
                    </a:lnTo>
                    <a:cubicBezTo>
                      <a:pt x="1728" y="34427"/>
                      <a:pt x="1245" y="34481"/>
                      <a:pt x="770" y="34588"/>
                    </a:cubicBezTo>
                    <a:cubicBezTo>
                      <a:pt x="810" y="30429"/>
                      <a:pt x="3988" y="28348"/>
                      <a:pt x="7166" y="28348"/>
                    </a:cubicBezTo>
                    <a:close/>
                    <a:moveTo>
                      <a:pt x="30465" y="28364"/>
                    </a:moveTo>
                    <a:cubicBezTo>
                      <a:pt x="33638" y="28364"/>
                      <a:pt x="36811" y="30439"/>
                      <a:pt x="36854" y="34593"/>
                    </a:cubicBezTo>
                    <a:lnTo>
                      <a:pt x="36854" y="34593"/>
                    </a:lnTo>
                    <a:cubicBezTo>
                      <a:pt x="36384" y="34494"/>
                      <a:pt x="35912" y="34445"/>
                      <a:pt x="35443" y="34445"/>
                    </a:cubicBezTo>
                    <a:cubicBezTo>
                      <a:pt x="33580" y="34445"/>
                      <a:pt x="31775" y="35212"/>
                      <a:pt x="30483" y="36604"/>
                    </a:cubicBezTo>
                    <a:cubicBezTo>
                      <a:pt x="29201" y="35224"/>
                      <a:pt x="27409" y="34445"/>
                      <a:pt x="25528" y="34445"/>
                    </a:cubicBezTo>
                    <a:cubicBezTo>
                      <a:pt x="25044" y="34445"/>
                      <a:pt x="24560" y="34498"/>
                      <a:pt x="24085" y="34597"/>
                    </a:cubicBezTo>
                    <a:cubicBezTo>
                      <a:pt x="24116" y="30443"/>
                      <a:pt x="27290" y="28364"/>
                      <a:pt x="30465" y="28364"/>
                    </a:cubicBezTo>
                    <a:close/>
                    <a:moveTo>
                      <a:pt x="119327" y="34515"/>
                    </a:moveTo>
                    <a:cubicBezTo>
                      <a:pt x="121267" y="34515"/>
                      <a:pt x="123141" y="35318"/>
                      <a:pt x="124478" y="36765"/>
                    </a:cubicBezTo>
                    <a:cubicBezTo>
                      <a:pt x="124458" y="36765"/>
                      <a:pt x="124439" y="36765"/>
                      <a:pt x="124419" y="36765"/>
                    </a:cubicBezTo>
                    <a:cubicBezTo>
                      <a:pt x="122550" y="36765"/>
                      <a:pt x="120782" y="37604"/>
                      <a:pt x="119541" y="38907"/>
                    </a:cubicBezTo>
                    <a:cubicBezTo>
                      <a:pt x="119622" y="37312"/>
                      <a:pt x="119039" y="35816"/>
                      <a:pt x="118045" y="34633"/>
                    </a:cubicBezTo>
                    <a:cubicBezTo>
                      <a:pt x="118472" y="34554"/>
                      <a:pt x="118901" y="34515"/>
                      <a:pt x="119327" y="34515"/>
                    </a:cubicBezTo>
                    <a:close/>
                    <a:moveTo>
                      <a:pt x="129624" y="34515"/>
                    </a:moveTo>
                    <a:cubicBezTo>
                      <a:pt x="130049" y="34515"/>
                      <a:pt x="130477" y="34554"/>
                      <a:pt x="130903" y="34633"/>
                    </a:cubicBezTo>
                    <a:cubicBezTo>
                      <a:pt x="129908" y="35816"/>
                      <a:pt x="129326" y="37312"/>
                      <a:pt x="129415" y="38907"/>
                    </a:cubicBezTo>
                    <a:cubicBezTo>
                      <a:pt x="128165" y="37604"/>
                      <a:pt x="126397" y="36765"/>
                      <a:pt x="124537" y="36765"/>
                    </a:cubicBezTo>
                    <a:cubicBezTo>
                      <a:pt x="124517" y="36765"/>
                      <a:pt x="124498" y="36765"/>
                      <a:pt x="124478" y="36765"/>
                    </a:cubicBezTo>
                    <a:cubicBezTo>
                      <a:pt x="125815" y="35318"/>
                      <a:pt x="127689" y="34515"/>
                      <a:pt x="129624" y="34515"/>
                    </a:cubicBezTo>
                    <a:close/>
                    <a:moveTo>
                      <a:pt x="82770" y="34620"/>
                    </a:moveTo>
                    <a:cubicBezTo>
                      <a:pt x="83198" y="34620"/>
                      <a:pt x="83629" y="34660"/>
                      <a:pt x="84057" y="34740"/>
                    </a:cubicBezTo>
                    <a:cubicBezTo>
                      <a:pt x="83556" y="35341"/>
                      <a:pt x="83152" y="36031"/>
                      <a:pt x="82893" y="36765"/>
                    </a:cubicBezTo>
                    <a:lnTo>
                      <a:pt x="82875" y="36765"/>
                    </a:lnTo>
                    <a:cubicBezTo>
                      <a:pt x="82633" y="37473"/>
                      <a:pt x="82534" y="38208"/>
                      <a:pt x="82570" y="38952"/>
                    </a:cubicBezTo>
                    <a:cubicBezTo>
                      <a:pt x="81324" y="37644"/>
                      <a:pt x="79559" y="36810"/>
                      <a:pt x="77695" y="36810"/>
                    </a:cubicBezTo>
                    <a:cubicBezTo>
                      <a:pt x="79026" y="35399"/>
                      <a:pt x="80871" y="34620"/>
                      <a:pt x="82770" y="34620"/>
                    </a:cubicBezTo>
                    <a:close/>
                    <a:moveTo>
                      <a:pt x="95806" y="34620"/>
                    </a:moveTo>
                    <a:cubicBezTo>
                      <a:pt x="97710" y="34620"/>
                      <a:pt x="99556" y="35399"/>
                      <a:pt x="100894" y="36810"/>
                    </a:cubicBezTo>
                    <a:cubicBezTo>
                      <a:pt x="99021" y="36810"/>
                      <a:pt x="97256" y="37644"/>
                      <a:pt x="96011" y="38952"/>
                    </a:cubicBezTo>
                    <a:cubicBezTo>
                      <a:pt x="96047" y="38208"/>
                      <a:pt x="95948" y="37473"/>
                      <a:pt x="95706" y="36765"/>
                    </a:cubicBezTo>
                    <a:lnTo>
                      <a:pt x="95679" y="36765"/>
                    </a:lnTo>
                    <a:cubicBezTo>
                      <a:pt x="95419" y="36031"/>
                      <a:pt x="95025" y="35341"/>
                      <a:pt x="94514" y="34740"/>
                    </a:cubicBezTo>
                    <a:cubicBezTo>
                      <a:pt x="94944" y="34660"/>
                      <a:pt x="95377" y="34620"/>
                      <a:pt x="95806" y="34620"/>
                    </a:cubicBezTo>
                    <a:close/>
                    <a:moveTo>
                      <a:pt x="59142" y="34720"/>
                    </a:moveTo>
                    <a:cubicBezTo>
                      <a:pt x="59570" y="34720"/>
                      <a:pt x="60000" y="34759"/>
                      <a:pt x="60429" y="34839"/>
                    </a:cubicBezTo>
                    <a:cubicBezTo>
                      <a:pt x="59434" y="36022"/>
                      <a:pt x="58852" y="37518"/>
                      <a:pt x="58941" y="39113"/>
                    </a:cubicBezTo>
                    <a:cubicBezTo>
                      <a:pt x="57691" y="37810"/>
                      <a:pt x="55923" y="36971"/>
                      <a:pt x="54063" y="36971"/>
                    </a:cubicBezTo>
                    <a:cubicBezTo>
                      <a:pt x="54043" y="36971"/>
                      <a:pt x="54024" y="36971"/>
                      <a:pt x="54004" y="36972"/>
                    </a:cubicBezTo>
                    <a:cubicBezTo>
                      <a:pt x="53984" y="36971"/>
                      <a:pt x="53964" y="36971"/>
                      <a:pt x="53945" y="36971"/>
                    </a:cubicBezTo>
                    <a:cubicBezTo>
                      <a:pt x="52076" y="36971"/>
                      <a:pt x="50308" y="37810"/>
                      <a:pt x="49067" y="39113"/>
                    </a:cubicBezTo>
                    <a:cubicBezTo>
                      <a:pt x="49147" y="37518"/>
                      <a:pt x="48565" y="36022"/>
                      <a:pt x="47579" y="34839"/>
                    </a:cubicBezTo>
                    <a:cubicBezTo>
                      <a:pt x="48004" y="34760"/>
                      <a:pt x="48431" y="34721"/>
                      <a:pt x="48855" y="34721"/>
                    </a:cubicBezTo>
                    <a:cubicBezTo>
                      <a:pt x="50785" y="34721"/>
                      <a:pt x="52658" y="35523"/>
                      <a:pt x="53995" y="36963"/>
                    </a:cubicBezTo>
                    <a:lnTo>
                      <a:pt x="54004" y="36963"/>
                    </a:lnTo>
                    <a:cubicBezTo>
                      <a:pt x="55339" y="35517"/>
                      <a:pt x="57210" y="34720"/>
                      <a:pt x="59142" y="34720"/>
                    </a:cubicBezTo>
                    <a:close/>
                    <a:moveTo>
                      <a:pt x="12301" y="34821"/>
                    </a:moveTo>
                    <a:cubicBezTo>
                      <a:pt x="12724" y="34821"/>
                      <a:pt x="13150" y="34859"/>
                      <a:pt x="13574" y="34938"/>
                    </a:cubicBezTo>
                    <a:cubicBezTo>
                      <a:pt x="13063" y="35538"/>
                      <a:pt x="12669" y="36228"/>
                      <a:pt x="12409" y="36972"/>
                    </a:cubicBezTo>
                    <a:lnTo>
                      <a:pt x="12382" y="36972"/>
                    </a:lnTo>
                    <a:cubicBezTo>
                      <a:pt x="12141" y="37670"/>
                      <a:pt x="12042" y="38414"/>
                      <a:pt x="12087" y="39149"/>
                    </a:cubicBezTo>
                    <a:cubicBezTo>
                      <a:pt x="10841" y="37850"/>
                      <a:pt x="9076" y="37007"/>
                      <a:pt x="7212" y="37007"/>
                    </a:cubicBezTo>
                    <a:cubicBezTo>
                      <a:pt x="8547" y="35599"/>
                      <a:pt x="10392" y="34821"/>
                      <a:pt x="12301" y="34821"/>
                    </a:cubicBezTo>
                    <a:close/>
                    <a:moveTo>
                      <a:pt x="25305" y="34821"/>
                    </a:moveTo>
                    <a:cubicBezTo>
                      <a:pt x="27216" y="34821"/>
                      <a:pt x="29067" y="35599"/>
                      <a:pt x="30402" y="37007"/>
                    </a:cubicBezTo>
                    <a:cubicBezTo>
                      <a:pt x="28538" y="37007"/>
                      <a:pt x="26764" y="37841"/>
                      <a:pt x="25519" y="39149"/>
                    </a:cubicBezTo>
                    <a:cubicBezTo>
                      <a:pt x="25563" y="38414"/>
                      <a:pt x="25456" y="37670"/>
                      <a:pt x="25223" y="36972"/>
                    </a:cubicBezTo>
                    <a:lnTo>
                      <a:pt x="25196" y="36972"/>
                    </a:lnTo>
                    <a:cubicBezTo>
                      <a:pt x="24936" y="36228"/>
                      <a:pt x="24542" y="35538"/>
                      <a:pt x="24031" y="34938"/>
                    </a:cubicBezTo>
                    <a:cubicBezTo>
                      <a:pt x="24455" y="34859"/>
                      <a:pt x="24882" y="34821"/>
                      <a:pt x="25305" y="34821"/>
                    </a:cubicBezTo>
                    <a:close/>
                    <a:moveTo>
                      <a:pt x="106096" y="34617"/>
                    </a:moveTo>
                    <a:cubicBezTo>
                      <a:pt x="106559" y="34617"/>
                      <a:pt x="107026" y="34664"/>
                      <a:pt x="107489" y="34758"/>
                    </a:cubicBezTo>
                    <a:cubicBezTo>
                      <a:pt x="106495" y="35995"/>
                      <a:pt x="105948" y="37563"/>
                      <a:pt x="106127" y="39212"/>
                    </a:cubicBezTo>
                    <a:cubicBezTo>
                      <a:pt x="104873" y="37760"/>
                      <a:pt x="103000" y="36810"/>
                      <a:pt x="101011" y="36810"/>
                    </a:cubicBezTo>
                    <a:cubicBezTo>
                      <a:pt x="102344" y="35398"/>
                      <a:pt x="104192" y="34617"/>
                      <a:pt x="106096" y="34617"/>
                    </a:cubicBezTo>
                    <a:close/>
                    <a:moveTo>
                      <a:pt x="70794" y="30109"/>
                    </a:moveTo>
                    <a:cubicBezTo>
                      <a:pt x="71289" y="30109"/>
                      <a:pt x="71788" y="30161"/>
                      <a:pt x="72283" y="30269"/>
                    </a:cubicBezTo>
                    <a:cubicBezTo>
                      <a:pt x="71289" y="31524"/>
                      <a:pt x="70742" y="33110"/>
                      <a:pt x="70939" y="34785"/>
                    </a:cubicBezTo>
                    <a:lnTo>
                      <a:pt x="70957" y="34785"/>
                    </a:lnTo>
                    <a:cubicBezTo>
                      <a:pt x="71462" y="34672"/>
                      <a:pt x="71973" y="34617"/>
                      <a:pt x="72479" y="34617"/>
                    </a:cubicBezTo>
                    <a:cubicBezTo>
                      <a:pt x="74381" y="34617"/>
                      <a:pt x="76233" y="35395"/>
                      <a:pt x="77570" y="36810"/>
                    </a:cubicBezTo>
                    <a:cubicBezTo>
                      <a:pt x="75527" y="36810"/>
                      <a:pt x="73601" y="37814"/>
                      <a:pt x="72346" y="39337"/>
                    </a:cubicBezTo>
                    <a:cubicBezTo>
                      <a:pt x="72694" y="35639"/>
                      <a:pt x="69398" y="32366"/>
                      <a:pt x="65704" y="32366"/>
                    </a:cubicBezTo>
                    <a:cubicBezTo>
                      <a:pt x="65687" y="32366"/>
                      <a:pt x="65670" y="32366"/>
                      <a:pt x="65653" y="32366"/>
                    </a:cubicBezTo>
                    <a:lnTo>
                      <a:pt x="65653" y="32366"/>
                    </a:lnTo>
                    <a:cubicBezTo>
                      <a:pt x="66994" y="30911"/>
                      <a:pt x="68863" y="30109"/>
                      <a:pt x="70794" y="30109"/>
                    </a:cubicBezTo>
                    <a:close/>
                    <a:moveTo>
                      <a:pt x="35613" y="34809"/>
                    </a:moveTo>
                    <a:cubicBezTo>
                      <a:pt x="36073" y="34809"/>
                      <a:pt x="36537" y="34854"/>
                      <a:pt x="36997" y="34946"/>
                    </a:cubicBezTo>
                    <a:cubicBezTo>
                      <a:pt x="36013" y="36189"/>
                      <a:pt x="35458" y="37762"/>
                      <a:pt x="35634" y="39407"/>
                    </a:cubicBezTo>
                    <a:lnTo>
                      <a:pt x="35634" y="39407"/>
                    </a:lnTo>
                    <a:cubicBezTo>
                      <a:pt x="34388" y="37948"/>
                      <a:pt x="32507" y="36998"/>
                      <a:pt x="30519" y="36998"/>
                    </a:cubicBezTo>
                    <a:cubicBezTo>
                      <a:pt x="31861" y="35584"/>
                      <a:pt x="33709" y="34809"/>
                      <a:pt x="35613" y="34809"/>
                    </a:cubicBezTo>
                    <a:close/>
                    <a:moveTo>
                      <a:pt x="136132" y="32662"/>
                    </a:moveTo>
                    <a:cubicBezTo>
                      <a:pt x="139308" y="32662"/>
                      <a:pt x="142484" y="34740"/>
                      <a:pt x="142525" y="38898"/>
                    </a:cubicBezTo>
                    <a:cubicBezTo>
                      <a:pt x="142046" y="38793"/>
                      <a:pt x="141563" y="38742"/>
                      <a:pt x="141084" y="38742"/>
                    </a:cubicBezTo>
                    <a:cubicBezTo>
                      <a:pt x="139231" y="38742"/>
                      <a:pt x="137433" y="39508"/>
                      <a:pt x="136145" y="40896"/>
                    </a:cubicBezTo>
                    <a:cubicBezTo>
                      <a:pt x="134863" y="39525"/>
                      <a:pt x="133071" y="38737"/>
                      <a:pt x="131190" y="38737"/>
                    </a:cubicBezTo>
                    <a:cubicBezTo>
                      <a:pt x="130706" y="38737"/>
                      <a:pt x="130222" y="38791"/>
                      <a:pt x="129747" y="38898"/>
                    </a:cubicBezTo>
                    <a:cubicBezTo>
                      <a:pt x="129783" y="34740"/>
                      <a:pt x="132957" y="32662"/>
                      <a:pt x="136132" y="32662"/>
                    </a:cubicBezTo>
                    <a:close/>
                    <a:moveTo>
                      <a:pt x="112818" y="32662"/>
                    </a:moveTo>
                    <a:cubicBezTo>
                      <a:pt x="115995" y="32662"/>
                      <a:pt x="119174" y="34740"/>
                      <a:pt x="119218" y="38898"/>
                    </a:cubicBezTo>
                    <a:cubicBezTo>
                      <a:pt x="118738" y="38793"/>
                      <a:pt x="118254" y="38742"/>
                      <a:pt x="117774" y="38742"/>
                    </a:cubicBezTo>
                    <a:cubicBezTo>
                      <a:pt x="115916" y="38742"/>
                      <a:pt x="114117" y="39510"/>
                      <a:pt x="112821" y="40905"/>
                    </a:cubicBezTo>
                    <a:cubicBezTo>
                      <a:pt x="111548" y="39525"/>
                      <a:pt x="109756" y="38746"/>
                      <a:pt x="107874" y="38746"/>
                    </a:cubicBezTo>
                    <a:cubicBezTo>
                      <a:pt x="107391" y="38746"/>
                      <a:pt x="106907" y="38791"/>
                      <a:pt x="106432" y="38898"/>
                    </a:cubicBezTo>
                    <a:cubicBezTo>
                      <a:pt x="106468" y="34740"/>
                      <a:pt x="109642" y="32662"/>
                      <a:pt x="112818" y="32662"/>
                    </a:cubicBezTo>
                    <a:close/>
                    <a:moveTo>
                      <a:pt x="89290" y="32762"/>
                    </a:moveTo>
                    <a:cubicBezTo>
                      <a:pt x="91871" y="32762"/>
                      <a:pt x="94452" y="34136"/>
                      <a:pt x="95348" y="36882"/>
                    </a:cubicBezTo>
                    <a:lnTo>
                      <a:pt x="95375" y="36882"/>
                    </a:lnTo>
                    <a:cubicBezTo>
                      <a:pt x="95572" y="37545"/>
                      <a:pt x="95679" y="38235"/>
                      <a:pt x="95688" y="38934"/>
                    </a:cubicBezTo>
                    <a:cubicBezTo>
                      <a:pt x="95213" y="38832"/>
                      <a:pt x="94735" y="38782"/>
                      <a:pt x="94260" y="38782"/>
                    </a:cubicBezTo>
                    <a:cubicBezTo>
                      <a:pt x="92399" y="38782"/>
                      <a:pt x="90599" y="39549"/>
                      <a:pt x="89299" y="40941"/>
                    </a:cubicBezTo>
                    <a:cubicBezTo>
                      <a:pt x="88018" y="39561"/>
                      <a:pt x="86226" y="38782"/>
                      <a:pt x="84344" y="38782"/>
                    </a:cubicBezTo>
                    <a:cubicBezTo>
                      <a:pt x="83860" y="38782"/>
                      <a:pt x="83376" y="38835"/>
                      <a:pt x="82902" y="38934"/>
                    </a:cubicBezTo>
                    <a:cubicBezTo>
                      <a:pt x="82902" y="38235"/>
                      <a:pt x="83009" y="37545"/>
                      <a:pt x="83215" y="36882"/>
                    </a:cubicBezTo>
                    <a:lnTo>
                      <a:pt x="83233" y="36882"/>
                    </a:lnTo>
                    <a:cubicBezTo>
                      <a:pt x="84129" y="34136"/>
                      <a:pt x="86710" y="32762"/>
                      <a:pt x="89290" y="32762"/>
                    </a:cubicBezTo>
                    <a:close/>
                    <a:moveTo>
                      <a:pt x="42338" y="32863"/>
                    </a:moveTo>
                    <a:cubicBezTo>
                      <a:pt x="45512" y="32863"/>
                      <a:pt x="48684" y="34938"/>
                      <a:pt x="48726" y="39091"/>
                    </a:cubicBezTo>
                    <a:lnTo>
                      <a:pt x="48726" y="39091"/>
                    </a:lnTo>
                    <a:cubicBezTo>
                      <a:pt x="48257" y="38992"/>
                      <a:pt x="47785" y="38943"/>
                      <a:pt x="47316" y="38943"/>
                    </a:cubicBezTo>
                    <a:cubicBezTo>
                      <a:pt x="45455" y="38943"/>
                      <a:pt x="43655" y="39710"/>
                      <a:pt x="42355" y="41102"/>
                    </a:cubicBezTo>
                    <a:cubicBezTo>
                      <a:pt x="41081" y="39730"/>
                      <a:pt x="39293" y="38952"/>
                      <a:pt x="37414" y="38952"/>
                    </a:cubicBezTo>
                    <a:cubicBezTo>
                      <a:pt x="37404" y="38952"/>
                      <a:pt x="37393" y="38952"/>
                      <a:pt x="37382" y="38952"/>
                    </a:cubicBezTo>
                    <a:cubicBezTo>
                      <a:pt x="36898" y="38952"/>
                      <a:pt x="36415" y="38997"/>
                      <a:pt x="35940" y="39104"/>
                    </a:cubicBezTo>
                    <a:cubicBezTo>
                      <a:pt x="35980" y="34944"/>
                      <a:pt x="39160" y="32863"/>
                      <a:pt x="42338" y="32863"/>
                    </a:cubicBezTo>
                    <a:close/>
                    <a:moveTo>
                      <a:pt x="65648" y="32868"/>
                    </a:moveTo>
                    <a:cubicBezTo>
                      <a:pt x="68825" y="32868"/>
                      <a:pt x="72001" y="34946"/>
                      <a:pt x="72041" y="39104"/>
                    </a:cubicBezTo>
                    <a:cubicBezTo>
                      <a:pt x="71563" y="38999"/>
                      <a:pt x="71081" y="38948"/>
                      <a:pt x="70602" y="38948"/>
                    </a:cubicBezTo>
                    <a:cubicBezTo>
                      <a:pt x="68748" y="38948"/>
                      <a:pt x="66949" y="39716"/>
                      <a:pt x="65653" y="41111"/>
                    </a:cubicBezTo>
                    <a:cubicBezTo>
                      <a:pt x="64371" y="39731"/>
                      <a:pt x="62579" y="38952"/>
                      <a:pt x="60697" y="38952"/>
                    </a:cubicBezTo>
                    <a:cubicBezTo>
                      <a:pt x="60214" y="38952"/>
                      <a:pt x="59730" y="38997"/>
                      <a:pt x="59255" y="39104"/>
                    </a:cubicBezTo>
                    <a:cubicBezTo>
                      <a:pt x="59295" y="34946"/>
                      <a:pt x="62472" y="32868"/>
                      <a:pt x="65648" y="32868"/>
                    </a:cubicBezTo>
                    <a:close/>
                    <a:moveTo>
                      <a:pt x="18803" y="32968"/>
                    </a:moveTo>
                    <a:cubicBezTo>
                      <a:pt x="21386" y="32968"/>
                      <a:pt x="23968" y="34342"/>
                      <a:pt x="24864" y="37088"/>
                    </a:cubicBezTo>
                    <a:lnTo>
                      <a:pt x="24882" y="37088"/>
                    </a:lnTo>
                    <a:cubicBezTo>
                      <a:pt x="25088" y="37751"/>
                      <a:pt x="25196" y="38441"/>
                      <a:pt x="25196" y="39140"/>
                    </a:cubicBezTo>
                    <a:cubicBezTo>
                      <a:pt x="24723" y="39038"/>
                      <a:pt x="24246" y="38988"/>
                      <a:pt x="23772" y="38988"/>
                    </a:cubicBezTo>
                    <a:cubicBezTo>
                      <a:pt x="21913" y="38988"/>
                      <a:pt x="20107" y="39755"/>
                      <a:pt x="18807" y="41147"/>
                    </a:cubicBezTo>
                    <a:cubicBezTo>
                      <a:pt x="17526" y="39767"/>
                      <a:pt x="15734" y="38988"/>
                      <a:pt x="13852" y="38988"/>
                    </a:cubicBezTo>
                    <a:cubicBezTo>
                      <a:pt x="13368" y="38988"/>
                      <a:pt x="12884" y="39041"/>
                      <a:pt x="12409" y="39140"/>
                    </a:cubicBezTo>
                    <a:cubicBezTo>
                      <a:pt x="12409" y="38441"/>
                      <a:pt x="12517" y="37751"/>
                      <a:pt x="12723" y="37088"/>
                    </a:cubicBezTo>
                    <a:lnTo>
                      <a:pt x="12741" y="37088"/>
                    </a:lnTo>
                    <a:cubicBezTo>
                      <a:pt x="13637" y="34342"/>
                      <a:pt x="16220" y="32968"/>
                      <a:pt x="18803" y="32968"/>
                    </a:cubicBezTo>
                    <a:close/>
                    <a:moveTo>
                      <a:pt x="117968" y="39112"/>
                    </a:moveTo>
                    <a:cubicBezTo>
                      <a:pt x="118392" y="39112"/>
                      <a:pt x="118820" y="39151"/>
                      <a:pt x="119245" y="39230"/>
                    </a:cubicBezTo>
                    <a:cubicBezTo>
                      <a:pt x="118726" y="39848"/>
                      <a:pt x="118322" y="40565"/>
                      <a:pt x="118063" y="41326"/>
                    </a:cubicBezTo>
                    <a:lnTo>
                      <a:pt x="118063" y="41317"/>
                    </a:lnTo>
                    <a:lnTo>
                      <a:pt x="118054" y="41344"/>
                    </a:lnTo>
                    <a:cubicBezTo>
                      <a:pt x="118054" y="41353"/>
                      <a:pt x="118045" y="41362"/>
                      <a:pt x="118036" y="41380"/>
                    </a:cubicBezTo>
                    <a:cubicBezTo>
                      <a:pt x="117812" y="42061"/>
                      <a:pt x="117713" y="42787"/>
                      <a:pt x="117758" y="43504"/>
                    </a:cubicBezTo>
                    <a:cubicBezTo>
                      <a:pt x="116508" y="42200"/>
                      <a:pt x="114748" y="41362"/>
                      <a:pt x="112888" y="41362"/>
                    </a:cubicBezTo>
                    <a:cubicBezTo>
                      <a:pt x="112869" y="41362"/>
                      <a:pt x="112849" y="41362"/>
                      <a:pt x="112830" y="41362"/>
                    </a:cubicBezTo>
                    <a:cubicBezTo>
                      <a:pt x="114167" y="39915"/>
                      <a:pt x="116034" y="39112"/>
                      <a:pt x="117968" y="39112"/>
                    </a:cubicBezTo>
                    <a:close/>
                    <a:moveTo>
                      <a:pt x="130986" y="39112"/>
                    </a:moveTo>
                    <a:cubicBezTo>
                      <a:pt x="132916" y="39112"/>
                      <a:pt x="134791" y="39915"/>
                      <a:pt x="136136" y="41362"/>
                    </a:cubicBezTo>
                    <a:cubicBezTo>
                      <a:pt x="136116" y="41362"/>
                      <a:pt x="136096" y="41362"/>
                      <a:pt x="136077" y="41362"/>
                    </a:cubicBezTo>
                    <a:cubicBezTo>
                      <a:pt x="134208" y="41362"/>
                      <a:pt x="132440" y="42200"/>
                      <a:pt x="131199" y="43504"/>
                    </a:cubicBezTo>
                    <a:cubicBezTo>
                      <a:pt x="131234" y="42787"/>
                      <a:pt x="131136" y="42070"/>
                      <a:pt x="130912" y="41389"/>
                    </a:cubicBezTo>
                    <a:lnTo>
                      <a:pt x="130912" y="41380"/>
                    </a:lnTo>
                    <a:cubicBezTo>
                      <a:pt x="130912" y="41371"/>
                      <a:pt x="130903" y="41362"/>
                      <a:pt x="130903" y="41344"/>
                    </a:cubicBezTo>
                    <a:cubicBezTo>
                      <a:pt x="130894" y="41335"/>
                      <a:pt x="130903" y="41335"/>
                      <a:pt x="130894" y="41326"/>
                    </a:cubicBezTo>
                    <a:cubicBezTo>
                      <a:pt x="130625" y="40556"/>
                      <a:pt x="130231" y="39848"/>
                      <a:pt x="129711" y="39230"/>
                    </a:cubicBezTo>
                    <a:cubicBezTo>
                      <a:pt x="130135" y="39151"/>
                      <a:pt x="130562" y="39112"/>
                      <a:pt x="130986" y="39112"/>
                    </a:cubicBezTo>
                    <a:close/>
                    <a:moveTo>
                      <a:pt x="84143" y="39166"/>
                    </a:moveTo>
                    <a:cubicBezTo>
                      <a:pt x="86077" y="39166"/>
                      <a:pt x="87946" y="39968"/>
                      <a:pt x="89290" y="41416"/>
                    </a:cubicBezTo>
                    <a:cubicBezTo>
                      <a:pt x="89271" y="41416"/>
                      <a:pt x="89251" y="41416"/>
                      <a:pt x="89231" y="41416"/>
                    </a:cubicBezTo>
                    <a:cubicBezTo>
                      <a:pt x="87362" y="41416"/>
                      <a:pt x="85595" y="42254"/>
                      <a:pt x="84353" y="43557"/>
                    </a:cubicBezTo>
                    <a:cubicBezTo>
                      <a:pt x="84434" y="41963"/>
                      <a:pt x="83851" y="40457"/>
                      <a:pt x="82866" y="39283"/>
                    </a:cubicBezTo>
                    <a:cubicBezTo>
                      <a:pt x="83291" y="39204"/>
                      <a:pt x="83719" y="39166"/>
                      <a:pt x="84143" y="39166"/>
                    </a:cubicBezTo>
                    <a:close/>
                    <a:moveTo>
                      <a:pt x="94430" y="39165"/>
                    </a:moveTo>
                    <a:cubicBezTo>
                      <a:pt x="94857" y="39165"/>
                      <a:pt x="95287" y="39204"/>
                      <a:pt x="95715" y="39283"/>
                    </a:cubicBezTo>
                    <a:cubicBezTo>
                      <a:pt x="94720" y="40466"/>
                      <a:pt x="94138" y="41963"/>
                      <a:pt x="94228" y="43557"/>
                    </a:cubicBezTo>
                    <a:cubicBezTo>
                      <a:pt x="92977" y="42254"/>
                      <a:pt x="91218" y="41416"/>
                      <a:pt x="89350" y="41416"/>
                    </a:cubicBezTo>
                    <a:cubicBezTo>
                      <a:pt x="89330" y="41416"/>
                      <a:pt x="89310" y="41416"/>
                      <a:pt x="89290" y="41416"/>
                    </a:cubicBezTo>
                    <a:cubicBezTo>
                      <a:pt x="90626" y="39963"/>
                      <a:pt x="92497" y="39165"/>
                      <a:pt x="94430" y="39165"/>
                    </a:cubicBezTo>
                    <a:close/>
                    <a:moveTo>
                      <a:pt x="47493" y="39318"/>
                    </a:moveTo>
                    <a:cubicBezTo>
                      <a:pt x="47917" y="39318"/>
                      <a:pt x="48345" y="39357"/>
                      <a:pt x="48771" y="39436"/>
                    </a:cubicBezTo>
                    <a:cubicBezTo>
                      <a:pt x="48242" y="40054"/>
                      <a:pt x="47839" y="40762"/>
                      <a:pt x="47579" y="41523"/>
                    </a:cubicBezTo>
                    <a:cubicBezTo>
                      <a:pt x="47579" y="41532"/>
                      <a:pt x="47579" y="41532"/>
                      <a:pt x="47579" y="41541"/>
                    </a:cubicBezTo>
                    <a:lnTo>
                      <a:pt x="47561" y="41586"/>
                    </a:lnTo>
                    <a:cubicBezTo>
                      <a:pt x="47337" y="42267"/>
                      <a:pt x="47239" y="42984"/>
                      <a:pt x="47275" y="43710"/>
                    </a:cubicBezTo>
                    <a:cubicBezTo>
                      <a:pt x="46033" y="42406"/>
                      <a:pt x="44274" y="41568"/>
                      <a:pt x="42406" y="41568"/>
                    </a:cubicBezTo>
                    <a:cubicBezTo>
                      <a:pt x="42386" y="41568"/>
                      <a:pt x="42366" y="41568"/>
                      <a:pt x="42346" y="41568"/>
                    </a:cubicBezTo>
                    <a:cubicBezTo>
                      <a:pt x="43684" y="40121"/>
                      <a:pt x="45557" y="39318"/>
                      <a:pt x="47493" y="39318"/>
                    </a:cubicBezTo>
                    <a:close/>
                    <a:moveTo>
                      <a:pt x="60506" y="39318"/>
                    </a:moveTo>
                    <a:cubicBezTo>
                      <a:pt x="62442" y="39318"/>
                      <a:pt x="64315" y="40121"/>
                      <a:pt x="65653" y="41568"/>
                    </a:cubicBezTo>
                    <a:cubicBezTo>
                      <a:pt x="65633" y="41568"/>
                      <a:pt x="65613" y="41568"/>
                      <a:pt x="65593" y="41568"/>
                    </a:cubicBezTo>
                    <a:cubicBezTo>
                      <a:pt x="63724" y="41568"/>
                      <a:pt x="61965" y="42398"/>
                      <a:pt x="60715" y="43710"/>
                    </a:cubicBezTo>
                    <a:cubicBezTo>
                      <a:pt x="60751" y="42984"/>
                      <a:pt x="60662" y="42267"/>
                      <a:pt x="60438" y="41586"/>
                    </a:cubicBezTo>
                    <a:cubicBezTo>
                      <a:pt x="60438" y="41577"/>
                      <a:pt x="60429" y="41559"/>
                      <a:pt x="60420" y="41550"/>
                    </a:cubicBezTo>
                    <a:cubicBezTo>
                      <a:pt x="60420" y="41541"/>
                      <a:pt x="60420" y="41532"/>
                      <a:pt x="60411" y="41532"/>
                    </a:cubicBezTo>
                    <a:cubicBezTo>
                      <a:pt x="60151" y="40762"/>
                      <a:pt x="59748" y="40054"/>
                      <a:pt x="59228" y="39436"/>
                    </a:cubicBezTo>
                    <a:cubicBezTo>
                      <a:pt x="59654" y="39357"/>
                      <a:pt x="60082" y="39318"/>
                      <a:pt x="60506" y="39318"/>
                    </a:cubicBezTo>
                    <a:close/>
                    <a:moveTo>
                      <a:pt x="23963" y="39353"/>
                    </a:moveTo>
                    <a:cubicBezTo>
                      <a:pt x="24391" y="39353"/>
                      <a:pt x="24821" y="39392"/>
                      <a:pt x="25250" y="39472"/>
                    </a:cubicBezTo>
                    <a:cubicBezTo>
                      <a:pt x="24255" y="40654"/>
                      <a:pt x="23673" y="42151"/>
                      <a:pt x="23753" y="43746"/>
                    </a:cubicBezTo>
                    <a:cubicBezTo>
                      <a:pt x="22512" y="42442"/>
                      <a:pt x="20744" y="41604"/>
                      <a:pt x="18884" y="41604"/>
                    </a:cubicBezTo>
                    <a:cubicBezTo>
                      <a:pt x="18864" y="41604"/>
                      <a:pt x="18845" y="41604"/>
                      <a:pt x="18825" y="41604"/>
                    </a:cubicBezTo>
                    <a:cubicBezTo>
                      <a:pt x="18805" y="41604"/>
                      <a:pt x="18786" y="41604"/>
                      <a:pt x="18766" y="41604"/>
                    </a:cubicBezTo>
                    <a:cubicBezTo>
                      <a:pt x="16897" y="41604"/>
                      <a:pt x="15129" y="42442"/>
                      <a:pt x="13888" y="43746"/>
                    </a:cubicBezTo>
                    <a:cubicBezTo>
                      <a:pt x="13951" y="42160"/>
                      <a:pt x="13368" y="40663"/>
                      <a:pt x="12382" y="39480"/>
                    </a:cubicBezTo>
                    <a:lnTo>
                      <a:pt x="12391" y="39472"/>
                    </a:lnTo>
                    <a:cubicBezTo>
                      <a:pt x="12820" y="39392"/>
                      <a:pt x="13250" y="39353"/>
                      <a:pt x="13678" y="39353"/>
                    </a:cubicBezTo>
                    <a:cubicBezTo>
                      <a:pt x="15611" y="39353"/>
                      <a:pt x="17482" y="40150"/>
                      <a:pt x="18825" y="41595"/>
                    </a:cubicBezTo>
                    <a:cubicBezTo>
                      <a:pt x="20161" y="40150"/>
                      <a:pt x="22031" y="39353"/>
                      <a:pt x="23963" y="39353"/>
                    </a:cubicBezTo>
                    <a:close/>
                    <a:moveTo>
                      <a:pt x="107663" y="39105"/>
                    </a:moveTo>
                    <a:cubicBezTo>
                      <a:pt x="109597" y="39105"/>
                      <a:pt x="111471" y="39906"/>
                      <a:pt x="112812" y="41353"/>
                    </a:cubicBezTo>
                    <a:cubicBezTo>
                      <a:pt x="112793" y="41353"/>
                      <a:pt x="112774" y="41353"/>
                      <a:pt x="112756" y="41353"/>
                    </a:cubicBezTo>
                    <a:cubicBezTo>
                      <a:pt x="110769" y="41353"/>
                      <a:pt x="108902" y="42299"/>
                      <a:pt x="107650" y="43755"/>
                    </a:cubicBezTo>
                    <a:lnTo>
                      <a:pt x="107650" y="43755"/>
                    </a:lnTo>
                    <a:cubicBezTo>
                      <a:pt x="107803" y="42088"/>
                      <a:pt x="107211" y="40511"/>
                      <a:pt x="106172" y="39274"/>
                    </a:cubicBezTo>
                    <a:lnTo>
                      <a:pt x="106172" y="39265"/>
                    </a:lnTo>
                    <a:cubicBezTo>
                      <a:pt x="106668" y="39158"/>
                      <a:pt x="107167" y="39105"/>
                      <a:pt x="107663" y="39105"/>
                    </a:cubicBezTo>
                    <a:close/>
                    <a:moveTo>
                      <a:pt x="37187" y="39310"/>
                    </a:moveTo>
                    <a:cubicBezTo>
                      <a:pt x="39118" y="39310"/>
                      <a:pt x="40989" y="40106"/>
                      <a:pt x="42328" y="41559"/>
                    </a:cubicBezTo>
                    <a:cubicBezTo>
                      <a:pt x="42310" y="41559"/>
                      <a:pt x="42291" y="41559"/>
                      <a:pt x="42273" y="41559"/>
                    </a:cubicBezTo>
                    <a:cubicBezTo>
                      <a:pt x="40286" y="41559"/>
                      <a:pt x="38419" y="42505"/>
                      <a:pt x="37167" y="43952"/>
                    </a:cubicBezTo>
                    <a:cubicBezTo>
                      <a:pt x="37320" y="42294"/>
                      <a:pt x="36728" y="40708"/>
                      <a:pt x="35689" y="39480"/>
                    </a:cubicBezTo>
                    <a:lnTo>
                      <a:pt x="35689" y="39472"/>
                    </a:lnTo>
                    <a:cubicBezTo>
                      <a:pt x="36187" y="39363"/>
                      <a:pt x="36689" y="39310"/>
                      <a:pt x="37187" y="39310"/>
                    </a:cubicBezTo>
                    <a:close/>
                    <a:moveTo>
                      <a:pt x="124475" y="37261"/>
                    </a:moveTo>
                    <a:cubicBezTo>
                      <a:pt x="127048" y="37261"/>
                      <a:pt x="129621" y="38627"/>
                      <a:pt x="130527" y="41362"/>
                    </a:cubicBezTo>
                    <a:cubicBezTo>
                      <a:pt x="130751" y="42043"/>
                      <a:pt x="130867" y="42760"/>
                      <a:pt x="130867" y="43486"/>
                    </a:cubicBezTo>
                    <a:cubicBezTo>
                      <a:pt x="130392" y="43384"/>
                      <a:pt x="129914" y="43334"/>
                      <a:pt x="129439" y="43334"/>
                    </a:cubicBezTo>
                    <a:cubicBezTo>
                      <a:pt x="127578" y="43334"/>
                      <a:pt x="125778" y="44101"/>
                      <a:pt x="124478" y="45493"/>
                    </a:cubicBezTo>
                    <a:cubicBezTo>
                      <a:pt x="123206" y="44113"/>
                      <a:pt x="121405" y="43333"/>
                      <a:pt x="119532" y="43333"/>
                    </a:cubicBezTo>
                    <a:cubicBezTo>
                      <a:pt x="119039" y="43333"/>
                      <a:pt x="118555" y="43387"/>
                      <a:pt x="118089" y="43486"/>
                    </a:cubicBezTo>
                    <a:cubicBezTo>
                      <a:pt x="118089" y="42760"/>
                      <a:pt x="118197" y="42034"/>
                      <a:pt x="118430" y="41344"/>
                    </a:cubicBezTo>
                    <a:cubicBezTo>
                      <a:pt x="119339" y="38623"/>
                      <a:pt x="121907" y="37261"/>
                      <a:pt x="124475" y="37261"/>
                    </a:cubicBezTo>
                    <a:close/>
                    <a:moveTo>
                      <a:pt x="77632" y="37306"/>
                    </a:moveTo>
                    <a:cubicBezTo>
                      <a:pt x="80806" y="37306"/>
                      <a:pt x="83980" y="39382"/>
                      <a:pt x="84022" y="43538"/>
                    </a:cubicBezTo>
                    <a:lnTo>
                      <a:pt x="84022" y="43538"/>
                    </a:lnTo>
                    <a:cubicBezTo>
                      <a:pt x="83549" y="43437"/>
                      <a:pt x="83074" y="43388"/>
                      <a:pt x="82603" y="43388"/>
                    </a:cubicBezTo>
                    <a:cubicBezTo>
                      <a:pt x="80742" y="43388"/>
                      <a:pt x="78941" y="44154"/>
                      <a:pt x="77642" y="45547"/>
                    </a:cubicBezTo>
                    <a:cubicBezTo>
                      <a:pt x="76360" y="44167"/>
                      <a:pt x="74568" y="43387"/>
                      <a:pt x="72687" y="43387"/>
                    </a:cubicBezTo>
                    <a:cubicBezTo>
                      <a:pt x="72203" y="43387"/>
                      <a:pt x="71719" y="43441"/>
                      <a:pt x="71244" y="43540"/>
                    </a:cubicBezTo>
                    <a:cubicBezTo>
                      <a:pt x="71280" y="39385"/>
                      <a:pt x="74456" y="37306"/>
                      <a:pt x="77632" y="37306"/>
                    </a:cubicBezTo>
                    <a:close/>
                    <a:moveTo>
                      <a:pt x="100947" y="37306"/>
                    </a:moveTo>
                    <a:cubicBezTo>
                      <a:pt x="104122" y="37306"/>
                      <a:pt x="107296" y="39383"/>
                      <a:pt x="107337" y="43540"/>
                    </a:cubicBezTo>
                    <a:cubicBezTo>
                      <a:pt x="106864" y="43438"/>
                      <a:pt x="106386" y="43388"/>
                      <a:pt x="105913" y="43388"/>
                    </a:cubicBezTo>
                    <a:cubicBezTo>
                      <a:pt x="104054" y="43388"/>
                      <a:pt x="102249" y="44154"/>
                      <a:pt x="100957" y="45547"/>
                    </a:cubicBezTo>
                    <a:cubicBezTo>
                      <a:pt x="99676" y="44167"/>
                      <a:pt x="97883" y="43387"/>
                      <a:pt x="96002" y="43387"/>
                    </a:cubicBezTo>
                    <a:cubicBezTo>
                      <a:pt x="95518" y="43387"/>
                      <a:pt x="95034" y="43441"/>
                      <a:pt x="94559" y="43540"/>
                    </a:cubicBezTo>
                    <a:cubicBezTo>
                      <a:pt x="94595" y="39385"/>
                      <a:pt x="97771" y="37306"/>
                      <a:pt x="100947" y="37306"/>
                    </a:cubicBezTo>
                    <a:close/>
                    <a:moveTo>
                      <a:pt x="54009" y="37465"/>
                    </a:moveTo>
                    <a:cubicBezTo>
                      <a:pt x="56582" y="37465"/>
                      <a:pt x="59156" y="38830"/>
                      <a:pt x="60061" y="41559"/>
                    </a:cubicBezTo>
                    <a:cubicBezTo>
                      <a:pt x="60285" y="42249"/>
                      <a:pt x="60393" y="42966"/>
                      <a:pt x="60393" y="43692"/>
                    </a:cubicBezTo>
                    <a:cubicBezTo>
                      <a:pt x="59920" y="43590"/>
                      <a:pt x="59442" y="43540"/>
                      <a:pt x="58969" y="43540"/>
                    </a:cubicBezTo>
                    <a:cubicBezTo>
                      <a:pt x="57110" y="43540"/>
                      <a:pt x="55305" y="44307"/>
                      <a:pt x="54013" y="45699"/>
                    </a:cubicBezTo>
                    <a:cubicBezTo>
                      <a:pt x="52739" y="44318"/>
                      <a:pt x="50951" y="43539"/>
                      <a:pt x="49072" y="43539"/>
                    </a:cubicBezTo>
                    <a:cubicBezTo>
                      <a:pt x="49061" y="43539"/>
                      <a:pt x="49051" y="43540"/>
                      <a:pt x="49040" y="43540"/>
                    </a:cubicBezTo>
                    <a:cubicBezTo>
                      <a:pt x="48556" y="43540"/>
                      <a:pt x="48072" y="43593"/>
                      <a:pt x="47597" y="43692"/>
                    </a:cubicBezTo>
                    <a:cubicBezTo>
                      <a:pt x="47597" y="42966"/>
                      <a:pt x="47714" y="42249"/>
                      <a:pt x="47938" y="41559"/>
                    </a:cubicBezTo>
                    <a:lnTo>
                      <a:pt x="47956" y="41550"/>
                    </a:lnTo>
                    <a:cubicBezTo>
                      <a:pt x="48865" y="38827"/>
                      <a:pt x="51437" y="37465"/>
                      <a:pt x="54009" y="37465"/>
                    </a:cubicBezTo>
                    <a:close/>
                    <a:moveTo>
                      <a:pt x="7163" y="37500"/>
                    </a:moveTo>
                    <a:cubicBezTo>
                      <a:pt x="10339" y="37500"/>
                      <a:pt x="13516" y="39579"/>
                      <a:pt x="13556" y="43737"/>
                    </a:cubicBezTo>
                    <a:cubicBezTo>
                      <a:pt x="13079" y="43632"/>
                      <a:pt x="12598" y="43582"/>
                      <a:pt x="12120" y="43582"/>
                    </a:cubicBezTo>
                    <a:cubicBezTo>
                      <a:pt x="10263" y="43582"/>
                      <a:pt x="8460" y="44350"/>
                      <a:pt x="7163" y="45739"/>
                    </a:cubicBezTo>
                    <a:lnTo>
                      <a:pt x="7163" y="45739"/>
                    </a:lnTo>
                    <a:cubicBezTo>
                      <a:pt x="5882" y="44362"/>
                      <a:pt x="4092" y="43584"/>
                      <a:pt x="2212" y="43584"/>
                    </a:cubicBezTo>
                    <a:cubicBezTo>
                      <a:pt x="1728" y="43584"/>
                      <a:pt x="1245" y="43638"/>
                      <a:pt x="770" y="43737"/>
                    </a:cubicBezTo>
                    <a:cubicBezTo>
                      <a:pt x="810" y="39579"/>
                      <a:pt x="3987" y="37500"/>
                      <a:pt x="7163" y="37500"/>
                    </a:cubicBezTo>
                    <a:close/>
                    <a:moveTo>
                      <a:pt x="30463" y="37509"/>
                    </a:moveTo>
                    <a:cubicBezTo>
                      <a:pt x="33636" y="37509"/>
                      <a:pt x="36811" y="39587"/>
                      <a:pt x="36854" y="43742"/>
                    </a:cubicBezTo>
                    <a:lnTo>
                      <a:pt x="36854" y="43742"/>
                    </a:lnTo>
                    <a:cubicBezTo>
                      <a:pt x="36384" y="43642"/>
                      <a:pt x="35912" y="43594"/>
                      <a:pt x="35443" y="43594"/>
                    </a:cubicBezTo>
                    <a:cubicBezTo>
                      <a:pt x="33580" y="43594"/>
                      <a:pt x="31775" y="44360"/>
                      <a:pt x="30483" y="45753"/>
                    </a:cubicBezTo>
                    <a:cubicBezTo>
                      <a:pt x="29201" y="44373"/>
                      <a:pt x="27409" y="43593"/>
                      <a:pt x="25528" y="43593"/>
                    </a:cubicBezTo>
                    <a:cubicBezTo>
                      <a:pt x="25044" y="43593"/>
                      <a:pt x="24560" y="43638"/>
                      <a:pt x="24085" y="43746"/>
                    </a:cubicBezTo>
                    <a:cubicBezTo>
                      <a:pt x="24116" y="39588"/>
                      <a:pt x="27288" y="37509"/>
                      <a:pt x="30463" y="37509"/>
                    </a:cubicBezTo>
                    <a:close/>
                    <a:moveTo>
                      <a:pt x="119327" y="43718"/>
                    </a:moveTo>
                    <a:cubicBezTo>
                      <a:pt x="121267" y="43718"/>
                      <a:pt x="123141" y="44520"/>
                      <a:pt x="124478" y="45968"/>
                    </a:cubicBezTo>
                    <a:cubicBezTo>
                      <a:pt x="124458" y="45968"/>
                      <a:pt x="124439" y="45968"/>
                      <a:pt x="124419" y="45968"/>
                    </a:cubicBezTo>
                    <a:cubicBezTo>
                      <a:pt x="122550" y="45968"/>
                      <a:pt x="120782" y="46806"/>
                      <a:pt x="119541" y="48109"/>
                    </a:cubicBezTo>
                    <a:cubicBezTo>
                      <a:pt x="119622" y="46514"/>
                      <a:pt x="119039" y="45018"/>
                      <a:pt x="118045" y="43835"/>
                    </a:cubicBezTo>
                    <a:cubicBezTo>
                      <a:pt x="118472" y="43756"/>
                      <a:pt x="118901" y="43718"/>
                      <a:pt x="119327" y="43718"/>
                    </a:cubicBezTo>
                    <a:close/>
                    <a:moveTo>
                      <a:pt x="129624" y="43718"/>
                    </a:moveTo>
                    <a:cubicBezTo>
                      <a:pt x="130049" y="43718"/>
                      <a:pt x="130477" y="43756"/>
                      <a:pt x="130903" y="43835"/>
                    </a:cubicBezTo>
                    <a:cubicBezTo>
                      <a:pt x="129908" y="45018"/>
                      <a:pt x="129326" y="46523"/>
                      <a:pt x="129415" y="48109"/>
                    </a:cubicBezTo>
                    <a:cubicBezTo>
                      <a:pt x="128165" y="46806"/>
                      <a:pt x="126397" y="45968"/>
                      <a:pt x="124537" y="45968"/>
                    </a:cubicBezTo>
                    <a:cubicBezTo>
                      <a:pt x="124517" y="45968"/>
                      <a:pt x="124498" y="45968"/>
                      <a:pt x="124478" y="45968"/>
                    </a:cubicBezTo>
                    <a:cubicBezTo>
                      <a:pt x="125815" y="44520"/>
                      <a:pt x="127689" y="43718"/>
                      <a:pt x="129624" y="43718"/>
                    </a:cubicBezTo>
                    <a:close/>
                    <a:moveTo>
                      <a:pt x="82779" y="43762"/>
                    </a:moveTo>
                    <a:cubicBezTo>
                      <a:pt x="83204" y="43762"/>
                      <a:pt x="83632" y="43801"/>
                      <a:pt x="84057" y="43880"/>
                    </a:cubicBezTo>
                    <a:cubicBezTo>
                      <a:pt x="83063" y="45063"/>
                      <a:pt x="82480" y="46559"/>
                      <a:pt x="82561" y="48154"/>
                    </a:cubicBezTo>
                    <a:cubicBezTo>
                      <a:pt x="81320" y="46851"/>
                      <a:pt x="79552" y="46012"/>
                      <a:pt x="77683" y="46012"/>
                    </a:cubicBezTo>
                    <a:cubicBezTo>
                      <a:pt x="77666" y="46012"/>
                      <a:pt x="77650" y="46012"/>
                      <a:pt x="77633" y="46013"/>
                    </a:cubicBezTo>
                    <a:lnTo>
                      <a:pt x="77633" y="46013"/>
                    </a:lnTo>
                    <a:cubicBezTo>
                      <a:pt x="78970" y="44565"/>
                      <a:pt x="80844" y="43762"/>
                      <a:pt x="82779" y="43762"/>
                    </a:cubicBezTo>
                    <a:close/>
                    <a:moveTo>
                      <a:pt x="59124" y="43911"/>
                    </a:moveTo>
                    <a:cubicBezTo>
                      <a:pt x="59554" y="43911"/>
                      <a:pt x="59988" y="43951"/>
                      <a:pt x="60420" y="44032"/>
                    </a:cubicBezTo>
                    <a:cubicBezTo>
                      <a:pt x="59425" y="45224"/>
                      <a:pt x="58843" y="46721"/>
                      <a:pt x="58932" y="48316"/>
                    </a:cubicBezTo>
                    <a:lnTo>
                      <a:pt x="58923" y="48307"/>
                    </a:lnTo>
                    <a:cubicBezTo>
                      <a:pt x="57682" y="47003"/>
                      <a:pt x="55914" y="46165"/>
                      <a:pt x="54045" y="46165"/>
                    </a:cubicBezTo>
                    <a:cubicBezTo>
                      <a:pt x="54026" y="46165"/>
                      <a:pt x="54006" y="46165"/>
                      <a:pt x="53986" y="46165"/>
                    </a:cubicBezTo>
                    <a:cubicBezTo>
                      <a:pt x="53966" y="46165"/>
                      <a:pt x="53947" y="46165"/>
                      <a:pt x="53927" y="46165"/>
                    </a:cubicBezTo>
                    <a:cubicBezTo>
                      <a:pt x="52067" y="46165"/>
                      <a:pt x="50299" y="47003"/>
                      <a:pt x="49049" y="48307"/>
                    </a:cubicBezTo>
                    <a:cubicBezTo>
                      <a:pt x="49138" y="46712"/>
                      <a:pt x="48556" y="45206"/>
                      <a:pt x="47561" y="44032"/>
                    </a:cubicBezTo>
                    <a:cubicBezTo>
                      <a:pt x="47990" y="43953"/>
                      <a:pt x="48420" y="43914"/>
                      <a:pt x="48848" y="43914"/>
                    </a:cubicBezTo>
                    <a:cubicBezTo>
                      <a:pt x="50781" y="43914"/>
                      <a:pt x="52652" y="44711"/>
                      <a:pt x="53995" y="46156"/>
                    </a:cubicBezTo>
                    <a:cubicBezTo>
                      <a:pt x="55328" y="44713"/>
                      <a:pt x="57194" y="43911"/>
                      <a:pt x="59124" y="43911"/>
                    </a:cubicBezTo>
                    <a:close/>
                    <a:moveTo>
                      <a:pt x="25317" y="43968"/>
                    </a:moveTo>
                    <a:cubicBezTo>
                      <a:pt x="27250" y="43968"/>
                      <a:pt x="29122" y="44764"/>
                      <a:pt x="30465" y="46210"/>
                    </a:cubicBezTo>
                    <a:lnTo>
                      <a:pt x="30465" y="46210"/>
                    </a:lnTo>
                    <a:cubicBezTo>
                      <a:pt x="30462" y="46210"/>
                      <a:pt x="30459" y="46210"/>
                      <a:pt x="30456" y="46210"/>
                    </a:cubicBezTo>
                    <a:cubicBezTo>
                      <a:pt x="30446" y="46210"/>
                      <a:pt x="30436" y="46210"/>
                      <a:pt x="30426" y="46210"/>
                    </a:cubicBezTo>
                    <a:cubicBezTo>
                      <a:pt x="28546" y="46210"/>
                      <a:pt x="26775" y="47041"/>
                      <a:pt x="25519" y="48351"/>
                    </a:cubicBezTo>
                    <a:cubicBezTo>
                      <a:pt x="25608" y="46765"/>
                      <a:pt x="25026" y="45269"/>
                      <a:pt x="24031" y="44086"/>
                    </a:cubicBezTo>
                    <a:cubicBezTo>
                      <a:pt x="24460" y="44007"/>
                      <a:pt x="24890" y="43968"/>
                      <a:pt x="25317" y="43968"/>
                    </a:cubicBezTo>
                    <a:close/>
                    <a:moveTo>
                      <a:pt x="106094" y="43751"/>
                    </a:moveTo>
                    <a:cubicBezTo>
                      <a:pt x="106570" y="43751"/>
                      <a:pt x="107049" y="43799"/>
                      <a:pt x="107525" y="43898"/>
                    </a:cubicBezTo>
                    <a:cubicBezTo>
                      <a:pt x="106512" y="45161"/>
                      <a:pt x="105939" y="46747"/>
                      <a:pt x="106127" y="48423"/>
                    </a:cubicBezTo>
                    <a:lnTo>
                      <a:pt x="106118" y="48414"/>
                    </a:lnTo>
                    <a:cubicBezTo>
                      <a:pt x="104866" y="46958"/>
                      <a:pt x="102990" y="46012"/>
                      <a:pt x="100995" y="46012"/>
                    </a:cubicBezTo>
                    <a:cubicBezTo>
                      <a:pt x="100976" y="46012"/>
                      <a:pt x="100958" y="46013"/>
                      <a:pt x="100939" y="46013"/>
                    </a:cubicBezTo>
                    <a:cubicBezTo>
                      <a:pt x="100919" y="46012"/>
                      <a:pt x="100899" y="46012"/>
                      <a:pt x="100879" y="46012"/>
                    </a:cubicBezTo>
                    <a:cubicBezTo>
                      <a:pt x="99020" y="46012"/>
                      <a:pt x="97252" y="46842"/>
                      <a:pt x="96011" y="48154"/>
                    </a:cubicBezTo>
                    <a:cubicBezTo>
                      <a:pt x="96091" y="46559"/>
                      <a:pt x="95509" y="45054"/>
                      <a:pt x="94514" y="43880"/>
                    </a:cubicBezTo>
                    <a:cubicBezTo>
                      <a:pt x="94946" y="43798"/>
                      <a:pt x="95380" y="43758"/>
                      <a:pt x="95811" y="43758"/>
                    </a:cubicBezTo>
                    <a:cubicBezTo>
                      <a:pt x="97740" y="43758"/>
                      <a:pt x="99607" y="44561"/>
                      <a:pt x="100948" y="46004"/>
                    </a:cubicBezTo>
                    <a:cubicBezTo>
                      <a:pt x="102286" y="44551"/>
                      <a:pt x="104160" y="43751"/>
                      <a:pt x="106094" y="43751"/>
                    </a:cubicBezTo>
                    <a:close/>
                    <a:moveTo>
                      <a:pt x="70812" y="39306"/>
                    </a:moveTo>
                    <a:cubicBezTo>
                      <a:pt x="71289" y="39306"/>
                      <a:pt x="71770" y="39355"/>
                      <a:pt x="72248" y="39454"/>
                    </a:cubicBezTo>
                    <a:cubicBezTo>
                      <a:pt x="71271" y="40699"/>
                      <a:pt x="70742" y="42276"/>
                      <a:pt x="70939" y="43925"/>
                    </a:cubicBezTo>
                    <a:cubicBezTo>
                      <a:pt x="71449" y="43811"/>
                      <a:pt x="71962" y="43756"/>
                      <a:pt x="72472" y="43756"/>
                    </a:cubicBezTo>
                    <a:cubicBezTo>
                      <a:pt x="74409" y="43756"/>
                      <a:pt x="76285" y="44558"/>
                      <a:pt x="77633" y="46013"/>
                    </a:cubicBezTo>
                    <a:lnTo>
                      <a:pt x="77633" y="46013"/>
                    </a:lnTo>
                    <a:cubicBezTo>
                      <a:pt x="77630" y="46013"/>
                      <a:pt x="77627" y="46013"/>
                      <a:pt x="77624" y="46013"/>
                    </a:cubicBezTo>
                    <a:cubicBezTo>
                      <a:pt x="77606" y="46013"/>
                      <a:pt x="77588" y="46012"/>
                      <a:pt x="77570" y="46012"/>
                    </a:cubicBezTo>
                    <a:cubicBezTo>
                      <a:pt x="75529" y="46012"/>
                      <a:pt x="73598" y="47021"/>
                      <a:pt x="72346" y="48540"/>
                    </a:cubicBezTo>
                    <a:cubicBezTo>
                      <a:pt x="72703" y="44850"/>
                      <a:pt x="69416" y="41568"/>
                      <a:pt x="65713" y="41568"/>
                    </a:cubicBezTo>
                    <a:cubicBezTo>
                      <a:pt x="65693" y="41568"/>
                      <a:pt x="65673" y="41568"/>
                      <a:pt x="65653" y="41568"/>
                    </a:cubicBezTo>
                    <a:lnTo>
                      <a:pt x="65653" y="41559"/>
                    </a:lnTo>
                    <a:cubicBezTo>
                      <a:pt x="66997" y="40107"/>
                      <a:pt x="68873" y="39306"/>
                      <a:pt x="70812" y="39306"/>
                    </a:cubicBezTo>
                    <a:close/>
                    <a:moveTo>
                      <a:pt x="35618" y="43957"/>
                    </a:moveTo>
                    <a:cubicBezTo>
                      <a:pt x="36091" y="43957"/>
                      <a:pt x="36568" y="44006"/>
                      <a:pt x="37042" y="44104"/>
                    </a:cubicBezTo>
                    <a:cubicBezTo>
                      <a:pt x="36020" y="45350"/>
                      <a:pt x="35456" y="46945"/>
                      <a:pt x="35635" y="48620"/>
                    </a:cubicBezTo>
                    <a:cubicBezTo>
                      <a:pt x="34383" y="47164"/>
                      <a:pt x="32507" y="46210"/>
                      <a:pt x="30511" y="46210"/>
                    </a:cubicBezTo>
                    <a:cubicBezTo>
                      <a:pt x="30496" y="46210"/>
                      <a:pt x="30480" y="46210"/>
                      <a:pt x="30465" y="46210"/>
                    </a:cubicBezTo>
                    <a:lnTo>
                      <a:pt x="30465" y="46210"/>
                    </a:lnTo>
                    <a:cubicBezTo>
                      <a:pt x="31804" y="44762"/>
                      <a:pt x="33682" y="43957"/>
                      <a:pt x="35618" y="43957"/>
                    </a:cubicBezTo>
                    <a:close/>
                    <a:moveTo>
                      <a:pt x="112822" y="41864"/>
                    </a:moveTo>
                    <a:cubicBezTo>
                      <a:pt x="115997" y="41864"/>
                      <a:pt x="119174" y="43943"/>
                      <a:pt x="119218" y="48100"/>
                    </a:cubicBezTo>
                    <a:cubicBezTo>
                      <a:pt x="118743" y="47999"/>
                      <a:pt x="118265" y="47949"/>
                      <a:pt x="117790" y="47949"/>
                    </a:cubicBezTo>
                    <a:cubicBezTo>
                      <a:pt x="115926" y="47949"/>
                      <a:pt x="114120" y="48715"/>
                      <a:pt x="112821" y="50108"/>
                    </a:cubicBezTo>
                    <a:cubicBezTo>
                      <a:pt x="111548" y="48728"/>
                      <a:pt x="109756" y="47948"/>
                      <a:pt x="107874" y="47948"/>
                    </a:cubicBezTo>
                    <a:cubicBezTo>
                      <a:pt x="107391" y="47948"/>
                      <a:pt x="106907" y="48002"/>
                      <a:pt x="106432" y="48100"/>
                    </a:cubicBezTo>
                    <a:cubicBezTo>
                      <a:pt x="106472" y="43943"/>
                      <a:pt x="109646" y="41864"/>
                      <a:pt x="112822" y="41864"/>
                    </a:cubicBezTo>
                    <a:close/>
                    <a:moveTo>
                      <a:pt x="136132" y="41864"/>
                    </a:moveTo>
                    <a:cubicBezTo>
                      <a:pt x="139308" y="41864"/>
                      <a:pt x="142484" y="43943"/>
                      <a:pt x="142525" y="48100"/>
                    </a:cubicBezTo>
                    <a:cubicBezTo>
                      <a:pt x="142051" y="47999"/>
                      <a:pt x="141574" y="47949"/>
                      <a:pt x="141100" y="47949"/>
                    </a:cubicBezTo>
                    <a:cubicBezTo>
                      <a:pt x="139242" y="47949"/>
                      <a:pt x="137437" y="48715"/>
                      <a:pt x="136145" y="50108"/>
                    </a:cubicBezTo>
                    <a:cubicBezTo>
                      <a:pt x="134863" y="48728"/>
                      <a:pt x="133071" y="47948"/>
                      <a:pt x="131190" y="47948"/>
                    </a:cubicBezTo>
                    <a:cubicBezTo>
                      <a:pt x="130706" y="47948"/>
                      <a:pt x="130222" y="48002"/>
                      <a:pt x="129747" y="48100"/>
                    </a:cubicBezTo>
                    <a:cubicBezTo>
                      <a:pt x="129783" y="43943"/>
                      <a:pt x="132957" y="41864"/>
                      <a:pt x="136132" y="41864"/>
                    </a:cubicBezTo>
                    <a:close/>
                    <a:moveTo>
                      <a:pt x="89293" y="41912"/>
                    </a:moveTo>
                    <a:cubicBezTo>
                      <a:pt x="92468" y="41912"/>
                      <a:pt x="95642" y="43988"/>
                      <a:pt x="95679" y="48143"/>
                    </a:cubicBezTo>
                    <a:lnTo>
                      <a:pt x="95679" y="48143"/>
                    </a:lnTo>
                    <a:cubicBezTo>
                      <a:pt x="95207" y="48043"/>
                      <a:pt x="94732" y="47994"/>
                      <a:pt x="94260" y="47994"/>
                    </a:cubicBezTo>
                    <a:cubicBezTo>
                      <a:pt x="92399" y="47994"/>
                      <a:pt x="90599" y="48760"/>
                      <a:pt x="89299" y="50152"/>
                    </a:cubicBezTo>
                    <a:cubicBezTo>
                      <a:pt x="88018" y="48773"/>
                      <a:pt x="86226" y="47993"/>
                      <a:pt x="84344" y="47993"/>
                    </a:cubicBezTo>
                    <a:cubicBezTo>
                      <a:pt x="83860" y="47993"/>
                      <a:pt x="83376" y="48047"/>
                      <a:pt x="82902" y="48145"/>
                    </a:cubicBezTo>
                    <a:cubicBezTo>
                      <a:pt x="82937" y="43991"/>
                      <a:pt x="86116" y="41912"/>
                      <a:pt x="89293" y="41912"/>
                    </a:cubicBezTo>
                    <a:close/>
                    <a:moveTo>
                      <a:pt x="42335" y="42067"/>
                    </a:moveTo>
                    <a:cubicBezTo>
                      <a:pt x="45509" y="42067"/>
                      <a:pt x="48681" y="44143"/>
                      <a:pt x="48726" y="48298"/>
                    </a:cubicBezTo>
                    <a:lnTo>
                      <a:pt x="48726" y="48298"/>
                    </a:lnTo>
                    <a:cubicBezTo>
                      <a:pt x="48251" y="48196"/>
                      <a:pt x="47772" y="48146"/>
                      <a:pt x="47298" y="48146"/>
                    </a:cubicBezTo>
                    <a:cubicBezTo>
                      <a:pt x="45434" y="48146"/>
                      <a:pt x="43630" y="48912"/>
                      <a:pt x="42337" y="50305"/>
                    </a:cubicBezTo>
                    <a:cubicBezTo>
                      <a:pt x="41056" y="48925"/>
                      <a:pt x="39264" y="48145"/>
                      <a:pt x="37382" y="48145"/>
                    </a:cubicBezTo>
                    <a:cubicBezTo>
                      <a:pt x="36898" y="48145"/>
                      <a:pt x="36415" y="48199"/>
                      <a:pt x="35940" y="48307"/>
                    </a:cubicBezTo>
                    <a:cubicBezTo>
                      <a:pt x="35980" y="44148"/>
                      <a:pt x="39158" y="42067"/>
                      <a:pt x="42335" y="42067"/>
                    </a:cubicBezTo>
                    <a:close/>
                    <a:moveTo>
                      <a:pt x="65651" y="42067"/>
                    </a:moveTo>
                    <a:cubicBezTo>
                      <a:pt x="68826" y="42067"/>
                      <a:pt x="72001" y="44146"/>
                      <a:pt x="72041" y="48307"/>
                    </a:cubicBezTo>
                    <a:cubicBezTo>
                      <a:pt x="71563" y="48202"/>
                      <a:pt x="71080" y="48150"/>
                      <a:pt x="70601" y="48150"/>
                    </a:cubicBezTo>
                    <a:cubicBezTo>
                      <a:pt x="68748" y="48150"/>
                      <a:pt x="66948" y="48916"/>
                      <a:pt x="65653" y="50305"/>
                    </a:cubicBezTo>
                    <a:cubicBezTo>
                      <a:pt x="64371" y="48934"/>
                      <a:pt x="62579" y="48145"/>
                      <a:pt x="60697" y="48145"/>
                    </a:cubicBezTo>
                    <a:cubicBezTo>
                      <a:pt x="60214" y="48145"/>
                      <a:pt x="59730" y="48199"/>
                      <a:pt x="59255" y="48307"/>
                    </a:cubicBezTo>
                    <a:cubicBezTo>
                      <a:pt x="59295" y="44148"/>
                      <a:pt x="62473" y="42067"/>
                      <a:pt x="65651" y="42067"/>
                    </a:cubicBezTo>
                    <a:close/>
                    <a:moveTo>
                      <a:pt x="18806" y="42117"/>
                    </a:moveTo>
                    <a:cubicBezTo>
                      <a:pt x="21981" y="42117"/>
                      <a:pt x="25156" y="44198"/>
                      <a:pt x="25196" y="48360"/>
                    </a:cubicBezTo>
                    <a:cubicBezTo>
                      <a:pt x="24717" y="48255"/>
                      <a:pt x="24234" y="48204"/>
                      <a:pt x="23755" y="48204"/>
                    </a:cubicBezTo>
                    <a:cubicBezTo>
                      <a:pt x="21902" y="48204"/>
                      <a:pt x="20103" y="48970"/>
                      <a:pt x="18807" y="50359"/>
                    </a:cubicBezTo>
                    <a:cubicBezTo>
                      <a:pt x="17526" y="48988"/>
                      <a:pt x="15734" y="48199"/>
                      <a:pt x="13852" y="48199"/>
                    </a:cubicBezTo>
                    <a:cubicBezTo>
                      <a:pt x="13368" y="48199"/>
                      <a:pt x="12884" y="48253"/>
                      <a:pt x="12409" y="48360"/>
                    </a:cubicBezTo>
                    <a:cubicBezTo>
                      <a:pt x="12454" y="44198"/>
                      <a:pt x="15631" y="42117"/>
                      <a:pt x="18806" y="42117"/>
                    </a:cubicBezTo>
                    <a:close/>
                    <a:moveTo>
                      <a:pt x="117967" y="48323"/>
                    </a:moveTo>
                    <a:cubicBezTo>
                      <a:pt x="118392" y="48323"/>
                      <a:pt x="118820" y="48362"/>
                      <a:pt x="119245" y="48441"/>
                    </a:cubicBezTo>
                    <a:cubicBezTo>
                      <a:pt x="118253" y="49621"/>
                      <a:pt x="117671" y="51114"/>
                      <a:pt x="117757" y="52706"/>
                    </a:cubicBezTo>
                    <a:lnTo>
                      <a:pt x="117757" y="52706"/>
                    </a:lnTo>
                    <a:cubicBezTo>
                      <a:pt x="116507" y="51403"/>
                      <a:pt x="114740" y="50573"/>
                      <a:pt x="112880" y="50573"/>
                    </a:cubicBezTo>
                    <a:cubicBezTo>
                      <a:pt x="112860" y="50573"/>
                      <a:pt x="112840" y="50573"/>
                      <a:pt x="112821" y="50574"/>
                    </a:cubicBezTo>
                    <a:cubicBezTo>
                      <a:pt x="114158" y="49126"/>
                      <a:pt x="116031" y="48323"/>
                      <a:pt x="117967" y="48323"/>
                    </a:cubicBezTo>
                    <a:close/>
                    <a:moveTo>
                      <a:pt x="130990" y="48323"/>
                    </a:moveTo>
                    <a:cubicBezTo>
                      <a:pt x="132925" y="48323"/>
                      <a:pt x="134799" y="49126"/>
                      <a:pt x="136136" y="50574"/>
                    </a:cubicBezTo>
                    <a:cubicBezTo>
                      <a:pt x="136116" y="50573"/>
                      <a:pt x="136096" y="50573"/>
                      <a:pt x="136077" y="50573"/>
                    </a:cubicBezTo>
                    <a:cubicBezTo>
                      <a:pt x="134208" y="50573"/>
                      <a:pt x="132440" y="51412"/>
                      <a:pt x="131199" y="52715"/>
                    </a:cubicBezTo>
                    <a:cubicBezTo>
                      <a:pt x="131279" y="51120"/>
                      <a:pt x="130697" y="49624"/>
                      <a:pt x="129711" y="48441"/>
                    </a:cubicBezTo>
                    <a:cubicBezTo>
                      <a:pt x="130137" y="48362"/>
                      <a:pt x="130565" y="48323"/>
                      <a:pt x="130990" y="48323"/>
                    </a:cubicBezTo>
                    <a:close/>
                    <a:moveTo>
                      <a:pt x="94437" y="48359"/>
                    </a:moveTo>
                    <a:cubicBezTo>
                      <a:pt x="94862" y="48359"/>
                      <a:pt x="95289" y="48398"/>
                      <a:pt x="95715" y="48477"/>
                    </a:cubicBezTo>
                    <a:cubicBezTo>
                      <a:pt x="94722" y="49666"/>
                      <a:pt x="94140" y="51168"/>
                      <a:pt x="94227" y="52750"/>
                    </a:cubicBezTo>
                    <a:lnTo>
                      <a:pt x="94227" y="52750"/>
                    </a:lnTo>
                    <a:cubicBezTo>
                      <a:pt x="92986" y="51447"/>
                      <a:pt x="91219" y="50618"/>
                      <a:pt x="89350" y="50618"/>
                    </a:cubicBezTo>
                    <a:cubicBezTo>
                      <a:pt x="89330" y="50618"/>
                      <a:pt x="89310" y="50618"/>
                      <a:pt x="89290" y="50618"/>
                    </a:cubicBezTo>
                    <a:cubicBezTo>
                      <a:pt x="89270" y="50618"/>
                      <a:pt x="89250" y="50618"/>
                      <a:pt x="89231" y="50618"/>
                    </a:cubicBezTo>
                    <a:cubicBezTo>
                      <a:pt x="87362" y="50618"/>
                      <a:pt x="85603" y="51448"/>
                      <a:pt x="84353" y="52751"/>
                    </a:cubicBezTo>
                    <a:cubicBezTo>
                      <a:pt x="84443" y="51165"/>
                      <a:pt x="83860" y="49660"/>
                      <a:pt x="82866" y="48477"/>
                    </a:cubicBezTo>
                    <a:cubicBezTo>
                      <a:pt x="83291" y="48398"/>
                      <a:pt x="83719" y="48359"/>
                      <a:pt x="84144" y="48359"/>
                    </a:cubicBezTo>
                    <a:cubicBezTo>
                      <a:pt x="86080" y="48359"/>
                      <a:pt x="87955" y="49162"/>
                      <a:pt x="89299" y="50609"/>
                    </a:cubicBezTo>
                    <a:cubicBezTo>
                      <a:pt x="90637" y="49162"/>
                      <a:pt x="92504" y="48359"/>
                      <a:pt x="94437" y="48359"/>
                    </a:cubicBezTo>
                    <a:close/>
                    <a:moveTo>
                      <a:pt x="47485" y="48520"/>
                    </a:moveTo>
                    <a:cubicBezTo>
                      <a:pt x="47909" y="48520"/>
                      <a:pt x="48337" y="48559"/>
                      <a:pt x="48762" y="48638"/>
                    </a:cubicBezTo>
                    <a:cubicBezTo>
                      <a:pt x="47767" y="49821"/>
                      <a:pt x="47185" y="51326"/>
                      <a:pt x="47275" y="52912"/>
                    </a:cubicBezTo>
                    <a:cubicBezTo>
                      <a:pt x="46025" y="51609"/>
                      <a:pt x="44257" y="50779"/>
                      <a:pt x="42397" y="50779"/>
                    </a:cubicBezTo>
                    <a:cubicBezTo>
                      <a:pt x="42377" y="50779"/>
                      <a:pt x="42357" y="50779"/>
                      <a:pt x="42337" y="50780"/>
                    </a:cubicBezTo>
                    <a:cubicBezTo>
                      <a:pt x="43675" y="49325"/>
                      <a:pt x="45549" y="48520"/>
                      <a:pt x="47485" y="48520"/>
                    </a:cubicBezTo>
                    <a:close/>
                    <a:moveTo>
                      <a:pt x="60501" y="48529"/>
                    </a:moveTo>
                    <a:cubicBezTo>
                      <a:pt x="62439" y="48529"/>
                      <a:pt x="64308" y="49332"/>
                      <a:pt x="65653" y="50780"/>
                    </a:cubicBezTo>
                    <a:cubicBezTo>
                      <a:pt x="65633" y="50779"/>
                      <a:pt x="65613" y="50779"/>
                      <a:pt x="65593" y="50779"/>
                    </a:cubicBezTo>
                    <a:cubicBezTo>
                      <a:pt x="63725" y="50779"/>
                      <a:pt x="61957" y="51618"/>
                      <a:pt x="60715" y="52921"/>
                    </a:cubicBezTo>
                    <a:cubicBezTo>
                      <a:pt x="60796" y="51326"/>
                      <a:pt x="60214" y="49830"/>
                      <a:pt x="59219" y="48647"/>
                    </a:cubicBezTo>
                    <a:cubicBezTo>
                      <a:pt x="59646" y="48568"/>
                      <a:pt x="60075" y="48529"/>
                      <a:pt x="60501" y="48529"/>
                    </a:cubicBezTo>
                    <a:close/>
                    <a:moveTo>
                      <a:pt x="107662" y="48316"/>
                    </a:moveTo>
                    <a:cubicBezTo>
                      <a:pt x="109596" y="48316"/>
                      <a:pt x="111472" y="49118"/>
                      <a:pt x="112821" y="50574"/>
                    </a:cubicBezTo>
                    <a:cubicBezTo>
                      <a:pt x="112802" y="50573"/>
                      <a:pt x="112783" y="50573"/>
                      <a:pt x="112765" y="50573"/>
                    </a:cubicBezTo>
                    <a:cubicBezTo>
                      <a:pt x="110778" y="50573"/>
                      <a:pt x="108902" y="51519"/>
                      <a:pt x="107650" y="52966"/>
                    </a:cubicBezTo>
                    <a:lnTo>
                      <a:pt x="107650" y="52966"/>
                    </a:lnTo>
                    <a:cubicBezTo>
                      <a:pt x="107803" y="51290"/>
                      <a:pt x="107211" y="49713"/>
                      <a:pt x="106172" y="48477"/>
                    </a:cubicBezTo>
                    <a:cubicBezTo>
                      <a:pt x="106667" y="48369"/>
                      <a:pt x="107167" y="48316"/>
                      <a:pt x="107662" y="48316"/>
                    </a:cubicBezTo>
                    <a:close/>
                    <a:moveTo>
                      <a:pt x="13659" y="48573"/>
                    </a:moveTo>
                    <a:cubicBezTo>
                      <a:pt x="15592" y="48573"/>
                      <a:pt x="17464" y="49371"/>
                      <a:pt x="18807" y="50824"/>
                    </a:cubicBezTo>
                    <a:cubicBezTo>
                      <a:pt x="18787" y="50824"/>
                      <a:pt x="18768" y="50824"/>
                      <a:pt x="18748" y="50824"/>
                    </a:cubicBezTo>
                    <a:cubicBezTo>
                      <a:pt x="16879" y="50824"/>
                      <a:pt x="15111" y="51663"/>
                      <a:pt x="13870" y="52966"/>
                    </a:cubicBezTo>
                    <a:cubicBezTo>
                      <a:pt x="13951" y="51371"/>
                      <a:pt x="13368" y="49875"/>
                      <a:pt x="12374" y="48692"/>
                    </a:cubicBezTo>
                    <a:cubicBezTo>
                      <a:pt x="12802" y="48612"/>
                      <a:pt x="13232" y="48573"/>
                      <a:pt x="13659" y="48573"/>
                    </a:cubicBezTo>
                    <a:close/>
                    <a:moveTo>
                      <a:pt x="23953" y="48574"/>
                    </a:moveTo>
                    <a:cubicBezTo>
                      <a:pt x="24378" y="48574"/>
                      <a:pt x="24806" y="48613"/>
                      <a:pt x="25232" y="48692"/>
                    </a:cubicBezTo>
                    <a:cubicBezTo>
                      <a:pt x="24237" y="49875"/>
                      <a:pt x="23655" y="51371"/>
                      <a:pt x="23744" y="52966"/>
                    </a:cubicBezTo>
                    <a:cubicBezTo>
                      <a:pt x="22494" y="51663"/>
                      <a:pt x="20726" y="50824"/>
                      <a:pt x="18866" y="50824"/>
                    </a:cubicBezTo>
                    <a:cubicBezTo>
                      <a:pt x="18846" y="50824"/>
                      <a:pt x="18827" y="50824"/>
                      <a:pt x="18807" y="50824"/>
                    </a:cubicBezTo>
                    <a:cubicBezTo>
                      <a:pt x="20144" y="49377"/>
                      <a:pt x="22018" y="48574"/>
                      <a:pt x="23953" y="48574"/>
                    </a:cubicBezTo>
                    <a:close/>
                    <a:moveTo>
                      <a:pt x="37179" y="48522"/>
                    </a:moveTo>
                    <a:cubicBezTo>
                      <a:pt x="39113" y="48522"/>
                      <a:pt x="40989" y="49325"/>
                      <a:pt x="42337" y="50780"/>
                    </a:cubicBezTo>
                    <a:cubicBezTo>
                      <a:pt x="42319" y="50779"/>
                      <a:pt x="42300" y="50779"/>
                      <a:pt x="42282" y="50779"/>
                    </a:cubicBezTo>
                    <a:cubicBezTo>
                      <a:pt x="40295" y="50779"/>
                      <a:pt x="38419" y="51725"/>
                      <a:pt x="37167" y="53172"/>
                    </a:cubicBezTo>
                    <a:cubicBezTo>
                      <a:pt x="37320" y="51496"/>
                      <a:pt x="36728" y="49910"/>
                      <a:pt x="35689" y="48683"/>
                    </a:cubicBezTo>
                    <a:cubicBezTo>
                      <a:pt x="36184" y="48575"/>
                      <a:pt x="36683" y="48522"/>
                      <a:pt x="37179" y="48522"/>
                    </a:cubicBezTo>
                    <a:close/>
                    <a:moveTo>
                      <a:pt x="124475" y="46470"/>
                    </a:moveTo>
                    <a:cubicBezTo>
                      <a:pt x="127650" y="46470"/>
                      <a:pt x="130827" y="48548"/>
                      <a:pt x="130867" y="52706"/>
                    </a:cubicBezTo>
                    <a:cubicBezTo>
                      <a:pt x="130388" y="52601"/>
                      <a:pt x="129906" y="52550"/>
                      <a:pt x="129426" y="52550"/>
                    </a:cubicBezTo>
                    <a:cubicBezTo>
                      <a:pt x="127574" y="52550"/>
                      <a:pt x="125776" y="53316"/>
                      <a:pt x="124487" y="54704"/>
                    </a:cubicBezTo>
                    <a:cubicBezTo>
                      <a:pt x="123206" y="53333"/>
                      <a:pt x="121414" y="52545"/>
                      <a:pt x="119532" y="52545"/>
                    </a:cubicBezTo>
                    <a:cubicBezTo>
                      <a:pt x="119048" y="52545"/>
                      <a:pt x="118564" y="52599"/>
                      <a:pt x="118089" y="52706"/>
                    </a:cubicBezTo>
                    <a:cubicBezTo>
                      <a:pt x="118125" y="48548"/>
                      <a:pt x="121299" y="46470"/>
                      <a:pt x="124475" y="46470"/>
                    </a:cubicBezTo>
                    <a:close/>
                    <a:moveTo>
                      <a:pt x="77635" y="46519"/>
                    </a:moveTo>
                    <a:cubicBezTo>
                      <a:pt x="80808" y="46519"/>
                      <a:pt x="83981" y="48596"/>
                      <a:pt x="84022" y="52751"/>
                    </a:cubicBezTo>
                    <a:lnTo>
                      <a:pt x="84031" y="52760"/>
                    </a:lnTo>
                    <a:cubicBezTo>
                      <a:pt x="83550" y="52655"/>
                      <a:pt x="83066" y="52604"/>
                      <a:pt x="82586" y="52604"/>
                    </a:cubicBezTo>
                    <a:cubicBezTo>
                      <a:pt x="80731" y="52604"/>
                      <a:pt x="78937" y="53370"/>
                      <a:pt x="77642" y="54758"/>
                    </a:cubicBezTo>
                    <a:cubicBezTo>
                      <a:pt x="76360" y="53378"/>
                      <a:pt x="74568" y="52599"/>
                      <a:pt x="72696" y="52599"/>
                    </a:cubicBezTo>
                    <a:cubicBezTo>
                      <a:pt x="72203" y="52599"/>
                      <a:pt x="71719" y="52652"/>
                      <a:pt x="71244" y="52760"/>
                    </a:cubicBezTo>
                    <a:cubicBezTo>
                      <a:pt x="71280" y="48600"/>
                      <a:pt x="74457" y="46519"/>
                      <a:pt x="77635" y="46519"/>
                    </a:cubicBezTo>
                    <a:close/>
                    <a:moveTo>
                      <a:pt x="100946" y="46509"/>
                    </a:moveTo>
                    <a:cubicBezTo>
                      <a:pt x="104122" y="46509"/>
                      <a:pt x="107296" y="48585"/>
                      <a:pt x="107337" y="52742"/>
                    </a:cubicBezTo>
                    <a:cubicBezTo>
                      <a:pt x="106865" y="52641"/>
                      <a:pt x="106389" y="52591"/>
                      <a:pt x="105917" y="52591"/>
                    </a:cubicBezTo>
                    <a:cubicBezTo>
                      <a:pt x="104050" y="52591"/>
                      <a:pt x="102242" y="53364"/>
                      <a:pt x="100948" y="54758"/>
                    </a:cubicBezTo>
                    <a:lnTo>
                      <a:pt x="100948" y="54749"/>
                    </a:lnTo>
                    <a:cubicBezTo>
                      <a:pt x="99667" y="53369"/>
                      <a:pt x="97875" y="52590"/>
                      <a:pt x="95993" y="52590"/>
                    </a:cubicBezTo>
                    <a:cubicBezTo>
                      <a:pt x="95509" y="52590"/>
                      <a:pt x="95025" y="52643"/>
                      <a:pt x="94550" y="52742"/>
                    </a:cubicBezTo>
                    <a:cubicBezTo>
                      <a:pt x="94591" y="48588"/>
                      <a:pt x="97769" y="46509"/>
                      <a:pt x="100946" y="46509"/>
                    </a:cubicBezTo>
                    <a:close/>
                    <a:moveTo>
                      <a:pt x="53993" y="46670"/>
                    </a:moveTo>
                    <a:cubicBezTo>
                      <a:pt x="57169" y="46670"/>
                      <a:pt x="60344" y="48747"/>
                      <a:pt x="60384" y="52903"/>
                    </a:cubicBezTo>
                    <a:cubicBezTo>
                      <a:pt x="59911" y="52801"/>
                      <a:pt x="59433" y="52752"/>
                      <a:pt x="58960" y="52752"/>
                    </a:cubicBezTo>
                    <a:cubicBezTo>
                      <a:pt x="57101" y="52752"/>
                      <a:pt x="55295" y="53518"/>
                      <a:pt x="53995" y="54910"/>
                    </a:cubicBezTo>
                    <a:cubicBezTo>
                      <a:pt x="52714" y="53531"/>
                      <a:pt x="50922" y="52751"/>
                      <a:pt x="49040" y="52751"/>
                    </a:cubicBezTo>
                    <a:cubicBezTo>
                      <a:pt x="48556" y="52751"/>
                      <a:pt x="48072" y="52805"/>
                      <a:pt x="47597" y="52903"/>
                    </a:cubicBezTo>
                    <a:cubicBezTo>
                      <a:pt x="47638" y="48749"/>
                      <a:pt x="50816" y="46670"/>
                      <a:pt x="53993" y="46670"/>
                    </a:cubicBezTo>
                    <a:close/>
                    <a:moveTo>
                      <a:pt x="7145" y="46712"/>
                    </a:moveTo>
                    <a:cubicBezTo>
                      <a:pt x="10322" y="46712"/>
                      <a:pt x="13498" y="48790"/>
                      <a:pt x="13538" y="52948"/>
                    </a:cubicBezTo>
                    <a:cubicBezTo>
                      <a:pt x="13065" y="52846"/>
                      <a:pt x="12588" y="52796"/>
                      <a:pt x="12114" y="52796"/>
                    </a:cubicBezTo>
                    <a:cubicBezTo>
                      <a:pt x="10255" y="52796"/>
                      <a:pt x="8451" y="53563"/>
                      <a:pt x="7159" y="54955"/>
                    </a:cubicBezTo>
                    <a:cubicBezTo>
                      <a:pt x="5884" y="53583"/>
                      <a:pt x="4097" y="52805"/>
                      <a:pt x="2226" y="52805"/>
                    </a:cubicBezTo>
                    <a:cubicBezTo>
                      <a:pt x="2216" y="52805"/>
                      <a:pt x="2205" y="52805"/>
                      <a:pt x="2194" y="52805"/>
                    </a:cubicBezTo>
                    <a:lnTo>
                      <a:pt x="2194" y="52796"/>
                    </a:lnTo>
                    <a:cubicBezTo>
                      <a:pt x="1711" y="52796"/>
                      <a:pt x="1227" y="52850"/>
                      <a:pt x="752" y="52948"/>
                    </a:cubicBezTo>
                    <a:cubicBezTo>
                      <a:pt x="792" y="48790"/>
                      <a:pt x="3969" y="46712"/>
                      <a:pt x="7145" y="46712"/>
                    </a:cubicBezTo>
                    <a:close/>
                    <a:moveTo>
                      <a:pt x="30465" y="46717"/>
                    </a:moveTo>
                    <a:cubicBezTo>
                      <a:pt x="33637" y="46717"/>
                      <a:pt x="36811" y="48795"/>
                      <a:pt x="36854" y="52953"/>
                    </a:cubicBezTo>
                    <a:lnTo>
                      <a:pt x="36854" y="52953"/>
                    </a:lnTo>
                    <a:cubicBezTo>
                      <a:pt x="36379" y="52851"/>
                      <a:pt x="35901" y="52801"/>
                      <a:pt x="35426" y="52801"/>
                    </a:cubicBezTo>
                    <a:cubicBezTo>
                      <a:pt x="33569" y="52801"/>
                      <a:pt x="31771" y="53567"/>
                      <a:pt x="30483" y="54955"/>
                    </a:cubicBezTo>
                    <a:cubicBezTo>
                      <a:pt x="29201" y="53584"/>
                      <a:pt x="27409" y="52796"/>
                      <a:pt x="25528" y="52796"/>
                    </a:cubicBezTo>
                    <a:cubicBezTo>
                      <a:pt x="25044" y="52796"/>
                      <a:pt x="24560" y="52850"/>
                      <a:pt x="24085" y="52957"/>
                    </a:cubicBezTo>
                    <a:cubicBezTo>
                      <a:pt x="24116" y="48798"/>
                      <a:pt x="27290" y="46717"/>
                      <a:pt x="30465" y="46717"/>
                    </a:cubicBezTo>
                    <a:close/>
                    <a:moveTo>
                      <a:pt x="107865" y="57160"/>
                    </a:moveTo>
                    <a:cubicBezTo>
                      <a:pt x="107867" y="57160"/>
                      <a:pt x="107868" y="57160"/>
                      <a:pt x="107870" y="57160"/>
                    </a:cubicBezTo>
                    <a:lnTo>
                      <a:pt x="107870" y="57160"/>
                    </a:lnTo>
                    <a:cubicBezTo>
                      <a:pt x="107871" y="57160"/>
                      <a:pt x="107873" y="57160"/>
                      <a:pt x="107874" y="57160"/>
                    </a:cubicBezTo>
                    <a:close/>
                    <a:moveTo>
                      <a:pt x="129607" y="52925"/>
                    </a:moveTo>
                    <a:cubicBezTo>
                      <a:pt x="130037" y="52925"/>
                      <a:pt x="130471" y="52965"/>
                      <a:pt x="130903" y="53047"/>
                    </a:cubicBezTo>
                    <a:cubicBezTo>
                      <a:pt x="129908" y="54229"/>
                      <a:pt x="129326" y="55726"/>
                      <a:pt x="129415" y="57321"/>
                    </a:cubicBezTo>
                    <a:cubicBezTo>
                      <a:pt x="128165" y="56009"/>
                      <a:pt x="126406" y="55179"/>
                      <a:pt x="124538" y="55179"/>
                    </a:cubicBezTo>
                    <a:cubicBezTo>
                      <a:pt x="124518" y="55179"/>
                      <a:pt x="124498" y="55179"/>
                      <a:pt x="124478" y="55179"/>
                    </a:cubicBezTo>
                    <a:cubicBezTo>
                      <a:pt x="124458" y="55179"/>
                      <a:pt x="124438" y="55179"/>
                      <a:pt x="124418" y="55179"/>
                    </a:cubicBezTo>
                    <a:cubicBezTo>
                      <a:pt x="122550" y="55179"/>
                      <a:pt x="120782" y="56009"/>
                      <a:pt x="119541" y="57321"/>
                    </a:cubicBezTo>
                    <a:cubicBezTo>
                      <a:pt x="119622" y="55726"/>
                      <a:pt x="119039" y="54220"/>
                      <a:pt x="118045" y="53047"/>
                    </a:cubicBezTo>
                    <a:cubicBezTo>
                      <a:pt x="118478" y="52965"/>
                      <a:pt x="118913" y="52925"/>
                      <a:pt x="119344" y="52925"/>
                    </a:cubicBezTo>
                    <a:cubicBezTo>
                      <a:pt x="121276" y="52925"/>
                      <a:pt x="123138" y="53727"/>
                      <a:pt x="124478" y="55170"/>
                    </a:cubicBezTo>
                    <a:cubicBezTo>
                      <a:pt x="125811" y="53727"/>
                      <a:pt x="127678" y="52925"/>
                      <a:pt x="129607" y="52925"/>
                    </a:cubicBezTo>
                    <a:close/>
                    <a:moveTo>
                      <a:pt x="82780" y="52965"/>
                    </a:moveTo>
                    <a:cubicBezTo>
                      <a:pt x="83204" y="52965"/>
                      <a:pt x="83632" y="53003"/>
                      <a:pt x="84057" y="53082"/>
                    </a:cubicBezTo>
                    <a:cubicBezTo>
                      <a:pt x="83538" y="53701"/>
                      <a:pt x="83135" y="54409"/>
                      <a:pt x="82875" y="55170"/>
                    </a:cubicBezTo>
                    <a:cubicBezTo>
                      <a:pt x="82634" y="55866"/>
                      <a:pt x="82526" y="56607"/>
                      <a:pt x="82569" y="57347"/>
                    </a:cubicBezTo>
                    <a:lnTo>
                      <a:pt x="82569" y="57347"/>
                    </a:lnTo>
                    <a:cubicBezTo>
                      <a:pt x="81328" y="56053"/>
                      <a:pt x="79569" y="55215"/>
                      <a:pt x="77701" y="55215"/>
                    </a:cubicBezTo>
                    <a:cubicBezTo>
                      <a:pt x="77681" y="55215"/>
                      <a:pt x="77661" y="55215"/>
                      <a:pt x="77642" y="55215"/>
                    </a:cubicBezTo>
                    <a:cubicBezTo>
                      <a:pt x="78979" y="53768"/>
                      <a:pt x="80847" y="52965"/>
                      <a:pt x="82780" y="52965"/>
                    </a:cubicBezTo>
                    <a:close/>
                    <a:moveTo>
                      <a:pt x="95802" y="52974"/>
                    </a:moveTo>
                    <a:cubicBezTo>
                      <a:pt x="97735" y="52974"/>
                      <a:pt x="99602" y="53775"/>
                      <a:pt x="100939" y="55215"/>
                    </a:cubicBezTo>
                    <a:cubicBezTo>
                      <a:pt x="100919" y="55215"/>
                      <a:pt x="100900" y="55215"/>
                      <a:pt x="100880" y="55215"/>
                    </a:cubicBezTo>
                    <a:cubicBezTo>
                      <a:pt x="99020" y="55215"/>
                      <a:pt x="97252" y="56053"/>
                      <a:pt x="96011" y="57357"/>
                    </a:cubicBezTo>
                    <a:cubicBezTo>
                      <a:pt x="96047" y="56622"/>
                      <a:pt x="95948" y="55878"/>
                      <a:pt x="95706" y="55179"/>
                    </a:cubicBezTo>
                    <a:lnTo>
                      <a:pt x="95706" y="55170"/>
                    </a:lnTo>
                    <a:cubicBezTo>
                      <a:pt x="95446" y="54409"/>
                      <a:pt x="95043" y="53701"/>
                      <a:pt x="94523" y="53091"/>
                    </a:cubicBezTo>
                    <a:cubicBezTo>
                      <a:pt x="94949" y="53012"/>
                      <a:pt x="95377" y="52974"/>
                      <a:pt x="95802" y="52974"/>
                    </a:cubicBezTo>
                    <a:close/>
                    <a:moveTo>
                      <a:pt x="60697" y="57357"/>
                    </a:moveTo>
                    <a:cubicBezTo>
                      <a:pt x="60700" y="57357"/>
                      <a:pt x="60703" y="57357"/>
                      <a:pt x="60706" y="57357"/>
                    </a:cubicBezTo>
                    <a:lnTo>
                      <a:pt x="60706" y="57357"/>
                    </a:lnTo>
                    <a:cubicBezTo>
                      <a:pt x="60709" y="57357"/>
                      <a:pt x="60712" y="57357"/>
                      <a:pt x="60715" y="57357"/>
                    </a:cubicBezTo>
                    <a:close/>
                    <a:moveTo>
                      <a:pt x="48839" y="53117"/>
                    </a:moveTo>
                    <a:cubicBezTo>
                      <a:pt x="50775" y="53117"/>
                      <a:pt x="52650" y="53921"/>
                      <a:pt x="53995" y="55376"/>
                    </a:cubicBezTo>
                    <a:lnTo>
                      <a:pt x="53995" y="55376"/>
                    </a:lnTo>
                    <a:cubicBezTo>
                      <a:pt x="53992" y="55376"/>
                      <a:pt x="53989" y="55376"/>
                      <a:pt x="53986" y="55376"/>
                    </a:cubicBezTo>
                    <a:cubicBezTo>
                      <a:pt x="53966" y="55376"/>
                      <a:pt x="53946" y="55376"/>
                      <a:pt x="53927" y="55376"/>
                    </a:cubicBezTo>
                    <a:cubicBezTo>
                      <a:pt x="52067" y="55376"/>
                      <a:pt x="50299" y="56206"/>
                      <a:pt x="49049" y="57509"/>
                    </a:cubicBezTo>
                    <a:cubicBezTo>
                      <a:pt x="49138" y="55923"/>
                      <a:pt x="48556" y="54418"/>
                      <a:pt x="47561" y="53235"/>
                    </a:cubicBezTo>
                    <a:cubicBezTo>
                      <a:pt x="47987" y="53156"/>
                      <a:pt x="48414" y="53117"/>
                      <a:pt x="48839" y="53117"/>
                    </a:cubicBezTo>
                    <a:close/>
                    <a:moveTo>
                      <a:pt x="59142" y="53117"/>
                    </a:moveTo>
                    <a:cubicBezTo>
                      <a:pt x="59567" y="53117"/>
                      <a:pt x="59994" y="53156"/>
                      <a:pt x="60420" y="53235"/>
                    </a:cubicBezTo>
                    <a:cubicBezTo>
                      <a:pt x="59425" y="54427"/>
                      <a:pt x="58843" y="55932"/>
                      <a:pt x="58932" y="57518"/>
                    </a:cubicBezTo>
                    <a:lnTo>
                      <a:pt x="58923" y="57509"/>
                    </a:lnTo>
                    <a:cubicBezTo>
                      <a:pt x="57682" y="56206"/>
                      <a:pt x="55914" y="55376"/>
                      <a:pt x="54046" y="55376"/>
                    </a:cubicBezTo>
                    <a:cubicBezTo>
                      <a:pt x="54029" y="55376"/>
                      <a:pt x="54012" y="55376"/>
                      <a:pt x="53995" y="55376"/>
                    </a:cubicBezTo>
                    <a:lnTo>
                      <a:pt x="53995" y="55376"/>
                    </a:lnTo>
                    <a:cubicBezTo>
                      <a:pt x="55333" y="53921"/>
                      <a:pt x="57206" y="53117"/>
                      <a:pt x="59142" y="53117"/>
                    </a:cubicBezTo>
                    <a:close/>
                    <a:moveTo>
                      <a:pt x="25317" y="53179"/>
                    </a:moveTo>
                    <a:cubicBezTo>
                      <a:pt x="27247" y="53179"/>
                      <a:pt x="29113" y="53976"/>
                      <a:pt x="30456" y="55421"/>
                    </a:cubicBezTo>
                    <a:cubicBezTo>
                      <a:pt x="30436" y="55421"/>
                      <a:pt x="30416" y="55421"/>
                      <a:pt x="30397" y="55421"/>
                    </a:cubicBezTo>
                    <a:cubicBezTo>
                      <a:pt x="28528" y="55421"/>
                      <a:pt x="26769" y="56259"/>
                      <a:pt x="25528" y="57554"/>
                    </a:cubicBezTo>
                    <a:cubicBezTo>
                      <a:pt x="25563" y="56819"/>
                      <a:pt x="25456" y="56075"/>
                      <a:pt x="25223" y="55376"/>
                    </a:cubicBezTo>
                    <a:lnTo>
                      <a:pt x="25223" y="55385"/>
                    </a:lnTo>
                    <a:cubicBezTo>
                      <a:pt x="24963" y="54624"/>
                      <a:pt x="24560" y="53916"/>
                      <a:pt x="24031" y="53298"/>
                    </a:cubicBezTo>
                    <a:cubicBezTo>
                      <a:pt x="24460" y="53218"/>
                      <a:pt x="24890" y="53179"/>
                      <a:pt x="25317" y="53179"/>
                    </a:cubicBezTo>
                    <a:close/>
                    <a:moveTo>
                      <a:pt x="12293" y="53188"/>
                    </a:moveTo>
                    <a:cubicBezTo>
                      <a:pt x="12719" y="53188"/>
                      <a:pt x="13147" y="53227"/>
                      <a:pt x="13574" y="53307"/>
                    </a:cubicBezTo>
                    <a:cubicBezTo>
                      <a:pt x="13055" y="53925"/>
                      <a:pt x="12651" y="54624"/>
                      <a:pt x="12391" y="55385"/>
                    </a:cubicBezTo>
                    <a:cubicBezTo>
                      <a:pt x="12150" y="56084"/>
                      <a:pt x="12051" y="56819"/>
                      <a:pt x="12087" y="57554"/>
                    </a:cubicBezTo>
                    <a:lnTo>
                      <a:pt x="12087" y="57572"/>
                    </a:lnTo>
                    <a:cubicBezTo>
                      <a:pt x="10845" y="56268"/>
                      <a:pt x="9086" y="55430"/>
                      <a:pt x="7218" y="55430"/>
                    </a:cubicBezTo>
                    <a:cubicBezTo>
                      <a:pt x="7198" y="55430"/>
                      <a:pt x="7178" y="55430"/>
                      <a:pt x="7159" y="55430"/>
                    </a:cubicBezTo>
                    <a:cubicBezTo>
                      <a:pt x="8501" y="53985"/>
                      <a:pt x="10367" y="53188"/>
                      <a:pt x="12293" y="53188"/>
                    </a:cubicBezTo>
                    <a:close/>
                    <a:moveTo>
                      <a:pt x="106098" y="52962"/>
                    </a:moveTo>
                    <a:cubicBezTo>
                      <a:pt x="106573" y="52962"/>
                      <a:pt x="107051" y="53010"/>
                      <a:pt x="107525" y="53109"/>
                    </a:cubicBezTo>
                    <a:cubicBezTo>
                      <a:pt x="106514" y="54361"/>
                      <a:pt x="105950" y="55943"/>
                      <a:pt x="106117" y="57615"/>
                    </a:cubicBezTo>
                    <a:lnTo>
                      <a:pt x="106117" y="57615"/>
                    </a:lnTo>
                    <a:cubicBezTo>
                      <a:pt x="104869" y="56153"/>
                      <a:pt x="102981" y="55206"/>
                      <a:pt x="100985" y="55206"/>
                    </a:cubicBezTo>
                    <a:cubicBezTo>
                      <a:pt x="100976" y="55206"/>
                      <a:pt x="100966" y="55206"/>
                      <a:pt x="100957" y="55206"/>
                    </a:cubicBezTo>
                    <a:cubicBezTo>
                      <a:pt x="102302" y="53761"/>
                      <a:pt x="104171" y="52962"/>
                      <a:pt x="106098" y="52962"/>
                    </a:cubicBezTo>
                    <a:close/>
                    <a:moveTo>
                      <a:pt x="70812" y="48526"/>
                    </a:moveTo>
                    <a:cubicBezTo>
                      <a:pt x="71289" y="48526"/>
                      <a:pt x="71770" y="48575"/>
                      <a:pt x="72248" y="48674"/>
                    </a:cubicBezTo>
                    <a:cubicBezTo>
                      <a:pt x="71271" y="49928"/>
                      <a:pt x="70742" y="51496"/>
                      <a:pt x="70939" y="53145"/>
                    </a:cubicBezTo>
                    <a:cubicBezTo>
                      <a:pt x="71447" y="53031"/>
                      <a:pt x="71960" y="52976"/>
                      <a:pt x="72468" y="52976"/>
                    </a:cubicBezTo>
                    <a:cubicBezTo>
                      <a:pt x="74401" y="52976"/>
                      <a:pt x="76276" y="53777"/>
                      <a:pt x="77624" y="55224"/>
                    </a:cubicBezTo>
                    <a:cubicBezTo>
                      <a:pt x="77606" y="55224"/>
                      <a:pt x="77587" y="55224"/>
                      <a:pt x="77569" y="55224"/>
                    </a:cubicBezTo>
                    <a:cubicBezTo>
                      <a:pt x="75520" y="55224"/>
                      <a:pt x="73598" y="56223"/>
                      <a:pt x="72355" y="57751"/>
                    </a:cubicBezTo>
                    <a:cubicBezTo>
                      <a:pt x="72694" y="54052"/>
                      <a:pt x="69407" y="50779"/>
                      <a:pt x="65713" y="50779"/>
                    </a:cubicBezTo>
                    <a:cubicBezTo>
                      <a:pt x="65693" y="50779"/>
                      <a:pt x="65673" y="50779"/>
                      <a:pt x="65653" y="50780"/>
                    </a:cubicBezTo>
                    <a:cubicBezTo>
                      <a:pt x="66997" y="49327"/>
                      <a:pt x="68873" y="48526"/>
                      <a:pt x="70812" y="48526"/>
                    </a:cubicBezTo>
                    <a:close/>
                    <a:moveTo>
                      <a:pt x="35611" y="53168"/>
                    </a:moveTo>
                    <a:cubicBezTo>
                      <a:pt x="36086" y="53168"/>
                      <a:pt x="36566" y="53216"/>
                      <a:pt x="37042" y="53315"/>
                    </a:cubicBezTo>
                    <a:cubicBezTo>
                      <a:pt x="36031" y="54567"/>
                      <a:pt x="35458" y="56149"/>
                      <a:pt x="35634" y="57812"/>
                    </a:cubicBezTo>
                    <a:lnTo>
                      <a:pt x="35634" y="57812"/>
                    </a:lnTo>
                    <a:cubicBezTo>
                      <a:pt x="34382" y="56357"/>
                      <a:pt x="32515" y="55412"/>
                      <a:pt x="30530" y="55412"/>
                    </a:cubicBezTo>
                    <a:cubicBezTo>
                      <a:pt x="30511" y="55412"/>
                      <a:pt x="30492" y="55412"/>
                      <a:pt x="30474" y="55412"/>
                    </a:cubicBezTo>
                    <a:cubicBezTo>
                      <a:pt x="31811" y="53967"/>
                      <a:pt x="33679" y="53168"/>
                      <a:pt x="35611" y="53168"/>
                    </a:cubicBezTo>
                    <a:close/>
                    <a:moveTo>
                      <a:pt x="112818" y="51075"/>
                    </a:moveTo>
                    <a:cubicBezTo>
                      <a:pt x="115995" y="51075"/>
                      <a:pt x="119174" y="53154"/>
                      <a:pt x="119218" y="57312"/>
                    </a:cubicBezTo>
                    <a:cubicBezTo>
                      <a:pt x="118743" y="57210"/>
                      <a:pt x="118265" y="57160"/>
                      <a:pt x="117790" y="57160"/>
                    </a:cubicBezTo>
                    <a:cubicBezTo>
                      <a:pt x="115926" y="57160"/>
                      <a:pt x="114120" y="57927"/>
                      <a:pt x="112821" y="59319"/>
                    </a:cubicBezTo>
                    <a:cubicBezTo>
                      <a:pt x="111549" y="57940"/>
                      <a:pt x="109750" y="57161"/>
                      <a:pt x="107870" y="57160"/>
                    </a:cubicBezTo>
                    <a:lnTo>
                      <a:pt x="107870" y="57160"/>
                    </a:lnTo>
                    <a:cubicBezTo>
                      <a:pt x="107388" y="57160"/>
                      <a:pt x="106905" y="57214"/>
                      <a:pt x="106432" y="57312"/>
                    </a:cubicBezTo>
                    <a:cubicBezTo>
                      <a:pt x="106468" y="53154"/>
                      <a:pt x="109642" y="51075"/>
                      <a:pt x="112818" y="51075"/>
                    </a:cubicBezTo>
                    <a:close/>
                    <a:moveTo>
                      <a:pt x="136134" y="51090"/>
                    </a:moveTo>
                    <a:cubicBezTo>
                      <a:pt x="139310" y="51090"/>
                      <a:pt x="142484" y="53169"/>
                      <a:pt x="142525" y="57330"/>
                    </a:cubicBezTo>
                    <a:cubicBezTo>
                      <a:pt x="142043" y="57224"/>
                      <a:pt x="141557" y="57173"/>
                      <a:pt x="141075" y="57173"/>
                    </a:cubicBezTo>
                    <a:cubicBezTo>
                      <a:pt x="139225" y="57173"/>
                      <a:pt x="137430" y="57933"/>
                      <a:pt x="136136" y="59319"/>
                    </a:cubicBezTo>
                    <a:lnTo>
                      <a:pt x="136136" y="59328"/>
                    </a:lnTo>
                    <a:cubicBezTo>
                      <a:pt x="134854" y="57957"/>
                      <a:pt x="133062" y="57168"/>
                      <a:pt x="131181" y="57168"/>
                    </a:cubicBezTo>
                    <a:cubicBezTo>
                      <a:pt x="130697" y="57168"/>
                      <a:pt x="130213" y="57222"/>
                      <a:pt x="129738" y="57330"/>
                    </a:cubicBezTo>
                    <a:cubicBezTo>
                      <a:pt x="129778" y="53171"/>
                      <a:pt x="132957" y="51090"/>
                      <a:pt x="136134" y="51090"/>
                    </a:cubicBezTo>
                    <a:close/>
                    <a:moveTo>
                      <a:pt x="89294" y="51126"/>
                    </a:moveTo>
                    <a:cubicBezTo>
                      <a:pt x="91873" y="51126"/>
                      <a:pt x="94452" y="52497"/>
                      <a:pt x="95348" y="55242"/>
                    </a:cubicBezTo>
                    <a:cubicBezTo>
                      <a:pt x="95572" y="55923"/>
                      <a:pt x="95679" y="56631"/>
                      <a:pt x="95688" y="57348"/>
                    </a:cubicBezTo>
                    <a:cubicBezTo>
                      <a:pt x="95215" y="57246"/>
                      <a:pt x="94738" y="57196"/>
                      <a:pt x="94264" y="57196"/>
                    </a:cubicBezTo>
                    <a:cubicBezTo>
                      <a:pt x="92405" y="57196"/>
                      <a:pt x="90599" y="57962"/>
                      <a:pt x="89299" y="59355"/>
                    </a:cubicBezTo>
                    <a:cubicBezTo>
                      <a:pt x="88027" y="57975"/>
                      <a:pt x="86226" y="57195"/>
                      <a:pt x="84353" y="57195"/>
                    </a:cubicBezTo>
                    <a:cubicBezTo>
                      <a:pt x="83860" y="57195"/>
                      <a:pt x="83376" y="57249"/>
                      <a:pt x="82910" y="57348"/>
                    </a:cubicBezTo>
                    <a:cubicBezTo>
                      <a:pt x="82902" y="56631"/>
                      <a:pt x="83009" y="55923"/>
                      <a:pt x="83224" y="55242"/>
                    </a:cubicBezTo>
                    <a:lnTo>
                      <a:pt x="83233" y="55242"/>
                    </a:lnTo>
                    <a:cubicBezTo>
                      <a:pt x="84129" y="52499"/>
                      <a:pt x="86712" y="51126"/>
                      <a:pt x="89294" y="51126"/>
                    </a:cubicBezTo>
                    <a:close/>
                    <a:moveTo>
                      <a:pt x="42335" y="51276"/>
                    </a:moveTo>
                    <a:cubicBezTo>
                      <a:pt x="45511" y="51276"/>
                      <a:pt x="48686" y="53352"/>
                      <a:pt x="48726" y="57509"/>
                    </a:cubicBezTo>
                    <a:cubicBezTo>
                      <a:pt x="48253" y="57407"/>
                      <a:pt x="47776" y="57357"/>
                      <a:pt x="47302" y="57357"/>
                    </a:cubicBezTo>
                    <a:cubicBezTo>
                      <a:pt x="45443" y="57357"/>
                      <a:pt x="43639" y="58124"/>
                      <a:pt x="42346" y="59516"/>
                    </a:cubicBezTo>
                    <a:cubicBezTo>
                      <a:pt x="41065" y="58136"/>
                      <a:pt x="39264" y="57357"/>
                      <a:pt x="37382" y="57357"/>
                    </a:cubicBezTo>
                    <a:cubicBezTo>
                      <a:pt x="36898" y="57357"/>
                      <a:pt x="36415" y="57410"/>
                      <a:pt x="35940" y="57509"/>
                    </a:cubicBezTo>
                    <a:cubicBezTo>
                      <a:pt x="35980" y="53355"/>
                      <a:pt x="39158" y="51276"/>
                      <a:pt x="42335" y="51276"/>
                    </a:cubicBezTo>
                    <a:close/>
                    <a:moveTo>
                      <a:pt x="65660" y="51276"/>
                    </a:moveTo>
                    <a:cubicBezTo>
                      <a:pt x="68835" y="51276"/>
                      <a:pt x="72010" y="53352"/>
                      <a:pt x="72050" y="57509"/>
                    </a:cubicBezTo>
                    <a:cubicBezTo>
                      <a:pt x="71577" y="57407"/>
                      <a:pt x="71100" y="57357"/>
                      <a:pt x="70626" y="57357"/>
                    </a:cubicBezTo>
                    <a:cubicBezTo>
                      <a:pt x="68767" y="57357"/>
                      <a:pt x="66961" y="58124"/>
                      <a:pt x="65662" y="59516"/>
                    </a:cubicBezTo>
                    <a:cubicBezTo>
                      <a:pt x="64382" y="58138"/>
                      <a:pt x="62585" y="57359"/>
                      <a:pt x="60706" y="57357"/>
                    </a:cubicBezTo>
                    <a:lnTo>
                      <a:pt x="60706" y="57357"/>
                    </a:lnTo>
                    <a:cubicBezTo>
                      <a:pt x="60217" y="57357"/>
                      <a:pt x="59736" y="57411"/>
                      <a:pt x="59264" y="57509"/>
                    </a:cubicBezTo>
                    <a:cubicBezTo>
                      <a:pt x="59304" y="53355"/>
                      <a:pt x="62482" y="51276"/>
                      <a:pt x="65660" y="51276"/>
                    </a:cubicBezTo>
                    <a:close/>
                    <a:moveTo>
                      <a:pt x="18806" y="51334"/>
                    </a:moveTo>
                    <a:cubicBezTo>
                      <a:pt x="21388" y="51334"/>
                      <a:pt x="23969" y="52707"/>
                      <a:pt x="24864" y="55457"/>
                    </a:cubicBezTo>
                    <a:cubicBezTo>
                      <a:pt x="25079" y="56138"/>
                      <a:pt x="25196" y="56846"/>
                      <a:pt x="25205" y="57563"/>
                    </a:cubicBezTo>
                    <a:cubicBezTo>
                      <a:pt x="24724" y="57458"/>
                      <a:pt x="24240" y="57407"/>
                      <a:pt x="23760" y="57407"/>
                    </a:cubicBezTo>
                    <a:cubicBezTo>
                      <a:pt x="21902" y="57407"/>
                      <a:pt x="20103" y="58173"/>
                      <a:pt x="18807" y="59561"/>
                    </a:cubicBezTo>
                    <a:cubicBezTo>
                      <a:pt x="17535" y="58190"/>
                      <a:pt x="15734" y="57401"/>
                      <a:pt x="13861" y="57401"/>
                    </a:cubicBezTo>
                    <a:cubicBezTo>
                      <a:pt x="13377" y="57401"/>
                      <a:pt x="12884" y="57455"/>
                      <a:pt x="12418" y="57563"/>
                    </a:cubicBezTo>
                    <a:cubicBezTo>
                      <a:pt x="12418" y="56837"/>
                      <a:pt x="12526" y="56129"/>
                      <a:pt x="12741" y="55448"/>
                    </a:cubicBezTo>
                    <a:lnTo>
                      <a:pt x="12741" y="55457"/>
                    </a:lnTo>
                    <a:cubicBezTo>
                      <a:pt x="13637" y="52710"/>
                      <a:pt x="16222" y="51334"/>
                      <a:pt x="18806" y="51334"/>
                    </a:cubicBezTo>
                    <a:close/>
                    <a:moveTo>
                      <a:pt x="117967" y="57526"/>
                    </a:moveTo>
                    <a:cubicBezTo>
                      <a:pt x="118391" y="57526"/>
                      <a:pt x="118819" y="57564"/>
                      <a:pt x="119245" y="57643"/>
                    </a:cubicBezTo>
                    <a:cubicBezTo>
                      <a:pt x="118726" y="58253"/>
                      <a:pt x="118322" y="58961"/>
                      <a:pt x="118063" y="59722"/>
                    </a:cubicBezTo>
                    <a:cubicBezTo>
                      <a:pt x="117821" y="60430"/>
                      <a:pt x="117713" y="61165"/>
                      <a:pt x="117758" y="61909"/>
                    </a:cubicBezTo>
                    <a:cubicBezTo>
                      <a:pt x="116510" y="60598"/>
                      <a:pt x="114739" y="59767"/>
                      <a:pt x="112860" y="59767"/>
                    </a:cubicBezTo>
                    <a:cubicBezTo>
                      <a:pt x="112850" y="59767"/>
                      <a:pt x="112840" y="59767"/>
                      <a:pt x="112830" y="59767"/>
                    </a:cubicBezTo>
                    <a:cubicBezTo>
                      <a:pt x="114167" y="58327"/>
                      <a:pt x="116034" y="57526"/>
                      <a:pt x="117967" y="57526"/>
                    </a:cubicBezTo>
                    <a:close/>
                    <a:moveTo>
                      <a:pt x="130990" y="57535"/>
                    </a:moveTo>
                    <a:cubicBezTo>
                      <a:pt x="132923" y="57535"/>
                      <a:pt x="134790" y="58336"/>
                      <a:pt x="136127" y="59776"/>
                    </a:cubicBezTo>
                    <a:cubicBezTo>
                      <a:pt x="136117" y="59776"/>
                      <a:pt x="136107" y="59776"/>
                      <a:pt x="136097" y="59776"/>
                    </a:cubicBezTo>
                    <a:cubicBezTo>
                      <a:pt x="134226" y="59776"/>
                      <a:pt x="132446" y="60607"/>
                      <a:pt x="131199" y="61918"/>
                    </a:cubicBezTo>
                    <a:cubicBezTo>
                      <a:pt x="131234" y="61183"/>
                      <a:pt x="131136" y="60439"/>
                      <a:pt x="130894" y="59731"/>
                    </a:cubicBezTo>
                    <a:cubicBezTo>
                      <a:pt x="130634" y="58970"/>
                      <a:pt x="130231" y="58271"/>
                      <a:pt x="129711" y="57652"/>
                    </a:cubicBezTo>
                    <a:cubicBezTo>
                      <a:pt x="130137" y="57573"/>
                      <a:pt x="130565" y="57535"/>
                      <a:pt x="130990" y="57535"/>
                    </a:cubicBezTo>
                    <a:close/>
                    <a:moveTo>
                      <a:pt x="84143" y="57571"/>
                    </a:moveTo>
                    <a:cubicBezTo>
                      <a:pt x="86075" y="57571"/>
                      <a:pt x="87945" y="58371"/>
                      <a:pt x="89282" y="59821"/>
                    </a:cubicBezTo>
                    <a:lnTo>
                      <a:pt x="89282" y="59821"/>
                    </a:lnTo>
                    <a:cubicBezTo>
                      <a:pt x="89265" y="59821"/>
                      <a:pt x="89248" y="59821"/>
                      <a:pt x="89231" y="59821"/>
                    </a:cubicBezTo>
                    <a:cubicBezTo>
                      <a:pt x="87362" y="59821"/>
                      <a:pt x="85595" y="60659"/>
                      <a:pt x="84353" y="61962"/>
                    </a:cubicBezTo>
                    <a:cubicBezTo>
                      <a:pt x="84434" y="60367"/>
                      <a:pt x="83851" y="58871"/>
                      <a:pt x="82866" y="57688"/>
                    </a:cubicBezTo>
                    <a:cubicBezTo>
                      <a:pt x="83291" y="57609"/>
                      <a:pt x="83719" y="57571"/>
                      <a:pt x="84143" y="57571"/>
                    </a:cubicBezTo>
                    <a:close/>
                    <a:moveTo>
                      <a:pt x="94437" y="57571"/>
                    </a:moveTo>
                    <a:cubicBezTo>
                      <a:pt x="94862" y="57571"/>
                      <a:pt x="95290" y="57609"/>
                      <a:pt x="95715" y="57688"/>
                    </a:cubicBezTo>
                    <a:cubicBezTo>
                      <a:pt x="94720" y="58871"/>
                      <a:pt x="94138" y="60367"/>
                      <a:pt x="94228" y="61962"/>
                    </a:cubicBezTo>
                    <a:cubicBezTo>
                      <a:pt x="92977" y="60659"/>
                      <a:pt x="91218" y="59821"/>
                      <a:pt x="89350" y="59821"/>
                    </a:cubicBezTo>
                    <a:cubicBezTo>
                      <a:pt x="89333" y="59821"/>
                      <a:pt x="89316" y="59821"/>
                      <a:pt x="89299" y="59821"/>
                    </a:cubicBezTo>
                    <a:lnTo>
                      <a:pt x="89299" y="59821"/>
                    </a:lnTo>
                    <a:cubicBezTo>
                      <a:pt x="90636" y="58371"/>
                      <a:pt x="92506" y="57571"/>
                      <a:pt x="94437" y="57571"/>
                    </a:cubicBezTo>
                    <a:close/>
                    <a:moveTo>
                      <a:pt x="47495" y="57735"/>
                    </a:moveTo>
                    <a:cubicBezTo>
                      <a:pt x="47916" y="57735"/>
                      <a:pt x="48340" y="57773"/>
                      <a:pt x="48762" y="57849"/>
                    </a:cubicBezTo>
                    <a:cubicBezTo>
                      <a:pt x="48242" y="58468"/>
                      <a:pt x="47839" y="59176"/>
                      <a:pt x="47579" y="59937"/>
                    </a:cubicBezTo>
                    <a:cubicBezTo>
                      <a:pt x="47337" y="60636"/>
                      <a:pt x="47230" y="61371"/>
                      <a:pt x="47275" y="62115"/>
                    </a:cubicBezTo>
                    <a:lnTo>
                      <a:pt x="47275" y="62124"/>
                    </a:lnTo>
                    <a:cubicBezTo>
                      <a:pt x="46033" y="60820"/>
                      <a:pt x="44265" y="59982"/>
                      <a:pt x="42405" y="59982"/>
                    </a:cubicBezTo>
                    <a:cubicBezTo>
                      <a:pt x="42386" y="59982"/>
                      <a:pt x="42366" y="59982"/>
                      <a:pt x="42346" y="59982"/>
                    </a:cubicBezTo>
                    <a:cubicBezTo>
                      <a:pt x="43686" y="58532"/>
                      <a:pt x="45558" y="57735"/>
                      <a:pt x="47495" y="57735"/>
                    </a:cubicBezTo>
                    <a:close/>
                    <a:moveTo>
                      <a:pt x="60510" y="57740"/>
                    </a:moveTo>
                    <a:cubicBezTo>
                      <a:pt x="62438" y="57740"/>
                      <a:pt x="64308" y="58537"/>
                      <a:pt x="65644" y="59982"/>
                    </a:cubicBezTo>
                    <a:cubicBezTo>
                      <a:pt x="65624" y="59982"/>
                      <a:pt x="65604" y="59982"/>
                      <a:pt x="65585" y="59982"/>
                    </a:cubicBezTo>
                    <a:cubicBezTo>
                      <a:pt x="63725" y="59982"/>
                      <a:pt x="61957" y="60820"/>
                      <a:pt x="60715" y="62124"/>
                    </a:cubicBezTo>
                    <a:cubicBezTo>
                      <a:pt x="60751" y="61380"/>
                      <a:pt x="60653" y="60636"/>
                      <a:pt x="60411" y="59937"/>
                    </a:cubicBezTo>
                    <a:cubicBezTo>
                      <a:pt x="60151" y="59176"/>
                      <a:pt x="59748" y="58468"/>
                      <a:pt x="59228" y="57858"/>
                    </a:cubicBezTo>
                    <a:cubicBezTo>
                      <a:pt x="59655" y="57779"/>
                      <a:pt x="60084" y="57740"/>
                      <a:pt x="60510" y="57740"/>
                    </a:cubicBezTo>
                    <a:close/>
                    <a:moveTo>
                      <a:pt x="23936" y="57764"/>
                    </a:moveTo>
                    <a:cubicBezTo>
                      <a:pt x="24366" y="57764"/>
                      <a:pt x="24800" y="57804"/>
                      <a:pt x="25232" y="57885"/>
                    </a:cubicBezTo>
                    <a:cubicBezTo>
                      <a:pt x="24237" y="59059"/>
                      <a:pt x="23655" y="60565"/>
                      <a:pt x="23744" y="62151"/>
                    </a:cubicBezTo>
                    <a:cubicBezTo>
                      <a:pt x="22494" y="60847"/>
                      <a:pt x="20727" y="60018"/>
                      <a:pt x="18867" y="60018"/>
                    </a:cubicBezTo>
                    <a:cubicBezTo>
                      <a:pt x="18847" y="60018"/>
                      <a:pt x="18827" y="60018"/>
                      <a:pt x="18807" y="60018"/>
                    </a:cubicBezTo>
                    <a:cubicBezTo>
                      <a:pt x="18787" y="60018"/>
                      <a:pt x="18767" y="60018"/>
                      <a:pt x="18747" y="60018"/>
                    </a:cubicBezTo>
                    <a:cubicBezTo>
                      <a:pt x="16879" y="60018"/>
                      <a:pt x="15111" y="60847"/>
                      <a:pt x="13870" y="62151"/>
                    </a:cubicBezTo>
                    <a:cubicBezTo>
                      <a:pt x="13951" y="60573"/>
                      <a:pt x="13368" y="59068"/>
                      <a:pt x="12382" y="57885"/>
                    </a:cubicBezTo>
                    <a:lnTo>
                      <a:pt x="12374" y="57885"/>
                    </a:lnTo>
                    <a:cubicBezTo>
                      <a:pt x="12805" y="57804"/>
                      <a:pt x="13239" y="57764"/>
                      <a:pt x="13670" y="57764"/>
                    </a:cubicBezTo>
                    <a:cubicBezTo>
                      <a:pt x="15599" y="57764"/>
                      <a:pt x="17467" y="58566"/>
                      <a:pt x="18807" y="60009"/>
                    </a:cubicBezTo>
                    <a:cubicBezTo>
                      <a:pt x="20140" y="58566"/>
                      <a:pt x="22007" y="57764"/>
                      <a:pt x="23936" y="57764"/>
                    </a:cubicBezTo>
                    <a:close/>
                    <a:moveTo>
                      <a:pt x="107668" y="57528"/>
                    </a:moveTo>
                    <a:cubicBezTo>
                      <a:pt x="109594" y="57528"/>
                      <a:pt x="111464" y="58327"/>
                      <a:pt x="112812" y="59767"/>
                    </a:cubicBezTo>
                    <a:cubicBezTo>
                      <a:pt x="112793" y="59767"/>
                      <a:pt x="112774" y="59767"/>
                      <a:pt x="112756" y="59767"/>
                    </a:cubicBezTo>
                    <a:cubicBezTo>
                      <a:pt x="110769" y="59767"/>
                      <a:pt x="108902" y="60712"/>
                      <a:pt x="107650" y="62159"/>
                    </a:cubicBezTo>
                    <a:lnTo>
                      <a:pt x="107650" y="62159"/>
                    </a:lnTo>
                    <a:cubicBezTo>
                      <a:pt x="107803" y="60502"/>
                      <a:pt x="107211" y="58925"/>
                      <a:pt x="106181" y="57688"/>
                    </a:cubicBezTo>
                    <a:cubicBezTo>
                      <a:pt x="106675" y="57580"/>
                      <a:pt x="107173" y="57528"/>
                      <a:pt x="107668" y="57528"/>
                    </a:cubicBezTo>
                    <a:close/>
                    <a:moveTo>
                      <a:pt x="37187" y="57724"/>
                    </a:moveTo>
                    <a:cubicBezTo>
                      <a:pt x="39116" y="57724"/>
                      <a:pt x="40983" y="58519"/>
                      <a:pt x="42328" y="59964"/>
                    </a:cubicBezTo>
                    <a:cubicBezTo>
                      <a:pt x="42310" y="59964"/>
                      <a:pt x="42291" y="59964"/>
                      <a:pt x="42273" y="59964"/>
                    </a:cubicBezTo>
                    <a:cubicBezTo>
                      <a:pt x="40286" y="59964"/>
                      <a:pt x="38419" y="60910"/>
                      <a:pt x="37167" y="62366"/>
                    </a:cubicBezTo>
                    <a:cubicBezTo>
                      <a:pt x="37320" y="60699"/>
                      <a:pt x="36728" y="59122"/>
                      <a:pt x="35698" y="57894"/>
                    </a:cubicBezTo>
                    <a:lnTo>
                      <a:pt x="35689" y="57885"/>
                    </a:lnTo>
                    <a:cubicBezTo>
                      <a:pt x="36187" y="57777"/>
                      <a:pt x="36689" y="57724"/>
                      <a:pt x="37187" y="57724"/>
                    </a:cubicBezTo>
                    <a:close/>
                    <a:moveTo>
                      <a:pt x="124486" y="55678"/>
                    </a:moveTo>
                    <a:cubicBezTo>
                      <a:pt x="127068" y="55678"/>
                      <a:pt x="129649" y="57049"/>
                      <a:pt x="130544" y="59794"/>
                    </a:cubicBezTo>
                    <a:cubicBezTo>
                      <a:pt x="130760" y="60475"/>
                      <a:pt x="130876" y="61183"/>
                      <a:pt x="130876" y="61900"/>
                    </a:cubicBezTo>
                    <a:cubicBezTo>
                      <a:pt x="130403" y="61798"/>
                      <a:pt x="129926" y="61748"/>
                      <a:pt x="129452" y="61748"/>
                    </a:cubicBezTo>
                    <a:cubicBezTo>
                      <a:pt x="127593" y="61748"/>
                      <a:pt x="125787" y="62514"/>
                      <a:pt x="124487" y="63907"/>
                    </a:cubicBezTo>
                    <a:cubicBezTo>
                      <a:pt x="123215" y="62527"/>
                      <a:pt x="121414" y="61747"/>
                      <a:pt x="119541" y="61747"/>
                    </a:cubicBezTo>
                    <a:cubicBezTo>
                      <a:pt x="119048" y="61747"/>
                      <a:pt x="118564" y="61801"/>
                      <a:pt x="118080" y="61909"/>
                    </a:cubicBezTo>
                    <a:cubicBezTo>
                      <a:pt x="118080" y="61192"/>
                      <a:pt x="118197" y="60484"/>
                      <a:pt x="118412" y="59803"/>
                    </a:cubicBezTo>
                    <a:lnTo>
                      <a:pt x="118421" y="59794"/>
                    </a:lnTo>
                    <a:cubicBezTo>
                      <a:pt x="119317" y="57051"/>
                      <a:pt x="121902" y="55678"/>
                      <a:pt x="124486" y="55678"/>
                    </a:cubicBezTo>
                    <a:close/>
                    <a:moveTo>
                      <a:pt x="77628" y="55717"/>
                    </a:moveTo>
                    <a:cubicBezTo>
                      <a:pt x="80804" y="55717"/>
                      <a:pt x="83980" y="57795"/>
                      <a:pt x="84022" y="61951"/>
                    </a:cubicBezTo>
                    <a:lnTo>
                      <a:pt x="84022" y="61951"/>
                    </a:lnTo>
                    <a:cubicBezTo>
                      <a:pt x="83546" y="61848"/>
                      <a:pt x="83066" y="61797"/>
                      <a:pt x="82590" y="61797"/>
                    </a:cubicBezTo>
                    <a:cubicBezTo>
                      <a:pt x="80737" y="61797"/>
                      <a:pt x="78939" y="62563"/>
                      <a:pt x="77651" y="63952"/>
                    </a:cubicBezTo>
                    <a:cubicBezTo>
                      <a:pt x="76377" y="62579"/>
                      <a:pt x="74589" y="61801"/>
                      <a:pt x="72710" y="61801"/>
                    </a:cubicBezTo>
                    <a:cubicBezTo>
                      <a:pt x="72699" y="61801"/>
                      <a:pt x="72688" y="61801"/>
                      <a:pt x="72678" y="61801"/>
                    </a:cubicBezTo>
                    <a:cubicBezTo>
                      <a:pt x="72194" y="61801"/>
                      <a:pt x="71710" y="61846"/>
                      <a:pt x="71235" y="61953"/>
                    </a:cubicBezTo>
                    <a:cubicBezTo>
                      <a:pt x="71275" y="57796"/>
                      <a:pt x="74452" y="55717"/>
                      <a:pt x="77628" y="55717"/>
                    </a:cubicBezTo>
                    <a:close/>
                    <a:moveTo>
                      <a:pt x="100943" y="55717"/>
                    </a:moveTo>
                    <a:cubicBezTo>
                      <a:pt x="104119" y="55717"/>
                      <a:pt x="107295" y="57795"/>
                      <a:pt x="107337" y="61951"/>
                    </a:cubicBezTo>
                    <a:lnTo>
                      <a:pt x="107337" y="61951"/>
                    </a:lnTo>
                    <a:cubicBezTo>
                      <a:pt x="106865" y="61851"/>
                      <a:pt x="106389" y="61802"/>
                      <a:pt x="105918" y="61802"/>
                    </a:cubicBezTo>
                    <a:cubicBezTo>
                      <a:pt x="104057" y="61802"/>
                      <a:pt x="102256" y="62568"/>
                      <a:pt x="100957" y="63961"/>
                    </a:cubicBezTo>
                    <a:cubicBezTo>
                      <a:pt x="99683" y="62588"/>
                      <a:pt x="97895" y="61801"/>
                      <a:pt x="96025" y="61801"/>
                    </a:cubicBezTo>
                    <a:cubicBezTo>
                      <a:pt x="96014" y="61801"/>
                      <a:pt x="96003" y="61801"/>
                      <a:pt x="95993" y="61801"/>
                    </a:cubicBezTo>
                    <a:cubicBezTo>
                      <a:pt x="95509" y="61801"/>
                      <a:pt x="95025" y="61846"/>
                      <a:pt x="94550" y="61953"/>
                    </a:cubicBezTo>
                    <a:cubicBezTo>
                      <a:pt x="94590" y="57796"/>
                      <a:pt x="97767" y="55717"/>
                      <a:pt x="100943" y="55717"/>
                    </a:cubicBezTo>
                    <a:close/>
                    <a:moveTo>
                      <a:pt x="54007" y="55884"/>
                    </a:moveTo>
                    <a:cubicBezTo>
                      <a:pt x="56587" y="55884"/>
                      <a:pt x="59166" y="57255"/>
                      <a:pt x="60061" y="60000"/>
                    </a:cubicBezTo>
                    <a:cubicBezTo>
                      <a:pt x="60285" y="60681"/>
                      <a:pt x="60393" y="61389"/>
                      <a:pt x="60402" y="62106"/>
                    </a:cubicBezTo>
                    <a:cubicBezTo>
                      <a:pt x="59929" y="62004"/>
                      <a:pt x="59451" y="61954"/>
                      <a:pt x="58977" y="61954"/>
                    </a:cubicBezTo>
                    <a:cubicBezTo>
                      <a:pt x="57118" y="61954"/>
                      <a:pt x="55312" y="62720"/>
                      <a:pt x="54013" y="64113"/>
                    </a:cubicBezTo>
                    <a:cubicBezTo>
                      <a:pt x="52741" y="62733"/>
                      <a:pt x="50939" y="61953"/>
                      <a:pt x="49067" y="61953"/>
                    </a:cubicBezTo>
                    <a:cubicBezTo>
                      <a:pt x="48574" y="61953"/>
                      <a:pt x="48090" y="61998"/>
                      <a:pt x="47624" y="62106"/>
                    </a:cubicBezTo>
                    <a:cubicBezTo>
                      <a:pt x="47615" y="61389"/>
                      <a:pt x="47723" y="60681"/>
                      <a:pt x="47929" y="60009"/>
                    </a:cubicBezTo>
                    <a:lnTo>
                      <a:pt x="47947" y="60000"/>
                    </a:lnTo>
                    <a:cubicBezTo>
                      <a:pt x="48843" y="57257"/>
                      <a:pt x="51425" y="55884"/>
                      <a:pt x="54007" y="55884"/>
                    </a:cubicBezTo>
                    <a:close/>
                    <a:moveTo>
                      <a:pt x="7145" y="55914"/>
                    </a:moveTo>
                    <a:cubicBezTo>
                      <a:pt x="10322" y="55914"/>
                      <a:pt x="13498" y="57993"/>
                      <a:pt x="13538" y="62151"/>
                    </a:cubicBezTo>
                    <a:cubicBezTo>
                      <a:pt x="13063" y="62046"/>
                      <a:pt x="12582" y="61995"/>
                      <a:pt x="12105" y="61995"/>
                    </a:cubicBezTo>
                    <a:cubicBezTo>
                      <a:pt x="10247" y="61995"/>
                      <a:pt x="8440" y="62767"/>
                      <a:pt x="7150" y="64158"/>
                    </a:cubicBezTo>
                    <a:cubicBezTo>
                      <a:pt x="5875" y="62786"/>
                      <a:pt x="4096" y="61998"/>
                      <a:pt x="2226" y="61998"/>
                    </a:cubicBezTo>
                    <a:cubicBezTo>
                      <a:pt x="2216" y="61998"/>
                      <a:pt x="2205" y="61998"/>
                      <a:pt x="2194" y="61998"/>
                    </a:cubicBezTo>
                    <a:cubicBezTo>
                      <a:pt x="1711" y="61998"/>
                      <a:pt x="1227" y="62043"/>
                      <a:pt x="752" y="62151"/>
                    </a:cubicBezTo>
                    <a:cubicBezTo>
                      <a:pt x="792" y="57993"/>
                      <a:pt x="3969" y="55914"/>
                      <a:pt x="7145" y="55914"/>
                    </a:cubicBezTo>
                    <a:close/>
                    <a:moveTo>
                      <a:pt x="30465" y="55917"/>
                    </a:moveTo>
                    <a:cubicBezTo>
                      <a:pt x="33638" y="55917"/>
                      <a:pt x="36811" y="57993"/>
                      <a:pt x="36854" y="62147"/>
                    </a:cubicBezTo>
                    <a:lnTo>
                      <a:pt x="36854" y="62147"/>
                    </a:lnTo>
                    <a:cubicBezTo>
                      <a:pt x="36384" y="62047"/>
                      <a:pt x="35912" y="61999"/>
                      <a:pt x="35443" y="61999"/>
                    </a:cubicBezTo>
                    <a:cubicBezTo>
                      <a:pt x="33580" y="61999"/>
                      <a:pt x="31775" y="62765"/>
                      <a:pt x="30483" y="64158"/>
                    </a:cubicBezTo>
                    <a:cubicBezTo>
                      <a:pt x="29201" y="62778"/>
                      <a:pt x="27409" y="61998"/>
                      <a:pt x="25528" y="61998"/>
                    </a:cubicBezTo>
                    <a:cubicBezTo>
                      <a:pt x="25044" y="61998"/>
                      <a:pt x="24560" y="62052"/>
                      <a:pt x="24085" y="62151"/>
                    </a:cubicBezTo>
                    <a:cubicBezTo>
                      <a:pt x="24116" y="57996"/>
                      <a:pt x="27290" y="55917"/>
                      <a:pt x="30465" y="55917"/>
                    </a:cubicBezTo>
                    <a:close/>
                    <a:moveTo>
                      <a:pt x="119322" y="62140"/>
                    </a:moveTo>
                    <a:cubicBezTo>
                      <a:pt x="121256" y="62140"/>
                      <a:pt x="123125" y="62943"/>
                      <a:pt x="124469" y="64391"/>
                    </a:cubicBezTo>
                    <a:cubicBezTo>
                      <a:pt x="124450" y="64390"/>
                      <a:pt x="124430" y="64390"/>
                      <a:pt x="124410" y="64390"/>
                    </a:cubicBezTo>
                    <a:cubicBezTo>
                      <a:pt x="122541" y="64390"/>
                      <a:pt x="120773" y="65229"/>
                      <a:pt x="119532" y="66532"/>
                    </a:cubicBezTo>
                    <a:cubicBezTo>
                      <a:pt x="119613" y="64946"/>
                      <a:pt x="119030" y="63441"/>
                      <a:pt x="118045" y="62258"/>
                    </a:cubicBezTo>
                    <a:cubicBezTo>
                      <a:pt x="118470" y="62179"/>
                      <a:pt x="118898" y="62140"/>
                      <a:pt x="119322" y="62140"/>
                    </a:cubicBezTo>
                    <a:close/>
                    <a:moveTo>
                      <a:pt x="129616" y="62140"/>
                    </a:moveTo>
                    <a:cubicBezTo>
                      <a:pt x="130040" y="62140"/>
                      <a:pt x="130468" y="62179"/>
                      <a:pt x="130894" y="62258"/>
                    </a:cubicBezTo>
                    <a:cubicBezTo>
                      <a:pt x="129908" y="63423"/>
                      <a:pt x="129326" y="64928"/>
                      <a:pt x="129415" y="66523"/>
                    </a:cubicBezTo>
                    <a:lnTo>
                      <a:pt x="129406" y="66532"/>
                    </a:lnTo>
                    <a:cubicBezTo>
                      <a:pt x="128156" y="65229"/>
                      <a:pt x="126388" y="64390"/>
                      <a:pt x="124528" y="64390"/>
                    </a:cubicBezTo>
                    <a:cubicBezTo>
                      <a:pt x="124509" y="64390"/>
                      <a:pt x="124489" y="64390"/>
                      <a:pt x="124469" y="64391"/>
                    </a:cubicBezTo>
                    <a:cubicBezTo>
                      <a:pt x="125807" y="62943"/>
                      <a:pt x="127680" y="62140"/>
                      <a:pt x="129616" y="62140"/>
                    </a:cubicBezTo>
                    <a:close/>
                    <a:moveTo>
                      <a:pt x="95796" y="62176"/>
                    </a:moveTo>
                    <a:cubicBezTo>
                      <a:pt x="97737" y="62176"/>
                      <a:pt x="99610" y="62980"/>
                      <a:pt x="100948" y="64435"/>
                    </a:cubicBezTo>
                    <a:cubicBezTo>
                      <a:pt x="100928" y="64435"/>
                      <a:pt x="100908" y="64435"/>
                      <a:pt x="100888" y="64435"/>
                    </a:cubicBezTo>
                    <a:cubicBezTo>
                      <a:pt x="99020" y="64435"/>
                      <a:pt x="97252" y="65265"/>
                      <a:pt x="96011" y="66568"/>
                    </a:cubicBezTo>
                    <a:cubicBezTo>
                      <a:pt x="96091" y="64982"/>
                      <a:pt x="95509" y="63477"/>
                      <a:pt x="94514" y="62294"/>
                    </a:cubicBezTo>
                    <a:cubicBezTo>
                      <a:pt x="94941" y="62215"/>
                      <a:pt x="95370" y="62176"/>
                      <a:pt x="95796" y="62176"/>
                    </a:cubicBezTo>
                    <a:close/>
                    <a:moveTo>
                      <a:pt x="82771" y="62185"/>
                    </a:moveTo>
                    <a:cubicBezTo>
                      <a:pt x="83195" y="62185"/>
                      <a:pt x="83623" y="62224"/>
                      <a:pt x="84048" y="62303"/>
                    </a:cubicBezTo>
                    <a:cubicBezTo>
                      <a:pt x="83063" y="63477"/>
                      <a:pt x="82480" y="64991"/>
                      <a:pt x="82561" y="66577"/>
                    </a:cubicBezTo>
                    <a:cubicBezTo>
                      <a:pt x="81320" y="65274"/>
                      <a:pt x="79552" y="64435"/>
                      <a:pt x="77683" y="64435"/>
                    </a:cubicBezTo>
                    <a:cubicBezTo>
                      <a:pt x="77666" y="64435"/>
                      <a:pt x="77650" y="64435"/>
                      <a:pt x="77633" y="64435"/>
                    </a:cubicBezTo>
                    <a:lnTo>
                      <a:pt x="77633" y="64435"/>
                    </a:lnTo>
                    <a:cubicBezTo>
                      <a:pt x="78970" y="62988"/>
                      <a:pt x="80838" y="62185"/>
                      <a:pt x="82771" y="62185"/>
                    </a:cubicBezTo>
                    <a:close/>
                    <a:moveTo>
                      <a:pt x="59134" y="62337"/>
                    </a:moveTo>
                    <a:cubicBezTo>
                      <a:pt x="59561" y="62337"/>
                      <a:pt x="59992" y="62376"/>
                      <a:pt x="60420" y="62455"/>
                    </a:cubicBezTo>
                    <a:cubicBezTo>
                      <a:pt x="59427" y="63627"/>
                      <a:pt x="58845" y="65119"/>
                      <a:pt x="58932" y="66720"/>
                    </a:cubicBezTo>
                    <a:lnTo>
                      <a:pt x="58932" y="66720"/>
                    </a:lnTo>
                    <a:cubicBezTo>
                      <a:pt x="57682" y="65417"/>
                      <a:pt x="55914" y="64587"/>
                      <a:pt x="54055" y="64587"/>
                    </a:cubicBezTo>
                    <a:cubicBezTo>
                      <a:pt x="54035" y="64587"/>
                      <a:pt x="54015" y="64588"/>
                      <a:pt x="53995" y="64588"/>
                    </a:cubicBezTo>
                    <a:cubicBezTo>
                      <a:pt x="55331" y="63135"/>
                      <a:pt x="57201" y="62337"/>
                      <a:pt x="59134" y="62337"/>
                    </a:cubicBezTo>
                    <a:close/>
                    <a:moveTo>
                      <a:pt x="48861" y="62333"/>
                    </a:moveTo>
                    <a:cubicBezTo>
                      <a:pt x="50795" y="62333"/>
                      <a:pt x="52662" y="63137"/>
                      <a:pt x="53995" y="64588"/>
                    </a:cubicBezTo>
                    <a:cubicBezTo>
                      <a:pt x="53975" y="64588"/>
                      <a:pt x="53955" y="64587"/>
                      <a:pt x="53935" y="64587"/>
                    </a:cubicBezTo>
                    <a:cubicBezTo>
                      <a:pt x="52067" y="64587"/>
                      <a:pt x="50299" y="65417"/>
                      <a:pt x="49058" y="66720"/>
                    </a:cubicBezTo>
                    <a:cubicBezTo>
                      <a:pt x="49138" y="65134"/>
                      <a:pt x="48556" y="63629"/>
                      <a:pt x="47561" y="62455"/>
                    </a:cubicBezTo>
                    <a:cubicBezTo>
                      <a:pt x="47994" y="62373"/>
                      <a:pt x="48429" y="62333"/>
                      <a:pt x="48861" y="62333"/>
                    </a:cubicBezTo>
                    <a:close/>
                    <a:moveTo>
                      <a:pt x="106103" y="62174"/>
                    </a:moveTo>
                    <a:cubicBezTo>
                      <a:pt x="106576" y="62174"/>
                      <a:pt x="107052" y="62222"/>
                      <a:pt x="107525" y="62321"/>
                    </a:cubicBezTo>
                    <a:cubicBezTo>
                      <a:pt x="106512" y="63566"/>
                      <a:pt x="105939" y="65161"/>
                      <a:pt x="106127" y="66837"/>
                    </a:cubicBezTo>
                    <a:cubicBezTo>
                      <a:pt x="104872" y="65387"/>
                      <a:pt x="103007" y="64435"/>
                      <a:pt x="101030" y="64435"/>
                    </a:cubicBezTo>
                    <a:cubicBezTo>
                      <a:pt x="101003" y="64435"/>
                      <a:pt x="100975" y="64435"/>
                      <a:pt x="100948" y="64435"/>
                    </a:cubicBezTo>
                    <a:cubicBezTo>
                      <a:pt x="102295" y="62981"/>
                      <a:pt x="104168" y="62174"/>
                      <a:pt x="106103" y="62174"/>
                    </a:cubicBezTo>
                    <a:close/>
                    <a:moveTo>
                      <a:pt x="70807" y="57738"/>
                    </a:moveTo>
                    <a:cubicBezTo>
                      <a:pt x="71283" y="57738"/>
                      <a:pt x="71762" y="57786"/>
                      <a:pt x="72239" y="57885"/>
                    </a:cubicBezTo>
                    <a:cubicBezTo>
                      <a:pt x="71271" y="59131"/>
                      <a:pt x="70742" y="60708"/>
                      <a:pt x="70939" y="62348"/>
                    </a:cubicBezTo>
                    <a:cubicBezTo>
                      <a:pt x="71447" y="62234"/>
                      <a:pt x="71959" y="62178"/>
                      <a:pt x="72468" y="62178"/>
                    </a:cubicBezTo>
                    <a:cubicBezTo>
                      <a:pt x="74403" y="62178"/>
                      <a:pt x="76285" y="62981"/>
                      <a:pt x="77633" y="64435"/>
                    </a:cubicBezTo>
                    <a:lnTo>
                      <a:pt x="77633" y="64435"/>
                    </a:lnTo>
                    <a:cubicBezTo>
                      <a:pt x="77630" y="64435"/>
                      <a:pt x="77627" y="64435"/>
                      <a:pt x="77624" y="64435"/>
                    </a:cubicBezTo>
                    <a:cubicBezTo>
                      <a:pt x="77606" y="64435"/>
                      <a:pt x="77587" y="64435"/>
                      <a:pt x="77569" y="64435"/>
                    </a:cubicBezTo>
                    <a:cubicBezTo>
                      <a:pt x="75520" y="64435"/>
                      <a:pt x="73598" y="65435"/>
                      <a:pt x="72346" y="66962"/>
                    </a:cubicBezTo>
                    <a:cubicBezTo>
                      <a:pt x="72703" y="63259"/>
                      <a:pt x="69407" y="59973"/>
                      <a:pt x="65707" y="59973"/>
                    </a:cubicBezTo>
                    <a:cubicBezTo>
                      <a:pt x="65694" y="59973"/>
                      <a:pt x="65682" y="59973"/>
                      <a:pt x="65670" y="59973"/>
                    </a:cubicBezTo>
                    <a:lnTo>
                      <a:pt x="65670" y="59973"/>
                    </a:lnTo>
                    <a:cubicBezTo>
                      <a:pt x="67007" y="58533"/>
                      <a:pt x="68877" y="57738"/>
                      <a:pt x="70807" y="57738"/>
                    </a:cubicBezTo>
                    <a:close/>
                    <a:moveTo>
                      <a:pt x="35611" y="62370"/>
                    </a:moveTo>
                    <a:cubicBezTo>
                      <a:pt x="36087" y="62370"/>
                      <a:pt x="36566" y="62419"/>
                      <a:pt x="37042" y="62518"/>
                    </a:cubicBezTo>
                    <a:cubicBezTo>
                      <a:pt x="36029" y="63763"/>
                      <a:pt x="35456" y="65358"/>
                      <a:pt x="35644" y="67034"/>
                    </a:cubicBezTo>
                    <a:cubicBezTo>
                      <a:pt x="34383" y="65578"/>
                      <a:pt x="32507" y="64632"/>
                      <a:pt x="30521" y="64632"/>
                    </a:cubicBezTo>
                    <a:cubicBezTo>
                      <a:pt x="30502" y="64632"/>
                      <a:pt x="30483" y="64632"/>
                      <a:pt x="30465" y="64633"/>
                    </a:cubicBezTo>
                    <a:cubicBezTo>
                      <a:pt x="30445" y="64632"/>
                      <a:pt x="30425" y="64632"/>
                      <a:pt x="30406" y="64632"/>
                    </a:cubicBezTo>
                    <a:cubicBezTo>
                      <a:pt x="28537" y="64632"/>
                      <a:pt x="26769" y="65471"/>
                      <a:pt x="25528" y="66774"/>
                    </a:cubicBezTo>
                    <a:cubicBezTo>
                      <a:pt x="25608" y="65179"/>
                      <a:pt x="25026" y="63683"/>
                      <a:pt x="24031" y="62500"/>
                    </a:cubicBezTo>
                    <a:cubicBezTo>
                      <a:pt x="24460" y="62420"/>
                      <a:pt x="24890" y="62381"/>
                      <a:pt x="25317" y="62381"/>
                    </a:cubicBezTo>
                    <a:cubicBezTo>
                      <a:pt x="27250" y="62381"/>
                      <a:pt x="29122" y="63178"/>
                      <a:pt x="30465" y="64624"/>
                    </a:cubicBezTo>
                    <a:cubicBezTo>
                      <a:pt x="31802" y="63171"/>
                      <a:pt x="33677" y="62370"/>
                      <a:pt x="35611" y="62370"/>
                    </a:cubicBezTo>
                    <a:close/>
                    <a:moveTo>
                      <a:pt x="112819" y="60274"/>
                    </a:moveTo>
                    <a:cubicBezTo>
                      <a:pt x="115992" y="60274"/>
                      <a:pt x="119164" y="62350"/>
                      <a:pt x="119209" y="66503"/>
                    </a:cubicBezTo>
                    <a:lnTo>
                      <a:pt x="119209" y="66503"/>
                    </a:lnTo>
                    <a:cubicBezTo>
                      <a:pt x="118735" y="66400"/>
                      <a:pt x="118257" y="66350"/>
                      <a:pt x="117783" y="66350"/>
                    </a:cubicBezTo>
                    <a:cubicBezTo>
                      <a:pt x="115922" y="66350"/>
                      <a:pt x="114119" y="67124"/>
                      <a:pt x="112821" y="68521"/>
                    </a:cubicBezTo>
                    <a:cubicBezTo>
                      <a:pt x="111539" y="67142"/>
                      <a:pt x="109747" y="66362"/>
                      <a:pt x="107865" y="66362"/>
                    </a:cubicBezTo>
                    <a:cubicBezTo>
                      <a:pt x="107382" y="66362"/>
                      <a:pt x="106898" y="66407"/>
                      <a:pt x="106423" y="66514"/>
                    </a:cubicBezTo>
                    <a:lnTo>
                      <a:pt x="106423" y="66514"/>
                    </a:lnTo>
                    <a:cubicBezTo>
                      <a:pt x="106463" y="62355"/>
                      <a:pt x="109641" y="60274"/>
                      <a:pt x="112819" y="60274"/>
                    </a:cubicBezTo>
                    <a:close/>
                    <a:moveTo>
                      <a:pt x="136136" y="60276"/>
                    </a:moveTo>
                    <a:cubicBezTo>
                      <a:pt x="139311" y="60276"/>
                      <a:pt x="142484" y="62354"/>
                      <a:pt x="142525" y="66514"/>
                    </a:cubicBezTo>
                    <a:lnTo>
                      <a:pt x="142516" y="66523"/>
                    </a:lnTo>
                    <a:cubicBezTo>
                      <a:pt x="142042" y="66421"/>
                      <a:pt x="141565" y="66372"/>
                      <a:pt x="141091" y="66372"/>
                    </a:cubicBezTo>
                    <a:cubicBezTo>
                      <a:pt x="139233" y="66372"/>
                      <a:pt x="137428" y="67138"/>
                      <a:pt x="136136" y="68530"/>
                    </a:cubicBezTo>
                    <a:cubicBezTo>
                      <a:pt x="134854" y="67150"/>
                      <a:pt x="133062" y="66371"/>
                      <a:pt x="131181" y="66371"/>
                    </a:cubicBezTo>
                    <a:cubicBezTo>
                      <a:pt x="130697" y="66371"/>
                      <a:pt x="130213" y="66425"/>
                      <a:pt x="129738" y="66523"/>
                    </a:cubicBezTo>
                    <a:cubicBezTo>
                      <a:pt x="129778" y="62359"/>
                      <a:pt x="132958" y="60276"/>
                      <a:pt x="136136" y="60276"/>
                    </a:cubicBezTo>
                    <a:close/>
                    <a:moveTo>
                      <a:pt x="89289" y="60321"/>
                    </a:moveTo>
                    <a:cubicBezTo>
                      <a:pt x="92462" y="60321"/>
                      <a:pt x="95638" y="62397"/>
                      <a:pt x="95679" y="66548"/>
                    </a:cubicBezTo>
                    <a:lnTo>
                      <a:pt x="95679" y="66548"/>
                    </a:lnTo>
                    <a:cubicBezTo>
                      <a:pt x="95209" y="66448"/>
                      <a:pt x="94735" y="66398"/>
                      <a:pt x="94264" y="66398"/>
                    </a:cubicBezTo>
                    <a:cubicBezTo>
                      <a:pt x="92405" y="66398"/>
                      <a:pt x="90601" y="67165"/>
                      <a:pt x="89308" y="68557"/>
                    </a:cubicBezTo>
                    <a:cubicBezTo>
                      <a:pt x="88027" y="67177"/>
                      <a:pt x="86235" y="66398"/>
                      <a:pt x="84353" y="66398"/>
                    </a:cubicBezTo>
                    <a:cubicBezTo>
                      <a:pt x="83869" y="66398"/>
                      <a:pt x="83385" y="66452"/>
                      <a:pt x="82910" y="66550"/>
                    </a:cubicBezTo>
                    <a:cubicBezTo>
                      <a:pt x="82942" y="62398"/>
                      <a:pt x="86114" y="60321"/>
                      <a:pt x="89289" y="60321"/>
                    </a:cubicBezTo>
                    <a:close/>
                    <a:moveTo>
                      <a:pt x="42335" y="60475"/>
                    </a:moveTo>
                    <a:cubicBezTo>
                      <a:pt x="45508" y="60475"/>
                      <a:pt x="48684" y="62552"/>
                      <a:pt x="48726" y="66708"/>
                    </a:cubicBezTo>
                    <a:lnTo>
                      <a:pt x="48726" y="66708"/>
                    </a:lnTo>
                    <a:cubicBezTo>
                      <a:pt x="48257" y="66608"/>
                      <a:pt x="47784" y="66560"/>
                      <a:pt x="47315" y="66560"/>
                    </a:cubicBezTo>
                    <a:cubicBezTo>
                      <a:pt x="45452" y="66560"/>
                      <a:pt x="43648" y="67326"/>
                      <a:pt x="42355" y="68719"/>
                    </a:cubicBezTo>
                    <a:cubicBezTo>
                      <a:pt x="41081" y="67346"/>
                      <a:pt x="39302" y="66559"/>
                      <a:pt x="37432" y="66559"/>
                    </a:cubicBezTo>
                    <a:cubicBezTo>
                      <a:pt x="37421" y="66559"/>
                      <a:pt x="37411" y="66559"/>
                      <a:pt x="37400" y="66559"/>
                    </a:cubicBezTo>
                    <a:cubicBezTo>
                      <a:pt x="36916" y="66559"/>
                      <a:pt x="36432" y="66604"/>
                      <a:pt x="35958" y="66711"/>
                    </a:cubicBezTo>
                    <a:cubicBezTo>
                      <a:pt x="35989" y="62554"/>
                      <a:pt x="39161" y="60475"/>
                      <a:pt x="42335" y="60475"/>
                    </a:cubicBezTo>
                    <a:close/>
                    <a:moveTo>
                      <a:pt x="65651" y="60478"/>
                    </a:moveTo>
                    <a:cubicBezTo>
                      <a:pt x="68826" y="60478"/>
                      <a:pt x="72001" y="62555"/>
                      <a:pt x="72041" y="66711"/>
                    </a:cubicBezTo>
                    <a:cubicBezTo>
                      <a:pt x="71566" y="66609"/>
                      <a:pt x="71088" y="66560"/>
                      <a:pt x="70614" y="66560"/>
                    </a:cubicBezTo>
                    <a:cubicBezTo>
                      <a:pt x="68752" y="66560"/>
                      <a:pt x="66952" y="67326"/>
                      <a:pt x="65653" y="68719"/>
                    </a:cubicBezTo>
                    <a:cubicBezTo>
                      <a:pt x="64371" y="67339"/>
                      <a:pt x="62579" y="66559"/>
                      <a:pt x="60697" y="66559"/>
                    </a:cubicBezTo>
                    <a:cubicBezTo>
                      <a:pt x="60214" y="66559"/>
                      <a:pt x="59730" y="66613"/>
                      <a:pt x="59255" y="66711"/>
                    </a:cubicBezTo>
                    <a:cubicBezTo>
                      <a:pt x="59295" y="62557"/>
                      <a:pt x="62473" y="60478"/>
                      <a:pt x="65651" y="60478"/>
                    </a:cubicBezTo>
                    <a:close/>
                    <a:moveTo>
                      <a:pt x="18806" y="60522"/>
                    </a:moveTo>
                    <a:cubicBezTo>
                      <a:pt x="21979" y="60522"/>
                      <a:pt x="25151" y="62596"/>
                      <a:pt x="25196" y="66747"/>
                    </a:cubicBezTo>
                    <a:lnTo>
                      <a:pt x="25196" y="66747"/>
                    </a:lnTo>
                    <a:cubicBezTo>
                      <a:pt x="24723" y="66645"/>
                      <a:pt x="24245" y="66596"/>
                      <a:pt x="23772" y="66596"/>
                    </a:cubicBezTo>
                    <a:cubicBezTo>
                      <a:pt x="21913" y="66596"/>
                      <a:pt x="20107" y="67362"/>
                      <a:pt x="18807" y="68754"/>
                    </a:cubicBezTo>
                    <a:cubicBezTo>
                      <a:pt x="17526" y="67374"/>
                      <a:pt x="15734" y="66595"/>
                      <a:pt x="13852" y="66595"/>
                    </a:cubicBezTo>
                    <a:cubicBezTo>
                      <a:pt x="13368" y="66595"/>
                      <a:pt x="12884" y="66649"/>
                      <a:pt x="12409" y="66747"/>
                    </a:cubicBezTo>
                    <a:cubicBezTo>
                      <a:pt x="12454" y="62599"/>
                      <a:pt x="15631" y="60522"/>
                      <a:pt x="18806" y="60522"/>
                    </a:cubicBezTo>
                    <a:close/>
                    <a:moveTo>
                      <a:pt x="84142" y="66790"/>
                    </a:moveTo>
                    <a:cubicBezTo>
                      <a:pt x="86075" y="66790"/>
                      <a:pt x="87947" y="67588"/>
                      <a:pt x="89290" y="69041"/>
                    </a:cubicBezTo>
                    <a:lnTo>
                      <a:pt x="89290" y="69041"/>
                    </a:lnTo>
                    <a:cubicBezTo>
                      <a:pt x="89287" y="69041"/>
                      <a:pt x="89284" y="69041"/>
                      <a:pt x="89281" y="69041"/>
                    </a:cubicBezTo>
                    <a:cubicBezTo>
                      <a:pt x="89262" y="69041"/>
                      <a:pt x="89242" y="69041"/>
                      <a:pt x="89222" y="69041"/>
                    </a:cubicBezTo>
                    <a:cubicBezTo>
                      <a:pt x="87354" y="69041"/>
                      <a:pt x="85594" y="69879"/>
                      <a:pt x="84344" y="71183"/>
                    </a:cubicBezTo>
                    <a:cubicBezTo>
                      <a:pt x="84434" y="69588"/>
                      <a:pt x="83851" y="68082"/>
                      <a:pt x="82857" y="66909"/>
                    </a:cubicBezTo>
                    <a:cubicBezTo>
                      <a:pt x="83285" y="66829"/>
                      <a:pt x="83715" y="66790"/>
                      <a:pt x="84142" y="66790"/>
                    </a:cubicBezTo>
                    <a:close/>
                    <a:moveTo>
                      <a:pt x="94437" y="66782"/>
                    </a:moveTo>
                    <a:cubicBezTo>
                      <a:pt x="94862" y="66782"/>
                      <a:pt x="95290" y="66821"/>
                      <a:pt x="95715" y="66900"/>
                    </a:cubicBezTo>
                    <a:cubicBezTo>
                      <a:pt x="94720" y="68082"/>
                      <a:pt x="94138" y="69579"/>
                      <a:pt x="94228" y="71174"/>
                    </a:cubicBezTo>
                    <a:lnTo>
                      <a:pt x="94219" y="71183"/>
                    </a:lnTo>
                    <a:cubicBezTo>
                      <a:pt x="92977" y="69879"/>
                      <a:pt x="91209" y="69041"/>
                      <a:pt x="89341" y="69041"/>
                    </a:cubicBezTo>
                    <a:cubicBezTo>
                      <a:pt x="89324" y="69041"/>
                      <a:pt x="89307" y="69041"/>
                      <a:pt x="89290" y="69041"/>
                    </a:cubicBezTo>
                    <a:lnTo>
                      <a:pt x="89290" y="69041"/>
                    </a:lnTo>
                    <a:cubicBezTo>
                      <a:pt x="90628" y="67586"/>
                      <a:pt x="92502" y="66782"/>
                      <a:pt x="94437" y="66782"/>
                    </a:cubicBezTo>
                    <a:close/>
                    <a:moveTo>
                      <a:pt x="47476" y="66925"/>
                    </a:moveTo>
                    <a:cubicBezTo>
                      <a:pt x="47900" y="66925"/>
                      <a:pt x="48328" y="66964"/>
                      <a:pt x="48753" y="67043"/>
                    </a:cubicBezTo>
                    <a:cubicBezTo>
                      <a:pt x="47767" y="68226"/>
                      <a:pt x="47185" y="69731"/>
                      <a:pt x="47266" y="71317"/>
                    </a:cubicBezTo>
                    <a:cubicBezTo>
                      <a:pt x="46024" y="70014"/>
                      <a:pt x="44257" y="69184"/>
                      <a:pt x="42388" y="69184"/>
                    </a:cubicBezTo>
                    <a:cubicBezTo>
                      <a:pt x="42371" y="69184"/>
                      <a:pt x="42354" y="69184"/>
                      <a:pt x="42337" y="69184"/>
                    </a:cubicBezTo>
                    <a:lnTo>
                      <a:pt x="42337" y="69184"/>
                    </a:lnTo>
                    <a:cubicBezTo>
                      <a:pt x="43675" y="67729"/>
                      <a:pt x="45543" y="66925"/>
                      <a:pt x="47476" y="66925"/>
                    </a:cubicBezTo>
                    <a:close/>
                    <a:moveTo>
                      <a:pt x="60488" y="66929"/>
                    </a:moveTo>
                    <a:cubicBezTo>
                      <a:pt x="62422" y="66929"/>
                      <a:pt x="64295" y="67727"/>
                      <a:pt x="65636" y="69175"/>
                    </a:cubicBezTo>
                    <a:lnTo>
                      <a:pt x="65636" y="69175"/>
                    </a:lnTo>
                    <a:cubicBezTo>
                      <a:pt x="65622" y="69175"/>
                      <a:pt x="65608" y="69175"/>
                      <a:pt x="65593" y="69175"/>
                    </a:cubicBezTo>
                    <a:cubicBezTo>
                      <a:pt x="63725" y="69175"/>
                      <a:pt x="61966" y="70014"/>
                      <a:pt x="60715" y="71317"/>
                    </a:cubicBezTo>
                    <a:cubicBezTo>
                      <a:pt x="60805" y="69731"/>
                      <a:pt x="60223" y="68226"/>
                      <a:pt x="59228" y="67043"/>
                    </a:cubicBezTo>
                    <a:cubicBezTo>
                      <a:pt x="59647" y="66967"/>
                      <a:pt x="60069" y="66929"/>
                      <a:pt x="60488" y="66929"/>
                    </a:cubicBezTo>
                    <a:close/>
                    <a:moveTo>
                      <a:pt x="23953" y="66970"/>
                    </a:moveTo>
                    <a:cubicBezTo>
                      <a:pt x="24378" y="66970"/>
                      <a:pt x="24806" y="67009"/>
                      <a:pt x="25232" y="67088"/>
                    </a:cubicBezTo>
                    <a:cubicBezTo>
                      <a:pt x="24239" y="68277"/>
                      <a:pt x="23657" y="69770"/>
                      <a:pt x="23744" y="71361"/>
                    </a:cubicBezTo>
                    <a:lnTo>
                      <a:pt x="23744" y="71361"/>
                    </a:lnTo>
                    <a:cubicBezTo>
                      <a:pt x="22494" y="70058"/>
                      <a:pt x="20726" y="69220"/>
                      <a:pt x="18866" y="69220"/>
                    </a:cubicBezTo>
                    <a:cubicBezTo>
                      <a:pt x="18846" y="69220"/>
                      <a:pt x="18827" y="69220"/>
                      <a:pt x="18807" y="69220"/>
                    </a:cubicBezTo>
                    <a:cubicBezTo>
                      <a:pt x="20144" y="67773"/>
                      <a:pt x="22018" y="66970"/>
                      <a:pt x="23953" y="66970"/>
                    </a:cubicBezTo>
                    <a:close/>
                    <a:moveTo>
                      <a:pt x="13652" y="66970"/>
                    </a:moveTo>
                    <a:cubicBezTo>
                      <a:pt x="15588" y="66970"/>
                      <a:pt x="17463" y="67773"/>
                      <a:pt x="18807" y="69220"/>
                    </a:cubicBezTo>
                    <a:cubicBezTo>
                      <a:pt x="18787" y="69220"/>
                      <a:pt x="18768" y="69220"/>
                      <a:pt x="18748" y="69220"/>
                    </a:cubicBezTo>
                    <a:cubicBezTo>
                      <a:pt x="16879" y="69220"/>
                      <a:pt x="15111" y="70058"/>
                      <a:pt x="13870" y="71362"/>
                    </a:cubicBezTo>
                    <a:cubicBezTo>
                      <a:pt x="13951" y="69776"/>
                      <a:pt x="13368" y="68271"/>
                      <a:pt x="12374" y="67088"/>
                    </a:cubicBezTo>
                    <a:cubicBezTo>
                      <a:pt x="12799" y="67009"/>
                      <a:pt x="13227" y="66970"/>
                      <a:pt x="13652" y="66970"/>
                    </a:cubicBezTo>
                    <a:close/>
                    <a:moveTo>
                      <a:pt x="107653" y="66739"/>
                    </a:moveTo>
                    <a:cubicBezTo>
                      <a:pt x="109587" y="66739"/>
                      <a:pt x="111464" y="67541"/>
                      <a:pt x="112812" y="68996"/>
                    </a:cubicBezTo>
                    <a:cubicBezTo>
                      <a:pt x="114149" y="67549"/>
                      <a:pt x="116022" y="66746"/>
                      <a:pt x="117958" y="66746"/>
                    </a:cubicBezTo>
                    <a:cubicBezTo>
                      <a:pt x="118383" y="66746"/>
                      <a:pt x="118811" y="66785"/>
                      <a:pt x="119236" y="66864"/>
                    </a:cubicBezTo>
                    <a:cubicBezTo>
                      <a:pt x="118242" y="68047"/>
                      <a:pt x="117659" y="69552"/>
                      <a:pt x="117749" y="71138"/>
                    </a:cubicBezTo>
                    <a:cubicBezTo>
                      <a:pt x="116499" y="69835"/>
                      <a:pt x="114731" y="69005"/>
                      <a:pt x="112871" y="69005"/>
                    </a:cubicBezTo>
                    <a:cubicBezTo>
                      <a:pt x="112851" y="69005"/>
                      <a:pt x="112832" y="69005"/>
                      <a:pt x="112812" y="69005"/>
                    </a:cubicBezTo>
                    <a:cubicBezTo>
                      <a:pt x="112793" y="69005"/>
                      <a:pt x="112774" y="69005"/>
                      <a:pt x="112756" y="69005"/>
                    </a:cubicBezTo>
                    <a:cubicBezTo>
                      <a:pt x="110769" y="69005"/>
                      <a:pt x="108893" y="69951"/>
                      <a:pt x="107641" y="71398"/>
                    </a:cubicBezTo>
                    <a:lnTo>
                      <a:pt x="107641" y="71398"/>
                    </a:lnTo>
                    <a:cubicBezTo>
                      <a:pt x="107802" y="69707"/>
                      <a:pt x="107213" y="68132"/>
                      <a:pt x="106177" y="66897"/>
                    </a:cubicBezTo>
                    <a:lnTo>
                      <a:pt x="106177" y="66897"/>
                    </a:lnTo>
                    <a:cubicBezTo>
                      <a:pt x="106668" y="66791"/>
                      <a:pt x="107162" y="66739"/>
                      <a:pt x="107653" y="66739"/>
                    </a:cubicBezTo>
                    <a:close/>
                    <a:moveTo>
                      <a:pt x="37174" y="66927"/>
                    </a:moveTo>
                    <a:cubicBezTo>
                      <a:pt x="39113" y="66927"/>
                      <a:pt x="40989" y="67729"/>
                      <a:pt x="42337" y="69184"/>
                    </a:cubicBezTo>
                    <a:lnTo>
                      <a:pt x="42337" y="69184"/>
                    </a:lnTo>
                    <a:cubicBezTo>
                      <a:pt x="42334" y="69184"/>
                      <a:pt x="42331" y="69184"/>
                      <a:pt x="42328" y="69184"/>
                    </a:cubicBezTo>
                    <a:cubicBezTo>
                      <a:pt x="42301" y="69184"/>
                      <a:pt x="42274" y="69184"/>
                      <a:pt x="42246" y="69184"/>
                    </a:cubicBezTo>
                    <a:cubicBezTo>
                      <a:pt x="40269" y="69184"/>
                      <a:pt x="38404" y="70136"/>
                      <a:pt x="37158" y="71577"/>
                    </a:cubicBezTo>
                    <a:cubicBezTo>
                      <a:pt x="37320" y="69910"/>
                      <a:pt x="36728" y="68324"/>
                      <a:pt x="35689" y="67088"/>
                    </a:cubicBezTo>
                    <a:lnTo>
                      <a:pt x="35680" y="67088"/>
                    </a:lnTo>
                    <a:cubicBezTo>
                      <a:pt x="36177" y="66980"/>
                      <a:pt x="36678" y="66927"/>
                      <a:pt x="37174" y="66927"/>
                    </a:cubicBezTo>
                    <a:close/>
                    <a:moveTo>
                      <a:pt x="124481" y="64880"/>
                    </a:moveTo>
                    <a:cubicBezTo>
                      <a:pt x="127655" y="64880"/>
                      <a:pt x="130827" y="66957"/>
                      <a:pt x="130867" y="71111"/>
                    </a:cubicBezTo>
                    <a:lnTo>
                      <a:pt x="130858" y="71129"/>
                    </a:lnTo>
                    <a:cubicBezTo>
                      <a:pt x="130380" y="71024"/>
                      <a:pt x="129897" y="70973"/>
                      <a:pt x="129419" y="70973"/>
                    </a:cubicBezTo>
                    <a:cubicBezTo>
                      <a:pt x="127565" y="70973"/>
                      <a:pt x="125767" y="71740"/>
                      <a:pt x="124478" y="73136"/>
                    </a:cubicBezTo>
                    <a:cubicBezTo>
                      <a:pt x="123204" y="71764"/>
                      <a:pt x="121425" y="70977"/>
                      <a:pt x="119555" y="70977"/>
                    </a:cubicBezTo>
                    <a:cubicBezTo>
                      <a:pt x="119544" y="70977"/>
                      <a:pt x="119534" y="70977"/>
                      <a:pt x="119523" y="70977"/>
                    </a:cubicBezTo>
                    <a:cubicBezTo>
                      <a:pt x="119039" y="70977"/>
                      <a:pt x="118555" y="71021"/>
                      <a:pt x="118080" y="71129"/>
                    </a:cubicBezTo>
                    <a:cubicBezTo>
                      <a:pt x="118121" y="66963"/>
                      <a:pt x="121302" y="64880"/>
                      <a:pt x="124481" y="64880"/>
                    </a:cubicBezTo>
                    <a:close/>
                    <a:moveTo>
                      <a:pt x="77631" y="64934"/>
                    </a:moveTo>
                    <a:cubicBezTo>
                      <a:pt x="80806" y="64934"/>
                      <a:pt x="83981" y="67013"/>
                      <a:pt x="84022" y="71174"/>
                    </a:cubicBezTo>
                    <a:cubicBezTo>
                      <a:pt x="83541" y="71069"/>
                      <a:pt x="83056" y="71017"/>
                      <a:pt x="82576" y="71017"/>
                    </a:cubicBezTo>
                    <a:cubicBezTo>
                      <a:pt x="80721" y="71017"/>
                      <a:pt x="78928" y="71782"/>
                      <a:pt x="77633" y="73163"/>
                    </a:cubicBezTo>
                    <a:lnTo>
                      <a:pt x="77633" y="73172"/>
                    </a:lnTo>
                    <a:cubicBezTo>
                      <a:pt x="76351" y="71801"/>
                      <a:pt x="74559" y="71012"/>
                      <a:pt x="72678" y="71012"/>
                    </a:cubicBezTo>
                    <a:cubicBezTo>
                      <a:pt x="72194" y="71012"/>
                      <a:pt x="71710" y="71066"/>
                      <a:pt x="71235" y="71174"/>
                    </a:cubicBezTo>
                    <a:cubicBezTo>
                      <a:pt x="71275" y="67015"/>
                      <a:pt x="74454" y="64934"/>
                      <a:pt x="77631" y="64934"/>
                    </a:cubicBezTo>
                    <a:close/>
                    <a:moveTo>
                      <a:pt x="100937" y="64934"/>
                    </a:moveTo>
                    <a:cubicBezTo>
                      <a:pt x="104113" y="64934"/>
                      <a:pt x="107288" y="67013"/>
                      <a:pt x="107328" y="71174"/>
                    </a:cubicBezTo>
                    <a:cubicBezTo>
                      <a:pt x="106849" y="71069"/>
                      <a:pt x="106366" y="71017"/>
                      <a:pt x="105887" y="71017"/>
                    </a:cubicBezTo>
                    <a:cubicBezTo>
                      <a:pt x="104037" y="71017"/>
                      <a:pt x="102243" y="71782"/>
                      <a:pt x="100948" y="73163"/>
                    </a:cubicBezTo>
                    <a:lnTo>
                      <a:pt x="100939" y="73172"/>
                    </a:lnTo>
                    <a:cubicBezTo>
                      <a:pt x="99658" y="71801"/>
                      <a:pt x="97866" y="71012"/>
                      <a:pt x="95984" y="71012"/>
                    </a:cubicBezTo>
                    <a:cubicBezTo>
                      <a:pt x="95500" y="71012"/>
                      <a:pt x="95016" y="71066"/>
                      <a:pt x="94541" y="71174"/>
                    </a:cubicBezTo>
                    <a:cubicBezTo>
                      <a:pt x="94582" y="67015"/>
                      <a:pt x="97760" y="64934"/>
                      <a:pt x="100937" y="64934"/>
                    </a:cubicBezTo>
                    <a:close/>
                    <a:moveTo>
                      <a:pt x="53992" y="65081"/>
                    </a:moveTo>
                    <a:cubicBezTo>
                      <a:pt x="57167" y="65081"/>
                      <a:pt x="60344" y="67159"/>
                      <a:pt x="60384" y="71317"/>
                    </a:cubicBezTo>
                    <a:cubicBezTo>
                      <a:pt x="59911" y="71215"/>
                      <a:pt x="59433" y="71165"/>
                      <a:pt x="58960" y="71165"/>
                    </a:cubicBezTo>
                    <a:cubicBezTo>
                      <a:pt x="57101" y="71165"/>
                      <a:pt x="55296" y="71932"/>
                      <a:pt x="54004" y="73324"/>
                    </a:cubicBezTo>
                    <a:cubicBezTo>
                      <a:pt x="52723" y="71944"/>
                      <a:pt x="50922" y="71165"/>
                      <a:pt x="49049" y="71165"/>
                    </a:cubicBezTo>
                    <a:cubicBezTo>
                      <a:pt x="48565" y="71165"/>
                      <a:pt x="48081" y="71219"/>
                      <a:pt x="47606" y="71317"/>
                    </a:cubicBezTo>
                    <a:cubicBezTo>
                      <a:pt x="47642" y="67159"/>
                      <a:pt x="50816" y="65081"/>
                      <a:pt x="53992" y="65081"/>
                    </a:cubicBezTo>
                    <a:close/>
                    <a:moveTo>
                      <a:pt x="7148" y="65122"/>
                    </a:moveTo>
                    <a:cubicBezTo>
                      <a:pt x="10323" y="65122"/>
                      <a:pt x="13498" y="67201"/>
                      <a:pt x="13538" y="71362"/>
                    </a:cubicBezTo>
                    <a:cubicBezTo>
                      <a:pt x="13060" y="71257"/>
                      <a:pt x="12578" y="71206"/>
                      <a:pt x="12099" y="71206"/>
                    </a:cubicBezTo>
                    <a:cubicBezTo>
                      <a:pt x="10245" y="71206"/>
                      <a:pt x="8446" y="71973"/>
                      <a:pt x="7150" y="73369"/>
                    </a:cubicBezTo>
                    <a:lnTo>
                      <a:pt x="7150" y="73360"/>
                    </a:lnTo>
                    <a:cubicBezTo>
                      <a:pt x="5875" y="71988"/>
                      <a:pt x="4096" y="71209"/>
                      <a:pt x="2226" y="71209"/>
                    </a:cubicBezTo>
                    <a:cubicBezTo>
                      <a:pt x="2216" y="71209"/>
                      <a:pt x="2205" y="71210"/>
                      <a:pt x="2194" y="71210"/>
                    </a:cubicBezTo>
                    <a:cubicBezTo>
                      <a:pt x="1711" y="71210"/>
                      <a:pt x="1227" y="71254"/>
                      <a:pt x="752" y="71362"/>
                    </a:cubicBezTo>
                    <a:cubicBezTo>
                      <a:pt x="792" y="67203"/>
                      <a:pt x="3970" y="65122"/>
                      <a:pt x="7148" y="65122"/>
                    </a:cubicBezTo>
                    <a:close/>
                    <a:moveTo>
                      <a:pt x="30463" y="65122"/>
                    </a:moveTo>
                    <a:cubicBezTo>
                      <a:pt x="33638" y="65122"/>
                      <a:pt x="36813" y="67201"/>
                      <a:pt x="36854" y="71362"/>
                    </a:cubicBezTo>
                    <a:cubicBezTo>
                      <a:pt x="36375" y="71257"/>
                      <a:pt x="35893" y="71206"/>
                      <a:pt x="35414" y="71206"/>
                    </a:cubicBezTo>
                    <a:cubicBezTo>
                      <a:pt x="33560" y="71206"/>
                      <a:pt x="31761" y="71973"/>
                      <a:pt x="30465" y="73369"/>
                    </a:cubicBezTo>
                    <a:lnTo>
                      <a:pt x="30465" y="73360"/>
                    </a:lnTo>
                    <a:cubicBezTo>
                      <a:pt x="29191" y="71988"/>
                      <a:pt x="27412" y="71209"/>
                      <a:pt x="25542" y="71209"/>
                    </a:cubicBezTo>
                    <a:cubicBezTo>
                      <a:pt x="25531" y="71209"/>
                      <a:pt x="25520" y="71210"/>
                      <a:pt x="25510" y="71210"/>
                    </a:cubicBezTo>
                    <a:cubicBezTo>
                      <a:pt x="25026" y="71210"/>
                      <a:pt x="24542" y="71254"/>
                      <a:pt x="24067" y="71362"/>
                    </a:cubicBezTo>
                    <a:cubicBezTo>
                      <a:pt x="24107" y="67203"/>
                      <a:pt x="27285" y="65122"/>
                      <a:pt x="30463" y="65122"/>
                    </a:cubicBezTo>
                    <a:close/>
                    <a:moveTo>
                      <a:pt x="129608" y="71351"/>
                    </a:moveTo>
                    <a:cubicBezTo>
                      <a:pt x="130035" y="71351"/>
                      <a:pt x="130466" y="71390"/>
                      <a:pt x="130894" y="71469"/>
                    </a:cubicBezTo>
                    <a:cubicBezTo>
                      <a:pt x="129908" y="72634"/>
                      <a:pt x="129326" y="74140"/>
                      <a:pt x="129415" y="75726"/>
                    </a:cubicBezTo>
                    <a:lnTo>
                      <a:pt x="129406" y="75744"/>
                    </a:lnTo>
                    <a:cubicBezTo>
                      <a:pt x="128156" y="74440"/>
                      <a:pt x="126397" y="73602"/>
                      <a:pt x="124528" y="73602"/>
                    </a:cubicBezTo>
                    <a:cubicBezTo>
                      <a:pt x="124509" y="73602"/>
                      <a:pt x="124489" y="73602"/>
                      <a:pt x="124469" y="73602"/>
                    </a:cubicBezTo>
                    <a:cubicBezTo>
                      <a:pt x="124450" y="73602"/>
                      <a:pt x="124430" y="73602"/>
                      <a:pt x="124410" y="73602"/>
                    </a:cubicBezTo>
                    <a:cubicBezTo>
                      <a:pt x="122541" y="73602"/>
                      <a:pt x="120773" y="74440"/>
                      <a:pt x="119532" y="75744"/>
                    </a:cubicBezTo>
                    <a:cubicBezTo>
                      <a:pt x="119613" y="74149"/>
                      <a:pt x="119030" y="72652"/>
                      <a:pt x="118045" y="71469"/>
                    </a:cubicBezTo>
                    <a:cubicBezTo>
                      <a:pt x="118473" y="71390"/>
                      <a:pt x="118903" y="71351"/>
                      <a:pt x="119331" y="71351"/>
                    </a:cubicBezTo>
                    <a:cubicBezTo>
                      <a:pt x="121264" y="71351"/>
                      <a:pt x="123134" y="72148"/>
                      <a:pt x="124469" y="73593"/>
                    </a:cubicBezTo>
                    <a:cubicBezTo>
                      <a:pt x="125805" y="72148"/>
                      <a:pt x="127675" y="71351"/>
                      <a:pt x="129608" y="71351"/>
                    </a:cubicBezTo>
                    <a:close/>
                    <a:moveTo>
                      <a:pt x="48843" y="71540"/>
                    </a:moveTo>
                    <a:cubicBezTo>
                      <a:pt x="50782" y="71540"/>
                      <a:pt x="52650" y="72343"/>
                      <a:pt x="53995" y="73790"/>
                    </a:cubicBezTo>
                    <a:cubicBezTo>
                      <a:pt x="53975" y="73790"/>
                      <a:pt x="53956" y="73790"/>
                      <a:pt x="53936" y="73790"/>
                    </a:cubicBezTo>
                    <a:cubicBezTo>
                      <a:pt x="52067" y="73790"/>
                      <a:pt x="50299" y="74628"/>
                      <a:pt x="49058" y="75932"/>
                    </a:cubicBezTo>
                    <a:cubicBezTo>
                      <a:pt x="49138" y="74337"/>
                      <a:pt x="48556" y="72840"/>
                      <a:pt x="47561" y="71658"/>
                    </a:cubicBezTo>
                    <a:cubicBezTo>
                      <a:pt x="47989" y="71579"/>
                      <a:pt x="48418" y="71540"/>
                      <a:pt x="48843" y="71540"/>
                    </a:cubicBezTo>
                    <a:close/>
                    <a:moveTo>
                      <a:pt x="59141" y="71540"/>
                    </a:moveTo>
                    <a:cubicBezTo>
                      <a:pt x="59566" y="71540"/>
                      <a:pt x="59994" y="71579"/>
                      <a:pt x="60420" y="71658"/>
                    </a:cubicBezTo>
                    <a:cubicBezTo>
                      <a:pt x="59425" y="72840"/>
                      <a:pt x="58843" y="74346"/>
                      <a:pt x="58932" y="75932"/>
                    </a:cubicBezTo>
                    <a:cubicBezTo>
                      <a:pt x="57682" y="74628"/>
                      <a:pt x="55914" y="73790"/>
                      <a:pt x="54054" y="73790"/>
                    </a:cubicBezTo>
                    <a:cubicBezTo>
                      <a:pt x="54034" y="73790"/>
                      <a:pt x="54015" y="73790"/>
                      <a:pt x="53995" y="73790"/>
                    </a:cubicBezTo>
                    <a:cubicBezTo>
                      <a:pt x="55332" y="72343"/>
                      <a:pt x="57206" y="71540"/>
                      <a:pt x="59141" y="71540"/>
                    </a:cubicBezTo>
                    <a:close/>
                    <a:moveTo>
                      <a:pt x="112810" y="69495"/>
                    </a:moveTo>
                    <a:cubicBezTo>
                      <a:pt x="115985" y="69495"/>
                      <a:pt x="119160" y="71574"/>
                      <a:pt x="119200" y="75735"/>
                    </a:cubicBezTo>
                    <a:cubicBezTo>
                      <a:pt x="118721" y="75630"/>
                      <a:pt x="118239" y="75578"/>
                      <a:pt x="117760" y="75578"/>
                    </a:cubicBezTo>
                    <a:cubicBezTo>
                      <a:pt x="115909" y="75578"/>
                      <a:pt x="114116" y="76343"/>
                      <a:pt x="112821" y="77724"/>
                    </a:cubicBezTo>
                    <a:lnTo>
                      <a:pt x="112812" y="77733"/>
                    </a:lnTo>
                    <a:cubicBezTo>
                      <a:pt x="111530" y="76362"/>
                      <a:pt x="109738" y="75573"/>
                      <a:pt x="107856" y="75573"/>
                    </a:cubicBezTo>
                    <a:cubicBezTo>
                      <a:pt x="107373" y="75573"/>
                      <a:pt x="106889" y="75627"/>
                      <a:pt x="106414" y="75735"/>
                    </a:cubicBezTo>
                    <a:lnTo>
                      <a:pt x="106414" y="75735"/>
                    </a:lnTo>
                    <a:cubicBezTo>
                      <a:pt x="106454" y="71576"/>
                      <a:pt x="109632" y="69495"/>
                      <a:pt x="112810" y="69495"/>
                    </a:cubicBezTo>
                    <a:close/>
                    <a:moveTo>
                      <a:pt x="136139" y="69486"/>
                    </a:moveTo>
                    <a:cubicBezTo>
                      <a:pt x="139313" y="69486"/>
                      <a:pt x="142484" y="71562"/>
                      <a:pt x="142525" y="75717"/>
                    </a:cubicBezTo>
                    <a:lnTo>
                      <a:pt x="142516" y="75735"/>
                    </a:lnTo>
                    <a:cubicBezTo>
                      <a:pt x="142037" y="75630"/>
                      <a:pt x="141554" y="75578"/>
                      <a:pt x="141075" y="75578"/>
                    </a:cubicBezTo>
                    <a:cubicBezTo>
                      <a:pt x="139222" y="75578"/>
                      <a:pt x="137424" y="76345"/>
                      <a:pt x="136136" y="77733"/>
                    </a:cubicBezTo>
                    <a:cubicBezTo>
                      <a:pt x="134854" y="76362"/>
                      <a:pt x="133062" y="75573"/>
                      <a:pt x="131181" y="75573"/>
                    </a:cubicBezTo>
                    <a:cubicBezTo>
                      <a:pt x="130697" y="75573"/>
                      <a:pt x="130213" y="75627"/>
                      <a:pt x="129738" y="75735"/>
                    </a:cubicBezTo>
                    <a:cubicBezTo>
                      <a:pt x="129778" y="71569"/>
                      <a:pt x="132960" y="69486"/>
                      <a:pt x="136139" y="69486"/>
                    </a:cubicBezTo>
                    <a:close/>
                    <a:moveTo>
                      <a:pt x="42333" y="69686"/>
                    </a:moveTo>
                    <a:cubicBezTo>
                      <a:pt x="45509" y="69686"/>
                      <a:pt x="48686" y="71765"/>
                      <a:pt x="48726" y="75923"/>
                    </a:cubicBezTo>
                    <a:cubicBezTo>
                      <a:pt x="48248" y="75818"/>
                      <a:pt x="47765" y="75767"/>
                      <a:pt x="47287" y="75767"/>
                    </a:cubicBezTo>
                    <a:cubicBezTo>
                      <a:pt x="45433" y="75767"/>
                      <a:pt x="43633" y="76534"/>
                      <a:pt x="42337" y="77930"/>
                    </a:cubicBezTo>
                    <a:cubicBezTo>
                      <a:pt x="41056" y="76550"/>
                      <a:pt x="39264" y="75770"/>
                      <a:pt x="37382" y="75770"/>
                    </a:cubicBezTo>
                    <a:cubicBezTo>
                      <a:pt x="36898" y="75770"/>
                      <a:pt x="36415" y="75815"/>
                      <a:pt x="35940" y="75923"/>
                    </a:cubicBezTo>
                    <a:cubicBezTo>
                      <a:pt x="35980" y="71765"/>
                      <a:pt x="39156" y="69686"/>
                      <a:pt x="42333" y="69686"/>
                    </a:cubicBezTo>
                    <a:close/>
                    <a:moveTo>
                      <a:pt x="65651" y="69683"/>
                    </a:moveTo>
                    <a:cubicBezTo>
                      <a:pt x="68826" y="69683"/>
                      <a:pt x="72001" y="71762"/>
                      <a:pt x="72041" y="75923"/>
                    </a:cubicBezTo>
                    <a:cubicBezTo>
                      <a:pt x="71563" y="75818"/>
                      <a:pt x="71081" y="75767"/>
                      <a:pt x="70602" y="75767"/>
                    </a:cubicBezTo>
                    <a:cubicBezTo>
                      <a:pt x="68748" y="75767"/>
                      <a:pt x="66949" y="76534"/>
                      <a:pt x="65653" y="77930"/>
                    </a:cubicBezTo>
                    <a:cubicBezTo>
                      <a:pt x="64371" y="76550"/>
                      <a:pt x="62579" y="75770"/>
                      <a:pt x="60697" y="75770"/>
                    </a:cubicBezTo>
                    <a:cubicBezTo>
                      <a:pt x="60214" y="75770"/>
                      <a:pt x="59730" y="75815"/>
                      <a:pt x="59255" y="75923"/>
                    </a:cubicBezTo>
                    <a:cubicBezTo>
                      <a:pt x="59295" y="71764"/>
                      <a:pt x="62473" y="69683"/>
                      <a:pt x="65651" y="69683"/>
                    </a:cubicBezTo>
                    <a:close/>
                    <a:moveTo>
                      <a:pt x="82884" y="1"/>
                    </a:moveTo>
                    <a:cubicBezTo>
                      <a:pt x="82642" y="699"/>
                      <a:pt x="82534" y="1434"/>
                      <a:pt x="82579" y="2178"/>
                    </a:cubicBezTo>
                    <a:cubicBezTo>
                      <a:pt x="81329" y="875"/>
                      <a:pt x="79570" y="36"/>
                      <a:pt x="77701" y="36"/>
                    </a:cubicBezTo>
                    <a:cubicBezTo>
                      <a:pt x="77681" y="36"/>
                      <a:pt x="77661" y="36"/>
                      <a:pt x="77642" y="36"/>
                    </a:cubicBezTo>
                    <a:cubicBezTo>
                      <a:pt x="77622" y="36"/>
                      <a:pt x="77602" y="36"/>
                      <a:pt x="77582" y="36"/>
                    </a:cubicBezTo>
                    <a:cubicBezTo>
                      <a:pt x="73834" y="36"/>
                      <a:pt x="70494" y="3399"/>
                      <a:pt x="70948" y="7160"/>
                    </a:cubicBezTo>
                    <a:cubicBezTo>
                      <a:pt x="71458" y="7046"/>
                      <a:pt x="71971" y="6991"/>
                      <a:pt x="72481" y="6991"/>
                    </a:cubicBezTo>
                    <a:cubicBezTo>
                      <a:pt x="74418" y="6991"/>
                      <a:pt x="76294" y="7793"/>
                      <a:pt x="77642" y="9248"/>
                    </a:cubicBezTo>
                    <a:cubicBezTo>
                      <a:pt x="77624" y="9248"/>
                      <a:pt x="77606" y="9248"/>
                      <a:pt x="77587" y="9248"/>
                    </a:cubicBezTo>
                    <a:cubicBezTo>
                      <a:pt x="75529" y="9248"/>
                      <a:pt x="73607" y="10256"/>
                      <a:pt x="72355" y="11784"/>
                    </a:cubicBezTo>
                    <a:cubicBezTo>
                      <a:pt x="72756" y="8058"/>
                      <a:pt x="69443" y="4740"/>
                      <a:pt x="65721" y="4740"/>
                    </a:cubicBezTo>
                    <a:cubicBezTo>
                      <a:pt x="65701" y="4740"/>
                      <a:pt x="65682" y="4740"/>
                      <a:pt x="65662" y="4741"/>
                    </a:cubicBezTo>
                    <a:cubicBezTo>
                      <a:pt x="65642" y="4740"/>
                      <a:pt x="65622" y="4740"/>
                      <a:pt x="65602" y="4740"/>
                    </a:cubicBezTo>
                    <a:cubicBezTo>
                      <a:pt x="63733" y="4740"/>
                      <a:pt x="61966" y="5570"/>
                      <a:pt x="60724" y="6873"/>
                    </a:cubicBezTo>
                    <a:cubicBezTo>
                      <a:pt x="60760" y="6138"/>
                      <a:pt x="60662" y="5395"/>
                      <a:pt x="60420" y="4696"/>
                    </a:cubicBezTo>
                    <a:lnTo>
                      <a:pt x="60043" y="4696"/>
                    </a:lnTo>
                    <a:cubicBezTo>
                      <a:pt x="60276" y="5395"/>
                      <a:pt x="60393" y="6130"/>
                      <a:pt x="60393" y="6864"/>
                    </a:cubicBezTo>
                    <a:cubicBezTo>
                      <a:pt x="59920" y="6762"/>
                      <a:pt x="59442" y="6713"/>
                      <a:pt x="58969" y="6713"/>
                    </a:cubicBezTo>
                    <a:cubicBezTo>
                      <a:pt x="57110" y="6713"/>
                      <a:pt x="55305" y="7479"/>
                      <a:pt x="54013" y="8871"/>
                    </a:cubicBezTo>
                    <a:cubicBezTo>
                      <a:pt x="52732" y="7492"/>
                      <a:pt x="50939" y="6712"/>
                      <a:pt x="49058" y="6712"/>
                    </a:cubicBezTo>
                    <a:cubicBezTo>
                      <a:pt x="48574" y="6712"/>
                      <a:pt x="48090" y="6766"/>
                      <a:pt x="47615" y="6864"/>
                    </a:cubicBezTo>
                    <a:cubicBezTo>
                      <a:pt x="47615" y="6130"/>
                      <a:pt x="47732" y="5395"/>
                      <a:pt x="47965" y="4696"/>
                    </a:cubicBezTo>
                    <a:lnTo>
                      <a:pt x="47588" y="4696"/>
                    </a:lnTo>
                    <a:cubicBezTo>
                      <a:pt x="47346" y="5395"/>
                      <a:pt x="47248" y="6138"/>
                      <a:pt x="47284" y="6873"/>
                    </a:cubicBezTo>
                    <a:cubicBezTo>
                      <a:pt x="46049" y="5577"/>
                      <a:pt x="44293" y="4740"/>
                      <a:pt x="42434" y="4740"/>
                    </a:cubicBezTo>
                    <a:cubicBezTo>
                      <a:pt x="42405" y="4740"/>
                      <a:pt x="42376" y="4740"/>
                      <a:pt x="42346" y="4741"/>
                    </a:cubicBezTo>
                    <a:cubicBezTo>
                      <a:pt x="42319" y="4740"/>
                      <a:pt x="42291" y="4740"/>
                      <a:pt x="42263" y="4740"/>
                    </a:cubicBezTo>
                    <a:cubicBezTo>
                      <a:pt x="40287" y="4740"/>
                      <a:pt x="38431" y="5684"/>
                      <a:pt x="37185" y="7124"/>
                    </a:cubicBezTo>
                    <a:cubicBezTo>
                      <a:pt x="37480" y="3457"/>
                      <a:pt x="34193" y="233"/>
                      <a:pt x="30519" y="233"/>
                    </a:cubicBezTo>
                    <a:cubicBezTo>
                      <a:pt x="30504" y="233"/>
                      <a:pt x="30489" y="233"/>
                      <a:pt x="30474" y="234"/>
                    </a:cubicBezTo>
                    <a:cubicBezTo>
                      <a:pt x="30454" y="233"/>
                      <a:pt x="30434" y="233"/>
                      <a:pt x="30415" y="233"/>
                    </a:cubicBezTo>
                    <a:cubicBezTo>
                      <a:pt x="28546" y="233"/>
                      <a:pt x="26787" y="1072"/>
                      <a:pt x="25536" y="2375"/>
                    </a:cubicBezTo>
                    <a:cubicBezTo>
                      <a:pt x="25581" y="1640"/>
                      <a:pt x="25474" y="897"/>
                      <a:pt x="25232" y="198"/>
                    </a:cubicBezTo>
                    <a:lnTo>
                      <a:pt x="24864" y="198"/>
                    </a:lnTo>
                    <a:cubicBezTo>
                      <a:pt x="25088" y="897"/>
                      <a:pt x="25214" y="1631"/>
                      <a:pt x="25214" y="2366"/>
                    </a:cubicBezTo>
                    <a:cubicBezTo>
                      <a:pt x="24739" y="2264"/>
                      <a:pt x="24260" y="2214"/>
                      <a:pt x="23785" y="2214"/>
                    </a:cubicBezTo>
                    <a:cubicBezTo>
                      <a:pt x="21922" y="2214"/>
                      <a:pt x="20117" y="2981"/>
                      <a:pt x="18825" y="4373"/>
                    </a:cubicBezTo>
                    <a:cubicBezTo>
                      <a:pt x="17544" y="2993"/>
                      <a:pt x="15752" y="2214"/>
                      <a:pt x="13870" y="2214"/>
                    </a:cubicBezTo>
                    <a:cubicBezTo>
                      <a:pt x="13386" y="2214"/>
                      <a:pt x="12902" y="2268"/>
                      <a:pt x="12427" y="2366"/>
                    </a:cubicBezTo>
                    <a:cubicBezTo>
                      <a:pt x="12427" y="1631"/>
                      <a:pt x="12544" y="897"/>
                      <a:pt x="12777" y="198"/>
                    </a:cubicBezTo>
                    <a:lnTo>
                      <a:pt x="12382" y="198"/>
                    </a:lnTo>
                    <a:cubicBezTo>
                      <a:pt x="12141" y="897"/>
                      <a:pt x="12042" y="1640"/>
                      <a:pt x="12078" y="2375"/>
                    </a:cubicBezTo>
                    <a:cubicBezTo>
                      <a:pt x="10836" y="1072"/>
                      <a:pt x="9069" y="233"/>
                      <a:pt x="7200" y="233"/>
                    </a:cubicBezTo>
                    <a:cubicBezTo>
                      <a:pt x="7180" y="233"/>
                      <a:pt x="7160" y="233"/>
                      <a:pt x="7141" y="234"/>
                    </a:cubicBezTo>
                    <a:cubicBezTo>
                      <a:pt x="7126" y="233"/>
                      <a:pt x="7111" y="233"/>
                      <a:pt x="7096" y="233"/>
                    </a:cubicBezTo>
                    <a:cubicBezTo>
                      <a:pt x="3342" y="233"/>
                      <a:pt x="1" y="3600"/>
                      <a:pt x="456" y="7366"/>
                    </a:cubicBezTo>
                    <a:cubicBezTo>
                      <a:pt x="966" y="7252"/>
                      <a:pt x="1482" y="7196"/>
                      <a:pt x="1994" y="7196"/>
                    </a:cubicBezTo>
                    <a:cubicBezTo>
                      <a:pt x="3926" y="7196"/>
                      <a:pt x="5804" y="7993"/>
                      <a:pt x="7149" y="9445"/>
                    </a:cubicBezTo>
                    <a:lnTo>
                      <a:pt x="7149" y="9445"/>
                    </a:lnTo>
                    <a:cubicBezTo>
                      <a:pt x="7147" y="9445"/>
                      <a:pt x="7144" y="9445"/>
                      <a:pt x="7141" y="9445"/>
                    </a:cubicBezTo>
                    <a:cubicBezTo>
                      <a:pt x="7121" y="9445"/>
                      <a:pt x="7101" y="9445"/>
                      <a:pt x="7081" y="9445"/>
                    </a:cubicBezTo>
                    <a:cubicBezTo>
                      <a:pt x="3333" y="9445"/>
                      <a:pt x="1" y="12816"/>
                      <a:pt x="456" y="16569"/>
                    </a:cubicBezTo>
                    <a:cubicBezTo>
                      <a:pt x="961" y="16457"/>
                      <a:pt x="1471" y="16403"/>
                      <a:pt x="1977" y="16403"/>
                    </a:cubicBezTo>
                    <a:cubicBezTo>
                      <a:pt x="3909" y="16403"/>
                      <a:pt x="5782" y="17198"/>
                      <a:pt x="7132" y="18647"/>
                    </a:cubicBezTo>
                    <a:cubicBezTo>
                      <a:pt x="7112" y="18647"/>
                      <a:pt x="7092" y="18647"/>
                      <a:pt x="7072" y="18647"/>
                    </a:cubicBezTo>
                    <a:cubicBezTo>
                      <a:pt x="3333" y="18647"/>
                      <a:pt x="1" y="22009"/>
                      <a:pt x="456" y="25771"/>
                    </a:cubicBezTo>
                    <a:cubicBezTo>
                      <a:pt x="965" y="25657"/>
                      <a:pt x="1479" y="25602"/>
                      <a:pt x="1989" y="25602"/>
                    </a:cubicBezTo>
                    <a:cubicBezTo>
                      <a:pt x="3926" y="25602"/>
                      <a:pt x="5802" y="26404"/>
                      <a:pt x="7150" y="27859"/>
                    </a:cubicBezTo>
                    <a:cubicBezTo>
                      <a:pt x="8483" y="26416"/>
                      <a:pt x="10349" y="25613"/>
                      <a:pt x="12278" y="25613"/>
                    </a:cubicBezTo>
                    <a:cubicBezTo>
                      <a:pt x="12709" y="25613"/>
                      <a:pt x="13143" y="25653"/>
                      <a:pt x="13574" y="25735"/>
                    </a:cubicBezTo>
                    <a:cubicBezTo>
                      <a:pt x="12580" y="26909"/>
                      <a:pt x="11997" y="28414"/>
                      <a:pt x="12087" y="30000"/>
                    </a:cubicBezTo>
                    <a:cubicBezTo>
                      <a:pt x="10837" y="28697"/>
                      <a:pt x="9069" y="27867"/>
                      <a:pt x="7209" y="27867"/>
                    </a:cubicBezTo>
                    <a:cubicBezTo>
                      <a:pt x="7189" y="27867"/>
                      <a:pt x="7169" y="27867"/>
                      <a:pt x="7150" y="27868"/>
                    </a:cubicBezTo>
                    <a:cubicBezTo>
                      <a:pt x="7130" y="27867"/>
                      <a:pt x="7110" y="27867"/>
                      <a:pt x="7090" y="27867"/>
                    </a:cubicBezTo>
                    <a:cubicBezTo>
                      <a:pt x="3342" y="27867"/>
                      <a:pt x="1" y="31230"/>
                      <a:pt x="456" y="34991"/>
                    </a:cubicBezTo>
                    <a:cubicBezTo>
                      <a:pt x="968" y="34875"/>
                      <a:pt x="1485" y="34819"/>
                      <a:pt x="1999" y="34819"/>
                    </a:cubicBezTo>
                    <a:cubicBezTo>
                      <a:pt x="3903" y="34819"/>
                      <a:pt x="5755" y="35598"/>
                      <a:pt x="7096" y="37016"/>
                    </a:cubicBezTo>
                    <a:cubicBezTo>
                      <a:pt x="3341" y="37016"/>
                      <a:pt x="8" y="40377"/>
                      <a:pt x="456" y="44140"/>
                    </a:cubicBezTo>
                    <a:cubicBezTo>
                      <a:pt x="968" y="44025"/>
                      <a:pt x="1485" y="43970"/>
                      <a:pt x="1997" y="43970"/>
                    </a:cubicBezTo>
                    <a:cubicBezTo>
                      <a:pt x="3931" y="43970"/>
                      <a:pt x="5804" y="44767"/>
                      <a:pt x="7150" y="46219"/>
                    </a:cubicBezTo>
                    <a:cubicBezTo>
                      <a:pt x="8485" y="44773"/>
                      <a:pt x="10355" y="43977"/>
                      <a:pt x="12288" y="43977"/>
                    </a:cubicBezTo>
                    <a:cubicBezTo>
                      <a:pt x="12715" y="43977"/>
                      <a:pt x="13146" y="44016"/>
                      <a:pt x="13574" y="44095"/>
                    </a:cubicBezTo>
                    <a:cubicBezTo>
                      <a:pt x="12580" y="45278"/>
                      <a:pt x="11997" y="46774"/>
                      <a:pt x="12087" y="48369"/>
                    </a:cubicBezTo>
                    <a:cubicBezTo>
                      <a:pt x="10837" y="47066"/>
                      <a:pt x="9069" y="46227"/>
                      <a:pt x="7208" y="46227"/>
                    </a:cubicBezTo>
                    <a:cubicBezTo>
                      <a:pt x="7189" y="46227"/>
                      <a:pt x="7169" y="46228"/>
                      <a:pt x="7150" y="46228"/>
                    </a:cubicBezTo>
                    <a:cubicBezTo>
                      <a:pt x="7130" y="46228"/>
                      <a:pt x="7110" y="46227"/>
                      <a:pt x="7090" y="46227"/>
                    </a:cubicBezTo>
                    <a:cubicBezTo>
                      <a:pt x="3342" y="46227"/>
                      <a:pt x="1" y="49590"/>
                      <a:pt x="456" y="53351"/>
                    </a:cubicBezTo>
                    <a:cubicBezTo>
                      <a:pt x="966" y="53237"/>
                      <a:pt x="1482" y="53181"/>
                      <a:pt x="1993" y="53181"/>
                    </a:cubicBezTo>
                    <a:cubicBezTo>
                      <a:pt x="3922" y="53181"/>
                      <a:pt x="5795" y="53978"/>
                      <a:pt x="7141" y="55430"/>
                    </a:cubicBezTo>
                    <a:cubicBezTo>
                      <a:pt x="7121" y="55430"/>
                      <a:pt x="7101" y="55430"/>
                      <a:pt x="7081" y="55430"/>
                    </a:cubicBezTo>
                    <a:cubicBezTo>
                      <a:pt x="3333" y="55430"/>
                      <a:pt x="1" y="58792"/>
                      <a:pt x="456" y="62554"/>
                    </a:cubicBezTo>
                    <a:cubicBezTo>
                      <a:pt x="968" y="62439"/>
                      <a:pt x="1485" y="62383"/>
                      <a:pt x="1997" y="62383"/>
                    </a:cubicBezTo>
                    <a:cubicBezTo>
                      <a:pt x="3931" y="62383"/>
                      <a:pt x="5804" y="63180"/>
                      <a:pt x="7150" y="64633"/>
                    </a:cubicBezTo>
                    <a:cubicBezTo>
                      <a:pt x="8485" y="63187"/>
                      <a:pt x="10355" y="62390"/>
                      <a:pt x="12288" y="62390"/>
                    </a:cubicBezTo>
                    <a:cubicBezTo>
                      <a:pt x="12715" y="62390"/>
                      <a:pt x="13146" y="62429"/>
                      <a:pt x="13574" y="62509"/>
                    </a:cubicBezTo>
                    <a:cubicBezTo>
                      <a:pt x="12580" y="63692"/>
                      <a:pt x="11997" y="65188"/>
                      <a:pt x="12087" y="66783"/>
                    </a:cubicBezTo>
                    <a:cubicBezTo>
                      <a:pt x="10837" y="65480"/>
                      <a:pt x="9069" y="64641"/>
                      <a:pt x="7208" y="64641"/>
                    </a:cubicBezTo>
                    <a:cubicBezTo>
                      <a:pt x="7189" y="64641"/>
                      <a:pt x="7169" y="64641"/>
                      <a:pt x="7150" y="64642"/>
                    </a:cubicBezTo>
                    <a:cubicBezTo>
                      <a:pt x="7130" y="64641"/>
                      <a:pt x="7110" y="64641"/>
                      <a:pt x="7090" y="64641"/>
                    </a:cubicBezTo>
                    <a:cubicBezTo>
                      <a:pt x="3342" y="64641"/>
                      <a:pt x="1" y="68004"/>
                      <a:pt x="456" y="71765"/>
                    </a:cubicBezTo>
                    <a:cubicBezTo>
                      <a:pt x="965" y="71651"/>
                      <a:pt x="1479" y="71596"/>
                      <a:pt x="1989" y="71596"/>
                    </a:cubicBezTo>
                    <a:cubicBezTo>
                      <a:pt x="3926" y="71596"/>
                      <a:pt x="5802" y="72399"/>
                      <a:pt x="7150" y="73853"/>
                    </a:cubicBezTo>
                    <a:cubicBezTo>
                      <a:pt x="8483" y="72402"/>
                      <a:pt x="10349" y="71599"/>
                      <a:pt x="12279" y="71599"/>
                    </a:cubicBezTo>
                    <a:cubicBezTo>
                      <a:pt x="12709" y="71599"/>
                      <a:pt x="13143" y="71639"/>
                      <a:pt x="13574" y="71720"/>
                    </a:cubicBezTo>
                    <a:cubicBezTo>
                      <a:pt x="13037" y="72348"/>
                      <a:pt x="12624" y="73082"/>
                      <a:pt x="12365" y="73862"/>
                    </a:cubicBezTo>
                    <a:lnTo>
                      <a:pt x="12741" y="73862"/>
                    </a:lnTo>
                    <a:cubicBezTo>
                      <a:pt x="13637" y="71119"/>
                      <a:pt x="16222" y="69746"/>
                      <a:pt x="18806" y="69746"/>
                    </a:cubicBezTo>
                    <a:cubicBezTo>
                      <a:pt x="21388" y="69746"/>
                      <a:pt x="23969" y="71117"/>
                      <a:pt x="24864" y="73862"/>
                    </a:cubicBezTo>
                    <a:lnTo>
                      <a:pt x="25241" y="73862"/>
                    </a:lnTo>
                    <a:cubicBezTo>
                      <a:pt x="24981" y="73073"/>
                      <a:pt x="24569" y="72339"/>
                      <a:pt x="24031" y="71702"/>
                    </a:cubicBezTo>
                    <a:cubicBezTo>
                      <a:pt x="24457" y="71623"/>
                      <a:pt x="24885" y="71585"/>
                      <a:pt x="25310" y="71585"/>
                    </a:cubicBezTo>
                    <a:cubicBezTo>
                      <a:pt x="27245" y="71585"/>
                      <a:pt x="29120" y="72387"/>
                      <a:pt x="30465" y="73835"/>
                    </a:cubicBezTo>
                    <a:cubicBezTo>
                      <a:pt x="31802" y="72382"/>
                      <a:pt x="33677" y="71582"/>
                      <a:pt x="35611" y="71582"/>
                    </a:cubicBezTo>
                    <a:cubicBezTo>
                      <a:pt x="36087" y="71582"/>
                      <a:pt x="36566" y="71630"/>
                      <a:pt x="37042" y="71729"/>
                    </a:cubicBezTo>
                    <a:cubicBezTo>
                      <a:pt x="36011" y="72993"/>
                      <a:pt x="35438" y="74615"/>
                      <a:pt x="35644" y="76308"/>
                    </a:cubicBezTo>
                    <a:cubicBezTo>
                      <a:pt x="36151" y="76194"/>
                      <a:pt x="36664" y="76139"/>
                      <a:pt x="37173" y="76139"/>
                    </a:cubicBezTo>
                    <a:cubicBezTo>
                      <a:pt x="39108" y="76139"/>
                      <a:pt x="40989" y="76942"/>
                      <a:pt x="42337" y="78396"/>
                    </a:cubicBezTo>
                    <a:cubicBezTo>
                      <a:pt x="43675" y="76948"/>
                      <a:pt x="45548" y="76146"/>
                      <a:pt x="47484" y="76146"/>
                    </a:cubicBezTo>
                    <a:cubicBezTo>
                      <a:pt x="47908" y="76146"/>
                      <a:pt x="48336" y="76184"/>
                      <a:pt x="48762" y="76263"/>
                    </a:cubicBezTo>
                    <a:cubicBezTo>
                      <a:pt x="48224" y="76899"/>
                      <a:pt x="47812" y="77625"/>
                      <a:pt x="47552" y="78414"/>
                    </a:cubicBezTo>
                    <a:lnTo>
                      <a:pt x="47929" y="78414"/>
                    </a:lnTo>
                    <a:cubicBezTo>
                      <a:pt x="48825" y="75666"/>
                      <a:pt x="51408" y="74291"/>
                      <a:pt x="53990" y="74291"/>
                    </a:cubicBezTo>
                    <a:cubicBezTo>
                      <a:pt x="56571" y="74291"/>
                      <a:pt x="59152" y="75664"/>
                      <a:pt x="60052" y="78414"/>
                    </a:cubicBezTo>
                    <a:lnTo>
                      <a:pt x="60438" y="78414"/>
                    </a:lnTo>
                    <a:cubicBezTo>
                      <a:pt x="60169" y="77625"/>
                      <a:pt x="59766" y="76891"/>
                      <a:pt x="59228" y="76263"/>
                    </a:cubicBezTo>
                    <a:cubicBezTo>
                      <a:pt x="59656" y="76184"/>
                      <a:pt x="60087" y="76145"/>
                      <a:pt x="60514" y="76145"/>
                    </a:cubicBezTo>
                    <a:cubicBezTo>
                      <a:pt x="62447" y="76145"/>
                      <a:pt x="64319" y="76941"/>
                      <a:pt x="65662" y="78387"/>
                    </a:cubicBezTo>
                    <a:cubicBezTo>
                      <a:pt x="67002" y="76933"/>
                      <a:pt x="68877" y="76130"/>
                      <a:pt x="70814" y="76130"/>
                    </a:cubicBezTo>
                    <a:cubicBezTo>
                      <a:pt x="71323" y="76130"/>
                      <a:pt x="71837" y="76185"/>
                      <a:pt x="72346" y="76299"/>
                    </a:cubicBezTo>
                    <a:cubicBezTo>
                      <a:pt x="72801" y="72547"/>
                      <a:pt x="69460" y="69175"/>
                      <a:pt x="65712" y="69175"/>
                    </a:cubicBezTo>
                    <a:cubicBezTo>
                      <a:pt x="65698" y="69175"/>
                      <a:pt x="65684" y="69175"/>
                      <a:pt x="65669" y="69175"/>
                    </a:cubicBezTo>
                    <a:lnTo>
                      <a:pt x="65669" y="69175"/>
                    </a:lnTo>
                    <a:cubicBezTo>
                      <a:pt x="67009" y="67731"/>
                      <a:pt x="68871" y="66936"/>
                      <a:pt x="70797" y="66936"/>
                    </a:cubicBezTo>
                    <a:cubicBezTo>
                      <a:pt x="71279" y="66936"/>
                      <a:pt x="71765" y="66986"/>
                      <a:pt x="72248" y="67088"/>
                    </a:cubicBezTo>
                    <a:cubicBezTo>
                      <a:pt x="71271" y="68333"/>
                      <a:pt x="70742" y="69901"/>
                      <a:pt x="70939" y="71559"/>
                    </a:cubicBezTo>
                    <a:cubicBezTo>
                      <a:pt x="71452" y="71445"/>
                      <a:pt x="71968" y="71389"/>
                      <a:pt x="72480" y="71389"/>
                    </a:cubicBezTo>
                    <a:cubicBezTo>
                      <a:pt x="74414" y="71389"/>
                      <a:pt x="76287" y="72186"/>
                      <a:pt x="77633" y="73638"/>
                    </a:cubicBezTo>
                    <a:cubicBezTo>
                      <a:pt x="78970" y="72190"/>
                      <a:pt x="80844" y="71388"/>
                      <a:pt x="82779" y="71388"/>
                    </a:cubicBezTo>
                    <a:cubicBezTo>
                      <a:pt x="83204" y="71388"/>
                      <a:pt x="83632" y="71426"/>
                      <a:pt x="84057" y="71505"/>
                    </a:cubicBezTo>
                    <a:cubicBezTo>
                      <a:pt x="83520" y="72141"/>
                      <a:pt x="83108" y="72867"/>
                      <a:pt x="82848" y="73656"/>
                    </a:cubicBezTo>
                    <a:lnTo>
                      <a:pt x="83224" y="73656"/>
                    </a:lnTo>
                    <a:cubicBezTo>
                      <a:pt x="84120" y="70909"/>
                      <a:pt x="86703" y="69536"/>
                      <a:pt x="89286" y="69536"/>
                    </a:cubicBezTo>
                    <a:cubicBezTo>
                      <a:pt x="91869" y="69536"/>
                      <a:pt x="94452" y="70909"/>
                      <a:pt x="95348" y="73656"/>
                    </a:cubicBezTo>
                    <a:lnTo>
                      <a:pt x="95724" y="73656"/>
                    </a:lnTo>
                    <a:cubicBezTo>
                      <a:pt x="95464" y="72867"/>
                      <a:pt x="95052" y="72141"/>
                      <a:pt x="94514" y="71505"/>
                    </a:cubicBezTo>
                    <a:cubicBezTo>
                      <a:pt x="94942" y="71426"/>
                      <a:pt x="95371" y="71388"/>
                      <a:pt x="95797" y="71388"/>
                    </a:cubicBezTo>
                    <a:cubicBezTo>
                      <a:pt x="97737" y="71388"/>
                      <a:pt x="99611" y="72190"/>
                      <a:pt x="100948" y="73638"/>
                    </a:cubicBezTo>
                    <a:cubicBezTo>
                      <a:pt x="102293" y="72185"/>
                      <a:pt x="104163" y="71385"/>
                      <a:pt x="106095" y="71385"/>
                    </a:cubicBezTo>
                    <a:cubicBezTo>
                      <a:pt x="106570" y="71385"/>
                      <a:pt x="107049" y="71433"/>
                      <a:pt x="107525" y="71532"/>
                    </a:cubicBezTo>
                    <a:cubicBezTo>
                      <a:pt x="106495" y="72796"/>
                      <a:pt x="105921" y="74417"/>
                      <a:pt x="106127" y="76111"/>
                    </a:cubicBezTo>
                    <a:cubicBezTo>
                      <a:pt x="106637" y="75997"/>
                      <a:pt x="107150" y="75942"/>
                      <a:pt x="107660" y="75942"/>
                    </a:cubicBezTo>
                    <a:cubicBezTo>
                      <a:pt x="109597" y="75942"/>
                      <a:pt x="111473" y="76744"/>
                      <a:pt x="112821" y="78199"/>
                    </a:cubicBezTo>
                    <a:cubicBezTo>
                      <a:pt x="114158" y="76751"/>
                      <a:pt x="116031" y="75948"/>
                      <a:pt x="117967" y="75948"/>
                    </a:cubicBezTo>
                    <a:cubicBezTo>
                      <a:pt x="118392" y="75948"/>
                      <a:pt x="118820" y="75987"/>
                      <a:pt x="119245" y="76066"/>
                    </a:cubicBezTo>
                    <a:cubicBezTo>
                      <a:pt x="118708" y="76702"/>
                      <a:pt x="118295" y="77428"/>
                      <a:pt x="118036" y="78217"/>
                    </a:cubicBezTo>
                    <a:lnTo>
                      <a:pt x="118412" y="78217"/>
                    </a:lnTo>
                    <a:cubicBezTo>
                      <a:pt x="119308" y="75474"/>
                      <a:pt x="121893" y="74100"/>
                      <a:pt x="124477" y="74100"/>
                    </a:cubicBezTo>
                    <a:cubicBezTo>
                      <a:pt x="127059" y="74100"/>
                      <a:pt x="129640" y="75471"/>
                      <a:pt x="130536" y="78217"/>
                    </a:cubicBezTo>
                    <a:lnTo>
                      <a:pt x="130912" y="78217"/>
                    </a:lnTo>
                    <a:cubicBezTo>
                      <a:pt x="130652" y="77428"/>
                      <a:pt x="130240" y="76702"/>
                      <a:pt x="129702" y="76066"/>
                    </a:cubicBezTo>
                    <a:cubicBezTo>
                      <a:pt x="130130" y="75987"/>
                      <a:pt x="130558" y="75948"/>
                      <a:pt x="130984" y="75948"/>
                    </a:cubicBezTo>
                    <a:cubicBezTo>
                      <a:pt x="132922" y="75948"/>
                      <a:pt x="134791" y="76751"/>
                      <a:pt x="136136" y="78199"/>
                    </a:cubicBezTo>
                    <a:cubicBezTo>
                      <a:pt x="137484" y="76744"/>
                      <a:pt x="139360" y="75942"/>
                      <a:pt x="141292" y="75942"/>
                    </a:cubicBezTo>
                    <a:cubicBezTo>
                      <a:pt x="141801" y="75942"/>
                      <a:pt x="142313" y="75997"/>
                      <a:pt x="142820" y="76111"/>
                    </a:cubicBezTo>
                    <a:cubicBezTo>
                      <a:pt x="143275" y="72358"/>
                      <a:pt x="139935" y="68987"/>
                      <a:pt x="136195" y="68987"/>
                    </a:cubicBezTo>
                    <a:cubicBezTo>
                      <a:pt x="136175" y="68987"/>
                      <a:pt x="136156" y="68987"/>
                      <a:pt x="136136" y="68987"/>
                    </a:cubicBezTo>
                    <a:cubicBezTo>
                      <a:pt x="136116" y="68987"/>
                      <a:pt x="136096" y="68987"/>
                      <a:pt x="136077" y="68987"/>
                    </a:cubicBezTo>
                    <a:cubicBezTo>
                      <a:pt x="134208" y="68987"/>
                      <a:pt x="132440" y="69825"/>
                      <a:pt x="131199" y="71129"/>
                    </a:cubicBezTo>
                    <a:cubicBezTo>
                      <a:pt x="131279" y="69534"/>
                      <a:pt x="130697" y="68038"/>
                      <a:pt x="129702" y="66855"/>
                    </a:cubicBezTo>
                    <a:cubicBezTo>
                      <a:pt x="130132" y="66775"/>
                      <a:pt x="130564" y="66736"/>
                      <a:pt x="130992" y="66736"/>
                    </a:cubicBezTo>
                    <a:cubicBezTo>
                      <a:pt x="132927" y="66736"/>
                      <a:pt x="134793" y="67533"/>
                      <a:pt x="136136" y="68978"/>
                    </a:cubicBezTo>
                    <a:cubicBezTo>
                      <a:pt x="137482" y="67526"/>
                      <a:pt x="139354" y="66729"/>
                      <a:pt x="141284" y="66729"/>
                    </a:cubicBezTo>
                    <a:cubicBezTo>
                      <a:pt x="141795" y="66729"/>
                      <a:pt x="142310" y="66785"/>
                      <a:pt x="142820" y="66900"/>
                    </a:cubicBezTo>
                    <a:cubicBezTo>
                      <a:pt x="143276" y="63142"/>
                      <a:pt x="139935" y="59776"/>
                      <a:pt x="136189" y="59776"/>
                    </a:cubicBezTo>
                    <a:cubicBezTo>
                      <a:pt x="136175" y="59776"/>
                      <a:pt x="136160" y="59776"/>
                      <a:pt x="136145" y="59776"/>
                    </a:cubicBezTo>
                    <a:cubicBezTo>
                      <a:pt x="137492" y="58329"/>
                      <a:pt x="139362" y="57528"/>
                      <a:pt x="141292" y="57528"/>
                    </a:cubicBezTo>
                    <a:cubicBezTo>
                      <a:pt x="141800" y="57528"/>
                      <a:pt x="142312" y="57583"/>
                      <a:pt x="142820" y="57697"/>
                    </a:cubicBezTo>
                    <a:cubicBezTo>
                      <a:pt x="143275" y="53945"/>
                      <a:pt x="139935" y="50573"/>
                      <a:pt x="136195" y="50573"/>
                    </a:cubicBezTo>
                    <a:cubicBezTo>
                      <a:pt x="136175" y="50573"/>
                      <a:pt x="136156" y="50573"/>
                      <a:pt x="136136" y="50574"/>
                    </a:cubicBezTo>
                    <a:cubicBezTo>
                      <a:pt x="137486" y="49117"/>
                      <a:pt x="139365" y="48320"/>
                      <a:pt x="141300" y="48320"/>
                    </a:cubicBezTo>
                    <a:cubicBezTo>
                      <a:pt x="141806" y="48320"/>
                      <a:pt x="142315" y="48374"/>
                      <a:pt x="142820" y="48486"/>
                    </a:cubicBezTo>
                    <a:cubicBezTo>
                      <a:pt x="143276" y="44728"/>
                      <a:pt x="139935" y="41362"/>
                      <a:pt x="136181" y="41362"/>
                    </a:cubicBezTo>
                    <a:cubicBezTo>
                      <a:pt x="136166" y="41362"/>
                      <a:pt x="136151" y="41362"/>
                      <a:pt x="136136" y="41362"/>
                    </a:cubicBezTo>
                    <a:cubicBezTo>
                      <a:pt x="137483" y="39915"/>
                      <a:pt x="139359" y="39114"/>
                      <a:pt x="141291" y="39114"/>
                    </a:cubicBezTo>
                    <a:cubicBezTo>
                      <a:pt x="141800" y="39114"/>
                      <a:pt x="142312" y="39169"/>
                      <a:pt x="142820" y="39283"/>
                    </a:cubicBezTo>
                    <a:cubicBezTo>
                      <a:pt x="143275" y="35522"/>
                      <a:pt x="139935" y="32159"/>
                      <a:pt x="136195" y="32159"/>
                    </a:cubicBezTo>
                    <a:cubicBezTo>
                      <a:pt x="136175" y="32159"/>
                      <a:pt x="136156" y="32160"/>
                      <a:pt x="136136" y="32160"/>
                    </a:cubicBezTo>
                    <a:cubicBezTo>
                      <a:pt x="136116" y="32160"/>
                      <a:pt x="136096" y="32159"/>
                      <a:pt x="136077" y="32159"/>
                    </a:cubicBezTo>
                    <a:cubicBezTo>
                      <a:pt x="134208" y="32159"/>
                      <a:pt x="132440" y="32998"/>
                      <a:pt x="131199" y="34301"/>
                    </a:cubicBezTo>
                    <a:cubicBezTo>
                      <a:pt x="131279" y="32706"/>
                      <a:pt x="130697" y="31210"/>
                      <a:pt x="129711" y="30027"/>
                    </a:cubicBezTo>
                    <a:cubicBezTo>
                      <a:pt x="130140" y="29948"/>
                      <a:pt x="130570" y="29909"/>
                      <a:pt x="130997" y="29909"/>
                    </a:cubicBezTo>
                    <a:cubicBezTo>
                      <a:pt x="132927" y="29909"/>
                      <a:pt x="134793" y="30705"/>
                      <a:pt x="136136" y="32151"/>
                    </a:cubicBezTo>
                    <a:cubicBezTo>
                      <a:pt x="137482" y="30699"/>
                      <a:pt x="139354" y="29902"/>
                      <a:pt x="141284" y="29902"/>
                    </a:cubicBezTo>
                    <a:cubicBezTo>
                      <a:pt x="141795" y="29902"/>
                      <a:pt x="142310" y="29957"/>
                      <a:pt x="142820" y="30072"/>
                    </a:cubicBezTo>
                    <a:cubicBezTo>
                      <a:pt x="143276" y="26315"/>
                      <a:pt x="139935" y="22948"/>
                      <a:pt x="136189" y="22948"/>
                    </a:cubicBezTo>
                    <a:cubicBezTo>
                      <a:pt x="136175" y="22948"/>
                      <a:pt x="136160" y="22948"/>
                      <a:pt x="136145" y="22948"/>
                    </a:cubicBezTo>
                    <a:cubicBezTo>
                      <a:pt x="137491" y="21496"/>
                      <a:pt x="139358" y="20699"/>
                      <a:pt x="141285" y="20699"/>
                    </a:cubicBezTo>
                    <a:cubicBezTo>
                      <a:pt x="141795" y="20699"/>
                      <a:pt x="142310" y="20755"/>
                      <a:pt x="142820" y="20870"/>
                    </a:cubicBezTo>
                    <a:cubicBezTo>
                      <a:pt x="143275" y="17108"/>
                      <a:pt x="139935" y="13746"/>
                      <a:pt x="136195" y="13746"/>
                    </a:cubicBezTo>
                    <a:cubicBezTo>
                      <a:pt x="136175" y="13746"/>
                      <a:pt x="136156" y="13746"/>
                      <a:pt x="136136" y="13746"/>
                    </a:cubicBezTo>
                    <a:cubicBezTo>
                      <a:pt x="137484" y="12292"/>
                      <a:pt x="139360" y="11489"/>
                      <a:pt x="141292" y="11489"/>
                    </a:cubicBezTo>
                    <a:cubicBezTo>
                      <a:pt x="141801" y="11489"/>
                      <a:pt x="142313" y="11544"/>
                      <a:pt x="142820" y="11658"/>
                    </a:cubicBezTo>
                    <a:cubicBezTo>
                      <a:pt x="143275" y="7906"/>
                      <a:pt x="139935" y="4534"/>
                      <a:pt x="136195" y="4534"/>
                    </a:cubicBezTo>
                    <a:cubicBezTo>
                      <a:pt x="136175" y="4534"/>
                      <a:pt x="136156" y="4534"/>
                      <a:pt x="136136" y="4535"/>
                    </a:cubicBezTo>
                    <a:cubicBezTo>
                      <a:pt x="136116" y="4534"/>
                      <a:pt x="136096" y="4534"/>
                      <a:pt x="136077" y="4534"/>
                    </a:cubicBezTo>
                    <a:cubicBezTo>
                      <a:pt x="134208" y="4534"/>
                      <a:pt x="132440" y="5373"/>
                      <a:pt x="131199" y="6676"/>
                    </a:cubicBezTo>
                    <a:cubicBezTo>
                      <a:pt x="131234" y="5941"/>
                      <a:pt x="131136" y="5198"/>
                      <a:pt x="130894" y="4499"/>
                    </a:cubicBezTo>
                    <a:lnTo>
                      <a:pt x="130518" y="4499"/>
                    </a:lnTo>
                    <a:cubicBezTo>
                      <a:pt x="130751" y="5198"/>
                      <a:pt x="130867" y="5932"/>
                      <a:pt x="130867" y="6667"/>
                    </a:cubicBezTo>
                    <a:cubicBezTo>
                      <a:pt x="130394" y="6565"/>
                      <a:pt x="129917" y="6515"/>
                      <a:pt x="129443" y="6515"/>
                    </a:cubicBezTo>
                    <a:cubicBezTo>
                      <a:pt x="127584" y="6515"/>
                      <a:pt x="125780" y="7282"/>
                      <a:pt x="124487" y="8674"/>
                    </a:cubicBezTo>
                    <a:cubicBezTo>
                      <a:pt x="123206" y="7294"/>
                      <a:pt x="121414" y="6515"/>
                      <a:pt x="119532" y="6515"/>
                    </a:cubicBezTo>
                    <a:cubicBezTo>
                      <a:pt x="119048" y="6515"/>
                      <a:pt x="118564" y="6569"/>
                      <a:pt x="118089" y="6667"/>
                    </a:cubicBezTo>
                    <a:cubicBezTo>
                      <a:pt x="118089" y="5932"/>
                      <a:pt x="118206" y="5198"/>
                      <a:pt x="118439" y="4499"/>
                    </a:cubicBezTo>
                    <a:lnTo>
                      <a:pt x="118063" y="4499"/>
                    </a:lnTo>
                    <a:cubicBezTo>
                      <a:pt x="117821" y="5198"/>
                      <a:pt x="117722" y="5932"/>
                      <a:pt x="117758" y="6676"/>
                    </a:cubicBezTo>
                    <a:cubicBezTo>
                      <a:pt x="116516" y="5373"/>
                      <a:pt x="114749" y="4534"/>
                      <a:pt x="112880" y="4534"/>
                    </a:cubicBezTo>
                    <a:cubicBezTo>
                      <a:pt x="112860" y="4534"/>
                      <a:pt x="112840" y="4534"/>
                      <a:pt x="112821" y="4535"/>
                    </a:cubicBezTo>
                    <a:cubicBezTo>
                      <a:pt x="112802" y="4534"/>
                      <a:pt x="112783" y="4534"/>
                      <a:pt x="112765" y="4534"/>
                    </a:cubicBezTo>
                    <a:cubicBezTo>
                      <a:pt x="110778" y="4534"/>
                      <a:pt x="108911" y="5480"/>
                      <a:pt x="107659" y="6927"/>
                    </a:cubicBezTo>
                    <a:lnTo>
                      <a:pt x="107659" y="6927"/>
                    </a:lnTo>
                    <a:cubicBezTo>
                      <a:pt x="107953" y="3264"/>
                      <a:pt x="104676" y="36"/>
                      <a:pt x="101009" y="36"/>
                    </a:cubicBezTo>
                    <a:cubicBezTo>
                      <a:pt x="100988" y="36"/>
                      <a:pt x="100968" y="36"/>
                      <a:pt x="100948" y="36"/>
                    </a:cubicBezTo>
                    <a:cubicBezTo>
                      <a:pt x="100928" y="36"/>
                      <a:pt x="100908" y="36"/>
                      <a:pt x="100889" y="36"/>
                    </a:cubicBezTo>
                    <a:cubicBezTo>
                      <a:pt x="99020" y="36"/>
                      <a:pt x="97261" y="875"/>
                      <a:pt x="96011" y="2178"/>
                    </a:cubicBezTo>
                    <a:cubicBezTo>
                      <a:pt x="96056" y="1434"/>
                      <a:pt x="95948" y="699"/>
                      <a:pt x="95706" y="1"/>
                    </a:cubicBezTo>
                    <a:lnTo>
                      <a:pt x="95339" y="1"/>
                    </a:lnTo>
                    <a:cubicBezTo>
                      <a:pt x="95563" y="699"/>
                      <a:pt x="95688" y="1434"/>
                      <a:pt x="95688" y="2169"/>
                    </a:cubicBezTo>
                    <a:cubicBezTo>
                      <a:pt x="95213" y="2067"/>
                      <a:pt x="94735" y="2017"/>
                      <a:pt x="94260" y="2017"/>
                    </a:cubicBezTo>
                    <a:cubicBezTo>
                      <a:pt x="92399" y="2017"/>
                      <a:pt x="90599" y="2784"/>
                      <a:pt x="89299" y="4176"/>
                    </a:cubicBezTo>
                    <a:cubicBezTo>
                      <a:pt x="88027" y="2796"/>
                      <a:pt x="86226" y="2017"/>
                      <a:pt x="84344" y="2017"/>
                    </a:cubicBezTo>
                    <a:cubicBezTo>
                      <a:pt x="83860" y="2017"/>
                      <a:pt x="83376" y="2061"/>
                      <a:pt x="82902" y="2169"/>
                    </a:cubicBezTo>
                    <a:cubicBezTo>
                      <a:pt x="82910" y="1434"/>
                      <a:pt x="83027" y="699"/>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grpSp>
        <p:sp>
          <p:nvSpPr>
            <p:cNvPr id="265" name="Google Shape;265;p13"/>
            <p:cNvSpPr/>
            <p:nvPr/>
          </p:nvSpPr>
          <p:spPr>
            <a:xfrm>
              <a:off x="-200" y="2625674"/>
              <a:ext cx="3080076" cy="1683353"/>
            </a:xfrm>
            <a:custGeom>
              <a:avLst/>
              <a:gdLst/>
              <a:ahLst/>
              <a:cxnLst/>
              <a:rect l="l" t="t" r="r" b="b"/>
              <a:pathLst>
                <a:path w="143276" h="78414" extrusionOk="0">
                  <a:moveTo>
                    <a:pt x="84144" y="2392"/>
                  </a:moveTo>
                  <a:cubicBezTo>
                    <a:pt x="86080" y="2392"/>
                    <a:pt x="87955" y="3195"/>
                    <a:pt x="89299" y="4642"/>
                  </a:cubicBezTo>
                  <a:cubicBezTo>
                    <a:pt x="90635" y="3197"/>
                    <a:pt x="92499" y="2400"/>
                    <a:pt x="94430" y="2400"/>
                  </a:cubicBezTo>
                  <a:cubicBezTo>
                    <a:pt x="94856" y="2400"/>
                    <a:pt x="95287" y="2439"/>
                    <a:pt x="95715" y="2518"/>
                  </a:cubicBezTo>
                  <a:cubicBezTo>
                    <a:pt x="94720" y="3692"/>
                    <a:pt x="94138" y="5198"/>
                    <a:pt x="94228" y="6793"/>
                  </a:cubicBezTo>
                  <a:cubicBezTo>
                    <a:pt x="92977" y="5480"/>
                    <a:pt x="91219" y="4651"/>
                    <a:pt x="89350" y="4651"/>
                  </a:cubicBezTo>
                  <a:cubicBezTo>
                    <a:pt x="89330" y="4651"/>
                    <a:pt x="89310" y="4651"/>
                    <a:pt x="89290" y="4651"/>
                  </a:cubicBezTo>
                  <a:cubicBezTo>
                    <a:pt x="89271" y="4651"/>
                    <a:pt x="89251" y="4651"/>
                    <a:pt x="89231" y="4651"/>
                  </a:cubicBezTo>
                  <a:cubicBezTo>
                    <a:pt x="87362" y="4651"/>
                    <a:pt x="85595" y="5489"/>
                    <a:pt x="84353" y="6793"/>
                  </a:cubicBezTo>
                  <a:cubicBezTo>
                    <a:pt x="84434" y="5198"/>
                    <a:pt x="83851" y="3692"/>
                    <a:pt x="82866" y="2518"/>
                  </a:cubicBezTo>
                  <a:lnTo>
                    <a:pt x="82866" y="2509"/>
                  </a:lnTo>
                  <a:cubicBezTo>
                    <a:pt x="83291" y="2430"/>
                    <a:pt x="83719" y="2392"/>
                    <a:pt x="84144" y="2392"/>
                  </a:cubicBezTo>
                  <a:close/>
                  <a:moveTo>
                    <a:pt x="23970" y="2589"/>
                  </a:moveTo>
                  <a:cubicBezTo>
                    <a:pt x="24396" y="2589"/>
                    <a:pt x="24824" y="2628"/>
                    <a:pt x="25250" y="2707"/>
                  </a:cubicBezTo>
                  <a:cubicBezTo>
                    <a:pt x="24255" y="3889"/>
                    <a:pt x="23673" y="5386"/>
                    <a:pt x="23753" y="6981"/>
                  </a:cubicBezTo>
                  <a:cubicBezTo>
                    <a:pt x="22512" y="5677"/>
                    <a:pt x="20744" y="4839"/>
                    <a:pt x="18884" y="4839"/>
                  </a:cubicBezTo>
                  <a:cubicBezTo>
                    <a:pt x="18864" y="4839"/>
                    <a:pt x="18845" y="4839"/>
                    <a:pt x="18825" y="4839"/>
                  </a:cubicBezTo>
                  <a:cubicBezTo>
                    <a:pt x="18805" y="4839"/>
                    <a:pt x="18786" y="4839"/>
                    <a:pt x="18766" y="4839"/>
                  </a:cubicBezTo>
                  <a:cubicBezTo>
                    <a:pt x="16897" y="4839"/>
                    <a:pt x="15129" y="5677"/>
                    <a:pt x="13888" y="6981"/>
                  </a:cubicBezTo>
                  <a:cubicBezTo>
                    <a:pt x="13951" y="5395"/>
                    <a:pt x="13368" y="3898"/>
                    <a:pt x="12382" y="2716"/>
                  </a:cubicBezTo>
                  <a:lnTo>
                    <a:pt x="12391" y="2707"/>
                  </a:lnTo>
                  <a:cubicBezTo>
                    <a:pt x="12818" y="2628"/>
                    <a:pt x="13246" y="2589"/>
                    <a:pt x="13671" y="2589"/>
                  </a:cubicBezTo>
                  <a:cubicBezTo>
                    <a:pt x="15606" y="2589"/>
                    <a:pt x="17481" y="3390"/>
                    <a:pt x="18825" y="4830"/>
                  </a:cubicBezTo>
                  <a:cubicBezTo>
                    <a:pt x="20162" y="3390"/>
                    <a:pt x="22035" y="2589"/>
                    <a:pt x="23970" y="2589"/>
                  </a:cubicBezTo>
                  <a:close/>
                  <a:moveTo>
                    <a:pt x="77636" y="544"/>
                  </a:moveTo>
                  <a:cubicBezTo>
                    <a:pt x="80811" y="544"/>
                    <a:pt x="83986" y="2623"/>
                    <a:pt x="84031" y="6784"/>
                  </a:cubicBezTo>
                  <a:cubicBezTo>
                    <a:pt x="83550" y="6679"/>
                    <a:pt x="83066" y="6627"/>
                    <a:pt x="82585" y="6627"/>
                  </a:cubicBezTo>
                  <a:cubicBezTo>
                    <a:pt x="80728" y="6627"/>
                    <a:pt x="78929" y="7394"/>
                    <a:pt x="77633" y="8782"/>
                  </a:cubicBezTo>
                  <a:cubicBezTo>
                    <a:pt x="76360" y="7411"/>
                    <a:pt x="74559" y="6622"/>
                    <a:pt x="72687" y="6622"/>
                  </a:cubicBezTo>
                  <a:cubicBezTo>
                    <a:pt x="72203" y="6622"/>
                    <a:pt x="71719" y="6676"/>
                    <a:pt x="71244" y="6784"/>
                  </a:cubicBezTo>
                  <a:cubicBezTo>
                    <a:pt x="71284" y="2625"/>
                    <a:pt x="74460" y="544"/>
                    <a:pt x="77636" y="544"/>
                  </a:cubicBezTo>
                  <a:close/>
                  <a:moveTo>
                    <a:pt x="100947" y="544"/>
                  </a:moveTo>
                  <a:cubicBezTo>
                    <a:pt x="104121" y="544"/>
                    <a:pt x="107295" y="2622"/>
                    <a:pt x="107337" y="6782"/>
                  </a:cubicBezTo>
                  <a:lnTo>
                    <a:pt x="107337" y="6782"/>
                  </a:lnTo>
                  <a:cubicBezTo>
                    <a:pt x="106859" y="6678"/>
                    <a:pt x="106378" y="6627"/>
                    <a:pt x="105901" y="6627"/>
                  </a:cubicBezTo>
                  <a:cubicBezTo>
                    <a:pt x="104043" y="6627"/>
                    <a:pt x="102246" y="7394"/>
                    <a:pt x="100957" y="8782"/>
                  </a:cubicBezTo>
                  <a:cubicBezTo>
                    <a:pt x="99676" y="7411"/>
                    <a:pt x="97883" y="6622"/>
                    <a:pt x="96002" y="6622"/>
                  </a:cubicBezTo>
                  <a:cubicBezTo>
                    <a:pt x="95518" y="6622"/>
                    <a:pt x="95034" y="6676"/>
                    <a:pt x="94559" y="6784"/>
                  </a:cubicBezTo>
                  <a:cubicBezTo>
                    <a:pt x="94595" y="2625"/>
                    <a:pt x="97771" y="544"/>
                    <a:pt x="100947" y="544"/>
                  </a:cubicBezTo>
                  <a:close/>
                  <a:moveTo>
                    <a:pt x="7166" y="739"/>
                  </a:moveTo>
                  <a:cubicBezTo>
                    <a:pt x="10341" y="739"/>
                    <a:pt x="13516" y="2815"/>
                    <a:pt x="13556" y="6972"/>
                  </a:cubicBezTo>
                  <a:cubicBezTo>
                    <a:pt x="13079" y="6868"/>
                    <a:pt x="12598" y="6817"/>
                    <a:pt x="12120" y="6817"/>
                  </a:cubicBezTo>
                  <a:cubicBezTo>
                    <a:pt x="10263" y="6817"/>
                    <a:pt x="8460" y="7585"/>
                    <a:pt x="7163" y="8974"/>
                  </a:cubicBezTo>
                  <a:lnTo>
                    <a:pt x="7163" y="8974"/>
                  </a:lnTo>
                  <a:cubicBezTo>
                    <a:pt x="5882" y="7597"/>
                    <a:pt x="4092" y="6819"/>
                    <a:pt x="2212" y="6819"/>
                  </a:cubicBezTo>
                  <a:cubicBezTo>
                    <a:pt x="1728" y="6819"/>
                    <a:pt x="1245" y="6873"/>
                    <a:pt x="770" y="6972"/>
                  </a:cubicBezTo>
                  <a:cubicBezTo>
                    <a:pt x="810" y="2818"/>
                    <a:pt x="3988" y="739"/>
                    <a:pt x="7166" y="739"/>
                  </a:cubicBezTo>
                  <a:close/>
                  <a:moveTo>
                    <a:pt x="30461" y="743"/>
                  </a:moveTo>
                  <a:cubicBezTo>
                    <a:pt x="33632" y="743"/>
                    <a:pt x="36807" y="2818"/>
                    <a:pt x="36853" y="6968"/>
                  </a:cubicBezTo>
                  <a:lnTo>
                    <a:pt x="36853" y="6968"/>
                  </a:lnTo>
                  <a:cubicBezTo>
                    <a:pt x="36386" y="6869"/>
                    <a:pt x="35915" y="6820"/>
                    <a:pt x="35447" y="6820"/>
                  </a:cubicBezTo>
                  <a:cubicBezTo>
                    <a:pt x="33589" y="6820"/>
                    <a:pt x="31784" y="7587"/>
                    <a:pt x="30492" y="8979"/>
                  </a:cubicBezTo>
                  <a:cubicBezTo>
                    <a:pt x="29210" y="7599"/>
                    <a:pt x="27418" y="6819"/>
                    <a:pt x="25536" y="6819"/>
                  </a:cubicBezTo>
                  <a:cubicBezTo>
                    <a:pt x="25053" y="6819"/>
                    <a:pt x="24569" y="6873"/>
                    <a:pt x="24094" y="6972"/>
                  </a:cubicBezTo>
                  <a:cubicBezTo>
                    <a:pt x="24121" y="2820"/>
                    <a:pt x="27289" y="743"/>
                    <a:pt x="30461" y="743"/>
                  </a:cubicBezTo>
                  <a:close/>
                  <a:moveTo>
                    <a:pt x="119326" y="6899"/>
                  </a:moveTo>
                  <a:cubicBezTo>
                    <a:pt x="121263" y="6899"/>
                    <a:pt x="123133" y="7700"/>
                    <a:pt x="124470" y="9149"/>
                  </a:cubicBezTo>
                  <a:lnTo>
                    <a:pt x="124470" y="9149"/>
                  </a:lnTo>
                  <a:cubicBezTo>
                    <a:pt x="124453" y="9149"/>
                    <a:pt x="124436" y="9149"/>
                    <a:pt x="124419" y="9149"/>
                  </a:cubicBezTo>
                  <a:cubicBezTo>
                    <a:pt x="122550" y="9149"/>
                    <a:pt x="120782" y="9987"/>
                    <a:pt x="119541" y="11291"/>
                  </a:cubicBezTo>
                  <a:cubicBezTo>
                    <a:pt x="119622" y="9705"/>
                    <a:pt x="119039" y="8199"/>
                    <a:pt x="118045" y="7017"/>
                  </a:cubicBezTo>
                  <a:cubicBezTo>
                    <a:pt x="118472" y="6938"/>
                    <a:pt x="118901" y="6899"/>
                    <a:pt x="119326" y="6899"/>
                  </a:cubicBezTo>
                  <a:close/>
                  <a:moveTo>
                    <a:pt x="129625" y="6899"/>
                  </a:moveTo>
                  <a:cubicBezTo>
                    <a:pt x="130050" y="6899"/>
                    <a:pt x="130477" y="6938"/>
                    <a:pt x="130903" y="7017"/>
                  </a:cubicBezTo>
                  <a:cubicBezTo>
                    <a:pt x="129908" y="8199"/>
                    <a:pt x="129326" y="9705"/>
                    <a:pt x="129415" y="11291"/>
                  </a:cubicBezTo>
                  <a:cubicBezTo>
                    <a:pt x="128165" y="9987"/>
                    <a:pt x="126397" y="9149"/>
                    <a:pt x="124537" y="9149"/>
                  </a:cubicBezTo>
                  <a:cubicBezTo>
                    <a:pt x="124520" y="9149"/>
                    <a:pt x="124503" y="9149"/>
                    <a:pt x="124487" y="9149"/>
                  </a:cubicBezTo>
                  <a:lnTo>
                    <a:pt x="124487" y="9149"/>
                  </a:lnTo>
                  <a:cubicBezTo>
                    <a:pt x="125823" y="7700"/>
                    <a:pt x="127694" y="6899"/>
                    <a:pt x="129625" y="6899"/>
                  </a:cubicBezTo>
                  <a:close/>
                  <a:moveTo>
                    <a:pt x="82788" y="6997"/>
                  </a:moveTo>
                  <a:cubicBezTo>
                    <a:pt x="83213" y="6997"/>
                    <a:pt x="83641" y="7036"/>
                    <a:pt x="84066" y="7115"/>
                  </a:cubicBezTo>
                  <a:cubicBezTo>
                    <a:pt x="83072" y="8298"/>
                    <a:pt x="82489" y="9794"/>
                    <a:pt x="82579" y="11389"/>
                  </a:cubicBezTo>
                  <a:cubicBezTo>
                    <a:pt x="81329" y="10086"/>
                    <a:pt x="79570" y="9248"/>
                    <a:pt x="77701" y="9248"/>
                  </a:cubicBezTo>
                  <a:cubicBezTo>
                    <a:pt x="77681" y="9248"/>
                    <a:pt x="77661" y="9248"/>
                    <a:pt x="77642" y="9248"/>
                  </a:cubicBezTo>
                  <a:cubicBezTo>
                    <a:pt x="78979" y="7800"/>
                    <a:pt x="80853" y="6997"/>
                    <a:pt x="82788" y="6997"/>
                  </a:cubicBezTo>
                  <a:close/>
                  <a:moveTo>
                    <a:pt x="95819" y="7002"/>
                  </a:moveTo>
                  <a:cubicBezTo>
                    <a:pt x="97748" y="7002"/>
                    <a:pt x="99615" y="7806"/>
                    <a:pt x="100948" y="9257"/>
                  </a:cubicBezTo>
                  <a:cubicBezTo>
                    <a:pt x="100928" y="9257"/>
                    <a:pt x="100908" y="9256"/>
                    <a:pt x="100888" y="9256"/>
                  </a:cubicBezTo>
                  <a:cubicBezTo>
                    <a:pt x="99020" y="9256"/>
                    <a:pt x="97252" y="10086"/>
                    <a:pt x="96011" y="11398"/>
                  </a:cubicBezTo>
                  <a:cubicBezTo>
                    <a:pt x="96100" y="9803"/>
                    <a:pt x="95509" y="8298"/>
                    <a:pt x="94523" y="7124"/>
                  </a:cubicBezTo>
                  <a:cubicBezTo>
                    <a:pt x="94955" y="7042"/>
                    <a:pt x="95388" y="7002"/>
                    <a:pt x="95819" y="7002"/>
                  </a:cubicBezTo>
                  <a:close/>
                  <a:moveTo>
                    <a:pt x="48857" y="7096"/>
                  </a:moveTo>
                  <a:cubicBezTo>
                    <a:pt x="50790" y="7096"/>
                    <a:pt x="52658" y="7899"/>
                    <a:pt x="53995" y="9346"/>
                  </a:cubicBezTo>
                  <a:lnTo>
                    <a:pt x="53995" y="9346"/>
                  </a:lnTo>
                  <a:cubicBezTo>
                    <a:pt x="53978" y="9346"/>
                    <a:pt x="53961" y="9346"/>
                    <a:pt x="53945" y="9346"/>
                  </a:cubicBezTo>
                  <a:cubicBezTo>
                    <a:pt x="52076" y="9346"/>
                    <a:pt x="50308" y="10184"/>
                    <a:pt x="49067" y="11488"/>
                  </a:cubicBezTo>
                  <a:cubicBezTo>
                    <a:pt x="49156" y="9893"/>
                    <a:pt x="48565" y="8388"/>
                    <a:pt x="47579" y="7214"/>
                  </a:cubicBezTo>
                  <a:cubicBezTo>
                    <a:pt x="48005" y="7135"/>
                    <a:pt x="48433" y="7096"/>
                    <a:pt x="48857" y="7096"/>
                  </a:cubicBezTo>
                  <a:close/>
                  <a:moveTo>
                    <a:pt x="59151" y="7096"/>
                  </a:moveTo>
                  <a:cubicBezTo>
                    <a:pt x="59575" y="7096"/>
                    <a:pt x="60003" y="7135"/>
                    <a:pt x="60429" y="7214"/>
                  </a:cubicBezTo>
                  <a:cubicBezTo>
                    <a:pt x="59443" y="8397"/>
                    <a:pt x="58852" y="9893"/>
                    <a:pt x="58941" y="11488"/>
                  </a:cubicBezTo>
                  <a:cubicBezTo>
                    <a:pt x="57700" y="10184"/>
                    <a:pt x="55932" y="9346"/>
                    <a:pt x="54063" y="9346"/>
                  </a:cubicBezTo>
                  <a:cubicBezTo>
                    <a:pt x="54043" y="9346"/>
                    <a:pt x="54024" y="9346"/>
                    <a:pt x="54004" y="9346"/>
                  </a:cubicBezTo>
                  <a:cubicBezTo>
                    <a:pt x="55349" y="7899"/>
                    <a:pt x="57217" y="7096"/>
                    <a:pt x="59151" y="7096"/>
                  </a:cubicBezTo>
                  <a:close/>
                  <a:moveTo>
                    <a:pt x="12288" y="7195"/>
                  </a:moveTo>
                  <a:cubicBezTo>
                    <a:pt x="12712" y="7195"/>
                    <a:pt x="13139" y="7233"/>
                    <a:pt x="13565" y="7312"/>
                  </a:cubicBezTo>
                  <a:cubicBezTo>
                    <a:pt x="12580" y="8495"/>
                    <a:pt x="11997" y="9992"/>
                    <a:pt x="12078" y="11586"/>
                  </a:cubicBezTo>
                  <a:cubicBezTo>
                    <a:pt x="10836" y="10283"/>
                    <a:pt x="9069" y="9445"/>
                    <a:pt x="7200" y="9445"/>
                  </a:cubicBezTo>
                  <a:cubicBezTo>
                    <a:pt x="7183" y="9445"/>
                    <a:pt x="7166" y="9445"/>
                    <a:pt x="7150" y="9445"/>
                  </a:cubicBezTo>
                  <a:lnTo>
                    <a:pt x="7150" y="9445"/>
                  </a:lnTo>
                  <a:cubicBezTo>
                    <a:pt x="8487" y="7997"/>
                    <a:pt x="10354" y="7195"/>
                    <a:pt x="12288" y="7195"/>
                  </a:cubicBezTo>
                  <a:close/>
                  <a:moveTo>
                    <a:pt x="25327" y="7195"/>
                  </a:moveTo>
                  <a:cubicBezTo>
                    <a:pt x="27263" y="7195"/>
                    <a:pt x="29138" y="7997"/>
                    <a:pt x="30483" y="9445"/>
                  </a:cubicBezTo>
                  <a:cubicBezTo>
                    <a:pt x="30463" y="9445"/>
                    <a:pt x="30443" y="9445"/>
                    <a:pt x="30423" y="9445"/>
                  </a:cubicBezTo>
                  <a:cubicBezTo>
                    <a:pt x="28555" y="9445"/>
                    <a:pt x="26787" y="10283"/>
                    <a:pt x="25545" y="11586"/>
                  </a:cubicBezTo>
                  <a:cubicBezTo>
                    <a:pt x="25626" y="10000"/>
                    <a:pt x="25044" y="8495"/>
                    <a:pt x="24049" y="7312"/>
                  </a:cubicBezTo>
                  <a:cubicBezTo>
                    <a:pt x="24475" y="7233"/>
                    <a:pt x="24903" y="7195"/>
                    <a:pt x="25327" y="7195"/>
                  </a:cubicBezTo>
                  <a:close/>
                  <a:moveTo>
                    <a:pt x="35634" y="7192"/>
                  </a:moveTo>
                  <a:cubicBezTo>
                    <a:pt x="36094" y="7192"/>
                    <a:pt x="36556" y="7237"/>
                    <a:pt x="37015" y="7330"/>
                  </a:cubicBezTo>
                  <a:cubicBezTo>
                    <a:pt x="35998" y="8588"/>
                    <a:pt x="35452" y="10173"/>
                    <a:pt x="35641" y="11840"/>
                  </a:cubicBezTo>
                  <a:lnTo>
                    <a:pt x="35641" y="11840"/>
                  </a:lnTo>
                  <a:cubicBezTo>
                    <a:pt x="34389" y="10389"/>
                    <a:pt x="32523" y="9445"/>
                    <a:pt x="30538" y="9445"/>
                  </a:cubicBezTo>
                  <a:cubicBezTo>
                    <a:pt x="30520" y="9445"/>
                    <a:pt x="30501" y="9445"/>
                    <a:pt x="30483" y="9445"/>
                  </a:cubicBezTo>
                  <a:cubicBezTo>
                    <a:pt x="31822" y="7997"/>
                    <a:pt x="33700" y="7192"/>
                    <a:pt x="35634" y="7192"/>
                  </a:cubicBezTo>
                  <a:close/>
                  <a:moveTo>
                    <a:pt x="112820" y="5042"/>
                  </a:moveTo>
                  <a:cubicBezTo>
                    <a:pt x="115994" y="5042"/>
                    <a:pt x="119168" y="7120"/>
                    <a:pt x="119209" y="11280"/>
                  </a:cubicBezTo>
                  <a:lnTo>
                    <a:pt x="119209" y="11280"/>
                  </a:lnTo>
                  <a:cubicBezTo>
                    <a:pt x="118737" y="11179"/>
                    <a:pt x="118262" y="11130"/>
                    <a:pt x="117790" y="11130"/>
                  </a:cubicBezTo>
                  <a:cubicBezTo>
                    <a:pt x="115926" y="11130"/>
                    <a:pt x="114120" y="11897"/>
                    <a:pt x="112821" y="13289"/>
                  </a:cubicBezTo>
                  <a:cubicBezTo>
                    <a:pt x="111548" y="11909"/>
                    <a:pt x="109747" y="11129"/>
                    <a:pt x="107874" y="11129"/>
                  </a:cubicBezTo>
                  <a:cubicBezTo>
                    <a:pt x="107391" y="11129"/>
                    <a:pt x="106898" y="11183"/>
                    <a:pt x="106432" y="11282"/>
                  </a:cubicBezTo>
                  <a:cubicBezTo>
                    <a:pt x="106468" y="7123"/>
                    <a:pt x="109644" y="5042"/>
                    <a:pt x="112820" y="5042"/>
                  </a:cubicBezTo>
                  <a:close/>
                  <a:moveTo>
                    <a:pt x="136135" y="5042"/>
                  </a:moveTo>
                  <a:cubicBezTo>
                    <a:pt x="139310" y="5042"/>
                    <a:pt x="142484" y="7121"/>
                    <a:pt x="142525" y="11282"/>
                  </a:cubicBezTo>
                  <a:cubicBezTo>
                    <a:pt x="142051" y="11180"/>
                    <a:pt x="141574" y="11130"/>
                    <a:pt x="141100" y="11130"/>
                  </a:cubicBezTo>
                  <a:cubicBezTo>
                    <a:pt x="139242" y="11130"/>
                    <a:pt x="137437" y="11897"/>
                    <a:pt x="136145" y="13289"/>
                  </a:cubicBezTo>
                  <a:cubicBezTo>
                    <a:pt x="134863" y="11909"/>
                    <a:pt x="133071" y="11129"/>
                    <a:pt x="131190" y="11129"/>
                  </a:cubicBezTo>
                  <a:cubicBezTo>
                    <a:pt x="130706" y="11129"/>
                    <a:pt x="130222" y="11183"/>
                    <a:pt x="129747" y="11282"/>
                  </a:cubicBezTo>
                  <a:cubicBezTo>
                    <a:pt x="129783" y="7123"/>
                    <a:pt x="132959" y="5042"/>
                    <a:pt x="136135" y="5042"/>
                  </a:cubicBezTo>
                  <a:close/>
                  <a:moveTo>
                    <a:pt x="89293" y="5147"/>
                  </a:moveTo>
                  <a:cubicBezTo>
                    <a:pt x="92468" y="5147"/>
                    <a:pt x="95642" y="7223"/>
                    <a:pt x="95679" y="11378"/>
                  </a:cubicBezTo>
                  <a:lnTo>
                    <a:pt x="95679" y="11378"/>
                  </a:lnTo>
                  <a:cubicBezTo>
                    <a:pt x="95207" y="11278"/>
                    <a:pt x="94731" y="11229"/>
                    <a:pt x="94259" y="11229"/>
                  </a:cubicBezTo>
                  <a:cubicBezTo>
                    <a:pt x="92396" y="11229"/>
                    <a:pt x="90592" y="11995"/>
                    <a:pt x="89299" y="13388"/>
                  </a:cubicBezTo>
                  <a:cubicBezTo>
                    <a:pt x="88018" y="12008"/>
                    <a:pt x="86226" y="11228"/>
                    <a:pt x="84344" y="11228"/>
                  </a:cubicBezTo>
                  <a:cubicBezTo>
                    <a:pt x="83860" y="11228"/>
                    <a:pt x="83376" y="11282"/>
                    <a:pt x="82902" y="11380"/>
                  </a:cubicBezTo>
                  <a:cubicBezTo>
                    <a:pt x="82937" y="7226"/>
                    <a:pt x="86116" y="5147"/>
                    <a:pt x="89293" y="5147"/>
                  </a:cubicBezTo>
                  <a:close/>
                  <a:moveTo>
                    <a:pt x="42334" y="5241"/>
                  </a:moveTo>
                  <a:cubicBezTo>
                    <a:pt x="45504" y="5241"/>
                    <a:pt x="48679" y="7316"/>
                    <a:pt x="48726" y="11466"/>
                  </a:cubicBezTo>
                  <a:lnTo>
                    <a:pt x="48726" y="11466"/>
                  </a:lnTo>
                  <a:cubicBezTo>
                    <a:pt x="48259" y="11367"/>
                    <a:pt x="47788" y="11318"/>
                    <a:pt x="47320" y="11318"/>
                  </a:cubicBezTo>
                  <a:cubicBezTo>
                    <a:pt x="45461" y="11318"/>
                    <a:pt x="43655" y="12085"/>
                    <a:pt x="42355" y="13477"/>
                  </a:cubicBezTo>
                  <a:cubicBezTo>
                    <a:pt x="41083" y="12097"/>
                    <a:pt x="39282" y="11318"/>
                    <a:pt x="37409" y="11318"/>
                  </a:cubicBezTo>
                  <a:cubicBezTo>
                    <a:pt x="36916" y="11318"/>
                    <a:pt x="36432" y="11371"/>
                    <a:pt x="35966" y="11470"/>
                  </a:cubicBezTo>
                  <a:cubicBezTo>
                    <a:pt x="35993" y="7318"/>
                    <a:pt x="39161" y="5241"/>
                    <a:pt x="42334" y="5241"/>
                  </a:cubicBezTo>
                  <a:close/>
                  <a:moveTo>
                    <a:pt x="65648" y="5241"/>
                  </a:moveTo>
                  <a:cubicBezTo>
                    <a:pt x="68820" y="5241"/>
                    <a:pt x="71995" y="7316"/>
                    <a:pt x="72041" y="11466"/>
                  </a:cubicBezTo>
                  <a:lnTo>
                    <a:pt x="72041" y="11466"/>
                  </a:lnTo>
                  <a:cubicBezTo>
                    <a:pt x="71572" y="11367"/>
                    <a:pt x="71100" y="11318"/>
                    <a:pt x="70631" y="11318"/>
                  </a:cubicBezTo>
                  <a:cubicBezTo>
                    <a:pt x="68767" y="11318"/>
                    <a:pt x="66961" y="12085"/>
                    <a:pt x="65662" y="13477"/>
                  </a:cubicBezTo>
                  <a:cubicBezTo>
                    <a:pt x="64389" y="12097"/>
                    <a:pt x="62588" y="11318"/>
                    <a:pt x="60715" y="11318"/>
                  </a:cubicBezTo>
                  <a:cubicBezTo>
                    <a:pt x="60223" y="11318"/>
                    <a:pt x="59739" y="11371"/>
                    <a:pt x="59273" y="11470"/>
                  </a:cubicBezTo>
                  <a:cubicBezTo>
                    <a:pt x="59304" y="7318"/>
                    <a:pt x="62474" y="5241"/>
                    <a:pt x="65648" y="5241"/>
                  </a:cubicBezTo>
                  <a:close/>
                  <a:moveTo>
                    <a:pt x="18806" y="5349"/>
                  </a:moveTo>
                  <a:cubicBezTo>
                    <a:pt x="21976" y="5349"/>
                    <a:pt x="25149" y="7423"/>
                    <a:pt x="25196" y="11574"/>
                  </a:cubicBezTo>
                  <a:lnTo>
                    <a:pt x="25196" y="11574"/>
                  </a:lnTo>
                  <a:cubicBezTo>
                    <a:pt x="24722" y="11471"/>
                    <a:pt x="24244" y="11421"/>
                    <a:pt x="23770" y="11421"/>
                  </a:cubicBezTo>
                  <a:cubicBezTo>
                    <a:pt x="21912" y="11421"/>
                    <a:pt x="20114" y="12189"/>
                    <a:pt x="18825" y="13585"/>
                  </a:cubicBezTo>
                  <a:cubicBezTo>
                    <a:pt x="17544" y="12205"/>
                    <a:pt x="15752" y="11425"/>
                    <a:pt x="13870" y="11425"/>
                  </a:cubicBezTo>
                  <a:cubicBezTo>
                    <a:pt x="13386" y="11425"/>
                    <a:pt x="12902" y="11470"/>
                    <a:pt x="12427" y="11578"/>
                  </a:cubicBezTo>
                  <a:cubicBezTo>
                    <a:pt x="12463" y="7425"/>
                    <a:pt x="15633" y="5349"/>
                    <a:pt x="18806" y="5349"/>
                  </a:cubicBezTo>
                  <a:close/>
                  <a:moveTo>
                    <a:pt x="117949" y="11501"/>
                  </a:moveTo>
                  <a:cubicBezTo>
                    <a:pt x="118380" y="11501"/>
                    <a:pt x="118814" y="11541"/>
                    <a:pt x="119245" y="11622"/>
                  </a:cubicBezTo>
                  <a:cubicBezTo>
                    <a:pt x="118253" y="12794"/>
                    <a:pt x="117671" y="14304"/>
                    <a:pt x="117757" y="15887"/>
                  </a:cubicBezTo>
                  <a:lnTo>
                    <a:pt x="117757" y="15887"/>
                  </a:lnTo>
                  <a:cubicBezTo>
                    <a:pt x="116507" y="14584"/>
                    <a:pt x="114739" y="13746"/>
                    <a:pt x="112880" y="13746"/>
                  </a:cubicBezTo>
                  <a:cubicBezTo>
                    <a:pt x="112860" y="13746"/>
                    <a:pt x="112840" y="13746"/>
                    <a:pt x="112821" y="13746"/>
                  </a:cubicBezTo>
                  <a:cubicBezTo>
                    <a:pt x="114154" y="12303"/>
                    <a:pt x="116020" y="11501"/>
                    <a:pt x="117949" y="11501"/>
                  </a:cubicBezTo>
                  <a:close/>
                  <a:moveTo>
                    <a:pt x="130985" y="11496"/>
                  </a:moveTo>
                  <a:cubicBezTo>
                    <a:pt x="132925" y="11496"/>
                    <a:pt x="134799" y="12298"/>
                    <a:pt x="136136" y="13746"/>
                  </a:cubicBezTo>
                  <a:cubicBezTo>
                    <a:pt x="136116" y="13746"/>
                    <a:pt x="136096" y="13746"/>
                    <a:pt x="136077" y="13746"/>
                  </a:cubicBezTo>
                  <a:cubicBezTo>
                    <a:pt x="134208" y="13746"/>
                    <a:pt x="132440" y="14584"/>
                    <a:pt x="131199" y="15888"/>
                  </a:cubicBezTo>
                  <a:cubicBezTo>
                    <a:pt x="131279" y="14293"/>
                    <a:pt x="130697" y="12796"/>
                    <a:pt x="129702" y="11613"/>
                  </a:cubicBezTo>
                  <a:cubicBezTo>
                    <a:pt x="130130" y="11534"/>
                    <a:pt x="130559" y="11496"/>
                    <a:pt x="130985" y="11496"/>
                  </a:cubicBezTo>
                  <a:close/>
                  <a:moveTo>
                    <a:pt x="84143" y="11612"/>
                  </a:moveTo>
                  <a:cubicBezTo>
                    <a:pt x="86077" y="11612"/>
                    <a:pt x="87946" y="12415"/>
                    <a:pt x="89290" y="13862"/>
                  </a:cubicBezTo>
                  <a:cubicBezTo>
                    <a:pt x="89271" y="13862"/>
                    <a:pt x="89251" y="13862"/>
                    <a:pt x="89231" y="13862"/>
                  </a:cubicBezTo>
                  <a:cubicBezTo>
                    <a:pt x="87362" y="13862"/>
                    <a:pt x="85595" y="14701"/>
                    <a:pt x="84353" y="16004"/>
                  </a:cubicBezTo>
                  <a:cubicBezTo>
                    <a:pt x="84443" y="14409"/>
                    <a:pt x="83851" y="12913"/>
                    <a:pt x="82866" y="11730"/>
                  </a:cubicBezTo>
                  <a:cubicBezTo>
                    <a:pt x="83291" y="11651"/>
                    <a:pt x="83719" y="11612"/>
                    <a:pt x="84143" y="11612"/>
                  </a:cubicBezTo>
                  <a:close/>
                  <a:moveTo>
                    <a:pt x="94437" y="11612"/>
                  </a:moveTo>
                  <a:cubicBezTo>
                    <a:pt x="94861" y="11612"/>
                    <a:pt x="95289" y="11651"/>
                    <a:pt x="95715" y="11730"/>
                  </a:cubicBezTo>
                  <a:cubicBezTo>
                    <a:pt x="94729" y="12913"/>
                    <a:pt x="94138" y="14409"/>
                    <a:pt x="94228" y="16004"/>
                  </a:cubicBezTo>
                  <a:cubicBezTo>
                    <a:pt x="92977" y="14701"/>
                    <a:pt x="91218" y="13862"/>
                    <a:pt x="89350" y="13862"/>
                  </a:cubicBezTo>
                  <a:cubicBezTo>
                    <a:pt x="89330" y="13862"/>
                    <a:pt x="89310" y="13862"/>
                    <a:pt x="89290" y="13862"/>
                  </a:cubicBezTo>
                  <a:lnTo>
                    <a:pt x="89299" y="13853"/>
                  </a:lnTo>
                  <a:cubicBezTo>
                    <a:pt x="90636" y="12414"/>
                    <a:pt x="92504" y="11612"/>
                    <a:pt x="94437" y="11612"/>
                  </a:cubicBezTo>
                  <a:close/>
                  <a:moveTo>
                    <a:pt x="47493" y="11702"/>
                  </a:moveTo>
                  <a:cubicBezTo>
                    <a:pt x="47918" y="11702"/>
                    <a:pt x="48345" y="11740"/>
                    <a:pt x="48771" y="11819"/>
                  </a:cubicBezTo>
                  <a:cubicBezTo>
                    <a:pt x="47772" y="12997"/>
                    <a:pt x="47190" y="14487"/>
                    <a:pt x="47274" y="16083"/>
                  </a:cubicBezTo>
                  <a:lnTo>
                    <a:pt x="47274" y="16083"/>
                  </a:lnTo>
                  <a:cubicBezTo>
                    <a:pt x="46033" y="14786"/>
                    <a:pt x="44269" y="13952"/>
                    <a:pt x="42406" y="13952"/>
                  </a:cubicBezTo>
                  <a:cubicBezTo>
                    <a:pt x="42389" y="13952"/>
                    <a:pt x="42372" y="13952"/>
                    <a:pt x="42355" y="13952"/>
                  </a:cubicBezTo>
                  <a:lnTo>
                    <a:pt x="42355" y="13952"/>
                  </a:lnTo>
                  <a:cubicBezTo>
                    <a:pt x="43693" y="12505"/>
                    <a:pt x="45560" y="11702"/>
                    <a:pt x="47493" y="11702"/>
                  </a:cubicBezTo>
                  <a:close/>
                  <a:moveTo>
                    <a:pt x="60501" y="11702"/>
                  </a:moveTo>
                  <a:cubicBezTo>
                    <a:pt x="62439" y="11702"/>
                    <a:pt x="64308" y="12505"/>
                    <a:pt x="65653" y="13952"/>
                  </a:cubicBezTo>
                  <a:cubicBezTo>
                    <a:pt x="65633" y="13952"/>
                    <a:pt x="65613" y="13952"/>
                    <a:pt x="65593" y="13952"/>
                  </a:cubicBezTo>
                  <a:cubicBezTo>
                    <a:pt x="63725" y="13952"/>
                    <a:pt x="61957" y="14790"/>
                    <a:pt x="60715" y="16094"/>
                  </a:cubicBezTo>
                  <a:cubicBezTo>
                    <a:pt x="60796" y="14499"/>
                    <a:pt x="60214" y="13002"/>
                    <a:pt x="59219" y="11819"/>
                  </a:cubicBezTo>
                  <a:cubicBezTo>
                    <a:pt x="59646" y="11740"/>
                    <a:pt x="60075" y="11702"/>
                    <a:pt x="60501" y="11702"/>
                  </a:cubicBezTo>
                  <a:close/>
                  <a:moveTo>
                    <a:pt x="106098" y="7003"/>
                  </a:moveTo>
                  <a:cubicBezTo>
                    <a:pt x="106560" y="7003"/>
                    <a:pt x="107026" y="7049"/>
                    <a:pt x="107489" y="7142"/>
                  </a:cubicBezTo>
                  <a:cubicBezTo>
                    <a:pt x="106479" y="8394"/>
                    <a:pt x="105932" y="9985"/>
                    <a:pt x="106135" y="11656"/>
                  </a:cubicBezTo>
                  <a:lnTo>
                    <a:pt x="106135" y="11656"/>
                  </a:lnTo>
                  <a:cubicBezTo>
                    <a:pt x="106639" y="11546"/>
                    <a:pt x="107148" y="11492"/>
                    <a:pt x="107652" y="11492"/>
                  </a:cubicBezTo>
                  <a:cubicBezTo>
                    <a:pt x="109592" y="11492"/>
                    <a:pt x="111471" y="12290"/>
                    <a:pt x="112821" y="13746"/>
                  </a:cubicBezTo>
                  <a:cubicBezTo>
                    <a:pt x="112802" y="13746"/>
                    <a:pt x="112783" y="13746"/>
                    <a:pt x="112765" y="13746"/>
                  </a:cubicBezTo>
                  <a:cubicBezTo>
                    <a:pt x="110778" y="13746"/>
                    <a:pt x="108911" y="14691"/>
                    <a:pt x="107659" y="16138"/>
                  </a:cubicBezTo>
                  <a:lnTo>
                    <a:pt x="107659" y="16138"/>
                  </a:lnTo>
                  <a:cubicBezTo>
                    <a:pt x="107785" y="14463"/>
                    <a:pt x="107175" y="12886"/>
                    <a:pt x="106127" y="11658"/>
                  </a:cubicBezTo>
                  <a:cubicBezTo>
                    <a:pt x="106127" y="11658"/>
                    <a:pt x="106128" y="11658"/>
                    <a:pt x="106128" y="11658"/>
                  </a:cubicBezTo>
                  <a:lnTo>
                    <a:pt x="106128" y="11658"/>
                  </a:lnTo>
                  <a:cubicBezTo>
                    <a:pt x="106131" y="11661"/>
                    <a:pt x="106133" y="11664"/>
                    <a:pt x="106136" y="11667"/>
                  </a:cubicBezTo>
                  <a:cubicBezTo>
                    <a:pt x="106136" y="11664"/>
                    <a:pt x="106135" y="11660"/>
                    <a:pt x="106135" y="11656"/>
                  </a:cubicBezTo>
                  <a:lnTo>
                    <a:pt x="106135" y="11656"/>
                  </a:lnTo>
                  <a:cubicBezTo>
                    <a:pt x="106133" y="11657"/>
                    <a:pt x="106130" y="11657"/>
                    <a:pt x="106128" y="11658"/>
                  </a:cubicBezTo>
                  <a:lnTo>
                    <a:pt x="106128" y="11658"/>
                  </a:lnTo>
                  <a:cubicBezTo>
                    <a:pt x="104868" y="10198"/>
                    <a:pt x="102995" y="9256"/>
                    <a:pt x="101004" y="9256"/>
                  </a:cubicBezTo>
                  <a:cubicBezTo>
                    <a:pt x="100985" y="9256"/>
                    <a:pt x="100967" y="9257"/>
                    <a:pt x="100948" y="9257"/>
                  </a:cubicBezTo>
                  <a:cubicBezTo>
                    <a:pt x="102293" y="7803"/>
                    <a:pt x="104164" y="7003"/>
                    <a:pt x="106098" y="7003"/>
                  </a:cubicBezTo>
                  <a:close/>
                  <a:moveTo>
                    <a:pt x="13651" y="11804"/>
                  </a:moveTo>
                  <a:cubicBezTo>
                    <a:pt x="15587" y="11804"/>
                    <a:pt x="17458" y="12604"/>
                    <a:pt x="18799" y="14050"/>
                  </a:cubicBezTo>
                  <a:lnTo>
                    <a:pt x="18799" y="14050"/>
                  </a:lnTo>
                  <a:cubicBezTo>
                    <a:pt x="18788" y="14050"/>
                    <a:pt x="18777" y="14050"/>
                    <a:pt x="18766" y="14050"/>
                  </a:cubicBezTo>
                  <a:cubicBezTo>
                    <a:pt x="16897" y="14050"/>
                    <a:pt x="15129" y="14889"/>
                    <a:pt x="13888" y="16192"/>
                  </a:cubicBezTo>
                  <a:cubicBezTo>
                    <a:pt x="13968" y="14597"/>
                    <a:pt x="13386" y="13101"/>
                    <a:pt x="12391" y="11918"/>
                  </a:cubicBezTo>
                  <a:cubicBezTo>
                    <a:pt x="12811" y="11842"/>
                    <a:pt x="13233" y="11804"/>
                    <a:pt x="13651" y="11804"/>
                  </a:cubicBezTo>
                  <a:close/>
                  <a:moveTo>
                    <a:pt x="23971" y="11800"/>
                  </a:moveTo>
                  <a:cubicBezTo>
                    <a:pt x="24396" y="11800"/>
                    <a:pt x="24824" y="11839"/>
                    <a:pt x="25250" y="11918"/>
                  </a:cubicBezTo>
                  <a:cubicBezTo>
                    <a:pt x="24255" y="13101"/>
                    <a:pt x="23673" y="14597"/>
                    <a:pt x="23753" y="16192"/>
                  </a:cubicBezTo>
                  <a:cubicBezTo>
                    <a:pt x="22512" y="14889"/>
                    <a:pt x="20744" y="14050"/>
                    <a:pt x="18884" y="14050"/>
                  </a:cubicBezTo>
                  <a:cubicBezTo>
                    <a:pt x="18864" y="14050"/>
                    <a:pt x="18845" y="14050"/>
                    <a:pt x="18825" y="14051"/>
                  </a:cubicBezTo>
                  <a:cubicBezTo>
                    <a:pt x="20162" y="12603"/>
                    <a:pt x="22036" y="11800"/>
                    <a:pt x="23971" y="11800"/>
                  </a:cubicBezTo>
                  <a:close/>
                  <a:moveTo>
                    <a:pt x="37191" y="11695"/>
                  </a:moveTo>
                  <a:cubicBezTo>
                    <a:pt x="39126" y="11695"/>
                    <a:pt x="41007" y="12498"/>
                    <a:pt x="42355" y="13952"/>
                  </a:cubicBezTo>
                  <a:lnTo>
                    <a:pt x="42355" y="13952"/>
                  </a:lnTo>
                  <a:cubicBezTo>
                    <a:pt x="42352" y="13952"/>
                    <a:pt x="42349" y="13952"/>
                    <a:pt x="42346" y="13952"/>
                  </a:cubicBezTo>
                  <a:cubicBezTo>
                    <a:pt x="42328" y="13952"/>
                    <a:pt x="42309" y="13952"/>
                    <a:pt x="42291" y="13952"/>
                  </a:cubicBezTo>
                  <a:cubicBezTo>
                    <a:pt x="40304" y="13952"/>
                    <a:pt x="38437" y="14897"/>
                    <a:pt x="37185" y="16344"/>
                  </a:cubicBezTo>
                  <a:cubicBezTo>
                    <a:pt x="37320" y="14669"/>
                    <a:pt x="36710" y="13092"/>
                    <a:pt x="35662" y="11864"/>
                  </a:cubicBezTo>
                  <a:cubicBezTo>
                    <a:pt x="36169" y="11750"/>
                    <a:pt x="36682" y="11695"/>
                    <a:pt x="37191" y="11695"/>
                  </a:cubicBezTo>
                  <a:close/>
                  <a:moveTo>
                    <a:pt x="124477" y="9648"/>
                  </a:moveTo>
                  <a:cubicBezTo>
                    <a:pt x="127652" y="9648"/>
                    <a:pt x="130827" y="11726"/>
                    <a:pt x="130867" y="15888"/>
                  </a:cubicBezTo>
                  <a:cubicBezTo>
                    <a:pt x="130394" y="15786"/>
                    <a:pt x="129917" y="15736"/>
                    <a:pt x="129443" y="15736"/>
                  </a:cubicBezTo>
                  <a:cubicBezTo>
                    <a:pt x="127584" y="15736"/>
                    <a:pt x="125780" y="16502"/>
                    <a:pt x="124487" y="17895"/>
                  </a:cubicBezTo>
                  <a:cubicBezTo>
                    <a:pt x="123206" y="16515"/>
                    <a:pt x="121414" y="15735"/>
                    <a:pt x="119532" y="15735"/>
                  </a:cubicBezTo>
                  <a:cubicBezTo>
                    <a:pt x="119048" y="15735"/>
                    <a:pt x="118564" y="15780"/>
                    <a:pt x="118089" y="15888"/>
                  </a:cubicBezTo>
                  <a:cubicBezTo>
                    <a:pt x="118125" y="11729"/>
                    <a:pt x="121301" y="9648"/>
                    <a:pt x="124477" y="9648"/>
                  </a:cubicBezTo>
                  <a:close/>
                  <a:moveTo>
                    <a:pt x="77633" y="9753"/>
                  </a:moveTo>
                  <a:cubicBezTo>
                    <a:pt x="80805" y="9753"/>
                    <a:pt x="83979" y="11828"/>
                    <a:pt x="84022" y="15982"/>
                  </a:cubicBezTo>
                  <a:lnTo>
                    <a:pt x="84022" y="15982"/>
                  </a:lnTo>
                  <a:cubicBezTo>
                    <a:pt x="83547" y="15880"/>
                    <a:pt x="83069" y="15830"/>
                    <a:pt x="82594" y="15830"/>
                  </a:cubicBezTo>
                  <a:cubicBezTo>
                    <a:pt x="80737" y="15830"/>
                    <a:pt x="78939" y="16596"/>
                    <a:pt x="77651" y="17984"/>
                  </a:cubicBezTo>
                  <a:cubicBezTo>
                    <a:pt x="76369" y="16613"/>
                    <a:pt x="74577" y="15825"/>
                    <a:pt x="72696" y="15825"/>
                  </a:cubicBezTo>
                  <a:cubicBezTo>
                    <a:pt x="72212" y="15825"/>
                    <a:pt x="71728" y="15879"/>
                    <a:pt x="71253" y="15986"/>
                  </a:cubicBezTo>
                  <a:cubicBezTo>
                    <a:pt x="71284" y="11832"/>
                    <a:pt x="74458" y="9753"/>
                    <a:pt x="77633" y="9753"/>
                  </a:cubicBezTo>
                  <a:close/>
                  <a:moveTo>
                    <a:pt x="100947" y="9753"/>
                  </a:moveTo>
                  <a:cubicBezTo>
                    <a:pt x="104122" y="9753"/>
                    <a:pt x="107296" y="11830"/>
                    <a:pt x="107337" y="15986"/>
                  </a:cubicBezTo>
                  <a:cubicBezTo>
                    <a:pt x="106864" y="15884"/>
                    <a:pt x="106386" y="15834"/>
                    <a:pt x="105913" y="15834"/>
                  </a:cubicBezTo>
                  <a:cubicBezTo>
                    <a:pt x="104054" y="15834"/>
                    <a:pt x="102249" y="16601"/>
                    <a:pt x="100957" y="17993"/>
                  </a:cubicBezTo>
                  <a:cubicBezTo>
                    <a:pt x="99676" y="16613"/>
                    <a:pt x="97883" y="15834"/>
                    <a:pt x="96002" y="15834"/>
                  </a:cubicBezTo>
                  <a:cubicBezTo>
                    <a:pt x="95518" y="15834"/>
                    <a:pt x="95034" y="15888"/>
                    <a:pt x="94559" y="15986"/>
                  </a:cubicBezTo>
                  <a:cubicBezTo>
                    <a:pt x="94595" y="11832"/>
                    <a:pt x="97771" y="9753"/>
                    <a:pt x="100947" y="9753"/>
                  </a:cubicBezTo>
                  <a:close/>
                  <a:moveTo>
                    <a:pt x="53999" y="9848"/>
                  </a:moveTo>
                  <a:cubicBezTo>
                    <a:pt x="57176" y="9848"/>
                    <a:pt x="60352" y="11927"/>
                    <a:pt x="60393" y="16085"/>
                  </a:cubicBezTo>
                  <a:cubicBezTo>
                    <a:pt x="59913" y="15980"/>
                    <a:pt x="59429" y="15929"/>
                    <a:pt x="58949" y="15929"/>
                  </a:cubicBezTo>
                  <a:cubicBezTo>
                    <a:pt x="57093" y="15929"/>
                    <a:pt x="55295" y="16694"/>
                    <a:pt x="53999" y="18087"/>
                  </a:cubicBezTo>
                  <a:lnTo>
                    <a:pt x="53999" y="18087"/>
                  </a:lnTo>
                  <a:cubicBezTo>
                    <a:pt x="52718" y="16710"/>
                    <a:pt x="50928" y="15932"/>
                    <a:pt x="49049" y="15932"/>
                  </a:cubicBezTo>
                  <a:cubicBezTo>
                    <a:pt x="48565" y="15932"/>
                    <a:pt x="48081" y="15977"/>
                    <a:pt x="47606" y="16085"/>
                  </a:cubicBezTo>
                  <a:cubicBezTo>
                    <a:pt x="47646" y="11927"/>
                    <a:pt x="50823" y="9848"/>
                    <a:pt x="53999" y="9848"/>
                  </a:cubicBezTo>
                  <a:close/>
                  <a:moveTo>
                    <a:pt x="7166" y="9943"/>
                  </a:moveTo>
                  <a:cubicBezTo>
                    <a:pt x="10341" y="9943"/>
                    <a:pt x="13516" y="12022"/>
                    <a:pt x="13556" y="16183"/>
                  </a:cubicBezTo>
                  <a:cubicBezTo>
                    <a:pt x="13083" y="16081"/>
                    <a:pt x="12605" y="16031"/>
                    <a:pt x="12131" y="16031"/>
                  </a:cubicBezTo>
                  <a:cubicBezTo>
                    <a:pt x="10273" y="16031"/>
                    <a:pt x="8469" y="16796"/>
                    <a:pt x="7176" y="18181"/>
                  </a:cubicBezTo>
                  <a:cubicBezTo>
                    <a:pt x="5901" y="16817"/>
                    <a:pt x="4126" y="16040"/>
                    <a:pt x="2258" y="16040"/>
                  </a:cubicBezTo>
                  <a:cubicBezTo>
                    <a:pt x="2237" y="16040"/>
                    <a:pt x="2216" y="16040"/>
                    <a:pt x="2194" y="16040"/>
                  </a:cubicBezTo>
                  <a:lnTo>
                    <a:pt x="2212" y="16022"/>
                  </a:lnTo>
                  <a:lnTo>
                    <a:pt x="2212" y="16022"/>
                  </a:lnTo>
                  <a:cubicBezTo>
                    <a:pt x="1728" y="16031"/>
                    <a:pt x="1245" y="16076"/>
                    <a:pt x="770" y="16183"/>
                  </a:cubicBezTo>
                  <a:cubicBezTo>
                    <a:pt x="810" y="12024"/>
                    <a:pt x="3988" y="9943"/>
                    <a:pt x="7166" y="9943"/>
                  </a:cubicBezTo>
                  <a:close/>
                  <a:moveTo>
                    <a:pt x="30463" y="9956"/>
                  </a:moveTo>
                  <a:cubicBezTo>
                    <a:pt x="33636" y="9956"/>
                    <a:pt x="36811" y="12033"/>
                    <a:pt x="36854" y="16188"/>
                  </a:cubicBezTo>
                  <a:lnTo>
                    <a:pt x="36854" y="16188"/>
                  </a:lnTo>
                  <a:cubicBezTo>
                    <a:pt x="36379" y="16086"/>
                    <a:pt x="35901" y="16036"/>
                    <a:pt x="35426" y="16036"/>
                  </a:cubicBezTo>
                  <a:cubicBezTo>
                    <a:pt x="33569" y="16036"/>
                    <a:pt x="31771" y="16802"/>
                    <a:pt x="30483" y="18190"/>
                  </a:cubicBezTo>
                  <a:cubicBezTo>
                    <a:pt x="29201" y="16819"/>
                    <a:pt x="27409" y="16031"/>
                    <a:pt x="25528" y="16031"/>
                  </a:cubicBezTo>
                  <a:cubicBezTo>
                    <a:pt x="25044" y="16031"/>
                    <a:pt x="24560" y="16085"/>
                    <a:pt x="24085" y="16192"/>
                  </a:cubicBezTo>
                  <a:cubicBezTo>
                    <a:pt x="24116" y="12034"/>
                    <a:pt x="27288" y="9956"/>
                    <a:pt x="30463" y="9956"/>
                  </a:cubicBezTo>
                  <a:close/>
                  <a:moveTo>
                    <a:pt x="119326" y="16110"/>
                  </a:moveTo>
                  <a:cubicBezTo>
                    <a:pt x="121265" y="16110"/>
                    <a:pt x="123134" y="16913"/>
                    <a:pt x="124478" y="18361"/>
                  </a:cubicBezTo>
                  <a:cubicBezTo>
                    <a:pt x="124458" y="18360"/>
                    <a:pt x="124439" y="18360"/>
                    <a:pt x="124419" y="18360"/>
                  </a:cubicBezTo>
                  <a:cubicBezTo>
                    <a:pt x="122550" y="18360"/>
                    <a:pt x="120782" y="19199"/>
                    <a:pt x="119541" y="20502"/>
                  </a:cubicBezTo>
                  <a:cubicBezTo>
                    <a:pt x="119622" y="18907"/>
                    <a:pt x="119039" y="17411"/>
                    <a:pt x="118045" y="16228"/>
                  </a:cubicBezTo>
                  <a:cubicBezTo>
                    <a:pt x="118472" y="16149"/>
                    <a:pt x="118901" y="16110"/>
                    <a:pt x="119326" y="16110"/>
                  </a:cubicBezTo>
                  <a:close/>
                  <a:moveTo>
                    <a:pt x="129624" y="16110"/>
                  </a:moveTo>
                  <a:cubicBezTo>
                    <a:pt x="130049" y="16110"/>
                    <a:pt x="130477" y="16149"/>
                    <a:pt x="130903" y="16228"/>
                  </a:cubicBezTo>
                  <a:cubicBezTo>
                    <a:pt x="129908" y="17402"/>
                    <a:pt x="129326" y="18907"/>
                    <a:pt x="129415" y="20493"/>
                  </a:cubicBezTo>
                  <a:lnTo>
                    <a:pt x="129415" y="20502"/>
                  </a:lnTo>
                  <a:cubicBezTo>
                    <a:pt x="128165" y="19199"/>
                    <a:pt x="126397" y="18360"/>
                    <a:pt x="124537" y="18360"/>
                  </a:cubicBezTo>
                  <a:cubicBezTo>
                    <a:pt x="124517" y="18360"/>
                    <a:pt x="124498" y="18360"/>
                    <a:pt x="124478" y="18361"/>
                  </a:cubicBezTo>
                  <a:cubicBezTo>
                    <a:pt x="125815" y="16913"/>
                    <a:pt x="127689" y="16110"/>
                    <a:pt x="129624" y="16110"/>
                  </a:cubicBezTo>
                  <a:close/>
                  <a:moveTo>
                    <a:pt x="82783" y="16209"/>
                  </a:moveTo>
                  <a:cubicBezTo>
                    <a:pt x="83207" y="16209"/>
                    <a:pt x="83633" y="16247"/>
                    <a:pt x="84057" y="16327"/>
                  </a:cubicBezTo>
                  <a:cubicBezTo>
                    <a:pt x="83538" y="16945"/>
                    <a:pt x="83135" y="17653"/>
                    <a:pt x="82875" y="18414"/>
                  </a:cubicBezTo>
                  <a:cubicBezTo>
                    <a:pt x="82633" y="19113"/>
                    <a:pt x="82534" y="19848"/>
                    <a:pt x="82570" y="20592"/>
                  </a:cubicBezTo>
                  <a:cubicBezTo>
                    <a:pt x="81322" y="19282"/>
                    <a:pt x="79551" y="18450"/>
                    <a:pt x="77681" y="18450"/>
                  </a:cubicBezTo>
                  <a:cubicBezTo>
                    <a:pt x="77671" y="18450"/>
                    <a:pt x="77661" y="18450"/>
                    <a:pt x="77651" y="18450"/>
                  </a:cubicBezTo>
                  <a:cubicBezTo>
                    <a:pt x="78988" y="17010"/>
                    <a:pt x="80855" y="16209"/>
                    <a:pt x="82783" y="16209"/>
                  </a:cubicBezTo>
                  <a:close/>
                  <a:moveTo>
                    <a:pt x="95788" y="16212"/>
                  </a:moveTo>
                  <a:cubicBezTo>
                    <a:pt x="97720" y="16212"/>
                    <a:pt x="99592" y="17008"/>
                    <a:pt x="100939" y="18450"/>
                  </a:cubicBezTo>
                  <a:cubicBezTo>
                    <a:pt x="100919" y="18450"/>
                    <a:pt x="100900" y="18450"/>
                    <a:pt x="100880" y="18450"/>
                  </a:cubicBezTo>
                  <a:cubicBezTo>
                    <a:pt x="99011" y="18450"/>
                    <a:pt x="97252" y="19288"/>
                    <a:pt x="96011" y="20592"/>
                  </a:cubicBezTo>
                  <a:cubicBezTo>
                    <a:pt x="96047" y="19848"/>
                    <a:pt x="95948" y="19113"/>
                    <a:pt x="95706" y="18414"/>
                  </a:cubicBezTo>
                  <a:cubicBezTo>
                    <a:pt x="95446" y="17653"/>
                    <a:pt x="95043" y="16945"/>
                    <a:pt x="94523" y="16327"/>
                  </a:cubicBezTo>
                  <a:cubicBezTo>
                    <a:pt x="94944" y="16250"/>
                    <a:pt x="95367" y="16212"/>
                    <a:pt x="95788" y="16212"/>
                  </a:cubicBezTo>
                  <a:close/>
                  <a:moveTo>
                    <a:pt x="48848" y="16307"/>
                  </a:moveTo>
                  <a:cubicBezTo>
                    <a:pt x="50780" y="16307"/>
                    <a:pt x="52650" y="17108"/>
                    <a:pt x="53987" y="18558"/>
                  </a:cubicBezTo>
                  <a:lnTo>
                    <a:pt x="53987" y="18558"/>
                  </a:lnTo>
                  <a:cubicBezTo>
                    <a:pt x="53970" y="18558"/>
                    <a:pt x="53953" y="18557"/>
                    <a:pt x="53936" y="18557"/>
                  </a:cubicBezTo>
                  <a:cubicBezTo>
                    <a:pt x="52067" y="18557"/>
                    <a:pt x="50308" y="19396"/>
                    <a:pt x="49058" y="20699"/>
                  </a:cubicBezTo>
                  <a:cubicBezTo>
                    <a:pt x="49147" y="19104"/>
                    <a:pt x="48565" y="17608"/>
                    <a:pt x="47570" y="16425"/>
                  </a:cubicBezTo>
                  <a:cubicBezTo>
                    <a:pt x="47996" y="16346"/>
                    <a:pt x="48423" y="16307"/>
                    <a:pt x="48848" y="16307"/>
                  </a:cubicBezTo>
                  <a:close/>
                  <a:moveTo>
                    <a:pt x="59142" y="16307"/>
                  </a:moveTo>
                  <a:cubicBezTo>
                    <a:pt x="59567" y="16307"/>
                    <a:pt x="59994" y="16346"/>
                    <a:pt x="60420" y="16425"/>
                  </a:cubicBezTo>
                  <a:cubicBezTo>
                    <a:pt x="59425" y="17608"/>
                    <a:pt x="58843" y="19104"/>
                    <a:pt x="58932" y="20699"/>
                  </a:cubicBezTo>
                  <a:cubicBezTo>
                    <a:pt x="57691" y="19396"/>
                    <a:pt x="55923" y="18557"/>
                    <a:pt x="54054" y="18557"/>
                  </a:cubicBezTo>
                  <a:cubicBezTo>
                    <a:pt x="54037" y="18557"/>
                    <a:pt x="54020" y="18558"/>
                    <a:pt x="54003" y="18558"/>
                  </a:cubicBezTo>
                  <a:lnTo>
                    <a:pt x="54003" y="18558"/>
                  </a:lnTo>
                  <a:cubicBezTo>
                    <a:pt x="55340" y="17108"/>
                    <a:pt x="57210" y="16307"/>
                    <a:pt x="59142" y="16307"/>
                  </a:cubicBezTo>
                  <a:close/>
                  <a:moveTo>
                    <a:pt x="25317" y="16414"/>
                  </a:moveTo>
                  <a:cubicBezTo>
                    <a:pt x="27247" y="16414"/>
                    <a:pt x="29113" y="17211"/>
                    <a:pt x="30456" y="18656"/>
                  </a:cubicBezTo>
                  <a:cubicBezTo>
                    <a:pt x="30436" y="18656"/>
                    <a:pt x="30416" y="18656"/>
                    <a:pt x="30397" y="18656"/>
                  </a:cubicBezTo>
                  <a:cubicBezTo>
                    <a:pt x="28528" y="18656"/>
                    <a:pt x="26769" y="19494"/>
                    <a:pt x="25528" y="20789"/>
                  </a:cubicBezTo>
                  <a:cubicBezTo>
                    <a:pt x="25563" y="20054"/>
                    <a:pt x="25456" y="19310"/>
                    <a:pt x="25223" y="18611"/>
                  </a:cubicBezTo>
                  <a:cubicBezTo>
                    <a:pt x="24954" y="17850"/>
                    <a:pt x="24551" y="17142"/>
                    <a:pt x="24031" y="16533"/>
                  </a:cubicBezTo>
                  <a:cubicBezTo>
                    <a:pt x="24460" y="16453"/>
                    <a:pt x="24890" y="16414"/>
                    <a:pt x="25317" y="16414"/>
                  </a:cubicBezTo>
                  <a:close/>
                  <a:moveTo>
                    <a:pt x="12296" y="16415"/>
                  </a:moveTo>
                  <a:cubicBezTo>
                    <a:pt x="12720" y="16415"/>
                    <a:pt x="13148" y="16454"/>
                    <a:pt x="13574" y="16533"/>
                  </a:cubicBezTo>
                  <a:cubicBezTo>
                    <a:pt x="13055" y="17151"/>
                    <a:pt x="12651" y="17850"/>
                    <a:pt x="12391" y="18611"/>
                  </a:cubicBezTo>
                  <a:cubicBezTo>
                    <a:pt x="12150" y="19310"/>
                    <a:pt x="12042" y="20054"/>
                    <a:pt x="12087" y="20789"/>
                  </a:cubicBezTo>
                  <a:lnTo>
                    <a:pt x="12078" y="20798"/>
                  </a:lnTo>
                  <a:cubicBezTo>
                    <a:pt x="10836" y="19494"/>
                    <a:pt x="9077" y="18656"/>
                    <a:pt x="7217" y="18656"/>
                  </a:cubicBezTo>
                  <a:cubicBezTo>
                    <a:pt x="7198" y="18656"/>
                    <a:pt x="7178" y="18656"/>
                    <a:pt x="7159" y="18656"/>
                  </a:cubicBezTo>
                  <a:cubicBezTo>
                    <a:pt x="8496" y="17216"/>
                    <a:pt x="10363" y="16415"/>
                    <a:pt x="12296" y="16415"/>
                  </a:cubicBezTo>
                  <a:close/>
                  <a:moveTo>
                    <a:pt x="106101" y="16205"/>
                  </a:moveTo>
                  <a:cubicBezTo>
                    <a:pt x="106563" y="16205"/>
                    <a:pt x="107027" y="16251"/>
                    <a:pt x="107489" y="16344"/>
                  </a:cubicBezTo>
                  <a:cubicBezTo>
                    <a:pt x="106486" y="17599"/>
                    <a:pt x="105930" y="19194"/>
                    <a:pt x="106136" y="20861"/>
                  </a:cubicBezTo>
                  <a:cubicBezTo>
                    <a:pt x="104879" y="19398"/>
                    <a:pt x="102991" y="18450"/>
                    <a:pt x="100994" y="18450"/>
                  </a:cubicBezTo>
                  <a:cubicBezTo>
                    <a:pt x="100985" y="18450"/>
                    <a:pt x="100975" y="18450"/>
                    <a:pt x="100966" y="18450"/>
                  </a:cubicBezTo>
                  <a:cubicBezTo>
                    <a:pt x="102304" y="17004"/>
                    <a:pt x="104173" y="16205"/>
                    <a:pt x="106101" y="16205"/>
                  </a:cubicBezTo>
                  <a:close/>
                  <a:moveTo>
                    <a:pt x="70810" y="11698"/>
                  </a:moveTo>
                  <a:cubicBezTo>
                    <a:pt x="71303" y="11698"/>
                    <a:pt x="71800" y="11750"/>
                    <a:pt x="72292" y="11855"/>
                  </a:cubicBezTo>
                  <a:cubicBezTo>
                    <a:pt x="71289" y="13110"/>
                    <a:pt x="70742" y="14705"/>
                    <a:pt x="70939" y="16380"/>
                  </a:cubicBezTo>
                  <a:lnTo>
                    <a:pt x="70957" y="16371"/>
                  </a:lnTo>
                  <a:cubicBezTo>
                    <a:pt x="71461" y="16260"/>
                    <a:pt x="71969" y="16205"/>
                    <a:pt x="72473" y="16205"/>
                  </a:cubicBezTo>
                  <a:cubicBezTo>
                    <a:pt x="74401" y="16205"/>
                    <a:pt x="76274" y="17001"/>
                    <a:pt x="77624" y="18450"/>
                  </a:cubicBezTo>
                  <a:cubicBezTo>
                    <a:pt x="77606" y="18450"/>
                    <a:pt x="77588" y="18450"/>
                    <a:pt x="77570" y="18450"/>
                  </a:cubicBezTo>
                  <a:cubicBezTo>
                    <a:pt x="75520" y="18450"/>
                    <a:pt x="73598" y="19458"/>
                    <a:pt x="72346" y="20986"/>
                  </a:cubicBezTo>
                  <a:cubicBezTo>
                    <a:pt x="72738" y="17269"/>
                    <a:pt x="69425" y="13952"/>
                    <a:pt x="65712" y="13952"/>
                  </a:cubicBezTo>
                  <a:cubicBezTo>
                    <a:pt x="65692" y="13952"/>
                    <a:pt x="65673" y="13952"/>
                    <a:pt x="65653" y="13952"/>
                  </a:cubicBezTo>
                  <a:cubicBezTo>
                    <a:pt x="66995" y="12495"/>
                    <a:pt x="68873" y="11698"/>
                    <a:pt x="70810" y="11698"/>
                  </a:cubicBezTo>
                  <a:close/>
                  <a:moveTo>
                    <a:pt x="35592" y="16407"/>
                  </a:moveTo>
                  <a:cubicBezTo>
                    <a:pt x="36059" y="16407"/>
                    <a:pt x="36530" y="16454"/>
                    <a:pt x="36997" y="16551"/>
                  </a:cubicBezTo>
                  <a:cubicBezTo>
                    <a:pt x="36004" y="17802"/>
                    <a:pt x="35449" y="19385"/>
                    <a:pt x="35643" y="21056"/>
                  </a:cubicBezTo>
                  <a:lnTo>
                    <a:pt x="35643" y="21056"/>
                  </a:lnTo>
                  <a:cubicBezTo>
                    <a:pt x="34391" y="19601"/>
                    <a:pt x="32515" y="18647"/>
                    <a:pt x="30529" y="18647"/>
                  </a:cubicBezTo>
                  <a:cubicBezTo>
                    <a:pt x="30511" y="18647"/>
                    <a:pt x="30492" y="18647"/>
                    <a:pt x="30474" y="18647"/>
                  </a:cubicBezTo>
                  <a:cubicBezTo>
                    <a:pt x="31808" y="17205"/>
                    <a:pt x="33669" y="16407"/>
                    <a:pt x="35592" y="16407"/>
                  </a:cubicBezTo>
                  <a:close/>
                  <a:moveTo>
                    <a:pt x="112821" y="14253"/>
                  </a:moveTo>
                  <a:cubicBezTo>
                    <a:pt x="115997" y="14253"/>
                    <a:pt x="119174" y="16332"/>
                    <a:pt x="119218" y="20493"/>
                  </a:cubicBezTo>
                  <a:cubicBezTo>
                    <a:pt x="118738" y="20388"/>
                    <a:pt x="118254" y="20337"/>
                    <a:pt x="117773" y="20337"/>
                  </a:cubicBezTo>
                  <a:cubicBezTo>
                    <a:pt x="115916" y="20337"/>
                    <a:pt x="114116" y="21103"/>
                    <a:pt x="112821" y="22491"/>
                  </a:cubicBezTo>
                  <a:cubicBezTo>
                    <a:pt x="111548" y="21120"/>
                    <a:pt x="109756" y="20332"/>
                    <a:pt x="107874" y="20332"/>
                  </a:cubicBezTo>
                  <a:cubicBezTo>
                    <a:pt x="107391" y="20332"/>
                    <a:pt x="106907" y="20386"/>
                    <a:pt x="106432" y="20493"/>
                  </a:cubicBezTo>
                  <a:cubicBezTo>
                    <a:pt x="106468" y="16334"/>
                    <a:pt x="109644" y="14253"/>
                    <a:pt x="112821" y="14253"/>
                  </a:cubicBezTo>
                  <a:close/>
                  <a:moveTo>
                    <a:pt x="136138" y="14252"/>
                  </a:moveTo>
                  <a:cubicBezTo>
                    <a:pt x="139311" y="14252"/>
                    <a:pt x="142484" y="16329"/>
                    <a:pt x="142525" y="20484"/>
                  </a:cubicBezTo>
                  <a:lnTo>
                    <a:pt x="142525" y="20493"/>
                  </a:lnTo>
                  <a:cubicBezTo>
                    <a:pt x="142051" y="20391"/>
                    <a:pt x="141574" y="20341"/>
                    <a:pt x="141100" y="20341"/>
                  </a:cubicBezTo>
                  <a:cubicBezTo>
                    <a:pt x="139242" y="20341"/>
                    <a:pt x="137437" y="21108"/>
                    <a:pt x="136145" y="22500"/>
                  </a:cubicBezTo>
                  <a:cubicBezTo>
                    <a:pt x="134871" y="21128"/>
                    <a:pt x="133091" y="20341"/>
                    <a:pt x="131221" y="20341"/>
                  </a:cubicBezTo>
                  <a:cubicBezTo>
                    <a:pt x="131211" y="20341"/>
                    <a:pt x="131200" y="20341"/>
                    <a:pt x="131190" y="20341"/>
                  </a:cubicBezTo>
                  <a:cubicBezTo>
                    <a:pt x="130706" y="20341"/>
                    <a:pt x="130222" y="20386"/>
                    <a:pt x="129747" y="20493"/>
                  </a:cubicBezTo>
                  <a:cubicBezTo>
                    <a:pt x="129783" y="16333"/>
                    <a:pt x="132960" y="14252"/>
                    <a:pt x="136138" y="14252"/>
                  </a:cubicBezTo>
                  <a:close/>
                  <a:moveTo>
                    <a:pt x="89290" y="14357"/>
                  </a:moveTo>
                  <a:cubicBezTo>
                    <a:pt x="91871" y="14357"/>
                    <a:pt x="94452" y="15731"/>
                    <a:pt x="95348" y="18477"/>
                  </a:cubicBezTo>
                  <a:cubicBezTo>
                    <a:pt x="95572" y="19158"/>
                    <a:pt x="95679" y="19866"/>
                    <a:pt x="95688" y="20583"/>
                  </a:cubicBezTo>
                  <a:cubicBezTo>
                    <a:pt x="95213" y="20481"/>
                    <a:pt x="94734" y="20431"/>
                    <a:pt x="94259" y="20431"/>
                  </a:cubicBezTo>
                  <a:cubicBezTo>
                    <a:pt x="92398" y="20431"/>
                    <a:pt x="90599" y="21196"/>
                    <a:pt x="89299" y="22581"/>
                  </a:cubicBezTo>
                  <a:cubicBezTo>
                    <a:pt x="88025" y="21218"/>
                    <a:pt x="86246" y="20430"/>
                    <a:pt x="84376" y="20430"/>
                  </a:cubicBezTo>
                  <a:cubicBezTo>
                    <a:pt x="84365" y="20430"/>
                    <a:pt x="84355" y="20430"/>
                    <a:pt x="84344" y="20430"/>
                  </a:cubicBezTo>
                  <a:cubicBezTo>
                    <a:pt x="83860" y="20430"/>
                    <a:pt x="83376" y="20475"/>
                    <a:pt x="82902" y="20583"/>
                  </a:cubicBezTo>
                  <a:cubicBezTo>
                    <a:pt x="82902" y="19866"/>
                    <a:pt x="83018" y="19158"/>
                    <a:pt x="83233" y="18477"/>
                  </a:cubicBezTo>
                  <a:cubicBezTo>
                    <a:pt x="84129" y="15731"/>
                    <a:pt x="86710" y="14357"/>
                    <a:pt x="89290" y="14357"/>
                  </a:cubicBezTo>
                  <a:close/>
                  <a:moveTo>
                    <a:pt x="42333" y="14454"/>
                  </a:moveTo>
                  <a:cubicBezTo>
                    <a:pt x="45509" y="14454"/>
                    <a:pt x="48686" y="16533"/>
                    <a:pt x="48726" y="20690"/>
                  </a:cubicBezTo>
                  <a:cubicBezTo>
                    <a:pt x="48246" y="20585"/>
                    <a:pt x="47763" y="20534"/>
                    <a:pt x="47283" y="20534"/>
                  </a:cubicBezTo>
                  <a:cubicBezTo>
                    <a:pt x="45427" y="20534"/>
                    <a:pt x="43633" y="21302"/>
                    <a:pt x="42337" y="22697"/>
                  </a:cubicBezTo>
                  <a:cubicBezTo>
                    <a:pt x="41063" y="21325"/>
                    <a:pt x="39284" y="20538"/>
                    <a:pt x="37414" y="20538"/>
                  </a:cubicBezTo>
                  <a:cubicBezTo>
                    <a:pt x="37403" y="20538"/>
                    <a:pt x="37393" y="20538"/>
                    <a:pt x="37382" y="20538"/>
                  </a:cubicBezTo>
                  <a:cubicBezTo>
                    <a:pt x="36898" y="20538"/>
                    <a:pt x="36415" y="20583"/>
                    <a:pt x="35940" y="20690"/>
                  </a:cubicBezTo>
                  <a:cubicBezTo>
                    <a:pt x="35980" y="16533"/>
                    <a:pt x="39156" y="14454"/>
                    <a:pt x="42333" y="14454"/>
                  </a:cubicBezTo>
                  <a:close/>
                  <a:moveTo>
                    <a:pt x="65648" y="14454"/>
                  </a:moveTo>
                  <a:cubicBezTo>
                    <a:pt x="68825" y="14454"/>
                    <a:pt x="72001" y="16533"/>
                    <a:pt x="72041" y="20690"/>
                  </a:cubicBezTo>
                  <a:cubicBezTo>
                    <a:pt x="71563" y="20585"/>
                    <a:pt x="71081" y="20534"/>
                    <a:pt x="70602" y="20534"/>
                  </a:cubicBezTo>
                  <a:cubicBezTo>
                    <a:pt x="68748" y="20534"/>
                    <a:pt x="66949" y="21302"/>
                    <a:pt x="65653" y="22697"/>
                  </a:cubicBezTo>
                  <a:cubicBezTo>
                    <a:pt x="64378" y="21325"/>
                    <a:pt x="62599" y="20538"/>
                    <a:pt x="60729" y="20538"/>
                  </a:cubicBezTo>
                  <a:cubicBezTo>
                    <a:pt x="60719" y="20538"/>
                    <a:pt x="60708" y="20538"/>
                    <a:pt x="60697" y="20538"/>
                  </a:cubicBezTo>
                  <a:cubicBezTo>
                    <a:pt x="60214" y="20538"/>
                    <a:pt x="59730" y="20583"/>
                    <a:pt x="59255" y="20690"/>
                  </a:cubicBezTo>
                  <a:cubicBezTo>
                    <a:pt x="59295" y="16533"/>
                    <a:pt x="62472" y="14454"/>
                    <a:pt x="65648" y="14454"/>
                  </a:cubicBezTo>
                  <a:close/>
                  <a:moveTo>
                    <a:pt x="18806" y="14558"/>
                  </a:moveTo>
                  <a:cubicBezTo>
                    <a:pt x="21388" y="14558"/>
                    <a:pt x="23969" y="15929"/>
                    <a:pt x="24864" y="18674"/>
                  </a:cubicBezTo>
                  <a:cubicBezTo>
                    <a:pt x="25079" y="19355"/>
                    <a:pt x="25196" y="20063"/>
                    <a:pt x="25196" y="20780"/>
                  </a:cubicBezTo>
                  <a:cubicBezTo>
                    <a:pt x="24718" y="20675"/>
                    <a:pt x="24235" y="20624"/>
                    <a:pt x="23756" y="20624"/>
                  </a:cubicBezTo>
                  <a:cubicBezTo>
                    <a:pt x="21903" y="20624"/>
                    <a:pt x="20103" y="21391"/>
                    <a:pt x="18807" y="22787"/>
                  </a:cubicBezTo>
                  <a:cubicBezTo>
                    <a:pt x="17535" y="21407"/>
                    <a:pt x="15734" y="20628"/>
                    <a:pt x="13861" y="20628"/>
                  </a:cubicBezTo>
                  <a:cubicBezTo>
                    <a:pt x="13368" y="20628"/>
                    <a:pt x="12884" y="20672"/>
                    <a:pt x="12409" y="20780"/>
                  </a:cubicBezTo>
                  <a:cubicBezTo>
                    <a:pt x="12418" y="20063"/>
                    <a:pt x="12526" y="19355"/>
                    <a:pt x="12741" y="18674"/>
                  </a:cubicBezTo>
                  <a:cubicBezTo>
                    <a:pt x="13637" y="15931"/>
                    <a:pt x="16222" y="14558"/>
                    <a:pt x="18806" y="14558"/>
                  </a:cubicBezTo>
                  <a:close/>
                  <a:moveTo>
                    <a:pt x="117964" y="20706"/>
                  </a:moveTo>
                  <a:cubicBezTo>
                    <a:pt x="118390" y="20706"/>
                    <a:pt x="118819" y="20745"/>
                    <a:pt x="119245" y="20825"/>
                  </a:cubicBezTo>
                  <a:cubicBezTo>
                    <a:pt x="118726" y="21443"/>
                    <a:pt x="118322" y="22151"/>
                    <a:pt x="118063" y="22913"/>
                  </a:cubicBezTo>
                  <a:lnTo>
                    <a:pt x="118063" y="22904"/>
                  </a:lnTo>
                  <a:cubicBezTo>
                    <a:pt x="117821" y="23611"/>
                    <a:pt x="117722" y="24346"/>
                    <a:pt x="117758" y="25090"/>
                  </a:cubicBezTo>
                  <a:cubicBezTo>
                    <a:pt x="116516" y="23786"/>
                    <a:pt x="114757" y="22948"/>
                    <a:pt x="112897" y="22948"/>
                  </a:cubicBezTo>
                  <a:cubicBezTo>
                    <a:pt x="112878" y="22948"/>
                    <a:pt x="112858" y="22948"/>
                    <a:pt x="112839" y="22948"/>
                  </a:cubicBezTo>
                  <a:cubicBezTo>
                    <a:pt x="114174" y="21503"/>
                    <a:pt x="116038" y="20706"/>
                    <a:pt x="117964" y="20706"/>
                  </a:cubicBezTo>
                  <a:close/>
                  <a:moveTo>
                    <a:pt x="130993" y="20706"/>
                  </a:moveTo>
                  <a:cubicBezTo>
                    <a:pt x="132921" y="20706"/>
                    <a:pt x="134791" y="21503"/>
                    <a:pt x="136127" y="22948"/>
                  </a:cubicBezTo>
                  <a:cubicBezTo>
                    <a:pt x="136107" y="22948"/>
                    <a:pt x="136088" y="22948"/>
                    <a:pt x="136068" y="22948"/>
                  </a:cubicBezTo>
                  <a:cubicBezTo>
                    <a:pt x="134208" y="22948"/>
                    <a:pt x="132440" y="23786"/>
                    <a:pt x="131199" y="25090"/>
                  </a:cubicBezTo>
                  <a:cubicBezTo>
                    <a:pt x="131234" y="24346"/>
                    <a:pt x="131136" y="23611"/>
                    <a:pt x="130894" y="22913"/>
                  </a:cubicBezTo>
                  <a:lnTo>
                    <a:pt x="130894" y="22904"/>
                  </a:lnTo>
                  <a:cubicBezTo>
                    <a:pt x="130634" y="22142"/>
                    <a:pt x="130231" y="21443"/>
                    <a:pt x="129711" y="20825"/>
                  </a:cubicBezTo>
                  <a:cubicBezTo>
                    <a:pt x="130138" y="20745"/>
                    <a:pt x="130567" y="20706"/>
                    <a:pt x="130993" y="20706"/>
                  </a:cubicBezTo>
                  <a:close/>
                  <a:moveTo>
                    <a:pt x="84135" y="20797"/>
                  </a:moveTo>
                  <a:cubicBezTo>
                    <a:pt x="86071" y="20797"/>
                    <a:pt x="87946" y="21599"/>
                    <a:pt x="89290" y="23047"/>
                  </a:cubicBezTo>
                  <a:cubicBezTo>
                    <a:pt x="90626" y="21601"/>
                    <a:pt x="92496" y="20805"/>
                    <a:pt x="94429" y="20805"/>
                  </a:cubicBezTo>
                  <a:cubicBezTo>
                    <a:pt x="94856" y="20805"/>
                    <a:pt x="95287" y="20844"/>
                    <a:pt x="95715" y="20923"/>
                  </a:cubicBezTo>
                  <a:cubicBezTo>
                    <a:pt x="94720" y="22106"/>
                    <a:pt x="94138" y="23602"/>
                    <a:pt x="94228" y="25197"/>
                  </a:cubicBezTo>
                  <a:cubicBezTo>
                    <a:pt x="92977" y="23894"/>
                    <a:pt x="91218" y="23056"/>
                    <a:pt x="89350" y="23056"/>
                  </a:cubicBezTo>
                  <a:cubicBezTo>
                    <a:pt x="89330" y="23056"/>
                    <a:pt x="89310" y="23056"/>
                    <a:pt x="89290" y="23056"/>
                  </a:cubicBezTo>
                  <a:cubicBezTo>
                    <a:pt x="89271" y="23056"/>
                    <a:pt x="89251" y="23056"/>
                    <a:pt x="89231" y="23056"/>
                  </a:cubicBezTo>
                  <a:cubicBezTo>
                    <a:pt x="87362" y="23056"/>
                    <a:pt x="85595" y="23894"/>
                    <a:pt x="84353" y="25197"/>
                  </a:cubicBezTo>
                  <a:cubicBezTo>
                    <a:pt x="84434" y="23602"/>
                    <a:pt x="83851" y="22106"/>
                    <a:pt x="82866" y="20923"/>
                  </a:cubicBezTo>
                  <a:lnTo>
                    <a:pt x="82857" y="20914"/>
                  </a:lnTo>
                  <a:cubicBezTo>
                    <a:pt x="83283" y="20835"/>
                    <a:pt x="83710" y="20797"/>
                    <a:pt x="84135" y="20797"/>
                  </a:cubicBezTo>
                  <a:close/>
                  <a:moveTo>
                    <a:pt x="47488" y="20904"/>
                  </a:moveTo>
                  <a:cubicBezTo>
                    <a:pt x="47912" y="20904"/>
                    <a:pt x="48338" y="20943"/>
                    <a:pt x="48762" y="21022"/>
                  </a:cubicBezTo>
                  <a:cubicBezTo>
                    <a:pt x="48242" y="21640"/>
                    <a:pt x="47839" y="22348"/>
                    <a:pt x="47579" y="23110"/>
                  </a:cubicBezTo>
                  <a:cubicBezTo>
                    <a:pt x="47337" y="23809"/>
                    <a:pt x="47239" y="24552"/>
                    <a:pt x="47275" y="25287"/>
                  </a:cubicBezTo>
                  <a:cubicBezTo>
                    <a:pt x="46033" y="23992"/>
                    <a:pt x="44274" y="23154"/>
                    <a:pt x="42414" y="23154"/>
                  </a:cubicBezTo>
                  <a:cubicBezTo>
                    <a:pt x="42395" y="23154"/>
                    <a:pt x="42375" y="23154"/>
                    <a:pt x="42355" y="23154"/>
                  </a:cubicBezTo>
                  <a:cubicBezTo>
                    <a:pt x="43693" y="21707"/>
                    <a:pt x="45560" y="20904"/>
                    <a:pt x="47488" y="20904"/>
                  </a:cubicBezTo>
                  <a:close/>
                  <a:moveTo>
                    <a:pt x="60505" y="20912"/>
                  </a:moveTo>
                  <a:cubicBezTo>
                    <a:pt x="62435" y="20912"/>
                    <a:pt x="64301" y="21709"/>
                    <a:pt x="65644" y="23154"/>
                  </a:cubicBezTo>
                  <a:cubicBezTo>
                    <a:pt x="65624" y="23154"/>
                    <a:pt x="65604" y="23154"/>
                    <a:pt x="65584" y="23154"/>
                  </a:cubicBezTo>
                  <a:cubicBezTo>
                    <a:pt x="63716" y="23154"/>
                    <a:pt x="61957" y="23993"/>
                    <a:pt x="60715" y="25296"/>
                  </a:cubicBezTo>
                  <a:lnTo>
                    <a:pt x="60715" y="25287"/>
                  </a:lnTo>
                  <a:cubicBezTo>
                    <a:pt x="60751" y="24552"/>
                    <a:pt x="60644" y="23809"/>
                    <a:pt x="60411" y="23110"/>
                  </a:cubicBezTo>
                  <a:cubicBezTo>
                    <a:pt x="60151" y="22348"/>
                    <a:pt x="59748" y="21640"/>
                    <a:pt x="59219" y="21031"/>
                  </a:cubicBezTo>
                  <a:cubicBezTo>
                    <a:pt x="59647" y="20951"/>
                    <a:pt x="60078" y="20912"/>
                    <a:pt x="60505" y="20912"/>
                  </a:cubicBezTo>
                  <a:close/>
                  <a:moveTo>
                    <a:pt x="107673" y="20699"/>
                  </a:moveTo>
                  <a:cubicBezTo>
                    <a:pt x="109600" y="20699"/>
                    <a:pt x="111466" y="21495"/>
                    <a:pt x="112812" y="22939"/>
                  </a:cubicBezTo>
                  <a:cubicBezTo>
                    <a:pt x="112793" y="22939"/>
                    <a:pt x="112774" y="22939"/>
                    <a:pt x="112756" y="22939"/>
                  </a:cubicBezTo>
                  <a:cubicBezTo>
                    <a:pt x="110769" y="22939"/>
                    <a:pt x="108902" y="23885"/>
                    <a:pt x="107659" y="25332"/>
                  </a:cubicBezTo>
                  <a:cubicBezTo>
                    <a:pt x="107785" y="23674"/>
                    <a:pt x="107184" y="22097"/>
                    <a:pt x="106136" y="20878"/>
                  </a:cubicBezTo>
                  <a:lnTo>
                    <a:pt x="106136" y="20870"/>
                  </a:lnTo>
                  <a:cubicBezTo>
                    <a:pt x="106647" y="20755"/>
                    <a:pt x="107162" y="20699"/>
                    <a:pt x="107673" y="20699"/>
                  </a:cubicBezTo>
                  <a:close/>
                  <a:moveTo>
                    <a:pt x="13670" y="20994"/>
                  </a:moveTo>
                  <a:cubicBezTo>
                    <a:pt x="15606" y="20994"/>
                    <a:pt x="17480" y="21797"/>
                    <a:pt x="18825" y="23244"/>
                  </a:cubicBezTo>
                  <a:cubicBezTo>
                    <a:pt x="18805" y="23244"/>
                    <a:pt x="18786" y="23244"/>
                    <a:pt x="18766" y="23244"/>
                  </a:cubicBezTo>
                  <a:cubicBezTo>
                    <a:pt x="16897" y="23244"/>
                    <a:pt x="15129" y="24082"/>
                    <a:pt x="13888" y="25386"/>
                  </a:cubicBezTo>
                  <a:cubicBezTo>
                    <a:pt x="13951" y="23809"/>
                    <a:pt x="13368" y="22303"/>
                    <a:pt x="12382" y="21120"/>
                  </a:cubicBezTo>
                  <a:lnTo>
                    <a:pt x="12391" y="21111"/>
                  </a:lnTo>
                  <a:cubicBezTo>
                    <a:pt x="12817" y="21032"/>
                    <a:pt x="13245" y="20994"/>
                    <a:pt x="13670" y="20994"/>
                  </a:cubicBezTo>
                  <a:close/>
                  <a:moveTo>
                    <a:pt x="23971" y="20994"/>
                  </a:moveTo>
                  <a:cubicBezTo>
                    <a:pt x="24396" y="20994"/>
                    <a:pt x="24824" y="21032"/>
                    <a:pt x="25250" y="21111"/>
                  </a:cubicBezTo>
                  <a:cubicBezTo>
                    <a:pt x="24255" y="22294"/>
                    <a:pt x="23673" y="23791"/>
                    <a:pt x="23753" y="25386"/>
                  </a:cubicBezTo>
                  <a:cubicBezTo>
                    <a:pt x="22512" y="24082"/>
                    <a:pt x="20744" y="23244"/>
                    <a:pt x="18884" y="23244"/>
                  </a:cubicBezTo>
                  <a:cubicBezTo>
                    <a:pt x="18864" y="23244"/>
                    <a:pt x="18845" y="23244"/>
                    <a:pt x="18825" y="23244"/>
                  </a:cubicBezTo>
                  <a:cubicBezTo>
                    <a:pt x="20162" y="21797"/>
                    <a:pt x="22036" y="20994"/>
                    <a:pt x="23971" y="20994"/>
                  </a:cubicBezTo>
                  <a:close/>
                  <a:moveTo>
                    <a:pt x="37165" y="20902"/>
                  </a:moveTo>
                  <a:cubicBezTo>
                    <a:pt x="39100" y="20902"/>
                    <a:pt x="40977" y="21703"/>
                    <a:pt x="42328" y="23154"/>
                  </a:cubicBezTo>
                  <a:cubicBezTo>
                    <a:pt x="42310" y="23154"/>
                    <a:pt x="42291" y="23154"/>
                    <a:pt x="42273" y="23154"/>
                  </a:cubicBezTo>
                  <a:cubicBezTo>
                    <a:pt x="40286" y="23154"/>
                    <a:pt x="38419" y="24100"/>
                    <a:pt x="37176" y="25547"/>
                  </a:cubicBezTo>
                  <a:cubicBezTo>
                    <a:pt x="37302" y="23871"/>
                    <a:pt x="36701" y="22303"/>
                    <a:pt x="35653" y="21076"/>
                  </a:cubicBezTo>
                  <a:lnTo>
                    <a:pt x="35653" y="21067"/>
                  </a:lnTo>
                  <a:cubicBezTo>
                    <a:pt x="36155" y="20956"/>
                    <a:pt x="36662" y="20902"/>
                    <a:pt x="37165" y="20902"/>
                  </a:cubicBezTo>
                  <a:close/>
                  <a:moveTo>
                    <a:pt x="124474" y="18856"/>
                  </a:moveTo>
                  <a:cubicBezTo>
                    <a:pt x="127057" y="18856"/>
                    <a:pt x="129639" y="20229"/>
                    <a:pt x="130536" y="22975"/>
                  </a:cubicBezTo>
                  <a:cubicBezTo>
                    <a:pt x="130751" y="23656"/>
                    <a:pt x="130867" y="24364"/>
                    <a:pt x="130867" y="25081"/>
                  </a:cubicBezTo>
                  <a:cubicBezTo>
                    <a:pt x="130388" y="24976"/>
                    <a:pt x="129906" y="24925"/>
                    <a:pt x="129426" y="24925"/>
                  </a:cubicBezTo>
                  <a:cubicBezTo>
                    <a:pt x="127574" y="24925"/>
                    <a:pt x="125776" y="25691"/>
                    <a:pt x="124487" y="27079"/>
                  </a:cubicBezTo>
                  <a:cubicBezTo>
                    <a:pt x="123206" y="25708"/>
                    <a:pt x="121414" y="24920"/>
                    <a:pt x="119532" y="24920"/>
                  </a:cubicBezTo>
                  <a:cubicBezTo>
                    <a:pt x="119048" y="24920"/>
                    <a:pt x="118564" y="24973"/>
                    <a:pt x="118089" y="25081"/>
                  </a:cubicBezTo>
                  <a:cubicBezTo>
                    <a:pt x="118089" y="24364"/>
                    <a:pt x="118197" y="23656"/>
                    <a:pt x="118412" y="22975"/>
                  </a:cubicBezTo>
                  <a:cubicBezTo>
                    <a:pt x="119308" y="20229"/>
                    <a:pt x="121891" y="18856"/>
                    <a:pt x="124474" y="18856"/>
                  </a:cubicBezTo>
                  <a:close/>
                  <a:moveTo>
                    <a:pt x="77629" y="18952"/>
                  </a:moveTo>
                  <a:cubicBezTo>
                    <a:pt x="80805" y="18952"/>
                    <a:pt x="83981" y="21031"/>
                    <a:pt x="84022" y="25188"/>
                  </a:cubicBezTo>
                  <a:cubicBezTo>
                    <a:pt x="83543" y="25084"/>
                    <a:pt x="83060" y="25032"/>
                    <a:pt x="82581" y="25032"/>
                  </a:cubicBezTo>
                  <a:cubicBezTo>
                    <a:pt x="80728" y="25032"/>
                    <a:pt x="78930" y="25798"/>
                    <a:pt x="77642" y="27187"/>
                  </a:cubicBezTo>
                  <a:cubicBezTo>
                    <a:pt x="76360" y="25816"/>
                    <a:pt x="74568" y="25027"/>
                    <a:pt x="72687" y="25027"/>
                  </a:cubicBezTo>
                  <a:cubicBezTo>
                    <a:pt x="72203" y="25027"/>
                    <a:pt x="71719" y="25081"/>
                    <a:pt x="71244" y="25188"/>
                  </a:cubicBezTo>
                  <a:cubicBezTo>
                    <a:pt x="71280" y="21031"/>
                    <a:pt x="74454" y="18952"/>
                    <a:pt x="77629" y="18952"/>
                  </a:cubicBezTo>
                  <a:close/>
                  <a:moveTo>
                    <a:pt x="100945" y="18952"/>
                  </a:moveTo>
                  <a:cubicBezTo>
                    <a:pt x="104119" y="18952"/>
                    <a:pt x="107295" y="21030"/>
                    <a:pt x="107337" y="25187"/>
                  </a:cubicBezTo>
                  <a:lnTo>
                    <a:pt x="107337" y="25187"/>
                  </a:lnTo>
                  <a:cubicBezTo>
                    <a:pt x="106865" y="25086"/>
                    <a:pt x="106389" y="25037"/>
                    <a:pt x="105918" y="25037"/>
                  </a:cubicBezTo>
                  <a:cubicBezTo>
                    <a:pt x="104057" y="25037"/>
                    <a:pt x="102256" y="25803"/>
                    <a:pt x="100957" y="27196"/>
                  </a:cubicBezTo>
                  <a:cubicBezTo>
                    <a:pt x="99676" y="25816"/>
                    <a:pt x="97883" y="25036"/>
                    <a:pt x="96002" y="25036"/>
                  </a:cubicBezTo>
                  <a:cubicBezTo>
                    <a:pt x="95518" y="25036"/>
                    <a:pt x="95034" y="25081"/>
                    <a:pt x="94559" y="25188"/>
                  </a:cubicBezTo>
                  <a:cubicBezTo>
                    <a:pt x="94595" y="21031"/>
                    <a:pt x="97769" y="18952"/>
                    <a:pt x="100945" y="18952"/>
                  </a:cubicBezTo>
                  <a:close/>
                  <a:moveTo>
                    <a:pt x="53997" y="19058"/>
                  </a:moveTo>
                  <a:cubicBezTo>
                    <a:pt x="56578" y="19058"/>
                    <a:pt x="59157" y="20432"/>
                    <a:pt x="60052" y="23181"/>
                  </a:cubicBezTo>
                  <a:cubicBezTo>
                    <a:pt x="60267" y="23853"/>
                    <a:pt x="60384" y="24570"/>
                    <a:pt x="60384" y="25278"/>
                  </a:cubicBezTo>
                  <a:cubicBezTo>
                    <a:pt x="59909" y="25176"/>
                    <a:pt x="59430" y="25126"/>
                    <a:pt x="58956" y="25126"/>
                  </a:cubicBezTo>
                  <a:cubicBezTo>
                    <a:pt x="57095" y="25126"/>
                    <a:pt x="55295" y="25893"/>
                    <a:pt x="53995" y="27285"/>
                  </a:cubicBezTo>
                  <a:cubicBezTo>
                    <a:pt x="52714" y="25905"/>
                    <a:pt x="50922" y="25126"/>
                    <a:pt x="49049" y="25126"/>
                  </a:cubicBezTo>
                  <a:cubicBezTo>
                    <a:pt x="48556" y="25126"/>
                    <a:pt x="48072" y="25180"/>
                    <a:pt x="47597" y="25278"/>
                  </a:cubicBezTo>
                  <a:cubicBezTo>
                    <a:pt x="47606" y="24570"/>
                    <a:pt x="47714" y="23853"/>
                    <a:pt x="47929" y="23181"/>
                  </a:cubicBezTo>
                  <a:cubicBezTo>
                    <a:pt x="48830" y="20434"/>
                    <a:pt x="51414" y="19058"/>
                    <a:pt x="53997" y="19058"/>
                  </a:cubicBezTo>
                  <a:close/>
                  <a:moveTo>
                    <a:pt x="7163" y="19140"/>
                  </a:moveTo>
                  <a:cubicBezTo>
                    <a:pt x="10339" y="19140"/>
                    <a:pt x="13516" y="21219"/>
                    <a:pt x="13556" y="25377"/>
                  </a:cubicBezTo>
                  <a:cubicBezTo>
                    <a:pt x="13079" y="25272"/>
                    <a:pt x="12598" y="25222"/>
                    <a:pt x="12120" y="25222"/>
                  </a:cubicBezTo>
                  <a:cubicBezTo>
                    <a:pt x="10263" y="25222"/>
                    <a:pt x="8460" y="25990"/>
                    <a:pt x="7163" y="27379"/>
                  </a:cubicBezTo>
                  <a:lnTo>
                    <a:pt x="7163" y="27379"/>
                  </a:lnTo>
                  <a:cubicBezTo>
                    <a:pt x="5882" y="26002"/>
                    <a:pt x="4092" y="25224"/>
                    <a:pt x="2212" y="25224"/>
                  </a:cubicBezTo>
                  <a:cubicBezTo>
                    <a:pt x="1728" y="25224"/>
                    <a:pt x="1245" y="25278"/>
                    <a:pt x="770" y="25377"/>
                  </a:cubicBezTo>
                  <a:cubicBezTo>
                    <a:pt x="810" y="21219"/>
                    <a:pt x="3987" y="19140"/>
                    <a:pt x="7163" y="19140"/>
                  </a:cubicBezTo>
                  <a:close/>
                  <a:moveTo>
                    <a:pt x="30465" y="19152"/>
                  </a:moveTo>
                  <a:cubicBezTo>
                    <a:pt x="33638" y="19152"/>
                    <a:pt x="36811" y="21228"/>
                    <a:pt x="36854" y="25382"/>
                  </a:cubicBezTo>
                  <a:lnTo>
                    <a:pt x="36854" y="25382"/>
                  </a:lnTo>
                  <a:cubicBezTo>
                    <a:pt x="36384" y="25282"/>
                    <a:pt x="35912" y="25234"/>
                    <a:pt x="35443" y="25234"/>
                  </a:cubicBezTo>
                  <a:cubicBezTo>
                    <a:pt x="33580" y="25234"/>
                    <a:pt x="31775" y="26000"/>
                    <a:pt x="30483" y="27393"/>
                  </a:cubicBezTo>
                  <a:cubicBezTo>
                    <a:pt x="29201" y="26013"/>
                    <a:pt x="27409" y="25233"/>
                    <a:pt x="25528" y="25233"/>
                  </a:cubicBezTo>
                  <a:cubicBezTo>
                    <a:pt x="25044" y="25233"/>
                    <a:pt x="24560" y="25287"/>
                    <a:pt x="24085" y="25386"/>
                  </a:cubicBezTo>
                  <a:cubicBezTo>
                    <a:pt x="24116" y="21231"/>
                    <a:pt x="27290" y="19152"/>
                    <a:pt x="30465" y="19152"/>
                  </a:cubicBezTo>
                  <a:close/>
                  <a:moveTo>
                    <a:pt x="119325" y="25304"/>
                  </a:moveTo>
                  <a:cubicBezTo>
                    <a:pt x="121264" y="25304"/>
                    <a:pt x="123133" y="26108"/>
                    <a:pt x="124478" y="27563"/>
                  </a:cubicBezTo>
                  <a:cubicBezTo>
                    <a:pt x="124458" y="27563"/>
                    <a:pt x="124438" y="27563"/>
                    <a:pt x="124418" y="27563"/>
                  </a:cubicBezTo>
                  <a:cubicBezTo>
                    <a:pt x="122550" y="27563"/>
                    <a:pt x="120782" y="28392"/>
                    <a:pt x="119541" y="29696"/>
                  </a:cubicBezTo>
                  <a:cubicBezTo>
                    <a:pt x="119622" y="28110"/>
                    <a:pt x="119039" y="26604"/>
                    <a:pt x="118045" y="25421"/>
                  </a:cubicBezTo>
                  <a:cubicBezTo>
                    <a:pt x="118472" y="25342"/>
                    <a:pt x="118900" y="25304"/>
                    <a:pt x="119325" y="25304"/>
                  </a:cubicBezTo>
                  <a:close/>
                  <a:moveTo>
                    <a:pt x="129625" y="25304"/>
                  </a:moveTo>
                  <a:cubicBezTo>
                    <a:pt x="130050" y="25304"/>
                    <a:pt x="130477" y="25342"/>
                    <a:pt x="130903" y="25421"/>
                  </a:cubicBezTo>
                  <a:cubicBezTo>
                    <a:pt x="129908" y="26604"/>
                    <a:pt x="129326" y="28101"/>
                    <a:pt x="129415" y="29696"/>
                  </a:cubicBezTo>
                  <a:cubicBezTo>
                    <a:pt x="128165" y="28392"/>
                    <a:pt x="126398" y="27563"/>
                    <a:pt x="124538" y="27563"/>
                  </a:cubicBezTo>
                  <a:cubicBezTo>
                    <a:pt x="124518" y="27563"/>
                    <a:pt x="124498" y="27563"/>
                    <a:pt x="124478" y="27563"/>
                  </a:cubicBezTo>
                  <a:cubicBezTo>
                    <a:pt x="125816" y="26108"/>
                    <a:pt x="127690" y="25304"/>
                    <a:pt x="129625" y="25304"/>
                  </a:cubicBezTo>
                  <a:close/>
                  <a:moveTo>
                    <a:pt x="95793" y="25402"/>
                  </a:moveTo>
                  <a:cubicBezTo>
                    <a:pt x="97728" y="25402"/>
                    <a:pt x="99603" y="26205"/>
                    <a:pt x="100948" y="27653"/>
                  </a:cubicBezTo>
                  <a:lnTo>
                    <a:pt x="100948" y="27653"/>
                  </a:lnTo>
                  <a:cubicBezTo>
                    <a:pt x="100945" y="27653"/>
                    <a:pt x="100942" y="27653"/>
                    <a:pt x="100939" y="27653"/>
                  </a:cubicBezTo>
                  <a:cubicBezTo>
                    <a:pt x="100919" y="27652"/>
                    <a:pt x="100900" y="27652"/>
                    <a:pt x="100880" y="27652"/>
                  </a:cubicBezTo>
                  <a:cubicBezTo>
                    <a:pt x="99020" y="27652"/>
                    <a:pt x="97252" y="28491"/>
                    <a:pt x="96011" y="29794"/>
                  </a:cubicBezTo>
                  <a:cubicBezTo>
                    <a:pt x="96091" y="28199"/>
                    <a:pt x="95509" y="26703"/>
                    <a:pt x="94514" y="25520"/>
                  </a:cubicBezTo>
                  <a:cubicBezTo>
                    <a:pt x="94940" y="25441"/>
                    <a:pt x="95368" y="25402"/>
                    <a:pt x="95793" y="25402"/>
                  </a:cubicBezTo>
                  <a:close/>
                  <a:moveTo>
                    <a:pt x="82779" y="25411"/>
                  </a:moveTo>
                  <a:cubicBezTo>
                    <a:pt x="83204" y="25411"/>
                    <a:pt x="83632" y="25450"/>
                    <a:pt x="84057" y="25529"/>
                  </a:cubicBezTo>
                  <a:cubicBezTo>
                    <a:pt x="83063" y="26703"/>
                    <a:pt x="82480" y="28208"/>
                    <a:pt x="82570" y="29803"/>
                  </a:cubicBezTo>
                  <a:cubicBezTo>
                    <a:pt x="81320" y="28500"/>
                    <a:pt x="79561" y="27661"/>
                    <a:pt x="77692" y="27661"/>
                  </a:cubicBezTo>
                  <a:cubicBezTo>
                    <a:pt x="77672" y="27661"/>
                    <a:pt x="77653" y="27661"/>
                    <a:pt x="77633" y="27662"/>
                  </a:cubicBezTo>
                  <a:cubicBezTo>
                    <a:pt x="78970" y="26214"/>
                    <a:pt x="80844" y="25411"/>
                    <a:pt x="82779" y="25411"/>
                  </a:cubicBezTo>
                  <a:close/>
                  <a:moveTo>
                    <a:pt x="59128" y="25506"/>
                  </a:moveTo>
                  <a:cubicBezTo>
                    <a:pt x="59557" y="25506"/>
                    <a:pt x="59990" y="25546"/>
                    <a:pt x="60420" y="25628"/>
                  </a:cubicBezTo>
                  <a:cubicBezTo>
                    <a:pt x="59434" y="26801"/>
                    <a:pt x="58852" y="28307"/>
                    <a:pt x="58932" y="29893"/>
                  </a:cubicBezTo>
                  <a:cubicBezTo>
                    <a:pt x="57697" y="28596"/>
                    <a:pt x="55941" y="27760"/>
                    <a:pt x="54083" y="27760"/>
                  </a:cubicBezTo>
                  <a:cubicBezTo>
                    <a:pt x="54054" y="27760"/>
                    <a:pt x="54024" y="27760"/>
                    <a:pt x="53995" y="27760"/>
                  </a:cubicBezTo>
                  <a:cubicBezTo>
                    <a:pt x="53975" y="27760"/>
                    <a:pt x="53955" y="27760"/>
                    <a:pt x="53935" y="27760"/>
                  </a:cubicBezTo>
                  <a:cubicBezTo>
                    <a:pt x="52067" y="27760"/>
                    <a:pt x="50308" y="28589"/>
                    <a:pt x="49058" y="29893"/>
                  </a:cubicBezTo>
                  <a:cubicBezTo>
                    <a:pt x="49138" y="28307"/>
                    <a:pt x="48565" y="26801"/>
                    <a:pt x="47561" y="25619"/>
                  </a:cubicBezTo>
                  <a:lnTo>
                    <a:pt x="47561" y="25619"/>
                  </a:lnTo>
                  <a:lnTo>
                    <a:pt x="47570" y="25628"/>
                  </a:lnTo>
                  <a:cubicBezTo>
                    <a:pt x="48002" y="25546"/>
                    <a:pt x="48436" y="25506"/>
                    <a:pt x="48867" y="25506"/>
                  </a:cubicBezTo>
                  <a:cubicBezTo>
                    <a:pt x="50796" y="25506"/>
                    <a:pt x="52663" y="26308"/>
                    <a:pt x="54004" y="27751"/>
                  </a:cubicBezTo>
                  <a:cubicBezTo>
                    <a:pt x="55337" y="26308"/>
                    <a:pt x="57203" y="25506"/>
                    <a:pt x="59128" y="25506"/>
                  </a:cubicBezTo>
                  <a:close/>
                  <a:moveTo>
                    <a:pt x="25327" y="25613"/>
                  </a:moveTo>
                  <a:cubicBezTo>
                    <a:pt x="27257" y="25613"/>
                    <a:pt x="29124" y="26416"/>
                    <a:pt x="30465" y="27859"/>
                  </a:cubicBezTo>
                  <a:lnTo>
                    <a:pt x="30465" y="27859"/>
                  </a:lnTo>
                  <a:cubicBezTo>
                    <a:pt x="30462" y="27859"/>
                    <a:pt x="30459" y="27859"/>
                    <a:pt x="30456" y="27859"/>
                  </a:cubicBezTo>
                  <a:cubicBezTo>
                    <a:pt x="30436" y="27859"/>
                    <a:pt x="30416" y="27858"/>
                    <a:pt x="30397" y="27858"/>
                  </a:cubicBezTo>
                  <a:cubicBezTo>
                    <a:pt x="28528" y="27858"/>
                    <a:pt x="26769" y="28697"/>
                    <a:pt x="25519" y="30000"/>
                  </a:cubicBezTo>
                  <a:cubicBezTo>
                    <a:pt x="25608" y="28414"/>
                    <a:pt x="25026" y="26909"/>
                    <a:pt x="24031" y="25735"/>
                  </a:cubicBezTo>
                  <a:cubicBezTo>
                    <a:pt x="24463" y="25653"/>
                    <a:pt x="24897" y="25613"/>
                    <a:pt x="25327" y="25613"/>
                  </a:cubicBezTo>
                  <a:close/>
                  <a:moveTo>
                    <a:pt x="106136" y="30070"/>
                  </a:moveTo>
                  <a:cubicBezTo>
                    <a:pt x="106135" y="30070"/>
                    <a:pt x="106135" y="30070"/>
                    <a:pt x="106134" y="30070"/>
                  </a:cubicBezTo>
                  <a:lnTo>
                    <a:pt x="106134" y="30070"/>
                  </a:lnTo>
                  <a:lnTo>
                    <a:pt x="106136" y="30072"/>
                  </a:lnTo>
                  <a:cubicBezTo>
                    <a:pt x="106136" y="30071"/>
                    <a:pt x="106136" y="30071"/>
                    <a:pt x="106136" y="30070"/>
                  </a:cubicBezTo>
                  <a:close/>
                  <a:moveTo>
                    <a:pt x="70806" y="20910"/>
                  </a:moveTo>
                  <a:cubicBezTo>
                    <a:pt x="71297" y="20910"/>
                    <a:pt x="71792" y="20961"/>
                    <a:pt x="72283" y="21067"/>
                  </a:cubicBezTo>
                  <a:cubicBezTo>
                    <a:pt x="71289" y="22321"/>
                    <a:pt x="70742" y="23907"/>
                    <a:pt x="70939" y="25574"/>
                  </a:cubicBezTo>
                  <a:cubicBezTo>
                    <a:pt x="71449" y="25460"/>
                    <a:pt x="71962" y="25404"/>
                    <a:pt x="72472" y="25404"/>
                  </a:cubicBezTo>
                  <a:cubicBezTo>
                    <a:pt x="74409" y="25404"/>
                    <a:pt x="76285" y="26207"/>
                    <a:pt x="77633" y="27662"/>
                  </a:cubicBezTo>
                  <a:cubicBezTo>
                    <a:pt x="77615" y="27661"/>
                    <a:pt x="77597" y="27661"/>
                    <a:pt x="77578" y="27661"/>
                  </a:cubicBezTo>
                  <a:cubicBezTo>
                    <a:pt x="75520" y="27661"/>
                    <a:pt x="73598" y="28670"/>
                    <a:pt x="72346" y="30197"/>
                  </a:cubicBezTo>
                  <a:cubicBezTo>
                    <a:pt x="72748" y="26467"/>
                    <a:pt x="69425" y="23154"/>
                    <a:pt x="65707" y="23154"/>
                  </a:cubicBezTo>
                  <a:cubicBezTo>
                    <a:pt x="65692" y="23154"/>
                    <a:pt x="65677" y="23154"/>
                    <a:pt x="65662" y="23154"/>
                  </a:cubicBezTo>
                  <a:cubicBezTo>
                    <a:pt x="67004" y="21705"/>
                    <a:pt x="68876" y="20910"/>
                    <a:pt x="70806" y="20910"/>
                  </a:cubicBezTo>
                  <a:close/>
                  <a:moveTo>
                    <a:pt x="112818" y="23450"/>
                  </a:moveTo>
                  <a:cubicBezTo>
                    <a:pt x="115995" y="23450"/>
                    <a:pt x="119174" y="25529"/>
                    <a:pt x="119218" y="29687"/>
                  </a:cubicBezTo>
                  <a:cubicBezTo>
                    <a:pt x="118738" y="29582"/>
                    <a:pt x="118254" y="29531"/>
                    <a:pt x="117774" y="29531"/>
                  </a:cubicBezTo>
                  <a:cubicBezTo>
                    <a:pt x="115916" y="29531"/>
                    <a:pt x="114117" y="30298"/>
                    <a:pt x="112821" y="31694"/>
                  </a:cubicBezTo>
                  <a:cubicBezTo>
                    <a:pt x="111548" y="30314"/>
                    <a:pt x="109756" y="29534"/>
                    <a:pt x="107874" y="29534"/>
                  </a:cubicBezTo>
                  <a:cubicBezTo>
                    <a:pt x="107391" y="29534"/>
                    <a:pt x="106907" y="29588"/>
                    <a:pt x="106432" y="29687"/>
                  </a:cubicBezTo>
                  <a:cubicBezTo>
                    <a:pt x="106468" y="25529"/>
                    <a:pt x="109642" y="23450"/>
                    <a:pt x="112818" y="23450"/>
                  </a:cubicBezTo>
                  <a:close/>
                  <a:moveTo>
                    <a:pt x="136132" y="23450"/>
                  </a:moveTo>
                  <a:cubicBezTo>
                    <a:pt x="139308" y="23450"/>
                    <a:pt x="142484" y="25529"/>
                    <a:pt x="142525" y="29687"/>
                  </a:cubicBezTo>
                  <a:cubicBezTo>
                    <a:pt x="142051" y="29585"/>
                    <a:pt x="141574" y="29535"/>
                    <a:pt x="141100" y="29535"/>
                  </a:cubicBezTo>
                  <a:cubicBezTo>
                    <a:pt x="139242" y="29535"/>
                    <a:pt x="137437" y="30301"/>
                    <a:pt x="136145" y="31694"/>
                  </a:cubicBezTo>
                  <a:cubicBezTo>
                    <a:pt x="134863" y="30314"/>
                    <a:pt x="133071" y="29534"/>
                    <a:pt x="131190" y="29534"/>
                  </a:cubicBezTo>
                  <a:cubicBezTo>
                    <a:pt x="130706" y="29534"/>
                    <a:pt x="130222" y="29588"/>
                    <a:pt x="129747" y="29687"/>
                  </a:cubicBezTo>
                  <a:cubicBezTo>
                    <a:pt x="129783" y="25529"/>
                    <a:pt x="132957" y="23450"/>
                    <a:pt x="136132" y="23450"/>
                  </a:cubicBezTo>
                  <a:close/>
                  <a:moveTo>
                    <a:pt x="89290" y="23558"/>
                  </a:moveTo>
                  <a:cubicBezTo>
                    <a:pt x="92466" y="23558"/>
                    <a:pt x="95642" y="25636"/>
                    <a:pt x="95679" y="29792"/>
                  </a:cubicBezTo>
                  <a:lnTo>
                    <a:pt x="95679" y="29792"/>
                  </a:lnTo>
                  <a:cubicBezTo>
                    <a:pt x="95202" y="29689"/>
                    <a:pt x="94721" y="29638"/>
                    <a:pt x="94245" y="29638"/>
                  </a:cubicBezTo>
                  <a:cubicBezTo>
                    <a:pt x="92389" y="29638"/>
                    <a:pt x="90595" y="30406"/>
                    <a:pt x="89299" y="31801"/>
                  </a:cubicBezTo>
                  <a:cubicBezTo>
                    <a:pt x="88025" y="30429"/>
                    <a:pt x="86246" y="29642"/>
                    <a:pt x="84376" y="29642"/>
                  </a:cubicBezTo>
                  <a:cubicBezTo>
                    <a:pt x="84365" y="29642"/>
                    <a:pt x="84355" y="29642"/>
                    <a:pt x="84344" y="29642"/>
                  </a:cubicBezTo>
                  <a:cubicBezTo>
                    <a:pt x="83860" y="29642"/>
                    <a:pt x="83376" y="29687"/>
                    <a:pt x="82902" y="29794"/>
                  </a:cubicBezTo>
                  <a:cubicBezTo>
                    <a:pt x="82937" y="25637"/>
                    <a:pt x="86114" y="23558"/>
                    <a:pt x="89290" y="23558"/>
                  </a:cubicBezTo>
                  <a:close/>
                  <a:moveTo>
                    <a:pt x="42335" y="23651"/>
                  </a:moveTo>
                  <a:cubicBezTo>
                    <a:pt x="45511" y="23651"/>
                    <a:pt x="48686" y="25727"/>
                    <a:pt x="48726" y="29884"/>
                  </a:cubicBezTo>
                  <a:cubicBezTo>
                    <a:pt x="48251" y="29782"/>
                    <a:pt x="47772" y="29732"/>
                    <a:pt x="47298" y="29732"/>
                  </a:cubicBezTo>
                  <a:cubicBezTo>
                    <a:pt x="45434" y="29732"/>
                    <a:pt x="43630" y="30499"/>
                    <a:pt x="42337" y="31891"/>
                  </a:cubicBezTo>
                  <a:cubicBezTo>
                    <a:pt x="41056" y="30511"/>
                    <a:pt x="39264" y="29731"/>
                    <a:pt x="37382" y="29731"/>
                  </a:cubicBezTo>
                  <a:cubicBezTo>
                    <a:pt x="36898" y="29731"/>
                    <a:pt x="36415" y="29785"/>
                    <a:pt x="35940" y="29884"/>
                  </a:cubicBezTo>
                  <a:cubicBezTo>
                    <a:pt x="35980" y="25729"/>
                    <a:pt x="39158" y="23651"/>
                    <a:pt x="42335" y="23651"/>
                  </a:cubicBezTo>
                  <a:close/>
                  <a:moveTo>
                    <a:pt x="65651" y="23651"/>
                  </a:moveTo>
                  <a:cubicBezTo>
                    <a:pt x="68826" y="23651"/>
                    <a:pt x="72001" y="25727"/>
                    <a:pt x="72041" y="29884"/>
                  </a:cubicBezTo>
                  <a:cubicBezTo>
                    <a:pt x="71568" y="29782"/>
                    <a:pt x="71091" y="29732"/>
                    <a:pt x="70617" y="29732"/>
                  </a:cubicBezTo>
                  <a:cubicBezTo>
                    <a:pt x="68758" y="29732"/>
                    <a:pt x="66952" y="30499"/>
                    <a:pt x="65653" y="31891"/>
                  </a:cubicBezTo>
                  <a:cubicBezTo>
                    <a:pt x="64371" y="30511"/>
                    <a:pt x="62579" y="29731"/>
                    <a:pt x="60697" y="29731"/>
                  </a:cubicBezTo>
                  <a:cubicBezTo>
                    <a:pt x="60214" y="29731"/>
                    <a:pt x="59730" y="29785"/>
                    <a:pt x="59255" y="29884"/>
                  </a:cubicBezTo>
                  <a:cubicBezTo>
                    <a:pt x="59295" y="25729"/>
                    <a:pt x="62473" y="23651"/>
                    <a:pt x="65651" y="23651"/>
                  </a:cubicBezTo>
                  <a:close/>
                  <a:moveTo>
                    <a:pt x="18808" y="23757"/>
                  </a:moveTo>
                  <a:cubicBezTo>
                    <a:pt x="21978" y="23757"/>
                    <a:pt x="25149" y="25829"/>
                    <a:pt x="25196" y="29978"/>
                  </a:cubicBezTo>
                  <a:lnTo>
                    <a:pt x="25196" y="29978"/>
                  </a:lnTo>
                  <a:cubicBezTo>
                    <a:pt x="24721" y="29876"/>
                    <a:pt x="24243" y="29826"/>
                    <a:pt x="23769" y="29826"/>
                  </a:cubicBezTo>
                  <a:cubicBezTo>
                    <a:pt x="21911" y="29826"/>
                    <a:pt x="20114" y="30592"/>
                    <a:pt x="18825" y="31981"/>
                  </a:cubicBezTo>
                  <a:cubicBezTo>
                    <a:pt x="17544" y="30610"/>
                    <a:pt x="15752" y="29821"/>
                    <a:pt x="13870" y="29821"/>
                  </a:cubicBezTo>
                  <a:cubicBezTo>
                    <a:pt x="13386" y="29830"/>
                    <a:pt x="12902" y="29875"/>
                    <a:pt x="12427" y="29982"/>
                  </a:cubicBezTo>
                  <a:cubicBezTo>
                    <a:pt x="12463" y="25834"/>
                    <a:pt x="15635" y="23757"/>
                    <a:pt x="18808" y="23757"/>
                  </a:cubicBezTo>
                  <a:close/>
                  <a:moveTo>
                    <a:pt x="117967" y="29909"/>
                  </a:moveTo>
                  <a:cubicBezTo>
                    <a:pt x="118392" y="29909"/>
                    <a:pt x="118820" y="29948"/>
                    <a:pt x="119245" y="30027"/>
                  </a:cubicBezTo>
                  <a:cubicBezTo>
                    <a:pt x="118253" y="31208"/>
                    <a:pt x="117671" y="32700"/>
                    <a:pt x="117757" y="34292"/>
                  </a:cubicBezTo>
                  <a:lnTo>
                    <a:pt x="117757" y="34292"/>
                  </a:lnTo>
                  <a:cubicBezTo>
                    <a:pt x="116507" y="32989"/>
                    <a:pt x="114740" y="32159"/>
                    <a:pt x="112880" y="32159"/>
                  </a:cubicBezTo>
                  <a:cubicBezTo>
                    <a:pt x="112860" y="32159"/>
                    <a:pt x="112840" y="32160"/>
                    <a:pt x="112821" y="32160"/>
                  </a:cubicBezTo>
                  <a:cubicBezTo>
                    <a:pt x="114158" y="30712"/>
                    <a:pt x="116031" y="29909"/>
                    <a:pt x="117967" y="29909"/>
                  </a:cubicBezTo>
                  <a:close/>
                  <a:moveTo>
                    <a:pt x="84144" y="30017"/>
                  </a:moveTo>
                  <a:cubicBezTo>
                    <a:pt x="86080" y="30017"/>
                    <a:pt x="87953" y="30820"/>
                    <a:pt x="89290" y="32267"/>
                  </a:cubicBezTo>
                  <a:cubicBezTo>
                    <a:pt x="89271" y="32267"/>
                    <a:pt x="89251" y="32267"/>
                    <a:pt x="89231" y="32267"/>
                  </a:cubicBezTo>
                  <a:cubicBezTo>
                    <a:pt x="87362" y="32267"/>
                    <a:pt x="85595" y="33105"/>
                    <a:pt x="84353" y="34409"/>
                  </a:cubicBezTo>
                  <a:cubicBezTo>
                    <a:pt x="84443" y="32814"/>
                    <a:pt x="83851" y="31317"/>
                    <a:pt x="82866" y="30135"/>
                  </a:cubicBezTo>
                  <a:cubicBezTo>
                    <a:pt x="83291" y="30056"/>
                    <a:pt x="83719" y="30017"/>
                    <a:pt x="84144" y="30017"/>
                  </a:cubicBezTo>
                  <a:close/>
                  <a:moveTo>
                    <a:pt x="94437" y="30017"/>
                  </a:moveTo>
                  <a:cubicBezTo>
                    <a:pt x="94862" y="30017"/>
                    <a:pt x="95289" y="30056"/>
                    <a:pt x="95715" y="30135"/>
                  </a:cubicBezTo>
                  <a:cubicBezTo>
                    <a:pt x="94729" y="31317"/>
                    <a:pt x="94138" y="32814"/>
                    <a:pt x="94228" y="34409"/>
                  </a:cubicBezTo>
                  <a:cubicBezTo>
                    <a:pt x="92977" y="33105"/>
                    <a:pt x="91218" y="32267"/>
                    <a:pt x="89350" y="32267"/>
                  </a:cubicBezTo>
                  <a:cubicBezTo>
                    <a:pt x="89333" y="32267"/>
                    <a:pt x="89316" y="32267"/>
                    <a:pt x="89299" y="32267"/>
                  </a:cubicBezTo>
                  <a:lnTo>
                    <a:pt x="89299" y="32267"/>
                  </a:lnTo>
                  <a:cubicBezTo>
                    <a:pt x="90637" y="30820"/>
                    <a:pt x="92504" y="30017"/>
                    <a:pt x="94437" y="30017"/>
                  </a:cubicBezTo>
                  <a:close/>
                  <a:moveTo>
                    <a:pt x="47484" y="30107"/>
                  </a:moveTo>
                  <a:cubicBezTo>
                    <a:pt x="47908" y="30107"/>
                    <a:pt x="48336" y="30145"/>
                    <a:pt x="48762" y="30224"/>
                  </a:cubicBezTo>
                  <a:cubicBezTo>
                    <a:pt x="47767" y="31407"/>
                    <a:pt x="47185" y="32912"/>
                    <a:pt x="47275" y="34498"/>
                  </a:cubicBezTo>
                  <a:cubicBezTo>
                    <a:pt x="46024" y="33195"/>
                    <a:pt x="44256" y="32357"/>
                    <a:pt x="42396" y="32357"/>
                  </a:cubicBezTo>
                  <a:cubicBezTo>
                    <a:pt x="42377" y="32357"/>
                    <a:pt x="42357" y="32357"/>
                    <a:pt x="42337" y="32357"/>
                  </a:cubicBezTo>
                  <a:cubicBezTo>
                    <a:pt x="43675" y="30909"/>
                    <a:pt x="45548" y="30107"/>
                    <a:pt x="47484" y="30107"/>
                  </a:cubicBezTo>
                  <a:close/>
                  <a:moveTo>
                    <a:pt x="60497" y="30107"/>
                  </a:moveTo>
                  <a:cubicBezTo>
                    <a:pt x="62433" y="30107"/>
                    <a:pt x="64308" y="30911"/>
                    <a:pt x="65653" y="32366"/>
                  </a:cubicBezTo>
                  <a:lnTo>
                    <a:pt x="65653" y="32366"/>
                  </a:lnTo>
                  <a:cubicBezTo>
                    <a:pt x="65650" y="32366"/>
                    <a:pt x="65647" y="32366"/>
                    <a:pt x="65644" y="32366"/>
                  </a:cubicBezTo>
                  <a:cubicBezTo>
                    <a:pt x="65624" y="32366"/>
                    <a:pt x="65604" y="32366"/>
                    <a:pt x="65584" y="32366"/>
                  </a:cubicBezTo>
                  <a:cubicBezTo>
                    <a:pt x="63715" y="32366"/>
                    <a:pt x="61957" y="33195"/>
                    <a:pt x="60706" y="34498"/>
                  </a:cubicBezTo>
                  <a:cubicBezTo>
                    <a:pt x="60796" y="32912"/>
                    <a:pt x="60214" y="31407"/>
                    <a:pt x="59219" y="30224"/>
                  </a:cubicBezTo>
                  <a:cubicBezTo>
                    <a:pt x="59644" y="30145"/>
                    <a:pt x="60072" y="30107"/>
                    <a:pt x="60497" y="30107"/>
                  </a:cubicBezTo>
                  <a:close/>
                  <a:moveTo>
                    <a:pt x="106093" y="25399"/>
                  </a:moveTo>
                  <a:cubicBezTo>
                    <a:pt x="106554" y="25399"/>
                    <a:pt x="107019" y="25445"/>
                    <a:pt x="107480" y="25538"/>
                  </a:cubicBezTo>
                  <a:cubicBezTo>
                    <a:pt x="106477" y="26801"/>
                    <a:pt x="105930" y="28395"/>
                    <a:pt x="106136" y="30070"/>
                  </a:cubicBezTo>
                  <a:lnTo>
                    <a:pt x="106136" y="30070"/>
                  </a:lnTo>
                  <a:cubicBezTo>
                    <a:pt x="106645" y="29957"/>
                    <a:pt x="107158" y="29902"/>
                    <a:pt x="107667" y="29902"/>
                  </a:cubicBezTo>
                  <a:cubicBezTo>
                    <a:pt x="109601" y="29902"/>
                    <a:pt x="111474" y="30700"/>
                    <a:pt x="112821" y="32160"/>
                  </a:cubicBezTo>
                  <a:cubicBezTo>
                    <a:pt x="112802" y="32160"/>
                    <a:pt x="112783" y="32160"/>
                    <a:pt x="112764" y="32160"/>
                  </a:cubicBezTo>
                  <a:cubicBezTo>
                    <a:pt x="110778" y="32160"/>
                    <a:pt x="108911" y="33096"/>
                    <a:pt x="107659" y="34543"/>
                  </a:cubicBezTo>
                  <a:cubicBezTo>
                    <a:pt x="107785" y="32877"/>
                    <a:pt x="107175" y="31300"/>
                    <a:pt x="106127" y="30072"/>
                  </a:cubicBezTo>
                  <a:cubicBezTo>
                    <a:pt x="106130" y="30071"/>
                    <a:pt x="106132" y="30071"/>
                    <a:pt x="106134" y="30070"/>
                  </a:cubicBezTo>
                  <a:lnTo>
                    <a:pt x="106134" y="30070"/>
                  </a:lnTo>
                  <a:lnTo>
                    <a:pt x="106127" y="30063"/>
                  </a:lnTo>
                  <a:cubicBezTo>
                    <a:pt x="104875" y="28607"/>
                    <a:pt x="102990" y="27652"/>
                    <a:pt x="100995" y="27652"/>
                  </a:cubicBezTo>
                  <a:cubicBezTo>
                    <a:pt x="100979" y="27652"/>
                    <a:pt x="100964" y="27652"/>
                    <a:pt x="100948" y="27653"/>
                  </a:cubicBezTo>
                  <a:lnTo>
                    <a:pt x="100948" y="27653"/>
                  </a:lnTo>
                  <a:cubicBezTo>
                    <a:pt x="102286" y="26199"/>
                    <a:pt x="104161" y="25399"/>
                    <a:pt x="106093" y="25399"/>
                  </a:cubicBezTo>
                  <a:close/>
                  <a:moveTo>
                    <a:pt x="13651" y="30209"/>
                  </a:moveTo>
                  <a:cubicBezTo>
                    <a:pt x="15587" y="30209"/>
                    <a:pt x="17458" y="31009"/>
                    <a:pt x="18799" y="32455"/>
                  </a:cubicBezTo>
                  <a:lnTo>
                    <a:pt x="18799" y="32455"/>
                  </a:lnTo>
                  <a:cubicBezTo>
                    <a:pt x="18788" y="32455"/>
                    <a:pt x="18777" y="32455"/>
                    <a:pt x="18766" y="32455"/>
                  </a:cubicBezTo>
                  <a:cubicBezTo>
                    <a:pt x="16897" y="32455"/>
                    <a:pt x="15129" y="33294"/>
                    <a:pt x="13888" y="34597"/>
                  </a:cubicBezTo>
                  <a:cubicBezTo>
                    <a:pt x="13968" y="33002"/>
                    <a:pt x="13386" y="31497"/>
                    <a:pt x="12391" y="30323"/>
                  </a:cubicBezTo>
                  <a:cubicBezTo>
                    <a:pt x="12811" y="30247"/>
                    <a:pt x="13233" y="30209"/>
                    <a:pt x="13651" y="30209"/>
                  </a:cubicBezTo>
                  <a:close/>
                  <a:moveTo>
                    <a:pt x="23971" y="30205"/>
                  </a:moveTo>
                  <a:cubicBezTo>
                    <a:pt x="24396" y="30205"/>
                    <a:pt x="24824" y="30244"/>
                    <a:pt x="25250" y="30323"/>
                  </a:cubicBezTo>
                  <a:cubicBezTo>
                    <a:pt x="24255" y="31497"/>
                    <a:pt x="23673" y="33002"/>
                    <a:pt x="23753" y="34597"/>
                  </a:cubicBezTo>
                  <a:cubicBezTo>
                    <a:pt x="22512" y="33294"/>
                    <a:pt x="20744" y="32455"/>
                    <a:pt x="18884" y="32455"/>
                  </a:cubicBezTo>
                  <a:cubicBezTo>
                    <a:pt x="18864" y="32455"/>
                    <a:pt x="18845" y="32455"/>
                    <a:pt x="18825" y="32455"/>
                  </a:cubicBezTo>
                  <a:cubicBezTo>
                    <a:pt x="20162" y="31008"/>
                    <a:pt x="22036" y="30205"/>
                    <a:pt x="23971" y="30205"/>
                  </a:cubicBezTo>
                  <a:close/>
                  <a:moveTo>
                    <a:pt x="35606" y="25605"/>
                  </a:moveTo>
                  <a:cubicBezTo>
                    <a:pt x="36068" y="25605"/>
                    <a:pt x="36534" y="25651"/>
                    <a:pt x="36997" y="25744"/>
                  </a:cubicBezTo>
                  <a:cubicBezTo>
                    <a:pt x="35993" y="26999"/>
                    <a:pt x="35438" y="28593"/>
                    <a:pt x="35644" y="30269"/>
                  </a:cubicBezTo>
                  <a:cubicBezTo>
                    <a:pt x="36150" y="30158"/>
                    <a:pt x="36661" y="30103"/>
                    <a:pt x="37168" y="30103"/>
                  </a:cubicBezTo>
                  <a:cubicBezTo>
                    <a:pt x="39104" y="30103"/>
                    <a:pt x="40980" y="30899"/>
                    <a:pt x="42329" y="32357"/>
                  </a:cubicBezTo>
                  <a:lnTo>
                    <a:pt x="42329" y="32357"/>
                  </a:lnTo>
                  <a:cubicBezTo>
                    <a:pt x="42313" y="32357"/>
                    <a:pt x="42297" y="32357"/>
                    <a:pt x="42282" y="32357"/>
                  </a:cubicBezTo>
                  <a:cubicBezTo>
                    <a:pt x="40295" y="32357"/>
                    <a:pt x="38428" y="33302"/>
                    <a:pt x="37176" y="34749"/>
                  </a:cubicBezTo>
                  <a:cubicBezTo>
                    <a:pt x="37302" y="33074"/>
                    <a:pt x="36692" y="31497"/>
                    <a:pt x="35644" y="30269"/>
                  </a:cubicBezTo>
                  <a:cubicBezTo>
                    <a:pt x="34392" y="28813"/>
                    <a:pt x="32507" y="27858"/>
                    <a:pt x="30511" y="27858"/>
                  </a:cubicBezTo>
                  <a:cubicBezTo>
                    <a:pt x="30496" y="27858"/>
                    <a:pt x="30480" y="27859"/>
                    <a:pt x="30465" y="27859"/>
                  </a:cubicBezTo>
                  <a:lnTo>
                    <a:pt x="30465" y="27859"/>
                  </a:lnTo>
                  <a:cubicBezTo>
                    <a:pt x="31803" y="26405"/>
                    <a:pt x="33672" y="25605"/>
                    <a:pt x="35606" y="25605"/>
                  </a:cubicBezTo>
                  <a:close/>
                  <a:moveTo>
                    <a:pt x="124475" y="28056"/>
                  </a:moveTo>
                  <a:cubicBezTo>
                    <a:pt x="127650" y="28056"/>
                    <a:pt x="130827" y="30135"/>
                    <a:pt x="130867" y="34292"/>
                  </a:cubicBezTo>
                  <a:cubicBezTo>
                    <a:pt x="130389" y="34187"/>
                    <a:pt x="129906" y="34136"/>
                    <a:pt x="129427" y="34136"/>
                  </a:cubicBezTo>
                  <a:cubicBezTo>
                    <a:pt x="127574" y="34136"/>
                    <a:pt x="125776" y="34904"/>
                    <a:pt x="124487" y="36299"/>
                  </a:cubicBezTo>
                  <a:cubicBezTo>
                    <a:pt x="123213" y="34927"/>
                    <a:pt x="121434" y="34140"/>
                    <a:pt x="119564" y="34140"/>
                  </a:cubicBezTo>
                  <a:cubicBezTo>
                    <a:pt x="119553" y="34140"/>
                    <a:pt x="119543" y="34140"/>
                    <a:pt x="119532" y="34140"/>
                  </a:cubicBezTo>
                  <a:cubicBezTo>
                    <a:pt x="119048" y="34140"/>
                    <a:pt x="118564" y="34185"/>
                    <a:pt x="118089" y="34292"/>
                  </a:cubicBezTo>
                  <a:cubicBezTo>
                    <a:pt x="118125" y="30135"/>
                    <a:pt x="121299" y="28056"/>
                    <a:pt x="124475" y="28056"/>
                  </a:cubicBezTo>
                  <a:close/>
                  <a:moveTo>
                    <a:pt x="100943" y="28163"/>
                  </a:moveTo>
                  <a:cubicBezTo>
                    <a:pt x="104120" y="28163"/>
                    <a:pt x="107296" y="30242"/>
                    <a:pt x="107337" y="34400"/>
                  </a:cubicBezTo>
                  <a:cubicBezTo>
                    <a:pt x="106858" y="34295"/>
                    <a:pt x="106375" y="34244"/>
                    <a:pt x="105896" y="34244"/>
                  </a:cubicBezTo>
                  <a:cubicBezTo>
                    <a:pt x="104045" y="34244"/>
                    <a:pt x="102248" y="35008"/>
                    <a:pt x="100952" y="36393"/>
                  </a:cubicBezTo>
                  <a:lnTo>
                    <a:pt x="100952" y="36393"/>
                  </a:lnTo>
                  <a:cubicBezTo>
                    <a:pt x="99679" y="35024"/>
                    <a:pt x="97893" y="34247"/>
                    <a:pt x="96025" y="34247"/>
                  </a:cubicBezTo>
                  <a:cubicBezTo>
                    <a:pt x="96014" y="34247"/>
                    <a:pt x="96004" y="34247"/>
                    <a:pt x="95993" y="34248"/>
                  </a:cubicBezTo>
                  <a:cubicBezTo>
                    <a:pt x="95509" y="34248"/>
                    <a:pt x="95025" y="34292"/>
                    <a:pt x="94550" y="34400"/>
                  </a:cubicBezTo>
                  <a:cubicBezTo>
                    <a:pt x="94590" y="30242"/>
                    <a:pt x="97767" y="28163"/>
                    <a:pt x="100943" y="28163"/>
                  </a:cubicBezTo>
                  <a:close/>
                  <a:moveTo>
                    <a:pt x="77631" y="28160"/>
                  </a:moveTo>
                  <a:cubicBezTo>
                    <a:pt x="80803" y="28160"/>
                    <a:pt x="83975" y="30235"/>
                    <a:pt x="84021" y="34387"/>
                  </a:cubicBezTo>
                  <a:lnTo>
                    <a:pt x="84021" y="34387"/>
                  </a:lnTo>
                  <a:cubicBezTo>
                    <a:pt x="83552" y="34288"/>
                    <a:pt x="83080" y="34239"/>
                    <a:pt x="82612" y="34239"/>
                  </a:cubicBezTo>
                  <a:cubicBezTo>
                    <a:pt x="80751" y="34239"/>
                    <a:pt x="78950" y="35006"/>
                    <a:pt x="77651" y="36398"/>
                  </a:cubicBezTo>
                  <a:cubicBezTo>
                    <a:pt x="76377" y="35026"/>
                    <a:pt x="74589" y="34247"/>
                    <a:pt x="72710" y="34247"/>
                  </a:cubicBezTo>
                  <a:cubicBezTo>
                    <a:pt x="72699" y="34247"/>
                    <a:pt x="72688" y="34247"/>
                    <a:pt x="72678" y="34248"/>
                  </a:cubicBezTo>
                  <a:cubicBezTo>
                    <a:pt x="72194" y="34248"/>
                    <a:pt x="71710" y="34292"/>
                    <a:pt x="71235" y="34400"/>
                  </a:cubicBezTo>
                  <a:cubicBezTo>
                    <a:pt x="71275" y="30241"/>
                    <a:pt x="74454" y="28160"/>
                    <a:pt x="77631" y="28160"/>
                  </a:cubicBezTo>
                  <a:close/>
                  <a:moveTo>
                    <a:pt x="53992" y="28260"/>
                  </a:moveTo>
                  <a:cubicBezTo>
                    <a:pt x="57167" y="28260"/>
                    <a:pt x="60343" y="30336"/>
                    <a:pt x="60384" y="34488"/>
                  </a:cubicBezTo>
                  <a:lnTo>
                    <a:pt x="60384" y="34488"/>
                  </a:lnTo>
                  <a:cubicBezTo>
                    <a:pt x="59912" y="34387"/>
                    <a:pt x="59436" y="34338"/>
                    <a:pt x="58965" y="34338"/>
                  </a:cubicBezTo>
                  <a:cubicBezTo>
                    <a:pt x="57104" y="34338"/>
                    <a:pt x="55304" y="35104"/>
                    <a:pt x="54004" y="36497"/>
                  </a:cubicBezTo>
                  <a:cubicBezTo>
                    <a:pt x="52723" y="35117"/>
                    <a:pt x="50931" y="34337"/>
                    <a:pt x="49049" y="34337"/>
                  </a:cubicBezTo>
                  <a:cubicBezTo>
                    <a:pt x="48565" y="34337"/>
                    <a:pt x="48081" y="34391"/>
                    <a:pt x="47606" y="34489"/>
                  </a:cubicBezTo>
                  <a:cubicBezTo>
                    <a:pt x="47642" y="30336"/>
                    <a:pt x="50816" y="28260"/>
                    <a:pt x="53992" y="28260"/>
                  </a:cubicBezTo>
                  <a:close/>
                  <a:moveTo>
                    <a:pt x="7166" y="28348"/>
                  </a:moveTo>
                  <a:cubicBezTo>
                    <a:pt x="10341" y="28348"/>
                    <a:pt x="13516" y="30427"/>
                    <a:pt x="13556" y="34588"/>
                  </a:cubicBezTo>
                  <a:cubicBezTo>
                    <a:pt x="13083" y="34486"/>
                    <a:pt x="12605" y="34436"/>
                    <a:pt x="12131" y="34436"/>
                  </a:cubicBezTo>
                  <a:cubicBezTo>
                    <a:pt x="10273" y="34436"/>
                    <a:pt x="8469" y="35201"/>
                    <a:pt x="7176" y="36586"/>
                  </a:cubicBezTo>
                  <a:cubicBezTo>
                    <a:pt x="5893" y="35223"/>
                    <a:pt x="4106" y="34445"/>
                    <a:pt x="2227" y="34445"/>
                  </a:cubicBezTo>
                  <a:cubicBezTo>
                    <a:pt x="2216" y="34445"/>
                    <a:pt x="2205" y="34445"/>
                    <a:pt x="2194" y="34445"/>
                  </a:cubicBezTo>
                  <a:lnTo>
                    <a:pt x="2212" y="34427"/>
                  </a:lnTo>
                  <a:cubicBezTo>
                    <a:pt x="1728" y="34427"/>
                    <a:pt x="1245" y="34481"/>
                    <a:pt x="770" y="34588"/>
                  </a:cubicBezTo>
                  <a:cubicBezTo>
                    <a:pt x="810" y="30429"/>
                    <a:pt x="3988" y="28348"/>
                    <a:pt x="7166" y="28348"/>
                  </a:cubicBezTo>
                  <a:close/>
                  <a:moveTo>
                    <a:pt x="30465" y="28364"/>
                  </a:moveTo>
                  <a:cubicBezTo>
                    <a:pt x="33638" y="28364"/>
                    <a:pt x="36811" y="30439"/>
                    <a:pt x="36854" y="34593"/>
                  </a:cubicBezTo>
                  <a:lnTo>
                    <a:pt x="36854" y="34593"/>
                  </a:lnTo>
                  <a:cubicBezTo>
                    <a:pt x="36384" y="34494"/>
                    <a:pt x="35912" y="34445"/>
                    <a:pt x="35443" y="34445"/>
                  </a:cubicBezTo>
                  <a:cubicBezTo>
                    <a:pt x="33580" y="34445"/>
                    <a:pt x="31775" y="35212"/>
                    <a:pt x="30483" y="36604"/>
                  </a:cubicBezTo>
                  <a:cubicBezTo>
                    <a:pt x="29201" y="35224"/>
                    <a:pt x="27409" y="34445"/>
                    <a:pt x="25528" y="34445"/>
                  </a:cubicBezTo>
                  <a:cubicBezTo>
                    <a:pt x="25044" y="34445"/>
                    <a:pt x="24560" y="34498"/>
                    <a:pt x="24085" y="34597"/>
                  </a:cubicBezTo>
                  <a:cubicBezTo>
                    <a:pt x="24116" y="30443"/>
                    <a:pt x="27290" y="28364"/>
                    <a:pt x="30465" y="28364"/>
                  </a:cubicBezTo>
                  <a:close/>
                  <a:moveTo>
                    <a:pt x="119327" y="34515"/>
                  </a:moveTo>
                  <a:cubicBezTo>
                    <a:pt x="121267" y="34515"/>
                    <a:pt x="123141" y="35318"/>
                    <a:pt x="124478" y="36765"/>
                  </a:cubicBezTo>
                  <a:cubicBezTo>
                    <a:pt x="124458" y="36765"/>
                    <a:pt x="124439" y="36765"/>
                    <a:pt x="124419" y="36765"/>
                  </a:cubicBezTo>
                  <a:cubicBezTo>
                    <a:pt x="122550" y="36765"/>
                    <a:pt x="120782" y="37604"/>
                    <a:pt x="119541" y="38907"/>
                  </a:cubicBezTo>
                  <a:cubicBezTo>
                    <a:pt x="119622" y="37312"/>
                    <a:pt x="119039" y="35816"/>
                    <a:pt x="118045" y="34633"/>
                  </a:cubicBezTo>
                  <a:cubicBezTo>
                    <a:pt x="118472" y="34554"/>
                    <a:pt x="118901" y="34515"/>
                    <a:pt x="119327" y="34515"/>
                  </a:cubicBezTo>
                  <a:close/>
                  <a:moveTo>
                    <a:pt x="129624" y="34515"/>
                  </a:moveTo>
                  <a:cubicBezTo>
                    <a:pt x="130049" y="34515"/>
                    <a:pt x="130477" y="34554"/>
                    <a:pt x="130903" y="34633"/>
                  </a:cubicBezTo>
                  <a:cubicBezTo>
                    <a:pt x="129908" y="35816"/>
                    <a:pt x="129326" y="37312"/>
                    <a:pt x="129415" y="38907"/>
                  </a:cubicBezTo>
                  <a:cubicBezTo>
                    <a:pt x="128165" y="37604"/>
                    <a:pt x="126397" y="36765"/>
                    <a:pt x="124537" y="36765"/>
                  </a:cubicBezTo>
                  <a:cubicBezTo>
                    <a:pt x="124517" y="36765"/>
                    <a:pt x="124498" y="36765"/>
                    <a:pt x="124478" y="36765"/>
                  </a:cubicBezTo>
                  <a:cubicBezTo>
                    <a:pt x="125815" y="35318"/>
                    <a:pt x="127689" y="34515"/>
                    <a:pt x="129624" y="34515"/>
                  </a:cubicBezTo>
                  <a:close/>
                  <a:moveTo>
                    <a:pt x="82770" y="34620"/>
                  </a:moveTo>
                  <a:cubicBezTo>
                    <a:pt x="83198" y="34620"/>
                    <a:pt x="83629" y="34660"/>
                    <a:pt x="84057" y="34740"/>
                  </a:cubicBezTo>
                  <a:cubicBezTo>
                    <a:pt x="83556" y="35341"/>
                    <a:pt x="83152" y="36031"/>
                    <a:pt x="82893" y="36765"/>
                  </a:cubicBezTo>
                  <a:lnTo>
                    <a:pt x="82875" y="36765"/>
                  </a:lnTo>
                  <a:cubicBezTo>
                    <a:pt x="82633" y="37473"/>
                    <a:pt x="82534" y="38208"/>
                    <a:pt x="82570" y="38952"/>
                  </a:cubicBezTo>
                  <a:cubicBezTo>
                    <a:pt x="81324" y="37644"/>
                    <a:pt x="79559" y="36810"/>
                    <a:pt x="77695" y="36810"/>
                  </a:cubicBezTo>
                  <a:cubicBezTo>
                    <a:pt x="79026" y="35399"/>
                    <a:pt x="80871" y="34620"/>
                    <a:pt x="82770" y="34620"/>
                  </a:cubicBezTo>
                  <a:close/>
                  <a:moveTo>
                    <a:pt x="95806" y="34620"/>
                  </a:moveTo>
                  <a:cubicBezTo>
                    <a:pt x="97710" y="34620"/>
                    <a:pt x="99556" y="35399"/>
                    <a:pt x="100894" y="36810"/>
                  </a:cubicBezTo>
                  <a:cubicBezTo>
                    <a:pt x="99021" y="36810"/>
                    <a:pt x="97256" y="37644"/>
                    <a:pt x="96011" y="38952"/>
                  </a:cubicBezTo>
                  <a:cubicBezTo>
                    <a:pt x="96047" y="38208"/>
                    <a:pt x="95948" y="37473"/>
                    <a:pt x="95706" y="36765"/>
                  </a:cubicBezTo>
                  <a:lnTo>
                    <a:pt x="95679" y="36765"/>
                  </a:lnTo>
                  <a:cubicBezTo>
                    <a:pt x="95419" y="36031"/>
                    <a:pt x="95025" y="35341"/>
                    <a:pt x="94514" y="34740"/>
                  </a:cubicBezTo>
                  <a:cubicBezTo>
                    <a:pt x="94944" y="34660"/>
                    <a:pt x="95377" y="34620"/>
                    <a:pt x="95806" y="34620"/>
                  </a:cubicBezTo>
                  <a:close/>
                  <a:moveTo>
                    <a:pt x="59142" y="34720"/>
                  </a:moveTo>
                  <a:cubicBezTo>
                    <a:pt x="59570" y="34720"/>
                    <a:pt x="60000" y="34759"/>
                    <a:pt x="60429" y="34839"/>
                  </a:cubicBezTo>
                  <a:cubicBezTo>
                    <a:pt x="59434" y="36022"/>
                    <a:pt x="58852" y="37518"/>
                    <a:pt x="58941" y="39113"/>
                  </a:cubicBezTo>
                  <a:cubicBezTo>
                    <a:pt x="57691" y="37810"/>
                    <a:pt x="55923" y="36971"/>
                    <a:pt x="54063" y="36971"/>
                  </a:cubicBezTo>
                  <a:cubicBezTo>
                    <a:pt x="54043" y="36971"/>
                    <a:pt x="54024" y="36971"/>
                    <a:pt x="54004" y="36972"/>
                  </a:cubicBezTo>
                  <a:cubicBezTo>
                    <a:pt x="53984" y="36971"/>
                    <a:pt x="53964" y="36971"/>
                    <a:pt x="53945" y="36971"/>
                  </a:cubicBezTo>
                  <a:cubicBezTo>
                    <a:pt x="52076" y="36971"/>
                    <a:pt x="50308" y="37810"/>
                    <a:pt x="49067" y="39113"/>
                  </a:cubicBezTo>
                  <a:cubicBezTo>
                    <a:pt x="49147" y="37518"/>
                    <a:pt x="48565" y="36022"/>
                    <a:pt x="47579" y="34839"/>
                  </a:cubicBezTo>
                  <a:cubicBezTo>
                    <a:pt x="48004" y="34760"/>
                    <a:pt x="48431" y="34721"/>
                    <a:pt x="48855" y="34721"/>
                  </a:cubicBezTo>
                  <a:cubicBezTo>
                    <a:pt x="50785" y="34721"/>
                    <a:pt x="52658" y="35523"/>
                    <a:pt x="53995" y="36963"/>
                  </a:cubicBezTo>
                  <a:lnTo>
                    <a:pt x="54004" y="36963"/>
                  </a:lnTo>
                  <a:cubicBezTo>
                    <a:pt x="55339" y="35517"/>
                    <a:pt x="57210" y="34720"/>
                    <a:pt x="59142" y="34720"/>
                  </a:cubicBezTo>
                  <a:close/>
                  <a:moveTo>
                    <a:pt x="12301" y="34821"/>
                  </a:moveTo>
                  <a:cubicBezTo>
                    <a:pt x="12724" y="34821"/>
                    <a:pt x="13150" y="34859"/>
                    <a:pt x="13574" y="34938"/>
                  </a:cubicBezTo>
                  <a:cubicBezTo>
                    <a:pt x="13063" y="35538"/>
                    <a:pt x="12669" y="36228"/>
                    <a:pt x="12409" y="36972"/>
                  </a:cubicBezTo>
                  <a:lnTo>
                    <a:pt x="12382" y="36972"/>
                  </a:lnTo>
                  <a:cubicBezTo>
                    <a:pt x="12141" y="37670"/>
                    <a:pt x="12042" y="38414"/>
                    <a:pt x="12087" y="39149"/>
                  </a:cubicBezTo>
                  <a:cubicBezTo>
                    <a:pt x="10841" y="37850"/>
                    <a:pt x="9076" y="37007"/>
                    <a:pt x="7212" y="37007"/>
                  </a:cubicBezTo>
                  <a:cubicBezTo>
                    <a:pt x="8547" y="35599"/>
                    <a:pt x="10392" y="34821"/>
                    <a:pt x="12301" y="34821"/>
                  </a:cubicBezTo>
                  <a:close/>
                  <a:moveTo>
                    <a:pt x="25305" y="34821"/>
                  </a:moveTo>
                  <a:cubicBezTo>
                    <a:pt x="27216" y="34821"/>
                    <a:pt x="29067" y="35599"/>
                    <a:pt x="30402" y="37007"/>
                  </a:cubicBezTo>
                  <a:cubicBezTo>
                    <a:pt x="28538" y="37007"/>
                    <a:pt x="26764" y="37841"/>
                    <a:pt x="25519" y="39149"/>
                  </a:cubicBezTo>
                  <a:cubicBezTo>
                    <a:pt x="25563" y="38414"/>
                    <a:pt x="25456" y="37670"/>
                    <a:pt x="25223" y="36972"/>
                  </a:cubicBezTo>
                  <a:lnTo>
                    <a:pt x="25196" y="36972"/>
                  </a:lnTo>
                  <a:cubicBezTo>
                    <a:pt x="24936" y="36228"/>
                    <a:pt x="24542" y="35538"/>
                    <a:pt x="24031" y="34938"/>
                  </a:cubicBezTo>
                  <a:cubicBezTo>
                    <a:pt x="24455" y="34859"/>
                    <a:pt x="24882" y="34821"/>
                    <a:pt x="25305" y="34821"/>
                  </a:cubicBezTo>
                  <a:close/>
                  <a:moveTo>
                    <a:pt x="106096" y="34617"/>
                  </a:moveTo>
                  <a:cubicBezTo>
                    <a:pt x="106559" y="34617"/>
                    <a:pt x="107026" y="34664"/>
                    <a:pt x="107489" y="34758"/>
                  </a:cubicBezTo>
                  <a:cubicBezTo>
                    <a:pt x="106495" y="35995"/>
                    <a:pt x="105948" y="37563"/>
                    <a:pt x="106127" y="39212"/>
                  </a:cubicBezTo>
                  <a:cubicBezTo>
                    <a:pt x="104873" y="37760"/>
                    <a:pt x="103000" y="36810"/>
                    <a:pt x="101011" y="36810"/>
                  </a:cubicBezTo>
                  <a:cubicBezTo>
                    <a:pt x="102344" y="35398"/>
                    <a:pt x="104192" y="34617"/>
                    <a:pt x="106096" y="34617"/>
                  </a:cubicBezTo>
                  <a:close/>
                  <a:moveTo>
                    <a:pt x="70794" y="30109"/>
                  </a:moveTo>
                  <a:cubicBezTo>
                    <a:pt x="71289" y="30109"/>
                    <a:pt x="71788" y="30161"/>
                    <a:pt x="72283" y="30269"/>
                  </a:cubicBezTo>
                  <a:cubicBezTo>
                    <a:pt x="71289" y="31524"/>
                    <a:pt x="70742" y="33110"/>
                    <a:pt x="70939" y="34785"/>
                  </a:cubicBezTo>
                  <a:lnTo>
                    <a:pt x="70957" y="34785"/>
                  </a:lnTo>
                  <a:cubicBezTo>
                    <a:pt x="71462" y="34672"/>
                    <a:pt x="71973" y="34617"/>
                    <a:pt x="72479" y="34617"/>
                  </a:cubicBezTo>
                  <a:cubicBezTo>
                    <a:pt x="74381" y="34617"/>
                    <a:pt x="76233" y="35395"/>
                    <a:pt x="77570" y="36810"/>
                  </a:cubicBezTo>
                  <a:cubicBezTo>
                    <a:pt x="75527" y="36810"/>
                    <a:pt x="73601" y="37814"/>
                    <a:pt x="72346" y="39337"/>
                  </a:cubicBezTo>
                  <a:cubicBezTo>
                    <a:pt x="72694" y="35639"/>
                    <a:pt x="69398" y="32366"/>
                    <a:pt x="65704" y="32366"/>
                  </a:cubicBezTo>
                  <a:cubicBezTo>
                    <a:pt x="65687" y="32366"/>
                    <a:pt x="65670" y="32366"/>
                    <a:pt x="65653" y="32366"/>
                  </a:cubicBezTo>
                  <a:lnTo>
                    <a:pt x="65653" y="32366"/>
                  </a:lnTo>
                  <a:cubicBezTo>
                    <a:pt x="66994" y="30911"/>
                    <a:pt x="68863" y="30109"/>
                    <a:pt x="70794" y="30109"/>
                  </a:cubicBezTo>
                  <a:close/>
                  <a:moveTo>
                    <a:pt x="35613" y="34809"/>
                  </a:moveTo>
                  <a:cubicBezTo>
                    <a:pt x="36073" y="34809"/>
                    <a:pt x="36537" y="34854"/>
                    <a:pt x="36997" y="34946"/>
                  </a:cubicBezTo>
                  <a:cubicBezTo>
                    <a:pt x="36013" y="36189"/>
                    <a:pt x="35458" y="37762"/>
                    <a:pt x="35634" y="39407"/>
                  </a:cubicBezTo>
                  <a:lnTo>
                    <a:pt x="35634" y="39407"/>
                  </a:lnTo>
                  <a:cubicBezTo>
                    <a:pt x="34388" y="37948"/>
                    <a:pt x="32507" y="36998"/>
                    <a:pt x="30519" y="36998"/>
                  </a:cubicBezTo>
                  <a:cubicBezTo>
                    <a:pt x="31861" y="35584"/>
                    <a:pt x="33709" y="34809"/>
                    <a:pt x="35613" y="34809"/>
                  </a:cubicBezTo>
                  <a:close/>
                  <a:moveTo>
                    <a:pt x="136132" y="32662"/>
                  </a:moveTo>
                  <a:cubicBezTo>
                    <a:pt x="139308" y="32662"/>
                    <a:pt x="142484" y="34740"/>
                    <a:pt x="142525" y="38898"/>
                  </a:cubicBezTo>
                  <a:cubicBezTo>
                    <a:pt x="142046" y="38793"/>
                    <a:pt x="141563" y="38742"/>
                    <a:pt x="141084" y="38742"/>
                  </a:cubicBezTo>
                  <a:cubicBezTo>
                    <a:pt x="139231" y="38742"/>
                    <a:pt x="137433" y="39508"/>
                    <a:pt x="136145" y="40896"/>
                  </a:cubicBezTo>
                  <a:cubicBezTo>
                    <a:pt x="134863" y="39525"/>
                    <a:pt x="133071" y="38737"/>
                    <a:pt x="131190" y="38737"/>
                  </a:cubicBezTo>
                  <a:cubicBezTo>
                    <a:pt x="130706" y="38737"/>
                    <a:pt x="130222" y="38791"/>
                    <a:pt x="129747" y="38898"/>
                  </a:cubicBezTo>
                  <a:cubicBezTo>
                    <a:pt x="129783" y="34740"/>
                    <a:pt x="132957" y="32662"/>
                    <a:pt x="136132" y="32662"/>
                  </a:cubicBezTo>
                  <a:close/>
                  <a:moveTo>
                    <a:pt x="112818" y="32662"/>
                  </a:moveTo>
                  <a:cubicBezTo>
                    <a:pt x="115995" y="32662"/>
                    <a:pt x="119174" y="34740"/>
                    <a:pt x="119218" y="38898"/>
                  </a:cubicBezTo>
                  <a:cubicBezTo>
                    <a:pt x="118738" y="38793"/>
                    <a:pt x="118254" y="38742"/>
                    <a:pt x="117774" y="38742"/>
                  </a:cubicBezTo>
                  <a:cubicBezTo>
                    <a:pt x="115916" y="38742"/>
                    <a:pt x="114117" y="39510"/>
                    <a:pt x="112821" y="40905"/>
                  </a:cubicBezTo>
                  <a:cubicBezTo>
                    <a:pt x="111548" y="39525"/>
                    <a:pt x="109756" y="38746"/>
                    <a:pt x="107874" y="38746"/>
                  </a:cubicBezTo>
                  <a:cubicBezTo>
                    <a:pt x="107391" y="38746"/>
                    <a:pt x="106907" y="38791"/>
                    <a:pt x="106432" y="38898"/>
                  </a:cubicBezTo>
                  <a:cubicBezTo>
                    <a:pt x="106468" y="34740"/>
                    <a:pt x="109642" y="32662"/>
                    <a:pt x="112818" y="32662"/>
                  </a:cubicBezTo>
                  <a:close/>
                  <a:moveTo>
                    <a:pt x="89290" y="32762"/>
                  </a:moveTo>
                  <a:cubicBezTo>
                    <a:pt x="91871" y="32762"/>
                    <a:pt x="94452" y="34136"/>
                    <a:pt x="95348" y="36882"/>
                  </a:cubicBezTo>
                  <a:lnTo>
                    <a:pt x="95375" y="36882"/>
                  </a:lnTo>
                  <a:cubicBezTo>
                    <a:pt x="95572" y="37545"/>
                    <a:pt x="95679" y="38235"/>
                    <a:pt x="95688" y="38934"/>
                  </a:cubicBezTo>
                  <a:cubicBezTo>
                    <a:pt x="95213" y="38832"/>
                    <a:pt x="94735" y="38782"/>
                    <a:pt x="94260" y="38782"/>
                  </a:cubicBezTo>
                  <a:cubicBezTo>
                    <a:pt x="92399" y="38782"/>
                    <a:pt x="90599" y="39549"/>
                    <a:pt x="89299" y="40941"/>
                  </a:cubicBezTo>
                  <a:cubicBezTo>
                    <a:pt x="88018" y="39561"/>
                    <a:pt x="86226" y="38782"/>
                    <a:pt x="84344" y="38782"/>
                  </a:cubicBezTo>
                  <a:cubicBezTo>
                    <a:pt x="83860" y="38782"/>
                    <a:pt x="83376" y="38835"/>
                    <a:pt x="82902" y="38934"/>
                  </a:cubicBezTo>
                  <a:cubicBezTo>
                    <a:pt x="82902" y="38235"/>
                    <a:pt x="83009" y="37545"/>
                    <a:pt x="83215" y="36882"/>
                  </a:cubicBezTo>
                  <a:lnTo>
                    <a:pt x="83233" y="36882"/>
                  </a:lnTo>
                  <a:cubicBezTo>
                    <a:pt x="84129" y="34136"/>
                    <a:pt x="86710" y="32762"/>
                    <a:pt x="89290" y="32762"/>
                  </a:cubicBezTo>
                  <a:close/>
                  <a:moveTo>
                    <a:pt x="42338" y="32863"/>
                  </a:moveTo>
                  <a:cubicBezTo>
                    <a:pt x="45512" y="32863"/>
                    <a:pt x="48684" y="34938"/>
                    <a:pt x="48726" y="39091"/>
                  </a:cubicBezTo>
                  <a:lnTo>
                    <a:pt x="48726" y="39091"/>
                  </a:lnTo>
                  <a:cubicBezTo>
                    <a:pt x="48257" y="38992"/>
                    <a:pt x="47785" y="38943"/>
                    <a:pt x="47316" y="38943"/>
                  </a:cubicBezTo>
                  <a:cubicBezTo>
                    <a:pt x="45455" y="38943"/>
                    <a:pt x="43655" y="39710"/>
                    <a:pt x="42355" y="41102"/>
                  </a:cubicBezTo>
                  <a:cubicBezTo>
                    <a:pt x="41081" y="39730"/>
                    <a:pt x="39293" y="38952"/>
                    <a:pt x="37414" y="38952"/>
                  </a:cubicBezTo>
                  <a:cubicBezTo>
                    <a:pt x="37404" y="38952"/>
                    <a:pt x="37393" y="38952"/>
                    <a:pt x="37382" y="38952"/>
                  </a:cubicBezTo>
                  <a:cubicBezTo>
                    <a:pt x="36898" y="38952"/>
                    <a:pt x="36415" y="38997"/>
                    <a:pt x="35940" y="39104"/>
                  </a:cubicBezTo>
                  <a:cubicBezTo>
                    <a:pt x="35980" y="34944"/>
                    <a:pt x="39160" y="32863"/>
                    <a:pt x="42338" y="32863"/>
                  </a:cubicBezTo>
                  <a:close/>
                  <a:moveTo>
                    <a:pt x="65648" y="32868"/>
                  </a:moveTo>
                  <a:cubicBezTo>
                    <a:pt x="68825" y="32868"/>
                    <a:pt x="72001" y="34946"/>
                    <a:pt x="72041" y="39104"/>
                  </a:cubicBezTo>
                  <a:cubicBezTo>
                    <a:pt x="71563" y="38999"/>
                    <a:pt x="71081" y="38948"/>
                    <a:pt x="70602" y="38948"/>
                  </a:cubicBezTo>
                  <a:cubicBezTo>
                    <a:pt x="68748" y="38948"/>
                    <a:pt x="66949" y="39716"/>
                    <a:pt x="65653" y="41111"/>
                  </a:cubicBezTo>
                  <a:cubicBezTo>
                    <a:pt x="64371" y="39731"/>
                    <a:pt x="62579" y="38952"/>
                    <a:pt x="60697" y="38952"/>
                  </a:cubicBezTo>
                  <a:cubicBezTo>
                    <a:pt x="60214" y="38952"/>
                    <a:pt x="59730" y="38997"/>
                    <a:pt x="59255" y="39104"/>
                  </a:cubicBezTo>
                  <a:cubicBezTo>
                    <a:pt x="59295" y="34946"/>
                    <a:pt x="62472" y="32868"/>
                    <a:pt x="65648" y="32868"/>
                  </a:cubicBezTo>
                  <a:close/>
                  <a:moveTo>
                    <a:pt x="18803" y="32968"/>
                  </a:moveTo>
                  <a:cubicBezTo>
                    <a:pt x="21386" y="32968"/>
                    <a:pt x="23968" y="34342"/>
                    <a:pt x="24864" y="37088"/>
                  </a:cubicBezTo>
                  <a:lnTo>
                    <a:pt x="24882" y="37088"/>
                  </a:lnTo>
                  <a:cubicBezTo>
                    <a:pt x="25088" y="37751"/>
                    <a:pt x="25196" y="38441"/>
                    <a:pt x="25196" y="39140"/>
                  </a:cubicBezTo>
                  <a:cubicBezTo>
                    <a:pt x="24723" y="39038"/>
                    <a:pt x="24246" y="38988"/>
                    <a:pt x="23772" y="38988"/>
                  </a:cubicBezTo>
                  <a:cubicBezTo>
                    <a:pt x="21913" y="38988"/>
                    <a:pt x="20107" y="39755"/>
                    <a:pt x="18807" y="41147"/>
                  </a:cubicBezTo>
                  <a:cubicBezTo>
                    <a:pt x="17526" y="39767"/>
                    <a:pt x="15734" y="38988"/>
                    <a:pt x="13852" y="38988"/>
                  </a:cubicBezTo>
                  <a:cubicBezTo>
                    <a:pt x="13368" y="38988"/>
                    <a:pt x="12884" y="39041"/>
                    <a:pt x="12409" y="39140"/>
                  </a:cubicBezTo>
                  <a:cubicBezTo>
                    <a:pt x="12409" y="38441"/>
                    <a:pt x="12517" y="37751"/>
                    <a:pt x="12723" y="37088"/>
                  </a:cubicBezTo>
                  <a:lnTo>
                    <a:pt x="12741" y="37088"/>
                  </a:lnTo>
                  <a:cubicBezTo>
                    <a:pt x="13637" y="34342"/>
                    <a:pt x="16220" y="32968"/>
                    <a:pt x="18803" y="32968"/>
                  </a:cubicBezTo>
                  <a:close/>
                  <a:moveTo>
                    <a:pt x="117968" y="39112"/>
                  </a:moveTo>
                  <a:cubicBezTo>
                    <a:pt x="118392" y="39112"/>
                    <a:pt x="118820" y="39151"/>
                    <a:pt x="119245" y="39230"/>
                  </a:cubicBezTo>
                  <a:cubicBezTo>
                    <a:pt x="118726" y="39848"/>
                    <a:pt x="118322" y="40565"/>
                    <a:pt x="118063" y="41326"/>
                  </a:cubicBezTo>
                  <a:lnTo>
                    <a:pt x="118063" y="41317"/>
                  </a:lnTo>
                  <a:lnTo>
                    <a:pt x="118054" y="41344"/>
                  </a:lnTo>
                  <a:cubicBezTo>
                    <a:pt x="118054" y="41353"/>
                    <a:pt x="118045" y="41362"/>
                    <a:pt x="118036" y="41380"/>
                  </a:cubicBezTo>
                  <a:cubicBezTo>
                    <a:pt x="117812" y="42061"/>
                    <a:pt x="117713" y="42787"/>
                    <a:pt x="117758" y="43504"/>
                  </a:cubicBezTo>
                  <a:cubicBezTo>
                    <a:pt x="116508" y="42200"/>
                    <a:pt x="114748" y="41362"/>
                    <a:pt x="112888" y="41362"/>
                  </a:cubicBezTo>
                  <a:cubicBezTo>
                    <a:pt x="112869" y="41362"/>
                    <a:pt x="112849" y="41362"/>
                    <a:pt x="112830" y="41362"/>
                  </a:cubicBezTo>
                  <a:cubicBezTo>
                    <a:pt x="114167" y="39915"/>
                    <a:pt x="116034" y="39112"/>
                    <a:pt x="117968" y="39112"/>
                  </a:cubicBezTo>
                  <a:close/>
                  <a:moveTo>
                    <a:pt x="130986" y="39112"/>
                  </a:moveTo>
                  <a:cubicBezTo>
                    <a:pt x="132916" y="39112"/>
                    <a:pt x="134791" y="39915"/>
                    <a:pt x="136136" y="41362"/>
                  </a:cubicBezTo>
                  <a:cubicBezTo>
                    <a:pt x="136116" y="41362"/>
                    <a:pt x="136096" y="41362"/>
                    <a:pt x="136077" y="41362"/>
                  </a:cubicBezTo>
                  <a:cubicBezTo>
                    <a:pt x="134208" y="41362"/>
                    <a:pt x="132440" y="42200"/>
                    <a:pt x="131199" y="43504"/>
                  </a:cubicBezTo>
                  <a:cubicBezTo>
                    <a:pt x="131234" y="42787"/>
                    <a:pt x="131136" y="42070"/>
                    <a:pt x="130912" y="41389"/>
                  </a:cubicBezTo>
                  <a:lnTo>
                    <a:pt x="130912" y="41380"/>
                  </a:lnTo>
                  <a:cubicBezTo>
                    <a:pt x="130912" y="41371"/>
                    <a:pt x="130903" y="41362"/>
                    <a:pt x="130903" y="41344"/>
                  </a:cubicBezTo>
                  <a:cubicBezTo>
                    <a:pt x="130894" y="41335"/>
                    <a:pt x="130903" y="41335"/>
                    <a:pt x="130894" y="41326"/>
                  </a:cubicBezTo>
                  <a:cubicBezTo>
                    <a:pt x="130625" y="40556"/>
                    <a:pt x="130231" y="39848"/>
                    <a:pt x="129711" y="39230"/>
                  </a:cubicBezTo>
                  <a:cubicBezTo>
                    <a:pt x="130135" y="39151"/>
                    <a:pt x="130562" y="39112"/>
                    <a:pt x="130986" y="39112"/>
                  </a:cubicBezTo>
                  <a:close/>
                  <a:moveTo>
                    <a:pt x="84143" y="39166"/>
                  </a:moveTo>
                  <a:cubicBezTo>
                    <a:pt x="86077" y="39166"/>
                    <a:pt x="87946" y="39968"/>
                    <a:pt x="89290" y="41416"/>
                  </a:cubicBezTo>
                  <a:cubicBezTo>
                    <a:pt x="89271" y="41416"/>
                    <a:pt x="89251" y="41416"/>
                    <a:pt x="89231" y="41416"/>
                  </a:cubicBezTo>
                  <a:cubicBezTo>
                    <a:pt x="87362" y="41416"/>
                    <a:pt x="85595" y="42254"/>
                    <a:pt x="84353" y="43557"/>
                  </a:cubicBezTo>
                  <a:cubicBezTo>
                    <a:pt x="84434" y="41963"/>
                    <a:pt x="83851" y="40457"/>
                    <a:pt x="82866" y="39283"/>
                  </a:cubicBezTo>
                  <a:cubicBezTo>
                    <a:pt x="83291" y="39204"/>
                    <a:pt x="83719" y="39166"/>
                    <a:pt x="84143" y="39166"/>
                  </a:cubicBezTo>
                  <a:close/>
                  <a:moveTo>
                    <a:pt x="94430" y="39165"/>
                  </a:moveTo>
                  <a:cubicBezTo>
                    <a:pt x="94857" y="39165"/>
                    <a:pt x="95287" y="39204"/>
                    <a:pt x="95715" y="39283"/>
                  </a:cubicBezTo>
                  <a:cubicBezTo>
                    <a:pt x="94720" y="40466"/>
                    <a:pt x="94138" y="41963"/>
                    <a:pt x="94228" y="43557"/>
                  </a:cubicBezTo>
                  <a:cubicBezTo>
                    <a:pt x="92977" y="42254"/>
                    <a:pt x="91218" y="41416"/>
                    <a:pt x="89350" y="41416"/>
                  </a:cubicBezTo>
                  <a:cubicBezTo>
                    <a:pt x="89330" y="41416"/>
                    <a:pt x="89310" y="41416"/>
                    <a:pt x="89290" y="41416"/>
                  </a:cubicBezTo>
                  <a:cubicBezTo>
                    <a:pt x="90626" y="39963"/>
                    <a:pt x="92497" y="39165"/>
                    <a:pt x="94430" y="39165"/>
                  </a:cubicBezTo>
                  <a:close/>
                  <a:moveTo>
                    <a:pt x="47493" y="39318"/>
                  </a:moveTo>
                  <a:cubicBezTo>
                    <a:pt x="47917" y="39318"/>
                    <a:pt x="48345" y="39357"/>
                    <a:pt x="48771" y="39436"/>
                  </a:cubicBezTo>
                  <a:cubicBezTo>
                    <a:pt x="48242" y="40054"/>
                    <a:pt x="47839" y="40762"/>
                    <a:pt x="47579" y="41523"/>
                  </a:cubicBezTo>
                  <a:cubicBezTo>
                    <a:pt x="47579" y="41532"/>
                    <a:pt x="47579" y="41532"/>
                    <a:pt x="47579" y="41541"/>
                  </a:cubicBezTo>
                  <a:lnTo>
                    <a:pt x="47561" y="41586"/>
                  </a:lnTo>
                  <a:cubicBezTo>
                    <a:pt x="47337" y="42267"/>
                    <a:pt x="47239" y="42984"/>
                    <a:pt x="47275" y="43710"/>
                  </a:cubicBezTo>
                  <a:cubicBezTo>
                    <a:pt x="46033" y="42406"/>
                    <a:pt x="44274" y="41568"/>
                    <a:pt x="42406" y="41568"/>
                  </a:cubicBezTo>
                  <a:cubicBezTo>
                    <a:pt x="42386" y="41568"/>
                    <a:pt x="42366" y="41568"/>
                    <a:pt x="42346" y="41568"/>
                  </a:cubicBezTo>
                  <a:cubicBezTo>
                    <a:pt x="43684" y="40121"/>
                    <a:pt x="45557" y="39318"/>
                    <a:pt x="47493" y="39318"/>
                  </a:cubicBezTo>
                  <a:close/>
                  <a:moveTo>
                    <a:pt x="60506" y="39318"/>
                  </a:moveTo>
                  <a:cubicBezTo>
                    <a:pt x="62442" y="39318"/>
                    <a:pt x="64315" y="40121"/>
                    <a:pt x="65653" y="41568"/>
                  </a:cubicBezTo>
                  <a:cubicBezTo>
                    <a:pt x="65633" y="41568"/>
                    <a:pt x="65613" y="41568"/>
                    <a:pt x="65593" y="41568"/>
                  </a:cubicBezTo>
                  <a:cubicBezTo>
                    <a:pt x="63724" y="41568"/>
                    <a:pt x="61965" y="42398"/>
                    <a:pt x="60715" y="43710"/>
                  </a:cubicBezTo>
                  <a:cubicBezTo>
                    <a:pt x="60751" y="42984"/>
                    <a:pt x="60662" y="42267"/>
                    <a:pt x="60438" y="41586"/>
                  </a:cubicBezTo>
                  <a:cubicBezTo>
                    <a:pt x="60438" y="41577"/>
                    <a:pt x="60429" y="41559"/>
                    <a:pt x="60420" y="41550"/>
                  </a:cubicBezTo>
                  <a:cubicBezTo>
                    <a:pt x="60420" y="41541"/>
                    <a:pt x="60420" y="41532"/>
                    <a:pt x="60411" y="41532"/>
                  </a:cubicBezTo>
                  <a:cubicBezTo>
                    <a:pt x="60151" y="40762"/>
                    <a:pt x="59748" y="40054"/>
                    <a:pt x="59228" y="39436"/>
                  </a:cubicBezTo>
                  <a:cubicBezTo>
                    <a:pt x="59654" y="39357"/>
                    <a:pt x="60082" y="39318"/>
                    <a:pt x="60506" y="39318"/>
                  </a:cubicBezTo>
                  <a:close/>
                  <a:moveTo>
                    <a:pt x="23963" y="39353"/>
                  </a:moveTo>
                  <a:cubicBezTo>
                    <a:pt x="24391" y="39353"/>
                    <a:pt x="24821" y="39392"/>
                    <a:pt x="25250" y="39472"/>
                  </a:cubicBezTo>
                  <a:cubicBezTo>
                    <a:pt x="24255" y="40654"/>
                    <a:pt x="23673" y="42151"/>
                    <a:pt x="23753" y="43746"/>
                  </a:cubicBezTo>
                  <a:cubicBezTo>
                    <a:pt x="22512" y="42442"/>
                    <a:pt x="20744" y="41604"/>
                    <a:pt x="18884" y="41604"/>
                  </a:cubicBezTo>
                  <a:cubicBezTo>
                    <a:pt x="18864" y="41604"/>
                    <a:pt x="18845" y="41604"/>
                    <a:pt x="18825" y="41604"/>
                  </a:cubicBezTo>
                  <a:cubicBezTo>
                    <a:pt x="18805" y="41604"/>
                    <a:pt x="18786" y="41604"/>
                    <a:pt x="18766" y="41604"/>
                  </a:cubicBezTo>
                  <a:cubicBezTo>
                    <a:pt x="16897" y="41604"/>
                    <a:pt x="15129" y="42442"/>
                    <a:pt x="13888" y="43746"/>
                  </a:cubicBezTo>
                  <a:cubicBezTo>
                    <a:pt x="13951" y="42160"/>
                    <a:pt x="13368" y="40663"/>
                    <a:pt x="12382" y="39480"/>
                  </a:cubicBezTo>
                  <a:lnTo>
                    <a:pt x="12391" y="39472"/>
                  </a:lnTo>
                  <a:cubicBezTo>
                    <a:pt x="12820" y="39392"/>
                    <a:pt x="13250" y="39353"/>
                    <a:pt x="13678" y="39353"/>
                  </a:cubicBezTo>
                  <a:cubicBezTo>
                    <a:pt x="15611" y="39353"/>
                    <a:pt x="17482" y="40150"/>
                    <a:pt x="18825" y="41595"/>
                  </a:cubicBezTo>
                  <a:cubicBezTo>
                    <a:pt x="20161" y="40150"/>
                    <a:pt x="22031" y="39353"/>
                    <a:pt x="23963" y="39353"/>
                  </a:cubicBezTo>
                  <a:close/>
                  <a:moveTo>
                    <a:pt x="107663" y="39105"/>
                  </a:moveTo>
                  <a:cubicBezTo>
                    <a:pt x="109597" y="39105"/>
                    <a:pt x="111471" y="39906"/>
                    <a:pt x="112812" y="41353"/>
                  </a:cubicBezTo>
                  <a:cubicBezTo>
                    <a:pt x="112793" y="41353"/>
                    <a:pt x="112774" y="41353"/>
                    <a:pt x="112756" y="41353"/>
                  </a:cubicBezTo>
                  <a:cubicBezTo>
                    <a:pt x="110769" y="41353"/>
                    <a:pt x="108902" y="42299"/>
                    <a:pt x="107650" y="43755"/>
                  </a:cubicBezTo>
                  <a:lnTo>
                    <a:pt x="107650" y="43755"/>
                  </a:lnTo>
                  <a:cubicBezTo>
                    <a:pt x="107803" y="42088"/>
                    <a:pt x="107211" y="40511"/>
                    <a:pt x="106172" y="39274"/>
                  </a:cubicBezTo>
                  <a:lnTo>
                    <a:pt x="106172" y="39265"/>
                  </a:lnTo>
                  <a:cubicBezTo>
                    <a:pt x="106668" y="39158"/>
                    <a:pt x="107167" y="39105"/>
                    <a:pt x="107663" y="39105"/>
                  </a:cubicBezTo>
                  <a:close/>
                  <a:moveTo>
                    <a:pt x="37187" y="39310"/>
                  </a:moveTo>
                  <a:cubicBezTo>
                    <a:pt x="39118" y="39310"/>
                    <a:pt x="40989" y="40106"/>
                    <a:pt x="42328" y="41559"/>
                  </a:cubicBezTo>
                  <a:cubicBezTo>
                    <a:pt x="42310" y="41559"/>
                    <a:pt x="42291" y="41559"/>
                    <a:pt x="42273" y="41559"/>
                  </a:cubicBezTo>
                  <a:cubicBezTo>
                    <a:pt x="40286" y="41559"/>
                    <a:pt x="38419" y="42505"/>
                    <a:pt x="37167" y="43952"/>
                  </a:cubicBezTo>
                  <a:cubicBezTo>
                    <a:pt x="37320" y="42294"/>
                    <a:pt x="36728" y="40708"/>
                    <a:pt x="35689" y="39480"/>
                  </a:cubicBezTo>
                  <a:lnTo>
                    <a:pt x="35689" y="39472"/>
                  </a:lnTo>
                  <a:cubicBezTo>
                    <a:pt x="36187" y="39363"/>
                    <a:pt x="36689" y="39310"/>
                    <a:pt x="37187" y="39310"/>
                  </a:cubicBezTo>
                  <a:close/>
                  <a:moveTo>
                    <a:pt x="124475" y="37261"/>
                  </a:moveTo>
                  <a:cubicBezTo>
                    <a:pt x="127048" y="37261"/>
                    <a:pt x="129621" y="38627"/>
                    <a:pt x="130527" y="41362"/>
                  </a:cubicBezTo>
                  <a:cubicBezTo>
                    <a:pt x="130751" y="42043"/>
                    <a:pt x="130867" y="42760"/>
                    <a:pt x="130867" y="43486"/>
                  </a:cubicBezTo>
                  <a:cubicBezTo>
                    <a:pt x="130392" y="43384"/>
                    <a:pt x="129914" y="43334"/>
                    <a:pt x="129439" y="43334"/>
                  </a:cubicBezTo>
                  <a:cubicBezTo>
                    <a:pt x="127578" y="43334"/>
                    <a:pt x="125778" y="44101"/>
                    <a:pt x="124478" y="45493"/>
                  </a:cubicBezTo>
                  <a:cubicBezTo>
                    <a:pt x="123206" y="44113"/>
                    <a:pt x="121405" y="43333"/>
                    <a:pt x="119532" y="43333"/>
                  </a:cubicBezTo>
                  <a:cubicBezTo>
                    <a:pt x="119039" y="43333"/>
                    <a:pt x="118555" y="43387"/>
                    <a:pt x="118089" y="43486"/>
                  </a:cubicBezTo>
                  <a:cubicBezTo>
                    <a:pt x="118089" y="42760"/>
                    <a:pt x="118197" y="42034"/>
                    <a:pt x="118430" y="41344"/>
                  </a:cubicBezTo>
                  <a:cubicBezTo>
                    <a:pt x="119339" y="38623"/>
                    <a:pt x="121907" y="37261"/>
                    <a:pt x="124475" y="37261"/>
                  </a:cubicBezTo>
                  <a:close/>
                  <a:moveTo>
                    <a:pt x="77632" y="37306"/>
                  </a:moveTo>
                  <a:cubicBezTo>
                    <a:pt x="80806" y="37306"/>
                    <a:pt x="83980" y="39382"/>
                    <a:pt x="84022" y="43538"/>
                  </a:cubicBezTo>
                  <a:lnTo>
                    <a:pt x="84022" y="43538"/>
                  </a:lnTo>
                  <a:cubicBezTo>
                    <a:pt x="83549" y="43437"/>
                    <a:pt x="83074" y="43388"/>
                    <a:pt x="82603" y="43388"/>
                  </a:cubicBezTo>
                  <a:cubicBezTo>
                    <a:pt x="80742" y="43388"/>
                    <a:pt x="78941" y="44154"/>
                    <a:pt x="77642" y="45547"/>
                  </a:cubicBezTo>
                  <a:cubicBezTo>
                    <a:pt x="76360" y="44167"/>
                    <a:pt x="74568" y="43387"/>
                    <a:pt x="72687" y="43387"/>
                  </a:cubicBezTo>
                  <a:cubicBezTo>
                    <a:pt x="72203" y="43387"/>
                    <a:pt x="71719" y="43441"/>
                    <a:pt x="71244" y="43540"/>
                  </a:cubicBezTo>
                  <a:cubicBezTo>
                    <a:pt x="71280" y="39385"/>
                    <a:pt x="74456" y="37306"/>
                    <a:pt x="77632" y="37306"/>
                  </a:cubicBezTo>
                  <a:close/>
                  <a:moveTo>
                    <a:pt x="100947" y="37306"/>
                  </a:moveTo>
                  <a:cubicBezTo>
                    <a:pt x="104122" y="37306"/>
                    <a:pt x="107296" y="39383"/>
                    <a:pt x="107337" y="43540"/>
                  </a:cubicBezTo>
                  <a:cubicBezTo>
                    <a:pt x="106864" y="43438"/>
                    <a:pt x="106386" y="43388"/>
                    <a:pt x="105913" y="43388"/>
                  </a:cubicBezTo>
                  <a:cubicBezTo>
                    <a:pt x="104054" y="43388"/>
                    <a:pt x="102249" y="44154"/>
                    <a:pt x="100957" y="45547"/>
                  </a:cubicBezTo>
                  <a:cubicBezTo>
                    <a:pt x="99676" y="44167"/>
                    <a:pt x="97883" y="43387"/>
                    <a:pt x="96002" y="43387"/>
                  </a:cubicBezTo>
                  <a:cubicBezTo>
                    <a:pt x="95518" y="43387"/>
                    <a:pt x="95034" y="43441"/>
                    <a:pt x="94559" y="43540"/>
                  </a:cubicBezTo>
                  <a:cubicBezTo>
                    <a:pt x="94595" y="39385"/>
                    <a:pt x="97771" y="37306"/>
                    <a:pt x="100947" y="37306"/>
                  </a:cubicBezTo>
                  <a:close/>
                  <a:moveTo>
                    <a:pt x="54009" y="37465"/>
                  </a:moveTo>
                  <a:cubicBezTo>
                    <a:pt x="56582" y="37465"/>
                    <a:pt x="59156" y="38830"/>
                    <a:pt x="60061" y="41559"/>
                  </a:cubicBezTo>
                  <a:cubicBezTo>
                    <a:pt x="60285" y="42249"/>
                    <a:pt x="60393" y="42966"/>
                    <a:pt x="60393" y="43692"/>
                  </a:cubicBezTo>
                  <a:cubicBezTo>
                    <a:pt x="59920" y="43590"/>
                    <a:pt x="59442" y="43540"/>
                    <a:pt x="58969" y="43540"/>
                  </a:cubicBezTo>
                  <a:cubicBezTo>
                    <a:pt x="57110" y="43540"/>
                    <a:pt x="55305" y="44307"/>
                    <a:pt x="54013" y="45699"/>
                  </a:cubicBezTo>
                  <a:cubicBezTo>
                    <a:pt x="52739" y="44318"/>
                    <a:pt x="50951" y="43539"/>
                    <a:pt x="49072" y="43539"/>
                  </a:cubicBezTo>
                  <a:cubicBezTo>
                    <a:pt x="49061" y="43539"/>
                    <a:pt x="49051" y="43540"/>
                    <a:pt x="49040" y="43540"/>
                  </a:cubicBezTo>
                  <a:cubicBezTo>
                    <a:pt x="48556" y="43540"/>
                    <a:pt x="48072" y="43593"/>
                    <a:pt x="47597" y="43692"/>
                  </a:cubicBezTo>
                  <a:cubicBezTo>
                    <a:pt x="47597" y="42966"/>
                    <a:pt x="47714" y="42249"/>
                    <a:pt x="47938" y="41559"/>
                  </a:cubicBezTo>
                  <a:lnTo>
                    <a:pt x="47956" y="41550"/>
                  </a:lnTo>
                  <a:cubicBezTo>
                    <a:pt x="48865" y="38827"/>
                    <a:pt x="51437" y="37465"/>
                    <a:pt x="54009" y="37465"/>
                  </a:cubicBezTo>
                  <a:close/>
                  <a:moveTo>
                    <a:pt x="7163" y="37500"/>
                  </a:moveTo>
                  <a:cubicBezTo>
                    <a:pt x="10339" y="37500"/>
                    <a:pt x="13516" y="39579"/>
                    <a:pt x="13556" y="43737"/>
                  </a:cubicBezTo>
                  <a:cubicBezTo>
                    <a:pt x="13079" y="43632"/>
                    <a:pt x="12598" y="43582"/>
                    <a:pt x="12120" y="43582"/>
                  </a:cubicBezTo>
                  <a:cubicBezTo>
                    <a:pt x="10263" y="43582"/>
                    <a:pt x="8460" y="44350"/>
                    <a:pt x="7163" y="45739"/>
                  </a:cubicBezTo>
                  <a:lnTo>
                    <a:pt x="7163" y="45739"/>
                  </a:lnTo>
                  <a:cubicBezTo>
                    <a:pt x="5882" y="44362"/>
                    <a:pt x="4092" y="43584"/>
                    <a:pt x="2212" y="43584"/>
                  </a:cubicBezTo>
                  <a:cubicBezTo>
                    <a:pt x="1728" y="43584"/>
                    <a:pt x="1245" y="43638"/>
                    <a:pt x="770" y="43737"/>
                  </a:cubicBezTo>
                  <a:cubicBezTo>
                    <a:pt x="810" y="39579"/>
                    <a:pt x="3987" y="37500"/>
                    <a:pt x="7163" y="37500"/>
                  </a:cubicBezTo>
                  <a:close/>
                  <a:moveTo>
                    <a:pt x="30463" y="37509"/>
                  </a:moveTo>
                  <a:cubicBezTo>
                    <a:pt x="33636" y="37509"/>
                    <a:pt x="36811" y="39587"/>
                    <a:pt x="36854" y="43742"/>
                  </a:cubicBezTo>
                  <a:lnTo>
                    <a:pt x="36854" y="43742"/>
                  </a:lnTo>
                  <a:cubicBezTo>
                    <a:pt x="36384" y="43642"/>
                    <a:pt x="35912" y="43594"/>
                    <a:pt x="35443" y="43594"/>
                  </a:cubicBezTo>
                  <a:cubicBezTo>
                    <a:pt x="33580" y="43594"/>
                    <a:pt x="31775" y="44360"/>
                    <a:pt x="30483" y="45753"/>
                  </a:cubicBezTo>
                  <a:cubicBezTo>
                    <a:pt x="29201" y="44373"/>
                    <a:pt x="27409" y="43593"/>
                    <a:pt x="25528" y="43593"/>
                  </a:cubicBezTo>
                  <a:cubicBezTo>
                    <a:pt x="25044" y="43593"/>
                    <a:pt x="24560" y="43638"/>
                    <a:pt x="24085" y="43746"/>
                  </a:cubicBezTo>
                  <a:cubicBezTo>
                    <a:pt x="24116" y="39588"/>
                    <a:pt x="27288" y="37509"/>
                    <a:pt x="30463" y="37509"/>
                  </a:cubicBezTo>
                  <a:close/>
                  <a:moveTo>
                    <a:pt x="119327" y="43718"/>
                  </a:moveTo>
                  <a:cubicBezTo>
                    <a:pt x="121267" y="43718"/>
                    <a:pt x="123141" y="44520"/>
                    <a:pt x="124478" y="45968"/>
                  </a:cubicBezTo>
                  <a:cubicBezTo>
                    <a:pt x="124458" y="45968"/>
                    <a:pt x="124439" y="45968"/>
                    <a:pt x="124419" y="45968"/>
                  </a:cubicBezTo>
                  <a:cubicBezTo>
                    <a:pt x="122550" y="45968"/>
                    <a:pt x="120782" y="46806"/>
                    <a:pt x="119541" y="48109"/>
                  </a:cubicBezTo>
                  <a:cubicBezTo>
                    <a:pt x="119622" y="46514"/>
                    <a:pt x="119039" y="45018"/>
                    <a:pt x="118045" y="43835"/>
                  </a:cubicBezTo>
                  <a:cubicBezTo>
                    <a:pt x="118472" y="43756"/>
                    <a:pt x="118901" y="43718"/>
                    <a:pt x="119327" y="43718"/>
                  </a:cubicBezTo>
                  <a:close/>
                  <a:moveTo>
                    <a:pt x="129624" y="43718"/>
                  </a:moveTo>
                  <a:cubicBezTo>
                    <a:pt x="130049" y="43718"/>
                    <a:pt x="130477" y="43756"/>
                    <a:pt x="130903" y="43835"/>
                  </a:cubicBezTo>
                  <a:cubicBezTo>
                    <a:pt x="129908" y="45018"/>
                    <a:pt x="129326" y="46523"/>
                    <a:pt x="129415" y="48109"/>
                  </a:cubicBezTo>
                  <a:cubicBezTo>
                    <a:pt x="128165" y="46806"/>
                    <a:pt x="126397" y="45968"/>
                    <a:pt x="124537" y="45968"/>
                  </a:cubicBezTo>
                  <a:cubicBezTo>
                    <a:pt x="124517" y="45968"/>
                    <a:pt x="124498" y="45968"/>
                    <a:pt x="124478" y="45968"/>
                  </a:cubicBezTo>
                  <a:cubicBezTo>
                    <a:pt x="125815" y="44520"/>
                    <a:pt x="127689" y="43718"/>
                    <a:pt x="129624" y="43718"/>
                  </a:cubicBezTo>
                  <a:close/>
                  <a:moveTo>
                    <a:pt x="82779" y="43762"/>
                  </a:moveTo>
                  <a:cubicBezTo>
                    <a:pt x="83204" y="43762"/>
                    <a:pt x="83632" y="43801"/>
                    <a:pt x="84057" y="43880"/>
                  </a:cubicBezTo>
                  <a:cubicBezTo>
                    <a:pt x="83063" y="45063"/>
                    <a:pt x="82480" y="46559"/>
                    <a:pt x="82561" y="48154"/>
                  </a:cubicBezTo>
                  <a:cubicBezTo>
                    <a:pt x="81320" y="46851"/>
                    <a:pt x="79552" y="46012"/>
                    <a:pt x="77683" y="46012"/>
                  </a:cubicBezTo>
                  <a:cubicBezTo>
                    <a:pt x="77666" y="46012"/>
                    <a:pt x="77650" y="46012"/>
                    <a:pt x="77633" y="46013"/>
                  </a:cubicBezTo>
                  <a:lnTo>
                    <a:pt x="77633" y="46013"/>
                  </a:lnTo>
                  <a:cubicBezTo>
                    <a:pt x="78970" y="44565"/>
                    <a:pt x="80844" y="43762"/>
                    <a:pt x="82779" y="43762"/>
                  </a:cubicBezTo>
                  <a:close/>
                  <a:moveTo>
                    <a:pt x="59124" y="43911"/>
                  </a:moveTo>
                  <a:cubicBezTo>
                    <a:pt x="59554" y="43911"/>
                    <a:pt x="59988" y="43951"/>
                    <a:pt x="60420" y="44032"/>
                  </a:cubicBezTo>
                  <a:cubicBezTo>
                    <a:pt x="59425" y="45224"/>
                    <a:pt x="58843" y="46721"/>
                    <a:pt x="58932" y="48316"/>
                  </a:cubicBezTo>
                  <a:lnTo>
                    <a:pt x="58923" y="48307"/>
                  </a:lnTo>
                  <a:cubicBezTo>
                    <a:pt x="57682" y="47003"/>
                    <a:pt x="55914" y="46165"/>
                    <a:pt x="54045" y="46165"/>
                  </a:cubicBezTo>
                  <a:cubicBezTo>
                    <a:pt x="54026" y="46165"/>
                    <a:pt x="54006" y="46165"/>
                    <a:pt x="53986" y="46165"/>
                  </a:cubicBezTo>
                  <a:cubicBezTo>
                    <a:pt x="53966" y="46165"/>
                    <a:pt x="53947" y="46165"/>
                    <a:pt x="53927" y="46165"/>
                  </a:cubicBezTo>
                  <a:cubicBezTo>
                    <a:pt x="52067" y="46165"/>
                    <a:pt x="50299" y="47003"/>
                    <a:pt x="49049" y="48307"/>
                  </a:cubicBezTo>
                  <a:cubicBezTo>
                    <a:pt x="49138" y="46712"/>
                    <a:pt x="48556" y="45206"/>
                    <a:pt x="47561" y="44032"/>
                  </a:cubicBezTo>
                  <a:cubicBezTo>
                    <a:pt x="47990" y="43953"/>
                    <a:pt x="48420" y="43914"/>
                    <a:pt x="48848" y="43914"/>
                  </a:cubicBezTo>
                  <a:cubicBezTo>
                    <a:pt x="50781" y="43914"/>
                    <a:pt x="52652" y="44711"/>
                    <a:pt x="53995" y="46156"/>
                  </a:cubicBezTo>
                  <a:cubicBezTo>
                    <a:pt x="55328" y="44713"/>
                    <a:pt x="57194" y="43911"/>
                    <a:pt x="59124" y="43911"/>
                  </a:cubicBezTo>
                  <a:close/>
                  <a:moveTo>
                    <a:pt x="25317" y="43968"/>
                  </a:moveTo>
                  <a:cubicBezTo>
                    <a:pt x="27250" y="43968"/>
                    <a:pt x="29122" y="44764"/>
                    <a:pt x="30465" y="46210"/>
                  </a:cubicBezTo>
                  <a:lnTo>
                    <a:pt x="30465" y="46210"/>
                  </a:lnTo>
                  <a:cubicBezTo>
                    <a:pt x="30462" y="46210"/>
                    <a:pt x="30459" y="46210"/>
                    <a:pt x="30456" y="46210"/>
                  </a:cubicBezTo>
                  <a:cubicBezTo>
                    <a:pt x="30446" y="46210"/>
                    <a:pt x="30436" y="46210"/>
                    <a:pt x="30426" y="46210"/>
                  </a:cubicBezTo>
                  <a:cubicBezTo>
                    <a:pt x="28546" y="46210"/>
                    <a:pt x="26775" y="47041"/>
                    <a:pt x="25519" y="48351"/>
                  </a:cubicBezTo>
                  <a:cubicBezTo>
                    <a:pt x="25608" y="46765"/>
                    <a:pt x="25026" y="45269"/>
                    <a:pt x="24031" y="44086"/>
                  </a:cubicBezTo>
                  <a:cubicBezTo>
                    <a:pt x="24460" y="44007"/>
                    <a:pt x="24890" y="43968"/>
                    <a:pt x="25317" y="43968"/>
                  </a:cubicBezTo>
                  <a:close/>
                  <a:moveTo>
                    <a:pt x="106094" y="43751"/>
                  </a:moveTo>
                  <a:cubicBezTo>
                    <a:pt x="106570" y="43751"/>
                    <a:pt x="107049" y="43799"/>
                    <a:pt x="107525" y="43898"/>
                  </a:cubicBezTo>
                  <a:cubicBezTo>
                    <a:pt x="106512" y="45161"/>
                    <a:pt x="105939" y="46747"/>
                    <a:pt x="106127" y="48423"/>
                  </a:cubicBezTo>
                  <a:lnTo>
                    <a:pt x="106118" y="48414"/>
                  </a:lnTo>
                  <a:cubicBezTo>
                    <a:pt x="104866" y="46958"/>
                    <a:pt x="102990" y="46012"/>
                    <a:pt x="100995" y="46012"/>
                  </a:cubicBezTo>
                  <a:cubicBezTo>
                    <a:pt x="100976" y="46012"/>
                    <a:pt x="100958" y="46013"/>
                    <a:pt x="100939" y="46013"/>
                  </a:cubicBezTo>
                  <a:cubicBezTo>
                    <a:pt x="100919" y="46012"/>
                    <a:pt x="100899" y="46012"/>
                    <a:pt x="100879" y="46012"/>
                  </a:cubicBezTo>
                  <a:cubicBezTo>
                    <a:pt x="99020" y="46012"/>
                    <a:pt x="97252" y="46842"/>
                    <a:pt x="96011" y="48154"/>
                  </a:cubicBezTo>
                  <a:cubicBezTo>
                    <a:pt x="96091" y="46559"/>
                    <a:pt x="95509" y="45054"/>
                    <a:pt x="94514" y="43880"/>
                  </a:cubicBezTo>
                  <a:cubicBezTo>
                    <a:pt x="94946" y="43798"/>
                    <a:pt x="95380" y="43758"/>
                    <a:pt x="95811" y="43758"/>
                  </a:cubicBezTo>
                  <a:cubicBezTo>
                    <a:pt x="97740" y="43758"/>
                    <a:pt x="99607" y="44561"/>
                    <a:pt x="100948" y="46004"/>
                  </a:cubicBezTo>
                  <a:cubicBezTo>
                    <a:pt x="102286" y="44551"/>
                    <a:pt x="104160" y="43751"/>
                    <a:pt x="106094" y="43751"/>
                  </a:cubicBezTo>
                  <a:close/>
                  <a:moveTo>
                    <a:pt x="70812" y="39306"/>
                  </a:moveTo>
                  <a:cubicBezTo>
                    <a:pt x="71289" y="39306"/>
                    <a:pt x="71770" y="39355"/>
                    <a:pt x="72248" y="39454"/>
                  </a:cubicBezTo>
                  <a:cubicBezTo>
                    <a:pt x="71271" y="40699"/>
                    <a:pt x="70742" y="42276"/>
                    <a:pt x="70939" y="43925"/>
                  </a:cubicBezTo>
                  <a:cubicBezTo>
                    <a:pt x="71449" y="43811"/>
                    <a:pt x="71962" y="43756"/>
                    <a:pt x="72472" y="43756"/>
                  </a:cubicBezTo>
                  <a:cubicBezTo>
                    <a:pt x="74409" y="43756"/>
                    <a:pt x="76285" y="44558"/>
                    <a:pt x="77633" y="46013"/>
                  </a:cubicBezTo>
                  <a:lnTo>
                    <a:pt x="77633" y="46013"/>
                  </a:lnTo>
                  <a:cubicBezTo>
                    <a:pt x="77630" y="46013"/>
                    <a:pt x="77627" y="46013"/>
                    <a:pt x="77624" y="46013"/>
                  </a:cubicBezTo>
                  <a:cubicBezTo>
                    <a:pt x="77606" y="46013"/>
                    <a:pt x="77588" y="46012"/>
                    <a:pt x="77570" y="46012"/>
                  </a:cubicBezTo>
                  <a:cubicBezTo>
                    <a:pt x="75529" y="46012"/>
                    <a:pt x="73598" y="47021"/>
                    <a:pt x="72346" y="48540"/>
                  </a:cubicBezTo>
                  <a:cubicBezTo>
                    <a:pt x="72703" y="44850"/>
                    <a:pt x="69416" y="41568"/>
                    <a:pt x="65713" y="41568"/>
                  </a:cubicBezTo>
                  <a:cubicBezTo>
                    <a:pt x="65693" y="41568"/>
                    <a:pt x="65673" y="41568"/>
                    <a:pt x="65653" y="41568"/>
                  </a:cubicBezTo>
                  <a:lnTo>
                    <a:pt x="65653" y="41559"/>
                  </a:lnTo>
                  <a:cubicBezTo>
                    <a:pt x="66997" y="40107"/>
                    <a:pt x="68873" y="39306"/>
                    <a:pt x="70812" y="39306"/>
                  </a:cubicBezTo>
                  <a:close/>
                  <a:moveTo>
                    <a:pt x="35618" y="43957"/>
                  </a:moveTo>
                  <a:cubicBezTo>
                    <a:pt x="36091" y="43957"/>
                    <a:pt x="36568" y="44006"/>
                    <a:pt x="37042" y="44104"/>
                  </a:cubicBezTo>
                  <a:cubicBezTo>
                    <a:pt x="36020" y="45350"/>
                    <a:pt x="35456" y="46945"/>
                    <a:pt x="35635" y="48620"/>
                  </a:cubicBezTo>
                  <a:cubicBezTo>
                    <a:pt x="34383" y="47164"/>
                    <a:pt x="32507" y="46210"/>
                    <a:pt x="30511" y="46210"/>
                  </a:cubicBezTo>
                  <a:cubicBezTo>
                    <a:pt x="30496" y="46210"/>
                    <a:pt x="30480" y="46210"/>
                    <a:pt x="30465" y="46210"/>
                  </a:cubicBezTo>
                  <a:lnTo>
                    <a:pt x="30465" y="46210"/>
                  </a:lnTo>
                  <a:cubicBezTo>
                    <a:pt x="31804" y="44762"/>
                    <a:pt x="33682" y="43957"/>
                    <a:pt x="35618" y="43957"/>
                  </a:cubicBezTo>
                  <a:close/>
                  <a:moveTo>
                    <a:pt x="112822" y="41864"/>
                  </a:moveTo>
                  <a:cubicBezTo>
                    <a:pt x="115997" y="41864"/>
                    <a:pt x="119174" y="43943"/>
                    <a:pt x="119218" y="48100"/>
                  </a:cubicBezTo>
                  <a:cubicBezTo>
                    <a:pt x="118743" y="47999"/>
                    <a:pt x="118265" y="47949"/>
                    <a:pt x="117790" y="47949"/>
                  </a:cubicBezTo>
                  <a:cubicBezTo>
                    <a:pt x="115926" y="47949"/>
                    <a:pt x="114120" y="48715"/>
                    <a:pt x="112821" y="50108"/>
                  </a:cubicBezTo>
                  <a:cubicBezTo>
                    <a:pt x="111548" y="48728"/>
                    <a:pt x="109756" y="47948"/>
                    <a:pt x="107874" y="47948"/>
                  </a:cubicBezTo>
                  <a:cubicBezTo>
                    <a:pt x="107391" y="47948"/>
                    <a:pt x="106907" y="48002"/>
                    <a:pt x="106432" y="48100"/>
                  </a:cubicBezTo>
                  <a:cubicBezTo>
                    <a:pt x="106472" y="43943"/>
                    <a:pt x="109646" y="41864"/>
                    <a:pt x="112822" y="41864"/>
                  </a:cubicBezTo>
                  <a:close/>
                  <a:moveTo>
                    <a:pt x="136132" y="41864"/>
                  </a:moveTo>
                  <a:cubicBezTo>
                    <a:pt x="139308" y="41864"/>
                    <a:pt x="142484" y="43943"/>
                    <a:pt x="142525" y="48100"/>
                  </a:cubicBezTo>
                  <a:cubicBezTo>
                    <a:pt x="142051" y="47999"/>
                    <a:pt x="141574" y="47949"/>
                    <a:pt x="141100" y="47949"/>
                  </a:cubicBezTo>
                  <a:cubicBezTo>
                    <a:pt x="139242" y="47949"/>
                    <a:pt x="137437" y="48715"/>
                    <a:pt x="136145" y="50108"/>
                  </a:cubicBezTo>
                  <a:cubicBezTo>
                    <a:pt x="134863" y="48728"/>
                    <a:pt x="133071" y="47948"/>
                    <a:pt x="131190" y="47948"/>
                  </a:cubicBezTo>
                  <a:cubicBezTo>
                    <a:pt x="130706" y="47948"/>
                    <a:pt x="130222" y="48002"/>
                    <a:pt x="129747" y="48100"/>
                  </a:cubicBezTo>
                  <a:cubicBezTo>
                    <a:pt x="129783" y="43943"/>
                    <a:pt x="132957" y="41864"/>
                    <a:pt x="136132" y="41864"/>
                  </a:cubicBezTo>
                  <a:close/>
                  <a:moveTo>
                    <a:pt x="89293" y="41912"/>
                  </a:moveTo>
                  <a:cubicBezTo>
                    <a:pt x="92468" y="41912"/>
                    <a:pt x="95642" y="43988"/>
                    <a:pt x="95679" y="48143"/>
                  </a:cubicBezTo>
                  <a:lnTo>
                    <a:pt x="95679" y="48143"/>
                  </a:lnTo>
                  <a:cubicBezTo>
                    <a:pt x="95207" y="48043"/>
                    <a:pt x="94732" y="47994"/>
                    <a:pt x="94260" y="47994"/>
                  </a:cubicBezTo>
                  <a:cubicBezTo>
                    <a:pt x="92399" y="47994"/>
                    <a:pt x="90599" y="48760"/>
                    <a:pt x="89299" y="50152"/>
                  </a:cubicBezTo>
                  <a:cubicBezTo>
                    <a:pt x="88018" y="48773"/>
                    <a:pt x="86226" y="47993"/>
                    <a:pt x="84344" y="47993"/>
                  </a:cubicBezTo>
                  <a:cubicBezTo>
                    <a:pt x="83860" y="47993"/>
                    <a:pt x="83376" y="48047"/>
                    <a:pt x="82902" y="48145"/>
                  </a:cubicBezTo>
                  <a:cubicBezTo>
                    <a:pt x="82937" y="43991"/>
                    <a:pt x="86116" y="41912"/>
                    <a:pt x="89293" y="41912"/>
                  </a:cubicBezTo>
                  <a:close/>
                  <a:moveTo>
                    <a:pt x="42335" y="42067"/>
                  </a:moveTo>
                  <a:cubicBezTo>
                    <a:pt x="45509" y="42067"/>
                    <a:pt x="48681" y="44143"/>
                    <a:pt x="48726" y="48298"/>
                  </a:cubicBezTo>
                  <a:lnTo>
                    <a:pt x="48726" y="48298"/>
                  </a:lnTo>
                  <a:cubicBezTo>
                    <a:pt x="48251" y="48196"/>
                    <a:pt x="47772" y="48146"/>
                    <a:pt x="47298" y="48146"/>
                  </a:cubicBezTo>
                  <a:cubicBezTo>
                    <a:pt x="45434" y="48146"/>
                    <a:pt x="43630" y="48912"/>
                    <a:pt x="42337" y="50305"/>
                  </a:cubicBezTo>
                  <a:cubicBezTo>
                    <a:pt x="41056" y="48925"/>
                    <a:pt x="39264" y="48145"/>
                    <a:pt x="37382" y="48145"/>
                  </a:cubicBezTo>
                  <a:cubicBezTo>
                    <a:pt x="36898" y="48145"/>
                    <a:pt x="36415" y="48199"/>
                    <a:pt x="35940" y="48307"/>
                  </a:cubicBezTo>
                  <a:cubicBezTo>
                    <a:pt x="35980" y="44148"/>
                    <a:pt x="39158" y="42067"/>
                    <a:pt x="42335" y="42067"/>
                  </a:cubicBezTo>
                  <a:close/>
                  <a:moveTo>
                    <a:pt x="65651" y="42067"/>
                  </a:moveTo>
                  <a:cubicBezTo>
                    <a:pt x="68826" y="42067"/>
                    <a:pt x="72001" y="44146"/>
                    <a:pt x="72041" y="48307"/>
                  </a:cubicBezTo>
                  <a:cubicBezTo>
                    <a:pt x="71563" y="48202"/>
                    <a:pt x="71080" y="48150"/>
                    <a:pt x="70601" y="48150"/>
                  </a:cubicBezTo>
                  <a:cubicBezTo>
                    <a:pt x="68748" y="48150"/>
                    <a:pt x="66948" y="48916"/>
                    <a:pt x="65653" y="50305"/>
                  </a:cubicBezTo>
                  <a:cubicBezTo>
                    <a:pt x="64371" y="48934"/>
                    <a:pt x="62579" y="48145"/>
                    <a:pt x="60697" y="48145"/>
                  </a:cubicBezTo>
                  <a:cubicBezTo>
                    <a:pt x="60214" y="48145"/>
                    <a:pt x="59730" y="48199"/>
                    <a:pt x="59255" y="48307"/>
                  </a:cubicBezTo>
                  <a:cubicBezTo>
                    <a:pt x="59295" y="44148"/>
                    <a:pt x="62473" y="42067"/>
                    <a:pt x="65651" y="42067"/>
                  </a:cubicBezTo>
                  <a:close/>
                  <a:moveTo>
                    <a:pt x="18806" y="42117"/>
                  </a:moveTo>
                  <a:cubicBezTo>
                    <a:pt x="21981" y="42117"/>
                    <a:pt x="25156" y="44198"/>
                    <a:pt x="25196" y="48360"/>
                  </a:cubicBezTo>
                  <a:cubicBezTo>
                    <a:pt x="24717" y="48255"/>
                    <a:pt x="24234" y="48204"/>
                    <a:pt x="23755" y="48204"/>
                  </a:cubicBezTo>
                  <a:cubicBezTo>
                    <a:pt x="21902" y="48204"/>
                    <a:pt x="20103" y="48970"/>
                    <a:pt x="18807" y="50359"/>
                  </a:cubicBezTo>
                  <a:cubicBezTo>
                    <a:pt x="17526" y="48988"/>
                    <a:pt x="15734" y="48199"/>
                    <a:pt x="13852" y="48199"/>
                  </a:cubicBezTo>
                  <a:cubicBezTo>
                    <a:pt x="13368" y="48199"/>
                    <a:pt x="12884" y="48253"/>
                    <a:pt x="12409" y="48360"/>
                  </a:cubicBezTo>
                  <a:cubicBezTo>
                    <a:pt x="12454" y="44198"/>
                    <a:pt x="15631" y="42117"/>
                    <a:pt x="18806" y="42117"/>
                  </a:cubicBezTo>
                  <a:close/>
                  <a:moveTo>
                    <a:pt x="117967" y="48323"/>
                  </a:moveTo>
                  <a:cubicBezTo>
                    <a:pt x="118392" y="48323"/>
                    <a:pt x="118820" y="48362"/>
                    <a:pt x="119245" y="48441"/>
                  </a:cubicBezTo>
                  <a:cubicBezTo>
                    <a:pt x="118253" y="49621"/>
                    <a:pt x="117671" y="51114"/>
                    <a:pt x="117757" y="52706"/>
                  </a:cubicBezTo>
                  <a:lnTo>
                    <a:pt x="117757" y="52706"/>
                  </a:lnTo>
                  <a:cubicBezTo>
                    <a:pt x="116507" y="51403"/>
                    <a:pt x="114740" y="50573"/>
                    <a:pt x="112880" y="50573"/>
                  </a:cubicBezTo>
                  <a:cubicBezTo>
                    <a:pt x="112860" y="50573"/>
                    <a:pt x="112840" y="50573"/>
                    <a:pt x="112821" y="50574"/>
                  </a:cubicBezTo>
                  <a:cubicBezTo>
                    <a:pt x="114158" y="49126"/>
                    <a:pt x="116031" y="48323"/>
                    <a:pt x="117967" y="48323"/>
                  </a:cubicBezTo>
                  <a:close/>
                  <a:moveTo>
                    <a:pt x="130990" y="48323"/>
                  </a:moveTo>
                  <a:cubicBezTo>
                    <a:pt x="132925" y="48323"/>
                    <a:pt x="134799" y="49126"/>
                    <a:pt x="136136" y="50574"/>
                  </a:cubicBezTo>
                  <a:cubicBezTo>
                    <a:pt x="136116" y="50573"/>
                    <a:pt x="136096" y="50573"/>
                    <a:pt x="136077" y="50573"/>
                  </a:cubicBezTo>
                  <a:cubicBezTo>
                    <a:pt x="134208" y="50573"/>
                    <a:pt x="132440" y="51412"/>
                    <a:pt x="131199" y="52715"/>
                  </a:cubicBezTo>
                  <a:cubicBezTo>
                    <a:pt x="131279" y="51120"/>
                    <a:pt x="130697" y="49624"/>
                    <a:pt x="129711" y="48441"/>
                  </a:cubicBezTo>
                  <a:cubicBezTo>
                    <a:pt x="130137" y="48362"/>
                    <a:pt x="130565" y="48323"/>
                    <a:pt x="130990" y="48323"/>
                  </a:cubicBezTo>
                  <a:close/>
                  <a:moveTo>
                    <a:pt x="94437" y="48359"/>
                  </a:moveTo>
                  <a:cubicBezTo>
                    <a:pt x="94862" y="48359"/>
                    <a:pt x="95289" y="48398"/>
                    <a:pt x="95715" y="48477"/>
                  </a:cubicBezTo>
                  <a:cubicBezTo>
                    <a:pt x="94722" y="49666"/>
                    <a:pt x="94140" y="51168"/>
                    <a:pt x="94227" y="52750"/>
                  </a:cubicBezTo>
                  <a:lnTo>
                    <a:pt x="94227" y="52750"/>
                  </a:lnTo>
                  <a:cubicBezTo>
                    <a:pt x="92986" y="51447"/>
                    <a:pt x="91219" y="50618"/>
                    <a:pt x="89350" y="50618"/>
                  </a:cubicBezTo>
                  <a:cubicBezTo>
                    <a:pt x="89330" y="50618"/>
                    <a:pt x="89310" y="50618"/>
                    <a:pt x="89290" y="50618"/>
                  </a:cubicBezTo>
                  <a:cubicBezTo>
                    <a:pt x="89270" y="50618"/>
                    <a:pt x="89250" y="50618"/>
                    <a:pt x="89231" y="50618"/>
                  </a:cubicBezTo>
                  <a:cubicBezTo>
                    <a:pt x="87362" y="50618"/>
                    <a:pt x="85603" y="51448"/>
                    <a:pt x="84353" y="52751"/>
                  </a:cubicBezTo>
                  <a:cubicBezTo>
                    <a:pt x="84443" y="51165"/>
                    <a:pt x="83860" y="49660"/>
                    <a:pt x="82866" y="48477"/>
                  </a:cubicBezTo>
                  <a:cubicBezTo>
                    <a:pt x="83291" y="48398"/>
                    <a:pt x="83719" y="48359"/>
                    <a:pt x="84144" y="48359"/>
                  </a:cubicBezTo>
                  <a:cubicBezTo>
                    <a:pt x="86080" y="48359"/>
                    <a:pt x="87955" y="49162"/>
                    <a:pt x="89299" y="50609"/>
                  </a:cubicBezTo>
                  <a:cubicBezTo>
                    <a:pt x="90637" y="49162"/>
                    <a:pt x="92504" y="48359"/>
                    <a:pt x="94437" y="48359"/>
                  </a:cubicBezTo>
                  <a:close/>
                  <a:moveTo>
                    <a:pt x="47485" y="48520"/>
                  </a:moveTo>
                  <a:cubicBezTo>
                    <a:pt x="47909" y="48520"/>
                    <a:pt x="48337" y="48559"/>
                    <a:pt x="48762" y="48638"/>
                  </a:cubicBezTo>
                  <a:cubicBezTo>
                    <a:pt x="47767" y="49821"/>
                    <a:pt x="47185" y="51326"/>
                    <a:pt x="47275" y="52912"/>
                  </a:cubicBezTo>
                  <a:cubicBezTo>
                    <a:pt x="46025" y="51609"/>
                    <a:pt x="44257" y="50779"/>
                    <a:pt x="42397" y="50779"/>
                  </a:cubicBezTo>
                  <a:cubicBezTo>
                    <a:pt x="42377" y="50779"/>
                    <a:pt x="42357" y="50779"/>
                    <a:pt x="42337" y="50780"/>
                  </a:cubicBezTo>
                  <a:cubicBezTo>
                    <a:pt x="43675" y="49325"/>
                    <a:pt x="45549" y="48520"/>
                    <a:pt x="47485" y="48520"/>
                  </a:cubicBezTo>
                  <a:close/>
                  <a:moveTo>
                    <a:pt x="60501" y="48529"/>
                  </a:moveTo>
                  <a:cubicBezTo>
                    <a:pt x="62439" y="48529"/>
                    <a:pt x="64308" y="49332"/>
                    <a:pt x="65653" y="50780"/>
                  </a:cubicBezTo>
                  <a:cubicBezTo>
                    <a:pt x="65633" y="50779"/>
                    <a:pt x="65613" y="50779"/>
                    <a:pt x="65593" y="50779"/>
                  </a:cubicBezTo>
                  <a:cubicBezTo>
                    <a:pt x="63725" y="50779"/>
                    <a:pt x="61957" y="51618"/>
                    <a:pt x="60715" y="52921"/>
                  </a:cubicBezTo>
                  <a:cubicBezTo>
                    <a:pt x="60796" y="51326"/>
                    <a:pt x="60214" y="49830"/>
                    <a:pt x="59219" y="48647"/>
                  </a:cubicBezTo>
                  <a:cubicBezTo>
                    <a:pt x="59646" y="48568"/>
                    <a:pt x="60075" y="48529"/>
                    <a:pt x="60501" y="48529"/>
                  </a:cubicBezTo>
                  <a:close/>
                  <a:moveTo>
                    <a:pt x="107662" y="48316"/>
                  </a:moveTo>
                  <a:cubicBezTo>
                    <a:pt x="109596" y="48316"/>
                    <a:pt x="111472" y="49118"/>
                    <a:pt x="112821" y="50574"/>
                  </a:cubicBezTo>
                  <a:cubicBezTo>
                    <a:pt x="112802" y="50573"/>
                    <a:pt x="112783" y="50573"/>
                    <a:pt x="112765" y="50573"/>
                  </a:cubicBezTo>
                  <a:cubicBezTo>
                    <a:pt x="110778" y="50573"/>
                    <a:pt x="108902" y="51519"/>
                    <a:pt x="107650" y="52966"/>
                  </a:cubicBezTo>
                  <a:lnTo>
                    <a:pt x="107650" y="52966"/>
                  </a:lnTo>
                  <a:cubicBezTo>
                    <a:pt x="107803" y="51290"/>
                    <a:pt x="107211" y="49713"/>
                    <a:pt x="106172" y="48477"/>
                  </a:cubicBezTo>
                  <a:cubicBezTo>
                    <a:pt x="106667" y="48369"/>
                    <a:pt x="107167" y="48316"/>
                    <a:pt x="107662" y="48316"/>
                  </a:cubicBezTo>
                  <a:close/>
                  <a:moveTo>
                    <a:pt x="13659" y="48573"/>
                  </a:moveTo>
                  <a:cubicBezTo>
                    <a:pt x="15592" y="48573"/>
                    <a:pt x="17464" y="49371"/>
                    <a:pt x="18807" y="50824"/>
                  </a:cubicBezTo>
                  <a:cubicBezTo>
                    <a:pt x="18787" y="50824"/>
                    <a:pt x="18768" y="50824"/>
                    <a:pt x="18748" y="50824"/>
                  </a:cubicBezTo>
                  <a:cubicBezTo>
                    <a:pt x="16879" y="50824"/>
                    <a:pt x="15111" y="51663"/>
                    <a:pt x="13870" y="52966"/>
                  </a:cubicBezTo>
                  <a:cubicBezTo>
                    <a:pt x="13951" y="51371"/>
                    <a:pt x="13368" y="49875"/>
                    <a:pt x="12374" y="48692"/>
                  </a:cubicBezTo>
                  <a:cubicBezTo>
                    <a:pt x="12802" y="48612"/>
                    <a:pt x="13232" y="48573"/>
                    <a:pt x="13659" y="48573"/>
                  </a:cubicBezTo>
                  <a:close/>
                  <a:moveTo>
                    <a:pt x="23953" y="48574"/>
                  </a:moveTo>
                  <a:cubicBezTo>
                    <a:pt x="24378" y="48574"/>
                    <a:pt x="24806" y="48613"/>
                    <a:pt x="25232" y="48692"/>
                  </a:cubicBezTo>
                  <a:cubicBezTo>
                    <a:pt x="24237" y="49875"/>
                    <a:pt x="23655" y="51371"/>
                    <a:pt x="23744" y="52966"/>
                  </a:cubicBezTo>
                  <a:cubicBezTo>
                    <a:pt x="22494" y="51663"/>
                    <a:pt x="20726" y="50824"/>
                    <a:pt x="18866" y="50824"/>
                  </a:cubicBezTo>
                  <a:cubicBezTo>
                    <a:pt x="18846" y="50824"/>
                    <a:pt x="18827" y="50824"/>
                    <a:pt x="18807" y="50824"/>
                  </a:cubicBezTo>
                  <a:cubicBezTo>
                    <a:pt x="20144" y="49377"/>
                    <a:pt x="22018" y="48574"/>
                    <a:pt x="23953" y="48574"/>
                  </a:cubicBezTo>
                  <a:close/>
                  <a:moveTo>
                    <a:pt x="37179" y="48522"/>
                  </a:moveTo>
                  <a:cubicBezTo>
                    <a:pt x="39113" y="48522"/>
                    <a:pt x="40989" y="49325"/>
                    <a:pt x="42337" y="50780"/>
                  </a:cubicBezTo>
                  <a:cubicBezTo>
                    <a:pt x="42319" y="50779"/>
                    <a:pt x="42300" y="50779"/>
                    <a:pt x="42282" y="50779"/>
                  </a:cubicBezTo>
                  <a:cubicBezTo>
                    <a:pt x="40295" y="50779"/>
                    <a:pt x="38419" y="51725"/>
                    <a:pt x="37167" y="53172"/>
                  </a:cubicBezTo>
                  <a:cubicBezTo>
                    <a:pt x="37320" y="51496"/>
                    <a:pt x="36728" y="49910"/>
                    <a:pt x="35689" y="48683"/>
                  </a:cubicBezTo>
                  <a:cubicBezTo>
                    <a:pt x="36184" y="48575"/>
                    <a:pt x="36683" y="48522"/>
                    <a:pt x="37179" y="48522"/>
                  </a:cubicBezTo>
                  <a:close/>
                  <a:moveTo>
                    <a:pt x="124475" y="46470"/>
                  </a:moveTo>
                  <a:cubicBezTo>
                    <a:pt x="127650" y="46470"/>
                    <a:pt x="130827" y="48548"/>
                    <a:pt x="130867" y="52706"/>
                  </a:cubicBezTo>
                  <a:cubicBezTo>
                    <a:pt x="130388" y="52601"/>
                    <a:pt x="129906" y="52550"/>
                    <a:pt x="129426" y="52550"/>
                  </a:cubicBezTo>
                  <a:cubicBezTo>
                    <a:pt x="127574" y="52550"/>
                    <a:pt x="125776" y="53316"/>
                    <a:pt x="124487" y="54704"/>
                  </a:cubicBezTo>
                  <a:cubicBezTo>
                    <a:pt x="123206" y="53333"/>
                    <a:pt x="121414" y="52545"/>
                    <a:pt x="119532" y="52545"/>
                  </a:cubicBezTo>
                  <a:cubicBezTo>
                    <a:pt x="119048" y="52545"/>
                    <a:pt x="118564" y="52599"/>
                    <a:pt x="118089" y="52706"/>
                  </a:cubicBezTo>
                  <a:cubicBezTo>
                    <a:pt x="118125" y="48548"/>
                    <a:pt x="121299" y="46470"/>
                    <a:pt x="124475" y="46470"/>
                  </a:cubicBezTo>
                  <a:close/>
                  <a:moveTo>
                    <a:pt x="77635" y="46519"/>
                  </a:moveTo>
                  <a:cubicBezTo>
                    <a:pt x="80808" y="46519"/>
                    <a:pt x="83981" y="48596"/>
                    <a:pt x="84022" y="52751"/>
                  </a:cubicBezTo>
                  <a:lnTo>
                    <a:pt x="84031" y="52760"/>
                  </a:lnTo>
                  <a:cubicBezTo>
                    <a:pt x="83550" y="52655"/>
                    <a:pt x="83066" y="52604"/>
                    <a:pt x="82586" y="52604"/>
                  </a:cubicBezTo>
                  <a:cubicBezTo>
                    <a:pt x="80731" y="52604"/>
                    <a:pt x="78937" y="53370"/>
                    <a:pt x="77642" y="54758"/>
                  </a:cubicBezTo>
                  <a:cubicBezTo>
                    <a:pt x="76360" y="53378"/>
                    <a:pt x="74568" y="52599"/>
                    <a:pt x="72696" y="52599"/>
                  </a:cubicBezTo>
                  <a:cubicBezTo>
                    <a:pt x="72203" y="52599"/>
                    <a:pt x="71719" y="52652"/>
                    <a:pt x="71244" y="52760"/>
                  </a:cubicBezTo>
                  <a:cubicBezTo>
                    <a:pt x="71280" y="48600"/>
                    <a:pt x="74457" y="46519"/>
                    <a:pt x="77635" y="46519"/>
                  </a:cubicBezTo>
                  <a:close/>
                  <a:moveTo>
                    <a:pt x="100946" y="46509"/>
                  </a:moveTo>
                  <a:cubicBezTo>
                    <a:pt x="104122" y="46509"/>
                    <a:pt x="107296" y="48585"/>
                    <a:pt x="107337" y="52742"/>
                  </a:cubicBezTo>
                  <a:cubicBezTo>
                    <a:pt x="106865" y="52641"/>
                    <a:pt x="106389" y="52591"/>
                    <a:pt x="105917" y="52591"/>
                  </a:cubicBezTo>
                  <a:cubicBezTo>
                    <a:pt x="104050" y="52591"/>
                    <a:pt x="102242" y="53364"/>
                    <a:pt x="100948" y="54758"/>
                  </a:cubicBezTo>
                  <a:lnTo>
                    <a:pt x="100948" y="54749"/>
                  </a:lnTo>
                  <a:cubicBezTo>
                    <a:pt x="99667" y="53369"/>
                    <a:pt x="97875" y="52590"/>
                    <a:pt x="95993" y="52590"/>
                  </a:cubicBezTo>
                  <a:cubicBezTo>
                    <a:pt x="95509" y="52590"/>
                    <a:pt x="95025" y="52643"/>
                    <a:pt x="94550" y="52742"/>
                  </a:cubicBezTo>
                  <a:cubicBezTo>
                    <a:pt x="94591" y="48588"/>
                    <a:pt x="97769" y="46509"/>
                    <a:pt x="100946" y="46509"/>
                  </a:cubicBezTo>
                  <a:close/>
                  <a:moveTo>
                    <a:pt x="53993" y="46670"/>
                  </a:moveTo>
                  <a:cubicBezTo>
                    <a:pt x="57169" y="46670"/>
                    <a:pt x="60344" y="48747"/>
                    <a:pt x="60384" y="52903"/>
                  </a:cubicBezTo>
                  <a:cubicBezTo>
                    <a:pt x="59911" y="52801"/>
                    <a:pt x="59433" y="52752"/>
                    <a:pt x="58960" y="52752"/>
                  </a:cubicBezTo>
                  <a:cubicBezTo>
                    <a:pt x="57101" y="52752"/>
                    <a:pt x="55295" y="53518"/>
                    <a:pt x="53995" y="54910"/>
                  </a:cubicBezTo>
                  <a:cubicBezTo>
                    <a:pt x="52714" y="53531"/>
                    <a:pt x="50922" y="52751"/>
                    <a:pt x="49040" y="52751"/>
                  </a:cubicBezTo>
                  <a:cubicBezTo>
                    <a:pt x="48556" y="52751"/>
                    <a:pt x="48072" y="52805"/>
                    <a:pt x="47597" y="52903"/>
                  </a:cubicBezTo>
                  <a:cubicBezTo>
                    <a:pt x="47638" y="48749"/>
                    <a:pt x="50816" y="46670"/>
                    <a:pt x="53993" y="46670"/>
                  </a:cubicBezTo>
                  <a:close/>
                  <a:moveTo>
                    <a:pt x="7145" y="46712"/>
                  </a:moveTo>
                  <a:cubicBezTo>
                    <a:pt x="10322" y="46712"/>
                    <a:pt x="13498" y="48790"/>
                    <a:pt x="13538" y="52948"/>
                  </a:cubicBezTo>
                  <a:cubicBezTo>
                    <a:pt x="13065" y="52846"/>
                    <a:pt x="12588" y="52796"/>
                    <a:pt x="12114" y="52796"/>
                  </a:cubicBezTo>
                  <a:cubicBezTo>
                    <a:pt x="10255" y="52796"/>
                    <a:pt x="8451" y="53563"/>
                    <a:pt x="7159" y="54955"/>
                  </a:cubicBezTo>
                  <a:cubicBezTo>
                    <a:pt x="5884" y="53583"/>
                    <a:pt x="4097" y="52805"/>
                    <a:pt x="2226" y="52805"/>
                  </a:cubicBezTo>
                  <a:cubicBezTo>
                    <a:pt x="2216" y="52805"/>
                    <a:pt x="2205" y="52805"/>
                    <a:pt x="2194" y="52805"/>
                  </a:cubicBezTo>
                  <a:lnTo>
                    <a:pt x="2194" y="52796"/>
                  </a:lnTo>
                  <a:cubicBezTo>
                    <a:pt x="1711" y="52796"/>
                    <a:pt x="1227" y="52850"/>
                    <a:pt x="752" y="52948"/>
                  </a:cubicBezTo>
                  <a:cubicBezTo>
                    <a:pt x="792" y="48790"/>
                    <a:pt x="3969" y="46712"/>
                    <a:pt x="7145" y="46712"/>
                  </a:cubicBezTo>
                  <a:close/>
                  <a:moveTo>
                    <a:pt x="30465" y="46717"/>
                  </a:moveTo>
                  <a:cubicBezTo>
                    <a:pt x="33637" y="46717"/>
                    <a:pt x="36811" y="48795"/>
                    <a:pt x="36854" y="52953"/>
                  </a:cubicBezTo>
                  <a:lnTo>
                    <a:pt x="36854" y="52953"/>
                  </a:lnTo>
                  <a:cubicBezTo>
                    <a:pt x="36379" y="52851"/>
                    <a:pt x="35901" y="52801"/>
                    <a:pt x="35426" y="52801"/>
                  </a:cubicBezTo>
                  <a:cubicBezTo>
                    <a:pt x="33569" y="52801"/>
                    <a:pt x="31771" y="53567"/>
                    <a:pt x="30483" y="54955"/>
                  </a:cubicBezTo>
                  <a:cubicBezTo>
                    <a:pt x="29201" y="53584"/>
                    <a:pt x="27409" y="52796"/>
                    <a:pt x="25528" y="52796"/>
                  </a:cubicBezTo>
                  <a:cubicBezTo>
                    <a:pt x="25044" y="52796"/>
                    <a:pt x="24560" y="52850"/>
                    <a:pt x="24085" y="52957"/>
                  </a:cubicBezTo>
                  <a:cubicBezTo>
                    <a:pt x="24116" y="48798"/>
                    <a:pt x="27290" y="46717"/>
                    <a:pt x="30465" y="46717"/>
                  </a:cubicBezTo>
                  <a:close/>
                  <a:moveTo>
                    <a:pt x="107865" y="57160"/>
                  </a:moveTo>
                  <a:cubicBezTo>
                    <a:pt x="107867" y="57160"/>
                    <a:pt x="107868" y="57160"/>
                    <a:pt x="107870" y="57160"/>
                  </a:cubicBezTo>
                  <a:lnTo>
                    <a:pt x="107870" y="57160"/>
                  </a:lnTo>
                  <a:cubicBezTo>
                    <a:pt x="107871" y="57160"/>
                    <a:pt x="107873" y="57160"/>
                    <a:pt x="107874" y="57160"/>
                  </a:cubicBezTo>
                  <a:close/>
                  <a:moveTo>
                    <a:pt x="129607" y="52925"/>
                  </a:moveTo>
                  <a:cubicBezTo>
                    <a:pt x="130037" y="52925"/>
                    <a:pt x="130471" y="52965"/>
                    <a:pt x="130903" y="53047"/>
                  </a:cubicBezTo>
                  <a:cubicBezTo>
                    <a:pt x="129908" y="54229"/>
                    <a:pt x="129326" y="55726"/>
                    <a:pt x="129415" y="57321"/>
                  </a:cubicBezTo>
                  <a:cubicBezTo>
                    <a:pt x="128165" y="56009"/>
                    <a:pt x="126406" y="55179"/>
                    <a:pt x="124538" y="55179"/>
                  </a:cubicBezTo>
                  <a:cubicBezTo>
                    <a:pt x="124518" y="55179"/>
                    <a:pt x="124498" y="55179"/>
                    <a:pt x="124478" y="55179"/>
                  </a:cubicBezTo>
                  <a:cubicBezTo>
                    <a:pt x="124458" y="55179"/>
                    <a:pt x="124438" y="55179"/>
                    <a:pt x="124418" y="55179"/>
                  </a:cubicBezTo>
                  <a:cubicBezTo>
                    <a:pt x="122550" y="55179"/>
                    <a:pt x="120782" y="56009"/>
                    <a:pt x="119541" y="57321"/>
                  </a:cubicBezTo>
                  <a:cubicBezTo>
                    <a:pt x="119622" y="55726"/>
                    <a:pt x="119039" y="54220"/>
                    <a:pt x="118045" y="53047"/>
                  </a:cubicBezTo>
                  <a:cubicBezTo>
                    <a:pt x="118478" y="52965"/>
                    <a:pt x="118913" y="52925"/>
                    <a:pt x="119344" y="52925"/>
                  </a:cubicBezTo>
                  <a:cubicBezTo>
                    <a:pt x="121276" y="52925"/>
                    <a:pt x="123138" y="53727"/>
                    <a:pt x="124478" y="55170"/>
                  </a:cubicBezTo>
                  <a:cubicBezTo>
                    <a:pt x="125811" y="53727"/>
                    <a:pt x="127678" y="52925"/>
                    <a:pt x="129607" y="52925"/>
                  </a:cubicBezTo>
                  <a:close/>
                  <a:moveTo>
                    <a:pt x="82780" y="52965"/>
                  </a:moveTo>
                  <a:cubicBezTo>
                    <a:pt x="83204" y="52965"/>
                    <a:pt x="83632" y="53003"/>
                    <a:pt x="84057" y="53082"/>
                  </a:cubicBezTo>
                  <a:cubicBezTo>
                    <a:pt x="83538" y="53701"/>
                    <a:pt x="83135" y="54409"/>
                    <a:pt x="82875" y="55170"/>
                  </a:cubicBezTo>
                  <a:cubicBezTo>
                    <a:pt x="82634" y="55866"/>
                    <a:pt x="82526" y="56607"/>
                    <a:pt x="82569" y="57347"/>
                  </a:cubicBezTo>
                  <a:lnTo>
                    <a:pt x="82569" y="57347"/>
                  </a:lnTo>
                  <a:cubicBezTo>
                    <a:pt x="81328" y="56053"/>
                    <a:pt x="79569" y="55215"/>
                    <a:pt x="77701" y="55215"/>
                  </a:cubicBezTo>
                  <a:cubicBezTo>
                    <a:pt x="77681" y="55215"/>
                    <a:pt x="77661" y="55215"/>
                    <a:pt x="77642" y="55215"/>
                  </a:cubicBezTo>
                  <a:cubicBezTo>
                    <a:pt x="78979" y="53768"/>
                    <a:pt x="80847" y="52965"/>
                    <a:pt x="82780" y="52965"/>
                  </a:cubicBezTo>
                  <a:close/>
                  <a:moveTo>
                    <a:pt x="95802" y="52974"/>
                  </a:moveTo>
                  <a:cubicBezTo>
                    <a:pt x="97735" y="52974"/>
                    <a:pt x="99602" y="53775"/>
                    <a:pt x="100939" y="55215"/>
                  </a:cubicBezTo>
                  <a:cubicBezTo>
                    <a:pt x="100919" y="55215"/>
                    <a:pt x="100900" y="55215"/>
                    <a:pt x="100880" y="55215"/>
                  </a:cubicBezTo>
                  <a:cubicBezTo>
                    <a:pt x="99020" y="55215"/>
                    <a:pt x="97252" y="56053"/>
                    <a:pt x="96011" y="57357"/>
                  </a:cubicBezTo>
                  <a:cubicBezTo>
                    <a:pt x="96047" y="56622"/>
                    <a:pt x="95948" y="55878"/>
                    <a:pt x="95706" y="55179"/>
                  </a:cubicBezTo>
                  <a:lnTo>
                    <a:pt x="95706" y="55170"/>
                  </a:lnTo>
                  <a:cubicBezTo>
                    <a:pt x="95446" y="54409"/>
                    <a:pt x="95043" y="53701"/>
                    <a:pt x="94523" y="53091"/>
                  </a:cubicBezTo>
                  <a:cubicBezTo>
                    <a:pt x="94949" y="53012"/>
                    <a:pt x="95377" y="52974"/>
                    <a:pt x="95802" y="52974"/>
                  </a:cubicBezTo>
                  <a:close/>
                  <a:moveTo>
                    <a:pt x="60697" y="57357"/>
                  </a:moveTo>
                  <a:cubicBezTo>
                    <a:pt x="60700" y="57357"/>
                    <a:pt x="60703" y="57357"/>
                    <a:pt x="60706" y="57357"/>
                  </a:cubicBezTo>
                  <a:lnTo>
                    <a:pt x="60706" y="57357"/>
                  </a:lnTo>
                  <a:cubicBezTo>
                    <a:pt x="60709" y="57357"/>
                    <a:pt x="60712" y="57357"/>
                    <a:pt x="60715" y="57357"/>
                  </a:cubicBezTo>
                  <a:close/>
                  <a:moveTo>
                    <a:pt x="48839" y="53117"/>
                  </a:moveTo>
                  <a:cubicBezTo>
                    <a:pt x="50775" y="53117"/>
                    <a:pt x="52650" y="53921"/>
                    <a:pt x="53995" y="55376"/>
                  </a:cubicBezTo>
                  <a:lnTo>
                    <a:pt x="53995" y="55376"/>
                  </a:lnTo>
                  <a:cubicBezTo>
                    <a:pt x="53992" y="55376"/>
                    <a:pt x="53989" y="55376"/>
                    <a:pt x="53986" y="55376"/>
                  </a:cubicBezTo>
                  <a:cubicBezTo>
                    <a:pt x="53966" y="55376"/>
                    <a:pt x="53946" y="55376"/>
                    <a:pt x="53927" y="55376"/>
                  </a:cubicBezTo>
                  <a:cubicBezTo>
                    <a:pt x="52067" y="55376"/>
                    <a:pt x="50299" y="56206"/>
                    <a:pt x="49049" y="57509"/>
                  </a:cubicBezTo>
                  <a:cubicBezTo>
                    <a:pt x="49138" y="55923"/>
                    <a:pt x="48556" y="54418"/>
                    <a:pt x="47561" y="53235"/>
                  </a:cubicBezTo>
                  <a:cubicBezTo>
                    <a:pt x="47987" y="53156"/>
                    <a:pt x="48414" y="53117"/>
                    <a:pt x="48839" y="53117"/>
                  </a:cubicBezTo>
                  <a:close/>
                  <a:moveTo>
                    <a:pt x="59142" y="53117"/>
                  </a:moveTo>
                  <a:cubicBezTo>
                    <a:pt x="59567" y="53117"/>
                    <a:pt x="59994" y="53156"/>
                    <a:pt x="60420" y="53235"/>
                  </a:cubicBezTo>
                  <a:cubicBezTo>
                    <a:pt x="59425" y="54427"/>
                    <a:pt x="58843" y="55932"/>
                    <a:pt x="58932" y="57518"/>
                  </a:cubicBezTo>
                  <a:lnTo>
                    <a:pt x="58923" y="57509"/>
                  </a:lnTo>
                  <a:cubicBezTo>
                    <a:pt x="57682" y="56206"/>
                    <a:pt x="55914" y="55376"/>
                    <a:pt x="54046" y="55376"/>
                  </a:cubicBezTo>
                  <a:cubicBezTo>
                    <a:pt x="54029" y="55376"/>
                    <a:pt x="54012" y="55376"/>
                    <a:pt x="53995" y="55376"/>
                  </a:cubicBezTo>
                  <a:lnTo>
                    <a:pt x="53995" y="55376"/>
                  </a:lnTo>
                  <a:cubicBezTo>
                    <a:pt x="55333" y="53921"/>
                    <a:pt x="57206" y="53117"/>
                    <a:pt x="59142" y="53117"/>
                  </a:cubicBezTo>
                  <a:close/>
                  <a:moveTo>
                    <a:pt x="25317" y="53179"/>
                  </a:moveTo>
                  <a:cubicBezTo>
                    <a:pt x="27247" y="53179"/>
                    <a:pt x="29113" y="53976"/>
                    <a:pt x="30456" y="55421"/>
                  </a:cubicBezTo>
                  <a:cubicBezTo>
                    <a:pt x="30436" y="55421"/>
                    <a:pt x="30416" y="55421"/>
                    <a:pt x="30397" y="55421"/>
                  </a:cubicBezTo>
                  <a:cubicBezTo>
                    <a:pt x="28528" y="55421"/>
                    <a:pt x="26769" y="56259"/>
                    <a:pt x="25528" y="57554"/>
                  </a:cubicBezTo>
                  <a:cubicBezTo>
                    <a:pt x="25563" y="56819"/>
                    <a:pt x="25456" y="56075"/>
                    <a:pt x="25223" y="55376"/>
                  </a:cubicBezTo>
                  <a:lnTo>
                    <a:pt x="25223" y="55385"/>
                  </a:lnTo>
                  <a:cubicBezTo>
                    <a:pt x="24963" y="54624"/>
                    <a:pt x="24560" y="53916"/>
                    <a:pt x="24031" y="53298"/>
                  </a:cubicBezTo>
                  <a:cubicBezTo>
                    <a:pt x="24460" y="53218"/>
                    <a:pt x="24890" y="53179"/>
                    <a:pt x="25317" y="53179"/>
                  </a:cubicBezTo>
                  <a:close/>
                  <a:moveTo>
                    <a:pt x="12293" y="53188"/>
                  </a:moveTo>
                  <a:cubicBezTo>
                    <a:pt x="12719" y="53188"/>
                    <a:pt x="13147" y="53227"/>
                    <a:pt x="13574" y="53307"/>
                  </a:cubicBezTo>
                  <a:cubicBezTo>
                    <a:pt x="13055" y="53925"/>
                    <a:pt x="12651" y="54624"/>
                    <a:pt x="12391" y="55385"/>
                  </a:cubicBezTo>
                  <a:cubicBezTo>
                    <a:pt x="12150" y="56084"/>
                    <a:pt x="12051" y="56819"/>
                    <a:pt x="12087" y="57554"/>
                  </a:cubicBezTo>
                  <a:lnTo>
                    <a:pt x="12087" y="57572"/>
                  </a:lnTo>
                  <a:cubicBezTo>
                    <a:pt x="10845" y="56268"/>
                    <a:pt x="9086" y="55430"/>
                    <a:pt x="7218" y="55430"/>
                  </a:cubicBezTo>
                  <a:cubicBezTo>
                    <a:pt x="7198" y="55430"/>
                    <a:pt x="7178" y="55430"/>
                    <a:pt x="7159" y="55430"/>
                  </a:cubicBezTo>
                  <a:cubicBezTo>
                    <a:pt x="8501" y="53985"/>
                    <a:pt x="10367" y="53188"/>
                    <a:pt x="12293" y="53188"/>
                  </a:cubicBezTo>
                  <a:close/>
                  <a:moveTo>
                    <a:pt x="106098" y="52962"/>
                  </a:moveTo>
                  <a:cubicBezTo>
                    <a:pt x="106573" y="52962"/>
                    <a:pt x="107051" y="53010"/>
                    <a:pt x="107525" y="53109"/>
                  </a:cubicBezTo>
                  <a:cubicBezTo>
                    <a:pt x="106514" y="54361"/>
                    <a:pt x="105950" y="55943"/>
                    <a:pt x="106117" y="57615"/>
                  </a:cubicBezTo>
                  <a:lnTo>
                    <a:pt x="106117" y="57615"/>
                  </a:lnTo>
                  <a:cubicBezTo>
                    <a:pt x="104869" y="56153"/>
                    <a:pt x="102981" y="55206"/>
                    <a:pt x="100985" y="55206"/>
                  </a:cubicBezTo>
                  <a:cubicBezTo>
                    <a:pt x="100976" y="55206"/>
                    <a:pt x="100966" y="55206"/>
                    <a:pt x="100957" y="55206"/>
                  </a:cubicBezTo>
                  <a:cubicBezTo>
                    <a:pt x="102302" y="53761"/>
                    <a:pt x="104171" y="52962"/>
                    <a:pt x="106098" y="52962"/>
                  </a:cubicBezTo>
                  <a:close/>
                  <a:moveTo>
                    <a:pt x="70812" y="48526"/>
                  </a:moveTo>
                  <a:cubicBezTo>
                    <a:pt x="71289" y="48526"/>
                    <a:pt x="71770" y="48575"/>
                    <a:pt x="72248" y="48674"/>
                  </a:cubicBezTo>
                  <a:cubicBezTo>
                    <a:pt x="71271" y="49928"/>
                    <a:pt x="70742" y="51496"/>
                    <a:pt x="70939" y="53145"/>
                  </a:cubicBezTo>
                  <a:cubicBezTo>
                    <a:pt x="71447" y="53031"/>
                    <a:pt x="71960" y="52976"/>
                    <a:pt x="72468" y="52976"/>
                  </a:cubicBezTo>
                  <a:cubicBezTo>
                    <a:pt x="74401" y="52976"/>
                    <a:pt x="76276" y="53777"/>
                    <a:pt x="77624" y="55224"/>
                  </a:cubicBezTo>
                  <a:cubicBezTo>
                    <a:pt x="77606" y="55224"/>
                    <a:pt x="77587" y="55224"/>
                    <a:pt x="77569" y="55224"/>
                  </a:cubicBezTo>
                  <a:cubicBezTo>
                    <a:pt x="75520" y="55224"/>
                    <a:pt x="73598" y="56223"/>
                    <a:pt x="72355" y="57751"/>
                  </a:cubicBezTo>
                  <a:cubicBezTo>
                    <a:pt x="72694" y="54052"/>
                    <a:pt x="69407" y="50779"/>
                    <a:pt x="65713" y="50779"/>
                  </a:cubicBezTo>
                  <a:cubicBezTo>
                    <a:pt x="65693" y="50779"/>
                    <a:pt x="65673" y="50779"/>
                    <a:pt x="65653" y="50780"/>
                  </a:cubicBezTo>
                  <a:cubicBezTo>
                    <a:pt x="66997" y="49327"/>
                    <a:pt x="68873" y="48526"/>
                    <a:pt x="70812" y="48526"/>
                  </a:cubicBezTo>
                  <a:close/>
                  <a:moveTo>
                    <a:pt x="35611" y="53168"/>
                  </a:moveTo>
                  <a:cubicBezTo>
                    <a:pt x="36086" y="53168"/>
                    <a:pt x="36566" y="53216"/>
                    <a:pt x="37042" y="53315"/>
                  </a:cubicBezTo>
                  <a:cubicBezTo>
                    <a:pt x="36031" y="54567"/>
                    <a:pt x="35458" y="56149"/>
                    <a:pt x="35634" y="57812"/>
                  </a:cubicBezTo>
                  <a:lnTo>
                    <a:pt x="35634" y="57812"/>
                  </a:lnTo>
                  <a:cubicBezTo>
                    <a:pt x="34382" y="56357"/>
                    <a:pt x="32515" y="55412"/>
                    <a:pt x="30530" y="55412"/>
                  </a:cubicBezTo>
                  <a:cubicBezTo>
                    <a:pt x="30511" y="55412"/>
                    <a:pt x="30492" y="55412"/>
                    <a:pt x="30474" y="55412"/>
                  </a:cubicBezTo>
                  <a:cubicBezTo>
                    <a:pt x="31811" y="53967"/>
                    <a:pt x="33679" y="53168"/>
                    <a:pt x="35611" y="53168"/>
                  </a:cubicBezTo>
                  <a:close/>
                  <a:moveTo>
                    <a:pt x="112818" y="51075"/>
                  </a:moveTo>
                  <a:cubicBezTo>
                    <a:pt x="115995" y="51075"/>
                    <a:pt x="119174" y="53154"/>
                    <a:pt x="119218" y="57312"/>
                  </a:cubicBezTo>
                  <a:cubicBezTo>
                    <a:pt x="118743" y="57210"/>
                    <a:pt x="118265" y="57160"/>
                    <a:pt x="117790" y="57160"/>
                  </a:cubicBezTo>
                  <a:cubicBezTo>
                    <a:pt x="115926" y="57160"/>
                    <a:pt x="114120" y="57927"/>
                    <a:pt x="112821" y="59319"/>
                  </a:cubicBezTo>
                  <a:cubicBezTo>
                    <a:pt x="111549" y="57940"/>
                    <a:pt x="109750" y="57161"/>
                    <a:pt x="107870" y="57160"/>
                  </a:cubicBezTo>
                  <a:lnTo>
                    <a:pt x="107870" y="57160"/>
                  </a:lnTo>
                  <a:cubicBezTo>
                    <a:pt x="107388" y="57160"/>
                    <a:pt x="106905" y="57214"/>
                    <a:pt x="106432" y="57312"/>
                  </a:cubicBezTo>
                  <a:cubicBezTo>
                    <a:pt x="106468" y="53154"/>
                    <a:pt x="109642" y="51075"/>
                    <a:pt x="112818" y="51075"/>
                  </a:cubicBezTo>
                  <a:close/>
                  <a:moveTo>
                    <a:pt x="136134" y="51090"/>
                  </a:moveTo>
                  <a:cubicBezTo>
                    <a:pt x="139310" y="51090"/>
                    <a:pt x="142484" y="53169"/>
                    <a:pt x="142525" y="57330"/>
                  </a:cubicBezTo>
                  <a:cubicBezTo>
                    <a:pt x="142043" y="57224"/>
                    <a:pt x="141557" y="57173"/>
                    <a:pt x="141075" y="57173"/>
                  </a:cubicBezTo>
                  <a:cubicBezTo>
                    <a:pt x="139225" y="57173"/>
                    <a:pt x="137430" y="57933"/>
                    <a:pt x="136136" y="59319"/>
                  </a:cubicBezTo>
                  <a:lnTo>
                    <a:pt x="136136" y="59328"/>
                  </a:lnTo>
                  <a:cubicBezTo>
                    <a:pt x="134854" y="57957"/>
                    <a:pt x="133062" y="57168"/>
                    <a:pt x="131181" y="57168"/>
                  </a:cubicBezTo>
                  <a:cubicBezTo>
                    <a:pt x="130697" y="57168"/>
                    <a:pt x="130213" y="57222"/>
                    <a:pt x="129738" y="57330"/>
                  </a:cubicBezTo>
                  <a:cubicBezTo>
                    <a:pt x="129778" y="53171"/>
                    <a:pt x="132957" y="51090"/>
                    <a:pt x="136134" y="51090"/>
                  </a:cubicBezTo>
                  <a:close/>
                  <a:moveTo>
                    <a:pt x="89294" y="51126"/>
                  </a:moveTo>
                  <a:cubicBezTo>
                    <a:pt x="91873" y="51126"/>
                    <a:pt x="94452" y="52497"/>
                    <a:pt x="95348" y="55242"/>
                  </a:cubicBezTo>
                  <a:cubicBezTo>
                    <a:pt x="95572" y="55923"/>
                    <a:pt x="95679" y="56631"/>
                    <a:pt x="95688" y="57348"/>
                  </a:cubicBezTo>
                  <a:cubicBezTo>
                    <a:pt x="95215" y="57246"/>
                    <a:pt x="94738" y="57196"/>
                    <a:pt x="94264" y="57196"/>
                  </a:cubicBezTo>
                  <a:cubicBezTo>
                    <a:pt x="92405" y="57196"/>
                    <a:pt x="90599" y="57962"/>
                    <a:pt x="89299" y="59355"/>
                  </a:cubicBezTo>
                  <a:cubicBezTo>
                    <a:pt x="88027" y="57975"/>
                    <a:pt x="86226" y="57195"/>
                    <a:pt x="84353" y="57195"/>
                  </a:cubicBezTo>
                  <a:cubicBezTo>
                    <a:pt x="83860" y="57195"/>
                    <a:pt x="83376" y="57249"/>
                    <a:pt x="82910" y="57348"/>
                  </a:cubicBezTo>
                  <a:cubicBezTo>
                    <a:pt x="82902" y="56631"/>
                    <a:pt x="83009" y="55923"/>
                    <a:pt x="83224" y="55242"/>
                  </a:cubicBezTo>
                  <a:lnTo>
                    <a:pt x="83233" y="55242"/>
                  </a:lnTo>
                  <a:cubicBezTo>
                    <a:pt x="84129" y="52499"/>
                    <a:pt x="86712" y="51126"/>
                    <a:pt x="89294" y="51126"/>
                  </a:cubicBezTo>
                  <a:close/>
                  <a:moveTo>
                    <a:pt x="42335" y="51276"/>
                  </a:moveTo>
                  <a:cubicBezTo>
                    <a:pt x="45511" y="51276"/>
                    <a:pt x="48686" y="53352"/>
                    <a:pt x="48726" y="57509"/>
                  </a:cubicBezTo>
                  <a:cubicBezTo>
                    <a:pt x="48253" y="57407"/>
                    <a:pt x="47776" y="57357"/>
                    <a:pt x="47302" y="57357"/>
                  </a:cubicBezTo>
                  <a:cubicBezTo>
                    <a:pt x="45443" y="57357"/>
                    <a:pt x="43639" y="58124"/>
                    <a:pt x="42346" y="59516"/>
                  </a:cubicBezTo>
                  <a:cubicBezTo>
                    <a:pt x="41065" y="58136"/>
                    <a:pt x="39264" y="57357"/>
                    <a:pt x="37382" y="57357"/>
                  </a:cubicBezTo>
                  <a:cubicBezTo>
                    <a:pt x="36898" y="57357"/>
                    <a:pt x="36415" y="57410"/>
                    <a:pt x="35940" y="57509"/>
                  </a:cubicBezTo>
                  <a:cubicBezTo>
                    <a:pt x="35980" y="53355"/>
                    <a:pt x="39158" y="51276"/>
                    <a:pt x="42335" y="51276"/>
                  </a:cubicBezTo>
                  <a:close/>
                  <a:moveTo>
                    <a:pt x="65660" y="51276"/>
                  </a:moveTo>
                  <a:cubicBezTo>
                    <a:pt x="68835" y="51276"/>
                    <a:pt x="72010" y="53352"/>
                    <a:pt x="72050" y="57509"/>
                  </a:cubicBezTo>
                  <a:cubicBezTo>
                    <a:pt x="71577" y="57407"/>
                    <a:pt x="71100" y="57357"/>
                    <a:pt x="70626" y="57357"/>
                  </a:cubicBezTo>
                  <a:cubicBezTo>
                    <a:pt x="68767" y="57357"/>
                    <a:pt x="66961" y="58124"/>
                    <a:pt x="65662" y="59516"/>
                  </a:cubicBezTo>
                  <a:cubicBezTo>
                    <a:pt x="64382" y="58138"/>
                    <a:pt x="62585" y="57359"/>
                    <a:pt x="60706" y="57357"/>
                  </a:cubicBezTo>
                  <a:lnTo>
                    <a:pt x="60706" y="57357"/>
                  </a:lnTo>
                  <a:cubicBezTo>
                    <a:pt x="60217" y="57357"/>
                    <a:pt x="59736" y="57411"/>
                    <a:pt x="59264" y="57509"/>
                  </a:cubicBezTo>
                  <a:cubicBezTo>
                    <a:pt x="59304" y="53355"/>
                    <a:pt x="62482" y="51276"/>
                    <a:pt x="65660" y="51276"/>
                  </a:cubicBezTo>
                  <a:close/>
                  <a:moveTo>
                    <a:pt x="18806" y="51334"/>
                  </a:moveTo>
                  <a:cubicBezTo>
                    <a:pt x="21388" y="51334"/>
                    <a:pt x="23969" y="52707"/>
                    <a:pt x="24864" y="55457"/>
                  </a:cubicBezTo>
                  <a:cubicBezTo>
                    <a:pt x="25079" y="56138"/>
                    <a:pt x="25196" y="56846"/>
                    <a:pt x="25205" y="57563"/>
                  </a:cubicBezTo>
                  <a:cubicBezTo>
                    <a:pt x="24724" y="57458"/>
                    <a:pt x="24240" y="57407"/>
                    <a:pt x="23760" y="57407"/>
                  </a:cubicBezTo>
                  <a:cubicBezTo>
                    <a:pt x="21902" y="57407"/>
                    <a:pt x="20103" y="58173"/>
                    <a:pt x="18807" y="59561"/>
                  </a:cubicBezTo>
                  <a:cubicBezTo>
                    <a:pt x="17535" y="58190"/>
                    <a:pt x="15734" y="57401"/>
                    <a:pt x="13861" y="57401"/>
                  </a:cubicBezTo>
                  <a:cubicBezTo>
                    <a:pt x="13377" y="57401"/>
                    <a:pt x="12884" y="57455"/>
                    <a:pt x="12418" y="57563"/>
                  </a:cubicBezTo>
                  <a:cubicBezTo>
                    <a:pt x="12418" y="56837"/>
                    <a:pt x="12526" y="56129"/>
                    <a:pt x="12741" y="55448"/>
                  </a:cubicBezTo>
                  <a:lnTo>
                    <a:pt x="12741" y="55457"/>
                  </a:lnTo>
                  <a:cubicBezTo>
                    <a:pt x="13637" y="52710"/>
                    <a:pt x="16222" y="51334"/>
                    <a:pt x="18806" y="51334"/>
                  </a:cubicBezTo>
                  <a:close/>
                  <a:moveTo>
                    <a:pt x="117967" y="57526"/>
                  </a:moveTo>
                  <a:cubicBezTo>
                    <a:pt x="118391" y="57526"/>
                    <a:pt x="118819" y="57564"/>
                    <a:pt x="119245" y="57643"/>
                  </a:cubicBezTo>
                  <a:cubicBezTo>
                    <a:pt x="118726" y="58253"/>
                    <a:pt x="118322" y="58961"/>
                    <a:pt x="118063" y="59722"/>
                  </a:cubicBezTo>
                  <a:cubicBezTo>
                    <a:pt x="117821" y="60430"/>
                    <a:pt x="117713" y="61165"/>
                    <a:pt x="117758" y="61909"/>
                  </a:cubicBezTo>
                  <a:cubicBezTo>
                    <a:pt x="116510" y="60598"/>
                    <a:pt x="114739" y="59767"/>
                    <a:pt x="112860" y="59767"/>
                  </a:cubicBezTo>
                  <a:cubicBezTo>
                    <a:pt x="112850" y="59767"/>
                    <a:pt x="112840" y="59767"/>
                    <a:pt x="112830" y="59767"/>
                  </a:cubicBezTo>
                  <a:cubicBezTo>
                    <a:pt x="114167" y="58327"/>
                    <a:pt x="116034" y="57526"/>
                    <a:pt x="117967" y="57526"/>
                  </a:cubicBezTo>
                  <a:close/>
                  <a:moveTo>
                    <a:pt x="130990" y="57535"/>
                  </a:moveTo>
                  <a:cubicBezTo>
                    <a:pt x="132923" y="57535"/>
                    <a:pt x="134790" y="58336"/>
                    <a:pt x="136127" y="59776"/>
                  </a:cubicBezTo>
                  <a:cubicBezTo>
                    <a:pt x="136117" y="59776"/>
                    <a:pt x="136107" y="59776"/>
                    <a:pt x="136097" y="59776"/>
                  </a:cubicBezTo>
                  <a:cubicBezTo>
                    <a:pt x="134226" y="59776"/>
                    <a:pt x="132446" y="60607"/>
                    <a:pt x="131199" y="61918"/>
                  </a:cubicBezTo>
                  <a:cubicBezTo>
                    <a:pt x="131234" y="61183"/>
                    <a:pt x="131136" y="60439"/>
                    <a:pt x="130894" y="59731"/>
                  </a:cubicBezTo>
                  <a:cubicBezTo>
                    <a:pt x="130634" y="58970"/>
                    <a:pt x="130231" y="58271"/>
                    <a:pt x="129711" y="57652"/>
                  </a:cubicBezTo>
                  <a:cubicBezTo>
                    <a:pt x="130137" y="57573"/>
                    <a:pt x="130565" y="57535"/>
                    <a:pt x="130990" y="57535"/>
                  </a:cubicBezTo>
                  <a:close/>
                  <a:moveTo>
                    <a:pt x="84143" y="57571"/>
                  </a:moveTo>
                  <a:cubicBezTo>
                    <a:pt x="86075" y="57571"/>
                    <a:pt x="87945" y="58371"/>
                    <a:pt x="89282" y="59821"/>
                  </a:cubicBezTo>
                  <a:lnTo>
                    <a:pt x="89282" y="59821"/>
                  </a:lnTo>
                  <a:cubicBezTo>
                    <a:pt x="89265" y="59821"/>
                    <a:pt x="89248" y="59821"/>
                    <a:pt x="89231" y="59821"/>
                  </a:cubicBezTo>
                  <a:cubicBezTo>
                    <a:pt x="87362" y="59821"/>
                    <a:pt x="85595" y="60659"/>
                    <a:pt x="84353" y="61962"/>
                  </a:cubicBezTo>
                  <a:cubicBezTo>
                    <a:pt x="84434" y="60367"/>
                    <a:pt x="83851" y="58871"/>
                    <a:pt x="82866" y="57688"/>
                  </a:cubicBezTo>
                  <a:cubicBezTo>
                    <a:pt x="83291" y="57609"/>
                    <a:pt x="83719" y="57571"/>
                    <a:pt x="84143" y="57571"/>
                  </a:cubicBezTo>
                  <a:close/>
                  <a:moveTo>
                    <a:pt x="94437" y="57571"/>
                  </a:moveTo>
                  <a:cubicBezTo>
                    <a:pt x="94862" y="57571"/>
                    <a:pt x="95290" y="57609"/>
                    <a:pt x="95715" y="57688"/>
                  </a:cubicBezTo>
                  <a:cubicBezTo>
                    <a:pt x="94720" y="58871"/>
                    <a:pt x="94138" y="60367"/>
                    <a:pt x="94228" y="61962"/>
                  </a:cubicBezTo>
                  <a:cubicBezTo>
                    <a:pt x="92977" y="60659"/>
                    <a:pt x="91218" y="59821"/>
                    <a:pt x="89350" y="59821"/>
                  </a:cubicBezTo>
                  <a:cubicBezTo>
                    <a:pt x="89333" y="59821"/>
                    <a:pt x="89316" y="59821"/>
                    <a:pt x="89299" y="59821"/>
                  </a:cubicBezTo>
                  <a:lnTo>
                    <a:pt x="89299" y="59821"/>
                  </a:lnTo>
                  <a:cubicBezTo>
                    <a:pt x="90636" y="58371"/>
                    <a:pt x="92506" y="57571"/>
                    <a:pt x="94437" y="57571"/>
                  </a:cubicBezTo>
                  <a:close/>
                  <a:moveTo>
                    <a:pt x="47495" y="57735"/>
                  </a:moveTo>
                  <a:cubicBezTo>
                    <a:pt x="47916" y="57735"/>
                    <a:pt x="48340" y="57773"/>
                    <a:pt x="48762" y="57849"/>
                  </a:cubicBezTo>
                  <a:cubicBezTo>
                    <a:pt x="48242" y="58468"/>
                    <a:pt x="47839" y="59176"/>
                    <a:pt x="47579" y="59937"/>
                  </a:cubicBezTo>
                  <a:cubicBezTo>
                    <a:pt x="47337" y="60636"/>
                    <a:pt x="47230" y="61371"/>
                    <a:pt x="47275" y="62115"/>
                  </a:cubicBezTo>
                  <a:lnTo>
                    <a:pt x="47275" y="62124"/>
                  </a:lnTo>
                  <a:cubicBezTo>
                    <a:pt x="46033" y="60820"/>
                    <a:pt x="44265" y="59982"/>
                    <a:pt x="42405" y="59982"/>
                  </a:cubicBezTo>
                  <a:cubicBezTo>
                    <a:pt x="42386" y="59982"/>
                    <a:pt x="42366" y="59982"/>
                    <a:pt x="42346" y="59982"/>
                  </a:cubicBezTo>
                  <a:cubicBezTo>
                    <a:pt x="43686" y="58532"/>
                    <a:pt x="45558" y="57735"/>
                    <a:pt x="47495" y="57735"/>
                  </a:cubicBezTo>
                  <a:close/>
                  <a:moveTo>
                    <a:pt x="60510" y="57740"/>
                  </a:moveTo>
                  <a:cubicBezTo>
                    <a:pt x="62438" y="57740"/>
                    <a:pt x="64308" y="58537"/>
                    <a:pt x="65644" y="59982"/>
                  </a:cubicBezTo>
                  <a:cubicBezTo>
                    <a:pt x="65624" y="59982"/>
                    <a:pt x="65604" y="59982"/>
                    <a:pt x="65585" y="59982"/>
                  </a:cubicBezTo>
                  <a:cubicBezTo>
                    <a:pt x="63725" y="59982"/>
                    <a:pt x="61957" y="60820"/>
                    <a:pt x="60715" y="62124"/>
                  </a:cubicBezTo>
                  <a:cubicBezTo>
                    <a:pt x="60751" y="61380"/>
                    <a:pt x="60653" y="60636"/>
                    <a:pt x="60411" y="59937"/>
                  </a:cubicBezTo>
                  <a:cubicBezTo>
                    <a:pt x="60151" y="59176"/>
                    <a:pt x="59748" y="58468"/>
                    <a:pt x="59228" y="57858"/>
                  </a:cubicBezTo>
                  <a:cubicBezTo>
                    <a:pt x="59655" y="57779"/>
                    <a:pt x="60084" y="57740"/>
                    <a:pt x="60510" y="57740"/>
                  </a:cubicBezTo>
                  <a:close/>
                  <a:moveTo>
                    <a:pt x="23936" y="57764"/>
                  </a:moveTo>
                  <a:cubicBezTo>
                    <a:pt x="24366" y="57764"/>
                    <a:pt x="24800" y="57804"/>
                    <a:pt x="25232" y="57885"/>
                  </a:cubicBezTo>
                  <a:cubicBezTo>
                    <a:pt x="24237" y="59059"/>
                    <a:pt x="23655" y="60565"/>
                    <a:pt x="23744" y="62151"/>
                  </a:cubicBezTo>
                  <a:cubicBezTo>
                    <a:pt x="22494" y="60847"/>
                    <a:pt x="20727" y="60018"/>
                    <a:pt x="18867" y="60018"/>
                  </a:cubicBezTo>
                  <a:cubicBezTo>
                    <a:pt x="18847" y="60018"/>
                    <a:pt x="18827" y="60018"/>
                    <a:pt x="18807" y="60018"/>
                  </a:cubicBezTo>
                  <a:cubicBezTo>
                    <a:pt x="18787" y="60018"/>
                    <a:pt x="18767" y="60018"/>
                    <a:pt x="18747" y="60018"/>
                  </a:cubicBezTo>
                  <a:cubicBezTo>
                    <a:pt x="16879" y="60018"/>
                    <a:pt x="15111" y="60847"/>
                    <a:pt x="13870" y="62151"/>
                  </a:cubicBezTo>
                  <a:cubicBezTo>
                    <a:pt x="13951" y="60573"/>
                    <a:pt x="13368" y="59068"/>
                    <a:pt x="12382" y="57885"/>
                  </a:cubicBezTo>
                  <a:lnTo>
                    <a:pt x="12374" y="57885"/>
                  </a:lnTo>
                  <a:cubicBezTo>
                    <a:pt x="12805" y="57804"/>
                    <a:pt x="13239" y="57764"/>
                    <a:pt x="13670" y="57764"/>
                  </a:cubicBezTo>
                  <a:cubicBezTo>
                    <a:pt x="15599" y="57764"/>
                    <a:pt x="17467" y="58566"/>
                    <a:pt x="18807" y="60009"/>
                  </a:cubicBezTo>
                  <a:cubicBezTo>
                    <a:pt x="20140" y="58566"/>
                    <a:pt x="22007" y="57764"/>
                    <a:pt x="23936" y="57764"/>
                  </a:cubicBezTo>
                  <a:close/>
                  <a:moveTo>
                    <a:pt x="107668" y="57528"/>
                  </a:moveTo>
                  <a:cubicBezTo>
                    <a:pt x="109594" y="57528"/>
                    <a:pt x="111464" y="58327"/>
                    <a:pt x="112812" y="59767"/>
                  </a:cubicBezTo>
                  <a:cubicBezTo>
                    <a:pt x="112793" y="59767"/>
                    <a:pt x="112774" y="59767"/>
                    <a:pt x="112756" y="59767"/>
                  </a:cubicBezTo>
                  <a:cubicBezTo>
                    <a:pt x="110769" y="59767"/>
                    <a:pt x="108902" y="60712"/>
                    <a:pt x="107650" y="62159"/>
                  </a:cubicBezTo>
                  <a:lnTo>
                    <a:pt x="107650" y="62159"/>
                  </a:lnTo>
                  <a:cubicBezTo>
                    <a:pt x="107803" y="60502"/>
                    <a:pt x="107211" y="58925"/>
                    <a:pt x="106181" y="57688"/>
                  </a:cubicBezTo>
                  <a:cubicBezTo>
                    <a:pt x="106675" y="57580"/>
                    <a:pt x="107173" y="57528"/>
                    <a:pt x="107668" y="57528"/>
                  </a:cubicBezTo>
                  <a:close/>
                  <a:moveTo>
                    <a:pt x="37187" y="57724"/>
                  </a:moveTo>
                  <a:cubicBezTo>
                    <a:pt x="39116" y="57724"/>
                    <a:pt x="40983" y="58519"/>
                    <a:pt x="42328" y="59964"/>
                  </a:cubicBezTo>
                  <a:cubicBezTo>
                    <a:pt x="42310" y="59964"/>
                    <a:pt x="42291" y="59964"/>
                    <a:pt x="42273" y="59964"/>
                  </a:cubicBezTo>
                  <a:cubicBezTo>
                    <a:pt x="40286" y="59964"/>
                    <a:pt x="38419" y="60910"/>
                    <a:pt x="37167" y="62366"/>
                  </a:cubicBezTo>
                  <a:cubicBezTo>
                    <a:pt x="37320" y="60699"/>
                    <a:pt x="36728" y="59122"/>
                    <a:pt x="35698" y="57894"/>
                  </a:cubicBezTo>
                  <a:lnTo>
                    <a:pt x="35689" y="57885"/>
                  </a:lnTo>
                  <a:cubicBezTo>
                    <a:pt x="36187" y="57777"/>
                    <a:pt x="36689" y="57724"/>
                    <a:pt x="37187" y="57724"/>
                  </a:cubicBezTo>
                  <a:close/>
                  <a:moveTo>
                    <a:pt x="124486" y="55678"/>
                  </a:moveTo>
                  <a:cubicBezTo>
                    <a:pt x="127068" y="55678"/>
                    <a:pt x="129649" y="57049"/>
                    <a:pt x="130544" y="59794"/>
                  </a:cubicBezTo>
                  <a:cubicBezTo>
                    <a:pt x="130760" y="60475"/>
                    <a:pt x="130876" y="61183"/>
                    <a:pt x="130876" y="61900"/>
                  </a:cubicBezTo>
                  <a:cubicBezTo>
                    <a:pt x="130403" y="61798"/>
                    <a:pt x="129926" y="61748"/>
                    <a:pt x="129452" y="61748"/>
                  </a:cubicBezTo>
                  <a:cubicBezTo>
                    <a:pt x="127593" y="61748"/>
                    <a:pt x="125787" y="62514"/>
                    <a:pt x="124487" y="63907"/>
                  </a:cubicBezTo>
                  <a:cubicBezTo>
                    <a:pt x="123215" y="62527"/>
                    <a:pt x="121414" y="61747"/>
                    <a:pt x="119541" y="61747"/>
                  </a:cubicBezTo>
                  <a:cubicBezTo>
                    <a:pt x="119048" y="61747"/>
                    <a:pt x="118564" y="61801"/>
                    <a:pt x="118080" y="61909"/>
                  </a:cubicBezTo>
                  <a:cubicBezTo>
                    <a:pt x="118080" y="61192"/>
                    <a:pt x="118197" y="60484"/>
                    <a:pt x="118412" y="59803"/>
                  </a:cubicBezTo>
                  <a:lnTo>
                    <a:pt x="118421" y="59794"/>
                  </a:lnTo>
                  <a:cubicBezTo>
                    <a:pt x="119317" y="57051"/>
                    <a:pt x="121902" y="55678"/>
                    <a:pt x="124486" y="55678"/>
                  </a:cubicBezTo>
                  <a:close/>
                  <a:moveTo>
                    <a:pt x="77628" y="55717"/>
                  </a:moveTo>
                  <a:cubicBezTo>
                    <a:pt x="80804" y="55717"/>
                    <a:pt x="83980" y="57795"/>
                    <a:pt x="84022" y="61951"/>
                  </a:cubicBezTo>
                  <a:lnTo>
                    <a:pt x="84022" y="61951"/>
                  </a:lnTo>
                  <a:cubicBezTo>
                    <a:pt x="83546" y="61848"/>
                    <a:pt x="83066" y="61797"/>
                    <a:pt x="82590" y="61797"/>
                  </a:cubicBezTo>
                  <a:cubicBezTo>
                    <a:pt x="80737" y="61797"/>
                    <a:pt x="78939" y="62563"/>
                    <a:pt x="77651" y="63952"/>
                  </a:cubicBezTo>
                  <a:cubicBezTo>
                    <a:pt x="76377" y="62579"/>
                    <a:pt x="74589" y="61801"/>
                    <a:pt x="72710" y="61801"/>
                  </a:cubicBezTo>
                  <a:cubicBezTo>
                    <a:pt x="72699" y="61801"/>
                    <a:pt x="72688" y="61801"/>
                    <a:pt x="72678" y="61801"/>
                  </a:cubicBezTo>
                  <a:cubicBezTo>
                    <a:pt x="72194" y="61801"/>
                    <a:pt x="71710" y="61846"/>
                    <a:pt x="71235" y="61953"/>
                  </a:cubicBezTo>
                  <a:cubicBezTo>
                    <a:pt x="71275" y="57796"/>
                    <a:pt x="74452" y="55717"/>
                    <a:pt x="77628" y="55717"/>
                  </a:cubicBezTo>
                  <a:close/>
                  <a:moveTo>
                    <a:pt x="100943" y="55717"/>
                  </a:moveTo>
                  <a:cubicBezTo>
                    <a:pt x="104119" y="55717"/>
                    <a:pt x="107295" y="57795"/>
                    <a:pt x="107337" y="61951"/>
                  </a:cubicBezTo>
                  <a:lnTo>
                    <a:pt x="107337" y="61951"/>
                  </a:lnTo>
                  <a:cubicBezTo>
                    <a:pt x="106865" y="61851"/>
                    <a:pt x="106389" y="61802"/>
                    <a:pt x="105918" y="61802"/>
                  </a:cubicBezTo>
                  <a:cubicBezTo>
                    <a:pt x="104057" y="61802"/>
                    <a:pt x="102256" y="62568"/>
                    <a:pt x="100957" y="63961"/>
                  </a:cubicBezTo>
                  <a:cubicBezTo>
                    <a:pt x="99683" y="62588"/>
                    <a:pt x="97895" y="61801"/>
                    <a:pt x="96025" y="61801"/>
                  </a:cubicBezTo>
                  <a:cubicBezTo>
                    <a:pt x="96014" y="61801"/>
                    <a:pt x="96003" y="61801"/>
                    <a:pt x="95993" y="61801"/>
                  </a:cubicBezTo>
                  <a:cubicBezTo>
                    <a:pt x="95509" y="61801"/>
                    <a:pt x="95025" y="61846"/>
                    <a:pt x="94550" y="61953"/>
                  </a:cubicBezTo>
                  <a:cubicBezTo>
                    <a:pt x="94590" y="57796"/>
                    <a:pt x="97767" y="55717"/>
                    <a:pt x="100943" y="55717"/>
                  </a:cubicBezTo>
                  <a:close/>
                  <a:moveTo>
                    <a:pt x="54007" y="55884"/>
                  </a:moveTo>
                  <a:cubicBezTo>
                    <a:pt x="56587" y="55884"/>
                    <a:pt x="59166" y="57255"/>
                    <a:pt x="60061" y="60000"/>
                  </a:cubicBezTo>
                  <a:cubicBezTo>
                    <a:pt x="60285" y="60681"/>
                    <a:pt x="60393" y="61389"/>
                    <a:pt x="60402" y="62106"/>
                  </a:cubicBezTo>
                  <a:cubicBezTo>
                    <a:pt x="59929" y="62004"/>
                    <a:pt x="59451" y="61954"/>
                    <a:pt x="58977" y="61954"/>
                  </a:cubicBezTo>
                  <a:cubicBezTo>
                    <a:pt x="57118" y="61954"/>
                    <a:pt x="55312" y="62720"/>
                    <a:pt x="54013" y="64113"/>
                  </a:cubicBezTo>
                  <a:cubicBezTo>
                    <a:pt x="52741" y="62733"/>
                    <a:pt x="50939" y="61953"/>
                    <a:pt x="49067" y="61953"/>
                  </a:cubicBezTo>
                  <a:cubicBezTo>
                    <a:pt x="48574" y="61953"/>
                    <a:pt x="48090" y="61998"/>
                    <a:pt x="47624" y="62106"/>
                  </a:cubicBezTo>
                  <a:cubicBezTo>
                    <a:pt x="47615" y="61389"/>
                    <a:pt x="47723" y="60681"/>
                    <a:pt x="47929" y="60009"/>
                  </a:cubicBezTo>
                  <a:lnTo>
                    <a:pt x="47947" y="60000"/>
                  </a:lnTo>
                  <a:cubicBezTo>
                    <a:pt x="48843" y="57257"/>
                    <a:pt x="51425" y="55884"/>
                    <a:pt x="54007" y="55884"/>
                  </a:cubicBezTo>
                  <a:close/>
                  <a:moveTo>
                    <a:pt x="7145" y="55914"/>
                  </a:moveTo>
                  <a:cubicBezTo>
                    <a:pt x="10322" y="55914"/>
                    <a:pt x="13498" y="57993"/>
                    <a:pt x="13538" y="62151"/>
                  </a:cubicBezTo>
                  <a:cubicBezTo>
                    <a:pt x="13063" y="62046"/>
                    <a:pt x="12582" y="61995"/>
                    <a:pt x="12105" y="61995"/>
                  </a:cubicBezTo>
                  <a:cubicBezTo>
                    <a:pt x="10247" y="61995"/>
                    <a:pt x="8440" y="62767"/>
                    <a:pt x="7150" y="64158"/>
                  </a:cubicBezTo>
                  <a:cubicBezTo>
                    <a:pt x="5875" y="62786"/>
                    <a:pt x="4096" y="61998"/>
                    <a:pt x="2226" y="61998"/>
                  </a:cubicBezTo>
                  <a:cubicBezTo>
                    <a:pt x="2216" y="61998"/>
                    <a:pt x="2205" y="61998"/>
                    <a:pt x="2194" y="61998"/>
                  </a:cubicBezTo>
                  <a:cubicBezTo>
                    <a:pt x="1711" y="61998"/>
                    <a:pt x="1227" y="62043"/>
                    <a:pt x="752" y="62151"/>
                  </a:cubicBezTo>
                  <a:cubicBezTo>
                    <a:pt x="792" y="57993"/>
                    <a:pt x="3969" y="55914"/>
                    <a:pt x="7145" y="55914"/>
                  </a:cubicBezTo>
                  <a:close/>
                  <a:moveTo>
                    <a:pt x="30465" y="55917"/>
                  </a:moveTo>
                  <a:cubicBezTo>
                    <a:pt x="33638" y="55917"/>
                    <a:pt x="36811" y="57993"/>
                    <a:pt x="36854" y="62147"/>
                  </a:cubicBezTo>
                  <a:lnTo>
                    <a:pt x="36854" y="62147"/>
                  </a:lnTo>
                  <a:cubicBezTo>
                    <a:pt x="36384" y="62047"/>
                    <a:pt x="35912" y="61999"/>
                    <a:pt x="35443" y="61999"/>
                  </a:cubicBezTo>
                  <a:cubicBezTo>
                    <a:pt x="33580" y="61999"/>
                    <a:pt x="31775" y="62765"/>
                    <a:pt x="30483" y="64158"/>
                  </a:cubicBezTo>
                  <a:cubicBezTo>
                    <a:pt x="29201" y="62778"/>
                    <a:pt x="27409" y="61998"/>
                    <a:pt x="25528" y="61998"/>
                  </a:cubicBezTo>
                  <a:cubicBezTo>
                    <a:pt x="25044" y="61998"/>
                    <a:pt x="24560" y="62052"/>
                    <a:pt x="24085" y="62151"/>
                  </a:cubicBezTo>
                  <a:cubicBezTo>
                    <a:pt x="24116" y="57996"/>
                    <a:pt x="27290" y="55917"/>
                    <a:pt x="30465" y="55917"/>
                  </a:cubicBezTo>
                  <a:close/>
                  <a:moveTo>
                    <a:pt x="119322" y="62140"/>
                  </a:moveTo>
                  <a:cubicBezTo>
                    <a:pt x="121256" y="62140"/>
                    <a:pt x="123125" y="62943"/>
                    <a:pt x="124469" y="64391"/>
                  </a:cubicBezTo>
                  <a:cubicBezTo>
                    <a:pt x="124450" y="64390"/>
                    <a:pt x="124430" y="64390"/>
                    <a:pt x="124410" y="64390"/>
                  </a:cubicBezTo>
                  <a:cubicBezTo>
                    <a:pt x="122541" y="64390"/>
                    <a:pt x="120773" y="65229"/>
                    <a:pt x="119532" y="66532"/>
                  </a:cubicBezTo>
                  <a:cubicBezTo>
                    <a:pt x="119613" y="64946"/>
                    <a:pt x="119030" y="63441"/>
                    <a:pt x="118045" y="62258"/>
                  </a:cubicBezTo>
                  <a:cubicBezTo>
                    <a:pt x="118470" y="62179"/>
                    <a:pt x="118898" y="62140"/>
                    <a:pt x="119322" y="62140"/>
                  </a:cubicBezTo>
                  <a:close/>
                  <a:moveTo>
                    <a:pt x="129616" y="62140"/>
                  </a:moveTo>
                  <a:cubicBezTo>
                    <a:pt x="130040" y="62140"/>
                    <a:pt x="130468" y="62179"/>
                    <a:pt x="130894" y="62258"/>
                  </a:cubicBezTo>
                  <a:cubicBezTo>
                    <a:pt x="129908" y="63423"/>
                    <a:pt x="129326" y="64928"/>
                    <a:pt x="129415" y="66523"/>
                  </a:cubicBezTo>
                  <a:lnTo>
                    <a:pt x="129406" y="66532"/>
                  </a:lnTo>
                  <a:cubicBezTo>
                    <a:pt x="128156" y="65229"/>
                    <a:pt x="126388" y="64390"/>
                    <a:pt x="124528" y="64390"/>
                  </a:cubicBezTo>
                  <a:cubicBezTo>
                    <a:pt x="124509" y="64390"/>
                    <a:pt x="124489" y="64390"/>
                    <a:pt x="124469" y="64391"/>
                  </a:cubicBezTo>
                  <a:cubicBezTo>
                    <a:pt x="125807" y="62943"/>
                    <a:pt x="127680" y="62140"/>
                    <a:pt x="129616" y="62140"/>
                  </a:cubicBezTo>
                  <a:close/>
                  <a:moveTo>
                    <a:pt x="95796" y="62176"/>
                  </a:moveTo>
                  <a:cubicBezTo>
                    <a:pt x="97737" y="62176"/>
                    <a:pt x="99610" y="62980"/>
                    <a:pt x="100948" y="64435"/>
                  </a:cubicBezTo>
                  <a:cubicBezTo>
                    <a:pt x="100928" y="64435"/>
                    <a:pt x="100908" y="64435"/>
                    <a:pt x="100888" y="64435"/>
                  </a:cubicBezTo>
                  <a:cubicBezTo>
                    <a:pt x="99020" y="64435"/>
                    <a:pt x="97252" y="65265"/>
                    <a:pt x="96011" y="66568"/>
                  </a:cubicBezTo>
                  <a:cubicBezTo>
                    <a:pt x="96091" y="64982"/>
                    <a:pt x="95509" y="63477"/>
                    <a:pt x="94514" y="62294"/>
                  </a:cubicBezTo>
                  <a:cubicBezTo>
                    <a:pt x="94941" y="62215"/>
                    <a:pt x="95370" y="62176"/>
                    <a:pt x="95796" y="62176"/>
                  </a:cubicBezTo>
                  <a:close/>
                  <a:moveTo>
                    <a:pt x="82771" y="62185"/>
                  </a:moveTo>
                  <a:cubicBezTo>
                    <a:pt x="83195" y="62185"/>
                    <a:pt x="83623" y="62224"/>
                    <a:pt x="84048" y="62303"/>
                  </a:cubicBezTo>
                  <a:cubicBezTo>
                    <a:pt x="83063" y="63477"/>
                    <a:pt x="82480" y="64991"/>
                    <a:pt x="82561" y="66577"/>
                  </a:cubicBezTo>
                  <a:cubicBezTo>
                    <a:pt x="81320" y="65274"/>
                    <a:pt x="79552" y="64435"/>
                    <a:pt x="77683" y="64435"/>
                  </a:cubicBezTo>
                  <a:cubicBezTo>
                    <a:pt x="77666" y="64435"/>
                    <a:pt x="77650" y="64435"/>
                    <a:pt x="77633" y="64435"/>
                  </a:cubicBezTo>
                  <a:lnTo>
                    <a:pt x="77633" y="64435"/>
                  </a:lnTo>
                  <a:cubicBezTo>
                    <a:pt x="78970" y="62988"/>
                    <a:pt x="80838" y="62185"/>
                    <a:pt x="82771" y="62185"/>
                  </a:cubicBezTo>
                  <a:close/>
                  <a:moveTo>
                    <a:pt x="59134" y="62337"/>
                  </a:moveTo>
                  <a:cubicBezTo>
                    <a:pt x="59561" y="62337"/>
                    <a:pt x="59992" y="62376"/>
                    <a:pt x="60420" y="62455"/>
                  </a:cubicBezTo>
                  <a:cubicBezTo>
                    <a:pt x="59427" y="63627"/>
                    <a:pt x="58845" y="65119"/>
                    <a:pt x="58932" y="66720"/>
                  </a:cubicBezTo>
                  <a:lnTo>
                    <a:pt x="58932" y="66720"/>
                  </a:lnTo>
                  <a:cubicBezTo>
                    <a:pt x="57682" y="65417"/>
                    <a:pt x="55914" y="64587"/>
                    <a:pt x="54055" y="64587"/>
                  </a:cubicBezTo>
                  <a:cubicBezTo>
                    <a:pt x="54035" y="64587"/>
                    <a:pt x="54015" y="64588"/>
                    <a:pt x="53995" y="64588"/>
                  </a:cubicBezTo>
                  <a:cubicBezTo>
                    <a:pt x="55331" y="63135"/>
                    <a:pt x="57201" y="62337"/>
                    <a:pt x="59134" y="62337"/>
                  </a:cubicBezTo>
                  <a:close/>
                  <a:moveTo>
                    <a:pt x="48861" y="62333"/>
                  </a:moveTo>
                  <a:cubicBezTo>
                    <a:pt x="50795" y="62333"/>
                    <a:pt x="52662" y="63137"/>
                    <a:pt x="53995" y="64588"/>
                  </a:cubicBezTo>
                  <a:cubicBezTo>
                    <a:pt x="53975" y="64588"/>
                    <a:pt x="53955" y="64587"/>
                    <a:pt x="53935" y="64587"/>
                  </a:cubicBezTo>
                  <a:cubicBezTo>
                    <a:pt x="52067" y="64587"/>
                    <a:pt x="50299" y="65417"/>
                    <a:pt x="49058" y="66720"/>
                  </a:cubicBezTo>
                  <a:cubicBezTo>
                    <a:pt x="49138" y="65134"/>
                    <a:pt x="48556" y="63629"/>
                    <a:pt x="47561" y="62455"/>
                  </a:cubicBezTo>
                  <a:cubicBezTo>
                    <a:pt x="47994" y="62373"/>
                    <a:pt x="48429" y="62333"/>
                    <a:pt x="48861" y="62333"/>
                  </a:cubicBezTo>
                  <a:close/>
                  <a:moveTo>
                    <a:pt x="106103" y="62174"/>
                  </a:moveTo>
                  <a:cubicBezTo>
                    <a:pt x="106576" y="62174"/>
                    <a:pt x="107052" y="62222"/>
                    <a:pt x="107525" y="62321"/>
                  </a:cubicBezTo>
                  <a:cubicBezTo>
                    <a:pt x="106512" y="63566"/>
                    <a:pt x="105939" y="65161"/>
                    <a:pt x="106127" y="66837"/>
                  </a:cubicBezTo>
                  <a:cubicBezTo>
                    <a:pt x="104872" y="65387"/>
                    <a:pt x="103007" y="64435"/>
                    <a:pt x="101030" y="64435"/>
                  </a:cubicBezTo>
                  <a:cubicBezTo>
                    <a:pt x="101003" y="64435"/>
                    <a:pt x="100975" y="64435"/>
                    <a:pt x="100948" y="64435"/>
                  </a:cubicBezTo>
                  <a:cubicBezTo>
                    <a:pt x="102295" y="62981"/>
                    <a:pt x="104168" y="62174"/>
                    <a:pt x="106103" y="62174"/>
                  </a:cubicBezTo>
                  <a:close/>
                  <a:moveTo>
                    <a:pt x="70807" y="57738"/>
                  </a:moveTo>
                  <a:cubicBezTo>
                    <a:pt x="71283" y="57738"/>
                    <a:pt x="71762" y="57786"/>
                    <a:pt x="72239" y="57885"/>
                  </a:cubicBezTo>
                  <a:cubicBezTo>
                    <a:pt x="71271" y="59131"/>
                    <a:pt x="70742" y="60708"/>
                    <a:pt x="70939" y="62348"/>
                  </a:cubicBezTo>
                  <a:cubicBezTo>
                    <a:pt x="71447" y="62234"/>
                    <a:pt x="71959" y="62178"/>
                    <a:pt x="72468" y="62178"/>
                  </a:cubicBezTo>
                  <a:cubicBezTo>
                    <a:pt x="74403" y="62178"/>
                    <a:pt x="76285" y="62981"/>
                    <a:pt x="77633" y="64435"/>
                  </a:cubicBezTo>
                  <a:lnTo>
                    <a:pt x="77633" y="64435"/>
                  </a:lnTo>
                  <a:cubicBezTo>
                    <a:pt x="77630" y="64435"/>
                    <a:pt x="77627" y="64435"/>
                    <a:pt x="77624" y="64435"/>
                  </a:cubicBezTo>
                  <a:cubicBezTo>
                    <a:pt x="77606" y="64435"/>
                    <a:pt x="77587" y="64435"/>
                    <a:pt x="77569" y="64435"/>
                  </a:cubicBezTo>
                  <a:cubicBezTo>
                    <a:pt x="75520" y="64435"/>
                    <a:pt x="73598" y="65435"/>
                    <a:pt x="72346" y="66962"/>
                  </a:cubicBezTo>
                  <a:cubicBezTo>
                    <a:pt x="72703" y="63259"/>
                    <a:pt x="69407" y="59973"/>
                    <a:pt x="65707" y="59973"/>
                  </a:cubicBezTo>
                  <a:cubicBezTo>
                    <a:pt x="65694" y="59973"/>
                    <a:pt x="65682" y="59973"/>
                    <a:pt x="65670" y="59973"/>
                  </a:cubicBezTo>
                  <a:lnTo>
                    <a:pt x="65670" y="59973"/>
                  </a:lnTo>
                  <a:cubicBezTo>
                    <a:pt x="67007" y="58533"/>
                    <a:pt x="68877" y="57738"/>
                    <a:pt x="70807" y="57738"/>
                  </a:cubicBezTo>
                  <a:close/>
                  <a:moveTo>
                    <a:pt x="35611" y="62370"/>
                  </a:moveTo>
                  <a:cubicBezTo>
                    <a:pt x="36087" y="62370"/>
                    <a:pt x="36566" y="62419"/>
                    <a:pt x="37042" y="62518"/>
                  </a:cubicBezTo>
                  <a:cubicBezTo>
                    <a:pt x="36029" y="63763"/>
                    <a:pt x="35456" y="65358"/>
                    <a:pt x="35644" y="67034"/>
                  </a:cubicBezTo>
                  <a:cubicBezTo>
                    <a:pt x="34383" y="65578"/>
                    <a:pt x="32507" y="64632"/>
                    <a:pt x="30521" y="64632"/>
                  </a:cubicBezTo>
                  <a:cubicBezTo>
                    <a:pt x="30502" y="64632"/>
                    <a:pt x="30483" y="64632"/>
                    <a:pt x="30465" y="64633"/>
                  </a:cubicBezTo>
                  <a:cubicBezTo>
                    <a:pt x="30445" y="64632"/>
                    <a:pt x="30425" y="64632"/>
                    <a:pt x="30406" y="64632"/>
                  </a:cubicBezTo>
                  <a:cubicBezTo>
                    <a:pt x="28537" y="64632"/>
                    <a:pt x="26769" y="65471"/>
                    <a:pt x="25528" y="66774"/>
                  </a:cubicBezTo>
                  <a:cubicBezTo>
                    <a:pt x="25608" y="65179"/>
                    <a:pt x="25026" y="63683"/>
                    <a:pt x="24031" y="62500"/>
                  </a:cubicBezTo>
                  <a:cubicBezTo>
                    <a:pt x="24460" y="62420"/>
                    <a:pt x="24890" y="62381"/>
                    <a:pt x="25317" y="62381"/>
                  </a:cubicBezTo>
                  <a:cubicBezTo>
                    <a:pt x="27250" y="62381"/>
                    <a:pt x="29122" y="63178"/>
                    <a:pt x="30465" y="64624"/>
                  </a:cubicBezTo>
                  <a:cubicBezTo>
                    <a:pt x="31802" y="63171"/>
                    <a:pt x="33677" y="62370"/>
                    <a:pt x="35611" y="62370"/>
                  </a:cubicBezTo>
                  <a:close/>
                  <a:moveTo>
                    <a:pt x="112819" y="60274"/>
                  </a:moveTo>
                  <a:cubicBezTo>
                    <a:pt x="115992" y="60274"/>
                    <a:pt x="119164" y="62350"/>
                    <a:pt x="119209" y="66503"/>
                  </a:cubicBezTo>
                  <a:lnTo>
                    <a:pt x="119209" y="66503"/>
                  </a:lnTo>
                  <a:cubicBezTo>
                    <a:pt x="118735" y="66400"/>
                    <a:pt x="118257" y="66350"/>
                    <a:pt x="117783" y="66350"/>
                  </a:cubicBezTo>
                  <a:cubicBezTo>
                    <a:pt x="115922" y="66350"/>
                    <a:pt x="114119" y="67124"/>
                    <a:pt x="112821" y="68521"/>
                  </a:cubicBezTo>
                  <a:cubicBezTo>
                    <a:pt x="111539" y="67142"/>
                    <a:pt x="109747" y="66362"/>
                    <a:pt x="107865" y="66362"/>
                  </a:cubicBezTo>
                  <a:cubicBezTo>
                    <a:pt x="107382" y="66362"/>
                    <a:pt x="106898" y="66407"/>
                    <a:pt x="106423" y="66514"/>
                  </a:cubicBezTo>
                  <a:lnTo>
                    <a:pt x="106423" y="66514"/>
                  </a:lnTo>
                  <a:cubicBezTo>
                    <a:pt x="106463" y="62355"/>
                    <a:pt x="109641" y="60274"/>
                    <a:pt x="112819" y="60274"/>
                  </a:cubicBezTo>
                  <a:close/>
                  <a:moveTo>
                    <a:pt x="136136" y="60276"/>
                  </a:moveTo>
                  <a:cubicBezTo>
                    <a:pt x="139311" y="60276"/>
                    <a:pt x="142484" y="62354"/>
                    <a:pt x="142525" y="66514"/>
                  </a:cubicBezTo>
                  <a:lnTo>
                    <a:pt x="142516" y="66523"/>
                  </a:lnTo>
                  <a:cubicBezTo>
                    <a:pt x="142042" y="66421"/>
                    <a:pt x="141565" y="66372"/>
                    <a:pt x="141091" y="66372"/>
                  </a:cubicBezTo>
                  <a:cubicBezTo>
                    <a:pt x="139233" y="66372"/>
                    <a:pt x="137428" y="67138"/>
                    <a:pt x="136136" y="68530"/>
                  </a:cubicBezTo>
                  <a:cubicBezTo>
                    <a:pt x="134854" y="67150"/>
                    <a:pt x="133062" y="66371"/>
                    <a:pt x="131181" y="66371"/>
                  </a:cubicBezTo>
                  <a:cubicBezTo>
                    <a:pt x="130697" y="66371"/>
                    <a:pt x="130213" y="66425"/>
                    <a:pt x="129738" y="66523"/>
                  </a:cubicBezTo>
                  <a:cubicBezTo>
                    <a:pt x="129778" y="62359"/>
                    <a:pt x="132958" y="60276"/>
                    <a:pt x="136136" y="60276"/>
                  </a:cubicBezTo>
                  <a:close/>
                  <a:moveTo>
                    <a:pt x="89289" y="60321"/>
                  </a:moveTo>
                  <a:cubicBezTo>
                    <a:pt x="92462" y="60321"/>
                    <a:pt x="95638" y="62397"/>
                    <a:pt x="95679" y="66548"/>
                  </a:cubicBezTo>
                  <a:lnTo>
                    <a:pt x="95679" y="66548"/>
                  </a:lnTo>
                  <a:cubicBezTo>
                    <a:pt x="95209" y="66448"/>
                    <a:pt x="94735" y="66398"/>
                    <a:pt x="94264" y="66398"/>
                  </a:cubicBezTo>
                  <a:cubicBezTo>
                    <a:pt x="92405" y="66398"/>
                    <a:pt x="90601" y="67165"/>
                    <a:pt x="89308" y="68557"/>
                  </a:cubicBezTo>
                  <a:cubicBezTo>
                    <a:pt x="88027" y="67177"/>
                    <a:pt x="86235" y="66398"/>
                    <a:pt x="84353" y="66398"/>
                  </a:cubicBezTo>
                  <a:cubicBezTo>
                    <a:pt x="83869" y="66398"/>
                    <a:pt x="83385" y="66452"/>
                    <a:pt x="82910" y="66550"/>
                  </a:cubicBezTo>
                  <a:cubicBezTo>
                    <a:pt x="82942" y="62398"/>
                    <a:pt x="86114" y="60321"/>
                    <a:pt x="89289" y="60321"/>
                  </a:cubicBezTo>
                  <a:close/>
                  <a:moveTo>
                    <a:pt x="42335" y="60475"/>
                  </a:moveTo>
                  <a:cubicBezTo>
                    <a:pt x="45508" y="60475"/>
                    <a:pt x="48684" y="62552"/>
                    <a:pt x="48726" y="66708"/>
                  </a:cubicBezTo>
                  <a:lnTo>
                    <a:pt x="48726" y="66708"/>
                  </a:lnTo>
                  <a:cubicBezTo>
                    <a:pt x="48257" y="66608"/>
                    <a:pt x="47784" y="66560"/>
                    <a:pt x="47315" y="66560"/>
                  </a:cubicBezTo>
                  <a:cubicBezTo>
                    <a:pt x="45452" y="66560"/>
                    <a:pt x="43648" y="67326"/>
                    <a:pt x="42355" y="68719"/>
                  </a:cubicBezTo>
                  <a:cubicBezTo>
                    <a:pt x="41081" y="67346"/>
                    <a:pt x="39302" y="66559"/>
                    <a:pt x="37432" y="66559"/>
                  </a:cubicBezTo>
                  <a:cubicBezTo>
                    <a:pt x="37421" y="66559"/>
                    <a:pt x="37411" y="66559"/>
                    <a:pt x="37400" y="66559"/>
                  </a:cubicBezTo>
                  <a:cubicBezTo>
                    <a:pt x="36916" y="66559"/>
                    <a:pt x="36432" y="66604"/>
                    <a:pt x="35958" y="66711"/>
                  </a:cubicBezTo>
                  <a:cubicBezTo>
                    <a:pt x="35989" y="62554"/>
                    <a:pt x="39161" y="60475"/>
                    <a:pt x="42335" y="60475"/>
                  </a:cubicBezTo>
                  <a:close/>
                  <a:moveTo>
                    <a:pt x="65651" y="60478"/>
                  </a:moveTo>
                  <a:cubicBezTo>
                    <a:pt x="68826" y="60478"/>
                    <a:pt x="72001" y="62555"/>
                    <a:pt x="72041" y="66711"/>
                  </a:cubicBezTo>
                  <a:cubicBezTo>
                    <a:pt x="71566" y="66609"/>
                    <a:pt x="71088" y="66560"/>
                    <a:pt x="70614" y="66560"/>
                  </a:cubicBezTo>
                  <a:cubicBezTo>
                    <a:pt x="68752" y="66560"/>
                    <a:pt x="66952" y="67326"/>
                    <a:pt x="65653" y="68719"/>
                  </a:cubicBezTo>
                  <a:cubicBezTo>
                    <a:pt x="64371" y="67339"/>
                    <a:pt x="62579" y="66559"/>
                    <a:pt x="60697" y="66559"/>
                  </a:cubicBezTo>
                  <a:cubicBezTo>
                    <a:pt x="60214" y="66559"/>
                    <a:pt x="59730" y="66613"/>
                    <a:pt x="59255" y="66711"/>
                  </a:cubicBezTo>
                  <a:cubicBezTo>
                    <a:pt x="59295" y="62557"/>
                    <a:pt x="62473" y="60478"/>
                    <a:pt x="65651" y="60478"/>
                  </a:cubicBezTo>
                  <a:close/>
                  <a:moveTo>
                    <a:pt x="18806" y="60522"/>
                  </a:moveTo>
                  <a:cubicBezTo>
                    <a:pt x="21979" y="60522"/>
                    <a:pt x="25151" y="62596"/>
                    <a:pt x="25196" y="66747"/>
                  </a:cubicBezTo>
                  <a:lnTo>
                    <a:pt x="25196" y="66747"/>
                  </a:lnTo>
                  <a:cubicBezTo>
                    <a:pt x="24723" y="66645"/>
                    <a:pt x="24245" y="66596"/>
                    <a:pt x="23772" y="66596"/>
                  </a:cubicBezTo>
                  <a:cubicBezTo>
                    <a:pt x="21913" y="66596"/>
                    <a:pt x="20107" y="67362"/>
                    <a:pt x="18807" y="68754"/>
                  </a:cubicBezTo>
                  <a:cubicBezTo>
                    <a:pt x="17526" y="67374"/>
                    <a:pt x="15734" y="66595"/>
                    <a:pt x="13852" y="66595"/>
                  </a:cubicBezTo>
                  <a:cubicBezTo>
                    <a:pt x="13368" y="66595"/>
                    <a:pt x="12884" y="66649"/>
                    <a:pt x="12409" y="66747"/>
                  </a:cubicBezTo>
                  <a:cubicBezTo>
                    <a:pt x="12454" y="62599"/>
                    <a:pt x="15631" y="60522"/>
                    <a:pt x="18806" y="60522"/>
                  </a:cubicBezTo>
                  <a:close/>
                  <a:moveTo>
                    <a:pt x="84142" y="66790"/>
                  </a:moveTo>
                  <a:cubicBezTo>
                    <a:pt x="86075" y="66790"/>
                    <a:pt x="87947" y="67588"/>
                    <a:pt x="89290" y="69041"/>
                  </a:cubicBezTo>
                  <a:lnTo>
                    <a:pt x="89290" y="69041"/>
                  </a:lnTo>
                  <a:cubicBezTo>
                    <a:pt x="89287" y="69041"/>
                    <a:pt x="89284" y="69041"/>
                    <a:pt x="89281" y="69041"/>
                  </a:cubicBezTo>
                  <a:cubicBezTo>
                    <a:pt x="89262" y="69041"/>
                    <a:pt x="89242" y="69041"/>
                    <a:pt x="89222" y="69041"/>
                  </a:cubicBezTo>
                  <a:cubicBezTo>
                    <a:pt x="87354" y="69041"/>
                    <a:pt x="85594" y="69879"/>
                    <a:pt x="84344" y="71183"/>
                  </a:cubicBezTo>
                  <a:cubicBezTo>
                    <a:pt x="84434" y="69588"/>
                    <a:pt x="83851" y="68082"/>
                    <a:pt x="82857" y="66909"/>
                  </a:cubicBezTo>
                  <a:cubicBezTo>
                    <a:pt x="83285" y="66829"/>
                    <a:pt x="83715" y="66790"/>
                    <a:pt x="84142" y="66790"/>
                  </a:cubicBezTo>
                  <a:close/>
                  <a:moveTo>
                    <a:pt x="94437" y="66782"/>
                  </a:moveTo>
                  <a:cubicBezTo>
                    <a:pt x="94862" y="66782"/>
                    <a:pt x="95290" y="66821"/>
                    <a:pt x="95715" y="66900"/>
                  </a:cubicBezTo>
                  <a:cubicBezTo>
                    <a:pt x="94720" y="68082"/>
                    <a:pt x="94138" y="69579"/>
                    <a:pt x="94228" y="71174"/>
                  </a:cubicBezTo>
                  <a:lnTo>
                    <a:pt x="94219" y="71183"/>
                  </a:lnTo>
                  <a:cubicBezTo>
                    <a:pt x="92977" y="69879"/>
                    <a:pt x="91209" y="69041"/>
                    <a:pt x="89341" y="69041"/>
                  </a:cubicBezTo>
                  <a:cubicBezTo>
                    <a:pt x="89324" y="69041"/>
                    <a:pt x="89307" y="69041"/>
                    <a:pt x="89290" y="69041"/>
                  </a:cubicBezTo>
                  <a:lnTo>
                    <a:pt x="89290" y="69041"/>
                  </a:lnTo>
                  <a:cubicBezTo>
                    <a:pt x="90628" y="67586"/>
                    <a:pt x="92502" y="66782"/>
                    <a:pt x="94437" y="66782"/>
                  </a:cubicBezTo>
                  <a:close/>
                  <a:moveTo>
                    <a:pt x="47476" y="66925"/>
                  </a:moveTo>
                  <a:cubicBezTo>
                    <a:pt x="47900" y="66925"/>
                    <a:pt x="48328" y="66964"/>
                    <a:pt x="48753" y="67043"/>
                  </a:cubicBezTo>
                  <a:cubicBezTo>
                    <a:pt x="47767" y="68226"/>
                    <a:pt x="47185" y="69731"/>
                    <a:pt x="47266" y="71317"/>
                  </a:cubicBezTo>
                  <a:cubicBezTo>
                    <a:pt x="46024" y="70014"/>
                    <a:pt x="44257" y="69184"/>
                    <a:pt x="42388" y="69184"/>
                  </a:cubicBezTo>
                  <a:cubicBezTo>
                    <a:pt x="42371" y="69184"/>
                    <a:pt x="42354" y="69184"/>
                    <a:pt x="42337" y="69184"/>
                  </a:cubicBezTo>
                  <a:lnTo>
                    <a:pt x="42337" y="69184"/>
                  </a:lnTo>
                  <a:cubicBezTo>
                    <a:pt x="43675" y="67729"/>
                    <a:pt x="45543" y="66925"/>
                    <a:pt x="47476" y="66925"/>
                  </a:cubicBezTo>
                  <a:close/>
                  <a:moveTo>
                    <a:pt x="60488" y="66929"/>
                  </a:moveTo>
                  <a:cubicBezTo>
                    <a:pt x="62422" y="66929"/>
                    <a:pt x="64295" y="67727"/>
                    <a:pt x="65636" y="69175"/>
                  </a:cubicBezTo>
                  <a:lnTo>
                    <a:pt x="65636" y="69175"/>
                  </a:lnTo>
                  <a:cubicBezTo>
                    <a:pt x="65622" y="69175"/>
                    <a:pt x="65608" y="69175"/>
                    <a:pt x="65593" y="69175"/>
                  </a:cubicBezTo>
                  <a:cubicBezTo>
                    <a:pt x="63725" y="69175"/>
                    <a:pt x="61966" y="70014"/>
                    <a:pt x="60715" y="71317"/>
                  </a:cubicBezTo>
                  <a:cubicBezTo>
                    <a:pt x="60805" y="69731"/>
                    <a:pt x="60223" y="68226"/>
                    <a:pt x="59228" y="67043"/>
                  </a:cubicBezTo>
                  <a:cubicBezTo>
                    <a:pt x="59647" y="66967"/>
                    <a:pt x="60069" y="66929"/>
                    <a:pt x="60488" y="66929"/>
                  </a:cubicBezTo>
                  <a:close/>
                  <a:moveTo>
                    <a:pt x="23953" y="66970"/>
                  </a:moveTo>
                  <a:cubicBezTo>
                    <a:pt x="24378" y="66970"/>
                    <a:pt x="24806" y="67009"/>
                    <a:pt x="25232" y="67088"/>
                  </a:cubicBezTo>
                  <a:cubicBezTo>
                    <a:pt x="24239" y="68277"/>
                    <a:pt x="23657" y="69770"/>
                    <a:pt x="23744" y="71361"/>
                  </a:cubicBezTo>
                  <a:lnTo>
                    <a:pt x="23744" y="71361"/>
                  </a:lnTo>
                  <a:cubicBezTo>
                    <a:pt x="22494" y="70058"/>
                    <a:pt x="20726" y="69220"/>
                    <a:pt x="18866" y="69220"/>
                  </a:cubicBezTo>
                  <a:cubicBezTo>
                    <a:pt x="18846" y="69220"/>
                    <a:pt x="18827" y="69220"/>
                    <a:pt x="18807" y="69220"/>
                  </a:cubicBezTo>
                  <a:cubicBezTo>
                    <a:pt x="20144" y="67773"/>
                    <a:pt x="22018" y="66970"/>
                    <a:pt x="23953" y="66970"/>
                  </a:cubicBezTo>
                  <a:close/>
                  <a:moveTo>
                    <a:pt x="13652" y="66970"/>
                  </a:moveTo>
                  <a:cubicBezTo>
                    <a:pt x="15588" y="66970"/>
                    <a:pt x="17463" y="67773"/>
                    <a:pt x="18807" y="69220"/>
                  </a:cubicBezTo>
                  <a:cubicBezTo>
                    <a:pt x="18787" y="69220"/>
                    <a:pt x="18768" y="69220"/>
                    <a:pt x="18748" y="69220"/>
                  </a:cubicBezTo>
                  <a:cubicBezTo>
                    <a:pt x="16879" y="69220"/>
                    <a:pt x="15111" y="70058"/>
                    <a:pt x="13870" y="71362"/>
                  </a:cubicBezTo>
                  <a:cubicBezTo>
                    <a:pt x="13951" y="69776"/>
                    <a:pt x="13368" y="68271"/>
                    <a:pt x="12374" y="67088"/>
                  </a:cubicBezTo>
                  <a:cubicBezTo>
                    <a:pt x="12799" y="67009"/>
                    <a:pt x="13227" y="66970"/>
                    <a:pt x="13652" y="66970"/>
                  </a:cubicBezTo>
                  <a:close/>
                  <a:moveTo>
                    <a:pt x="107653" y="66739"/>
                  </a:moveTo>
                  <a:cubicBezTo>
                    <a:pt x="109587" y="66739"/>
                    <a:pt x="111464" y="67541"/>
                    <a:pt x="112812" y="68996"/>
                  </a:cubicBezTo>
                  <a:cubicBezTo>
                    <a:pt x="114149" y="67549"/>
                    <a:pt x="116022" y="66746"/>
                    <a:pt x="117958" y="66746"/>
                  </a:cubicBezTo>
                  <a:cubicBezTo>
                    <a:pt x="118383" y="66746"/>
                    <a:pt x="118811" y="66785"/>
                    <a:pt x="119236" y="66864"/>
                  </a:cubicBezTo>
                  <a:cubicBezTo>
                    <a:pt x="118242" y="68047"/>
                    <a:pt x="117659" y="69552"/>
                    <a:pt x="117749" y="71138"/>
                  </a:cubicBezTo>
                  <a:cubicBezTo>
                    <a:pt x="116499" y="69835"/>
                    <a:pt x="114731" y="69005"/>
                    <a:pt x="112871" y="69005"/>
                  </a:cubicBezTo>
                  <a:cubicBezTo>
                    <a:pt x="112851" y="69005"/>
                    <a:pt x="112832" y="69005"/>
                    <a:pt x="112812" y="69005"/>
                  </a:cubicBezTo>
                  <a:cubicBezTo>
                    <a:pt x="112793" y="69005"/>
                    <a:pt x="112774" y="69005"/>
                    <a:pt x="112756" y="69005"/>
                  </a:cubicBezTo>
                  <a:cubicBezTo>
                    <a:pt x="110769" y="69005"/>
                    <a:pt x="108893" y="69951"/>
                    <a:pt x="107641" y="71398"/>
                  </a:cubicBezTo>
                  <a:lnTo>
                    <a:pt x="107641" y="71398"/>
                  </a:lnTo>
                  <a:cubicBezTo>
                    <a:pt x="107802" y="69707"/>
                    <a:pt x="107213" y="68132"/>
                    <a:pt x="106177" y="66897"/>
                  </a:cubicBezTo>
                  <a:lnTo>
                    <a:pt x="106177" y="66897"/>
                  </a:lnTo>
                  <a:cubicBezTo>
                    <a:pt x="106668" y="66791"/>
                    <a:pt x="107162" y="66739"/>
                    <a:pt x="107653" y="66739"/>
                  </a:cubicBezTo>
                  <a:close/>
                  <a:moveTo>
                    <a:pt x="37174" y="66927"/>
                  </a:moveTo>
                  <a:cubicBezTo>
                    <a:pt x="39113" y="66927"/>
                    <a:pt x="40989" y="67729"/>
                    <a:pt x="42337" y="69184"/>
                  </a:cubicBezTo>
                  <a:lnTo>
                    <a:pt x="42337" y="69184"/>
                  </a:lnTo>
                  <a:cubicBezTo>
                    <a:pt x="42334" y="69184"/>
                    <a:pt x="42331" y="69184"/>
                    <a:pt x="42328" y="69184"/>
                  </a:cubicBezTo>
                  <a:cubicBezTo>
                    <a:pt x="42301" y="69184"/>
                    <a:pt x="42274" y="69184"/>
                    <a:pt x="42246" y="69184"/>
                  </a:cubicBezTo>
                  <a:cubicBezTo>
                    <a:pt x="40269" y="69184"/>
                    <a:pt x="38404" y="70136"/>
                    <a:pt x="37158" y="71577"/>
                  </a:cubicBezTo>
                  <a:cubicBezTo>
                    <a:pt x="37320" y="69910"/>
                    <a:pt x="36728" y="68324"/>
                    <a:pt x="35689" y="67088"/>
                  </a:cubicBezTo>
                  <a:lnTo>
                    <a:pt x="35680" y="67088"/>
                  </a:lnTo>
                  <a:cubicBezTo>
                    <a:pt x="36177" y="66980"/>
                    <a:pt x="36678" y="66927"/>
                    <a:pt x="37174" y="66927"/>
                  </a:cubicBezTo>
                  <a:close/>
                  <a:moveTo>
                    <a:pt x="124481" y="64880"/>
                  </a:moveTo>
                  <a:cubicBezTo>
                    <a:pt x="127655" y="64880"/>
                    <a:pt x="130827" y="66957"/>
                    <a:pt x="130867" y="71111"/>
                  </a:cubicBezTo>
                  <a:lnTo>
                    <a:pt x="130858" y="71129"/>
                  </a:lnTo>
                  <a:cubicBezTo>
                    <a:pt x="130380" y="71024"/>
                    <a:pt x="129897" y="70973"/>
                    <a:pt x="129419" y="70973"/>
                  </a:cubicBezTo>
                  <a:cubicBezTo>
                    <a:pt x="127565" y="70973"/>
                    <a:pt x="125767" y="71740"/>
                    <a:pt x="124478" y="73136"/>
                  </a:cubicBezTo>
                  <a:cubicBezTo>
                    <a:pt x="123204" y="71764"/>
                    <a:pt x="121425" y="70977"/>
                    <a:pt x="119555" y="70977"/>
                  </a:cubicBezTo>
                  <a:cubicBezTo>
                    <a:pt x="119544" y="70977"/>
                    <a:pt x="119534" y="70977"/>
                    <a:pt x="119523" y="70977"/>
                  </a:cubicBezTo>
                  <a:cubicBezTo>
                    <a:pt x="119039" y="70977"/>
                    <a:pt x="118555" y="71021"/>
                    <a:pt x="118080" y="71129"/>
                  </a:cubicBezTo>
                  <a:cubicBezTo>
                    <a:pt x="118121" y="66963"/>
                    <a:pt x="121302" y="64880"/>
                    <a:pt x="124481" y="64880"/>
                  </a:cubicBezTo>
                  <a:close/>
                  <a:moveTo>
                    <a:pt x="77631" y="64934"/>
                  </a:moveTo>
                  <a:cubicBezTo>
                    <a:pt x="80806" y="64934"/>
                    <a:pt x="83981" y="67013"/>
                    <a:pt x="84022" y="71174"/>
                  </a:cubicBezTo>
                  <a:cubicBezTo>
                    <a:pt x="83541" y="71069"/>
                    <a:pt x="83056" y="71017"/>
                    <a:pt x="82576" y="71017"/>
                  </a:cubicBezTo>
                  <a:cubicBezTo>
                    <a:pt x="80721" y="71017"/>
                    <a:pt x="78928" y="71782"/>
                    <a:pt x="77633" y="73163"/>
                  </a:cubicBezTo>
                  <a:lnTo>
                    <a:pt x="77633" y="73172"/>
                  </a:lnTo>
                  <a:cubicBezTo>
                    <a:pt x="76351" y="71801"/>
                    <a:pt x="74559" y="71012"/>
                    <a:pt x="72678" y="71012"/>
                  </a:cubicBezTo>
                  <a:cubicBezTo>
                    <a:pt x="72194" y="71012"/>
                    <a:pt x="71710" y="71066"/>
                    <a:pt x="71235" y="71174"/>
                  </a:cubicBezTo>
                  <a:cubicBezTo>
                    <a:pt x="71275" y="67015"/>
                    <a:pt x="74454" y="64934"/>
                    <a:pt x="77631" y="64934"/>
                  </a:cubicBezTo>
                  <a:close/>
                  <a:moveTo>
                    <a:pt x="100937" y="64934"/>
                  </a:moveTo>
                  <a:cubicBezTo>
                    <a:pt x="104113" y="64934"/>
                    <a:pt x="107288" y="67013"/>
                    <a:pt x="107328" y="71174"/>
                  </a:cubicBezTo>
                  <a:cubicBezTo>
                    <a:pt x="106849" y="71069"/>
                    <a:pt x="106366" y="71017"/>
                    <a:pt x="105887" y="71017"/>
                  </a:cubicBezTo>
                  <a:cubicBezTo>
                    <a:pt x="104037" y="71017"/>
                    <a:pt x="102243" y="71782"/>
                    <a:pt x="100948" y="73163"/>
                  </a:cubicBezTo>
                  <a:lnTo>
                    <a:pt x="100939" y="73172"/>
                  </a:lnTo>
                  <a:cubicBezTo>
                    <a:pt x="99658" y="71801"/>
                    <a:pt x="97866" y="71012"/>
                    <a:pt x="95984" y="71012"/>
                  </a:cubicBezTo>
                  <a:cubicBezTo>
                    <a:pt x="95500" y="71012"/>
                    <a:pt x="95016" y="71066"/>
                    <a:pt x="94541" y="71174"/>
                  </a:cubicBezTo>
                  <a:cubicBezTo>
                    <a:pt x="94582" y="67015"/>
                    <a:pt x="97760" y="64934"/>
                    <a:pt x="100937" y="64934"/>
                  </a:cubicBezTo>
                  <a:close/>
                  <a:moveTo>
                    <a:pt x="53992" y="65081"/>
                  </a:moveTo>
                  <a:cubicBezTo>
                    <a:pt x="57167" y="65081"/>
                    <a:pt x="60344" y="67159"/>
                    <a:pt x="60384" y="71317"/>
                  </a:cubicBezTo>
                  <a:cubicBezTo>
                    <a:pt x="59911" y="71215"/>
                    <a:pt x="59433" y="71165"/>
                    <a:pt x="58960" y="71165"/>
                  </a:cubicBezTo>
                  <a:cubicBezTo>
                    <a:pt x="57101" y="71165"/>
                    <a:pt x="55296" y="71932"/>
                    <a:pt x="54004" y="73324"/>
                  </a:cubicBezTo>
                  <a:cubicBezTo>
                    <a:pt x="52723" y="71944"/>
                    <a:pt x="50922" y="71165"/>
                    <a:pt x="49049" y="71165"/>
                  </a:cubicBezTo>
                  <a:cubicBezTo>
                    <a:pt x="48565" y="71165"/>
                    <a:pt x="48081" y="71219"/>
                    <a:pt x="47606" y="71317"/>
                  </a:cubicBezTo>
                  <a:cubicBezTo>
                    <a:pt x="47642" y="67159"/>
                    <a:pt x="50816" y="65081"/>
                    <a:pt x="53992" y="65081"/>
                  </a:cubicBezTo>
                  <a:close/>
                  <a:moveTo>
                    <a:pt x="7148" y="65122"/>
                  </a:moveTo>
                  <a:cubicBezTo>
                    <a:pt x="10323" y="65122"/>
                    <a:pt x="13498" y="67201"/>
                    <a:pt x="13538" y="71362"/>
                  </a:cubicBezTo>
                  <a:cubicBezTo>
                    <a:pt x="13060" y="71257"/>
                    <a:pt x="12578" y="71206"/>
                    <a:pt x="12099" y="71206"/>
                  </a:cubicBezTo>
                  <a:cubicBezTo>
                    <a:pt x="10245" y="71206"/>
                    <a:pt x="8446" y="71973"/>
                    <a:pt x="7150" y="73369"/>
                  </a:cubicBezTo>
                  <a:lnTo>
                    <a:pt x="7150" y="73360"/>
                  </a:lnTo>
                  <a:cubicBezTo>
                    <a:pt x="5875" y="71988"/>
                    <a:pt x="4096" y="71209"/>
                    <a:pt x="2226" y="71209"/>
                  </a:cubicBezTo>
                  <a:cubicBezTo>
                    <a:pt x="2216" y="71209"/>
                    <a:pt x="2205" y="71210"/>
                    <a:pt x="2194" y="71210"/>
                  </a:cubicBezTo>
                  <a:cubicBezTo>
                    <a:pt x="1711" y="71210"/>
                    <a:pt x="1227" y="71254"/>
                    <a:pt x="752" y="71362"/>
                  </a:cubicBezTo>
                  <a:cubicBezTo>
                    <a:pt x="792" y="67203"/>
                    <a:pt x="3970" y="65122"/>
                    <a:pt x="7148" y="65122"/>
                  </a:cubicBezTo>
                  <a:close/>
                  <a:moveTo>
                    <a:pt x="30463" y="65122"/>
                  </a:moveTo>
                  <a:cubicBezTo>
                    <a:pt x="33638" y="65122"/>
                    <a:pt x="36813" y="67201"/>
                    <a:pt x="36854" y="71362"/>
                  </a:cubicBezTo>
                  <a:cubicBezTo>
                    <a:pt x="36375" y="71257"/>
                    <a:pt x="35893" y="71206"/>
                    <a:pt x="35414" y="71206"/>
                  </a:cubicBezTo>
                  <a:cubicBezTo>
                    <a:pt x="33560" y="71206"/>
                    <a:pt x="31761" y="71973"/>
                    <a:pt x="30465" y="73369"/>
                  </a:cubicBezTo>
                  <a:lnTo>
                    <a:pt x="30465" y="73360"/>
                  </a:lnTo>
                  <a:cubicBezTo>
                    <a:pt x="29191" y="71988"/>
                    <a:pt x="27412" y="71209"/>
                    <a:pt x="25542" y="71209"/>
                  </a:cubicBezTo>
                  <a:cubicBezTo>
                    <a:pt x="25531" y="71209"/>
                    <a:pt x="25520" y="71210"/>
                    <a:pt x="25510" y="71210"/>
                  </a:cubicBezTo>
                  <a:cubicBezTo>
                    <a:pt x="25026" y="71210"/>
                    <a:pt x="24542" y="71254"/>
                    <a:pt x="24067" y="71362"/>
                  </a:cubicBezTo>
                  <a:cubicBezTo>
                    <a:pt x="24107" y="67203"/>
                    <a:pt x="27285" y="65122"/>
                    <a:pt x="30463" y="65122"/>
                  </a:cubicBezTo>
                  <a:close/>
                  <a:moveTo>
                    <a:pt x="129608" y="71351"/>
                  </a:moveTo>
                  <a:cubicBezTo>
                    <a:pt x="130035" y="71351"/>
                    <a:pt x="130466" y="71390"/>
                    <a:pt x="130894" y="71469"/>
                  </a:cubicBezTo>
                  <a:cubicBezTo>
                    <a:pt x="129908" y="72634"/>
                    <a:pt x="129326" y="74140"/>
                    <a:pt x="129415" y="75726"/>
                  </a:cubicBezTo>
                  <a:lnTo>
                    <a:pt x="129406" y="75744"/>
                  </a:lnTo>
                  <a:cubicBezTo>
                    <a:pt x="128156" y="74440"/>
                    <a:pt x="126397" y="73602"/>
                    <a:pt x="124528" y="73602"/>
                  </a:cubicBezTo>
                  <a:cubicBezTo>
                    <a:pt x="124509" y="73602"/>
                    <a:pt x="124489" y="73602"/>
                    <a:pt x="124469" y="73602"/>
                  </a:cubicBezTo>
                  <a:cubicBezTo>
                    <a:pt x="124450" y="73602"/>
                    <a:pt x="124430" y="73602"/>
                    <a:pt x="124410" y="73602"/>
                  </a:cubicBezTo>
                  <a:cubicBezTo>
                    <a:pt x="122541" y="73602"/>
                    <a:pt x="120773" y="74440"/>
                    <a:pt x="119532" y="75744"/>
                  </a:cubicBezTo>
                  <a:cubicBezTo>
                    <a:pt x="119613" y="74149"/>
                    <a:pt x="119030" y="72652"/>
                    <a:pt x="118045" y="71469"/>
                  </a:cubicBezTo>
                  <a:cubicBezTo>
                    <a:pt x="118473" y="71390"/>
                    <a:pt x="118903" y="71351"/>
                    <a:pt x="119331" y="71351"/>
                  </a:cubicBezTo>
                  <a:cubicBezTo>
                    <a:pt x="121264" y="71351"/>
                    <a:pt x="123134" y="72148"/>
                    <a:pt x="124469" y="73593"/>
                  </a:cubicBezTo>
                  <a:cubicBezTo>
                    <a:pt x="125805" y="72148"/>
                    <a:pt x="127675" y="71351"/>
                    <a:pt x="129608" y="71351"/>
                  </a:cubicBezTo>
                  <a:close/>
                  <a:moveTo>
                    <a:pt x="48843" y="71540"/>
                  </a:moveTo>
                  <a:cubicBezTo>
                    <a:pt x="50782" y="71540"/>
                    <a:pt x="52650" y="72343"/>
                    <a:pt x="53995" y="73790"/>
                  </a:cubicBezTo>
                  <a:cubicBezTo>
                    <a:pt x="53975" y="73790"/>
                    <a:pt x="53956" y="73790"/>
                    <a:pt x="53936" y="73790"/>
                  </a:cubicBezTo>
                  <a:cubicBezTo>
                    <a:pt x="52067" y="73790"/>
                    <a:pt x="50299" y="74628"/>
                    <a:pt x="49058" y="75932"/>
                  </a:cubicBezTo>
                  <a:cubicBezTo>
                    <a:pt x="49138" y="74337"/>
                    <a:pt x="48556" y="72840"/>
                    <a:pt x="47561" y="71658"/>
                  </a:cubicBezTo>
                  <a:cubicBezTo>
                    <a:pt x="47989" y="71579"/>
                    <a:pt x="48418" y="71540"/>
                    <a:pt x="48843" y="71540"/>
                  </a:cubicBezTo>
                  <a:close/>
                  <a:moveTo>
                    <a:pt x="59141" y="71540"/>
                  </a:moveTo>
                  <a:cubicBezTo>
                    <a:pt x="59566" y="71540"/>
                    <a:pt x="59994" y="71579"/>
                    <a:pt x="60420" y="71658"/>
                  </a:cubicBezTo>
                  <a:cubicBezTo>
                    <a:pt x="59425" y="72840"/>
                    <a:pt x="58843" y="74346"/>
                    <a:pt x="58932" y="75932"/>
                  </a:cubicBezTo>
                  <a:cubicBezTo>
                    <a:pt x="57682" y="74628"/>
                    <a:pt x="55914" y="73790"/>
                    <a:pt x="54054" y="73790"/>
                  </a:cubicBezTo>
                  <a:cubicBezTo>
                    <a:pt x="54034" y="73790"/>
                    <a:pt x="54015" y="73790"/>
                    <a:pt x="53995" y="73790"/>
                  </a:cubicBezTo>
                  <a:cubicBezTo>
                    <a:pt x="55332" y="72343"/>
                    <a:pt x="57206" y="71540"/>
                    <a:pt x="59141" y="71540"/>
                  </a:cubicBezTo>
                  <a:close/>
                  <a:moveTo>
                    <a:pt x="112810" y="69495"/>
                  </a:moveTo>
                  <a:cubicBezTo>
                    <a:pt x="115985" y="69495"/>
                    <a:pt x="119160" y="71574"/>
                    <a:pt x="119200" y="75735"/>
                  </a:cubicBezTo>
                  <a:cubicBezTo>
                    <a:pt x="118721" y="75630"/>
                    <a:pt x="118239" y="75578"/>
                    <a:pt x="117760" y="75578"/>
                  </a:cubicBezTo>
                  <a:cubicBezTo>
                    <a:pt x="115909" y="75578"/>
                    <a:pt x="114116" y="76343"/>
                    <a:pt x="112821" y="77724"/>
                  </a:cubicBezTo>
                  <a:lnTo>
                    <a:pt x="112812" y="77733"/>
                  </a:lnTo>
                  <a:cubicBezTo>
                    <a:pt x="111530" y="76362"/>
                    <a:pt x="109738" y="75573"/>
                    <a:pt x="107856" y="75573"/>
                  </a:cubicBezTo>
                  <a:cubicBezTo>
                    <a:pt x="107373" y="75573"/>
                    <a:pt x="106889" y="75627"/>
                    <a:pt x="106414" y="75735"/>
                  </a:cubicBezTo>
                  <a:lnTo>
                    <a:pt x="106414" y="75735"/>
                  </a:lnTo>
                  <a:cubicBezTo>
                    <a:pt x="106454" y="71576"/>
                    <a:pt x="109632" y="69495"/>
                    <a:pt x="112810" y="69495"/>
                  </a:cubicBezTo>
                  <a:close/>
                  <a:moveTo>
                    <a:pt x="136139" y="69486"/>
                  </a:moveTo>
                  <a:cubicBezTo>
                    <a:pt x="139313" y="69486"/>
                    <a:pt x="142484" y="71562"/>
                    <a:pt x="142525" y="75717"/>
                  </a:cubicBezTo>
                  <a:lnTo>
                    <a:pt x="142516" y="75735"/>
                  </a:lnTo>
                  <a:cubicBezTo>
                    <a:pt x="142037" y="75630"/>
                    <a:pt x="141554" y="75578"/>
                    <a:pt x="141075" y="75578"/>
                  </a:cubicBezTo>
                  <a:cubicBezTo>
                    <a:pt x="139222" y="75578"/>
                    <a:pt x="137424" y="76345"/>
                    <a:pt x="136136" y="77733"/>
                  </a:cubicBezTo>
                  <a:cubicBezTo>
                    <a:pt x="134854" y="76362"/>
                    <a:pt x="133062" y="75573"/>
                    <a:pt x="131181" y="75573"/>
                  </a:cubicBezTo>
                  <a:cubicBezTo>
                    <a:pt x="130697" y="75573"/>
                    <a:pt x="130213" y="75627"/>
                    <a:pt x="129738" y="75735"/>
                  </a:cubicBezTo>
                  <a:cubicBezTo>
                    <a:pt x="129778" y="71569"/>
                    <a:pt x="132960" y="69486"/>
                    <a:pt x="136139" y="69486"/>
                  </a:cubicBezTo>
                  <a:close/>
                  <a:moveTo>
                    <a:pt x="42333" y="69686"/>
                  </a:moveTo>
                  <a:cubicBezTo>
                    <a:pt x="45509" y="69686"/>
                    <a:pt x="48686" y="71765"/>
                    <a:pt x="48726" y="75923"/>
                  </a:cubicBezTo>
                  <a:cubicBezTo>
                    <a:pt x="48248" y="75818"/>
                    <a:pt x="47765" y="75767"/>
                    <a:pt x="47287" y="75767"/>
                  </a:cubicBezTo>
                  <a:cubicBezTo>
                    <a:pt x="45433" y="75767"/>
                    <a:pt x="43633" y="76534"/>
                    <a:pt x="42337" y="77930"/>
                  </a:cubicBezTo>
                  <a:cubicBezTo>
                    <a:pt x="41056" y="76550"/>
                    <a:pt x="39264" y="75770"/>
                    <a:pt x="37382" y="75770"/>
                  </a:cubicBezTo>
                  <a:cubicBezTo>
                    <a:pt x="36898" y="75770"/>
                    <a:pt x="36415" y="75815"/>
                    <a:pt x="35940" y="75923"/>
                  </a:cubicBezTo>
                  <a:cubicBezTo>
                    <a:pt x="35980" y="71765"/>
                    <a:pt x="39156" y="69686"/>
                    <a:pt x="42333" y="69686"/>
                  </a:cubicBezTo>
                  <a:close/>
                  <a:moveTo>
                    <a:pt x="65651" y="69683"/>
                  </a:moveTo>
                  <a:cubicBezTo>
                    <a:pt x="68826" y="69683"/>
                    <a:pt x="72001" y="71762"/>
                    <a:pt x="72041" y="75923"/>
                  </a:cubicBezTo>
                  <a:cubicBezTo>
                    <a:pt x="71563" y="75818"/>
                    <a:pt x="71081" y="75767"/>
                    <a:pt x="70602" y="75767"/>
                  </a:cubicBezTo>
                  <a:cubicBezTo>
                    <a:pt x="68748" y="75767"/>
                    <a:pt x="66949" y="76534"/>
                    <a:pt x="65653" y="77930"/>
                  </a:cubicBezTo>
                  <a:cubicBezTo>
                    <a:pt x="64371" y="76550"/>
                    <a:pt x="62579" y="75770"/>
                    <a:pt x="60697" y="75770"/>
                  </a:cubicBezTo>
                  <a:cubicBezTo>
                    <a:pt x="60214" y="75770"/>
                    <a:pt x="59730" y="75815"/>
                    <a:pt x="59255" y="75923"/>
                  </a:cubicBezTo>
                  <a:cubicBezTo>
                    <a:pt x="59295" y="71764"/>
                    <a:pt x="62473" y="69683"/>
                    <a:pt x="65651" y="69683"/>
                  </a:cubicBezTo>
                  <a:close/>
                  <a:moveTo>
                    <a:pt x="82884" y="1"/>
                  </a:moveTo>
                  <a:cubicBezTo>
                    <a:pt x="82642" y="699"/>
                    <a:pt x="82534" y="1434"/>
                    <a:pt x="82579" y="2178"/>
                  </a:cubicBezTo>
                  <a:cubicBezTo>
                    <a:pt x="81329" y="875"/>
                    <a:pt x="79570" y="36"/>
                    <a:pt x="77701" y="36"/>
                  </a:cubicBezTo>
                  <a:cubicBezTo>
                    <a:pt x="77681" y="36"/>
                    <a:pt x="77661" y="36"/>
                    <a:pt x="77642" y="36"/>
                  </a:cubicBezTo>
                  <a:cubicBezTo>
                    <a:pt x="77622" y="36"/>
                    <a:pt x="77602" y="36"/>
                    <a:pt x="77582" y="36"/>
                  </a:cubicBezTo>
                  <a:cubicBezTo>
                    <a:pt x="73834" y="36"/>
                    <a:pt x="70494" y="3399"/>
                    <a:pt x="70948" y="7160"/>
                  </a:cubicBezTo>
                  <a:cubicBezTo>
                    <a:pt x="71458" y="7046"/>
                    <a:pt x="71971" y="6991"/>
                    <a:pt x="72481" y="6991"/>
                  </a:cubicBezTo>
                  <a:cubicBezTo>
                    <a:pt x="74418" y="6991"/>
                    <a:pt x="76294" y="7793"/>
                    <a:pt x="77642" y="9248"/>
                  </a:cubicBezTo>
                  <a:cubicBezTo>
                    <a:pt x="77624" y="9248"/>
                    <a:pt x="77606" y="9248"/>
                    <a:pt x="77587" y="9248"/>
                  </a:cubicBezTo>
                  <a:cubicBezTo>
                    <a:pt x="75529" y="9248"/>
                    <a:pt x="73607" y="10256"/>
                    <a:pt x="72355" y="11784"/>
                  </a:cubicBezTo>
                  <a:cubicBezTo>
                    <a:pt x="72756" y="8058"/>
                    <a:pt x="69443" y="4740"/>
                    <a:pt x="65721" y="4740"/>
                  </a:cubicBezTo>
                  <a:cubicBezTo>
                    <a:pt x="65701" y="4740"/>
                    <a:pt x="65682" y="4740"/>
                    <a:pt x="65662" y="4741"/>
                  </a:cubicBezTo>
                  <a:cubicBezTo>
                    <a:pt x="65642" y="4740"/>
                    <a:pt x="65622" y="4740"/>
                    <a:pt x="65602" y="4740"/>
                  </a:cubicBezTo>
                  <a:cubicBezTo>
                    <a:pt x="63733" y="4740"/>
                    <a:pt x="61966" y="5570"/>
                    <a:pt x="60724" y="6873"/>
                  </a:cubicBezTo>
                  <a:cubicBezTo>
                    <a:pt x="60760" y="6138"/>
                    <a:pt x="60662" y="5395"/>
                    <a:pt x="60420" y="4696"/>
                  </a:cubicBezTo>
                  <a:lnTo>
                    <a:pt x="60043" y="4696"/>
                  </a:lnTo>
                  <a:cubicBezTo>
                    <a:pt x="60276" y="5395"/>
                    <a:pt x="60393" y="6130"/>
                    <a:pt x="60393" y="6864"/>
                  </a:cubicBezTo>
                  <a:cubicBezTo>
                    <a:pt x="59920" y="6762"/>
                    <a:pt x="59442" y="6713"/>
                    <a:pt x="58969" y="6713"/>
                  </a:cubicBezTo>
                  <a:cubicBezTo>
                    <a:pt x="57110" y="6713"/>
                    <a:pt x="55305" y="7479"/>
                    <a:pt x="54013" y="8871"/>
                  </a:cubicBezTo>
                  <a:cubicBezTo>
                    <a:pt x="52732" y="7492"/>
                    <a:pt x="50939" y="6712"/>
                    <a:pt x="49058" y="6712"/>
                  </a:cubicBezTo>
                  <a:cubicBezTo>
                    <a:pt x="48574" y="6712"/>
                    <a:pt x="48090" y="6766"/>
                    <a:pt x="47615" y="6864"/>
                  </a:cubicBezTo>
                  <a:cubicBezTo>
                    <a:pt x="47615" y="6130"/>
                    <a:pt x="47732" y="5395"/>
                    <a:pt x="47965" y="4696"/>
                  </a:cubicBezTo>
                  <a:lnTo>
                    <a:pt x="47588" y="4696"/>
                  </a:lnTo>
                  <a:cubicBezTo>
                    <a:pt x="47346" y="5395"/>
                    <a:pt x="47248" y="6138"/>
                    <a:pt x="47284" y="6873"/>
                  </a:cubicBezTo>
                  <a:cubicBezTo>
                    <a:pt x="46049" y="5577"/>
                    <a:pt x="44293" y="4740"/>
                    <a:pt x="42434" y="4740"/>
                  </a:cubicBezTo>
                  <a:cubicBezTo>
                    <a:pt x="42405" y="4740"/>
                    <a:pt x="42376" y="4740"/>
                    <a:pt x="42346" y="4741"/>
                  </a:cubicBezTo>
                  <a:cubicBezTo>
                    <a:pt x="42319" y="4740"/>
                    <a:pt x="42291" y="4740"/>
                    <a:pt x="42263" y="4740"/>
                  </a:cubicBezTo>
                  <a:cubicBezTo>
                    <a:pt x="40287" y="4740"/>
                    <a:pt x="38431" y="5684"/>
                    <a:pt x="37185" y="7124"/>
                  </a:cubicBezTo>
                  <a:cubicBezTo>
                    <a:pt x="37480" y="3457"/>
                    <a:pt x="34193" y="233"/>
                    <a:pt x="30519" y="233"/>
                  </a:cubicBezTo>
                  <a:cubicBezTo>
                    <a:pt x="30504" y="233"/>
                    <a:pt x="30489" y="233"/>
                    <a:pt x="30474" y="234"/>
                  </a:cubicBezTo>
                  <a:cubicBezTo>
                    <a:pt x="30454" y="233"/>
                    <a:pt x="30434" y="233"/>
                    <a:pt x="30415" y="233"/>
                  </a:cubicBezTo>
                  <a:cubicBezTo>
                    <a:pt x="28546" y="233"/>
                    <a:pt x="26787" y="1072"/>
                    <a:pt x="25536" y="2375"/>
                  </a:cubicBezTo>
                  <a:cubicBezTo>
                    <a:pt x="25581" y="1640"/>
                    <a:pt x="25474" y="897"/>
                    <a:pt x="25232" y="198"/>
                  </a:cubicBezTo>
                  <a:lnTo>
                    <a:pt x="24864" y="198"/>
                  </a:lnTo>
                  <a:cubicBezTo>
                    <a:pt x="25088" y="897"/>
                    <a:pt x="25214" y="1631"/>
                    <a:pt x="25214" y="2366"/>
                  </a:cubicBezTo>
                  <a:cubicBezTo>
                    <a:pt x="24739" y="2264"/>
                    <a:pt x="24260" y="2214"/>
                    <a:pt x="23785" y="2214"/>
                  </a:cubicBezTo>
                  <a:cubicBezTo>
                    <a:pt x="21922" y="2214"/>
                    <a:pt x="20117" y="2981"/>
                    <a:pt x="18825" y="4373"/>
                  </a:cubicBezTo>
                  <a:cubicBezTo>
                    <a:pt x="17544" y="2993"/>
                    <a:pt x="15752" y="2214"/>
                    <a:pt x="13870" y="2214"/>
                  </a:cubicBezTo>
                  <a:cubicBezTo>
                    <a:pt x="13386" y="2214"/>
                    <a:pt x="12902" y="2268"/>
                    <a:pt x="12427" y="2366"/>
                  </a:cubicBezTo>
                  <a:cubicBezTo>
                    <a:pt x="12427" y="1631"/>
                    <a:pt x="12544" y="897"/>
                    <a:pt x="12777" y="198"/>
                  </a:cubicBezTo>
                  <a:lnTo>
                    <a:pt x="12382" y="198"/>
                  </a:lnTo>
                  <a:cubicBezTo>
                    <a:pt x="12141" y="897"/>
                    <a:pt x="12042" y="1640"/>
                    <a:pt x="12078" y="2375"/>
                  </a:cubicBezTo>
                  <a:cubicBezTo>
                    <a:pt x="10836" y="1072"/>
                    <a:pt x="9069" y="233"/>
                    <a:pt x="7200" y="233"/>
                  </a:cubicBezTo>
                  <a:cubicBezTo>
                    <a:pt x="7180" y="233"/>
                    <a:pt x="7160" y="233"/>
                    <a:pt x="7141" y="234"/>
                  </a:cubicBezTo>
                  <a:cubicBezTo>
                    <a:pt x="7126" y="233"/>
                    <a:pt x="7111" y="233"/>
                    <a:pt x="7096" y="233"/>
                  </a:cubicBezTo>
                  <a:cubicBezTo>
                    <a:pt x="3342" y="233"/>
                    <a:pt x="1" y="3600"/>
                    <a:pt x="456" y="7366"/>
                  </a:cubicBezTo>
                  <a:cubicBezTo>
                    <a:pt x="966" y="7252"/>
                    <a:pt x="1482" y="7196"/>
                    <a:pt x="1994" y="7196"/>
                  </a:cubicBezTo>
                  <a:cubicBezTo>
                    <a:pt x="3926" y="7196"/>
                    <a:pt x="5804" y="7993"/>
                    <a:pt x="7149" y="9445"/>
                  </a:cubicBezTo>
                  <a:lnTo>
                    <a:pt x="7149" y="9445"/>
                  </a:lnTo>
                  <a:cubicBezTo>
                    <a:pt x="7147" y="9445"/>
                    <a:pt x="7144" y="9445"/>
                    <a:pt x="7141" y="9445"/>
                  </a:cubicBezTo>
                  <a:cubicBezTo>
                    <a:pt x="7121" y="9445"/>
                    <a:pt x="7101" y="9445"/>
                    <a:pt x="7081" y="9445"/>
                  </a:cubicBezTo>
                  <a:cubicBezTo>
                    <a:pt x="3333" y="9445"/>
                    <a:pt x="1" y="12816"/>
                    <a:pt x="456" y="16569"/>
                  </a:cubicBezTo>
                  <a:cubicBezTo>
                    <a:pt x="961" y="16457"/>
                    <a:pt x="1471" y="16403"/>
                    <a:pt x="1977" y="16403"/>
                  </a:cubicBezTo>
                  <a:cubicBezTo>
                    <a:pt x="3909" y="16403"/>
                    <a:pt x="5782" y="17198"/>
                    <a:pt x="7132" y="18647"/>
                  </a:cubicBezTo>
                  <a:cubicBezTo>
                    <a:pt x="7112" y="18647"/>
                    <a:pt x="7092" y="18647"/>
                    <a:pt x="7072" y="18647"/>
                  </a:cubicBezTo>
                  <a:cubicBezTo>
                    <a:pt x="3333" y="18647"/>
                    <a:pt x="1" y="22009"/>
                    <a:pt x="456" y="25771"/>
                  </a:cubicBezTo>
                  <a:cubicBezTo>
                    <a:pt x="965" y="25657"/>
                    <a:pt x="1479" y="25602"/>
                    <a:pt x="1989" y="25602"/>
                  </a:cubicBezTo>
                  <a:cubicBezTo>
                    <a:pt x="3926" y="25602"/>
                    <a:pt x="5802" y="26404"/>
                    <a:pt x="7150" y="27859"/>
                  </a:cubicBezTo>
                  <a:cubicBezTo>
                    <a:pt x="8483" y="26416"/>
                    <a:pt x="10349" y="25613"/>
                    <a:pt x="12278" y="25613"/>
                  </a:cubicBezTo>
                  <a:cubicBezTo>
                    <a:pt x="12709" y="25613"/>
                    <a:pt x="13143" y="25653"/>
                    <a:pt x="13574" y="25735"/>
                  </a:cubicBezTo>
                  <a:cubicBezTo>
                    <a:pt x="12580" y="26909"/>
                    <a:pt x="11997" y="28414"/>
                    <a:pt x="12087" y="30000"/>
                  </a:cubicBezTo>
                  <a:cubicBezTo>
                    <a:pt x="10837" y="28697"/>
                    <a:pt x="9069" y="27867"/>
                    <a:pt x="7209" y="27867"/>
                  </a:cubicBezTo>
                  <a:cubicBezTo>
                    <a:pt x="7189" y="27867"/>
                    <a:pt x="7169" y="27867"/>
                    <a:pt x="7150" y="27868"/>
                  </a:cubicBezTo>
                  <a:cubicBezTo>
                    <a:pt x="7130" y="27867"/>
                    <a:pt x="7110" y="27867"/>
                    <a:pt x="7090" y="27867"/>
                  </a:cubicBezTo>
                  <a:cubicBezTo>
                    <a:pt x="3342" y="27867"/>
                    <a:pt x="1" y="31230"/>
                    <a:pt x="456" y="34991"/>
                  </a:cubicBezTo>
                  <a:cubicBezTo>
                    <a:pt x="968" y="34875"/>
                    <a:pt x="1485" y="34819"/>
                    <a:pt x="1999" y="34819"/>
                  </a:cubicBezTo>
                  <a:cubicBezTo>
                    <a:pt x="3903" y="34819"/>
                    <a:pt x="5755" y="35598"/>
                    <a:pt x="7096" y="37016"/>
                  </a:cubicBezTo>
                  <a:cubicBezTo>
                    <a:pt x="3341" y="37016"/>
                    <a:pt x="8" y="40377"/>
                    <a:pt x="456" y="44140"/>
                  </a:cubicBezTo>
                  <a:cubicBezTo>
                    <a:pt x="968" y="44025"/>
                    <a:pt x="1485" y="43970"/>
                    <a:pt x="1997" y="43970"/>
                  </a:cubicBezTo>
                  <a:cubicBezTo>
                    <a:pt x="3931" y="43970"/>
                    <a:pt x="5804" y="44767"/>
                    <a:pt x="7150" y="46219"/>
                  </a:cubicBezTo>
                  <a:cubicBezTo>
                    <a:pt x="8485" y="44773"/>
                    <a:pt x="10355" y="43977"/>
                    <a:pt x="12288" y="43977"/>
                  </a:cubicBezTo>
                  <a:cubicBezTo>
                    <a:pt x="12715" y="43977"/>
                    <a:pt x="13146" y="44016"/>
                    <a:pt x="13574" y="44095"/>
                  </a:cubicBezTo>
                  <a:cubicBezTo>
                    <a:pt x="12580" y="45278"/>
                    <a:pt x="11997" y="46774"/>
                    <a:pt x="12087" y="48369"/>
                  </a:cubicBezTo>
                  <a:cubicBezTo>
                    <a:pt x="10837" y="47066"/>
                    <a:pt x="9069" y="46227"/>
                    <a:pt x="7208" y="46227"/>
                  </a:cubicBezTo>
                  <a:cubicBezTo>
                    <a:pt x="7189" y="46227"/>
                    <a:pt x="7169" y="46228"/>
                    <a:pt x="7150" y="46228"/>
                  </a:cubicBezTo>
                  <a:cubicBezTo>
                    <a:pt x="7130" y="46228"/>
                    <a:pt x="7110" y="46227"/>
                    <a:pt x="7090" y="46227"/>
                  </a:cubicBezTo>
                  <a:cubicBezTo>
                    <a:pt x="3342" y="46227"/>
                    <a:pt x="1" y="49590"/>
                    <a:pt x="456" y="53351"/>
                  </a:cubicBezTo>
                  <a:cubicBezTo>
                    <a:pt x="966" y="53237"/>
                    <a:pt x="1482" y="53181"/>
                    <a:pt x="1993" y="53181"/>
                  </a:cubicBezTo>
                  <a:cubicBezTo>
                    <a:pt x="3922" y="53181"/>
                    <a:pt x="5795" y="53978"/>
                    <a:pt x="7141" y="55430"/>
                  </a:cubicBezTo>
                  <a:cubicBezTo>
                    <a:pt x="7121" y="55430"/>
                    <a:pt x="7101" y="55430"/>
                    <a:pt x="7081" y="55430"/>
                  </a:cubicBezTo>
                  <a:cubicBezTo>
                    <a:pt x="3333" y="55430"/>
                    <a:pt x="1" y="58792"/>
                    <a:pt x="456" y="62554"/>
                  </a:cubicBezTo>
                  <a:cubicBezTo>
                    <a:pt x="968" y="62439"/>
                    <a:pt x="1485" y="62383"/>
                    <a:pt x="1997" y="62383"/>
                  </a:cubicBezTo>
                  <a:cubicBezTo>
                    <a:pt x="3931" y="62383"/>
                    <a:pt x="5804" y="63180"/>
                    <a:pt x="7150" y="64633"/>
                  </a:cubicBezTo>
                  <a:cubicBezTo>
                    <a:pt x="8485" y="63187"/>
                    <a:pt x="10355" y="62390"/>
                    <a:pt x="12288" y="62390"/>
                  </a:cubicBezTo>
                  <a:cubicBezTo>
                    <a:pt x="12715" y="62390"/>
                    <a:pt x="13146" y="62429"/>
                    <a:pt x="13574" y="62509"/>
                  </a:cubicBezTo>
                  <a:cubicBezTo>
                    <a:pt x="12580" y="63692"/>
                    <a:pt x="11997" y="65188"/>
                    <a:pt x="12087" y="66783"/>
                  </a:cubicBezTo>
                  <a:cubicBezTo>
                    <a:pt x="10837" y="65480"/>
                    <a:pt x="9069" y="64641"/>
                    <a:pt x="7208" y="64641"/>
                  </a:cubicBezTo>
                  <a:cubicBezTo>
                    <a:pt x="7189" y="64641"/>
                    <a:pt x="7169" y="64641"/>
                    <a:pt x="7150" y="64642"/>
                  </a:cubicBezTo>
                  <a:cubicBezTo>
                    <a:pt x="7130" y="64641"/>
                    <a:pt x="7110" y="64641"/>
                    <a:pt x="7090" y="64641"/>
                  </a:cubicBezTo>
                  <a:cubicBezTo>
                    <a:pt x="3342" y="64641"/>
                    <a:pt x="1" y="68004"/>
                    <a:pt x="456" y="71765"/>
                  </a:cubicBezTo>
                  <a:cubicBezTo>
                    <a:pt x="965" y="71651"/>
                    <a:pt x="1479" y="71596"/>
                    <a:pt x="1989" y="71596"/>
                  </a:cubicBezTo>
                  <a:cubicBezTo>
                    <a:pt x="3926" y="71596"/>
                    <a:pt x="5802" y="72399"/>
                    <a:pt x="7150" y="73853"/>
                  </a:cubicBezTo>
                  <a:cubicBezTo>
                    <a:pt x="8483" y="72402"/>
                    <a:pt x="10349" y="71599"/>
                    <a:pt x="12279" y="71599"/>
                  </a:cubicBezTo>
                  <a:cubicBezTo>
                    <a:pt x="12709" y="71599"/>
                    <a:pt x="13143" y="71639"/>
                    <a:pt x="13574" y="71720"/>
                  </a:cubicBezTo>
                  <a:cubicBezTo>
                    <a:pt x="13037" y="72348"/>
                    <a:pt x="12624" y="73082"/>
                    <a:pt x="12365" y="73862"/>
                  </a:cubicBezTo>
                  <a:lnTo>
                    <a:pt x="12741" y="73862"/>
                  </a:lnTo>
                  <a:cubicBezTo>
                    <a:pt x="13637" y="71119"/>
                    <a:pt x="16222" y="69746"/>
                    <a:pt x="18806" y="69746"/>
                  </a:cubicBezTo>
                  <a:cubicBezTo>
                    <a:pt x="21388" y="69746"/>
                    <a:pt x="23969" y="71117"/>
                    <a:pt x="24864" y="73862"/>
                  </a:cubicBezTo>
                  <a:lnTo>
                    <a:pt x="25241" y="73862"/>
                  </a:lnTo>
                  <a:cubicBezTo>
                    <a:pt x="24981" y="73073"/>
                    <a:pt x="24569" y="72339"/>
                    <a:pt x="24031" y="71702"/>
                  </a:cubicBezTo>
                  <a:cubicBezTo>
                    <a:pt x="24457" y="71623"/>
                    <a:pt x="24885" y="71585"/>
                    <a:pt x="25310" y="71585"/>
                  </a:cubicBezTo>
                  <a:cubicBezTo>
                    <a:pt x="27245" y="71585"/>
                    <a:pt x="29120" y="72387"/>
                    <a:pt x="30465" y="73835"/>
                  </a:cubicBezTo>
                  <a:cubicBezTo>
                    <a:pt x="31802" y="72382"/>
                    <a:pt x="33677" y="71582"/>
                    <a:pt x="35611" y="71582"/>
                  </a:cubicBezTo>
                  <a:cubicBezTo>
                    <a:pt x="36087" y="71582"/>
                    <a:pt x="36566" y="71630"/>
                    <a:pt x="37042" y="71729"/>
                  </a:cubicBezTo>
                  <a:cubicBezTo>
                    <a:pt x="36011" y="72993"/>
                    <a:pt x="35438" y="74615"/>
                    <a:pt x="35644" y="76308"/>
                  </a:cubicBezTo>
                  <a:cubicBezTo>
                    <a:pt x="36151" y="76194"/>
                    <a:pt x="36664" y="76139"/>
                    <a:pt x="37173" y="76139"/>
                  </a:cubicBezTo>
                  <a:cubicBezTo>
                    <a:pt x="39108" y="76139"/>
                    <a:pt x="40989" y="76942"/>
                    <a:pt x="42337" y="78396"/>
                  </a:cubicBezTo>
                  <a:cubicBezTo>
                    <a:pt x="43675" y="76948"/>
                    <a:pt x="45548" y="76146"/>
                    <a:pt x="47484" y="76146"/>
                  </a:cubicBezTo>
                  <a:cubicBezTo>
                    <a:pt x="47908" y="76146"/>
                    <a:pt x="48336" y="76184"/>
                    <a:pt x="48762" y="76263"/>
                  </a:cubicBezTo>
                  <a:cubicBezTo>
                    <a:pt x="48224" y="76899"/>
                    <a:pt x="47812" y="77625"/>
                    <a:pt x="47552" y="78414"/>
                  </a:cubicBezTo>
                  <a:lnTo>
                    <a:pt x="47929" y="78414"/>
                  </a:lnTo>
                  <a:cubicBezTo>
                    <a:pt x="48825" y="75666"/>
                    <a:pt x="51408" y="74291"/>
                    <a:pt x="53990" y="74291"/>
                  </a:cubicBezTo>
                  <a:cubicBezTo>
                    <a:pt x="56571" y="74291"/>
                    <a:pt x="59152" y="75664"/>
                    <a:pt x="60052" y="78414"/>
                  </a:cubicBezTo>
                  <a:lnTo>
                    <a:pt x="60438" y="78414"/>
                  </a:lnTo>
                  <a:cubicBezTo>
                    <a:pt x="60169" y="77625"/>
                    <a:pt x="59766" y="76891"/>
                    <a:pt x="59228" y="76263"/>
                  </a:cubicBezTo>
                  <a:cubicBezTo>
                    <a:pt x="59656" y="76184"/>
                    <a:pt x="60087" y="76145"/>
                    <a:pt x="60514" y="76145"/>
                  </a:cubicBezTo>
                  <a:cubicBezTo>
                    <a:pt x="62447" y="76145"/>
                    <a:pt x="64319" y="76941"/>
                    <a:pt x="65662" y="78387"/>
                  </a:cubicBezTo>
                  <a:cubicBezTo>
                    <a:pt x="67002" y="76933"/>
                    <a:pt x="68877" y="76130"/>
                    <a:pt x="70814" y="76130"/>
                  </a:cubicBezTo>
                  <a:cubicBezTo>
                    <a:pt x="71323" y="76130"/>
                    <a:pt x="71837" y="76185"/>
                    <a:pt x="72346" y="76299"/>
                  </a:cubicBezTo>
                  <a:cubicBezTo>
                    <a:pt x="72801" y="72547"/>
                    <a:pt x="69460" y="69175"/>
                    <a:pt x="65712" y="69175"/>
                  </a:cubicBezTo>
                  <a:cubicBezTo>
                    <a:pt x="65698" y="69175"/>
                    <a:pt x="65684" y="69175"/>
                    <a:pt x="65669" y="69175"/>
                  </a:cubicBezTo>
                  <a:lnTo>
                    <a:pt x="65669" y="69175"/>
                  </a:lnTo>
                  <a:cubicBezTo>
                    <a:pt x="67009" y="67731"/>
                    <a:pt x="68871" y="66936"/>
                    <a:pt x="70797" y="66936"/>
                  </a:cubicBezTo>
                  <a:cubicBezTo>
                    <a:pt x="71279" y="66936"/>
                    <a:pt x="71765" y="66986"/>
                    <a:pt x="72248" y="67088"/>
                  </a:cubicBezTo>
                  <a:cubicBezTo>
                    <a:pt x="71271" y="68333"/>
                    <a:pt x="70742" y="69901"/>
                    <a:pt x="70939" y="71559"/>
                  </a:cubicBezTo>
                  <a:cubicBezTo>
                    <a:pt x="71452" y="71445"/>
                    <a:pt x="71968" y="71389"/>
                    <a:pt x="72480" y="71389"/>
                  </a:cubicBezTo>
                  <a:cubicBezTo>
                    <a:pt x="74414" y="71389"/>
                    <a:pt x="76287" y="72186"/>
                    <a:pt x="77633" y="73638"/>
                  </a:cubicBezTo>
                  <a:cubicBezTo>
                    <a:pt x="78970" y="72190"/>
                    <a:pt x="80844" y="71388"/>
                    <a:pt x="82779" y="71388"/>
                  </a:cubicBezTo>
                  <a:cubicBezTo>
                    <a:pt x="83204" y="71388"/>
                    <a:pt x="83632" y="71426"/>
                    <a:pt x="84057" y="71505"/>
                  </a:cubicBezTo>
                  <a:cubicBezTo>
                    <a:pt x="83520" y="72141"/>
                    <a:pt x="83108" y="72867"/>
                    <a:pt x="82848" y="73656"/>
                  </a:cubicBezTo>
                  <a:lnTo>
                    <a:pt x="83224" y="73656"/>
                  </a:lnTo>
                  <a:cubicBezTo>
                    <a:pt x="84120" y="70909"/>
                    <a:pt x="86703" y="69536"/>
                    <a:pt x="89286" y="69536"/>
                  </a:cubicBezTo>
                  <a:cubicBezTo>
                    <a:pt x="91869" y="69536"/>
                    <a:pt x="94452" y="70909"/>
                    <a:pt x="95348" y="73656"/>
                  </a:cubicBezTo>
                  <a:lnTo>
                    <a:pt x="95724" y="73656"/>
                  </a:lnTo>
                  <a:cubicBezTo>
                    <a:pt x="95464" y="72867"/>
                    <a:pt x="95052" y="72141"/>
                    <a:pt x="94514" y="71505"/>
                  </a:cubicBezTo>
                  <a:cubicBezTo>
                    <a:pt x="94942" y="71426"/>
                    <a:pt x="95371" y="71388"/>
                    <a:pt x="95797" y="71388"/>
                  </a:cubicBezTo>
                  <a:cubicBezTo>
                    <a:pt x="97737" y="71388"/>
                    <a:pt x="99611" y="72190"/>
                    <a:pt x="100948" y="73638"/>
                  </a:cubicBezTo>
                  <a:cubicBezTo>
                    <a:pt x="102293" y="72185"/>
                    <a:pt x="104163" y="71385"/>
                    <a:pt x="106095" y="71385"/>
                  </a:cubicBezTo>
                  <a:cubicBezTo>
                    <a:pt x="106570" y="71385"/>
                    <a:pt x="107049" y="71433"/>
                    <a:pt x="107525" y="71532"/>
                  </a:cubicBezTo>
                  <a:cubicBezTo>
                    <a:pt x="106495" y="72796"/>
                    <a:pt x="105921" y="74417"/>
                    <a:pt x="106127" y="76111"/>
                  </a:cubicBezTo>
                  <a:cubicBezTo>
                    <a:pt x="106637" y="75997"/>
                    <a:pt x="107150" y="75942"/>
                    <a:pt x="107660" y="75942"/>
                  </a:cubicBezTo>
                  <a:cubicBezTo>
                    <a:pt x="109597" y="75942"/>
                    <a:pt x="111473" y="76744"/>
                    <a:pt x="112821" y="78199"/>
                  </a:cubicBezTo>
                  <a:cubicBezTo>
                    <a:pt x="114158" y="76751"/>
                    <a:pt x="116031" y="75948"/>
                    <a:pt x="117967" y="75948"/>
                  </a:cubicBezTo>
                  <a:cubicBezTo>
                    <a:pt x="118392" y="75948"/>
                    <a:pt x="118820" y="75987"/>
                    <a:pt x="119245" y="76066"/>
                  </a:cubicBezTo>
                  <a:cubicBezTo>
                    <a:pt x="118708" y="76702"/>
                    <a:pt x="118295" y="77428"/>
                    <a:pt x="118036" y="78217"/>
                  </a:cubicBezTo>
                  <a:lnTo>
                    <a:pt x="118412" y="78217"/>
                  </a:lnTo>
                  <a:cubicBezTo>
                    <a:pt x="119308" y="75474"/>
                    <a:pt x="121893" y="74100"/>
                    <a:pt x="124477" y="74100"/>
                  </a:cubicBezTo>
                  <a:cubicBezTo>
                    <a:pt x="127059" y="74100"/>
                    <a:pt x="129640" y="75471"/>
                    <a:pt x="130536" y="78217"/>
                  </a:cubicBezTo>
                  <a:lnTo>
                    <a:pt x="130912" y="78217"/>
                  </a:lnTo>
                  <a:cubicBezTo>
                    <a:pt x="130652" y="77428"/>
                    <a:pt x="130240" y="76702"/>
                    <a:pt x="129702" y="76066"/>
                  </a:cubicBezTo>
                  <a:cubicBezTo>
                    <a:pt x="130130" y="75987"/>
                    <a:pt x="130558" y="75948"/>
                    <a:pt x="130984" y="75948"/>
                  </a:cubicBezTo>
                  <a:cubicBezTo>
                    <a:pt x="132922" y="75948"/>
                    <a:pt x="134791" y="76751"/>
                    <a:pt x="136136" y="78199"/>
                  </a:cubicBezTo>
                  <a:cubicBezTo>
                    <a:pt x="137484" y="76744"/>
                    <a:pt x="139360" y="75942"/>
                    <a:pt x="141292" y="75942"/>
                  </a:cubicBezTo>
                  <a:cubicBezTo>
                    <a:pt x="141801" y="75942"/>
                    <a:pt x="142313" y="75997"/>
                    <a:pt x="142820" y="76111"/>
                  </a:cubicBezTo>
                  <a:cubicBezTo>
                    <a:pt x="143275" y="72358"/>
                    <a:pt x="139935" y="68987"/>
                    <a:pt x="136195" y="68987"/>
                  </a:cubicBezTo>
                  <a:cubicBezTo>
                    <a:pt x="136175" y="68987"/>
                    <a:pt x="136156" y="68987"/>
                    <a:pt x="136136" y="68987"/>
                  </a:cubicBezTo>
                  <a:cubicBezTo>
                    <a:pt x="136116" y="68987"/>
                    <a:pt x="136096" y="68987"/>
                    <a:pt x="136077" y="68987"/>
                  </a:cubicBezTo>
                  <a:cubicBezTo>
                    <a:pt x="134208" y="68987"/>
                    <a:pt x="132440" y="69825"/>
                    <a:pt x="131199" y="71129"/>
                  </a:cubicBezTo>
                  <a:cubicBezTo>
                    <a:pt x="131279" y="69534"/>
                    <a:pt x="130697" y="68038"/>
                    <a:pt x="129702" y="66855"/>
                  </a:cubicBezTo>
                  <a:cubicBezTo>
                    <a:pt x="130132" y="66775"/>
                    <a:pt x="130564" y="66736"/>
                    <a:pt x="130992" y="66736"/>
                  </a:cubicBezTo>
                  <a:cubicBezTo>
                    <a:pt x="132927" y="66736"/>
                    <a:pt x="134793" y="67533"/>
                    <a:pt x="136136" y="68978"/>
                  </a:cubicBezTo>
                  <a:cubicBezTo>
                    <a:pt x="137482" y="67526"/>
                    <a:pt x="139354" y="66729"/>
                    <a:pt x="141284" y="66729"/>
                  </a:cubicBezTo>
                  <a:cubicBezTo>
                    <a:pt x="141795" y="66729"/>
                    <a:pt x="142310" y="66785"/>
                    <a:pt x="142820" y="66900"/>
                  </a:cubicBezTo>
                  <a:cubicBezTo>
                    <a:pt x="143276" y="63142"/>
                    <a:pt x="139935" y="59776"/>
                    <a:pt x="136189" y="59776"/>
                  </a:cubicBezTo>
                  <a:cubicBezTo>
                    <a:pt x="136175" y="59776"/>
                    <a:pt x="136160" y="59776"/>
                    <a:pt x="136145" y="59776"/>
                  </a:cubicBezTo>
                  <a:cubicBezTo>
                    <a:pt x="137492" y="58329"/>
                    <a:pt x="139362" y="57528"/>
                    <a:pt x="141292" y="57528"/>
                  </a:cubicBezTo>
                  <a:cubicBezTo>
                    <a:pt x="141800" y="57528"/>
                    <a:pt x="142312" y="57583"/>
                    <a:pt x="142820" y="57697"/>
                  </a:cubicBezTo>
                  <a:cubicBezTo>
                    <a:pt x="143275" y="53945"/>
                    <a:pt x="139935" y="50573"/>
                    <a:pt x="136195" y="50573"/>
                  </a:cubicBezTo>
                  <a:cubicBezTo>
                    <a:pt x="136175" y="50573"/>
                    <a:pt x="136156" y="50573"/>
                    <a:pt x="136136" y="50574"/>
                  </a:cubicBezTo>
                  <a:cubicBezTo>
                    <a:pt x="137486" y="49117"/>
                    <a:pt x="139365" y="48320"/>
                    <a:pt x="141300" y="48320"/>
                  </a:cubicBezTo>
                  <a:cubicBezTo>
                    <a:pt x="141806" y="48320"/>
                    <a:pt x="142315" y="48374"/>
                    <a:pt x="142820" y="48486"/>
                  </a:cubicBezTo>
                  <a:cubicBezTo>
                    <a:pt x="143276" y="44728"/>
                    <a:pt x="139935" y="41362"/>
                    <a:pt x="136181" y="41362"/>
                  </a:cubicBezTo>
                  <a:cubicBezTo>
                    <a:pt x="136166" y="41362"/>
                    <a:pt x="136151" y="41362"/>
                    <a:pt x="136136" y="41362"/>
                  </a:cubicBezTo>
                  <a:cubicBezTo>
                    <a:pt x="137483" y="39915"/>
                    <a:pt x="139359" y="39114"/>
                    <a:pt x="141291" y="39114"/>
                  </a:cubicBezTo>
                  <a:cubicBezTo>
                    <a:pt x="141800" y="39114"/>
                    <a:pt x="142312" y="39169"/>
                    <a:pt x="142820" y="39283"/>
                  </a:cubicBezTo>
                  <a:cubicBezTo>
                    <a:pt x="143275" y="35522"/>
                    <a:pt x="139935" y="32159"/>
                    <a:pt x="136195" y="32159"/>
                  </a:cubicBezTo>
                  <a:cubicBezTo>
                    <a:pt x="136175" y="32159"/>
                    <a:pt x="136156" y="32160"/>
                    <a:pt x="136136" y="32160"/>
                  </a:cubicBezTo>
                  <a:cubicBezTo>
                    <a:pt x="136116" y="32160"/>
                    <a:pt x="136096" y="32159"/>
                    <a:pt x="136077" y="32159"/>
                  </a:cubicBezTo>
                  <a:cubicBezTo>
                    <a:pt x="134208" y="32159"/>
                    <a:pt x="132440" y="32998"/>
                    <a:pt x="131199" y="34301"/>
                  </a:cubicBezTo>
                  <a:cubicBezTo>
                    <a:pt x="131279" y="32706"/>
                    <a:pt x="130697" y="31210"/>
                    <a:pt x="129711" y="30027"/>
                  </a:cubicBezTo>
                  <a:cubicBezTo>
                    <a:pt x="130140" y="29948"/>
                    <a:pt x="130570" y="29909"/>
                    <a:pt x="130997" y="29909"/>
                  </a:cubicBezTo>
                  <a:cubicBezTo>
                    <a:pt x="132927" y="29909"/>
                    <a:pt x="134793" y="30705"/>
                    <a:pt x="136136" y="32151"/>
                  </a:cubicBezTo>
                  <a:cubicBezTo>
                    <a:pt x="137482" y="30699"/>
                    <a:pt x="139354" y="29902"/>
                    <a:pt x="141284" y="29902"/>
                  </a:cubicBezTo>
                  <a:cubicBezTo>
                    <a:pt x="141795" y="29902"/>
                    <a:pt x="142310" y="29957"/>
                    <a:pt x="142820" y="30072"/>
                  </a:cubicBezTo>
                  <a:cubicBezTo>
                    <a:pt x="143276" y="26315"/>
                    <a:pt x="139935" y="22948"/>
                    <a:pt x="136189" y="22948"/>
                  </a:cubicBezTo>
                  <a:cubicBezTo>
                    <a:pt x="136175" y="22948"/>
                    <a:pt x="136160" y="22948"/>
                    <a:pt x="136145" y="22948"/>
                  </a:cubicBezTo>
                  <a:cubicBezTo>
                    <a:pt x="137491" y="21496"/>
                    <a:pt x="139358" y="20699"/>
                    <a:pt x="141285" y="20699"/>
                  </a:cubicBezTo>
                  <a:cubicBezTo>
                    <a:pt x="141795" y="20699"/>
                    <a:pt x="142310" y="20755"/>
                    <a:pt x="142820" y="20870"/>
                  </a:cubicBezTo>
                  <a:cubicBezTo>
                    <a:pt x="143275" y="17108"/>
                    <a:pt x="139935" y="13746"/>
                    <a:pt x="136195" y="13746"/>
                  </a:cubicBezTo>
                  <a:cubicBezTo>
                    <a:pt x="136175" y="13746"/>
                    <a:pt x="136156" y="13746"/>
                    <a:pt x="136136" y="13746"/>
                  </a:cubicBezTo>
                  <a:cubicBezTo>
                    <a:pt x="137484" y="12292"/>
                    <a:pt x="139360" y="11489"/>
                    <a:pt x="141292" y="11489"/>
                  </a:cubicBezTo>
                  <a:cubicBezTo>
                    <a:pt x="141801" y="11489"/>
                    <a:pt x="142313" y="11544"/>
                    <a:pt x="142820" y="11658"/>
                  </a:cubicBezTo>
                  <a:cubicBezTo>
                    <a:pt x="143275" y="7906"/>
                    <a:pt x="139935" y="4534"/>
                    <a:pt x="136195" y="4534"/>
                  </a:cubicBezTo>
                  <a:cubicBezTo>
                    <a:pt x="136175" y="4534"/>
                    <a:pt x="136156" y="4534"/>
                    <a:pt x="136136" y="4535"/>
                  </a:cubicBezTo>
                  <a:cubicBezTo>
                    <a:pt x="136116" y="4534"/>
                    <a:pt x="136096" y="4534"/>
                    <a:pt x="136077" y="4534"/>
                  </a:cubicBezTo>
                  <a:cubicBezTo>
                    <a:pt x="134208" y="4534"/>
                    <a:pt x="132440" y="5373"/>
                    <a:pt x="131199" y="6676"/>
                  </a:cubicBezTo>
                  <a:cubicBezTo>
                    <a:pt x="131234" y="5941"/>
                    <a:pt x="131136" y="5198"/>
                    <a:pt x="130894" y="4499"/>
                  </a:cubicBezTo>
                  <a:lnTo>
                    <a:pt x="130518" y="4499"/>
                  </a:lnTo>
                  <a:cubicBezTo>
                    <a:pt x="130751" y="5198"/>
                    <a:pt x="130867" y="5932"/>
                    <a:pt x="130867" y="6667"/>
                  </a:cubicBezTo>
                  <a:cubicBezTo>
                    <a:pt x="130394" y="6565"/>
                    <a:pt x="129917" y="6515"/>
                    <a:pt x="129443" y="6515"/>
                  </a:cubicBezTo>
                  <a:cubicBezTo>
                    <a:pt x="127584" y="6515"/>
                    <a:pt x="125780" y="7282"/>
                    <a:pt x="124487" y="8674"/>
                  </a:cubicBezTo>
                  <a:cubicBezTo>
                    <a:pt x="123206" y="7294"/>
                    <a:pt x="121414" y="6515"/>
                    <a:pt x="119532" y="6515"/>
                  </a:cubicBezTo>
                  <a:cubicBezTo>
                    <a:pt x="119048" y="6515"/>
                    <a:pt x="118564" y="6569"/>
                    <a:pt x="118089" y="6667"/>
                  </a:cubicBezTo>
                  <a:cubicBezTo>
                    <a:pt x="118089" y="5932"/>
                    <a:pt x="118206" y="5198"/>
                    <a:pt x="118439" y="4499"/>
                  </a:cubicBezTo>
                  <a:lnTo>
                    <a:pt x="118063" y="4499"/>
                  </a:lnTo>
                  <a:cubicBezTo>
                    <a:pt x="117821" y="5198"/>
                    <a:pt x="117722" y="5932"/>
                    <a:pt x="117758" y="6676"/>
                  </a:cubicBezTo>
                  <a:cubicBezTo>
                    <a:pt x="116516" y="5373"/>
                    <a:pt x="114749" y="4534"/>
                    <a:pt x="112880" y="4534"/>
                  </a:cubicBezTo>
                  <a:cubicBezTo>
                    <a:pt x="112860" y="4534"/>
                    <a:pt x="112840" y="4534"/>
                    <a:pt x="112821" y="4535"/>
                  </a:cubicBezTo>
                  <a:cubicBezTo>
                    <a:pt x="112802" y="4534"/>
                    <a:pt x="112783" y="4534"/>
                    <a:pt x="112765" y="4534"/>
                  </a:cubicBezTo>
                  <a:cubicBezTo>
                    <a:pt x="110778" y="4534"/>
                    <a:pt x="108911" y="5480"/>
                    <a:pt x="107659" y="6927"/>
                  </a:cubicBezTo>
                  <a:lnTo>
                    <a:pt x="107659" y="6927"/>
                  </a:lnTo>
                  <a:cubicBezTo>
                    <a:pt x="107953" y="3264"/>
                    <a:pt x="104676" y="36"/>
                    <a:pt x="101009" y="36"/>
                  </a:cubicBezTo>
                  <a:cubicBezTo>
                    <a:pt x="100988" y="36"/>
                    <a:pt x="100968" y="36"/>
                    <a:pt x="100948" y="36"/>
                  </a:cubicBezTo>
                  <a:cubicBezTo>
                    <a:pt x="100928" y="36"/>
                    <a:pt x="100908" y="36"/>
                    <a:pt x="100889" y="36"/>
                  </a:cubicBezTo>
                  <a:cubicBezTo>
                    <a:pt x="99020" y="36"/>
                    <a:pt x="97261" y="875"/>
                    <a:pt x="96011" y="2178"/>
                  </a:cubicBezTo>
                  <a:cubicBezTo>
                    <a:pt x="96056" y="1434"/>
                    <a:pt x="95948" y="699"/>
                    <a:pt x="95706" y="1"/>
                  </a:cubicBezTo>
                  <a:lnTo>
                    <a:pt x="95339" y="1"/>
                  </a:lnTo>
                  <a:cubicBezTo>
                    <a:pt x="95563" y="699"/>
                    <a:pt x="95688" y="1434"/>
                    <a:pt x="95688" y="2169"/>
                  </a:cubicBezTo>
                  <a:cubicBezTo>
                    <a:pt x="95213" y="2067"/>
                    <a:pt x="94735" y="2017"/>
                    <a:pt x="94260" y="2017"/>
                  </a:cubicBezTo>
                  <a:cubicBezTo>
                    <a:pt x="92399" y="2017"/>
                    <a:pt x="90599" y="2784"/>
                    <a:pt x="89299" y="4176"/>
                  </a:cubicBezTo>
                  <a:cubicBezTo>
                    <a:pt x="88027" y="2796"/>
                    <a:pt x="86226" y="2017"/>
                    <a:pt x="84344" y="2017"/>
                  </a:cubicBezTo>
                  <a:cubicBezTo>
                    <a:pt x="83860" y="2017"/>
                    <a:pt x="83376" y="2061"/>
                    <a:pt x="82902" y="2169"/>
                  </a:cubicBezTo>
                  <a:cubicBezTo>
                    <a:pt x="82910" y="1434"/>
                    <a:pt x="83027" y="699"/>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sp>
          <p:nvSpPr>
            <p:cNvPr id="266" name="Google Shape;266;p13"/>
            <p:cNvSpPr/>
            <p:nvPr/>
          </p:nvSpPr>
          <p:spPr>
            <a:xfrm>
              <a:off x="3029808" y="2625674"/>
              <a:ext cx="3080076" cy="1683353"/>
            </a:xfrm>
            <a:custGeom>
              <a:avLst/>
              <a:gdLst/>
              <a:ahLst/>
              <a:cxnLst/>
              <a:rect l="l" t="t" r="r" b="b"/>
              <a:pathLst>
                <a:path w="143276" h="78414" extrusionOk="0">
                  <a:moveTo>
                    <a:pt x="84144" y="2392"/>
                  </a:moveTo>
                  <a:cubicBezTo>
                    <a:pt x="86080" y="2392"/>
                    <a:pt x="87955" y="3195"/>
                    <a:pt x="89299" y="4642"/>
                  </a:cubicBezTo>
                  <a:cubicBezTo>
                    <a:pt x="90635" y="3197"/>
                    <a:pt x="92499" y="2400"/>
                    <a:pt x="94430" y="2400"/>
                  </a:cubicBezTo>
                  <a:cubicBezTo>
                    <a:pt x="94856" y="2400"/>
                    <a:pt x="95287" y="2439"/>
                    <a:pt x="95715" y="2518"/>
                  </a:cubicBezTo>
                  <a:cubicBezTo>
                    <a:pt x="94720" y="3692"/>
                    <a:pt x="94138" y="5198"/>
                    <a:pt x="94228" y="6793"/>
                  </a:cubicBezTo>
                  <a:cubicBezTo>
                    <a:pt x="92977" y="5480"/>
                    <a:pt x="91219" y="4651"/>
                    <a:pt x="89350" y="4651"/>
                  </a:cubicBezTo>
                  <a:cubicBezTo>
                    <a:pt x="89330" y="4651"/>
                    <a:pt x="89310" y="4651"/>
                    <a:pt x="89290" y="4651"/>
                  </a:cubicBezTo>
                  <a:cubicBezTo>
                    <a:pt x="89271" y="4651"/>
                    <a:pt x="89251" y="4651"/>
                    <a:pt x="89231" y="4651"/>
                  </a:cubicBezTo>
                  <a:cubicBezTo>
                    <a:pt x="87362" y="4651"/>
                    <a:pt x="85595" y="5489"/>
                    <a:pt x="84353" y="6793"/>
                  </a:cubicBezTo>
                  <a:cubicBezTo>
                    <a:pt x="84434" y="5198"/>
                    <a:pt x="83851" y="3692"/>
                    <a:pt x="82866" y="2518"/>
                  </a:cubicBezTo>
                  <a:lnTo>
                    <a:pt x="82866" y="2509"/>
                  </a:lnTo>
                  <a:cubicBezTo>
                    <a:pt x="83291" y="2430"/>
                    <a:pt x="83719" y="2392"/>
                    <a:pt x="84144" y="2392"/>
                  </a:cubicBezTo>
                  <a:close/>
                  <a:moveTo>
                    <a:pt x="23970" y="2589"/>
                  </a:moveTo>
                  <a:cubicBezTo>
                    <a:pt x="24396" y="2589"/>
                    <a:pt x="24824" y="2628"/>
                    <a:pt x="25250" y="2707"/>
                  </a:cubicBezTo>
                  <a:cubicBezTo>
                    <a:pt x="24255" y="3889"/>
                    <a:pt x="23673" y="5386"/>
                    <a:pt x="23753" y="6981"/>
                  </a:cubicBezTo>
                  <a:cubicBezTo>
                    <a:pt x="22512" y="5677"/>
                    <a:pt x="20744" y="4839"/>
                    <a:pt x="18884" y="4839"/>
                  </a:cubicBezTo>
                  <a:cubicBezTo>
                    <a:pt x="18864" y="4839"/>
                    <a:pt x="18845" y="4839"/>
                    <a:pt x="18825" y="4839"/>
                  </a:cubicBezTo>
                  <a:cubicBezTo>
                    <a:pt x="18805" y="4839"/>
                    <a:pt x="18786" y="4839"/>
                    <a:pt x="18766" y="4839"/>
                  </a:cubicBezTo>
                  <a:cubicBezTo>
                    <a:pt x="16897" y="4839"/>
                    <a:pt x="15129" y="5677"/>
                    <a:pt x="13888" y="6981"/>
                  </a:cubicBezTo>
                  <a:cubicBezTo>
                    <a:pt x="13951" y="5395"/>
                    <a:pt x="13368" y="3898"/>
                    <a:pt x="12382" y="2716"/>
                  </a:cubicBezTo>
                  <a:lnTo>
                    <a:pt x="12391" y="2707"/>
                  </a:lnTo>
                  <a:cubicBezTo>
                    <a:pt x="12818" y="2628"/>
                    <a:pt x="13246" y="2589"/>
                    <a:pt x="13671" y="2589"/>
                  </a:cubicBezTo>
                  <a:cubicBezTo>
                    <a:pt x="15606" y="2589"/>
                    <a:pt x="17481" y="3390"/>
                    <a:pt x="18825" y="4830"/>
                  </a:cubicBezTo>
                  <a:cubicBezTo>
                    <a:pt x="20162" y="3390"/>
                    <a:pt x="22035" y="2589"/>
                    <a:pt x="23970" y="2589"/>
                  </a:cubicBezTo>
                  <a:close/>
                  <a:moveTo>
                    <a:pt x="77636" y="544"/>
                  </a:moveTo>
                  <a:cubicBezTo>
                    <a:pt x="80811" y="544"/>
                    <a:pt x="83986" y="2623"/>
                    <a:pt x="84031" y="6784"/>
                  </a:cubicBezTo>
                  <a:cubicBezTo>
                    <a:pt x="83550" y="6679"/>
                    <a:pt x="83066" y="6627"/>
                    <a:pt x="82585" y="6627"/>
                  </a:cubicBezTo>
                  <a:cubicBezTo>
                    <a:pt x="80728" y="6627"/>
                    <a:pt x="78929" y="7394"/>
                    <a:pt x="77633" y="8782"/>
                  </a:cubicBezTo>
                  <a:cubicBezTo>
                    <a:pt x="76360" y="7411"/>
                    <a:pt x="74559" y="6622"/>
                    <a:pt x="72687" y="6622"/>
                  </a:cubicBezTo>
                  <a:cubicBezTo>
                    <a:pt x="72203" y="6622"/>
                    <a:pt x="71719" y="6676"/>
                    <a:pt x="71244" y="6784"/>
                  </a:cubicBezTo>
                  <a:cubicBezTo>
                    <a:pt x="71284" y="2625"/>
                    <a:pt x="74460" y="544"/>
                    <a:pt x="77636" y="544"/>
                  </a:cubicBezTo>
                  <a:close/>
                  <a:moveTo>
                    <a:pt x="100947" y="544"/>
                  </a:moveTo>
                  <a:cubicBezTo>
                    <a:pt x="104121" y="544"/>
                    <a:pt x="107295" y="2622"/>
                    <a:pt x="107337" y="6782"/>
                  </a:cubicBezTo>
                  <a:lnTo>
                    <a:pt x="107337" y="6782"/>
                  </a:lnTo>
                  <a:cubicBezTo>
                    <a:pt x="106859" y="6678"/>
                    <a:pt x="106378" y="6627"/>
                    <a:pt x="105901" y="6627"/>
                  </a:cubicBezTo>
                  <a:cubicBezTo>
                    <a:pt x="104043" y="6627"/>
                    <a:pt x="102246" y="7394"/>
                    <a:pt x="100957" y="8782"/>
                  </a:cubicBezTo>
                  <a:cubicBezTo>
                    <a:pt x="99676" y="7411"/>
                    <a:pt x="97883" y="6622"/>
                    <a:pt x="96002" y="6622"/>
                  </a:cubicBezTo>
                  <a:cubicBezTo>
                    <a:pt x="95518" y="6622"/>
                    <a:pt x="95034" y="6676"/>
                    <a:pt x="94559" y="6784"/>
                  </a:cubicBezTo>
                  <a:cubicBezTo>
                    <a:pt x="94595" y="2625"/>
                    <a:pt x="97771" y="544"/>
                    <a:pt x="100947" y="544"/>
                  </a:cubicBezTo>
                  <a:close/>
                  <a:moveTo>
                    <a:pt x="7166" y="739"/>
                  </a:moveTo>
                  <a:cubicBezTo>
                    <a:pt x="10341" y="739"/>
                    <a:pt x="13516" y="2815"/>
                    <a:pt x="13556" y="6972"/>
                  </a:cubicBezTo>
                  <a:cubicBezTo>
                    <a:pt x="13079" y="6868"/>
                    <a:pt x="12598" y="6817"/>
                    <a:pt x="12120" y="6817"/>
                  </a:cubicBezTo>
                  <a:cubicBezTo>
                    <a:pt x="10263" y="6817"/>
                    <a:pt x="8460" y="7585"/>
                    <a:pt x="7163" y="8974"/>
                  </a:cubicBezTo>
                  <a:lnTo>
                    <a:pt x="7163" y="8974"/>
                  </a:lnTo>
                  <a:cubicBezTo>
                    <a:pt x="5882" y="7597"/>
                    <a:pt x="4092" y="6819"/>
                    <a:pt x="2212" y="6819"/>
                  </a:cubicBezTo>
                  <a:cubicBezTo>
                    <a:pt x="1728" y="6819"/>
                    <a:pt x="1245" y="6873"/>
                    <a:pt x="770" y="6972"/>
                  </a:cubicBezTo>
                  <a:cubicBezTo>
                    <a:pt x="810" y="2818"/>
                    <a:pt x="3988" y="739"/>
                    <a:pt x="7166" y="739"/>
                  </a:cubicBezTo>
                  <a:close/>
                  <a:moveTo>
                    <a:pt x="30461" y="743"/>
                  </a:moveTo>
                  <a:cubicBezTo>
                    <a:pt x="33632" y="743"/>
                    <a:pt x="36807" y="2818"/>
                    <a:pt x="36853" y="6968"/>
                  </a:cubicBezTo>
                  <a:lnTo>
                    <a:pt x="36853" y="6968"/>
                  </a:lnTo>
                  <a:cubicBezTo>
                    <a:pt x="36386" y="6869"/>
                    <a:pt x="35915" y="6820"/>
                    <a:pt x="35447" y="6820"/>
                  </a:cubicBezTo>
                  <a:cubicBezTo>
                    <a:pt x="33589" y="6820"/>
                    <a:pt x="31784" y="7587"/>
                    <a:pt x="30492" y="8979"/>
                  </a:cubicBezTo>
                  <a:cubicBezTo>
                    <a:pt x="29210" y="7599"/>
                    <a:pt x="27418" y="6819"/>
                    <a:pt x="25536" y="6819"/>
                  </a:cubicBezTo>
                  <a:cubicBezTo>
                    <a:pt x="25053" y="6819"/>
                    <a:pt x="24569" y="6873"/>
                    <a:pt x="24094" y="6972"/>
                  </a:cubicBezTo>
                  <a:cubicBezTo>
                    <a:pt x="24121" y="2820"/>
                    <a:pt x="27289" y="743"/>
                    <a:pt x="30461" y="743"/>
                  </a:cubicBezTo>
                  <a:close/>
                  <a:moveTo>
                    <a:pt x="119326" y="6899"/>
                  </a:moveTo>
                  <a:cubicBezTo>
                    <a:pt x="121263" y="6899"/>
                    <a:pt x="123133" y="7700"/>
                    <a:pt x="124470" y="9149"/>
                  </a:cubicBezTo>
                  <a:lnTo>
                    <a:pt x="124470" y="9149"/>
                  </a:lnTo>
                  <a:cubicBezTo>
                    <a:pt x="124453" y="9149"/>
                    <a:pt x="124436" y="9149"/>
                    <a:pt x="124419" y="9149"/>
                  </a:cubicBezTo>
                  <a:cubicBezTo>
                    <a:pt x="122550" y="9149"/>
                    <a:pt x="120782" y="9987"/>
                    <a:pt x="119541" y="11291"/>
                  </a:cubicBezTo>
                  <a:cubicBezTo>
                    <a:pt x="119622" y="9705"/>
                    <a:pt x="119039" y="8199"/>
                    <a:pt x="118045" y="7017"/>
                  </a:cubicBezTo>
                  <a:cubicBezTo>
                    <a:pt x="118472" y="6938"/>
                    <a:pt x="118901" y="6899"/>
                    <a:pt x="119326" y="6899"/>
                  </a:cubicBezTo>
                  <a:close/>
                  <a:moveTo>
                    <a:pt x="129625" y="6899"/>
                  </a:moveTo>
                  <a:cubicBezTo>
                    <a:pt x="130050" y="6899"/>
                    <a:pt x="130477" y="6938"/>
                    <a:pt x="130903" y="7017"/>
                  </a:cubicBezTo>
                  <a:cubicBezTo>
                    <a:pt x="129908" y="8199"/>
                    <a:pt x="129326" y="9705"/>
                    <a:pt x="129415" y="11291"/>
                  </a:cubicBezTo>
                  <a:cubicBezTo>
                    <a:pt x="128165" y="9987"/>
                    <a:pt x="126397" y="9149"/>
                    <a:pt x="124537" y="9149"/>
                  </a:cubicBezTo>
                  <a:cubicBezTo>
                    <a:pt x="124520" y="9149"/>
                    <a:pt x="124503" y="9149"/>
                    <a:pt x="124487" y="9149"/>
                  </a:cubicBezTo>
                  <a:lnTo>
                    <a:pt x="124487" y="9149"/>
                  </a:lnTo>
                  <a:cubicBezTo>
                    <a:pt x="125823" y="7700"/>
                    <a:pt x="127694" y="6899"/>
                    <a:pt x="129625" y="6899"/>
                  </a:cubicBezTo>
                  <a:close/>
                  <a:moveTo>
                    <a:pt x="82788" y="6997"/>
                  </a:moveTo>
                  <a:cubicBezTo>
                    <a:pt x="83213" y="6997"/>
                    <a:pt x="83641" y="7036"/>
                    <a:pt x="84066" y="7115"/>
                  </a:cubicBezTo>
                  <a:cubicBezTo>
                    <a:pt x="83072" y="8298"/>
                    <a:pt x="82489" y="9794"/>
                    <a:pt x="82579" y="11389"/>
                  </a:cubicBezTo>
                  <a:cubicBezTo>
                    <a:pt x="81329" y="10086"/>
                    <a:pt x="79570" y="9248"/>
                    <a:pt x="77701" y="9248"/>
                  </a:cubicBezTo>
                  <a:cubicBezTo>
                    <a:pt x="77681" y="9248"/>
                    <a:pt x="77661" y="9248"/>
                    <a:pt x="77642" y="9248"/>
                  </a:cubicBezTo>
                  <a:cubicBezTo>
                    <a:pt x="78979" y="7800"/>
                    <a:pt x="80853" y="6997"/>
                    <a:pt x="82788" y="6997"/>
                  </a:cubicBezTo>
                  <a:close/>
                  <a:moveTo>
                    <a:pt x="95819" y="7002"/>
                  </a:moveTo>
                  <a:cubicBezTo>
                    <a:pt x="97748" y="7002"/>
                    <a:pt x="99615" y="7806"/>
                    <a:pt x="100948" y="9257"/>
                  </a:cubicBezTo>
                  <a:cubicBezTo>
                    <a:pt x="100928" y="9257"/>
                    <a:pt x="100908" y="9256"/>
                    <a:pt x="100888" y="9256"/>
                  </a:cubicBezTo>
                  <a:cubicBezTo>
                    <a:pt x="99020" y="9256"/>
                    <a:pt x="97252" y="10086"/>
                    <a:pt x="96011" y="11398"/>
                  </a:cubicBezTo>
                  <a:cubicBezTo>
                    <a:pt x="96100" y="9803"/>
                    <a:pt x="95509" y="8298"/>
                    <a:pt x="94523" y="7124"/>
                  </a:cubicBezTo>
                  <a:cubicBezTo>
                    <a:pt x="94955" y="7042"/>
                    <a:pt x="95388" y="7002"/>
                    <a:pt x="95819" y="7002"/>
                  </a:cubicBezTo>
                  <a:close/>
                  <a:moveTo>
                    <a:pt x="48857" y="7096"/>
                  </a:moveTo>
                  <a:cubicBezTo>
                    <a:pt x="50790" y="7096"/>
                    <a:pt x="52658" y="7899"/>
                    <a:pt x="53995" y="9346"/>
                  </a:cubicBezTo>
                  <a:lnTo>
                    <a:pt x="53995" y="9346"/>
                  </a:lnTo>
                  <a:cubicBezTo>
                    <a:pt x="53978" y="9346"/>
                    <a:pt x="53961" y="9346"/>
                    <a:pt x="53945" y="9346"/>
                  </a:cubicBezTo>
                  <a:cubicBezTo>
                    <a:pt x="52076" y="9346"/>
                    <a:pt x="50308" y="10184"/>
                    <a:pt x="49067" y="11488"/>
                  </a:cubicBezTo>
                  <a:cubicBezTo>
                    <a:pt x="49156" y="9893"/>
                    <a:pt x="48565" y="8388"/>
                    <a:pt x="47579" y="7214"/>
                  </a:cubicBezTo>
                  <a:cubicBezTo>
                    <a:pt x="48005" y="7135"/>
                    <a:pt x="48433" y="7096"/>
                    <a:pt x="48857" y="7096"/>
                  </a:cubicBezTo>
                  <a:close/>
                  <a:moveTo>
                    <a:pt x="59151" y="7096"/>
                  </a:moveTo>
                  <a:cubicBezTo>
                    <a:pt x="59575" y="7096"/>
                    <a:pt x="60003" y="7135"/>
                    <a:pt x="60429" y="7214"/>
                  </a:cubicBezTo>
                  <a:cubicBezTo>
                    <a:pt x="59443" y="8397"/>
                    <a:pt x="58852" y="9893"/>
                    <a:pt x="58941" y="11488"/>
                  </a:cubicBezTo>
                  <a:cubicBezTo>
                    <a:pt x="57700" y="10184"/>
                    <a:pt x="55932" y="9346"/>
                    <a:pt x="54063" y="9346"/>
                  </a:cubicBezTo>
                  <a:cubicBezTo>
                    <a:pt x="54043" y="9346"/>
                    <a:pt x="54024" y="9346"/>
                    <a:pt x="54004" y="9346"/>
                  </a:cubicBezTo>
                  <a:cubicBezTo>
                    <a:pt x="55349" y="7899"/>
                    <a:pt x="57217" y="7096"/>
                    <a:pt x="59151" y="7096"/>
                  </a:cubicBezTo>
                  <a:close/>
                  <a:moveTo>
                    <a:pt x="12288" y="7195"/>
                  </a:moveTo>
                  <a:cubicBezTo>
                    <a:pt x="12712" y="7195"/>
                    <a:pt x="13139" y="7233"/>
                    <a:pt x="13565" y="7312"/>
                  </a:cubicBezTo>
                  <a:cubicBezTo>
                    <a:pt x="12580" y="8495"/>
                    <a:pt x="11997" y="9992"/>
                    <a:pt x="12078" y="11586"/>
                  </a:cubicBezTo>
                  <a:cubicBezTo>
                    <a:pt x="10836" y="10283"/>
                    <a:pt x="9069" y="9445"/>
                    <a:pt x="7200" y="9445"/>
                  </a:cubicBezTo>
                  <a:cubicBezTo>
                    <a:pt x="7183" y="9445"/>
                    <a:pt x="7166" y="9445"/>
                    <a:pt x="7150" y="9445"/>
                  </a:cubicBezTo>
                  <a:lnTo>
                    <a:pt x="7150" y="9445"/>
                  </a:lnTo>
                  <a:cubicBezTo>
                    <a:pt x="8487" y="7997"/>
                    <a:pt x="10354" y="7195"/>
                    <a:pt x="12288" y="7195"/>
                  </a:cubicBezTo>
                  <a:close/>
                  <a:moveTo>
                    <a:pt x="25327" y="7195"/>
                  </a:moveTo>
                  <a:cubicBezTo>
                    <a:pt x="27263" y="7195"/>
                    <a:pt x="29138" y="7997"/>
                    <a:pt x="30483" y="9445"/>
                  </a:cubicBezTo>
                  <a:cubicBezTo>
                    <a:pt x="30463" y="9445"/>
                    <a:pt x="30443" y="9445"/>
                    <a:pt x="30423" y="9445"/>
                  </a:cubicBezTo>
                  <a:cubicBezTo>
                    <a:pt x="28555" y="9445"/>
                    <a:pt x="26787" y="10283"/>
                    <a:pt x="25545" y="11586"/>
                  </a:cubicBezTo>
                  <a:cubicBezTo>
                    <a:pt x="25626" y="10000"/>
                    <a:pt x="25044" y="8495"/>
                    <a:pt x="24049" y="7312"/>
                  </a:cubicBezTo>
                  <a:cubicBezTo>
                    <a:pt x="24475" y="7233"/>
                    <a:pt x="24903" y="7195"/>
                    <a:pt x="25327" y="7195"/>
                  </a:cubicBezTo>
                  <a:close/>
                  <a:moveTo>
                    <a:pt x="35634" y="7192"/>
                  </a:moveTo>
                  <a:cubicBezTo>
                    <a:pt x="36094" y="7192"/>
                    <a:pt x="36556" y="7237"/>
                    <a:pt x="37015" y="7330"/>
                  </a:cubicBezTo>
                  <a:cubicBezTo>
                    <a:pt x="35998" y="8588"/>
                    <a:pt x="35452" y="10173"/>
                    <a:pt x="35641" y="11840"/>
                  </a:cubicBezTo>
                  <a:lnTo>
                    <a:pt x="35641" y="11840"/>
                  </a:lnTo>
                  <a:cubicBezTo>
                    <a:pt x="34389" y="10389"/>
                    <a:pt x="32523" y="9445"/>
                    <a:pt x="30538" y="9445"/>
                  </a:cubicBezTo>
                  <a:cubicBezTo>
                    <a:pt x="30520" y="9445"/>
                    <a:pt x="30501" y="9445"/>
                    <a:pt x="30483" y="9445"/>
                  </a:cubicBezTo>
                  <a:cubicBezTo>
                    <a:pt x="31822" y="7997"/>
                    <a:pt x="33700" y="7192"/>
                    <a:pt x="35634" y="7192"/>
                  </a:cubicBezTo>
                  <a:close/>
                  <a:moveTo>
                    <a:pt x="112820" y="5042"/>
                  </a:moveTo>
                  <a:cubicBezTo>
                    <a:pt x="115994" y="5042"/>
                    <a:pt x="119168" y="7120"/>
                    <a:pt x="119209" y="11280"/>
                  </a:cubicBezTo>
                  <a:lnTo>
                    <a:pt x="119209" y="11280"/>
                  </a:lnTo>
                  <a:cubicBezTo>
                    <a:pt x="118737" y="11179"/>
                    <a:pt x="118262" y="11130"/>
                    <a:pt x="117790" y="11130"/>
                  </a:cubicBezTo>
                  <a:cubicBezTo>
                    <a:pt x="115926" y="11130"/>
                    <a:pt x="114120" y="11897"/>
                    <a:pt x="112821" y="13289"/>
                  </a:cubicBezTo>
                  <a:cubicBezTo>
                    <a:pt x="111548" y="11909"/>
                    <a:pt x="109747" y="11129"/>
                    <a:pt x="107874" y="11129"/>
                  </a:cubicBezTo>
                  <a:cubicBezTo>
                    <a:pt x="107391" y="11129"/>
                    <a:pt x="106898" y="11183"/>
                    <a:pt x="106432" y="11282"/>
                  </a:cubicBezTo>
                  <a:cubicBezTo>
                    <a:pt x="106468" y="7123"/>
                    <a:pt x="109644" y="5042"/>
                    <a:pt x="112820" y="5042"/>
                  </a:cubicBezTo>
                  <a:close/>
                  <a:moveTo>
                    <a:pt x="136135" y="5042"/>
                  </a:moveTo>
                  <a:cubicBezTo>
                    <a:pt x="139310" y="5042"/>
                    <a:pt x="142484" y="7121"/>
                    <a:pt x="142525" y="11282"/>
                  </a:cubicBezTo>
                  <a:cubicBezTo>
                    <a:pt x="142051" y="11180"/>
                    <a:pt x="141574" y="11130"/>
                    <a:pt x="141100" y="11130"/>
                  </a:cubicBezTo>
                  <a:cubicBezTo>
                    <a:pt x="139242" y="11130"/>
                    <a:pt x="137437" y="11897"/>
                    <a:pt x="136145" y="13289"/>
                  </a:cubicBezTo>
                  <a:cubicBezTo>
                    <a:pt x="134863" y="11909"/>
                    <a:pt x="133071" y="11129"/>
                    <a:pt x="131190" y="11129"/>
                  </a:cubicBezTo>
                  <a:cubicBezTo>
                    <a:pt x="130706" y="11129"/>
                    <a:pt x="130222" y="11183"/>
                    <a:pt x="129747" y="11282"/>
                  </a:cubicBezTo>
                  <a:cubicBezTo>
                    <a:pt x="129783" y="7123"/>
                    <a:pt x="132959" y="5042"/>
                    <a:pt x="136135" y="5042"/>
                  </a:cubicBezTo>
                  <a:close/>
                  <a:moveTo>
                    <a:pt x="89293" y="5147"/>
                  </a:moveTo>
                  <a:cubicBezTo>
                    <a:pt x="92468" y="5147"/>
                    <a:pt x="95642" y="7223"/>
                    <a:pt x="95679" y="11378"/>
                  </a:cubicBezTo>
                  <a:lnTo>
                    <a:pt x="95679" y="11378"/>
                  </a:lnTo>
                  <a:cubicBezTo>
                    <a:pt x="95207" y="11278"/>
                    <a:pt x="94731" y="11229"/>
                    <a:pt x="94259" y="11229"/>
                  </a:cubicBezTo>
                  <a:cubicBezTo>
                    <a:pt x="92396" y="11229"/>
                    <a:pt x="90592" y="11995"/>
                    <a:pt x="89299" y="13388"/>
                  </a:cubicBezTo>
                  <a:cubicBezTo>
                    <a:pt x="88018" y="12008"/>
                    <a:pt x="86226" y="11228"/>
                    <a:pt x="84344" y="11228"/>
                  </a:cubicBezTo>
                  <a:cubicBezTo>
                    <a:pt x="83860" y="11228"/>
                    <a:pt x="83376" y="11282"/>
                    <a:pt x="82902" y="11380"/>
                  </a:cubicBezTo>
                  <a:cubicBezTo>
                    <a:pt x="82937" y="7226"/>
                    <a:pt x="86116" y="5147"/>
                    <a:pt x="89293" y="5147"/>
                  </a:cubicBezTo>
                  <a:close/>
                  <a:moveTo>
                    <a:pt x="42334" y="5241"/>
                  </a:moveTo>
                  <a:cubicBezTo>
                    <a:pt x="45504" y="5241"/>
                    <a:pt x="48679" y="7316"/>
                    <a:pt x="48726" y="11466"/>
                  </a:cubicBezTo>
                  <a:lnTo>
                    <a:pt x="48726" y="11466"/>
                  </a:lnTo>
                  <a:cubicBezTo>
                    <a:pt x="48259" y="11367"/>
                    <a:pt x="47788" y="11318"/>
                    <a:pt x="47320" y="11318"/>
                  </a:cubicBezTo>
                  <a:cubicBezTo>
                    <a:pt x="45461" y="11318"/>
                    <a:pt x="43655" y="12085"/>
                    <a:pt x="42355" y="13477"/>
                  </a:cubicBezTo>
                  <a:cubicBezTo>
                    <a:pt x="41083" y="12097"/>
                    <a:pt x="39282" y="11318"/>
                    <a:pt x="37409" y="11318"/>
                  </a:cubicBezTo>
                  <a:cubicBezTo>
                    <a:pt x="36916" y="11318"/>
                    <a:pt x="36432" y="11371"/>
                    <a:pt x="35966" y="11470"/>
                  </a:cubicBezTo>
                  <a:cubicBezTo>
                    <a:pt x="35993" y="7318"/>
                    <a:pt x="39161" y="5241"/>
                    <a:pt x="42334" y="5241"/>
                  </a:cubicBezTo>
                  <a:close/>
                  <a:moveTo>
                    <a:pt x="65648" y="5241"/>
                  </a:moveTo>
                  <a:cubicBezTo>
                    <a:pt x="68820" y="5241"/>
                    <a:pt x="71995" y="7316"/>
                    <a:pt x="72041" y="11466"/>
                  </a:cubicBezTo>
                  <a:lnTo>
                    <a:pt x="72041" y="11466"/>
                  </a:lnTo>
                  <a:cubicBezTo>
                    <a:pt x="71572" y="11367"/>
                    <a:pt x="71100" y="11318"/>
                    <a:pt x="70631" y="11318"/>
                  </a:cubicBezTo>
                  <a:cubicBezTo>
                    <a:pt x="68767" y="11318"/>
                    <a:pt x="66961" y="12085"/>
                    <a:pt x="65662" y="13477"/>
                  </a:cubicBezTo>
                  <a:cubicBezTo>
                    <a:pt x="64389" y="12097"/>
                    <a:pt x="62588" y="11318"/>
                    <a:pt x="60715" y="11318"/>
                  </a:cubicBezTo>
                  <a:cubicBezTo>
                    <a:pt x="60223" y="11318"/>
                    <a:pt x="59739" y="11371"/>
                    <a:pt x="59273" y="11470"/>
                  </a:cubicBezTo>
                  <a:cubicBezTo>
                    <a:pt x="59304" y="7318"/>
                    <a:pt x="62474" y="5241"/>
                    <a:pt x="65648" y="5241"/>
                  </a:cubicBezTo>
                  <a:close/>
                  <a:moveTo>
                    <a:pt x="18806" y="5349"/>
                  </a:moveTo>
                  <a:cubicBezTo>
                    <a:pt x="21976" y="5349"/>
                    <a:pt x="25149" y="7423"/>
                    <a:pt x="25196" y="11574"/>
                  </a:cubicBezTo>
                  <a:lnTo>
                    <a:pt x="25196" y="11574"/>
                  </a:lnTo>
                  <a:cubicBezTo>
                    <a:pt x="24722" y="11471"/>
                    <a:pt x="24244" y="11421"/>
                    <a:pt x="23770" y="11421"/>
                  </a:cubicBezTo>
                  <a:cubicBezTo>
                    <a:pt x="21912" y="11421"/>
                    <a:pt x="20114" y="12189"/>
                    <a:pt x="18825" y="13585"/>
                  </a:cubicBezTo>
                  <a:cubicBezTo>
                    <a:pt x="17544" y="12205"/>
                    <a:pt x="15752" y="11425"/>
                    <a:pt x="13870" y="11425"/>
                  </a:cubicBezTo>
                  <a:cubicBezTo>
                    <a:pt x="13386" y="11425"/>
                    <a:pt x="12902" y="11470"/>
                    <a:pt x="12427" y="11578"/>
                  </a:cubicBezTo>
                  <a:cubicBezTo>
                    <a:pt x="12463" y="7425"/>
                    <a:pt x="15633" y="5349"/>
                    <a:pt x="18806" y="5349"/>
                  </a:cubicBezTo>
                  <a:close/>
                  <a:moveTo>
                    <a:pt x="117949" y="11501"/>
                  </a:moveTo>
                  <a:cubicBezTo>
                    <a:pt x="118380" y="11501"/>
                    <a:pt x="118814" y="11541"/>
                    <a:pt x="119245" y="11622"/>
                  </a:cubicBezTo>
                  <a:cubicBezTo>
                    <a:pt x="118253" y="12794"/>
                    <a:pt x="117671" y="14304"/>
                    <a:pt x="117757" y="15887"/>
                  </a:cubicBezTo>
                  <a:lnTo>
                    <a:pt x="117757" y="15887"/>
                  </a:lnTo>
                  <a:cubicBezTo>
                    <a:pt x="116507" y="14584"/>
                    <a:pt x="114739" y="13746"/>
                    <a:pt x="112880" y="13746"/>
                  </a:cubicBezTo>
                  <a:cubicBezTo>
                    <a:pt x="112860" y="13746"/>
                    <a:pt x="112840" y="13746"/>
                    <a:pt x="112821" y="13746"/>
                  </a:cubicBezTo>
                  <a:cubicBezTo>
                    <a:pt x="114154" y="12303"/>
                    <a:pt x="116020" y="11501"/>
                    <a:pt x="117949" y="11501"/>
                  </a:cubicBezTo>
                  <a:close/>
                  <a:moveTo>
                    <a:pt x="130985" y="11496"/>
                  </a:moveTo>
                  <a:cubicBezTo>
                    <a:pt x="132925" y="11496"/>
                    <a:pt x="134799" y="12298"/>
                    <a:pt x="136136" y="13746"/>
                  </a:cubicBezTo>
                  <a:cubicBezTo>
                    <a:pt x="136116" y="13746"/>
                    <a:pt x="136096" y="13746"/>
                    <a:pt x="136077" y="13746"/>
                  </a:cubicBezTo>
                  <a:cubicBezTo>
                    <a:pt x="134208" y="13746"/>
                    <a:pt x="132440" y="14584"/>
                    <a:pt x="131199" y="15888"/>
                  </a:cubicBezTo>
                  <a:cubicBezTo>
                    <a:pt x="131279" y="14293"/>
                    <a:pt x="130697" y="12796"/>
                    <a:pt x="129702" y="11613"/>
                  </a:cubicBezTo>
                  <a:cubicBezTo>
                    <a:pt x="130130" y="11534"/>
                    <a:pt x="130559" y="11496"/>
                    <a:pt x="130985" y="11496"/>
                  </a:cubicBezTo>
                  <a:close/>
                  <a:moveTo>
                    <a:pt x="84143" y="11612"/>
                  </a:moveTo>
                  <a:cubicBezTo>
                    <a:pt x="86077" y="11612"/>
                    <a:pt x="87946" y="12415"/>
                    <a:pt x="89290" y="13862"/>
                  </a:cubicBezTo>
                  <a:cubicBezTo>
                    <a:pt x="89271" y="13862"/>
                    <a:pt x="89251" y="13862"/>
                    <a:pt x="89231" y="13862"/>
                  </a:cubicBezTo>
                  <a:cubicBezTo>
                    <a:pt x="87362" y="13862"/>
                    <a:pt x="85595" y="14701"/>
                    <a:pt x="84353" y="16004"/>
                  </a:cubicBezTo>
                  <a:cubicBezTo>
                    <a:pt x="84443" y="14409"/>
                    <a:pt x="83851" y="12913"/>
                    <a:pt x="82866" y="11730"/>
                  </a:cubicBezTo>
                  <a:cubicBezTo>
                    <a:pt x="83291" y="11651"/>
                    <a:pt x="83719" y="11612"/>
                    <a:pt x="84143" y="11612"/>
                  </a:cubicBezTo>
                  <a:close/>
                  <a:moveTo>
                    <a:pt x="94437" y="11612"/>
                  </a:moveTo>
                  <a:cubicBezTo>
                    <a:pt x="94861" y="11612"/>
                    <a:pt x="95289" y="11651"/>
                    <a:pt x="95715" y="11730"/>
                  </a:cubicBezTo>
                  <a:cubicBezTo>
                    <a:pt x="94729" y="12913"/>
                    <a:pt x="94138" y="14409"/>
                    <a:pt x="94228" y="16004"/>
                  </a:cubicBezTo>
                  <a:cubicBezTo>
                    <a:pt x="92977" y="14701"/>
                    <a:pt x="91218" y="13862"/>
                    <a:pt x="89350" y="13862"/>
                  </a:cubicBezTo>
                  <a:cubicBezTo>
                    <a:pt x="89330" y="13862"/>
                    <a:pt x="89310" y="13862"/>
                    <a:pt x="89290" y="13862"/>
                  </a:cubicBezTo>
                  <a:lnTo>
                    <a:pt x="89299" y="13853"/>
                  </a:lnTo>
                  <a:cubicBezTo>
                    <a:pt x="90636" y="12414"/>
                    <a:pt x="92504" y="11612"/>
                    <a:pt x="94437" y="11612"/>
                  </a:cubicBezTo>
                  <a:close/>
                  <a:moveTo>
                    <a:pt x="47493" y="11702"/>
                  </a:moveTo>
                  <a:cubicBezTo>
                    <a:pt x="47918" y="11702"/>
                    <a:pt x="48345" y="11740"/>
                    <a:pt x="48771" y="11819"/>
                  </a:cubicBezTo>
                  <a:cubicBezTo>
                    <a:pt x="47772" y="12997"/>
                    <a:pt x="47190" y="14487"/>
                    <a:pt x="47274" y="16083"/>
                  </a:cubicBezTo>
                  <a:lnTo>
                    <a:pt x="47274" y="16083"/>
                  </a:lnTo>
                  <a:cubicBezTo>
                    <a:pt x="46033" y="14786"/>
                    <a:pt x="44269" y="13952"/>
                    <a:pt x="42406" y="13952"/>
                  </a:cubicBezTo>
                  <a:cubicBezTo>
                    <a:pt x="42389" y="13952"/>
                    <a:pt x="42372" y="13952"/>
                    <a:pt x="42355" y="13952"/>
                  </a:cubicBezTo>
                  <a:lnTo>
                    <a:pt x="42355" y="13952"/>
                  </a:lnTo>
                  <a:cubicBezTo>
                    <a:pt x="43693" y="12505"/>
                    <a:pt x="45560" y="11702"/>
                    <a:pt x="47493" y="11702"/>
                  </a:cubicBezTo>
                  <a:close/>
                  <a:moveTo>
                    <a:pt x="60501" y="11702"/>
                  </a:moveTo>
                  <a:cubicBezTo>
                    <a:pt x="62439" y="11702"/>
                    <a:pt x="64308" y="12505"/>
                    <a:pt x="65653" y="13952"/>
                  </a:cubicBezTo>
                  <a:cubicBezTo>
                    <a:pt x="65633" y="13952"/>
                    <a:pt x="65613" y="13952"/>
                    <a:pt x="65593" y="13952"/>
                  </a:cubicBezTo>
                  <a:cubicBezTo>
                    <a:pt x="63725" y="13952"/>
                    <a:pt x="61957" y="14790"/>
                    <a:pt x="60715" y="16094"/>
                  </a:cubicBezTo>
                  <a:cubicBezTo>
                    <a:pt x="60796" y="14499"/>
                    <a:pt x="60214" y="13002"/>
                    <a:pt x="59219" y="11819"/>
                  </a:cubicBezTo>
                  <a:cubicBezTo>
                    <a:pt x="59646" y="11740"/>
                    <a:pt x="60075" y="11702"/>
                    <a:pt x="60501" y="11702"/>
                  </a:cubicBezTo>
                  <a:close/>
                  <a:moveTo>
                    <a:pt x="106098" y="7003"/>
                  </a:moveTo>
                  <a:cubicBezTo>
                    <a:pt x="106560" y="7003"/>
                    <a:pt x="107026" y="7049"/>
                    <a:pt x="107489" y="7142"/>
                  </a:cubicBezTo>
                  <a:cubicBezTo>
                    <a:pt x="106479" y="8394"/>
                    <a:pt x="105932" y="9985"/>
                    <a:pt x="106135" y="11656"/>
                  </a:cubicBezTo>
                  <a:lnTo>
                    <a:pt x="106135" y="11656"/>
                  </a:lnTo>
                  <a:cubicBezTo>
                    <a:pt x="106639" y="11546"/>
                    <a:pt x="107148" y="11492"/>
                    <a:pt x="107652" y="11492"/>
                  </a:cubicBezTo>
                  <a:cubicBezTo>
                    <a:pt x="109592" y="11492"/>
                    <a:pt x="111471" y="12290"/>
                    <a:pt x="112821" y="13746"/>
                  </a:cubicBezTo>
                  <a:cubicBezTo>
                    <a:pt x="112802" y="13746"/>
                    <a:pt x="112783" y="13746"/>
                    <a:pt x="112765" y="13746"/>
                  </a:cubicBezTo>
                  <a:cubicBezTo>
                    <a:pt x="110778" y="13746"/>
                    <a:pt x="108911" y="14691"/>
                    <a:pt x="107659" y="16138"/>
                  </a:cubicBezTo>
                  <a:lnTo>
                    <a:pt x="107659" y="16138"/>
                  </a:lnTo>
                  <a:cubicBezTo>
                    <a:pt x="107785" y="14463"/>
                    <a:pt x="107175" y="12886"/>
                    <a:pt x="106127" y="11658"/>
                  </a:cubicBezTo>
                  <a:cubicBezTo>
                    <a:pt x="106127" y="11658"/>
                    <a:pt x="106128" y="11658"/>
                    <a:pt x="106128" y="11658"/>
                  </a:cubicBezTo>
                  <a:lnTo>
                    <a:pt x="106128" y="11658"/>
                  </a:lnTo>
                  <a:cubicBezTo>
                    <a:pt x="106131" y="11661"/>
                    <a:pt x="106133" y="11664"/>
                    <a:pt x="106136" y="11667"/>
                  </a:cubicBezTo>
                  <a:cubicBezTo>
                    <a:pt x="106136" y="11664"/>
                    <a:pt x="106135" y="11660"/>
                    <a:pt x="106135" y="11656"/>
                  </a:cubicBezTo>
                  <a:lnTo>
                    <a:pt x="106135" y="11656"/>
                  </a:lnTo>
                  <a:cubicBezTo>
                    <a:pt x="106133" y="11657"/>
                    <a:pt x="106130" y="11657"/>
                    <a:pt x="106128" y="11658"/>
                  </a:cubicBezTo>
                  <a:lnTo>
                    <a:pt x="106128" y="11658"/>
                  </a:lnTo>
                  <a:cubicBezTo>
                    <a:pt x="104868" y="10198"/>
                    <a:pt x="102995" y="9256"/>
                    <a:pt x="101004" y="9256"/>
                  </a:cubicBezTo>
                  <a:cubicBezTo>
                    <a:pt x="100985" y="9256"/>
                    <a:pt x="100967" y="9257"/>
                    <a:pt x="100948" y="9257"/>
                  </a:cubicBezTo>
                  <a:cubicBezTo>
                    <a:pt x="102293" y="7803"/>
                    <a:pt x="104164" y="7003"/>
                    <a:pt x="106098" y="7003"/>
                  </a:cubicBezTo>
                  <a:close/>
                  <a:moveTo>
                    <a:pt x="13651" y="11804"/>
                  </a:moveTo>
                  <a:cubicBezTo>
                    <a:pt x="15587" y="11804"/>
                    <a:pt x="17458" y="12604"/>
                    <a:pt x="18799" y="14050"/>
                  </a:cubicBezTo>
                  <a:lnTo>
                    <a:pt x="18799" y="14050"/>
                  </a:lnTo>
                  <a:cubicBezTo>
                    <a:pt x="18788" y="14050"/>
                    <a:pt x="18777" y="14050"/>
                    <a:pt x="18766" y="14050"/>
                  </a:cubicBezTo>
                  <a:cubicBezTo>
                    <a:pt x="16897" y="14050"/>
                    <a:pt x="15129" y="14889"/>
                    <a:pt x="13888" y="16192"/>
                  </a:cubicBezTo>
                  <a:cubicBezTo>
                    <a:pt x="13968" y="14597"/>
                    <a:pt x="13386" y="13101"/>
                    <a:pt x="12391" y="11918"/>
                  </a:cubicBezTo>
                  <a:cubicBezTo>
                    <a:pt x="12811" y="11842"/>
                    <a:pt x="13233" y="11804"/>
                    <a:pt x="13651" y="11804"/>
                  </a:cubicBezTo>
                  <a:close/>
                  <a:moveTo>
                    <a:pt x="23971" y="11800"/>
                  </a:moveTo>
                  <a:cubicBezTo>
                    <a:pt x="24396" y="11800"/>
                    <a:pt x="24824" y="11839"/>
                    <a:pt x="25250" y="11918"/>
                  </a:cubicBezTo>
                  <a:cubicBezTo>
                    <a:pt x="24255" y="13101"/>
                    <a:pt x="23673" y="14597"/>
                    <a:pt x="23753" y="16192"/>
                  </a:cubicBezTo>
                  <a:cubicBezTo>
                    <a:pt x="22512" y="14889"/>
                    <a:pt x="20744" y="14050"/>
                    <a:pt x="18884" y="14050"/>
                  </a:cubicBezTo>
                  <a:cubicBezTo>
                    <a:pt x="18864" y="14050"/>
                    <a:pt x="18845" y="14050"/>
                    <a:pt x="18825" y="14051"/>
                  </a:cubicBezTo>
                  <a:cubicBezTo>
                    <a:pt x="20162" y="12603"/>
                    <a:pt x="22036" y="11800"/>
                    <a:pt x="23971" y="11800"/>
                  </a:cubicBezTo>
                  <a:close/>
                  <a:moveTo>
                    <a:pt x="37191" y="11695"/>
                  </a:moveTo>
                  <a:cubicBezTo>
                    <a:pt x="39126" y="11695"/>
                    <a:pt x="41007" y="12498"/>
                    <a:pt x="42355" y="13952"/>
                  </a:cubicBezTo>
                  <a:lnTo>
                    <a:pt x="42355" y="13952"/>
                  </a:lnTo>
                  <a:cubicBezTo>
                    <a:pt x="42352" y="13952"/>
                    <a:pt x="42349" y="13952"/>
                    <a:pt x="42346" y="13952"/>
                  </a:cubicBezTo>
                  <a:cubicBezTo>
                    <a:pt x="42328" y="13952"/>
                    <a:pt x="42309" y="13952"/>
                    <a:pt x="42291" y="13952"/>
                  </a:cubicBezTo>
                  <a:cubicBezTo>
                    <a:pt x="40304" y="13952"/>
                    <a:pt x="38437" y="14897"/>
                    <a:pt x="37185" y="16344"/>
                  </a:cubicBezTo>
                  <a:cubicBezTo>
                    <a:pt x="37320" y="14669"/>
                    <a:pt x="36710" y="13092"/>
                    <a:pt x="35662" y="11864"/>
                  </a:cubicBezTo>
                  <a:cubicBezTo>
                    <a:pt x="36169" y="11750"/>
                    <a:pt x="36682" y="11695"/>
                    <a:pt x="37191" y="11695"/>
                  </a:cubicBezTo>
                  <a:close/>
                  <a:moveTo>
                    <a:pt x="124477" y="9648"/>
                  </a:moveTo>
                  <a:cubicBezTo>
                    <a:pt x="127652" y="9648"/>
                    <a:pt x="130827" y="11726"/>
                    <a:pt x="130867" y="15888"/>
                  </a:cubicBezTo>
                  <a:cubicBezTo>
                    <a:pt x="130394" y="15786"/>
                    <a:pt x="129917" y="15736"/>
                    <a:pt x="129443" y="15736"/>
                  </a:cubicBezTo>
                  <a:cubicBezTo>
                    <a:pt x="127584" y="15736"/>
                    <a:pt x="125780" y="16502"/>
                    <a:pt x="124487" y="17895"/>
                  </a:cubicBezTo>
                  <a:cubicBezTo>
                    <a:pt x="123206" y="16515"/>
                    <a:pt x="121414" y="15735"/>
                    <a:pt x="119532" y="15735"/>
                  </a:cubicBezTo>
                  <a:cubicBezTo>
                    <a:pt x="119048" y="15735"/>
                    <a:pt x="118564" y="15780"/>
                    <a:pt x="118089" y="15888"/>
                  </a:cubicBezTo>
                  <a:cubicBezTo>
                    <a:pt x="118125" y="11729"/>
                    <a:pt x="121301" y="9648"/>
                    <a:pt x="124477" y="9648"/>
                  </a:cubicBezTo>
                  <a:close/>
                  <a:moveTo>
                    <a:pt x="77633" y="9753"/>
                  </a:moveTo>
                  <a:cubicBezTo>
                    <a:pt x="80805" y="9753"/>
                    <a:pt x="83979" y="11828"/>
                    <a:pt x="84022" y="15982"/>
                  </a:cubicBezTo>
                  <a:lnTo>
                    <a:pt x="84022" y="15982"/>
                  </a:lnTo>
                  <a:cubicBezTo>
                    <a:pt x="83547" y="15880"/>
                    <a:pt x="83069" y="15830"/>
                    <a:pt x="82594" y="15830"/>
                  </a:cubicBezTo>
                  <a:cubicBezTo>
                    <a:pt x="80737" y="15830"/>
                    <a:pt x="78939" y="16596"/>
                    <a:pt x="77651" y="17984"/>
                  </a:cubicBezTo>
                  <a:cubicBezTo>
                    <a:pt x="76369" y="16613"/>
                    <a:pt x="74577" y="15825"/>
                    <a:pt x="72696" y="15825"/>
                  </a:cubicBezTo>
                  <a:cubicBezTo>
                    <a:pt x="72212" y="15825"/>
                    <a:pt x="71728" y="15879"/>
                    <a:pt x="71253" y="15986"/>
                  </a:cubicBezTo>
                  <a:cubicBezTo>
                    <a:pt x="71284" y="11832"/>
                    <a:pt x="74458" y="9753"/>
                    <a:pt x="77633" y="9753"/>
                  </a:cubicBezTo>
                  <a:close/>
                  <a:moveTo>
                    <a:pt x="100947" y="9753"/>
                  </a:moveTo>
                  <a:cubicBezTo>
                    <a:pt x="104122" y="9753"/>
                    <a:pt x="107296" y="11830"/>
                    <a:pt x="107337" y="15986"/>
                  </a:cubicBezTo>
                  <a:cubicBezTo>
                    <a:pt x="106864" y="15884"/>
                    <a:pt x="106386" y="15834"/>
                    <a:pt x="105913" y="15834"/>
                  </a:cubicBezTo>
                  <a:cubicBezTo>
                    <a:pt x="104054" y="15834"/>
                    <a:pt x="102249" y="16601"/>
                    <a:pt x="100957" y="17993"/>
                  </a:cubicBezTo>
                  <a:cubicBezTo>
                    <a:pt x="99676" y="16613"/>
                    <a:pt x="97883" y="15834"/>
                    <a:pt x="96002" y="15834"/>
                  </a:cubicBezTo>
                  <a:cubicBezTo>
                    <a:pt x="95518" y="15834"/>
                    <a:pt x="95034" y="15888"/>
                    <a:pt x="94559" y="15986"/>
                  </a:cubicBezTo>
                  <a:cubicBezTo>
                    <a:pt x="94595" y="11832"/>
                    <a:pt x="97771" y="9753"/>
                    <a:pt x="100947" y="9753"/>
                  </a:cubicBezTo>
                  <a:close/>
                  <a:moveTo>
                    <a:pt x="53999" y="9848"/>
                  </a:moveTo>
                  <a:cubicBezTo>
                    <a:pt x="57176" y="9848"/>
                    <a:pt x="60352" y="11927"/>
                    <a:pt x="60393" y="16085"/>
                  </a:cubicBezTo>
                  <a:cubicBezTo>
                    <a:pt x="59913" y="15980"/>
                    <a:pt x="59429" y="15929"/>
                    <a:pt x="58949" y="15929"/>
                  </a:cubicBezTo>
                  <a:cubicBezTo>
                    <a:pt x="57093" y="15929"/>
                    <a:pt x="55295" y="16694"/>
                    <a:pt x="53999" y="18087"/>
                  </a:cubicBezTo>
                  <a:lnTo>
                    <a:pt x="53999" y="18087"/>
                  </a:lnTo>
                  <a:cubicBezTo>
                    <a:pt x="52718" y="16710"/>
                    <a:pt x="50928" y="15932"/>
                    <a:pt x="49049" y="15932"/>
                  </a:cubicBezTo>
                  <a:cubicBezTo>
                    <a:pt x="48565" y="15932"/>
                    <a:pt x="48081" y="15977"/>
                    <a:pt x="47606" y="16085"/>
                  </a:cubicBezTo>
                  <a:cubicBezTo>
                    <a:pt x="47646" y="11927"/>
                    <a:pt x="50823" y="9848"/>
                    <a:pt x="53999" y="9848"/>
                  </a:cubicBezTo>
                  <a:close/>
                  <a:moveTo>
                    <a:pt x="7166" y="9943"/>
                  </a:moveTo>
                  <a:cubicBezTo>
                    <a:pt x="10341" y="9943"/>
                    <a:pt x="13516" y="12022"/>
                    <a:pt x="13556" y="16183"/>
                  </a:cubicBezTo>
                  <a:cubicBezTo>
                    <a:pt x="13083" y="16081"/>
                    <a:pt x="12605" y="16031"/>
                    <a:pt x="12131" y="16031"/>
                  </a:cubicBezTo>
                  <a:cubicBezTo>
                    <a:pt x="10273" y="16031"/>
                    <a:pt x="8469" y="16796"/>
                    <a:pt x="7176" y="18181"/>
                  </a:cubicBezTo>
                  <a:cubicBezTo>
                    <a:pt x="5901" y="16817"/>
                    <a:pt x="4126" y="16040"/>
                    <a:pt x="2258" y="16040"/>
                  </a:cubicBezTo>
                  <a:cubicBezTo>
                    <a:pt x="2237" y="16040"/>
                    <a:pt x="2216" y="16040"/>
                    <a:pt x="2194" y="16040"/>
                  </a:cubicBezTo>
                  <a:lnTo>
                    <a:pt x="2212" y="16022"/>
                  </a:lnTo>
                  <a:lnTo>
                    <a:pt x="2212" y="16022"/>
                  </a:lnTo>
                  <a:cubicBezTo>
                    <a:pt x="1728" y="16031"/>
                    <a:pt x="1245" y="16076"/>
                    <a:pt x="770" y="16183"/>
                  </a:cubicBezTo>
                  <a:cubicBezTo>
                    <a:pt x="810" y="12024"/>
                    <a:pt x="3988" y="9943"/>
                    <a:pt x="7166" y="9943"/>
                  </a:cubicBezTo>
                  <a:close/>
                  <a:moveTo>
                    <a:pt x="30463" y="9956"/>
                  </a:moveTo>
                  <a:cubicBezTo>
                    <a:pt x="33636" y="9956"/>
                    <a:pt x="36811" y="12033"/>
                    <a:pt x="36854" y="16188"/>
                  </a:cubicBezTo>
                  <a:lnTo>
                    <a:pt x="36854" y="16188"/>
                  </a:lnTo>
                  <a:cubicBezTo>
                    <a:pt x="36379" y="16086"/>
                    <a:pt x="35901" y="16036"/>
                    <a:pt x="35426" y="16036"/>
                  </a:cubicBezTo>
                  <a:cubicBezTo>
                    <a:pt x="33569" y="16036"/>
                    <a:pt x="31771" y="16802"/>
                    <a:pt x="30483" y="18190"/>
                  </a:cubicBezTo>
                  <a:cubicBezTo>
                    <a:pt x="29201" y="16819"/>
                    <a:pt x="27409" y="16031"/>
                    <a:pt x="25528" y="16031"/>
                  </a:cubicBezTo>
                  <a:cubicBezTo>
                    <a:pt x="25044" y="16031"/>
                    <a:pt x="24560" y="16085"/>
                    <a:pt x="24085" y="16192"/>
                  </a:cubicBezTo>
                  <a:cubicBezTo>
                    <a:pt x="24116" y="12034"/>
                    <a:pt x="27288" y="9956"/>
                    <a:pt x="30463" y="9956"/>
                  </a:cubicBezTo>
                  <a:close/>
                  <a:moveTo>
                    <a:pt x="119326" y="16110"/>
                  </a:moveTo>
                  <a:cubicBezTo>
                    <a:pt x="121265" y="16110"/>
                    <a:pt x="123134" y="16913"/>
                    <a:pt x="124478" y="18361"/>
                  </a:cubicBezTo>
                  <a:cubicBezTo>
                    <a:pt x="124458" y="18360"/>
                    <a:pt x="124439" y="18360"/>
                    <a:pt x="124419" y="18360"/>
                  </a:cubicBezTo>
                  <a:cubicBezTo>
                    <a:pt x="122550" y="18360"/>
                    <a:pt x="120782" y="19199"/>
                    <a:pt x="119541" y="20502"/>
                  </a:cubicBezTo>
                  <a:cubicBezTo>
                    <a:pt x="119622" y="18907"/>
                    <a:pt x="119039" y="17411"/>
                    <a:pt x="118045" y="16228"/>
                  </a:cubicBezTo>
                  <a:cubicBezTo>
                    <a:pt x="118472" y="16149"/>
                    <a:pt x="118901" y="16110"/>
                    <a:pt x="119326" y="16110"/>
                  </a:cubicBezTo>
                  <a:close/>
                  <a:moveTo>
                    <a:pt x="129624" y="16110"/>
                  </a:moveTo>
                  <a:cubicBezTo>
                    <a:pt x="130049" y="16110"/>
                    <a:pt x="130477" y="16149"/>
                    <a:pt x="130903" y="16228"/>
                  </a:cubicBezTo>
                  <a:cubicBezTo>
                    <a:pt x="129908" y="17402"/>
                    <a:pt x="129326" y="18907"/>
                    <a:pt x="129415" y="20493"/>
                  </a:cubicBezTo>
                  <a:lnTo>
                    <a:pt x="129415" y="20502"/>
                  </a:lnTo>
                  <a:cubicBezTo>
                    <a:pt x="128165" y="19199"/>
                    <a:pt x="126397" y="18360"/>
                    <a:pt x="124537" y="18360"/>
                  </a:cubicBezTo>
                  <a:cubicBezTo>
                    <a:pt x="124517" y="18360"/>
                    <a:pt x="124498" y="18360"/>
                    <a:pt x="124478" y="18361"/>
                  </a:cubicBezTo>
                  <a:cubicBezTo>
                    <a:pt x="125815" y="16913"/>
                    <a:pt x="127689" y="16110"/>
                    <a:pt x="129624" y="16110"/>
                  </a:cubicBezTo>
                  <a:close/>
                  <a:moveTo>
                    <a:pt x="82783" y="16209"/>
                  </a:moveTo>
                  <a:cubicBezTo>
                    <a:pt x="83207" y="16209"/>
                    <a:pt x="83633" y="16247"/>
                    <a:pt x="84057" y="16327"/>
                  </a:cubicBezTo>
                  <a:cubicBezTo>
                    <a:pt x="83538" y="16945"/>
                    <a:pt x="83135" y="17653"/>
                    <a:pt x="82875" y="18414"/>
                  </a:cubicBezTo>
                  <a:cubicBezTo>
                    <a:pt x="82633" y="19113"/>
                    <a:pt x="82534" y="19848"/>
                    <a:pt x="82570" y="20592"/>
                  </a:cubicBezTo>
                  <a:cubicBezTo>
                    <a:pt x="81322" y="19282"/>
                    <a:pt x="79551" y="18450"/>
                    <a:pt x="77681" y="18450"/>
                  </a:cubicBezTo>
                  <a:cubicBezTo>
                    <a:pt x="77671" y="18450"/>
                    <a:pt x="77661" y="18450"/>
                    <a:pt x="77651" y="18450"/>
                  </a:cubicBezTo>
                  <a:cubicBezTo>
                    <a:pt x="78988" y="17010"/>
                    <a:pt x="80855" y="16209"/>
                    <a:pt x="82783" y="16209"/>
                  </a:cubicBezTo>
                  <a:close/>
                  <a:moveTo>
                    <a:pt x="95788" y="16212"/>
                  </a:moveTo>
                  <a:cubicBezTo>
                    <a:pt x="97720" y="16212"/>
                    <a:pt x="99592" y="17008"/>
                    <a:pt x="100939" y="18450"/>
                  </a:cubicBezTo>
                  <a:cubicBezTo>
                    <a:pt x="100919" y="18450"/>
                    <a:pt x="100900" y="18450"/>
                    <a:pt x="100880" y="18450"/>
                  </a:cubicBezTo>
                  <a:cubicBezTo>
                    <a:pt x="99011" y="18450"/>
                    <a:pt x="97252" y="19288"/>
                    <a:pt x="96011" y="20592"/>
                  </a:cubicBezTo>
                  <a:cubicBezTo>
                    <a:pt x="96047" y="19848"/>
                    <a:pt x="95948" y="19113"/>
                    <a:pt x="95706" y="18414"/>
                  </a:cubicBezTo>
                  <a:cubicBezTo>
                    <a:pt x="95446" y="17653"/>
                    <a:pt x="95043" y="16945"/>
                    <a:pt x="94523" y="16327"/>
                  </a:cubicBezTo>
                  <a:cubicBezTo>
                    <a:pt x="94944" y="16250"/>
                    <a:pt x="95367" y="16212"/>
                    <a:pt x="95788" y="16212"/>
                  </a:cubicBezTo>
                  <a:close/>
                  <a:moveTo>
                    <a:pt x="48848" y="16307"/>
                  </a:moveTo>
                  <a:cubicBezTo>
                    <a:pt x="50780" y="16307"/>
                    <a:pt x="52650" y="17108"/>
                    <a:pt x="53987" y="18558"/>
                  </a:cubicBezTo>
                  <a:lnTo>
                    <a:pt x="53987" y="18558"/>
                  </a:lnTo>
                  <a:cubicBezTo>
                    <a:pt x="53970" y="18558"/>
                    <a:pt x="53953" y="18557"/>
                    <a:pt x="53936" y="18557"/>
                  </a:cubicBezTo>
                  <a:cubicBezTo>
                    <a:pt x="52067" y="18557"/>
                    <a:pt x="50308" y="19396"/>
                    <a:pt x="49058" y="20699"/>
                  </a:cubicBezTo>
                  <a:cubicBezTo>
                    <a:pt x="49147" y="19104"/>
                    <a:pt x="48565" y="17608"/>
                    <a:pt x="47570" y="16425"/>
                  </a:cubicBezTo>
                  <a:cubicBezTo>
                    <a:pt x="47996" y="16346"/>
                    <a:pt x="48423" y="16307"/>
                    <a:pt x="48848" y="16307"/>
                  </a:cubicBezTo>
                  <a:close/>
                  <a:moveTo>
                    <a:pt x="59142" y="16307"/>
                  </a:moveTo>
                  <a:cubicBezTo>
                    <a:pt x="59567" y="16307"/>
                    <a:pt x="59994" y="16346"/>
                    <a:pt x="60420" y="16425"/>
                  </a:cubicBezTo>
                  <a:cubicBezTo>
                    <a:pt x="59425" y="17608"/>
                    <a:pt x="58843" y="19104"/>
                    <a:pt x="58932" y="20699"/>
                  </a:cubicBezTo>
                  <a:cubicBezTo>
                    <a:pt x="57691" y="19396"/>
                    <a:pt x="55923" y="18557"/>
                    <a:pt x="54054" y="18557"/>
                  </a:cubicBezTo>
                  <a:cubicBezTo>
                    <a:pt x="54037" y="18557"/>
                    <a:pt x="54020" y="18558"/>
                    <a:pt x="54003" y="18558"/>
                  </a:cubicBezTo>
                  <a:lnTo>
                    <a:pt x="54003" y="18558"/>
                  </a:lnTo>
                  <a:cubicBezTo>
                    <a:pt x="55340" y="17108"/>
                    <a:pt x="57210" y="16307"/>
                    <a:pt x="59142" y="16307"/>
                  </a:cubicBezTo>
                  <a:close/>
                  <a:moveTo>
                    <a:pt x="25317" y="16414"/>
                  </a:moveTo>
                  <a:cubicBezTo>
                    <a:pt x="27247" y="16414"/>
                    <a:pt x="29113" y="17211"/>
                    <a:pt x="30456" y="18656"/>
                  </a:cubicBezTo>
                  <a:cubicBezTo>
                    <a:pt x="30436" y="18656"/>
                    <a:pt x="30416" y="18656"/>
                    <a:pt x="30397" y="18656"/>
                  </a:cubicBezTo>
                  <a:cubicBezTo>
                    <a:pt x="28528" y="18656"/>
                    <a:pt x="26769" y="19494"/>
                    <a:pt x="25528" y="20789"/>
                  </a:cubicBezTo>
                  <a:cubicBezTo>
                    <a:pt x="25563" y="20054"/>
                    <a:pt x="25456" y="19310"/>
                    <a:pt x="25223" y="18611"/>
                  </a:cubicBezTo>
                  <a:cubicBezTo>
                    <a:pt x="24954" y="17850"/>
                    <a:pt x="24551" y="17142"/>
                    <a:pt x="24031" y="16533"/>
                  </a:cubicBezTo>
                  <a:cubicBezTo>
                    <a:pt x="24460" y="16453"/>
                    <a:pt x="24890" y="16414"/>
                    <a:pt x="25317" y="16414"/>
                  </a:cubicBezTo>
                  <a:close/>
                  <a:moveTo>
                    <a:pt x="12296" y="16415"/>
                  </a:moveTo>
                  <a:cubicBezTo>
                    <a:pt x="12720" y="16415"/>
                    <a:pt x="13148" y="16454"/>
                    <a:pt x="13574" y="16533"/>
                  </a:cubicBezTo>
                  <a:cubicBezTo>
                    <a:pt x="13055" y="17151"/>
                    <a:pt x="12651" y="17850"/>
                    <a:pt x="12391" y="18611"/>
                  </a:cubicBezTo>
                  <a:cubicBezTo>
                    <a:pt x="12150" y="19310"/>
                    <a:pt x="12042" y="20054"/>
                    <a:pt x="12087" y="20789"/>
                  </a:cubicBezTo>
                  <a:lnTo>
                    <a:pt x="12078" y="20798"/>
                  </a:lnTo>
                  <a:cubicBezTo>
                    <a:pt x="10836" y="19494"/>
                    <a:pt x="9077" y="18656"/>
                    <a:pt x="7217" y="18656"/>
                  </a:cubicBezTo>
                  <a:cubicBezTo>
                    <a:pt x="7198" y="18656"/>
                    <a:pt x="7178" y="18656"/>
                    <a:pt x="7159" y="18656"/>
                  </a:cubicBezTo>
                  <a:cubicBezTo>
                    <a:pt x="8496" y="17216"/>
                    <a:pt x="10363" y="16415"/>
                    <a:pt x="12296" y="16415"/>
                  </a:cubicBezTo>
                  <a:close/>
                  <a:moveTo>
                    <a:pt x="106101" y="16205"/>
                  </a:moveTo>
                  <a:cubicBezTo>
                    <a:pt x="106563" y="16205"/>
                    <a:pt x="107027" y="16251"/>
                    <a:pt x="107489" y="16344"/>
                  </a:cubicBezTo>
                  <a:cubicBezTo>
                    <a:pt x="106486" y="17599"/>
                    <a:pt x="105930" y="19194"/>
                    <a:pt x="106136" y="20861"/>
                  </a:cubicBezTo>
                  <a:cubicBezTo>
                    <a:pt x="104879" y="19398"/>
                    <a:pt x="102991" y="18450"/>
                    <a:pt x="100994" y="18450"/>
                  </a:cubicBezTo>
                  <a:cubicBezTo>
                    <a:pt x="100985" y="18450"/>
                    <a:pt x="100975" y="18450"/>
                    <a:pt x="100966" y="18450"/>
                  </a:cubicBezTo>
                  <a:cubicBezTo>
                    <a:pt x="102304" y="17004"/>
                    <a:pt x="104173" y="16205"/>
                    <a:pt x="106101" y="16205"/>
                  </a:cubicBezTo>
                  <a:close/>
                  <a:moveTo>
                    <a:pt x="70810" y="11698"/>
                  </a:moveTo>
                  <a:cubicBezTo>
                    <a:pt x="71303" y="11698"/>
                    <a:pt x="71800" y="11750"/>
                    <a:pt x="72292" y="11855"/>
                  </a:cubicBezTo>
                  <a:cubicBezTo>
                    <a:pt x="71289" y="13110"/>
                    <a:pt x="70742" y="14705"/>
                    <a:pt x="70939" y="16380"/>
                  </a:cubicBezTo>
                  <a:lnTo>
                    <a:pt x="70957" y="16371"/>
                  </a:lnTo>
                  <a:cubicBezTo>
                    <a:pt x="71461" y="16260"/>
                    <a:pt x="71969" y="16205"/>
                    <a:pt x="72473" y="16205"/>
                  </a:cubicBezTo>
                  <a:cubicBezTo>
                    <a:pt x="74401" y="16205"/>
                    <a:pt x="76274" y="17001"/>
                    <a:pt x="77624" y="18450"/>
                  </a:cubicBezTo>
                  <a:cubicBezTo>
                    <a:pt x="77606" y="18450"/>
                    <a:pt x="77588" y="18450"/>
                    <a:pt x="77570" y="18450"/>
                  </a:cubicBezTo>
                  <a:cubicBezTo>
                    <a:pt x="75520" y="18450"/>
                    <a:pt x="73598" y="19458"/>
                    <a:pt x="72346" y="20986"/>
                  </a:cubicBezTo>
                  <a:cubicBezTo>
                    <a:pt x="72738" y="17269"/>
                    <a:pt x="69425" y="13952"/>
                    <a:pt x="65712" y="13952"/>
                  </a:cubicBezTo>
                  <a:cubicBezTo>
                    <a:pt x="65692" y="13952"/>
                    <a:pt x="65673" y="13952"/>
                    <a:pt x="65653" y="13952"/>
                  </a:cubicBezTo>
                  <a:cubicBezTo>
                    <a:pt x="66995" y="12495"/>
                    <a:pt x="68873" y="11698"/>
                    <a:pt x="70810" y="11698"/>
                  </a:cubicBezTo>
                  <a:close/>
                  <a:moveTo>
                    <a:pt x="35592" y="16407"/>
                  </a:moveTo>
                  <a:cubicBezTo>
                    <a:pt x="36059" y="16407"/>
                    <a:pt x="36530" y="16454"/>
                    <a:pt x="36997" y="16551"/>
                  </a:cubicBezTo>
                  <a:cubicBezTo>
                    <a:pt x="36004" y="17802"/>
                    <a:pt x="35449" y="19385"/>
                    <a:pt x="35643" y="21056"/>
                  </a:cubicBezTo>
                  <a:lnTo>
                    <a:pt x="35643" y="21056"/>
                  </a:lnTo>
                  <a:cubicBezTo>
                    <a:pt x="34391" y="19601"/>
                    <a:pt x="32515" y="18647"/>
                    <a:pt x="30529" y="18647"/>
                  </a:cubicBezTo>
                  <a:cubicBezTo>
                    <a:pt x="30511" y="18647"/>
                    <a:pt x="30492" y="18647"/>
                    <a:pt x="30474" y="18647"/>
                  </a:cubicBezTo>
                  <a:cubicBezTo>
                    <a:pt x="31808" y="17205"/>
                    <a:pt x="33669" y="16407"/>
                    <a:pt x="35592" y="16407"/>
                  </a:cubicBezTo>
                  <a:close/>
                  <a:moveTo>
                    <a:pt x="112821" y="14253"/>
                  </a:moveTo>
                  <a:cubicBezTo>
                    <a:pt x="115997" y="14253"/>
                    <a:pt x="119174" y="16332"/>
                    <a:pt x="119218" y="20493"/>
                  </a:cubicBezTo>
                  <a:cubicBezTo>
                    <a:pt x="118738" y="20388"/>
                    <a:pt x="118254" y="20337"/>
                    <a:pt x="117773" y="20337"/>
                  </a:cubicBezTo>
                  <a:cubicBezTo>
                    <a:pt x="115916" y="20337"/>
                    <a:pt x="114116" y="21103"/>
                    <a:pt x="112821" y="22491"/>
                  </a:cubicBezTo>
                  <a:cubicBezTo>
                    <a:pt x="111548" y="21120"/>
                    <a:pt x="109756" y="20332"/>
                    <a:pt x="107874" y="20332"/>
                  </a:cubicBezTo>
                  <a:cubicBezTo>
                    <a:pt x="107391" y="20332"/>
                    <a:pt x="106907" y="20386"/>
                    <a:pt x="106432" y="20493"/>
                  </a:cubicBezTo>
                  <a:cubicBezTo>
                    <a:pt x="106468" y="16334"/>
                    <a:pt x="109644" y="14253"/>
                    <a:pt x="112821" y="14253"/>
                  </a:cubicBezTo>
                  <a:close/>
                  <a:moveTo>
                    <a:pt x="136138" y="14252"/>
                  </a:moveTo>
                  <a:cubicBezTo>
                    <a:pt x="139311" y="14252"/>
                    <a:pt x="142484" y="16329"/>
                    <a:pt x="142525" y="20484"/>
                  </a:cubicBezTo>
                  <a:lnTo>
                    <a:pt x="142525" y="20493"/>
                  </a:lnTo>
                  <a:cubicBezTo>
                    <a:pt x="142051" y="20391"/>
                    <a:pt x="141574" y="20341"/>
                    <a:pt x="141100" y="20341"/>
                  </a:cubicBezTo>
                  <a:cubicBezTo>
                    <a:pt x="139242" y="20341"/>
                    <a:pt x="137437" y="21108"/>
                    <a:pt x="136145" y="22500"/>
                  </a:cubicBezTo>
                  <a:cubicBezTo>
                    <a:pt x="134871" y="21128"/>
                    <a:pt x="133091" y="20341"/>
                    <a:pt x="131221" y="20341"/>
                  </a:cubicBezTo>
                  <a:cubicBezTo>
                    <a:pt x="131211" y="20341"/>
                    <a:pt x="131200" y="20341"/>
                    <a:pt x="131190" y="20341"/>
                  </a:cubicBezTo>
                  <a:cubicBezTo>
                    <a:pt x="130706" y="20341"/>
                    <a:pt x="130222" y="20386"/>
                    <a:pt x="129747" y="20493"/>
                  </a:cubicBezTo>
                  <a:cubicBezTo>
                    <a:pt x="129783" y="16333"/>
                    <a:pt x="132960" y="14252"/>
                    <a:pt x="136138" y="14252"/>
                  </a:cubicBezTo>
                  <a:close/>
                  <a:moveTo>
                    <a:pt x="89290" y="14357"/>
                  </a:moveTo>
                  <a:cubicBezTo>
                    <a:pt x="91871" y="14357"/>
                    <a:pt x="94452" y="15731"/>
                    <a:pt x="95348" y="18477"/>
                  </a:cubicBezTo>
                  <a:cubicBezTo>
                    <a:pt x="95572" y="19158"/>
                    <a:pt x="95679" y="19866"/>
                    <a:pt x="95688" y="20583"/>
                  </a:cubicBezTo>
                  <a:cubicBezTo>
                    <a:pt x="95213" y="20481"/>
                    <a:pt x="94734" y="20431"/>
                    <a:pt x="94259" y="20431"/>
                  </a:cubicBezTo>
                  <a:cubicBezTo>
                    <a:pt x="92398" y="20431"/>
                    <a:pt x="90599" y="21196"/>
                    <a:pt x="89299" y="22581"/>
                  </a:cubicBezTo>
                  <a:cubicBezTo>
                    <a:pt x="88025" y="21218"/>
                    <a:pt x="86246" y="20430"/>
                    <a:pt x="84376" y="20430"/>
                  </a:cubicBezTo>
                  <a:cubicBezTo>
                    <a:pt x="84365" y="20430"/>
                    <a:pt x="84355" y="20430"/>
                    <a:pt x="84344" y="20430"/>
                  </a:cubicBezTo>
                  <a:cubicBezTo>
                    <a:pt x="83860" y="20430"/>
                    <a:pt x="83376" y="20475"/>
                    <a:pt x="82902" y="20583"/>
                  </a:cubicBezTo>
                  <a:cubicBezTo>
                    <a:pt x="82902" y="19866"/>
                    <a:pt x="83018" y="19158"/>
                    <a:pt x="83233" y="18477"/>
                  </a:cubicBezTo>
                  <a:cubicBezTo>
                    <a:pt x="84129" y="15731"/>
                    <a:pt x="86710" y="14357"/>
                    <a:pt x="89290" y="14357"/>
                  </a:cubicBezTo>
                  <a:close/>
                  <a:moveTo>
                    <a:pt x="42333" y="14454"/>
                  </a:moveTo>
                  <a:cubicBezTo>
                    <a:pt x="45509" y="14454"/>
                    <a:pt x="48686" y="16533"/>
                    <a:pt x="48726" y="20690"/>
                  </a:cubicBezTo>
                  <a:cubicBezTo>
                    <a:pt x="48246" y="20585"/>
                    <a:pt x="47763" y="20534"/>
                    <a:pt x="47283" y="20534"/>
                  </a:cubicBezTo>
                  <a:cubicBezTo>
                    <a:pt x="45427" y="20534"/>
                    <a:pt x="43633" y="21302"/>
                    <a:pt x="42337" y="22697"/>
                  </a:cubicBezTo>
                  <a:cubicBezTo>
                    <a:pt x="41063" y="21325"/>
                    <a:pt x="39284" y="20538"/>
                    <a:pt x="37414" y="20538"/>
                  </a:cubicBezTo>
                  <a:cubicBezTo>
                    <a:pt x="37403" y="20538"/>
                    <a:pt x="37393" y="20538"/>
                    <a:pt x="37382" y="20538"/>
                  </a:cubicBezTo>
                  <a:cubicBezTo>
                    <a:pt x="36898" y="20538"/>
                    <a:pt x="36415" y="20583"/>
                    <a:pt x="35940" y="20690"/>
                  </a:cubicBezTo>
                  <a:cubicBezTo>
                    <a:pt x="35980" y="16533"/>
                    <a:pt x="39156" y="14454"/>
                    <a:pt x="42333" y="14454"/>
                  </a:cubicBezTo>
                  <a:close/>
                  <a:moveTo>
                    <a:pt x="65648" y="14454"/>
                  </a:moveTo>
                  <a:cubicBezTo>
                    <a:pt x="68825" y="14454"/>
                    <a:pt x="72001" y="16533"/>
                    <a:pt x="72041" y="20690"/>
                  </a:cubicBezTo>
                  <a:cubicBezTo>
                    <a:pt x="71563" y="20585"/>
                    <a:pt x="71081" y="20534"/>
                    <a:pt x="70602" y="20534"/>
                  </a:cubicBezTo>
                  <a:cubicBezTo>
                    <a:pt x="68748" y="20534"/>
                    <a:pt x="66949" y="21302"/>
                    <a:pt x="65653" y="22697"/>
                  </a:cubicBezTo>
                  <a:cubicBezTo>
                    <a:pt x="64378" y="21325"/>
                    <a:pt x="62599" y="20538"/>
                    <a:pt x="60729" y="20538"/>
                  </a:cubicBezTo>
                  <a:cubicBezTo>
                    <a:pt x="60719" y="20538"/>
                    <a:pt x="60708" y="20538"/>
                    <a:pt x="60697" y="20538"/>
                  </a:cubicBezTo>
                  <a:cubicBezTo>
                    <a:pt x="60214" y="20538"/>
                    <a:pt x="59730" y="20583"/>
                    <a:pt x="59255" y="20690"/>
                  </a:cubicBezTo>
                  <a:cubicBezTo>
                    <a:pt x="59295" y="16533"/>
                    <a:pt x="62472" y="14454"/>
                    <a:pt x="65648" y="14454"/>
                  </a:cubicBezTo>
                  <a:close/>
                  <a:moveTo>
                    <a:pt x="18806" y="14558"/>
                  </a:moveTo>
                  <a:cubicBezTo>
                    <a:pt x="21388" y="14558"/>
                    <a:pt x="23969" y="15929"/>
                    <a:pt x="24864" y="18674"/>
                  </a:cubicBezTo>
                  <a:cubicBezTo>
                    <a:pt x="25079" y="19355"/>
                    <a:pt x="25196" y="20063"/>
                    <a:pt x="25196" y="20780"/>
                  </a:cubicBezTo>
                  <a:cubicBezTo>
                    <a:pt x="24718" y="20675"/>
                    <a:pt x="24235" y="20624"/>
                    <a:pt x="23756" y="20624"/>
                  </a:cubicBezTo>
                  <a:cubicBezTo>
                    <a:pt x="21903" y="20624"/>
                    <a:pt x="20103" y="21391"/>
                    <a:pt x="18807" y="22787"/>
                  </a:cubicBezTo>
                  <a:cubicBezTo>
                    <a:pt x="17535" y="21407"/>
                    <a:pt x="15734" y="20628"/>
                    <a:pt x="13861" y="20628"/>
                  </a:cubicBezTo>
                  <a:cubicBezTo>
                    <a:pt x="13368" y="20628"/>
                    <a:pt x="12884" y="20672"/>
                    <a:pt x="12409" y="20780"/>
                  </a:cubicBezTo>
                  <a:cubicBezTo>
                    <a:pt x="12418" y="20063"/>
                    <a:pt x="12526" y="19355"/>
                    <a:pt x="12741" y="18674"/>
                  </a:cubicBezTo>
                  <a:cubicBezTo>
                    <a:pt x="13637" y="15931"/>
                    <a:pt x="16222" y="14558"/>
                    <a:pt x="18806" y="14558"/>
                  </a:cubicBezTo>
                  <a:close/>
                  <a:moveTo>
                    <a:pt x="117964" y="20706"/>
                  </a:moveTo>
                  <a:cubicBezTo>
                    <a:pt x="118390" y="20706"/>
                    <a:pt x="118819" y="20745"/>
                    <a:pt x="119245" y="20825"/>
                  </a:cubicBezTo>
                  <a:cubicBezTo>
                    <a:pt x="118726" y="21443"/>
                    <a:pt x="118322" y="22151"/>
                    <a:pt x="118063" y="22913"/>
                  </a:cubicBezTo>
                  <a:lnTo>
                    <a:pt x="118063" y="22904"/>
                  </a:lnTo>
                  <a:cubicBezTo>
                    <a:pt x="117821" y="23611"/>
                    <a:pt x="117722" y="24346"/>
                    <a:pt x="117758" y="25090"/>
                  </a:cubicBezTo>
                  <a:cubicBezTo>
                    <a:pt x="116516" y="23786"/>
                    <a:pt x="114757" y="22948"/>
                    <a:pt x="112897" y="22948"/>
                  </a:cubicBezTo>
                  <a:cubicBezTo>
                    <a:pt x="112878" y="22948"/>
                    <a:pt x="112858" y="22948"/>
                    <a:pt x="112839" y="22948"/>
                  </a:cubicBezTo>
                  <a:cubicBezTo>
                    <a:pt x="114174" y="21503"/>
                    <a:pt x="116038" y="20706"/>
                    <a:pt x="117964" y="20706"/>
                  </a:cubicBezTo>
                  <a:close/>
                  <a:moveTo>
                    <a:pt x="130993" y="20706"/>
                  </a:moveTo>
                  <a:cubicBezTo>
                    <a:pt x="132921" y="20706"/>
                    <a:pt x="134791" y="21503"/>
                    <a:pt x="136127" y="22948"/>
                  </a:cubicBezTo>
                  <a:cubicBezTo>
                    <a:pt x="136107" y="22948"/>
                    <a:pt x="136088" y="22948"/>
                    <a:pt x="136068" y="22948"/>
                  </a:cubicBezTo>
                  <a:cubicBezTo>
                    <a:pt x="134208" y="22948"/>
                    <a:pt x="132440" y="23786"/>
                    <a:pt x="131199" y="25090"/>
                  </a:cubicBezTo>
                  <a:cubicBezTo>
                    <a:pt x="131234" y="24346"/>
                    <a:pt x="131136" y="23611"/>
                    <a:pt x="130894" y="22913"/>
                  </a:cubicBezTo>
                  <a:lnTo>
                    <a:pt x="130894" y="22904"/>
                  </a:lnTo>
                  <a:cubicBezTo>
                    <a:pt x="130634" y="22142"/>
                    <a:pt x="130231" y="21443"/>
                    <a:pt x="129711" y="20825"/>
                  </a:cubicBezTo>
                  <a:cubicBezTo>
                    <a:pt x="130138" y="20745"/>
                    <a:pt x="130567" y="20706"/>
                    <a:pt x="130993" y="20706"/>
                  </a:cubicBezTo>
                  <a:close/>
                  <a:moveTo>
                    <a:pt x="84135" y="20797"/>
                  </a:moveTo>
                  <a:cubicBezTo>
                    <a:pt x="86071" y="20797"/>
                    <a:pt x="87946" y="21599"/>
                    <a:pt x="89290" y="23047"/>
                  </a:cubicBezTo>
                  <a:cubicBezTo>
                    <a:pt x="90626" y="21601"/>
                    <a:pt x="92496" y="20805"/>
                    <a:pt x="94429" y="20805"/>
                  </a:cubicBezTo>
                  <a:cubicBezTo>
                    <a:pt x="94856" y="20805"/>
                    <a:pt x="95287" y="20844"/>
                    <a:pt x="95715" y="20923"/>
                  </a:cubicBezTo>
                  <a:cubicBezTo>
                    <a:pt x="94720" y="22106"/>
                    <a:pt x="94138" y="23602"/>
                    <a:pt x="94228" y="25197"/>
                  </a:cubicBezTo>
                  <a:cubicBezTo>
                    <a:pt x="92977" y="23894"/>
                    <a:pt x="91218" y="23056"/>
                    <a:pt x="89350" y="23056"/>
                  </a:cubicBezTo>
                  <a:cubicBezTo>
                    <a:pt x="89330" y="23056"/>
                    <a:pt x="89310" y="23056"/>
                    <a:pt x="89290" y="23056"/>
                  </a:cubicBezTo>
                  <a:cubicBezTo>
                    <a:pt x="89271" y="23056"/>
                    <a:pt x="89251" y="23056"/>
                    <a:pt x="89231" y="23056"/>
                  </a:cubicBezTo>
                  <a:cubicBezTo>
                    <a:pt x="87362" y="23056"/>
                    <a:pt x="85595" y="23894"/>
                    <a:pt x="84353" y="25197"/>
                  </a:cubicBezTo>
                  <a:cubicBezTo>
                    <a:pt x="84434" y="23602"/>
                    <a:pt x="83851" y="22106"/>
                    <a:pt x="82866" y="20923"/>
                  </a:cubicBezTo>
                  <a:lnTo>
                    <a:pt x="82857" y="20914"/>
                  </a:lnTo>
                  <a:cubicBezTo>
                    <a:pt x="83283" y="20835"/>
                    <a:pt x="83710" y="20797"/>
                    <a:pt x="84135" y="20797"/>
                  </a:cubicBezTo>
                  <a:close/>
                  <a:moveTo>
                    <a:pt x="47488" y="20904"/>
                  </a:moveTo>
                  <a:cubicBezTo>
                    <a:pt x="47912" y="20904"/>
                    <a:pt x="48338" y="20943"/>
                    <a:pt x="48762" y="21022"/>
                  </a:cubicBezTo>
                  <a:cubicBezTo>
                    <a:pt x="48242" y="21640"/>
                    <a:pt x="47839" y="22348"/>
                    <a:pt x="47579" y="23110"/>
                  </a:cubicBezTo>
                  <a:cubicBezTo>
                    <a:pt x="47337" y="23809"/>
                    <a:pt x="47239" y="24552"/>
                    <a:pt x="47275" y="25287"/>
                  </a:cubicBezTo>
                  <a:cubicBezTo>
                    <a:pt x="46033" y="23992"/>
                    <a:pt x="44274" y="23154"/>
                    <a:pt x="42414" y="23154"/>
                  </a:cubicBezTo>
                  <a:cubicBezTo>
                    <a:pt x="42395" y="23154"/>
                    <a:pt x="42375" y="23154"/>
                    <a:pt x="42355" y="23154"/>
                  </a:cubicBezTo>
                  <a:cubicBezTo>
                    <a:pt x="43693" y="21707"/>
                    <a:pt x="45560" y="20904"/>
                    <a:pt x="47488" y="20904"/>
                  </a:cubicBezTo>
                  <a:close/>
                  <a:moveTo>
                    <a:pt x="60505" y="20912"/>
                  </a:moveTo>
                  <a:cubicBezTo>
                    <a:pt x="62435" y="20912"/>
                    <a:pt x="64301" y="21709"/>
                    <a:pt x="65644" y="23154"/>
                  </a:cubicBezTo>
                  <a:cubicBezTo>
                    <a:pt x="65624" y="23154"/>
                    <a:pt x="65604" y="23154"/>
                    <a:pt x="65584" y="23154"/>
                  </a:cubicBezTo>
                  <a:cubicBezTo>
                    <a:pt x="63716" y="23154"/>
                    <a:pt x="61957" y="23993"/>
                    <a:pt x="60715" y="25296"/>
                  </a:cubicBezTo>
                  <a:lnTo>
                    <a:pt x="60715" y="25287"/>
                  </a:lnTo>
                  <a:cubicBezTo>
                    <a:pt x="60751" y="24552"/>
                    <a:pt x="60644" y="23809"/>
                    <a:pt x="60411" y="23110"/>
                  </a:cubicBezTo>
                  <a:cubicBezTo>
                    <a:pt x="60151" y="22348"/>
                    <a:pt x="59748" y="21640"/>
                    <a:pt x="59219" y="21031"/>
                  </a:cubicBezTo>
                  <a:cubicBezTo>
                    <a:pt x="59647" y="20951"/>
                    <a:pt x="60078" y="20912"/>
                    <a:pt x="60505" y="20912"/>
                  </a:cubicBezTo>
                  <a:close/>
                  <a:moveTo>
                    <a:pt x="107673" y="20699"/>
                  </a:moveTo>
                  <a:cubicBezTo>
                    <a:pt x="109600" y="20699"/>
                    <a:pt x="111466" y="21495"/>
                    <a:pt x="112812" y="22939"/>
                  </a:cubicBezTo>
                  <a:cubicBezTo>
                    <a:pt x="112793" y="22939"/>
                    <a:pt x="112774" y="22939"/>
                    <a:pt x="112756" y="22939"/>
                  </a:cubicBezTo>
                  <a:cubicBezTo>
                    <a:pt x="110769" y="22939"/>
                    <a:pt x="108902" y="23885"/>
                    <a:pt x="107659" y="25332"/>
                  </a:cubicBezTo>
                  <a:cubicBezTo>
                    <a:pt x="107785" y="23674"/>
                    <a:pt x="107184" y="22097"/>
                    <a:pt x="106136" y="20878"/>
                  </a:cubicBezTo>
                  <a:lnTo>
                    <a:pt x="106136" y="20870"/>
                  </a:lnTo>
                  <a:cubicBezTo>
                    <a:pt x="106647" y="20755"/>
                    <a:pt x="107162" y="20699"/>
                    <a:pt x="107673" y="20699"/>
                  </a:cubicBezTo>
                  <a:close/>
                  <a:moveTo>
                    <a:pt x="13670" y="20994"/>
                  </a:moveTo>
                  <a:cubicBezTo>
                    <a:pt x="15606" y="20994"/>
                    <a:pt x="17480" y="21797"/>
                    <a:pt x="18825" y="23244"/>
                  </a:cubicBezTo>
                  <a:cubicBezTo>
                    <a:pt x="18805" y="23244"/>
                    <a:pt x="18786" y="23244"/>
                    <a:pt x="18766" y="23244"/>
                  </a:cubicBezTo>
                  <a:cubicBezTo>
                    <a:pt x="16897" y="23244"/>
                    <a:pt x="15129" y="24082"/>
                    <a:pt x="13888" y="25386"/>
                  </a:cubicBezTo>
                  <a:cubicBezTo>
                    <a:pt x="13951" y="23809"/>
                    <a:pt x="13368" y="22303"/>
                    <a:pt x="12382" y="21120"/>
                  </a:cubicBezTo>
                  <a:lnTo>
                    <a:pt x="12391" y="21111"/>
                  </a:lnTo>
                  <a:cubicBezTo>
                    <a:pt x="12817" y="21032"/>
                    <a:pt x="13245" y="20994"/>
                    <a:pt x="13670" y="20994"/>
                  </a:cubicBezTo>
                  <a:close/>
                  <a:moveTo>
                    <a:pt x="23971" y="20994"/>
                  </a:moveTo>
                  <a:cubicBezTo>
                    <a:pt x="24396" y="20994"/>
                    <a:pt x="24824" y="21032"/>
                    <a:pt x="25250" y="21111"/>
                  </a:cubicBezTo>
                  <a:cubicBezTo>
                    <a:pt x="24255" y="22294"/>
                    <a:pt x="23673" y="23791"/>
                    <a:pt x="23753" y="25386"/>
                  </a:cubicBezTo>
                  <a:cubicBezTo>
                    <a:pt x="22512" y="24082"/>
                    <a:pt x="20744" y="23244"/>
                    <a:pt x="18884" y="23244"/>
                  </a:cubicBezTo>
                  <a:cubicBezTo>
                    <a:pt x="18864" y="23244"/>
                    <a:pt x="18845" y="23244"/>
                    <a:pt x="18825" y="23244"/>
                  </a:cubicBezTo>
                  <a:cubicBezTo>
                    <a:pt x="20162" y="21797"/>
                    <a:pt x="22036" y="20994"/>
                    <a:pt x="23971" y="20994"/>
                  </a:cubicBezTo>
                  <a:close/>
                  <a:moveTo>
                    <a:pt x="37165" y="20902"/>
                  </a:moveTo>
                  <a:cubicBezTo>
                    <a:pt x="39100" y="20902"/>
                    <a:pt x="40977" y="21703"/>
                    <a:pt x="42328" y="23154"/>
                  </a:cubicBezTo>
                  <a:cubicBezTo>
                    <a:pt x="42310" y="23154"/>
                    <a:pt x="42291" y="23154"/>
                    <a:pt x="42273" y="23154"/>
                  </a:cubicBezTo>
                  <a:cubicBezTo>
                    <a:pt x="40286" y="23154"/>
                    <a:pt x="38419" y="24100"/>
                    <a:pt x="37176" y="25547"/>
                  </a:cubicBezTo>
                  <a:cubicBezTo>
                    <a:pt x="37302" y="23871"/>
                    <a:pt x="36701" y="22303"/>
                    <a:pt x="35653" y="21076"/>
                  </a:cubicBezTo>
                  <a:lnTo>
                    <a:pt x="35653" y="21067"/>
                  </a:lnTo>
                  <a:cubicBezTo>
                    <a:pt x="36155" y="20956"/>
                    <a:pt x="36662" y="20902"/>
                    <a:pt x="37165" y="20902"/>
                  </a:cubicBezTo>
                  <a:close/>
                  <a:moveTo>
                    <a:pt x="124474" y="18856"/>
                  </a:moveTo>
                  <a:cubicBezTo>
                    <a:pt x="127057" y="18856"/>
                    <a:pt x="129639" y="20229"/>
                    <a:pt x="130536" y="22975"/>
                  </a:cubicBezTo>
                  <a:cubicBezTo>
                    <a:pt x="130751" y="23656"/>
                    <a:pt x="130867" y="24364"/>
                    <a:pt x="130867" y="25081"/>
                  </a:cubicBezTo>
                  <a:cubicBezTo>
                    <a:pt x="130388" y="24976"/>
                    <a:pt x="129906" y="24925"/>
                    <a:pt x="129426" y="24925"/>
                  </a:cubicBezTo>
                  <a:cubicBezTo>
                    <a:pt x="127574" y="24925"/>
                    <a:pt x="125776" y="25691"/>
                    <a:pt x="124487" y="27079"/>
                  </a:cubicBezTo>
                  <a:cubicBezTo>
                    <a:pt x="123206" y="25708"/>
                    <a:pt x="121414" y="24920"/>
                    <a:pt x="119532" y="24920"/>
                  </a:cubicBezTo>
                  <a:cubicBezTo>
                    <a:pt x="119048" y="24920"/>
                    <a:pt x="118564" y="24973"/>
                    <a:pt x="118089" y="25081"/>
                  </a:cubicBezTo>
                  <a:cubicBezTo>
                    <a:pt x="118089" y="24364"/>
                    <a:pt x="118197" y="23656"/>
                    <a:pt x="118412" y="22975"/>
                  </a:cubicBezTo>
                  <a:cubicBezTo>
                    <a:pt x="119308" y="20229"/>
                    <a:pt x="121891" y="18856"/>
                    <a:pt x="124474" y="18856"/>
                  </a:cubicBezTo>
                  <a:close/>
                  <a:moveTo>
                    <a:pt x="77629" y="18952"/>
                  </a:moveTo>
                  <a:cubicBezTo>
                    <a:pt x="80805" y="18952"/>
                    <a:pt x="83981" y="21031"/>
                    <a:pt x="84022" y="25188"/>
                  </a:cubicBezTo>
                  <a:cubicBezTo>
                    <a:pt x="83543" y="25084"/>
                    <a:pt x="83060" y="25032"/>
                    <a:pt x="82581" y="25032"/>
                  </a:cubicBezTo>
                  <a:cubicBezTo>
                    <a:pt x="80728" y="25032"/>
                    <a:pt x="78930" y="25798"/>
                    <a:pt x="77642" y="27187"/>
                  </a:cubicBezTo>
                  <a:cubicBezTo>
                    <a:pt x="76360" y="25816"/>
                    <a:pt x="74568" y="25027"/>
                    <a:pt x="72687" y="25027"/>
                  </a:cubicBezTo>
                  <a:cubicBezTo>
                    <a:pt x="72203" y="25027"/>
                    <a:pt x="71719" y="25081"/>
                    <a:pt x="71244" y="25188"/>
                  </a:cubicBezTo>
                  <a:cubicBezTo>
                    <a:pt x="71280" y="21031"/>
                    <a:pt x="74454" y="18952"/>
                    <a:pt x="77629" y="18952"/>
                  </a:cubicBezTo>
                  <a:close/>
                  <a:moveTo>
                    <a:pt x="100945" y="18952"/>
                  </a:moveTo>
                  <a:cubicBezTo>
                    <a:pt x="104119" y="18952"/>
                    <a:pt x="107295" y="21030"/>
                    <a:pt x="107337" y="25187"/>
                  </a:cubicBezTo>
                  <a:lnTo>
                    <a:pt x="107337" y="25187"/>
                  </a:lnTo>
                  <a:cubicBezTo>
                    <a:pt x="106865" y="25086"/>
                    <a:pt x="106389" y="25037"/>
                    <a:pt x="105918" y="25037"/>
                  </a:cubicBezTo>
                  <a:cubicBezTo>
                    <a:pt x="104057" y="25037"/>
                    <a:pt x="102256" y="25803"/>
                    <a:pt x="100957" y="27196"/>
                  </a:cubicBezTo>
                  <a:cubicBezTo>
                    <a:pt x="99676" y="25816"/>
                    <a:pt x="97883" y="25036"/>
                    <a:pt x="96002" y="25036"/>
                  </a:cubicBezTo>
                  <a:cubicBezTo>
                    <a:pt x="95518" y="25036"/>
                    <a:pt x="95034" y="25081"/>
                    <a:pt x="94559" y="25188"/>
                  </a:cubicBezTo>
                  <a:cubicBezTo>
                    <a:pt x="94595" y="21031"/>
                    <a:pt x="97769" y="18952"/>
                    <a:pt x="100945" y="18952"/>
                  </a:cubicBezTo>
                  <a:close/>
                  <a:moveTo>
                    <a:pt x="53997" y="19058"/>
                  </a:moveTo>
                  <a:cubicBezTo>
                    <a:pt x="56578" y="19058"/>
                    <a:pt x="59157" y="20432"/>
                    <a:pt x="60052" y="23181"/>
                  </a:cubicBezTo>
                  <a:cubicBezTo>
                    <a:pt x="60267" y="23853"/>
                    <a:pt x="60384" y="24570"/>
                    <a:pt x="60384" y="25278"/>
                  </a:cubicBezTo>
                  <a:cubicBezTo>
                    <a:pt x="59909" y="25176"/>
                    <a:pt x="59430" y="25126"/>
                    <a:pt x="58956" y="25126"/>
                  </a:cubicBezTo>
                  <a:cubicBezTo>
                    <a:pt x="57095" y="25126"/>
                    <a:pt x="55295" y="25893"/>
                    <a:pt x="53995" y="27285"/>
                  </a:cubicBezTo>
                  <a:cubicBezTo>
                    <a:pt x="52714" y="25905"/>
                    <a:pt x="50922" y="25126"/>
                    <a:pt x="49049" y="25126"/>
                  </a:cubicBezTo>
                  <a:cubicBezTo>
                    <a:pt x="48556" y="25126"/>
                    <a:pt x="48072" y="25180"/>
                    <a:pt x="47597" y="25278"/>
                  </a:cubicBezTo>
                  <a:cubicBezTo>
                    <a:pt x="47606" y="24570"/>
                    <a:pt x="47714" y="23853"/>
                    <a:pt x="47929" y="23181"/>
                  </a:cubicBezTo>
                  <a:cubicBezTo>
                    <a:pt x="48830" y="20434"/>
                    <a:pt x="51414" y="19058"/>
                    <a:pt x="53997" y="19058"/>
                  </a:cubicBezTo>
                  <a:close/>
                  <a:moveTo>
                    <a:pt x="7163" y="19140"/>
                  </a:moveTo>
                  <a:cubicBezTo>
                    <a:pt x="10339" y="19140"/>
                    <a:pt x="13516" y="21219"/>
                    <a:pt x="13556" y="25377"/>
                  </a:cubicBezTo>
                  <a:cubicBezTo>
                    <a:pt x="13079" y="25272"/>
                    <a:pt x="12598" y="25222"/>
                    <a:pt x="12120" y="25222"/>
                  </a:cubicBezTo>
                  <a:cubicBezTo>
                    <a:pt x="10263" y="25222"/>
                    <a:pt x="8460" y="25990"/>
                    <a:pt x="7163" y="27379"/>
                  </a:cubicBezTo>
                  <a:lnTo>
                    <a:pt x="7163" y="27379"/>
                  </a:lnTo>
                  <a:cubicBezTo>
                    <a:pt x="5882" y="26002"/>
                    <a:pt x="4092" y="25224"/>
                    <a:pt x="2212" y="25224"/>
                  </a:cubicBezTo>
                  <a:cubicBezTo>
                    <a:pt x="1728" y="25224"/>
                    <a:pt x="1245" y="25278"/>
                    <a:pt x="770" y="25377"/>
                  </a:cubicBezTo>
                  <a:cubicBezTo>
                    <a:pt x="810" y="21219"/>
                    <a:pt x="3987" y="19140"/>
                    <a:pt x="7163" y="19140"/>
                  </a:cubicBezTo>
                  <a:close/>
                  <a:moveTo>
                    <a:pt x="30465" y="19152"/>
                  </a:moveTo>
                  <a:cubicBezTo>
                    <a:pt x="33638" y="19152"/>
                    <a:pt x="36811" y="21228"/>
                    <a:pt x="36854" y="25382"/>
                  </a:cubicBezTo>
                  <a:lnTo>
                    <a:pt x="36854" y="25382"/>
                  </a:lnTo>
                  <a:cubicBezTo>
                    <a:pt x="36384" y="25282"/>
                    <a:pt x="35912" y="25234"/>
                    <a:pt x="35443" y="25234"/>
                  </a:cubicBezTo>
                  <a:cubicBezTo>
                    <a:pt x="33580" y="25234"/>
                    <a:pt x="31775" y="26000"/>
                    <a:pt x="30483" y="27393"/>
                  </a:cubicBezTo>
                  <a:cubicBezTo>
                    <a:pt x="29201" y="26013"/>
                    <a:pt x="27409" y="25233"/>
                    <a:pt x="25528" y="25233"/>
                  </a:cubicBezTo>
                  <a:cubicBezTo>
                    <a:pt x="25044" y="25233"/>
                    <a:pt x="24560" y="25287"/>
                    <a:pt x="24085" y="25386"/>
                  </a:cubicBezTo>
                  <a:cubicBezTo>
                    <a:pt x="24116" y="21231"/>
                    <a:pt x="27290" y="19152"/>
                    <a:pt x="30465" y="19152"/>
                  </a:cubicBezTo>
                  <a:close/>
                  <a:moveTo>
                    <a:pt x="119325" y="25304"/>
                  </a:moveTo>
                  <a:cubicBezTo>
                    <a:pt x="121264" y="25304"/>
                    <a:pt x="123133" y="26108"/>
                    <a:pt x="124478" y="27563"/>
                  </a:cubicBezTo>
                  <a:cubicBezTo>
                    <a:pt x="124458" y="27563"/>
                    <a:pt x="124438" y="27563"/>
                    <a:pt x="124418" y="27563"/>
                  </a:cubicBezTo>
                  <a:cubicBezTo>
                    <a:pt x="122550" y="27563"/>
                    <a:pt x="120782" y="28392"/>
                    <a:pt x="119541" y="29696"/>
                  </a:cubicBezTo>
                  <a:cubicBezTo>
                    <a:pt x="119622" y="28110"/>
                    <a:pt x="119039" y="26604"/>
                    <a:pt x="118045" y="25421"/>
                  </a:cubicBezTo>
                  <a:cubicBezTo>
                    <a:pt x="118472" y="25342"/>
                    <a:pt x="118900" y="25304"/>
                    <a:pt x="119325" y="25304"/>
                  </a:cubicBezTo>
                  <a:close/>
                  <a:moveTo>
                    <a:pt x="129625" y="25304"/>
                  </a:moveTo>
                  <a:cubicBezTo>
                    <a:pt x="130050" y="25304"/>
                    <a:pt x="130477" y="25342"/>
                    <a:pt x="130903" y="25421"/>
                  </a:cubicBezTo>
                  <a:cubicBezTo>
                    <a:pt x="129908" y="26604"/>
                    <a:pt x="129326" y="28101"/>
                    <a:pt x="129415" y="29696"/>
                  </a:cubicBezTo>
                  <a:cubicBezTo>
                    <a:pt x="128165" y="28392"/>
                    <a:pt x="126398" y="27563"/>
                    <a:pt x="124538" y="27563"/>
                  </a:cubicBezTo>
                  <a:cubicBezTo>
                    <a:pt x="124518" y="27563"/>
                    <a:pt x="124498" y="27563"/>
                    <a:pt x="124478" y="27563"/>
                  </a:cubicBezTo>
                  <a:cubicBezTo>
                    <a:pt x="125816" y="26108"/>
                    <a:pt x="127690" y="25304"/>
                    <a:pt x="129625" y="25304"/>
                  </a:cubicBezTo>
                  <a:close/>
                  <a:moveTo>
                    <a:pt x="95793" y="25402"/>
                  </a:moveTo>
                  <a:cubicBezTo>
                    <a:pt x="97728" y="25402"/>
                    <a:pt x="99603" y="26205"/>
                    <a:pt x="100948" y="27653"/>
                  </a:cubicBezTo>
                  <a:lnTo>
                    <a:pt x="100948" y="27653"/>
                  </a:lnTo>
                  <a:cubicBezTo>
                    <a:pt x="100945" y="27653"/>
                    <a:pt x="100942" y="27653"/>
                    <a:pt x="100939" y="27653"/>
                  </a:cubicBezTo>
                  <a:cubicBezTo>
                    <a:pt x="100919" y="27652"/>
                    <a:pt x="100900" y="27652"/>
                    <a:pt x="100880" y="27652"/>
                  </a:cubicBezTo>
                  <a:cubicBezTo>
                    <a:pt x="99020" y="27652"/>
                    <a:pt x="97252" y="28491"/>
                    <a:pt x="96011" y="29794"/>
                  </a:cubicBezTo>
                  <a:cubicBezTo>
                    <a:pt x="96091" y="28199"/>
                    <a:pt x="95509" y="26703"/>
                    <a:pt x="94514" y="25520"/>
                  </a:cubicBezTo>
                  <a:cubicBezTo>
                    <a:pt x="94940" y="25441"/>
                    <a:pt x="95368" y="25402"/>
                    <a:pt x="95793" y="25402"/>
                  </a:cubicBezTo>
                  <a:close/>
                  <a:moveTo>
                    <a:pt x="82779" y="25411"/>
                  </a:moveTo>
                  <a:cubicBezTo>
                    <a:pt x="83204" y="25411"/>
                    <a:pt x="83632" y="25450"/>
                    <a:pt x="84057" y="25529"/>
                  </a:cubicBezTo>
                  <a:cubicBezTo>
                    <a:pt x="83063" y="26703"/>
                    <a:pt x="82480" y="28208"/>
                    <a:pt x="82570" y="29803"/>
                  </a:cubicBezTo>
                  <a:cubicBezTo>
                    <a:pt x="81320" y="28500"/>
                    <a:pt x="79561" y="27661"/>
                    <a:pt x="77692" y="27661"/>
                  </a:cubicBezTo>
                  <a:cubicBezTo>
                    <a:pt x="77672" y="27661"/>
                    <a:pt x="77653" y="27661"/>
                    <a:pt x="77633" y="27662"/>
                  </a:cubicBezTo>
                  <a:cubicBezTo>
                    <a:pt x="78970" y="26214"/>
                    <a:pt x="80844" y="25411"/>
                    <a:pt x="82779" y="25411"/>
                  </a:cubicBezTo>
                  <a:close/>
                  <a:moveTo>
                    <a:pt x="59128" y="25506"/>
                  </a:moveTo>
                  <a:cubicBezTo>
                    <a:pt x="59557" y="25506"/>
                    <a:pt x="59990" y="25546"/>
                    <a:pt x="60420" y="25628"/>
                  </a:cubicBezTo>
                  <a:cubicBezTo>
                    <a:pt x="59434" y="26801"/>
                    <a:pt x="58852" y="28307"/>
                    <a:pt x="58932" y="29893"/>
                  </a:cubicBezTo>
                  <a:cubicBezTo>
                    <a:pt x="57697" y="28596"/>
                    <a:pt x="55941" y="27760"/>
                    <a:pt x="54083" y="27760"/>
                  </a:cubicBezTo>
                  <a:cubicBezTo>
                    <a:pt x="54054" y="27760"/>
                    <a:pt x="54024" y="27760"/>
                    <a:pt x="53995" y="27760"/>
                  </a:cubicBezTo>
                  <a:cubicBezTo>
                    <a:pt x="53975" y="27760"/>
                    <a:pt x="53955" y="27760"/>
                    <a:pt x="53935" y="27760"/>
                  </a:cubicBezTo>
                  <a:cubicBezTo>
                    <a:pt x="52067" y="27760"/>
                    <a:pt x="50308" y="28589"/>
                    <a:pt x="49058" y="29893"/>
                  </a:cubicBezTo>
                  <a:cubicBezTo>
                    <a:pt x="49138" y="28307"/>
                    <a:pt x="48565" y="26801"/>
                    <a:pt x="47561" y="25619"/>
                  </a:cubicBezTo>
                  <a:lnTo>
                    <a:pt x="47561" y="25619"/>
                  </a:lnTo>
                  <a:lnTo>
                    <a:pt x="47570" y="25628"/>
                  </a:lnTo>
                  <a:cubicBezTo>
                    <a:pt x="48002" y="25546"/>
                    <a:pt x="48436" y="25506"/>
                    <a:pt x="48867" y="25506"/>
                  </a:cubicBezTo>
                  <a:cubicBezTo>
                    <a:pt x="50796" y="25506"/>
                    <a:pt x="52663" y="26308"/>
                    <a:pt x="54004" y="27751"/>
                  </a:cubicBezTo>
                  <a:cubicBezTo>
                    <a:pt x="55337" y="26308"/>
                    <a:pt x="57203" y="25506"/>
                    <a:pt x="59128" y="25506"/>
                  </a:cubicBezTo>
                  <a:close/>
                  <a:moveTo>
                    <a:pt x="25327" y="25613"/>
                  </a:moveTo>
                  <a:cubicBezTo>
                    <a:pt x="27257" y="25613"/>
                    <a:pt x="29124" y="26416"/>
                    <a:pt x="30465" y="27859"/>
                  </a:cubicBezTo>
                  <a:lnTo>
                    <a:pt x="30465" y="27859"/>
                  </a:lnTo>
                  <a:cubicBezTo>
                    <a:pt x="30462" y="27859"/>
                    <a:pt x="30459" y="27859"/>
                    <a:pt x="30456" y="27859"/>
                  </a:cubicBezTo>
                  <a:cubicBezTo>
                    <a:pt x="30436" y="27859"/>
                    <a:pt x="30416" y="27858"/>
                    <a:pt x="30397" y="27858"/>
                  </a:cubicBezTo>
                  <a:cubicBezTo>
                    <a:pt x="28528" y="27858"/>
                    <a:pt x="26769" y="28697"/>
                    <a:pt x="25519" y="30000"/>
                  </a:cubicBezTo>
                  <a:cubicBezTo>
                    <a:pt x="25608" y="28414"/>
                    <a:pt x="25026" y="26909"/>
                    <a:pt x="24031" y="25735"/>
                  </a:cubicBezTo>
                  <a:cubicBezTo>
                    <a:pt x="24463" y="25653"/>
                    <a:pt x="24897" y="25613"/>
                    <a:pt x="25327" y="25613"/>
                  </a:cubicBezTo>
                  <a:close/>
                  <a:moveTo>
                    <a:pt x="106136" y="30070"/>
                  </a:moveTo>
                  <a:cubicBezTo>
                    <a:pt x="106135" y="30070"/>
                    <a:pt x="106135" y="30070"/>
                    <a:pt x="106134" y="30070"/>
                  </a:cubicBezTo>
                  <a:lnTo>
                    <a:pt x="106134" y="30070"/>
                  </a:lnTo>
                  <a:lnTo>
                    <a:pt x="106136" y="30072"/>
                  </a:lnTo>
                  <a:cubicBezTo>
                    <a:pt x="106136" y="30071"/>
                    <a:pt x="106136" y="30071"/>
                    <a:pt x="106136" y="30070"/>
                  </a:cubicBezTo>
                  <a:close/>
                  <a:moveTo>
                    <a:pt x="70806" y="20910"/>
                  </a:moveTo>
                  <a:cubicBezTo>
                    <a:pt x="71297" y="20910"/>
                    <a:pt x="71792" y="20961"/>
                    <a:pt x="72283" y="21067"/>
                  </a:cubicBezTo>
                  <a:cubicBezTo>
                    <a:pt x="71289" y="22321"/>
                    <a:pt x="70742" y="23907"/>
                    <a:pt x="70939" y="25574"/>
                  </a:cubicBezTo>
                  <a:cubicBezTo>
                    <a:pt x="71449" y="25460"/>
                    <a:pt x="71962" y="25404"/>
                    <a:pt x="72472" y="25404"/>
                  </a:cubicBezTo>
                  <a:cubicBezTo>
                    <a:pt x="74409" y="25404"/>
                    <a:pt x="76285" y="26207"/>
                    <a:pt x="77633" y="27662"/>
                  </a:cubicBezTo>
                  <a:cubicBezTo>
                    <a:pt x="77615" y="27661"/>
                    <a:pt x="77597" y="27661"/>
                    <a:pt x="77578" y="27661"/>
                  </a:cubicBezTo>
                  <a:cubicBezTo>
                    <a:pt x="75520" y="27661"/>
                    <a:pt x="73598" y="28670"/>
                    <a:pt x="72346" y="30197"/>
                  </a:cubicBezTo>
                  <a:cubicBezTo>
                    <a:pt x="72748" y="26467"/>
                    <a:pt x="69425" y="23154"/>
                    <a:pt x="65707" y="23154"/>
                  </a:cubicBezTo>
                  <a:cubicBezTo>
                    <a:pt x="65692" y="23154"/>
                    <a:pt x="65677" y="23154"/>
                    <a:pt x="65662" y="23154"/>
                  </a:cubicBezTo>
                  <a:cubicBezTo>
                    <a:pt x="67004" y="21705"/>
                    <a:pt x="68876" y="20910"/>
                    <a:pt x="70806" y="20910"/>
                  </a:cubicBezTo>
                  <a:close/>
                  <a:moveTo>
                    <a:pt x="112818" y="23450"/>
                  </a:moveTo>
                  <a:cubicBezTo>
                    <a:pt x="115995" y="23450"/>
                    <a:pt x="119174" y="25529"/>
                    <a:pt x="119218" y="29687"/>
                  </a:cubicBezTo>
                  <a:cubicBezTo>
                    <a:pt x="118738" y="29582"/>
                    <a:pt x="118254" y="29531"/>
                    <a:pt x="117774" y="29531"/>
                  </a:cubicBezTo>
                  <a:cubicBezTo>
                    <a:pt x="115916" y="29531"/>
                    <a:pt x="114117" y="30298"/>
                    <a:pt x="112821" y="31694"/>
                  </a:cubicBezTo>
                  <a:cubicBezTo>
                    <a:pt x="111548" y="30314"/>
                    <a:pt x="109756" y="29534"/>
                    <a:pt x="107874" y="29534"/>
                  </a:cubicBezTo>
                  <a:cubicBezTo>
                    <a:pt x="107391" y="29534"/>
                    <a:pt x="106907" y="29588"/>
                    <a:pt x="106432" y="29687"/>
                  </a:cubicBezTo>
                  <a:cubicBezTo>
                    <a:pt x="106468" y="25529"/>
                    <a:pt x="109642" y="23450"/>
                    <a:pt x="112818" y="23450"/>
                  </a:cubicBezTo>
                  <a:close/>
                  <a:moveTo>
                    <a:pt x="136132" y="23450"/>
                  </a:moveTo>
                  <a:cubicBezTo>
                    <a:pt x="139308" y="23450"/>
                    <a:pt x="142484" y="25529"/>
                    <a:pt x="142525" y="29687"/>
                  </a:cubicBezTo>
                  <a:cubicBezTo>
                    <a:pt x="142051" y="29585"/>
                    <a:pt x="141574" y="29535"/>
                    <a:pt x="141100" y="29535"/>
                  </a:cubicBezTo>
                  <a:cubicBezTo>
                    <a:pt x="139242" y="29535"/>
                    <a:pt x="137437" y="30301"/>
                    <a:pt x="136145" y="31694"/>
                  </a:cubicBezTo>
                  <a:cubicBezTo>
                    <a:pt x="134863" y="30314"/>
                    <a:pt x="133071" y="29534"/>
                    <a:pt x="131190" y="29534"/>
                  </a:cubicBezTo>
                  <a:cubicBezTo>
                    <a:pt x="130706" y="29534"/>
                    <a:pt x="130222" y="29588"/>
                    <a:pt x="129747" y="29687"/>
                  </a:cubicBezTo>
                  <a:cubicBezTo>
                    <a:pt x="129783" y="25529"/>
                    <a:pt x="132957" y="23450"/>
                    <a:pt x="136132" y="23450"/>
                  </a:cubicBezTo>
                  <a:close/>
                  <a:moveTo>
                    <a:pt x="89290" y="23558"/>
                  </a:moveTo>
                  <a:cubicBezTo>
                    <a:pt x="92466" y="23558"/>
                    <a:pt x="95642" y="25636"/>
                    <a:pt x="95679" y="29792"/>
                  </a:cubicBezTo>
                  <a:lnTo>
                    <a:pt x="95679" y="29792"/>
                  </a:lnTo>
                  <a:cubicBezTo>
                    <a:pt x="95202" y="29689"/>
                    <a:pt x="94721" y="29638"/>
                    <a:pt x="94245" y="29638"/>
                  </a:cubicBezTo>
                  <a:cubicBezTo>
                    <a:pt x="92389" y="29638"/>
                    <a:pt x="90595" y="30406"/>
                    <a:pt x="89299" y="31801"/>
                  </a:cubicBezTo>
                  <a:cubicBezTo>
                    <a:pt x="88025" y="30429"/>
                    <a:pt x="86246" y="29642"/>
                    <a:pt x="84376" y="29642"/>
                  </a:cubicBezTo>
                  <a:cubicBezTo>
                    <a:pt x="84365" y="29642"/>
                    <a:pt x="84355" y="29642"/>
                    <a:pt x="84344" y="29642"/>
                  </a:cubicBezTo>
                  <a:cubicBezTo>
                    <a:pt x="83860" y="29642"/>
                    <a:pt x="83376" y="29687"/>
                    <a:pt x="82902" y="29794"/>
                  </a:cubicBezTo>
                  <a:cubicBezTo>
                    <a:pt x="82937" y="25637"/>
                    <a:pt x="86114" y="23558"/>
                    <a:pt x="89290" y="23558"/>
                  </a:cubicBezTo>
                  <a:close/>
                  <a:moveTo>
                    <a:pt x="42335" y="23651"/>
                  </a:moveTo>
                  <a:cubicBezTo>
                    <a:pt x="45511" y="23651"/>
                    <a:pt x="48686" y="25727"/>
                    <a:pt x="48726" y="29884"/>
                  </a:cubicBezTo>
                  <a:cubicBezTo>
                    <a:pt x="48251" y="29782"/>
                    <a:pt x="47772" y="29732"/>
                    <a:pt x="47298" y="29732"/>
                  </a:cubicBezTo>
                  <a:cubicBezTo>
                    <a:pt x="45434" y="29732"/>
                    <a:pt x="43630" y="30499"/>
                    <a:pt x="42337" y="31891"/>
                  </a:cubicBezTo>
                  <a:cubicBezTo>
                    <a:pt x="41056" y="30511"/>
                    <a:pt x="39264" y="29731"/>
                    <a:pt x="37382" y="29731"/>
                  </a:cubicBezTo>
                  <a:cubicBezTo>
                    <a:pt x="36898" y="29731"/>
                    <a:pt x="36415" y="29785"/>
                    <a:pt x="35940" y="29884"/>
                  </a:cubicBezTo>
                  <a:cubicBezTo>
                    <a:pt x="35980" y="25729"/>
                    <a:pt x="39158" y="23651"/>
                    <a:pt x="42335" y="23651"/>
                  </a:cubicBezTo>
                  <a:close/>
                  <a:moveTo>
                    <a:pt x="65651" y="23651"/>
                  </a:moveTo>
                  <a:cubicBezTo>
                    <a:pt x="68826" y="23651"/>
                    <a:pt x="72001" y="25727"/>
                    <a:pt x="72041" y="29884"/>
                  </a:cubicBezTo>
                  <a:cubicBezTo>
                    <a:pt x="71568" y="29782"/>
                    <a:pt x="71091" y="29732"/>
                    <a:pt x="70617" y="29732"/>
                  </a:cubicBezTo>
                  <a:cubicBezTo>
                    <a:pt x="68758" y="29732"/>
                    <a:pt x="66952" y="30499"/>
                    <a:pt x="65653" y="31891"/>
                  </a:cubicBezTo>
                  <a:cubicBezTo>
                    <a:pt x="64371" y="30511"/>
                    <a:pt x="62579" y="29731"/>
                    <a:pt x="60697" y="29731"/>
                  </a:cubicBezTo>
                  <a:cubicBezTo>
                    <a:pt x="60214" y="29731"/>
                    <a:pt x="59730" y="29785"/>
                    <a:pt x="59255" y="29884"/>
                  </a:cubicBezTo>
                  <a:cubicBezTo>
                    <a:pt x="59295" y="25729"/>
                    <a:pt x="62473" y="23651"/>
                    <a:pt x="65651" y="23651"/>
                  </a:cubicBezTo>
                  <a:close/>
                  <a:moveTo>
                    <a:pt x="18808" y="23757"/>
                  </a:moveTo>
                  <a:cubicBezTo>
                    <a:pt x="21978" y="23757"/>
                    <a:pt x="25149" y="25829"/>
                    <a:pt x="25196" y="29978"/>
                  </a:cubicBezTo>
                  <a:lnTo>
                    <a:pt x="25196" y="29978"/>
                  </a:lnTo>
                  <a:cubicBezTo>
                    <a:pt x="24721" y="29876"/>
                    <a:pt x="24243" y="29826"/>
                    <a:pt x="23769" y="29826"/>
                  </a:cubicBezTo>
                  <a:cubicBezTo>
                    <a:pt x="21911" y="29826"/>
                    <a:pt x="20114" y="30592"/>
                    <a:pt x="18825" y="31981"/>
                  </a:cubicBezTo>
                  <a:cubicBezTo>
                    <a:pt x="17544" y="30610"/>
                    <a:pt x="15752" y="29821"/>
                    <a:pt x="13870" y="29821"/>
                  </a:cubicBezTo>
                  <a:cubicBezTo>
                    <a:pt x="13386" y="29830"/>
                    <a:pt x="12902" y="29875"/>
                    <a:pt x="12427" y="29982"/>
                  </a:cubicBezTo>
                  <a:cubicBezTo>
                    <a:pt x="12463" y="25834"/>
                    <a:pt x="15635" y="23757"/>
                    <a:pt x="18808" y="23757"/>
                  </a:cubicBezTo>
                  <a:close/>
                  <a:moveTo>
                    <a:pt x="117967" y="29909"/>
                  </a:moveTo>
                  <a:cubicBezTo>
                    <a:pt x="118392" y="29909"/>
                    <a:pt x="118820" y="29948"/>
                    <a:pt x="119245" y="30027"/>
                  </a:cubicBezTo>
                  <a:cubicBezTo>
                    <a:pt x="118253" y="31208"/>
                    <a:pt x="117671" y="32700"/>
                    <a:pt x="117757" y="34292"/>
                  </a:cubicBezTo>
                  <a:lnTo>
                    <a:pt x="117757" y="34292"/>
                  </a:lnTo>
                  <a:cubicBezTo>
                    <a:pt x="116507" y="32989"/>
                    <a:pt x="114740" y="32159"/>
                    <a:pt x="112880" y="32159"/>
                  </a:cubicBezTo>
                  <a:cubicBezTo>
                    <a:pt x="112860" y="32159"/>
                    <a:pt x="112840" y="32160"/>
                    <a:pt x="112821" y="32160"/>
                  </a:cubicBezTo>
                  <a:cubicBezTo>
                    <a:pt x="114158" y="30712"/>
                    <a:pt x="116031" y="29909"/>
                    <a:pt x="117967" y="29909"/>
                  </a:cubicBezTo>
                  <a:close/>
                  <a:moveTo>
                    <a:pt x="84144" y="30017"/>
                  </a:moveTo>
                  <a:cubicBezTo>
                    <a:pt x="86080" y="30017"/>
                    <a:pt x="87953" y="30820"/>
                    <a:pt x="89290" y="32267"/>
                  </a:cubicBezTo>
                  <a:cubicBezTo>
                    <a:pt x="89271" y="32267"/>
                    <a:pt x="89251" y="32267"/>
                    <a:pt x="89231" y="32267"/>
                  </a:cubicBezTo>
                  <a:cubicBezTo>
                    <a:pt x="87362" y="32267"/>
                    <a:pt x="85595" y="33105"/>
                    <a:pt x="84353" y="34409"/>
                  </a:cubicBezTo>
                  <a:cubicBezTo>
                    <a:pt x="84443" y="32814"/>
                    <a:pt x="83851" y="31317"/>
                    <a:pt x="82866" y="30135"/>
                  </a:cubicBezTo>
                  <a:cubicBezTo>
                    <a:pt x="83291" y="30056"/>
                    <a:pt x="83719" y="30017"/>
                    <a:pt x="84144" y="30017"/>
                  </a:cubicBezTo>
                  <a:close/>
                  <a:moveTo>
                    <a:pt x="94437" y="30017"/>
                  </a:moveTo>
                  <a:cubicBezTo>
                    <a:pt x="94862" y="30017"/>
                    <a:pt x="95289" y="30056"/>
                    <a:pt x="95715" y="30135"/>
                  </a:cubicBezTo>
                  <a:cubicBezTo>
                    <a:pt x="94729" y="31317"/>
                    <a:pt x="94138" y="32814"/>
                    <a:pt x="94228" y="34409"/>
                  </a:cubicBezTo>
                  <a:cubicBezTo>
                    <a:pt x="92977" y="33105"/>
                    <a:pt x="91218" y="32267"/>
                    <a:pt x="89350" y="32267"/>
                  </a:cubicBezTo>
                  <a:cubicBezTo>
                    <a:pt x="89333" y="32267"/>
                    <a:pt x="89316" y="32267"/>
                    <a:pt x="89299" y="32267"/>
                  </a:cubicBezTo>
                  <a:lnTo>
                    <a:pt x="89299" y="32267"/>
                  </a:lnTo>
                  <a:cubicBezTo>
                    <a:pt x="90637" y="30820"/>
                    <a:pt x="92504" y="30017"/>
                    <a:pt x="94437" y="30017"/>
                  </a:cubicBezTo>
                  <a:close/>
                  <a:moveTo>
                    <a:pt x="47484" y="30107"/>
                  </a:moveTo>
                  <a:cubicBezTo>
                    <a:pt x="47908" y="30107"/>
                    <a:pt x="48336" y="30145"/>
                    <a:pt x="48762" y="30224"/>
                  </a:cubicBezTo>
                  <a:cubicBezTo>
                    <a:pt x="47767" y="31407"/>
                    <a:pt x="47185" y="32912"/>
                    <a:pt x="47275" y="34498"/>
                  </a:cubicBezTo>
                  <a:cubicBezTo>
                    <a:pt x="46024" y="33195"/>
                    <a:pt x="44256" y="32357"/>
                    <a:pt x="42396" y="32357"/>
                  </a:cubicBezTo>
                  <a:cubicBezTo>
                    <a:pt x="42377" y="32357"/>
                    <a:pt x="42357" y="32357"/>
                    <a:pt x="42337" y="32357"/>
                  </a:cubicBezTo>
                  <a:cubicBezTo>
                    <a:pt x="43675" y="30909"/>
                    <a:pt x="45548" y="30107"/>
                    <a:pt x="47484" y="30107"/>
                  </a:cubicBezTo>
                  <a:close/>
                  <a:moveTo>
                    <a:pt x="60497" y="30107"/>
                  </a:moveTo>
                  <a:cubicBezTo>
                    <a:pt x="62433" y="30107"/>
                    <a:pt x="64308" y="30911"/>
                    <a:pt x="65653" y="32366"/>
                  </a:cubicBezTo>
                  <a:lnTo>
                    <a:pt x="65653" y="32366"/>
                  </a:lnTo>
                  <a:cubicBezTo>
                    <a:pt x="65650" y="32366"/>
                    <a:pt x="65647" y="32366"/>
                    <a:pt x="65644" y="32366"/>
                  </a:cubicBezTo>
                  <a:cubicBezTo>
                    <a:pt x="65624" y="32366"/>
                    <a:pt x="65604" y="32366"/>
                    <a:pt x="65584" y="32366"/>
                  </a:cubicBezTo>
                  <a:cubicBezTo>
                    <a:pt x="63715" y="32366"/>
                    <a:pt x="61957" y="33195"/>
                    <a:pt x="60706" y="34498"/>
                  </a:cubicBezTo>
                  <a:cubicBezTo>
                    <a:pt x="60796" y="32912"/>
                    <a:pt x="60214" y="31407"/>
                    <a:pt x="59219" y="30224"/>
                  </a:cubicBezTo>
                  <a:cubicBezTo>
                    <a:pt x="59644" y="30145"/>
                    <a:pt x="60072" y="30107"/>
                    <a:pt x="60497" y="30107"/>
                  </a:cubicBezTo>
                  <a:close/>
                  <a:moveTo>
                    <a:pt x="106093" y="25399"/>
                  </a:moveTo>
                  <a:cubicBezTo>
                    <a:pt x="106554" y="25399"/>
                    <a:pt x="107019" y="25445"/>
                    <a:pt x="107480" y="25538"/>
                  </a:cubicBezTo>
                  <a:cubicBezTo>
                    <a:pt x="106477" y="26801"/>
                    <a:pt x="105930" y="28395"/>
                    <a:pt x="106136" y="30070"/>
                  </a:cubicBezTo>
                  <a:lnTo>
                    <a:pt x="106136" y="30070"/>
                  </a:lnTo>
                  <a:cubicBezTo>
                    <a:pt x="106645" y="29957"/>
                    <a:pt x="107158" y="29902"/>
                    <a:pt x="107667" y="29902"/>
                  </a:cubicBezTo>
                  <a:cubicBezTo>
                    <a:pt x="109601" y="29902"/>
                    <a:pt x="111474" y="30700"/>
                    <a:pt x="112821" y="32160"/>
                  </a:cubicBezTo>
                  <a:cubicBezTo>
                    <a:pt x="112802" y="32160"/>
                    <a:pt x="112783" y="32160"/>
                    <a:pt x="112764" y="32160"/>
                  </a:cubicBezTo>
                  <a:cubicBezTo>
                    <a:pt x="110778" y="32160"/>
                    <a:pt x="108911" y="33096"/>
                    <a:pt x="107659" y="34543"/>
                  </a:cubicBezTo>
                  <a:cubicBezTo>
                    <a:pt x="107785" y="32877"/>
                    <a:pt x="107175" y="31300"/>
                    <a:pt x="106127" y="30072"/>
                  </a:cubicBezTo>
                  <a:cubicBezTo>
                    <a:pt x="106130" y="30071"/>
                    <a:pt x="106132" y="30071"/>
                    <a:pt x="106134" y="30070"/>
                  </a:cubicBezTo>
                  <a:lnTo>
                    <a:pt x="106134" y="30070"/>
                  </a:lnTo>
                  <a:lnTo>
                    <a:pt x="106127" y="30063"/>
                  </a:lnTo>
                  <a:cubicBezTo>
                    <a:pt x="104875" y="28607"/>
                    <a:pt x="102990" y="27652"/>
                    <a:pt x="100995" y="27652"/>
                  </a:cubicBezTo>
                  <a:cubicBezTo>
                    <a:pt x="100979" y="27652"/>
                    <a:pt x="100964" y="27652"/>
                    <a:pt x="100948" y="27653"/>
                  </a:cubicBezTo>
                  <a:lnTo>
                    <a:pt x="100948" y="27653"/>
                  </a:lnTo>
                  <a:cubicBezTo>
                    <a:pt x="102286" y="26199"/>
                    <a:pt x="104161" y="25399"/>
                    <a:pt x="106093" y="25399"/>
                  </a:cubicBezTo>
                  <a:close/>
                  <a:moveTo>
                    <a:pt x="13651" y="30209"/>
                  </a:moveTo>
                  <a:cubicBezTo>
                    <a:pt x="15587" y="30209"/>
                    <a:pt x="17458" y="31009"/>
                    <a:pt x="18799" y="32455"/>
                  </a:cubicBezTo>
                  <a:lnTo>
                    <a:pt x="18799" y="32455"/>
                  </a:lnTo>
                  <a:cubicBezTo>
                    <a:pt x="18788" y="32455"/>
                    <a:pt x="18777" y="32455"/>
                    <a:pt x="18766" y="32455"/>
                  </a:cubicBezTo>
                  <a:cubicBezTo>
                    <a:pt x="16897" y="32455"/>
                    <a:pt x="15129" y="33294"/>
                    <a:pt x="13888" y="34597"/>
                  </a:cubicBezTo>
                  <a:cubicBezTo>
                    <a:pt x="13968" y="33002"/>
                    <a:pt x="13386" y="31497"/>
                    <a:pt x="12391" y="30323"/>
                  </a:cubicBezTo>
                  <a:cubicBezTo>
                    <a:pt x="12811" y="30247"/>
                    <a:pt x="13233" y="30209"/>
                    <a:pt x="13651" y="30209"/>
                  </a:cubicBezTo>
                  <a:close/>
                  <a:moveTo>
                    <a:pt x="23971" y="30205"/>
                  </a:moveTo>
                  <a:cubicBezTo>
                    <a:pt x="24396" y="30205"/>
                    <a:pt x="24824" y="30244"/>
                    <a:pt x="25250" y="30323"/>
                  </a:cubicBezTo>
                  <a:cubicBezTo>
                    <a:pt x="24255" y="31497"/>
                    <a:pt x="23673" y="33002"/>
                    <a:pt x="23753" y="34597"/>
                  </a:cubicBezTo>
                  <a:cubicBezTo>
                    <a:pt x="22512" y="33294"/>
                    <a:pt x="20744" y="32455"/>
                    <a:pt x="18884" y="32455"/>
                  </a:cubicBezTo>
                  <a:cubicBezTo>
                    <a:pt x="18864" y="32455"/>
                    <a:pt x="18845" y="32455"/>
                    <a:pt x="18825" y="32455"/>
                  </a:cubicBezTo>
                  <a:cubicBezTo>
                    <a:pt x="20162" y="31008"/>
                    <a:pt x="22036" y="30205"/>
                    <a:pt x="23971" y="30205"/>
                  </a:cubicBezTo>
                  <a:close/>
                  <a:moveTo>
                    <a:pt x="35606" y="25605"/>
                  </a:moveTo>
                  <a:cubicBezTo>
                    <a:pt x="36068" y="25605"/>
                    <a:pt x="36534" y="25651"/>
                    <a:pt x="36997" y="25744"/>
                  </a:cubicBezTo>
                  <a:cubicBezTo>
                    <a:pt x="35993" y="26999"/>
                    <a:pt x="35438" y="28593"/>
                    <a:pt x="35644" y="30269"/>
                  </a:cubicBezTo>
                  <a:cubicBezTo>
                    <a:pt x="36150" y="30158"/>
                    <a:pt x="36661" y="30103"/>
                    <a:pt x="37168" y="30103"/>
                  </a:cubicBezTo>
                  <a:cubicBezTo>
                    <a:pt x="39104" y="30103"/>
                    <a:pt x="40980" y="30899"/>
                    <a:pt x="42329" y="32357"/>
                  </a:cubicBezTo>
                  <a:lnTo>
                    <a:pt x="42329" y="32357"/>
                  </a:lnTo>
                  <a:cubicBezTo>
                    <a:pt x="42313" y="32357"/>
                    <a:pt x="42297" y="32357"/>
                    <a:pt x="42282" y="32357"/>
                  </a:cubicBezTo>
                  <a:cubicBezTo>
                    <a:pt x="40295" y="32357"/>
                    <a:pt x="38428" y="33302"/>
                    <a:pt x="37176" y="34749"/>
                  </a:cubicBezTo>
                  <a:cubicBezTo>
                    <a:pt x="37302" y="33074"/>
                    <a:pt x="36692" y="31497"/>
                    <a:pt x="35644" y="30269"/>
                  </a:cubicBezTo>
                  <a:cubicBezTo>
                    <a:pt x="34392" y="28813"/>
                    <a:pt x="32507" y="27858"/>
                    <a:pt x="30511" y="27858"/>
                  </a:cubicBezTo>
                  <a:cubicBezTo>
                    <a:pt x="30496" y="27858"/>
                    <a:pt x="30480" y="27859"/>
                    <a:pt x="30465" y="27859"/>
                  </a:cubicBezTo>
                  <a:lnTo>
                    <a:pt x="30465" y="27859"/>
                  </a:lnTo>
                  <a:cubicBezTo>
                    <a:pt x="31803" y="26405"/>
                    <a:pt x="33672" y="25605"/>
                    <a:pt x="35606" y="25605"/>
                  </a:cubicBezTo>
                  <a:close/>
                  <a:moveTo>
                    <a:pt x="124475" y="28056"/>
                  </a:moveTo>
                  <a:cubicBezTo>
                    <a:pt x="127650" y="28056"/>
                    <a:pt x="130827" y="30135"/>
                    <a:pt x="130867" y="34292"/>
                  </a:cubicBezTo>
                  <a:cubicBezTo>
                    <a:pt x="130389" y="34187"/>
                    <a:pt x="129906" y="34136"/>
                    <a:pt x="129427" y="34136"/>
                  </a:cubicBezTo>
                  <a:cubicBezTo>
                    <a:pt x="127574" y="34136"/>
                    <a:pt x="125776" y="34904"/>
                    <a:pt x="124487" y="36299"/>
                  </a:cubicBezTo>
                  <a:cubicBezTo>
                    <a:pt x="123213" y="34927"/>
                    <a:pt x="121434" y="34140"/>
                    <a:pt x="119564" y="34140"/>
                  </a:cubicBezTo>
                  <a:cubicBezTo>
                    <a:pt x="119553" y="34140"/>
                    <a:pt x="119543" y="34140"/>
                    <a:pt x="119532" y="34140"/>
                  </a:cubicBezTo>
                  <a:cubicBezTo>
                    <a:pt x="119048" y="34140"/>
                    <a:pt x="118564" y="34185"/>
                    <a:pt x="118089" y="34292"/>
                  </a:cubicBezTo>
                  <a:cubicBezTo>
                    <a:pt x="118125" y="30135"/>
                    <a:pt x="121299" y="28056"/>
                    <a:pt x="124475" y="28056"/>
                  </a:cubicBezTo>
                  <a:close/>
                  <a:moveTo>
                    <a:pt x="100943" y="28163"/>
                  </a:moveTo>
                  <a:cubicBezTo>
                    <a:pt x="104120" y="28163"/>
                    <a:pt x="107296" y="30242"/>
                    <a:pt x="107337" y="34400"/>
                  </a:cubicBezTo>
                  <a:cubicBezTo>
                    <a:pt x="106858" y="34295"/>
                    <a:pt x="106375" y="34244"/>
                    <a:pt x="105896" y="34244"/>
                  </a:cubicBezTo>
                  <a:cubicBezTo>
                    <a:pt x="104045" y="34244"/>
                    <a:pt x="102248" y="35008"/>
                    <a:pt x="100952" y="36393"/>
                  </a:cubicBezTo>
                  <a:lnTo>
                    <a:pt x="100952" y="36393"/>
                  </a:lnTo>
                  <a:cubicBezTo>
                    <a:pt x="99679" y="35024"/>
                    <a:pt x="97893" y="34247"/>
                    <a:pt x="96025" y="34247"/>
                  </a:cubicBezTo>
                  <a:cubicBezTo>
                    <a:pt x="96014" y="34247"/>
                    <a:pt x="96004" y="34247"/>
                    <a:pt x="95993" y="34248"/>
                  </a:cubicBezTo>
                  <a:cubicBezTo>
                    <a:pt x="95509" y="34248"/>
                    <a:pt x="95025" y="34292"/>
                    <a:pt x="94550" y="34400"/>
                  </a:cubicBezTo>
                  <a:cubicBezTo>
                    <a:pt x="94590" y="30242"/>
                    <a:pt x="97767" y="28163"/>
                    <a:pt x="100943" y="28163"/>
                  </a:cubicBezTo>
                  <a:close/>
                  <a:moveTo>
                    <a:pt x="77631" y="28160"/>
                  </a:moveTo>
                  <a:cubicBezTo>
                    <a:pt x="80803" y="28160"/>
                    <a:pt x="83975" y="30235"/>
                    <a:pt x="84021" y="34387"/>
                  </a:cubicBezTo>
                  <a:lnTo>
                    <a:pt x="84021" y="34387"/>
                  </a:lnTo>
                  <a:cubicBezTo>
                    <a:pt x="83552" y="34288"/>
                    <a:pt x="83080" y="34239"/>
                    <a:pt x="82612" y="34239"/>
                  </a:cubicBezTo>
                  <a:cubicBezTo>
                    <a:pt x="80751" y="34239"/>
                    <a:pt x="78950" y="35006"/>
                    <a:pt x="77651" y="36398"/>
                  </a:cubicBezTo>
                  <a:cubicBezTo>
                    <a:pt x="76377" y="35026"/>
                    <a:pt x="74589" y="34247"/>
                    <a:pt x="72710" y="34247"/>
                  </a:cubicBezTo>
                  <a:cubicBezTo>
                    <a:pt x="72699" y="34247"/>
                    <a:pt x="72688" y="34247"/>
                    <a:pt x="72678" y="34248"/>
                  </a:cubicBezTo>
                  <a:cubicBezTo>
                    <a:pt x="72194" y="34248"/>
                    <a:pt x="71710" y="34292"/>
                    <a:pt x="71235" y="34400"/>
                  </a:cubicBezTo>
                  <a:cubicBezTo>
                    <a:pt x="71275" y="30241"/>
                    <a:pt x="74454" y="28160"/>
                    <a:pt x="77631" y="28160"/>
                  </a:cubicBezTo>
                  <a:close/>
                  <a:moveTo>
                    <a:pt x="53992" y="28260"/>
                  </a:moveTo>
                  <a:cubicBezTo>
                    <a:pt x="57167" y="28260"/>
                    <a:pt x="60343" y="30336"/>
                    <a:pt x="60384" y="34488"/>
                  </a:cubicBezTo>
                  <a:lnTo>
                    <a:pt x="60384" y="34488"/>
                  </a:lnTo>
                  <a:cubicBezTo>
                    <a:pt x="59912" y="34387"/>
                    <a:pt x="59436" y="34338"/>
                    <a:pt x="58965" y="34338"/>
                  </a:cubicBezTo>
                  <a:cubicBezTo>
                    <a:pt x="57104" y="34338"/>
                    <a:pt x="55304" y="35104"/>
                    <a:pt x="54004" y="36497"/>
                  </a:cubicBezTo>
                  <a:cubicBezTo>
                    <a:pt x="52723" y="35117"/>
                    <a:pt x="50931" y="34337"/>
                    <a:pt x="49049" y="34337"/>
                  </a:cubicBezTo>
                  <a:cubicBezTo>
                    <a:pt x="48565" y="34337"/>
                    <a:pt x="48081" y="34391"/>
                    <a:pt x="47606" y="34489"/>
                  </a:cubicBezTo>
                  <a:cubicBezTo>
                    <a:pt x="47642" y="30336"/>
                    <a:pt x="50816" y="28260"/>
                    <a:pt x="53992" y="28260"/>
                  </a:cubicBezTo>
                  <a:close/>
                  <a:moveTo>
                    <a:pt x="7166" y="28348"/>
                  </a:moveTo>
                  <a:cubicBezTo>
                    <a:pt x="10341" y="28348"/>
                    <a:pt x="13516" y="30427"/>
                    <a:pt x="13556" y="34588"/>
                  </a:cubicBezTo>
                  <a:cubicBezTo>
                    <a:pt x="13083" y="34486"/>
                    <a:pt x="12605" y="34436"/>
                    <a:pt x="12131" y="34436"/>
                  </a:cubicBezTo>
                  <a:cubicBezTo>
                    <a:pt x="10273" y="34436"/>
                    <a:pt x="8469" y="35201"/>
                    <a:pt x="7176" y="36586"/>
                  </a:cubicBezTo>
                  <a:cubicBezTo>
                    <a:pt x="5893" y="35223"/>
                    <a:pt x="4106" y="34445"/>
                    <a:pt x="2227" y="34445"/>
                  </a:cubicBezTo>
                  <a:cubicBezTo>
                    <a:pt x="2216" y="34445"/>
                    <a:pt x="2205" y="34445"/>
                    <a:pt x="2194" y="34445"/>
                  </a:cubicBezTo>
                  <a:lnTo>
                    <a:pt x="2212" y="34427"/>
                  </a:lnTo>
                  <a:cubicBezTo>
                    <a:pt x="1728" y="34427"/>
                    <a:pt x="1245" y="34481"/>
                    <a:pt x="770" y="34588"/>
                  </a:cubicBezTo>
                  <a:cubicBezTo>
                    <a:pt x="810" y="30429"/>
                    <a:pt x="3988" y="28348"/>
                    <a:pt x="7166" y="28348"/>
                  </a:cubicBezTo>
                  <a:close/>
                  <a:moveTo>
                    <a:pt x="30465" y="28364"/>
                  </a:moveTo>
                  <a:cubicBezTo>
                    <a:pt x="33638" y="28364"/>
                    <a:pt x="36811" y="30439"/>
                    <a:pt x="36854" y="34593"/>
                  </a:cubicBezTo>
                  <a:lnTo>
                    <a:pt x="36854" y="34593"/>
                  </a:lnTo>
                  <a:cubicBezTo>
                    <a:pt x="36384" y="34494"/>
                    <a:pt x="35912" y="34445"/>
                    <a:pt x="35443" y="34445"/>
                  </a:cubicBezTo>
                  <a:cubicBezTo>
                    <a:pt x="33580" y="34445"/>
                    <a:pt x="31775" y="35212"/>
                    <a:pt x="30483" y="36604"/>
                  </a:cubicBezTo>
                  <a:cubicBezTo>
                    <a:pt x="29201" y="35224"/>
                    <a:pt x="27409" y="34445"/>
                    <a:pt x="25528" y="34445"/>
                  </a:cubicBezTo>
                  <a:cubicBezTo>
                    <a:pt x="25044" y="34445"/>
                    <a:pt x="24560" y="34498"/>
                    <a:pt x="24085" y="34597"/>
                  </a:cubicBezTo>
                  <a:cubicBezTo>
                    <a:pt x="24116" y="30443"/>
                    <a:pt x="27290" y="28364"/>
                    <a:pt x="30465" y="28364"/>
                  </a:cubicBezTo>
                  <a:close/>
                  <a:moveTo>
                    <a:pt x="119327" y="34515"/>
                  </a:moveTo>
                  <a:cubicBezTo>
                    <a:pt x="121267" y="34515"/>
                    <a:pt x="123141" y="35318"/>
                    <a:pt x="124478" y="36765"/>
                  </a:cubicBezTo>
                  <a:cubicBezTo>
                    <a:pt x="124458" y="36765"/>
                    <a:pt x="124439" y="36765"/>
                    <a:pt x="124419" y="36765"/>
                  </a:cubicBezTo>
                  <a:cubicBezTo>
                    <a:pt x="122550" y="36765"/>
                    <a:pt x="120782" y="37604"/>
                    <a:pt x="119541" y="38907"/>
                  </a:cubicBezTo>
                  <a:cubicBezTo>
                    <a:pt x="119622" y="37312"/>
                    <a:pt x="119039" y="35816"/>
                    <a:pt x="118045" y="34633"/>
                  </a:cubicBezTo>
                  <a:cubicBezTo>
                    <a:pt x="118472" y="34554"/>
                    <a:pt x="118901" y="34515"/>
                    <a:pt x="119327" y="34515"/>
                  </a:cubicBezTo>
                  <a:close/>
                  <a:moveTo>
                    <a:pt x="129624" y="34515"/>
                  </a:moveTo>
                  <a:cubicBezTo>
                    <a:pt x="130049" y="34515"/>
                    <a:pt x="130477" y="34554"/>
                    <a:pt x="130903" y="34633"/>
                  </a:cubicBezTo>
                  <a:cubicBezTo>
                    <a:pt x="129908" y="35816"/>
                    <a:pt x="129326" y="37312"/>
                    <a:pt x="129415" y="38907"/>
                  </a:cubicBezTo>
                  <a:cubicBezTo>
                    <a:pt x="128165" y="37604"/>
                    <a:pt x="126397" y="36765"/>
                    <a:pt x="124537" y="36765"/>
                  </a:cubicBezTo>
                  <a:cubicBezTo>
                    <a:pt x="124517" y="36765"/>
                    <a:pt x="124498" y="36765"/>
                    <a:pt x="124478" y="36765"/>
                  </a:cubicBezTo>
                  <a:cubicBezTo>
                    <a:pt x="125815" y="35318"/>
                    <a:pt x="127689" y="34515"/>
                    <a:pt x="129624" y="34515"/>
                  </a:cubicBezTo>
                  <a:close/>
                  <a:moveTo>
                    <a:pt x="82770" y="34620"/>
                  </a:moveTo>
                  <a:cubicBezTo>
                    <a:pt x="83198" y="34620"/>
                    <a:pt x="83629" y="34660"/>
                    <a:pt x="84057" y="34740"/>
                  </a:cubicBezTo>
                  <a:cubicBezTo>
                    <a:pt x="83556" y="35341"/>
                    <a:pt x="83152" y="36031"/>
                    <a:pt x="82893" y="36765"/>
                  </a:cubicBezTo>
                  <a:lnTo>
                    <a:pt x="82875" y="36765"/>
                  </a:lnTo>
                  <a:cubicBezTo>
                    <a:pt x="82633" y="37473"/>
                    <a:pt x="82534" y="38208"/>
                    <a:pt x="82570" y="38952"/>
                  </a:cubicBezTo>
                  <a:cubicBezTo>
                    <a:pt x="81324" y="37644"/>
                    <a:pt x="79559" y="36810"/>
                    <a:pt x="77695" y="36810"/>
                  </a:cubicBezTo>
                  <a:cubicBezTo>
                    <a:pt x="79026" y="35399"/>
                    <a:pt x="80871" y="34620"/>
                    <a:pt x="82770" y="34620"/>
                  </a:cubicBezTo>
                  <a:close/>
                  <a:moveTo>
                    <a:pt x="95806" y="34620"/>
                  </a:moveTo>
                  <a:cubicBezTo>
                    <a:pt x="97710" y="34620"/>
                    <a:pt x="99556" y="35399"/>
                    <a:pt x="100894" y="36810"/>
                  </a:cubicBezTo>
                  <a:cubicBezTo>
                    <a:pt x="99021" y="36810"/>
                    <a:pt x="97256" y="37644"/>
                    <a:pt x="96011" y="38952"/>
                  </a:cubicBezTo>
                  <a:cubicBezTo>
                    <a:pt x="96047" y="38208"/>
                    <a:pt x="95948" y="37473"/>
                    <a:pt x="95706" y="36765"/>
                  </a:cubicBezTo>
                  <a:lnTo>
                    <a:pt x="95679" y="36765"/>
                  </a:lnTo>
                  <a:cubicBezTo>
                    <a:pt x="95419" y="36031"/>
                    <a:pt x="95025" y="35341"/>
                    <a:pt x="94514" y="34740"/>
                  </a:cubicBezTo>
                  <a:cubicBezTo>
                    <a:pt x="94944" y="34660"/>
                    <a:pt x="95377" y="34620"/>
                    <a:pt x="95806" y="34620"/>
                  </a:cubicBezTo>
                  <a:close/>
                  <a:moveTo>
                    <a:pt x="59142" y="34720"/>
                  </a:moveTo>
                  <a:cubicBezTo>
                    <a:pt x="59570" y="34720"/>
                    <a:pt x="60000" y="34759"/>
                    <a:pt x="60429" y="34839"/>
                  </a:cubicBezTo>
                  <a:cubicBezTo>
                    <a:pt x="59434" y="36022"/>
                    <a:pt x="58852" y="37518"/>
                    <a:pt x="58941" y="39113"/>
                  </a:cubicBezTo>
                  <a:cubicBezTo>
                    <a:pt x="57691" y="37810"/>
                    <a:pt x="55923" y="36971"/>
                    <a:pt x="54063" y="36971"/>
                  </a:cubicBezTo>
                  <a:cubicBezTo>
                    <a:pt x="54043" y="36971"/>
                    <a:pt x="54024" y="36971"/>
                    <a:pt x="54004" y="36972"/>
                  </a:cubicBezTo>
                  <a:cubicBezTo>
                    <a:pt x="53984" y="36971"/>
                    <a:pt x="53964" y="36971"/>
                    <a:pt x="53945" y="36971"/>
                  </a:cubicBezTo>
                  <a:cubicBezTo>
                    <a:pt x="52076" y="36971"/>
                    <a:pt x="50308" y="37810"/>
                    <a:pt x="49067" y="39113"/>
                  </a:cubicBezTo>
                  <a:cubicBezTo>
                    <a:pt x="49147" y="37518"/>
                    <a:pt x="48565" y="36022"/>
                    <a:pt x="47579" y="34839"/>
                  </a:cubicBezTo>
                  <a:cubicBezTo>
                    <a:pt x="48004" y="34760"/>
                    <a:pt x="48431" y="34721"/>
                    <a:pt x="48855" y="34721"/>
                  </a:cubicBezTo>
                  <a:cubicBezTo>
                    <a:pt x="50785" y="34721"/>
                    <a:pt x="52658" y="35523"/>
                    <a:pt x="53995" y="36963"/>
                  </a:cubicBezTo>
                  <a:lnTo>
                    <a:pt x="54004" y="36963"/>
                  </a:lnTo>
                  <a:cubicBezTo>
                    <a:pt x="55339" y="35517"/>
                    <a:pt x="57210" y="34720"/>
                    <a:pt x="59142" y="34720"/>
                  </a:cubicBezTo>
                  <a:close/>
                  <a:moveTo>
                    <a:pt x="12301" y="34821"/>
                  </a:moveTo>
                  <a:cubicBezTo>
                    <a:pt x="12724" y="34821"/>
                    <a:pt x="13150" y="34859"/>
                    <a:pt x="13574" y="34938"/>
                  </a:cubicBezTo>
                  <a:cubicBezTo>
                    <a:pt x="13063" y="35538"/>
                    <a:pt x="12669" y="36228"/>
                    <a:pt x="12409" y="36972"/>
                  </a:cubicBezTo>
                  <a:lnTo>
                    <a:pt x="12382" y="36972"/>
                  </a:lnTo>
                  <a:cubicBezTo>
                    <a:pt x="12141" y="37670"/>
                    <a:pt x="12042" y="38414"/>
                    <a:pt x="12087" y="39149"/>
                  </a:cubicBezTo>
                  <a:cubicBezTo>
                    <a:pt x="10841" y="37850"/>
                    <a:pt x="9076" y="37007"/>
                    <a:pt x="7212" y="37007"/>
                  </a:cubicBezTo>
                  <a:cubicBezTo>
                    <a:pt x="8547" y="35599"/>
                    <a:pt x="10392" y="34821"/>
                    <a:pt x="12301" y="34821"/>
                  </a:cubicBezTo>
                  <a:close/>
                  <a:moveTo>
                    <a:pt x="25305" y="34821"/>
                  </a:moveTo>
                  <a:cubicBezTo>
                    <a:pt x="27216" y="34821"/>
                    <a:pt x="29067" y="35599"/>
                    <a:pt x="30402" y="37007"/>
                  </a:cubicBezTo>
                  <a:cubicBezTo>
                    <a:pt x="28538" y="37007"/>
                    <a:pt x="26764" y="37841"/>
                    <a:pt x="25519" y="39149"/>
                  </a:cubicBezTo>
                  <a:cubicBezTo>
                    <a:pt x="25563" y="38414"/>
                    <a:pt x="25456" y="37670"/>
                    <a:pt x="25223" y="36972"/>
                  </a:cubicBezTo>
                  <a:lnTo>
                    <a:pt x="25196" y="36972"/>
                  </a:lnTo>
                  <a:cubicBezTo>
                    <a:pt x="24936" y="36228"/>
                    <a:pt x="24542" y="35538"/>
                    <a:pt x="24031" y="34938"/>
                  </a:cubicBezTo>
                  <a:cubicBezTo>
                    <a:pt x="24455" y="34859"/>
                    <a:pt x="24882" y="34821"/>
                    <a:pt x="25305" y="34821"/>
                  </a:cubicBezTo>
                  <a:close/>
                  <a:moveTo>
                    <a:pt x="106096" y="34617"/>
                  </a:moveTo>
                  <a:cubicBezTo>
                    <a:pt x="106559" y="34617"/>
                    <a:pt x="107026" y="34664"/>
                    <a:pt x="107489" y="34758"/>
                  </a:cubicBezTo>
                  <a:cubicBezTo>
                    <a:pt x="106495" y="35995"/>
                    <a:pt x="105948" y="37563"/>
                    <a:pt x="106127" y="39212"/>
                  </a:cubicBezTo>
                  <a:cubicBezTo>
                    <a:pt x="104873" y="37760"/>
                    <a:pt x="103000" y="36810"/>
                    <a:pt x="101011" y="36810"/>
                  </a:cubicBezTo>
                  <a:cubicBezTo>
                    <a:pt x="102344" y="35398"/>
                    <a:pt x="104192" y="34617"/>
                    <a:pt x="106096" y="34617"/>
                  </a:cubicBezTo>
                  <a:close/>
                  <a:moveTo>
                    <a:pt x="70794" y="30109"/>
                  </a:moveTo>
                  <a:cubicBezTo>
                    <a:pt x="71289" y="30109"/>
                    <a:pt x="71788" y="30161"/>
                    <a:pt x="72283" y="30269"/>
                  </a:cubicBezTo>
                  <a:cubicBezTo>
                    <a:pt x="71289" y="31524"/>
                    <a:pt x="70742" y="33110"/>
                    <a:pt x="70939" y="34785"/>
                  </a:cubicBezTo>
                  <a:lnTo>
                    <a:pt x="70957" y="34785"/>
                  </a:lnTo>
                  <a:cubicBezTo>
                    <a:pt x="71462" y="34672"/>
                    <a:pt x="71973" y="34617"/>
                    <a:pt x="72479" y="34617"/>
                  </a:cubicBezTo>
                  <a:cubicBezTo>
                    <a:pt x="74381" y="34617"/>
                    <a:pt x="76233" y="35395"/>
                    <a:pt x="77570" y="36810"/>
                  </a:cubicBezTo>
                  <a:cubicBezTo>
                    <a:pt x="75527" y="36810"/>
                    <a:pt x="73601" y="37814"/>
                    <a:pt x="72346" y="39337"/>
                  </a:cubicBezTo>
                  <a:cubicBezTo>
                    <a:pt x="72694" y="35639"/>
                    <a:pt x="69398" y="32366"/>
                    <a:pt x="65704" y="32366"/>
                  </a:cubicBezTo>
                  <a:cubicBezTo>
                    <a:pt x="65687" y="32366"/>
                    <a:pt x="65670" y="32366"/>
                    <a:pt x="65653" y="32366"/>
                  </a:cubicBezTo>
                  <a:lnTo>
                    <a:pt x="65653" y="32366"/>
                  </a:lnTo>
                  <a:cubicBezTo>
                    <a:pt x="66994" y="30911"/>
                    <a:pt x="68863" y="30109"/>
                    <a:pt x="70794" y="30109"/>
                  </a:cubicBezTo>
                  <a:close/>
                  <a:moveTo>
                    <a:pt x="35613" y="34809"/>
                  </a:moveTo>
                  <a:cubicBezTo>
                    <a:pt x="36073" y="34809"/>
                    <a:pt x="36537" y="34854"/>
                    <a:pt x="36997" y="34946"/>
                  </a:cubicBezTo>
                  <a:cubicBezTo>
                    <a:pt x="36013" y="36189"/>
                    <a:pt x="35458" y="37762"/>
                    <a:pt x="35634" y="39407"/>
                  </a:cubicBezTo>
                  <a:lnTo>
                    <a:pt x="35634" y="39407"/>
                  </a:lnTo>
                  <a:cubicBezTo>
                    <a:pt x="34388" y="37948"/>
                    <a:pt x="32507" y="36998"/>
                    <a:pt x="30519" y="36998"/>
                  </a:cubicBezTo>
                  <a:cubicBezTo>
                    <a:pt x="31861" y="35584"/>
                    <a:pt x="33709" y="34809"/>
                    <a:pt x="35613" y="34809"/>
                  </a:cubicBezTo>
                  <a:close/>
                  <a:moveTo>
                    <a:pt x="136132" y="32662"/>
                  </a:moveTo>
                  <a:cubicBezTo>
                    <a:pt x="139308" y="32662"/>
                    <a:pt x="142484" y="34740"/>
                    <a:pt x="142525" y="38898"/>
                  </a:cubicBezTo>
                  <a:cubicBezTo>
                    <a:pt x="142046" y="38793"/>
                    <a:pt x="141563" y="38742"/>
                    <a:pt x="141084" y="38742"/>
                  </a:cubicBezTo>
                  <a:cubicBezTo>
                    <a:pt x="139231" y="38742"/>
                    <a:pt x="137433" y="39508"/>
                    <a:pt x="136145" y="40896"/>
                  </a:cubicBezTo>
                  <a:cubicBezTo>
                    <a:pt x="134863" y="39525"/>
                    <a:pt x="133071" y="38737"/>
                    <a:pt x="131190" y="38737"/>
                  </a:cubicBezTo>
                  <a:cubicBezTo>
                    <a:pt x="130706" y="38737"/>
                    <a:pt x="130222" y="38791"/>
                    <a:pt x="129747" y="38898"/>
                  </a:cubicBezTo>
                  <a:cubicBezTo>
                    <a:pt x="129783" y="34740"/>
                    <a:pt x="132957" y="32662"/>
                    <a:pt x="136132" y="32662"/>
                  </a:cubicBezTo>
                  <a:close/>
                  <a:moveTo>
                    <a:pt x="112818" y="32662"/>
                  </a:moveTo>
                  <a:cubicBezTo>
                    <a:pt x="115995" y="32662"/>
                    <a:pt x="119174" y="34740"/>
                    <a:pt x="119218" y="38898"/>
                  </a:cubicBezTo>
                  <a:cubicBezTo>
                    <a:pt x="118738" y="38793"/>
                    <a:pt x="118254" y="38742"/>
                    <a:pt x="117774" y="38742"/>
                  </a:cubicBezTo>
                  <a:cubicBezTo>
                    <a:pt x="115916" y="38742"/>
                    <a:pt x="114117" y="39510"/>
                    <a:pt x="112821" y="40905"/>
                  </a:cubicBezTo>
                  <a:cubicBezTo>
                    <a:pt x="111548" y="39525"/>
                    <a:pt x="109756" y="38746"/>
                    <a:pt x="107874" y="38746"/>
                  </a:cubicBezTo>
                  <a:cubicBezTo>
                    <a:pt x="107391" y="38746"/>
                    <a:pt x="106907" y="38791"/>
                    <a:pt x="106432" y="38898"/>
                  </a:cubicBezTo>
                  <a:cubicBezTo>
                    <a:pt x="106468" y="34740"/>
                    <a:pt x="109642" y="32662"/>
                    <a:pt x="112818" y="32662"/>
                  </a:cubicBezTo>
                  <a:close/>
                  <a:moveTo>
                    <a:pt x="89290" y="32762"/>
                  </a:moveTo>
                  <a:cubicBezTo>
                    <a:pt x="91871" y="32762"/>
                    <a:pt x="94452" y="34136"/>
                    <a:pt x="95348" y="36882"/>
                  </a:cubicBezTo>
                  <a:lnTo>
                    <a:pt x="95375" y="36882"/>
                  </a:lnTo>
                  <a:cubicBezTo>
                    <a:pt x="95572" y="37545"/>
                    <a:pt x="95679" y="38235"/>
                    <a:pt x="95688" y="38934"/>
                  </a:cubicBezTo>
                  <a:cubicBezTo>
                    <a:pt x="95213" y="38832"/>
                    <a:pt x="94735" y="38782"/>
                    <a:pt x="94260" y="38782"/>
                  </a:cubicBezTo>
                  <a:cubicBezTo>
                    <a:pt x="92399" y="38782"/>
                    <a:pt x="90599" y="39549"/>
                    <a:pt x="89299" y="40941"/>
                  </a:cubicBezTo>
                  <a:cubicBezTo>
                    <a:pt x="88018" y="39561"/>
                    <a:pt x="86226" y="38782"/>
                    <a:pt x="84344" y="38782"/>
                  </a:cubicBezTo>
                  <a:cubicBezTo>
                    <a:pt x="83860" y="38782"/>
                    <a:pt x="83376" y="38835"/>
                    <a:pt x="82902" y="38934"/>
                  </a:cubicBezTo>
                  <a:cubicBezTo>
                    <a:pt x="82902" y="38235"/>
                    <a:pt x="83009" y="37545"/>
                    <a:pt x="83215" y="36882"/>
                  </a:cubicBezTo>
                  <a:lnTo>
                    <a:pt x="83233" y="36882"/>
                  </a:lnTo>
                  <a:cubicBezTo>
                    <a:pt x="84129" y="34136"/>
                    <a:pt x="86710" y="32762"/>
                    <a:pt x="89290" y="32762"/>
                  </a:cubicBezTo>
                  <a:close/>
                  <a:moveTo>
                    <a:pt x="42338" y="32863"/>
                  </a:moveTo>
                  <a:cubicBezTo>
                    <a:pt x="45512" y="32863"/>
                    <a:pt x="48684" y="34938"/>
                    <a:pt x="48726" y="39091"/>
                  </a:cubicBezTo>
                  <a:lnTo>
                    <a:pt x="48726" y="39091"/>
                  </a:lnTo>
                  <a:cubicBezTo>
                    <a:pt x="48257" y="38992"/>
                    <a:pt x="47785" y="38943"/>
                    <a:pt x="47316" y="38943"/>
                  </a:cubicBezTo>
                  <a:cubicBezTo>
                    <a:pt x="45455" y="38943"/>
                    <a:pt x="43655" y="39710"/>
                    <a:pt x="42355" y="41102"/>
                  </a:cubicBezTo>
                  <a:cubicBezTo>
                    <a:pt x="41081" y="39730"/>
                    <a:pt x="39293" y="38952"/>
                    <a:pt x="37414" y="38952"/>
                  </a:cubicBezTo>
                  <a:cubicBezTo>
                    <a:pt x="37404" y="38952"/>
                    <a:pt x="37393" y="38952"/>
                    <a:pt x="37382" y="38952"/>
                  </a:cubicBezTo>
                  <a:cubicBezTo>
                    <a:pt x="36898" y="38952"/>
                    <a:pt x="36415" y="38997"/>
                    <a:pt x="35940" y="39104"/>
                  </a:cubicBezTo>
                  <a:cubicBezTo>
                    <a:pt x="35980" y="34944"/>
                    <a:pt x="39160" y="32863"/>
                    <a:pt x="42338" y="32863"/>
                  </a:cubicBezTo>
                  <a:close/>
                  <a:moveTo>
                    <a:pt x="65648" y="32868"/>
                  </a:moveTo>
                  <a:cubicBezTo>
                    <a:pt x="68825" y="32868"/>
                    <a:pt x="72001" y="34946"/>
                    <a:pt x="72041" y="39104"/>
                  </a:cubicBezTo>
                  <a:cubicBezTo>
                    <a:pt x="71563" y="38999"/>
                    <a:pt x="71081" y="38948"/>
                    <a:pt x="70602" y="38948"/>
                  </a:cubicBezTo>
                  <a:cubicBezTo>
                    <a:pt x="68748" y="38948"/>
                    <a:pt x="66949" y="39716"/>
                    <a:pt x="65653" y="41111"/>
                  </a:cubicBezTo>
                  <a:cubicBezTo>
                    <a:pt x="64371" y="39731"/>
                    <a:pt x="62579" y="38952"/>
                    <a:pt x="60697" y="38952"/>
                  </a:cubicBezTo>
                  <a:cubicBezTo>
                    <a:pt x="60214" y="38952"/>
                    <a:pt x="59730" y="38997"/>
                    <a:pt x="59255" y="39104"/>
                  </a:cubicBezTo>
                  <a:cubicBezTo>
                    <a:pt x="59295" y="34946"/>
                    <a:pt x="62472" y="32868"/>
                    <a:pt x="65648" y="32868"/>
                  </a:cubicBezTo>
                  <a:close/>
                  <a:moveTo>
                    <a:pt x="18803" y="32968"/>
                  </a:moveTo>
                  <a:cubicBezTo>
                    <a:pt x="21386" y="32968"/>
                    <a:pt x="23968" y="34342"/>
                    <a:pt x="24864" y="37088"/>
                  </a:cubicBezTo>
                  <a:lnTo>
                    <a:pt x="24882" y="37088"/>
                  </a:lnTo>
                  <a:cubicBezTo>
                    <a:pt x="25088" y="37751"/>
                    <a:pt x="25196" y="38441"/>
                    <a:pt x="25196" y="39140"/>
                  </a:cubicBezTo>
                  <a:cubicBezTo>
                    <a:pt x="24723" y="39038"/>
                    <a:pt x="24246" y="38988"/>
                    <a:pt x="23772" y="38988"/>
                  </a:cubicBezTo>
                  <a:cubicBezTo>
                    <a:pt x="21913" y="38988"/>
                    <a:pt x="20107" y="39755"/>
                    <a:pt x="18807" y="41147"/>
                  </a:cubicBezTo>
                  <a:cubicBezTo>
                    <a:pt x="17526" y="39767"/>
                    <a:pt x="15734" y="38988"/>
                    <a:pt x="13852" y="38988"/>
                  </a:cubicBezTo>
                  <a:cubicBezTo>
                    <a:pt x="13368" y="38988"/>
                    <a:pt x="12884" y="39041"/>
                    <a:pt x="12409" y="39140"/>
                  </a:cubicBezTo>
                  <a:cubicBezTo>
                    <a:pt x="12409" y="38441"/>
                    <a:pt x="12517" y="37751"/>
                    <a:pt x="12723" y="37088"/>
                  </a:cubicBezTo>
                  <a:lnTo>
                    <a:pt x="12741" y="37088"/>
                  </a:lnTo>
                  <a:cubicBezTo>
                    <a:pt x="13637" y="34342"/>
                    <a:pt x="16220" y="32968"/>
                    <a:pt x="18803" y="32968"/>
                  </a:cubicBezTo>
                  <a:close/>
                  <a:moveTo>
                    <a:pt x="117968" y="39112"/>
                  </a:moveTo>
                  <a:cubicBezTo>
                    <a:pt x="118392" y="39112"/>
                    <a:pt x="118820" y="39151"/>
                    <a:pt x="119245" y="39230"/>
                  </a:cubicBezTo>
                  <a:cubicBezTo>
                    <a:pt x="118726" y="39848"/>
                    <a:pt x="118322" y="40565"/>
                    <a:pt x="118063" y="41326"/>
                  </a:cubicBezTo>
                  <a:lnTo>
                    <a:pt x="118063" y="41317"/>
                  </a:lnTo>
                  <a:lnTo>
                    <a:pt x="118054" y="41344"/>
                  </a:lnTo>
                  <a:cubicBezTo>
                    <a:pt x="118054" y="41353"/>
                    <a:pt x="118045" y="41362"/>
                    <a:pt x="118036" y="41380"/>
                  </a:cubicBezTo>
                  <a:cubicBezTo>
                    <a:pt x="117812" y="42061"/>
                    <a:pt x="117713" y="42787"/>
                    <a:pt x="117758" y="43504"/>
                  </a:cubicBezTo>
                  <a:cubicBezTo>
                    <a:pt x="116508" y="42200"/>
                    <a:pt x="114748" y="41362"/>
                    <a:pt x="112888" y="41362"/>
                  </a:cubicBezTo>
                  <a:cubicBezTo>
                    <a:pt x="112869" y="41362"/>
                    <a:pt x="112849" y="41362"/>
                    <a:pt x="112830" y="41362"/>
                  </a:cubicBezTo>
                  <a:cubicBezTo>
                    <a:pt x="114167" y="39915"/>
                    <a:pt x="116034" y="39112"/>
                    <a:pt x="117968" y="39112"/>
                  </a:cubicBezTo>
                  <a:close/>
                  <a:moveTo>
                    <a:pt x="130986" y="39112"/>
                  </a:moveTo>
                  <a:cubicBezTo>
                    <a:pt x="132916" y="39112"/>
                    <a:pt x="134791" y="39915"/>
                    <a:pt x="136136" y="41362"/>
                  </a:cubicBezTo>
                  <a:cubicBezTo>
                    <a:pt x="136116" y="41362"/>
                    <a:pt x="136096" y="41362"/>
                    <a:pt x="136077" y="41362"/>
                  </a:cubicBezTo>
                  <a:cubicBezTo>
                    <a:pt x="134208" y="41362"/>
                    <a:pt x="132440" y="42200"/>
                    <a:pt x="131199" y="43504"/>
                  </a:cubicBezTo>
                  <a:cubicBezTo>
                    <a:pt x="131234" y="42787"/>
                    <a:pt x="131136" y="42070"/>
                    <a:pt x="130912" y="41389"/>
                  </a:cubicBezTo>
                  <a:lnTo>
                    <a:pt x="130912" y="41380"/>
                  </a:lnTo>
                  <a:cubicBezTo>
                    <a:pt x="130912" y="41371"/>
                    <a:pt x="130903" y="41362"/>
                    <a:pt x="130903" y="41344"/>
                  </a:cubicBezTo>
                  <a:cubicBezTo>
                    <a:pt x="130894" y="41335"/>
                    <a:pt x="130903" y="41335"/>
                    <a:pt x="130894" y="41326"/>
                  </a:cubicBezTo>
                  <a:cubicBezTo>
                    <a:pt x="130625" y="40556"/>
                    <a:pt x="130231" y="39848"/>
                    <a:pt x="129711" y="39230"/>
                  </a:cubicBezTo>
                  <a:cubicBezTo>
                    <a:pt x="130135" y="39151"/>
                    <a:pt x="130562" y="39112"/>
                    <a:pt x="130986" y="39112"/>
                  </a:cubicBezTo>
                  <a:close/>
                  <a:moveTo>
                    <a:pt x="84143" y="39166"/>
                  </a:moveTo>
                  <a:cubicBezTo>
                    <a:pt x="86077" y="39166"/>
                    <a:pt x="87946" y="39968"/>
                    <a:pt x="89290" y="41416"/>
                  </a:cubicBezTo>
                  <a:cubicBezTo>
                    <a:pt x="89271" y="41416"/>
                    <a:pt x="89251" y="41416"/>
                    <a:pt x="89231" y="41416"/>
                  </a:cubicBezTo>
                  <a:cubicBezTo>
                    <a:pt x="87362" y="41416"/>
                    <a:pt x="85595" y="42254"/>
                    <a:pt x="84353" y="43557"/>
                  </a:cubicBezTo>
                  <a:cubicBezTo>
                    <a:pt x="84434" y="41963"/>
                    <a:pt x="83851" y="40457"/>
                    <a:pt x="82866" y="39283"/>
                  </a:cubicBezTo>
                  <a:cubicBezTo>
                    <a:pt x="83291" y="39204"/>
                    <a:pt x="83719" y="39166"/>
                    <a:pt x="84143" y="39166"/>
                  </a:cubicBezTo>
                  <a:close/>
                  <a:moveTo>
                    <a:pt x="94430" y="39165"/>
                  </a:moveTo>
                  <a:cubicBezTo>
                    <a:pt x="94857" y="39165"/>
                    <a:pt x="95287" y="39204"/>
                    <a:pt x="95715" y="39283"/>
                  </a:cubicBezTo>
                  <a:cubicBezTo>
                    <a:pt x="94720" y="40466"/>
                    <a:pt x="94138" y="41963"/>
                    <a:pt x="94228" y="43557"/>
                  </a:cubicBezTo>
                  <a:cubicBezTo>
                    <a:pt x="92977" y="42254"/>
                    <a:pt x="91218" y="41416"/>
                    <a:pt x="89350" y="41416"/>
                  </a:cubicBezTo>
                  <a:cubicBezTo>
                    <a:pt x="89330" y="41416"/>
                    <a:pt x="89310" y="41416"/>
                    <a:pt x="89290" y="41416"/>
                  </a:cubicBezTo>
                  <a:cubicBezTo>
                    <a:pt x="90626" y="39963"/>
                    <a:pt x="92497" y="39165"/>
                    <a:pt x="94430" y="39165"/>
                  </a:cubicBezTo>
                  <a:close/>
                  <a:moveTo>
                    <a:pt x="47493" y="39318"/>
                  </a:moveTo>
                  <a:cubicBezTo>
                    <a:pt x="47917" y="39318"/>
                    <a:pt x="48345" y="39357"/>
                    <a:pt x="48771" y="39436"/>
                  </a:cubicBezTo>
                  <a:cubicBezTo>
                    <a:pt x="48242" y="40054"/>
                    <a:pt x="47839" y="40762"/>
                    <a:pt x="47579" y="41523"/>
                  </a:cubicBezTo>
                  <a:cubicBezTo>
                    <a:pt x="47579" y="41532"/>
                    <a:pt x="47579" y="41532"/>
                    <a:pt x="47579" y="41541"/>
                  </a:cubicBezTo>
                  <a:lnTo>
                    <a:pt x="47561" y="41586"/>
                  </a:lnTo>
                  <a:cubicBezTo>
                    <a:pt x="47337" y="42267"/>
                    <a:pt x="47239" y="42984"/>
                    <a:pt x="47275" y="43710"/>
                  </a:cubicBezTo>
                  <a:cubicBezTo>
                    <a:pt x="46033" y="42406"/>
                    <a:pt x="44274" y="41568"/>
                    <a:pt x="42406" y="41568"/>
                  </a:cubicBezTo>
                  <a:cubicBezTo>
                    <a:pt x="42386" y="41568"/>
                    <a:pt x="42366" y="41568"/>
                    <a:pt x="42346" y="41568"/>
                  </a:cubicBezTo>
                  <a:cubicBezTo>
                    <a:pt x="43684" y="40121"/>
                    <a:pt x="45557" y="39318"/>
                    <a:pt x="47493" y="39318"/>
                  </a:cubicBezTo>
                  <a:close/>
                  <a:moveTo>
                    <a:pt x="60506" y="39318"/>
                  </a:moveTo>
                  <a:cubicBezTo>
                    <a:pt x="62442" y="39318"/>
                    <a:pt x="64315" y="40121"/>
                    <a:pt x="65653" y="41568"/>
                  </a:cubicBezTo>
                  <a:cubicBezTo>
                    <a:pt x="65633" y="41568"/>
                    <a:pt x="65613" y="41568"/>
                    <a:pt x="65593" y="41568"/>
                  </a:cubicBezTo>
                  <a:cubicBezTo>
                    <a:pt x="63724" y="41568"/>
                    <a:pt x="61965" y="42398"/>
                    <a:pt x="60715" y="43710"/>
                  </a:cubicBezTo>
                  <a:cubicBezTo>
                    <a:pt x="60751" y="42984"/>
                    <a:pt x="60662" y="42267"/>
                    <a:pt x="60438" y="41586"/>
                  </a:cubicBezTo>
                  <a:cubicBezTo>
                    <a:pt x="60438" y="41577"/>
                    <a:pt x="60429" y="41559"/>
                    <a:pt x="60420" y="41550"/>
                  </a:cubicBezTo>
                  <a:cubicBezTo>
                    <a:pt x="60420" y="41541"/>
                    <a:pt x="60420" y="41532"/>
                    <a:pt x="60411" y="41532"/>
                  </a:cubicBezTo>
                  <a:cubicBezTo>
                    <a:pt x="60151" y="40762"/>
                    <a:pt x="59748" y="40054"/>
                    <a:pt x="59228" y="39436"/>
                  </a:cubicBezTo>
                  <a:cubicBezTo>
                    <a:pt x="59654" y="39357"/>
                    <a:pt x="60082" y="39318"/>
                    <a:pt x="60506" y="39318"/>
                  </a:cubicBezTo>
                  <a:close/>
                  <a:moveTo>
                    <a:pt x="23963" y="39353"/>
                  </a:moveTo>
                  <a:cubicBezTo>
                    <a:pt x="24391" y="39353"/>
                    <a:pt x="24821" y="39392"/>
                    <a:pt x="25250" y="39472"/>
                  </a:cubicBezTo>
                  <a:cubicBezTo>
                    <a:pt x="24255" y="40654"/>
                    <a:pt x="23673" y="42151"/>
                    <a:pt x="23753" y="43746"/>
                  </a:cubicBezTo>
                  <a:cubicBezTo>
                    <a:pt x="22512" y="42442"/>
                    <a:pt x="20744" y="41604"/>
                    <a:pt x="18884" y="41604"/>
                  </a:cubicBezTo>
                  <a:cubicBezTo>
                    <a:pt x="18864" y="41604"/>
                    <a:pt x="18845" y="41604"/>
                    <a:pt x="18825" y="41604"/>
                  </a:cubicBezTo>
                  <a:cubicBezTo>
                    <a:pt x="18805" y="41604"/>
                    <a:pt x="18786" y="41604"/>
                    <a:pt x="18766" y="41604"/>
                  </a:cubicBezTo>
                  <a:cubicBezTo>
                    <a:pt x="16897" y="41604"/>
                    <a:pt x="15129" y="42442"/>
                    <a:pt x="13888" y="43746"/>
                  </a:cubicBezTo>
                  <a:cubicBezTo>
                    <a:pt x="13951" y="42160"/>
                    <a:pt x="13368" y="40663"/>
                    <a:pt x="12382" y="39480"/>
                  </a:cubicBezTo>
                  <a:lnTo>
                    <a:pt x="12391" y="39472"/>
                  </a:lnTo>
                  <a:cubicBezTo>
                    <a:pt x="12820" y="39392"/>
                    <a:pt x="13250" y="39353"/>
                    <a:pt x="13678" y="39353"/>
                  </a:cubicBezTo>
                  <a:cubicBezTo>
                    <a:pt x="15611" y="39353"/>
                    <a:pt x="17482" y="40150"/>
                    <a:pt x="18825" y="41595"/>
                  </a:cubicBezTo>
                  <a:cubicBezTo>
                    <a:pt x="20161" y="40150"/>
                    <a:pt x="22031" y="39353"/>
                    <a:pt x="23963" y="39353"/>
                  </a:cubicBezTo>
                  <a:close/>
                  <a:moveTo>
                    <a:pt x="107663" y="39105"/>
                  </a:moveTo>
                  <a:cubicBezTo>
                    <a:pt x="109597" y="39105"/>
                    <a:pt x="111471" y="39906"/>
                    <a:pt x="112812" y="41353"/>
                  </a:cubicBezTo>
                  <a:cubicBezTo>
                    <a:pt x="112793" y="41353"/>
                    <a:pt x="112774" y="41353"/>
                    <a:pt x="112756" y="41353"/>
                  </a:cubicBezTo>
                  <a:cubicBezTo>
                    <a:pt x="110769" y="41353"/>
                    <a:pt x="108902" y="42299"/>
                    <a:pt x="107650" y="43755"/>
                  </a:cubicBezTo>
                  <a:lnTo>
                    <a:pt x="107650" y="43755"/>
                  </a:lnTo>
                  <a:cubicBezTo>
                    <a:pt x="107803" y="42088"/>
                    <a:pt x="107211" y="40511"/>
                    <a:pt x="106172" y="39274"/>
                  </a:cubicBezTo>
                  <a:lnTo>
                    <a:pt x="106172" y="39265"/>
                  </a:lnTo>
                  <a:cubicBezTo>
                    <a:pt x="106668" y="39158"/>
                    <a:pt x="107167" y="39105"/>
                    <a:pt x="107663" y="39105"/>
                  </a:cubicBezTo>
                  <a:close/>
                  <a:moveTo>
                    <a:pt x="37187" y="39310"/>
                  </a:moveTo>
                  <a:cubicBezTo>
                    <a:pt x="39118" y="39310"/>
                    <a:pt x="40989" y="40106"/>
                    <a:pt x="42328" y="41559"/>
                  </a:cubicBezTo>
                  <a:cubicBezTo>
                    <a:pt x="42310" y="41559"/>
                    <a:pt x="42291" y="41559"/>
                    <a:pt x="42273" y="41559"/>
                  </a:cubicBezTo>
                  <a:cubicBezTo>
                    <a:pt x="40286" y="41559"/>
                    <a:pt x="38419" y="42505"/>
                    <a:pt x="37167" y="43952"/>
                  </a:cubicBezTo>
                  <a:cubicBezTo>
                    <a:pt x="37320" y="42294"/>
                    <a:pt x="36728" y="40708"/>
                    <a:pt x="35689" y="39480"/>
                  </a:cubicBezTo>
                  <a:lnTo>
                    <a:pt x="35689" y="39472"/>
                  </a:lnTo>
                  <a:cubicBezTo>
                    <a:pt x="36187" y="39363"/>
                    <a:pt x="36689" y="39310"/>
                    <a:pt x="37187" y="39310"/>
                  </a:cubicBezTo>
                  <a:close/>
                  <a:moveTo>
                    <a:pt x="124475" y="37261"/>
                  </a:moveTo>
                  <a:cubicBezTo>
                    <a:pt x="127048" y="37261"/>
                    <a:pt x="129621" y="38627"/>
                    <a:pt x="130527" y="41362"/>
                  </a:cubicBezTo>
                  <a:cubicBezTo>
                    <a:pt x="130751" y="42043"/>
                    <a:pt x="130867" y="42760"/>
                    <a:pt x="130867" y="43486"/>
                  </a:cubicBezTo>
                  <a:cubicBezTo>
                    <a:pt x="130392" y="43384"/>
                    <a:pt x="129914" y="43334"/>
                    <a:pt x="129439" y="43334"/>
                  </a:cubicBezTo>
                  <a:cubicBezTo>
                    <a:pt x="127578" y="43334"/>
                    <a:pt x="125778" y="44101"/>
                    <a:pt x="124478" y="45493"/>
                  </a:cubicBezTo>
                  <a:cubicBezTo>
                    <a:pt x="123206" y="44113"/>
                    <a:pt x="121405" y="43333"/>
                    <a:pt x="119532" y="43333"/>
                  </a:cubicBezTo>
                  <a:cubicBezTo>
                    <a:pt x="119039" y="43333"/>
                    <a:pt x="118555" y="43387"/>
                    <a:pt x="118089" y="43486"/>
                  </a:cubicBezTo>
                  <a:cubicBezTo>
                    <a:pt x="118089" y="42760"/>
                    <a:pt x="118197" y="42034"/>
                    <a:pt x="118430" y="41344"/>
                  </a:cubicBezTo>
                  <a:cubicBezTo>
                    <a:pt x="119339" y="38623"/>
                    <a:pt x="121907" y="37261"/>
                    <a:pt x="124475" y="37261"/>
                  </a:cubicBezTo>
                  <a:close/>
                  <a:moveTo>
                    <a:pt x="77632" y="37306"/>
                  </a:moveTo>
                  <a:cubicBezTo>
                    <a:pt x="80806" y="37306"/>
                    <a:pt x="83980" y="39382"/>
                    <a:pt x="84022" y="43538"/>
                  </a:cubicBezTo>
                  <a:lnTo>
                    <a:pt x="84022" y="43538"/>
                  </a:lnTo>
                  <a:cubicBezTo>
                    <a:pt x="83549" y="43437"/>
                    <a:pt x="83074" y="43388"/>
                    <a:pt x="82603" y="43388"/>
                  </a:cubicBezTo>
                  <a:cubicBezTo>
                    <a:pt x="80742" y="43388"/>
                    <a:pt x="78941" y="44154"/>
                    <a:pt x="77642" y="45547"/>
                  </a:cubicBezTo>
                  <a:cubicBezTo>
                    <a:pt x="76360" y="44167"/>
                    <a:pt x="74568" y="43387"/>
                    <a:pt x="72687" y="43387"/>
                  </a:cubicBezTo>
                  <a:cubicBezTo>
                    <a:pt x="72203" y="43387"/>
                    <a:pt x="71719" y="43441"/>
                    <a:pt x="71244" y="43540"/>
                  </a:cubicBezTo>
                  <a:cubicBezTo>
                    <a:pt x="71280" y="39385"/>
                    <a:pt x="74456" y="37306"/>
                    <a:pt x="77632" y="37306"/>
                  </a:cubicBezTo>
                  <a:close/>
                  <a:moveTo>
                    <a:pt x="100947" y="37306"/>
                  </a:moveTo>
                  <a:cubicBezTo>
                    <a:pt x="104122" y="37306"/>
                    <a:pt x="107296" y="39383"/>
                    <a:pt x="107337" y="43540"/>
                  </a:cubicBezTo>
                  <a:cubicBezTo>
                    <a:pt x="106864" y="43438"/>
                    <a:pt x="106386" y="43388"/>
                    <a:pt x="105913" y="43388"/>
                  </a:cubicBezTo>
                  <a:cubicBezTo>
                    <a:pt x="104054" y="43388"/>
                    <a:pt x="102249" y="44154"/>
                    <a:pt x="100957" y="45547"/>
                  </a:cubicBezTo>
                  <a:cubicBezTo>
                    <a:pt x="99676" y="44167"/>
                    <a:pt x="97883" y="43387"/>
                    <a:pt x="96002" y="43387"/>
                  </a:cubicBezTo>
                  <a:cubicBezTo>
                    <a:pt x="95518" y="43387"/>
                    <a:pt x="95034" y="43441"/>
                    <a:pt x="94559" y="43540"/>
                  </a:cubicBezTo>
                  <a:cubicBezTo>
                    <a:pt x="94595" y="39385"/>
                    <a:pt x="97771" y="37306"/>
                    <a:pt x="100947" y="37306"/>
                  </a:cubicBezTo>
                  <a:close/>
                  <a:moveTo>
                    <a:pt x="54009" y="37465"/>
                  </a:moveTo>
                  <a:cubicBezTo>
                    <a:pt x="56582" y="37465"/>
                    <a:pt x="59156" y="38830"/>
                    <a:pt x="60061" y="41559"/>
                  </a:cubicBezTo>
                  <a:cubicBezTo>
                    <a:pt x="60285" y="42249"/>
                    <a:pt x="60393" y="42966"/>
                    <a:pt x="60393" y="43692"/>
                  </a:cubicBezTo>
                  <a:cubicBezTo>
                    <a:pt x="59920" y="43590"/>
                    <a:pt x="59442" y="43540"/>
                    <a:pt x="58969" y="43540"/>
                  </a:cubicBezTo>
                  <a:cubicBezTo>
                    <a:pt x="57110" y="43540"/>
                    <a:pt x="55305" y="44307"/>
                    <a:pt x="54013" y="45699"/>
                  </a:cubicBezTo>
                  <a:cubicBezTo>
                    <a:pt x="52739" y="44318"/>
                    <a:pt x="50951" y="43539"/>
                    <a:pt x="49072" y="43539"/>
                  </a:cubicBezTo>
                  <a:cubicBezTo>
                    <a:pt x="49061" y="43539"/>
                    <a:pt x="49051" y="43540"/>
                    <a:pt x="49040" y="43540"/>
                  </a:cubicBezTo>
                  <a:cubicBezTo>
                    <a:pt x="48556" y="43540"/>
                    <a:pt x="48072" y="43593"/>
                    <a:pt x="47597" y="43692"/>
                  </a:cubicBezTo>
                  <a:cubicBezTo>
                    <a:pt x="47597" y="42966"/>
                    <a:pt x="47714" y="42249"/>
                    <a:pt x="47938" y="41559"/>
                  </a:cubicBezTo>
                  <a:lnTo>
                    <a:pt x="47956" y="41550"/>
                  </a:lnTo>
                  <a:cubicBezTo>
                    <a:pt x="48865" y="38827"/>
                    <a:pt x="51437" y="37465"/>
                    <a:pt x="54009" y="37465"/>
                  </a:cubicBezTo>
                  <a:close/>
                  <a:moveTo>
                    <a:pt x="7163" y="37500"/>
                  </a:moveTo>
                  <a:cubicBezTo>
                    <a:pt x="10339" y="37500"/>
                    <a:pt x="13516" y="39579"/>
                    <a:pt x="13556" y="43737"/>
                  </a:cubicBezTo>
                  <a:cubicBezTo>
                    <a:pt x="13079" y="43632"/>
                    <a:pt x="12598" y="43582"/>
                    <a:pt x="12120" y="43582"/>
                  </a:cubicBezTo>
                  <a:cubicBezTo>
                    <a:pt x="10263" y="43582"/>
                    <a:pt x="8460" y="44350"/>
                    <a:pt x="7163" y="45739"/>
                  </a:cubicBezTo>
                  <a:lnTo>
                    <a:pt x="7163" y="45739"/>
                  </a:lnTo>
                  <a:cubicBezTo>
                    <a:pt x="5882" y="44362"/>
                    <a:pt x="4092" y="43584"/>
                    <a:pt x="2212" y="43584"/>
                  </a:cubicBezTo>
                  <a:cubicBezTo>
                    <a:pt x="1728" y="43584"/>
                    <a:pt x="1245" y="43638"/>
                    <a:pt x="770" y="43737"/>
                  </a:cubicBezTo>
                  <a:cubicBezTo>
                    <a:pt x="810" y="39579"/>
                    <a:pt x="3987" y="37500"/>
                    <a:pt x="7163" y="37500"/>
                  </a:cubicBezTo>
                  <a:close/>
                  <a:moveTo>
                    <a:pt x="30463" y="37509"/>
                  </a:moveTo>
                  <a:cubicBezTo>
                    <a:pt x="33636" y="37509"/>
                    <a:pt x="36811" y="39587"/>
                    <a:pt x="36854" y="43742"/>
                  </a:cubicBezTo>
                  <a:lnTo>
                    <a:pt x="36854" y="43742"/>
                  </a:lnTo>
                  <a:cubicBezTo>
                    <a:pt x="36384" y="43642"/>
                    <a:pt x="35912" y="43594"/>
                    <a:pt x="35443" y="43594"/>
                  </a:cubicBezTo>
                  <a:cubicBezTo>
                    <a:pt x="33580" y="43594"/>
                    <a:pt x="31775" y="44360"/>
                    <a:pt x="30483" y="45753"/>
                  </a:cubicBezTo>
                  <a:cubicBezTo>
                    <a:pt x="29201" y="44373"/>
                    <a:pt x="27409" y="43593"/>
                    <a:pt x="25528" y="43593"/>
                  </a:cubicBezTo>
                  <a:cubicBezTo>
                    <a:pt x="25044" y="43593"/>
                    <a:pt x="24560" y="43638"/>
                    <a:pt x="24085" y="43746"/>
                  </a:cubicBezTo>
                  <a:cubicBezTo>
                    <a:pt x="24116" y="39588"/>
                    <a:pt x="27288" y="37509"/>
                    <a:pt x="30463" y="37509"/>
                  </a:cubicBezTo>
                  <a:close/>
                  <a:moveTo>
                    <a:pt x="119327" y="43718"/>
                  </a:moveTo>
                  <a:cubicBezTo>
                    <a:pt x="121267" y="43718"/>
                    <a:pt x="123141" y="44520"/>
                    <a:pt x="124478" y="45968"/>
                  </a:cubicBezTo>
                  <a:cubicBezTo>
                    <a:pt x="124458" y="45968"/>
                    <a:pt x="124439" y="45968"/>
                    <a:pt x="124419" y="45968"/>
                  </a:cubicBezTo>
                  <a:cubicBezTo>
                    <a:pt x="122550" y="45968"/>
                    <a:pt x="120782" y="46806"/>
                    <a:pt x="119541" y="48109"/>
                  </a:cubicBezTo>
                  <a:cubicBezTo>
                    <a:pt x="119622" y="46514"/>
                    <a:pt x="119039" y="45018"/>
                    <a:pt x="118045" y="43835"/>
                  </a:cubicBezTo>
                  <a:cubicBezTo>
                    <a:pt x="118472" y="43756"/>
                    <a:pt x="118901" y="43718"/>
                    <a:pt x="119327" y="43718"/>
                  </a:cubicBezTo>
                  <a:close/>
                  <a:moveTo>
                    <a:pt x="129624" y="43718"/>
                  </a:moveTo>
                  <a:cubicBezTo>
                    <a:pt x="130049" y="43718"/>
                    <a:pt x="130477" y="43756"/>
                    <a:pt x="130903" y="43835"/>
                  </a:cubicBezTo>
                  <a:cubicBezTo>
                    <a:pt x="129908" y="45018"/>
                    <a:pt x="129326" y="46523"/>
                    <a:pt x="129415" y="48109"/>
                  </a:cubicBezTo>
                  <a:cubicBezTo>
                    <a:pt x="128165" y="46806"/>
                    <a:pt x="126397" y="45968"/>
                    <a:pt x="124537" y="45968"/>
                  </a:cubicBezTo>
                  <a:cubicBezTo>
                    <a:pt x="124517" y="45968"/>
                    <a:pt x="124498" y="45968"/>
                    <a:pt x="124478" y="45968"/>
                  </a:cubicBezTo>
                  <a:cubicBezTo>
                    <a:pt x="125815" y="44520"/>
                    <a:pt x="127689" y="43718"/>
                    <a:pt x="129624" y="43718"/>
                  </a:cubicBezTo>
                  <a:close/>
                  <a:moveTo>
                    <a:pt x="82779" y="43762"/>
                  </a:moveTo>
                  <a:cubicBezTo>
                    <a:pt x="83204" y="43762"/>
                    <a:pt x="83632" y="43801"/>
                    <a:pt x="84057" y="43880"/>
                  </a:cubicBezTo>
                  <a:cubicBezTo>
                    <a:pt x="83063" y="45063"/>
                    <a:pt x="82480" y="46559"/>
                    <a:pt x="82561" y="48154"/>
                  </a:cubicBezTo>
                  <a:cubicBezTo>
                    <a:pt x="81320" y="46851"/>
                    <a:pt x="79552" y="46012"/>
                    <a:pt x="77683" y="46012"/>
                  </a:cubicBezTo>
                  <a:cubicBezTo>
                    <a:pt x="77666" y="46012"/>
                    <a:pt x="77650" y="46012"/>
                    <a:pt x="77633" y="46013"/>
                  </a:cubicBezTo>
                  <a:lnTo>
                    <a:pt x="77633" y="46013"/>
                  </a:lnTo>
                  <a:cubicBezTo>
                    <a:pt x="78970" y="44565"/>
                    <a:pt x="80844" y="43762"/>
                    <a:pt x="82779" y="43762"/>
                  </a:cubicBezTo>
                  <a:close/>
                  <a:moveTo>
                    <a:pt x="59124" y="43911"/>
                  </a:moveTo>
                  <a:cubicBezTo>
                    <a:pt x="59554" y="43911"/>
                    <a:pt x="59988" y="43951"/>
                    <a:pt x="60420" y="44032"/>
                  </a:cubicBezTo>
                  <a:cubicBezTo>
                    <a:pt x="59425" y="45224"/>
                    <a:pt x="58843" y="46721"/>
                    <a:pt x="58932" y="48316"/>
                  </a:cubicBezTo>
                  <a:lnTo>
                    <a:pt x="58923" y="48307"/>
                  </a:lnTo>
                  <a:cubicBezTo>
                    <a:pt x="57682" y="47003"/>
                    <a:pt x="55914" y="46165"/>
                    <a:pt x="54045" y="46165"/>
                  </a:cubicBezTo>
                  <a:cubicBezTo>
                    <a:pt x="54026" y="46165"/>
                    <a:pt x="54006" y="46165"/>
                    <a:pt x="53986" y="46165"/>
                  </a:cubicBezTo>
                  <a:cubicBezTo>
                    <a:pt x="53966" y="46165"/>
                    <a:pt x="53947" y="46165"/>
                    <a:pt x="53927" y="46165"/>
                  </a:cubicBezTo>
                  <a:cubicBezTo>
                    <a:pt x="52067" y="46165"/>
                    <a:pt x="50299" y="47003"/>
                    <a:pt x="49049" y="48307"/>
                  </a:cubicBezTo>
                  <a:cubicBezTo>
                    <a:pt x="49138" y="46712"/>
                    <a:pt x="48556" y="45206"/>
                    <a:pt x="47561" y="44032"/>
                  </a:cubicBezTo>
                  <a:cubicBezTo>
                    <a:pt x="47990" y="43953"/>
                    <a:pt x="48420" y="43914"/>
                    <a:pt x="48848" y="43914"/>
                  </a:cubicBezTo>
                  <a:cubicBezTo>
                    <a:pt x="50781" y="43914"/>
                    <a:pt x="52652" y="44711"/>
                    <a:pt x="53995" y="46156"/>
                  </a:cubicBezTo>
                  <a:cubicBezTo>
                    <a:pt x="55328" y="44713"/>
                    <a:pt x="57194" y="43911"/>
                    <a:pt x="59124" y="43911"/>
                  </a:cubicBezTo>
                  <a:close/>
                  <a:moveTo>
                    <a:pt x="25317" y="43968"/>
                  </a:moveTo>
                  <a:cubicBezTo>
                    <a:pt x="27250" y="43968"/>
                    <a:pt x="29122" y="44764"/>
                    <a:pt x="30465" y="46210"/>
                  </a:cubicBezTo>
                  <a:lnTo>
                    <a:pt x="30465" y="46210"/>
                  </a:lnTo>
                  <a:cubicBezTo>
                    <a:pt x="30462" y="46210"/>
                    <a:pt x="30459" y="46210"/>
                    <a:pt x="30456" y="46210"/>
                  </a:cubicBezTo>
                  <a:cubicBezTo>
                    <a:pt x="30446" y="46210"/>
                    <a:pt x="30436" y="46210"/>
                    <a:pt x="30426" y="46210"/>
                  </a:cubicBezTo>
                  <a:cubicBezTo>
                    <a:pt x="28546" y="46210"/>
                    <a:pt x="26775" y="47041"/>
                    <a:pt x="25519" y="48351"/>
                  </a:cubicBezTo>
                  <a:cubicBezTo>
                    <a:pt x="25608" y="46765"/>
                    <a:pt x="25026" y="45269"/>
                    <a:pt x="24031" y="44086"/>
                  </a:cubicBezTo>
                  <a:cubicBezTo>
                    <a:pt x="24460" y="44007"/>
                    <a:pt x="24890" y="43968"/>
                    <a:pt x="25317" y="43968"/>
                  </a:cubicBezTo>
                  <a:close/>
                  <a:moveTo>
                    <a:pt x="106094" y="43751"/>
                  </a:moveTo>
                  <a:cubicBezTo>
                    <a:pt x="106570" y="43751"/>
                    <a:pt x="107049" y="43799"/>
                    <a:pt x="107525" y="43898"/>
                  </a:cubicBezTo>
                  <a:cubicBezTo>
                    <a:pt x="106512" y="45161"/>
                    <a:pt x="105939" y="46747"/>
                    <a:pt x="106127" y="48423"/>
                  </a:cubicBezTo>
                  <a:lnTo>
                    <a:pt x="106118" y="48414"/>
                  </a:lnTo>
                  <a:cubicBezTo>
                    <a:pt x="104866" y="46958"/>
                    <a:pt x="102990" y="46012"/>
                    <a:pt x="100995" y="46012"/>
                  </a:cubicBezTo>
                  <a:cubicBezTo>
                    <a:pt x="100976" y="46012"/>
                    <a:pt x="100958" y="46013"/>
                    <a:pt x="100939" y="46013"/>
                  </a:cubicBezTo>
                  <a:cubicBezTo>
                    <a:pt x="100919" y="46012"/>
                    <a:pt x="100899" y="46012"/>
                    <a:pt x="100879" y="46012"/>
                  </a:cubicBezTo>
                  <a:cubicBezTo>
                    <a:pt x="99020" y="46012"/>
                    <a:pt x="97252" y="46842"/>
                    <a:pt x="96011" y="48154"/>
                  </a:cubicBezTo>
                  <a:cubicBezTo>
                    <a:pt x="96091" y="46559"/>
                    <a:pt x="95509" y="45054"/>
                    <a:pt x="94514" y="43880"/>
                  </a:cubicBezTo>
                  <a:cubicBezTo>
                    <a:pt x="94946" y="43798"/>
                    <a:pt x="95380" y="43758"/>
                    <a:pt x="95811" y="43758"/>
                  </a:cubicBezTo>
                  <a:cubicBezTo>
                    <a:pt x="97740" y="43758"/>
                    <a:pt x="99607" y="44561"/>
                    <a:pt x="100948" y="46004"/>
                  </a:cubicBezTo>
                  <a:cubicBezTo>
                    <a:pt x="102286" y="44551"/>
                    <a:pt x="104160" y="43751"/>
                    <a:pt x="106094" y="43751"/>
                  </a:cubicBezTo>
                  <a:close/>
                  <a:moveTo>
                    <a:pt x="70812" y="39306"/>
                  </a:moveTo>
                  <a:cubicBezTo>
                    <a:pt x="71289" y="39306"/>
                    <a:pt x="71770" y="39355"/>
                    <a:pt x="72248" y="39454"/>
                  </a:cubicBezTo>
                  <a:cubicBezTo>
                    <a:pt x="71271" y="40699"/>
                    <a:pt x="70742" y="42276"/>
                    <a:pt x="70939" y="43925"/>
                  </a:cubicBezTo>
                  <a:cubicBezTo>
                    <a:pt x="71449" y="43811"/>
                    <a:pt x="71962" y="43756"/>
                    <a:pt x="72472" y="43756"/>
                  </a:cubicBezTo>
                  <a:cubicBezTo>
                    <a:pt x="74409" y="43756"/>
                    <a:pt x="76285" y="44558"/>
                    <a:pt x="77633" y="46013"/>
                  </a:cubicBezTo>
                  <a:lnTo>
                    <a:pt x="77633" y="46013"/>
                  </a:lnTo>
                  <a:cubicBezTo>
                    <a:pt x="77630" y="46013"/>
                    <a:pt x="77627" y="46013"/>
                    <a:pt x="77624" y="46013"/>
                  </a:cubicBezTo>
                  <a:cubicBezTo>
                    <a:pt x="77606" y="46013"/>
                    <a:pt x="77588" y="46012"/>
                    <a:pt x="77570" y="46012"/>
                  </a:cubicBezTo>
                  <a:cubicBezTo>
                    <a:pt x="75529" y="46012"/>
                    <a:pt x="73598" y="47021"/>
                    <a:pt x="72346" y="48540"/>
                  </a:cubicBezTo>
                  <a:cubicBezTo>
                    <a:pt x="72703" y="44850"/>
                    <a:pt x="69416" y="41568"/>
                    <a:pt x="65713" y="41568"/>
                  </a:cubicBezTo>
                  <a:cubicBezTo>
                    <a:pt x="65693" y="41568"/>
                    <a:pt x="65673" y="41568"/>
                    <a:pt x="65653" y="41568"/>
                  </a:cubicBezTo>
                  <a:lnTo>
                    <a:pt x="65653" y="41559"/>
                  </a:lnTo>
                  <a:cubicBezTo>
                    <a:pt x="66997" y="40107"/>
                    <a:pt x="68873" y="39306"/>
                    <a:pt x="70812" y="39306"/>
                  </a:cubicBezTo>
                  <a:close/>
                  <a:moveTo>
                    <a:pt x="35618" y="43957"/>
                  </a:moveTo>
                  <a:cubicBezTo>
                    <a:pt x="36091" y="43957"/>
                    <a:pt x="36568" y="44006"/>
                    <a:pt x="37042" y="44104"/>
                  </a:cubicBezTo>
                  <a:cubicBezTo>
                    <a:pt x="36020" y="45350"/>
                    <a:pt x="35456" y="46945"/>
                    <a:pt x="35635" y="48620"/>
                  </a:cubicBezTo>
                  <a:cubicBezTo>
                    <a:pt x="34383" y="47164"/>
                    <a:pt x="32507" y="46210"/>
                    <a:pt x="30511" y="46210"/>
                  </a:cubicBezTo>
                  <a:cubicBezTo>
                    <a:pt x="30496" y="46210"/>
                    <a:pt x="30480" y="46210"/>
                    <a:pt x="30465" y="46210"/>
                  </a:cubicBezTo>
                  <a:lnTo>
                    <a:pt x="30465" y="46210"/>
                  </a:lnTo>
                  <a:cubicBezTo>
                    <a:pt x="31804" y="44762"/>
                    <a:pt x="33682" y="43957"/>
                    <a:pt x="35618" y="43957"/>
                  </a:cubicBezTo>
                  <a:close/>
                  <a:moveTo>
                    <a:pt x="112822" y="41864"/>
                  </a:moveTo>
                  <a:cubicBezTo>
                    <a:pt x="115997" y="41864"/>
                    <a:pt x="119174" y="43943"/>
                    <a:pt x="119218" y="48100"/>
                  </a:cubicBezTo>
                  <a:cubicBezTo>
                    <a:pt x="118743" y="47999"/>
                    <a:pt x="118265" y="47949"/>
                    <a:pt x="117790" y="47949"/>
                  </a:cubicBezTo>
                  <a:cubicBezTo>
                    <a:pt x="115926" y="47949"/>
                    <a:pt x="114120" y="48715"/>
                    <a:pt x="112821" y="50108"/>
                  </a:cubicBezTo>
                  <a:cubicBezTo>
                    <a:pt x="111548" y="48728"/>
                    <a:pt x="109756" y="47948"/>
                    <a:pt x="107874" y="47948"/>
                  </a:cubicBezTo>
                  <a:cubicBezTo>
                    <a:pt x="107391" y="47948"/>
                    <a:pt x="106907" y="48002"/>
                    <a:pt x="106432" y="48100"/>
                  </a:cubicBezTo>
                  <a:cubicBezTo>
                    <a:pt x="106472" y="43943"/>
                    <a:pt x="109646" y="41864"/>
                    <a:pt x="112822" y="41864"/>
                  </a:cubicBezTo>
                  <a:close/>
                  <a:moveTo>
                    <a:pt x="136132" y="41864"/>
                  </a:moveTo>
                  <a:cubicBezTo>
                    <a:pt x="139308" y="41864"/>
                    <a:pt x="142484" y="43943"/>
                    <a:pt x="142525" y="48100"/>
                  </a:cubicBezTo>
                  <a:cubicBezTo>
                    <a:pt x="142051" y="47999"/>
                    <a:pt x="141574" y="47949"/>
                    <a:pt x="141100" y="47949"/>
                  </a:cubicBezTo>
                  <a:cubicBezTo>
                    <a:pt x="139242" y="47949"/>
                    <a:pt x="137437" y="48715"/>
                    <a:pt x="136145" y="50108"/>
                  </a:cubicBezTo>
                  <a:cubicBezTo>
                    <a:pt x="134863" y="48728"/>
                    <a:pt x="133071" y="47948"/>
                    <a:pt x="131190" y="47948"/>
                  </a:cubicBezTo>
                  <a:cubicBezTo>
                    <a:pt x="130706" y="47948"/>
                    <a:pt x="130222" y="48002"/>
                    <a:pt x="129747" y="48100"/>
                  </a:cubicBezTo>
                  <a:cubicBezTo>
                    <a:pt x="129783" y="43943"/>
                    <a:pt x="132957" y="41864"/>
                    <a:pt x="136132" y="41864"/>
                  </a:cubicBezTo>
                  <a:close/>
                  <a:moveTo>
                    <a:pt x="89293" y="41912"/>
                  </a:moveTo>
                  <a:cubicBezTo>
                    <a:pt x="92468" y="41912"/>
                    <a:pt x="95642" y="43988"/>
                    <a:pt x="95679" y="48143"/>
                  </a:cubicBezTo>
                  <a:lnTo>
                    <a:pt x="95679" y="48143"/>
                  </a:lnTo>
                  <a:cubicBezTo>
                    <a:pt x="95207" y="48043"/>
                    <a:pt x="94732" y="47994"/>
                    <a:pt x="94260" y="47994"/>
                  </a:cubicBezTo>
                  <a:cubicBezTo>
                    <a:pt x="92399" y="47994"/>
                    <a:pt x="90599" y="48760"/>
                    <a:pt x="89299" y="50152"/>
                  </a:cubicBezTo>
                  <a:cubicBezTo>
                    <a:pt x="88018" y="48773"/>
                    <a:pt x="86226" y="47993"/>
                    <a:pt x="84344" y="47993"/>
                  </a:cubicBezTo>
                  <a:cubicBezTo>
                    <a:pt x="83860" y="47993"/>
                    <a:pt x="83376" y="48047"/>
                    <a:pt x="82902" y="48145"/>
                  </a:cubicBezTo>
                  <a:cubicBezTo>
                    <a:pt x="82937" y="43991"/>
                    <a:pt x="86116" y="41912"/>
                    <a:pt x="89293" y="41912"/>
                  </a:cubicBezTo>
                  <a:close/>
                  <a:moveTo>
                    <a:pt x="42335" y="42067"/>
                  </a:moveTo>
                  <a:cubicBezTo>
                    <a:pt x="45509" y="42067"/>
                    <a:pt x="48681" y="44143"/>
                    <a:pt x="48726" y="48298"/>
                  </a:cubicBezTo>
                  <a:lnTo>
                    <a:pt x="48726" y="48298"/>
                  </a:lnTo>
                  <a:cubicBezTo>
                    <a:pt x="48251" y="48196"/>
                    <a:pt x="47772" y="48146"/>
                    <a:pt x="47298" y="48146"/>
                  </a:cubicBezTo>
                  <a:cubicBezTo>
                    <a:pt x="45434" y="48146"/>
                    <a:pt x="43630" y="48912"/>
                    <a:pt x="42337" y="50305"/>
                  </a:cubicBezTo>
                  <a:cubicBezTo>
                    <a:pt x="41056" y="48925"/>
                    <a:pt x="39264" y="48145"/>
                    <a:pt x="37382" y="48145"/>
                  </a:cubicBezTo>
                  <a:cubicBezTo>
                    <a:pt x="36898" y="48145"/>
                    <a:pt x="36415" y="48199"/>
                    <a:pt x="35940" y="48307"/>
                  </a:cubicBezTo>
                  <a:cubicBezTo>
                    <a:pt x="35980" y="44148"/>
                    <a:pt x="39158" y="42067"/>
                    <a:pt x="42335" y="42067"/>
                  </a:cubicBezTo>
                  <a:close/>
                  <a:moveTo>
                    <a:pt x="65651" y="42067"/>
                  </a:moveTo>
                  <a:cubicBezTo>
                    <a:pt x="68826" y="42067"/>
                    <a:pt x="72001" y="44146"/>
                    <a:pt x="72041" y="48307"/>
                  </a:cubicBezTo>
                  <a:cubicBezTo>
                    <a:pt x="71563" y="48202"/>
                    <a:pt x="71080" y="48150"/>
                    <a:pt x="70601" y="48150"/>
                  </a:cubicBezTo>
                  <a:cubicBezTo>
                    <a:pt x="68748" y="48150"/>
                    <a:pt x="66948" y="48916"/>
                    <a:pt x="65653" y="50305"/>
                  </a:cubicBezTo>
                  <a:cubicBezTo>
                    <a:pt x="64371" y="48934"/>
                    <a:pt x="62579" y="48145"/>
                    <a:pt x="60697" y="48145"/>
                  </a:cubicBezTo>
                  <a:cubicBezTo>
                    <a:pt x="60214" y="48145"/>
                    <a:pt x="59730" y="48199"/>
                    <a:pt x="59255" y="48307"/>
                  </a:cubicBezTo>
                  <a:cubicBezTo>
                    <a:pt x="59295" y="44148"/>
                    <a:pt x="62473" y="42067"/>
                    <a:pt x="65651" y="42067"/>
                  </a:cubicBezTo>
                  <a:close/>
                  <a:moveTo>
                    <a:pt x="18806" y="42117"/>
                  </a:moveTo>
                  <a:cubicBezTo>
                    <a:pt x="21981" y="42117"/>
                    <a:pt x="25156" y="44198"/>
                    <a:pt x="25196" y="48360"/>
                  </a:cubicBezTo>
                  <a:cubicBezTo>
                    <a:pt x="24717" y="48255"/>
                    <a:pt x="24234" y="48204"/>
                    <a:pt x="23755" y="48204"/>
                  </a:cubicBezTo>
                  <a:cubicBezTo>
                    <a:pt x="21902" y="48204"/>
                    <a:pt x="20103" y="48970"/>
                    <a:pt x="18807" y="50359"/>
                  </a:cubicBezTo>
                  <a:cubicBezTo>
                    <a:pt x="17526" y="48988"/>
                    <a:pt x="15734" y="48199"/>
                    <a:pt x="13852" y="48199"/>
                  </a:cubicBezTo>
                  <a:cubicBezTo>
                    <a:pt x="13368" y="48199"/>
                    <a:pt x="12884" y="48253"/>
                    <a:pt x="12409" y="48360"/>
                  </a:cubicBezTo>
                  <a:cubicBezTo>
                    <a:pt x="12454" y="44198"/>
                    <a:pt x="15631" y="42117"/>
                    <a:pt x="18806" y="42117"/>
                  </a:cubicBezTo>
                  <a:close/>
                  <a:moveTo>
                    <a:pt x="117967" y="48323"/>
                  </a:moveTo>
                  <a:cubicBezTo>
                    <a:pt x="118392" y="48323"/>
                    <a:pt x="118820" y="48362"/>
                    <a:pt x="119245" y="48441"/>
                  </a:cubicBezTo>
                  <a:cubicBezTo>
                    <a:pt x="118253" y="49621"/>
                    <a:pt x="117671" y="51114"/>
                    <a:pt x="117757" y="52706"/>
                  </a:cubicBezTo>
                  <a:lnTo>
                    <a:pt x="117757" y="52706"/>
                  </a:lnTo>
                  <a:cubicBezTo>
                    <a:pt x="116507" y="51403"/>
                    <a:pt x="114740" y="50573"/>
                    <a:pt x="112880" y="50573"/>
                  </a:cubicBezTo>
                  <a:cubicBezTo>
                    <a:pt x="112860" y="50573"/>
                    <a:pt x="112840" y="50573"/>
                    <a:pt x="112821" y="50574"/>
                  </a:cubicBezTo>
                  <a:cubicBezTo>
                    <a:pt x="114158" y="49126"/>
                    <a:pt x="116031" y="48323"/>
                    <a:pt x="117967" y="48323"/>
                  </a:cubicBezTo>
                  <a:close/>
                  <a:moveTo>
                    <a:pt x="130990" y="48323"/>
                  </a:moveTo>
                  <a:cubicBezTo>
                    <a:pt x="132925" y="48323"/>
                    <a:pt x="134799" y="49126"/>
                    <a:pt x="136136" y="50574"/>
                  </a:cubicBezTo>
                  <a:cubicBezTo>
                    <a:pt x="136116" y="50573"/>
                    <a:pt x="136096" y="50573"/>
                    <a:pt x="136077" y="50573"/>
                  </a:cubicBezTo>
                  <a:cubicBezTo>
                    <a:pt x="134208" y="50573"/>
                    <a:pt x="132440" y="51412"/>
                    <a:pt x="131199" y="52715"/>
                  </a:cubicBezTo>
                  <a:cubicBezTo>
                    <a:pt x="131279" y="51120"/>
                    <a:pt x="130697" y="49624"/>
                    <a:pt x="129711" y="48441"/>
                  </a:cubicBezTo>
                  <a:cubicBezTo>
                    <a:pt x="130137" y="48362"/>
                    <a:pt x="130565" y="48323"/>
                    <a:pt x="130990" y="48323"/>
                  </a:cubicBezTo>
                  <a:close/>
                  <a:moveTo>
                    <a:pt x="94437" y="48359"/>
                  </a:moveTo>
                  <a:cubicBezTo>
                    <a:pt x="94862" y="48359"/>
                    <a:pt x="95289" y="48398"/>
                    <a:pt x="95715" y="48477"/>
                  </a:cubicBezTo>
                  <a:cubicBezTo>
                    <a:pt x="94722" y="49666"/>
                    <a:pt x="94140" y="51168"/>
                    <a:pt x="94227" y="52750"/>
                  </a:cubicBezTo>
                  <a:lnTo>
                    <a:pt x="94227" y="52750"/>
                  </a:lnTo>
                  <a:cubicBezTo>
                    <a:pt x="92986" y="51447"/>
                    <a:pt x="91219" y="50618"/>
                    <a:pt x="89350" y="50618"/>
                  </a:cubicBezTo>
                  <a:cubicBezTo>
                    <a:pt x="89330" y="50618"/>
                    <a:pt x="89310" y="50618"/>
                    <a:pt x="89290" y="50618"/>
                  </a:cubicBezTo>
                  <a:cubicBezTo>
                    <a:pt x="89270" y="50618"/>
                    <a:pt x="89250" y="50618"/>
                    <a:pt x="89231" y="50618"/>
                  </a:cubicBezTo>
                  <a:cubicBezTo>
                    <a:pt x="87362" y="50618"/>
                    <a:pt x="85603" y="51448"/>
                    <a:pt x="84353" y="52751"/>
                  </a:cubicBezTo>
                  <a:cubicBezTo>
                    <a:pt x="84443" y="51165"/>
                    <a:pt x="83860" y="49660"/>
                    <a:pt x="82866" y="48477"/>
                  </a:cubicBezTo>
                  <a:cubicBezTo>
                    <a:pt x="83291" y="48398"/>
                    <a:pt x="83719" y="48359"/>
                    <a:pt x="84144" y="48359"/>
                  </a:cubicBezTo>
                  <a:cubicBezTo>
                    <a:pt x="86080" y="48359"/>
                    <a:pt x="87955" y="49162"/>
                    <a:pt x="89299" y="50609"/>
                  </a:cubicBezTo>
                  <a:cubicBezTo>
                    <a:pt x="90637" y="49162"/>
                    <a:pt x="92504" y="48359"/>
                    <a:pt x="94437" y="48359"/>
                  </a:cubicBezTo>
                  <a:close/>
                  <a:moveTo>
                    <a:pt x="47485" y="48520"/>
                  </a:moveTo>
                  <a:cubicBezTo>
                    <a:pt x="47909" y="48520"/>
                    <a:pt x="48337" y="48559"/>
                    <a:pt x="48762" y="48638"/>
                  </a:cubicBezTo>
                  <a:cubicBezTo>
                    <a:pt x="47767" y="49821"/>
                    <a:pt x="47185" y="51326"/>
                    <a:pt x="47275" y="52912"/>
                  </a:cubicBezTo>
                  <a:cubicBezTo>
                    <a:pt x="46025" y="51609"/>
                    <a:pt x="44257" y="50779"/>
                    <a:pt x="42397" y="50779"/>
                  </a:cubicBezTo>
                  <a:cubicBezTo>
                    <a:pt x="42377" y="50779"/>
                    <a:pt x="42357" y="50779"/>
                    <a:pt x="42337" y="50780"/>
                  </a:cubicBezTo>
                  <a:cubicBezTo>
                    <a:pt x="43675" y="49325"/>
                    <a:pt x="45549" y="48520"/>
                    <a:pt x="47485" y="48520"/>
                  </a:cubicBezTo>
                  <a:close/>
                  <a:moveTo>
                    <a:pt x="60501" y="48529"/>
                  </a:moveTo>
                  <a:cubicBezTo>
                    <a:pt x="62439" y="48529"/>
                    <a:pt x="64308" y="49332"/>
                    <a:pt x="65653" y="50780"/>
                  </a:cubicBezTo>
                  <a:cubicBezTo>
                    <a:pt x="65633" y="50779"/>
                    <a:pt x="65613" y="50779"/>
                    <a:pt x="65593" y="50779"/>
                  </a:cubicBezTo>
                  <a:cubicBezTo>
                    <a:pt x="63725" y="50779"/>
                    <a:pt x="61957" y="51618"/>
                    <a:pt x="60715" y="52921"/>
                  </a:cubicBezTo>
                  <a:cubicBezTo>
                    <a:pt x="60796" y="51326"/>
                    <a:pt x="60214" y="49830"/>
                    <a:pt x="59219" y="48647"/>
                  </a:cubicBezTo>
                  <a:cubicBezTo>
                    <a:pt x="59646" y="48568"/>
                    <a:pt x="60075" y="48529"/>
                    <a:pt x="60501" y="48529"/>
                  </a:cubicBezTo>
                  <a:close/>
                  <a:moveTo>
                    <a:pt x="107662" y="48316"/>
                  </a:moveTo>
                  <a:cubicBezTo>
                    <a:pt x="109596" y="48316"/>
                    <a:pt x="111472" y="49118"/>
                    <a:pt x="112821" y="50574"/>
                  </a:cubicBezTo>
                  <a:cubicBezTo>
                    <a:pt x="112802" y="50573"/>
                    <a:pt x="112783" y="50573"/>
                    <a:pt x="112765" y="50573"/>
                  </a:cubicBezTo>
                  <a:cubicBezTo>
                    <a:pt x="110778" y="50573"/>
                    <a:pt x="108902" y="51519"/>
                    <a:pt x="107650" y="52966"/>
                  </a:cubicBezTo>
                  <a:lnTo>
                    <a:pt x="107650" y="52966"/>
                  </a:lnTo>
                  <a:cubicBezTo>
                    <a:pt x="107803" y="51290"/>
                    <a:pt x="107211" y="49713"/>
                    <a:pt x="106172" y="48477"/>
                  </a:cubicBezTo>
                  <a:cubicBezTo>
                    <a:pt x="106667" y="48369"/>
                    <a:pt x="107167" y="48316"/>
                    <a:pt x="107662" y="48316"/>
                  </a:cubicBezTo>
                  <a:close/>
                  <a:moveTo>
                    <a:pt x="13659" y="48573"/>
                  </a:moveTo>
                  <a:cubicBezTo>
                    <a:pt x="15592" y="48573"/>
                    <a:pt x="17464" y="49371"/>
                    <a:pt x="18807" y="50824"/>
                  </a:cubicBezTo>
                  <a:cubicBezTo>
                    <a:pt x="18787" y="50824"/>
                    <a:pt x="18768" y="50824"/>
                    <a:pt x="18748" y="50824"/>
                  </a:cubicBezTo>
                  <a:cubicBezTo>
                    <a:pt x="16879" y="50824"/>
                    <a:pt x="15111" y="51663"/>
                    <a:pt x="13870" y="52966"/>
                  </a:cubicBezTo>
                  <a:cubicBezTo>
                    <a:pt x="13951" y="51371"/>
                    <a:pt x="13368" y="49875"/>
                    <a:pt x="12374" y="48692"/>
                  </a:cubicBezTo>
                  <a:cubicBezTo>
                    <a:pt x="12802" y="48612"/>
                    <a:pt x="13232" y="48573"/>
                    <a:pt x="13659" y="48573"/>
                  </a:cubicBezTo>
                  <a:close/>
                  <a:moveTo>
                    <a:pt x="23953" y="48574"/>
                  </a:moveTo>
                  <a:cubicBezTo>
                    <a:pt x="24378" y="48574"/>
                    <a:pt x="24806" y="48613"/>
                    <a:pt x="25232" y="48692"/>
                  </a:cubicBezTo>
                  <a:cubicBezTo>
                    <a:pt x="24237" y="49875"/>
                    <a:pt x="23655" y="51371"/>
                    <a:pt x="23744" y="52966"/>
                  </a:cubicBezTo>
                  <a:cubicBezTo>
                    <a:pt x="22494" y="51663"/>
                    <a:pt x="20726" y="50824"/>
                    <a:pt x="18866" y="50824"/>
                  </a:cubicBezTo>
                  <a:cubicBezTo>
                    <a:pt x="18846" y="50824"/>
                    <a:pt x="18827" y="50824"/>
                    <a:pt x="18807" y="50824"/>
                  </a:cubicBezTo>
                  <a:cubicBezTo>
                    <a:pt x="20144" y="49377"/>
                    <a:pt x="22018" y="48574"/>
                    <a:pt x="23953" y="48574"/>
                  </a:cubicBezTo>
                  <a:close/>
                  <a:moveTo>
                    <a:pt x="37179" y="48522"/>
                  </a:moveTo>
                  <a:cubicBezTo>
                    <a:pt x="39113" y="48522"/>
                    <a:pt x="40989" y="49325"/>
                    <a:pt x="42337" y="50780"/>
                  </a:cubicBezTo>
                  <a:cubicBezTo>
                    <a:pt x="42319" y="50779"/>
                    <a:pt x="42300" y="50779"/>
                    <a:pt x="42282" y="50779"/>
                  </a:cubicBezTo>
                  <a:cubicBezTo>
                    <a:pt x="40295" y="50779"/>
                    <a:pt x="38419" y="51725"/>
                    <a:pt x="37167" y="53172"/>
                  </a:cubicBezTo>
                  <a:cubicBezTo>
                    <a:pt x="37320" y="51496"/>
                    <a:pt x="36728" y="49910"/>
                    <a:pt x="35689" y="48683"/>
                  </a:cubicBezTo>
                  <a:cubicBezTo>
                    <a:pt x="36184" y="48575"/>
                    <a:pt x="36683" y="48522"/>
                    <a:pt x="37179" y="48522"/>
                  </a:cubicBezTo>
                  <a:close/>
                  <a:moveTo>
                    <a:pt x="124475" y="46470"/>
                  </a:moveTo>
                  <a:cubicBezTo>
                    <a:pt x="127650" y="46470"/>
                    <a:pt x="130827" y="48548"/>
                    <a:pt x="130867" y="52706"/>
                  </a:cubicBezTo>
                  <a:cubicBezTo>
                    <a:pt x="130388" y="52601"/>
                    <a:pt x="129906" y="52550"/>
                    <a:pt x="129426" y="52550"/>
                  </a:cubicBezTo>
                  <a:cubicBezTo>
                    <a:pt x="127574" y="52550"/>
                    <a:pt x="125776" y="53316"/>
                    <a:pt x="124487" y="54704"/>
                  </a:cubicBezTo>
                  <a:cubicBezTo>
                    <a:pt x="123206" y="53333"/>
                    <a:pt x="121414" y="52545"/>
                    <a:pt x="119532" y="52545"/>
                  </a:cubicBezTo>
                  <a:cubicBezTo>
                    <a:pt x="119048" y="52545"/>
                    <a:pt x="118564" y="52599"/>
                    <a:pt x="118089" y="52706"/>
                  </a:cubicBezTo>
                  <a:cubicBezTo>
                    <a:pt x="118125" y="48548"/>
                    <a:pt x="121299" y="46470"/>
                    <a:pt x="124475" y="46470"/>
                  </a:cubicBezTo>
                  <a:close/>
                  <a:moveTo>
                    <a:pt x="77635" y="46519"/>
                  </a:moveTo>
                  <a:cubicBezTo>
                    <a:pt x="80808" y="46519"/>
                    <a:pt x="83981" y="48596"/>
                    <a:pt x="84022" y="52751"/>
                  </a:cubicBezTo>
                  <a:lnTo>
                    <a:pt x="84031" y="52760"/>
                  </a:lnTo>
                  <a:cubicBezTo>
                    <a:pt x="83550" y="52655"/>
                    <a:pt x="83066" y="52604"/>
                    <a:pt x="82586" y="52604"/>
                  </a:cubicBezTo>
                  <a:cubicBezTo>
                    <a:pt x="80731" y="52604"/>
                    <a:pt x="78937" y="53370"/>
                    <a:pt x="77642" y="54758"/>
                  </a:cubicBezTo>
                  <a:cubicBezTo>
                    <a:pt x="76360" y="53378"/>
                    <a:pt x="74568" y="52599"/>
                    <a:pt x="72696" y="52599"/>
                  </a:cubicBezTo>
                  <a:cubicBezTo>
                    <a:pt x="72203" y="52599"/>
                    <a:pt x="71719" y="52652"/>
                    <a:pt x="71244" y="52760"/>
                  </a:cubicBezTo>
                  <a:cubicBezTo>
                    <a:pt x="71280" y="48600"/>
                    <a:pt x="74457" y="46519"/>
                    <a:pt x="77635" y="46519"/>
                  </a:cubicBezTo>
                  <a:close/>
                  <a:moveTo>
                    <a:pt x="100946" y="46509"/>
                  </a:moveTo>
                  <a:cubicBezTo>
                    <a:pt x="104122" y="46509"/>
                    <a:pt x="107296" y="48585"/>
                    <a:pt x="107337" y="52742"/>
                  </a:cubicBezTo>
                  <a:cubicBezTo>
                    <a:pt x="106865" y="52641"/>
                    <a:pt x="106389" y="52591"/>
                    <a:pt x="105917" y="52591"/>
                  </a:cubicBezTo>
                  <a:cubicBezTo>
                    <a:pt x="104050" y="52591"/>
                    <a:pt x="102242" y="53364"/>
                    <a:pt x="100948" y="54758"/>
                  </a:cubicBezTo>
                  <a:lnTo>
                    <a:pt x="100948" y="54749"/>
                  </a:lnTo>
                  <a:cubicBezTo>
                    <a:pt x="99667" y="53369"/>
                    <a:pt x="97875" y="52590"/>
                    <a:pt x="95993" y="52590"/>
                  </a:cubicBezTo>
                  <a:cubicBezTo>
                    <a:pt x="95509" y="52590"/>
                    <a:pt x="95025" y="52643"/>
                    <a:pt x="94550" y="52742"/>
                  </a:cubicBezTo>
                  <a:cubicBezTo>
                    <a:pt x="94591" y="48588"/>
                    <a:pt x="97769" y="46509"/>
                    <a:pt x="100946" y="46509"/>
                  </a:cubicBezTo>
                  <a:close/>
                  <a:moveTo>
                    <a:pt x="53993" y="46670"/>
                  </a:moveTo>
                  <a:cubicBezTo>
                    <a:pt x="57169" y="46670"/>
                    <a:pt x="60344" y="48747"/>
                    <a:pt x="60384" y="52903"/>
                  </a:cubicBezTo>
                  <a:cubicBezTo>
                    <a:pt x="59911" y="52801"/>
                    <a:pt x="59433" y="52752"/>
                    <a:pt x="58960" y="52752"/>
                  </a:cubicBezTo>
                  <a:cubicBezTo>
                    <a:pt x="57101" y="52752"/>
                    <a:pt x="55295" y="53518"/>
                    <a:pt x="53995" y="54910"/>
                  </a:cubicBezTo>
                  <a:cubicBezTo>
                    <a:pt x="52714" y="53531"/>
                    <a:pt x="50922" y="52751"/>
                    <a:pt x="49040" y="52751"/>
                  </a:cubicBezTo>
                  <a:cubicBezTo>
                    <a:pt x="48556" y="52751"/>
                    <a:pt x="48072" y="52805"/>
                    <a:pt x="47597" y="52903"/>
                  </a:cubicBezTo>
                  <a:cubicBezTo>
                    <a:pt x="47638" y="48749"/>
                    <a:pt x="50816" y="46670"/>
                    <a:pt x="53993" y="46670"/>
                  </a:cubicBezTo>
                  <a:close/>
                  <a:moveTo>
                    <a:pt x="7145" y="46712"/>
                  </a:moveTo>
                  <a:cubicBezTo>
                    <a:pt x="10322" y="46712"/>
                    <a:pt x="13498" y="48790"/>
                    <a:pt x="13538" y="52948"/>
                  </a:cubicBezTo>
                  <a:cubicBezTo>
                    <a:pt x="13065" y="52846"/>
                    <a:pt x="12588" y="52796"/>
                    <a:pt x="12114" y="52796"/>
                  </a:cubicBezTo>
                  <a:cubicBezTo>
                    <a:pt x="10255" y="52796"/>
                    <a:pt x="8451" y="53563"/>
                    <a:pt x="7159" y="54955"/>
                  </a:cubicBezTo>
                  <a:cubicBezTo>
                    <a:pt x="5884" y="53583"/>
                    <a:pt x="4097" y="52805"/>
                    <a:pt x="2226" y="52805"/>
                  </a:cubicBezTo>
                  <a:cubicBezTo>
                    <a:pt x="2216" y="52805"/>
                    <a:pt x="2205" y="52805"/>
                    <a:pt x="2194" y="52805"/>
                  </a:cubicBezTo>
                  <a:lnTo>
                    <a:pt x="2194" y="52796"/>
                  </a:lnTo>
                  <a:cubicBezTo>
                    <a:pt x="1711" y="52796"/>
                    <a:pt x="1227" y="52850"/>
                    <a:pt x="752" y="52948"/>
                  </a:cubicBezTo>
                  <a:cubicBezTo>
                    <a:pt x="792" y="48790"/>
                    <a:pt x="3969" y="46712"/>
                    <a:pt x="7145" y="46712"/>
                  </a:cubicBezTo>
                  <a:close/>
                  <a:moveTo>
                    <a:pt x="30465" y="46717"/>
                  </a:moveTo>
                  <a:cubicBezTo>
                    <a:pt x="33637" y="46717"/>
                    <a:pt x="36811" y="48795"/>
                    <a:pt x="36854" y="52953"/>
                  </a:cubicBezTo>
                  <a:lnTo>
                    <a:pt x="36854" y="52953"/>
                  </a:lnTo>
                  <a:cubicBezTo>
                    <a:pt x="36379" y="52851"/>
                    <a:pt x="35901" y="52801"/>
                    <a:pt x="35426" y="52801"/>
                  </a:cubicBezTo>
                  <a:cubicBezTo>
                    <a:pt x="33569" y="52801"/>
                    <a:pt x="31771" y="53567"/>
                    <a:pt x="30483" y="54955"/>
                  </a:cubicBezTo>
                  <a:cubicBezTo>
                    <a:pt x="29201" y="53584"/>
                    <a:pt x="27409" y="52796"/>
                    <a:pt x="25528" y="52796"/>
                  </a:cubicBezTo>
                  <a:cubicBezTo>
                    <a:pt x="25044" y="52796"/>
                    <a:pt x="24560" y="52850"/>
                    <a:pt x="24085" y="52957"/>
                  </a:cubicBezTo>
                  <a:cubicBezTo>
                    <a:pt x="24116" y="48798"/>
                    <a:pt x="27290" y="46717"/>
                    <a:pt x="30465" y="46717"/>
                  </a:cubicBezTo>
                  <a:close/>
                  <a:moveTo>
                    <a:pt x="107865" y="57160"/>
                  </a:moveTo>
                  <a:cubicBezTo>
                    <a:pt x="107867" y="57160"/>
                    <a:pt x="107868" y="57160"/>
                    <a:pt x="107870" y="57160"/>
                  </a:cubicBezTo>
                  <a:lnTo>
                    <a:pt x="107870" y="57160"/>
                  </a:lnTo>
                  <a:cubicBezTo>
                    <a:pt x="107871" y="57160"/>
                    <a:pt x="107873" y="57160"/>
                    <a:pt x="107874" y="57160"/>
                  </a:cubicBezTo>
                  <a:close/>
                  <a:moveTo>
                    <a:pt x="129607" y="52925"/>
                  </a:moveTo>
                  <a:cubicBezTo>
                    <a:pt x="130037" y="52925"/>
                    <a:pt x="130471" y="52965"/>
                    <a:pt x="130903" y="53047"/>
                  </a:cubicBezTo>
                  <a:cubicBezTo>
                    <a:pt x="129908" y="54229"/>
                    <a:pt x="129326" y="55726"/>
                    <a:pt x="129415" y="57321"/>
                  </a:cubicBezTo>
                  <a:cubicBezTo>
                    <a:pt x="128165" y="56009"/>
                    <a:pt x="126406" y="55179"/>
                    <a:pt x="124538" y="55179"/>
                  </a:cubicBezTo>
                  <a:cubicBezTo>
                    <a:pt x="124518" y="55179"/>
                    <a:pt x="124498" y="55179"/>
                    <a:pt x="124478" y="55179"/>
                  </a:cubicBezTo>
                  <a:cubicBezTo>
                    <a:pt x="124458" y="55179"/>
                    <a:pt x="124438" y="55179"/>
                    <a:pt x="124418" y="55179"/>
                  </a:cubicBezTo>
                  <a:cubicBezTo>
                    <a:pt x="122550" y="55179"/>
                    <a:pt x="120782" y="56009"/>
                    <a:pt x="119541" y="57321"/>
                  </a:cubicBezTo>
                  <a:cubicBezTo>
                    <a:pt x="119622" y="55726"/>
                    <a:pt x="119039" y="54220"/>
                    <a:pt x="118045" y="53047"/>
                  </a:cubicBezTo>
                  <a:cubicBezTo>
                    <a:pt x="118478" y="52965"/>
                    <a:pt x="118913" y="52925"/>
                    <a:pt x="119344" y="52925"/>
                  </a:cubicBezTo>
                  <a:cubicBezTo>
                    <a:pt x="121276" y="52925"/>
                    <a:pt x="123138" y="53727"/>
                    <a:pt x="124478" y="55170"/>
                  </a:cubicBezTo>
                  <a:cubicBezTo>
                    <a:pt x="125811" y="53727"/>
                    <a:pt x="127678" y="52925"/>
                    <a:pt x="129607" y="52925"/>
                  </a:cubicBezTo>
                  <a:close/>
                  <a:moveTo>
                    <a:pt x="82780" y="52965"/>
                  </a:moveTo>
                  <a:cubicBezTo>
                    <a:pt x="83204" y="52965"/>
                    <a:pt x="83632" y="53003"/>
                    <a:pt x="84057" y="53082"/>
                  </a:cubicBezTo>
                  <a:cubicBezTo>
                    <a:pt x="83538" y="53701"/>
                    <a:pt x="83135" y="54409"/>
                    <a:pt x="82875" y="55170"/>
                  </a:cubicBezTo>
                  <a:cubicBezTo>
                    <a:pt x="82634" y="55866"/>
                    <a:pt x="82526" y="56607"/>
                    <a:pt x="82569" y="57347"/>
                  </a:cubicBezTo>
                  <a:lnTo>
                    <a:pt x="82569" y="57347"/>
                  </a:lnTo>
                  <a:cubicBezTo>
                    <a:pt x="81328" y="56053"/>
                    <a:pt x="79569" y="55215"/>
                    <a:pt x="77701" y="55215"/>
                  </a:cubicBezTo>
                  <a:cubicBezTo>
                    <a:pt x="77681" y="55215"/>
                    <a:pt x="77661" y="55215"/>
                    <a:pt x="77642" y="55215"/>
                  </a:cubicBezTo>
                  <a:cubicBezTo>
                    <a:pt x="78979" y="53768"/>
                    <a:pt x="80847" y="52965"/>
                    <a:pt x="82780" y="52965"/>
                  </a:cubicBezTo>
                  <a:close/>
                  <a:moveTo>
                    <a:pt x="95802" y="52974"/>
                  </a:moveTo>
                  <a:cubicBezTo>
                    <a:pt x="97735" y="52974"/>
                    <a:pt x="99602" y="53775"/>
                    <a:pt x="100939" y="55215"/>
                  </a:cubicBezTo>
                  <a:cubicBezTo>
                    <a:pt x="100919" y="55215"/>
                    <a:pt x="100900" y="55215"/>
                    <a:pt x="100880" y="55215"/>
                  </a:cubicBezTo>
                  <a:cubicBezTo>
                    <a:pt x="99020" y="55215"/>
                    <a:pt x="97252" y="56053"/>
                    <a:pt x="96011" y="57357"/>
                  </a:cubicBezTo>
                  <a:cubicBezTo>
                    <a:pt x="96047" y="56622"/>
                    <a:pt x="95948" y="55878"/>
                    <a:pt x="95706" y="55179"/>
                  </a:cubicBezTo>
                  <a:lnTo>
                    <a:pt x="95706" y="55170"/>
                  </a:lnTo>
                  <a:cubicBezTo>
                    <a:pt x="95446" y="54409"/>
                    <a:pt x="95043" y="53701"/>
                    <a:pt x="94523" y="53091"/>
                  </a:cubicBezTo>
                  <a:cubicBezTo>
                    <a:pt x="94949" y="53012"/>
                    <a:pt x="95377" y="52974"/>
                    <a:pt x="95802" y="52974"/>
                  </a:cubicBezTo>
                  <a:close/>
                  <a:moveTo>
                    <a:pt x="60697" y="57357"/>
                  </a:moveTo>
                  <a:cubicBezTo>
                    <a:pt x="60700" y="57357"/>
                    <a:pt x="60703" y="57357"/>
                    <a:pt x="60706" y="57357"/>
                  </a:cubicBezTo>
                  <a:lnTo>
                    <a:pt x="60706" y="57357"/>
                  </a:lnTo>
                  <a:cubicBezTo>
                    <a:pt x="60709" y="57357"/>
                    <a:pt x="60712" y="57357"/>
                    <a:pt x="60715" y="57357"/>
                  </a:cubicBezTo>
                  <a:close/>
                  <a:moveTo>
                    <a:pt x="48839" y="53117"/>
                  </a:moveTo>
                  <a:cubicBezTo>
                    <a:pt x="50775" y="53117"/>
                    <a:pt x="52650" y="53921"/>
                    <a:pt x="53995" y="55376"/>
                  </a:cubicBezTo>
                  <a:lnTo>
                    <a:pt x="53995" y="55376"/>
                  </a:lnTo>
                  <a:cubicBezTo>
                    <a:pt x="53992" y="55376"/>
                    <a:pt x="53989" y="55376"/>
                    <a:pt x="53986" y="55376"/>
                  </a:cubicBezTo>
                  <a:cubicBezTo>
                    <a:pt x="53966" y="55376"/>
                    <a:pt x="53946" y="55376"/>
                    <a:pt x="53927" y="55376"/>
                  </a:cubicBezTo>
                  <a:cubicBezTo>
                    <a:pt x="52067" y="55376"/>
                    <a:pt x="50299" y="56206"/>
                    <a:pt x="49049" y="57509"/>
                  </a:cubicBezTo>
                  <a:cubicBezTo>
                    <a:pt x="49138" y="55923"/>
                    <a:pt x="48556" y="54418"/>
                    <a:pt x="47561" y="53235"/>
                  </a:cubicBezTo>
                  <a:cubicBezTo>
                    <a:pt x="47987" y="53156"/>
                    <a:pt x="48414" y="53117"/>
                    <a:pt x="48839" y="53117"/>
                  </a:cubicBezTo>
                  <a:close/>
                  <a:moveTo>
                    <a:pt x="59142" y="53117"/>
                  </a:moveTo>
                  <a:cubicBezTo>
                    <a:pt x="59567" y="53117"/>
                    <a:pt x="59994" y="53156"/>
                    <a:pt x="60420" y="53235"/>
                  </a:cubicBezTo>
                  <a:cubicBezTo>
                    <a:pt x="59425" y="54427"/>
                    <a:pt x="58843" y="55932"/>
                    <a:pt x="58932" y="57518"/>
                  </a:cubicBezTo>
                  <a:lnTo>
                    <a:pt x="58923" y="57509"/>
                  </a:lnTo>
                  <a:cubicBezTo>
                    <a:pt x="57682" y="56206"/>
                    <a:pt x="55914" y="55376"/>
                    <a:pt x="54046" y="55376"/>
                  </a:cubicBezTo>
                  <a:cubicBezTo>
                    <a:pt x="54029" y="55376"/>
                    <a:pt x="54012" y="55376"/>
                    <a:pt x="53995" y="55376"/>
                  </a:cubicBezTo>
                  <a:lnTo>
                    <a:pt x="53995" y="55376"/>
                  </a:lnTo>
                  <a:cubicBezTo>
                    <a:pt x="55333" y="53921"/>
                    <a:pt x="57206" y="53117"/>
                    <a:pt x="59142" y="53117"/>
                  </a:cubicBezTo>
                  <a:close/>
                  <a:moveTo>
                    <a:pt x="25317" y="53179"/>
                  </a:moveTo>
                  <a:cubicBezTo>
                    <a:pt x="27247" y="53179"/>
                    <a:pt x="29113" y="53976"/>
                    <a:pt x="30456" y="55421"/>
                  </a:cubicBezTo>
                  <a:cubicBezTo>
                    <a:pt x="30436" y="55421"/>
                    <a:pt x="30416" y="55421"/>
                    <a:pt x="30397" y="55421"/>
                  </a:cubicBezTo>
                  <a:cubicBezTo>
                    <a:pt x="28528" y="55421"/>
                    <a:pt x="26769" y="56259"/>
                    <a:pt x="25528" y="57554"/>
                  </a:cubicBezTo>
                  <a:cubicBezTo>
                    <a:pt x="25563" y="56819"/>
                    <a:pt x="25456" y="56075"/>
                    <a:pt x="25223" y="55376"/>
                  </a:cubicBezTo>
                  <a:lnTo>
                    <a:pt x="25223" y="55385"/>
                  </a:lnTo>
                  <a:cubicBezTo>
                    <a:pt x="24963" y="54624"/>
                    <a:pt x="24560" y="53916"/>
                    <a:pt x="24031" y="53298"/>
                  </a:cubicBezTo>
                  <a:cubicBezTo>
                    <a:pt x="24460" y="53218"/>
                    <a:pt x="24890" y="53179"/>
                    <a:pt x="25317" y="53179"/>
                  </a:cubicBezTo>
                  <a:close/>
                  <a:moveTo>
                    <a:pt x="12293" y="53188"/>
                  </a:moveTo>
                  <a:cubicBezTo>
                    <a:pt x="12719" y="53188"/>
                    <a:pt x="13147" y="53227"/>
                    <a:pt x="13574" y="53307"/>
                  </a:cubicBezTo>
                  <a:cubicBezTo>
                    <a:pt x="13055" y="53925"/>
                    <a:pt x="12651" y="54624"/>
                    <a:pt x="12391" y="55385"/>
                  </a:cubicBezTo>
                  <a:cubicBezTo>
                    <a:pt x="12150" y="56084"/>
                    <a:pt x="12051" y="56819"/>
                    <a:pt x="12087" y="57554"/>
                  </a:cubicBezTo>
                  <a:lnTo>
                    <a:pt x="12087" y="57572"/>
                  </a:lnTo>
                  <a:cubicBezTo>
                    <a:pt x="10845" y="56268"/>
                    <a:pt x="9086" y="55430"/>
                    <a:pt x="7218" y="55430"/>
                  </a:cubicBezTo>
                  <a:cubicBezTo>
                    <a:pt x="7198" y="55430"/>
                    <a:pt x="7178" y="55430"/>
                    <a:pt x="7159" y="55430"/>
                  </a:cubicBezTo>
                  <a:cubicBezTo>
                    <a:pt x="8501" y="53985"/>
                    <a:pt x="10367" y="53188"/>
                    <a:pt x="12293" y="53188"/>
                  </a:cubicBezTo>
                  <a:close/>
                  <a:moveTo>
                    <a:pt x="106098" y="52962"/>
                  </a:moveTo>
                  <a:cubicBezTo>
                    <a:pt x="106573" y="52962"/>
                    <a:pt x="107051" y="53010"/>
                    <a:pt x="107525" y="53109"/>
                  </a:cubicBezTo>
                  <a:cubicBezTo>
                    <a:pt x="106514" y="54361"/>
                    <a:pt x="105950" y="55943"/>
                    <a:pt x="106117" y="57615"/>
                  </a:cubicBezTo>
                  <a:lnTo>
                    <a:pt x="106117" y="57615"/>
                  </a:lnTo>
                  <a:cubicBezTo>
                    <a:pt x="104869" y="56153"/>
                    <a:pt x="102981" y="55206"/>
                    <a:pt x="100985" y="55206"/>
                  </a:cubicBezTo>
                  <a:cubicBezTo>
                    <a:pt x="100976" y="55206"/>
                    <a:pt x="100966" y="55206"/>
                    <a:pt x="100957" y="55206"/>
                  </a:cubicBezTo>
                  <a:cubicBezTo>
                    <a:pt x="102302" y="53761"/>
                    <a:pt x="104171" y="52962"/>
                    <a:pt x="106098" y="52962"/>
                  </a:cubicBezTo>
                  <a:close/>
                  <a:moveTo>
                    <a:pt x="70812" y="48526"/>
                  </a:moveTo>
                  <a:cubicBezTo>
                    <a:pt x="71289" y="48526"/>
                    <a:pt x="71770" y="48575"/>
                    <a:pt x="72248" y="48674"/>
                  </a:cubicBezTo>
                  <a:cubicBezTo>
                    <a:pt x="71271" y="49928"/>
                    <a:pt x="70742" y="51496"/>
                    <a:pt x="70939" y="53145"/>
                  </a:cubicBezTo>
                  <a:cubicBezTo>
                    <a:pt x="71447" y="53031"/>
                    <a:pt x="71960" y="52976"/>
                    <a:pt x="72468" y="52976"/>
                  </a:cubicBezTo>
                  <a:cubicBezTo>
                    <a:pt x="74401" y="52976"/>
                    <a:pt x="76276" y="53777"/>
                    <a:pt x="77624" y="55224"/>
                  </a:cubicBezTo>
                  <a:cubicBezTo>
                    <a:pt x="77606" y="55224"/>
                    <a:pt x="77587" y="55224"/>
                    <a:pt x="77569" y="55224"/>
                  </a:cubicBezTo>
                  <a:cubicBezTo>
                    <a:pt x="75520" y="55224"/>
                    <a:pt x="73598" y="56223"/>
                    <a:pt x="72355" y="57751"/>
                  </a:cubicBezTo>
                  <a:cubicBezTo>
                    <a:pt x="72694" y="54052"/>
                    <a:pt x="69407" y="50779"/>
                    <a:pt x="65713" y="50779"/>
                  </a:cubicBezTo>
                  <a:cubicBezTo>
                    <a:pt x="65693" y="50779"/>
                    <a:pt x="65673" y="50779"/>
                    <a:pt x="65653" y="50780"/>
                  </a:cubicBezTo>
                  <a:cubicBezTo>
                    <a:pt x="66997" y="49327"/>
                    <a:pt x="68873" y="48526"/>
                    <a:pt x="70812" y="48526"/>
                  </a:cubicBezTo>
                  <a:close/>
                  <a:moveTo>
                    <a:pt x="35611" y="53168"/>
                  </a:moveTo>
                  <a:cubicBezTo>
                    <a:pt x="36086" y="53168"/>
                    <a:pt x="36566" y="53216"/>
                    <a:pt x="37042" y="53315"/>
                  </a:cubicBezTo>
                  <a:cubicBezTo>
                    <a:pt x="36031" y="54567"/>
                    <a:pt x="35458" y="56149"/>
                    <a:pt x="35634" y="57812"/>
                  </a:cubicBezTo>
                  <a:lnTo>
                    <a:pt x="35634" y="57812"/>
                  </a:lnTo>
                  <a:cubicBezTo>
                    <a:pt x="34382" y="56357"/>
                    <a:pt x="32515" y="55412"/>
                    <a:pt x="30530" y="55412"/>
                  </a:cubicBezTo>
                  <a:cubicBezTo>
                    <a:pt x="30511" y="55412"/>
                    <a:pt x="30492" y="55412"/>
                    <a:pt x="30474" y="55412"/>
                  </a:cubicBezTo>
                  <a:cubicBezTo>
                    <a:pt x="31811" y="53967"/>
                    <a:pt x="33679" y="53168"/>
                    <a:pt x="35611" y="53168"/>
                  </a:cubicBezTo>
                  <a:close/>
                  <a:moveTo>
                    <a:pt x="112818" y="51075"/>
                  </a:moveTo>
                  <a:cubicBezTo>
                    <a:pt x="115995" y="51075"/>
                    <a:pt x="119174" y="53154"/>
                    <a:pt x="119218" y="57312"/>
                  </a:cubicBezTo>
                  <a:cubicBezTo>
                    <a:pt x="118743" y="57210"/>
                    <a:pt x="118265" y="57160"/>
                    <a:pt x="117790" y="57160"/>
                  </a:cubicBezTo>
                  <a:cubicBezTo>
                    <a:pt x="115926" y="57160"/>
                    <a:pt x="114120" y="57927"/>
                    <a:pt x="112821" y="59319"/>
                  </a:cubicBezTo>
                  <a:cubicBezTo>
                    <a:pt x="111549" y="57940"/>
                    <a:pt x="109750" y="57161"/>
                    <a:pt x="107870" y="57160"/>
                  </a:cubicBezTo>
                  <a:lnTo>
                    <a:pt x="107870" y="57160"/>
                  </a:lnTo>
                  <a:cubicBezTo>
                    <a:pt x="107388" y="57160"/>
                    <a:pt x="106905" y="57214"/>
                    <a:pt x="106432" y="57312"/>
                  </a:cubicBezTo>
                  <a:cubicBezTo>
                    <a:pt x="106468" y="53154"/>
                    <a:pt x="109642" y="51075"/>
                    <a:pt x="112818" y="51075"/>
                  </a:cubicBezTo>
                  <a:close/>
                  <a:moveTo>
                    <a:pt x="136134" y="51090"/>
                  </a:moveTo>
                  <a:cubicBezTo>
                    <a:pt x="139310" y="51090"/>
                    <a:pt x="142484" y="53169"/>
                    <a:pt x="142525" y="57330"/>
                  </a:cubicBezTo>
                  <a:cubicBezTo>
                    <a:pt x="142043" y="57224"/>
                    <a:pt x="141557" y="57173"/>
                    <a:pt x="141075" y="57173"/>
                  </a:cubicBezTo>
                  <a:cubicBezTo>
                    <a:pt x="139225" y="57173"/>
                    <a:pt x="137430" y="57933"/>
                    <a:pt x="136136" y="59319"/>
                  </a:cubicBezTo>
                  <a:lnTo>
                    <a:pt x="136136" y="59328"/>
                  </a:lnTo>
                  <a:cubicBezTo>
                    <a:pt x="134854" y="57957"/>
                    <a:pt x="133062" y="57168"/>
                    <a:pt x="131181" y="57168"/>
                  </a:cubicBezTo>
                  <a:cubicBezTo>
                    <a:pt x="130697" y="57168"/>
                    <a:pt x="130213" y="57222"/>
                    <a:pt x="129738" y="57330"/>
                  </a:cubicBezTo>
                  <a:cubicBezTo>
                    <a:pt x="129778" y="53171"/>
                    <a:pt x="132957" y="51090"/>
                    <a:pt x="136134" y="51090"/>
                  </a:cubicBezTo>
                  <a:close/>
                  <a:moveTo>
                    <a:pt x="89294" y="51126"/>
                  </a:moveTo>
                  <a:cubicBezTo>
                    <a:pt x="91873" y="51126"/>
                    <a:pt x="94452" y="52497"/>
                    <a:pt x="95348" y="55242"/>
                  </a:cubicBezTo>
                  <a:cubicBezTo>
                    <a:pt x="95572" y="55923"/>
                    <a:pt x="95679" y="56631"/>
                    <a:pt x="95688" y="57348"/>
                  </a:cubicBezTo>
                  <a:cubicBezTo>
                    <a:pt x="95215" y="57246"/>
                    <a:pt x="94738" y="57196"/>
                    <a:pt x="94264" y="57196"/>
                  </a:cubicBezTo>
                  <a:cubicBezTo>
                    <a:pt x="92405" y="57196"/>
                    <a:pt x="90599" y="57962"/>
                    <a:pt x="89299" y="59355"/>
                  </a:cubicBezTo>
                  <a:cubicBezTo>
                    <a:pt x="88027" y="57975"/>
                    <a:pt x="86226" y="57195"/>
                    <a:pt x="84353" y="57195"/>
                  </a:cubicBezTo>
                  <a:cubicBezTo>
                    <a:pt x="83860" y="57195"/>
                    <a:pt x="83376" y="57249"/>
                    <a:pt x="82910" y="57348"/>
                  </a:cubicBezTo>
                  <a:cubicBezTo>
                    <a:pt x="82902" y="56631"/>
                    <a:pt x="83009" y="55923"/>
                    <a:pt x="83224" y="55242"/>
                  </a:cubicBezTo>
                  <a:lnTo>
                    <a:pt x="83233" y="55242"/>
                  </a:lnTo>
                  <a:cubicBezTo>
                    <a:pt x="84129" y="52499"/>
                    <a:pt x="86712" y="51126"/>
                    <a:pt x="89294" y="51126"/>
                  </a:cubicBezTo>
                  <a:close/>
                  <a:moveTo>
                    <a:pt x="42335" y="51276"/>
                  </a:moveTo>
                  <a:cubicBezTo>
                    <a:pt x="45511" y="51276"/>
                    <a:pt x="48686" y="53352"/>
                    <a:pt x="48726" y="57509"/>
                  </a:cubicBezTo>
                  <a:cubicBezTo>
                    <a:pt x="48253" y="57407"/>
                    <a:pt x="47776" y="57357"/>
                    <a:pt x="47302" y="57357"/>
                  </a:cubicBezTo>
                  <a:cubicBezTo>
                    <a:pt x="45443" y="57357"/>
                    <a:pt x="43639" y="58124"/>
                    <a:pt x="42346" y="59516"/>
                  </a:cubicBezTo>
                  <a:cubicBezTo>
                    <a:pt x="41065" y="58136"/>
                    <a:pt x="39264" y="57357"/>
                    <a:pt x="37382" y="57357"/>
                  </a:cubicBezTo>
                  <a:cubicBezTo>
                    <a:pt x="36898" y="57357"/>
                    <a:pt x="36415" y="57410"/>
                    <a:pt x="35940" y="57509"/>
                  </a:cubicBezTo>
                  <a:cubicBezTo>
                    <a:pt x="35980" y="53355"/>
                    <a:pt x="39158" y="51276"/>
                    <a:pt x="42335" y="51276"/>
                  </a:cubicBezTo>
                  <a:close/>
                  <a:moveTo>
                    <a:pt x="65660" y="51276"/>
                  </a:moveTo>
                  <a:cubicBezTo>
                    <a:pt x="68835" y="51276"/>
                    <a:pt x="72010" y="53352"/>
                    <a:pt x="72050" y="57509"/>
                  </a:cubicBezTo>
                  <a:cubicBezTo>
                    <a:pt x="71577" y="57407"/>
                    <a:pt x="71100" y="57357"/>
                    <a:pt x="70626" y="57357"/>
                  </a:cubicBezTo>
                  <a:cubicBezTo>
                    <a:pt x="68767" y="57357"/>
                    <a:pt x="66961" y="58124"/>
                    <a:pt x="65662" y="59516"/>
                  </a:cubicBezTo>
                  <a:cubicBezTo>
                    <a:pt x="64382" y="58138"/>
                    <a:pt x="62585" y="57359"/>
                    <a:pt x="60706" y="57357"/>
                  </a:cubicBezTo>
                  <a:lnTo>
                    <a:pt x="60706" y="57357"/>
                  </a:lnTo>
                  <a:cubicBezTo>
                    <a:pt x="60217" y="57357"/>
                    <a:pt x="59736" y="57411"/>
                    <a:pt x="59264" y="57509"/>
                  </a:cubicBezTo>
                  <a:cubicBezTo>
                    <a:pt x="59304" y="53355"/>
                    <a:pt x="62482" y="51276"/>
                    <a:pt x="65660" y="51276"/>
                  </a:cubicBezTo>
                  <a:close/>
                  <a:moveTo>
                    <a:pt x="18806" y="51334"/>
                  </a:moveTo>
                  <a:cubicBezTo>
                    <a:pt x="21388" y="51334"/>
                    <a:pt x="23969" y="52707"/>
                    <a:pt x="24864" y="55457"/>
                  </a:cubicBezTo>
                  <a:cubicBezTo>
                    <a:pt x="25079" y="56138"/>
                    <a:pt x="25196" y="56846"/>
                    <a:pt x="25205" y="57563"/>
                  </a:cubicBezTo>
                  <a:cubicBezTo>
                    <a:pt x="24724" y="57458"/>
                    <a:pt x="24240" y="57407"/>
                    <a:pt x="23760" y="57407"/>
                  </a:cubicBezTo>
                  <a:cubicBezTo>
                    <a:pt x="21902" y="57407"/>
                    <a:pt x="20103" y="58173"/>
                    <a:pt x="18807" y="59561"/>
                  </a:cubicBezTo>
                  <a:cubicBezTo>
                    <a:pt x="17535" y="58190"/>
                    <a:pt x="15734" y="57401"/>
                    <a:pt x="13861" y="57401"/>
                  </a:cubicBezTo>
                  <a:cubicBezTo>
                    <a:pt x="13377" y="57401"/>
                    <a:pt x="12884" y="57455"/>
                    <a:pt x="12418" y="57563"/>
                  </a:cubicBezTo>
                  <a:cubicBezTo>
                    <a:pt x="12418" y="56837"/>
                    <a:pt x="12526" y="56129"/>
                    <a:pt x="12741" y="55448"/>
                  </a:cubicBezTo>
                  <a:lnTo>
                    <a:pt x="12741" y="55457"/>
                  </a:lnTo>
                  <a:cubicBezTo>
                    <a:pt x="13637" y="52710"/>
                    <a:pt x="16222" y="51334"/>
                    <a:pt x="18806" y="51334"/>
                  </a:cubicBezTo>
                  <a:close/>
                  <a:moveTo>
                    <a:pt x="117967" y="57526"/>
                  </a:moveTo>
                  <a:cubicBezTo>
                    <a:pt x="118391" y="57526"/>
                    <a:pt x="118819" y="57564"/>
                    <a:pt x="119245" y="57643"/>
                  </a:cubicBezTo>
                  <a:cubicBezTo>
                    <a:pt x="118726" y="58253"/>
                    <a:pt x="118322" y="58961"/>
                    <a:pt x="118063" y="59722"/>
                  </a:cubicBezTo>
                  <a:cubicBezTo>
                    <a:pt x="117821" y="60430"/>
                    <a:pt x="117713" y="61165"/>
                    <a:pt x="117758" y="61909"/>
                  </a:cubicBezTo>
                  <a:cubicBezTo>
                    <a:pt x="116510" y="60598"/>
                    <a:pt x="114739" y="59767"/>
                    <a:pt x="112860" y="59767"/>
                  </a:cubicBezTo>
                  <a:cubicBezTo>
                    <a:pt x="112850" y="59767"/>
                    <a:pt x="112840" y="59767"/>
                    <a:pt x="112830" y="59767"/>
                  </a:cubicBezTo>
                  <a:cubicBezTo>
                    <a:pt x="114167" y="58327"/>
                    <a:pt x="116034" y="57526"/>
                    <a:pt x="117967" y="57526"/>
                  </a:cubicBezTo>
                  <a:close/>
                  <a:moveTo>
                    <a:pt x="130990" y="57535"/>
                  </a:moveTo>
                  <a:cubicBezTo>
                    <a:pt x="132923" y="57535"/>
                    <a:pt x="134790" y="58336"/>
                    <a:pt x="136127" y="59776"/>
                  </a:cubicBezTo>
                  <a:cubicBezTo>
                    <a:pt x="136117" y="59776"/>
                    <a:pt x="136107" y="59776"/>
                    <a:pt x="136097" y="59776"/>
                  </a:cubicBezTo>
                  <a:cubicBezTo>
                    <a:pt x="134226" y="59776"/>
                    <a:pt x="132446" y="60607"/>
                    <a:pt x="131199" y="61918"/>
                  </a:cubicBezTo>
                  <a:cubicBezTo>
                    <a:pt x="131234" y="61183"/>
                    <a:pt x="131136" y="60439"/>
                    <a:pt x="130894" y="59731"/>
                  </a:cubicBezTo>
                  <a:cubicBezTo>
                    <a:pt x="130634" y="58970"/>
                    <a:pt x="130231" y="58271"/>
                    <a:pt x="129711" y="57652"/>
                  </a:cubicBezTo>
                  <a:cubicBezTo>
                    <a:pt x="130137" y="57573"/>
                    <a:pt x="130565" y="57535"/>
                    <a:pt x="130990" y="57535"/>
                  </a:cubicBezTo>
                  <a:close/>
                  <a:moveTo>
                    <a:pt x="84143" y="57571"/>
                  </a:moveTo>
                  <a:cubicBezTo>
                    <a:pt x="86075" y="57571"/>
                    <a:pt x="87945" y="58371"/>
                    <a:pt x="89282" y="59821"/>
                  </a:cubicBezTo>
                  <a:lnTo>
                    <a:pt x="89282" y="59821"/>
                  </a:lnTo>
                  <a:cubicBezTo>
                    <a:pt x="89265" y="59821"/>
                    <a:pt x="89248" y="59821"/>
                    <a:pt x="89231" y="59821"/>
                  </a:cubicBezTo>
                  <a:cubicBezTo>
                    <a:pt x="87362" y="59821"/>
                    <a:pt x="85595" y="60659"/>
                    <a:pt x="84353" y="61962"/>
                  </a:cubicBezTo>
                  <a:cubicBezTo>
                    <a:pt x="84434" y="60367"/>
                    <a:pt x="83851" y="58871"/>
                    <a:pt x="82866" y="57688"/>
                  </a:cubicBezTo>
                  <a:cubicBezTo>
                    <a:pt x="83291" y="57609"/>
                    <a:pt x="83719" y="57571"/>
                    <a:pt x="84143" y="57571"/>
                  </a:cubicBezTo>
                  <a:close/>
                  <a:moveTo>
                    <a:pt x="94437" y="57571"/>
                  </a:moveTo>
                  <a:cubicBezTo>
                    <a:pt x="94862" y="57571"/>
                    <a:pt x="95290" y="57609"/>
                    <a:pt x="95715" y="57688"/>
                  </a:cubicBezTo>
                  <a:cubicBezTo>
                    <a:pt x="94720" y="58871"/>
                    <a:pt x="94138" y="60367"/>
                    <a:pt x="94228" y="61962"/>
                  </a:cubicBezTo>
                  <a:cubicBezTo>
                    <a:pt x="92977" y="60659"/>
                    <a:pt x="91218" y="59821"/>
                    <a:pt x="89350" y="59821"/>
                  </a:cubicBezTo>
                  <a:cubicBezTo>
                    <a:pt x="89333" y="59821"/>
                    <a:pt x="89316" y="59821"/>
                    <a:pt x="89299" y="59821"/>
                  </a:cubicBezTo>
                  <a:lnTo>
                    <a:pt x="89299" y="59821"/>
                  </a:lnTo>
                  <a:cubicBezTo>
                    <a:pt x="90636" y="58371"/>
                    <a:pt x="92506" y="57571"/>
                    <a:pt x="94437" y="57571"/>
                  </a:cubicBezTo>
                  <a:close/>
                  <a:moveTo>
                    <a:pt x="47495" y="57735"/>
                  </a:moveTo>
                  <a:cubicBezTo>
                    <a:pt x="47916" y="57735"/>
                    <a:pt x="48340" y="57773"/>
                    <a:pt x="48762" y="57849"/>
                  </a:cubicBezTo>
                  <a:cubicBezTo>
                    <a:pt x="48242" y="58468"/>
                    <a:pt x="47839" y="59176"/>
                    <a:pt x="47579" y="59937"/>
                  </a:cubicBezTo>
                  <a:cubicBezTo>
                    <a:pt x="47337" y="60636"/>
                    <a:pt x="47230" y="61371"/>
                    <a:pt x="47275" y="62115"/>
                  </a:cubicBezTo>
                  <a:lnTo>
                    <a:pt x="47275" y="62124"/>
                  </a:lnTo>
                  <a:cubicBezTo>
                    <a:pt x="46033" y="60820"/>
                    <a:pt x="44265" y="59982"/>
                    <a:pt x="42405" y="59982"/>
                  </a:cubicBezTo>
                  <a:cubicBezTo>
                    <a:pt x="42386" y="59982"/>
                    <a:pt x="42366" y="59982"/>
                    <a:pt x="42346" y="59982"/>
                  </a:cubicBezTo>
                  <a:cubicBezTo>
                    <a:pt x="43686" y="58532"/>
                    <a:pt x="45558" y="57735"/>
                    <a:pt x="47495" y="57735"/>
                  </a:cubicBezTo>
                  <a:close/>
                  <a:moveTo>
                    <a:pt x="60510" y="57740"/>
                  </a:moveTo>
                  <a:cubicBezTo>
                    <a:pt x="62438" y="57740"/>
                    <a:pt x="64308" y="58537"/>
                    <a:pt x="65644" y="59982"/>
                  </a:cubicBezTo>
                  <a:cubicBezTo>
                    <a:pt x="65624" y="59982"/>
                    <a:pt x="65604" y="59982"/>
                    <a:pt x="65585" y="59982"/>
                  </a:cubicBezTo>
                  <a:cubicBezTo>
                    <a:pt x="63725" y="59982"/>
                    <a:pt x="61957" y="60820"/>
                    <a:pt x="60715" y="62124"/>
                  </a:cubicBezTo>
                  <a:cubicBezTo>
                    <a:pt x="60751" y="61380"/>
                    <a:pt x="60653" y="60636"/>
                    <a:pt x="60411" y="59937"/>
                  </a:cubicBezTo>
                  <a:cubicBezTo>
                    <a:pt x="60151" y="59176"/>
                    <a:pt x="59748" y="58468"/>
                    <a:pt x="59228" y="57858"/>
                  </a:cubicBezTo>
                  <a:cubicBezTo>
                    <a:pt x="59655" y="57779"/>
                    <a:pt x="60084" y="57740"/>
                    <a:pt x="60510" y="57740"/>
                  </a:cubicBezTo>
                  <a:close/>
                  <a:moveTo>
                    <a:pt x="23936" y="57764"/>
                  </a:moveTo>
                  <a:cubicBezTo>
                    <a:pt x="24366" y="57764"/>
                    <a:pt x="24800" y="57804"/>
                    <a:pt x="25232" y="57885"/>
                  </a:cubicBezTo>
                  <a:cubicBezTo>
                    <a:pt x="24237" y="59059"/>
                    <a:pt x="23655" y="60565"/>
                    <a:pt x="23744" y="62151"/>
                  </a:cubicBezTo>
                  <a:cubicBezTo>
                    <a:pt x="22494" y="60847"/>
                    <a:pt x="20727" y="60018"/>
                    <a:pt x="18867" y="60018"/>
                  </a:cubicBezTo>
                  <a:cubicBezTo>
                    <a:pt x="18847" y="60018"/>
                    <a:pt x="18827" y="60018"/>
                    <a:pt x="18807" y="60018"/>
                  </a:cubicBezTo>
                  <a:cubicBezTo>
                    <a:pt x="18787" y="60018"/>
                    <a:pt x="18767" y="60018"/>
                    <a:pt x="18747" y="60018"/>
                  </a:cubicBezTo>
                  <a:cubicBezTo>
                    <a:pt x="16879" y="60018"/>
                    <a:pt x="15111" y="60847"/>
                    <a:pt x="13870" y="62151"/>
                  </a:cubicBezTo>
                  <a:cubicBezTo>
                    <a:pt x="13951" y="60573"/>
                    <a:pt x="13368" y="59068"/>
                    <a:pt x="12382" y="57885"/>
                  </a:cubicBezTo>
                  <a:lnTo>
                    <a:pt x="12374" y="57885"/>
                  </a:lnTo>
                  <a:cubicBezTo>
                    <a:pt x="12805" y="57804"/>
                    <a:pt x="13239" y="57764"/>
                    <a:pt x="13670" y="57764"/>
                  </a:cubicBezTo>
                  <a:cubicBezTo>
                    <a:pt x="15599" y="57764"/>
                    <a:pt x="17467" y="58566"/>
                    <a:pt x="18807" y="60009"/>
                  </a:cubicBezTo>
                  <a:cubicBezTo>
                    <a:pt x="20140" y="58566"/>
                    <a:pt x="22007" y="57764"/>
                    <a:pt x="23936" y="57764"/>
                  </a:cubicBezTo>
                  <a:close/>
                  <a:moveTo>
                    <a:pt x="107668" y="57528"/>
                  </a:moveTo>
                  <a:cubicBezTo>
                    <a:pt x="109594" y="57528"/>
                    <a:pt x="111464" y="58327"/>
                    <a:pt x="112812" y="59767"/>
                  </a:cubicBezTo>
                  <a:cubicBezTo>
                    <a:pt x="112793" y="59767"/>
                    <a:pt x="112774" y="59767"/>
                    <a:pt x="112756" y="59767"/>
                  </a:cubicBezTo>
                  <a:cubicBezTo>
                    <a:pt x="110769" y="59767"/>
                    <a:pt x="108902" y="60712"/>
                    <a:pt x="107650" y="62159"/>
                  </a:cubicBezTo>
                  <a:lnTo>
                    <a:pt x="107650" y="62159"/>
                  </a:lnTo>
                  <a:cubicBezTo>
                    <a:pt x="107803" y="60502"/>
                    <a:pt x="107211" y="58925"/>
                    <a:pt x="106181" y="57688"/>
                  </a:cubicBezTo>
                  <a:cubicBezTo>
                    <a:pt x="106675" y="57580"/>
                    <a:pt x="107173" y="57528"/>
                    <a:pt x="107668" y="57528"/>
                  </a:cubicBezTo>
                  <a:close/>
                  <a:moveTo>
                    <a:pt x="37187" y="57724"/>
                  </a:moveTo>
                  <a:cubicBezTo>
                    <a:pt x="39116" y="57724"/>
                    <a:pt x="40983" y="58519"/>
                    <a:pt x="42328" y="59964"/>
                  </a:cubicBezTo>
                  <a:cubicBezTo>
                    <a:pt x="42310" y="59964"/>
                    <a:pt x="42291" y="59964"/>
                    <a:pt x="42273" y="59964"/>
                  </a:cubicBezTo>
                  <a:cubicBezTo>
                    <a:pt x="40286" y="59964"/>
                    <a:pt x="38419" y="60910"/>
                    <a:pt x="37167" y="62366"/>
                  </a:cubicBezTo>
                  <a:cubicBezTo>
                    <a:pt x="37320" y="60699"/>
                    <a:pt x="36728" y="59122"/>
                    <a:pt x="35698" y="57894"/>
                  </a:cubicBezTo>
                  <a:lnTo>
                    <a:pt x="35689" y="57885"/>
                  </a:lnTo>
                  <a:cubicBezTo>
                    <a:pt x="36187" y="57777"/>
                    <a:pt x="36689" y="57724"/>
                    <a:pt x="37187" y="57724"/>
                  </a:cubicBezTo>
                  <a:close/>
                  <a:moveTo>
                    <a:pt x="124486" y="55678"/>
                  </a:moveTo>
                  <a:cubicBezTo>
                    <a:pt x="127068" y="55678"/>
                    <a:pt x="129649" y="57049"/>
                    <a:pt x="130544" y="59794"/>
                  </a:cubicBezTo>
                  <a:cubicBezTo>
                    <a:pt x="130760" y="60475"/>
                    <a:pt x="130876" y="61183"/>
                    <a:pt x="130876" y="61900"/>
                  </a:cubicBezTo>
                  <a:cubicBezTo>
                    <a:pt x="130403" y="61798"/>
                    <a:pt x="129926" y="61748"/>
                    <a:pt x="129452" y="61748"/>
                  </a:cubicBezTo>
                  <a:cubicBezTo>
                    <a:pt x="127593" y="61748"/>
                    <a:pt x="125787" y="62514"/>
                    <a:pt x="124487" y="63907"/>
                  </a:cubicBezTo>
                  <a:cubicBezTo>
                    <a:pt x="123215" y="62527"/>
                    <a:pt x="121414" y="61747"/>
                    <a:pt x="119541" y="61747"/>
                  </a:cubicBezTo>
                  <a:cubicBezTo>
                    <a:pt x="119048" y="61747"/>
                    <a:pt x="118564" y="61801"/>
                    <a:pt x="118080" y="61909"/>
                  </a:cubicBezTo>
                  <a:cubicBezTo>
                    <a:pt x="118080" y="61192"/>
                    <a:pt x="118197" y="60484"/>
                    <a:pt x="118412" y="59803"/>
                  </a:cubicBezTo>
                  <a:lnTo>
                    <a:pt x="118421" y="59794"/>
                  </a:lnTo>
                  <a:cubicBezTo>
                    <a:pt x="119317" y="57051"/>
                    <a:pt x="121902" y="55678"/>
                    <a:pt x="124486" y="55678"/>
                  </a:cubicBezTo>
                  <a:close/>
                  <a:moveTo>
                    <a:pt x="77628" y="55717"/>
                  </a:moveTo>
                  <a:cubicBezTo>
                    <a:pt x="80804" y="55717"/>
                    <a:pt x="83980" y="57795"/>
                    <a:pt x="84022" y="61951"/>
                  </a:cubicBezTo>
                  <a:lnTo>
                    <a:pt x="84022" y="61951"/>
                  </a:lnTo>
                  <a:cubicBezTo>
                    <a:pt x="83546" y="61848"/>
                    <a:pt x="83066" y="61797"/>
                    <a:pt x="82590" y="61797"/>
                  </a:cubicBezTo>
                  <a:cubicBezTo>
                    <a:pt x="80737" y="61797"/>
                    <a:pt x="78939" y="62563"/>
                    <a:pt x="77651" y="63952"/>
                  </a:cubicBezTo>
                  <a:cubicBezTo>
                    <a:pt x="76377" y="62579"/>
                    <a:pt x="74589" y="61801"/>
                    <a:pt x="72710" y="61801"/>
                  </a:cubicBezTo>
                  <a:cubicBezTo>
                    <a:pt x="72699" y="61801"/>
                    <a:pt x="72688" y="61801"/>
                    <a:pt x="72678" y="61801"/>
                  </a:cubicBezTo>
                  <a:cubicBezTo>
                    <a:pt x="72194" y="61801"/>
                    <a:pt x="71710" y="61846"/>
                    <a:pt x="71235" y="61953"/>
                  </a:cubicBezTo>
                  <a:cubicBezTo>
                    <a:pt x="71275" y="57796"/>
                    <a:pt x="74452" y="55717"/>
                    <a:pt x="77628" y="55717"/>
                  </a:cubicBezTo>
                  <a:close/>
                  <a:moveTo>
                    <a:pt x="100943" y="55717"/>
                  </a:moveTo>
                  <a:cubicBezTo>
                    <a:pt x="104119" y="55717"/>
                    <a:pt x="107295" y="57795"/>
                    <a:pt x="107337" y="61951"/>
                  </a:cubicBezTo>
                  <a:lnTo>
                    <a:pt x="107337" y="61951"/>
                  </a:lnTo>
                  <a:cubicBezTo>
                    <a:pt x="106865" y="61851"/>
                    <a:pt x="106389" y="61802"/>
                    <a:pt x="105918" y="61802"/>
                  </a:cubicBezTo>
                  <a:cubicBezTo>
                    <a:pt x="104057" y="61802"/>
                    <a:pt x="102256" y="62568"/>
                    <a:pt x="100957" y="63961"/>
                  </a:cubicBezTo>
                  <a:cubicBezTo>
                    <a:pt x="99683" y="62588"/>
                    <a:pt x="97895" y="61801"/>
                    <a:pt x="96025" y="61801"/>
                  </a:cubicBezTo>
                  <a:cubicBezTo>
                    <a:pt x="96014" y="61801"/>
                    <a:pt x="96003" y="61801"/>
                    <a:pt x="95993" y="61801"/>
                  </a:cubicBezTo>
                  <a:cubicBezTo>
                    <a:pt x="95509" y="61801"/>
                    <a:pt x="95025" y="61846"/>
                    <a:pt x="94550" y="61953"/>
                  </a:cubicBezTo>
                  <a:cubicBezTo>
                    <a:pt x="94590" y="57796"/>
                    <a:pt x="97767" y="55717"/>
                    <a:pt x="100943" y="55717"/>
                  </a:cubicBezTo>
                  <a:close/>
                  <a:moveTo>
                    <a:pt x="54007" y="55884"/>
                  </a:moveTo>
                  <a:cubicBezTo>
                    <a:pt x="56587" y="55884"/>
                    <a:pt x="59166" y="57255"/>
                    <a:pt x="60061" y="60000"/>
                  </a:cubicBezTo>
                  <a:cubicBezTo>
                    <a:pt x="60285" y="60681"/>
                    <a:pt x="60393" y="61389"/>
                    <a:pt x="60402" y="62106"/>
                  </a:cubicBezTo>
                  <a:cubicBezTo>
                    <a:pt x="59929" y="62004"/>
                    <a:pt x="59451" y="61954"/>
                    <a:pt x="58977" y="61954"/>
                  </a:cubicBezTo>
                  <a:cubicBezTo>
                    <a:pt x="57118" y="61954"/>
                    <a:pt x="55312" y="62720"/>
                    <a:pt x="54013" y="64113"/>
                  </a:cubicBezTo>
                  <a:cubicBezTo>
                    <a:pt x="52741" y="62733"/>
                    <a:pt x="50939" y="61953"/>
                    <a:pt x="49067" y="61953"/>
                  </a:cubicBezTo>
                  <a:cubicBezTo>
                    <a:pt x="48574" y="61953"/>
                    <a:pt x="48090" y="61998"/>
                    <a:pt x="47624" y="62106"/>
                  </a:cubicBezTo>
                  <a:cubicBezTo>
                    <a:pt x="47615" y="61389"/>
                    <a:pt x="47723" y="60681"/>
                    <a:pt x="47929" y="60009"/>
                  </a:cubicBezTo>
                  <a:lnTo>
                    <a:pt x="47947" y="60000"/>
                  </a:lnTo>
                  <a:cubicBezTo>
                    <a:pt x="48843" y="57257"/>
                    <a:pt x="51425" y="55884"/>
                    <a:pt x="54007" y="55884"/>
                  </a:cubicBezTo>
                  <a:close/>
                  <a:moveTo>
                    <a:pt x="7145" y="55914"/>
                  </a:moveTo>
                  <a:cubicBezTo>
                    <a:pt x="10322" y="55914"/>
                    <a:pt x="13498" y="57993"/>
                    <a:pt x="13538" y="62151"/>
                  </a:cubicBezTo>
                  <a:cubicBezTo>
                    <a:pt x="13063" y="62046"/>
                    <a:pt x="12582" y="61995"/>
                    <a:pt x="12105" y="61995"/>
                  </a:cubicBezTo>
                  <a:cubicBezTo>
                    <a:pt x="10247" y="61995"/>
                    <a:pt x="8440" y="62767"/>
                    <a:pt x="7150" y="64158"/>
                  </a:cubicBezTo>
                  <a:cubicBezTo>
                    <a:pt x="5875" y="62786"/>
                    <a:pt x="4096" y="61998"/>
                    <a:pt x="2226" y="61998"/>
                  </a:cubicBezTo>
                  <a:cubicBezTo>
                    <a:pt x="2216" y="61998"/>
                    <a:pt x="2205" y="61998"/>
                    <a:pt x="2194" y="61998"/>
                  </a:cubicBezTo>
                  <a:cubicBezTo>
                    <a:pt x="1711" y="61998"/>
                    <a:pt x="1227" y="62043"/>
                    <a:pt x="752" y="62151"/>
                  </a:cubicBezTo>
                  <a:cubicBezTo>
                    <a:pt x="792" y="57993"/>
                    <a:pt x="3969" y="55914"/>
                    <a:pt x="7145" y="55914"/>
                  </a:cubicBezTo>
                  <a:close/>
                  <a:moveTo>
                    <a:pt x="30465" y="55917"/>
                  </a:moveTo>
                  <a:cubicBezTo>
                    <a:pt x="33638" y="55917"/>
                    <a:pt x="36811" y="57993"/>
                    <a:pt x="36854" y="62147"/>
                  </a:cubicBezTo>
                  <a:lnTo>
                    <a:pt x="36854" y="62147"/>
                  </a:lnTo>
                  <a:cubicBezTo>
                    <a:pt x="36384" y="62047"/>
                    <a:pt x="35912" y="61999"/>
                    <a:pt x="35443" y="61999"/>
                  </a:cubicBezTo>
                  <a:cubicBezTo>
                    <a:pt x="33580" y="61999"/>
                    <a:pt x="31775" y="62765"/>
                    <a:pt x="30483" y="64158"/>
                  </a:cubicBezTo>
                  <a:cubicBezTo>
                    <a:pt x="29201" y="62778"/>
                    <a:pt x="27409" y="61998"/>
                    <a:pt x="25528" y="61998"/>
                  </a:cubicBezTo>
                  <a:cubicBezTo>
                    <a:pt x="25044" y="61998"/>
                    <a:pt x="24560" y="62052"/>
                    <a:pt x="24085" y="62151"/>
                  </a:cubicBezTo>
                  <a:cubicBezTo>
                    <a:pt x="24116" y="57996"/>
                    <a:pt x="27290" y="55917"/>
                    <a:pt x="30465" y="55917"/>
                  </a:cubicBezTo>
                  <a:close/>
                  <a:moveTo>
                    <a:pt x="119322" y="62140"/>
                  </a:moveTo>
                  <a:cubicBezTo>
                    <a:pt x="121256" y="62140"/>
                    <a:pt x="123125" y="62943"/>
                    <a:pt x="124469" y="64391"/>
                  </a:cubicBezTo>
                  <a:cubicBezTo>
                    <a:pt x="124450" y="64390"/>
                    <a:pt x="124430" y="64390"/>
                    <a:pt x="124410" y="64390"/>
                  </a:cubicBezTo>
                  <a:cubicBezTo>
                    <a:pt x="122541" y="64390"/>
                    <a:pt x="120773" y="65229"/>
                    <a:pt x="119532" y="66532"/>
                  </a:cubicBezTo>
                  <a:cubicBezTo>
                    <a:pt x="119613" y="64946"/>
                    <a:pt x="119030" y="63441"/>
                    <a:pt x="118045" y="62258"/>
                  </a:cubicBezTo>
                  <a:cubicBezTo>
                    <a:pt x="118470" y="62179"/>
                    <a:pt x="118898" y="62140"/>
                    <a:pt x="119322" y="62140"/>
                  </a:cubicBezTo>
                  <a:close/>
                  <a:moveTo>
                    <a:pt x="129616" y="62140"/>
                  </a:moveTo>
                  <a:cubicBezTo>
                    <a:pt x="130040" y="62140"/>
                    <a:pt x="130468" y="62179"/>
                    <a:pt x="130894" y="62258"/>
                  </a:cubicBezTo>
                  <a:cubicBezTo>
                    <a:pt x="129908" y="63423"/>
                    <a:pt x="129326" y="64928"/>
                    <a:pt x="129415" y="66523"/>
                  </a:cubicBezTo>
                  <a:lnTo>
                    <a:pt x="129406" y="66532"/>
                  </a:lnTo>
                  <a:cubicBezTo>
                    <a:pt x="128156" y="65229"/>
                    <a:pt x="126388" y="64390"/>
                    <a:pt x="124528" y="64390"/>
                  </a:cubicBezTo>
                  <a:cubicBezTo>
                    <a:pt x="124509" y="64390"/>
                    <a:pt x="124489" y="64390"/>
                    <a:pt x="124469" y="64391"/>
                  </a:cubicBezTo>
                  <a:cubicBezTo>
                    <a:pt x="125807" y="62943"/>
                    <a:pt x="127680" y="62140"/>
                    <a:pt x="129616" y="62140"/>
                  </a:cubicBezTo>
                  <a:close/>
                  <a:moveTo>
                    <a:pt x="95796" y="62176"/>
                  </a:moveTo>
                  <a:cubicBezTo>
                    <a:pt x="97737" y="62176"/>
                    <a:pt x="99610" y="62980"/>
                    <a:pt x="100948" y="64435"/>
                  </a:cubicBezTo>
                  <a:cubicBezTo>
                    <a:pt x="100928" y="64435"/>
                    <a:pt x="100908" y="64435"/>
                    <a:pt x="100888" y="64435"/>
                  </a:cubicBezTo>
                  <a:cubicBezTo>
                    <a:pt x="99020" y="64435"/>
                    <a:pt x="97252" y="65265"/>
                    <a:pt x="96011" y="66568"/>
                  </a:cubicBezTo>
                  <a:cubicBezTo>
                    <a:pt x="96091" y="64982"/>
                    <a:pt x="95509" y="63477"/>
                    <a:pt x="94514" y="62294"/>
                  </a:cubicBezTo>
                  <a:cubicBezTo>
                    <a:pt x="94941" y="62215"/>
                    <a:pt x="95370" y="62176"/>
                    <a:pt x="95796" y="62176"/>
                  </a:cubicBezTo>
                  <a:close/>
                  <a:moveTo>
                    <a:pt x="82771" y="62185"/>
                  </a:moveTo>
                  <a:cubicBezTo>
                    <a:pt x="83195" y="62185"/>
                    <a:pt x="83623" y="62224"/>
                    <a:pt x="84048" y="62303"/>
                  </a:cubicBezTo>
                  <a:cubicBezTo>
                    <a:pt x="83063" y="63477"/>
                    <a:pt x="82480" y="64991"/>
                    <a:pt x="82561" y="66577"/>
                  </a:cubicBezTo>
                  <a:cubicBezTo>
                    <a:pt x="81320" y="65274"/>
                    <a:pt x="79552" y="64435"/>
                    <a:pt x="77683" y="64435"/>
                  </a:cubicBezTo>
                  <a:cubicBezTo>
                    <a:pt x="77666" y="64435"/>
                    <a:pt x="77650" y="64435"/>
                    <a:pt x="77633" y="64435"/>
                  </a:cubicBezTo>
                  <a:lnTo>
                    <a:pt x="77633" y="64435"/>
                  </a:lnTo>
                  <a:cubicBezTo>
                    <a:pt x="78970" y="62988"/>
                    <a:pt x="80838" y="62185"/>
                    <a:pt x="82771" y="62185"/>
                  </a:cubicBezTo>
                  <a:close/>
                  <a:moveTo>
                    <a:pt x="59134" y="62337"/>
                  </a:moveTo>
                  <a:cubicBezTo>
                    <a:pt x="59561" y="62337"/>
                    <a:pt x="59992" y="62376"/>
                    <a:pt x="60420" y="62455"/>
                  </a:cubicBezTo>
                  <a:cubicBezTo>
                    <a:pt x="59427" y="63627"/>
                    <a:pt x="58845" y="65119"/>
                    <a:pt x="58932" y="66720"/>
                  </a:cubicBezTo>
                  <a:lnTo>
                    <a:pt x="58932" y="66720"/>
                  </a:lnTo>
                  <a:cubicBezTo>
                    <a:pt x="57682" y="65417"/>
                    <a:pt x="55914" y="64587"/>
                    <a:pt x="54055" y="64587"/>
                  </a:cubicBezTo>
                  <a:cubicBezTo>
                    <a:pt x="54035" y="64587"/>
                    <a:pt x="54015" y="64588"/>
                    <a:pt x="53995" y="64588"/>
                  </a:cubicBezTo>
                  <a:cubicBezTo>
                    <a:pt x="55331" y="63135"/>
                    <a:pt x="57201" y="62337"/>
                    <a:pt x="59134" y="62337"/>
                  </a:cubicBezTo>
                  <a:close/>
                  <a:moveTo>
                    <a:pt x="48861" y="62333"/>
                  </a:moveTo>
                  <a:cubicBezTo>
                    <a:pt x="50795" y="62333"/>
                    <a:pt x="52662" y="63137"/>
                    <a:pt x="53995" y="64588"/>
                  </a:cubicBezTo>
                  <a:cubicBezTo>
                    <a:pt x="53975" y="64588"/>
                    <a:pt x="53955" y="64587"/>
                    <a:pt x="53935" y="64587"/>
                  </a:cubicBezTo>
                  <a:cubicBezTo>
                    <a:pt x="52067" y="64587"/>
                    <a:pt x="50299" y="65417"/>
                    <a:pt x="49058" y="66720"/>
                  </a:cubicBezTo>
                  <a:cubicBezTo>
                    <a:pt x="49138" y="65134"/>
                    <a:pt x="48556" y="63629"/>
                    <a:pt x="47561" y="62455"/>
                  </a:cubicBezTo>
                  <a:cubicBezTo>
                    <a:pt x="47994" y="62373"/>
                    <a:pt x="48429" y="62333"/>
                    <a:pt x="48861" y="62333"/>
                  </a:cubicBezTo>
                  <a:close/>
                  <a:moveTo>
                    <a:pt x="106103" y="62174"/>
                  </a:moveTo>
                  <a:cubicBezTo>
                    <a:pt x="106576" y="62174"/>
                    <a:pt x="107052" y="62222"/>
                    <a:pt x="107525" y="62321"/>
                  </a:cubicBezTo>
                  <a:cubicBezTo>
                    <a:pt x="106512" y="63566"/>
                    <a:pt x="105939" y="65161"/>
                    <a:pt x="106127" y="66837"/>
                  </a:cubicBezTo>
                  <a:cubicBezTo>
                    <a:pt x="104872" y="65387"/>
                    <a:pt x="103007" y="64435"/>
                    <a:pt x="101030" y="64435"/>
                  </a:cubicBezTo>
                  <a:cubicBezTo>
                    <a:pt x="101003" y="64435"/>
                    <a:pt x="100975" y="64435"/>
                    <a:pt x="100948" y="64435"/>
                  </a:cubicBezTo>
                  <a:cubicBezTo>
                    <a:pt x="102295" y="62981"/>
                    <a:pt x="104168" y="62174"/>
                    <a:pt x="106103" y="62174"/>
                  </a:cubicBezTo>
                  <a:close/>
                  <a:moveTo>
                    <a:pt x="70807" y="57738"/>
                  </a:moveTo>
                  <a:cubicBezTo>
                    <a:pt x="71283" y="57738"/>
                    <a:pt x="71762" y="57786"/>
                    <a:pt x="72239" y="57885"/>
                  </a:cubicBezTo>
                  <a:cubicBezTo>
                    <a:pt x="71271" y="59131"/>
                    <a:pt x="70742" y="60708"/>
                    <a:pt x="70939" y="62348"/>
                  </a:cubicBezTo>
                  <a:cubicBezTo>
                    <a:pt x="71447" y="62234"/>
                    <a:pt x="71959" y="62178"/>
                    <a:pt x="72468" y="62178"/>
                  </a:cubicBezTo>
                  <a:cubicBezTo>
                    <a:pt x="74403" y="62178"/>
                    <a:pt x="76285" y="62981"/>
                    <a:pt x="77633" y="64435"/>
                  </a:cubicBezTo>
                  <a:lnTo>
                    <a:pt x="77633" y="64435"/>
                  </a:lnTo>
                  <a:cubicBezTo>
                    <a:pt x="77630" y="64435"/>
                    <a:pt x="77627" y="64435"/>
                    <a:pt x="77624" y="64435"/>
                  </a:cubicBezTo>
                  <a:cubicBezTo>
                    <a:pt x="77606" y="64435"/>
                    <a:pt x="77587" y="64435"/>
                    <a:pt x="77569" y="64435"/>
                  </a:cubicBezTo>
                  <a:cubicBezTo>
                    <a:pt x="75520" y="64435"/>
                    <a:pt x="73598" y="65435"/>
                    <a:pt x="72346" y="66962"/>
                  </a:cubicBezTo>
                  <a:cubicBezTo>
                    <a:pt x="72703" y="63259"/>
                    <a:pt x="69407" y="59973"/>
                    <a:pt x="65707" y="59973"/>
                  </a:cubicBezTo>
                  <a:cubicBezTo>
                    <a:pt x="65694" y="59973"/>
                    <a:pt x="65682" y="59973"/>
                    <a:pt x="65670" y="59973"/>
                  </a:cubicBezTo>
                  <a:lnTo>
                    <a:pt x="65670" y="59973"/>
                  </a:lnTo>
                  <a:cubicBezTo>
                    <a:pt x="67007" y="58533"/>
                    <a:pt x="68877" y="57738"/>
                    <a:pt x="70807" y="57738"/>
                  </a:cubicBezTo>
                  <a:close/>
                  <a:moveTo>
                    <a:pt x="35611" y="62370"/>
                  </a:moveTo>
                  <a:cubicBezTo>
                    <a:pt x="36087" y="62370"/>
                    <a:pt x="36566" y="62419"/>
                    <a:pt x="37042" y="62518"/>
                  </a:cubicBezTo>
                  <a:cubicBezTo>
                    <a:pt x="36029" y="63763"/>
                    <a:pt x="35456" y="65358"/>
                    <a:pt x="35644" y="67034"/>
                  </a:cubicBezTo>
                  <a:cubicBezTo>
                    <a:pt x="34383" y="65578"/>
                    <a:pt x="32507" y="64632"/>
                    <a:pt x="30521" y="64632"/>
                  </a:cubicBezTo>
                  <a:cubicBezTo>
                    <a:pt x="30502" y="64632"/>
                    <a:pt x="30483" y="64632"/>
                    <a:pt x="30465" y="64633"/>
                  </a:cubicBezTo>
                  <a:cubicBezTo>
                    <a:pt x="30445" y="64632"/>
                    <a:pt x="30425" y="64632"/>
                    <a:pt x="30406" y="64632"/>
                  </a:cubicBezTo>
                  <a:cubicBezTo>
                    <a:pt x="28537" y="64632"/>
                    <a:pt x="26769" y="65471"/>
                    <a:pt x="25528" y="66774"/>
                  </a:cubicBezTo>
                  <a:cubicBezTo>
                    <a:pt x="25608" y="65179"/>
                    <a:pt x="25026" y="63683"/>
                    <a:pt x="24031" y="62500"/>
                  </a:cubicBezTo>
                  <a:cubicBezTo>
                    <a:pt x="24460" y="62420"/>
                    <a:pt x="24890" y="62381"/>
                    <a:pt x="25317" y="62381"/>
                  </a:cubicBezTo>
                  <a:cubicBezTo>
                    <a:pt x="27250" y="62381"/>
                    <a:pt x="29122" y="63178"/>
                    <a:pt x="30465" y="64624"/>
                  </a:cubicBezTo>
                  <a:cubicBezTo>
                    <a:pt x="31802" y="63171"/>
                    <a:pt x="33677" y="62370"/>
                    <a:pt x="35611" y="62370"/>
                  </a:cubicBezTo>
                  <a:close/>
                  <a:moveTo>
                    <a:pt x="112819" y="60274"/>
                  </a:moveTo>
                  <a:cubicBezTo>
                    <a:pt x="115992" y="60274"/>
                    <a:pt x="119164" y="62350"/>
                    <a:pt x="119209" y="66503"/>
                  </a:cubicBezTo>
                  <a:lnTo>
                    <a:pt x="119209" y="66503"/>
                  </a:lnTo>
                  <a:cubicBezTo>
                    <a:pt x="118735" y="66400"/>
                    <a:pt x="118257" y="66350"/>
                    <a:pt x="117783" y="66350"/>
                  </a:cubicBezTo>
                  <a:cubicBezTo>
                    <a:pt x="115922" y="66350"/>
                    <a:pt x="114119" y="67124"/>
                    <a:pt x="112821" y="68521"/>
                  </a:cubicBezTo>
                  <a:cubicBezTo>
                    <a:pt x="111539" y="67142"/>
                    <a:pt x="109747" y="66362"/>
                    <a:pt x="107865" y="66362"/>
                  </a:cubicBezTo>
                  <a:cubicBezTo>
                    <a:pt x="107382" y="66362"/>
                    <a:pt x="106898" y="66407"/>
                    <a:pt x="106423" y="66514"/>
                  </a:cubicBezTo>
                  <a:lnTo>
                    <a:pt x="106423" y="66514"/>
                  </a:lnTo>
                  <a:cubicBezTo>
                    <a:pt x="106463" y="62355"/>
                    <a:pt x="109641" y="60274"/>
                    <a:pt x="112819" y="60274"/>
                  </a:cubicBezTo>
                  <a:close/>
                  <a:moveTo>
                    <a:pt x="136136" y="60276"/>
                  </a:moveTo>
                  <a:cubicBezTo>
                    <a:pt x="139311" y="60276"/>
                    <a:pt x="142484" y="62354"/>
                    <a:pt x="142525" y="66514"/>
                  </a:cubicBezTo>
                  <a:lnTo>
                    <a:pt x="142516" y="66523"/>
                  </a:lnTo>
                  <a:cubicBezTo>
                    <a:pt x="142042" y="66421"/>
                    <a:pt x="141565" y="66372"/>
                    <a:pt x="141091" y="66372"/>
                  </a:cubicBezTo>
                  <a:cubicBezTo>
                    <a:pt x="139233" y="66372"/>
                    <a:pt x="137428" y="67138"/>
                    <a:pt x="136136" y="68530"/>
                  </a:cubicBezTo>
                  <a:cubicBezTo>
                    <a:pt x="134854" y="67150"/>
                    <a:pt x="133062" y="66371"/>
                    <a:pt x="131181" y="66371"/>
                  </a:cubicBezTo>
                  <a:cubicBezTo>
                    <a:pt x="130697" y="66371"/>
                    <a:pt x="130213" y="66425"/>
                    <a:pt x="129738" y="66523"/>
                  </a:cubicBezTo>
                  <a:cubicBezTo>
                    <a:pt x="129778" y="62359"/>
                    <a:pt x="132958" y="60276"/>
                    <a:pt x="136136" y="60276"/>
                  </a:cubicBezTo>
                  <a:close/>
                  <a:moveTo>
                    <a:pt x="89289" y="60321"/>
                  </a:moveTo>
                  <a:cubicBezTo>
                    <a:pt x="92462" y="60321"/>
                    <a:pt x="95638" y="62397"/>
                    <a:pt x="95679" y="66548"/>
                  </a:cubicBezTo>
                  <a:lnTo>
                    <a:pt x="95679" y="66548"/>
                  </a:lnTo>
                  <a:cubicBezTo>
                    <a:pt x="95209" y="66448"/>
                    <a:pt x="94735" y="66398"/>
                    <a:pt x="94264" y="66398"/>
                  </a:cubicBezTo>
                  <a:cubicBezTo>
                    <a:pt x="92405" y="66398"/>
                    <a:pt x="90601" y="67165"/>
                    <a:pt x="89308" y="68557"/>
                  </a:cubicBezTo>
                  <a:cubicBezTo>
                    <a:pt x="88027" y="67177"/>
                    <a:pt x="86235" y="66398"/>
                    <a:pt x="84353" y="66398"/>
                  </a:cubicBezTo>
                  <a:cubicBezTo>
                    <a:pt x="83869" y="66398"/>
                    <a:pt x="83385" y="66452"/>
                    <a:pt x="82910" y="66550"/>
                  </a:cubicBezTo>
                  <a:cubicBezTo>
                    <a:pt x="82942" y="62398"/>
                    <a:pt x="86114" y="60321"/>
                    <a:pt x="89289" y="60321"/>
                  </a:cubicBezTo>
                  <a:close/>
                  <a:moveTo>
                    <a:pt x="42335" y="60475"/>
                  </a:moveTo>
                  <a:cubicBezTo>
                    <a:pt x="45508" y="60475"/>
                    <a:pt x="48684" y="62552"/>
                    <a:pt x="48726" y="66708"/>
                  </a:cubicBezTo>
                  <a:lnTo>
                    <a:pt x="48726" y="66708"/>
                  </a:lnTo>
                  <a:cubicBezTo>
                    <a:pt x="48257" y="66608"/>
                    <a:pt x="47784" y="66560"/>
                    <a:pt x="47315" y="66560"/>
                  </a:cubicBezTo>
                  <a:cubicBezTo>
                    <a:pt x="45452" y="66560"/>
                    <a:pt x="43648" y="67326"/>
                    <a:pt x="42355" y="68719"/>
                  </a:cubicBezTo>
                  <a:cubicBezTo>
                    <a:pt x="41081" y="67346"/>
                    <a:pt x="39302" y="66559"/>
                    <a:pt x="37432" y="66559"/>
                  </a:cubicBezTo>
                  <a:cubicBezTo>
                    <a:pt x="37421" y="66559"/>
                    <a:pt x="37411" y="66559"/>
                    <a:pt x="37400" y="66559"/>
                  </a:cubicBezTo>
                  <a:cubicBezTo>
                    <a:pt x="36916" y="66559"/>
                    <a:pt x="36432" y="66604"/>
                    <a:pt x="35958" y="66711"/>
                  </a:cubicBezTo>
                  <a:cubicBezTo>
                    <a:pt x="35989" y="62554"/>
                    <a:pt x="39161" y="60475"/>
                    <a:pt x="42335" y="60475"/>
                  </a:cubicBezTo>
                  <a:close/>
                  <a:moveTo>
                    <a:pt x="65651" y="60478"/>
                  </a:moveTo>
                  <a:cubicBezTo>
                    <a:pt x="68826" y="60478"/>
                    <a:pt x="72001" y="62555"/>
                    <a:pt x="72041" y="66711"/>
                  </a:cubicBezTo>
                  <a:cubicBezTo>
                    <a:pt x="71566" y="66609"/>
                    <a:pt x="71088" y="66560"/>
                    <a:pt x="70614" y="66560"/>
                  </a:cubicBezTo>
                  <a:cubicBezTo>
                    <a:pt x="68752" y="66560"/>
                    <a:pt x="66952" y="67326"/>
                    <a:pt x="65653" y="68719"/>
                  </a:cubicBezTo>
                  <a:cubicBezTo>
                    <a:pt x="64371" y="67339"/>
                    <a:pt x="62579" y="66559"/>
                    <a:pt x="60697" y="66559"/>
                  </a:cubicBezTo>
                  <a:cubicBezTo>
                    <a:pt x="60214" y="66559"/>
                    <a:pt x="59730" y="66613"/>
                    <a:pt x="59255" y="66711"/>
                  </a:cubicBezTo>
                  <a:cubicBezTo>
                    <a:pt x="59295" y="62557"/>
                    <a:pt x="62473" y="60478"/>
                    <a:pt x="65651" y="60478"/>
                  </a:cubicBezTo>
                  <a:close/>
                  <a:moveTo>
                    <a:pt x="18806" y="60522"/>
                  </a:moveTo>
                  <a:cubicBezTo>
                    <a:pt x="21979" y="60522"/>
                    <a:pt x="25151" y="62596"/>
                    <a:pt x="25196" y="66747"/>
                  </a:cubicBezTo>
                  <a:lnTo>
                    <a:pt x="25196" y="66747"/>
                  </a:lnTo>
                  <a:cubicBezTo>
                    <a:pt x="24723" y="66645"/>
                    <a:pt x="24245" y="66596"/>
                    <a:pt x="23772" y="66596"/>
                  </a:cubicBezTo>
                  <a:cubicBezTo>
                    <a:pt x="21913" y="66596"/>
                    <a:pt x="20107" y="67362"/>
                    <a:pt x="18807" y="68754"/>
                  </a:cubicBezTo>
                  <a:cubicBezTo>
                    <a:pt x="17526" y="67374"/>
                    <a:pt x="15734" y="66595"/>
                    <a:pt x="13852" y="66595"/>
                  </a:cubicBezTo>
                  <a:cubicBezTo>
                    <a:pt x="13368" y="66595"/>
                    <a:pt x="12884" y="66649"/>
                    <a:pt x="12409" y="66747"/>
                  </a:cubicBezTo>
                  <a:cubicBezTo>
                    <a:pt x="12454" y="62599"/>
                    <a:pt x="15631" y="60522"/>
                    <a:pt x="18806" y="60522"/>
                  </a:cubicBezTo>
                  <a:close/>
                  <a:moveTo>
                    <a:pt x="84142" y="66790"/>
                  </a:moveTo>
                  <a:cubicBezTo>
                    <a:pt x="86075" y="66790"/>
                    <a:pt x="87947" y="67588"/>
                    <a:pt x="89290" y="69041"/>
                  </a:cubicBezTo>
                  <a:lnTo>
                    <a:pt x="89290" y="69041"/>
                  </a:lnTo>
                  <a:cubicBezTo>
                    <a:pt x="89287" y="69041"/>
                    <a:pt x="89284" y="69041"/>
                    <a:pt x="89281" y="69041"/>
                  </a:cubicBezTo>
                  <a:cubicBezTo>
                    <a:pt x="89262" y="69041"/>
                    <a:pt x="89242" y="69041"/>
                    <a:pt x="89222" y="69041"/>
                  </a:cubicBezTo>
                  <a:cubicBezTo>
                    <a:pt x="87354" y="69041"/>
                    <a:pt x="85594" y="69879"/>
                    <a:pt x="84344" y="71183"/>
                  </a:cubicBezTo>
                  <a:cubicBezTo>
                    <a:pt x="84434" y="69588"/>
                    <a:pt x="83851" y="68082"/>
                    <a:pt x="82857" y="66909"/>
                  </a:cubicBezTo>
                  <a:cubicBezTo>
                    <a:pt x="83285" y="66829"/>
                    <a:pt x="83715" y="66790"/>
                    <a:pt x="84142" y="66790"/>
                  </a:cubicBezTo>
                  <a:close/>
                  <a:moveTo>
                    <a:pt x="94437" y="66782"/>
                  </a:moveTo>
                  <a:cubicBezTo>
                    <a:pt x="94862" y="66782"/>
                    <a:pt x="95290" y="66821"/>
                    <a:pt x="95715" y="66900"/>
                  </a:cubicBezTo>
                  <a:cubicBezTo>
                    <a:pt x="94720" y="68082"/>
                    <a:pt x="94138" y="69579"/>
                    <a:pt x="94228" y="71174"/>
                  </a:cubicBezTo>
                  <a:lnTo>
                    <a:pt x="94219" y="71183"/>
                  </a:lnTo>
                  <a:cubicBezTo>
                    <a:pt x="92977" y="69879"/>
                    <a:pt x="91209" y="69041"/>
                    <a:pt x="89341" y="69041"/>
                  </a:cubicBezTo>
                  <a:cubicBezTo>
                    <a:pt x="89324" y="69041"/>
                    <a:pt x="89307" y="69041"/>
                    <a:pt x="89290" y="69041"/>
                  </a:cubicBezTo>
                  <a:lnTo>
                    <a:pt x="89290" y="69041"/>
                  </a:lnTo>
                  <a:cubicBezTo>
                    <a:pt x="90628" y="67586"/>
                    <a:pt x="92502" y="66782"/>
                    <a:pt x="94437" y="66782"/>
                  </a:cubicBezTo>
                  <a:close/>
                  <a:moveTo>
                    <a:pt x="47476" y="66925"/>
                  </a:moveTo>
                  <a:cubicBezTo>
                    <a:pt x="47900" y="66925"/>
                    <a:pt x="48328" y="66964"/>
                    <a:pt x="48753" y="67043"/>
                  </a:cubicBezTo>
                  <a:cubicBezTo>
                    <a:pt x="47767" y="68226"/>
                    <a:pt x="47185" y="69731"/>
                    <a:pt x="47266" y="71317"/>
                  </a:cubicBezTo>
                  <a:cubicBezTo>
                    <a:pt x="46024" y="70014"/>
                    <a:pt x="44257" y="69184"/>
                    <a:pt x="42388" y="69184"/>
                  </a:cubicBezTo>
                  <a:cubicBezTo>
                    <a:pt x="42371" y="69184"/>
                    <a:pt x="42354" y="69184"/>
                    <a:pt x="42337" y="69184"/>
                  </a:cubicBezTo>
                  <a:lnTo>
                    <a:pt x="42337" y="69184"/>
                  </a:lnTo>
                  <a:cubicBezTo>
                    <a:pt x="43675" y="67729"/>
                    <a:pt x="45543" y="66925"/>
                    <a:pt x="47476" y="66925"/>
                  </a:cubicBezTo>
                  <a:close/>
                  <a:moveTo>
                    <a:pt x="60488" y="66929"/>
                  </a:moveTo>
                  <a:cubicBezTo>
                    <a:pt x="62422" y="66929"/>
                    <a:pt x="64295" y="67727"/>
                    <a:pt x="65636" y="69175"/>
                  </a:cubicBezTo>
                  <a:lnTo>
                    <a:pt x="65636" y="69175"/>
                  </a:lnTo>
                  <a:cubicBezTo>
                    <a:pt x="65622" y="69175"/>
                    <a:pt x="65608" y="69175"/>
                    <a:pt x="65593" y="69175"/>
                  </a:cubicBezTo>
                  <a:cubicBezTo>
                    <a:pt x="63725" y="69175"/>
                    <a:pt x="61966" y="70014"/>
                    <a:pt x="60715" y="71317"/>
                  </a:cubicBezTo>
                  <a:cubicBezTo>
                    <a:pt x="60805" y="69731"/>
                    <a:pt x="60223" y="68226"/>
                    <a:pt x="59228" y="67043"/>
                  </a:cubicBezTo>
                  <a:cubicBezTo>
                    <a:pt x="59647" y="66967"/>
                    <a:pt x="60069" y="66929"/>
                    <a:pt x="60488" y="66929"/>
                  </a:cubicBezTo>
                  <a:close/>
                  <a:moveTo>
                    <a:pt x="23953" y="66970"/>
                  </a:moveTo>
                  <a:cubicBezTo>
                    <a:pt x="24378" y="66970"/>
                    <a:pt x="24806" y="67009"/>
                    <a:pt x="25232" y="67088"/>
                  </a:cubicBezTo>
                  <a:cubicBezTo>
                    <a:pt x="24239" y="68277"/>
                    <a:pt x="23657" y="69770"/>
                    <a:pt x="23744" y="71361"/>
                  </a:cubicBezTo>
                  <a:lnTo>
                    <a:pt x="23744" y="71361"/>
                  </a:lnTo>
                  <a:cubicBezTo>
                    <a:pt x="22494" y="70058"/>
                    <a:pt x="20726" y="69220"/>
                    <a:pt x="18866" y="69220"/>
                  </a:cubicBezTo>
                  <a:cubicBezTo>
                    <a:pt x="18846" y="69220"/>
                    <a:pt x="18827" y="69220"/>
                    <a:pt x="18807" y="69220"/>
                  </a:cubicBezTo>
                  <a:cubicBezTo>
                    <a:pt x="20144" y="67773"/>
                    <a:pt x="22018" y="66970"/>
                    <a:pt x="23953" y="66970"/>
                  </a:cubicBezTo>
                  <a:close/>
                  <a:moveTo>
                    <a:pt x="13652" y="66970"/>
                  </a:moveTo>
                  <a:cubicBezTo>
                    <a:pt x="15588" y="66970"/>
                    <a:pt x="17463" y="67773"/>
                    <a:pt x="18807" y="69220"/>
                  </a:cubicBezTo>
                  <a:cubicBezTo>
                    <a:pt x="18787" y="69220"/>
                    <a:pt x="18768" y="69220"/>
                    <a:pt x="18748" y="69220"/>
                  </a:cubicBezTo>
                  <a:cubicBezTo>
                    <a:pt x="16879" y="69220"/>
                    <a:pt x="15111" y="70058"/>
                    <a:pt x="13870" y="71362"/>
                  </a:cubicBezTo>
                  <a:cubicBezTo>
                    <a:pt x="13951" y="69776"/>
                    <a:pt x="13368" y="68271"/>
                    <a:pt x="12374" y="67088"/>
                  </a:cubicBezTo>
                  <a:cubicBezTo>
                    <a:pt x="12799" y="67009"/>
                    <a:pt x="13227" y="66970"/>
                    <a:pt x="13652" y="66970"/>
                  </a:cubicBezTo>
                  <a:close/>
                  <a:moveTo>
                    <a:pt x="107653" y="66739"/>
                  </a:moveTo>
                  <a:cubicBezTo>
                    <a:pt x="109587" y="66739"/>
                    <a:pt x="111464" y="67541"/>
                    <a:pt x="112812" y="68996"/>
                  </a:cubicBezTo>
                  <a:cubicBezTo>
                    <a:pt x="114149" y="67549"/>
                    <a:pt x="116022" y="66746"/>
                    <a:pt x="117958" y="66746"/>
                  </a:cubicBezTo>
                  <a:cubicBezTo>
                    <a:pt x="118383" y="66746"/>
                    <a:pt x="118811" y="66785"/>
                    <a:pt x="119236" y="66864"/>
                  </a:cubicBezTo>
                  <a:cubicBezTo>
                    <a:pt x="118242" y="68047"/>
                    <a:pt x="117659" y="69552"/>
                    <a:pt x="117749" y="71138"/>
                  </a:cubicBezTo>
                  <a:cubicBezTo>
                    <a:pt x="116499" y="69835"/>
                    <a:pt x="114731" y="69005"/>
                    <a:pt x="112871" y="69005"/>
                  </a:cubicBezTo>
                  <a:cubicBezTo>
                    <a:pt x="112851" y="69005"/>
                    <a:pt x="112832" y="69005"/>
                    <a:pt x="112812" y="69005"/>
                  </a:cubicBezTo>
                  <a:cubicBezTo>
                    <a:pt x="112793" y="69005"/>
                    <a:pt x="112774" y="69005"/>
                    <a:pt x="112756" y="69005"/>
                  </a:cubicBezTo>
                  <a:cubicBezTo>
                    <a:pt x="110769" y="69005"/>
                    <a:pt x="108893" y="69951"/>
                    <a:pt x="107641" y="71398"/>
                  </a:cubicBezTo>
                  <a:lnTo>
                    <a:pt x="107641" y="71398"/>
                  </a:lnTo>
                  <a:cubicBezTo>
                    <a:pt x="107802" y="69707"/>
                    <a:pt x="107213" y="68132"/>
                    <a:pt x="106177" y="66897"/>
                  </a:cubicBezTo>
                  <a:lnTo>
                    <a:pt x="106177" y="66897"/>
                  </a:lnTo>
                  <a:cubicBezTo>
                    <a:pt x="106668" y="66791"/>
                    <a:pt x="107162" y="66739"/>
                    <a:pt x="107653" y="66739"/>
                  </a:cubicBezTo>
                  <a:close/>
                  <a:moveTo>
                    <a:pt x="37174" y="66927"/>
                  </a:moveTo>
                  <a:cubicBezTo>
                    <a:pt x="39113" y="66927"/>
                    <a:pt x="40989" y="67729"/>
                    <a:pt x="42337" y="69184"/>
                  </a:cubicBezTo>
                  <a:lnTo>
                    <a:pt x="42337" y="69184"/>
                  </a:lnTo>
                  <a:cubicBezTo>
                    <a:pt x="42334" y="69184"/>
                    <a:pt x="42331" y="69184"/>
                    <a:pt x="42328" y="69184"/>
                  </a:cubicBezTo>
                  <a:cubicBezTo>
                    <a:pt x="42301" y="69184"/>
                    <a:pt x="42274" y="69184"/>
                    <a:pt x="42246" y="69184"/>
                  </a:cubicBezTo>
                  <a:cubicBezTo>
                    <a:pt x="40269" y="69184"/>
                    <a:pt x="38404" y="70136"/>
                    <a:pt x="37158" y="71577"/>
                  </a:cubicBezTo>
                  <a:cubicBezTo>
                    <a:pt x="37320" y="69910"/>
                    <a:pt x="36728" y="68324"/>
                    <a:pt x="35689" y="67088"/>
                  </a:cubicBezTo>
                  <a:lnTo>
                    <a:pt x="35680" y="67088"/>
                  </a:lnTo>
                  <a:cubicBezTo>
                    <a:pt x="36177" y="66980"/>
                    <a:pt x="36678" y="66927"/>
                    <a:pt x="37174" y="66927"/>
                  </a:cubicBezTo>
                  <a:close/>
                  <a:moveTo>
                    <a:pt x="124481" y="64880"/>
                  </a:moveTo>
                  <a:cubicBezTo>
                    <a:pt x="127655" y="64880"/>
                    <a:pt x="130827" y="66957"/>
                    <a:pt x="130867" y="71111"/>
                  </a:cubicBezTo>
                  <a:lnTo>
                    <a:pt x="130858" y="71129"/>
                  </a:lnTo>
                  <a:cubicBezTo>
                    <a:pt x="130380" y="71024"/>
                    <a:pt x="129897" y="70973"/>
                    <a:pt x="129419" y="70973"/>
                  </a:cubicBezTo>
                  <a:cubicBezTo>
                    <a:pt x="127565" y="70973"/>
                    <a:pt x="125767" y="71740"/>
                    <a:pt x="124478" y="73136"/>
                  </a:cubicBezTo>
                  <a:cubicBezTo>
                    <a:pt x="123204" y="71764"/>
                    <a:pt x="121425" y="70977"/>
                    <a:pt x="119555" y="70977"/>
                  </a:cubicBezTo>
                  <a:cubicBezTo>
                    <a:pt x="119544" y="70977"/>
                    <a:pt x="119534" y="70977"/>
                    <a:pt x="119523" y="70977"/>
                  </a:cubicBezTo>
                  <a:cubicBezTo>
                    <a:pt x="119039" y="70977"/>
                    <a:pt x="118555" y="71021"/>
                    <a:pt x="118080" y="71129"/>
                  </a:cubicBezTo>
                  <a:cubicBezTo>
                    <a:pt x="118121" y="66963"/>
                    <a:pt x="121302" y="64880"/>
                    <a:pt x="124481" y="64880"/>
                  </a:cubicBezTo>
                  <a:close/>
                  <a:moveTo>
                    <a:pt x="77631" y="64934"/>
                  </a:moveTo>
                  <a:cubicBezTo>
                    <a:pt x="80806" y="64934"/>
                    <a:pt x="83981" y="67013"/>
                    <a:pt x="84022" y="71174"/>
                  </a:cubicBezTo>
                  <a:cubicBezTo>
                    <a:pt x="83541" y="71069"/>
                    <a:pt x="83056" y="71017"/>
                    <a:pt x="82576" y="71017"/>
                  </a:cubicBezTo>
                  <a:cubicBezTo>
                    <a:pt x="80721" y="71017"/>
                    <a:pt x="78928" y="71782"/>
                    <a:pt x="77633" y="73163"/>
                  </a:cubicBezTo>
                  <a:lnTo>
                    <a:pt x="77633" y="73172"/>
                  </a:lnTo>
                  <a:cubicBezTo>
                    <a:pt x="76351" y="71801"/>
                    <a:pt x="74559" y="71012"/>
                    <a:pt x="72678" y="71012"/>
                  </a:cubicBezTo>
                  <a:cubicBezTo>
                    <a:pt x="72194" y="71012"/>
                    <a:pt x="71710" y="71066"/>
                    <a:pt x="71235" y="71174"/>
                  </a:cubicBezTo>
                  <a:cubicBezTo>
                    <a:pt x="71275" y="67015"/>
                    <a:pt x="74454" y="64934"/>
                    <a:pt x="77631" y="64934"/>
                  </a:cubicBezTo>
                  <a:close/>
                  <a:moveTo>
                    <a:pt x="100937" y="64934"/>
                  </a:moveTo>
                  <a:cubicBezTo>
                    <a:pt x="104113" y="64934"/>
                    <a:pt x="107288" y="67013"/>
                    <a:pt x="107328" y="71174"/>
                  </a:cubicBezTo>
                  <a:cubicBezTo>
                    <a:pt x="106849" y="71069"/>
                    <a:pt x="106366" y="71017"/>
                    <a:pt x="105887" y="71017"/>
                  </a:cubicBezTo>
                  <a:cubicBezTo>
                    <a:pt x="104037" y="71017"/>
                    <a:pt x="102243" y="71782"/>
                    <a:pt x="100948" y="73163"/>
                  </a:cubicBezTo>
                  <a:lnTo>
                    <a:pt x="100939" y="73172"/>
                  </a:lnTo>
                  <a:cubicBezTo>
                    <a:pt x="99658" y="71801"/>
                    <a:pt x="97866" y="71012"/>
                    <a:pt x="95984" y="71012"/>
                  </a:cubicBezTo>
                  <a:cubicBezTo>
                    <a:pt x="95500" y="71012"/>
                    <a:pt x="95016" y="71066"/>
                    <a:pt x="94541" y="71174"/>
                  </a:cubicBezTo>
                  <a:cubicBezTo>
                    <a:pt x="94582" y="67015"/>
                    <a:pt x="97760" y="64934"/>
                    <a:pt x="100937" y="64934"/>
                  </a:cubicBezTo>
                  <a:close/>
                  <a:moveTo>
                    <a:pt x="53992" y="65081"/>
                  </a:moveTo>
                  <a:cubicBezTo>
                    <a:pt x="57167" y="65081"/>
                    <a:pt x="60344" y="67159"/>
                    <a:pt x="60384" y="71317"/>
                  </a:cubicBezTo>
                  <a:cubicBezTo>
                    <a:pt x="59911" y="71215"/>
                    <a:pt x="59433" y="71165"/>
                    <a:pt x="58960" y="71165"/>
                  </a:cubicBezTo>
                  <a:cubicBezTo>
                    <a:pt x="57101" y="71165"/>
                    <a:pt x="55296" y="71932"/>
                    <a:pt x="54004" y="73324"/>
                  </a:cubicBezTo>
                  <a:cubicBezTo>
                    <a:pt x="52723" y="71944"/>
                    <a:pt x="50922" y="71165"/>
                    <a:pt x="49049" y="71165"/>
                  </a:cubicBezTo>
                  <a:cubicBezTo>
                    <a:pt x="48565" y="71165"/>
                    <a:pt x="48081" y="71219"/>
                    <a:pt x="47606" y="71317"/>
                  </a:cubicBezTo>
                  <a:cubicBezTo>
                    <a:pt x="47642" y="67159"/>
                    <a:pt x="50816" y="65081"/>
                    <a:pt x="53992" y="65081"/>
                  </a:cubicBezTo>
                  <a:close/>
                  <a:moveTo>
                    <a:pt x="7148" y="65122"/>
                  </a:moveTo>
                  <a:cubicBezTo>
                    <a:pt x="10323" y="65122"/>
                    <a:pt x="13498" y="67201"/>
                    <a:pt x="13538" y="71362"/>
                  </a:cubicBezTo>
                  <a:cubicBezTo>
                    <a:pt x="13060" y="71257"/>
                    <a:pt x="12578" y="71206"/>
                    <a:pt x="12099" y="71206"/>
                  </a:cubicBezTo>
                  <a:cubicBezTo>
                    <a:pt x="10245" y="71206"/>
                    <a:pt x="8446" y="71973"/>
                    <a:pt x="7150" y="73369"/>
                  </a:cubicBezTo>
                  <a:lnTo>
                    <a:pt x="7150" y="73360"/>
                  </a:lnTo>
                  <a:cubicBezTo>
                    <a:pt x="5875" y="71988"/>
                    <a:pt x="4096" y="71209"/>
                    <a:pt x="2226" y="71209"/>
                  </a:cubicBezTo>
                  <a:cubicBezTo>
                    <a:pt x="2216" y="71209"/>
                    <a:pt x="2205" y="71210"/>
                    <a:pt x="2194" y="71210"/>
                  </a:cubicBezTo>
                  <a:cubicBezTo>
                    <a:pt x="1711" y="71210"/>
                    <a:pt x="1227" y="71254"/>
                    <a:pt x="752" y="71362"/>
                  </a:cubicBezTo>
                  <a:cubicBezTo>
                    <a:pt x="792" y="67203"/>
                    <a:pt x="3970" y="65122"/>
                    <a:pt x="7148" y="65122"/>
                  </a:cubicBezTo>
                  <a:close/>
                  <a:moveTo>
                    <a:pt x="30463" y="65122"/>
                  </a:moveTo>
                  <a:cubicBezTo>
                    <a:pt x="33638" y="65122"/>
                    <a:pt x="36813" y="67201"/>
                    <a:pt x="36854" y="71362"/>
                  </a:cubicBezTo>
                  <a:cubicBezTo>
                    <a:pt x="36375" y="71257"/>
                    <a:pt x="35893" y="71206"/>
                    <a:pt x="35414" y="71206"/>
                  </a:cubicBezTo>
                  <a:cubicBezTo>
                    <a:pt x="33560" y="71206"/>
                    <a:pt x="31761" y="71973"/>
                    <a:pt x="30465" y="73369"/>
                  </a:cubicBezTo>
                  <a:lnTo>
                    <a:pt x="30465" y="73360"/>
                  </a:lnTo>
                  <a:cubicBezTo>
                    <a:pt x="29191" y="71988"/>
                    <a:pt x="27412" y="71209"/>
                    <a:pt x="25542" y="71209"/>
                  </a:cubicBezTo>
                  <a:cubicBezTo>
                    <a:pt x="25531" y="71209"/>
                    <a:pt x="25520" y="71210"/>
                    <a:pt x="25510" y="71210"/>
                  </a:cubicBezTo>
                  <a:cubicBezTo>
                    <a:pt x="25026" y="71210"/>
                    <a:pt x="24542" y="71254"/>
                    <a:pt x="24067" y="71362"/>
                  </a:cubicBezTo>
                  <a:cubicBezTo>
                    <a:pt x="24107" y="67203"/>
                    <a:pt x="27285" y="65122"/>
                    <a:pt x="30463" y="65122"/>
                  </a:cubicBezTo>
                  <a:close/>
                  <a:moveTo>
                    <a:pt x="129608" y="71351"/>
                  </a:moveTo>
                  <a:cubicBezTo>
                    <a:pt x="130035" y="71351"/>
                    <a:pt x="130466" y="71390"/>
                    <a:pt x="130894" y="71469"/>
                  </a:cubicBezTo>
                  <a:cubicBezTo>
                    <a:pt x="129908" y="72634"/>
                    <a:pt x="129326" y="74140"/>
                    <a:pt x="129415" y="75726"/>
                  </a:cubicBezTo>
                  <a:lnTo>
                    <a:pt x="129406" y="75744"/>
                  </a:lnTo>
                  <a:cubicBezTo>
                    <a:pt x="128156" y="74440"/>
                    <a:pt x="126397" y="73602"/>
                    <a:pt x="124528" y="73602"/>
                  </a:cubicBezTo>
                  <a:cubicBezTo>
                    <a:pt x="124509" y="73602"/>
                    <a:pt x="124489" y="73602"/>
                    <a:pt x="124469" y="73602"/>
                  </a:cubicBezTo>
                  <a:cubicBezTo>
                    <a:pt x="124450" y="73602"/>
                    <a:pt x="124430" y="73602"/>
                    <a:pt x="124410" y="73602"/>
                  </a:cubicBezTo>
                  <a:cubicBezTo>
                    <a:pt x="122541" y="73602"/>
                    <a:pt x="120773" y="74440"/>
                    <a:pt x="119532" y="75744"/>
                  </a:cubicBezTo>
                  <a:cubicBezTo>
                    <a:pt x="119613" y="74149"/>
                    <a:pt x="119030" y="72652"/>
                    <a:pt x="118045" y="71469"/>
                  </a:cubicBezTo>
                  <a:cubicBezTo>
                    <a:pt x="118473" y="71390"/>
                    <a:pt x="118903" y="71351"/>
                    <a:pt x="119331" y="71351"/>
                  </a:cubicBezTo>
                  <a:cubicBezTo>
                    <a:pt x="121264" y="71351"/>
                    <a:pt x="123134" y="72148"/>
                    <a:pt x="124469" y="73593"/>
                  </a:cubicBezTo>
                  <a:cubicBezTo>
                    <a:pt x="125805" y="72148"/>
                    <a:pt x="127675" y="71351"/>
                    <a:pt x="129608" y="71351"/>
                  </a:cubicBezTo>
                  <a:close/>
                  <a:moveTo>
                    <a:pt x="48843" y="71540"/>
                  </a:moveTo>
                  <a:cubicBezTo>
                    <a:pt x="50782" y="71540"/>
                    <a:pt x="52650" y="72343"/>
                    <a:pt x="53995" y="73790"/>
                  </a:cubicBezTo>
                  <a:cubicBezTo>
                    <a:pt x="53975" y="73790"/>
                    <a:pt x="53956" y="73790"/>
                    <a:pt x="53936" y="73790"/>
                  </a:cubicBezTo>
                  <a:cubicBezTo>
                    <a:pt x="52067" y="73790"/>
                    <a:pt x="50299" y="74628"/>
                    <a:pt x="49058" y="75932"/>
                  </a:cubicBezTo>
                  <a:cubicBezTo>
                    <a:pt x="49138" y="74337"/>
                    <a:pt x="48556" y="72840"/>
                    <a:pt x="47561" y="71658"/>
                  </a:cubicBezTo>
                  <a:cubicBezTo>
                    <a:pt x="47989" y="71579"/>
                    <a:pt x="48418" y="71540"/>
                    <a:pt x="48843" y="71540"/>
                  </a:cubicBezTo>
                  <a:close/>
                  <a:moveTo>
                    <a:pt x="59141" y="71540"/>
                  </a:moveTo>
                  <a:cubicBezTo>
                    <a:pt x="59566" y="71540"/>
                    <a:pt x="59994" y="71579"/>
                    <a:pt x="60420" y="71658"/>
                  </a:cubicBezTo>
                  <a:cubicBezTo>
                    <a:pt x="59425" y="72840"/>
                    <a:pt x="58843" y="74346"/>
                    <a:pt x="58932" y="75932"/>
                  </a:cubicBezTo>
                  <a:cubicBezTo>
                    <a:pt x="57682" y="74628"/>
                    <a:pt x="55914" y="73790"/>
                    <a:pt x="54054" y="73790"/>
                  </a:cubicBezTo>
                  <a:cubicBezTo>
                    <a:pt x="54034" y="73790"/>
                    <a:pt x="54015" y="73790"/>
                    <a:pt x="53995" y="73790"/>
                  </a:cubicBezTo>
                  <a:cubicBezTo>
                    <a:pt x="55332" y="72343"/>
                    <a:pt x="57206" y="71540"/>
                    <a:pt x="59141" y="71540"/>
                  </a:cubicBezTo>
                  <a:close/>
                  <a:moveTo>
                    <a:pt x="112810" y="69495"/>
                  </a:moveTo>
                  <a:cubicBezTo>
                    <a:pt x="115985" y="69495"/>
                    <a:pt x="119160" y="71574"/>
                    <a:pt x="119200" y="75735"/>
                  </a:cubicBezTo>
                  <a:cubicBezTo>
                    <a:pt x="118721" y="75630"/>
                    <a:pt x="118239" y="75578"/>
                    <a:pt x="117760" y="75578"/>
                  </a:cubicBezTo>
                  <a:cubicBezTo>
                    <a:pt x="115909" y="75578"/>
                    <a:pt x="114116" y="76343"/>
                    <a:pt x="112821" y="77724"/>
                  </a:cubicBezTo>
                  <a:lnTo>
                    <a:pt x="112812" y="77733"/>
                  </a:lnTo>
                  <a:cubicBezTo>
                    <a:pt x="111530" y="76362"/>
                    <a:pt x="109738" y="75573"/>
                    <a:pt x="107856" y="75573"/>
                  </a:cubicBezTo>
                  <a:cubicBezTo>
                    <a:pt x="107373" y="75573"/>
                    <a:pt x="106889" y="75627"/>
                    <a:pt x="106414" y="75735"/>
                  </a:cubicBezTo>
                  <a:lnTo>
                    <a:pt x="106414" y="75735"/>
                  </a:lnTo>
                  <a:cubicBezTo>
                    <a:pt x="106454" y="71576"/>
                    <a:pt x="109632" y="69495"/>
                    <a:pt x="112810" y="69495"/>
                  </a:cubicBezTo>
                  <a:close/>
                  <a:moveTo>
                    <a:pt x="136139" y="69486"/>
                  </a:moveTo>
                  <a:cubicBezTo>
                    <a:pt x="139313" y="69486"/>
                    <a:pt x="142484" y="71562"/>
                    <a:pt x="142525" y="75717"/>
                  </a:cubicBezTo>
                  <a:lnTo>
                    <a:pt x="142516" y="75735"/>
                  </a:lnTo>
                  <a:cubicBezTo>
                    <a:pt x="142037" y="75630"/>
                    <a:pt x="141554" y="75578"/>
                    <a:pt x="141075" y="75578"/>
                  </a:cubicBezTo>
                  <a:cubicBezTo>
                    <a:pt x="139222" y="75578"/>
                    <a:pt x="137424" y="76345"/>
                    <a:pt x="136136" y="77733"/>
                  </a:cubicBezTo>
                  <a:cubicBezTo>
                    <a:pt x="134854" y="76362"/>
                    <a:pt x="133062" y="75573"/>
                    <a:pt x="131181" y="75573"/>
                  </a:cubicBezTo>
                  <a:cubicBezTo>
                    <a:pt x="130697" y="75573"/>
                    <a:pt x="130213" y="75627"/>
                    <a:pt x="129738" y="75735"/>
                  </a:cubicBezTo>
                  <a:cubicBezTo>
                    <a:pt x="129778" y="71569"/>
                    <a:pt x="132960" y="69486"/>
                    <a:pt x="136139" y="69486"/>
                  </a:cubicBezTo>
                  <a:close/>
                  <a:moveTo>
                    <a:pt x="42333" y="69686"/>
                  </a:moveTo>
                  <a:cubicBezTo>
                    <a:pt x="45509" y="69686"/>
                    <a:pt x="48686" y="71765"/>
                    <a:pt x="48726" y="75923"/>
                  </a:cubicBezTo>
                  <a:cubicBezTo>
                    <a:pt x="48248" y="75818"/>
                    <a:pt x="47765" y="75767"/>
                    <a:pt x="47287" y="75767"/>
                  </a:cubicBezTo>
                  <a:cubicBezTo>
                    <a:pt x="45433" y="75767"/>
                    <a:pt x="43633" y="76534"/>
                    <a:pt x="42337" y="77930"/>
                  </a:cubicBezTo>
                  <a:cubicBezTo>
                    <a:pt x="41056" y="76550"/>
                    <a:pt x="39264" y="75770"/>
                    <a:pt x="37382" y="75770"/>
                  </a:cubicBezTo>
                  <a:cubicBezTo>
                    <a:pt x="36898" y="75770"/>
                    <a:pt x="36415" y="75815"/>
                    <a:pt x="35940" y="75923"/>
                  </a:cubicBezTo>
                  <a:cubicBezTo>
                    <a:pt x="35980" y="71765"/>
                    <a:pt x="39156" y="69686"/>
                    <a:pt x="42333" y="69686"/>
                  </a:cubicBezTo>
                  <a:close/>
                  <a:moveTo>
                    <a:pt x="65651" y="69683"/>
                  </a:moveTo>
                  <a:cubicBezTo>
                    <a:pt x="68826" y="69683"/>
                    <a:pt x="72001" y="71762"/>
                    <a:pt x="72041" y="75923"/>
                  </a:cubicBezTo>
                  <a:cubicBezTo>
                    <a:pt x="71563" y="75818"/>
                    <a:pt x="71081" y="75767"/>
                    <a:pt x="70602" y="75767"/>
                  </a:cubicBezTo>
                  <a:cubicBezTo>
                    <a:pt x="68748" y="75767"/>
                    <a:pt x="66949" y="76534"/>
                    <a:pt x="65653" y="77930"/>
                  </a:cubicBezTo>
                  <a:cubicBezTo>
                    <a:pt x="64371" y="76550"/>
                    <a:pt x="62579" y="75770"/>
                    <a:pt x="60697" y="75770"/>
                  </a:cubicBezTo>
                  <a:cubicBezTo>
                    <a:pt x="60214" y="75770"/>
                    <a:pt x="59730" y="75815"/>
                    <a:pt x="59255" y="75923"/>
                  </a:cubicBezTo>
                  <a:cubicBezTo>
                    <a:pt x="59295" y="71764"/>
                    <a:pt x="62473" y="69683"/>
                    <a:pt x="65651" y="69683"/>
                  </a:cubicBezTo>
                  <a:close/>
                  <a:moveTo>
                    <a:pt x="82884" y="1"/>
                  </a:moveTo>
                  <a:cubicBezTo>
                    <a:pt x="82642" y="699"/>
                    <a:pt x="82534" y="1434"/>
                    <a:pt x="82579" y="2178"/>
                  </a:cubicBezTo>
                  <a:cubicBezTo>
                    <a:pt x="81329" y="875"/>
                    <a:pt x="79570" y="36"/>
                    <a:pt x="77701" y="36"/>
                  </a:cubicBezTo>
                  <a:cubicBezTo>
                    <a:pt x="77681" y="36"/>
                    <a:pt x="77661" y="36"/>
                    <a:pt x="77642" y="36"/>
                  </a:cubicBezTo>
                  <a:cubicBezTo>
                    <a:pt x="77622" y="36"/>
                    <a:pt x="77602" y="36"/>
                    <a:pt x="77582" y="36"/>
                  </a:cubicBezTo>
                  <a:cubicBezTo>
                    <a:pt x="73834" y="36"/>
                    <a:pt x="70494" y="3399"/>
                    <a:pt x="70948" y="7160"/>
                  </a:cubicBezTo>
                  <a:cubicBezTo>
                    <a:pt x="71458" y="7046"/>
                    <a:pt x="71971" y="6991"/>
                    <a:pt x="72481" y="6991"/>
                  </a:cubicBezTo>
                  <a:cubicBezTo>
                    <a:pt x="74418" y="6991"/>
                    <a:pt x="76294" y="7793"/>
                    <a:pt x="77642" y="9248"/>
                  </a:cubicBezTo>
                  <a:cubicBezTo>
                    <a:pt x="77624" y="9248"/>
                    <a:pt x="77606" y="9248"/>
                    <a:pt x="77587" y="9248"/>
                  </a:cubicBezTo>
                  <a:cubicBezTo>
                    <a:pt x="75529" y="9248"/>
                    <a:pt x="73607" y="10256"/>
                    <a:pt x="72355" y="11784"/>
                  </a:cubicBezTo>
                  <a:cubicBezTo>
                    <a:pt x="72756" y="8058"/>
                    <a:pt x="69443" y="4740"/>
                    <a:pt x="65721" y="4740"/>
                  </a:cubicBezTo>
                  <a:cubicBezTo>
                    <a:pt x="65701" y="4740"/>
                    <a:pt x="65682" y="4740"/>
                    <a:pt x="65662" y="4741"/>
                  </a:cubicBezTo>
                  <a:cubicBezTo>
                    <a:pt x="65642" y="4740"/>
                    <a:pt x="65622" y="4740"/>
                    <a:pt x="65602" y="4740"/>
                  </a:cubicBezTo>
                  <a:cubicBezTo>
                    <a:pt x="63733" y="4740"/>
                    <a:pt x="61966" y="5570"/>
                    <a:pt x="60724" y="6873"/>
                  </a:cubicBezTo>
                  <a:cubicBezTo>
                    <a:pt x="60760" y="6138"/>
                    <a:pt x="60662" y="5395"/>
                    <a:pt x="60420" y="4696"/>
                  </a:cubicBezTo>
                  <a:lnTo>
                    <a:pt x="60043" y="4696"/>
                  </a:lnTo>
                  <a:cubicBezTo>
                    <a:pt x="60276" y="5395"/>
                    <a:pt x="60393" y="6130"/>
                    <a:pt x="60393" y="6864"/>
                  </a:cubicBezTo>
                  <a:cubicBezTo>
                    <a:pt x="59920" y="6762"/>
                    <a:pt x="59442" y="6713"/>
                    <a:pt x="58969" y="6713"/>
                  </a:cubicBezTo>
                  <a:cubicBezTo>
                    <a:pt x="57110" y="6713"/>
                    <a:pt x="55305" y="7479"/>
                    <a:pt x="54013" y="8871"/>
                  </a:cubicBezTo>
                  <a:cubicBezTo>
                    <a:pt x="52732" y="7492"/>
                    <a:pt x="50939" y="6712"/>
                    <a:pt x="49058" y="6712"/>
                  </a:cubicBezTo>
                  <a:cubicBezTo>
                    <a:pt x="48574" y="6712"/>
                    <a:pt x="48090" y="6766"/>
                    <a:pt x="47615" y="6864"/>
                  </a:cubicBezTo>
                  <a:cubicBezTo>
                    <a:pt x="47615" y="6130"/>
                    <a:pt x="47732" y="5395"/>
                    <a:pt x="47965" y="4696"/>
                  </a:cubicBezTo>
                  <a:lnTo>
                    <a:pt x="47588" y="4696"/>
                  </a:lnTo>
                  <a:cubicBezTo>
                    <a:pt x="47346" y="5395"/>
                    <a:pt x="47248" y="6138"/>
                    <a:pt x="47284" y="6873"/>
                  </a:cubicBezTo>
                  <a:cubicBezTo>
                    <a:pt x="46049" y="5577"/>
                    <a:pt x="44293" y="4740"/>
                    <a:pt x="42434" y="4740"/>
                  </a:cubicBezTo>
                  <a:cubicBezTo>
                    <a:pt x="42405" y="4740"/>
                    <a:pt x="42376" y="4740"/>
                    <a:pt x="42346" y="4741"/>
                  </a:cubicBezTo>
                  <a:cubicBezTo>
                    <a:pt x="42319" y="4740"/>
                    <a:pt x="42291" y="4740"/>
                    <a:pt x="42263" y="4740"/>
                  </a:cubicBezTo>
                  <a:cubicBezTo>
                    <a:pt x="40287" y="4740"/>
                    <a:pt x="38431" y="5684"/>
                    <a:pt x="37185" y="7124"/>
                  </a:cubicBezTo>
                  <a:cubicBezTo>
                    <a:pt x="37480" y="3457"/>
                    <a:pt x="34193" y="233"/>
                    <a:pt x="30519" y="233"/>
                  </a:cubicBezTo>
                  <a:cubicBezTo>
                    <a:pt x="30504" y="233"/>
                    <a:pt x="30489" y="233"/>
                    <a:pt x="30474" y="234"/>
                  </a:cubicBezTo>
                  <a:cubicBezTo>
                    <a:pt x="30454" y="233"/>
                    <a:pt x="30434" y="233"/>
                    <a:pt x="30415" y="233"/>
                  </a:cubicBezTo>
                  <a:cubicBezTo>
                    <a:pt x="28546" y="233"/>
                    <a:pt x="26787" y="1072"/>
                    <a:pt x="25536" y="2375"/>
                  </a:cubicBezTo>
                  <a:cubicBezTo>
                    <a:pt x="25581" y="1640"/>
                    <a:pt x="25474" y="897"/>
                    <a:pt x="25232" y="198"/>
                  </a:cubicBezTo>
                  <a:lnTo>
                    <a:pt x="24864" y="198"/>
                  </a:lnTo>
                  <a:cubicBezTo>
                    <a:pt x="25088" y="897"/>
                    <a:pt x="25214" y="1631"/>
                    <a:pt x="25214" y="2366"/>
                  </a:cubicBezTo>
                  <a:cubicBezTo>
                    <a:pt x="24739" y="2264"/>
                    <a:pt x="24260" y="2214"/>
                    <a:pt x="23785" y="2214"/>
                  </a:cubicBezTo>
                  <a:cubicBezTo>
                    <a:pt x="21922" y="2214"/>
                    <a:pt x="20117" y="2981"/>
                    <a:pt x="18825" y="4373"/>
                  </a:cubicBezTo>
                  <a:cubicBezTo>
                    <a:pt x="17544" y="2993"/>
                    <a:pt x="15752" y="2214"/>
                    <a:pt x="13870" y="2214"/>
                  </a:cubicBezTo>
                  <a:cubicBezTo>
                    <a:pt x="13386" y="2214"/>
                    <a:pt x="12902" y="2268"/>
                    <a:pt x="12427" y="2366"/>
                  </a:cubicBezTo>
                  <a:cubicBezTo>
                    <a:pt x="12427" y="1631"/>
                    <a:pt x="12544" y="897"/>
                    <a:pt x="12777" y="198"/>
                  </a:cubicBezTo>
                  <a:lnTo>
                    <a:pt x="12382" y="198"/>
                  </a:lnTo>
                  <a:cubicBezTo>
                    <a:pt x="12141" y="897"/>
                    <a:pt x="12042" y="1640"/>
                    <a:pt x="12078" y="2375"/>
                  </a:cubicBezTo>
                  <a:cubicBezTo>
                    <a:pt x="10836" y="1072"/>
                    <a:pt x="9069" y="233"/>
                    <a:pt x="7200" y="233"/>
                  </a:cubicBezTo>
                  <a:cubicBezTo>
                    <a:pt x="7180" y="233"/>
                    <a:pt x="7160" y="233"/>
                    <a:pt x="7141" y="234"/>
                  </a:cubicBezTo>
                  <a:cubicBezTo>
                    <a:pt x="7126" y="233"/>
                    <a:pt x="7111" y="233"/>
                    <a:pt x="7096" y="233"/>
                  </a:cubicBezTo>
                  <a:cubicBezTo>
                    <a:pt x="3342" y="233"/>
                    <a:pt x="1" y="3600"/>
                    <a:pt x="456" y="7366"/>
                  </a:cubicBezTo>
                  <a:cubicBezTo>
                    <a:pt x="966" y="7252"/>
                    <a:pt x="1482" y="7196"/>
                    <a:pt x="1994" y="7196"/>
                  </a:cubicBezTo>
                  <a:cubicBezTo>
                    <a:pt x="3926" y="7196"/>
                    <a:pt x="5804" y="7993"/>
                    <a:pt x="7149" y="9445"/>
                  </a:cubicBezTo>
                  <a:lnTo>
                    <a:pt x="7149" y="9445"/>
                  </a:lnTo>
                  <a:cubicBezTo>
                    <a:pt x="7147" y="9445"/>
                    <a:pt x="7144" y="9445"/>
                    <a:pt x="7141" y="9445"/>
                  </a:cubicBezTo>
                  <a:cubicBezTo>
                    <a:pt x="7121" y="9445"/>
                    <a:pt x="7101" y="9445"/>
                    <a:pt x="7081" y="9445"/>
                  </a:cubicBezTo>
                  <a:cubicBezTo>
                    <a:pt x="3333" y="9445"/>
                    <a:pt x="1" y="12816"/>
                    <a:pt x="456" y="16569"/>
                  </a:cubicBezTo>
                  <a:cubicBezTo>
                    <a:pt x="961" y="16457"/>
                    <a:pt x="1471" y="16403"/>
                    <a:pt x="1977" y="16403"/>
                  </a:cubicBezTo>
                  <a:cubicBezTo>
                    <a:pt x="3909" y="16403"/>
                    <a:pt x="5782" y="17198"/>
                    <a:pt x="7132" y="18647"/>
                  </a:cubicBezTo>
                  <a:cubicBezTo>
                    <a:pt x="7112" y="18647"/>
                    <a:pt x="7092" y="18647"/>
                    <a:pt x="7072" y="18647"/>
                  </a:cubicBezTo>
                  <a:cubicBezTo>
                    <a:pt x="3333" y="18647"/>
                    <a:pt x="1" y="22009"/>
                    <a:pt x="456" y="25771"/>
                  </a:cubicBezTo>
                  <a:cubicBezTo>
                    <a:pt x="965" y="25657"/>
                    <a:pt x="1479" y="25602"/>
                    <a:pt x="1989" y="25602"/>
                  </a:cubicBezTo>
                  <a:cubicBezTo>
                    <a:pt x="3926" y="25602"/>
                    <a:pt x="5802" y="26404"/>
                    <a:pt x="7150" y="27859"/>
                  </a:cubicBezTo>
                  <a:cubicBezTo>
                    <a:pt x="8483" y="26416"/>
                    <a:pt x="10349" y="25613"/>
                    <a:pt x="12278" y="25613"/>
                  </a:cubicBezTo>
                  <a:cubicBezTo>
                    <a:pt x="12709" y="25613"/>
                    <a:pt x="13143" y="25653"/>
                    <a:pt x="13574" y="25735"/>
                  </a:cubicBezTo>
                  <a:cubicBezTo>
                    <a:pt x="12580" y="26909"/>
                    <a:pt x="11997" y="28414"/>
                    <a:pt x="12087" y="30000"/>
                  </a:cubicBezTo>
                  <a:cubicBezTo>
                    <a:pt x="10837" y="28697"/>
                    <a:pt x="9069" y="27867"/>
                    <a:pt x="7209" y="27867"/>
                  </a:cubicBezTo>
                  <a:cubicBezTo>
                    <a:pt x="7189" y="27867"/>
                    <a:pt x="7169" y="27867"/>
                    <a:pt x="7150" y="27868"/>
                  </a:cubicBezTo>
                  <a:cubicBezTo>
                    <a:pt x="7130" y="27867"/>
                    <a:pt x="7110" y="27867"/>
                    <a:pt x="7090" y="27867"/>
                  </a:cubicBezTo>
                  <a:cubicBezTo>
                    <a:pt x="3342" y="27867"/>
                    <a:pt x="1" y="31230"/>
                    <a:pt x="456" y="34991"/>
                  </a:cubicBezTo>
                  <a:cubicBezTo>
                    <a:pt x="968" y="34875"/>
                    <a:pt x="1485" y="34819"/>
                    <a:pt x="1999" y="34819"/>
                  </a:cubicBezTo>
                  <a:cubicBezTo>
                    <a:pt x="3903" y="34819"/>
                    <a:pt x="5755" y="35598"/>
                    <a:pt x="7096" y="37016"/>
                  </a:cubicBezTo>
                  <a:cubicBezTo>
                    <a:pt x="3341" y="37016"/>
                    <a:pt x="8" y="40377"/>
                    <a:pt x="456" y="44140"/>
                  </a:cubicBezTo>
                  <a:cubicBezTo>
                    <a:pt x="968" y="44025"/>
                    <a:pt x="1485" y="43970"/>
                    <a:pt x="1997" y="43970"/>
                  </a:cubicBezTo>
                  <a:cubicBezTo>
                    <a:pt x="3931" y="43970"/>
                    <a:pt x="5804" y="44767"/>
                    <a:pt x="7150" y="46219"/>
                  </a:cubicBezTo>
                  <a:cubicBezTo>
                    <a:pt x="8485" y="44773"/>
                    <a:pt x="10355" y="43977"/>
                    <a:pt x="12288" y="43977"/>
                  </a:cubicBezTo>
                  <a:cubicBezTo>
                    <a:pt x="12715" y="43977"/>
                    <a:pt x="13146" y="44016"/>
                    <a:pt x="13574" y="44095"/>
                  </a:cubicBezTo>
                  <a:cubicBezTo>
                    <a:pt x="12580" y="45278"/>
                    <a:pt x="11997" y="46774"/>
                    <a:pt x="12087" y="48369"/>
                  </a:cubicBezTo>
                  <a:cubicBezTo>
                    <a:pt x="10837" y="47066"/>
                    <a:pt x="9069" y="46227"/>
                    <a:pt x="7208" y="46227"/>
                  </a:cubicBezTo>
                  <a:cubicBezTo>
                    <a:pt x="7189" y="46227"/>
                    <a:pt x="7169" y="46228"/>
                    <a:pt x="7150" y="46228"/>
                  </a:cubicBezTo>
                  <a:cubicBezTo>
                    <a:pt x="7130" y="46228"/>
                    <a:pt x="7110" y="46227"/>
                    <a:pt x="7090" y="46227"/>
                  </a:cubicBezTo>
                  <a:cubicBezTo>
                    <a:pt x="3342" y="46227"/>
                    <a:pt x="1" y="49590"/>
                    <a:pt x="456" y="53351"/>
                  </a:cubicBezTo>
                  <a:cubicBezTo>
                    <a:pt x="966" y="53237"/>
                    <a:pt x="1482" y="53181"/>
                    <a:pt x="1993" y="53181"/>
                  </a:cubicBezTo>
                  <a:cubicBezTo>
                    <a:pt x="3922" y="53181"/>
                    <a:pt x="5795" y="53978"/>
                    <a:pt x="7141" y="55430"/>
                  </a:cubicBezTo>
                  <a:cubicBezTo>
                    <a:pt x="7121" y="55430"/>
                    <a:pt x="7101" y="55430"/>
                    <a:pt x="7081" y="55430"/>
                  </a:cubicBezTo>
                  <a:cubicBezTo>
                    <a:pt x="3333" y="55430"/>
                    <a:pt x="1" y="58792"/>
                    <a:pt x="456" y="62554"/>
                  </a:cubicBezTo>
                  <a:cubicBezTo>
                    <a:pt x="968" y="62439"/>
                    <a:pt x="1485" y="62383"/>
                    <a:pt x="1997" y="62383"/>
                  </a:cubicBezTo>
                  <a:cubicBezTo>
                    <a:pt x="3931" y="62383"/>
                    <a:pt x="5804" y="63180"/>
                    <a:pt x="7150" y="64633"/>
                  </a:cubicBezTo>
                  <a:cubicBezTo>
                    <a:pt x="8485" y="63187"/>
                    <a:pt x="10355" y="62390"/>
                    <a:pt x="12288" y="62390"/>
                  </a:cubicBezTo>
                  <a:cubicBezTo>
                    <a:pt x="12715" y="62390"/>
                    <a:pt x="13146" y="62429"/>
                    <a:pt x="13574" y="62509"/>
                  </a:cubicBezTo>
                  <a:cubicBezTo>
                    <a:pt x="12580" y="63692"/>
                    <a:pt x="11997" y="65188"/>
                    <a:pt x="12087" y="66783"/>
                  </a:cubicBezTo>
                  <a:cubicBezTo>
                    <a:pt x="10837" y="65480"/>
                    <a:pt x="9069" y="64641"/>
                    <a:pt x="7208" y="64641"/>
                  </a:cubicBezTo>
                  <a:cubicBezTo>
                    <a:pt x="7189" y="64641"/>
                    <a:pt x="7169" y="64641"/>
                    <a:pt x="7150" y="64642"/>
                  </a:cubicBezTo>
                  <a:cubicBezTo>
                    <a:pt x="7130" y="64641"/>
                    <a:pt x="7110" y="64641"/>
                    <a:pt x="7090" y="64641"/>
                  </a:cubicBezTo>
                  <a:cubicBezTo>
                    <a:pt x="3342" y="64641"/>
                    <a:pt x="1" y="68004"/>
                    <a:pt x="456" y="71765"/>
                  </a:cubicBezTo>
                  <a:cubicBezTo>
                    <a:pt x="965" y="71651"/>
                    <a:pt x="1479" y="71596"/>
                    <a:pt x="1989" y="71596"/>
                  </a:cubicBezTo>
                  <a:cubicBezTo>
                    <a:pt x="3926" y="71596"/>
                    <a:pt x="5802" y="72399"/>
                    <a:pt x="7150" y="73853"/>
                  </a:cubicBezTo>
                  <a:cubicBezTo>
                    <a:pt x="8483" y="72402"/>
                    <a:pt x="10349" y="71599"/>
                    <a:pt x="12279" y="71599"/>
                  </a:cubicBezTo>
                  <a:cubicBezTo>
                    <a:pt x="12709" y="71599"/>
                    <a:pt x="13143" y="71639"/>
                    <a:pt x="13574" y="71720"/>
                  </a:cubicBezTo>
                  <a:cubicBezTo>
                    <a:pt x="13037" y="72348"/>
                    <a:pt x="12624" y="73082"/>
                    <a:pt x="12365" y="73862"/>
                  </a:cubicBezTo>
                  <a:lnTo>
                    <a:pt x="12741" y="73862"/>
                  </a:lnTo>
                  <a:cubicBezTo>
                    <a:pt x="13637" y="71119"/>
                    <a:pt x="16222" y="69746"/>
                    <a:pt x="18806" y="69746"/>
                  </a:cubicBezTo>
                  <a:cubicBezTo>
                    <a:pt x="21388" y="69746"/>
                    <a:pt x="23969" y="71117"/>
                    <a:pt x="24864" y="73862"/>
                  </a:cubicBezTo>
                  <a:lnTo>
                    <a:pt x="25241" y="73862"/>
                  </a:lnTo>
                  <a:cubicBezTo>
                    <a:pt x="24981" y="73073"/>
                    <a:pt x="24569" y="72339"/>
                    <a:pt x="24031" y="71702"/>
                  </a:cubicBezTo>
                  <a:cubicBezTo>
                    <a:pt x="24457" y="71623"/>
                    <a:pt x="24885" y="71585"/>
                    <a:pt x="25310" y="71585"/>
                  </a:cubicBezTo>
                  <a:cubicBezTo>
                    <a:pt x="27245" y="71585"/>
                    <a:pt x="29120" y="72387"/>
                    <a:pt x="30465" y="73835"/>
                  </a:cubicBezTo>
                  <a:cubicBezTo>
                    <a:pt x="31802" y="72382"/>
                    <a:pt x="33677" y="71582"/>
                    <a:pt x="35611" y="71582"/>
                  </a:cubicBezTo>
                  <a:cubicBezTo>
                    <a:pt x="36087" y="71582"/>
                    <a:pt x="36566" y="71630"/>
                    <a:pt x="37042" y="71729"/>
                  </a:cubicBezTo>
                  <a:cubicBezTo>
                    <a:pt x="36011" y="72993"/>
                    <a:pt x="35438" y="74615"/>
                    <a:pt x="35644" y="76308"/>
                  </a:cubicBezTo>
                  <a:cubicBezTo>
                    <a:pt x="36151" y="76194"/>
                    <a:pt x="36664" y="76139"/>
                    <a:pt x="37173" y="76139"/>
                  </a:cubicBezTo>
                  <a:cubicBezTo>
                    <a:pt x="39108" y="76139"/>
                    <a:pt x="40989" y="76942"/>
                    <a:pt x="42337" y="78396"/>
                  </a:cubicBezTo>
                  <a:cubicBezTo>
                    <a:pt x="43675" y="76948"/>
                    <a:pt x="45548" y="76146"/>
                    <a:pt x="47484" y="76146"/>
                  </a:cubicBezTo>
                  <a:cubicBezTo>
                    <a:pt x="47908" y="76146"/>
                    <a:pt x="48336" y="76184"/>
                    <a:pt x="48762" y="76263"/>
                  </a:cubicBezTo>
                  <a:cubicBezTo>
                    <a:pt x="48224" y="76899"/>
                    <a:pt x="47812" y="77625"/>
                    <a:pt x="47552" y="78414"/>
                  </a:cubicBezTo>
                  <a:lnTo>
                    <a:pt x="47929" y="78414"/>
                  </a:lnTo>
                  <a:cubicBezTo>
                    <a:pt x="48825" y="75666"/>
                    <a:pt x="51408" y="74291"/>
                    <a:pt x="53990" y="74291"/>
                  </a:cubicBezTo>
                  <a:cubicBezTo>
                    <a:pt x="56571" y="74291"/>
                    <a:pt x="59152" y="75664"/>
                    <a:pt x="60052" y="78414"/>
                  </a:cubicBezTo>
                  <a:lnTo>
                    <a:pt x="60438" y="78414"/>
                  </a:lnTo>
                  <a:cubicBezTo>
                    <a:pt x="60169" y="77625"/>
                    <a:pt x="59766" y="76891"/>
                    <a:pt x="59228" y="76263"/>
                  </a:cubicBezTo>
                  <a:cubicBezTo>
                    <a:pt x="59656" y="76184"/>
                    <a:pt x="60087" y="76145"/>
                    <a:pt x="60514" y="76145"/>
                  </a:cubicBezTo>
                  <a:cubicBezTo>
                    <a:pt x="62447" y="76145"/>
                    <a:pt x="64319" y="76941"/>
                    <a:pt x="65662" y="78387"/>
                  </a:cubicBezTo>
                  <a:cubicBezTo>
                    <a:pt x="67002" y="76933"/>
                    <a:pt x="68877" y="76130"/>
                    <a:pt x="70814" y="76130"/>
                  </a:cubicBezTo>
                  <a:cubicBezTo>
                    <a:pt x="71323" y="76130"/>
                    <a:pt x="71837" y="76185"/>
                    <a:pt x="72346" y="76299"/>
                  </a:cubicBezTo>
                  <a:cubicBezTo>
                    <a:pt x="72801" y="72547"/>
                    <a:pt x="69460" y="69175"/>
                    <a:pt x="65712" y="69175"/>
                  </a:cubicBezTo>
                  <a:cubicBezTo>
                    <a:pt x="65698" y="69175"/>
                    <a:pt x="65684" y="69175"/>
                    <a:pt x="65669" y="69175"/>
                  </a:cubicBezTo>
                  <a:lnTo>
                    <a:pt x="65669" y="69175"/>
                  </a:lnTo>
                  <a:cubicBezTo>
                    <a:pt x="67009" y="67731"/>
                    <a:pt x="68871" y="66936"/>
                    <a:pt x="70797" y="66936"/>
                  </a:cubicBezTo>
                  <a:cubicBezTo>
                    <a:pt x="71279" y="66936"/>
                    <a:pt x="71765" y="66986"/>
                    <a:pt x="72248" y="67088"/>
                  </a:cubicBezTo>
                  <a:cubicBezTo>
                    <a:pt x="71271" y="68333"/>
                    <a:pt x="70742" y="69901"/>
                    <a:pt x="70939" y="71559"/>
                  </a:cubicBezTo>
                  <a:cubicBezTo>
                    <a:pt x="71452" y="71445"/>
                    <a:pt x="71968" y="71389"/>
                    <a:pt x="72480" y="71389"/>
                  </a:cubicBezTo>
                  <a:cubicBezTo>
                    <a:pt x="74414" y="71389"/>
                    <a:pt x="76287" y="72186"/>
                    <a:pt x="77633" y="73638"/>
                  </a:cubicBezTo>
                  <a:cubicBezTo>
                    <a:pt x="78970" y="72190"/>
                    <a:pt x="80844" y="71388"/>
                    <a:pt x="82779" y="71388"/>
                  </a:cubicBezTo>
                  <a:cubicBezTo>
                    <a:pt x="83204" y="71388"/>
                    <a:pt x="83632" y="71426"/>
                    <a:pt x="84057" y="71505"/>
                  </a:cubicBezTo>
                  <a:cubicBezTo>
                    <a:pt x="83520" y="72141"/>
                    <a:pt x="83108" y="72867"/>
                    <a:pt x="82848" y="73656"/>
                  </a:cubicBezTo>
                  <a:lnTo>
                    <a:pt x="83224" y="73656"/>
                  </a:lnTo>
                  <a:cubicBezTo>
                    <a:pt x="84120" y="70909"/>
                    <a:pt x="86703" y="69536"/>
                    <a:pt x="89286" y="69536"/>
                  </a:cubicBezTo>
                  <a:cubicBezTo>
                    <a:pt x="91869" y="69536"/>
                    <a:pt x="94452" y="70909"/>
                    <a:pt x="95348" y="73656"/>
                  </a:cubicBezTo>
                  <a:lnTo>
                    <a:pt x="95724" y="73656"/>
                  </a:lnTo>
                  <a:cubicBezTo>
                    <a:pt x="95464" y="72867"/>
                    <a:pt x="95052" y="72141"/>
                    <a:pt x="94514" y="71505"/>
                  </a:cubicBezTo>
                  <a:cubicBezTo>
                    <a:pt x="94942" y="71426"/>
                    <a:pt x="95371" y="71388"/>
                    <a:pt x="95797" y="71388"/>
                  </a:cubicBezTo>
                  <a:cubicBezTo>
                    <a:pt x="97737" y="71388"/>
                    <a:pt x="99611" y="72190"/>
                    <a:pt x="100948" y="73638"/>
                  </a:cubicBezTo>
                  <a:cubicBezTo>
                    <a:pt x="102293" y="72185"/>
                    <a:pt x="104163" y="71385"/>
                    <a:pt x="106095" y="71385"/>
                  </a:cubicBezTo>
                  <a:cubicBezTo>
                    <a:pt x="106570" y="71385"/>
                    <a:pt x="107049" y="71433"/>
                    <a:pt x="107525" y="71532"/>
                  </a:cubicBezTo>
                  <a:cubicBezTo>
                    <a:pt x="106495" y="72796"/>
                    <a:pt x="105921" y="74417"/>
                    <a:pt x="106127" y="76111"/>
                  </a:cubicBezTo>
                  <a:cubicBezTo>
                    <a:pt x="106637" y="75997"/>
                    <a:pt x="107150" y="75942"/>
                    <a:pt x="107660" y="75942"/>
                  </a:cubicBezTo>
                  <a:cubicBezTo>
                    <a:pt x="109597" y="75942"/>
                    <a:pt x="111473" y="76744"/>
                    <a:pt x="112821" y="78199"/>
                  </a:cubicBezTo>
                  <a:cubicBezTo>
                    <a:pt x="114158" y="76751"/>
                    <a:pt x="116031" y="75948"/>
                    <a:pt x="117967" y="75948"/>
                  </a:cubicBezTo>
                  <a:cubicBezTo>
                    <a:pt x="118392" y="75948"/>
                    <a:pt x="118820" y="75987"/>
                    <a:pt x="119245" y="76066"/>
                  </a:cubicBezTo>
                  <a:cubicBezTo>
                    <a:pt x="118708" y="76702"/>
                    <a:pt x="118295" y="77428"/>
                    <a:pt x="118036" y="78217"/>
                  </a:cubicBezTo>
                  <a:lnTo>
                    <a:pt x="118412" y="78217"/>
                  </a:lnTo>
                  <a:cubicBezTo>
                    <a:pt x="119308" y="75474"/>
                    <a:pt x="121893" y="74100"/>
                    <a:pt x="124477" y="74100"/>
                  </a:cubicBezTo>
                  <a:cubicBezTo>
                    <a:pt x="127059" y="74100"/>
                    <a:pt x="129640" y="75471"/>
                    <a:pt x="130536" y="78217"/>
                  </a:cubicBezTo>
                  <a:lnTo>
                    <a:pt x="130912" y="78217"/>
                  </a:lnTo>
                  <a:cubicBezTo>
                    <a:pt x="130652" y="77428"/>
                    <a:pt x="130240" y="76702"/>
                    <a:pt x="129702" y="76066"/>
                  </a:cubicBezTo>
                  <a:cubicBezTo>
                    <a:pt x="130130" y="75987"/>
                    <a:pt x="130558" y="75948"/>
                    <a:pt x="130984" y="75948"/>
                  </a:cubicBezTo>
                  <a:cubicBezTo>
                    <a:pt x="132922" y="75948"/>
                    <a:pt x="134791" y="76751"/>
                    <a:pt x="136136" y="78199"/>
                  </a:cubicBezTo>
                  <a:cubicBezTo>
                    <a:pt x="137484" y="76744"/>
                    <a:pt x="139360" y="75942"/>
                    <a:pt x="141292" y="75942"/>
                  </a:cubicBezTo>
                  <a:cubicBezTo>
                    <a:pt x="141801" y="75942"/>
                    <a:pt x="142313" y="75997"/>
                    <a:pt x="142820" y="76111"/>
                  </a:cubicBezTo>
                  <a:cubicBezTo>
                    <a:pt x="143275" y="72358"/>
                    <a:pt x="139935" y="68987"/>
                    <a:pt x="136195" y="68987"/>
                  </a:cubicBezTo>
                  <a:cubicBezTo>
                    <a:pt x="136175" y="68987"/>
                    <a:pt x="136156" y="68987"/>
                    <a:pt x="136136" y="68987"/>
                  </a:cubicBezTo>
                  <a:cubicBezTo>
                    <a:pt x="136116" y="68987"/>
                    <a:pt x="136096" y="68987"/>
                    <a:pt x="136077" y="68987"/>
                  </a:cubicBezTo>
                  <a:cubicBezTo>
                    <a:pt x="134208" y="68987"/>
                    <a:pt x="132440" y="69825"/>
                    <a:pt x="131199" y="71129"/>
                  </a:cubicBezTo>
                  <a:cubicBezTo>
                    <a:pt x="131279" y="69534"/>
                    <a:pt x="130697" y="68038"/>
                    <a:pt x="129702" y="66855"/>
                  </a:cubicBezTo>
                  <a:cubicBezTo>
                    <a:pt x="130132" y="66775"/>
                    <a:pt x="130564" y="66736"/>
                    <a:pt x="130992" y="66736"/>
                  </a:cubicBezTo>
                  <a:cubicBezTo>
                    <a:pt x="132927" y="66736"/>
                    <a:pt x="134793" y="67533"/>
                    <a:pt x="136136" y="68978"/>
                  </a:cubicBezTo>
                  <a:cubicBezTo>
                    <a:pt x="137482" y="67526"/>
                    <a:pt x="139354" y="66729"/>
                    <a:pt x="141284" y="66729"/>
                  </a:cubicBezTo>
                  <a:cubicBezTo>
                    <a:pt x="141795" y="66729"/>
                    <a:pt x="142310" y="66785"/>
                    <a:pt x="142820" y="66900"/>
                  </a:cubicBezTo>
                  <a:cubicBezTo>
                    <a:pt x="143276" y="63142"/>
                    <a:pt x="139935" y="59776"/>
                    <a:pt x="136189" y="59776"/>
                  </a:cubicBezTo>
                  <a:cubicBezTo>
                    <a:pt x="136175" y="59776"/>
                    <a:pt x="136160" y="59776"/>
                    <a:pt x="136145" y="59776"/>
                  </a:cubicBezTo>
                  <a:cubicBezTo>
                    <a:pt x="137492" y="58329"/>
                    <a:pt x="139362" y="57528"/>
                    <a:pt x="141292" y="57528"/>
                  </a:cubicBezTo>
                  <a:cubicBezTo>
                    <a:pt x="141800" y="57528"/>
                    <a:pt x="142312" y="57583"/>
                    <a:pt x="142820" y="57697"/>
                  </a:cubicBezTo>
                  <a:cubicBezTo>
                    <a:pt x="143275" y="53945"/>
                    <a:pt x="139935" y="50573"/>
                    <a:pt x="136195" y="50573"/>
                  </a:cubicBezTo>
                  <a:cubicBezTo>
                    <a:pt x="136175" y="50573"/>
                    <a:pt x="136156" y="50573"/>
                    <a:pt x="136136" y="50574"/>
                  </a:cubicBezTo>
                  <a:cubicBezTo>
                    <a:pt x="137486" y="49117"/>
                    <a:pt x="139365" y="48320"/>
                    <a:pt x="141300" y="48320"/>
                  </a:cubicBezTo>
                  <a:cubicBezTo>
                    <a:pt x="141806" y="48320"/>
                    <a:pt x="142315" y="48374"/>
                    <a:pt x="142820" y="48486"/>
                  </a:cubicBezTo>
                  <a:cubicBezTo>
                    <a:pt x="143276" y="44728"/>
                    <a:pt x="139935" y="41362"/>
                    <a:pt x="136181" y="41362"/>
                  </a:cubicBezTo>
                  <a:cubicBezTo>
                    <a:pt x="136166" y="41362"/>
                    <a:pt x="136151" y="41362"/>
                    <a:pt x="136136" y="41362"/>
                  </a:cubicBezTo>
                  <a:cubicBezTo>
                    <a:pt x="137483" y="39915"/>
                    <a:pt x="139359" y="39114"/>
                    <a:pt x="141291" y="39114"/>
                  </a:cubicBezTo>
                  <a:cubicBezTo>
                    <a:pt x="141800" y="39114"/>
                    <a:pt x="142312" y="39169"/>
                    <a:pt x="142820" y="39283"/>
                  </a:cubicBezTo>
                  <a:cubicBezTo>
                    <a:pt x="143275" y="35522"/>
                    <a:pt x="139935" y="32159"/>
                    <a:pt x="136195" y="32159"/>
                  </a:cubicBezTo>
                  <a:cubicBezTo>
                    <a:pt x="136175" y="32159"/>
                    <a:pt x="136156" y="32160"/>
                    <a:pt x="136136" y="32160"/>
                  </a:cubicBezTo>
                  <a:cubicBezTo>
                    <a:pt x="136116" y="32160"/>
                    <a:pt x="136096" y="32159"/>
                    <a:pt x="136077" y="32159"/>
                  </a:cubicBezTo>
                  <a:cubicBezTo>
                    <a:pt x="134208" y="32159"/>
                    <a:pt x="132440" y="32998"/>
                    <a:pt x="131199" y="34301"/>
                  </a:cubicBezTo>
                  <a:cubicBezTo>
                    <a:pt x="131279" y="32706"/>
                    <a:pt x="130697" y="31210"/>
                    <a:pt x="129711" y="30027"/>
                  </a:cubicBezTo>
                  <a:cubicBezTo>
                    <a:pt x="130140" y="29948"/>
                    <a:pt x="130570" y="29909"/>
                    <a:pt x="130997" y="29909"/>
                  </a:cubicBezTo>
                  <a:cubicBezTo>
                    <a:pt x="132927" y="29909"/>
                    <a:pt x="134793" y="30705"/>
                    <a:pt x="136136" y="32151"/>
                  </a:cubicBezTo>
                  <a:cubicBezTo>
                    <a:pt x="137482" y="30699"/>
                    <a:pt x="139354" y="29902"/>
                    <a:pt x="141284" y="29902"/>
                  </a:cubicBezTo>
                  <a:cubicBezTo>
                    <a:pt x="141795" y="29902"/>
                    <a:pt x="142310" y="29957"/>
                    <a:pt x="142820" y="30072"/>
                  </a:cubicBezTo>
                  <a:cubicBezTo>
                    <a:pt x="143276" y="26315"/>
                    <a:pt x="139935" y="22948"/>
                    <a:pt x="136189" y="22948"/>
                  </a:cubicBezTo>
                  <a:cubicBezTo>
                    <a:pt x="136175" y="22948"/>
                    <a:pt x="136160" y="22948"/>
                    <a:pt x="136145" y="22948"/>
                  </a:cubicBezTo>
                  <a:cubicBezTo>
                    <a:pt x="137491" y="21496"/>
                    <a:pt x="139358" y="20699"/>
                    <a:pt x="141285" y="20699"/>
                  </a:cubicBezTo>
                  <a:cubicBezTo>
                    <a:pt x="141795" y="20699"/>
                    <a:pt x="142310" y="20755"/>
                    <a:pt x="142820" y="20870"/>
                  </a:cubicBezTo>
                  <a:cubicBezTo>
                    <a:pt x="143275" y="17108"/>
                    <a:pt x="139935" y="13746"/>
                    <a:pt x="136195" y="13746"/>
                  </a:cubicBezTo>
                  <a:cubicBezTo>
                    <a:pt x="136175" y="13746"/>
                    <a:pt x="136156" y="13746"/>
                    <a:pt x="136136" y="13746"/>
                  </a:cubicBezTo>
                  <a:cubicBezTo>
                    <a:pt x="137484" y="12292"/>
                    <a:pt x="139360" y="11489"/>
                    <a:pt x="141292" y="11489"/>
                  </a:cubicBezTo>
                  <a:cubicBezTo>
                    <a:pt x="141801" y="11489"/>
                    <a:pt x="142313" y="11544"/>
                    <a:pt x="142820" y="11658"/>
                  </a:cubicBezTo>
                  <a:cubicBezTo>
                    <a:pt x="143275" y="7906"/>
                    <a:pt x="139935" y="4534"/>
                    <a:pt x="136195" y="4534"/>
                  </a:cubicBezTo>
                  <a:cubicBezTo>
                    <a:pt x="136175" y="4534"/>
                    <a:pt x="136156" y="4534"/>
                    <a:pt x="136136" y="4535"/>
                  </a:cubicBezTo>
                  <a:cubicBezTo>
                    <a:pt x="136116" y="4534"/>
                    <a:pt x="136096" y="4534"/>
                    <a:pt x="136077" y="4534"/>
                  </a:cubicBezTo>
                  <a:cubicBezTo>
                    <a:pt x="134208" y="4534"/>
                    <a:pt x="132440" y="5373"/>
                    <a:pt x="131199" y="6676"/>
                  </a:cubicBezTo>
                  <a:cubicBezTo>
                    <a:pt x="131234" y="5941"/>
                    <a:pt x="131136" y="5198"/>
                    <a:pt x="130894" y="4499"/>
                  </a:cubicBezTo>
                  <a:lnTo>
                    <a:pt x="130518" y="4499"/>
                  </a:lnTo>
                  <a:cubicBezTo>
                    <a:pt x="130751" y="5198"/>
                    <a:pt x="130867" y="5932"/>
                    <a:pt x="130867" y="6667"/>
                  </a:cubicBezTo>
                  <a:cubicBezTo>
                    <a:pt x="130394" y="6565"/>
                    <a:pt x="129917" y="6515"/>
                    <a:pt x="129443" y="6515"/>
                  </a:cubicBezTo>
                  <a:cubicBezTo>
                    <a:pt x="127584" y="6515"/>
                    <a:pt x="125780" y="7282"/>
                    <a:pt x="124487" y="8674"/>
                  </a:cubicBezTo>
                  <a:cubicBezTo>
                    <a:pt x="123206" y="7294"/>
                    <a:pt x="121414" y="6515"/>
                    <a:pt x="119532" y="6515"/>
                  </a:cubicBezTo>
                  <a:cubicBezTo>
                    <a:pt x="119048" y="6515"/>
                    <a:pt x="118564" y="6569"/>
                    <a:pt x="118089" y="6667"/>
                  </a:cubicBezTo>
                  <a:cubicBezTo>
                    <a:pt x="118089" y="5932"/>
                    <a:pt x="118206" y="5198"/>
                    <a:pt x="118439" y="4499"/>
                  </a:cubicBezTo>
                  <a:lnTo>
                    <a:pt x="118063" y="4499"/>
                  </a:lnTo>
                  <a:cubicBezTo>
                    <a:pt x="117821" y="5198"/>
                    <a:pt x="117722" y="5932"/>
                    <a:pt x="117758" y="6676"/>
                  </a:cubicBezTo>
                  <a:cubicBezTo>
                    <a:pt x="116516" y="5373"/>
                    <a:pt x="114749" y="4534"/>
                    <a:pt x="112880" y="4534"/>
                  </a:cubicBezTo>
                  <a:cubicBezTo>
                    <a:pt x="112860" y="4534"/>
                    <a:pt x="112840" y="4534"/>
                    <a:pt x="112821" y="4535"/>
                  </a:cubicBezTo>
                  <a:cubicBezTo>
                    <a:pt x="112802" y="4534"/>
                    <a:pt x="112783" y="4534"/>
                    <a:pt x="112765" y="4534"/>
                  </a:cubicBezTo>
                  <a:cubicBezTo>
                    <a:pt x="110778" y="4534"/>
                    <a:pt x="108911" y="5480"/>
                    <a:pt x="107659" y="6927"/>
                  </a:cubicBezTo>
                  <a:lnTo>
                    <a:pt x="107659" y="6927"/>
                  </a:lnTo>
                  <a:cubicBezTo>
                    <a:pt x="107953" y="3264"/>
                    <a:pt x="104676" y="36"/>
                    <a:pt x="101009" y="36"/>
                  </a:cubicBezTo>
                  <a:cubicBezTo>
                    <a:pt x="100988" y="36"/>
                    <a:pt x="100968" y="36"/>
                    <a:pt x="100948" y="36"/>
                  </a:cubicBezTo>
                  <a:cubicBezTo>
                    <a:pt x="100928" y="36"/>
                    <a:pt x="100908" y="36"/>
                    <a:pt x="100889" y="36"/>
                  </a:cubicBezTo>
                  <a:cubicBezTo>
                    <a:pt x="99020" y="36"/>
                    <a:pt x="97261" y="875"/>
                    <a:pt x="96011" y="2178"/>
                  </a:cubicBezTo>
                  <a:cubicBezTo>
                    <a:pt x="96056" y="1434"/>
                    <a:pt x="95948" y="699"/>
                    <a:pt x="95706" y="1"/>
                  </a:cubicBezTo>
                  <a:lnTo>
                    <a:pt x="95339" y="1"/>
                  </a:lnTo>
                  <a:cubicBezTo>
                    <a:pt x="95563" y="699"/>
                    <a:pt x="95688" y="1434"/>
                    <a:pt x="95688" y="2169"/>
                  </a:cubicBezTo>
                  <a:cubicBezTo>
                    <a:pt x="95213" y="2067"/>
                    <a:pt x="94735" y="2017"/>
                    <a:pt x="94260" y="2017"/>
                  </a:cubicBezTo>
                  <a:cubicBezTo>
                    <a:pt x="92399" y="2017"/>
                    <a:pt x="90599" y="2784"/>
                    <a:pt x="89299" y="4176"/>
                  </a:cubicBezTo>
                  <a:cubicBezTo>
                    <a:pt x="88027" y="2796"/>
                    <a:pt x="86226" y="2017"/>
                    <a:pt x="84344" y="2017"/>
                  </a:cubicBezTo>
                  <a:cubicBezTo>
                    <a:pt x="83860" y="2017"/>
                    <a:pt x="83376" y="2061"/>
                    <a:pt x="82902" y="2169"/>
                  </a:cubicBezTo>
                  <a:cubicBezTo>
                    <a:pt x="82910" y="1434"/>
                    <a:pt x="83027" y="699"/>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sp>
          <p:nvSpPr>
            <p:cNvPr id="267" name="Google Shape;267;p13"/>
            <p:cNvSpPr/>
            <p:nvPr/>
          </p:nvSpPr>
          <p:spPr>
            <a:xfrm>
              <a:off x="6063604" y="2625674"/>
              <a:ext cx="3080076" cy="1683353"/>
            </a:xfrm>
            <a:custGeom>
              <a:avLst/>
              <a:gdLst/>
              <a:ahLst/>
              <a:cxnLst/>
              <a:rect l="l" t="t" r="r" b="b"/>
              <a:pathLst>
                <a:path w="143276" h="78414" extrusionOk="0">
                  <a:moveTo>
                    <a:pt x="84144" y="2392"/>
                  </a:moveTo>
                  <a:cubicBezTo>
                    <a:pt x="86080" y="2392"/>
                    <a:pt x="87955" y="3195"/>
                    <a:pt x="89299" y="4642"/>
                  </a:cubicBezTo>
                  <a:cubicBezTo>
                    <a:pt x="90635" y="3197"/>
                    <a:pt x="92499" y="2400"/>
                    <a:pt x="94430" y="2400"/>
                  </a:cubicBezTo>
                  <a:cubicBezTo>
                    <a:pt x="94856" y="2400"/>
                    <a:pt x="95287" y="2439"/>
                    <a:pt x="95715" y="2518"/>
                  </a:cubicBezTo>
                  <a:cubicBezTo>
                    <a:pt x="94720" y="3692"/>
                    <a:pt x="94138" y="5198"/>
                    <a:pt x="94228" y="6793"/>
                  </a:cubicBezTo>
                  <a:cubicBezTo>
                    <a:pt x="92977" y="5480"/>
                    <a:pt x="91219" y="4651"/>
                    <a:pt x="89350" y="4651"/>
                  </a:cubicBezTo>
                  <a:cubicBezTo>
                    <a:pt x="89330" y="4651"/>
                    <a:pt x="89310" y="4651"/>
                    <a:pt x="89290" y="4651"/>
                  </a:cubicBezTo>
                  <a:cubicBezTo>
                    <a:pt x="89271" y="4651"/>
                    <a:pt x="89251" y="4651"/>
                    <a:pt x="89231" y="4651"/>
                  </a:cubicBezTo>
                  <a:cubicBezTo>
                    <a:pt x="87362" y="4651"/>
                    <a:pt x="85595" y="5489"/>
                    <a:pt x="84353" y="6793"/>
                  </a:cubicBezTo>
                  <a:cubicBezTo>
                    <a:pt x="84434" y="5198"/>
                    <a:pt x="83851" y="3692"/>
                    <a:pt x="82866" y="2518"/>
                  </a:cubicBezTo>
                  <a:lnTo>
                    <a:pt x="82866" y="2509"/>
                  </a:lnTo>
                  <a:cubicBezTo>
                    <a:pt x="83291" y="2430"/>
                    <a:pt x="83719" y="2392"/>
                    <a:pt x="84144" y="2392"/>
                  </a:cubicBezTo>
                  <a:close/>
                  <a:moveTo>
                    <a:pt x="23970" y="2589"/>
                  </a:moveTo>
                  <a:cubicBezTo>
                    <a:pt x="24396" y="2589"/>
                    <a:pt x="24824" y="2628"/>
                    <a:pt x="25250" y="2707"/>
                  </a:cubicBezTo>
                  <a:cubicBezTo>
                    <a:pt x="24255" y="3889"/>
                    <a:pt x="23673" y="5386"/>
                    <a:pt x="23753" y="6981"/>
                  </a:cubicBezTo>
                  <a:cubicBezTo>
                    <a:pt x="22512" y="5677"/>
                    <a:pt x="20744" y="4839"/>
                    <a:pt x="18884" y="4839"/>
                  </a:cubicBezTo>
                  <a:cubicBezTo>
                    <a:pt x="18864" y="4839"/>
                    <a:pt x="18845" y="4839"/>
                    <a:pt x="18825" y="4839"/>
                  </a:cubicBezTo>
                  <a:cubicBezTo>
                    <a:pt x="18805" y="4839"/>
                    <a:pt x="18786" y="4839"/>
                    <a:pt x="18766" y="4839"/>
                  </a:cubicBezTo>
                  <a:cubicBezTo>
                    <a:pt x="16897" y="4839"/>
                    <a:pt x="15129" y="5677"/>
                    <a:pt x="13888" y="6981"/>
                  </a:cubicBezTo>
                  <a:cubicBezTo>
                    <a:pt x="13951" y="5395"/>
                    <a:pt x="13368" y="3898"/>
                    <a:pt x="12382" y="2716"/>
                  </a:cubicBezTo>
                  <a:lnTo>
                    <a:pt x="12391" y="2707"/>
                  </a:lnTo>
                  <a:cubicBezTo>
                    <a:pt x="12818" y="2628"/>
                    <a:pt x="13246" y="2589"/>
                    <a:pt x="13671" y="2589"/>
                  </a:cubicBezTo>
                  <a:cubicBezTo>
                    <a:pt x="15606" y="2589"/>
                    <a:pt x="17481" y="3390"/>
                    <a:pt x="18825" y="4830"/>
                  </a:cubicBezTo>
                  <a:cubicBezTo>
                    <a:pt x="20162" y="3390"/>
                    <a:pt x="22035" y="2589"/>
                    <a:pt x="23970" y="2589"/>
                  </a:cubicBezTo>
                  <a:close/>
                  <a:moveTo>
                    <a:pt x="77636" y="544"/>
                  </a:moveTo>
                  <a:cubicBezTo>
                    <a:pt x="80811" y="544"/>
                    <a:pt x="83986" y="2623"/>
                    <a:pt x="84031" y="6784"/>
                  </a:cubicBezTo>
                  <a:cubicBezTo>
                    <a:pt x="83550" y="6679"/>
                    <a:pt x="83066" y="6627"/>
                    <a:pt x="82585" y="6627"/>
                  </a:cubicBezTo>
                  <a:cubicBezTo>
                    <a:pt x="80728" y="6627"/>
                    <a:pt x="78929" y="7394"/>
                    <a:pt x="77633" y="8782"/>
                  </a:cubicBezTo>
                  <a:cubicBezTo>
                    <a:pt x="76360" y="7411"/>
                    <a:pt x="74559" y="6622"/>
                    <a:pt x="72687" y="6622"/>
                  </a:cubicBezTo>
                  <a:cubicBezTo>
                    <a:pt x="72203" y="6622"/>
                    <a:pt x="71719" y="6676"/>
                    <a:pt x="71244" y="6784"/>
                  </a:cubicBezTo>
                  <a:cubicBezTo>
                    <a:pt x="71284" y="2625"/>
                    <a:pt x="74460" y="544"/>
                    <a:pt x="77636" y="544"/>
                  </a:cubicBezTo>
                  <a:close/>
                  <a:moveTo>
                    <a:pt x="100947" y="544"/>
                  </a:moveTo>
                  <a:cubicBezTo>
                    <a:pt x="104121" y="544"/>
                    <a:pt x="107295" y="2622"/>
                    <a:pt x="107337" y="6782"/>
                  </a:cubicBezTo>
                  <a:lnTo>
                    <a:pt x="107337" y="6782"/>
                  </a:lnTo>
                  <a:cubicBezTo>
                    <a:pt x="106859" y="6678"/>
                    <a:pt x="106378" y="6627"/>
                    <a:pt x="105901" y="6627"/>
                  </a:cubicBezTo>
                  <a:cubicBezTo>
                    <a:pt x="104043" y="6627"/>
                    <a:pt x="102246" y="7394"/>
                    <a:pt x="100957" y="8782"/>
                  </a:cubicBezTo>
                  <a:cubicBezTo>
                    <a:pt x="99676" y="7411"/>
                    <a:pt x="97883" y="6622"/>
                    <a:pt x="96002" y="6622"/>
                  </a:cubicBezTo>
                  <a:cubicBezTo>
                    <a:pt x="95518" y="6622"/>
                    <a:pt x="95034" y="6676"/>
                    <a:pt x="94559" y="6784"/>
                  </a:cubicBezTo>
                  <a:cubicBezTo>
                    <a:pt x="94595" y="2625"/>
                    <a:pt x="97771" y="544"/>
                    <a:pt x="100947" y="544"/>
                  </a:cubicBezTo>
                  <a:close/>
                  <a:moveTo>
                    <a:pt x="7166" y="739"/>
                  </a:moveTo>
                  <a:cubicBezTo>
                    <a:pt x="10341" y="739"/>
                    <a:pt x="13516" y="2815"/>
                    <a:pt x="13556" y="6972"/>
                  </a:cubicBezTo>
                  <a:cubicBezTo>
                    <a:pt x="13079" y="6868"/>
                    <a:pt x="12598" y="6817"/>
                    <a:pt x="12120" y="6817"/>
                  </a:cubicBezTo>
                  <a:cubicBezTo>
                    <a:pt x="10263" y="6817"/>
                    <a:pt x="8460" y="7585"/>
                    <a:pt x="7163" y="8974"/>
                  </a:cubicBezTo>
                  <a:lnTo>
                    <a:pt x="7163" y="8974"/>
                  </a:lnTo>
                  <a:cubicBezTo>
                    <a:pt x="5882" y="7597"/>
                    <a:pt x="4092" y="6819"/>
                    <a:pt x="2212" y="6819"/>
                  </a:cubicBezTo>
                  <a:cubicBezTo>
                    <a:pt x="1728" y="6819"/>
                    <a:pt x="1245" y="6873"/>
                    <a:pt x="770" y="6972"/>
                  </a:cubicBezTo>
                  <a:cubicBezTo>
                    <a:pt x="810" y="2818"/>
                    <a:pt x="3988" y="739"/>
                    <a:pt x="7166" y="739"/>
                  </a:cubicBezTo>
                  <a:close/>
                  <a:moveTo>
                    <a:pt x="30461" y="743"/>
                  </a:moveTo>
                  <a:cubicBezTo>
                    <a:pt x="33632" y="743"/>
                    <a:pt x="36807" y="2818"/>
                    <a:pt x="36853" y="6968"/>
                  </a:cubicBezTo>
                  <a:lnTo>
                    <a:pt x="36853" y="6968"/>
                  </a:lnTo>
                  <a:cubicBezTo>
                    <a:pt x="36386" y="6869"/>
                    <a:pt x="35915" y="6820"/>
                    <a:pt x="35447" y="6820"/>
                  </a:cubicBezTo>
                  <a:cubicBezTo>
                    <a:pt x="33589" y="6820"/>
                    <a:pt x="31784" y="7587"/>
                    <a:pt x="30492" y="8979"/>
                  </a:cubicBezTo>
                  <a:cubicBezTo>
                    <a:pt x="29210" y="7599"/>
                    <a:pt x="27418" y="6819"/>
                    <a:pt x="25536" y="6819"/>
                  </a:cubicBezTo>
                  <a:cubicBezTo>
                    <a:pt x="25053" y="6819"/>
                    <a:pt x="24569" y="6873"/>
                    <a:pt x="24094" y="6972"/>
                  </a:cubicBezTo>
                  <a:cubicBezTo>
                    <a:pt x="24121" y="2820"/>
                    <a:pt x="27289" y="743"/>
                    <a:pt x="30461" y="743"/>
                  </a:cubicBezTo>
                  <a:close/>
                  <a:moveTo>
                    <a:pt x="119326" y="6899"/>
                  </a:moveTo>
                  <a:cubicBezTo>
                    <a:pt x="121263" y="6899"/>
                    <a:pt x="123133" y="7700"/>
                    <a:pt x="124470" y="9149"/>
                  </a:cubicBezTo>
                  <a:lnTo>
                    <a:pt x="124470" y="9149"/>
                  </a:lnTo>
                  <a:cubicBezTo>
                    <a:pt x="124453" y="9149"/>
                    <a:pt x="124436" y="9149"/>
                    <a:pt x="124419" y="9149"/>
                  </a:cubicBezTo>
                  <a:cubicBezTo>
                    <a:pt x="122550" y="9149"/>
                    <a:pt x="120782" y="9987"/>
                    <a:pt x="119541" y="11291"/>
                  </a:cubicBezTo>
                  <a:cubicBezTo>
                    <a:pt x="119622" y="9705"/>
                    <a:pt x="119039" y="8199"/>
                    <a:pt x="118045" y="7017"/>
                  </a:cubicBezTo>
                  <a:cubicBezTo>
                    <a:pt x="118472" y="6938"/>
                    <a:pt x="118901" y="6899"/>
                    <a:pt x="119326" y="6899"/>
                  </a:cubicBezTo>
                  <a:close/>
                  <a:moveTo>
                    <a:pt x="129625" y="6899"/>
                  </a:moveTo>
                  <a:cubicBezTo>
                    <a:pt x="130050" y="6899"/>
                    <a:pt x="130477" y="6938"/>
                    <a:pt x="130903" y="7017"/>
                  </a:cubicBezTo>
                  <a:cubicBezTo>
                    <a:pt x="129908" y="8199"/>
                    <a:pt x="129326" y="9705"/>
                    <a:pt x="129415" y="11291"/>
                  </a:cubicBezTo>
                  <a:cubicBezTo>
                    <a:pt x="128165" y="9987"/>
                    <a:pt x="126397" y="9149"/>
                    <a:pt x="124537" y="9149"/>
                  </a:cubicBezTo>
                  <a:cubicBezTo>
                    <a:pt x="124520" y="9149"/>
                    <a:pt x="124503" y="9149"/>
                    <a:pt x="124487" y="9149"/>
                  </a:cubicBezTo>
                  <a:lnTo>
                    <a:pt x="124487" y="9149"/>
                  </a:lnTo>
                  <a:cubicBezTo>
                    <a:pt x="125823" y="7700"/>
                    <a:pt x="127694" y="6899"/>
                    <a:pt x="129625" y="6899"/>
                  </a:cubicBezTo>
                  <a:close/>
                  <a:moveTo>
                    <a:pt x="82788" y="6997"/>
                  </a:moveTo>
                  <a:cubicBezTo>
                    <a:pt x="83213" y="6997"/>
                    <a:pt x="83641" y="7036"/>
                    <a:pt x="84066" y="7115"/>
                  </a:cubicBezTo>
                  <a:cubicBezTo>
                    <a:pt x="83072" y="8298"/>
                    <a:pt x="82489" y="9794"/>
                    <a:pt x="82579" y="11389"/>
                  </a:cubicBezTo>
                  <a:cubicBezTo>
                    <a:pt x="81329" y="10086"/>
                    <a:pt x="79570" y="9248"/>
                    <a:pt x="77701" y="9248"/>
                  </a:cubicBezTo>
                  <a:cubicBezTo>
                    <a:pt x="77681" y="9248"/>
                    <a:pt x="77661" y="9248"/>
                    <a:pt x="77642" y="9248"/>
                  </a:cubicBezTo>
                  <a:cubicBezTo>
                    <a:pt x="78979" y="7800"/>
                    <a:pt x="80853" y="6997"/>
                    <a:pt x="82788" y="6997"/>
                  </a:cubicBezTo>
                  <a:close/>
                  <a:moveTo>
                    <a:pt x="95819" y="7002"/>
                  </a:moveTo>
                  <a:cubicBezTo>
                    <a:pt x="97748" y="7002"/>
                    <a:pt x="99615" y="7806"/>
                    <a:pt x="100948" y="9257"/>
                  </a:cubicBezTo>
                  <a:cubicBezTo>
                    <a:pt x="100928" y="9257"/>
                    <a:pt x="100908" y="9256"/>
                    <a:pt x="100888" y="9256"/>
                  </a:cubicBezTo>
                  <a:cubicBezTo>
                    <a:pt x="99020" y="9256"/>
                    <a:pt x="97252" y="10086"/>
                    <a:pt x="96011" y="11398"/>
                  </a:cubicBezTo>
                  <a:cubicBezTo>
                    <a:pt x="96100" y="9803"/>
                    <a:pt x="95509" y="8298"/>
                    <a:pt x="94523" y="7124"/>
                  </a:cubicBezTo>
                  <a:cubicBezTo>
                    <a:pt x="94955" y="7042"/>
                    <a:pt x="95388" y="7002"/>
                    <a:pt x="95819" y="7002"/>
                  </a:cubicBezTo>
                  <a:close/>
                  <a:moveTo>
                    <a:pt x="48857" y="7096"/>
                  </a:moveTo>
                  <a:cubicBezTo>
                    <a:pt x="50790" y="7096"/>
                    <a:pt x="52658" y="7899"/>
                    <a:pt x="53995" y="9346"/>
                  </a:cubicBezTo>
                  <a:lnTo>
                    <a:pt x="53995" y="9346"/>
                  </a:lnTo>
                  <a:cubicBezTo>
                    <a:pt x="53978" y="9346"/>
                    <a:pt x="53961" y="9346"/>
                    <a:pt x="53945" y="9346"/>
                  </a:cubicBezTo>
                  <a:cubicBezTo>
                    <a:pt x="52076" y="9346"/>
                    <a:pt x="50308" y="10184"/>
                    <a:pt x="49067" y="11488"/>
                  </a:cubicBezTo>
                  <a:cubicBezTo>
                    <a:pt x="49156" y="9893"/>
                    <a:pt x="48565" y="8388"/>
                    <a:pt x="47579" y="7214"/>
                  </a:cubicBezTo>
                  <a:cubicBezTo>
                    <a:pt x="48005" y="7135"/>
                    <a:pt x="48433" y="7096"/>
                    <a:pt x="48857" y="7096"/>
                  </a:cubicBezTo>
                  <a:close/>
                  <a:moveTo>
                    <a:pt x="59151" y="7096"/>
                  </a:moveTo>
                  <a:cubicBezTo>
                    <a:pt x="59575" y="7096"/>
                    <a:pt x="60003" y="7135"/>
                    <a:pt x="60429" y="7214"/>
                  </a:cubicBezTo>
                  <a:cubicBezTo>
                    <a:pt x="59443" y="8397"/>
                    <a:pt x="58852" y="9893"/>
                    <a:pt x="58941" y="11488"/>
                  </a:cubicBezTo>
                  <a:cubicBezTo>
                    <a:pt x="57700" y="10184"/>
                    <a:pt x="55932" y="9346"/>
                    <a:pt x="54063" y="9346"/>
                  </a:cubicBezTo>
                  <a:cubicBezTo>
                    <a:pt x="54043" y="9346"/>
                    <a:pt x="54024" y="9346"/>
                    <a:pt x="54004" y="9346"/>
                  </a:cubicBezTo>
                  <a:cubicBezTo>
                    <a:pt x="55349" y="7899"/>
                    <a:pt x="57217" y="7096"/>
                    <a:pt x="59151" y="7096"/>
                  </a:cubicBezTo>
                  <a:close/>
                  <a:moveTo>
                    <a:pt x="12288" y="7195"/>
                  </a:moveTo>
                  <a:cubicBezTo>
                    <a:pt x="12712" y="7195"/>
                    <a:pt x="13139" y="7233"/>
                    <a:pt x="13565" y="7312"/>
                  </a:cubicBezTo>
                  <a:cubicBezTo>
                    <a:pt x="12580" y="8495"/>
                    <a:pt x="11997" y="9992"/>
                    <a:pt x="12078" y="11586"/>
                  </a:cubicBezTo>
                  <a:cubicBezTo>
                    <a:pt x="10836" y="10283"/>
                    <a:pt x="9069" y="9445"/>
                    <a:pt x="7200" y="9445"/>
                  </a:cubicBezTo>
                  <a:cubicBezTo>
                    <a:pt x="7183" y="9445"/>
                    <a:pt x="7166" y="9445"/>
                    <a:pt x="7150" y="9445"/>
                  </a:cubicBezTo>
                  <a:lnTo>
                    <a:pt x="7150" y="9445"/>
                  </a:lnTo>
                  <a:cubicBezTo>
                    <a:pt x="8487" y="7997"/>
                    <a:pt x="10354" y="7195"/>
                    <a:pt x="12288" y="7195"/>
                  </a:cubicBezTo>
                  <a:close/>
                  <a:moveTo>
                    <a:pt x="25327" y="7195"/>
                  </a:moveTo>
                  <a:cubicBezTo>
                    <a:pt x="27263" y="7195"/>
                    <a:pt x="29138" y="7997"/>
                    <a:pt x="30483" y="9445"/>
                  </a:cubicBezTo>
                  <a:cubicBezTo>
                    <a:pt x="30463" y="9445"/>
                    <a:pt x="30443" y="9445"/>
                    <a:pt x="30423" y="9445"/>
                  </a:cubicBezTo>
                  <a:cubicBezTo>
                    <a:pt x="28555" y="9445"/>
                    <a:pt x="26787" y="10283"/>
                    <a:pt x="25545" y="11586"/>
                  </a:cubicBezTo>
                  <a:cubicBezTo>
                    <a:pt x="25626" y="10000"/>
                    <a:pt x="25044" y="8495"/>
                    <a:pt x="24049" y="7312"/>
                  </a:cubicBezTo>
                  <a:cubicBezTo>
                    <a:pt x="24475" y="7233"/>
                    <a:pt x="24903" y="7195"/>
                    <a:pt x="25327" y="7195"/>
                  </a:cubicBezTo>
                  <a:close/>
                  <a:moveTo>
                    <a:pt x="35634" y="7192"/>
                  </a:moveTo>
                  <a:cubicBezTo>
                    <a:pt x="36094" y="7192"/>
                    <a:pt x="36556" y="7237"/>
                    <a:pt x="37015" y="7330"/>
                  </a:cubicBezTo>
                  <a:cubicBezTo>
                    <a:pt x="35998" y="8588"/>
                    <a:pt x="35452" y="10173"/>
                    <a:pt x="35641" y="11840"/>
                  </a:cubicBezTo>
                  <a:lnTo>
                    <a:pt x="35641" y="11840"/>
                  </a:lnTo>
                  <a:cubicBezTo>
                    <a:pt x="34389" y="10389"/>
                    <a:pt x="32523" y="9445"/>
                    <a:pt x="30538" y="9445"/>
                  </a:cubicBezTo>
                  <a:cubicBezTo>
                    <a:pt x="30520" y="9445"/>
                    <a:pt x="30501" y="9445"/>
                    <a:pt x="30483" y="9445"/>
                  </a:cubicBezTo>
                  <a:cubicBezTo>
                    <a:pt x="31822" y="7997"/>
                    <a:pt x="33700" y="7192"/>
                    <a:pt x="35634" y="7192"/>
                  </a:cubicBezTo>
                  <a:close/>
                  <a:moveTo>
                    <a:pt x="112820" y="5042"/>
                  </a:moveTo>
                  <a:cubicBezTo>
                    <a:pt x="115994" y="5042"/>
                    <a:pt x="119168" y="7120"/>
                    <a:pt x="119209" y="11280"/>
                  </a:cubicBezTo>
                  <a:lnTo>
                    <a:pt x="119209" y="11280"/>
                  </a:lnTo>
                  <a:cubicBezTo>
                    <a:pt x="118737" y="11179"/>
                    <a:pt x="118262" y="11130"/>
                    <a:pt x="117790" y="11130"/>
                  </a:cubicBezTo>
                  <a:cubicBezTo>
                    <a:pt x="115926" y="11130"/>
                    <a:pt x="114120" y="11897"/>
                    <a:pt x="112821" y="13289"/>
                  </a:cubicBezTo>
                  <a:cubicBezTo>
                    <a:pt x="111548" y="11909"/>
                    <a:pt x="109747" y="11129"/>
                    <a:pt x="107874" y="11129"/>
                  </a:cubicBezTo>
                  <a:cubicBezTo>
                    <a:pt x="107391" y="11129"/>
                    <a:pt x="106898" y="11183"/>
                    <a:pt x="106432" y="11282"/>
                  </a:cubicBezTo>
                  <a:cubicBezTo>
                    <a:pt x="106468" y="7123"/>
                    <a:pt x="109644" y="5042"/>
                    <a:pt x="112820" y="5042"/>
                  </a:cubicBezTo>
                  <a:close/>
                  <a:moveTo>
                    <a:pt x="136135" y="5042"/>
                  </a:moveTo>
                  <a:cubicBezTo>
                    <a:pt x="139310" y="5042"/>
                    <a:pt x="142484" y="7121"/>
                    <a:pt x="142525" y="11282"/>
                  </a:cubicBezTo>
                  <a:cubicBezTo>
                    <a:pt x="142051" y="11180"/>
                    <a:pt x="141574" y="11130"/>
                    <a:pt x="141100" y="11130"/>
                  </a:cubicBezTo>
                  <a:cubicBezTo>
                    <a:pt x="139242" y="11130"/>
                    <a:pt x="137437" y="11897"/>
                    <a:pt x="136145" y="13289"/>
                  </a:cubicBezTo>
                  <a:cubicBezTo>
                    <a:pt x="134863" y="11909"/>
                    <a:pt x="133071" y="11129"/>
                    <a:pt x="131190" y="11129"/>
                  </a:cubicBezTo>
                  <a:cubicBezTo>
                    <a:pt x="130706" y="11129"/>
                    <a:pt x="130222" y="11183"/>
                    <a:pt x="129747" y="11282"/>
                  </a:cubicBezTo>
                  <a:cubicBezTo>
                    <a:pt x="129783" y="7123"/>
                    <a:pt x="132959" y="5042"/>
                    <a:pt x="136135" y="5042"/>
                  </a:cubicBezTo>
                  <a:close/>
                  <a:moveTo>
                    <a:pt x="89293" y="5147"/>
                  </a:moveTo>
                  <a:cubicBezTo>
                    <a:pt x="92468" y="5147"/>
                    <a:pt x="95642" y="7223"/>
                    <a:pt x="95679" y="11378"/>
                  </a:cubicBezTo>
                  <a:lnTo>
                    <a:pt x="95679" y="11378"/>
                  </a:lnTo>
                  <a:cubicBezTo>
                    <a:pt x="95207" y="11278"/>
                    <a:pt x="94731" y="11229"/>
                    <a:pt x="94259" y="11229"/>
                  </a:cubicBezTo>
                  <a:cubicBezTo>
                    <a:pt x="92396" y="11229"/>
                    <a:pt x="90592" y="11995"/>
                    <a:pt x="89299" y="13388"/>
                  </a:cubicBezTo>
                  <a:cubicBezTo>
                    <a:pt x="88018" y="12008"/>
                    <a:pt x="86226" y="11228"/>
                    <a:pt x="84344" y="11228"/>
                  </a:cubicBezTo>
                  <a:cubicBezTo>
                    <a:pt x="83860" y="11228"/>
                    <a:pt x="83376" y="11282"/>
                    <a:pt x="82902" y="11380"/>
                  </a:cubicBezTo>
                  <a:cubicBezTo>
                    <a:pt x="82937" y="7226"/>
                    <a:pt x="86116" y="5147"/>
                    <a:pt x="89293" y="5147"/>
                  </a:cubicBezTo>
                  <a:close/>
                  <a:moveTo>
                    <a:pt x="42334" y="5241"/>
                  </a:moveTo>
                  <a:cubicBezTo>
                    <a:pt x="45504" y="5241"/>
                    <a:pt x="48679" y="7316"/>
                    <a:pt x="48726" y="11466"/>
                  </a:cubicBezTo>
                  <a:lnTo>
                    <a:pt x="48726" y="11466"/>
                  </a:lnTo>
                  <a:cubicBezTo>
                    <a:pt x="48259" y="11367"/>
                    <a:pt x="47788" y="11318"/>
                    <a:pt x="47320" y="11318"/>
                  </a:cubicBezTo>
                  <a:cubicBezTo>
                    <a:pt x="45461" y="11318"/>
                    <a:pt x="43655" y="12085"/>
                    <a:pt x="42355" y="13477"/>
                  </a:cubicBezTo>
                  <a:cubicBezTo>
                    <a:pt x="41083" y="12097"/>
                    <a:pt x="39282" y="11318"/>
                    <a:pt x="37409" y="11318"/>
                  </a:cubicBezTo>
                  <a:cubicBezTo>
                    <a:pt x="36916" y="11318"/>
                    <a:pt x="36432" y="11371"/>
                    <a:pt x="35966" y="11470"/>
                  </a:cubicBezTo>
                  <a:cubicBezTo>
                    <a:pt x="35993" y="7318"/>
                    <a:pt x="39161" y="5241"/>
                    <a:pt x="42334" y="5241"/>
                  </a:cubicBezTo>
                  <a:close/>
                  <a:moveTo>
                    <a:pt x="65648" y="5241"/>
                  </a:moveTo>
                  <a:cubicBezTo>
                    <a:pt x="68820" y="5241"/>
                    <a:pt x="71995" y="7316"/>
                    <a:pt x="72041" y="11466"/>
                  </a:cubicBezTo>
                  <a:lnTo>
                    <a:pt x="72041" y="11466"/>
                  </a:lnTo>
                  <a:cubicBezTo>
                    <a:pt x="71572" y="11367"/>
                    <a:pt x="71100" y="11318"/>
                    <a:pt x="70631" y="11318"/>
                  </a:cubicBezTo>
                  <a:cubicBezTo>
                    <a:pt x="68767" y="11318"/>
                    <a:pt x="66961" y="12085"/>
                    <a:pt x="65662" y="13477"/>
                  </a:cubicBezTo>
                  <a:cubicBezTo>
                    <a:pt x="64389" y="12097"/>
                    <a:pt x="62588" y="11318"/>
                    <a:pt x="60715" y="11318"/>
                  </a:cubicBezTo>
                  <a:cubicBezTo>
                    <a:pt x="60223" y="11318"/>
                    <a:pt x="59739" y="11371"/>
                    <a:pt x="59273" y="11470"/>
                  </a:cubicBezTo>
                  <a:cubicBezTo>
                    <a:pt x="59304" y="7318"/>
                    <a:pt x="62474" y="5241"/>
                    <a:pt x="65648" y="5241"/>
                  </a:cubicBezTo>
                  <a:close/>
                  <a:moveTo>
                    <a:pt x="18806" y="5349"/>
                  </a:moveTo>
                  <a:cubicBezTo>
                    <a:pt x="21976" y="5349"/>
                    <a:pt x="25149" y="7423"/>
                    <a:pt x="25196" y="11574"/>
                  </a:cubicBezTo>
                  <a:lnTo>
                    <a:pt x="25196" y="11574"/>
                  </a:lnTo>
                  <a:cubicBezTo>
                    <a:pt x="24722" y="11471"/>
                    <a:pt x="24244" y="11421"/>
                    <a:pt x="23770" y="11421"/>
                  </a:cubicBezTo>
                  <a:cubicBezTo>
                    <a:pt x="21912" y="11421"/>
                    <a:pt x="20114" y="12189"/>
                    <a:pt x="18825" y="13585"/>
                  </a:cubicBezTo>
                  <a:cubicBezTo>
                    <a:pt x="17544" y="12205"/>
                    <a:pt x="15752" y="11425"/>
                    <a:pt x="13870" y="11425"/>
                  </a:cubicBezTo>
                  <a:cubicBezTo>
                    <a:pt x="13386" y="11425"/>
                    <a:pt x="12902" y="11470"/>
                    <a:pt x="12427" y="11578"/>
                  </a:cubicBezTo>
                  <a:cubicBezTo>
                    <a:pt x="12463" y="7425"/>
                    <a:pt x="15633" y="5349"/>
                    <a:pt x="18806" y="5349"/>
                  </a:cubicBezTo>
                  <a:close/>
                  <a:moveTo>
                    <a:pt x="117949" y="11501"/>
                  </a:moveTo>
                  <a:cubicBezTo>
                    <a:pt x="118380" y="11501"/>
                    <a:pt x="118814" y="11541"/>
                    <a:pt x="119245" y="11622"/>
                  </a:cubicBezTo>
                  <a:cubicBezTo>
                    <a:pt x="118253" y="12794"/>
                    <a:pt x="117671" y="14304"/>
                    <a:pt x="117757" y="15887"/>
                  </a:cubicBezTo>
                  <a:lnTo>
                    <a:pt x="117757" y="15887"/>
                  </a:lnTo>
                  <a:cubicBezTo>
                    <a:pt x="116507" y="14584"/>
                    <a:pt x="114739" y="13746"/>
                    <a:pt x="112880" y="13746"/>
                  </a:cubicBezTo>
                  <a:cubicBezTo>
                    <a:pt x="112860" y="13746"/>
                    <a:pt x="112840" y="13746"/>
                    <a:pt x="112821" y="13746"/>
                  </a:cubicBezTo>
                  <a:cubicBezTo>
                    <a:pt x="114154" y="12303"/>
                    <a:pt x="116020" y="11501"/>
                    <a:pt x="117949" y="11501"/>
                  </a:cubicBezTo>
                  <a:close/>
                  <a:moveTo>
                    <a:pt x="130985" y="11496"/>
                  </a:moveTo>
                  <a:cubicBezTo>
                    <a:pt x="132925" y="11496"/>
                    <a:pt x="134799" y="12298"/>
                    <a:pt x="136136" y="13746"/>
                  </a:cubicBezTo>
                  <a:cubicBezTo>
                    <a:pt x="136116" y="13746"/>
                    <a:pt x="136096" y="13746"/>
                    <a:pt x="136077" y="13746"/>
                  </a:cubicBezTo>
                  <a:cubicBezTo>
                    <a:pt x="134208" y="13746"/>
                    <a:pt x="132440" y="14584"/>
                    <a:pt x="131199" y="15888"/>
                  </a:cubicBezTo>
                  <a:cubicBezTo>
                    <a:pt x="131279" y="14293"/>
                    <a:pt x="130697" y="12796"/>
                    <a:pt x="129702" y="11613"/>
                  </a:cubicBezTo>
                  <a:cubicBezTo>
                    <a:pt x="130130" y="11534"/>
                    <a:pt x="130559" y="11496"/>
                    <a:pt x="130985" y="11496"/>
                  </a:cubicBezTo>
                  <a:close/>
                  <a:moveTo>
                    <a:pt x="84143" y="11612"/>
                  </a:moveTo>
                  <a:cubicBezTo>
                    <a:pt x="86077" y="11612"/>
                    <a:pt x="87946" y="12415"/>
                    <a:pt x="89290" y="13862"/>
                  </a:cubicBezTo>
                  <a:cubicBezTo>
                    <a:pt x="89271" y="13862"/>
                    <a:pt x="89251" y="13862"/>
                    <a:pt x="89231" y="13862"/>
                  </a:cubicBezTo>
                  <a:cubicBezTo>
                    <a:pt x="87362" y="13862"/>
                    <a:pt x="85595" y="14701"/>
                    <a:pt x="84353" y="16004"/>
                  </a:cubicBezTo>
                  <a:cubicBezTo>
                    <a:pt x="84443" y="14409"/>
                    <a:pt x="83851" y="12913"/>
                    <a:pt x="82866" y="11730"/>
                  </a:cubicBezTo>
                  <a:cubicBezTo>
                    <a:pt x="83291" y="11651"/>
                    <a:pt x="83719" y="11612"/>
                    <a:pt x="84143" y="11612"/>
                  </a:cubicBezTo>
                  <a:close/>
                  <a:moveTo>
                    <a:pt x="94437" y="11612"/>
                  </a:moveTo>
                  <a:cubicBezTo>
                    <a:pt x="94861" y="11612"/>
                    <a:pt x="95289" y="11651"/>
                    <a:pt x="95715" y="11730"/>
                  </a:cubicBezTo>
                  <a:cubicBezTo>
                    <a:pt x="94729" y="12913"/>
                    <a:pt x="94138" y="14409"/>
                    <a:pt x="94228" y="16004"/>
                  </a:cubicBezTo>
                  <a:cubicBezTo>
                    <a:pt x="92977" y="14701"/>
                    <a:pt x="91218" y="13862"/>
                    <a:pt x="89350" y="13862"/>
                  </a:cubicBezTo>
                  <a:cubicBezTo>
                    <a:pt x="89330" y="13862"/>
                    <a:pt x="89310" y="13862"/>
                    <a:pt x="89290" y="13862"/>
                  </a:cubicBezTo>
                  <a:lnTo>
                    <a:pt x="89299" y="13853"/>
                  </a:lnTo>
                  <a:cubicBezTo>
                    <a:pt x="90636" y="12414"/>
                    <a:pt x="92504" y="11612"/>
                    <a:pt x="94437" y="11612"/>
                  </a:cubicBezTo>
                  <a:close/>
                  <a:moveTo>
                    <a:pt x="47493" y="11702"/>
                  </a:moveTo>
                  <a:cubicBezTo>
                    <a:pt x="47918" y="11702"/>
                    <a:pt x="48345" y="11740"/>
                    <a:pt x="48771" y="11819"/>
                  </a:cubicBezTo>
                  <a:cubicBezTo>
                    <a:pt x="47772" y="12997"/>
                    <a:pt x="47190" y="14487"/>
                    <a:pt x="47274" y="16083"/>
                  </a:cubicBezTo>
                  <a:lnTo>
                    <a:pt x="47274" y="16083"/>
                  </a:lnTo>
                  <a:cubicBezTo>
                    <a:pt x="46033" y="14786"/>
                    <a:pt x="44269" y="13952"/>
                    <a:pt x="42406" y="13952"/>
                  </a:cubicBezTo>
                  <a:cubicBezTo>
                    <a:pt x="42389" y="13952"/>
                    <a:pt x="42372" y="13952"/>
                    <a:pt x="42355" y="13952"/>
                  </a:cubicBezTo>
                  <a:lnTo>
                    <a:pt x="42355" y="13952"/>
                  </a:lnTo>
                  <a:cubicBezTo>
                    <a:pt x="43693" y="12505"/>
                    <a:pt x="45560" y="11702"/>
                    <a:pt x="47493" y="11702"/>
                  </a:cubicBezTo>
                  <a:close/>
                  <a:moveTo>
                    <a:pt x="60501" y="11702"/>
                  </a:moveTo>
                  <a:cubicBezTo>
                    <a:pt x="62439" y="11702"/>
                    <a:pt x="64308" y="12505"/>
                    <a:pt x="65653" y="13952"/>
                  </a:cubicBezTo>
                  <a:cubicBezTo>
                    <a:pt x="65633" y="13952"/>
                    <a:pt x="65613" y="13952"/>
                    <a:pt x="65593" y="13952"/>
                  </a:cubicBezTo>
                  <a:cubicBezTo>
                    <a:pt x="63725" y="13952"/>
                    <a:pt x="61957" y="14790"/>
                    <a:pt x="60715" y="16094"/>
                  </a:cubicBezTo>
                  <a:cubicBezTo>
                    <a:pt x="60796" y="14499"/>
                    <a:pt x="60214" y="13002"/>
                    <a:pt x="59219" y="11819"/>
                  </a:cubicBezTo>
                  <a:cubicBezTo>
                    <a:pt x="59646" y="11740"/>
                    <a:pt x="60075" y="11702"/>
                    <a:pt x="60501" y="11702"/>
                  </a:cubicBezTo>
                  <a:close/>
                  <a:moveTo>
                    <a:pt x="106098" y="7003"/>
                  </a:moveTo>
                  <a:cubicBezTo>
                    <a:pt x="106560" y="7003"/>
                    <a:pt x="107026" y="7049"/>
                    <a:pt x="107489" y="7142"/>
                  </a:cubicBezTo>
                  <a:cubicBezTo>
                    <a:pt x="106479" y="8394"/>
                    <a:pt x="105932" y="9985"/>
                    <a:pt x="106135" y="11656"/>
                  </a:cubicBezTo>
                  <a:lnTo>
                    <a:pt x="106135" y="11656"/>
                  </a:lnTo>
                  <a:cubicBezTo>
                    <a:pt x="106639" y="11546"/>
                    <a:pt x="107148" y="11492"/>
                    <a:pt x="107652" y="11492"/>
                  </a:cubicBezTo>
                  <a:cubicBezTo>
                    <a:pt x="109592" y="11492"/>
                    <a:pt x="111471" y="12290"/>
                    <a:pt x="112821" y="13746"/>
                  </a:cubicBezTo>
                  <a:cubicBezTo>
                    <a:pt x="112802" y="13746"/>
                    <a:pt x="112783" y="13746"/>
                    <a:pt x="112765" y="13746"/>
                  </a:cubicBezTo>
                  <a:cubicBezTo>
                    <a:pt x="110778" y="13746"/>
                    <a:pt x="108911" y="14691"/>
                    <a:pt x="107659" y="16138"/>
                  </a:cubicBezTo>
                  <a:lnTo>
                    <a:pt x="107659" y="16138"/>
                  </a:lnTo>
                  <a:cubicBezTo>
                    <a:pt x="107785" y="14463"/>
                    <a:pt x="107175" y="12886"/>
                    <a:pt x="106127" y="11658"/>
                  </a:cubicBezTo>
                  <a:cubicBezTo>
                    <a:pt x="106127" y="11658"/>
                    <a:pt x="106128" y="11658"/>
                    <a:pt x="106128" y="11658"/>
                  </a:cubicBezTo>
                  <a:lnTo>
                    <a:pt x="106128" y="11658"/>
                  </a:lnTo>
                  <a:cubicBezTo>
                    <a:pt x="106131" y="11661"/>
                    <a:pt x="106133" y="11664"/>
                    <a:pt x="106136" y="11667"/>
                  </a:cubicBezTo>
                  <a:cubicBezTo>
                    <a:pt x="106136" y="11664"/>
                    <a:pt x="106135" y="11660"/>
                    <a:pt x="106135" y="11656"/>
                  </a:cubicBezTo>
                  <a:lnTo>
                    <a:pt x="106135" y="11656"/>
                  </a:lnTo>
                  <a:cubicBezTo>
                    <a:pt x="106133" y="11657"/>
                    <a:pt x="106130" y="11657"/>
                    <a:pt x="106128" y="11658"/>
                  </a:cubicBezTo>
                  <a:lnTo>
                    <a:pt x="106128" y="11658"/>
                  </a:lnTo>
                  <a:cubicBezTo>
                    <a:pt x="104868" y="10198"/>
                    <a:pt x="102995" y="9256"/>
                    <a:pt x="101004" y="9256"/>
                  </a:cubicBezTo>
                  <a:cubicBezTo>
                    <a:pt x="100985" y="9256"/>
                    <a:pt x="100967" y="9257"/>
                    <a:pt x="100948" y="9257"/>
                  </a:cubicBezTo>
                  <a:cubicBezTo>
                    <a:pt x="102293" y="7803"/>
                    <a:pt x="104164" y="7003"/>
                    <a:pt x="106098" y="7003"/>
                  </a:cubicBezTo>
                  <a:close/>
                  <a:moveTo>
                    <a:pt x="13651" y="11804"/>
                  </a:moveTo>
                  <a:cubicBezTo>
                    <a:pt x="15587" y="11804"/>
                    <a:pt x="17458" y="12604"/>
                    <a:pt x="18799" y="14050"/>
                  </a:cubicBezTo>
                  <a:lnTo>
                    <a:pt x="18799" y="14050"/>
                  </a:lnTo>
                  <a:cubicBezTo>
                    <a:pt x="18788" y="14050"/>
                    <a:pt x="18777" y="14050"/>
                    <a:pt x="18766" y="14050"/>
                  </a:cubicBezTo>
                  <a:cubicBezTo>
                    <a:pt x="16897" y="14050"/>
                    <a:pt x="15129" y="14889"/>
                    <a:pt x="13888" y="16192"/>
                  </a:cubicBezTo>
                  <a:cubicBezTo>
                    <a:pt x="13968" y="14597"/>
                    <a:pt x="13386" y="13101"/>
                    <a:pt x="12391" y="11918"/>
                  </a:cubicBezTo>
                  <a:cubicBezTo>
                    <a:pt x="12811" y="11842"/>
                    <a:pt x="13233" y="11804"/>
                    <a:pt x="13651" y="11804"/>
                  </a:cubicBezTo>
                  <a:close/>
                  <a:moveTo>
                    <a:pt x="23971" y="11800"/>
                  </a:moveTo>
                  <a:cubicBezTo>
                    <a:pt x="24396" y="11800"/>
                    <a:pt x="24824" y="11839"/>
                    <a:pt x="25250" y="11918"/>
                  </a:cubicBezTo>
                  <a:cubicBezTo>
                    <a:pt x="24255" y="13101"/>
                    <a:pt x="23673" y="14597"/>
                    <a:pt x="23753" y="16192"/>
                  </a:cubicBezTo>
                  <a:cubicBezTo>
                    <a:pt x="22512" y="14889"/>
                    <a:pt x="20744" y="14050"/>
                    <a:pt x="18884" y="14050"/>
                  </a:cubicBezTo>
                  <a:cubicBezTo>
                    <a:pt x="18864" y="14050"/>
                    <a:pt x="18845" y="14050"/>
                    <a:pt x="18825" y="14051"/>
                  </a:cubicBezTo>
                  <a:cubicBezTo>
                    <a:pt x="20162" y="12603"/>
                    <a:pt x="22036" y="11800"/>
                    <a:pt x="23971" y="11800"/>
                  </a:cubicBezTo>
                  <a:close/>
                  <a:moveTo>
                    <a:pt x="37191" y="11695"/>
                  </a:moveTo>
                  <a:cubicBezTo>
                    <a:pt x="39126" y="11695"/>
                    <a:pt x="41007" y="12498"/>
                    <a:pt x="42355" y="13952"/>
                  </a:cubicBezTo>
                  <a:lnTo>
                    <a:pt x="42355" y="13952"/>
                  </a:lnTo>
                  <a:cubicBezTo>
                    <a:pt x="42352" y="13952"/>
                    <a:pt x="42349" y="13952"/>
                    <a:pt x="42346" y="13952"/>
                  </a:cubicBezTo>
                  <a:cubicBezTo>
                    <a:pt x="42328" y="13952"/>
                    <a:pt x="42309" y="13952"/>
                    <a:pt x="42291" y="13952"/>
                  </a:cubicBezTo>
                  <a:cubicBezTo>
                    <a:pt x="40304" y="13952"/>
                    <a:pt x="38437" y="14897"/>
                    <a:pt x="37185" y="16344"/>
                  </a:cubicBezTo>
                  <a:cubicBezTo>
                    <a:pt x="37320" y="14669"/>
                    <a:pt x="36710" y="13092"/>
                    <a:pt x="35662" y="11864"/>
                  </a:cubicBezTo>
                  <a:cubicBezTo>
                    <a:pt x="36169" y="11750"/>
                    <a:pt x="36682" y="11695"/>
                    <a:pt x="37191" y="11695"/>
                  </a:cubicBezTo>
                  <a:close/>
                  <a:moveTo>
                    <a:pt x="124477" y="9648"/>
                  </a:moveTo>
                  <a:cubicBezTo>
                    <a:pt x="127652" y="9648"/>
                    <a:pt x="130827" y="11726"/>
                    <a:pt x="130867" y="15888"/>
                  </a:cubicBezTo>
                  <a:cubicBezTo>
                    <a:pt x="130394" y="15786"/>
                    <a:pt x="129917" y="15736"/>
                    <a:pt x="129443" y="15736"/>
                  </a:cubicBezTo>
                  <a:cubicBezTo>
                    <a:pt x="127584" y="15736"/>
                    <a:pt x="125780" y="16502"/>
                    <a:pt x="124487" y="17895"/>
                  </a:cubicBezTo>
                  <a:cubicBezTo>
                    <a:pt x="123206" y="16515"/>
                    <a:pt x="121414" y="15735"/>
                    <a:pt x="119532" y="15735"/>
                  </a:cubicBezTo>
                  <a:cubicBezTo>
                    <a:pt x="119048" y="15735"/>
                    <a:pt x="118564" y="15780"/>
                    <a:pt x="118089" y="15888"/>
                  </a:cubicBezTo>
                  <a:cubicBezTo>
                    <a:pt x="118125" y="11729"/>
                    <a:pt x="121301" y="9648"/>
                    <a:pt x="124477" y="9648"/>
                  </a:cubicBezTo>
                  <a:close/>
                  <a:moveTo>
                    <a:pt x="77633" y="9753"/>
                  </a:moveTo>
                  <a:cubicBezTo>
                    <a:pt x="80805" y="9753"/>
                    <a:pt x="83979" y="11828"/>
                    <a:pt x="84022" y="15982"/>
                  </a:cubicBezTo>
                  <a:lnTo>
                    <a:pt x="84022" y="15982"/>
                  </a:lnTo>
                  <a:cubicBezTo>
                    <a:pt x="83547" y="15880"/>
                    <a:pt x="83069" y="15830"/>
                    <a:pt x="82594" y="15830"/>
                  </a:cubicBezTo>
                  <a:cubicBezTo>
                    <a:pt x="80737" y="15830"/>
                    <a:pt x="78939" y="16596"/>
                    <a:pt x="77651" y="17984"/>
                  </a:cubicBezTo>
                  <a:cubicBezTo>
                    <a:pt x="76369" y="16613"/>
                    <a:pt x="74577" y="15825"/>
                    <a:pt x="72696" y="15825"/>
                  </a:cubicBezTo>
                  <a:cubicBezTo>
                    <a:pt x="72212" y="15825"/>
                    <a:pt x="71728" y="15879"/>
                    <a:pt x="71253" y="15986"/>
                  </a:cubicBezTo>
                  <a:cubicBezTo>
                    <a:pt x="71284" y="11832"/>
                    <a:pt x="74458" y="9753"/>
                    <a:pt x="77633" y="9753"/>
                  </a:cubicBezTo>
                  <a:close/>
                  <a:moveTo>
                    <a:pt x="100947" y="9753"/>
                  </a:moveTo>
                  <a:cubicBezTo>
                    <a:pt x="104122" y="9753"/>
                    <a:pt x="107296" y="11830"/>
                    <a:pt x="107337" y="15986"/>
                  </a:cubicBezTo>
                  <a:cubicBezTo>
                    <a:pt x="106864" y="15884"/>
                    <a:pt x="106386" y="15834"/>
                    <a:pt x="105913" y="15834"/>
                  </a:cubicBezTo>
                  <a:cubicBezTo>
                    <a:pt x="104054" y="15834"/>
                    <a:pt x="102249" y="16601"/>
                    <a:pt x="100957" y="17993"/>
                  </a:cubicBezTo>
                  <a:cubicBezTo>
                    <a:pt x="99676" y="16613"/>
                    <a:pt x="97883" y="15834"/>
                    <a:pt x="96002" y="15834"/>
                  </a:cubicBezTo>
                  <a:cubicBezTo>
                    <a:pt x="95518" y="15834"/>
                    <a:pt x="95034" y="15888"/>
                    <a:pt x="94559" y="15986"/>
                  </a:cubicBezTo>
                  <a:cubicBezTo>
                    <a:pt x="94595" y="11832"/>
                    <a:pt x="97771" y="9753"/>
                    <a:pt x="100947" y="9753"/>
                  </a:cubicBezTo>
                  <a:close/>
                  <a:moveTo>
                    <a:pt x="53999" y="9848"/>
                  </a:moveTo>
                  <a:cubicBezTo>
                    <a:pt x="57176" y="9848"/>
                    <a:pt x="60352" y="11927"/>
                    <a:pt x="60393" y="16085"/>
                  </a:cubicBezTo>
                  <a:cubicBezTo>
                    <a:pt x="59913" y="15980"/>
                    <a:pt x="59429" y="15929"/>
                    <a:pt x="58949" y="15929"/>
                  </a:cubicBezTo>
                  <a:cubicBezTo>
                    <a:pt x="57093" y="15929"/>
                    <a:pt x="55295" y="16694"/>
                    <a:pt x="53999" y="18087"/>
                  </a:cubicBezTo>
                  <a:lnTo>
                    <a:pt x="53999" y="18087"/>
                  </a:lnTo>
                  <a:cubicBezTo>
                    <a:pt x="52718" y="16710"/>
                    <a:pt x="50928" y="15932"/>
                    <a:pt x="49049" y="15932"/>
                  </a:cubicBezTo>
                  <a:cubicBezTo>
                    <a:pt x="48565" y="15932"/>
                    <a:pt x="48081" y="15977"/>
                    <a:pt x="47606" y="16085"/>
                  </a:cubicBezTo>
                  <a:cubicBezTo>
                    <a:pt x="47646" y="11927"/>
                    <a:pt x="50823" y="9848"/>
                    <a:pt x="53999" y="9848"/>
                  </a:cubicBezTo>
                  <a:close/>
                  <a:moveTo>
                    <a:pt x="7166" y="9943"/>
                  </a:moveTo>
                  <a:cubicBezTo>
                    <a:pt x="10341" y="9943"/>
                    <a:pt x="13516" y="12022"/>
                    <a:pt x="13556" y="16183"/>
                  </a:cubicBezTo>
                  <a:cubicBezTo>
                    <a:pt x="13083" y="16081"/>
                    <a:pt x="12605" y="16031"/>
                    <a:pt x="12131" y="16031"/>
                  </a:cubicBezTo>
                  <a:cubicBezTo>
                    <a:pt x="10273" y="16031"/>
                    <a:pt x="8469" y="16796"/>
                    <a:pt x="7176" y="18181"/>
                  </a:cubicBezTo>
                  <a:cubicBezTo>
                    <a:pt x="5901" y="16817"/>
                    <a:pt x="4126" y="16040"/>
                    <a:pt x="2258" y="16040"/>
                  </a:cubicBezTo>
                  <a:cubicBezTo>
                    <a:pt x="2237" y="16040"/>
                    <a:pt x="2216" y="16040"/>
                    <a:pt x="2194" y="16040"/>
                  </a:cubicBezTo>
                  <a:lnTo>
                    <a:pt x="2212" y="16022"/>
                  </a:lnTo>
                  <a:lnTo>
                    <a:pt x="2212" y="16022"/>
                  </a:lnTo>
                  <a:cubicBezTo>
                    <a:pt x="1728" y="16031"/>
                    <a:pt x="1245" y="16076"/>
                    <a:pt x="770" y="16183"/>
                  </a:cubicBezTo>
                  <a:cubicBezTo>
                    <a:pt x="810" y="12024"/>
                    <a:pt x="3988" y="9943"/>
                    <a:pt x="7166" y="9943"/>
                  </a:cubicBezTo>
                  <a:close/>
                  <a:moveTo>
                    <a:pt x="30463" y="9956"/>
                  </a:moveTo>
                  <a:cubicBezTo>
                    <a:pt x="33636" y="9956"/>
                    <a:pt x="36811" y="12033"/>
                    <a:pt x="36854" y="16188"/>
                  </a:cubicBezTo>
                  <a:lnTo>
                    <a:pt x="36854" y="16188"/>
                  </a:lnTo>
                  <a:cubicBezTo>
                    <a:pt x="36379" y="16086"/>
                    <a:pt x="35901" y="16036"/>
                    <a:pt x="35426" y="16036"/>
                  </a:cubicBezTo>
                  <a:cubicBezTo>
                    <a:pt x="33569" y="16036"/>
                    <a:pt x="31771" y="16802"/>
                    <a:pt x="30483" y="18190"/>
                  </a:cubicBezTo>
                  <a:cubicBezTo>
                    <a:pt x="29201" y="16819"/>
                    <a:pt x="27409" y="16031"/>
                    <a:pt x="25528" y="16031"/>
                  </a:cubicBezTo>
                  <a:cubicBezTo>
                    <a:pt x="25044" y="16031"/>
                    <a:pt x="24560" y="16085"/>
                    <a:pt x="24085" y="16192"/>
                  </a:cubicBezTo>
                  <a:cubicBezTo>
                    <a:pt x="24116" y="12034"/>
                    <a:pt x="27288" y="9956"/>
                    <a:pt x="30463" y="9956"/>
                  </a:cubicBezTo>
                  <a:close/>
                  <a:moveTo>
                    <a:pt x="119326" y="16110"/>
                  </a:moveTo>
                  <a:cubicBezTo>
                    <a:pt x="121265" y="16110"/>
                    <a:pt x="123134" y="16913"/>
                    <a:pt x="124478" y="18361"/>
                  </a:cubicBezTo>
                  <a:cubicBezTo>
                    <a:pt x="124458" y="18360"/>
                    <a:pt x="124439" y="18360"/>
                    <a:pt x="124419" y="18360"/>
                  </a:cubicBezTo>
                  <a:cubicBezTo>
                    <a:pt x="122550" y="18360"/>
                    <a:pt x="120782" y="19199"/>
                    <a:pt x="119541" y="20502"/>
                  </a:cubicBezTo>
                  <a:cubicBezTo>
                    <a:pt x="119622" y="18907"/>
                    <a:pt x="119039" y="17411"/>
                    <a:pt x="118045" y="16228"/>
                  </a:cubicBezTo>
                  <a:cubicBezTo>
                    <a:pt x="118472" y="16149"/>
                    <a:pt x="118901" y="16110"/>
                    <a:pt x="119326" y="16110"/>
                  </a:cubicBezTo>
                  <a:close/>
                  <a:moveTo>
                    <a:pt x="129624" y="16110"/>
                  </a:moveTo>
                  <a:cubicBezTo>
                    <a:pt x="130049" y="16110"/>
                    <a:pt x="130477" y="16149"/>
                    <a:pt x="130903" y="16228"/>
                  </a:cubicBezTo>
                  <a:cubicBezTo>
                    <a:pt x="129908" y="17402"/>
                    <a:pt x="129326" y="18907"/>
                    <a:pt x="129415" y="20493"/>
                  </a:cubicBezTo>
                  <a:lnTo>
                    <a:pt x="129415" y="20502"/>
                  </a:lnTo>
                  <a:cubicBezTo>
                    <a:pt x="128165" y="19199"/>
                    <a:pt x="126397" y="18360"/>
                    <a:pt x="124537" y="18360"/>
                  </a:cubicBezTo>
                  <a:cubicBezTo>
                    <a:pt x="124517" y="18360"/>
                    <a:pt x="124498" y="18360"/>
                    <a:pt x="124478" y="18361"/>
                  </a:cubicBezTo>
                  <a:cubicBezTo>
                    <a:pt x="125815" y="16913"/>
                    <a:pt x="127689" y="16110"/>
                    <a:pt x="129624" y="16110"/>
                  </a:cubicBezTo>
                  <a:close/>
                  <a:moveTo>
                    <a:pt x="82783" y="16209"/>
                  </a:moveTo>
                  <a:cubicBezTo>
                    <a:pt x="83207" y="16209"/>
                    <a:pt x="83633" y="16247"/>
                    <a:pt x="84057" y="16327"/>
                  </a:cubicBezTo>
                  <a:cubicBezTo>
                    <a:pt x="83538" y="16945"/>
                    <a:pt x="83135" y="17653"/>
                    <a:pt x="82875" y="18414"/>
                  </a:cubicBezTo>
                  <a:cubicBezTo>
                    <a:pt x="82633" y="19113"/>
                    <a:pt x="82534" y="19848"/>
                    <a:pt x="82570" y="20592"/>
                  </a:cubicBezTo>
                  <a:cubicBezTo>
                    <a:pt x="81322" y="19282"/>
                    <a:pt x="79551" y="18450"/>
                    <a:pt x="77681" y="18450"/>
                  </a:cubicBezTo>
                  <a:cubicBezTo>
                    <a:pt x="77671" y="18450"/>
                    <a:pt x="77661" y="18450"/>
                    <a:pt x="77651" y="18450"/>
                  </a:cubicBezTo>
                  <a:cubicBezTo>
                    <a:pt x="78988" y="17010"/>
                    <a:pt x="80855" y="16209"/>
                    <a:pt x="82783" y="16209"/>
                  </a:cubicBezTo>
                  <a:close/>
                  <a:moveTo>
                    <a:pt x="95788" y="16212"/>
                  </a:moveTo>
                  <a:cubicBezTo>
                    <a:pt x="97720" y="16212"/>
                    <a:pt x="99592" y="17008"/>
                    <a:pt x="100939" y="18450"/>
                  </a:cubicBezTo>
                  <a:cubicBezTo>
                    <a:pt x="100919" y="18450"/>
                    <a:pt x="100900" y="18450"/>
                    <a:pt x="100880" y="18450"/>
                  </a:cubicBezTo>
                  <a:cubicBezTo>
                    <a:pt x="99011" y="18450"/>
                    <a:pt x="97252" y="19288"/>
                    <a:pt x="96011" y="20592"/>
                  </a:cubicBezTo>
                  <a:cubicBezTo>
                    <a:pt x="96047" y="19848"/>
                    <a:pt x="95948" y="19113"/>
                    <a:pt x="95706" y="18414"/>
                  </a:cubicBezTo>
                  <a:cubicBezTo>
                    <a:pt x="95446" y="17653"/>
                    <a:pt x="95043" y="16945"/>
                    <a:pt x="94523" y="16327"/>
                  </a:cubicBezTo>
                  <a:cubicBezTo>
                    <a:pt x="94944" y="16250"/>
                    <a:pt x="95367" y="16212"/>
                    <a:pt x="95788" y="16212"/>
                  </a:cubicBezTo>
                  <a:close/>
                  <a:moveTo>
                    <a:pt x="48848" y="16307"/>
                  </a:moveTo>
                  <a:cubicBezTo>
                    <a:pt x="50780" y="16307"/>
                    <a:pt x="52650" y="17108"/>
                    <a:pt x="53987" y="18558"/>
                  </a:cubicBezTo>
                  <a:lnTo>
                    <a:pt x="53987" y="18558"/>
                  </a:lnTo>
                  <a:cubicBezTo>
                    <a:pt x="53970" y="18558"/>
                    <a:pt x="53953" y="18557"/>
                    <a:pt x="53936" y="18557"/>
                  </a:cubicBezTo>
                  <a:cubicBezTo>
                    <a:pt x="52067" y="18557"/>
                    <a:pt x="50308" y="19396"/>
                    <a:pt x="49058" y="20699"/>
                  </a:cubicBezTo>
                  <a:cubicBezTo>
                    <a:pt x="49147" y="19104"/>
                    <a:pt x="48565" y="17608"/>
                    <a:pt x="47570" y="16425"/>
                  </a:cubicBezTo>
                  <a:cubicBezTo>
                    <a:pt x="47996" y="16346"/>
                    <a:pt x="48423" y="16307"/>
                    <a:pt x="48848" y="16307"/>
                  </a:cubicBezTo>
                  <a:close/>
                  <a:moveTo>
                    <a:pt x="59142" y="16307"/>
                  </a:moveTo>
                  <a:cubicBezTo>
                    <a:pt x="59567" y="16307"/>
                    <a:pt x="59994" y="16346"/>
                    <a:pt x="60420" y="16425"/>
                  </a:cubicBezTo>
                  <a:cubicBezTo>
                    <a:pt x="59425" y="17608"/>
                    <a:pt x="58843" y="19104"/>
                    <a:pt x="58932" y="20699"/>
                  </a:cubicBezTo>
                  <a:cubicBezTo>
                    <a:pt x="57691" y="19396"/>
                    <a:pt x="55923" y="18557"/>
                    <a:pt x="54054" y="18557"/>
                  </a:cubicBezTo>
                  <a:cubicBezTo>
                    <a:pt x="54037" y="18557"/>
                    <a:pt x="54020" y="18558"/>
                    <a:pt x="54003" y="18558"/>
                  </a:cubicBezTo>
                  <a:lnTo>
                    <a:pt x="54003" y="18558"/>
                  </a:lnTo>
                  <a:cubicBezTo>
                    <a:pt x="55340" y="17108"/>
                    <a:pt x="57210" y="16307"/>
                    <a:pt x="59142" y="16307"/>
                  </a:cubicBezTo>
                  <a:close/>
                  <a:moveTo>
                    <a:pt x="25317" y="16414"/>
                  </a:moveTo>
                  <a:cubicBezTo>
                    <a:pt x="27247" y="16414"/>
                    <a:pt x="29113" y="17211"/>
                    <a:pt x="30456" y="18656"/>
                  </a:cubicBezTo>
                  <a:cubicBezTo>
                    <a:pt x="30436" y="18656"/>
                    <a:pt x="30416" y="18656"/>
                    <a:pt x="30397" y="18656"/>
                  </a:cubicBezTo>
                  <a:cubicBezTo>
                    <a:pt x="28528" y="18656"/>
                    <a:pt x="26769" y="19494"/>
                    <a:pt x="25528" y="20789"/>
                  </a:cubicBezTo>
                  <a:cubicBezTo>
                    <a:pt x="25563" y="20054"/>
                    <a:pt x="25456" y="19310"/>
                    <a:pt x="25223" y="18611"/>
                  </a:cubicBezTo>
                  <a:cubicBezTo>
                    <a:pt x="24954" y="17850"/>
                    <a:pt x="24551" y="17142"/>
                    <a:pt x="24031" y="16533"/>
                  </a:cubicBezTo>
                  <a:cubicBezTo>
                    <a:pt x="24460" y="16453"/>
                    <a:pt x="24890" y="16414"/>
                    <a:pt x="25317" y="16414"/>
                  </a:cubicBezTo>
                  <a:close/>
                  <a:moveTo>
                    <a:pt x="12296" y="16415"/>
                  </a:moveTo>
                  <a:cubicBezTo>
                    <a:pt x="12720" y="16415"/>
                    <a:pt x="13148" y="16454"/>
                    <a:pt x="13574" y="16533"/>
                  </a:cubicBezTo>
                  <a:cubicBezTo>
                    <a:pt x="13055" y="17151"/>
                    <a:pt x="12651" y="17850"/>
                    <a:pt x="12391" y="18611"/>
                  </a:cubicBezTo>
                  <a:cubicBezTo>
                    <a:pt x="12150" y="19310"/>
                    <a:pt x="12042" y="20054"/>
                    <a:pt x="12087" y="20789"/>
                  </a:cubicBezTo>
                  <a:lnTo>
                    <a:pt x="12078" y="20798"/>
                  </a:lnTo>
                  <a:cubicBezTo>
                    <a:pt x="10836" y="19494"/>
                    <a:pt x="9077" y="18656"/>
                    <a:pt x="7217" y="18656"/>
                  </a:cubicBezTo>
                  <a:cubicBezTo>
                    <a:pt x="7198" y="18656"/>
                    <a:pt x="7178" y="18656"/>
                    <a:pt x="7159" y="18656"/>
                  </a:cubicBezTo>
                  <a:cubicBezTo>
                    <a:pt x="8496" y="17216"/>
                    <a:pt x="10363" y="16415"/>
                    <a:pt x="12296" y="16415"/>
                  </a:cubicBezTo>
                  <a:close/>
                  <a:moveTo>
                    <a:pt x="106101" y="16205"/>
                  </a:moveTo>
                  <a:cubicBezTo>
                    <a:pt x="106563" y="16205"/>
                    <a:pt x="107027" y="16251"/>
                    <a:pt x="107489" y="16344"/>
                  </a:cubicBezTo>
                  <a:cubicBezTo>
                    <a:pt x="106486" y="17599"/>
                    <a:pt x="105930" y="19194"/>
                    <a:pt x="106136" y="20861"/>
                  </a:cubicBezTo>
                  <a:cubicBezTo>
                    <a:pt x="104879" y="19398"/>
                    <a:pt x="102991" y="18450"/>
                    <a:pt x="100994" y="18450"/>
                  </a:cubicBezTo>
                  <a:cubicBezTo>
                    <a:pt x="100985" y="18450"/>
                    <a:pt x="100975" y="18450"/>
                    <a:pt x="100966" y="18450"/>
                  </a:cubicBezTo>
                  <a:cubicBezTo>
                    <a:pt x="102304" y="17004"/>
                    <a:pt x="104173" y="16205"/>
                    <a:pt x="106101" y="16205"/>
                  </a:cubicBezTo>
                  <a:close/>
                  <a:moveTo>
                    <a:pt x="70810" y="11698"/>
                  </a:moveTo>
                  <a:cubicBezTo>
                    <a:pt x="71303" y="11698"/>
                    <a:pt x="71800" y="11750"/>
                    <a:pt x="72292" y="11855"/>
                  </a:cubicBezTo>
                  <a:cubicBezTo>
                    <a:pt x="71289" y="13110"/>
                    <a:pt x="70742" y="14705"/>
                    <a:pt x="70939" y="16380"/>
                  </a:cubicBezTo>
                  <a:lnTo>
                    <a:pt x="70957" y="16371"/>
                  </a:lnTo>
                  <a:cubicBezTo>
                    <a:pt x="71461" y="16260"/>
                    <a:pt x="71969" y="16205"/>
                    <a:pt x="72473" y="16205"/>
                  </a:cubicBezTo>
                  <a:cubicBezTo>
                    <a:pt x="74401" y="16205"/>
                    <a:pt x="76274" y="17001"/>
                    <a:pt x="77624" y="18450"/>
                  </a:cubicBezTo>
                  <a:cubicBezTo>
                    <a:pt x="77606" y="18450"/>
                    <a:pt x="77588" y="18450"/>
                    <a:pt x="77570" y="18450"/>
                  </a:cubicBezTo>
                  <a:cubicBezTo>
                    <a:pt x="75520" y="18450"/>
                    <a:pt x="73598" y="19458"/>
                    <a:pt x="72346" y="20986"/>
                  </a:cubicBezTo>
                  <a:cubicBezTo>
                    <a:pt x="72738" y="17269"/>
                    <a:pt x="69425" y="13952"/>
                    <a:pt x="65712" y="13952"/>
                  </a:cubicBezTo>
                  <a:cubicBezTo>
                    <a:pt x="65692" y="13952"/>
                    <a:pt x="65673" y="13952"/>
                    <a:pt x="65653" y="13952"/>
                  </a:cubicBezTo>
                  <a:cubicBezTo>
                    <a:pt x="66995" y="12495"/>
                    <a:pt x="68873" y="11698"/>
                    <a:pt x="70810" y="11698"/>
                  </a:cubicBezTo>
                  <a:close/>
                  <a:moveTo>
                    <a:pt x="35592" y="16407"/>
                  </a:moveTo>
                  <a:cubicBezTo>
                    <a:pt x="36059" y="16407"/>
                    <a:pt x="36530" y="16454"/>
                    <a:pt x="36997" y="16551"/>
                  </a:cubicBezTo>
                  <a:cubicBezTo>
                    <a:pt x="36004" y="17802"/>
                    <a:pt x="35449" y="19385"/>
                    <a:pt x="35643" y="21056"/>
                  </a:cubicBezTo>
                  <a:lnTo>
                    <a:pt x="35643" y="21056"/>
                  </a:lnTo>
                  <a:cubicBezTo>
                    <a:pt x="34391" y="19601"/>
                    <a:pt x="32515" y="18647"/>
                    <a:pt x="30529" y="18647"/>
                  </a:cubicBezTo>
                  <a:cubicBezTo>
                    <a:pt x="30511" y="18647"/>
                    <a:pt x="30492" y="18647"/>
                    <a:pt x="30474" y="18647"/>
                  </a:cubicBezTo>
                  <a:cubicBezTo>
                    <a:pt x="31808" y="17205"/>
                    <a:pt x="33669" y="16407"/>
                    <a:pt x="35592" y="16407"/>
                  </a:cubicBezTo>
                  <a:close/>
                  <a:moveTo>
                    <a:pt x="112821" y="14253"/>
                  </a:moveTo>
                  <a:cubicBezTo>
                    <a:pt x="115997" y="14253"/>
                    <a:pt x="119174" y="16332"/>
                    <a:pt x="119218" y="20493"/>
                  </a:cubicBezTo>
                  <a:cubicBezTo>
                    <a:pt x="118738" y="20388"/>
                    <a:pt x="118254" y="20337"/>
                    <a:pt x="117773" y="20337"/>
                  </a:cubicBezTo>
                  <a:cubicBezTo>
                    <a:pt x="115916" y="20337"/>
                    <a:pt x="114116" y="21103"/>
                    <a:pt x="112821" y="22491"/>
                  </a:cubicBezTo>
                  <a:cubicBezTo>
                    <a:pt x="111548" y="21120"/>
                    <a:pt x="109756" y="20332"/>
                    <a:pt x="107874" y="20332"/>
                  </a:cubicBezTo>
                  <a:cubicBezTo>
                    <a:pt x="107391" y="20332"/>
                    <a:pt x="106907" y="20386"/>
                    <a:pt x="106432" y="20493"/>
                  </a:cubicBezTo>
                  <a:cubicBezTo>
                    <a:pt x="106468" y="16334"/>
                    <a:pt x="109644" y="14253"/>
                    <a:pt x="112821" y="14253"/>
                  </a:cubicBezTo>
                  <a:close/>
                  <a:moveTo>
                    <a:pt x="136138" y="14252"/>
                  </a:moveTo>
                  <a:cubicBezTo>
                    <a:pt x="139311" y="14252"/>
                    <a:pt x="142484" y="16329"/>
                    <a:pt x="142525" y="20484"/>
                  </a:cubicBezTo>
                  <a:lnTo>
                    <a:pt x="142525" y="20493"/>
                  </a:lnTo>
                  <a:cubicBezTo>
                    <a:pt x="142051" y="20391"/>
                    <a:pt x="141574" y="20341"/>
                    <a:pt x="141100" y="20341"/>
                  </a:cubicBezTo>
                  <a:cubicBezTo>
                    <a:pt x="139242" y="20341"/>
                    <a:pt x="137437" y="21108"/>
                    <a:pt x="136145" y="22500"/>
                  </a:cubicBezTo>
                  <a:cubicBezTo>
                    <a:pt x="134871" y="21128"/>
                    <a:pt x="133091" y="20341"/>
                    <a:pt x="131221" y="20341"/>
                  </a:cubicBezTo>
                  <a:cubicBezTo>
                    <a:pt x="131211" y="20341"/>
                    <a:pt x="131200" y="20341"/>
                    <a:pt x="131190" y="20341"/>
                  </a:cubicBezTo>
                  <a:cubicBezTo>
                    <a:pt x="130706" y="20341"/>
                    <a:pt x="130222" y="20386"/>
                    <a:pt x="129747" y="20493"/>
                  </a:cubicBezTo>
                  <a:cubicBezTo>
                    <a:pt x="129783" y="16333"/>
                    <a:pt x="132960" y="14252"/>
                    <a:pt x="136138" y="14252"/>
                  </a:cubicBezTo>
                  <a:close/>
                  <a:moveTo>
                    <a:pt x="89290" y="14357"/>
                  </a:moveTo>
                  <a:cubicBezTo>
                    <a:pt x="91871" y="14357"/>
                    <a:pt x="94452" y="15731"/>
                    <a:pt x="95348" y="18477"/>
                  </a:cubicBezTo>
                  <a:cubicBezTo>
                    <a:pt x="95572" y="19158"/>
                    <a:pt x="95679" y="19866"/>
                    <a:pt x="95688" y="20583"/>
                  </a:cubicBezTo>
                  <a:cubicBezTo>
                    <a:pt x="95213" y="20481"/>
                    <a:pt x="94734" y="20431"/>
                    <a:pt x="94259" y="20431"/>
                  </a:cubicBezTo>
                  <a:cubicBezTo>
                    <a:pt x="92398" y="20431"/>
                    <a:pt x="90599" y="21196"/>
                    <a:pt x="89299" y="22581"/>
                  </a:cubicBezTo>
                  <a:cubicBezTo>
                    <a:pt x="88025" y="21218"/>
                    <a:pt x="86246" y="20430"/>
                    <a:pt x="84376" y="20430"/>
                  </a:cubicBezTo>
                  <a:cubicBezTo>
                    <a:pt x="84365" y="20430"/>
                    <a:pt x="84355" y="20430"/>
                    <a:pt x="84344" y="20430"/>
                  </a:cubicBezTo>
                  <a:cubicBezTo>
                    <a:pt x="83860" y="20430"/>
                    <a:pt x="83376" y="20475"/>
                    <a:pt x="82902" y="20583"/>
                  </a:cubicBezTo>
                  <a:cubicBezTo>
                    <a:pt x="82902" y="19866"/>
                    <a:pt x="83018" y="19158"/>
                    <a:pt x="83233" y="18477"/>
                  </a:cubicBezTo>
                  <a:cubicBezTo>
                    <a:pt x="84129" y="15731"/>
                    <a:pt x="86710" y="14357"/>
                    <a:pt x="89290" y="14357"/>
                  </a:cubicBezTo>
                  <a:close/>
                  <a:moveTo>
                    <a:pt x="42333" y="14454"/>
                  </a:moveTo>
                  <a:cubicBezTo>
                    <a:pt x="45509" y="14454"/>
                    <a:pt x="48686" y="16533"/>
                    <a:pt x="48726" y="20690"/>
                  </a:cubicBezTo>
                  <a:cubicBezTo>
                    <a:pt x="48246" y="20585"/>
                    <a:pt x="47763" y="20534"/>
                    <a:pt x="47283" y="20534"/>
                  </a:cubicBezTo>
                  <a:cubicBezTo>
                    <a:pt x="45427" y="20534"/>
                    <a:pt x="43633" y="21302"/>
                    <a:pt x="42337" y="22697"/>
                  </a:cubicBezTo>
                  <a:cubicBezTo>
                    <a:pt x="41063" y="21325"/>
                    <a:pt x="39284" y="20538"/>
                    <a:pt x="37414" y="20538"/>
                  </a:cubicBezTo>
                  <a:cubicBezTo>
                    <a:pt x="37403" y="20538"/>
                    <a:pt x="37393" y="20538"/>
                    <a:pt x="37382" y="20538"/>
                  </a:cubicBezTo>
                  <a:cubicBezTo>
                    <a:pt x="36898" y="20538"/>
                    <a:pt x="36415" y="20583"/>
                    <a:pt x="35940" y="20690"/>
                  </a:cubicBezTo>
                  <a:cubicBezTo>
                    <a:pt x="35980" y="16533"/>
                    <a:pt x="39156" y="14454"/>
                    <a:pt x="42333" y="14454"/>
                  </a:cubicBezTo>
                  <a:close/>
                  <a:moveTo>
                    <a:pt x="65648" y="14454"/>
                  </a:moveTo>
                  <a:cubicBezTo>
                    <a:pt x="68825" y="14454"/>
                    <a:pt x="72001" y="16533"/>
                    <a:pt x="72041" y="20690"/>
                  </a:cubicBezTo>
                  <a:cubicBezTo>
                    <a:pt x="71563" y="20585"/>
                    <a:pt x="71081" y="20534"/>
                    <a:pt x="70602" y="20534"/>
                  </a:cubicBezTo>
                  <a:cubicBezTo>
                    <a:pt x="68748" y="20534"/>
                    <a:pt x="66949" y="21302"/>
                    <a:pt x="65653" y="22697"/>
                  </a:cubicBezTo>
                  <a:cubicBezTo>
                    <a:pt x="64378" y="21325"/>
                    <a:pt x="62599" y="20538"/>
                    <a:pt x="60729" y="20538"/>
                  </a:cubicBezTo>
                  <a:cubicBezTo>
                    <a:pt x="60719" y="20538"/>
                    <a:pt x="60708" y="20538"/>
                    <a:pt x="60697" y="20538"/>
                  </a:cubicBezTo>
                  <a:cubicBezTo>
                    <a:pt x="60214" y="20538"/>
                    <a:pt x="59730" y="20583"/>
                    <a:pt x="59255" y="20690"/>
                  </a:cubicBezTo>
                  <a:cubicBezTo>
                    <a:pt x="59295" y="16533"/>
                    <a:pt x="62472" y="14454"/>
                    <a:pt x="65648" y="14454"/>
                  </a:cubicBezTo>
                  <a:close/>
                  <a:moveTo>
                    <a:pt x="18806" y="14558"/>
                  </a:moveTo>
                  <a:cubicBezTo>
                    <a:pt x="21388" y="14558"/>
                    <a:pt x="23969" y="15929"/>
                    <a:pt x="24864" y="18674"/>
                  </a:cubicBezTo>
                  <a:cubicBezTo>
                    <a:pt x="25079" y="19355"/>
                    <a:pt x="25196" y="20063"/>
                    <a:pt x="25196" y="20780"/>
                  </a:cubicBezTo>
                  <a:cubicBezTo>
                    <a:pt x="24718" y="20675"/>
                    <a:pt x="24235" y="20624"/>
                    <a:pt x="23756" y="20624"/>
                  </a:cubicBezTo>
                  <a:cubicBezTo>
                    <a:pt x="21903" y="20624"/>
                    <a:pt x="20103" y="21391"/>
                    <a:pt x="18807" y="22787"/>
                  </a:cubicBezTo>
                  <a:cubicBezTo>
                    <a:pt x="17535" y="21407"/>
                    <a:pt x="15734" y="20628"/>
                    <a:pt x="13861" y="20628"/>
                  </a:cubicBezTo>
                  <a:cubicBezTo>
                    <a:pt x="13368" y="20628"/>
                    <a:pt x="12884" y="20672"/>
                    <a:pt x="12409" y="20780"/>
                  </a:cubicBezTo>
                  <a:cubicBezTo>
                    <a:pt x="12418" y="20063"/>
                    <a:pt x="12526" y="19355"/>
                    <a:pt x="12741" y="18674"/>
                  </a:cubicBezTo>
                  <a:cubicBezTo>
                    <a:pt x="13637" y="15931"/>
                    <a:pt x="16222" y="14558"/>
                    <a:pt x="18806" y="14558"/>
                  </a:cubicBezTo>
                  <a:close/>
                  <a:moveTo>
                    <a:pt x="117964" y="20706"/>
                  </a:moveTo>
                  <a:cubicBezTo>
                    <a:pt x="118390" y="20706"/>
                    <a:pt x="118819" y="20745"/>
                    <a:pt x="119245" y="20825"/>
                  </a:cubicBezTo>
                  <a:cubicBezTo>
                    <a:pt x="118726" y="21443"/>
                    <a:pt x="118322" y="22151"/>
                    <a:pt x="118063" y="22913"/>
                  </a:cubicBezTo>
                  <a:lnTo>
                    <a:pt x="118063" y="22904"/>
                  </a:lnTo>
                  <a:cubicBezTo>
                    <a:pt x="117821" y="23611"/>
                    <a:pt x="117722" y="24346"/>
                    <a:pt x="117758" y="25090"/>
                  </a:cubicBezTo>
                  <a:cubicBezTo>
                    <a:pt x="116516" y="23786"/>
                    <a:pt x="114757" y="22948"/>
                    <a:pt x="112897" y="22948"/>
                  </a:cubicBezTo>
                  <a:cubicBezTo>
                    <a:pt x="112878" y="22948"/>
                    <a:pt x="112858" y="22948"/>
                    <a:pt x="112839" y="22948"/>
                  </a:cubicBezTo>
                  <a:cubicBezTo>
                    <a:pt x="114174" y="21503"/>
                    <a:pt x="116038" y="20706"/>
                    <a:pt x="117964" y="20706"/>
                  </a:cubicBezTo>
                  <a:close/>
                  <a:moveTo>
                    <a:pt x="130993" y="20706"/>
                  </a:moveTo>
                  <a:cubicBezTo>
                    <a:pt x="132921" y="20706"/>
                    <a:pt x="134791" y="21503"/>
                    <a:pt x="136127" y="22948"/>
                  </a:cubicBezTo>
                  <a:cubicBezTo>
                    <a:pt x="136107" y="22948"/>
                    <a:pt x="136088" y="22948"/>
                    <a:pt x="136068" y="22948"/>
                  </a:cubicBezTo>
                  <a:cubicBezTo>
                    <a:pt x="134208" y="22948"/>
                    <a:pt x="132440" y="23786"/>
                    <a:pt x="131199" y="25090"/>
                  </a:cubicBezTo>
                  <a:cubicBezTo>
                    <a:pt x="131234" y="24346"/>
                    <a:pt x="131136" y="23611"/>
                    <a:pt x="130894" y="22913"/>
                  </a:cubicBezTo>
                  <a:lnTo>
                    <a:pt x="130894" y="22904"/>
                  </a:lnTo>
                  <a:cubicBezTo>
                    <a:pt x="130634" y="22142"/>
                    <a:pt x="130231" y="21443"/>
                    <a:pt x="129711" y="20825"/>
                  </a:cubicBezTo>
                  <a:cubicBezTo>
                    <a:pt x="130138" y="20745"/>
                    <a:pt x="130567" y="20706"/>
                    <a:pt x="130993" y="20706"/>
                  </a:cubicBezTo>
                  <a:close/>
                  <a:moveTo>
                    <a:pt x="84135" y="20797"/>
                  </a:moveTo>
                  <a:cubicBezTo>
                    <a:pt x="86071" y="20797"/>
                    <a:pt x="87946" y="21599"/>
                    <a:pt x="89290" y="23047"/>
                  </a:cubicBezTo>
                  <a:cubicBezTo>
                    <a:pt x="90626" y="21601"/>
                    <a:pt x="92496" y="20805"/>
                    <a:pt x="94429" y="20805"/>
                  </a:cubicBezTo>
                  <a:cubicBezTo>
                    <a:pt x="94856" y="20805"/>
                    <a:pt x="95287" y="20844"/>
                    <a:pt x="95715" y="20923"/>
                  </a:cubicBezTo>
                  <a:cubicBezTo>
                    <a:pt x="94720" y="22106"/>
                    <a:pt x="94138" y="23602"/>
                    <a:pt x="94228" y="25197"/>
                  </a:cubicBezTo>
                  <a:cubicBezTo>
                    <a:pt x="92977" y="23894"/>
                    <a:pt x="91218" y="23056"/>
                    <a:pt x="89350" y="23056"/>
                  </a:cubicBezTo>
                  <a:cubicBezTo>
                    <a:pt x="89330" y="23056"/>
                    <a:pt x="89310" y="23056"/>
                    <a:pt x="89290" y="23056"/>
                  </a:cubicBezTo>
                  <a:cubicBezTo>
                    <a:pt x="89271" y="23056"/>
                    <a:pt x="89251" y="23056"/>
                    <a:pt x="89231" y="23056"/>
                  </a:cubicBezTo>
                  <a:cubicBezTo>
                    <a:pt x="87362" y="23056"/>
                    <a:pt x="85595" y="23894"/>
                    <a:pt x="84353" y="25197"/>
                  </a:cubicBezTo>
                  <a:cubicBezTo>
                    <a:pt x="84434" y="23602"/>
                    <a:pt x="83851" y="22106"/>
                    <a:pt x="82866" y="20923"/>
                  </a:cubicBezTo>
                  <a:lnTo>
                    <a:pt x="82857" y="20914"/>
                  </a:lnTo>
                  <a:cubicBezTo>
                    <a:pt x="83283" y="20835"/>
                    <a:pt x="83710" y="20797"/>
                    <a:pt x="84135" y="20797"/>
                  </a:cubicBezTo>
                  <a:close/>
                  <a:moveTo>
                    <a:pt x="47488" y="20904"/>
                  </a:moveTo>
                  <a:cubicBezTo>
                    <a:pt x="47912" y="20904"/>
                    <a:pt x="48338" y="20943"/>
                    <a:pt x="48762" y="21022"/>
                  </a:cubicBezTo>
                  <a:cubicBezTo>
                    <a:pt x="48242" y="21640"/>
                    <a:pt x="47839" y="22348"/>
                    <a:pt x="47579" y="23110"/>
                  </a:cubicBezTo>
                  <a:cubicBezTo>
                    <a:pt x="47337" y="23809"/>
                    <a:pt x="47239" y="24552"/>
                    <a:pt x="47275" y="25287"/>
                  </a:cubicBezTo>
                  <a:cubicBezTo>
                    <a:pt x="46033" y="23992"/>
                    <a:pt x="44274" y="23154"/>
                    <a:pt x="42414" y="23154"/>
                  </a:cubicBezTo>
                  <a:cubicBezTo>
                    <a:pt x="42395" y="23154"/>
                    <a:pt x="42375" y="23154"/>
                    <a:pt x="42355" y="23154"/>
                  </a:cubicBezTo>
                  <a:cubicBezTo>
                    <a:pt x="43693" y="21707"/>
                    <a:pt x="45560" y="20904"/>
                    <a:pt x="47488" y="20904"/>
                  </a:cubicBezTo>
                  <a:close/>
                  <a:moveTo>
                    <a:pt x="60505" y="20912"/>
                  </a:moveTo>
                  <a:cubicBezTo>
                    <a:pt x="62435" y="20912"/>
                    <a:pt x="64301" y="21709"/>
                    <a:pt x="65644" y="23154"/>
                  </a:cubicBezTo>
                  <a:cubicBezTo>
                    <a:pt x="65624" y="23154"/>
                    <a:pt x="65604" y="23154"/>
                    <a:pt x="65584" y="23154"/>
                  </a:cubicBezTo>
                  <a:cubicBezTo>
                    <a:pt x="63716" y="23154"/>
                    <a:pt x="61957" y="23993"/>
                    <a:pt x="60715" y="25296"/>
                  </a:cubicBezTo>
                  <a:lnTo>
                    <a:pt x="60715" y="25287"/>
                  </a:lnTo>
                  <a:cubicBezTo>
                    <a:pt x="60751" y="24552"/>
                    <a:pt x="60644" y="23809"/>
                    <a:pt x="60411" y="23110"/>
                  </a:cubicBezTo>
                  <a:cubicBezTo>
                    <a:pt x="60151" y="22348"/>
                    <a:pt x="59748" y="21640"/>
                    <a:pt x="59219" y="21031"/>
                  </a:cubicBezTo>
                  <a:cubicBezTo>
                    <a:pt x="59647" y="20951"/>
                    <a:pt x="60078" y="20912"/>
                    <a:pt x="60505" y="20912"/>
                  </a:cubicBezTo>
                  <a:close/>
                  <a:moveTo>
                    <a:pt x="107673" y="20699"/>
                  </a:moveTo>
                  <a:cubicBezTo>
                    <a:pt x="109600" y="20699"/>
                    <a:pt x="111466" y="21495"/>
                    <a:pt x="112812" y="22939"/>
                  </a:cubicBezTo>
                  <a:cubicBezTo>
                    <a:pt x="112793" y="22939"/>
                    <a:pt x="112774" y="22939"/>
                    <a:pt x="112756" y="22939"/>
                  </a:cubicBezTo>
                  <a:cubicBezTo>
                    <a:pt x="110769" y="22939"/>
                    <a:pt x="108902" y="23885"/>
                    <a:pt x="107659" y="25332"/>
                  </a:cubicBezTo>
                  <a:cubicBezTo>
                    <a:pt x="107785" y="23674"/>
                    <a:pt x="107184" y="22097"/>
                    <a:pt x="106136" y="20878"/>
                  </a:cubicBezTo>
                  <a:lnTo>
                    <a:pt x="106136" y="20870"/>
                  </a:lnTo>
                  <a:cubicBezTo>
                    <a:pt x="106647" y="20755"/>
                    <a:pt x="107162" y="20699"/>
                    <a:pt x="107673" y="20699"/>
                  </a:cubicBezTo>
                  <a:close/>
                  <a:moveTo>
                    <a:pt x="13670" y="20994"/>
                  </a:moveTo>
                  <a:cubicBezTo>
                    <a:pt x="15606" y="20994"/>
                    <a:pt x="17480" y="21797"/>
                    <a:pt x="18825" y="23244"/>
                  </a:cubicBezTo>
                  <a:cubicBezTo>
                    <a:pt x="18805" y="23244"/>
                    <a:pt x="18786" y="23244"/>
                    <a:pt x="18766" y="23244"/>
                  </a:cubicBezTo>
                  <a:cubicBezTo>
                    <a:pt x="16897" y="23244"/>
                    <a:pt x="15129" y="24082"/>
                    <a:pt x="13888" y="25386"/>
                  </a:cubicBezTo>
                  <a:cubicBezTo>
                    <a:pt x="13951" y="23809"/>
                    <a:pt x="13368" y="22303"/>
                    <a:pt x="12382" y="21120"/>
                  </a:cubicBezTo>
                  <a:lnTo>
                    <a:pt x="12391" y="21111"/>
                  </a:lnTo>
                  <a:cubicBezTo>
                    <a:pt x="12817" y="21032"/>
                    <a:pt x="13245" y="20994"/>
                    <a:pt x="13670" y="20994"/>
                  </a:cubicBezTo>
                  <a:close/>
                  <a:moveTo>
                    <a:pt x="23971" y="20994"/>
                  </a:moveTo>
                  <a:cubicBezTo>
                    <a:pt x="24396" y="20994"/>
                    <a:pt x="24824" y="21032"/>
                    <a:pt x="25250" y="21111"/>
                  </a:cubicBezTo>
                  <a:cubicBezTo>
                    <a:pt x="24255" y="22294"/>
                    <a:pt x="23673" y="23791"/>
                    <a:pt x="23753" y="25386"/>
                  </a:cubicBezTo>
                  <a:cubicBezTo>
                    <a:pt x="22512" y="24082"/>
                    <a:pt x="20744" y="23244"/>
                    <a:pt x="18884" y="23244"/>
                  </a:cubicBezTo>
                  <a:cubicBezTo>
                    <a:pt x="18864" y="23244"/>
                    <a:pt x="18845" y="23244"/>
                    <a:pt x="18825" y="23244"/>
                  </a:cubicBezTo>
                  <a:cubicBezTo>
                    <a:pt x="20162" y="21797"/>
                    <a:pt x="22036" y="20994"/>
                    <a:pt x="23971" y="20994"/>
                  </a:cubicBezTo>
                  <a:close/>
                  <a:moveTo>
                    <a:pt x="37165" y="20902"/>
                  </a:moveTo>
                  <a:cubicBezTo>
                    <a:pt x="39100" y="20902"/>
                    <a:pt x="40977" y="21703"/>
                    <a:pt x="42328" y="23154"/>
                  </a:cubicBezTo>
                  <a:cubicBezTo>
                    <a:pt x="42310" y="23154"/>
                    <a:pt x="42291" y="23154"/>
                    <a:pt x="42273" y="23154"/>
                  </a:cubicBezTo>
                  <a:cubicBezTo>
                    <a:pt x="40286" y="23154"/>
                    <a:pt x="38419" y="24100"/>
                    <a:pt x="37176" y="25547"/>
                  </a:cubicBezTo>
                  <a:cubicBezTo>
                    <a:pt x="37302" y="23871"/>
                    <a:pt x="36701" y="22303"/>
                    <a:pt x="35653" y="21076"/>
                  </a:cubicBezTo>
                  <a:lnTo>
                    <a:pt x="35653" y="21067"/>
                  </a:lnTo>
                  <a:cubicBezTo>
                    <a:pt x="36155" y="20956"/>
                    <a:pt x="36662" y="20902"/>
                    <a:pt x="37165" y="20902"/>
                  </a:cubicBezTo>
                  <a:close/>
                  <a:moveTo>
                    <a:pt x="124474" y="18856"/>
                  </a:moveTo>
                  <a:cubicBezTo>
                    <a:pt x="127057" y="18856"/>
                    <a:pt x="129639" y="20229"/>
                    <a:pt x="130536" y="22975"/>
                  </a:cubicBezTo>
                  <a:cubicBezTo>
                    <a:pt x="130751" y="23656"/>
                    <a:pt x="130867" y="24364"/>
                    <a:pt x="130867" y="25081"/>
                  </a:cubicBezTo>
                  <a:cubicBezTo>
                    <a:pt x="130388" y="24976"/>
                    <a:pt x="129906" y="24925"/>
                    <a:pt x="129426" y="24925"/>
                  </a:cubicBezTo>
                  <a:cubicBezTo>
                    <a:pt x="127574" y="24925"/>
                    <a:pt x="125776" y="25691"/>
                    <a:pt x="124487" y="27079"/>
                  </a:cubicBezTo>
                  <a:cubicBezTo>
                    <a:pt x="123206" y="25708"/>
                    <a:pt x="121414" y="24920"/>
                    <a:pt x="119532" y="24920"/>
                  </a:cubicBezTo>
                  <a:cubicBezTo>
                    <a:pt x="119048" y="24920"/>
                    <a:pt x="118564" y="24973"/>
                    <a:pt x="118089" y="25081"/>
                  </a:cubicBezTo>
                  <a:cubicBezTo>
                    <a:pt x="118089" y="24364"/>
                    <a:pt x="118197" y="23656"/>
                    <a:pt x="118412" y="22975"/>
                  </a:cubicBezTo>
                  <a:cubicBezTo>
                    <a:pt x="119308" y="20229"/>
                    <a:pt x="121891" y="18856"/>
                    <a:pt x="124474" y="18856"/>
                  </a:cubicBezTo>
                  <a:close/>
                  <a:moveTo>
                    <a:pt x="77629" y="18952"/>
                  </a:moveTo>
                  <a:cubicBezTo>
                    <a:pt x="80805" y="18952"/>
                    <a:pt x="83981" y="21031"/>
                    <a:pt x="84022" y="25188"/>
                  </a:cubicBezTo>
                  <a:cubicBezTo>
                    <a:pt x="83543" y="25084"/>
                    <a:pt x="83060" y="25032"/>
                    <a:pt x="82581" y="25032"/>
                  </a:cubicBezTo>
                  <a:cubicBezTo>
                    <a:pt x="80728" y="25032"/>
                    <a:pt x="78930" y="25798"/>
                    <a:pt x="77642" y="27187"/>
                  </a:cubicBezTo>
                  <a:cubicBezTo>
                    <a:pt x="76360" y="25816"/>
                    <a:pt x="74568" y="25027"/>
                    <a:pt x="72687" y="25027"/>
                  </a:cubicBezTo>
                  <a:cubicBezTo>
                    <a:pt x="72203" y="25027"/>
                    <a:pt x="71719" y="25081"/>
                    <a:pt x="71244" y="25188"/>
                  </a:cubicBezTo>
                  <a:cubicBezTo>
                    <a:pt x="71280" y="21031"/>
                    <a:pt x="74454" y="18952"/>
                    <a:pt x="77629" y="18952"/>
                  </a:cubicBezTo>
                  <a:close/>
                  <a:moveTo>
                    <a:pt x="100945" y="18952"/>
                  </a:moveTo>
                  <a:cubicBezTo>
                    <a:pt x="104119" y="18952"/>
                    <a:pt x="107295" y="21030"/>
                    <a:pt x="107337" y="25187"/>
                  </a:cubicBezTo>
                  <a:lnTo>
                    <a:pt x="107337" y="25187"/>
                  </a:lnTo>
                  <a:cubicBezTo>
                    <a:pt x="106865" y="25086"/>
                    <a:pt x="106389" y="25037"/>
                    <a:pt x="105918" y="25037"/>
                  </a:cubicBezTo>
                  <a:cubicBezTo>
                    <a:pt x="104057" y="25037"/>
                    <a:pt x="102256" y="25803"/>
                    <a:pt x="100957" y="27196"/>
                  </a:cubicBezTo>
                  <a:cubicBezTo>
                    <a:pt x="99676" y="25816"/>
                    <a:pt x="97883" y="25036"/>
                    <a:pt x="96002" y="25036"/>
                  </a:cubicBezTo>
                  <a:cubicBezTo>
                    <a:pt x="95518" y="25036"/>
                    <a:pt x="95034" y="25081"/>
                    <a:pt x="94559" y="25188"/>
                  </a:cubicBezTo>
                  <a:cubicBezTo>
                    <a:pt x="94595" y="21031"/>
                    <a:pt x="97769" y="18952"/>
                    <a:pt x="100945" y="18952"/>
                  </a:cubicBezTo>
                  <a:close/>
                  <a:moveTo>
                    <a:pt x="53997" y="19058"/>
                  </a:moveTo>
                  <a:cubicBezTo>
                    <a:pt x="56578" y="19058"/>
                    <a:pt x="59157" y="20432"/>
                    <a:pt x="60052" y="23181"/>
                  </a:cubicBezTo>
                  <a:cubicBezTo>
                    <a:pt x="60267" y="23853"/>
                    <a:pt x="60384" y="24570"/>
                    <a:pt x="60384" y="25278"/>
                  </a:cubicBezTo>
                  <a:cubicBezTo>
                    <a:pt x="59909" y="25176"/>
                    <a:pt x="59430" y="25126"/>
                    <a:pt x="58956" y="25126"/>
                  </a:cubicBezTo>
                  <a:cubicBezTo>
                    <a:pt x="57095" y="25126"/>
                    <a:pt x="55295" y="25893"/>
                    <a:pt x="53995" y="27285"/>
                  </a:cubicBezTo>
                  <a:cubicBezTo>
                    <a:pt x="52714" y="25905"/>
                    <a:pt x="50922" y="25126"/>
                    <a:pt x="49049" y="25126"/>
                  </a:cubicBezTo>
                  <a:cubicBezTo>
                    <a:pt x="48556" y="25126"/>
                    <a:pt x="48072" y="25180"/>
                    <a:pt x="47597" y="25278"/>
                  </a:cubicBezTo>
                  <a:cubicBezTo>
                    <a:pt x="47606" y="24570"/>
                    <a:pt x="47714" y="23853"/>
                    <a:pt x="47929" y="23181"/>
                  </a:cubicBezTo>
                  <a:cubicBezTo>
                    <a:pt x="48830" y="20434"/>
                    <a:pt x="51414" y="19058"/>
                    <a:pt x="53997" y="19058"/>
                  </a:cubicBezTo>
                  <a:close/>
                  <a:moveTo>
                    <a:pt x="7163" y="19140"/>
                  </a:moveTo>
                  <a:cubicBezTo>
                    <a:pt x="10339" y="19140"/>
                    <a:pt x="13516" y="21219"/>
                    <a:pt x="13556" y="25377"/>
                  </a:cubicBezTo>
                  <a:cubicBezTo>
                    <a:pt x="13079" y="25272"/>
                    <a:pt x="12598" y="25222"/>
                    <a:pt x="12120" y="25222"/>
                  </a:cubicBezTo>
                  <a:cubicBezTo>
                    <a:pt x="10263" y="25222"/>
                    <a:pt x="8460" y="25990"/>
                    <a:pt x="7163" y="27379"/>
                  </a:cubicBezTo>
                  <a:lnTo>
                    <a:pt x="7163" y="27379"/>
                  </a:lnTo>
                  <a:cubicBezTo>
                    <a:pt x="5882" y="26002"/>
                    <a:pt x="4092" y="25224"/>
                    <a:pt x="2212" y="25224"/>
                  </a:cubicBezTo>
                  <a:cubicBezTo>
                    <a:pt x="1728" y="25224"/>
                    <a:pt x="1245" y="25278"/>
                    <a:pt x="770" y="25377"/>
                  </a:cubicBezTo>
                  <a:cubicBezTo>
                    <a:pt x="810" y="21219"/>
                    <a:pt x="3987" y="19140"/>
                    <a:pt x="7163" y="19140"/>
                  </a:cubicBezTo>
                  <a:close/>
                  <a:moveTo>
                    <a:pt x="30465" y="19152"/>
                  </a:moveTo>
                  <a:cubicBezTo>
                    <a:pt x="33638" y="19152"/>
                    <a:pt x="36811" y="21228"/>
                    <a:pt x="36854" y="25382"/>
                  </a:cubicBezTo>
                  <a:lnTo>
                    <a:pt x="36854" y="25382"/>
                  </a:lnTo>
                  <a:cubicBezTo>
                    <a:pt x="36384" y="25282"/>
                    <a:pt x="35912" y="25234"/>
                    <a:pt x="35443" y="25234"/>
                  </a:cubicBezTo>
                  <a:cubicBezTo>
                    <a:pt x="33580" y="25234"/>
                    <a:pt x="31775" y="26000"/>
                    <a:pt x="30483" y="27393"/>
                  </a:cubicBezTo>
                  <a:cubicBezTo>
                    <a:pt x="29201" y="26013"/>
                    <a:pt x="27409" y="25233"/>
                    <a:pt x="25528" y="25233"/>
                  </a:cubicBezTo>
                  <a:cubicBezTo>
                    <a:pt x="25044" y="25233"/>
                    <a:pt x="24560" y="25287"/>
                    <a:pt x="24085" y="25386"/>
                  </a:cubicBezTo>
                  <a:cubicBezTo>
                    <a:pt x="24116" y="21231"/>
                    <a:pt x="27290" y="19152"/>
                    <a:pt x="30465" y="19152"/>
                  </a:cubicBezTo>
                  <a:close/>
                  <a:moveTo>
                    <a:pt x="119325" y="25304"/>
                  </a:moveTo>
                  <a:cubicBezTo>
                    <a:pt x="121264" y="25304"/>
                    <a:pt x="123133" y="26108"/>
                    <a:pt x="124478" y="27563"/>
                  </a:cubicBezTo>
                  <a:cubicBezTo>
                    <a:pt x="124458" y="27563"/>
                    <a:pt x="124438" y="27563"/>
                    <a:pt x="124418" y="27563"/>
                  </a:cubicBezTo>
                  <a:cubicBezTo>
                    <a:pt x="122550" y="27563"/>
                    <a:pt x="120782" y="28392"/>
                    <a:pt x="119541" y="29696"/>
                  </a:cubicBezTo>
                  <a:cubicBezTo>
                    <a:pt x="119622" y="28110"/>
                    <a:pt x="119039" y="26604"/>
                    <a:pt x="118045" y="25421"/>
                  </a:cubicBezTo>
                  <a:cubicBezTo>
                    <a:pt x="118472" y="25342"/>
                    <a:pt x="118900" y="25304"/>
                    <a:pt x="119325" y="25304"/>
                  </a:cubicBezTo>
                  <a:close/>
                  <a:moveTo>
                    <a:pt x="129625" y="25304"/>
                  </a:moveTo>
                  <a:cubicBezTo>
                    <a:pt x="130050" y="25304"/>
                    <a:pt x="130477" y="25342"/>
                    <a:pt x="130903" y="25421"/>
                  </a:cubicBezTo>
                  <a:cubicBezTo>
                    <a:pt x="129908" y="26604"/>
                    <a:pt x="129326" y="28101"/>
                    <a:pt x="129415" y="29696"/>
                  </a:cubicBezTo>
                  <a:cubicBezTo>
                    <a:pt x="128165" y="28392"/>
                    <a:pt x="126398" y="27563"/>
                    <a:pt x="124538" y="27563"/>
                  </a:cubicBezTo>
                  <a:cubicBezTo>
                    <a:pt x="124518" y="27563"/>
                    <a:pt x="124498" y="27563"/>
                    <a:pt x="124478" y="27563"/>
                  </a:cubicBezTo>
                  <a:cubicBezTo>
                    <a:pt x="125816" y="26108"/>
                    <a:pt x="127690" y="25304"/>
                    <a:pt x="129625" y="25304"/>
                  </a:cubicBezTo>
                  <a:close/>
                  <a:moveTo>
                    <a:pt x="95793" y="25402"/>
                  </a:moveTo>
                  <a:cubicBezTo>
                    <a:pt x="97728" y="25402"/>
                    <a:pt x="99603" y="26205"/>
                    <a:pt x="100948" y="27653"/>
                  </a:cubicBezTo>
                  <a:lnTo>
                    <a:pt x="100948" y="27653"/>
                  </a:lnTo>
                  <a:cubicBezTo>
                    <a:pt x="100945" y="27653"/>
                    <a:pt x="100942" y="27653"/>
                    <a:pt x="100939" y="27653"/>
                  </a:cubicBezTo>
                  <a:cubicBezTo>
                    <a:pt x="100919" y="27652"/>
                    <a:pt x="100900" y="27652"/>
                    <a:pt x="100880" y="27652"/>
                  </a:cubicBezTo>
                  <a:cubicBezTo>
                    <a:pt x="99020" y="27652"/>
                    <a:pt x="97252" y="28491"/>
                    <a:pt x="96011" y="29794"/>
                  </a:cubicBezTo>
                  <a:cubicBezTo>
                    <a:pt x="96091" y="28199"/>
                    <a:pt x="95509" y="26703"/>
                    <a:pt x="94514" y="25520"/>
                  </a:cubicBezTo>
                  <a:cubicBezTo>
                    <a:pt x="94940" y="25441"/>
                    <a:pt x="95368" y="25402"/>
                    <a:pt x="95793" y="25402"/>
                  </a:cubicBezTo>
                  <a:close/>
                  <a:moveTo>
                    <a:pt x="82779" y="25411"/>
                  </a:moveTo>
                  <a:cubicBezTo>
                    <a:pt x="83204" y="25411"/>
                    <a:pt x="83632" y="25450"/>
                    <a:pt x="84057" y="25529"/>
                  </a:cubicBezTo>
                  <a:cubicBezTo>
                    <a:pt x="83063" y="26703"/>
                    <a:pt x="82480" y="28208"/>
                    <a:pt x="82570" y="29803"/>
                  </a:cubicBezTo>
                  <a:cubicBezTo>
                    <a:pt x="81320" y="28500"/>
                    <a:pt x="79561" y="27661"/>
                    <a:pt x="77692" y="27661"/>
                  </a:cubicBezTo>
                  <a:cubicBezTo>
                    <a:pt x="77672" y="27661"/>
                    <a:pt x="77653" y="27661"/>
                    <a:pt x="77633" y="27662"/>
                  </a:cubicBezTo>
                  <a:cubicBezTo>
                    <a:pt x="78970" y="26214"/>
                    <a:pt x="80844" y="25411"/>
                    <a:pt x="82779" y="25411"/>
                  </a:cubicBezTo>
                  <a:close/>
                  <a:moveTo>
                    <a:pt x="59128" y="25506"/>
                  </a:moveTo>
                  <a:cubicBezTo>
                    <a:pt x="59557" y="25506"/>
                    <a:pt x="59990" y="25546"/>
                    <a:pt x="60420" y="25628"/>
                  </a:cubicBezTo>
                  <a:cubicBezTo>
                    <a:pt x="59434" y="26801"/>
                    <a:pt x="58852" y="28307"/>
                    <a:pt x="58932" y="29893"/>
                  </a:cubicBezTo>
                  <a:cubicBezTo>
                    <a:pt x="57697" y="28596"/>
                    <a:pt x="55941" y="27760"/>
                    <a:pt x="54083" y="27760"/>
                  </a:cubicBezTo>
                  <a:cubicBezTo>
                    <a:pt x="54054" y="27760"/>
                    <a:pt x="54024" y="27760"/>
                    <a:pt x="53995" y="27760"/>
                  </a:cubicBezTo>
                  <a:cubicBezTo>
                    <a:pt x="53975" y="27760"/>
                    <a:pt x="53955" y="27760"/>
                    <a:pt x="53935" y="27760"/>
                  </a:cubicBezTo>
                  <a:cubicBezTo>
                    <a:pt x="52067" y="27760"/>
                    <a:pt x="50308" y="28589"/>
                    <a:pt x="49058" y="29893"/>
                  </a:cubicBezTo>
                  <a:cubicBezTo>
                    <a:pt x="49138" y="28307"/>
                    <a:pt x="48565" y="26801"/>
                    <a:pt x="47561" y="25619"/>
                  </a:cubicBezTo>
                  <a:lnTo>
                    <a:pt x="47561" y="25619"/>
                  </a:lnTo>
                  <a:lnTo>
                    <a:pt x="47570" y="25628"/>
                  </a:lnTo>
                  <a:cubicBezTo>
                    <a:pt x="48002" y="25546"/>
                    <a:pt x="48436" y="25506"/>
                    <a:pt x="48867" y="25506"/>
                  </a:cubicBezTo>
                  <a:cubicBezTo>
                    <a:pt x="50796" y="25506"/>
                    <a:pt x="52663" y="26308"/>
                    <a:pt x="54004" y="27751"/>
                  </a:cubicBezTo>
                  <a:cubicBezTo>
                    <a:pt x="55337" y="26308"/>
                    <a:pt x="57203" y="25506"/>
                    <a:pt x="59128" y="25506"/>
                  </a:cubicBezTo>
                  <a:close/>
                  <a:moveTo>
                    <a:pt x="25327" y="25613"/>
                  </a:moveTo>
                  <a:cubicBezTo>
                    <a:pt x="27257" y="25613"/>
                    <a:pt x="29124" y="26416"/>
                    <a:pt x="30465" y="27859"/>
                  </a:cubicBezTo>
                  <a:lnTo>
                    <a:pt x="30465" y="27859"/>
                  </a:lnTo>
                  <a:cubicBezTo>
                    <a:pt x="30462" y="27859"/>
                    <a:pt x="30459" y="27859"/>
                    <a:pt x="30456" y="27859"/>
                  </a:cubicBezTo>
                  <a:cubicBezTo>
                    <a:pt x="30436" y="27859"/>
                    <a:pt x="30416" y="27858"/>
                    <a:pt x="30397" y="27858"/>
                  </a:cubicBezTo>
                  <a:cubicBezTo>
                    <a:pt x="28528" y="27858"/>
                    <a:pt x="26769" y="28697"/>
                    <a:pt x="25519" y="30000"/>
                  </a:cubicBezTo>
                  <a:cubicBezTo>
                    <a:pt x="25608" y="28414"/>
                    <a:pt x="25026" y="26909"/>
                    <a:pt x="24031" y="25735"/>
                  </a:cubicBezTo>
                  <a:cubicBezTo>
                    <a:pt x="24463" y="25653"/>
                    <a:pt x="24897" y="25613"/>
                    <a:pt x="25327" y="25613"/>
                  </a:cubicBezTo>
                  <a:close/>
                  <a:moveTo>
                    <a:pt x="106136" y="30070"/>
                  </a:moveTo>
                  <a:cubicBezTo>
                    <a:pt x="106135" y="30070"/>
                    <a:pt x="106135" y="30070"/>
                    <a:pt x="106134" y="30070"/>
                  </a:cubicBezTo>
                  <a:lnTo>
                    <a:pt x="106134" y="30070"/>
                  </a:lnTo>
                  <a:lnTo>
                    <a:pt x="106136" y="30072"/>
                  </a:lnTo>
                  <a:cubicBezTo>
                    <a:pt x="106136" y="30071"/>
                    <a:pt x="106136" y="30071"/>
                    <a:pt x="106136" y="30070"/>
                  </a:cubicBezTo>
                  <a:close/>
                  <a:moveTo>
                    <a:pt x="70806" y="20910"/>
                  </a:moveTo>
                  <a:cubicBezTo>
                    <a:pt x="71297" y="20910"/>
                    <a:pt x="71792" y="20961"/>
                    <a:pt x="72283" y="21067"/>
                  </a:cubicBezTo>
                  <a:cubicBezTo>
                    <a:pt x="71289" y="22321"/>
                    <a:pt x="70742" y="23907"/>
                    <a:pt x="70939" y="25574"/>
                  </a:cubicBezTo>
                  <a:cubicBezTo>
                    <a:pt x="71449" y="25460"/>
                    <a:pt x="71962" y="25404"/>
                    <a:pt x="72472" y="25404"/>
                  </a:cubicBezTo>
                  <a:cubicBezTo>
                    <a:pt x="74409" y="25404"/>
                    <a:pt x="76285" y="26207"/>
                    <a:pt x="77633" y="27662"/>
                  </a:cubicBezTo>
                  <a:cubicBezTo>
                    <a:pt x="77615" y="27661"/>
                    <a:pt x="77597" y="27661"/>
                    <a:pt x="77578" y="27661"/>
                  </a:cubicBezTo>
                  <a:cubicBezTo>
                    <a:pt x="75520" y="27661"/>
                    <a:pt x="73598" y="28670"/>
                    <a:pt x="72346" y="30197"/>
                  </a:cubicBezTo>
                  <a:cubicBezTo>
                    <a:pt x="72748" y="26467"/>
                    <a:pt x="69425" y="23154"/>
                    <a:pt x="65707" y="23154"/>
                  </a:cubicBezTo>
                  <a:cubicBezTo>
                    <a:pt x="65692" y="23154"/>
                    <a:pt x="65677" y="23154"/>
                    <a:pt x="65662" y="23154"/>
                  </a:cubicBezTo>
                  <a:cubicBezTo>
                    <a:pt x="67004" y="21705"/>
                    <a:pt x="68876" y="20910"/>
                    <a:pt x="70806" y="20910"/>
                  </a:cubicBezTo>
                  <a:close/>
                  <a:moveTo>
                    <a:pt x="112818" y="23450"/>
                  </a:moveTo>
                  <a:cubicBezTo>
                    <a:pt x="115995" y="23450"/>
                    <a:pt x="119174" y="25529"/>
                    <a:pt x="119218" y="29687"/>
                  </a:cubicBezTo>
                  <a:cubicBezTo>
                    <a:pt x="118738" y="29582"/>
                    <a:pt x="118254" y="29531"/>
                    <a:pt x="117774" y="29531"/>
                  </a:cubicBezTo>
                  <a:cubicBezTo>
                    <a:pt x="115916" y="29531"/>
                    <a:pt x="114117" y="30298"/>
                    <a:pt x="112821" y="31694"/>
                  </a:cubicBezTo>
                  <a:cubicBezTo>
                    <a:pt x="111548" y="30314"/>
                    <a:pt x="109756" y="29534"/>
                    <a:pt x="107874" y="29534"/>
                  </a:cubicBezTo>
                  <a:cubicBezTo>
                    <a:pt x="107391" y="29534"/>
                    <a:pt x="106907" y="29588"/>
                    <a:pt x="106432" y="29687"/>
                  </a:cubicBezTo>
                  <a:cubicBezTo>
                    <a:pt x="106468" y="25529"/>
                    <a:pt x="109642" y="23450"/>
                    <a:pt x="112818" y="23450"/>
                  </a:cubicBezTo>
                  <a:close/>
                  <a:moveTo>
                    <a:pt x="136132" y="23450"/>
                  </a:moveTo>
                  <a:cubicBezTo>
                    <a:pt x="139308" y="23450"/>
                    <a:pt x="142484" y="25529"/>
                    <a:pt x="142525" y="29687"/>
                  </a:cubicBezTo>
                  <a:cubicBezTo>
                    <a:pt x="142051" y="29585"/>
                    <a:pt x="141574" y="29535"/>
                    <a:pt x="141100" y="29535"/>
                  </a:cubicBezTo>
                  <a:cubicBezTo>
                    <a:pt x="139242" y="29535"/>
                    <a:pt x="137437" y="30301"/>
                    <a:pt x="136145" y="31694"/>
                  </a:cubicBezTo>
                  <a:cubicBezTo>
                    <a:pt x="134863" y="30314"/>
                    <a:pt x="133071" y="29534"/>
                    <a:pt x="131190" y="29534"/>
                  </a:cubicBezTo>
                  <a:cubicBezTo>
                    <a:pt x="130706" y="29534"/>
                    <a:pt x="130222" y="29588"/>
                    <a:pt x="129747" y="29687"/>
                  </a:cubicBezTo>
                  <a:cubicBezTo>
                    <a:pt x="129783" y="25529"/>
                    <a:pt x="132957" y="23450"/>
                    <a:pt x="136132" y="23450"/>
                  </a:cubicBezTo>
                  <a:close/>
                  <a:moveTo>
                    <a:pt x="89290" y="23558"/>
                  </a:moveTo>
                  <a:cubicBezTo>
                    <a:pt x="92466" y="23558"/>
                    <a:pt x="95642" y="25636"/>
                    <a:pt x="95679" y="29792"/>
                  </a:cubicBezTo>
                  <a:lnTo>
                    <a:pt x="95679" y="29792"/>
                  </a:lnTo>
                  <a:cubicBezTo>
                    <a:pt x="95202" y="29689"/>
                    <a:pt x="94721" y="29638"/>
                    <a:pt x="94245" y="29638"/>
                  </a:cubicBezTo>
                  <a:cubicBezTo>
                    <a:pt x="92389" y="29638"/>
                    <a:pt x="90595" y="30406"/>
                    <a:pt x="89299" y="31801"/>
                  </a:cubicBezTo>
                  <a:cubicBezTo>
                    <a:pt x="88025" y="30429"/>
                    <a:pt x="86246" y="29642"/>
                    <a:pt x="84376" y="29642"/>
                  </a:cubicBezTo>
                  <a:cubicBezTo>
                    <a:pt x="84365" y="29642"/>
                    <a:pt x="84355" y="29642"/>
                    <a:pt x="84344" y="29642"/>
                  </a:cubicBezTo>
                  <a:cubicBezTo>
                    <a:pt x="83860" y="29642"/>
                    <a:pt x="83376" y="29687"/>
                    <a:pt x="82902" y="29794"/>
                  </a:cubicBezTo>
                  <a:cubicBezTo>
                    <a:pt x="82937" y="25637"/>
                    <a:pt x="86114" y="23558"/>
                    <a:pt x="89290" y="23558"/>
                  </a:cubicBezTo>
                  <a:close/>
                  <a:moveTo>
                    <a:pt x="42335" y="23651"/>
                  </a:moveTo>
                  <a:cubicBezTo>
                    <a:pt x="45511" y="23651"/>
                    <a:pt x="48686" y="25727"/>
                    <a:pt x="48726" y="29884"/>
                  </a:cubicBezTo>
                  <a:cubicBezTo>
                    <a:pt x="48251" y="29782"/>
                    <a:pt x="47772" y="29732"/>
                    <a:pt x="47298" y="29732"/>
                  </a:cubicBezTo>
                  <a:cubicBezTo>
                    <a:pt x="45434" y="29732"/>
                    <a:pt x="43630" y="30499"/>
                    <a:pt x="42337" y="31891"/>
                  </a:cubicBezTo>
                  <a:cubicBezTo>
                    <a:pt x="41056" y="30511"/>
                    <a:pt x="39264" y="29731"/>
                    <a:pt x="37382" y="29731"/>
                  </a:cubicBezTo>
                  <a:cubicBezTo>
                    <a:pt x="36898" y="29731"/>
                    <a:pt x="36415" y="29785"/>
                    <a:pt x="35940" y="29884"/>
                  </a:cubicBezTo>
                  <a:cubicBezTo>
                    <a:pt x="35980" y="25729"/>
                    <a:pt x="39158" y="23651"/>
                    <a:pt x="42335" y="23651"/>
                  </a:cubicBezTo>
                  <a:close/>
                  <a:moveTo>
                    <a:pt x="65651" y="23651"/>
                  </a:moveTo>
                  <a:cubicBezTo>
                    <a:pt x="68826" y="23651"/>
                    <a:pt x="72001" y="25727"/>
                    <a:pt x="72041" y="29884"/>
                  </a:cubicBezTo>
                  <a:cubicBezTo>
                    <a:pt x="71568" y="29782"/>
                    <a:pt x="71091" y="29732"/>
                    <a:pt x="70617" y="29732"/>
                  </a:cubicBezTo>
                  <a:cubicBezTo>
                    <a:pt x="68758" y="29732"/>
                    <a:pt x="66952" y="30499"/>
                    <a:pt x="65653" y="31891"/>
                  </a:cubicBezTo>
                  <a:cubicBezTo>
                    <a:pt x="64371" y="30511"/>
                    <a:pt x="62579" y="29731"/>
                    <a:pt x="60697" y="29731"/>
                  </a:cubicBezTo>
                  <a:cubicBezTo>
                    <a:pt x="60214" y="29731"/>
                    <a:pt x="59730" y="29785"/>
                    <a:pt x="59255" y="29884"/>
                  </a:cubicBezTo>
                  <a:cubicBezTo>
                    <a:pt x="59295" y="25729"/>
                    <a:pt x="62473" y="23651"/>
                    <a:pt x="65651" y="23651"/>
                  </a:cubicBezTo>
                  <a:close/>
                  <a:moveTo>
                    <a:pt x="18808" y="23757"/>
                  </a:moveTo>
                  <a:cubicBezTo>
                    <a:pt x="21978" y="23757"/>
                    <a:pt x="25149" y="25829"/>
                    <a:pt x="25196" y="29978"/>
                  </a:cubicBezTo>
                  <a:lnTo>
                    <a:pt x="25196" y="29978"/>
                  </a:lnTo>
                  <a:cubicBezTo>
                    <a:pt x="24721" y="29876"/>
                    <a:pt x="24243" y="29826"/>
                    <a:pt x="23769" y="29826"/>
                  </a:cubicBezTo>
                  <a:cubicBezTo>
                    <a:pt x="21911" y="29826"/>
                    <a:pt x="20114" y="30592"/>
                    <a:pt x="18825" y="31981"/>
                  </a:cubicBezTo>
                  <a:cubicBezTo>
                    <a:pt x="17544" y="30610"/>
                    <a:pt x="15752" y="29821"/>
                    <a:pt x="13870" y="29821"/>
                  </a:cubicBezTo>
                  <a:cubicBezTo>
                    <a:pt x="13386" y="29830"/>
                    <a:pt x="12902" y="29875"/>
                    <a:pt x="12427" y="29982"/>
                  </a:cubicBezTo>
                  <a:cubicBezTo>
                    <a:pt x="12463" y="25834"/>
                    <a:pt x="15635" y="23757"/>
                    <a:pt x="18808" y="23757"/>
                  </a:cubicBezTo>
                  <a:close/>
                  <a:moveTo>
                    <a:pt x="117967" y="29909"/>
                  </a:moveTo>
                  <a:cubicBezTo>
                    <a:pt x="118392" y="29909"/>
                    <a:pt x="118820" y="29948"/>
                    <a:pt x="119245" y="30027"/>
                  </a:cubicBezTo>
                  <a:cubicBezTo>
                    <a:pt x="118253" y="31208"/>
                    <a:pt x="117671" y="32700"/>
                    <a:pt x="117757" y="34292"/>
                  </a:cubicBezTo>
                  <a:lnTo>
                    <a:pt x="117757" y="34292"/>
                  </a:lnTo>
                  <a:cubicBezTo>
                    <a:pt x="116507" y="32989"/>
                    <a:pt x="114740" y="32159"/>
                    <a:pt x="112880" y="32159"/>
                  </a:cubicBezTo>
                  <a:cubicBezTo>
                    <a:pt x="112860" y="32159"/>
                    <a:pt x="112840" y="32160"/>
                    <a:pt x="112821" y="32160"/>
                  </a:cubicBezTo>
                  <a:cubicBezTo>
                    <a:pt x="114158" y="30712"/>
                    <a:pt x="116031" y="29909"/>
                    <a:pt x="117967" y="29909"/>
                  </a:cubicBezTo>
                  <a:close/>
                  <a:moveTo>
                    <a:pt x="84144" y="30017"/>
                  </a:moveTo>
                  <a:cubicBezTo>
                    <a:pt x="86080" y="30017"/>
                    <a:pt x="87953" y="30820"/>
                    <a:pt x="89290" y="32267"/>
                  </a:cubicBezTo>
                  <a:cubicBezTo>
                    <a:pt x="89271" y="32267"/>
                    <a:pt x="89251" y="32267"/>
                    <a:pt x="89231" y="32267"/>
                  </a:cubicBezTo>
                  <a:cubicBezTo>
                    <a:pt x="87362" y="32267"/>
                    <a:pt x="85595" y="33105"/>
                    <a:pt x="84353" y="34409"/>
                  </a:cubicBezTo>
                  <a:cubicBezTo>
                    <a:pt x="84443" y="32814"/>
                    <a:pt x="83851" y="31317"/>
                    <a:pt x="82866" y="30135"/>
                  </a:cubicBezTo>
                  <a:cubicBezTo>
                    <a:pt x="83291" y="30056"/>
                    <a:pt x="83719" y="30017"/>
                    <a:pt x="84144" y="30017"/>
                  </a:cubicBezTo>
                  <a:close/>
                  <a:moveTo>
                    <a:pt x="94437" y="30017"/>
                  </a:moveTo>
                  <a:cubicBezTo>
                    <a:pt x="94862" y="30017"/>
                    <a:pt x="95289" y="30056"/>
                    <a:pt x="95715" y="30135"/>
                  </a:cubicBezTo>
                  <a:cubicBezTo>
                    <a:pt x="94729" y="31317"/>
                    <a:pt x="94138" y="32814"/>
                    <a:pt x="94228" y="34409"/>
                  </a:cubicBezTo>
                  <a:cubicBezTo>
                    <a:pt x="92977" y="33105"/>
                    <a:pt x="91218" y="32267"/>
                    <a:pt x="89350" y="32267"/>
                  </a:cubicBezTo>
                  <a:cubicBezTo>
                    <a:pt x="89333" y="32267"/>
                    <a:pt x="89316" y="32267"/>
                    <a:pt x="89299" y="32267"/>
                  </a:cubicBezTo>
                  <a:lnTo>
                    <a:pt x="89299" y="32267"/>
                  </a:lnTo>
                  <a:cubicBezTo>
                    <a:pt x="90637" y="30820"/>
                    <a:pt x="92504" y="30017"/>
                    <a:pt x="94437" y="30017"/>
                  </a:cubicBezTo>
                  <a:close/>
                  <a:moveTo>
                    <a:pt x="47484" y="30107"/>
                  </a:moveTo>
                  <a:cubicBezTo>
                    <a:pt x="47908" y="30107"/>
                    <a:pt x="48336" y="30145"/>
                    <a:pt x="48762" y="30224"/>
                  </a:cubicBezTo>
                  <a:cubicBezTo>
                    <a:pt x="47767" y="31407"/>
                    <a:pt x="47185" y="32912"/>
                    <a:pt x="47275" y="34498"/>
                  </a:cubicBezTo>
                  <a:cubicBezTo>
                    <a:pt x="46024" y="33195"/>
                    <a:pt x="44256" y="32357"/>
                    <a:pt x="42396" y="32357"/>
                  </a:cubicBezTo>
                  <a:cubicBezTo>
                    <a:pt x="42377" y="32357"/>
                    <a:pt x="42357" y="32357"/>
                    <a:pt x="42337" y="32357"/>
                  </a:cubicBezTo>
                  <a:cubicBezTo>
                    <a:pt x="43675" y="30909"/>
                    <a:pt x="45548" y="30107"/>
                    <a:pt x="47484" y="30107"/>
                  </a:cubicBezTo>
                  <a:close/>
                  <a:moveTo>
                    <a:pt x="60497" y="30107"/>
                  </a:moveTo>
                  <a:cubicBezTo>
                    <a:pt x="62433" y="30107"/>
                    <a:pt x="64308" y="30911"/>
                    <a:pt x="65653" y="32366"/>
                  </a:cubicBezTo>
                  <a:lnTo>
                    <a:pt x="65653" y="32366"/>
                  </a:lnTo>
                  <a:cubicBezTo>
                    <a:pt x="65650" y="32366"/>
                    <a:pt x="65647" y="32366"/>
                    <a:pt x="65644" y="32366"/>
                  </a:cubicBezTo>
                  <a:cubicBezTo>
                    <a:pt x="65624" y="32366"/>
                    <a:pt x="65604" y="32366"/>
                    <a:pt x="65584" y="32366"/>
                  </a:cubicBezTo>
                  <a:cubicBezTo>
                    <a:pt x="63715" y="32366"/>
                    <a:pt x="61957" y="33195"/>
                    <a:pt x="60706" y="34498"/>
                  </a:cubicBezTo>
                  <a:cubicBezTo>
                    <a:pt x="60796" y="32912"/>
                    <a:pt x="60214" y="31407"/>
                    <a:pt x="59219" y="30224"/>
                  </a:cubicBezTo>
                  <a:cubicBezTo>
                    <a:pt x="59644" y="30145"/>
                    <a:pt x="60072" y="30107"/>
                    <a:pt x="60497" y="30107"/>
                  </a:cubicBezTo>
                  <a:close/>
                  <a:moveTo>
                    <a:pt x="106093" y="25399"/>
                  </a:moveTo>
                  <a:cubicBezTo>
                    <a:pt x="106554" y="25399"/>
                    <a:pt x="107019" y="25445"/>
                    <a:pt x="107480" y="25538"/>
                  </a:cubicBezTo>
                  <a:cubicBezTo>
                    <a:pt x="106477" y="26801"/>
                    <a:pt x="105930" y="28395"/>
                    <a:pt x="106136" y="30070"/>
                  </a:cubicBezTo>
                  <a:lnTo>
                    <a:pt x="106136" y="30070"/>
                  </a:lnTo>
                  <a:cubicBezTo>
                    <a:pt x="106645" y="29957"/>
                    <a:pt x="107158" y="29902"/>
                    <a:pt x="107667" y="29902"/>
                  </a:cubicBezTo>
                  <a:cubicBezTo>
                    <a:pt x="109601" y="29902"/>
                    <a:pt x="111474" y="30700"/>
                    <a:pt x="112821" y="32160"/>
                  </a:cubicBezTo>
                  <a:cubicBezTo>
                    <a:pt x="112802" y="32160"/>
                    <a:pt x="112783" y="32160"/>
                    <a:pt x="112764" y="32160"/>
                  </a:cubicBezTo>
                  <a:cubicBezTo>
                    <a:pt x="110778" y="32160"/>
                    <a:pt x="108911" y="33096"/>
                    <a:pt x="107659" y="34543"/>
                  </a:cubicBezTo>
                  <a:cubicBezTo>
                    <a:pt x="107785" y="32877"/>
                    <a:pt x="107175" y="31300"/>
                    <a:pt x="106127" y="30072"/>
                  </a:cubicBezTo>
                  <a:cubicBezTo>
                    <a:pt x="106130" y="30071"/>
                    <a:pt x="106132" y="30071"/>
                    <a:pt x="106134" y="30070"/>
                  </a:cubicBezTo>
                  <a:lnTo>
                    <a:pt x="106134" y="30070"/>
                  </a:lnTo>
                  <a:lnTo>
                    <a:pt x="106127" y="30063"/>
                  </a:lnTo>
                  <a:cubicBezTo>
                    <a:pt x="104875" y="28607"/>
                    <a:pt x="102990" y="27652"/>
                    <a:pt x="100995" y="27652"/>
                  </a:cubicBezTo>
                  <a:cubicBezTo>
                    <a:pt x="100979" y="27652"/>
                    <a:pt x="100964" y="27652"/>
                    <a:pt x="100948" y="27653"/>
                  </a:cubicBezTo>
                  <a:lnTo>
                    <a:pt x="100948" y="27653"/>
                  </a:lnTo>
                  <a:cubicBezTo>
                    <a:pt x="102286" y="26199"/>
                    <a:pt x="104161" y="25399"/>
                    <a:pt x="106093" y="25399"/>
                  </a:cubicBezTo>
                  <a:close/>
                  <a:moveTo>
                    <a:pt x="13651" y="30209"/>
                  </a:moveTo>
                  <a:cubicBezTo>
                    <a:pt x="15587" y="30209"/>
                    <a:pt x="17458" y="31009"/>
                    <a:pt x="18799" y="32455"/>
                  </a:cubicBezTo>
                  <a:lnTo>
                    <a:pt x="18799" y="32455"/>
                  </a:lnTo>
                  <a:cubicBezTo>
                    <a:pt x="18788" y="32455"/>
                    <a:pt x="18777" y="32455"/>
                    <a:pt x="18766" y="32455"/>
                  </a:cubicBezTo>
                  <a:cubicBezTo>
                    <a:pt x="16897" y="32455"/>
                    <a:pt x="15129" y="33294"/>
                    <a:pt x="13888" y="34597"/>
                  </a:cubicBezTo>
                  <a:cubicBezTo>
                    <a:pt x="13968" y="33002"/>
                    <a:pt x="13386" y="31497"/>
                    <a:pt x="12391" y="30323"/>
                  </a:cubicBezTo>
                  <a:cubicBezTo>
                    <a:pt x="12811" y="30247"/>
                    <a:pt x="13233" y="30209"/>
                    <a:pt x="13651" y="30209"/>
                  </a:cubicBezTo>
                  <a:close/>
                  <a:moveTo>
                    <a:pt x="23971" y="30205"/>
                  </a:moveTo>
                  <a:cubicBezTo>
                    <a:pt x="24396" y="30205"/>
                    <a:pt x="24824" y="30244"/>
                    <a:pt x="25250" y="30323"/>
                  </a:cubicBezTo>
                  <a:cubicBezTo>
                    <a:pt x="24255" y="31497"/>
                    <a:pt x="23673" y="33002"/>
                    <a:pt x="23753" y="34597"/>
                  </a:cubicBezTo>
                  <a:cubicBezTo>
                    <a:pt x="22512" y="33294"/>
                    <a:pt x="20744" y="32455"/>
                    <a:pt x="18884" y="32455"/>
                  </a:cubicBezTo>
                  <a:cubicBezTo>
                    <a:pt x="18864" y="32455"/>
                    <a:pt x="18845" y="32455"/>
                    <a:pt x="18825" y="32455"/>
                  </a:cubicBezTo>
                  <a:cubicBezTo>
                    <a:pt x="20162" y="31008"/>
                    <a:pt x="22036" y="30205"/>
                    <a:pt x="23971" y="30205"/>
                  </a:cubicBezTo>
                  <a:close/>
                  <a:moveTo>
                    <a:pt x="35606" y="25605"/>
                  </a:moveTo>
                  <a:cubicBezTo>
                    <a:pt x="36068" y="25605"/>
                    <a:pt x="36534" y="25651"/>
                    <a:pt x="36997" y="25744"/>
                  </a:cubicBezTo>
                  <a:cubicBezTo>
                    <a:pt x="35993" y="26999"/>
                    <a:pt x="35438" y="28593"/>
                    <a:pt x="35644" y="30269"/>
                  </a:cubicBezTo>
                  <a:cubicBezTo>
                    <a:pt x="36150" y="30158"/>
                    <a:pt x="36661" y="30103"/>
                    <a:pt x="37168" y="30103"/>
                  </a:cubicBezTo>
                  <a:cubicBezTo>
                    <a:pt x="39104" y="30103"/>
                    <a:pt x="40980" y="30899"/>
                    <a:pt x="42329" y="32357"/>
                  </a:cubicBezTo>
                  <a:lnTo>
                    <a:pt x="42329" y="32357"/>
                  </a:lnTo>
                  <a:cubicBezTo>
                    <a:pt x="42313" y="32357"/>
                    <a:pt x="42297" y="32357"/>
                    <a:pt x="42282" y="32357"/>
                  </a:cubicBezTo>
                  <a:cubicBezTo>
                    <a:pt x="40295" y="32357"/>
                    <a:pt x="38428" y="33302"/>
                    <a:pt x="37176" y="34749"/>
                  </a:cubicBezTo>
                  <a:cubicBezTo>
                    <a:pt x="37302" y="33074"/>
                    <a:pt x="36692" y="31497"/>
                    <a:pt x="35644" y="30269"/>
                  </a:cubicBezTo>
                  <a:cubicBezTo>
                    <a:pt x="34392" y="28813"/>
                    <a:pt x="32507" y="27858"/>
                    <a:pt x="30511" y="27858"/>
                  </a:cubicBezTo>
                  <a:cubicBezTo>
                    <a:pt x="30496" y="27858"/>
                    <a:pt x="30480" y="27859"/>
                    <a:pt x="30465" y="27859"/>
                  </a:cubicBezTo>
                  <a:lnTo>
                    <a:pt x="30465" y="27859"/>
                  </a:lnTo>
                  <a:cubicBezTo>
                    <a:pt x="31803" y="26405"/>
                    <a:pt x="33672" y="25605"/>
                    <a:pt x="35606" y="25605"/>
                  </a:cubicBezTo>
                  <a:close/>
                  <a:moveTo>
                    <a:pt x="124475" y="28056"/>
                  </a:moveTo>
                  <a:cubicBezTo>
                    <a:pt x="127650" y="28056"/>
                    <a:pt x="130827" y="30135"/>
                    <a:pt x="130867" y="34292"/>
                  </a:cubicBezTo>
                  <a:cubicBezTo>
                    <a:pt x="130389" y="34187"/>
                    <a:pt x="129906" y="34136"/>
                    <a:pt x="129427" y="34136"/>
                  </a:cubicBezTo>
                  <a:cubicBezTo>
                    <a:pt x="127574" y="34136"/>
                    <a:pt x="125776" y="34904"/>
                    <a:pt x="124487" y="36299"/>
                  </a:cubicBezTo>
                  <a:cubicBezTo>
                    <a:pt x="123213" y="34927"/>
                    <a:pt x="121434" y="34140"/>
                    <a:pt x="119564" y="34140"/>
                  </a:cubicBezTo>
                  <a:cubicBezTo>
                    <a:pt x="119553" y="34140"/>
                    <a:pt x="119543" y="34140"/>
                    <a:pt x="119532" y="34140"/>
                  </a:cubicBezTo>
                  <a:cubicBezTo>
                    <a:pt x="119048" y="34140"/>
                    <a:pt x="118564" y="34185"/>
                    <a:pt x="118089" y="34292"/>
                  </a:cubicBezTo>
                  <a:cubicBezTo>
                    <a:pt x="118125" y="30135"/>
                    <a:pt x="121299" y="28056"/>
                    <a:pt x="124475" y="28056"/>
                  </a:cubicBezTo>
                  <a:close/>
                  <a:moveTo>
                    <a:pt x="100943" y="28163"/>
                  </a:moveTo>
                  <a:cubicBezTo>
                    <a:pt x="104120" y="28163"/>
                    <a:pt x="107296" y="30242"/>
                    <a:pt x="107337" y="34400"/>
                  </a:cubicBezTo>
                  <a:cubicBezTo>
                    <a:pt x="106858" y="34295"/>
                    <a:pt x="106375" y="34244"/>
                    <a:pt x="105896" y="34244"/>
                  </a:cubicBezTo>
                  <a:cubicBezTo>
                    <a:pt x="104045" y="34244"/>
                    <a:pt x="102248" y="35008"/>
                    <a:pt x="100952" y="36393"/>
                  </a:cubicBezTo>
                  <a:lnTo>
                    <a:pt x="100952" y="36393"/>
                  </a:lnTo>
                  <a:cubicBezTo>
                    <a:pt x="99679" y="35024"/>
                    <a:pt x="97893" y="34247"/>
                    <a:pt x="96025" y="34247"/>
                  </a:cubicBezTo>
                  <a:cubicBezTo>
                    <a:pt x="96014" y="34247"/>
                    <a:pt x="96004" y="34247"/>
                    <a:pt x="95993" y="34248"/>
                  </a:cubicBezTo>
                  <a:cubicBezTo>
                    <a:pt x="95509" y="34248"/>
                    <a:pt x="95025" y="34292"/>
                    <a:pt x="94550" y="34400"/>
                  </a:cubicBezTo>
                  <a:cubicBezTo>
                    <a:pt x="94590" y="30242"/>
                    <a:pt x="97767" y="28163"/>
                    <a:pt x="100943" y="28163"/>
                  </a:cubicBezTo>
                  <a:close/>
                  <a:moveTo>
                    <a:pt x="77631" y="28160"/>
                  </a:moveTo>
                  <a:cubicBezTo>
                    <a:pt x="80803" y="28160"/>
                    <a:pt x="83975" y="30235"/>
                    <a:pt x="84021" y="34387"/>
                  </a:cubicBezTo>
                  <a:lnTo>
                    <a:pt x="84021" y="34387"/>
                  </a:lnTo>
                  <a:cubicBezTo>
                    <a:pt x="83552" y="34288"/>
                    <a:pt x="83080" y="34239"/>
                    <a:pt x="82612" y="34239"/>
                  </a:cubicBezTo>
                  <a:cubicBezTo>
                    <a:pt x="80751" y="34239"/>
                    <a:pt x="78950" y="35006"/>
                    <a:pt x="77651" y="36398"/>
                  </a:cubicBezTo>
                  <a:cubicBezTo>
                    <a:pt x="76377" y="35026"/>
                    <a:pt x="74589" y="34247"/>
                    <a:pt x="72710" y="34247"/>
                  </a:cubicBezTo>
                  <a:cubicBezTo>
                    <a:pt x="72699" y="34247"/>
                    <a:pt x="72688" y="34247"/>
                    <a:pt x="72678" y="34248"/>
                  </a:cubicBezTo>
                  <a:cubicBezTo>
                    <a:pt x="72194" y="34248"/>
                    <a:pt x="71710" y="34292"/>
                    <a:pt x="71235" y="34400"/>
                  </a:cubicBezTo>
                  <a:cubicBezTo>
                    <a:pt x="71275" y="30241"/>
                    <a:pt x="74454" y="28160"/>
                    <a:pt x="77631" y="28160"/>
                  </a:cubicBezTo>
                  <a:close/>
                  <a:moveTo>
                    <a:pt x="53992" y="28260"/>
                  </a:moveTo>
                  <a:cubicBezTo>
                    <a:pt x="57167" y="28260"/>
                    <a:pt x="60343" y="30336"/>
                    <a:pt x="60384" y="34488"/>
                  </a:cubicBezTo>
                  <a:lnTo>
                    <a:pt x="60384" y="34488"/>
                  </a:lnTo>
                  <a:cubicBezTo>
                    <a:pt x="59912" y="34387"/>
                    <a:pt x="59436" y="34338"/>
                    <a:pt x="58965" y="34338"/>
                  </a:cubicBezTo>
                  <a:cubicBezTo>
                    <a:pt x="57104" y="34338"/>
                    <a:pt x="55304" y="35104"/>
                    <a:pt x="54004" y="36497"/>
                  </a:cubicBezTo>
                  <a:cubicBezTo>
                    <a:pt x="52723" y="35117"/>
                    <a:pt x="50931" y="34337"/>
                    <a:pt x="49049" y="34337"/>
                  </a:cubicBezTo>
                  <a:cubicBezTo>
                    <a:pt x="48565" y="34337"/>
                    <a:pt x="48081" y="34391"/>
                    <a:pt x="47606" y="34489"/>
                  </a:cubicBezTo>
                  <a:cubicBezTo>
                    <a:pt x="47642" y="30336"/>
                    <a:pt x="50816" y="28260"/>
                    <a:pt x="53992" y="28260"/>
                  </a:cubicBezTo>
                  <a:close/>
                  <a:moveTo>
                    <a:pt x="7166" y="28348"/>
                  </a:moveTo>
                  <a:cubicBezTo>
                    <a:pt x="10341" y="28348"/>
                    <a:pt x="13516" y="30427"/>
                    <a:pt x="13556" y="34588"/>
                  </a:cubicBezTo>
                  <a:cubicBezTo>
                    <a:pt x="13083" y="34486"/>
                    <a:pt x="12605" y="34436"/>
                    <a:pt x="12131" y="34436"/>
                  </a:cubicBezTo>
                  <a:cubicBezTo>
                    <a:pt x="10273" y="34436"/>
                    <a:pt x="8469" y="35201"/>
                    <a:pt x="7176" y="36586"/>
                  </a:cubicBezTo>
                  <a:cubicBezTo>
                    <a:pt x="5893" y="35223"/>
                    <a:pt x="4106" y="34445"/>
                    <a:pt x="2227" y="34445"/>
                  </a:cubicBezTo>
                  <a:cubicBezTo>
                    <a:pt x="2216" y="34445"/>
                    <a:pt x="2205" y="34445"/>
                    <a:pt x="2194" y="34445"/>
                  </a:cubicBezTo>
                  <a:lnTo>
                    <a:pt x="2212" y="34427"/>
                  </a:lnTo>
                  <a:cubicBezTo>
                    <a:pt x="1728" y="34427"/>
                    <a:pt x="1245" y="34481"/>
                    <a:pt x="770" y="34588"/>
                  </a:cubicBezTo>
                  <a:cubicBezTo>
                    <a:pt x="810" y="30429"/>
                    <a:pt x="3988" y="28348"/>
                    <a:pt x="7166" y="28348"/>
                  </a:cubicBezTo>
                  <a:close/>
                  <a:moveTo>
                    <a:pt x="30465" y="28364"/>
                  </a:moveTo>
                  <a:cubicBezTo>
                    <a:pt x="33638" y="28364"/>
                    <a:pt x="36811" y="30439"/>
                    <a:pt x="36854" y="34593"/>
                  </a:cubicBezTo>
                  <a:lnTo>
                    <a:pt x="36854" y="34593"/>
                  </a:lnTo>
                  <a:cubicBezTo>
                    <a:pt x="36384" y="34494"/>
                    <a:pt x="35912" y="34445"/>
                    <a:pt x="35443" y="34445"/>
                  </a:cubicBezTo>
                  <a:cubicBezTo>
                    <a:pt x="33580" y="34445"/>
                    <a:pt x="31775" y="35212"/>
                    <a:pt x="30483" y="36604"/>
                  </a:cubicBezTo>
                  <a:cubicBezTo>
                    <a:pt x="29201" y="35224"/>
                    <a:pt x="27409" y="34445"/>
                    <a:pt x="25528" y="34445"/>
                  </a:cubicBezTo>
                  <a:cubicBezTo>
                    <a:pt x="25044" y="34445"/>
                    <a:pt x="24560" y="34498"/>
                    <a:pt x="24085" y="34597"/>
                  </a:cubicBezTo>
                  <a:cubicBezTo>
                    <a:pt x="24116" y="30443"/>
                    <a:pt x="27290" y="28364"/>
                    <a:pt x="30465" y="28364"/>
                  </a:cubicBezTo>
                  <a:close/>
                  <a:moveTo>
                    <a:pt x="119327" y="34515"/>
                  </a:moveTo>
                  <a:cubicBezTo>
                    <a:pt x="121267" y="34515"/>
                    <a:pt x="123141" y="35318"/>
                    <a:pt x="124478" y="36765"/>
                  </a:cubicBezTo>
                  <a:cubicBezTo>
                    <a:pt x="124458" y="36765"/>
                    <a:pt x="124439" y="36765"/>
                    <a:pt x="124419" y="36765"/>
                  </a:cubicBezTo>
                  <a:cubicBezTo>
                    <a:pt x="122550" y="36765"/>
                    <a:pt x="120782" y="37604"/>
                    <a:pt x="119541" y="38907"/>
                  </a:cubicBezTo>
                  <a:cubicBezTo>
                    <a:pt x="119622" y="37312"/>
                    <a:pt x="119039" y="35816"/>
                    <a:pt x="118045" y="34633"/>
                  </a:cubicBezTo>
                  <a:cubicBezTo>
                    <a:pt x="118472" y="34554"/>
                    <a:pt x="118901" y="34515"/>
                    <a:pt x="119327" y="34515"/>
                  </a:cubicBezTo>
                  <a:close/>
                  <a:moveTo>
                    <a:pt x="129624" y="34515"/>
                  </a:moveTo>
                  <a:cubicBezTo>
                    <a:pt x="130049" y="34515"/>
                    <a:pt x="130477" y="34554"/>
                    <a:pt x="130903" y="34633"/>
                  </a:cubicBezTo>
                  <a:cubicBezTo>
                    <a:pt x="129908" y="35816"/>
                    <a:pt x="129326" y="37312"/>
                    <a:pt x="129415" y="38907"/>
                  </a:cubicBezTo>
                  <a:cubicBezTo>
                    <a:pt x="128165" y="37604"/>
                    <a:pt x="126397" y="36765"/>
                    <a:pt x="124537" y="36765"/>
                  </a:cubicBezTo>
                  <a:cubicBezTo>
                    <a:pt x="124517" y="36765"/>
                    <a:pt x="124498" y="36765"/>
                    <a:pt x="124478" y="36765"/>
                  </a:cubicBezTo>
                  <a:cubicBezTo>
                    <a:pt x="125815" y="35318"/>
                    <a:pt x="127689" y="34515"/>
                    <a:pt x="129624" y="34515"/>
                  </a:cubicBezTo>
                  <a:close/>
                  <a:moveTo>
                    <a:pt x="82770" y="34620"/>
                  </a:moveTo>
                  <a:cubicBezTo>
                    <a:pt x="83198" y="34620"/>
                    <a:pt x="83629" y="34660"/>
                    <a:pt x="84057" y="34740"/>
                  </a:cubicBezTo>
                  <a:cubicBezTo>
                    <a:pt x="83556" y="35341"/>
                    <a:pt x="83152" y="36031"/>
                    <a:pt x="82893" y="36765"/>
                  </a:cubicBezTo>
                  <a:lnTo>
                    <a:pt x="82875" y="36765"/>
                  </a:lnTo>
                  <a:cubicBezTo>
                    <a:pt x="82633" y="37473"/>
                    <a:pt x="82534" y="38208"/>
                    <a:pt x="82570" y="38952"/>
                  </a:cubicBezTo>
                  <a:cubicBezTo>
                    <a:pt x="81324" y="37644"/>
                    <a:pt x="79559" y="36810"/>
                    <a:pt x="77695" y="36810"/>
                  </a:cubicBezTo>
                  <a:cubicBezTo>
                    <a:pt x="79026" y="35399"/>
                    <a:pt x="80871" y="34620"/>
                    <a:pt x="82770" y="34620"/>
                  </a:cubicBezTo>
                  <a:close/>
                  <a:moveTo>
                    <a:pt x="95806" y="34620"/>
                  </a:moveTo>
                  <a:cubicBezTo>
                    <a:pt x="97710" y="34620"/>
                    <a:pt x="99556" y="35399"/>
                    <a:pt x="100894" y="36810"/>
                  </a:cubicBezTo>
                  <a:cubicBezTo>
                    <a:pt x="99021" y="36810"/>
                    <a:pt x="97256" y="37644"/>
                    <a:pt x="96011" y="38952"/>
                  </a:cubicBezTo>
                  <a:cubicBezTo>
                    <a:pt x="96047" y="38208"/>
                    <a:pt x="95948" y="37473"/>
                    <a:pt x="95706" y="36765"/>
                  </a:cubicBezTo>
                  <a:lnTo>
                    <a:pt x="95679" y="36765"/>
                  </a:lnTo>
                  <a:cubicBezTo>
                    <a:pt x="95419" y="36031"/>
                    <a:pt x="95025" y="35341"/>
                    <a:pt x="94514" y="34740"/>
                  </a:cubicBezTo>
                  <a:cubicBezTo>
                    <a:pt x="94944" y="34660"/>
                    <a:pt x="95377" y="34620"/>
                    <a:pt x="95806" y="34620"/>
                  </a:cubicBezTo>
                  <a:close/>
                  <a:moveTo>
                    <a:pt x="59142" y="34720"/>
                  </a:moveTo>
                  <a:cubicBezTo>
                    <a:pt x="59570" y="34720"/>
                    <a:pt x="60000" y="34759"/>
                    <a:pt x="60429" y="34839"/>
                  </a:cubicBezTo>
                  <a:cubicBezTo>
                    <a:pt x="59434" y="36022"/>
                    <a:pt x="58852" y="37518"/>
                    <a:pt x="58941" y="39113"/>
                  </a:cubicBezTo>
                  <a:cubicBezTo>
                    <a:pt x="57691" y="37810"/>
                    <a:pt x="55923" y="36971"/>
                    <a:pt x="54063" y="36971"/>
                  </a:cubicBezTo>
                  <a:cubicBezTo>
                    <a:pt x="54043" y="36971"/>
                    <a:pt x="54024" y="36971"/>
                    <a:pt x="54004" y="36972"/>
                  </a:cubicBezTo>
                  <a:cubicBezTo>
                    <a:pt x="53984" y="36971"/>
                    <a:pt x="53964" y="36971"/>
                    <a:pt x="53945" y="36971"/>
                  </a:cubicBezTo>
                  <a:cubicBezTo>
                    <a:pt x="52076" y="36971"/>
                    <a:pt x="50308" y="37810"/>
                    <a:pt x="49067" y="39113"/>
                  </a:cubicBezTo>
                  <a:cubicBezTo>
                    <a:pt x="49147" y="37518"/>
                    <a:pt x="48565" y="36022"/>
                    <a:pt x="47579" y="34839"/>
                  </a:cubicBezTo>
                  <a:cubicBezTo>
                    <a:pt x="48004" y="34760"/>
                    <a:pt x="48431" y="34721"/>
                    <a:pt x="48855" y="34721"/>
                  </a:cubicBezTo>
                  <a:cubicBezTo>
                    <a:pt x="50785" y="34721"/>
                    <a:pt x="52658" y="35523"/>
                    <a:pt x="53995" y="36963"/>
                  </a:cubicBezTo>
                  <a:lnTo>
                    <a:pt x="54004" y="36963"/>
                  </a:lnTo>
                  <a:cubicBezTo>
                    <a:pt x="55339" y="35517"/>
                    <a:pt x="57210" y="34720"/>
                    <a:pt x="59142" y="34720"/>
                  </a:cubicBezTo>
                  <a:close/>
                  <a:moveTo>
                    <a:pt x="12301" y="34821"/>
                  </a:moveTo>
                  <a:cubicBezTo>
                    <a:pt x="12724" y="34821"/>
                    <a:pt x="13150" y="34859"/>
                    <a:pt x="13574" y="34938"/>
                  </a:cubicBezTo>
                  <a:cubicBezTo>
                    <a:pt x="13063" y="35538"/>
                    <a:pt x="12669" y="36228"/>
                    <a:pt x="12409" y="36972"/>
                  </a:cubicBezTo>
                  <a:lnTo>
                    <a:pt x="12382" y="36972"/>
                  </a:lnTo>
                  <a:cubicBezTo>
                    <a:pt x="12141" y="37670"/>
                    <a:pt x="12042" y="38414"/>
                    <a:pt x="12087" y="39149"/>
                  </a:cubicBezTo>
                  <a:cubicBezTo>
                    <a:pt x="10841" y="37850"/>
                    <a:pt x="9076" y="37007"/>
                    <a:pt x="7212" y="37007"/>
                  </a:cubicBezTo>
                  <a:cubicBezTo>
                    <a:pt x="8547" y="35599"/>
                    <a:pt x="10392" y="34821"/>
                    <a:pt x="12301" y="34821"/>
                  </a:cubicBezTo>
                  <a:close/>
                  <a:moveTo>
                    <a:pt x="25305" y="34821"/>
                  </a:moveTo>
                  <a:cubicBezTo>
                    <a:pt x="27216" y="34821"/>
                    <a:pt x="29067" y="35599"/>
                    <a:pt x="30402" y="37007"/>
                  </a:cubicBezTo>
                  <a:cubicBezTo>
                    <a:pt x="28538" y="37007"/>
                    <a:pt x="26764" y="37841"/>
                    <a:pt x="25519" y="39149"/>
                  </a:cubicBezTo>
                  <a:cubicBezTo>
                    <a:pt x="25563" y="38414"/>
                    <a:pt x="25456" y="37670"/>
                    <a:pt x="25223" y="36972"/>
                  </a:cubicBezTo>
                  <a:lnTo>
                    <a:pt x="25196" y="36972"/>
                  </a:lnTo>
                  <a:cubicBezTo>
                    <a:pt x="24936" y="36228"/>
                    <a:pt x="24542" y="35538"/>
                    <a:pt x="24031" y="34938"/>
                  </a:cubicBezTo>
                  <a:cubicBezTo>
                    <a:pt x="24455" y="34859"/>
                    <a:pt x="24882" y="34821"/>
                    <a:pt x="25305" y="34821"/>
                  </a:cubicBezTo>
                  <a:close/>
                  <a:moveTo>
                    <a:pt x="106096" y="34617"/>
                  </a:moveTo>
                  <a:cubicBezTo>
                    <a:pt x="106559" y="34617"/>
                    <a:pt x="107026" y="34664"/>
                    <a:pt x="107489" y="34758"/>
                  </a:cubicBezTo>
                  <a:cubicBezTo>
                    <a:pt x="106495" y="35995"/>
                    <a:pt x="105948" y="37563"/>
                    <a:pt x="106127" y="39212"/>
                  </a:cubicBezTo>
                  <a:cubicBezTo>
                    <a:pt x="104873" y="37760"/>
                    <a:pt x="103000" y="36810"/>
                    <a:pt x="101011" y="36810"/>
                  </a:cubicBezTo>
                  <a:cubicBezTo>
                    <a:pt x="102344" y="35398"/>
                    <a:pt x="104192" y="34617"/>
                    <a:pt x="106096" y="34617"/>
                  </a:cubicBezTo>
                  <a:close/>
                  <a:moveTo>
                    <a:pt x="70794" y="30109"/>
                  </a:moveTo>
                  <a:cubicBezTo>
                    <a:pt x="71289" y="30109"/>
                    <a:pt x="71788" y="30161"/>
                    <a:pt x="72283" y="30269"/>
                  </a:cubicBezTo>
                  <a:cubicBezTo>
                    <a:pt x="71289" y="31524"/>
                    <a:pt x="70742" y="33110"/>
                    <a:pt x="70939" y="34785"/>
                  </a:cubicBezTo>
                  <a:lnTo>
                    <a:pt x="70957" y="34785"/>
                  </a:lnTo>
                  <a:cubicBezTo>
                    <a:pt x="71462" y="34672"/>
                    <a:pt x="71973" y="34617"/>
                    <a:pt x="72479" y="34617"/>
                  </a:cubicBezTo>
                  <a:cubicBezTo>
                    <a:pt x="74381" y="34617"/>
                    <a:pt x="76233" y="35395"/>
                    <a:pt x="77570" y="36810"/>
                  </a:cubicBezTo>
                  <a:cubicBezTo>
                    <a:pt x="75527" y="36810"/>
                    <a:pt x="73601" y="37814"/>
                    <a:pt x="72346" y="39337"/>
                  </a:cubicBezTo>
                  <a:cubicBezTo>
                    <a:pt x="72694" y="35639"/>
                    <a:pt x="69398" y="32366"/>
                    <a:pt x="65704" y="32366"/>
                  </a:cubicBezTo>
                  <a:cubicBezTo>
                    <a:pt x="65687" y="32366"/>
                    <a:pt x="65670" y="32366"/>
                    <a:pt x="65653" y="32366"/>
                  </a:cubicBezTo>
                  <a:lnTo>
                    <a:pt x="65653" y="32366"/>
                  </a:lnTo>
                  <a:cubicBezTo>
                    <a:pt x="66994" y="30911"/>
                    <a:pt x="68863" y="30109"/>
                    <a:pt x="70794" y="30109"/>
                  </a:cubicBezTo>
                  <a:close/>
                  <a:moveTo>
                    <a:pt x="35613" y="34809"/>
                  </a:moveTo>
                  <a:cubicBezTo>
                    <a:pt x="36073" y="34809"/>
                    <a:pt x="36537" y="34854"/>
                    <a:pt x="36997" y="34946"/>
                  </a:cubicBezTo>
                  <a:cubicBezTo>
                    <a:pt x="36013" y="36189"/>
                    <a:pt x="35458" y="37762"/>
                    <a:pt x="35634" y="39407"/>
                  </a:cubicBezTo>
                  <a:lnTo>
                    <a:pt x="35634" y="39407"/>
                  </a:lnTo>
                  <a:cubicBezTo>
                    <a:pt x="34388" y="37948"/>
                    <a:pt x="32507" y="36998"/>
                    <a:pt x="30519" y="36998"/>
                  </a:cubicBezTo>
                  <a:cubicBezTo>
                    <a:pt x="31861" y="35584"/>
                    <a:pt x="33709" y="34809"/>
                    <a:pt x="35613" y="34809"/>
                  </a:cubicBezTo>
                  <a:close/>
                  <a:moveTo>
                    <a:pt x="136132" y="32662"/>
                  </a:moveTo>
                  <a:cubicBezTo>
                    <a:pt x="139308" y="32662"/>
                    <a:pt x="142484" y="34740"/>
                    <a:pt x="142525" y="38898"/>
                  </a:cubicBezTo>
                  <a:cubicBezTo>
                    <a:pt x="142046" y="38793"/>
                    <a:pt x="141563" y="38742"/>
                    <a:pt x="141084" y="38742"/>
                  </a:cubicBezTo>
                  <a:cubicBezTo>
                    <a:pt x="139231" y="38742"/>
                    <a:pt x="137433" y="39508"/>
                    <a:pt x="136145" y="40896"/>
                  </a:cubicBezTo>
                  <a:cubicBezTo>
                    <a:pt x="134863" y="39525"/>
                    <a:pt x="133071" y="38737"/>
                    <a:pt x="131190" y="38737"/>
                  </a:cubicBezTo>
                  <a:cubicBezTo>
                    <a:pt x="130706" y="38737"/>
                    <a:pt x="130222" y="38791"/>
                    <a:pt x="129747" y="38898"/>
                  </a:cubicBezTo>
                  <a:cubicBezTo>
                    <a:pt x="129783" y="34740"/>
                    <a:pt x="132957" y="32662"/>
                    <a:pt x="136132" y="32662"/>
                  </a:cubicBezTo>
                  <a:close/>
                  <a:moveTo>
                    <a:pt x="112818" y="32662"/>
                  </a:moveTo>
                  <a:cubicBezTo>
                    <a:pt x="115995" y="32662"/>
                    <a:pt x="119174" y="34740"/>
                    <a:pt x="119218" y="38898"/>
                  </a:cubicBezTo>
                  <a:cubicBezTo>
                    <a:pt x="118738" y="38793"/>
                    <a:pt x="118254" y="38742"/>
                    <a:pt x="117774" y="38742"/>
                  </a:cubicBezTo>
                  <a:cubicBezTo>
                    <a:pt x="115916" y="38742"/>
                    <a:pt x="114117" y="39510"/>
                    <a:pt x="112821" y="40905"/>
                  </a:cubicBezTo>
                  <a:cubicBezTo>
                    <a:pt x="111548" y="39525"/>
                    <a:pt x="109756" y="38746"/>
                    <a:pt x="107874" y="38746"/>
                  </a:cubicBezTo>
                  <a:cubicBezTo>
                    <a:pt x="107391" y="38746"/>
                    <a:pt x="106907" y="38791"/>
                    <a:pt x="106432" y="38898"/>
                  </a:cubicBezTo>
                  <a:cubicBezTo>
                    <a:pt x="106468" y="34740"/>
                    <a:pt x="109642" y="32662"/>
                    <a:pt x="112818" y="32662"/>
                  </a:cubicBezTo>
                  <a:close/>
                  <a:moveTo>
                    <a:pt x="89290" y="32762"/>
                  </a:moveTo>
                  <a:cubicBezTo>
                    <a:pt x="91871" y="32762"/>
                    <a:pt x="94452" y="34136"/>
                    <a:pt x="95348" y="36882"/>
                  </a:cubicBezTo>
                  <a:lnTo>
                    <a:pt x="95375" y="36882"/>
                  </a:lnTo>
                  <a:cubicBezTo>
                    <a:pt x="95572" y="37545"/>
                    <a:pt x="95679" y="38235"/>
                    <a:pt x="95688" y="38934"/>
                  </a:cubicBezTo>
                  <a:cubicBezTo>
                    <a:pt x="95213" y="38832"/>
                    <a:pt x="94735" y="38782"/>
                    <a:pt x="94260" y="38782"/>
                  </a:cubicBezTo>
                  <a:cubicBezTo>
                    <a:pt x="92399" y="38782"/>
                    <a:pt x="90599" y="39549"/>
                    <a:pt x="89299" y="40941"/>
                  </a:cubicBezTo>
                  <a:cubicBezTo>
                    <a:pt x="88018" y="39561"/>
                    <a:pt x="86226" y="38782"/>
                    <a:pt x="84344" y="38782"/>
                  </a:cubicBezTo>
                  <a:cubicBezTo>
                    <a:pt x="83860" y="38782"/>
                    <a:pt x="83376" y="38835"/>
                    <a:pt x="82902" y="38934"/>
                  </a:cubicBezTo>
                  <a:cubicBezTo>
                    <a:pt x="82902" y="38235"/>
                    <a:pt x="83009" y="37545"/>
                    <a:pt x="83215" y="36882"/>
                  </a:cubicBezTo>
                  <a:lnTo>
                    <a:pt x="83233" y="36882"/>
                  </a:lnTo>
                  <a:cubicBezTo>
                    <a:pt x="84129" y="34136"/>
                    <a:pt x="86710" y="32762"/>
                    <a:pt x="89290" y="32762"/>
                  </a:cubicBezTo>
                  <a:close/>
                  <a:moveTo>
                    <a:pt x="42338" y="32863"/>
                  </a:moveTo>
                  <a:cubicBezTo>
                    <a:pt x="45512" y="32863"/>
                    <a:pt x="48684" y="34938"/>
                    <a:pt x="48726" y="39091"/>
                  </a:cubicBezTo>
                  <a:lnTo>
                    <a:pt x="48726" y="39091"/>
                  </a:lnTo>
                  <a:cubicBezTo>
                    <a:pt x="48257" y="38992"/>
                    <a:pt x="47785" y="38943"/>
                    <a:pt x="47316" y="38943"/>
                  </a:cubicBezTo>
                  <a:cubicBezTo>
                    <a:pt x="45455" y="38943"/>
                    <a:pt x="43655" y="39710"/>
                    <a:pt x="42355" y="41102"/>
                  </a:cubicBezTo>
                  <a:cubicBezTo>
                    <a:pt x="41081" y="39730"/>
                    <a:pt x="39293" y="38952"/>
                    <a:pt x="37414" y="38952"/>
                  </a:cubicBezTo>
                  <a:cubicBezTo>
                    <a:pt x="37404" y="38952"/>
                    <a:pt x="37393" y="38952"/>
                    <a:pt x="37382" y="38952"/>
                  </a:cubicBezTo>
                  <a:cubicBezTo>
                    <a:pt x="36898" y="38952"/>
                    <a:pt x="36415" y="38997"/>
                    <a:pt x="35940" y="39104"/>
                  </a:cubicBezTo>
                  <a:cubicBezTo>
                    <a:pt x="35980" y="34944"/>
                    <a:pt x="39160" y="32863"/>
                    <a:pt x="42338" y="32863"/>
                  </a:cubicBezTo>
                  <a:close/>
                  <a:moveTo>
                    <a:pt x="65648" y="32868"/>
                  </a:moveTo>
                  <a:cubicBezTo>
                    <a:pt x="68825" y="32868"/>
                    <a:pt x="72001" y="34946"/>
                    <a:pt x="72041" y="39104"/>
                  </a:cubicBezTo>
                  <a:cubicBezTo>
                    <a:pt x="71563" y="38999"/>
                    <a:pt x="71081" y="38948"/>
                    <a:pt x="70602" y="38948"/>
                  </a:cubicBezTo>
                  <a:cubicBezTo>
                    <a:pt x="68748" y="38948"/>
                    <a:pt x="66949" y="39716"/>
                    <a:pt x="65653" y="41111"/>
                  </a:cubicBezTo>
                  <a:cubicBezTo>
                    <a:pt x="64371" y="39731"/>
                    <a:pt x="62579" y="38952"/>
                    <a:pt x="60697" y="38952"/>
                  </a:cubicBezTo>
                  <a:cubicBezTo>
                    <a:pt x="60214" y="38952"/>
                    <a:pt x="59730" y="38997"/>
                    <a:pt x="59255" y="39104"/>
                  </a:cubicBezTo>
                  <a:cubicBezTo>
                    <a:pt x="59295" y="34946"/>
                    <a:pt x="62472" y="32868"/>
                    <a:pt x="65648" y="32868"/>
                  </a:cubicBezTo>
                  <a:close/>
                  <a:moveTo>
                    <a:pt x="18803" y="32968"/>
                  </a:moveTo>
                  <a:cubicBezTo>
                    <a:pt x="21386" y="32968"/>
                    <a:pt x="23968" y="34342"/>
                    <a:pt x="24864" y="37088"/>
                  </a:cubicBezTo>
                  <a:lnTo>
                    <a:pt x="24882" y="37088"/>
                  </a:lnTo>
                  <a:cubicBezTo>
                    <a:pt x="25088" y="37751"/>
                    <a:pt x="25196" y="38441"/>
                    <a:pt x="25196" y="39140"/>
                  </a:cubicBezTo>
                  <a:cubicBezTo>
                    <a:pt x="24723" y="39038"/>
                    <a:pt x="24246" y="38988"/>
                    <a:pt x="23772" y="38988"/>
                  </a:cubicBezTo>
                  <a:cubicBezTo>
                    <a:pt x="21913" y="38988"/>
                    <a:pt x="20107" y="39755"/>
                    <a:pt x="18807" y="41147"/>
                  </a:cubicBezTo>
                  <a:cubicBezTo>
                    <a:pt x="17526" y="39767"/>
                    <a:pt x="15734" y="38988"/>
                    <a:pt x="13852" y="38988"/>
                  </a:cubicBezTo>
                  <a:cubicBezTo>
                    <a:pt x="13368" y="38988"/>
                    <a:pt x="12884" y="39041"/>
                    <a:pt x="12409" y="39140"/>
                  </a:cubicBezTo>
                  <a:cubicBezTo>
                    <a:pt x="12409" y="38441"/>
                    <a:pt x="12517" y="37751"/>
                    <a:pt x="12723" y="37088"/>
                  </a:cubicBezTo>
                  <a:lnTo>
                    <a:pt x="12741" y="37088"/>
                  </a:lnTo>
                  <a:cubicBezTo>
                    <a:pt x="13637" y="34342"/>
                    <a:pt x="16220" y="32968"/>
                    <a:pt x="18803" y="32968"/>
                  </a:cubicBezTo>
                  <a:close/>
                  <a:moveTo>
                    <a:pt x="117968" y="39112"/>
                  </a:moveTo>
                  <a:cubicBezTo>
                    <a:pt x="118392" y="39112"/>
                    <a:pt x="118820" y="39151"/>
                    <a:pt x="119245" y="39230"/>
                  </a:cubicBezTo>
                  <a:cubicBezTo>
                    <a:pt x="118726" y="39848"/>
                    <a:pt x="118322" y="40565"/>
                    <a:pt x="118063" y="41326"/>
                  </a:cubicBezTo>
                  <a:lnTo>
                    <a:pt x="118063" y="41317"/>
                  </a:lnTo>
                  <a:lnTo>
                    <a:pt x="118054" y="41344"/>
                  </a:lnTo>
                  <a:cubicBezTo>
                    <a:pt x="118054" y="41353"/>
                    <a:pt x="118045" y="41362"/>
                    <a:pt x="118036" y="41380"/>
                  </a:cubicBezTo>
                  <a:cubicBezTo>
                    <a:pt x="117812" y="42061"/>
                    <a:pt x="117713" y="42787"/>
                    <a:pt x="117758" y="43504"/>
                  </a:cubicBezTo>
                  <a:cubicBezTo>
                    <a:pt x="116508" y="42200"/>
                    <a:pt x="114748" y="41362"/>
                    <a:pt x="112888" y="41362"/>
                  </a:cubicBezTo>
                  <a:cubicBezTo>
                    <a:pt x="112869" y="41362"/>
                    <a:pt x="112849" y="41362"/>
                    <a:pt x="112830" y="41362"/>
                  </a:cubicBezTo>
                  <a:cubicBezTo>
                    <a:pt x="114167" y="39915"/>
                    <a:pt x="116034" y="39112"/>
                    <a:pt x="117968" y="39112"/>
                  </a:cubicBezTo>
                  <a:close/>
                  <a:moveTo>
                    <a:pt x="130986" y="39112"/>
                  </a:moveTo>
                  <a:cubicBezTo>
                    <a:pt x="132916" y="39112"/>
                    <a:pt x="134791" y="39915"/>
                    <a:pt x="136136" y="41362"/>
                  </a:cubicBezTo>
                  <a:cubicBezTo>
                    <a:pt x="136116" y="41362"/>
                    <a:pt x="136096" y="41362"/>
                    <a:pt x="136077" y="41362"/>
                  </a:cubicBezTo>
                  <a:cubicBezTo>
                    <a:pt x="134208" y="41362"/>
                    <a:pt x="132440" y="42200"/>
                    <a:pt x="131199" y="43504"/>
                  </a:cubicBezTo>
                  <a:cubicBezTo>
                    <a:pt x="131234" y="42787"/>
                    <a:pt x="131136" y="42070"/>
                    <a:pt x="130912" y="41389"/>
                  </a:cubicBezTo>
                  <a:lnTo>
                    <a:pt x="130912" y="41380"/>
                  </a:lnTo>
                  <a:cubicBezTo>
                    <a:pt x="130912" y="41371"/>
                    <a:pt x="130903" y="41362"/>
                    <a:pt x="130903" y="41344"/>
                  </a:cubicBezTo>
                  <a:cubicBezTo>
                    <a:pt x="130894" y="41335"/>
                    <a:pt x="130903" y="41335"/>
                    <a:pt x="130894" y="41326"/>
                  </a:cubicBezTo>
                  <a:cubicBezTo>
                    <a:pt x="130625" y="40556"/>
                    <a:pt x="130231" y="39848"/>
                    <a:pt x="129711" y="39230"/>
                  </a:cubicBezTo>
                  <a:cubicBezTo>
                    <a:pt x="130135" y="39151"/>
                    <a:pt x="130562" y="39112"/>
                    <a:pt x="130986" y="39112"/>
                  </a:cubicBezTo>
                  <a:close/>
                  <a:moveTo>
                    <a:pt x="84143" y="39166"/>
                  </a:moveTo>
                  <a:cubicBezTo>
                    <a:pt x="86077" y="39166"/>
                    <a:pt x="87946" y="39968"/>
                    <a:pt x="89290" y="41416"/>
                  </a:cubicBezTo>
                  <a:cubicBezTo>
                    <a:pt x="89271" y="41416"/>
                    <a:pt x="89251" y="41416"/>
                    <a:pt x="89231" y="41416"/>
                  </a:cubicBezTo>
                  <a:cubicBezTo>
                    <a:pt x="87362" y="41416"/>
                    <a:pt x="85595" y="42254"/>
                    <a:pt x="84353" y="43557"/>
                  </a:cubicBezTo>
                  <a:cubicBezTo>
                    <a:pt x="84434" y="41963"/>
                    <a:pt x="83851" y="40457"/>
                    <a:pt x="82866" y="39283"/>
                  </a:cubicBezTo>
                  <a:cubicBezTo>
                    <a:pt x="83291" y="39204"/>
                    <a:pt x="83719" y="39166"/>
                    <a:pt x="84143" y="39166"/>
                  </a:cubicBezTo>
                  <a:close/>
                  <a:moveTo>
                    <a:pt x="94430" y="39165"/>
                  </a:moveTo>
                  <a:cubicBezTo>
                    <a:pt x="94857" y="39165"/>
                    <a:pt x="95287" y="39204"/>
                    <a:pt x="95715" y="39283"/>
                  </a:cubicBezTo>
                  <a:cubicBezTo>
                    <a:pt x="94720" y="40466"/>
                    <a:pt x="94138" y="41963"/>
                    <a:pt x="94228" y="43557"/>
                  </a:cubicBezTo>
                  <a:cubicBezTo>
                    <a:pt x="92977" y="42254"/>
                    <a:pt x="91218" y="41416"/>
                    <a:pt x="89350" y="41416"/>
                  </a:cubicBezTo>
                  <a:cubicBezTo>
                    <a:pt x="89330" y="41416"/>
                    <a:pt x="89310" y="41416"/>
                    <a:pt x="89290" y="41416"/>
                  </a:cubicBezTo>
                  <a:cubicBezTo>
                    <a:pt x="90626" y="39963"/>
                    <a:pt x="92497" y="39165"/>
                    <a:pt x="94430" y="39165"/>
                  </a:cubicBezTo>
                  <a:close/>
                  <a:moveTo>
                    <a:pt x="47493" y="39318"/>
                  </a:moveTo>
                  <a:cubicBezTo>
                    <a:pt x="47917" y="39318"/>
                    <a:pt x="48345" y="39357"/>
                    <a:pt x="48771" y="39436"/>
                  </a:cubicBezTo>
                  <a:cubicBezTo>
                    <a:pt x="48242" y="40054"/>
                    <a:pt x="47839" y="40762"/>
                    <a:pt x="47579" y="41523"/>
                  </a:cubicBezTo>
                  <a:cubicBezTo>
                    <a:pt x="47579" y="41532"/>
                    <a:pt x="47579" y="41532"/>
                    <a:pt x="47579" y="41541"/>
                  </a:cubicBezTo>
                  <a:lnTo>
                    <a:pt x="47561" y="41586"/>
                  </a:lnTo>
                  <a:cubicBezTo>
                    <a:pt x="47337" y="42267"/>
                    <a:pt x="47239" y="42984"/>
                    <a:pt x="47275" y="43710"/>
                  </a:cubicBezTo>
                  <a:cubicBezTo>
                    <a:pt x="46033" y="42406"/>
                    <a:pt x="44274" y="41568"/>
                    <a:pt x="42406" y="41568"/>
                  </a:cubicBezTo>
                  <a:cubicBezTo>
                    <a:pt x="42386" y="41568"/>
                    <a:pt x="42366" y="41568"/>
                    <a:pt x="42346" y="41568"/>
                  </a:cubicBezTo>
                  <a:cubicBezTo>
                    <a:pt x="43684" y="40121"/>
                    <a:pt x="45557" y="39318"/>
                    <a:pt x="47493" y="39318"/>
                  </a:cubicBezTo>
                  <a:close/>
                  <a:moveTo>
                    <a:pt x="60506" y="39318"/>
                  </a:moveTo>
                  <a:cubicBezTo>
                    <a:pt x="62442" y="39318"/>
                    <a:pt x="64315" y="40121"/>
                    <a:pt x="65653" y="41568"/>
                  </a:cubicBezTo>
                  <a:cubicBezTo>
                    <a:pt x="65633" y="41568"/>
                    <a:pt x="65613" y="41568"/>
                    <a:pt x="65593" y="41568"/>
                  </a:cubicBezTo>
                  <a:cubicBezTo>
                    <a:pt x="63724" y="41568"/>
                    <a:pt x="61965" y="42398"/>
                    <a:pt x="60715" y="43710"/>
                  </a:cubicBezTo>
                  <a:cubicBezTo>
                    <a:pt x="60751" y="42984"/>
                    <a:pt x="60662" y="42267"/>
                    <a:pt x="60438" y="41586"/>
                  </a:cubicBezTo>
                  <a:cubicBezTo>
                    <a:pt x="60438" y="41577"/>
                    <a:pt x="60429" y="41559"/>
                    <a:pt x="60420" y="41550"/>
                  </a:cubicBezTo>
                  <a:cubicBezTo>
                    <a:pt x="60420" y="41541"/>
                    <a:pt x="60420" y="41532"/>
                    <a:pt x="60411" y="41532"/>
                  </a:cubicBezTo>
                  <a:cubicBezTo>
                    <a:pt x="60151" y="40762"/>
                    <a:pt x="59748" y="40054"/>
                    <a:pt x="59228" y="39436"/>
                  </a:cubicBezTo>
                  <a:cubicBezTo>
                    <a:pt x="59654" y="39357"/>
                    <a:pt x="60082" y="39318"/>
                    <a:pt x="60506" y="39318"/>
                  </a:cubicBezTo>
                  <a:close/>
                  <a:moveTo>
                    <a:pt x="23963" y="39353"/>
                  </a:moveTo>
                  <a:cubicBezTo>
                    <a:pt x="24391" y="39353"/>
                    <a:pt x="24821" y="39392"/>
                    <a:pt x="25250" y="39472"/>
                  </a:cubicBezTo>
                  <a:cubicBezTo>
                    <a:pt x="24255" y="40654"/>
                    <a:pt x="23673" y="42151"/>
                    <a:pt x="23753" y="43746"/>
                  </a:cubicBezTo>
                  <a:cubicBezTo>
                    <a:pt x="22512" y="42442"/>
                    <a:pt x="20744" y="41604"/>
                    <a:pt x="18884" y="41604"/>
                  </a:cubicBezTo>
                  <a:cubicBezTo>
                    <a:pt x="18864" y="41604"/>
                    <a:pt x="18845" y="41604"/>
                    <a:pt x="18825" y="41604"/>
                  </a:cubicBezTo>
                  <a:cubicBezTo>
                    <a:pt x="18805" y="41604"/>
                    <a:pt x="18786" y="41604"/>
                    <a:pt x="18766" y="41604"/>
                  </a:cubicBezTo>
                  <a:cubicBezTo>
                    <a:pt x="16897" y="41604"/>
                    <a:pt x="15129" y="42442"/>
                    <a:pt x="13888" y="43746"/>
                  </a:cubicBezTo>
                  <a:cubicBezTo>
                    <a:pt x="13951" y="42160"/>
                    <a:pt x="13368" y="40663"/>
                    <a:pt x="12382" y="39480"/>
                  </a:cubicBezTo>
                  <a:lnTo>
                    <a:pt x="12391" y="39472"/>
                  </a:lnTo>
                  <a:cubicBezTo>
                    <a:pt x="12820" y="39392"/>
                    <a:pt x="13250" y="39353"/>
                    <a:pt x="13678" y="39353"/>
                  </a:cubicBezTo>
                  <a:cubicBezTo>
                    <a:pt x="15611" y="39353"/>
                    <a:pt x="17482" y="40150"/>
                    <a:pt x="18825" y="41595"/>
                  </a:cubicBezTo>
                  <a:cubicBezTo>
                    <a:pt x="20161" y="40150"/>
                    <a:pt x="22031" y="39353"/>
                    <a:pt x="23963" y="39353"/>
                  </a:cubicBezTo>
                  <a:close/>
                  <a:moveTo>
                    <a:pt x="107663" y="39105"/>
                  </a:moveTo>
                  <a:cubicBezTo>
                    <a:pt x="109597" y="39105"/>
                    <a:pt x="111471" y="39906"/>
                    <a:pt x="112812" y="41353"/>
                  </a:cubicBezTo>
                  <a:cubicBezTo>
                    <a:pt x="112793" y="41353"/>
                    <a:pt x="112774" y="41353"/>
                    <a:pt x="112756" y="41353"/>
                  </a:cubicBezTo>
                  <a:cubicBezTo>
                    <a:pt x="110769" y="41353"/>
                    <a:pt x="108902" y="42299"/>
                    <a:pt x="107650" y="43755"/>
                  </a:cubicBezTo>
                  <a:lnTo>
                    <a:pt x="107650" y="43755"/>
                  </a:lnTo>
                  <a:cubicBezTo>
                    <a:pt x="107803" y="42088"/>
                    <a:pt x="107211" y="40511"/>
                    <a:pt x="106172" y="39274"/>
                  </a:cubicBezTo>
                  <a:lnTo>
                    <a:pt x="106172" y="39265"/>
                  </a:lnTo>
                  <a:cubicBezTo>
                    <a:pt x="106668" y="39158"/>
                    <a:pt x="107167" y="39105"/>
                    <a:pt x="107663" y="39105"/>
                  </a:cubicBezTo>
                  <a:close/>
                  <a:moveTo>
                    <a:pt x="37187" y="39310"/>
                  </a:moveTo>
                  <a:cubicBezTo>
                    <a:pt x="39118" y="39310"/>
                    <a:pt x="40989" y="40106"/>
                    <a:pt x="42328" y="41559"/>
                  </a:cubicBezTo>
                  <a:cubicBezTo>
                    <a:pt x="42310" y="41559"/>
                    <a:pt x="42291" y="41559"/>
                    <a:pt x="42273" y="41559"/>
                  </a:cubicBezTo>
                  <a:cubicBezTo>
                    <a:pt x="40286" y="41559"/>
                    <a:pt x="38419" y="42505"/>
                    <a:pt x="37167" y="43952"/>
                  </a:cubicBezTo>
                  <a:cubicBezTo>
                    <a:pt x="37320" y="42294"/>
                    <a:pt x="36728" y="40708"/>
                    <a:pt x="35689" y="39480"/>
                  </a:cubicBezTo>
                  <a:lnTo>
                    <a:pt x="35689" y="39472"/>
                  </a:lnTo>
                  <a:cubicBezTo>
                    <a:pt x="36187" y="39363"/>
                    <a:pt x="36689" y="39310"/>
                    <a:pt x="37187" y="39310"/>
                  </a:cubicBezTo>
                  <a:close/>
                  <a:moveTo>
                    <a:pt x="124475" y="37261"/>
                  </a:moveTo>
                  <a:cubicBezTo>
                    <a:pt x="127048" y="37261"/>
                    <a:pt x="129621" y="38627"/>
                    <a:pt x="130527" y="41362"/>
                  </a:cubicBezTo>
                  <a:cubicBezTo>
                    <a:pt x="130751" y="42043"/>
                    <a:pt x="130867" y="42760"/>
                    <a:pt x="130867" y="43486"/>
                  </a:cubicBezTo>
                  <a:cubicBezTo>
                    <a:pt x="130392" y="43384"/>
                    <a:pt x="129914" y="43334"/>
                    <a:pt x="129439" y="43334"/>
                  </a:cubicBezTo>
                  <a:cubicBezTo>
                    <a:pt x="127578" y="43334"/>
                    <a:pt x="125778" y="44101"/>
                    <a:pt x="124478" y="45493"/>
                  </a:cubicBezTo>
                  <a:cubicBezTo>
                    <a:pt x="123206" y="44113"/>
                    <a:pt x="121405" y="43333"/>
                    <a:pt x="119532" y="43333"/>
                  </a:cubicBezTo>
                  <a:cubicBezTo>
                    <a:pt x="119039" y="43333"/>
                    <a:pt x="118555" y="43387"/>
                    <a:pt x="118089" y="43486"/>
                  </a:cubicBezTo>
                  <a:cubicBezTo>
                    <a:pt x="118089" y="42760"/>
                    <a:pt x="118197" y="42034"/>
                    <a:pt x="118430" y="41344"/>
                  </a:cubicBezTo>
                  <a:cubicBezTo>
                    <a:pt x="119339" y="38623"/>
                    <a:pt x="121907" y="37261"/>
                    <a:pt x="124475" y="37261"/>
                  </a:cubicBezTo>
                  <a:close/>
                  <a:moveTo>
                    <a:pt x="77632" y="37306"/>
                  </a:moveTo>
                  <a:cubicBezTo>
                    <a:pt x="80806" y="37306"/>
                    <a:pt x="83980" y="39382"/>
                    <a:pt x="84022" y="43538"/>
                  </a:cubicBezTo>
                  <a:lnTo>
                    <a:pt x="84022" y="43538"/>
                  </a:lnTo>
                  <a:cubicBezTo>
                    <a:pt x="83549" y="43437"/>
                    <a:pt x="83074" y="43388"/>
                    <a:pt x="82603" y="43388"/>
                  </a:cubicBezTo>
                  <a:cubicBezTo>
                    <a:pt x="80742" y="43388"/>
                    <a:pt x="78941" y="44154"/>
                    <a:pt x="77642" y="45547"/>
                  </a:cubicBezTo>
                  <a:cubicBezTo>
                    <a:pt x="76360" y="44167"/>
                    <a:pt x="74568" y="43387"/>
                    <a:pt x="72687" y="43387"/>
                  </a:cubicBezTo>
                  <a:cubicBezTo>
                    <a:pt x="72203" y="43387"/>
                    <a:pt x="71719" y="43441"/>
                    <a:pt x="71244" y="43540"/>
                  </a:cubicBezTo>
                  <a:cubicBezTo>
                    <a:pt x="71280" y="39385"/>
                    <a:pt x="74456" y="37306"/>
                    <a:pt x="77632" y="37306"/>
                  </a:cubicBezTo>
                  <a:close/>
                  <a:moveTo>
                    <a:pt x="100947" y="37306"/>
                  </a:moveTo>
                  <a:cubicBezTo>
                    <a:pt x="104122" y="37306"/>
                    <a:pt x="107296" y="39383"/>
                    <a:pt x="107337" y="43540"/>
                  </a:cubicBezTo>
                  <a:cubicBezTo>
                    <a:pt x="106864" y="43438"/>
                    <a:pt x="106386" y="43388"/>
                    <a:pt x="105913" y="43388"/>
                  </a:cubicBezTo>
                  <a:cubicBezTo>
                    <a:pt x="104054" y="43388"/>
                    <a:pt x="102249" y="44154"/>
                    <a:pt x="100957" y="45547"/>
                  </a:cubicBezTo>
                  <a:cubicBezTo>
                    <a:pt x="99676" y="44167"/>
                    <a:pt x="97883" y="43387"/>
                    <a:pt x="96002" y="43387"/>
                  </a:cubicBezTo>
                  <a:cubicBezTo>
                    <a:pt x="95518" y="43387"/>
                    <a:pt x="95034" y="43441"/>
                    <a:pt x="94559" y="43540"/>
                  </a:cubicBezTo>
                  <a:cubicBezTo>
                    <a:pt x="94595" y="39385"/>
                    <a:pt x="97771" y="37306"/>
                    <a:pt x="100947" y="37306"/>
                  </a:cubicBezTo>
                  <a:close/>
                  <a:moveTo>
                    <a:pt x="54009" y="37465"/>
                  </a:moveTo>
                  <a:cubicBezTo>
                    <a:pt x="56582" y="37465"/>
                    <a:pt x="59156" y="38830"/>
                    <a:pt x="60061" y="41559"/>
                  </a:cubicBezTo>
                  <a:cubicBezTo>
                    <a:pt x="60285" y="42249"/>
                    <a:pt x="60393" y="42966"/>
                    <a:pt x="60393" y="43692"/>
                  </a:cubicBezTo>
                  <a:cubicBezTo>
                    <a:pt x="59920" y="43590"/>
                    <a:pt x="59442" y="43540"/>
                    <a:pt x="58969" y="43540"/>
                  </a:cubicBezTo>
                  <a:cubicBezTo>
                    <a:pt x="57110" y="43540"/>
                    <a:pt x="55305" y="44307"/>
                    <a:pt x="54013" y="45699"/>
                  </a:cubicBezTo>
                  <a:cubicBezTo>
                    <a:pt x="52739" y="44318"/>
                    <a:pt x="50951" y="43539"/>
                    <a:pt x="49072" y="43539"/>
                  </a:cubicBezTo>
                  <a:cubicBezTo>
                    <a:pt x="49061" y="43539"/>
                    <a:pt x="49051" y="43540"/>
                    <a:pt x="49040" y="43540"/>
                  </a:cubicBezTo>
                  <a:cubicBezTo>
                    <a:pt x="48556" y="43540"/>
                    <a:pt x="48072" y="43593"/>
                    <a:pt x="47597" y="43692"/>
                  </a:cubicBezTo>
                  <a:cubicBezTo>
                    <a:pt x="47597" y="42966"/>
                    <a:pt x="47714" y="42249"/>
                    <a:pt x="47938" y="41559"/>
                  </a:cubicBezTo>
                  <a:lnTo>
                    <a:pt x="47956" y="41550"/>
                  </a:lnTo>
                  <a:cubicBezTo>
                    <a:pt x="48865" y="38827"/>
                    <a:pt x="51437" y="37465"/>
                    <a:pt x="54009" y="37465"/>
                  </a:cubicBezTo>
                  <a:close/>
                  <a:moveTo>
                    <a:pt x="7163" y="37500"/>
                  </a:moveTo>
                  <a:cubicBezTo>
                    <a:pt x="10339" y="37500"/>
                    <a:pt x="13516" y="39579"/>
                    <a:pt x="13556" y="43737"/>
                  </a:cubicBezTo>
                  <a:cubicBezTo>
                    <a:pt x="13079" y="43632"/>
                    <a:pt x="12598" y="43582"/>
                    <a:pt x="12120" y="43582"/>
                  </a:cubicBezTo>
                  <a:cubicBezTo>
                    <a:pt x="10263" y="43582"/>
                    <a:pt x="8460" y="44350"/>
                    <a:pt x="7163" y="45739"/>
                  </a:cubicBezTo>
                  <a:lnTo>
                    <a:pt x="7163" y="45739"/>
                  </a:lnTo>
                  <a:cubicBezTo>
                    <a:pt x="5882" y="44362"/>
                    <a:pt x="4092" y="43584"/>
                    <a:pt x="2212" y="43584"/>
                  </a:cubicBezTo>
                  <a:cubicBezTo>
                    <a:pt x="1728" y="43584"/>
                    <a:pt x="1245" y="43638"/>
                    <a:pt x="770" y="43737"/>
                  </a:cubicBezTo>
                  <a:cubicBezTo>
                    <a:pt x="810" y="39579"/>
                    <a:pt x="3987" y="37500"/>
                    <a:pt x="7163" y="37500"/>
                  </a:cubicBezTo>
                  <a:close/>
                  <a:moveTo>
                    <a:pt x="30463" y="37509"/>
                  </a:moveTo>
                  <a:cubicBezTo>
                    <a:pt x="33636" y="37509"/>
                    <a:pt x="36811" y="39587"/>
                    <a:pt x="36854" y="43742"/>
                  </a:cubicBezTo>
                  <a:lnTo>
                    <a:pt x="36854" y="43742"/>
                  </a:lnTo>
                  <a:cubicBezTo>
                    <a:pt x="36384" y="43642"/>
                    <a:pt x="35912" y="43594"/>
                    <a:pt x="35443" y="43594"/>
                  </a:cubicBezTo>
                  <a:cubicBezTo>
                    <a:pt x="33580" y="43594"/>
                    <a:pt x="31775" y="44360"/>
                    <a:pt x="30483" y="45753"/>
                  </a:cubicBezTo>
                  <a:cubicBezTo>
                    <a:pt x="29201" y="44373"/>
                    <a:pt x="27409" y="43593"/>
                    <a:pt x="25528" y="43593"/>
                  </a:cubicBezTo>
                  <a:cubicBezTo>
                    <a:pt x="25044" y="43593"/>
                    <a:pt x="24560" y="43638"/>
                    <a:pt x="24085" y="43746"/>
                  </a:cubicBezTo>
                  <a:cubicBezTo>
                    <a:pt x="24116" y="39588"/>
                    <a:pt x="27288" y="37509"/>
                    <a:pt x="30463" y="37509"/>
                  </a:cubicBezTo>
                  <a:close/>
                  <a:moveTo>
                    <a:pt x="119327" y="43718"/>
                  </a:moveTo>
                  <a:cubicBezTo>
                    <a:pt x="121267" y="43718"/>
                    <a:pt x="123141" y="44520"/>
                    <a:pt x="124478" y="45968"/>
                  </a:cubicBezTo>
                  <a:cubicBezTo>
                    <a:pt x="124458" y="45968"/>
                    <a:pt x="124439" y="45968"/>
                    <a:pt x="124419" y="45968"/>
                  </a:cubicBezTo>
                  <a:cubicBezTo>
                    <a:pt x="122550" y="45968"/>
                    <a:pt x="120782" y="46806"/>
                    <a:pt x="119541" y="48109"/>
                  </a:cubicBezTo>
                  <a:cubicBezTo>
                    <a:pt x="119622" y="46514"/>
                    <a:pt x="119039" y="45018"/>
                    <a:pt x="118045" y="43835"/>
                  </a:cubicBezTo>
                  <a:cubicBezTo>
                    <a:pt x="118472" y="43756"/>
                    <a:pt x="118901" y="43718"/>
                    <a:pt x="119327" y="43718"/>
                  </a:cubicBezTo>
                  <a:close/>
                  <a:moveTo>
                    <a:pt x="129624" y="43718"/>
                  </a:moveTo>
                  <a:cubicBezTo>
                    <a:pt x="130049" y="43718"/>
                    <a:pt x="130477" y="43756"/>
                    <a:pt x="130903" y="43835"/>
                  </a:cubicBezTo>
                  <a:cubicBezTo>
                    <a:pt x="129908" y="45018"/>
                    <a:pt x="129326" y="46523"/>
                    <a:pt x="129415" y="48109"/>
                  </a:cubicBezTo>
                  <a:cubicBezTo>
                    <a:pt x="128165" y="46806"/>
                    <a:pt x="126397" y="45968"/>
                    <a:pt x="124537" y="45968"/>
                  </a:cubicBezTo>
                  <a:cubicBezTo>
                    <a:pt x="124517" y="45968"/>
                    <a:pt x="124498" y="45968"/>
                    <a:pt x="124478" y="45968"/>
                  </a:cubicBezTo>
                  <a:cubicBezTo>
                    <a:pt x="125815" y="44520"/>
                    <a:pt x="127689" y="43718"/>
                    <a:pt x="129624" y="43718"/>
                  </a:cubicBezTo>
                  <a:close/>
                  <a:moveTo>
                    <a:pt x="82779" y="43762"/>
                  </a:moveTo>
                  <a:cubicBezTo>
                    <a:pt x="83204" y="43762"/>
                    <a:pt x="83632" y="43801"/>
                    <a:pt x="84057" y="43880"/>
                  </a:cubicBezTo>
                  <a:cubicBezTo>
                    <a:pt x="83063" y="45063"/>
                    <a:pt x="82480" y="46559"/>
                    <a:pt x="82561" y="48154"/>
                  </a:cubicBezTo>
                  <a:cubicBezTo>
                    <a:pt x="81320" y="46851"/>
                    <a:pt x="79552" y="46012"/>
                    <a:pt x="77683" y="46012"/>
                  </a:cubicBezTo>
                  <a:cubicBezTo>
                    <a:pt x="77666" y="46012"/>
                    <a:pt x="77650" y="46012"/>
                    <a:pt x="77633" y="46013"/>
                  </a:cubicBezTo>
                  <a:lnTo>
                    <a:pt x="77633" y="46013"/>
                  </a:lnTo>
                  <a:cubicBezTo>
                    <a:pt x="78970" y="44565"/>
                    <a:pt x="80844" y="43762"/>
                    <a:pt x="82779" y="43762"/>
                  </a:cubicBezTo>
                  <a:close/>
                  <a:moveTo>
                    <a:pt x="59124" y="43911"/>
                  </a:moveTo>
                  <a:cubicBezTo>
                    <a:pt x="59554" y="43911"/>
                    <a:pt x="59988" y="43951"/>
                    <a:pt x="60420" y="44032"/>
                  </a:cubicBezTo>
                  <a:cubicBezTo>
                    <a:pt x="59425" y="45224"/>
                    <a:pt x="58843" y="46721"/>
                    <a:pt x="58932" y="48316"/>
                  </a:cubicBezTo>
                  <a:lnTo>
                    <a:pt x="58923" y="48307"/>
                  </a:lnTo>
                  <a:cubicBezTo>
                    <a:pt x="57682" y="47003"/>
                    <a:pt x="55914" y="46165"/>
                    <a:pt x="54045" y="46165"/>
                  </a:cubicBezTo>
                  <a:cubicBezTo>
                    <a:pt x="54026" y="46165"/>
                    <a:pt x="54006" y="46165"/>
                    <a:pt x="53986" y="46165"/>
                  </a:cubicBezTo>
                  <a:cubicBezTo>
                    <a:pt x="53966" y="46165"/>
                    <a:pt x="53947" y="46165"/>
                    <a:pt x="53927" y="46165"/>
                  </a:cubicBezTo>
                  <a:cubicBezTo>
                    <a:pt x="52067" y="46165"/>
                    <a:pt x="50299" y="47003"/>
                    <a:pt x="49049" y="48307"/>
                  </a:cubicBezTo>
                  <a:cubicBezTo>
                    <a:pt x="49138" y="46712"/>
                    <a:pt x="48556" y="45206"/>
                    <a:pt x="47561" y="44032"/>
                  </a:cubicBezTo>
                  <a:cubicBezTo>
                    <a:pt x="47990" y="43953"/>
                    <a:pt x="48420" y="43914"/>
                    <a:pt x="48848" y="43914"/>
                  </a:cubicBezTo>
                  <a:cubicBezTo>
                    <a:pt x="50781" y="43914"/>
                    <a:pt x="52652" y="44711"/>
                    <a:pt x="53995" y="46156"/>
                  </a:cubicBezTo>
                  <a:cubicBezTo>
                    <a:pt x="55328" y="44713"/>
                    <a:pt x="57194" y="43911"/>
                    <a:pt x="59124" y="43911"/>
                  </a:cubicBezTo>
                  <a:close/>
                  <a:moveTo>
                    <a:pt x="25317" y="43968"/>
                  </a:moveTo>
                  <a:cubicBezTo>
                    <a:pt x="27250" y="43968"/>
                    <a:pt x="29122" y="44764"/>
                    <a:pt x="30465" y="46210"/>
                  </a:cubicBezTo>
                  <a:lnTo>
                    <a:pt x="30465" y="46210"/>
                  </a:lnTo>
                  <a:cubicBezTo>
                    <a:pt x="30462" y="46210"/>
                    <a:pt x="30459" y="46210"/>
                    <a:pt x="30456" y="46210"/>
                  </a:cubicBezTo>
                  <a:cubicBezTo>
                    <a:pt x="30446" y="46210"/>
                    <a:pt x="30436" y="46210"/>
                    <a:pt x="30426" y="46210"/>
                  </a:cubicBezTo>
                  <a:cubicBezTo>
                    <a:pt x="28546" y="46210"/>
                    <a:pt x="26775" y="47041"/>
                    <a:pt x="25519" y="48351"/>
                  </a:cubicBezTo>
                  <a:cubicBezTo>
                    <a:pt x="25608" y="46765"/>
                    <a:pt x="25026" y="45269"/>
                    <a:pt x="24031" y="44086"/>
                  </a:cubicBezTo>
                  <a:cubicBezTo>
                    <a:pt x="24460" y="44007"/>
                    <a:pt x="24890" y="43968"/>
                    <a:pt x="25317" y="43968"/>
                  </a:cubicBezTo>
                  <a:close/>
                  <a:moveTo>
                    <a:pt x="106094" y="43751"/>
                  </a:moveTo>
                  <a:cubicBezTo>
                    <a:pt x="106570" y="43751"/>
                    <a:pt x="107049" y="43799"/>
                    <a:pt x="107525" y="43898"/>
                  </a:cubicBezTo>
                  <a:cubicBezTo>
                    <a:pt x="106512" y="45161"/>
                    <a:pt x="105939" y="46747"/>
                    <a:pt x="106127" y="48423"/>
                  </a:cubicBezTo>
                  <a:lnTo>
                    <a:pt x="106118" y="48414"/>
                  </a:lnTo>
                  <a:cubicBezTo>
                    <a:pt x="104866" y="46958"/>
                    <a:pt x="102990" y="46012"/>
                    <a:pt x="100995" y="46012"/>
                  </a:cubicBezTo>
                  <a:cubicBezTo>
                    <a:pt x="100976" y="46012"/>
                    <a:pt x="100958" y="46013"/>
                    <a:pt x="100939" y="46013"/>
                  </a:cubicBezTo>
                  <a:cubicBezTo>
                    <a:pt x="100919" y="46012"/>
                    <a:pt x="100899" y="46012"/>
                    <a:pt x="100879" y="46012"/>
                  </a:cubicBezTo>
                  <a:cubicBezTo>
                    <a:pt x="99020" y="46012"/>
                    <a:pt x="97252" y="46842"/>
                    <a:pt x="96011" y="48154"/>
                  </a:cubicBezTo>
                  <a:cubicBezTo>
                    <a:pt x="96091" y="46559"/>
                    <a:pt x="95509" y="45054"/>
                    <a:pt x="94514" y="43880"/>
                  </a:cubicBezTo>
                  <a:cubicBezTo>
                    <a:pt x="94946" y="43798"/>
                    <a:pt x="95380" y="43758"/>
                    <a:pt x="95811" y="43758"/>
                  </a:cubicBezTo>
                  <a:cubicBezTo>
                    <a:pt x="97740" y="43758"/>
                    <a:pt x="99607" y="44561"/>
                    <a:pt x="100948" y="46004"/>
                  </a:cubicBezTo>
                  <a:cubicBezTo>
                    <a:pt x="102286" y="44551"/>
                    <a:pt x="104160" y="43751"/>
                    <a:pt x="106094" y="43751"/>
                  </a:cubicBezTo>
                  <a:close/>
                  <a:moveTo>
                    <a:pt x="70812" y="39306"/>
                  </a:moveTo>
                  <a:cubicBezTo>
                    <a:pt x="71289" y="39306"/>
                    <a:pt x="71770" y="39355"/>
                    <a:pt x="72248" y="39454"/>
                  </a:cubicBezTo>
                  <a:cubicBezTo>
                    <a:pt x="71271" y="40699"/>
                    <a:pt x="70742" y="42276"/>
                    <a:pt x="70939" y="43925"/>
                  </a:cubicBezTo>
                  <a:cubicBezTo>
                    <a:pt x="71449" y="43811"/>
                    <a:pt x="71962" y="43756"/>
                    <a:pt x="72472" y="43756"/>
                  </a:cubicBezTo>
                  <a:cubicBezTo>
                    <a:pt x="74409" y="43756"/>
                    <a:pt x="76285" y="44558"/>
                    <a:pt x="77633" y="46013"/>
                  </a:cubicBezTo>
                  <a:lnTo>
                    <a:pt x="77633" y="46013"/>
                  </a:lnTo>
                  <a:cubicBezTo>
                    <a:pt x="77630" y="46013"/>
                    <a:pt x="77627" y="46013"/>
                    <a:pt x="77624" y="46013"/>
                  </a:cubicBezTo>
                  <a:cubicBezTo>
                    <a:pt x="77606" y="46013"/>
                    <a:pt x="77588" y="46012"/>
                    <a:pt x="77570" y="46012"/>
                  </a:cubicBezTo>
                  <a:cubicBezTo>
                    <a:pt x="75529" y="46012"/>
                    <a:pt x="73598" y="47021"/>
                    <a:pt x="72346" y="48540"/>
                  </a:cubicBezTo>
                  <a:cubicBezTo>
                    <a:pt x="72703" y="44850"/>
                    <a:pt x="69416" y="41568"/>
                    <a:pt x="65713" y="41568"/>
                  </a:cubicBezTo>
                  <a:cubicBezTo>
                    <a:pt x="65693" y="41568"/>
                    <a:pt x="65673" y="41568"/>
                    <a:pt x="65653" y="41568"/>
                  </a:cubicBezTo>
                  <a:lnTo>
                    <a:pt x="65653" y="41559"/>
                  </a:lnTo>
                  <a:cubicBezTo>
                    <a:pt x="66997" y="40107"/>
                    <a:pt x="68873" y="39306"/>
                    <a:pt x="70812" y="39306"/>
                  </a:cubicBezTo>
                  <a:close/>
                  <a:moveTo>
                    <a:pt x="35618" y="43957"/>
                  </a:moveTo>
                  <a:cubicBezTo>
                    <a:pt x="36091" y="43957"/>
                    <a:pt x="36568" y="44006"/>
                    <a:pt x="37042" y="44104"/>
                  </a:cubicBezTo>
                  <a:cubicBezTo>
                    <a:pt x="36020" y="45350"/>
                    <a:pt x="35456" y="46945"/>
                    <a:pt x="35635" y="48620"/>
                  </a:cubicBezTo>
                  <a:cubicBezTo>
                    <a:pt x="34383" y="47164"/>
                    <a:pt x="32507" y="46210"/>
                    <a:pt x="30511" y="46210"/>
                  </a:cubicBezTo>
                  <a:cubicBezTo>
                    <a:pt x="30496" y="46210"/>
                    <a:pt x="30480" y="46210"/>
                    <a:pt x="30465" y="46210"/>
                  </a:cubicBezTo>
                  <a:lnTo>
                    <a:pt x="30465" y="46210"/>
                  </a:lnTo>
                  <a:cubicBezTo>
                    <a:pt x="31804" y="44762"/>
                    <a:pt x="33682" y="43957"/>
                    <a:pt x="35618" y="43957"/>
                  </a:cubicBezTo>
                  <a:close/>
                  <a:moveTo>
                    <a:pt x="112822" y="41864"/>
                  </a:moveTo>
                  <a:cubicBezTo>
                    <a:pt x="115997" y="41864"/>
                    <a:pt x="119174" y="43943"/>
                    <a:pt x="119218" y="48100"/>
                  </a:cubicBezTo>
                  <a:cubicBezTo>
                    <a:pt x="118743" y="47999"/>
                    <a:pt x="118265" y="47949"/>
                    <a:pt x="117790" y="47949"/>
                  </a:cubicBezTo>
                  <a:cubicBezTo>
                    <a:pt x="115926" y="47949"/>
                    <a:pt x="114120" y="48715"/>
                    <a:pt x="112821" y="50108"/>
                  </a:cubicBezTo>
                  <a:cubicBezTo>
                    <a:pt x="111548" y="48728"/>
                    <a:pt x="109756" y="47948"/>
                    <a:pt x="107874" y="47948"/>
                  </a:cubicBezTo>
                  <a:cubicBezTo>
                    <a:pt x="107391" y="47948"/>
                    <a:pt x="106907" y="48002"/>
                    <a:pt x="106432" y="48100"/>
                  </a:cubicBezTo>
                  <a:cubicBezTo>
                    <a:pt x="106472" y="43943"/>
                    <a:pt x="109646" y="41864"/>
                    <a:pt x="112822" y="41864"/>
                  </a:cubicBezTo>
                  <a:close/>
                  <a:moveTo>
                    <a:pt x="136132" y="41864"/>
                  </a:moveTo>
                  <a:cubicBezTo>
                    <a:pt x="139308" y="41864"/>
                    <a:pt x="142484" y="43943"/>
                    <a:pt x="142525" y="48100"/>
                  </a:cubicBezTo>
                  <a:cubicBezTo>
                    <a:pt x="142051" y="47999"/>
                    <a:pt x="141574" y="47949"/>
                    <a:pt x="141100" y="47949"/>
                  </a:cubicBezTo>
                  <a:cubicBezTo>
                    <a:pt x="139242" y="47949"/>
                    <a:pt x="137437" y="48715"/>
                    <a:pt x="136145" y="50108"/>
                  </a:cubicBezTo>
                  <a:cubicBezTo>
                    <a:pt x="134863" y="48728"/>
                    <a:pt x="133071" y="47948"/>
                    <a:pt x="131190" y="47948"/>
                  </a:cubicBezTo>
                  <a:cubicBezTo>
                    <a:pt x="130706" y="47948"/>
                    <a:pt x="130222" y="48002"/>
                    <a:pt x="129747" y="48100"/>
                  </a:cubicBezTo>
                  <a:cubicBezTo>
                    <a:pt x="129783" y="43943"/>
                    <a:pt x="132957" y="41864"/>
                    <a:pt x="136132" y="41864"/>
                  </a:cubicBezTo>
                  <a:close/>
                  <a:moveTo>
                    <a:pt x="89293" y="41912"/>
                  </a:moveTo>
                  <a:cubicBezTo>
                    <a:pt x="92468" y="41912"/>
                    <a:pt x="95642" y="43988"/>
                    <a:pt x="95679" y="48143"/>
                  </a:cubicBezTo>
                  <a:lnTo>
                    <a:pt x="95679" y="48143"/>
                  </a:lnTo>
                  <a:cubicBezTo>
                    <a:pt x="95207" y="48043"/>
                    <a:pt x="94732" y="47994"/>
                    <a:pt x="94260" y="47994"/>
                  </a:cubicBezTo>
                  <a:cubicBezTo>
                    <a:pt x="92399" y="47994"/>
                    <a:pt x="90599" y="48760"/>
                    <a:pt x="89299" y="50152"/>
                  </a:cubicBezTo>
                  <a:cubicBezTo>
                    <a:pt x="88018" y="48773"/>
                    <a:pt x="86226" y="47993"/>
                    <a:pt x="84344" y="47993"/>
                  </a:cubicBezTo>
                  <a:cubicBezTo>
                    <a:pt x="83860" y="47993"/>
                    <a:pt x="83376" y="48047"/>
                    <a:pt x="82902" y="48145"/>
                  </a:cubicBezTo>
                  <a:cubicBezTo>
                    <a:pt x="82937" y="43991"/>
                    <a:pt x="86116" y="41912"/>
                    <a:pt x="89293" y="41912"/>
                  </a:cubicBezTo>
                  <a:close/>
                  <a:moveTo>
                    <a:pt x="42335" y="42067"/>
                  </a:moveTo>
                  <a:cubicBezTo>
                    <a:pt x="45509" y="42067"/>
                    <a:pt x="48681" y="44143"/>
                    <a:pt x="48726" y="48298"/>
                  </a:cubicBezTo>
                  <a:lnTo>
                    <a:pt x="48726" y="48298"/>
                  </a:lnTo>
                  <a:cubicBezTo>
                    <a:pt x="48251" y="48196"/>
                    <a:pt x="47772" y="48146"/>
                    <a:pt x="47298" y="48146"/>
                  </a:cubicBezTo>
                  <a:cubicBezTo>
                    <a:pt x="45434" y="48146"/>
                    <a:pt x="43630" y="48912"/>
                    <a:pt x="42337" y="50305"/>
                  </a:cubicBezTo>
                  <a:cubicBezTo>
                    <a:pt x="41056" y="48925"/>
                    <a:pt x="39264" y="48145"/>
                    <a:pt x="37382" y="48145"/>
                  </a:cubicBezTo>
                  <a:cubicBezTo>
                    <a:pt x="36898" y="48145"/>
                    <a:pt x="36415" y="48199"/>
                    <a:pt x="35940" y="48307"/>
                  </a:cubicBezTo>
                  <a:cubicBezTo>
                    <a:pt x="35980" y="44148"/>
                    <a:pt x="39158" y="42067"/>
                    <a:pt x="42335" y="42067"/>
                  </a:cubicBezTo>
                  <a:close/>
                  <a:moveTo>
                    <a:pt x="65651" y="42067"/>
                  </a:moveTo>
                  <a:cubicBezTo>
                    <a:pt x="68826" y="42067"/>
                    <a:pt x="72001" y="44146"/>
                    <a:pt x="72041" y="48307"/>
                  </a:cubicBezTo>
                  <a:cubicBezTo>
                    <a:pt x="71563" y="48202"/>
                    <a:pt x="71080" y="48150"/>
                    <a:pt x="70601" y="48150"/>
                  </a:cubicBezTo>
                  <a:cubicBezTo>
                    <a:pt x="68748" y="48150"/>
                    <a:pt x="66948" y="48916"/>
                    <a:pt x="65653" y="50305"/>
                  </a:cubicBezTo>
                  <a:cubicBezTo>
                    <a:pt x="64371" y="48934"/>
                    <a:pt x="62579" y="48145"/>
                    <a:pt x="60697" y="48145"/>
                  </a:cubicBezTo>
                  <a:cubicBezTo>
                    <a:pt x="60214" y="48145"/>
                    <a:pt x="59730" y="48199"/>
                    <a:pt x="59255" y="48307"/>
                  </a:cubicBezTo>
                  <a:cubicBezTo>
                    <a:pt x="59295" y="44148"/>
                    <a:pt x="62473" y="42067"/>
                    <a:pt x="65651" y="42067"/>
                  </a:cubicBezTo>
                  <a:close/>
                  <a:moveTo>
                    <a:pt x="18806" y="42117"/>
                  </a:moveTo>
                  <a:cubicBezTo>
                    <a:pt x="21981" y="42117"/>
                    <a:pt x="25156" y="44198"/>
                    <a:pt x="25196" y="48360"/>
                  </a:cubicBezTo>
                  <a:cubicBezTo>
                    <a:pt x="24717" y="48255"/>
                    <a:pt x="24234" y="48204"/>
                    <a:pt x="23755" y="48204"/>
                  </a:cubicBezTo>
                  <a:cubicBezTo>
                    <a:pt x="21902" y="48204"/>
                    <a:pt x="20103" y="48970"/>
                    <a:pt x="18807" y="50359"/>
                  </a:cubicBezTo>
                  <a:cubicBezTo>
                    <a:pt x="17526" y="48988"/>
                    <a:pt x="15734" y="48199"/>
                    <a:pt x="13852" y="48199"/>
                  </a:cubicBezTo>
                  <a:cubicBezTo>
                    <a:pt x="13368" y="48199"/>
                    <a:pt x="12884" y="48253"/>
                    <a:pt x="12409" y="48360"/>
                  </a:cubicBezTo>
                  <a:cubicBezTo>
                    <a:pt x="12454" y="44198"/>
                    <a:pt x="15631" y="42117"/>
                    <a:pt x="18806" y="42117"/>
                  </a:cubicBezTo>
                  <a:close/>
                  <a:moveTo>
                    <a:pt x="117967" y="48323"/>
                  </a:moveTo>
                  <a:cubicBezTo>
                    <a:pt x="118392" y="48323"/>
                    <a:pt x="118820" y="48362"/>
                    <a:pt x="119245" y="48441"/>
                  </a:cubicBezTo>
                  <a:cubicBezTo>
                    <a:pt x="118253" y="49621"/>
                    <a:pt x="117671" y="51114"/>
                    <a:pt x="117757" y="52706"/>
                  </a:cubicBezTo>
                  <a:lnTo>
                    <a:pt x="117757" y="52706"/>
                  </a:lnTo>
                  <a:cubicBezTo>
                    <a:pt x="116507" y="51403"/>
                    <a:pt x="114740" y="50573"/>
                    <a:pt x="112880" y="50573"/>
                  </a:cubicBezTo>
                  <a:cubicBezTo>
                    <a:pt x="112860" y="50573"/>
                    <a:pt x="112840" y="50573"/>
                    <a:pt x="112821" y="50574"/>
                  </a:cubicBezTo>
                  <a:cubicBezTo>
                    <a:pt x="114158" y="49126"/>
                    <a:pt x="116031" y="48323"/>
                    <a:pt x="117967" y="48323"/>
                  </a:cubicBezTo>
                  <a:close/>
                  <a:moveTo>
                    <a:pt x="130990" y="48323"/>
                  </a:moveTo>
                  <a:cubicBezTo>
                    <a:pt x="132925" y="48323"/>
                    <a:pt x="134799" y="49126"/>
                    <a:pt x="136136" y="50574"/>
                  </a:cubicBezTo>
                  <a:cubicBezTo>
                    <a:pt x="136116" y="50573"/>
                    <a:pt x="136096" y="50573"/>
                    <a:pt x="136077" y="50573"/>
                  </a:cubicBezTo>
                  <a:cubicBezTo>
                    <a:pt x="134208" y="50573"/>
                    <a:pt x="132440" y="51412"/>
                    <a:pt x="131199" y="52715"/>
                  </a:cubicBezTo>
                  <a:cubicBezTo>
                    <a:pt x="131279" y="51120"/>
                    <a:pt x="130697" y="49624"/>
                    <a:pt x="129711" y="48441"/>
                  </a:cubicBezTo>
                  <a:cubicBezTo>
                    <a:pt x="130137" y="48362"/>
                    <a:pt x="130565" y="48323"/>
                    <a:pt x="130990" y="48323"/>
                  </a:cubicBezTo>
                  <a:close/>
                  <a:moveTo>
                    <a:pt x="94437" y="48359"/>
                  </a:moveTo>
                  <a:cubicBezTo>
                    <a:pt x="94862" y="48359"/>
                    <a:pt x="95289" y="48398"/>
                    <a:pt x="95715" y="48477"/>
                  </a:cubicBezTo>
                  <a:cubicBezTo>
                    <a:pt x="94722" y="49666"/>
                    <a:pt x="94140" y="51168"/>
                    <a:pt x="94227" y="52750"/>
                  </a:cubicBezTo>
                  <a:lnTo>
                    <a:pt x="94227" y="52750"/>
                  </a:lnTo>
                  <a:cubicBezTo>
                    <a:pt x="92986" y="51447"/>
                    <a:pt x="91219" y="50618"/>
                    <a:pt x="89350" y="50618"/>
                  </a:cubicBezTo>
                  <a:cubicBezTo>
                    <a:pt x="89330" y="50618"/>
                    <a:pt x="89310" y="50618"/>
                    <a:pt x="89290" y="50618"/>
                  </a:cubicBezTo>
                  <a:cubicBezTo>
                    <a:pt x="89270" y="50618"/>
                    <a:pt x="89250" y="50618"/>
                    <a:pt x="89231" y="50618"/>
                  </a:cubicBezTo>
                  <a:cubicBezTo>
                    <a:pt x="87362" y="50618"/>
                    <a:pt x="85603" y="51448"/>
                    <a:pt x="84353" y="52751"/>
                  </a:cubicBezTo>
                  <a:cubicBezTo>
                    <a:pt x="84443" y="51165"/>
                    <a:pt x="83860" y="49660"/>
                    <a:pt x="82866" y="48477"/>
                  </a:cubicBezTo>
                  <a:cubicBezTo>
                    <a:pt x="83291" y="48398"/>
                    <a:pt x="83719" y="48359"/>
                    <a:pt x="84144" y="48359"/>
                  </a:cubicBezTo>
                  <a:cubicBezTo>
                    <a:pt x="86080" y="48359"/>
                    <a:pt x="87955" y="49162"/>
                    <a:pt x="89299" y="50609"/>
                  </a:cubicBezTo>
                  <a:cubicBezTo>
                    <a:pt x="90637" y="49162"/>
                    <a:pt x="92504" y="48359"/>
                    <a:pt x="94437" y="48359"/>
                  </a:cubicBezTo>
                  <a:close/>
                  <a:moveTo>
                    <a:pt x="47485" y="48520"/>
                  </a:moveTo>
                  <a:cubicBezTo>
                    <a:pt x="47909" y="48520"/>
                    <a:pt x="48337" y="48559"/>
                    <a:pt x="48762" y="48638"/>
                  </a:cubicBezTo>
                  <a:cubicBezTo>
                    <a:pt x="47767" y="49821"/>
                    <a:pt x="47185" y="51326"/>
                    <a:pt x="47275" y="52912"/>
                  </a:cubicBezTo>
                  <a:cubicBezTo>
                    <a:pt x="46025" y="51609"/>
                    <a:pt x="44257" y="50779"/>
                    <a:pt x="42397" y="50779"/>
                  </a:cubicBezTo>
                  <a:cubicBezTo>
                    <a:pt x="42377" y="50779"/>
                    <a:pt x="42357" y="50779"/>
                    <a:pt x="42337" y="50780"/>
                  </a:cubicBezTo>
                  <a:cubicBezTo>
                    <a:pt x="43675" y="49325"/>
                    <a:pt x="45549" y="48520"/>
                    <a:pt x="47485" y="48520"/>
                  </a:cubicBezTo>
                  <a:close/>
                  <a:moveTo>
                    <a:pt x="60501" y="48529"/>
                  </a:moveTo>
                  <a:cubicBezTo>
                    <a:pt x="62439" y="48529"/>
                    <a:pt x="64308" y="49332"/>
                    <a:pt x="65653" y="50780"/>
                  </a:cubicBezTo>
                  <a:cubicBezTo>
                    <a:pt x="65633" y="50779"/>
                    <a:pt x="65613" y="50779"/>
                    <a:pt x="65593" y="50779"/>
                  </a:cubicBezTo>
                  <a:cubicBezTo>
                    <a:pt x="63725" y="50779"/>
                    <a:pt x="61957" y="51618"/>
                    <a:pt x="60715" y="52921"/>
                  </a:cubicBezTo>
                  <a:cubicBezTo>
                    <a:pt x="60796" y="51326"/>
                    <a:pt x="60214" y="49830"/>
                    <a:pt x="59219" y="48647"/>
                  </a:cubicBezTo>
                  <a:cubicBezTo>
                    <a:pt x="59646" y="48568"/>
                    <a:pt x="60075" y="48529"/>
                    <a:pt x="60501" y="48529"/>
                  </a:cubicBezTo>
                  <a:close/>
                  <a:moveTo>
                    <a:pt x="107662" y="48316"/>
                  </a:moveTo>
                  <a:cubicBezTo>
                    <a:pt x="109596" y="48316"/>
                    <a:pt x="111472" y="49118"/>
                    <a:pt x="112821" y="50574"/>
                  </a:cubicBezTo>
                  <a:cubicBezTo>
                    <a:pt x="112802" y="50573"/>
                    <a:pt x="112783" y="50573"/>
                    <a:pt x="112765" y="50573"/>
                  </a:cubicBezTo>
                  <a:cubicBezTo>
                    <a:pt x="110778" y="50573"/>
                    <a:pt x="108902" y="51519"/>
                    <a:pt x="107650" y="52966"/>
                  </a:cubicBezTo>
                  <a:lnTo>
                    <a:pt x="107650" y="52966"/>
                  </a:lnTo>
                  <a:cubicBezTo>
                    <a:pt x="107803" y="51290"/>
                    <a:pt x="107211" y="49713"/>
                    <a:pt x="106172" y="48477"/>
                  </a:cubicBezTo>
                  <a:cubicBezTo>
                    <a:pt x="106667" y="48369"/>
                    <a:pt x="107167" y="48316"/>
                    <a:pt x="107662" y="48316"/>
                  </a:cubicBezTo>
                  <a:close/>
                  <a:moveTo>
                    <a:pt x="13659" y="48573"/>
                  </a:moveTo>
                  <a:cubicBezTo>
                    <a:pt x="15592" y="48573"/>
                    <a:pt x="17464" y="49371"/>
                    <a:pt x="18807" y="50824"/>
                  </a:cubicBezTo>
                  <a:cubicBezTo>
                    <a:pt x="18787" y="50824"/>
                    <a:pt x="18768" y="50824"/>
                    <a:pt x="18748" y="50824"/>
                  </a:cubicBezTo>
                  <a:cubicBezTo>
                    <a:pt x="16879" y="50824"/>
                    <a:pt x="15111" y="51663"/>
                    <a:pt x="13870" y="52966"/>
                  </a:cubicBezTo>
                  <a:cubicBezTo>
                    <a:pt x="13951" y="51371"/>
                    <a:pt x="13368" y="49875"/>
                    <a:pt x="12374" y="48692"/>
                  </a:cubicBezTo>
                  <a:cubicBezTo>
                    <a:pt x="12802" y="48612"/>
                    <a:pt x="13232" y="48573"/>
                    <a:pt x="13659" y="48573"/>
                  </a:cubicBezTo>
                  <a:close/>
                  <a:moveTo>
                    <a:pt x="23953" y="48574"/>
                  </a:moveTo>
                  <a:cubicBezTo>
                    <a:pt x="24378" y="48574"/>
                    <a:pt x="24806" y="48613"/>
                    <a:pt x="25232" y="48692"/>
                  </a:cubicBezTo>
                  <a:cubicBezTo>
                    <a:pt x="24237" y="49875"/>
                    <a:pt x="23655" y="51371"/>
                    <a:pt x="23744" y="52966"/>
                  </a:cubicBezTo>
                  <a:cubicBezTo>
                    <a:pt x="22494" y="51663"/>
                    <a:pt x="20726" y="50824"/>
                    <a:pt x="18866" y="50824"/>
                  </a:cubicBezTo>
                  <a:cubicBezTo>
                    <a:pt x="18846" y="50824"/>
                    <a:pt x="18827" y="50824"/>
                    <a:pt x="18807" y="50824"/>
                  </a:cubicBezTo>
                  <a:cubicBezTo>
                    <a:pt x="20144" y="49377"/>
                    <a:pt x="22018" y="48574"/>
                    <a:pt x="23953" y="48574"/>
                  </a:cubicBezTo>
                  <a:close/>
                  <a:moveTo>
                    <a:pt x="37179" y="48522"/>
                  </a:moveTo>
                  <a:cubicBezTo>
                    <a:pt x="39113" y="48522"/>
                    <a:pt x="40989" y="49325"/>
                    <a:pt x="42337" y="50780"/>
                  </a:cubicBezTo>
                  <a:cubicBezTo>
                    <a:pt x="42319" y="50779"/>
                    <a:pt x="42300" y="50779"/>
                    <a:pt x="42282" y="50779"/>
                  </a:cubicBezTo>
                  <a:cubicBezTo>
                    <a:pt x="40295" y="50779"/>
                    <a:pt x="38419" y="51725"/>
                    <a:pt x="37167" y="53172"/>
                  </a:cubicBezTo>
                  <a:cubicBezTo>
                    <a:pt x="37320" y="51496"/>
                    <a:pt x="36728" y="49910"/>
                    <a:pt x="35689" y="48683"/>
                  </a:cubicBezTo>
                  <a:cubicBezTo>
                    <a:pt x="36184" y="48575"/>
                    <a:pt x="36683" y="48522"/>
                    <a:pt x="37179" y="48522"/>
                  </a:cubicBezTo>
                  <a:close/>
                  <a:moveTo>
                    <a:pt x="124475" y="46470"/>
                  </a:moveTo>
                  <a:cubicBezTo>
                    <a:pt x="127650" y="46470"/>
                    <a:pt x="130827" y="48548"/>
                    <a:pt x="130867" y="52706"/>
                  </a:cubicBezTo>
                  <a:cubicBezTo>
                    <a:pt x="130388" y="52601"/>
                    <a:pt x="129906" y="52550"/>
                    <a:pt x="129426" y="52550"/>
                  </a:cubicBezTo>
                  <a:cubicBezTo>
                    <a:pt x="127574" y="52550"/>
                    <a:pt x="125776" y="53316"/>
                    <a:pt x="124487" y="54704"/>
                  </a:cubicBezTo>
                  <a:cubicBezTo>
                    <a:pt x="123206" y="53333"/>
                    <a:pt x="121414" y="52545"/>
                    <a:pt x="119532" y="52545"/>
                  </a:cubicBezTo>
                  <a:cubicBezTo>
                    <a:pt x="119048" y="52545"/>
                    <a:pt x="118564" y="52599"/>
                    <a:pt x="118089" y="52706"/>
                  </a:cubicBezTo>
                  <a:cubicBezTo>
                    <a:pt x="118125" y="48548"/>
                    <a:pt x="121299" y="46470"/>
                    <a:pt x="124475" y="46470"/>
                  </a:cubicBezTo>
                  <a:close/>
                  <a:moveTo>
                    <a:pt x="77635" y="46519"/>
                  </a:moveTo>
                  <a:cubicBezTo>
                    <a:pt x="80808" y="46519"/>
                    <a:pt x="83981" y="48596"/>
                    <a:pt x="84022" y="52751"/>
                  </a:cubicBezTo>
                  <a:lnTo>
                    <a:pt x="84031" y="52760"/>
                  </a:lnTo>
                  <a:cubicBezTo>
                    <a:pt x="83550" y="52655"/>
                    <a:pt x="83066" y="52604"/>
                    <a:pt x="82586" y="52604"/>
                  </a:cubicBezTo>
                  <a:cubicBezTo>
                    <a:pt x="80731" y="52604"/>
                    <a:pt x="78937" y="53370"/>
                    <a:pt x="77642" y="54758"/>
                  </a:cubicBezTo>
                  <a:cubicBezTo>
                    <a:pt x="76360" y="53378"/>
                    <a:pt x="74568" y="52599"/>
                    <a:pt x="72696" y="52599"/>
                  </a:cubicBezTo>
                  <a:cubicBezTo>
                    <a:pt x="72203" y="52599"/>
                    <a:pt x="71719" y="52652"/>
                    <a:pt x="71244" y="52760"/>
                  </a:cubicBezTo>
                  <a:cubicBezTo>
                    <a:pt x="71280" y="48600"/>
                    <a:pt x="74457" y="46519"/>
                    <a:pt x="77635" y="46519"/>
                  </a:cubicBezTo>
                  <a:close/>
                  <a:moveTo>
                    <a:pt x="100946" y="46509"/>
                  </a:moveTo>
                  <a:cubicBezTo>
                    <a:pt x="104122" y="46509"/>
                    <a:pt x="107296" y="48585"/>
                    <a:pt x="107337" y="52742"/>
                  </a:cubicBezTo>
                  <a:cubicBezTo>
                    <a:pt x="106865" y="52641"/>
                    <a:pt x="106389" y="52591"/>
                    <a:pt x="105917" y="52591"/>
                  </a:cubicBezTo>
                  <a:cubicBezTo>
                    <a:pt x="104050" y="52591"/>
                    <a:pt x="102242" y="53364"/>
                    <a:pt x="100948" y="54758"/>
                  </a:cubicBezTo>
                  <a:lnTo>
                    <a:pt x="100948" y="54749"/>
                  </a:lnTo>
                  <a:cubicBezTo>
                    <a:pt x="99667" y="53369"/>
                    <a:pt x="97875" y="52590"/>
                    <a:pt x="95993" y="52590"/>
                  </a:cubicBezTo>
                  <a:cubicBezTo>
                    <a:pt x="95509" y="52590"/>
                    <a:pt x="95025" y="52643"/>
                    <a:pt x="94550" y="52742"/>
                  </a:cubicBezTo>
                  <a:cubicBezTo>
                    <a:pt x="94591" y="48588"/>
                    <a:pt x="97769" y="46509"/>
                    <a:pt x="100946" y="46509"/>
                  </a:cubicBezTo>
                  <a:close/>
                  <a:moveTo>
                    <a:pt x="53993" y="46670"/>
                  </a:moveTo>
                  <a:cubicBezTo>
                    <a:pt x="57169" y="46670"/>
                    <a:pt x="60344" y="48747"/>
                    <a:pt x="60384" y="52903"/>
                  </a:cubicBezTo>
                  <a:cubicBezTo>
                    <a:pt x="59911" y="52801"/>
                    <a:pt x="59433" y="52752"/>
                    <a:pt x="58960" y="52752"/>
                  </a:cubicBezTo>
                  <a:cubicBezTo>
                    <a:pt x="57101" y="52752"/>
                    <a:pt x="55295" y="53518"/>
                    <a:pt x="53995" y="54910"/>
                  </a:cubicBezTo>
                  <a:cubicBezTo>
                    <a:pt x="52714" y="53531"/>
                    <a:pt x="50922" y="52751"/>
                    <a:pt x="49040" y="52751"/>
                  </a:cubicBezTo>
                  <a:cubicBezTo>
                    <a:pt x="48556" y="52751"/>
                    <a:pt x="48072" y="52805"/>
                    <a:pt x="47597" y="52903"/>
                  </a:cubicBezTo>
                  <a:cubicBezTo>
                    <a:pt x="47638" y="48749"/>
                    <a:pt x="50816" y="46670"/>
                    <a:pt x="53993" y="46670"/>
                  </a:cubicBezTo>
                  <a:close/>
                  <a:moveTo>
                    <a:pt x="7145" y="46712"/>
                  </a:moveTo>
                  <a:cubicBezTo>
                    <a:pt x="10322" y="46712"/>
                    <a:pt x="13498" y="48790"/>
                    <a:pt x="13538" y="52948"/>
                  </a:cubicBezTo>
                  <a:cubicBezTo>
                    <a:pt x="13065" y="52846"/>
                    <a:pt x="12588" y="52796"/>
                    <a:pt x="12114" y="52796"/>
                  </a:cubicBezTo>
                  <a:cubicBezTo>
                    <a:pt x="10255" y="52796"/>
                    <a:pt x="8451" y="53563"/>
                    <a:pt x="7159" y="54955"/>
                  </a:cubicBezTo>
                  <a:cubicBezTo>
                    <a:pt x="5884" y="53583"/>
                    <a:pt x="4097" y="52805"/>
                    <a:pt x="2226" y="52805"/>
                  </a:cubicBezTo>
                  <a:cubicBezTo>
                    <a:pt x="2216" y="52805"/>
                    <a:pt x="2205" y="52805"/>
                    <a:pt x="2194" y="52805"/>
                  </a:cubicBezTo>
                  <a:lnTo>
                    <a:pt x="2194" y="52796"/>
                  </a:lnTo>
                  <a:cubicBezTo>
                    <a:pt x="1711" y="52796"/>
                    <a:pt x="1227" y="52850"/>
                    <a:pt x="752" y="52948"/>
                  </a:cubicBezTo>
                  <a:cubicBezTo>
                    <a:pt x="792" y="48790"/>
                    <a:pt x="3969" y="46712"/>
                    <a:pt x="7145" y="46712"/>
                  </a:cubicBezTo>
                  <a:close/>
                  <a:moveTo>
                    <a:pt x="30465" y="46717"/>
                  </a:moveTo>
                  <a:cubicBezTo>
                    <a:pt x="33637" y="46717"/>
                    <a:pt x="36811" y="48795"/>
                    <a:pt x="36854" y="52953"/>
                  </a:cubicBezTo>
                  <a:lnTo>
                    <a:pt x="36854" y="52953"/>
                  </a:lnTo>
                  <a:cubicBezTo>
                    <a:pt x="36379" y="52851"/>
                    <a:pt x="35901" y="52801"/>
                    <a:pt x="35426" y="52801"/>
                  </a:cubicBezTo>
                  <a:cubicBezTo>
                    <a:pt x="33569" y="52801"/>
                    <a:pt x="31771" y="53567"/>
                    <a:pt x="30483" y="54955"/>
                  </a:cubicBezTo>
                  <a:cubicBezTo>
                    <a:pt x="29201" y="53584"/>
                    <a:pt x="27409" y="52796"/>
                    <a:pt x="25528" y="52796"/>
                  </a:cubicBezTo>
                  <a:cubicBezTo>
                    <a:pt x="25044" y="52796"/>
                    <a:pt x="24560" y="52850"/>
                    <a:pt x="24085" y="52957"/>
                  </a:cubicBezTo>
                  <a:cubicBezTo>
                    <a:pt x="24116" y="48798"/>
                    <a:pt x="27290" y="46717"/>
                    <a:pt x="30465" y="46717"/>
                  </a:cubicBezTo>
                  <a:close/>
                  <a:moveTo>
                    <a:pt x="107865" y="57160"/>
                  </a:moveTo>
                  <a:cubicBezTo>
                    <a:pt x="107867" y="57160"/>
                    <a:pt x="107868" y="57160"/>
                    <a:pt x="107870" y="57160"/>
                  </a:cubicBezTo>
                  <a:lnTo>
                    <a:pt x="107870" y="57160"/>
                  </a:lnTo>
                  <a:cubicBezTo>
                    <a:pt x="107871" y="57160"/>
                    <a:pt x="107873" y="57160"/>
                    <a:pt x="107874" y="57160"/>
                  </a:cubicBezTo>
                  <a:close/>
                  <a:moveTo>
                    <a:pt x="129607" y="52925"/>
                  </a:moveTo>
                  <a:cubicBezTo>
                    <a:pt x="130037" y="52925"/>
                    <a:pt x="130471" y="52965"/>
                    <a:pt x="130903" y="53047"/>
                  </a:cubicBezTo>
                  <a:cubicBezTo>
                    <a:pt x="129908" y="54229"/>
                    <a:pt x="129326" y="55726"/>
                    <a:pt x="129415" y="57321"/>
                  </a:cubicBezTo>
                  <a:cubicBezTo>
                    <a:pt x="128165" y="56009"/>
                    <a:pt x="126406" y="55179"/>
                    <a:pt x="124538" y="55179"/>
                  </a:cubicBezTo>
                  <a:cubicBezTo>
                    <a:pt x="124518" y="55179"/>
                    <a:pt x="124498" y="55179"/>
                    <a:pt x="124478" y="55179"/>
                  </a:cubicBezTo>
                  <a:cubicBezTo>
                    <a:pt x="124458" y="55179"/>
                    <a:pt x="124438" y="55179"/>
                    <a:pt x="124418" y="55179"/>
                  </a:cubicBezTo>
                  <a:cubicBezTo>
                    <a:pt x="122550" y="55179"/>
                    <a:pt x="120782" y="56009"/>
                    <a:pt x="119541" y="57321"/>
                  </a:cubicBezTo>
                  <a:cubicBezTo>
                    <a:pt x="119622" y="55726"/>
                    <a:pt x="119039" y="54220"/>
                    <a:pt x="118045" y="53047"/>
                  </a:cubicBezTo>
                  <a:cubicBezTo>
                    <a:pt x="118478" y="52965"/>
                    <a:pt x="118913" y="52925"/>
                    <a:pt x="119344" y="52925"/>
                  </a:cubicBezTo>
                  <a:cubicBezTo>
                    <a:pt x="121276" y="52925"/>
                    <a:pt x="123138" y="53727"/>
                    <a:pt x="124478" y="55170"/>
                  </a:cubicBezTo>
                  <a:cubicBezTo>
                    <a:pt x="125811" y="53727"/>
                    <a:pt x="127678" y="52925"/>
                    <a:pt x="129607" y="52925"/>
                  </a:cubicBezTo>
                  <a:close/>
                  <a:moveTo>
                    <a:pt x="82780" y="52965"/>
                  </a:moveTo>
                  <a:cubicBezTo>
                    <a:pt x="83204" y="52965"/>
                    <a:pt x="83632" y="53003"/>
                    <a:pt x="84057" y="53082"/>
                  </a:cubicBezTo>
                  <a:cubicBezTo>
                    <a:pt x="83538" y="53701"/>
                    <a:pt x="83135" y="54409"/>
                    <a:pt x="82875" y="55170"/>
                  </a:cubicBezTo>
                  <a:cubicBezTo>
                    <a:pt x="82634" y="55866"/>
                    <a:pt x="82526" y="56607"/>
                    <a:pt x="82569" y="57347"/>
                  </a:cubicBezTo>
                  <a:lnTo>
                    <a:pt x="82569" y="57347"/>
                  </a:lnTo>
                  <a:cubicBezTo>
                    <a:pt x="81328" y="56053"/>
                    <a:pt x="79569" y="55215"/>
                    <a:pt x="77701" y="55215"/>
                  </a:cubicBezTo>
                  <a:cubicBezTo>
                    <a:pt x="77681" y="55215"/>
                    <a:pt x="77661" y="55215"/>
                    <a:pt x="77642" y="55215"/>
                  </a:cubicBezTo>
                  <a:cubicBezTo>
                    <a:pt x="78979" y="53768"/>
                    <a:pt x="80847" y="52965"/>
                    <a:pt x="82780" y="52965"/>
                  </a:cubicBezTo>
                  <a:close/>
                  <a:moveTo>
                    <a:pt x="95802" y="52974"/>
                  </a:moveTo>
                  <a:cubicBezTo>
                    <a:pt x="97735" y="52974"/>
                    <a:pt x="99602" y="53775"/>
                    <a:pt x="100939" y="55215"/>
                  </a:cubicBezTo>
                  <a:cubicBezTo>
                    <a:pt x="100919" y="55215"/>
                    <a:pt x="100900" y="55215"/>
                    <a:pt x="100880" y="55215"/>
                  </a:cubicBezTo>
                  <a:cubicBezTo>
                    <a:pt x="99020" y="55215"/>
                    <a:pt x="97252" y="56053"/>
                    <a:pt x="96011" y="57357"/>
                  </a:cubicBezTo>
                  <a:cubicBezTo>
                    <a:pt x="96047" y="56622"/>
                    <a:pt x="95948" y="55878"/>
                    <a:pt x="95706" y="55179"/>
                  </a:cubicBezTo>
                  <a:lnTo>
                    <a:pt x="95706" y="55170"/>
                  </a:lnTo>
                  <a:cubicBezTo>
                    <a:pt x="95446" y="54409"/>
                    <a:pt x="95043" y="53701"/>
                    <a:pt x="94523" y="53091"/>
                  </a:cubicBezTo>
                  <a:cubicBezTo>
                    <a:pt x="94949" y="53012"/>
                    <a:pt x="95377" y="52974"/>
                    <a:pt x="95802" y="52974"/>
                  </a:cubicBezTo>
                  <a:close/>
                  <a:moveTo>
                    <a:pt x="60697" y="57357"/>
                  </a:moveTo>
                  <a:cubicBezTo>
                    <a:pt x="60700" y="57357"/>
                    <a:pt x="60703" y="57357"/>
                    <a:pt x="60706" y="57357"/>
                  </a:cubicBezTo>
                  <a:lnTo>
                    <a:pt x="60706" y="57357"/>
                  </a:lnTo>
                  <a:cubicBezTo>
                    <a:pt x="60709" y="57357"/>
                    <a:pt x="60712" y="57357"/>
                    <a:pt x="60715" y="57357"/>
                  </a:cubicBezTo>
                  <a:close/>
                  <a:moveTo>
                    <a:pt x="48839" y="53117"/>
                  </a:moveTo>
                  <a:cubicBezTo>
                    <a:pt x="50775" y="53117"/>
                    <a:pt x="52650" y="53921"/>
                    <a:pt x="53995" y="55376"/>
                  </a:cubicBezTo>
                  <a:lnTo>
                    <a:pt x="53995" y="55376"/>
                  </a:lnTo>
                  <a:cubicBezTo>
                    <a:pt x="53992" y="55376"/>
                    <a:pt x="53989" y="55376"/>
                    <a:pt x="53986" y="55376"/>
                  </a:cubicBezTo>
                  <a:cubicBezTo>
                    <a:pt x="53966" y="55376"/>
                    <a:pt x="53946" y="55376"/>
                    <a:pt x="53927" y="55376"/>
                  </a:cubicBezTo>
                  <a:cubicBezTo>
                    <a:pt x="52067" y="55376"/>
                    <a:pt x="50299" y="56206"/>
                    <a:pt x="49049" y="57509"/>
                  </a:cubicBezTo>
                  <a:cubicBezTo>
                    <a:pt x="49138" y="55923"/>
                    <a:pt x="48556" y="54418"/>
                    <a:pt x="47561" y="53235"/>
                  </a:cubicBezTo>
                  <a:cubicBezTo>
                    <a:pt x="47987" y="53156"/>
                    <a:pt x="48414" y="53117"/>
                    <a:pt x="48839" y="53117"/>
                  </a:cubicBezTo>
                  <a:close/>
                  <a:moveTo>
                    <a:pt x="59142" y="53117"/>
                  </a:moveTo>
                  <a:cubicBezTo>
                    <a:pt x="59567" y="53117"/>
                    <a:pt x="59994" y="53156"/>
                    <a:pt x="60420" y="53235"/>
                  </a:cubicBezTo>
                  <a:cubicBezTo>
                    <a:pt x="59425" y="54427"/>
                    <a:pt x="58843" y="55932"/>
                    <a:pt x="58932" y="57518"/>
                  </a:cubicBezTo>
                  <a:lnTo>
                    <a:pt x="58923" y="57509"/>
                  </a:lnTo>
                  <a:cubicBezTo>
                    <a:pt x="57682" y="56206"/>
                    <a:pt x="55914" y="55376"/>
                    <a:pt x="54046" y="55376"/>
                  </a:cubicBezTo>
                  <a:cubicBezTo>
                    <a:pt x="54029" y="55376"/>
                    <a:pt x="54012" y="55376"/>
                    <a:pt x="53995" y="55376"/>
                  </a:cubicBezTo>
                  <a:lnTo>
                    <a:pt x="53995" y="55376"/>
                  </a:lnTo>
                  <a:cubicBezTo>
                    <a:pt x="55333" y="53921"/>
                    <a:pt x="57206" y="53117"/>
                    <a:pt x="59142" y="53117"/>
                  </a:cubicBezTo>
                  <a:close/>
                  <a:moveTo>
                    <a:pt x="25317" y="53179"/>
                  </a:moveTo>
                  <a:cubicBezTo>
                    <a:pt x="27247" y="53179"/>
                    <a:pt x="29113" y="53976"/>
                    <a:pt x="30456" y="55421"/>
                  </a:cubicBezTo>
                  <a:cubicBezTo>
                    <a:pt x="30436" y="55421"/>
                    <a:pt x="30416" y="55421"/>
                    <a:pt x="30397" y="55421"/>
                  </a:cubicBezTo>
                  <a:cubicBezTo>
                    <a:pt x="28528" y="55421"/>
                    <a:pt x="26769" y="56259"/>
                    <a:pt x="25528" y="57554"/>
                  </a:cubicBezTo>
                  <a:cubicBezTo>
                    <a:pt x="25563" y="56819"/>
                    <a:pt x="25456" y="56075"/>
                    <a:pt x="25223" y="55376"/>
                  </a:cubicBezTo>
                  <a:lnTo>
                    <a:pt x="25223" y="55385"/>
                  </a:lnTo>
                  <a:cubicBezTo>
                    <a:pt x="24963" y="54624"/>
                    <a:pt x="24560" y="53916"/>
                    <a:pt x="24031" y="53298"/>
                  </a:cubicBezTo>
                  <a:cubicBezTo>
                    <a:pt x="24460" y="53218"/>
                    <a:pt x="24890" y="53179"/>
                    <a:pt x="25317" y="53179"/>
                  </a:cubicBezTo>
                  <a:close/>
                  <a:moveTo>
                    <a:pt x="12293" y="53188"/>
                  </a:moveTo>
                  <a:cubicBezTo>
                    <a:pt x="12719" y="53188"/>
                    <a:pt x="13147" y="53227"/>
                    <a:pt x="13574" y="53307"/>
                  </a:cubicBezTo>
                  <a:cubicBezTo>
                    <a:pt x="13055" y="53925"/>
                    <a:pt x="12651" y="54624"/>
                    <a:pt x="12391" y="55385"/>
                  </a:cubicBezTo>
                  <a:cubicBezTo>
                    <a:pt x="12150" y="56084"/>
                    <a:pt x="12051" y="56819"/>
                    <a:pt x="12087" y="57554"/>
                  </a:cubicBezTo>
                  <a:lnTo>
                    <a:pt x="12087" y="57572"/>
                  </a:lnTo>
                  <a:cubicBezTo>
                    <a:pt x="10845" y="56268"/>
                    <a:pt x="9086" y="55430"/>
                    <a:pt x="7218" y="55430"/>
                  </a:cubicBezTo>
                  <a:cubicBezTo>
                    <a:pt x="7198" y="55430"/>
                    <a:pt x="7178" y="55430"/>
                    <a:pt x="7159" y="55430"/>
                  </a:cubicBezTo>
                  <a:cubicBezTo>
                    <a:pt x="8501" y="53985"/>
                    <a:pt x="10367" y="53188"/>
                    <a:pt x="12293" y="53188"/>
                  </a:cubicBezTo>
                  <a:close/>
                  <a:moveTo>
                    <a:pt x="106098" y="52962"/>
                  </a:moveTo>
                  <a:cubicBezTo>
                    <a:pt x="106573" y="52962"/>
                    <a:pt x="107051" y="53010"/>
                    <a:pt x="107525" y="53109"/>
                  </a:cubicBezTo>
                  <a:cubicBezTo>
                    <a:pt x="106514" y="54361"/>
                    <a:pt x="105950" y="55943"/>
                    <a:pt x="106117" y="57615"/>
                  </a:cubicBezTo>
                  <a:lnTo>
                    <a:pt x="106117" y="57615"/>
                  </a:lnTo>
                  <a:cubicBezTo>
                    <a:pt x="104869" y="56153"/>
                    <a:pt x="102981" y="55206"/>
                    <a:pt x="100985" y="55206"/>
                  </a:cubicBezTo>
                  <a:cubicBezTo>
                    <a:pt x="100976" y="55206"/>
                    <a:pt x="100966" y="55206"/>
                    <a:pt x="100957" y="55206"/>
                  </a:cubicBezTo>
                  <a:cubicBezTo>
                    <a:pt x="102302" y="53761"/>
                    <a:pt x="104171" y="52962"/>
                    <a:pt x="106098" y="52962"/>
                  </a:cubicBezTo>
                  <a:close/>
                  <a:moveTo>
                    <a:pt x="70812" y="48526"/>
                  </a:moveTo>
                  <a:cubicBezTo>
                    <a:pt x="71289" y="48526"/>
                    <a:pt x="71770" y="48575"/>
                    <a:pt x="72248" y="48674"/>
                  </a:cubicBezTo>
                  <a:cubicBezTo>
                    <a:pt x="71271" y="49928"/>
                    <a:pt x="70742" y="51496"/>
                    <a:pt x="70939" y="53145"/>
                  </a:cubicBezTo>
                  <a:cubicBezTo>
                    <a:pt x="71447" y="53031"/>
                    <a:pt x="71960" y="52976"/>
                    <a:pt x="72468" y="52976"/>
                  </a:cubicBezTo>
                  <a:cubicBezTo>
                    <a:pt x="74401" y="52976"/>
                    <a:pt x="76276" y="53777"/>
                    <a:pt x="77624" y="55224"/>
                  </a:cubicBezTo>
                  <a:cubicBezTo>
                    <a:pt x="77606" y="55224"/>
                    <a:pt x="77587" y="55224"/>
                    <a:pt x="77569" y="55224"/>
                  </a:cubicBezTo>
                  <a:cubicBezTo>
                    <a:pt x="75520" y="55224"/>
                    <a:pt x="73598" y="56223"/>
                    <a:pt x="72355" y="57751"/>
                  </a:cubicBezTo>
                  <a:cubicBezTo>
                    <a:pt x="72694" y="54052"/>
                    <a:pt x="69407" y="50779"/>
                    <a:pt x="65713" y="50779"/>
                  </a:cubicBezTo>
                  <a:cubicBezTo>
                    <a:pt x="65693" y="50779"/>
                    <a:pt x="65673" y="50779"/>
                    <a:pt x="65653" y="50780"/>
                  </a:cubicBezTo>
                  <a:cubicBezTo>
                    <a:pt x="66997" y="49327"/>
                    <a:pt x="68873" y="48526"/>
                    <a:pt x="70812" y="48526"/>
                  </a:cubicBezTo>
                  <a:close/>
                  <a:moveTo>
                    <a:pt x="35611" y="53168"/>
                  </a:moveTo>
                  <a:cubicBezTo>
                    <a:pt x="36086" y="53168"/>
                    <a:pt x="36566" y="53216"/>
                    <a:pt x="37042" y="53315"/>
                  </a:cubicBezTo>
                  <a:cubicBezTo>
                    <a:pt x="36031" y="54567"/>
                    <a:pt x="35458" y="56149"/>
                    <a:pt x="35634" y="57812"/>
                  </a:cubicBezTo>
                  <a:lnTo>
                    <a:pt x="35634" y="57812"/>
                  </a:lnTo>
                  <a:cubicBezTo>
                    <a:pt x="34382" y="56357"/>
                    <a:pt x="32515" y="55412"/>
                    <a:pt x="30530" y="55412"/>
                  </a:cubicBezTo>
                  <a:cubicBezTo>
                    <a:pt x="30511" y="55412"/>
                    <a:pt x="30492" y="55412"/>
                    <a:pt x="30474" y="55412"/>
                  </a:cubicBezTo>
                  <a:cubicBezTo>
                    <a:pt x="31811" y="53967"/>
                    <a:pt x="33679" y="53168"/>
                    <a:pt x="35611" y="53168"/>
                  </a:cubicBezTo>
                  <a:close/>
                  <a:moveTo>
                    <a:pt x="112818" y="51075"/>
                  </a:moveTo>
                  <a:cubicBezTo>
                    <a:pt x="115995" y="51075"/>
                    <a:pt x="119174" y="53154"/>
                    <a:pt x="119218" y="57312"/>
                  </a:cubicBezTo>
                  <a:cubicBezTo>
                    <a:pt x="118743" y="57210"/>
                    <a:pt x="118265" y="57160"/>
                    <a:pt x="117790" y="57160"/>
                  </a:cubicBezTo>
                  <a:cubicBezTo>
                    <a:pt x="115926" y="57160"/>
                    <a:pt x="114120" y="57927"/>
                    <a:pt x="112821" y="59319"/>
                  </a:cubicBezTo>
                  <a:cubicBezTo>
                    <a:pt x="111549" y="57940"/>
                    <a:pt x="109750" y="57161"/>
                    <a:pt x="107870" y="57160"/>
                  </a:cubicBezTo>
                  <a:lnTo>
                    <a:pt x="107870" y="57160"/>
                  </a:lnTo>
                  <a:cubicBezTo>
                    <a:pt x="107388" y="57160"/>
                    <a:pt x="106905" y="57214"/>
                    <a:pt x="106432" y="57312"/>
                  </a:cubicBezTo>
                  <a:cubicBezTo>
                    <a:pt x="106468" y="53154"/>
                    <a:pt x="109642" y="51075"/>
                    <a:pt x="112818" y="51075"/>
                  </a:cubicBezTo>
                  <a:close/>
                  <a:moveTo>
                    <a:pt x="136134" y="51090"/>
                  </a:moveTo>
                  <a:cubicBezTo>
                    <a:pt x="139310" y="51090"/>
                    <a:pt x="142484" y="53169"/>
                    <a:pt x="142525" y="57330"/>
                  </a:cubicBezTo>
                  <a:cubicBezTo>
                    <a:pt x="142043" y="57224"/>
                    <a:pt x="141557" y="57173"/>
                    <a:pt x="141075" y="57173"/>
                  </a:cubicBezTo>
                  <a:cubicBezTo>
                    <a:pt x="139225" y="57173"/>
                    <a:pt x="137430" y="57933"/>
                    <a:pt x="136136" y="59319"/>
                  </a:cubicBezTo>
                  <a:lnTo>
                    <a:pt x="136136" y="59328"/>
                  </a:lnTo>
                  <a:cubicBezTo>
                    <a:pt x="134854" y="57957"/>
                    <a:pt x="133062" y="57168"/>
                    <a:pt x="131181" y="57168"/>
                  </a:cubicBezTo>
                  <a:cubicBezTo>
                    <a:pt x="130697" y="57168"/>
                    <a:pt x="130213" y="57222"/>
                    <a:pt x="129738" y="57330"/>
                  </a:cubicBezTo>
                  <a:cubicBezTo>
                    <a:pt x="129778" y="53171"/>
                    <a:pt x="132957" y="51090"/>
                    <a:pt x="136134" y="51090"/>
                  </a:cubicBezTo>
                  <a:close/>
                  <a:moveTo>
                    <a:pt x="89294" y="51126"/>
                  </a:moveTo>
                  <a:cubicBezTo>
                    <a:pt x="91873" y="51126"/>
                    <a:pt x="94452" y="52497"/>
                    <a:pt x="95348" y="55242"/>
                  </a:cubicBezTo>
                  <a:cubicBezTo>
                    <a:pt x="95572" y="55923"/>
                    <a:pt x="95679" y="56631"/>
                    <a:pt x="95688" y="57348"/>
                  </a:cubicBezTo>
                  <a:cubicBezTo>
                    <a:pt x="95215" y="57246"/>
                    <a:pt x="94738" y="57196"/>
                    <a:pt x="94264" y="57196"/>
                  </a:cubicBezTo>
                  <a:cubicBezTo>
                    <a:pt x="92405" y="57196"/>
                    <a:pt x="90599" y="57962"/>
                    <a:pt x="89299" y="59355"/>
                  </a:cubicBezTo>
                  <a:cubicBezTo>
                    <a:pt x="88027" y="57975"/>
                    <a:pt x="86226" y="57195"/>
                    <a:pt x="84353" y="57195"/>
                  </a:cubicBezTo>
                  <a:cubicBezTo>
                    <a:pt x="83860" y="57195"/>
                    <a:pt x="83376" y="57249"/>
                    <a:pt x="82910" y="57348"/>
                  </a:cubicBezTo>
                  <a:cubicBezTo>
                    <a:pt x="82902" y="56631"/>
                    <a:pt x="83009" y="55923"/>
                    <a:pt x="83224" y="55242"/>
                  </a:cubicBezTo>
                  <a:lnTo>
                    <a:pt x="83233" y="55242"/>
                  </a:lnTo>
                  <a:cubicBezTo>
                    <a:pt x="84129" y="52499"/>
                    <a:pt x="86712" y="51126"/>
                    <a:pt x="89294" y="51126"/>
                  </a:cubicBezTo>
                  <a:close/>
                  <a:moveTo>
                    <a:pt x="42335" y="51276"/>
                  </a:moveTo>
                  <a:cubicBezTo>
                    <a:pt x="45511" y="51276"/>
                    <a:pt x="48686" y="53352"/>
                    <a:pt x="48726" y="57509"/>
                  </a:cubicBezTo>
                  <a:cubicBezTo>
                    <a:pt x="48253" y="57407"/>
                    <a:pt x="47776" y="57357"/>
                    <a:pt x="47302" y="57357"/>
                  </a:cubicBezTo>
                  <a:cubicBezTo>
                    <a:pt x="45443" y="57357"/>
                    <a:pt x="43639" y="58124"/>
                    <a:pt x="42346" y="59516"/>
                  </a:cubicBezTo>
                  <a:cubicBezTo>
                    <a:pt x="41065" y="58136"/>
                    <a:pt x="39264" y="57357"/>
                    <a:pt x="37382" y="57357"/>
                  </a:cubicBezTo>
                  <a:cubicBezTo>
                    <a:pt x="36898" y="57357"/>
                    <a:pt x="36415" y="57410"/>
                    <a:pt x="35940" y="57509"/>
                  </a:cubicBezTo>
                  <a:cubicBezTo>
                    <a:pt x="35980" y="53355"/>
                    <a:pt x="39158" y="51276"/>
                    <a:pt x="42335" y="51276"/>
                  </a:cubicBezTo>
                  <a:close/>
                  <a:moveTo>
                    <a:pt x="65660" y="51276"/>
                  </a:moveTo>
                  <a:cubicBezTo>
                    <a:pt x="68835" y="51276"/>
                    <a:pt x="72010" y="53352"/>
                    <a:pt x="72050" y="57509"/>
                  </a:cubicBezTo>
                  <a:cubicBezTo>
                    <a:pt x="71577" y="57407"/>
                    <a:pt x="71100" y="57357"/>
                    <a:pt x="70626" y="57357"/>
                  </a:cubicBezTo>
                  <a:cubicBezTo>
                    <a:pt x="68767" y="57357"/>
                    <a:pt x="66961" y="58124"/>
                    <a:pt x="65662" y="59516"/>
                  </a:cubicBezTo>
                  <a:cubicBezTo>
                    <a:pt x="64382" y="58138"/>
                    <a:pt x="62585" y="57359"/>
                    <a:pt x="60706" y="57357"/>
                  </a:cubicBezTo>
                  <a:lnTo>
                    <a:pt x="60706" y="57357"/>
                  </a:lnTo>
                  <a:cubicBezTo>
                    <a:pt x="60217" y="57357"/>
                    <a:pt x="59736" y="57411"/>
                    <a:pt x="59264" y="57509"/>
                  </a:cubicBezTo>
                  <a:cubicBezTo>
                    <a:pt x="59304" y="53355"/>
                    <a:pt x="62482" y="51276"/>
                    <a:pt x="65660" y="51276"/>
                  </a:cubicBezTo>
                  <a:close/>
                  <a:moveTo>
                    <a:pt x="18806" y="51334"/>
                  </a:moveTo>
                  <a:cubicBezTo>
                    <a:pt x="21388" y="51334"/>
                    <a:pt x="23969" y="52707"/>
                    <a:pt x="24864" y="55457"/>
                  </a:cubicBezTo>
                  <a:cubicBezTo>
                    <a:pt x="25079" y="56138"/>
                    <a:pt x="25196" y="56846"/>
                    <a:pt x="25205" y="57563"/>
                  </a:cubicBezTo>
                  <a:cubicBezTo>
                    <a:pt x="24724" y="57458"/>
                    <a:pt x="24240" y="57407"/>
                    <a:pt x="23760" y="57407"/>
                  </a:cubicBezTo>
                  <a:cubicBezTo>
                    <a:pt x="21902" y="57407"/>
                    <a:pt x="20103" y="58173"/>
                    <a:pt x="18807" y="59561"/>
                  </a:cubicBezTo>
                  <a:cubicBezTo>
                    <a:pt x="17535" y="58190"/>
                    <a:pt x="15734" y="57401"/>
                    <a:pt x="13861" y="57401"/>
                  </a:cubicBezTo>
                  <a:cubicBezTo>
                    <a:pt x="13377" y="57401"/>
                    <a:pt x="12884" y="57455"/>
                    <a:pt x="12418" y="57563"/>
                  </a:cubicBezTo>
                  <a:cubicBezTo>
                    <a:pt x="12418" y="56837"/>
                    <a:pt x="12526" y="56129"/>
                    <a:pt x="12741" y="55448"/>
                  </a:cubicBezTo>
                  <a:lnTo>
                    <a:pt x="12741" y="55457"/>
                  </a:lnTo>
                  <a:cubicBezTo>
                    <a:pt x="13637" y="52710"/>
                    <a:pt x="16222" y="51334"/>
                    <a:pt x="18806" y="51334"/>
                  </a:cubicBezTo>
                  <a:close/>
                  <a:moveTo>
                    <a:pt x="117967" y="57526"/>
                  </a:moveTo>
                  <a:cubicBezTo>
                    <a:pt x="118391" y="57526"/>
                    <a:pt x="118819" y="57564"/>
                    <a:pt x="119245" y="57643"/>
                  </a:cubicBezTo>
                  <a:cubicBezTo>
                    <a:pt x="118726" y="58253"/>
                    <a:pt x="118322" y="58961"/>
                    <a:pt x="118063" y="59722"/>
                  </a:cubicBezTo>
                  <a:cubicBezTo>
                    <a:pt x="117821" y="60430"/>
                    <a:pt x="117713" y="61165"/>
                    <a:pt x="117758" y="61909"/>
                  </a:cubicBezTo>
                  <a:cubicBezTo>
                    <a:pt x="116510" y="60598"/>
                    <a:pt x="114739" y="59767"/>
                    <a:pt x="112860" y="59767"/>
                  </a:cubicBezTo>
                  <a:cubicBezTo>
                    <a:pt x="112850" y="59767"/>
                    <a:pt x="112840" y="59767"/>
                    <a:pt x="112830" y="59767"/>
                  </a:cubicBezTo>
                  <a:cubicBezTo>
                    <a:pt x="114167" y="58327"/>
                    <a:pt x="116034" y="57526"/>
                    <a:pt x="117967" y="57526"/>
                  </a:cubicBezTo>
                  <a:close/>
                  <a:moveTo>
                    <a:pt x="130990" y="57535"/>
                  </a:moveTo>
                  <a:cubicBezTo>
                    <a:pt x="132923" y="57535"/>
                    <a:pt x="134790" y="58336"/>
                    <a:pt x="136127" y="59776"/>
                  </a:cubicBezTo>
                  <a:cubicBezTo>
                    <a:pt x="136117" y="59776"/>
                    <a:pt x="136107" y="59776"/>
                    <a:pt x="136097" y="59776"/>
                  </a:cubicBezTo>
                  <a:cubicBezTo>
                    <a:pt x="134226" y="59776"/>
                    <a:pt x="132446" y="60607"/>
                    <a:pt x="131199" y="61918"/>
                  </a:cubicBezTo>
                  <a:cubicBezTo>
                    <a:pt x="131234" y="61183"/>
                    <a:pt x="131136" y="60439"/>
                    <a:pt x="130894" y="59731"/>
                  </a:cubicBezTo>
                  <a:cubicBezTo>
                    <a:pt x="130634" y="58970"/>
                    <a:pt x="130231" y="58271"/>
                    <a:pt x="129711" y="57652"/>
                  </a:cubicBezTo>
                  <a:cubicBezTo>
                    <a:pt x="130137" y="57573"/>
                    <a:pt x="130565" y="57535"/>
                    <a:pt x="130990" y="57535"/>
                  </a:cubicBezTo>
                  <a:close/>
                  <a:moveTo>
                    <a:pt x="84143" y="57571"/>
                  </a:moveTo>
                  <a:cubicBezTo>
                    <a:pt x="86075" y="57571"/>
                    <a:pt x="87945" y="58371"/>
                    <a:pt x="89282" y="59821"/>
                  </a:cubicBezTo>
                  <a:lnTo>
                    <a:pt x="89282" y="59821"/>
                  </a:lnTo>
                  <a:cubicBezTo>
                    <a:pt x="89265" y="59821"/>
                    <a:pt x="89248" y="59821"/>
                    <a:pt x="89231" y="59821"/>
                  </a:cubicBezTo>
                  <a:cubicBezTo>
                    <a:pt x="87362" y="59821"/>
                    <a:pt x="85595" y="60659"/>
                    <a:pt x="84353" y="61962"/>
                  </a:cubicBezTo>
                  <a:cubicBezTo>
                    <a:pt x="84434" y="60367"/>
                    <a:pt x="83851" y="58871"/>
                    <a:pt x="82866" y="57688"/>
                  </a:cubicBezTo>
                  <a:cubicBezTo>
                    <a:pt x="83291" y="57609"/>
                    <a:pt x="83719" y="57571"/>
                    <a:pt x="84143" y="57571"/>
                  </a:cubicBezTo>
                  <a:close/>
                  <a:moveTo>
                    <a:pt x="94437" y="57571"/>
                  </a:moveTo>
                  <a:cubicBezTo>
                    <a:pt x="94862" y="57571"/>
                    <a:pt x="95290" y="57609"/>
                    <a:pt x="95715" y="57688"/>
                  </a:cubicBezTo>
                  <a:cubicBezTo>
                    <a:pt x="94720" y="58871"/>
                    <a:pt x="94138" y="60367"/>
                    <a:pt x="94228" y="61962"/>
                  </a:cubicBezTo>
                  <a:cubicBezTo>
                    <a:pt x="92977" y="60659"/>
                    <a:pt x="91218" y="59821"/>
                    <a:pt x="89350" y="59821"/>
                  </a:cubicBezTo>
                  <a:cubicBezTo>
                    <a:pt x="89333" y="59821"/>
                    <a:pt x="89316" y="59821"/>
                    <a:pt x="89299" y="59821"/>
                  </a:cubicBezTo>
                  <a:lnTo>
                    <a:pt x="89299" y="59821"/>
                  </a:lnTo>
                  <a:cubicBezTo>
                    <a:pt x="90636" y="58371"/>
                    <a:pt x="92506" y="57571"/>
                    <a:pt x="94437" y="57571"/>
                  </a:cubicBezTo>
                  <a:close/>
                  <a:moveTo>
                    <a:pt x="47495" y="57735"/>
                  </a:moveTo>
                  <a:cubicBezTo>
                    <a:pt x="47916" y="57735"/>
                    <a:pt x="48340" y="57773"/>
                    <a:pt x="48762" y="57849"/>
                  </a:cubicBezTo>
                  <a:cubicBezTo>
                    <a:pt x="48242" y="58468"/>
                    <a:pt x="47839" y="59176"/>
                    <a:pt x="47579" y="59937"/>
                  </a:cubicBezTo>
                  <a:cubicBezTo>
                    <a:pt x="47337" y="60636"/>
                    <a:pt x="47230" y="61371"/>
                    <a:pt x="47275" y="62115"/>
                  </a:cubicBezTo>
                  <a:lnTo>
                    <a:pt x="47275" y="62124"/>
                  </a:lnTo>
                  <a:cubicBezTo>
                    <a:pt x="46033" y="60820"/>
                    <a:pt x="44265" y="59982"/>
                    <a:pt x="42405" y="59982"/>
                  </a:cubicBezTo>
                  <a:cubicBezTo>
                    <a:pt x="42386" y="59982"/>
                    <a:pt x="42366" y="59982"/>
                    <a:pt x="42346" y="59982"/>
                  </a:cubicBezTo>
                  <a:cubicBezTo>
                    <a:pt x="43686" y="58532"/>
                    <a:pt x="45558" y="57735"/>
                    <a:pt x="47495" y="57735"/>
                  </a:cubicBezTo>
                  <a:close/>
                  <a:moveTo>
                    <a:pt x="60510" y="57740"/>
                  </a:moveTo>
                  <a:cubicBezTo>
                    <a:pt x="62438" y="57740"/>
                    <a:pt x="64308" y="58537"/>
                    <a:pt x="65644" y="59982"/>
                  </a:cubicBezTo>
                  <a:cubicBezTo>
                    <a:pt x="65624" y="59982"/>
                    <a:pt x="65604" y="59982"/>
                    <a:pt x="65585" y="59982"/>
                  </a:cubicBezTo>
                  <a:cubicBezTo>
                    <a:pt x="63725" y="59982"/>
                    <a:pt x="61957" y="60820"/>
                    <a:pt x="60715" y="62124"/>
                  </a:cubicBezTo>
                  <a:cubicBezTo>
                    <a:pt x="60751" y="61380"/>
                    <a:pt x="60653" y="60636"/>
                    <a:pt x="60411" y="59937"/>
                  </a:cubicBezTo>
                  <a:cubicBezTo>
                    <a:pt x="60151" y="59176"/>
                    <a:pt x="59748" y="58468"/>
                    <a:pt x="59228" y="57858"/>
                  </a:cubicBezTo>
                  <a:cubicBezTo>
                    <a:pt x="59655" y="57779"/>
                    <a:pt x="60084" y="57740"/>
                    <a:pt x="60510" y="57740"/>
                  </a:cubicBezTo>
                  <a:close/>
                  <a:moveTo>
                    <a:pt x="23936" y="57764"/>
                  </a:moveTo>
                  <a:cubicBezTo>
                    <a:pt x="24366" y="57764"/>
                    <a:pt x="24800" y="57804"/>
                    <a:pt x="25232" y="57885"/>
                  </a:cubicBezTo>
                  <a:cubicBezTo>
                    <a:pt x="24237" y="59059"/>
                    <a:pt x="23655" y="60565"/>
                    <a:pt x="23744" y="62151"/>
                  </a:cubicBezTo>
                  <a:cubicBezTo>
                    <a:pt x="22494" y="60847"/>
                    <a:pt x="20727" y="60018"/>
                    <a:pt x="18867" y="60018"/>
                  </a:cubicBezTo>
                  <a:cubicBezTo>
                    <a:pt x="18847" y="60018"/>
                    <a:pt x="18827" y="60018"/>
                    <a:pt x="18807" y="60018"/>
                  </a:cubicBezTo>
                  <a:cubicBezTo>
                    <a:pt x="18787" y="60018"/>
                    <a:pt x="18767" y="60018"/>
                    <a:pt x="18747" y="60018"/>
                  </a:cubicBezTo>
                  <a:cubicBezTo>
                    <a:pt x="16879" y="60018"/>
                    <a:pt x="15111" y="60847"/>
                    <a:pt x="13870" y="62151"/>
                  </a:cubicBezTo>
                  <a:cubicBezTo>
                    <a:pt x="13951" y="60573"/>
                    <a:pt x="13368" y="59068"/>
                    <a:pt x="12382" y="57885"/>
                  </a:cubicBezTo>
                  <a:lnTo>
                    <a:pt x="12374" y="57885"/>
                  </a:lnTo>
                  <a:cubicBezTo>
                    <a:pt x="12805" y="57804"/>
                    <a:pt x="13239" y="57764"/>
                    <a:pt x="13670" y="57764"/>
                  </a:cubicBezTo>
                  <a:cubicBezTo>
                    <a:pt x="15599" y="57764"/>
                    <a:pt x="17467" y="58566"/>
                    <a:pt x="18807" y="60009"/>
                  </a:cubicBezTo>
                  <a:cubicBezTo>
                    <a:pt x="20140" y="58566"/>
                    <a:pt x="22007" y="57764"/>
                    <a:pt x="23936" y="57764"/>
                  </a:cubicBezTo>
                  <a:close/>
                  <a:moveTo>
                    <a:pt x="107668" y="57528"/>
                  </a:moveTo>
                  <a:cubicBezTo>
                    <a:pt x="109594" y="57528"/>
                    <a:pt x="111464" y="58327"/>
                    <a:pt x="112812" y="59767"/>
                  </a:cubicBezTo>
                  <a:cubicBezTo>
                    <a:pt x="112793" y="59767"/>
                    <a:pt x="112774" y="59767"/>
                    <a:pt x="112756" y="59767"/>
                  </a:cubicBezTo>
                  <a:cubicBezTo>
                    <a:pt x="110769" y="59767"/>
                    <a:pt x="108902" y="60712"/>
                    <a:pt x="107650" y="62159"/>
                  </a:cubicBezTo>
                  <a:lnTo>
                    <a:pt x="107650" y="62159"/>
                  </a:lnTo>
                  <a:cubicBezTo>
                    <a:pt x="107803" y="60502"/>
                    <a:pt x="107211" y="58925"/>
                    <a:pt x="106181" y="57688"/>
                  </a:cubicBezTo>
                  <a:cubicBezTo>
                    <a:pt x="106675" y="57580"/>
                    <a:pt x="107173" y="57528"/>
                    <a:pt x="107668" y="57528"/>
                  </a:cubicBezTo>
                  <a:close/>
                  <a:moveTo>
                    <a:pt x="37187" y="57724"/>
                  </a:moveTo>
                  <a:cubicBezTo>
                    <a:pt x="39116" y="57724"/>
                    <a:pt x="40983" y="58519"/>
                    <a:pt x="42328" y="59964"/>
                  </a:cubicBezTo>
                  <a:cubicBezTo>
                    <a:pt x="42310" y="59964"/>
                    <a:pt x="42291" y="59964"/>
                    <a:pt x="42273" y="59964"/>
                  </a:cubicBezTo>
                  <a:cubicBezTo>
                    <a:pt x="40286" y="59964"/>
                    <a:pt x="38419" y="60910"/>
                    <a:pt x="37167" y="62366"/>
                  </a:cubicBezTo>
                  <a:cubicBezTo>
                    <a:pt x="37320" y="60699"/>
                    <a:pt x="36728" y="59122"/>
                    <a:pt x="35698" y="57894"/>
                  </a:cubicBezTo>
                  <a:lnTo>
                    <a:pt x="35689" y="57885"/>
                  </a:lnTo>
                  <a:cubicBezTo>
                    <a:pt x="36187" y="57777"/>
                    <a:pt x="36689" y="57724"/>
                    <a:pt x="37187" y="57724"/>
                  </a:cubicBezTo>
                  <a:close/>
                  <a:moveTo>
                    <a:pt x="124486" y="55678"/>
                  </a:moveTo>
                  <a:cubicBezTo>
                    <a:pt x="127068" y="55678"/>
                    <a:pt x="129649" y="57049"/>
                    <a:pt x="130544" y="59794"/>
                  </a:cubicBezTo>
                  <a:cubicBezTo>
                    <a:pt x="130760" y="60475"/>
                    <a:pt x="130876" y="61183"/>
                    <a:pt x="130876" y="61900"/>
                  </a:cubicBezTo>
                  <a:cubicBezTo>
                    <a:pt x="130403" y="61798"/>
                    <a:pt x="129926" y="61748"/>
                    <a:pt x="129452" y="61748"/>
                  </a:cubicBezTo>
                  <a:cubicBezTo>
                    <a:pt x="127593" y="61748"/>
                    <a:pt x="125787" y="62514"/>
                    <a:pt x="124487" y="63907"/>
                  </a:cubicBezTo>
                  <a:cubicBezTo>
                    <a:pt x="123215" y="62527"/>
                    <a:pt x="121414" y="61747"/>
                    <a:pt x="119541" y="61747"/>
                  </a:cubicBezTo>
                  <a:cubicBezTo>
                    <a:pt x="119048" y="61747"/>
                    <a:pt x="118564" y="61801"/>
                    <a:pt x="118080" y="61909"/>
                  </a:cubicBezTo>
                  <a:cubicBezTo>
                    <a:pt x="118080" y="61192"/>
                    <a:pt x="118197" y="60484"/>
                    <a:pt x="118412" y="59803"/>
                  </a:cubicBezTo>
                  <a:lnTo>
                    <a:pt x="118421" y="59794"/>
                  </a:lnTo>
                  <a:cubicBezTo>
                    <a:pt x="119317" y="57051"/>
                    <a:pt x="121902" y="55678"/>
                    <a:pt x="124486" y="55678"/>
                  </a:cubicBezTo>
                  <a:close/>
                  <a:moveTo>
                    <a:pt x="77628" y="55717"/>
                  </a:moveTo>
                  <a:cubicBezTo>
                    <a:pt x="80804" y="55717"/>
                    <a:pt x="83980" y="57795"/>
                    <a:pt x="84022" y="61951"/>
                  </a:cubicBezTo>
                  <a:lnTo>
                    <a:pt x="84022" y="61951"/>
                  </a:lnTo>
                  <a:cubicBezTo>
                    <a:pt x="83546" y="61848"/>
                    <a:pt x="83066" y="61797"/>
                    <a:pt x="82590" y="61797"/>
                  </a:cubicBezTo>
                  <a:cubicBezTo>
                    <a:pt x="80737" y="61797"/>
                    <a:pt x="78939" y="62563"/>
                    <a:pt x="77651" y="63952"/>
                  </a:cubicBezTo>
                  <a:cubicBezTo>
                    <a:pt x="76377" y="62579"/>
                    <a:pt x="74589" y="61801"/>
                    <a:pt x="72710" y="61801"/>
                  </a:cubicBezTo>
                  <a:cubicBezTo>
                    <a:pt x="72699" y="61801"/>
                    <a:pt x="72688" y="61801"/>
                    <a:pt x="72678" y="61801"/>
                  </a:cubicBezTo>
                  <a:cubicBezTo>
                    <a:pt x="72194" y="61801"/>
                    <a:pt x="71710" y="61846"/>
                    <a:pt x="71235" y="61953"/>
                  </a:cubicBezTo>
                  <a:cubicBezTo>
                    <a:pt x="71275" y="57796"/>
                    <a:pt x="74452" y="55717"/>
                    <a:pt x="77628" y="55717"/>
                  </a:cubicBezTo>
                  <a:close/>
                  <a:moveTo>
                    <a:pt x="100943" y="55717"/>
                  </a:moveTo>
                  <a:cubicBezTo>
                    <a:pt x="104119" y="55717"/>
                    <a:pt x="107295" y="57795"/>
                    <a:pt x="107337" y="61951"/>
                  </a:cubicBezTo>
                  <a:lnTo>
                    <a:pt x="107337" y="61951"/>
                  </a:lnTo>
                  <a:cubicBezTo>
                    <a:pt x="106865" y="61851"/>
                    <a:pt x="106389" y="61802"/>
                    <a:pt x="105918" y="61802"/>
                  </a:cubicBezTo>
                  <a:cubicBezTo>
                    <a:pt x="104057" y="61802"/>
                    <a:pt x="102256" y="62568"/>
                    <a:pt x="100957" y="63961"/>
                  </a:cubicBezTo>
                  <a:cubicBezTo>
                    <a:pt x="99683" y="62588"/>
                    <a:pt x="97895" y="61801"/>
                    <a:pt x="96025" y="61801"/>
                  </a:cubicBezTo>
                  <a:cubicBezTo>
                    <a:pt x="96014" y="61801"/>
                    <a:pt x="96003" y="61801"/>
                    <a:pt x="95993" y="61801"/>
                  </a:cubicBezTo>
                  <a:cubicBezTo>
                    <a:pt x="95509" y="61801"/>
                    <a:pt x="95025" y="61846"/>
                    <a:pt x="94550" y="61953"/>
                  </a:cubicBezTo>
                  <a:cubicBezTo>
                    <a:pt x="94590" y="57796"/>
                    <a:pt x="97767" y="55717"/>
                    <a:pt x="100943" y="55717"/>
                  </a:cubicBezTo>
                  <a:close/>
                  <a:moveTo>
                    <a:pt x="54007" y="55884"/>
                  </a:moveTo>
                  <a:cubicBezTo>
                    <a:pt x="56587" y="55884"/>
                    <a:pt x="59166" y="57255"/>
                    <a:pt x="60061" y="60000"/>
                  </a:cubicBezTo>
                  <a:cubicBezTo>
                    <a:pt x="60285" y="60681"/>
                    <a:pt x="60393" y="61389"/>
                    <a:pt x="60402" y="62106"/>
                  </a:cubicBezTo>
                  <a:cubicBezTo>
                    <a:pt x="59929" y="62004"/>
                    <a:pt x="59451" y="61954"/>
                    <a:pt x="58977" y="61954"/>
                  </a:cubicBezTo>
                  <a:cubicBezTo>
                    <a:pt x="57118" y="61954"/>
                    <a:pt x="55312" y="62720"/>
                    <a:pt x="54013" y="64113"/>
                  </a:cubicBezTo>
                  <a:cubicBezTo>
                    <a:pt x="52741" y="62733"/>
                    <a:pt x="50939" y="61953"/>
                    <a:pt x="49067" y="61953"/>
                  </a:cubicBezTo>
                  <a:cubicBezTo>
                    <a:pt x="48574" y="61953"/>
                    <a:pt x="48090" y="61998"/>
                    <a:pt x="47624" y="62106"/>
                  </a:cubicBezTo>
                  <a:cubicBezTo>
                    <a:pt x="47615" y="61389"/>
                    <a:pt x="47723" y="60681"/>
                    <a:pt x="47929" y="60009"/>
                  </a:cubicBezTo>
                  <a:lnTo>
                    <a:pt x="47947" y="60000"/>
                  </a:lnTo>
                  <a:cubicBezTo>
                    <a:pt x="48843" y="57257"/>
                    <a:pt x="51425" y="55884"/>
                    <a:pt x="54007" y="55884"/>
                  </a:cubicBezTo>
                  <a:close/>
                  <a:moveTo>
                    <a:pt x="7145" y="55914"/>
                  </a:moveTo>
                  <a:cubicBezTo>
                    <a:pt x="10322" y="55914"/>
                    <a:pt x="13498" y="57993"/>
                    <a:pt x="13538" y="62151"/>
                  </a:cubicBezTo>
                  <a:cubicBezTo>
                    <a:pt x="13063" y="62046"/>
                    <a:pt x="12582" y="61995"/>
                    <a:pt x="12105" y="61995"/>
                  </a:cubicBezTo>
                  <a:cubicBezTo>
                    <a:pt x="10247" y="61995"/>
                    <a:pt x="8440" y="62767"/>
                    <a:pt x="7150" y="64158"/>
                  </a:cubicBezTo>
                  <a:cubicBezTo>
                    <a:pt x="5875" y="62786"/>
                    <a:pt x="4096" y="61998"/>
                    <a:pt x="2226" y="61998"/>
                  </a:cubicBezTo>
                  <a:cubicBezTo>
                    <a:pt x="2216" y="61998"/>
                    <a:pt x="2205" y="61998"/>
                    <a:pt x="2194" y="61998"/>
                  </a:cubicBezTo>
                  <a:cubicBezTo>
                    <a:pt x="1711" y="61998"/>
                    <a:pt x="1227" y="62043"/>
                    <a:pt x="752" y="62151"/>
                  </a:cubicBezTo>
                  <a:cubicBezTo>
                    <a:pt x="792" y="57993"/>
                    <a:pt x="3969" y="55914"/>
                    <a:pt x="7145" y="55914"/>
                  </a:cubicBezTo>
                  <a:close/>
                  <a:moveTo>
                    <a:pt x="30465" y="55917"/>
                  </a:moveTo>
                  <a:cubicBezTo>
                    <a:pt x="33638" y="55917"/>
                    <a:pt x="36811" y="57993"/>
                    <a:pt x="36854" y="62147"/>
                  </a:cubicBezTo>
                  <a:lnTo>
                    <a:pt x="36854" y="62147"/>
                  </a:lnTo>
                  <a:cubicBezTo>
                    <a:pt x="36384" y="62047"/>
                    <a:pt x="35912" y="61999"/>
                    <a:pt x="35443" y="61999"/>
                  </a:cubicBezTo>
                  <a:cubicBezTo>
                    <a:pt x="33580" y="61999"/>
                    <a:pt x="31775" y="62765"/>
                    <a:pt x="30483" y="64158"/>
                  </a:cubicBezTo>
                  <a:cubicBezTo>
                    <a:pt x="29201" y="62778"/>
                    <a:pt x="27409" y="61998"/>
                    <a:pt x="25528" y="61998"/>
                  </a:cubicBezTo>
                  <a:cubicBezTo>
                    <a:pt x="25044" y="61998"/>
                    <a:pt x="24560" y="62052"/>
                    <a:pt x="24085" y="62151"/>
                  </a:cubicBezTo>
                  <a:cubicBezTo>
                    <a:pt x="24116" y="57996"/>
                    <a:pt x="27290" y="55917"/>
                    <a:pt x="30465" y="55917"/>
                  </a:cubicBezTo>
                  <a:close/>
                  <a:moveTo>
                    <a:pt x="119322" y="62140"/>
                  </a:moveTo>
                  <a:cubicBezTo>
                    <a:pt x="121256" y="62140"/>
                    <a:pt x="123125" y="62943"/>
                    <a:pt x="124469" y="64391"/>
                  </a:cubicBezTo>
                  <a:cubicBezTo>
                    <a:pt x="124450" y="64390"/>
                    <a:pt x="124430" y="64390"/>
                    <a:pt x="124410" y="64390"/>
                  </a:cubicBezTo>
                  <a:cubicBezTo>
                    <a:pt x="122541" y="64390"/>
                    <a:pt x="120773" y="65229"/>
                    <a:pt x="119532" y="66532"/>
                  </a:cubicBezTo>
                  <a:cubicBezTo>
                    <a:pt x="119613" y="64946"/>
                    <a:pt x="119030" y="63441"/>
                    <a:pt x="118045" y="62258"/>
                  </a:cubicBezTo>
                  <a:cubicBezTo>
                    <a:pt x="118470" y="62179"/>
                    <a:pt x="118898" y="62140"/>
                    <a:pt x="119322" y="62140"/>
                  </a:cubicBezTo>
                  <a:close/>
                  <a:moveTo>
                    <a:pt x="129616" y="62140"/>
                  </a:moveTo>
                  <a:cubicBezTo>
                    <a:pt x="130040" y="62140"/>
                    <a:pt x="130468" y="62179"/>
                    <a:pt x="130894" y="62258"/>
                  </a:cubicBezTo>
                  <a:cubicBezTo>
                    <a:pt x="129908" y="63423"/>
                    <a:pt x="129326" y="64928"/>
                    <a:pt x="129415" y="66523"/>
                  </a:cubicBezTo>
                  <a:lnTo>
                    <a:pt x="129406" y="66532"/>
                  </a:lnTo>
                  <a:cubicBezTo>
                    <a:pt x="128156" y="65229"/>
                    <a:pt x="126388" y="64390"/>
                    <a:pt x="124528" y="64390"/>
                  </a:cubicBezTo>
                  <a:cubicBezTo>
                    <a:pt x="124509" y="64390"/>
                    <a:pt x="124489" y="64390"/>
                    <a:pt x="124469" y="64391"/>
                  </a:cubicBezTo>
                  <a:cubicBezTo>
                    <a:pt x="125807" y="62943"/>
                    <a:pt x="127680" y="62140"/>
                    <a:pt x="129616" y="62140"/>
                  </a:cubicBezTo>
                  <a:close/>
                  <a:moveTo>
                    <a:pt x="95796" y="62176"/>
                  </a:moveTo>
                  <a:cubicBezTo>
                    <a:pt x="97737" y="62176"/>
                    <a:pt x="99610" y="62980"/>
                    <a:pt x="100948" y="64435"/>
                  </a:cubicBezTo>
                  <a:cubicBezTo>
                    <a:pt x="100928" y="64435"/>
                    <a:pt x="100908" y="64435"/>
                    <a:pt x="100888" y="64435"/>
                  </a:cubicBezTo>
                  <a:cubicBezTo>
                    <a:pt x="99020" y="64435"/>
                    <a:pt x="97252" y="65265"/>
                    <a:pt x="96011" y="66568"/>
                  </a:cubicBezTo>
                  <a:cubicBezTo>
                    <a:pt x="96091" y="64982"/>
                    <a:pt x="95509" y="63477"/>
                    <a:pt x="94514" y="62294"/>
                  </a:cubicBezTo>
                  <a:cubicBezTo>
                    <a:pt x="94941" y="62215"/>
                    <a:pt x="95370" y="62176"/>
                    <a:pt x="95796" y="62176"/>
                  </a:cubicBezTo>
                  <a:close/>
                  <a:moveTo>
                    <a:pt x="82771" y="62185"/>
                  </a:moveTo>
                  <a:cubicBezTo>
                    <a:pt x="83195" y="62185"/>
                    <a:pt x="83623" y="62224"/>
                    <a:pt x="84048" y="62303"/>
                  </a:cubicBezTo>
                  <a:cubicBezTo>
                    <a:pt x="83063" y="63477"/>
                    <a:pt x="82480" y="64991"/>
                    <a:pt x="82561" y="66577"/>
                  </a:cubicBezTo>
                  <a:cubicBezTo>
                    <a:pt x="81320" y="65274"/>
                    <a:pt x="79552" y="64435"/>
                    <a:pt x="77683" y="64435"/>
                  </a:cubicBezTo>
                  <a:cubicBezTo>
                    <a:pt x="77666" y="64435"/>
                    <a:pt x="77650" y="64435"/>
                    <a:pt x="77633" y="64435"/>
                  </a:cubicBezTo>
                  <a:lnTo>
                    <a:pt x="77633" y="64435"/>
                  </a:lnTo>
                  <a:cubicBezTo>
                    <a:pt x="78970" y="62988"/>
                    <a:pt x="80838" y="62185"/>
                    <a:pt x="82771" y="62185"/>
                  </a:cubicBezTo>
                  <a:close/>
                  <a:moveTo>
                    <a:pt x="59134" y="62337"/>
                  </a:moveTo>
                  <a:cubicBezTo>
                    <a:pt x="59561" y="62337"/>
                    <a:pt x="59992" y="62376"/>
                    <a:pt x="60420" y="62455"/>
                  </a:cubicBezTo>
                  <a:cubicBezTo>
                    <a:pt x="59427" y="63627"/>
                    <a:pt x="58845" y="65119"/>
                    <a:pt x="58932" y="66720"/>
                  </a:cubicBezTo>
                  <a:lnTo>
                    <a:pt x="58932" y="66720"/>
                  </a:lnTo>
                  <a:cubicBezTo>
                    <a:pt x="57682" y="65417"/>
                    <a:pt x="55914" y="64587"/>
                    <a:pt x="54055" y="64587"/>
                  </a:cubicBezTo>
                  <a:cubicBezTo>
                    <a:pt x="54035" y="64587"/>
                    <a:pt x="54015" y="64588"/>
                    <a:pt x="53995" y="64588"/>
                  </a:cubicBezTo>
                  <a:cubicBezTo>
                    <a:pt x="55331" y="63135"/>
                    <a:pt x="57201" y="62337"/>
                    <a:pt x="59134" y="62337"/>
                  </a:cubicBezTo>
                  <a:close/>
                  <a:moveTo>
                    <a:pt x="48861" y="62333"/>
                  </a:moveTo>
                  <a:cubicBezTo>
                    <a:pt x="50795" y="62333"/>
                    <a:pt x="52662" y="63137"/>
                    <a:pt x="53995" y="64588"/>
                  </a:cubicBezTo>
                  <a:cubicBezTo>
                    <a:pt x="53975" y="64588"/>
                    <a:pt x="53955" y="64587"/>
                    <a:pt x="53935" y="64587"/>
                  </a:cubicBezTo>
                  <a:cubicBezTo>
                    <a:pt x="52067" y="64587"/>
                    <a:pt x="50299" y="65417"/>
                    <a:pt x="49058" y="66720"/>
                  </a:cubicBezTo>
                  <a:cubicBezTo>
                    <a:pt x="49138" y="65134"/>
                    <a:pt x="48556" y="63629"/>
                    <a:pt x="47561" y="62455"/>
                  </a:cubicBezTo>
                  <a:cubicBezTo>
                    <a:pt x="47994" y="62373"/>
                    <a:pt x="48429" y="62333"/>
                    <a:pt x="48861" y="62333"/>
                  </a:cubicBezTo>
                  <a:close/>
                  <a:moveTo>
                    <a:pt x="106103" y="62174"/>
                  </a:moveTo>
                  <a:cubicBezTo>
                    <a:pt x="106576" y="62174"/>
                    <a:pt x="107052" y="62222"/>
                    <a:pt x="107525" y="62321"/>
                  </a:cubicBezTo>
                  <a:cubicBezTo>
                    <a:pt x="106512" y="63566"/>
                    <a:pt x="105939" y="65161"/>
                    <a:pt x="106127" y="66837"/>
                  </a:cubicBezTo>
                  <a:cubicBezTo>
                    <a:pt x="104872" y="65387"/>
                    <a:pt x="103007" y="64435"/>
                    <a:pt x="101030" y="64435"/>
                  </a:cubicBezTo>
                  <a:cubicBezTo>
                    <a:pt x="101003" y="64435"/>
                    <a:pt x="100975" y="64435"/>
                    <a:pt x="100948" y="64435"/>
                  </a:cubicBezTo>
                  <a:cubicBezTo>
                    <a:pt x="102295" y="62981"/>
                    <a:pt x="104168" y="62174"/>
                    <a:pt x="106103" y="62174"/>
                  </a:cubicBezTo>
                  <a:close/>
                  <a:moveTo>
                    <a:pt x="70807" y="57738"/>
                  </a:moveTo>
                  <a:cubicBezTo>
                    <a:pt x="71283" y="57738"/>
                    <a:pt x="71762" y="57786"/>
                    <a:pt x="72239" y="57885"/>
                  </a:cubicBezTo>
                  <a:cubicBezTo>
                    <a:pt x="71271" y="59131"/>
                    <a:pt x="70742" y="60708"/>
                    <a:pt x="70939" y="62348"/>
                  </a:cubicBezTo>
                  <a:cubicBezTo>
                    <a:pt x="71447" y="62234"/>
                    <a:pt x="71959" y="62178"/>
                    <a:pt x="72468" y="62178"/>
                  </a:cubicBezTo>
                  <a:cubicBezTo>
                    <a:pt x="74403" y="62178"/>
                    <a:pt x="76285" y="62981"/>
                    <a:pt x="77633" y="64435"/>
                  </a:cubicBezTo>
                  <a:lnTo>
                    <a:pt x="77633" y="64435"/>
                  </a:lnTo>
                  <a:cubicBezTo>
                    <a:pt x="77630" y="64435"/>
                    <a:pt x="77627" y="64435"/>
                    <a:pt x="77624" y="64435"/>
                  </a:cubicBezTo>
                  <a:cubicBezTo>
                    <a:pt x="77606" y="64435"/>
                    <a:pt x="77587" y="64435"/>
                    <a:pt x="77569" y="64435"/>
                  </a:cubicBezTo>
                  <a:cubicBezTo>
                    <a:pt x="75520" y="64435"/>
                    <a:pt x="73598" y="65435"/>
                    <a:pt x="72346" y="66962"/>
                  </a:cubicBezTo>
                  <a:cubicBezTo>
                    <a:pt x="72703" y="63259"/>
                    <a:pt x="69407" y="59973"/>
                    <a:pt x="65707" y="59973"/>
                  </a:cubicBezTo>
                  <a:cubicBezTo>
                    <a:pt x="65694" y="59973"/>
                    <a:pt x="65682" y="59973"/>
                    <a:pt x="65670" y="59973"/>
                  </a:cubicBezTo>
                  <a:lnTo>
                    <a:pt x="65670" y="59973"/>
                  </a:lnTo>
                  <a:cubicBezTo>
                    <a:pt x="67007" y="58533"/>
                    <a:pt x="68877" y="57738"/>
                    <a:pt x="70807" y="57738"/>
                  </a:cubicBezTo>
                  <a:close/>
                  <a:moveTo>
                    <a:pt x="35611" y="62370"/>
                  </a:moveTo>
                  <a:cubicBezTo>
                    <a:pt x="36087" y="62370"/>
                    <a:pt x="36566" y="62419"/>
                    <a:pt x="37042" y="62518"/>
                  </a:cubicBezTo>
                  <a:cubicBezTo>
                    <a:pt x="36029" y="63763"/>
                    <a:pt x="35456" y="65358"/>
                    <a:pt x="35644" y="67034"/>
                  </a:cubicBezTo>
                  <a:cubicBezTo>
                    <a:pt x="34383" y="65578"/>
                    <a:pt x="32507" y="64632"/>
                    <a:pt x="30521" y="64632"/>
                  </a:cubicBezTo>
                  <a:cubicBezTo>
                    <a:pt x="30502" y="64632"/>
                    <a:pt x="30483" y="64632"/>
                    <a:pt x="30465" y="64633"/>
                  </a:cubicBezTo>
                  <a:cubicBezTo>
                    <a:pt x="30445" y="64632"/>
                    <a:pt x="30425" y="64632"/>
                    <a:pt x="30406" y="64632"/>
                  </a:cubicBezTo>
                  <a:cubicBezTo>
                    <a:pt x="28537" y="64632"/>
                    <a:pt x="26769" y="65471"/>
                    <a:pt x="25528" y="66774"/>
                  </a:cubicBezTo>
                  <a:cubicBezTo>
                    <a:pt x="25608" y="65179"/>
                    <a:pt x="25026" y="63683"/>
                    <a:pt x="24031" y="62500"/>
                  </a:cubicBezTo>
                  <a:cubicBezTo>
                    <a:pt x="24460" y="62420"/>
                    <a:pt x="24890" y="62381"/>
                    <a:pt x="25317" y="62381"/>
                  </a:cubicBezTo>
                  <a:cubicBezTo>
                    <a:pt x="27250" y="62381"/>
                    <a:pt x="29122" y="63178"/>
                    <a:pt x="30465" y="64624"/>
                  </a:cubicBezTo>
                  <a:cubicBezTo>
                    <a:pt x="31802" y="63171"/>
                    <a:pt x="33677" y="62370"/>
                    <a:pt x="35611" y="62370"/>
                  </a:cubicBezTo>
                  <a:close/>
                  <a:moveTo>
                    <a:pt x="112819" y="60274"/>
                  </a:moveTo>
                  <a:cubicBezTo>
                    <a:pt x="115992" y="60274"/>
                    <a:pt x="119164" y="62350"/>
                    <a:pt x="119209" y="66503"/>
                  </a:cubicBezTo>
                  <a:lnTo>
                    <a:pt x="119209" y="66503"/>
                  </a:lnTo>
                  <a:cubicBezTo>
                    <a:pt x="118735" y="66400"/>
                    <a:pt x="118257" y="66350"/>
                    <a:pt x="117783" y="66350"/>
                  </a:cubicBezTo>
                  <a:cubicBezTo>
                    <a:pt x="115922" y="66350"/>
                    <a:pt x="114119" y="67124"/>
                    <a:pt x="112821" y="68521"/>
                  </a:cubicBezTo>
                  <a:cubicBezTo>
                    <a:pt x="111539" y="67142"/>
                    <a:pt x="109747" y="66362"/>
                    <a:pt x="107865" y="66362"/>
                  </a:cubicBezTo>
                  <a:cubicBezTo>
                    <a:pt x="107382" y="66362"/>
                    <a:pt x="106898" y="66407"/>
                    <a:pt x="106423" y="66514"/>
                  </a:cubicBezTo>
                  <a:lnTo>
                    <a:pt x="106423" y="66514"/>
                  </a:lnTo>
                  <a:cubicBezTo>
                    <a:pt x="106463" y="62355"/>
                    <a:pt x="109641" y="60274"/>
                    <a:pt x="112819" y="60274"/>
                  </a:cubicBezTo>
                  <a:close/>
                  <a:moveTo>
                    <a:pt x="136136" y="60276"/>
                  </a:moveTo>
                  <a:cubicBezTo>
                    <a:pt x="139311" y="60276"/>
                    <a:pt x="142484" y="62354"/>
                    <a:pt x="142525" y="66514"/>
                  </a:cubicBezTo>
                  <a:lnTo>
                    <a:pt x="142516" y="66523"/>
                  </a:lnTo>
                  <a:cubicBezTo>
                    <a:pt x="142042" y="66421"/>
                    <a:pt x="141565" y="66372"/>
                    <a:pt x="141091" y="66372"/>
                  </a:cubicBezTo>
                  <a:cubicBezTo>
                    <a:pt x="139233" y="66372"/>
                    <a:pt x="137428" y="67138"/>
                    <a:pt x="136136" y="68530"/>
                  </a:cubicBezTo>
                  <a:cubicBezTo>
                    <a:pt x="134854" y="67150"/>
                    <a:pt x="133062" y="66371"/>
                    <a:pt x="131181" y="66371"/>
                  </a:cubicBezTo>
                  <a:cubicBezTo>
                    <a:pt x="130697" y="66371"/>
                    <a:pt x="130213" y="66425"/>
                    <a:pt x="129738" y="66523"/>
                  </a:cubicBezTo>
                  <a:cubicBezTo>
                    <a:pt x="129778" y="62359"/>
                    <a:pt x="132958" y="60276"/>
                    <a:pt x="136136" y="60276"/>
                  </a:cubicBezTo>
                  <a:close/>
                  <a:moveTo>
                    <a:pt x="89289" y="60321"/>
                  </a:moveTo>
                  <a:cubicBezTo>
                    <a:pt x="92462" y="60321"/>
                    <a:pt x="95638" y="62397"/>
                    <a:pt x="95679" y="66548"/>
                  </a:cubicBezTo>
                  <a:lnTo>
                    <a:pt x="95679" y="66548"/>
                  </a:lnTo>
                  <a:cubicBezTo>
                    <a:pt x="95209" y="66448"/>
                    <a:pt x="94735" y="66398"/>
                    <a:pt x="94264" y="66398"/>
                  </a:cubicBezTo>
                  <a:cubicBezTo>
                    <a:pt x="92405" y="66398"/>
                    <a:pt x="90601" y="67165"/>
                    <a:pt x="89308" y="68557"/>
                  </a:cubicBezTo>
                  <a:cubicBezTo>
                    <a:pt x="88027" y="67177"/>
                    <a:pt x="86235" y="66398"/>
                    <a:pt x="84353" y="66398"/>
                  </a:cubicBezTo>
                  <a:cubicBezTo>
                    <a:pt x="83869" y="66398"/>
                    <a:pt x="83385" y="66452"/>
                    <a:pt x="82910" y="66550"/>
                  </a:cubicBezTo>
                  <a:cubicBezTo>
                    <a:pt x="82942" y="62398"/>
                    <a:pt x="86114" y="60321"/>
                    <a:pt x="89289" y="60321"/>
                  </a:cubicBezTo>
                  <a:close/>
                  <a:moveTo>
                    <a:pt x="42335" y="60475"/>
                  </a:moveTo>
                  <a:cubicBezTo>
                    <a:pt x="45508" y="60475"/>
                    <a:pt x="48684" y="62552"/>
                    <a:pt x="48726" y="66708"/>
                  </a:cubicBezTo>
                  <a:lnTo>
                    <a:pt x="48726" y="66708"/>
                  </a:lnTo>
                  <a:cubicBezTo>
                    <a:pt x="48257" y="66608"/>
                    <a:pt x="47784" y="66560"/>
                    <a:pt x="47315" y="66560"/>
                  </a:cubicBezTo>
                  <a:cubicBezTo>
                    <a:pt x="45452" y="66560"/>
                    <a:pt x="43648" y="67326"/>
                    <a:pt x="42355" y="68719"/>
                  </a:cubicBezTo>
                  <a:cubicBezTo>
                    <a:pt x="41081" y="67346"/>
                    <a:pt x="39302" y="66559"/>
                    <a:pt x="37432" y="66559"/>
                  </a:cubicBezTo>
                  <a:cubicBezTo>
                    <a:pt x="37421" y="66559"/>
                    <a:pt x="37411" y="66559"/>
                    <a:pt x="37400" y="66559"/>
                  </a:cubicBezTo>
                  <a:cubicBezTo>
                    <a:pt x="36916" y="66559"/>
                    <a:pt x="36432" y="66604"/>
                    <a:pt x="35958" y="66711"/>
                  </a:cubicBezTo>
                  <a:cubicBezTo>
                    <a:pt x="35989" y="62554"/>
                    <a:pt x="39161" y="60475"/>
                    <a:pt x="42335" y="60475"/>
                  </a:cubicBezTo>
                  <a:close/>
                  <a:moveTo>
                    <a:pt x="65651" y="60478"/>
                  </a:moveTo>
                  <a:cubicBezTo>
                    <a:pt x="68826" y="60478"/>
                    <a:pt x="72001" y="62555"/>
                    <a:pt x="72041" y="66711"/>
                  </a:cubicBezTo>
                  <a:cubicBezTo>
                    <a:pt x="71566" y="66609"/>
                    <a:pt x="71088" y="66560"/>
                    <a:pt x="70614" y="66560"/>
                  </a:cubicBezTo>
                  <a:cubicBezTo>
                    <a:pt x="68752" y="66560"/>
                    <a:pt x="66952" y="67326"/>
                    <a:pt x="65653" y="68719"/>
                  </a:cubicBezTo>
                  <a:cubicBezTo>
                    <a:pt x="64371" y="67339"/>
                    <a:pt x="62579" y="66559"/>
                    <a:pt x="60697" y="66559"/>
                  </a:cubicBezTo>
                  <a:cubicBezTo>
                    <a:pt x="60214" y="66559"/>
                    <a:pt x="59730" y="66613"/>
                    <a:pt x="59255" y="66711"/>
                  </a:cubicBezTo>
                  <a:cubicBezTo>
                    <a:pt x="59295" y="62557"/>
                    <a:pt x="62473" y="60478"/>
                    <a:pt x="65651" y="60478"/>
                  </a:cubicBezTo>
                  <a:close/>
                  <a:moveTo>
                    <a:pt x="18806" y="60522"/>
                  </a:moveTo>
                  <a:cubicBezTo>
                    <a:pt x="21979" y="60522"/>
                    <a:pt x="25151" y="62596"/>
                    <a:pt x="25196" y="66747"/>
                  </a:cubicBezTo>
                  <a:lnTo>
                    <a:pt x="25196" y="66747"/>
                  </a:lnTo>
                  <a:cubicBezTo>
                    <a:pt x="24723" y="66645"/>
                    <a:pt x="24245" y="66596"/>
                    <a:pt x="23772" y="66596"/>
                  </a:cubicBezTo>
                  <a:cubicBezTo>
                    <a:pt x="21913" y="66596"/>
                    <a:pt x="20107" y="67362"/>
                    <a:pt x="18807" y="68754"/>
                  </a:cubicBezTo>
                  <a:cubicBezTo>
                    <a:pt x="17526" y="67374"/>
                    <a:pt x="15734" y="66595"/>
                    <a:pt x="13852" y="66595"/>
                  </a:cubicBezTo>
                  <a:cubicBezTo>
                    <a:pt x="13368" y="66595"/>
                    <a:pt x="12884" y="66649"/>
                    <a:pt x="12409" y="66747"/>
                  </a:cubicBezTo>
                  <a:cubicBezTo>
                    <a:pt x="12454" y="62599"/>
                    <a:pt x="15631" y="60522"/>
                    <a:pt x="18806" y="60522"/>
                  </a:cubicBezTo>
                  <a:close/>
                  <a:moveTo>
                    <a:pt x="84142" y="66790"/>
                  </a:moveTo>
                  <a:cubicBezTo>
                    <a:pt x="86075" y="66790"/>
                    <a:pt x="87947" y="67588"/>
                    <a:pt x="89290" y="69041"/>
                  </a:cubicBezTo>
                  <a:lnTo>
                    <a:pt x="89290" y="69041"/>
                  </a:lnTo>
                  <a:cubicBezTo>
                    <a:pt x="89287" y="69041"/>
                    <a:pt x="89284" y="69041"/>
                    <a:pt x="89281" y="69041"/>
                  </a:cubicBezTo>
                  <a:cubicBezTo>
                    <a:pt x="89262" y="69041"/>
                    <a:pt x="89242" y="69041"/>
                    <a:pt x="89222" y="69041"/>
                  </a:cubicBezTo>
                  <a:cubicBezTo>
                    <a:pt x="87354" y="69041"/>
                    <a:pt x="85594" y="69879"/>
                    <a:pt x="84344" y="71183"/>
                  </a:cubicBezTo>
                  <a:cubicBezTo>
                    <a:pt x="84434" y="69588"/>
                    <a:pt x="83851" y="68082"/>
                    <a:pt x="82857" y="66909"/>
                  </a:cubicBezTo>
                  <a:cubicBezTo>
                    <a:pt x="83285" y="66829"/>
                    <a:pt x="83715" y="66790"/>
                    <a:pt x="84142" y="66790"/>
                  </a:cubicBezTo>
                  <a:close/>
                  <a:moveTo>
                    <a:pt x="94437" y="66782"/>
                  </a:moveTo>
                  <a:cubicBezTo>
                    <a:pt x="94862" y="66782"/>
                    <a:pt x="95290" y="66821"/>
                    <a:pt x="95715" y="66900"/>
                  </a:cubicBezTo>
                  <a:cubicBezTo>
                    <a:pt x="94720" y="68082"/>
                    <a:pt x="94138" y="69579"/>
                    <a:pt x="94228" y="71174"/>
                  </a:cubicBezTo>
                  <a:lnTo>
                    <a:pt x="94219" y="71183"/>
                  </a:lnTo>
                  <a:cubicBezTo>
                    <a:pt x="92977" y="69879"/>
                    <a:pt x="91209" y="69041"/>
                    <a:pt x="89341" y="69041"/>
                  </a:cubicBezTo>
                  <a:cubicBezTo>
                    <a:pt x="89324" y="69041"/>
                    <a:pt x="89307" y="69041"/>
                    <a:pt x="89290" y="69041"/>
                  </a:cubicBezTo>
                  <a:lnTo>
                    <a:pt x="89290" y="69041"/>
                  </a:lnTo>
                  <a:cubicBezTo>
                    <a:pt x="90628" y="67586"/>
                    <a:pt x="92502" y="66782"/>
                    <a:pt x="94437" y="66782"/>
                  </a:cubicBezTo>
                  <a:close/>
                  <a:moveTo>
                    <a:pt x="47476" y="66925"/>
                  </a:moveTo>
                  <a:cubicBezTo>
                    <a:pt x="47900" y="66925"/>
                    <a:pt x="48328" y="66964"/>
                    <a:pt x="48753" y="67043"/>
                  </a:cubicBezTo>
                  <a:cubicBezTo>
                    <a:pt x="47767" y="68226"/>
                    <a:pt x="47185" y="69731"/>
                    <a:pt x="47266" y="71317"/>
                  </a:cubicBezTo>
                  <a:cubicBezTo>
                    <a:pt x="46024" y="70014"/>
                    <a:pt x="44257" y="69184"/>
                    <a:pt x="42388" y="69184"/>
                  </a:cubicBezTo>
                  <a:cubicBezTo>
                    <a:pt x="42371" y="69184"/>
                    <a:pt x="42354" y="69184"/>
                    <a:pt x="42337" y="69184"/>
                  </a:cubicBezTo>
                  <a:lnTo>
                    <a:pt x="42337" y="69184"/>
                  </a:lnTo>
                  <a:cubicBezTo>
                    <a:pt x="43675" y="67729"/>
                    <a:pt x="45543" y="66925"/>
                    <a:pt x="47476" y="66925"/>
                  </a:cubicBezTo>
                  <a:close/>
                  <a:moveTo>
                    <a:pt x="60488" y="66929"/>
                  </a:moveTo>
                  <a:cubicBezTo>
                    <a:pt x="62422" y="66929"/>
                    <a:pt x="64295" y="67727"/>
                    <a:pt x="65636" y="69175"/>
                  </a:cubicBezTo>
                  <a:lnTo>
                    <a:pt x="65636" y="69175"/>
                  </a:lnTo>
                  <a:cubicBezTo>
                    <a:pt x="65622" y="69175"/>
                    <a:pt x="65608" y="69175"/>
                    <a:pt x="65593" y="69175"/>
                  </a:cubicBezTo>
                  <a:cubicBezTo>
                    <a:pt x="63725" y="69175"/>
                    <a:pt x="61966" y="70014"/>
                    <a:pt x="60715" y="71317"/>
                  </a:cubicBezTo>
                  <a:cubicBezTo>
                    <a:pt x="60805" y="69731"/>
                    <a:pt x="60223" y="68226"/>
                    <a:pt x="59228" y="67043"/>
                  </a:cubicBezTo>
                  <a:cubicBezTo>
                    <a:pt x="59647" y="66967"/>
                    <a:pt x="60069" y="66929"/>
                    <a:pt x="60488" y="66929"/>
                  </a:cubicBezTo>
                  <a:close/>
                  <a:moveTo>
                    <a:pt x="23953" y="66970"/>
                  </a:moveTo>
                  <a:cubicBezTo>
                    <a:pt x="24378" y="66970"/>
                    <a:pt x="24806" y="67009"/>
                    <a:pt x="25232" y="67088"/>
                  </a:cubicBezTo>
                  <a:cubicBezTo>
                    <a:pt x="24239" y="68277"/>
                    <a:pt x="23657" y="69770"/>
                    <a:pt x="23744" y="71361"/>
                  </a:cubicBezTo>
                  <a:lnTo>
                    <a:pt x="23744" y="71361"/>
                  </a:lnTo>
                  <a:cubicBezTo>
                    <a:pt x="22494" y="70058"/>
                    <a:pt x="20726" y="69220"/>
                    <a:pt x="18866" y="69220"/>
                  </a:cubicBezTo>
                  <a:cubicBezTo>
                    <a:pt x="18846" y="69220"/>
                    <a:pt x="18827" y="69220"/>
                    <a:pt x="18807" y="69220"/>
                  </a:cubicBezTo>
                  <a:cubicBezTo>
                    <a:pt x="20144" y="67773"/>
                    <a:pt x="22018" y="66970"/>
                    <a:pt x="23953" y="66970"/>
                  </a:cubicBezTo>
                  <a:close/>
                  <a:moveTo>
                    <a:pt x="13652" y="66970"/>
                  </a:moveTo>
                  <a:cubicBezTo>
                    <a:pt x="15588" y="66970"/>
                    <a:pt x="17463" y="67773"/>
                    <a:pt x="18807" y="69220"/>
                  </a:cubicBezTo>
                  <a:cubicBezTo>
                    <a:pt x="18787" y="69220"/>
                    <a:pt x="18768" y="69220"/>
                    <a:pt x="18748" y="69220"/>
                  </a:cubicBezTo>
                  <a:cubicBezTo>
                    <a:pt x="16879" y="69220"/>
                    <a:pt x="15111" y="70058"/>
                    <a:pt x="13870" y="71362"/>
                  </a:cubicBezTo>
                  <a:cubicBezTo>
                    <a:pt x="13951" y="69776"/>
                    <a:pt x="13368" y="68271"/>
                    <a:pt x="12374" y="67088"/>
                  </a:cubicBezTo>
                  <a:cubicBezTo>
                    <a:pt x="12799" y="67009"/>
                    <a:pt x="13227" y="66970"/>
                    <a:pt x="13652" y="66970"/>
                  </a:cubicBezTo>
                  <a:close/>
                  <a:moveTo>
                    <a:pt x="107653" y="66739"/>
                  </a:moveTo>
                  <a:cubicBezTo>
                    <a:pt x="109587" y="66739"/>
                    <a:pt x="111464" y="67541"/>
                    <a:pt x="112812" y="68996"/>
                  </a:cubicBezTo>
                  <a:cubicBezTo>
                    <a:pt x="114149" y="67549"/>
                    <a:pt x="116022" y="66746"/>
                    <a:pt x="117958" y="66746"/>
                  </a:cubicBezTo>
                  <a:cubicBezTo>
                    <a:pt x="118383" y="66746"/>
                    <a:pt x="118811" y="66785"/>
                    <a:pt x="119236" y="66864"/>
                  </a:cubicBezTo>
                  <a:cubicBezTo>
                    <a:pt x="118242" y="68047"/>
                    <a:pt x="117659" y="69552"/>
                    <a:pt x="117749" y="71138"/>
                  </a:cubicBezTo>
                  <a:cubicBezTo>
                    <a:pt x="116499" y="69835"/>
                    <a:pt x="114731" y="69005"/>
                    <a:pt x="112871" y="69005"/>
                  </a:cubicBezTo>
                  <a:cubicBezTo>
                    <a:pt x="112851" y="69005"/>
                    <a:pt x="112832" y="69005"/>
                    <a:pt x="112812" y="69005"/>
                  </a:cubicBezTo>
                  <a:cubicBezTo>
                    <a:pt x="112793" y="69005"/>
                    <a:pt x="112774" y="69005"/>
                    <a:pt x="112756" y="69005"/>
                  </a:cubicBezTo>
                  <a:cubicBezTo>
                    <a:pt x="110769" y="69005"/>
                    <a:pt x="108893" y="69951"/>
                    <a:pt x="107641" y="71398"/>
                  </a:cubicBezTo>
                  <a:lnTo>
                    <a:pt x="107641" y="71398"/>
                  </a:lnTo>
                  <a:cubicBezTo>
                    <a:pt x="107802" y="69707"/>
                    <a:pt x="107213" y="68132"/>
                    <a:pt x="106177" y="66897"/>
                  </a:cubicBezTo>
                  <a:lnTo>
                    <a:pt x="106177" y="66897"/>
                  </a:lnTo>
                  <a:cubicBezTo>
                    <a:pt x="106668" y="66791"/>
                    <a:pt x="107162" y="66739"/>
                    <a:pt x="107653" y="66739"/>
                  </a:cubicBezTo>
                  <a:close/>
                  <a:moveTo>
                    <a:pt x="37174" y="66927"/>
                  </a:moveTo>
                  <a:cubicBezTo>
                    <a:pt x="39113" y="66927"/>
                    <a:pt x="40989" y="67729"/>
                    <a:pt x="42337" y="69184"/>
                  </a:cubicBezTo>
                  <a:lnTo>
                    <a:pt x="42337" y="69184"/>
                  </a:lnTo>
                  <a:cubicBezTo>
                    <a:pt x="42334" y="69184"/>
                    <a:pt x="42331" y="69184"/>
                    <a:pt x="42328" y="69184"/>
                  </a:cubicBezTo>
                  <a:cubicBezTo>
                    <a:pt x="42301" y="69184"/>
                    <a:pt x="42274" y="69184"/>
                    <a:pt x="42246" y="69184"/>
                  </a:cubicBezTo>
                  <a:cubicBezTo>
                    <a:pt x="40269" y="69184"/>
                    <a:pt x="38404" y="70136"/>
                    <a:pt x="37158" y="71577"/>
                  </a:cubicBezTo>
                  <a:cubicBezTo>
                    <a:pt x="37320" y="69910"/>
                    <a:pt x="36728" y="68324"/>
                    <a:pt x="35689" y="67088"/>
                  </a:cubicBezTo>
                  <a:lnTo>
                    <a:pt x="35680" y="67088"/>
                  </a:lnTo>
                  <a:cubicBezTo>
                    <a:pt x="36177" y="66980"/>
                    <a:pt x="36678" y="66927"/>
                    <a:pt x="37174" y="66927"/>
                  </a:cubicBezTo>
                  <a:close/>
                  <a:moveTo>
                    <a:pt x="124481" y="64880"/>
                  </a:moveTo>
                  <a:cubicBezTo>
                    <a:pt x="127655" y="64880"/>
                    <a:pt x="130827" y="66957"/>
                    <a:pt x="130867" y="71111"/>
                  </a:cubicBezTo>
                  <a:lnTo>
                    <a:pt x="130858" y="71129"/>
                  </a:lnTo>
                  <a:cubicBezTo>
                    <a:pt x="130380" y="71024"/>
                    <a:pt x="129897" y="70973"/>
                    <a:pt x="129419" y="70973"/>
                  </a:cubicBezTo>
                  <a:cubicBezTo>
                    <a:pt x="127565" y="70973"/>
                    <a:pt x="125767" y="71740"/>
                    <a:pt x="124478" y="73136"/>
                  </a:cubicBezTo>
                  <a:cubicBezTo>
                    <a:pt x="123204" y="71764"/>
                    <a:pt x="121425" y="70977"/>
                    <a:pt x="119555" y="70977"/>
                  </a:cubicBezTo>
                  <a:cubicBezTo>
                    <a:pt x="119544" y="70977"/>
                    <a:pt x="119534" y="70977"/>
                    <a:pt x="119523" y="70977"/>
                  </a:cubicBezTo>
                  <a:cubicBezTo>
                    <a:pt x="119039" y="70977"/>
                    <a:pt x="118555" y="71021"/>
                    <a:pt x="118080" y="71129"/>
                  </a:cubicBezTo>
                  <a:cubicBezTo>
                    <a:pt x="118121" y="66963"/>
                    <a:pt x="121302" y="64880"/>
                    <a:pt x="124481" y="64880"/>
                  </a:cubicBezTo>
                  <a:close/>
                  <a:moveTo>
                    <a:pt x="77631" y="64934"/>
                  </a:moveTo>
                  <a:cubicBezTo>
                    <a:pt x="80806" y="64934"/>
                    <a:pt x="83981" y="67013"/>
                    <a:pt x="84022" y="71174"/>
                  </a:cubicBezTo>
                  <a:cubicBezTo>
                    <a:pt x="83541" y="71069"/>
                    <a:pt x="83056" y="71017"/>
                    <a:pt x="82576" y="71017"/>
                  </a:cubicBezTo>
                  <a:cubicBezTo>
                    <a:pt x="80721" y="71017"/>
                    <a:pt x="78928" y="71782"/>
                    <a:pt x="77633" y="73163"/>
                  </a:cubicBezTo>
                  <a:lnTo>
                    <a:pt x="77633" y="73172"/>
                  </a:lnTo>
                  <a:cubicBezTo>
                    <a:pt x="76351" y="71801"/>
                    <a:pt x="74559" y="71012"/>
                    <a:pt x="72678" y="71012"/>
                  </a:cubicBezTo>
                  <a:cubicBezTo>
                    <a:pt x="72194" y="71012"/>
                    <a:pt x="71710" y="71066"/>
                    <a:pt x="71235" y="71174"/>
                  </a:cubicBezTo>
                  <a:cubicBezTo>
                    <a:pt x="71275" y="67015"/>
                    <a:pt x="74454" y="64934"/>
                    <a:pt x="77631" y="64934"/>
                  </a:cubicBezTo>
                  <a:close/>
                  <a:moveTo>
                    <a:pt x="100937" y="64934"/>
                  </a:moveTo>
                  <a:cubicBezTo>
                    <a:pt x="104113" y="64934"/>
                    <a:pt x="107288" y="67013"/>
                    <a:pt x="107328" y="71174"/>
                  </a:cubicBezTo>
                  <a:cubicBezTo>
                    <a:pt x="106849" y="71069"/>
                    <a:pt x="106366" y="71017"/>
                    <a:pt x="105887" y="71017"/>
                  </a:cubicBezTo>
                  <a:cubicBezTo>
                    <a:pt x="104037" y="71017"/>
                    <a:pt x="102243" y="71782"/>
                    <a:pt x="100948" y="73163"/>
                  </a:cubicBezTo>
                  <a:lnTo>
                    <a:pt x="100939" y="73172"/>
                  </a:lnTo>
                  <a:cubicBezTo>
                    <a:pt x="99658" y="71801"/>
                    <a:pt x="97866" y="71012"/>
                    <a:pt x="95984" y="71012"/>
                  </a:cubicBezTo>
                  <a:cubicBezTo>
                    <a:pt x="95500" y="71012"/>
                    <a:pt x="95016" y="71066"/>
                    <a:pt x="94541" y="71174"/>
                  </a:cubicBezTo>
                  <a:cubicBezTo>
                    <a:pt x="94582" y="67015"/>
                    <a:pt x="97760" y="64934"/>
                    <a:pt x="100937" y="64934"/>
                  </a:cubicBezTo>
                  <a:close/>
                  <a:moveTo>
                    <a:pt x="53992" y="65081"/>
                  </a:moveTo>
                  <a:cubicBezTo>
                    <a:pt x="57167" y="65081"/>
                    <a:pt x="60344" y="67159"/>
                    <a:pt x="60384" y="71317"/>
                  </a:cubicBezTo>
                  <a:cubicBezTo>
                    <a:pt x="59911" y="71215"/>
                    <a:pt x="59433" y="71165"/>
                    <a:pt x="58960" y="71165"/>
                  </a:cubicBezTo>
                  <a:cubicBezTo>
                    <a:pt x="57101" y="71165"/>
                    <a:pt x="55296" y="71932"/>
                    <a:pt x="54004" y="73324"/>
                  </a:cubicBezTo>
                  <a:cubicBezTo>
                    <a:pt x="52723" y="71944"/>
                    <a:pt x="50922" y="71165"/>
                    <a:pt x="49049" y="71165"/>
                  </a:cubicBezTo>
                  <a:cubicBezTo>
                    <a:pt x="48565" y="71165"/>
                    <a:pt x="48081" y="71219"/>
                    <a:pt x="47606" y="71317"/>
                  </a:cubicBezTo>
                  <a:cubicBezTo>
                    <a:pt x="47642" y="67159"/>
                    <a:pt x="50816" y="65081"/>
                    <a:pt x="53992" y="65081"/>
                  </a:cubicBezTo>
                  <a:close/>
                  <a:moveTo>
                    <a:pt x="7148" y="65122"/>
                  </a:moveTo>
                  <a:cubicBezTo>
                    <a:pt x="10323" y="65122"/>
                    <a:pt x="13498" y="67201"/>
                    <a:pt x="13538" y="71362"/>
                  </a:cubicBezTo>
                  <a:cubicBezTo>
                    <a:pt x="13060" y="71257"/>
                    <a:pt x="12578" y="71206"/>
                    <a:pt x="12099" y="71206"/>
                  </a:cubicBezTo>
                  <a:cubicBezTo>
                    <a:pt x="10245" y="71206"/>
                    <a:pt x="8446" y="71973"/>
                    <a:pt x="7150" y="73369"/>
                  </a:cubicBezTo>
                  <a:lnTo>
                    <a:pt x="7150" y="73360"/>
                  </a:lnTo>
                  <a:cubicBezTo>
                    <a:pt x="5875" y="71988"/>
                    <a:pt x="4096" y="71209"/>
                    <a:pt x="2226" y="71209"/>
                  </a:cubicBezTo>
                  <a:cubicBezTo>
                    <a:pt x="2216" y="71209"/>
                    <a:pt x="2205" y="71210"/>
                    <a:pt x="2194" y="71210"/>
                  </a:cubicBezTo>
                  <a:cubicBezTo>
                    <a:pt x="1711" y="71210"/>
                    <a:pt x="1227" y="71254"/>
                    <a:pt x="752" y="71362"/>
                  </a:cubicBezTo>
                  <a:cubicBezTo>
                    <a:pt x="792" y="67203"/>
                    <a:pt x="3970" y="65122"/>
                    <a:pt x="7148" y="65122"/>
                  </a:cubicBezTo>
                  <a:close/>
                  <a:moveTo>
                    <a:pt x="30463" y="65122"/>
                  </a:moveTo>
                  <a:cubicBezTo>
                    <a:pt x="33638" y="65122"/>
                    <a:pt x="36813" y="67201"/>
                    <a:pt x="36854" y="71362"/>
                  </a:cubicBezTo>
                  <a:cubicBezTo>
                    <a:pt x="36375" y="71257"/>
                    <a:pt x="35893" y="71206"/>
                    <a:pt x="35414" y="71206"/>
                  </a:cubicBezTo>
                  <a:cubicBezTo>
                    <a:pt x="33560" y="71206"/>
                    <a:pt x="31761" y="71973"/>
                    <a:pt x="30465" y="73369"/>
                  </a:cubicBezTo>
                  <a:lnTo>
                    <a:pt x="30465" y="73360"/>
                  </a:lnTo>
                  <a:cubicBezTo>
                    <a:pt x="29191" y="71988"/>
                    <a:pt x="27412" y="71209"/>
                    <a:pt x="25542" y="71209"/>
                  </a:cubicBezTo>
                  <a:cubicBezTo>
                    <a:pt x="25531" y="71209"/>
                    <a:pt x="25520" y="71210"/>
                    <a:pt x="25510" y="71210"/>
                  </a:cubicBezTo>
                  <a:cubicBezTo>
                    <a:pt x="25026" y="71210"/>
                    <a:pt x="24542" y="71254"/>
                    <a:pt x="24067" y="71362"/>
                  </a:cubicBezTo>
                  <a:cubicBezTo>
                    <a:pt x="24107" y="67203"/>
                    <a:pt x="27285" y="65122"/>
                    <a:pt x="30463" y="65122"/>
                  </a:cubicBezTo>
                  <a:close/>
                  <a:moveTo>
                    <a:pt x="129608" y="71351"/>
                  </a:moveTo>
                  <a:cubicBezTo>
                    <a:pt x="130035" y="71351"/>
                    <a:pt x="130466" y="71390"/>
                    <a:pt x="130894" y="71469"/>
                  </a:cubicBezTo>
                  <a:cubicBezTo>
                    <a:pt x="129908" y="72634"/>
                    <a:pt x="129326" y="74140"/>
                    <a:pt x="129415" y="75726"/>
                  </a:cubicBezTo>
                  <a:lnTo>
                    <a:pt x="129406" y="75744"/>
                  </a:lnTo>
                  <a:cubicBezTo>
                    <a:pt x="128156" y="74440"/>
                    <a:pt x="126397" y="73602"/>
                    <a:pt x="124528" y="73602"/>
                  </a:cubicBezTo>
                  <a:cubicBezTo>
                    <a:pt x="124509" y="73602"/>
                    <a:pt x="124489" y="73602"/>
                    <a:pt x="124469" y="73602"/>
                  </a:cubicBezTo>
                  <a:cubicBezTo>
                    <a:pt x="124450" y="73602"/>
                    <a:pt x="124430" y="73602"/>
                    <a:pt x="124410" y="73602"/>
                  </a:cubicBezTo>
                  <a:cubicBezTo>
                    <a:pt x="122541" y="73602"/>
                    <a:pt x="120773" y="74440"/>
                    <a:pt x="119532" y="75744"/>
                  </a:cubicBezTo>
                  <a:cubicBezTo>
                    <a:pt x="119613" y="74149"/>
                    <a:pt x="119030" y="72652"/>
                    <a:pt x="118045" y="71469"/>
                  </a:cubicBezTo>
                  <a:cubicBezTo>
                    <a:pt x="118473" y="71390"/>
                    <a:pt x="118903" y="71351"/>
                    <a:pt x="119331" y="71351"/>
                  </a:cubicBezTo>
                  <a:cubicBezTo>
                    <a:pt x="121264" y="71351"/>
                    <a:pt x="123134" y="72148"/>
                    <a:pt x="124469" y="73593"/>
                  </a:cubicBezTo>
                  <a:cubicBezTo>
                    <a:pt x="125805" y="72148"/>
                    <a:pt x="127675" y="71351"/>
                    <a:pt x="129608" y="71351"/>
                  </a:cubicBezTo>
                  <a:close/>
                  <a:moveTo>
                    <a:pt x="48843" y="71540"/>
                  </a:moveTo>
                  <a:cubicBezTo>
                    <a:pt x="50782" y="71540"/>
                    <a:pt x="52650" y="72343"/>
                    <a:pt x="53995" y="73790"/>
                  </a:cubicBezTo>
                  <a:cubicBezTo>
                    <a:pt x="53975" y="73790"/>
                    <a:pt x="53956" y="73790"/>
                    <a:pt x="53936" y="73790"/>
                  </a:cubicBezTo>
                  <a:cubicBezTo>
                    <a:pt x="52067" y="73790"/>
                    <a:pt x="50299" y="74628"/>
                    <a:pt x="49058" y="75932"/>
                  </a:cubicBezTo>
                  <a:cubicBezTo>
                    <a:pt x="49138" y="74337"/>
                    <a:pt x="48556" y="72840"/>
                    <a:pt x="47561" y="71658"/>
                  </a:cubicBezTo>
                  <a:cubicBezTo>
                    <a:pt x="47989" y="71579"/>
                    <a:pt x="48418" y="71540"/>
                    <a:pt x="48843" y="71540"/>
                  </a:cubicBezTo>
                  <a:close/>
                  <a:moveTo>
                    <a:pt x="59141" y="71540"/>
                  </a:moveTo>
                  <a:cubicBezTo>
                    <a:pt x="59566" y="71540"/>
                    <a:pt x="59994" y="71579"/>
                    <a:pt x="60420" y="71658"/>
                  </a:cubicBezTo>
                  <a:cubicBezTo>
                    <a:pt x="59425" y="72840"/>
                    <a:pt x="58843" y="74346"/>
                    <a:pt x="58932" y="75932"/>
                  </a:cubicBezTo>
                  <a:cubicBezTo>
                    <a:pt x="57682" y="74628"/>
                    <a:pt x="55914" y="73790"/>
                    <a:pt x="54054" y="73790"/>
                  </a:cubicBezTo>
                  <a:cubicBezTo>
                    <a:pt x="54034" y="73790"/>
                    <a:pt x="54015" y="73790"/>
                    <a:pt x="53995" y="73790"/>
                  </a:cubicBezTo>
                  <a:cubicBezTo>
                    <a:pt x="55332" y="72343"/>
                    <a:pt x="57206" y="71540"/>
                    <a:pt x="59141" y="71540"/>
                  </a:cubicBezTo>
                  <a:close/>
                  <a:moveTo>
                    <a:pt x="112810" y="69495"/>
                  </a:moveTo>
                  <a:cubicBezTo>
                    <a:pt x="115985" y="69495"/>
                    <a:pt x="119160" y="71574"/>
                    <a:pt x="119200" y="75735"/>
                  </a:cubicBezTo>
                  <a:cubicBezTo>
                    <a:pt x="118721" y="75630"/>
                    <a:pt x="118239" y="75578"/>
                    <a:pt x="117760" y="75578"/>
                  </a:cubicBezTo>
                  <a:cubicBezTo>
                    <a:pt x="115909" y="75578"/>
                    <a:pt x="114116" y="76343"/>
                    <a:pt x="112821" y="77724"/>
                  </a:cubicBezTo>
                  <a:lnTo>
                    <a:pt x="112812" y="77733"/>
                  </a:lnTo>
                  <a:cubicBezTo>
                    <a:pt x="111530" y="76362"/>
                    <a:pt x="109738" y="75573"/>
                    <a:pt x="107856" y="75573"/>
                  </a:cubicBezTo>
                  <a:cubicBezTo>
                    <a:pt x="107373" y="75573"/>
                    <a:pt x="106889" y="75627"/>
                    <a:pt x="106414" y="75735"/>
                  </a:cubicBezTo>
                  <a:lnTo>
                    <a:pt x="106414" y="75735"/>
                  </a:lnTo>
                  <a:cubicBezTo>
                    <a:pt x="106454" y="71576"/>
                    <a:pt x="109632" y="69495"/>
                    <a:pt x="112810" y="69495"/>
                  </a:cubicBezTo>
                  <a:close/>
                  <a:moveTo>
                    <a:pt x="136139" y="69486"/>
                  </a:moveTo>
                  <a:cubicBezTo>
                    <a:pt x="139313" y="69486"/>
                    <a:pt x="142484" y="71562"/>
                    <a:pt x="142525" y="75717"/>
                  </a:cubicBezTo>
                  <a:lnTo>
                    <a:pt x="142516" y="75735"/>
                  </a:lnTo>
                  <a:cubicBezTo>
                    <a:pt x="142037" y="75630"/>
                    <a:pt x="141554" y="75578"/>
                    <a:pt x="141075" y="75578"/>
                  </a:cubicBezTo>
                  <a:cubicBezTo>
                    <a:pt x="139222" y="75578"/>
                    <a:pt x="137424" y="76345"/>
                    <a:pt x="136136" y="77733"/>
                  </a:cubicBezTo>
                  <a:cubicBezTo>
                    <a:pt x="134854" y="76362"/>
                    <a:pt x="133062" y="75573"/>
                    <a:pt x="131181" y="75573"/>
                  </a:cubicBezTo>
                  <a:cubicBezTo>
                    <a:pt x="130697" y="75573"/>
                    <a:pt x="130213" y="75627"/>
                    <a:pt x="129738" y="75735"/>
                  </a:cubicBezTo>
                  <a:cubicBezTo>
                    <a:pt x="129778" y="71569"/>
                    <a:pt x="132960" y="69486"/>
                    <a:pt x="136139" y="69486"/>
                  </a:cubicBezTo>
                  <a:close/>
                  <a:moveTo>
                    <a:pt x="42333" y="69686"/>
                  </a:moveTo>
                  <a:cubicBezTo>
                    <a:pt x="45509" y="69686"/>
                    <a:pt x="48686" y="71765"/>
                    <a:pt x="48726" y="75923"/>
                  </a:cubicBezTo>
                  <a:cubicBezTo>
                    <a:pt x="48248" y="75818"/>
                    <a:pt x="47765" y="75767"/>
                    <a:pt x="47287" y="75767"/>
                  </a:cubicBezTo>
                  <a:cubicBezTo>
                    <a:pt x="45433" y="75767"/>
                    <a:pt x="43633" y="76534"/>
                    <a:pt x="42337" y="77930"/>
                  </a:cubicBezTo>
                  <a:cubicBezTo>
                    <a:pt x="41056" y="76550"/>
                    <a:pt x="39264" y="75770"/>
                    <a:pt x="37382" y="75770"/>
                  </a:cubicBezTo>
                  <a:cubicBezTo>
                    <a:pt x="36898" y="75770"/>
                    <a:pt x="36415" y="75815"/>
                    <a:pt x="35940" y="75923"/>
                  </a:cubicBezTo>
                  <a:cubicBezTo>
                    <a:pt x="35980" y="71765"/>
                    <a:pt x="39156" y="69686"/>
                    <a:pt x="42333" y="69686"/>
                  </a:cubicBezTo>
                  <a:close/>
                  <a:moveTo>
                    <a:pt x="65651" y="69683"/>
                  </a:moveTo>
                  <a:cubicBezTo>
                    <a:pt x="68826" y="69683"/>
                    <a:pt x="72001" y="71762"/>
                    <a:pt x="72041" y="75923"/>
                  </a:cubicBezTo>
                  <a:cubicBezTo>
                    <a:pt x="71563" y="75818"/>
                    <a:pt x="71081" y="75767"/>
                    <a:pt x="70602" y="75767"/>
                  </a:cubicBezTo>
                  <a:cubicBezTo>
                    <a:pt x="68748" y="75767"/>
                    <a:pt x="66949" y="76534"/>
                    <a:pt x="65653" y="77930"/>
                  </a:cubicBezTo>
                  <a:cubicBezTo>
                    <a:pt x="64371" y="76550"/>
                    <a:pt x="62579" y="75770"/>
                    <a:pt x="60697" y="75770"/>
                  </a:cubicBezTo>
                  <a:cubicBezTo>
                    <a:pt x="60214" y="75770"/>
                    <a:pt x="59730" y="75815"/>
                    <a:pt x="59255" y="75923"/>
                  </a:cubicBezTo>
                  <a:cubicBezTo>
                    <a:pt x="59295" y="71764"/>
                    <a:pt x="62473" y="69683"/>
                    <a:pt x="65651" y="69683"/>
                  </a:cubicBezTo>
                  <a:close/>
                  <a:moveTo>
                    <a:pt x="82884" y="1"/>
                  </a:moveTo>
                  <a:cubicBezTo>
                    <a:pt x="82642" y="699"/>
                    <a:pt x="82534" y="1434"/>
                    <a:pt x="82579" y="2178"/>
                  </a:cubicBezTo>
                  <a:cubicBezTo>
                    <a:pt x="81329" y="875"/>
                    <a:pt x="79570" y="36"/>
                    <a:pt x="77701" y="36"/>
                  </a:cubicBezTo>
                  <a:cubicBezTo>
                    <a:pt x="77681" y="36"/>
                    <a:pt x="77661" y="36"/>
                    <a:pt x="77642" y="36"/>
                  </a:cubicBezTo>
                  <a:cubicBezTo>
                    <a:pt x="77622" y="36"/>
                    <a:pt x="77602" y="36"/>
                    <a:pt x="77582" y="36"/>
                  </a:cubicBezTo>
                  <a:cubicBezTo>
                    <a:pt x="73834" y="36"/>
                    <a:pt x="70494" y="3399"/>
                    <a:pt x="70948" y="7160"/>
                  </a:cubicBezTo>
                  <a:cubicBezTo>
                    <a:pt x="71458" y="7046"/>
                    <a:pt x="71971" y="6991"/>
                    <a:pt x="72481" y="6991"/>
                  </a:cubicBezTo>
                  <a:cubicBezTo>
                    <a:pt x="74418" y="6991"/>
                    <a:pt x="76294" y="7793"/>
                    <a:pt x="77642" y="9248"/>
                  </a:cubicBezTo>
                  <a:cubicBezTo>
                    <a:pt x="77624" y="9248"/>
                    <a:pt x="77606" y="9248"/>
                    <a:pt x="77587" y="9248"/>
                  </a:cubicBezTo>
                  <a:cubicBezTo>
                    <a:pt x="75529" y="9248"/>
                    <a:pt x="73607" y="10256"/>
                    <a:pt x="72355" y="11784"/>
                  </a:cubicBezTo>
                  <a:cubicBezTo>
                    <a:pt x="72756" y="8058"/>
                    <a:pt x="69443" y="4740"/>
                    <a:pt x="65721" y="4740"/>
                  </a:cubicBezTo>
                  <a:cubicBezTo>
                    <a:pt x="65701" y="4740"/>
                    <a:pt x="65682" y="4740"/>
                    <a:pt x="65662" y="4741"/>
                  </a:cubicBezTo>
                  <a:cubicBezTo>
                    <a:pt x="65642" y="4740"/>
                    <a:pt x="65622" y="4740"/>
                    <a:pt x="65602" y="4740"/>
                  </a:cubicBezTo>
                  <a:cubicBezTo>
                    <a:pt x="63733" y="4740"/>
                    <a:pt x="61966" y="5570"/>
                    <a:pt x="60724" y="6873"/>
                  </a:cubicBezTo>
                  <a:cubicBezTo>
                    <a:pt x="60760" y="6138"/>
                    <a:pt x="60662" y="5395"/>
                    <a:pt x="60420" y="4696"/>
                  </a:cubicBezTo>
                  <a:lnTo>
                    <a:pt x="60043" y="4696"/>
                  </a:lnTo>
                  <a:cubicBezTo>
                    <a:pt x="60276" y="5395"/>
                    <a:pt x="60393" y="6130"/>
                    <a:pt x="60393" y="6864"/>
                  </a:cubicBezTo>
                  <a:cubicBezTo>
                    <a:pt x="59920" y="6762"/>
                    <a:pt x="59442" y="6713"/>
                    <a:pt x="58969" y="6713"/>
                  </a:cubicBezTo>
                  <a:cubicBezTo>
                    <a:pt x="57110" y="6713"/>
                    <a:pt x="55305" y="7479"/>
                    <a:pt x="54013" y="8871"/>
                  </a:cubicBezTo>
                  <a:cubicBezTo>
                    <a:pt x="52732" y="7492"/>
                    <a:pt x="50939" y="6712"/>
                    <a:pt x="49058" y="6712"/>
                  </a:cubicBezTo>
                  <a:cubicBezTo>
                    <a:pt x="48574" y="6712"/>
                    <a:pt x="48090" y="6766"/>
                    <a:pt x="47615" y="6864"/>
                  </a:cubicBezTo>
                  <a:cubicBezTo>
                    <a:pt x="47615" y="6130"/>
                    <a:pt x="47732" y="5395"/>
                    <a:pt x="47965" y="4696"/>
                  </a:cubicBezTo>
                  <a:lnTo>
                    <a:pt x="47588" y="4696"/>
                  </a:lnTo>
                  <a:cubicBezTo>
                    <a:pt x="47346" y="5395"/>
                    <a:pt x="47248" y="6138"/>
                    <a:pt x="47284" y="6873"/>
                  </a:cubicBezTo>
                  <a:cubicBezTo>
                    <a:pt x="46049" y="5577"/>
                    <a:pt x="44293" y="4740"/>
                    <a:pt x="42434" y="4740"/>
                  </a:cubicBezTo>
                  <a:cubicBezTo>
                    <a:pt x="42405" y="4740"/>
                    <a:pt x="42376" y="4740"/>
                    <a:pt x="42346" y="4741"/>
                  </a:cubicBezTo>
                  <a:cubicBezTo>
                    <a:pt x="42319" y="4740"/>
                    <a:pt x="42291" y="4740"/>
                    <a:pt x="42263" y="4740"/>
                  </a:cubicBezTo>
                  <a:cubicBezTo>
                    <a:pt x="40287" y="4740"/>
                    <a:pt x="38431" y="5684"/>
                    <a:pt x="37185" y="7124"/>
                  </a:cubicBezTo>
                  <a:cubicBezTo>
                    <a:pt x="37480" y="3457"/>
                    <a:pt x="34193" y="233"/>
                    <a:pt x="30519" y="233"/>
                  </a:cubicBezTo>
                  <a:cubicBezTo>
                    <a:pt x="30504" y="233"/>
                    <a:pt x="30489" y="233"/>
                    <a:pt x="30474" y="234"/>
                  </a:cubicBezTo>
                  <a:cubicBezTo>
                    <a:pt x="30454" y="233"/>
                    <a:pt x="30434" y="233"/>
                    <a:pt x="30415" y="233"/>
                  </a:cubicBezTo>
                  <a:cubicBezTo>
                    <a:pt x="28546" y="233"/>
                    <a:pt x="26787" y="1072"/>
                    <a:pt x="25536" y="2375"/>
                  </a:cubicBezTo>
                  <a:cubicBezTo>
                    <a:pt x="25581" y="1640"/>
                    <a:pt x="25474" y="897"/>
                    <a:pt x="25232" y="198"/>
                  </a:cubicBezTo>
                  <a:lnTo>
                    <a:pt x="24864" y="198"/>
                  </a:lnTo>
                  <a:cubicBezTo>
                    <a:pt x="25088" y="897"/>
                    <a:pt x="25214" y="1631"/>
                    <a:pt x="25214" y="2366"/>
                  </a:cubicBezTo>
                  <a:cubicBezTo>
                    <a:pt x="24739" y="2264"/>
                    <a:pt x="24260" y="2214"/>
                    <a:pt x="23785" y="2214"/>
                  </a:cubicBezTo>
                  <a:cubicBezTo>
                    <a:pt x="21922" y="2214"/>
                    <a:pt x="20117" y="2981"/>
                    <a:pt x="18825" y="4373"/>
                  </a:cubicBezTo>
                  <a:cubicBezTo>
                    <a:pt x="17544" y="2993"/>
                    <a:pt x="15752" y="2214"/>
                    <a:pt x="13870" y="2214"/>
                  </a:cubicBezTo>
                  <a:cubicBezTo>
                    <a:pt x="13386" y="2214"/>
                    <a:pt x="12902" y="2268"/>
                    <a:pt x="12427" y="2366"/>
                  </a:cubicBezTo>
                  <a:cubicBezTo>
                    <a:pt x="12427" y="1631"/>
                    <a:pt x="12544" y="897"/>
                    <a:pt x="12777" y="198"/>
                  </a:cubicBezTo>
                  <a:lnTo>
                    <a:pt x="12382" y="198"/>
                  </a:lnTo>
                  <a:cubicBezTo>
                    <a:pt x="12141" y="897"/>
                    <a:pt x="12042" y="1640"/>
                    <a:pt x="12078" y="2375"/>
                  </a:cubicBezTo>
                  <a:cubicBezTo>
                    <a:pt x="10836" y="1072"/>
                    <a:pt x="9069" y="233"/>
                    <a:pt x="7200" y="233"/>
                  </a:cubicBezTo>
                  <a:cubicBezTo>
                    <a:pt x="7180" y="233"/>
                    <a:pt x="7160" y="233"/>
                    <a:pt x="7141" y="234"/>
                  </a:cubicBezTo>
                  <a:cubicBezTo>
                    <a:pt x="7126" y="233"/>
                    <a:pt x="7111" y="233"/>
                    <a:pt x="7096" y="233"/>
                  </a:cubicBezTo>
                  <a:cubicBezTo>
                    <a:pt x="3342" y="233"/>
                    <a:pt x="1" y="3600"/>
                    <a:pt x="456" y="7366"/>
                  </a:cubicBezTo>
                  <a:cubicBezTo>
                    <a:pt x="966" y="7252"/>
                    <a:pt x="1482" y="7196"/>
                    <a:pt x="1994" y="7196"/>
                  </a:cubicBezTo>
                  <a:cubicBezTo>
                    <a:pt x="3926" y="7196"/>
                    <a:pt x="5804" y="7993"/>
                    <a:pt x="7149" y="9445"/>
                  </a:cubicBezTo>
                  <a:lnTo>
                    <a:pt x="7149" y="9445"/>
                  </a:lnTo>
                  <a:cubicBezTo>
                    <a:pt x="7147" y="9445"/>
                    <a:pt x="7144" y="9445"/>
                    <a:pt x="7141" y="9445"/>
                  </a:cubicBezTo>
                  <a:cubicBezTo>
                    <a:pt x="7121" y="9445"/>
                    <a:pt x="7101" y="9445"/>
                    <a:pt x="7081" y="9445"/>
                  </a:cubicBezTo>
                  <a:cubicBezTo>
                    <a:pt x="3333" y="9445"/>
                    <a:pt x="1" y="12816"/>
                    <a:pt x="456" y="16569"/>
                  </a:cubicBezTo>
                  <a:cubicBezTo>
                    <a:pt x="961" y="16457"/>
                    <a:pt x="1471" y="16403"/>
                    <a:pt x="1977" y="16403"/>
                  </a:cubicBezTo>
                  <a:cubicBezTo>
                    <a:pt x="3909" y="16403"/>
                    <a:pt x="5782" y="17198"/>
                    <a:pt x="7132" y="18647"/>
                  </a:cubicBezTo>
                  <a:cubicBezTo>
                    <a:pt x="7112" y="18647"/>
                    <a:pt x="7092" y="18647"/>
                    <a:pt x="7072" y="18647"/>
                  </a:cubicBezTo>
                  <a:cubicBezTo>
                    <a:pt x="3333" y="18647"/>
                    <a:pt x="1" y="22009"/>
                    <a:pt x="456" y="25771"/>
                  </a:cubicBezTo>
                  <a:cubicBezTo>
                    <a:pt x="965" y="25657"/>
                    <a:pt x="1479" y="25602"/>
                    <a:pt x="1989" y="25602"/>
                  </a:cubicBezTo>
                  <a:cubicBezTo>
                    <a:pt x="3926" y="25602"/>
                    <a:pt x="5802" y="26404"/>
                    <a:pt x="7150" y="27859"/>
                  </a:cubicBezTo>
                  <a:cubicBezTo>
                    <a:pt x="8483" y="26416"/>
                    <a:pt x="10349" y="25613"/>
                    <a:pt x="12278" y="25613"/>
                  </a:cubicBezTo>
                  <a:cubicBezTo>
                    <a:pt x="12709" y="25613"/>
                    <a:pt x="13143" y="25653"/>
                    <a:pt x="13574" y="25735"/>
                  </a:cubicBezTo>
                  <a:cubicBezTo>
                    <a:pt x="12580" y="26909"/>
                    <a:pt x="11997" y="28414"/>
                    <a:pt x="12087" y="30000"/>
                  </a:cubicBezTo>
                  <a:cubicBezTo>
                    <a:pt x="10837" y="28697"/>
                    <a:pt x="9069" y="27867"/>
                    <a:pt x="7209" y="27867"/>
                  </a:cubicBezTo>
                  <a:cubicBezTo>
                    <a:pt x="7189" y="27867"/>
                    <a:pt x="7169" y="27867"/>
                    <a:pt x="7150" y="27868"/>
                  </a:cubicBezTo>
                  <a:cubicBezTo>
                    <a:pt x="7130" y="27867"/>
                    <a:pt x="7110" y="27867"/>
                    <a:pt x="7090" y="27867"/>
                  </a:cubicBezTo>
                  <a:cubicBezTo>
                    <a:pt x="3342" y="27867"/>
                    <a:pt x="1" y="31230"/>
                    <a:pt x="456" y="34991"/>
                  </a:cubicBezTo>
                  <a:cubicBezTo>
                    <a:pt x="968" y="34875"/>
                    <a:pt x="1485" y="34819"/>
                    <a:pt x="1999" y="34819"/>
                  </a:cubicBezTo>
                  <a:cubicBezTo>
                    <a:pt x="3903" y="34819"/>
                    <a:pt x="5755" y="35598"/>
                    <a:pt x="7096" y="37016"/>
                  </a:cubicBezTo>
                  <a:cubicBezTo>
                    <a:pt x="3341" y="37016"/>
                    <a:pt x="8" y="40377"/>
                    <a:pt x="456" y="44140"/>
                  </a:cubicBezTo>
                  <a:cubicBezTo>
                    <a:pt x="968" y="44025"/>
                    <a:pt x="1485" y="43970"/>
                    <a:pt x="1997" y="43970"/>
                  </a:cubicBezTo>
                  <a:cubicBezTo>
                    <a:pt x="3931" y="43970"/>
                    <a:pt x="5804" y="44767"/>
                    <a:pt x="7150" y="46219"/>
                  </a:cubicBezTo>
                  <a:cubicBezTo>
                    <a:pt x="8485" y="44773"/>
                    <a:pt x="10355" y="43977"/>
                    <a:pt x="12288" y="43977"/>
                  </a:cubicBezTo>
                  <a:cubicBezTo>
                    <a:pt x="12715" y="43977"/>
                    <a:pt x="13146" y="44016"/>
                    <a:pt x="13574" y="44095"/>
                  </a:cubicBezTo>
                  <a:cubicBezTo>
                    <a:pt x="12580" y="45278"/>
                    <a:pt x="11997" y="46774"/>
                    <a:pt x="12087" y="48369"/>
                  </a:cubicBezTo>
                  <a:cubicBezTo>
                    <a:pt x="10837" y="47066"/>
                    <a:pt x="9069" y="46227"/>
                    <a:pt x="7208" y="46227"/>
                  </a:cubicBezTo>
                  <a:cubicBezTo>
                    <a:pt x="7189" y="46227"/>
                    <a:pt x="7169" y="46228"/>
                    <a:pt x="7150" y="46228"/>
                  </a:cubicBezTo>
                  <a:cubicBezTo>
                    <a:pt x="7130" y="46228"/>
                    <a:pt x="7110" y="46227"/>
                    <a:pt x="7090" y="46227"/>
                  </a:cubicBezTo>
                  <a:cubicBezTo>
                    <a:pt x="3342" y="46227"/>
                    <a:pt x="1" y="49590"/>
                    <a:pt x="456" y="53351"/>
                  </a:cubicBezTo>
                  <a:cubicBezTo>
                    <a:pt x="966" y="53237"/>
                    <a:pt x="1482" y="53181"/>
                    <a:pt x="1993" y="53181"/>
                  </a:cubicBezTo>
                  <a:cubicBezTo>
                    <a:pt x="3922" y="53181"/>
                    <a:pt x="5795" y="53978"/>
                    <a:pt x="7141" y="55430"/>
                  </a:cubicBezTo>
                  <a:cubicBezTo>
                    <a:pt x="7121" y="55430"/>
                    <a:pt x="7101" y="55430"/>
                    <a:pt x="7081" y="55430"/>
                  </a:cubicBezTo>
                  <a:cubicBezTo>
                    <a:pt x="3333" y="55430"/>
                    <a:pt x="1" y="58792"/>
                    <a:pt x="456" y="62554"/>
                  </a:cubicBezTo>
                  <a:cubicBezTo>
                    <a:pt x="968" y="62439"/>
                    <a:pt x="1485" y="62383"/>
                    <a:pt x="1997" y="62383"/>
                  </a:cubicBezTo>
                  <a:cubicBezTo>
                    <a:pt x="3931" y="62383"/>
                    <a:pt x="5804" y="63180"/>
                    <a:pt x="7150" y="64633"/>
                  </a:cubicBezTo>
                  <a:cubicBezTo>
                    <a:pt x="8485" y="63187"/>
                    <a:pt x="10355" y="62390"/>
                    <a:pt x="12288" y="62390"/>
                  </a:cubicBezTo>
                  <a:cubicBezTo>
                    <a:pt x="12715" y="62390"/>
                    <a:pt x="13146" y="62429"/>
                    <a:pt x="13574" y="62509"/>
                  </a:cubicBezTo>
                  <a:cubicBezTo>
                    <a:pt x="12580" y="63692"/>
                    <a:pt x="11997" y="65188"/>
                    <a:pt x="12087" y="66783"/>
                  </a:cubicBezTo>
                  <a:cubicBezTo>
                    <a:pt x="10837" y="65480"/>
                    <a:pt x="9069" y="64641"/>
                    <a:pt x="7208" y="64641"/>
                  </a:cubicBezTo>
                  <a:cubicBezTo>
                    <a:pt x="7189" y="64641"/>
                    <a:pt x="7169" y="64641"/>
                    <a:pt x="7150" y="64642"/>
                  </a:cubicBezTo>
                  <a:cubicBezTo>
                    <a:pt x="7130" y="64641"/>
                    <a:pt x="7110" y="64641"/>
                    <a:pt x="7090" y="64641"/>
                  </a:cubicBezTo>
                  <a:cubicBezTo>
                    <a:pt x="3342" y="64641"/>
                    <a:pt x="1" y="68004"/>
                    <a:pt x="456" y="71765"/>
                  </a:cubicBezTo>
                  <a:cubicBezTo>
                    <a:pt x="965" y="71651"/>
                    <a:pt x="1479" y="71596"/>
                    <a:pt x="1989" y="71596"/>
                  </a:cubicBezTo>
                  <a:cubicBezTo>
                    <a:pt x="3926" y="71596"/>
                    <a:pt x="5802" y="72399"/>
                    <a:pt x="7150" y="73853"/>
                  </a:cubicBezTo>
                  <a:cubicBezTo>
                    <a:pt x="8483" y="72402"/>
                    <a:pt x="10349" y="71599"/>
                    <a:pt x="12279" y="71599"/>
                  </a:cubicBezTo>
                  <a:cubicBezTo>
                    <a:pt x="12709" y="71599"/>
                    <a:pt x="13143" y="71639"/>
                    <a:pt x="13574" y="71720"/>
                  </a:cubicBezTo>
                  <a:cubicBezTo>
                    <a:pt x="13037" y="72348"/>
                    <a:pt x="12624" y="73082"/>
                    <a:pt x="12365" y="73862"/>
                  </a:cubicBezTo>
                  <a:lnTo>
                    <a:pt x="12741" y="73862"/>
                  </a:lnTo>
                  <a:cubicBezTo>
                    <a:pt x="13637" y="71119"/>
                    <a:pt x="16222" y="69746"/>
                    <a:pt x="18806" y="69746"/>
                  </a:cubicBezTo>
                  <a:cubicBezTo>
                    <a:pt x="21388" y="69746"/>
                    <a:pt x="23969" y="71117"/>
                    <a:pt x="24864" y="73862"/>
                  </a:cubicBezTo>
                  <a:lnTo>
                    <a:pt x="25241" y="73862"/>
                  </a:lnTo>
                  <a:cubicBezTo>
                    <a:pt x="24981" y="73073"/>
                    <a:pt x="24569" y="72339"/>
                    <a:pt x="24031" y="71702"/>
                  </a:cubicBezTo>
                  <a:cubicBezTo>
                    <a:pt x="24457" y="71623"/>
                    <a:pt x="24885" y="71585"/>
                    <a:pt x="25310" y="71585"/>
                  </a:cubicBezTo>
                  <a:cubicBezTo>
                    <a:pt x="27245" y="71585"/>
                    <a:pt x="29120" y="72387"/>
                    <a:pt x="30465" y="73835"/>
                  </a:cubicBezTo>
                  <a:cubicBezTo>
                    <a:pt x="31802" y="72382"/>
                    <a:pt x="33677" y="71582"/>
                    <a:pt x="35611" y="71582"/>
                  </a:cubicBezTo>
                  <a:cubicBezTo>
                    <a:pt x="36087" y="71582"/>
                    <a:pt x="36566" y="71630"/>
                    <a:pt x="37042" y="71729"/>
                  </a:cubicBezTo>
                  <a:cubicBezTo>
                    <a:pt x="36011" y="72993"/>
                    <a:pt x="35438" y="74615"/>
                    <a:pt x="35644" y="76308"/>
                  </a:cubicBezTo>
                  <a:cubicBezTo>
                    <a:pt x="36151" y="76194"/>
                    <a:pt x="36664" y="76139"/>
                    <a:pt x="37173" y="76139"/>
                  </a:cubicBezTo>
                  <a:cubicBezTo>
                    <a:pt x="39108" y="76139"/>
                    <a:pt x="40989" y="76942"/>
                    <a:pt x="42337" y="78396"/>
                  </a:cubicBezTo>
                  <a:cubicBezTo>
                    <a:pt x="43675" y="76948"/>
                    <a:pt x="45548" y="76146"/>
                    <a:pt x="47484" y="76146"/>
                  </a:cubicBezTo>
                  <a:cubicBezTo>
                    <a:pt x="47908" y="76146"/>
                    <a:pt x="48336" y="76184"/>
                    <a:pt x="48762" y="76263"/>
                  </a:cubicBezTo>
                  <a:cubicBezTo>
                    <a:pt x="48224" y="76899"/>
                    <a:pt x="47812" y="77625"/>
                    <a:pt x="47552" y="78414"/>
                  </a:cubicBezTo>
                  <a:lnTo>
                    <a:pt x="47929" y="78414"/>
                  </a:lnTo>
                  <a:cubicBezTo>
                    <a:pt x="48825" y="75666"/>
                    <a:pt x="51408" y="74291"/>
                    <a:pt x="53990" y="74291"/>
                  </a:cubicBezTo>
                  <a:cubicBezTo>
                    <a:pt x="56571" y="74291"/>
                    <a:pt x="59152" y="75664"/>
                    <a:pt x="60052" y="78414"/>
                  </a:cubicBezTo>
                  <a:lnTo>
                    <a:pt x="60438" y="78414"/>
                  </a:lnTo>
                  <a:cubicBezTo>
                    <a:pt x="60169" y="77625"/>
                    <a:pt x="59766" y="76891"/>
                    <a:pt x="59228" y="76263"/>
                  </a:cubicBezTo>
                  <a:cubicBezTo>
                    <a:pt x="59656" y="76184"/>
                    <a:pt x="60087" y="76145"/>
                    <a:pt x="60514" y="76145"/>
                  </a:cubicBezTo>
                  <a:cubicBezTo>
                    <a:pt x="62447" y="76145"/>
                    <a:pt x="64319" y="76941"/>
                    <a:pt x="65662" y="78387"/>
                  </a:cubicBezTo>
                  <a:cubicBezTo>
                    <a:pt x="67002" y="76933"/>
                    <a:pt x="68877" y="76130"/>
                    <a:pt x="70814" y="76130"/>
                  </a:cubicBezTo>
                  <a:cubicBezTo>
                    <a:pt x="71323" y="76130"/>
                    <a:pt x="71837" y="76185"/>
                    <a:pt x="72346" y="76299"/>
                  </a:cubicBezTo>
                  <a:cubicBezTo>
                    <a:pt x="72801" y="72547"/>
                    <a:pt x="69460" y="69175"/>
                    <a:pt x="65712" y="69175"/>
                  </a:cubicBezTo>
                  <a:cubicBezTo>
                    <a:pt x="65698" y="69175"/>
                    <a:pt x="65684" y="69175"/>
                    <a:pt x="65669" y="69175"/>
                  </a:cubicBezTo>
                  <a:lnTo>
                    <a:pt x="65669" y="69175"/>
                  </a:lnTo>
                  <a:cubicBezTo>
                    <a:pt x="67009" y="67731"/>
                    <a:pt x="68871" y="66936"/>
                    <a:pt x="70797" y="66936"/>
                  </a:cubicBezTo>
                  <a:cubicBezTo>
                    <a:pt x="71279" y="66936"/>
                    <a:pt x="71765" y="66986"/>
                    <a:pt x="72248" y="67088"/>
                  </a:cubicBezTo>
                  <a:cubicBezTo>
                    <a:pt x="71271" y="68333"/>
                    <a:pt x="70742" y="69901"/>
                    <a:pt x="70939" y="71559"/>
                  </a:cubicBezTo>
                  <a:cubicBezTo>
                    <a:pt x="71452" y="71445"/>
                    <a:pt x="71968" y="71389"/>
                    <a:pt x="72480" y="71389"/>
                  </a:cubicBezTo>
                  <a:cubicBezTo>
                    <a:pt x="74414" y="71389"/>
                    <a:pt x="76287" y="72186"/>
                    <a:pt x="77633" y="73638"/>
                  </a:cubicBezTo>
                  <a:cubicBezTo>
                    <a:pt x="78970" y="72190"/>
                    <a:pt x="80844" y="71388"/>
                    <a:pt x="82779" y="71388"/>
                  </a:cubicBezTo>
                  <a:cubicBezTo>
                    <a:pt x="83204" y="71388"/>
                    <a:pt x="83632" y="71426"/>
                    <a:pt x="84057" y="71505"/>
                  </a:cubicBezTo>
                  <a:cubicBezTo>
                    <a:pt x="83520" y="72141"/>
                    <a:pt x="83108" y="72867"/>
                    <a:pt x="82848" y="73656"/>
                  </a:cubicBezTo>
                  <a:lnTo>
                    <a:pt x="83224" y="73656"/>
                  </a:lnTo>
                  <a:cubicBezTo>
                    <a:pt x="84120" y="70909"/>
                    <a:pt x="86703" y="69536"/>
                    <a:pt x="89286" y="69536"/>
                  </a:cubicBezTo>
                  <a:cubicBezTo>
                    <a:pt x="91869" y="69536"/>
                    <a:pt x="94452" y="70909"/>
                    <a:pt x="95348" y="73656"/>
                  </a:cubicBezTo>
                  <a:lnTo>
                    <a:pt x="95724" y="73656"/>
                  </a:lnTo>
                  <a:cubicBezTo>
                    <a:pt x="95464" y="72867"/>
                    <a:pt x="95052" y="72141"/>
                    <a:pt x="94514" y="71505"/>
                  </a:cubicBezTo>
                  <a:cubicBezTo>
                    <a:pt x="94942" y="71426"/>
                    <a:pt x="95371" y="71388"/>
                    <a:pt x="95797" y="71388"/>
                  </a:cubicBezTo>
                  <a:cubicBezTo>
                    <a:pt x="97737" y="71388"/>
                    <a:pt x="99611" y="72190"/>
                    <a:pt x="100948" y="73638"/>
                  </a:cubicBezTo>
                  <a:cubicBezTo>
                    <a:pt x="102293" y="72185"/>
                    <a:pt x="104163" y="71385"/>
                    <a:pt x="106095" y="71385"/>
                  </a:cubicBezTo>
                  <a:cubicBezTo>
                    <a:pt x="106570" y="71385"/>
                    <a:pt x="107049" y="71433"/>
                    <a:pt x="107525" y="71532"/>
                  </a:cubicBezTo>
                  <a:cubicBezTo>
                    <a:pt x="106495" y="72796"/>
                    <a:pt x="105921" y="74417"/>
                    <a:pt x="106127" y="76111"/>
                  </a:cubicBezTo>
                  <a:cubicBezTo>
                    <a:pt x="106637" y="75997"/>
                    <a:pt x="107150" y="75942"/>
                    <a:pt x="107660" y="75942"/>
                  </a:cubicBezTo>
                  <a:cubicBezTo>
                    <a:pt x="109597" y="75942"/>
                    <a:pt x="111473" y="76744"/>
                    <a:pt x="112821" y="78199"/>
                  </a:cubicBezTo>
                  <a:cubicBezTo>
                    <a:pt x="114158" y="76751"/>
                    <a:pt x="116031" y="75948"/>
                    <a:pt x="117967" y="75948"/>
                  </a:cubicBezTo>
                  <a:cubicBezTo>
                    <a:pt x="118392" y="75948"/>
                    <a:pt x="118820" y="75987"/>
                    <a:pt x="119245" y="76066"/>
                  </a:cubicBezTo>
                  <a:cubicBezTo>
                    <a:pt x="118708" y="76702"/>
                    <a:pt x="118295" y="77428"/>
                    <a:pt x="118036" y="78217"/>
                  </a:cubicBezTo>
                  <a:lnTo>
                    <a:pt x="118412" y="78217"/>
                  </a:lnTo>
                  <a:cubicBezTo>
                    <a:pt x="119308" y="75474"/>
                    <a:pt x="121893" y="74100"/>
                    <a:pt x="124477" y="74100"/>
                  </a:cubicBezTo>
                  <a:cubicBezTo>
                    <a:pt x="127059" y="74100"/>
                    <a:pt x="129640" y="75471"/>
                    <a:pt x="130536" y="78217"/>
                  </a:cubicBezTo>
                  <a:lnTo>
                    <a:pt x="130912" y="78217"/>
                  </a:lnTo>
                  <a:cubicBezTo>
                    <a:pt x="130652" y="77428"/>
                    <a:pt x="130240" y="76702"/>
                    <a:pt x="129702" y="76066"/>
                  </a:cubicBezTo>
                  <a:cubicBezTo>
                    <a:pt x="130130" y="75987"/>
                    <a:pt x="130558" y="75948"/>
                    <a:pt x="130984" y="75948"/>
                  </a:cubicBezTo>
                  <a:cubicBezTo>
                    <a:pt x="132922" y="75948"/>
                    <a:pt x="134791" y="76751"/>
                    <a:pt x="136136" y="78199"/>
                  </a:cubicBezTo>
                  <a:cubicBezTo>
                    <a:pt x="137484" y="76744"/>
                    <a:pt x="139360" y="75942"/>
                    <a:pt x="141292" y="75942"/>
                  </a:cubicBezTo>
                  <a:cubicBezTo>
                    <a:pt x="141801" y="75942"/>
                    <a:pt x="142313" y="75997"/>
                    <a:pt x="142820" y="76111"/>
                  </a:cubicBezTo>
                  <a:cubicBezTo>
                    <a:pt x="143275" y="72358"/>
                    <a:pt x="139935" y="68987"/>
                    <a:pt x="136195" y="68987"/>
                  </a:cubicBezTo>
                  <a:cubicBezTo>
                    <a:pt x="136175" y="68987"/>
                    <a:pt x="136156" y="68987"/>
                    <a:pt x="136136" y="68987"/>
                  </a:cubicBezTo>
                  <a:cubicBezTo>
                    <a:pt x="136116" y="68987"/>
                    <a:pt x="136096" y="68987"/>
                    <a:pt x="136077" y="68987"/>
                  </a:cubicBezTo>
                  <a:cubicBezTo>
                    <a:pt x="134208" y="68987"/>
                    <a:pt x="132440" y="69825"/>
                    <a:pt x="131199" y="71129"/>
                  </a:cubicBezTo>
                  <a:cubicBezTo>
                    <a:pt x="131279" y="69534"/>
                    <a:pt x="130697" y="68038"/>
                    <a:pt x="129702" y="66855"/>
                  </a:cubicBezTo>
                  <a:cubicBezTo>
                    <a:pt x="130132" y="66775"/>
                    <a:pt x="130564" y="66736"/>
                    <a:pt x="130992" y="66736"/>
                  </a:cubicBezTo>
                  <a:cubicBezTo>
                    <a:pt x="132927" y="66736"/>
                    <a:pt x="134793" y="67533"/>
                    <a:pt x="136136" y="68978"/>
                  </a:cubicBezTo>
                  <a:cubicBezTo>
                    <a:pt x="137482" y="67526"/>
                    <a:pt x="139354" y="66729"/>
                    <a:pt x="141284" y="66729"/>
                  </a:cubicBezTo>
                  <a:cubicBezTo>
                    <a:pt x="141795" y="66729"/>
                    <a:pt x="142310" y="66785"/>
                    <a:pt x="142820" y="66900"/>
                  </a:cubicBezTo>
                  <a:cubicBezTo>
                    <a:pt x="143276" y="63142"/>
                    <a:pt x="139935" y="59776"/>
                    <a:pt x="136189" y="59776"/>
                  </a:cubicBezTo>
                  <a:cubicBezTo>
                    <a:pt x="136175" y="59776"/>
                    <a:pt x="136160" y="59776"/>
                    <a:pt x="136145" y="59776"/>
                  </a:cubicBezTo>
                  <a:cubicBezTo>
                    <a:pt x="137492" y="58329"/>
                    <a:pt x="139362" y="57528"/>
                    <a:pt x="141292" y="57528"/>
                  </a:cubicBezTo>
                  <a:cubicBezTo>
                    <a:pt x="141800" y="57528"/>
                    <a:pt x="142312" y="57583"/>
                    <a:pt x="142820" y="57697"/>
                  </a:cubicBezTo>
                  <a:cubicBezTo>
                    <a:pt x="143275" y="53945"/>
                    <a:pt x="139935" y="50573"/>
                    <a:pt x="136195" y="50573"/>
                  </a:cubicBezTo>
                  <a:cubicBezTo>
                    <a:pt x="136175" y="50573"/>
                    <a:pt x="136156" y="50573"/>
                    <a:pt x="136136" y="50574"/>
                  </a:cubicBezTo>
                  <a:cubicBezTo>
                    <a:pt x="137486" y="49117"/>
                    <a:pt x="139365" y="48320"/>
                    <a:pt x="141300" y="48320"/>
                  </a:cubicBezTo>
                  <a:cubicBezTo>
                    <a:pt x="141806" y="48320"/>
                    <a:pt x="142315" y="48374"/>
                    <a:pt x="142820" y="48486"/>
                  </a:cubicBezTo>
                  <a:cubicBezTo>
                    <a:pt x="143276" y="44728"/>
                    <a:pt x="139935" y="41362"/>
                    <a:pt x="136181" y="41362"/>
                  </a:cubicBezTo>
                  <a:cubicBezTo>
                    <a:pt x="136166" y="41362"/>
                    <a:pt x="136151" y="41362"/>
                    <a:pt x="136136" y="41362"/>
                  </a:cubicBezTo>
                  <a:cubicBezTo>
                    <a:pt x="137483" y="39915"/>
                    <a:pt x="139359" y="39114"/>
                    <a:pt x="141291" y="39114"/>
                  </a:cubicBezTo>
                  <a:cubicBezTo>
                    <a:pt x="141800" y="39114"/>
                    <a:pt x="142312" y="39169"/>
                    <a:pt x="142820" y="39283"/>
                  </a:cubicBezTo>
                  <a:cubicBezTo>
                    <a:pt x="143275" y="35522"/>
                    <a:pt x="139935" y="32159"/>
                    <a:pt x="136195" y="32159"/>
                  </a:cubicBezTo>
                  <a:cubicBezTo>
                    <a:pt x="136175" y="32159"/>
                    <a:pt x="136156" y="32160"/>
                    <a:pt x="136136" y="32160"/>
                  </a:cubicBezTo>
                  <a:cubicBezTo>
                    <a:pt x="136116" y="32160"/>
                    <a:pt x="136096" y="32159"/>
                    <a:pt x="136077" y="32159"/>
                  </a:cubicBezTo>
                  <a:cubicBezTo>
                    <a:pt x="134208" y="32159"/>
                    <a:pt x="132440" y="32998"/>
                    <a:pt x="131199" y="34301"/>
                  </a:cubicBezTo>
                  <a:cubicBezTo>
                    <a:pt x="131279" y="32706"/>
                    <a:pt x="130697" y="31210"/>
                    <a:pt x="129711" y="30027"/>
                  </a:cubicBezTo>
                  <a:cubicBezTo>
                    <a:pt x="130140" y="29948"/>
                    <a:pt x="130570" y="29909"/>
                    <a:pt x="130997" y="29909"/>
                  </a:cubicBezTo>
                  <a:cubicBezTo>
                    <a:pt x="132927" y="29909"/>
                    <a:pt x="134793" y="30705"/>
                    <a:pt x="136136" y="32151"/>
                  </a:cubicBezTo>
                  <a:cubicBezTo>
                    <a:pt x="137482" y="30699"/>
                    <a:pt x="139354" y="29902"/>
                    <a:pt x="141284" y="29902"/>
                  </a:cubicBezTo>
                  <a:cubicBezTo>
                    <a:pt x="141795" y="29902"/>
                    <a:pt x="142310" y="29957"/>
                    <a:pt x="142820" y="30072"/>
                  </a:cubicBezTo>
                  <a:cubicBezTo>
                    <a:pt x="143276" y="26315"/>
                    <a:pt x="139935" y="22948"/>
                    <a:pt x="136189" y="22948"/>
                  </a:cubicBezTo>
                  <a:cubicBezTo>
                    <a:pt x="136175" y="22948"/>
                    <a:pt x="136160" y="22948"/>
                    <a:pt x="136145" y="22948"/>
                  </a:cubicBezTo>
                  <a:cubicBezTo>
                    <a:pt x="137491" y="21496"/>
                    <a:pt x="139358" y="20699"/>
                    <a:pt x="141285" y="20699"/>
                  </a:cubicBezTo>
                  <a:cubicBezTo>
                    <a:pt x="141795" y="20699"/>
                    <a:pt x="142310" y="20755"/>
                    <a:pt x="142820" y="20870"/>
                  </a:cubicBezTo>
                  <a:cubicBezTo>
                    <a:pt x="143275" y="17108"/>
                    <a:pt x="139935" y="13746"/>
                    <a:pt x="136195" y="13746"/>
                  </a:cubicBezTo>
                  <a:cubicBezTo>
                    <a:pt x="136175" y="13746"/>
                    <a:pt x="136156" y="13746"/>
                    <a:pt x="136136" y="13746"/>
                  </a:cubicBezTo>
                  <a:cubicBezTo>
                    <a:pt x="137484" y="12292"/>
                    <a:pt x="139360" y="11489"/>
                    <a:pt x="141292" y="11489"/>
                  </a:cubicBezTo>
                  <a:cubicBezTo>
                    <a:pt x="141801" y="11489"/>
                    <a:pt x="142313" y="11544"/>
                    <a:pt x="142820" y="11658"/>
                  </a:cubicBezTo>
                  <a:cubicBezTo>
                    <a:pt x="143275" y="7906"/>
                    <a:pt x="139935" y="4534"/>
                    <a:pt x="136195" y="4534"/>
                  </a:cubicBezTo>
                  <a:cubicBezTo>
                    <a:pt x="136175" y="4534"/>
                    <a:pt x="136156" y="4534"/>
                    <a:pt x="136136" y="4535"/>
                  </a:cubicBezTo>
                  <a:cubicBezTo>
                    <a:pt x="136116" y="4534"/>
                    <a:pt x="136096" y="4534"/>
                    <a:pt x="136077" y="4534"/>
                  </a:cubicBezTo>
                  <a:cubicBezTo>
                    <a:pt x="134208" y="4534"/>
                    <a:pt x="132440" y="5373"/>
                    <a:pt x="131199" y="6676"/>
                  </a:cubicBezTo>
                  <a:cubicBezTo>
                    <a:pt x="131234" y="5941"/>
                    <a:pt x="131136" y="5198"/>
                    <a:pt x="130894" y="4499"/>
                  </a:cubicBezTo>
                  <a:lnTo>
                    <a:pt x="130518" y="4499"/>
                  </a:lnTo>
                  <a:cubicBezTo>
                    <a:pt x="130751" y="5198"/>
                    <a:pt x="130867" y="5932"/>
                    <a:pt x="130867" y="6667"/>
                  </a:cubicBezTo>
                  <a:cubicBezTo>
                    <a:pt x="130394" y="6565"/>
                    <a:pt x="129917" y="6515"/>
                    <a:pt x="129443" y="6515"/>
                  </a:cubicBezTo>
                  <a:cubicBezTo>
                    <a:pt x="127584" y="6515"/>
                    <a:pt x="125780" y="7282"/>
                    <a:pt x="124487" y="8674"/>
                  </a:cubicBezTo>
                  <a:cubicBezTo>
                    <a:pt x="123206" y="7294"/>
                    <a:pt x="121414" y="6515"/>
                    <a:pt x="119532" y="6515"/>
                  </a:cubicBezTo>
                  <a:cubicBezTo>
                    <a:pt x="119048" y="6515"/>
                    <a:pt x="118564" y="6569"/>
                    <a:pt x="118089" y="6667"/>
                  </a:cubicBezTo>
                  <a:cubicBezTo>
                    <a:pt x="118089" y="5932"/>
                    <a:pt x="118206" y="5198"/>
                    <a:pt x="118439" y="4499"/>
                  </a:cubicBezTo>
                  <a:lnTo>
                    <a:pt x="118063" y="4499"/>
                  </a:lnTo>
                  <a:cubicBezTo>
                    <a:pt x="117821" y="5198"/>
                    <a:pt x="117722" y="5932"/>
                    <a:pt x="117758" y="6676"/>
                  </a:cubicBezTo>
                  <a:cubicBezTo>
                    <a:pt x="116516" y="5373"/>
                    <a:pt x="114749" y="4534"/>
                    <a:pt x="112880" y="4534"/>
                  </a:cubicBezTo>
                  <a:cubicBezTo>
                    <a:pt x="112860" y="4534"/>
                    <a:pt x="112840" y="4534"/>
                    <a:pt x="112821" y="4535"/>
                  </a:cubicBezTo>
                  <a:cubicBezTo>
                    <a:pt x="112802" y="4534"/>
                    <a:pt x="112783" y="4534"/>
                    <a:pt x="112765" y="4534"/>
                  </a:cubicBezTo>
                  <a:cubicBezTo>
                    <a:pt x="110778" y="4534"/>
                    <a:pt x="108911" y="5480"/>
                    <a:pt x="107659" y="6927"/>
                  </a:cubicBezTo>
                  <a:lnTo>
                    <a:pt x="107659" y="6927"/>
                  </a:lnTo>
                  <a:cubicBezTo>
                    <a:pt x="107953" y="3264"/>
                    <a:pt x="104676" y="36"/>
                    <a:pt x="101009" y="36"/>
                  </a:cubicBezTo>
                  <a:cubicBezTo>
                    <a:pt x="100988" y="36"/>
                    <a:pt x="100968" y="36"/>
                    <a:pt x="100948" y="36"/>
                  </a:cubicBezTo>
                  <a:cubicBezTo>
                    <a:pt x="100928" y="36"/>
                    <a:pt x="100908" y="36"/>
                    <a:pt x="100889" y="36"/>
                  </a:cubicBezTo>
                  <a:cubicBezTo>
                    <a:pt x="99020" y="36"/>
                    <a:pt x="97261" y="875"/>
                    <a:pt x="96011" y="2178"/>
                  </a:cubicBezTo>
                  <a:cubicBezTo>
                    <a:pt x="96056" y="1434"/>
                    <a:pt x="95948" y="699"/>
                    <a:pt x="95706" y="1"/>
                  </a:cubicBezTo>
                  <a:lnTo>
                    <a:pt x="95339" y="1"/>
                  </a:lnTo>
                  <a:cubicBezTo>
                    <a:pt x="95563" y="699"/>
                    <a:pt x="95688" y="1434"/>
                    <a:pt x="95688" y="2169"/>
                  </a:cubicBezTo>
                  <a:cubicBezTo>
                    <a:pt x="95213" y="2067"/>
                    <a:pt x="94735" y="2017"/>
                    <a:pt x="94260" y="2017"/>
                  </a:cubicBezTo>
                  <a:cubicBezTo>
                    <a:pt x="92399" y="2017"/>
                    <a:pt x="90599" y="2784"/>
                    <a:pt x="89299" y="4176"/>
                  </a:cubicBezTo>
                  <a:cubicBezTo>
                    <a:pt x="88027" y="2796"/>
                    <a:pt x="86226" y="2017"/>
                    <a:pt x="84344" y="2017"/>
                  </a:cubicBezTo>
                  <a:cubicBezTo>
                    <a:pt x="83860" y="2017"/>
                    <a:pt x="83376" y="2061"/>
                    <a:pt x="82902" y="2169"/>
                  </a:cubicBezTo>
                  <a:cubicBezTo>
                    <a:pt x="82910" y="1434"/>
                    <a:pt x="83027" y="699"/>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grpSp>
      <p:grpSp>
        <p:nvGrpSpPr>
          <p:cNvPr id="268" name="Google Shape;268;p13"/>
          <p:cNvGrpSpPr/>
          <p:nvPr/>
        </p:nvGrpSpPr>
        <p:grpSpPr>
          <a:xfrm flipH="1">
            <a:off x="8891669" y="4826397"/>
            <a:ext cx="2449987" cy="2388193"/>
            <a:chOff x="1591613" y="1114350"/>
            <a:chExt cx="2914800" cy="2914800"/>
          </a:xfrm>
        </p:grpSpPr>
        <p:sp>
          <p:nvSpPr>
            <p:cNvPr id="269" name="Google Shape;269;p13"/>
            <p:cNvSpPr/>
            <p:nvPr/>
          </p:nvSpPr>
          <p:spPr>
            <a:xfrm>
              <a:off x="1591613" y="1114350"/>
              <a:ext cx="2914800" cy="2914800"/>
            </a:xfrm>
            <a:prstGeom prst="ellipse">
              <a:avLst/>
            </a:prstGeom>
            <a:solidFill>
              <a:schemeClr val="accent1"/>
            </a:solidFill>
            <a:ln>
              <a:noFill/>
            </a:ln>
            <a:effectLst>
              <a:outerShdw blurRad="128588" dist="57150" dir="4860000" algn="bl" rotWithShape="0">
                <a:srgbClr val="000000">
                  <a:alpha val="16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grpSp>
          <p:nvGrpSpPr>
            <p:cNvPr id="270" name="Google Shape;270;p13"/>
            <p:cNvGrpSpPr/>
            <p:nvPr/>
          </p:nvGrpSpPr>
          <p:grpSpPr>
            <a:xfrm>
              <a:off x="1856116" y="1365163"/>
              <a:ext cx="2385792" cy="2413173"/>
              <a:chOff x="1260975" y="238125"/>
              <a:chExt cx="5083725" cy="5224450"/>
            </a:xfrm>
          </p:grpSpPr>
          <p:sp>
            <p:nvSpPr>
              <p:cNvPr id="271" name="Google Shape;271;p13"/>
              <p:cNvSpPr/>
              <p:nvPr/>
            </p:nvSpPr>
            <p:spPr>
              <a:xfrm>
                <a:off x="1260975" y="238125"/>
                <a:ext cx="5083725" cy="5224450"/>
              </a:xfrm>
              <a:custGeom>
                <a:avLst/>
                <a:gdLst/>
                <a:ahLst/>
                <a:cxnLst/>
                <a:rect l="l" t="t" r="r" b="b"/>
                <a:pathLst>
                  <a:path w="203349" h="208978" extrusionOk="0">
                    <a:moveTo>
                      <a:pt x="123194" y="23205"/>
                    </a:moveTo>
                    <a:cubicBezTo>
                      <a:pt x="130960" y="23205"/>
                      <a:pt x="138407" y="26333"/>
                      <a:pt x="143865" y="32222"/>
                    </a:cubicBezTo>
                    <a:lnTo>
                      <a:pt x="143865" y="32222"/>
                    </a:lnTo>
                    <a:cubicBezTo>
                      <a:pt x="143858" y="32222"/>
                      <a:pt x="143850" y="32222"/>
                      <a:pt x="143842" y="32222"/>
                    </a:cubicBezTo>
                    <a:cubicBezTo>
                      <a:pt x="143763" y="32221"/>
                      <a:pt x="143684" y="32221"/>
                      <a:pt x="143604" y="32221"/>
                    </a:cubicBezTo>
                    <a:cubicBezTo>
                      <a:pt x="136108" y="32221"/>
                      <a:pt x="129026" y="35569"/>
                      <a:pt x="124046" y="40808"/>
                    </a:cubicBezTo>
                    <a:cubicBezTo>
                      <a:pt x="124380" y="34416"/>
                      <a:pt x="122043" y="28406"/>
                      <a:pt x="118060" y="23660"/>
                    </a:cubicBezTo>
                    <a:cubicBezTo>
                      <a:pt x="119774" y="23355"/>
                      <a:pt x="121492" y="23205"/>
                      <a:pt x="123194" y="23205"/>
                    </a:cubicBezTo>
                    <a:close/>
                    <a:moveTo>
                      <a:pt x="97061" y="15759"/>
                    </a:moveTo>
                    <a:cubicBezTo>
                      <a:pt x="109799" y="15759"/>
                      <a:pt x="122532" y="24095"/>
                      <a:pt x="122687" y="40784"/>
                    </a:cubicBezTo>
                    <a:cubicBezTo>
                      <a:pt x="120802" y="40361"/>
                      <a:pt x="118885" y="40155"/>
                      <a:pt x="116973" y="40155"/>
                    </a:cubicBezTo>
                    <a:cubicBezTo>
                      <a:pt x="109518" y="40155"/>
                      <a:pt x="102134" y="43284"/>
                      <a:pt x="97047" y="48846"/>
                    </a:cubicBezTo>
                    <a:cubicBezTo>
                      <a:pt x="91919" y="43312"/>
                      <a:pt x="84741" y="40164"/>
                      <a:pt x="77180" y="40164"/>
                    </a:cubicBezTo>
                    <a:cubicBezTo>
                      <a:pt x="75248" y="40164"/>
                      <a:pt x="73292" y="40379"/>
                      <a:pt x="71408" y="40784"/>
                    </a:cubicBezTo>
                    <a:cubicBezTo>
                      <a:pt x="71563" y="24107"/>
                      <a:pt x="84314" y="15759"/>
                      <a:pt x="97061" y="15759"/>
                    </a:cubicBezTo>
                    <a:close/>
                    <a:moveTo>
                      <a:pt x="117745" y="41691"/>
                    </a:moveTo>
                    <a:cubicBezTo>
                      <a:pt x="119439" y="41691"/>
                      <a:pt x="121148" y="41840"/>
                      <a:pt x="122853" y="42144"/>
                    </a:cubicBezTo>
                    <a:cubicBezTo>
                      <a:pt x="120755" y="44624"/>
                      <a:pt x="119133" y="47439"/>
                      <a:pt x="118083" y="50515"/>
                    </a:cubicBezTo>
                    <a:cubicBezTo>
                      <a:pt x="117129" y="53306"/>
                      <a:pt x="116724" y="56287"/>
                      <a:pt x="116867" y="59245"/>
                    </a:cubicBezTo>
                    <a:cubicBezTo>
                      <a:pt x="111870" y="54010"/>
                      <a:pt x="104780" y="50658"/>
                      <a:pt x="97278" y="50658"/>
                    </a:cubicBezTo>
                    <a:cubicBezTo>
                      <a:pt x="97225" y="50658"/>
                      <a:pt x="97172" y="50658"/>
                      <a:pt x="97119" y="50658"/>
                    </a:cubicBezTo>
                    <a:cubicBezTo>
                      <a:pt x="102541" y="44825"/>
                      <a:pt x="109988" y="41691"/>
                      <a:pt x="117745" y="41691"/>
                    </a:cubicBezTo>
                    <a:close/>
                    <a:moveTo>
                      <a:pt x="69654" y="23586"/>
                    </a:moveTo>
                    <a:cubicBezTo>
                      <a:pt x="71636" y="23586"/>
                      <a:pt x="73637" y="23791"/>
                      <a:pt x="75630" y="24208"/>
                    </a:cubicBezTo>
                    <a:cubicBezTo>
                      <a:pt x="71599" y="29241"/>
                      <a:pt x="69405" y="35633"/>
                      <a:pt x="70216" y="42335"/>
                    </a:cubicBezTo>
                    <a:cubicBezTo>
                      <a:pt x="72265" y="41892"/>
                      <a:pt x="74326" y="41674"/>
                      <a:pt x="76367" y="41674"/>
                    </a:cubicBezTo>
                    <a:cubicBezTo>
                      <a:pt x="84112" y="41674"/>
                      <a:pt x="91568" y="44807"/>
                      <a:pt x="97023" y="50658"/>
                    </a:cubicBezTo>
                    <a:cubicBezTo>
                      <a:pt x="96952" y="50658"/>
                      <a:pt x="96880" y="50657"/>
                      <a:pt x="96808" y="50657"/>
                    </a:cubicBezTo>
                    <a:cubicBezTo>
                      <a:pt x="88589" y="50657"/>
                      <a:pt x="80881" y="54719"/>
                      <a:pt x="75844" y="60842"/>
                    </a:cubicBezTo>
                    <a:cubicBezTo>
                      <a:pt x="77410" y="45897"/>
                      <a:pt x="64133" y="32626"/>
                      <a:pt x="49228" y="32626"/>
                    </a:cubicBezTo>
                    <a:cubicBezTo>
                      <a:pt x="49148" y="32626"/>
                      <a:pt x="49069" y="32627"/>
                      <a:pt x="48989" y="32627"/>
                    </a:cubicBezTo>
                    <a:cubicBezTo>
                      <a:pt x="54423" y="26737"/>
                      <a:pt x="61887" y="23586"/>
                      <a:pt x="69654" y="23586"/>
                    </a:cubicBezTo>
                    <a:close/>
                    <a:moveTo>
                      <a:pt x="143835" y="34240"/>
                    </a:moveTo>
                    <a:cubicBezTo>
                      <a:pt x="154193" y="34240"/>
                      <a:pt x="164545" y="39750"/>
                      <a:pt x="168145" y="50778"/>
                    </a:cubicBezTo>
                    <a:cubicBezTo>
                      <a:pt x="169028" y="53497"/>
                      <a:pt x="169457" y="56359"/>
                      <a:pt x="169481" y="59221"/>
                    </a:cubicBezTo>
                    <a:cubicBezTo>
                      <a:pt x="167591" y="58797"/>
                      <a:pt x="165669" y="58591"/>
                      <a:pt x="163753" y="58591"/>
                    </a:cubicBezTo>
                    <a:cubicBezTo>
                      <a:pt x="156287" y="58591"/>
                      <a:pt x="148909" y="61716"/>
                      <a:pt x="143842" y="67258"/>
                    </a:cubicBezTo>
                    <a:cubicBezTo>
                      <a:pt x="138646" y="61683"/>
                      <a:pt x="131414" y="58595"/>
                      <a:pt x="123957" y="58595"/>
                    </a:cubicBezTo>
                    <a:cubicBezTo>
                      <a:pt x="122036" y="58595"/>
                      <a:pt x="120099" y="58800"/>
                      <a:pt x="118179" y="59221"/>
                    </a:cubicBezTo>
                    <a:cubicBezTo>
                      <a:pt x="118179" y="56359"/>
                      <a:pt x="118632" y="53497"/>
                      <a:pt x="119491" y="50778"/>
                    </a:cubicBezTo>
                    <a:cubicBezTo>
                      <a:pt x="123105" y="39756"/>
                      <a:pt x="133473" y="34240"/>
                      <a:pt x="143835" y="34240"/>
                    </a:cubicBezTo>
                    <a:close/>
                    <a:moveTo>
                      <a:pt x="48975" y="34616"/>
                    </a:moveTo>
                    <a:cubicBezTo>
                      <a:pt x="61717" y="34616"/>
                      <a:pt x="74461" y="42958"/>
                      <a:pt x="74628" y="59650"/>
                    </a:cubicBezTo>
                    <a:cubicBezTo>
                      <a:pt x="72743" y="59226"/>
                      <a:pt x="70824" y="59020"/>
                      <a:pt x="68909" y="59020"/>
                    </a:cubicBezTo>
                    <a:cubicBezTo>
                      <a:pt x="61449" y="59020"/>
                      <a:pt x="54056" y="62146"/>
                      <a:pt x="48989" y="67688"/>
                    </a:cubicBezTo>
                    <a:cubicBezTo>
                      <a:pt x="43793" y="62112"/>
                      <a:pt x="36561" y="59025"/>
                      <a:pt x="29104" y="59025"/>
                    </a:cubicBezTo>
                    <a:cubicBezTo>
                      <a:pt x="27183" y="59025"/>
                      <a:pt x="25246" y="59230"/>
                      <a:pt x="23326" y="59650"/>
                    </a:cubicBezTo>
                    <a:cubicBezTo>
                      <a:pt x="23481" y="42964"/>
                      <a:pt x="36227" y="34616"/>
                      <a:pt x="48975" y="34616"/>
                    </a:cubicBezTo>
                    <a:close/>
                    <a:moveTo>
                      <a:pt x="164474" y="60107"/>
                    </a:moveTo>
                    <a:cubicBezTo>
                      <a:pt x="166171" y="60107"/>
                      <a:pt x="167880" y="60261"/>
                      <a:pt x="169583" y="60577"/>
                    </a:cubicBezTo>
                    <a:lnTo>
                      <a:pt x="169583" y="60577"/>
                    </a:lnTo>
                    <a:cubicBezTo>
                      <a:pt x="165634" y="65320"/>
                      <a:pt x="163280" y="71346"/>
                      <a:pt x="163638" y="77705"/>
                    </a:cubicBezTo>
                    <a:cubicBezTo>
                      <a:pt x="158640" y="72471"/>
                      <a:pt x="151527" y="69118"/>
                      <a:pt x="144001" y="69118"/>
                    </a:cubicBezTo>
                    <a:cubicBezTo>
                      <a:pt x="143955" y="69118"/>
                      <a:pt x="143910" y="69118"/>
                      <a:pt x="143864" y="69118"/>
                    </a:cubicBezTo>
                    <a:lnTo>
                      <a:pt x="143864" y="69118"/>
                    </a:lnTo>
                    <a:cubicBezTo>
                      <a:pt x="149241" y="63325"/>
                      <a:pt x="156726" y="60107"/>
                      <a:pt x="164474" y="60107"/>
                    </a:cubicBezTo>
                    <a:close/>
                    <a:moveTo>
                      <a:pt x="123172" y="60125"/>
                    </a:moveTo>
                    <a:cubicBezTo>
                      <a:pt x="130932" y="60125"/>
                      <a:pt x="138383" y="63245"/>
                      <a:pt x="143820" y="69118"/>
                    </a:cubicBezTo>
                    <a:lnTo>
                      <a:pt x="143820" y="69118"/>
                    </a:lnTo>
                    <a:cubicBezTo>
                      <a:pt x="143774" y="69118"/>
                      <a:pt x="143729" y="69118"/>
                      <a:pt x="143684" y="69118"/>
                    </a:cubicBezTo>
                    <a:cubicBezTo>
                      <a:pt x="136157" y="69118"/>
                      <a:pt x="129020" y="72494"/>
                      <a:pt x="124022" y="77729"/>
                    </a:cubicBezTo>
                    <a:cubicBezTo>
                      <a:pt x="124380" y="71337"/>
                      <a:pt x="122019" y="65326"/>
                      <a:pt x="118036" y="60580"/>
                    </a:cubicBezTo>
                    <a:cubicBezTo>
                      <a:pt x="119751" y="60276"/>
                      <a:pt x="121469" y="60125"/>
                      <a:pt x="123172" y="60125"/>
                    </a:cubicBezTo>
                    <a:close/>
                    <a:moveTo>
                      <a:pt x="28335" y="60554"/>
                    </a:moveTo>
                    <a:cubicBezTo>
                      <a:pt x="36085" y="60554"/>
                      <a:pt x="43527" y="63676"/>
                      <a:pt x="48965" y="69524"/>
                    </a:cubicBezTo>
                    <a:cubicBezTo>
                      <a:pt x="48912" y="69524"/>
                      <a:pt x="48859" y="69524"/>
                      <a:pt x="48806" y="69524"/>
                    </a:cubicBezTo>
                    <a:cubicBezTo>
                      <a:pt x="41304" y="69524"/>
                      <a:pt x="34190" y="72876"/>
                      <a:pt x="29193" y="78110"/>
                    </a:cubicBezTo>
                    <a:cubicBezTo>
                      <a:pt x="29336" y="75153"/>
                      <a:pt x="28907" y="72171"/>
                      <a:pt x="27953" y="69357"/>
                    </a:cubicBezTo>
                    <a:cubicBezTo>
                      <a:pt x="26903" y="66304"/>
                      <a:pt x="25281" y="63490"/>
                      <a:pt x="23206" y="61009"/>
                    </a:cubicBezTo>
                    <a:cubicBezTo>
                      <a:pt x="24919" y="60705"/>
                      <a:pt x="26634" y="60554"/>
                      <a:pt x="28335" y="60554"/>
                    </a:cubicBezTo>
                    <a:close/>
                    <a:moveTo>
                      <a:pt x="97058" y="52668"/>
                    </a:moveTo>
                    <a:cubicBezTo>
                      <a:pt x="109799" y="52668"/>
                      <a:pt x="122532" y="61003"/>
                      <a:pt x="122687" y="77681"/>
                    </a:cubicBezTo>
                    <a:cubicBezTo>
                      <a:pt x="120809" y="77264"/>
                      <a:pt x="118899" y="77061"/>
                      <a:pt x="116994" y="77061"/>
                    </a:cubicBezTo>
                    <a:cubicBezTo>
                      <a:pt x="109531" y="77061"/>
                      <a:pt x="102139" y="80176"/>
                      <a:pt x="97047" y="85742"/>
                    </a:cubicBezTo>
                    <a:cubicBezTo>
                      <a:pt x="91919" y="80209"/>
                      <a:pt x="84717" y="77085"/>
                      <a:pt x="77180" y="77085"/>
                    </a:cubicBezTo>
                    <a:cubicBezTo>
                      <a:pt x="75248" y="77085"/>
                      <a:pt x="73292" y="77275"/>
                      <a:pt x="71384" y="77705"/>
                    </a:cubicBezTo>
                    <a:cubicBezTo>
                      <a:pt x="71551" y="61015"/>
                      <a:pt x="84308" y="52668"/>
                      <a:pt x="97058" y="52668"/>
                    </a:cubicBezTo>
                    <a:close/>
                    <a:moveTo>
                      <a:pt x="117696" y="78603"/>
                    </a:moveTo>
                    <a:cubicBezTo>
                      <a:pt x="119399" y="78603"/>
                      <a:pt x="121116" y="78755"/>
                      <a:pt x="122830" y="79064"/>
                    </a:cubicBezTo>
                    <a:cubicBezTo>
                      <a:pt x="118847" y="83787"/>
                      <a:pt x="116509" y="89821"/>
                      <a:pt x="116843" y="96189"/>
                    </a:cubicBezTo>
                    <a:cubicBezTo>
                      <a:pt x="111863" y="90973"/>
                      <a:pt x="104781" y="87625"/>
                      <a:pt x="97285" y="87625"/>
                    </a:cubicBezTo>
                    <a:cubicBezTo>
                      <a:pt x="97214" y="87625"/>
                      <a:pt x="97143" y="87626"/>
                      <a:pt x="97071" y="87626"/>
                    </a:cubicBezTo>
                    <a:lnTo>
                      <a:pt x="97071" y="87626"/>
                    </a:lnTo>
                    <a:cubicBezTo>
                      <a:pt x="102488" y="81760"/>
                      <a:pt x="109942" y="78603"/>
                      <a:pt x="117696" y="78603"/>
                    </a:cubicBezTo>
                    <a:close/>
                    <a:moveTo>
                      <a:pt x="69660" y="60542"/>
                    </a:moveTo>
                    <a:cubicBezTo>
                      <a:pt x="71623" y="60542"/>
                      <a:pt x="73606" y="60743"/>
                      <a:pt x="75582" y="61153"/>
                    </a:cubicBezTo>
                    <a:cubicBezTo>
                      <a:pt x="71599" y="66185"/>
                      <a:pt x="69405" y="72553"/>
                      <a:pt x="70216" y="79255"/>
                    </a:cubicBezTo>
                    <a:cubicBezTo>
                      <a:pt x="72273" y="78813"/>
                      <a:pt x="74340" y="78595"/>
                      <a:pt x="76385" y="78595"/>
                    </a:cubicBezTo>
                    <a:cubicBezTo>
                      <a:pt x="84155" y="78595"/>
                      <a:pt x="91614" y="81736"/>
                      <a:pt x="97071" y="87626"/>
                    </a:cubicBezTo>
                    <a:lnTo>
                      <a:pt x="97071" y="87626"/>
                    </a:lnTo>
                    <a:cubicBezTo>
                      <a:pt x="97063" y="87626"/>
                      <a:pt x="97055" y="87626"/>
                      <a:pt x="97047" y="87627"/>
                    </a:cubicBezTo>
                    <a:cubicBezTo>
                      <a:pt x="96952" y="87625"/>
                      <a:pt x="96857" y="87625"/>
                      <a:pt x="96761" y="87625"/>
                    </a:cubicBezTo>
                    <a:cubicBezTo>
                      <a:pt x="88545" y="87625"/>
                      <a:pt x="80843" y="91680"/>
                      <a:pt x="75844" y="97787"/>
                    </a:cubicBezTo>
                    <a:cubicBezTo>
                      <a:pt x="77435" y="82851"/>
                      <a:pt x="64157" y="69523"/>
                      <a:pt x="49236" y="69523"/>
                    </a:cubicBezTo>
                    <a:cubicBezTo>
                      <a:pt x="49169" y="69523"/>
                      <a:pt x="49103" y="69524"/>
                      <a:pt x="49036" y="69524"/>
                    </a:cubicBezTo>
                    <a:cubicBezTo>
                      <a:pt x="54461" y="63681"/>
                      <a:pt x="61904" y="60542"/>
                      <a:pt x="69660" y="60542"/>
                    </a:cubicBezTo>
                    <a:close/>
                    <a:moveTo>
                      <a:pt x="143828" y="71149"/>
                    </a:moveTo>
                    <a:cubicBezTo>
                      <a:pt x="156571" y="71149"/>
                      <a:pt x="169314" y="79485"/>
                      <a:pt x="169481" y="96165"/>
                    </a:cubicBezTo>
                    <a:cubicBezTo>
                      <a:pt x="167591" y="95741"/>
                      <a:pt x="165669" y="95535"/>
                      <a:pt x="163753" y="95535"/>
                    </a:cubicBezTo>
                    <a:cubicBezTo>
                      <a:pt x="156287" y="95535"/>
                      <a:pt x="148909" y="98661"/>
                      <a:pt x="143842" y="104203"/>
                    </a:cubicBezTo>
                    <a:cubicBezTo>
                      <a:pt x="138650" y="98613"/>
                      <a:pt x="131427" y="95537"/>
                      <a:pt x="123977" y="95537"/>
                    </a:cubicBezTo>
                    <a:cubicBezTo>
                      <a:pt x="122049" y="95537"/>
                      <a:pt x="120106" y="95743"/>
                      <a:pt x="118179" y="96165"/>
                    </a:cubicBezTo>
                    <a:cubicBezTo>
                      <a:pt x="118334" y="79491"/>
                      <a:pt x="131080" y="71149"/>
                      <a:pt x="143828" y="71149"/>
                    </a:cubicBezTo>
                    <a:close/>
                    <a:moveTo>
                      <a:pt x="48975" y="71530"/>
                    </a:moveTo>
                    <a:cubicBezTo>
                      <a:pt x="61717" y="71530"/>
                      <a:pt x="74461" y="79866"/>
                      <a:pt x="74628" y="96547"/>
                    </a:cubicBezTo>
                    <a:cubicBezTo>
                      <a:pt x="72751" y="96129"/>
                      <a:pt x="70841" y="95926"/>
                      <a:pt x="68935" y="95926"/>
                    </a:cubicBezTo>
                    <a:cubicBezTo>
                      <a:pt x="61473" y="95926"/>
                      <a:pt x="54081" y="99041"/>
                      <a:pt x="48989" y="104608"/>
                    </a:cubicBezTo>
                    <a:cubicBezTo>
                      <a:pt x="43861" y="99075"/>
                      <a:pt x="36658" y="95926"/>
                      <a:pt x="29121" y="95926"/>
                    </a:cubicBezTo>
                    <a:cubicBezTo>
                      <a:pt x="27166" y="95926"/>
                      <a:pt x="25234" y="96141"/>
                      <a:pt x="23326" y="96547"/>
                    </a:cubicBezTo>
                    <a:cubicBezTo>
                      <a:pt x="23481" y="79872"/>
                      <a:pt x="36227" y="71530"/>
                      <a:pt x="48975" y="71530"/>
                    </a:cubicBezTo>
                    <a:close/>
                    <a:moveTo>
                      <a:pt x="123151" y="97072"/>
                    </a:moveTo>
                    <a:cubicBezTo>
                      <a:pt x="130924" y="97072"/>
                      <a:pt x="138379" y="100213"/>
                      <a:pt x="143842" y="106087"/>
                    </a:cubicBezTo>
                    <a:lnTo>
                      <a:pt x="143842" y="106087"/>
                    </a:lnTo>
                    <a:cubicBezTo>
                      <a:pt x="143834" y="106087"/>
                      <a:pt x="143826" y="106087"/>
                      <a:pt x="143818" y="106087"/>
                    </a:cubicBezTo>
                    <a:cubicBezTo>
                      <a:pt x="143739" y="106086"/>
                      <a:pt x="143661" y="106086"/>
                      <a:pt x="143582" y="106086"/>
                    </a:cubicBezTo>
                    <a:cubicBezTo>
                      <a:pt x="136085" y="106086"/>
                      <a:pt x="129002" y="109457"/>
                      <a:pt x="124022" y="114673"/>
                    </a:cubicBezTo>
                    <a:cubicBezTo>
                      <a:pt x="124356" y="108281"/>
                      <a:pt x="122019" y="102271"/>
                      <a:pt x="118036" y="97524"/>
                    </a:cubicBezTo>
                    <a:cubicBezTo>
                      <a:pt x="119744" y="97221"/>
                      <a:pt x="121455" y="97072"/>
                      <a:pt x="123151" y="97072"/>
                    </a:cubicBezTo>
                    <a:close/>
                    <a:moveTo>
                      <a:pt x="164472" y="97051"/>
                    </a:moveTo>
                    <a:cubicBezTo>
                      <a:pt x="166176" y="97051"/>
                      <a:pt x="167892" y="97207"/>
                      <a:pt x="169600" y="97524"/>
                    </a:cubicBezTo>
                    <a:cubicBezTo>
                      <a:pt x="165641" y="102271"/>
                      <a:pt x="163280" y="108281"/>
                      <a:pt x="163638" y="114673"/>
                    </a:cubicBezTo>
                    <a:cubicBezTo>
                      <a:pt x="158634" y="109433"/>
                      <a:pt x="151552" y="106086"/>
                      <a:pt x="144055" y="106086"/>
                    </a:cubicBezTo>
                    <a:cubicBezTo>
                      <a:pt x="143984" y="106086"/>
                      <a:pt x="143913" y="106086"/>
                      <a:pt x="143842" y="106087"/>
                    </a:cubicBezTo>
                    <a:lnTo>
                      <a:pt x="143842" y="106087"/>
                    </a:lnTo>
                    <a:cubicBezTo>
                      <a:pt x="149201" y="100278"/>
                      <a:pt x="156709" y="97051"/>
                      <a:pt x="164472" y="97051"/>
                    </a:cubicBezTo>
                    <a:close/>
                    <a:moveTo>
                      <a:pt x="28300" y="97453"/>
                    </a:moveTo>
                    <a:cubicBezTo>
                      <a:pt x="36078" y="97453"/>
                      <a:pt x="43546" y="100595"/>
                      <a:pt x="48989" y="106468"/>
                    </a:cubicBezTo>
                    <a:cubicBezTo>
                      <a:pt x="48910" y="106468"/>
                      <a:pt x="48830" y="106467"/>
                      <a:pt x="48751" y="106467"/>
                    </a:cubicBezTo>
                    <a:cubicBezTo>
                      <a:pt x="41255" y="106467"/>
                      <a:pt x="34173" y="109815"/>
                      <a:pt x="29169" y="115055"/>
                    </a:cubicBezTo>
                    <a:cubicBezTo>
                      <a:pt x="29527" y="108686"/>
                      <a:pt x="27166" y="102652"/>
                      <a:pt x="23183" y="97906"/>
                    </a:cubicBezTo>
                    <a:cubicBezTo>
                      <a:pt x="24891" y="97603"/>
                      <a:pt x="26603" y="97453"/>
                      <a:pt x="28300" y="97453"/>
                    </a:cubicBezTo>
                    <a:close/>
                    <a:moveTo>
                      <a:pt x="97054" y="89615"/>
                    </a:moveTo>
                    <a:cubicBezTo>
                      <a:pt x="109794" y="89615"/>
                      <a:pt x="122532" y="97957"/>
                      <a:pt x="122687" y="114649"/>
                    </a:cubicBezTo>
                    <a:cubicBezTo>
                      <a:pt x="120801" y="114225"/>
                      <a:pt x="118883" y="114019"/>
                      <a:pt x="116970" y="114019"/>
                    </a:cubicBezTo>
                    <a:cubicBezTo>
                      <a:pt x="109516" y="114019"/>
                      <a:pt x="102134" y="117145"/>
                      <a:pt x="97047" y="122687"/>
                    </a:cubicBezTo>
                    <a:cubicBezTo>
                      <a:pt x="91919" y="117153"/>
                      <a:pt x="84741" y="114029"/>
                      <a:pt x="77180" y="114029"/>
                    </a:cubicBezTo>
                    <a:cubicBezTo>
                      <a:pt x="75248" y="114029"/>
                      <a:pt x="73292" y="114220"/>
                      <a:pt x="71408" y="114649"/>
                    </a:cubicBezTo>
                    <a:cubicBezTo>
                      <a:pt x="71563" y="97963"/>
                      <a:pt x="84310" y="89615"/>
                      <a:pt x="97054" y="89615"/>
                    </a:cubicBezTo>
                    <a:close/>
                    <a:moveTo>
                      <a:pt x="117694" y="115535"/>
                    </a:moveTo>
                    <a:cubicBezTo>
                      <a:pt x="119400" y="115535"/>
                      <a:pt x="121119" y="115691"/>
                      <a:pt x="122830" y="116009"/>
                    </a:cubicBezTo>
                    <a:cubicBezTo>
                      <a:pt x="120802" y="118417"/>
                      <a:pt x="119204" y="121184"/>
                      <a:pt x="118155" y="124165"/>
                    </a:cubicBezTo>
                    <a:lnTo>
                      <a:pt x="118060" y="124165"/>
                    </a:lnTo>
                    <a:cubicBezTo>
                      <a:pt x="117106" y="126980"/>
                      <a:pt x="116700" y="129937"/>
                      <a:pt x="116867" y="132919"/>
                    </a:cubicBezTo>
                    <a:cubicBezTo>
                      <a:pt x="111858" y="127671"/>
                      <a:pt x="104775" y="124332"/>
                      <a:pt x="97286" y="124332"/>
                    </a:cubicBezTo>
                    <a:cubicBezTo>
                      <a:pt x="102648" y="118659"/>
                      <a:pt x="110050" y="115535"/>
                      <a:pt x="117694" y="115535"/>
                    </a:cubicBezTo>
                    <a:close/>
                    <a:moveTo>
                      <a:pt x="169963" y="115547"/>
                    </a:moveTo>
                    <a:cubicBezTo>
                      <a:pt x="177609" y="115547"/>
                      <a:pt x="184955" y="118597"/>
                      <a:pt x="190374" y="124309"/>
                    </a:cubicBezTo>
                    <a:cubicBezTo>
                      <a:pt x="182885" y="124332"/>
                      <a:pt x="175778" y="127671"/>
                      <a:pt x="170793" y="132919"/>
                    </a:cubicBezTo>
                    <a:lnTo>
                      <a:pt x="170769" y="132895"/>
                    </a:lnTo>
                    <a:cubicBezTo>
                      <a:pt x="170936" y="129937"/>
                      <a:pt x="170507" y="126956"/>
                      <a:pt x="169553" y="124165"/>
                    </a:cubicBezTo>
                    <a:lnTo>
                      <a:pt x="169457" y="124165"/>
                    </a:lnTo>
                    <a:cubicBezTo>
                      <a:pt x="168408" y="121184"/>
                      <a:pt x="166834" y="118417"/>
                      <a:pt x="164806" y="116009"/>
                    </a:cubicBezTo>
                    <a:cubicBezTo>
                      <a:pt x="166528" y="115699"/>
                      <a:pt x="168253" y="115547"/>
                      <a:pt x="169963" y="115547"/>
                    </a:cubicBezTo>
                    <a:close/>
                    <a:moveTo>
                      <a:pt x="22843" y="115953"/>
                    </a:moveTo>
                    <a:cubicBezTo>
                      <a:pt x="24546" y="115953"/>
                      <a:pt x="26263" y="116105"/>
                      <a:pt x="27977" y="116414"/>
                    </a:cubicBezTo>
                    <a:cubicBezTo>
                      <a:pt x="24017" y="121136"/>
                      <a:pt x="21656" y="127171"/>
                      <a:pt x="22014" y="133562"/>
                    </a:cubicBezTo>
                    <a:cubicBezTo>
                      <a:pt x="17010" y="128323"/>
                      <a:pt x="9928" y="124975"/>
                      <a:pt x="2432" y="124975"/>
                    </a:cubicBezTo>
                    <a:cubicBezTo>
                      <a:pt x="2361" y="124975"/>
                      <a:pt x="2289" y="124976"/>
                      <a:pt x="2218" y="124976"/>
                    </a:cubicBezTo>
                    <a:lnTo>
                      <a:pt x="2218" y="124976"/>
                    </a:lnTo>
                    <a:cubicBezTo>
                      <a:pt x="7635" y="119109"/>
                      <a:pt x="15089" y="115953"/>
                      <a:pt x="22843" y="115953"/>
                    </a:cubicBezTo>
                    <a:close/>
                    <a:moveTo>
                      <a:pt x="69630" y="97451"/>
                    </a:moveTo>
                    <a:cubicBezTo>
                      <a:pt x="71611" y="97451"/>
                      <a:pt x="73612" y="97656"/>
                      <a:pt x="75606" y="98073"/>
                    </a:cubicBezTo>
                    <a:cubicBezTo>
                      <a:pt x="71599" y="103105"/>
                      <a:pt x="69405" y="109497"/>
                      <a:pt x="70216" y="116199"/>
                    </a:cubicBezTo>
                    <a:cubicBezTo>
                      <a:pt x="72265" y="115758"/>
                      <a:pt x="74324" y="115542"/>
                      <a:pt x="76362" y="115542"/>
                    </a:cubicBezTo>
                    <a:cubicBezTo>
                      <a:pt x="84024" y="115542"/>
                      <a:pt x="91388" y="118605"/>
                      <a:pt x="96833" y="124332"/>
                    </a:cubicBezTo>
                    <a:cubicBezTo>
                      <a:pt x="88604" y="124332"/>
                      <a:pt x="80901" y="128339"/>
                      <a:pt x="75868" y="134469"/>
                    </a:cubicBezTo>
                    <a:cubicBezTo>
                      <a:pt x="77268" y="119642"/>
                      <a:pt x="64038" y="106467"/>
                      <a:pt x="49228" y="106467"/>
                    </a:cubicBezTo>
                    <a:cubicBezTo>
                      <a:pt x="49149" y="106467"/>
                      <a:pt x="49069" y="106468"/>
                      <a:pt x="48989" y="106468"/>
                    </a:cubicBezTo>
                    <a:cubicBezTo>
                      <a:pt x="54423" y="100597"/>
                      <a:pt x="61870" y="97451"/>
                      <a:pt x="69630" y="97451"/>
                    </a:cubicBezTo>
                    <a:close/>
                    <a:moveTo>
                      <a:pt x="143830" y="108090"/>
                    </a:moveTo>
                    <a:cubicBezTo>
                      <a:pt x="154187" y="108090"/>
                      <a:pt x="164544" y="113600"/>
                      <a:pt x="168145" y="124619"/>
                    </a:cubicBezTo>
                    <a:lnTo>
                      <a:pt x="168217" y="124619"/>
                    </a:lnTo>
                    <a:cubicBezTo>
                      <a:pt x="169028" y="127290"/>
                      <a:pt x="169457" y="130056"/>
                      <a:pt x="169481" y="132871"/>
                    </a:cubicBezTo>
                    <a:cubicBezTo>
                      <a:pt x="167591" y="132447"/>
                      <a:pt x="165669" y="132241"/>
                      <a:pt x="163753" y="132241"/>
                    </a:cubicBezTo>
                    <a:cubicBezTo>
                      <a:pt x="156287" y="132241"/>
                      <a:pt x="148909" y="135367"/>
                      <a:pt x="143842" y="140908"/>
                    </a:cubicBezTo>
                    <a:cubicBezTo>
                      <a:pt x="138714" y="135375"/>
                      <a:pt x="131511" y="132251"/>
                      <a:pt x="123974" y="132251"/>
                    </a:cubicBezTo>
                    <a:cubicBezTo>
                      <a:pt x="122019" y="132251"/>
                      <a:pt x="120063" y="132465"/>
                      <a:pt x="118179" y="132871"/>
                    </a:cubicBezTo>
                    <a:cubicBezTo>
                      <a:pt x="118179" y="130080"/>
                      <a:pt x="118608" y="127290"/>
                      <a:pt x="119443" y="124619"/>
                    </a:cubicBezTo>
                    <a:lnTo>
                      <a:pt x="119514" y="124619"/>
                    </a:lnTo>
                    <a:cubicBezTo>
                      <a:pt x="123116" y="113600"/>
                      <a:pt x="133473" y="108090"/>
                      <a:pt x="143830" y="108090"/>
                    </a:cubicBezTo>
                    <a:close/>
                    <a:moveTo>
                      <a:pt x="48975" y="108475"/>
                    </a:moveTo>
                    <a:cubicBezTo>
                      <a:pt x="61717" y="108475"/>
                      <a:pt x="74461" y="116811"/>
                      <a:pt x="74628" y="133491"/>
                    </a:cubicBezTo>
                    <a:cubicBezTo>
                      <a:pt x="72751" y="133074"/>
                      <a:pt x="70840" y="132871"/>
                      <a:pt x="68933" y="132871"/>
                    </a:cubicBezTo>
                    <a:cubicBezTo>
                      <a:pt x="61465" y="132871"/>
                      <a:pt x="54062" y="135986"/>
                      <a:pt x="48989" y="141552"/>
                    </a:cubicBezTo>
                    <a:cubicBezTo>
                      <a:pt x="43787" y="135952"/>
                      <a:pt x="36545" y="132875"/>
                      <a:pt x="29080" y="132875"/>
                    </a:cubicBezTo>
                    <a:cubicBezTo>
                      <a:pt x="27166" y="132875"/>
                      <a:pt x="25238" y="133077"/>
                      <a:pt x="23326" y="133491"/>
                    </a:cubicBezTo>
                    <a:cubicBezTo>
                      <a:pt x="23481" y="116816"/>
                      <a:pt x="36227" y="108475"/>
                      <a:pt x="48975" y="108475"/>
                    </a:cubicBezTo>
                    <a:close/>
                    <a:moveTo>
                      <a:pt x="123153" y="133778"/>
                    </a:moveTo>
                    <a:cubicBezTo>
                      <a:pt x="130931" y="133778"/>
                      <a:pt x="138399" y="136919"/>
                      <a:pt x="143842" y="142792"/>
                    </a:cubicBezTo>
                    <a:lnTo>
                      <a:pt x="143842" y="142792"/>
                    </a:lnTo>
                    <a:cubicBezTo>
                      <a:pt x="143834" y="142793"/>
                      <a:pt x="143826" y="142793"/>
                      <a:pt x="143818" y="142793"/>
                    </a:cubicBezTo>
                    <a:cubicBezTo>
                      <a:pt x="143739" y="142792"/>
                      <a:pt x="143660" y="142791"/>
                      <a:pt x="143581" y="142791"/>
                    </a:cubicBezTo>
                    <a:cubicBezTo>
                      <a:pt x="136107" y="142791"/>
                      <a:pt x="129002" y="146139"/>
                      <a:pt x="124022" y="151379"/>
                    </a:cubicBezTo>
                    <a:cubicBezTo>
                      <a:pt x="124380" y="144987"/>
                      <a:pt x="122019" y="138977"/>
                      <a:pt x="118036" y="134230"/>
                    </a:cubicBezTo>
                    <a:cubicBezTo>
                      <a:pt x="119744" y="133927"/>
                      <a:pt x="121456" y="133778"/>
                      <a:pt x="123153" y="133778"/>
                    </a:cubicBezTo>
                    <a:close/>
                    <a:moveTo>
                      <a:pt x="164509" y="133778"/>
                    </a:moveTo>
                    <a:cubicBezTo>
                      <a:pt x="166205" y="133778"/>
                      <a:pt x="167916" y="133927"/>
                      <a:pt x="169624" y="134230"/>
                    </a:cubicBezTo>
                    <a:cubicBezTo>
                      <a:pt x="165641" y="138977"/>
                      <a:pt x="163280" y="144987"/>
                      <a:pt x="163638" y="151379"/>
                    </a:cubicBezTo>
                    <a:lnTo>
                      <a:pt x="163614" y="151379"/>
                    </a:lnTo>
                    <a:cubicBezTo>
                      <a:pt x="158593" y="146121"/>
                      <a:pt x="151503" y="142792"/>
                      <a:pt x="143978" y="142792"/>
                    </a:cubicBezTo>
                    <a:cubicBezTo>
                      <a:pt x="143933" y="142792"/>
                      <a:pt x="143887" y="142792"/>
                      <a:pt x="143842" y="142792"/>
                    </a:cubicBezTo>
                    <a:lnTo>
                      <a:pt x="143842" y="142792"/>
                    </a:lnTo>
                    <a:cubicBezTo>
                      <a:pt x="149285" y="136919"/>
                      <a:pt x="156737" y="133778"/>
                      <a:pt x="164509" y="133778"/>
                    </a:cubicBezTo>
                    <a:close/>
                    <a:moveTo>
                      <a:pt x="28332" y="134419"/>
                    </a:moveTo>
                    <a:cubicBezTo>
                      <a:pt x="36084" y="134419"/>
                      <a:pt x="43531" y="137544"/>
                      <a:pt x="48989" y="143413"/>
                    </a:cubicBezTo>
                    <a:cubicBezTo>
                      <a:pt x="48910" y="143412"/>
                      <a:pt x="48830" y="143412"/>
                      <a:pt x="48751" y="143412"/>
                    </a:cubicBezTo>
                    <a:cubicBezTo>
                      <a:pt x="41255" y="143412"/>
                      <a:pt x="34173" y="146759"/>
                      <a:pt x="29169" y="151999"/>
                    </a:cubicBezTo>
                    <a:cubicBezTo>
                      <a:pt x="29312" y="149113"/>
                      <a:pt x="28931" y="146227"/>
                      <a:pt x="28024" y="143484"/>
                    </a:cubicBezTo>
                    <a:lnTo>
                      <a:pt x="27977" y="143365"/>
                    </a:lnTo>
                    <a:lnTo>
                      <a:pt x="27953" y="143246"/>
                    </a:lnTo>
                    <a:cubicBezTo>
                      <a:pt x="26903" y="140193"/>
                      <a:pt x="25281" y="137355"/>
                      <a:pt x="23206" y="134874"/>
                    </a:cubicBezTo>
                    <a:cubicBezTo>
                      <a:pt x="24918" y="134570"/>
                      <a:pt x="26632" y="134419"/>
                      <a:pt x="28332" y="134419"/>
                    </a:cubicBezTo>
                    <a:close/>
                    <a:moveTo>
                      <a:pt x="97054" y="126321"/>
                    </a:moveTo>
                    <a:cubicBezTo>
                      <a:pt x="109793" y="126321"/>
                      <a:pt x="122529" y="134661"/>
                      <a:pt x="122686" y="151350"/>
                    </a:cubicBezTo>
                    <a:lnTo>
                      <a:pt x="122686" y="151350"/>
                    </a:lnTo>
                    <a:cubicBezTo>
                      <a:pt x="120809" y="150929"/>
                      <a:pt x="118899" y="150725"/>
                      <a:pt x="116994" y="150725"/>
                    </a:cubicBezTo>
                    <a:cubicBezTo>
                      <a:pt x="109539" y="150725"/>
                      <a:pt x="102158" y="153851"/>
                      <a:pt x="97071" y="159393"/>
                    </a:cubicBezTo>
                    <a:cubicBezTo>
                      <a:pt x="91943" y="153883"/>
                      <a:pt x="84741" y="150735"/>
                      <a:pt x="77204" y="150735"/>
                    </a:cubicBezTo>
                    <a:cubicBezTo>
                      <a:pt x="75248" y="150735"/>
                      <a:pt x="73316" y="150949"/>
                      <a:pt x="71408" y="151355"/>
                    </a:cubicBezTo>
                    <a:cubicBezTo>
                      <a:pt x="71563" y="134669"/>
                      <a:pt x="84310" y="126321"/>
                      <a:pt x="97054" y="126321"/>
                    </a:cubicBezTo>
                    <a:close/>
                    <a:moveTo>
                      <a:pt x="117715" y="152262"/>
                    </a:moveTo>
                    <a:cubicBezTo>
                      <a:pt x="119410" y="152262"/>
                      <a:pt x="121121" y="152411"/>
                      <a:pt x="122830" y="152714"/>
                    </a:cubicBezTo>
                    <a:cubicBezTo>
                      <a:pt x="118847" y="157461"/>
                      <a:pt x="116509" y="163471"/>
                      <a:pt x="116843" y="169863"/>
                    </a:cubicBezTo>
                    <a:cubicBezTo>
                      <a:pt x="111840" y="164623"/>
                      <a:pt x="104758" y="161276"/>
                      <a:pt x="97261" y="161276"/>
                    </a:cubicBezTo>
                    <a:cubicBezTo>
                      <a:pt x="97190" y="161276"/>
                      <a:pt x="97119" y="161276"/>
                      <a:pt x="97048" y="161276"/>
                    </a:cubicBezTo>
                    <a:lnTo>
                      <a:pt x="97048" y="161276"/>
                    </a:lnTo>
                    <a:cubicBezTo>
                      <a:pt x="102490" y="155403"/>
                      <a:pt x="109942" y="152262"/>
                      <a:pt x="117715" y="152262"/>
                    </a:cubicBezTo>
                    <a:close/>
                    <a:moveTo>
                      <a:pt x="69624" y="134406"/>
                    </a:moveTo>
                    <a:cubicBezTo>
                      <a:pt x="71551" y="134406"/>
                      <a:pt x="73498" y="134600"/>
                      <a:pt x="75439" y="134994"/>
                    </a:cubicBezTo>
                    <a:cubicBezTo>
                      <a:pt x="71527" y="139978"/>
                      <a:pt x="69405" y="146299"/>
                      <a:pt x="70192" y="152905"/>
                    </a:cubicBezTo>
                    <a:cubicBezTo>
                      <a:pt x="72249" y="152463"/>
                      <a:pt x="74317" y="152245"/>
                      <a:pt x="76364" y="152245"/>
                    </a:cubicBezTo>
                    <a:cubicBezTo>
                      <a:pt x="84139" y="152245"/>
                      <a:pt x="91610" y="155386"/>
                      <a:pt x="97047" y="161276"/>
                    </a:cubicBezTo>
                    <a:lnTo>
                      <a:pt x="97047" y="161276"/>
                    </a:lnTo>
                    <a:cubicBezTo>
                      <a:pt x="97039" y="161277"/>
                      <a:pt x="97031" y="161277"/>
                      <a:pt x="97023" y="161277"/>
                    </a:cubicBezTo>
                    <a:cubicBezTo>
                      <a:pt x="96951" y="161276"/>
                      <a:pt x="96879" y="161276"/>
                      <a:pt x="96807" y="161276"/>
                    </a:cubicBezTo>
                    <a:cubicBezTo>
                      <a:pt x="88588" y="161276"/>
                      <a:pt x="80881" y="165313"/>
                      <a:pt x="75868" y="171413"/>
                    </a:cubicBezTo>
                    <a:lnTo>
                      <a:pt x="75868" y="171413"/>
                    </a:lnTo>
                    <a:cubicBezTo>
                      <a:pt x="77293" y="156597"/>
                      <a:pt x="64039" y="143412"/>
                      <a:pt x="49213" y="143412"/>
                    </a:cubicBezTo>
                    <a:cubicBezTo>
                      <a:pt x="49146" y="143412"/>
                      <a:pt x="49079" y="143412"/>
                      <a:pt x="49013" y="143413"/>
                    </a:cubicBezTo>
                    <a:lnTo>
                      <a:pt x="48989" y="143413"/>
                    </a:lnTo>
                    <a:cubicBezTo>
                      <a:pt x="54415" y="137547"/>
                      <a:pt x="61861" y="134406"/>
                      <a:pt x="69624" y="134406"/>
                    </a:cubicBezTo>
                    <a:close/>
                    <a:moveTo>
                      <a:pt x="143825" y="144799"/>
                    </a:moveTo>
                    <a:cubicBezTo>
                      <a:pt x="156571" y="144799"/>
                      <a:pt x="169314" y="153135"/>
                      <a:pt x="169481" y="169815"/>
                    </a:cubicBezTo>
                    <a:lnTo>
                      <a:pt x="169457" y="169815"/>
                    </a:lnTo>
                    <a:cubicBezTo>
                      <a:pt x="167580" y="169398"/>
                      <a:pt x="165670" y="169195"/>
                      <a:pt x="163764" y="169195"/>
                    </a:cubicBezTo>
                    <a:cubicBezTo>
                      <a:pt x="156302" y="169195"/>
                      <a:pt x="148910" y="172310"/>
                      <a:pt x="143818" y="177877"/>
                    </a:cubicBezTo>
                    <a:cubicBezTo>
                      <a:pt x="138616" y="172276"/>
                      <a:pt x="131375" y="169199"/>
                      <a:pt x="123909" y="169199"/>
                    </a:cubicBezTo>
                    <a:cubicBezTo>
                      <a:pt x="121996" y="169199"/>
                      <a:pt x="120067" y="169402"/>
                      <a:pt x="118155" y="169815"/>
                    </a:cubicBezTo>
                    <a:cubicBezTo>
                      <a:pt x="118322" y="153141"/>
                      <a:pt x="131074" y="144799"/>
                      <a:pt x="143825" y="144799"/>
                    </a:cubicBezTo>
                    <a:close/>
                    <a:moveTo>
                      <a:pt x="48975" y="145419"/>
                    </a:moveTo>
                    <a:cubicBezTo>
                      <a:pt x="61717" y="145419"/>
                      <a:pt x="74461" y="153755"/>
                      <a:pt x="74628" y="170435"/>
                    </a:cubicBezTo>
                    <a:cubicBezTo>
                      <a:pt x="72745" y="170018"/>
                      <a:pt x="70831" y="169815"/>
                      <a:pt x="68923" y="169815"/>
                    </a:cubicBezTo>
                    <a:cubicBezTo>
                      <a:pt x="61456" y="169815"/>
                      <a:pt x="54080" y="172926"/>
                      <a:pt x="48989" y="178473"/>
                    </a:cubicBezTo>
                    <a:cubicBezTo>
                      <a:pt x="43861" y="172963"/>
                      <a:pt x="36658" y="169815"/>
                      <a:pt x="29121" y="169815"/>
                    </a:cubicBezTo>
                    <a:cubicBezTo>
                      <a:pt x="27166" y="169815"/>
                      <a:pt x="25234" y="170030"/>
                      <a:pt x="23326" y="170435"/>
                    </a:cubicBezTo>
                    <a:cubicBezTo>
                      <a:pt x="23481" y="153761"/>
                      <a:pt x="36227" y="145419"/>
                      <a:pt x="48975" y="145419"/>
                    </a:cubicBezTo>
                    <a:close/>
                    <a:moveTo>
                      <a:pt x="123199" y="170735"/>
                    </a:moveTo>
                    <a:cubicBezTo>
                      <a:pt x="130960" y="170735"/>
                      <a:pt x="138410" y="173879"/>
                      <a:pt x="143842" y="179761"/>
                    </a:cubicBezTo>
                    <a:lnTo>
                      <a:pt x="143842" y="179761"/>
                    </a:lnTo>
                    <a:cubicBezTo>
                      <a:pt x="143834" y="179761"/>
                      <a:pt x="143826" y="179761"/>
                      <a:pt x="143818" y="179761"/>
                    </a:cubicBezTo>
                    <a:cubicBezTo>
                      <a:pt x="143714" y="179759"/>
                      <a:pt x="143610" y="179759"/>
                      <a:pt x="143507" y="179759"/>
                    </a:cubicBezTo>
                    <a:cubicBezTo>
                      <a:pt x="136060" y="179759"/>
                      <a:pt x="128985" y="183125"/>
                      <a:pt x="124022" y="188347"/>
                    </a:cubicBezTo>
                    <a:cubicBezTo>
                      <a:pt x="124380" y="181955"/>
                      <a:pt x="122019" y="175921"/>
                      <a:pt x="118036" y="171198"/>
                    </a:cubicBezTo>
                    <a:cubicBezTo>
                      <a:pt x="119760" y="170888"/>
                      <a:pt x="121487" y="170735"/>
                      <a:pt x="123199" y="170735"/>
                    </a:cubicBezTo>
                    <a:close/>
                    <a:moveTo>
                      <a:pt x="164477" y="170724"/>
                    </a:moveTo>
                    <a:cubicBezTo>
                      <a:pt x="166187" y="170724"/>
                      <a:pt x="167910" y="170880"/>
                      <a:pt x="169624" y="171198"/>
                    </a:cubicBezTo>
                    <a:cubicBezTo>
                      <a:pt x="165641" y="175921"/>
                      <a:pt x="163280" y="181955"/>
                      <a:pt x="163638" y="188347"/>
                    </a:cubicBezTo>
                    <a:lnTo>
                      <a:pt x="163614" y="188347"/>
                    </a:lnTo>
                    <a:cubicBezTo>
                      <a:pt x="158610" y="183107"/>
                      <a:pt x="151552" y="179760"/>
                      <a:pt x="144055" y="179760"/>
                    </a:cubicBezTo>
                    <a:cubicBezTo>
                      <a:pt x="143984" y="179760"/>
                      <a:pt x="143913" y="179760"/>
                      <a:pt x="143842" y="179761"/>
                    </a:cubicBezTo>
                    <a:lnTo>
                      <a:pt x="143842" y="179761"/>
                    </a:lnTo>
                    <a:cubicBezTo>
                      <a:pt x="149216" y="173937"/>
                      <a:pt x="156720" y="170724"/>
                      <a:pt x="164477" y="170724"/>
                    </a:cubicBezTo>
                    <a:close/>
                    <a:moveTo>
                      <a:pt x="97049" y="163274"/>
                    </a:moveTo>
                    <a:cubicBezTo>
                      <a:pt x="109793" y="163274"/>
                      <a:pt x="122532" y="171610"/>
                      <a:pt x="122687" y="188299"/>
                    </a:cubicBezTo>
                    <a:cubicBezTo>
                      <a:pt x="120797" y="187876"/>
                      <a:pt x="118876" y="187670"/>
                      <a:pt x="116961" y="187670"/>
                    </a:cubicBezTo>
                    <a:cubicBezTo>
                      <a:pt x="109495" y="187670"/>
                      <a:pt x="102115" y="190799"/>
                      <a:pt x="97047" y="196361"/>
                    </a:cubicBezTo>
                    <a:cubicBezTo>
                      <a:pt x="91919" y="190827"/>
                      <a:pt x="84717" y="187679"/>
                      <a:pt x="77180" y="187679"/>
                    </a:cubicBezTo>
                    <a:cubicBezTo>
                      <a:pt x="75224" y="187679"/>
                      <a:pt x="73292" y="187894"/>
                      <a:pt x="71384" y="188299"/>
                    </a:cubicBezTo>
                    <a:cubicBezTo>
                      <a:pt x="71539" y="171622"/>
                      <a:pt x="84296" y="163274"/>
                      <a:pt x="97049" y="163274"/>
                    </a:cubicBezTo>
                    <a:close/>
                    <a:moveTo>
                      <a:pt x="117745" y="189206"/>
                    </a:moveTo>
                    <a:cubicBezTo>
                      <a:pt x="119439" y="189206"/>
                      <a:pt x="121148" y="189355"/>
                      <a:pt x="122853" y="189659"/>
                    </a:cubicBezTo>
                    <a:cubicBezTo>
                      <a:pt x="120755" y="192139"/>
                      <a:pt x="119133" y="194954"/>
                      <a:pt x="118083" y="198030"/>
                    </a:cubicBezTo>
                    <a:cubicBezTo>
                      <a:pt x="117129" y="200821"/>
                      <a:pt x="116700" y="203802"/>
                      <a:pt x="116867" y="206760"/>
                    </a:cubicBezTo>
                    <a:cubicBezTo>
                      <a:pt x="111870" y="201525"/>
                      <a:pt x="104780" y="198173"/>
                      <a:pt x="97278" y="198173"/>
                    </a:cubicBezTo>
                    <a:cubicBezTo>
                      <a:pt x="97225" y="198173"/>
                      <a:pt x="97172" y="198173"/>
                      <a:pt x="97119" y="198173"/>
                    </a:cubicBezTo>
                    <a:cubicBezTo>
                      <a:pt x="102541" y="192340"/>
                      <a:pt x="109988" y="189206"/>
                      <a:pt x="117745" y="189206"/>
                    </a:cubicBezTo>
                    <a:close/>
                    <a:moveTo>
                      <a:pt x="122424" y="0"/>
                    </a:moveTo>
                    <a:cubicBezTo>
                      <a:pt x="122591" y="1264"/>
                      <a:pt x="122687" y="2552"/>
                      <a:pt x="122687" y="3840"/>
                    </a:cubicBezTo>
                    <a:cubicBezTo>
                      <a:pt x="120801" y="3416"/>
                      <a:pt x="118883" y="3210"/>
                      <a:pt x="116970" y="3210"/>
                    </a:cubicBezTo>
                    <a:cubicBezTo>
                      <a:pt x="109516" y="3210"/>
                      <a:pt x="102134" y="6336"/>
                      <a:pt x="97047" y="11878"/>
                    </a:cubicBezTo>
                    <a:cubicBezTo>
                      <a:pt x="91919" y="6368"/>
                      <a:pt x="84717" y="3220"/>
                      <a:pt x="77180" y="3220"/>
                    </a:cubicBezTo>
                    <a:cubicBezTo>
                      <a:pt x="75248" y="3220"/>
                      <a:pt x="73292" y="3434"/>
                      <a:pt x="71384" y="3840"/>
                    </a:cubicBezTo>
                    <a:cubicBezTo>
                      <a:pt x="71384" y="3363"/>
                      <a:pt x="71408" y="2910"/>
                      <a:pt x="71432" y="2457"/>
                    </a:cubicBezTo>
                    <a:lnTo>
                      <a:pt x="71432" y="2457"/>
                    </a:lnTo>
                    <a:cubicBezTo>
                      <a:pt x="70979" y="2600"/>
                      <a:pt x="70502" y="2743"/>
                      <a:pt x="70049" y="2910"/>
                    </a:cubicBezTo>
                    <a:cubicBezTo>
                      <a:pt x="70049" y="3745"/>
                      <a:pt x="70096" y="4555"/>
                      <a:pt x="70216" y="5390"/>
                    </a:cubicBezTo>
                    <a:cubicBezTo>
                      <a:pt x="72273" y="4948"/>
                      <a:pt x="74340" y="4730"/>
                      <a:pt x="76385" y="4730"/>
                    </a:cubicBezTo>
                    <a:cubicBezTo>
                      <a:pt x="84154" y="4730"/>
                      <a:pt x="91610" y="7871"/>
                      <a:pt x="97047" y="13762"/>
                    </a:cubicBezTo>
                    <a:cubicBezTo>
                      <a:pt x="102490" y="7888"/>
                      <a:pt x="109958" y="4747"/>
                      <a:pt x="117723" y="4747"/>
                    </a:cubicBezTo>
                    <a:cubicBezTo>
                      <a:pt x="119417" y="4747"/>
                      <a:pt x="121125" y="4896"/>
                      <a:pt x="122830" y="5199"/>
                    </a:cubicBezTo>
                    <a:cubicBezTo>
                      <a:pt x="118847" y="9946"/>
                      <a:pt x="116509" y="15956"/>
                      <a:pt x="116867" y="22372"/>
                    </a:cubicBezTo>
                    <a:cubicBezTo>
                      <a:pt x="111880" y="17150"/>
                      <a:pt x="104852" y="13784"/>
                      <a:pt x="97384" y="13784"/>
                    </a:cubicBezTo>
                    <a:cubicBezTo>
                      <a:pt x="97280" y="13784"/>
                      <a:pt x="97175" y="13784"/>
                      <a:pt x="97071" y="13786"/>
                    </a:cubicBezTo>
                    <a:cubicBezTo>
                      <a:pt x="96976" y="13784"/>
                      <a:pt x="96880" y="13784"/>
                      <a:pt x="96785" y="13784"/>
                    </a:cubicBezTo>
                    <a:cubicBezTo>
                      <a:pt x="88568" y="13784"/>
                      <a:pt x="80866" y="17839"/>
                      <a:pt x="75868" y="23946"/>
                    </a:cubicBezTo>
                    <a:cubicBezTo>
                      <a:pt x="76679" y="16171"/>
                      <a:pt x="73483" y="8849"/>
                      <a:pt x="68117" y="3578"/>
                    </a:cubicBezTo>
                    <a:cubicBezTo>
                      <a:pt x="67640" y="3745"/>
                      <a:pt x="67163" y="3935"/>
                      <a:pt x="66710" y="4102"/>
                    </a:cubicBezTo>
                    <a:cubicBezTo>
                      <a:pt x="71408" y="8276"/>
                      <a:pt x="74556" y="14477"/>
                      <a:pt x="74628" y="22706"/>
                    </a:cubicBezTo>
                    <a:cubicBezTo>
                      <a:pt x="72744" y="22282"/>
                      <a:pt x="70826" y="22076"/>
                      <a:pt x="68914" y="22076"/>
                    </a:cubicBezTo>
                    <a:cubicBezTo>
                      <a:pt x="61459" y="22076"/>
                      <a:pt x="54076" y="25206"/>
                      <a:pt x="48989" y="30767"/>
                    </a:cubicBezTo>
                    <a:cubicBezTo>
                      <a:pt x="45363" y="26832"/>
                      <a:pt x="40665" y="24089"/>
                      <a:pt x="35489" y="22825"/>
                    </a:cubicBezTo>
                    <a:cubicBezTo>
                      <a:pt x="34989" y="23278"/>
                      <a:pt x="34488" y="23731"/>
                      <a:pt x="33987" y="24161"/>
                    </a:cubicBezTo>
                    <a:cubicBezTo>
                      <a:pt x="39759" y="25329"/>
                      <a:pt x="45006" y="28287"/>
                      <a:pt x="48989" y="32627"/>
                    </a:cubicBezTo>
                    <a:cubicBezTo>
                      <a:pt x="48910" y="32627"/>
                      <a:pt x="48830" y="32626"/>
                      <a:pt x="48751" y="32626"/>
                    </a:cubicBezTo>
                    <a:cubicBezTo>
                      <a:pt x="41255" y="32626"/>
                      <a:pt x="34173" y="35974"/>
                      <a:pt x="29169" y="41214"/>
                    </a:cubicBezTo>
                    <a:cubicBezTo>
                      <a:pt x="29360" y="37636"/>
                      <a:pt x="28740" y="34082"/>
                      <a:pt x="27333" y="30791"/>
                    </a:cubicBezTo>
                    <a:cubicBezTo>
                      <a:pt x="26975" y="31196"/>
                      <a:pt x="26641" y="31578"/>
                      <a:pt x="26283" y="31983"/>
                    </a:cubicBezTo>
                    <a:cubicBezTo>
                      <a:pt x="27309" y="34917"/>
                      <a:pt x="27857" y="38041"/>
                      <a:pt x="27857" y="41166"/>
                    </a:cubicBezTo>
                    <a:cubicBezTo>
                      <a:pt x="25965" y="40749"/>
                      <a:pt x="24041" y="40537"/>
                      <a:pt x="22113" y="40537"/>
                    </a:cubicBezTo>
                    <a:cubicBezTo>
                      <a:pt x="21173" y="40537"/>
                      <a:pt x="20233" y="40587"/>
                      <a:pt x="19295" y="40689"/>
                    </a:cubicBezTo>
                    <a:cubicBezTo>
                      <a:pt x="18866" y="41285"/>
                      <a:pt x="18460" y="41881"/>
                      <a:pt x="18031" y="42478"/>
                    </a:cubicBezTo>
                    <a:cubicBezTo>
                      <a:pt x="19638" y="42200"/>
                      <a:pt x="21256" y="42063"/>
                      <a:pt x="22872" y="42063"/>
                    </a:cubicBezTo>
                    <a:cubicBezTo>
                      <a:pt x="24589" y="42063"/>
                      <a:pt x="26304" y="42218"/>
                      <a:pt x="28000" y="42525"/>
                    </a:cubicBezTo>
                    <a:cubicBezTo>
                      <a:pt x="24017" y="47248"/>
                      <a:pt x="21680" y="53282"/>
                      <a:pt x="22014" y="59674"/>
                    </a:cubicBezTo>
                    <a:cubicBezTo>
                      <a:pt x="19152" y="56669"/>
                      <a:pt x="15646" y="54331"/>
                      <a:pt x="11782" y="52829"/>
                    </a:cubicBezTo>
                    <a:cubicBezTo>
                      <a:pt x="11496" y="53377"/>
                      <a:pt x="11210" y="53902"/>
                      <a:pt x="10947" y="54451"/>
                    </a:cubicBezTo>
                    <a:cubicBezTo>
                      <a:pt x="17936" y="56693"/>
                      <a:pt x="23946" y="61749"/>
                      <a:pt x="26522" y="69619"/>
                    </a:cubicBezTo>
                    <a:cubicBezTo>
                      <a:pt x="27404" y="72338"/>
                      <a:pt x="27833" y="75200"/>
                      <a:pt x="27857" y="78063"/>
                    </a:cubicBezTo>
                    <a:cubicBezTo>
                      <a:pt x="25974" y="77645"/>
                      <a:pt x="24059" y="77442"/>
                      <a:pt x="22150" y="77442"/>
                    </a:cubicBezTo>
                    <a:cubicBezTo>
                      <a:pt x="14677" y="77442"/>
                      <a:pt x="7290" y="80553"/>
                      <a:pt x="2218" y="86100"/>
                    </a:cubicBezTo>
                    <a:cubicBezTo>
                      <a:pt x="1765" y="85623"/>
                      <a:pt x="1288" y="85170"/>
                      <a:pt x="811" y="84717"/>
                    </a:cubicBezTo>
                    <a:cubicBezTo>
                      <a:pt x="716" y="85265"/>
                      <a:pt x="620" y="85790"/>
                      <a:pt x="549" y="86339"/>
                    </a:cubicBezTo>
                    <a:cubicBezTo>
                      <a:pt x="1121" y="86863"/>
                      <a:pt x="1670" y="87412"/>
                      <a:pt x="2218" y="87984"/>
                    </a:cubicBezTo>
                    <a:cubicBezTo>
                      <a:pt x="7583" y="82169"/>
                      <a:pt x="15102" y="78958"/>
                      <a:pt x="22875" y="78958"/>
                    </a:cubicBezTo>
                    <a:cubicBezTo>
                      <a:pt x="24570" y="78958"/>
                      <a:pt x="26277" y="79110"/>
                      <a:pt x="27977" y="79422"/>
                    </a:cubicBezTo>
                    <a:cubicBezTo>
                      <a:pt x="24017" y="84168"/>
                      <a:pt x="21656" y="90202"/>
                      <a:pt x="22014" y="96594"/>
                    </a:cubicBezTo>
                    <a:cubicBezTo>
                      <a:pt x="17010" y="91355"/>
                      <a:pt x="9928" y="88007"/>
                      <a:pt x="2432" y="88007"/>
                    </a:cubicBezTo>
                    <a:cubicBezTo>
                      <a:pt x="2353" y="88007"/>
                      <a:pt x="2273" y="88007"/>
                      <a:pt x="2194" y="88008"/>
                    </a:cubicBezTo>
                    <a:cubicBezTo>
                      <a:pt x="1550" y="88008"/>
                      <a:pt x="906" y="88032"/>
                      <a:pt x="262" y="88080"/>
                    </a:cubicBezTo>
                    <a:cubicBezTo>
                      <a:pt x="167" y="88748"/>
                      <a:pt x="95" y="89415"/>
                      <a:pt x="0" y="90107"/>
                    </a:cubicBezTo>
                    <a:cubicBezTo>
                      <a:pt x="738" y="90051"/>
                      <a:pt x="1479" y="90022"/>
                      <a:pt x="2220" y="90022"/>
                    </a:cubicBezTo>
                    <a:cubicBezTo>
                      <a:pt x="14954" y="90022"/>
                      <a:pt x="27700" y="98352"/>
                      <a:pt x="27857" y="115031"/>
                    </a:cubicBezTo>
                    <a:cubicBezTo>
                      <a:pt x="25975" y="114613"/>
                      <a:pt x="24061" y="114410"/>
                      <a:pt x="22153" y="114410"/>
                    </a:cubicBezTo>
                    <a:cubicBezTo>
                      <a:pt x="14679" y="114410"/>
                      <a:pt x="7291" y="117525"/>
                      <a:pt x="2218" y="123092"/>
                    </a:cubicBezTo>
                    <a:cubicBezTo>
                      <a:pt x="1670" y="122496"/>
                      <a:pt x="1097" y="121947"/>
                      <a:pt x="501" y="121399"/>
                    </a:cubicBezTo>
                    <a:lnTo>
                      <a:pt x="501" y="121399"/>
                    </a:lnTo>
                    <a:cubicBezTo>
                      <a:pt x="620" y="122138"/>
                      <a:pt x="739" y="122877"/>
                      <a:pt x="859" y="123617"/>
                    </a:cubicBezTo>
                    <a:cubicBezTo>
                      <a:pt x="1336" y="124046"/>
                      <a:pt x="1789" y="124499"/>
                      <a:pt x="2218" y="124976"/>
                    </a:cubicBezTo>
                    <a:lnTo>
                      <a:pt x="2218" y="124976"/>
                    </a:lnTo>
                    <a:cubicBezTo>
                      <a:pt x="2210" y="124976"/>
                      <a:pt x="2202" y="124976"/>
                      <a:pt x="2194" y="124976"/>
                    </a:cubicBezTo>
                    <a:cubicBezTo>
                      <a:pt x="1836" y="124976"/>
                      <a:pt x="1479" y="124976"/>
                      <a:pt x="1121" y="125000"/>
                    </a:cubicBezTo>
                    <a:cubicBezTo>
                      <a:pt x="1264" y="125668"/>
                      <a:pt x="1383" y="126312"/>
                      <a:pt x="1526" y="126980"/>
                    </a:cubicBezTo>
                    <a:cubicBezTo>
                      <a:pt x="1747" y="126975"/>
                      <a:pt x="1967" y="126972"/>
                      <a:pt x="2187" y="126972"/>
                    </a:cubicBezTo>
                    <a:cubicBezTo>
                      <a:pt x="12534" y="126972"/>
                      <a:pt x="22855" y="132460"/>
                      <a:pt x="26498" y="143413"/>
                    </a:cubicBezTo>
                    <a:cubicBezTo>
                      <a:pt x="27380" y="146179"/>
                      <a:pt x="27833" y="149065"/>
                      <a:pt x="27857" y="151975"/>
                    </a:cubicBezTo>
                    <a:cubicBezTo>
                      <a:pt x="25952" y="151565"/>
                      <a:pt x="24020" y="151361"/>
                      <a:pt x="22094" y="151361"/>
                    </a:cubicBezTo>
                    <a:cubicBezTo>
                      <a:pt x="18304" y="151361"/>
                      <a:pt x="14537" y="152151"/>
                      <a:pt x="11043" y="153716"/>
                    </a:cubicBezTo>
                    <a:cubicBezTo>
                      <a:pt x="11281" y="154193"/>
                      <a:pt x="11520" y="154670"/>
                      <a:pt x="11782" y="155147"/>
                    </a:cubicBezTo>
                    <a:cubicBezTo>
                      <a:pt x="15303" y="153634"/>
                      <a:pt x="19084" y="152869"/>
                      <a:pt x="22884" y="152869"/>
                    </a:cubicBezTo>
                    <a:cubicBezTo>
                      <a:pt x="24593" y="152869"/>
                      <a:pt x="26306" y="153024"/>
                      <a:pt x="28000" y="153335"/>
                    </a:cubicBezTo>
                    <a:cubicBezTo>
                      <a:pt x="24017" y="158057"/>
                      <a:pt x="21680" y="164091"/>
                      <a:pt x="22014" y="170483"/>
                    </a:cubicBezTo>
                    <a:cubicBezTo>
                      <a:pt x="21585" y="170030"/>
                      <a:pt x="21131" y="169577"/>
                      <a:pt x="20678" y="169171"/>
                    </a:cubicBezTo>
                    <a:lnTo>
                      <a:pt x="20678" y="169171"/>
                    </a:lnTo>
                    <a:cubicBezTo>
                      <a:pt x="22300" y="171342"/>
                      <a:pt x="24017" y="173464"/>
                      <a:pt x="25830" y="175515"/>
                    </a:cubicBezTo>
                    <a:cubicBezTo>
                      <a:pt x="25043" y="174204"/>
                      <a:pt x="24184" y="172963"/>
                      <a:pt x="23206" y="171795"/>
                    </a:cubicBezTo>
                    <a:cubicBezTo>
                      <a:pt x="24915" y="171491"/>
                      <a:pt x="26626" y="171342"/>
                      <a:pt x="28322" y="171342"/>
                    </a:cubicBezTo>
                    <a:cubicBezTo>
                      <a:pt x="36094" y="171342"/>
                      <a:pt x="43550" y="174483"/>
                      <a:pt x="49013" y="180357"/>
                    </a:cubicBezTo>
                    <a:cubicBezTo>
                      <a:pt x="54444" y="174486"/>
                      <a:pt x="61899" y="171329"/>
                      <a:pt x="69670" y="171329"/>
                    </a:cubicBezTo>
                    <a:cubicBezTo>
                      <a:pt x="71590" y="171329"/>
                      <a:pt x="73530" y="171522"/>
                      <a:pt x="75463" y="171914"/>
                    </a:cubicBezTo>
                    <a:cubicBezTo>
                      <a:pt x="71551" y="176923"/>
                      <a:pt x="69429" y="183243"/>
                      <a:pt x="70216" y="189850"/>
                    </a:cubicBezTo>
                    <a:cubicBezTo>
                      <a:pt x="72270" y="189407"/>
                      <a:pt x="74335" y="189189"/>
                      <a:pt x="76379" y="189189"/>
                    </a:cubicBezTo>
                    <a:cubicBezTo>
                      <a:pt x="84134" y="189189"/>
                      <a:pt x="91587" y="192322"/>
                      <a:pt x="97023" y="198173"/>
                    </a:cubicBezTo>
                    <a:cubicBezTo>
                      <a:pt x="96972" y="198173"/>
                      <a:pt x="96920" y="198173"/>
                      <a:pt x="96868" y="198173"/>
                    </a:cubicBezTo>
                    <a:cubicBezTo>
                      <a:pt x="89198" y="198173"/>
                      <a:pt x="81964" y="201669"/>
                      <a:pt x="76918" y="207117"/>
                    </a:cubicBezTo>
                    <a:cubicBezTo>
                      <a:pt x="77418" y="207237"/>
                      <a:pt x="77895" y="207380"/>
                      <a:pt x="78396" y="207499"/>
                    </a:cubicBezTo>
                    <a:cubicBezTo>
                      <a:pt x="83299" y="202619"/>
                      <a:pt x="90187" y="200181"/>
                      <a:pt x="97073" y="200181"/>
                    </a:cubicBezTo>
                    <a:cubicBezTo>
                      <a:pt x="104626" y="200181"/>
                      <a:pt x="112178" y="203114"/>
                      <a:pt x="117106" y="208978"/>
                    </a:cubicBezTo>
                    <a:cubicBezTo>
                      <a:pt x="117606" y="208906"/>
                      <a:pt x="118083" y="208811"/>
                      <a:pt x="118560" y="208739"/>
                    </a:cubicBezTo>
                    <a:cubicBezTo>
                      <a:pt x="118393" y="208524"/>
                      <a:pt x="118226" y="208286"/>
                      <a:pt x="118060" y="208071"/>
                    </a:cubicBezTo>
                    <a:cubicBezTo>
                      <a:pt x="119750" y="207779"/>
                      <a:pt x="121477" y="207633"/>
                      <a:pt x="123208" y="207633"/>
                    </a:cubicBezTo>
                    <a:cubicBezTo>
                      <a:pt x="123456" y="207633"/>
                      <a:pt x="123703" y="207636"/>
                      <a:pt x="123951" y="207642"/>
                    </a:cubicBezTo>
                    <a:cubicBezTo>
                      <a:pt x="125477" y="207284"/>
                      <a:pt x="126980" y="206903"/>
                      <a:pt x="128482" y="206473"/>
                    </a:cubicBezTo>
                    <a:cubicBezTo>
                      <a:pt x="126979" y="206221"/>
                      <a:pt x="125457" y="206094"/>
                      <a:pt x="123934" y="206094"/>
                    </a:cubicBezTo>
                    <a:cubicBezTo>
                      <a:pt x="122004" y="206094"/>
                      <a:pt x="120073" y="206298"/>
                      <a:pt x="118179" y="206712"/>
                    </a:cubicBezTo>
                    <a:cubicBezTo>
                      <a:pt x="118203" y="203850"/>
                      <a:pt x="118632" y="201012"/>
                      <a:pt x="119514" y="198269"/>
                    </a:cubicBezTo>
                    <a:cubicBezTo>
                      <a:pt x="123110" y="187255"/>
                      <a:pt x="133464" y="181745"/>
                      <a:pt x="143818" y="181745"/>
                    </a:cubicBezTo>
                    <a:cubicBezTo>
                      <a:pt x="150773" y="181745"/>
                      <a:pt x="157729" y="184232"/>
                      <a:pt x="162636" y="189206"/>
                    </a:cubicBezTo>
                    <a:cubicBezTo>
                      <a:pt x="163447" y="188585"/>
                      <a:pt x="164210" y="187965"/>
                      <a:pt x="164973" y="187345"/>
                    </a:cubicBezTo>
                    <a:cubicBezTo>
                      <a:pt x="165546" y="173154"/>
                      <a:pt x="175372" y="165236"/>
                      <a:pt x="186272" y="163590"/>
                    </a:cubicBezTo>
                    <a:cubicBezTo>
                      <a:pt x="186749" y="162875"/>
                      <a:pt x="187202" y="162135"/>
                      <a:pt x="187655" y="161420"/>
                    </a:cubicBezTo>
                    <a:lnTo>
                      <a:pt x="187655" y="161420"/>
                    </a:lnTo>
                    <a:cubicBezTo>
                      <a:pt x="181192" y="162111"/>
                      <a:pt x="175181" y="165260"/>
                      <a:pt x="170793" y="169839"/>
                    </a:cubicBezTo>
                    <a:cubicBezTo>
                      <a:pt x="171151" y="163471"/>
                      <a:pt x="168789" y="157437"/>
                      <a:pt x="164806" y="152691"/>
                    </a:cubicBezTo>
                    <a:cubicBezTo>
                      <a:pt x="166501" y="152382"/>
                      <a:pt x="168204" y="152230"/>
                      <a:pt x="169897" y="152230"/>
                    </a:cubicBezTo>
                    <a:cubicBezTo>
                      <a:pt x="176832" y="152230"/>
                      <a:pt x="183590" y="154777"/>
                      <a:pt x="188824" y="159512"/>
                    </a:cubicBezTo>
                    <a:cubicBezTo>
                      <a:pt x="189062" y="159106"/>
                      <a:pt x="189301" y="158701"/>
                      <a:pt x="189515" y="158272"/>
                    </a:cubicBezTo>
                    <a:cubicBezTo>
                      <a:pt x="184483" y="153430"/>
                      <a:pt x="177733" y="150711"/>
                      <a:pt x="170745" y="150711"/>
                    </a:cubicBezTo>
                    <a:cubicBezTo>
                      <a:pt x="168789" y="150735"/>
                      <a:pt x="166857" y="150926"/>
                      <a:pt x="164949" y="151331"/>
                    </a:cubicBezTo>
                    <a:cubicBezTo>
                      <a:pt x="165098" y="134653"/>
                      <a:pt x="177843" y="126320"/>
                      <a:pt x="190594" y="126320"/>
                    </a:cubicBezTo>
                    <a:cubicBezTo>
                      <a:pt x="194218" y="126320"/>
                      <a:pt x="197842" y="126993"/>
                      <a:pt x="201178" y="128339"/>
                    </a:cubicBezTo>
                    <a:cubicBezTo>
                      <a:pt x="201321" y="127791"/>
                      <a:pt x="201441" y="127218"/>
                      <a:pt x="201560" y="126670"/>
                    </a:cubicBezTo>
                    <a:cubicBezTo>
                      <a:pt x="198197" y="125143"/>
                      <a:pt x="194548" y="124332"/>
                      <a:pt x="190851" y="124332"/>
                    </a:cubicBezTo>
                    <a:cubicBezTo>
                      <a:pt x="194214" y="120755"/>
                      <a:pt x="198459" y="118131"/>
                      <a:pt x="203158" y="116724"/>
                    </a:cubicBezTo>
                    <a:cubicBezTo>
                      <a:pt x="203229" y="116152"/>
                      <a:pt x="203301" y="115579"/>
                      <a:pt x="203349" y="114983"/>
                    </a:cubicBezTo>
                    <a:lnTo>
                      <a:pt x="203349" y="114983"/>
                    </a:lnTo>
                    <a:cubicBezTo>
                      <a:pt x="198459" y="116295"/>
                      <a:pt x="194047" y="118966"/>
                      <a:pt x="190612" y="122687"/>
                    </a:cubicBezTo>
                    <a:cubicBezTo>
                      <a:pt x="185411" y="117086"/>
                      <a:pt x="178169" y="114009"/>
                      <a:pt x="170704" y="114009"/>
                    </a:cubicBezTo>
                    <a:cubicBezTo>
                      <a:pt x="168790" y="114009"/>
                      <a:pt x="166862" y="114212"/>
                      <a:pt x="164949" y="114625"/>
                    </a:cubicBezTo>
                    <a:cubicBezTo>
                      <a:pt x="165109" y="97956"/>
                      <a:pt x="177846" y="89602"/>
                      <a:pt x="190585" y="89602"/>
                    </a:cubicBezTo>
                    <a:cubicBezTo>
                      <a:pt x="194997" y="89602"/>
                      <a:pt x="199410" y="90605"/>
                      <a:pt x="203301" y="92611"/>
                    </a:cubicBezTo>
                    <a:cubicBezTo>
                      <a:pt x="203253" y="91967"/>
                      <a:pt x="203182" y="91323"/>
                      <a:pt x="203110" y="90703"/>
                    </a:cubicBezTo>
                    <a:cubicBezTo>
                      <a:pt x="199246" y="88652"/>
                      <a:pt x="194953" y="87603"/>
                      <a:pt x="190589" y="87603"/>
                    </a:cubicBezTo>
                    <a:cubicBezTo>
                      <a:pt x="190510" y="87602"/>
                      <a:pt x="190432" y="87602"/>
                      <a:pt x="190354" y="87602"/>
                    </a:cubicBezTo>
                    <a:cubicBezTo>
                      <a:pt x="182879" y="87602"/>
                      <a:pt x="175773" y="90973"/>
                      <a:pt x="170793" y="96189"/>
                    </a:cubicBezTo>
                    <a:cubicBezTo>
                      <a:pt x="171127" y="89821"/>
                      <a:pt x="168789" y="83787"/>
                      <a:pt x="164806" y="79040"/>
                    </a:cubicBezTo>
                    <a:cubicBezTo>
                      <a:pt x="166515" y="78737"/>
                      <a:pt x="168226" y="78588"/>
                      <a:pt x="169921" y="78588"/>
                    </a:cubicBezTo>
                    <a:cubicBezTo>
                      <a:pt x="177694" y="78588"/>
                      <a:pt x="185150" y="81729"/>
                      <a:pt x="190612" y="87603"/>
                    </a:cubicBezTo>
                    <a:cubicBezTo>
                      <a:pt x="193570" y="84383"/>
                      <a:pt x="197243" y="81926"/>
                      <a:pt x="201345" y="80376"/>
                    </a:cubicBezTo>
                    <a:cubicBezTo>
                      <a:pt x="201226" y="79851"/>
                      <a:pt x="201107" y="79327"/>
                      <a:pt x="200987" y="78778"/>
                    </a:cubicBezTo>
                    <a:cubicBezTo>
                      <a:pt x="197028" y="80257"/>
                      <a:pt x="193475" y="82618"/>
                      <a:pt x="190612" y="85718"/>
                    </a:cubicBezTo>
                    <a:cubicBezTo>
                      <a:pt x="185485" y="80209"/>
                      <a:pt x="178282" y="77061"/>
                      <a:pt x="170721" y="77061"/>
                    </a:cubicBezTo>
                    <a:cubicBezTo>
                      <a:pt x="168789" y="77061"/>
                      <a:pt x="166834" y="77275"/>
                      <a:pt x="164949" y="77681"/>
                    </a:cubicBezTo>
                    <a:cubicBezTo>
                      <a:pt x="165091" y="60983"/>
                      <a:pt x="177871" y="52657"/>
                      <a:pt x="190644" y="52657"/>
                    </a:cubicBezTo>
                    <a:cubicBezTo>
                      <a:pt x="190824" y="52657"/>
                      <a:pt x="191005" y="52658"/>
                      <a:pt x="191185" y="52662"/>
                    </a:cubicBezTo>
                    <a:cubicBezTo>
                      <a:pt x="190827" y="51994"/>
                      <a:pt x="190446" y="51326"/>
                      <a:pt x="190088" y="50658"/>
                    </a:cubicBezTo>
                    <a:cubicBezTo>
                      <a:pt x="182694" y="50754"/>
                      <a:pt x="175730" y="54069"/>
                      <a:pt x="170793" y="59245"/>
                    </a:cubicBezTo>
                    <a:cubicBezTo>
                      <a:pt x="170960" y="56287"/>
                      <a:pt x="170530" y="53306"/>
                      <a:pt x="169576" y="50491"/>
                    </a:cubicBezTo>
                    <a:cubicBezTo>
                      <a:pt x="168527" y="47439"/>
                      <a:pt x="166929" y="44624"/>
                      <a:pt x="164830" y="42144"/>
                    </a:cubicBezTo>
                    <a:cubicBezTo>
                      <a:pt x="166542" y="41839"/>
                      <a:pt x="168256" y="41688"/>
                      <a:pt x="169955" y="41688"/>
                    </a:cubicBezTo>
                    <a:cubicBezTo>
                      <a:pt x="177159" y="41688"/>
                      <a:pt x="184094" y="44390"/>
                      <a:pt x="189420" y="49466"/>
                    </a:cubicBezTo>
                    <a:cubicBezTo>
                      <a:pt x="188657" y="48178"/>
                      <a:pt x="187894" y="46890"/>
                      <a:pt x="187083" y="45626"/>
                    </a:cubicBezTo>
                    <a:cubicBezTo>
                      <a:pt x="182384" y="42096"/>
                      <a:pt x="176660" y="40164"/>
                      <a:pt x="170769" y="40164"/>
                    </a:cubicBezTo>
                    <a:cubicBezTo>
                      <a:pt x="168813" y="40164"/>
                      <a:pt x="166881" y="40379"/>
                      <a:pt x="164973" y="40784"/>
                    </a:cubicBezTo>
                    <a:cubicBezTo>
                      <a:pt x="165021" y="34321"/>
                      <a:pt x="167001" y="29098"/>
                      <a:pt x="170125" y="25138"/>
                    </a:cubicBezTo>
                    <a:cubicBezTo>
                      <a:pt x="169791" y="24852"/>
                      <a:pt x="169481" y="24542"/>
                      <a:pt x="169171" y="24232"/>
                    </a:cubicBezTo>
                    <a:cubicBezTo>
                      <a:pt x="165474" y="28883"/>
                      <a:pt x="163328" y="34679"/>
                      <a:pt x="163662" y="40808"/>
                    </a:cubicBezTo>
                    <a:cubicBezTo>
                      <a:pt x="158658" y="35569"/>
                      <a:pt x="151576" y="32221"/>
                      <a:pt x="144079" y="32221"/>
                    </a:cubicBezTo>
                    <a:cubicBezTo>
                      <a:pt x="144008" y="32221"/>
                      <a:pt x="143937" y="32221"/>
                      <a:pt x="143866" y="32222"/>
                    </a:cubicBezTo>
                    <a:lnTo>
                      <a:pt x="143866" y="32222"/>
                    </a:lnTo>
                    <a:cubicBezTo>
                      <a:pt x="149221" y="26416"/>
                      <a:pt x="156728" y="23186"/>
                      <a:pt x="164507" y="23186"/>
                    </a:cubicBezTo>
                    <a:cubicBezTo>
                      <a:pt x="165771" y="23186"/>
                      <a:pt x="167042" y="23272"/>
                      <a:pt x="168312" y="23445"/>
                    </a:cubicBezTo>
                    <a:cubicBezTo>
                      <a:pt x="167692" y="22896"/>
                      <a:pt x="167048" y="22348"/>
                      <a:pt x="166404" y="21799"/>
                    </a:cubicBezTo>
                    <a:cubicBezTo>
                      <a:pt x="165544" y="21716"/>
                      <a:pt x="164682" y="21674"/>
                      <a:pt x="163820" y="21674"/>
                    </a:cubicBezTo>
                    <a:cubicBezTo>
                      <a:pt x="156327" y="21674"/>
                      <a:pt x="148933" y="24800"/>
                      <a:pt x="143842" y="30362"/>
                    </a:cubicBezTo>
                    <a:cubicBezTo>
                      <a:pt x="138645" y="24767"/>
                      <a:pt x="131412" y="21675"/>
                      <a:pt x="123954" y="21675"/>
                    </a:cubicBezTo>
                    <a:cubicBezTo>
                      <a:pt x="122034" y="21675"/>
                      <a:pt x="120098" y="21880"/>
                      <a:pt x="118179" y="22300"/>
                    </a:cubicBezTo>
                    <a:cubicBezTo>
                      <a:pt x="118274" y="12545"/>
                      <a:pt x="122663" y="5653"/>
                      <a:pt x="128840" y="1598"/>
                    </a:cubicBezTo>
                    <a:cubicBezTo>
                      <a:pt x="128244" y="1431"/>
                      <a:pt x="127647" y="1264"/>
                      <a:pt x="127051" y="1097"/>
                    </a:cubicBezTo>
                    <a:cubicBezTo>
                      <a:pt x="125978" y="1956"/>
                      <a:pt x="124952" y="2886"/>
                      <a:pt x="124022" y="3888"/>
                    </a:cubicBezTo>
                    <a:cubicBezTo>
                      <a:pt x="124094" y="2695"/>
                      <a:pt x="124070" y="1526"/>
                      <a:pt x="123951" y="358"/>
                    </a:cubicBezTo>
                    <a:cubicBezTo>
                      <a:pt x="123426" y="239"/>
                      <a:pt x="122925" y="119"/>
                      <a:pt x="12242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sp>
            <p:nvSpPr>
              <p:cNvPr id="272" name="Google Shape;272;p13"/>
              <p:cNvSpPr/>
              <p:nvPr/>
            </p:nvSpPr>
            <p:spPr>
              <a:xfrm>
                <a:off x="2127925" y="4747600"/>
                <a:ext cx="1042825" cy="662500"/>
              </a:xfrm>
              <a:custGeom>
                <a:avLst/>
                <a:gdLst/>
                <a:ahLst/>
                <a:cxnLst/>
                <a:rect l="l" t="t" r="r" b="b"/>
                <a:pathLst>
                  <a:path w="41713" h="26500" extrusionOk="0">
                    <a:moveTo>
                      <a:pt x="14559" y="1"/>
                    </a:moveTo>
                    <a:cubicBezTo>
                      <a:pt x="14476" y="1"/>
                      <a:pt x="14394" y="1"/>
                      <a:pt x="14311" y="2"/>
                    </a:cubicBezTo>
                    <a:cubicBezTo>
                      <a:pt x="14269" y="2"/>
                      <a:pt x="14228" y="2"/>
                      <a:pt x="14186" y="2"/>
                    </a:cubicBezTo>
                    <a:cubicBezTo>
                      <a:pt x="9173" y="2"/>
                      <a:pt x="4258" y="1431"/>
                      <a:pt x="0" y="4104"/>
                    </a:cubicBezTo>
                    <a:cubicBezTo>
                      <a:pt x="430" y="4462"/>
                      <a:pt x="835" y="4820"/>
                      <a:pt x="1241" y="5177"/>
                    </a:cubicBezTo>
                    <a:cubicBezTo>
                      <a:pt x="5212" y="3055"/>
                      <a:pt x="9755" y="1994"/>
                      <a:pt x="14299" y="1994"/>
                    </a:cubicBezTo>
                    <a:cubicBezTo>
                      <a:pt x="26812" y="1994"/>
                      <a:pt x="39331" y="10039"/>
                      <a:pt x="39926" y="26118"/>
                    </a:cubicBezTo>
                    <a:cubicBezTo>
                      <a:pt x="40379" y="26261"/>
                      <a:pt x="40809" y="26381"/>
                      <a:pt x="41286" y="26500"/>
                    </a:cubicBezTo>
                    <a:cubicBezTo>
                      <a:pt x="41712" y="12295"/>
                      <a:pt x="28889" y="1"/>
                      <a:pt x="1455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grpSp>
      </p:grpSp>
      <p:sp>
        <p:nvSpPr>
          <p:cNvPr id="273" name="Google Shape;273;p13"/>
          <p:cNvSpPr/>
          <p:nvPr/>
        </p:nvSpPr>
        <p:spPr>
          <a:xfrm flipH="1">
            <a:off x="11107137" y="410571"/>
            <a:ext cx="609600" cy="609600"/>
          </a:xfrm>
          <a:prstGeom prst="ellipse">
            <a:avLst/>
          </a:prstGeom>
          <a:noFill/>
          <a:ln w="19050" cap="flat" cmpd="sng">
            <a:solidFill>
              <a:schemeClr val="accent3"/>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89"/>
          </a:p>
        </p:txBody>
      </p:sp>
      <p:sp>
        <p:nvSpPr>
          <p:cNvPr id="274" name="Google Shape;274;p13"/>
          <p:cNvSpPr/>
          <p:nvPr/>
        </p:nvSpPr>
        <p:spPr>
          <a:xfrm rot="-2850530" flipH="1">
            <a:off x="4049650" y="466081"/>
            <a:ext cx="15776751" cy="6536697"/>
          </a:xfrm>
          <a:custGeom>
            <a:avLst/>
            <a:gdLst/>
            <a:ahLst/>
            <a:cxnLst/>
            <a:rect l="l" t="t" r="r" b="b"/>
            <a:pathLst>
              <a:path w="285018" h="118090" extrusionOk="0">
                <a:moveTo>
                  <a:pt x="172457" y="55453"/>
                </a:moveTo>
                <a:cubicBezTo>
                  <a:pt x="172461" y="55453"/>
                  <a:pt x="172466" y="55453"/>
                  <a:pt x="172471" y="55453"/>
                </a:cubicBezTo>
                <a:lnTo>
                  <a:pt x="172471" y="55453"/>
                </a:lnTo>
                <a:cubicBezTo>
                  <a:pt x="172474" y="55453"/>
                  <a:pt x="172477" y="55453"/>
                  <a:pt x="172480" y="55453"/>
                </a:cubicBezTo>
                <a:close/>
                <a:moveTo>
                  <a:pt x="58304" y="30124"/>
                </a:moveTo>
                <a:cubicBezTo>
                  <a:pt x="58417" y="30124"/>
                  <a:pt x="58530" y="30124"/>
                  <a:pt x="58643" y="30125"/>
                </a:cubicBezTo>
                <a:cubicBezTo>
                  <a:pt x="76884" y="30125"/>
                  <a:pt x="91462" y="42293"/>
                  <a:pt x="106890" y="55193"/>
                </a:cubicBezTo>
                <a:cubicBezTo>
                  <a:pt x="91580" y="43380"/>
                  <a:pt x="77002" y="32393"/>
                  <a:pt x="58785" y="32393"/>
                </a:cubicBezTo>
                <a:cubicBezTo>
                  <a:pt x="38584" y="32393"/>
                  <a:pt x="23675" y="39339"/>
                  <a:pt x="14744" y="45175"/>
                </a:cubicBezTo>
                <a:cubicBezTo>
                  <a:pt x="10160" y="48152"/>
                  <a:pt x="5930" y="51626"/>
                  <a:pt x="2174" y="55548"/>
                </a:cubicBezTo>
                <a:cubicBezTo>
                  <a:pt x="5978" y="51153"/>
                  <a:pt x="10302" y="47231"/>
                  <a:pt x="15074" y="43876"/>
                </a:cubicBezTo>
                <a:cubicBezTo>
                  <a:pt x="27694" y="34939"/>
                  <a:pt x="42805" y="30124"/>
                  <a:pt x="58304" y="30124"/>
                </a:cubicBezTo>
                <a:close/>
                <a:moveTo>
                  <a:pt x="172291" y="56564"/>
                </a:moveTo>
                <a:cubicBezTo>
                  <a:pt x="172296" y="56564"/>
                  <a:pt x="172301" y="56564"/>
                  <a:pt x="172306" y="56564"/>
                </a:cubicBezTo>
                <a:lnTo>
                  <a:pt x="172306" y="56564"/>
                </a:lnTo>
                <a:cubicBezTo>
                  <a:pt x="172309" y="56564"/>
                  <a:pt x="172312" y="56564"/>
                  <a:pt x="172315" y="56564"/>
                </a:cubicBezTo>
                <a:close/>
                <a:moveTo>
                  <a:pt x="58809" y="32960"/>
                </a:moveTo>
                <a:cubicBezTo>
                  <a:pt x="77191" y="32960"/>
                  <a:pt x="91911" y="44348"/>
                  <a:pt x="107505" y="56398"/>
                </a:cubicBezTo>
                <a:lnTo>
                  <a:pt x="108332" y="57036"/>
                </a:lnTo>
                <a:cubicBezTo>
                  <a:pt x="92549" y="45813"/>
                  <a:pt x="77640" y="35228"/>
                  <a:pt x="58950" y="35228"/>
                </a:cubicBezTo>
                <a:cubicBezTo>
                  <a:pt x="38702" y="35228"/>
                  <a:pt x="23746" y="41608"/>
                  <a:pt x="14791" y="46971"/>
                </a:cubicBezTo>
                <a:cubicBezTo>
                  <a:pt x="10018" y="49759"/>
                  <a:pt x="5600" y="53138"/>
                  <a:pt x="1630" y="57013"/>
                </a:cubicBezTo>
                <a:cubicBezTo>
                  <a:pt x="5600" y="52665"/>
                  <a:pt x="10113" y="48838"/>
                  <a:pt x="15074" y="45672"/>
                </a:cubicBezTo>
                <a:cubicBezTo>
                  <a:pt x="23935" y="39859"/>
                  <a:pt x="38725" y="32960"/>
                  <a:pt x="58809" y="32960"/>
                </a:cubicBezTo>
                <a:close/>
                <a:moveTo>
                  <a:pt x="58974" y="35795"/>
                </a:moveTo>
                <a:cubicBezTo>
                  <a:pt x="77498" y="35795"/>
                  <a:pt x="92336" y="46357"/>
                  <a:pt x="108072" y="57533"/>
                </a:cubicBezTo>
                <a:lnTo>
                  <a:pt x="109773" y="58714"/>
                </a:lnTo>
                <a:lnTo>
                  <a:pt x="108922" y="58194"/>
                </a:lnTo>
                <a:cubicBezTo>
                  <a:pt x="92974" y="47845"/>
                  <a:pt x="77923" y="38111"/>
                  <a:pt x="59116" y="38111"/>
                </a:cubicBezTo>
                <a:cubicBezTo>
                  <a:pt x="38796" y="38111"/>
                  <a:pt x="23816" y="43876"/>
                  <a:pt x="14838" y="48720"/>
                </a:cubicBezTo>
                <a:cubicBezTo>
                  <a:pt x="7703" y="52547"/>
                  <a:pt x="3095" y="56469"/>
                  <a:pt x="1134" y="58289"/>
                </a:cubicBezTo>
                <a:cubicBezTo>
                  <a:pt x="2812" y="56517"/>
                  <a:pt x="7490" y="51933"/>
                  <a:pt x="15098" y="47420"/>
                </a:cubicBezTo>
                <a:cubicBezTo>
                  <a:pt x="24005" y="42104"/>
                  <a:pt x="38843" y="35795"/>
                  <a:pt x="58974" y="35795"/>
                </a:cubicBezTo>
                <a:close/>
                <a:moveTo>
                  <a:pt x="59116" y="38631"/>
                </a:moveTo>
                <a:cubicBezTo>
                  <a:pt x="77781" y="38631"/>
                  <a:pt x="92761" y="48342"/>
                  <a:pt x="108639" y="58643"/>
                </a:cubicBezTo>
                <a:lnTo>
                  <a:pt x="111167" y="60273"/>
                </a:lnTo>
                <a:lnTo>
                  <a:pt x="109466" y="59257"/>
                </a:lnTo>
                <a:cubicBezTo>
                  <a:pt x="93376" y="49854"/>
                  <a:pt x="78207" y="40946"/>
                  <a:pt x="59281" y="40946"/>
                </a:cubicBezTo>
                <a:cubicBezTo>
                  <a:pt x="38914" y="40946"/>
                  <a:pt x="23911" y="46121"/>
                  <a:pt x="14909" y="50468"/>
                </a:cubicBezTo>
                <a:cubicBezTo>
                  <a:pt x="7065" y="54248"/>
                  <a:pt x="2315" y="58076"/>
                  <a:pt x="685" y="59470"/>
                </a:cubicBezTo>
                <a:cubicBezTo>
                  <a:pt x="1796" y="58359"/>
                  <a:pt x="6639" y="53752"/>
                  <a:pt x="15122" y="49168"/>
                </a:cubicBezTo>
                <a:cubicBezTo>
                  <a:pt x="24029" y="44372"/>
                  <a:pt x="38914" y="38631"/>
                  <a:pt x="59116" y="38631"/>
                </a:cubicBezTo>
                <a:close/>
                <a:moveTo>
                  <a:pt x="173283" y="49948"/>
                </a:moveTo>
                <a:lnTo>
                  <a:pt x="173283" y="49972"/>
                </a:lnTo>
                <a:cubicBezTo>
                  <a:pt x="183609" y="49972"/>
                  <a:pt x="191122" y="53563"/>
                  <a:pt x="198612" y="58407"/>
                </a:cubicBezTo>
                <a:cubicBezTo>
                  <a:pt x="196037" y="56918"/>
                  <a:pt x="193367" y="55595"/>
                  <a:pt x="190626" y="54437"/>
                </a:cubicBezTo>
                <a:cubicBezTo>
                  <a:pt x="185182" y="52167"/>
                  <a:pt x="179353" y="51010"/>
                  <a:pt x="173471" y="51010"/>
                </a:cubicBezTo>
                <a:cubicBezTo>
                  <a:pt x="173354" y="51010"/>
                  <a:pt x="173236" y="51010"/>
                  <a:pt x="173118" y="51011"/>
                </a:cubicBezTo>
                <a:cubicBezTo>
                  <a:pt x="163974" y="51011"/>
                  <a:pt x="154878" y="55666"/>
                  <a:pt x="145663" y="62471"/>
                </a:cubicBezTo>
                <a:cubicBezTo>
                  <a:pt x="154996" y="55052"/>
                  <a:pt x="164163" y="49948"/>
                  <a:pt x="173283" y="49948"/>
                </a:cubicBezTo>
                <a:close/>
                <a:moveTo>
                  <a:pt x="173118" y="51082"/>
                </a:moveTo>
                <a:cubicBezTo>
                  <a:pt x="183632" y="51082"/>
                  <a:pt x="191240" y="54296"/>
                  <a:pt x="198848" y="58643"/>
                </a:cubicBezTo>
                <a:cubicBezTo>
                  <a:pt x="191217" y="54863"/>
                  <a:pt x="183514" y="52098"/>
                  <a:pt x="172953" y="52098"/>
                </a:cubicBezTo>
                <a:cubicBezTo>
                  <a:pt x="163667" y="52098"/>
                  <a:pt x="154523" y="56469"/>
                  <a:pt x="145238" y="62849"/>
                </a:cubicBezTo>
                <a:cubicBezTo>
                  <a:pt x="154618" y="55879"/>
                  <a:pt x="163833" y="51082"/>
                  <a:pt x="173118" y="51082"/>
                </a:cubicBezTo>
                <a:close/>
                <a:moveTo>
                  <a:pt x="172929" y="52216"/>
                </a:moveTo>
                <a:cubicBezTo>
                  <a:pt x="183609" y="52216"/>
                  <a:pt x="191358" y="55028"/>
                  <a:pt x="199061" y="58856"/>
                </a:cubicBezTo>
                <a:cubicBezTo>
                  <a:pt x="191335" y="55595"/>
                  <a:pt x="183514" y="53209"/>
                  <a:pt x="172787" y="53209"/>
                </a:cubicBezTo>
                <a:cubicBezTo>
                  <a:pt x="163360" y="53209"/>
                  <a:pt x="154122" y="57296"/>
                  <a:pt x="144789" y="63274"/>
                </a:cubicBezTo>
                <a:cubicBezTo>
                  <a:pt x="154240" y="56729"/>
                  <a:pt x="163525" y="52216"/>
                  <a:pt x="172929" y="52216"/>
                </a:cubicBezTo>
                <a:close/>
                <a:moveTo>
                  <a:pt x="172787" y="53350"/>
                </a:moveTo>
                <a:cubicBezTo>
                  <a:pt x="183609" y="53350"/>
                  <a:pt x="191477" y="55784"/>
                  <a:pt x="199297" y="59092"/>
                </a:cubicBezTo>
                <a:cubicBezTo>
                  <a:pt x="191477" y="56351"/>
                  <a:pt x="183514" y="54343"/>
                  <a:pt x="172622" y="54343"/>
                </a:cubicBezTo>
                <a:cubicBezTo>
                  <a:pt x="163053" y="54343"/>
                  <a:pt x="153744" y="58147"/>
                  <a:pt x="144387" y="63723"/>
                </a:cubicBezTo>
                <a:cubicBezTo>
                  <a:pt x="153885" y="57556"/>
                  <a:pt x="163218" y="53350"/>
                  <a:pt x="172787" y="53350"/>
                </a:cubicBezTo>
                <a:close/>
                <a:moveTo>
                  <a:pt x="172646" y="54461"/>
                </a:moveTo>
                <a:cubicBezTo>
                  <a:pt x="183632" y="54461"/>
                  <a:pt x="191642" y="56540"/>
                  <a:pt x="199557" y="59328"/>
                </a:cubicBezTo>
                <a:cubicBezTo>
                  <a:pt x="191598" y="57085"/>
                  <a:pt x="183521" y="55455"/>
                  <a:pt x="172471" y="55453"/>
                </a:cubicBezTo>
                <a:lnTo>
                  <a:pt x="172471" y="55453"/>
                </a:lnTo>
                <a:cubicBezTo>
                  <a:pt x="162740" y="55455"/>
                  <a:pt x="153363" y="58952"/>
                  <a:pt x="143962" y="64125"/>
                </a:cubicBezTo>
                <a:cubicBezTo>
                  <a:pt x="153460" y="58407"/>
                  <a:pt x="162911" y="54461"/>
                  <a:pt x="172646" y="54461"/>
                </a:cubicBezTo>
                <a:close/>
                <a:moveTo>
                  <a:pt x="172480" y="55619"/>
                </a:moveTo>
                <a:cubicBezTo>
                  <a:pt x="183632" y="55619"/>
                  <a:pt x="191760" y="57296"/>
                  <a:pt x="199817" y="59564"/>
                </a:cubicBezTo>
                <a:cubicBezTo>
                  <a:pt x="191740" y="57817"/>
                  <a:pt x="183522" y="56565"/>
                  <a:pt x="172306" y="56564"/>
                </a:cubicBezTo>
                <a:lnTo>
                  <a:pt x="172306" y="56564"/>
                </a:lnTo>
                <a:cubicBezTo>
                  <a:pt x="162457" y="56566"/>
                  <a:pt x="153009" y="59778"/>
                  <a:pt x="143584" y="64526"/>
                </a:cubicBezTo>
                <a:cubicBezTo>
                  <a:pt x="153106" y="59234"/>
                  <a:pt x="162628" y="55619"/>
                  <a:pt x="172480" y="55619"/>
                </a:cubicBezTo>
                <a:close/>
                <a:moveTo>
                  <a:pt x="172315" y="56729"/>
                </a:moveTo>
                <a:cubicBezTo>
                  <a:pt x="183632" y="56729"/>
                  <a:pt x="191902" y="58029"/>
                  <a:pt x="200030" y="59801"/>
                </a:cubicBezTo>
                <a:cubicBezTo>
                  <a:pt x="190964" y="58383"/>
                  <a:pt x="181783" y="57674"/>
                  <a:pt x="172578" y="57674"/>
                </a:cubicBezTo>
                <a:cubicBezTo>
                  <a:pt x="172428" y="57674"/>
                  <a:pt x="172277" y="57674"/>
                  <a:pt x="172126" y="57674"/>
                </a:cubicBezTo>
                <a:lnTo>
                  <a:pt x="172149" y="57674"/>
                </a:lnTo>
                <a:cubicBezTo>
                  <a:pt x="162131" y="57674"/>
                  <a:pt x="152586" y="60628"/>
                  <a:pt x="143111" y="64952"/>
                </a:cubicBezTo>
                <a:cubicBezTo>
                  <a:pt x="152704" y="60084"/>
                  <a:pt x="162297" y="56729"/>
                  <a:pt x="172315" y="56729"/>
                </a:cubicBezTo>
                <a:close/>
                <a:moveTo>
                  <a:pt x="172984" y="57861"/>
                </a:moveTo>
                <a:cubicBezTo>
                  <a:pt x="182123" y="57861"/>
                  <a:pt x="191238" y="58593"/>
                  <a:pt x="200242" y="60013"/>
                </a:cubicBezTo>
                <a:cubicBezTo>
                  <a:pt x="191973" y="59305"/>
                  <a:pt x="183491" y="58785"/>
                  <a:pt x="171960" y="58785"/>
                </a:cubicBezTo>
                <a:cubicBezTo>
                  <a:pt x="161777" y="58785"/>
                  <a:pt x="152161" y="61455"/>
                  <a:pt x="142615" y="65377"/>
                </a:cubicBezTo>
                <a:cubicBezTo>
                  <a:pt x="152279" y="60911"/>
                  <a:pt x="161942" y="57863"/>
                  <a:pt x="172126" y="57863"/>
                </a:cubicBezTo>
                <a:cubicBezTo>
                  <a:pt x="172412" y="57862"/>
                  <a:pt x="172698" y="57861"/>
                  <a:pt x="172984" y="57861"/>
                </a:cubicBezTo>
                <a:close/>
                <a:moveTo>
                  <a:pt x="171960" y="58974"/>
                </a:moveTo>
                <a:cubicBezTo>
                  <a:pt x="183585" y="58974"/>
                  <a:pt x="192091" y="59517"/>
                  <a:pt x="200431" y="60226"/>
                </a:cubicBezTo>
                <a:cubicBezTo>
                  <a:pt x="192067" y="60037"/>
                  <a:pt x="183467" y="59895"/>
                  <a:pt x="171819" y="59895"/>
                </a:cubicBezTo>
                <a:lnTo>
                  <a:pt x="171795" y="59895"/>
                </a:lnTo>
                <a:cubicBezTo>
                  <a:pt x="161446" y="59895"/>
                  <a:pt x="151735" y="62282"/>
                  <a:pt x="142143" y="65802"/>
                </a:cubicBezTo>
                <a:cubicBezTo>
                  <a:pt x="151830" y="61762"/>
                  <a:pt x="161635" y="58974"/>
                  <a:pt x="171960" y="58974"/>
                </a:cubicBezTo>
                <a:close/>
                <a:moveTo>
                  <a:pt x="171795" y="60108"/>
                </a:moveTo>
                <a:cubicBezTo>
                  <a:pt x="183561" y="60108"/>
                  <a:pt x="192185" y="60250"/>
                  <a:pt x="200620" y="60462"/>
                </a:cubicBezTo>
                <a:cubicBezTo>
                  <a:pt x="192162" y="60793"/>
                  <a:pt x="183443" y="61006"/>
                  <a:pt x="171653" y="61006"/>
                </a:cubicBezTo>
                <a:lnTo>
                  <a:pt x="171630" y="61006"/>
                </a:lnTo>
                <a:cubicBezTo>
                  <a:pt x="161115" y="61006"/>
                  <a:pt x="151310" y="63109"/>
                  <a:pt x="141646" y="66227"/>
                </a:cubicBezTo>
                <a:cubicBezTo>
                  <a:pt x="151405" y="62589"/>
                  <a:pt x="161281" y="60108"/>
                  <a:pt x="171795" y="60108"/>
                </a:cubicBezTo>
                <a:close/>
                <a:moveTo>
                  <a:pt x="200786" y="60699"/>
                </a:moveTo>
                <a:lnTo>
                  <a:pt x="200786" y="60699"/>
                </a:lnTo>
                <a:cubicBezTo>
                  <a:pt x="191273" y="61645"/>
                  <a:pt x="181715" y="62141"/>
                  <a:pt x="172155" y="62141"/>
                </a:cubicBezTo>
                <a:cubicBezTo>
                  <a:pt x="171933" y="62141"/>
                  <a:pt x="171710" y="62140"/>
                  <a:pt x="171488" y="62140"/>
                </a:cubicBezTo>
                <a:lnTo>
                  <a:pt x="171488" y="62116"/>
                </a:lnTo>
                <a:cubicBezTo>
                  <a:pt x="160785" y="62116"/>
                  <a:pt x="150885" y="63936"/>
                  <a:pt x="141174" y="66629"/>
                </a:cubicBezTo>
                <a:cubicBezTo>
                  <a:pt x="151003" y="63439"/>
                  <a:pt x="160974" y="61266"/>
                  <a:pt x="171653" y="61266"/>
                </a:cubicBezTo>
                <a:cubicBezTo>
                  <a:pt x="183514" y="61266"/>
                  <a:pt x="192256" y="61029"/>
                  <a:pt x="200786" y="60699"/>
                </a:cubicBezTo>
                <a:close/>
                <a:moveTo>
                  <a:pt x="200928" y="60935"/>
                </a:moveTo>
                <a:lnTo>
                  <a:pt x="200928" y="60935"/>
                </a:lnTo>
                <a:cubicBezTo>
                  <a:pt x="191271" y="62494"/>
                  <a:pt x="181522" y="63251"/>
                  <a:pt x="171772" y="63251"/>
                </a:cubicBezTo>
                <a:cubicBezTo>
                  <a:pt x="171622" y="63251"/>
                  <a:pt x="171472" y="63251"/>
                  <a:pt x="171322" y="63250"/>
                </a:cubicBezTo>
                <a:lnTo>
                  <a:pt x="171322" y="63227"/>
                </a:lnTo>
                <a:cubicBezTo>
                  <a:pt x="160430" y="63227"/>
                  <a:pt x="150176" y="64857"/>
                  <a:pt x="140300" y="67149"/>
                </a:cubicBezTo>
                <a:cubicBezTo>
                  <a:pt x="150318" y="64314"/>
                  <a:pt x="160477" y="62376"/>
                  <a:pt x="171488" y="62376"/>
                </a:cubicBezTo>
                <a:cubicBezTo>
                  <a:pt x="171722" y="62377"/>
                  <a:pt x="171956" y="62377"/>
                  <a:pt x="172189" y="62377"/>
                </a:cubicBezTo>
                <a:cubicBezTo>
                  <a:pt x="181785" y="62377"/>
                  <a:pt x="191379" y="61904"/>
                  <a:pt x="200928" y="60935"/>
                </a:cubicBezTo>
                <a:close/>
                <a:moveTo>
                  <a:pt x="201022" y="61218"/>
                </a:moveTo>
                <a:lnTo>
                  <a:pt x="201022" y="61218"/>
                </a:lnTo>
                <a:cubicBezTo>
                  <a:pt x="191425" y="63300"/>
                  <a:pt x="181625" y="64362"/>
                  <a:pt x="171798" y="64362"/>
                </a:cubicBezTo>
                <a:cubicBezTo>
                  <a:pt x="171585" y="64362"/>
                  <a:pt x="171371" y="64362"/>
                  <a:pt x="171157" y="64361"/>
                </a:cubicBezTo>
                <a:cubicBezTo>
                  <a:pt x="160099" y="64361"/>
                  <a:pt x="149774" y="65660"/>
                  <a:pt x="139874" y="67527"/>
                </a:cubicBezTo>
                <a:cubicBezTo>
                  <a:pt x="149916" y="65164"/>
                  <a:pt x="160147" y="63510"/>
                  <a:pt x="171322" y="63510"/>
                </a:cubicBezTo>
                <a:cubicBezTo>
                  <a:pt x="171607" y="63512"/>
                  <a:pt x="171891" y="63512"/>
                  <a:pt x="172176" y="63512"/>
                </a:cubicBezTo>
                <a:cubicBezTo>
                  <a:pt x="181837" y="63512"/>
                  <a:pt x="191474" y="62733"/>
                  <a:pt x="201022" y="61218"/>
                </a:cubicBezTo>
                <a:close/>
                <a:moveTo>
                  <a:pt x="201093" y="61502"/>
                </a:moveTo>
                <a:cubicBezTo>
                  <a:pt x="192327" y="63817"/>
                  <a:pt x="183231" y="65471"/>
                  <a:pt x="171015" y="65471"/>
                </a:cubicBezTo>
                <a:lnTo>
                  <a:pt x="170992" y="65471"/>
                </a:lnTo>
                <a:cubicBezTo>
                  <a:pt x="159910" y="65471"/>
                  <a:pt x="149609" y="66440"/>
                  <a:pt x="139756" y="67834"/>
                </a:cubicBezTo>
                <a:cubicBezTo>
                  <a:pt x="149703" y="65967"/>
                  <a:pt x="160076" y="64644"/>
                  <a:pt x="171157" y="64644"/>
                </a:cubicBezTo>
                <a:cubicBezTo>
                  <a:pt x="171376" y="64645"/>
                  <a:pt x="171595" y="64646"/>
                  <a:pt x="171813" y="64646"/>
                </a:cubicBezTo>
                <a:cubicBezTo>
                  <a:pt x="181659" y="64646"/>
                  <a:pt x="191478" y="63605"/>
                  <a:pt x="201093" y="61502"/>
                </a:cubicBezTo>
                <a:close/>
                <a:moveTo>
                  <a:pt x="201164" y="61785"/>
                </a:moveTo>
                <a:lnTo>
                  <a:pt x="201164" y="61785"/>
                </a:lnTo>
                <a:cubicBezTo>
                  <a:pt x="192351" y="64597"/>
                  <a:pt x="183136" y="66582"/>
                  <a:pt x="170826" y="66582"/>
                </a:cubicBezTo>
                <a:cubicBezTo>
                  <a:pt x="159580" y="66582"/>
                  <a:pt x="149184" y="67267"/>
                  <a:pt x="139284" y="68212"/>
                </a:cubicBezTo>
                <a:cubicBezTo>
                  <a:pt x="149278" y="66794"/>
                  <a:pt x="159745" y="65778"/>
                  <a:pt x="170992" y="65778"/>
                </a:cubicBezTo>
                <a:cubicBezTo>
                  <a:pt x="183254" y="65778"/>
                  <a:pt x="192374" y="64125"/>
                  <a:pt x="201164" y="61785"/>
                </a:cubicBezTo>
                <a:close/>
                <a:moveTo>
                  <a:pt x="201140" y="62140"/>
                </a:moveTo>
                <a:lnTo>
                  <a:pt x="201117" y="62163"/>
                </a:lnTo>
                <a:cubicBezTo>
                  <a:pt x="192280" y="65400"/>
                  <a:pt x="183018" y="67716"/>
                  <a:pt x="170661" y="67716"/>
                </a:cubicBezTo>
                <a:cubicBezTo>
                  <a:pt x="159272" y="67716"/>
                  <a:pt x="148805" y="68070"/>
                  <a:pt x="138858" y="68590"/>
                </a:cubicBezTo>
                <a:cubicBezTo>
                  <a:pt x="148900" y="67621"/>
                  <a:pt x="159414" y="66936"/>
                  <a:pt x="170826" y="66936"/>
                </a:cubicBezTo>
                <a:cubicBezTo>
                  <a:pt x="183113" y="66913"/>
                  <a:pt x="192327" y="64952"/>
                  <a:pt x="201140" y="62140"/>
                </a:cubicBezTo>
                <a:close/>
                <a:moveTo>
                  <a:pt x="201093" y="62518"/>
                </a:moveTo>
                <a:lnTo>
                  <a:pt x="201093" y="62518"/>
                </a:lnTo>
                <a:cubicBezTo>
                  <a:pt x="192233" y="66227"/>
                  <a:pt x="182876" y="68826"/>
                  <a:pt x="170495" y="68826"/>
                </a:cubicBezTo>
                <a:cubicBezTo>
                  <a:pt x="158942" y="68826"/>
                  <a:pt x="148404" y="68874"/>
                  <a:pt x="138433" y="68945"/>
                </a:cubicBezTo>
                <a:cubicBezTo>
                  <a:pt x="148498" y="68425"/>
                  <a:pt x="159107" y="68047"/>
                  <a:pt x="170661" y="68047"/>
                </a:cubicBezTo>
                <a:cubicBezTo>
                  <a:pt x="182994" y="68047"/>
                  <a:pt x="192256" y="65778"/>
                  <a:pt x="201093" y="62518"/>
                </a:cubicBezTo>
                <a:close/>
                <a:moveTo>
                  <a:pt x="200928" y="62967"/>
                </a:moveTo>
                <a:cubicBezTo>
                  <a:pt x="192115" y="67031"/>
                  <a:pt x="182593" y="69937"/>
                  <a:pt x="170330" y="69937"/>
                </a:cubicBezTo>
                <a:cubicBezTo>
                  <a:pt x="158634" y="69937"/>
                  <a:pt x="148026" y="69677"/>
                  <a:pt x="138008" y="69323"/>
                </a:cubicBezTo>
                <a:cubicBezTo>
                  <a:pt x="148120" y="69228"/>
                  <a:pt x="158776" y="69181"/>
                  <a:pt x="170495" y="69181"/>
                </a:cubicBezTo>
                <a:cubicBezTo>
                  <a:pt x="182687" y="69181"/>
                  <a:pt x="192185" y="66558"/>
                  <a:pt x="200928" y="62967"/>
                </a:cubicBezTo>
                <a:close/>
                <a:moveTo>
                  <a:pt x="200809" y="63416"/>
                </a:moveTo>
                <a:cubicBezTo>
                  <a:pt x="191996" y="67834"/>
                  <a:pt x="182427" y="71024"/>
                  <a:pt x="170165" y="71024"/>
                </a:cubicBezTo>
                <a:cubicBezTo>
                  <a:pt x="158327" y="71024"/>
                  <a:pt x="147648" y="70457"/>
                  <a:pt x="137606" y="69653"/>
                </a:cubicBezTo>
                <a:lnTo>
                  <a:pt x="137606" y="69653"/>
                </a:lnTo>
                <a:cubicBezTo>
                  <a:pt x="147742" y="70031"/>
                  <a:pt x="158469" y="70291"/>
                  <a:pt x="170330" y="70291"/>
                </a:cubicBezTo>
                <a:cubicBezTo>
                  <a:pt x="182545" y="70291"/>
                  <a:pt x="192044" y="67409"/>
                  <a:pt x="200809" y="63416"/>
                </a:cubicBezTo>
                <a:close/>
                <a:moveTo>
                  <a:pt x="200668" y="63912"/>
                </a:moveTo>
                <a:cubicBezTo>
                  <a:pt x="191855" y="68732"/>
                  <a:pt x="182238" y="72158"/>
                  <a:pt x="169999" y="72158"/>
                </a:cubicBezTo>
                <a:cubicBezTo>
                  <a:pt x="159036" y="72134"/>
                  <a:pt x="148097" y="71402"/>
                  <a:pt x="137228" y="70008"/>
                </a:cubicBezTo>
                <a:lnTo>
                  <a:pt x="137228" y="70008"/>
                </a:lnTo>
                <a:cubicBezTo>
                  <a:pt x="147388" y="70858"/>
                  <a:pt x="158162" y="71425"/>
                  <a:pt x="170165" y="71425"/>
                </a:cubicBezTo>
                <a:cubicBezTo>
                  <a:pt x="182356" y="71425"/>
                  <a:pt x="191902" y="68307"/>
                  <a:pt x="200668" y="63912"/>
                </a:cubicBezTo>
                <a:close/>
                <a:moveTo>
                  <a:pt x="200408" y="64526"/>
                </a:moveTo>
                <a:lnTo>
                  <a:pt x="200408" y="64526"/>
                </a:lnTo>
                <a:cubicBezTo>
                  <a:pt x="191618" y="69653"/>
                  <a:pt x="182002" y="73268"/>
                  <a:pt x="169834" y="73268"/>
                </a:cubicBezTo>
                <a:cubicBezTo>
                  <a:pt x="158776" y="73245"/>
                  <a:pt x="147742" y="72276"/>
                  <a:pt x="136874" y="70386"/>
                </a:cubicBezTo>
                <a:lnTo>
                  <a:pt x="136874" y="70386"/>
                </a:lnTo>
                <a:cubicBezTo>
                  <a:pt x="147860" y="71803"/>
                  <a:pt x="158918" y="72536"/>
                  <a:pt x="169999" y="72560"/>
                </a:cubicBezTo>
                <a:cubicBezTo>
                  <a:pt x="182120" y="72560"/>
                  <a:pt x="191666" y="69228"/>
                  <a:pt x="200408" y="64526"/>
                </a:cubicBezTo>
                <a:close/>
                <a:moveTo>
                  <a:pt x="200171" y="65164"/>
                </a:moveTo>
                <a:cubicBezTo>
                  <a:pt x="191406" y="70598"/>
                  <a:pt x="181789" y="74379"/>
                  <a:pt x="169669" y="74379"/>
                </a:cubicBezTo>
                <a:cubicBezTo>
                  <a:pt x="157453" y="74379"/>
                  <a:pt x="146632" y="72890"/>
                  <a:pt x="136519" y="70740"/>
                </a:cubicBezTo>
                <a:lnTo>
                  <a:pt x="136519" y="70740"/>
                </a:lnTo>
                <a:cubicBezTo>
                  <a:pt x="147530" y="72678"/>
                  <a:pt x="158682" y="73670"/>
                  <a:pt x="169834" y="73694"/>
                </a:cubicBezTo>
                <a:cubicBezTo>
                  <a:pt x="181908" y="73694"/>
                  <a:pt x="191453" y="70173"/>
                  <a:pt x="200171" y="65164"/>
                </a:cubicBezTo>
                <a:close/>
                <a:moveTo>
                  <a:pt x="199817" y="65897"/>
                </a:moveTo>
                <a:cubicBezTo>
                  <a:pt x="191099" y="71567"/>
                  <a:pt x="181506" y="75489"/>
                  <a:pt x="169503" y="75489"/>
                </a:cubicBezTo>
                <a:cubicBezTo>
                  <a:pt x="157170" y="75489"/>
                  <a:pt x="146301" y="73717"/>
                  <a:pt x="136212" y="71142"/>
                </a:cubicBezTo>
                <a:lnTo>
                  <a:pt x="136212" y="71142"/>
                </a:lnTo>
                <a:cubicBezTo>
                  <a:pt x="146395" y="73316"/>
                  <a:pt x="157335" y="74828"/>
                  <a:pt x="169692" y="74828"/>
                </a:cubicBezTo>
                <a:lnTo>
                  <a:pt x="169669" y="74804"/>
                </a:lnTo>
                <a:cubicBezTo>
                  <a:pt x="181624" y="74804"/>
                  <a:pt x="191146" y="71165"/>
                  <a:pt x="199817" y="65897"/>
                </a:cubicBezTo>
                <a:close/>
                <a:moveTo>
                  <a:pt x="199510" y="66676"/>
                </a:moveTo>
                <a:lnTo>
                  <a:pt x="199510" y="66676"/>
                </a:lnTo>
                <a:cubicBezTo>
                  <a:pt x="190815" y="72583"/>
                  <a:pt x="181270" y="76623"/>
                  <a:pt x="169361" y="76623"/>
                </a:cubicBezTo>
                <a:cubicBezTo>
                  <a:pt x="156933" y="76623"/>
                  <a:pt x="146041" y="74544"/>
                  <a:pt x="135929" y="71544"/>
                </a:cubicBezTo>
                <a:lnTo>
                  <a:pt x="135929" y="71544"/>
                </a:lnTo>
                <a:cubicBezTo>
                  <a:pt x="146112" y="74143"/>
                  <a:pt x="157051" y="75962"/>
                  <a:pt x="169527" y="75962"/>
                </a:cubicBezTo>
                <a:cubicBezTo>
                  <a:pt x="181388" y="75962"/>
                  <a:pt x="190886" y="72181"/>
                  <a:pt x="199510" y="66676"/>
                </a:cubicBezTo>
                <a:close/>
                <a:moveTo>
                  <a:pt x="199108" y="67503"/>
                </a:moveTo>
                <a:lnTo>
                  <a:pt x="199108" y="67503"/>
                </a:lnTo>
                <a:cubicBezTo>
                  <a:pt x="190461" y="73599"/>
                  <a:pt x="180962" y="77734"/>
                  <a:pt x="169196" y="77734"/>
                </a:cubicBezTo>
                <a:cubicBezTo>
                  <a:pt x="156673" y="77734"/>
                  <a:pt x="145758" y="75371"/>
                  <a:pt x="135669" y="71969"/>
                </a:cubicBezTo>
                <a:lnTo>
                  <a:pt x="135669" y="71969"/>
                </a:lnTo>
                <a:cubicBezTo>
                  <a:pt x="145828" y="74993"/>
                  <a:pt x="156839" y="77096"/>
                  <a:pt x="169361" y="77096"/>
                </a:cubicBezTo>
                <a:cubicBezTo>
                  <a:pt x="181081" y="77096"/>
                  <a:pt x="190532" y="73221"/>
                  <a:pt x="199108" y="67503"/>
                </a:cubicBezTo>
                <a:close/>
                <a:moveTo>
                  <a:pt x="198659" y="68425"/>
                </a:moveTo>
                <a:lnTo>
                  <a:pt x="198659" y="68425"/>
                </a:lnTo>
                <a:cubicBezTo>
                  <a:pt x="190106" y="74662"/>
                  <a:pt x="180679" y="78844"/>
                  <a:pt x="169031" y="78844"/>
                </a:cubicBezTo>
                <a:cubicBezTo>
                  <a:pt x="156484" y="78844"/>
                  <a:pt x="145592" y="76222"/>
                  <a:pt x="135551" y="72441"/>
                </a:cubicBezTo>
                <a:lnTo>
                  <a:pt x="135551" y="72441"/>
                </a:lnTo>
                <a:cubicBezTo>
                  <a:pt x="145663" y="75844"/>
                  <a:pt x="156626" y="78206"/>
                  <a:pt x="169196" y="78206"/>
                </a:cubicBezTo>
                <a:cubicBezTo>
                  <a:pt x="180797" y="78206"/>
                  <a:pt x="190177" y="74284"/>
                  <a:pt x="198659" y="68425"/>
                </a:cubicBezTo>
                <a:close/>
                <a:moveTo>
                  <a:pt x="198187" y="69393"/>
                </a:moveTo>
                <a:lnTo>
                  <a:pt x="198187" y="69393"/>
                </a:lnTo>
                <a:cubicBezTo>
                  <a:pt x="189705" y="75749"/>
                  <a:pt x="180348" y="79955"/>
                  <a:pt x="168865" y="79955"/>
                </a:cubicBezTo>
                <a:cubicBezTo>
                  <a:pt x="156272" y="79955"/>
                  <a:pt x="145380" y="77096"/>
                  <a:pt x="135385" y="72914"/>
                </a:cubicBezTo>
                <a:lnTo>
                  <a:pt x="135385" y="72914"/>
                </a:lnTo>
                <a:cubicBezTo>
                  <a:pt x="145474" y="76742"/>
                  <a:pt x="156414" y="79341"/>
                  <a:pt x="169031" y="79341"/>
                </a:cubicBezTo>
                <a:cubicBezTo>
                  <a:pt x="180443" y="79341"/>
                  <a:pt x="189752" y="75371"/>
                  <a:pt x="198187" y="69393"/>
                </a:cubicBezTo>
                <a:close/>
                <a:moveTo>
                  <a:pt x="197667" y="70433"/>
                </a:moveTo>
                <a:lnTo>
                  <a:pt x="197667" y="70433"/>
                </a:lnTo>
                <a:cubicBezTo>
                  <a:pt x="189279" y="76860"/>
                  <a:pt x="179994" y="81065"/>
                  <a:pt x="168723" y="81065"/>
                </a:cubicBezTo>
                <a:cubicBezTo>
                  <a:pt x="156059" y="81065"/>
                  <a:pt x="145143" y="77947"/>
                  <a:pt x="135125" y="73386"/>
                </a:cubicBezTo>
                <a:lnTo>
                  <a:pt x="135125" y="73386"/>
                </a:lnTo>
                <a:cubicBezTo>
                  <a:pt x="145190" y="77592"/>
                  <a:pt x="156177" y="80475"/>
                  <a:pt x="168865" y="80475"/>
                </a:cubicBezTo>
                <a:cubicBezTo>
                  <a:pt x="180112" y="80475"/>
                  <a:pt x="189327" y="76505"/>
                  <a:pt x="197667" y="70433"/>
                </a:cubicBezTo>
                <a:close/>
                <a:moveTo>
                  <a:pt x="197100" y="71544"/>
                </a:moveTo>
                <a:lnTo>
                  <a:pt x="197100" y="71544"/>
                </a:lnTo>
                <a:cubicBezTo>
                  <a:pt x="188807" y="77994"/>
                  <a:pt x="179639" y="82176"/>
                  <a:pt x="168534" y="82176"/>
                </a:cubicBezTo>
                <a:cubicBezTo>
                  <a:pt x="155917" y="82176"/>
                  <a:pt x="145049" y="78868"/>
                  <a:pt x="135125" y="73977"/>
                </a:cubicBezTo>
                <a:lnTo>
                  <a:pt x="135125" y="73977"/>
                </a:lnTo>
                <a:cubicBezTo>
                  <a:pt x="145120" y="78514"/>
                  <a:pt x="156035" y="81609"/>
                  <a:pt x="168700" y="81609"/>
                </a:cubicBezTo>
                <a:cubicBezTo>
                  <a:pt x="179757" y="81609"/>
                  <a:pt x="188878" y="77639"/>
                  <a:pt x="197100" y="71544"/>
                </a:cubicBezTo>
                <a:close/>
                <a:moveTo>
                  <a:pt x="196509" y="72701"/>
                </a:moveTo>
                <a:lnTo>
                  <a:pt x="196509" y="72701"/>
                </a:lnTo>
                <a:cubicBezTo>
                  <a:pt x="188334" y="79152"/>
                  <a:pt x="179285" y="83286"/>
                  <a:pt x="168369" y="83286"/>
                </a:cubicBezTo>
                <a:cubicBezTo>
                  <a:pt x="155728" y="83286"/>
                  <a:pt x="144907" y="79766"/>
                  <a:pt x="135031" y="74544"/>
                </a:cubicBezTo>
                <a:lnTo>
                  <a:pt x="135031" y="74544"/>
                </a:lnTo>
                <a:cubicBezTo>
                  <a:pt x="144978" y="79459"/>
                  <a:pt x="155870" y="82743"/>
                  <a:pt x="168534" y="82743"/>
                </a:cubicBezTo>
                <a:cubicBezTo>
                  <a:pt x="179379" y="82743"/>
                  <a:pt x="188381" y="78797"/>
                  <a:pt x="196509" y="72701"/>
                </a:cubicBezTo>
                <a:close/>
                <a:moveTo>
                  <a:pt x="195895" y="73906"/>
                </a:moveTo>
                <a:lnTo>
                  <a:pt x="195895" y="73906"/>
                </a:lnTo>
                <a:cubicBezTo>
                  <a:pt x="187814" y="80333"/>
                  <a:pt x="178883" y="84420"/>
                  <a:pt x="168204" y="84420"/>
                </a:cubicBezTo>
                <a:cubicBezTo>
                  <a:pt x="155610" y="84420"/>
                  <a:pt x="144860" y="80735"/>
                  <a:pt x="135054" y="75229"/>
                </a:cubicBezTo>
                <a:lnTo>
                  <a:pt x="135054" y="75229"/>
                </a:lnTo>
                <a:cubicBezTo>
                  <a:pt x="144907" y="80404"/>
                  <a:pt x="155728" y="83877"/>
                  <a:pt x="168369" y="83877"/>
                </a:cubicBezTo>
                <a:cubicBezTo>
                  <a:pt x="179001" y="83877"/>
                  <a:pt x="187862" y="80002"/>
                  <a:pt x="195895" y="73906"/>
                </a:cubicBezTo>
                <a:close/>
                <a:moveTo>
                  <a:pt x="285018" y="0"/>
                </a:moveTo>
                <a:cubicBezTo>
                  <a:pt x="256499" y="0"/>
                  <a:pt x="239133" y="22540"/>
                  <a:pt x="222358" y="44325"/>
                </a:cubicBezTo>
                <a:cubicBezTo>
                  <a:pt x="220278" y="47042"/>
                  <a:pt x="218199" y="49736"/>
                  <a:pt x="216120" y="52358"/>
                </a:cubicBezTo>
                <a:lnTo>
                  <a:pt x="215482" y="53138"/>
                </a:lnTo>
                <a:cubicBezTo>
                  <a:pt x="215269" y="53374"/>
                  <a:pt x="215080" y="53634"/>
                  <a:pt x="214868" y="53870"/>
                </a:cubicBezTo>
                <a:cubicBezTo>
                  <a:pt x="214655" y="54107"/>
                  <a:pt x="214466" y="54319"/>
                  <a:pt x="214277" y="54532"/>
                </a:cubicBezTo>
                <a:lnTo>
                  <a:pt x="213686" y="55170"/>
                </a:lnTo>
                <a:lnTo>
                  <a:pt x="213096" y="55760"/>
                </a:lnTo>
                <a:lnTo>
                  <a:pt x="212505" y="56328"/>
                </a:lnTo>
                <a:lnTo>
                  <a:pt x="211938" y="56824"/>
                </a:lnTo>
                <a:lnTo>
                  <a:pt x="211347" y="57320"/>
                </a:lnTo>
                <a:lnTo>
                  <a:pt x="210757" y="57769"/>
                </a:lnTo>
                <a:lnTo>
                  <a:pt x="210119" y="58194"/>
                </a:lnTo>
                <a:lnTo>
                  <a:pt x="209552" y="58549"/>
                </a:lnTo>
                <a:lnTo>
                  <a:pt x="208961" y="58903"/>
                </a:lnTo>
                <a:lnTo>
                  <a:pt x="208347" y="59234"/>
                </a:lnTo>
                <a:lnTo>
                  <a:pt x="207874" y="59470"/>
                </a:lnTo>
                <a:lnTo>
                  <a:pt x="207331" y="59683"/>
                </a:lnTo>
                <a:lnTo>
                  <a:pt x="206764" y="59895"/>
                </a:lnTo>
                <a:lnTo>
                  <a:pt x="206244" y="60037"/>
                </a:lnTo>
                <a:lnTo>
                  <a:pt x="205700" y="60155"/>
                </a:lnTo>
                <a:cubicBezTo>
                  <a:pt x="205535" y="60202"/>
                  <a:pt x="205346" y="60226"/>
                  <a:pt x="205181" y="60250"/>
                </a:cubicBezTo>
                <a:lnTo>
                  <a:pt x="204661" y="60321"/>
                </a:lnTo>
                <a:lnTo>
                  <a:pt x="203621" y="60321"/>
                </a:lnTo>
                <a:lnTo>
                  <a:pt x="203125" y="60273"/>
                </a:lnTo>
                <a:lnTo>
                  <a:pt x="202605" y="60202"/>
                </a:lnTo>
                <a:lnTo>
                  <a:pt x="202109" y="60084"/>
                </a:lnTo>
                <a:lnTo>
                  <a:pt x="201613" y="59943"/>
                </a:lnTo>
                <a:lnTo>
                  <a:pt x="201140" y="59777"/>
                </a:lnTo>
                <a:lnTo>
                  <a:pt x="200668" y="59564"/>
                </a:lnTo>
                <a:lnTo>
                  <a:pt x="200195" y="59305"/>
                </a:lnTo>
                <a:lnTo>
                  <a:pt x="199723" y="59045"/>
                </a:lnTo>
                <a:cubicBezTo>
                  <a:pt x="196746" y="57013"/>
                  <a:pt x="193650" y="55241"/>
                  <a:pt x="190413" y="53681"/>
                </a:cubicBezTo>
                <a:cubicBezTo>
                  <a:pt x="185144" y="51174"/>
                  <a:pt x="179396" y="49876"/>
                  <a:pt x="173595" y="49876"/>
                </a:cubicBezTo>
                <a:cubicBezTo>
                  <a:pt x="173491" y="49876"/>
                  <a:pt x="173387" y="49876"/>
                  <a:pt x="173283" y="49877"/>
                </a:cubicBezTo>
                <a:cubicBezTo>
                  <a:pt x="163596" y="49877"/>
                  <a:pt x="153862" y="55619"/>
                  <a:pt x="143915" y="63747"/>
                </a:cubicBezTo>
                <a:lnTo>
                  <a:pt x="143159" y="64337"/>
                </a:lnTo>
                <a:lnTo>
                  <a:pt x="142379" y="64904"/>
                </a:lnTo>
                <a:lnTo>
                  <a:pt x="141623" y="65400"/>
                </a:lnTo>
                <a:lnTo>
                  <a:pt x="140843" y="65897"/>
                </a:lnTo>
                <a:cubicBezTo>
                  <a:pt x="140583" y="66038"/>
                  <a:pt x="140347" y="66204"/>
                  <a:pt x="140087" y="66346"/>
                </a:cubicBezTo>
                <a:lnTo>
                  <a:pt x="139284" y="66794"/>
                </a:lnTo>
                <a:lnTo>
                  <a:pt x="138480" y="67196"/>
                </a:lnTo>
                <a:lnTo>
                  <a:pt x="137701" y="67551"/>
                </a:lnTo>
                <a:lnTo>
                  <a:pt x="136921" y="67834"/>
                </a:lnTo>
                <a:lnTo>
                  <a:pt x="136165" y="68118"/>
                </a:lnTo>
                <a:lnTo>
                  <a:pt x="135102" y="68448"/>
                </a:lnTo>
                <a:lnTo>
                  <a:pt x="134582" y="68566"/>
                </a:lnTo>
                <a:lnTo>
                  <a:pt x="133778" y="68732"/>
                </a:lnTo>
                <a:lnTo>
                  <a:pt x="132951" y="68874"/>
                </a:lnTo>
                <a:lnTo>
                  <a:pt x="132172" y="68968"/>
                </a:lnTo>
                <a:lnTo>
                  <a:pt x="131368" y="69015"/>
                </a:lnTo>
                <a:lnTo>
                  <a:pt x="130565" y="69015"/>
                </a:lnTo>
                <a:lnTo>
                  <a:pt x="129762" y="68968"/>
                </a:lnTo>
                <a:lnTo>
                  <a:pt x="128958" y="68897"/>
                </a:lnTo>
                <a:lnTo>
                  <a:pt x="128155" y="68779"/>
                </a:lnTo>
                <a:lnTo>
                  <a:pt x="127352" y="68614"/>
                </a:lnTo>
                <a:lnTo>
                  <a:pt x="126501" y="68401"/>
                </a:lnTo>
                <a:lnTo>
                  <a:pt x="125698" y="68141"/>
                </a:lnTo>
                <a:lnTo>
                  <a:pt x="124895" y="67858"/>
                </a:lnTo>
                <a:lnTo>
                  <a:pt x="124091" y="67503"/>
                </a:lnTo>
                <a:lnTo>
                  <a:pt x="123288" y="67125"/>
                </a:lnTo>
                <a:lnTo>
                  <a:pt x="122414" y="66676"/>
                </a:lnTo>
                <a:lnTo>
                  <a:pt x="121610" y="66180"/>
                </a:lnTo>
                <a:lnTo>
                  <a:pt x="120807" y="65660"/>
                </a:lnTo>
                <a:lnTo>
                  <a:pt x="119956" y="65070"/>
                </a:lnTo>
                <a:cubicBezTo>
                  <a:pt x="115656" y="61762"/>
                  <a:pt x="111474" y="58265"/>
                  <a:pt x="107316" y="54792"/>
                </a:cubicBezTo>
                <a:cubicBezTo>
                  <a:pt x="91793" y="41797"/>
                  <a:pt x="77120" y="29534"/>
                  <a:pt x="58643" y="29534"/>
                </a:cubicBezTo>
                <a:cubicBezTo>
                  <a:pt x="58530" y="29534"/>
                  <a:pt x="58416" y="29533"/>
                  <a:pt x="58302" y="29533"/>
                </a:cubicBezTo>
                <a:cubicBezTo>
                  <a:pt x="42662" y="29533"/>
                  <a:pt x="27433" y="34373"/>
                  <a:pt x="14696" y="43427"/>
                </a:cubicBezTo>
                <a:cubicBezTo>
                  <a:pt x="5033" y="50279"/>
                  <a:pt x="47" y="57249"/>
                  <a:pt x="0" y="57320"/>
                </a:cubicBezTo>
                <a:lnTo>
                  <a:pt x="354" y="57580"/>
                </a:lnTo>
                <a:cubicBezTo>
                  <a:pt x="142" y="57840"/>
                  <a:pt x="24" y="57981"/>
                  <a:pt x="24" y="58005"/>
                </a:cubicBezTo>
                <a:lnTo>
                  <a:pt x="378" y="58289"/>
                </a:lnTo>
                <a:cubicBezTo>
                  <a:pt x="165" y="58525"/>
                  <a:pt x="47" y="58667"/>
                  <a:pt x="24" y="58667"/>
                </a:cubicBezTo>
                <a:lnTo>
                  <a:pt x="402" y="58997"/>
                </a:lnTo>
                <a:cubicBezTo>
                  <a:pt x="165" y="59210"/>
                  <a:pt x="47" y="59352"/>
                  <a:pt x="47" y="59352"/>
                </a:cubicBezTo>
                <a:lnTo>
                  <a:pt x="425" y="59706"/>
                </a:lnTo>
                <a:cubicBezTo>
                  <a:pt x="189" y="59895"/>
                  <a:pt x="71" y="60013"/>
                  <a:pt x="71" y="60037"/>
                </a:cubicBezTo>
                <a:lnTo>
                  <a:pt x="425" y="60391"/>
                </a:lnTo>
                <a:cubicBezTo>
                  <a:pt x="473" y="60344"/>
                  <a:pt x="5434" y="55619"/>
                  <a:pt x="15145" y="50941"/>
                </a:cubicBezTo>
                <a:cubicBezTo>
                  <a:pt x="24076" y="46640"/>
                  <a:pt x="39009" y="41490"/>
                  <a:pt x="59281" y="41490"/>
                </a:cubicBezTo>
                <a:cubicBezTo>
                  <a:pt x="78065" y="41490"/>
                  <a:pt x="93187" y="50350"/>
                  <a:pt x="109182" y="59730"/>
                </a:cubicBezTo>
                <a:cubicBezTo>
                  <a:pt x="110293" y="60391"/>
                  <a:pt x="111403" y="61029"/>
                  <a:pt x="112537" y="61691"/>
                </a:cubicBezTo>
                <a:cubicBezTo>
                  <a:pt x="111687" y="61242"/>
                  <a:pt x="110836" y="60793"/>
                  <a:pt x="109986" y="60368"/>
                </a:cubicBezTo>
                <a:cubicBezTo>
                  <a:pt x="93777" y="51862"/>
                  <a:pt x="78467" y="43829"/>
                  <a:pt x="59423" y="43829"/>
                </a:cubicBezTo>
                <a:cubicBezTo>
                  <a:pt x="39009" y="43829"/>
                  <a:pt x="23958" y="48412"/>
                  <a:pt x="14933" y="52264"/>
                </a:cubicBezTo>
                <a:cubicBezTo>
                  <a:pt x="5151" y="56422"/>
                  <a:pt x="118" y="60651"/>
                  <a:pt x="71" y="60699"/>
                </a:cubicBezTo>
                <a:lnTo>
                  <a:pt x="402" y="61077"/>
                </a:lnTo>
                <a:cubicBezTo>
                  <a:pt x="449" y="61053"/>
                  <a:pt x="5434" y="56847"/>
                  <a:pt x="15145" y="52713"/>
                </a:cubicBezTo>
                <a:cubicBezTo>
                  <a:pt x="24124" y="48861"/>
                  <a:pt x="39080" y="44301"/>
                  <a:pt x="59447" y="44301"/>
                </a:cubicBezTo>
                <a:cubicBezTo>
                  <a:pt x="78349" y="44301"/>
                  <a:pt x="93612" y="52311"/>
                  <a:pt x="109749" y="60793"/>
                </a:cubicBezTo>
                <a:cubicBezTo>
                  <a:pt x="111120" y="61526"/>
                  <a:pt x="112514" y="62234"/>
                  <a:pt x="113884" y="62967"/>
                </a:cubicBezTo>
                <a:cubicBezTo>
                  <a:pt x="112750" y="62447"/>
                  <a:pt x="111640" y="61927"/>
                  <a:pt x="110529" y="61407"/>
                </a:cubicBezTo>
                <a:cubicBezTo>
                  <a:pt x="94179" y="53823"/>
                  <a:pt x="78750" y="46664"/>
                  <a:pt x="59588" y="46664"/>
                </a:cubicBezTo>
                <a:cubicBezTo>
                  <a:pt x="39103" y="46664"/>
                  <a:pt x="24029" y="50657"/>
                  <a:pt x="15003" y="54012"/>
                </a:cubicBezTo>
                <a:cubicBezTo>
                  <a:pt x="5174" y="57651"/>
                  <a:pt x="142" y="61337"/>
                  <a:pt x="95" y="61384"/>
                </a:cubicBezTo>
                <a:lnTo>
                  <a:pt x="402" y="61762"/>
                </a:lnTo>
                <a:cubicBezTo>
                  <a:pt x="449" y="61738"/>
                  <a:pt x="5434" y="58076"/>
                  <a:pt x="15192" y="54461"/>
                </a:cubicBezTo>
                <a:cubicBezTo>
                  <a:pt x="24194" y="51130"/>
                  <a:pt x="39198" y="47137"/>
                  <a:pt x="59588" y="47137"/>
                </a:cubicBezTo>
                <a:cubicBezTo>
                  <a:pt x="78656" y="47137"/>
                  <a:pt x="94037" y="54296"/>
                  <a:pt x="110316" y="61856"/>
                </a:cubicBezTo>
                <a:cubicBezTo>
                  <a:pt x="111947" y="62589"/>
                  <a:pt x="113553" y="63345"/>
                  <a:pt x="115184" y="64101"/>
                </a:cubicBezTo>
                <a:lnTo>
                  <a:pt x="111049" y="62447"/>
                </a:lnTo>
                <a:cubicBezTo>
                  <a:pt x="94581" y="55784"/>
                  <a:pt x="79034" y="49499"/>
                  <a:pt x="59754" y="49499"/>
                </a:cubicBezTo>
                <a:cubicBezTo>
                  <a:pt x="39198" y="49499"/>
                  <a:pt x="24100" y="52925"/>
                  <a:pt x="15027" y="55784"/>
                </a:cubicBezTo>
                <a:cubicBezTo>
                  <a:pt x="5198" y="58879"/>
                  <a:pt x="165" y="62022"/>
                  <a:pt x="118" y="62045"/>
                </a:cubicBezTo>
                <a:lnTo>
                  <a:pt x="378" y="62447"/>
                </a:lnTo>
                <a:cubicBezTo>
                  <a:pt x="567" y="62329"/>
                  <a:pt x="20579" y="49972"/>
                  <a:pt x="59754" y="49972"/>
                </a:cubicBezTo>
                <a:cubicBezTo>
                  <a:pt x="78939" y="49972"/>
                  <a:pt x="94462" y="56257"/>
                  <a:pt x="110883" y="62872"/>
                </a:cubicBezTo>
                <a:cubicBezTo>
                  <a:pt x="112750" y="63628"/>
                  <a:pt x="114617" y="64384"/>
                  <a:pt x="116507" y="65141"/>
                </a:cubicBezTo>
                <a:cubicBezTo>
                  <a:pt x="114853" y="64573"/>
                  <a:pt x="113223" y="64006"/>
                  <a:pt x="111616" y="63463"/>
                </a:cubicBezTo>
                <a:cubicBezTo>
                  <a:pt x="95006" y="57745"/>
                  <a:pt x="79317" y="52358"/>
                  <a:pt x="59919" y="52358"/>
                </a:cubicBezTo>
                <a:cubicBezTo>
                  <a:pt x="20485" y="52358"/>
                  <a:pt x="331" y="62636"/>
                  <a:pt x="142" y="62731"/>
                </a:cubicBezTo>
                <a:lnTo>
                  <a:pt x="354" y="63132"/>
                </a:lnTo>
                <a:cubicBezTo>
                  <a:pt x="543" y="63038"/>
                  <a:pt x="20603" y="52831"/>
                  <a:pt x="59919" y="52831"/>
                </a:cubicBezTo>
                <a:cubicBezTo>
                  <a:pt x="79223" y="52831"/>
                  <a:pt x="94888" y="58194"/>
                  <a:pt x="111451" y="63888"/>
                </a:cubicBezTo>
                <a:cubicBezTo>
                  <a:pt x="113530" y="64597"/>
                  <a:pt x="115633" y="65330"/>
                  <a:pt x="117735" y="66038"/>
                </a:cubicBezTo>
                <a:cubicBezTo>
                  <a:pt x="115869" y="65519"/>
                  <a:pt x="114002" y="64975"/>
                  <a:pt x="112159" y="64455"/>
                </a:cubicBezTo>
                <a:cubicBezTo>
                  <a:pt x="95408" y="59706"/>
                  <a:pt x="79577" y="55241"/>
                  <a:pt x="60085" y="55241"/>
                </a:cubicBezTo>
                <a:cubicBezTo>
                  <a:pt x="20556" y="55241"/>
                  <a:pt x="354" y="63321"/>
                  <a:pt x="165" y="63416"/>
                </a:cubicBezTo>
                <a:lnTo>
                  <a:pt x="331" y="63817"/>
                </a:lnTo>
                <a:cubicBezTo>
                  <a:pt x="520" y="63747"/>
                  <a:pt x="20650" y="55666"/>
                  <a:pt x="60085" y="55666"/>
                </a:cubicBezTo>
                <a:cubicBezTo>
                  <a:pt x="79530" y="55666"/>
                  <a:pt x="95313" y="60132"/>
                  <a:pt x="112041" y="64881"/>
                </a:cubicBezTo>
                <a:cubicBezTo>
                  <a:pt x="114333" y="65542"/>
                  <a:pt x="116649" y="66180"/>
                  <a:pt x="118964" y="66842"/>
                </a:cubicBezTo>
                <a:cubicBezTo>
                  <a:pt x="116861" y="66369"/>
                  <a:pt x="114782" y="65897"/>
                  <a:pt x="112703" y="65448"/>
                </a:cubicBezTo>
                <a:cubicBezTo>
                  <a:pt x="95809" y="61644"/>
                  <a:pt x="79861" y="58076"/>
                  <a:pt x="60226" y="58076"/>
                </a:cubicBezTo>
                <a:cubicBezTo>
                  <a:pt x="20603" y="58076"/>
                  <a:pt x="378" y="64030"/>
                  <a:pt x="189" y="64101"/>
                </a:cubicBezTo>
                <a:lnTo>
                  <a:pt x="307" y="64503"/>
                </a:lnTo>
                <a:cubicBezTo>
                  <a:pt x="496" y="64432"/>
                  <a:pt x="20674" y="58501"/>
                  <a:pt x="60226" y="58501"/>
                </a:cubicBezTo>
                <a:cubicBezTo>
                  <a:pt x="79813" y="58501"/>
                  <a:pt x="95738" y="62069"/>
                  <a:pt x="112608" y="65849"/>
                </a:cubicBezTo>
                <a:cubicBezTo>
                  <a:pt x="115113" y="66416"/>
                  <a:pt x="117617" y="66960"/>
                  <a:pt x="120169" y="67527"/>
                </a:cubicBezTo>
                <a:cubicBezTo>
                  <a:pt x="117830" y="67149"/>
                  <a:pt x="115538" y="66771"/>
                  <a:pt x="113246" y="66393"/>
                </a:cubicBezTo>
                <a:cubicBezTo>
                  <a:pt x="96211" y="63581"/>
                  <a:pt x="80144" y="60911"/>
                  <a:pt x="60368" y="60911"/>
                </a:cubicBezTo>
                <a:cubicBezTo>
                  <a:pt x="20650" y="60935"/>
                  <a:pt x="402" y="64739"/>
                  <a:pt x="213" y="64786"/>
                </a:cubicBezTo>
                <a:lnTo>
                  <a:pt x="307" y="65188"/>
                </a:lnTo>
                <a:cubicBezTo>
                  <a:pt x="496" y="65141"/>
                  <a:pt x="20721" y="61337"/>
                  <a:pt x="60415" y="61337"/>
                </a:cubicBezTo>
                <a:cubicBezTo>
                  <a:pt x="80121" y="61337"/>
                  <a:pt x="96187" y="64006"/>
                  <a:pt x="113199" y="66818"/>
                </a:cubicBezTo>
                <a:cubicBezTo>
                  <a:pt x="115892" y="67267"/>
                  <a:pt x="118610" y="67692"/>
                  <a:pt x="121350" y="68141"/>
                </a:cubicBezTo>
                <a:cubicBezTo>
                  <a:pt x="118822" y="67881"/>
                  <a:pt x="116318" y="67621"/>
                  <a:pt x="113813" y="67338"/>
                </a:cubicBezTo>
                <a:cubicBezTo>
                  <a:pt x="96660" y="65519"/>
                  <a:pt x="80451" y="63794"/>
                  <a:pt x="60557" y="63794"/>
                </a:cubicBezTo>
                <a:cubicBezTo>
                  <a:pt x="20721" y="63794"/>
                  <a:pt x="449" y="65471"/>
                  <a:pt x="236" y="65471"/>
                </a:cubicBezTo>
                <a:lnTo>
                  <a:pt x="260" y="65873"/>
                </a:lnTo>
                <a:cubicBezTo>
                  <a:pt x="449" y="65849"/>
                  <a:pt x="20721" y="64172"/>
                  <a:pt x="60557" y="64172"/>
                </a:cubicBezTo>
                <a:cubicBezTo>
                  <a:pt x="80404" y="64172"/>
                  <a:pt x="96613" y="65897"/>
                  <a:pt x="113766" y="67716"/>
                </a:cubicBezTo>
                <a:cubicBezTo>
                  <a:pt x="116649" y="68023"/>
                  <a:pt x="119555" y="68330"/>
                  <a:pt x="122485" y="68637"/>
                </a:cubicBezTo>
                <a:lnTo>
                  <a:pt x="114357" y="68259"/>
                </a:lnTo>
                <a:cubicBezTo>
                  <a:pt x="97818" y="67456"/>
                  <a:pt x="80711" y="66629"/>
                  <a:pt x="60722" y="66629"/>
                </a:cubicBezTo>
                <a:cubicBezTo>
                  <a:pt x="20769" y="66629"/>
                  <a:pt x="449" y="66157"/>
                  <a:pt x="236" y="66157"/>
                </a:cubicBezTo>
                <a:lnTo>
                  <a:pt x="236" y="66535"/>
                </a:lnTo>
                <a:cubicBezTo>
                  <a:pt x="449" y="66535"/>
                  <a:pt x="20769" y="67007"/>
                  <a:pt x="60722" y="67007"/>
                </a:cubicBezTo>
                <a:cubicBezTo>
                  <a:pt x="80711" y="67007"/>
                  <a:pt x="97818" y="67834"/>
                  <a:pt x="114357" y="68637"/>
                </a:cubicBezTo>
                <a:cubicBezTo>
                  <a:pt x="117405" y="68779"/>
                  <a:pt x="120500" y="68921"/>
                  <a:pt x="123619" y="69063"/>
                </a:cubicBezTo>
                <a:lnTo>
                  <a:pt x="114924" y="69157"/>
                </a:lnTo>
                <a:cubicBezTo>
                  <a:pt x="98243" y="69323"/>
                  <a:pt x="80995" y="69488"/>
                  <a:pt x="60888" y="69488"/>
                </a:cubicBezTo>
                <a:cubicBezTo>
                  <a:pt x="20839" y="69488"/>
                  <a:pt x="473" y="66865"/>
                  <a:pt x="284" y="66842"/>
                </a:cubicBezTo>
                <a:lnTo>
                  <a:pt x="236" y="67196"/>
                </a:lnTo>
                <a:cubicBezTo>
                  <a:pt x="425" y="67220"/>
                  <a:pt x="20816" y="69842"/>
                  <a:pt x="60888" y="69842"/>
                </a:cubicBezTo>
                <a:cubicBezTo>
                  <a:pt x="81018" y="69842"/>
                  <a:pt x="98266" y="69677"/>
                  <a:pt x="114924" y="69512"/>
                </a:cubicBezTo>
                <a:lnTo>
                  <a:pt x="124729" y="69417"/>
                </a:lnTo>
                <a:lnTo>
                  <a:pt x="124729" y="69417"/>
                </a:lnTo>
                <a:lnTo>
                  <a:pt x="115491" y="70031"/>
                </a:lnTo>
                <a:cubicBezTo>
                  <a:pt x="98668" y="71165"/>
                  <a:pt x="81278" y="72347"/>
                  <a:pt x="61030" y="72347"/>
                </a:cubicBezTo>
                <a:cubicBezTo>
                  <a:pt x="20863" y="72347"/>
                  <a:pt x="473" y="67574"/>
                  <a:pt x="284" y="67527"/>
                </a:cubicBezTo>
                <a:lnTo>
                  <a:pt x="189" y="67858"/>
                </a:lnTo>
                <a:cubicBezTo>
                  <a:pt x="402" y="67929"/>
                  <a:pt x="20816" y="72678"/>
                  <a:pt x="61030" y="72678"/>
                </a:cubicBezTo>
                <a:cubicBezTo>
                  <a:pt x="81302" y="72678"/>
                  <a:pt x="98692" y="71496"/>
                  <a:pt x="115514" y="70362"/>
                </a:cubicBezTo>
                <a:cubicBezTo>
                  <a:pt x="118751" y="70150"/>
                  <a:pt x="122012" y="69937"/>
                  <a:pt x="125296" y="69724"/>
                </a:cubicBezTo>
                <a:lnTo>
                  <a:pt x="125320" y="69748"/>
                </a:lnTo>
                <a:cubicBezTo>
                  <a:pt x="122201" y="70126"/>
                  <a:pt x="119129" y="70504"/>
                  <a:pt x="116058" y="70882"/>
                </a:cubicBezTo>
                <a:cubicBezTo>
                  <a:pt x="99117" y="73008"/>
                  <a:pt x="81585" y="75182"/>
                  <a:pt x="61195" y="75182"/>
                </a:cubicBezTo>
                <a:cubicBezTo>
                  <a:pt x="20934" y="75182"/>
                  <a:pt x="496" y="68307"/>
                  <a:pt x="307" y="68236"/>
                </a:cubicBezTo>
                <a:lnTo>
                  <a:pt x="189" y="68519"/>
                </a:lnTo>
                <a:cubicBezTo>
                  <a:pt x="402" y="68590"/>
                  <a:pt x="20863" y="75489"/>
                  <a:pt x="61195" y="75489"/>
                </a:cubicBezTo>
                <a:cubicBezTo>
                  <a:pt x="81585" y="75489"/>
                  <a:pt x="99141" y="73316"/>
                  <a:pt x="116105" y="71189"/>
                </a:cubicBezTo>
                <a:cubicBezTo>
                  <a:pt x="119271" y="70787"/>
                  <a:pt x="122485" y="70386"/>
                  <a:pt x="125722" y="70008"/>
                </a:cubicBezTo>
                <a:lnTo>
                  <a:pt x="125792" y="70055"/>
                </a:lnTo>
                <a:cubicBezTo>
                  <a:pt x="122721" y="70598"/>
                  <a:pt x="119649" y="71142"/>
                  <a:pt x="116649" y="71709"/>
                </a:cubicBezTo>
                <a:cubicBezTo>
                  <a:pt x="99542" y="74804"/>
                  <a:pt x="81869" y="78041"/>
                  <a:pt x="61360" y="78041"/>
                </a:cubicBezTo>
                <a:cubicBezTo>
                  <a:pt x="20981" y="78041"/>
                  <a:pt x="520" y="69015"/>
                  <a:pt x="307" y="68921"/>
                </a:cubicBezTo>
                <a:lnTo>
                  <a:pt x="165" y="69204"/>
                </a:lnTo>
                <a:cubicBezTo>
                  <a:pt x="378" y="69299"/>
                  <a:pt x="20887" y="78372"/>
                  <a:pt x="61337" y="78372"/>
                </a:cubicBezTo>
                <a:cubicBezTo>
                  <a:pt x="81893" y="78372"/>
                  <a:pt x="99566" y="75135"/>
                  <a:pt x="116672" y="72040"/>
                </a:cubicBezTo>
                <a:cubicBezTo>
                  <a:pt x="119815" y="71449"/>
                  <a:pt x="122957" y="70882"/>
                  <a:pt x="126147" y="70339"/>
                </a:cubicBezTo>
                <a:lnTo>
                  <a:pt x="126241" y="70409"/>
                </a:lnTo>
                <a:cubicBezTo>
                  <a:pt x="123217" y="71095"/>
                  <a:pt x="120193" y="71827"/>
                  <a:pt x="117192" y="72536"/>
                </a:cubicBezTo>
                <a:cubicBezTo>
                  <a:pt x="99968" y="76647"/>
                  <a:pt x="82153" y="80900"/>
                  <a:pt x="61502" y="80900"/>
                </a:cubicBezTo>
                <a:cubicBezTo>
                  <a:pt x="21028" y="80900"/>
                  <a:pt x="520" y="69724"/>
                  <a:pt x="307" y="69630"/>
                </a:cubicBezTo>
                <a:lnTo>
                  <a:pt x="165" y="69866"/>
                </a:lnTo>
                <a:cubicBezTo>
                  <a:pt x="378" y="69984"/>
                  <a:pt x="20934" y="81183"/>
                  <a:pt x="61502" y="81183"/>
                </a:cubicBezTo>
                <a:cubicBezTo>
                  <a:pt x="82176" y="81183"/>
                  <a:pt x="100038" y="76931"/>
                  <a:pt x="117263" y="72819"/>
                </a:cubicBezTo>
                <a:cubicBezTo>
                  <a:pt x="120358" y="72087"/>
                  <a:pt x="123453" y="71331"/>
                  <a:pt x="126572" y="70622"/>
                </a:cubicBezTo>
                <a:lnTo>
                  <a:pt x="126714" y="70717"/>
                </a:lnTo>
                <a:cubicBezTo>
                  <a:pt x="123713" y="71567"/>
                  <a:pt x="120736" y="72441"/>
                  <a:pt x="117783" y="73316"/>
                </a:cubicBezTo>
                <a:cubicBezTo>
                  <a:pt x="100417" y="78443"/>
                  <a:pt x="82460" y="83759"/>
                  <a:pt x="61668" y="83759"/>
                </a:cubicBezTo>
                <a:cubicBezTo>
                  <a:pt x="40450" y="83759"/>
                  <a:pt x="24903" y="80097"/>
                  <a:pt x="15594" y="77025"/>
                </a:cubicBezTo>
                <a:cubicBezTo>
                  <a:pt x="5505" y="73717"/>
                  <a:pt x="378" y="70339"/>
                  <a:pt x="307" y="70315"/>
                </a:cubicBezTo>
                <a:lnTo>
                  <a:pt x="165" y="70551"/>
                </a:lnTo>
                <a:cubicBezTo>
                  <a:pt x="213" y="70575"/>
                  <a:pt x="5387" y="73954"/>
                  <a:pt x="15500" y="77285"/>
                </a:cubicBezTo>
                <a:cubicBezTo>
                  <a:pt x="24832" y="80357"/>
                  <a:pt x="40403" y="84019"/>
                  <a:pt x="61668" y="84019"/>
                </a:cubicBezTo>
                <a:cubicBezTo>
                  <a:pt x="82483" y="84019"/>
                  <a:pt x="100487" y="78703"/>
                  <a:pt x="117854" y="73575"/>
                </a:cubicBezTo>
                <a:cubicBezTo>
                  <a:pt x="120949" y="72678"/>
                  <a:pt x="123973" y="71780"/>
                  <a:pt x="127021" y="70929"/>
                </a:cubicBezTo>
                <a:lnTo>
                  <a:pt x="127186" y="71047"/>
                </a:lnTo>
                <a:cubicBezTo>
                  <a:pt x="124257" y="72040"/>
                  <a:pt x="121327" y="73056"/>
                  <a:pt x="118373" y="74095"/>
                </a:cubicBezTo>
                <a:cubicBezTo>
                  <a:pt x="100865" y="80262"/>
                  <a:pt x="82767" y="86618"/>
                  <a:pt x="61833" y="86618"/>
                </a:cubicBezTo>
                <a:cubicBezTo>
                  <a:pt x="40568" y="86618"/>
                  <a:pt x="24974" y="82365"/>
                  <a:pt x="15641" y="78821"/>
                </a:cubicBezTo>
                <a:cubicBezTo>
                  <a:pt x="5529" y="74946"/>
                  <a:pt x="378" y="71047"/>
                  <a:pt x="331" y="71000"/>
                </a:cubicBezTo>
                <a:lnTo>
                  <a:pt x="165" y="71213"/>
                </a:lnTo>
                <a:cubicBezTo>
                  <a:pt x="213" y="71236"/>
                  <a:pt x="5387" y="75182"/>
                  <a:pt x="15523" y="79033"/>
                </a:cubicBezTo>
                <a:cubicBezTo>
                  <a:pt x="24880" y="82601"/>
                  <a:pt x="40497" y="86854"/>
                  <a:pt x="61833" y="86854"/>
                </a:cubicBezTo>
                <a:cubicBezTo>
                  <a:pt x="82790" y="86854"/>
                  <a:pt x="100913" y="80498"/>
                  <a:pt x="118444" y="74332"/>
                </a:cubicBezTo>
                <a:cubicBezTo>
                  <a:pt x="121469" y="73268"/>
                  <a:pt x="124446" y="72229"/>
                  <a:pt x="127446" y="71213"/>
                </a:cubicBezTo>
                <a:lnTo>
                  <a:pt x="127635" y="71331"/>
                </a:lnTo>
                <a:cubicBezTo>
                  <a:pt x="124753" y="72465"/>
                  <a:pt x="121870" y="73646"/>
                  <a:pt x="118964" y="74828"/>
                </a:cubicBezTo>
                <a:cubicBezTo>
                  <a:pt x="101314" y="82034"/>
                  <a:pt x="83050" y="89453"/>
                  <a:pt x="61998" y="89453"/>
                </a:cubicBezTo>
                <a:cubicBezTo>
                  <a:pt x="40663" y="89453"/>
                  <a:pt x="25021" y="84633"/>
                  <a:pt x="15665" y="80569"/>
                </a:cubicBezTo>
                <a:cubicBezTo>
                  <a:pt x="5529" y="76198"/>
                  <a:pt x="378" y="71733"/>
                  <a:pt x="331" y="71709"/>
                </a:cubicBezTo>
                <a:lnTo>
                  <a:pt x="165" y="71874"/>
                </a:lnTo>
                <a:cubicBezTo>
                  <a:pt x="213" y="71922"/>
                  <a:pt x="5387" y="76387"/>
                  <a:pt x="15570" y="80805"/>
                </a:cubicBezTo>
                <a:cubicBezTo>
                  <a:pt x="24951" y="84869"/>
                  <a:pt x="40616" y="89713"/>
                  <a:pt x="61998" y="89713"/>
                </a:cubicBezTo>
                <a:cubicBezTo>
                  <a:pt x="83098" y="89713"/>
                  <a:pt x="101385" y="82247"/>
                  <a:pt x="119059" y="75064"/>
                </a:cubicBezTo>
                <a:cubicBezTo>
                  <a:pt x="122012" y="73835"/>
                  <a:pt x="124965" y="72654"/>
                  <a:pt x="127872" y="71520"/>
                </a:cubicBezTo>
                <a:lnTo>
                  <a:pt x="128084" y="71638"/>
                </a:lnTo>
                <a:cubicBezTo>
                  <a:pt x="125249" y="72914"/>
                  <a:pt x="122414" y="74213"/>
                  <a:pt x="119555" y="75560"/>
                </a:cubicBezTo>
                <a:cubicBezTo>
                  <a:pt x="101763" y="83782"/>
                  <a:pt x="83358" y="92312"/>
                  <a:pt x="62164" y="92312"/>
                </a:cubicBezTo>
                <a:cubicBezTo>
                  <a:pt x="40757" y="92312"/>
                  <a:pt x="25092" y="86901"/>
                  <a:pt x="15712" y="82341"/>
                </a:cubicBezTo>
                <a:cubicBezTo>
                  <a:pt x="5552" y="77427"/>
                  <a:pt x="378" y="72441"/>
                  <a:pt x="331" y="72394"/>
                </a:cubicBezTo>
                <a:lnTo>
                  <a:pt x="165" y="72560"/>
                </a:lnTo>
                <a:cubicBezTo>
                  <a:pt x="213" y="72607"/>
                  <a:pt x="5411" y="77616"/>
                  <a:pt x="15594" y="82554"/>
                </a:cubicBezTo>
                <a:cubicBezTo>
                  <a:pt x="24998" y="87114"/>
                  <a:pt x="40710" y="92548"/>
                  <a:pt x="62164" y="92548"/>
                </a:cubicBezTo>
                <a:cubicBezTo>
                  <a:pt x="83405" y="92548"/>
                  <a:pt x="101834" y="83995"/>
                  <a:pt x="119649" y="75749"/>
                </a:cubicBezTo>
                <a:cubicBezTo>
                  <a:pt x="122555" y="74402"/>
                  <a:pt x="125438" y="73079"/>
                  <a:pt x="128297" y="71780"/>
                </a:cubicBezTo>
                <a:lnTo>
                  <a:pt x="128533" y="71945"/>
                </a:lnTo>
                <a:cubicBezTo>
                  <a:pt x="125769" y="73339"/>
                  <a:pt x="122957" y="74780"/>
                  <a:pt x="120145" y="76245"/>
                </a:cubicBezTo>
                <a:cubicBezTo>
                  <a:pt x="102212" y="85555"/>
                  <a:pt x="83641" y="95171"/>
                  <a:pt x="62306" y="95171"/>
                </a:cubicBezTo>
                <a:cubicBezTo>
                  <a:pt x="40852" y="95171"/>
                  <a:pt x="25140" y="89170"/>
                  <a:pt x="15736" y="84113"/>
                </a:cubicBezTo>
                <a:cubicBezTo>
                  <a:pt x="5552" y="78655"/>
                  <a:pt x="378" y="73127"/>
                  <a:pt x="307" y="73079"/>
                </a:cubicBezTo>
                <a:lnTo>
                  <a:pt x="165" y="73221"/>
                </a:lnTo>
                <a:cubicBezTo>
                  <a:pt x="213" y="73268"/>
                  <a:pt x="5411" y="78821"/>
                  <a:pt x="15641" y="84302"/>
                </a:cubicBezTo>
                <a:cubicBezTo>
                  <a:pt x="25045" y="89359"/>
                  <a:pt x="40805" y="95384"/>
                  <a:pt x="62306" y="95384"/>
                </a:cubicBezTo>
                <a:cubicBezTo>
                  <a:pt x="83688" y="95384"/>
                  <a:pt x="102259" y="85744"/>
                  <a:pt x="120240" y="76434"/>
                </a:cubicBezTo>
                <a:cubicBezTo>
                  <a:pt x="123075" y="74946"/>
                  <a:pt x="125911" y="73481"/>
                  <a:pt x="128722" y="72063"/>
                </a:cubicBezTo>
                <a:lnTo>
                  <a:pt x="128982" y="72229"/>
                </a:lnTo>
                <a:cubicBezTo>
                  <a:pt x="126241" y="73765"/>
                  <a:pt x="123501" y="75324"/>
                  <a:pt x="120736" y="76907"/>
                </a:cubicBezTo>
                <a:cubicBezTo>
                  <a:pt x="102638" y="87279"/>
                  <a:pt x="83948" y="98030"/>
                  <a:pt x="62447" y="98030"/>
                </a:cubicBezTo>
                <a:cubicBezTo>
                  <a:pt x="40970" y="98030"/>
                  <a:pt x="25210" y="91438"/>
                  <a:pt x="15783" y="85885"/>
                </a:cubicBezTo>
                <a:cubicBezTo>
                  <a:pt x="5552" y="79908"/>
                  <a:pt x="378" y="73835"/>
                  <a:pt x="307" y="73765"/>
                </a:cubicBezTo>
                <a:lnTo>
                  <a:pt x="165" y="73883"/>
                </a:lnTo>
                <a:cubicBezTo>
                  <a:pt x="213" y="73954"/>
                  <a:pt x="5434" y="80049"/>
                  <a:pt x="15665" y="86051"/>
                </a:cubicBezTo>
                <a:cubicBezTo>
                  <a:pt x="25116" y="91603"/>
                  <a:pt x="40899" y="98219"/>
                  <a:pt x="62471" y="98219"/>
                </a:cubicBezTo>
                <a:cubicBezTo>
                  <a:pt x="84043" y="98219"/>
                  <a:pt x="102732" y="87468"/>
                  <a:pt x="120854" y="77096"/>
                </a:cubicBezTo>
                <a:cubicBezTo>
                  <a:pt x="123642" y="75489"/>
                  <a:pt x="126407" y="73906"/>
                  <a:pt x="129171" y="72370"/>
                </a:cubicBezTo>
                <a:lnTo>
                  <a:pt x="129431" y="72536"/>
                </a:lnTo>
                <a:cubicBezTo>
                  <a:pt x="126761" y="74166"/>
                  <a:pt x="124068" y="75867"/>
                  <a:pt x="121350" y="77545"/>
                </a:cubicBezTo>
                <a:cubicBezTo>
                  <a:pt x="103110" y="89028"/>
                  <a:pt x="84255" y="100889"/>
                  <a:pt x="62636" y="100889"/>
                </a:cubicBezTo>
                <a:cubicBezTo>
                  <a:pt x="41017" y="100889"/>
                  <a:pt x="25258" y="93682"/>
                  <a:pt x="15807" y="87657"/>
                </a:cubicBezTo>
                <a:cubicBezTo>
                  <a:pt x="5576" y="81136"/>
                  <a:pt x="354" y="74521"/>
                  <a:pt x="307" y="74450"/>
                </a:cubicBezTo>
                <a:lnTo>
                  <a:pt x="165" y="74568"/>
                </a:lnTo>
                <a:cubicBezTo>
                  <a:pt x="236" y="74639"/>
                  <a:pt x="5434" y="81254"/>
                  <a:pt x="15712" y="87799"/>
                </a:cubicBezTo>
                <a:cubicBezTo>
                  <a:pt x="21784" y="91674"/>
                  <a:pt x="28329" y="94746"/>
                  <a:pt x="35205" y="96919"/>
                </a:cubicBezTo>
                <a:cubicBezTo>
                  <a:pt x="43991" y="99661"/>
                  <a:pt x="53173" y="101054"/>
                  <a:pt x="62380" y="101054"/>
                </a:cubicBezTo>
                <a:cubicBezTo>
                  <a:pt x="62458" y="101054"/>
                  <a:pt x="62535" y="101054"/>
                  <a:pt x="62613" y="101054"/>
                </a:cubicBezTo>
                <a:cubicBezTo>
                  <a:pt x="84303" y="101054"/>
                  <a:pt x="103181" y="89170"/>
                  <a:pt x="121445" y="77710"/>
                </a:cubicBezTo>
                <a:cubicBezTo>
                  <a:pt x="124186" y="75985"/>
                  <a:pt x="126879" y="74284"/>
                  <a:pt x="129596" y="72630"/>
                </a:cubicBezTo>
                <a:cubicBezTo>
                  <a:pt x="129691" y="72678"/>
                  <a:pt x="129785" y="72749"/>
                  <a:pt x="129880" y="72796"/>
                </a:cubicBezTo>
                <a:cubicBezTo>
                  <a:pt x="127257" y="74544"/>
                  <a:pt x="124635" y="76340"/>
                  <a:pt x="121965" y="78183"/>
                </a:cubicBezTo>
                <a:cubicBezTo>
                  <a:pt x="103583" y="90729"/>
                  <a:pt x="84563" y="103724"/>
                  <a:pt x="62778" y="103724"/>
                </a:cubicBezTo>
                <a:cubicBezTo>
                  <a:pt x="41135" y="103724"/>
                  <a:pt x="25305" y="95951"/>
                  <a:pt x="15830" y="89429"/>
                </a:cubicBezTo>
                <a:cubicBezTo>
                  <a:pt x="5576" y="82365"/>
                  <a:pt x="354" y="75229"/>
                  <a:pt x="307" y="75135"/>
                </a:cubicBezTo>
                <a:lnTo>
                  <a:pt x="165" y="75229"/>
                </a:lnTo>
                <a:cubicBezTo>
                  <a:pt x="213" y="75300"/>
                  <a:pt x="5458" y="82483"/>
                  <a:pt x="15736" y="89571"/>
                </a:cubicBezTo>
                <a:cubicBezTo>
                  <a:pt x="21784" y="93730"/>
                  <a:pt x="28353" y="97037"/>
                  <a:pt x="35299" y="99400"/>
                </a:cubicBezTo>
                <a:cubicBezTo>
                  <a:pt x="44068" y="102378"/>
                  <a:pt x="53279" y="103890"/>
                  <a:pt x="62562" y="103890"/>
                </a:cubicBezTo>
                <a:cubicBezTo>
                  <a:pt x="62634" y="103890"/>
                  <a:pt x="62706" y="103890"/>
                  <a:pt x="62778" y="103889"/>
                </a:cubicBezTo>
                <a:cubicBezTo>
                  <a:pt x="84610" y="103889"/>
                  <a:pt x="103630" y="90894"/>
                  <a:pt x="122036" y="78301"/>
                </a:cubicBezTo>
                <a:cubicBezTo>
                  <a:pt x="124729" y="76482"/>
                  <a:pt x="127375" y="74662"/>
                  <a:pt x="130022" y="72914"/>
                </a:cubicBezTo>
                <a:lnTo>
                  <a:pt x="130305" y="73103"/>
                </a:lnTo>
                <a:cubicBezTo>
                  <a:pt x="127753" y="74946"/>
                  <a:pt x="125178" y="76836"/>
                  <a:pt x="122555" y="78773"/>
                </a:cubicBezTo>
                <a:cubicBezTo>
                  <a:pt x="104032" y="92454"/>
                  <a:pt x="84846" y="106583"/>
                  <a:pt x="62943" y="106583"/>
                </a:cubicBezTo>
                <a:cubicBezTo>
                  <a:pt x="41230" y="106583"/>
                  <a:pt x="25352" y="98219"/>
                  <a:pt x="15854" y="91201"/>
                </a:cubicBezTo>
                <a:cubicBezTo>
                  <a:pt x="5576" y="83617"/>
                  <a:pt x="354" y="75915"/>
                  <a:pt x="307" y="75844"/>
                </a:cubicBezTo>
                <a:lnTo>
                  <a:pt x="189" y="75915"/>
                </a:lnTo>
                <a:cubicBezTo>
                  <a:pt x="236" y="75985"/>
                  <a:pt x="5458" y="83712"/>
                  <a:pt x="15783" y="91320"/>
                </a:cubicBezTo>
                <a:cubicBezTo>
                  <a:pt x="21784" y="95762"/>
                  <a:pt x="28377" y="99329"/>
                  <a:pt x="35370" y="101905"/>
                </a:cubicBezTo>
                <a:cubicBezTo>
                  <a:pt x="44144" y="105095"/>
                  <a:pt x="53406" y="106725"/>
                  <a:pt x="62742" y="106725"/>
                </a:cubicBezTo>
                <a:cubicBezTo>
                  <a:pt x="62809" y="106725"/>
                  <a:pt x="62876" y="106725"/>
                  <a:pt x="62943" y="106725"/>
                </a:cubicBezTo>
                <a:cubicBezTo>
                  <a:pt x="84917" y="106725"/>
                  <a:pt x="104102" y="92572"/>
                  <a:pt x="122650" y="78868"/>
                </a:cubicBezTo>
                <a:cubicBezTo>
                  <a:pt x="125273" y="76954"/>
                  <a:pt x="127872" y="75040"/>
                  <a:pt x="130447" y="73174"/>
                </a:cubicBezTo>
                <a:lnTo>
                  <a:pt x="130778" y="73363"/>
                </a:lnTo>
                <a:cubicBezTo>
                  <a:pt x="128250" y="75324"/>
                  <a:pt x="125745" y="77309"/>
                  <a:pt x="123193" y="79341"/>
                </a:cubicBezTo>
                <a:cubicBezTo>
                  <a:pt x="104504" y="94131"/>
                  <a:pt x="85177" y="109442"/>
                  <a:pt x="63109" y="109442"/>
                </a:cubicBezTo>
                <a:cubicBezTo>
                  <a:pt x="41324" y="109442"/>
                  <a:pt x="25423" y="100487"/>
                  <a:pt x="15901" y="92974"/>
                </a:cubicBezTo>
                <a:cubicBezTo>
                  <a:pt x="5576" y="84846"/>
                  <a:pt x="354" y="76600"/>
                  <a:pt x="307" y="76529"/>
                </a:cubicBezTo>
                <a:lnTo>
                  <a:pt x="189" y="76576"/>
                </a:lnTo>
                <a:cubicBezTo>
                  <a:pt x="236" y="76671"/>
                  <a:pt x="5482" y="84917"/>
                  <a:pt x="15830" y="93068"/>
                </a:cubicBezTo>
                <a:cubicBezTo>
                  <a:pt x="21784" y="97793"/>
                  <a:pt x="28400" y="101621"/>
                  <a:pt x="35465" y="104409"/>
                </a:cubicBezTo>
                <a:cubicBezTo>
                  <a:pt x="44219" y="107836"/>
                  <a:pt x="53533" y="109584"/>
                  <a:pt x="62920" y="109584"/>
                </a:cubicBezTo>
                <a:cubicBezTo>
                  <a:pt x="62983" y="109584"/>
                  <a:pt x="63046" y="109584"/>
                  <a:pt x="63109" y="109584"/>
                </a:cubicBezTo>
                <a:cubicBezTo>
                  <a:pt x="85224" y="109584"/>
                  <a:pt x="104575" y="94249"/>
                  <a:pt x="123264" y="79459"/>
                </a:cubicBezTo>
                <a:cubicBezTo>
                  <a:pt x="125840" y="77427"/>
                  <a:pt x="128368" y="75418"/>
                  <a:pt x="130896" y="73457"/>
                </a:cubicBezTo>
                <a:cubicBezTo>
                  <a:pt x="130990" y="73528"/>
                  <a:pt x="131109" y="73599"/>
                  <a:pt x="131227" y="73670"/>
                </a:cubicBezTo>
                <a:cubicBezTo>
                  <a:pt x="128769" y="75702"/>
                  <a:pt x="126312" y="77781"/>
                  <a:pt x="123808" y="79884"/>
                </a:cubicBezTo>
                <a:cubicBezTo>
                  <a:pt x="104977" y="95832"/>
                  <a:pt x="85484" y="112301"/>
                  <a:pt x="63274" y="112301"/>
                </a:cubicBezTo>
                <a:cubicBezTo>
                  <a:pt x="41442" y="112301"/>
                  <a:pt x="25494" y="102779"/>
                  <a:pt x="15949" y="94769"/>
                </a:cubicBezTo>
                <a:cubicBezTo>
                  <a:pt x="5600" y="86098"/>
                  <a:pt x="354" y="77309"/>
                  <a:pt x="284" y="77214"/>
                </a:cubicBezTo>
                <a:lnTo>
                  <a:pt x="189" y="77285"/>
                </a:lnTo>
                <a:cubicBezTo>
                  <a:pt x="236" y="77356"/>
                  <a:pt x="5505" y="86169"/>
                  <a:pt x="15854" y="94840"/>
                </a:cubicBezTo>
                <a:cubicBezTo>
                  <a:pt x="21784" y="99849"/>
                  <a:pt x="28424" y="103913"/>
                  <a:pt x="35559" y="106914"/>
                </a:cubicBezTo>
                <a:cubicBezTo>
                  <a:pt x="44240" y="110531"/>
                  <a:pt x="53520" y="112396"/>
                  <a:pt x="62921" y="112396"/>
                </a:cubicBezTo>
                <a:cubicBezTo>
                  <a:pt x="63039" y="112396"/>
                  <a:pt x="63157" y="112396"/>
                  <a:pt x="63274" y="112395"/>
                </a:cubicBezTo>
                <a:cubicBezTo>
                  <a:pt x="73245" y="112395"/>
                  <a:pt x="83594" y="109040"/>
                  <a:pt x="94935" y="102094"/>
                </a:cubicBezTo>
                <a:cubicBezTo>
                  <a:pt x="104977" y="95951"/>
                  <a:pt x="114593" y="87823"/>
                  <a:pt x="123879" y="79955"/>
                </a:cubicBezTo>
                <a:cubicBezTo>
                  <a:pt x="126383" y="77828"/>
                  <a:pt x="128840" y="75749"/>
                  <a:pt x="131321" y="73694"/>
                </a:cubicBezTo>
                <a:lnTo>
                  <a:pt x="131652" y="73930"/>
                </a:lnTo>
                <a:cubicBezTo>
                  <a:pt x="129266" y="76033"/>
                  <a:pt x="126856" y="78183"/>
                  <a:pt x="124422" y="80380"/>
                </a:cubicBezTo>
                <a:cubicBezTo>
                  <a:pt x="105449" y="97463"/>
                  <a:pt x="85815" y="115136"/>
                  <a:pt x="63440" y="115136"/>
                </a:cubicBezTo>
                <a:cubicBezTo>
                  <a:pt x="41537" y="115136"/>
                  <a:pt x="25541" y="105023"/>
                  <a:pt x="15972" y="96518"/>
                </a:cubicBezTo>
                <a:cubicBezTo>
                  <a:pt x="5600" y="87303"/>
                  <a:pt x="331" y="77994"/>
                  <a:pt x="307" y="77899"/>
                </a:cubicBezTo>
                <a:lnTo>
                  <a:pt x="213" y="77947"/>
                </a:lnTo>
                <a:cubicBezTo>
                  <a:pt x="260" y="78041"/>
                  <a:pt x="5529" y="87374"/>
                  <a:pt x="15925" y="96588"/>
                </a:cubicBezTo>
                <a:cubicBezTo>
                  <a:pt x="21784" y="101857"/>
                  <a:pt x="28447" y="106181"/>
                  <a:pt x="35654" y="109395"/>
                </a:cubicBezTo>
                <a:cubicBezTo>
                  <a:pt x="44368" y="113247"/>
                  <a:pt x="53759" y="115231"/>
                  <a:pt x="63271" y="115231"/>
                </a:cubicBezTo>
                <a:cubicBezTo>
                  <a:pt x="63327" y="115231"/>
                  <a:pt x="63383" y="115231"/>
                  <a:pt x="63440" y="115230"/>
                </a:cubicBezTo>
                <a:cubicBezTo>
                  <a:pt x="73481" y="115230"/>
                  <a:pt x="83925" y="111615"/>
                  <a:pt x="95337" y="104173"/>
                </a:cubicBezTo>
                <a:cubicBezTo>
                  <a:pt x="105473" y="97581"/>
                  <a:pt x="115136" y="88862"/>
                  <a:pt x="124517" y="80451"/>
                </a:cubicBezTo>
                <a:cubicBezTo>
                  <a:pt x="126950" y="78254"/>
                  <a:pt x="129360" y="76080"/>
                  <a:pt x="131746" y="73977"/>
                </a:cubicBezTo>
                <a:lnTo>
                  <a:pt x="132125" y="74190"/>
                </a:lnTo>
                <a:cubicBezTo>
                  <a:pt x="129785" y="76364"/>
                  <a:pt x="127446" y="78632"/>
                  <a:pt x="125084" y="80853"/>
                </a:cubicBezTo>
                <a:cubicBezTo>
                  <a:pt x="105922" y="99117"/>
                  <a:pt x="86122" y="117995"/>
                  <a:pt x="63581" y="117995"/>
                </a:cubicBezTo>
                <a:cubicBezTo>
                  <a:pt x="41632" y="117995"/>
                  <a:pt x="25588" y="107268"/>
                  <a:pt x="15996" y="98290"/>
                </a:cubicBezTo>
                <a:cubicBezTo>
                  <a:pt x="5623" y="88555"/>
                  <a:pt x="331" y="78679"/>
                  <a:pt x="284" y="78584"/>
                </a:cubicBezTo>
                <a:lnTo>
                  <a:pt x="213" y="78608"/>
                </a:lnTo>
                <a:cubicBezTo>
                  <a:pt x="260" y="78703"/>
                  <a:pt x="5529" y="88602"/>
                  <a:pt x="15949" y="98361"/>
                </a:cubicBezTo>
                <a:cubicBezTo>
                  <a:pt x="22068" y="104078"/>
                  <a:pt x="28731" y="108638"/>
                  <a:pt x="35748" y="111923"/>
                </a:cubicBezTo>
                <a:cubicBezTo>
                  <a:pt x="44467" y="115987"/>
                  <a:pt x="53965" y="118089"/>
                  <a:pt x="63605" y="118089"/>
                </a:cubicBezTo>
                <a:cubicBezTo>
                  <a:pt x="69016" y="118089"/>
                  <a:pt x="74403" y="117003"/>
                  <a:pt x="80073" y="114805"/>
                </a:cubicBezTo>
                <a:cubicBezTo>
                  <a:pt x="85106" y="112844"/>
                  <a:pt x="90233" y="110056"/>
                  <a:pt x="95738" y="106228"/>
                </a:cubicBezTo>
                <a:cubicBezTo>
                  <a:pt x="105945" y="99211"/>
                  <a:pt x="115703" y="89902"/>
                  <a:pt x="125131" y="80924"/>
                </a:cubicBezTo>
                <a:cubicBezTo>
                  <a:pt x="127494" y="78655"/>
                  <a:pt x="129856" y="76411"/>
                  <a:pt x="132172" y="74237"/>
                </a:cubicBezTo>
                <a:cubicBezTo>
                  <a:pt x="142710" y="80593"/>
                  <a:pt x="154358" y="85011"/>
                  <a:pt x="168204" y="85011"/>
                </a:cubicBezTo>
                <a:cubicBezTo>
                  <a:pt x="178954" y="85011"/>
                  <a:pt x="188594" y="81018"/>
                  <a:pt x="198494" y="72489"/>
                </a:cubicBezTo>
                <a:cubicBezTo>
                  <a:pt x="201495" y="69866"/>
                  <a:pt x="204354" y="67078"/>
                  <a:pt x="207023" y="64125"/>
                </a:cubicBezTo>
                <a:cubicBezTo>
                  <a:pt x="222003" y="74473"/>
                  <a:pt x="241307" y="86618"/>
                  <a:pt x="285018" y="86618"/>
                </a:cubicBezTo>
                <a:lnTo>
                  <a:pt x="285018" y="86547"/>
                </a:lnTo>
                <a:cubicBezTo>
                  <a:pt x="241330" y="86547"/>
                  <a:pt x="222050" y="74402"/>
                  <a:pt x="207071" y="64077"/>
                </a:cubicBezTo>
                <a:lnTo>
                  <a:pt x="207354" y="63770"/>
                </a:lnTo>
                <a:cubicBezTo>
                  <a:pt x="222429" y="72985"/>
                  <a:pt x="241732" y="83853"/>
                  <a:pt x="285018" y="83853"/>
                </a:cubicBezTo>
                <a:lnTo>
                  <a:pt x="285018" y="83759"/>
                </a:lnTo>
                <a:cubicBezTo>
                  <a:pt x="241779" y="83759"/>
                  <a:pt x="222476" y="72914"/>
                  <a:pt x="207425" y="63723"/>
                </a:cubicBezTo>
                <a:lnTo>
                  <a:pt x="207709" y="63416"/>
                </a:lnTo>
                <a:cubicBezTo>
                  <a:pt x="222830" y="71473"/>
                  <a:pt x="242134" y="81065"/>
                  <a:pt x="285018" y="81065"/>
                </a:cubicBezTo>
                <a:lnTo>
                  <a:pt x="285018" y="80947"/>
                </a:lnTo>
                <a:cubicBezTo>
                  <a:pt x="242181" y="80947"/>
                  <a:pt x="222877" y="71378"/>
                  <a:pt x="207756" y="63298"/>
                </a:cubicBezTo>
                <a:lnTo>
                  <a:pt x="208016" y="63014"/>
                </a:lnTo>
                <a:cubicBezTo>
                  <a:pt x="223232" y="70008"/>
                  <a:pt x="242559" y="78277"/>
                  <a:pt x="285018" y="78277"/>
                </a:cubicBezTo>
                <a:lnTo>
                  <a:pt x="285018" y="78159"/>
                </a:lnTo>
                <a:cubicBezTo>
                  <a:pt x="242606" y="78159"/>
                  <a:pt x="223279" y="69890"/>
                  <a:pt x="208110" y="62920"/>
                </a:cubicBezTo>
                <a:lnTo>
                  <a:pt x="208347" y="62636"/>
                </a:lnTo>
                <a:cubicBezTo>
                  <a:pt x="223610" y="68496"/>
                  <a:pt x="242961" y="75513"/>
                  <a:pt x="285018" y="75513"/>
                </a:cubicBezTo>
                <a:lnTo>
                  <a:pt x="285018" y="75371"/>
                </a:lnTo>
                <a:cubicBezTo>
                  <a:pt x="243032" y="75371"/>
                  <a:pt x="223704" y="68377"/>
                  <a:pt x="208465" y="62518"/>
                </a:cubicBezTo>
                <a:lnTo>
                  <a:pt x="208701" y="62258"/>
                </a:lnTo>
                <a:cubicBezTo>
                  <a:pt x="224012" y="67007"/>
                  <a:pt x="243362" y="72725"/>
                  <a:pt x="285018" y="72725"/>
                </a:cubicBezTo>
                <a:lnTo>
                  <a:pt x="285018" y="72583"/>
                </a:lnTo>
                <a:cubicBezTo>
                  <a:pt x="243457" y="72583"/>
                  <a:pt x="224106" y="66865"/>
                  <a:pt x="208819" y="62140"/>
                </a:cubicBezTo>
                <a:lnTo>
                  <a:pt x="209032" y="61880"/>
                </a:lnTo>
                <a:cubicBezTo>
                  <a:pt x="224413" y="65519"/>
                  <a:pt x="243764" y="69961"/>
                  <a:pt x="285018" y="69961"/>
                </a:cubicBezTo>
                <a:lnTo>
                  <a:pt x="285018" y="69795"/>
                </a:lnTo>
                <a:cubicBezTo>
                  <a:pt x="243882" y="69795"/>
                  <a:pt x="224508" y="65377"/>
                  <a:pt x="209174" y="61738"/>
                </a:cubicBezTo>
                <a:lnTo>
                  <a:pt x="209363" y="61502"/>
                </a:lnTo>
                <a:cubicBezTo>
                  <a:pt x="224815" y="64054"/>
                  <a:pt x="244166" y="67172"/>
                  <a:pt x="285018" y="67172"/>
                </a:cubicBezTo>
                <a:lnTo>
                  <a:pt x="285018" y="66983"/>
                </a:lnTo>
                <a:cubicBezTo>
                  <a:pt x="244284" y="66983"/>
                  <a:pt x="224933" y="63888"/>
                  <a:pt x="209528" y="61313"/>
                </a:cubicBezTo>
                <a:cubicBezTo>
                  <a:pt x="209575" y="61242"/>
                  <a:pt x="209646" y="61171"/>
                  <a:pt x="209717" y="61100"/>
                </a:cubicBezTo>
                <a:cubicBezTo>
                  <a:pt x="225193" y="62589"/>
                  <a:pt x="244567" y="64408"/>
                  <a:pt x="285018" y="64408"/>
                </a:cubicBezTo>
                <a:lnTo>
                  <a:pt x="285018" y="64195"/>
                </a:lnTo>
                <a:cubicBezTo>
                  <a:pt x="244709" y="64195"/>
                  <a:pt x="226114" y="62471"/>
                  <a:pt x="209882" y="60911"/>
                </a:cubicBezTo>
                <a:lnTo>
                  <a:pt x="210048" y="60722"/>
                </a:lnTo>
                <a:cubicBezTo>
                  <a:pt x="226398" y="61148"/>
                  <a:pt x="244969" y="61644"/>
                  <a:pt x="285018" y="61644"/>
                </a:cubicBezTo>
                <a:lnTo>
                  <a:pt x="285018" y="61407"/>
                </a:lnTo>
                <a:cubicBezTo>
                  <a:pt x="245134" y="61407"/>
                  <a:pt x="226540" y="60935"/>
                  <a:pt x="210237" y="60486"/>
                </a:cubicBezTo>
                <a:lnTo>
                  <a:pt x="210379" y="60321"/>
                </a:lnTo>
                <a:lnTo>
                  <a:pt x="210402" y="60321"/>
                </a:lnTo>
                <a:cubicBezTo>
                  <a:pt x="226800" y="59635"/>
                  <a:pt x="245394" y="58856"/>
                  <a:pt x="285018" y="58856"/>
                </a:cubicBezTo>
                <a:lnTo>
                  <a:pt x="285018" y="58619"/>
                </a:lnTo>
                <a:cubicBezTo>
                  <a:pt x="245560" y="58619"/>
                  <a:pt x="226965" y="59399"/>
                  <a:pt x="210591" y="60084"/>
                </a:cubicBezTo>
                <a:lnTo>
                  <a:pt x="210709" y="59919"/>
                </a:lnTo>
                <a:lnTo>
                  <a:pt x="210946" y="59895"/>
                </a:lnTo>
                <a:cubicBezTo>
                  <a:pt x="227367" y="58123"/>
                  <a:pt x="245961" y="56091"/>
                  <a:pt x="285018" y="56091"/>
                </a:cubicBezTo>
                <a:lnTo>
                  <a:pt x="285018" y="55831"/>
                </a:lnTo>
                <a:cubicBezTo>
                  <a:pt x="245985" y="55831"/>
                  <a:pt x="227367" y="57840"/>
                  <a:pt x="210969" y="59635"/>
                </a:cubicBezTo>
                <a:lnTo>
                  <a:pt x="210969" y="59635"/>
                </a:lnTo>
                <a:cubicBezTo>
                  <a:pt x="210993" y="59588"/>
                  <a:pt x="211016" y="59564"/>
                  <a:pt x="211064" y="59517"/>
                </a:cubicBezTo>
                <a:lnTo>
                  <a:pt x="211513" y="59446"/>
                </a:lnTo>
                <a:cubicBezTo>
                  <a:pt x="227934" y="56564"/>
                  <a:pt x="246528" y="53303"/>
                  <a:pt x="285018" y="53303"/>
                </a:cubicBezTo>
                <a:lnTo>
                  <a:pt x="285018" y="53043"/>
                </a:lnTo>
                <a:cubicBezTo>
                  <a:pt x="246505" y="53043"/>
                  <a:pt x="227886" y="56304"/>
                  <a:pt x="211465" y="59186"/>
                </a:cubicBezTo>
                <a:lnTo>
                  <a:pt x="211324" y="59210"/>
                </a:lnTo>
                <a:lnTo>
                  <a:pt x="211395" y="59116"/>
                </a:lnTo>
                <a:lnTo>
                  <a:pt x="212080" y="58950"/>
                </a:lnTo>
                <a:cubicBezTo>
                  <a:pt x="228501" y="55004"/>
                  <a:pt x="247096" y="50539"/>
                  <a:pt x="285018" y="50539"/>
                </a:cubicBezTo>
                <a:lnTo>
                  <a:pt x="285018" y="50232"/>
                </a:lnTo>
                <a:cubicBezTo>
                  <a:pt x="247072" y="50232"/>
                  <a:pt x="228454" y="54721"/>
                  <a:pt x="212009" y="58667"/>
                </a:cubicBezTo>
                <a:lnTo>
                  <a:pt x="211725" y="58738"/>
                </a:lnTo>
                <a:lnTo>
                  <a:pt x="211725" y="58738"/>
                </a:lnTo>
                <a:lnTo>
                  <a:pt x="211749" y="58714"/>
                </a:lnTo>
                <a:lnTo>
                  <a:pt x="212647" y="58430"/>
                </a:lnTo>
                <a:cubicBezTo>
                  <a:pt x="229068" y="53421"/>
                  <a:pt x="247686" y="47727"/>
                  <a:pt x="285018" y="47727"/>
                </a:cubicBezTo>
                <a:lnTo>
                  <a:pt x="285018" y="47444"/>
                </a:lnTo>
                <a:cubicBezTo>
                  <a:pt x="247639" y="47444"/>
                  <a:pt x="228997" y="53138"/>
                  <a:pt x="212552" y="58147"/>
                </a:cubicBezTo>
                <a:lnTo>
                  <a:pt x="212387" y="58194"/>
                </a:lnTo>
                <a:lnTo>
                  <a:pt x="213214" y="57911"/>
                </a:lnTo>
                <a:cubicBezTo>
                  <a:pt x="229635" y="51862"/>
                  <a:pt x="248230" y="44986"/>
                  <a:pt x="285018" y="44986"/>
                </a:cubicBezTo>
                <a:lnTo>
                  <a:pt x="285018" y="44656"/>
                </a:lnTo>
                <a:cubicBezTo>
                  <a:pt x="248419" y="44656"/>
                  <a:pt x="229777" y="51460"/>
                  <a:pt x="213426" y="57485"/>
                </a:cubicBezTo>
                <a:lnTo>
                  <a:pt x="213805" y="57320"/>
                </a:lnTo>
                <a:cubicBezTo>
                  <a:pt x="230202" y="50232"/>
                  <a:pt x="248797" y="42222"/>
                  <a:pt x="285018" y="42222"/>
                </a:cubicBezTo>
                <a:lnTo>
                  <a:pt x="285018" y="41868"/>
                </a:lnTo>
                <a:cubicBezTo>
                  <a:pt x="249340" y="41868"/>
                  <a:pt x="230722" y="49641"/>
                  <a:pt x="214490" y="56635"/>
                </a:cubicBezTo>
                <a:lnTo>
                  <a:pt x="214490" y="56635"/>
                </a:lnTo>
                <a:cubicBezTo>
                  <a:pt x="230864" y="48578"/>
                  <a:pt x="249435" y="39434"/>
                  <a:pt x="285018" y="39434"/>
                </a:cubicBezTo>
                <a:lnTo>
                  <a:pt x="285018" y="39080"/>
                </a:lnTo>
                <a:cubicBezTo>
                  <a:pt x="250285" y="39080"/>
                  <a:pt x="231714" y="47751"/>
                  <a:pt x="215600" y="55690"/>
                </a:cubicBezTo>
                <a:cubicBezTo>
                  <a:pt x="231856" y="46688"/>
                  <a:pt x="250356" y="36670"/>
                  <a:pt x="285018" y="36670"/>
                </a:cubicBezTo>
                <a:lnTo>
                  <a:pt x="285018" y="36292"/>
                </a:lnTo>
                <a:cubicBezTo>
                  <a:pt x="251207" y="36292"/>
                  <a:pt x="232706" y="45813"/>
                  <a:pt x="216758" y="54626"/>
                </a:cubicBezTo>
                <a:lnTo>
                  <a:pt x="216758" y="54626"/>
                </a:lnTo>
                <a:cubicBezTo>
                  <a:pt x="232825" y="44750"/>
                  <a:pt x="251301" y="33882"/>
                  <a:pt x="285018" y="33882"/>
                </a:cubicBezTo>
                <a:lnTo>
                  <a:pt x="285018" y="33504"/>
                </a:lnTo>
                <a:cubicBezTo>
                  <a:pt x="252175" y="33504"/>
                  <a:pt x="233746" y="43781"/>
                  <a:pt x="217963" y="53445"/>
                </a:cubicBezTo>
                <a:lnTo>
                  <a:pt x="217963" y="53445"/>
                </a:lnTo>
                <a:cubicBezTo>
                  <a:pt x="233888" y="42718"/>
                  <a:pt x="252270" y="31117"/>
                  <a:pt x="285018" y="31117"/>
                </a:cubicBezTo>
                <a:lnTo>
                  <a:pt x="285018" y="30716"/>
                </a:lnTo>
                <a:cubicBezTo>
                  <a:pt x="253121" y="30716"/>
                  <a:pt x="234809" y="41655"/>
                  <a:pt x="219168" y="52146"/>
                </a:cubicBezTo>
                <a:lnTo>
                  <a:pt x="219168" y="52146"/>
                </a:lnTo>
                <a:cubicBezTo>
                  <a:pt x="234927" y="40615"/>
                  <a:pt x="253215" y="28353"/>
                  <a:pt x="285018" y="28353"/>
                </a:cubicBezTo>
                <a:lnTo>
                  <a:pt x="285018" y="27904"/>
                </a:lnTo>
                <a:cubicBezTo>
                  <a:pt x="254089" y="27904"/>
                  <a:pt x="235896" y="39458"/>
                  <a:pt x="220444" y="50681"/>
                </a:cubicBezTo>
                <a:cubicBezTo>
                  <a:pt x="236014" y="38418"/>
                  <a:pt x="254160" y="25588"/>
                  <a:pt x="285018" y="25588"/>
                </a:cubicBezTo>
                <a:lnTo>
                  <a:pt x="285018" y="25116"/>
                </a:lnTo>
                <a:cubicBezTo>
                  <a:pt x="270227" y="25116"/>
                  <a:pt x="257090" y="28022"/>
                  <a:pt x="244875" y="34000"/>
                </a:cubicBezTo>
                <a:cubicBezTo>
                  <a:pt x="236085" y="38300"/>
                  <a:pt x="228690" y="43663"/>
                  <a:pt x="221720" y="49121"/>
                </a:cubicBezTo>
                <a:cubicBezTo>
                  <a:pt x="237668" y="35677"/>
                  <a:pt x="255011" y="22800"/>
                  <a:pt x="285018" y="22800"/>
                </a:cubicBezTo>
                <a:lnTo>
                  <a:pt x="285018" y="22328"/>
                </a:lnTo>
                <a:cubicBezTo>
                  <a:pt x="270439" y="22328"/>
                  <a:pt x="257492" y="25447"/>
                  <a:pt x="245371" y="31826"/>
                </a:cubicBezTo>
                <a:cubicBezTo>
                  <a:pt x="236936" y="36268"/>
                  <a:pt x="229777" y="41797"/>
                  <a:pt x="223019" y="47444"/>
                </a:cubicBezTo>
                <a:cubicBezTo>
                  <a:pt x="238731" y="33338"/>
                  <a:pt x="255932" y="20012"/>
                  <a:pt x="285018" y="20012"/>
                </a:cubicBezTo>
                <a:lnTo>
                  <a:pt x="285018" y="19540"/>
                </a:lnTo>
                <a:cubicBezTo>
                  <a:pt x="270676" y="19540"/>
                  <a:pt x="257870" y="22848"/>
                  <a:pt x="245867" y="29652"/>
                </a:cubicBezTo>
                <a:cubicBezTo>
                  <a:pt x="237810" y="34189"/>
                  <a:pt x="230887" y="39812"/>
                  <a:pt x="224366" y="45601"/>
                </a:cubicBezTo>
                <a:cubicBezTo>
                  <a:pt x="239842" y="30905"/>
                  <a:pt x="256877" y="17248"/>
                  <a:pt x="285018" y="17248"/>
                </a:cubicBezTo>
                <a:lnTo>
                  <a:pt x="285018" y="16752"/>
                </a:lnTo>
                <a:cubicBezTo>
                  <a:pt x="270912" y="16752"/>
                  <a:pt x="258248" y="20249"/>
                  <a:pt x="246339" y="27455"/>
                </a:cubicBezTo>
                <a:cubicBezTo>
                  <a:pt x="238661" y="32086"/>
                  <a:pt x="231998" y="37780"/>
                  <a:pt x="225689" y="43687"/>
                </a:cubicBezTo>
                <a:lnTo>
                  <a:pt x="225689" y="43687"/>
                </a:lnTo>
                <a:cubicBezTo>
                  <a:pt x="240929" y="28471"/>
                  <a:pt x="257799" y="14484"/>
                  <a:pt x="285018" y="14484"/>
                </a:cubicBezTo>
                <a:lnTo>
                  <a:pt x="285018" y="13964"/>
                </a:lnTo>
                <a:cubicBezTo>
                  <a:pt x="271125" y="13964"/>
                  <a:pt x="258649" y="17650"/>
                  <a:pt x="246836" y="25234"/>
                </a:cubicBezTo>
                <a:cubicBezTo>
                  <a:pt x="239558" y="29912"/>
                  <a:pt x="233132" y="35654"/>
                  <a:pt x="227083" y="41584"/>
                </a:cubicBezTo>
                <a:lnTo>
                  <a:pt x="227083" y="41584"/>
                </a:lnTo>
                <a:cubicBezTo>
                  <a:pt x="242063" y="25919"/>
                  <a:pt x="258720" y="11696"/>
                  <a:pt x="285018" y="11696"/>
                </a:cubicBezTo>
                <a:lnTo>
                  <a:pt x="285018" y="11152"/>
                </a:lnTo>
                <a:cubicBezTo>
                  <a:pt x="259571" y="11152"/>
                  <a:pt x="243150" y="24336"/>
                  <a:pt x="228548" y="39316"/>
                </a:cubicBezTo>
                <a:cubicBezTo>
                  <a:pt x="243268" y="23249"/>
                  <a:pt x="259665" y="8908"/>
                  <a:pt x="285018" y="8908"/>
                </a:cubicBezTo>
                <a:lnTo>
                  <a:pt x="285018" y="8364"/>
                </a:lnTo>
                <a:cubicBezTo>
                  <a:pt x="260469" y="8364"/>
                  <a:pt x="244284" y="21666"/>
                  <a:pt x="229942" y="37000"/>
                </a:cubicBezTo>
                <a:cubicBezTo>
                  <a:pt x="244402" y="20579"/>
                  <a:pt x="260563" y="6143"/>
                  <a:pt x="285018" y="6143"/>
                </a:cubicBezTo>
                <a:lnTo>
                  <a:pt x="285018" y="5576"/>
                </a:lnTo>
                <a:cubicBezTo>
                  <a:pt x="261367" y="5576"/>
                  <a:pt x="245442" y="18925"/>
                  <a:pt x="231360" y="34567"/>
                </a:cubicBezTo>
                <a:cubicBezTo>
                  <a:pt x="245560" y="17862"/>
                  <a:pt x="261437" y="3355"/>
                  <a:pt x="285018" y="3355"/>
                </a:cubicBezTo>
                <a:lnTo>
                  <a:pt x="285018" y="2788"/>
                </a:lnTo>
                <a:cubicBezTo>
                  <a:pt x="262217" y="2788"/>
                  <a:pt x="246623" y="16161"/>
                  <a:pt x="232777" y="32039"/>
                </a:cubicBezTo>
                <a:cubicBezTo>
                  <a:pt x="246718" y="15098"/>
                  <a:pt x="262312" y="591"/>
                  <a:pt x="285018" y="591"/>
                </a:cubicBezTo>
                <a:lnTo>
                  <a:pt x="285018" y="0"/>
                </a:lnTo>
                <a:close/>
              </a:path>
            </a:pathLst>
          </a:custGeom>
          <a:solidFill>
            <a:schemeClr val="dk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89"/>
          </a:p>
        </p:txBody>
      </p:sp>
      <p:sp>
        <p:nvSpPr>
          <p:cNvPr id="275" name="Google Shape;275;p13"/>
          <p:cNvSpPr txBox="1">
            <a:spLocks noGrp="1"/>
          </p:cNvSpPr>
          <p:nvPr>
            <p:ph type="title"/>
          </p:nvPr>
        </p:nvSpPr>
        <p:spPr>
          <a:xfrm>
            <a:off x="960000" y="2323700"/>
            <a:ext cx="3115200" cy="7036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3000"/>
              <a:buNone/>
              <a:defRPr sz="4000"/>
            </a:lvl1pPr>
            <a:lvl2pPr lvl="1" rtl="0">
              <a:spcBef>
                <a:spcPts val="0"/>
              </a:spcBef>
              <a:spcAft>
                <a:spcPts val="0"/>
              </a:spcAft>
              <a:buSzPts val="3000"/>
              <a:buFont typeface="Tulpen One"/>
              <a:buNone/>
              <a:defRPr sz="4000">
                <a:latin typeface="Tulpen One"/>
                <a:ea typeface="Tulpen One"/>
                <a:cs typeface="Tulpen One"/>
                <a:sym typeface="Tulpen One"/>
              </a:defRPr>
            </a:lvl2pPr>
            <a:lvl3pPr lvl="2" rtl="0">
              <a:spcBef>
                <a:spcPts val="0"/>
              </a:spcBef>
              <a:spcAft>
                <a:spcPts val="0"/>
              </a:spcAft>
              <a:buSzPts val="3000"/>
              <a:buFont typeface="Tulpen One"/>
              <a:buNone/>
              <a:defRPr sz="4000">
                <a:latin typeface="Tulpen One"/>
                <a:ea typeface="Tulpen One"/>
                <a:cs typeface="Tulpen One"/>
                <a:sym typeface="Tulpen One"/>
              </a:defRPr>
            </a:lvl3pPr>
            <a:lvl4pPr lvl="3" rtl="0">
              <a:spcBef>
                <a:spcPts val="0"/>
              </a:spcBef>
              <a:spcAft>
                <a:spcPts val="0"/>
              </a:spcAft>
              <a:buSzPts val="3000"/>
              <a:buFont typeface="Tulpen One"/>
              <a:buNone/>
              <a:defRPr sz="4000">
                <a:latin typeface="Tulpen One"/>
                <a:ea typeface="Tulpen One"/>
                <a:cs typeface="Tulpen One"/>
                <a:sym typeface="Tulpen One"/>
              </a:defRPr>
            </a:lvl4pPr>
            <a:lvl5pPr lvl="4" rtl="0">
              <a:spcBef>
                <a:spcPts val="0"/>
              </a:spcBef>
              <a:spcAft>
                <a:spcPts val="0"/>
              </a:spcAft>
              <a:buSzPts val="3000"/>
              <a:buFont typeface="Tulpen One"/>
              <a:buNone/>
              <a:defRPr sz="4000">
                <a:latin typeface="Tulpen One"/>
                <a:ea typeface="Tulpen One"/>
                <a:cs typeface="Tulpen One"/>
                <a:sym typeface="Tulpen One"/>
              </a:defRPr>
            </a:lvl5pPr>
            <a:lvl6pPr lvl="5" rtl="0">
              <a:spcBef>
                <a:spcPts val="0"/>
              </a:spcBef>
              <a:spcAft>
                <a:spcPts val="0"/>
              </a:spcAft>
              <a:buSzPts val="3000"/>
              <a:buFont typeface="Tulpen One"/>
              <a:buNone/>
              <a:defRPr sz="4000">
                <a:latin typeface="Tulpen One"/>
                <a:ea typeface="Tulpen One"/>
                <a:cs typeface="Tulpen One"/>
                <a:sym typeface="Tulpen One"/>
              </a:defRPr>
            </a:lvl6pPr>
            <a:lvl7pPr lvl="6" rtl="0">
              <a:spcBef>
                <a:spcPts val="0"/>
              </a:spcBef>
              <a:spcAft>
                <a:spcPts val="0"/>
              </a:spcAft>
              <a:buSzPts val="3000"/>
              <a:buFont typeface="Tulpen One"/>
              <a:buNone/>
              <a:defRPr sz="4000">
                <a:latin typeface="Tulpen One"/>
                <a:ea typeface="Tulpen One"/>
                <a:cs typeface="Tulpen One"/>
                <a:sym typeface="Tulpen One"/>
              </a:defRPr>
            </a:lvl7pPr>
            <a:lvl8pPr lvl="7" rtl="0">
              <a:spcBef>
                <a:spcPts val="0"/>
              </a:spcBef>
              <a:spcAft>
                <a:spcPts val="0"/>
              </a:spcAft>
              <a:buSzPts val="3000"/>
              <a:buFont typeface="Tulpen One"/>
              <a:buNone/>
              <a:defRPr sz="4000">
                <a:latin typeface="Tulpen One"/>
                <a:ea typeface="Tulpen One"/>
                <a:cs typeface="Tulpen One"/>
                <a:sym typeface="Tulpen One"/>
              </a:defRPr>
            </a:lvl8pPr>
            <a:lvl9pPr lvl="8" rtl="0">
              <a:spcBef>
                <a:spcPts val="0"/>
              </a:spcBef>
              <a:spcAft>
                <a:spcPts val="0"/>
              </a:spcAft>
              <a:buSzPts val="3000"/>
              <a:buFont typeface="Tulpen One"/>
              <a:buNone/>
              <a:defRPr sz="4000">
                <a:latin typeface="Tulpen One"/>
                <a:ea typeface="Tulpen One"/>
                <a:cs typeface="Tulpen One"/>
                <a:sym typeface="Tulpen One"/>
              </a:defRPr>
            </a:lvl9pPr>
          </a:lstStyle>
          <a:p>
            <a:endParaRPr/>
          </a:p>
        </p:txBody>
      </p:sp>
      <p:sp>
        <p:nvSpPr>
          <p:cNvPr id="276" name="Google Shape;276;p13"/>
          <p:cNvSpPr txBox="1">
            <a:spLocks noGrp="1"/>
          </p:cNvSpPr>
          <p:nvPr>
            <p:ph type="title" idx="2" hasCustomPrompt="1"/>
          </p:nvPr>
        </p:nvSpPr>
        <p:spPr>
          <a:xfrm>
            <a:off x="960000" y="1532800"/>
            <a:ext cx="609600" cy="7912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sz="4000">
                <a:solidFill>
                  <a:schemeClr val="accent2"/>
                </a:solidFill>
              </a:defRPr>
            </a:lvl1pPr>
            <a:lvl2pPr lvl="1" rtl="0">
              <a:spcBef>
                <a:spcPts val="0"/>
              </a:spcBef>
              <a:spcAft>
                <a:spcPts val="0"/>
              </a:spcAft>
              <a:buSzPts val="3000"/>
              <a:buNone/>
              <a:defRPr sz="4000"/>
            </a:lvl2pPr>
            <a:lvl3pPr lvl="2" rtl="0">
              <a:spcBef>
                <a:spcPts val="0"/>
              </a:spcBef>
              <a:spcAft>
                <a:spcPts val="0"/>
              </a:spcAft>
              <a:buSzPts val="3000"/>
              <a:buNone/>
              <a:defRPr sz="4000"/>
            </a:lvl3pPr>
            <a:lvl4pPr lvl="3" rtl="0">
              <a:spcBef>
                <a:spcPts val="0"/>
              </a:spcBef>
              <a:spcAft>
                <a:spcPts val="0"/>
              </a:spcAft>
              <a:buSzPts val="3000"/>
              <a:buNone/>
              <a:defRPr sz="4000"/>
            </a:lvl4pPr>
            <a:lvl5pPr lvl="4" rtl="0">
              <a:spcBef>
                <a:spcPts val="0"/>
              </a:spcBef>
              <a:spcAft>
                <a:spcPts val="0"/>
              </a:spcAft>
              <a:buSzPts val="3000"/>
              <a:buNone/>
              <a:defRPr sz="4000"/>
            </a:lvl5pPr>
            <a:lvl6pPr lvl="5" rtl="0">
              <a:spcBef>
                <a:spcPts val="0"/>
              </a:spcBef>
              <a:spcAft>
                <a:spcPts val="0"/>
              </a:spcAft>
              <a:buSzPts val="3000"/>
              <a:buNone/>
              <a:defRPr sz="4000"/>
            </a:lvl6pPr>
            <a:lvl7pPr lvl="6" rtl="0">
              <a:spcBef>
                <a:spcPts val="0"/>
              </a:spcBef>
              <a:spcAft>
                <a:spcPts val="0"/>
              </a:spcAft>
              <a:buSzPts val="3000"/>
              <a:buNone/>
              <a:defRPr sz="4000"/>
            </a:lvl7pPr>
            <a:lvl8pPr lvl="7" rtl="0">
              <a:spcBef>
                <a:spcPts val="0"/>
              </a:spcBef>
              <a:spcAft>
                <a:spcPts val="0"/>
              </a:spcAft>
              <a:buSzPts val="3000"/>
              <a:buNone/>
              <a:defRPr sz="4000"/>
            </a:lvl8pPr>
            <a:lvl9pPr lvl="8" rtl="0">
              <a:spcBef>
                <a:spcPts val="0"/>
              </a:spcBef>
              <a:spcAft>
                <a:spcPts val="0"/>
              </a:spcAft>
              <a:buSzPts val="3000"/>
              <a:buNone/>
              <a:defRPr sz="4000"/>
            </a:lvl9pPr>
          </a:lstStyle>
          <a:p>
            <a:r>
              <a:t>xx%</a:t>
            </a:r>
          </a:p>
        </p:txBody>
      </p:sp>
      <p:sp>
        <p:nvSpPr>
          <p:cNvPr id="277" name="Google Shape;277;p13"/>
          <p:cNvSpPr txBox="1">
            <a:spLocks noGrp="1"/>
          </p:cNvSpPr>
          <p:nvPr>
            <p:ph type="subTitle" idx="1"/>
          </p:nvPr>
        </p:nvSpPr>
        <p:spPr>
          <a:xfrm>
            <a:off x="960000" y="3004133"/>
            <a:ext cx="3115200" cy="6464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867"/>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278" name="Google Shape;278;p13"/>
          <p:cNvSpPr txBox="1">
            <a:spLocks noGrp="1"/>
          </p:cNvSpPr>
          <p:nvPr>
            <p:ph type="title" idx="3"/>
          </p:nvPr>
        </p:nvSpPr>
        <p:spPr>
          <a:xfrm>
            <a:off x="4538400" y="2323700"/>
            <a:ext cx="3115200" cy="7036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3000"/>
              <a:buNone/>
              <a:defRPr sz="4000"/>
            </a:lvl1pPr>
            <a:lvl2pPr lvl="1" rtl="0">
              <a:spcBef>
                <a:spcPts val="0"/>
              </a:spcBef>
              <a:spcAft>
                <a:spcPts val="0"/>
              </a:spcAft>
              <a:buSzPts val="3000"/>
              <a:buFont typeface="Tulpen One"/>
              <a:buNone/>
              <a:defRPr sz="4000">
                <a:latin typeface="Tulpen One"/>
                <a:ea typeface="Tulpen One"/>
                <a:cs typeface="Tulpen One"/>
                <a:sym typeface="Tulpen One"/>
              </a:defRPr>
            </a:lvl2pPr>
            <a:lvl3pPr lvl="2" rtl="0">
              <a:spcBef>
                <a:spcPts val="0"/>
              </a:spcBef>
              <a:spcAft>
                <a:spcPts val="0"/>
              </a:spcAft>
              <a:buSzPts val="3000"/>
              <a:buFont typeface="Tulpen One"/>
              <a:buNone/>
              <a:defRPr sz="4000">
                <a:latin typeface="Tulpen One"/>
                <a:ea typeface="Tulpen One"/>
                <a:cs typeface="Tulpen One"/>
                <a:sym typeface="Tulpen One"/>
              </a:defRPr>
            </a:lvl3pPr>
            <a:lvl4pPr lvl="3" rtl="0">
              <a:spcBef>
                <a:spcPts val="0"/>
              </a:spcBef>
              <a:spcAft>
                <a:spcPts val="0"/>
              </a:spcAft>
              <a:buSzPts val="3000"/>
              <a:buFont typeface="Tulpen One"/>
              <a:buNone/>
              <a:defRPr sz="4000">
                <a:latin typeface="Tulpen One"/>
                <a:ea typeface="Tulpen One"/>
                <a:cs typeface="Tulpen One"/>
                <a:sym typeface="Tulpen One"/>
              </a:defRPr>
            </a:lvl4pPr>
            <a:lvl5pPr lvl="4" rtl="0">
              <a:spcBef>
                <a:spcPts val="0"/>
              </a:spcBef>
              <a:spcAft>
                <a:spcPts val="0"/>
              </a:spcAft>
              <a:buSzPts val="3000"/>
              <a:buFont typeface="Tulpen One"/>
              <a:buNone/>
              <a:defRPr sz="4000">
                <a:latin typeface="Tulpen One"/>
                <a:ea typeface="Tulpen One"/>
                <a:cs typeface="Tulpen One"/>
                <a:sym typeface="Tulpen One"/>
              </a:defRPr>
            </a:lvl5pPr>
            <a:lvl6pPr lvl="5" rtl="0">
              <a:spcBef>
                <a:spcPts val="0"/>
              </a:spcBef>
              <a:spcAft>
                <a:spcPts val="0"/>
              </a:spcAft>
              <a:buSzPts val="3000"/>
              <a:buFont typeface="Tulpen One"/>
              <a:buNone/>
              <a:defRPr sz="4000">
                <a:latin typeface="Tulpen One"/>
                <a:ea typeface="Tulpen One"/>
                <a:cs typeface="Tulpen One"/>
                <a:sym typeface="Tulpen One"/>
              </a:defRPr>
            </a:lvl6pPr>
            <a:lvl7pPr lvl="6" rtl="0">
              <a:spcBef>
                <a:spcPts val="0"/>
              </a:spcBef>
              <a:spcAft>
                <a:spcPts val="0"/>
              </a:spcAft>
              <a:buSzPts val="3000"/>
              <a:buFont typeface="Tulpen One"/>
              <a:buNone/>
              <a:defRPr sz="4000">
                <a:latin typeface="Tulpen One"/>
                <a:ea typeface="Tulpen One"/>
                <a:cs typeface="Tulpen One"/>
                <a:sym typeface="Tulpen One"/>
              </a:defRPr>
            </a:lvl7pPr>
            <a:lvl8pPr lvl="7" rtl="0">
              <a:spcBef>
                <a:spcPts val="0"/>
              </a:spcBef>
              <a:spcAft>
                <a:spcPts val="0"/>
              </a:spcAft>
              <a:buSzPts val="3000"/>
              <a:buFont typeface="Tulpen One"/>
              <a:buNone/>
              <a:defRPr sz="4000">
                <a:latin typeface="Tulpen One"/>
                <a:ea typeface="Tulpen One"/>
                <a:cs typeface="Tulpen One"/>
                <a:sym typeface="Tulpen One"/>
              </a:defRPr>
            </a:lvl8pPr>
            <a:lvl9pPr lvl="8" rtl="0">
              <a:spcBef>
                <a:spcPts val="0"/>
              </a:spcBef>
              <a:spcAft>
                <a:spcPts val="0"/>
              </a:spcAft>
              <a:buSzPts val="3000"/>
              <a:buFont typeface="Tulpen One"/>
              <a:buNone/>
              <a:defRPr sz="4000">
                <a:latin typeface="Tulpen One"/>
                <a:ea typeface="Tulpen One"/>
                <a:cs typeface="Tulpen One"/>
                <a:sym typeface="Tulpen One"/>
              </a:defRPr>
            </a:lvl9pPr>
          </a:lstStyle>
          <a:p>
            <a:endParaRPr/>
          </a:p>
        </p:txBody>
      </p:sp>
      <p:sp>
        <p:nvSpPr>
          <p:cNvPr id="279" name="Google Shape;279;p13"/>
          <p:cNvSpPr txBox="1">
            <a:spLocks noGrp="1"/>
          </p:cNvSpPr>
          <p:nvPr>
            <p:ph type="title" idx="4" hasCustomPrompt="1"/>
          </p:nvPr>
        </p:nvSpPr>
        <p:spPr>
          <a:xfrm>
            <a:off x="4538400" y="1532800"/>
            <a:ext cx="609600" cy="7912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sz="4000">
                <a:solidFill>
                  <a:schemeClr val="accent2"/>
                </a:solidFill>
              </a:defRPr>
            </a:lvl1pPr>
            <a:lvl2pPr lvl="1" rtl="0">
              <a:spcBef>
                <a:spcPts val="0"/>
              </a:spcBef>
              <a:spcAft>
                <a:spcPts val="0"/>
              </a:spcAft>
              <a:buSzPts val="3000"/>
              <a:buNone/>
              <a:defRPr sz="4000"/>
            </a:lvl2pPr>
            <a:lvl3pPr lvl="2" rtl="0">
              <a:spcBef>
                <a:spcPts val="0"/>
              </a:spcBef>
              <a:spcAft>
                <a:spcPts val="0"/>
              </a:spcAft>
              <a:buSzPts val="3000"/>
              <a:buNone/>
              <a:defRPr sz="4000"/>
            </a:lvl3pPr>
            <a:lvl4pPr lvl="3" rtl="0">
              <a:spcBef>
                <a:spcPts val="0"/>
              </a:spcBef>
              <a:spcAft>
                <a:spcPts val="0"/>
              </a:spcAft>
              <a:buSzPts val="3000"/>
              <a:buNone/>
              <a:defRPr sz="4000"/>
            </a:lvl4pPr>
            <a:lvl5pPr lvl="4" rtl="0">
              <a:spcBef>
                <a:spcPts val="0"/>
              </a:spcBef>
              <a:spcAft>
                <a:spcPts val="0"/>
              </a:spcAft>
              <a:buSzPts val="3000"/>
              <a:buNone/>
              <a:defRPr sz="4000"/>
            </a:lvl5pPr>
            <a:lvl6pPr lvl="5" rtl="0">
              <a:spcBef>
                <a:spcPts val="0"/>
              </a:spcBef>
              <a:spcAft>
                <a:spcPts val="0"/>
              </a:spcAft>
              <a:buSzPts val="3000"/>
              <a:buNone/>
              <a:defRPr sz="4000"/>
            </a:lvl6pPr>
            <a:lvl7pPr lvl="6" rtl="0">
              <a:spcBef>
                <a:spcPts val="0"/>
              </a:spcBef>
              <a:spcAft>
                <a:spcPts val="0"/>
              </a:spcAft>
              <a:buSzPts val="3000"/>
              <a:buNone/>
              <a:defRPr sz="4000"/>
            </a:lvl7pPr>
            <a:lvl8pPr lvl="7" rtl="0">
              <a:spcBef>
                <a:spcPts val="0"/>
              </a:spcBef>
              <a:spcAft>
                <a:spcPts val="0"/>
              </a:spcAft>
              <a:buSzPts val="3000"/>
              <a:buNone/>
              <a:defRPr sz="4000"/>
            </a:lvl8pPr>
            <a:lvl9pPr lvl="8" rtl="0">
              <a:spcBef>
                <a:spcPts val="0"/>
              </a:spcBef>
              <a:spcAft>
                <a:spcPts val="0"/>
              </a:spcAft>
              <a:buSzPts val="3000"/>
              <a:buNone/>
              <a:defRPr sz="4000"/>
            </a:lvl9pPr>
          </a:lstStyle>
          <a:p>
            <a:r>
              <a:t>xx%</a:t>
            </a:r>
          </a:p>
        </p:txBody>
      </p:sp>
      <p:sp>
        <p:nvSpPr>
          <p:cNvPr id="280" name="Google Shape;280;p13"/>
          <p:cNvSpPr txBox="1">
            <a:spLocks noGrp="1"/>
          </p:cNvSpPr>
          <p:nvPr>
            <p:ph type="subTitle" idx="5"/>
          </p:nvPr>
        </p:nvSpPr>
        <p:spPr>
          <a:xfrm>
            <a:off x="4538400" y="3004133"/>
            <a:ext cx="3115200" cy="6464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867"/>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281" name="Google Shape;281;p13"/>
          <p:cNvSpPr txBox="1">
            <a:spLocks noGrp="1"/>
          </p:cNvSpPr>
          <p:nvPr>
            <p:ph type="title" idx="6"/>
          </p:nvPr>
        </p:nvSpPr>
        <p:spPr>
          <a:xfrm>
            <a:off x="960000" y="4709567"/>
            <a:ext cx="3115200" cy="7036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3000"/>
              <a:buNone/>
              <a:defRPr sz="4000"/>
            </a:lvl1pPr>
            <a:lvl2pPr lvl="1" rtl="0">
              <a:spcBef>
                <a:spcPts val="0"/>
              </a:spcBef>
              <a:spcAft>
                <a:spcPts val="0"/>
              </a:spcAft>
              <a:buSzPts val="3000"/>
              <a:buFont typeface="Tulpen One"/>
              <a:buNone/>
              <a:defRPr sz="4000">
                <a:latin typeface="Tulpen One"/>
                <a:ea typeface="Tulpen One"/>
                <a:cs typeface="Tulpen One"/>
                <a:sym typeface="Tulpen One"/>
              </a:defRPr>
            </a:lvl2pPr>
            <a:lvl3pPr lvl="2" rtl="0">
              <a:spcBef>
                <a:spcPts val="0"/>
              </a:spcBef>
              <a:spcAft>
                <a:spcPts val="0"/>
              </a:spcAft>
              <a:buSzPts val="3000"/>
              <a:buFont typeface="Tulpen One"/>
              <a:buNone/>
              <a:defRPr sz="4000">
                <a:latin typeface="Tulpen One"/>
                <a:ea typeface="Tulpen One"/>
                <a:cs typeface="Tulpen One"/>
                <a:sym typeface="Tulpen One"/>
              </a:defRPr>
            </a:lvl3pPr>
            <a:lvl4pPr lvl="3" rtl="0">
              <a:spcBef>
                <a:spcPts val="0"/>
              </a:spcBef>
              <a:spcAft>
                <a:spcPts val="0"/>
              </a:spcAft>
              <a:buSzPts val="3000"/>
              <a:buFont typeface="Tulpen One"/>
              <a:buNone/>
              <a:defRPr sz="4000">
                <a:latin typeface="Tulpen One"/>
                <a:ea typeface="Tulpen One"/>
                <a:cs typeface="Tulpen One"/>
                <a:sym typeface="Tulpen One"/>
              </a:defRPr>
            </a:lvl4pPr>
            <a:lvl5pPr lvl="4" rtl="0">
              <a:spcBef>
                <a:spcPts val="0"/>
              </a:spcBef>
              <a:spcAft>
                <a:spcPts val="0"/>
              </a:spcAft>
              <a:buSzPts val="3000"/>
              <a:buFont typeface="Tulpen One"/>
              <a:buNone/>
              <a:defRPr sz="4000">
                <a:latin typeface="Tulpen One"/>
                <a:ea typeface="Tulpen One"/>
                <a:cs typeface="Tulpen One"/>
                <a:sym typeface="Tulpen One"/>
              </a:defRPr>
            </a:lvl5pPr>
            <a:lvl6pPr lvl="5" rtl="0">
              <a:spcBef>
                <a:spcPts val="0"/>
              </a:spcBef>
              <a:spcAft>
                <a:spcPts val="0"/>
              </a:spcAft>
              <a:buSzPts val="3000"/>
              <a:buFont typeface="Tulpen One"/>
              <a:buNone/>
              <a:defRPr sz="4000">
                <a:latin typeface="Tulpen One"/>
                <a:ea typeface="Tulpen One"/>
                <a:cs typeface="Tulpen One"/>
                <a:sym typeface="Tulpen One"/>
              </a:defRPr>
            </a:lvl6pPr>
            <a:lvl7pPr lvl="6" rtl="0">
              <a:spcBef>
                <a:spcPts val="0"/>
              </a:spcBef>
              <a:spcAft>
                <a:spcPts val="0"/>
              </a:spcAft>
              <a:buSzPts val="3000"/>
              <a:buFont typeface="Tulpen One"/>
              <a:buNone/>
              <a:defRPr sz="4000">
                <a:latin typeface="Tulpen One"/>
                <a:ea typeface="Tulpen One"/>
                <a:cs typeface="Tulpen One"/>
                <a:sym typeface="Tulpen One"/>
              </a:defRPr>
            </a:lvl7pPr>
            <a:lvl8pPr lvl="7" rtl="0">
              <a:spcBef>
                <a:spcPts val="0"/>
              </a:spcBef>
              <a:spcAft>
                <a:spcPts val="0"/>
              </a:spcAft>
              <a:buSzPts val="3000"/>
              <a:buFont typeface="Tulpen One"/>
              <a:buNone/>
              <a:defRPr sz="4000">
                <a:latin typeface="Tulpen One"/>
                <a:ea typeface="Tulpen One"/>
                <a:cs typeface="Tulpen One"/>
                <a:sym typeface="Tulpen One"/>
              </a:defRPr>
            </a:lvl8pPr>
            <a:lvl9pPr lvl="8" rtl="0">
              <a:spcBef>
                <a:spcPts val="0"/>
              </a:spcBef>
              <a:spcAft>
                <a:spcPts val="0"/>
              </a:spcAft>
              <a:buSzPts val="3000"/>
              <a:buFont typeface="Tulpen One"/>
              <a:buNone/>
              <a:defRPr sz="4000">
                <a:latin typeface="Tulpen One"/>
                <a:ea typeface="Tulpen One"/>
                <a:cs typeface="Tulpen One"/>
                <a:sym typeface="Tulpen One"/>
              </a:defRPr>
            </a:lvl9pPr>
          </a:lstStyle>
          <a:p>
            <a:endParaRPr/>
          </a:p>
        </p:txBody>
      </p:sp>
      <p:sp>
        <p:nvSpPr>
          <p:cNvPr id="282" name="Google Shape;282;p13"/>
          <p:cNvSpPr txBox="1">
            <a:spLocks noGrp="1"/>
          </p:cNvSpPr>
          <p:nvPr>
            <p:ph type="title" idx="7" hasCustomPrompt="1"/>
          </p:nvPr>
        </p:nvSpPr>
        <p:spPr>
          <a:xfrm>
            <a:off x="960000" y="3918667"/>
            <a:ext cx="609600" cy="7912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sz="4000">
                <a:solidFill>
                  <a:schemeClr val="accent2"/>
                </a:solidFill>
              </a:defRPr>
            </a:lvl1pPr>
            <a:lvl2pPr lvl="1" rtl="0">
              <a:spcBef>
                <a:spcPts val="0"/>
              </a:spcBef>
              <a:spcAft>
                <a:spcPts val="0"/>
              </a:spcAft>
              <a:buSzPts val="3000"/>
              <a:buNone/>
              <a:defRPr sz="4000"/>
            </a:lvl2pPr>
            <a:lvl3pPr lvl="2" rtl="0">
              <a:spcBef>
                <a:spcPts val="0"/>
              </a:spcBef>
              <a:spcAft>
                <a:spcPts val="0"/>
              </a:spcAft>
              <a:buSzPts val="3000"/>
              <a:buNone/>
              <a:defRPr sz="4000"/>
            </a:lvl3pPr>
            <a:lvl4pPr lvl="3" rtl="0">
              <a:spcBef>
                <a:spcPts val="0"/>
              </a:spcBef>
              <a:spcAft>
                <a:spcPts val="0"/>
              </a:spcAft>
              <a:buSzPts val="3000"/>
              <a:buNone/>
              <a:defRPr sz="4000"/>
            </a:lvl4pPr>
            <a:lvl5pPr lvl="4" rtl="0">
              <a:spcBef>
                <a:spcPts val="0"/>
              </a:spcBef>
              <a:spcAft>
                <a:spcPts val="0"/>
              </a:spcAft>
              <a:buSzPts val="3000"/>
              <a:buNone/>
              <a:defRPr sz="4000"/>
            </a:lvl5pPr>
            <a:lvl6pPr lvl="5" rtl="0">
              <a:spcBef>
                <a:spcPts val="0"/>
              </a:spcBef>
              <a:spcAft>
                <a:spcPts val="0"/>
              </a:spcAft>
              <a:buSzPts val="3000"/>
              <a:buNone/>
              <a:defRPr sz="4000"/>
            </a:lvl6pPr>
            <a:lvl7pPr lvl="6" rtl="0">
              <a:spcBef>
                <a:spcPts val="0"/>
              </a:spcBef>
              <a:spcAft>
                <a:spcPts val="0"/>
              </a:spcAft>
              <a:buSzPts val="3000"/>
              <a:buNone/>
              <a:defRPr sz="4000"/>
            </a:lvl7pPr>
            <a:lvl8pPr lvl="7" rtl="0">
              <a:spcBef>
                <a:spcPts val="0"/>
              </a:spcBef>
              <a:spcAft>
                <a:spcPts val="0"/>
              </a:spcAft>
              <a:buSzPts val="3000"/>
              <a:buNone/>
              <a:defRPr sz="4000"/>
            </a:lvl8pPr>
            <a:lvl9pPr lvl="8" rtl="0">
              <a:spcBef>
                <a:spcPts val="0"/>
              </a:spcBef>
              <a:spcAft>
                <a:spcPts val="0"/>
              </a:spcAft>
              <a:buSzPts val="3000"/>
              <a:buNone/>
              <a:defRPr sz="4000"/>
            </a:lvl9pPr>
          </a:lstStyle>
          <a:p>
            <a:r>
              <a:t>xx%</a:t>
            </a:r>
          </a:p>
        </p:txBody>
      </p:sp>
      <p:sp>
        <p:nvSpPr>
          <p:cNvPr id="283" name="Google Shape;283;p13"/>
          <p:cNvSpPr txBox="1">
            <a:spLocks noGrp="1"/>
          </p:cNvSpPr>
          <p:nvPr>
            <p:ph type="subTitle" idx="8"/>
          </p:nvPr>
        </p:nvSpPr>
        <p:spPr>
          <a:xfrm>
            <a:off x="960000" y="5390000"/>
            <a:ext cx="3115200" cy="6464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867"/>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284" name="Google Shape;284;p13"/>
          <p:cNvSpPr txBox="1">
            <a:spLocks noGrp="1"/>
          </p:cNvSpPr>
          <p:nvPr>
            <p:ph type="title" idx="9"/>
          </p:nvPr>
        </p:nvSpPr>
        <p:spPr>
          <a:xfrm>
            <a:off x="4538400" y="4709567"/>
            <a:ext cx="3115200" cy="7036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3000"/>
              <a:buNone/>
              <a:defRPr sz="4000"/>
            </a:lvl1pPr>
            <a:lvl2pPr lvl="1" rtl="0">
              <a:spcBef>
                <a:spcPts val="0"/>
              </a:spcBef>
              <a:spcAft>
                <a:spcPts val="0"/>
              </a:spcAft>
              <a:buSzPts val="3000"/>
              <a:buFont typeface="Tulpen One"/>
              <a:buNone/>
              <a:defRPr sz="4000">
                <a:latin typeface="Tulpen One"/>
                <a:ea typeface="Tulpen One"/>
                <a:cs typeface="Tulpen One"/>
                <a:sym typeface="Tulpen One"/>
              </a:defRPr>
            </a:lvl2pPr>
            <a:lvl3pPr lvl="2" rtl="0">
              <a:spcBef>
                <a:spcPts val="0"/>
              </a:spcBef>
              <a:spcAft>
                <a:spcPts val="0"/>
              </a:spcAft>
              <a:buSzPts val="3000"/>
              <a:buFont typeface="Tulpen One"/>
              <a:buNone/>
              <a:defRPr sz="4000">
                <a:latin typeface="Tulpen One"/>
                <a:ea typeface="Tulpen One"/>
                <a:cs typeface="Tulpen One"/>
                <a:sym typeface="Tulpen One"/>
              </a:defRPr>
            </a:lvl3pPr>
            <a:lvl4pPr lvl="3" rtl="0">
              <a:spcBef>
                <a:spcPts val="0"/>
              </a:spcBef>
              <a:spcAft>
                <a:spcPts val="0"/>
              </a:spcAft>
              <a:buSzPts val="3000"/>
              <a:buFont typeface="Tulpen One"/>
              <a:buNone/>
              <a:defRPr sz="4000">
                <a:latin typeface="Tulpen One"/>
                <a:ea typeface="Tulpen One"/>
                <a:cs typeface="Tulpen One"/>
                <a:sym typeface="Tulpen One"/>
              </a:defRPr>
            </a:lvl4pPr>
            <a:lvl5pPr lvl="4" rtl="0">
              <a:spcBef>
                <a:spcPts val="0"/>
              </a:spcBef>
              <a:spcAft>
                <a:spcPts val="0"/>
              </a:spcAft>
              <a:buSzPts val="3000"/>
              <a:buFont typeface="Tulpen One"/>
              <a:buNone/>
              <a:defRPr sz="4000">
                <a:latin typeface="Tulpen One"/>
                <a:ea typeface="Tulpen One"/>
                <a:cs typeface="Tulpen One"/>
                <a:sym typeface="Tulpen One"/>
              </a:defRPr>
            </a:lvl5pPr>
            <a:lvl6pPr lvl="5" rtl="0">
              <a:spcBef>
                <a:spcPts val="0"/>
              </a:spcBef>
              <a:spcAft>
                <a:spcPts val="0"/>
              </a:spcAft>
              <a:buSzPts val="3000"/>
              <a:buFont typeface="Tulpen One"/>
              <a:buNone/>
              <a:defRPr sz="4000">
                <a:latin typeface="Tulpen One"/>
                <a:ea typeface="Tulpen One"/>
                <a:cs typeface="Tulpen One"/>
                <a:sym typeface="Tulpen One"/>
              </a:defRPr>
            </a:lvl6pPr>
            <a:lvl7pPr lvl="6" rtl="0">
              <a:spcBef>
                <a:spcPts val="0"/>
              </a:spcBef>
              <a:spcAft>
                <a:spcPts val="0"/>
              </a:spcAft>
              <a:buSzPts val="3000"/>
              <a:buFont typeface="Tulpen One"/>
              <a:buNone/>
              <a:defRPr sz="4000">
                <a:latin typeface="Tulpen One"/>
                <a:ea typeface="Tulpen One"/>
                <a:cs typeface="Tulpen One"/>
                <a:sym typeface="Tulpen One"/>
              </a:defRPr>
            </a:lvl7pPr>
            <a:lvl8pPr lvl="7" rtl="0">
              <a:spcBef>
                <a:spcPts val="0"/>
              </a:spcBef>
              <a:spcAft>
                <a:spcPts val="0"/>
              </a:spcAft>
              <a:buSzPts val="3000"/>
              <a:buFont typeface="Tulpen One"/>
              <a:buNone/>
              <a:defRPr sz="4000">
                <a:latin typeface="Tulpen One"/>
                <a:ea typeface="Tulpen One"/>
                <a:cs typeface="Tulpen One"/>
                <a:sym typeface="Tulpen One"/>
              </a:defRPr>
            </a:lvl8pPr>
            <a:lvl9pPr lvl="8" rtl="0">
              <a:spcBef>
                <a:spcPts val="0"/>
              </a:spcBef>
              <a:spcAft>
                <a:spcPts val="0"/>
              </a:spcAft>
              <a:buSzPts val="3000"/>
              <a:buFont typeface="Tulpen One"/>
              <a:buNone/>
              <a:defRPr sz="4000">
                <a:latin typeface="Tulpen One"/>
                <a:ea typeface="Tulpen One"/>
                <a:cs typeface="Tulpen One"/>
                <a:sym typeface="Tulpen One"/>
              </a:defRPr>
            </a:lvl9pPr>
          </a:lstStyle>
          <a:p>
            <a:endParaRPr/>
          </a:p>
        </p:txBody>
      </p:sp>
      <p:sp>
        <p:nvSpPr>
          <p:cNvPr id="285" name="Google Shape;285;p13"/>
          <p:cNvSpPr txBox="1">
            <a:spLocks noGrp="1"/>
          </p:cNvSpPr>
          <p:nvPr>
            <p:ph type="title" idx="13" hasCustomPrompt="1"/>
          </p:nvPr>
        </p:nvSpPr>
        <p:spPr>
          <a:xfrm>
            <a:off x="4538400" y="3918667"/>
            <a:ext cx="609600" cy="7912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sz="4000">
                <a:solidFill>
                  <a:schemeClr val="accent2"/>
                </a:solidFill>
              </a:defRPr>
            </a:lvl1pPr>
            <a:lvl2pPr lvl="1" rtl="0">
              <a:spcBef>
                <a:spcPts val="0"/>
              </a:spcBef>
              <a:spcAft>
                <a:spcPts val="0"/>
              </a:spcAft>
              <a:buSzPts val="3000"/>
              <a:buNone/>
              <a:defRPr sz="4000"/>
            </a:lvl2pPr>
            <a:lvl3pPr lvl="2" rtl="0">
              <a:spcBef>
                <a:spcPts val="0"/>
              </a:spcBef>
              <a:spcAft>
                <a:spcPts val="0"/>
              </a:spcAft>
              <a:buSzPts val="3000"/>
              <a:buNone/>
              <a:defRPr sz="4000"/>
            </a:lvl3pPr>
            <a:lvl4pPr lvl="3" rtl="0">
              <a:spcBef>
                <a:spcPts val="0"/>
              </a:spcBef>
              <a:spcAft>
                <a:spcPts val="0"/>
              </a:spcAft>
              <a:buSzPts val="3000"/>
              <a:buNone/>
              <a:defRPr sz="4000"/>
            </a:lvl4pPr>
            <a:lvl5pPr lvl="4" rtl="0">
              <a:spcBef>
                <a:spcPts val="0"/>
              </a:spcBef>
              <a:spcAft>
                <a:spcPts val="0"/>
              </a:spcAft>
              <a:buSzPts val="3000"/>
              <a:buNone/>
              <a:defRPr sz="4000"/>
            </a:lvl5pPr>
            <a:lvl6pPr lvl="5" rtl="0">
              <a:spcBef>
                <a:spcPts val="0"/>
              </a:spcBef>
              <a:spcAft>
                <a:spcPts val="0"/>
              </a:spcAft>
              <a:buSzPts val="3000"/>
              <a:buNone/>
              <a:defRPr sz="4000"/>
            </a:lvl6pPr>
            <a:lvl7pPr lvl="6" rtl="0">
              <a:spcBef>
                <a:spcPts val="0"/>
              </a:spcBef>
              <a:spcAft>
                <a:spcPts val="0"/>
              </a:spcAft>
              <a:buSzPts val="3000"/>
              <a:buNone/>
              <a:defRPr sz="4000"/>
            </a:lvl7pPr>
            <a:lvl8pPr lvl="7" rtl="0">
              <a:spcBef>
                <a:spcPts val="0"/>
              </a:spcBef>
              <a:spcAft>
                <a:spcPts val="0"/>
              </a:spcAft>
              <a:buSzPts val="3000"/>
              <a:buNone/>
              <a:defRPr sz="4000"/>
            </a:lvl8pPr>
            <a:lvl9pPr lvl="8" rtl="0">
              <a:spcBef>
                <a:spcPts val="0"/>
              </a:spcBef>
              <a:spcAft>
                <a:spcPts val="0"/>
              </a:spcAft>
              <a:buSzPts val="3000"/>
              <a:buNone/>
              <a:defRPr sz="4000"/>
            </a:lvl9pPr>
          </a:lstStyle>
          <a:p>
            <a:r>
              <a:t>xx%</a:t>
            </a:r>
          </a:p>
        </p:txBody>
      </p:sp>
      <p:sp>
        <p:nvSpPr>
          <p:cNvPr id="286" name="Google Shape;286;p13"/>
          <p:cNvSpPr txBox="1">
            <a:spLocks noGrp="1"/>
          </p:cNvSpPr>
          <p:nvPr>
            <p:ph type="subTitle" idx="14"/>
          </p:nvPr>
        </p:nvSpPr>
        <p:spPr>
          <a:xfrm>
            <a:off x="4538400" y="5390000"/>
            <a:ext cx="3115200" cy="6464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867"/>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287" name="Google Shape;287;p13"/>
          <p:cNvSpPr txBox="1">
            <a:spLocks noGrp="1"/>
          </p:cNvSpPr>
          <p:nvPr>
            <p:ph type="title" idx="15"/>
          </p:nvPr>
        </p:nvSpPr>
        <p:spPr>
          <a:xfrm>
            <a:off x="960000" y="593367"/>
            <a:ext cx="10272000" cy="763600"/>
          </a:xfrm>
          <a:prstGeom prst="rect">
            <a:avLst/>
          </a:prstGeom>
        </p:spPr>
        <p:txBody>
          <a:bodyPr spcFirstLastPara="1" wrap="square" lIns="91425" tIns="91425" rIns="91425" bIns="91425" anchor="ctr" anchorCtr="0">
            <a:noAutofit/>
          </a:bodyPr>
          <a:lstStyle>
            <a:lvl1pPr lvl="0" rtl="0">
              <a:spcBef>
                <a:spcPts val="0"/>
              </a:spcBef>
              <a:spcAft>
                <a:spcPts val="0"/>
              </a:spcAft>
              <a:buSzPts val="40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288" name="Google Shape;288;p13"/>
          <p:cNvSpPr/>
          <p:nvPr/>
        </p:nvSpPr>
        <p:spPr>
          <a:xfrm>
            <a:off x="3744651" y="6351500"/>
            <a:ext cx="244000" cy="244000"/>
          </a:xfrm>
          <a:prstGeom prst="ellipse">
            <a:avLst/>
          </a:prstGeom>
          <a:solidFill>
            <a:schemeClr val="accent2"/>
          </a:solidFill>
          <a:ln>
            <a:noFill/>
          </a:ln>
          <a:effectLst>
            <a:outerShdw blurRad="371475" dist="142875" dir="7200000" algn="bl" rotWithShape="0">
              <a:srgbClr val="000000">
                <a:alpha val="16000"/>
              </a:srgb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89"/>
          </a:p>
        </p:txBody>
      </p:sp>
      <p:sp>
        <p:nvSpPr>
          <p:cNvPr id="289" name="Google Shape;289;p13"/>
          <p:cNvSpPr/>
          <p:nvPr/>
        </p:nvSpPr>
        <p:spPr>
          <a:xfrm flipH="1">
            <a:off x="1034533" y="6573800"/>
            <a:ext cx="426800" cy="426800"/>
          </a:xfrm>
          <a:prstGeom prst="ellipse">
            <a:avLst/>
          </a:prstGeom>
          <a:noFill/>
          <a:ln w="19050" cap="flat" cmpd="sng">
            <a:solidFill>
              <a:schemeClr val="accent2"/>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89"/>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Section header 2">
  <p:cSld name="SECTION_HEADER_2">
    <p:spTree>
      <p:nvGrpSpPr>
        <p:cNvPr id="1" name="Shape 343"/>
        <p:cNvGrpSpPr/>
        <p:nvPr/>
      </p:nvGrpSpPr>
      <p:grpSpPr>
        <a:xfrm>
          <a:off x="0" y="0"/>
          <a:ext cx="0" cy="0"/>
          <a:chOff x="0" y="0"/>
          <a:chExt cx="0" cy="0"/>
        </a:xfrm>
      </p:grpSpPr>
      <p:grpSp>
        <p:nvGrpSpPr>
          <p:cNvPr id="344" name="Google Shape;344;p16"/>
          <p:cNvGrpSpPr/>
          <p:nvPr/>
        </p:nvGrpSpPr>
        <p:grpSpPr>
          <a:xfrm>
            <a:off x="-1005801" y="-203219"/>
            <a:ext cx="13550761" cy="7188428"/>
            <a:chOff x="-200" y="-541901"/>
            <a:chExt cx="9144387" cy="4850928"/>
          </a:xfrm>
        </p:grpSpPr>
        <p:grpSp>
          <p:nvGrpSpPr>
            <p:cNvPr id="345" name="Google Shape;345;p16"/>
            <p:cNvGrpSpPr/>
            <p:nvPr/>
          </p:nvGrpSpPr>
          <p:grpSpPr>
            <a:xfrm>
              <a:off x="75" y="-541901"/>
              <a:ext cx="3080308" cy="3269023"/>
              <a:chOff x="0" y="0"/>
              <a:chExt cx="2743172" cy="2911232"/>
            </a:xfrm>
          </p:grpSpPr>
          <p:sp>
            <p:nvSpPr>
              <p:cNvPr id="346" name="Google Shape;346;p16"/>
              <p:cNvSpPr/>
              <p:nvPr/>
            </p:nvSpPr>
            <p:spPr>
              <a:xfrm>
                <a:off x="0" y="1411617"/>
                <a:ext cx="2743172" cy="1499615"/>
              </a:xfrm>
              <a:custGeom>
                <a:avLst/>
                <a:gdLst/>
                <a:ahLst/>
                <a:cxnLst/>
                <a:rect l="l" t="t" r="r" b="b"/>
                <a:pathLst>
                  <a:path w="143284" h="78442" extrusionOk="0">
                    <a:moveTo>
                      <a:pt x="94420" y="2397"/>
                    </a:moveTo>
                    <a:cubicBezTo>
                      <a:pt x="94850" y="2397"/>
                      <a:pt x="95284" y="2437"/>
                      <a:pt x="95715" y="2519"/>
                    </a:cubicBezTo>
                    <a:cubicBezTo>
                      <a:pt x="94720" y="3693"/>
                      <a:pt x="94138" y="5198"/>
                      <a:pt x="94228" y="6784"/>
                    </a:cubicBezTo>
                    <a:cubicBezTo>
                      <a:pt x="92977" y="5481"/>
                      <a:pt x="91219" y="4651"/>
                      <a:pt x="89350" y="4651"/>
                    </a:cubicBezTo>
                    <a:cubicBezTo>
                      <a:pt x="89330" y="4651"/>
                      <a:pt x="89310" y="4651"/>
                      <a:pt x="89290" y="4651"/>
                    </a:cubicBezTo>
                    <a:cubicBezTo>
                      <a:pt x="90624" y="3201"/>
                      <a:pt x="92490" y="2397"/>
                      <a:pt x="94420" y="2397"/>
                    </a:cubicBezTo>
                    <a:close/>
                    <a:moveTo>
                      <a:pt x="84151" y="2400"/>
                    </a:moveTo>
                    <a:cubicBezTo>
                      <a:pt x="86084" y="2400"/>
                      <a:pt x="87955" y="3198"/>
                      <a:pt x="89290" y="4651"/>
                    </a:cubicBezTo>
                    <a:cubicBezTo>
                      <a:pt x="89270" y="4651"/>
                      <a:pt x="89250" y="4651"/>
                      <a:pt x="89231" y="4651"/>
                    </a:cubicBezTo>
                    <a:cubicBezTo>
                      <a:pt x="87362" y="4651"/>
                      <a:pt x="85594" y="5481"/>
                      <a:pt x="84353" y="6793"/>
                    </a:cubicBezTo>
                    <a:cubicBezTo>
                      <a:pt x="84434" y="5207"/>
                      <a:pt x="83851" y="3702"/>
                      <a:pt x="82866" y="2519"/>
                    </a:cubicBezTo>
                    <a:cubicBezTo>
                      <a:pt x="83294" y="2439"/>
                      <a:pt x="83724" y="2400"/>
                      <a:pt x="84151" y="2400"/>
                    </a:cubicBezTo>
                    <a:close/>
                    <a:moveTo>
                      <a:pt x="13670" y="2589"/>
                    </a:moveTo>
                    <a:cubicBezTo>
                      <a:pt x="15606" y="2589"/>
                      <a:pt x="17480" y="3392"/>
                      <a:pt x="18825" y="4840"/>
                    </a:cubicBezTo>
                    <a:lnTo>
                      <a:pt x="18825" y="4840"/>
                    </a:lnTo>
                    <a:cubicBezTo>
                      <a:pt x="18822" y="4840"/>
                      <a:pt x="18819" y="4840"/>
                      <a:pt x="18816" y="4840"/>
                    </a:cubicBezTo>
                    <a:cubicBezTo>
                      <a:pt x="18806" y="4840"/>
                      <a:pt x="18796" y="4840"/>
                      <a:pt x="18786" y="4840"/>
                    </a:cubicBezTo>
                    <a:cubicBezTo>
                      <a:pt x="16906" y="4840"/>
                      <a:pt x="15136" y="5671"/>
                      <a:pt x="13879" y="6981"/>
                    </a:cubicBezTo>
                    <a:cubicBezTo>
                      <a:pt x="13951" y="5404"/>
                      <a:pt x="13368" y="3899"/>
                      <a:pt x="12382" y="2716"/>
                    </a:cubicBezTo>
                    <a:lnTo>
                      <a:pt x="12391" y="2707"/>
                    </a:lnTo>
                    <a:cubicBezTo>
                      <a:pt x="12817" y="2628"/>
                      <a:pt x="13245" y="2589"/>
                      <a:pt x="13670" y="2589"/>
                    </a:cubicBezTo>
                    <a:close/>
                    <a:moveTo>
                      <a:pt x="23963" y="2589"/>
                    </a:moveTo>
                    <a:cubicBezTo>
                      <a:pt x="24387" y="2589"/>
                      <a:pt x="24815" y="2628"/>
                      <a:pt x="25241" y="2707"/>
                    </a:cubicBezTo>
                    <a:cubicBezTo>
                      <a:pt x="24255" y="3890"/>
                      <a:pt x="23673" y="5395"/>
                      <a:pt x="23753" y="6981"/>
                    </a:cubicBezTo>
                    <a:cubicBezTo>
                      <a:pt x="22512" y="5678"/>
                      <a:pt x="20744" y="4839"/>
                      <a:pt x="18875" y="4839"/>
                    </a:cubicBezTo>
                    <a:cubicBezTo>
                      <a:pt x="18859" y="4839"/>
                      <a:pt x="18842" y="4839"/>
                      <a:pt x="18825" y="4840"/>
                    </a:cubicBezTo>
                    <a:lnTo>
                      <a:pt x="18825" y="4840"/>
                    </a:lnTo>
                    <a:cubicBezTo>
                      <a:pt x="20162" y="3392"/>
                      <a:pt x="22030" y="2589"/>
                      <a:pt x="23963" y="2589"/>
                    </a:cubicBezTo>
                    <a:close/>
                    <a:moveTo>
                      <a:pt x="77628" y="548"/>
                    </a:moveTo>
                    <a:cubicBezTo>
                      <a:pt x="80805" y="548"/>
                      <a:pt x="83981" y="2626"/>
                      <a:pt x="84022" y="6784"/>
                    </a:cubicBezTo>
                    <a:cubicBezTo>
                      <a:pt x="83543" y="6679"/>
                      <a:pt x="83061" y="6628"/>
                      <a:pt x="82582" y="6628"/>
                    </a:cubicBezTo>
                    <a:cubicBezTo>
                      <a:pt x="80728" y="6628"/>
                      <a:pt x="78929" y="7396"/>
                      <a:pt x="77633" y="8791"/>
                    </a:cubicBezTo>
                    <a:cubicBezTo>
                      <a:pt x="76359" y="7419"/>
                      <a:pt x="74579" y="6632"/>
                      <a:pt x="72709" y="6632"/>
                    </a:cubicBezTo>
                    <a:cubicBezTo>
                      <a:pt x="72699" y="6632"/>
                      <a:pt x="72688" y="6632"/>
                      <a:pt x="72678" y="6632"/>
                    </a:cubicBezTo>
                    <a:cubicBezTo>
                      <a:pt x="72194" y="6632"/>
                      <a:pt x="71710" y="6677"/>
                      <a:pt x="71235" y="6784"/>
                    </a:cubicBezTo>
                    <a:cubicBezTo>
                      <a:pt x="71275" y="2626"/>
                      <a:pt x="74452" y="548"/>
                      <a:pt x="77628" y="548"/>
                    </a:cubicBezTo>
                    <a:close/>
                    <a:moveTo>
                      <a:pt x="100945" y="548"/>
                    </a:moveTo>
                    <a:cubicBezTo>
                      <a:pt x="104119" y="548"/>
                      <a:pt x="107295" y="2626"/>
                      <a:pt x="107337" y="6782"/>
                    </a:cubicBezTo>
                    <a:lnTo>
                      <a:pt x="107337" y="6782"/>
                    </a:lnTo>
                    <a:cubicBezTo>
                      <a:pt x="106865" y="6681"/>
                      <a:pt x="106389" y="6632"/>
                      <a:pt x="105917" y="6632"/>
                    </a:cubicBezTo>
                    <a:cubicBezTo>
                      <a:pt x="104054" y="6632"/>
                      <a:pt x="102249" y="7399"/>
                      <a:pt x="100957" y="8791"/>
                    </a:cubicBezTo>
                    <a:cubicBezTo>
                      <a:pt x="99676" y="7411"/>
                      <a:pt x="97883" y="6632"/>
                      <a:pt x="96002" y="6632"/>
                    </a:cubicBezTo>
                    <a:cubicBezTo>
                      <a:pt x="95518" y="6632"/>
                      <a:pt x="95034" y="6685"/>
                      <a:pt x="94559" y="6784"/>
                    </a:cubicBezTo>
                    <a:cubicBezTo>
                      <a:pt x="94595" y="2626"/>
                      <a:pt x="97769" y="548"/>
                      <a:pt x="100945" y="548"/>
                    </a:cubicBezTo>
                    <a:close/>
                    <a:moveTo>
                      <a:pt x="7159" y="741"/>
                    </a:moveTo>
                    <a:cubicBezTo>
                      <a:pt x="10334" y="741"/>
                      <a:pt x="13512" y="2820"/>
                      <a:pt x="13556" y="6981"/>
                    </a:cubicBezTo>
                    <a:cubicBezTo>
                      <a:pt x="13074" y="6876"/>
                      <a:pt x="12589" y="6825"/>
                      <a:pt x="12108" y="6825"/>
                    </a:cubicBezTo>
                    <a:cubicBezTo>
                      <a:pt x="10251" y="6825"/>
                      <a:pt x="8458" y="7587"/>
                      <a:pt x="7163" y="8974"/>
                    </a:cubicBezTo>
                    <a:lnTo>
                      <a:pt x="7163" y="8974"/>
                    </a:lnTo>
                    <a:cubicBezTo>
                      <a:pt x="5882" y="7606"/>
                      <a:pt x="4092" y="6820"/>
                      <a:pt x="2212" y="6820"/>
                    </a:cubicBezTo>
                    <a:cubicBezTo>
                      <a:pt x="1728" y="6820"/>
                      <a:pt x="1245" y="6874"/>
                      <a:pt x="770" y="6981"/>
                    </a:cubicBezTo>
                    <a:cubicBezTo>
                      <a:pt x="806" y="2822"/>
                      <a:pt x="3981" y="741"/>
                      <a:pt x="7159" y="741"/>
                    </a:cubicBezTo>
                    <a:close/>
                    <a:moveTo>
                      <a:pt x="30465" y="748"/>
                    </a:moveTo>
                    <a:cubicBezTo>
                      <a:pt x="33637" y="748"/>
                      <a:pt x="36811" y="2823"/>
                      <a:pt x="36854" y="6977"/>
                    </a:cubicBezTo>
                    <a:lnTo>
                      <a:pt x="36854" y="6977"/>
                    </a:lnTo>
                    <a:cubicBezTo>
                      <a:pt x="36379" y="6875"/>
                      <a:pt x="35901" y="6825"/>
                      <a:pt x="35427" y="6825"/>
                    </a:cubicBezTo>
                    <a:cubicBezTo>
                      <a:pt x="33572" y="6825"/>
                      <a:pt x="31778" y="7591"/>
                      <a:pt x="30483" y="8979"/>
                    </a:cubicBezTo>
                    <a:cubicBezTo>
                      <a:pt x="29201" y="7608"/>
                      <a:pt x="27409" y="6820"/>
                      <a:pt x="25536" y="6820"/>
                    </a:cubicBezTo>
                    <a:cubicBezTo>
                      <a:pt x="25044" y="6820"/>
                      <a:pt x="24560" y="6874"/>
                      <a:pt x="24085" y="6981"/>
                    </a:cubicBezTo>
                    <a:cubicBezTo>
                      <a:pt x="24116" y="2827"/>
                      <a:pt x="27290" y="748"/>
                      <a:pt x="30465" y="748"/>
                    </a:cubicBezTo>
                    <a:close/>
                    <a:moveTo>
                      <a:pt x="119332" y="6908"/>
                    </a:moveTo>
                    <a:cubicBezTo>
                      <a:pt x="121265" y="6908"/>
                      <a:pt x="123134" y="7710"/>
                      <a:pt x="124478" y="9150"/>
                    </a:cubicBezTo>
                    <a:lnTo>
                      <a:pt x="124487" y="9158"/>
                    </a:lnTo>
                    <a:lnTo>
                      <a:pt x="124487" y="9158"/>
                    </a:lnTo>
                    <a:cubicBezTo>
                      <a:pt x="124484" y="9159"/>
                      <a:pt x="124481" y="9159"/>
                      <a:pt x="124478" y="9159"/>
                    </a:cubicBezTo>
                    <a:cubicBezTo>
                      <a:pt x="124459" y="9158"/>
                      <a:pt x="124439" y="9158"/>
                      <a:pt x="124419" y="9158"/>
                    </a:cubicBezTo>
                    <a:cubicBezTo>
                      <a:pt x="122559" y="9158"/>
                      <a:pt x="120791" y="9997"/>
                      <a:pt x="119541" y="11300"/>
                    </a:cubicBezTo>
                    <a:cubicBezTo>
                      <a:pt x="119631" y="9705"/>
                      <a:pt x="119048" y="8209"/>
                      <a:pt x="118054" y="7026"/>
                    </a:cubicBezTo>
                    <a:cubicBezTo>
                      <a:pt x="118480" y="6947"/>
                      <a:pt x="118907" y="6908"/>
                      <a:pt x="119332" y="6908"/>
                    </a:cubicBezTo>
                    <a:close/>
                    <a:moveTo>
                      <a:pt x="129633" y="6908"/>
                    </a:moveTo>
                    <a:cubicBezTo>
                      <a:pt x="130058" y="6908"/>
                      <a:pt x="130486" y="6947"/>
                      <a:pt x="130912" y="7026"/>
                    </a:cubicBezTo>
                    <a:cubicBezTo>
                      <a:pt x="129917" y="8209"/>
                      <a:pt x="129335" y="9705"/>
                      <a:pt x="129415" y="11300"/>
                    </a:cubicBezTo>
                    <a:cubicBezTo>
                      <a:pt x="128174" y="9997"/>
                      <a:pt x="126406" y="9158"/>
                      <a:pt x="124537" y="9158"/>
                    </a:cubicBezTo>
                    <a:cubicBezTo>
                      <a:pt x="124521" y="9158"/>
                      <a:pt x="124504" y="9158"/>
                      <a:pt x="124487" y="9158"/>
                    </a:cubicBezTo>
                    <a:lnTo>
                      <a:pt x="124487" y="9158"/>
                    </a:lnTo>
                    <a:cubicBezTo>
                      <a:pt x="125825" y="7711"/>
                      <a:pt x="127698" y="6908"/>
                      <a:pt x="129633" y="6908"/>
                    </a:cubicBezTo>
                    <a:close/>
                    <a:moveTo>
                      <a:pt x="82788" y="6998"/>
                    </a:moveTo>
                    <a:cubicBezTo>
                      <a:pt x="83213" y="6998"/>
                      <a:pt x="83641" y="7037"/>
                      <a:pt x="84066" y="7116"/>
                    </a:cubicBezTo>
                    <a:cubicBezTo>
                      <a:pt x="83072" y="8289"/>
                      <a:pt x="82489" y="9795"/>
                      <a:pt x="82579" y="11390"/>
                    </a:cubicBezTo>
                    <a:cubicBezTo>
                      <a:pt x="81329" y="10086"/>
                      <a:pt x="79570" y="9248"/>
                      <a:pt x="77701" y="9248"/>
                    </a:cubicBezTo>
                    <a:cubicBezTo>
                      <a:pt x="77681" y="9248"/>
                      <a:pt x="77661" y="9248"/>
                      <a:pt x="77642" y="9248"/>
                    </a:cubicBezTo>
                    <a:cubicBezTo>
                      <a:pt x="78979" y="7801"/>
                      <a:pt x="80853" y="6998"/>
                      <a:pt x="82788" y="6998"/>
                    </a:cubicBezTo>
                    <a:close/>
                    <a:moveTo>
                      <a:pt x="95802" y="7007"/>
                    </a:moveTo>
                    <a:cubicBezTo>
                      <a:pt x="97737" y="7007"/>
                      <a:pt x="99611" y="7810"/>
                      <a:pt x="100948" y="9257"/>
                    </a:cubicBezTo>
                    <a:cubicBezTo>
                      <a:pt x="100928" y="9257"/>
                      <a:pt x="100908" y="9257"/>
                      <a:pt x="100889" y="9257"/>
                    </a:cubicBezTo>
                    <a:cubicBezTo>
                      <a:pt x="99020" y="9257"/>
                      <a:pt x="97252" y="10095"/>
                      <a:pt x="96011" y="11399"/>
                    </a:cubicBezTo>
                    <a:cubicBezTo>
                      <a:pt x="96100" y="9804"/>
                      <a:pt x="95509" y="8307"/>
                      <a:pt x="94523" y="7125"/>
                    </a:cubicBezTo>
                    <a:cubicBezTo>
                      <a:pt x="94949" y="7046"/>
                      <a:pt x="95377" y="7007"/>
                      <a:pt x="95802" y="7007"/>
                    </a:cubicBezTo>
                    <a:close/>
                    <a:moveTo>
                      <a:pt x="48849" y="7105"/>
                    </a:moveTo>
                    <a:cubicBezTo>
                      <a:pt x="50784" y="7105"/>
                      <a:pt x="52658" y="7908"/>
                      <a:pt x="53995" y="9356"/>
                    </a:cubicBezTo>
                    <a:lnTo>
                      <a:pt x="53995" y="9356"/>
                    </a:lnTo>
                    <a:cubicBezTo>
                      <a:pt x="53978" y="9355"/>
                      <a:pt x="53961" y="9355"/>
                      <a:pt x="53945" y="9355"/>
                    </a:cubicBezTo>
                    <a:cubicBezTo>
                      <a:pt x="52076" y="9355"/>
                      <a:pt x="50308" y="10194"/>
                      <a:pt x="49067" y="11497"/>
                    </a:cubicBezTo>
                    <a:cubicBezTo>
                      <a:pt x="49147" y="9902"/>
                      <a:pt x="48565" y="8406"/>
                      <a:pt x="47570" y="7223"/>
                    </a:cubicBezTo>
                    <a:cubicBezTo>
                      <a:pt x="47996" y="7144"/>
                      <a:pt x="48424" y="7105"/>
                      <a:pt x="48849" y="7105"/>
                    </a:cubicBezTo>
                    <a:close/>
                    <a:moveTo>
                      <a:pt x="59142" y="7105"/>
                    </a:moveTo>
                    <a:cubicBezTo>
                      <a:pt x="59570" y="7105"/>
                      <a:pt x="60000" y="7144"/>
                      <a:pt x="60429" y="7223"/>
                    </a:cubicBezTo>
                    <a:cubicBezTo>
                      <a:pt x="59434" y="8397"/>
                      <a:pt x="58852" y="9902"/>
                      <a:pt x="58941" y="11497"/>
                    </a:cubicBezTo>
                    <a:cubicBezTo>
                      <a:pt x="57691" y="10194"/>
                      <a:pt x="55923" y="9355"/>
                      <a:pt x="54063" y="9355"/>
                    </a:cubicBezTo>
                    <a:cubicBezTo>
                      <a:pt x="54043" y="9355"/>
                      <a:pt x="54024" y="9356"/>
                      <a:pt x="54004" y="9356"/>
                    </a:cubicBezTo>
                    <a:cubicBezTo>
                      <a:pt x="54001" y="9356"/>
                      <a:pt x="53998" y="9356"/>
                      <a:pt x="53995" y="9356"/>
                    </a:cubicBezTo>
                    <a:lnTo>
                      <a:pt x="53995" y="9356"/>
                    </a:lnTo>
                    <a:lnTo>
                      <a:pt x="54004" y="9347"/>
                    </a:lnTo>
                    <a:cubicBezTo>
                      <a:pt x="55339" y="7901"/>
                      <a:pt x="57210" y="7105"/>
                      <a:pt x="59142" y="7105"/>
                    </a:cubicBezTo>
                    <a:close/>
                    <a:moveTo>
                      <a:pt x="12289" y="7212"/>
                    </a:moveTo>
                    <a:cubicBezTo>
                      <a:pt x="12716" y="7212"/>
                      <a:pt x="13146" y="7251"/>
                      <a:pt x="13574" y="7331"/>
                    </a:cubicBezTo>
                    <a:cubicBezTo>
                      <a:pt x="12580" y="8513"/>
                      <a:pt x="11997" y="10010"/>
                      <a:pt x="12087" y="11605"/>
                    </a:cubicBezTo>
                    <a:cubicBezTo>
                      <a:pt x="10837" y="10301"/>
                      <a:pt x="9069" y="9463"/>
                      <a:pt x="7208" y="9463"/>
                    </a:cubicBezTo>
                    <a:cubicBezTo>
                      <a:pt x="7189" y="9463"/>
                      <a:pt x="7169" y="9463"/>
                      <a:pt x="7150" y="9463"/>
                    </a:cubicBezTo>
                    <a:cubicBezTo>
                      <a:pt x="8485" y="8010"/>
                      <a:pt x="10356" y="7212"/>
                      <a:pt x="12289" y="7212"/>
                    </a:cubicBezTo>
                    <a:close/>
                    <a:moveTo>
                      <a:pt x="35624" y="7192"/>
                    </a:moveTo>
                    <a:cubicBezTo>
                      <a:pt x="36086" y="7192"/>
                      <a:pt x="36552" y="7237"/>
                      <a:pt x="37015" y="7331"/>
                    </a:cubicBezTo>
                    <a:cubicBezTo>
                      <a:pt x="36000" y="8594"/>
                      <a:pt x="35454" y="10176"/>
                      <a:pt x="35640" y="11839"/>
                    </a:cubicBezTo>
                    <a:lnTo>
                      <a:pt x="35640" y="11839"/>
                    </a:lnTo>
                    <a:cubicBezTo>
                      <a:pt x="34394" y="10395"/>
                      <a:pt x="32530" y="9454"/>
                      <a:pt x="30556" y="9454"/>
                    </a:cubicBezTo>
                    <a:cubicBezTo>
                      <a:pt x="30529" y="9454"/>
                      <a:pt x="30501" y="9454"/>
                      <a:pt x="30474" y="9454"/>
                    </a:cubicBezTo>
                    <a:cubicBezTo>
                      <a:pt x="30454" y="9454"/>
                      <a:pt x="30434" y="9454"/>
                      <a:pt x="30414" y="9454"/>
                    </a:cubicBezTo>
                    <a:cubicBezTo>
                      <a:pt x="28545" y="9454"/>
                      <a:pt x="26787" y="10284"/>
                      <a:pt x="25536" y="11596"/>
                    </a:cubicBezTo>
                    <a:cubicBezTo>
                      <a:pt x="25626" y="10001"/>
                      <a:pt x="25044" y="8495"/>
                      <a:pt x="24049" y="7322"/>
                    </a:cubicBezTo>
                    <a:cubicBezTo>
                      <a:pt x="24481" y="7240"/>
                      <a:pt x="24915" y="7200"/>
                      <a:pt x="25345" y="7200"/>
                    </a:cubicBezTo>
                    <a:cubicBezTo>
                      <a:pt x="27275" y="7200"/>
                      <a:pt x="29142" y="8002"/>
                      <a:pt x="30483" y="9445"/>
                    </a:cubicBezTo>
                    <a:cubicBezTo>
                      <a:pt x="31821" y="7992"/>
                      <a:pt x="33690" y="7192"/>
                      <a:pt x="35624" y="7192"/>
                    </a:cubicBezTo>
                    <a:close/>
                    <a:moveTo>
                      <a:pt x="112817" y="5046"/>
                    </a:moveTo>
                    <a:cubicBezTo>
                      <a:pt x="115992" y="5046"/>
                      <a:pt x="119168" y="7124"/>
                      <a:pt x="119209" y="11280"/>
                    </a:cubicBezTo>
                    <a:lnTo>
                      <a:pt x="119209" y="11280"/>
                    </a:lnTo>
                    <a:cubicBezTo>
                      <a:pt x="118739" y="11180"/>
                      <a:pt x="118265" y="11130"/>
                      <a:pt x="117794" y="11130"/>
                    </a:cubicBezTo>
                    <a:cubicBezTo>
                      <a:pt x="115935" y="11130"/>
                      <a:pt x="114129" y="11897"/>
                      <a:pt x="112830" y="13289"/>
                    </a:cubicBezTo>
                    <a:cubicBezTo>
                      <a:pt x="111548" y="11909"/>
                      <a:pt x="109756" y="11130"/>
                      <a:pt x="107883" y="11130"/>
                    </a:cubicBezTo>
                    <a:cubicBezTo>
                      <a:pt x="107391" y="11130"/>
                      <a:pt x="106907" y="11184"/>
                      <a:pt x="106432" y="11282"/>
                    </a:cubicBezTo>
                    <a:cubicBezTo>
                      <a:pt x="106468" y="7125"/>
                      <a:pt x="109642" y="5046"/>
                      <a:pt x="112817" y="5046"/>
                    </a:cubicBezTo>
                    <a:close/>
                    <a:moveTo>
                      <a:pt x="136134" y="5046"/>
                    </a:moveTo>
                    <a:cubicBezTo>
                      <a:pt x="139307" y="5046"/>
                      <a:pt x="142483" y="7124"/>
                      <a:pt x="142525" y="11280"/>
                    </a:cubicBezTo>
                    <a:cubicBezTo>
                      <a:pt x="142054" y="11180"/>
                      <a:pt x="141580" y="11130"/>
                      <a:pt x="141109" y="11130"/>
                    </a:cubicBezTo>
                    <a:cubicBezTo>
                      <a:pt x="139250" y="11130"/>
                      <a:pt x="137444" y="11897"/>
                      <a:pt x="136145" y="13289"/>
                    </a:cubicBezTo>
                    <a:cubicBezTo>
                      <a:pt x="134872" y="11909"/>
                      <a:pt x="133071" y="11130"/>
                      <a:pt x="131199" y="11130"/>
                    </a:cubicBezTo>
                    <a:cubicBezTo>
                      <a:pt x="130715" y="11130"/>
                      <a:pt x="130231" y="11184"/>
                      <a:pt x="129756" y="11282"/>
                    </a:cubicBezTo>
                    <a:cubicBezTo>
                      <a:pt x="129787" y="7125"/>
                      <a:pt x="132959" y="5046"/>
                      <a:pt x="136134" y="5046"/>
                    </a:cubicBezTo>
                    <a:close/>
                    <a:moveTo>
                      <a:pt x="89288" y="5152"/>
                    </a:moveTo>
                    <a:cubicBezTo>
                      <a:pt x="92463" y="5152"/>
                      <a:pt x="95639" y="7228"/>
                      <a:pt x="95679" y="11381"/>
                    </a:cubicBezTo>
                    <a:lnTo>
                      <a:pt x="95679" y="11381"/>
                    </a:lnTo>
                    <a:cubicBezTo>
                      <a:pt x="95206" y="11279"/>
                      <a:pt x="94729" y="11229"/>
                      <a:pt x="94255" y="11229"/>
                    </a:cubicBezTo>
                    <a:cubicBezTo>
                      <a:pt x="92396" y="11229"/>
                      <a:pt x="90592" y="11996"/>
                      <a:pt x="89299" y="13388"/>
                    </a:cubicBezTo>
                    <a:cubicBezTo>
                      <a:pt x="88018" y="12008"/>
                      <a:pt x="86226" y="11228"/>
                      <a:pt x="84344" y="11228"/>
                    </a:cubicBezTo>
                    <a:cubicBezTo>
                      <a:pt x="83860" y="11228"/>
                      <a:pt x="83376" y="11282"/>
                      <a:pt x="82902" y="11381"/>
                    </a:cubicBezTo>
                    <a:cubicBezTo>
                      <a:pt x="82937" y="7229"/>
                      <a:pt x="86112" y="5152"/>
                      <a:pt x="89288" y="5152"/>
                    </a:cubicBezTo>
                    <a:close/>
                    <a:moveTo>
                      <a:pt x="42335" y="5247"/>
                    </a:moveTo>
                    <a:cubicBezTo>
                      <a:pt x="45506" y="5247"/>
                      <a:pt x="48679" y="7322"/>
                      <a:pt x="48726" y="11475"/>
                    </a:cubicBezTo>
                    <a:lnTo>
                      <a:pt x="48726" y="11475"/>
                    </a:lnTo>
                    <a:cubicBezTo>
                      <a:pt x="48252" y="11373"/>
                      <a:pt x="47773" y="11323"/>
                      <a:pt x="47299" y="11323"/>
                    </a:cubicBezTo>
                    <a:cubicBezTo>
                      <a:pt x="45442" y="11323"/>
                      <a:pt x="43644" y="12089"/>
                      <a:pt x="42355" y="13478"/>
                    </a:cubicBezTo>
                    <a:cubicBezTo>
                      <a:pt x="41074" y="12107"/>
                      <a:pt x="39282" y="11318"/>
                      <a:pt x="37400" y="11318"/>
                    </a:cubicBezTo>
                    <a:cubicBezTo>
                      <a:pt x="36916" y="11318"/>
                      <a:pt x="36432" y="11372"/>
                      <a:pt x="35958" y="11479"/>
                    </a:cubicBezTo>
                    <a:cubicBezTo>
                      <a:pt x="35989" y="7326"/>
                      <a:pt x="39161" y="5247"/>
                      <a:pt x="42335" y="5247"/>
                    </a:cubicBezTo>
                    <a:close/>
                    <a:moveTo>
                      <a:pt x="65651" y="5248"/>
                    </a:moveTo>
                    <a:cubicBezTo>
                      <a:pt x="68824" y="5248"/>
                      <a:pt x="71996" y="7324"/>
                      <a:pt x="72041" y="11477"/>
                    </a:cubicBezTo>
                    <a:lnTo>
                      <a:pt x="72041" y="11477"/>
                    </a:lnTo>
                    <a:cubicBezTo>
                      <a:pt x="71564" y="11374"/>
                      <a:pt x="71084" y="11323"/>
                      <a:pt x="70606" y="11323"/>
                    </a:cubicBezTo>
                    <a:cubicBezTo>
                      <a:pt x="68746" y="11323"/>
                      <a:pt x="66942" y="12092"/>
                      <a:pt x="65653" y="13495"/>
                    </a:cubicBezTo>
                    <a:cubicBezTo>
                      <a:pt x="64378" y="12123"/>
                      <a:pt x="62599" y="11336"/>
                      <a:pt x="60729" y="11336"/>
                    </a:cubicBezTo>
                    <a:cubicBezTo>
                      <a:pt x="60719" y="11336"/>
                      <a:pt x="60708" y="11336"/>
                      <a:pt x="60697" y="11336"/>
                    </a:cubicBezTo>
                    <a:cubicBezTo>
                      <a:pt x="60214" y="11336"/>
                      <a:pt x="59730" y="11381"/>
                      <a:pt x="59255" y="11488"/>
                    </a:cubicBezTo>
                    <a:cubicBezTo>
                      <a:pt x="59295" y="7330"/>
                      <a:pt x="62473" y="5248"/>
                      <a:pt x="65651" y="5248"/>
                    </a:cubicBezTo>
                    <a:close/>
                    <a:moveTo>
                      <a:pt x="18809" y="5354"/>
                    </a:moveTo>
                    <a:cubicBezTo>
                      <a:pt x="21983" y="5354"/>
                      <a:pt x="25156" y="7430"/>
                      <a:pt x="25196" y="11587"/>
                    </a:cubicBezTo>
                    <a:cubicBezTo>
                      <a:pt x="24723" y="11485"/>
                      <a:pt x="24246" y="11435"/>
                      <a:pt x="23772" y="11435"/>
                    </a:cubicBezTo>
                    <a:cubicBezTo>
                      <a:pt x="21913" y="11435"/>
                      <a:pt x="20107" y="12202"/>
                      <a:pt x="18807" y="13594"/>
                    </a:cubicBezTo>
                    <a:cubicBezTo>
                      <a:pt x="17526" y="12214"/>
                      <a:pt x="15734" y="11435"/>
                      <a:pt x="13852" y="11435"/>
                    </a:cubicBezTo>
                    <a:cubicBezTo>
                      <a:pt x="13368" y="11435"/>
                      <a:pt x="12884" y="11488"/>
                      <a:pt x="12409" y="11587"/>
                    </a:cubicBezTo>
                    <a:cubicBezTo>
                      <a:pt x="12454" y="7433"/>
                      <a:pt x="15632" y="5354"/>
                      <a:pt x="18809" y="5354"/>
                    </a:cubicBezTo>
                    <a:close/>
                    <a:moveTo>
                      <a:pt x="117949" y="11510"/>
                    </a:moveTo>
                    <a:cubicBezTo>
                      <a:pt x="118380" y="11510"/>
                      <a:pt x="118814" y="11550"/>
                      <a:pt x="119245" y="11632"/>
                    </a:cubicBezTo>
                    <a:cubicBezTo>
                      <a:pt x="118251" y="12805"/>
                      <a:pt x="117668" y="14302"/>
                      <a:pt x="117758" y="15897"/>
                    </a:cubicBezTo>
                    <a:cubicBezTo>
                      <a:pt x="116508" y="14593"/>
                      <a:pt x="114740" y="13755"/>
                      <a:pt x="112880" y="13755"/>
                    </a:cubicBezTo>
                    <a:cubicBezTo>
                      <a:pt x="112860" y="13755"/>
                      <a:pt x="112840" y="13755"/>
                      <a:pt x="112821" y="13755"/>
                    </a:cubicBezTo>
                    <a:cubicBezTo>
                      <a:pt x="114154" y="12312"/>
                      <a:pt x="116020" y="11510"/>
                      <a:pt x="117949" y="11510"/>
                    </a:cubicBezTo>
                    <a:close/>
                    <a:moveTo>
                      <a:pt x="84144" y="11613"/>
                    </a:moveTo>
                    <a:cubicBezTo>
                      <a:pt x="86080" y="11613"/>
                      <a:pt x="87953" y="12415"/>
                      <a:pt x="89290" y="13863"/>
                    </a:cubicBezTo>
                    <a:cubicBezTo>
                      <a:pt x="89271" y="13863"/>
                      <a:pt x="89251" y="13863"/>
                      <a:pt x="89231" y="13863"/>
                    </a:cubicBezTo>
                    <a:cubicBezTo>
                      <a:pt x="87363" y="13863"/>
                      <a:pt x="85603" y="14701"/>
                      <a:pt x="84353" y="16004"/>
                    </a:cubicBezTo>
                    <a:cubicBezTo>
                      <a:pt x="84443" y="14409"/>
                      <a:pt x="83860" y="12913"/>
                      <a:pt x="82866" y="11730"/>
                    </a:cubicBezTo>
                    <a:cubicBezTo>
                      <a:pt x="83291" y="11651"/>
                      <a:pt x="83719" y="11613"/>
                      <a:pt x="84144" y="11613"/>
                    </a:cubicBezTo>
                    <a:close/>
                    <a:moveTo>
                      <a:pt x="94433" y="11612"/>
                    </a:moveTo>
                    <a:cubicBezTo>
                      <a:pt x="94859" y="11612"/>
                      <a:pt x="95288" y="11651"/>
                      <a:pt x="95715" y="11730"/>
                    </a:cubicBezTo>
                    <a:cubicBezTo>
                      <a:pt x="94729" y="12913"/>
                      <a:pt x="94147" y="14409"/>
                      <a:pt x="94228" y="16004"/>
                    </a:cubicBezTo>
                    <a:cubicBezTo>
                      <a:pt x="92986" y="14701"/>
                      <a:pt x="91218" y="13863"/>
                      <a:pt x="89350" y="13863"/>
                    </a:cubicBezTo>
                    <a:cubicBezTo>
                      <a:pt x="89330" y="13863"/>
                      <a:pt x="89310" y="13863"/>
                      <a:pt x="89290" y="13863"/>
                    </a:cubicBezTo>
                    <a:lnTo>
                      <a:pt x="89299" y="13854"/>
                    </a:lnTo>
                    <a:cubicBezTo>
                      <a:pt x="90635" y="12408"/>
                      <a:pt x="92505" y="11612"/>
                      <a:pt x="94433" y="11612"/>
                    </a:cubicBezTo>
                    <a:close/>
                    <a:moveTo>
                      <a:pt x="47494" y="11702"/>
                    </a:moveTo>
                    <a:cubicBezTo>
                      <a:pt x="47918" y="11702"/>
                      <a:pt x="48346" y="11741"/>
                      <a:pt x="48771" y="11820"/>
                    </a:cubicBezTo>
                    <a:cubicBezTo>
                      <a:pt x="47770" y="13000"/>
                      <a:pt x="47187" y="14502"/>
                      <a:pt x="47274" y="16084"/>
                    </a:cubicBezTo>
                    <a:lnTo>
                      <a:pt x="47274" y="16084"/>
                    </a:lnTo>
                    <a:cubicBezTo>
                      <a:pt x="46040" y="14793"/>
                      <a:pt x="44288" y="13961"/>
                      <a:pt x="42434" y="13961"/>
                    </a:cubicBezTo>
                    <a:cubicBezTo>
                      <a:pt x="42408" y="13961"/>
                      <a:pt x="42382" y="13961"/>
                      <a:pt x="42355" y="13961"/>
                    </a:cubicBezTo>
                    <a:lnTo>
                      <a:pt x="42355" y="13961"/>
                    </a:lnTo>
                    <a:cubicBezTo>
                      <a:pt x="43693" y="12506"/>
                      <a:pt x="45561" y="11702"/>
                      <a:pt x="47494" y="11702"/>
                    </a:cubicBezTo>
                    <a:close/>
                    <a:moveTo>
                      <a:pt x="60517" y="11701"/>
                    </a:moveTo>
                    <a:cubicBezTo>
                      <a:pt x="62455" y="11701"/>
                      <a:pt x="64326" y="12499"/>
                      <a:pt x="65662" y="13952"/>
                    </a:cubicBezTo>
                    <a:cubicBezTo>
                      <a:pt x="65642" y="13952"/>
                      <a:pt x="65622" y="13952"/>
                      <a:pt x="65602" y="13952"/>
                    </a:cubicBezTo>
                    <a:cubicBezTo>
                      <a:pt x="63734" y="13952"/>
                      <a:pt x="61966" y="14791"/>
                      <a:pt x="60724" y="16094"/>
                    </a:cubicBezTo>
                    <a:cubicBezTo>
                      <a:pt x="60805" y="14499"/>
                      <a:pt x="60223" y="12994"/>
                      <a:pt x="59228" y="11820"/>
                    </a:cubicBezTo>
                    <a:cubicBezTo>
                      <a:pt x="59658" y="11740"/>
                      <a:pt x="60089" y="11701"/>
                      <a:pt x="60517" y="11701"/>
                    </a:cubicBezTo>
                    <a:close/>
                    <a:moveTo>
                      <a:pt x="106098" y="7003"/>
                    </a:moveTo>
                    <a:cubicBezTo>
                      <a:pt x="106560" y="7003"/>
                      <a:pt x="107026" y="7049"/>
                      <a:pt x="107489" y="7142"/>
                    </a:cubicBezTo>
                    <a:cubicBezTo>
                      <a:pt x="106477" y="8396"/>
                      <a:pt x="105930" y="9991"/>
                      <a:pt x="106136" y="11666"/>
                    </a:cubicBezTo>
                    <a:lnTo>
                      <a:pt x="106136" y="11666"/>
                    </a:lnTo>
                    <a:cubicBezTo>
                      <a:pt x="106642" y="11553"/>
                      <a:pt x="107153" y="11498"/>
                      <a:pt x="107660" y="11498"/>
                    </a:cubicBezTo>
                    <a:cubicBezTo>
                      <a:pt x="109597" y="11498"/>
                      <a:pt x="111473" y="12301"/>
                      <a:pt x="112821" y="13755"/>
                    </a:cubicBezTo>
                    <a:cubicBezTo>
                      <a:pt x="112802" y="13755"/>
                      <a:pt x="112783" y="13755"/>
                      <a:pt x="112765" y="13755"/>
                    </a:cubicBezTo>
                    <a:cubicBezTo>
                      <a:pt x="110778" y="13755"/>
                      <a:pt x="108911" y="14701"/>
                      <a:pt x="107659" y="16148"/>
                    </a:cubicBezTo>
                    <a:lnTo>
                      <a:pt x="107659" y="16148"/>
                    </a:lnTo>
                    <a:cubicBezTo>
                      <a:pt x="107785" y="14472"/>
                      <a:pt x="107175" y="12895"/>
                      <a:pt x="106127" y="11668"/>
                    </a:cubicBezTo>
                    <a:cubicBezTo>
                      <a:pt x="106130" y="11667"/>
                      <a:pt x="106132" y="11666"/>
                      <a:pt x="106135" y="11666"/>
                    </a:cubicBezTo>
                    <a:lnTo>
                      <a:pt x="106135" y="11666"/>
                    </a:lnTo>
                    <a:cubicBezTo>
                      <a:pt x="106135" y="11666"/>
                      <a:pt x="106136" y="11667"/>
                      <a:pt x="106136" y="11668"/>
                    </a:cubicBezTo>
                    <a:cubicBezTo>
                      <a:pt x="106136" y="11667"/>
                      <a:pt x="106136" y="11666"/>
                      <a:pt x="106136" y="11666"/>
                    </a:cubicBezTo>
                    <a:lnTo>
                      <a:pt x="106136" y="11666"/>
                    </a:lnTo>
                    <a:cubicBezTo>
                      <a:pt x="106135" y="11666"/>
                      <a:pt x="106135" y="11666"/>
                      <a:pt x="106135" y="11666"/>
                    </a:cubicBezTo>
                    <a:lnTo>
                      <a:pt x="106135" y="11666"/>
                    </a:lnTo>
                    <a:cubicBezTo>
                      <a:pt x="104874" y="10211"/>
                      <a:pt x="102998" y="9257"/>
                      <a:pt x="101004" y="9257"/>
                    </a:cubicBezTo>
                    <a:cubicBezTo>
                      <a:pt x="100985" y="9257"/>
                      <a:pt x="100966" y="9257"/>
                      <a:pt x="100948" y="9257"/>
                    </a:cubicBezTo>
                    <a:cubicBezTo>
                      <a:pt x="102293" y="7803"/>
                      <a:pt x="104164" y="7003"/>
                      <a:pt x="106098" y="7003"/>
                    </a:cubicBezTo>
                    <a:close/>
                    <a:moveTo>
                      <a:pt x="13656" y="11810"/>
                    </a:moveTo>
                    <a:cubicBezTo>
                      <a:pt x="15596" y="11810"/>
                      <a:pt x="17470" y="12612"/>
                      <a:pt x="18807" y="14060"/>
                    </a:cubicBezTo>
                    <a:cubicBezTo>
                      <a:pt x="18787" y="14060"/>
                      <a:pt x="18768" y="14060"/>
                      <a:pt x="18748" y="14060"/>
                    </a:cubicBezTo>
                    <a:cubicBezTo>
                      <a:pt x="16879" y="14060"/>
                      <a:pt x="15111" y="14898"/>
                      <a:pt x="13870" y="16202"/>
                    </a:cubicBezTo>
                    <a:cubicBezTo>
                      <a:pt x="13951" y="14607"/>
                      <a:pt x="13368" y="13110"/>
                      <a:pt x="12374" y="11927"/>
                    </a:cubicBezTo>
                    <a:cubicBezTo>
                      <a:pt x="12801" y="11848"/>
                      <a:pt x="13230" y="11810"/>
                      <a:pt x="13656" y="11810"/>
                    </a:cubicBezTo>
                    <a:close/>
                    <a:moveTo>
                      <a:pt x="23953" y="11810"/>
                    </a:moveTo>
                    <a:cubicBezTo>
                      <a:pt x="24378" y="11810"/>
                      <a:pt x="24806" y="11848"/>
                      <a:pt x="25232" y="11927"/>
                    </a:cubicBezTo>
                    <a:cubicBezTo>
                      <a:pt x="24237" y="13110"/>
                      <a:pt x="23655" y="14607"/>
                      <a:pt x="23744" y="16202"/>
                    </a:cubicBezTo>
                    <a:cubicBezTo>
                      <a:pt x="22494" y="14898"/>
                      <a:pt x="20726" y="14060"/>
                      <a:pt x="18866" y="14060"/>
                    </a:cubicBezTo>
                    <a:cubicBezTo>
                      <a:pt x="18846" y="14060"/>
                      <a:pt x="18827" y="14060"/>
                      <a:pt x="18807" y="14060"/>
                    </a:cubicBezTo>
                    <a:cubicBezTo>
                      <a:pt x="20144" y="12612"/>
                      <a:pt x="22018" y="11810"/>
                      <a:pt x="23953" y="11810"/>
                    </a:cubicBezTo>
                    <a:close/>
                    <a:moveTo>
                      <a:pt x="37191" y="11704"/>
                    </a:moveTo>
                    <a:cubicBezTo>
                      <a:pt x="39126" y="11704"/>
                      <a:pt x="41007" y="12507"/>
                      <a:pt x="42355" y="13961"/>
                    </a:cubicBezTo>
                    <a:lnTo>
                      <a:pt x="42355" y="13961"/>
                    </a:lnTo>
                    <a:cubicBezTo>
                      <a:pt x="42352" y="13961"/>
                      <a:pt x="42349" y="13961"/>
                      <a:pt x="42346" y="13961"/>
                    </a:cubicBezTo>
                    <a:cubicBezTo>
                      <a:pt x="42319" y="13961"/>
                      <a:pt x="42291" y="13961"/>
                      <a:pt x="42263" y="13961"/>
                    </a:cubicBezTo>
                    <a:cubicBezTo>
                      <a:pt x="40287" y="13961"/>
                      <a:pt x="38431" y="14904"/>
                      <a:pt x="37185" y="16345"/>
                    </a:cubicBezTo>
                    <a:cubicBezTo>
                      <a:pt x="37320" y="14678"/>
                      <a:pt x="36710" y="13092"/>
                      <a:pt x="35662" y="11874"/>
                    </a:cubicBezTo>
                    <a:cubicBezTo>
                      <a:pt x="36169" y="11760"/>
                      <a:pt x="36682" y="11704"/>
                      <a:pt x="37191" y="11704"/>
                    </a:cubicBezTo>
                    <a:close/>
                    <a:moveTo>
                      <a:pt x="124474" y="9651"/>
                    </a:moveTo>
                    <a:cubicBezTo>
                      <a:pt x="127650" y="9651"/>
                      <a:pt x="130826" y="11730"/>
                      <a:pt x="130867" y="15886"/>
                    </a:cubicBezTo>
                    <a:lnTo>
                      <a:pt x="130867" y="15886"/>
                    </a:lnTo>
                    <a:cubicBezTo>
                      <a:pt x="130397" y="15785"/>
                      <a:pt x="129923" y="15736"/>
                      <a:pt x="129452" y="15736"/>
                    </a:cubicBezTo>
                    <a:cubicBezTo>
                      <a:pt x="127593" y="15736"/>
                      <a:pt x="125787" y="16503"/>
                      <a:pt x="124487" y="17895"/>
                    </a:cubicBezTo>
                    <a:cubicBezTo>
                      <a:pt x="123213" y="16523"/>
                      <a:pt x="121434" y="15735"/>
                      <a:pt x="119555" y="15735"/>
                    </a:cubicBezTo>
                    <a:cubicBezTo>
                      <a:pt x="119544" y="15735"/>
                      <a:pt x="119534" y="15736"/>
                      <a:pt x="119523" y="15736"/>
                    </a:cubicBezTo>
                    <a:cubicBezTo>
                      <a:pt x="119039" y="15736"/>
                      <a:pt x="118555" y="15780"/>
                      <a:pt x="118080" y="15888"/>
                    </a:cubicBezTo>
                    <a:cubicBezTo>
                      <a:pt x="118121" y="11730"/>
                      <a:pt x="121297" y="9651"/>
                      <a:pt x="124474" y="9651"/>
                    </a:cubicBezTo>
                    <a:close/>
                    <a:moveTo>
                      <a:pt x="77628" y="9759"/>
                    </a:moveTo>
                    <a:cubicBezTo>
                      <a:pt x="80802" y="9759"/>
                      <a:pt x="83976" y="11834"/>
                      <a:pt x="84021" y="15985"/>
                    </a:cubicBezTo>
                    <a:lnTo>
                      <a:pt x="84021" y="15985"/>
                    </a:lnTo>
                    <a:cubicBezTo>
                      <a:pt x="83551" y="15884"/>
                      <a:pt x="83077" y="15835"/>
                      <a:pt x="82606" y="15835"/>
                    </a:cubicBezTo>
                    <a:cubicBezTo>
                      <a:pt x="80748" y="15835"/>
                      <a:pt x="78943" y="16601"/>
                      <a:pt x="77651" y="17994"/>
                    </a:cubicBezTo>
                    <a:cubicBezTo>
                      <a:pt x="76368" y="16622"/>
                      <a:pt x="74580" y="15843"/>
                      <a:pt x="72710" y="15843"/>
                    </a:cubicBezTo>
                    <a:cubicBezTo>
                      <a:pt x="72699" y="15843"/>
                      <a:pt x="72688" y="15843"/>
                      <a:pt x="72678" y="15843"/>
                    </a:cubicBezTo>
                    <a:cubicBezTo>
                      <a:pt x="72194" y="15843"/>
                      <a:pt x="71710" y="15897"/>
                      <a:pt x="71235" y="15995"/>
                    </a:cubicBezTo>
                    <a:cubicBezTo>
                      <a:pt x="71275" y="11838"/>
                      <a:pt x="74452" y="9759"/>
                      <a:pt x="77628" y="9759"/>
                    </a:cubicBezTo>
                    <a:close/>
                    <a:moveTo>
                      <a:pt x="100943" y="9759"/>
                    </a:moveTo>
                    <a:cubicBezTo>
                      <a:pt x="104118" y="9759"/>
                      <a:pt x="107292" y="11835"/>
                      <a:pt x="107337" y="15986"/>
                    </a:cubicBezTo>
                    <a:lnTo>
                      <a:pt x="107337" y="15986"/>
                    </a:lnTo>
                    <a:cubicBezTo>
                      <a:pt x="106864" y="15885"/>
                      <a:pt x="106386" y="15835"/>
                      <a:pt x="105913" y="15835"/>
                    </a:cubicBezTo>
                    <a:cubicBezTo>
                      <a:pt x="104054" y="15835"/>
                      <a:pt x="102249" y="16601"/>
                      <a:pt x="100957" y="17994"/>
                    </a:cubicBezTo>
                    <a:cubicBezTo>
                      <a:pt x="99676" y="16623"/>
                      <a:pt x="97875" y="15843"/>
                      <a:pt x="95993" y="15843"/>
                    </a:cubicBezTo>
                    <a:cubicBezTo>
                      <a:pt x="95509" y="15843"/>
                      <a:pt x="95025" y="15897"/>
                      <a:pt x="94550" y="15995"/>
                    </a:cubicBezTo>
                    <a:cubicBezTo>
                      <a:pt x="94590" y="11838"/>
                      <a:pt x="97767" y="9759"/>
                      <a:pt x="100943" y="9759"/>
                    </a:cubicBezTo>
                    <a:close/>
                    <a:moveTo>
                      <a:pt x="54002" y="9852"/>
                    </a:moveTo>
                    <a:cubicBezTo>
                      <a:pt x="57178" y="9852"/>
                      <a:pt x="60352" y="11928"/>
                      <a:pt x="60393" y="16085"/>
                    </a:cubicBezTo>
                    <a:cubicBezTo>
                      <a:pt x="59918" y="15983"/>
                      <a:pt x="59439" y="15933"/>
                      <a:pt x="58964" y="15933"/>
                    </a:cubicBezTo>
                    <a:cubicBezTo>
                      <a:pt x="57103" y="15933"/>
                      <a:pt x="55299" y="16698"/>
                      <a:pt x="53999" y="18087"/>
                    </a:cubicBezTo>
                    <a:lnTo>
                      <a:pt x="53999" y="18087"/>
                    </a:lnTo>
                    <a:cubicBezTo>
                      <a:pt x="52718" y="16710"/>
                      <a:pt x="50928" y="15933"/>
                      <a:pt x="49049" y="15933"/>
                    </a:cubicBezTo>
                    <a:cubicBezTo>
                      <a:pt x="48565" y="15933"/>
                      <a:pt x="48081" y="15986"/>
                      <a:pt x="47606" y="16085"/>
                    </a:cubicBezTo>
                    <a:cubicBezTo>
                      <a:pt x="47646" y="11931"/>
                      <a:pt x="50825" y="9852"/>
                      <a:pt x="54002" y="9852"/>
                    </a:cubicBezTo>
                    <a:close/>
                    <a:moveTo>
                      <a:pt x="7145" y="9956"/>
                    </a:moveTo>
                    <a:cubicBezTo>
                      <a:pt x="10322" y="9956"/>
                      <a:pt x="13498" y="12035"/>
                      <a:pt x="13538" y="16193"/>
                    </a:cubicBezTo>
                    <a:cubicBezTo>
                      <a:pt x="13065" y="16091"/>
                      <a:pt x="12588" y="16041"/>
                      <a:pt x="12114" y="16041"/>
                    </a:cubicBezTo>
                    <a:cubicBezTo>
                      <a:pt x="10255" y="16041"/>
                      <a:pt x="8451" y="16807"/>
                      <a:pt x="7159" y="18200"/>
                    </a:cubicBezTo>
                    <a:cubicBezTo>
                      <a:pt x="5877" y="16820"/>
                      <a:pt x="4076" y="16040"/>
                      <a:pt x="2194" y="16040"/>
                    </a:cubicBezTo>
                    <a:cubicBezTo>
                      <a:pt x="1711" y="16040"/>
                      <a:pt x="1227" y="16094"/>
                      <a:pt x="752" y="16193"/>
                    </a:cubicBezTo>
                    <a:cubicBezTo>
                      <a:pt x="792" y="12035"/>
                      <a:pt x="3969" y="9956"/>
                      <a:pt x="7145" y="9956"/>
                    </a:cubicBezTo>
                    <a:close/>
                    <a:moveTo>
                      <a:pt x="30465" y="9959"/>
                    </a:moveTo>
                    <a:cubicBezTo>
                      <a:pt x="33638" y="9959"/>
                      <a:pt x="36811" y="12035"/>
                      <a:pt x="36854" y="16189"/>
                    </a:cubicBezTo>
                    <a:lnTo>
                      <a:pt x="36854" y="16189"/>
                    </a:lnTo>
                    <a:cubicBezTo>
                      <a:pt x="36384" y="16089"/>
                      <a:pt x="35912" y="16041"/>
                      <a:pt x="35443" y="16041"/>
                    </a:cubicBezTo>
                    <a:cubicBezTo>
                      <a:pt x="33580" y="16041"/>
                      <a:pt x="31775" y="16807"/>
                      <a:pt x="30483" y="18200"/>
                    </a:cubicBezTo>
                    <a:cubicBezTo>
                      <a:pt x="29201" y="16820"/>
                      <a:pt x="27409" y="16040"/>
                      <a:pt x="25528" y="16040"/>
                    </a:cubicBezTo>
                    <a:cubicBezTo>
                      <a:pt x="25044" y="16040"/>
                      <a:pt x="24560" y="16094"/>
                      <a:pt x="24085" y="16193"/>
                    </a:cubicBezTo>
                    <a:cubicBezTo>
                      <a:pt x="24116" y="12038"/>
                      <a:pt x="27290" y="9959"/>
                      <a:pt x="30465" y="9959"/>
                    </a:cubicBezTo>
                    <a:close/>
                    <a:moveTo>
                      <a:pt x="119332" y="16111"/>
                    </a:moveTo>
                    <a:cubicBezTo>
                      <a:pt x="121268" y="16111"/>
                      <a:pt x="123142" y="16913"/>
                      <a:pt x="124487" y="18361"/>
                    </a:cubicBezTo>
                    <a:lnTo>
                      <a:pt x="124487" y="18361"/>
                    </a:lnTo>
                    <a:cubicBezTo>
                      <a:pt x="124484" y="18361"/>
                      <a:pt x="124481" y="18361"/>
                      <a:pt x="124478" y="18361"/>
                    </a:cubicBezTo>
                    <a:cubicBezTo>
                      <a:pt x="124459" y="18361"/>
                      <a:pt x="124439" y="18361"/>
                      <a:pt x="124419" y="18361"/>
                    </a:cubicBezTo>
                    <a:cubicBezTo>
                      <a:pt x="122559" y="18361"/>
                      <a:pt x="120791" y="19199"/>
                      <a:pt x="119550" y="20503"/>
                    </a:cubicBezTo>
                    <a:cubicBezTo>
                      <a:pt x="119631" y="18908"/>
                      <a:pt x="119048" y="17411"/>
                      <a:pt x="118054" y="16228"/>
                    </a:cubicBezTo>
                    <a:cubicBezTo>
                      <a:pt x="118479" y="16149"/>
                      <a:pt x="118907" y="16111"/>
                      <a:pt x="119332" y="16111"/>
                    </a:cubicBezTo>
                    <a:close/>
                    <a:moveTo>
                      <a:pt x="129633" y="16111"/>
                    </a:moveTo>
                    <a:cubicBezTo>
                      <a:pt x="130058" y="16111"/>
                      <a:pt x="130486" y="16149"/>
                      <a:pt x="130912" y="16228"/>
                    </a:cubicBezTo>
                    <a:cubicBezTo>
                      <a:pt x="129908" y="17411"/>
                      <a:pt x="129326" y="18908"/>
                      <a:pt x="129415" y="20503"/>
                    </a:cubicBezTo>
                    <a:cubicBezTo>
                      <a:pt x="128174" y="19199"/>
                      <a:pt x="126406" y="18361"/>
                      <a:pt x="124537" y="18361"/>
                    </a:cubicBezTo>
                    <a:cubicBezTo>
                      <a:pt x="124521" y="18361"/>
                      <a:pt x="124504" y="18361"/>
                      <a:pt x="124487" y="18361"/>
                    </a:cubicBezTo>
                    <a:lnTo>
                      <a:pt x="124487" y="18361"/>
                    </a:lnTo>
                    <a:cubicBezTo>
                      <a:pt x="125825" y="16913"/>
                      <a:pt x="127698" y="16111"/>
                      <a:pt x="129633" y="16111"/>
                    </a:cubicBezTo>
                    <a:close/>
                    <a:moveTo>
                      <a:pt x="82775" y="16217"/>
                    </a:moveTo>
                    <a:cubicBezTo>
                      <a:pt x="83201" y="16217"/>
                      <a:pt x="83630" y="16256"/>
                      <a:pt x="84057" y="16336"/>
                    </a:cubicBezTo>
                    <a:cubicBezTo>
                      <a:pt x="83538" y="16945"/>
                      <a:pt x="83135" y="17653"/>
                      <a:pt x="82875" y="18424"/>
                    </a:cubicBezTo>
                    <a:lnTo>
                      <a:pt x="82875" y="18415"/>
                    </a:lnTo>
                    <a:cubicBezTo>
                      <a:pt x="82633" y="19114"/>
                      <a:pt x="82534" y="19857"/>
                      <a:pt x="82570" y="20592"/>
                    </a:cubicBezTo>
                    <a:cubicBezTo>
                      <a:pt x="81322" y="19291"/>
                      <a:pt x="79551" y="18451"/>
                      <a:pt x="77680" y="18451"/>
                    </a:cubicBezTo>
                    <a:cubicBezTo>
                      <a:pt x="77671" y="18451"/>
                      <a:pt x="77661" y="18451"/>
                      <a:pt x="77651" y="18451"/>
                    </a:cubicBezTo>
                    <a:cubicBezTo>
                      <a:pt x="78986" y="17013"/>
                      <a:pt x="80850" y="16217"/>
                      <a:pt x="82775" y="16217"/>
                    </a:cubicBezTo>
                    <a:close/>
                    <a:moveTo>
                      <a:pt x="95806" y="16217"/>
                    </a:moveTo>
                    <a:cubicBezTo>
                      <a:pt x="97731" y="16217"/>
                      <a:pt x="99596" y="17013"/>
                      <a:pt x="100939" y="18451"/>
                    </a:cubicBezTo>
                    <a:cubicBezTo>
                      <a:pt x="100929" y="18451"/>
                      <a:pt x="100919" y="18451"/>
                      <a:pt x="100909" y="18451"/>
                    </a:cubicBezTo>
                    <a:cubicBezTo>
                      <a:pt x="99029" y="18451"/>
                      <a:pt x="97259" y="19282"/>
                      <a:pt x="96011" y="20592"/>
                    </a:cubicBezTo>
                    <a:cubicBezTo>
                      <a:pt x="96047" y="19857"/>
                      <a:pt x="95948" y="19114"/>
                      <a:pt x="95706" y="18415"/>
                    </a:cubicBezTo>
                    <a:cubicBezTo>
                      <a:pt x="95446" y="17653"/>
                      <a:pt x="95043" y="16945"/>
                      <a:pt x="94523" y="16336"/>
                    </a:cubicBezTo>
                    <a:cubicBezTo>
                      <a:pt x="94950" y="16256"/>
                      <a:pt x="95380" y="16217"/>
                      <a:pt x="95806" y="16217"/>
                    </a:cubicBezTo>
                    <a:close/>
                    <a:moveTo>
                      <a:pt x="48849" y="16308"/>
                    </a:moveTo>
                    <a:cubicBezTo>
                      <a:pt x="50784" y="16308"/>
                      <a:pt x="52659" y="17111"/>
                      <a:pt x="54004" y="18558"/>
                    </a:cubicBezTo>
                    <a:lnTo>
                      <a:pt x="54004" y="18558"/>
                    </a:lnTo>
                    <a:cubicBezTo>
                      <a:pt x="54001" y="18558"/>
                      <a:pt x="53998" y="18558"/>
                      <a:pt x="53995" y="18558"/>
                    </a:cubicBezTo>
                    <a:cubicBezTo>
                      <a:pt x="53975" y="18558"/>
                      <a:pt x="53956" y="18558"/>
                      <a:pt x="53936" y="18558"/>
                    </a:cubicBezTo>
                    <a:cubicBezTo>
                      <a:pt x="52067" y="18558"/>
                      <a:pt x="50308" y="19396"/>
                      <a:pt x="49058" y="20700"/>
                    </a:cubicBezTo>
                    <a:cubicBezTo>
                      <a:pt x="49147" y="19114"/>
                      <a:pt x="48565" y="17608"/>
                      <a:pt x="47570" y="16426"/>
                    </a:cubicBezTo>
                    <a:cubicBezTo>
                      <a:pt x="47996" y="16347"/>
                      <a:pt x="48424" y="16308"/>
                      <a:pt x="48849" y="16308"/>
                    </a:cubicBezTo>
                    <a:close/>
                    <a:moveTo>
                      <a:pt x="59142" y="16308"/>
                    </a:moveTo>
                    <a:cubicBezTo>
                      <a:pt x="59566" y="16308"/>
                      <a:pt x="59994" y="16347"/>
                      <a:pt x="60420" y="16426"/>
                    </a:cubicBezTo>
                    <a:cubicBezTo>
                      <a:pt x="59425" y="17608"/>
                      <a:pt x="58843" y="19114"/>
                      <a:pt x="58932" y="20700"/>
                    </a:cubicBezTo>
                    <a:cubicBezTo>
                      <a:pt x="57691" y="19396"/>
                      <a:pt x="55923" y="18558"/>
                      <a:pt x="54054" y="18558"/>
                    </a:cubicBezTo>
                    <a:cubicBezTo>
                      <a:pt x="54037" y="18558"/>
                      <a:pt x="54021" y="18558"/>
                      <a:pt x="54004" y="18558"/>
                    </a:cubicBezTo>
                    <a:lnTo>
                      <a:pt x="54004" y="18558"/>
                    </a:lnTo>
                    <a:cubicBezTo>
                      <a:pt x="55341" y="17111"/>
                      <a:pt x="57209" y="16308"/>
                      <a:pt x="59142" y="16308"/>
                    </a:cubicBezTo>
                    <a:close/>
                    <a:moveTo>
                      <a:pt x="12289" y="16415"/>
                    </a:moveTo>
                    <a:cubicBezTo>
                      <a:pt x="12716" y="16415"/>
                      <a:pt x="13146" y="16454"/>
                      <a:pt x="13574" y="16533"/>
                    </a:cubicBezTo>
                    <a:cubicBezTo>
                      <a:pt x="13055" y="17142"/>
                      <a:pt x="12651" y="17850"/>
                      <a:pt x="12391" y="18612"/>
                    </a:cubicBezTo>
                    <a:cubicBezTo>
                      <a:pt x="12150" y="19311"/>
                      <a:pt x="12042" y="20055"/>
                      <a:pt x="12087" y="20798"/>
                    </a:cubicBezTo>
                    <a:cubicBezTo>
                      <a:pt x="10839" y="19488"/>
                      <a:pt x="9059" y="18657"/>
                      <a:pt x="7189" y="18657"/>
                    </a:cubicBezTo>
                    <a:cubicBezTo>
                      <a:pt x="7179" y="18657"/>
                      <a:pt x="7169" y="18657"/>
                      <a:pt x="7159" y="18657"/>
                    </a:cubicBezTo>
                    <a:cubicBezTo>
                      <a:pt x="8494" y="17211"/>
                      <a:pt x="10358" y="16415"/>
                      <a:pt x="12289" y="16415"/>
                    </a:cubicBezTo>
                    <a:close/>
                    <a:moveTo>
                      <a:pt x="25318" y="16415"/>
                    </a:moveTo>
                    <a:cubicBezTo>
                      <a:pt x="27251" y="16415"/>
                      <a:pt x="29119" y="17218"/>
                      <a:pt x="30456" y="18666"/>
                    </a:cubicBezTo>
                    <a:cubicBezTo>
                      <a:pt x="30436" y="18665"/>
                      <a:pt x="30417" y="18665"/>
                      <a:pt x="30397" y="18665"/>
                    </a:cubicBezTo>
                    <a:cubicBezTo>
                      <a:pt x="28537" y="18665"/>
                      <a:pt x="26769" y="19504"/>
                      <a:pt x="25528" y="20798"/>
                    </a:cubicBezTo>
                    <a:cubicBezTo>
                      <a:pt x="25563" y="20063"/>
                      <a:pt x="25465" y="19320"/>
                      <a:pt x="25223" y="18621"/>
                    </a:cubicBezTo>
                    <a:cubicBezTo>
                      <a:pt x="24963" y="17859"/>
                      <a:pt x="24560" y="17151"/>
                      <a:pt x="24040" y="16533"/>
                    </a:cubicBezTo>
                    <a:cubicBezTo>
                      <a:pt x="24466" y="16454"/>
                      <a:pt x="24893" y="16415"/>
                      <a:pt x="25318" y="16415"/>
                    </a:cubicBezTo>
                    <a:close/>
                    <a:moveTo>
                      <a:pt x="106101" y="16215"/>
                    </a:moveTo>
                    <a:cubicBezTo>
                      <a:pt x="106563" y="16215"/>
                      <a:pt x="107027" y="16260"/>
                      <a:pt x="107489" y="16354"/>
                    </a:cubicBezTo>
                    <a:cubicBezTo>
                      <a:pt x="106486" y="17608"/>
                      <a:pt x="105930" y="19194"/>
                      <a:pt x="106136" y="20870"/>
                    </a:cubicBezTo>
                    <a:cubicBezTo>
                      <a:pt x="104884" y="19414"/>
                      <a:pt x="103008" y="18459"/>
                      <a:pt x="101021" y="18459"/>
                    </a:cubicBezTo>
                    <a:cubicBezTo>
                      <a:pt x="101003" y="18459"/>
                      <a:pt x="100984" y="18459"/>
                      <a:pt x="100966" y="18460"/>
                    </a:cubicBezTo>
                    <a:cubicBezTo>
                      <a:pt x="102304" y="17013"/>
                      <a:pt x="104173" y="16215"/>
                      <a:pt x="106101" y="16215"/>
                    </a:cubicBezTo>
                    <a:close/>
                    <a:moveTo>
                      <a:pt x="70811" y="11695"/>
                    </a:moveTo>
                    <a:cubicBezTo>
                      <a:pt x="71307" y="11695"/>
                      <a:pt x="71806" y="11748"/>
                      <a:pt x="72301" y="11856"/>
                    </a:cubicBezTo>
                    <a:cubicBezTo>
                      <a:pt x="71289" y="13119"/>
                      <a:pt x="70742" y="14714"/>
                      <a:pt x="70939" y="16381"/>
                    </a:cubicBezTo>
                    <a:lnTo>
                      <a:pt x="70948" y="16372"/>
                    </a:lnTo>
                    <a:cubicBezTo>
                      <a:pt x="71456" y="16258"/>
                      <a:pt x="71969" y="16202"/>
                      <a:pt x="72477" y="16202"/>
                    </a:cubicBezTo>
                    <a:cubicBezTo>
                      <a:pt x="74410" y="16202"/>
                      <a:pt x="76285" y="17004"/>
                      <a:pt x="77633" y="18451"/>
                    </a:cubicBezTo>
                    <a:cubicBezTo>
                      <a:pt x="77615" y="18450"/>
                      <a:pt x="77597" y="18450"/>
                      <a:pt x="77579" y="18450"/>
                    </a:cubicBezTo>
                    <a:cubicBezTo>
                      <a:pt x="75529" y="18450"/>
                      <a:pt x="73607" y="19459"/>
                      <a:pt x="72355" y="20986"/>
                    </a:cubicBezTo>
                    <a:cubicBezTo>
                      <a:pt x="72747" y="17261"/>
                      <a:pt x="69434" y="13952"/>
                      <a:pt x="65721" y="13952"/>
                    </a:cubicBezTo>
                    <a:cubicBezTo>
                      <a:pt x="65701" y="13952"/>
                      <a:pt x="65682" y="13952"/>
                      <a:pt x="65662" y="13952"/>
                    </a:cubicBezTo>
                    <a:cubicBezTo>
                      <a:pt x="67003" y="12497"/>
                      <a:pt x="68877" y="11695"/>
                      <a:pt x="70811" y="11695"/>
                    </a:cubicBezTo>
                    <a:close/>
                    <a:moveTo>
                      <a:pt x="35609" y="16412"/>
                    </a:moveTo>
                    <a:cubicBezTo>
                      <a:pt x="36071" y="16412"/>
                      <a:pt x="36535" y="16458"/>
                      <a:pt x="36997" y="16551"/>
                    </a:cubicBezTo>
                    <a:cubicBezTo>
                      <a:pt x="36002" y="17805"/>
                      <a:pt x="35447" y="19400"/>
                      <a:pt x="35644" y="21067"/>
                    </a:cubicBezTo>
                    <a:cubicBezTo>
                      <a:pt x="34392" y="19611"/>
                      <a:pt x="32516" y="18656"/>
                      <a:pt x="30529" y="18656"/>
                    </a:cubicBezTo>
                    <a:cubicBezTo>
                      <a:pt x="30511" y="18656"/>
                      <a:pt x="30492" y="18657"/>
                      <a:pt x="30474" y="18657"/>
                    </a:cubicBezTo>
                    <a:cubicBezTo>
                      <a:pt x="31812" y="17210"/>
                      <a:pt x="33680" y="16412"/>
                      <a:pt x="35609" y="16412"/>
                    </a:cubicBezTo>
                    <a:close/>
                    <a:moveTo>
                      <a:pt x="112819" y="14254"/>
                    </a:moveTo>
                    <a:cubicBezTo>
                      <a:pt x="115994" y="14254"/>
                      <a:pt x="119169" y="16333"/>
                      <a:pt x="119209" y="20494"/>
                    </a:cubicBezTo>
                    <a:lnTo>
                      <a:pt x="119209" y="20494"/>
                    </a:lnTo>
                    <a:cubicBezTo>
                      <a:pt x="118731" y="20389"/>
                      <a:pt x="118248" y="20338"/>
                      <a:pt x="117769" y="20338"/>
                    </a:cubicBezTo>
                    <a:cubicBezTo>
                      <a:pt x="115913" y="20338"/>
                      <a:pt x="114109" y="21105"/>
                      <a:pt x="112821" y="22501"/>
                    </a:cubicBezTo>
                    <a:lnTo>
                      <a:pt x="112821" y="22492"/>
                    </a:lnTo>
                    <a:cubicBezTo>
                      <a:pt x="111539" y="21121"/>
                      <a:pt x="109747" y="20332"/>
                      <a:pt x="107865" y="20332"/>
                    </a:cubicBezTo>
                    <a:cubicBezTo>
                      <a:pt x="107382" y="20332"/>
                      <a:pt x="106898" y="20386"/>
                      <a:pt x="106423" y="20494"/>
                    </a:cubicBezTo>
                    <a:lnTo>
                      <a:pt x="106423" y="20494"/>
                    </a:lnTo>
                    <a:cubicBezTo>
                      <a:pt x="106463" y="16335"/>
                      <a:pt x="109641" y="14254"/>
                      <a:pt x="112819" y="14254"/>
                    </a:cubicBezTo>
                    <a:close/>
                    <a:moveTo>
                      <a:pt x="136134" y="14257"/>
                    </a:moveTo>
                    <a:cubicBezTo>
                      <a:pt x="139307" y="14257"/>
                      <a:pt x="142483" y="16335"/>
                      <a:pt x="142525" y="20492"/>
                    </a:cubicBezTo>
                    <a:lnTo>
                      <a:pt x="142525" y="20492"/>
                    </a:lnTo>
                    <a:cubicBezTo>
                      <a:pt x="142054" y="20391"/>
                      <a:pt x="141580" y="20342"/>
                      <a:pt x="141109" y="20342"/>
                    </a:cubicBezTo>
                    <a:cubicBezTo>
                      <a:pt x="139250" y="20342"/>
                      <a:pt x="137444" y="21108"/>
                      <a:pt x="136145" y="22501"/>
                    </a:cubicBezTo>
                    <a:cubicBezTo>
                      <a:pt x="134872" y="21121"/>
                      <a:pt x="133071" y="20341"/>
                      <a:pt x="131199" y="20341"/>
                    </a:cubicBezTo>
                    <a:cubicBezTo>
                      <a:pt x="130715" y="20341"/>
                      <a:pt x="130231" y="20395"/>
                      <a:pt x="129756" y="20494"/>
                    </a:cubicBezTo>
                    <a:lnTo>
                      <a:pt x="129756" y="20494"/>
                    </a:lnTo>
                    <a:cubicBezTo>
                      <a:pt x="129787" y="16336"/>
                      <a:pt x="132959" y="14257"/>
                      <a:pt x="136134" y="14257"/>
                    </a:cubicBezTo>
                    <a:close/>
                    <a:moveTo>
                      <a:pt x="89297" y="14362"/>
                    </a:moveTo>
                    <a:cubicBezTo>
                      <a:pt x="91875" y="14362"/>
                      <a:pt x="94452" y="15733"/>
                      <a:pt x="95348" y="18477"/>
                    </a:cubicBezTo>
                    <a:cubicBezTo>
                      <a:pt x="95572" y="19158"/>
                      <a:pt x="95679" y="19875"/>
                      <a:pt x="95688" y="20583"/>
                    </a:cubicBezTo>
                    <a:cubicBezTo>
                      <a:pt x="95213" y="20481"/>
                      <a:pt x="94735" y="20431"/>
                      <a:pt x="94260" y="20431"/>
                    </a:cubicBezTo>
                    <a:cubicBezTo>
                      <a:pt x="92399" y="20431"/>
                      <a:pt x="90599" y="21198"/>
                      <a:pt x="89299" y="22590"/>
                    </a:cubicBezTo>
                    <a:cubicBezTo>
                      <a:pt x="88018" y="21210"/>
                      <a:pt x="86226" y="20431"/>
                      <a:pt x="84344" y="20431"/>
                    </a:cubicBezTo>
                    <a:cubicBezTo>
                      <a:pt x="83860" y="20431"/>
                      <a:pt x="83376" y="20485"/>
                      <a:pt x="82902" y="20583"/>
                    </a:cubicBezTo>
                    <a:cubicBezTo>
                      <a:pt x="82902" y="19875"/>
                      <a:pt x="83018" y="19158"/>
                      <a:pt x="83233" y="18486"/>
                    </a:cubicBezTo>
                    <a:cubicBezTo>
                      <a:pt x="84130" y="15738"/>
                      <a:pt x="86714" y="14362"/>
                      <a:pt x="89297" y="14362"/>
                    </a:cubicBezTo>
                    <a:close/>
                    <a:moveTo>
                      <a:pt x="42353" y="14449"/>
                    </a:moveTo>
                    <a:cubicBezTo>
                      <a:pt x="45529" y="14449"/>
                      <a:pt x="48704" y="16525"/>
                      <a:pt x="48744" y="20682"/>
                    </a:cubicBezTo>
                    <a:cubicBezTo>
                      <a:pt x="48269" y="20580"/>
                      <a:pt x="47791" y="20530"/>
                      <a:pt x="47316" y="20530"/>
                    </a:cubicBezTo>
                    <a:cubicBezTo>
                      <a:pt x="45456" y="20530"/>
                      <a:pt x="43649" y="21293"/>
                      <a:pt x="42351" y="22684"/>
                    </a:cubicBezTo>
                    <a:lnTo>
                      <a:pt x="42351" y="22684"/>
                    </a:lnTo>
                    <a:cubicBezTo>
                      <a:pt x="41070" y="21307"/>
                      <a:pt x="39280" y="20529"/>
                      <a:pt x="37400" y="20529"/>
                    </a:cubicBezTo>
                    <a:cubicBezTo>
                      <a:pt x="36916" y="20529"/>
                      <a:pt x="36432" y="20583"/>
                      <a:pt x="35958" y="20682"/>
                    </a:cubicBezTo>
                    <a:cubicBezTo>
                      <a:pt x="35998" y="16527"/>
                      <a:pt x="39176" y="14449"/>
                      <a:pt x="42353" y="14449"/>
                    </a:cubicBezTo>
                    <a:close/>
                    <a:moveTo>
                      <a:pt x="65651" y="14458"/>
                    </a:moveTo>
                    <a:cubicBezTo>
                      <a:pt x="68826" y="14458"/>
                      <a:pt x="72001" y="16534"/>
                      <a:pt x="72041" y="20691"/>
                    </a:cubicBezTo>
                    <a:cubicBezTo>
                      <a:pt x="71568" y="20589"/>
                      <a:pt x="71091" y="20539"/>
                      <a:pt x="70617" y="20539"/>
                    </a:cubicBezTo>
                    <a:cubicBezTo>
                      <a:pt x="68758" y="20539"/>
                      <a:pt x="66952" y="21305"/>
                      <a:pt x="65653" y="22698"/>
                    </a:cubicBezTo>
                    <a:cubicBezTo>
                      <a:pt x="64371" y="21318"/>
                      <a:pt x="62579" y="20538"/>
                      <a:pt x="60697" y="20538"/>
                    </a:cubicBezTo>
                    <a:cubicBezTo>
                      <a:pt x="60214" y="20538"/>
                      <a:pt x="59730" y="20592"/>
                      <a:pt x="59255" y="20691"/>
                    </a:cubicBezTo>
                    <a:cubicBezTo>
                      <a:pt x="59295" y="16536"/>
                      <a:pt x="62473" y="14458"/>
                      <a:pt x="65651" y="14458"/>
                    </a:cubicBezTo>
                    <a:close/>
                    <a:moveTo>
                      <a:pt x="18803" y="14564"/>
                    </a:moveTo>
                    <a:cubicBezTo>
                      <a:pt x="21386" y="14564"/>
                      <a:pt x="23968" y="15937"/>
                      <a:pt x="24864" y="18684"/>
                    </a:cubicBezTo>
                    <a:cubicBezTo>
                      <a:pt x="25079" y="19365"/>
                      <a:pt x="25196" y="20072"/>
                      <a:pt x="25196" y="20789"/>
                    </a:cubicBezTo>
                    <a:cubicBezTo>
                      <a:pt x="24718" y="20684"/>
                      <a:pt x="24235" y="20633"/>
                      <a:pt x="23756" y="20633"/>
                    </a:cubicBezTo>
                    <a:cubicBezTo>
                      <a:pt x="21903" y="20633"/>
                      <a:pt x="20103" y="21401"/>
                      <a:pt x="18807" y="22796"/>
                    </a:cubicBezTo>
                    <a:cubicBezTo>
                      <a:pt x="17542" y="21424"/>
                      <a:pt x="15754" y="20637"/>
                      <a:pt x="13893" y="20637"/>
                    </a:cubicBezTo>
                    <a:cubicBezTo>
                      <a:pt x="13882" y="20637"/>
                      <a:pt x="13871" y="20637"/>
                      <a:pt x="13861" y="20637"/>
                    </a:cubicBezTo>
                    <a:cubicBezTo>
                      <a:pt x="13368" y="20637"/>
                      <a:pt x="12884" y="20682"/>
                      <a:pt x="12409" y="20789"/>
                    </a:cubicBezTo>
                    <a:cubicBezTo>
                      <a:pt x="12418" y="20072"/>
                      <a:pt x="12526" y="19365"/>
                      <a:pt x="12741" y="18684"/>
                    </a:cubicBezTo>
                    <a:cubicBezTo>
                      <a:pt x="13637" y="15937"/>
                      <a:pt x="16220" y="14564"/>
                      <a:pt x="18803" y="14564"/>
                    </a:cubicBezTo>
                    <a:close/>
                    <a:moveTo>
                      <a:pt x="117964" y="20716"/>
                    </a:moveTo>
                    <a:cubicBezTo>
                      <a:pt x="118390" y="20716"/>
                      <a:pt x="118819" y="20755"/>
                      <a:pt x="119245" y="20834"/>
                    </a:cubicBezTo>
                    <a:cubicBezTo>
                      <a:pt x="118726" y="21443"/>
                      <a:pt x="118322" y="22151"/>
                      <a:pt x="118063" y="22913"/>
                    </a:cubicBezTo>
                    <a:cubicBezTo>
                      <a:pt x="117821" y="23612"/>
                      <a:pt x="117722" y="24356"/>
                      <a:pt x="117758" y="25099"/>
                    </a:cubicBezTo>
                    <a:cubicBezTo>
                      <a:pt x="116516" y="23796"/>
                      <a:pt x="114757" y="22957"/>
                      <a:pt x="112897" y="22957"/>
                    </a:cubicBezTo>
                    <a:cubicBezTo>
                      <a:pt x="112878" y="22957"/>
                      <a:pt x="112858" y="22958"/>
                      <a:pt x="112839" y="22958"/>
                    </a:cubicBezTo>
                    <a:cubicBezTo>
                      <a:pt x="114174" y="21512"/>
                      <a:pt x="116038" y="20716"/>
                      <a:pt x="117964" y="20716"/>
                    </a:cubicBezTo>
                    <a:close/>
                    <a:moveTo>
                      <a:pt x="130993" y="20716"/>
                    </a:moveTo>
                    <a:cubicBezTo>
                      <a:pt x="132921" y="20716"/>
                      <a:pt x="134791" y="21512"/>
                      <a:pt x="136127" y="22958"/>
                    </a:cubicBezTo>
                    <a:cubicBezTo>
                      <a:pt x="136107" y="22958"/>
                      <a:pt x="136088" y="22957"/>
                      <a:pt x="136068" y="22957"/>
                    </a:cubicBezTo>
                    <a:cubicBezTo>
                      <a:pt x="134208" y="22957"/>
                      <a:pt x="132440" y="23796"/>
                      <a:pt x="131199" y="25099"/>
                    </a:cubicBezTo>
                    <a:cubicBezTo>
                      <a:pt x="131234" y="24356"/>
                      <a:pt x="131136" y="23612"/>
                      <a:pt x="130894" y="22913"/>
                    </a:cubicBezTo>
                    <a:cubicBezTo>
                      <a:pt x="130634" y="22151"/>
                      <a:pt x="130231" y="21452"/>
                      <a:pt x="129711" y="20834"/>
                    </a:cubicBezTo>
                    <a:cubicBezTo>
                      <a:pt x="130138" y="20755"/>
                      <a:pt x="130567" y="20716"/>
                      <a:pt x="130993" y="20716"/>
                    </a:cubicBezTo>
                    <a:close/>
                    <a:moveTo>
                      <a:pt x="84143" y="20805"/>
                    </a:moveTo>
                    <a:cubicBezTo>
                      <a:pt x="86076" y="20805"/>
                      <a:pt x="87948" y="21602"/>
                      <a:pt x="89290" y="23047"/>
                    </a:cubicBezTo>
                    <a:cubicBezTo>
                      <a:pt x="90627" y="21607"/>
                      <a:pt x="92501" y="20806"/>
                      <a:pt x="94436" y="20806"/>
                    </a:cubicBezTo>
                    <a:cubicBezTo>
                      <a:pt x="94861" y="20806"/>
                      <a:pt x="95289" y="20845"/>
                      <a:pt x="95715" y="20924"/>
                    </a:cubicBezTo>
                    <a:cubicBezTo>
                      <a:pt x="94720" y="22106"/>
                      <a:pt x="94138" y="23603"/>
                      <a:pt x="94219" y="25198"/>
                    </a:cubicBezTo>
                    <a:cubicBezTo>
                      <a:pt x="92977" y="23894"/>
                      <a:pt x="91209" y="23056"/>
                      <a:pt x="89341" y="23056"/>
                    </a:cubicBezTo>
                    <a:cubicBezTo>
                      <a:pt x="89321" y="23056"/>
                      <a:pt x="89301" y="23056"/>
                      <a:pt x="89281" y="23056"/>
                    </a:cubicBezTo>
                    <a:cubicBezTo>
                      <a:pt x="89262" y="23056"/>
                      <a:pt x="89242" y="23056"/>
                      <a:pt x="89222" y="23056"/>
                    </a:cubicBezTo>
                    <a:cubicBezTo>
                      <a:pt x="87362" y="23056"/>
                      <a:pt x="85595" y="23894"/>
                      <a:pt x="84353" y="25198"/>
                    </a:cubicBezTo>
                    <a:cubicBezTo>
                      <a:pt x="84434" y="23612"/>
                      <a:pt x="83851" y="22106"/>
                      <a:pt x="82866" y="20924"/>
                    </a:cubicBezTo>
                    <a:lnTo>
                      <a:pt x="82857" y="20924"/>
                    </a:lnTo>
                    <a:cubicBezTo>
                      <a:pt x="83285" y="20844"/>
                      <a:pt x="83716" y="20805"/>
                      <a:pt x="84143" y="20805"/>
                    </a:cubicBezTo>
                    <a:close/>
                    <a:moveTo>
                      <a:pt x="60510" y="20908"/>
                    </a:moveTo>
                    <a:cubicBezTo>
                      <a:pt x="62444" y="20908"/>
                      <a:pt x="64322" y="21705"/>
                      <a:pt x="65662" y="23155"/>
                    </a:cubicBezTo>
                    <a:cubicBezTo>
                      <a:pt x="65642" y="23155"/>
                      <a:pt x="65622" y="23155"/>
                      <a:pt x="65602" y="23155"/>
                    </a:cubicBezTo>
                    <a:cubicBezTo>
                      <a:pt x="63720" y="23155"/>
                      <a:pt x="61965" y="23989"/>
                      <a:pt x="60724" y="25287"/>
                    </a:cubicBezTo>
                    <a:lnTo>
                      <a:pt x="60724" y="25287"/>
                    </a:lnTo>
                    <a:cubicBezTo>
                      <a:pt x="60769" y="24543"/>
                      <a:pt x="60662" y="23809"/>
                      <a:pt x="60429" y="23110"/>
                    </a:cubicBezTo>
                    <a:cubicBezTo>
                      <a:pt x="60160" y="22348"/>
                      <a:pt x="59766" y="21641"/>
                      <a:pt x="59246" y="21022"/>
                    </a:cubicBezTo>
                    <a:cubicBezTo>
                      <a:pt x="59667" y="20945"/>
                      <a:pt x="60090" y="20908"/>
                      <a:pt x="60510" y="20908"/>
                    </a:cubicBezTo>
                    <a:close/>
                    <a:moveTo>
                      <a:pt x="47505" y="20905"/>
                    </a:moveTo>
                    <a:cubicBezTo>
                      <a:pt x="47929" y="20905"/>
                      <a:pt x="48356" y="20943"/>
                      <a:pt x="48780" y="21022"/>
                    </a:cubicBezTo>
                    <a:cubicBezTo>
                      <a:pt x="48251" y="21641"/>
                      <a:pt x="47848" y="22348"/>
                      <a:pt x="47579" y="23119"/>
                    </a:cubicBezTo>
                    <a:lnTo>
                      <a:pt x="47597" y="23110"/>
                    </a:lnTo>
                    <a:lnTo>
                      <a:pt x="47597" y="23110"/>
                    </a:lnTo>
                    <a:cubicBezTo>
                      <a:pt x="47355" y="23809"/>
                      <a:pt x="47257" y="24544"/>
                      <a:pt x="47293" y="25287"/>
                    </a:cubicBezTo>
                    <a:cubicBezTo>
                      <a:pt x="46045" y="23977"/>
                      <a:pt x="44274" y="23146"/>
                      <a:pt x="42394" y="23146"/>
                    </a:cubicBezTo>
                    <a:cubicBezTo>
                      <a:pt x="42384" y="23146"/>
                      <a:pt x="42374" y="23146"/>
                      <a:pt x="42364" y="23146"/>
                    </a:cubicBezTo>
                    <a:cubicBezTo>
                      <a:pt x="43709" y="21706"/>
                      <a:pt x="45577" y="20905"/>
                      <a:pt x="47505" y="20905"/>
                    </a:cubicBezTo>
                    <a:close/>
                    <a:moveTo>
                      <a:pt x="107673" y="20708"/>
                    </a:moveTo>
                    <a:cubicBezTo>
                      <a:pt x="109600" y="20708"/>
                      <a:pt x="111466" y="21504"/>
                      <a:pt x="112812" y="22949"/>
                    </a:cubicBezTo>
                    <a:cubicBezTo>
                      <a:pt x="112802" y="22949"/>
                      <a:pt x="112793" y="22949"/>
                      <a:pt x="112783" y="22949"/>
                    </a:cubicBezTo>
                    <a:cubicBezTo>
                      <a:pt x="110787" y="22949"/>
                      <a:pt x="108908" y="23888"/>
                      <a:pt x="107659" y="25341"/>
                    </a:cubicBezTo>
                    <a:cubicBezTo>
                      <a:pt x="107785" y="23675"/>
                      <a:pt x="107184" y="22098"/>
                      <a:pt x="106136" y="20888"/>
                    </a:cubicBezTo>
                    <a:lnTo>
                      <a:pt x="106136" y="20879"/>
                    </a:lnTo>
                    <a:cubicBezTo>
                      <a:pt x="106647" y="20764"/>
                      <a:pt x="107162" y="20708"/>
                      <a:pt x="107673" y="20708"/>
                    </a:cubicBezTo>
                    <a:close/>
                    <a:moveTo>
                      <a:pt x="13652" y="21003"/>
                    </a:moveTo>
                    <a:cubicBezTo>
                      <a:pt x="15588" y="21003"/>
                      <a:pt x="17463" y="21806"/>
                      <a:pt x="18807" y="23253"/>
                    </a:cubicBezTo>
                    <a:cubicBezTo>
                      <a:pt x="18787" y="23253"/>
                      <a:pt x="18768" y="23253"/>
                      <a:pt x="18748" y="23253"/>
                    </a:cubicBezTo>
                    <a:cubicBezTo>
                      <a:pt x="16879" y="23253"/>
                      <a:pt x="15111" y="24092"/>
                      <a:pt x="13870" y="25395"/>
                    </a:cubicBezTo>
                    <a:cubicBezTo>
                      <a:pt x="13951" y="23809"/>
                      <a:pt x="13368" y="22313"/>
                      <a:pt x="12382" y="21130"/>
                    </a:cubicBezTo>
                    <a:lnTo>
                      <a:pt x="12374" y="21121"/>
                    </a:lnTo>
                    <a:cubicBezTo>
                      <a:pt x="12799" y="21042"/>
                      <a:pt x="13227" y="21003"/>
                      <a:pt x="13652" y="21003"/>
                    </a:cubicBezTo>
                    <a:close/>
                    <a:moveTo>
                      <a:pt x="23953" y="21003"/>
                    </a:moveTo>
                    <a:cubicBezTo>
                      <a:pt x="24378" y="21003"/>
                      <a:pt x="24806" y="21042"/>
                      <a:pt x="25232" y="21121"/>
                    </a:cubicBezTo>
                    <a:cubicBezTo>
                      <a:pt x="24237" y="22304"/>
                      <a:pt x="23655" y="23800"/>
                      <a:pt x="23744" y="25395"/>
                    </a:cubicBezTo>
                    <a:cubicBezTo>
                      <a:pt x="22494" y="24092"/>
                      <a:pt x="20726" y="23253"/>
                      <a:pt x="18866" y="23253"/>
                    </a:cubicBezTo>
                    <a:cubicBezTo>
                      <a:pt x="18846" y="23253"/>
                      <a:pt x="18827" y="23253"/>
                      <a:pt x="18807" y="23253"/>
                    </a:cubicBezTo>
                    <a:cubicBezTo>
                      <a:pt x="20144" y="21806"/>
                      <a:pt x="22018" y="21003"/>
                      <a:pt x="23953" y="21003"/>
                    </a:cubicBezTo>
                    <a:close/>
                    <a:moveTo>
                      <a:pt x="37173" y="20910"/>
                    </a:moveTo>
                    <a:cubicBezTo>
                      <a:pt x="39106" y="20910"/>
                      <a:pt x="40979" y="21706"/>
                      <a:pt x="42328" y="23155"/>
                    </a:cubicBezTo>
                    <a:cubicBezTo>
                      <a:pt x="42310" y="23155"/>
                      <a:pt x="42291" y="23155"/>
                      <a:pt x="42273" y="23155"/>
                    </a:cubicBezTo>
                    <a:cubicBezTo>
                      <a:pt x="40286" y="23155"/>
                      <a:pt x="38419" y="24100"/>
                      <a:pt x="37176" y="25538"/>
                    </a:cubicBezTo>
                    <a:cubicBezTo>
                      <a:pt x="37302" y="23881"/>
                      <a:pt x="36701" y="22304"/>
                      <a:pt x="35653" y="21076"/>
                    </a:cubicBezTo>
                    <a:cubicBezTo>
                      <a:pt x="36158" y="20965"/>
                      <a:pt x="36668" y="20910"/>
                      <a:pt x="37173" y="20910"/>
                    </a:cubicBezTo>
                    <a:close/>
                    <a:moveTo>
                      <a:pt x="124477" y="18862"/>
                    </a:moveTo>
                    <a:cubicBezTo>
                      <a:pt x="127059" y="18862"/>
                      <a:pt x="129640" y="20235"/>
                      <a:pt x="130536" y="22985"/>
                    </a:cubicBezTo>
                    <a:cubicBezTo>
                      <a:pt x="130751" y="23666"/>
                      <a:pt x="130867" y="24373"/>
                      <a:pt x="130867" y="25090"/>
                    </a:cubicBezTo>
                    <a:cubicBezTo>
                      <a:pt x="130388" y="24985"/>
                      <a:pt x="129906" y="24934"/>
                      <a:pt x="129426" y="24934"/>
                    </a:cubicBezTo>
                    <a:cubicBezTo>
                      <a:pt x="127574" y="24934"/>
                      <a:pt x="125776" y="25700"/>
                      <a:pt x="124487" y="27089"/>
                    </a:cubicBezTo>
                    <a:cubicBezTo>
                      <a:pt x="123206" y="25709"/>
                      <a:pt x="121414" y="24929"/>
                      <a:pt x="119532" y="24929"/>
                    </a:cubicBezTo>
                    <a:cubicBezTo>
                      <a:pt x="119048" y="24929"/>
                      <a:pt x="118564" y="24983"/>
                      <a:pt x="118089" y="25090"/>
                    </a:cubicBezTo>
                    <a:cubicBezTo>
                      <a:pt x="118089" y="24373"/>
                      <a:pt x="118197" y="23666"/>
                      <a:pt x="118412" y="22985"/>
                    </a:cubicBezTo>
                    <a:cubicBezTo>
                      <a:pt x="119308" y="20237"/>
                      <a:pt x="121893" y="18862"/>
                      <a:pt x="124477" y="18862"/>
                    </a:cubicBezTo>
                    <a:close/>
                    <a:moveTo>
                      <a:pt x="77632" y="18956"/>
                    </a:moveTo>
                    <a:cubicBezTo>
                      <a:pt x="80806" y="18956"/>
                      <a:pt x="83981" y="21032"/>
                      <a:pt x="84022" y="25189"/>
                    </a:cubicBezTo>
                    <a:cubicBezTo>
                      <a:pt x="83548" y="25087"/>
                      <a:pt x="83071" y="25037"/>
                      <a:pt x="82597" y="25037"/>
                    </a:cubicBezTo>
                    <a:cubicBezTo>
                      <a:pt x="80739" y="25037"/>
                      <a:pt x="78934" y="25804"/>
                      <a:pt x="77642" y="27196"/>
                    </a:cubicBezTo>
                    <a:cubicBezTo>
                      <a:pt x="76360" y="25816"/>
                      <a:pt x="74568" y="25037"/>
                      <a:pt x="72687" y="25037"/>
                    </a:cubicBezTo>
                    <a:cubicBezTo>
                      <a:pt x="72203" y="25037"/>
                      <a:pt x="71719" y="25090"/>
                      <a:pt x="71244" y="25189"/>
                    </a:cubicBezTo>
                    <a:cubicBezTo>
                      <a:pt x="71280" y="21035"/>
                      <a:pt x="74456" y="18956"/>
                      <a:pt x="77632" y="18956"/>
                    </a:cubicBezTo>
                    <a:close/>
                    <a:moveTo>
                      <a:pt x="100947" y="18956"/>
                    </a:moveTo>
                    <a:cubicBezTo>
                      <a:pt x="104121" y="18956"/>
                      <a:pt x="107295" y="21032"/>
                      <a:pt x="107337" y="25187"/>
                    </a:cubicBezTo>
                    <a:lnTo>
                      <a:pt x="107337" y="25187"/>
                    </a:lnTo>
                    <a:cubicBezTo>
                      <a:pt x="106865" y="25086"/>
                      <a:pt x="106389" y="25037"/>
                      <a:pt x="105917" y="25037"/>
                    </a:cubicBezTo>
                    <a:cubicBezTo>
                      <a:pt x="104054" y="25037"/>
                      <a:pt x="102249" y="25804"/>
                      <a:pt x="100957" y="27196"/>
                    </a:cubicBezTo>
                    <a:cubicBezTo>
                      <a:pt x="99676" y="25816"/>
                      <a:pt x="97883" y="25037"/>
                      <a:pt x="96002" y="25037"/>
                    </a:cubicBezTo>
                    <a:cubicBezTo>
                      <a:pt x="95518" y="25037"/>
                      <a:pt x="95034" y="25090"/>
                      <a:pt x="94559" y="25189"/>
                    </a:cubicBezTo>
                    <a:cubicBezTo>
                      <a:pt x="94595" y="21035"/>
                      <a:pt x="97771" y="18956"/>
                      <a:pt x="100947" y="18956"/>
                    </a:cubicBezTo>
                    <a:close/>
                    <a:moveTo>
                      <a:pt x="53993" y="19061"/>
                    </a:moveTo>
                    <a:cubicBezTo>
                      <a:pt x="56574" y="19061"/>
                      <a:pt x="59156" y="20434"/>
                      <a:pt x="60052" y="23182"/>
                    </a:cubicBezTo>
                    <a:lnTo>
                      <a:pt x="60070" y="23173"/>
                    </a:lnTo>
                    <a:cubicBezTo>
                      <a:pt x="60285" y="23854"/>
                      <a:pt x="60393" y="24562"/>
                      <a:pt x="60402" y="25278"/>
                    </a:cubicBezTo>
                    <a:cubicBezTo>
                      <a:pt x="59927" y="25177"/>
                      <a:pt x="59448" y="25127"/>
                      <a:pt x="58973" y="25127"/>
                    </a:cubicBezTo>
                    <a:cubicBezTo>
                      <a:pt x="57110" y="25127"/>
                      <a:pt x="55305" y="25893"/>
                      <a:pt x="54013" y="27286"/>
                    </a:cubicBezTo>
                    <a:cubicBezTo>
                      <a:pt x="52732" y="25906"/>
                      <a:pt x="50939" y="25126"/>
                      <a:pt x="49058" y="25126"/>
                    </a:cubicBezTo>
                    <a:cubicBezTo>
                      <a:pt x="48574" y="25126"/>
                      <a:pt x="48090" y="25171"/>
                      <a:pt x="47615" y="25278"/>
                    </a:cubicBezTo>
                    <a:cubicBezTo>
                      <a:pt x="47615" y="24562"/>
                      <a:pt x="47732" y="23854"/>
                      <a:pt x="47947" y="23173"/>
                    </a:cubicBezTo>
                    <a:cubicBezTo>
                      <a:pt x="48838" y="20432"/>
                      <a:pt x="51415" y="19061"/>
                      <a:pt x="53993" y="19061"/>
                    </a:cubicBezTo>
                    <a:close/>
                    <a:moveTo>
                      <a:pt x="7148" y="19155"/>
                    </a:moveTo>
                    <a:cubicBezTo>
                      <a:pt x="10323" y="19155"/>
                      <a:pt x="13498" y="21234"/>
                      <a:pt x="13538" y="25395"/>
                    </a:cubicBezTo>
                    <a:cubicBezTo>
                      <a:pt x="13060" y="25290"/>
                      <a:pt x="12577" y="25239"/>
                      <a:pt x="12098" y="25239"/>
                    </a:cubicBezTo>
                    <a:cubicBezTo>
                      <a:pt x="10244" y="25239"/>
                      <a:pt x="8445" y="26005"/>
                      <a:pt x="7150" y="27393"/>
                    </a:cubicBezTo>
                    <a:cubicBezTo>
                      <a:pt x="5868" y="26013"/>
                      <a:pt x="4076" y="25234"/>
                      <a:pt x="2194" y="25234"/>
                    </a:cubicBezTo>
                    <a:cubicBezTo>
                      <a:pt x="1711" y="25234"/>
                      <a:pt x="1227" y="25287"/>
                      <a:pt x="752" y="25395"/>
                    </a:cubicBezTo>
                    <a:cubicBezTo>
                      <a:pt x="792" y="21236"/>
                      <a:pt x="3970" y="19155"/>
                      <a:pt x="7148" y="19155"/>
                    </a:cubicBezTo>
                    <a:close/>
                    <a:moveTo>
                      <a:pt x="30463" y="19158"/>
                    </a:moveTo>
                    <a:cubicBezTo>
                      <a:pt x="33636" y="19158"/>
                      <a:pt x="36811" y="21236"/>
                      <a:pt x="36854" y="25391"/>
                    </a:cubicBezTo>
                    <a:lnTo>
                      <a:pt x="36854" y="25391"/>
                    </a:lnTo>
                    <a:cubicBezTo>
                      <a:pt x="36379" y="25289"/>
                      <a:pt x="35901" y="25239"/>
                      <a:pt x="35426" y="25239"/>
                    </a:cubicBezTo>
                    <a:cubicBezTo>
                      <a:pt x="33569" y="25239"/>
                      <a:pt x="31771" y="26005"/>
                      <a:pt x="30483" y="27393"/>
                    </a:cubicBezTo>
                    <a:cubicBezTo>
                      <a:pt x="29201" y="26022"/>
                      <a:pt x="27409" y="25234"/>
                      <a:pt x="25528" y="25234"/>
                    </a:cubicBezTo>
                    <a:cubicBezTo>
                      <a:pt x="25044" y="25234"/>
                      <a:pt x="24560" y="25287"/>
                      <a:pt x="24085" y="25395"/>
                    </a:cubicBezTo>
                    <a:cubicBezTo>
                      <a:pt x="24116" y="21237"/>
                      <a:pt x="27288" y="19158"/>
                      <a:pt x="30463" y="19158"/>
                    </a:cubicBezTo>
                    <a:close/>
                    <a:moveTo>
                      <a:pt x="129616" y="25309"/>
                    </a:moveTo>
                    <a:cubicBezTo>
                      <a:pt x="130046" y="25309"/>
                      <a:pt x="130480" y="25349"/>
                      <a:pt x="130912" y="25431"/>
                    </a:cubicBezTo>
                    <a:cubicBezTo>
                      <a:pt x="129908" y="26605"/>
                      <a:pt x="129326" y="28110"/>
                      <a:pt x="129415" y="29696"/>
                    </a:cubicBezTo>
                    <a:lnTo>
                      <a:pt x="129415" y="29705"/>
                    </a:lnTo>
                    <a:cubicBezTo>
                      <a:pt x="128174" y="28393"/>
                      <a:pt x="126407" y="27563"/>
                      <a:pt x="124538" y="27563"/>
                    </a:cubicBezTo>
                    <a:cubicBezTo>
                      <a:pt x="124518" y="27563"/>
                      <a:pt x="124498" y="27563"/>
                      <a:pt x="124478" y="27563"/>
                    </a:cubicBezTo>
                    <a:cubicBezTo>
                      <a:pt x="124459" y="27563"/>
                      <a:pt x="124439" y="27563"/>
                      <a:pt x="124419" y="27563"/>
                    </a:cubicBezTo>
                    <a:cubicBezTo>
                      <a:pt x="122559" y="27563"/>
                      <a:pt x="120791" y="28402"/>
                      <a:pt x="119550" y="29705"/>
                    </a:cubicBezTo>
                    <a:cubicBezTo>
                      <a:pt x="119631" y="28110"/>
                      <a:pt x="119048" y="26605"/>
                      <a:pt x="118054" y="25431"/>
                    </a:cubicBezTo>
                    <a:cubicBezTo>
                      <a:pt x="118485" y="25349"/>
                      <a:pt x="118919" y="25309"/>
                      <a:pt x="119350" y="25309"/>
                    </a:cubicBezTo>
                    <a:cubicBezTo>
                      <a:pt x="121279" y="25309"/>
                      <a:pt x="123147" y="26111"/>
                      <a:pt x="124487" y="27554"/>
                    </a:cubicBezTo>
                    <a:cubicBezTo>
                      <a:pt x="125820" y="26111"/>
                      <a:pt x="127687" y="25309"/>
                      <a:pt x="129616" y="25309"/>
                    </a:cubicBezTo>
                    <a:close/>
                    <a:moveTo>
                      <a:pt x="48849" y="25510"/>
                    </a:moveTo>
                    <a:cubicBezTo>
                      <a:pt x="50784" y="25510"/>
                      <a:pt x="52659" y="26313"/>
                      <a:pt x="54004" y="27760"/>
                    </a:cubicBezTo>
                    <a:lnTo>
                      <a:pt x="54004" y="27760"/>
                    </a:lnTo>
                    <a:cubicBezTo>
                      <a:pt x="54001" y="27760"/>
                      <a:pt x="53998" y="27761"/>
                      <a:pt x="53995" y="27761"/>
                    </a:cubicBezTo>
                    <a:cubicBezTo>
                      <a:pt x="53975" y="27760"/>
                      <a:pt x="53956" y="27760"/>
                      <a:pt x="53936" y="27760"/>
                    </a:cubicBezTo>
                    <a:cubicBezTo>
                      <a:pt x="52067" y="27760"/>
                      <a:pt x="50308" y="28599"/>
                      <a:pt x="49058" y="29902"/>
                    </a:cubicBezTo>
                    <a:cubicBezTo>
                      <a:pt x="49138" y="28307"/>
                      <a:pt x="48565" y="26811"/>
                      <a:pt x="47561" y="25628"/>
                    </a:cubicBezTo>
                    <a:lnTo>
                      <a:pt x="47570" y="25628"/>
                    </a:lnTo>
                    <a:cubicBezTo>
                      <a:pt x="47996" y="25549"/>
                      <a:pt x="48424" y="25510"/>
                      <a:pt x="48849" y="25510"/>
                    </a:cubicBezTo>
                    <a:close/>
                    <a:moveTo>
                      <a:pt x="59145" y="25510"/>
                    </a:moveTo>
                    <a:cubicBezTo>
                      <a:pt x="59569" y="25510"/>
                      <a:pt x="59996" y="25549"/>
                      <a:pt x="60420" y="25628"/>
                    </a:cubicBezTo>
                    <a:cubicBezTo>
                      <a:pt x="59434" y="26811"/>
                      <a:pt x="58852" y="28307"/>
                      <a:pt x="58932" y="29902"/>
                    </a:cubicBezTo>
                    <a:cubicBezTo>
                      <a:pt x="57691" y="28599"/>
                      <a:pt x="55923" y="27760"/>
                      <a:pt x="54054" y="27760"/>
                    </a:cubicBezTo>
                    <a:cubicBezTo>
                      <a:pt x="54037" y="27760"/>
                      <a:pt x="54021" y="27760"/>
                      <a:pt x="54004" y="27760"/>
                    </a:cubicBezTo>
                    <a:lnTo>
                      <a:pt x="54004" y="27760"/>
                    </a:lnTo>
                    <a:cubicBezTo>
                      <a:pt x="55341" y="26313"/>
                      <a:pt x="57215" y="25510"/>
                      <a:pt x="59145" y="25510"/>
                    </a:cubicBezTo>
                    <a:close/>
                    <a:moveTo>
                      <a:pt x="25317" y="25617"/>
                    </a:moveTo>
                    <a:cubicBezTo>
                      <a:pt x="27250" y="25617"/>
                      <a:pt x="29122" y="26414"/>
                      <a:pt x="30465" y="27859"/>
                    </a:cubicBezTo>
                    <a:cubicBezTo>
                      <a:pt x="30445" y="27859"/>
                      <a:pt x="30425" y="27859"/>
                      <a:pt x="30406" y="27859"/>
                    </a:cubicBezTo>
                    <a:cubicBezTo>
                      <a:pt x="28537" y="27859"/>
                      <a:pt x="26769" y="28697"/>
                      <a:pt x="25528" y="30001"/>
                    </a:cubicBezTo>
                    <a:cubicBezTo>
                      <a:pt x="25608" y="28415"/>
                      <a:pt x="25026" y="26909"/>
                      <a:pt x="24031" y="25735"/>
                    </a:cubicBezTo>
                    <a:cubicBezTo>
                      <a:pt x="24460" y="25656"/>
                      <a:pt x="24890" y="25617"/>
                      <a:pt x="25317" y="25617"/>
                    </a:cubicBezTo>
                    <a:close/>
                    <a:moveTo>
                      <a:pt x="106136" y="30079"/>
                    </a:moveTo>
                    <a:cubicBezTo>
                      <a:pt x="106135" y="30079"/>
                      <a:pt x="106135" y="30080"/>
                      <a:pt x="106134" y="30080"/>
                    </a:cubicBezTo>
                    <a:lnTo>
                      <a:pt x="106134" y="30080"/>
                    </a:lnTo>
                    <a:lnTo>
                      <a:pt x="106136" y="30081"/>
                    </a:lnTo>
                    <a:cubicBezTo>
                      <a:pt x="106136" y="30081"/>
                      <a:pt x="106136" y="30080"/>
                      <a:pt x="106136" y="30079"/>
                    </a:cubicBezTo>
                    <a:close/>
                    <a:moveTo>
                      <a:pt x="70806" y="20919"/>
                    </a:moveTo>
                    <a:cubicBezTo>
                      <a:pt x="71297" y="20919"/>
                      <a:pt x="71792" y="20971"/>
                      <a:pt x="72283" y="21076"/>
                    </a:cubicBezTo>
                    <a:cubicBezTo>
                      <a:pt x="71289" y="22322"/>
                      <a:pt x="70742" y="23908"/>
                      <a:pt x="70939" y="25574"/>
                    </a:cubicBezTo>
                    <a:cubicBezTo>
                      <a:pt x="71446" y="25463"/>
                      <a:pt x="71957" y="25408"/>
                      <a:pt x="72464" y="25408"/>
                    </a:cubicBezTo>
                    <a:cubicBezTo>
                      <a:pt x="74404" y="25408"/>
                      <a:pt x="76283" y="26206"/>
                      <a:pt x="77633" y="27662"/>
                    </a:cubicBezTo>
                    <a:cubicBezTo>
                      <a:pt x="78968" y="26216"/>
                      <a:pt x="80838" y="25420"/>
                      <a:pt x="82771" y="25420"/>
                    </a:cubicBezTo>
                    <a:cubicBezTo>
                      <a:pt x="83199" y="25420"/>
                      <a:pt x="83629" y="25459"/>
                      <a:pt x="84057" y="25538"/>
                    </a:cubicBezTo>
                    <a:cubicBezTo>
                      <a:pt x="83063" y="26721"/>
                      <a:pt x="82480" y="28218"/>
                      <a:pt x="82570" y="29813"/>
                    </a:cubicBezTo>
                    <a:cubicBezTo>
                      <a:pt x="81320" y="28509"/>
                      <a:pt x="79561" y="27671"/>
                      <a:pt x="77692" y="27671"/>
                    </a:cubicBezTo>
                    <a:cubicBezTo>
                      <a:pt x="77672" y="27671"/>
                      <a:pt x="77653" y="27671"/>
                      <a:pt x="77633" y="27671"/>
                    </a:cubicBezTo>
                    <a:cubicBezTo>
                      <a:pt x="77615" y="27671"/>
                      <a:pt x="77597" y="27671"/>
                      <a:pt x="77578" y="27671"/>
                    </a:cubicBezTo>
                    <a:cubicBezTo>
                      <a:pt x="75520" y="27671"/>
                      <a:pt x="73598" y="28679"/>
                      <a:pt x="72346" y="30207"/>
                    </a:cubicBezTo>
                    <a:cubicBezTo>
                      <a:pt x="72748" y="26485"/>
                      <a:pt x="69425" y="23164"/>
                      <a:pt x="65706" y="23164"/>
                    </a:cubicBezTo>
                    <a:cubicBezTo>
                      <a:pt x="65691" y="23164"/>
                      <a:pt x="65677" y="23164"/>
                      <a:pt x="65662" y="23164"/>
                    </a:cubicBezTo>
                    <a:cubicBezTo>
                      <a:pt x="67004" y="21714"/>
                      <a:pt x="68876" y="20919"/>
                      <a:pt x="70806" y="20919"/>
                    </a:cubicBezTo>
                    <a:close/>
                    <a:moveTo>
                      <a:pt x="35617" y="25606"/>
                    </a:moveTo>
                    <a:cubicBezTo>
                      <a:pt x="36076" y="25606"/>
                      <a:pt x="36538" y="25652"/>
                      <a:pt x="36997" y="25744"/>
                    </a:cubicBezTo>
                    <a:cubicBezTo>
                      <a:pt x="35993" y="26999"/>
                      <a:pt x="35447" y="28594"/>
                      <a:pt x="35644" y="30269"/>
                    </a:cubicBezTo>
                    <a:cubicBezTo>
                      <a:pt x="34392" y="28813"/>
                      <a:pt x="32516" y="27859"/>
                      <a:pt x="30520" y="27859"/>
                    </a:cubicBezTo>
                    <a:cubicBezTo>
                      <a:pt x="30502" y="27859"/>
                      <a:pt x="30483" y="27859"/>
                      <a:pt x="30465" y="27859"/>
                    </a:cubicBezTo>
                    <a:cubicBezTo>
                      <a:pt x="31804" y="26411"/>
                      <a:pt x="33682" y="25606"/>
                      <a:pt x="35617" y="25606"/>
                    </a:cubicBezTo>
                    <a:close/>
                    <a:moveTo>
                      <a:pt x="112816" y="23451"/>
                    </a:moveTo>
                    <a:cubicBezTo>
                      <a:pt x="115993" y="23451"/>
                      <a:pt x="119169" y="25529"/>
                      <a:pt x="119209" y="29687"/>
                    </a:cubicBezTo>
                    <a:cubicBezTo>
                      <a:pt x="118736" y="29585"/>
                      <a:pt x="118259" y="29535"/>
                      <a:pt x="117784" y="29535"/>
                    </a:cubicBezTo>
                    <a:cubicBezTo>
                      <a:pt x="115923" y="29535"/>
                      <a:pt x="114113" y="30302"/>
                      <a:pt x="112821" y="31694"/>
                    </a:cubicBezTo>
                    <a:cubicBezTo>
                      <a:pt x="111539" y="30314"/>
                      <a:pt x="109747" y="29535"/>
                      <a:pt x="107865" y="29535"/>
                    </a:cubicBezTo>
                    <a:cubicBezTo>
                      <a:pt x="107382" y="29535"/>
                      <a:pt x="106898" y="29588"/>
                      <a:pt x="106423" y="29687"/>
                    </a:cubicBezTo>
                    <a:cubicBezTo>
                      <a:pt x="106463" y="25529"/>
                      <a:pt x="109640" y="23451"/>
                      <a:pt x="112816" y="23451"/>
                    </a:cubicBezTo>
                    <a:close/>
                    <a:moveTo>
                      <a:pt x="136139" y="23455"/>
                    </a:moveTo>
                    <a:cubicBezTo>
                      <a:pt x="139311" y="23455"/>
                      <a:pt x="142484" y="25532"/>
                      <a:pt x="142525" y="29687"/>
                    </a:cubicBezTo>
                    <a:lnTo>
                      <a:pt x="142534" y="29696"/>
                    </a:lnTo>
                    <a:cubicBezTo>
                      <a:pt x="142055" y="29591"/>
                      <a:pt x="141572" y="29540"/>
                      <a:pt x="141093" y="29540"/>
                    </a:cubicBezTo>
                    <a:cubicBezTo>
                      <a:pt x="139240" y="29540"/>
                      <a:pt x="137441" y="30306"/>
                      <a:pt x="136145" y="31694"/>
                    </a:cubicBezTo>
                    <a:cubicBezTo>
                      <a:pt x="134872" y="30323"/>
                      <a:pt x="133071" y="29535"/>
                      <a:pt x="131199" y="29535"/>
                    </a:cubicBezTo>
                    <a:cubicBezTo>
                      <a:pt x="130715" y="29535"/>
                      <a:pt x="130231" y="29588"/>
                      <a:pt x="129756" y="29696"/>
                    </a:cubicBezTo>
                    <a:cubicBezTo>
                      <a:pt x="129787" y="25536"/>
                      <a:pt x="132963" y="23455"/>
                      <a:pt x="136139" y="23455"/>
                    </a:cubicBezTo>
                    <a:close/>
                    <a:moveTo>
                      <a:pt x="89290" y="23558"/>
                    </a:moveTo>
                    <a:cubicBezTo>
                      <a:pt x="92466" y="23558"/>
                      <a:pt x="95642" y="25636"/>
                      <a:pt x="95679" y="29793"/>
                    </a:cubicBezTo>
                    <a:lnTo>
                      <a:pt x="95679" y="29793"/>
                    </a:lnTo>
                    <a:cubicBezTo>
                      <a:pt x="95207" y="29692"/>
                      <a:pt x="94732" y="29643"/>
                      <a:pt x="94260" y="29643"/>
                    </a:cubicBezTo>
                    <a:cubicBezTo>
                      <a:pt x="92399" y="29643"/>
                      <a:pt x="90599" y="30409"/>
                      <a:pt x="89299" y="31802"/>
                    </a:cubicBezTo>
                    <a:cubicBezTo>
                      <a:pt x="88018" y="30422"/>
                      <a:pt x="86226" y="29642"/>
                      <a:pt x="84344" y="29642"/>
                    </a:cubicBezTo>
                    <a:cubicBezTo>
                      <a:pt x="83860" y="29642"/>
                      <a:pt x="83376" y="29696"/>
                      <a:pt x="82902" y="29795"/>
                    </a:cubicBezTo>
                    <a:cubicBezTo>
                      <a:pt x="82937" y="25637"/>
                      <a:pt x="86114" y="23558"/>
                      <a:pt x="89290" y="23558"/>
                    </a:cubicBezTo>
                    <a:close/>
                    <a:moveTo>
                      <a:pt x="65666" y="23648"/>
                    </a:moveTo>
                    <a:cubicBezTo>
                      <a:pt x="68843" y="23648"/>
                      <a:pt x="72019" y="25727"/>
                      <a:pt x="72059" y="29884"/>
                    </a:cubicBezTo>
                    <a:cubicBezTo>
                      <a:pt x="71580" y="29779"/>
                      <a:pt x="71096" y="29728"/>
                      <a:pt x="70615" y="29728"/>
                    </a:cubicBezTo>
                    <a:cubicBezTo>
                      <a:pt x="68761" y="29728"/>
                      <a:pt x="66961" y="30492"/>
                      <a:pt x="65666" y="31886"/>
                    </a:cubicBezTo>
                    <a:lnTo>
                      <a:pt x="65666" y="31886"/>
                    </a:lnTo>
                    <a:cubicBezTo>
                      <a:pt x="64392" y="30517"/>
                      <a:pt x="62615" y="29732"/>
                      <a:pt x="60747" y="29732"/>
                    </a:cubicBezTo>
                    <a:cubicBezTo>
                      <a:pt x="60737" y="29732"/>
                      <a:pt x="60726" y="29732"/>
                      <a:pt x="60715" y="29732"/>
                    </a:cubicBezTo>
                    <a:cubicBezTo>
                      <a:pt x="60231" y="29732"/>
                      <a:pt x="59748" y="29777"/>
                      <a:pt x="59273" y="29884"/>
                    </a:cubicBezTo>
                    <a:cubicBezTo>
                      <a:pt x="59313" y="25727"/>
                      <a:pt x="62490" y="23648"/>
                      <a:pt x="65666" y="23648"/>
                    </a:cubicBezTo>
                    <a:close/>
                    <a:moveTo>
                      <a:pt x="42333" y="23656"/>
                    </a:moveTo>
                    <a:cubicBezTo>
                      <a:pt x="45505" y="23656"/>
                      <a:pt x="48680" y="25731"/>
                      <a:pt x="48726" y="29882"/>
                    </a:cubicBezTo>
                    <a:lnTo>
                      <a:pt x="48726" y="29882"/>
                    </a:lnTo>
                    <a:cubicBezTo>
                      <a:pt x="48256" y="29782"/>
                      <a:pt x="47782" y="29732"/>
                      <a:pt x="47311" y="29732"/>
                    </a:cubicBezTo>
                    <a:cubicBezTo>
                      <a:pt x="45452" y="29732"/>
                      <a:pt x="43648" y="30499"/>
                      <a:pt x="42355" y="31891"/>
                    </a:cubicBezTo>
                    <a:cubicBezTo>
                      <a:pt x="41074" y="30511"/>
                      <a:pt x="39282" y="29732"/>
                      <a:pt x="37400" y="29732"/>
                    </a:cubicBezTo>
                    <a:cubicBezTo>
                      <a:pt x="36916" y="29732"/>
                      <a:pt x="36432" y="29777"/>
                      <a:pt x="35958" y="29884"/>
                    </a:cubicBezTo>
                    <a:cubicBezTo>
                      <a:pt x="35989" y="25732"/>
                      <a:pt x="39159" y="23656"/>
                      <a:pt x="42333" y="23656"/>
                    </a:cubicBezTo>
                    <a:close/>
                    <a:moveTo>
                      <a:pt x="18806" y="23760"/>
                    </a:moveTo>
                    <a:cubicBezTo>
                      <a:pt x="21979" y="23760"/>
                      <a:pt x="25151" y="25836"/>
                      <a:pt x="25196" y="29992"/>
                    </a:cubicBezTo>
                    <a:lnTo>
                      <a:pt x="25196" y="29992"/>
                    </a:lnTo>
                    <a:cubicBezTo>
                      <a:pt x="24718" y="29887"/>
                      <a:pt x="24235" y="29836"/>
                      <a:pt x="23756" y="29836"/>
                    </a:cubicBezTo>
                    <a:cubicBezTo>
                      <a:pt x="21903" y="29836"/>
                      <a:pt x="20103" y="30603"/>
                      <a:pt x="18807" y="31999"/>
                    </a:cubicBezTo>
                    <a:cubicBezTo>
                      <a:pt x="17526" y="30619"/>
                      <a:pt x="15734" y="29839"/>
                      <a:pt x="13852" y="29839"/>
                    </a:cubicBezTo>
                    <a:cubicBezTo>
                      <a:pt x="13368" y="29839"/>
                      <a:pt x="12884" y="29893"/>
                      <a:pt x="12409" y="29992"/>
                    </a:cubicBezTo>
                    <a:cubicBezTo>
                      <a:pt x="12454" y="25839"/>
                      <a:pt x="15631" y="23760"/>
                      <a:pt x="18806" y="23760"/>
                    </a:cubicBezTo>
                    <a:close/>
                    <a:moveTo>
                      <a:pt x="117960" y="29918"/>
                    </a:moveTo>
                    <a:cubicBezTo>
                      <a:pt x="118387" y="29918"/>
                      <a:pt x="118817" y="29957"/>
                      <a:pt x="119245" y="30037"/>
                    </a:cubicBezTo>
                    <a:cubicBezTo>
                      <a:pt x="118251" y="31210"/>
                      <a:pt x="117668" y="32716"/>
                      <a:pt x="117758" y="34302"/>
                    </a:cubicBezTo>
                    <a:cubicBezTo>
                      <a:pt x="116514" y="33005"/>
                      <a:pt x="114758" y="32168"/>
                      <a:pt x="112908" y="32168"/>
                    </a:cubicBezTo>
                    <a:cubicBezTo>
                      <a:pt x="112879" y="32168"/>
                      <a:pt x="112850" y="32169"/>
                      <a:pt x="112821" y="32169"/>
                    </a:cubicBezTo>
                    <a:cubicBezTo>
                      <a:pt x="114156" y="30716"/>
                      <a:pt x="116027" y="29918"/>
                      <a:pt x="117960" y="29918"/>
                    </a:cubicBezTo>
                    <a:close/>
                    <a:moveTo>
                      <a:pt x="84139" y="30021"/>
                    </a:moveTo>
                    <a:cubicBezTo>
                      <a:pt x="86073" y="30021"/>
                      <a:pt x="87951" y="30818"/>
                      <a:pt x="89290" y="32268"/>
                    </a:cubicBezTo>
                    <a:lnTo>
                      <a:pt x="89290" y="32268"/>
                    </a:lnTo>
                    <a:cubicBezTo>
                      <a:pt x="89274" y="32267"/>
                      <a:pt x="89257" y="32267"/>
                      <a:pt x="89240" y="32267"/>
                    </a:cubicBezTo>
                    <a:cubicBezTo>
                      <a:pt x="87371" y="32267"/>
                      <a:pt x="85603" y="33106"/>
                      <a:pt x="84362" y="34409"/>
                    </a:cubicBezTo>
                    <a:cubicBezTo>
                      <a:pt x="84443" y="32814"/>
                      <a:pt x="83860" y="31318"/>
                      <a:pt x="82875" y="30135"/>
                    </a:cubicBezTo>
                    <a:cubicBezTo>
                      <a:pt x="83295" y="30058"/>
                      <a:pt x="83719" y="30021"/>
                      <a:pt x="84139" y="30021"/>
                    </a:cubicBezTo>
                    <a:close/>
                    <a:moveTo>
                      <a:pt x="94446" y="30017"/>
                    </a:moveTo>
                    <a:cubicBezTo>
                      <a:pt x="94870" y="30017"/>
                      <a:pt x="95298" y="30056"/>
                      <a:pt x="95724" y="30135"/>
                    </a:cubicBezTo>
                    <a:cubicBezTo>
                      <a:pt x="94729" y="31318"/>
                      <a:pt x="94147" y="32814"/>
                      <a:pt x="94237" y="34409"/>
                    </a:cubicBezTo>
                    <a:cubicBezTo>
                      <a:pt x="92986" y="33106"/>
                      <a:pt x="91227" y="32267"/>
                      <a:pt x="89359" y="32267"/>
                    </a:cubicBezTo>
                    <a:cubicBezTo>
                      <a:pt x="89339" y="32267"/>
                      <a:pt x="89319" y="32267"/>
                      <a:pt x="89299" y="32268"/>
                    </a:cubicBezTo>
                    <a:cubicBezTo>
                      <a:pt x="90637" y="30820"/>
                      <a:pt x="92510" y="30017"/>
                      <a:pt x="94446" y="30017"/>
                    </a:cubicBezTo>
                    <a:close/>
                    <a:moveTo>
                      <a:pt x="47502" y="30107"/>
                    </a:moveTo>
                    <a:cubicBezTo>
                      <a:pt x="47926" y="30107"/>
                      <a:pt x="48354" y="30146"/>
                      <a:pt x="48780" y="30225"/>
                    </a:cubicBezTo>
                    <a:cubicBezTo>
                      <a:pt x="47785" y="31407"/>
                      <a:pt x="47203" y="32913"/>
                      <a:pt x="47284" y="34499"/>
                    </a:cubicBezTo>
                    <a:cubicBezTo>
                      <a:pt x="46042" y="33196"/>
                      <a:pt x="44275" y="32366"/>
                      <a:pt x="42406" y="32366"/>
                    </a:cubicBezTo>
                    <a:cubicBezTo>
                      <a:pt x="42386" y="32366"/>
                      <a:pt x="42366" y="32366"/>
                      <a:pt x="42346" y="32366"/>
                    </a:cubicBezTo>
                    <a:cubicBezTo>
                      <a:pt x="42343" y="32366"/>
                      <a:pt x="42341" y="32366"/>
                      <a:pt x="42338" y="32366"/>
                    </a:cubicBezTo>
                    <a:lnTo>
                      <a:pt x="42338" y="32366"/>
                    </a:lnTo>
                    <a:lnTo>
                      <a:pt x="42355" y="32357"/>
                    </a:lnTo>
                    <a:cubicBezTo>
                      <a:pt x="43693" y="30910"/>
                      <a:pt x="45566" y="30107"/>
                      <a:pt x="47502" y="30107"/>
                    </a:cubicBezTo>
                    <a:close/>
                    <a:moveTo>
                      <a:pt x="106100" y="25400"/>
                    </a:moveTo>
                    <a:cubicBezTo>
                      <a:pt x="106559" y="25400"/>
                      <a:pt x="107021" y="25446"/>
                      <a:pt x="107480" y="25538"/>
                    </a:cubicBezTo>
                    <a:cubicBezTo>
                      <a:pt x="106477" y="26801"/>
                      <a:pt x="105930" y="28404"/>
                      <a:pt x="106136" y="30079"/>
                    </a:cubicBezTo>
                    <a:lnTo>
                      <a:pt x="106136" y="30079"/>
                    </a:lnTo>
                    <a:cubicBezTo>
                      <a:pt x="106645" y="29966"/>
                      <a:pt x="107158" y="29911"/>
                      <a:pt x="107667" y="29911"/>
                    </a:cubicBezTo>
                    <a:cubicBezTo>
                      <a:pt x="109601" y="29911"/>
                      <a:pt x="111474" y="30709"/>
                      <a:pt x="112821" y="32169"/>
                    </a:cubicBezTo>
                    <a:cubicBezTo>
                      <a:pt x="112793" y="32169"/>
                      <a:pt x="112765" y="32169"/>
                      <a:pt x="112738" y="32169"/>
                    </a:cubicBezTo>
                    <a:cubicBezTo>
                      <a:pt x="110761" y="32169"/>
                      <a:pt x="108905" y="33112"/>
                      <a:pt x="107659" y="34553"/>
                    </a:cubicBezTo>
                    <a:cubicBezTo>
                      <a:pt x="107785" y="32886"/>
                      <a:pt x="107175" y="31300"/>
                      <a:pt x="106127" y="30081"/>
                    </a:cubicBezTo>
                    <a:cubicBezTo>
                      <a:pt x="106130" y="30081"/>
                      <a:pt x="106132" y="30080"/>
                      <a:pt x="106134" y="30080"/>
                    </a:cubicBezTo>
                    <a:lnTo>
                      <a:pt x="106134" y="30080"/>
                    </a:lnTo>
                    <a:lnTo>
                      <a:pt x="106127" y="30072"/>
                    </a:lnTo>
                    <a:cubicBezTo>
                      <a:pt x="104875" y="28616"/>
                      <a:pt x="102990" y="27662"/>
                      <a:pt x="100995" y="27662"/>
                    </a:cubicBezTo>
                    <a:cubicBezTo>
                      <a:pt x="100976" y="27662"/>
                      <a:pt x="100958" y="27662"/>
                      <a:pt x="100939" y="27662"/>
                    </a:cubicBezTo>
                    <a:cubicBezTo>
                      <a:pt x="100919" y="27662"/>
                      <a:pt x="100900" y="27662"/>
                      <a:pt x="100880" y="27662"/>
                    </a:cubicBezTo>
                    <a:cubicBezTo>
                      <a:pt x="99020" y="27662"/>
                      <a:pt x="97252" y="28500"/>
                      <a:pt x="96011" y="29804"/>
                    </a:cubicBezTo>
                    <a:cubicBezTo>
                      <a:pt x="96091" y="28209"/>
                      <a:pt x="95509" y="26712"/>
                      <a:pt x="94514" y="25529"/>
                    </a:cubicBezTo>
                    <a:cubicBezTo>
                      <a:pt x="94943" y="25450"/>
                      <a:pt x="95373" y="25411"/>
                      <a:pt x="95801" y="25411"/>
                    </a:cubicBezTo>
                    <a:cubicBezTo>
                      <a:pt x="97734" y="25411"/>
                      <a:pt x="99605" y="26207"/>
                      <a:pt x="100948" y="27653"/>
                    </a:cubicBezTo>
                    <a:cubicBezTo>
                      <a:pt x="102288" y="26205"/>
                      <a:pt x="104166" y="25400"/>
                      <a:pt x="106100" y="25400"/>
                    </a:cubicBezTo>
                    <a:close/>
                    <a:moveTo>
                      <a:pt x="13662" y="30223"/>
                    </a:moveTo>
                    <a:cubicBezTo>
                      <a:pt x="15598" y="30223"/>
                      <a:pt x="17464" y="31021"/>
                      <a:pt x="18807" y="32474"/>
                    </a:cubicBezTo>
                    <a:cubicBezTo>
                      <a:pt x="18787" y="32474"/>
                      <a:pt x="18768" y="32473"/>
                      <a:pt x="18748" y="32473"/>
                    </a:cubicBezTo>
                    <a:cubicBezTo>
                      <a:pt x="16879" y="32473"/>
                      <a:pt x="15111" y="33312"/>
                      <a:pt x="13870" y="34615"/>
                    </a:cubicBezTo>
                    <a:cubicBezTo>
                      <a:pt x="13951" y="33020"/>
                      <a:pt x="13368" y="31515"/>
                      <a:pt x="12374" y="30341"/>
                    </a:cubicBezTo>
                    <a:cubicBezTo>
                      <a:pt x="12803" y="30262"/>
                      <a:pt x="13234" y="30223"/>
                      <a:pt x="13662" y="30223"/>
                    </a:cubicBezTo>
                    <a:close/>
                    <a:moveTo>
                      <a:pt x="23936" y="30219"/>
                    </a:moveTo>
                    <a:cubicBezTo>
                      <a:pt x="24366" y="30219"/>
                      <a:pt x="24800" y="30259"/>
                      <a:pt x="25232" y="30341"/>
                    </a:cubicBezTo>
                    <a:cubicBezTo>
                      <a:pt x="24237" y="31515"/>
                      <a:pt x="23655" y="33020"/>
                      <a:pt x="23744" y="34615"/>
                    </a:cubicBezTo>
                    <a:cubicBezTo>
                      <a:pt x="22494" y="33303"/>
                      <a:pt x="20727" y="32473"/>
                      <a:pt x="18867" y="32473"/>
                    </a:cubicBezTo>
                    <a:cubicBezTo>
                      <a:pt x="18847" y="32473"/>
                      <a:pt x="18827" y="32474"/>
                      <a:pt x="18807" y="32474"/>
                    </a:cubicBezTo>
                    <a:lnTo>
                      <a:pt x="18807" y="32465"/>
                    </a:lnTo>
                    <a:cubicBezTo>
                      <a:pt x="20140" y="31022"/>
                      <a:pt x="22007" y="30219"/>
                      <a:pt x="23936" y="30219"/>
                    </a:cubicBezTo>
                    <a:close/>
                    <a:moveTo>
                      <a:pt x="37182" y="30113"/>
                    </a:moveTo>
                    <a:cubicBezTo>
                      <a:pt x="39117" y="30113"/>
                      <a:pt x="40995" y="30910"/>
                      <a:pt x="42337" y="32366"/>
                    </a:cubicBezTo>
                    <a:lnTo>
                      <a:pt x="42337" y="32366"/>
                    </a:lnTo>
                    <a:cubicBezTo>
                      <a:pt x="42313" y="32366"/>
                      <a:pt x="42288" y="32366"/>
                      <a:pt x="42264" y="32366"/>
                    </a:cubicBezTo>
                    <a:cubicBezTo>
                      <a:pt x="40296" y="32366"/>
                      <a:pt x="38431" y="33309"/>
                      <a:pt x="37185" y="34750"/>
                    </a:cubicBezTo>
                    <a:cubicBezTo>
                      <a:pt x="37320" y="33083"/>
                      <a:pt x="36710" y="31506"/>
                      <a:pt x="35662" y="30278"/>
                    </a:cubicBezTo>
                    <a:cubicBezTo>
                      <a:pt x="36167" y="30167"/>
                      <a:pt x="36676" y="30113"/>
                      <a:pt x="37182" y="30113"/>
                    </a:cubicBezTo>
                    <a:close/>
                    <a:moveTo>
                      <a:pt x="124479" y="28060"/>
                    </a:moveTo>
                    <a:cubicBezTo>
                      <a:pt x="127651" y="28060"/>
                      <a:pt x="130826" y="30136"/>
                      <a:pt x="130867" y="34291"/>
                    </a:cubicBezTo>
                    <a:lnTo>
                      <a:pt x="130867" y="34291"/>
                    </a:lnTo>
                    <a:cubicBezTo>
                      <a:pt x="130397" y="34190"/>
                      <a:pt x="129923" y="34141"/>
                      <a:pt x="129452" y="34141"/>
                    </a:cubicBezTo>
                    <a:cubicBezTo>
                      <a:pt x="127593" y="34141"/>
                      <a:pt x="125787" y="34908"/>
                      <a:pt x="124487" y="36300"/>
                    </a:cubicBezTo>
                    <a:cubicBezTo>
                      <a:pt x="123215" y="34920"/>
                      <a:pt x="121414" y="34140"/>
                      <a:pt x="119541" y="34140"/>
                    </a:cubicBezTo>
                    <a:cubicBezTo>
                      <a:pt x="119057" y="34140"/>
                      <a:pt x="118564" y="34194"/>
                      <a:pt x="118098" y="34293"/>
                    </a:cubicBezTo>
                    <a:cubicBezTo>
                      <a:pt x="118130" y="30138"/>
                      <a:pt x="121303" y="28060"/>
                      <a:pt x="124479" y="28060"/>
                    </a:cubicBezTo>
                    <a:close/>
                    <a:moveTo>
                      <a:pt x="100961" y="28160"/>
                    </a:moveTo>
                    <a:cubicBezTo>
                      <a:pt x="104135" y="28160"/>
                      <a:pt x="107310" y="30239"/>
                      <a:pt x="107355" y="34400"/>
                    </a:cubicBezTo>
                    <a:cubicBezTo>
                      <a:pt x="106875" y="34295"/>
                      <a:pt x="106390" y="34244"/>
                      <a:pt x="105910" y="34244"/>
                    </a:cubicBezTo>
                    <a:cubicBezTo>
                      <a:pt x="104056" y="34244"/>
                      <a:pt x="102256" y="35007"/>
                      <a:pt x="100961" y="36393"/>
                    </a:cubicBezTo>
                    <a:lnTo>
                      <a:pt x="100961" y="36393"/>
                    </a:lnTo>
                    <a:cubicBezTo>
                      <a:pt x="99680" y="35026"/>
                      <a:pt x="97881" y="34239"/>
                      <a:pt x="96011" y="34239"/>
                    </a:cubicBezTo>
                    <a:cubicBezTo>
                      <a:pt x="95527" y="34239"/>
                      <a:pt x="95043" y="34293"/>
                      <a:pt x="94568" y="34400"/>
                    </a:cubicBezTo>
                    <a:cubicBezTo>
                      <a:pt x="94608" y="30241"/>
                      <a:pt x="97784" y="28160"/>
                      <a:pt x="100961" y="28160"/>
                    </a:cubicBezTo>
                    <a:close/>
                    <a:moveTo>
                      <a:pt x="77631" y="28164"/>
                    </a:moveTo>
                    <a:cubicBezTo>
                      <a:pt x="80804" y="28164"/>
                      <a:pt x="83979" y="30241"/>
                      <a:pt x="84022" y="34396"/>
                    </a:cubicBezTo>
                    <a:lnTo>
                      <a:pt x="84022" y="34396"/>
                    </a:lnTo>
                    <a:cubicBezTo>
                      <a:pt x="83552" y="34297"/>
                      <a:pt x="83079" y="34248"/>
                      <a:pt x="82611" y="34248"/>
                    </a:cubicBezTo>
                    <a:cubicBezTo>
                      <a:pt x="80750" y="34248"/>
                      <a:pt x="78950" y="35013"/>
                      <a:pt x="77651" y="36398"/>
                    </a:cubicBezTo>
                    <a:cubicBezTo>
                      <a:pt x="76369" y="35028"/>
                      <a:pt x="74577" y="34239"/>
                      <a:pt x="72704" y="34239"/>
                    </a:cubicBezTo>
                    <a:cubicBezTo>
                      <a:pt x="72212" y="34248"/>
                      <a:pt x="71728" y="34293"/>
                      <a:pt x="71253" y="34400"/>
                    </a:cubicBezTo>
                    <a:cubicBezTo>
                      <a:pt x="71284" y="30243"/>
                      <a:pt x="74456" y="28164"/>
                      <a:pt x="77631" y="28164"/>
                    </a:cubicBezTo>
                    <a:close/>
                    <a:moveTo>
                      <a:pt x="53994" y="28259"/>
                    </a:moveTo>
                    <a:cubicBezTo>
                      <a:pt x="57168" y="28259"/>
                      <a:pt x="60343" y="30337"/>
                      <a:pt x="60384" y="34497"/>
                    </a:cubicBezTo>
                    <a:lnTo>
                      <a:pt x="60384" y="34497"/>
                    </a:lnTo>
                    <a:cubicBezTo>
                      <a:pt x="59906" y="34393"/>
                      <a:pt x="59425" y="34343"/>
                      <a:pt x="58949" y="34343"/>
                    </a:cubicBezTo>
                    <a:cubicBezTo>
                      <a:pt x="57093" y="34343"/>
                      <a:pt x="55300" y="35109"/>
                      <a:pt x="54004" y="36497"/>
                    </a:cubicBezTo>
                    <a:cubicBezTo>
                      <a:pt x="52723" y="35126"/>
                      <a:pt x="50931" y="34338"/>
                      <a:pt x="49049" y="34338"/>
                    </a:cubicBezTo>
                    <a:cubicBezTo>
                      <a:pt x="48565" y="34338"/>
                      <a:pt x="48081" y="34391"/>
                      <a:pt x="47606" y="34499"/>
                    </a:cubicBezTo>
                    <a:cubicBezTo>
                      <a:pt x="47642" y="30340"/>
                      <a:pt x="50818" y="28259"/>
                      <a:pt x="53994" y="28259"/>
                    </a:cubicBezTo>
                    <a:close/>
                    <a:moveTo>
                      <a:pt x="7145" y="28361"/>
                    </a:moveTo>
                    <a:cubicBezTo>
                      <a:pt x="10322" y="28361"/>
                      <a:pt x="13498" y="30440"/>
                      <a:pt x="13538" y="34597"/>
                    </a:cubicBezTo>
                    <a:cubicBezTo>
                      <a:pt x="13065" y="34495"/>
                      <a:pt x="12588" y="34446"/>
                      <a:pt x="12114" y="34446"/>
                    </a:cubicBezTo>
                    <a:cubicBezTo>
                      <a:pt x="10255" y="34446"/>
                      <a:pt x="8451" y="35212"/>
                      <a:pt x="7159" y="36605"/>
                    </a:cubicBezTo>
                    <a:cubicBezTo>
                      <a:pt x="5877" y="35225"/>
                      <a:pt x="4076" y="34445"/>
                      <a:pt x="2194" y="34445"/>
                    </a:cubicBezTo>
                    <a:cubicBezTo>
                      <a:pt x="1711" y="34445"/>
                      <a:pt x="1227" y="34490"/>
                      <a:pt x="752" y="34597"/>
                    </a:cubicBezTo>
                    <a:cubicBezTo>
                      <a:pt x="792" y="30440"/>
                      <a:pt x="3969" y="28361"/>
                      <a:pt x="7145" y="28361"/>
                    </a:cubicBezTo>
                    <a:close/>
                    <a:moveTo>
                      <a:pt x="30465" y="28367"/>
                    </a:moveTo>
                    <a:cubicBezTo>
                      <a:pt x="33637" y="28367"/>
                      <a:pt x="36811" y="30444"/>
                      <a:pt x="36854" y="34602"/>
                    </a:cubicBezTo>
                    <a:lnTo>
                      <a:pt x="36854" y="34602"/>
                    </a:lnTo>
                    <a:cubicBezTo>
                      <a:pt x="36379" y="34500"/>
                      <a:pt x="35901" y="34450"/>
                      <a:pt x="35426" y="34450"/>
                    </a:cubicBezTo>
                    <a:cubicBezTo>
                      <a:pt x="33569" y="34450"/>
                      <a:pt x="31771" y="35216"/>
                      <a:pt x="30483" y="36605"/>
                    </a:cubicBezTo>
                    <a:cubicBezTo>
                      <a:pt x="29201" y="35234"/>
                      <a:pt x="27409" y="34445"/>
                      <a:pt x="25528" y="34445"/>
                    </a:cubicBezTo>
                    <a:cubicBezTo>
                      <a:pt x="25044" y="34445"/>
                      <a:pt x="24560" y="34499"/>
                      <a:pt x="24085" y="34606"/>
                    </a:cubicBezTo>
                    <a:cubicBezTo>
                      <a:pt x="24116" y="30448"/>
                      <a:pt x="27290" y="28367"/>
                      <a:pt x="30465" y="28367"/>
                    </a:cubicBezTo>
                    <a:close/>
                    <a:moveTo>
                      <a:pt x="119332" y="34516"/>
                    </a:moveTo>
                    <a:cubicBezTo>
                      <a:pt x="121268" y="34516"/>
                      <a:pt x="123142" y="35318"/>
                      <a:pt x="124487" y="36766"/>
                    </a:cubicBezTo>
                    <a:lnTo>
                      <a:pt x="124487" y="36766"/>
                    </a:lnTo>
                    <a:cubicBezTo>
                      <a:pt x="124484" y="36766"/>
                      <a:pt x="124481" y="36766"/>
                      <a:pt x="124478" y="36766"/>
                    </a:cubicBezTo>
                    <a:cubicBezTo>
                      <a:pt x="124459" y="36766"/>
                      <a:pt x="124439" y="36766"/>
                      <a:pt x="124419" y="36766"/>
                    </a:cubicBezTo>
                    <a:cubicBezTo>
                      <a:pt x="122559" y="36766"/>
                      <a:pt x="120791" y="37604"/>
                      <a:pt x="119550" y="38907"/>
                    </a:cubicBezTo>
                    <a:cubicBezTo>
                      <a:pt x="119631" y="37312"/>
                      <a:pt x="119048" y="35816"/>
                      <a:pt x="118054" y="34633"/>
                    </a:cubicBezTo>
                    <a:cubicBezTo>
                      <a:pt x="118479" y="34554"/>
                      <a:pt x="118907" y="34516"/>
                      <a:pt x="119332" y="34516"/>
                    </a:cubicBezTo>
                    <a:close/>
                    <a:moveTo>
                      <a:pt x="129633" y="34516"/>
                    </a:moveTo>
                    <a:cubicBezTo>
                      <a:pt x="130058" y="34516"/>
                      <a:pt x="130486" y="34554"/>
                      <a:pt x="130912" y="34633"/>
                    </a:cubicBezTo>
                    <a:cubicBezTo>
                      <a:pt x="129908" y="35816"/>
                      <a:pt x="129326" y="37321"/>
                      <a:pt x="129415" y="38907"/>
                    </a:cubicBezTo>
                    <a:cubicBezTo>
                      <a:pt x="128174" y="37604"/>
                      <a:pt x="126406" y="36766"/>
                      <a:pt x="124537" y="36766"/>
                    </a:cubicBezTo>
                    <a:cubicBezTo>
                      <a:pt x="124521" y="36766"/>
                      <a:pt x="124504" y="36766"/>
                      <a:pt x="124487" y="36766"/>
                    </a:cubicBezTo>
                    <a:lnTo>
                      <a:pt x="124487" y="36766"/>
                    </a:lnTo>
                    <a:cubicBezTo>
                      <a:pt x="125825" y="35318"/>
                      <a:pt x="127698" y="34516"/>
                      <a:pt x="129633" y="34516"/>
                    </a:cubicBezTo>
                    <a:close/>
                    <a:moveTo>
                      <a:pt x="60697" y="38943"/>
                    </a:moveTo>
                    <a:cubicBezTo>
                      <a:pt x="60700" y="38943"/>
                      <a:pt x="60703" y="38943"/>
                      <a:pt x="60707" y="38943"/>
                    </a:cubicBezTo>
                    <a:lnTo>
                      <a:pt x="60707" y="38943"/>
                    </a:lnTo>
                    <a:cubicBezTo>
                      <a:pt x="60709" y="38943"/>
                      <a:pt x="60712" y="38943"/>
                      <a:pt x="60715" y="38943"/>
                    </a:cubicBezTo>
                    <a:close/>
                    <a:moveTo>
                      <a:pt x="82776" y="34621"/>
                    </a:moveTo>
                    <a:cubicBezTo>
                      <a:pt x="83205" y="34621"/>
                      <a:pt x="83636" y="34660"/>
                      <a:pt x="84066" y="34741"/>
                    </a:cubicBezTo>
                    <a:cubicBezTo>
                      <a:pt x="83556" y="35341"/>
                      <a:pt x="83152" y="36031"/>
                      <a:pt x="82893" y="36775"/>
                    </a:cubicBezTo>
                    <a:lnTo>
                      <a:pt x="82875" y="36775"/>
                    </a:lnTo>
                    <a:cubicBezTo>
                      <a:pt x="82642" y="37474"/>
                      <a:pt x="82534" y="38208"/>
                      <a:pt x="82579" y="38952"/>
                    </a:cubicBezTo>
                    <a:cubicBezTo>
                      <a:pt x="81333" y="37644"/>
                      <a:pt x="79568" y="36811"/>
                      <a:pt x="77695" y="36811"/>
                    </a:cubicBezTo>
                    <a:cubicBezTo>
                      <a:pt x="79034" y="35399"/>
                      <a:pt x="80873" y="34621"/>
                      <a:pt x="82776" y="34621"/>
                    </a:cubicBezTo>
                    <a:close/>
                    <a:moveTo>
                      <a:pt x="95815" y="34621"/>
                    </a:moveTo>
                    <a:cubicBezTo>
                      <a:pt x="97719" y="34621"/>
                      <a:pt x="99565" y="35399"/>
                      <a:pt x="100903" y="36811"/>
                    </a:cubicBezTo>
                    <a:cubicBezTo>
                      <a:pt x="99030" y="36811"/>
                      <a:pt x="97265" y="37644"/>
                      <a:pt x="96020" y="38952"/>
                    </a:cubicBezTo>
                    <a:cubicBezTo>
                      <a:pt x="96056" y="38208"/>
                      <a:pt x="95948" y="37474"/>
                      <a:pt x="95706" y="36775"/>
                    </a:cubicBezTo>
                    <a:lnTo>
                      <a:pt x="95688" y="36775"/>
                    </a:lnTo>
                    <a:cubicBezTo>
                      <a:pt x="95428" y="36031"/>
                      <a:pt x="95034" y="35341"/>
                      <a:pt x="94523" y="34741"/>
                    </a:cubicBezTo>
                    <a:cubicBezTo>
                      <a:pt x="94953" y="34660"/>
                      <a:pt x="95385" y="34621"/>
                      <a:pt x="95815" y="34621"/>
                    </a:cubicBezTo>
                    <a:close/>
                    <a:moveTo>
                      <a:pt x="48844" y="34725"/>
                    </a:moveTo>
                    <a:cubicBezTo>
                      <a:pt x="50778" y="34725"/>
                      <a:pt x="52655" y="35522"/>
                      <a:pt x="53995" y="36972"/>
                    </a:cubicBezTo>
                    <a:lnTo>
                      <a:pt x="53995" y="36972"/>
                    </a:lnTo>
                    <a:cubicBezTo>
                      <a:pt x="53988" y="36972"/>
                      <a:pt x="53981" y="36972"/>
                      <a:pt x="53974" y="36972"/>
                    </a:cubicBezTo>
                    <a:cubicBezTo>
                      <a:pt x="52094" y="36972"/>
                      <a:pt x="50315" y="37803"/>
                      <a:pt x="49067" y="39113"/>
                    </a:cubicBezTo>
                    <a:cubicBezTo>
                      <a:pt x="49147" y="37527"/>
                      <a:pt x="48565" y="36022"/>
                      <a:pt x="47579" y="34839"/>
                    </a:cubicBezTo>
                    <a:cubicBezTo>
                      <a:pt x="48000" y="34763"/>
                      <a:pt x="48423" y="34725"/>
                      <a:pt x="48844" y="34725"/>
                    </a:cubicBezTo>
                    <a:close/>
                    <a:moveTo>
                      <a:pt x="59150" y="34722"/>
                    </a:moveTo>
                    <a:cubicBezTo>
                      <a:pt x="59575" y="34722"/>
                      <a:pt x="60003" y="34760"/>
                      <a:pt x="60429" y="34839"/>
                    </a:cubicBezTo>
                    <a:cubicBezTo>
                      <a:pt x="59434" y="36022"/>
                      <a:pt x="58852" y="37527"/>
                      <a:pt x="58941" y="39113"/>
                    </a:cubicBezTo>
                    <a:cubicBezTo>
                      <a:pt x="57691" y="37810"/>
                      <a:pt x="55923" y="36972"/>
                      <a:pt x="54063" y="36972"/>
                    </a:cubicBezTo>
                    <a:cubicBezTo>
                      <a:pt x="54043" y="36972"/>
                      <a:pt x="54024" y="36972"/>
                      <a:pt x="54004" y="36972"/>
                    </a:cubicBezTo>
                    <a:cubicBezTo>
                      <a:pt x="55341" y="35524"/>
                      <a:pt x="57215" y="34722"/>
                      <a:pt x="59150" y="34722"/>
                    </a:cubicBezTo>
                    <a:close/>
                    <a:moveTo>
                      <a:pt x="25322" y="34827"/>
                    </a:moveTo>
                    <a:cubicBezTo>
                      <a:pt x="27227" y="34827"/>
                      <a:pt x="29071" y="35605"/>
                      <a:pt x="30402" y="37017"/>
                    </a:cubicBezTo>
                    <a:cubicBezTo>
                      <a:pt x="28538" y="37017"/>
                      <a:pt x="26764" y="37850"/>
                      <a:pt x="25519" y="39149"/>
                    </a:cubicBezTo>
                    <a:cubicBezTo>
                      <a:pt x="25563" y="38415"/>
                      <a:pt x="25456" y="37671"/>
                      <a:pt x="25223" y="36972"/>
                    </a:cubicBezTo>
                    <a:lnTo>
                      <a:pt x="25196" y="36972"/>
                    </a:lnTo>
                    <a:cubicBezTo>
                      <a:pt x="24936" y="36228"/>
                      <a:pt x="24542" y="35547"/>
                      <a:pt x="24031" y="34947"/>
                    </a:cubicBezTo>
                    <a:cubicBezTo>
                      <a:pt x="24461" y="34866"/>
                      <a:pt x="24893" y="34827"/>
                      <a:pt x="25322" y="34827"/>
                    </a:cubicBezTo>
                    <a:close/>
                    <a:moveTo>
                      <a:pt x="12283" y="34827"/>
                    </a:moveTo>
                    <a:cubicBezTo>
                      <a:pt x="12712" y="34827"/>
                      <a:pt x="13144" y="34866"/>
                      <a:pt x="13574" y="34947"/>
                    </a:cubicBezTo>
                    <a:cubicBezTo>
                      <a:pt x="13063" y="35547"/>
                      <a:pt x="12669" y="36228"/>
                      <a:pt x="12400" y="36972"/>
                    </a:cubicBezTo>
                    <a:lnTo>
                      <a:pt x="12382" y="36972"/>
                    </a:lnTo>
                    <a:cubicBezTo>
                      <a:pt x="12141" y="37671"/>
                      <a:pt x="12042" y="38415"/>
                      <a:pt x="12087" y="39149"/>
                    </a:cubicBezTo>
                    <a:lnTo>
                      <a:pt x="12078" y="39158"/>
                    </a:lnTo>
                    <a:cubicBezTo>
                      <a:pt x="10832" y="37850"/>
                      <a:pt x="9067" y="37017"/>
                      <a:pt x="7203" y="37017"/>
                    </a:cubicBezTo>
                    <a:cubicBezTo>
                      <a:pt x="8534" y="35605"/>
                      <a:pt x="10378" y="34827"/>
                      <a:pt x="12283" y="34827"/>
                    </a:cubicBezTo>
                    <a:close/>
                    <a:moveTo>
                      <a:pt x="106092" y="34618"/>
                    </a:moveTo>
                    <a:cubicBezTo>
                      <a:pt x="106556" y="34618"/>
                      <a:pt x="107024" y="34664"/>
                      <a:pt x="107489" y="34759"/>
                    </a:cubicBezTo>
                    <a:cubicBezTo>
                      <a:pt x="106497" y="35993"/>
                      <a:pt x="105950" y="37566"/>
                      <a:pt x="106126" y="39211"/>
                    </a:cubicBezTo>
                    <a:lnTo>
                      <a:pt x="106126" y="39211"/>
                    </a:lnTo>
                    <a:cubicBezTo>
                      <a:pt x="104872" y="37760"/>
                      <a:pt x="102999" y="36811"/>
                      <a:pt x="101011" y="36811"/>
                    </a:cubicBezTo>
                    <a:cubicBezTo>
                      <a:pt x="102344" y="35398"/>
                      <a:pt x="104187" y="34618"/>
                      <a:pt x="106092" y="34618"/>
                    </a:cubicBezTo>
                    <a:close/>
                    <a:moveTo>
                      <a:pt x="70812" y="30100"/>
                    </a:moveTo>
                    <a:cubicBezTo>
                      <a:pt x="71307" y="30100"/>
                      <a:pt x="71806" y="30153"/>
                      <a:pt x="72301" y="30261"/>
                    </a:cubicBezTo>
                    <a:cubicBezTo>
                      <a:pt x="71289" y="31524"/>
                      <a:pt x="70742" y="33119"/>
                      <a:pt x="70939" y="34786"/>
                    </a:cubicBezTo>
                    <a:lnTo>
                      <a:pt x="70957" y="34786"/>
                    </a:lnTo>
                    <a:cubicBezTo>
                      <a:pt x="71464" y="34672"/>
                      <a:pt x="71976" y="34617"/>
                      <a:pt x="72484" y="34617"/>
                    </a:cubicBezTo>
                    <a:cubicBezTo>
                      <a:pt x="74391" y="34617"/>
                      <a:pt x="76244" y="35395"/>
                      <a:pt x="77588" y="36811"/>
                    </a:cubicBezTo>
                    <a:cubicBezTo>
                      <a:pt x="75545" y="36811"/>
                      <a:pt x="73618" y="37823"/>
                      <a:pt x="72364" y="39338"/>
                    </a:cubicBezTo>
                    <a:cubicBezTo>
                      <a:pt x="72712" y="35639"/>
                      <a:pt x="69416" y="32366"/>
                      <a:pt x="65722" y="32366"/>
                    </a:cubicBezTo>
                    <a:cubicBezTo>
                      <a:pt x="65702" y="32366"/>
                      <a:pt x="65682" y="32366"/>
                      <a:pt x="65662" y="32366"/>
                    </a:cubicBezTo>
                    <a:cubicBezTo>
                      <a:pt x="65642" y="32366"/>
                      <a:pt x="65622" y="32366"/>
                      <a:pt x="65602" y="32366"/>
                    </a:cubicBezTo>
                    <a:cubicBezTo>
                      <a:pt x="63733" y="32366"/>
                      <a:pt x="61974" y="33196"/>
                      <a:pt x="60724" y="34499"/>
                    </a:cubicBezTo>
                    <a:cubicBezTo>
                      <a:pt x="60814" y="32913"/>
                      <a:pt x="60231" y="31407"/>
                      <a:pt x="59237" y="30225"/>
                    </a:cubicBezTo>
                    <a:cubicBezTo>
                      <a:pt x="59663" y="30146"/>
                      <a:pt x="60090" y="30107"/>
                      <a:pt x="60515" y="30107"/>
                    </a:cubicBezTo>
                    <a:cubicBezTo>
                      <a:pt x="62451" y="30107"/>
                      <a:pt x="64326" y="30910"/>
                      <a:pt x="65671" y="32357"/>
                    </a:cubicBezTo>
                    <a:cubicBezTo>
                      <a:pt x="67011" y="30902"/>
                      <a:pt x="68881" y="30100"/>
                      <a:pt x="70812" y="30100"/>
                    </a:cubicBezTo>
                    <a:close/>
                    <a:moveTo>
                      <a:pt x="35613" y="34818"/>
                    </a:moveTo>
                    <a:cubicBezTo>
                      <a:pt x="36073" y="34818"/>
                      <a:pt x="36537" y="34863"/>
                      <a:pt x="36997" y="34956"/>
                    </a:cubicBezTo>
                    <a:cubicBezTo>
                      <a:pt x="36011" y="36201"/>
                      <a:pt x="35456" y="37769"/>
                      <a:pt x="35635" y="39418"/>
                    </a:cubicBezTo>
                    <a:cubicBezTo>
                      <a:pt x="34389" y="37958"/>
                      <a:pt x="32508" y="37017"/>
                      <a:pt x="30519" y="37008"/>
                    </a:cubicBezTo>
                    <a:cubicBezTo>
                      <a:pt x="31861" y="35593"/>
                      <a:pt x="33709" y="34818"/>
                      <a:pt x="35613" y="34818"/>
                    </a:cubicBezTo>
                    <a:close/>
                    <a:moveTo>
                      <a:pt x="112816" y="32662"/>
                    </a:moveTo>
                    <a:cubicBezTo>
                      <a:pt x="115993" y="32662"/>
                      <a:pt x="119169" y="34741"/>
                      <a:pt x="119209" y="38898"/>
                    </a:cubicBezTo>
                    <a:cubicBezTo>
                      <a:pt x="118736" y="38797"/>
                      <a:pt x="118259" y="38747"/>
                      <a:pt x="117785" y="38747"/>
                    </a:cubicBezTo>
                    <a:cubicBezTo>
                      <a:pt x="115926" y="38747"/>
                      <a:pt x="114120" y="39513"/>
                      <a:pt x="112821" y="40906"/>
                    </a:cubicBezTo>
                    <a:cubicBezTo>
                      <a:pt x="111539" y="39526"/>
                      <a:pt x="109747" y="38746"/>
                      <a:pt x="107865" y="38746"/>
                    </a:cubicBezTo>
                    <a:cubicBezTo>
                      <a:pt x="107382" y="38746"/>
                      <a:pt x="106898" y="38800"/>
                      <a:pt x="106423" y="38898"/>
                    </a:cubicBezTo>
                    <a:cubicBezTo>
                      <a:pt x="106463" y="34741"/>
                      <a:pt x="109640" y="32662"/>
                      <a:pt x="112816" y="32662"/>
                    </a:cubicBezTo>
                    <a:close/>
                    <a:moveTo>
                      <a:pt x="136134" y="32665"/>
                    </a:moveTo>
                    <a:cubicBezTo>
                      <a:pt x="139310" y="32665"/>
                      <a:pt x="142484" y="34742"/>
                      <a:pt x="142525" y="38898"/>
                    </a:cubicBezTo>
                    <a:cubicBezTo>
                      <a:pt x="142050" y="38797"/>
                      <a:pt x="141571" y="38747"/>
                      <a:pt x="141097" y="38747"/>
                    </a:cubicBezTo>
                    <a:cubicBezTo>
                      <a:pt x="139236" y="38747"/>
                      <a:pt x="137435" y="39513"/>
                      <a:pt x="136136" y="40906"/>
                    </a:cubicBezTo>
                    <a:cubicBezTo>
                      <a:pt x="134854" y="39526"/>
                      <a:pt x="133062" y="38746"/>
                      <a:pt x="131181" y="38746"/>
                    </a:cubicBezTo>
                    <a:cubicBezTo>
                      <a:pt x="130697" y="38746"/>
                      <a:pt x="130213" y="38800"/>
                      <a:pt x="129738" y="38898"/>
                    </a:cubicBezTo>
                    <a:cubicBezTo>
                      <a:pt x="129778" y="34744"/>
                      <a:pt x="132957" y="32665"/>
                      <a:pt x="136134" y="32665"/>
                    </a:cubicBezTo>
                    <a:close/>
                    <a:moveTo>
                      <a:pt x="89291" y="32767"/>
                    </a:moveTo>
                    <a:cubicBezTo>
                      <a:pt x="91871" y="32767"/>
                      <a:pt x="94452" y="34140"/>
                      <a:pt x="95348" y="36891"/>
                    </a:cubicBezTo>
                    <a:lnTo>
                      <a:pt x="95357" y="36882"/>
                    </a:lnTo>
                    <a:lnTo>
                      <a:pt x="95375" y="36882"/>
                    </a:lnTo>
                    <a:cubicBezTo>
                      <a:pt x="95581" y="37545"/>
                      <a:pt x="95688" y="38244"/>
                      <a:pt x="95688" y="38934"/>
                    </a:cubicBezTo>
                    <a:cubicBezTo>
                      <a:pt x="95215" y="38832"/>
                      <a:pt x="94738" y="38783"/>
                      <a:pt x="94264" y="38783"/>
                    </a:cubicBezTo>
                    <a:cubicBezTo>
                      <a:pt x="92405" y="38783"/>
                      <a:pt x="90601" y="39549"/>
                      <a:pt x="89308" y="40941"/>
                    </a:cubicBezTo>
                    <a:cubicBezTo>
                      <a:pt x="88027" y="39562"/>
                      <a:pt x="86235" y="38782"/>
                      <a:pt x="84353" y="38782"/>
                    </a:cubicBezTo>
                    <a:cubicBezTo>
                      <a:pt x="83869" y="38782"/>
                      <a:pt x="83385" y="38836"/>
                      <a:pt x="82910" y="38934"/>
                    </a:cubicBezTo>
                    <a:cubicBezTo>
                      <a:pt x="82910" y="38244"/>
                      <a:pt x="83018" y="37545"/>
                      <a:pt x="83224" y="36882"/>
                    </a:cubicBezTo>
                    <a:lnTo>
                      <a:pt x="83242" y="36882"/>
                    </a:lnTo>
                    <a:cubicBezTo>
                      <a:pt x="84134" y="34140"/>
                      <a:pt x="86712" y="32767"/>
                      <a:pt x="89291" y="32767"/>
                    </a:cubicBezTo>
                    <a:close/>
                    <a:moveTo>
                      <a:pt x="42335" y="32864"/>
                    </a:moveTo>
                    <a:cubicBezTo>
                      <a:pt x="45506" y="32864"/>
                      <a:pt x="48679" y="34938"/>
                      <a:pt x="48726" y="39092"/>
                    </a:cubicBezTo>
                    <a:lnTo>
                      <a:pt x="48726" y="39092"/>
                    </a:lnTo>
                    <a:cubicBezTo>
                      <a:pt x="48257" y="38992"/>
                      <a:pt x="47785" y="38944"/>
                      <a:pt x="47316" y="38944"/>
                    </a:cubicBezTo>
                    <a:cubicBezTo>
                      <a:pt x="45455" y="38944"/>
                      <a:pt x="43655" y="39710"/>
                      <a:pt x="42355" y="41103"/>
                    </a:cubicBezTo>
                    <a:cubicBezTo>
                      <a:pt x="41074" y="39723"/>
                      <a:pt x="39282" y="38943"/>
                      <a:pt x="37400" y="38943"/>
                    </a:cubicBezTo>
                    <a:cubicBezTo>
                      <a:pt x="36916" y="38943"/>
                      <a:pt x="36432" y="38997"/>
                      <a:pt x="35958" y="39096"/>
                    </a:cubicBezTo>
                    <a:cubicBezTo>
                      <a:pt x="35989" y="34942"/>
                      <a:pt x="39161" y="32864"/>
                      <a:pt x="42335" y="32864"/>
                    </a:cubicBezTo>
                    <a:close/>
                    <a:moveTo>
                      <a:pt x="65669" y="32862"/>
                    </a:moveTo>
                    <a:cubicBezTo>
                      <a:pt x="68844" y="32862"/>
                      <a:pt x="72019" y="34939"/>
                      <a:pt x="72059" y="39096"/>
                    </a:cubicBezTo>
                    <a:cubicBezTo>
                      <a:pt x="71584" y="38994"/>
                      <a:pt x="71106" y="38944"/>
                      <a:pt x="70631" y="38944"/>
                    </a:cubicBezTo>
                    <a:cubicBezTo>
                      <a:pt x="68767" y="38944"/>
                      <a:pt x="66963" y="39710"/>
                      <a:pt x="65671" y="41103"/>
                    </a:cubicBezTo>
                    <a:cubicBezTo>
                      <a:pt x="64391" y="39725"/>
                      <a:pt x="62594" y="38946"/>
                      <a:pt x="60707" y="38943"/>
                    </a:cubicBezTo>
                    <a:lnTo>
                      <a:pt x="60707" y="38943"/>
                    </a:lnTo>
                    <a:cubicBezTo>
                      <a:pt x="60226" y="38944"/>
                      <a:pt x="59745" y="38998"/>
                      <a:pt x="59273" y="39096"/>
                    </a:cubicBezTo>
                    <a:cubicBezTo>
                      <a:pt x="59313" y="34941"/>
                      <a:pt x="62491" y="32862"/>
                      <a:pt x="65669" y="32862"/>
                    </a:cubicBezTo>
                    <a:close/>
                    <a:moveTo>
                      <a:pt x="18802" y="32972"/>
                    </a:moveTo>
                    <a:cubicBezTo>
                      <a:pt x="21383" y="32972"/>
                      <a:pt x="23964" y="34343"/>
                      <a:pt x="24864" y="37088"/>
                    </a:cubicBezTo>
                    <a:lnTo>
                      <a:pt x="24882" y="37088"/>
                    </a:lnTo>
                    <a:cubicBezTo>
                      <a:pt x="25088" y="37760"/>
                      <a:pt x="25187" y="38450"/>
                      <a:pt x="25196" y="39149"/>
                    </a:cubicBezTo>
                    <a:cubicBezTo>
                      <a:pt x="24715" y="39044"/>
                      <a:pt x="24231" y="38993"/>
                      <a:pt x="23751" y="38993"/>
                    </a:cubicBezTo>
                    <a:cubicBezTo>
                      <a:pt x="21894" y="38993"/>
                      <a:pt x="20096" y="39759"/>
                      <a:pt x="18807" y="41148"/>
                    </a:cubicBezTo>
                    <a:cubicBezTo>
                      <a:pt x="17526" y="39777"/>
                      <a:pt x="15734" y="38988"/>
                      <a:pt x="13852" y="38988"/>
                    </a:cubicBezTo>
                    <a:cubicBezTo>
                      <a:pt x="13368" y="38988"/>
                      <a:pt x="12884" y="39042"/>
                      <a:pt x="12409" y="39149"/>
                    </a:cubicBezTo>
                    <a:cubicBezTo>
                      <a:pt x="12409" y="38450"/>
                      <a:pt x="12517" y="37751"/>
                      <a:pt x="12723" y="37088"/>
                    </a:cubicBezTo>
                    <a:lnTo>
                      <a:pt x="12741" y="37088"/>
                    </a:lnTo>
                    <a:cubicBezTo>
                      <a:pt x="13637" y="34345"/>
                      <a:pt x="16220" y="32972"/>
                      <a:pt x="18802" y="32972"/>
                    </a:cubicBezTo>
                    <a:close/>
                    <a:moveTo>
                      <a:pt x="130981" y="39121"/>
                    </a:moveTo>
                    <a:cubicBezTo>
                      <a:pt x="132916" y="39121"/>
                      <a:pt x="134790" y="39924"/>
                      <a:pt x="136127" y="41372"/>
                    </a:cubicBezTo>
                    <a:cubicBezTo>
                      <a:pt x="136107" y="41371"/>
                      <a:pt x="136087" y="41371"/>
                      <a:pt x="136067" y="41371"/>
                    </a:cubicBezTo>
                    <a:cubicBezTo>
                      <a:pt x="134199" y="41371"/>
                      <a:pt x="132440" y="42201"/>
                      <a:pt x="131190" y="43504"/>
                    </a:cubicBezTo>
                    <a:cubicBezTo>
                      <a:pt x="131225" y="42787"/>
                      <a:pt x="131136" y="42070"/>
                      <a:pt x="130912" y="41389"/>
                    </a:cubicBezTo>
                    <a:lnTo>
                      <a:pt x="130903" y="41389"/>
                    </a:lnTo>
                    <a:lnTo>
                      <a:pt x="130894" y="41354"/>
                    </a:lnTo>
                    <a:cubicBezTo>
                      <a:pt x="130894" y="41345"/>
                      <a:pt x="130894" y="41336"/>
                      <a:pt x="130885" y="41336"/>
                    </a:cubicBezTo>
                    <a:cubicBezTo>
                      <a:pt x="130625" y="40565"/>
                      <a:pt x="130222" y="39857"/>
                      <a:pt x="129702" y="39239"/>
                    </a:cubicBezTo>
                    <a:cubicBezTo>
                      <a:pt x="130128" y="39160"/>
                      <a:pt x="130556" y="39121"/>
                      <a:pt x="130981" y="39121"/>
                    </a:cubicBezTo>
                    <a:close/>
                    <a:moveTo>
                      <a:pt x="117967" y="39121"/>
                    </a:moveTo>
                    <a:cubicBezTo>
                      <a:pt x="118392" y="39121"/>
                      <a:pt x="118820" y="39160"/>
                      <a:pt x="119245" y="39239"/>
                    </a:cubicBezTo>
                    <a:cubicBezTo>
                      <a:pt x="118717" y="39857"/>
                      <a:pt x="118313" y="40565"/>
                      <a:pt x="118054" y="41336"/>
                    </a:cubicBezTo>
                    <a:cubicBezTo>
                      <a:pt x="118054" y="41336"/>
                      <a:pt x="118054" y="41345"/>
                      <a:pt x="118054" y="41354"/>
                    </a:cubicBezTo>
                    <a:cubicBezTo>
                      <a:pt x="118045" y="41354"/>
                      <a:pt x="118036" y="41380"/>
                      <a:pt x="118036" y="41389"/>
                    </a:cubicBezTo>
                    <a:cubicBezTo>
                      <a:pt x="117812" y="42070"/>
                      <a:pt x="117713" y="42787"/>
                      <a:pt x="117749" y="43513"/>
                    </a:cubicBezTo>
                    <a:cubicBezTo>
                      <a:pt x="116508" y="42210"/>
                      <a:pt x="114740" y="41371"/>
                      <a:pt x="112880" y="41371"/>
                    </a:cubicBezTo>
                    <a:cubicBezTo>
                      <a:pt x="112860" y="41371"/>
                      <a:pt x="112840" y="41371"/>
                      <a:pt x="112821" y="41372"/>
                    </a:cubicBezTo>
                    <a:cubicBezTo>
                      <a:pt x="114158" y="39924"/>
                      <a:pt x="116031" y="39121"/>
                      <a:pt x="117967" y="39121"/>
                    </a:cubicBezTo>
                    <a:close/>
                    <a:moveTo>
                      <a:pt x="94420" y="39162"/>
                    </a:moveTo>
                    <a:cubicBezTo>
                      <a:pt x="94850" y="39162"/>
                      <a:pt x="95283" y="39202"/>
                      <a:pt x="95715" y="39284"/>
                    </a:cubicBezTo>
                    <a:cubicBezTo>
                      <a:pt x="94720" y="40467"/>
                      <a:pt x="94138" y="41963"/>
                      <a:pt x="94228" y="43558"/>
                    </a:cubicBezTo>
                    <a:cubicBezTo>
                      <a:pt x="92986" y="42254"/>
                      <a:pt x="91218" y="41416"/>
                      <a:pt x="89350" y="41416"/>
                    </a:cubicBezTo>
                    <a:cubicBezTo>
                      <a:pt x="89330" y="41416"/>
                      <a:pt x="89310" y="41416"/>
                      <a:pt x="89290" y="41416"/>
                    </a:cubicBezTo>
                    <a:cubicBezTo>
                      <a:pt x="89271" y="41416"/>
                      <a:pt x="89251" y="41416"/>
                      <a:pt x="89231" y="41416"/>
                    </a:cubicBezTo>
                    <a:cubicBezTo>
                      <a:pt x="87363" y="41416"/>
                      <a:pt x="85603" y="42254"/>
                      <a:pt x="84353" y="43558"/>
                    </a:cubicBezTo>
                    <a:cubicBezTo>
                      <a:pt x="84443" y="41963"/>
                      <a:pt x="83860" y="40458"/>
                      <a:pt x="82866" y="39284"/>
                    </a:cubicBezTo>
                    <a:cubicBezTo>
                      <a:pt x="83294" y="39204"/>
                      <a:pt x="83725" y="39165"/>
                      <a:pt x="84152" y="39165"/>
                    </a:cubicBezTo>
                    <a:cubicBezTo>
                      <a:pt x="86085" y="39165"/>
                      <a:pt x="87957" y="39962"/>
                      <a:pt x="89299" y="41407"/>
                    </a:cubicBezTo>
                    <a:cubicBezTo>
                      <a:pt x="90633" y="39964"/>
                      <a:pt x="92493" y="39162"/>
                      <a:pt x="94420" y="39162"/>
                    </a:cubicBezTo>
                    <a:close/>
                    <a:moveTo>
                      <a:pt x="47485" y="39327"/>
                    </a:moveTo>
                    <a:cubicBezTo>
                      <a:pt x="47912" y="39327"/>
                      <a:pt x="48343" y="39366"/>
                      <a:pt x="48771" y="39445"/>
                    </a:cubicBezTo>
                    <a:cubicBezTo>
                      <a:pt x="48242" y="40063"/>
                      <a:pt x="47839" y="40771"/>
                      <a:pt x="47579" y="41533"/>
                    </a:cubicBezTo>
                    <a:cubicBezTo>
                      <a:pt x="47579" y="41542"/>
                      <a:pt x="47579" y="41542"/>
                      <a:pt x="47579" y="41551"/>
                    </a:cubicBezTo>
                    <a:lnTo>
                      <a:pt x="47570" y="41596"/>
                    </a:lnTo>
                    <a:lnTo>
                      <a:pt x="47561" y="41587"/>
                    </a:lnTo>
                    <a:cubicBezTo>
                      <a:pt x="47337" y="42277"/>
                      <a:pt x="47239" y="42993"/>
                      <a:pt x="47275" y="43710"/>
                    </a:cubicBezTo>
                    <a:cubicBezTo>
                      <a:pt x="46027" y="42400"/>
                      <a:pt x="44256" y="41569"/>
                      <a:pt x="42377" y="41569"/>
                    </a:cubicBezTo>
                    <a:cubicBezTo>
                      <a:pt x="42366" y="41569"/>
                      <a:pt x="42356" y="41569"/>
                      <a:pt x="42346" y="41569"/>
                    </a:cubicBezTo>
                    <a:cubicBezTo>
                      <a:pt x="43682" y="40123"/>
                      <a:pt x="45552" y="39327"/>
                      <a:pt x="47485" y="39327"/>
                    </a:cubicBezTo>
                    <a:close/>
                    <a:moveTo>
                      <a:pt x="60514" y="39327"/>
                    </a:moveTo>
                    <a:cubicBezTo>
                      <a:pt x="62447" y="39327"/>
                      <a:pt x="64317" y="40123"/>
                      <a:pt x="65653" y="41569"/>
                    </a:cubicBezTo>
                    <a:cubicBezTo>
                      <a:pt x="65633" y="41568"/>
                      <a:pt x="65613" y="41568"/>
                      <a:pt x="65593" y="41568"/>
                    </a:cubicBezTo>
                    <a:cubicBezTo>
                      <a:pt x="63725" y="41568"/>
                      <a:pt x="61966" y="42407"/>
                      <a:pt x="60715" y="43710"/>
                    </a:cubicBezTo>
                    <a:cubicBezTo>
                      <a:pt x="60751" y="42993"/>
                      <a:pt x="60662" y="42277"/>
                      <a:pt x="60438" y="41587"/>
                    </a:cubicBezTo>
                    <a:cubicBezTo>
                      <a:pt x="60438" y="41578"/>
                      <a:pt x="60429" y="41569"/>
                      <a:pt x="60420" y="41560"/>
                    </a:cubicBezTo>
                    <a:cubicBezTo>
                      <a:pt x="60420" y="41551"/>
                      <a:pt x="60420" y="41542"/>
                      <a:pt x="60411" y="41533"/>
                    </a:cubicBezTo>
                    <a:cubicBezTo>
                      <a:pt x="60151" y="40771"/>
                      <a:pt x="59748" y="40054"/>
                      <a:pt x="59228" y="39445"/>
                    </a:cubicBezTo>
                    <a:cubicBezTo>
                      <a:pt x="59656" y="39366"/>
                      <a:pt x="60087" y="39327"/>
                      <a:pt x="60514" y="39327"/>
                    </a:cubicBezTo>
                    <a:close/>
                    <a:moveTo>
                      <a:pt x="13656" y="39363"/>
                    </a:moveTo>
                    <a:cubicBezTo>
                      <a:pt x="15596" y="39363"/>
                      <a:pt x="17470" y="40166"/>
                      <a:pt x="18807" y="41613"/>
                    </a:cubicBezTo>
                    <a:cubicBezTo>
                      <a:pt x="18787" y="41613"/>
                      <a:pt x="18768" y="41613"/>
                      <a:pt x="18748" y="41613"/>
                    </a:cubicBezTo>
                    <a:cubicBezTo>
                      <a:pt x="16879" y="41613"/>
                      <a:pt x="15111" y="42452"/>
                      <a:pt x="13870" y="43755"/>
                    </a:cubicBezTo>
                    <a:cubicBezTo>
                      <a:pt x="13951" y="42169"/>
                      <a:pt x="13368" y="40664"/>
                      <a:pt x="12382" y="39490"/>
                    </a:cubicBezTo>
                    <a:lnTo>
                      <a:pt x="12374" y="39481"/>
                    </a:lnTo>
                    <a:cubicBezTo>
                      <a:pt x="12801" y="39402"/>
                      <a:pt x="13230" y="39363"/>
                      <a:pt x="13656" y="39363"/>
                    </a:cubicBezTo>
                    <a:close/>
                    <a:moveTo>
                      <a:pt x="23953" y="39363"/>
                    </a:moveTo>
                    <a:cubicBezTo>
                      <a:pt x="24378" y="39363"/>
                      <a:pt x="24806" y="39402"/>
                      <a:pt x="25232" y="39481"/>
                    </a:cubicBezTo>
                    <a:cubicBezTo>
                      <a:pt x="24237" y="40664"/>
                      <a:pt x="23655" y="42160"/>
                      <a:pt x="23744" y="43755"/>
                    </a:cubicBezTo>
                    <a:cubicBezTo>
                      <a:pt x="22494" y="42452"/>
                      <a:pt x="20726" y="41613"/>
                      <a:pt x="18866" y="41613"/>
                    </a:cubicBezTo>
                    <a:cubicBezTo>
                      <a:pt x="18846" y="41613"/>
                      <a:pt x="18827" y="41613"/>
                      <a:pt x="18807" y="41613"/>
                    </a:cubicBezTo>
                    <a:cubicBezTo>
                      <a:pt x="20144" y="40166"/>
                      <a:pt x="22018" y="39363"/>
                      <a:pt x="23953" y="39363"/>
                    </a:cubicBezTo>
                    <a:close/>
                    <a:moveTo>
                      <a:pt x="107671" y="39122"/>
                    </a:moveTo>
                    <a:cubicBezTo>
                      <a:pt x="109602" y="39122"/>
                      <a:pt x="111474" y="39919"/>
                      <a:pt x="112821" y="41372"/>
                    </a:cubicBezTo>
                    <a:cubicBezTo>
                      <a:pt x="112802" y="41371"/>
                      <a:pt x="112783" y="41371"/>
                      <a:pt x="112765" y="41371"/>
                    </a:cubicBezTo>
                    <a:cubicBezTo>
                      <a:pt x="110778" y="41371"/>
                      <a:pt x="108902" y="42317"/>
                      <a:pt x="107650" y="43764"/>
                    </a:cubicBezTo>
                    <a:lnTo>
                      <a:pt x="107650" y="43764"/>
                    </a:lnTo>
                    <a:cubicBezTo>
                      <a:pt x="107803" y="42097"/>
                      <a:pt x="107211" y="40511"/>
                      <a:pt x="106172" y="39284"/>
                    </a:cubicBezTo>
                    <a:cubicBezTo>
                      <a:pt x="106670" y="39175"/>
                      <a:pt x="107172" y="39122"/>
                      <a:pt x="107671" y="39122"/>
                    </a:cubicBezTo>
                    <a:close/>
                    <a:moveTo>
                      <a:pt x="37180" y="39320"/>
                    </a:moveTo>
                    <a:cubicBezTo>
                      <a:pt x="39113" y="39320"/>
                      <a:pt x="40988" y="40121"/>
                      <a:pt x="42328" y="41569"/>
                    </a:cubicBezTo>
                    <a:cubicBezTo>
                      <a:pt x="42310" y="41568"/>
                      <a:pt x="42291" y="41568"/>
                      <a:pt x="42273" y="41568"/>
                    </a:cubicBezTo>
                    <a:cubicBezTo>
                      <a:pt x="40286" y="41568"/>
                      <a:pt x="38419" y="42514"/>
                      <a:pt x="37167" y="43961"/>
                    </a:cubicBezTo>
                    <a:cubicBezTo>
                      <a:pt x="37320" y="42294"/>
                      <a:pt x="36728" y="40708"/>
                      <a:pt x="35689" y="39481"/>
                    </a:cubicBezTo>
                    <a:cubicBezTo>
                      <a:pt x="36184" y="39373"/>
                      <a:pt x="36684" y="39320"/>
                      <a:pt x="37180" y="39320"/>
                    </a:cubicBezTo>
                    <a:close/>
                    <a:moveTo>
                      <a:pt x="124483" y="37269"/>
                    </a:moveTo>
                    <a:cubicBezTo>
                      <a:pt x="127057" y="37269"/>
                      <a:pt x="129630" y="38633"/>
                      <a:pt x="130536" y="41363"/>
                    </a:cubicBezTo>
                    <a:cubicBezTo>
                      <a:pt x="130760" y="42053"/>
                      <a:pt x="130867" y="42769"/>
                      <a:pt x="130876" y="43495"/>
                    </a:cubicBezTo>
                    <a:cubicBezTo>
                      <a:pt x="130401" y="43393"/>
                      <a:pt x="129922" y="43343"/>
                      <a:pt x="129447" y="43343"/>
                    </a:cubicBezTo>
                    <a:cubicBezTo>
                      <a:pt x="127584" y="43343"/>
                      <a:pt x="125780" y="44110"/>
                      <a:pt x="124487" y="45502"/>
                    </a:cubicBezTo>
                    <a:cubicBezTo>
                      <a:pt x="123213" y="44130"/>
                      <a:pt x="121434" y="43343"/>
                      <a:pt x="119564" y="43343"/>
                    </a:cubicBezTo>
                    <a:cubicBezTo>
                      <a:pt x="119553" y="43343"/>
                      <a:pt x="119543" y="43343"/>
                      <a:pt x="119532" y="43343"/>
                    </a:cubicBezTo>
                    <a:cubicBezTo>
                      <a:pt x="119048" y="43343"/>
                      <a:pt x="118564" y="43388"/>
                      <a:pt x="118089" y="43495"/>
                    </a:cubicBezTo>
                    <a:cubicBezTo>
                      <a:pt x="118089" y="42769"/>
                      <a:pt x="118206" y="42053"/>
                      <a:pt x="118421" y="41363"/>
                    </a:cubicBezTo>
                    <a:lnTo>
                      <a:pt x="118430" y="41354"/>
                    </a:lnTo>
                    <a:cubicBezTo>
                      <a:pt x="119339" y="38631"/>
                      <a:pt x="121911" y="37269"/>
                      <a:pt x="124483" y="37269"/>
                    </a:cubicBezTo>
                    <a:close/>
                    <a:moveTo>
                      <a:pt x="77631" y="37312"/>
                    </a:moveTo>
                    <a:cubicBezTo>
                      <a:pt x="80804" y="37312"/>
                      <a:pt x="83980" y="39391"/>
                      <a:pt x="84022" y="43547"/>
                    </a:cubicBezTo>
                    <a:lnTo>
                      <a:pt x="84022" y="43547"/>
                    </a:lnTo>
                    <a:cubicBezTo>
                      <a:pt x="83546" y="43443"/>
                      <a:pt x="83066" y="43393"/>
                      <a:pt x="82590" y="43393"/>
                    </a:cubicBezTo>
                    <a:cubicBezTo>
                      <a:pt x="80737" y="43393"/>
                      <a:pt x="78939" y="44159"/>
                      <a:pt x="77651" y="45547"/>
                    </a:cubicBezTo>
                    <a:cubicBezTo>
                      <a:pt x="76369" y="44176"/>
                      <a:pt x="74577" y="43388"/>
                      <a:pt x="72696" y="43388"/>
                    </a:cubicBezTo>
                    <a:cubicBezTo>
                      <a:pt x="72212" y="43388"/>
                      <a:pt x="71728" y="43441"/>
                      <a:pt x="71253" y="43549"/>
                    </a:cubicBezTo>
                    <a:cubicBezTo>
                      <a:pt x="71284" y="39391"/>
                      <a:pt x="74456" y="37312"/>
                      <a:pt x="77631" y="37312"/>
                    </a:cubicBezTo>
                    <a:close/>
                    <a:moveTo>
                      <a:pt x="100946" y="37312"/>
                    </a:moveTo>
                    <a:cubicBezTo>
                      <a:pt x="104119" y="37312"/>
                      <a:pt x="107295" y="39391"/>
                      <a:pt x="107337" y="43547"/>
                    </a:cubicBezTo>
                    <a:lnTo>
                      <a:pt x="107337" y="43547"/>
                    </a:lnTo>
                    <a:cubicBezTo>
                      <a:pt x="106861" y="43443"/>
                      <a:pt x="106381" y="43393"/>
                      <a:pt x="105905" y="43393"/>
                    </a:cubicBezTo>
                    <a:cubicBezTo>
                      <a:pt x="104052" y="43393"/>
                      <a:pt x="102255" y="44159"/>
                      <a:pt x="100966" y="45547"/>
                    </a:cubicBezTo>
                    <a:cubicBezTo>
                      <a:pt x="99685" y="44176"/>
                      <a:pt x="97883" y="43388"/>
                      <a:pt x="96011" y="43388"/>
                    </a:cubicBezTo>
                    <a:cubicBezTo>
                      <a:pt x="95527" y="43388"/>
                      <a:pt x="95043" y="43441"/>
                      <a:pt x="94568" y="43549"/>
                    </a:cubicBezTo>
                    <a:cubicBezTo>
                      <a:pt x="94599" y="39391"/>
                      <a:pt x="97771" y="37312"/>
                      <a:pt x="100946" y="37312"/>
                    </a:cubicBezTo>
                    <a:close/>
                    <a:moveTo>
                      <a:pt x="54012" y="37467"/>
                    </a:moveTo>
                    <a:cubicBezTo>
                      <a:pt x="56585" y="37467"/>
                      <a:pt x="59156" y="38831"/>
                      <a:pt x="60061" y="41560"/>
                    </a:cubicBezTo>
                    <a:cubicBezTo>
                      <a:pt x="60285" y="42250"/>
                      <a:pt x="60393" y="42975"/>
                      <a:pt x="60393" y="43701"/>
                    </a:cubicBezTo>
                    <a:cubicBezTo>
                      <a:pt x="59914" y="43596"/>
                      <a:pt x="59431" y="43545"/>
                      <a:pt x="58952" y="43545"/>
                    </a:cubicBezTo>
                    <a:cubicBezTo>
                      <a:pt x="57099" y="43545"/>
                      <a:pt x="55302" y="44311"/>
                      <a:pt x="54013" y="45699"/>
                    </a:cubicBezTo>
                    <a:cubicBezTo>
                      <a:pt x="52739" y="44336"/>
                      <a:pt x="50960" y="43549"/>
                      <a:pt x="49089" y="43549"/>
                    </a:cubicBezTo>
                    <a:cubicBezTo>
                      <a:pt x="49079" y="43549"/>
                      <a:pt x="49068" y="43549"/>
                      <a:pt x="49058" y="43549"/>
                    </a:cubicBezTo>
                    <a:cubicBezTo>
                      <a:pt x="48574" y="43549"/>
                      <a:pt x="48090" y="43594"/>
                      <a:pt x="47615" y="43701"/>
                    </a:cubicBezTo>
                    <a:cubicBezTo>
                      <a:pt x="47615" y="42975"/>
                      <a:pt x="47723" y="42250"/>
                      <a:pt x="47938" y="41560"/>
                    </a:cubicBezTo>
                    <a:lnTo>
                      <a:pt x="47956" y="41560"/>
                    </a:lnTo>
                    <a:cubicBezTo>
                      <a:pt x="48865" y="38831"/>
                      <a:pt x="51439" y="37467"/>
                      <a:pt x="54012" y="37467"/>
                    </a:cubicBezTo>
                    <a:close/>
                    <a:moveTo>
                      <a:pt x="7148" y="37513"/>
                    </a:moveTo>
                    <a:cubicBezTo>
                      <a:pt x="10323" y="37513"/>
                      <a:pt x="13498" y="39590"/>
                      <a:pt x="13538" y="43746"/>
                    </a:cubicBezTo>
                    <a:cubicBezTo>
                      <a:pt x="13065" y="43644"/>
                      <a:pt x="12588" y="43594"/>
                      <a:pt x="12114" y="43594"/>
                    </a:cubicBezTo>
                    <a:cubicBezTo>
                      <a:pt x="10255" y="43594"/>
                      <a:pt x="8449" y="44361"/>
                      <a:pt x="7150" y="45753"/>
                    </a:cubicBezTo>
                    <a:cubicBezTo>
                      <a:pt x="5868" y="44373"/>
                      <a:pt x="4076" y="43594"/>
                      <a:pt x="2194" y="43594"/>
                    </a:cubicBezTo>
                    <a:cubicBezTo>
                      <a:pt x="1711" y="43594"/>
                      <a:pt x="1227" y="43647"/>
                      <a:pt x="752" y="43746"/>
                    </a:cubicBezTo>
                    <a:cubicBezTo>
                      <a:pt x="792" y="39592"/>
                      <a:pt x="3970" y="37513"/>
                      <a:pt x="7148" y="37513"/>
                    </a:cubicBezTo>
                    <a:close/>
                    <a:moveTo>
                      <a:pt x="30465" y="37513"/>
                    </a:moveTo>
                    <a:cubicBezTo>
                      <a:pt x="33638" y="37513"/>
                      <a:pt x="36811" y="39588"/>
                      <a:pt x="36854" y="43742"/>
                    </a:cubicBezTo>
                    <a:lnTo>
                      <a:pt x="36854" y="43742"/>
                    </a:lnTo>
                    <a:cubicBezTo>
                      <a:pt x="36384" y="43643"/>
                      <a:pt x="35912" y="43594"/>
                      <a:pt x="35443" y="43594"/>
                    </a:cubicBezTo>
                    <a:cubicBezTo>
                      <a:pt x="33580" y="43594"/>
                      <a:pt x="31775" y="44361"/>
                      <a:pt x="30483" y="45753"/>
                    </a:cubicBezTo>
                    <a:cubicBezTo>
                      <a:pt x="29201" y="44373"/>
                      <a:pt x="27409" y="43594"/>
                      <a:pt x="25528" y="43594"/>
                    </a:cubicBezTo>
                    <a:cubicBezTo>
                      <a:pt x="25044" y="43594"/>
                      <a:pt x="24560" y="43647"/>
                      <a:pt x="24085" y="43746"/>
                    </a:cubicBezTo>
                    <a:cubicBezTo>
                      <a:pt x="24116" y="39592"/>
                      <a:pt x="27290" y="37513"/>
                      <a:pt x="30465" y="37513"/>
                    </a:cubicBezTo>
                    <a:close/>
                    <a:moveTo>
                      <a:pt x="129619" y="43736"/>
                    </a:moveTo>
                    <a:cubicBezTo>
                      <a:pt x="130043" y="43736"/>
                      <a:pt x="130469" y="43775"/>
                      <a:pt x="130894" y="43854"/>
                    </a:cubicBezTo>
                    <a:cubicBezTo>
                      <a:pt x="129908" y="45018"/>
                      <a:pt x="129326" y="46524"/>
                      <a:pt x="129415" y="48110"/>
                    </a:cubicBezTo>
                    <a:lnTo>
                      <a:pt x="129406" y="48128"/>
                    </a:lnTo>
                    <a:cubicBezTo>
                      <a:pt x="128165" y="46824"/>
                      <a:pt x="126397" y="45986"/>
                      <a:pt x="124528" y="45986"/>
                    </a:cubicBezTo>
                    <a:cubicBezTo>
                      <a:pt x="124509" y="45986"/>
                      <a:pt x="124489" y="45986"/>
                      <a:pt x="124469" y="45986"/>
                    </a:cubicBezTo>
                    <a:cubicBezTo>
                      <a:pt x="124450" y="45986"/>
                      <a:pt x="124430" y="45986"/>
                      <a:pt x="124410" y="45986"/>
                    </a:cubicBezTo>
                    <a:cubicBezTo>
                      <a:pt x="122541" y="45986"/>
                      <a:pt x="120782" y="46824"/>
                      <a:pt x="119532" y="48128"/>
                    </a:cubicBezTo>
                    <a:cubicBezTo>
                      <a:pt x="119622" y="46533"/>
                      <a:pt x="119039" y="45036"/>
                      <a:pt x="118045" y="43854"/>
                    </a:cubicBezTo>
                    <a:cubicBezTo>
                      <a:pt x="118471" y="43775"/>
                      <a:pt x="118899" y="43736"/>
                      <a:pt x="119324" y="43736"/>
                    </a:cubicBezTo>
                    <a:cubicBezTo>
                      <a:pt x="121259" y="43736"/>
                      <a:pt x="123134" y="44537"/>
                      <a:pt x="124478" y="45977"/>
                    </a:cubicBezTo>
                    <a:cubicBezTo>
                      <a:pt x="125815" y="44537"/>
                      <a:pt x="127688" y="43736"/>
                      <a:pt x="129619" y="43736"/>
                    </a:cubicBezTo>
                    <a:close/>
                    <a:moveTo>
                      <a:pt x="82779" y="43772"/>
                    </a:moveTo>
                    <a:cubicBezTo>
                      <a:pt x="83204" y="43772"/>
                      <a:pt x="83632" y="43810"/>
                      <a:pt x="84057" y="43889"/>
                    </a:cubicBezTo>
                    <a:cubicBezTo>
                      <a:pt x="83063" y="45072"/>
                      <a:pt x="82480" y="46569"/>
                      <a:pt x="82561" y="48164"/>
                    </a:cubicBezTo>
                    <a:cubicBezTo>
                      <a:pt x="81320" y="46860"/>
                      <a:pt x="79552" y="46022"/>
                      <a:pt x="77683" y="46022"/>
                    </a:cubicBezTo>
                    <a:cubicBezTo>
                      <a:pt x="77666" y="46022"/>
                      <a:pt x="77650" y="46022"/>
                      <a:pt x="77633" y="46022"/>
                    </a:cubicBezTo>
                    <a:lnTo>
                      <a:pt x="77633" y="46022"/>
                    </a:lnTo>
                    <a:cubicBezTo>
                      <a:pt x="78970" y="44574"/>
                      <a:pt x="80844" y="43772"/>
                      <a:pt x="82779" y="43772"/>
                    </a:cubicBezTo>
                    <a:close/>
                    <a:moveTo>
                      <a:pt x="59133" y="43923"/>
                    </a:moveTo>
                    <a:cubicBezTo>
                      <a:pt x="59561" y="43923"/>
                      <a:pt x="59991" y="43962"/>
                      <a:pt x="60420" y="44042"/>
                    </a:cubicBezTo>
                    <a:cubicBezTo>
                      <a:pt x="59425" y="45225"/>
                      <a:pt x="58843" y="46721"/>
                      <a:pt x="58932" y="48316"/>
                    </a:cubicBezTo>
                    <a:lnTo>
                      <a:pt x="58923" y="48316"/>
                    </a:lnTo>
                    <a:cubicBezTo>
                      <a:pt x="57682" y="47012"/>
                      <a:pt x="55914" y="46174"/>
                      <a:pt x="54045" y="46174"/>
                    </a:cubicBezTo>
                    <a:cubicBezTo>
                      <a:pt x="54026" y="46174"/>
                      <a:pt x="54006" y="46174"/>
                      <a:pt x="53986" y="46174"/>
                    </a:cubicBezTo>
                    <a:cubicBezTo>
                      <a:pt x="53966" y="46174"/>
                      <a:pt x="53947" y="46174"/>
                      <a:pt x="53927" y="46174"/>
                    </a:cubicBezTo>
                    <a:cubicBezTo>
                      <a:pt x="52067" y="46174"/>
                      <a:pt x="50299" y="47012"/>
                      <a:pt x="49049" y="48316"/>
                    </a:cubicBezTo>
                    <a:cubicBezTo>
                      <a:pt x="49138" y="46721"/>
                      <a:pt x="48556" y="45225"/>
                      <a:pt x="47561" y="44042"/>
                    </a:cubicBezTo>
                    <a:cubicBezTo>
                      <a:pt x="47990" y="43962"/>
                      <a:pt x="48420" y="43923"/>
                      <a:pt x="48848" y="43923"/>
                    </a:cubicBezTo>
                    <a:cubicBezTo>
                      <a:pt x="50781" y="43923"/>
                      <a:pt x="52652" y="44720"/>
                      <a:pt x="53995" y="46165"/>
                    </a:cubicBezTo>
                    <a:cubicBezTo>
                      <a:pt x="55330" y="44720"/>
                      <a:pt x="57201" y="43923"/>
                      <a:pt x="59133" y="43923"/>
                    </a:cubicBezTo>
                    <a:close/>
                    <a:moveTo>
                      <a:pt x="25310" y="43969"/>
                    </a:moveTo>
                    <a:cubicBezTo>
                      <a:pt x="27245" y="43969"/>
                      <a:pt x="29120" y="44772"/>
                      <a:pt x="30465" y="46219"/>
                    </a:cubicBezTo>
                    <a:lnTo>
                      <a:pt x="30465" y="46219"/>
                    </a:lnTo>
                    <a:cubicBezTo>
                      <a:pt x="30462" y="46219"/>
                      <a:pt x="30459" y="46219"/>
                      <a:pt x="30456" y="46219"/>
                    </a:cubicBezTo>
                    <a:cubicBezTo>
                      <a:pt x="30436" y="46219"/>
                      <a:pt x="30416" y="46219"/>
                      <a:pt x="30397" y="46219"/>
                    </a:cubicBezTo>
                    <a:cubicBezTo>
                      <a:pt x="28528" y="46219"/>
                      <a:pt x="26769" y="47057"/>
                      <a:pt x="25519" y="48361"/>
                    </a:cubicBezTo>
                    <a:cubicBezTo>
                      <a:pt x="25608" y="46775"/>
                      <a:pt x="25026" y="45269"/>
                      <a:pt x="24031" y="44087"/>
                    </a:cubicBezTo>
                    <a:cubicBezTo>
                      <a:pt x="24457" y="44008"/>
                      <a:pt x="24885" y="43969"/>
                      <a:pt x="25310" y="43969"/>
                    </a:cubicBezTo>
                    <a:close/>
                    <a:moveTo>
                      <a:pt x="12296" y="43987"/>
                    </a:moveTo>
                    <a:cubicBezTo>
                      <a:pt x="12721" y="43987"/>
                      <a:pt x="13148" y="44025"/>
                      <a:pt x="13574" y="44104"/>
                    </a:cubicBezTo>
                    <a:cubicBezTo>
                      <a:pt x="12580" y="45287"/>
                      <a:pt x="11997" y="46793"/>
                      <a:pt x="12087" y="48379"/>
                    </a:cubicBezTo>
                    <a:cubicBezTo>
                      <a:pt x="10837" y="47075"/>
                      <a:pt x="9069" y="46237"/>
                      <a:pt x="7208" y="46237"/>
                    </a:cubicBezTo>
                    <a:cubicBezTo>
                      <a:pt x="7189" y="46237"/>
                      <a:pt x="7169" y="46237"/>
                      <a:pt x="7150" y="46237"/>
                    </a:cubicBezTo>
                    <a:cubicBezTo>
                      <a:pt x="8487" y="44790"/>
                      <a:pt x="10360" y="43987"/>
                      <a:pt x="12296" y="43987"/>
                    </a:cubicBezTo>
                    <a:close/>
                    <a:moveTo>
                      <a:pt x="106102" y="43761"/>
                    </a:moveTo>
                    <a:cubicBezTo>
                      <a:pt x="106575" y="43761"/>
                      <a:pt x="107052" y="43809"/>
                      <a:pt x="107525" y="43907"/>
                    </a:cubicBezTo>
                    <a:cubicBezTo>
                      <a:pt x="106512" y="45162"/>
                      <a:pt x="105939" y="46757"/>
                      <a:pt x="106127" y="48432"/>
                    </a:cubicBezTo>
                    <a:cubicBezTo>
                      <a:pt x="104866" y="46976"/>
                      <a:pt x="102990" y="46022"/>
                      <a:pt x="101003" y="46022"/>
                    </a:cubicBezTo>
                    <a:cubicBezTo>
                      <a:pt x="100985" y="46022"/>
                      <a:pt x="100966" y="46022"/>
                      <a:pt x="100948" y="46022"/>
                    </a:cubicBezTo>
                    <a:cubicBezTo>
                      <a:pt x="100928" y="46022"/>
                      <a:pt x="100908" y="46022"/>
                      <a:pt x="100889" y="46022"/>
                    </a:cubicBezTo>
                    <a:cubicBezTo>
                      <a:pt x="99020" y="46022"/>
                      <a:pt x="97252" y="46860"/>
                      <a:pt x="96011" y="48164"/>
                    </a:cubicBezTo>
                    <a:cubicBezTo>
                      <a:pt x="96091" y="46569"/>
                      <a:pt x="95509" y="45072"/>
                      <a:pt x="94523" y="43889"/>
                    </a:cubicBezTo>
                    <a:cubicBezTo>
                      <a:pt x="94952" y="43810"/>
                      <a:pt x="95382" y="43771"/>
                      <a:pt x="95809" y="43771"/>
                    </a:cubicBezTo>
                    <a:cubicBezTo>
                      <a:pt x="97740" y="43771"/>
                      <a:pt x="99605" y="44568"/>
                      <a:pt x="100948" y="46013"/>
                    </a:cubicBezTo>
                    <a:cubicBezTo>
                      <a:pt x="102294" y="44566"/>
                      <a:pt x="104168" y="43761"/>
                      <a:pt x="106102" y="43761"/>
                    </a:cubicBezTo>
                    <a:close/>
                    <a:moveTo>
                      <a:pt x="70796" y="39320"/>
                    </a:moveTo>
                    <a:cubicBezTo>
                      <a:pt x="71278" y="39320"/>
                      <a:pt x="71764" y="39370"/>
                      <a:pt x="72248" y="39472"/>
                    </a:cubicBezTo>
                    <a:cubicBezTo>
                      <a:pt x="71271" y="40717"/>
                      <a:pt x="70742" y="42286"/>
                      <a:pt x="70939" y="43934"/>
                    </a:cubicBezTo>
                    <a:cubicBezTo>
                      <a:pt x="71449" y="43820"/>
                      <a:pt x="71962" y="43765"/>
                      <a:pt x="72472" y="43765"/>
                    </a:cubicBezTo>
                    <a:cubicBezTo>
                      <a:pt x="74409" y="43765"/>
                      <a:pt x="76285" y="44568"/>
                      <a:pt x="77633" y="46022"/>
                    </a:cubicBezTo>
                    <a:lnTo>
                      <a:pt x="77633" y="46022"/>
                    </a:lnTo>
                    <a:cubicBezTo>
                      <a:pt x="77630" y="46022"/>
                      <a:pt x="77627" y="46022"/>
                      <a:pt x="77624" y="46022"/>
                    </a:cubicBezTo>
                    <a:cubicBezTo>
                      <a:pt x="77606" y="46022"/>
                      <a:pt x="77588" y="46022"/>
                      <a:pt x="77570" y="46022"/>
                    </a:cubicBezTo>
                    <a:cubicBezTo>
                      <a:pt x="75529" y="46022"/>
                      <a:pt x="73598" y="47030"/>
                      <a:pt x="72346" y="48558"/>
                    </a:cubicBezTo>
                    <a:cubicBezTo>
                      <a:pt x="72703" y="44845"/>
                      <a:pt x="69407" y="41568"/>
                      <a:pt x="65698" y="41568"/>
                    </a:cubicBezTo>
                    <a:cubicBezTo>
                      <a:pt x="65683" y="41568"/>
                      <a:pt x="65668" y="41569"/>
                      <a:pt x="65653" y="41569"/>
                    </a:cubicBezTo>
                    <a:cubicBezTo>
                      <a:pt x="66994" y="40120"/>
                      <a:pt x="68863" y="39320"/>
                      <a:pt x="70796" y="39320"/>
                    </a:cubicBezTo>
                    <a:close/>
                    <a:moveTo>
                      <a:pt x="35611" y="43966"/>
                    </a:moveTo>
                    <a:cubicBezTo>
                      <a:pt x="36087" y="43966"/>
                      <a:pt x="36566" y="44014"/>
                      <a:pt x="37042" y="44113"/>
                    </a:cubicBezTo>
                    <a:cubicBezTo>
                      <a:pt x="36020" y="45359"/>
                      <a:pt x="35456" y="46954"/>
                      <a:pt x="35635" y="48621"/>
                    </a:cubicBezTo>
                    <a:cubicBezTo>
                      <a:pt x="34383" y="47165"/>
                      <a:pt x="32507" y="46219"/>
                      <a:pt x="30512" y="46219"/>
                    </a:cubicBezTo>
                    <a:cubicBezTo>
                      <a:pt x="30496" y="46219"/>
                      <a:pt x="30481" y="46219"/>
                      <a:pt x="30465" y="46219"/>
                    </a:cubicBezTo>
                    <a:lnTo>
                      <a:pt x="30465" y="46219"/>
                    </a:lnTo>
                    <a:cubicBezTo>
                      <a:pt x="31802" y="44766"/>
                      <a:pt x="33677" y="43966"/>
                      <a:pt x="35611" y="43966"/>
                    </a:cubicBezTo>
                    <a:close/>
                    <a:moveTo>
                      <a:pt x="112828" y="41868"/>
                    </a:moveTo>
                    <a:cubicBezTo>
                      <a:pt x="116003" y="41868"/>
                      <a:pt x="119178" y="43944"/>
                      <a:pt x="119218" y="48101"/>
                    </a:cubicBezTo>
                    <a:cubicBezTo>
                      <a:pt x="118743" y="47999"/>
                      <a:pt x="118265" y="47949"/>
                      <a:pt x="117790" y="47949"/>
                    </a:cubicBezTo>
                    <a:cubicBezTo>
                      <a:pt x="115928" y="47949"/>
                      <a:pt x="114124" y="48714"/>
                      <a:pt x="112825" y="50103"/>
                    </a:cubicBezTo>
                    <a:lnTo>
                      <a:pt x="112825" y="50103"/>
                    </a:lnTo>
                    <a:cubicBezTo>
                      <a:pt x="111544" y="48726"/>
                      <a:pt x="109754" y="47949"/>
                      <a:pt x="107883" y="47949"/>
                    </a:cubicBezTo>
                    <a:cubicBezTo>
                      <a:pt x="107391" y="47949"/>
                      <a:pt x="106907" y="48002"/>
                      <a:pt x="106432" y="48101"/>
                    </a:cubicBezTo>
                    <a:cubicBezTo>
                      <a:pt x="106472" y="43947"/>
                      <a:pt x="109650" y="41868"/>
                      <a:pt x="112828" y="41868"/>
                    </a:cubicBezTo>
                    <a:close/>
                    <a:moveTo>
                      <a:pt x="136139" y="41870"/>
                    </a:moveTo>
                    <a:cubicBezTo>
                      <a:pt x="139313" y="41870"/>
                      <a:pt x="142484" y="43947"/>
                      <a:pt x="142525" y="48101"/>
                    </a:cubicBezTo>
                    <a:lnTo>
                      <a:pt x="142525" y="48119"/>
                    </a:lnTo>
                    <a:cubicBezTo>
                      <a:pt x="142050" y="48017"/>
                      <a:pt x="141571" y="47967"/>
                      <a:pt x="141097" y="47967"/>
                    </a:cubicBezTo>
                    <a:cubicBezTo>
                      <a:pt x="139236" y="47967"/>
                      <a:pt x="137435" y="48734"/>
                      <a:pt x="136136" y="50126"/>
                    </a:cubicBezTo>
                    <a:cubicBezTo>
                      <a:pt x="134854" y="48746"/>
                      <a:pt x="133062" y="47966"/>
                      <a:pt x="131181" y="47966"/>
                    </a:cubicBezTo>
                    <a:cubicBezTo>
                      <a:pt x="130697" y="47966"/>
                      <a:pt x="130213" y="48020"/>
                      <a:pt x="129738" y="48119"/>
                    </a:cubicBezTo>
                    <a:cubicBezTo>
                      <a:pt x="129778" y="43953"/>
                      <a:pt x="132960" y="41870"/>
                      <a:pt x="136139" y="41870"/>
                    </a:cubicBezTo>
                    <a:close/>
                    <a:moveTo>
                      <a:pt x="89297" y="41915"/>
                    </a:moveTo>
                    <a:cubicBezTo>
                      <a:pt x="92473" y="41915"/>
                      <a:pt x="95648" y="43994"/>
                      <a:pt x="95688" y="48155"/>
                    </a:cubicBezTo>
                    <a:cubicBezTo>
                      <a:pt x="95208" y="48050"/>
                      <a:pt x="94724" y="47999"/>
                      <a:pt x="94244" y="47999"/>
                    </a:cubicBezTo>
                    <a:cubicBezTo>
                      <a:pt x="92390" y="47999"/>
                      <a:pt x="90594" y="48763"/>
                      <a:pt x="89299" y="50152"/>
                    </a:cubicBezTo>
                    <a:lnTo>
                      <a:pt x="89299" y="50152"/>
                    </a:lnTo>
                    <a:cubicBezTo>
                      <a:pt x="88018" y="48782"/>
                      <a:pt x="86226" y="47993"/>
                      <a:pt x="84344" y="47993"/>
                    </a:cubicBezTo>
                    <a:cubicBezTo>
                      <a:pt x="83860" y="47993"/>
                      <a:pt x="83376" y="48047"/>
                      <a:pt x="82902" y="48155"/>
                    </a:cubicBezTo>
                    <a:cubicBezTo>
                      <a:pt x="82942" y="43996"/>
                      <a:pt x="86120" y="41915"/>
                      <a:pt x="89297" y="41915"/>
                    </a:cubicBezTo>
                    <a:close/>
                    <a:moveTo>
                      <a:pt x="42333" y="42069"/>
                    </a:moveTo>
                    <a:cubicBezTo>
                      <a:pt x="45505" y="42069"/>
                      <a:pt x="48680" y="44145"/>
                      <a:pt x="48726" y="48296"/>
                    </a:cubicBezTo>
                    <a:lnTo>
                      <a:pt x="48726" y="48296"/>
                    </a:lnTo>
                    <a:cubicBezTo>
                      <a:pt x="48256" y="48195"/>
                      <a:pt x="47782" y="48146"/>
                      <a:pt x="47311" y="48146"/>
                    </a:cubicBezTo>
                    <a:cubicBezTo>
                      <a:pt x="45452" y="48146"/>
                      <a:pt x="43648" y="48913"/>
                      <a:pt x="42355" y="50305"/>
                    </a:cubicBezTo>
                    <a:cubicBezTo>
                      <a:pt x="41074" y="48925"/>
                      <a:pt x="39282" y="48146"/>
                      <a:pt x="37400" y="48146"/>
                    </a:cubicBezTo>
                    <a:cubicBezTo>
                      <a:pt x="36916" y="48146"/>
                      <a:pt x="36432" y="48199"/>
                      <a:pt x="35958" y="48298"/>
                    </a:cubicBezTo>
                    <a:cubicBezTo>
                      <a:pt x="35989" y="44146"/>
                      <a:pt x="39159" y="42069"/>
                      <a:pt x="42333" y="42069"/>
                    </a:cubicBezTo>
                    <a:close/>
                    <a:moveTo>
                      <a:pt x="65648" y="42069"/>
                    </a:moveTo>
                    <a:cubicBezTo>
                      <a:pt x="68820" y="42069"/>
                      <a:pt x="71995" y="44144"/>
                      <a:pt x="72041" y="48294"/>
                    </a:cubicBezTo>
                    <a:lnTo>
                      <a:pt x="72041" y="48294"/>
                    </a:lnTo>
                    <a:cubicBezTo>
                      <a:pt x="71572" y="48195"/>
                      <a:pt x="71100" y="48146"/>
                      <a:pt x="70631" y="48146"/>
                    </a:cubicBezTo>
                    <a:cubicBezTo>
                      <a:pt x="68767" y="48146"/>
                      <a:pt x="66963" y="48913"/>
                      <a:pt x="65671" y="50305"/>
                    </a:cubicBezTo>
                    <a:cubicBezTo>
                      <a:pt x="64389" y="48925"/>
                      <a:pt x="62597" y="48146"/>
                      <a:pt x="60715" y="48146"/>
                    </a:cubicBezTo>
                    <a:cubicBezTo>
                      <a:pt x="60231" y="48146"/>
                      <a:pt x="59748" y="48199"/>
                      <a:pt x="59273" y="48298"/>
                    </a:cubicBezTo>
                    <a:cubicBezTo>
                      <a:pt x="59304" y="44146"/>
                      <a:pt x="62474" y="42069"/>
                      <a:pt x="65648" y="42069"/>
                    </a:cubicBezTo>
                    <a:close/>
                    <a:moveTo>
                      <a:pt x="18806" y="42115"/>
                    </a:moveTo>
                    <a:cubicBezTo>
                      <a:pt x="21981" y="42115"/>
                      <a:pt x="25156" y="44194"/>
                      <a:pt x="25196" y="48352"/>
                    </a:cubicBezTo>
                    <a:cubicBezTo>
                      <a:pt x="24718" y="48247"/>
                      <a:pt x="24235" y="48196"/>
                      <a:pt x="23756" y="48196"/>
                    </a:cubicBezTo>
                    <a:cubicBezTo>
                      <a:pt x="21903" y="48196"/>
                      <a:pt x="20103" y="48963"/>
                      <a:pt x="18807" y="50359"/>
                    </a:cubicBezTo>
                    <a:cubicBezTo>
                      <a:pt x="17526" y="48979"/>
                      <a:pt x="15734" y="48199"/>
                      <a:pt x="13852" y="48199"/>
                    </a:cubicBezTo>
                    <a:cubicBezTo>
                      <a:pt x="13368" y="48199"/>
                      <a:pt x="12884" y="48244"/>
                      <a:pt x="12409" y="48352"/>
                    </a:cubicBezTo>
                    <a:cubicBezTo>
                      <a:pt x="12454" y="44194"/>
                      <a:pt x="15631" y="42115"/>
                      <a:pt x="18806" y="42115"/>
                    </a:cubicBezTo>
                    <a:close/>
                    <a:moveTo>
                      <a:pt x="117952" y="48332"/>
                    </a:moveTo>
                    <a:cubicBezTo>
                      <a:pt x="118378" y="48332"/>
                      <a:pt x="118808" y="48371"/>
                      <a:pt x="119236" y="48450"/>
                    </a:cubicBezTo>
                    <a:cubicBezTo>
                      <a:pt x="118251" y="49624"/>
                      <a:pt x="117668" y="51130"/>
                      <a:pt x="117758" y="52724"/>
                    </a:cubicBezTo>
                    <a:lnTo>
                      <a:pt x="117749" y="52724"/>
                    </a:lnTo>
                    <a:cubicBezTo>
                      <a:pt x="116508" y="51412"/>
                      <a:pt x="114740" y="50583"/>
                      <a:pt x="112871" y="50583"/>
                    </a:cubicBezTo>
                    <a:cubicBezTo>
                      <a:pt x="112855" y="50583"/>
                      <a:pt x="112838" y="50583"/>
                      <a:pt x="112821" y="50583"/>
                    </a:cubicBezTo>
                    <a:lnTo>
                      <a:pt x="112821" y="50583"/>
                    </a:lnTo>
                    <a:cubicBezTo>
                      <a:pt x="114156" y="49130"/>
                      <a:pt x="116021" y="48332"/>
                      <a:pt x="117952" y="48332"/>
                    </a:cubicBezTo>
                    <a:close/>
                    <a:moveTo>
                      <a:pt x="94437" y="48377"/>
                    </a:moveTo>
                    <a:cubicBezTo>
                      <a:pt x="94862" y="48377"/>
                      <a:pt x="95289" y="48416"/>
                      <a:pt x="95715" y="48495"/>
                    </a:cubicBezTo>
                    <a:cubicBezTo>
                      <a:pt x="94722" y="49676"/>
                      <a:pt x="94140" y="51168"/>
                      <a:pt x="94227" y="52760"/>
                    </a:cubicBezTo>
                    <a:lnTo>
                      <a:pt x="94227" y="52760"/>
                    </a:lnTo>
                    <a:cubicBezTo>
                      <a:pt x="92986" y="51457"/>
                      <a:pt x="91219" y="50627"/>
                      <a:pt x="89350" y="50627"/>
                    </a:cubicBezTo>
                    <a:cubicBezTo>
                      <a:pt x="89333" y="50627"/>
                      <a:pt x="89316" y="50628"/>
                      <a:pt x="89299" y="50628"/>
                    </a:cubicBezTo>
                    <a:lnTo>
                      <a:pt x="89299" y="50628"/>
                    </a:lnTo>
                    <a:cubicBezTo>
                      <a:pt x="90637" y="49180"/>
                      <a:pt x="92504" y="48377"/>
                      <a:pt x="94437" y="48377"/>
                    </a:cubicBezTo>
                    <a:close/>
                    <a:moveTo>
                      <a:pt x="84143" y="48369"/>
                    </a:moveTo>
                    <a:cubicBezTo>
                      <a:pt x="86079" y="48369"/>
                      <a:pt x="87954" y="49173"/>
                      <a:pt x="89299" y="50628"/>
                    </a:cubicBezTo>
                    <a:lnTo>
                      <a:pt x="89299" y="50628"/>
                    </a:lnTo>
                    <a:cubicBezTo>
                      <a:pt x="89296" y="50628"/>
                      <a:pt x="89293" y="50628"/>
                      <a:pt x="89290" y="50628"/>
                    </a:cubicBezTo>
                    <a:cubicBezTo>
                      <a:pt x="89270" y="50628"/>
                      <a:pt x="89250" y="50627"/>
                      <a:pt x="89231" y="50627"/>
                    </a:cubicBezTo>
                    <a:cubicBezTo>
                      <a:pt x="87362" y="50627"/>
                      <a:pt x="85603" y="51457"/>
                      <a:pt x="84353" y="52760"/>
                    </a:cubicBezTo>
                    <a:cubicBezTo>
                      <a:pt x="84443" y="51174"/>
                      <a:pt x="83860" y="49669"/>
                      <a:pt x="82866" y="48486"/>
                    </a:cubicBezTo>
                    <a:cubicBezTo>
                      <a:pt x="83291" y="48407"/>
                      <a:pt x="83719" y="48369"/>
                      <a:pt x="84143" y="48369"/>
                    </a:cubicBezTo>
                    <a:close/>
                    <a:moveTo>
                      <a:pt x="47484" y="48526"/>
                    </a:moveTo>
                    <a:cubicBezTo>
                      <a:pt x="47914" y="48526"/>
                      <a:pt x="48348" y="48566"/>
                      <a:pt x="48780" y="48647"/>
                    </a:cubicBezTo>
                    <a:cubicBezTo>
                      <a:pt x="47785" y="49821"/>
                      <a:pt x="47203" y="51327"/>
                      <a:pt x="47284" y="52922"/>
                    </a:cubicBezTo>
                    <a:cubicBezTo>
                      <a:pt x="46042" y="51618"/>
                      <a:pt x="44274" y="50780"/>
                      <a:pt x="42406" y="50780"/>
                    </a:cubicBezTo>
                    <a:cubicBezTo>
                      <a:pt x="42386" y="50780"/>
                      <a:pt x="42366" y="50780"/>
                      <a:pt x="42346" y="50780"/>
                    </a:cubicBezTo>
                    <a:cubicBezTo>
                      <a:pt x="42343" y="50780"/>
                      <a:pt x="42340" y="50780"/>
                      <a:pt x="42338" y="50780"/>
                    </a:cubicBezTo>
                    <a:lnTo>
                      <a:pt x="42338" y="50780"/>
                    </a:lnTo>
                    <a:lnTo>
                      <a:pt x="42355" y="50771"/>
                    </a:lnTo>
                    <a:cubicBezTo>
                      <a:pt x="43689" y="49328"/>
                      <a:pt x="45555" y="48526"/>
                      <a:pt x="47484" y="48526"/>
                    </a:cubicBezTo>
                    <a:close/>
                    <a:moveTo>
                      <a:pt x="107658" y="48326"/>
                    </a:moveTo>
                    <a:cubicBezTo>
                      <a:pt x="109596" y="48326"/>
                      <a:pt x="111472" y="49128"/>
                      <a:pt x="112821" y="50583"/>
                    </a:cubicBezTo>
                    <a:lnTo>
                      <a:pt x="112821" y="50583"/>
                    </a:lnTo>
                    <a:cubicBezTo>
                      <a:pt x="112818" y="50583"/>
                      <a:pt x="112815" y="50583"/>
                      <a:pt x="112812" y="50583"/>
                    </a:cubicBezTo>
                    <a:cubicBezTo>
                      <a:pt x="112793" y="50583"/>
                      <a:pt x="112774" y="50583"/>
                      <a:pt x="112756" y="50583"/>
                    </a:cubicBezTo>
                    <a:cubicBezTo>
                      <a:pt x="110769" y="50583"/>
                      <a:pt x="108902" y="51528"/>
                      <a:pt x="107641" y="52975"/>
                    </a:cubicBezTo>
                    <a:lnTo>
                      <a:pt x="107641" y="52975"/>
                    </a:lnTo>
                    <a:cubicBezTo>
                      <a:pt x="107794" y="51300"/>
                      <a:pt x="107202" y="49723"/>
                      <a:pt x="106163" y="48486"/>
                    </a:cubicBezTo>
                    <a:cubicBezTo>
                      <a:pt x="106660" y="48378"/>
                      <a:pt x="107161" y="48326"/>
                      <a:pt x="107658" y="48326"/>
                    </a:cubicBezTo>
                    <a:close/>
                    <a:moveTo>
                      <a:pt x="23936" y="48579"/>
                    </a:moveTo>
                    <a:cubicBezTo>
                      <a:pt x="24366" y="48579"/>
                      <a:pt x="24800" y="48619"/>
                      <a:pt x="25232" y="48701"/>
                    </a:cubicBezTo>
                    <a:cubicBezTo>
                      <a:pt x="24237" y="49875"/>
                      <a:pt x="23655" y="51380"/>
                      <a:pt x="23744" y="52966"/>
                    </a:cubicBezTo>
                    <a:cubicBezTo>
                      <a:pt x="22494" y="51663"/>
                      <a:pt x="20727" y="50834"/>
                      <a:pt x="18867" y="50834"/>
                    </a:cubicBezTo>
                    <a:cubicBezTo>
                      <a:pt x="18847" y="50834"/>
                      <a:pt x="18827" y="50834"/>
                      <a:pt x="18807" y="50834"/>
                    </a:cubicBezTo>
                    <a:cubicBezTo>
                      <a:pt x="18787" y="50834"/>
                      <a:pt x="18767" y="50834"/>
                      <a:pt x="18747" y="50834"/>
                    </a:cubicBezTo>
                    <a:cubicBezTo>
                      <a:pt x="16879" y="50834"/>
                      <a:pt x="15111" y="51663"/>
                      <a:pt x="13870" y="52975"/>
                    </a:cubicBezTo>
                    <a:cubicBezTo>
                      <a:pt x="13951" y="51380"/>
                      <a:pt x="13368" y="49875"/>
                      <a:pt x="12374" y="48701"/>
                    </a:cubicBezTo>
                    <a:cubicBezTo>
                      <a:pt x="12804" y="48622"/>
                      <a:pt x="13235" y="48583"/>
                      <a:pt x="13663" y="48583"/>
                    </a:cubicBezTo>
                    <a:cubicBezTo>
                      <a:pt x="15599" y="48583"/>
                      <a:pt x="17464" y="49379"/>
                      <a:pt x="18807" y="50825"/>
                    </a:cubicBezTo>
                    <a:cubicBezTo>
                      <a:pt x="20140" y="49382"/>
                      <a:pt x="22007" y="48579"/>
                      <a:pt x="23936" y="48579"/>
                    </a:cubicBezTo>
                    <a:close/>
                    <a:moveTo>
                      <a:pt x="37172" y="48527"/>
                    </a:moveTo>
                    <a:cubicBezTo>
                      <a:pt x="39112" y="48527"/>
                      <a:pt x="40993" y="49328"/>
                      <a:pt x="42337" y="50780"/>
                    </a:cubicBezTo>
                    <a:lnTo>
                      <a:pt x="42337" y="50780"/>
                    </a:lnTo>
                    <a:cubicBezTo>
                      <a:pt x="42322" y="50780"/>
                      <a:pt x="42306" y="50780"/>
                      <a:pt x="42291" y="50780"/>
                    </a:cubicBezTo>
                    <a:cubicBezTo>
                      <a:pt x="40304" y="50780"/>
                      <a:pt x="38437" y="51725"/>
                      <a:pt x="37185" y="53172"/>
                    </a:cubicBezTo>
                    <a:cubicBezTo>
                      <a:pt x="37328" y="51497"/>
                      <a:pt x="36737" y="49920"/>
                      <a:pt x="35698" y="48683"/>
                    </a:cubicBezTo>
                    <a:cubicBezTo>
                      <a:pt x="36188" y="48578"/>
                      <a:pt x="36682" y="48527"/>
                      <a:pt x="37172" y="48527"/>
                    </a:cubicBezTo>
                    <a:close/>
                    <a:moveTo>
                      <a:pt x="124476" y="46476"/>
                    </a:moveTo>
                    <a:cubicBezTo>
                      <a:pt x="127652" y="46476"/>
                      <a:pt x="130827" y="48554"/>
                      <a:pt x="130867" y="52716"/>
                    </a:cubicBezTo>
                    <a:cubicBezTo>
                      <a:pt x="130392" y="52614"/>
                      <a:pt x="129914" y="52564"/>
                      <a:pt x="129439" y="52564"/>
                    </a:cubicBezTo>
                    <a:cubicBezTo>
                      <a:pt x="127578" y="52564"/>
                      <a:pt x="125778" y="53330"/>
                      <a:pt x="124478" y="54723"/>
                    </a:cubicBezTo>
                    <a:cubicBezTo>
                      <a:pt x="123197" y="53343"/>
                      <a:pt x="121405" y="52563"/>
                      <a:pt x="119532" y="52563"/>
                    </a:cubicBezTo>
                    <a:cubicBezTo>
                      <a:pt x="119039" y="52563"/>
                      <a:pt x="118555" y="52617"/>
                      <a:pt x="118080" y="52716"/>
                    </a:cubicBezTo>
                    <a:cubicBezTo>
                      <a:pt x="118121" y="48557"/>
                      <a:pt x="121299" y="46476"/>
                      <a:pt x="124476" y="46476"/>
                    </a:cubicBezTo>
                    <a:close/>
                    <a:moveTo>
                      <a:pt x="77629" y="46523"/>
                    </a:moveTo>
                    <a:cubicBezTo>
                      <a:pt x="80800" y="46523"/>
                      <a:pt x="83975" y="48597"/>
                      <a:pt x="84021" y="52747"/>
                    </a:cubicBezTo>
                    <a:lnTo>
                      <a:pt x="84021" y="52747"/>
                    </a:lnTo>
                    <a:cubicBezTo>
                      <a:pt x="83554" y="52648"/>
                      <a:pt x="83083" y="52600"/>
                      <a:pt x="82615" y="52600"/>
                    </a:cubicBezTo>
                    <a:cubicBezTo>
                      <a:pt x="80757" y="52600"/>
                      <a:pt x="78952" y="53366"/>
                      <a:pt x="77660" y="54759"/>
                    </a:cubicBezTo>
                    <a:cubicBezTo>
                      <a:pt x="76378" y="53379"/>
                      <a:pt x="74586" y="52599"/>
                      <a:pt x="72704" y="52599"/>
                    </a:cubicBezTo>
                    <a:cubicBezTo>
                      <a:pt x="72221" y="52599"/>
                      <a:pt x="71737" y="52644"/>
                      <a:pt x="71262" y="52751"/>
                    </a:cubicBezTo>
                    <a:cubicBezTo>
                      <a:pt x="71289" y="48599"/>
                      <a:pt x="74457" y="46523"/>
                      <a:pt x="77629" y="46523"/>
                    </a:cubicBezTo>
                    <a:close/>
                    <a:moveTo>
                      <a:pt x="100946" y="46518"/>
                    </a:moveTo>
                    <a:cubicBezTo>
                      <a:pt x="104122" y="46518"/>
                      <a:pt x="107296" y="48595"/>
                      <a:pt x="107337" y="52751"/>
                    </a:cubicBezTo>
                    <a:cubicBezTo>
                      <a:pt x="106864" y="52650"/>
                      <a:pt x="106387" y="52600"/>
                      <a:pt x="105914" y="52600"/>
                    </a:cubicBezTo>
                    <a:cubicBezTo>
                      <a:pt x="104054" y="52600"/>
                      <a:pt x="102248" y="53368"/>
                      <a:pt x="100948" y="54767"/>
                    </a:cubicBezTo>
                    <a:lnTo>
                      <a:pt x="100948" y="54759"/>
                    </a:lnTo>
                    <a:cubicBezTo>
                      <a:pt x="99667" y="53379"/>
                      <a:pt x="97875" y="52599"/>
                      <a:pt x="95993" y="52599"/>
                    </a:cubicBezTo>
                    <a:cubicBezTo>
                      <a:pt x="95509" y="52599"/>
                      <a:pt x="95025" y="52653"/>
                      <a:pt x="94550" y="52751"/>
                    </a:cubicBezTo>
                    <a:cubicBezTo>
                      <a:pt x="94591" y="48597"/>
                      <a:pt x="97769" y="46518"/>
                      <a:pt x="100946" y="46518"/>
                    </a:cubicBezTo>
                    <a:close/>
                    <a:moveTo>
                      <a:pt x="54008" y="46667"/>
                    </a:moveTo>
                    <a:cubicBezTo>
                      <a:pt x="57185" y="46667"/>
                      <a:pt x="60361" y="48746"/>
                      <a:pt x="60402" y="52904"/>
                    </a:cubicBezTo>
                    <a:cubicBezTo>
                      <a:pt x="59922" y="52799"/>
                      <a:pt x="59438" y="52748"/>
                      <a:pt x="58958" y="52748"/>
                    </a:cubicBezTo>
                    <a:cubicBezTo>
                      <a:pt x="57103" y="52748"/>
                      <a:pt x="55303" y="53512"/>
                      <a:pt x="54008" y="54906"/>
                    </a:cubicBezTo>
                    <a:lnTo>
                      <a:pt x="54008" y="54906"/>
                    </a:lnTo>
                    <a:cubicBezTo>
                      <a:pt x="52727" y="53529"/>
                      <a:pt x="50937" y="52751"/>
                      <a:pt x="49058" y="52751"/>
                    </a:cubicBezTo>
                    <a:cubicBezTo>
                      <a:pt x="48574" y="52751"/>
                      <a:pt x="48090" y="52796"/>
                      <a:pt x="47615" y="52904"/>
                    </a:cubicBezTo>
                    <a:cubicBezTo>
                      <a:pt x="47655" y="48746"/>
                      <a:pt x="50832" y="46667"/>
                      <a:pt x="54008" y="46667"/>
                    </a:cubicBezTo>
                    <a:close/>
                    <a:moveTo>
                      <a:pt x="7148" y="46724"/>
                    </a:moveTo>
                    <a:cubicBezTo>
                      <a:pt x="10323" y="46724"/>
                      <a:pt x="13498" y="48801"/>
                      <a:pt x="13538" y="52957"/>
                    </a:cubicBezTo>
                    <a:cubicBezTo>
                      <a:pt x="13065" y="52856"/>
                      <a:pt x="12588" y="52806"/>
                      <a:pt x="12114" y="52806"/>
                    </a:cubicBezTo>
                    <a:cubicBezTo>
                      <a:pt x="10255" y="52806"/>
                      <a:pt x="8451" y="53572"/>
                      <a:pt x="7159" y="54965"/>
                    </a:cubicBezTo>
                    <a:cubicBezTo>
                      <a:pt x="5877" y="53585"/>
                      <a:pt x="4076" y="52805"/>
                      <a:pt x="2194" y="52805"/>
                    </a:cubicBezTo>
                    <a:cubicBezTo>
                      <a:pt x="1711" y="52805"/>
                      <a:pt x="1227" y="52859"/>
                      <a:pt x="752" y="52957"/>
                    </a:cubicBezTo>
                    <a:cubicBezTo>
                      <a:pt x="792" y="48803"/>
                      <a:pt x="3970" y="46724"/>
                      <a:pt x="7148" y="46724"/>
                    </a:cubicBezTo>
                    <a:close/>
                    <a:moveTo>
                      <a:pt x="30465" y="46724"/>
                    </a:moveTo>
                    <a:cubicBezTo>
                      <a:pt x="33638" y="46724"/>
                      <a:pt x="36811" y="48800"/>
                      <a:pt x="36854" y="52954"/>
                    </a:cubicBezTo>
                    <a:lnTo>
                      <a:pt x="36854" y="52954"/>
                    </a:lnTo>
                    <a:cubicBezTo>
                      <a:pt x="36384" y="52854"/>
                      <a:pt x="35912" y="52806"/>
                      <a:pt x="35443" y="52806"/>
                    </a:cubicBezTo>
                    <a:cubicBezTo>
                      <a:pt x="33580" y="52806"/>
                      <a:pt x="31775" y="53572"/>
                      <a:pt x="30483" y="54965"/>
                    </a:cubicBezTo>
                    <a:cubicBezTo>
                      <a:pt x="29201" y="53585"/>
                      <a:pt x="27409" y="52805"/>
                      <a:pt x="25528" y="52805"/>
                    </a:cubicBezTo>
                    <a:cubicBezTo>
                      <a:pt x="25044" y="52805"/>
                      <a:pt x="24560" y="52859"/>
                      <a:pt x="24085" y="52957"/>
                    </a:cubicBezTo>
                    <a:cubicBezTo>
                      <a:pt x="24116" y="48803"/>
                      <a:pt x="27290" y="46724"/>
                      <a:pt x="30465" y="46724"/>
                    </a:cubicBezTo>
                    <a:close/>
                    <a:moveTo>
                      <a:pt x="119323" y="52938"/>
                    </a:moveTo>
                    <a:cubicBezTo>
                      <a:pt x="121259" y="52938"/>
                      <a:pt x="123134" y="53741"/>
                      <a:pt x="124478" y="55189"/>
                    </a:cubicBezTo>
                    <a:lnTo>
                      <a:pt x="124478" y="55189"/>
                    </a:lnTo>
                    <a:cubicBezTo>
                      <a:pt x="124475" y="55189"/>
                      <a:pt x="124472" y="55189"/>
                      <a:pt x="124469" y="55189"/>
                    </a:cubicBezTo>
                    <a:cubicBezTo>
                      <a:pt x="124450" y="55188"/>
                      <a:pt x="124430" y="55188"/>
                      <a:pt x="124410" y="55188"/>
                    </a:cubicBezTo>
                    <a:cubicBezTo>
                      <a:pt x="122541" y="55188"/>
                      <a:pt x="120782" y="56027"/>
                      <a:pt x="119532" y="57330"/>
                    </a:cubicBezTo>
                    <a:cubicBezTo>
                      <a:pt x="119622" y="55744"/>
                      <a:pt x="119039" y="54239"/>
                      <a:pt x="118045" y="53056"/>
                    </a:cubicBezTo>
                    <a:cubicBezTo>
                      <a:pt x="118470" y="52977"/>
                      <a:pt x="118898" y="52938"/>
                      <a:pt x="119323" y="52938"/>
                    </a:cubicBezTo>
                    <a:close/>
                    <a:moveTo>
                      <a:pt x="129620" y="52938"/>
                    </a:moveTo>
                    <a:cubicBezTo>
                      <a:pt x="130043" y="52938"/>
                      <a:pt x="130470" y="52977"/>
                      <a:pt x="130894" y="53056"/>
                    </a:cubicBezTo>
                    <a:cubicBezTo>
                      <a:pt x="129908" y="54230"/>
                      <a:pt x="129326" y="55735"/>
                      <a:pt x="129415" y="57321"/>
                    </a:cubicBezTo>
                    <a:lnTo>
                      <a:pt x="129406" y="57330"/>
                    </a:lnTo>
                    <a:cubicBezTo>
                      <a:pt x="128165" y="56027"/>
                      <a:pt x="126397" y="55188"/>
                      <a:pt x="124528" y="55188"/>
                    </a:cubicBezTo>
                    <a:cubicBezTo>
                      <a:pt x="124512" y="55188"/>
                      <a:pt x="124495" y="55188"/>
                      <a:pt x="124478" y="55189"/>
                    </a:cubicBezTo>
                    <a:lnTo>
                      <a:pt x="124478" y="55189"/>
                    </a:lnTo>
                    <a:cubicBezTo>
                      <a:pt x="125816" y="53741"/>
                      <a:pt x="127689" y="52938"/>
                      <a:pt x="129620" y="52938"/>
                    </a:cubicBezTo>
                    <a:close/>
                    <a:moveTo>
                      <a:pt x="82780" y="52974"/>
                    </a:moveTo>
                    <a:cubicBezTo>
                      <a:pt x="83204" y="52974"/>
                      <a:pt x="83632" y="53013"/>
                      <a:pt x="84057" y="53092"/>
                    </a:cubicBezTo>
                    <a:cubicBezTo>
                      <a:pt x="83538" y="53710"/>
                      <a:pt x="83135" y="54418"/>
                      <a:pt x="82875" y="55180"/>
                    </a:cubicBezTo>
                    <a:cubicBezTo>
                      <a:pt x="82633" y="55879"/>
                      <a:pt x="82525" y="56622"/>
                      <a:pt x="82570" y="57357"/>
                    </a:cubicBezTo>
                    <a:cubicBezTo>
                      <a:pt x="81329" y="56062"/>
                      <a:pt x="79570" y="55224"/>
                      <a:pt x="77701" y="55224"/>
                    </a:cubicBezTo>
                    <a:cubicBezTo>
                      <a:pt x="77681" y="55224"/>
                      <a:pt x="77661" y="55224"/>
                      <a:pt x="77642" y="55224"/>
                    </a:cubicBezTo>
                    <a:cubicBezTo>
                      <a:pt x="78979" y="53777"/>
                      <a:pt x="80847" y="52974"/>
                      <a:pt x="82780" y="52974"/>
                    </a:cubicBezTo>
                    <a:close/>
                    <a:moveTo>
                      <a:pt x="95806" y="52982"/>
                    </a:moveTo>
                    <a:cubicBezTo>
                      <a:pt x="97733" y="52982"/>
                      <a:pt x="99604" y="53779"/>
                      <a:pt x="100939" y="55224"/>
                    </a:cubicBezTo>
                    <a:cubicBezTo>
                      <a:pt x="100919" y="55224"/>
                      <a:pt x="100900" y="55224"/>
                      <a:pt x="100880" y="55224"/>
                    </a:cubicBezTo>
                    <a:cubicBezTo>
                      <a:pt x="99020" y="55224"/>
                      <a:pt x="97252" y="56062"/>
                      <a:pt x="96011" y="57357"/>
                    </a:cubicBezTo>
                    <a:cubicBezTo>
                      <a:pt x="96047" y="56622"/>
                      <a:pt x="95948" y="55879"/>
                      <a:pt x="95706" y="55180"/>
                    </a:cubicBezTo>
                    <a:cubicBezTo>
                      <a:pt x="95446" y="54418"/>
                      <a:pt x="95043" y="53710"/>
                      <a:pt x="94523" y="53101"/>
                    </a:cubicBezTo>
                    <a:cubicBezTo>
                      <a:pt x="94950" y="53021"/>
                      <a:pt x="95379" y="52982"/>
                      <a:pt x="95806" y="52982"/>
                    </a:cubicBezTo>
                    <a:close/>
                    <a:moveTo>
                      <a:pt x="59124" y="53131"/>
                    </a:moveTo>
                    <a:cubicBezTo>
                      <a:pt x="59554" y="53131"/>
                      <a:pt x="59988" y="53171"/>
                      <a:pt x="60420" y="53253"/>
                    </a:cubicBezTo>
                    <a:cubicBezTo>
                      <a:pt x="59425" y="54436"/>
                      <a:pt x="58843" y="55932"/>
                      <a:pt x="58932" y="57527"/>
                    </a:cubicBezTo>
                    <a:lnTo>
                      <a:pt x="58923" y="57518"/>
                    </a:lnTo>
                    <a:cubicBezTo>
                      <a:pt x="57682" y="56215"/>
                      <a:pt x="55914" y="55385"/>
                      <a:pt x="54046" y="55385"/>
                    </a:cubicBezTo>
                    <a:cubicBezTo>
                      <a:pt x="54026" y="55385"/>
                      <a:pt x="54006" y="55386"/>
                      <a:pt x="53986" y="55386"/>
                    </a:cubicBezTo>
                    <a:cubicBezTo>
                      <a:pt x="53966" y="55386"/>
                      <a:pt x="53946" y="55385"/>
                      <a:pt x="53927" y="55385"/>
                    </a:cubicBezTo>
                    <a:cubicBezTo>
                      <a:pt x="52067" y="55385"/>
                      <a:pt x="50299" y="56215"/>
                      <a:pt x="49049" y="57527"/>
                    </a:cubicBezTo>
                    <a:cubicBezTo>
                      <a:pt x="49138" y="55932"/>
                      <a:pt x="48556" y="54427"/>
                      <a:pt x="47561" y="53253"/>
                    </a:cubicBezTo>
                    <a:cubicBezTo>
                      <a:pt x="47993" y="53171"/>
                      <a:pt x="48427" y="53131"/>
                      <a:pt x="48858" y="53131"/>
                    </a:cubicBezTo>
                    <a:cubicBezTo>
                      <a:pt x="50787" y="53131"/>
                      <a:pt x="52654" y="53934"/>
                      <a:pt x="53995" y="55377"/>
                    </a:cubicBezTo>
                    <a:cubicBezTo>
                      <a:pt x="55328" y="53934"/>
                      <a:pt x="57194" y="53131"/>
                      <a:pt x="59124" y="53131"/>
                    </a:cubicBezTo>
                    <a:close/>
                    <a:moveTo>
                      <a:pt x="12289" y="53188"/>
                    </a:moveTo>
                    <a:cubicBezTo>
                      <a:pt x="12716" y="53188"/>
                      <a:pt x="13146" y="53227"/>
                      <a:pt x="13574" y="53307"/>
                    </a:cubicBezTo>
                    <a:cubicBezTo>
                      <a:pt x="13046" y="53916"/>
                      <a:pt x="12651" y="54624"/>
                      <a:pt x="12391" y="55386"/>
                    </a:cubicBezTo>
                    <a:cubicBezTo>
                      <a:pt x="12150" y="56085"/>
                      <a:pt x="12042" y="56819"/>
                      <a:pt x="12087" y="57563"/>
                    </a:cubicBezTo>
                    <a:lnTo>
                      <a:pt x="12078" y="57563"/>
                    </a:lnTo>
                    <a:cubicBezTo>
                      <a:pt x="10836" y="56269"/>
                      <a:pt x="9077" y="55430"/>
                      <a:pt x="7217" y="55430"/>
                    </a:cubicBezTo>
                    <a:cubicBezTo>
                      <a:pt x="7198" y="55430"/>
                      <a:pt x="7178" y="55430"/>
                      <a:pt x="7159" y="55431"/>
                    </a:cubicBezTo>
                    <a:cubicBezTo>
                      <a:pt x="8494" y="53985"/>
                      <a:pt x="10358" y="53188"/>
                      <a:pt x="12289" y="53188"/>
                    </a:cubicBezTo>
                    <a:close/>
                    <a:moveTo>
                      <a:pt x="25322" y="53188"/>
                    </a:moveTo>
                    <a:cubicBezTo>
                      <a:pt x="27247" y="53188"/>
                      <a:pt x="29113" y="53985"/>
                      <a:pt x="30456" y="55431"/>
                    </a:cubicBezTo>
                    <a:cubicBezTo>
                      <a:pt x="30436" y="55430"/>
                      <a:pt x="30416" y="55430"/>
                      <a:pt x="30397" y="55430"/>
                    </a:cubicBezTo>
                    <a:cubicBezTo>
                      <a:pt x="28528" y="55430"/>
                      <a:pt x="26769" y="56269"/>
                      <a:pt x="25528" y="57563"/>
                    </a:cubicBezTo>
                    <a:cubicBezTo>
                      <a:pt x="25563" y="56828"/>
                      <a:pt x="25465" y="56085"/>
                      <a:pt x="25223" y="55386"/>
                    </a:cubicBezTo>
                    <a:cubicBezTo>
                      <a:pt x="24954" y="54624"/>
                      <a:pt x="24560" y="53916"/>
                      <a:pt x="24040" y="53307"/>
                    </a:cubicBezTo>
                    <a:cubicBezTo>
                      <a:pt x="24467" y="53227"/>
                      <a:pt x="24896" y="53188"/>
                      <a:pt x="25322" y="53188"/>
                    </a:cubicBezTo>
                    <a:close/>
                    <a:moveTo>
                      <a:pt x="106107" y="52975"/>
                    </a:moveTo>
                    <a:cubicBezTo>
                      <a:pt x="106578" y="52975"/>
                      <a:pt x="107053" y="53022"/>
                      <a:pt x="107525" y="53119"/>
                    </a:cubicBezTo>
                    <a:cubicBezTo>
                      <a:pt x="106512" y="54373"/>
                      <a:pt x="105948" y="55959"/>
                      <a:pt x="106118" y="57626"/>
                    </a:cubicBezTo>
                    <a:cubicBezTo>
                      <a:pt x="104870" y="56163"/>
                      <a:pt x="102982" y="55215"/>
                      <a:pt x="100985" y="55215"/>
                    </a:cubicBezTo>
                    <a:cubicBezTo>
                      <a:pt x="100976" y="55215"/>
                      <a:pt x="100966" y="55215"/>
                      <a:pt x="100957" y="55215"/>
                    </a:cubicBezTo>
                    <a:cubicBezTo>
                      <a:pt x="102304" y="53768"/>
                      <a:pt x="104177" y="52975"/>
                      <a:pt x="106107" y="52975"/>
                    </a:cubicBezTo>
                    <a:close/>
                    <a:moveTo>
                      <a:pt x="70795" y="48523"/>
                    </a:moveTo>
                    <a:cubicBezTo>
                      <a:pt x="71278" y="48523"/>
                      <a:pt x="71764" y="48572"/>
                      <a:pt x="72248" y="48674"/>
                    </a:cubicBezTo>
                    <a:cubicBezTo>
                      <a:pt x="71271" y="49920"/>
                      <a:pt x="70742" y="51488"/>
                      <a:pt x="70939" y="53137"/>
                    </a:cubicBezTo>
                    <a:cubicBezTo>
                      <a:pt x="71445" y="53025"/>
                      <a:pt x="71954" y="52971"/>
                      <a:pt x="72460" y="52971"/>
                    </a:cubicBezTo>
                    <a:cubicBezTo>
                      <a:pt x="74392" y="52971"/>
                      <a:pt x="76265" y="53767"/>
                      <a:pt x="77615" y="55215"/>
                    </a:cubicBezTo>
                    <a:cubicBezTo>
                      <a:pt x="77597" y="55215"/>
                      <a:pt x="77579" y="55215"/>
                      <a:pt x="77561" y="55215"/>
                    </a:cubicBezTo>
                    <a:cubicBezTo>
                      <a:pt x="75520" y="55215"/>
                      <a:pt x="73598" y="56223"/>
                      <a:pt x="72346" y="57742"/>
                    </a:cubicBezTo>
                    <a:cubicBezTo>
                      <a:pt x="72694" y="54062"/>
                      <a:pt x="69407" y="50780"/>
                      <a:pt x="65713" y="50780"/>
                    </a:cubicBezTo>
                    <a:cubicBezTo>
                      <a:pt x="65693" y="50780"/>
                      <a:pt x="65673" y="50780"/>
                      <a:pt x="65653" y="50780"/>
                    </a:cubicBezTo>
                    <a:lnTo>
                      <a:pt x="65644" y="50780"/>
                    </a:lnTo>
                    <a:cubicBezTo>
                      <a:pt x="65624" y="50780"/>
                      <a:pt x="65604" y="50780"/>
                      <a:pt x="65584" y="50780"/>
                    </a:cubicBezTo>
                    <a:cubicBezTo>
                      <a:pt x="63716" y="50780"/>
                      <a:pt x="61957" y="51618"/>
                      <a:pt x="60706" y="52922"/>
                    </a:cubicBezTo>
                    <a:cubicBezTo>
                      <a:pt x="60796" y="51327"/>
                      <a:pt x="60214" y="49830"/>
                      <a:pt x="59219" y="48647"/>
                    </a:cubicBezTo>
                    <a:cubicBezTo>
                      <a:pt x="59647" y="48568"/>
                      <a:pt x="60078" y="48529"/>
                      <a:pt x="60505" y="48529"/>
                    </a:cubicBezTo>
                    <a:cubicBezTo>
                      <a:pt x="62438" y="48529"/>
                      <a:pt x="64310" y="49326"/>
                      <a:pt x="65653" y="50771"/>
                    </a:cubicBezTo>
                    <a:cubicBezTo>
                      <a:pt x="66986" y="49323"/>
                      <a:pt x="68860" y="48523"/>
                      <a:pt x="70795" y="48523"/>
                    </a:cubicBezTo>
                    <a:close/>
                    <a:moveTo>
                      <a:pt x="35611" y="53177"/>
                    </a:moveTo>
                    <a:cubicBezTo>
                      <a:pt x="36086" y="53177"/>
                      <a:pt x="36566" y="53226"/>
                      <a:pt x="37042" y="53325"/>
                    </a:cubicBezTo>
                    <a:cubicBezTo>
                      <a:pt x="36029" y="54570"/>
                      <a:pt x="35456" y="56156"/>
                      <a:pt x="35635" y="57823"/>
                    </a:cubicBezTo>
                    <a:cubicBezTo>
                      <a:pt x="34383" y="56367"/>
                      <a:pt x="32516" y="55421"/>
                      <a:pt x="30530" y="55421"/>
                    </a:cubicBezTo>
                    <a:cubicBezTo>
                      <a:pt x="30511" y="55421"/>
                      <a:pt x="30492" y="55421"/>
                      <a:pt x="30474" y="55422"/>
                    </a:cubicBezTo>
                    <a:cubicBezTo>
                      <a:pt x="31811" y="53976"/>
                      <a:pt x="33679" y="53177"/>
                      <a:pt x="35611" y="53177"/>
                    </a:cubicBezTo>
                    <a:close/>
                    <a:moveTo>
                      <a:pt x="112825" y="51076"/>
                    </a:moveTo>
                    <a:cubicBezTo>
                      <a:pt x="116002" y="51076"/>
                      <a:pt x="119178" y="53155"/>
                      <a:pt x="119218" y="57312"/>
                    </a:cubicBezTo>
                    <a:cubicBezTo>
                      <a:pt x="118738" y="57207"/>
                      <a:pt x="118254" y="57156"/>
                      <a:pt x="117774" y="57156"/>
                    </a:cubicBezTo>
                    <a:cubicBezTo>
                      <a:pt x="115918" y="57156"/>
                      <a:pt x="114121" y="57922"/>
                      <a:pt x="112825" y="59315"/>
                    </a:cubicBezTo>
                    <a:lnTo>
                      <a:pt x="112825" y="59315"/>
                    </a:lnTo>
                    <a:cubicBezTo>
                      <a:pt x="111544" y="57938"/>
                      <a:pt x="109754" y="57160"/>
                      <a:pt x="107883" y="57160"/>
                    </a:cubicBezTo>
                    <a:cubicBezTo>
                      <a:pt x="107391" y="57160"/>
                      <a:pt x="106907" y="57214"/>
                      <a:pt x="106432" y="57312"/>
                    </a:cubicBezTo>
                    <a:cubicBezTo>
                      <a:pt x="106472" y="53155"/>
                      <a:pt x="109649" y="51076"/>
                      <a:pt x="112825" y="51076"/>
                    </a:cubicBezTo>
                    <a:close/>
                    <a:moveTo>
                      <a:pt x="136136" y="51080"/>
                    </a:moveTo>
                    <a:cubicBezTo>
                      <a:pt x="139311" y="51080"/>
                      <a:pt x="142484" y="53157"/>
                      <a:pt x="142525" y="57312"/>
                    </a:cubicBezTo>
                    <a:lnTo>
                      <a:pt x="142525" y="57321"/>
                    </a:lnTo>
                    <a:cubicBezTo>
                      <a:pt x="142050" y="57219"/>
                      <a:pt x="141571" y="57169"/>
                      <a:pt x="141097" y="57169"/>
                    </a:cubicBezTo>
                    <a:cubicBezTo>
                      <a:pt x="139236" y="57169"/>
                      <a:pt x="137435" y="57936"/>
                      <a:pt x="136136" y="59328"/>
                    </a:cubicBezTo>
                    <a:cubicBezTo>
                      <a:pt x="134854" y="57948"/>
                      <a:pt x="133062" y="57169"/>
                      <a:pt x="131181" y="57169"/>
                    </a:cubicBezTo>
                    <a:cubicBezTo>
                      <a:pt x="130697" y="57169"/>
                      <a:pt x="130213" y="57223"/>
                      <a:pt x="129738" y="57321"/>
                    </a:cubicBezTo>
                    <a:cubicBezTo>
                      <a:pt x="129778" y="53161"/>
                      <a:pt x="132958" y="51080"/>
                      <a:pt x="136136" y="51080"/>
                    </a:cubicBezTo>
                    <a:close/>
                    <a:moveTo>
                      <a:pt x="89307" y="51119"/>
                    </a:moveTo>
                    <a:cubicBezTo>
                      <a:pt x="91889" y="51119"/>
                      <a:pt x="94470" y="52493"/>
                      <a:pt x="95366" y="55242"/>
                    </a:cubicBezTo>
                    <a:cubicBezTo>
                      <a:pt x="95590" y="55923"/>
                      <a:pt x="95697" y="56631"/>
                      <a:pt x="95706" y="57348"/>
                    </a:cubicBezTo>
                    <a:cubicBezTo>
                      <a:pt x="95226" y="57243"/>
                      <a:pt x="94742" y="57192"/>
                      <a:pt x="94262" y="57192"/>
                    </a:cubicBezTo>
                    <a:cubicBezTo>
                      <a:pt x="92407" y="57192"/>
                      <a:pt x="90613" y="57958"/>
                      <a:pt x="89317" y="59346"/>
                    </a:cubicBezTo>
                    <a:cubicBezTo>
                      <a:pt x="88036" y="57975"/>
                      <a:pt x="86244" y="57187"/>
                      <a:pt x="84362" y="57187"/>
                    </a:cubicBezTo>
                    <a:cubicBezTo>
                      <a:pt x="83878" y="57187"/>
                      <a:pt x="83394" y="57241"/>
                      <a:pt x="82919" y="57348"/>
                    </a:cubicBezTo>
                    <a:cubicBezTo>
                      <a:pt x="82919" y="56631"/>
                      <a:pt x="83018" y="55923"/>
                      <a:pt x="83224" y="55251"/>
                    </a:cubicBezTo>
                    <a:lnTo>
                      <a:pt x="83242" y="55242"/>
                    </a:lnTo>
                    <a:cubicBezTo>
                      <a:pt x="84138" y="52495"/>
                      <a:pt x="86723" y="51119"/>
                      <a:pt x="89307" y="51119"/>
                    </a:cubicBezTo>
                    <a:close/>
                    <a:moveTo>
                      <a:pt x="42351" y="51273"/>
                    </a:moveTo>
                    <a:cubicBezTo>
                      <a:pt x="45527" y="51273"/>
                      <a:pt x="48704" y="53352"/>
                      <a:pt x="48744" y="57509"/>
                    </a:cubicBezTo>
                    <a:cubicBezTo>
                      <a:pt x="48269" y="57407"/>
                      <a:pt x="47791" y="57358"/>
                      <a:pt x="47316" y="57358"/>
                    </a:cubicBezTo>
                    <a:cubicBezTo>
                      <a:pt x="45455" y="57358"/>
                      <a:pt x="43655" y="58124"/>
                      <a:pt x="42355" y="59517"/>
                    </a:cubicBezTo>
                    <a:cubicBezTo>
                      <a:pt x="41081" y="58144"/>
                      <a:pt x="39293" y="57366"/>
                      <a:pt x="37414" y="57366"/>
                    </a:cubicBezTo>
                    <a:cubicBezTo>
                      <a:pt x="37404" y="57366"/>
                      <a:pt x="37393" y="57366"/>
                      <a:pt x="37382" y="57366"/>
                    </a:cubicBezTo>
                    <a:lnTo>
                      <a:pt x="37400" y="57357"/>
                    </a:lnTo>
                    <a:cubicBezTo>
                      <a:pt x="36916" y="57357"/>
                      <a:pt x="36432" y="57402"/>
                      <a:pt x="35958" y="57509"/>
                    </a:cubicBezTo>
                    <a:cubicBezTo>
                      <a:pt x="35998" y="53352"/>
                      <a:pt x="39174" y="51273"/>
                      <a:pt x="42351" y="51273"/>
                    </a:cubicBezTo>
                    <a:close/>
                    <a:moveTo>
                      <a:pt x="65657" y="51282"/>
                    </a:moveTo>
                    <a:cubicBezTo>
                      <a:pt x="68834" y="51282"/>
                      <a:pt x="72010" y="53361"/>
                      <a:pt x="72050" y="57518"/>
                    </a:cubicBezTo>
                    <a:cubicBezTo>
                      <a:pt x="71572" y="57413"/>
                      <a:pt x="71090" y="57362"/>
                      <a:pt x="70611" y="57362"/>
                    </a:cubicBezTo>
                    <a:cubicBezTo>
                      <a:pt x="68757" y="57362"/>
                      <a:pt x="66958" y="58130"/>
                      <a:pt x="65662" y="59525"/>
                    </a:cubicBezTo>
                    <a:cubicBezTo>
                      <a:pt x="64387" y="58153"/>
                      <a:pt x="62599" y="57366"/>
                      <a:pt x="60729" y="57366"/>
                    </a:cubicBezTo>
                    <a:cubicBezTo>
                      <a:pt x="60719" y="57366"/>
                      <a:pt x="60708" y="57366"/>
                      <a:pt x="60697" y="57366"/>
                    </a:cubicBezTo>
                    <a:lnTo>
                      <a:pt x="60715" y="57366"/>
                    </a:lnTo>
                    <a:cubicBezTo>
                      <a:pt x="60223" y="57366"/>
                      <a:pt x="59739" y="57411"/>
                      <a:pt x="59264" y="57518"/>
                    </a:cubicBezTo>
                    <a:cubicBezTo>
                      <a:pt x="59304" y="53361"/>
                      <a:pt x="62481" y="51282"/>
                      <a:pt x="65657" y="51282"/>
                    </a:cubicBezTo>
                    <a:close/>
                    <a:moveTo>
                      <a:pt x="18802" y="51334"/>
                    </a:moveTo>
                    <a:cubicBezTo>
                      <a:pt x="21383" y="51334"/>
                      <a:pt x="23964" y="52708"/>
                      <a:pt x="24864" y="55457"/>
                    </a:cubicBezTo>
                    <a:cubicBezTo>
                      <a:pt x="25079" y="56129"/>
                      <a:pt x="25196" y="56846"/>
                      <a:pt x="25196" y="57554"/>
                    </a:cubicBezTo>
                    <a:cubicBezTo>
                      <a:pt x="24721" y="57452"/>
                      <a:pt x="24242" y="57402"/>
                      <a:pt x="23767" y="57402"/>
                    </a:cubicBezTo>
                    <a:cubicBezTo>
                      <a:pt x="21904" y="57402"/>
                      <a:pt x="20100" y="58169"/>
                      <a:pt x="18807" y="59561"/>
                    </a:cubicBezTo>
                    <a:cubicBezTo>
                      <a:pt x="17526" y="58181"/>
                      <a:pt x="15734" y="57402"/>
                      <a:pt x="13852" y="57402"/>
                    </a:cubicBezTo>
                    <a:cubicBezTo>
                      <a:pt x="13368" y="57402"/>
                      <a:pt x="12884" y="57456"/>
                      <a:pt x="12409" y="57563"/>
                    </a:cubicBezTo>
                    <a:cubicBezTo>
                      <a:pt x="12409" y="56846"/>
                      <a:pt x="12526" y="56129"/>
                      <a:pt x="12741" y="55448"/>
                    </a:cubicBezTo>
                    <a:lnTo>
                      <a:pt x="12741" y="55457"/>
                    </a:lnTo>
                    <a:cubicBezTo>
                      <a:pt x="13637" y="52710"/>
                      <a:pt x="16220" y="51334"/>
                      <a:pt x="18802" y="51334"/>
                    </a:cubicBezTo>
                    <a:close/>
                    <a:moveTo>
                      <a:pt x="117977" y="57538"/>
                    </a:moveTo>
                    <a:cubicBezTo>
                      <a:pt x="118398" y="57538"/>
                      <a:pt x="118823" y="57576"/>
                      <a:pt x="119245" y="57653"/>
                    </a:cubicBezTo>
                    <a:cubicBezTo>
                      <a:pt x="118726" y="58271"/>
                      <a:pt x="118322" y="58979"/>
                      <a:pt x="118063" y="59741"/>
                    </a:cubicBezTo>
                    <a:lnTo>
                      <a:pt x="118054" y="59741"/>
                    </a:lnTo>
                    <a:cubicBezTo>
                      <a:pt x="117821" y="60439"/>
                      <a:pt x="117713" y="61174"/>
                      <a:pt x="117758" y="61918"/>
                    </a:cubicBezTo>
                    <a:cubicBezTo>
                      <a:pt x="116501" y="60608"/>
                      <a:pt x="114730" y="59776"/>
                      <a:pt x="112860" y="59776"/>
                    </a:cubicBezTo>
                    <a:cubicBezTo>
                      <a:pt x="112850" y="59776"/>
                      <a:pt x="112840" y="59776"/>
                      <a:pt x="112830" y="59776"/>
                    </a:cubicBezTo>
                    <a:cubicBezTo>
                      <a:pt x="114169" y="58334"/>
                      <a:pt x="116040" y="57538"/>
                      <a:pt x="117977" y="57538"/>
                    </a:cubicBezTo>
                    <a:close/>
                    <a:moveTo>
                      <a:pt x="130971" y="57538"/>
                    </a:moveTo>
                    <a:cubicBezTo>
                      <a:pt x="132907" y="57538"/>
                      <a:pt x="134780" y="58334"/>
                      <a:pt x="136127" y="59776"/>
                    </a:cubicBezTo>
                    <a:cubicBezTo>
                      <a:pt x="136117" y="59776"/>
                      <a:pt x="136107" y="59776"/>
                      <a:pt x="136097" y="59776"/>
                    </a:cubicBezTo>
                    <a:cubicBezTo>
                      <a:pt x="134217" y="59776"/>
                      <a:pt x="132446" y="60608"/>
                      <a:pt x="131199" y="61918"/>
                    </a:cubicBezTo>
                    <a:cubicBezTo>
                      <a:pt x="131234" y="61183"/>
                      <a:pt x="131136" y="60439"/>
                      <a:pt x="130894" y="59741"/>
                    </a:cubicBezTo>
                    <a:lnTo>
                      <a:pt x="130885" y="59741"/>
                    </a:lnTo>
                    <a:cubicBezTo>
                      <a:pt x="130625" y="58979"/>
                      <a:pt x="130222" y="58271"/>
                      <a:pt x="129702" y="57653"/>
                    </a:cubicBezTo>
                    <a:cubicBezTo>
                      <a:pt x="130125" y="57576"/>
                      <a:pt x="130549" y="57538"/>
                      <a:pt x="130971" y="57538"/>
                    </a:cubicBezTo>
                    <a:close/>
                    <a:moveTo>
                      <a:pt x="94432" y="57571"/>
                    </a:moveTo>
                    <a:cubicBezTo>
                      <a:pt x="94855" y="57571"/>
                      <a:pt x="95282" y="57610"/>
                      <a:pt x="95706" y="57689"/>
                    </a:cubicBezTo>
                    <a:cubicBezTo>
                      <a:pt x="94720" y="58871"/>
                      <a:pt x="94138" y="60377"/>
                      <a:pt x="94219" y="61963"/>
                    </a:cubicBezTo>
                    <a:cubicBezTo>
                      <a:pt x="92984" y="60666"/>
                      <a:pt x="91228" y="59830"/>
                      <a:pt x="89369" y="59830"/>
                    </a:cubicBezTo>
                    <a:cubicBezTo>
                      <a:pt x="89340" y="59830"/>
                      <a:pt x="89311" y="59830"/>
                      <a:pt x="89281" y="59830"/>
                    </a:cubicBezTo>
                    <a:cubicBezTo>
                      <a:pt x="89261" y="59830"/>
                      <a:pt x="89242" y="59830"/>
                      <a:pt x="89222" y="59830"/>
                    </a:cubicBezTo>
                    <a:cubicBezTo>
                      <a:pt x="87353" y="59830"/>
                      <a:pt x="85594" y="60659"/>
                      <a:pt x="84344" y="61963"/>
                    </a:cubicBezTo>
                    <a:cubicBezTo>
                      <a:pt x="84434" y="60377"/>
                      <a:pt x="83851" y="58871"/>
                      <a:pt x="82866" y="57689"/>
                    </a:cubicBezTo>
                    <a:lnTo>
                      <a:pt x="82857" y="57689"/>
                    </a:lnTo>
                    <a:cubicBezTo>
                      <a:pt x="83283" y="57610"/>
                      <a:pt x="83710" y="57571"/>
                      <a:pt x="84135" y="57571"/>
                    </a:cubicBezTo>
                    <a:cubicBezTo>
                      <a:pt x="86071" y="57571"/>
                      <a:pt x="87946" y="58374"/>
                      <a:pt x="89290" y="59821"/>
                    </a:cubicBezTo>
                    <a:cubicBezTo>
                      <a:pt x="90628" y="58374"/>
                      <a:pt x="92501" y="57571"/>
                      <a:pt x="94432" y="57571"/>
                    </a:cubicBezTo>
                    <a:close/>
                    <a:moveTo>
                      <a:pt x="47479" y="57732"/>
                    </a:moveTo>
                    <a:cubicBezTo>
                      <a:pt x="47903" y="57732"/>
                      <a:pt x="48329" y="57771"/>
                      <a:pt x="48753" y="57850"/>
                    </a:cubicBezTo>
                    <a:cubicBezTo>
                      <a:pt x="48233" y="58468"/>
                      <a:pt x="47839" y="59176"/>
                      <a:pt x="47570" y="59938"/>
                    </a:cubicBezTo>
                    <a:cubicBezTo>
                      <a:pt x="47337" y="60637"/>
                      <a:pt x="47230" y="61380"/>
                      <a:pt x="47275" y="62115"/>
                    </a:cubicBezTo>
                    <a:lnTo>
                      <a:pt x="47266" y="62115"/>
                    </a:lnTo>
                    <a:cubicBezTo>
                      <a:pt x="46024" y="60820"/>
                      <a:pt x="44265" y="59982"/>
                      <a:pt x="42405" y="59982"/>
                    </a:cubicBezTo>
                    <a:cubicBezTo>
                      <a:pt x="42386" y="59982"/>
                      <a:pt x="42366" y="59982"/>
                      <a:pt x="42346" y="59982"/>
                    </a:cubicBezTo>
                    <a:cubicBezTo>
                      <a:pt x="43684" y="58535"/>
                      <a:pt x="45551" y="57732"/>
                      <a:pt x="47479" y="57732"/>
                    </a:cubicBezTo>
                    <a:close/>
                    <a:moveTo>
                      <a:pt x="60498" y="57741"/>
                    </a:moveTo>
                    <a:cubicBezTo>
                      <a:pt x="62431" y="57741"/>
                      <a:pt x="64299" y="58543"/>
                      <a:pt x="65644" y="59982"/>
                    </a:cubicBezTo>
                    <a:cubicBezTo>
                      <a:pt x="65634" y="59982"/>
                      <a:pt x="65623" y="59982"/>
                      <a:pt x="65613" y="59982"/>
                    </a:cubicBezTo>
                    <a:cubicBezTo>
                      <a:pt x="63734" y="59982"/>
                      <a:pt x="61963" y="60814"/>
                      <a:pt x="60715" y="62124"/>
                    </a:cubicBezTo>
                    <a:cubicBezTo>
                      <a:pt x="60751" y="61380"/>
                      <a:pt x="60653" y="60646"/>
                      <a:pt x="60411" y="59938"/>
                    </a:cubicBezTo>
                    <a:lnTo>
                      <a:pt x="60402" y="59938"/>
                    </a:lnTo>
                    <a:cubicBezTo>
                      <a:pt x="60142" y="59176"/>
                      <a:pt x="59739" y="58468"/>
                      <a:pt x="59219" y="57859"/>
                    </a:cubicBezTo>
                    <a:cubicBezTo>
                      <a:pt x="59645" y="57780"/>
                      <a:pt x="60073" y="57741"/>
                      <a:pt x="60498" y="57741"/>
                    </a:cubicBezTo>
                    <a:close/>
                    <a:moveTo>
                      <a:pt x="23936" y="57773"/>
                    </a:moveTo>
                    <a:cubicBezTo>
                      <a:pt x="24366" y="57773"/>
                      <a:pt x="24800" y="57813"/>
                      <a:pt x="25232" y="57895"/>
                    </a:cubicBezTo>
                    <a:cubicBezTo>
                      <a:pt x="24237" y="59068"/>
                      <a:pt x="23655" y="60574"/>
                      <a:pt x="23744" y="62160"/>
                    </a:cubicBezTo>
                    <a:cubicBezTo>
                      <a:pt x="22494" y="60857"/>
                      <a:pt x="20727" y="60027"/>
                      <a:pt x="18867" y="60027"/>
                    </a:cubicBezTo>
                    <a:cubicBezTo>
                      <a:pt x="18847" y="60027"/>
                      <a:pt x="18827" y="60027"/>
                      <a:pt x="18807" y="60027"/>
                    </a:cubicBezTo>
                    <a:cubicBezTo>
                      <a:pt x="18787" y="60027"/>
                      <a:pt x="18767" y="60027"/>
                      <a:pt x="18747" y="60027"/>
                    </a:cubicBezTo>
                    <a:cubicBezTo>
                      <a:pt x="16879" y="60027"/>
                      <a:pt x="15111" y="60857"/>
                      <a:pt x="13870" y="62169"/>
                    </a:cubicBezTo>
                    <a:cubicBezTo>
                      <a:pt x="13951" y="60574"/>
                      <a:pt x="13368" y="59077"/>
                      <a:pt x="12382" y="57895"/>
                    </a:cubicBezTo>
                    <a:lnTo>
                      <a:pt x="12374" y="57895"/>
                    </a:lnTo>
                    <a:cubicBezTo>
                      <a:pt x="12805" y="57813"/>
                      <a:pt x="13239" y="57773"/>
                      <a:pt x="13670" y="57773"/>
                    </a:cubicBezTo>
                    <a:cubicBezTo>
                      <a:pt x="15599" y="57773"/>
                      <a:pt x="17467" y="58575"/>
                      <a:pt x="18807" y="60018"/>
                    </a:cubicBezTo>
                    <a:cubicBezTo>
                      <a:pt x="20140" y="58575"/>
                      <a:pt x="22007" y="57773"/>
                      <a:pt x="23936" y="57773"/>
                    </a:cubicBezTo>
                    <a:close/>
                    <a:moveTo>
                      <a:pt x="107668" y="57537"/>
                    </a:moveTo>
                    <a:cubicBezTo>
                      <a:pt x="109594" y="57537"/>
                      <a:pt x="111464" y="58336"/>
                      <a:pt x="112812" y="59776"/>
                    </a:cubicBezTo>
                    <a:cubicBezTo>
                      <a:pt x="112793" y="59776"/>
                      <a:pt x="112774" y="59776"/>
                      <a:pt x="112756" y="59776"/>
                    </a:cubicBezTo>
                    <a:cubicBezTo>
                      <a:pt x="110769" y="59776"/>
                      <a:pt x="108902" y="60722"/>
                      <a:pt x="107650" y="62178"/>
                    </a:cubicBezTo>
                    <a:lnTo>
                      <a:pt x="107650" y="62178"/>
                    </a:lnTo>
                    <a:cubicBezTo>
                      <a:pt x="107803" y="60502"/>
                      <a:pt x="107211" y="58925"/>
                      <a:pt x="106181" y="57698"/>
                    </a:cubicBezTo>
                    <a:cubicBezTo>
                      <a:pt x="106675" y="57590"/>
                      <a:pt x="107173" y="57537"/>
                      <a:pt x="107668" y="57537"/>
                    </a:cubicBezTo>
                    <a:close/>
                    <a:moveTo>
                      <a:pt x="37180" y="57734"/>
                    </a:moveTo>
                    <a:cubicBezTo>
                      <a:pt x="39111" y="57734"/>
                      <a:pt x="40981" y="58533"/>
                      <a:pt x="42328" y="59974"/>
                    </a:cubicBezTo>
                    <a:cubicBezTo>
                      <a:pt x="42310" y="59973"/>
                      <a:pt x="42291" y="59973"/>
                      <a:pt x="42273" y="59973"/>
                    </a:cubicBezTo>
                    <a:cubicBezTo>
                      <a:pt x="40286" y="59973"/>
                      <a:pt x="38419" y="60919"/>
                      <a:pt x="37167" y="62375"/>
                    </a:cubicBezTo>
                    <a:cubicBezTo>
                      <a:pt x="37320" y="60708"/>
                      <a:pt x="36728" y="59131"/>
                      <a:pt x="35698" y="57895"/>
                    </a:cubicBezTo>
                    <a:lnTo>
                      <a:pt x="35689" y="57895"/>
                    </a:lnTo>
                    <a:cubicBezTo>
                      <a:pt x="36185" y="57787"/>
                      <a:pt x="36684" y="57734"/>
                      <a:pt x="37180" y="57734"/>
                    </a:cubicBezTo>
                    <a:close/>
                    <a:moveTo>
                      <a:pt x="124474" y="55684"/>
                    </a:moveTo>
                    <a:cubicBezTo>
                      <a:pt x="127057" y="55684"/>
                      <a:pt x="129639" y="57057"/>
                      <a:pt x="130536" y="59803"/>
                    </a:cubicBezTo>
                    <a:cubicBezTo>
                      <a:pt x="130751" y="60484"/>
                      <a:pt x="130858" y="61192"/>
                      <a:pt x="130867" y="61909"/>
                    </a:cubicBezTo>
                    <a:cubicBezTo>
                      <a:pt x="130392" y="61807"/>
                      <a:pt x="129913" y="61757"/>
                      <a:pt x="129438" y="61757"/>
                    </a:cubicBezTo>
                    <a:cubicBezTo>
                      <a:pt x="127575" y="61757"/>
                      <a:pt x="125771" y="62524"/>
                      <a:pt x="124478" y="63916"/>
                    </a:cubicBezTo>
                    <a:cubicBezTo>
                      <a:pt x="123197" y="62536"/>
                      <a:pt x="121405" y="61757"/>
                      <a:pt x="119523" y="61757"/>
                    </a:cubicBezTo>
                    <a:cubicBezTo>
                      <a:pt x="119039" y="61757"/>
                      <a:pt x="118555" y="61810"/>
                      <a:pt x="118080" y="61909"/>
                    </a:cubicBezTo>
                    <a:cubicBezTo>
                      <a:pt x="118080" y="61192"/>
                      <a:pt x="118197" y="60484"/>
                      <a:pt x="118412" y="59803"/>
                    </a:cubicBezTo>
                    <a:cubicBezTo>
                      <a:pt x="119308" y="57057"/>
                      <a:pt x="121891" y="55684"/>
                      <a:pt x="124474" y="55684"/>
                    </a:cubicBezTo>
                    <a:close/>
                    <a:moveTo>
                      <a:pt x="100947" y="55720"/>
                    </a:moveTo>
                    <a:cubicBezTo>
                      <a:pt x="104117" y="55720"/>
                      <a:pt x="107290" y="57792"/>
                      <a:pt x="107337" y="61941"/>
                    </a:cubicBezTo>
                    <a:lnTo>
                      <a:pt x="107337" y="61941"/>
                    </a:lnTo>
                    <a:cubicBezTo>
                      <a:pt x="106869" y="61842"/>
                      <a:pt x="106398" y="61793"/>
                      <a:pt x="105930" y="61793"/>
                    </a:cubicBezTo>
                    <a:cubicBezTo>
                      <a:pt x="104072" y="61793"/>
                      <a:pt x="102267" y="62560"/>
                      <a:pt x="100975" y="63952"/>
                    </a:cubicBezTo>
                    <a:cubicBezTo>
                      <a:pt x="99693" y="62572"/>
                      <a:pt x="97901" y="61792"/>
                      <a:pt x="96020" y="61792"/>
                    </a:cubicBezTo>
                    <a:cubicBezTo>
                      <a:pt x="95536" y="61792"/>
                      <a:pt x="95052" y="61846"/>
                      <a:pt x="94577" y="61945"/>
                    </a:cubicBezTo>
                    <a:cubicBezTo>
                      <a:pt x="94604" y="57796"/>
                      <a:pt x="97774" y="55720"/>
                      <a:pt x="100947" y="55720"/>
                    </a:cubicBezTo>
                    <a:close/>
                    <a:moveTo>
                      <a:pt x="77633" y="55721"/>
                    </a:moveTo>
                    <a:cubicBezTo>
                      <a:pt x="80806" y="55721"/>
                      <a:pt x="83980" y="57797"/>
                      <a:pt x="84022" y="61952"/>
                    </a:cubicBezTo>
                    <a:lnTo>
                      <a:pt x="84022" y="61952"/>
                    </a:lnTo>
                    <a:cubicBezTo>
                      <a:pt x="83551" y="61851"/>
                      <a:pt x="83077" y="61802"/>
                      <a:pt x="82606" y="61802"/>
                    </a:cubicBezTo>
                    <a:cubicBezTo>
                      <a:pt x="80748" y="61802"/>
                      <a:pt x="78943" y="62569"/>
                      <a:pt x="77651" y="63961"/>
                    </a:cubicBezTo>
                    <a:cubicBezTo>
                      <a:pt x="76369" y="62581"/>
                      <a:pt x="74577" y="61801"/>
                      <a:pt x="72696" y="61801"/>
                    </a:cubicBezTo>
                    <a:cubicBezTo>
                      <a:pt x="72212" y="61801"/>
                      <a:pt x="71728" y="61855"/>
                      <a:pt x="71253" y="61954"/>
                    </a:cubicBezTo>
                    <a:cubicBezTo>
                      <a:pt x="71284" y="57799"/>
                      <a:pt x="74458" y="55721"/>
                      <a:pt x="77633" y="55721"/>
                    </a:cubicBezTo>
                    <a:close/>
                    <a:moveTo>
                      <a:pt x="54007" y="55886"/>
                    </a:moveTo>
                    <a:cubicBezTo>
                      <a:pt x="56587" y="55886"/>
                      <a:pt x="59166" y="57260"/>
                      <a:pt x="60061" y="60009"/>
                    </a:cubicBezTo>
                    <a:cubicBezTo>
                      <a:pt x="60285" y="60681"/>
                      <a:pt x="60393" y="61398"/>
                      <a:pt x="60402" y="62106"/>
                    </a:cubicBezTo>
                    <a:cubicBezTo>
                      <a:pt x="59929" y="62004"/>
                      <a:pt x="59451" y="61954"/>
                      <a:pt x="58977" y="61954"/>
                    </a:cubicBezTo>
                    <a:cubicBezTo>
                      <a:pt x="57118" y="61954"/>
                      <a:pt x="55312" y="62721"/>
                      <a:pt x="54013" y="64113"/>
                    </a:cubicBezTo>
                    <a:cubicBezTo>
                      <a:pt x="52741" y="62733"/>
                      <a:pt x="50939" y="61954"/>
                      <a:pt x="49067" y="61954"/>
                    </a:cubicBezTo>
                    <a:cubicBezTo>
                      <a:pt x="48574" y="61954"/>
                      <a:pt x="48090" y="62008"/>
                      <a:pt x="47624" y="62115"/>
                    </a:cubicBezTo>
                    <a:cubicBezTo>
                      <a:pt x="47615" y="61398"/>
                      <a:pt x="47723" y="60690"/>
                      <a:pt x="47929" y="60009"/>
                    </a:cubicBezTo>
                    <a:lnTo>
                      <a:pt x="47947" y="60009"/>
                    </a:lnTo>
                    <a:cubicBezTo>
                      <a:pt x="48843" y="57262"/>
                      <a:pt x="51425" y="55886"/>
                      <a:pt x="54007" y="55886"/>
                    </a:cubicBezTo>
                    <a:close/>
                    <a:moveTo>
                      <a:pt x="30465" y="55920"/>
                    </a:moveTo>
                    <a:cubicBezTo>
                      <a:pt x="33637" y="55920"/>
                      <a:pt x="36811" y="57998"/>
                      <a:pt x="36854" y="62156"/>
                    </a:cubicBezTo>
                    <a:lnTo>
                      <a:pt x="36854" y="62156"/>
                    </a:lnTo>
                    <a:cubicBezTo>
                      <a:pt x="36379" y="62054"/>
                      <a:pt x="35901" y="62004"/>
                      <a:pt x="35426" y="62004"/>
                    </a:cubicBezTo>
                    <a:cubicBezTo>
                      <a:pt x="33569" y="62004"/>
                      <a:pt x="31771" y="62770"/>
                      <a:pt x="30483" y="64158"/>
                    </a:cubicBezTo>
                    <a:cubicBezTo>
                      <a:pt x="29201" y="62787"/>
                      <a:pt x="27409" y="61999"/>
                      <a:pt x="25528" y="61999"/>
                    </a:cubicBezTo>
                    <a:cubicBezTo>
                      <a:pt x="25044" y="61999"/>
                      <a:pt x="24560" y="62052"/>
                      <a:pt x="24085" y="62160"/>
                    </a:cubicBezTo>
                    <a:cubicBezTo>
                      <a:pt x="24116" y="58001"/>
                      <a:pt x="27290" y="55920"/>
                      <a:pt x="30465" y="55920"/>
                    </a:cubicBezTo>
                    <a:close/>
                    <a:moveTo>
                      <a:pt x="7145" y="55923"/>
                    </a:moveTo>
                    <a:cubicBezTo>
                      <a:pt x="10322" y="55923"/>
                      <a:pt x="13498" y="58002"/>
                      <a:pt x="13538" y="62160"/>
                    </a:cubicBezTo>
                    <a:cubicBezTo>
                      <a:pt x="13060" y="62055"/>
                      <a:pt x="12577" y="62004"/>
                      <a:pt x="12098" y="62004"/>
                    </a:cubicBezTo>
                    <a:cubicBezTo>
                      <a:pt x="10244" y="62004"/>
                      <a:pt x="8445" y="62770"/>
                      <a:pt x="7150" y="64158"/>
                    </a:cubicBezTo>
                    <a:lnTo>
                      <a:pt x="7150" y="64167"/>
                    </a:lnTo>
                    <a:cubicBezTo>
                      <a:pt x="5868" y="62787"/>
                      <a:pt x="4076" y="62008"/>
                      <a:pt x="2194" y="62008"/>
                    </a:cubicBezTo>
                    <a:cubicBezTo>
                      <a:pt x="1711" y="62008"/>
                      <a:pt x="1227" y="62052"/>
                      <a:pt x="752" y="62160"/>
                    </a:cubicBezTo>
                    <a:cubicBezTo>
                      <a:pt x="792" y="58002"/>
                      <a:pt x="3969" y="55923"/>
                      <a:pt x="7145" y="55923"/>
                    </a:cubicBezTo>
                    <a:close/>
                    <a:moveTo>
                      <a:pt x="119331" y="62140"/>
                    </a:moveTo>
                    <a:cubicBezTo>
                      <a:pt x="121264" y="62140"/>
                      <a:pt x="123135" y="62937"/>
                      <a:pt x="124478" y="64382"/>
                    </a:cubicBezTo>
                    <a:cubicBezTo>
                      <a:pt x="125815" y="62942"/>
                      <a:pt x="127688" y="62141"/>
                      <a:pt x="129619" y="62141"/>
                    </a:cubicBezTo>
                    <a:cubicBezTo>
                      <a:pt x="130043" y="62141"/>
                      <a:pt x="130469" y="62179"/>
                      <a:pt x="130894" y="62258"/>
                    </a:cubicBezTo>
                    <a:cubicBezTo>
                      <a:pt x="129908" y="63432"/>
                      <a:pt x="129326" y="64929"/>
                      <a:pt x="129415" y="66524"/>
                    </a:cubicBezTo>
                    <a:lnTo>
                      <a:pt x="129406" y="66533"/>
                    </a:lnTo>
                    <a:cubicBezTo>
                      <a:pt x="128165" y="65229"/>
                      <a:pt x="126397" y="64391"/>
                      <a:pt x="124528" y="64391"/>
                    </a:cubicBezTo>
                    <a:cubicBezTo>
                      <a:pt x="124509" y="64391"/>
                      <a:pt x="124489" y="64391"/>
                      <a:pt x="124469" y="64391"/>
                    </a:cubicBezTo>
                    <a:cubicBezTo>
                      <a:pt x="124450" y="64391"/>
                      <a:pt x="124430" y="64391"/>
                      <a:pt x="124410" y="64391"/>
                    </a:cubicBezTo>
                    <a:cubicBezTo>
                      <a:pt x="122541" y="64391"/>
                      <a:pt x="120782" y="65229"/>
                      <a:pt x="119532" y="66533"/>
                    </a:cubicBezTo>
                    <a:cubicBezTo>
                      <a:pt x="119622" y="64938"/>
                      <a:pt x="119039" y="63441"/>
                      <a:pt x="118045" y="62258"/>
                    </a:cubicBezTo>
                    <a:cubicBezTo>
                      <a:pt x="118473" y="62179"/>
                      <a:pt x="118903" y="62140"/>
                      <a:pt x="119331" y="62140"/>
                    </a:cubicBezTo>
                    <a:close/>
                    <a:moveTo>
                      <a:pt x="95793" y="62177"/>
                    </a:moveTo>
                    <a:cubicBezTo>
                      <a:pt x="97728" y="62177"/>
                      <a:pt x="99603" y="62979"/>
                      <a:pt x="100948" y="64427"/>
                    </a:cubicBezTo>
                    <a:lnTo>
                      <a:pt x="100948" y="64427"/>
                    </a:lnTo>
                    <a:cubicBezTo>
                      <a:pt x="100945" y="64427"/>
                      <a:pt x="100942" y="64427"/>
                      <a:pt x="100939" y="64427"/>
                    </a:cubicBezTo>
                    <a:cubicBezTo>
                      <a:pt x="100919" y="64427"/>
                      <a:pt x="100900" y="64427"/>
                      <a:pt x="100880" y="64427"/>
                    </a:cubicBezTo>
                    <a:cubicBezTo>
                      <a:pt x="99011" y="64427"/>
                      <a:pt x="97252" y="65265"/>
                      <a:pt x="96002" y="66568"/>
                    </a:cubicBezTo>
                    <a:cubicBezTo>
                      <a:pt x="96091" y="64982"/>
                      <a:pt x="95509" y="63477"/>
                      <a:pt x="94514" y="62294"/>
                    </a:cubicBezTo>
                    <a:cubicBezTo>
                      <a:pt x="94940" y="62215"/>
                      <a:pt x="95368" y="62177"/>
                      <a:pt x="95793" y="62177"/>
                    </a:cubicBezTo>
                    <a:close/>
                    <a:moveTo>
                      <a:pt x="82770" y="62194"/>
                    </a:moveTo>
                    <a:cubicBezTo>
                      <a:pt x="83195" y="62194"/>
                      <a:pt x="83623" y="62233"/>
                      <a:pt x="84048" y="62312"/>
                    </a:cubicBezTo>
                    <a:cubicBezTo>
                      <a:pt x="83054" y="63495"/>
                      <a:pt x="82471" y="64991"/>
                      <a:pt x="82561" y="66586"/>
                    </a:cubicBezTo>
                    <a:cubicBezTo>
                      <a:pt x="81311" y="65283"/>
                      <a:pt x="79552" y="64445"/>
                      <a:pt x="77683" y="64445"/>
                    </a:cubicBezTo>
                    <a:cubicBezTo>
                      <a:pt x="77663" y="64445"/>
                      <a:pt x="77644" y="64445"/>
                      <a:pt x="77624" y="64445"/>
                    </a:cubicBezTo>
                    <a:cubicBezTo>
                      <a:pt x="78961" y="62997"/>
                      <a:pt x="80835" y="62194"/>
                      <a:pt x="82770" y="62194"/>
                    </a:cubicBezTo>
                    <a:close/>
                    <a:moveTo>
                      <a:pt x="48840" y="62338"/>
                    </a:moveTo>
                    <a:cubicBezTo>
                      <a:pt x="50775" y="62338"/>
                      <a:pt x="52650" y="63141"/>
                      <a:pt x="53995" y="64588"/>
                    </a:cubicBezTo>
                    <a:lnTo>
                      <a:pt x="53995" y="64588"/>
                    </a:lnTo>
                    <a:cubicBezTo>
                      <a:pt x="53992" y="64588"/>
                      <a:pt x="53989" y="64588"/>
                      <a:pt x="53986" y="64588"/>
                    </a:cubicBezTo>
                    <a:cubicBezTo>
                      <a:pt x="53966" y="64588"/>
                      <a:pt x="53947" y="64588"/>
                      <a:pt x="53927" y="64588"/>
                    </a:cubicBezTo>
                    <a:cubicBezTo>
                      <a:pt x="52058" y="64588"/>
                      <a:pt x="50299" y="65426"/>
                      <a:pt x="49049" y="66730"/>
                    </a:cubicBezTo>
                    <a:cubicBezTo>
                      <a:pt x="49138" y="65144"/>
                      <a:pt x="48556" y="63638"/>
                      <a:pt x="47561" y="62456"/>
                    </a:cubicBezTo>
                    <a:cubicBezTo>
                      <a:pt x="47987" y="62377"/>
                      <a:pt x="48415" y="62338"/>
                      <a:pt x="48840" y="62338"/>
                    </a:cubicBezTo>
                    <a:close/>
                    <a:moveTo>
                      <a:pt x="59133" y="62338"/>
                    </a:moveTo>
                    <a:cubicBezTo>
                      <a:pt x="59557" y="62338"/>
                      <a:pt x="59985" y="62377"/>
                      <a:pt x="60411" y="62456"/>
                    </a:cubicBezTo>
                    <a:cubicBezTo>
                      <a:pt x="59425" y="63629"/>
                      <a:pt x="58843" y="65135"/>
                      <a:pt x="58932" y="66721"/>
                    </a:cubicBezTo>
                    <a:lnTo>
                      <a:pt x="58923" y="66730"/>
                    </a:lnTo>
                    <a:cubicBezTo>
                      <a:pt x="57682" y="65426"/>
                      <a:pt x="55914" y="64588"/>
                      <a:pt x="54045" y="64588"/>
                    </a:cubicBezTo>
                    <a:cubicBezTo>
                      <a:pt x="54029" y="64588"/>
                      <a:pt x="54012" y="64588"/>
                      <a:pt x="53995" y="64588"/>
                    </a:cubicBezTo>
                    <a:lnTo>
                      <a:pt x="53995" y="64588"/>
                    </a:lnTo>
                    <a:cubicBezTo>
                      <a:pt x="55332" y="63141"/>
                      <a:pt x="57200" y="62338"/>
                      <a:pt x="59133" y="62338"/>
                    </a:cubicBezTo>
                    <a:close/>
                    <a:moveTo>
                      <a:pt x="12296" y="62401"/>
                    </a:moveTo>
                    <a:cubicBezTo>
                      <a:pt x="12721" y="62401"/>
                      <a:pt x="13148" y="62439"/>
                      <a:pt x="13574" y="62518"/>
                    </a:cubicBezTo>
                    <a:cubicBezTo>
                      <a:pt x="12580" y="63701"/>
                      <a:pt x="11997" y="65197"/>
                      <a:pt x="12087" y="66792"/>
                    </a:cubicBezTo>
                    <a:cubicBezTo>
                      <a:pt x="10837" y="65489"/>
                      <a:pt x="9069" y="64651"/>
                      <a:pt x="7208" y="64651"/>
                    </a:cubicBezTo>
                    <a:cubicBezTo>
                      <a:pt x="7189" y="64651"/>
                      <a:pt x="7169" y="64651"/>
                      <a:pt x="7150" y="64651"/>
                    </a:cubicBezTo>
                    <a:cubicBezTo>
                      <a:pt x="8487" y="63203"/>
                      <a:pt x="10360" y="62401"/>
                      <a:pt x="12296" y="62401"/>
                    </a:cubicBezTo>
                    <a:close/>
                    <a:moveTo>
                      <a:pt x="106094" y="62174"/>
                    </a:moveTo>
                    <a:cubicBezTo>
                      <a:pt x="106570" y="62174"/>
                      <a:pt x="107049" y="62222"/>
                      <a:pt x="107525" y="62321"/>
                    </a:cubicBezTo>
                    <a:cubicBezTo>
                      <a:pt x="106512" y="63567"/>
                      <a:pt x="105939" y="65162"/>
                      <a:pt x="106127" y="66837"/>
                    </a:cubicBezTo>
                    <a:lnTo>
                      <a:pt x="106118" y="66837"/>
                    </a:lnTo>
                    <a:cubicBezTo>
                      <a:pt x="104866" y="65381"/>
                      <a:pt x="102990" y="64427"/>
                      <a:pt x="100995" y="64427"/>
                    </a:cubicBezTo>
                    <a:cubicBezTo>
                      <a:pt x="100979" y="64427"/>
                      <a:pt x="100964" y="64427"/>
                      <a:pt x="100948" y="64427"/>
                    </a:cubicBezTo>
                    <a:lnTo>
                      <a:pt x="100948" y="64427"/>
                    </a:lnTo>
                    <a:cubicBezTo>
                      <a:pt x="102286" y="62974"/>
                      <a:pt x="104160" y="62174"/>
                      <a:pt x="106094" y="62174"/>
                    </a:cubicBezTo>
                    <a:close/>
                    <a:moveTo>
                      <a:pt x="70802" y="57747"/>
                    </a:moveTo>
                    <a:cubicBezTo>
                      <a:pt x="71277" y="57747"/>
                      <a:pt x="71755" y="57796"/>
                      <a:pt x="72230" y="57895"/>
                    </a:cubicBezTo>
                    <a:cubicBezTo>
                      <a:pt x="71262" y="59140"/>
                      <a:pt x="70733" y="60708"/>
                      <a:pt x="70930" y="62357"/>
                    </a:cubicBezTo>
                    <a:cubicBezTo>
                      <a:pt x="71442" y="62243"/>
                      <a:pt x="71958" y="62187"/>
                      <a:pt x="72470" y="62187"/>
                    </a:cubicBezTo>
                    <a:cubicBezTo>
                      <a:pt x="74405" y="62187"/>
                      <a:pt x="76278" y="62985"/>
                      <a:pt x="77624" y="64445"/>
                    </a:cubicBezTo>
                    <a:cubicBezTo>
                      <a:pt x="77606" y="64445"/>
                      <a:pt x="77588" y="64445"/>
                      <a:pt x="77570" y="64445"/>
                    </a:cubicBezTo>
                    <a:cubicBezTo>
                      <a:pt x="75520" y="64445"/>
                      <a:pt x="73598" y="65453"/>
                      <a:pt x="72346" y="66972"/>
                    </a:cubicBezTo>
                    <a:cubicBezTo>
                      <a:pt x="72703" y="63259"/>
                      <a:pt x="69407" y="59982"/>
                      <a:pt x="65707" y="59982"/>
                    </a:cubicBezTo>
                    <a:cubicBezTo>
                      <a:pt x="65692" y="59982"/>
                      <a:pt x="65677" y="59982"/>
                      <a:pt x="65662" y="59982"/>
                    </a:cubicBezTo>
                    <a:lnTo>
                      <a:pt x="65653" y="59991"/>
                    </a:lnTo>
                    <a:cubicBezTo>
                      <a:pt x="66997" y="58546"/>
                      <a:pt x="68873" y="57747"/>
                      <a:pt x="70802" y="57747"/>
                    </a:cubicBezTo>
                    <a:close/>
                    <a:moveTo>
                      <a:pt x="35611" y="62371"/>
                    </a:moveTo>
                    <a:cubicBezTo>
                      <a:pt x="36087" y="62371"/>
                      <a:pt x="36566" y="62419"/>
                      <a:pt x="37042" y="62518"/>
                    </a:cubicBezTo>
                    <a:cubicBezTo>
                      <a:pt x="36029" y="63773"/>
                      <a:pt x="35456" y="65359"/>
                      <a:pt x="35644" y="67034"/>
                    </a:cubicBezTo>
                    <a:lnTo>
                      <a:pt x="35635" y="67034"/>
                    </a:lnTo>
                    <a:cubicBezTo>
                      <a:pt x="34383" y="65578"/>
                      <a:pt x="32507" y="64633"/>
                      <a:pt x="30512" y="64633"/>
                    </a:cubicBezTo>
                    <a:cubicBezTo>
                      <a:pt x="30493" y="64633"/>
                      <a:pt x="30474" y="64633"/>
                      <a:pt x="30456" y="64633"/>
                    </a:cubicBezTo>
                    <a:cubicBezTo>
                      <a:pt x="30436" y="64633"/>
                      <a:pt x="30416" y="64633"/>
                      <a:pt x="30397" y="64633"/>
                    </a:cubicBezTo>
                    <a:cubicBezTo>
                      <a:pt x="28528" y="64633"/>
                      <a:pt x="26769" y="65471"/>
                      <a:pt x="25519" y="66775"/>
                    </a:cubicBezTo>
                    <a:cubicBezTo>
                      <a:pt x="25608" y="65180"/>
                      <a:pt x="25026" y="63683"/>
                      <a:pt x="24031" y="62500"/>
                    </a:cubicBezTo>
                    <a:cubicBezTo>
                      <a:pt x="24460" y="62421"/>
                      <a:pt x="24890" y="62382"/>
                      <a:pt x="25317" y="62382"/>
                    </a:cubicBezTo>
                    <a:cubicBezTo>
                      <a:pt x="27250" y="62382"/>
                      <a:pt x="29122" y="63178"/>
                      <a:pt x="30465" y="64624"/>
                    </a:cubicBezTo>
                    <a:cubicBezTo>
                      <a:pt x="31802" y="63171"/>
                      <a:pt x="33677" y="62371"/>
                      <a:pt x="35611" y="62371"/>
                    </a:cubicBezTo>
                    <a:close/>
                    <a:moveTo>
                      <a:pt x="112817" y="60278"/>
                    </a:moveTo>
                    <a:cubicBezTo>
                      <a:pt x="115992" y="60278"/>
                      <a:pt x="119168" y="62356"/>
                      <a:pt x="119209" y="66513"/>
                    </a:cubicBezTo>
                    <a:lnTo>
                      <a:pt x="119209" y="66513"/>
                    </a:lnTo>
                    <a:cubicBezTo>
                      <a:pt x="118734" y="66409"/>
                      <a:pt x="118254" y="66358"/>
                      <a:pt x="117778" y="66358"/>
                    </a:cubicBezTo>
                    <a:cubicBezTo>
                      <a:pt x="115925" y="66358"/>
                      <a:pt x="114125" y="67125"/>
                      <a:pt x="112830" y="68513"/>
                    </a:cubicBezTo>
                    <a:cubicBezTo>
                      <a:pt x="111548" y="67142"/>
                      <a:pt x="109756" y="66353"/>
                      <a:pt x="107883" y="66353"/>
                    </a:cubicBezTo>
                    <a:cubicBezTo>
                      <a:pt x="107391" y="66353"/>
                      <a:pt x="106907" y="66407"/>
                      <a:pt x="106432" y="66515"/>
                    </a:cubicBezTo>
                    <a:cubicBezTo>
                      <a:pt x="106468" y="62357"/>
                      <a:pt x="109642" y="60278"/>
                      <a:pt x="112817" y="60278"/>
                    </a:cubicBezTo>
                    <a:close/>
                    <a:moveTo>
                      <a:pt x="136134" y="60279"/>
                    </a:moveTo>
                    <a:cubicBezTo>
                      <a:pt x="139310" y="60279"/>
                      <a:pt x="142484" y="62358"/>
                      <a:pt x="142525" y="66515"/>
                    </a:cubicBezTo>
                    <a:lnTo>
                      <a:pt x="142525" y="66524"/>
                    </a:lnTo>
                    <a:cubicBezTo>
                      <a:pt x="142044" y="66419"/>
                      <a:pt x="141561" y="66368"/>
                      <a:pt x="141081" y="66368"/>
                    </a:cubicBezTo>
                    <a:cubicBezTo>
                      <a:pt x="139223" y="66368"/>
                      <a:pt x="137425" y="67135"/>
                      <a:pt x="136136" y="68531"/>
                    </a:cubicBezTo>
                    <a:cubicBezTo>
                      <a:pt x="134862" y="67159"/>
                      <a:pt x="133082" y="66371"/>
                      <a:pt x="131212" y="66371"/>
                    </a:cubicBezTo>
                    <a:cubicBezTo>
                      <a:pt x="131202" y="66371"/>
                      <a:pt x="131191" y="66371"/>
                      <a:pt x="131181" y="66371"/>
                    </a:cubicBezTo>
                    <a:cubicBezTo>
                      <a:pt x="130697" y="66371"/>
                      <a:pt x="130213" y="66416"/>
                      <a:pt x="129738" y="66524"/>
                    </a:cubicBezTo>
                    <a:cubicBezTo>
                      <a:pt x="129778" y="62360"/>
                      <a:pt x="132957" y="60279"/>
                      <a:pt x="136134" y="60279"/>
                    </a:cubicBezTo>
                    <a:close/>
                    <a:moveTo>
                      <a:pt x="89294" y="60326"/>
                    </a:moveTo>
                    <a:cubicBezTo>
                      <a:pt x="92468" y="60326"/>
                      <a:pt x="95642" y="62402"/>
                      <a:pt x="95679" y="66558"/>
                    </a:cubicBezTo>
                    <a:lnTo>
                      <a:pt x="95679" y="66558"/>
                    </a:lnTo>
                    <a:cubicBezTo>
                      <a:pt x="95209" y="66457"/>
                      <a:pt x="94735" y="66408"/>
                      <a:pt x="94264" y="66408"/>
                    </a:cubicBezTo>
                    <a:cubicBezTo>
                      <a:pt x="92405" y="66408"/>
                      <a:pt x="90601" y="67174"/>
                      <a:pt x="89308" y="68567"/>
                    </a:cubicBezTo>
                    <a:cubicBezTo>
                      <a:pt x="88027" y="67187"/>
                      <a:pt x="86235" y="66407"/>
                      <a:pt x="84353" y="66407"/>
                    </a:cubicBezTo>
                    <a:cubicBezTo>
                      <a:pt x="83869" y="66407"/>
                      <a:pt x="83385" y="66461"/>
                      <a:pt x="82910" y="66559"/>
                    </a:cubicBezTo>
                    <a:cubicBezTo>
                      <a:pt x="82942" y="62405"/>
                      <a:pt x="86118" y="60326"/>
                      <a:pt x="89294" y="60326"/>
                    </a:cubicBezTo>
                    <a:close/>
                    <a:moveTo>
                      <a:pt x="42338" y="60479"/>
                    </a:moveTo>
                    <a:cubicBezTo>
                      <a:pt x="45510" y="60479"/>
                      <a:pt x="48684" y="62554"/>
                      <a:pt x="48726" y="66708"/>
                    </a:cubicBezTo>
                    <a:lnTo>
                      <a:pt x="48726" y="66708"/>
                    </a:lnTo>
                    <a:cubicBezTo>
                      <a:pt x="48257" y="66609"/>
                      <a:pt x="47784" y="66560"/>
                      <a:pt x="47315" y="66560"/>
                    </a:cubicBezTo>
                    <a:cubicBezTo>
                      <a:pt x="45452" y="66560"/>
                      <a:pt x="43648" y="67327"/>
                      <a:pt x="42355" y="68719"/>
                    </a:cubicBezTo>
                    <a:cubicBezTo>
                      <a:pt x="41074" y="67339"/>
                      <a:pt x="39282" y="66559"/>
                      <a:pt x="37400" y="66559"/>
                    </a:cubicBezTo>
                    <a:cubicBezTo>
                      <a:pt x="36916" y="66559"/>
                      <a:pt x="36432" y="66613"/>
                      <a:pt x="35958" y="66712"/>
                    </a:cubicBezTo>
                    <a:cubicBezTo>
                      <a:pt x="35989" y="62557"/>
                      <a:pt x="39163" y="60479"/>
                      <a:pt x="42338" y="60479"/>
                    </a:cubicBezTo>
                    <a:close/>
                    <a:moveTo>
                      <a:pt x="65639" y="60484"/>
                    </a:moveTo>
                    <a:cubicBezTo>
                      <a:pt x="68816" y="60484"/>
                      <a:pt x="71992" y="62563"/>
                      <a:pt x="72032" y="66721"/>
                    </a:cubicBezTo>
                    <a:cubicBezTo>
                      <a:pt x="71559" y="66619"/>
                      <a:pt x="71082" y="66569"/>
                      <a:pt x="70608" y="66569"/>
                    </a:cubicBezTo>
                    <a:cubicBezTo>
                      <a:pt x="68752" y="66569"/>
                      <a:pt x="66952" y="67334"/>
                      <a:pt x="65653" y="68719"/>
                    </a:cubicBezTo>
                    <a:lnTo>
                      <a:pt x="65644" y="68728"/>
                    </a:lnTo>
                    <a:cubicBezTo>
                      <a:pt x="64362" y="67348"/>
                      <a:pt x="62570" y="66568"/>
                      <a:pt x="60688" y="66568"/>
                    </a:cubicBezTo>
                    <a:cubicBezTo>
                      <a:pt x="60205" y="66568"/>
                      <a:pt x="59721" y="66622"/>
                      <a:pt x="59246" y="66721"/>
                    </a:cubicBezTo>
                    <a:cubicBezTo>
                      <a:pt x="59286" y="62563"/>
                      <a:pt x="62463" y="60484"/>
                      <a:pt x="65639" y="60484"/>
                    </a:cubicBezTo>
                    <a:close/>
                    <a:moveTo>
                      <a:pt x="18806" y="60525"/>
                    </a:moveTo>
                    <a:cubicBezTo>
                      <a:pt x="21979" y="60525"/>
                      <a:pt x="25151" y="62600"/>
                      <a:pt x="25196" y="66757"/>
                    </a:cubicBezTo>
                    <a:lnTo>
                      <a:pt x="25196" y="66757"/>
                    </a:lnTo>
                    <a:cubicBezTo>
                      <a:pt x="24723" y="66655"/>
                      <a:pt x="24245" y="66605"/>
                      <a:pt x="23772" y="66605"/>
                    </a:cubicBezTo>
                    <a:cubicBezTo>
                      <a:pt x="21913" y="66605"/>
                      <a:pt x="20107" y="67371"/>
                      <a:pt x="18807" y="68764"/>
                    </a:cubicBezTo>
                    <a:cubicBezTo>
                      <a:pt x="17526" y="67384"/>
                      <a:pt x="15734" y="66604"/>
                      <a:pt x="13852" y="66604"/>
                    </a:cubicBezTo>
                    <a:cubicBezTo>
                      <a:pt x="13368" y="66604"/>
                      <a:pt x="12884" y="66658"/>
                      <a:pt x="12409" y="66757"/>
                    </a:cubicBezTo>
                    <a:cubicBezTo>
                      <a:pt x="12454" y="62603"/>
                      <a:pt x="15631" y="60525"/>
                      <a:pt x="18806" y="60525"/>
                    </a:cubicBezTo>
                    <a:close/>
                    <a:moveTo>
                      <a:pt x="117959" y="66746"/>
                    </a:moveTo>
                    <a:cubicBezTo>
                      <a:pt x="118383" y="66746"/>
                      <a:pt x="118811" y="66785"/>
                      <a:pt x="119236" y="66864"/>
                    </a:cubicBezTo>
                    <a:cubicBezTo>
                      <a:pt x="118251" y="68047"/>
                      <a:pt x="117668" y="69543"/>
                      <a:pt x="117749" y="71138"/>
                    </a:cubicBezTo>
                    <a:cubicBezTo>
                      <a:pt x="116508" y="69835"/>
                      <a:pt x="114740" y="68996"/>
                      <a:pt x="112871" y="68996"/>
                    </a:cubicBezTo>
                    <a:cubicBezTo>
                      <a:pt x="112854" y="68996"/>
                      <a:pt x="112837" y="68997"/>
                      <a:pt x="112821" y="68997"/>
                    </a:cubicBezTo>
                    <a:lnTo>
                      <a:pt x="112821" y="68997"/>
                    </a:lnTo>
                    <a:cubicBezTo>
                      <a:pt x="114158" y="67549"/>
                      <a:pt x="116025" y="66746"/>
                      <a:pt x="117959" y="66746"/>
                    </a:cubicBezTo>
                    <a:close/>
                    <a:moveTo>
                      <a:pt x="84144" y="66782"/>
                    </a:moveTo>
                    <a:cubicBezTo>
                      <a:pt x="86080" y="66782"/>
                      <a:pt x="87953" y="67585"/>
                      <a:pt x="89290" y="69033"/>
                    </a:cubicBezTo>
                    <a:cubicBezTo>
                      <a:pt x="89271" y="69032"/>
                      <a:pt x="89251" y="69032"/>
                      <a:pt x="89231" y="69032"/>
                    </a:cubicBezTo>
                    <a:cubicBezTo>
                      <a:pt x="87362" y="69032"/>
                      <a:pt x="85595" y="69871"/>
                      <a:pt x="84353" y="71174"/>
                    </a:cubicBezTo>
                    <a:cubicBezTo>
                      <a:pt x="84434" y="69588"/>
                      <a:pt x="83851" y="68083"/>
                      <a:pt x="82866" y="66900"/>
                    </a:cubicBezTo>
                    <a:cubicBezTo>
                      <a:pt x="83291" y="66821"/>
                      <a:pt x="83719" y="66782"/>
                      <a:pt x="84144" y="66782"/>
                    </a:cubicBezTo>
                    <a:close/>
                    <a:moveTo>
                      <a:pt x="94437" y="66782"/>
                    </a:moveTo>
                    <a:cubicBezTo>
                      <a:pt x="94861" y="66782"/>
                      <a:pt x="95289" y="66821"/>
                      <a:pt x="95715" y="66900"/>
                    </a:cubicBezTo>
                    <a:cubicBezTo>
                      <a:pt x="94720" y="68083"/>
                      <a:pt x="94138" y="69579"/>
                      <a:pt x="94228" y="71174"/>
                    </a:cubicBezTo>
                    <a:cubicBezTo>
                      <a:pt x="92977" y="69871"/>
                      <a:pt x="91218" y="69032"/>
                      <a:pt x="89350" y="69032"/>
                    </a:cubicBezTo>
                    <a:cubicBezTo>
                      <a:pt x="89330" y="69032"/>
                      <a:pt x="89310" y="69032"/>
                      <a:pt x="89290" y="69033"/>
                    </a:cubicBezTo>
                    <a:cubicBezTo>
                      <a:pt x="90628" y="67585"/>
                      <a:pt x="92501" y="66782"/>
                      <a:pt x="94437" y="66782"/>
                    </a:cubicBezTo>
                    <a:close/>
                    <a:moveTo>
                      <a:pt x="47475" y="66944"/>
                    </a:moveTo>
                    <a:cubicBezTo>
                      <a:pt x="47900" y="66944"/>
                      <a:pt x="48327" y="66982"/>
                      <a:pt x="48753" y="67061"/>
                    </a:cubicBezTo>
                    <a:cubicBezTo>
                      <a:pt x="47767" y="68244"/>
                      <a:pt x="47185" y="69740"/>
                      <a:pt x="47266" y="71335"/>
                    </a:cubicBezTo>
                    <a:cubicBezTo>
                      <a:pt x="46024" y="70032"/>
                      <a:pt x="44256" y="69194"/>
                      <a:pt x="42388" y="69194"/>
                    </a:cubicBezTo>
                    <a:cubicBezTo>
                      <a:pt x="42371" y="69194"/>
                      <a:pt x="42354" y="69194"/>
                      <a:pt x="42337" y="69194"/>
                    </a:cubicBezTo>
                    <a:lnTo>
                      <a:pt x="42337" y="69194"/>
                    </a:lnTo>
                    <a:cubicBezTo>
                      <a:pt x="43675" y="67746"/>
                      <a:pt x="45542" y="66944"/>
                      <a:pt x="47475" y="66944"/>
                    </a:cubicBezTo>
                    <a:close/>
                    <a:moveTo>
                      <a:pt x="23953" y="66979"/>
                    </a:moveTo>
                    <a:cubicBezTo>
                      <a:pt x="24378" y="66979"/>
                      <a:pt x="24806" y="67018"/>
                      <a:pt x="25232" y="67097"/>
                    </a:cubicBezTo>
                    <a:cubicBezTo>
                      <a:pt x="24239" y="68278"/>
                      <a:pt x="23657" y="69779"/>
                      <a:pt x="23744" y="71371"/>
                    </a:cubicBezTo>
                    <a:lnTo>
                      <a:pt x="23744" y="71371"/>
                    </a:lnTo>
                    <a:cubicBezTo>
                      <a:pt x="22494" y="70068"/>
                      <a:pt x="20726" y="69229"/>
                      <a:pt x="18866" y="69229"/>
                    </a:cubicBezTo>
                    <a:cubicBezTo>
                      <a:pt x="18846" y="69229"/>
                      <a:pt x="18827" y="69230"/>
                      <a:pt x="18807" y="69230"/>
                    </a:cubicBezTo>
                    <a:cubicBezTo>
                      <a:pt x="20144" y="67782"/>
                      <a:pt x="22018" y="66979"/>
                      <a:pt x="23953" y="66979"/>
                    </a:cubicBezTo>
                    <a:close/>
                    <a:moveTo>
                      <a:pt x="13656" y="66979"/>
                    </a:moveTo>
                    <a:cubicBezTo>
                      <a:pt x="15596" y="66979"/>
                      <a:pt x="17470" y="67782"/>
                      <a:pt x="18807" y="69230"/>
                    </a:cubicBezTo>
                    <a:cubicBezTo>
                      <a:pt x="18787" y="69230"/>
                      <a:pt x="18768" y="69229"/>
                      <a:pt x="18748" y="69229"/>
                    </a:cubicBezTo>
                    <a:cubicBezTo>
                      <a:pt x="16879" y="69229"/>
                      <a:pt x="15111" y="70068"/>
                      <a:pt x="13870" y="71371"/>
                    </a:cubicBezTo>
                    <a:cubicBezTo>
                      <a:pt x="13951" y="69785"/>
                      <a:pt x="13368" y="68280"/>
                      <a:pt x="12374" y="67097"/>
                    </a:cubicBezTo>
                    <a:cubicBezTo>
                      <a:pt x="12801" y="67018"/>
                      <a:pt x="13230" y="66979"/>
                      <a:pt x="13656" y="66979"/>
                    </a:cubicBezTo>
                    <a:close/>
                    <a:moveTo>
                      <a:pt x="107658" y="66739"/>
                    </a:moveTo>
                    <a:cubicBezTo>
                      <a:pt x="109596" y="66739"/>
                      <a:pt x="111472" y="67542"/>
                      <a:pt x="112821" y="68997"/>
                    </a:cubicBezTo>
                    <a:lnTo>
                      <a:pt x="112821" y="68997"/>
                    </a:lnTo>
                    <a:cubicBezTo>
                      <a:pt x="112818" y="68997"/>
                      <a:pt x="112815" y="68997"/>
                      <a:pt x="112812" y="68997"/>
                    </a:cubicBezTo>
                    <a:cubicBezTo>
                      <a:pt x="112793" y="68997"/>
                      <a:pt x="112774" y="68996"/>
                      <a:pt x="112756" y="68996"/>
                    </a:cubicBezTo>
                    <a:cubicBezTo>
                      <a:pt x="110769" y="68996"/>
                      <a:pt x="108902" y="69942"/>
                      <a:pt x="107641" y="71389"/>
                    </a:cubicBezTo>
                    <a:lnTo>
                      <a:pt x="107641" y="71389"/>
                    </a:lnTo>
                    <a:cubicBezTo>
                      <a:pt x="107802" y="69716"/>
                      <a:pt x="107213" y="68133"/>
                      <a:pt x="106177" y="66897"/>
                    </a:cubicBezTo>
                    <a:lnTo>
                      <a:pt x="106177" y="66897"/>
                    </a:lnTo>
                    <a:cubicBezTo>
                      <a:pt x="106669" y="66791"/>
                      <a:pt x="107166" y="66739"/>
                      <a:pt x="107658" y="66739"/>
                    </a:cubicBezTo>
                    <a:close/>
                    <a:moveTo>
                      <a:pt x="37174" y="66937"/>
                    </a:moveTo>
                    <a:cubicBezTo>
                      <a:pt x="39113" y="66937"/>
                      <a:pt x="40989" y="67739"/>
                      <a:pt x="42337" y="69194"/>
                    </a:cubicBezTo>
                    <a:lnTo>
                      <a:pt x="42337" y="69194"/>
                    </a:lnTo>
                    <a:cubicBezTo>
                      <a:pt x="42334" y="69194"/>
                      <a:pt x="42331" y="69194"/>
                      <a:pt x="42328" y="69194"/>
                    </a:cubicBezTo>
                    <a:cubicBezTo>
                      <a:pt x="42310" y="69194"/>
                      <a:pt x="42291" y="69194"/>
                      <a:pt x="42273" y="69194"/>
                    </a:cubicBezTo>
                    <a:cubicBezTo>
                      <a:pt x="40286" y="69194"/>
                      <a:pt x="38410" y="70139"/>
                      <a:pt x="37158" y="71595"/>
                    </a:cubicBezTo>
                    <a:cubicBezTo>
                      <a:pt x="37320" y="69911"/>
                      <a:pt x="36728" y="68325"/>
                      <a:pt x="35689" y="67097"/>
                    </a:cubicBezTo>
                    <a:lnTo>
                      <a:pt x="35680" y="67097"/>
                    </a:lnTo>
                    <a:cubicBezTo>
                      <a:pt x="36177" y="66989"/>
                      <a:pt x="36678" y="66937"/>
                      <a:pt x="37174" y="66937"/>
                    </a:cubicBezTo>
                    <a:close/>
                    <a:moveTo>
                      <a:pt x="124474" y="64884"/>
                    </a:moveTo>
                    <a:cubicBezTo>
                      <a:pt x="127650" y="64884"/>
                      <a:pt x="130827" y="66963"/>
                      <a:pt x="130867" y="71120"/>
                    </a:cubicBezTo>
                    <a:cubicBezTo>
                      <a:pt x="130392" y="71018"/>
                      <a:pt x="129914" y="70969"/>
                      <a:pt x="129439" y="70969"/>
                    </a:cubicBezTo>
                    <a:cubicBezTo>
                      <a:pt x="127578" y="70969"/>
                      <a:pt x="125778" y="71735"/>
                      <a:pt x="124478" y="73128"/>
                    </a:cubicBezTo>
                    <a:cubicBezTo>
                      <a:pt x="123197" y="71748"/>
                      <a:pt x="121405" y="70968"/>
                      <a:pt x="119532" y="70968"/>
                    </a:cubicBezTo>
                    <a:cubicBezTo>
                      <a:pt x="119039" y="70968"/>
                      <a:pt x="118555" y="71022"/>
                      <a:pt x="118080" y="71120"/>
                    </a:cubicBezTo>
                    <a:cubicBezTo>
                      <a:pt x="118121" y="66963"/>
                      <a:pt x="121297" y="64884"/>
                      <a:pt x="124474" y="64884"/>
                    </a:cubicBezTo>
                    <a:close/>
                    <a:moveTo>
                      <a:pt x="100943" y="64929"/>
                    </a:moveTo>
                    <a:cubicBezTo>
                      <a:pt x="104120" y="64929"/>
                      <a:pt x="107296" y="67007"/>
                      <a:pt x="107337" y="71165"/>
                    </a:cubicBezTo>
                    <a:cubicBezTo>
                      <a:pt x="106862" y="71063"/>
                      <a:pt x="106383" y="71013"/>
                      <a:pt x="105909" y="71013"/>
                    </a:cubicBezTo>
                    <a:cubicBezTo>
                      <a:pt x="104048" y="71013"/>
                      <a:pt x="102248" y="71780"/>
                      <a:pt x="100948" y="73172"/>
                    </a:cubicBezTo>
                    <a:cubicBezTo>
                      <a:pt x="99667" y="71792"/>
                      <a:pt x="97875" y="71013"/>
                      <a:pt x="95993" y="71013"/>
                    </a:cubicBezTo>
                    <a:cubicBezTo>
                      <a:pt x="95509" y="71013"/>
                      <a:pt x="95025" y="71067"/>
                      <a:pt x="94550" y="71165"/>
                    </a:cubicBezTo>
                    <a:cubicBezTo>
                      <a:pt x="94590" y="67007"/>
                      <a:pt x="97767" y="64929"/>
                      <a:pt x="100943" y="64929"/>
                    </a:cubicBezTo>
                    <a:close/>
                    <a:moveTo>
                      <a:pt x="77622" y="64941"/>
                    </a:moveTo>
                    <a:cubicBezTo>
                      <a:pt x="80798" y="64941"/>
                      <a:pt x="83972" y="67018"/>
                      <a:pt x="84013" y="71174"/>
                    </a:cubicBezTo>
                    <a:cubicBezTo>
                      <a:pt x="83537" y="71072"/>
                      <a:pt x="83057" y="71021"/>
                      <a:pt x="82581" y="71021"/>
                    </a:cubicBezTo>
                    <a:cubicBezTo>
                      <a:pt x="80727" y="71021"/>
                      <a:pt x="78930" y="71782"/>
                      <a:pt x="77633" y="73172"/>
                    </a:cubicBezTo>
                    <a:lnTo>
                      <a:pt x="77624" y="73181"/>
                    </a:lnTo>
                    <a:cubicBezTo>
                      <a:pt x="76342" y="71801"/>
                      <a:pt x="74550" y="71022"/>
                      <a:pt x="72669" y="71022"/>
                    </a:cubicBezTo>
                    <a:cubicBezTo>
                      <a:pt x="72185" y="71022"/>
                      <a:pt x="71701" y="71076"/>
                      <a:pt x="71226" y="71174"/>
                    </a:cubicBezTo>
                    <a:cubicBezTo>
                      <a:pt x="71266" y="67020"/>
                      <a:pt x="74445" y="64941"/>
                      <a:pt x="77622" y="64941"/>
                    </a:cubicBezTo>
                    <a:close/>
                    <a:moveTo>
                      <a:pt x="53996" y="65085"/>
                    </a:moveTo>
                    <a:cubicBezTo>
                      <a:pt x="57170" y="65085"/>
                      <a:pt x="60344" y="67162"/>
                      <a:pt x="60384" y="71317"/>
                    </a:cubicBezTo>
                    <a:lnTo>
                      <a:pt x="60384" y="71326"/>
                    </a:lnTo>
                    <a:cubicBezTo>
                      <a:pt x="59903" y="71222"/>
                      <a:pt x="59419" y="71170"/>
                      <a:pt x="58939" y="71170"/>
                    </a:cubicBezTo>
                    <a:cubicBezTo>
                      <a:pt x="57081" y="71170"/>
                      <a:pt x="55284" y="71936"/>
                      <a:pt x="53995" y="73325"/>
                    </a:cubicBezTo>
                    <a:cubicBezTo>
                      <a:pt x="52714" y="71945"/>
                      <a:pt x="50922" y="71165"/>
                      <a:pt x="49040" y="71165"/>
                    </a:cubicBezTo>
                    <a:cubicBezTo>
                      <a:pt x="48556" y="71165"/>
                      <a:pt x="48072" y="71219"/>
                      <a:pt x="47597" y="71326"/>
                    </a:cubicBezTo>
                    <a:cubicBezTo>
                      <a:pt x="47638" y="67167"/>
                      <a:pt x="50817" y="65085"/>
                      <a:pt x="53996" y="65085"/>
                    </a:cubicBezTo>
                    <a:close/>
                    <a:moveTo>
                      <a:pt x="7145" y="65126"/>
                    </a:moveTo>
                    <a:cubicBezTo>
                      <a:pt x="10322" y="65126"/>
                      <a:pt x="13498" y="67205"/>
                      <a:pt x="13538" y="71362"/>
                    </a:cubicBezTo>
                    <a:cubicBezTo>
                      <a:pt x="13065" y="71260"/>
                      <a:pt x="12588" y="71211"/>
                      <a:pt x="12113" y="71211"/>
                    </a:cubicBezTo>
                    <a:cubicBezTo>
                      <a:pt x="10252" y="71211"/>
                      <a:pt x="8442" y="71977"/>
                      <a:pt x="7150" y="73369"/>
                    </a:cubicBezTo>
                    <a:cubicBezTo>
                      <a:pt x="5868" y="71990"/>
                      <a:pt x="4076" y="71210"/>
                      <a:pt x="2194" y="71210"/>
                    </a:cubicBezTo>
                    <a:cubicBezTo>
                      <a:pt x="1711" y="71210"/>
                      <a:pt x="1227" y="71264"/>
                      <a:pt x="752" y="71362"/>
                    </a:cubicBezTo>
                    <a:cubicBezTo>
                      <a:pt x="792" y="67205"/>
                      <a:pt x="3969" y="65126"/>
                      <a:pt x="7145" y="65126"/>
                    </a:cubicBezTo>
                    <a:close/>
                    <a:moveTo>
                      <a:pt x="30460" y="65126"/>
                    </a:moveTo>
                    <a:cubicBezTo>
                      <a:pt x="33637" y="65126"/>
                      <a:pt x="36813" y="67205"/>
                      <a:pt x="36854" y="71362"/>
                    </a:cubicBezTo>
                    <a:cubicBezTo>
                      <a:pt x="36379" y="71260"/>
                      <a:pt x="35900" y="71211"/>
                      <a:pt x="35425" y="71211"/>
                    </a:cubicBezTo>
                    <a:cubicBezTo>
                      <a:pt x="33562" y="71211"/>
                      <a:pt x="31757" y="71977"/>
                      <a:pt x="30465" y="73369"/>
                    </a:cubicBezTo>
                    <a:cubicBezTo>
                      <a:pt x="29183" y="71990"/>
                      <a:pt x="27391" y="71210"/>
                      <a:pt x="25510" y="71210"/>
                    </a:cubicBezTo>
                    <a:cubicBezTo>
                      <a:pt x="25026" y="71210"/>
                      <a:pt x="24542" y="71264"/>
                      <a:pt x="24067" y="71362"/>
                    </a:cubicBezTo>
                    <a:cubicBezTo>
                      <a:pt x="24107" y="67205"/>
                      <a:pt x="27284" y="65126"/>
                      <a:pt x="30460" y="65126"/>
                    </a:cubicBezTo>
                    <a:close/>
                    <a:moveTo>
                      <a:pt x="119323" y="71343"/>
                    </a:moveTo>
                    <a:cubicBezTo>
                      <a:pt x="121259" y="71343"/>
                      <a:pt x="123134" y="72146"/>
                      <a:pt x="124478" y="73593"/>
                    </a:cubicBezTo>
                    <a:lnTo>
                      <a:pt x="124478" y="73593"/>
                    </a:lnTo>
                    <a:cubicBezTo>
                      <a:pt x="124475" y="73593"/>
                      <a:pt x="124472" y="73593"/>
                      <a:pt x="124469" y="73593"/>
                    </a:cubicBezTo>
                    <a:cubicBezTo>
                      <a:pt x="124450" y="73593"/>
                      <a:pt x="124430" y="73593"/>
                      <a:pt x="124410" y="73593"/>
                    </a:cubicBezTo>
                    <a:cubicBezTo>
                      <a:pt x="122541" y="73593"/>
                      <a:pt x="120782" y="74432"/>
                      <a:pt x="119532" y="75735"/>
                    </a:cubicBezTo>
                    <a:cubicBezTo>
                      <a:pt x="119622" y="74149"/>
                      <a:pt x="119039" y="72644"/>
                      <a:pt x="118045" y="71461"/>
                    </a:cubicBezTo>
                    <a:cubicBezTo>
                      <a:pt x="118470" y="71382"/>
                      <a:pt x="118898" y="71343"/>
                      <a:pt x="119323" y="71343"/>
                    </a:cubicBezTo>
                    <a:close/>
                    <a:moveTo>
                      <a:pt x="129620" y="71343"/>
                    </a:moveTo>
                    <a:cubicBezTo>
                      <a:pt x="130043" y="71343"/>
                      <a:pt x="130470" y="71382"/>
                      <a:pt x="130894" y="71461"/>
                    </a:cubicBezTo>
                    <a:cubicBezTo>
                      <a:pt x="129908" y="72644"/>
                      <a:pt x="129326" y="74140"/>
                      <a:pt x="129415" y="75735"/>
                    </a:cubicBezTo>
                    <a:lnTo>
                      <a:pt x="129406" y="75735"/>
                    </a:lnTo>
                    <a:cubicBezTo>
                      <a:pt x="128165" y="74432"/>
                      <a:pt x="126397" y="73593"/>
                      <a:pt x="124528" y="73593"/>
                    </a:cubicBezTo>
                    <a:cubicBezTo>
                      <a:pt x="124512" y="73593"/>
                      <a:pt x="124495" y="73593"/>
                      <a:pt x="124478" y="73593"/>
                    </a:cubicBezTo>
                    <a:lnTo>
                      <a:pt x="124478" y="73593"/>
                    </a:lnTo>
                    <a:cubicBezTo>
                      <a:pt x="125816" y="72146"/>
                      <a:pt x="127689" y="71343"/>
                      <a:pt x="129620" y="71343"/>
                    </a:cubicBezTo>
                    <a:close/>
                    <a:moveTo>
                      <a:pt x="48839" y="71540"/>
                    </a:moveTo>
                    <a:cubicBezTo>
                      <a:pt x="50775" y="71540"/>
                      <a:pt x="52650" y="72344"/>
                      <a:pt x="53995" y="73799"/>
                    </a:cubicBezTo>
                    <a:lnTo>
                      <a:pt x="53995" y="73799"/>
                    </a:lnTo>
                    <a:cubicBezTo>
                      <a:pt x="53992" y="73799"/>
                      <a:pt x="53989" y="73800"/>
                      <a:pt x="53986" y="73800"/>
                    </a:cubicBezTo>
                    <a:cubicBezTo>
                      <a:pt x="53966" y="73799"/>
                      <a:pt x="53946" y="73799"/>
                      <a:pt x="53926" y="73799"/>
                    </a:cubicBezTo>
                    <a:cubicBezTo>
                      <a:pt x="52058" y="73799"/>
                      <a:pt x="50299" y="74629"/>
                      <a:pt x="49049" y="75932"/>
                    </a:cubicBezTo>
                    <a:cubicBezTo>
                      <a:pt x="49138" y="74346"/>
                      <a:pt x="48556" y="72841"/>
                      <a:pt x="47561" y="71658"/>
                    </a:cubicBezTo>
                    <a:cubicBezTo>
                      <a:pt x="47987" y="71579"/>
                      <a:pt x="48414" y="71540"/>
                      <a:pt x="48839" y="71540"/>
                    </a:cubicBezTo>
                    <a:close/>
                    <a:moveTo>
                      <a:pt x="59134" y="71540"/>
                    </a:moveTo>
                    <a:cubicBezTo>
                      <a:pt x="59558" y="71540"/>
                      <a:pt x="59985" y="71579"/>
                      <a:pt x="60411" y="71658"/>
                    </a:cubicBezTo>
                    <a:cubicBezTo>
                      <a:pt x="59425" y="72841"/>
                      <a:pt x="58843" y="74337"/>
                      <a:pt x="58932" y="75932"/>
                    </a:cubicBezTo>
                    <a:lnTo>
                      <a:pt x="58923" y="75932"/>
                    </a:lnTo>
                    <a:cubicBezTo>
                      <a:pt x="57682" y="74629"/>
                      <a:pt x="55914" y="73799"/>
                      <a:pt x="54046" y="73799"/>
                    </a:cubicBezTo>
                    <a:cubicBezTo>
                      <a:pt x="54029" y="73799"/>
                      <a:pt x="54012" y="73799"/>
                      <a:pt x="53995" y="73799"/>
                    </a:cubicBezTo>
                    <a:lnTo>
                      <a:pt x="53995" y="73799"/>
                    </a:lnTo>
                    <a:cubicBezTo>
                      <a:pt x="55333" y="72344"/>
                      <a:pt x="57200" y="71540"/>
                      <a:pt x="59134" y="71540"/>
                    </a:cubicBezTo>
                    <a:close/>
                    <a:moveTo>
                      <a:pt x="112819" y="69493"/>
                    </a:moveTo>
                    <a:cubicBezTo>
                      <a:pt x="115994" y="69493"/>
                      <a:pt x="119169" y="71570"/>
                      <a:pt x="119209" y="75726"/>
                    </a:cubicBezTo>
                    <a:lnTo>
                      <a:pt x="119209" y="75726"/>
                    </a:lnTo>
                    <a:cubicBezTo>
                      <a:pt x="118734" y="75624"/>
                      <a:pt x="118255" y="75574"/>
                      <a:pt x="117781" y="75574"/>
                    </a:cubicBezTo>
                    <a:cubicBezTo>
                      <a:pt x="115920" y="75574"/>
                      <a:pt x="114120" y="76339"/>
                      <a:pt x="112821" y="77724"/>
                    </a:cubicBezTo>
                    <a:lnTo>
                      <a:pt x="112821" y="77733"/>
                    </a:lnTo>
                    <a:cubicBezTo>
                      <a:pt x="111539" y="76353"/>
                      <a:pt x="109747" y="75574"/>
                      <a:pt x="107865" y="75574"/>
                    </a:cubicBezTo>
                    <a:cubicBezTo>
                      <a:pt x="107382" y="75574"/>
                      <a:pt x="106898" y="75627"/>
                      <a:pt x="106423" y="75726"/>
                    </a:cubicBezTo>
                    <a:lnTo>
                      <a:pt x="106423" y="75726"/>
                    </a:lnTo>
                    <a:cubicBezTo>
                      <a:pt x="106463" y="71572"/>
                      <a:pt x="109641" y="69493"/>
                      <a:pt x="112819" y="69493"/>
                    </a:cubicBezTo>
                    <a:close/>
                    <a:moveTo>
                      <a:pt x="136134" y="69486"/>
                    </a:moveTo>
                    <a:cubicBezTo>
                      <a:pt x="139310" y="69486"/>
                      <a:pt x="142484" y="71565"/>
                      <a:pt x="142525" y="75726"/>
                    </a:cubicBezTo>
                    <a:lnTo>
                      <a:pt x="142525" y="75726"/>
                    </a:lnTo>
                    <a:cubicBezTo>
                      <a:pt x="142050" y="75624"/>
                      <a:pt x="141571" y="75574"/>
                      <a:pt x="141097" y="75574"/>
                    </a:cubicBezTo>
                    <a:cubicBezTo>
                      <a:pt x="139236" y="75574"/>
                      <a:pt x="137435" y="76341"/>
                      <a:pt x="136136" y="77733"/>
                    </a:cubicBezTo>
                    <a:cubicBezTo>
                      <a:pt x="134854" y="76353"/>
                      <a:pt x="133062" y="75574"/>
                      <a:pt x="131181" y="75574"/>
                    </a:cubicBezTo>
                    <a:cubicBezTo>
                      <a:pt x="130697" y="75574"/>
                      <a:pt x="130213" y="75627"/>
                      <a:pt x="129738" y="75726"/>
                    </a:cubicBezTo>
                    <a:lnTo>
                      <a:pt x="129738" y="75726"/>
                    </a:lnTo>
                    <a:cubicBezTo>
                      <a:pt x="129778" y="71567"/>
                      <a:pt x="132957" y="69486"/>
                      <a:pt x="136134" y="69486"/>
                    </a:cubicBezTo>
                    <a:close/>
                    <a:moveTo>
                      <a:pt x="42332" y="69690"/>
                    </a:moveTo>
                    <a:cubicBezTo>
                      <a:pt x="45507" y="69690"/>
                      <a:pt x="48681" y="71767"/>
                      <a:pt x="48726" y="75923"/>
                    </a:cubicBezTo>
                    <a:cubicBezTo>
                      <a:pt x="48251" y="75821"/>
                      <a:pt x="47772" y="75771"/>
                      <a:pt x="47298" y="75771"/>
                    </a:cubicBezTo>
                    <a:cubicBezTo>
                      <a:pt x="45434" y="75771"/>
                      <a:pt x="43630" y="76538"/>
                      <a:pt x="42337" y="77930"/>
                    </a:cubicBezTo>
                    <a:cubicBezTo>
                      <a:pt x="41056" y="76550"/>
                      <a:pt x="39264" y="75771"/>
                      <a:pt x="37382" y="75771"/>
                    </a:cubicBezTo>
                    <a:cubicBezTo>
                      <a:pt x="36898" y="75771"/>
                      <a:pt x="36415" y="75825"/>
                      <a:pt x="35940" y="75923"/>
                    </a:cubicBezTo>
                    <a:cubicBezTo>
                      <a:pt x="35980" y="71769"/>
                      <a:pt x="39156" y="69690"/>
                      <a:pt x="42332" y="69690"/>
                    </a:cubicBezTo>
                    <a:close/>
                    <a:moveTo>
                      <a:pt x="65648" y="69687"/>
                    </a:moveTo>
                    <a:cubicBezTo>
                      <a:pt x="68825" y="69687"/>
                      <a:pt x="72001" y="71766"/>
                      <a:pt x="72041" y="75923"/>
                    </a:cubicBezTo>
                    <a:cubicBezTo>
                      <a:pt x="71566" y="75821"/>
                      <a:pt x="71088" y="75771"/>
                      <a:pt x="70613" y="75771"/>
                    </a:cubicBezTo>
                    <a:cubicBezTo>
                      <a:pt x="68750" y="75771"/>
                      <a:pt x="66945" y="76538"/>
                      <a:pt x="65653" y="77930"/>
                    </a:cubicBezTo>
                    <a:cubicBezTo>
                      <a:pt x="64371" y="76550"/>
                      <a:pt x="62579" y="75771"/>
                      <a:pt x="60697" y="75771"/>
                    </a:cubicBezTo>
                    <a:cubicBezTo>
                      <a:pt x="60214" y="75771"/>
                      <a:pt x="59730" y="75825"/>
                      <a:pt x="59255" y="75923"/>
                    </a:cubicBezTo>
                    <a:cubicBezTo>
                      <a:pt x="59295" y="71766"/>
                      <a:pt x="62472" y="69687"/>
                      <a:pt x="65648" y="69687"/>
                    </a:cubicBezTo>
                    <a:close/>
                    <a:moveTo>
                      <a:pt x="82884" y="1"/>
                    </a:moveTo>
                    <a:cubicBezTo>
                      <a:pt x="82642" y="700"/>
                      <a:pt x="82534" y="1435"/>
                      <a:pt x="82579" y="2178"/>
                    </a:cubicBezTo>
                    <a:cubicBezTo>
                      <a:pt x="81329" y="875"/>
                      <a:pt x="79570" y="37"/>
                      <a:pt x="77701" y="37"/>
                    </a:cubicBezTo>
                    <a:cubicBezTo>
                      <a:pt x="77681" y="37"/>
                      <a:pt x="77661" y="37"/>
                      <a:pt x="77642" y="37"/>
                    </a:cubicBezTo>
                    <a:cubicBezTo>
                      <a:pt x="77622" y="37"/>
                      <a:pt x="77602" y="37"/>
                      <a:pt x="77582" y="37"/>
                    </a:cubicBezTo>
                    <a:cubicBezTo>
                      <a:pt x="73834" y="37"/>
                      <a:pt x="70494" y="3399"/>
                      <a:pt x="70948" y="7160"/>
                    </a:cubicBezTo>
                    <a:cubicBezTo>
                      <a:pt x="71458" y="7047"/>
                      <a:pt x="71971" y="6991"/>
                      <a:pt x="72481" y="6991"/>
                    </a:cubicBezTo>
                    <a:cubicBezTo>
                      <a:pt x="74418" y="6991"/>
                      <a:pt x="76294" y="7794"/>
                      <a:pt x="77642" y="9248"/>
                    </a:cubicBezTo>
                    <a:cubicBezTo>
                      <a:pt x="77624" y="9248"/>
                      <a:pt x="77606" y="9248"/>
                      <a:pt x="77587" y="9248"/>
                    </a:cubicBezTo>
                    <a:cubicBezTo>
                      <a:pt x="75529" y="9248"/>
                      <a:pt x="73607" y="10256"/>
                      <a:pt x="72355" y="11784"/>
                    </a:cubicBezTo>
                    <a:cubicBezTo>
                      <a:pt x="72756" y="8058"/>
                      <a:pt x="69443" y="4741"/>
                      <a:pt x="65721" y="4741"/>
                    </a:cubicBezTo>
                    <a:cubicBezTo>
                      <a:pt x="65701" y="4741"/>
                      <a:pt x="65682" y="4741"/>
                      <a:pt x="65662" y="4741"/>
                    </a:cubicBezTo>
                    <a:cubicBezTo>
                      <a:pt x="65642" y="4741"/>
                      <a:pt x="65622" y="4741"/>
                      <a:pt x="65602" y="4741"/>
                    </a:cubicBezTo>
                    <a:cubicBezTo>
                      <a:pt x="63733" y="4741"/>
                      <a:pt x="61966" y="5570"/>
                      <a:pt x="60724" y="6874"/>
                    </a:cubicBezTo>
                    <a:cubicBezTo>
                      <a:pt x="60760" y="6139"/>
                      <a:pt x="60662" y="5395"/>
                      <a:pt x="60420" y="4696"/>
                    </a:cubicBezTo>
                    <a:lnTo>
                      <a:pt x="60043" y="4696"/>
                    </a:lnTo>
                    <a:cubicBezTo>
                      <a:pt x="60276" y="5395"/>
                      <a:pt x="60393" y="6130"/>
                      <a:pt x="60393" y="6865"/>
                    </a:cubicBezTo>
                    <a:cubicBezTo>
                      <a:pt x="59920" y="6763"/>
                      <a:pt x="59442" y="6713"/>
                      <a:pt x="58969" y="6713"/>
                    </a:cubicBezTo>
                    <a:cubicBezTo>
                      <a:pt x="57110" y="6713"/>
                      <a:pt x="55305" y="7479"/>
                      <a:pt x="54013" y="8872"/>
                    </a:cubicBezTo>
                    <a:cubicBezTo>
                      <a:pt x="52732" y="7492"/>
                      <a:pt x="50939" y="6712"/>
                      <a:pt x="49058" y="6712"/>
                    </a:cubicBezTo>
                    <a:cubicBezTo>
                      <a:pt x="48574" y="6712"/>
                      <a:pt x="48090" y="6766"/>
                      <a:pt x="47615" y="6865"/>
                    </a:cubicBezTo>
                    <a:cubicBezTo>
                      <a:pt x="47615" y="6130"/>
                      <a:pt x="47732" y="5395"/>
                      <a:pt x="47965" y="4696"/>
                    </a:cubicBezTo>
                    <a:lnTo>
                      <a:pt x="47588" y="4696"/>
                    </a:lnTo>
                    <a:cubicBezTo>
                      <a:pt x="47346" y="5395"/>
                      <a:pt x="47248" y="6139"/>
                      <a:pt x="47284" y="6874"/>
                    </a:cubicBezTo>
                    <a:cubicBezTo>
                      <a:pt x="46042" y="5570"/>
                      <a:pt x="44275" y="4741"/>
                      <a:pt x="42406" y="4741"/>
                    </a:cubicBezTo>
                    <a:cubicBezTo>
                      <a:pt x="42386" y="4741"/>
                      <a:pt x="42366" y="4741"/>
                      <a:pt x="42346" y="4741"/>
                    </a:cubicBezTo>
                    <a:cubicBezTo>
                      <a:pt x="42319" y="4741"/>
                      <a:pt x="42291" y="4740"/>
                      <a:pt x="42263" y="4740"/>
                    </a:cubicBezTo>
                    <a:cubicBezTo>
                      <a:pt x="40287" y="4740"/>
                      <a:pt x="38431" y="5684"/>
                      <a:pt x="37185" y="7125"/>
                    </a:cubicBezTo>
                    <a:cubicBezTo>
                      <a:pt x="37479" y="3462"/>
                      <a:pt x="34202" y="234"/>
                      <a:pt x="30534" y="234"/>
                    </a:cubicBezTo>
                    <a:cubicBezTo>
                      <a:pt x="30514" y="234"/>
                      <a:pt x="30494" y="234"/>
                      <a:pt x="30474" y="234"/>
                    </a:cubicBezTo>
                    <a:cubicBezTo>
                      <a:pt x="30454" y="234"/>
                      <a:pt x="30434" y="234"/>
                      <a:pt x="30415" y="234"/>
                    </a:cubicBezTo>
                    <a:cubicBezTo>
                      <a:pt x="28546" y="234"/>
                      <a:pt x="26787" y="1072"/>
                      <a:pt x="25536" y="2375"/>
                    </a:cubicBezTo>
                    <a:cubicBezTo>
                      <a:pt x="25581" y="1641"/>
                      <a:pt x="25474" y="897"/>
                      <a:pt x="25232" y="198"/>
                    </a:cubicBezTo>
                    <a:lnTo>
                      <a:pt x="24855" y="198"/>
                    </a:lnTo>
                    <a:cubicBezTo>
                      <a:pt x="25088" y="897"/>
                      <a:pt x="25214" y="1632"/>
                      <a:pt x="25214" y="2367"/>
                    </a:cubicBezTo>
                    <a:cubicBezTo>
                      <a:pt x="24739" y="2265"/>
                      <a:pt x="24260" y="2215"/>
                      <a:pt x="23785" y="2215"/>
                    </a:cubicBezTo>
                    <a:cubicBezTo>
                      <a:pt x="21922" y="2215"/>
                      <a:pt x="20117" y="2981"/>
                      <a:pt x="18825" y="4374"/>
                    </a:cubicBezTo>
                    <a:cubicBezTo>
                      <a:pt x="17544" y="2994"/>
                      <a:pt x="15752" y="2214"/>
                      <a:pt x="13870" y="2214"/>
                    </a:cubicBezTo>
                    <a:cubicBezTo>
                      <a:pt x="13386" y="2214"/>
                      <a:pt x="12902" y="2268"/>
                      <a:pt x="12427" y="2367"/>
                    </a:cubicBezTo>
                    <a:cubicBezTo>
                      <a:pt x="12427" y="1632"/>
                      <a:pt x="12544" y="897"/>
                      <a:pt x="12777" y="198"/>
                    </a:cubicBezTo>
                    <a:lnTo>
                      <a:pt x="12382" y="198"/>
                    </a:lnTo>
                    <a:cubicBezTo>
                      <a:pt x="12141" y="897"/>
                      <a:pt x="12042" y="1641"/>
                      <a:pt x="12078" y="2375"/>
                    </a:cubicBezTo>
                    <a:cubicBezTo>
                      <a:pt x="10836" y="1072"/>
                      <a:pt x="9069" y="234"/>
                      <a:pt x="7200" y="234"/>
                    </a:cubicBezTo>
                    <a:cubicBezTo>
                      <a:pt x="7180" y="234"/>
                      <a:pt x="7160" y="234"/>
                      <a:pt x="7141" y="234"/>
                    </a:cubicBezTo>
                    <a:cubicBezTo>
                      <a:pt x="7126" y="234"/>
                      <a:pt x="7111" y="234"/>
                      <a:pt x="7096" y="234"/>
                    </a:cubicBezTo>
                    <a:cubicBezTo>
                      <a:pt x="3342" y="234"/>
                      <a:pt x="1" y="3600"/>
                      <a:pt x="456" y="7358"/>
                    </a:cubicBezTo>
                    <a:cubicBezTo>
                      <a:pt x="960" y="7247"/>
                      <a:pt x="1468" y="7193"/>
                      <a:pt x="1971" y="7193"/>
                    </a:cubicBezTo>
                    <a:cubicBezTo>
                      <a:pt x="3914" y="7193"/>
                      <a:pt x="5798" y="7997"/>
                      <a:pt x="7150" y="9463"/>
                    </a:cubicBezTo>
                    <a:cubicBezTo>
                      <a:pt x="7130" y="9463"/>
                      <a:pt x="7110" y="9463"/>
                      <a:pt x="7090" y="9463"/>
                    </a:cubicBezTo>
                    <a:cubicBezTo>
                      <a:pt x="3342" y="9463"/>
                      <a:pt x="1" y="12825"/>
                      <a:pt x="456" y="16587"/>
                    </a:cubicBezTo>
                    <a:cubicBezTo>
                      <a:pt x="966" y="16472"/>
                      <a:pt x="1482" y="16416"/>
                      <a:pt x="1993" y="16416"/>
                    </a:cubicBezTo>
                    <a:cubicBezTo>
                      <a:pt x="3922" y="16416"/>
                      <a:pt x="5795" y="17213"/>
                      <a:pt x="7141" y="18666"/>
                    </a:cubicBezTo>
                    <a:cubicBezTo>
                      <a:pt x="7121" y="18665"/>
                      <a:pt x="7101" y="18665"/>
                      <a:pt x="7081" y="18665"/>
                    </a:cubicBezTo>
                    <a:cubicBezTo>
                      <a:pt x="3333" y="18665"/>
                      <a:pt x="1" y="22028"/>
                      <a:pt x="456" y="25789"/>
                    </a:cubicBezTo>
                    <a:cubicBezTo>
                      <a:pt x="968" y="25675"/>
                      <a:pt x="1485" y="25619"/>
                      <a:pt x="1997" y="25619"/>
                    </a:cubicBezTo>
                    <a:cubicBezTo>
                      <a:pt x="3931" y="25619"/>
                      <a:pt x="5804" y="26416"/>
                      <a:pt x="7150" y="27868"/>
                    </a:cubicBezTo>
                    <a:cubicBezTo>
                      <a:pt x="8485" y="26423"/>
                      <a:pt x="10355" y="25626"/>
                      <a:pt x="12288" y="25626"/>
                    </a:cubicBezTo>
                    <a:cubicBezTo>
                      <a:pt x="12715" y="25626"/>
                      <a:pt x="13146" y="25665"/>
                      <a:pt x="13574" y="25744"/>
                    </a:cubicBezTo>
                    <a:cubicBezTo>
                      <a:pt x="12580" y="26927"/>
                      <a:pt x="11997" y="28424"/>
                      <a:pt x="12087" y="30019"/>
                    </a:cubicBezTo>
                    <a:cubicBezTo>
                      <a:pt x="10837" y="28715"/>
                      <a:pt x="9069" y="27877"/>
                      <a:pt x="7208" y="27877"/>
                    </a:cubicBezTo>
                    <a:cubicBezTo>
                      <a:pt x="7189" y="27877"/>
                      <a:pt x="7169" y="27877"/>
                      <a:pt x="7150" y="27877"/>
                    </a:cubicBezTo>
                    <a:cubicBezTo>
                      <a:pt x="7130" y="27877"/>
                      <a:pt x="7110" y="27877"/>
                      <a:pt x="7090" y="27877"/>
                    </a:cubicBezTo>
                    <a:cubicBezTo>
                      <a:pt x="3342" y="27877"/>
                      <a:pt x="1" y="31239"/>
                      <a:pt x="456" y="35001"/>
                    </a:cubicBezTo>
                    <a:cubicBezTo>
                      <a:pt x="963" y="34888"/>
                      <a:pt x="1475" y="34832"/>
                      <a:pt x="1984" y="34832"/>
                    </a:cubicBezTo>
                    <a:cubicBezTo>
                      <a:pt x="3893" y="34832"/>
                      <a:pt x="5751" y="35611"/>
                      <a:pt x="7096" y="37026"/>
                    </a:cubicBezTo>
                    <a:cubicBezTo>
                      <a:pt x="3341" y="37026"/>
                      <a:pt x="8" y="40386"/>
                      <a:pt x="456" y="44149"/>
                    </a:cubicBezTo>
                    <a:cubicBezTo>
                      <a:pt x="965" y="44035"/>
                      <a:pt x="1479" y="43980"/>
                      <a:pt x="1989" y="43980"/>
                    </a:cubicBezTo>
                    <a:cubicBezTo>
                      <a:pt x="3926" y="43980"/>
                      <a:pt x="5802" y="44783"/>
                      <a:pt x="7150" y="46237"/>
                    </a:cubicBezTo>
                    <a:cubicBezTo>
                      <a:pt x="7130" y="46237"/>
                      <a:pt x="7110" y="46237"/>
                      <a:pt x="7090" y="46237"/>
                    </a:cubicBezTo>
                    <a:cubicBezTo>
                      <a:pt x="3342" y="46237"/>
                      <a:pt x="1" y="49608"/>
                      <a:pt x="456" y="53361"/>
                    </a:cubicBezTo>
                    <a:cubicBezTo>
                      <a:pt x="961" y="53249"/>
                      <a:pt x="1471" y="53195"/>
                      <a:pt x="1978" y="53195"/>
                    </a:cubicBezTo>
                    <a:cubicBezTo>
                      <a:pt x="3912" y="53195"/>
                      <a:pt x="5791" y="53991"/>
                      <a:pt x="7141" y="55439"/>
                    </a:cubicBezTo>
                    <a:cubicBezTo>
                      <a:pt x="7121" y="55439"/>
                      <a:pt x="7101" y="55439"/>
                      <a:pt x="7081" y="55439"/>
                    </a:cubicBezTo>
                    <a:cubicBezTo>
                      <a:pt x="3333" y="55439"/>
                      <a:pt x="1" y="58811"/>
                      <a:pt x="456" y="62563"/>
                    </a:cubicBezTo>
                    <a:cubicBezTo>
                      <a:pt x="965" y="62449"/>
                      <a:pt x="1479" y="62394"/>
                      <a:pt x="1989" y="62394"/>
                    </a:cubicBezTo>
                    <a:cubicBezTo>
                      <a:pt x="3926" y="62394"/>
                      <a:pt x="5802" y="63197"/>
                      <a:pt x="7150" y="64651"/>
                    </a:cubicBezTo>
                    <a:cubicBezTo>
                      <a:pt x="7130" y="64651"/>
                      <a:pt x="7110" y="64651"/>
                      <a:pt x="7090" y="64651"/>
                    </a:cubicBezTo>
                    <a:cubicBezTo>
                      <a:pt x="3342" y="64651"/>
                      <a:pt x="1" y="68022"/>
                      <a:pt x="456" y="71774"/>
                    </a:cubicBezTo>
                    <a:cubicBezTo>
                      <a:pt x="965" y="71661"/>
                      <a:pt x="1479" y="71605"/>
                      <a:pt x="1989" y="71605"/>
                    </a:cubicBezTo>
                    <a:cubicBezTo>
                      <a:pt x="3926" y="71605"/>
                      <a:pt x="5802" y="72408"/>
                      <a:pt x="7150" y="73862"/>
                    </a:cubicBezTo>
                    <a:cubicBezTo>
                      <a:pt x="8483" y="72419"/>
                      <a:pt x="10349" y="71617"/>
                      <a:pt x="12278" y="71617"/>
                    </a:cubicBezTo>
                    <a:cubicBezTo>
                      <a:pt x="12709" y="71617"/>
                      <a:pt x="13143" y="71657"/>
                      <a:pt x="13574" y="71739"/>
                    </a:cubicBezTo>
                    <a:cubicBezTo>
                      <a:pt x="13037" y="72366"/>
                      <a:pt x="12624" y="73101"/>
                      <a:pt x="12365" y="73880"/>
                    </a:cubicBezTo>
                    <a:lnTo>
                      <a:pt x="12741" y="73880"/>
                    </a:lnTo>
                    <a:cubicBezTo>
                      <a:pt x="13637" y="71137"/>
                      <a:pt x="16222" y="69764"/>
                      <a:pt x="18806" y="69764"/>
                    </a:cubicBezTo>
                    <a:cubicBezTo>
                      <a:pt x="21388" y="69764"/>
                      <a:pt x="23969" y="71135"/>
                      <a:pt x="24864" y="73880"/>
                    </a:cubicBezTo>
                    <a:lnTo>
                      <a:pt x="25241" y="73880"/>
                    </a:lnTo>
                    <a:cubicBezTo>
                      <a:pt x="24981" y="73101"/>
                      <a:pt x="24569" y="72366"/>
                      <a:pt x="24031" y="71739"/>
                    </a:cubicBezTo>
                    <a:cubicBezTo>
                      <a:pt x="24463" y="71657"/>
                      <a:pt x="24897" y="71617"/>
                      <a:pt x="25327" y="71617"/>
                    </a:cubicBezTo>
                    <a:cubicBezTo>
                      <a:pt x="27257" y="71617"/>
                      <a:pt x="29124" y="72419"/>
                      <a:pt x="30465" y="73862"/>
                    </a:cubicBezTo>
                    <a:cubicBezTo>
                      <a:pt x="31802" y="72410"/>
                      <a:pt x="33677" y="71609"/>
                      <a:pt x="35611" y="71609"/>
                    </a:cubicBezTo>
                    <a:cubicBezTo>
                      <a:pt x="36087" y="71609"/>
                      <a:pt x="36566" y="71657"/>
                      <a:pt x="37042" y="71757"/>
                    </a:cubicBezTo>
                    <a:cubicBezTo>
                      <a:pt x="36011" y="73020"/>
                      <a:pt x="35438" y="74633"/>
                      <a:pt x="35644" y="76335"/>
                    </a:cubicBezTo>
                    <a:cubicBezTo>
                      <a:pt x="36153" y="76222"/>
                      <a:pt x="36667" y="76166"/>
                      <a:pt x="37176" y="76166"/>
                    </a:cubicBezTo>
                    <a:cubicBezTo>
                      <a:pt x="39113" y="76166"/>
                      <a:pt x="40989" y="76969"/>
                      <a:pt x="42337" y="78423"/>
                    </a:cubicBezTo>
                    <a:cubicBezTo>
                      <a:pt x="43675" y="76976"/>
                      <a:pt x="45548" y="76173"/>
                      <a:pt x="47484" y="76173"/>
                    </a:cubicBezTo>
                    <a:cubicBezTo>
                      <a:pt x="47908" y="76173"/>
                      <a:pt x="48336" y="76212"/>
                      <a:pt x="48762" y="76291"/>
                    </a:cubicBezTo>
                    <a:cubicBezTo>
                      <a:pt x="48224" y="76927"/>
                      <a:pt x="47812" y="77653"/>
                      <a:pt x="47552" y="78441"/>
                    </a:cubicBezTo>
                    <a:lnTo>
                      <a:pt x="47929" y="78441"/>
                    </a:lnTo>
                    <a:cubicBezTo>
                      <a:pt x="48825" y="75698"/>
                      <a:pt x="51410" y="74325"/>
                      <a:pt x="53994" y="74325"/>
                    </a:cubicBezTo>
                    <a:cubicBezTo>
                      <a:pt x="56575" y="74325"/>
                      <a:pt x="59157" y="75696"/>
                      <a:pt x="60052" y="78441"/>
                    </a:cubicBezTo>
                    <a:lnTo>
                      <a:pt x="60438" y="78441"/>
                    </a:lnTo>
                    <a:cubicBezTo>
                      <a:pt x="60169" y="77653"/>
                      <a:pt x="59766" y="76927"/>
                      <a:pt x="59228" y="76291"/>
                    </a:cubicBezTo>
                    <a:cubicBezTo>
                      <a:pt x="59654" y="76212"/>
                      <a:pt x="60082" y="76173"/>
                      <a:pt x="60506" y="76173"/>
                    </a:cubicBezTo>
                    <a:cubicBezTo>
                      <a:pt x="62442" y="76173"/>
                      <a:pt x="64317" y="76976"/>
                      <a:pt x="65662" y="78423"/>
                    </a:cubicBezTo>
                    <a:cubicBezTo>
                      <a:pt x="67002" y="76969"/>
                      <a:pt x="68877" y="76166"/>
                      <a:pt x="70814" y="76166"/>
                    </a:cubicBezTo>
                    <a:cubicBezTo>
                      <a:pt x="71323" y="76166"/>
                      <a:pt x="71837" y="76222"/>
                      <a:pt x="72346" y="76335"/>
                    </a:cubicBezTo>
                    <a:cubicBezTo>
                      <a:pt x="72801" y="72574"/>
                      <a:pt x="69460" y="69211"/>
                      <a:pt x="65712" y="69211"/>
                    </a:cubicBezTo>
                    <a:cubicBezTo>
                      <a:pt x="65692" y="69211"/>
                      <a:pt x="65672" y="69212"/>
                      <a:pt x="65653" y="69212"/>
                    </a:cubicBezTo>
                    <a:cubicBezTo>
                      <a:pt x="65633" y="69212"/>
                      <a:pt x="65613" y="69211"/>
                      <a:pt x="65593" y="69211"/>
                    </a:cubicBezTo>
                    <a:cubicBezTo>
                      <a:pt x="63725" y="69211"/>
                      <a:pt x="61966" y="70050"/>
                      <a:pt x="60715" y="71353"/>
                    </a:cubicBezTo>
                    <a:cubicBezTo>
                      <a:pt x="60805" y="69758"/>
                      <a:pt x="60223" y="68262"/>
                      <a:pt x="59228" y="67079"/>
                    </a:cubicBezTo>
                    <a:cubicBezTo>
                      <a:pt x="59656" y="67000"/>
                      <a:pt x="60087" y="66961"/>
                      <a:pt x="60514" y="66961"/>
                    </a:cubicBezTo>
                    <a:cubicBezTo>
                      <a:pt x="62447" y="66961"/>
                      <a:pt x="64319" y="67757"/>
                      <a:pt x="65662" y="69203"/>
                    </a:cubicBezTo>
                    <a:cubicBezTo>
                      <a:pt x="66995" y="67754"/>
                      <a:pt x="68869" y="66954"/>
                      <a:pt x="70804" y="66954"/>
                    </a:cubicBezTo>
                    <a:cubicBezTo>
                      <a:pt x="71287" y="66954"/>
                      <a:pt x="71773" y="67004"/>
                      <a:pt x="72256" y="67106"/>
                    </a:cubicBezTo>
                    <a:cubicBezTo>
                      <a:pt x="71280" y="68352"/>
                      <a:pt x="70751" y="69920"/>
                      <a:pt x="70948" y="71568"/>
                    </a:cubicBezTo>
                    <a:cubicBezTo>
                      <a:pt x="71456" y="71455"/>
                      <a:pt x="71968" y="71399"/>
                      <a:pt x="72477" y="71399"/>
                    </a:cubicBezTo>
                    <a:cubicBezTo>
                      <a:pt x="74412" y="71399"/>
                      <a:pt x="76294" y="72202"/>
                      <a:pt x="77642" y="73656"/>
                    </a:cubicBezTo>
                    <a:cubicBezTo>
                      <a:pt x="78975" y="72213"/>
                      <a:pt x="80841" y="71411"/>
                      <a:pt x="82765" y="71411"/>
                    </a:cubicBezTo>
                    <a:cubicBezTo>
                      <a:pt x="83195" y="71411"/>
                      <a:pt x="83627" y="71451"/>
                      <a:pt x="84057" y="71533"/>
                    </a:cubicBezTo>
                    <a:cubicBezTo>
                      <a:pt x="83529" y="72160"/>
                      <a:pt x="83117" y="72895"/>
                      <a:pt x="82857" y="73674"/>
                    </a:cubicBezTo>
                    <a:lnTo>
                      <a:pt x="83233" y="73674"/>
                    </a:lnTo>
                    <a:cubicBezTo>
                      <a:pt x="84129" y="70931"/>
                      <a:pt x="86712" y="69558"/>
                      <a:pt x="89295" y="69558"/>
                    </a:cubicBezTo>
                    <a:cubicBezTo>
                      <a:pt x="91875" y="69558"/>
                      <a:pt x="94456" y="70929"/>
                      <a:pt x="95357" y="73674"/>
                    </a:cubicBezTo>
                    <a:lnTo>
                      <a:pt x="95733" y="73674"/>
                    </a:lnTo>
                    <a:cubicBezTo>
                      <a:pt x="95464" y="72895"/>
                      <a:pt x="95061" y="72160"/>
                      <a:pt x="94523" y="71533"/>
                    </a:cubicBezTo>
                    <a:cubicBezTo>
                      <a:pt x="94955" y="71451"/>
                      <a:pt x="95389" y="71411"/>
                      <a:pt x="95820" y="71411"/>
                    </a:cubicBezTo>
                    <a:cubicBezTo>
                      <a:pt x="97749" y="71411"/>
                      <a:pt x="99616" y="72213"/>
                      <a:pt x="100957" y="73656"/>
                    </a:cubicBezTo>
                    <a:cubicBezTo>
                      <a:pt x="102295" y="72203"/>
                      <a:pt x="104169" y="71403"/>
                      <a:pt x="106103" y="71403"/>
                    </a:cubicBezTo>
                    <a:cubicBezTo>
                      <a:pt x="106579" y="71403"/>
                      <a:pt x="107058" y="71451"/>
                      <a:pt x="107534" y="71550"/>
                    </a:cubicBezTo>
                    <a:cubicBezTo>
                      <a:pt x="106495" y="72814"/>
                      <a:pt x="105930" y="74427"/>
                      <a:pt x="106136" y="76129"/>
                    </a:cubicBezTo>
                    <a:cubicBezTo>
                      <a:pt x="106644" y="76015"/>
                      <a:pt x="107156" y="75960"/>
                      <a:pt x="107665" y="75960"/>
                    </a:cubicBezTo>
                    <a:cubicBezTo>
                      <a:pt x="109600" y="75960"/>
                      <a:pt x="111480" y="76763"/>
                      <a:pt x="112821" y="78217"/>
                    </a:cubicBezTo>
                    <a:cubicBezTo>
                      <a:pt x="114165" y="76770"/>
                      <a:pt x="116034" y="75967"/>
                      <a:pt x="117968" y="75967"/>
                    </a:cubicBezTo>
                    <a:cubicBezTo>
                      <a:pt x="118392" y="75967"/>
                      <a:pt x="118820" y="76005"/>
                      <a:pt x="119245" y="76084"/>
                    </a:cubicBezTo>
                    <a:cubicBezTo>
                      <a:pt x="118717" y="76721"/>
                      <a:pt x="118304" y="77446"/>
                      <a:pt x="118045" y="78235"/>
                    </a:cubicBezTo>
                    <a:lnTo>
                      <a:pt x="118421" y="78235"/>
                    </a:lnTo>
                    <a:cubicBezTo>
                      <a:pt x="119317" y="75492"/>
                      <a:pt x="121900" y="74119"/>
                      <a:pt x="124482" y="74119"/>
                    </a:cubicBezTo>
                    <a:cubicBezTo>
                      <a:pt x="127063" y="74119"/>
                      <a:pt x="129644" y="75490"/>
                      <a:pt x="130544" y="78235"/>
                    </a:cubicBezTo>
                    <a:lnTo>
                      <a:pt x="130921" y="78235"/>
                    </a:lnTo>
                    <a:cubicBezTo>
                      <a:pt x="130652" y="77446"/>
                      <a:pt x="130249" y="76721"/>
                      <a:pt x="129711" y="76084"/>
                    </a:cubicBezTo>
                    <a:cubicBezTo>
                      <a:pt x="130137" y="76005"/>
                      <a:pt x="130565" y="75967"/>
                      <a:pt x="130990" y="75967"/>
                    </a:cubicBezTo>
                    <a:cubicBezTo>
                      <a:pt x="132925" y="75967"/>
                      <a:pt x="134800" y="76770"/>
                      <a:pt x="136145" y="78217"/>
                    </a:cubicBezTo>
                    <a:cubicBezTo>
                      <a:pt x="137486" y="76763"/>
                      <a:pt x="139360" y="75960"/>
                      <a:pt x="141297" y="75960"/>
                    </a:cubicBezTo>
                    <a:cubicBezTo>
                      <a:pt x="141806" y="75960"/>
                      <a:pt x="142320" y="76015"/>
                      <a:pt x="142829" y="76129"/>
                    </a:cubicBezTo>
                    <a:cubicBezTo>
                      <a:pt x="143284" y="72368"/>
                      <a:pt x="139944" y="69005"/>
                      <a:pt x="136195" y="69005"/>
                    </a:cubicBezTo>
                    <a:cubicBezTo>
                      <a:pt x="136175" y="69005"/>
                      <a:pt x="136156" y="69005"/>
                      <a:pt x="136136" y="69006"/>
                    </a:cubicBezTo>
                    <a:cubicBezTo>
                      <a:pt x="136116" y="69005"/>
                      <a:pt x="136096" y="69005"/>
                      <a:pt x="136077" y="69005"/>
                    </a:cubicBezTo>
                    <a:cubicBezTo>
                      <a:pt x="134208" y="69005"/>
                      <a:pt x="132449" y="69844"/>
                      <a:pt x="131199" y="71147"/>
                    </a:cubicBezTo>
                    <a:cubicBezTo>
                      <a:pt x="131288" y="69552"/>
                      <a:pt x="130706" y="68056"/>
                      <a:pt x="129711" y="66873"/>
                    </a:cubicBezTo>
                    <a:cubicBezTo>
                      <a:pt x="130140" y="66794"/>
                      <a:pt x="130570" y="66755"/>
                      <a:pt x="130997" y="66755"/>
                    </a:cubicBezTo>
                    <a:cubicBezTo>
                      <a:pt x="132930" y="66755"/>
                      <a:pt x="134802" y="67551"/>
                      <a:pt x="136145" y="68997"/>
                    </a:cubicBezTo>
                    <a:cubicBezTo>
                      <a:pt x="137487" y="67540"/>
                      <a:pt x="139365" y="66743"/>
                      <a:pt x="141304" y="66743"/>
                    </a:cubicBezTo>
                    <a:cubicBezTo>
                      <a:pt x="141811" y="66743"/>
                      <a:pt x="142322" y="66798"/>
                      <a:pt x="142829" y="66909"/>
                    </a:cubicBezTo>
                    <a:cubicBezTo>
                      <a:pt x="143276" y="63151"/>
                      <a:pt x="139944" y="59785"/>
                      <a:pt x="136198" y="59785"/>
                    </a:cubicBezTo>
                    <a:cubicBezTo>
                      <a:pt x="136183" y="59785"/>
                      <a:pt x="136169" y="59785"/>
                      <a:pt x="136154" y="59785"/>
                    </a:cubicBezTo>
                    <a:cubicBezTo>
                      <a:pt x="137492" y="58340"/>
                      <a:pt x="139363" y="57545"/>
                      <a:pt x="141292" y="57545"/>
                    </a:cubicBezTo>
                    <a:cubicBezTo>
                      <a:pt x="141803" y="57545"/>
                      <a:pt x="142319" y="57601"/>
                      <a:pt x="142829" y="57715"/>
                    </a:cubicBezTo>
                    <a:cubicBezTo>
                      <a:pt x="143284" y="53954"/>
                      <a:pt x="139944" y="50592"/>
                      <a:pt x="136195" y="50592"/>
                    </a:cubicBezTo>
                    <a:cubicBezTo>
                      <a:pt x="136175" y="50592"/>
                      <a:pt x="136156" y="50592"/>
                      <a:pt x="136136" y="50592"/>
                    </a:cubicBezTo>
                    <a:cubicBezTo>
                      <a:pt x="136116" y="50592"/>
                      <a:pt x="136096" y="50592"/>
                      <a:pt x="136077" y="50592"/>
                    </a:cubicBezTo>
                    <a:cubicBezTo>
                      <a:pt x="134208" y="50592"/>
                      <a:pt x="132449" y="51430"/>
                      <a:pt x="131199" y="52733"/>
                    </a:cubicBezTo>
                    <a:cubicBezTo>
                      <a:pt x="131288" y="51138"/>
                      <a:pt x="130706" y="49642"/>
                      <a:pt x="129711" y="48459"/>
                    </a:cubicBezTo>
                    <a:cubicBezTo>
                      <a:pt x="130140" y="48380"/>
                      <a:pt x="130570" y="48341"/>
                      <a:pt x="130997" y="48341"/>
                    </a:cubicBezTo>
                    <a:cubicBezTo>
                      <a:pt x="132927" y="48341"/>
                      <a:pt x="134793" y="49137"/>
                      <a:pt x="136136" y="50583"/>
                    </a:cubicBezTo>
                    <a:cubicBezTo>
                      <a:pt x="137484" y="49129"/>
                      <a:pt x="139360" y="48326"/>
                      <a:pt x="141292" y="48326"/>
                    </a:cubicBezTo>
                    <a:cubicBezTo>
                      <a:pt x="141801" y="48326"/>
                      <a:pt x="142313" y="48381"/>
                      <a:pt x="142820" y="48495"/>
                    </a:cubicBezTo>
                    <a:cubicBezTo>
                      <a:pt x="143275" y="44743"/>
                      <a:pt x="139943" y="41371"/>
                      <a:pt x="136195" y="41371"/>
                    </a:cubicBezTo>
                    <a:cubicBezTo>
                      <a:pt x="136175" y="41371"/>
                      <a:pt x="136156" y="41371"/>
                      <a:pt x="136136" y="41372"/>
                    </a:cubicBezTo>
                    <a:cubicBezTo>
                      <a:pt x="137482" y="39919"/>
                      <a:pt x="139354" y="39122"/>
                      <a:pt x="141284" y="39122"/>
                    </a:cubicBezTo>
                    <a:cubicBezTo>
                      <a:pt x="141795" y="39122"/>
                      <a:pt x="142310" y="39178"/>
                      <a:pt x="142820" y="39293"/>
                    </a:cubicBezTo>
                    <a:cubicBezTo>
                      <a:pt x="143274" y="35536"/>
                      <a:pt x="139943" y="32169"/>
                      <a:pt x="136210" y="32169"/>
                    </a:cubicBezTo>
                    <a:cubicBezTo>
                      <a:pt x="136185" y="32169"/>
                      <a:pt x="136160" y="32169"/>
                      <a:pt x="136136" y="32169"/>
                    </a:cubicBezTo>
                    <a:cubicBezTo>
                      <a:pt x="136116" y="32169"/>
                      <a:pt x="136096" y="32169"/>
                      <a:pt x="136076" y="32169"/>
                    </a:cubicBezTo>
                    <a:cubicBezTo>
                      <a:pt x="134207" y="32169"/>
                      <a:pt x="132440" y="32998"/>
                      <a:pt x="131199" y="34302"/>
                    </a:cubicBezTo>
                    <a:cubicBezTo>
                      <a:pt x="131279" y="32716"/>
                      <a:pt x="130697" y="31210"/>
                      <a:pt x="129702" y="30028"/>
                    </a:cubicBezTo>
                    <a:cubicBezTo>
                      <a:pt x="130130" y="29949"/>
                      <a:pt x="130559" y="29910"/>
                      <a:pt x="130985" y="29910"/>
                    </a:cubicBezTo>
                    <a:cubicBezTo>
                      <a:pt x="132925" y="29910"/>
                      <a:pt x="134799" y="30713"/>
                      <a:pt x="136136" y="32160"/>
                    </a:cubicBezTo>
                    <a:cubicBezTo>
                      <a:pt x="137484" y="30706"/>
                      <a:pt x="139360" y="29903"/>
                      <a:pt x="141292" y="29903"/>
                    </a:cubicBezTo>
                    <a:cubicBezTo>
                      <a:pt x="141801" y="29903"/>
                      <a:pt x="142313" y="29959"/>
                      <a:pt x="142820" y="30072"/>
                    </a:cubicBezTo>
                    <a:cubicBezTo>
                      <a:pt x="143276" y="26315"/>
                      <a:pt x="139935" y="22949"/>
                      <a:pt x="136189" y="22949"/>
                    </a:cubicBezTo>
                    <a:cubicBezTo>
                      <a:pt x="136175" y="22949"/>
                      <a:pt x="136160" y="22949"/>
                      <a:pt x="136145" y="22949"/>
                    </a:cubicBezTo>
                    <a:cubicBezTo>
                      <a:pt x="137490" y="21504"/>
                      <a:pt x="139357" y="20708"/>
                      <a:pt x="141284" y="20708"/>
                    </a:cubicBezTo>
                    <a:cubicBezTo>
                      <a:pt x="141794" y="20708"/>
                      <a:pt x="142310" y="20764"/>
                      <a:pt x="142820" y="20879"/>
                    </a:cubicBezTo>
                    <a:cubicBezTo>
                      <a:pt x="143275" y="17117"/>
                      <a:pt x="139935" y="13755"/>
                      <a:pt x="136195" y="13755"/>
                    </a:cubicBezTo>
                    <a:cubicBezTo>
                      <a:pt x="136175" y="13755"/>
                      <a:pt x="136156" y="13755"/>
                      <a:pt x="136136" y="13755"/>
                    </a:cubicBezTo>
                    <a:cubicBezTo>
                      <a:pt x="136116" y="13755"/>
                      <a:pt x="136096" y="13755"/>
                      <a:pt x="136076" y="13755"/>
                    </a:cubicBezTo>
                    <a:cubicBezTo>
                      <a:pt x="134207" y="13755"/>
                      <a:pt x="132440" y="14585"/>
                      <a:pt x="131199" y="15888"/>
                    </a:cubicBezTo>
                    <a:cubicBezTo>
                      <a:pt x="131279" y="14302"/>
                      <a:pt x="130697" y="12797"/>
                      <a:pt x="129702" y="11614"/>
                    </a:cubicBezTo>
                    <a:cubicBezTo>
                      <a:pt x="130130" y="11535"/>
                      <a:pt x="130558" y="11496"/>
                      <a:pt x="130984" y="11496"/>
                    </a:cubicBezTo>
                    <a:cubicBezTo>
                      <a:pt x="132922" y="11496"/>
                      <a:pt x="134791" y="12299"/>
                      <a:pt x="136136" y="13746"/>
                    </a:cubicBezTo>
                    <a:cubicBezTo>
                      <a:pt x="137484" y="12292"/>
                      <a:pt x="139360" y="11489"/>
                      <a:pt x="141292" y="11489"/>
                    </a:cubicBezTo>
                    <a:cubicBezTo>
                      <a:pt x="141801" y="11489"/>
                      <a:pt x="142313" y="11545"/>
                      <a:pt x="142820" y="11659"/>
                    </a:cubicBezTo>
                    <a:cubicBezTo>
                      <a:pt x="143275" y="7906"/>
                      <a:pt x="139935" y="4535"/>
                      <a:pt x="136195" y="4535"/>
                    </a:cubicBezTo>
                    <a:cubicBezTo>
                      <a:pt x="136175" y="4535"/>
                      <a:pt x="136156" y="4535"/>
                      <a:pt x="136136" y="4535"/>
                    </a:cubicBezTo>
                    <a:cubicBezTo>
                      <a:pt x="136116" y="4535"/>
                      <a:pt x="136096" y="4535"/>
                      <a:pt x="136077" y="4535"/>
                    </a:cubicBezTo>
                    <a:cubicBezTo>
                      <a:pt x="134208" y="4535"/>
                      <a:pt x="132440" y="5373"/>
                      <a:pt x="131199" y="6677"/>
                    </a:cubicBezTo>
                    <a:cubicBezTo>
                      <a:pt x="131234" y="5933"/>
                      <a:pt x="131136" y="5198"/>
                      <a:pt x="130894" y="4499"/>
                    </a:cubicBezTo>
                    <a:lnTo>
                      <a:pt x="130518" y="4499"/>
                    </a:lnTo>
                    <a:cubicBezTo>
                      <a:pt x="130751" y="5198"/>
                      <a:pt x="130867" y="5933"/>
                      <a:pt x="130867" y="6668"/>
                    </a:cubicBezTo>
                    <a:cubicBezTo>
                      <a:pt x="130394" y="6566"/>
                      <a:pt x="129917" y="6516"/>
                      <a:pt x="129443" y="6516"/>
                    </a:cubicBezTo>
                    <a:cubicBezTo>
                      <a:pt x="127584" y="6516"/>
                      <a:pt x="125780" y="7282"/>
                      <a:pt x="124487" y="8675"/>
                    </a:cubicBezTo>
                    <a:cubicBezTo>
                      <a:pt x="123206" y="7295"/>
                      <a:pt x="121414" y="6515"/>
                      <a:pt x="119532" y="6515"/>
                    </a:cubicBezTo>
                    <a:cubicBezTo>
                      <a:pt x="119048" y="6515"/>
                      <a:pt x="118564" y="6560"/>
                      <a:pt x="118089" y="6668"/>
                    </a:cubicBezTo>
                    <a:cubicBezTo>
                      <a:pt x="118089" y="5933"/>
                      <a:pt x="118206" y="5198"/>
                      <a:pt x="118439" y="4499"/>
                    </a:cubicBezTo>
                    <a:lnTo>
                      <a:pt x="118063" y="4499"/>
                    </a:lnTo>
                    <a:cubicBezTo>
                      <a:pt x="117821" y="5198"/>
                      <a:pt x="117722" y="5933"/>
                      <a:pt x="117758" y="6677"/>
                    </a:cubicBezTo>
                    <a:cubicBezTo>
                      <a:pt x="116516" y="5373"/>
                      <a:pt x="114749" y="4535"/>
                      <a:pt x="112880" y="4535"/>
                    </a:cubicBezTo>
                    <a:cubicBezTo>
                      <a:pt x="112860" y="4535"/>
                      <a:pt x="112840" y="4535"/>
                      <a:pt x="112821" y="4535"/>
                    </a:cubicBezTo>
                    <a:cubicBezTo>
                      <a:pt x="112802" y="4535"/>
                      <a:pt x="112783" y="4535"/>
                      <a:pt x="112765" y="4535"/>
                    </a:cubicBezTo>
                    <a:cubicBezTo>
                      <a:pt x="110778" y="4535"/>
                      <a:pt x="108911" y="5480"/>
                      <a:pt x="107659" y="6927"/>
                    </a:cubicBezTo>
                    <a:lnTo>
                      <a:pt x="107659" y="6927"/>
                    </a:lnTo>
                    <a:cubicBezTo>
                      <a:pt x="107953" y="3265"/>
                      <a:pt x="104676" y="36"/>
                      <a:pt x="101009" y="36"/>
                    </a:cubicBezTo>
                    <a:cubicBezTo>
                      <a:pt x="100988" y="36"/>
                      <a:pt x="100968" y="37"/>
                      <a:pt x="100948" y="37"/>
                    </a:cubicBezTo>
                    <a:cubicBezTo>
                      <a:pt x="100928" y="37"/>
                      <a:pt x="100908" y="37"/>
                      <a:pt x="100889" y="37"/>
                    </a:cubicBezTo>
                    <a:cubicBezTo>
                      <a:pt x="99020" y="37"/>
                      <a:pt x="97261" y="875"/>
                      <a:pt x="96011" y="2178"/>
                    </a:cubicBezTo>
                    <a:cubicBezTo>
                      <a:pt x="96056" y="1435"/>
                      <a:pt x="95948" y="700"/>
                      <a:pt x="95706" y="1"/>
                    </a:cubicBezTo>
                    <a:lnTo>
                      <a:pt x="95339" y="1"/>
                    </a:lnTo>
                    <a:cubicBezTo>
                      <a:pt x="95563" y="700"/>
                      <a:pt x="95688" y="1426"/>
                      <a:pt x="95688" y="2169"/>
                    </a:cubicBezTo>
                    <a:cubicBezTo>
                      <a:pt x="95213" y="2067"/>
                      <a:pt x="94735" y="2018"/>
                      <a:pt x="94260" y="2018"/>
                    </a:cubicBezTo>
                    <a:cubicBezTo>
                      <a:pt x="92399" y="2018"/>
                      <a:pt x="90599" y="2784"/>
                      <a:pt x="89299" y="4177"/>
                    </a:cubicBezTo>
                    <a:cubicBezTo>
                      <a:pt x="88034" y="2804"/>
                      <a:pt x="86246" y="2017"/>
                      <a:pt x="84376" y="2017"/>
                    </a:cubicBezTo>
                    <a:cubicBezTo>
                      <a:pt x="84365" y="2017"/>
                      <a:pt x="84355" y="2017"/>
                      <a:pt x="84344" y="2017"/>
                    </a:cubicBezTo>
                    <a:cubicBezTo>
                      <a:pt x="83860" y="2017"/>
                      <a:pt x="83376" y="2062"/>
                      <a:pt x="82902" y="2169"/>
                    </a:cubicBezTo>
                    <a:cubicBezTo>
                      <a:pt x="82902" y="1435"/>
                      <a:pt x="83027" y="700"/>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sp>
            <p:nvSpPr>
              <p:cNvPr id="347" name="Google Shape;347;p16"/>
              <p:cNvSpPr/>
              <p:nvPr/>
            </p:nvSpPr>
            <p:spPr>
              <a:xfrm>
                <a:off x="0" y="0"/>
                <a:ext cx="2743019" cy="1499080"/>
              </a:xfrm>
              <a:custGeom>
                <a:avLst/>
                <a:gdLst/>
                <a:ahLst/>
                <a:cxnLst/>
                <a:rect l="l" t="t" r="r" b="b"/>
                <a:pathLst>
                  <a:path w="143276" h="78414" extrusionOk="0">
                    <a:moveTo>
                      <a:pt x="84144" y="2392"/>
                    </a:moveTo>
                    <a:cubicBezTo>
                      <a:pt x="86080" y="2392"/>
                      <a:pt x="87955" y="3195"/>
                      <a:pt x="89299" y="4642"/>
                    </a:cubicBezTo>
                    <a:cubicBezTo>
                      <a:pt x="90635" y="3197"/>
                      <a:pt x="92499" y="2400"/>
                      <a:pt x="94430" y="2400"/>
                    </a:cubicBezTo>
                    <a:cubicBezTo>
                      <a:pt x="94856" y="2400"/>
                      <a:pt x="95287" y="2439"/>
                      <a:pt x="95715" y="2518"/>
                    </a:cubicBezTo>
                    <a:cubicBezTo>
                      <a:pt x="94720" y="3692"/>
                      <a:pt x="94138" y="5198"/>
                      <a:pt x="94228" y="6793"/>
                    </a:cubicBezTo>
                    <a:cubicBezTo>
                      <a:pt x="92977" y="5480"/>
                      <a:pt x="91219" y="4651"/>
                      <a:pt x="89350" y="4651"/>
                    </a:cubicBezTo>
                    <a:cubicBezTo>
                      <a:pt x="89330" y="4651"/>
                      <a:pt x="89310" y="4651"/>
                      <a:pt x="89290" y="4651"/>
                    </a:cubicBezTo>
                    <a:cubicBezTo>
                      <a:pt x="89271" y="4651"/>
                      <a:pt x="89251" y="4651"/>
                      <a:pt x="89231" y="4651"/>
                    </a:cubicBezTo>
                    <a:cubicBezTo>
                      <a:pt x="87362" y="4651"/>
                      <a:pt x="85595" y="5489"/>
                      <a:pt x="84353" y="6793"/>
                    </a:cubicBezTo>
                    <a:cubicBezTo>
                      <a:pt x="84434" y="5198"/>
                      <a:pt x="83851" y="3692"/>
                      <a:pt x="82866" y="2518"/>
                    </a:cubicBezTo>
                    <a:lnTo>
                      <a:pt x="82866" y="2509"/>
                    </a:lnTo>
                    <a:cubicBezTo>
                      <a:pt x="83291" y="2430"/>
                      <a:pt x="83719" y="2392"/>
                      <a:pt x="84144" y="2392"/>
                    </a:cubicBezTo>
                    <a:close/>
                    <a:moveTo>
                      <a:pt x="23970" y="2589"/>
                    </a:moveTo>
                    <a:cubicBezTo>
                      <a:pt x="24396" y="2589"/>
                      <a:pt x="24824" y="2628"/>
                      <a:pt x="25250" y="2707"/>
                    </a:cubicBezTo>
                    <a:cubicBezTo>
                      <a:pt x="24255" y="3889"/>
                      <a:pt x="23673" y="5386"/>
                      <a:pt x="23753" y="6981"/>
                    </a:cubicBezTo>
                    <a:cubicBezTo>
                      <a:pt x="22512" y="5677"/>
                      <a:pt x="20744" y="4839"/>
                      <a:pt x="18884" y="4839"/>
                    </a:cubicBezTo>
                    <a:cubicBezTo>
                      <a:pt x="18864" y="4839"/>
                      <a:pt x="18845" y="4839"/>
                      <a:pt x="18825" y="4839"/>
                    </a:cubicBezTo>
                    <a:cubicBezTo>
                      <a:pt x="18805" y="4839"/>
                      <a:pt x="18786" y="4839"/>
                      <a:pt x="18766" y="4839"/>
                    </a:cubicBezTo>
                    <a:cubicBezTo>
                      <a:pt x="16897" y="4839"/>
                      <a:pt x="15129" y="5677"/>
                      <a:pt x="13888" y="6981"/>
                    </a:cubicBezTo>
                    <a:cubicBezTo>
                      <a:pt x="13951" y="5395"/>
                      <a:pt x="13368" y="3898"/>
                      <a:pt x="12382" y="2716"/>
                    </a:cubicBezTo>
                    <a:lnTo>
                      <a:pt x="12391" y="2707"/>
                    </a:lnTo>
                    <a:cubicBezTo>
                      <a:pt x="12818" y="2628"/>
                      <a:pt x="13246" y="2589"/>
                      <a:pt x="13671" y="2589"/>
                    </a:cubicBezTo>
                    <a:cubicBezTo>
                      <a:pt x="15606" y="2589"/>
                      <a:pt x="17481" y="3390"/>
                      <a:pt x="18825" y="4830"/>
                    </a:cubicBezTo>
                    <a:cubicBezTo>
                      <a:pt x="20162" y="3390"/>
                      <a:pt x="22035" y="2589"/>
                      <a:pt x="23970" y="2589"/>
                    </a:cubicBezTo>
                    <a:close/>
                    <a:moveTo>
                      <a:pt x="77636" y="544"/>
                    </a:moveTo>
                    <a:cubicBezTo>
                      <a:pt x="80811" y="544"/>
                      <a:pt x="83986" y="2623"/>
                      <a:pt x="84031" y="6784"/>
                    </a:cubicBezTo>
                    <a:cubicBezTo>
                      <a:pt x="83550" y="6679"/>
                      <a:pt x="83066" y="6627"/>
                      <a:pt x="82585" y="6627"/>
                    </a:cubicBezTo>
                    <a:cubicBezTo>
                      <a:pt x="80728" y="6627"/>
                      <a:pt x="78929" y="7394"/>
                      <a:pt x="77633" y="8782"/>
                    </a:cubicBezTo>
                    <a:cubicBezTo>
                      <a:pt x="76360" y="7411"/>
                      <a:pt x="74559" y="6622"/>
                      <a:pt x="72687" y="6622"/>
                    </a:cubicBezTo>
                    <a:cubicBezTo>
                      <a:pt x="72203" y="6622"/>
                      <a:pt x="71719" y="6676"/>
                      <a:pt x="71244" y="6784"/>
                    </a:cubicBezTo>
                    <a:cubicBezTo>
                      <a:pt x="71284" y="2625"/>
                      <a:pt x="74460" y="544"/>
                      <a:pt x="77636" y="544"/>
                    </a:cubicBezTo>
                    <a:close/>
                    <a:moveTo>
                      <a:pt x="100947" y="544"/>
                    </a:moveTo>
                    <a:cubicBezTo>
                      <a:pt x="104121" y="544"/>
                      <a:pt x="107295" y="2622"/>
                      <a:pt x="107337" y="6782"/>
                    </a:cubicBezTo>
                    <a:lnTo>
                      <a:pt x="107337" y="6782"/>
                    </a:lnTo>
                    <a:cubicBezTo>
                      <a:pt x="106859" y="6678"/>
                      <a:pt x="106378" y="6627"/>
                      <a:pt x="105901" y="6627"/>
                    </a:cubicBezTo>
                    <a:cubicBezTo>
                      <a:pt x="104043" y="6627"/>
                      <a:pt x="102246" y="7394"/>
                      <a:pt x="100957" y="8782"/>
                    </a:cubicBezTo>
                    <a:cubicBezTo>
                      <a:pt x="99676" y="7411"/>
                      <a:pt x="97883" y="6622"/>
                      <a:pt x="96002" y="6622"/>
                    </a:cubicBezTo>
                    <a:cubicBezTo>
                      <a:pt x="95518" y="6622"/>
                      <a:pt x="95034" y="6676"/>
                      <a:pt x="94559" y="6784"/>
                    </a:cubicBezTo>
                    <a:cubicBezTo>
                      <a:pt x="94595" y="2625"/>
                      <a:pt x="97771" y="544"/>
                      <a:pt x="100947" y="544"/>
                    </a:cubicBezTo>
                    <a:close/>
                    <a:moveTo>
                      <a:pt x="7166" y="739"/>
                    </a:moveTo>
                    <a:cubicBezTo>
                      <a:pt x="10341" y="739"/>
                      <a:pt x="13516" y="2815"/>
                      <a:pt x="13556" y="6972"/>
                    </a:cubicBezTo>
                    <a:cubicBezTo>
                      <a:pt x="13079" y="6868"/>
                      <a:pt x="12598" y="6817"/>
                      <a:pt x="12120" y="6817"/>
                    </a:cubicBezTo>
                    <a:cubicBezTo>
                      <a:pt x="10263" y="6817"/>
                      <a:pt x="8460" y="7585"/>
                      <a:pt x="7163" y="8974"/>
                    </a:cubicBezTo>
                    <a:lnTo>
                      <a:pt x="7163" y="8974"/>
                    </a:lnTo>
                    <a:cubicBezTo>
                      <a:pt x="5882" y="7597"/>
                      <a:pt x="4092" y="6819"/>
                      <a:pt x="2212" y="6819"/>
                    </a:cubicBezTo>
                    <a:cubicBezTo>
                      <a:pt x="1728" y="6819"/>
                      <a:pt x="1245" y="6873"/>
                      <a:pt x="770" y="6972"/>
                    </a:cubicBezTo>
                    <a:cubicBezTo>
                      <a:pt x="810" y="2818"/>
                      <a:pt x="3988" y="739"/>
                      <a:pt x="7166" y="739"/>
                    </a:cubicBezTo>
                    <a:close/>
                    <a:moveTo>
                      <a:pt x="30461" y="743"/>
                    </a:moveTo>
                    <a:cubicBezTo>
                      <a:pt x="33632" y="743"/>
                      <a:pt x="36807" y="2818"/>
                      <a:pt x="36853" y="6968"/>
                    </a:cubicBezTo>
                    <a:lnTo>
                      <a:pt x="36853" y="6968"/>
                    </a:lnTo>
                    <a:cubicBezTo>
                      <a:pt x="36386" y="6869"/>
                      <a:pt x="35915" y="6820"/>
                      <a:pt x="35447" y="6820"/>
                    </a:cubicBezTo>
                    <a:cubicBezTo>
                      <a:pt x="33589" y="6820"/>
                      <a:pt x="31784" y="7587"/>
                      <a:pt x="30492" y="8979"/>
                    </a:cubicBezTo>
                    <a:cubicBezTo>
                      <a:pt x="29210" y="7599"/>
                      <a:pt x="27418" y="6819"/>
                      <a:pt x="25536" y="6819"/>
                    </a:cubicBezTo>
                    <a:cubicBezTo>
                      <a:pt x="25053" y="6819"/>
                      <a:pt x="24569" y="6873"/>
                      <a:pt x="24094" y="6972"/>
                    </a:cubicBezTo>
                    <a:cubicBezTo>
                      <a:pt x="24121" y="2820"/>
                      <a:pt x="27289" y="743"/>
                      <a:pt x="30461" y="743"/>
                    </a:cubicBezTo>
                    <a:close/>
                    <a:moveTo>
                      <a:pt x="119326" y="6899"/>
                    </a:moveTo>
                    <a:cubicBezTo>
                      <a:pt x="121263" y="6899"/>
                      <a:pt x="123133" y="7700"/>
                      <a:pt x="124470" y="9149"/>
                    </a:cubicBezTo>
                    <a:lnTo>
                      <a:pt x="124470" y="9149"/>
                    </a:lnTo>
                    <a:cubicBezTo>
                      <a:pt x="124453" y="9149"/>
                      <a:pt x="124436" y="9149"/>
                      <a:pt x="124419" y="9149"/>
                    </a:cubicBezTo>
                    <a:cubicBezTo>
                      <a:pt x="122550" y="9149"/>
                      <a:pt x="120782" y="9987"/>
                      <a:pt x="119541" y="11291"/>
                    </a:cubicBezTo>
                    <a:cubicBezTo>
                      <a:pt x="119622" y="9705"/>
                      <a:pt x="119039" y="8199"/>
                      <a:pt x="118045" y="7017"/>
                    </a:cubicBezTo>
                    <a:cubicBezTo>
                      <a:pt x="118472" y="6938"/>
                      <a:pt x="118901" y="6899"/>
                      <a:pt x="119326" y="6899"/>
                    </a:cubicBezTo>
                    <a:close/>
                    <a:moveTo>
                      <a:pt x="129625" y="6899"/>
                    </a:moveTo>
                    <a:cubicBezTo>
                      <a:pt x="130050" y="6899"/>
                      <a:pt x="130477" y="6938"/>
                      <a:pt x="130903" y="7017"/>
                    </a:cubicBezTo>
                    <a:cubicBezTo>
                      <a:pt x="129908" y="8199"/>
                      <a:pt x="129326" y="9705"/>
                      <a:pt x="129415" y="11291"/>
                    </a:cubicBezTo>
                    <a:cubicBezTo>
                      <a:pt x="128165" y="9987"/>
                      <a:pt x="126397" y="9149"/>
                      <a:pt x="124537" y="9149"/>
                    </a:cubicBezTo>
                    <a:cubicBezTo>
                      <a:pt x="124520" y="9149"/>
                      <a:pt x="124503" y="9149"/>
                      <a:pt x="124487" y="9149"/>
                    </a:cubicBezTo>
                    <a:lnTo>
                      <a:pt x="124487" y="9149"/>
                    </a:lnTo>
                    <a:cubicBezTo>
                      <a:pt x="125823" y="7700"/>
                      <a:pt x="127694" y="6899"/>
                      <a:pt x="129625" y="6899"/>
                    </a:cubicBezTo>
                    <a:close/>
                    <a:moveTo>
                      <a:pt x="82788" y="6997"/>
                    </a:moveTo>
                    <a:cubicBezTo>
                      <a:pt x="83213" y="6997"/>
                      <a:pt x="83641" y="7036"/>
                      <a:pt x="84066" y="7115"/>
                    </a:cubicBezTo>
                    <a:cubicBezTo>
                      <a:pt x="83072" y="8298"/>
                      <a:pt x="82489" y="9794"/>
                      <a:pt x="82579" y="11389"/>
                    </a:cubicBezTo>
                    <a:cubicBezTo>
                      <a:pt x="81329" y="10086"/>
                      <a:pt x="79570" y="9248"/>
                      <a:pt x="77701" y="9248"/>
                    </a:cubicBezTo>
                    <a:cubicBezTo>
                      <a:pt x="77681" y="9248"/>
                      <a:pt x="77661" y="9248"/>
                      <a:pt x="77642" y="9248"/>
                    </a:cubicBezTo>
                    <a:cubicBezTo>
                      <a:pt x="78979" y="7800"/>
                      <a:pt x="80853" y="6997"/>
                      <a:pt x="82788" y="6997"/>
                    </a:cubicBezTo>
                    <a:close/>
                    <a:moveTo>
                      <a:pt x="95819" y="7002"/>
                    </a:moveTo>
                    <a:cubicBezTo>
                      <a:pt x="97748" y="7002"/>
                      <a:pt x="99615" y="7806"/>
                      <a:pt x="100948" y="9257"/>
                    </a:cubicBezTo>
                    <a:cubicBezTo>
                      <a:pt x="100928" y="9257"/>
                      <a:pt x="100908" y="9256"/>
                      <a:pt x="100888" y="9256"/>
                    </a:cubicBezTo>
                    <a:cubicBezTo>
                      <a:pt x="99020" y="9256"/>
                      <a:pt x="97252" y="10086"/>
                      <a:pt x="96011" y="11398"/>
                    </a:cubicBezTo>
                    <a:cubicBezTo>
                      <a:pt x="96100" y="9803"/>
                      <a:pt x="95509" y="8298"/>
                      <a:pt x="94523" y="7124"/>
                    </a:cubicBezTo>
                    <a:cubicBezTo>
                      <a:pt x="94955" y="7042"/>
                      <a:pt x="95388" y="7002"/>
                      <a:pt x="95819" y="7002"/>
                    </a:cubicBezTo>
                    <a:close/>
                    <a:moveTo>
                      <a:pt x="48857" y="7096"/>
                    </a:moveTo>
                    <a:cubicBezTo>
                      <a:pt x="50790" y="7096"/>
                      <a:pt x="52658" y="7899"/>
                      <a:pt x="53995" y="9346"/>
                    </a:cubicBezTo>
                    <a:lnTo>
                      <a:pt x="53995" y="9346"/>
                    </a:lnTo>
                    <a:cubicBezTo>
                      <a:pt x="53978" y="9346"/>
                      <a:pt x="53961" y="9346"/>
                      <a:pt x="53945" y="9346"/>
                    </a:cubicBezTo>
                    <a:cubicBezTo>
                      <a:pt x="52076" y="9346"/>
                      <a:pt x="50308" y="10184"/>
                      <a:pt x="49067" y="11488"/>
                    </a:cubicBezTo>
                    <a:cubicBezTo>
                      <a:pt x="49156" y="9893"/>
                      <a:pt x="48565" y="8388"/>
                      <a:pt x="47579" y="7214"/>
                    </a:cubicBezTo>
                    <a:cubicBezTo>
                      <a:pt x="48005" y="7135"/>
                      <a:pt x="48433" y="7096"/>
                      <a:pt x="48857" y="7096"/>
                    </a:cubicBezTo>
                    <a:close/>
                    <a:moveTo>
                      <a:pt x="59151" y="7096"/>
                    </a:moveTo>
                    <a:cubicBezTo>
                      <a:pt x="59575" y="7096"/>
                      <a:pt x="60003" y="7135"/>
                      <a:pt x="60429" y="7214"/>
                    </a:cubicBezTo>
                    <a:cubicBezTo>
                      <a:pt x="59443" y="8397"/>
                      <a:pt x="58852" y="9893"/>
                      <a:pt x="58941" y="11488"/>
                    </a:cubicBezTo>
                    <a:cubicBezTo>
                      <a:pt x="57700" y="10184"/>
                      <a:pt x="55932" y="9346"/>
                      <a:pt x="54063" y="9346"/>
                    </a:cubicBezTo>
                    <a:cubicBezTo>
                      <a:pt x="54043" y="9346"/>
                      <a:pt x="54024" y="9346"/>
                      <a:pt x="54004" y="9346"/>
                    </a:cubicBezTo>
                    <a:cubicBezTo>
                      <a:pt x="55349" y="7899"/>
                      <a:pt x="57217" y="7096"/>
                      <a:pt x="59151" y="7096"/>
                    </a:cubicBezTo>
                    <a:close/>
                    <a:moveTo>
                      <a:pt x="12288" y="7195"/>
                    </a:moveTo>
                    <a:cubicBezTo>
                      <a:pt x="12712" y="7195"/>
                      <a:pt x="13139" y="7233"/>
                      <a:pt x="13565" y="7312"/>
                    </a:cubicBezTo>
                    <a:cubicBezTo>
                      <a:pt x="12580" y="8495"/>
                      <a:pt x="11997" y="9992"/>
                      <a:pt x="12078" y="11586"/>
                    </a:cubicBezTo>
                    <a:cubicBezTo>
                      <a:pt x="10836" y="10283"/>
                      <a:pt x="9069" y="9445"/>
                      <a:pt x="7200" y="9445"/>
                    </a:cubicBezTo>
                    <a:cubicBezTo>
                      <a:pt x="7183" y="9445"/>
                      <a:pt x="7166" y="9445"/>
                      <a:pt x="7150" y="9445"/>
                    </a:cubicBezTo>
                    <a:lnTo>
                      <a:pt x="7150" y="9445"/>
                    </a:lnTo>
                    <a:cubicBezTo>
                      <a:pt x="8487" y="7997"/>
                      <a:pt x="10354" y="7195"/>
                      <a:pt x="12288" y="7195"/>
                    </a:cubicBezTo>
                    <a:close/>
                    <a:moveTo>
                      <a:pt x="25327" y="7195"/>
                    </a:moveTo>
                    <a:cubicBezTo>
                      <a:pt x="27263" y="7195"/>
                      <a:pt x="29138" y="7997"/>
                      <a:pt x="30483" y="9445"/>
                    </a:cubicBezTo>
                    <a:cubicBezTo>
                      <a:pt x="30463" y="9445"/>
                      <a:pt x="30443" y="9445"/>
                      <a:pt x="30423" y="9445"/>
                    </a:cubicBezTo>
                    <a:cubicBezTo>
                      <a:pt x="28555" y="9445"/>
                      <a:pt x="26787" y="10283"/>
                      <a:pt x="25545" y="11586"/>
                    </a:cubicBezTo>
                    <a:cubicBezTo>
                      <a:pt x="25626" y="10000"/>
                      <a:pt x="25044" y="8495"/>
                      <a:pt x="24049" y="7312"/>
                    </a:cubicBezTo>
                    <a:cubicBezTo>
                      <a:pt x="24475" y="7233"/>
                      <a:pt x="24903" y="7195"/>
                      <a:pt x="25327" y="7195"/>
                    </a:cubicBezTo>
                    <a:close/>
                    <a:moveTo>
                      <a:pt x="35634" y="7192"/>
                    </a:moveTo>
                    <a:cubicBezTo>
                      <a:pt x="36094" y="7192"/>
                      <a:pt x="36556" y="7237"/>
                      <a:pt x="37015" y="7330"/>
                    </a:cubicBezTo>
                    <a:cubicBezTo>
                      <a:pt x="35998" y="8588"/>
                      <a:pt x="35452" y="10173"/>
                      <a:pt x="35641" y="11840"/>
                    </a:cubicBezTo>
                    <a:lnTo>
                      <a:pt x="35641" y="11840"/>
                    </a:lnTo>
                    <a:cubicBezTo>
                      <a:pt x="34389" y="10389"/>
                      <a:pt x="32523" y="9445"/>
                      <a:pt x="30538" y="9445"/>
                    </a:cubicBezTo>
                    <a:cubicBezTo>
                      <a:pt x="30520" y="9445"/>
                      <a:pt x="30501" y="9445"/>
                      <a:pt x="30483" y="9445"/>
                    </a:cubicBezTo>
                    <a:cubicBezTo>
                      <a:pt x="31822" y="7997"/>
                      <a:pt x="33700" y="7192"/>
                      <a:pt x="35634" y="7192"/>
                    </a:cubicBezTo>
                    <a:close/>
                    <a:moveTo>
                      <a:pt x="112820" y="5042"/>
                    </a:moveTo>
                    <a:cubicBezTo>
                      <a:pt x="115994" y="5042"/>
                      <a:pt x="119168" y="7120"/>
                      <a:pt x="119209" y="11280"/>
                    </a:cubicBezTo>
                    <a:lnTo>
                      <a:pt x="119209" y="11280"/>
                    </a:lnTo>
                    <a:cubicBezTo>
                      <a:pt x="118737" y="11179"/>
                      <a:pt x="118262" y="11130"/>
                      <a:pt x="117790" y="11130"/>
                    </a:cubicBezTo>
                    <a:cubicBezTo>
                      <a:pt x="115926" y="11130"/>
                      <a:pt x="114120" y="11897"/>
                      <a:pt x="112821" y="13289"/>
                    </a:cubicBezTo>
                    <a:cubicBezTo>
                      <a:pt x="111548" y="11909"/>
                      <a:pt x="109747" y="11129"/>
                      <a:pt x="107874" y="11129"/>
                    </a:cubicBezTo>
                    <a:cubicBezTo>
                      <a:pt x="107391" y="11129"/>
                      <a:pt x="106898" y="11183"/>
                      <a:pt x="106432" y="11282"/>
                    </a:cubicBezTo>
                    <a:cubicBezTo>
                      <a:pt x="106468" y="7123"/>
                      <a:pt x="109644" y="5042"/>
                      <a:pt x="112820" y="5042"/>
                    </a:cubicBezTo>
                    <a:close/>
                    <a:moveTo>
                      <a:pt x="136135" y="5042"/>
                    </a:moveTo>
                    <a:cubicBezTo>
                      <a:pt x="139310" y="5042"/>
                      <a:pt x="142484" y="7121"/>
                      <a:pt x="142525" y="11282"/>
                    </a:cubicBezTo>
                    <a:cubicBezTo>
                      <a:pt x="142051" y="11180"/>
                      <a:pt x="141574" y="11130"/>
                      <a:pt x="141100" y="11130"/>
                    </a:cubicBezTo>
                    <a:cubicBezTo>
                      <a:pt x="139242" y="11130"/>
                      <a:pt x="137437" y="11897"/>
                      <a:pt x="136145" y="13289"/>
                    </a:cubicBezTo>
                    <a:cubicBezTo>
                      <a:pt x="134863" y="11909"/>
                      <a:pt x="133071" y="11129"/>
                      <a:pt x="131190" y="11129"/>
                    </a:cubicBezTo>
                    <a:cubicBezTo>
                      <a:pt x="130706" y="11129"/>
                      <a:pt x="130222" y="11183"/>
                      <a:pt x="129747" y="11282"/>
                    </a:cubicBezTo>
                    <a:cubicBezTo>
                      <a:pt x="129783" y="7123"/>
                      <a:pt x="132959" y="5042"/>
                      <a:pt x="136135" y="5042"/>
                    </a:cubicBezTo>
                    <a:close/>
                    <a:moveTo>
                      <a:pt x="89293" y="5147"/>
                    </a:moveTo>
                    <a:cubicBezTo>
                      <a:pt x="92468" y="5147"/>
                      <a:pt x="95642" y="7223"/>
                      <a:pt x="95679" y="11378"/>
                    </a:cubicBezTo>
                    <a:lnTo>
                      <a:pt x="95679" y="11378"/>
                    </a:lnTo>
                    <a:cubicBezTo>
                      <a:pt x="95207" y="11278"/>
                      <a:pt x="94731" y="11229"/>
                      <a:pt x="94259" y="11229"/>
                    </a:cubicBezTo>
                    <a:cubicBezTo>
                      <a:pt x="92396" y="11229"/>
                      <a:pt x="90592" y="11995"/>
                      <a:pt x="89299" y="13388"/>
                    </a:cubicBezTo>
                    <a:cubicBezTo>
                      <a:pt x="88018" y="12008"/>
                      <a:pt x="86226" y="11228"/>
                      <a:pt x="84344" y="11228"/>
                    </a:cubicBezTo>
                    <a:cubicBezTo>
                      <a:pt x="83860" y="11228"/>
                      <a:pt x="83376" y="11282"/>
                      <a:pt x="82902" y="11380"/>
                    </a:cubicBezTo>
                    <a:cubicBezTo>
                      <a:pt x="82937" y="7226"/>
                      <a:pt x="86116" y="5147"/>
                      <a:pt x="89293" y="5147"/>
                    </a:cubicBezTo>
                    <a:close/>
                    <a:moveTo>
                      <a:pt x="42334" y="5241"/>
                    </a:moveTo>
                    <a:cubicBezTo>
                      <a:pt x="45504" y="5241"/>
                      <a:pt x="48679" y="7316"/>
                      <a:pt x="48726" y="11466"/>
                    </a:cubicBezTo>
                    <a:lnTo>
                      <a:pt x="48726" y="11466"/>
                    </a:lnTo>
                    <a:cubicBezTo>
                      <a:pt x="48259" y="11367"/>
                      <a:pt x="47788" y="11318"/>
                      <a:pt x="47320" y="11318"/>
                    </a:cubicBezTo>
                    <a:cubicBezTo>
                      <a:pt x="45461" y="11318"/>
                      <a:pt x="43655" y="12085"/>
                      <a:pt x="42355" y="13477"/>
                    </a:cubicBezTo>
                    <a:cubicBezTo>
                      <a:pt x="41083" y="12097"/>
                      <a:pt x="39282" y="11318"/>
                      <a:pt x="37409" y="11318"/>
                    </a:cubicBezTo>
                    <a:cubicBezTo>
                      <a:pt x="36916" y="11318"/>
                      <a:pt x="36432" y="11371"/>
                      <a:pt x="35966" y="11470"/>
                    </a:cubicBezTo>
                    <a:cubicBezTo>
                      <a:pt x="35993" y="7318"/>
                      <a:pt x="39161" y="5241"/>
                      <a:pt x="42334" y="5241"/>
                    </a:cubicBezTo>
                    <a:close/>
                    <a:moveTo>
                      <a:pt x="65648" y="5241"/>
                    </a:moveTo>
                    <a:cubicBezTo>
                      <a:pt x="68820" y="5241"/>
                      <a:pt x="71995" y="7316"/>
                      <a:pt x="72041" y="11466"/>
                    </a:cubicBezTo>
                    <a:lnTo>
                      <a:pt x="72041" y="11466"/>
                    </a:lnTo>
                    <a:cubicBezTo>
                      <a:pt x="71572" y="11367"/>
                      <a:pt x="71100" y="11318"/>
                      <a:pt x="70631" y="11318"/>
                    </a:cubicBezTo>
                    <a:cubicBezTo>
                      <a:pt x="68767" y="11318"/>
                      <a:pt x="66961" y="12085"/>
                      <a:pt x="65662" y="13477"/>
                    </a:cubicBezTo>
                    <a:cubicBezTo>
                      <a:pt x="64389" y="12097"/>
                      <a:pt x="62588" y="11318"/>
                      <a:pt x="60715" y="11318"/>
                    </a:cubicBezTo>
                    <a:cubicBezTo>
                      <a:pt x="60223" y="11318"/>
                      <a:pt x="59739" y="11371"/>
                      <a:pt x="59273" y="11470"/>
                    </a:cubicBezTo>
                    <a:cubicBezTo>
                      <a:pt x="59304" y="7318"/>
                      <a:pt x="62474" y="5241"/>
                      <a:pt x="65648" y="5241"/>
                    </a:cubicBezTo>
                    <a:close/>
                    <a:moveTo>
                      <a:pt x="18806" y="5349"/>
                    </a:moveTo>
                    <a:cubicBezTo>
                      <a:pt x="21976" y="5349"/>
                      <a:pt x="25149" y="7423"/>
                      <a:pt x="25196" y="11574"/>
                    </a:cubicBezTo>
                    <a:lnTo>
                      <a:pt x="25196" y="11574"/>
                    </a:lnTo>
                    <a:cubicBezTo>
                      <a:pt x="24722" y="11471"/>
                      <a:pt x="24244" y="11421"/>
                      <a:pt x="23770" y="11421"/>
                    </a:cubicBezTo>
                    <a:cubicBezTo>
                      <a:pt x="21912" y="11421"/>
                      <a:pt x="20114" y="12189"/>
                      <a:pt x="18825" y="13585"/>
                    </a:cubicBezTo>
                    <a:cubicBezTo>
                      <a:pt x="17544" y="12205"/>
                      <a:pt x="15752" y="11425"/>
                      <a:pt x="13870" y="11425"/>
                    </a:cubicBezTo>
                    <a:cubicBezTo>
                      <a:pt x="13386" y="11425"/>
                      <a:pt x="12902" y="11470"/>
                      <a:pt x="12427" y="11578"/>
                    </a:cubicBezTo>
                    <a:cubicBezTo>
                      <a:pt x="12463" y="7425"/>
                      <a:pt x="15633" y="5349"/>
                      <a:pt x="18806" y="5349"/>
                    </a:cubicBezTo>
                    <a:close/>
                    <a:moveTo>
                      <a:pt x="117949" y="11501"/>
                    </a:moveTo>
                    <a:cubicBezTo>
                      <a:pt x="118380" y="11501"/>
                      <a:pt x="118814" y="11541"/>
                      <a:pt x="119245" y="11622"/>
                    </a:cubicBezTo>
                    <a:cubicBezTo>
                      <a:pt x="118253" y="12794"/>
                      <a:pt x="117671" y="14304"/>
                      <a:pt x="117757" y="15887"/>
                    </a:cubicBezTo>
                    <a:lnTo>
                      <a:pt x="117757" y="15887"/>
                    </a:lnTo>
                    <a:cubicBezTo>
                      <a:pt x="116507" y="14584"/>
                      <a:pt x="114739" y="13746"/>
                      <a:pt x="112880" y="13746"/>
                    </a:cubicBezTo>
                    <a:cubicBezTo>
                      <a:pt x="112860" y="13746"/>
                      <a:pt x="112840" y="13746"/>
                      <a:pt x="112821" y="13746"/>
                    </a:cubicBezTo>
                    <a:cubicBezTo>
                      <a:pt x="114154" y="12303"/>
                      <a:pt x="116020" y="11501"/>
                      <a:pt x="117949" y="11501"/>
                    </a:cubicBezTo>
                    <a:close/>
                    <a:moveTo>
                      <a:pt x="130985" y="11496"/>
                    </a:moveTo>
                    <a:cubicBezTo>
                      <a:pt x="132925" y="11496"/>
                      <a:pt x="134799" y="12298"/>
                      <a:pt x="136136" y="13746"/>
                    </a:cubicBezTo>
                    <a:cubicBezTo>
                      <a:pt x="136116" y="13746"/>
                      <a:pt x="136096" y="13746"/>
                      <a:pt x="136077" y="13746"/>
                    </a:cubicBezTo>
                    <a:cubicBezTo>
                      <a:pt x="134208" y="13746"/>
                      <a:pt x="132440" y="14584"/>
                      <a:pt x="131199" y="15888"/>
                    </a:cubicBezTo>
                    <a:cubicBezTo>
                      <a:pt x="131279" y="14293"/>
                      <a:pt x="130697" y="12796"/>
                      <a:pt x="129702" y="11613"/>
                    </a:cubicBezTo>
                    <a:cubicBezTo>
                      <a:pt x="130130" y="11534"/>
                      <a:pt x="130559" y="11496"/>
                      <a:pt x="130985" y="11496"/>
                    </a:cubicBezTo>
                    <a:close/>
                    <a:moveTo>
                      <a:pt x="84143" y="11612"/>
                    </a:moveTo>
                    <a:cubicBezTo>
                      <a:pt x="86077" y="11612"/>
                      <a:pt x="87946" y="12415"/>
                      <a:pt x="89290" y="13862"/>
                    </a:cubicBezTo>
                    <a:cubicBezTo>
                      <a:pt x="89271" y="13862"/>
                      <a:pt x="89251" y="13862"/>
                      <a:pt x="89231" y="13862"/>
                    </a:cubicBezTo>
                    <a:cubicBezTo>
                      <a:pt x="87362" y="13862"/>
                      <a:pt x="85595" y="14701"/>
                      <a:pt x="84353" y="16004"/>
                    </a:cubicBezTo>
                    <a:cubicBezTo>
                      <a:pt x="84443" y="14409"/>
                      <a:pt x="83851" y="12913"/>
                      <a:pt x="82866" y="11730"/>
                    </a:cubicBezTo>
                    <a:cubicBezTo>
                      <a:pt x="83291" y="11651"/>
                      <a:pt x="83719" y="11612"/>
                      <a:pt x="84143" y="11612"/>
                    </a:cubicBezTo>
                    <a:close/>
                    <a:moveTo>
                      <a:pt x="94437" y="11612"/>
                    </a:moveTo>
                    <a:cubicBezTo>
                      <a:pt x="94861" y="11612"/>
                      <a:pt x="95289" y="11651"/>
                      <a:pt x="95715" y="11730"/>
                    </a:cubicBezTo>
                    <a:cubicBezTo>
                      <a:pt x="94729" y="12913"/>
                      <a:pt x="94138" y="14409"/>
                      <a:pt x="94228" y="16004"/>
                    </a:cubicBezTo>
                    <a:cubicBezTo>
                      <a:pt x="92977" y="14701"/>
                      <a:pt x="91218" y="13862"/>
                      <a:pt x="89350" y="13862"/>
                    </a:cubicBezTo>
                    <a:cubicBezTo>
                      <a:pt x="89330" y="13862"/>
                      <a:pt x="89310" y="13862"/>
                      <a:pt x="89290" y="13862"/>
                    </a:cubicBezTo>
                    <a:lnTo>
                      <a:pt x="89299" y="13853"/>
                    </a:lnTo>
                    <a:cubicBezTo>
                      <a:pt x="90636" y="12414"/>
                      <a:pt x="92504" y="11612"/>
                      <a:pt x="94437" y="11612"/>
                    </a:cubicBezTo>
                    <a:close/>
                    <a:moveTo>
                      <a:pt x="47493" y="11702"/>
                    </a:moveTo>
                    <a:cubicBezTo>
                      <a:pt x="47918" y="11702"/>
                      <a:pt x="48345" y="11740"/>
                      <a:pt x="48771" y="11819"/>
                    </a:cubicBezTo>
                    <a:cubicBezTo>
                      <a:pt x="47772" y="12997"/>
                      <a:pt x="47190" y="14487"/>
                      <a:pt x="47274" y="16083"/>
                    </a:cubicBezTo>
                    <a:lnTo>
                      <a:pt x="47274" y="16083"/>
                    </a:lnTo>
                    <a:cubicBezTo>
                      <a:pt x="46033" y="14786"/>
                      <a:pt x="44269" y="13952"/>
                      <a:pt x="42406" y="13952"/>
                    </a:cubicBezTo>
                    <a:cubicBezTo>
                      <a:pt x="42389" y="13952"/>
                      <a:pt x="42372" y="13952"/>
                      <a:pt x="42355" y="13952"/>
                    </a:cubicBezTo>
                    <a:lnTo>
                      <a:pt x="42355" y="13952"/>
                    </a:lnTo>
                    <a:cubicBezTo>
                      <a:pt x="43693" y="12505"/>
                      <a:pt x="45560" y="11702"/>
                      <a:pt x="47493" y="11702"/>
                    </a:cubicBezTo>
                    <a:close/>
                    <a:moveTo>
                      <a:pt x="60501" y="11702"/>
                    </a:moveTo>
                    <a:cubicBezTo>
                      <a:pt x="62439" y="11702"/>
                      <a:pt x="64308" y="12505"/>
                      <a:pt x="65653" y="13952"/>
                    </a:cubicBezTo>
                    <a:cubicBezTo>
                      <a:pt x="65633" y="13952"/>
                      <a:pt x="65613" y="13952"/>
                      <a:pt x="65593" y="13952"/>
                    </a:cubicBezTo>
                    <a:cubicBezTo>
                      <a:pt x="63725" y="13952"/>
                      <a:pt x="61957" y="14790"/>
                      <a:pt x="60715" y="16094"/>
                    </a:cubicBezTo>
                    <a:cubicBezTo>
                      <a:pt x="60796" y="14499"/>
                      <a:pt x="60214" y="13002"/>
                      <a:pt x="59219" y="11819"/>
                    </a:cubicBezTo>
                    <a:cubicBezTo>
                      <a:pt x="59646" y="11740"/>
                      <a:pt x="60075" y="11702"/>
                      <a:pt x="60501" y="11702"/>
                    </a:cubicBezTo>
                    <a:close/>
                    <a:moveTo>
                      <a:pt x="106098" y="7003"/>
                    </a:moveTo>
                    <a:cubicBezTo>
                      <a:pt x="106560" y="7003"/>
                      <a:pt x="107026" y="7049"/>
                      <a:pt x="107489" y="7142"/>
                    </a:cubicBezTo>
                    <a:cubicBezTo>
                      <a:pt x="106479" y="8394"/>
                      <a:pt x="105932" y="9985"/>
                      <a:pt x="106135" y="11656"/>
                    </a:cubicBezTo>
                    <a:lnTo>
                      <a:pt x="106135" y="11656"/>
                    </a:lnTo>
                    <a:cubicBezTo>
                      <a:pt x="106639" y="11546"/>
                      <a:pt x="107148" y="11492"/>
                      <a:pt x="107652" y="11492"/>
                    </a:cubicBezTo>
                    <a:cubicBezTo>
                      <a:pt x="109592" y="11492"/>
                      <a:pt x="111471" y="12290"/>
                      <a:pt x="112821" y="13746"/>
                    </a:cubicBezTo>
                    <a:cubicBezTo>
                      <a:pt x="112802" y="13746"/>
                      <a:pt x="112783" y="13746"/>
                      <a:pt x="112765" y="13746"/>
                    </a:cubicBezTo>
                    <a:cubicBezTo>
                      <a:pt x="110778" y="13746"/>
                      <a:pt x="108911" y="14691"/>
                      <a:pt x="107659" y="16138"/>
                    </a:cubicBezTo>
                    <a:lnTo>
                      <a:pt x="107659" y="16138"/>
                    </a:lnTo>
                    <a:cubicBezTo>
                      <a:pt x="107785" y="14463"/>
                      <a:pt x="107175" y="12886"/>
                      <a:pt x="106127" y="11658"/>
                    </a:cubicBezTo>
                    <a:cubicBezTo>
                      <a:pt x="106127" y="11658"/>
                      <a:pt x="106128" y="11658"/>
                      <a:pt x="106128" y="11658"/>
                    </a:cubicBezTo>
                    <a:lnTo>
                      <a:pt x="106128" y="11658"/>
                    </a:lnTo>
                    <a:cubicBezTo>
                      <a:pt x="106131" y="11661"/>
                      <a:pt x="106133" y="11664"/>
                      <a:pt x="106136" y="11667"/>
                    </a:cubicBezTo>
                    <a:cubicBezTo>
                      <a:pt x="106136" y="11664"/>
                      <a:pt x="106135" y="11660"/>
                      <a:pt x="106135" y="11656"/>
                    </a:cubicBezTo>
                    <a:lnTo>
                      <a:pt x="106135" y="11656"/>
                    </a:lnTo>
                    <a:cubicBezTo>
                      <a:pt x="106133" y="11657"/>
                      <a:pt x="106130" y="11657"/>
                      <a:pt x="106128" y="11658"/>
                    </a:cubicBezTo>
                    <a:lnTo>
                      <a:pt x="106128" y="11658"/>
                    </a:lnTo>
                    <a:cubicBezTo>
                      <a:pt x="104868" y="10198"/>
                      <a:pt x="102995" y="9256"/>
                      <a:pt x="101004" y="9256"/>
                    </a:cubicBezTo>
                    <a:cubicBezTo>
                      <a:pt x="100985" y="9256"/>
                      <a:pt x="100967" y="9257"/>
                      <a:pt x="100948" y="9257"/>
                    </a:cubicBezTo>
                    <a:cubicBezTo>
                      <a:pt x="102293" y="7803"/>
                      <a:pt x="104164" y="7003"/>
                      <a:pt x="106098" y="7003"/>
                    </a:cubicBezTo>
                    <a:close/>
                    <a:moveTo>
                      <a:pt x="13651" y="11804"/>
                    </a:moveTo>
                    <a:cubicBezTo>
                      <a:pt x="15587" y="11804"/>
                      <a:pt x="17458" y="12604"/>
                      <a:pt x="18799" y="14050"/>
                    </a:cubicBezTo>
                    <a:lnTo>
                      <a:pt x="18799" y="14050"/>
                    </a:lnTo>
                    <a:cubicBezTo>
                      <a:pt x="18788" y="14050"/>
                      <a:pt x="18777" y="14050"/>
                      <a:pt x="18766" y="14050"/>
                    </a:cubicBezTo>
                    <a:cubicBezTo>
                      <a:pt x="16897" y="14050"/>
                      <a:pt x="15129" y="14889"/>
                      <a:pt x="13888" y="16192"/>
                    </a:cubicBezTo>
                    <a:cubicBezTo>
                      <a:pt x="13968" y="14597"/>
                      <a:pt x="13386" y="13101"/>
                      <a:pt x="12391" y="11918"/>
                    </a:cubicBezTo>
                    <a:cubicBezTo>
                      <a:pt x="12811" y="11842"/>
                      <a:pt x="13233" y="11804"/>
                      <a:pt x="13651" y="11804"/>
                    </a:cubicBezTo>
                    <a:close/>
                    <a:moveTo>
                      <a:pt x="23971" y="11800"/>
                    </a:moveTo>
                    <a:cubicBezTo>
                      <a:pt x="24396" y="11800"/>
                      <a:pt x="24824" y="11839"/>
                      <a:pt x="25250" y="11918"/>
                    </a:cubicBezTo>
                    <a:cubicBezTo>
                      <a:pt x="24255" y="13101"/>
                      <a:pt x="23673" y="14597"/>
                      <a:pt x="23753" y="16192"/>
                    </a:cubicBezTo>
                    <a:cubicBezTo>
                      <a:pt x="22512" y="14889"/>
                      <a:pt x="20744" y="14050"/>
                      <a:pt x="18884" y="14050"/>
                    </a:cubicBezTo>
                    <a:cubicBezTo>
                      <a:pt x="18864" y="14050"/>
                      <a:pt x="18845" y="14050"/>
                      <a:pt x="18825" y="14051"/>
                    </a:cubicBezTo>
                    <a:cubicBezTo>
                      <a:pt x="20162" y="12603"/>
                      <a:pt x="22036" y="11800"/>
                      <a:pt x="23971" y="11800"/>
                    </a:cubicBezTo>
                    <a:close/>
                    <a:moveTo>
                      <a:pt x="37191" y="11695"/>
                    </a:moveTo>
                    <a:cubicBezTo>
                      <a:pt x="39126" y="11695"/>
                      <a:pt x="41007" y="12498"/>
                      <a:pt x="42355" y="13952"/>
                    </a:cubicBezTo>
                    <a:lnTo>
                      <a:pt x="42355" y="13952"/>
                    </a:lnTo>
                    <a:cubicBezTo>
                      <a:pt x="42352" y="13952"/>
                      <a:pt x="42349" y="13952"/>
                      <a:pt x="42346" y="13952"/>
                    </a:cubicBezTo>
                    <a:cubicBezTo>
                      <a:pt x="42328" y="13952"/>
                      <a:pt x="42309" y="13952"/>
                      <a:pt x="42291" y="13952"/>
                    </a:cubicBezTo>
                    <a:cubicBezTo>
                      <a:pt x="40304" y="13952"/>
                      <a:pt x="38437" y="14897"/>
                      <a:pt x="37185" y="16344"/>
                    </a:cubicBezTo>
                    <a:cubicBezTo>
                      <a:pt x="37320" y="14669"/>
                      <a:pt x="36710" y="13092"/>
                      <a:pt x="35662" y="11864"/>
                    </a:cubicBezTo>
                    <a:cubicBezTo>
                      <a:pt x="36169" y="11750"/>
                      <a:pt x="36682" y="11695"/>
                      <a:pt x="37191" y="11695"/>
                    </a:cubicBezTo>
                    <a:close/>
                    <a:moveTo>
                      <a:pt x="124477" y="9648"/>
                    </a:moveTo>
                    <a:cubicBezTo>
                      <a:pt x="127652" y="9648"/>
                      <a:pt x="130827" y="11726"/>
                      <a:pt x="130867" y="15888"/>
                    </a:cubicBezTo>
                    <a:cubicBezTo>
                      <a:pt x="130394" y="15786"/>
                      <a:pt x="129917" y="15736"/>
                      <a:pt x="129443" y="15736"/>
                    </a:cubicBezTo>
                    <a:cubicBezTo>
                      <a:pt x="127584" y="15736"/>
                      <a:pt x="125780" y="16502"/>
                      <a:pt x="124487" y="17895"/>
                    </a:cubicBezTo>
                    <a:cubicBezTo>
                      <a:pt x="123206" y="16515"/>
                      <a:pt x="121414" y="15735"/>
                      <a:pt x="119532" y="15735"/>
                    </a:cubicBezTo>
                    <a:cubicBezTo>
                      <a:pt x="119048" y="15735"/>
                      <a:pt x="118564" y="15780"/>
                      <a:pt x="118089" y="15888"/>
                    </a:cubicBezTo>
                    <a:cubicBezTo>
                      <a:pt x="118125" y="11729"/>
                      <a:pt x="121301" y="9648"/>
                      <a:pt x="124477" y="9648"/>
                    </a:cubicBezTo>
                    <a:close/>
                    <a:moveTo>
                      <a:pt x="77633" y="9753"/>
                    </a:moveTo>
                    <a:cubicBezTo>
                      <a:pt x="80805" y="9753"/>
                      <a:pt x="83979" y="11828"/>
                      <a:pt x="84022" y="15982"/>
                    </a:cubicBezTo>
                    <a:lnTo>
                      <a:pt x="84022" y="15982"/>
                    </a:lnTo>
                    <a:cubicBezTo>
                      <a:pt x="83547" y="15880"/>
                      <a:pt x="83069" y="15830"/>
                      <a:pt x="82594" y="15830"/>
                    </a:cubicBezTo>
                    <a:cubicBezTo>
                      <a:pt x="80737" y="15830"/>
                      <a:pt x="78939" y="16596"/>
                      <a:pt x="77651" y="17984"/>
                    </a:cubicBezTo>
                    <a:cubicBezTo>
                      <a:pt x="76369" y="16613"/>
                      <a:pt x="74577" y="15825"/>
                      <a:pt x="72696" y="15825"/>
                    </a:cubicBezTo>
                    <a:cubicBezTo>
                      <a:pt x="72212" y="15825"/>
                      <a:pt x="71728" y="15879"/>
                      <a:pt x="71253" y="15986"/>
                    </a:cubicBezTo>
                    <a:cubicBezTo>
                      <a:pt x="71284" y="11832"/>
                      <a:pt x="74458" y="9753"/>
                      <a:pt x="77633" y="9753"/>
                    </a:cubicBezTo>
                    <a:close/>
                    <a:moveTo>
                      <a:pt x="100947" y="9753"/>
                    </a:moveTo>
                    <a:cubicBezTo>
                      <a:pt x="104122" y="9753"/>
                      <a:pt x="107296" y="11830"/>
                      <a:pt x="107337" y="15986"/>
                    </a:cubicBezTo>
                    <a:cubicBezTo>
                      <a:pt x="106864" y="15884"/>
                      <a:pt x="106386" y="15834"/>
                      <a:pt x="105913" y="15834"/>
                    </a:cubicBezTo>
                    <a:cubicBezTo>
                      <a:pt x="104054" y="15834"/>
                      <a:pt x="102249" y="16601"/>
                      <a:pt x="100957" y="17993"/>
                    </a:cubicBezTo>
                    <a:cubicBezTo>
                      <a:pt x="99676" y="16613"/>
                      <a:pt x="97883" y="15834"/>
                      <a:pt x="96002" y="15834"/>
                    </a:cubicBezTo>
                    <a:cubicBezTo>
                      <a:pt x="95518" y="15834"/>
                      <a:pt x="95034" y="15888"/>
                      <a:pt x="94559" y="15986"/>
                    </a:cubicBezTo>
                    <a:cubicBezTo>
                      <a:pt x="94595" y="11832"/>
                      <a:pt x="97771" y="9753"/>
                      <a:pt x="100947" y="9753"/>
                    </a:cubicBezTo>
                    <a:close/>
                    <a:moveTo>
                      <a:pt x="53999" y="9848"/>
                    </a:moveTo>
                    <a:cubicBezTo>
                      <a:pt x="57176" y="9848"/>
                      <a:pt x="60352" y="11927"/>
                      <a:pt x="60393" y="16085"/>
                    </a:cubicBezTo>
                    <a:cubicBezTo>
                      <a:pt x="59913" y="15980"/>
                      <a:pt x="59429" y="15929"/>
                      <a:pt x="58949" y="15929"/>
                    </a:cubicBezTo>
                    <a:cubicBezTo>
                      <a:pt x="57093" y="15929"/>
                      <a:pt x="55295" y="16694"/>
                      <a:pt x="53999" y="18087"/>
                    </a:cubicBezTo>
                    <a:lnTo>
                      <a:pt x="53999" y="18087"/>
                    </a:lnTo>
                    <a:cubicBezTo>
                      <a:pt x="52718" y="16710"/>
                      <a:pt x="50928" y="15932"/>
                      <a:pt x="49049" y="15932"/>
                    </a:cubicBezTo>
                    <a:cubicBezTo>
                      <a:pt x="48565" y="15932"/>
                      <a:pt x="48081" y="15977"/>
                      <a:pt x="47606" y="16085"/>
                    </a:cubicBezTo>
                    <a:cubicBezTo>
                      <a:pt x="47646" y="11927"/>
                      <a:pt x="50823" y="9848"/>
                      <a:pt x="53999" y="9848"/>
                    </a:cubicBezTo>
                    <a:close/>
                    <a:moveTo>
                      <a:pt x="7166" y="9943"/>
                    </a:moveTo>
                    <a:cubicBezTo>
                      <a:pt x="10341" y="9943"/>
                      <a:pt x="13516" y="12022"/>
                      <a:pt x="13556" y="16183"/>
                    </a:cubicBezTo>
                    <a:cubicBezTo>
                      <a:pt x="13083" y="16081"/>
                      <a:pt x="12605" y="16031"/>
                      <a:pt x="12131" y="16031"/>
                    </a:cubicBezTo>
                    <a:cubicBezTo>
                      <a:pt x="10273" y="16031"/>
                      <a:pt x="8469" y="16796"/>
                      <a:pt x="7176" y="18181"/>
                    </a:cubicBezTo>
                    <a:cubicBezTo>
                      <a:pt x="5901" y="16817"/>
                      <a:pt x="4126" y="16040"/>
                      <a:pt x="2258" y="16040"/>
                    </a:cubicBezTo>
                    <a:cubicBezTo>
                      <a:pt x="2237" y="16040"/>
                      <a:pt x="2216" y="16040"/>
                      <a:pt x="2194" y="16040"/>
                    </a:cubicBezTo>
                    <a:lnTo>
                      <a:pt x="2212" y="16022"/>
                    </a:lnTo>
                    <a:lnTo>
                      <a:pt x="2212" y="16022"/>
                    </a:lnTo>
                    <a:cubicBezTo>
                      <a:pt x="1728" y="16031"/>
                      <a:pt x="1245" y="16076"/>
                      <a:pt x="770" y="16183"/>
                    </a:cubicBezTo>
                    <a:cubicBezTo>
                      <a:pt x="810" y="12024"/>
                      <a:pt x="3988" y="9943"/>
                      <a:pt x="7166" y="9943"/>
                    </a:cubicBezTo>
                    <a:close/>
                    <a:moveTo>
                      <a:pt x="30463" y="9956"/>
                    </a:moveTo>
                    <a:cubicBezTo>
                      <a:pt x="33636" y="9956"/>
                      <a:pt x="36811" y="12033"/>
                      <a:pt x="36854" y="16188"/>
                    </a:cubicBezTo>
                    <a:lnTo>
                      <a:pt x="36854" y="16188"/>
                    </a:lnTo>
                    <a:cubicBezTo>
                      <a:pt x="36379" y="16086"/>
                      <a:pt x="35901" y="16036"/>
                      <a:pt x="35426" y="16036"/>
                    </a:cubicBezTo>
                    <a:cubicBezTo>
                      <a:pt x="33569" y="16036"/>
                      <a:pt x="31771" y="16802"/>
                      <a:pt x="30483" y="18190"/>
                    </a:cubicBezTo>
                    <a:cubicBezTo>
                      <a:pt x="29201" y="16819"/>
                      <a:pt x="27409" y="16031"/>
                      <a:pt x="25528" y="16031"/>
                    </a:cubicBezTo>
                    <a:cubicBezTo>
                      <a:pt x="25044" y="16031"/>
                      <a:pt x="24560" y="16085"/>
                      <a:pt x="24085" y="16192"/>
                    </a:cubicBezTo>
                    <a:cubicBezTo>
                      <a:pt x="24116" y="12034"/>
                      <a:pt x="27288" y="9956"/>
                      <a:pt x="30463" y="9956"/>
                    </a:cubicBezTo>
                    <a:close/>
                    <a:moveTo>
                      <a:pt x="119326" y="16110"/>
                    </a:moveTo>
                    <a:cubicBezTo>
                      <a:pt x="121265" y="16110"/>
                      <a:pt x="123134" y="16913"/>
                      <a:pt x="124478" y="18361"/>
                    </a:cubicBezTo>
                    <a:cubicBezTo>
                      <a:pt x="124458" y="18360"/>
                      <a:pt x="124439" y="18360"/>
                      <a:pt x="124419" y="18360"/>
                    </a:cubicBezTo>
                    <a:cubicBezTo>
                      <a:pt x="122550" y="18360"/>
                      <a:pt x="120782" y="19199"/>
                      <a:pt x="119541" y="20502"/>
                    </a:cubicBezTo>
                    <a:cubicBezTo>
                      <a:pt x="119622" y="18907"/>
                      <a:pt x="119039" y="17411"/>
                      <a:pt x="118045" y="16228"/>
                    </a:cubicBezTo>
                    <a:cubicBezTo>
                      <a:pt x="118472" y="16149"/>
                      <a:pt x="118901" y="16110"/>
                      <a:pt x="119326" y="16110"/>
                    </a:cubicBezTo>
                    <a:close/>
                    <a:moveTo>
                      <a:pt x="129624" y="16110"/>
                    </a:moveTo>
                    <a:cubicBezTo>
                      <a:pt x="130049" y="16110"/>
                      <a:pt x="130477" y="16149"/>
                      <a:pt x="130903" y="16228"/>
                    </a:cubicBezTo>
                    <a:cubicBezTo>
                      <a:pt x="129908" y="17402"/>
                      <a:pt x="129326" y="18907"/>
                      <a:pt x="129415" y="20493"/>
                    </a:cubicBezTo>
                    <a:lnTo>
                      <a:pt x="129415" y="20502"/>
                    </a:lnTo>
                    <a:cubicBezTo>
                      <a:pt x="128165" y="19199"/>
                      <a:pt x="126397" y="18360"/>
                      <a:pt x="124537" y="18360"/>
                    </a:cubicBezTo>
                    <a:cubicBezTo>
                      <a:pt x="124517" y="18360"/>
                      <a:pt x="124498" y="18360"/>
                      <a:pt x="124478" y="18361"/>
                    </a:cubicBezTo>
                    <a:cubicBezTo>
                      <a:pt x="125815" y="16913"/>
                      <a:pt x="127689" y="16110"/>
                      <a:pt x="129624" y="16110"/>
                    </a:cubicBezTo>
                    <a:close/>
                    <a:moveTo>
                      <a:pt x="82783" y="16209"/>
                    </a:moveTo>
                    <a:cubicBezTo>
                      <a:pt x="83207" y="16209"/>
                      <a:pt x="83633" y="16247"/>
                      <a:pt x="84057" y="16327"/>
                    </a:cubicBezTo>
                    <a:cubicBezTo>
                      <a:pt x="83538" y="16945"/>
                      <a:pt x="83135" y="17653"/>
                      <a:pt x="82875" y="18414"/>
                    </a:cubicBezTo>
                    <a:cubicBezTo>
                      <a:pt x="82633" y="19113"/>
                      <a:pt x="82534" y="19848"/>
                      <a:pt x="82570" y="20592"/>
                    </a:cubicBezTo>
                    <a:cubicBezTo>
                      <a:pt x="81322" y="19282"/>
                      <a:pt x="79551" y="18450"/>
                      <a:pt x="77681" y="18450"/>
                    </a:cubicBezTo>
                    <a:cubicBezTo>
                      <a:pt x="77671" y="18450"/>
                      <a:pt x="77661" y="18450"/>
                      <a:pt x="77651" y="18450"/>
                    </a:cubicBezTo>
                    <a:cubicBezTo>
                      <a:pt x="78988" y="17010"/>
                      <a:pt x="80855" y="16209"/>
                      <a:pt x="82783" y="16209"/>
                    </a:cubicBezTo>
                    <a:close/>
                    <a:moveTo>
                      <a:pt x="95788" y="16212"/>
                    </a:moveTo>
                    <a:cubicBezTo>
                      <a:pt x="97720" y="16212"/>
                      <a:pt x="99592" y="17008"/>
                      <a:pt x="100939" y="18450"/>
                    </a:cubicBezTo>
                    <a:cubicBezTo>
                      <a:pt x="100919" y="18450"/>
                      <a:pt x="100900" y="18450"/>
                      <a:pt x="100880" y="18450"/>
                    </a:cubicBezTo>
                    <a:cubicBezTo>
                      <a:pt x="99011" y="18450"/>
                      <a:pt x="97252" y="19288"/>
                      <a:pt x="96011" y="20592"/>
                    </a:cubicBezTo>
                    <a:cubicBezTo>
                      <a:pt x="96047" y="19848"/>
                      <a:pt x="95948" y="19113"/>
                      <a:pt x="95706" y="18414"/>
                    </a:cubicBezTo>
                    <a:cubicBezTo>
                      <a:pt x="95446" y="17653"/>
                      <a:pt x="95043" y="16945"/>
                      <a:pt x="94523" y="16327"/>
                    </a:cubicBezTo>
                    <a:cubicBezTo>
                      <a:pt x="94944" y="16250"/>
                      <a:pt x="95367" y="16212"/>
                      <a:pt x="95788" y="16212"/>
                    </a:cubicBezTo>
                    <a:close/>
                    <a:moveTo>
                      <a:pt x="48848" y="16307"/>
                    </a:moveTo>
                    <a:cubicBezTo>
                      <a:pt x="50780" y="16307"/>
                      <a:pt x="52650" y="17108"/>
                      <a:pt x="53987" y="18558"/>
                    </a:cubicBezTo>
                    <a:lnTo>
                      <a:pt x="53987" y="18558"/>
                    </a:lnTo>
                    <a:cubicBezTo>
                      <a:pt x="53970" y="18558"/>
                      <a:pt x="53953" y="18557"/>
                      <a:pt x="53936" y="18557"/>
                    </a:cubicBezTo>
                    <a:cubicBezTo>
                      <a:pt x="52067" y="18557"/>
                      <a:pt x="50308" y="19396"/>
                      <a:pt x="49058" y="20699"/>
                    </a:cubicBezTo>
                    <a:cubicBezTo>
                      <a:pt x="49147" y="19104"/>
                      <a:pt x="48565" y="17608"/>
                      <a:pt x="47570" y="16425"/>
                    </a:cubicBezTo>
                    <a:cubicBezTo>
                      <a:pt x="47996" y="16346"/>
                      <a:pt x="48423" y="16307"/>
                      <a:pt x="48848" y="16307"/>
                    </a:cubicBezTo>
                    <a:close/>
                    <a:moveTo>
                      <a:pt x="59142" y="16307"/>
                    </a:moveTo>
                    <a:cubicBezTo>
                      <a:pt x="59567" y="16307"/>
                      <a:pt x="59994" y="16346"/>
                      <a:pt x="60420" y="16425"/>
                    </a:cubicBezTo>
                    <a:cubicBezTo>
                      <a:pt x="59425" y="17608"/>
                      <a:pt x="58843" y="19104"/>
                      <a:pt x="58932" y="20699"/>
                    </a:cubicBezTo>
                    <a:cubicBezTo>
                      <a:pt x="57691" y="19396"/>
                      <a:pt x="55923" y="18557"/>
                      <a:pt x="54054" y="18557"/>
                    </a:cubicBezTo>
                    <a:cubicBezTo>
                      <a:pt x="54037" y="18557"/>
                      <a:pt x="54020" y="18558"/>
                      <a:pt x="54003" y="18558"/>
                    </a:cubicBezTo>
                    <a:lnTo>
                      <a:pt x="54003" y="18558"/>
                    </a:lnTo>
                    <a:cubicBezTo>
                      <a:pt x="55340" y="17108"/>
                      <a:pt x="57210" y="16307"/>
                      <a:pt x="59142" y="16307"/>
                    </a:cubicBezTo>
                    <a:close/>
                    <a:moveTo>
                      <a:pt x="25317" y="16414"/>
                    </a:moveTo>
                    <a:cubicBezTo>
                      <a:pt x="27247" y="16414"/>
                      <a:pt x="29113" y="17211"/>
                      <a:pt x="30456" y="18656"/>
                    </a:cubicBezTo>
                    <a:cubicBezTo>
                      <a:pt x="30436" y="18656"/>
                      <a:pt x="30416" y="18656"/>
                      <a:pt x="30397" y="18656"/>
                    </a:cubicBezTo>
                    <a:cubicBezTo>
                      <a:pt x="28528" y="18656"/>
                      <a:pt x="26769" y="19494"/>
                      <a:pt x="25528" y="20789"/>
                    </a:cubicBezTo>
                    <a:cubicBezTo>
                      <a:pt x="25563" y="20054"/>
                      <a:pt x="25456" y="19310"/>
                      <a:pt x="25223" y="18611"/>
                    </a:cubicBezTo>
                    <a:cubicBezTo>
                      <a:pt x="24954" y="17850"/>
                      <a:pt x="24551" y="17142"/>
                      <a:pt x="24031" y="16533"/>
                    </a:cubicBezTo>
                    <a:cubicBezTo>
                      <a:pt x="24460" y="16453"/>
                      <a:pt x="24890" y="16414"/>
                      <a:pt x="25317" y="16414"/>
                    </a:cubicBezTo>
                    <a:close/>
                    <a:moveTo>
                      <a:pt x="12296" y="16415"/>
                    </a:moveTo>
                    <a:cubicBezTo>
                      <a:pt x="12720" y="16415"/>
                      <a:pt x="13148" y="16454"/>
                      <a:pt x="13574" y="16533"/>
                    </a:cubicBezTo>
                    <a:cubicBezTo>
                      <a:pt x="13055" y="17151"/>
                      <a:pt x="12651" y="17850"/>
                      <a:pt x="12391" y="18611"/>
                    </a:cubicBezTo>
                    <a:cubicBezTo>
                      <a:pt x="12150" y="19310"/>
                      <a:pt x="12042" y="20054"/>
                      <a:pt x="12087" y="20789"/>
                    </a:cubicBezTo>
                    <a:lnTo>
                      <a:pt x="12078" y="20798"/>
                    </a:lnTo>
                    <a:cubicBezTo>
                      <a:pt x="10836" y="19494"/>
                      <a:pt x="9077" y="18656"/>
                      <a:pt x="7217" y="18656"/>
                    </a:cubicBezTo>
                    <a:cubicBezTo>
                      <a:pt x="7198" y="18656"/>
                      <a:pt x="7178" y="18656"/>
                      <a:pt x="7159" y="18656"/>
                    </a:cubicBezTo>
                    <a:cubicBezTo>
                      <a:pt x="8496" y="17216"/>
                      <a:pt x="10363" y="16415"/>
                      <a:pt x="12296" y="16415"/>
                    </a:cubicBezTo>
                    <a:close/>
                    <a:moveTo>
                      <a:pt x="106101" y="16205"/>
                    </a:moveTo>
                    <a:cubicBezTo>
                      <a:pt x="106563" y="16205"/>
                      <a:pt x="107027" y="16251"/>
                      <a:pt x="107489" y="16344"/>
                    </a:cubicBezTo>
                    <a:cubicBezTo>
                      <a:pt x="106486" y="17599"/>
                      <a:pt x="105930" y="19194"/>
                      <a:pt x="106136" y="20861"/>
                    </a:cubicBezTo>
                    <a:cubicBezTo>
                      <a:pt x="104879" y="19398"/>
                      <a:pt x="102991" y="18450"/>
                      <a:pt x="100994" y="18450"/>
                    </a:cubicBezTo>
                    <a:cubicBezTo>
                      <a:pt x="100985" y="18450"/>
                      <a:pt x="100975" y="18450"/>
                      <a:pt x="100966" y="18450"/>
                    </a:cubicBezTo>
                    <a:cubicBezTo>
                      <a:pt x="102304" y="17004"/>
                      <a:pt x="104173" y="16205"/>
                      <a:pt x="106101" y="16205"/>
                    </a:cubicBezTo>
                    <a:close/>
                    <a:moveTo>
                      <a:pt x="70810" y="11698"/>
                    </a:moveTo>
                    <a:cubicBezTo>
                      <a:pt x="71303" y="11698"/>
                      <a:pt x="71800" y="11750"/>
                      <a:pt x="72292" y="11855"/>
                    </a:cubicBezTo>
                    <a:cubicBezTo>
                      <a:pt x="71289" y="13110"/>
                      <a:pt x="70742" y="14705"/>
                      <a:pt x="70939" y="16380"/>
                    </a:cubicBezTo>
                    <a:lnTo>
                      <a:pt x="70957" y="16371"/>
                    </a:lnTo>
                    <a:cubicBezTo>
                      <a:pt x="71461" y="16260"/>
                      <a:pt x="71969" y="16205"/>
                      <a:pt x="72473" y="16205"/>
                    </a:cubicBezTo>
                    <a:cubicBezTo>
                      <a:pt x="74401" y="16205"/>
                      <a:pt x="76274" y="17001"/>
                      <a:pt x="77624" y="18450"/>
                    </a:cubicBezTo>
                    <a:cubicBezTo>
                      <a:pt x="77606" y="18450"/>
                      <a:pt x="77588" y="18450"/>
                      <a:pt x="77570" y="18450"/>
                    </a:cubicBezTo>
                    <a:cubicBezTo>
                      <a:pt x="75520" y="18450"/>
                      <a:pt x="73598" y="19458"/>
                      <a:pt x="72346" y="20986"/>
                    </a:cubicBezTo>
                    <a:cubicBezTo>
                      <a:pt x="72738" y="17269"/>
                      <a:pt x="69425" y="13952"/>
                      <a:pt x="65712" y="13952"/>
                    </a:cubicBezTo>
                    <a:cubicBezTo>
                      <a:pt x="65692" y="13952"/>
                      <a:pt x="65673" y="13952"/>
                      <a:pt x="65653" y="13952"/>
                    </a:cubicBezTo>
                    <a:cubicBezTo>
                      <a:pt x="66995" y="12495"/>
                      <a:pt x="68873" y="11698"/>
                      <a:pt x="70810" y="11698"/>
                    </a:cubicBezTo>
                    <a:close/>
                    <a:moveTo>
                      <a:pt x="35592" y="16407"/>
                    </a:moveTo>
                    <a:cubicBezTo>
                      <a:pt x="36059" y="16407"/>
                      <a:pt x="36530" y="16454"/>
                      <a:pt x="36997" y="16551"/>
                    </a:cubicBezTo>
                    <a:cubicBezTo>
                      <a:pt x="36004" y="17802"/>
                      <a:pt x="35449" y="19385"/>
                      <a:pt x="35643" y="21056"/>
                    </a:cubicBezTo>
                    <a:lnTo>
                      <a:pt x="35643" y="21056"/>
                    </a:lnTo>
                    <a:cubicBezTo>
                      <a:pt x="34391" y="19601"/>
                      <a:pt x="32515" y="18647"/>
                      <a:pt x="30529" y="18647"/>
                    </a:cubicBezTo>
                    <a:cubicBezTo>
                      <a:pt x="30511" y="18647"/>
                      <a:pt x="30492" y="18647"/>
                      <a:pt x="30474" y="18647"/>
                    </a:cubicBezTo>
                    <a:cubicBezTo>
                      <a:pt x="31808" y="17205"/>
                      <a:pt x="33669" y="16407"/>
                      <a:pt x="35592" y="16407"/>
                    </a:cubicBezTo>
                    <a:close/>
                    <a:moveTo>
                      <a:pt x="112821" y="14253"/>
                    </a:moveTo>
                    <a:cubicBezTo>
                      <a:pt x="115997" y="14253"/>
                      <a:pt x="119174" y="16332"/>
                      <a:pt x="119218" y="20493"/>
                    </a:cubicBezTo>
                    <a:cubicBezTo>
                      <a:pt x="118738" y="20388"/>
                      <a:pt x="118254" y="20337"/>
                      <a:pt x="117773" y="20337"/>
                    </a:cubicBezTo>
                    <a:cubicBezTo>
                      <a:pt x="115916" y="20337"/>
                      <a:pt x="114116" y="21103"/>
                      <a:pt x="112821" y="22491"/>
                    </a:cubicBezTo>
                    <a:cubicBezTo>
                      <a:pt x="111548" y="21120"/>
                      <a:pt x="109756" y="20332"/>
                      <a:pt x="107874" y="20332"/>
                    </a:cubicBezTo>
                    <a:cubicBezTo>
                      <a:pt x="107391" y="20332"/>
                      <a:pt x="106907" y="20386"/>
                      <a:pt x="106432" y="20493"/>
                    </a:cubicBezTo>
                    <a:cubicBezTo>
                      <a:pt x="106468" y="16334"/>
                      <a:pt x="109644" y="14253"/>
                      <a:pt x="112821" y="14253"/>
                    </a:cubicBezTo>
                    <a:close/>
                    <a:moveTo>
                      <a:pt x="136138" y="14252"/>
                    </a:moveTo>
                    <a:cubicBezTo>
                      <a:pt x="139311" y="14252"/>
                      <a:pt x="142484" y="16329"/>
                      <a:pt x="142525" y="20484"/>
                    </a:cubicBezTo>
                    <a:lnTo>
                      <a:pt x="142525" y="20493"/>
                    </a:lnTo>
                    <a:cubicBezTo>
                      <a:pt x="142051" y="20391"/>
                      <a:pt x="141574" y="20341"/>
                      <a:pt x="141100" y="20341"/>
                    </a:cubicBezTo>
                    <a:cubicBezTo>
                      <a:pt x="139242" y="20341"/>
                      <a:pt x="137437" y="21108"/>
                      <a:pt x="136145" y="22500"/>
                    </a:cubicBezTo>
                    <a:cubicBezTo>
                      <a:pt x="134871" y="21128"/>
                      <a:pt x="133091" y="20341"/>
                      <a:pt x="131221" y="20341"/>
                    </a:cubicBezTo>
                    <a:cubicBezTo>
                      <a:pt x="131211" y="20341"/>
                      <a:pt x="131200" y="20341"/>
                      <a:pt x="131190" y="20341"/>
                    </a:cubicBezTo>
                    <a:cubicBezTo>
                      <a:pt x="130706" y="20341"/>
                      <a:pt x="130222" y="20386"/>
                      <a:pt x="129747" y="20493"/>
                    </a:cubicBezTo>
                    <a:cubicBezTo>
                      <a:pt x="129783" y="16333"/>
                      <a:pt x="132960" y="14252"/>
                      <a:pt x="136138" y="14252"/>
                    </a:cubicBezTo>
                    <a:close/>
                    <a:moveTo>
                      <a:pt x="89290" y="14357"/>
                    </a:moveTo>
                    <a:cubicBezTo>
                      <a:pt x="91871" y="14357"/>
                      <a:pt x="94452" y="15731"/>
                      <a:pt x="95348" y="18477"/>
                    </a:cubicBezTo>
                    <a:cubicBezTo>
                      <a:pt x="95572" y="19158"/>
                      <a:pt x="95679" y="19866"/>
                      <a:pt x="95688" y="20583"/>
                    </a:cubicBezTo>
                    <a:cubicBezTo>
                      <a:pt x="95213" y="20481"/>
                      <a:pt x="94734" y="20431"/>
                      <a:pt x="94259" y="20431"/>
                    </a:cubicBezTo>
                    <a:cubicBezTo>
                      <a:pt x="92398" y="20431"/>
                      <a:pt x="90599" y="21196"/>
                      <a:pt x="89299" y="22581"/>
                    </a:cubicBezTo>
                    <a:cubicBezTo>
                      <a:pt x="88025" y="21218"/>
                      <a:pt x="86246" y="20430"/>
                      <a:pt x="84376" y="20430"/>
                    </a:cubicBezTo>
                    <a:cubicBezTo>
                      <a:pt x="84365" y="20430"/>
                      <a:pt x="84355" y="20430"/>
                      <a:pt x="84344" y="20430"/>
                    </a:cubicBezTo>
                    <a:cubicBezTo>
                      <a:pt x="83860" y="20430"/>
                      <a:pt x="83376" y="20475"/>
                      <a:pt x="82902" y="20583"/>
                    </a:cubicBezTo>
                    <a:cubicBezTo>
                      <a:pt x="82902" y="19866"/>
                      <a:pt x="83018" y="19158"/>
                      <a:pt x="83233" y="18477"/>
                    </a:cubicBezTo>
                    <a:cubicBezTo>
                      <a:pt x="84129" y="15731"/>
                      <a:pt x="86710" y="14357"/>
                      <a:pt x="89290" y="14357"/>
                    </a:cubicBezTo>
                    <a:close/>
                    <a:moveTo>
                      <a:pt x="42333" y="14454"/>
                    </a:moveTo>
                    <a:cubicBezTo>
                      <a:pt x="45509" y="14454"/>
                      <a:pt x="48686" y="16533"/>
                      <a:pt x="48726" y="20690"/>
                    </a:cubicBezTo>
                    <a:cubicBezTo>
                      <a:pt x="48246" y="20585"/>
                      <a:pt x="47763" y="20534"/>
                      <a:pt x="47283" y="20534"/>
                    </a:cubicBezTo>
                    <a:cubicBezTo>
                      <a:pt x="45427" y="20534"/>
                      <a:pt x="43633" y="21302"/>
                      <a:pt x="42337" y="22697"/>
                    </a:cubicBezTo>
                    <a:cubicBezTo>
                      <a:pt x="41063" y="21325"/>
                      <a:pt x="39284" y="20538"/>
                      <a:pt x="37414" y="20538"/>
                    </a:cubicBezTo>
                    <a:cubicBezTo>
                      <a:pt x="37403" y="20538"/>
                      <a:pt x="37393" y="20538"/>
                      <a:pt x="37382" y="20538"/>
                    </a:cubicBezTo>
                    <a:cubicBezTo>
                      <a:pt x="36898" y="20538"/>
                      <a:pt x="36415" y="20583"/>
                      <a:pt x="35940" y="20690"/>
                    </a:cubicBezTo>
                    <a:cubicBezTo>
                      <a:pt x="35980" y="16533"/>
                      <a:pt x="39156" y="14454"/>
                      <a:pt x="42333" y="14454"/>
                    </a:cubicBezTo>
                    <a:close/>
                    <a:moveTo>
                      <a:pt x="65648" y="14454"/>
                    </a:moveTo>
                    <a:cubicBezTo>
                      <a:pt x="68825" y="14454"/>
                      <a:pt x="72001" y="16533"/>
                      <a:pt x="72041" y="20690"/>
                    </a:cubicBezTo>
                    <a:cubicBezTo>
                      <a:pt x="71563" y="20585"/>
                      <a:pt x="71081" y="20534"/>
                      <a:pt x="70602" y="20534"/>
                    </a:cubicBezTo>
                    <a:cubicBezTo>
                      <a:pt x="68748" y="20534"/>
                      <a:pt x="66949" y="21302"/>
                      <a:pt x="65653" y="22697"/>
                    </a:cubicBezTo>
                    <a:cubicBezTo>
                      <a:pt x="64378" y="21325"/>
                      <a:pt x="62599" y="20538"/>
                      <a:pt x="60729" y="20538"/>
                    </a:cubicBezTo>
                    <a:cubicBezTo>
                      <a:pt x="60719" y="20538"/>
                      <a:pt x="60708" y="20538"/>
                      <a:pt x="60697" y="20538"/>
                    </a:cubicBezTo>
                    <a:cubicBezTo>
                      <a:pt x="60214" y="20538"/>
                      <a:pt x="59730" y="20583"/>
                      <a:pt x="59255" y="20690"/>
                    </a:cubicBezTo>
                    <a:cubicBezTo>
                      <a:pt x="59295" y="16533"/>
                      <a:pt x="62472" y="14454"/>
                      <a:pt x="65648" y="14454"/>
                    </a:cubicBezTo>
                    <a:close/>
                    <a:moveTo>
                      <a:pt x="18806" y="14558"/>
                    </a:moveTo>
                    <a:cubicBezTo>
                      <a:pt x="21388" y="14558"/>
                      <a:pt x="23969" y="15929"/>
                      <a:pt x="24864" y="18674"/>
                    </a:cubicBezTo>
                    <a:cubicBezTo>
                      <a:pt x="25079" y="19355"/>
                      <a:pt x="25196" y="20063"/>
                      <a:pt x="25196" y="20780"/>
                    </a:cubicBezTo>
                    <a:cubicBezTo>
                      <a:pt x="24718" y="20675"/>
                      <a:pt x="24235" y="20624"/>
                      <a:pt x="23756" y="20624"/>
                    </a:cubicBezTo>
                    <a:cubicBezTo>
                      <a:pt x="21903" y="20624"/>
                      <a:pt x="20103" y="21391"/>
                      <a:pt x="18807" y="22787"/>
                    </a:cubicBezTo>
                    <a:cubicBezTo>
                      <a:pt x="17535" y="21407"/>
                      <a:pt x="15734" y="20628"/>
                      <a:pt x="13861" y="20628"/>
                    </a:cubicBezTo>
                    <a:cubicBezTo>
                      <a:pt x="13368" y="20628"/>
                      <a:pt x="12884" y="20672"/>
                      <a:pt x="12409" y="20780"/>
                    </a:cubicBezTo>
                    <a:cubicBezTo>
                      <a:pt x="12418" y="20063"/>
                      <a:pt x="12526" y="19355"/>
                      <a:pt x="12741" y="18674"/>
                    </a:cubicBezTo>
                    <a:cubicBezTo>
                      <a:pt x="13637" y="15931"/>
                      <a:pt x="16222" y="14558"/>
                      <a:pt x="18806" y="14558"/>
                    </a:cubicBezTo>
                    <a:close/>
                    <a:moveTo>
                      <a:pt x="117964" y="20706"/>
                    </a:moveTo>
                    <a:cubicBezTo>
                      <a:pt x="118390" y="20706"/>
                      <a:pt x="118819" y="20745"/>
                      <a:pt x="119245" y="20825"/>
                    </a:cubicBezTo>
                    <a:cubicBezTo>
                      <a:pt x="118726" y="21443"/>
                      <a:pt x="118322" y="22151"/>
                      <a:pt x="118063" y="22913"/>
                    </a:cubicBezTo>
                    <a:lnTo>
                      <a:pt x="118063" y="22904"/>
                    </a:lnTo>
                    <a:cubicBezTo>
                      <a:pt x="117821" y="23611"/>
                      <a:pt x="117722" y="24346"/>
                      <a:pt x="117758" y="25090"/>
                    </a:cubicBezTo>
                    <a:cubicBezTo>
                      <a:pt x="116516" y="23786"/>
                      <a:pt x="114757" y="22948"/>
                      <a:pt x="112897" y="22948"/>
                    </a:cubicBezTo>
                    <a:cubicBezTo>
                      <a:pt x="112878" y="22948"/>
                      <a:pt x="112858" y="22948"/>
                      <a:pt x="112839" y="22948"/>
                    </a:cubicBezTo>
                    <a:cubicBezTo>
                      <a:pt x="114174" y="21503"/>
                      <a:pt x="116038" y="20706"/>
                      <a:pt x="117964" y="20706"/>
                    </a:cubicBezTo>
                    <a:close/>
                    <a:moveTo>
                      <a:pt x="130993" y="20706"/>
                    </a:moveTo>
                    <a:cubicBezTo>
                      <a:pt x="132921" y="20706"/>
                      <a:pt x="134791" y="21503"/>
                      <a:pt x="136127" y="22948"/>
                    </a:cubicBezTo>
                    <a:cubicBezTo>
                      <a:pt x="136107" y="22948"/>
                      <a:pt x="136088" y="22948"/>
                      <a:pt x="136068" y="22948"/>
                    </a:cubicBezTo>
                    <a:cubicBezTo>
                      <a:pt x="134208" y="22948"/>
                      <a:pt x="132440" y="23786"/>
                      <a:pt x="131199" y="25090"/>
                    </a:cubicBezTo>
                    <a:cubicBezTo>
                      <a:pt x="131234" y="24346"/>
                      <a:pt x="131136" y="23611"/>
                      <a:pt x="130894" y="22913"/>
                    </a:cubicBezTo>
                    <a:lnTo>
                      <a:pt x="130894" y="22904"/>
                    </a:lnTo>
                    <a:cubicBezTo>
                      <a:pt x="130634" y="22142"/>
                      <a:pt x="130231" y="21443"/>
                      <a:pt x="129711" y="20825"/>
                    </a:cubicBezTo>
                    <a:cubicBezTo>
                      <a:pt x="130138" y="20745"/>
                      <a:pt x="130567" y="20706"/>
                      <a:pt x="130993" y="20706"/>
                    </a:cubicBezTo>
                    <a:close/>
                    <a:moveTo>
                      <a:pt x="84135" y="20797"/>
                    </a:moveTo>
                    <a:cubicBezTo>
                      <a:pt x="86071" y="20797"/>
                      <a:pt x="87946" y="21599"/>
                      <a:pt x="89290" y="23047"/>
                    </a:cubicBezTo>
                    <a:cubicBezTo>
                      <a:pt x="90626" y="21601"/>
                      <a:pt x="92496" y="20805"/>
                      <a:pt x="94429" y="20805"/>
                    </a:cubicBezTo>
                    <a:cubicBezTo>
                      <a:pt x="94856" y="20805"/>
                      <a:pt x="95287" y="20844"/>
                      <a:pt x="95715" y="20923"/>
                    </a:cubicBezTo>
                    <a:cubicBezTo>
                      <a:pt x="94720" y="22106"/>
                      <a:pt x="94138" y="23602"/>
                      <a:pt x="94228" y="25197"/>
                    </a:cubicBezTo>
                    <a:cubicBezTo>
                      <a:pt x="92977" y="23894"/>
                      <a:pt x="91218" y="23056"/>
                      <a:pt x="89350" y="23056"/>
                    </a:cubicBezTo>
                    <a:cubicBezTo>
                      <a:pt x="89330" y="23056"/>
                      <a:pt x="89310" y="23056"/>
                      <a:pt x="89290" y="23056"/>
                    </a:cubicBezTo>
                    <a:cubicBezTo>
                      <a:pt x="89271" y="23056"/>
                      <a:pt x="89251" y="23056"/>
                      <a:pt x="89231" y="23056"/>
                    </a:cubicBezTo>
                    <a:cubicBezTo>
                      <a:pt x="87362" y="23056"/>
                      <a:pt x="85595" y="23894"/>
                      <a:pt x="84353" y="25197"/>
                    </a:cubicBezTo>
                    <a:cubicBezTo>
                      <a:pt x="84434" y="23602"/>
                      <a:pt x="83851" y="22106"/>
                      <a:pt x="82866" y="20923"/>
                    </a:cubicBezTo>
                    <a:lnTo>
                      <a:pt x="82857" y="20914"/>
                    </a:lnTo>
                    <a:cubicBezTo>
                      <a:pt x="83283" y="20835"/>
                      <a:pt x="83710" y="20797"/>
                      <a:pt x="84135" y="20797"/>
                    </a:cubicBezTo>
                    <a:close/>
                    <a:moveTo>
                      <a:pt x="47488" y="20904"/>
                    </a:moveTo>
                    <a:cubicBezTo>
                      <a:pt x="47912" y="20904"/>
                      <a:pt x="48338" y="20943"/>
                      <a:pt x="48762" y="21022"/>
                    </a:cubicBezTo>
                    <a:cubicBezTo>
                      <a:pt x="48242" y="21640"/>
                      <a:pt x="47839" y="22348"/>
                      <a:pt x="47579" y="23110"/>
                    </a:cubicBezTo>
                    <a:cubicBezTo>
                      <a:pt x="47337" y="23809"/>
                      <a:pt x="47239" y="24552"/>
                      <a:pt x="47275" y="25287"/>
                    </a:cubicBezTo>
                    <a:cubicBezTo>
                      <a:pt x="46033" y="23992"/>
                      <a:pt x="44274" y="23154"/>
                      <a:pt x="42414" y="23154"/>
                    </a:cubicBezTo>
                    <a:cubicBezTo>
                      <a:pt x="42395" y="23154"/>
                      <a:pt x="42375" y="23154"/>
                      <a:pt x="42355" y="23154"/>
                    </a:cubicBezTo>
                    <a:cubicBezTo>
                      <a:pt x="43693" y="21707"/>
                      <a:pt x="45560" y="20904"/>
                      <a:pt x="47488" y="20904"/>
                    </a:cubicBezTo>
                    <a:close/>
                    <a:moveTo>
                      <a:pt x="60505" y="20912"/>
                    </a:moveTo>
                    <a:cubicBezTo>
                      <a:pt x="62435" y="20912"/>
                      <a:pt x="64301" y="21709"/>
                      <a:pt x="65644" y="23154"/>
                    </a:cubicBezTo>
                    <a:cubicBezTo>
                      <a:pt x="65624" y="23154"/>
                      <a:pt x="65604" y="23154"/>
                      <a:pt x="65584" y="23154"/>
                    </a:cubicBezTo>
                    <a:cubicBezTo>
                      <a:pt x="63716" y="23154"/>
                      <a:pt x="61957" y="23993"/>
                      <a:pt x="60715" y="25296"/>
                    </a:cubicBezTo>
                    <a:lnTo>
                      <a:pt x="60715" y="25287"/>
                    </a:lnTo>
                    <a:cubicBezTo>
                      <a:pt x="60751" y="24552"/>
                      <a:pt x="60644" y="23809"/>
                      <a:pt x="60411" y="23110"/>
                    </a:cubicBezTo>
                    <a:cubicBezTo>
                      <a:pt x="60151" y="22348"/>
                      <a:pt x="59748" y="21640"/>
                      <a:pt x="59219" y="21031"/>
                    </a:cubicBezTo>
                    <a:cubicBezTo>
                      <a:pt x="59647" y="20951"/>
                      <a:pt x="60078" y="20912"/>
                      <a:pt x="60505" y="20912"/>
                    </a:cubicBezTo>
                    <a:close/>
                    <a:moveTo>
                      <a:pt x="107673" y="20699"/>
                    </a:moveTo>
                    <a:cubicBezTo>
                      <a:pt x="109600" y="20699"/>
                      <a:pt x="111466" y="21495"/>
                      <a:pt x="112812" y="22939"/>
                    </a:cubicBezTo>
                    <a:cubicBezTo>
                      <a:pt x="112793" y="22939"/>
                      <a:pt x="112774" y="22939"/>
                      <a:pt x="112756" y="22939"/>
                    </a:cubicBezTo>
                    <a:cubicBezTo>
                      <a:pt x="110769" y="22939"/>
                      <a:pt x="108902" y="23885"/>
                      <a:pt x="107659" y="25332"/>
                    </a:cubicBezTo>
                    <a:cubicBezTo>
                      <a:pt x="107785" y="23674"/>
                      <a:pt x="107184" y="22097"/>
                      <a:pt x="106136" y="20878"/>
                    </a:cubicBezTo>
                    <a:lnTo>
                      <a:pt x="106136" y="20870"/>
                    </a:lnTo>
                    <a:cubicBezTo>
                      <a:pt x="106647" y="20755"/>
                      <a:pt x="107162" y="20699"/>
                      <a:pt x="107673" y="20699"/>
                    </a:cubicBezTo>
                    <a:close/>
                    <a:moveTo>
                      <a:pt x="13670" y="20994"/>
                    </a:moveTo>
                    <a:cubicBezTo>
                      <a:pt x="15606" y="20994"/>
                      <a:pt x="17480" y="21797"/>
                      <a:pt x="18825" y="23244"/>
                    </a:cubicBezTo>
                    <a:cubicBezTo>
                      <a:pt x="18805" y="23244"/>
                      <a:pt x="18786" y="23244"/>
                      <a:pt x="18766" y="23244"/>
                    </a:cubicBezTo>
                    <a:cubicBezTo>
                      <a:pt x="16897" y="23244"/>
                      <a:pt x="15129" y="24082"/>
                      <a:pt x="13888" y="25386"/>
                    </a:cubicBezTo>
                    <a:cubicBezTo>
                      <a:pt x="13951" y="23809"/>
                      <a:pt x="13368" y="22303"/>
                      <a:pt x="12382" y="21120"/>
                    </a:cubicBezTo>
                    <a:lnTo>
                      <a:pt x="12391" y="21111"/>
                    </a:lnTo>
                    <a:cubicBezTo>
                      <a:pt x="12817" y="21032"/>
                      <a:pt x="13245" y="20994"/>
                      <a:pt x="13670" y="20994"/>
                    </a:cubicBezTo>
                    <a:close/>
                    <a:moveTo>
                      <a:pt x="23971" y="20994"/>
                    </a:moveTo>
                    <a:cubicBezTo>
                      <a:pt x="24396" y="20994"/>
                      <a:pt x="24824" y="21032"/>
                      <a:pt x="25250" y="21111"/>
                    </a:cubicBezTo>
                    <a:cubicBezTo>
                      <a:pt x="24255" y="22294"/>
                      <a:pt x="23673" y="23791"/>
                      <a:pt x="23753" y="25386"/>
                    </a:cubicBezTo>
                    <a:cubicBezTo>
                      <a:pt x="22512" y="24082"/>
                      <a:pt x="20744" y="23244"/>
                      <a:pt x="18884" y="23244"/>
                    </a:cubicBezTo>
                    <a:cubicBezTo>
                      <a:pt x="18864" y="23244"/>
                      <a:pt x="18845" y="23244"/>
                      <a:pt x="18825" y="23244"/>
                    </a:cubicBezTo>
                    <a:cubicBezTo>
                      <a:pt x="20162" y="21797"/>
                      <a:pt x="22036" y="20994"/>
                      <a:pt x="23971" y="20994"/>
                    </a:cubicBezTo>
                    <a:close/>
                    <a:moveTo>
                      <a:pt x="37165" y="20902"/>
                    </a:moveTo>
                    <a:cubicBezTo>
                      <a:pt x="39100" y="20902"/>
                      <a:pt x="40977" y="21703"/>
                      <a:pt x="42328" y="23154"/>
                    </a:cubicBezTo>
                    <a:cubicBezTo>
                      <a:pt x="42310" y="23154"/>
                      <a:pt x="42291" y="23154"/>
                      <a:pt x="42273" y="23154"/>
                    </a:cubicBezTo>
                    <a:cubicBezTo>
                      <a:pt x="40286" y="23154"/>
                      <a:pt x="38419" y="24100"/>
                      <a:pt x="37176" y="25547"/>
                    </a:cubicBezTo>
                    <a:cubicBezTo>
                      <a:pt x="37302" y="23871"/>
                      <a:pt x="36701" y="22303"/>
                      <a:pt x="35653" y="21076"/>
                    </a:cubicBezTo>
                    <a:lnTo>
                      <a:pt x="35653" y="21067"/>
                    </a:lnTo>
                    <a:cubicBezTo>
                      <a:pt x="36155" y="20956"/>
                      <a:pt x="36662" y="20902"/>
                      <a:pt x="37165" y="20902"/>
                    </a:cubicBezTo>
                    <a:close/>
                    <a:moveTo>
                      <a:pt x="124474" y="18856"/>
                    </a:moveTo>
                    <a:cubicBezTo>
                      <a:pt x="127057" y="18856"/>
                      <a:pt x="129639" y="20229"/>
                      <a:pt x="130536" y="22975"/>
                    </a:cubicBezTo>
                    <a:cubicBezTo>
                      <a:pt x="130751" y="23656"/>
                      <a:pt x="130867" y="24364"/>
                      <a:pt x="130867" y="25081"/>
                    </a:cubicBezTo>
                    <a:cubicBezTo>
                      <a:pt x="130388" y="24976"/>
                      <a:pt x="129906" y="24925"/>
                      <a:pt x="129426" y="24925"/>
                    </a:cubicBezTo>
                    <a:cubicBezTo>
                      <a:pt x="127574" y="24925"/>
                      <a:pt x="125776" y="25691"/>
                      <a:pt x="124487" y="27079"/>
                    </a:cubicBezTo>
                    <a:cubicBezTo>
                      <a:pt x="123206" y="25708"/>
                      <a:pt x="121414" y="24920"/>
                      <a:pt x="119532" y="24920"/>
                    </a:cubicBezTo>
                    <a:cubicBezTo>
                      <a:pt x="119048" y="24920"/>
                      <a:pt x="118564" y="24973"/>
                      <a:pt x="118089" y="25081"/>
                    </a:cubicBezTo>
                    <a:cubicBezTo>
                      <a:pt x="118089" y="24364"/>
                      <a:pt x="118197" y="23656"/>
                      <a:pt x="118412" y="22975"/>
                    </a:cubicBezTo>
                    <a:cubicBezTo>
                      <a:pt x="119308" y="20229"/>
                      <a:pt x="121891" y="18856"/>
                      <a:pt x="124474" y="18856"/>
                    </a:cubicBezTo>
                    <a:close/>
                    <a:moveTo>
                      <a:pt x="77629" y="18952"/>
                    </a:moveTo>
                    <a:cubicBezTo>
                      <a:pt x="80805" y="18952"/>
                      <a:pt x="83981" y="21031"/>
                      <a:pt x="84022" y="25188"/>
                    </a:cubicBezTo>
                    <a:cubicBezTo>
                      <a:pt x="83543" y="25084"/>
                      <a:pt x="83060" y="25032"/>
                      <a:pt x="82581" y="25032"/>
                    </a:cubicBezTo>
                    <a:cubicBezTo>
                      <a:pt x="80728" y="25032"/>
                      <a:pt x="78930" y="25798"/>
                      <a:pt x="77642" y="27187"/>
                    </a:cubicBezTo>
                    <a:cubicBezTo>
                      <a:pt x="76360" y="25816"/>
                      <a:pt x="74568" y="25027"/>
                      <a:pt x="72687" y="25027"/>
                    </a:cubicBezTo>
                    <a:cubicBezTo>
                      <a:pt x="72203" y="25027"/>
                      <a:pt x="71719" y="25081"/>
                      <a:pt x="71244" y="25188"/>
                    </a:cubicBezTo>
                    <a:cubicBezTo>
                      <a:pt x="71280" y="21031"/>
                      <a:pt x="74454" y="18952"/>
                      <a:pt x="77629" y="18952"/>
                    </a:cubicBezTo>
                    <a:close/>
                    <a:moveTo>
                      <a:pt x="100945" y="18952"/>
                    </a:moveTo>
                    <a:cubicBezTo>
                      <a:pt x="104119" y="18952"/>
                      <a:pt x="107295" y="21030"/>
                      <a:pt x="107337" y="25187"/>
                    </a:cubicBezTo>
                    <a:lnTo>
                      <a:pt x="107337" y="25187"/>
                    </a:lnTo>
                    <a:cubicBezTo>
                      <a:pt x="106865" y="25086"/>
                      <a:pt x="106389" y="25037"/>
                      <a:pt x="105918" y="25037"/>
                    </a:cubicBezTo>
                    <a:cubicBezTo>
                      <a:pt x="104057" y="25037"/>
                      <a:pt x="102256" y="25803"/>
                      <a:pt x="100957" y="27196"/>
                    </a:cubicBezTo>
                    <a:cubicBezTo>
                      <a:pt x="99676" y="25816"/>
                      <a:pt x="97883" y="25036"/>
                      <a:pt x="96002" y="25036"/>
                    </a:cubicBezTo>
                    <a:cubicBezTo>
                      <a:pt x="95518" y="25036"/>
                      <a:pt x="95034" y="25081"/>
                      <a:pt x="94559" y="25188"/>
                    </a:cubicBezTo>
                    <a:cubicBezTo>
                      <a:pt x="94595" y="21031"/>
                      <a:pt x="97769" y="18952"/>
                      <a:pt x="100945" y="18952"/>
                    </a:cubicBezTo>
                    <a:close/>
                    <a:moveTo>
                      <a:pt x="53997" y="19058"/>
                    </a:moveTo>
                    <a:cubicBezTo>
                      <a:pt x="56578" y="19058"/>
                      <a:pt x="59157" y="20432"/>
                      <a:pt x="60052" y="23181"/>
                    </a:cubicBezTo>
                    <a:cubicBezTo>
                      <a:pt x="60267" y="23853"/>
                      <a:pt x="60384" y="24570"/>
                      <a:pt x="60384" y="25278"/>
                    </a:cubicBezTo>
                    <a:cubicBezTo>
                      <a:pt x="59909" y="25176"/>
                      <a:pt x="59430" y="25126"/>
                      <a:pt x="58956" y="25126"/>
                    </a:cubicBezTo>
                    <a:cubicBezTo>
                      <a:pt x="57095" y="25126"/>
                      <a:pt x="55295" y="25893"/>
                      <a:pt x="53995" y="27285"/>
                    </a:cubicBezTo>
                    <a:cubicBezTo>
                      <a:pt x="52714" y="25905"/>
                      <a:pt x="50922" y="25126"/>
                      <a:pt x="49049" y="25126"/>
                    </a:cubicBezTo>
                    <a:cubicBezTo>
                      <a:pt x="48556" y="25126"/>
                      <a:pt x="48072" y="25180"/>
                      <a:pt x="47597" y="25278"/>
                    </a:cubicBezTo>
                    <a:cubicBezTo>
                      <a:pt x="47606" y="24570"/>
                      <a:pt x="47714" y="23853"/>
                      <a:pt x="47929" y="23181"/>
                    </a:cubicBezTo>
                    <a:cubicBezTo>
                      <a:pt x="48830" y="20434"/>
                      <a:pt x="51414" y="19058"/>
                      <a:pt x="53997" y="19058"/>
                    </a:cubicBezTo>
                    <a:close/>
                    <a:moveTo>
                      <a:pt x="7163" y="19140"/>
                    </a:moveTo>
                    <a:cubicBezTo>
                      <a:pt x="10339" y="19140"/>
                      <a:pt x="13516" y="21219"/>
                      <a:pt x="13556" y="25377"/>
                    </a:cubicBezTo>
                    <a:cubicBezTo>
                      <a:pt x="13079" y="25272"/>
                      <a:pt x="12598" y="25222"/>
                      <a:pt x="12120" y="25222"/>
                    </a:cubicBezTo>
                    <a:cubicBezTo>
                      <a:pt x="10263" y="25222"/>
                      <a:pt x="8460" y="25990"/>
                      <a:pt x="7163" y="27379"/>
                    </a:cubicBezTo>
                    <a:lnTo>
                      <a:pt x="7163" y="27379"/>
                    </a:lnTo>
                    <a:cubicBezTo>
                      <a:pt x="5882" y="26002"/>
                      <a:pt x="4092" y="25224"/>
                      <a:pt x="2212" y="25224"/>
                    </a:cubicBezTo>
                    <a:cubicBezTo>
                      <a:pt x="1728" y="25224"/>
                      <a:pt x="1245" y="25278"/>
                      <a:pt x="770" y="25377"/>
                    </a:cubicBezTo>
                    <a:cubicBezTo>
                      <a:pt x="810" y="21219"/>
                      <a:pt x="3987" y="19140"/>
                      <a:pt x="7163" y="19140"/>
                    </a:cubicBezTo>
                    <a:close/>
                    <a:moveTo>
                      <a:pt x="30465" y="19152"/>
                    </a:moveTo>
                    <a:cubicBezTo>
                      <a:pt x="33638" y="19152"/>
                      <a:pt x="36811" y="21228"/>
                      <a:pt x="36854" y="25382"/>
                    </a:cubicBezTo>
                    <a:lnTo>
                      <a:pt x="36854" y="25382"/>
                    </a:lnTo>
                    <a:cubicBezTo>
                      <a:pt x="36384" y="25282"/>
                      <a:pt x="35912" y="25234"/>
                      <a:pt x="35443" y="25234"/>
                    </a:cubicBezTo>
                    <a:cubicBezTo>
                      <a:pt x="33580" y="25234"/>
                      <a:pt x="31775" y="26000"/>
                      <a:pt x="30483" y="27393"/>
                    </a:cubicBezTo>
                    <a:cubicBezTo>
                      <a:pt x="29201" y="26013"/>
                      <a:pt x="27409" y="25233"/>
                      <a:pt x="25528" y="25233"/>
                    </a:cubicBezTo>
                    <a:cubicBezTo>
                      <a:pt x="25044" y="25233"/>
                      <a:pt x="24560" y="25287"/>
                      <a:pt x="24085" y="25386"/>
                    </a:cubicBezTo>
                    <a:cubicBezTo>
                      <a:pt x="24116" y="21231"/>
                      <a:pt x="27290" y="19152"/>
                      <a:pt x="30465" y="19152"/>
                    </a:cubicBezTo>
                    <a:close/>
                    <a:moveTo>
                      <a:pt x="119325" y="25304"/>
                    </a:moveTo>
                    <a:cubicBezTo>
                      <a:pt x="121264" y="25304"/>
                      <a:pt x="123133" y="26108"/>
                      <a:pt x="124478" y="27563"/>
                    </a:cubicBezTo>
                    <a:cubicBezTo>
                      <a:pt x="124458" y="27563"/>
                      <a:pt x="124438" y="27563"/>
                      <a:pt x="124418" y="27563"/>
                    </a:cubicBezTo>
                    <a:cubicBezTo>
                      <a:pt x="122550" y="27563"/>
                      <a:pt x="120782" y="28392"/>
                      <a:pt x="119541" y="29696"/>
                    </a:cubicBezTo>
                    <a:cubicBezTo>
                      <a:pt x="119622" y="28110"/>
                      <a:pt x="119039" y="26604"/>
                      <a:pt x="118045" y="25421"/>
                    </a:cubicBezTo>
                    <a:cubicBezTo>
                      <a:pt x="118472" y="25342"/>
                      <a:pt x="118900" y="25304"/>
                      <a:pt x="119325" y="25304"/>
                    </a:cubicBezTo>
                    <a:close/>
                    <a:moveTo>
                      <a:pt x="129625" y="25304"/>
                    </a:moveTo>
                    <a:cubicBezTo>
                      <a:pt x="130050" y="25304"/>
                      <a:pt x="130477" y="25342"/>
                      <a:pt x="130903" y="25421"/>
                    </a:cubicBezTo>
                    <a:cubicBezTo>
                      <a:pt x="129908" y="26604"/>
                      <a:pt x="129326" y="28101"/>
                      <a:pt x="129415" y="29696"/>
                    </a:cubicBezTo>
                    <a:cubicBezTo>
                      <a:pt x="128165" y="28392"/>
                      <a:pt x="126398" y="27563"/>
                      <a:pt x="124538" y="27563"/>
                    </a:cubicBezTo>
                    <a:cubicBezTo>
                      <a:pt x="124518" y="27563"/>
                      <a:pt x="124498" y="27563"/>
                      <a:pt x="124478" y="27563"/>
                    </a:cubicBezTo>
                    <a:cubicBezTo>
                      <a:pt x="125816" y="26108"/>
                      <a:pt x="127690" y="25304"/>
                      <a:pt x="129625" y="25304"/>
                    </a:cubicBezTo>
                    <a:close/>
                    <a:moveTo>
                      <a:pt x="95793" y="25402"/>
                    </a:moveTo>
                    <a:cubicBezTo>
                      <a:pt x="97728" y="25402"/>
                      <a:pt x="99603" y="26205"/>
                      <a:pt x="100948" y="27653"/>
                    </a:cubicBezTo>
                    <a:lnTo>
                      <a:pt x="100948" y="27653"/>
                    </a:lnTo>
                    <a:cubicBezTo>
                      <a:pt x="100945" y="27653"/>
                      <a:pt x="100942" y="27653"/>
                      <a:pt x="100939" y="27653"/>
                    </a:cubicBezTo>
                    <a:cubicBezTo>
                      <a:pt x="100919" y="27652"/>
                      <a:pt x="100900" y="27652"/>
                      <a:pt x="100880" y="27652"/>
                    </a:cubicBezTo>
                    <a:cubicBezTo>
                      <a:pt x="99020" y="27652"/>
                      <a:pt x="97252" y="28491"/>
                      <a:pt x="96011" y="29794"/>
                    </a:cubicBezTo>
                    <a:cubicBezTo>
                      <a:pt x="96091" y="28199"/>
                      <a:pt x="95509" y="26703"/>
                      <a:pt x="94514" y="25520"/>
                    </a:cubicBezTo>
                    <a:cubicBezTo>
                      <a:pt x="94940" y="25441"/>
                      <a:pt x="95368" y="25402"/>
                      <a:pt x="95793" y="25402"/>
                    </a:cubicBezTo>
                    <a:close/>
                    <a:moveTo>
                      <a:pt x="82779" y="25411"/>
                    </a:moveTo>
                    <a:cubicBezTo>
                      <a:pt x="83204" y="25411"/>
                      <a:pt x="83632" y="25450"/>
                      <a:pt x="84057" y="25529"/>
                    </a:cubicBezTo>
                    <a:cubicBezTo>
                      <a:pt x="83063" y="26703"/>
                      <a:pt x="82480" y="28208"/>
                      <a:pt x="82570" y="29803"/>
                    </a:cubicBezTo>
                    <a:cubicBezTo>
                      <a:pt x="81320" y="28500"/>
                      <a:pt x="79561" y="27661"/>
                      <a:pt x="77692" y="27661"/>
                    </a:cubicBezTo>
                    <a:cubicBezTo>
                      <a:pt x="77672" y="27661"/>
                      <a:pt x="77653" y="27661"/>
                      <a:pt x="77633" y="27662"/>
                    </a:cubicBezTo>
                    <a:cubicBezTo>
                      <a:pt x="78970" y="26214"/>
                      <a:pt x="80844" y="25411"/>
                      <a:pt x="82779" y="25411"/>
                    </a:cubicBezTo>
                    <a:close/>
                    <a:moveTo>
                      <a:pt x="59128" y="25506"/>
                    </a:moveTo>
                    <a:cubicBezTo>
                      <a:pt x="59557" y="25506"/>
                      <a:pt x="59990" y="25546"/>
                      <a:pt x="60420" y="25628"/>
                    </a:cubicBezTo>
                    <a:cubicBezTo>
                      <a:pt x="59434" y="26801"/>
                      <a:pt x="58852" y="28307"/>
                      <a:pt x="58932" y="29893"/>
                    </a:cubicBezTo>
                    <a:cubicBezTo>
                      <a:pt x="57697" y="28596"/>
                      <a:pt x="55941" y="27760"/>
                      <a:pt x="54083" y="27760"/>
                    </a:cubicBezTo>
                    <a:cubicBezTo>
                      <a:pt x="54054" y="27760"/>
                      <a:pt x="54024" y="27760"/>
                      <a:pt x="53995" y="27760"/>
                    </a:cubicBezTo>
                    <a:cubicBezTo>
                      <a:pt x="53975" y="27760"/>
                      <a:pt x="53955" y="27760"/>
                      <a:pt x="53935" y="27760"/>
                    </a:cubicBezTo>
                    <a:cubicBezTo>
                      <a:pt x="52067" y="27760"/>
                      <a:pt x="50308" y="28589"/>
                      <a:pt x="49058" y="29893"/>
                    </a:cubicBezTo>
                    <a:cubicBezTo>
                      <a:pt x="49138" y="28307"/>
                      <a:pt x="48565" y="26801"/>
                      <a:pt x="47561" y="25619"/>
                    </a:cubicBezTo>
                    <a:lnTo>
                      <a:pt x="47561" y="25619"/>
                    </a:lnTo>
                    <a:lnTo>
                      <a:pt x="47570" y="25628"/>
                    </a:lnTo>
                    <a:cubicBezTo>
                      <a:pt x="48002" y="25546"/>
                      <a:pt x="48436" y="25506"/>
                      <a:pt x="48867" y="25506"/>
                    </a:cubicBezTo>
                    <a:cubicBezTo>
                      <a:pt x="50796" y="25506"/>
                      <a:pt x="52663" y="26308"/>
                      <a:pt x="54004" y="27751"/>
                    </a:cubicBezTo>
                    <a:cubicBezTo>
                      <a:pt x="55337" y="26308"/>
                      <a:pt x="57203" y="25506"/>
                      <a:pt x="59128" y="25506"/>
                    </a:cubicBezTo>
                    <a:close/>
                    <a:moveTo>
                      <a:pt x="25327" y="25613"/>
                    </a:moveTo>
                    <a:cubicBezTo>
                      <a:pt x="27257" y="25613"/>
                      <a:pt x="29124" y="26416"/>
                      <a:pt x="30465" y="27859"/>
                    </a:cubicBezTo>
                    <a:lnTo>
                      <a:pt x="30465" y="27859"/>
                    </a:lnTo>
                    <a:cubicBezTo>
                      <a:pt x="30462" y="27859"/>
                      <a:pt x="30459" y="27859"/>
                      <a:pt x="30456" y="27859"/>
                    </a:cubicBezTo>
                    <a:cubicBezTo>
                      <a:pt x="30436" y="27859"/>
                      <a:pt x="30416" y="27858"/>
                      <a:pt x="30397" y="27858"/>
                    </a:cubicBezTo>
                    <a:cubicBezTo>
                      <a:pt x="28528" y="27858"/>
                      <a:pt x="26769" y="28697"/>
                      <a:pt x="25519" y="30000"/>
                    </a:cubicBezTo>
                    <a:cubicBezTo>
                      <a:pt x="25608" y="28414"/>
                      <a:pt x="25026" y="26909"/>
                      <a:pt x="24031" y="25735"/>
                    </a:cubicBezTo>
                    <a:cubicBezTo>
                      <a:pt x="24463" y="25653"/>
                      <a:pt x="24897" y="25613"/>
                      <a:pt x="25327" y="25613"/>
                    </a:cubicBezTo>
                    <a:close/>
                    <a:moveTo>
                      <a:pt x="106136" y="30070"/>
                    </a:moveTo>
                    <a:cubicBezTo>
                      <a:pt x="106135" y="30070"/>
                      <a:pt x="106135" y="30070"/>
                      <a:pt x="106134" y="30070"/>
                    </a:cubicBezTo>
                    <a:lnTo>
                      <a:pt x="106134" y="30070"/>
                    </a:lnTo>
                    <a:lnTo>
                      <a:pt x="106136" y="30072"/>
                    </a:lnTo>
                    <a:cubicBezTo>
                      <a:pt x="106136" y="30071"/>
                      <a:pt x="106136" y="30071"/>
                      <a:pt x="106136" y="30070"/>
                    </a:cubicBezTo>
                    <a:close/>
                    <a:moveTo>
                      <a:pt x="70806" y="20910"/>
                    </a:moveTo>
                    <a:cubicBezTo>
                      <a:pt x="71297" y="20910"/>
                      <a:pt x="71792" y="20961"/>
                      <a:pt x="72283" y="21067"/>
                    </a:cubicBezTo>
                    <a:cubicBezTo>
                      <a:pt x="71289" y="22321"/>
                      <a:pt x="70742" y="23907"/>
                      <a:pt x="70939" y="25574"/>
                    </a:cubicBezTo>
                    <a:cubicBezTo>
                      <a:pt x="71449" y="25460"/>
                      <a:pt x="71962" y="25404"/>
                      <a:pt x="72472" y="25404"/>
                    </a:cubicBezTo>
                    <a:cubicBezTo>
                      <a:pt x="74409" y="25404"/>
                      <a:pt x="76285" y="26207"/>
                      <a:pt x="77633" y="27662"/>
                    </a:cubicBezTo>
                    <a:cubicBezTo>
                      <a:pt x="77615" y="27661"/>
                      <a:pt x="77597" y="27661"/>
                      <a:pt x="77578" y="27661"/>
                    </a:cubicBezTo>
                    <a:cubicBezTo>
                      <a:pt x="75520" y="27661"/>
                      <a:pt x="73598" y="28670"/>
                      <a:pt x="72346" y="30197"/>
                    </a:cubicBezTo>
                    <a:cubicBezTo>
                      <a:pt x="72748" y="26467"/>
                      <a:pt x="69425" y="23154"/>
                      <a:pt x="65707" y="23154"/>
                    </a:cubicBezTo>
                    <a:cubicBezTo>
                      <a:pt x="65692" y="23154"/>
                      <a:pt x="65677" y="23154"/>
                      <a:pt x="65662" y="23154"/>
                    </a:cubicBezTo>
                    <a:cubicBezTo>
                      <a:pt x="67004" y="21705"/>
                      <a:pt x="68876" y="20910"/>
                      <a:pt x="70806" y="20910"/>
                    </a:cubicBezTo>
                    <a:close/>
                    <a:moveTo>
                      <a:pt x="112818" y="23450"/>
                    </a:moveTo>
                    <a:cubicBezTo>
                      <a:pt x="115995" y="23450"/>
                      <a:pt x="119174" y="25529"/>
                      <a:pt x="119218" y="29687"/>
                    </a:cubicBezTo>
                    <a:cubicBezTo>
                      <a:pt x="118738" y="29582"/>
                      <a:pt x="118254" y="29531"/>
                      <a:pt x="117774" y="29531"/>
                    </a:cubicBezTo>
                    <a:cubicBezTo>
                      <a:pt x="115916" y="29531"/>
                      <a:pt x="114117" y="30298"/>
                      <a:pt x="112821" y="31694"/>
                    </a:cubicBezTo>
                    <a:cubicBezTo>
                      <a:pt x="111548" y="30314"/>
                      <a:pt x="109756" y="29534"/>
                      <a:pt x="107874" y="29534"/>
                    </a:cubicBezTo>
                    <a:cubicBezTo>
                      <a:pt x="107391" y="29534"/>
                      <a:pt x="106907" y="29588"/>
                      <a:pt x="106432" y="29687"/>
                    </a:cubicBezTo>
                    <a:cubicBezTo>
                      <a:pt x="106468" y="25529"/>
                      <a:pt x="109642" y="23450"/>
                      <a:pt x="112818" y="23450"/>
                    </a:cubicBezTo>
                    <a:close/>
                    <a:moveTo>
                      <a:pt x="136132" y="23450"/>
                    </a:moveTo>
                    <a:cubicBezTo>
                      <a:pt x="139308" y="23450"/>
                      <a:pt x="142484" y="25529"/>
                      <a:pt x="142525" y="29687"/>
                    </a:cubicBezTo>
                    <a:cubicBezTo>
                      <a:pt x="142051" y="29585"/>
                      <a:pt x="141574" y="29535"/>
                      <a:pt x="141100" y="29535"/>
                    </a:cubicBezTo>
                    <a:cubicBezTo>
                      <a:pt x="139242" y="29535"/>
                      <a:pt x="137437" y="30301"/>
                      <a:pt x="136145" y="31694"/>
                    </a:cubicBezTo>
                    <a:cubicBezTo>
                      <a:pt x="134863" y="30314"/>
                      <a:pt x="133071" y="29534"/>
                      <a:pt x="131190" y="29534"/>
                    </a:cubicBezTo>
                    <a:cubicBezTo>
                      <a:pt x="130706" y="29534"/>
                      <a:pt x="130222" y="29588"/>
                      <a:pt x="129747" y="29687"/>
                    </a:cubicBezTo>
                    <a:cubicBezTo>
                      <a:pt x="129783" y="25529"/>
                      <a:pt x="132957" y="23450"/>
                      <a:pt x="136132" y="23450"/>
                    </a:cubicBezTo>
                    <a:close/>
                    <a:moveTo>
                      <a:pt x="89290" y="23558"/>
                    </a:moveTo>
                    <a:cubicBezTo>
                      <a:pt x="92466" y="23558"/>
                      <a:pt x="95642" y="25636"/>
                      <a:pt x="95679" y="29792"/>
                    </a:cubicBezTo>
                    <a:lnTo>
                      <a:pt x="95679" y="29792"/>
                    </a:lnTo>
                    <a:cubicBezTo>
                      <a:pt x="95202" y="29689"/>
                      <a:pt x="94721" y="29638"/>
                      <a:pt x="94245" y="29638"/>
                    </a:cubicBezTo>
                    <a:cubicBezTo>
                      <a:pt x="92389" y="29638"/>
                      <a:pt x="90595" y="30406"/>
                      <a:pt x="89299" y="31801"/>
                    </a:cubicBezTo>
                    <a:cubicBezTo>
                      <a:pt x="88025" y="30429"/>
                      <a:pt x="86246" y="29642"/>
                      <a:pt x="84376" y="29642"/>
                    </a:cubicBezTo>
                    <a:cubicBezTo>
                      <a:pt x="84365" y="29642"/>
                      <a:pt x="84355" y="29642"/>
                      <a:pt x="84344" y="29642"/>
                    </a:cubicBezTo>
                    <a:cubicBezTo>
                      <a:pt x="83860" y="29642"/>
                      <a:pt x="83376" y="29687"/>
                      <a:pt x="82902" y="29794"/>
                    </a:cubicBezTo>
                    <a:cubicBezTo>
                      <a:pt x="82937" y="25637"/>
                      <a:pt x="86114" y="23558"/>
                      <a:pt x="89290" y="23558"/>
                    </a:cubicBezTo>
                    <a:close/>
                    <a:moveTo>
                      <a:pt x="42335" y="23651"/>
                    </a:moveTo>
                    <a:cubicBezTo>
                      <a:pt x="45511" y="23651"/>
                      <a:pt x="48686" y="25727"/>
                      <a:pt x="48726" y="29884"/>
                    </a:cubicBezTo>
                    <a:cubicBezTo>
                      <a:pt x="48251" y="29782"/>
                      <a:pt x="47772" y="29732"/>
                      <a:pt x="47298" y="29732"/>
                    </a:cubicBezTo>
                    <a:cubicBezTo>
                      <a:pt x="45434" y="29732"/>
                      <a:pt x="43630" y="30499"/>
                      <a:pt x="42337" y="31891"/>
                    </a:cubicBezTo>
                    <a:cubicBezTo>
                      <a:pt x="41056" y="30511"/>
                      <a:pt x="39264" y="29731"/>
                      <a:pt x="37382" y="29731"/>
                    </a:cubicBezTo>
                    <a:cubicBezTo>
                      <a:pt x="36898" y="29731"/>
                      <a:pt x="36415" y="29785"/>
                      <a:pt x="35940" y="29884"/>
                    </a:cubicBezTo>
                    <a:cubicBezTo>
                      <a:pt x="35980" y="25729"/>
                      <a:pt x="39158" y="23651"/>
                      <a:pt x="42335" y="23651"/>
                    </a:cubicBezTo>
                    <a:close/>
                    <a:moveTo>
                      <a:pt x="65651" y="23651"/>
                    </a:moveTo>
                    <a:cubicBezTo>
                      <a:pt x="68826" y="23651"/>
                      <a:pt x="72001" y="25727"/>
                      <a:pt x="72041" y="29884"/>
                    </a:cubicBezTo>
                    <a:cubicBezTo>
                      <a:pt x="71568" y="29782"/>
                      <a:pt x="71091" y="29732"/>
                      <a:pt x="70617" y="29732"/>
                    </a:cubicBezTo>
                    <a:cubicBezTo>
                      <a:pt x="68758" y="29732"/>
                      <a:pt x="66952" y="30499"/>
                      <a:pt x="65653" y="31891"/>
                    </a:cubicBezTo>
                    <a:cubicBezTo>
                      <a:pt x="64371" y="30511"/>
                      <a:pt x="62579" y="29731"/>
                      <a:pt x="60697" y="29731"/>
                    </a:cubicBezTo>
                    <a:cubicBezTo>
                      <a:pt x="60214" y="29731"/>
                      <a:pt x="59730" y="29785"/>
                      <a:pt x="59255" y="29884"/>
                    </a:cubicBezTo>
                    <a:cubicBezTo>
                      <a:pt x="59295" y="25729"/>
                      <a:pt x="62473" y="23651"/>
                      <a:pt x="65651" y="23651"/>
                    </a:cubicBezTo>
                    <a:close/>
                    <a:moveTo>
                      <a:pt x="18808" y="23757"/>
                    </a:moveTo>
                    <a:cubicBezTo>
                      <a:pt x="21978" y="23757"/>
                      <a:pt x="25149" y="25829"/>
                      <a:pt x="25196" y="29978"/>
                    </a:cubicBezTo>
                    <a:lnTo>
                      <a:pt x="25196" y="29978"/>
                    </a:lnTo>
                    <a:cubicBezTo>
                      <a:pt x="24721" y="29876"/>
                      <a:pt x="24243" y="29826"/>
                      <a:pt x="23769" y="29826"/>
                    </a:cubicBezTo>
                    <a:cubicBezTo>
                      <a:pt x="21911" y="29826"/>
                      <a:pt x="20114" y="30592"/>
                      <a:pt x="18825" y="31981"/>
                    </a:cubicBezTo>
                    <a:cubicBezTo>
                      <a:pt x="17544" y="30610"/>
                      <a:pt x="15752" y="29821"/>
                      <a:pt x="13870" y="29821"/>
                    </a:cubicBezTo>
                    <a:cubicBezTo>
                      <a:pt x="13386" y="29830"/>
                      <a:pt x="12902" y="29875"/>
                      <a:pt x="12427" y="29982"/>
                    </a:cubicBezTo>
                    <a:cubicBezTo>
                      <a:pt x="12463" y="25834"/>
                      <a:pt x="15635" y="23757"/>
                      <a:pt x="18808" y="23757"/>
                    </a:cubicBezTo>
                    <a:close/>
                    <a:moveTo>
                      <a:pt x="117967" y="29909"/>
                    </a:moveTo>
                    <a:cubicBezTo>
                      <a:pt x="118392" y="29909"/>
                      <a:pt x="118820" y="29948"/>
                      <a:pt x="119245" y="30027"/>
                    </a:cubicBezTo>
                    <a:cubicBezTo>
                      <a:pt x="118253" y="31208"/>
                      <a:pt x="117671" y="32700"/>
                      <a:pt x="117757" y="34292"/>
                    </a:cubicBezTo>
                    <a:lnTo>
                      <a:pt x="117757" y="34292"/>
                    </a:lnTo>
                    <a:cubicBezTo>
                      <a:pt x="116507" y="32989"/>
                      <a:pt x="114740" y="32159"/>
                      <a:pt x="112880" y="32159"/>
                    </a:cubicBezTo>
                    <a:cubicBezTo>
                      <a:pt x="112860" y="32159"/>
                      <a:pt x="112840" y="32160"/>
                      <a:pt x="112821" y="32160"/>
                    </a:cubicBezTo>
                    <a:cubicBezTo>
                      <a:pt x="114158" y="30712"/>
                      <a:pt x="116031" y="29909"/>
                      <a:pt x="117967" y="29909"/>
                    </a:cubicBezTo>
                    <a:close/>
                    <a:moveTo>
                      <a:pt x="84144" y="30017"/>
                    </a:moveTo>
                    <a:cubicBezTo>
                      <a:pt x="86080" y="30017"/>
                      <a:pt x="87953" y="30820"/>
                      <a:pt x="89290" y="32267"/>
                    </a:cubicBezTo>
                    <a:cubicBezTo>
                      <a:pt x="89271" y="32267"/>
                      <a:pt x="89251" y="32267"/>
                      <a:pt x="89231" y="32267"/>
                    </a:cubicBezTo>
                    <a:cubicBezTo>
                      <a:pt x="87362" y="32267"/>
                      <a:pt x="85595" y="33105"/>
                      <a:pt x="84353" y="34409"/>
                    </a:cubicBezTo>
                    <a:cubicBezTo>
                      <a:pt x="84443" y="32814"/>
                      <a:pt x="83851" y="31317"/>
                      <a:pt x="82866" y="30135"/>
                    </a:cubicBezTo>
                    <a:cubicBezTo>
                      <a:pt x="83291" y="30056"/>
                      <a:pt x="83719" y="30017"/>
                      <a:pt x="84144" y="30017"/>
                    </a:cubicBezTo>
                    <a:close/>
                    <a:moveTo>
                      <a:pt x="94437" y="30017"/>
                    </a:moveTo>
                    <a:cubicBezTo>
                      <a:pt x="94862" y="30017"/>
                      <a:pt x="95289" y="30056"/>
                      <a:pt x="95715" y="30135"/>
                    </a:cubicBezTo>
                    <a:cubicBezTo>
                      <a:pt x="94729" y="31317"/>
                      <a:pt x="94138" y="32814"/>
                      <a:pt x="94228" y="34409"/>
                    </a:cubicBezTo>
                    <a:cubicBezTo>
                      <a:pt x="92977" y="33105"/>
                      <a:pt x="91218" y="32267"/>
                      <a:pt x="89350" y="32267"/>
                    </a:cubicBezTo>
                    <a:cubicBezTo>
                      <a:pt x="89333" y="32267"/>
                      <a:pt x="89316" y="32267"/>
                      <a:pt x="89299" y="32267"/>
                    </a:cubicBezTo>
                    <a:lnTo>
                      <a:pt x="89299" y="32267"/>
                    </a:lnTo>
                    <a:cubicBezTo>
                      <a:pt x="90637" y="30820"/>
                      <a:pt x="92504" y="30017"/>
                      <a:pt x="94437" y="30017"/>
                    </a:cubicBezTo>
                    <a:close/>
                    <a:moveTo>
                      <a:pt x="47484" y="30107"/>
                    </a:moveTo>
                    <a:cubicBezTo>
                      <a:pt x="47908" y="30107"/>
                      <a:pt x="48336" y="30145"/>
                      <a:pt x="48762" y="30224"/>
                    </a:cubicBezTo>
                    <a:cubicBezTo>
                      <a:pt x="47767" y="31407"/>
                      <a:pt x="47185" y="32912"/>
                      <a:pt x="47275" y="34498"/>
                    </a:cubicBezTo>
                    <a:cubicBezTo>
                      <a:pt x="46024" y="33195"/>
                      <a:pt x="44256" y="32357"/>
                      <a:pt x="42396" y="32357"/>
                    </a:cubicBezTo>
                    <a:cubicBezTo>
                      <a:pt x="42377" y="32357"/>
                      <a:pt x="42357" y="32357"/>
                      <a:pt x="42337" y="32357"/>
                    </a:cubicBezTo>
                    <a:cubicBezTo>
                      <a:pt x="43675" y="30909"/>
                      <a:pt x="45548" y="30107"/>
                      <a:pt x="47484" y="30107"/>
                    </a:cubicBezTo>
                    <a:close/>
                    <a:moveTo>
                      <a:pt x="60497" y="30107"/>
                    </a:moveTo>
                    <a:cubicBezTo>
                      <a:pt x="62433" y="30107"/>
                      <a:pt x="64308" y="30911"/>
                      <a:pt x="65653" y="32366"/>
                    </a:cubicBezTo>
                    <a:lnTo>
                      <a:pt x="65653" y="32366"/>
                    </a:lnTo>
                    <a:cubicBezTo>
                      <a:pt x="65650" y="32366"/>
                      <a:pt x="65647" y="32366"/>
                      <a:pt x="65644" y="32366"/>
                    </a:cubicBezTo>
                    <a:cubicBezTo>
                      <a:pt x="65624" y="32366"/>
                      <a:pt x="65604" y="32366"/>
                      <a:pt x="65584" y="32366"/>
                    </a:cubicBezTo>
                    <a:cubicBezTo>
                      <a:pt x="63715" y="32366"/>
                      <a:pt x="61957" y="33195"/>
                      <a:pt x="60706" y="34498"/>
                    </a:cubicBezTo>
                    <a:cubicBezTo>
                      <a:pt x="60796" y="32912"/>
                      <a:pt x="60214" y="31407"/>
                      <a:pt x="59219" y="30224"/>
                    </a:cubicBezTo>
                    <a:cubicBezTo>
                      <a:pt x="59644" y="30145"/>
                      <a:pt x="60072" y="30107"/>
                      <a:pt x="60497" y="30107"/>
                    </a:cubicBezTo>
                    <a:close/>
                    <a:moveTo>
                      <a:pt x="106093" y="25399"/>
                    </a:moveTo>
                    <a:cubicBezTo>
                      <a:pt x="106554" y="25399"/>
                      <a:pt x="107019" y="25445"/>
                      <a:pt x="107480" y="25538"/>
                    </a:cubicBezTo>
                    <a:cubicBezTo>
                      <a:pt x="106477" y="26801"/>
                      <a:pt x="105930" y="28395"/>
                      <a:pt x="106136" y="30070"/>
                    </a:cubicBezTo>
                    <a:lnTo>
                      <a:pt x="106136" y="30070"/>
                    </a:lnTo>
                    <a:cubicBezTo>
                      <a:pt x="106645" y="29957"/>
                      <a:pt x="107158" y="29902"/>
                      <a:pt x="107667" y="29902"/>
                    </a:cubicBezTo>
                    <a:cubicBezTo>
                      <a:pt x="109601" y="29902"/>
                      <a:pt x="111474" y="30700"/>
                      <a:pt x="112821" y="32160"/>
                    </a:cubicBezTo>
                    <a:cubicBezTo>
                      <a:pt x="112802" y="32160"/>
                      <a:pt x="112783" y="32160"/>
                      <a:pt x="112764" y="32160"/>
                    </a:cubicBezTo>
                    <a:cubicBezTo>
                      <a:pt x="110778" y="32160"/>
                      <a:pt x="108911" y="33096"/>
                      <a:pt x="107659" y="34543"/>
                    </a:cubicBezTo>
                    <a:cubicBezTo>
                      <a:pt x="107785" y="32877"/>
                      <a:pt x="107175" y="31300"/>
                      <a:pt x="106127" y="30072"/>
                    </a:cubicBezTo>
                    <a:cubicBezTo>
                      <a:pt x="106130" y="30071"/>
                      <a:pt x="106132" y="30071"/>
                      <a:pt x="106134" y="30070"/>
                    </a:cubicBezTo>
                    <a:lnTo>
                      <a:pt x="106134" y="30070"/>
                    </a:lnTo>
                    <a:lnTo>
                      <a:pt x="106127" y="30063"/>
                    </a:lnTo>
                    <a:cubicBezTo>
                      <a:pt x="104875" y="28607"/>
                      <a:pt x="102990" y="27652"/>
                      <a:pt x="100995" y="27652"/>
                    </a:cubicBezTo>
                    <a:cubicBezTo>
                      <a:pt x="100979" y="27652"/>
                      <a:pt x="100964" y="27652"/>
                      <a:pt x="100948" y="27653"/>
                    </a:cubicBezTo>
                    <a:lnTo>
                      <a:pt x="100948" y="27653"/>
                    </a:lnTo>
                    <a:cubicBezTo>
                      <a:pt x="102286" y="26199"/>
                      <a:pt x="104161" y="25399"/>
                      <a:pt x="106093" y="25399"/>
                    </a:cubicBezTo>
                    <a:close/>
                    <a:moveTo>
                      <a:pt x="13651" y="30209"/>
                    </a:moveTo>
                    <a:cubicBezTo>
                      <a:pt x="15587" y="30209"/>
                      <a:pt x="17458" y="31009"/>
                      <a:pt x="18799" y="32455"/>
                    </a:cubicBezTo>
                    <a:lnTo>
                      <a:pt x="18799" y="32455"/>
                    </a:lnTo>
                    <a:cubicBezTo>
                      <a:pt x="18788" y="32455"/>
                      <a:pt x="18777" y="32455"/>
                      <a:pt x="18766" y="32455"/>
                    </a:cubicBezTo>
                    <a:cubicBezTo>
                      <a:pt x="16897" y="32455"/>
                      <a:pt x="15129" y="33294"/>
                      <a:pt x="13888" y="34597"/>
                    </a:cubicBezTo>
                    <a:cubicBezTo>
                      <a:pt x="13968" y="33002"/>
                      <a:pt x="13386" y="31497"/>
                      <a:pt x="12391" y="30323"/>
                    </a:cubicBezTo>
                    <a:cubicBezTo>
                      <a:pt x="12811" y="30247"/>
                      <a:pt x="13233" y="30209"/>
                      <a:pt x="13651" y="30209"/>
                    </a:cubicBezTo>
                    <a:close/>
                    <a:moveTo>
                      <a:pt x="23971" y="30205"/>
                    </a:moveTo>
                    <a:cubicBezTo>
                      <a:pt x="24396" y="30205"/>
                      <a:pt x="24824" y="30244"/>
                      <a:pt x="25250" y="30323"/>
                    </a:cubicBezTo>
                    <a:cubicBezTo>
                      <a:pt x="24255" y="31497"/>
                      <a:pt x="23673" y="33002"/>
                      <a:pt x="23753" y="34597"/>
                    </a:cubicBezTo>
                    <a:cubicBezTo>
                      <a:pt x="22512" y="33294"/>
                      <a:pt x="20744" y="32455"/>
                      <a:pt x="18884" y="32455"/>
                    </a:cubicBezTo>
                    <a:cubicBezTo>
                      <a:pt x="18864" y="32455"/>
                      <a:pt x="18845" y="32455"/>
                      <a:pt x="18825" y="32455"/>
                    </a:cubicBezTo>
                    <a:cubicBezTo>
                      <a:pt x="20162" y="31008"/>
                      <a:pt x="22036" y="30205"/>
                      <a:pt x="23971" y="30205"/>
                    </a:cubicBezTo>
                    <a:close/>
                    <a:moveTo>
                      <a:pt x="35606" y="25605"/>
                    </a:moveTo>
                    <a:cubicBezTo>
                      <a:pt x="36068" y="25605"/>
                      <a:pt x="36534" y="25651"/>
                      <a:pt x="36997" y="25744"/>
                    </a:cubicBezTo>
                    <a:cubicBezTo>
                      <a:pt x="35993" y="26999"/>
                      <a:pt x="35438" y="28593"/>
                      <a:pt x="35644" y="30269"/>
                    </a:cubicBezTo>
                    <a:cubicBezTo>
                      <a:pt x="36150" y="30158"/>
                      <a:pt x="36661" y="30103"/>
                      <a:pt x="37168" y="30103"/>
                    </a:cubicBezTo>
                    <a:cubicBezTo>
                      <a:pt x="39104" y="30103"/>
                      <a:pt x="40980" y="30899"/>
                      <a:pt x="42329" y="32357"/>
                    </a:cubicBezTo>
                    <a:lnTo>
                      <a:pt x="42329" y="32357"/>
                    </a:lnTo>
                    <a:cubicBezTo>
                      <a:pt x="42313" y="32357"/>
                      <a:pt x="42297" y="32357"/>
                      <a:pt x="42282" y="32357"/>
                    </a:cubicBezTo>
                    <a:cubicBezTo>
                      <a:pt x="40295" y="32357"/>
                      <a:pt x="38428" y="33302"/>
                      <a:pt x="37176" y="34749"/>
                    </a:cubicBezTo>
                    <a:cubicBezTo>
                      <a:pt x="37302" y="33074"/>
                      <a:pt x="36692" y="31497"/>
                      <a:pt x="35644" y="30269"/>
                    </a:cubicBezTo>
                    <a:cubicBezTo>
                      <a:pt x="34392" y="28813"/>
                      <a:pt x="32507" y="27858"/>
                      <a:pt x="30511" y="27858"/>
                    </a:cubicBezTo>
                    <a:cubicBezTo>
                      <a:pt x="30496" y="27858"/>
                      <a:pt x="30480" y="27859"/>
                      <a:pt x="30465" y="27859"/>
                    </a:cubicBezTo>
                    <a:lnTo>
                      <a:pt x="30465" y="27859"/>
                    </a:lnTo>
                    <a:cubicBezTo>
                      <a:pt x="31803" y="26405"/>
                      <a:pt x="33672" y="25605"/>
                      <a:pt x="35606" y="25605"/>
                    </a:cubicBezTo>
                    <a:close/>
                    <a:moveTo>
                      <a:pt x="124475" y="28056"/>
                    </a:moveTo>
                    <a:cubicBezTo>
                      <a:pt x="127650" y="28056"/>
                      <a:pt x="130827" y="30135"/>
                      <a:pt x="130867" y="34292"/>
                    </a:cubicBezTo>
                    <a:cubicBezTo>
                      <a:pt x="130389" y="34187"/>
                      <a:pt x="129906" y="34136"/>
                      <a:pt x="129427" y="34136"/>
                    </a:cubicBezTo>
                    <a:cubicBezTo>
                      <a:pt x="127574" y="34136"/>
                      <a:pt x="125776" y="34904"/>
                      <a:pt x="124487" y="36299"/>
                    </a:cubicBezTo>
                    <a:cubicBezTo>
                      <a:pt x="123213" y="34927"/>
                      <a:pt x="121434" y="34140"/>
                      <a:pt x="119564" y="34140"/>
                    </a:cubicBezTo>
                    <a:cubicBezTo>
                      <a:pt x="119553" y="34140"/>
                      <a:pt x="119543" y="34140"/>
                      <a:pt x="119532" y="34140"/>
                    </a:cubicBezTo>
                    <a:cubicBezTo>
                      <a:pt x="119048" y="34140"/>
                      <a:pt x="118564" y="34185"/>
                      <a:pt x="118089" y="34292"/>
                    </a:cubicBezTo>
                    <a:cubicBezTo>
                      <a:pt x="118125" y="30135"/>
                      <a:pt x="121299" y="28056"/>
                      <a:pt x="124475" y="28056"/>
                    </a:cubicBezTo>
                    <a:close/>
                    <a:moveTo>
                      <a:pt x="100943" y="28163"/>
                    </a:moveTo>
                    <a:cubicBezTo>
                      <a:pt x="104120" y="28163"/>
                      <a:pt x="107296" y="30242"/>
                      <a:pt x="107337" y="34400"/>
                    </a:cubicBezTo>
                    <a:cubicBezTo>
                      <a:pt x="106858" y="34295"/>
                      <a:pt x="106375" y="34244"/>
                      <a:pt x="105896" y="34244"/>
                    </a:cubicBezTo>
                    <a:cubicBezTo>
                      <a:pt x="104045" y="34244"/>
                      <a:pt x="102248" y="35008"/>
                      <a:pt x="100952" y="36393"/>
                    </a:cubicBezTo>
                    <a:lnTo>
                      <a:pt x="100952" y="36393"/>
                    </a:lnTo>
                    <a:cubicBezTo>
                      <a:pt x="99679" y="35024"/>
                      <a:pt x="97893" y="34247"/>
                      <a:pt x="96025" y="34247"/>
                    </a:cubicBezTo>
                    <a:cubicBezTo>
                      <a:pt x="96014" y="34247"/>
                      <a:pt x="96004" y="34247"/>
                      <a:pt x="95993" y="34248"/>
                    </a:cubicBezTo>
                    <a:cubicBezTo>
                      <a:pt x="95509" y="34248"/>
                      <a:pt x="95025" y="34292"/>
                      <a:pt x="94550" y="34400"/>
                    </a:cubicBezTo>
                    <a:cubicBezTo>
                      <a:pt x="94590" y="30242"/>
                      <a:pt x="97767" y="28163"/>
                      <a:pt x="100943" y="28163"/>
                    </a:cubicBezTo>
                    <a:close/>
                    <a:moveTo>
                      <a:pt x="77631" y="28160"/>
                    </a:moveTo>
                    <a:cubicBezTo>
                      <a:pt x="80803" y="28160"/>
                      <a:pt x="83975" y="30235"/>
                      <a:pt x="84021" y="34387"/>
                    </a:cubicBezTo>
                    <a:lnTo>
                      <a:pt x="84021" y="34387"/>
                    </a:lnTo>
                    <a:cubicBezTo>
                      <a:pt x="83552" y="34288"/>
                      <a:pt x="83080" y="34239"/>
                      <a:pt x="82612" y="34239"/>
                    </a:cubicBezTo>
                    <a:cubicBezTo>
                      <a:pt x="80751" y="34239"/>
                      <a:pt x="78950" y="35006"/>
                      <a:pt x="77651" y="36398"/>
                    </a:cubicBezTo>
                    <a:cubicBezTo>
                      <a:pt x="76377" y="35026"/>
                      <a:pt x="74589" y="34247"/>
                      <a:pt x="72710" y="34247"/>
                    </a:cubicBezTo>
                    <a:cubicBezTo>
                      <a:pt x="72699" y="34247"/>
                      <a:pt x="72688" y="34247"/>
                      <a:pt x="72678" y="34248"/>
                    </a:cubicBezTo>
                    <a:cubicBezTo>
                      <a:pt x="72194" y="34248"/>
                      <a:pt x="71710" y="34292"/>
                      <a:pt x="71235" y="34400"/>
                    </a:cubicBezTo>
                    <a:cubicBezTo>
                      <a:pt x="71275" y="30241"/>
                      <a:pt x="74454" y="28160"/>
                      <a:pt x="77631" y="28160"/>
                    </a:cubicBezTo>
                    <a:close/>
                    <a:moveTo>
                      <a:pt x="53992" y="28260"/>
                    </a:moveTo>
                    <a:cubicBezTo>
                      <a:pt x="57167" y="28260"/>
                      <a:pt x="60343" y="30336"/>
                      <a:pt x="60384" y="34488"/>
                    </a:cubicBezTo>
                    <a:lnTo>
                      <a:pt x="60384" y="34488"/>
                    </a:lnTo>
                    <a:cubicBezTo>
                      <a:pt x="59912" y="34387"/>
                      <a:pt x="59436" y="34338"/>
                      <a:pt x="58965" y="34338"/>
                    </a:cubicBezTo>
                    <a:cubicBezTo>
                      <a:pt x="57104" y="34338"/>
                      <a:pt x="55304" y="35104"/>
                      <a:pt x="54004" y="36497"/>
                    </a:cubicBezTo>
                    <a:cubicBezTo>
                      <a:pt x="52723" y="35117"/>
                      <a:pt x="50931" y="34337"/>
                      <a:pt x="49049" y="34337"/>
                    </a:cubicBezTo>
                    <a:cubicBezTo>
                      <a:pt x="48565" y="34337"/>
                      <a:pt x="48081" y="34391"/>
                      <a:pt x="47606" y="34489"/>
                    </a:cubicBezTo>
                    <a:cubicBezTo>
                      <a:pt x="47642" y="30336"/>
                      <a:pt x="50816" y="28260"/>
                      <a:pt x="53992" y="28260"/>
                    </a:cubicBezTo>
                    <a:close/>
                    <a:moveTo>
                      <a:pt x="7166" y="28348"/>
                    </a:moveTo>
                    <a:cubicBezTo>
                      <a:pt x="10341" y="28348"/>
                      <a:pt x="13516" y="30427"/>
                      <a:pt x="13556" y="34588"/>
                    </a:cubicBezTo>
                    <a:cubicBezTo>
                      <a:pt x="13083" y="34486"/>
                      <a:pt x="12605" y="34436"/>
                      <a:pt x="12131" y="34436"/>
                    </a:cubicBezTo>
                    <a:cubicBezTo>
                      <a:pt x="10273" y="34436"/>
                      <a:pt x="8469" y="35201"/>
                      <a:pt x="7176" y="36586"/>
                    </a:cubicBezTo>
                    <a:cubicBezTo>
                      <a:pt x="5893" y="35223"/>
                      <a:pt x="4106" y="34445"/>
                      <a:pt x="2227" y="34445"/>
                    </a:cubicBezTo>
                    <a:cubicBezTo>
                      <a:pt x="2216" y="34445"/>
                      <a:pt x="2205" y="34445"/>
                      <a:pt x="2194" y="34445"/>
                    </a:cubicBezTo>
                    <a:lnTo>
                      <a:pt x="2212" y="34427"/>
                    </a:lnTo>
                    <a:cubicBezTo>
                      <a:pt x="1728" y="34427"/>
                      <a:pt x="1245" y="34481"/>
                      <a:pt x="770" y="34588"/>
                    </a:cubicBezTo>
                    <a:cubicBezTo>
                      <a:pt x="810" y="30429"/>
                      <a:pt x="3988" y="28348"/>
                      <a:pt x="7166" y="28348"/>
                    </a:cubicBezTo>
                    <a:close/>
                    <a:moveTo>
                      <a:pt x="30465" y="28364"/>
                    </a:moveTo>
                    <a:cubicBezTo>
                      <a:pt x="33638" y="28364"/>
                      <a:pt x="36811" y="30439"/>
                      <a:pt x="36854" y="34593"/>
                    </a:cubicBezTo>
                    <a:lnTo>
                      <a:pt x="36854" y="34593"/>
                    </a:lnTo>
                    <a:cubicBezTo>
                      <a:pt x="36384" y="34494"/>
                      <a:pt x="35912" y="34445"/>
                      <a:pt x="35443" y="34445"/>
                    </a:cubicBezTo>
                    <a:cubicBezTo>
                      <a:pt x="33580" y="34445"/>
                      <a:pt x="31775" y="35212"/>
                      <a:pt x="30483" y="36604"/>
                    </a:cubicBezTo>
                    <a:cubicBezTo>
                      <a:pt x="29201" y="35224"/>
                      <a:pt x="27409" y="34445"/>
                      <a:pt x="25528" y="34445"/>
                    </a:cubicBezTo>
                    <a:cubicBezTo>
                      <a:pt x="25044" y="34445"/>
                      <a:pt x="24560" y="34498"/>
                      <a:pt x="24085" y="34597"/>
                    </a:cubicBezTo>
                    <a:cubicBezTo>
                      <a:pt x="24116" y="30443"/>
                      <a:pt x="27290" y="28364"/>
                      <a:pt x="30465" y="28364"/>
                    </a:cubicBezTo>
                    <a:close/>
                    <a:moveTo>
                      <a:pt x="119327" y="34515"/>
                    </a:moveTo>
                    <a:cubicBezTo>
                      <a:pt x="121267" y="34515"/>
                      <a:pt x="123141" y="35318"/>
                      <a:pt x="124478" y="36765"/>
                    </a:cubicBezTo>
                    <a:cubicBezTo>
                      <a:pt x="124458" y="36765"/>
                      <a:pt x="124439" y="36765"/>
                      <a:pt x="124419" y="36765"/>
                    </a:cubicBezTo>
                    <a:cubicBezTo>
                      <a:pt x="122550" y="36765"/>
                      <a:pt x="120782" y="37604"/>
                      <a:pt x="119541" y="38907"/>
                    </a:cubicBezTo>
                    <a:cubicBezTo>
                      <a:pt x="119622" y="37312"/>
                      <a:pt x="119039" y="35816"/>
                      <a:pt x="118045" y="34633"/>
                    </a:cubicBezTo>
                    <a:cubicBezTo>
                      <a:pt x="118472" y="34554"/>
                      <a:pt x="118901" y="34515"/>
                      <a:pt x="119327" y="34515"/>
                    </a:cubicBezTo>
                    <a:close/>
                    <a:moveTo>
                      <a:pt x="129624" y="34515"/>
                    </a:moveTo>
                    <a:cubicBezTo>
                      <a:pt x="130049" y="34515"/>
                      <a:pt x="130477" y="34554"/>
                      <a:pt x="130903" y="34633"/>
                    </a:cubicBezTo>
                    <a:cubicBezTo>
                      <a:pt x="129908" y="35816"/>
                      <a:pt x="129326" y="37312"/>
                      <a:pt x="129415" y="38907"/>
                    </a:cubicBezTo>
                    <a:cubicBezTo>
                      <a:pt x="128165" y="37604"/>
                      <a:pt x="126397" y="36765"/>
                      <a:pt x="124537" y="36765"/>
                    </a:cubicBezTo>
                    <a:cubicBezTo>
                      <a:pt x="124517" y="36765"/>
                      <a:pt x="124498" y="36765"/>
                      <a:pt x="124478" y="36765"/>
                    </a:cubicBezTo>
                    <a:cubicBezTo>
                      <a:pt x="125815" y="35318"/>
                      <a:pt x="127689" y="34515"/>
                      <a:pt x="129624" y="34515"/>
                    </a:cubicBezTo>
                    <a:close/>
                    <a:moveTo>
                      <a:pt x="82770" y="34620"/>
                    </a:moveTo>
                    <a:cubicBezTo>
                      <a:pt x="83198" y="34620"/>
                      <a:pt x="83629" y="34660"/>
                      <a:pt x="84057" y="34740"/>
                    </a:cubicBezTo>
                    <a:cubicBezTo>
                      <a:pt x="83556" y="35341"/>
                      <a:pt x="83152" y="36031"/>
                      <a:pt x="82893" y="36765"/>
                    </a:cubicBezTo>
                    <a:lnTo>
                      <a:pt x="82875" y="36765"/>
                    </a:lnTo>
                    <a:cubicBezTo>
                      <a:pt x="82633" y="37473"/>
                      <a:pt x="82534" y="38208"/>
                      <a:pt x="82570" y="38952"/>
                    </a:cubicBezTo>
                    <a:cubicBezTo>
                      <a:pt x="81324" y="37644"/>
                      <a:pt x="79559" y="36810"/>
                      <a:pt x="77695" y="36810"/>
                    </a:cubicBezTo>
                    <a:cubicBezTo>
                      <a:pt x="79026" y="35399"/>
                      <a:pt x="80871" y="34620"/>
                      <a:pt x="82770" y="34620"/>
                    </a:cubicBezTo>
                    <a:close/>
                    <a:moveTo>
                      <a:pt x="95806" y="34620"/>
                    </a:moveTo>
                    <a:cubicBezTo>
                      <a:pt x="97710" y="34620"/>
                      <a:pt x="99556" y="35399"/>
                      <a:pt x="100894" y="36810"/>
                    </a:cubicBezTo>
                    <a:cubicBezTo>
                      <a:pt x="99021" y="36810"/>
                      <a:pt x="97256" y="37644"/>
                      <a:pt x="96011" y="38952"/>
                    </a:cubicBezTo>
                    <a:cubicBezTo>
                      <a:pt x="96047" y="38208"/>
                      <a:pt x="95948" y="37473"/>
                      <a:pt x="95706" y="36765"/>
                    </a:cubicBezTo>
                    <a:lnTo>
                      <a:pt x="95679" y="36765"/>
                    </a:lnTo>
                    <a:cubicBezTo>
                      <a:pt x="95419" y="36031"/>
                      <a:pt x="95025" y="35341"/>
                      <a:pt x="94514" y="34740"/>
                    </a:cubicBezTo>
                    <a:cubicBezTo>
                      <a:pt x="94944" y="34660"/>
                      <a:pt x="95377" y="34620"/>
                      <a:pt x="95806" y="34620"/>
                    </a:cubicBezTo>
                    <a:close/>
                    <a:moveTo>
                      <a:pt x="59142" y="34720"/>
                    </a:moveTo>
                    <a:cubicBezTo>
                      <a:pt x="59570" y="34720"/>
                      <a:pt x="60000" y="34759"/>
                      <a:pt x="60429" y="34839"/>
                    </a:cubicBezTo>
                    <a:cubicBezTo>
                      <a:pt x="59434" y="36022"/>
                      <a:pt x="58852" y="37518"/>
                      <a:pt x="58941" y="39113"/>
                    </a:cubicBezTo>
                    <a:cubicBezTo>
                      <a:pt x="57691" y="37810"/>
                      <a:pt x="55923" y="36971"/>
                      <a:pt x="54063" y="36971"/>
                    </a:cubicBezTo>
                    <a:cubicBezTo>
                      <a:pt x="54043" y="36971"/>
                      <a:pt x="54024" y="36971"/>
                      <a:pt x="54004" y="36972"/>
                    </a:cubicBezTo>
                    <a:cubicBezTo>
                      <a:pt x="53984" y="36971"/>
                      <a:pt x="53964" y="36971"/>
                      <a:pt x="53945" y="36971"/>
                    </a:cubicBezTo>
                    <a:cubicBezTo>
                      <a:pt x="52076" y="36971"/>
                      <a:pt x="50308" y="37810"/>
                      <a:pt x="49067" y="39113"/>
                    </a:cubicBezTo>
                    <a:cubicBezTo>
                      <a:pt x="49147" y="37518"/>
                      <a:pt x="48565" y="36022"/>
                      <a:pt x="47579" y="34839"/>
                    </a:cubicBezTo>
                    <a:cubicBezTo>
                      <a:pt x="48004" y="34760"/>
                      <a:pt x="48431" y="34721"/>
                      <a:pt x="48855" y="34721"/>
                    </a:cubicBezTo>
                    <a:cubicBezTo>
                      <a:pt x="50785" y="34721"/>
                      <a:pt x="52658" y="35523"/>
                      <a:pt x="53995" y="36963"/>
                    </a:cubicBezTo>
                    <a:lnTo>
                      <a:pt x="54004" y="36963"/>
                    </a:lnTo>
                    <a:cubicBezTo>
                      <a:pt x="55339" y="35517"/>
                      <a:pt x="57210" y="34720"/>
                      <a:pt x="59142" y="34720"/>
                    </a:cubicBezTo>
                    <a:close/>
                    <a:moveTo>
                      <a:pt x="12301" y="34821"/>
                    </a:moveTo>
                    <a:cubicBezTo>
                      <a:pt x="12724" y="34821"/>
                      <a:pt x="13150" y="34859"/>
                      <a:pt x="13574" y="34938"/>
                    </a:cubicBezTo>
                    <a:cubicBezTo>
                      <a:pt x="13063" y="35538"/>
                      <a:pt x="12669" y="36228"/>
                      <a:pt x="12409" y="36972"/>
                    </a:cubicBezTo>
                    <a:lnTo>
                      <a:pt x="12382" y="36972"/>
                    </a:lnTo>
                    <a:cubicBezTo>
                      <a:pt x="12141" y="37670"/>
                      <a:pt x="12042" y="38414"/>
                      <a:pt x="12087" y="39149"/>
                    </a:cubicBezTo>
                    <a:cubicBezTo>
                      <a:pt x="10841" y="37850"/>
                      <a:pt x="9076" y="37007"/>
                      <a:pt x="7212" y="37007"/>
                    </a:cubicBezTo>
                    <a:cubicBezTo>
                      <a:pt x="8547" y="35599"/>
                      <a:pt x="10392" y="34821"/>
                      <a:pt x="12301" y="34821"/>
                    </a:cubicBezTo>
                    <a:close/>
                    <a:moveTo>
                      <a:pt x="25305" y="34821"/>
                    </a:moveTo>
                    <a:cubicBezTo>
                      <a:pt x="27216" y="34821"/>
                      <a:pt x="29067" y="35599"/>
                      <a:pt x="30402" y="37007"/>
                    </a:cubicBezTo>
                    <a:cubicBezTo>
                      <a:pt x="28538" y="37007"/>
                      <a:pt x="26764" y="37841"/>
                      <a:pt x="25519" y="39149"/>
                    </a:cubicBezTo>
                    <a:cubicBezTo>
                      <a:pt x="25563" y="38414"/>
                      <a:pt x="25456" y="37670"/>
                      <a:pt x="25223" y="36972"/>
                    </a:cubicBezTo>
                    <a:lnTo>
                      <a:pt x="25196" y="36972"/>
                    </a:lnTo>
                    <a:cubicBezTo>
                      <a:pt x="24936" y="36228"/>
                      <a:pt x="24542" y="35538"/>
                      <a:pt x="24031" y="34938"/>
                    </a:cubicBezTo>
                    <a:cubicBezTo>
                      <a:pt x="24455" y="34859"/>
                      <a:pt x="24882" y="34821"/>
                      <a:pt x="25305" y="34821"/>
                    </a:cubicBezTo>
                    <a:close/>
                    <a:moveTo>
                      <a:pt x="106096" y="34617"/>
                    </a:moveTo>
                    <a:cubicBezTo>
                      <a:pt x="106559" y="34617"/>
                      <a:pt x="107026" y="34664"/>
                      <a:pt x="107489" y="34758"/>
                    </a:cubicBezTo>
                    <a:cubicBezTo>
                      <a:pt x="106495" y="35995"/>
                      <a:pt x="105948" y="37563"/>
                      <a:pt x="106127" y="39212"/>
                    </a:cubicBezTo>
                    <a:cubicBezTo>
                      <a:pt x="104873" y="37760"/>
                      <a:pt x="103000" y="36810"/>
                      <a:pt x="101011" y="36810"/>
                    </a:cubicBezTo>
                    <a:cubicBezTo>
                      <a:pt x="102344" y="35398"/>
                      <a:pt x="104192" y="34617"/>
                      <a:pt x="106096" y="34617"/>
                    </a:cubicBezTo>
                    <a:close/>
                    <a:moveTo>
                      <a:pt x="70794" y="30109"/>
                    </a:moveTo>
                    <a:cubicBezTo>
                      <a:pt x="71289" y="30109"/>
                      <a:pt x="71788" y="30161"/>
                      <a:pt x="72283" y="30269"/>
                    </a:cubicBezTo>
                    <a:cubicBezTo>
                      <a:pt x="71289" y="31524"/>
                      <a:pt x="70742" y="33110"/>
                      <a:pt x="70939" y="34785"/>
                    </a:cubicBezTo>
                    <a:lnTo>
                      <a:pt x="70957" y="34785"/>
                    </a:lnTo>
                    <a:cubicBezTo>
                      <a:pt x="71462" y="34672"/>
                      <a:pt x="71973" y="34617"/>
                      <a:pt x="72479" y="34617"/>
                    </a:cubicBezTo>
                    <a:cubicBezTo>
                      <a:pt x="74381" y="34617"/>
                      <a:pt x="76233" y="35395"/>
                      <a:pt x="77570" y="36810"/>
                    </a:cubicBezTo>
                    <a:cubicBezTo>
                      <a:pt x="75527" y="36810"/>
                      <a:pt x="73601" y="37814"/>
                      <a:pt x="72346" y="39337"/>
                    </a:cubicBezTo>
                    <a:cubicBezTo>
                      <a:pt x="72694" y="35639"/>
                      <a:pt x="69398" y="32366"/>
                      <a:pt x="65704" y="32366"/>
                    </a:cubicBezTo>
                    <a:cubicBezTo>
                      <a:pt x="65687" y="32366"/>
                      <a:pt x="65670" y="32366"/>
                      <a:pt x="65653" y="32366"/>
                    </a:cubicBezTo>
                    <a:lnTo>
                      <a:pt x="65653" y="32366"/>
                    </a:lnTo>
                    <a:cubicBezTo>
                      <a:pt x="66994" y="30911"/>
                      <a:pt x="68863" y="30109"/>
                      <a:pt x="70794" y="30109"/>
                    </a:cubicBezTo>
                    <a:close/>
                    <a:moveTo>
                      <a:pt x="35613" y="34809"/>
                    </a:moveTo>
                    <a:cubicBezTo>
                      <a:pt x="36073" y="34809"/>
                      <a:pt x="36537" y="34854"/>
                      <a:pt x="36997" y="34946"/>
                    </a:cubicBezTo>
                    <a:cubicBezTo>
                      <a:pt x="36013" y="36189"/>
                      <a:pt x="35458" y="37762"/>
                      <a:pt x="35634" y="39407"/>
                    </a:cubicBezTo>
                    <a:lnTo>
                      <a:pt x="35634" y="39407"/>
                    </a:lnTo>
                    <a:cubicBezTo>
                      <a:pt x="34388" y="37948"/>
                      <a:pt x="32507" y="36998"/>
                      <a:pt x="30519" y="36998"/>
                    </a:cubicBezTo>
                    <a:cubicBezTo>
                      <a:pt x="31861" y="35584"/>
                      <a:pt x="33709" y="34809"/>
                      <a:pt x="35613" y="34809"/>
                    </a:cubicBezTo>
                    <a:close/>
                    <a:moveTo>
                      <a:pt x="136132" y="32662"/>
                    </a:moveTo>
                    <a:cubicBezTo>
                      <a:pt x="139308" y="32662"/>
                      <a:pt x="142484" y="34740"/>
                      <a:pt x="142525" y="38898"/>
                    </a:cubicBezTo>
                    <a:cubicBezTo>
                      <a:pt x="142046" y="38793"/>
                      <a:pt x="141563" y="38742"/>
                      <a:pt x="141084" y="38742"/>
                    </a:cubicBezTo>
                    <a:cubicBezTo>
                      <a:pt x="139231" y="38742"/>
                      <a:pt x="137433" y="39508"/>
                      <a:pt x="136145" y="40896"/>
                    </a:cubicBezTo>
                    <a:cubicBezTo>
                      <a:pt x="134863" y="39525"/>
                      <a:pt x="133071" y="38737"/>
                      <a:pt x="131190" y="38737"/>
                    </a:cubicBezTo>
                    <a:cubicBezTo>
                      <a:pt x="130706" y="38737"/>
                      <a:pt x="130222" y="38791"/>
                      <a:pt x="129747" y="38898"/>
                    </a:cubicBezTo>
                    <a:cubicBezTo>
                      <a:pt x="129783" y="34740"/>
                      <a:pt x="132957" y="32662"/>
                      <a:pt x="136132" y="32662"/>
                    </a:cubicBezTo>
                    <a:close/>
                    <a:moveTo>
                      <a:pt x="112818" y="32662"/>
                    </a:moveTo>
                    <a:cubicBezTo>
                      <a:pt x="115995" y="32662"/>
                      <a:pt x="119174" y="34740"/>
                      <a:pt x="119218" y="38898"/>
                    </a:cubicBezTo>
                    <a:cubicBezTo>
                      <a:pt x="118738" y="38793"/>
                      <a:pt x="118254" y="38742"/>
                      <a:pt x="117774" y="38742"/>
                    </a:cubicBezTo>
                    <a:cubicBezTo>
                      <a:pt x="115916" y="38742"/>
                      <a:pt x="114117" y="39510"/>
                      <a:pt x="112821" y="40905"/>
                    </a:cubicBezTo>
                    <a:cubicBezTo>
                      <a:pt x="111548" y="39525"/>
                      <a:pt x="109756" y="38746"/>
                      <a:pt x="107874" y="38746"/>
                    </a:cubicBezTo>
                    <a:cubicBezTo>
                      <a:pt x="107391" y="38746"/>
                      <a:pt x="106907" y="38791"/>
                      <a:pt x="106432" y="38898"/>
                    </a:cubicBezTo>
                    <a:cubicBezTo>
                      <a:pt x="106468" y="34740"/>
                      <a:pt x="109642" y="32662"/>
                      <a:pt x="112818" y="32662"/>
                    </a:cubicBezTo>
                    <a:close/>
                    <a:moveTo>
                      <a:pt x="89290" y="32762"/>
                    </a:moveTo>
                    <a:cubicBezTo>
                      <a:pt x="91871" y="32762"/>
                      <a:pt x="94452" y="34136"/>
                      <a:pt x="95348" y="36882"/>
                    </a:cubicBezTo>
                    <a:lnTo>
                      <a:pt x="95375" y="36882"/>
                    </a:lnTo>
                    <a:cubicBezTo>
                      <a:pt x="95572" y="37545"/>
                      <a:pt x="95679" y="38235"/>
                      <a:pt x="95688" y="38934"/>
                    </a:cubicBezTo>
                    <a:cubicBezTo>
                      <a:pt x="95213" y="38832"/>
                      <a:pt x="94735" y="38782"/>
                      <a:pt x="94260" y="38782"/>
                    </a:cubicBezTo>
                    <a:cubicBezTo>
                      <a:pt x="92399" y="38782"/>
                      <a:pt x="90599" y="39549"/>
                      <a:pt x="89299" y="40941"/>
                    </a:cubicBezTo>
                    <a:cubicBezTo>
                      <a:pt x="88018" y="39561"/>
                      <a:pt x="86226" y="38782"/>
                      <a:pt x="84344" y="38782"/>
                    </a:cubicBezTo>
                    <a:cubicBezTo>
                      <a:pt x="83860" y="38782"/>
                      <a:pt x="83376" y="38835"/>
                      <a:pt x="82902" y="38934"/>
                    </a:cubicBezTo>
                    <a:cubicBezTo>
                      <a:pt x="82902" y="38235"/>
                      <a:pt x="83009" y="37545"/>
                      <a:pt x="83215" y="36882"/>
                    </a:cubicBezTo>
                    <a:lnTo>
                      <a:pt x="83233" y="36882"/>
                    </a:lnTo>
                    <a:cubicBezTo>
                      <a:pt x="84129" y="34136"/>
                      <a:pt x="86710" y="32762"/>
                      <a:pt x="89290" y="32762"/>
                    </a:cubicBezTo>
                    <a:close/>
                    <a:moveTo>
                      <a:pt x="42338" y="32863"/>
                    </a:moveTo>
                    <a:cubicBezTo>
                      <a:pt x="45512" y="32863"/>
                      <a:pt x="48684" y="34938"/>
                      <a:pt x="48726" y="39091"/>
                    </a:cubicBezTo>
                    <a:lnTo>
                      <a:pt x="48726" y="39091"/>
                    </a:lnTo>
                    <a:cubicBezTo>
                      <a:pt x="48257" y="38992"/>
                      <a:pt x="47785" y="38943"/>
                      <a:pt x="47316" y="38943"/>
                    </a:cubicBezTo>
                    <a:cubicBezTo>
                      <a:pt x="45455" y="38943"/>
                      <a:pt x="43655" y="39710"/>
                      <a:pt x="42355" y="41102"/>
                    </a:cubicBezTo>
                    <a:cubicBezTo>
                      <a:pt x="41081" y="39730"/>
                      <a:pt x="39293" y="38952"/>
                      <a:pt x="37414" y="38952"/>
                    </a:cubicBezTo>
                    <a:cubicBezTo>
                      <a:pt x="37404" y="38952"/>
                      <a:pt x="37393" y="38952"/>
                      <a:pt x="37382" y="38952"/>
                    </a:cubicBezTo>
                    <a:cubicBezTo>
                      <a:pt x="36898" y="38952"/>
                      <a:pt x="36415" y="38997"/>
                      <a:pt x="35940" y="39104"/>
                    </a:cubicBezTo>
                    <a:cubicBezTo>
                      <a:pt x="35980" y="34944"/>
                      <a:pt x="39160" y="32863"/>
                      <a:pt x="42338" y="32863"/>
                    </a:cubicBezTo>
                    <a:close/>
                    <a:moveTo>
                      <a:pt x="65648" y="32868"/>
                    </a:moveTo>
                    <a:cubicBezTo>
                      <a:pt x="68825" y="32868"/>
                      <a:pt x="72001" y="34946"/>
                      <a:pt x="72041" y="39104"/>
                    </a:cubicBezTo>
                    <a:cubicBezTo>
                      <a:pt x="71563" y="38999"/>
                      <a:pt x="71081" y="38948"/>
                      <a:pt x="70602" y="38948"/>
                    </a:cubicBezTo>
                    <a:cubicBezTo>
                      <a:pt x="68748" y="38948"/>
                      <a:pt x="66949" y="39716"/>
                      <a:pt x="65653" y="41111"/>
                    </a:cubicBezTo>
                    <a:cubicBezTo>
                      <a:pt x="64371" y="39731"/>
                      <a:pt x="62579" y="38952"/>
                      <a:pt x="60697" y="38952"/>
                    </a:cubicBezTo>
                    <a:cubicBezTo>
                      <a:pt x="60214" y="38952"/>
                      <a:pt x="59730" y="38997"/>
                      <a:pt x="59255" y="39104"/>
                    </a:cubicBezTo>
                    <a:cubicBezTo>
                      <a:pt x="59295" y="34946"/>
                      <a:pt x="62472" y="32868"/>
                      <a:pt x="65648" y="32868"/>
                    </a:cubicBezTo>
                    <a:close/>
                    <a:moveTo>
                      <a:pt x="18803" y="32968"/>
                    </a:moveTo>
                    <a:cubicBezTo>
                      <a:pt x="21386" y="32968"/>
                      <a:pt x="23968" y="34342"/>
                      <a:pt x="24864" y="37088"/>
                    </a:cubicBezTo>
                    <a:lnTo>
                      <a:pt x="24882" y="37088"/>
                    </a:lnTo>
                    <a:cubicBezTo>
                      <a:pt x="25088" y="37751"/>
                      <a:pt x="25196" y="38441"/>
                      <a:pt x="25196" y="39140"/>
                    </a:cubicBezTo>
                    <a:cubicBezTo>
                      <a:pt x="24723" y="39038"/>
                      <a:pt x="24246" y="38988"/>
                      <a:pt x="23772" y="38988"/>
                    </a:cubicBezTo>
                    <a:cubicBezTo>
                      <a:pt x="21913" y="38988"/>
                      <a:pt x="20107" y="39755"/>
                      <a:pt x="18807" y="41147"/>
                    </a:cubicBezTo>
                    <a:cubicBezTo>
                      <a:pt x="17526" y="39767"/>
                      <a:pt x="15734" y="38988"/>
                      <a:pt x="13852" y="38988"/>
                    </a:cubicBezTo>
                    <a:cubicBezTo>
                      <a:pt x="13368" y="38988"/>
                      <a:pt x="12884" y="39041"/>
                      <a:pt x="12409" y="39140"/>
                    </a:cubicBezTo>
                    <a:cubicBezTo>
                      <a:pt x="12409" y="38441"/>
                      <a:pt x="12517" y="37751"/>
                      <a:pt x="12723" y="37088"/>
                    </a:cubicBezTo>
                    <a:lnTo>
                      <a:pt x="12741" y="37088"/>
                    </a:lnTo>
                    <a:cubicBezTo>
                      <a:pt x="13637" y="34342"/>
                      <a:pt x="16220" y="32968"/>
                      <a:pt x="18803" y="32968"/>
                    </a:cubicBezTo>
                    <a:close/>
                    <a:moveTo>
                      <a:pt x="117968" y="39112"/>
                    </a:moveTo>
                    <a:cubicBezTo>
                      <a:pt x="118392" y="39112"/>
                      <a:pt x="118820" y="39151"/>
                      <a:pt x="119245" y="39230"/>
                    </a:cubicBezTo>
                    <a:cubicBezTo>
                      <a:pt x="118726" y="39848"/>
                      <a:pt x="118322" y="40565"/>
                      <a:pt x="118063" y="41326"/>
                    </a:cubicBezTo>
                    <a:lnTo>
                      <a:pt x="118063" y="41317"/>
                    </a:lnTo>
                    <a:lnTo>
                      <a:pt x="118054" y="41344"/>
                    </a:lnTo>
                    <a:cubicBezTo>
                      <a:pt x="118054" y="41353"/>
                      <a:pt x="118045" y="41362"/>
                      <a:pt x="118036" y="41380"/>
                    </a:cubicBezTo>
                    <a:cubicBezTo>
                      <a:pt x="117812" y="42061"/>
                      <a:pt x="117713" y="42787"/>
                      <a:pt x="117758" y="43504"/>
                    </a:cubicBezTo>
                    <a:cubicBezTo>
                      <a:pt x="116508" y="42200"/>
                      <a:pt x="114748" y="41362"/>
                      <a:pt x="112888" y="41362"/>
                    </a:cubicBezTo>
                    <a:cubicBezTo>
                      <a:pt x="112869" y="41362"/>
                      <a:pt x="112849" y="41362"/>
                      <a:pt x="112830" y="41362"/>
                    </a:cubicBezTo>
                    <a:cubicBezTo>
                      <a:pt x="114167" y="39915"/>
                      <a:pt x="116034" y="39112"/>
                      <a:pt x="117968" y="39112"/>
                    </a:cubicBezTo>
                    <a:close/>
                    <a:moveTo>
                      <a:pt x="130986" y="39112"/>
                    </a:moveTo>
                    <a:cubicBezTo>
                      <a:pt x="132916" y="39112"/>
                      <a:pt x="134791" y="39915"/>
                      <a:pt x="136136" y="41362"/>
                    </a:cubicBezTo>
                    <a:cubicBezTo>
                      <a:pt x="136116" y="41362"/>
                      <a:pt x="136096" y="41362"/>
                      <a:pt x="136077" y="41362"/>
                    </a:cubicBezTo>
                    <a:cubicBezTo>
                      <a:pt x="134208" y="41362"/>
                      <a:pt x="132440" y="42200"/>
                      <a:pt x="131199" y="43504"/>
                    </a:cubicBezTo>
                    <a:cubicBezTo>
                      <a:pt x="131234" y="42787"/>
                      <a:pt x="131136" y="42070"/>
                      <a:pt x="130912" y="41389"/>
                    </a:cubicBezTo>
                    <a:lnTo>
                      <a:pt x="130912" y="41380"/>
                    </a:lnTo>
                    <a:cubicBezTo>
                      <a:pt x="130912" y="41371"/>
                      <a:pt x="130903" y="41362"/>
                      <a:pt x="130903" y="41344"/>
                    </a:cubicBezTo>
                    <a:cubicBezTo>
                      <a:pt x="130894" y="41335"/>
                      <a:pt x="130903" y="41335"/>
                      <a:pt x="130894" y="41326"/>
                    </a:cubicBezTo>
                    <a:cubicBezTo>
                      <a:pt x="130625" y="40556"/>
                      <a:pt x="130231" y="39848"/>
                      <a:pt x="129711" y="39230"/>
                    </a:cubicBezTo>
                    <a:cubicBezTo>
                      <a:pt x="130135" y="39151"/>
                      <a:pt x="130562" y="39112"/>
                      <a:pt x="130986" y="39112"/>
                    </a:cubicBezTo>
                    <a:close/>
                    <a:moveTo>
                      <a:pt x="84143" y="39166"/>
                    </a:moveTo>
                    <a:cubicBezTo>
                      <a:pt x="86077" y="39166"/>
                      <a:pt x="87946" y="39968"/>
                      <a:pt x="89290" y="41416"/>
                    </a:cubicBezTo>
                    <a:cubicBezTo>
                      <a:pt x="89271" y="41416"/>
                      <a:pt x="89251" y="41416"/>
                      <a:pt x="89231" y="41416"/>
                    </a:cubicBezTo>
                    <a:cubicBezTo>
                      <a:pt x="87362" y="41416"/>
                      <a:pt x="85595" y="42254"/>
                      <a:pt x="84353" y="43557"/>
                    </a:cubicBezTo>
                    <a:cubicBezTo>
                      <a:pt x="84434" y="41963"/>
                      <a:pt x="83851" y="40457"/>
                      <a:pt x="82866" y="39283"/>
                    </a:cubicBezTo>
                    <a:cubicBezTo>
                      <a:pt x="83291" y="39204"/>
                      <a:pt x="83719" y="39166"/>
                      <a:pt x="84143" y="39166"/>
                    </a:cubicBezTo>
                    <a:close/>
                    <a:moveTo>
                      <a:pt x="94430" y="39165"/>
                    </a:moveTo>
                    <a:cubicBezTo>
                      <a:pt x="94857" y="39165"/>
                      <a:pt x="95287" y="39204"/>
                      <a:pt x="95715" y="39283"/>
                    </a:cubicBezTo>
                    <a:cubicBezTo>
                      <a:pt x="94720" y="40466"/>
                      <a:pt x="94138" y="41963"/>
                      <a:pt x="94228" y="43557"/>
                    </a:cubicBezTo>
                    <a:cubicBezTo>
                      <a:pt x="92977" y="42254"/>
                      <a:pt x="91218" y="41416"/>
                      <a:pt x="89350" y="41416"/>
                    </a:cubicBezTo>
                    <a:cubicBezTo>
                      <a:pt x="89330" y="41416"/>
                      <a:pt x="89310" y="41416"/>
                      <a:pt x="89290" y="41416"/>
                    </a:cubicBezTo>
                    <a:cubicBezTo>
                      <a:pt x="90626" y="39963"/>
                      <a:pt x="92497" y="39165"/>
                      <a:pt x="94430" y="39165"/>
                    </a:cubicBezTo>
                    <a:close/>
                    <a:moveTo>
                      <a:pt x="47493" y="39318"/>
                    </a:moveTo>
                    <a:cubicBezTo>
                      <a:pt x="47917" y="39318"/>
                      <a:pt x="48345" y="39357"/>
                      <a:pt x="48771" y="39436"/>
                    </a:cubicBezTo>
                    <a:cubicBezTo>
                      <a:pt x="48242" y="40054"/>
                      <a:pt x="47839" y="40762"/>
                      <a:pt x="47579" y="41523"/>
                    </a:cubicBezTo>
                    <a:cubicBezTo>
                      <a:pt x="47579" y="41532"/>
                      <a:pt x="47579" y="41532"/>
                      <a:pt x="47579" y="41541"/>
                    </a:cubicBezTo>
                    <a:lnTo>
                      <a:pt x="47561" y="41586"/>
                    </a:lnTo>
                    <a:cubicBezTo>
                      <a:pt x="47337" y="42267"/>
                      <a:pt x="47239" y="42984"/>
                      <a:pt x="47275" y="43710"/>
                    </a:cubicBezTo>
                    <a:cubicBezTo>
                      <a:pt x="46033" y="42406"/>
                      <a:pt x="44274" y="41568"/>
                      <a:pt x="42406" y="41568"/>
                    </a:cubicBezTo>
                    <a:cubicBezTo>
                      <a:pt x="42386" y="41568"/>
                      <a:pt x="42366" y="41568"/>
                      <a:pt x="42346" y="41568"/>
                    </a:cubicBezTo>
                    <a:cubicBezTo>
                      <a:pt x="43684" y="40121"/>
                      <a:pt x="45557" y="39318"/>
                      <a:pt x="47493" y="39318"/>
                    </a:cubicBezTo>
                    <a:close/>
                    <a:moveTo>
                      <a:pt x="60506" y="39318"/>
                    </a:moveTo>
                    <a:cubicBezTo>
                      <a:pt x="62442" y="39318"/>
                      <a:pt x="64315" y="40121"/>
                      <a:pt x="65653" y="41568"/>
                    </a:cubicBezTo>
                    <a:cubicBezTo>
                      <a:pt x="65633" y="41568"/>
                      <a:pt x="65613" y="41568"/>
                      <a:pt x="65593" y="41568"/>
                    </a:cubicBezTo>
                    <a:cubicBezTo>
                      <a:pt x="63724" y="41568"/>
                      <a:pt x="61965" y="42398"/>
                      <a:pt x="60715" y="43710"/>
                    </a:cubicBezTo>
                    <a:cubicBezTo>
                      <a:pt x="60751" y="42984"/>
                      <a:pt x="60662" y="42267"/>
                      <a:pt x="60438" y="41586"/>
                    </a:cubicBezTo>
                    <a:cubicBezTo>
                      <a:pt x="60438" y="41577"/>
                      <a:pt x="60429" y="41559"/>
                      <a:pt x="60420" y="41550"/>
                    </a:cubicBezTo>
                    <a:cubicBezTo>
                      <a:pt x="60420" y="41541"/>
                      <a:pt x="60420" y="41532"/>
                      <a:pt x="60411" y="41532"/>
                    </a:cubicBezTo>
                    <a:cubicBezTo>
                      <a:pt x="60151" y="40762"/>
                      <a:pt x="59748" y="40054"/>
                      <a:pt x="59228" y="39436"/>
                    </a:cubicBezTo>
                    <a:cubicBezTo>
                      <a:pt x="59654" y="39357"/>
                      <a:pt x="60082" y="39318"/>
                      <a:pt x="60506" y="39318"/>
                    </a:cubicBezTo>
                    <a:close/>
                    <a:moveTo>
                      <a:pt x="23963" y="39353"/>
                    </a:moveTo>
                    <a:cubicBezTo>
                      <a:pt x="24391" y="39353"/>
                      <a:pt x="24821" y="39392"/>
                      <a:pt x="25250" y="39472"/>
                    </a:cubicBezTo>
                    <a:cubicBezTo>
                      <a:pt x="24255" y="40654"/>
                      <a:pt x="23673" y="42151"/>
                      <a:pt x="23753" y="43746"/>
                    </a:cubicBezTo>
                    <a:cubicBezTo>
                      <a:pt x="22512" y="42442"/>
                      <a:pt x="20744" y="41604"/>
                      <a:pt x="18884" y="41604"/>
                    </a:cubicBezTo>
                    <a:cubicBezTo>
                      <a:pt x="18864" y="41604"/>
                      <a:pt x="18845" y="41604"/>
                      <a:pt x="18825" y="41604"/>
                    </a:cubicBezTo>
                    <a:cubicBezTo>
                      <a:pt x="18805" y="41604"/>
                      <a:pt x="18786" y="41604"/>
                      <a:pt x="18766" y="41604"/>
                    </a:cubicBezTo>
                    <a:cubicBezTo>
                      <a:pt x="16897" y="41604"/>
                      <a:pt x="15129" y="42442"/>
                      <a:pt x="13888" y="43746"/>
                    </a:cubicBezTo>
                    <a:cubicBezTo>
                      <a:pt x="13951" y="42160"/>
                      <a:pt x="13368" y="40663"/>
                      <a:pt x="12382" y="39480"/>
                    </a:cubicBezTo>
                    <a:lnTo>
                      <a:pt x="12391" y="39472"/>
                    </a:lnTo>
                    <a:cubicBezTo>
                      <a:pt x="12820" y="39392"/>
                      <a:pt x="13250" y="39353"/>
                      <a:pt x="13678" y="39353"/>
                    </a:cubicBezTo>
                    <a:cubicBezTo>
                      <a:pt x="15611" y="39353"/>
                      <a:pt x="17482" y="40150"/>
                      <a:pt x="18825" y="41595"/>
                    </a:cubicBezTo>
                    <a:cubicBezTo>
                      <a:pt x="20161" y="40150"/>
                      <a:pt x="22031" y="39353"/>
                      <a:pt x="23963" y="39353"/>
                    </a:cubicBezTo>
                    <a:close/>
                    <a:moveTo>
                      <a:pt x="107663" y="39105"/>
                    </a:moveTo>
                    <a:cubicBezTo>
                      <a:pt x="109597" y="39105"/>
                      <a:pt x="111471" y="39906"/>
                      <a:pt x="112812" y="41353"/>
                    </a:cubicBezTo>
                    <a:cubicBezTo>
                      <a:pt x="112793" y="41353"/>
                      <a:pt x="112774" y="41353"/>
                      <a:pt x="112756" y="41353"/>
                    </a:cubicBezTo>
                    <a:cubicBezTo>
                      <a:pt x="110769" y="41353"/>
                      <a:pt x="108902" y="42299"/>
                      <a:pt x="107650" y="43755"/>
                    </a:cubicBezTo>
                    <a:lnTo>
                      <a:pt x="107650" y="43755"/>
                    </a:lnTo>
                    <a:cubicBezTo>
                      <a:pt x="107803" y="42088"/>
                      <a:pt x="107211" y="40511"/>
                      <a:pt x="106172" y="39274"/>
                    </a:cubicBezTo>
                    <a:lnTo>
                      <a:pt x="106172" y="39265"/>
                    </a:lnTo>
                    <a:cubicBezTo>
                      <a:pt x="106668" y="39158"/>
                      <a:pt x="107167" y="39105"/>
                      <a:pt x="107663" y="39105"/>
                    </a:cubicBezTo>
                    <a:close/>
                    <a:moveTo>
                      <a:pt x="37187" y="39310"/>
                    </a:moveTo>
                    <a:cubicBezTo>
                      <a:pt x="39118" y="39310"/>
                      <a:pt x="40989" y="40106"/>
                      <a:pt x="42328" y="41559"/>
                    </a:cubicBezTo>
                    <a:cubicBezTo>
                      <a:pt x="42310" y="41559"/>
                      <a:pt x="42291" y="41559"/>
                      <a:pt x="42273" y="41559"/>
                    </a:cubicBezTo>
                    <a:cubicBezTo>
                      <a:pt x="40286" y="41559"/>
                      <a:pt x="38419" y="42505"/>
                      <a:pt x="37167" y="43952"/>
                    </a:cubicBezTo>
                    <a:cubicBezTo>
                      <a:pt x="37320" y="42294"/>
                      <a:pt x="36728" y="40708"/>
                      <a:pt x="35689" y="39480"/>
                    </a:cubicBezTo>
                    <a:lnTo>
                      <a:pt x="35689" y="39472"/>
                    </a:lnTo>
                    <a:cubicBezTo>
                      <a:pt x="36187" y="39363"/>
                      <a:pt x="36689" y="39310"/>
                      <a:pt x="37187" y="39310"/>
                    </a:cubicBezTo>
                    <a:close/>
                    <a:moveTo>
                      <a:pt x="124475" y="37261"/>
                    </a:moveTo>
                    <a:cubicBezTo>
                      <a:pt x="127048" y="37261"/>
                      <a:pt x="129621" y="38627"/>
                      <a:pt x="130527" y="41362"/>
                    </a:cubicBezTo>
                    <a:cubicBezTo>
                      <a:pt x="130751" y="42043"/>
                      <a:pt x="130867" y="42760"/>
                      <a:pt x="130867" y="43486"/>
                    </a:cubicBezTo>
                    <a:cubicBezTo>
                      <a:pt x="130392" y="43384"/>
                      <a:pt x="129914" y="43334"/>
                      <a:pt x="129439" y="43334"/>
                    </a:cubicBezTo>
                    <a:cubicBezTo>
                      <a:pt x="127578" y="43334"/>
                      <a:pt x="125778" y="44101"/>
                      <a:pt x="124478" y="45493"/>
                    </a:cubicBezTo>
                    <a:cubicBezTo>
                      <a:pt x="123206" y="44113"/>
                      <a:pt x="121405" y="43333"/>
                      <a:pt x="119532" y="43333"/>
                    </a:cubicBezTo>
                    <a:cubicBezTo>
                      <a:pt x="119039" y="43333"/>
                      <a:pt x="118555" y="43387"/>
                      <a:pt x="118089" y="43486"/>
                    </a:cubicBezTo>
                    <a:cubicBezTo>
                      <a:pt x="118089" y="42760"/>
                      <a:pt x="118197" y="42034"/>
                      <a:pt x="118430" y="41344"/>
                    </a:cubicBezTo>
                    <a:cubicBezTo>
                      <a:pt x="119339" y="38623"/>
                      <a:pt x="121907" y="37261"/>
                      <a:pt x="124475" y="37261"/>
                    </a:cubicBezTo>
                    <a:close/>
                    <a:moveTo>
                      <a:pt x="77632" y="37306"/>
                    </a:moveTo>
                    <a:cubicBezTo>
                      <a:pt x="80806" y="37306"/>
                      <a:pt x="83980" y="39382"/>
                      <a:pt x="84022" y="43538"/>
                    </a:cubicBezTo>
                    <a:lnTo>
                      <a:pt x="84022" y="43538"/>
                    </a:lnTo>
                    <a:cubicBezTo>
                      <a:pt x="83549" y="43437"/>
                      <a:pt x="83074" y="43388"/>
                      <a:pt x="82603" y="43388"/>
                    </a:cubicBezTo>
                    <a:cubicBezTo>
                      <a:pt x="80742" y="43388"/>
                      <a:pt x="78941" y="44154"/>
                      <a:pt x="77642" y="45547"/>
                    </a:cubicBezTo>
                    <a:cubicBezTo>
                      <a:pt x="76360" y="44167"/>
                      <a:pt x="74568" y="43387"/>
                      <a:pt x="72687" y="43387"/>
                    </a:cubicBezTo>
                    <a:cubicBezTo>
                      <a:pt x="72203" y="43387"/>
                      <a:pt x="71719" y="43441"/>
                      <a:pt x="71244" y="43540"/>
                    </a:cubicBezTo>
                    <a:cubicBezTo>
                      <a:pt x="71280" y="39385"/>
                      <a:pt x="74456" y="37306"/>
                      <a:pt x="77632" y="37306"/>
                    </a:cubicBezTo>
                    <a:close/>
                    <a:moveTo>
                      <a:pt x="100947" y="37306"/>
                    </a:moveTo>
                    <a:cubicBezTo>
                      <a:pt x="104122" y="37306"/>
                      <a:pt x="107296" y="39383"/>
                      <a:pt x="107337" y="43540"/>
                    </a:cubicBezTo>
                    <a:cubicBezTo>
                      <a:pt x="106864" y="43438"/>
                      <a:pt x="106386" y="43388"/>
                      <a:pt x="105913" y="43388"/>
                    </a:cubicBezTo>
                    <a:cubicBezTo>
                      <a:pt x="104054" y="43388"/>
                      <a:pt x="102249" y="44154"/>
                      <a:pt x="100957" y="45547"/>
                    </a:cubicBezTo>
                    <a:cubicBezTo>
                      <a:pt x="99676" y="44167"/>
                      <a:pt x="97883" y="43387"/>
                      <a:pt x="96002" y="43387"/>
                    </a:cubicBezTo>
                    <a:cubicBezTo>
                      <a:pt x="95518" y="43387"/>
                      <a:pt x="95034" y="43441"/>
                      <a:pt x="94559" y="43540"/>
                    </a:cubicBezTo>
                    <a:cubicBezTo>
                      <a:pt x="94595" y="39385"/>
                      <a:pt x="97771" y="37306"/>
                      <a:pt x="100947" y="37306"/>
                    </a:cubicBezTo>
                    <a:close/>
                    <a:moveTo>
                      <a:pt x="54009" y="37465"/>
                    </a:moveTo>
                    <a:cubicBezTo>
                      <a:pt x="56582" y="37465"/>
                      <a:pt x="59156" y="38830"/>
                      <a:pt x="60061" y="41559"/>
                    </a:cubicBezTo>
                    <a:cubicBezTo>
                      <a:pt x="60285" y="42249"/>
                      <a:pt x="60393" y="42966"/>
                      <a:pt x="60393" y="43692"/>
                    </a:cubicBezTo>
                    <a:cubicBezTo>
                      <a:pt x="59920" y="43590"/>
                      <a:pt x="59442" y="43540"/>
                      <a:pt x="58969" y="43540"/>
                    </a:cubicBezTo>
                    <a:cubicBezTo>
                      <a:pt x="57110" y="43540"/>
                      <a:pt x="55305" y="44307"/>
                      <a:pt x="54013" y="45699"/>
                    </a:cubicBezTo>
                    <a:cubicBezTo>
                      <a:pt x="52739" y="44318"/>
                      <a:pt x="50951" y="43539"/>
                      <a:pt x="49072" y="43539"/>
                    </a:cubicBezTo>
                    <a:cubicBezTo>
                      <a:pt x="49061" y="43539"/>
                      <a:pt x="49051" y="43540"/>
                      <a:pt x="49040" y="43540"/>
                    </a:cubicBezTo>
                    <a:cubicBezTo>
                      <a:pt x="48556" y="43540"/>
                      <a:pt x="48072" y="43593"/>
                      <a:pt x="47597" y="43692"/>
                    </a:cubicBezTo>
                    <a:cubicBezTo>
                      <a:pt x="47597" y="42966"/>
                      <a:pt x="47714" y="42249"/>
                      <a:pt x="47938" y="41559"/>
                    </a:cubicBezTo>
                    <a:lnTo>
                      <a:pt x="47956" y="41550"/>
                    </a:lnTo>
                    <a:cubicBezTo>
                      <a:pt x="48865" y="38827"/>
                      <a:pt x="51437" y="37465"/>
                      <a:pt x="54009" y="37465"/>
                    </a:cubicBezTo>
                    <a:close/>
                    <a:moveTo>
                      <a:pt x="7163" y="37500"/>
                    </a:moveTo>
                    <a:cubicBezTo>
                      <a:pt x="10339" y="37500"/>
                      <a:pt x="13516" y="39579"/>
                      <a:pt x="13556" y="43737"/>
                    </a:cubicBezTo>
                    <a:cubicBezTo>
                      <a:pt x="13079" y="43632"/>
                      <a:pt x="12598" y="43582"/>
                      <a:pt x="12120" y="43582"/>
                    </a:cubicBezTo>
                    <a:cubicBezTo>
                      <a:pt x="10263" y="43582"/>
                      <a:pt x="8460" y="44350"/>
                      <a:pt x="7163" y="45739"/>
                    </a:cubicBezTo>
                    <a:lnTo>
                      <a:pt x="7163" y="45739"/>
                    </a:lnTo>
                    <a:cubicBezTo>
                      <a:pt x="5882" y="44362"/>
                      <a:pt x="4092" y="43584"/>
                      <a:pt x="2212" y="43584"/>
                    </a:cubicBezTo>
                    <a:cubicBezTo>
                      <a:pt x="1728" y="43584"/>
                      <a:pt x="1245" y="43638"/>
                      <a:pt x="770" y="43737"/>
                    </a:cubicBezTo>
                    <a:cubicBezTo>
                      <a:pt x="810" y="39579"/>
                      <a:pt x="3987" y="37500"/>
                      <a:pt x="7163" y="37500"/>
                    </a:cubicBezTo>
                    <a:close/>
                    <a:moveTo>
                      <a:pt x="30463" y="37509"/>
                    </a:moveTo>
                    <a:cubicBezTo>
                      <a:pt x="33636" y="37509"/>
                      <a:pt x="36811" y="39587"/>
                      <a:pt x="36854" y="43742"/>
                    </a:cubicBezTo>
                    <a:lnTo>
                      <a:pt x="36854" y="43742"/>
                    </a:lnTo>
                    <a:cubicBezTo>
                      <a:pt x="36384" y="43642"/>
                      <a:pt x="35912" y="43594"/>
                      <a:pt x="35443" y="43594"/>
                    </a:cubicBezTo>
                    <a:cubicBezTo>
                      <a:pt x="33580" y="43594"/>
                      <a:pt x="31775" y="44360"/>
                      <a:pt x="30483" y="45753"/>
                    </a:cubicBezTo>
                    <a:cubicBezTo>
                      <a:pt x="29201" y="44373"/>
                      <a:pt x="27409" y="43593"/>
                      <a:pt x="25528" y="43593"/>
                    </a:cubicBezTo>
                    <a:cubicBezTo>
                      <a:pt x="25044" y="43593"/>
                      <a:pt x="24560" y="43638"/>
                      <a:pt x="24085" y="43746"/>
                    </a:cubicBezTo>
                    <a:cubicBezTo>
                      <a:pt x="24116" y="39588"/>
                      <a:pt x="27288" y="37509"/>
                      <a:pt x="30463" y="37509"/>
                    </a:cubicBezTo>
                    <a:close/>
                    <a:moveTo>
                      <a:pt x="119327" y="43718"/>
                    </a:moveTo>
                    <a:cubicBezTo>
                      <a:pt x="121267" y="43718"/>
                      <a:pt x="123141" y="44520"/>
                      <a:pt x="124478" y="45968"/>
                    </a:cubicBezTo>
                    <a:cubicBezTo>
                      <a:pt x="124458" y="45968"/>
                      <a:pt x="124439" y="45968"/>
                      <a:pt x="124419" y="45968"/>
                    </a:cubicBezTo>
                    <a:cubicBezTo>
                      <a:pt x="122550" y="45968"/>
                      <a:pt x="120782" y="46806"/>
                      <a:pt x="119541" y="48109"/>
                    </a:cubicBezTo>
                    <a:cubicBezTo>
                      <a:pt x="119622" y="46514"/>
                      <a:pt x="119039" y="45018"/>
                      <a:pt x="118045" y="43835"/>
                    </a:cubicBezTo>
                    <a:cubicBezTo>
                      <a:pt x="118472" y="43756"/>
                      <a:pt x="118901" y="43718"/>
                      <a:pt x="119327" y="43718"/>
                    </a:cubicBezTo>
                    <a:close/>
                    <a:moveTo>
                      <a:pt x="129624" y="43718"/>
                    </a:moveTo>
                    <a:cubicBezTo>
                      <a:pt x="130049" y="43718"/>
                      <a:pt x="130477" y="43756"/>
                      <a:pt x="130903" y="43835"/>
                    </a:cubicBezTo>
                    <a:cubicBezTo>
                      <a:pt x="129908" y="45018"/>
                      <a:pt x="129326" y="46523"/>
                      <a:pt x="129415" y="48109"/>
                    </a:cubicBezTo>
                    <a:cubicBezTo>
                      <a:pt x="128165" y="46806"/>
                      <a:pt x="126397" y="45968"/>
                      <a:pt x="124537" y="45968"/>
                    </a:cubicBezTo>
                    <a:cubicBezTo>
                      <a:pt x="124517" y="45968"/>
                      <a:pt x="124498" y="45968"/>
                      <a:pt x="124478" y="45968"/>
                    </a:cubicBezTo>
                    <a:cubicBezTo>
                      <a:pt x="125815" y="44520"/>
                      <a:pt x="127689" y="43718"/>
                      <a:pt x="129624" y="43718"/>
                    </a:cubicBezTo>
                    <a:close/>
                    <a:moveTo>
                      <a:pt x="82779" y="43762"/>
                    </a:moveTo>
                    <a:cubicBezTo>
                      <a:pt x="83204" y="43762"/>
                      <a:pt x="83632" y="43801"/>
                      <a:pt x="84057" y="43880"/>
                    </a:cubicBezTo>
                    <a:cubicBezTo>
                      <a:pt x="83063" y="45063"/>
                      <a:pt x="82480" y="46559"/>
                      <a:pt x="82561" y="48154"/>
                    </a:cubicBezTo>
                    <a:cubicBezTo>
                      <a:pt x="81320" y="46851"/>
                      <a:pt x="79552" y="46012"/>
                      <a:pt x="77683" y="46012"/>
                    </a:cubicBezTo>
                    <a:cubicBezTo>
                      <a:pt x="77666" y="46012"/>
                      <a:pt x="77650" y="46012"/>
                      <a:pt x="77633" y="46013"/>
                    </a:cubicBezTo>
                    <a:lnTo>
                      <a:pt x="77633" y="46013"/>
                    </a:lnTo>
                    <a:cubicBezTo>
                      <a:pt x="78970" y="44565"/>
                      <a:pt x="80844" y="43762"/>
                      <a:pt x="82779" y="43762"/>
                    </a:cubicBezTo>
                    <a:close/>
                    <a:moveTo>
                      <a:pt x="59124" y="43911"/>
                    </a:moveTo>
                    <a:cubicBezTo>
                      <a:pt x="59554" y="43911"/>
                      <a:pt x="59988" y="43951"/>
                      <a:pt x="60420" y="44032"/>
                    </a:cubicBezTo>
                    <a:cubicBezTo>
                      <a:pt x="59425" y="45224"/>
                      <a:pt x="58843" y="46721"/>
                      <a:pt x="58932" y="48316"/>
                    </a:cubicBezTo>
                    <a:lnTo>
                      <a:pt x="58923" y="48307"/>
                    </a:lnTo>
                    <a:cubicBezTo>
                      <a:pt x="57682" y="47003"/>
                      <a:pt x="55914" y="46165"/>
                      <a:pt x="54045" y="46165"/>
                    </a:cubicBezTo>
                    <a:cubicBezTo>
                      <a:pt x="54026" y="46165"/>
                      <a:pt x="54006" y="46165"/>
                      <a:pt x="53986" y="46165"/>
                    </a:cubicBezTo>
                    <a:cubicBezTo>
                      <a:pt x="53966" y="46165"/>
                      <a:pt x="53947" y="46165"/>
                      <a:pt x="53927" y="46165"/>
                    </a:cubicBezTo>
                    <a:cubicBezTo>
                      <a:pt x="52067" y="46165"/>
                      <a:pt x="50299" y="47003"/>
                      <a:pt x="49049" y="48307"/>
                    </a:cubicBezTo>
                    <a:cubicBezTo>
                      <a:pt x="49138" y="46712"/>
                      <a:pt x="48556" y="45206"/>
                      <a:pt x="47561" y="44032"/>
                    </a:cubicBezTo>
                    <a:cubicBezTo>
                      <a:pt x="47990" y="43953"/>
                      <a:pt x="48420" y="43914"/>
                      <a:pt x="48848" y="43914"/>
                    </a:cubicBezTo>
                    <a:cubicBezTo>
                      <a:pt x="50781" y="43914"/>
                      <a:pt x="52652" y="44711"/>
                      <a:pt x="53995" y="46156"/>
                    </a:cubicBezTo>
                    <a:cubicBezTo>
                      <a:pt x="55328" y="44713"/>
                      <a:pt x="57194" y="43911"/>
                      <a:pt x="59124" y="43911"/>
                    </a:cubicBezTo>
                    <a:close/>
                    <a:moveTo>
                      <a:pt x="25317" y="43968"/>
                    </a:moveTo>
                    <a:cubicBezTo>
                      <a:pt x="27250" y="43968"/>
                      <a:pt x="29122" y="44764"/>
                      <a:pt x="30465" y="46210"/>
                    </a:cubicBezTo>
                    <a:lnTo>
                      <a:pt x="30465" y="46210"/>
                    </a:lnTo>
                    <a:cubicBezTo>
                      <a:pt x="30462" y="46210"/>
                      <a:pt x="30459" y="46210"/>
                      <a:pt x="30456" y="46210"/>
                    </a:cubicBezTo>
                    <a:cubicBezTo>
                      <a:pt x="30446" y="46210"/>
                      <a:pt x="30436" y="46210"/>
                      <a:pt x="30426" y="46210"/>
                    </a:cubicBezTo>
                    <a:cubicBezTo>
                      <a:pt x="28546" y="46210"/>
                      <a:pt x="26775" y="47041"/>
                      <a:pt x="25519" y="48351"/>
                    </a:cubicBezTo>
                    <a:cubicBezTo>
                      <a:pt x="25608" y="46765"/>
                      <a:pt x="25026" y="45269"/>
                      <a:pt x="24031" y="44086"/>
                    </a:cubicBezTo>
                    <a:cubicBezTo>
                      <a:pt x="24460" y="44007"/>
                      <a:pt x="24890" y="43968"/>
                      <a:pt x="25317" y="43968"/>
                    </a:cubicBezTo>
                    <a:close/>
                    <a:moveTo>
                      <a:pt x="106094" y="43751"/>
                    </a:moveTo>
                    <a:cubicBezTo>
                      <a:pt x="106570" y="43751"/>
                      <a:pt x="107049" y="43799"/>
                      <a:pt x="107525" y="43898"/>
                    </a:cubicBezTo>
                    <a:cubicBezTo>
                      <a:pt x="106512" y="45161"/>
                      <a:pt x="105939" y="46747"/>
                      <a:pt x="106127" y="48423"/>
                    </a:cubicBezTo>
                    <a:lnTo>
                      <a:pt x="106118" y="48414"/>
                    </a:lnTo>
                    <a:cubicBezTo>
                      <a:pt x="104866" y="46958"/>
                      <a:pt x="102990" y="46012"/>
                      <a:pt x="100995" y="46012"/>
                    </a:cubicBezTo>
                    <a:cubicBezTo>
                      <a:pt x="100976" y="46012"/>
                      <a:pt x="100958" y="46013"/>
                      <a:pt x="100939" y="46013"/>
                    </a:cubicBezTo>
                    <a:cubicBezTo>
                      <a:pt x="100919" y="46012"/>
                      <a:pt x="100899" y="46012"/>
                      <a:pt x="100879" y="46012"/>
                    </a:cubicBezTo>
                    <a:cubicBezTo>
                      <a:pt x="99020" y="46012"/>
                      <a:pt x="97252" y="46842"/>
                      <a:pt x="96011" y="48154"/>
                    </a:cubicBezTo>
                    <a:cubicBezTo>
                      <a:pt x="96091" y="46559"/>
                      <a:pt x="95509" y="45054"/>
                      <a:pt x="94514" y="43880"/>
                    </a:cubicBezTo>
                    <a:cubicBezTo>
                      <a:pt x="94946" y="43798"/>
                      <a:pt x="95380" y="43758"/>
                      <a:pt x="95811" y="43758"/>
                    </a:cubicBezTo>
                    <a:cubicBezTo>
                      <a:pt x="97740" y="43758"/>
                      <a:pt x="99607" y="44561"/>
                      <a:pt x="100948" y="46004"/>
                    </a:cubicBezTo>
                    <a:cubicBezTo>
                      <a:pt x="102286" y="44551"/>
                      <a:pt x="104160" y="43751"/>
                      <a:pt x="106094" y="43751"/>
                    </a:cubicBezTo>
                    <a:close/>
                    <a:moveTo>
                      <a:pt x="70812" y="39306"/>
                    </a:moveTo>
                    <a:cubicBezTo>
                      <a:pt x="71289" y="39306"/>
                      <a:pt x="71770" y="39355"/>
                      <a:pt x="72248" y="39454"/>
                    </a:cubicBezTo>
                    <a:cubicBezTo>
                      <a:pt x="71271" y="40699"/>
                      <a:pt x="70742" y="42276"/>
                      <a:pt x="70939" y="43925"/>
                    </a:cubicBezTo>
                    <a:cubicBezTo>
                      <a:pt x="71449" y="43811"/>
                      <a:pt x="71962" y="43756"/>
                      <a:pt x="72472" y="43756"/>
                    </a:cubicBezTo>
                    <a:cubicBezTo>
                      <a:pt x="74409" y="43756"/>
                      <a:pt x="76285" y="44558"/>
                      <a:pt x="77633" y="46013"/>
                    </a:cubicBezTo>
                    <a:lnTo>
                      <a:pt x="77633" y="46013"/>
                    </a:lnTo>
                    <a:cubicBezTo>
                      <a:pt x="77630" y="46013"/>
                      <a:pt x="77627" y="46013"/>
                      <a:pt x="77624" y="46013"/>
                    </a:cubicBezTo>
                    <a:cubicBezTo>
                      <a:pt x="77606" y="46013"/>
                      <a:pt x="77588" y="46012"/>
                      <a:pt x="77570" y="46012"/>
                    </a:cubicBezTo>
                    <a:cubicBezTo>
                      <a:pt x="75529" y="46012"/>
                      <a:pt x="73598" y="47021"/>
                      <a:pt x="72346" y="48540"/>
                    </a:cubicBezTo>
                    <a:cubicBezTo>
                      <a:pt x="72703" y="44850"/>
                      <a:pt x="69416" y="41568"/>
                      <a:pt x="65713" y="41568"/>
                    </a:cubicBezTo>
                    <a:cubicBezTo>
                      <a:pt x="65693" y="41568"/>
                      <a:pt x="65673" y="41568"/>
                      <a:pt x="65653" y="41568"/>
                    </a:cubicBezTo>
                    <a:lnTo>
                      <a:pt x="65653" y="41559"/>
                    </a:lnTo>
                    <a:cubicBezTo>
                      <a:pt x="66997" y="40107"/>
                      <a:pt x="68873" y="39306"/>
                      <a:pt x="70812" y="39306"/>
                    </a:cubicBezTo>
                    <a:close/>
                    <a:moveTo>
                      <a:pt x="35618" y="43957"/>
                    </a:moveTo>
                    <a:cubicBezTo>
                      <a:pt x="36091" y="43957"/>
                      <a:pt x="36568" y="44006"/>
                      <a:pt x="37042" y="44104"/>
                    </a:cubicBezTo>
                    <a:cubicBezTo>
                      <a:pt x="36020" y="45350"/>
                      <a:pt x="35456" y="46945"/>
                      <a:pt x="35635" y="48620"/>
                    </a:cubicBezTo>
                    <a:cubicBezTo>
                      <a:pt x="34383" y="47164"/>
                      <a:pt x="32507" y="46210"/>
                      <a:pt x="30511" y="46210"/>
                    </a:cubicBezTo>
                    <a:cubicBezTo>
                      <a:pt x="30496" y="46210"/>
                      <a:pt x="30480" y="46210"/>
                      <a:pt x="30465" y="46210"/>
                    </a:cubicBezTo>
                    <a:lnTo>
                      <a:pt x="30465" y="46210"/>
                    </a:lnTo>
                    <a:cubicBezTo>
                      <a:pt x="31804" y="44762"/>
                      <a:pt x="33682" y="43957"/>
                      <a:pt x="35618" y="43957"/>
                    </a:cubicBezTo>
                    <a:close/>
                    <a:moveTo>
                      <a:pt x="112822" y="41864"/>
                    </a:moveTo>
                    <a:cubicBezTo>
                      <a:pt x="115997" y="41864"/>
                      <a:pt x="119174" y="43943"/>
                      <a:pt x="119218" y="48100"/>
                    </a:cubicBezTo>
                    <a:cubicBezTo>
                      <a:pt x="118743" y="47999"/>
                      <a:pt x="118265" y="47949"/>
                      <a:pt x="117790" y="47949"/>
                    </a:cubicBezTo>
                    <a:cubicBezTo>
                      <a:pt x="115926" y="47949"/>
                      <a:pt x="114120" y="48715"/>
                      <a:pt x="112821" y="50108"/>
                    </a:cubicBezTo>
                    <a:cubicBezTo>
                      <a:pt x="111548" y="48728"/>
                      <a:pt x="109756" y="47948"/>
                      <a:pt x="107874" y="47948"/>
                    </a:cubicBezTo>
                    <a:cubicBezTo>
                      <a:pt x="107391" y="47948"/>
                      <a:pt x="106907" y="48002"/>
                      <a:pt x="106432" y="48100"/>
                    </a:cubicBezTo>
                    <a:cubicBezTo>
                      <a:pt x="106472" y="43943"/>
                      <a:pt x="109646" y="41864"/>
                      <a:pt x="112822" y="41864"/>
                    </a:cubicBezTo>
                    <a:close/>
                    <a:moveTo>
                      <a:pt x="136132" y="41864"/>
                    </a:moveTo>
                    <a:cubicBezTo>
                      <a:pt x="139308" y="41864"/>
                      <a:pt x="142484" y="43943"/>
                      <a:pt x="142525" y="48100"/>
                    </a:cubicBezTo>
                    <a:cubicBezTo>
                      <a:pt x="142051" y="47999"/>
                      <a:pt x="141574" y="47949"/>
                      <a:pt x="141100" y="47949"/>
                    </a:cubicBezTo>
                    <a:cubicBezTo>
                      <a:pt x="139242" y="47949"/>
                      <a:pt x="137437" y="48715"/>
                      <a:pt x="136145" y="50108"/>
                    </a:cubicBezTo>
                    <a:cubicBezTo>
                      <a:pt x="134863" y="48728"/>
                      <a:pt x="133071" y="47948"/>
                      <a:pt x="131190" y="47948"/>
                    </a:cubicBezTo>
                    <a:cubicBezTo>
                      <a:pt x="130706" y="47948"/>
                      <a:pt x="130222" y="48002"/>
                      <a:pt x="129747" y="48100"/>
                    </a:cubicBezTo>
                    <a:cubicBezTo>
                      <a:pt x="129783" y="43943"/>
                      <a:pt x="132957" y="41864"/>
                      <a:pt x="136132" y="41864"/>
                    </a:cubicBezTo>
                    <a:close/>
                    <a:moveTo>
                      <a:pt x="89293" y="41912"/>
                    </a:moveTo>
                    <a:cubicBezTo>
                      <a:pt x="92468" y="41912"/>
                      <a:pt x="95642" y="43988"/>
                      <a:pt x="95679" y="48143"/>
                    </a:cubicBezTo>
                    <a:lnTo>
                      <a:pt x="95679" y="48143"/>
                    </a:lnTo>
                    <a:cubicBezTo>
                      <a:pt x="95207" y="48043"/>
                      <a:pt x="94732" y="47994"/>
                      <a:pt x="94260" y="47994"/>
                    </a:cubicBezTo>
                    <a:cubicBezTo>
                      <a:pt x="92399" y="47994"/>
                      <a:pt x="90599" y="48760"/>
                      <a:pt x="89299" y="50152"/>
                    </a:cubicBezTo>
                    <a:cubicBezTo>
                      <a:pt x="88018" y="48773"/>
                      <a:pt x="86226" y="47993"/>
                      <a:pt x="84344" y="47993"/>
                    </a:cubicBezTo>
                    <a:cubicBezTo>
                      <a:pt x="83860" y="47993"/>
                      <a:pt x="83376" y="48047"/>
                      <a:pt x="82902" y="48145"/>
                    </a:cubicBezTo>
                    <a:cubicBezTo>
                      <a:pt x="82937" y="43991"/>
                      <a:pt x="86116" y="41912"/>
                      <a:pt x="89293" y="41912"/>
                    </a:cubicBezTo>
                    <a:close/>
                    <a:moveTo>
                      <a:pt x="42335" y="42067"/>
                    </a:moveTo>
                    <a:cubicBezTo>
                      <a:pt x="45509" y="42067"/>
                      <a:pt x="48681" y="44143"/>
                      <a:pt x="48726" y="48298"/>
                    </a:cubicBezTo>
                    <a:lnTo>
                      <a:pt x="48726" y="48298"/>
                    </a:lnTo>
                    <a:cubicBezTo>
                      <a:pt x="48251" y="48196"/>
                      <a:pt x="47772" y="48146"/>
                      <a:pt x="47298" y="48146"/>
                    </a:cubicBezTo>
                    <a:cubicBezTo>
                      <a:pt x="45434" y="48146"/>
                      <a:pt x="43630" y="48912"/>
                      <a:pt x="42337" y="50305"/>
                    </a:cubicBezTo>
                    <a:cubicBezTo>
                      <a:pt x="41056" y="48925"/>
                      <a:pt x="39264" y="48145"/>
                      <a:pt x="37382" y="48145"/>
                    </a:cubicBezTo>
                    <a:cubicBezTo>
                      <a:pt x="36898" y="48145"/>
                      <a:pt x="36415" y="48199"/>
                      <a:pt x="35940" y="48307"/>
                    </a:cubicBezTo>
                    <a:cubicBezTo>
                      <a:pt x="35980" y="44148"/>
                      <a:pt x="39158" y="42067"/>
                      <a:pt x="42335" y="42067"/>
                    </a:cubicBezTo>
                    <a:close/>
                    <a:moveTo>
                      <a:pt x="65651" y="42067"/>
                    </a:moveTo>
                    <a:cubicBezTo>
                      <a:pt x="68826" y="42067"/>
                      <a:pt x="72001" y="44146"/>
                      <a:pt x="72041" y="48307"/>
                    </a:cubicBezTo>
                    <a:cubicBezTo>
                      <a:pt x="71563" y="48202"/>
                      <a:pt x="71080" y="48150"/>
                      <a:pt x="70601" y="48150"/>
                    </a:cubicBezTo>
                    <a:cubicBezTo>
                      <a:pt x="68748" y="48150"/>
                      <a:pt x="66948" y="48916"/>
                      <a:pt x="65653" y="50305"/>
                    </a:cubicBezTo>
                    <a:cubicBezTo>
                      <a:pt x="64371" y="48934"/>
                      <a:pt x="62579" y="48145"/>
                      <a:pt x="60697" y="48145"/>
                    </a:cubicBezTo>
                    <a:cubicBezTo>
                      <a:pt x="60214" y="48145"/>
                      <a:pt x="59730" y="48199"/>
                      <a:pt x="59255" y="48307"/>
                    </a:cubicBezTo>
                    <a:cubicBezTo>
                      <a:pt x="59295" y="44148"/>
                      <a:pt x="62473" y="42067"/>
                      <a:pt x="65651" y="42067"/>
                    </a:cubicBezTo>
                    <a:close/>
                    <a:moveTo>
                      <a:pt x="18806" y="42117"/>
                    </a:moveTo>
                    <a:cubicBezTo>
                      <a:pt x="21981" y="42117"/>
                      <a:pt x="25156" y="44198"/>
                      <a:pt x="25196" y="48360"/>
                    </a:cubicBezTo>
                    <a:cubicBezTo>
                      <a:pt x="24717" y="48255"/>
                      <a:pt x="24234" y="48204"/>
                      <a:pt x="23755" y="48204"/>
                    </a:cubicBezTo>
                    <a:cubicBezTo>
                      <a:pt x="21902" y="48204"/>
                      <a:pt x="20103" y="48970"/>
                      <a:pt x="18807" y="50359"/>
                    </a:cubicBezTo>
                    <a:cubicBezTo>
                      <a:pt x="17526" y="48988"/>
                      <a:pt x="15734" y="48199"/>
                      <a:pt x="13852" y="48199"/>
                    </a:cubicBezTo>
                    <a:cubicBezTo>
                      <a:pt x="13368" y="48199"/>
                      <a:pt x="12884" y="48253"/>
                      <a:pt x="12409" y="48360"/>
                    </a:cubicBezTo>
                    <a:cubicBezTo>
                      <a:pt x="12454" y="44198"/>
                      <a:pt x="15631" y="42117"/>
                      <a:pt x="18806" y="42117"/>
                    </a:cubicBezTo>
                    <a:close/>
                    <a:moveTo>
                      <a:pt x="117967" y="48323"/>
                    </a:moveTo>
                    <a:cubicBezTo>
                      <a:pt x="118392" y="48323"/>
                      <a:pt x="118820" y="48362"/>
                      <a:pt x="119245" y="48441"/>
                    </a:cubicBezTo>
                    <a:cubicBezTo>
                      <a:pt x="118253" y="49621"/>
                      <a:pt x="117671" y="51114"/>
                      <a:pt x="117757" y="52706"/>
                    </a:cubicBezTo>
                    <a:lnTo>
                      <a:pt x="117757" y="52706"/>
                    </a:lnTo>
                    <a:cubicBezTo>
                      <a:pt x="116507" y="51403"/>
                      <a:pt x="114740" y="50573"/>
                      <a:pt x="112880" y="50573"/>
                    </a:cubicBezTo>
                    <a:cubicBezTo>
                      <a:pt x="112860" y="50573"/>
                      <a:pt x="112840" y="50573"/>
                      <a:pt x="112821" y="50574"/>
                    </a:cubicBezTo>
                    <a:cubicBezTo>
                      <a:pt x="114158" y="49126"/>
                      <a:pt x="116031" y="48323"/>
                      <a:pt x="117967" y="48323"/>
                    </a:cubicBezTo>
                    <a:close/>
                    <a:moveTo>
                      <a:pt x="130990" y="48323"/>
                    </a:moveTo>
                    <a:cubicBezTo>
                      <a:pt x="132925" y="48323"/>
                      <a:pt x="134799" y="49126"/>
                      <a:pt x="136136" y="50574"/>
                    </a:cubicBezTo>
                    <a:cubicBezTo>
                      <a:pt x="136116" y="50573"/>
                      <a:pt x="136096" y="50573"/>
                      <a:pt x="136077" y="50573"/>
                    </a:cubicBezTo>
                    <a:cubicBezTo>
                      <a:pt x="134208" y="50573"/>
                      <a:pt x="132440" y="51412"/>
                      <a:pt x="131199" y="52715"/>
                    </a:cubicBezTo>
                    <a:cubicBezTo>
                      <a:pt x="131279" y="51120"/>
                      <a:pt x="130697" y="49624"/>
                      <a:pt x="129711" y="48441"/>
                    </a:cubicBezTo>
                    <a:cubicBezTo>
                      <a:pt x="130137" y="48362"/>
                      <a:pt x="130565" y="48323"/>
                      <a:pt x="130990" y="48323"/>
                    </a:cubicBezTo>
                    <a:close/>
                    <a:moveTo>
                      <a:pt x="94437" y="48359"/>
                    </a:moveTo>
                    <a:cubicBezTo>
                      <a:pt x="94862" y="48359"/>
                      <a:pt x="95289" y="48398"/>
                      <a:pt x="95715" y="48477"/>
                    </a:cubicBezTo>
                    <a:cubicBezTo>
                      <a:pt x="94722" y="49666"/>
                      <a:pt x="94140" y="51168"/>
                      <a:pt x="94227" y="52750"/>
                    </a:cubicBezTo>
                    <a:lnTo>
                      <a:pt x="94227" y="52750"/>
                    </a:lnTo>
                    <a:cubicBezTo>
                      <a:pt x="92986" y="51447"/>
                      <a:pt x="91219" y="50618"/>
                      <a:pt x="89350" y="50618"/>
                    </a:cubicBezTo>
                    <a:cubicBezTo>
                      <a:pt x="89330" y="50618"/>
                      <a:pt x="89310" y="50618"/>
                      <a:pt x="89290" y="50618"/>
                    </a:cubicBezTo>
                    <a:cubicBezTo>
                      <a:pt x="89270" y="50618"/>
                      <a:pt x="89250" y="50618"/>
                      <a:pt x="89231" y="50618"/>
                    </a:cubicBezTo>
                    <a:cubicBezTo>
                      <a:pt x="87362" y="50618"/>
                      <a:pt x="85603" y="51448"/>
                      <a:pt x="84353" y="52751"/>
                    </a:cubicBezTo>
                    <a:cubicBezTo>
                      <a:pt x="84443" y="51165"/>
                      <a:pt x="83860" y="49660"/>
                      <a:pt x="82866" y="48477"/>
                    </a:cubicBezTo>
                    <a:cubicBezTo>
                      <a:pt x="83291" y="48398"/>
                      <a:pt x="83719" y="48359"/>
                      <a:pt x="84144" y="48359"/>
                    </a:cubicBezTo>
                    <a:cubicBezTo>
                      <a:pt x="86080" y="48359"/>
                      <a:pt x="87955" y="49162"/>
                      <a:pt x="89299" y="50609"/>
                    </a:cubicBezTo>
                    <a:cubicBezTo>
                      <a:pt x="90637" y="49162"/>
                      <a:pt x="92504" y="48359"/>
                      <a:pt x="94437" y="48359"/>
                    </a:cubicBezTo>
                    <a:close/>
                    <a:moveTo>
                      <a:pt x="47485" y="48520"/>
                    </a:moveTo>
                    <a:cubicBezTo>
                      <a:pt x="47909" y="48520"/>
                      <a:pt x="48337" y="48559"/>
                      <a:pt x="48762" y="48638"/>
                    </a:cubicBezTo>
                    <a:cubicBezTo>
                      <a:pt x="47767" y="49821"/>
                      <a:pt x="47185" y="51326"/>
                      <a:pt x="47275" y="52912"/>
                    </a:cubicBezTo>
                    <a:cubicBezTo>
                      <a:pt x="46025" y="51609"/>
                      <a:pt x="44257" y="50779"/>
                      <a:pt x="42397" y="50779"/>
                    </a:cubicBezTo>
                    <a:cubicBezTo>
                      <a:pt x="42377" y="50779"/>
                      <a:pt x="42357" y="50779"/>
                      <a:pt x="42337" y="50780"/>
                    </a:cubicBezTo>
                    <a:cubicBezTo>
                      <a:pt x="43675" y="49325"/>
                      <a:pt x="45549" y="48520"/>
                      <a:pt x="47485" y="48520"/>
                    </a:cubicBezTo>
                    <a:close/>
                    <a:moveTo>
                      <a:pt x="60501" y="48529"/>
                    </a:moveTo>
                    <a:cubicBezTo>
                      <a:pt x="62439" y="48529"/>
                      <a:pt x="64308" y="49332"/>
                      <a:pt x="65653" y="50780"/>
                    </a:cubicBezTo>
                    <a:cubicBezTo>
                      <a:pt x="65633" y="50779"/>
                      <a:pt x="65613" y="50779"/>
                      <a:pt x="65593" y="50779"/>
                    </a:cubicBezTo>
                    <a:cubicBezTo>
                      <a:pt x="63725" y="50779"/>
                      <a:pt x="61957" y="51618"/>
                      <a:pt x="60715" y="52921"/>
                    </a:cubicBezTo>
                    <a:cubicBezTo>
                      <a:pt x="60796" y="51326"/>
                      <a:pt x="60214" y="49830"/>
                      <a:pt x="59219" y="48647"/>
                    </a:cubicBezTo>
                    <a:cubicBezTo>
                      <a:pt x="59646" y="48568"/>
                      <a:pt x="60075" y="48529"/>
                      <a:pt x="60501" y="48529"/>
                    </a:cubicBezTo>
                    <a:close/>
                    <a:moveTo>
                      <a:pt x="107662" y="48316"/>
                    </a:moveTo>
                    <a:cubicBezTo>
                      <a:pt x="109596" y="48316"/>
                      <a:pt x="111472" y="49118"/>
                      <a:pt x="112821" y="50574"/>
                    </a:cubicBezTo>
                    <a:cubicBezTo>
                      <a:pt x="112802" y="50573"/>
                      <a:pt x="112783" y="50573"/>
                      <a:pt x="112765" y="50573"/>
                    </a:cubicBezTo>
                    <a:cubicBezTo>
                      <a:pt x="110778" y="50573"/>
                      <a:pt x="108902" y="51519"/>
                      <a:pt x="107650" y="52966"/>
                    </a:cubicBezTo>
                    <a:lnTo>
                      <a:pt x="107650" y="52966"/>
                    </a:lnTo>
                    <a:cubicBezTo>
                      <a:pt x="107803" y="51290"/>
                      <a:pt x="107211" y="49713"/>
                      <a:pt x="106172" y="48477"/>
                    </a:cubicBezTo>
                    <a:cubicBezTo>
                      <a:pt x="106667" y="48369"/>
                      <a:pt x="107167" y="48316"/>
                      <a:pt x="107662" y="48316"/>
                    </a:cubicBezTo>
                    <a:close/>
                    <a:moveTo>
                      <a:pt x="13659" y="48573"/>
                    </a:moveTo>
                    <a:cubicBezTo>
                      <a:pt x="15592" y="48573"/>
                      <a:pt x="17464" y="49371"/>
                      <a:pt x="18807" y="50824"/>
                    </a:cubicBezTo>
                    <a:cubicBezTo>
                      <a:pt x="18787" y="50824"/>
                      <a:pt x="18768" y="50824"/>
                      <a:pt x="18748" y="50824"/>
                    </a:cubicBezTo>
                    <a:cubicBezTo>
                      <a:pt x="16879" y="50824"/>
                      <a:pt x="15111" y="51663"/>
                      <a:pt x="13870" y="52966"/>
                    </a:cubicBezTo>
                    <a:cubicBezTo>
                      <a:pt x="13951" y="51371"/>
                      <a:pt x="13368" y="49875"/>
                      <a:pt x="12374" y="48692"/>
                    </a:cubicBezTo>
                    <a:cubicBezTo>
                      <a:pt x="12802" y="48612"/>
                      <a:pt x="13232" y="48573"/>
                      <a:pt x="13659" y="48573"/>
                    </a:cubicBezTo>
                    <a:close/>
                    <a:moveTo>
                      <a:pt x="23953" y="48574"/>
                    </a:moveTo>
                    <a:cubicBezTo>
                      <a:pt x="24378" y="48574"/>
                      <a:pt x="24806" y="48613"/>
                      <a:pt x="25232" y="48692"/>
                    </a:cubicBezTo>
                    <a:cubicBezTo>
                      <a:pt x="24237" y="49875"/>
                      <a:pt x="23655" y="51371"/>
                      <a:pt x="23744" y="52966"/>
                    </a:cubicBezTo>
                    <a:cubicBezTo>
                      <a:pt x="22494" y="51663"/>
                      <a:pt x="20726" y="50824"/>
                      <a:pt x="18866" y="50824"/>
                    </a:cubicBezTo>
                    <a:cubicBezTo>
                      <a:pt x="18846" y="50824"/>
                      <a:pt x="18827" y="50824"/>
                      <a:pt x="18807" y="50824"/>
                    </a:cubicBezTo>
                    <a:cubicBezTo>
                      <a:pt x="20144" y="49377"/>
                      <a:pt x="22018" y="48574"/>
                      <a:pt x="23953" y="48574"/>
                    </a:cubicBezTo>
                    <a:close/>
                    <a:moveTo>
                      <a:pt x="37179" y="48522"/>
                    </a:moveTo>
                    <a:cubicBezTo>
                      <a:pt x="39113" y="48522"/>
                      <a:pt x="40989" y="49325"/>
                      <a:pt x="42337" y="50780"/>
                    </a:cubicBezTo>
                    <a:cubicBezTo>
                      <a:pt x="42319" y="50779"/>
                      <a:pt x="42300" y="50779"/>
                      <a:pt x="42282" y="50779"/>
                    </a:cubicBezTo>
                    <a:cubicBezTo>
                      <a:pt x="40295" y="50779"/>
                      <a:pt x="38419" y="51725"/>
                      <a:pt x="37167" y="53172"/>
                    </a:cubicBezTo>
                    <a:cubicBezTo>
                      <a:pt x="37320" y="51496"/>
                      <a:pt x="36728" y="49910"/>
                      <a:pt x="35689" y="48683"/>
                    </a:cubicBezTo>
                    <a:cubicBezTo>
                      <a:pt x="36184" y="48575"/>
                      <a:pt x="36683" y="48522"/>
                      <a:pt x="37179" y="48522"/>
                    </a:cubicBezTo>
                    <a:close/>
                    <a:moveTo>
                      <a:pt x="124475" y="46470"/>
                    </a:moveTo>
                    <a:cubicBezTo>
                      <a:pt x="127650" y="46470"/>
                      <a:pt x="130827" y="48548"/>
                      <a:pt x="130867" y="52706"/>
                    </a:cubicBezTo>
                    <a:cubicBezTo>
                      <a:pt x="130388" y="52601"/>
                      <a:pt x="129906" y="52550"/>
                      <a:pt x="129426" y="52550"/>
                    </a:cubicBezTo>
                    <a:cubicBezTo>
                      <a:pt x="127574" y="52550"/>
                      <a:pt x="125776" y="53316"/>
                      <a:pt x="124487" y="54704"/>
                    </a:cubicBezTo>
                    <a:cubicBezTo>
                      <a:pt x="123206" y="53333"/>
                      <a:pt x="121414" y="52545"/>
                      <a:pt x="119532" y="52545"/>
                    </a:cubicBezTo>
                    <a:cubicBezTo>
                      <a:pt x="119048" y="52545"/>
                      <a:pt x="118564" y="52599"/>
                      <a:pt x="118089" y="52706"/>
                    </a:cubicBezTo>
                    <a:cubicBezTo>
                      <a:pt x="118125" y="48548"/>
                      <a:pt x="121299" y="46470"/>
                      <a:pt x="124475" y="46470"/>
                    </a:cubicBezTo>
                    <a:close/>
                    <a:moveTo>
                      <a:pt x="77635" y="46519"/>
                    </a:moveTo>
                    <a:cubicBezTo>
                      <a:pt x="80808" y="46519"/>
                      <a:pt x="83981" y="48596"/>
                      <a:pt x="84022" y="52751"/>
                    </a:cubicBezTo>
                    <a:lnTo>
                      <a:pt x="84031" y="52760"/>
                    </a:lnTo>
                    <a:cubicBezTo>
                      <a:pt x="83550" y="52655"/>
                      <a:pt x="83066" y="52604"/>
                      <a:pt x="82586" y="52604"/>
                    </a:cubicBezTo>
                    <a:cubicBezTo>
                      <a:pt x="80731" y="52604"/>
                      <a:pt x="78937" y="53370"/>
                      <a:pt x="77642" y="54758"/>
                    </a:cubicBezTo>
                    <a:cubicBezTo>
                      <a:pt x="76360" y="53378"/>
                      <a:pt x="74568" y="52599"/>
                      <a:pt x="72696" y="52599"/>
                    </a:cubicBezTo>
                    <a:cubicBezTo>
                      <a:pt x="72203" y="52599"/>
                      <a:pt x="71719" y="52652"/>
                      <a:pt x="71244" y="52760"/>
                    </a:cubicBezTo>
                    <a:cubicBezTo>
                      <a:pt x="71280" y="48600"/>
                      <a:pt x="74457" y="46519"/>
                      <a:pt x="77635" y="46519"/>
                    </a:cubicBezTo>
                    <a:close/>
                    <a:moveTo>
                      <a:pt x="100946" y="46509"/>
                    </a:moveTo>
                    <a:cubicBezTo>
                      <a:pt x="104122" y="46509"/>
                      <a:pt x="107296" y="48585"/>
                      <a:pt x="107337" y="52742"/>
                    </a:cubicBezTo>
                    <a:cubicBezTo>
                      <a:pt x="106865" y="52641"/>
                      <a:pt x="106389" y="52591"/>
                      <a:pt x="105917" y="52591"/>
                    </a:cubicBezTo>
                    <a:cubicBezTo>
                      <a:pt x="104050" y="52591"/>
                      <a:pt x="102242" y="53364"/>
                      <a:pt x="100948" y="54758"/>
                    </a:cubicBezTo>
                    <a:lnTo>
                      <a:pt x="100948" y="54749"/>
                    </a:lnTo>
                    <a:cubicBezTo>
                      <a:pt x="99667" y="53369"/>
                      <a:pt x="97875" y="52590"/>
                      <a:pt x="95993" y="52590"/>
                    </a:cubicBezTo>
                    <a:cubicBezTo>
                      <a:pt x="95509" y="52590"/>
                      <a:pt x="95025" y="52643"/>
                      <a:pt x="94550" y="52742"/>
                    </a:cubicBezTo>
                    <a:cubicBezTo>
                      <a:pt x="94591" y="48588"/>
                      <a:pt x="97769" y="46509"/>
                      <a:pt x="100946" y="46509"/>
                    </a:cubicBezTo>
                    <a:close/>
                    <a:moveTo>
                      <a:pt x="53993" y="46670"/>
                    </a:moveTo>
                    <a:cubicBezTo>
                      <a:pt x="57169" y="46670"/>
                      <a:pt x="60344" y="48747"/>
                      <a:pt x="60384" y="52903"/>
                    </a:cubicBezTo>
                    <a:cubicBezTo>
                      <a:pt x="59911" y="52801"/>
                      <a:pt x="59433" y="52752"/>
                      <a:pt x="58960" y="52752"/>
                    </a:cubicBezTo>
                    <a:cubicBezTo>
                      <a:pt x="57101" y="52752"/>
                      <a:pt x="55295" y="53518"/>
                      <a:pt x="53995" y="54910"/>
                    </a:cubicBezTo>
                    <a:cubicBezTo>
                      <a:pt x="52714" y="53531"/>
                      <a:pt x="50922" y="52751"/>
                      <a:pt x="49040" y="52751"/>
                    </a:cubicBezTo>
                    <a:cubicBezTo>
                      <a:pt x="48556" y="52751"/>
                      <a:pt x="48072" y="52805"/>
                      <a:pt x="47597" y="52903"/>
                    </a:cubicBezTo>
                    <a:cubicBezTo>
                      <a:pt x="47638" y="48749"/>
                      <a:pt x="50816" y="46670"/>
                      <a:pt x="53993" y="46670"/>
                    </a:cubicBezTo>
                    <a:close/>
                    <a:moveTo>
                      <a:pt x="7145" y="46712"/>
                    </a:moveTo>
                    <a:cubicBezTo>
                      <a:pt x="10322" y="46712"/>
                      <a:pt x="13498" y="48790"/>
                      <a:pt x="13538" y="52948"/>
                    </a:cubicBezTo>
                    <a:cubicBezTo>
                      <a:pt x="13065" y="52846"/>
                      <a:pt x="12588" y="52796"/>
                      <a:pt x="12114" y="52796"/>
                    </a:cubicBezTo>
                    <a:cubicBezTo>
                      <a:pt x="10255" y="52796"/>
                      <a:pt x="8451" y="53563"/>
                      <a:pt x="7159" y="54955"/>
                    </a:cubicBezTo>
                    <a:cubicBezTo>
                      <a:pt x="5884" y="53583"/>
                      <a:pt x="4097" y="52805"/>
                      <a:pt x="2226" y="52805"/>
                    </a:cubicBezTo>
                    <a:cubicBezTo>
                      <a:pt x="2216" y="52805"/>
                      <a:pt x="2205" y="52805"/>
                      <a:pt x="2194" y="52805"/>
                    </a:cubicBezTo>
                    <a:lnTo>
                      <a:pt x="2194" y="52796"/>
                    </a:lnTo>
                    <a:cubicBezTo>
                      <a:pt x="1711" y="52796"/>
                      <a:pt x="1227" y="52850"/>
                      <a:pt x="752" y="52948"/>
                    </a:cubicBezTo>
                    <a:cubicBezTo>
                      <a:pt x="792" y="48790"/>
                      <a:pt x="3969" y="46712"/>
                      <a:pt x="7145" y="46712"/>
                    </a:cubicBezTo>
                    <a:close/>
                    <a:moveTo>
                      <a:pt x="30465" y="46717"/>
                    </a:moveTo>
                    <a:cubicBezTo>
                      <a:pt x="33637" y="46717"/>
                      <a:pt x="36811" y="48795"/>
                      <a:pt x="36854" y="52953"/>
                    </a:cubicBezTo>
                    <a:lnTo>
                      <a:pt x="36854" y="52953"/>
                    </a:lnTo>
                    <a:cubicBezTo>
                      <a:pt x="36379" y="52851"/>
                      <a:pt x="35901" y="52801"/>
                      <a:pt x="35426" y="52801"/>
                    </a:cubicBezTo>
                    <a:cubicBezTo>
                      <a:pt x="33569" y="52801"/>
                      <a:pt x="31771" y="53567"/>
                      <a:pt x="30483" y="54955"/>
                    </a:cubicBezTo>
                    <a:cubicBezTo>
                      <a:pt x="29201" y="53584"/>
                      <a:pt x="27409" y="52796"/>
                      <a:pt x="25528" y="52796"/>
                    </a:cubicBezTo>
                    <a:cubicBezTo>
                      <a:pt x="25044" y="52796"/>
                      <a:pt x="24560" y="52850"/>
                      <a:pt x="24085" y="52957"/>
                    </a:cubicBezTo>
                    <a:cubicBezTo>
                      <a:pt x="24116" y="48798"/>
                      <a:pt x="27290" y="46717"/>
                      <a:pt x="30465" y="46717"/>
                    </a:cubicBezTo>
                    <a:close/>
                    <a:moveTo>
                      <a:pt x="107865" y="57160"/>
                    </a:moveTo>
                    <a:cubicBezTo>
                      <a:pt x="107867" y="57160"/>
                      <a:pt x="107868" y="57160"/>
                      <a:pt x="107870" y="57160"/>
                    </a:cubicBezTo>
                    <a:lnTo>
                      <a:pt x="107870" y="57160"/>
                    </a:lnTo>
                    <a:cubicBezTo>
                      <a:pt x="107871" y="57160"/>
                      <a:pt x="107873" y="57160"/>
                      <a:pt x="107874" y="57160"/>
                    </a:cubicBezTo>
                    <a:close/>
                    <a:moveTo>
                      <a:pt x="129607" y="52925"/>
                    </a:moveTo>
                    <a:cubicBezTo>
                      <a:pt x="130037" y="52925"/>
                      <a:pt x="130471" y="52965"/>
                      <a:pt x="130903" y="53047"/>
                    </a:cubicBezTo>
                    <a:cubicBezTo>
                      <a:pt x="129908" y="54229"/>
                      <a:pt x="129326" y="55726"/>
                      <a:pt x="129415" y="57321"/>
                    </a:cubicBezTo>
                    <a:cubicBezTo>
                      <a:pt x="128165" y="56009"/>
                      <a:pt x="126406" y="55179"/>
                      <a:pt x="124538" y="55179"/>
                    </a:cubicBezTo>
                    <a:cubicBezTo>
                      <a:pt x="124518" y="55179"/>
                      <a:pt x="124498" y="55179"/>
                      <a:pt x="124478" y="55179"/>
                    </a:cubicBezTo>
                    <a:cubicBezTo>
                      <a:pt x="124458" y="55179"/>
                      <a:pt x="124438" y="55179"/>
                      <a:pt x="124418" y="55179"/>
                    </a:cubicBezTo>
                    <a:cubicBezTo>
                      <a:pt x="122550" y="55179"/>
                      <a:pt x="120782" y="56009"/>
                      <a:pt x="119541" y="57321"/>
                    </a:cubicBezTo>
                    <a:cubicBezTo>
                      <a:pt x="119622" y="55726"/>
                      <a:pt x="119039" y="54220"/>
                      <a:pt x="118045" y="53047"/>
                    </a:cubicBezTo>
                    <a:cubicBezTo>
                      <a:pt x="118478" y="52965"/>
                      <a:pt x="118913" y="52925"/>
                      <a:pt x="119344" y="52925"/>
                    </a:cubicBezTo>
                    <a:cubicBezTo>
                      <a:pt x="121276" y="52925"/>
                      <a:pt x="123138" y="53727"/>
                      <a:pt x="124478" y="55170"/>
                    </a:cubicBezTo>
                    <a:cubicBezTo>
                      <a:pt x="125811" y="53727"/>
                      <a:pt x="127678" y="52925"/>
                      <a:pt x="129607" y="52925"/>
                    </a:cubicBezTo>
                    <a:close/>
                    <a:moveTo>
                      <a:pt x="82780" y="52965"/>
                    </a:moveTo>
                    <a:cubicBezTo>
                      <a:pt x="83204" y="52965"/>
                      <a:pt x="83632" y="53003"/>
                      <a:pt x="84057" y="53082"/>
                    </a:cubicBezTo>
                    <a:cubicBezTo>
                      <a:pt x="83538" y="53701"/>
                      <a:pt x="83135" y="54409"/>
                      <a:pt x="82875" y="55170"/>
                    </a:cubicBezTo>
                    <a:cubicBezTo>
                      <a:pt x="82634" y="55866"/>
                      <a:pt x="82526" y="56607"/>
                      <a:pt x="82569" y="57347"/>
                    </a:cubicBezTo>
                    <a:lnTo>
                      <a:pt x="82569" y="57347"/>
                    </a:lnTo>
                    <a:cubicBezTo>
                      <a:pt x="81328" y="56053"/>
                      <a:pt x="79569" y="55215"/>
                      <a:pt x="77701" y="55215"/>
                    </a:cubicBezTo>
                    <a:cubicBezTo>
                      <a:pt x="77681" y="55215"/>
                      <a:pt x="77661" y="55215"/>
                      <a:pt x="77642" y="55215"/>
                    </a:cubicBezTo>
                    <a:cubicBezTo>
                      <a:pt x="78979" y="53768"/>
                      <a:pt x="80847" y="52965"/>
                      <a:pt x="82780" y="52965"/>
                    </a:cubicBezTo>
                    <a:close/>
                    <a:moveTo>
                      <a:pt x="95802" y="52974"/>
                    </a:moveTo>
                    <a:cubicBezTo>
                      <a:pt x="97735" y="52974"/>
                      <a:pt x="99602" y="53775"/>
                      <a:pt x="100939" y="55215"/>
                    </a:cubicBezTo>
                    <a:cubicBezTo>
                      <a:pt x="100919" y="55215"/>
                      <a:pt x="100900" y="55215"/>
                      <a:pt x="100880" y="55215"/>
                    </a:cubicBezTo>
                    <a:cubicBezTo>
                      <a:pt x="99020" y="55215"/>
                      <a:pt x="97252" y="56053"/>
                      <a:pt x="96011" y="57357"/>
                    </a:cubicBezTo>
                    <a:cubicBezTo>
                      <a:pt x="96047" y="56622"/>
                      <a:pt x="95948" y="55878"/>
                      <a:pt x="95706" y="55179"/>
                    </a:cubicBezTo>
                    <a:lnTo>
                      <a:pt x="95706" y="55170"/>
                    </a:lnTo>
                    <a:cubicBezTo>
                      <a:pt x="95446" y="54409"/>
                      <a:pt x="95043" y="53701"/>
                      <a:pt x="94523" y="53091"/>
                    </a:cubicBezTo>
                    <a:cubicBezTo>
                      <a:pt x="94949" y="53012"/>
                      <a:pt x="95377" y="52974"/>
                      <a:pt x="95802" y="52974"/>
                    </a:cubicBezTo>
                    <a:close/>
                    <a:moveTo>
                      <a:pt x="60697" y="57357"/>
                    </a:moveTo>
                    <a:cubicBezTo>
                      <a:pt x="60700" y="57357"/>
                      <a:pt x="60703" y="57357"/>
                      <a:pt x="60706" y="57357"/>
                    </a:cubicBezTo>
                    <a:lnTo>
                      <a:pt x="60706" y="57357"/>
                    </a:lnTo>
                    <a:cubicBezTo>
                      <a:pt x="60709" y="57357"/>
                      <a:pt x="60712" y="57357"/>
                      <a:pt x="60715" y="57357"/>
                    </a:cubicBezTo>
                    <a:close/>
                    <a:moveTo>
                      <a:pt x="48839" y="53117"/>
                    </a:moveTo>
                    <a:cubicBezTo>
                      <a:pt x="50775" y="53117"/>
                      <a:pt x="52650" y="53921"/>
                      <a:pt x="53995" y="55376"/>
                    </a:cubicBezTo>
                    <a:lnTo>
                      <a:pt x="53995" y="55376"/>
                    </a:lnTo>
                    <a:cubicBezTo>
                      <a:pt x="53992" y="55376"/>
                      <a:pt x="53989" y="55376"/>
                      <a:pt x="53986" y="55376"/>
                    </a:cubicBezTo>
                    <a:cubicBezTo>
                      <a:pt x="53966" y="55376"/>
                      <a:pt x="53946" y="55376"/>
                      <a:pt x="53927" y="55376"/>
                    </a:cubicBezTo>
                    <a:cubicBezTo>
                      <a:pt x="52067" y="55376"/>
                      <a:pt x="50299" y="56206"/>
                      <a:pt x="49049" y="57509"/>
                    </a:cubicBezTo>
                    <a:cubicBezTo>
                      <a:pt x="49138" y="55923"/>
                      <a:pt x="48556" y="54418"/>
                      <a:pt x="47561" y="53235"/>
                    </a:cubicBezTo>
                    <a:cubicBezTo>
                      <a:pt x="47987" y="53156"/>
                      <a:pt x="48414" y="53117"/>
                      <a:pt x="48839" y="53117"/>
                    </a:cubicBezTo>
                    <a:close/>
                    <a:moveTo>
                      <a:pt x="59142" y="53117"/>
                    </a:moveTo>
                    <a:cubicBezTo>
                      <a:pt x="59567" y="53117"/>
                      <a:pt x="59994" y="53156"/>
                      <a:pt x="60420" y="53235"/>
                    </a:cubicBezTo>
                    <a:cubicBezTo>
                      <a:pt x="59425" y="54427"/>
                      <a:pt x="58843" y="55932"/>
                      <a:pt x="58932" y="57518"/>
                    </a:cubicBezTo>
                    <a:lnTo>
                      <a:pt x="58923" y="57509"/>
                    </a:lnTo>
                    <a:cubicBezTo>
                      <a:pt x="57682" y="56206"/>
                      <a:pt x="55914" y="55376"/>
                      <a:pt x="54046" y="55376"/>
                    </a:cubicBezTo>
                    <a:cubicBezTo>
                      <a:pt x="54029" y="55376"/>
                      <a:pt x="54012" y="55376"/>
                      <a:pt x="53995" y="55376"/>
                    </a:cubicBezTo>
                    <a:lnTo>
                      <a:pt x="53995" y="55376"/>
                    </a:lnTo>
                    <a:cubicBezTo>
                      <a:pt x="55333" y="53921"/>
                      <a:pt x="57206" y="53117"/>
                      <a:pt x="59142" y="53117"/>
                    </a:cubicBezTo>
                    <a:close/>
                    <a:moveTo>
                      <a:pt x="25317" y="53179"/>
                    </a:moveTo>
                    <a:cubicBezTo>
                      <a:pt x="27247" y="53179"/>
                      <a:pt x="29113" y="53976"/>
                      <a:pt x="30456" y="55421"/>
                    </a:cubicBezTo>
                    <a:cubicBezTo>
                      <a:pt x="30436" y="55421"/>
                      <a:pt x="30416" y="55421"/>
                      <a:pt x="30397" y="55421"/>
                    </a:cubicBezTo>
                    <a:cubicBezTo>
                      <a:pt x="28528" y="55421"/>
                      <a:pt x="26769" y="56259"/>
                      <a:pt x="25528" y="57554"/>
                    </a:cubicBezTo>
                    <a:cubicBezTo>
                      <a:pt x="25563" y="56819"/>
                      <a:pt x="25456" y="56075"/>
                      <a:pt x="25223" y="55376"/>
                    </a:cubicBezTo>
                    <a:lnTo>
                      <a:pt x="25223" y="55385"/>
                    </a:lnTo>
                    <a:cubicBezTo>
                      <a:pt x="24963" y="54624"/>
                      <a:pt x="24560" y="53916"/>
                      <a:pt x="24031" y="53298"/>
                    </a:cubicBezTo>
                    <a:cubicBezTo>
                      <a:pt x="24460" y="53218"/>
                      <a:pt x="24890" y="53179"/>
                      <a:pt x="25317" y="53179"/>
                    </a:cubicBezTo>
                    <a:close/>
                    <a:moveTo>
                      <a:pt x="12293" y="53188"/>
                    </a:moveTo>
                    <a:cubicBezTo>
                      <a:pt x="12719" y="53188"/>
                      <a:pt x="13147" y="53227"/>
                      <a:pt x="13574" y="53307"/>
                    </a:cubicBezTo>
                    <a:cubicBezTo>
                      <a:pt x="13055" y="53925"/>
                      <a:pt x="12651" y="54624"/>
                      <a:pt x="12391" y="55385"/>
                    </a:cubicBezTo>
                    <a:cubicBezTo>
                      <a:pt x="12150" y="56084"/>
                      <a:pt x="12051" y="56819"/>
                      <a:pt x="12087" y="57554"/>
                    </a:cubicBezTo>
                    <a:lnTo>
                      <a:pt x="12087" y="57572"/>
                    </a:lnTo>
                    <a:cubicBezTo>
                      <a:pt x="10845" y="56268"/>
                      <a:pt x="9086" y="55430"/>
                      <a:pt x="7218" y="55430"/>
                    </a:cubicBezTo>
                    <a:cubicBezTo>
                      <a:pt x="7198" y="55430"/>
                      <a:pt x="7178" y="55430"/>
                      <a:pt x="7159" y="55430"/>
                    </a:cubicBezTo>
                    <a:cubicBezTo>
                      <a:pt x="8501" y="53985"/>
                      <a:pt x="10367" y="53188"/>
                      <a:pt x="12293" y="53188"/>
                    </a:cubicBezTo>
                    <a:close/>
                    <a:moveTo>
                      <a:pt x="106098" y="52962"/>
                    </a:moveTo>
                    <a:cubicBezTo>
                      <a:pt x="106573" y="52962"/>
                      <a:pt x="107051" y="53010"/>
                      <a:pt x="107525" y="53109"/>
                    </a:cubicBezTo>
                    <a:cubicBezTo>
                      <a:pt x="106514" y="54361"/>
                      <a:pt x="105950" y="55943"/>
                      <a:pt x="106117" y="57615"/>
                    </a:cubicBezTo>
                    <a:lnTo>
                      <a:pt x="106117" y="57615"/>
                    </a:lnTo>
                    <a:cubicBezTo>
                      <a:pt x="104869" y="56153"/>
                      <a:pt x="102981" y="55206"/>
                      <a:pt x="100985" y="55206"/>
                    </a:cubicBezTo>
                    <a:cubicBezTo>
                      <a:pt x="100976" y="55206"/>
                      <a:pt x="100966" y="55206"/>
                      <a:pt x="100957" y="55206"/>
                    </a:cubicBezTo>
                    <a:cubicBezTo>
                      <a:pt x="102302" y="53761"/>
                      <a:pt x="104171" y="52962"/>
                      <a:pt x="106098" y="52962"/>
                    </a:cubicBezTo>
                    <a:close/>
                    <a:moveTo>
                      <a:pt x="70812" y="48526"/>
                    </a:moveTo>
                    <a:cubicBezTo>
                      <a:pt x="71289" y="48526"/>
                      <a:pt x="71770" y="48575"/>
                      <a:pt x="72248" y="48674"/>
                    </a:cubicBezTo>
                    <a:cubicBezTo>
                      <a:pt x="71271" y="49928"/>
                      <a:pt x="70742" y="51496"/>
                      <a:pt x="70939" y="53145"/>
                    </a:cubicBezTo>
                    <a:cubicBezTo>
                      <a:pt x="71447" y="53031"/>
                      <a:pt x="71960" y="52976"/>
                      <a:pt x="72468" y="52976"/>
                    </a:cubicBezTo>
                    <a:cubicBezTo>
                      <a:pt x="74401" y="52976"/>
                      <a:pt x="76276" y="53777"/>
                      <a:pt x="77624" y="55224"/>
                    </a:cubicBezTo>
                    <a:cubicBezTo>
                      <a:pt x="77606" y="55224"/>
                      <a:pt x="77587" y="55224"/>
                      <a:pt x="77569" y="55224"/>
                    </a:cubicBezTo>
                    <a:cubicBezTo>
                      <a:pt x="75520" y="55224"/>
                      <a:pt x="73598" y="56223"/>
                      <a:pt x="72355" y="57751"/>
                    </a:cubicBezTo>
                    <a:cubicBezTo>
                      <a:pt x="72694" y="54052"/>
                      <a:pt x="69407" y="50779"/>
                      <a:pt x="65713" y="50779"/>
                    </a:cubicBezTo>
                    <a:cubicBezTo>
                      <a:pt x="65693" y="50779"/>
                      <a:pt x="65673" y="50779"/>
                      <a:pt x="65653" y="50780"/>
                    </a:cubicBezTo>
                    <a:cubicBezTo>
                      <a:pt x="66997" y="49327"/>
                      <a:pt x="68873" y="48526"/>
                      <a:pt x="70812" y="48526"/>
                    </a:cubicBezTo>
                    <a:close/>
                    <a:moveTo>
                      <a:pt x="35611" y="53168"/>
                    </a:moveTo>
                    <a:cubicBezTo>
                      <a:pt x="36086" y="53168"/>
                      <a:pt x="36566" y="53216"/>
                      <a:pt x="37042" y="53315"/>
                    </a:cubicBezTo>
                    <a:cubicBezTo>
                      <a:pt x="36031" y="54567"/>
                      <a:pt x="35458" y="56149"/>
                      <a:pt x="35634" y="57812"/>
                    </a:cubicBezTo>
                    <a:lnTo>
                      <a:pt x="35634" y="57812"/>
                    </a:lnTo>
                    <a:cubicBezTo>
                      <a:pt x="34382" y="56357"/>
                      <a:pt x="32515" y="55412"/>
                      <a:pt x="30530" y="55412"/>
                    </a:cubicBezTo>
                    <a:cubicBezTo>
                      <a:pt x="30511" y="55412"/>
                      <a:pt x="30492" y="55412"/>
                      <a:pt x="30474" y="55412"/>
                    </a:cubicBezTo>
                    <a:cubicBezTo>
                      <a:pt x="31811" y="53967"/>
                      <a:pt x="33679" y="53168"/>
                      <a:pt x="35611" y="53168"/>
                    </a:cubicBezTo>
                    <a:close/>
                    <a:moveTo>
                      <a:pt x="112818" y="51075"/>
                    </a:moveTo>
                    <a:cubicBezTo>
                      <a:pt x="115995" y="51075"/>
                      <a:pt x="119174" y="53154"/>
                      <a:pt x="119218" y="57312"/>
                    </a:cubicBezTo>
                    <a:cubicBezTo>
                      <a:pt x="118743" y="57210"/>
                      <a:pt x="118265" y="57160"/>
                      <a:pt x="117790" y="57160"/>
                    </a:cubicBezTo>
                    <a:cubicBezTo>
                      <a:pt x="115926" y="57160"/>
                      <a:pt x="114120" y="57927"/>
                      <a:pt x="112821" y="59319"/>
                    </a:cubicBezTo>
                    <a:cubicBezTo>
                      <a:pt x="111549" y="57940"/>
                      <a:pt x="109750" y="57161"/>
                      <a:pt x="107870" y="57160"/>
                    </a:cubicBezTo>
                    <a:lnTo>
                      <a:pt x="107870" y="57160"/>
                    </a:lnTo>
                    <a:cubicBezTo>
                      <a:pt x="107388" y="57160"/>
                      <a:pt x="106905" y="57214"/>
                      <a:pt x="106432" y="57312"/>
                    </a:cubicBezTo>
                    <a:cubicBezTo>
                      <a:pt x="106468" y="53154"/>
                      <a:pt x="109642" y="51075"/>
                      <a:pt x="112818" y="51075"/>
                    </a:cubicBezTo>
                    <a:close/>
                    <a:moveTo>
                      <a:pt x="136134" y="51090"/>
                    </a:moveTo>
                    <a:cubicBezTo>
                      <a:pt x="139310" y="51090"/>
                      <a:pt x="142484" y="53169"/>
                      <a:pt x="142525" y="57330"/>
                    </a:cubicBezTo>
                    <a:cubicBezTo>
                      <a:pt x="142043" y="57224"/>
                      <a:pt x="141557" y="57173"/>
                      <a:pt x="141075" y="57173"/>
                    </a:cubicBezTo>
                    <a:cubicBezTo>
                      <a:pt x="139225" y="57173"/>
                      <a:pt x="137430" y="57933"/>
                      <a:pt x="136136" y="59319"/>
                    </a:cubicBezTo>
                    <a:lnTo>
                      <a:pt x="136136" y="59328"/>
                    </a:lnTo>
                    <a:cubicBezTo>
                      <a:pt x="134854" y="57957"/>
                      <a:pt x="133062" y="57168"/>
                      <a:pt x="131181" y="57168"/>
                    </a:cubicBezTo>
                    <a:cubicBezTo>
                      <a:pt x="130697" y="57168"/>
                      <a:pt x="130213" y="57222"/>
                      <a:pt x="129738" y="57330"/>
                    </a:cubicBezTo>
                    <a:cubicBezTo>
                      <a:pt x="129778" y="53171"/>
                      <a:pt x="132957" y="51090"/>
                      <a:pt x="136134" y="51090"/>
                    </a:cubicBezTo>
                    <a:close/>
                    <a:moveTo>
                      <a:pt x="89294" y="51126"/>
                    </a:moveTo>
                    <a:cubicBezTo>
                      <a:pt x="91873" y="51126"/>
                      <a:pt x="94452" y="52497"/>
                      <a:pt x="95348" y="55242"/>
                    </a:cubicBezTo>
                    <a:cubicBezTo>
                      <a:pt x="95572" y="55923"/>
                      <a:pt x="95679" y="56631"/>
                      <a:pt x="95688" y="57348"/>
                    </a:cubicBezTo>
                    <a:cubicBezTo>
                      <a:pt x="95215" y="57246"/>
                      <a:pt x="94738" y="57196"/>
                      <a:pt x="94264" y="57196"/>
                    </a:cubicBezTo>
                    <a:cubicBezTo>
                      <a:pt x="92405" y="57196"/>
                      <a:pt x="90599" y="57962"/>
                      <a:pt x="89299" y="59355"/>
                    </a:cubicBezTo>
                    <a:cubicBezTo>
                      <a:pt x="88027" y="57975"/>
                      <a:pt x="86226" y="57195"/>
                      <a:pt x="84353" y="57195"/>
                    </a:cubicBezTo>
                    <a:cubicBezTo>
                      <a:pt x="83860" y="57195"/>
                      <a:pt x="83376" y="57249"/>
                      <a:pt x="82910" y="57348"/>
                    </a:cubicBezTo>
                    <a:cubicBezTo>
                      <a:pt x="82902" y="56631"/>
                      <a:pt x="83009" y="55923"/>
                      <a:pt x="83224" y="55242"/>
                    </a:cubicBezTo>
                    <a:lnTo>
                      <a:pt x="83233" y="55242"/>
                    </a:lnTo>
                    <a:cubicBezTo>
                      <a:pt x="84129" y="52499"/>
                      <a:pt x="86712" y="51126"/>
                      <a:pt x="89294" y="51126"/>
                    </a:cubicBezTo>
                    <a:close/>
                    <a:moveTo>
                      <a:pt x="42335" y="51276"/>
                    </a:moveTo>
                    <a:cubicBezTo>
                      <a:pt x="45511" y="51276"/>
                      <a:pt x="48686" y="53352"/>
                      <a:pt x="48726" y="57509"/>
                    </a:cubicBezTo>
                    <a:cubicBezTo>
                      <a:pt x="48253" y="57407"/>
                      <a:pt x="47776" y="57357"/>
                      <a:pt x="47302" y="57357"/>
                    </a:cubicBezTo>
                    <a:cubicBezTo>
                      <a:pt x="45443" y="57357"/>
                      <a:pt x="43639" y="58124"/>
                      <a:pt x="42346" y="59516"/>
                    </a:cubicBezTo>
                    <a:cubicBezTo>
                      <a:pt x="41065" y="58136"/>
                      <a:pt x="39264" y="57357"/>
                      <a:pt x="37382" y="57357"/>
                    </a:cubicBezTo>
                    <a:cubicBezTo>
                      <a:pt x="36898" y="57357"/>
                      <a:pt x="36415" y="57410"/>
                      <a:pt x="35940" y="57509"/>
                    </a:cubicBezTo>
                    <a:cubicBezTo>
                      <a:pt x="35980" y="53355"/>
                      <a:pt x="39158" y="51276"/>
                      <a:pt x="42335" y="51276"/>
                    </a:cubicBezTo>
                    <a:close/>
                    <a:moveTo>
                      <a:pt x="65660" y="51276"/>
                    </a:moveTo>
                    <a:cubicBezTo>
                      <a:pt x="68835" y="51276"/>
                      <a:pt x="72010" y="53352"/>
                      <a:pt x="72050" y="57509"/>
                    </a:cubicBezTo>
                    <a:cubicBezTo>
                      <a:pt x="71577" y="57407"/>
                      <a:pt x="71100" y="57357"/>
                      <a:pt x="70626" y="57357"/>
                    </a:cubicBezTo>
                    <a:cubicBezTo>
                      <a:pt x="68767" y="57357"/>
                      <a:pt x="66961" y="58124"/>
                      <a:pt x="65662" y="59516"/>
                    </a:cubicBezTo>
                    <a:cubicBezTo>
                      <a:pt x="64382" y="58138"/>
                      <a:pt x="62585" y="57359"/>
                      <a:pt x="60706" y="57357"/>
                    </a:cubicBezTo>
                    <a:lnTo>
                      <a:pt x="60706" y="57357"/>
                    </a:lnTo>
                    <a:cubicBezTo>
                      <a:pt x="60217" y="57357"/>
                      <a:pt x="59736" y="57411"/>
                      <a:pt x="59264" y="57509"/>
                    </a:cubicBezTo>
                    <a:cubicBezTo>
                      <a:pt x="59304" y="53355"/>
                      <a:pt x="62482" y="51276"/>
                      <a:pt x="65660" y="51276"/>
                    </a:cubicBezTo>
                    <a:close/>
                    <a:moveTo>
                      <a:pt x="18806" y="51334"/>
                    </a:moveTo>
                    <a:cubicBezTo>
                      <a:pt x="21388" y="51334"/>
                      <a:pt x="23969" y="52707"/>
                      <a:pt x="24864" y="55457"/>
                    </a:cubicBezTo>
                    <a:cubicBezTo>
                      <a:pt x="25079" y="56138"/>
                      <a:pt x="25196" y="56846"/>
                      <a:pt x="25205" y="57563"/>
                    </a:cubicBezTo>
                    <a:cubicBezTo>
                      <a:pt x="24724" y="57458"/>
                      <a:pt x="24240" y="57407"/>
                      <a:pt x="23760" y="57407"/>
                    </a:cubicBezTo>
                    <a:cubicBezTo>
                      <a:pt x="21902" y="57407"/>
                      <a:pt x="20103" y="58173"/>
                      <a:pt x="18807" y="59561"/>
                    </a:cubicBezTo>
                    <a:cubicBezTo>
                      <a:pt x="17535" y="58190"/>
                      <a:pt x="15734" y="57401"/>
                      <a:pt x="13861" y="57401"/>
                    </a:cubicBezTo>
                    <a:cubicBezTo>
                      <a:pt x="13377" y="57401"/>
                      <a:pt x="12884" y="57455"/>
                      <a:pt x="12418" y="57563"/>
                    </a:cubicBezTo>
                    <a:cubicBezTo>
                      <a:pt x="12418" y="56837"/>
                      <a:pt x="12526" y="56129"/>
                      <a:pt x="12741" y="55448"/>
                    </a:cubicBezTo>
                    <a:lnTo>
                      <a:pt x="12741" y="55457"/>
                    </a:lnTo>
                    <a:cubicBezTo>
                      <a:pt x="13637" y="52710"/>
                      <a:pt x="16222" y="51334"/>
                      <a:pt x="18806" y="51334"/>
                    </a:cubicBezTo>
                    <a:close/>
                    <a:moveTo>
                      <a:pt x="117967" y="57526"/>
                    </a:moveTo>
                    <a:cubicBezTo>
                      <a:pt x="118391" y="57526"/>
                      <a:pt x="118819" y="57564"/>
                      <a:pt x="119245" y="57643"/>
                    </a:cubicBezTo>
                    <a:cubicBezTo>
                      <a:pt x="118726" y="58253"/>
                      <a:pt x="118322" y="58961"/>
                      <a:pt x="118063" y="59722"/>
                    </a:cubicBezTo>
                    <a:cubicBezTo>
                      <a:pt x="117821" y="60430"/>
                      <a:pt x="117713" y="61165"/>
                      <a:pt x="117758" y="61909"/>
                    </a:cubicBezTo>
                    <a:cubicBezTo>
                      <a:pt x="116510" y="60598"/>
                      <a:pt x="114739" y="59767"/>
                      <a:pt x="112860" y="59767"/>
                    </a:cubicBezTo>
                    <a:cubicBezTo>
                      <a:pt x="112850" y="59767"/>
                      <a:pt x="112840" y="59767"/>
                      <a:pt x="112830" y="59767"/>
                    </a:cubicBezTo>
                    <a:cubicBezTo>
                      <a:pt x="114167" y="58327"/>
                      <a:pt x="116034" y="57526"/>
                      <a:pt x="117967" y="57526"/>
                    </a:cubicBezTo>
                    <a:close/>
                    <a:moveTo>
                      <a:pt x="130990" y="57535"/>
                    </a:moveTo>
                    <a:cubicBezTo>
                      <a:pt x="132923" y="57535"/>
                      <a:pt x="134790" y="58336"/>
                      <a:pt x="136127" y="59776"/>
                    </a:cubicBezTo>
                    <a:cubicBezTo>
                      <a:pt x="136117" y="59776"/>
                      <a:pt x="136107" y="59776"/>
                      <a:pt x="136097" y="59776"/>
                    </a:cubicBezTo>
                    <a:cubicBezTo>
                      <a:pt x="134226" y="59776"/>
                      <a:pt x="132446" y="60607"/>
                      <a:pt x="131199" y="61918"/>
                    </a:cubicBezTo>
                    <a:cubicBezTo>
                      <a:pt x="131234" y="61183"/>
                      <a:pt x="131136" y="60439"/>
                      <a:pt x="130894" y="59731"/>
                    </a:cubicBezTo>
                    <a:cubicBezTo>
                      <a:pt x="130634" y="58970"/>
                      <a:pt x="130231" y="58271"/>
                      <a:pt x="129711" y="57652"/>
                    </a:cubicBezTo>
                    <a:cubicBezTo>
                      <a:pt x="130137" y="57573"/>
                      <a:pt x="130565" y="57535"/>
                      <a:pt x="130990" y="57535"/>
                    </a:cubicBezTo>
                    <a:close/>
                    <a:moveTo>
                      <a:pt x="84143" y="57571"/>
                    </a:moveTo>
                    <a:cubicBezTo>
                      <a:pt x="86075" y="57571"/>
                      <a:pt x="87945" y="58371"/>
                      <a:pt x="89282" y="59821"/>
                    </a:cubicBezTo>
                    <a:lnTo>
                      <a:pt x="89282" y="59821"/>
                    </a:lnTo>
                    <a:cubicBezTo>
                      <a:pt x="89265" y="59821"/>
                      <a:pt x="89248" y="59821"/>
                      <a:pt x="89231" y="59821"/>
                    </a:cubicBezTo>
                    <a:cubicBezTo>
                      <a:pt x="87362" y="59821"/>
                      <a:pt x="85595" y="60659"/>
                      <a:pt x="84353" y="61962"/>
                    </a:cubicBezTo>
                    <a:cubicBezTo>
                      <a:pt x="84434" y="60367"/>
                      <a:pt x="83851" y="58871"/>
                      <a:pt x="82866" y="57688"/>
                    </a:cubicBezTo>
                    <a:cubicBezTo>
                      <a:pt x="83291" y="57609"/>
                      <a:pt x="83719" y="57571"/>
                      <a:pt x="84143" y="57571"/>
                    </a:cubicBezTo>
                    <a:close/>
                    <a:moveTo>
                      <a:pt x="94437" y="57571"/>
                    </a:moveTo>
                    <a:cubicBezTo>
                      <a:pt x="94862" y="57571"/>
                      <a:pt x="95290" y="57609"/>
                      <a:pt x="95715" y="57688"/>
                    </a:cubicBezTo>
                    <a:cubicBezTo>
                      <a:pt x="94720" y="58871"/>
                      <a:pt x="94138" y="60367"/>
                      <a:pt x="94228" y="61962"/>
                    </a:cubicBezTo>
                    <a:cubicBezTo>
                      <a:pt x="92977" y="60659"/>
                      <a:pt x="91218" y="59821"/>
                      <a:pt x="89350" y="59821"/>
                    </a:cubicBezTo>
                    <a:cubicBezTo>
                      <a:pt x="89333" y="59821"/>
                      <a:pt x="89316" y="59821"/>
                      <a:pt x="89299" y="59821"/>
                    </a:cubicBezTo>
                    <a:lnTo>
                      <a:pt x="89299" y="59821"/>
                    </a:lnTo>
                    <a:cubicBezTo>
                      <a:pt x="90636" y="58371"/>
                      <a:pt x="92506" y="57571"/>
                      <a:pt x="94437" y="57571"/>
                    </a:cubicBezTo>
                    <a:close/>
                    <a:moveTo>
                      <a:pt x="47495" y="57735"/>
                    </a:moveTo>
                    <a:cubicBezTo>
                      <a:pt x="47916" y="57735"/>
                      <a:pt x="48340" y="57773"/>
                      <a:pt x="48762" y="57849"/>
                    </a:cubicBezTo>
                    <a:cubicBezTo>
                      <a:pt x="48242" y="58468"/>
                      <a:pt x="47839" y="59176"/>
                      <a:pt x="47579" y="59937"/>
                    </a:cubicBezTo>
                    <a:cubicBezTo>
                      <a:pt x="47337" y="60636"/>
                      <a:pt x="47230" y="61371"/>
                      <a:pt x="47275" y="62115"/>
                    </a:cubicBezTo>
                    <a:lnTo>
                      <a:pt x="47275" y="62124"/>
                    </a:lnTo>
                    <a:cubicBezTo>
                      <a:pt x="46033" y="60820"/>
                      <a:pt x="44265" y="59982"/>
                      <a:pt x="42405" y="59982"/>
                    </a:cubicBezTo>
                    <a:cubicBezTo>
                      <a:pt x="42386" y="59982"/>
                      <a:pt x="42366" y="59982"/>
                      <a:pt x="42346" y="59982"/>
                    </a:cubicBezTo>
                    <a:cubicBezTo>
                      <a:pt x="43686" y="58532"/>
                      <a:pt x="45558" y="57735"/>
                      <a:pt x="47495" y="57735"/>
                    </a:cubicBezTo>
                    <a:close/>
                    <a:moveTo>
                      <a:pt x="60510" y="57740"/>
                    </a:moveTo>
                    <a:cubicBezTo>
                      <a:pt x="62438" y="57740"/>
                      <a:pt x="64308" y="58537"/>
                      <a:pt x="65644" y="59982"/>
                    </a:cubicBezTo>
                    <a:cubicBezTo>
                      <a:pt x="65624" y="59982"/>
                      <a:pt x="65604" y="59982"/>
                      <a:pt x="65585" y="59982"/>
                    </a:cubicBezTo>
                    <a:cubicBezTo>
                      <a:pt x="63725" y="59982"/>
                      <a:pt x="61957" y="60820"/>
                      <a:pt x="60715" y="62124"/>
                    </a:cubicBezTo>
                    <a:cubicBezTo>
                      <a:pt x="60751" y="61380"/>
                      <a:pt x="60653" y="60636"/>
                      <a:pt x="60411" y="59937"/>
                    </a:cubicBezTo>
                    <a:cubicBezTo>
                      <a:pt x="60151" y="59176"/>
                      <a:pt x="59748" y="58468"/>
                      <a:pt x="59228" y="57858"/>
                    </a:cubicBezTo>
                    <a:cubicBezTo>
                      <a:pt x="59655" y="57779"/>
                      <a:pt x="60084" y="57740"/>
                      <a:pt x="60510" y="57740"/>
                    </a:cubicBezTo>
                    <a:close/>
                    <a:moveTo>
                      <a:pt x="23936" y="57764"/>
                    </a:moveTo>
                    <a:cubicBezTo>
                      <a:pt x="24366" y="57764"/>
                      <a:pt x="24800" y="57804"/>
                      <a:pt x="25232" y="57885"/>
                    </a:cubicBezTo>
                    <a:cubicBezTo>
                      <a:pt x="24237" y="59059"/>
                      <a:pt x="23655" y="60565"/>
                      <a:pt x="23744" y="62151"/>
                    </a:cubicBezTo>
                    <a:cubicBezTo>
                      <a:pt x="22494" y="60847"/>
                      <a:pt x="20727" y="60018"/>
                      <a:pt x="18867" y="60018"/>
                    </a:cubicBezTo>
                    <a:cubicBezTo>
                      <a:pt x="18847" y="60018"/>
                      <a:pt x="18827" y="60018"/>
                      <a:pt x="18807" y="60018"/>
                    </a:cubicBezTo>
                    <a:cubicBezTo>
                      <a:pt x="18787" y="60018"/>
                      <a:pt x="18767" y="60018"/>
                      <a:pt x="18747" y="60018"/>
                    </a:cubicBezTo>
                    <a:cubicBezTo>
                      <a:pt x="16879" y="60018"/>
                      <a:pt x="15111" y="60847"/>
                      <a:pt x="13870" y="62151"/>
                    </a:cubicBezTo>
                    <a:cubicBezTo>
                      <a:pt x="13951" y="60573"/>
                      <a:pt x="13368" y="59068"/>
                      <a:pt x="12382" y="57885"/>
                    </a:cubicBezTo>
                    <a:lnTo>
                      <a:pt x="12374" y="57885"/>
                    </a:lnTo>
                    <a:cubicBezTo>
                      <a:pt x="12805" y="57804"/>
                      <a:pt x="13239" y="57764"/>
                      <a:pt x="13670" y="57764"/>
                    </a:cubicBezTo>
                    <a:cubicBezTo>
                      <a:pt x="15599" y="57764"/>
                      <a:pt x="17467" y="58566"/>
                      <a:pt x="18807" y="60009"/>
                    </a:cubicBezTo>
                    <a:cubicBezTo>
                      <a:pt x="20140" y="58566"/>
                      <a:pt x="22007" y="57764"/>
                      <a:pt x="23936" y="57764"/>
                    </a:cubicBezTo>
                    <a:close/>
                    <a:moveTo>
                      <a:pt x="107668" y="57528"/>
                    </a:moveTo>
                    <a:cubicBezTo>
                      <a:pt x="109594" y="57528"/>
                      <a:pt x="111464" y="58327"/>
                      <a:pt x="112812" y="59767"/>
                    </a:cubicBezTo>
                    <a:cubicBezTo>
                      <a:pt x="112793" y="59767"/>
                      <a:pt x="112774" y="59767"/>
                      <a:pt x="112756" y="59767"/>
                    </a:cubicBezTo>
                    <a:cubicBezTo>
                      <a:pt x="110769" y="59767"/>
                      <a:pt x="108902" y="60712"/>
                      <a:pt x="107650" y="62159"/>
                    </a:cubicBezTo>
                    <a:lnTo>
                      <a:pt x="107650" y="62159"/>
                    </a:lnTo>
                    <a:cubicBezTo>
                      <a:pt x="107803" y="60502"/>
                      <a:pt x="107211" y="58925"/>
                      <a:pt x="106181" y="57688"/>
                    </a:cubicBezTo>
                    <a:cubicBezTo>
                      <a:pt x="106675" y="57580"/>
                      <a:pt x="107173" y="57528"/>
                      <a:pt x="107668" y="57528"/>
                    </a:cubicBezTo>
                    <a:close/>
                    <a:moveTo>
                      <a:pt x="37187" y="57724"/>
                    </a:moveTo>
                    <a:cubicBezTo>
                      <a:pt x="39116" y="57724"/>
                      <a:pt x="40983" y="58519"/>
                      <a:pt x="42328" y="59964"/>
                    </a:cubicBezTo>
                    <a:cubicBezTo>
                      <a:pt x="42310" y="59964"/>
                      <a:pt x="42291" y="59964"/>
                      <a:pt x="42273" y="59964"/>
                    </a:cubicBezTo>
                    <a:cubicBezTo>
                      <a:pt x="40286" y="59964"/>
                      <a:pt x="38419" y="60910"/>
                      <a:pt x="37167" y="62366"/>
                    </a:cubicBezTo>
                    <a:cubicBezTo>
                      <a:pt x="37320" y="60699"/>
                      <a:pt x="36728" y="59122"/>
                      <a:pt x="35698" y="57894"/>
                    </a:cubicBezTo>
                    <a:lnTo>
                      <a:pt x="35689" y="57885"/>
                    </a:lnTo>
                    <a:cubicBezTo>
                      <a:pt x="36187" y="57777"/>
                      <a:pt x="36689" y="57724"/>
                      <a:pt x="37187" y="57724"/>
                    </a:cubicBezTo>
                    <a:close/>
                    <a:moveTo>
                      <a:pt x="124486" y="55678"/>
                    </a:moveTo>
                    <a:cubicBezTo>
                      <a:pt x="127068" y="55678"/>
                      <a:pt x="129649" y="57049"/>
                      <a:pt x="130544" y="59794"/>
                    </a:cubicBezTo>
                    <a:cubicBezTo>
                      <a:pt x="130760" y="60475"/>
                      <a:pt x="130876" y="61183"/>
                      <a:pt x="130876" y="61900"/>
                    </a:cubicBezTo>
                    <a:cubicBezTo>
                      <a:pt x="130403" y="61798"/>
                      <a:pt x="129926" y="61748"/>
                      <a:pt x="129452" y="61748"/>
                    </a:cubicBezTo>
                    <a:cubicBezTo>
                      <a:pt x="127593" y="61748"/>
                      <a:pt x="125787" y="62514"/>
                      <a:pt x="124487" y="63907"/>
                    </a:cubicBezTo>
                    <a:cubicBezTo>
                      <a:pt x="123215" y="62527"/>
                      <a:pt x="121414" y="61747"/>
                      <a:pt x="119541" y="61747"/>
                    </a:cubicBezTo>
                    <a:cubicBezTo>
                      <a:pt x="119048" y="61747"/>
                      <a:pt x="118564" y="61801"/>
                      <a:pt x="118080" y="61909"/>
                    </a:cubicBezTo>
                    <a:cubicBezTo>
                      <a:pt x="118080" y="61192"/>
                      <a:pt x="118197" y="60484"/>
                      <a:pt x="118412" y="59803"/>
                    </a:cubicBezTo>
                    <a:lnTo>
                      <a:pt x="118421" y="59794"/>
                    </a:lnTo>
                    <a:cubicBezTo>
                      <a:pt x="119317" y="57051"/>
                      <a:pt x="121902" y="55678"/>
                      <a:pt x="124486" y="55678"/>
                    </a:cubicBezTo>
                    <a:close/>
                    <a:moveTo>
                      <a:pt x="77628" y="55717"/>
                    </a:moveTo>
                    <a:cubicBezTo>
                      <a:pt x="80804" y="55717"/>
                      <a:pt x="83980" y="57795"/>
                      <a:pt x="84022" y="61951"/>
                    </a:cubicBezTo>
                    <a:lnTo>
                      <a:pt x="84022" y="61951"/>
                    </a:lnTo>
                    <a:cubicBezTo>
                      <a:pt x="83546" y="61848"/>
                      <a:pt x="83066" y="61797"/>
                      <a:pt x="82590" y="61797"/>
                    </a:cubicBezTo>
                    <a:cubicBezTo>
                      <a:pt x="80737" y="61797"/>
                      <a:pt x="78939" y="62563"/>
                      <a:pt x="77651" y="63952"/>
                    </a:cubicBezTo>
                    <a:cubicBezTo>
                      <a:pt x="76377" y="62579"/>
                      <a:pt x="74589" y="61801"/>
                      <a:pt x="72710" y="61801"/>
                    </a:cubicBezTo>
                    <a:cubicBezTo>
                      <a:pt x="72699" y="61801"/>
                      <a:pt x="72688" y="61801"/>
                      <a:pt x="72678" y="61801"/>
                    </a:cubicBezTo>
                    <a:cubicBezTo>
                      <a:pt x="72194" y="61801"/>
                      <a:pt x="71710" y="61846"/>
                      <a:pt x="71235" y="61953"/>
                    </a:cubicBezTo>
                    <a:cubicBezTo>
                      <a:pt x="71275" y="57796"/>
                      <a:pt x="74452" y="55717"/>
                      <a:pt x="77628" y="55717"/>
                    </a:cubicBezTo>
                    <a:close/>
                    <a:moveTo>
                      <a:pt x="100943" y="55717"/>
                    </a:moveTo>
                    <a:cubicBezTo>
                      <a:pt x="104119" y="55717"/>
                      <a:pt x="107295" y="57795"/>
                      <a:pt x="107337" y="61951"/>
                    </a:cubicBezTo>
                    <a:lnTo>
                      <a:pt x="107337" y="61951"/>
                    </a:lnTo>
                    <a:cubicBezTo>
                      <a:pt x="106865" y="61851"/>
                      <a:pt x="106389" y="61802"/>
                      <a:pt x="105918" y="61802"/>
                    </a:cubicBezTo>
                    <a:cubicBezTo>
                      <a:pt x="104057" y="61802"/>
                      <a:pt x="102256" y="62568"/>
                      <a:pt x="100957" y="63961"/>
                    </a:cubicBezTo>
                    <a:cubicBezTo>
                      <a:pt x="99683" y="62588"/>
                      <a:pt x="97895" y="61801"/>
                      <a:pt x="96025" y="61801"/>
                    </a:cubicBezTo>
                    <a:cubicBezTo>
                      <a:pt x="96014" y="61801"/>
                      <a:pt x="96003" y="61801"/>
                      <a:pt x="95993" y="61801"/>
                    </a:cubicBezTo>
                    <a:cubicBezTo>
                      <a:pt x="95509" y="61801"/>
                      <a:pt x="95025" y="61846"/>
                      <a:pt x="94550" y="61953"/>
                    </a:cubicBezTo>
                    <a:cubicBezTo>
                      <a:pt x="94590" y="57796"/>
                      <a:pt x="97767" y="55717"/>
                      <a:pt x="100943" y="55717"/>
                    </a:cubicBezTo>
                    <a:close/>
                    <a:moveTo>
                      <a:pt x="54007" y="55884"/>
                    </a:moveTo>
                    <a:cubicBezTo>
                      <a:pt x="56587" y="55884"/>
                      <a:pt x="59166" y="57255"/>
                      <a:pt x="60061" y="60000"/>
                    </a:cubicBezTo>
                    <a:cubicBezTo>
                      <a:pt x="60285" y="60681"/>
                      <a:pt x="60393" y="61389"/>
                      <a:pt x="60402" y="62106"/>
                    </a:cubicBezTo>
                    <a:cubicBezTo>
                      <a:pt x="59929" y="62004"/>
                      <a:pt x="59451" y="61954"/>
                      <a:pt x="58977" y="61954"/>
                    </a:cubicBezTo>
                    <a:cubicBezTo>
                      <a:pt x="57118" y="61954"/>
                      <a:pt x="55312" y="62720"/>
                      <a:pt x="54013" y="64113"/>
                    </a:cubicBezTo>
                    <a:cubicBezTo>
                      <a:pt x="52741" y="62733"/>
                      <a:pt x="50939" y="61953"/>
                      <a:pt x="49067" y="61953"/>
                    </a:cubicBezTo>
                    <a:cubicBezTo>
                      <a:pt x="48574" y="61953"/>
                      <a:pt x="48090" y="61998"/>
                      <a:pt x="47624" y="62106"/>
                    </a:cubicBezTo>
                    <a:cubicBezTo>
                      <a:pt x="47615" y="61389"/>
                      <a:pt x="47723" y="60681"/>
                      <a:pt x="47929" y="60009"/>
                    </a:cubicBezTo>
                    <a:lnTo>
                      <a:pt x="47947" y="60000"/>
                    </a:lnTo>
                    <a:cubicBezTo>
                      <a:pt x="48843" y="57257"/>
                      <a:pt x="51425" y="55884"/>
                      <a:pt x="54007" y="55884"/>
                    </a:cubicBezTo>
                    <a:close/>
                    <a:moveTo>
                      <a:pt x="7145" y="55914"/>
                    </a:moveTo>
                    <a:cubicBezTo>
                      <a:pt x="10322" y="55914"/>
                      <a:pt x="13498" y="57993"/>
                      <a:pt x="13538" y="62151"/>
                    </a:cubicBezTo>
                    <a:cubicBezTo>
                      <a:pt x="13063" y="62046"/>
                      <a:pt x="12582" y="61995"/>
                      <a:pt x="12105" y="61995"/>
                    </a:cubicBezTo>
                    <a:cubicBezTo>
                      <a:pt x="10247" y="61995"/>
                      <a:pt x="8440" y="62767"/>
                      <a:pt x="7150" y="64158"/>
                    </a:cubicBezTo>
                    <a:cubicBezTo>
                      <a:pt x="5875" y="62786"/>
                      <a:pt x="4096" y="61998"/>
                      <a:pt x="2226" y="61998"/>
                    </a:cubicBezTo>
                    <a:cubicBezTo>
                      <a:pt x="2216" y="61998"/>
                      <a:pt x="2205" y="61998"/>
                      <a:pt x="2194" y="61998"/>
                    </a:cubicBezTo>
                    <a:cubicBezTo>
                      <a:pt x="1711" y="61998"/>
                      <a:pt x="1227" y="62043"/>
                      <a:pt x="752" y="62151"/>
                    </a:cubicBezTo>
                    <a:cubicBezTo>
                      <a:pt x="792" y="57993"/>
                      <a:pt x="3969" y="55914"/>
                      <a:pt x="7145" y="55914"/>
                    </a:cubicBezTo>
                    <a:close/>
                    <a:moveTo>
                      <a:pt x="30465" y="55917"/>
                    </a:moveTo>
                    <a:cubicBezTo>
                      <a:pt x="33638" y="55917"/>
                      <a:pt x="36811" y="57993"/>
                      <a:pt x="36854" y="62147"/>
                    </a:cubicBezTo>
                    <a:lnTo>
                      <a:pt x="36854" y="62147"/>
                    </a:lnTo>
                    <a:cubicBezTo>
                      <a:pt x="36384" y="62047"/>
                      <a:pt x="35912" y="61999"/>
                      <a:pt x="35443" y="61999"/>
                    </a:cubicBezTo>
                    <a:cubicBezTo>
                      <a:pt x="33580" y="61999"/>
                      <a:pt x="31775" y="62765"/>
                      <a:pt x="30483" y="64158"/>
                    </a:cubicBezTo>
                    <a:cubicBezTo>
                      <a:pt x="29201" y="62778"/>
                      <a:pt x="27409" y="61998"/>
                      <a:pt x="25528" y="61998"/>
                    </a:cubicBezTo>
                    <a:cubicBezTo>
                      <a:pt x="25044" y="61998"/>
                      <a:pt x="24560" y="62052"/>
                      <a:pt x="24085" y="62151"/>
                    </a:cubicBezTo>
                    <a:cubicBezTo>
                      <a:pt x="24116" y="57996"/>
                      <a:pt x="27290" y="55917"/>
                      <a:pt x="30465" y="55917"/>
                    </a:cubicBezTo>
                    <a:close/>
                    <a:moveTo>
                      <a:pt x="119322" y="62140"/>
                    </a:moveTo>
                    <a:cubicBezTo>
                      <a:pt x="121256" y="62140"/>
                      <a:pt x="123125" y="62943"/>
                      <a:pt x="124469" y="64391"/>
                    </a:cubicBezTo>
                    <a:cubicBezTo>
                      <a:pt x="124450" y="64390"/>
                      <a:pt x="124430" y="64390"/>
                      <a:pt x="124410" y="64390"/>
                    </a:cubicBezTo>
                    <a:cubicBezTo>
                      <a:pt x="122541" y="64390"/>
                      <a:pt x="120773" y="65229"/>
                      <a:pt x="119532" y="66532"/>
                    </a:cubicBezTo>
                    <a:cubicBezTo>
                      <a:pt x="119613" y="64946"/>
                      <a:pt x="119030" y="63441"/>
                      <a:pt x="118045" y="62258"/>
                    </a:cubicBezTo>
                    <a:cubicBezTo>
                      <a:pt x="118470" y="62179"/>
                      <a:pt x="118898" y="62140"/>
                      <a:pt x="119322" y="62140"/>
                    </a:cubicBezTo>
                    <a:close/>
                    <a:moveTo>
                      <a:pt x="129616" y="62140"/>
                    </a:moveTo>
                    <a:cubicBezTo>
                      <a:pt x="130040" y="62140"/>
                      <a:pt x="130468" y="62179"/>
                      <a:pt x="130894" y="62258"/>
                    </a:cubicBezTo>
                    <a:cubicBezTo>
                      <a:pt x="129908" y="63423"/>
                      <a:pt x="129326" y="64928"/>
                      <a:pt x="129415" y="66523"/>
                    </a:cubicBezTo>
                    <a:lnTo>
                      <a:pt x="129406" y="66532"/>
                    </a:lnTo>
                    <a:cubicBezTo>
                      <a:pt x="128156" y="65229"/>
                      <a:pt x="126388" y="64390"/>
                      <a:pt x="124528" y="64390"/>
                    </a:cubicBezTo>
                    <a:cubicBezTo>
                      <a:pt x="124509" y="64390"/>
                      <a:pt x="124489" y="64390"/>
                      <a:pt x="124469" y="64391"/>
                    </a:cubicBezTo>
                    <a:cubicBezTo>
                      <a:pt x="125807" y="62943"/>
                      <a:pt x="127680" y="62140"/>
                      <a:pt x="129616" y="62140"/>
                    </a:cubicBezTo>
                    <a:close/>
                    <a:moveTo>
                      <a:pt x="95796" y="62176"/>
                    </a:moveTo>
                    <a:cubicBezTo>
                      <a:pt x="97737" y="62176"/>
                      <a:pt x="99610" y="62980"/>
                      <a:pt x="100948" y="64435"/>
                    </a:cubicBezTo>
                    <a:cubicBezTo>
                      <a:pt x="100928" y="64435"/>
                      <a:pt x="100908" y="64435"/>
                      <a:pt x="100888" y="64435"/>
                    </a:cubicBezTo>
                    <a:cubicBezTo>
                      <a:pt x="99020" y="64435"/>
                      <a:pt x="97252" y="65265"/>
                      <a:pt x="96011" y="66568"/>
                    </a:cubicBezTo>
                    <a:cubicBezTo>
                      <a:pt x="96091" y="64982"/>
                      <a:pt x="95509" y="63477"/>
                      <a:pt x="94514" y="62294"/>
                    </a:cubicBezTo>
                    <a:cubicBezTo>
                      <a:pt x="94941" y="62215"/>
                      <a:pt x="95370" y="62176"/>
                      <a:pt x="95796" y="62176"/>
                    </a:cubicBezTo>
                    <a:close/>
                    <a:moveTo>
                      <a:pt x="82771" y="62185"/>
                    </a:moveTo>
                    <a:cubicBezTo>
                      <a:pt x="83195" y="62185"/>
                      <a:pt x="83623" y="62224"/>
                      <a:pt x="84048" y="62303"/>
                    </a:cubicBezTo>
                    <a:cubicBezTo>
                      <a:pt x="83063" y="63477"/>
                      <a:pt x="82480" y="64991"/>
                      <a:pt x="82561" y="66577"/>
                    </a:cubicBezTo>
                    <a:cubicBezTo>
                      <a:pt x="81320" y="65274"/>
                      <a:pt x="79552" y="64435"/>
                      <a:pt x="77683" y="64435"/>
                    </a:cubicBezTo>
                    <a:cubicBezTo>
                      <a:pt x="77666" y="64435"/>
                      <a:pt x="77650" y="64435"/>
                      <a:pt x="77633" y="64435"/>
                    </a:cubicBezTo>
                    <a:lnTo>
                      <a:pt x="77633" y="64435"/>
                    </a:lnTo>
                    <a:cubicBezTo>
                      <a:pt x="78970" y="62988"/>
                      <a:pt x="80838" y="62185"/>
                      <a:pt x="82771" y="62185"/>
                    </a:cubicBezTo>
                    <a:close/>
                    <a:moveTo>
                      <a:pt x="59134" y="62337"/>
                    </a:moveTo>
                    <a:cubicBezTo>
                      <a:pt x="59561" y="62337"/>
                      <a:pt x="59992" y="62376"/>
                      <a:pt x="60420" y="62455"/>
                    </a:cubicBezTo>
                    <a:cubicBezTo>
                      <a:pt x="59427" y="63627"/>
                      <a:pt x="58845" y="65119"/>
                      <a:pt x="58932" y="66720"/>
                    </a:cubicBezTo>
                    <a:lnTo>
                      <a:pt x="58932" y="66720"/>
                    </a:lnTo>
                    <a:cubicBezTo>
                      <a:pt x="57682" y="65417"/>
                      <a:pt x="55914" y="64587"/>
                      <a:pt x="54055" y="64587"/>
                    </a:cubicBezTo>
                    <a:cubicBezTo>
                      <a:pt x="54035" y="64587"/>
                      <a:pt x="54015" y="64588"/>
                      <a:pt x="53995" y="64588"/>
                    </a:cubicBezTo>
                    <a:cubicBezTo>
                      <a:pt x="55331" y="63135"/>
                      <a:pt x="57201" y="62337"/>
                      <a:pt x="59134" y="62337"/>
                    </a:cubicBezTo>
                    <a:close/>
                    <a:moveTo>
                      <a:pt x="48861" y="62333"/>
                    </a:moveTo>
                    <a:cubicBezTo>
                      <a:pt x="50795" y="62333"/>
                      <a:pt x="52662" y="63137"/>
                      <a:pt x="53995" y="64588"/>
                    </a:cubicBezTo>
                    <a:cubicBezTo>
                      <a:pt x="53975" y="64588"/>
                      <a:pt x="53955" y="64587"/>
                      <a:pt x="53935" y="64587"/>
                    </a:cubicBezTo>
                    <a:cubicBezTo>
                      <a:pt x="52067" y="64587"/>
                      <a:pt x="50299" y="65417"/>
                      <a:pt x="49058" y="66720"/>
                    </a:cubicBezTo>
                    <a:cubicBezTo>
                      <a:pt x="49138" y="65134"/>
                      <a:pt x="48556" y="63629"/>
                      <a:pt x="47561" y="62455"/>
                    </a:cubicBezTo>
                    <a:cubicBezTo>
                      <a:pt x="47994" y="62373"/>
                      <a:pt x="48429" y="62333"/>
                      <a:pt x="48861" y="62333"/>
                    </a:cubicBezTo>
                    <a:close/>
                    <a:moveTo>
                      <a:pt x="106103" y="62174"/>
                    </a:moveTo>
                    <a:cubicBezTo>
                      <a:pt x="106576" y="62174"/>
                      <a:pt x="107052" y="62222"/>
                      <a:pt x="107525" y="62321"/>
                    </a:cubicBezTo>
                    <a:cubicBezTo>
                      <a:pt x="106512" y="63566"/>
                      <a:pt x="105939" y="65161"/>
                      <a:pt x="106127" y="66837"/>
                    </a:cubicBezTo>
                    <a:cubicBezTo>
                      <a:pt x="104872" y="65387"/>
                      <a:pt x="103007" y="64435"/>
                      <a:pt x="101030" y="64435"/>
                    </a:cubicBezTo>
                    <a:cubicBezTo>
                      <a:pt x="101003" y="64435"/>
                      <a:pt x="100975" y="64435"/>
                      <a:pt x="100948" y="64435"/>
                    </a:cubicBezTo>
                    <a:cubicBezTo>
                      <a:pt x="102295" y="62981"/>
                      <a:pt x="104168" y="62174"/>
                      <a:pt x="106103" y="62174"/>
                    </a:cubicBezTo>
                    <a:close/>
                    <a:moveTo>
                      <a:pt x="70807" y="57738"/>
                    </a:moveTo>
                    <a:cubicBezTo>
                      <a:pt x="71283" y="57738"/>
                      <a:pt x="71762" y="57786"/>
                      <a:pt x="72239" y="57885"/>
                    </a:cubicBezTo>
                    <a:cubicBezTo>
                      <a:pt x="71271" y="59131"/>
                      <a:pt x="70742" y="60708"/>
                      <a:pt x="70939" y="62348"/>
                    </a:cubicBezTo>
                    <a:cubicBezTo>
                      <a:pt x="71447" y="62234"/>
                      <a:pt x="71959" y="62178"/>
                      <a:pt x="72468" y="62178"/>
                    </a:cubicBezTo>
                    <a:cubicBezTo>
                      <a:pt x="74403" y="62178"/>
                      <a:pt x="76285" y="62981"/>
                      <a:pt x="77633" y="64435"/>
                    </a:cubicBezTo>
                    <a:lnTo>
                      <a:pt x="77633" y="64435"/>
                    </a:lnTo>
                    <a:cubicBezTo>
                      <a:pt x="77630" y="64435"/>
                      <a:pt x="77627" y="64435"/>
                      <a:pt x="77624" y="64435"/>
                    </a:cubicBezTo>
                    <a:cubicBezTo>
                      <a:pt x="77606" y="64435"/>
                      <a:pt x="77587" y="64435"/>
                      <a:pt x="77569" y="64435"/>
                    </a:cubicBezTo>
                    <a:cubicBezTo>
                      <a:pt x="75520" y="64435"/>
                      <a:pt x="73598" y="65435"/>
                      <a:pt x="72346" y="66962"/>
                    </a:cubicBezTo>
                    <a:cubicBezTo>
                      <a:pt x="72703" y="63259"/>
                      <a:pt x="69407" y="59973"/>
                      <a:pt x="65707" y="59973"/>
                    </a:cubicBezTo>
                    <a:cubicBezTo>
                      <a:pt x="65694" y="59973"/>
                      <a:pt x="65682" y="59973"/>
                      <a:pt x="65670" y="59973"/>
                    </a:cubicBezTo>
                    <a:lnTo>
                      <a:pt x="65670" y="59973"/>
                    </a:lnTo>
                    <a:cubicBezTo>
                      <a:pt x="67007" y="58533"/>
                      <a:pt x="68877" y="57738"/>
                      <a:pt x="70807" y="57738"/>
                    </a:cubicBezTo>
                    <a:close/>
                    <a:moveTo>
                      <a:pt x="35611" y="62370"/>
                    </a:moveTo>
                    <a:cubicBezTo>
                      <a:pt x="36087" y="62370"/>
                      <a:pt x="36566" y="62419"/>
                      <a:pt x="37042" y="62518"/>
                    </a:cubicBezTo>
                    <a:cubicBezTo>
                      <a:pt x="36029" y="63763"/>
                      <a:pt x="35456" y="65358"/>
                      <a:pt x="35644" y="67034"/>
                    </a:cubicBezTo>
                    <a:cubicBezTo>
                      <a:pt x="34383" y="65578"/>
                      <a:pt x="32507" y="64632"/>
                      <a:pt x="30521" y="64632"/>
                    </a:cubicBezTo>
                    <a:cubicBezTo>
                      <a:pt x="30502" y="64632"/>
                      <a:pt x="30483" y="64632"/>
                      <a:pt x="30465" y="64633"/>
                    </a:cubicBezTo>
                    <a:cubicBezTo>
                      <a:pt x="30445" y="64632"/>
                      <a:pt x="30425" y="64632"/>
                      <a:pt x="30406" y="64632"/>
                    </a:cubicBezTo>
                    <a:cubicBezTo>
                      <a:pt x="28537" y="64632"/>
                      <a:pt x="26769" y="65471"/>
                      <a:pt x="25528" y="66774"/>
                    </a:cubicBezTo>
                    <a:cubicBezTo>
                      <a:pt x="25608" y="65179"/>
                      <a:pt x="25026" y="63683"/>
                      <a:pt x="24031" y="62500"/>
                    </a:cubicBezTo>
                    <a:cubicBezTo>
                      <a:pt x="24460" y="62420"/>
                      <a:pt x="24890" y="62381"/>
                      <a:pt x="25317" y="62381"/>
                    </a:cubicBezTo>
                    <a:cubicBezTo>
                      <a:pt x="27250" y="62381"/>
                      <a:pt x="29122" y="63178"/>
                      <a:pt x="30465" y="64624"/>
                    </a:cubicBezTo>
                    <a:cubicBezTo>
                      <a:pt x="31802" y="63171"/>
                      <a:pt x="33677" y="62370"/>
                      <a:pt x="35611" y="62370"/>
                    </a:cubicBezTo>
                    <a:close/>
                    <a:moveTo>
                      <a:pt x="112819" y="60274"/>
                    </a:moveTo>
                    <a:cubicBezTo>
                      <a:pt x="115992" y="60274"/>
                      <a:pt x="119164" y="62350"/>
                      <a:pt x="119209" y="66503"/>
                    </a:cubicBezTo>
                    <a:lnTo>
                      <a:pt x="119209" y="66503"/>
                    </a:lnTo>
                    <a:cubicBezTo>
                      <a:pt x="118735" y="66400"/>
                      <a:pt x="118257" y="66350"/>
                      <a:pt x="117783" y="66350"/>
                    </a:cubicBezTo>
                    <a:cubicBezTo>
                      <a:pt x="115922" y="66350"/>
                      <a:pt x="114119" y="67124"/>
                      <a:pt x="112821" y="68521"/>
                    </a:cubicBezTo>
                    <a:cubicBezTo>
                      <a:pt x="111539" y="67142"/>
                      <a:pt x="109747" y="66362"/>
                      <a:pt x="107865" y="66362"/>
                    </a:cubicBezTo>
                    <a:cubicBezTo>
                      <a:pt x="107382" y="66362"/>
                      <a:pt x="106898" y="66407"/>
                      <a:pt x="106423" y="66514"/>
                    </a:cubicBezTo>
                    <a:lnTo>
                      <a:pt x="106423" y="66514"/>
                    </a:lnTo>
                    <a:cubicBezTo>
                      <a:pt x="106463" y="62355"/>
                      <a:pt x="109641" y="60274"/>
                      <a:pt x="112819" y="60274"/>
                    </a:cubicBezTo>
                    <a:close/>
                    <a:moveTo>
                      <a:pt x="136136" y="60276"/>
                    </a:moveTo>
                    <a:cubicBezTo>
                      <a:pt x="139311" y="60276"/>
                      <a:pt x="142484" y="62354"/>
                      <a:pt x="142525" y="66514"/>
                    </a:cubicBezTo>
                    <a:lnTo>
                      <a:pt x="142516" y="66523"/>
                    </a:lnTo>
                    <a:cubicBezTo>
                      <a:pt x="142042" y="66421"/>
                      <a:pt x="141565" y="66372"/>
                      <a:pt x="141091" y="66372"/>
                    </a:cubicBezTo>
                    <a:cubicBezTo>
                      <a:pt x="139233" y="66372"/>
                      <a:pt x="137428" y="67138"/>
                      <a:pt x="136136" y="68530"/>
                    </a:cubicBezTo>
                    <a:cubicBezTo>
                      <a:pt x="134854" y="67150"/>
                      <a:pt x="133062" y="66371"/>
                      <a:pt x="131181" y="66371"/>
                    </a:cubicBezTo>
                    <a:cubicBezTo>
                      <a:pt x="130697" y="66371"/>
                      <a:pt x="130213" y="66425"/>
                      <a:pt x="129738" y="66523"/>
                    </a:cubicBezTo>
                    <a:cubicBezTo>
                      <a:pt x="129778" y="62359"/>
                      <a:pt x="132958" y="60276"/>
                      <a:pt x="136136" y="60276"/>
                    </a:cubicBezTo>
                    <a:close/>
                    <a:moveTo>
                      <a:pt x="89289" y="60321"/>
                    </a:moveTo>
                    <a:cubicBezTo>
                      <a:pt x="92462" y="60321"/>
                      <a:pt x="95638" y="62397"/>
                      <a:pt x="95679" y="66548"/>
                    </a:cubicBezTo>
                    <a:lnTo>
                      <a:pt x="95679" y="66548"/>
                    </a:lnTo>
                    <a:cubicBezTo>
                      <a:pt x="95209" y="66448"/>
                      <a:pt x="94735" y="66398"/>
                      <a:pt x="94264" y="66398"/>
                    </a:cubicBezTo>
                    <a:cubicBezTo>
                      <a:pt x="92405" y="66398"/>
                      <a:pt x="90601" y="67165"/>
                      <a:pt x="89308" y="68557"/>
                    </a:cubicBezTo>
                    <a:cubicBezTo>
                      <a:pt x="88027" y="67177"/>
                      <a:pt x="86235" y="66398"/>
                      <a:pt x="84353" y="66398"/>
                    </a:cubicBezTo>
                    <a:cubicBezTo>
                      <a:pt x="83869" y="66398"/>
                      <a:pt x="83385" y="66452"/>
                      <a:pt x="82910" y="66550"/>
                    </a:cubicBezTo>
                    <a:cubicBezTo>
                      <a:pt x="82942" y="62398"/>
                      <a:pt x="86114" y="60321"/>
                      <a:pt x="89289" y="60321"/>
                    </a:cubicBezTo>
                    <a:close/>
                    <a:moveTo>
                      <a:pt x="42335" y="60475"/>
                    </a:moveTo>
                    <a:cubicBezTo>
                      <a:pt x="45508" y="60475"/>
                      <a:pt x="48684" y="62552"/>
                      <a:pt x="48726" y="66708"/>
                    </a:cubicBezTo>
                    <a:lnTo>
                      <a:pt x="48726" y="66708"/>
                    </a:lnTo>
                    <a:cubicBezTo>
                      <a:pt x="48257" y="66608"/>
                      <a:pt x="47784" y="66560"/>
                      <a:pt x="47315" y="66560"/>
                    </a:cubicBezTo>
                    <a:cubicBezTo>
                      <a:pt x="45452" y="66560"/>
                      <a:pt x="43648" y="67326"/>
                      <a:pt x="42355" y="68719"/>
                    </a:cubicBezTo>
                    <a:cubicBezTo>
                      <a:pt x="41081" y="67346"/>
                      <a:pt x="39302" y="66559"/>
                      <a:pt x="37432" y="66559"/>
                    </a:cubicBezTo>
                    <a:cubicBezTo>
                      <a:pt x="37421" y="66559"/>
                      <a:pt x="37411" y="66559"/>
                      <a:pt x="37400" y="66559"/>
                    </a:cubicBezTo>
                    <a:cubicBezTo>
                      <a:pt x="36916" y="66559"/>
                      <a:pt x="36432" y="66604"/>
                      <a:pt x="35958" y="66711"/>
                    </a:cubicBezTo>
                    <a:cubicBezTo>
                      <a:pt x="35989" y="62554"/>
                      <a:pt x="39161" y="60475"/>
                      <a:pt x="42335" y="60475"/>
                    </a:cubicBezTo>
                    <a:close/>
                    <a:moveTo>
                      <a:pt x="65651" y="60478"/>
                    </a:moveTo>
                    <a:cubicBezTo>
                      <a:pt x="68826" y="60478"/>
                      <a:pt x="72001" y="62555"/>
                      <a:pt x="72041" y="66711"/>
                    </a:cubicBezTo>
                    <a:cubicBezTo>
                      <a:pt x="71566" y="66609"/>
                      <a:pt x="71088" y="66560"/>
                      <a:pt x="70614" y="66560"/>
                    </a:cubicBezTo>
                    <a:cubicBezTo>
                      <a:pt x="68752" y="66560"/>
                      <a:pt x="66952" y="67326"/>
                      <a:pt x="65653" y="68719"/>
                    </a:cubicBezTo>
                    <a:cubicBezTo>
                      <a:pt x="64371" y="67339"/>
                      <a:pt x="62579" y="66559"/>
                      <a:pt x="60697" y="66559"/>
                    </a:cubicBezTo>
                    <a:cubicBezTo>
                      <a:pt x="60214" y="66559"/>
                      <a:pt x="59730" y="66613"/>
                      <a:pt x="59255" y="66711"/>
                    </a:cubicBezTo>
                    <a:cubicBezTo>
                      <a:pt x="59295" y="62557"/>
                      <a:pt x="62473" y="60478"/>
                      <a:pt x="65651" y="60478"/>
                    </a:cubicBezTo>
                    <a:close/>
                    <a:moveTo>
                      <a:pt x="18806" y="60522"/>
                    </a:moveTo>
                    <a:cubicBezTo>
                      <a:pt x="21979" y="60522"/>
                      <a:pt x="25151" y="62596"/>
                      <a:pt x="25196" y="66747"/>
                    </a:cubicBezTo>
                    <a:lnTo>
                      <a:pt x="25196" y="66747"/>
                    </a:lnTo>
                    <a:cubicBezTo>
                      <a:pt x="24723" y="66645"/>
                      <a:pt x="24245" y="66596"/>
                      <a:pt x="23772" y="66596"/>
                    </a:cubicBezTo>
                    <a:cubicBezTo>
                      <a:pt x="21913" y="66596"/>
                      <a:pt x="20107" y="67362"/>
                      <a:pt x="18807" y="68754"/>
                    </a:cubicBezTo>
                    <a:cubicBezTo>
                      <a:pt x="17526" y="67374"/>
                      <a:pt x="15734" y="66595"/>
                      <a:pt x="13852" y="66595"/>
                    </a:cubicBezTo>
                    <a:cubicBezTo>
                      <a:pt x="13368" y="66595"/>
                      <a:pt x="12884" y="66649"/>
                      <a:pt x="12409" y="66747"/>
                    </a:cubicBezTo>
                    <a:cubicBezTo>
                      <a:pt x="12454" y="62599"/>
                      <a:pt x="15631" y="60522"/>
                      <a:pt x="18806" y="60522"/>
                    </a:cubicBezTo>
                    <a:close/>
                    <a:moveTo>
                      <a:pt x="84142" y="66790"/>
                    </a:moveTo>
                    <a:cubicBezTo>
                      <a:pt x="86075" y="66790"/>
                      <a:pt x="87947" y="67588"/>
                      <a:pt x="89290" y="69041"/>
                    </a:cubicBezTo>
                    <a:lnTo>
                      <a:pt x="89290" y="69041"/>
                    </a:lnTo>
                    <a:cubicBezTo>
                      <a:pt x="89287" y="69041"/>
                      <a:pt x="89284" y="69041"/>
                      <a:pt x="89281" y="69041"/>
                    </a:cubicBezTo>
                    <a:cubicBezTo>
                      <a:pt x="89262" y="69041"/>
                      <a:pt x="89242" y="69041"/>
                      <a:pt x="89222" y="69041"/>
                    </a:cubicBezTo>
                    <a:cubicBezTo>
                      <a:pt x="87354" y="69041"/>
                      <a:pt x="85594" y="69879"/>
                      <a:pt x="84344" y="71183"/>
                    </a:cubicBezTo>
                    <a:cubicBezTo>
                      <a:pt x="84434" y="69588"/>
                      <a:pt x="83851" y="68082"/>
                      <a:pt x="82857" y="66909"/>
                    </a:cubicBezTo>
                    <a:cubicBezTo>
                      <a:pt x="83285" y="66829"/>
                      <a:pt x="83715" y="66790"/>
                      <a:pt x="84142" y="66790"/>
                    </a:cubicBezTo>
                    <a:close/>
                    <a:moveTo>
                      <a:pt x="94437" y="66782"/>
                    </a:moveTo>
                    <a:cubicBezTo>
                      <a:pt x="94862" y="66782"/>
                      <a:pt x="95290" y="66821"/>
                      <a:pt x="95715" y="66900"/>
                    </a:cubicBezTo>
                    <a:cubicBezTo>
                      <a:pt x="94720" y="68082"/>
                      <a:pt x="94138" y="69579"/>
                      <a:pt x="94228" y="71174"/>
                    </a:cubicBezTo>
                    <a:lnTo>
                      <a:pt x="94219" y="71183"/>
                    </a:lnTo>
                    <a:cubicBezTo>
                      <a:pt x="92977" y="69879"/>
                      <a:pt x="91209" y="69041"/>
                      <a:pt x="89341" y="69041"/>
                    </a:cubicBezTo>
                    <a:cubicBezTo>
                      <a:pt x="89324" y="69041"/>
                      <a:pt x="89307" y="69041"/>
                      <a:pt x="89290" y="69041"/>
                    </a:cubicBezTo>
                    <a:lnTo>
                      <a:pt x="89290" y="69041"/>
                    </a:lnTo>
                    <a:cubicBezTo>
                      <a:pt x="90628" y="67586"/>
                      <a:pt x="92502" y="66782"/>
                      <a:pt x="94437" y="66782"/>
                    </a:cubicBezTo>
                    <a:close/>
                    <a:moveTo>
                      <a:pt x="47476" y="66925"/>
                    </a:moveTo>
                    <a:cubicBezTo>
                      <a:pt x="47900" y="66925"/>
                      <a:pt x="48328" y="66964"/>
                      <a:pt x="48753" y="67043"/>
                    </a:cubicBezTo>
                    <a:cubicBezTo>
                      <a:pt x="47767" y="68226"/>
                      <a:pt x="47185" y="69731"/>
                      <a:pt x="47266" y="71317"/>
                    </a:cubicBezTo>
                    <a:cubicBezTo>
                      <a:pt x="46024" y="70014"/>
                      <a:pt x="44257" y="69184"/>
                      <a:pt x="42388" y="69184"/>
                    </a:cubicBezTo>
                    <a:cubicBezTo>
                      <a:pt x="42371" y="69184"/>
                      <a:pt x="42354" y="69184"/>
                      <a:pt x="42337" y="69184"/>
                    </a:cubicBezTo>
                    <a:lnTo>
                      <a:pt x="42337" y="69184"/>
                    </a:lnTo>
                    <a:cubicBezTo>
                      <a:pt x="43675" y="67729"/>
                      <a:pt x="45543" y="66925"/>
                      <a:pt x="47476" y="66925"/>
                    </a:cubicBezTo>
                    <a:close/>
                    <a:moveTo>
                      <a:pt x="60488" y="66929"/>
                    </a:moveTo>
                    <a:cubicBezTo>
                      <a:pt x="62422" y="66929"/>
                      <a:pt x="64295" y="67727"/>
                      <a:pt x="65636" y="69175"/>
                    </a:cubicBezTo>
                    <a:lnTo>
                      <a:pt x="65636" y="69175"/>
                    </a:lnTo>
                    <a:cubicBezTo>
                      <a:pt x="65622" y="69175"/>
                      <a:pt x="65608" y="69175"/>
                      <a:pt x="65593" y="69175"/>
                    </a:cubicBezTo>
                    <a:cubicBezTo>
                      <a:pt x="63725" y="69175"/>
                      <a:pt x="61966" y="70014"/>
                      <a:pt x="60715" y="71317"/>
                    </a:cubicBezTo>
                    <a:cubicBezTo>
                      <a:pt x="60805" y="69731"/>
                      <a:pt x="60223" y="68226"/>
                      <a:pt x="59228" y="67043"/>
                    </a:cubicBezTo>
                    <a:cubicBezTo>
                      <a:pt x="59647" y="66967"/>
                      <a:pt x="60069" y="66929"/>
                      <a:pt x="60488" y="66929"/>
                    </a:cubicBezTo>
                    <a:close/>
                    <a:moveTo>
                      <a:pt x="23953" y="66970"/>
                    </a:moveTo>
                    <a:cubicBezTo>
                      <a:pt x="24378" y="66970"/>
                      <a:pt x="24806" y="67009"/>
                      <a:pt x="25232" y="67088"/>
                    </a:cubicBezTo>
                    <a:cubicBezTo>
                      <a:pt x="24239" y="68277"/>
                      <a:pt x="23657" y="69770"/>
                      <a:pt x="23744" y="71361"/>
                    </a:cubicBezTo>
                    <a:lnTo>
                      <a:pt x="23744" y="71361"/>
                    </a:lnTo>
                    <a:cubicBezTo>
                      <a:pt x="22494" y="70058"/>
                      <a:pt x="20726" y="69220"/>
                      <a:pt x="18866" y="69220"/>
                    </a:cubicBezTo>
                    <a:cubicBezTo>
                      <a:pt x="18846" y="69220"/>
                      <a:pt x="18827" y="69220"/>
                      <a:pt x="18807" y="69220"/>
                    </a:cubicBezTo>
                    <a:cubicBezTo>
                      <a:pt x="20144" y="67773"/>
                      <a:pt x="22018" y="66970"/>
                      <a:pt x="23953" y="66970"/>
                    </a:cubicBezTo>
                    <a:close/>
                    <a:moveTo>
                      <a:pt x="13652" y="66970"/>
                    </a:moveTo>
                    <a:cubicBezTo>
                      <a:pt x="15588" y="66970"/>
                      <a:pt x="17463" y="67773"/>
                      <a:pt x="18807" y="69220"/>
                    </a:cubicBezTo>
                    <a:cubicBezTo>
                      <a:pt x="18787" y="69220"/>
                      <a:pt x="18768" y="69220"/>
                      <a:pt x="18748" y="69220"/>
                    </a:cubicBezTo>
                    <a:cubicBezTo>
                      <a:pt x="16879" y="69220"/>
                      <a:pt x="15111" y="70058"/>
                      <a:pt x="13870" y="71362"/>
                    </a:cubicBezTo>
                    <a:cubicBezTo>
                      <a:pt x="13951" y="69776"/>
                      <a:pt x="13368" y="68271"/>
                      <a:pt x="12374" y="67088"/>
                    </a:cubicBezTo>
                    <a:cubicBezTo>
                      <a:pt x="12799" y="67009"/>
                      <a:pt x="13227" y="66970"/>
                      <a:pt x="13652" y="66970"/>
                    </a:cubicBezTo>
                    <a:close/>
                    <a:moveTo>
                      <a:pt x="107653" y="66739"/>
                    </a:moveTo>
                    <a:cubicBezTo>
                      <a:pt x="109587" y="66739"/>
                      <a:pt x="111464" y="67541"/>
                      <a:pt x="112812" y="68996"/>
                    </a:cubicBezTo>
                    <a:cubicBezTo>
                      <a:pt x="114149" y="67549"/>
                      <a:pt x="116022" y="66746"/>
                      <a:pt x="117958" y="66746"/>
                    </a:cubicBezTo>
                    <a:cubicBezTo>
                      <a:pt x="118383" y="66746"/>
                      <a:pt x="118811" y="66785"/>
                      <a:pt x="119236" y="66864"/>
                    </a:cubicBezTo>
                    <a:cubicBezTo>
                      <a:pt x="118242" y="68047"/>
                      <a:pt x="117659" y="69552"/>
                      <a:pt x="117749" y="71138"/>
                    </a:cubicBezTo>
                    <a:cubicBezTo>
                      <a:pt x="116499" y="69835"/>
                      <a:pt x="114731" y="69005"/>
                      <a:pt x="112871" y="69005"/>
                    </a:cubicBezTo>
                    <a:cubicBezTo>
                      <a:pt x="112851" y="69005"/>
                      <a:pt x="112832" y="69005"/>
                      <a:pt x="112812" y="69005"/>
                    </a:cubicBezTo>
                    <a:cubicBezTo>
                      <a:pt x="112793" y="69005"/>
                      <a:pt x="112774" y="69005"/>
                      <a:pt x="112756" y="69005"/>
                    </a:cubicBezTo>
                    <a:cubicBezTo>
                      <a:pt x="110769" y="69005"/>
                      <a:pt x="108893" y="69951"/>
                      <a:pt x="107641" y="71398"/>
                    </a:cubicBezTo>
                    <a:lnTo>
                      <a:pt x="107641" y="71398"/>
                    </a:lnTo>
                    <a:cubicBezTo>
                      <a:pt x="107802" y="69707"/>
                      <a:pt x="107213" y="68132"/>
                      <a:pt x="106177" y="66897"/>
                    </a:cubicBezTo>
                    <a:lnTo>
                      <a:pt x="106177" y="66897"/>
                    </a:lnTo>
                    <a:cubicBezTo>
                      <a:pt x="106668" y="66791"/>
                      <a:pt x="107162" y="66739"/>
                      <a:pt x="107653" y="66739"/>
                    </a:cubicBezTo>
                    <a:close/>
                    <a:moveTo>
                      <a:pt x="37174" y="66927"/>
                    </a:moveTo>
                    <a:cubicBezTo>
                      <a:pt x="39113" y="66927"/>
                      <a:pt x="40989" y="67729"/>
                      <a:pt x="42337" y="69184"/>
                    </a:cubicBezTo>
                    <a:lnTo>
                      <a:pt x="42337" y="69184"/>
                    </a:lnTo>
                    <a:cubicBezTo>
                      <a:pt x="42334" y="69184"/>
                      <a:pt x="42331" y="69184"/>
                      <a:pt x="42328" y="69184"/>
                    </a:cubicBezTo>
                    <a:cubicBezTo>
                      <a:pt x="42301" y="69184"/>
                      <a:pt x="42274" y="69184"/>
                      <a:pt x="42246" y="69184"/>
                    </a:cubicBezTo>
                    <a:cubicBezTo>
                      <a:pt x="40269" y="69184"/>
                      <a:pt x="38404" y="70136"/>
                      <a:pt x="37158" y="71577"/>
                    </a:cubicBezTo>
                    <a:cubicBezTo>
                      <a:pt x="37320" y="69910"/>
                      <a:pt x="36728" y="68324"/>
                      <a:pt x="35689" y="67088"/>
                    </a:cubicBezTo>
                    <a:lnTo>
                      <a:pt x="35680" y="67088"/>
                    </a:lnTo>
                    <a:cubicBezTo>
                      <a:pt x="36177" y="66980"/>
                      <a:pt x="36678" y="66927"/>
                      <a:pt x="37174" y="66927"/>
                    </a:cubicBezTo>
                    <a:close/>
                    <a:moveTo>
                      <a:pt x="124481" y="64880"/>
                    </a:moveTo>
                    <a:cubicBezTo>
                      <a:pt x="127655" y="64880"/>
                      <a:pt x="130827" y="66957"/>
                      <a:pt x="130867" y="71111"/>
                    </a:cubicBezTo>
                    <a:lnTo>
                      <a:pt x="130858" y="71129"/>
                    </a:lnTo>
                    <a:cubicBezTo>
                      <a:pt x="130380" y="71024"/>
                      <a:pt x="129897" y="70973"/>
                      <a:pt x="129419" y="70973"/>
                    </a:cubicBezTo>
                    <a:cubicBezTo>
                      <a:pt x="127565" y="70973"/>
                      <a:pt x="125767" y="71740"/>
                      <a:pt x="124478" y="73136"/>
                    </a:cubicBezTo>
                    <a:cubicBezTo>
                      <a:pt x="123204" y="71764"/>
                      <a:pt x="121425" y="70977"/>
                      <a:pt x="119555" y="70977"/>
                    </a:cubicBezTo>
                    <a:cubicBezTo>
                      <a:pt x="119544" y="70977"/>
                      <a:pt x="119534" y="70977"/>
                      <a:pt x="119523" y="70977"/>
                    </a:cubicBezTo>
                    <a:cubicBezTo>
                      <a:pt x="119039" y="70977"/>
                      <a:pt x="118555" y="71021"/>
                      <a:pt x="118080" y="71129"/>
                    </a:cubicBezTo>
                    <a:cubicBezTo>
                      <a:pt x="118121" y="66963"/>
                      <a:pt x="121302" y="64880"/>
                      <a:pt x="124481" y="64880"/>
                    </a:cubicBezTo>
                    <a:close/>
                    <a:moveTo>
                      <a:pt x="77631" y="64934"/>
                    </a:moveTo>
                    <a:cubicBezTo>
                      <a:pt x="80806" y="64934"/>
                      <a:pt x="83981" y="67013"/>
                      <a:pt x="84022" y="71174"/>
                    </a:cubicBezTo>
                    <a:cubicBezTo>
                      <a:pt x="83541" y="71069"/>
                      <a:pt x="83056" y="71017"/>
                      <a:pt x="82576" y="71017"/>
                    </a:cubicBezTo>
                    <a:cubicBezTo>
                      <a:pt x="80721" y="71017"/>
                      <a:pt x="78928" y="71782"/>
                      <a:pt x="77633" y="73163"/>
                    </a:cubicBezTo>
                    <a:lnTo>
                      <a:pt x="77633" y="73172"/>
                    </a:lnTo>
                    <a:cubicBezTo>
                      <a:pt x="76351" y="71801"/>
                      <a:pt x="74559" y="71012"/>
                      <a:pt x="72678" y="71012"/>
                    </a:cubicBezTo>
                    <a:cubicBezTo>
                      <a:pt x="72194" y="71012"/>
                      <a:pt x="71710" y="71066"/>
                      <a:pt x="71235" y="71174"/>
                    </a:cubicBezTo>
                    <a:cubicBezTo>
                      <a:pt x="71275" y="67015"/>
                      <a:pt x="74454" y="64934"/>
                      <a:pt x="77631" y="64934"/>
                    </a:cubicBezTo>
                    <a:close/>
                    <a:moveTo>
                      <a:pt x="100937" y="64934"/>
                    </a:moveTo>
                    <a:cubicBezTo>
                      <a:pt x="104113" y="64934"/>
                      <a:pt x="107288" y="67013"/>
                      <a:pt x="107328" y="71174"/>
                    </a:cubicBezTo>
                    <a:cubicBezTo>
                      <a:pt x="106849" y="71069"/>
                      <a:pt x="106366" y="71017"/>
                      <a:pt x="105887" y="71017"/>
                    </a:cubicBezTo>
                    <a:cubicBezTo>
                      <a:pt x="104037" y="71017"/>
                      <a:pt x="102243" y="71782"/>
                      <a:pt x="100948" y="73163"/>
                    </a:cubicBezTo>
                    <a:lnTo>
                      <a:pt x="100939" y="73172"/>
                    </a:lnTo>
                    <a:cubicBezTo>
                      <a:pt x="99658" y="71801"/>
                      <a:pt x="97866" y="71012"/>
                      <a:pt x="95984" y="71012"/>
                    </a:cubicBezTo>
                    <a:cubicBezTo>
                      <a:pt x="95500" y="71012"/>
                      <a:pt x="95016" y="71066"/>
                      <a:pt x="94541" y="71174"/>
                    </a:cubicBezTo>
                    <a:cubicBezTo>
                      <a:pt x="94582" y="67015"/>
                      <a:pt x="97760" y="64934"/>
                      <a:pt x="100937" y="64934"/>
                    </a:cubicBezTo>
                    <a:close/>
                    <a:moveTo>
                      <a:pt x="53992" y="65081"/>
                    </a:moveTo>
                    <a:cubicBezTo>
                      <a:pt x="57167" y="65081"/>
                      <a:pt x="60344" y="67159"/>
                      <a:pt x="60384" y="71317"/>
                    </a:cubicBezTo>
                    <a:cubicBezTo>
                      <a:pt x="59911" y="71215"/>
                      <a:pt x="59433" y="71165"/>
                      <a:pt x="58960" y="71165"/>
                    </a:cubicBezTo>
                    <a:cubicBezTo>
                      <a:pt x="57101" y="71165"/>
                      <a:pt x="55296" y="71932"/>
                      <a:pt x="54004" y="73324"/>
                    </a:cubicBezTo>
                    <a:cubicBezTo>
                      <a:pt x="52723" y="71944"/>
                      <a:pt x="50922" y="71165"/>
                      <a:pt x="49049" y="71165"/>
                    </a:cubicBezTo>
                    <a:cubicBezTo>
                      <a:pt x="48565" y="71165"/>
                      <a:pt x="48081" y="71219"/>
                      <a:pt x="47606" y="71317"/>
                    </a:cubicBezTo>
                    <a:cubicBezTo>
                      <a:pt x="47642" y="67159"/>
                      <a:pt x="50816" y="65081"/>
                      <a:pt x="53992" y="65081"/>
                    </a:cubicBezTo>
                    <a:close/>
                    <a:moveTo>
                      <a:pt x="7148" y="65122"/>
                    </a:moveTo>
                    <a:cubicBezTo>
                      <a:pt x="10323" y="65122"/>
                      <a:pt x="13498" y="67201"/>
                      <a:pt x="13538" y="71362"/>
                    </a:cubicBezTo>
                    <a:cubicBezTo>
                      <a:pt x="13060" y="71257"/>
                      <a:pt x="12578" y="71206"/>
                      <a:pt x="12099" y="71206"/>
                    </a:cubicBezTo>
                    <a:cubicBezTo>
                      <a:pt x="10245" y="71206"/>
                      <a:pt x="8446" y="71973"/>
                      <a:pt x="7150" y="73369"/>
                    </a:cubicBezTo>
                    <a:lnTo>
                      <a:pt x="7150" y="73360"/>
                    </a:lnTo>
                    <a:cubicBezTo>
                      <a:pt x="5875" y="71988"/>
                      <a:pt x="4096" y="71209"/>
                      <a:pt x="2226" y="71209"/>
                    </a:cubicBezTo>
                    <a:cubicBezTo>
                      <a:pt x="2216" y="71209"/>
                      <a:pt x="2205" y="71210"/>
                      <a:pt x="2194" y="71210"/>
                    </a:cubicBezTo>
                    <a:cubicBezTo>
                      <a:pt x="1711" y="71210"/>
                      <a:pt x="1227" y="71254"/>
                      <a:pt x="752" y="71362"/>
                    </a:cubicBezTo>
                    <a:cubicBezTo>
                      <a:pt x="792" y="67203"/>
                      <a:pt x="3970" y="65122"/>
                      <a:pt x="7148" y="65122"/>
                    </a:cubicBezTo>
                    <a:close/>
                    <a:moveTo>
                      <a:pt x="30463" y="65122"/>
                    </a:moveTo>
                    <a:cubicBezTo>
                      <a:pt x="33638" y="65122"/>
                      <a:pt x="36813" y="67201"/>
                      <a:pt x="36854" y="71362"/>
                    </a:cubicBezTo>
                    <a:cubicBezTo>
                      <a:pt x="36375" y="71257"/>
                      <a:pt x="35893" y="71206"/>
                      <a:pt x="35414" y="71206"/>
                    </a:cubicBezTo>
                    <a:cubicBezTo>
                      <a:pt x="33560" y="71206"/>
                      <a:pt x="31761" y="71973"/>
                      <a:pt x="30465" y="73369"/>
                    </a:cubicBezTo>
                    <a:lnTo>
                      <a:pt x="30465" y="73360"/>
                    </a:lnTo>
                    <a:cubicBezTo>
                      <a:pt x="29191" y="71988"/>
                      <a:pt x="27412" y="71209"/>
                      <a:pt x="25542" y="71209"/>
                    </a:cubicBezTo>
                    <a:cubicBezTo>
                      <a:pt x="25531" y="71209"/>
                      <a:pt x="25520" y="71210"/>
                      <a:pt x="25510" y="71210"/>
                    </a:cubicBezTo>
                    <a:cubicBezTo>
                      <a:pt x="25026" y="71210"/>
                      <a:pt x="24542" y="71254"/>
                      <a:pt x="24067" y="71362"/>
                    </a:cubicBezTo>
                    <a:cubicBezTo>
                      <a:pt x="24107" y="67203"/>
                      <a:pt x="27285" y="65122"/>
                      <a:pt x="30463" y="65122"/>
                    </a:cubicBezTo>
                    <a:close/>
                    <a:moveTo>
                      <a:pt x="129608" y="71351"/>
                    </a:moveTo>
                    <a:cubicBezTo>
                      <a:pt x="130035" y="71351"/>
                      <a:pt x="130466" y="71390"/>
                      <a:pt x="130894" y="71469"/>
                    </a:cubicBezTo>
                    <a:cubicBezTo>
                      <a:pt x="129908" y="72634"/>
                      <a:pt x="129326" y="74140"/>
                      <a:pt x="129415" y="75726"/>
                    </a:cubicBezTo>
                    <a:lnTo>
                      <a:pt x="129406" y="75744"/>
                    </a:lnTo>
                    <a:cubicBezTo>
                      <a:pt x="128156" y="74440"/>
                      <a:pt x="126397" y="73602"/>
                      <a:pt x="124528" y="73602"/>
                    </a:cubicBezTo>
                    <a:cubicBezTo>
                      <a:pt x="124509" y="73602"/>
                      <a:pt x="124489" y="73602"/>
                      <a:pt x="124469" y="73602"/>
                    </a:cubicBezTo>
                    <a:cubicBezTo>
                      <a:pt x="124450" y="73602"/>
                      <a:pt x="124430" y="73602"/>
                      <a:pt x="124410" y="73602"/>
                    </a:cubicBezTo>
                    <a:cubicBezTo>
                      <a:pt x="122541" y="73602"/>
                      <a:pt x="120773" y="74440"/>
                      <a:pt x="119532" y="75744"/>
                    </a:cubicBezTo>
                    <a:cubicBezTo>
                      <a:pt x="119613" y="74149"/>
                      <a:pt x="119030" y="72652"/>
                      <a:pt x="118045" y="71469"/>
                    </a:cubicBezTo>
                    <a:cubicBezTo>
                      <a:pt x="118473" y="71390"/>
                      <a:pt x="118903" y="71351"/>
                      <a:pt x="119331" y="71351"/>
                    </a:cubicBezTo>
                    <a:cubicBezTo>
                      <a:pt x="121264" y="71351"/>
                      <a:pt x="123134" y="72148"/>
                      <a:pt x="124469" y="73593"/>
                    </a:cubicBezTo>
                    <a:cubicBezTo>
                      <a:pt x="125805" y="72148"/>
                      <a:pt x="127675" y="71351"/>
                      <a:pt x="129608" y="71351"/>
                    </a:cubicBezTo>
                    <a:close/>
                    <a:moveTo>
                      <a:pt x="48843" y="71540"/>
                    </a:moveTo>
                    <a:cubicBezTo>
                      <a:pt x="50782" y="71540"/>
                      <a:pt x="52650" y="72343"/>
                      <a:pt x="53995" y="73790"/>
                    </a:cubicBezTo>
                    <a:cubicBezTo>
                      <a:pt x="53975" y="73790"/>
                      <a:pt x="53956" y="73790"/>
                      <a:pt x="53936" y="73790"/>
                    </a:cubicBezTo>
                    <a:cubicBezTo>
                      <a:pt x="52067" y="73790"/>
                      <a:pt x="50299" y="74628"/>
                      <a:pt x="49058" y="75932"/>
                    </a:cubicBezTo>
                    <a:cubicBezTo>
                      <a:pt x="49138" y="74337"/>
                      <a:pt x="48556" y="72840"/>
                      <a:pt x="47561" y="71658"/>
                    </a:cubicBezTo>
                    <a:cubicBezTo>
                      <a:pt x="47989" y="71579"/>
                      <a:pt x="48418" y="71540"/>
                      <a:pt x="48843" y="71540"/>
                    </a:cubicBezTo>
                    <a:close/>
                    <a:moveTo>
                      <a:pt x="59141" y="71540"/>
                    </a:moveTo>
                    <a:cubicBezTo>
                      <a:pt x="59566" y="71540"/>
                      <a:pt x="59994" y="71579"/>
                      <a:pt x="60420" y="71658"/>
                    </a:cubicBezTo>
                    <a:cubicBezTo>
                      <a:pt x="59425" y="72840"/>
                      <a:pt x="58843" y="74346"/>
                      <a:pt x="58932" y="75932"/>
                    </a:cubicBezTo>
                    <a:cubicBezTo>
                      <a:pt x="57682" y="74628"/>
                      <a:pt x="55914" y="73790"/>
                      <a:pt x="54054" y="73790"/>
                    </a:cubicBezTo>
                    <a:cubicBezTo>
                      <a:pt x="54034" y="73790"/>
                      <a:pt x="54015" y="73790"/>
                      <a:pt x="53995" y="73790"/>
                    </a:cubicBezTo>
                    <a:cubicBezTo>
                      <a:pt x="55332" y="72343"/>
                      <a:pt x="57206" y="71540"/>
                      <a:pt x="59141" y="71540"/>
                    </a:cubicBezTo>
                    <a:close/>
                    <a:moveTo>
                      <a:pt x="112810" y="69495"/>
                    </a:moveTo>
                    <a:cubicBezTo>
                      <a:pt x="115985" y="69495"/>
                      <a:pt x="119160" y="71574"/>
                      <a:pt x="119200" y="75735"/>
                    </a:cubicBezTo>
                    <a:cubicBezTo>
                      <a:pt x="118721" y="75630"/>
                      <a:pt x="118239" y="75578"/>
                      <a:pt x="117760" y="75578"/>
                    </a:cubicBezTo>
                    <a:cubicBezTo>
                      <a:pt x="115909" y="75578"/>
                      <a:pt x="114116" y="76343"/>
                      <a:pt x="112821" y="77724"/>
                    </a:cubicBezTo>
                    <a:lnTo>
                      <a:pt x="112812" y="77733"/>
                    </a:lnTo>
                    <a:cubicBezTo>
                      <a:pt x="111530" y="76362"/>
                      <a:pt x="109738" y="75573"/>
                      <a:pt x="107856" y="75573"/>
                    </a:cubicBezTo>
                    <a:cubicBezTo>
                      <a:pt x="107373" y="75573"/>
                      <a:pt x="106889" y="75627"/>
                      <a:pt x="106414" y="75735"/>
                    </a:cubicBezTo>
                    <a:lnTo>
                      <a:pt x="106414" y="75735"/>
                    </a:lnTo>
                    <a:cubicBezTo>
                      <a:pt x="106454" y="71576"/>
                      <a:pt x="109632" y="69495"/>
                      <a:pt x="112810" y="69495"/>
                    </a:cubicBezTo>
                    <a:close/>
                    <a:moveTo>
                      <a:pt x="136139" y="69486"/>
                    </a:moveTo>
                    <a:cubicBezTo>
                      <a:pt x="139313" y="69486"/>
                      <a:pt x="142484" y="71562"/>
                      <a:pt x="142525" y="75717"/>
                    </a:cubicBezTo>
                    <a:lnTo>
                      <a:pt x="142516" y="75735"/>
                    </a:lnTo>
                    <a:cubicBezTo>
                      <a:pt x="142037" y="75630"/>
                      <a:pt x="141554" y="75578"/>
                      <a:pt x="141075" y="75578"/>
                    </a:cubicBezTo>
                    <a:cubicBezTo>
                      <a:pt x="139222" y="75578"/>
                      <a:pt x="137424" y="76345"/>
                      <a:pt x="136136" y="77733"/>
                    </a:cubicBezTo>
                    <a:cubicBezTo>
                      <a:pt x="134854" y="76362"/>
                      <a:pt x="133062" y="75573"/>
                      <a:pt x="131181" y="75573"/>
                    </a:cubicBezTo>
                    <a:cubicBezTo>
                      <a:pt x="130697" y="75573"/>
                      <a:pt x="130213" y="75627"/>
                      <a:pt x="129738" y="75735"/>
                    </a:cubicBezTo>
                    <a:cubicBezTo>
                      <a:pt x="129778" y="71569"/>
                      <a:pt x="132960" y="69486"/>
                      <a:pt x="136139" y="69486"/>
                    </a:cubicBezTo>
                    <a:close/>
                    <a:moveTo>
                      <a:pt x="42333" y="69686"/>
                    </a:moveTo>
                    <a:cubicBezTo>
                      <a:pt x="45509" y="69686"/>
                      <a:pt x="48686" y="71765"/>
                      <a:pt x="48726" y="75923"/>
                    </a:cubicBezTo>
                    <a:cubicBezTo>
                      <a:pt x="48248" y="75818"/>
                      <a:pt x="47765" y="75767"/>
                      <a:pt x="47287" y="75767"/>
                    </a:cubicBezTo>
                    <a:cubicBezTo>
                      <a:pt x="45433" y="75767"/>
                      <a:pt x="43633" y="76534"/>
                      <a:pt x="42337" y="77930"/>
                    </a:cubicBezTo>
                    <a:cubicBezTo>
                      <a:pt x="41056" y="76550"/>
                      <a:pt x="39264" y="75770"/>
                      <a:pt x="37382" y="75770"/>
                    </a:cubicBezTo>
                    <a:cubicBezTo>
                      <a:pt x="36898" y="75770"/>
                      <a:pt x="36415" y="75815"/>
                      <a:pt x="35940" y="75923"/>
                    </a:cubicBezTo>
                    <a:cubicBezTo>
                      <a:pt x="35980" y="71765"/>
                      <a:pt x="39156" y="69686"/>
                      <a:pt x="42333" y="69686"/>
                    </a:cubicBezTo>
                    <a:close/>
                    <a:moveTo>
                      <a:pt x="65651" y="69683"/>
                    </a:moveTo>
                    <a:cubicBezTo>
                      <a:pt x="68826" y="69683"/>
                      <a:pt x="72001" y="71762"/>
                      <a:pt x="72041" y="75923"/>
                    </a:cubicBezTo>
                    <a:cubicBezTo>
                      <a:pt x="71563" y="75818"/>
                      <a:pt x="71081" y="75767"/>
                      <a:pt x="70602" y="75767"/>
                    </a:cubicBezTo>
                    <a:cubicBezTo>
                      <a:pt x="68748" y="75767"/>
                      <a:pt x="66949" y="76534"/>
                      <a:pt x="65653" y="77930"/>
                    </a:cubicBezTo>
                    <a:cubicBezTo>
                      <a:pt x="64371" y="76550"/>
                      <a:pt x="62579" y="75770"/>
                      <a:pt x="60697" y="75770"/>
                    </a:cubicBezTo>
                    <a:cubicBezTo>
                      <a:pt x="60214" y="75770"/>
                      <a:pt x="59730" y="75815"/>
                      <a:pt x="59255" y="75923"/>
                    </a:cubicBezTo>
                    <a:cubicBezTo>
                      <a:pt x="59295" y="71764"/>
                      <a:pt x="62473" y="69683"/>
                      <a:pt x="65651" y="69683"/>
                    </a:cubicBezTo>
                    <a:close/>
                    <a:moveTo>
                      <a:pt x="82884" y="1"/>
                    </a:moveTo>
                    <a:cubicBezTo>
                      <a:pt x="82642" y="699"/>
                      <a:pt x="82534" y="1434"/>
                      <a:pt x="82579" y="2178"/>
                    </a:cubicBezTo>
                    <a:cubicBezTo>
                      <a:pt x="81329" y="875"/>
                      <a:pt x="79570" y="36"/>
                      <a:pt x="77701" y="36"/>
                    </a:cubicBezTo>
                    <a:cubicBezTo>
                      <a:pt x="77681" y="36"/>
                      <a:pt x="77661" y="36"/>
                      <a:pt x="77642" y="36"/>
                    </a:cubicBezTo>
                    <a:cubicBezTo>
                      <a:pt x="77622" y="36"/>
                      <a:pt x="77602" y="36"/>
                      <a:pt x="77582" y="36"/>
                    </a:cubicBezTo>
                    <a:cubicBezTo>
                      <a:pt x="73834" y="36"/>
                      <a:pt x="70494" y="3399"/>
                      <a:pt x="70948" y="7160"/>
                    </a:cubicBezTo>
                    <a:cubicBezTo>
                      <a:pt x="71458" y="7046"/>
                      <a:pt x="71971" y="6991"/>
                      <a:pt x="72481" y="6991"/>
                    </a:cubicBezTo>
                    <a:cubicBezTo>
                      <a:pt x="74418" y="6991"/>
                      <a:pt x="76294" y="7793"/>
                      <a:pt x="77642" y="9248"/>
                    </a:cubicBezTo>
                    <a:cubicBezTo>
                      <a:pt x="77624" y="9248"/>
                      <a:pt x="77606" y="9248"/>
                      <a:pt x="77587" y="9248"/>
                    </a:cubicBezTo>
                    <a:cubicBezTo>
                      <a:pt x="75529" y="9248"/>
                      <a:pt x="73607" y="10256"/>
                      <a:pt x="72355" y="11784"/>
                    </a:cubicBezTo>
                    <a:cubicBezTo>
                      <a:pt x="72756" y="8058"/>
                      <a:pt x="69443" y="4740"/>
                      <a:pt x="65721" y="4740"/>
                    </a:cubicBezTo>
                    <a:cubicBezTo>
                      <a:pt x="65701" y="4740"/>
                      <a:pt x="65682" y="4740"/>
                      <a:pt x="65662" y="4741"/>
                    </a:cubicBezTo>
                    <a:cubicBezTo>
                      <a:pt x="65642" y="4740"/>
                      <a:pt x="65622" y="4740"/>
                      <a:pt x="65602" y="4740"/>
                    </a:cubicBezTo>
                    <a:cubicBezTo>
                      <a:pt x="63733" y="4740"/>
                      <a:pt x="61966" y="5570"/>
                      <a:pt x="60724" y="6873"/>
                    </a:cubicBezTo>
                    <a:cubicBezTo>
                      <a:pt x="60760" y="6138"/>
                      <a:pt x="60662" y="5395"/>
                      <a:pt x="60420" y="4696"/>
                    </a:cubicBezTo>
                    <a:lnTo>
                      <a:pt x="60043" y="4696"/>
                    </a:lnTo>
                    <a:cubicBezTo>
                      <a:pt x="60276" y="5395"/>
                      <a:pt x="60393" y="6130"/>
                      <a:pt x="60393" y="6864"/>
                    </a:cubicBezTo>
                    <a:cubicBezTo>
                      <a:pt x="59920" y="6762"/>
                      <a:pt x="59442" y="6713"/>
                      <a:pt x="58969" y="6713"/>
                    </a:cubicBezTo>
                    <a:cubicBezTo>
                      <a:pt x="57110" y="6713"/>
                      <a:pt x="55305" y="7479"/>
                      <a:pt x="54013" y="8871"/>
                    </a:cubicBezTo>
                    <a:cubicBezTo>
                      <a:pt x="52732" y="7492"/>
                      <a:pt x="50939" y="6712"/>
                      <a:pt x="49058" y="6712"/>
                    </a:cubicBezTo>
                    <a:cubicBezTo>
                      <a:pt x="48574" y="6712"/>
                      <a:pt x="48090" y="6766"/>
                      <a:pt x="47615" y="6864"/>
                    </a:cubicBezTo>
                    <a:cubicBezTo>
                      <a:pt x="47615" y="6130"/>
                      <a:pt x="47732" y="5395"/>
                      <a:pt x="47965" y="4696"/>
                    </a:cubicBezTo>
                    <a:lnTo>
                      <a:pt x="47588" y="4696"/>
                    </a:lnTo>
                    <a:cubicBezTo>
                      <a:pt x="47346" y="5395"/>
                      <a:pt x="47248" y="6138"/>
                      <a:pt x="47284" y="6873"/>
                    </a:cubicBezTo>
                    <a:cubicBezTo>
                      <a:pt x="46049" y="5577"/>
                      <a:pt x="44293" y="4740"/>
                      <a:pt x="42434" y="4740"/>
                    </a:cubicBezTo>
                    <a:cubicBezTo>
                      <a:pt x="42405" y="4740"/>
                      <a:pt x="42376" y="4740"/>
                      <a:pt x="42346" y="4741"/>
                    </a:cubicBezTo>
                    <a:cubicBezTo>
                      <a:pt x="42319" y="4740"/>
                      <a:pt x="42291" y="4740"/>
                      <a:pt x="42263" y="4740"/>
                    </a:cubicBezTo>
                    <a:cubicBezTo>
                      <a:pt x="40287" y="4740"/>
                      <a:pt x="38431" y="5684"/>
                      <a:pt x="37185" y="7124"/>
                    </a:cubicBezTo>
                    <a:cubicBezTo>
                      <a:pt x="37480" y="3457"/>
                      <a:pt x="34193" y="233"/>
                      <a:pt x="30519" y="233"/>
                    </a:cubicBezTo>
                    <a:cubicBezTo>
                      <a:pt x="30504" y="233"/>
                      <a:pt x="30489" y="233"/>
                      <a:pt x="30474" y="234"/>
                    </a:cubicBezTo>
                    <a:cubicBezTo>
                      <a:pt x="30454" y="233"/>
                      <a:pt x="30434" y="233"/>
                      <a:pt x="30415" y="233"/>
                    </a:cubicBezTo>
                    <a:cubicBezTo>
                      <a:pt x="28546" y="233"/>
                      <a:pt x="26787" y="1072"/>
                      <a:pt x="25536" y="2375"/>
                    </a:cubicBezTo>
                    <a:cubicBezTo>
                      <a:pt x="25581" y="1640"/>
                      <a:pt x="25474" y="897"/>
                      <a:pt x="25232" y="198"/>
                    </a:cubicBezTo>
                    <a:lnTo>
                      <a:pt x="24864" y="198"/>
                    </a:lnTo>
                    <a:cubicBezTo>
                      <a:pt x="25088" y="897"/>
                      <a:pt x="25214" y="1631"/>
                      <a:pt x="25214" y="2366"/>
                    </a:cubicBezTo>
                    <a:cubicBezTo>
                      <a:pt x="24739" y="2264"/>
                      <a:pt x="24260" y="2214"/>
                      <a:pt x="23785" y="2214"/>
                    </a:cubicBezTo>
                    <a:cubicBezTo>
                      <a:pt x="21922" y="2214"/>
                      <a:pt x="20117" y="2981"/>
                      <a:pt x="18825" y="4373"/>
                    </a:cubicBezTo>
                    <a:cubicBezTo>
                      <a:pt x="17544" y="2993"/>
                      <a:pt x="15752" y="2214"/>
                      <a:pt x="13870" y="2214"/>
                    </a:cubicBezTo>
                    <a:cubicBezTo>
                      <a:pt x="13386" y="2214"/>
                      <a:pt x="12902" y="2268"/>
                      <a:pt x="12427" y="2366"/>
                    </a:cubicBezTo>
                    <a:cubicBezTo>
                      <a:pt x="12427" y="1631"/>
                      <a:pt x="12544" y="897"/>
                      <a:pt x="12777" y="198"/>
                    </a:cubicBezTo>
                    <a:lnTo>
                      <a:pt x="12382" y="198"/>
                    </a:lnTo>
                    <a:cubicBezTo>
                      <a:pt x="12141" y="897"/>
                      <a:pt x="12042" y="1640"/>
                      <a:pt x="12078" y="2375"/>
                    </a:cubicBezTo>
                    <a:cubicBezTo>
                      <a:pt x="10836" y="1072"/>
                      <a:pt x="9069" y="233"/>
                      <a:pt x="7200" y="233"/>
                    </a:cubicBezTo>
                    <a:cubicBezTo>
                      <a:pt x="7180" y="233"/>
                      <a:pt x="7160" y="233"/>
                      <a:pt x="7141" y="234"/>
                    </a:cubicBezTo>
                    <a:cubicBezTo>
                      <a:pt x="7126" y="233"/>
                      <a:pt x="7111" y="233"/>
                      <a:pt x="7096" y="233"/>
                    </a:cubicBezTo>
                    <a:cubicBezTo>
                      <a:pt x="3342" y="233"/>
                      <a:pt x="1" y="3600"/>
                      <a:pt x="456" y="7366"/>
                    </a:cubicBezTo>
                    <a:cubicBezTo>
                      <a:pt x="966" y="7252"/>
                      <a:pt x="1482" y="7196"/>
                      <a:pt x="1994" y="7196"/>
                    </a:cubicBezTo>
                    <a:cubicBezTo>
                      <a:pt x="3926" y="7196"/>
                      <a:pt x="5804" y="7993"/>
                      <a:pt x="7149" y="9445"/>
                    </a:cubicBezTo>
                    <a:lnTo>
                      <a:pt x="7149" y="9445"/>
                    </a:lnTo>
                    <a:cubicBezTo>
                      <a:pt x="7147" y="9445"/>
                      <a:pt x="7144" y="9445"/>
                      <a:pt x="7141" y="9445"/>
                    </a:cubicBezTo>
                    <a:cubicBezTo>
                      <a:pt x="7121" y="9445"/>
                      <a:pt x="7101" y="9445"/>
                      <a:pt x="7081" y="9445"/>
                    </a:cubicBezTo>
                    <a:cubicBezTo>
                      <a:pt x="3333" y="9445"/>
                      <a:pt x="1" y="12816"/>
                      <a:pt x="456" y="16569"/>
                    </a:cubicBezTo>
                    <a:cubicBezTo>
                      <a:pt x="961" y="16457"/>
                      <a:pt x="1471" y="16403"/>
                      <a:pt x="1977" y="16403"/>
                    </a:cubicBezTo>
                    <a:cubicBezTo>
                      <a:pt x="3909" y="16403"/>
                      <a:pt x="5782" y="17198"/>
                      <a:pt x="7132" y="18647"/>
                    </a:cubicBezTo>
                    <a:cubicBezTo>
                      <a:pt x="7112" y="18647"/>
                      <a:pt x="7092" y="18647"/>
                      <a:pt x="7072" y="18647"/>
                    </a:cubicBezTo>
                    <a:cubicBezTo>
                      <a:pt x="3333" y="18647"/>
                      <a:pt x="1" y="22009"/>
                      <a:pt x="456" y="25771"/>
                    </a:cubicBezTo>
                    <a:cubicBezTo>
                      <a:pt x="965" y="25657"/>
                      <a:pt x="1479" y="25602"/>
                      <a:pt x="1989" y="25602"/>
                    </a:cubicBezTo>
                    <a:cubicBezTo>
                      <a:pt x="3926" y="25602"/>
                      <a:pt x="5802" y="26404"/>
                      <a:pt x="7150" y="27859"/>
                    </a:cubicBezTo>
                    <a:cubicBezTo>
                      <a:pt x="8483" y="26416"/>
                      <a:pt x="10349" y="25613"/>
                      <a:pt x="12278" y="25613"/>
                    </a:cubicBezTo>
                    <a:cubicBezTo>
                      <a:pt x="12709" y="25613"/>
                      <a:pt x="13143" y="25653"/>
                      <a:pt x="13574" y="25735"/>
                    </a:cubicBezTo>
                    <a:cubicBezTo>
                      <a:pt x="12580" y="26909"/>
                      <a:pt x="11997" y="28414"/>
                      <a:pt x="12087" y="30000"/>
                    </a:cubicBezTo>
                    <a:cubicBezTo>
                      <a:pt x="10837" y="28697"/>
                      <a:pt x="9069" y="27867"/>
                      <a:pt x="7209" y="27867"/>
                    </a:cubicBezTo>
                    <a:cubicBezTo>
                      <a:pt x="7189" y="27867"/>
                      <a:pt x="7169" y="27867"/>
                      <a:pt x="7150" y="27868"/>
                    </a:cubicBezTo>
                    <a:cubicBezTo>
                      <a:pt x="7130" y="27867"/>
                      <a:pt x="7110" y="27867"/>
                      <a:pt x="7090" y="27867"/>
                    </a:cubicBezTo>
                    <a:cubicBezTo>
                      <a:pt x="3342" y="27867"/>
                      <a:pt x="1" y="31230"/>
                      <a:pt x="456" y="34991"/>
                    </a:cubicBezTo>
                    <a:cubicBezTo>
                      <a:pt x="968" y="34875"/>
                      <a:pt x="1485" y="34819"/>
                      <a:pt x="1999" y="34819"/>
                    </a:cubicBezTo>
                    <a:cubicBezTo>
                      <a:pt x="3903" y="34819"/>
                      <a:pt x="5755" y="35598"/>
                      <a:pt x="7096" y="37016"/>
                    </a:cubicBezTo>
                    <a:cubicBezTo>
                      <a:pt x="3341" y="37016"/>
                      <a:pt x="8" y="40377"/>
                      <a:pt x="456" y="44140"/>
                    </a:cubicBezTo>
                    <a:cubicBezTo>
                      <a:pt x="968" y="44025"/>
                      <a:pt x="1485" y="43970"/>
                      <a:pt x="1997" y="43970"/>
                    </a:cubicBezTo>
                    <a:cubicBezTo>
                      <a:pt x="3931" y="43970"/>
                      <a:pt x="5804" y="44767"/>
                      <a:pt x="7150" y="46219"/>
                    </a:cubicBezTo>
                    <a:cubicBezTo>
                      <a:pt x="8485" y="44773"/>
                      <a:pt x="10355" y="43977"/>
                      <a:pt x="12288" y="43977"/>
                    </a:cubicBezTo>
                    <a:cubicBezTo>
                      <a:pt x="12715" y="43977"/>
                      <a:pt x="13146" y="44016"/>
                      <a:pt x="13574" y="44095"/>
                    </a:cubicBezTo>
                    <a:cubicBezTo>
                      <a:pt x="12580" y="45278"/>
                      <a:pt x="11997" y="46774"/>
                      <a:pt x="12087" y="48369"/>
                    </a:cubicBezTo>
                    <a:cubicBezTo>
                      <a:pt x="10837" y="47066"/>
                      <a:pt x="9069" y="46227"/>
                      <a:pt x="7208" y="46227"/>
                    </a:cubicBezTo>
                    <a:cubicBezTo>
                      <a:pt x="7189" y="46227"/>
                      <a:pt x="7169" y="46228"/>
                      <a:pt x="7150" y="46228"/>
                    </a:cubicBezTo>
                    <a:cubicBezTo>
                      <a:pt x="7130" y="46228"/>
                      <a:pt x="7110" y="46227"/>
                      <a:pt x="7090" y="46227"/>
                    </a:cubicBezTo>
                    <a:cubicBezTo>
                      <a:pt x="3342" y="46227"/>
                      <a:pt x="1" y="49590"/>
                      <a:pt x="456" y="53351"/>
                    </a:cubicBezTo>
                    <a:cubicBezTo>
                      <a:pt x="966" y="53237"/>
                      <a:pt x="1482" y="53181"/>
                      <a:pt x="1993" y="53181"/>
                    </a:cubicBezTo>
                    <a:cubicBezTo>
                      <a:pt x="3922" y="53181"/>
                      <a:pt x="5795" y="53978"/>
                      <a:pt x="7141" y="55430"/>
                    </a:cubicBezTo>
                    <a:cubicBezTo>
                      <a:pt x="7121" y="55430"/>
                      <a:pt x="7101" y="55430"/>
                      <a:pt x="7081" y="55430"/>
                    </a:cubicBezTo>
                    <a:cubicBezTo>
                      <a:pt x="3333" y="55430"/>
                      <a:pt x="1" y="58792"/>
                      <a:pt x="456" y="62554"/>
                    </a:cubicBezTo>
                    <a:cubicBezTo>
                      <a:pt x="968" y="62439"/>
                      <a:pt x="1485" y="62383"/>
                      <a:pt x="1997" y="62383"/>
                    </a:cubicBezTo>
                    <a:cubicBezTo>
                      <a:pt x="3931" y="62383"/>
                      <a:pt x="5804" y="63180"/>
                      <a:pt x="7150" y="64633"/>
                    </a:cubicBezTo>
                    <a:cubicBezTo>
                      <a:pt x="8485" y="63187"/>
                      <a:pt x="10355" y="62390"/>
                      <a:pt x="12288" y="62390"/>
                    </a:cubicBezTo>
                    <a:cubicBezTo>
                      <a:pt x="12715" y="62390"/>
                      <a:pt x="13146" y="62429"/>
                      <a:pt x="13574" y="62509"/>
                    </a:cubicBezTo>
                    <a:cubicBezTo>
                      <a:pt x="12580" y="63692"/>
                      <a:pt x="11997" y="65188"/>
                      <a:pt x="12087" y="66783"/>
                    </a:cubicBezTo>
                    <a:cubicBezTo>
                      <a:pt x="10837" y="65480"/>
                      <a:pt x="9069" y="64641"/>
                      <a:pt x="7208" y="64641"/>
                    </a:cubicBezTo>
                    <a:cubicBezTo>
                      <a:pt x="7189" y="64641"/>
                      <a:pt x="7169" y="64641"/>
                      <a:pt x="7150" y="64642"/>
                    </a:cubicBezTo>
                    <a:cubicBezTo>
                      <a:pt x="7130" y="64641"/>
                      <a:pt x="7110" y="64641"/>
                      <a:pt x="7090" y="64641"/>
                    </a:cubicBezTo>
                    <a:cubicBezTo>
                      <a:pt x="3342" y="64641"/>
                      <a:pt x="1" y="68004"/>
                      <a:pt x="456" y="71765"/>
                    </a:cubicBezTo>
                    <a:cubicBezTo>
                      <a:pt x="965" y="71651"/>
                      <a:pt x="1479" y="71596"/>
                      <a:pt x="1989" y="71596"/>
                    </a:cubicBezTo>
                    <a:cubicBezTo>
                      <a:pt x="3926" y="71596"/>
                      <a:pt x="5802" y="72399"/>
                      <a:pt x="7150" y="73853"/>
                    </a:cubicBezTo>
                    <a:cubicBezTo>
                      <a:pt x="8483" y="72402"/>
                      <a:pt x="10349" y="71599"/>
                      <a:pt x="12279" y="71599"/>
                    </a:cubicBezTo>
                    <a:cubicBezTo>
                      <a:pt x="12709" y="71599"/>
                      <a:pt x="13143" y="71639"/>
                      <a:pt x="13574" y="71720"/>
                    </a:cubicBezTo>
                    <a:cubicBezTo>
                      <a:pt x="13037" y="72348"/>
                      <a:pt x="12624" y="73082"/>
                      <a:pt x="12365" y="73862"/>
                    </a:cubicBezTo>
                    <a:lnTo>
                      <a:pt x="12741" y="73862"/>
                    </a:lnTo>
                    <a:cubicBezTo>
                      <a:pt x="13637" y="71119"/>
                      <a:pt x="16222" y="69746"/>
                      <a:pt x="18806" y="69746"/>
                    </a:cubicBezTo>
                    <a:cubicBezTo>
                      <a:pt x="21388" y="69746"/>
                      <a:pt x="23969" y="71117"/>
                      <a:pt x="24864" y="73862"/>
                    </a:cubicBezTo>
                    <a:lnTo>
                      <a:pt x="25241" y="73862"/>
                    </a:lnTo>
                    <a:cubicBezTo>
                      <a:pt x="24981" y="73073"/>
                      <a:pt x="24569" y="72339"/>
                      <a:pt x="24031" y="71702"/>
                    </a:cubicBezTo>
                    <a:cubicBezTo>
                      <a:pt x="24457" y="71623"/>
                      <a:pt x="24885" y="71585"/>
                      <a:pt x="25310" y="71585"/>
                    </a:cubicBezTo>
                    <a:cubicBezTo>
                      <a:pt x="27245" y="71585"/>
                      <a:pt x="29120" y="72387"/>
                      <a:pt x="30465" y="73835"/>
                    </a:cubicBezTo>
                    <a:cubicBezTo>
                      <a:pt x="31802" y="72382"/>
                      <a:pt x="33677" y="71582"/>
                      <a:pt x="35611" y="71582"/>
                    </a:cubicBezTo>
                    <a:cubicBezTo>
                      <a:pt x="36087" y="71582"/>
                      <a:pt x="36566" y="71630"/>
                      <a:pt x="37042" y="71729"/>
                    </a:cubicBezTo>
                    <a:cubicBezTo>
                      <a:pt x="36011" y="72993"/>
                      <a:pt x="35438" y="74615"/>
                      <a:pt x="35644" y="76308"/>
                    </a:cubicBezTo>
                    <a:cubicBezTo>
                      <a:pt x="36151" y="76194"/>
                      <a:pt x="36664" y="76139"/>
                      <a:pt x="37173" y="76139"/>
                    </a:cubicBezTo>
                    <a:cubicBezTo>
                      <a:pt x="39108" y="76139"/>
                      <a:pt x="40989" y="76942"/>
                      <a:pt x="42337" y="78396"/>
                    </a:cubicBezTo>
                    <a:cubicBezTo>
                      <a:pt x="43675" y="76948"/>
                      <a:pt x="45548" y="76146"/>
                      <a:pt x="47484" y="76146"/>
                    </a:cubicBezTo>
                    <a:cubicBezTo>
                      <a:pt x="47908" y="76146"/>
                      <a:pt x="48336" y="76184"/>
                      <a:pt x="48762" y="76263"/>
                    </a:cubicBezTo>
                    <a:cubicBezTo>
                      <a:pt x="48224" y="76899"/>
                      <a:pt x="47812" y="77625"/>
                      <a:pt x="47552" y="78414"/>
                    </a:cubicBezTo>
                    <a:lnTo>
                      <a:pt x="47929" y="78414"/>
                    </a:lnTo>
                    <a:cubicBezTo>
                      <a:pt x="48825" y="75666"/>
                      <a:pt x="51408" y="74291"/>
                      <a:pt x="53990" y="74291"/>
                    </a:cubicBezTo>
                    <a:cubicBezTo>
                      <a:pt x="56571" y="74291"/>
                      <a:pt x="59152" y="75664"/>
                      <a:pt x="60052" y="78414"/>
                    </a:cubicBezTo>
                    <a:lnTo>
                      <a:pt x="60438" y="78414"/>
                    </a:lnTo>
                    <a:cubicBezTo>
                      <a:pt x="60169" y="77625"/>
                      <a:pt x="59766" y="76891"/>
                      <a:pt x="59228" y="76263"/>
                    </a:cubicBezTo>
                    <a:cubicBezTo>
                      <a:pt x="59656" y="76184"/>
                      <a:pt x="60087" y="76145"/>
                      <a:pt x="60514" y="76145"/>
                    </a:cubicBezTo>
                    <a:cubicBezTo>
                      <a:pt x="62447" y="76145"/>
                      <a:pt x="64319" y="76941"/>
                      <a:pt x="65662" y="78387"/>
                    </a:cubicBezTo>
                    <a:cubicBezTo>
                      <a:pt x="67002" y="76933"/>
                      <a:pt x="68877" y="76130"/>
                      <a:pt x="70814" y="76130"/>
                    </a:cubicBezTo>
                    <a:cubicBezTo>
                      <a:pt x="71323" y="76130"/>
                      <a:pt x="71837" y="76185"/>
                      <a:pt x="72346" y="76299"/>
                    </a:cubicBezTo>
                    <a:cubicBezTo>
                      <a:pt x="72801" y="72547"/>
                      <a:pt x="69460" y="69175"/>
                      <a:pt x="65712" y="69175"/>
                    </a:cubicBezTo>
                    <a:cubicBezTo>
                      <a:pt x="65698" y="69175"/>
                      <a:pt x="65684" y="69175"/>
                      <a:pt x="65669" y="69175"/>
                    </a:cubicBezTo>
                    <a:lnTo>
                      <a:pt x="65669" y="69175"/>
                    </a:lnTo>
                    <a:cubicBezTo>
                      <a:pt x="67009" y="67731"/>
                      <a:pt x="68871" y="66936"/>
                      <a:pt x="70797" y="66936"/>
                    </a:cubicBezTo>
                    <a:cubicBezTo>
                      <a:pt x="71279" y="66936"/>
                      <a:pt x="71765" y="66986"/>
                      <a:pt x="72248" y="67088"/>
                    </a:cubicBezTo>
                    <a:cubicBezTo>
                      <a:pt x="71271" y="68333"/>
                      <a:pt x="70742" y="69901"/>
                      <a:pt x="70939" y="71559"/>
                    </a:cubicBezTo>
                    <a:cubicBezTo>
                      <a:pt x="71452" y="71445"/>
                      <a:pt x="71968" y="71389"/>
                      <a:pt x="72480" y="71389"/>
                    </a:cubicBezTo>
                    <a:cubicBezTo>
                      <a:pt x="74414" y="71389"/>
                      <a:pt x="76287" y="72186"/>
                      <a:pt x="77633" y="73638"/>
                    </a:cubicBezTo>
                    <a:cubicBezTo>
                      <a:pt x="78970" y="72190"/>
                      <a:pt x="80844" y="71388"/>
                      <a:pt x="82779" y="71388"/>
                    </a:cubicBezTo>
                    <a:cubicBezTo>
                      <a:pt x="83204" y="71388"/>
                      <a:pt x="83632" y="71426"/>
                      <a:pt x="84057" y="71505"/>
                    </a:cubicBezTo>
                    <a:cubicBezTo>
                      <a:pt x="83520" y="72141"/>
                      <a:pt x="83108" y="72867"/>
                      <a:pt x="82848" y="73656"/>
                    </a:cubicBezTo>
                    <a:lnTo>
                      <a:pt x="83224" y="73656"/>
                    </a:lnTo>
                    <a:cubicBezTo>
                      <a:pt x="84120" y="70909"/>
                      <a:pt x="86703" y="69536"/>
                      <a:pt x="89286" y="69536"/>
                    </a:cubicBezTo>
                    <a:cubicBezTo>
                      <a:pt x="91869" y="69536"/>
                      <a:pt x="94452" y="70909"/>
                      <a:pt x="95348" y="73656"/>
                    </a:cubicBezTo>
                    <a:lnTo>
                      <a:pt x="95724" y="73656"/>
                    </a:lnTo>
                    <a:cubicBezTo>
                      <a:pt x="95464" y="72867"/>
                      <a:pt x="95052" y="72141"/>
                      <a:pt x="94514" y="71505"/>
                    </a:cubicBezTo>
                    <a:cubicBezTo>
                      <a:pt x="94942" y="71426"/>
                      <a:pt x="95371" y="71388"/>
                      <a:pt x="95797" y="71388"/>
                    </a:cubicBezTo>
                    <a:cubicBezTo>
                      <a:pt x="97737" y="71388"/>
                      <a:pt x="99611" y="72190"/>
                      <a:pt x="100948" y="73638"/>
                    </a:cubicBezTo>
                    <a:cubicBezTo>
                      <a:pt x="102293" y="72185"/>
                      <a:pt x="104163" y="71385"/>
                      <a:pt x="106095" y="71385"/>
                    </a:cubicBezTo>
                    <a:cubicBezTo>
                      <a:pt x="106570" y="71385"/>
                      <a:pt x="107049" y="71433"/>
                      <a:pt x="107525" y="71532"/>
                    </a:cubicBezTo>
                    <a:cubicBezTo>
                      <a:pt x="106495" y="72796"/>
                      <a:pt x="105921" y="74417"/>
                      <a:pt x="106127" y="76111"/>
                    </a:cubicBezTo>
                    <a:cubicBezTo>
                      <a:pt x="106637" y="75997"/>
                      <a:pt x="107150" y="75942"/>
                      <a:pt x="107660" y="75942"/>
                    </a:cubicBezTo>
                    <a:cubicBezTo>
                      <a:pt x="109597" y="75942"/>
                      <a:pt x="111473" y="76744"/>
                      <a:pt x="112821" y="78199"/>
                    </a:cubicBezTo>
                    <a:cubicBezTo>
                      <a:pt x="114158" y="76751"/>
                      <a:pt x="116031" y="75948"/>
                      <a:pt x="117967" y="75948"/>
                    </a:cubicBezTo>
                    <a:cubicBezTo>
                      <a:pt x="118392" y="75948"/>
                      <a:pt x="118820" y="75987"/>
                      <a:pt x="119245" y="76066"/>
                    </a:cubicBezTo>
                    <a:cubicBezTo>
                      <a:pt x="118708" y="76702"/>
                      <a:pt x="118295" y="77428"/>
                      <a:pt x="118036" y="78217"/>
                    </a:cubicBezTo>
                    <a:lnTo>
                      <a:pt x="118412" y="78217"/>
                    </a:lnTo>
                    <a:cubicBezTo>
                      <a:pt x="119308" y="75474"/>
                      <a:pt x="121893" y="74100"/>
                      <a:pt x="124477" y="74100"/>
                    </a:cubicBezTo>
                    <a:cubicBezTo>
                      <a:pt x="127059" y="74100"/>
                      <a:pt x="129640" y="75471"/>
                      <a:pt x="130536" y="78217"/>
                    </a:cubicBezTo>
                    <a:lnTo>
                      <a:pt x="130912" y="78217"/>
                    </a:lnTo>
                    <a:cubicBezTo>
                      <a:pt x="130652" y="77428"/>
                      <a:pt x="130240" y="76702"/>
                      <a:pt x="129702" y="76066"/>
                    </a:cubicBezTo>
                    <a:cubicBezTo>
                      <a:pt x="130130" y="75987"/>
                      <a:pt x="130558" y="75948"/>
                      <a:pt x="130984" y="75948"/>
                    </a:cubicBezTo>
                    <a:cubicBezTo>
                      <a:pt x="132922" y="75948"/>
                      <a:pt x="134791" y="76751"/>
                      <a:pt x="136136" y="78199"/>
                    </a:cubicBezTo>
                    <a:cubicBezTo>
                      <a:pt x="137484" y="76744"/>
                      <a:pt x="139360" y="75942"/>
                      <a:pt x="141292" y="75942"/>
                    </a:cubicBezTo>
                    <a:cubicBezTo>
                      <a:pt x="141801" y="75942"/>
                      <a:pt x="142313" y="75997"/>
                      <a:pt x="142820" y="76111"/>
                    </a:cubicBezTo>
                    <a:cubicBezTo>
                      <a:pt x="143275" y="72358"/>
                      <a:pt x="139935" y="68987"/>
                      <a:pt x="136195" y="68987"/>
                    </a:cubicBezTo>
                    <a:cubicBezTo>
                      <a:pt x="136175" y="68987"/>
                      <a:pt x="136156" y="68987"/>
                      <a:pt x="136136" y="68987"/>
                    </a:cubicBezTo>
                    <a:cubicBezTo>
                      <a:pt x="136116" y="68987"/>
                      <a:pt x="136096" y="68987"/>
                      <a:pt x="136077" y="68987"/>
                    </a:cubicBezTo>
                    <a:cubicBezTo>
                      <a:pt x="134208" y="68987"/>
                      <a:pt x="132440" y="69825"/>
                      <a:pt x="131199" y="71129"/>
                    </a:cubicBezTo>
                    <a:cubicBezTo>
                      <a:pt x="131279" y="69534"/>
                      <a:pt x="130697" y="68038"/>
                      <a:pt x="129702" y="66855"/>
                    </a:cubicBezTo>
                    <a:cubicBezTo>
                      <a:pt x="130132" y="66775"/>
                      <a:pt x="130564" y="66736"/>
                      <a:pt x="130992" y="66736"/>
                    </a:cubicBezTo>
                    <a:cubicBezTo>
                      <a:pt x="132927" y="66736"/>
                      <a:pt x="134793" y="67533"/>
                      <a:pt x="136136" y="68978"/>
                    </a:cubicBezTo>
                    <a:cubicBezTo>
                      <a:pt x="137482" y="67526"/>
                      <a:pt x="139354" y="66729"/>
                      <a:pt x="141284" y="66729"/>
                    </a:cubicBezTo>
                    <a:cubicBezTo>
                      <a:pt x="141795" y="66729"/>
                      <a:pt x="142310" y="66785"/>
                      <a:pt x="142820" y="66900"/>
                    </a:cubicBezTo>
                    <a:cubicBezTo>
                      <a:pt x="143276" y="63142"/>
                      <a:pt x="139935" y="59776"/>
                      <a:pt x="136189" y="59776"/>
                    </a:cubicBezTo>
                    <a:cubicBezTo>
                      <a:pt x="136175" y="59776"/>
                      <a:pt x="136160" y="59776"/>
                      <a:pt x="136145" y="59776"/>
                    </a:cubicBezTo>
                    <a:cubicBezTo>
                      <a:pt x="137492" y="58329"/>
                      <a:pt x="139362" y="57528"/>
                      <a:pt x="141292" y="57528"/>
                    </a:cubicBezTo>
                    <a:cubicBezTo>
                      <a:pt x="141800" y="57528"/>
                      <a:pt x="142312" y="57583"/>
                      <a:pt x="142820" y="57697"/>
                    </a:cubicBezTo>
                    <a:cubicBezTo>
                      <a:pt x="143275" y="53945"/>
                      <a:pt x="139935" y="50573"/>
                      <a:pt x="136195" y="50573"/>
                    </a:cubicBezTo>
                    <a:cubicBezTo>
                      <a:pt x="136175" y="50573"/>
                      <a:pt x="136156" y="50573"/>
                      <a:pt x="136136" y="50574"/>
                    </a:cubicBezTo>
                    <a:cubicBezTo>
                      <a:pt x="137486" y="49117"/>
                      <a:pt x="139365" y="48320"/>
                      <a:pt x="141300" y="48320"/>
                    </a:cubicBezTo>
                    <a:cubicBezTo>
                      <a:pt x="141806" y="48320"/>
                      <a:pt x="142315" y="48374"/>
                      <a:pt x="142820" y="48486"/>
                    </a:cubicBezTo>
                    <a:cubicBezTo>
                      <a:pt x="143276" y="44728"/>
                      <a:pt x="139935" y="41362"/>
                      <a:pt x="136181" y="41362"/>
                    </a:cubicBezTo>
                    <a:cubicBezTo>
                      <a:pt x="136166" y="41362"/>
                      <a:pt x="136151" y="41362"/>
                      <a:pt x="136136" y="41362"/>
                    </a:cubicBezTo>
                    <a:cubicBezTo>
                      <a:pt x="137483" y="39915"/>
                      <a:pt x="139359" y="39114"/>
                      <a:pt x="141291" y="39114"/>
                    </a:cubicBezTo>
                    <a:cubicBezTo>
                      <a:pt x="141800" y="39114"/>
                      <a:pt x="142312" y="39169"/>
                      <a:pt x="142820" y="39283"/>
                    </a:cubicBezTo>
                    <a:cubicBezTo>
                      <a:pt x="143275" y="35522"/>
                      <a:pt x="139935" y="32159"/>
                      <a:pt x="136195" y="32159"/>
                    </a:cubicBezTo>
                    <a:cubicBezTo>
                      <a:pt x="136175" y="32159"/>
                      <a:pt x="136156" y="32160"/>
                      <a:pt x="136136" y="32160"/>
                    </a:cubicBezTo>
                    <a:cubicBezTo>
                      <a:pt x="136116" y="32160"/>
                      <a:pt x="136096" y="32159"/>
                      <a:pt x="136077" y="32159"/>
                    </a:cubicBezTo>
                    <a:cubicBezTo>
                      <a:pt x="134208" y="32159"/>
                      <a:pt x="132440" y="32998"/>
                      <a:pt x="131199" y="34301"/>
                    </a:cubicBezTo>
                    <a:cubicBezTo>
                      <a:pt x="131279" y="32706"/>
                      <a:pt x="130697" y="31210"/>
                      <a:pt x="129711" y="30027"/>
                    </a:cubicBezTo>
                    <a:cubicBezTo>
                      <a:pt x="130140" y="29948"/>
                      <a:pt x="130570" y="29909"/>
                      <a:pt x="130997" y="29909"/>
                    </a:cubicBezTo>
                    <a:cubicBezTo>
                      <a:pt x="132927" y="29909"/>
                      <a:pt x="134793" y="30705"/>
                      <a:pt x="136136" y="32151"/>
                    </a:cubicBezTo>
                    <a:cubicBezTo>
                      <a:pt x="137482" y="30699"/>
                      <a:pt x="139354" y="29902"/>
                      <a:pt x="141284" y="29902"/>
                    </a:cubicBezTo>
                    <a:cubicBezTo>
                      <a:pt x="141795" y="29902"/>
                      <a:pt x="142310" y="29957"/>
                      <a:pt x="142820" y="30072"/>
                    </a:cubicBezTo>
                    <a:cubicBezTo>
                      <a:pt x="143276" y="26315"/>
                      <a:pt x="139935" y="22948"/>
                      <a:pt x="136189" y="22948"/>
                    </a:cubicBezTo>
                    <a:cubicBezTo>
                      <a:pt x="136175" y="22948"/>
                      <a:pt x="136160" y="22948"/>
                      <a:pt x="136145" y="22948"/>
                    </a:cubicBezTo>
                    <a:cubicBezTo>
                      <a:pt x="137491" y="21496"/>
                      <a:pt x="139358" y="20699"/>
                      <a:pt x="141285" y="20699"/>
                    </a:cubicBezTo>
                    <a:cubicBezTo>
                      <a:pt x="141795" y="20699"/>
                      <a:pt x="142310" y="20755"/>
                      <a:pt x="142820" y="20870"/>
                    </a:cubicBezTo>
                    <a:cubicBezTo>
                      <a:pt x="143275" y="17108"/>
                      <a:pt x="139935" y="13746"/>
                      <a:pt x="136195" y="13746"/>
                    </a:cubicBezTo>
                    <a:cubicBezTo>
                      <a:pt x="136175" y="13746"/>
                      <a:pt x="136156" y="13746"/>
                      <a:pt x="136136" y="13746"/>
                    </a:cubicBezTo>
                    <a:cubicBezTo>
                      <a:pt x="137484" y="12292"/>
                      <a:pt x="139360" y="11489"/>
                      <a:pt x="141292" y="11489"/>
                    </a:cubicBezTo>
                    <a:cubicBezTo>
                      <a:pt x="141801" y="11489"/>
                      <a:pt x="142313" y="11544"/>
                      <a:pt x="142820" y="11658"/>
                    </a:cubicBezTo>
                    <a:cubicBezTo>
                      <a:pt x="143275" y="7906"/>
                      <a:pt x="139935" y="4534"/>
                      <a:pt x="136195" y="4534"/>
                    </a:cubicBezTo>
                    <a:cubicBezTo>
                      <a:pt x="136175" y="4534"/>
                      <a:pt x="136156" y="4534"/>
                      <a:pt x="136136" y="4535"/>
                    </a:cubicBezTo>
                    <a:cubicBezTo>
                      <a:pt x="136116" y="4534"/>
                      <a:pt x="136096" y="4534"/>
                      <a:pt x="136077" y="4534"/>
                    </a:cubicBezTo>
                    <a:cubicBezTo>
                      <a:pt x="134208" y="4534"/>
                      <a:pt x="132440" y="5373"/>
                      <a:pt x="131199" y="6676"/>
                    </a:cubicBezTo>
                    <a:cubicBezTo>
                      <a:pt x="131234" y="5941"/>
                      <a:pt x="131136" y="5198"/>
                      <a:pt x="130894" y="4499"/>
                    </a:cubicBezTo>
                    <a:lnTo>
                      <a:pt x="130518" y="4499"/>
                    </a:lnTo>
                    <a:cubicBezTo>
                      <a:pt x="130751" y="5198"/>
                      <a:pt x="130867" y="5932"/>
                      <a:pt x="130867" y="6667"/>
                    </a:cubicBezTo>
                    <a:cubicBezTo>
                      <a:pt x="130394" y="6565"/>
                      <a:pt x="129917" y="6515"/>
                      <a:pt x="129443" y="6515"/>
                    </a:cubicBezTo>
                    <a:cubicBezTo>
                      <a:pt x="127584" y="6515"/>
                      <a:pt x="125780" y="7282"/>
                      <a:pt x="124487" y="8674"/>
                    </a:cubicBezTo>
                    <a:cubicBezTo>
                      <a:pt x="123206" y="7294"/>
                      <a:pt x="121414" y="6515"/>
                      <a:pt x="119532" y="6515"/>
                    </a:cubicBezTo>
                    <a:cubicBezTo>
                      <a:pt x="119048" y="6515"/>
                      <a:pt x="118564" y="6569"/>
                      <a:pt x="118089" y="6667"/>
                    </a:cubicBezTo>
                    <a:cubicBezTo>
                      <a:pt x="118089" y="5932"/>
                      <a:pt x="118206" y="5198"/>
                      <a:pt x="118439" y="4499"/>
                    </a:cubicBezTo>
                    <a:lnTo>
                      <a:pt x="118063" y="4499"/>
                    </a:lnTo>
                    <a:cubicBezTo>
                      <a:pt x="117821" y="5198"/>
                      <a:pt x="117722" y="5932"/>
                      <a:pt x="117758" y="6676"/>
                    </a:cubicBezTo>
                    <a:cubicBezTo>
                      <a:pt x="116516" y="5373"/>
                      <a:pt x="114749" y="4534"/>
                      <a:pt x="112880" y="4534"/>
                    </a:cubicBezTo>
                    <a:cubicBezTo>
                      <a:pt x="112860" y="4534"/>
                      <a:pt x="112840" y="4534"/>
                      <a:pt x="112821" y="4535"/>
                    </a:cubicBezTo>
                    <a:cubicBezTo>
                      <a:pt x="112802" y="4534"/>
                      <a:pt x="112783" y="4534"/>
                      <a:pt x="112765" y="4534"/>
                    </a:cubicBezTo>
                    <a:cubicBezTo>
                      <a:pt x="110778" y="4534"/>
                      <a:pt x="108911" y="5480"/>
                      <a:pt x="107659" y="6927"/>
                    </a:cubicBezTo>
                    <a:lnTo>
                      <a:pt x="107659" y="6927"/>
                    </a:lnTo>
                    <a:cubicBezTo>
                      <a:pt x="107953" y="3264"/>
                      <a:pt x="104676" y="36"/>
                      <a:pt x="101009" y="36"/>
                    </a:cubicBezTo>
                    <a:cubicBezTo>
                      <a:pt x="100988" y="36"/>
                      <a:pt x="100968" y="36"/>
                      <a:pt x="100948" y="36"/>
                    </a:cubicBezTo>
                    <a:cubicBezTo>
                      <a:pt x="100928" y="36"/>
                      <a:pt x="100908" y="36"/>
                      <a:pt x="100889" y="36"/>
                    </a:cubicBezTo>
                    <a:cubicBezTo>
                      <a:pt x="99020" y="36"/>
                      <a:pt x="97261" y="875"/>
                      <a:pt x="96011" y="2178"/>
                    </a:cubicBezTo>
                    <a:cubicBezTo>
                      <a:pt x="96056" y="1434"/>
                      <a:pt x="95948" y="699"/>
                      <a:pt x="95706" y="1"/>
                    </a:cubicBezTo>
                    <a:lnTo>
                      <a:pt x="95339" y="1"/>
                    </a:lnTo>
                    <a:cubicBezTo>
                      <a:pt x="95563" y="699"/>
                      <a:pt x="95688" y="1434"/>
                      <a:pt x="95688" y="2169"/>
                    </a:cubicBezTo>
                    <a:cubicBezTo>
                      <a:pt x="95213" y="2067"/>
                      <a:pt x="94735" y="2017"/>
                      <a:pt x="94260" y="2017"/>
                    </a:cubicBezTo>
                    <a:cubicBezTo>
                      <a:pt x="92399" y="2017"/>
                      <a:pt x="90599" y="2784"/>
                      <a:pt x="89299" y="4176"/>
                    </a:cubicBezTo>
                    <a:cubicBezTo>
                      <a:pt x="88027" y="2796"/>
                      <a:pt x="86226" y="2017"/>
                      <a:pt x="84344" y="2017"/>
                    </a:cubicBezTo>
                    <a:cubicBezTo>
                      <a:pt x="83860" y="2017"/>
                      <a:pt x="83376" y="2061"/>
                      <a:pt x="82902" y="2169"/>
                    </a:cubicBezTo>
                    <a:cubicBezTo>
                      <a:pt x="82910" y="1434"/>
                      <a:pt x="83027" y="699"/>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grpSp>
        <p:grpSp>
          <p:nvGrpSpPr>
            <p:cNvPr id="348" name="Google Shape;348;p16"/>
            <p:cNvGrpSpPr/>
            <p:nvPr/>
          </p:nvGrpSpPr>
          <p:grpSpPr>
            <a:xfrm>
              <a:off x="3030083" y="-541901"/>
              <a:ext cx="3080308" cy="3269023"/>
              <a:chOff x="0" y="0"/>
              <a:chExt cx="2743172" cy="2911232"/>
            </a:xfrm>
          </p:grpSpPr>
          <p:sp>
            <p:nvSpPr>
              <p:cNvPr id="349" name="Google Shape;349;p16"/>
              <p:cNvSpPr/>
              <p:nvPr/>
            </p:nvSpPr>
            <p:spPr>
              <a:xfrm>
                <a:off x="0" y="1411617"/>
                <a:ext cx="2743172" cy="1499615"/>
              </a:xfrm>
              <a:custGeom>
                <a:avLst/>
                <a:gdLst/>
                <a:ahLst/>
                <a:cxnLst/>
                <a:rect l="l" t="t" r="r" b="b"/>
                <a:pathLst>
                  <a:path w="143284" h="78442" extrusionOk="0">
                    <a:moveTo>
                      <a:pt x="94420" y="2397"/>
                    </a:moveTo>
                    <a:cubicBezTo>
                      <a:pt x="94850" y="2397"/>
                      <a:pt x="95284" y="2437"/>
                      <a:pt x="95715" y="2519"/>
                    </a:cubicBezTo>
                    <a:cubicBezTo>
                      <a:pt x="94720" y="3693"/>
                      <a:pt x="94138" y="5198"/>
                      <a:pt x="94228" y="6784"/>
                    </a:cubicBezTo>
                    <a:cubicBezTo>
                      <a:pt x="92977" y="5481"/>
                      <a:pt x="91219" y="4651"/>
                      <a:pt x="89350" y="4651"/>
                    </a:cubicBezTo>
                    <a:cubicBezTo>
                      <a:pt x="89330" y="4651"/>
                      <a:pt x="89310" y="4651"/>
                      <a:pt x="89290" y="4651"/>
                    </a:cubicBezTo>
                    <a:cubicBezTo>
                      <a:pt x="90624" y="3201"/>
                      <a:pt x="92490" y="2397"/>
                      <a:pt x="94420" y="2397"/>
                    </a:cubicBezTo>
                    <a:close/>
                    <a:moveTo>
                      <a:pt x="84151" y="2400"/>
                    </a:moveTo>
                    <a:cubicBezTo>
                      <a:pt x="86084" y="2400"/>
                      <a:pt x="87955" y="3198"/>
                      <a:pt x="89290" y="4651"/>
                    </a:cubicBezTo>
                    <a:cubicBezTo>
                      <a:pt x="89270" y="4651"/>
                      <a:pt x="89250" y="4651"/>
                      <a:pt x="89231" y="4651"/>
                    </a:cubicBezTo>
                    <a:cubicBezTo>
                      <a:pt x="87362" y="4651"/>
                      <a:pt x="85594" y="5481"/>
                      <a:pt x="84353" y="6793"/>
                    </a:cubicBezTo>
                    <a:cubicBezTo>
                      <a:pt x="84434" y="5207"/>
                      <a:pt x="83851" y="3702"/>
                      <a:pt x="82866" y="2519"/>
                    </a:cubicBezTo>
                    <a:cubicBezTo>
                      <a:pt x="83294" y="2439"/>
                      <a:pt x="83724" y="2400"/>
                      <a:pt x="84151" y="2400"/>
                    </a:cubicBezTo>
                    <a:close/>
                    <a:moveTo>
                      <a:pt x="13670" y="2589"/>
                    </a:moveTo>
                    <a:cubicBezTo>
                      <a:pt x="15606" y="2589"/>
                      <a:pt x="17480" y="3392"/>
                      <a:pt x="18825" y="4840"/>
                    </a:cubicBezTo>
                    <a:lnTo>
                      <a:pt x="18825" y="4840"/>
                    </a:lnTo>
                    <a:cubicBezTo>
                      <a:pt x="18822" y="4840"/>
                      <a:pt x="18819" y="4840"/>
                      <a:pt x="18816" y="4840"/>
                    </a:cubicBezTo>
                    <a:cubicBezTo>
                      <a:pt x="18806" y="4840"/>
                      <a:pt x="18796" y="4840"/>
                      <a:pt x="18786" y="4840"/>
                    </a:cubicBezTo>
                    <a:cubicBezTo>
                      <a:pt x="16906" y="4840"/>
                      <a:pt x="15136" y="5671"/>
                      <a:pt x="13879" y="6981"/>
                    </a:cubicBezTo>
                    <a:cubicBezTo>
                      <a:pt x="13951" y="5404"/>
                      <a:pt x="13368" y="3899"/>
                      <a:pt x="12382" y="2716"/>
                    </a:cubicBezTo>
                    <a:lnTo>
                      <a:pt x="12391" y="2707"/>
                    </a:lnTo>
                    <a:cubicBezTo>
                      <a:pt x="12817" y="2628"/>
                      <a:pt x="13245" y="2589"/>
                      <a:pt x="13670" y="2589"/>
                    </a:cubicBezTo>
                    <a:close/>
                    <a:moveTo>
                      <a:pt x="23963" y="2589"/>
                    </a:moveTo>
                    <a:cubicBezTo>
                      <a:pt x="24387" y="2589"/>
                      <a:pt x="24815" y="2628"/>
                      <a:pt x="25241" y="2707"/>
                    </a:cubicBezTo>
                    <a:cubicBezTo>
                      <a:pt x="24255" y="3890"/>
                      <a:pt x="23673" y="5395"/>
                      <a:pt x="23753" y="6981"/>
                    </a:cubicBezTo>
                    <a:cubicBezTo>
                      <a:pt x="22512" y="5678"/>
                      <a:pt x="20744" y="4839"/>
                      <a:pt x="18875" y="4839"/>
                    </a:cubicBezTo>
                    <a:cubicBezTo>
                      <a:pt x="18859" y="4839"/>
                      <a:pt x="18842" y="4839"/>
                      <a:pt x="18825" y="4840"/>
                    </a:cubicBezTo>
                    <a:lnTo>
                      <a:pt x="18825" y="4840"/>
                    </a:lnTo>
                    <a:cubicBezTo>
                      <a:pt x="20162" y="3392"/>
                      <a:pt x="22030" y="2589"/>
                      <a:pt x="23963" y="2589"/>
                    </a:cubicBezTo>
                    <a:close/>
                    <a:moveTo>
                      <a:pt x="77628" y="548"/>
                    </a:moveTo>
                    <a:cubicBezTo>
                      <a:pt x="80805" y="548"/>
                      <a:pt x="83981" y="2626"/>
                      <a:pt x="84022" y="6784"/>
                    </a:cubicBezTo>
                    <a:cubicBezTo>
                      <a:pt x="83543" y="6679"/>
                      <a:pt x="83061" y="6628"/>
                      <a:pt x="82582" y="6628"/>
                    </a:cubicBezTo>
                    <a:cubicBezTo>
                      <a:pt x="80728" y="6628"/>
                      <a:pt x="78929" y="7396"/>
                      <a:pt x="77633" y="8791"/>
                    </a:cubicBezTo>
                    <a:cubicBezTo>
                      <a:pt x="76359" y="7419"/>
                      <a:pt x="74579" y="6632"/>
                      <a:pt x="72709" y="6632"/>
                    </a:cubicBezTo>
                    <a:cubicBezTo>
                      <a:pt x="72699" y="6632"/>
                      <a:pt x="72688" y="6632"/>
                      <a:pt x="72678" y="6632"/>
                    </a:cubicBezTo>
                    <a:cubicBezTo>
                      <a:pt x="72194" y="6632"/>
                      <a:pt x="71710" y="6677"/>
                      <a:pt x="71235" y="6784"/>
                    </a:cubicBezTo>
                    <a:cubicBezTo>
                      <a:pt x="71275" y="2626"/>
                      <a:pt x="74452" y="548"/>
                      <a:pt x="77628" y="548"/>
                    </a:cubicBezTo>
                    <a:close/>
                    <a:moveTo>
                      <a:pt x="100945" y="548"/>
                    </a:moveTo>
                    <a:cubicBezTo>
                      <a:pt x="104119" y="548"/>
                      <a:pt x="107295" y="2626"/>
                      <a:pt x="107337" y="6782"/>
                    </a:cubicBezTo>
                    <a:lnTo>
                      <a:pt x="107337" y="6782"/>
                    </a:lnTo>
                    <a:cubicBezTo>
                      <a:pt x="106865" y="6681"/>
                      <a:pt x="106389" y="6632"/>
                      <a:pt x="105917" y="6632"/>
                    </a:cubicBezTo>
                    <a:cubicBezTo>
                      <a:pt x="104054" y="6632"/>
                      <a:pt x="102249" y="7399"/>
                      <a:pt x="100957" y="8791"/>
                    </a:cubicBezTo>
                    <a:cubicBezTo>
                      <a:pt x="99676" y="7411"/>
                      <a:pt x="97883" y="6632"/>
                      <a:pt x="96002" y="6632"/>
                    </a:cubicBezTo>
                    <a:cubicBezTo>
                      <a:pt x="95518" y="6632"/>
                      <a:pt x="95034" y="6685"/>
                      <a:pt x="94559" y="6784"/>
                    </a:cubicBezTo>
                    <a:cubicBezTo>
                      <a:pt x="94595" y="2626"/>
                      <a:pt x="97769" y="548"/>
                      <a:pt x="100945" y="548"/>
                    </a:cubicBezTo>
                    <a:close/>
                    <a:moveTo>
                      <a:pt x="7159" y="741"/>
                    </a:moveTo>
                    <a:cubicBezTo>
                      <a:pt x="10334" y="741"/>
                      <a:pt x="13512" y="2820"/>
                      <a:pt x="13556" y="6981"/>
                    </a:cubicBezTo>
                    <a:cubicBezTo>
                      <a:pt x="13074" y="6876"/>
                      <a:pt x="12589" y="6825"/>
                      <a:pt x="12108" y="6825"/>
                    </a:cubicBezTo>
                    <a:cubicBezTo>
                      <a:pt x="10251" y="6825"/>
                      <a:pt x="8458" y="7587"/>
                      <a:pt x="7163" y="8974"/>
                    </a:cubicBezTo>
                    <a:lnTo>
                      <a:pt x="7163" y="8974"/>
                    </a:lnTo>
                    <a:cubicBezTo>
                      <a:pt x="5882" y="7606"/>
                      <a:pt x="4092" y="6820"/>
                      <a:pt x="2212" y="6820"/>
                    </a:cubicBezTo>
                    <a:cubicBezTo>
                      <a:pt x="1728" y="6820"/>
                      <a:pt x="1245" y="6874"/>
                      <a:pt x="770" y="6981"/>
                    </a:cubicBezTo>
                    <a:cubicBezTo>
                      <a:pt x="806" y="2822"/>
                      <a:pt x="3981" y="741"/>
                      <a:pt x="7159" y="741"/>
                    </a:cubicBezTo>
                    <a:close/>
                    <a:moveTo>
                      <a:pt x="30465" y="748"/>
                    </a:moveTo>
                    <a:cubicBezTo>
                      <a:pt x="33637" y="748"/>
                      <a:pt x="36811" y="2823"/>
                      <a:pt x="36854" y="6977"/>
                    </a:cubicBezTo>
                    <a:lnTo>
                      <a:pt x="36854" y="6977"/>
                    </a:lnTo>
                    <a:cubicBezTo>
                      <a:pt x="36379" y="6875"/>
                      <a:pt x="35901" y="6825"/>
                      <a:pt x="35427" y="6825"/>
                    </a:cubicBezTo>
                    <a:cubicBezTo>
                      <a:pt x="33572" y="6825"/>
                      <a:pt x="31778" y="7591"/>
                      <a:pt x="30483" y="8979"/>
                    </a:cubicBezTo>
                    <a:cubicBezTo>
                      <a:pt x="29201" y="7608"/>
                      <a:pt x="27409" y="6820"/>
                      <a:pt x="25536" y="6820"/>
                    </a:cubicBezTo>
                    <a:cubicBezTo>
                      <a:pt x="25044" y="6820"/>
                      <a:pt x="24560" y="6874"/>
                      <a:pt x="24085" y="6981"/>
                    </a:cubicBezTo>
                    <a:cubicBezTo>
                      <a:pt x="24116" y="2827"/>
                      <a:pt x="27290" y="748"/>
                      <a:pt x="30465" y="748"/>
                    </a:cubicBezTo>
                    <a:close/>
                    <a:moveTo>
                      <a:pt x="119332" y="6908"/>
                    </a:moveTo>
                    <a:cubicBezTo>
                      <a:pt x="121265" y="6908"/>
                      <a:pt x="123134" y="7710"/>
                      <a:pt x="124478" y="9150"/>
                    </a:cubicBezTo>
                    <a:lnTo>
                      <a:pt x="124487" y="9158"/>
                    </a:lnTo>
                    <a:lnTo>
                      <a:pt x="124487" y="9158"/>
                    </a:lnTo>
                    <a:cubicBezTo>
                      <a:pt x="124484" y="9159"/>
                      <a:pt x="124481" y="9159"/>
                      <a:pt x="124478" y="9159"/>
                    </a:cubicBezTo>
                    <a:cubicBezTo>
                      <a:pt x="124459" y="9158"/>
                      <a:pt x="124439" y="9158"/>
                      <a:pt x="124419" y="9158"/>
                    </a:cubicBezTo>
                    <a:cubicBezTo>
                      <a:pt x="122559" y="9158"/>
                      <a:pt x="120791" y="9997"/>
                      <a:pt x="119541" y="11300"/>
                    </a:cubicBezTo>
                    <a:cubicBezTo>
                      <a:pt x="119631" y="9705"/>
                      <a:pt x="119048" y="8209"/>
                      <a:pt x="118054" y="7026"/>
                    </a:cubicBezTo>
                    <a:cubicBezTo>
                      <a:pt x="118480" y="6947"/>
                      <a:pt x="118907" y="6908"/>
                      <a:pt x="119332" y="6908"/>
                    </a:cubicBezTo>
                    <a:close/>
                    <a:moveTo>
                      <a:pt x="129633" y="6908"/>
                    </a:moveTo>
                    <a:cubicBezTo>
                      <a:pt x="130058" y="6908"/>
                      <a:pt x="130486" y="6947"/>
                      <a:pt x="130912" y="7026"/>
                    </a:cubicBezTo>
                    <a:cubicBezTo>
                      <a:pt x="129917" y="8209"/>
                      <a:pt x="129335" y="9705"/>
                      <a:pt x="129415" y="11300"/>
                    </a:cubicBezTo>
                    <a:cubicBezTo>
                      <a:pt x="128174" y="9997"/>
                      <a:pt x="126406" y="9158"/>
                      <a:pt x="124537" y="9158"/>
                    </a:cubicBezTo>
                    <a:cubicBezTo>
                      <a:pt x="124521" y="9158"/>
                      <a:pt x="124504" y="9158"/>
                      <a:pt x="124487" y="9158"/>
                    </a:cubicBezTo>
                    <a:lnTo>
                      <a:pt x="124487" y="9158"/>
                    </a:lnTo>
                    <a:cubicBezTo>
                      <a:pt x="125825" y="7711"/>
                      <a:pt x="127698" y="6908"/>
                      <a:pt x="129633" y="6908"/>
                    </a:cubicBezTo>
                    <a:close/>
                    <a:moveTo>
                      <a:pt x="82788" y="6998"/>
                    </a:moveTo>
                    <a:cubicBezTo>
                      <a:pt x="83213" y="6998"/>
                      <a:pt x="83641" y="7037"/>
                      <a:pt x="84066" y="7116"/>
                    </a:cubicBezTo>
                    <a:cubicBezTo>
                      <a:pt x="83072" y="8289"/>
                      <a:pt x="82489" y="9795"/>
                      <a:pt x="82579" y="11390"/>
                    </a:cubicBezTo>
                    <a:cubicBezTo>
                      <a:pt x="81329" y="10086"/>
                      <a:pt x="79570" y="9248"/>
                      <a:pt x="77701" y="9248"/>
                    </a:cubicBezTo>
                    <a:cubicBezTo>
                      <a:pt x="77681" y="9248"/>
                      <a:pt x="77661" y="9248"/>
                      <a:pt x="77642" y="9248"/>
                    </a:cubicBezTo>
                    <a:cubicBezTo>
                      <a:pt x="78979" y="7801"/>
                      <a:pt x="80853" y="6998"/>
                      <a:pt x="82788" y="6998"/>
                    </a:cubicBezTo>
                    <a:close/>
                    <a:moveTo>
                      <a:pt x="95802" y="7007"/>
                    </a:moveTo>
                    <a:cubicBezTo>
                      <a:pt x="97737" y="7007"/>
                      <a:pt x="99611" y="7810"/>
                      <a:pt x="100948" y="9257"/>
                    </a:cubicBezTo>
                    <a:cubicBezTo>
                      <a:pt x="100928" y="9257"/>
                      <a:pt x="100908" y="9257"/>
                      <a:pt x="100889" y="9257"/>
                    </a:cubicBezTo>
                    <a:cubicBezTo>
                      <a:pt x="99020" y="9257"/>
                      <a:pt x="97252" y="10095"/>
                      <a:pt x="96011" y="11399"/>
                    </a:cubicBezTo>
                    <a:cubicBezTo>
                      <a:pt x="96100" y="9804"/>
                      <a:pt x="95509" y="8307"/>
                      <a:pt x="94523" y="7125"/>
                    </a:cubicBezTo>
                    <a:cubicBezTo>
                      <a:pt x="94949" y="7046"/>
                      <a:pt x="95377" y="7007"/>
                      <a:pt x="95802" y="7007"/>
                    </a:cubicBezTo>
                    <a:close/>
                    <a:moveTo>
                      <a:pt x="48849" y="7105"/>
                    </a:moveTo>
                    <a:cubicBezTo>
                      <a:pt x="50784" y="7105"/>
                      <a:pt x="52658" y="7908"/>
                      <a:pt x="53995" y="9356"/>
                    </a:cubicBezTo>
                    <a:lnTo>
                      <a:pt x="53995" y="9356"/>
                    </a:lnTo>
                    <a:cubicBezTo>
                      <a:pt x="53978" y="9355"/>
                      <a:pt x="53961" y="9355"/>
                      <a:pt x="53945" y="9355"/>
                    </a:cubicBezTo>
                    <a:cubicBezTo>
                      <a:pt x="52076" y="9355"/>
                      <a:pt x="50308" y="10194"/>
                      <a:pt x="49067" y="11497"/>
                    </a:cubicBezTo>
                    <a:cubicBezTo>
                      <a:pt x="49147" y="9902"/>
                      <a:pt x="48565" y="8406"/>
                      <a:pt x="47570" y="7223"/>
                    </a:cubicBezTo>
                    <a:cubicBezTo>
                      <a:pt x="47996" y="7144"/>
                      <a:pt x="48424" y="7105"/>
                      <a:pt x="48849" y="7105"/>
                    </a:cubicBezTo>
                    <a:close/>
                    <a:moveTo>
                      <a:pt x="59142" y="7105"/>
                    </a:moveTo>
                    <a:cubicBezTo>
                      <a:pt x="59570" y="7105"/>
                      <a:pt x="60000" y="7144"/>
                      <a:pt x="60429" y="7223"/>
                    </a:cubicBezTo>
                    <a:cubicBezTo>
                      <a:pt x="59434" y="8397"/>
                      <a:pt x="58852" y="9902"/>
                      <a:pt x="58941" y="11497"/>
                    </a:cubicBezTo>
                    <a:cubicBezTo>
                      <a:pt x="57691" y="10194"/>
                      <a:pt x="55923" y="9355"/>
                      <a:pt x="54063" y="9355"/>
                    </a:cubicBezTo>
                    <a:cubicBezTo>
                      <a:pt x="54043" y="9355"/>
                      <a:pt x="54024" y="9356"/>
                      <a:pt x="54004" y="9356"/>
                    </a:cubicBezTo>
                    <a:cubicBezTo>
                      <a:pt x="54001" y="9356"/>
                      <a:pt x="53998" y="9356"/>
                      <a:pt x="53995" y="9356"/>
                    </a:cubicBezTo>
                    <a:lnTo>
                      <a:pt x="53995" y="9356"/>
                    </a:lnTo>
                    <a:lnTo>
                      <a:pt x="54004" y="9347"/>
                    </a:lnTo>
                    <a:cubicBezTo>
                      <a:pt x="55339" y="7901"/>
                      <a:pt x="57210" y="7105"/>
                      <a:pt x="59142" y="7105"/>
                    </a:cubicBezTo>
                    <a:close/>
                    <a:moveTo>
                      <a:pt x="12289" y="7212"/>
                    </a:moveTo>
                    <a:cubicBezTo>
                      <a:pt x="12716" y="7212"/>
                      <a:pt x="13146" y="7251"/>
                      <a:pt x="13574" y="7331"/>
                    </a:cubicBezTo>
                    <a:cubicBezTo>
                      <a:pt x="12580" y="8513"/>
                      <a:pt x="11997" y="10010"/>
                      <a:pt x="12087" y="11605"/>
                    </a:cubicBezTo>
                    <a:cubicBezTo>
                      <a:pt x="10837" y="10301"/>
                      <a:pt x="9069" y="9463"/>
                      <a:pt x="7208" y="9463"/>
                    </a:cubicBezTo>
                    <a:cubicBezTo>
                      <a:pt x="7189" y="9463"/>
                      <a:pt x="7169" y="9463"/>
                      <a:pt x="7150" y="9463"/>
                    </a:cubicBezTo>
                    <a:cubicBezTo>
                      <a:pt x="8485" y="8010"/>
                      <a:pt x="10356" y="7212"/>
                      <a:pt x="12289" y="7212"/>
                    </a:cubicBezTo>
                    <a:close/>
                    <a:moveTo>
                      <a:pt x="35624" y="7192"/>
                    </a:moveTo>
                    <a:cubicBezTo>
                      <a:pt x="36086" y="7192"/>
                      <a:pt x="36552" y="7237"/>
                      <a:pt x="37015" y="7331"/>
                    </a:cubicBezTo>
                    <a:cubicBezTo>
                      <a:pt x="36000" y="8594"/>
                      <a:pt x="35454" y="10176"/>
                      <a:pt x="35640" y="11839"/>
                    </a:cubicBezTo>
                    <a:lnTo>
                      <a:pt x="35640" y="11839"/>
                    </a:lnTo>
                    <a:cubicBezTo>
                      <a:pt x="34394" y="10395"/>
                      <a:pt x="32530" y="9454"/>
                      <a:pt x="30556" y="9454"/>
                    </a:cubicBezTo>
                    <a:cubicBezTo>
                      <a:pt x="30529" y="9454"/>
                      <a:pt x="30501" y="9454"/>
                      <a:pt x="30474" y="9454"/>
                    </a:cubicBezTo>
                    <a:cubicBezTo>
                      <a:pt x="30454" y="9454"/>
                      <a:pt x="30434" y="9454"/>
                      <a:pt x="30414" y="9454"/>
                    </a:cubicBezTo>
                    <a:cubicBezTo>
                      <a:pt x="28545" y="9454"/>
                      <a:pt x="26787" y="10284"/>
                      <a:pt x="25536" y="11596"/>
                    </a:cubicBezTo>
                    <a:cubicBezTo>
                      <a:pt x="25626" y="10001"/>
                      <a:pt x="25044" y="8495"/>
                      <a:pt x="24049" y="7322"/>
                    </a:cubicBezTo>
                    <a:cubicBezTo>
                      <a:pt x="24481" y="7240"/>
                      <a:pt x="24915" y="7200"/>
                      <a:pt x="25345" y="7200"/>
                    </a:cubicBezTo>
                    <a:cubicBezTo>
                      <a:pt x="27275" y="7200"/>
                      <a:pt x="29142" y="8002"/>
                      <a:pt x="30483" y="9445"/>
                    </a:cubicBezTo>
                    <a:cubicBezTo>
                      <a:pt x="31821" y="7992"/>
                      <a:pt x="33690" y="7192"/>
                      <a:pt x="35624" y="7192"/>
                    </a:cubicBezTo>
                    <a:close/>
                    <a:moveTo>
                      <a:pt x="112817" y="5046"/>
                    </a:moveTo>
                    <a:cubicBezTo>
                      <a:pt x="115992" y="5046"/>
                      <a:pt x="119168" y="7124"/>
                      <a:pt x="119209" y="11280"/>
                    </a:cubicBezTo>
                    <a:lnTo>
                      <a:pt x="119209" y="11280"/>
                    </a:lnTo>
                    <a:cubicBezTo>
                      <a:pt x="118739" y="11180"/>
                      <a:pt x="118265" y="11130"/>
                      <a:pt x="117794" y="11130"/>
                    </a:cubicBezTo>
                    <a:cubicBezTo>
                      <a:pt x="115935" y="11130"/>
                      <a:pt x="114129" y="11897"/>
                      <a:pt x="112830" y="13289"/>
                    </a:cubicBezTo>
                    <a:cubicBezTo>
                      <a:pt x="111548" y="11909"/>
                      <a:pt x="109756" y="11130"/>
                      <a:pt x="107883" y="11130"/>
                    </a:cubicBezTo>
                    <a:cubicBezTo>
                      <a:pt x="107391" y="11130"/>
                      <a:pt x="106907" y="11184"/>
                      <a:pt x="106432" y="11282"/>
                    </a:cubicBezTo>
                    <a:cubicBezTo>
                      <a:pt x="106468" y="7125"/>
                      <a:pt x="109642" y="5046"/>
                      <a:pt x="112817" y="5046"/>
                    </a:cubicBezTo>
                    <a:close/>
                    <a:moveTo>
                      <a:pt x="136134" y="5046"/>
                    </a:moveTo>
                    <a:cubicBezTo>
                      <a:pt x="139307" y="5046"/>
                      <a:pt x="142483" y="7124"/>
                      <a:pt x="142525" y="11280"/>
                    </a:cubicBezTo>
                    <a:cubicBezTo>
                      <a:pt x="142054" y="11180"/>
                      <a:pt x="141580" y="11130"/>
                      <a:pt x="141109" y="11130"/>
                    </a:cubicBezTo>
                    <a:cubicBezTo>
                      <a:pt x="139250" y="11130"/>
                      <a:pt x="137444" y="11897"/>
                      <a:pt x="136145" y="13289"/>
                    </a:cubicBezTo>
                    <a:cubicBezTo>
                      <a:pt x="134872" y="11909"/>
                      <a:pt x="133071" y="11130"/>
                      <a:pt x="131199" y="11130"/>
                    </a:cubicBezTo>
                    <a:cubicBezTo>
                      <a:pt x="130715" y="11130"/>
                      <a:pt x="130231" y="11184"/>
                      <a:pt x="129756" y="11282"/>
                    </a:cubicBezTo>
                    <a:cubicBezTo>
                      <a:pt x="129787" y="7125"/>
                      <a:pt x="132959" y="5046"/>
                      <a:pt x="136134" y="5046"/>
                    </a:cubicBezTo>
                    <a:close/>
                    <a:moveTo>
                      <a:pt x="89288" y="5152"/>
                    </a:moveTo>
                    <a:cubicBezTo>
                      <a:pt x="92463" y="5152"/>
                      <a:pt x="95639" y="7228"/>
                      <a:pt x="95679" y="11381"/>
                    </a:cubicBezTo>
                    <a:lnTo>
                      <a:pt x="95679" y="11381"/>
                    </a:lnTo>
                    <a:cubicBezTo>
                      <a:pt x="95206" y="11279"/>
                      <a:pt x="94729" y="11229"/>
                      <a:pt x="94255" y="11229"/>
                    </a:cubicBezTo>
                    <a:cubicBezTo>
                      <a:pt x="92396" y="11229"/>
                      <a:pt x="90592" y="11996"/>
                      <a:pt x="89299" y="13388"/>
                    </a:cubicBezTo>
                    <a:cubicBezTo>
                      <a:pt x="88018" y="12008"/>
                      <a:pt x="86226" y="11228"/>
                      <a:pt x="84344" y="11228"/>
                    </a:cubicBezTo>
                    <a:cubicBezTo>
                      <a:pt x="83860" y="11228"/>
                      <a:pt x="83376" y="11282"/>
                      <a:pt x="82902" y="11381"/>
                    </a:cubicBezTo>
                    <a:cubicBezTo>
                      <a:pt x="82937" y="7229"/>
                      <a:pt x="86112" y="5152"/>
                      <a:pt x="89288" y="5152"/>
                    </a:cubicBezTo>
                    <a:close/>
                    <a:moveTo>
                      <a:pt x="42335" y="5247"/>
                    </a:moveTo>
                    <a:cubicBezTo>
                      <a:pt x="45506" y="5247"/>
                      <a:pt x="48679" y="7322"/>
                      <a:pt x="48726" y="11475"/>
                    </a:cubicBezTo>
                    <a:lnTo>
                      <a:pt x="48726" y="11475"/>
                    </a:lnTo>
                    <a:cubicBezTo>
                      <a:pt x="48252" y="11373"/>
                      <a:pt x="47773" y="11323"/>
                      <a:pt x="47299" y="11323"/>
                    </a:cubicBezTo>
                    <a:cubicBezTo>
                      <a:pt x="45442" y="11323"/>
                      <a:pt x="43644" y="12089"/>
                      <a:pt x="42355" y="13478"/>
                    </a:cubicBezTo>
                    <a:cubicBezTo>
                      <a:pt x="41074" y="12107"/>
                      <a:pt x="39282" y="11318"/>
                      <a:pt x="37400" y="11318"/>
                    </a:cubicBezTo>
                    <a:cubicBezTo>
                      <a:pt x="36916" y="11318"/>
                      <a:pt x="36432" y="11372"/>
                      <a:pt x="35958" y="11479"/>
                    </a:cubicBezTo>
                    <a:cubicBezTo>
                      <a:pt x="35989" y="7326"/>
                      <a:pt x="39161" y="5247"/>
                      <a:pt x="42335" y="5247"/>
                    </a:cubicBezTo>
                    <a:close/>
                    <a:moveTo>
                      <a:pt x="65651" y="5248"/>
                    </a:moveTo>
                    <a:cubicBezTo>
                      <a:pt x="68824" y="5248"/>
                      <a:pt x="71996" y="7324"/>
                      <a:pt x="72041" y="11477"/>
                    </a:cubicBezTo>
                    <a:lnTo>
                      <a:pt x="72041" y="11477"/>
                    </a:lnTo>
                    <a:cubicBezTo>
                      <a:pt x="71564" y="11374"/>
                      <a:pt x="71084" y="11323"/>
                      <a:pt x="70606" y="11323"/>
                    </a:cubicBezTo>
                    <a:cubicBezTo>
                      <a:pt x="68746" y="11323"/>
                      <a:pt x="66942" y="12092"/>
                      <a:pt x="65653" y="13495"/>
                    </a:cubicBezTo>
                    <a:cubicBezTo>
                      <a:pt x="64378" y="12123"/>
                      <a:pt x="62599" y="11336"/>
                      <a:pt x="60729" y="11336"/>
                    </a:cubicBezTo>
                    <a:cubicBezTo>
                      <a:pt x="60719" y="11336"/>
                      <a:pt x="60708" y="11336"/>
                      <a:pt x="60697" y="11336"/>
                    </a:cubicBezTo>
                    <a:cubicBezTo>
                      <a:pt x="60214" y="11336"/>
                      <a:pt x="59730" y="11381"/>
                      <a:pt x="59255" y="11488"/>
                    </a:cubicBezTo>
                    <a:cubicBezTo>
                      <a:pt x="59295" y="7330"/>
                      <a:pt x="62473" y="5248"/>
                      <a:pt x="65651" y="5248"/>
                    </a:cubicBezTo>
                    <a:close/>
                    <a:moveTo>
                      <a:pt x="18809" y="5354"/>
                    </a:moveTo>
                    <a:cubicBezTo>
                      <a:pt x="21983" y="5354"/>
                      <a:pt x="25156" y="7430"/>
                      <a:pt x="25196" y="11587"/>
                    </a:cubicBezTo>
                    <a:cubicBezTo>
                      <a:pt x="24723" y="11485"/>
                      <a:pt x="24246" y="11435"/>
                      <a:pt x="23772" y="11435"/>
                    </a:cubicBezTo>
                    <a:cubicBezTo>
                      <a:pt x="21913" y="11435"/>
                      <a:pt x="20107" y="12202"/>
                      <a:pt x="18807" y="13594"/>
                    </a:cubicBezTo>
                    <a:cubicBezTo>
                      <a:pt x="17526" y="12214"/>
                      <a:pt x="15734" y="11435"/>
                      <a:pt x="13852" y="11435"/>
                    </a:cubicBezTo>
                    <a:cubicBezTo>
                      <a:pt x="13368" y="11435"/>
                      <a:pt x="12884" y="11488"/>
                      <a:pt x="12409" y="11587"/>
                    </a:cubicBezTo>
                    <a:cubicBezTo>
                      <a:pt x="12454" y="7433"/>
                      <a:pt x="15632" y="5354"/>
                      <a:pt x="18809" y="5354"/>
                    </a:cubicBezTo>
                    <a:close/>
                    <a:moveTo>
                      <a:pt x="117949" y="11510"/>
                    </a:moveTo>
                    <a:cubicBezTo>
                      <a:pt x="118380" y="11510"/>
                      <a:pt x="118814" y="11550"/>
                      <a:pt x="119245" y="11632"/>
                    </a:cubicBezTo>
                    <a:cubicBezTo>
                      <a:pt x="118251" y="12805"/>
                      <a:pt x="117668" y="14302"/>
                      <a:pt x="117758" y="15897"/>
                    </a:cubicBezTo>
                    <a:cubicBezTo>
                      <a:pt x="116508" y="14593"/>
                      <a:pt x="114740" y="13755"/>
                      <a:pt x="112880" y="13755"/>
                    </a:cubicBezTo>
                    <a:cubicBezTo>
                      <a:pt x="112860" y="13755"/>
                      <a:pt x="112840" y="13755"/>
                      <a:pt x="112821" y="13755"/>
                    </a:cubicBezTo>
                    <a:cubicBezTo>
                      <a:pt x="114154" y="12312"/>
                      <a:pt x="116020" y="11510"/>
                      <a:pt x="117949" y="11510"/>
                    </a:cubicBezTo>
                    <a:close/>
                    <a:moveTo>
                      <a:pt x="84144" y="11613"/>
                    </a:moveTo>
                    <a:cubicBezTo>
                      <a:pt x="86080" y="11613"/>
                      <a:pt x="87953" y="12415"/>
                      <a:pt x="89290" y="13863"/>
                    </a:cubicBezTo>
                    <a:cubicBezTo>
                      <a:pt x="89271" y="13863"/>
                      <a:pt x="89251" y="13863"/>
                      <a:pt x="89231" y="13863"/>
                    </a:cubicBezTo>
                    <a:cubicBezTo>
                      <a:pt x="87363" y="13863"/>
                      <a:pt x="85603" y="14701"/>
                      <a:pt x="84353" y="16004"/>
                    </a:cubicBezTo>
                    <a:cubicBezTo>
                      <a:pt x="84443" y="14409"/>
                      <a:pt x="83860" y="12913"/>
                      <a:pt x="82866" y="11730"/>
                    </a:cubicBezTo>
                    <a:cubicBezTo>
                      <a:pt x="83291" y="11651"/>
                      <a:pt x="83719" y="11613"/>
                      <a:pt x="84144" y="11613"/>
                    </a:cubicBezTo>
                    <a:close/>
                    <a:moveTo>
                      <a:pt x="94433" y="11612"/>
                    </a:moveTo>
                    <a:cubicBezTo>
                      <a:pt x="94859" y="11612"/>
                      <a:pt x="95288" y="11651"/>
                      <a:pt x="95715" y="11730"/>
                    </a:cubicBezTo>
                    <a:cubicBezTo>
                      <a:pt x="94729" y="12913"/>
                      <a:pt x="94147" y="14409"/>
                      <a:pt x="94228" y="16004"/>
                    </a:cubicBezTo>
                    <a:cubicBezTo>
                      <a:pt x="92986" y="14701"/>
                      <a:pt x="91218" y="13863"/>
                      <a:pt x="89350" y="13863"/>
                    </a:cubicBezTo>
                    <a:cubicBezTo>
                      <a:pt x="89330" y="13863"/>
                      <a:pt x="89310" y="13863"/>
                      <a:pt x="89290" y="13863"/>
                    </a:cubicBezTo>
                    <a:lnTo>
                      <a:pt x="89299" y="13854"/>
                    </a:lnTo>
                    <a:cubicBezTo>
                      <a:pt x="90635" y="12408"/>
                      <a:pt x="92505" y="11612"/>
                      <a:pt x="94433" y="11612"/>
                    </a:cubicBezTo>
                    <a:close/>
                    <a:moveTo>
                      <a:pt x="47494" y="11702"/>
                    </a:moveTo>
                    <a:cubicBezTo>
                      <a:pt x="47918" y="11702"/>
                      <a:pt x="48346" y="11741"/>
                      <a:pt x="48771" y="11820"/>
                    </a:cubicBezTo>
                    <a:cubicBezTo>
                      <a:pt x="47770" y="13000"/>
                      <a:pt x="47187" y="14502"/>
                      <a:pt x="47274" y="16084"/>
                    </a:cubicBezTo>
                    <a:lnTo>
                      <a:pt x="47274" y="16084"/>
                    </a:lnTo>
                    <a:cubicBezTo>
                      <a:pt x="46040" y="14793"/>
                      <a:pt x="44288" y="13961"/>
                      <a:pt x="42434" y="13961"/>
                    </a:cubicBezTo>
                    <a:cubicBezTo>
                      <a:pt x="42408" y="13961"/>
                      <a:pt x="42382" y="13961"/>
                      <a:pt x="42355" y="13961"/>
                    </a:cubicBezTo>
                    <a:lnTo>
                      <a:pt x="42355" y="13961"/>
                    </a:lnTo>
                    <a:cubicBezTo>
                      <a:pt x="43693" y="12506"/>
                      <a:pt x="45561" y="11702"/>
                      <a:pt x="47494" y="11702"/>
                    </a:cubicBezTo>
                    <a:close/>
                    <a:moveTo>
                      <a:pt x="60517" y="11701"/>
                    </a:moveTo>
                    <a:cubicBezTo>
                      <a:pt x="62455" y="11701"/>
                      <a:pt x="64326" y="12499"/>
                      <a:pt x="65662" y="13952"/>
                    </a:cubicBezTo>
                    <a:cubicBezTo>
                      <a:pt x="65642" y="13952"/>
                      <a:pt x="65622" y="13952"/>
                      <a:pt x="65602" y="13952"/>
                    </a:cubicBezTo>
                    <a:cubicBezTo>
                      <a:pt x="63734" y="13952"/>
                      <a:pt x="61966" y="14791"/>
                      <a:pt x="60724" y="16094"/>
                    </a:cubicBezTo>
                    <a:cubicBezTo>
                      <a:pt x="60805" y="14499"/>
                      <a:pt x="60223" y="12994"/>
                      <a:pt x="59228" y="11820"/>
                    </a:cubicBezTo>
                    <a:cubicBezTo>
                      <a:pt x="59658" y="11740"/>
                      <a:pt x="60089" y="11701"/>
                      <a:pt x="60517" y="11701"/>
                    </a:cubicBezTo>
                    <a:close/>
                    <a:moveTo>
                      <a:pt x="106098" y="7003"/>
                    </a:moveTo>
                    <a:cubicBezTo>
                      <a:pt x="106560" y="7003"/>
                      <a:pt x="107026" y="7049"/>
                      <a:pt x="107489" y="7142"/>
                    </a:cubicBezTo>
                    <a:cubicBezTo>
                      <a:pt x="106477" y="8396"/>
                      <a:pt x="105930" y="9991"/>
                      <a:pt x="106136" y="11666"/>
                    </a:cubicBezTo>
                    <a:lnTo>
                      <a:pt x="106136" y="11666"/>
                    </a:lnTo>
                    <a:cubicBezTo>
                      <a:pt x="106642" y="11553"/>
                      <a:pt x="107153" y="11498"/>
                      <a:pt x="107660" y="11498"/>
                    </a:cubicBezTo>
                    <a:cubicBezTo>
                      <a:pt x="109597" y="11498"/>
                      <a:pt x="111473" y="12301"/>
                      <a:pt x="112821" y="13755"/>
                    </a:cubicBezTo>
                    <a:cubicBezTo>
                      <a:pt x="112802" y="13755"/>
                      <a:pt x="112783" y="13755"/>
                      <a:pt x="112765" y="13755"/>
                    </a:cubicBezTo>
                    <a:cubicBezTo>
                      <a:pt x="110778" y="13755"/>
                      <a:pt x="108911" y="14701"/>
                      <a:pt x="107659" y="16148"/>
                    </a:cubicBezTo>
                    <a:lnTo>
                      <a:pt x="107659" y="16148"/>
                    </a:lnTo>
                    <a:cubicBezTo>
                      <a:pt x="107785" y="14472"/>
                      <a:pt x="107175" y="12895"/>
                      <a:pt x="106127" y="11668"/>
                    </a:cubicBezTo>
                    <a:cubicBezTo>
                      <a:pt x="106130" y="11667"/>
                      <a:pt x="106132" y="11666"/>
                      <a:pt x="106135" y="11666"/>
                    </a:cubicBezTo>
                    <a:lnTo>
                      <a:pt x="106135" y="11666"/>
                    </a:lnTo>
                    <a:cubicBezTo>
                      <a:pt x="106135" y="11666"/>
                      <a:pt x="106136" y="11667"/>
                      <a:pt x="106136" y="11668"/>
                    </a:cubicBezTo>
                    <a:cubicBezTo>
                      <a:pt x="106136" y="11667"/>
                      <a:pt x="106136" y="11666"/>
                      <a:pt x="106136" y="11666"/>
                    </a:cubicBezTo>
                    <a:lnTo>
                      <a:pt x="106136" y="11666"/>
                    </a:lnTo>
                    <a:cubicBezTo>
                      <a:pt x="106135" y="11666"/>
                      <a:pt x="106135" y="11666"/>
                      <a:pt x="106135" y="11666"/>
                    </a:cubicBezTo>
                    <a:lnTo>
                      <a:pt x="106135" y="11666"/>
                    </a:lnTo>
                    <a:cubicBezTo>
                      <a:pt x="104874" y="10211"/>
                      <a:pt x="102998" y="9257"/>
                      <a:pt x="101004" y="9257"/>
                    </a:cubicBezTo>
                    <a:cubicBezTo>
                      <a:pt x="100985" y="9257"/>
                      <a:pt x="100966" y="9257"/>
                      <a:pt x="100948" y="9257"/>
                    </a:cubicBezTo>
                    <a:cubicBezTo>
                      <a:pt x="102293" y="7803"/>
                      <a:pt x="104164" y="7003"/>
                      <a:pt x="106098" y="7003"/>
                    </a:cubicBezTo>
                    <a:close/>
                    <a:moveTo>
                      <a:pt x="13656" y="11810"/>
                    </a:moveTo>
                    <a:cubicBezTo>
                      <a:pt x="15596" y="11810"/>
                      <a:pt x="17470" y="12612"/>
                      <a:pt x="18807" y="14060"/>
                    </a:cubicBezTo>
                    <a:cubicBezTo>
                      <a:pt x="18787" y="14060"/>
                      <a:pt x="18768" y="14060"/>
                      <a:pt x="18748" y="14060"/>
                    </a:cubicBezTo>
                    <a:cubicBezTo>
                      <a:pt x="16879" y="14060"/>
                      <a:pt x="15111" y="14898"/>
                      <a:pt x="13870" y="16202"/>
                    </a:cubicBezTo>
                    <a:cubicBezTo>
                      <a:pt x="13951" y="14607"/>
                      <a:pt x="13368" y="13110"/>
                      <a:pt x="12374" y="11927"/>
                    </a:cubicBezTo>
                    <a:cubicBezTo>
                      <a:pt x="12801" y="11848"/>
                      <a:pt x="13230" y="11810"/>
                      <a:pt x="13656" y="11810"/>
                    </a:cubicBezTo>
                    <a:close/>
                    <a:moveTo>
                      <a:pt x="23953" y="11810"/>
                    </a:moveTo>
                    <a:cubicBezTo>
                      <a:pt x="24378" y="11810"/>
                      <a:pt x="24806" y="11848"/>
                      <a:pt x="25232" y="11927"/>
                    </a:cubicBezTo>
                    <a:cubicBezTo>
                      <a:pt x="24237" y="13110"/>
                      <a:pt x="23655" y="14607"/>
                      <a:pt x="23744" y="16202"/>
                    </a:cubicBezTo>
                    <a:cubicBezTo>
                      <a:pt x="22494" y="14898"/>
                      <a:pt x="20726" y="14060"/>
                      <a:pt x="18866" y="14060"/>
                    </a:cubicBezTo>
                    <a:cubicBezTo>
                      <a:pt x="18846" y="14060"/>
                      <a:pt x="18827" y="14060"/>
                      <a:pt x="18807" y="14060"/>
                    </a:cubicBezTo>
                    <a:cubicBezTo>
                      <a:pt x="20144" y="12612"/>
                      <a:pt x="22018" y="11810"/>
                      <a:pt x="23953" y="11810"/>
                    </a:cubicBezTo>
                    <a:close/>
                    <a:moveTo>
                      <a:pt x="37191" y="11704"/>
                    </a:moveTo>
                    <a:cubicBezTo>
                      <a:pt x="39126" y="11704"/>
                      <a:pt x="41007" y="12507"/>
                      <a:pt x="42355" y="13961"/>
                    </a:cubicBezTo>
                    <a:lnTo>
                      <a:pt x="42355" y="13961"/>
                    </a:lnTo>
                    <a:cubicBezTo>
                      <a:pt x="42352" y="13961"/>
                      <a:pt x="42349" y="13961"/>
                      <a:pt x="42346" y="13961"/>
                    </a:cubicBezTo>
                    <a:cubicBezTo>
                      <a:pt x="42319" y="13961"/>
                      <a:pt x="42291" y="13961"/>
                      <a:pt x="42263" y="13961"/>
                    </a:cubicBezTo>
                    <a:cubicBezTo>
                      <a:pt x="40287" y="13961"/>
                      <a:pt x="38431" y="14904"/>
                      <a:pt x="37185" y="16345"/>
                    </a:cubicBezTo>
                    <a:cubicBezTo>
                      <a:pt x="37320" y="14678"/>
                      <a:pt x="36710" y="13092"/>
                      <a:pt x="35662" y="11874"/>
                    </a:cubicBezTo>
                    <a:cubicBezTo>
                      <a:pt x="36169" y="11760"/>
                      <a:pt x="36682" y="11704"/>
                      <a:pt x="37191" y="11704"/>
                    </a:cubicBezTo>
                    <a:close/>
                    <a:moveTo>
                      <a:pt x="124474" y="9651"/>
                    </a:moveTo>
                    <a:cubicBezTo>
                      <a:pt x="127650" y="9651"/>
                      <a:pt x="130826" y="11730"/>
                      <a:pt x="130867" y="15886"/>
                    </a:cubicBezTo>
                    <a:lnTo>
                      <a:pt x="130867" y="15886"/>
                    </a:lnTo>
                    <a:cubicBezTo>
                      <a:pt x="130397" y="15785"/>
                      <a:pt x="129923" y="15736"/>
                      <a:pt x="129452" y="15736"/>
                    </a:cubicBezTo>
                    <a:cubicBezTo>
                      <a:pt x="127593" y="15736"/>
                      <a:pt x="125787" y="16503"/>
                      <a:pt x="124487" y="17895"/>
                    </a:cubicBezTo>
                    <a:cubicBezTo>
                      <a:pt x="123213" y="16523"/>
                      <a:pt x="121434" y="15735"/>
                      <a:pt x="119555" y="15735"/>
                    </a:cubicBezTo>
                    <a:cubicBezTo>
                      <a:pt x="119544" y="15735"/>
                      <a:pt x="119534" y="15736"/>
                      <a:pt x="119523" y="15736"/>
                    </a:cubicBezTo>
                    <a:cubicBezTo>
                      <a:pt x="119039" y="15736"/>
                      <a:pt x="118555" y="15780"/>
                      <a:pt x="118080" y="15888"/>
                    </a:cubicBezTo>
                    <a:cubicBezTo>
                      <a:pt x="118121" y="11730"/>
                      <a:pt x="121297" y="9651"/>
                      <a:pt x="124474" y="9651"/>
                    </a:cubicBezTo>
                    <a:close/>
                    <a:moveTo>
                      <a:pt x="77628" y="9759"/>
                    </a:moveTo>
                    <a:cubicBezTo>
                      <a:pt x="80802" y="9759"/>
                      <a:pt x="83976" y="11834"/>
                      <a:pt x="84021" y="15985"/>
                    </a:cubicBezTo>
                    <a:lnTo>
                      <a:pt x="84021" y="15985"/>
                    </a:lnTo>
                    <a:cubicBezTo>
                      <a:pt x="83551" y="15884"/>
                      <a:pt x="83077" y="15835"/>
                      <a:pt x="82606" y="15835"/>
                    </a:cubicBezTo>
                    <a:cubicBezTo>
                      <a:pt x="80748" y="15835"/>
                      <a:pt x="78943" y="16601"/>
                      <a:pt x="77651" y="17994"/>
                    </a:cubicBezTo>
                    <a:cubicBezTo>
                      <a:pt x="76368" y="16622"/>
                      <a:pt x="74580" y="15843"/>
                      <a:pt x="72710" y="15843"/>
                    </a:cubicBezTo>
                    <a:cubicBezTo>
                      <a:pt x="72699" y="15843"/>
                      <a:pt x="72688" y="15843"/>
                      <a:pt x="72678" y="15843"/>
                    </a:cubicBezTo>
                    <a:cubicBezTo>
                      <a:pt x="72194" y="15843"/>
                      <a:pt x="71710" y="15897"/>
                      <a:pt x="71235" y="15995"/>
                    </a:cubicBezTo>
                    <a:cubicBezTo>
                      <a:pt x="71275" y="11838"/>
                      <a:pt x="74452" y="9759"/>
                      <a:pt x="77628" y="9759"/>
                    </a:cubicBezTo>
                    <a:close/>
                    <a:moveTo>
                      <a:pt x="100943" y="9759"/>
                    </a:moveTo>
                    <a:cubicBezTo>
                      <a:pt x="104118" y="9759"/>
                      <a:pt x="107292" y="11835"/>
                      <a:pt x="107337" y="15986"/>
                    </a:cubicBezTo>
                    <a:lnTo>
                      <a:pt x="107337" y="15986"/>
                    </a:lnTo>
                    <a:cubicBezTo>
                      <a:pt x="106864" y="15885"/>
                      <a:pt x="106386" y="15835"/>
                      <a:pt x="105913" y="15835"/>
                    </a:cubicBezTo>
                    <a:cubicBezTo>
                      <a:pt x="104054" y="15835"/>
                      <a:pt x="102249" y="16601"/>
                      <a:pt x="100957" y="17994"/>
                    </a:cubicBezTo>
                    <a:cubicBezTo>
                      <a:pt x="99676" y="16623"/>
                      <a:pt x="97875" y="15843"/>
                      <a:pt x="95993" y="15843"/>
                    </a:cubicBezTo>
                    <a:cubicBezTo>
                      <a:pt x="95509" y="15843"/>
                      <a:pt x="95025" y="15897"/>
                      <a:pt x="94550" y="15995"/>
                    </a:cubicBezTo>
                    <a:cubicBezTo>
                      <a:pt x="94590" y="11838"/>
                      <a:pt x="97767" y="9759"/>
                      <a:pt x="100943" y="9759"/>
                    </a:cubicBezTo>
                    <a:close/>
                    <a:moveTo>
                      <a:pt x="54002" y="9852"/>
                    </a:moveTo>
                    <a:cubicBezTo>
                      <a:pt x="57178" y="9852"/>
                      <a:pt x="60352" y="11928"/>
                      <a:pt x="60393" y="16085"/>
                    </a:cubicBezTo>
                    <a:cubicBezTo>
                      <a:pt x="59918" y="15983"/>
                      <a:pt x="59439" y="15933"/>
                      <a:pt x="58964" y="15933"/>
                    </a:cubicBezTo>
                    <a:cubicBezTo>
                      <a:pt x="57103" y="15933"/>
                      <a:pt x="55299" y="16698"/>
                      <a:pt x="53999" y="18087"/>
                    </a:cubicBezTo>
                    <a:lnTo>
                      <a:pt x="53999" y="18087"/>
                    </a:lnTo>
                    <a:cubicBezTo>
                      <a:pt x="52718" y="16710"/>
                      <a:pt x="50928" y="15933"/>
                      <a:pt x="49049" y="15933"/>
                    </a:cubicBezTo>
                    <a:cubicBezTo>
                      <a:pt x="48565" y="15933"/>
                      <a:pt x="48081" y="15986"/>
                      <a:pt x="47606" y="16085"/>
                    </a:cubicBezTo>
                    <a:cubicBezTo>
                      <a:pt x="47646" y="11931"/>
                      <a:pt x="50825" y="9852"/>
                      <a:pt x="54002" y="9852"/>
                    </a:cubicBezTo>
                    <a:close/>
                    <a:moveTo>
                      <a:pt x="7145" y="9956"/>
                    </a:moveTo>
                    <a:cubicBezTo>
                      <a:pt x="10322" y="9956"/>
                      <a:pt x="13498" y="12035"/>
                      <a:pt x="13538" y="16193"/>
                    </a:cubicBezTo>
                    <a:cubicBezTo>
                      <a:pt x="13065" y="16091"/>
                      <a:pt x="12588" y="16041"/>
                      <a:pt x="12114" y="16041"/>
                    </a:cubicBezTo>
                    <a:cubicBezTo>
                      <a:pt x="10255" y="16041"/>
                      <a:pt x="8451" y="16807"/>
                      <a:pt x="7159" y="18200"/>
                    </a:cubicBezTo>
                    <a:cubicBezTo>
                      <a:pt x="5877" y="16820"/>
                      <a:pt x="4076" y="16040"/>
                      <a:pt x="2194" y="16040"/>
                    </a:cubicBezTo>
                    <a:cubicBezTo>
                      <a:pt x="1711" y="16040"/>
                      <a:pt x="1227" y="16094"/>
                      <a:pt x="752" y="16193"/>
                    </a:cubicBezTo>
                    <a:cubicBezTo>
                      <a:pt x="792" y="12035"/>
                      <a:pt x="3969" y="9956"/>
                      <a:pt x="7145" y="9956"/>
                    </a:cubicBezTo>
                    <a:close/>
                    <a:moveTo>
                      <a:pt x="30465" y="9959"/>
                    </a:moveTo>
                    <a:cubicBezTo>
                      <a:pt x="33638" y="9959"/>
                      <a:pt x="36811" y="12035"/>
                      <a:pt x="36854" y="16189"/>
                    </a:cubicBezTo>
                    <a:lnTo>
                      <a:pt x="36854" y="16189"/>
                    </a:lnTo>
                    <a:cubicBezTo>
                      <a:pt x="36384" y="16089"/>
                      <a:pt x="35912" y="16041"/>
                      <a:pt x="35443" y="16041"/>
                    </a:cubicBezTo>
                    <a:cubicBezTo>
                      <a:pt x="33580" y="16041"/>
                      <a:pt x="31775" y="16807"/>
                      <a:pt x="30483" y="18200"/>
                    </a:cubicBezTo>
                    <a:cubicBezTo>
                      <a:pt x="29201" y="16820"/>
                      <a:pt x="27409" y="16040"/>
                      <a:pt x="25528" y="16040"/>
                    </a:cubicBezTo>
                    <a:cubicBezTo>
                      <a:pt x="25044" y="16040"/>
                      <a:pt x="24560" y="16094"/>
                      <a:pt x="24085" y="16193"/>
                    </a:cubicBezTo>
                    <a:cubicBezTo>
                      <a:pt x="24116" y="12038"/>
                      <a:pt x="27290" y="9959"/>
                      <a:pt x="30465" y="9959"/>
                    </a:cubicBezTo>
                    <a:close/>
                    <a:moveTo>
                      <a:pt x="119332" y="16111"/>
                    </a:moveTo>
                    <a:cubicBezTo>
                      <a:pt x="121268" y="16111"/>
                      <a:pt x="123142" y="16913"/>
                      <a:pt x="124487" y="18361"/>
                    </a:cubicBezTo>
                    <a:lnTo>
                      <a:pt x="124487" y="18361"/>
                    </a:lnTo>
                    <a:cubicBezTo>
                      <a:pt x="124484" y="18361"/>
                      <a:pt x="124481" y="18361"/>
                      <a:pt x="124478" y="18361"/>
                    </a:cubicBezTo>
                    <a:cubicBezTo>
                      <a:pt x="124459" y="18361"/>
                      <a:pt x="124439" y="18361"/>
                      <a:pt x="124419" y="18361"/>
                    </a:cubicBezTo>
                    <a:cubicBezTo>
                      <a:pt x="122559" y="18361"/>
                      <a:pt x="120791" y="19199"/>
                      <a:pt x="119550" y="20503"/>
                    </a:cubicBezTo>
                    <a:cubicBezTo>
                      <a:pt x="119631" y="18908"/>
                      <a:pt x="119048" y="17411"/>
                      <a:pt x="118054" y="16228"/>
                    </a:cubicBezTo>
                    <a:cubicBezTo>
                      <a:pt x="118479" y="16149"/>
                      <a:pt x="118907" y="16111"/>
                      <a:pt x="119332" y="16111"/>
                    </a:cubicBezTo>
                    <a:close/>
                    <a:moveTo>
                      <a:pt x="129633" y="16111"/>
                    </a:moveTo>
                    <a:cubicBezTo>
                      <a:pt x="130058" y="16111"/>
                      <a:pt x="130486" y="16149"/>
                      <a:pt x="130912" y="16228"/>
                    </a:cubicBezTo>
                    <a:cubicBezTo>
                      <a:pt x="129908" y="17411"/>
                      <a:pt x="129326" y="18908"/>
                      <a:pt x="129415" y="20503"/>
                    </a:cubicBezTo>
                    <a:cubicBezTo>
                      <a:pt x="128174" y="19199"/>
                      <a:pt x="126406" y="18361"/>
                      <a:pt x="124537" y="18361"/>
                    </a:cubicBezTo>
                    <a:cubicBezTo>
                      <a:pt x="124521" y="18361"/>
                      <a:pt x="124504" y="18361"/>
                      <a:pt x="124487" y="18361"/>
                    </a:cubicBezTo>
                    <a:lnTo>
                      <a:pt x="124487" y="18361"/>
                    </a:lnTo>
                    <a:cubicBezTo>
                      <a:pt x="125825" y="16913"/>
                      <a:pt x="127698" y="16111"/>
                      <a:pt x="129633" y="16111"/>
                    </a:cubicBezTo>
                    <a:close/>
                    <a:moveTo>
                      <a:pt x="82775" y="16217"/>
                    </a:moveTo>
                    <a:cubicBezTo>
                      <a:pt x="83201" y="16217"/>
                      <a:pt x="83630" y="16256"/>
                      <a:pt x="84057" y="16336"/>
                    </a:cubicBezTo>
                    <a:cubicBezTo>
                      <a:pt x="83538" y="16945"/>
                      <a:pt x="83135" y="17653"/>
                      <a:pt x="82875" y="18424"/>
                    </a:cubicBezTo>
                    <a:lnTo>
                      <a:pt x="82875" y="18415"/>
                    </a:lnTo>
                    <a:cubicBezTo>
                      <a:pt x="82633" y="19114"/>
                      <a:pt x="82534" y="19857"/>
                      <a:pt x="82570" y="20592"/>
                    </a:cubicBezTo>
                    <a:cubicBezTo>
                      <a:pt x="81322" y="19291"/>
                      <a:pt x="79551" y="18451"/>
                      <a:pt x="77680" y="18451"/>
                    </a:cubicBezTo>
                    <a:cubicBezTo>
                      <a:pt x="77671" y="18451"/>
                      <a:pt x="77661" y="18451"/>
                      <a:pt x="77651" y="18451"/>
                    </a:cubicBezTo>
                    <a:cubicBezTo>
                      <a:pt x="78986" y="17013"/>
                      <a:pt x="80850" y="16217"/>
                      <a:pt x="82775" y="16217"/>
                    </a:cubicBezTo>
                    <a:close/>
                    <a:moveTo>
                      <a:pt x="95806" y="16217"/>
                    </a:moveTo>
                    <a:cubicBezTo>
                      <a:pt x="97731" y="16217"/>
                      <a:pt x="99596" y="17013"/>
                      <a:pt x="100939" y="18451"/>
                    </a:cubicBezTo>
                    <a:cubicBezTo>
                      <a:pt x="100929" y="18451"/>
                      <a:pt x="100919" y="18451"/>
                      <a:pt x="100909" y="18451"/>
                    </a:cubicBezTo>
                    <a:cubicBezTo>
                      <a:pt x="99029" y="18451"/>
                      <a:pt x="97259" y="19282"/>
                      <a:pt x="96011" y="20592"/>
                    </a:cubicBezTo>
                    <a:cubicBezTo>
                      <a:pt x="96047" y="19857"/>
                      <a:pt x="95948" y="19114"/>
                      <a:pt x="95706" y="18415"/>
                    </a:cubicBezTo>
                    <a:cubicBezTo>
                      <a:pt x="95446" y="17653"/>
                      <a:pt x="95043" y="16945"/>
                      <a:pt x="94523" y="16336"/>
                    </a:cubicBezTo>
                    <a:cubicBezTo>
                      <a:pt x="94950" y="16256"/>
                      <a:pt x="95380" y="16217"/>
                      <a:pt x="95806" y="16217"/>
                    </a:cubicBezTo>
                    <a:close/>
                    <a:moveTo>
                      <a:pt x="48849" y="16308"/>
                    </a:moveTo>
                    <a:cubicBezTo>
                      <a:pt x="50784" y="16308"/>
                      <a:pt x="52659" y="17111"/>
                      <a:pt x="54004" y="18558"/>
                    </a:cubicBezTo>
                    <a:lnTo>
                      <a:pt x="54004" y="18558"/>
                    </a:lnTo>
                    <a:cubicBezTo>
                      <a:pt x="54001" y="18558"/>
                      <a:pt x="53998" y="18558"/>
                      <a:pt x="53995" y="18558"/>
                    </a:cubicBezTo>
                    <a:cubicBezTo>
                      <a:pt x="53975" y="18558"/>
                      <a:pt x="53956" y="18558"/>
                      <a:pt x="53936" y="18558"/>
                    </a:cubicBezTo>
                    <a:cubicBezTo>
                      <a:pt x="52067" y="18558"/>
                      <a:pt x="50308" y="19396"/>
                      <a:pt x="49058" y="20700"/>
                    </a:cubicBezTo>
                    <a:cubicBezTo>
                      <a:pt x="49147" y="19114"/>
                      <a:pt x="48565" y="17608"/>
                      <a:pt x="47570" y="16426"/>
                    </a:cubicBezTo>
                    <a:cubicBezTo>
                      <a:pt x="47996" y="16347"/>
                      <a:pt x="48424" y="16308"/>
                      <a:pt x="48849" y="16308"/>
                    </a:cubicBezTo>
                    <a:close/>
                    <a:moveTo>
                      <a:pt x="59142" y="16308"/>
                    </a:moveTo>
                    <a:cubicBezTo>
                      <a:pt x="59566" y="16308"/>
                      <a:pt x="59994" y="16347"/>
                      <a:pt x="60420" y="16426"/>
                    </a:cubicBezTo>
                    <a:cubicBezTo>
                      <a:pt x="59425" y="17608"/>
                      <a:pt x="58843" y="19114"/>
                      <a:pt x="58932" y="20700"/>
                    </a:cubicBezTo>
                    <a:cubicBezTo>
                      <a:pt x="57691" y="19396"/>
                      <a:pt x="55923" y="18558"/>
                      <a:pt x="54054" y="18558"/>
                    </a:cubicBezTo>
                    <a:cubicBezTo>
                      <a:pt x="54037" y="18558"/>
                      <a:pt x="54021" y="18558"/>
                      <a:pt x="54004" y="18558"/>
                    </a:cubicBezTo>
                    <a:lnTo>
                      <a:pt x="54004" y="18558"/>
                    </a:lnTo>
                    <a:cubicBezTo>
                      <a:pt x="55341" y="17111"/>
                      <a:pt x="57209" y="16308"/>
                      <a:pt x="59142" y="16308"/>
                    </a:cubicBezTo>
                    <a:close/>
                    <a:moveTo>
                      <a:pt x="12289" y="16415"/>
                    </a:moveTo>
                    <a:cubicBezTo>
                      <a:pt x="12716" y="16415"/>
                      <a:pt x="13146" y="16454"/>
                      <a:pt x="13574" y="16533"/>
                    </a:cubicBezTo>
                    <a:cubicBezTo>
                      <a:pt x="13055" y="17142"/>
                      <a:pt x="12651" y="17850"/>
                      <a:pt x="12391" y="18612"/>
                    </a:cubicBezTo>
                    <a:cubicBezTo>
                      <a:pt x="12150" y="19311"/>
                      <a:pt x="12042" y="20055"/>
                      <a:pt x="12087" y="20798"/>
                    </a:cubicBezTo>
                    <a:cubicBezTo>
                      <a:pt x="10839" y="19488"/>
                      <a:pt x="9059" y="18657"/>
                      <a:pt x="7189" y="18657"/>
                    </a:cubicBezTo>
                    <a:cubicBezTo>
                      <a:pt x="7179" y="18657"/>
                      <a:pt x="7169" y="18657"/>
                      <a:pt x="7159" y="18657"/>
                    </a:cubicBezTo>
                    <a:cubicBezTo>
                      <a:pt x="8494" y="17211"/>
                      <a:pt x="10358" y="16415"/>
                      <a:pt x="12289" y="16415"/>
                    </a:cubicBezTo>
                    <a:close/>
                    <a:moveTo>
                      <a:pt x="25318" y="16415"/>
                    </a:moveTo>
                    <a:cubicBezTo>
                      <a:pt x="27251" y="16415"/>
                      <a:pt x="29119" y="17218"/>
                      <a:pt x="30456" y="18666"/>
                    </a:cubicBezTo>
                    <a:cubicBezTo>
                      <a:pt x="30436" y="18665"/>
                      <a:pt x="30417" y="18665"/>
                      <a:pt x="30397" y="18665"/>
                    </a:cubicBezTo>
                    <a:cubicBezTo>
                      <a:pt x="28537" y="18665"/>
                      <a:pt x="26769" y="19504"/>
                      <a:pt x="25528" y="20798"/>
                    </a:cubicBezTo>
                    <a:cubicBezTo>
                      <a:pt x="25563" y="20063"/>
                      <a:pt x="25465" y="19320"/>
                      <a:pt x="25223" y="18621"/>
                    </a:cubicBezTo>
                    <a:cubicBezTo>
                      <a:pt x="24963" y="17859"/>
                      <a:pt x="24560" y="17151"/>
                      <a:pt x="24040" y="16533"/>
                    </a:cubicBezTo>
                    <a:cubicBezTo>
                      <a:pt x="24466" y="16454"/>
                      <a:pt x="24893" y="16415"/>
                      <a:pt x="25318" y="16415"/>
                    </a:cubicBezTo>
                    <a:close/>
                    <a:moveTo>
                      <a:pt x="106101" y="16215"/>
                    </a:moveTo>
                    <a:cubicBezTo>
                      <a:pt x="106563" y="16215"/>
                      <a:pt x="107027" y="16260"/>
                      <a:pt x="107489" y="16354"/>
                    </a:cubicBezTo>
                    <a:cubicBezTo>
                      <a:pt x="106486" y="17608"/>
                      <a:pt x="105930" y="19194"/>
                      <a:pt x="106136" y="20870"/>
                    </a:cubicBezTo>
                    <a:cubicBezTo>
                      <a:pt x="104884" y="19414"/>
                      <a:pt x="103008" y="18459"/>
                      <a:pt x="101021" y="18459"/>
                    </a:cubicBezTo>
                    <a:cubicBezTo>
                      <a:pt x="101003" y="18459"/>
                      <a:pt x="100984" y="18459"/>
                      <a:pt x="100966" y="18460"/>
                    </a:cubicBezTo>
                    <a:cubicBezTo>
                      <a:pt x="102304" y="17013"/>
                      <a:pt x="104173" y="16215"/>
                      <a:pt x="106101" y="16215"/>
                    </a:cubicBezTo>
                    <a:close/>
                    <a:moveTo>
                      <a:pt x="70811" y="11695"/>
                    </a:moveTo>
                    <a:cubicBezTo>
                      <a:pt x="71307" y="11695"/>
                      <a:pt x="71806" y="11748"/>
                      <a:pt x="72301" y="11856"/>
                    </a:cubicBezTo>
                    <a:cubicBezTo>
                      <a:pt x="71289" y="13119"/>
                      <a:pt x="70742" y="14714"/>
                      <a:pt x="70939" y="16381"/>
                    </a:cubicBezTo>
                    <a:lnTo>
                      <a:pt x="70948" y="16372"/>
                    </a:lnTo>
                    <a:cubicBezTo>
                      <a:pt x="71456" y="16258"/>
                      <a:pt x="71969" y="16202"/>
                      <a:pt x="72477" y="16202"/>
                    </a:cubicBezTo>
                    <a:cubicBezTo>
                      <a:pt x="74410" y="16202"/>
                      <a:pt x="76285" y="17004"/>
                      <a:pt x="77633" y="18451"/>
                    </a:cubicBezTo>
                    <a:cubicBezTo>
                      <a:pt x="77615" y="18450"/>
                      <a:pt x="77597" y="18450"/>
                      <a:pt x="77579" y="18450"/>
                    </a:cubicBezTo>
                    <a:cubicBezTo>
                      <a:pt x="75529" y="18450"/>
                      <a:pt x="73607" y="19459"/>
                      <a:pt x="72355" y="20986"/>
                    </a:cubicBezTo>
                    <a:cubicBezTo>
                      <a:pt x="72747" y="17261"/>
                      <a:pt x="69434" y="13952"/>
                      <a:pt x="65721" y="13952"/>
                    </a:cubicBezTo>
                    <a:cubicBezTo>
                      <a:pt x="65701" y="13952"/>
                      <a:pt x="65682" y="13952"/>
                      <a:pt x="65662" y="13952"/>
                    </a:cubicBezTo>
                    <a:cubicBezTo>
                      <a:pt x="67003" y="12497"/>
                      <a:pt x="68877" y="11695"/>
                      <a:pt x="70811" y="11695"/>
                    </a:cubicBezTo>
                    <a:close/>
                    <a:moveTo>
                      <a:pt x="35609" y="16412"/>
                    </a:moveTo>
                    <a:cubicBezTo>
                      <a:pt x="36071" y="16412"/>
                      <a:pt x="36535" y="16458"/>
                      <a:pt x="36997" y="16551"/>
                    </a:cubicBezTo>
                    <a:cubicBezTo>
                      <a:pt x="36002" y="17805"/>
                      <a:pt x="35447" y="19400"/>
                      <a:pt x="35644" y="21067"/>
                    </a:cubicBezTo>
                    <a:cubicBezTo>
                      <a:pt x="34392" y="19611"/>
                      <a:pt x="32516" y="18656"/>
                      <a:pt x="30529" y="18656"/>
                    </a:cubicBezTo>
                    <a:cubicBezTo>
                      <a:pt x="30511" y="18656"/>
                      <a:pt x="30492" y="18657"/>
                      <a:pt x="30474" y="18657"/>
                    </a:cubicBezTo>
                    <a:cubicBezTo>
                      <a:pt x="31812" y="17210"/>
                      <a:pt x="33680" y="16412"/>
                      <a:pt x="35609" y="16412"/>
                    </a:cubicBezTo>
                    <a:close/>
                    <a:moveTo>
                      <a:pt x="112819" y="14254"/>
                    </a:moveTo>
                    <a:cubicBezTo>
                      <a:pt x="115994" y="14254"/>
                      <a:pt x="119169" y="16333"/>
                      <a:pt x="119209" y="20494"/>
                    </a:cubicBezTo>
                    <a:lnTo>
                      <a:pt x="119209" y="20494"/>
                    </a:lnTo>
                    <a:cubicBezTo>
                      <a:pt x="118731" y="20389"/>
                      <a:pt x="118248" y="20338"/>
                      <a:pt x="117769" y="20338"/>
                    </a:cubicBezTo>
                    <a:cubicBezTo>
                      <a:pt x="115913" y="20338"/>
                      <a:pt x="114109" y="21105"/>
                      <a:pt x="112821" y="22501"/>
                    </a:cubicBezTo>
                    <a:lnTo>
                      <a:pt x="112821" y="22492"/>
                    </a:lnTo>
                    <a:cubicBezTo>
                      <a:pt x="111539" y="21121"/>
                      <a:pt x="109747" y="20332"/>
                      <a:pt x="107865" y="20332"/>
                    </a:cubicBezTo>
                    <a:cubicBezTo>
                      <a:pt x="107382" y="20332"/>
                      <a:pt x="106898" y="20386"/>
                      <a:pt x="106423" y="20494"/>
                    </a:cubicBezTo>
                    <a:lnTo>
                      <a:pt x="106423" y="20494"/>
                    </a:lnTo>
                    <a:cubicBezTo>
                      <a:pt x="106463" y="16335"/>
                      <a:pt x="109641" y="14254"/>
                      <a:pt x="112819" y="14254"/>
                    </a:cubicBezTo>
                    <a:close/>
                    <a:moveTo>
                      <a:pt x="136134" y="14257"/>
                    </a:moveTo>
                    <a:cubicBezTo>
                      <a:pt x="139307" y="14257"/>
                      <a:pt x="142483" y="16335"/>
                      <a:pt x="142525" y="20492"/>
                    </a:cubicBezTo>
                    <a:lnTo>
                      <a:pt x="142525" y="20492"/>
                    </a:lnTo>
                    <a:cubicBezTo>
                      <a:pt x="142054" y="20391"/>
                      <a:pt x="141580" y="20342"/>
                      <a:pt x="141109" y="20342"/>
                    </a:cubicBezTo>
                    <a:cubicBezTo>
                      <a:pt x="139250" y="20342"/>
                      <a:pt x="137444" y="21108"/>
                      <a:pt x="136145" y="22501"/>
                    </a:cubicBezTo>
                    <a:cubicBezTo>
                      <a:pt x="134872" y="21121"/>
                      <a:pt x="133071" y="20341"/>
                      <a:pt x="131199" y="20341"/>
                    </a:cubicBezTo>
                    <a:cubicBezTo>
                      <a:pt x="130715" y="20341"/>
                      <a:pt x="130231" y="20395"/>
                      <a:pt x="129756" y="20494"/>
                    </a:cubicBezTo>
                    <a:lnTo>
                      <a:pt x="129756" y="20494"/>
                    </a:lnTo>
                    <a:cubicBezTo>
                      <a:pt x="129787" y="16336"/>
                      <a:pt x="132959" y="14257"/>
                      <a:pt x="136134" y="14257"/>
                    </a:cubicBezTo>
                    <a:close/>
                    <a:moveTo>
                      <a:pt x="89297" y="14362"/>
                    </a:moveTo>
                    <a:cubicBezTo>
                      <a:pt x="91875" y="14362"/>
                      <a:pt x="94452" y="15733"/>
                      <a:pt x="95348" y="18477"/>
                    </a:cubicBezTo>
                    <a:cubicBezTo>
                      <a:pt x="95572" y="19158"/>
                      <a:pt x="95679" y="19875"/>
                      <a:pt x="95688" y="20583"/>
                    </a:cubicBezTo>
                    <a:cubicBezTo>
                      <a:pt x="95213" y="20481"/>
                      <a:pt x="94735" y="20431"/>
                      <a:pt x="94260" y="20431"/>
                    </a:cubicBezTo>
                    <a:cubicBezTo>
                      <a:pt x="92399" y="20431"/>
                      <a:pt x="90599" y="21198"/>
                      <a:pt x="89299" y="22590"/>
                    </a:cubicBezTo>
                    <a:cubicBezTo>
                      <a:pt x="88018" y="21210"/>
                      <a:pt x="86226" y="20431"/>
                      <a:pt x="84344" y="20431"/>
                    </a:cubicBezTo>
                    <a:cubicBezTo>
                      <a:pt x="83860" y="20431"/>
                      <a:pt x="83376" y="20485"/>
                      <a:pt x="82902" y="20583"/>
                    </a:cubicBezTo>
                    <a:cubicBezTo>
                      <a:pt x="82902" y="19875"/>
                      <a:pt x="83018" y="19158"/>
                      <a:pt x="83233" y="18486"/>
                    </a:cubicBezTo>
                    <a:cubicBezTo>
                      <a:pt x="84130" y="15738"/>
                      <a:pt x="86714" y="14362"/>
                      <a:pt x="89297" y="14362"/>
                    </a:cubicBezTo>
                    <a:close/>
                    <a:moveTo>
                      <a:pt x="42353" y="14449"/>
                    </a:moveTo>
                    <a:cubicBezTo>
                      <a:pt x="45529" y="14449"/>
                      <a:pt x="48704" y="16525"/>
                      <a:pt x="48744" y="20682"/>
                    </a:cubicBezTo>
                    <a:cubicBezTo>
                      <a:pt x="48269" y="20580"/>
                      <a:pt x="47791" y="20530"/>
                      <a:pt x="47316" y="20530"/>
                    </a:cubicBezTo>
                    <a:cubicBezTo>
                      <a:pt x="45456" y="20530"/>
                      <a:pt x="43649" y="21293"/>
                      <a:pt x="42351" y="22684"/>
                    </a:cubicBezTo>
                    <a:lnTo>
                      <a:pt x="42351" y="22684"/>
                    </a:lnTo>
                    <a:cubicBezTo>
                      <a:pt x="41070" y="21307"/>
                      <a:pt x="39280" y="20529"/>
                      <a:pt x="37400" y="20529"/>
                    </a:cubicBezTo>
                    <a:cubicBezTo>
                      <a:pt x="36916" y="20529"/>
                      <a:pt x="36432" y="20583"/>
                      <a:pt x="35958" y="20682"/>
                    </a:cubicBezTo>
                    <a:cubicBezTo>
                      <a:pt x="35998" y="16527"/>
                      <a:pt x="39176" y="14449"/>
                      <a:pt x="42353" y="14449"/>
                    </a:cubicBezTo>
                    <a:close/>
                    <a:moveTo>
                      <a:pt x="65651" y="14458"/>
                    </a:moveTo>
                    <a:cubicBezTo>
                      <a:pt x="68826" y="14458"/>
                      <a:pt x="72001" y="16534"/>
                      <a:pt x="72041" y="20691"/>
                    </a:cubicBezTo>
                    <a:cubicBezTo>
                      <a:pt x="71568" y="20589"/>
                      <a:pt x="71091" y="20539"/>
                      <a:pt x="70617" y="20539"/>
                    </a:cubicBezTo>
                    <a:cubicBezTo>
                      <a:pt x="68758" y="20539"/>
                      <a:pt x="66952" y="21305"/>
                      <a:pt x="65653" y="22698"/>
                    </a:cubicBezTo>
                    <a:cubicBezTo>
                      <a:pt x="64371" y="21318"/>
                      <a:pt x="62579" y="20538"/>
                      <a:pt x="60697" y="20538"/>
                    </a:cubicBezTo>
                    <a:cubicBezTo>
                      <a:pt x="60214" y="20538"/>
                      <a:pt x="59730" y="20592"/>
                      <a:pt x="59255" y="20691"/>
                    </a:cubicBezTo>
                    <a:cubicBezTo>
                      <a:pt x="59295" y="16536"/>
                      <a:pt x="62473" y="14458"/>
                      <a:pt x="65651" y="14458"/>
                    </a:cubicBezTo>
                    <a:close/>
                    <a:moveTo>
                      <a:pt x="18803" y="14564"/>
                    </a:moveTo>
                    <a:cubicBezTo>
                      <a:pt x="21386" y="14564"/>
                      <a:pt x="23968" y="15937"/>
                      <a:pt x="24864" y="18684"/>
                    </a:cubicBezTo>
                    <a:cubicBezTo>
                      <a:pt x="25079" y="19365"/>
                      <a:pt x="25196" y="20072"/>
                      <a:pt x="25196" y="20789"/>
                    </a:cubicBezTo>
                    <a:cubicBezTo>
                      <a:pt x="24718" y="20684"/>
                      <a:pt x="24235" y="20633"/>
                      <a:pt x="23756" y="20633"/>
                    </a:cubicBezTo>
                    <a:cubicBezTo>
                      <a:pt x="21903" y="20633"/>
                      <a:pt x="20103" y="21401"/>
                      <a:pt x="18807" y="22796"/>
                    </a:cubicBezTo>
                    <a:cubicBezTo>
                      <a:pt x="17542" y="21424"/>
                      <a:pt x="15754" y="20637"/>
                      <a:pt x="13893" y="20637"/>
                    </a:cubicBezTo>
                    <a:cubicBezTo>
                      <a:pt x="13882" y="20637"/>
                      <a:pt x="13871" y="20637"/>
                      <a:pt x="13861" y="20637"/>
                    </a:cubicBezTo>
                    <a:cubicBezTo>
                      <a:pt x="13368" y="20637"/>
                      <a:pt x="12884" y="20682"/>
                      <a:pt x="12409" y="20789"/>
                    </a:cubicBezTo>
                    <a:cubicBezTo>
                      <a:pt x="12418" y="20072"/>
                      <a:pt x="12526" y="19365"/>
                      <a:pt x="12741" y="18684"/>
                    </a:cubicBezTo>
                    <a:cubicBezTo>
                      <a:pt x="13637" y="15937"/>
                      <a:pt x="16220" y="14564"/>
                      <a:pt x="18803" y="14564"/>
                    </a:cubicBezTo>
                    <a:close/>
                    <a:moveTo>
                      <a:pt x="117964" y="20716"/>
                    </a:moveTo>
                    <a:cubicBezTo>
                      <a:pt x="118390" y="20716"/>
                      <a:pt x="118819" y="20755"/>
                      <a:pt x="119245" y="20834"/>
                    </a:cubicBezTo>
                    <a:cubicBezTo>
                      <a:pt x="118726" y="21443"/>
                      <a:pt x="118322" y="22151"/>
                      <a:pt x="118063" y="22913"/>
                    </a:cubicBezTo>
                    <a:cubicBezTo>
                      <a:pt x="117821" y="23612"/>
                      <a:pt x="117722" y="24356"/>
                      <a:pt x="117758" y="25099"/>
                    </a:cubicBezTo>
                    <a:cubicBezTo>
                      <a:pt x="116516" y="23796"/>
                      <a:pt x="114757" y="22957"/>
                      <a:pt x="112897" y="22957"/>
                    </a:cubicBezTo>
                    <a:cubicBezTo>
                      <a:pt x="112878" y="22957"/>
                      <a:pt x="112858" y="22958"/>
                      <a:pt x="112839" y="22958"/>
                    </a:cubicBezTo>
                    <a:cubicBezTo>
                      <a:pt x="114174" y="21512"/>
                      <a:pt x="116038" y="20716"/>
                      <a:pt x="117964" y="20716"/>
                    </a:cubicBezTo>
                    <a:close/>
                    <a:moveTo>
                      <a:pt x="130993" y="20716"/>
                    </a:moveTo>
                    <a:cubicBezTo>
                      <a:pt x="132921" y="20716"/>
                      <a:pt x="134791" y="21512"/>
                      <a:pt x="136127" y="22958"/>
                    </a:cubicBezTo>
                    <a:cubicBezTo>
                      <a:pt x="136107" y="22958"/>
                      <a:pt x="136088" y="22957"/>
                      <a:pt x="136068" y="22957"/>
                    </a:cubicBezTo>
                    <a:cubicBezTo>
                      <a:pt x="134208" y="22957"/>
                      <a:pt x="132440" y="23796"/>
                      <a:pt x="131199" y="25099"/>
                    </a:cubicBezTo>
                    <a:cubicBezTo>
                      <a:pt x="131234" y="24356"/>
                      <a:pt x="131136" y="23612"/>
                      <a:pt x="130894" y="22913"/>
                    </a:cubicBezTo>
                    <a:cubicBezTo>
                      <a:pt x="130634" y="22151"/>
                      <a:pt x="130231" y="21452"/>
                      <a:pt x="129711" y="20834"/>
                    </a:cubicBezTo>
                    <a:cubicBezTo>
                      <a:pt x="130138" y="20755"/>
                      <a:pt x="130567" y="20716"/>
                      <a:pt x="130993" y="20716"/>
                    </a:cubicBezTo>
                    <a:close/>
                    <a:moveTo>
                      <a:pt x="84143" y="20805"/>
                    </a:moveTo>
                    <a:cubicBezTo>
                      <a:pt x="86076" y="20805"/>
                      <a:pt x="87948" y="21602"/>
                      <a:pt x="89290" y="23047"/>
                    </a:cubicBezTo>
                    <a:cubicBezTo>
                      <a:pt x="90627" y="21607"/>
                      <a:pt x="92501" y="20806"/>
                      <a:pt x="94436" y="20806"/>
                    </a:cubicBezTo>
                    <a:cubicBezTo>
                      <a:pt x="94861" y="20806"/>
                      <a:pt x="95289" y="20845"/>
                      <a:pt x="95715" y="20924"/>
                    </a:cubicBezTo>
                    <a:cubicBezTo>
                      <a:pt x="94720" y="22106"/>
                      <a:pt x="94138" y="23603"/>
                      <a:pt x="94219" y="25198"/>
                    </a:cubicBezTo>
                    <a:cubicBezTo>
                      <a:pt x="92977" y="23894"/>
                      <a:pt x="91209" y="23056"/>
                      <a:pt x="89341" y="23056"/>
                    </a:cubicBezTo>
                    <a:cubicBezTo>
                      <a:pt x="89321" y="23056"/>
                      <a:pt x="89301" y="23056"/>
                      <a:pt x="89281" y="23056"/>
                    </a:cubicBezTo>
                    <a:cubicBezTo>
                      <a:pt x="89262" y="23056"/>
                      <a:pt x="89242" y="23056"/>
                      <a:pt x="89222" y="23056"/>
                    </a:cubicBezTo>
                    <a:cubicBezTo>
                      <a:pt x="87362" y="23056"/>
                      <a:pt x="85595" y="23894"/>
                      <a:pt x="84353" y="25198"/>
                    </a:cubicBezTo>
                    <a:cubicBezTo>
                      <a:pt x="84434" y="23612"/>
                      <a:pt x="83851" y="22106"/>
                      <a:pt x="82866" y="20924"/>
                    </a:cubicBezTo>
                    <a:lnTo>
                      <a:pt x="82857" y="20924"/>
                    </a:lnTo>
                    <a:cubicBezTo>
                      <a:pt x="83285" y="20844"/>
                      <a:pt x="83716" y="20805"/>
                      <a:pt x="84143" y="20805"/>
                    </a:cubicBezTo>
                    <a:close/>
                    <a:moveTo>
                      <a:pt x="60510" y="20908"/>
                    </a:moveTo>
                    <a:cubicBezTo>
                      <a:pt x="62444" y="20908"/>
                      <a:pt x="64322" y="21705"/>
                      <a:pt x="65662" y="23155"/>
                    </a:cubicBezTo>
                    <a:cubicBezTo>
                      <a:pt x="65642" y="23155"/>
                      <a:pt x="65622" y="23155"/>
                      <a:pt x="65602" y="23155"/>
                    </a:cubicBezTo>
                    <a:cubicBezTo>
                      <a:pt x="63720" y="23155"/>
                      <a:pt x="61965" y="23989"/>
                      <a:pt x="60724" y="25287"/>
                    </a:cubicBezTo>
                    <a:lnTo>
                      <a:pt x="60724" y="25287"/>
                    </a:lnTo>
                    <a:cubicBezTo>
                      <a:pt x="60769" y="24543"/>
                      <a:pt x="60662" y="23809"/>
                      <a:pt x="60429" y="23110"/>
                    </a:cubicBezTo>
                    <a:cubicBezTo>
                      <a:pt x="60160" y="22348"/>
                      <a:pt x="59766" y="21641"/>
                      <a:pt x="59246" y="21022"/>
                    </a:cubicBezTo>
                    <a:cubicBezTo>
                      <a:pt x="59667" y="20945"/>
                      <a:pt x="60090" y="20908"/>
                      <a:pt x="60510" y="20908"/>
                    </a:cubicBezTo>
                    <a:close/>
                    <a:moveTo>
                      <a:pt x="47505" y="20905"/>
                    </a:moveTo>
                    <a:cubicBezTo>
                      <a:pt x="47929" y="20905"/>
                      <a:pt x="48356" y="20943"/>
                      <a:pt x="48780" y="21022"/>
                    </a:cubicBezTo>
                    <a:cubicBezTo>
                      <a:pt x="48251" y="21641"/>
                      <a:pt x="47848" y="22348"/>
                      <a:pt x="47579" y="23119"/>
                    </a:cubicBezTo>
                    <a:lnTo>
                      <a:pt x="47597" y="23110"/>
                    </a:lnTo>
                    <a:lnTo>
                      <a:pt x="47597" y="23110"/>
                    </a:lnTo>
                    <a:cubicBezTo>
                      <a:pt x="47355" y="23809"/>
                      <a:pt x="47257" y="24544"/>
                      <a:pt x="47293" y="25287"/>
                    </a:cubicBezTo>
                    <a:cubicBezTo>
                      <a:pt x="46045" y="23977"/>
                      <a:pt x="44274" y="23146"/>
                      <a:pt x="42394" y="23146"/>
                    </a:cubicBezTo>
                    <a:cubicBezTo>
                      <a:pt x="42384" y="23146"/>
                      <a:pt x="42374" y="23146"/>
                      <a:pt x="42364" y="23146"/>
                    </a:cubicBezTo>
                    <a:cubicBezTo>
                      <a:pt x="43709" y="21706"/>
                      <a:pt x="45577" y="20905"/>
                      <a:pt x="47505" y="20905"/>
                    </a:cubicBezTo>
                    <a:close/>
                    <a:moveTo>
                      <a:pt x="107673" y="20708"/>
                    </a:moveTo>
                    <a:cubicBezTo>
                      <a:pt x="109600" y="20708"/>
                      <a:pt x="111466" y="21504"/>
                      <a:pt x="112812" y="22949"/>
                    </a:cubicBezTo>
                    <a:cubicBezTo>
                      <a:pt x="112802" y="22949"/>
                      <a:pt x="112793" y="22949"/>
                      <a:pt x="112783" y="22949"/>
                    </a:cubicBezTo>
                    <a:cubicBezTo>
                      <a:pt x="110787" y="22949"/>
                      <a:pt x="108908" y="23888"/>
                      <a:pt x="107659" y="25341"/>
                    </a:cubicBezTo>
                    <a:cubicBezTo>
                      <a:pt x="107785" y="23675"/>
                      <a:pt x="107184" y="22098"/>
                      <a:pt x="106136" y="20888"/>
                    </a:cubicBezTo>
                    <a:lnTo>
                      <a:pt x="106136" y="20879"/>
                    </a:lnTo>
                    <a:cubicBezTo>
                      <a:pt x="106647" y="20764"/>
                      <a:pt x="107162" y="20708"/>
                      <a:pt x="107673" y="20708"/>
                    </a:cubicBezTo>
                    <a:close/>
                    <a:moveTo>
                      <a:pt x="13652" y="21003"/>
                    </a:moveTo>
                    <a:cubicBezTo>
                      <a:pt x="15588" y="21003"/>
                      <a:pt x="17463" y="21806"/>
                      <a:pt x="18807" y="23253"/>
                    </a:cubicBezTo>
                    <a:cubicBezTo>
                      <a:pt x="18787" y="23253"/>
                      <a:pt x="18768" y="23253"/>
                      <a:pt x="18748" y="23253"/>
                    </a:cubicBezTo>
                    <a:cubicBezTo>
                      <a:pt x="16879" y="23253"/>
                      <a:pt x="15111" y="24092"/>
                      <a:pt x="13870" y="25395"/>
                    </a:cubicBezTo>
                    <a:cubicBezTo>
                      <a:pt x="13951" y="23809"/>
                      <a:pt x="13368" y="22313"/>
                      <a:pt x="12382" y="21130"/>
                    </a:cubicBezTo>
                    <a:lnTo>
                      <a:pt x="12374" y="21121"/>
                    </a:lnTo>
                    <a:cubicBezTo>
                      <a:pt x="12799" y="21042"/>
                      <a:pt x="13227" y="21003"/>
                      <a:pt x="13652" y="21003"/>
                    </a:cubicBezTo>
                    <a:close/>
                    <a:moveTo>
                      <a:pt x="23953" y="21003"/>
                    </a:moveTo>
                    <a:cubicBezTo>
                      <a:pt x="24378" y="21003"/>
                      <a:pt x="24806" y="21042"/>
                      <a:pt x="25232" y="21121"/>
                    </a:cubicBezTo>
                    <a:cubicBezTo>
                      <a:pt x="24237" y="22304"/>
                      <a:pt x="23655" y="23800"/>
                      <a:pt x="23744" y="25395"/>
                    </a:cubicBezTo>
                    <a:cubicBezTo>
                      <a:pt x="22494" y="24092"/>
                      <a:pt x="20726" y="23253"/>
                      <a:pt x="18866" y="23253"/>
                    </a:cubicBezTo>
                    <a:cubicBezTo>
                      <a:pt x="18846" y="23253"/>
                      <a:pt x="18827" y="23253"/>
                      <a:pt x="18807" y="23253"/>
                    </a:cubicBezTo>
                    <a:cubicBezTo>
                      <a:pt x="20144" y="21806"/>
                      <a:pt x="22018" y="21003"/>
                      <a:pt x="23953" y="21003"/>
                    </a:cubicBezTo>
                    <a:close/>
                    <a:moveTo>
                      <a:pt x="37173" y="20910"/>
                    </a:moveTo>
                    <a:cubicBezTo>
                      <a:pt x="39106" y="20910"/>
                      <a:pt x="40979" y="21706"/>
                      <a:pt x="42328" y="23155"/>
                    </a:cubicBezTo>
                    <a:cubicBezTo>
                      <a:pt x="42310" y="23155"/>
                      <a:pt x="42291" y="23155"/>
                      <a:pt x="42273" y="23155"/>
                    </a:cubicBezTo>
                    <a:cubicBezTo>
                      <a:pt x="40286" y="23155"/>
                      <a:pt x="38419" y="24100"/>
                      <a:pt x="37176" y="25538"/>
                    </a:cubicBezTo>
                    <a:cubicBezTo>
                      <a:pt x="37302" y="23881"/>
                      <a:pt x="36701" y="22304"/>
                      <a:pt x="35653" y="21076"/>
                    </a:cubicBezTo>
                    <a:cubicBezTo>
                      <a:pt x="36158" y="20965"/>
                      <a:pt x="36668" y="20910"/>
                      <a:pt x="37173" y="20910"/>
                    </a:cubicBezTo>
                    <a:close/>
                    <a:moveTo>
                      <a:pt x="124477" y="18862"/>
                    </a:moveTo>
                    <a:cubicBezTo>
                      <a:pt x="127059" y="18862"/>
                      <a:pt x="129640" y="20235"/>
                      <a:pt x="130536" y="22985"/>
                    </a:cubicBezTo>
                    <a:cubicBezTo>
                      <a:pt x="130751" y="23666"/>
                      <a:pt x="130867" y="24373"/>
                      <a:pt x="130867" y="25090"/>
                    </a:cubicBezTo>
                    <a:cubicBezTo>
                      <a:pt x="130388" y="24985"/>
                      <a:pt x="129906" y="24934"/>
                      <a:pt x="129426" y="24934"/>
                    </a:cubicBezTo>
                    <a:cubicBezTo>
                      <a:pt x="127574" y="24934"/>
                      <a:pt x="125776" y="25700"/>
                      <a:pt x="124487" y="27089"/>
                    </a:cubicBezTo>
                    <a:cubicBezTo>
                      <a:pt x="123206" y="25709"/>
                      <a:pt x="121414" y="24929"/>
                      <a:pt x="119532" y="24929"/>
                    </a:cubicBezTo>
                    <a:cubicBezTo>
                      <a:pt x="119048" y="24929"/>
                      <a:pt x="118564" y="24983"/>
                      <a:pt x="118089" y="25090"/>
                    </a:cubicBezTo>
                    <a:cubicBezTo>
                      <a:pt x="118089" y="24373"/>
                      <a:pt x="118197" y="23666"/>
                      <a:pt x="118412" y="22985"/>
                    </a:cubicBezTo>
                    <a:cubicBezTo>
                      <a:pt x="119308" y="20237"/>
                      <a:pt x="121893" y="18862"/>
                      <a:pt x="124477" y="18862"/>
                    </a:cubicBezTo>
                    <a:close/>
                    <a:moveTo>
                      <a:pt x="77632" y="18956"/>
                    </a:moveTo>
                    <a:cubicBezTo>
                      <a:pt x="80806" y="18956"/>
                      <a:pt x="83981" y="21032"/>
                      <a:pt x="84022" y="25189"/>
                    </a:cubicBezTo>
                    <a:cubicBezTo>
                      <a:pt x="83548" y="25087"/>
                      <a:pt x="83071" y="25037"/>
                      <a:pt x="82597" y="25037"/>
                    </a:cubicBezTo>
                    <a:cubicBezTo>
                      <a:pt x="80739" y="25037"/>
                      <a:pt x="78934" y="25804"/>
                      <a:pt x="77642" y="27196"/>
                    </a:cubicBezTo>
                    <a:cubicBezTo>
                      <a:pt x="76360" y="25816"/>
                      <a:pt x="74568" y="25037"/>
                      <a:pt x="72687" y="25037"/>
                    </a:cubicBezTo>
                    <a:cubicBezTo>
                      <a:pt x="72203" y="25037"/>
                      <a:pt x="71719" y="25090"/>
                      <a:pt x="71244" y="25189"/>
                    </a:cubicBezTo>
                    <a:cubicBezTo>
                      <a:pt x="71280" y="21035"/>
                      <a:pt x="74456" y="18956"/>
                      <a:pt x="77632" y="18956"/>
                    </a:cubicBezTo>
                    <a:close/>
                    <a:moveTo>
                      <a:pt x="100947" y="18956"/>
                    </a:moveTo>
                    <a:cubicBezTo>
                      <a:pt x="104121" y="18956"/>
                      <a:pt x="107295" y="21032"/>
                      <a:pt x="107337" y="25187"/>
                    </a:cubicBezTo>
                    <a:lnTo>
                      <a:pt x="107337" y="25187"/>
                    </a:lnTo>
                    <a:cubicBezTo>
                      <a:pt x="106865" y="25086"/>
                      <a:pt x="106389" y="25037"/>
                      <a:pt x="105917" y="25037"/>
                    </a:cubicBezTo>
                    <a:cubicBezTo>
                      <a:pt x="104054" y="25037"/>
                      <a:pt x="102249" y="25804"/>
                      <a:pt x="100957" y="27196"/>
                    </a:cubicBezTo>
                    <a:cubicBezTo>
                      <a:pt x="99676" y="25816"/>
                      <a:pt x="97883" y="25037"/>
                      <a:pt x="96002" y="25037"/>
                    </a:cubicBezTo>
                    <a:cubicBezTo>
                      <a:pt x="95518" y="25037"/>
                      <a:pt x="95034" y="25090"/>
                      <a:pt x="94559" y="25189"/>
                    </a:cubicBezTo>
                    <a:cubicBezTo>
                      <a:pt x="94595" y="21035"/>
                      <a:pt x="97771" y="18956"/>
                      <a:pt x="100947" y="18956"/>
                    </a:cubicBezTo>
                    <a:close/>
                    <a:moveTo>
                      <a:pt x="53993" y="19061"/>
                    </a:moveTo>
                    <a:cubicBezTo>
                      <a:pt x="56574" y="19061"/>
                      <a:pt x="59156" y="20434"/>
                      <a:pt x="60052" y="23182"/>
                    </a:cubicBezTo>
                    <a:lnTo>
                      <a:pt x="60070" y="23173"/>
                    </a:lnTo>
                    <a:cubicBezTo>
                      <a:pt x="60285" y="23854"/>
                      <a:pt x="60393" y="24562"/>
                      <a:pt x="60402" y="25278"/>
                    </a:cubicBezTo>
                    <a:cubicBezTo>
                      <a:pt x="59927" y="25177"/>
                      <a:pt x="59448" y="25127"/>
                      <a:pt x="58973" y="25127"/>
                    </a:cubicBezTo>
                    <a:cubicBezTo>
                      <a:pt x="57110" y="25127"/>
                      <a:pt x="55305" y="25893"/>
                      <a:pt x="54013" y="27286"/>
                    </a:cubicBezTo>
                    <a:cubicBezTo>
                      <a:pt x="52732" y="25906"/>
                      <a:pt x="50939" y="25126"/>
                      <a:pt x="49058" y="25126"/>
                    </a:cubicBezTo>
                    <a:cubicBezTo>
                      <a:pt x="48574" y="25126"/>
                      <a:pt x="48090" y="25171"/>
                      <a:pt x="47615" y="25278"/>
                    </a:cubicBezTo>
                    <a:cubicBezTo>
                      <a:pt x="47615" y="24562"/>
                      <a:pt x="47732" y="23854"/>
                      <a:pt x="47947" y="23173"/>
                    </a:cubicBezTo>
                    <a:cubicBezTo>
                      <a:pt x="48838" y="20432"/>
                      <a:pt x="51415" y="19061"/>
                      <a:pt x="53993" y="19061"/>
                    </a:cubicBezTo>
                    <a:close/>
                    <a:moveTo>
                      <a:pt x="7148" y="19155"/>
                    </a:moveTo>
                    <a:cubicBezTo>
                      <a:pt x="10323" y="19155"/>
                      <a:pt x="13498" y="21234"/>
                      <a:pt x="13538" y="25395"/>
                    </a:cubicBezTo>
                    <a:cubicBezTo>
                      <a:pt x="13060" y="25290"/>
                      <a:pt x="12577" y="25239"/>
                      <a:pt x="12098" y="25239"/>
                    </a:cubicBezTo>
                    <a:cubicBezTo>
                      <a:pt x="10244" y="25239"/>
                      <a:pt x="8445" y="26005"/>
                      <a:pt x="7150" y="27393"/>
                    </a:cubicBezTo>
                    <a:cubicBezTo>
                      <a:pt x="5868" y="26013"/>
                      <a:pt x="4076" y="25234"/>
                      <a:pt x="2194" y="25234"/>
                    </a:cubicBezTo>
                    <a:cubicBezTo>
                      <a:pt x="1711" y="25234"/>
                      <a:pt x="1227" y="25287"/>
                      <a:pt x="752" y="25395"/>
                    </a:cubicBezTo>
                    <a:cubicBezTo>
                      <a:pt x="792" y="21236"/>
                      <a:pt x="3970" y="19155"/>
                      <a:pt x="7148" y="19155"/>
                    </a:cubicBezTo>
                    <a:close/>
                    <a:moveTo>
                      <a:pt x="30463" y="19158"/>
                    </a:moveTo>
                    <a:cubicBezTo>
                      <a:pt x="33636" y="19158"/>
                      <a:pt x="36811" y="21236"/>
                      <a:pt x="36854" y="25391"/>
                    </a:cubicBezTo>
                    <a:lnTo>
                      <a:pt x="36854" y="25391"/>
                    </a:lnTo>
                    <a:cubicBezTo>
                      <a:pt x="36379" y="25289"/>
                      <a:pt x="35901" y="25239"/>
                      <a:pt x="35426" y="25239"/>
                    </a:cubicBezTo>
                    <a:cubicBezTo>
                      <a:pt x="33569" y="25239"/>
                      <a:pt x="31771" y="26005"/>
                      <a:pt x="30483" y="27393"/>
                    </a:cubicBezTo>
                    <a:cubicBezTo>
                      <a:pt x="29201" y="26022"/>
                      <a:pt x="27409" y="25234"/>
                      <a:pt x="25528" y="25234"/>
                    </a:cubicBezTo>
                    <a:cubicBezTo>
                      <a:pt x="25044" y="25234"/>
                      <a:pt x="24560" y="25287"/>
                      <a:pt x="24085" y="25395"/>
                    </a:cubicBezTo>
                    <a:cubicBezTo>
                      <a:pt x="24116" y="21237"/>
                      <a:pt x="27288" y="19158"/>
                      <a:pt x="30463" y="19158"/>
                    </a:cubicBezTo>
                    <a:close/>
                    <a:moveTo>
                      <a:pt x="129616" y="25309"/>
                    </a:moveTo>
                    <a:cubicBezTo>
                      <a:pt x="130046" y="25309"/>
                      <a:pt x="130480" y="25349"/>
                      <a:pt x="130912" y="25431"/>
                    </a:cubicBezTo>
                    <a:cubicBezTo>
                      <a:pt x="129908" y="26605"/>
                      <a:pt x="129326" y="28110"/>
                      <a:pt x="129415" y="29696"/>
                    </a:cubicBezTo>
                    <a:lnTo>
                      <a:pt x="129415" y="29705"/>
                    </a:lnTo>
                    <a:cubicBezTo>
                      <a:pt x="128174" y="28393"/>
                      <a:pt x="126407" y="27563"/>
                      <a:pt x="124538" y="27563"/>
                    </a:cubicBezTo>
                    <a:cubicBezTo>
                      <a:pt x="124518" y="27563"/>
                      <a:pt x="124498" y="27563"/>
                      <a:pt x="124478" y="27563"/>
                    </a:cubicBezTo>
                    <a:cubicBezTo>
                      <a:pt x="124459" y="27563"/>
                      <a:pt x="124439" y="27563"/>
                      <a:pt x="124419" y="27563"/>
                    </a:cubicBezTo>
                    <a:cubicBezTo>
                      <a:pt x="122559" y="27563"/>
                      <a:pt x="120791" y="28402"/>
                      <a:pt x="119550" y="29705"/>
                    </a:cubicBezTo>
                    <a:cubicBezTo>
                      <a:pt x="119631" y="28110"/>
                      <a:pt x="119048" y="26605"/>
                      <a:pt x="118054" y="25431"/>
                    </a:cubicBezTo>
                    <a:cubicBezTo>
                      <a:pt x="118485" y="25349"/>
                      <a:pt x="118919" y="25309"/>
                      <a:pt x="119350" y="25309"/>
                    </a:cubicBezTo>
                    <a:cubicBezTo>
                      <a:pt x="121279" y="25309"/>
                      <a:pt x="123147" y="26111"/>
                      <a:pt x="124487" y="27554"/>
                    </a:cubicBezTo>
                    <a:cubicBezTo>
                      <a:pt x="125820" y="26111"/>
                      <a:pt x="127687" y="25309"/>
                      <a:pt x="129616" y="25309"/>
                    </a:cubicBezTo>
                    <a:close/>
                    <a:moveTo>
                      <a:pt x="48849" y="25510"/>
                    </a:moveTo>
                    <a:cubicBezTo>
                      <a:pt x="50784" y="25510"/>
                      <a:pt x="52659" y="26313"/>
                      <a:pt x="54004" y="27760"/>
                    </a:cubicBezTo>
                    <a:lnTo>
                      <a:pt x="54004" y="27760"/>
                    </a:lnTo>
                    <a:cubicBezTo>
                      <a:pt x="54001" y="27760"/>
                      <a:pt x="53998" y="27761"/>
                      <a:pt x="53995" y="27761"/>
                    </a:cubicBezTo>
                    <a:cubicBezTo>
                      <a:pt x="53975" y="27760"/>
                      <a:pt x="53956" y="27760"/>
                      <a:pt x="53936" y="27760"/>
                    </a:cubicBezTo>
                    <a:cubicBezTo>
                      <a:pt x="52067" y="27760"/>
                      <a:pt x="50308" y="28599"/>
                      <a:pt x="49058" y="29902"/>
                    </a:cubicBezTo>
                    <a:cubicBezTo>
                      <a:pt x="49138" y="28307"/>
                      <a:pt x="48565" y="26811"/>
                      <a:pt x="47561" y="25628"/>
                    </a:cubicBezTo>
                    <a:lnTo>
                      <a:pt x="47570" y="25628"/>
                    </a:lnTo>
                    <a:cubicBezTo>
                      <a:pt x="47996" y="25549"/>
                      <a:pt x="48424" y="25510"/>
                      <a:pt x="48849" y="25510"/>
                    </a:cubicBezTo>
                    <a:close/>
                    <a:moveTo>
                      <a:pt x="59145" y="25510"/>
                    </a:moveTo>
                    <a:cubicBezTo>
                      <a:pt x="59569" y="25510"/>
                      <a:pt x="59996" y="25549"/>
                      <a:pt x="60420" y="25628"/>
                    </a:cubicBezTo>
                    <a:cubicBezTo>
                      <a:pt x="59434" y="26811"/>
                      <a:pt x="58852" y="28307"/>
                      <a:pt x="58932" y="29902"/>
                    </a:cubicBezTo>
                    <a:cubicBezTo>
                      <a:pt x="57691" y="28599"/>
                      <a:pt x="55923" y="27760"/>
                      <a:pt x="54054" y="27760"/>
                    </a:cubicBezTo>
                    <a:cubicBezTo>
                      <a:pt x="54037" y="27760"/>
                      <a:pt x="54021" y="27760"/>
                      <a:pt x="54004" y="27760"/>
                    </a:cubicBezTo>
                    <a:lnTo>
                      <a:pt x="54004" y="27760"/>
                    </a:lnTo>
                    <a:cubicBezTo>
                      <a:pt x="55341" y="26313"/>
                      <a:pt x="57215" y="25510"/>
                      <a:pt x="59145" y="25510"/>
                    </a:cubicBezTo>
                    <a:close/>
                    <a:moveTo>
                      <a:pt x="25317" y="25617"/>
                    </a:moveTo>
                    <a:cubicBezTo>
                      <a:pt x="27250" y="25617"/>
                      <a:pt x="29122" y="26414"/>
                      <a:pt x="30465" y="27859"/>
                    </a:cubicBezTo>
                    <a:cubicBezTo>
                      <a:pt x="30445" y="27859"/>
                      <a:pt x="30425" y="27859"/>
                      <a:pt x="30406" y="27859"/>
                    </a:cubicBezTo>
                    <a:cubicBezTo>
                      <a:pt x="28537" y="27859"/>
                      <a:pt x="26769" y="28697"/>
                      <a:pt x="25528" y="30001"/>
                    </a:cubicBezTo>
                    <a:cubicBezTo>
                      <a:pt x="25608" y="28415"/>
                      <a:pt x="25026" y="26909"/>
                      <a:pt x="24031" y="25735"/>
                    </a:cubicBezTo>
                    <a:cubicBezTo>
                      <a:pt x="24460" y="25656"/>
                      <a:pt x="24890" y="25617"/>
                      <a:pt x="25317" y="25617"/>
                    </a:cubicBezTo>
                    <a:close/>
                    <a:moveTo>
                      <a:pt x="106136" y="30079"/>
                    </a:moveTo>
                    <a:cubicBezTo>
                      <a:pt x="106135" y="30079"/>
                      <a:pt x="106135" y="30080"/>
                      <a:pt x="106134" y="30080"/>
                    </a:cubicBezTo>
                    <a:lnTo>
                      <a:pt x="106134" y="30080"/>
                    </a:lnTo>
                    <a:lnTo>
                      <a:pt x="106136" y="30081"/>
                    </a:lnTo>
                    <a:cubicBezTo>
                      <a:pt x="106136" y="30081"/>
                      <a:pt x="106136" y="30080"/>
                      <a:pt x="106136" y="30079"/>
                    </a:cubicBezTo>
                    <a:close/>
                    <a:moveTo>
                      <a:pt x="70806" y="20919"/>
                    </a:moveTo>
                    <a:cubicBezTo>
                      <a:pt x="71297" y="20919"/>
                      <a:pt x="71792" y="20971"/>
                      <a:pt x="72283" y="21076"/>
                    </a:cubicBezTo>
                    <a:cubicBezTo>
                      <a:pt x="71289" y="22322"/>
                      <a:pt x="70742" y="23908"/>
                      <a:pt x="70939" y="25574"/>
                    </a:cubicBezTo>
                    <a:cubicBezTo>
                      <a:pt x="71446" y="25463"/>
                      <a:pt x="71957" y="25408"/>
                      <a:pt x="72464" y="25408"/>
                    </a:cubicBezTo>
                    <a:cubicBezTo>
                      <a:pt x="74404" y="25408"/>
                      <a:pt x="76283" y="26206"/>
                      <a:pt x="77633" y="27662"/>
                    </a:cubicBezTo>
                    <a:cubicBezTo>
                      <a:pt x="78968" y="26216"/>
                      <a:pt x="80838" y="25420"/>
                      <a:pt x="82771" y="25420"/>
                    </a:cubicBezTo>
                    <a:cubicBezTo>
                      <a:pt x="83199" y="25420"/>
                      <a:pt x="83629" y="25459"/>
                      <a:pt x="84057" y="25538"/>
                    </a:cubicBezTo>
                    <a:cubicBezTo>
                      <a:pt x="83063" y="26721"/>
                      <a:pt x="82480" y="28218"/>
                      <a:pt x="82570" y="29813"/>
                    </a:cubicBezTo>
                    <a:cubicBezTo>
                      <a:pt x="81320" y="28509"/>
                      <a:pt x="79561" y="27671"/>
                      <a:pt x="77692" y="27671"/>
                    </a:cubicBezTo>
                    <a:cubicBezTo>
                      <a:pt x="77672" y="27671"/>
                      <a:pt x="77653" y="27671"/>
                      <a:pt x="77633" y="27671"/>
                    </a:cubicBezTo>
                    <a:cubicBezTo>
                      <a:pt x="77615" y="27671"/>
                      <a:pt x="77597" y="27671"/>
                      <a:pt x="77578" y="27671"/>
                    </a:cubicBezTo>
                    <a:cubicBezTo>
                      <a:pt x="75520" y="27671"/>
                      <a:pt x="73598" y="28679"/>
                      <a:pt x="72346" y="30207"/>
                    </a:cubicBezTo>
                    <a:cubicBezTo>
                      <a:pt x="72748" y="26485"/>
                      <a:pt x="69425" y="23164"/>
                      <a:pt x="65706" y="23164"/>
                    </a:cubicBezTo>
                    <a:cubicBezTo>
                      <a:pt x="65691" y="23164"/>
                      <a:pt x="65677" y="23164"/>
                      <a:pt x="65662" y="23164"/>
                    </a:cubicBezTo>
                    <a:cubicBezTo>
                      <a:pt x="67004" y="21714"/>
                      <a:pt x="68876" y="20919"/>
                      <a:pt x="70806" y="20919"/>
                    </a:cubicBezTo>
                    <a:close/>
                    <a:moveTo>
                      <a:pt x="35617" y="25606"/>
                    </a:moveTo>
                    <a:cubicBezTo>
                      <a:pt x="36076" y="25606"/>
                      <a:pt x="36538" y="25652"/>
                      <a:pt x="36997" y="25744"/>
                    </a:cubicBezTo>
                    <a:cubicBezTo>
                      <a:pt x="35993" y="26999"/>
                      <a:pt x="35447" y="28594"/>
                      <a:pt x="35644" y="30269"/>
                    </a:cubicBezTo>
                    <a:cubicBezTo>
                      <a:pt x="34392" y="28813"/>
                      <a:pt x="32516" y="27859"/>
                      <a:pt x="30520" y="27859"/>
                    </a:cubicBezTo>
                    <a:cubicBezTo>
                      <a:pt x="30502" y="27859"/>
                      <a:pt x="30483" y="27859"/>
                      <a:pt x="30465" y="27859"/>
                    </a:cubicBezTo>
                    <a:cubicBezTo>
                      <a:pt x="31804" y="26411"/>
                      <a:pt x="33682" y="25606"/>
                      <a:pt x="35617" y="25606"/>
                    </a:cubicBezTo>
                    <a:close/>
                    <a:moveTo>
                      <a:pt x="112816" y="23451"/>
                    </a:moveTo>
                    <a:cubicBezTo>
                      <a:pt x="115993" y="23451"/>
                      <a:pt x="119169" y="25529"/>
                      <a:pt x="119209" y="29687"/>
                    </a:cubicBezTo>
                    <a:cubicBezTo>
                      <a:pt x="118736" y="29585"/>
                      <a:pt x="118259" y="29535"/>
                      <a:pt x="117784" y="29535"/>
                    </a:cubicBezTo>
                    <a:cubicBezTo>
                      <a:pt x="115923" y="29535"/>
                      <a:pt x="114113" y="30302"/>
                      <a:pt x="112821" y="31694"/>
                    </a:cubicBezTo>
                    <a:cubicBezTo>
                      <a:pt x="111539" y="30314"/>
                      <a:pt x="109747" y="29535"/>
                      <a:pt x="107865" y="29535"/>
                    </a:cubicBezTo>
                    <a:cubicBezTo>
                      <a:pt x="107382" y="29535"/>
                      <a:pt x="106898" y="29588"/>
                      <a:pt x="106423" y="29687"/>
                    </a:cubicBezTo>
                    <a:cubicBezTo>
                      <a:pt x="106463" y="25529"/>
                      <a:pt x="109640" y="23451"/>
                      <a:pt x="112816" y="23451"/>
                    </a:cubicBezTo>
                    <a:close/>
                    <a:moveTo>
                      <a:pt x="136139" y="23455"/>
                    </a:moveTo>
                    <a:cubicBezTo>
                      <a:pt x="139311" y="23455"/>
                      <a:pt x="142484" y="25532"/>
                      <a:pt x="142525" y="29687"/>
                    </a:cubicBezTo>
                    <a:lnTo>
                      <a:pt x="142534" y="29696"/>
                    </a:lnTo>
                    <a:cubicBezTo>
                      <a:pt x="142055" y="29591"/>
                      <a:pt x="141572" y="29540"/>
                      <a:pt x="141093" y="29540"/>
                    </a:cubicBezTo>
                    <a:cubicBezTo>
                      <a:pt x="139240" y="29540"/>
                      <a:pt x="137441" y="30306"/>
                      <a:pt x="136145" y="31694"/>
                    </a:cubicBezTo>
                    <a:cubicBezTo>
                      <a:pt x="134872" y="30323"/>
                      <a:pt x="133071" y="29535"/>
                      <a:pt x="131199" y="29535"/>
                    </a:cubicBezTo>
                    <a:cubicBezTo>
                      <a:pt x="130715" y="29535"/>
                      <a:pt x="130231" y="29588"/>
                      <a:pt x="129756" y="29696"/>
                    </a:cubicBezTo>
                    <a:cubicBezTo>
                      <a:pt x="129787" y="25536"/>
                      <a:pt x="132963" y="23455"/>
                      <a:pt x="136139" y="23455"/>
                    </a:cubicBezTo>
                    <a:close/>
                    <a:moveTo>
                      <a:pt x="89290" y="23558"/>
                    </a:moveTo>
                    <a:cubicBezTo>
                      <a:pt x="92466" y="23558"/>
                      <a:pt x="95642" y="25636"/>
                      <a:pt x="95679" y="29793"/>
                    </a:cubicBezTo>
                    <a:lnTo>
                      <a:pt x="95679" y="29793"/>
                    </a:lnTo>
                    <a:cubicBezTo>
                      <a:pt x="95207" y="29692"/>
                      <a:pt x="94732" y="29643"/>
                      <a:pt x="94260" y="29643"/>
                    </a:cubicBezTo>
                    <a:cubicBezTo>
                      <a:pt x="92399" y="29643"/>
                      <a:pt x="90599" y="30409"/>
                      <a:pt x="89299" y="31802"/>
                    </a:cubicBezTo>
                    <a:cubicBezTo>
                      <a:pt x="88018" y="30422"/>
                      <a:pt x="86226" y="29642"/>
                      <a:pt x="84344" y="29642"/>
                    </a:cubicBezTo>
                    <a:cubicBezTo>
                      <a:pt x="83860" y="29642"/>
                      <a:pt x="83376" y="29696"/>
                      <a:pt x="82902" y="29795"/>
                    </a:cubicBezTo>
                    <a:cubicBezTo>
                      <a:pt x="82937" y="25637"/>
                      <a:pt x="86114" y="23558"/>
                      <a:pt x="89290" y="23558"/>
                    </a:cubicBezTo>
                    <a:close/>
                    <a:moveTo>
                      <a:pt x="65666" y="23648"/>
                    </a:moveTo>
                    <a:cubicBezTo>
                      <a:pt x="68843" y="23648"/>
                      <a:pt x="72019" y="25727"/>
                      <a:pt x="72059" y="29884"/>
                    </a:cubicBezTo>
                    <a:cubicBezTo>
                      <a:pt x="71580" y="29779"/>
                      <a:pt x="71096" y="29728"/>
                      <a:pt x="70615" y="29728"/>
                    </a:cubicBezTo>
                    <a:cubicBezTo>
                      <a:pt x="68761" y="29728"/>
                      <a:pt x="66961" y="30492"/>
                      <a:pt x="65666" y="31886"/>
                    </a:cubicBezTo>
                    <a:lnTo>
                      <a:pt x="65666" y="31886"/>
                    </a:lnTo>
                    <a:cubicBezTo>
                      <a:pt x="64392" y="30517"/>
                      <a:pt x="62615" y="29732"/>
                      <a:pt x="60747" y="29732"/>
                    </a:cubicBezTo>
                    <a:cubicBezTo>
                      <a:pt x="60737" y="29732"/>
                      <a:pt x="60726" y="29732"/>
                      <a:pt x="60715" y="29732"/>
                    </a:cubicBezTo>
                    <a:cubicBezTo>
                      <a:pt x="60231" y="29732"/>
                      <a:pt x="59748" y="29777"/>
                      <a:pt x="59273" y="29884"/>
                    </a:cubicBezTo>
                    <a:cubicBezTo>
                      <a:pt x="59313" y="25727"/>
                      <a:pt x="62490" y="23648"/>
                      <a:pt x="65666" y="23648"/>
                    </a:cubicBezTo>
                    <a:close/>
                    <a:moveTo>
                      <a:pt x="42333" y="23656"/>
                    </a:moveTo>
                    <a:cubicBezTo>
                      <a:pt x="45505" y="23656"/>
                      <a:pt x="48680" y="25731"/>
                      <a:pt x="48726" y="29882"/>
                    </a:cubicBezTo>
                    <a:lnTo>
                      <a:pt x="48726" y="29882"/>
                    </a:lnTo>
                    <a:cubicBezTo>
                      <a:pt x="48256" y="29782"/>
                      <a:pt x="47782" y="29732"/>
                      <a:pt x="47311" y="29732"/>
                    </a:cubicBezTo>
                    <a:cubicBezTo>
                      <a:pt x="45452" y="29732"/>
                      <a:pt x="43648" y="30499"/>
                      <a:pt x="42355" y="31891"/>
                    </a:cubicBezTo>
                    <a:cubicBezTo>
                      <a:pt x="41074" y="30511"/>
                      <a:pt x="39282" y="29732"/>
                      <a:pt x="37400" y="29732"/>
                    </a:cubicBezTo>
                    <a:cubicBezTo>
                      <a:pt x="36916" y="29732"/>
                      <a:pt x="36432" y="29777"/>
                      <a:pt x="35958" y="29884"/>
                    </a:cubicBezTo>
                    <a:cubicBezTo>
                      <a:pt x="35989" y="25732"/>
                      <a:pt x="39159" y="23656"/>
                      <a:pt x="42333" y="23656"/>
                    </a:cubicBezTo>
                    <a:close/>
                    <a:moveTo>
                      <a:pt x="18806" y="23760"/>
                    </a:moveTo>
                    <a:cubicBezTo>
                      <a:pt x="21979" y="23760"/>
                      <a:pt x="25151" y="25836"/>
                      <a:pt x="25196" y="29992"/>
                    </a:cubicBezTo>
                    <a:lnTo>
                      <a:pt x="25196" y="29992"/>
                    </a:lnTo>
                    <a:cubicBezTo>
                      <a:pt x="24718" y="29887"/>
                      <a:pt x="24235" y="29836"/>
                      <a:pt x="23756" y="29836"/>
                    </a:cubicBezTo>
                    <a:cubicBezTo>
                      <a:pt x="21903" y="29836"/>
                      <a:pt x="20103" y="30603"/>
                      <a:pt x="18807" y="31999"/>
                    </a:cubicBezTo>
                    <a:cubicBezTo>
                      <a:pt x="17526" y="30619"/>
                      <a:pt x="15734" y="29839"/>
                      <a:pt x="13852" y="29839"/>
                    </a:cubicBezTo>
                    <a:cubicBezTo>
                      <a:pt x="13368" y="29839"/>
                      <a:pt x="12884" y="29893"/>
                      <a:pt x="12409" y="29992"/>
                    </a:cubicBezTo>
                    <a:cubicBezTo>
                      <a:pt x="12454" y="25839"/>
                      <a:pt x="15631" y="23760"/>
                      <a:pt x="18806" y="23760"/>
                    </a:cubicBezTo>
                    <a:close/>
                    <a:moveTo>
                      <a:pt x="117960" y="29918"/>
                    </a:moveTo>
                    <a:cubicBezTo>
                      <a:pt x="118387" y="29918"/>
                      <a:pt x="118817" y="29957"/>
                      <a:pt x="119245" y="30037"/>
                    </a:cubicBezTo>
                    <a:cubicBezTo>
                      <a:pt x="118251" y="31210"/>
                      <a:pt x="117668" y="32716"/>
                      <a:pt x="117758" y="34302"/>
                    </a:cubicBezTo>
                    <a:cubicBezTo>
                      <a:pt x="116514" y="33005"/>
                      <a:pt x="114758" y="32168"/>
                      <a:pt x="112908" y="32168"/>
                    </a:cubicBezTo>
                    <a:cubicBezTo>
                      <a:pt x="112879" y="32168"/>
                      <a:pt x="112850" y="32169"/>
                      <a:pt x="112821" y="32169"/>
                    </a:cubicBezTo>
                    <a:cubicBezTo>
                      <a:pt x="114156" y="30716"/>
                      <a:pt x="116027" y="29918"/>
                      <a:pt x="117960" y="29918"/>
                    </a:cubicBezTo>
                    <a:close/>
                    <a:moveTo>
                      <a:pt x="84139" y="30021"/>
                    </a:moveTo>
                    <a:cubicBezTo>
                      <a:pt x="86073" y="30021"/>
                      <a:pt x="87951" y="30818"/>
                      <a:pt x="89290" y="32268"/>
                    </a:cubicBezTo>
                    <a:lnTo>
                      <a:pt x="89290" y="32268"/>
                    </a:lnTo>
                    <a:cubicBezTo>
                      <a:pt x="89274" y="32267"/>
                      <a:pt x="89257" y="32267"/>
                      <a:pt x="89240" y="32267"/>
                    </a:cubicBezTo>
                    <a:cubicBezTo>
                      <a:pt x="87371" y="32267"/>
                      <a:pt x="85603" y="33106"/>
                      <a:pt x="84362" y="34409"/>
                    </a:cubicBezTo>
                    <a:cubicBezTo>
                      <a:pt x="84443" y="32814"/>
                      <a:pt x="83860" y="31318"/>
                      <a:pt x="82875" y="30135"/>
                    </a:cubicBezTo>
                    <a:cubicBezTo>
                      <a:pt x="83295" y="30058"/>
                      <a:pt x="83719" y="30021"/>
                      <a:pt x="84139" y="30021"/>
                    </a:cubicBezTo>
                    <a:close/>
                    <a:moveTo>
                      <a:pt x="94446" y="30017"/>
                    </a:moveTo>
                    <a:cubicBezTo>
                      <a:pt x="94870" y="30017"/>
                      <a:pt x="95298" y="30056"/>
                      <a:pt x="95724" y="30135"/>
                    </a:cubicBezTo>
                    <a:cubicBezTo>
                      <a:pt x="94729" y="31318"/>
                      <a:pt x="94147" y="32814"/>
                      <a:pt x="94237" y="34409"/>
                    </a:cubicBezTo>
                    <a:cubicBezTo>
                      <a:pt x="92986" y="33106"/>
                      <a:pt x="91227" y="32267"/>
                      <a:pt x="89359" y="32267"/>
                    </a:cubicBezTo>
                    <a:cubicBezTo>
                      <a:pt x="89339" y="32267"/>
                      <a:pt x="89319" y="32267"/>
                      <a:pt x="89299" y="32268"/>
                    </a:cubicBezTo>
                    <a:cubicBezTo>
                      <a:pt x="90637" y="30820"/>
                      <a:pt x="92510" y="30017"/>
                      <a:pt x="94446" y="30017"/>
                    </a:cubicBezTo>
                    <a:close/>
                    <a:moveTo>
                      <a:pt x="47502" y="30107"/>
                    </a:moveTo>
                    <a:cubicBezTo>
                      <a:pt x="47926" y="30107"/>
                      <a:pt x="48354" y="30146"/>
                      <a:pt x="48780" y="30225"/>
                    </a:cubicBezTo>
                    <a:cubicBezTo>
                      <a:pt x="47785" y="31407"/>
                      <a:pt x="47203" y="32913"/>
                      <a:pt x="47284" y="34499"/>
                    </a:cubicBezTo>
                    <a:cubicBezTo>
                      <a:pt x="46042" y="33196"/>
                      <a:pt x="44275" y="32366"/>
                      <a:pt x="42406" y="32366"/>
                    </a:cubicBezTo>
                    <a:cubicBezTo>
                      <a:pt x="42386" y="32366"/>
                      <a:pt x="42366" y="32366"/>
                      <a:pt x="42346" y="32366"/>
                    </a:cubicBezTo>
                    <a:cubicBezTo>
                      <a:pt x="42343" y="32366"/>
                      <a:pt x="42341" y="32366"/>
                      <a:pt x="42338" y="32366"/>
                    </a:cubicBezTo>
                    <a:lnTo>
                      <a:pt x="42338" y="32366"/>
                    </a:lnTo>
                    <a:lnTo>
                      <a:pt x="42355" y="32357"/>
                    </a:lnTo>
                    <a:cubicBezTo>
                      <a:pt x="43693" y="30910"/>
                      <a:pt x="45566" y="30107"/>
                      <a:pt x="47502" y="30107"/>
                    </a:cubicBezTo>
                    <a:close/>
                    <a:moveTo>
                      <a:pt x="106100" y="25400"/>
                    </a:moveTo>
                    <a:cubicBezTo>
                      <a:pt x="106559" y="25400"/>
                      <a:pt x="107021" y="25446"/>
                      <a:pt x="107480" y="25538"/>
                    </a:cubicBezTo>
                    <a:cubicBezTo>
                      <a:pt x="106477" y="26801"/>
                      <a:pt x="105930" y="28404"/>
                      <a:pt x="106136" y="30079"/>
                    </a:cubicBezTo>
                    <a:lnTo>
                      <a:pt x="106136" y="30079"/>
                    </a:lnTo>
                    <a:cubicBezTo>
                      <a:pt x="106645" y="29966"/>
                      <a:pt x="107158" y="29911"/>
                      <a:pt x="107667" y="29911"/>
                    </a:cubicBezTo>
                    <a:cubicBezTo>
                      <a:pt x="109601" y="29911"/>
                      <a:pt x="111474" y="30709"/>
                      <a:pt x="112821" y="32169"/>
                    </a:cubicBezTo>
                    <a:cubicBezTo>
                      <a:pt x="112793" y="32169"/>
                      <a:pt x="112765" y="32169"/>
                      <a:pt x="112738" y="32169"/>
                    </a:cubicBezTo>
                    <a:cubicBezTo>
                      <a:pt x="110761" y="32169"/>
                      <a:pt x="108905" y="33112"/>
                      <a:pt x="107659" y="34553"/>
                    </a:cubicBezTo>
                    <a:cubicBezTo>
                      <a:pt x="107785" y="32886"/>
                      <a:pt x="107175" y="31300"/>
                      <a:pt x="106127" y="30081"/>
                    </a:cubicBezTo>
                    <a:cubicBezTo>
                      <a:pt x="106130" y="30081"/>
                      <a:pt x="106132" y="30080"/>
                      <a:pt x="106134" y="30080"/>
                    </a:cubicBezTo>
                    <a:lnTo>
                      <a:pt x="106134" y="30080"/>
                    </a:lnTo>
                    <a:lnTo>
                      <a:pt x="106127" y="30072"/>
                    </a:lnTo>
                    <a:cubicBezTo>
                      <a:pt x="104875" y="28616"/>
                      <a:pt x="102990" y="27662"/>
                      <a:pt x="100995" y="27662"/>
                    </a:cubicBezTo>
                    <a:cubicBezTo>
                      <a:pt x="100976" y="27662"/>
                      <a:pt x="100958" y="27662"/>
                      <a:pt x="100939" y="27662"/>
                    </a:cubicBezTo>
                    <a:cubicBezTo>
                      <a:pt x="100919" y="27662"/>
                      <a:pt x="100900" y="27662"/>
                      <a:pt x="100880" y="27662"/>
                    </a:cubicBezTo>
                    <a:cubicBezTo>
                      <a:pt x="99020" y="27662"/>
                      <a:pt x="97252" y="28500"/>
                      <a:pt x="96011" y="29804"/>
                    </a:cubicBezTo>
                    <a:cubicBezTo>
                      <a:pt x="96091" y="28209"/>
                      <a:pt x="95509" y="26712"/>
                      <a:pt x="94514" y="25529"/>
                    </a:cubicBezTo>
                    <a:cubicBezTo>
                      <a:pt x="94943" y="25450"/>
                      <a:pt x="95373" y="25411"/>
                      <a:pt x="95801" y="25411"/>
                    </a:cubicBezTo>
                    <a:cubicBezTo>
                      <a:pt x="97734" y="25411"/>
                      <a:pt x="99605" y="26207"/>
                      <a:pt x="100948" y="27653"/>
                    </a:cubicBezTo>
                    <a:cubicBezTo>
                      <a:pt x="102288" y="26205"/>
                      <a:pt x="104166" y="25400"/>
                      <a:pt x="106100" y="25400"/>
                    </a:cubicBezTo>
                    <a:close/>
                    <a:moveTo>
                      <a:pt x="13662" y="30223"/>
                    </a:moveTo>
                    <a:cubicBezTo>
                      <a:pt x="15598" y="30223"/>
                      <a:pt x="17464" y="31021"/>
                      <a:pt x="18807" y="32474"/>
                    </a:cubicBezTo>
                    <a:cubicBezTo>
                      <a:pt x="18787" y="32474"/>
                      <a:pt x="18768" y="32473"/>
                      <a:pt x="18748" y="32473"/>
                    </a:cubicBezTo>
                    <a:cubicBezTo>
                      <a:pt x="16879" y="32473"/>
                      <a:pt x="15111" y="33312"/>
                      <a:pt x="13870" y="34615"/>
                    </a:cubicBezTo>
                    <a:cubicBezTo>
                      <a:pt x="13951" y="33020"/>
                      <a:pt x="13368" y="31515"/>
                      <a:pt x="12374" y="30341"/>
                    </a:cubicBezTo>
                    <a:cubicBezTo>
                      <a:pt x="12803" y="30262"/>
                      <a:pt x="13234" y="30223"/>
                      <a:pt x="13662" y="30223"/>
                    </a:cubicBezTo>
                    <a:close/>
                    <a:moveTo>
                      <a:pt x="23936" y="30219"/>
                    </a:moveTo>
                    <a:cubicBezTo>
                      <a:pt x="24366" y="30219"/>
                      <a:pt x="24800" y="30259"/>
                      <a:pt x="25232" y="30341"/>
                    </a:cubicBezTo>
                    <a:cubicBezTo>
                      <a:pt x="24237" y="31515"/>
                      <a:pt x="23655" y="33020"/>
                      <a:pt x="23744" y="34615"/>
                    </a:cubicBezTo>
                    <a:cubicBezTo>
                      <a:pt x="22494" y="33303"/>
                      <a:pt x="20727" y="32473"/>
                      <a:pt x="18867" y="32473"/>
                    </a:cubicBezTo>
                    <a:cubicBezTo>
                      <a:pt x="18847" y="32473"/>
                      <a:pt x="18827" y="32474"/>
                      <a:pt x="18807" y="32474"/>
                    </a:cubicBezTo>
                    <a:lnTo>
                      <a:pt x="18807" y="32465"/>
                    </a:lnTo>
                    <a:cubicBezTo>
                      <a:pt x="20140" y="31022"/>
                      <a:pt x="22007" y="30219"/>
                      <a:pt x="23936" y="30219"/>
                    </a:cubicBezTo>
                    <a:close/>
                    <a:moveTo>
                      <a:pt x="37182" y="30113"/>
                    </a:moveTo>
                    <a:cubicBezTo>
                      <a:pt x="39117" y="30113"/>
                      <a:pt x="40995" y="30910"/>
                      <a:pt x="42337" y="32366"/>
                    </a:cubicBezTo>
                    <a:lnTo>
                      <a:pt x="42337" y="32366"/>
                    </a:lnTo>
                    <a:cubicBezTo>
                      <a:pt x="42313" y="32366"/>
                      <a:pt x="42288" y="32366"/>
                      <a:pt x="42264" y="32366"/>
                    </a:cubicBezTo>
                    <a:cubicBezTo>
                      <a:pt x="40296" y="32366"/>
                      <a:pt x="38431" y="33309"/>
                      <a:pt x="37185" y="34750"/>
                    </a:cubicBezTo>
                    <a:cubicBezTo>
                      <a:pt x="37320" y="33083"/>
                      <a:pt x="36710" y="31506"/>
                      <a:pt x="35662" y="30278"/>
                    </a:cubicBezTo>
                    <a:cubicBezTo>
                      <a:pt x="36167" y="30167"/>
                      <a:pt x="36676" y="30113"/>
                      <a:pt x="37182" y="30113"/>
                    </a:cubicBezTo>
                    <a:close/>
                    <a:moveTo>
                      <a:pt x="124479" y="28060"/>
                    </a:moveTo>
                    <a:cubicBezTo>
                      <a:pt x="127651" y="28060"/>
                      <a:pt x="130826" y="30136"/>
                      <a:pt x="130867" y="34291"/>
                    </a:cubicBezTo>
                    <a:lnTo>
                      <a:pt x="130867" y="34291"/>
                    </a:lnTo>
                    <a:cubicBezTo>
                      <a:pt x="130397" y="34190"/>
                      <a:pt x="129923" y="34141"/>
                      <a:pt x="129452" y="34141"/>
                    </a:cubicBezTo>
                    <a:cubicBezTo>
                      <a:pt x="127593" y="34141"/>
                      <a:pt x="125787" y="34908"/>
                      <a:pt x="124487" y="36300"/>
                    </a:cubicBezTo>
                    <a:cubicBezTo>
                      <a:pt x="123215" y="34920"/>
                      <a:pt x="121414" y="34140"/>
                      <a:pt x="119541" y="34140"/>
                    </a:cubicBezTo>
                    <a:cubicBezTo>
                      <a:pt x="119057" y="34140"/>
                      <a:pt x="118564" y="34194"/>
                      <a:pt x="118098" y="34293"/>
                    </a:cubicBezTo>
                    <a:cubicBezTo>
                      <a:pt x="118130" y="30138"/>
                      <a:pt x="121303" y="28060"/>
                      <a:pt x="124479" y="28060"/>
                    </a:cubicBezTo>
                    <a:close/>
                    <a:moveTo>
                      <a:pt x="100961" y="28160"/>
                    </a:moveTo>
                    <a:cubicBezTo>
                      <a:pt x="104135" y="28160"/>
                      <a:pt x="107310" y="30239"/>
                      <a:pt x="107355" y="34400"/>
                    </a:cubicBezTo>
                    <a:cubicBezTo>
                      <a:pt x="106875" y="34295"/>
                      <a:pt x="106390" y="34244"/>
                      <a:pt x="105910" y="34244"/>
                    </a:cubicBezTo>
                    <a:cubicBezTo>
                      <a:pt x="104056" y="34244"/>
                      <a:pt x="102256" y="35007"/>
                      <a:pt x="100961" y="36393"/>
                    </a:cubicBezTo>
                    <a:lnTo>
                      <a:pt x="100961" y="36393"/>
                    </a:lnTo>
                    <a:cubicBezTo>
                      <a:pt x="99680" y="35026"/>
                      <a:pt x="97881" y="34239"/>
                      <a:pt x="96011" y="34239"/>
                    </a:cubicBezTo>
                    <a:cubicBezTo>
                      <a:pt x="95527" y="34239"/>
                      <a:pt x="95043" y="34293"/>
                      <a:pt x="94568" y="34400"/>
                    </a:cubicBezTo>
                    <a:cubicBezTo>
                      <a:pt x="94608" y="30241"/>
                      <a:pt x="97784" y="28160"/>
                      <a:pt x="100961" y="28160"/>
                    </a:cubicBezTo>
                    <a:close/>
                    <a:moveTo>
                      <a:pt x="77631" y="28164"/>
                    </a:moveTo>
                    <a:cubicBezTo>
                      <a:pt x="80804" y="28164"/>
                      <a:pt x="83979" y="30241"/>
                      <a:pt x="84022" y="34396"/>
                    </a:cubicBezTo>
                    <a:lnTo>
                      <a:pt x="84022" y="34396"/>
                    </a:lnTo>
                    <a:cubicBezTo>
                      <a:pt x="83552" y="34297"/>
                      <a:pt x="83079" y="34248"/>
                      <a:pt x="82611" y="34248"/>
                    </a:cubicBezTo>
                    <a:cubicBezTo>
                      <a:pt x="80750" y="34248"/>
                      <a:pt x="78950" y="35013"/>
                      <a:pt x="77651" y="36398"/>
                    </a:cubicBezTo>
                    <a:cubicBezTo>
                      <a:pt x="76369" y="35028"/>
                      <a:pt x="74577" y="34239"/>
                      <a:pt x="72704" y="34239"/>
                    </a:cubicBezTo>
                    <a:cubicBezTo>
                      <a:pt x="72212" y="34248"/>
                      <a:pt x="71728" y="34293"/>
                      <a:pt x="71253" y="34400"/>
                    </a:cubicBezTo>
                    <a:cubicBezTo>
                      <a:pt x="71284" y="30243"/>
                      <a:pt x="74456" y="28164"/>
                      <a:pt x="77631" y="28164"/>
                    </a:cubicBezTo>
                    <a:close/>
                    <a:moveTo>
                      <a:pt x="53994" y="28259"/>
                    </a:moveTo>
                    <a:cubicBezTo>
                      <a:pt x="57168" y="28259"/>
                      <a:pt x="60343" y="30337"/>
                      <a:pt x="60384" y="34497"/>
                    </a:cubicBezTo>
                    <a:lnTo>
                      <a:pt x="60384" y="34497"/>
                    </a:lnTo>
                    <a:cubicBezTo>
                      <a:pt x="59906" y="34393"/>
                      <a:pt x="59425" y="34343"/>
                      <a:pt x="58949" y="34343"/>
                    </a:cubicBezTo>
                    <a:cubicBezTo>
                      <a:pt x="57093" y="34343"/>
                      <a:pt x="55300" y="35109"/>
                      <a:pt x="54004" y="36497"/>
                    </a:cubicBezTo>
                    <a:cubicBezTo>
                      <a:pt x="52723" y="35126"/>
                      <a:pt x="50931" y="34338"/>
                      <a:pt x="49049" y="34338"/>
                    </a:cubicBezTo>
                    <a:cubicBezTo>
                      <a:pt x="48565" y="34338"/>
                      <a:pt x="48081" y="34391"/>
                      <a:pt x="47606" y="34499"/>
                    </a:cubicBezTo>
                    <a:cubicBezTo>
                      <a:pt x="47642" y="30340"/>
                      <a:pt x="50818" y="28259"/>
                      <a:pt x="53994" y="28259"/>
                    </a:cubicBezTo>
                    <a:close/>
                    <a:moveTo>
                      <a:pt x="7145" y="28361"/>
                    </a:moveTo>
                    <a:cubicBezTo>
                      <a:pt x="10322" y="28361"/>
                      <a:pt x="13498" y="30440"/>
                      <a:pt x="13538" y="34597"/>
                    </a:cubicBezTo>
                    <a:cubicBezTo>
                      <a:pt x="13065" y="34495"/>
                      <a:pt x="12588" y="34446"/>
                      <a:pt x="12114" y="34446"/>
                    </a:cubicBezTo>
                    <a:cubicBezTo>
                      <a:pt x="10255" y="34446"/>
                      <a:pt x="8451" y="35212"/>
                      <a:pt x="7159" y="36605"/>
                    </a:cubicBezTo>
                    <a:cubicBezTo>
                      <a:pt x="5877" y="35225"/>
                      <a:pt x="4076" y="34445"/>
                      <a:pt x="2194" y="34445"/>
                    </a:cubicBezTo>
                    <a:cubicBezTo>
                      <a:pt x="1711" y="34445"/>
                      <a:pt x="1227" y="34490"/>
                      <a:pt x="752" y="34597"/>
                    </a:cubicBezTo>
                    <a:cubicBezTo>
                      <a:pt x="792" y="30440"/>
                      <a:pt x="3969" y="28361"/>
                      <a:pt x="7145" y="28361"/>
                    </a:cubicBezTo>
                    <a:close/>
                    <a:moveTo>
                      <a:pt x="30465" y="28367"/>
                    </a:moveTo>
                    <a:cubicBezTo>
                      <a:pt x="33637" y="28367"/>
                      <a:pt x="36811" y="30444"/>
                      <a:pt x="36854" y="34602"/>
                    </a:cubicBezTo>
                    <a:lnTo>
                      <a:pt x="36854" y="34602"/>
                    </a:lnTo>
                    <a:cubicBezTo>
                      <a:pt x="36379" y="34500"/>
                      <a:pt x="35901" y="34450"/>
                      <a:pt x="35426" y="34450"/>
                    </a:cubicBezTo>
                    <a:cubicBezTo>
                      <a:pt x="33569" y="34450"/>
                      <a:pt x="31771" y="35216"/>
                      <a:pt x="30483" y="36605"/>
                    </a:cubicBezTo>
                    <a:cubicBezTo>
                      <a:pt x="29201" y="35234"/>
                      <a:pt x="27409" y="34445"/>
                      <a:pt x="25528" y="34445"/>
                    </a:cubicBezTo>
                    <a:cubicBezTo>
                      <a:pt x="25044" y="34445"/>
                      <a:pt x="24560" y="34499"/>
                      <a:pt x="24085" y="34606"/>
                    </a:cubicBezTo>
                    <a:cubicBezTo>
                      <a:pt x="24116" y="30448"/>
                      <a:pt x="27290" y="28367"/>
                      <a:pt x="30465" y="28367"/>
                    </a:cubicBezTo>
                    <a:close/>
                    <a:moveTo>
                      <a:pt x="119332" y="34516"/>
                    </a:moveTo>
                    <a:cubicBezTo>
                      <a:pt x="121268" y="34516"/>
                      <a:pt x="123142" y="35318"/>
                      <a:pt x="124487" y="36766"/>
                    </a:cubicBezTo>
                    <a:lnTo>
                      <a:pt x="124487" y="36766"/>
                    </a:lnTo>
                    <a:cubicBezTo>
                      <a:pt x="124484" y="36766"/>
                      <a:pt x="124481" y="36766"/>
                      <a:pt x="124478" y="36766"/>
                    </a:cubicBezTo>
                    <a:cubicBezTo>
                      <a:pt x="124459" y="36766"/>
                      <a:pt x="124439" y="36766"/>
                      <a:pt x="124419" y="36766"/>
                    </a:cubicBezTo>
                    <a:cubicBezTo>
                      <a:pt x="122559" y="36766"/>
                      <a:pt x="120791" y="37604"/>
                      <a:pt x="119550" y="38907"/>
                    </a:cubicBezTo>
                    <a:cubicBezTo>
                      <a:pt x="119631" y="37312"/>
                      <a:pt x="119048" y="35816"/>
                      <a:pt x="118054" y="34633"/>
                    </a:cubicBezTo>
                    <a:cubicBezTo>
                      <a:pt x="118479" y="34554"/>
                      <a:pt x="118907" y="34516"/>
                      <a:pt x="119332" y="34516"/>
                    </a:cubicBezTo>
                    <a:close/>
                    <a:moveTo>
                      <a:pt x="129633" y="34516"/>
                    </a:moveTo>
                    <a:cubicBezTo>
                      <a:pt x="130058" y="34516"/>
                      <a:pt x="130486" y="34554"/>
                      <a:pt x="130912" y="34633"/>
                    </a:cubicBezTo>
                    <a:cubicBezTo>
                      <a:pt x="129908" y="35816"/>
                      <a:pt x="129326" y="37321"/>
                      <a:pt x="129415" y="38907"/>
                    </a:cubicBezTo>
                    <a:cubicBezTo>
                      <a:pt x="128174" y="37604"/>
                      <a:pt x="126406" y="36766"/>
                      <a:pt x="124537" y="36766"/>
                    </a:cubicBezTo>
                    <a:cubicBezTo>
                      <a:pt x="124521" y="36766"/>
                      <a:pt x="124504" y="36766"/>
                      <a:pt x="124487" y="36766"/>
                    </a:cubicBezTo>
                    <a:lnTo>
                      <a:pt x="124487" y="36766"/>
                    </a:lnTo>
                    <a:cubicBezTo>
                      <a:pt x="125825" y="35318"/>
                      <a:pt x="127698" y="34516"/>
                      <a:pt x="129633" y="34516"/>
                    </a:cubicBezTo>
                    <a:close/>
                    <a:moveTo>
                      <a:pt x="60697" y="38943"/>
                    </a:moveTo>
                    <a:cubicBezTo>
                      <a:pt x="60700" y="38943"/>
                      <a:pt x="60703" y="38943"/>
                      <a:pt x="60707" y="38943"/>
                    </a:cubicBezTo>
                    <a:lnTo>
                      <a:pt x="60707" y="38943"/>
                    </a:lnTo>
                    <a:cubicBezTo>
                      <a:pt x="60709" y="38943"/>
                      <a:pt x="60712" y="38943"/>
                      <a:pt x="60715" y="38943"/>
                    </a:cubicBezTo>
                    <a:close/>
                    <a:moveTo>
                      <a:pt x="82776" y="34621"/>
                    </a:moveTo>
                    <a:cubicBezTo>
                      <a:pt x="83205" y="34621"/>
                      <a:pt x="83636" y="34660"/>
                      <a:pt x="84066" y="34741"/>
                    </a:cubicBezTo>
                    <a:cubicBezTo>
                      <a:pt x="83556" y="35341"/>
                      <a:pt x="83152" y="36031"/>
                      <a:pt x="82893" y="36775"/>
                    </a:cubicBezTo>
                    <a:lnTo>
                      <a:pt x="82875" y="36775"/>
                    </a:lnTo>
                    <a:cubicBezTo>
                      <a:pt x="82642" y="37474"/>
                      <a:pt x="82534" y="38208"/>
                      <a:pt x="82579" y="38952"/>
                    </a:cubicBezTo>
                    <a:cubicBezTo>
                      <a:pt x="81333" y="37644"/>
                      <a:pt x="79568" y="36811"/>
                      <a:pt x="77695" y="36811"/>
                    </a:cubicBezTo>
                    <a:cubicBezTo>
                      <a:pt x="79034" y="35399"/>
                      <a:pt x="80873" y="34621"/>
                      <a:pt x="82776" y="34621"/>
                    </a:cubicBezTo>
                    <a:close/>
                    <a:moveTo>
                      <a:pt x="95815" y="34621"/>
                    </a:moveTo>
                    <a:cubicBezTo>
                      <a:pt x="97719" y="34621"/>
                      <a:pt x="99565" y="35399"/>
                      <a:pt x="100903" y="36811"/>
                    </a:cubicBezTo>
                    <a:cubicBezTo>
                      <a:pt x="99030" y="36811"/>
                      <a:pt x="97265" y="37644"/>
                      <a:pt x="96020" y="38952"/>
                    </a:cubicBezTo>
                    <a:cubicBezTo>
                      <a:pt x="96056" y="38208"/>
                      <a:pt x="95948" y="37474"/>
                      <a:pt x="95706" y="36775"/>
                    </a:cubicBezTo>
                    <a:lnTo>
                      <a:pt x="95688" y="36775"/>
                    </a:lnTo>
                    <a:cubicBezTo>
                      <a:pt x="95428" y="36031"/>
                      <a:pt x="95034" y="35341"/>
                      <a:pt x="94523" y="34741"/>
                    </a:cubicBezTo>
                    <a:cubicBezTo>
                      <a:pt x="94953" y="34660"/>
                      <a:pt x="95385" y="34621"/>
                      <a:pt x="95815" y="34621"/>
                    </a:cubicBezTo>
                    <a:close/>
                    <a:moveTo>
                      <a:pt x="48844" y="34725"/>
                    </a:moveTo>
                    <a:cubicBezTo>
                      <a:pt x="50778" y="34725"/>
                      <a:pt x="52655" y="35522"/>
                      <a:pt x="53995" y="36972"/>
                    </a:cubicBezTo>
                    <a:lnTo>
                      <a:pt x="53995" y="36972"/>
                    </a:lnTo>
                    <a:cubicBezTo>
                      <a:pt x="53988" y="36972"/>
                      <a:pt x="53981" y="36972"/>
                      <a:pt x="53974" y="36972"/>
                    </a:cubicBezTo>
                    <a:cubicBezTo>
                      <a:pt x="52094" y="36972"/>
                      <a:pt x="50315" y="37803"/>
                      <a:pt x="49067" y="39113"/>
                    </a:cubicBezTo>
                    <a:cubicBezTo>
                      <a:pt x="49147" y="37527"/>
                      <a:pt x="48565" y="36022"/>
                      <a:pt x="47579" y="34839"/>
                    </a:cubicBezTo>
                    <a:cubicBezTo>
                      <a:pt x="48000" y="34763"/>
                      <a:pt x="48423" y="34725"/>
                      <a:pt x="48844" y="34725"/>
                    </a:cubicBezTo>
                    <a:close/>
                    <a:moveTo>
                      <a:pt x="59150" y="34722"/>
                    </a:moveTo>
                    <a:cubicBezTo>
                      <a:pt x="59575" y="34722"/>
                      <a:pt x="60003" y="34760"/>
                      <a:pt x="60429" y="34839"/>
                    </a:cubicBezTo>
                    <a:cubicBezTo>
                      <a:pt x="59434" y="36022"/>
                      <a:pt x="58852" y="37527"/>
                      <a:pt x="58941" y="39113"/>
                    </a:cubicBezTo>
                    <a:cubicBezTo>
                      <a:pt x="57691" y="37810"/>
                      <a:pt x="55923" y="36972"/>
                      <a:pt x="54063" y="36972"/>
                    </a:cubicBezTo>
                    <a:cubicBezTo>
                      <a:pt x="54043" y="36972"/>
                      <a:pt x="54024" y="36972"/>
                      <a:pt x="54004" y="36972"/>
                    </a:cubicBezTo>
                    <a:cubicBezTo>
                      <a:pt x="55341" y="35524"/>
                      <a:pt x="57215" y="34722"/>
                      <a:pt x="59150" y="34722"/>
                    </a:cubicBezTo>
                    <a:close/>
                    <a:moveTo>
                      <a:pt x="25322" y="34827"/>
                    </a:moveTo>
                    <a:cubicBezTo>
                      <a:pt x="27227" y="34827"/>
                      <a:pt x="29071" y="35605"/>
                      <a:pt x="30402" y="37017"/>
                    </a:cubicBezTo>
                    <a:cubicBezTo>
                      <a:pt x="28538" y="37017"/>
                      <a:pt x="26764" y="37850"/>
                      <a:pt x="25519" y="39149"/>
                    </a:cubicBezTo>
                    <a:cubicBezTo>
                      <a:pt x="25563" y="38415"/>
                      <a:pt x="25456" y="37671"/>
                      <a:pt x="25223" y="36972"/>
                    </a:cubicBezTo>
                    <a:lnTo>
                      <a:pt x="25196" y="36972"/>
                    </a:lnTo>
                    <a:cubicBezTo>
                      <a:pt x="24936" y="36228"/>
                      <a:pt x="24542" y="35547"/>
                      <a:pt x="24031" y="34947"/>
                    </a:cubicBezTo>
                    <a:cubicBezTo>
                      <a:pt x="24461" y="34866"/>
                      <a:pt x="24893" y="34827"/>
                      <a:pt x="25322" y="34827"/>
                    </a:cubicBezTo>
                    <a:close/>
                    <a:moveTo>
                      <a:pt x="12283" y="34827"/>
                    </a:moveTo>
                    <a:cubicBezTo>
                      <a:pt x="12712" y="34827"/>
                      <a:pt x="13144" y="34866"/>
                      <a:pt x="13574" y="34947"/>
                    </a:cubicBezTo>
                    <a:cubicBezTo>
                      <a:pt x="13063" y="35547"/>
                      <a:pt x="12669" y="36228"/>
                      <a:pt x="12400" y="36972"/>
                    </a:cubicBezTo>
                    <a:lnTo>
                      <a:pt x="12382" y="36972"/>
                    </a:lnTo>
                    <a:cubicBezTo>
                      <a:pt x="12141" y="37671"/>
                      <a:pt x="12042" y="38415"/>
                      <a:pt x="12087" y="39149"/>
                    </a:cubicBezTo>
                    <a:lnTo>
                      <a:pt x="12078" y="39158"/>
                    </a:lnTo>
                    <a:cubicBezTo>
                      <a:pt x="10832" y="37850"/>
                      <a:pt x="9067" y="37017"/>
                      <a:pt x="7203" y="37017"/>
                    </a:cubicBezTo>
                    <a:cubicBezTo>
                      <a:pt x="8534" y="35605"/>
                      <a:pt x="10378" y="34827"/>
                      <a:pt x="12283" y="34827"/>
                    </a:cubicBezTo>
                    <a:close/>
                    <a:moveTo>
                      <a:pt x="106092" y="34618"/>
                    </a:moveTo>
                    <a:cubicBezTo>
                      <a:pt x="106556" y="34618"/>
                      <a:pt x="107024" y="34664"/>
                      <a:pt x="107489" y="34759"/>
                    </a:cubicBezTo>
                    <a:cubicBezTo>
                      <a:pt x="106497" y="35993"/>
                      <a:pt x="105950" y="37566"/>
                      <a:pt x="106126" y="39211"/>
                    </a:cubicBezTo>
                    <a:lnTo>
                      <a:pt x="106126" y="39211"/>
                    </a:lnTo>
                    <a:cubicBezTo>
                      <a:pt x="104872" y="37760"/>
                      <a:pt x="102999" y="36811"/>
                      <a:pt x="101011" y="36811"/>
                    </a:cubicBezTo>
                    <a:cubicBezTo>
                      <a:pt x="102344" y="35398"/>
                      <a:pt x="104187" y="34618"/>
                      <a:pt x="106092" y="34618"/>
                    </a:cubicBezTo>
                    <a:close/>
                    <a:moveTo>
                      <a:pt x="70812" y="30100"/>
                    </a:moveTo>
                    <a:cubicBezTo>
                      <a:pt x="71307" y="30100"/>
                      <a:pt x="71806" y="30153"/>
                      <a:pt x="72301" y="30261"/>
                    </a:cubicBezTo>
                    <a:cubicBezTo>
                      <a:pt x="71289" y="31524"/>
                      <a:pt x="70742" y="33119"/>
                      <a:pt x="70939" y="34786"/>
                    </a:cubicBezTo>
                    <a:lnTo>
                      <a:pt x="70957" y="34786"/>
                    </a:lnTo>
                    <a:cubicBezTo>
                      <a:pt x="71464" y="34672"/>
                      <a:pt x="71976" y="34617"/>
                      <a:pt x="72484" y="34617"/>
                    </a:cubicBezTo>
                    <a:cubicBezTo>
                      <a:pt x="74391" y="34617"/>
                      <a:pt x="76244" y="35395"/>
                      <a:pt x="77588" y="36811"/>
                    </a:cubicBezTo>
                    <a:cubicBezTo>
                      <a:pt x="75545" y="36811"/>
                      <a:pt x="73618" y="37823"/>
                      <a:pt x="72364" y="39338"/>
                    </a:cubicBezTo>
                    <a:cubicBezTo>
                      <a:pt x="72712" y="35639"/>
                      <a:pt x="69416" y="32366"/>
                      <a:pt x="65722" y="32366"/>
                    </a:cubicBezTo>
                    <a:cubicBezTo>
                      <a:pt x="65702" y="32366"/>
                      <a:pt x="65682" y="32366"/>
                      <a:pt x="65662" y="32366"/>
                    </a:cubicBezTo>
                    <a:cubicBezTo>
                      <a:pt x="65642" y="32366"/>
                      <a:pt x="65622" y="32366"/>
                      <a:pt x="65602" y="32366"/>
                    </a:cubicBezTo>
                    <a:cubicBezTo>
                      <a:pt x="63733" y="32366"/>
                      <a:pt x="61974" y="33196"/>
                      <a:pt x="60724" y="34499"/>
                    </a:cubicBezTo>
                    <a:cubicBezTo>
                      <a:pt x="60814" y="32913"/>
                      <a:pt x="60231" y="31407"/>
                      <a:pt x="59237" y="30225"/>
                    </a:cubicBezTo>
                    <a:cubicBezTo>
                      <a:pt x="59663" y="30146"/>
                      <a:pt x="60090" y="30107"/>
                      <a:pt x="60515" y="30107"/>
                    </a:cubicBezTo>
                    <a:cubicBezTo>
                      <a:pt x="62451" y="30107"/>
                      <a:pt x="64326" y="30910"/>
                      <a:pt x="65671" y="32357"/>
                    </a:cubicBezTo>
                    <a:cubicBezTo>
                      <a:pt x="67011" y="30902"/>
                      <a:pt x="68881" y="30100"/>
                      <a:pt x="70812" y="30100"/>
                    </a:cubicBezTo>
                    <a:close/>
                    <a:moveTo>
                      <a:pt x="35613" y="34818"/>
                    </a:moveTo>
                    <a:cubicBezTo>
                      <a:pt x="36073" y="34818"/>
                      <a:pt x="36537" y="34863"/>
                      <a:pt x="36997" y="34956"/>
                    </a:cubicBezTo>
                    <a:cubicBezTo>
                      <a:pt x="36011" y="36201"/>
                      <a:pt x="35456" y="37769"/>
                      <a:pt x="35635" y="39418"/>
                    </a:cubicBezTo>
                    <a:cubicBezTo>
                      <a:pt x="34389" y="37958"/>
                      <a:pt x="32508" y="37017"/>
                      <a:pt x="30519" y="37008"/>
                    </a:cubicBezTo>
                    <a:cubicBezTo>
                      <a:pt x="31861" y="35593"/>
                      <a:pt x="33709" y="34818"/>
                      <a:pt x="35613" y="34818"/>
                    </a:cubicBezTo>
                    <a:close/>
                    <a:moveTo>
                      <a:pt x="112816" y="32662"/>
                    </a:moveTo>
                    <a:cubicBezTo>
                      <a:pt x="115993" y="32662"/>
                      <a:pt x="119169" y="34741"/>
                      <a:pt x="119209" y="38898"/>
                    </a:cubicBezTo>
                    <a:cubicBezTo>
                      <a:pt x="118736" y="38797"/>
                      <a:pt x="118259" y="38747"/>
                      <a:pt x="117785" y="38747"/>
                    </a:cubicBezTo>
                    <a:cubicBezTo>
                      <a:pt x="115926" y="38747"/>
                      <a:pt x="114120" y="39513"/>
                      <a:pt x="112821" y="40906"/>
                    </a:cubicBezTo>
                    <a:cubicBezTo>
                      <a:pt x="111539" y="39526"/>
                      <a:pt x="109747" y="38746"/>
                      <a:pt x="107865" y="38746"/>
                    </a:cubicBezTo>
                    <a:cubicBezTo>
                      <a:pt x="107382" y="38746"/>
                      <a:pt x="106898" y="38800"/>
                      <a:pt x="106423" y="38898"/>
                    </a:cubicBezTo>
                    <a:cubicBezTo>
                      <a:pt x="106463" y="34741"/>
                      <a:pt x="109640" y="32662"/>
                      <a:pt x="112816" y="32662"/>
                    </a:cubicBezTo>
                    <a:close/>
                    <a:moveTo>
                      <a:pt x="136134" y="32665"/>
                    </a:moveTo>
                    <a:cubicBezTo>
                      <a:pt x="139310" y="32665"/>
                      <a:pt x="142484" y="34742"/>
                      <a:pt x="142525" y="38898"/>
                    </a:cubicBezTo>
                    <a:cubicBezTo>
                      <a:pt x="142050" y="38797"/>
                      <a:pt x="141571" y="38747"/>
                      <a:pt x="141097" y="38747"/>
                    </a:cubicBezTo>
                    <a:cubicBezTo>
                      <a:pt x="139236" y="38747"/>
                      <a:pt x="137435" y="39513"/>
                      <a:pt x="136136" y="40906"/>
                    </a:cubicBezTo>
                    <a:cubicBezTo>
                      <a:pt x="134854" y="39526"/>
                      <a:pt x="133062" y="38746"/>
                      <a:pt x="131181" y="38746"/>
                    </a:cubicBezTo>
                    <a:cubicBezTo>
                      <a:pt x="130697" y="38746"/>
                      <a:pt x="130213" y="38800"/>
                      <a:pt x="129738" y="38898"/>
                    </a:cubicBezTo>
                    <a:cubicBezTo>
                      <a:pt x="129778" y="34744"/>
                      <a:pt x="132957" y="32665"/>
                      <a:pt x="136134" y="32665"/>
                    </a:cubicBezTo>
                    <a:close/>
                    <a:moveTo>
                      <a:pt x="89291" y="32767"/>
                    </a:moveTo>
                    <a:cubicBezTo>
                      <a:pt x="91871" y="32767"/>
                      <a:pt x="94452" y="34140"/>
                      <a:pt x="95348" y="36891"/>
                    </a:cubicBezTo>
                    <a:lnTo>
                      <a:pt x="95357" y="36882"/>
                    </a:lnTo>
                    <a:lnTo>
                      <a:pt x="95375" y="36882"/>
                    </a:lnTo>
                    <a:cubicBezTo>
                      <a:pt x="95581" y="37545"/>
                      <a:pt x="95688" y="38244"/>
                      <a:pt x="95688" y="38934"/>
                    </a:cubicBezTo>
                    <a:cubicBezTo>
                      <a:pt x="95215" y="38832"/>
                      <a:pt x="94738" y="38783"/>
                      <a:pt x="94264" y="38783"/>
                    </a:cubicBezTo>
                    <a:cubicBezTo>
                      <a:pt x="92405" y="38783"/>
                      <a:pt x="90601" y="39549"/>
                      <a:pt x="89308" y="40941"/>
                    </a:cubicBezTo>
                    <a:cubicBezTo>
                      <a:pt x="88027" y="39562"/>
                      <a:pt x="86235" y="38782"/>
                      <a:pt x="84353" y="38782"/>
                    </a:cubicBezTo>
                    <a:cubicBezTo>
                      <a:pt x="83869" y="38782"/>
                      <a:pt x="83385" y="38836"/>
                      <a:pt x="82910" y="38934"/>
                    </a:cubicBezTo>
                    <a:cubicBezTo>
                      <a:pt x="82910" y="38244"/>
                      <a:pt x="83018" y="37545"/>
                      <a:pt x="83224" y="36882"/>
                    </a:cubicBezTo>
                    <a:lnTo>
                      <a:pt x="83242" y="36882"/>
                    </a:lnTo>
                    <a:cubicBezTo>
                      <a:pt x="84134" y="34140"/>
                      <a:pt x="86712" y="32767"/>
                      <a:pt x="89291" y="32767"/>
                    </a:cubicBezTo>
                    <a:close/>
                    <a:moveTo>
                      <a:pt x="42335" y="32864"/>
                    </a:moveTo>
                    <a:cubicBezTo>
                      <a:pt x="45506" y="32864"/>
                      <a:pt x="48679" y="34938"/>
                      <a:pt x="48726" y="39092"/>
                    </a:cubicBezTo>
                    <a:lnTo>
                      <a:pt x="48726" y="39092"/>
                    </a:lnTo>
                    <a:cubicBezTo>
                      <a:pt x="48257" y="38992"/>
                      <a:pt x="47785" y="38944"/>
                      <a:pt x="47316" y="38944"/>
                    </a:cubicBezTo>
                    <a:cubicBezTo>
                      <a:pt x="45455" y="38944"/>
                      <a:pt x="43655" y="39710"/>
                      <a:pt x="42355" y="41103"/>
                    </a:cubicBezTo>
                    <a:cubicBezTo>
                      <a:pt x="41074" y="39723"/>
                      <a:pt x="39282" y="38943"/>
                      <a:pt x="37400" y="38943"/>
                    </a:cubicBezTo>
                    <a:cubicBezTo>
                      <a:pt x="36916" y="38943"/>
                      <a:pt x="36432" y="38997"/>
                      <a:pt x="35958" y="39096"/>
                    </a:cubicBezTo>
                    <a:cubicBezTo>
                      <a:pt x="35989" y="34942"/>
                      <a:pt x="39161" y="32864"/>
                      <a:pt x="42335" y="32864"/>
                    </a:cubicBezTo>
                    <a:close/>
                    <a:moveTo>
                      <a:pt x="65669" y="32862"/>
                    </a:moveTo>
                    <a:cubicBezTo>
                      <a:pt x="68844" y="32862"/>
                      <a:pt x="72019" y="34939"/>
                      <a:pt x="72059" y="39096"/>
                    </a:cubicBezTo>
                    <a:cubicBezTo>
                      <a:pt x="71584" y="38994"/>
                      <a:pt x="71106" y="38944"/>
                      <a:pt x="70631" y="38944"/>
                    </a:cubicBezTo>
                    <a:cubicBezTo>
                      <a:pt x="68767" y="38944"/>
                      <a:pt x="66963" y="39710"/>
                      <a:pt x="65671" y="41103"/>
                    </a:cubicBezTo>
                    <a:cubicBezTo>
                      <a:pt x="64391" y="39725"/>
                      <a:pt x="62594" y="38946"/>
                      <a:pt x="60707" y="38943"/>
                    </a:cubicBezTo>
                    <a:lnTo>
                      <a:pt x="60707" y="38943"/>
                    </a:lnTo>
                    <a:cubicBezTo>
                      <a:pt x="60226" y="38944"/>
                      <a:pt x="59745" y="38998"/>
                      <a:pt x="59273" y="39096"/>
                    </a:cubicBezTo>
                    <a:cubicBezTo>
                      <a:pt x="59313" y="34941"/>
                      <a:pt x="62491" y="32862"/>
                      <a:pt x="65669" y="32862"/>
                    </a:cubicBezTo>
                    <a:close/>
                    <a:moveTo>
                      <a:pt x="18802" y="32972"/>
                    </a:moveTo>
                    <a:cubicBezTo>
                      <a:pt x="21383" y="32972"/>
                      <a:pt x="23964" y="34343"/>
                      <a:pt x="24864" y="37088"/>
                    </a:cubicBezTo>
                    <a:lnTo>
                      <a:pt x="24882" y="37088"/>
                    </a:lnTo>
                    <a:cubicBezTo>
                      <a:pt x="25088" y="37760"/>
                      <a:pt x="25187" y="38450"/>
                      <a:pt x="25196" y="39149"/>
                    </a:cubicBezTo>
                    <a:cubicBezTo>
                      <a:pt x="24715" y="39044"/>
                      <a:pt x="24231" y="38993"/>
                      <a:pt x="23751" y="38993"/>
                    </a:cubicBezTo>
                    <a:cubicBezTo>
                      <a:pt x="21894" y="38993"/>
                      <a:pt x="20096" y="39759"/>
                      <a:pt x="18807" y="41148"/>
                    </a:cubicBezTo>
                    <a:cubicBezTo>
                      <a:pt x="17526" y="39777"/>
                      <a:pt x="15734" y="38988"/>
                      <a:pt x="13852" y="38988"/>
                    </a:cubicBezTo>
                    <a:cubicBezTo>
                      <a:pt x="13368" y="38988"/>
                      <a:pt x="12884" y="39042"/>
                      <a:pt x="12409" y="39149"/>
                    </a:cubicBezTo>
                    <a:cubicBezTo>
                      <a:pt x="12409" y="38450"/>
                      <a:pt x="12517" y="37751"/>
                      <a:pt x="12723" y="37088"/>
                    </a:cubicBezTo>
                    <a:lnTo>
                      <a:pt x="12741" y="37088"/>
                    </a:lnTo>
                    <a:cubicBezTo>
                      <a:pt x="13637" y="34345"/>
                      <a:pt x="16220" y="32972"/>
                      <a:pt x="18802" y="32972"/>
                    </a:cubicBezTo>
                    <a:close/>
                    <a:moveTo>
                      <a:pt x="130981" y="39121"/>
                    </a:moveTo>
                    <a:cubicBezTo>
                      <a:pt x="132916" y="39121"/>
                      <a:pt x="134790" y="39924"/>
                      <a:pt x="136127" y="41372"/>
                    </a:cubicBezTo>
                    <a:cubicBezTo>
                      <a:pt x="136107" y="41371"/>
                      <a:pt x="136087" y="41371"/>
                      <a:pt x="136067" y="41371"/>
                    </a:cubicBezTo>
                    <a:cubicBezTo>
                      <a:pt x="134199" y="41371"/>
                      <a:pt x="132440" y="42201"/>
                      <a:pt x="131190" y="43504"/>
                    </a:cubicBezTo>
                    <a:cubicBezTo>
                      <a:pt x="131225" y="42787"/>
                      <a:pt x="131136" y="42070"/>
                      <a:pt x="130912" y="41389"/>
                    </a:cubicBezTo>
                    <a:lnTo>
                      <a:pt x="130903" y="41389"/>
                    </a:lnTo>
                    <a:lnTo>
                      <a:pt x="130894" y="41354"/>
                    </a:lnTo>
                    <a:cubicBezTo>
                      <a:pt x="130894" y="41345"/>
                      <a:pt x="130894" y="41336"/>
                      <a:pt x="130885" y="41336"/>
                    </a:cubicBezTo>
                    <a:cubicBezTo>
                      <a:pt x="130625" y="40565"/>
                      <a:pt x="130222" y="39857"/>
                      <a:pt x="129702" y="39239"/>
                    </a:cubicBezTo>
                    <a:cubicBezTo>
                      <a:pt x="130128" y="39160"/>
                      <a:pt x="130556" y="39121"/>
                      <a:pt x="130981" y="39121"/>
                    </a:cubicBezTo>
                    <a:close/>
                    <a:moveTo>
                      <a:pt x="117967" y="39121"/>
                    </a:moveTo>
                    <a:cubicBezTo>
                      <a:pt x="118392" y="39121"/>
                      <a:pt x="118820" y="39160"/>
                      <a:pt x="119245" y="39239"/>
                    </a:cubicBezTo>
                    <a:cubicBezTo>
                      <a:pt x="118717" y="39857"/>
                      <a:pt x="118313" y="40565"/>
                      <a:pt x="118054" y="41336"/>
                    </a:cubicBezTo>
                    <a:cubicBezTo>
                      <a:pt x="118054" y="41336"/>
                      <a:pt x="118054" y="41345"/>
                      <a:pt x="118054" y="41354"/>
                    </a:cubicBezTo>
                    <a:cubicBezTo>
                      <a:pt x="118045" y="41354"/>
                      <a:pt x="118036" y="41380"/>
                      <a:pt x="118036" y="41389"/>
                    </a:cubicBezTo>
                    <a:cubicBezTo>
                      <a:pt x="117812" y="42070"/>
                      <a:pt x="117713" y="42787"/>
                      <a:pt x="117749" y="43513"/>
                    </a:cubicBezTo>
                    <a:cubicBezTo>
                      <a:pt x="116508" y="42210"/>
                      <a:pt x="114740" y="41371"/>
                      <a:pt x="112880" y="41371"/>
                    </a:cubicBezTo>
                    <a:cubicBezTo>
                      <a:pt x="112860" y="41371"/>
                      <a:pt x="112840" y="41371"/>
                      <a:pt x="112821" y="41372"/>
                    </a:cubicBezTo>
                    <a:cubicBezTo>
                      <a:pt x="114158" y="39924"/>
                      <a:pt x="116031" y="39121"/>
                      <a:pt x="117967" y="39121"/>
                    </a:cubicBezTo>
                    <a:close/>
                    <a:moveTo>
                      <a:pt x="94420" y="39162"/>
                    </a:moveTo>
                    <a:cubicBezTo>
                      <a:pt x="94850" y="39162"/>
                      <a:pt x="95283" y="39202"/>
                      <a:pt x="95715" y="39284"/>
                    </a:cubicBezTo>
                    <a:cubicBezTo>
                      <a:pt x="94720" y="40467"/>
                      <a:pt x="94138" y="41963"/>
                      <a:pt x="94228" y="43558"/>
                    </a:cubicBezTo>
                    <a:cubicBezTo>
                      <a:pt x="92986" y="42254"/>
                      <a:pt x="91218" y="41416"/>
                      <a:pt x="89350" y="41416"/>
                    </a:cubicBezTo>
                    <a:cubicBezTo>
                      <a:pt x="89330" y="41416"/>
                      <a:pt x="89310" y="41416"/>
                      <a:pt x="89290" y="41416"/>
                    </a:cubicBezTo>
                    <a:cubicBezTo>
                      <a:pt x="89271" y="41416"/>
                      <a:pt x="89251" y="41416"/>
                      <a:pt x="89231" y="41416"/>
                    </a:cubicBezTo>
                    <a:cubicBezTo>
                      <a:pt x="87363" y="41416"/>
                      <a:pt x="85603" y="42254"/>
                      <a:pt x="84353" y="43558"/>
                    </a:cubicBezTo>
                    <a:cubicBezTo>
                      <a:pt x="84443" y="41963"/>
                      <a:pt x="83860" y="40458"/>
                      <a:pt x="82866" y="39284"/>
                    </a:cubicBezTo>
                    <a:cubicBezTo>
                      <a:pt x="83294" y="39204"/>
                      <a:pt x="83725" y="39165"/>
                      <a:pt x="84152" y="39165"/>
                    </a:cubicBezTo>
                    <a:cubicBezTo>
                      <a:pt x="86085" y="39165"/>
                      <a:pt x="87957" y="39962"/>
                      <a:pt x="89299" y="41407"/>
                    </a:cubicBezTo>
                    <a:cubicBezTo>
                      <a:pt x="90633" y="39964"/>
                      <a:pt x="92493" y="39162"/>
                      <a:pt x="94420" y="39162"/>
                    </a:cubicBezTo>
                    <a:close/>
                    <a:moveTo>
                      <a:pt x="47485" y="39327"/>
                    </a:moveTo>
                    <a:cubicBezTo>
                      <a:pt x="47912" y="39327"/>
                      <a:pt x="48343" y="39366"/>
                      <a:pt x="48771" y="39445"/>
                    </a:cubicBezTo>
                    <a:cubicBezTo>
                      <a:pt x="48242" y="40063"/>
                      <a:pt x="47839" y="40771"/>
                      <a:pt x="47579" y="41533"/>
                    </a:cubicBezTo>
                    <a:cubicBezTo>
                      <a:pt x="47579" y="41542"/>
                      <a:pt x="47579" y="41542"/>
                      <a:pt x="47579" y="41551"/>
                    </a:cubicBezTo>
                    <a:lnTo>
                      <a:pt x="47570" y="41596"/>
                    </a:lnTo>
                    <a:lnTo>
                      <a:pt x="47561" y="41587"/>
                    </a:lnTo>
                    <a:cubicBezTo>
                      <a:pt x="47337" y="42277"/>
                      <a:pt x="47239" y="42993"/>
                      <a:pt x="47275" y="43710"/>
                    </a:cubicBezTo>
                    <a:cubicBezTo>
                      <a:pt x="46027" y="42400"/>
                      <a:pt x="44256" y="41569"/>
                      <a:pt x="42377" y="41569"/>
                    </a:cubicBezTo>
                    <a:cubicBezTo>
                      <a:pt x="42366" y="41569"/>
                      <a:pt x="42356" y="41569"/>
                      <a:pt x="42346" y="41569"/>
                    </a:cubicBezTo>
                    <a:cubicBezTo>
                      <a:pt x="43682" y="40123"/>
                      <a:pt x="45552" y="39327"/>
                      <a:pt x="47485" y="39327"/>
                    </a:cubicBezTo>
                    <a:close/>
                    <a:moveTo>
                      <a:pt x="60514" y="39327"/>
                    </a:moveTo>
                    <a:cubicBezTo>
                      <a:pt x="62447" y="39327"/>
                      <a:pt x="64317" y="40123"/>
                      <a:pt x="65653" y="41569"/>
                    </a:cubicBezTo>
                    <a:cubicBezTo>
                      <a:pt x="65633" y="41568"/>
                      <a:pt x="65613" y="41568"/>
                      <a:pt x="65593" y="41568"/>
                    </a:cubicBezTo>
                    <a:cubicBezTo>
                      <a:pt x="63725" y="41568"/>
                      <a:pt x="61966" y="42407"/>
                      <a:pt x="60715" y="43710"/>
                    </a:cubicBezTo>
                    <a:cubicBezTo>
                      <a:pt x="60751" y="42993"/>
                      <a:pt x="60662" y="42277"/>
                      <a:pt x="60438" y="41587"/>
                    </a:cubicBezTo>
                    <a:cubicBezTo>
                      <a:pt x="60438" y="41578"/>
                      <a:pt x="60429" y="41569"/>
                      <a:pt x="60420" y="41560"/>
                    </a:cubicBezTo>
                    <a:cubicBezTo>
                      <a:pt x="60420" y="41551"/>
                      <a:pt x="60420" y="41542"/>
                      <a:pt x="60411" y="41533"/>
                    </a:cubicBezTo>
                    <a:cubicBezTo>
                      <a:pt x="60151" y="40771"/>
                      <a:pt x="59748" y="40054"/>
                      <a:pt x="59228" y="39445"/>
                    </a:cubicBezTo>
                    <a:cubicBezTo>
                      <a:pt x="59656" y="39366"/>
                      <a:pt x="60087" y="39327"/>
                      <a:pt x="60514" y="39327"/>
                    </a:cubicBezTo>
                    <a:close/>
                    <a:moveTo>
                      <a:pt x="13656" y="39363"/>
                    </a:moveTo>
                    <a:cubicBezTo>
                      <a:pt x="15596" y="39363"/>
                      <a:pt x="17470" y="40166"/>
                      <a:pt x="18807" y="41613"/>
                    </a:cubicBezTo>
                    <a:cubicBezTo>
                      <a:pt x="18787" y="41613"/>
                      <a:pt x="18768" y="41613"/>
                      <a:pt x="18748" y="41613"/>
                    </a:cubicBezTo>
                    <a:cubicBezTo>
                      <a:pt x="16879" y="41613"/>
                      <a:pt x="15111" y="42452"/>
                      <a:pt x="13870" y="43755"/>
                    </a:cubicBezTo>
                    <a:cubicBezTo>
                      <a:pt x="13951" y="42169"/>
                      <a:pt x="13368" y="40664"/>
                      <a:pt x="12382" y="39490"/>
                    </a:cubicBezTo>
                    <a:lnTo>
                      <a:pt x="12374" y="39481"/>
                    </a:lnTo>
                    <a:cubicBezTo>
                      <a:pt x="12801" y="39402"/>
                      <a:pt x="13230" y="39363"/>
                      <a:pt x="13656" y="39363"/>
                    </a:cubicBezTo>
                    <a:close/>
                    <a:moveTo>
                      <a:pt x="23953" y="39363"/>
                    </a:moveTo>
                    <a:cubicBezTo>
                      <a:pt x="24378" y="39363"/>
                      <a:pt x="24806" y="39402"/>
                      <a:pt x="25232" y="39481"/>
                    </a:cubicBezTo>
                    <a:cubicBezTo>
                      <a:pt x="24237" y="40664"/>
                      <a:pt x="23655" y="42160"/>
                      <a:pt x="23744" y="43755"/>
                    </a:cubicBezTo>
                    <a:cubicBezTo>
                      <a:pt x="22494" y="42452"/>
                      <a:pt x="20726" y="41613"/>
                      <a:pt x="18866" y="41613"/>
                    </a:cubicBezTo>
                    <a:cubicBezTo>
                      <a:pt x="18846" y="41613"/>
                      <a:pt x="18827" y="41613"/>
                      <a:pt x="18807" y="41613"/>
                    </a:cubicBezTo>
                    <a:cubicBezTo>
                      <a:pt x="20144" y="40166"/>
                      <a:pt x="22018" y="39363"/>
                      <a:pt x="23953" y="39363"/>
                    </a:cubicBezTo>
                    <a:close/>
                    <a:moveTo>
                      <a:pt x="107671" y="39122"/>
                    </a:moveTo>
                    <a:cubicBezTo>
                      <a:pt x="109602" y="39122"/>
                      <a:pt x="111474" y="39919"/>
                      <a:pt x="112821" y="41372"/>
                    </a:cubicBezTo>
                    <a:cubicBezTo>
                      <a:pt x="112802" y="41371"/>
                      <a:pt x="112783" y="41371"/>
                      <a:pt x="112765" y="41371"/>
                    </a:cubicBezTo>
                    <a:cubicBezTo>
                      <a:pt x="110778" y="41371"/>
                      <a:pt x="108902" y="42317"/>
                      <a:pt x="107650" y="43764"/>
                    </a:cubicBezTo>
                    <a:lnTo>
                      <a:pt x="107650" y="43764"/>
                    </a:lnTo>
                    <a:cubicBezTo>
                      <a:pt x="107803" y="42097"/>
                      <a:pt x="107211" y="40511"/>
                      <a:pt x="106172" y="39284"/>
                    </a:cubicBezTo>
                    <a:cubicBezTo>
                      <a:pt x="106670" y="39175"/>
                      <a:pt x="107172" y="39122"/>
                      <a:pt x="107671" y="39122"/>
                    </a:cubicBezTo>
                    <a:close/>
                    <a:moveTo>
                      <a:pt x="37180" y="39320"/>
                    </a:moveTo>
                    <a:cubicBezTo>
                      <a:pt x="39113" y="39320"/>
                      <a:pt x="40988" y="40121"/>
                      <a:pt x="42328" y="41569"/>
                    </a:cubicBezTo>
                    <a:cubicBezTo>
                      <a:pt x="42310" y="41568"/>
                      <a:pt x="42291" y="41568"/>
                      <a:pt x="42273" y="41568"/>
                    </a:cubicBezTo>
                    <a:cubicBezTo>
                      <a:pt x="40286" y="41568"/>
                      <a:pt x="38419" y="42514"/>
                      <a:pt x="37167" y="43961"/>
                    </a:cubicBezTo>
                    <a:cubicBezTo>
                      <a:pt x="37320" y="42294"/>
                      <a:pt x="36728" y="40708"/>
                      <a:pt x="35689" y="39481"/>
                    </a:cubicBezTo>
                    <a:cubicBezTo>
                      <a:pt x="36184" y="39373"/>
                      <a:pt x="36684" y="39320"/>
                      <a:pt x="37180" y="39320"/>
                    </a:cubicBezTo>
                    <a:close/>
                    <a:moveTo>
                      <a:pt x="124483" y="37269"/>
                    </a:moveTo>
                    <a:cubicBezTo>
                      <a:pt x="127057" y="37269"/>
                      <a:pt x="129630" y="38633"/>
                      <a:pt x="130536" y="41363"/>
                    </a:cubicBezTo>
                    <a:cubicBezTo>
                      <a:pt x="130760" y="42053"/>
                      <a:pt x="130867" y="42769"/>
                      <a:pt x="130876" y="43495"/>
                    </a:cubicBezTo>
                    <a:cubicBezTo>
                      <a:pt x="130401" y="43393"/>
                      <a:pt x="129922" y="43343"/>
                      <a:pt x="129447" y="43343"/>
                    </a:cubicBezTo>
                    <a:cubicBezTo>
                      <a:pt x="127584" y="43343"/>
                      <a:pt x="125780" y="44110"/>
                      <a:pt x="124487" y="45502"/>
                    </a:cubicBezTo>
                    <a:cubicBezTo>
                      <a:pt x="123213" y="44130"/>
                      <a:pt x="121434" y="43343"/>
                      <a:pt x="119564" y="43343"/>
                    </a:cubicBezTo>
                    <a:cubicBezTo>
                      <a:pt x="119553" y="43343"/>
                      <a:pt x="119543" y="43343"/>
                      <a:pt x="119532" y="43343"/>
                    </a:cubicBezTo>
                    <a:cubicBezTo>
                      <a:pt x="119048" y="43343"/>
                      <a:pt x="118564" y="43388"/>
                      <a:pt x="118089" y="43495"/>
                    </a:cubicBezTo>
                    <a:cubicBezTo>
                      <a:pt x="118089" y="42769"/>
                      <a:pt x="118206" y="42053"/>
                      <a:pt x="118421" y="41363"/>
                    </a:cubicBezTo>
                    <a:lnTo>
                      <a:pt x="118430" y="41354"/>
                    </a:lnTo>
                    <a:cubicBezTo>
                      <a:pt x="119339" y="38631"/>
                      <a:pt x="121911" y="37269"/>
                      <a:pt x="124483" y="37269"/>
                    </a:cubicBezTo>
                    <a:close/>
                    <a:moveTo>
                      <a:pt x="77631" y="37312"/>
                    </a:moveTo>
                    <a:cubicBezTo>
                      <a:pt x="80804" y="37312"/>
                      <a:pt x="83980" y="39391"/>
                      <a:pt x="84022" y="43547"/>
                    </a:cubicBezTo>
                    <a:lnTo>
                      <a:pt x="84022" y="43547"/>
                    </a:lnTo>
                    <a:cubicBezTo>
                      <a:pt x="83546" y="43443"/>
                      <a:pt x="83066" y="43393"/>
                      <a:pt x="82590" y="43393"/>
                    </a:cubicBezTo>
                    <a:cubicBezTo>
                      <a:pt x="80737" y="43393"/>
                      <a:pt x="78939" y="44159"/>
                      <a:pt x="77651" y="45547"/>
                    </a:cubicBezTo>
                    <a:cubicBezTo>
                      <a:pt x="76369" y="44176"/>
                      <a:pt x="74577" y="43388"/>
                      <a:pt x="72696" y="43388"/>
                    </a:cubicBezTo>
                    <a:cubicBezTo>
                      <a:pt x="72212" y="43388"/>
                      <a:pt x="71728" y="43441"/>
                      <a:pt x="71253" y="43549"/>
                    </a:cubicBezTo>
                    <a:cubicBezTo>
                      <a:pt x="71284" y="39391"/>
                      <a:pt x="74456" y="37312"/>
                      <a:pt x="77631" y="37312"/>
                    </a:cubicBezTo>
                    <a:close/>
                    <a:moveTo>
                      <a:pt x="100946" y="37312"/>
                    </a:moveTo>
                    <a:cubicBezTo>
                      <a:pt x="104119" y="37312"/>
                      <a:pt x="107295" y="39391"/>
                      <a:pt x="107337" y="43547"/>
                    </a:cubicBezTo>
                    <a:lnTo>
                      <a:pt x="107337" y="43547"/>
                    </a:lnTo>
                    <a:cubicBezTo>
                      <a:pt x="106861" y="43443"/>
                      <a:pt x="106381" y="43393"/>
                      <a:pt x="105905" y="43393"/>
                    </a:cubicBezTo>
                    <a:cubicBezTo>
                      <a:pt x="104052" y="43393"/>
                      <a:pt x="102255" y="44159"/>
                      <a:pt x="100966" y="45547"/>
                    </a:cubicBezTo>
                    <a:cubicBezTo>
                      <a:pt x="99685" y="44176"/>
                      <a:pt x="97883" y="43388"/>
                      <a:pt x="96011" y="43388"/>
                    </a:cubicBezTo>
                    <a:cubicBezTo>
                      <a:pt x="95527" y="43388"/>
                      <a:pt x="95043" y="43441"/>
                      <a:pt x="94568" y="43549"/>
                    </a:cubicBezTo>
                    <a:cubicBezTo>
                      <a:pt x="94599" y="39391"/>
                      <a:pt x="97771" y="37312"/>
                      <a:pt x="100946" y="37312"/>
                    </a:cubicBezTo>
                    <a:close/>
                    <a:moveTo>
                      <a:pt x="54012" y="37467"/>
                    </a:moveTo>
                    <a:cubicBezTo>
                      <a:pt x="56585" y="37467"/>
                      <a:pt x="59156" y="38831"/>
                      <a:pt x="60061" y="41560"/>
                    </a:cubicBezTo>
                    <a:cubicBezTo>
                      <a:pt x="60285" y="42250"/>
                      <a:pt x="60393" y="42975"/>
                      <a:pt x="60393" y="43701"/>
                    </a:cubicBezTo>
                    <a:cubicBezTo>
                      <a:pt x="59914" y="43596"/>
                      <a:pt x="59431" y="43545"/>
                      <a:pt x="58952" y="43545"/>
                    </a:cubicBezTo>
                    <a:cubicBezTo>
                      <a:pt x="57099" y="43545"/>
                      <a:pt x="55302" y="44311"/>
                      <a:pt x="54013" y="45699"/>
                    </a:cubicBezTo>
                    <a:cubicBezTo>
                      <a:pt x="52739" y="44336"/>
                      <a:pt x="50960" y="43549"/>
                      <a:pt x="49089" y="43549"/>
                    </a:cubicBezTo>
                    <a:cubicBezTo>
                      <a:pt x="49079" y="43549"/>
                      <a:pt x="49068" y="43549"/>
                      <a:pt x="49058" y="43549"/>
                    </a:cubicBezTo>
                    <a:cubicBezTo>
                      <a:pt x="48574" y="43549"/>
                      <a:pt x="48090" y="43594"/>
                      <a:pt x="47615" y="43701"/>
                    </a:cubicBezTo>
                    <a:cubicBezTo>
                      <a:pt x="47615" y="42975"/>
                      <a:pt x="47723" y="42250"/>
                      <a:pt x="47938" y="41560"/>
                    </a:cubicBezTo>
                    <a:lnTo>
                      <a:pt x="47956" y="41560"/>
                    </a:lnTo>
                    <a:cubicBezTo>
                      <a:pt x="48865" y="38831"/>
                      <a:pt x="51439" y="37467"/>
                      <a:pt x="54012" y="37467"/>
                    </a:cubicBezTo>
                    <a:close/>
                    <a:moveTo>
                      <a:pt x="7148" y="37513"/>
                    </a:moveTo>
                    <a:cubicBezTo>
                      <a:pt x="10323" y="37513"/>
                      <a:pt x="13498" y="39590"/>
                      <a:pt x="13538" y="43746"/>
                    </a:cubicBezTo>
                    <a:cubicBezTo>
                      <a:pt x="13065" y="43644"/>
                      <a:pt x="12588" y="43594"/>
                      <a:pt x="12114" y="43594"/>
                    </a:cubicBezTo>
                    <a:cubicBezTo>
                      <a:pt x="10255" y="43594"/>
                      <a:pt x="8449" y="44361"/>
                      <a:pt x="7150" y="45753"/>
                    </a:cubicBezTo>
                    <a:cubicBezTo>
                      <a:pt x="5868" y="44373"/>
                      <a:pt x="4076" y="43594"/>
                      <a:pt x="2194" y="43594"/>
                    </a:cubicBezTo>
                    <a:cubicBezTo>
                      <a:pt x="1711" y="43594"/>
                      <a:pt x="1227" y="43647"/>
                      <a:pt x="752" y="43746"/>
                    </a:cubicBezTo>
                    <a:cubicBezTo>
                      <a:pt x="792" y="39592"/>
                      <a:pt x="3970" y="37513"/>
                      <a:pt x="7148" y="37513"/>
                    </a:cubicBezTo>
                    <a:close/>
                    <a:moveTo>
                      <a:pt x="30465" y="37513"/>
                    </a:moveTo>
                    <a:cubicBezTo>
                      <a:pt x="33638" y="37513"/>
                      <a:pt x="36811" y="39588"/>
                      <a:pt x="36854" y="43742"/>
                    </a:cubicBezTo>
                    <a:lnTo>
                      <a:pt x="36854" y="43742"/>
                    </a:lnTo>
                    <a:cubicBezTo>
                      <a:pt x="36384" y="43643"/>
                      <a:pt x="35912" y="43594"/>
                      <a:pt x="35443" y="43594"/>
                    </a:cubicBezTo>
                    <a:cubicBezTo>
                      <a:pt x="33580" y="43594"/>
                      <a:pt x="31775" y="44361"/>
                      <a:pt x="30483" y="45753"/>
                    </a:cubicBezTo>
                    <a:cubicBezTo>
                      <a:pt x="29201" y="44373"/>
                      <a:pt x="27409" y="43594"/>
                      <a:pt x="25528" y="43594"/>
                    </a:cubicBezTo>
                    <a:cubicBezTo>
                      <a:pt x="25044" y="43594"/>
                      <a:pt x="24560" y="43647"/>
                      <a:pt x="24085" y="43746"/>
                    </a:cubicBezTo>
                    <a:cubicBezTo>
                      <a:pt x="24116" y="39592"/>
                      <a:pt x="27290" y="37513"/>
                      <a:pt x="30465" y="37513"/>
                    </a:cubicBezTo>
                    <a:close/>
                    <a:moveTo>
                      <a:pt x="129619" y="43736"/>
                    </a:moveTo>
                    <a:cubicBezTo>
                      <a:pt x="130043" y="43736"/>
                      <a:pt x="130469" y="43775"/>
                      <a:pt x="130894" y="43854"/>
                    </a:cubicBezTo>
                    <a:cubicBezTo>
                      <a:pt x="129908" y="45018"/>
                      <a:pt x="129326" y="46524"/>
                      <a:pt x="129415" y="48110"/>
                    </a:cubicBezTo>
                    <a:lnTo>
                      <a:pt x="129406" y="48128"/>
                    </a:lnTo>
                    <a:cubicBezTo>
                      <a:pt x="128165" y="46824"/>
                      <a:pt x="126397" y="45986"/>
                      <a:pt x="124528" y="45986"/>
                    </a:cubicBezTo>
                    <a:cubicBezTo>
                      <a:pt x="124509" y="45986"/>
                      <a:pt x="124489" y="45986"/>
                      <a:pt x="124469" y="45986"/>
                    </a:cubicBezTo>
                    <a:cubicBezTo>
                      <a:pt x="124450" y="45986"/>
                      <a:pt x="124430" y="45986"/>
                      <a:pt x="124410" y="45986"/>
                    </a:cubicBezTo>
                    <a:cubicBezTo>
                      <a:pt x="122541" y="45986"/>
                      <a:pt x="120782" y="46824"/>
                      <a:pt x="119532" y="48128"/>
                    </a:cubicBezTo>
                    <a:cubicBezTo>
                      <a:pt x="119622" y="46533"/>
                      <a:pt x="119039" y="45036"/>
                      <a:pt x="118045" y="43854"/>
                    </a:cubicBezTo>
                    <a:cubicBezTo>
                      <a:pt x="118471" y="43775"/>
                      <a:pt x="118899" y="43736"/>
                      <a:pt x="119324" y="43736"/>
                    </a:cubicBezTo>
                    <a:cubicBezTo>
                      <a:pt x="121259" y="43736"/>
                      <a:pt x="123134" y="44537"/>
                      <a:pt x="124478" y="45977"/>
                    </a:cubicBezTo>
                    <a:cubicBezTo>
                      <a:pt x="125815" y="44537"/>
                      <a:pt x="127688" y="43736"/>
                      <a:pt x="129619" y="43736"/>
                    </a:cubicBezTo>
                    <a:close/>
                    <a:moveTo>
                      <a:pt x="82779" y="43772"/>
                    </a:moveTo>
                    <a:cubicBezTo>
                      <a:pt x="83204" y="43772"/>
                      <a:pt x="83632" y="43810"/>
                      <a:pt x="84057" y="43889"/>
                    </a:cubicBezTo>
                    <a:cubicBezTo>
                      <a:pt x="83063" y="45072"/>
                      <a:pt x="82480" y="46569"/>
                      <a:pt x="82561" y="48164"/>
                    </a:cubicBezTo>
                    <a:cubicBezTo>
                      <a:pt x="81320" y="46860"/>
                      <a:pt x="79552" y="46022"/>
                      <a:pt x="77683" y="46022"/>
                    </a:cubicBezTo>
                    <a:cubicBezTo>
                      <a:pt x="77666" y="46022"/>
                      <a:pt x="77650" y="46022"/>
                      <a:pt x="77633" y="46022"/>
                    </a:cubicBezTo>
                    <a:lnTo>
                      <a:pt x="77633" y="46022"/>
                    </a:lnTo>
                    <a:cubicBezTo>
                      <a:pt x="78970" y="44574"/>
                      <a:pt x="80844" y="43772"/>
                      <a:pt x="82779" y="43772"/>
                    </a:cubicBezTo>
                    <a:close/>
                    <a:moveTo>
                      <a:pt x="59133" y="43923"/>
                    </a:moveTo>
                    <a:cubicBezTo>
                      <a:pt x="59561" y="43923"/>
                      <a:pt x="59991" y="43962"/>
                      <a:pt x="60420" y="44042"/>
                    </a:cubicBezTo>
                    <a:cubicBezTo>
                      <a:pt x="59425" y="45225"/>
                      <a:pt x="58843" y="46721"/>
                      <a:pt x="58932" y="48316"/>
                    </a:cubicBezTo>
                    <a:lnTo>
                      <a:pt x="58923" y="48316"/>
                    </a:lnTo>
                    <a:cubicBezTo>
                      <a:pt x="57682" y="47012"/>
                      <a:pt x="55914" y="46174"/>
                      <a:pt x="54045" y="46174"/>
                    </a:cubicBezTo>
                    <a:cubicBezTo>
                      <a:pt x="54026" y="46174"/>
                      <a:pt x="54006" y="46174"/>
                      <a:pt x="53986" y="46174"/>
                    </a:cubicBezTo>
                    <a:cubicBezTo>
                      <a:pt x="53966" y="46174"/>
                      <a:pt x="53947" y="46174"/>
                      <a:pt x="53927" y="46174"/>
                    </a:cubicBezTo>
                    <a:cubicBezTo>
                      <a:pt x="52067" y="46174"/>
                      <a:pt x="50299" y="47012"/>
                      <a:pt x="49049" y="48316"/>
                    </a:cubicBezTo>
                    <a:cubicBezTo>
                      <a:pt x="49138" y="46721"/>
                      <a:pt x="48556" y="45225"/>
                      <a:pt x="47561" y="44042"/>
                    </a:cubicBezTo>
                    <a:cubicBezTo>
                      <a:pt x="47990" y="43962"/>
                      <a:pt x="48420" y="43923"/>
                      <a:pt x="48848" y="43923"/>
                    </a:cubicBezTo>
                    <a:cubicBezTo>
                      <a:pt x="50781" y="43923"/>
                      <a:pt x="52652" y="44720"/>
                      <a:pt x="53995" y="46165"/>
                    </a:cubicBezTo>
                    <a:cubicBezTo>
                      <a:pt x="55330" y="44720"/>
                      <a:pt x="57201" y="43923"/>
                      <a:pt x="59133" y="43923"/>
                    </a:cubicBezTo>
                    <a:close/>
                    <a:moveTo>
                      <a:pt x="25310" y="43969"/>
                    </a:moveTo>
                    <a:cubicBezTo>
                      <a:pt x="27245" y="43969"/>
                      <a:pt x="29120" y="44772"/>
                      <a:pt x="30465" y="46219"/>
                    </a:cubicBezTo>
                    <a:lnTo>
                      <a:pt x="30465" y="46219"/>
                    </a:lnTo>
                    <a:cubicBezTo>
                      <a:pt x="30462" y="46219"/>
                      <a:pt x="30459" y="46219"/>
                      <a:pt x="30456" y="46219"/>
                    </a:cubicBezTo>
                    <a:cubicBezTo>
                      <a:pt x="30436" y="46219"/>
                      <a:pt x="30416" y="46219"/>
                      <a:pt x="30397" y="46219"/>
                    </a:cubicBezTo>
                    <a:cubicBezTo>
                      <a:pt x="28528" y="46219"/>
                      <a:pt x="26769" y="47057"/>
                      <a:pt x="25519" y="48361"/>
                    </a:cubicBezTo>
                    <a:cubicBezTo>
                      <a:pt x="25608" y="46775"/>
                      <a:pt x="25026" y="45269"/>
                      <a:pt x="24031" y="44087"/>
                    </a:cubicBezTo>
                    <a:cubicBezTo>
                      <a:pt x="24457" y="44008"/>
                      <a:pt x="24885" y="43969"/>
                      <a:pt x="25310" y="43969"/>
                    </a:cubicBezTo>
                    <a:close/>
                    <a:moveTo>
                      <a:pt x="12296" y="43987"/>
                    </a:moveTo>
                    <a:cubicBezTo>
                      <a:pt x="12721" y="43987"/>
                      <a:pt x="13148" y="44025"/>
                      <a:pt x="13574" y="44104"/>
                    </a:cubicBezTo>
                    <a:cubicBezTo>
                      <a:pt x="12580" y="45287"/>
                      <a:pt x="11997" y="46793"/>
                      <a:pt x="12087" y="48379"/>
                    </a:cubicBezTo>
                    <a:cubicBezTo>
                      <a:pt x="10837" y="47075"/>
                      <a:pt x="9069" y="46237"/>
                      <a:pt x="7208" y="46237"/>
                    </a:cubicBezTo>
                    <a:cubicBezTo>
                      <a:pt x="7189" y="46237"/>
                      <a:pt x="7169" y="46237"/>
                      <a:pt x="7150" y="46237"/>
                    </a:cubicBezTo>
                    <a:cubicBezTo>
                      <a:pt x="8487" y="44790"/>
                      <a:pt x="10360" y="43987"/>
                      <a:pt x="12296" y="43987"/>
                    </a:cubicBezTo>
                    <a:close/>
                    <a:moveTo>
                      <a:pt x="106102" y="43761"/>
                    </a:moveTo>
                    <a:cubicBezTo>
                      <a:pt x="106575" y="43761"/>
                      <a:pt x="107052" y="43809"/>
                      <a:pt x="107525" y="43907"/>
                    </a:cubicBezTo>
                    <a:cubicBezTo>
                      <a:pt x="106512" y="45162"/>
                      <a:pt x="105939" y="46757"/>
                      <a:pt x="106127" y="48432"/>
                    </a:cubicBezTo>
                    <a:cubicBezTo>
                      <a:pt x="104866" y="46976"/>
                      <a:pt x="102990" y="46022"/>
                      <a:pt x="101003" y="46022"/>
                    </a:cubicBezTo>
                    <a:cubicBezTo>
                      <a:pt x="100985" y="46022"/>
                      <a:pt x="100966" y="46022"/>
                      <a:pt x="100948" y="46022"/>
                    </a:cubicBezTo>
                    <a:cubicBezTo>
                      <a:pt x="100928" y="46022"/>
                      <a:pt x="100908" y="46022"/>
                      <a:pt x="100889" y="46022"/>
                    </a:cubicBezTo>
                    <a:cubicBezTo>
                      <a:pt x="99020" y="46022"/>
                      <a:pt x="97252" y="46860"/>
                      <a:pt x="96011" y="48164"/>
                    </a:cubicBezTo>
                    <a:cubicBezTo>
                      <a:pt x="96091" y="46569"/>
                      <a:pt x="95509" y="45072"/>
                      <a:pt x="94523" y="43889"/>
                    </a:cubicBezTo>
                    <a:cubicBezTo>
                      <a:pt x="94952" y="43810"/>
                      <a:pt x="95382" y="43771"/>
                      <a:pt x="95809" y="43771"/>
                    </a:cubicBezTo>
                    <a:cubicBezTo>
                      <a:pt x="97740" y="43771"/>
                      <a:pt x="99605" y="44568"/>
                      <a:pt x="100948" y="46013"/>
                    </a:cubicBezTo>
                    <a:cubicBezTo>
                      <a:pt x="102294" y="44566"/>
                      <a:pt x="104168" y="43761"/>
                      <a:pt x="106102" y="43761"/>
                    </a:cubicBezTo>
                    <a:close/>
                    <a:moveTo>
                      <a:pt x="70796" y="39320"/>
                    </a:moveTo>
                    <a:cubicBezTo>
                      <a:pt x="71278" y="39320"/>
                      <a:pt x="71764" y="39370"/>
                      <a:pt x="72248" y="39472"/>
                    </a:cubicBezTo>
                    <a:cubicBezTo>
                      <a:pt x="71271" y="40717"/>
                      <a:pt x="70742" y="42286"/>
                      <a:pt x="70939" y="43934"/>
                    </a:cubicBezTo>
                    <a:cubicBezTo>
                      <a:pt x="71449" y="43820"/>
                      <a:pt x="71962" y="43765"/>
                      <a:pt x="72472" y="43765"/>
                    </a:cubicBezTo>
                    <a:cubicBezTo>
                      <a:pt x="74409" y="43765"/>
                      <a:pt x="76285" y="44568"/>
                      <a:pt x="77633" y="46022"/>
                    </a:cubicBezTo>
                    <a:lnTo>
                      <a:pt x="77633" y="46022"/>
                    </a:lnTo>
                    <a:cubicBezTo>
                      <a:pt x="77630" y="46022"/>
                      <a:pt x="77627" y="46022"/>
                      <a:pt x="77624" y="46022"/>
                    </a:cubicBezTo>
                    <a:cubicBezTo>
                      <a:pt x="77606" y="46022"/>
                      <a:pt x="77588" y="46022"/>
                      <a:pt x="77570" y="46022"/>
                    </a:cubicBezTo>
                    <a:cubicBezTo>
                      <a:pt x="75529" y="46022"/>
                      <a:pt x="73598" y="47030"/>
                      <a:pt x="72346" y="48558"/>
                    </a:cubicBezTo>
                    <a:cubicBezTo>
                      <a:pt x="72703" y="44845"/>
                      <a:pt x="69407" y="41568"/>
                      <a:pt x="65698" y="41568"/>
                    </a:cubicBezTo>
                    <a:cubicBezTo>
                      <a:pt x="65683" y="41568"/>
                      <a:pt x="65668" y="41569"/>
                      <a:pt x="65653" y="41569"/>
                    </a:cubicBezTo>
                    <a:cubicBezTo>
                      <a:pt x="66994" y="40120"/>
                      <a:pt x="68863" y="39320"/>
                      <a:pt x="70796" y="39320"/>
                    </a:cubicBezTo>
                    <a:close/>
                    <a:moveTo>
                      <a:pt x="35611" y="43966"/>
                    </a:moveTo>
                    <a:cubicBezTo>
                      <a:pt x="36087" y="43966"/>
                      <a:pt x="36566" y="44014"/>
                      <a:pt x="37042" y="44113"/>
                    </a:cubicBezTo>
                    <a:cubicBezTo>
                      <a:pt x="36020" y="45359"/>
                      <a:pt x="35456" y="46954"/>
                      <a:pt x="35635" y="48621"/>
                    </a:cubicBezTo>
                    <a:cubicBezTo>
                      <a:pt x="34383" y="47165"/>
                      <a:pt x="32507" y="46219"/>
                      <a:pt x="30512" y="46219"/>
                    </a:cubicBezTo>
                    <a:cubicBezTo>
                      <a:pt x="30496" y="46219"/>
                      <a:pt x="30481" y="46219"/>
                      <a:pt x="30465" y="46219"/>
                    </a:cubicBezTo>
                    <a:lnTo>
                      <a:pt x="30465" y="46219"/>
                    </a:lnTo>
                    <a:cubicBezTo>
                      <a:pt x="31802" y="44766"/>
                      <a:pt x="33677" y="43966"/>
                      <a:pt x="35611" y="43966"/>
                    </a:cubicBezTo>
                    <a:close/>
                    <a:moveTo>
                      <a:pt x="112828" y="41868"/>
                    </a:moveTo>
                    <a:cubicBezTo>
                      <a:pt x="116003" y="41868"/>
                      <a:pt x="119178" y="43944"/>
                      <a:pt x="119218" y="48101"/>
                    </a:cubicBezTo>
                    <a:cubicBezTo>
                      <a:pt x="118743" y="47999"/>
                      <a:pt x="118265" y="47949"/>
                      <a:pt x="117790" y="47949"/>
                    </a:cubicBezTo>
                    <a:cubicBezTo>
                      <a:pt x="115928" y="47949"/>
                      <a:pt x="114124" y="48714"/>
                      <a:pt x="112825" y="50103"/>
                    </a:cubicBezTo>
                    <a:lnTo>
                      <a:pt x="112825" y="50103"/>
                    </a:lnTo>
                    <a:cubicBezTo>
                      <a:pt x="111544" y="48726"/>
                      <a:pt x="109754" y="47949"/>
                      <a:pt x="107883" y="47949"/>
                    </a:cubicBezTo>
                    <a:cubicBezTo>
                      <a:pt x="107391" y="47949"/>
                      <a:pt x="106907" y="48002"/>
                      <a:pt x="106432" y="48101"/>
                    </a:cubicBezTo>
                    <a:cubicBezTo>
                      <a:pt x="106472" y="43947"/>
                      <a:pt x="109650" y="41868"/>
                      <a:pt x="112828" y="41868"/>
                    </a:cubicBezTo>
                    <a:close/>
                    <a:moveTo>
                      <a:pt x="136139" y="41870"/>
                    </a:moveTo>
                    <a:cubicBezTo>
                      <a:pt x="139313" y="41870"/>
                      <a:pt x="142484" y="43947"/>
                      <a:pt x="142525" y="48101"/>
                    </a:cubicBezTo>
                    <a:lnTo>
                      <a:pt x="142525" y="48119"/>
                    </a:lnTo>
                    <a:cubicBezTo>
                      <a:pt x="142050" y="48017"/>
                      <a:pt x="141571" y="47967"/>
                      <a:pt x="141097" y="47967"/>
                    </a:cubicBezTo>
                    <a:cubicBezTo>
                      <a:pt x="139236" y="47967"/>
                      <a:pt x="137435" y="48734"/>
                      <a:pt x="136136" y="50126"/>
                    </a:cubicBezTo>
                    <a:cubicBezTo>
                      <a:pt x="134854" y="48746"/>
                      <a:pt x="133062" y="47966"/>
                      <a:pt x="131181" y="47966"/>
                    </a:cubicBezTo>
                    <a:cubicBezTo>
                      <a:pt x="130697" y="47966"/>
                      <a:pt x="130213" y="48020"/>
                      <a:pt x="129738" y="48119"/>
                    </a:cubicBezTo>
                    <a:cubicBezTo>
                      <a:pt x="129778" y="43953"/>
                      <a:pt x="132960" y="41870"/>
                      <a:pt x="136139" y="41870"/>
                    </a:cubicBezTo>
                    <a:close/>
                    <a:moveTo>
                      <a:pt x="89297" y="41915"/>
                    </a:moveTo>
                    <a:cubicBezTo>
                      <a:pt x="92473" y="41915"/>
                      <a:pt x="95648" y="43994"/>
                      <a:pt x="95688" y="48155"/>
                    </a:cubicBezTo>
                    <a:cubicBezTo>
                      <a:pt x="95208" y="48050"/>
                      <a:pt x="94724" y="47999"/>
                      <a:pt x="94244" y="47999"/>
                    </a:cubicBezTo>
                    <a:cubicBezTo>
                      <a:pt x="92390" y="47999"/>
                      <a:pt x="90594" y="48763"/>
                      <a:pt x="89299" y="50152"/>
                    </a:cubicBezTo>
                    <a:lnTo>
                      <a:pt x="89299" y="50152"/>
                    </a:lnTo>
                    <a:cubicBezTo>
                      <a:pt x="88018" y="48782"/>
                      <a:pt x="86226" y="47993"/>
                      <a:pt x="84344" y="47993"/>
                    </a:cubicBezTo>
                    <a:cubicBezTo>
                      <a:pt x="83860" y="47993"/>
                      <a:pt x="83376" y="48047"/>
                      <a:pt x="82902" y="48155"/>
                    </a:cubicBezTo>
                    <a:cubicBezTo>
                      <a:pt x="82942" y="43996"/>
                      <a:pt x="86120" y="41915"/>
                      <a:pt x="89297" y="41915"/>
                    </a:cubicBezTo>
                    <a:close/>
                    <a:moveTo>
                      <a:pt x="42333" y="42069"/>
                    </a:moveTo>
                    <a:cubicBezTo>
                      <a:pt x="45505" y="42069"/>
                      <a:pt x="48680" y="44145"/>
                      <a:pt x="48726" y="48296"/>
                    </a:cubicBezTo>
                    <a:lnTo>
                      <a:pt x="48726" y="48296"/>
                    </a:lnTo>
                    <a:cubicBezTo>
                      <a:pt x="48256" y="48195"/>
                      <a:pt x="47782" y="48146"/>
                      <a:pt x="47311" y="48146"/>
                    </a:cubicBezTo>
                    <a:cubicBezTo>
                      <a:pt x="45452" y="48146"/>
                      <a:pt x="43648" y="48913"/>
                      <a:pt x="42355" y="50305"/>
                    </a:cubicBezTo>
                    <a:cubicBezTo>
                      <a:pt x="41074" y="48925"/>
                      <a:pt x="39282" y="48146"/>
                      <a:pt x="37400" y="48146"/>
                    </a:cubicBezTo>
                    <a:cubicBezTo>
                      <a:pt x="36916" y="48146"/>
                      <a:pt x="36432" y="48199"/>
                      <a:pt x="35958" y="48298"/>
                    </a:cubicBezTo>
                    <a:cubicBezTo>
                      <a:pt x="35989" y="44146"/>
                      <a:pt x="39159" y="42069"/>
                      <a:pt x="42333" y="42069"/>
                    </a:cubicBezTo>
                    <a:close/>
                    <a:moveTo>
                      <a:pt x="65648" y="42069"/>
                    </a:moveTo>
                    <a:cubicBezTo>
                      <a:pt x="68820" y="42069"/>
                      <a:pt x="71995" y="44144"/>
                      <a:pt x="72041" y="48294"/>
                    </a:cubicBezTo>
                    <a:lnTo>
                      <a:pt x="72041" y="48294"/>
                    </a:lnTo>
                    <a:cubicBezTo>
                      <a:pt x="71572" y="48195"/>
                      <a:pt x="71100" y="48146"/>
                      <a:pt x="70631" y="48146"/>
                    </a:cubicBezTo>
                    <a:cubicBezTo>
                      <a:pt x="68767" y="48146"/>
                      <a:pt x="66963" y="48913"/>
                      <a:pt x="65671" y="50305"/>
                    </a:cubicBezTo>
                    <a:cubicBezTo>
                      <a:pt x="64389" y="48925"/>
                      <a:pt x="62597" y="48146"/>
                      <a:pt x="60715" y="48146"/>
                    </a:cubicBezTo>
                    <a:cubicBezTo>
                      <a:pt x="60231" y="48146"/>
                      <a:pt x="59748" y="48199"/>
                      <a:pt x="59273" y="48298"/>
                    </a:cubicBezTo>
                    <a:cubicBezTo>
                      <a:pt x="59304" y="44146"/>
                      <a:pt x="62474" y="42069"/>
                      <a:pt x="65648" y="42069"/>
                    </a:cubicBezTo>
                    <a:close/>
                    <a:moveTo>
                      <a:pt x="18806" y="42115"/>
                    </a:moveTo>
                    <a:cubicBezTo>
                      <a:pt x="21981" y="42115"/>
                      <a:pt x="25156" y="44194"/>
                      <a:pt x="25196" y="48352"/>
                    </a:cubicBezTo>
                    <a:cubicBezTo>
                      <a:pt x="24718" y="48247"/>
                      <a:pt x="24235" y="48196"/>
                      <a:pt x="23756" y="48196"/>
                    </a:cubicBezTo>
                    <a:cubicBezTo>
                      <a:pt x="21903" y="48196"/>
                      <a:pt x="20103" y="48963"/>
                      <a:pt x="18807" y="50359"/>
                    </a:cubicBezTo>
                    <a:cubicBezTo>
                      <a:pt x="17526" y="48979"/>
                      <a:pt x="15734" y="48199"/>
                      <a:pt x="13852" y="48199"/>
                    </a:cubicBezTo>
                    <a:cubicBezTo>
                      <a:pt x="13368" y="48199"/>
                      <a:pt x="12884" y="48244"/>
                      <a:pt x="12409" y="48352"/>
                    </a:cubicBezTo>
                    <a:cubicBezTo>
                      <a:pt x="12454" y="44194"/>
                      <a:pt x="15631" y="42115"/>
                      <a:pt x="18806" y="42115"/>
                    </a:cubicBezTo>
                    <a:close/>
                    <a:moveTo>
                      <a:pt x="117952" y="48332"/>
                    </a:moveTo>
                    <a:cubicBezTo>
                      <a:pt x="118378" y="48332"/>
                      <a:pt x="118808" y="48371"/>
                      <a:pt x="119236" y="48450"/>
                    </a:cubicBezTo>
                    <a:cubicBezTo>
                      <a:pt x="118251" y="49624"/>
                      <a:pt x="117668" y="51130"/>
                      <a:pt x="117758" y="52724"/>
                    </a:cubicBezTo>
                    <a:lnTo>
                      <a:pt x="117749" y="52724"/>
                    </a:lnTo>
                    <a:cubicBezTo>
                      <a:pt x="116508" y="51412"/>
                      <a:pt x="114740" y="50583"/>
                      <a:pt x="112871" y="50583"/>
                    </a:cubicBezTo>
                    <a:cubicBezTo>
                      <a:pt x="112855" y="50583"/>
                      <a:pt x="112838" y="50583"/>
                      <a:pt x="112821" y="50583"/>
                    </a:cubicBezTo>
                    <a:lnTo>
                      <a:pt x="112821" y="50583"/>
                    </a:lnTo>
                    <a:cubicBezTo>
                      <a:pt x="114156" y="49130"/>
                      <a:pt x="116021" y="48332"/>
                      <a:pt x="117952" y="48332"/>
                    </a:cubicBezTo>
                    <a:close/>
                    <a:moveTo>
                      <a:pt x="94437" y="48377"/>
                    </a:moveTo>
                    <a:cubicBezTo>
                      <a:pt x="94862" y="48377"/>
                      <a:pt x="95289" y="48416"/>
                      <a:pt x="95715" y="48495"/>
                    </a:cubicBezTo>
                    <a:cubicBezTo>
                      <a:pt x="94722" y="49676"/>
                      <a:pt x="94140" y="51168"/>
                      <a:pt x="94227" y="52760"/>
                    </a:cubicBezTo>
                    <a:lnTo>
                      <a:pt x="94227" y="52760"/>
                    </a:lnTo>
                    <a:cubicBezTo>
                      <a:pt x="92986" y="51457"/>
                      <a:pt x="91219" y="50627"/>
                      <a:pt x="89350" y="50627"/>
                    </a:cubicBezTo>
                    <a:cubicBezTo>
                      <a:pt x="89333" y="50627"/>
                      <a:pt x="89316" y="50628"/>
                      <a:pt x="89299" y="50628"/>
                    </a:cubicBezTo>
                    <a:lnTo>
                      <a:pt x="89299" y="50628"/>
                    </a:lnTo>
                    <a:cubicBezTo>
                      <a:pt x="90637" y="49180"/>
                      <a:pt x="92504" y="48377"/>
                      <a:pt x="94437" y="48377"/>
                    </a:cubicBezTo>
                    <a:close/>
                    <a:moveTo>
                      <a:pt x="84143" y="48369"/>
                    </a:moveTo>
                    <a:cubicBezTo>
                      <a:pt x="86079" y="48369"/>
                      <a:pt x="87954" y="49173"/>
                      <a:pt x="89299" y="50628"/>
                    </a:cubicBezTo>
                    <a:lnTo>
                      <a:pt x="89299" y="50628"/>
                    </a:lnTo>
                    <a:cubicBezTo>
                      <a:pt x="89296" y="50628"/>
                      <a:pt x="89293" y="50628"/>
                      <a:pt x="89290" y="50628"/>
                    </a:cubicBezTo>
                    <a:cubicBezTo>
                      <a:pt x="89270" y="50628"/>
                      <a:pt x="89250" y="50627"/>
                      <a:pt x="89231" y="50627"/>
                    </a:cubicBezTo>
                    <a:cubicBezTo>
                      <a:pt x="87362" y="50627"/>
                      <a:pt x="85603" y="51457"/>
                      <a:pt x="84353" y="52760"/>
                    </a:cubicBezTo>
                    <a:cubicBezTo>
                      <a:pt x="84443" y="51174"/>
                      <a:pt x="83860" y="49669"/>
                      <a:pt x="82866" y="48486"/>
                    </a:cubicBezTo>
                    <a:cubicBezTo>
                      <a:pt x="83291" y="48407"/>
                      <a:pt x="83719" y="48369"/>
                      <a:pt x="84143" y="48369"/>
                    </a:cubicBezTo>
                    <a:close/>
                    <a:moveTo>
                      <a:pt x="47484" y="48526"/>
                    </a:moveTo>
                    <a:cubicBezTo>
                      <a:pt x="47914" y="48526"/>
                      <a:pt x="48348" y="48566"/>
                      <a:pt x="48780" y="48647"/>
                    </a:cubicBezTo>
                    <a:cubicBezTo>
                      <a:pt x="47785" y="49821"/>
                      <a:pt x="47203" y="51327"/>
                      <a:pt x="47284" y="52922"/>
                    </a:cubicBezTo>
                    <a:cubicBezTo>
                      <a:pt x="46042" y="51618"/>
                      <a:pt x="44274" y="50780"/>
                      <a:pt x="42406" y="50780"/>
                    </a:cubicBezTo>
                    <a:cubicBezTo>
                      <a:pt x="42386" y="50780"/>
                      <a:pt x="42366" y="50780"/>
                      <a:pt x="42346" y="50780"/>
                    </a:cubicBezTo>
                    <a:cubicBezTo>
                      <a:pt x="42343" y="50780"/>
                      <a:pt x="42340" y="50780"/>
                      <a:pt x="42338" y="50780"/>
                    </a:cubicBezTo>
                    <a:lnTo>
                      <a:pt x="42338" y="50780"/>
                    </a:lnTo>
                    <a:lnTo>
                      <a:pt x="42355" y="50771"/>
                    </a:lnTo>
                    <a:cubicBezTo>
                      <a:pt x="43689" y="49328"/>
                      <a:pt x="45555" y="48526"/>
                      <a:pt x="47484" y="48526"/>
                    </a:cubicBezTo>
                    <a:close/>
                    <a:moveTo>
                      <a:pt x="107658" y="48326"/>
                    </a:moveTo>
                    <a:cubicBezTo>
                      <a:pt x="109596" y="48326"/>
                      <a:pt x="111472" y="49128"/>
                      <a:pt x="112821" y="50583"/>
                    </a:cubicBezTo>
                    <a:lnTo>
                      <a:pt x="112821" y="50583"/>
                    </a:lnTo>
                    <a:cubicBezTo>
                      <a:pt x="112818" y="50583"/>
                      <a:pt x="112815" y="50583"/>
                      <a:pt x="112812" y="50583"/>
                    </a:cubicBezTo>
                    <a:cubicBezTo>
                      <a:pt x="112793" y="50583"/>
                      <a:pt x="112774" y="50583"/>
                      <a:pt x="112756" y="50583"/>
                    </a:cubicBezTo>
                    <a:cubicBezTo>
                      <a:pt x="110769" y="50583"/>
                      <a:pt x="108902" y="51528"/>
                      <a:pt x="107641" y="52975"/>
                    </a:cubicBezTo>
                    <a:lnTo>
                      <a:pt x="107641" y="52975"/>
                    </a:lnTo>
                    <a:cubicBezTo>
                      <a:pt x="107794" y="51300"/>
                      <a:pt x="107202" y="49723"/>
                      <a:pt x="106163" y="48486"/>
                    </a:cubicBezTo>
                    <a:cubicBezTo>
                      <a:pt x="106660" y="48378"/>
                      <a:pt x="107161" y="48326"/>
                      <a:pt x="107658" y="48326"/>
                    </a:cubicBezTo>
                    <a:close/>
                    <a:moveTo>
                      <a:pt x="23936" y="48579"/>
                    </a:moveTo>
                    <a:cubicBezTo>
                      <a:pt x="24366" y="48579"/>
                      <a:pt x="24800" y="48619"/>
                      <a:pt x="25232" y="48701"/>
                    </a:cubicBezTo>
                    <a:cubicBezTo>
                      <a:pt x="24237" y="49875"/>
                      <a:pt x="23655" y="51380"/>
                      <a:pt x="23744" y="52966"/>
                    </a:cubicBezTo>
                    <a:cubicBezTo>
                      <a:pt x="22494" y="51663"/>
                      <a:pt x="20727" y="50834"/>
                      <a:pt x="18867" y="50834"/>
                    </a:cubicBezTo>
                    <a:cubicBezTo>
                      <a:pt x="18847" y="50834"/>
                      <a:pt x="18827" y="50834"/>
                      <a:pt x="18807" y="50834"/>
                    </a:cubicBezTo>
                    <a:cubicBezTo>
                      <a:pt x="18787" y="50834"/>
                      <a:pt x="18767" y="50834"/>
                      <a:pt x="18747" y="50834"/>
                    </a:cubicBezTo>
                    <a:cubicBezTo>
                      <a:pt x="16879" y="50834"/>
                      <a:pt x="15111" y="51663"/>
                      <a:pt x="13870" y="52975"/>
                    </a:cubicBezTo>
                    <a:cubicBezTo>
                      <a:pt x="13951" y="51380"/>
                      <a:pt x="13368" y="49875"/>
                      <a:pt x="12374" y="48701"/>
                    </a:cubicBezTo>
                    <a:cubicBezTo>
                      <a:pt x="12804" y="48622"/>
                      <a:pt x="13235" y="48583"/>
                      <a:pt x="13663" y="48583"/>
                    </a:cubicBezTo>
                    <a:cubicBezTo>
                      <a:pt x="15599" y="48583"/>
                      <a:pt x="17464" y="49379"/>
                      <a:pt x="18807" y="50825"/>
                    </a:cubicBezTo>
                    <a:cubicBezTo>
                      <a:pt x="20140" y="49382"/>
                      <a:pt x="22007" y="48579"/>
                      <a:pt x="23936" y="48579"/>
                    </a:cubicBezTo>
                    <a:close/>
                    <a:moveTo>
                      <a:pt x="37172" y="48527"/>
                    </a:moveTo>
                    <a:cubicBezTo>
                      <a:pt x="39112" y="48527"/>
                      <a:pt x="40993" y="49328"/>
                      <a:pt x="42337" y="50780"/>
                    </a:cubicBezTo>
                    <a:lnTo>
                      <a:pt x="42337" y="50780"/>
                    </a:lnTo>
                    <a:cubicBezTo>
                      <a:pt x="42322" y="50780"/>
                      <a:pt x="42306" y="50780"/>
                      <a:pt x="42291" y="50780"/>
                    </a:cubicBezTo>
                    <a:cubicBezTo>
                      <a:pt x="40304" y="50780"/>
                      <a:pt x="38437" y="51725"/>
                      <a:pt x="37185" y="53172"/>
                    </a:cubicBezTo>
                    <a:cubicBezTo>
                      <a:pt x="37328" y="51497"/>
                      <a:pt x="36737" y="49920"/>
                      <a:pt x="35698" y="48683"/>
                    </a:cubicBezTo>
                    <a:cubicBezTo>
                      <a:pt x="36188" y="48578"/>
                      <a:pt x="36682" y="48527"/>
                      <a:pt x="37172" y="48527"/>
                    </a:cubicBezTo>
                    <a:close/>
                    <a:moveTo>
                      <a:pt x="124476" y="46476"/>
                    </a:moveTo>
                    <a:cubicBezTo>
                      <a:pt x="127652" y="46476"/>
                      <a:pt x="130827" y="48554"/>
                      <a:pt x="130867" y="52716"/>
                    </a:cubicBezTo>
                    <a:cubicBezTo>
                      <a:pt x="130392" y="52614"/>
                      <a:pt x="129914" y="52564"/>
                      <a:pt x="129439" y="52564"/>
                    </a:cubicBezTo>
                    <a:cubicBezTo>
                      <a:pt x="127578" y="52564"/>
                      <a:pt x="125778" y="53330"/>
                      <a:pt x="124478" y="54723"/>
                    </a:cubicBezTo>
                    <a:cubicBezTo>
                      <a:pt x="123197" y="53343"/>
                      <a:pt x="121405" y="52563"/>
                      <a:pt x="119532" y="52563"/>
                    </a:cubicBezTo>
                    <a:cubicBezTo>
                      <a:pt x="119039" y="52563"/>
                      <a:pt x="118555" y="52617"/>
                      <a:pt x="118080" y="52716"/>
                    </a:cubicBezTo>
                    <a:cubicBezTo>
                      <a:pt x="118121" y="48557"/>
                      <a:pt x="121299" y="46476"/>
                      <a:pt x="124476" y="46476"/>
                    </a:cubicBezTo>
                    <a:close/>
                    <a:moveTo>
                      <a:pt x="77629" y="46523"/>
                    </a:moveTo>
                    <a:cubicBezTo>
                      <a:pt x="80800" y="46523"/>
                      <a:pt x="83975" y="48597"/>
                      <a:pt x="84021" y="52747"/>
                    </a:cubicBezTo>
                    <a:lnTo>
                      <a:pt x="84021" y="52747"/>
                    </a:lnTo>
                    <a:cubicBezTo>
                      <a:pt x="83554" y="52648"/>
                      <a:pt x="83083" y="52600"/>
                      <a:pt x="82615" y="52600"/>
                    </a:cubicBezTo>
                    <a:cubicBezTo>
                      <a:pt x="80757" y="52600"/>
                      <a:pt x="78952" y="53366"/>
                      <a:pt x="77660" y="54759"/>
                    </a:cubicBezTo>
                    <a:cubicBezTo>
                      <a:pt x="76378" y="53379"/>
                      <a:pt x="74586" y="52599"/>
                      <a:pt x="72704" y="52599"/>
                    </a:cubicBezTo>
                    <a:cubicBezTo>
                      <a:pt x="72221" y="52599"/>
                      <a:pt x="71737" y="52644"/>
                      <a:pt x="71262" y="52751"/>
                    </a:cubicBezTo>
                    <a:cubicBezTo>
                      <a:pt x="71289" y="48599"/>
                      <a:pt x="74457" y="46523"/>
                      <a:pt x="77629" y="46523"/>
                    </a:cubicBezTo>
                    <a:close/>
                    <a:moveTo>
                      <a:pt x="100946" y="46518"/>
                    </a:moveTo>
                    <a:cubicBezTo>
                      <a:pt x="104122" y="46518"/>
                      <a:pt x="107296" y="48595"/>
                      <a:pt x="107337" y="52751"/>
                    </a:cubicBezTo>
                    <a:cubicBezTo>
                      <a:pt x="106864" y="52650"/>
                      <a:pt x="106387" y="52600"/>
                      <a:pt x="105914" y="52600"/>
                    </a:cubicBezTo>
                    <a:cubicBezTo>
                      <a:pt x="104054" y="52600"/>
                      <a:pt x="102248" y="53368"/>
                      <a:pt x="100948" y="54767"/>
                    </a:cubicBezTo>
                    <a:lnTo>
                      <a:pt x="100948" y="54759"/>
                    </a:lnTo>
                    <a:cubicBezTo>
                      <a:pt x="99667" y="53379"/>
                      <a:pt x="97875" y="52599"/>
                      <a:pt x="95993" y="52599"/>
                    </a:cubicBezTo>
                    <a:cubicBezTo>
                      <a:pt x="95509" y="52599"/>
                      <a:pt x="95025" y="52653"/>
                      <a:pt x="94550" y="52751"/>
                    </a:cubicBezTo>
                    <a:cubicBezTo>
                      <a:pt x="94591" y="48597"/>
                      <a:pt x="97769" y="46518"/>
                      <a:pt x="100946" y="46518"/>
                    </a:cubicBezTo>
                    <a:close/>
                    <a:moveTo>
                      <a:pt x="54008" y="46667"/>
                    </a:moveTo>
                    <a:cubicBezTo>
                      <a:pt x="57185" y="46667"/>
                      <a:pt x="60361" y="48746"/>
                      <a:pt x="60402" y="52904"/>
                    </a:cubicBezTo>
                    <a:cubicBezTo>
                      <a:pt x="59922" y="52799"/>
                      <a:pt x="59438" y="52748"/>
                      <a:pt x="58958" y="52748"/>
                    </a:cubicBezTo>
                    <a:cubicBezTo>
                      <a:pt x="57103" y="52748"/>
                      <a:pt x="55303" y="53512"/>
                      <a:pt x="54008" y="54906"/>
                    </a:cubicBezTo>
                    <a:lnTo>
                      <a:pt x="54008" y="54906"/>
                    </a:lnTo>
                    <a:cubicBezTo>
                      <a:pt x="52727" y="53529"/>
                      <a:pt x="50937" y="52751"/>
                      <a:pt x="49058" y="52751"/>
                    </a:cubicBezTo>
                    <a:cubicBezTo>
                      <a:pt x="48574" y="52751"/>
                      <a:pt x="48090" y="52796"/>
                      <a:pt x="47615" y="52904"/>
                    </a:cubicBezTo>
                    <a:cubicBezTo>
                      <a:pt x="47655" y="48746"/>
                      <a:pt x="50832" y="46667"/>
                      <a:pt x="54008" y="46667"/>
                    </a:cubicBezTo>
                    <a:close/>
                    <a:moveTo>
                      <a:pt x="7148" y="46724"/>
                    </a:moveTo>
                    <a:cubicBezTo>
                      <a:pt x="10323" y="46724"/>
                      <a:pt x="13498" y="48801"/>
                      <a:pt x="13538" y="52957"/>
                    </a:cubicBezTo>
                    <a:cubicBezTo>
                      <a:pt x="13065" y="52856"/>
                      <a:pt x="12588" y="52806"/>
                      <a:pt x="12114" y="52806"/>
                    </a:cubicBezTo>
                    <a:cubicBezTo>
                      <a:pt x="10255" y="52806"/>
                      <a:pt x="8451" y="53572"/>
                      <a:pt x="7159" y="54965"/>
                    </a:cubicBezTo>
                    <a:cubicBezTo>
                      <a:pt x="5877" y="53585"/>
                      <a:pt x="4076" y="52805"/>
                      <a:pt x="2194" y="52805"/>
                    </a:cubicBezTo>
                    <a:cubicBezTo>
                      <a:pt x="1711" y="52805"/>
                      <a:pt x="1227" y="52859"/>
                      <a:pt x="752" y="52957"/>
                    </a:cubicBezTo>
                    <a:cubicBezTo>
                      <a:pt x="792" y="48803"/>
                      <a:pt x="3970" y="46724"/>
                      <a:pt x="7148" y="46724"/>
                    </a:cubicBezTo>
                    <a:close/>
                    <a:moveTo>
                      <a:pt x="30465" y="46724"/>
                    </a:moveTo>
                    <a:cubicBezTo>
                      <a:pt x="33638" y="46724"/>
                      <a:pt x="36811" y="48800"/>
                      <a:pt x="36854" y="52954"/>
                    </a:cubicBezTo>
                    <a:lnTo>
                      <a:pt x="36854" y="52954"/>
                    </a:lnTo>
                    <a:cubicBezTo>
                      <a:pt x="36384" y="52854"/>
                      <a:pt x="35912" y="52806"/>
                      <a:pt x="35443" y="52806"/>
                    </a:cubicBezTo>
                    <a:cubicBezTo>
                      <a:pt x="33580" y="52806"/>
                      <a:pt x="31775" y="53572"/>
                      <a:pt x="30483" y="54965"/>
                    </a:cubicBezTo>
                    <a:cubicBezTo>
                      <a:pt x="29201" y="53585"/>
                      <a:pt x="27409" y="52805"/>
                      <a:pt x="25528" y="52805"/>
                    </a:cubicBezTo>
                    <a:cubicBezTo>
                      <a:pt x="25044" y="52805"/>
                      <a:pt x="24560" y="52859"/>
                      <a:pt x="24085" y="52957"/>
                    </a:cubicBezTo>
                    <a:cubicBezTo>
                      <a:pt x="24116" y="48803"/>
                      <a:pt x="27290" y="46724"/>
                      <a:pt x="30465" y="46724"/>
                    </a:cubicBezTo>
                    <a:close/>
                    <a:moveTo>
                      <a:pt x="119323" y="52938"/>
                    </a:moveTo>
                    <a:cubicBezTo>
                      <a:pt x="121259" y="52938"/>
                      <a:pt x="123134" y="53741"/>
                      <a:pt x="124478" y="55189"/>
                    </a:cubicBezTo>
                    <a:lnTo>
                      <a:pt x="124478" y="55189"/>
                    </a:lnTo>
                    <a:cubicBezTo>
                      <a:pt x="124475" y="55189"/>
                      <a:pt x="124472" y="55189"/>
                      <a:pt x="124469" y="55189"/>
                    </a:cubicBezTo>
                    <a:cubicBezTo>
                      <a:pt x="124450" y="55188"/>
                      <a:pt x="124430" y="55188"/>
                      <a:pt x="124410" y="55188"/>
                    </a:cubicBezTo>
                    <a:cubicBezTo>
                      <a:pt x="122541" y="55188"/>
                      <a:pt x="120782" y="56027"/>
                      <a:pt x="119532" y="57330"/>
                    </a:cubicBezTo>
                    <a:cubicBezTo>
                      <a:pt x="119622" y="55744"/>
                      <a:pt x="119039" y="54239"/>
                      <a:pt x="118045" y="53056"/>
                    </a:cubicBezTo>
                    <a:cubicBezTo>
                      <a:pt x="118470" y="52977"/>
                      <a:pt x="118898" y="52938"/>
                      <a:pt x="119323" y="52938"/>
                    </a:cubicBezTo>
                    <a:close/>
                    <a:moveTo>
                      <a:pt x="129620" y="52938"/>
                    </a:moveTo>
                    <a:cubicBezTo>
                      <a:pt x="130043" y="52938"/>
                      <a:pt x="130470" y="52977"/>
                      <a:pt x="130894" y="53056"/>
                    </a:cubicBezTo>
                    <a:cubicBezTo>
                      <a:pt x="129908" y="54230"/>
                      <a:pt x="129326" y="55735"/>
                      <a:pt x="129415" y="57321"/>
                    </a:cubicBezTo>
                    <a:lnTo>
                      <a:pt x="129406" y="57330"/>
                    </a:lnTo>
                    <a:cubicBezTo>
                      <a:pt x="128165" y="56027"/>
                      <a:pt x="126397" y="55188"/>
                      <a:pt x="124528" y="55188"/>
                    </a:cubicBezTo>
                    <a:cubicBezTo>
                      <a:pt x="124512" y="55188"/>
                      <a:pt x="124495" y="55188"/>
                      <a:pt x="124478" y="55189"/>
                    </a:cubicBezTo>
                    <a:lnTo>
                      <a:pt x="124478" y="55189"/>
                    </a:lnTo>
                    <a:cubicBezTo>
                      <a:pt x="125816" y="53741"/>
                      <a:pt x="127689" y="52938"/>
                      <a:pt x="129620" y="52938"/>
                    </a:cubicBezTo>
                    <a:close/>
                    <a:moveTo>
                      <a:pt x="82780" y="52974"/>
                    </a:moveTo>
                    <a:cubicBezTo>
                      <a:pt x="83204" y="52974"/>
                      <a:pt x="83632" y="53013"/>
                      <a:pt x="84057" y="53092"/>
                    </a:cubicBezTo>
                    <a:cubicBezTo>
                      <a:pt x="83538" y="53710"/>
                      <a:pt x="83135" y="54418"/>
                      <a:pt x="82875" y="55180"/>
                    </a:cubicBezTo>
                    <a:cubicBezTo>
                      <a:pt x="82633" y="55879"/>
                      <a:pt x="82525" y="56622"/>
                      <a:pt x="82570" y="57357"/>
                    </a:cubicBezTo>
                    <a:cubicBezTo>
                      <a:pt x="81329" y="56062"/>
                      <a:pt x="79570" y="55224"/>
                      <a:pt x="77701" y="55224"/>
                    </a:cubicBezTo>
                    <a:cubicBezTo>
                      <a:pt x="77681" y="55224"/>
                      <a:pt x="77661" y="55224"/>
                      <a:pt x="77642" y="55224"/>
                    </a:cubicBezTo>
                    <a:cubicBezTo>
                      <a:pt x="78979" y="53777"/>
                      <a:pt x="80847" y="52974"/>
                      <a:pt x="82780" y="52974"/>
                    </a:cubicBezTo>
                    <a:close/>
                    <a:moveTo>
                      <a:pt x="95806" y="52982"/>
                    </a:moveTo>
                    <a:cubicBezTo>
                      <a:pt x="97733" y="52982"/>
                      <a:pt x="99604" y="53779"/>
                      <a:pt x="100939" y="55224"/>
                    </a:cubicBezTo>
                    <a:cubicBezTo>
                      <a:pt x="100919" y="55224"/>
                      <a:pt x="100900" y="55224"/>
                      <a:pt x="100880" y="55224"/>
                    </a:cubicBezTo>
                    <a:cubicBezTo>
                      <a:pt x="99020" y="55224"/>
                      <a:pt x="97252" y="56062"/>
                      <a:pt x="96011" y="57357"/>
                    </a:cubicBezTo>
                    <a:cubicBezTo>
                      <a:pt x="96047" y="56622"/>
                      <a:pt x="95948" y="55879"/>
                      <a:pt x="95706" y="55180"/>
                    </a:cubicBezTo>
                    <a:cubicBezTo>
                      <a:pt x="95446" y="54418"/>
                      <a:pt x="95043" y="53710"/>
                      <a:pt x="94523" y="53101"/>
                    </a:cubicBezTo>
                    <a:cubicBezTo>
                      <a:pt x="94950" y="53021"/>
                      <a:pt x="95379" y="52982"/>
                      <a:pt x="95806" y="52982"/>
                    </a:cubicBezTo>
                    <a:close/>
                    <a:moveTo>
                      <a:pt x="59124" y="53131"/>
                    </a:moveTo>
                    <a:cubicBezTo>
                      <a:pt x="59554" y="53131"/>
                      <a:pt x="59988" y="53171"/>
                      <a:pt x="60420" y="53253"/>
                    </a:cubicBezTo>
                    <a:cubicBezTo>
                      <a:pt x="59425" y="54436"/>
                      <a:pt x="58843" y="55932"/>
                      <a:pt x="58932" y="57527"/>
                    </a:cubicBezTo>
                    <a:lnTo>
                      <a:pt x="58923" y="57518"/>
                    </a:lnTo>
                    <a:cubicBezTo>
                      <a:pt x="57682" y="56215"/>
                      <a:pt x="55914" y="55385"/>
                      <a:pt x="54046" y="55385"/>
                    </a:cubicBezTo>
                    <a:cubicBezTo>
                      <a:pt x="54026" y="55385"/>
                      <a:pt x="54006" y="55386"/>
                      <a:pt x="53986" y="55386"/>
                    </a:cubicBezTo>
                    <a:cubicBezTo>
                      <a:pt x="53966" y="55386"/>
                      <a:pt x="53946" y="55385"/>
                      <a:pt x="53927" y="55385"/>
                    </a:cubicBezTo>
                    <a:cubicBezTo>
                      <a:pt x="52067" y="55385"/>
                      <a:pt x="50299" y="56215"/>
                      <a:pt x="49049" y="57527"/>
                    </a:cubicBezTo>
                    <a:cubicBezTo>
                      <a:pt x="49138" y="55932"/>
                      <a:pt x="48556" y="54427"/>
                      <a:pt x="47561" y="53253"/>
                    </a:cubicBezTo>
                    <a:cubicBezTo>
                      <a:pt x="47993" y="53171"/>
                      <a:pt x="48427" y="53131"/>
                      <a:pt x="48858" y="53131"/>
                    </a:cubicBezTo>
                    <a:cubicBezTo>
                      <a:pt x="50787" y="53131"/>
                      <a:pt x="52654" y="53934"/>
                      <a:pt x="53995" y="55377"/>
                    </a:cubicBezTo>
                    <a:cubicBezTo>
                      <a:pt x="55328" y="53934"/>
                      <a:pt x="57194" y="53131"/>
                      <a:pt x="59124" y="53131"/>
                    </a:cubicBezTo>
                    <a:close/>
                    <a:moveTo>
                      <a:pt x="12289" y="53188"/>
                    </a:moveTo>
                    <a:cubicBezTo>
                      <a:pt x="12716" y="53188"/>
                      <a:pt x="13146" y="53227"/>
                      <a:pt x="13574" y="53307"/>
                    </a:cubicBezTo>
                    <a:cubicBezTo>
                      <a:pt x="13046" y="53916"/>
                      <a:pt x="12651" y="54624"/>
                      <a:pt x="12391" y="55386"/>
                    </a:cubicBezTo>
                    <a:cubicBezTo>
                      <a:pt x="12150" y="56085"/>
                      <a:pt x="12042" y="56819"/>
                      <a:pt x="12087" y="57563"/>
                    </a:cubicBezTo>
                    <a:lnTo>
                      <a:pt x="12078" y="57563"/>
                    </a:lnTo>
                    <a:cubicBezTo>
                      <a:pt x="10836" y="56269"/>
                      <a:pt x="9077" y="55430"/>
                      <a:pt x="7217" y="55430"/>
                    </a:cubicBezTo>
                    <a:cubicBezTo>
                      <a:pt x="7198" y="55430"/>
                      <a:pt x="7178" y="55430"/>
                      <a:pt x="7159" y="55431"/>
                    </a:cubicBezTo>
                    <a:cubicBezTo>
                      <a:pt x="8494" y="53985"/>
                      <a:pt x="10358" y="53188"/>
                      <a:pt x="12289" y="53188"/>
                    </a:cubicBezTo>
                    <a:close/>
                    <a:moveTo>
                      <a:pt x="25322" y="53188"/>
                    </a:moveTo>
                    <a:cubicBezTo>
                      <a:pt x="27247" y="53188"/>
                      <a:pt x="29113" y="53985"/>
                      <a:pt x="30456" y="55431"/>
                    </a:cubicBezTo>
                    <a:cubicBezTo>
                      <a:pt x="30436" y="55430"/>
                      <a:pt x="30416" y="55430"/>
                      <a:pt x="30397" y="55430"/>
                    </a:cubicBezTo>
                    <a:cubicBezTo>
                      <a:pt x="28528" y="55430"/>
                      <a:pt x="26769" y="56269"/>
                      <a:pt x="25528" y="57563"/>
                    </a:cubicBezTo>
                    <a:cubicBezTo>
                      <a:pt x="25563" y="56828"/>
                      <a:pt x="25465" y="56085"/>
                      <a:pt x="25223" y="55386"/>
                    </a:cubicBezTo>
                    <a:cubicBezTo>
                      <a:pt x="24954" y="54624"/>
                      <a:pt x="24560" y="53916"/>
                      <a:pt x="24040" y="53307"/>
                    </a:cubicBezTo>
                    <a:cubicBezTo>
                      <a:pt x="24467" y="53227"/>
                      <a:pt x="24896" y="53188"/>
                      <a:pt x="25322" y="53188"/>
                    </a:cubicBezTo>
                    <a:close/>
                    <a:moveTo>
                      <a:pt x="106107" y="52975"/>
                    </a:moveTo>
                    <a:cubicBezTo>
                      <a:pt x="106578" y="52975"/>
                      <a:pt x="107053" y="53022"/>
                      <a:pt x="107525" y="53119"/>
                    </a:cubicBezTo>
                    <a:cubicBezTo>
                      <a:pt x="106512" y="54373"/>
                      <a:pt x="105948" y="55959"/>
                      <a:pt x="106118" y="57626"/>
                    </a:cubicBezTo>
                    <a:cubicBezTo>
                      <a:pt x="104870" y="56163"/>
                      <a:pt x="102982" y="55215"/>
                      <a:pt x="100985" y="55215"/>
                    </a:cubicBezTo>
                    <a:cubicBezTo>
                      <a:pt x="100976" y="55215"/>
                      <a:pt x="100966" y="55215"/>
                      <a:pt x="100957" y="55215"/>
                    </a:cubicBezTo>
                    <a:cubicBezTo>
                      <a:pt x="102304" y="53768"/>
                      <a:pt x="104177" y="52975"/>
                      <a:pt x="106107" y="52975"/>
                    </a:cubicBezTo>
                    <a:close/>
                    <a:moveTo>
                      <a:pt x="70795" y="48523"/>
                    </a:moveTo>
                    <a:cubicBezTo>
                      <a:pt x="71278" y="48523"/>
                      <a:pt x="71764" y="48572"/>
                      <a:pt x="72248" y="48674"/>
                    </a:cubicBezTo>
                    <a:cubicBezTo>
                      <a:pt x="71271" y="49920"/>
                      <a:pt x="70742" y="51488"/>
                      <a:pt x="70939" y="53137"/>
                    </a:cubicBezTo>
                    <a:cubicBezTo>
                      <a:pt x="71445" y="53025"/>
                      <a:pt x="71954" y="52971"/>
                      <a:pt x="72460" y="52971"/>
                    </a:cubicBezTo>
                    <a:cubicBezTo>
                      <a:pt x="74392" y="52971"/>
                      <a:pt x="76265" y="53767"/>
                      <a:pt x="77615" y="55215"/>
                    </a:cubicBezTo>
                    <a:cubicBezTo>
                      <a:pt x="77597" y="55215"/>
                      <a:pt x="77579" y="55215"/>
                      <a:pt x="77561" y="55215"/>
                    </a:cubicBezTo>
                    <a:cubicBezTo>
                      <a:pt x="75520" y="55215"/>
                      <a:pt x="73598" y="56223"/>
                      <a:pt x="72346" y="57742"/>
                    </a:cubicBezTo>
                    <a:cubicBezTo>
                      <a:pt x="72694" y="54062"/>
                      <a:pt x="69407" y="50780"/>
                      <a:pt x="65713" y="50780"/>
                    </a:cubicBezTo>
                    <a:cubicBezTo>
                      <a:pt x="65693" y="50780"/>
                      <a:pt x="65673" y="50780"/>
                      <a:pt x="65653" y="50780"/>
                    </a:cubicBezTo>
                    <a:lnTo>
                      <a:pt x="65644" y="50780"/>
                    </a:lnTo>
                    <a:cubicBezTo>
                      <a:pt x="65624" y="50780"/>
                      <a:pt x="65604" y="50780"/>
                      <a:pt x="65584" y="50780"/>
                    </a:cubicBezTo>
                    <a:cubicBezTo>
                      <a:pt x="63716" y="50780"/>
                      <a:pt x="61957" y="51618"/>
                      <a:pt x="60706" y="52922"/>
                    </a:cubicBezTo>
                    <a:cubicBezTo>
                      <a:pt x="60796" y="51327"/>
                      <a:pt x="60214" y="49830"/>
                      <a:pt x="59219" y="48647"/>
                    </a:cubicBezTo>
                    <a:cubicBezTo>
                      <a:pt x="59647" y="48568"/>
                      <a:pt x="60078" y="48529"/>
                      <a:pt x="60505" y="48529"/>
                    </a:cubicBezTo>
                    <a:cubicBezTo>
                      <a:pt x="62438" y="48529"/>
                      <a:pt x="64310" y="49326"/>
                      <a:pt x="65653" y="50771"/>
                    </a:cubicBezTo>
                    <a:cubicBezTo>
                      <a:pt x="66986" y="49323"/>
                      <a:pt x="68860" y="48523"/>
                      <a:pt x="70795" y="48523"/>
                    </a:cubicBezTo>
                    <a:close/>
                    <a:moveTo>
                      <a:pt x="35611" y="53177"/>
                    </a:moveTo>
                    <a:cubicBezTo>
                      <a:pt x="36086" y="53177"/>
                      <a:pt x="36566" y="53226"/>
                      <a:pt x="37042" y="53325"/>
                    </a:cubicBezTo>
                    <a:cubicBezTo>
                      <a:pt x="36029" y="54570"/>
                      <a:pt x="35456" y="56156"/>
                      <a:pt x="35635" y="57823"/>
                    </a:cubicBezTo>
                    <a:cubicBezTo>
                      <a:pt x="34383" y="56367"/>
                      <a:pt x="32516" y="55421"/>
                      <a:pt x="30530" y="55421"/>
                    </a:cubicBezTo>
                    <a:cubicBezTo>
                      <a:pt x="30511" y="55421"/>
                      <a:pt x="30492" y="55421"/>
                      <a:pt x="30474" y="55422"/>
                    </a:cubicBezTo>
                    <a:cubicBezTo>
                      <a:pt x="31811" y="53976"/>
                      <a:pt x="33679" y="53177"/>
                      <a:pt x="35611" y="53177"/>
                    </a:cubicBezTo>
                    <a:close/>
                    <a:moveTo>
                      <a:pt x="112825" y="51076"/>
                    </a:moveTo>
                    <a:cubicBezTo>
                      <a:pt x="116002" y="51076"/>
                      <a:pt x="119178" y="53155"/>
                      <a:pt x="119218" y="57312"/>
                    </a:cubicBezTo>
                    <a:cubicBezTo>
                      <a:pt x="118738" y="57207"/>
                      <a:pt x="118254" y="57156"/>
                      <a:pt x="117774" y="57156"/>
                    </a:cubicBezTo>
                    <a:cubicBezTo>
                      <a:pt x="115918" y="57156"/>
                      <a:pt x="114121" y="57922"/>
                      <a:pt x="112825" y="59315"/>
                    </a:cubicBezTo>
                    <a:lnTo>
                      <a:pt x="112825" y="59315"/>
                    </a:lnTo>
                    <a:cubicBezTo>
                      <a:pt x="111544" y="57938"/>
                      <a:pt x="109754" y="57160"/>
                      <a:pt x="107883" y="57160"/>
                    </a:cubicBezTo>
                    <a:cubicBezTo>
                      <a:pt x="107391" y="57160"/>
                      <a:pt x="106907" y="57214"/>
                      <a:pt x="106432" y="57312"/>
                    </a:cubicBezTo>
                    <a:cubicBezTo>
                      <a:pt x="106472" y="53155"/>
                      <a:pt x="109649" y="51076"/>
                      <a:pt x="112825" y="51076"/>
                    </a:cubicBezTo>
                    <a:close/>
                    <a:moveTo>
                      <a:pt x="136136" y="51080"/>
                    </a:moveTo>
                    <a:cubicBezTo>
                      <a:pt x="139311" y="51080"/>
                      <a:pt x="142484" y="53157"/>
                      <a:pt x="142525" y="57312"/>
                    </a:cubicBezTo>
                    <a:lnTo>
                      <a:pt x="142525" y="57321"/>
                    </a:lnTo>
                    <a:cubicBezTo>
                      <a:pt x="142050" y="57219"/>
                      <a:pt x="141571" y="57169"/>
                      <a:pt x="141097" y="57169"/>
                    </a:cubicBezTo>
                    <a:cubicBezTo>
                      <a:pt x="139236" y="57169"/>
                      <a:pt x="137435" y="57936"/>
                      <a:pt x="136136" y="59328"/>
                    </a:cubicBezTo>
                    <a:cubicBezTo>
                      <a:pt x="134854" y="57948"/>
                      <a:pt x="133062" y="57169"/>
                      <a:pt x="131181" y="57169"/>
                    </a:cubicBezTo>
                    <a:cubicBezTo>
                      <a:pt x="130697" y="57169"/>
                      <a:pt x="130213" y="57223"/>
                      <a:pt x="129738" y="57321"/>
                    </a:cubicBezTo>
                    <a:cubicBezTo>
                      <a:pt x="129778" y="53161"/>
                      <a:pt x="132958" y="51080"/>
                      <a:pt x="136136" y="51080"/>
                    </a:cubicBezTo>
                    <a:close/>
                    <a:moveTo>
                      <a:pt x="89307" y="51119"/>
                    </a:moveTo>
                    <a:cubicBezTo>
                      <a:pt x="91889" y="51119"/>
                      <a:pt x="94470" y="52493"/>
                      <a:pt x="95366" y="55242"/>
                    </a:cubicBezTo>
                    <a:cubicBezTo>
                      <a:pt x="95590" y="55923"/>
                      <a:pt x="95697" y="56631"/>
                      <a:pt x="95706" y="57348"/>
                    </a:cubicBezTo>
                    <a:cubicBezTo>
                      <a:pt x="95226" y="57243"/>
                      <a:pt x="94742" y="57192"/>
                      <a:pt x="94262" y="57192"/>
                    </a:cubicBezTo>
                    <a:cubicBezTo>
                      <a:pt x="92407" y="57192"/>
                      <a:pt x="90613" y="57958"/>
                      <a:pt x="89317" y="59346"/>
                    </a:cubicBezTo>
                    <a:cubicBezTo>
                      <a:pt x="88036" y="57975"/>
                      <a:pt x="86244" y="57187"/>
                      <a:pt x="84362" y="57187"/>
                    </a:cubicBezTo>
                    <a:cubicBezTo>
                      <a:pt x="83878" y="57187"/>
                      <a:pt x="83394" y="57241"/>
                      <a:pt x="82919" y="57348"/>
                    </a:cubicBezTo>
                    <a:cubicBezTo>
                      <a:pt x="82919" y="56631"/>
                      <a:pt x="83018" y="55923"/>
                      <a:pt x="83224" y="55251"/>
                    </a:cubicBezTo>
                    <a:lnTo>
                      <a:pt x="83242" y="55242"/>
                    </a:lnTo>
                    <a:cubicBezTo>
                      <a:pt x="84138" y="52495"/>
                      <a:pt x="86723" y="51119"/>
                      <a:pt x="89307" y="51119"/>
                    </a:cubicBezTo>
                    <a:close/>
                    <a:moveTo>
                      <a:pt x="42351" y="51273"/>
                    </a:moveTo>
                    <a:cubicBezTo>
                      <a:pt x="45527" y="51273"/>
                      <a:pt x="48704" y="53352"/>
                      <a:pt x="48744" y="57509"/>
                    </a:cubicBezTo>
                    <a:cubicBezTo>
                      <a:pt x="48269" y="57407"/>
                      <a:pt x="47791" y="57358"/>
                      <a:pt x="47316" y="57358"/>
                    </a:cubicBezTo>
                    <a:cubicBezTo>
                      <a:pt x="45455" y="57358"/>
                      <a:pt x="43655" y="58124"/>
                      <a:pt x="42355" y="59517"/>
                    </a:cubicBezTo>
                    <a:cubicBezTo>
                      <a:pt x="41081" y="58144"/>
                      <a:pt x="39293" y="57366"/>
                      <a:pt x="37414" y="57366"/>
                    </a:cubicBezTo>
                    <a:cubicBezTo>
                      <a:pt x="37404" y="57366"/>
                      <a:pt x="37393" y="57366"/>
                      <a:pt x="37382" y="57366"/>
                    </a:cubicBezTo>
                    <a:lnTo>
                      <a:pt x="37400" y="57357"/>
                    </a:lnTo>
                    <a:cubicBezTo>
                      <a:pt x="36916" y="57357"/>
                      <a:pt x="36432" y="57402"/>
                      <a:pt x="35958" y="57509"/>
                    </a:cubicBezTo>
                    <a:cubicBezTo>
                      <a:pt x="35998" y="53352"/>
                      <a:pt x="39174" y="51273"/>
                      <a:pt x="42351" y="51273"/>
                    </a:cubicBezTo>
                    <a:close/>
                    <a:moveTo>
                      <a:pt x="65657" y="51282"/>
                    </a:moveTo>
                    <a:cubicBezTo>
                      <a:pt x="68834" y="51282"/>
                      <a:pt x="72010" y="53361"/>
                      <a:pt x="72050" y="57518"/>
                    </a:cubicBezTo>
                    <a:cubicBezTo>
                      <a:pt x="71572" y="57413"/>
                      <a:pt x="71090" y="57362"/>
                      <a:pt x="70611" y="57362"/>
                    </a:cubicBezTo>
                    <a:cubicBezTo>
                      <a:pt x="68757" y="57362"/>
                      <a:pt x="66958" y="58130"/>
                      <a:pt x="65662" y="59525"/>
                    </a:cubicBezTo>
                    <a:cubicBezTo>
                      <a:pt x="64387" y="58153"/>
                      <a:pt x="62599" y="57366"/>
                      <a:pt x="60729" y="57366"/>
                    </a:cubicBezTo>
                    <a:cubicBezTo>
                      <a:pt x="60719" y="57366"/>
                      <a:pt x="60708" y="57366"/>
                      <a:pt x="60697" y="57366"/>
                    </a:cubicBezTo>
                    <a:lnTo>
                      <a:pt x="60715" y="57366"/>
                    </a:lnTo>
                    <a:cubicBezTo>
                      <a:pt x="60223" y="57366"/>
                      <a:pt x="59739" y="57411"/>
                      <a:pt x="59264" y="57518"/>
                    </a:cubicBezTo>
                    <a:cubicBezTo>
                      <a:pt x="59304" y="53361"/>
                      <a:pt x="62481" y="51282"/>
                      <a:pt x="65657" y="51282"/>
                    </a:cubicBezTo>
                    <a:close/>
                    <a:moveTo>
                      <a:pt x="18802" y="51334"/>
                    </a:moveTo>
                    <a:cubicBezTo>
                      <a:pt x="21383" y="51334"/>
                      <a:pt x="23964" y="52708"/>
                      <a:pt x="24864" y="55457"/>
                    </a:cubicBezTo>
                    <a:cubicBezTo>
                      <a:pt x="25079" y="56129"/>
                      <a:pt x="25196" y="56846"/>
                      <a:pt x="25196" y="57554"/>
                    </a:cubicBezTo>
                    <a:cubicBezTo>
                      <a:pt x="24721" y="57452"/>
                      <a:pt x="24242" y="57402"/>
                      <a:pt x="23767" y="57402"/>
                    </a:cubicBezTo>
                    <a:cubicBezTo>
                      <a:pt x="21904" y="57402"/>
                      <a:pt x="20100" y="58169"/>
                      <a:pt x="18807" y="59561"/>
                    </a:cubicBezTo>
                    <a:cubicBezTo>
                      <a:pt x="17526" y="58181"/>
                      <a:pt x="15734" y="57402"/>
                      <a:pt x="13852" y="57402"/>
                    </a:cubicBezTo>
                    <a:cubicBezTo>
                      <a:pt x="13368" y="57402"/>
                      <a:pt x="12884" y="57456"/>
                      <a:pt x="12409" y="57563"/>
                    </a:cubicBezTo>
                    <a:cubicBezTo>
                      <a:pt x="12409" y="56846"/>
                      <a:pt x="12526" y="56129"/>
                      <a:pt x="12741" y="55448"/>
                    </a:cubicBezTo>
                    <a:lnTo>
                      <a:pt x="12741" y="55457"/>
                    </a:lnTo>
                    <a:cubicBezTo>
                      <a:pt x="13637" y="52710"/>
                      <a:pt x="16220" y="51334"/>
                      <a:pt x="18802" y="51334"/>
                    </a:cubicBezTo>
                    <a:close/>
                    <a:moveTo>
                      <a:pt x="117977" y="57538"/>
                    </a:moveTo>
                    <a:cubicBezTo>
                      <a:pt x="118398" y="57538"/>
                      <a:pt x="118823" y="57576"/>
                      <a:pt x="119245" y="57653"/>
                    </a:cubicBezTo>
                    <a:cubicBezTo>
                      <a:pt x="118726" y="58271"/>
                      <a:pt x="118322" y="58979"/>
                      <a:pt x="118063" y="59741"/>
                    </a:cubicBezTo>
                    <a:lnTo>
                      <a:pt x="118054" y="59741"/>
                    </a:lnTo>
                    <a:cubicBezTo>
                      <a:pt x="117821" y="60439"/>
                      <a:pt x="117713" y="61174"/>
                      <a:pt x="117758" y="61918"/>
                    </a:cubicBezTo>
                    <a:cubicBezTo>
                      <a:pt x="116501" y="60608"/>
                      <a:pt x="114730" y="59776"/>
                      <a:pt x="112860" y="59776"/>
                    </a:cubicBezTo>
                    <a:cubicBezTo>
                      <a:pt x="112850" y="59776"/>
                      <a:pt x="112840" y="59776"/>
                      <a:pt x="112830" y="59776"/>
                    </a:cubicBezTo>
                    <a:cubicBezTo>
                      <a:pt x="114169" y="58334"/>
                      <a:pt x="116040" y="57538"/>
                      <a:pt x="117977" y="57538"/>
                    </a:cubicBezTo>
                    <a:close/>
                    <a:moveTo>
                      <a:pt x="130971" y="57538"/>
                    </a:moveTo>
                    <a:cubicBezTo>
                      <a:pt x="132907" y="57538"/>
                      <a:pt x="134780" y="58334"/>
                      <a:pt x="136127" y="59776"/>
                    </a:cubicBezTo>
                    <a:cubicBezTo>
                      <a:pt x="136117" y="59776"/>
                      <a:pt x="136107" y="59776"/>
                      <a:pt x="136097" y="59776"/>
                    </a:cubicBezTo>
                    <a:cubicBezTo>
                      <a:pt x="134217" y="59776"/>
                      <a:pt x="132446" y="60608"/>
                      <a:pt x="131199" y="61918"/>
                    </a:cubicBezTo>
                    <a:cubicBezTo>
                      <a:pt x="131234" y="61183"/>
                      <a:pt x="131136" y="60439"/>
                      <a:pt x="130894" y="59741"/>
                    </a:cubicBezTo>
                    <a:lnTo>
                      <a:pt x="130885" y="59741"/>
                    </a:lnTo>
                    <a:cubicBezTo>
                      <a:pt x="130625" y="58979"/>
                      <a:pt x="130222" y="58271"/>
                      <a:pt x="129702" y="57653"/>
                    </a:cubicBezTo>
                    <a:cubicBezTo>
                      <a:pt x="130125" y="57576"/>
                      <a:pt x="130549" y="57538"/>
                      <a:pt x="130971" y="57538"/>
                    </a:cubicBezTo>
                    <a:close/>
                    <a:moveTo>
                      <a:pt x="94432" y="57571"/>
                    </a:moveTo>
                    <a:cubicBezTo>
                      <a:pt x="94855" y="57571"/>
                      <a:pt x="95282" y="57610"/>
                      <a:pt x="95706" y="57689"/>
                    </a:cubicBezTo>
                    <a:cubicBezTo>
                      <a:pt x="94720" y="58871"/>
                      <a:pt x="94138" y="60377"/>
                      <a:pt x="94219" y="61963"/>
                    </a:cubicBezTo>
                    <a:cubicBezTo>
                      <a:pt x="92984" y="60666"/>
                      <a:pt x="91228" y="59830"/>
                      <a:pt x="89369" y="59830"/>
                    </a:cubicBezTo>
                    <a:cubicBezTo>
                      <a:pt x="89340" y="59830"/>
                      <a:pt x="89311" y="59830"/>
                      <a:pt x="89281" y="59830"/>
                    </a:cubicBezTo>
                    <a:cubicBezTo>
                      <a:pt x="89261" y="59830"/>
                      <a:pt x="89242" y="59830"/>
                      <a:pt x="89222" y="59830"/>
                    </a:cubicBezTo>
                    <a:cubicBezTo>
                      <a:pt x="87353" y="59830"/>
                      <a:pt x="85594" y="60659"/>
                      <a:pt x="84344" y="61963"/>
                    </a:cubicBezTo>
                    <a:cubicBezTo>
                      <a:pt x="84434" y="60377"/>
                      <a:pt x="83851" y="58871"/>
                      <a:pt x="82866" y="57689"/>
                    </a:cubicBezTo>
                    <a:lnTo>
                      <a:pt x="82857" y="57689"/>
                    </a:lnTo>
                    <a:cubicBezTo>
                      <a:pt x="83283" y="57610"/>
                      <a:pt x="83710" y="57571"/>
                      <a:pt x="84135" y="57571"/>
                    </a:cubicBezTo>
                    <a:cubicBezTo>
                      <a:pt x="86071" y="57571"/>
                      <a:pt x="87946" y="58374"/>
                      <a:pt x="89290" y="59821"/>
                    </a:cubicBezTo>
                    <a:cubicBezTo>
                      <a:pt x="90628" y="58374"/>
                      <a:pt x="92501" y="57571"/>
                      <a:pt x="94432" y="57571"/>
                    </a:cubicBezTo>
                    <a:close/>
                    <a:moveTo>
                      <a:pt x="47479" y="57732"/>
                    </a:moveTo>
                    <a:cubicBezTo>
                      <a:pt x="47903" y="57732"/>
                      <a:pt x="48329" y="57771"/>
                      <a:pt x="48753" y="57850"/>
                    </a:cubicBezTo>
                    <a:cubicBezTo>
                      <a:pt x="48233" y="58468"/>
                      <a:pt x="47839" y="59176"/>
                      <a:pt x="47570" y="59938"/>
                    </a:cubicBezTo>
                    <a:cubicBezTo>
                      <a:pt x="47337" y="60637"/>
                      <a:pt x="47230" y="61380"/>
                      <a:pt x="47275" y="62115"/>
                    </a:cubicBezTo>
                    <a:lnTo>
                      <a:pt x="47266" y="62115"/>
                    </a:lnTo>
                    <a:cubicBezTo>
                      <a:pt x="46024" y="60820"/>
                      <a:pt x="44265" y="59982"/>
                      <a:pt x="42405" y="59982"/>
                    </a:cubicBezTo>
                    <a:cubicBezTo>
                      <a:pt x="42386" y="59982"/>
                      <a:pt x="42366" y="59982"/>
                      <a:pt x="42346" y="59982"/>
                    </a:cubicBezTo>
                    <a:cubicBezTo>
                      <a:pt x="43684" y="58535"/>
                      <a:pt x="45551" y="57732"/>
                      <a:pt x="47479" y="57732"/>
                    </a:cubicBezTo>
                    <a:close/>
                    <a:moveTo>
                      <a:pt x="60498" y="57741"/>
                    </a:moveTo>
                    <a:cubicBezTo>
                      <a:pt x="62431" y="57741"/>
                      <a:pt x="64299" y="58543"/>
                      <a:pt x="65644" y="59982"/>
                    </a:cubicBezTo>
                    <a:cubicBezTo>
                      <a:pt x="65634" y="59982"/>
                      <a:pt x="65623" y="59982"/>
                      <a:pt x="65613" y="59982"/>
                    </a:cubicBezTo>
                    <a:cubicBezTo>
                      <a:pt x="63734" y="59982"/>
                      <a:pt x="61963" y="60814"/>
                      <a:pt x="60715" y="62124"/>
                    </a:cubicBezTo>
                    <a:cubicBezTo>
                      <a:pt x="60751" y="61380"/>
                      <a:pt x="60653" y="60646"/>
                      <a:pt x="60411" y="59938"/>
                    </a:cubicBezTo>
                    <a:lnTo>
                      <a:pt x="60402" y="59938"/>
                    </a:lnTo>
                    <a:cubicBezTo>
                      <a:pt x="60142" y="59176"/>
                      <a:pt x="59739" y="58468"/>
                      <a:pt x="59219" y="57859"/>
                    </a:cubicBezTo>
                    <a:cubicBezTo>
                      <a:pt x="59645" y="57780"/>
                      <a:pt x="60073" y="57741"/>
                      <a:pt x="60498" y="57741"/>
                    </a:cubicBezTo>
                    <a:close/>
                    <a:moveTo>
                      <a:pt x="23936" y="57773"/>
                    </a:moveTo>
                    <a:cubicBezTo>
                      <a:pt x="24366" y="57773"/>
                      <a:pt x="24800" y="57813"/>
                      <a:pt x="25232" y="57895"/>
                    </a:cubicBezTo>
                    <a:cubicBezTo>
                      <a:pt x="24237" y="59068"/>
                      <a:pt x="23655" y="60574"/>
                      <a:pt x="23744" y="62160"/>
                    </a:cubicBezTo>
                    <a:cubicBezTo>
                      <a:pt x="22494" y="60857"/>
                      <a:pt x="20727" y="60027"/>
                      <a:pt x="18867" y="60027"/>
                    </a:cubicBezTo>
                    <a:cubicBezTo>
                      <a:pt x="18847" y="60027"/>
                      <a:pt x="18827" y="60027"/>
                      <a:pt x="18807" y="60027"/>
                    </a:cubicBezTo>
                    <a:cubicBezTo>
                      <a:pt x="18787" y="60027"/>
                      <a:pt x="18767" y="60027"/>
                      <a:pt x="18747" y="60027"/>
                    </a:cubicBezTo>
                    <a:cubicBezTo>
                      <a:pt x="16879" y="60027"/>
                      <a:pt x="15111" y="60857"/>
                      <a:pt x="13870" y="62169"/>
                    </a:cubicBezTo>
                    <a:cubicBezTo>
                      <a:pt x="13951" y="60574"/>
                      <a:pt x="13368" y="59077"/>
                      <a:pt x="12382" y="57895"/>
                    </a:cubicBezTo>
                    <a:lnTo>
                      <a:pt x="12374" y="57895"/>
                    </a:lnTo>
                    <a:cubicBezTo>
                      <a:pt x="12805" y="57813"/>
                      <a:pt x="13239" y="57773"/>
                      <a:pt x="13670" y="57773"/>
                    </a:cubicBezTo>
                    <a:cubicBezTo>
                      <a:pt x="15599" y="57773"/>
                      <a:pt x="17467" y="58575"/>
                      <a:pt x="18807" y="60018"/>
                    </a:cubicBezTo>
                    <a:cubicBezTo>
                      <a:pt x="20140" y="58575"/>
                      <a:pt x="22007" y="57773"/>
                      <a:pt x="23936" y="57773"/>
                    </a:cubicBezTo>
                    <a:close/>
                    <a:moveTo>
                      <a:pt x="107668" y="57537"/>
                    </a:moveTo>
                    <a:cubicBezTo>
                      <a:pt x="109594" y="57537"/>
                      <a:pt x="111464" y="58336"/>
                      <a:pt x="112812" y="59776"/>
                    </a:cubicBezTo>
                    <a:cubicBezTo>
                      <a:pt x="112793" y="59776"/>
                      <a:pt x="112774" y="59776"/>
                      <a:pt x="112756" y="59776"/>
                    </a:cubicBezTo>
                    <a:cubicBezTo>
                      <a:pt x="110769" y="59776"/>
                      <a:pt x="108902" y="60722"/>
                      <a:pt x="107650" y="62178"/>
                    </a:cubicBezTo>
                    <a:lnTo>
                      <a:pt x="107650" y="62178"/>
                    </a:lnTo>
                    <a:cubicBezTo>
                      <a:pt x="107803" y="60502"/>
                      <a:pt x="107211" y="58925"/>
                      <a:pt x="106181" y="57698"/>
                    </a:cubicBezTo>
                    <a:cubicBezTo>
                      <a:pt x="106675" y="57590"/>
                      <a:pt x="107173" y="57537"/>
                      <a:pt x="107668" y="57537"/>
                    </a:cubicBezTo>
                    <a:close/>
                    <a:moveTo>
                      <a:pt x="37180" y="57734"/>
                    </a:moveTo>
                    <a:cubicBezTo>
                      <a:pt x="39111" y="57734"/>
                      <a:pt x="40981" y="58533"/>
                      <a:pt x="42328" y="59974"/>
                    </a:cubicBezTo>
                    <a:cubicBezTo>
                      <a:pt x="42310" y="59973"/>
                      <a:pt x="42291" y="59973"/>
                      <a:pt x="42273" y="59973"/>
                    </a:cubicBezTo>
                    <a:cubicBezTo>
                      <a:pt x="40286" y="59973"/>
                      <a:pt x="38419" y="60919"/>
                      <a:pt x="37167" y="62375"/>
                    </a:cubicBezTo>
                    <a:cubicBezTo>
                      <a:pt x="37320" y="60708"/>
                      <a:pt x="36728" y="59131"/>
                      <a:pt x="35698" y="57895"/>
                    </a:cubicBezTo>
                    <a:lnTo>
                      <a:pt x="35689" y="57895"/>
                    </a:lnTo>
                    <a:cubicBezTo>
                      <a:pt x="36185" y="57787"/>
                      <a:pt x="36684" y="57734"/>
                      <a:pt x="37180" y="57734"/>
                    </a:cubicBezTo>
                    <a:close/>
                    <a:moveTo>
                      <a:pt x="124474" y="55684"/>
                    </a:moveTo>
                    <a:cubicBezTo>
                      <a:pt x="127057" y="55684"/>
                      <a:pt x="129639" y="57057"/>
                      <a:pt x="130536" y="59803"/>
                    </a:cubicBezTo>
                    <a:cubicBezTo>
                      <a:pt x="130751" y="60484"/>
                      <a:pt x="130858" y="61192"/>
                      <a:pt x="130867" y="61909"/>
                    </a:cubicBezTo>
                    <a:cubicBezTo>
                      <a:pt x="130392" y="61807"/>
                      <a:pt x="129913" y="61757"/>
                      <a:pt x="129438" y="61757"/>
                    </a:cubicBezTo>
                    <a:cubicBezTo>
                      <a:pt x="127575" y="61757"/>
                      <a:pt x="125771" y="62524"/>
                      <a:pt x="124478" y="63916"/>
                    </a:cubicBezTo>
                    <a:cubicBezTo>
                      <a:pt x="123197" y="62536"/>
                      <a:pt x="121405" y="61757"/>
                      <a:pt x="119523" y="61757"/>
                    </a:cubicBezTo>
                    <a:cubicBezTo>
                      <a:pt x="119039" y="61757"/>
                      <a:pt x="118555" y="61810"/>
                      <a:pt x="118080" y="61909"/>
                    </a:cubicBezTo>
                    <a:cubicBezTo>
                      <a:pt x="118080" y="61192"/>
                      <a:pt x="118197" y="60484"/>
                      <a:pt x="118412" y="59803"/>
                    </a:cubicBezTo>
                    <a:cubicBezTo>
                      <a:pt x="119308" y="57057"/>
                      <a:pt x="121891" y="55684"/>
                      <a:pt x="124474" y="55684"/>
                    </a:cubicBezTo>
                    <a:close/>
                    <a:moveTo>
                      <a:pt x="100947" y="55720"/>
                    </a:moveTo>
                    <a:cubicBezTo>
                      <a:pt x="104117" y="55720"/>
                      <a:pt x="107290" y="57792"/>
                      <a:pt x="107337" y="61941"/>
                    </a:cubicBezTo>
                    <a:lnTo>
                      <a:pt x="107337" y="61941"/>
                    </a:lnTo>
                    <a:cubicBezTo>
                      <a:pt x="106869" y="61842"/>
                      <a:pt x="106398" y="61793"/>
                      <a:pt x="105930" y="61793"/>
                    </a:cubicBezTo>
                    <a:cubicBezTo>
                      <a:pt x="104072" y="61793"/>
                      <a:pt x="102267" y="62560"/>
                      <a:pt x="100975" y="63952"/>
                    </a:cubicBezTo>
                    <a:cubicBezTo>
                      <a:pt x="99693" y="62572"/>
                      <a:pt x="97901" y="61792"/>
                      <a:pt x="96020" y="61792"/>
                    </a:cubicBezTo>
                    <a:cubicBezTo>
                      <a:pt x="95536" y="61792"/>
                      <a:pt x="95052" y="61846"/>
                      <a:pt x="94577" y="61945"/>
                    </a:cubicBezTo>
                    <a:cubicBezTo>
                      <a:pt x="94604" y="57796"/>
                      <a:pt x="97774" y="55720"/>
                      <a:pt x="100947" y="55720"/>
                    </a:cubicBezTo>
                    <a:close/>
                    <a:moveTo>
                      <a:pt x="77633" y="55721"/>
                    </a:moveTo>
                    <a:cubicBezTo>
                      <a:pt x="80806" y="55721"/>
                      <a:pt x="83980" y="57797"/>
                      <a:pt x="84022" y="61952"/>
                    </a:cubicBezTo>
                    <a:lnTo>
                      <a:pt x="84022" y="61952"/>
                    </a:lnTo>
                    <a:cubicBezTo>
                      <a:pt x="83551" y="61851"/>
                      <a:pt x="83077" y="61802"/>
                      <a:pt x="82606" y="61802"/>
                    </a:cubicBezTo>
                    <a:cubicBezTo>
                      <a:pt x="80748" y="61802"/>
                      <a:pt x="78943" y="62569"/>
                      <a:pt x="77651" y="63961"/>
                    </a:cubicBezTo>
                    <a:cubicBezTo>
                      <a:pt x="76369" y="62581"/>
                      <a:pt x="74577" y="61801"/>
                      <a:pt x="72696" y="61801"/>
                    </a:cubicBezTo>
                    <a:cubicBezTo>
                      <a:pt x="72212" y="61801"/>
                      <a:pt x="71728" y="61855"/>
                      <a:pt x="71253" y="61954"/>
                    </a:cubicBezTo>
                    <a:cubicBezTo>
                      <a:pt x="71284" y="57799"/>
                      <a:pt x="74458" y="55721"/>
                      <a:pt x="77633" y="55721"/>
                    </a:cubicBezTo>
                    <a:close/>
                    <a:moveTo>
                      <a:pt x="54007" y="55886"/>
                    </a:moveTo>
                    <a:cubicBezTo>
                      <a:pt x="56587" y="55886"/>
                      <a:pt x="59166" y="57260"/>
                      <a:pt x="60061" y="60009"/>
                    </a:cubicBezTo>
                    <a:cubicBezTo>
                      <a:pt x="60285" y="60681"/>
                      <a:pt x="60393" y="61398"/>
                      <a:pt x="60402" y="62106"/>
                    </a:cubicBezTo>
                    <a:cubicBezTo>
                      <a:pt x="59929" y="62004"/>
                      <a:pt x="59451" y="61954"/>
                      <a:pt x="58977" y="61954"/>
                    </a:cubicBezTo>
                    <a:cubicBezTo>
                      <a:pt x="57118" y="61954"/>
                      <a:pt x="55312" y="62721"/>
                      <a:pt x="54013" y="64113"/>
                    </a:cubicBezTo>
                    <a:cubicBezTo>
                      <a:pt x="52741" y="62733"/>
                      <a:pt x="50939" y="61954"/>
                      <a:pt x="49067" y="61954"/>
                    </a:cubicBezTo>
                    <a:cubicBezTo>
                      <a:pt x="48574" y="61954"/>
                      <a:pt x="48090" y="62008"/>
                      <a:pt x="47624" y="62115"/>
                    </a:cubicBezTo>
                    <a:cubicBezTo>
                      <a:pt x="47615" y="61398"/>
                      <a:pt x="47723" y="60690"/>
                      <a:pt x="47929" y="60009"/>
                    </a:cubicBezTo>
                    <a:lnTo>
                      <a:pt x="47947" y="60009"/>
                    </a:lnTo>
                    <a:cubicBezTo>
                      <a:pt x="48843" y="57262"/>
                      <a:pt x="51425" y="55886"/>
                      <a:pt x="54007" y="55886"/>
                    </a:cubicBezTo>
                    <a:close/>
                    <a:moveTo>
                      <a:pt x="30465" y="55920"/>
                    </a:moveTo>
                    <a:cubicBezTo>
                      <a:pt x="33637" y="55920"/>
                      <a:pt x="36811" y="57998"/>
                      <a:pt x="36854" y="62156"/>
                    </a:cubicBezTo>
                    <a:lnTo>
                      <a:pt x="36854" y="62156"/>
                    </a:lnTo>
                    <a:cubicBezTo>
                      <a:pt x="36379" y="62054"/>
                      <a:pt x="35901" y="62004"/>
                      <a:pt x="35426" y="62004"/>
                    </a:cubicBezTo>
                    <a:cubicBezTo>
                      <a:pt x="33569" y="62004"/>
                      <a:pt x="31771" y="62770"/>
                      <a:pt x="30483" y="64158"/>
                    </a:cubicBezTo>
                    <a:cubicBezTo>
                      <a:pt x="29201" y="62787"/>
                      <a:pt x="27409" y="61999"/>
                      <a:pt x="25528" y="61999"/>
                    </a:cubicBezTo>
                    <a:cubicBezTo>
                      <a:pt x="25044" y="61999"/>
                      <a:pt x="24560" y="62052"/>
                      <a:pt x="24085" y="62160"/>
                    </a:cubicBezTo>
                    <a:cubicBezTo>
                      <a:pt x="24116" y="58001"/>
                      <a:pt x="27290" y="55920"/>
                      <a:pt x="30465" y="55920"/>
                    </a:cubicBezTo>
                    <a:close/>
                    <a:moveTo>
                      <a:pt x="7145" y="55923"/>
                    </a:moveTo>
                    <a:cubicBezTo>
                      <a:pt x="10322" y="55923"/>
                      <a:pt x="13498" y="58002"/>
                      <a:pt x="13538" y="62160"/>
                    </a:cubicBezTo>
                    <a:cubicBezTo>
                      <a:pt x="13060" y="62055"/>
                      <a:pt x="12577" y="62004"/>
                      <a:pt x="12098" y="62004"/>
                    </a:cubicBezTo>
                    <a:cubicBezTo>
                      <a:pt x="10244" y="62004"/>
                      <a:pt x="8445" y="62770"/>
                      <a:pt x="7150" y="64158"/>
                    </a:cubicBezTo>
                    <a:lnTo>
                      <a:pt x="7150" y="64167"/>
                    </a:lnTo>
                    <a:cubicBezTo>
                      <a:pt x="5868" y="62787"/>
                      <a:pt x="4076" y="62008"/>
                      <a:pt x="2194" y="62008"/>
                    </a:cubicBezTo>
                    <a:cubicBezTo>
                      <a:pt x="1711" y="62008"/>
                      <a:pt x="1227" y="62052"/>
                      <a:pt x="752" y="62160"/>
                    </a:cubicBezTo>
                    <a:cubicBezTo>
                      <a:pt x="792" y="58002"/>
                      <a:pt x="3969" y="55923"/>
                      <a:pt x="7145" y="55923"/>
                    </a:cubicBezTo>
                    <a:close/>
                    <a:moveTo>
                      <a:pt x="119331" y="62140"/>
                    </a:moveTo>
                    <a:cubicBezTo>
                      <a:pt x="121264" y="62140"/>
                      <a:pt x="123135" y="62937"/>
                      <a:pt x="124478" y="64382"/>
                    </a:cubicBezTo>
                    <a:cubicBezTo>
                      <a:pt x="125815" y="62942"/>
                      <a:pt x="127688" y="62141"/>
                      <a:pt x="129619" y="62141"/>
                    </a:cubicBezTo>
                    <a:cubicBezTo>
                      <a:pt x="130043" y="62141"/>
                      <a:pt x="130469" y="62179"/>
                      <a:pt x="130894" y="62258"/>
                    </a:cubicBezTo>
                    <a:cubicBezTo>
                      <a:pt x="129908" y="63432"/>
                      <a:pt x="129326" y="64929"/>
                      <a:pt x="129415" y="66524"/>
                    </a:cubicBezTo>
                    <a:lnTo>
                      <a:pt x="129406" y="66533"/>
                    </a:lnTo>
                    <a:cubicBezTo>
                      <a:pt x="128165" y="65229"/>
                      <a:pt x="126397" y="64391"/>
                      <a:pt x="124528" y="64391"/>
                    </a:cubicBezTo>
                    <a:cubicBezTo>
                      <a:pt x="124509" y="64391"/>
                      <a:pt x="124489" y="64391"/>
                      <a:pt x="124469" y="64391"/>
                    </a:cubicBezTo>
                    <a:cubicBezTo>
                      <a:pt x="124450" y="64391"/>
                      <a:pt x="124430" y="64391"/>
                      <a:pt x="124410" y="64391"/>
                    </a:cubicBezTo>
                    <a:cubicBezTo>
                      <a:pt x="122541" y="64391"/>
                      <a:pt x="120782" y="65229"/>
                      <a:pt x="119532" y="66533"/>
                    </a:cubicBezTo>
                    <a:cubicBezTo>
                      <a:pt x="119622" y="64938"/>
                      <a:pt x="119039" y="63441"/>
                      <a:pt x="118045" y="62258"/>
                    </a:cubicBezTo>
                    <a:cubicBezTo>
                      <a:pt x="118473" y="62179"/>
                      <a:pt x="118903" y="62140"/>
                      <a:pt x="119331" y="62140"/>
                    </a:cubicBezTo>
                    <a:close/>
                    <a:moveTo>
                      <a:pt x="95793" y="62177"/>
                    </a:moveTo>
                    <a:cubicBezTo>
                      <a:pt x="97728" y="62177"/>
                      <a:pt x="99603" y="62979"/>
                      <a:pt x="100948" y="64427"/>
                    </a:cubicBezTo>
                    <a:lnTo>
                      <a:pt x="100948" y="64427"/>
                    </a:lnTo>
                    <a:cubicBezTo>
                      <a:pt x="100945" y="64427"/>
                      <a:pt x="100942" y="64427"/>
                      <a:pt x="100939" y="64427"/>
                    </a:cubicBezTo>
                    <a:cubicBezTo>
                      <a:pt x="100919" y="64427"/>
                      <a:pt x="100900" y="64427"/>
                      <a:pt x="100880" y="64427"/>
                    </a:cubicBezTo>
                    <a:cubicBezTo>
                      <a:pt x="99011" y="64427"/>
                      <a:pt x="97252" y="65265"/>
                      <a:pt x="96002" y="66568"/>
                    </a:cubicBezTo>
                    <a:cubicBezTo>
                      <a:pt x="96091" y="64982"/>
                      <a:pt x="95509" y="63477"/>
                      <a:pt x="94514" y="62294"/>
                    </a:cubicBezTo>
                    <a:cubicBezTo>
                      <a:pt x="94940" y="62215"/>
                      <a:pt x="95368" y="62177"/>
                      <a:pt x="95793" y="62177"/>
                    </a:cubicBezTo>
                    <a:close/>
                    <a:moveTo>
                      <a:pt x="82770" y="62194"/>
                    </a:moveTo>
                    <a:cubicBezTo>
                      <a:pt x="83195" y="62194"/>
                      <a:pt x="83623" y="62233"/>
                      <a:pt x="84048" y="62312"/>
                    </a:cubicBezTo>
                    <a:cubicBezTo>
                      <a:pt x="83054" y="63495"/>
                      <a:pt x="82471" y="64991"/>
                      <a:pt x="82561" y="66586"/>
                    </a:cubicBezTo>
                    <a:cubicBezTo>
                      <a:pt x="81311" y="65283"/>
                      <a:pt x="79552" y="64445"/>
                      <a:pt x="77683" y="64445"/>
                    </a:cubicBezTo>
                    <a:cubicBezTo>
                      <a:pt x="77663" y="64445"/>
                      <a:pt x="77644" y="64445"/>
                      <a:pt x="77624" y="64445"/>
                    </a:cubicBezTo>
                    <a:cubicBezTo>
                      <a:pt x="78961" y="62997"/>
                      <a:pt x="80835" y="62194"/>
                      <a:pt x="82770" y="62194"/>
                    </a:cubicBezTo>
                    <a:close/>
                    <a:moveTo>
                      <a:pt x="48840" y="62338"/>
                    </a:moveTo>
                    <a:cubicBezTo>
                      <a:pt x="50775" y="62338"/>
                      <a:pt x="52650" y="63141"/>
                      <a:pt x="53995" y="64588"/>
                    </a:cubicBezTo>
                    <a:lnTo>
                      <a:pt x="53995" y="64588"/>
                    </a:lnTo>
                    <a:cubicBezTo>
                      <a:pt x="53992" y="64588"/>
                      <a:pt x="53989" y="64588"/>
                      <a:pt x="53986" y="64588"/>
                    </a:cubicBezTo>
                    <a:cubicBezTo>
                      <a:pt x="53966" y="64588"/>
                      <a:pt x="53947" y="64588"/>
                      <a:pt x="53927" y="64588"/>
                    </a:cubicBezTo>
                    <a:cubicBezTo>
                      <a:pt x="52058" y="64588"/>
                      <a:pt x="50299" y="65426"/>
                      <a:pt x="49049" y="66730"/>
                    </a:cubicBezTo>
                    <a:cubicBezTo>
                      <a:pt x="49138" y="65144"/>
                      <a:pt x="48556" y="63638"/>
                      <a:pt x="47561" y="62456"/>
                    </a:cubicBezTo>
                    <a:cubicBezTo>
                      <a:pt x="47987" y="62377"/>
                      <a:pt x="48415" y="62338"/>
                      <a:pt x="48840" y="62338"/>
                    </a:cubicBezTo>
                    <a:close/>
                    <a:moveTo>
                      <a:pt x="59133" y="62338"/>
                    </a:moveTo>
                    <a:cubicBezTo>
                      <a:pt x="59557" y="62338"/>
                      <a:pt x="59985" y="62377"/>
                      <a:pt x="60411" y="62456"/>
                    </a:cubicBezTo>
                    <a:cubicBezTo>
                      <a:pt x="59425" y="63629"/>
                      <a:pt x="58843" y="65135"/>
                      <a:pt x="58932" y="66721"/>
                    </a:cubicBezTo>
                    <a:lnTo>
                      <a:pt x="58923" y="66730"/>
                    </a:lnTo>
                    <a:cubicBezTo>
                      <a:pt x="57682" y="65426"/>
                      <a:pt x="55914" y="64588"/>
                      <a:pt x="54045" y="64588"/>
                    </a:cubicBezTo>
                    <a:cubicBezTo>
                      <a:pt x="54029" y="64588"/>
                      <a:pt x="54012" y="64588"/>
                      <a:pt x="53995" y="64588"/>
                    </a:cubicBezTo>
                    <a:lnTo>
                      <a:pt x="53995" y="64588"/>
                    </a:lnTo>
                    <a:cubicBezTo>
                      <a:pt x="55332" y="63141"/>
                      <a:pt x="57200" y="62338"/>
                      <a:pt x="59133" y="62338"/>
                    </a:cubicBezTo>
                    <a:close/>
                    <a:moveTo>
                      <a:pt x="12296" y="62401"/>
                    </a:moveTo>
                    <a:cubicBezTo>
                      <a:pt x="12721" y="62401"/>
                      <a:pt x="13148" y="62439"/>
                      <a:pt x="13574" y="62518"/>
                    </a:cubicBezTo>
                    <a:cubicBezTo>
                      <a:pt x="12580" y="63701"/>
                      <a:pt x="11997" y="65197"/>
                      <a:pt x="12087" y="66792"/>
                    </a:cubicBezTo>
                    <a:cubicBezTo>
                      <a:pt x="10837" y="65489"/>
                      <a:pt x="9069" y="64651"/>
                      <a:pt x="7208" y="64651"/>
                    </a:cubicBezTo>
                    <a:cubicBezTo>
                      <a:pt x="7189" y="64651"/>
                      <a:pt x="7169" y="64651"/>
                      <a:pt x="7150" y="64651"/>
                    </a:cubicBezTo>
                    <a:cubicBezTo>
                      <a:pt x="8487" y="63203"/>
                      <a:pt x="10360" y="62401"/>
                      <a:pt x="12296" y="62401"/>
                    </a:cubicBezTo>
                    <a:close/>
                    <a:moveTo>
                      <a:pt x="106094" y="62174"/>
                    </a:moveTo>
                    <a:cubicBezTo>
                      <a:pt x="106570" y="62174"/>
                      <a:pt x="107049" y="62222"/>
                      <a:pt x="107525" y="62321"/>
                    </a:cubicBezTo>
                    <a:cubicBezTo>
                      <a:pt x="106512" y="63567"/>
                      <a:pt x="105939" y="65162"/>
                      <a:pt x="106127" y="66837"/>
                    </a:cubicBezTo>
                    <a:lnTo>
                      <a:pt x="106118" y="66837"/>
                    </a:lnTo>
                    <a:cubicBezTo>
                      <a:pt x="104866" y="65381"/>
                      <a:pt x="102990" y="64427"/>
                      <a:pt x="100995" y="64427"/>
                    </a:cubicBezTo>
                    <a:cubicBezTo>
                      <a:pt x="100979" y="64427"/>
                      <a:pt x="100964" y="64427"/>
                      <a:pt x="100948" y="64427"/>
                    </a:cubicBezTo>
                    <a:lnTo>
                      <a:pt x="100948" y="64427"/>
                    </a:lnTo>
                    <a:cubicBezTo>
                      <a:pt x="102286" y="62974"/>
                      <a:pt x="104160" y="62174"/>
                      <a:pt x="106094" y="62174"/>
                    </a:cubicBezTo>
                    <a:close/>
                    <a:moveTo>
                      <a:pt x="70802" y="57747"/>
                    </a:moveTo>
                    <a:cubicBezTo>
                      <a:pt x="71277" y="57747"/>
                      <a:pt x="71755" y="57796"/>
                      <a:pt x="72230" y="57895"/>
                    </a:cubicBezTo>
                    <a:cubicBezTo>
                      <a:pt x="71262" y="59140"/>
                      <a:pt x="70733" y="60708"/>
                      <a:pt x="70930" y="62357"/>
                    </a:cubicBezTo>
                    <a:cubicBezTo>
                      <a:pt x="71442" y="62243"/>
                      <a:pt x="71958" y="62187"/>
                      <a:pt x="72470" y="62187"/>
                    </a:cubicBezTo>
                    <a:cubicBezTo>
                      <a:pt x="74405" y="62187"/>
                      <a:pt x="76278" y="62985"/>
                      <a:pt x="77624" y="64445"/>
                    </a:cubicBezTo>
                    <a:cubicBezTo>
                      <a:pt x="77606" y="64445"/>
                      <a:pt x="77588" y="64445"/>
                      <a:pt x="77570" y="64445"/>
                    </a:cubicBezTo>
                    <a:cubicBezTo>
                      <a:pt x="75520" y="64445"/>
                      <a:pt x="73598" y="65453"/>
                      <a:pt x="72346" y="66972"/>
                    </a:cubicBezTo>
                    <a:cubicBezTo>
                      <a:pt x="72703" y="63259"/>
                      <a:pt x="69407" y="59982"/>
                      <a:pt x="65707" y="59982"/>
                    </a:cubicBezTo>
                    <a:cubicBezTo>
                      <a:pt x="65692" y="59982"/>
                      <a:pt x="65677" y="59982"/>
                      <a:pt x="65662" y="59982"/>
                    </a:cubicBezTo>
                    <a:lnTo>
                      <a:pt x="65653" y="59991"/>
                    </a:lnTo>
                    <a:cubicBezTo>
                      <a:pt x="66997" y="58546"/>
                      <a:pt x="68873" y="57747"/>
                      <a:pt x="70802" y="57747"/>
                    </a:cubicBezTo>
                    <a:close/>
                    <a:moveTo>
                      <a:pt x="35611" y="62371"/>
                    </a:moveTo>
                    <a:cubicBezTo>
                      <a:pt x="36087" y="62371"/>
                      <a:pt x="36566" y="62419"/>
                      <a:pt x="37042" y="62518"/>
                    </a:cubicBezTo>
                    <a:cubicBezTo>
                      <a:pt x="36029" y="63773"/>
                      <a:pt x="35456" y="65359"/>
                      <a:pt x="35644" y="67034"/>
                    </a:cubicBezTo>
                    <a:lnTo>
                      <a:pt x="35635" y="67034"/>
                    </a:lnTo>
                    <a:cubicBezTo>
                      <a:pt x="34383" y="65578"/>
                      <a:pt x="32507" y="64633"/>
                      <a:pt x="30512" y="64633"/>
                    </a:cubicBezTo>
                    <a:cubicBezTo>
                      <a:pt x="30493" y="64633"/>
                      <a:pt x="30474" y="64633"/>
                      <a:pt x="30456" y="64633"/>
                    </a:cubicBezTo>
                    <a:cubicBezTo>
                      <a:pt x="30436" y="64633"/>
                      <a:pt x="30416" y="64633"/>
                      <a:pt x="30397" y="64633"/>
                    </a:cubicBezTo>
                    <a:cubicBezTo>
                      <a:pt x="28528" y="64633"/>
                      <a:pt x="26769" y="65471"/>
                      <a:pt x="25519" y="66775"/>
                    </a:cubicBezTo>
                    <a:cubicBezTo>
                      <a:pt x="25608" y="65180"/>
                      <a:pt x="25026" y="63683"/>
                      <a:pt x="24031" y="62500"/>
                    </a:cubicBezTo>
                    <a:cubicBezTo>
                      <a:pt x="24460" y="62421"/>
                      <a:pt x="24890" y="62382"/>
                      <a:pt x="25317" y="62382"/>
                    </a:cubicBezTo>
                    <a:cubicBezTo>
                      <a:pt x="27250" y="62382"/>
                      <a:pt x="29122" y="63178"/>
                      <a:pt x="30465" y="64624"/>
                    </a:cubicBezTo>
                    <a:cubicBezTo>
                      <a:pt x="31802" y="63171"/>
                      <a:pt x="33677" y="62371"/>
                      <a:pt x="35611" y="62371"/>
                    </a:cubicBezTo>
                    <a:close/>
                    <a:moveTo>
                      <a:pt x="112817" y="60278"/>
                    </a:moveTo>
                    <a:cubicBezTo>
                      <a:pt x="115992" y="60278"/>
                      <a:pt x="119168" y="62356"/>
                      <a:pt x="119209" y="66513"/>
                    </a:cubicBezTo>
                    <a:lnTo>
                      <a:pt x="119209" y="66513"/>
                    </a:lnTo>
                    <a:cubicBezTo>
                      <a:pt x="118734" y="66409"/>
                      <a:pt x="118254" y="66358"/>
                      <a:pt x="117778" y="66358"/>
                    </a:cubicBezTo>
                    <a:cubicBezTo>
                      <a:pt x="115925" y="66358"/>
                      <a:pt x="114125" y="67125"/>
                      <a:pt x="112830" y="68513"/>
                    </a:cubicBezTo>
                    <a:cubicBezTo>
                      <a:pt x="111548" y="67142"/>
                      <a:pt x="109756" y="66353"/>
                      <a:pt x="107883" y="66353"/>
                    </a:cubicBezTo>
                    <a:cubicBezTo>
                      <a:pt x="107391" y="66353"/>
                      <a:pt x="106907" y="66407"/>
                      <a:pt x="106432" y="66515"/>
                    </a:cubicBezTo>
                    <a:cubicBezTo>
                      <a:pt x="106468" y="62357"/>
                      <a:pt x="109642" y="60278"/>
                      <a:pt x="112817" y="60278"/>
                    </a:cubicBezTo>
                    <a:close/>
                    <a:moveTo>
                      <a:pt x="136134" y="60279"/>
                    </a:moveTo>
                    <a:cubicBezTo>
                      <a:pt x="139310" y="60279"/>
                      <a:pt x="142484" y="62358"/>
                      <a:pt x="142525" y="66515"/>
                    </a:cubicBezTo>
                    <a:lnTo>
                      <a:pt x="142525" y="66524"/>
                    </a:lnTo>
                    <a:cubicBezTo>
                      <a:pt x="142044" y="66419"/>
                      <a:pt x="141561" y="66368"/>
                      <a:pt x="141081" y="66368"/>
                    </a:cubicBezTo>
                    <a:cubicBezTo>
                      <a:pt x="139223" y="66368"/>
                      <a:pt x="137425" y="67135"/>
                      <a:pt x="136136" y="68531"/>
                    </a:cubicBezTo>
                    <a:cubicBezTo>
                      <a:pt x="134862" y="67159"/>
                      <a:pt x="133082" y="66371"/>
                      <a:pt x="131212" y="66371"/>
                    </a:cubicBezTo>
                    <a:cubicBezTo>
                      <a:pt x="131202" y="66371"/>
                      <a:pt x="131191" y="66371"/>
                      <a:pt x="131181" y="66371"/>
                    </a:cubicBezTo>
                    <a:cubicBezTo>
                      <a:pt x="130697" y="66371"/>
                      <a:pt x="130213" y="66416"/>
                      <a:pt x="129738" y="66524"/>
                    </a:cubicBezTo>
                    <a:cubicBezTo>
                      <a:pt x="129778" y="62360"/>
                      <a:pt x="132957" y="60279"/>
                      <a:pt x="136134" y="60279"/>
                    </a:cubicBezTo>
                    <a:close/>
                    <a:moveTo>
                      <a:pt x="89294" y="60326"/>
                    </a:moveTo>
                    <a:cubicBezTo>
                      <a:pt x="92468" y="60326"/>
                      <a:pt x="95642" y="62402"/>
                      <a:pt x="95679" y="66558"/>
                    </a:cubicBezTo>
                    <a:lnTo>
                      <a:pt x="95679" y="66558"/>
                    </a:lnTo>
                    <a:cubicBezTo>
                      <a:pt x="95209" y="66457"/>
                      <a:pt x="94735" y="66408"/>
                      <a:pt x="94264" y="66408"/>
                    </a:cubicBezTo>
                    <a:cubicBezTo>
                      <a:pt x="92405" y="66408"/>
                      <a:pt x="90601" y="67174"/>
                      <a:pt x="89308" y="68567"/>
                    </a:cubicBezTo>
                    <a:cubicBezTo>
                      <a:pt x="88027" y="67187"/>
                      <a:pt x="86235" y="66407"/>
                      <a:pt x="84353" y="66407"/>
                    </a:cubicBezTo>
                    <a:cubicBezTo>
                      <a:pt x="83869" y="66407"/>
                      <a:pt x="83385" y="66461"/>
                      <a:pt x="82910" y="66559"/>
                    </a:cubicBezTo>
                    <a:cubicBezTo>
                      <a:pt x="82942" y="62405"/>
                      <a:pt x="86118" y="60326"/>
                      <a:pt x="89294" y="60326"/>
                    </a:cubicBezTo>
                    <a:close/>
                    <a:moveTo>
                      <a:pt x="42338" y="60479"/>
                    </a:moveTo>
                    <a:cubicBezTo>
                      <a:pt x="45510" y="60479"/>
                      <a:pt x="48684" y="62554"/>
                      <a:pt x="48726" y="66708"/>
                    </a:cubicBezTo>
                    <a:lnTo>
                      <a:pt x="48726" y="66708"/>
                    </a:lnTo>
                    <a:cubicBezTo>
                      <a:pt x="48257" y="66609"/>
                      <a:pt x="47784" y="66560"/>
                      <a:pt x="47315" y="66560"/>
                    </a:cubicBezTo>
                    <a:cubicBezTo>
                      <a:pt x="45452" y="66560"/>
                      <a:pt x="43648" y="67327"/>
                      <a:pt x="42355" y="68719"/>
                    </a:cubicBezTo>
                    <a:cubicBezTo>
                      <a:pt x="41074" y="67339"/>
                      <a:pt x="39282" y="66559"/>
                      <a:pt x="37400" y="66559"/>
                    </a:cubicBezTo>
                    <a:cubicBezTo>
                      <a:pt x="36916" y="66559"/>
                      <a:pt x="36432" y="66613"/>
                      <a:pt x="35958" y="66712"/>
                    </a:cubicBezTo>
                    <a:cubicBezTo>
                      <a:pt x="35989" y="62557"/>
                      <a:pt x="39163" y="60479"/>
                      <a:pt x="42338" y="60479"/>
                    </a:cubicBezTo>
                    <a:close/>
                    <a:moveTo>
                      <a:pt x="65639" y="60484"/>
                    </a:moveTo>
                    <a:cubicBezTo>
                      <a:pt x="68816" y="60484"/>
                      <a:pt x="71992" y="62563"/>
                      <a:pt x="72032" y="66721"/>
                    </a:cubicBezTo>
                    <a:cubicBezTo>
                      <a:pt x="71559" y="66619"/>
                      <a:pt x="71082" y="66569"/>
                      <a:pt x="70608" y="66569"/>
                    </a:cubicBezTo>
                    <a:cubicBezTo>
                      <a:pt x="68752" y="66569"/>
                      <a:pt x="66952" y="67334"/>
                      <a:pt x="65653" y="68719"/>
                    </a:cubicBezTo>
                    <a:lnTo>
                      <a:pt x="65644" y="68728"/>
                    </a:lnTo>
                    <a:cubicBezTo>
                      <a:pt x="64362" y="67348"/>
                      <a:pt x="62570" y="66568"/>
                      <a:pt x="60688" y="66568"/>
                    </a:cubicBezTo>
                    <a:cubicBezTo>
                      <a:pt x="60205" y="66568"/>
                      <a:pt x="59721" y="66622"/>
                      <a:pt x="59246" y="66721"/>
                    </a:cubicBezTo>
                    <a:cubicBezTo>
                      <a:pt x="59286" y="62563"/>
                      <a:pt x="62463" y="60484"/>
                      <a:pt x="65639" y="60484"/>
                    </a:cubicBezTo>
                    <a:close/>
                    <a:moveTo>
                      <a:pt x="18806" y="60525"/>
                    </a:moveTo>
                    <a:cubicBezTo>
                      <a:pt x="21979" y="60525"/>
                      <a:pt x="25151" y="62600"/>
                      <a:pt x="25196" y="66757"/>
                    </a:cubicBezTo>
                    <a:lnTo>
                      <a:pt x="25196" y="66757"/>
                    </a:lnTo>
                    <a:cubicBezTo>
                      <a:pt x="24723" y="66655"/>
                      <a:pt x="24245" y="66605"/>
                      <a:pt x="23772" y="66605"/>
                    </a:cubicBezTo>
                    <a:cubicBezTo>
                      <a:pt x="21913" y="66605"/>
                      <a:pt x="20107" y="67371"/>
                      <a:pt x="18807" y="68764"/>
                    </a:cubicBezTo>
                    <a:cubicBezTo>
                      <a:pt x="17526" y="67384"/>
                      <a:pt x="15734" y="66604"/>
                      <a:pt x="13852" y="66604"/>
                    </a:cubicBezTo>
                    <a:cubicBezTo>
                      <a:pt x="13368" y="66604"/>
                      <a:pt x="12884" y="66658"/>
                      <a:pt x="12409" y="66757"/>
                    </a:cubicBezTo>
                    <a:cubicBezTo>
                      <a:pt x="12454" y="62603"/>
                      <a:pt x="15631" y="60525"/>
                      <a:pt x="18806" y="60525"/>
                    </a:cubicBezTo>
                    <a:close/>
                    <a:moveTo>
                      <a:pt x="117959" y="66746"/>
                    </a:moveTo>
                    <a:cubicBezTo>
                      <a:pt x="118383" y="66746"/>
                      <a:pt x="118811" y="66785"/>
                      <a:pt x="119236" y="66864"/>
                    </a:cubicBezTo>
                    <a:cubicBezTo>
                      <a:pt x="118251" y="68047"/>
                      <a:pt x="117668" y="69543"/>
                      <a:pt x="117749" y="71138"/>
                    </a:cubicBezTo>
                    <a:cubicBezTo>
                      <a:pt x="116508" y="69835"/>
                      <a:pt x="114740" y="68996"/>
                      <a:pt x="112871" y="68996"/>
                    </a:cubicBezTo>
                    <a:cubicBezTo>
                      <a:pt x="112854" y="68996"/>
                      <a:pt x="112837" y="68997"/>
                      <a:pt x="112821" y="68997"/>
                    </a:cubicBezTo>
                    <a:lnTo>
                      <a:pt x="112821" y="68997"/>
                    </a:lnTo>
                    <a:cubicBezTo>
                      <a:pt x="114158" y="67549"/>
                      <a:pt x="116025" y="66746"/>
                      <a:pt x="117959" y="66746"/>
                    </a:cubicBezTo>
                    <a:close/>
                    <a:moveTo>
                      <a:pt x="84144" y="66782"/>
                    </a:moveTo>
                    <a:cubicBezTo>
                      <a:pt x="86080" y="66782"/>
                      <a:pt x="87953" y="67585"/>
                      <a:pt x="89290" y="69033"/>
                    </a:cubicBezTo>
                    <a:cubicBezTo>
                      <a:pt x="89271" y="69032"/>
                      <a:pt x="89251" y="69032"/>
                      <a:pt x="89231" y="69032"/>
                    </a:cubicBezTo>
                    <a:cubicBezTo>
                      <a:pt x="87362" y="69032"/>
                      <a:pt x="85595" y="69871"/>
                      <a:pt x="84353" y="71174"/>
                    </a:cubicBezTo>
                    <a:cubicBezTo>
                      <a:pt x="84434" y="69588"/>
                      <a:pt x="83851" y="68083"/>
                      <a:pt x="82866" y="66900"/>
                    </a:cubicBezTo>
                    <a:cubicBezTo>
                      <a:pt x="83291" y="66821"/>
                      <a:pt x="83719" y="66782"/>
                      <a:pt x="84144" y="66782"/>
                    </a:cubicBezTo>
                    <a:close/>
                    <a:moveTo>
                      <a:pt x="94437" y="66782"/>
                    </a:moveTo>
                    <a:cubicBezTo>
                      <a:pt x="94861" y="66782"/>
                      <a:pt x="95289" y="66821"/>
                      <a:pt x="95715" y="66900"/>
                    </a:cubicBezTo>
                    <a:cubicBezTo>
                      <a:pt x="94720" y="68083"/>
                      <a:pt x="94138" y="69579"/>
                      <a:pt x="94228" y="71174"/>
                    </a:cubicBezTo>
                    <a:cubicBezTo>
                      <a:pt x="92977" y="69871"/>
                      <a:pt x="91218" y="69032"/>
                      <a:pt x="89350" y="69032"/>
                    </a:cubicBezTo>
                    <a:cubicBezTo>
                      <a:pt x="89330" y="69032"/>
                      <a:pt x="89310" y="69032"/>
                      <a:pt x="89290" y="69033"/>
                    </a:cubicBezTo>
                    <a:cubicBezTo>
                      <a:pt x="90628" y="67585"/>
                      <a:pt x="92501" y="66782"/>
                      <a:pt x="94437" y="66782"/>
                    </a:cubicBezTo>
                    <a:close/>
                    <a:moveTo>
                      <a:pt x="47475" y="66944"/>
                    </a:moveTo>
                    <a:cubicBezTo>
                      <a:pt x="47900" y="66944"/>
                      <a:pt x="48327" y="66982"/>
                      <a:pt x="48753" y="67061"/>
                    </a:cubicBezTo>
                    <a:cubicBezTo>
                      <a:pt x="47767" y="68244"/>
                      <a:pt x="47185" y="69740"/>
                      <a:pt x="47266" y="71335"/>
                    </a:cubicBezTo>
                    <a:cubicBezTo>
                      <a:pt x="46024" y="70032"/>
                      <a:pt x="44256" y="69194"/>
                      <a:pt x="42388" y="69194"/>
                    </a:cubicBezTo>
                    <a:cubicBezTo>
                      <a:pt x="42371" y="69194"/>
                      <a:pt x="42354" y="69194"/>
                      <a:pt x="42337" y="69194"/>
                    </a:cubicBezTo>
                    <a:lnTo>
                      <a:pt x="42337" y="69194"/>
                    </a:lnTo>
                    <a:cubicBezTo>
                      <a:pt x="43675" y="67746"/>
                      <a:pt x="45542" y="66944"/>
                      <a:pt x="47475" y="66944"/>
                    </a:cubicBezTo>
                    <a:close/>
                    <a:moveTo>
                      <a:pt x="23953" y="66979"/>
                    </a:moveTo>
                    <a:cubicBezTo>
                      <a:pt x="24378" y="66979"/>
                      <a:pt x="24806" y="67018"/>
                      <a:pt x="25232" y="67097"/>
                    </a:cubicBezTo>
                    <a:cubicBezTo>
                      <a:pt x="24239" y="68278"/>
                      <a:pt x="23657" y="69779"/>
                      <a:pt x="23744" y="71371"/>
                    </a:cubicBezTo>
                    <a:lnTo>
                      <a:pt x="23744" y="71371"/>
                    </a:lnTo>
                    <a:cubicBezTo>
                      <a:pt x="22494" y="70068"/>
                      <a:pt x="20726" y="69229"/>
                      <a:pt x="18866" y="69229"/>
                    </a:cubicBezTo>
                    <a:cubicBezTo>
                      <a:pt x="18846" y="69229"/>
                      <a:pt x="18827" y="69230"/>
                      <a:pt x="18807" y="69230"/>
                    </a:cubicBezTo>
                    <a:cubicBezTo>
                      <a:pt x="20144" y="67782"/>
                      <a:pt x="22018" y="66979"/>
                      <a:pt x="23953" y="66979"/>
                    </a:cubicBezTo>
                    <a:close/>
                    <a:moveTo>
                      <a:pt x="13656" y="66979"/>
                    </a:moveTo>
                    <a:cubicBezTo>
                      <a:pt x="15596" y="66979"/>
                      <a:pt x="17470" y="67782"/>
                      <a:pt x="18807" y="69230"/>
                    </a:cubicBezTo>
                    <a:cubicBezTo>
                      <a:pt x="18787" y="69230"/>
                      <a:pt x="18768" y="69229"/>
                      <a:pt x="18748" y="69229"/>
                    </a:cubicBezTo>
                    <a:cubicBezTo>
                      <a:pt x="16879" y="69229"/>
                      <a:pt x="15111" y="70068"/>
                      <a:pt x="13870" y="71371"/>
                    </a:cubicBezTo>
                    <a:cubicBezTo>
                      <a:pt x="13951" y="69785"/>
                      <a:pt x="13368" y="68280"/>
                      <a:pt x="12374" y="67097"/>
                    </a:cubicBezTo>
                    <a:cubicBezTo>
                      <a:pt x="12801" y="67018"/>
                      <a:pt x="13230" y="66979"/>
                      <a:pt x="13656" y="66979"/>
                    </a:cubicBezTo>
                    <a:close/>
                    <a:moveTo>
                      <a:pt x="107658" y="66739"/>
                    </a:moveTo>
                    <a:cubicBezTo>
                      <a:pt x="109596" y="66739"/>
                      <a:pt x="111472" y="67542"/>
                      <a:pt x="112821" y="68997"/>
                    </a:cubicBezTo>
                    <a:lnTo>
                      <a:pt x="112821" y="68997"/>
                    </a:lnTo>
                    <a:cubicBezTo>
                      <a:pt x="112818" y="68997"/>
                      <a:pt x="112815" y="68997"/>
                      <a:pt x="112812" y="68997"/>
                    </a:cubicBezTo>
                    <a:cubicBezTo>
                      <a:pt x="112793" y="68997"/>
                      <a:pt x="112774" y="68996"/>
                      <a:pt x="112756" y="68996"/>
                    </a:cubicBezTo>
                    <a:cubicBezTo>
                      <a:pt x="110769" y="68996"/>
                      <a:pt x="108902" y="69942"/>
                      <a:pt x="107641" y="71389"/>
                    </a:cubicBezTo>
                    <a:lnTo>
                      <a:pt x="107641" y="71389"/>
                    </a:lnTo>
                    <a:cubicBezTo>
                      <a:pt x="107802" y="69716"/>
                      <a:pt x="107213" y="68133"/>
                      <a:pt x="106177" y="66897"/>
                    </a:cubicBezTo>
                    <a:lnTo>
                      <a:pt x="106177" y="66897"/>
                    </a:lnTo>
                    <a:cubicBezTo>
                      <a:pt x="106669" y="66791"/>
                      <a:pt x="107166" y="66739"/>
                      <a:pt x="107658" y="66739"/>
                    </a:cubicBezTo>
                    <a:close/>
                    <a:moveTo>
                      <a:pt x="37174" y="66937"/>
                    </a:moveTo>
                    <a:cubicBezTo>
                      <a:pt x="39113" y="66937"/>
                      <a:pt x="40989" y="67739"/>
                      <a:pt x="42337" y="69194"/>
                    </a:cubicBezTo>
                    <a:lnTo>
                      <a:pt x="42337" y="69194"/>
                    </a:lnTo>
                    <a:cubicBezTo>
                      <a:pt x="42334" y="69194"/>
                      <a:pt x="42331" y="69194"/>
                      <a:pt x="42328" y="69194"/>
                    </a:cubicBezTo>
                    <a:cubicBezTo>
                      <a:pt x="42310" y="69194"/>
                      <a:pt x="42291" y="69194"/>
                      <a:pt x="42273" y="69194"/>
                    </a:cubicBezTo>
                    <a:cubicBezTo>
                      <a:pt x="40286" y="69194"/>
                      <a:pt x="38410" y="70139"/>
                      <a:pt x="37158" y="71595"/>
                    </a:cubicBezTo>
                    <a:cubicBezTo>
                      <a:pt x="37320" y="69911"/>
                      <a:pt x="36728" y="68325"/>
                      <a:pt x="35689" y="67097"/>
                    </a:cubicBezTo>
                    <a:lnTo>
                      <a:pt x="35680" y="67097"/>
                    </a:lnTo>
                    <a:cubicBezTo>
                      <a:pt x="36177" y="66989"/>
                      <a:pt x="36678" y="66937"/>
                      <a:pt x="37174" y="66937"/>
                    </a:cubicBezTo>
                    <a:close/>
                    <a:moveTo>
                      <a:pt x="124474" y="64884"/>
                    </a:moveTo>
                    <a:cubicBezTo>
                      <a:pt x="127650" y="64884"/>
                      <a:pt x="130827" y="66963"/>
                      <a:pt x="130867" y="71120"/>
                    </a:cubicBezTo>
                    <a:cubicBezTo>
                      <a:pt x="130392" y="71018"/>
                      <a:pt x="129914" y="70969"/>
                      <a:pt x="129439" y="70969"/>
                    </a:cubicBezTo>
                    <a:cubicBezTo>
                      <a:pt x="127578" y="70969"/>
                      <a:pt x="125778" y="71735"/>
                      <a:pt x="124478" y="73128"/>
                    </a:cubicBezTo>
                    <a:cubicBezTo>
                      <a:pt x="123197" y="71748"/>
                      <a:pt x="121405" y="70968"/>
                      <a:pt x="119532" y="70968"/>
                    </a:cubicBezTo>
                    <a:cubicBezTo>
                      <a:pt x="119039" y="70968"/>
                      <a:pt x="118555" y="71022"/>
                      <a:pt x="118080" y="71120"/>
                    </a:cubicBezTo>
                    <a:cubicBezTo>
                      <a:pt x="118121" y="66963"/>
                      <a:pt x="121297" y="64884"/>
                      <a:pt x="124474" y="64884"/>
                    </a:cubicBezTo>
                    <a:close/>
                    <a:moveTo>
                      <a:pt x="100943" y="64929"/>
                    </a:moveTo>
                    <a:cubicBezTo>
                      <a:pt x="104120" y="64929"/>
                      <a:pt x="107296" y="67007"/>
                      <a:pt x="107337" y="71165"/>
                    </a:cubicBezTo>
                    <a:cubicBezTo>
                      <a:pt x="106862" y="71063"/>
                      <a:pt x="106383" y="71013"/>
                      <a:pt x="105909" y="71013"/>
                    </a:cubicBezTo>
                    <a:cubicBezTo>
                      <a:pt x="104048" y="71013"/>
                      <a:pt x="102248" y="71780"/>
                      <a:pt x="100948" y="73172"/>
                    </a:cubicBezTo>
                    <a:cubicBezTo>
                      <a:pt x="99667" y="71792"/>
                      <a:pt x="97875" y="71013"/>
                      <a:pt x="95993" y="71013"/>
                    </a:cubicBezTo>
                    <a:cubicBezTo>
                      <a:pt x="95509" y="71013"/>
                      <a:pt x="95025" y="71067"/>
                      <a:pt x="94550" y="71165"/>
                    </a:cubicBezTo>
                    <a:cubicBezTo>
                      <a:pt x="94590" y="67007"/>
                      <a:pt x="97767" y="64929"/>
                      <a:pt x="100943" y="64929"/>
                    </a:cubicBezTo>
                    <a:close/>
                    <a:moveTo>
                      <a:pt x="77622" y="64941"/>
                    </a:moveTo>
                    <a:cubicBezTo>
                      <a:pt x="80798" y="64941"/>
                      <a:pt x="83972" y="67018"/>
                      <a:pt x="84013" y="71174"/>
                    </a:cubicBezTo>
                    <a:cubicBezTo>
                      <a:pt x="83537" y="71072"/>
                      <a:pt x="83057" y="71021"/>
                      <a:pt x="82581" y="71021"/>
                    </a:cubicBezTo>
                    <a:cubicBezTo>
                      <a:pt x="80727" y="71021"/>
                      <a:pt x="78930" y="71782"/>
                      <a:pt x="77633" y="73172"/>
                    </a:cubicBezTo>
                    <a:lnTo>
                      <a:pt x="77624" y="73181"/>
                    </a:lnTo>
                    <a:cubicBezTo>
                      <a:pt x="76342" y="71801"/>
                      <a:pt x="74550" y="71022"/>
                      <a:pt x="72669" y="71022"/>
                    </a:cubicBezTo>
                    <a:cubicBezTo>
                      <a:pt x="72185" y="71022"/>
                      <a:pt x="71701" y="71076"/>
                      <a:pt x="71226" y="71174"/>
                    </a:cubicBezTo>
                    <a:cubicBezTo>
                      <a:pt x="71266" y="67020"/>
                      <a:pt x="74445" y="64941"/>
                      <a:pt x="77622" y="64941"/>
                    </a:cubicBezTo>
                    <a:close/>
                    <a:moveTo>
                      <a:pt x="53996" y="65085"/>
                    </a:moveTo>
                    <a:cubicBezTo>
                      <a:pt x="57170" y="65085"/>
                      <a:pt x="60344" y="67162"/>
                      <a:pt x="60384" y="71317"/>
                    </a:cubicBezTo>
                    <a:lnTo>
                      <a:pt x="60384" y="71326"/>
                    </a:lnTo>
                    <a:cubicBezTo>
                      <a:pt x="59903" y="71222"/>
                      <a:pt x="59419" y="71170"/>
                      <a:pt x="58939" y="71170"/>
                    </a:cubicBezTo>
                    <a:cubicBezTo>
                      <a:pt x="57081" y="71170"/>
                      <a:pt x="55284" y="71936"/>
                      <a:pt x="53995" y="73325"/>
                    </a:cubicBezTo>
                    <a:cubicBezTo>
                      <a:pt x="52714" y="71945"/>
                      <a:pt x="50922" y="71165"/>
                      <a:pt x="49040" y="71165"/>
                    </a:cubicBezTo>
                    <a:cubicBezTo>
                      <a:pt x="48556" y="71165"/>
                      <a:pt x="48072" y="71219"/>
                      <a:pt x="47597" y="71326"/>
                    </a:cubicBezTo>
                    <a:cubicBezTo>
                      <a:pt x="47638" y="67167"/>
                      <a:pt x="50817" y="65085"/>
                      <a:pt x="53996" y="65085"/>
                    </a:cubicBezTo>
                    <a:close/>
                    <a:moveTo>
                      <a:pt x="7145" y="65126"/>
                    </a:moveTo>
                    <a:cubicBezTo>
                      <a:pt x="10322" y="65126"/>
                      <a:pt x="13498" y="67205"/>
                      <a:pt x="13538" y="71362"/>
                    </a:cubicBezTo>
                    <a:cubicBezTo>
                      <a:pt x="13065" y="71260"/>
                      <a:pt x="12588" y="71211"/>
                      <a:pt x="12113" y="71211"/>
                    </a:cubicBezTo>
                    <a:cubicBezTo>
                      <a:pt x="10252" y="71211"/>
                      <a:pt x="8442" y="71977"/>
                      <a:pt x="7150" y="73369"/>
                    </a:cubicBezTo>
                    <a:cubicBezTo>
                      <a:pt x="5868" y="71990"/>
                      <a:pt x="4076" y="71210"/>
                      <a:pt x="2194" y="71210"/>
                    </a:cubicBezTo>
                    <a:cubicBezTo>
                      <a:pt x="1711" y="71210"/>
                      <a:pt x="1227" y="71264"/>
                      <a:pt x="752" y="71362"/>
                    </a:cubicBezTo>
                    <a:cubicBezTo>
                      <a:pt x="792" y="67205"/>
                      <a:pt x="3969" y="65126"/>
                      <a:pt x="7145" y="65126"/>
                    </a:cubicBezTo>
                    <a:close/>
                    <a:moveTo>
                      <a:pt x="30460" y="65126"/>
                    </a:moveTo>
                    <a:cubicBezTo>
                      <a:pt x="33637" y="65126"/>
                      <a:pt x="36813" y="67205"/>
                      <a:pt x="36854" y="71362"/>
                    </a:cubicBezTo>
                    <a:cubicBezTo>
                      <a:pt x="36379" y="71260"/>
                      <a:pt x="35900" y="71211"/>
                      <a:pt x="35425" y="71211"/>
                    </a:cubicBezTo>
                    <a:cubicBezTo>
                      <a:pt x="33562" y="71211"/>
                      <a:pt x="31757" y="71977"/>
                      <a:pt x="30465" y="73369"/>
                    </a:cubicBezTo>
                    <a:cubicBezTo>
                      <a:pt x="29183" y="71990"/>
                      <a:pt x="27391" y="71210"/>
                      <a:pt x="25510" y="71210"/>
                    </a:cubicBezTo>
                    <a:cubicBezTo>
                      <a:pt x="25026" y="71210"/>
                      <a:pt x="24542" y="71264"/>
                      <a:pt x="24067" y="71362"/>
                    </a:cubicBezTo>
                    <a:cubicBezTo>
                      <a:pt x="24107" y="67205"/>
                      <a:pt x="27284" y="65126"/>
                      <a:pt x="30460" y="65126"/>
                    </a:cubicBezTo>
                    <a:close/>
                    <a:moveTo>
                      <a:pt x="119323" y="71343"/>
                    </a:moveTo>
                    <a:cubicBezTo>
                      <a:pt x="121259" y="71343"/>
                      <a:pt x="123134" y="72146"/>
                      <a:pt x="124478" y="73593"/>
                    </a:cubicBezTo>
                    <a:lnTo>
                      <a:pt x="124478" y="73593"/>
                    </a:lnTo>
                    <a:cubicBezTo>
                      <a:pt x="124475" y="73593"/>
                      <a:pt x="124472" y="73593"/>
                      <a:pt x="124469" y="73593"/>
                    </a:cubicBezTo>
                    <a:cubicBezTo>
                      <a:pt x="124450" y="73593"/>
                      <a:pt x="124430" y="73593"/>
                      <a:pt x="124410" y="73593"/>
                    </a:cubicBezTo>
                    <a:cubicBezTo>
                      <a:pt x="122541" y="73593"/>
                      <a:pt x="120782" y="74432"/>
                      <a:pt x="119532" y="75735"/>
                    </a:cubicBezTo>
                    <a:cubicBezTo>
                      <a:pt x="119622" y="74149"/>
                      <a:pt x="119039" y="72644"/>
                      <a:pt x="118045" y="71461"/>
                    </a:cubicBezTo>
                    <a:cubicBezTo>
                      <a:pt x="118470" y="71382"/>
                      <a:pt x="118898" y="71343"/>
                      <a:pt x="119323" y="71343"/>
                    </a:cubicBezTo>
                    <a:close/>
                    <a:moveTo>
                      <a:pt x="129620" y="71343"/>
                    </a:moveTo>
                    <a:cubicBezTo>
                      <a:pt x="130043" y="71343"/>
                      <a:pt x="130470" y="71382"/>
                      <a:pt x="130894" y="71461"/>
                    </a:cubicBezTo>
                    <a:cubicBezTo>
                      <a:pt x="129908" y="72644"/>
                      <a:pt x="129326" y="74140"/>
                      <a:pt x="129415" y="75735"/>
                    </a:cubicBezTo>
                    <a:lnTo>
                      <a:pt x="129406" y="75735"/>
                    </a:lnTo>
                    <a:cubicBezTo>
                      <a:pt x="128165" y="74432"/>
                      <a:pt x="126397" y="73593"/>
                      <a:pt x="124528" y="73593"/>
                    </a:cubicBezTo>
                    <a:cubicBezTo>
                      <a:pt x="124512" y="73593"/>
                      <a:pt x="124495" y="73593"/>
                      <a:pt x="124478" y="73593"/>
                    </a:cubicBezTo>
                    <a:lnTo>
                      <a:pt x="124478" y="73593"/>
                    </a:lnTo>
                    <a:cubicBezTo>
                      <a:pt x="125816" y="72146"/>
                      <a:pt x="127689" y="71343"/>
                      <a:pt x="129620" y="71343"/>
                    </a:cubicBezTo>
                    <a:close/>
                    <a:moveTo>
                      <a:pt x="48839" y="71540"/>
                    </a:moveTo>
                    <a:cubicBezTo>
                      <a:pt x="50775" y="71540"/>
                      <a:pt x="52650" y="72344"/>
                      <a:pt x="53995" y="73799"/>
                    </a:cubicBezTo>
                    <a:lnTo>
                      <a:pt x="53995" y="73799"/>
                    </a:lnTo>
                    <a:cubicBezTo>
                      <a:pt x="53992" y="73799"/>
                      <a:pt x="53989" y="73800"/>
                      <a:pt x="53986" y="73800"/>
                    </a:cubicBezTo>
                    <a:cubicBezTo>
                      <a:pt x="53966" y="73799"/>
                      <a:pt x="53946" y="73799"/>
                      <a:pt x="53926" y="73799"/>
                    </a:cubicBezTo>
                    <a:cubicBezTo>
                      <a:pt x="52058" y="73799"/>
                      <a:pt x="50299" y="74629"/>
                      <a:pt x="49049" y="75932"/>
                    </a:cubicBezTo>
                    <a:cubicBezTo>
                      <a:pt x="49138" y="74346"/>
                      <a:pt x="48556" y="72841"/>
                      <a:pt x="47561" y="71658"/>
                    </a:cubicBezTo>
                    <a:cubicBezTo>
                      <a:pt x="47987" y="71579"/>
                      <a:pt x="48414" y="71540"/>
                      <a:pt x="48839" y="71540"/>
                    </a:cubicBezTo>
                    <a:close/>
                    <a:moveTo>
                      <a:pt x="59134" y="71540"/>
                    </a:moveTo>
                    <a:cubicBezTo>
                      <a:pt x="59558" y="71540"/>
                      <a:pt x="59985" y="71579"/>
                      <a:pt x="60411" y="71658"/>
                    </a:cubicBezTo>
                    <a:cubicBezTo>
                      <a:pt x="59425" y="72841"/>
                      <a:pt x="58843" y="74337"/>
                      <a:pt x="58932" y="75932"/>
                    </a:cubicBezTo>
                    <a:lnTo>
                      <a:pt x="58923" y="75932"/>
                    </a:lnTo>
                    <a:cubicBezTo>
                      <a:pt x="57682" y="74629"/>
                      <a:pt x="55914" y="73799"/>
                      <a:pt x="54046" y="73799"/>
                    </a:cubicBezTo>
                    <a:cubicBezTo>
                      <a:pt x="54029" y="73799"/>
                      <a:pt x="54012" y="73799"/>
                      <a:pt x="53995" y="73799"/>
                    </a:cubicBezTo>
                    <a:lnTo>
                      <a:pt x="53995" y="73799"/>
                    </a:lnTo>
                    <a:cubicBezTo>
                      <a:pt x="55333" y="72344"/>
                      <a:pt x="57200" y="71540"/>
                      <a:pt x="59134" y="71540"/>
                    </a:cubicBezTo>
                    <a:close/>
                    <a:moveTo>
                      <a:pt x="112819" y="69493"/>
                    </a:moveTo>
                    <a:cubicBezTo>
                      <a:pt x="115994" y="69493"/>
                      <a:pt x="119169" y="71570"/>
                      <a:pt x="119209" y="75726"/>
                    </a:cubicBezTo>
                    <a:lnTo>
                      <a:pt x="119209" y="75726"/>
                    </a:lnTo>
                    <a:cubicBezTo>
                      <a:pt x="118734" y="75624"/>
                      <a:pt x="118255" y="75574"/>
                      <a:pt x="117781" y="75574"/>
                    </a:cubicBezTo>
                    <a:cubicBezTo>
                      <a:pt x="115920" y="75574"/>
                      <a:pt x="114120" y="76339"/>
                      <a:pt x="112821" y="77724"/>
                    </a:cubicBezTo>
                    <a:lnTo>
                      <a:pt x="112821" y="77733"/>
                    </a:lnTo>
                    <a:cubicBezTo>
                      <a:pt x="111539" y="76353"/>
                      <a:pt x="109747" y="75574"/>
                      <a:pt x="107865" y="75574"/>
                    </a:cubicBezTo>
                    <a:cubicBezTo>
                      <a:pt x="107382" y="75574"/>
                      <a:pt x="106898" y="75627"/>
                      <a:pt x="106423" y="75726"/>
                    </a:cubicBezTo>
                    <a:lnTo>
                      <a:pt x="106423" y="75726"/>
                    </a:lnTo>
                    <a:cubicBezTo>
                      <a:pt x="106463" y="71572"/>
                      <a:pt x="109641" y="69493"/>
                      <a:pt x="112819" y="69493"/>
                    </a:cubicBezTo>
                    <a:close/>
                    <a:moveTo>
                      <a:pt x="136134" y="69486"/>
                    </a:moveTo>
                    <a:cubicBezTo>
                      <a:pt x="139310" y="69486"/>
                      <a:pt x="142484" y="71565"/>
                      <a:pt x="142525" y="75726"/>
                    </a:cubicBezTo>
                    <a:lnTo>
                      <a:pt x="142525" y="75726"/>
                    </a:lnTo>
                    <a:cubicBezTo>
                      <a:pt x="142050" y="75624"/>
                      <a:pt x="141571" y="75574"/>
                      <a:pt x="141097" y="75574"/>
                    </a:cubicBezTo>
                    <a:cubicBezTo>
                      <a:pt x="139236" y="75574"/>
                      <a:pt x="137435" y="76341"/>
                      <a:pt x="136136" y="77733"/>
                    </a:cubicBezTo>
                    <a:cubicBezTo>
                      <a:pt x="134854" y="76353"/>
                      <a:pt x="133062" y="75574"/>
                      <a:pt x="131181" y="75574"/>
                    </a:cubicBezTo>
                    <a:cubicBezTo>
                      <a:pt x="130697" y="75574"/>
                      <a:pt x="130213" y="75627"/>
                      <a:pt x="129738" y="75726"/>
                    </a:cubicBezTo>
                    <a:lnTo>
                      <a:pt x="129738" y="75726"/>
                    </a:lnTo>
                    <a:cubicBezTo>
                      <a:pt x="129778" y="71567"/>
                      <a:pt x="132957" y="69486"/>
                      <a:pt x="136134" y="69486"/>
                    </a:cubicBezTo>
                    <a:close/>
                    <a:moveTo>
                      <a:pt x="42332" y="69690"/>
                    </a:moveTo>
                    <a:cubicBezTo>
                      <a:pt x="45507" y="69690"/>
                      <a:pt x="48681" y="71767"/>
                      <a:pt x="48726" y="75923"/>
                    </a:cubicBezTo>
                    <a:cubicBezTo>
                      <a:pt x="48251" y="75821"/>
                      <a:pt x="47772" y="75771"/>
                      <a:pt x="47298" y="75771"/>
                    </a:cubicBezTo>
                    <a:cubicBezTo>
                      <a:pt x="45434" y="75771"/>
                      <a:pt x="43630" y="76538"/>
                      <a:pt x="42337" y="77930"/>
                    </a:cubicBezTo>
                    <a:cubicBezTo>
                      <a:pt x="41056" y="76550"/>
                      <a:pt x="39264" y="75771"/>
                      <a:pt x="37382" y="75771"/>
                    </a:cubicBezTo>
                    <a:cubicBezTo>
                      <a:pt x="36898" y="75771"/>
                      <a:pt x="36415" y="75825"/>
                      <a:pt x="35940" y="75923"/>
                    </a:cubicBezTo>
                    <a:cubicBezTo>
                      <a:pt x="35980" y="71769"/>
                      <a:pt x="39156" y="69690"/>
                      <a:pt x="42332" y="69690"/>
                    </a:cubicBezTo>
                    <a:close/>
                    <a:moveTo>
                      <a:pt x="65648" y="69687"/>
                    </a:moveTo>
                    <a:cubicBezTo>
                      <a:pt x="68825" y="69687"/>
                      <a:pt x="72001" y="71766"/>
                      <a:pt x="72041" y="75923"/>
                    </a:cubicBezTo>
                    <a:cubicBezTo>
                      <a:pt x="71566" y="75821"/>
                      <a:pt x="71088" y="75771"/>
                      <a:pt x="70613" y="75771"/>
                    </a:cubicBezTo>
                    <a:cubicBezTo>
                      <a:pt x="68750" y="75771"/>
                      <a:pt x="66945" y="76538"/>
                      <a:pt x="65653" y="77930"/>
                    </a:cubicBezTo>
                    <a:cubicBezTo>
                      <a:pt x="64371" y="76550"/>
                      <a:pt x="62579" y="75771"/>
                      <a:pt x="60697" y="75771"/>
                    </a:cubicBezTo>
                    <a:cubicBezTo>
                      <a:pt x="60214" y="75771"/>
                      <a:pt x="59730" y="75825"/>
                      <a:pt x="59255" y="75923"/>
                    </a:cubicBezTo>
                    <a:cubicBezTo>
                      <a:pt x="59295" y="71766"/>
                      <a:pt x="62472" y="69687"/>
                      <a:pt x="65648" y="69687"/>
                    </a:cubicBezTo>
                    <a:close/>
                    <a:moveTo>
                      <a:pt x="82884" y="1"/>
                    </a:moveTo>
                    <a:cubicBezTo>
                      <a:pt x="82642" y="700"/>
                      <a:pt x="82534" y="1435"/>
                      <a:pt x="82579" y="2178"/>
                    </a:cubicBezTo>
                    <a:cubicBezTo>
                      <a:pt x="81329" y="875"/>
                      <a:pt x="79570" y="37"/>
                      <a:pt x="77701" y="37"/>
                    </a:cubicBezTo>
                    <a:cubicBezTo>
                      <a:pt x="77681" y="37"/>
                      <a:pt x="77661" y="37"/>
                      <a:pt x="77642" y="37"/>
                    </a:cubicBezTo>
                    <a:cubicBezTo>
                      <a:pt x="77622" y="37"/>
                      <a:pt x="77602" y="37"/>
                      <a:pt x="77582" y="37"/>
                    </a:cubicBezTo>
                    <a:cubicBezTo>
                      <a:pt x="73834" y="37"/>
                      <a:pt x="70494" y="3399"/>
                      <a:pt x="70948" y="7160"/>
                    </a:cubicBezTo>
                    <a:cubicBezTo>
                      <a:pt x="71458" y="7047"/>
                      <a:pt x="71971" y="6991"/>
                      <a:pt x="72481" y="6991"/>
                    </a:cubicBezTo>
                    <a:cubicBezTo>
                      <a:pt x="74418" y="6991"/>
                      <a:pt x="76294" y="7794"/>
                      <a:pt x="77642" y="9248"/>
                    </a:cubicBezTo>
                    <a:cubicBezTo>
                      <a:pt x="77624" y="9248"/>
                      <a:pt x="77606" y="9248"/>
                      <a:pt x="77587" y="9248"/>
                    </a:cubicBezTo>
                    <a:cubicBezTo>
                      <a:pt x="75529" y="9248"/>
                      <a:pt x="73607" y="10256"/>
                      <a:pt x="72355" y="11784"/>
                    </a:cubicBezTo>
                    <a:cubicBezTo>
                      <a:pt x="72756" y="8058"/>
                      <a:pt x="69443" y="4741"/>
                      <a:pt x="65721" y="4741"/>
                    </a:cubicBezTo>
                    <a:cubicBezTo>
                      <a:pt x="65701" y="4741"/>
                      <a:pt x="65682" y="4741"/>
                      <a:pt x="65662" y="4741"/>
                    </a:cubicBezTo>
                    <a:cubicBezTo>
                      <a:pt x="65642" y="4741"/>
                      <a:pt x="65622" y="4741"/>
                      <a:pt x="65602" y="4741"/>
                    </a:cubicBezTo>
                    <a:cubicBezTo>
                      <a:pt x="63733" y="4741"/>
                      <a:pt x="61966" y="5570"/>
                      <a:pt x="60724" y="6874"/>
                    </a:cubicBezTo>
                    <a:cubicBezTo>
                      <a:pt x="60760" y="6139"/>
                      <a:pt x="60662" y="5395"/>
                      <a:pt x="60420" y="4696"/>
                    </a:cubicBezTo>
                    <a:lnTo>
                      <a:pt x="60043" y="4696"/>
                    </a:lnTo>
                    <a:cubicBezTo>
                      <a:pt x="60276" y="5395"/>
                      <a:pt x="60393" y="6130"/>
                      <a:pt x="60393" y="6865"/>
                    </a:cubicBezTo>
                    <a:cubicBezTo>
                      <a:pt x="59920" y="6763"/>
                      <a:pt x="59442" y="6713"/>
                      <a:pt x="58969" y="6713"/>
                    </a:cubicBezTo>
                    <a:cubicBezTo>
                      <a:pt x="57110" y="6713"/>
                      <a:pt x="55305" y="7479"/>
                      <a:pt x="54013" y="8872"/>
                    </a:cubicBezTo>
                    <a:cubicBezTo>
                      <a:pt x="52732" y="7492"/>
                      <a:pt x="50939" y="6712"/>
                      <a:pt x="49058" y="6712"/>
                    </a:cubicBezTo>
                    <a:cubicBezTo>
                      <a:pt x="48574" y="6712"/>
                      <a:pt x="48090" y="6766"/>
                      <a:pt x="47615" y="6865"/>
                    </a:cubicBezTo>
                    <a:cubicBezTo>
                      <a:pt x="47615" y="6130"/>
                      <a:pt x="47732" y="5395"/>
                      <a:pt x="47965" y="4696"/>
                    </a:cubicBezTo>
                    <a:lnTo>
                      <a:pt x="47588" y="4696"/>
                    </a:lnTo>
                    <a:cubicBezTo>
                      <a:pt x="47346" y="5395"/>
                      <a:pt x="47248" y="6139"/>
                      <a:pt x="47284" y="6874"/>
                    </a:cubicBezTo>
                    <a:cubicBezTo>
                      <a:pt x="46042" y="5570"/>
                      <a:pt x="44275" y="4741"/>
                      <a:pt x="42406" y="4741"/>
                    </a:cubicBezTo>
                    <a:cubicBezTo>
                      <a:pt x="42386" y="4741"/>
                      <a:pt x="42366" y="4741"/>
                      <a:pt x="42346" y="4741"/>
                    </a:cubicBezTo>
                    <a:cubicBezTo>
                      <a:pt x="42319" y="4741"/>
                      <a:pt x="42291" y="4740"/>
                      <a:pt x="42263" y="4740"/>
                    </a:cubicBezTo>
                    <a:cubicBezTo>
                      <a:pt x="40287" y="4740"/>
                      <a:pt x="38431" y="5684"/>
                      <a:pt x="37185" y="7125"/>
                    </a:cubicBezTo>
                    <a:cubicBezTo>
                      <a:pt x="37479" y="3462"/>
                      <a:pt x="34202" y="234"/>
                      <a:pt x="30534" y="234"/>
                    </a:cubicBezTo>
                    <a:cubicBezTo>
                      <a:pt x="30514" y="234"/>
                      <a:pt x="30494" y="234"/>
                      <a:pt x="30474" y="234"/>
                    </a:cubicBezTo>
                    <a:cubicBezTo>
                      <a:pt x="30454" y="234"/>
                      <a:pt x="30434" y="234"/>
                      <a:pt x="30415" y="234"/>
                    </a:cubicBezTo>
                    <a:cubicBezTo>
                      <a:pt x="28546" y="234"/>
                      <a:pt x="26787" y="1072"/>
                      <a:pt x="25536" y="2375"/>
                    </a:cubicBezTo>
                    <a:cubicBezTo>
                      <a:pt x="25581" y="1641"/>
                      <a:pt x="25474" y="897"/>
                      <a:pt x="25232" y="198"/>
                    </a:cubicBezTo>
                    <a:lnTo>
                      <a:pt x="24855" y="198"/>
                    </a:lnTo>
                    <a:cubicBezTo>
                      <a:pt x="25088" y="897"/>
                      <a:pt x="25214" y="1632"/>
                      <a:pt x="25214" y="2367"/>
                    </a:cubicBezTo>
                    <a:cubicBezTo>
                      <a:pt x="24739" y="2265"/>
                      <a:pt x="24260" y="2215"/>
                      <a:pt x="23785" y="2215"/>
                    </a:cubicBezTo>
                    <a:cubicBezTo>
                      <a:pt x="21922" y="2215"/>
                      <a:pt x="20117" y="2981"/>
                      <a:pt x="18825" y="4374"/>
                    </a:cubicBezTo>
                    <a:cubicBezTo>
                      <a:pt x="17544" y="2994"/>
                      <a:pt x="15752" y="2214"/>
                      <a:pt x="13870" y="2214"/>
                    </a:cubicBezTo>
                    <a:cubicBezTo>
                      <a:pt x="13386" y="2214"/>
                      <a:pt x="12902" y="2268"/>
                      <a:pt x="12427" y="2367"/>
                    </a:cubicBezTo>
                    <a:cubicBezTo>
                      <a:pt x="12427" y="1632"/>
                      <a:pt x="12544" y="897"/>
                      <a:pt x="12777" y="198"/>
                    </a:cubicBezTo>
                    <a:lnTo>
                      <a:pt x="12382" y="198"/>
                    </a:lnTo>
                    <a:cubicBezTo>
                      <a:pt x="12141" y="897"/>
                      <a:pt x="12042" y="1641"/>
                      <a:pt x="12078" y="2375"/>
                    </a:cubicBezTo>
                    <a:cubicBezTo>
                      <a:pt x="10836" y="1072"/>
                      <a:pt x="9069" y="234"/>
                      <a:pt x="7200" y="234"/>
                    </a:cubicBezTo>
                    <a:cubicBezTo>
                      <a:pt x="7180" y="234"/>
                      <a:pt x="7160" y="234"/>
                      <a:pt x="7141" y="234"/>
                    </a:cubicBezTo>
                    <a:cubicBezTo>
                      <a:pt x="7126" y="234"/>
                      <a:pt x="7111" y="234"/>
                      <a:pt x="7096" y="234"/>
                    </a:cubicBezTo>
                    <a:cubicBezTo>
                      <a:pt x="3342" y="234"/>
                      <a:pt x="1" y="3600"/>
                      <a:pt x="456" y="7358"/>
                    </a:cubicBezTo>
                    <a:cubicBezTo>
                      <a:pt x="960" y="7247"/>
                      <a:pt x="1468" y="7193"/>
                      <a:pt x="1971" y="7193"/>
                    </a:cubicBezTo>
                    <a:cubicBezTo>
                      <a:pt x="3914" y="7193"/>
                      <a:pt x="5798" y="7997"/>
                      <a:pt x="7150" y="9463"/>
                    </a:cubicBezTo>
                    <a:cubicBezTo>
                      <a:pt x="7130" y="9463"/>
                      <a:pt x="7110" y="9463"/>
                      <a:pt x="7090" y="9463"/>
                    </a:cubicBezTo>
                    <a:cubicBezTo>
                      <a:pt x="3342" y="9463"/>
                      <a:pt x="1" y="12825"/>
                      <a:pt x="456" y="16587"/>
                    </a:cubicBezTo>
                    <a:cubicBezTo>
                      <a:pt x="966" y="16472"/>
                      <a:pt x="1482" y="16416"/>
                      <a:pt x="1993" y="16416"/>
                    </a:cubicBezTo>
                    <a:cubicBezTo>
                      <a:pt x="3922" y="16416"/>
                      <a:pt x="5795" y="17213"/>
                      <a:pt x="7141" y="18666"/>
                    </a:cubicBezTo>
                    <a:cubicBezTo>
                      <a:pt x="7121" y="18665"/>
                      <a:pt x="7101" y="18665"/>
                      <a:pt x="7081" y="18665"/>
                    </a:cubicBezTo>
                    <a:cubicBezTo>
                      <a:pt x="3333" y="18665"/>
                      <a:pt x="1" y="22028"/>
                      <a:pt x="456" y="25789"/>
                    </a:cubicBezTo>
                    <a:cubicBezTo>
                      <a:pt x="968" y="25675"/>
                      <a:pt x="1485" y="25619"/>
                      <a:pt x="1997" y="25619"/>
                    </a:cubicBezTo>
                    <a:cubicBezTo>
                      <a:pt x="3931" y="25619"/>
                      <a:pt x="5804" y="26416"/>
                      <a:pt x="7150" y="27868"/>
                    </a:cubicBezTo>
                    <a:cubicBezTo>
                      <a:pt x="8485" y="26423"/>
                      <a:pt x="10355" y="25626"/>
                      <a:pt x="12288" y="25626"/>
                    </a:cubicBezTo>
                    <a:cubicBezTo>
                      <a:pt x="12715" y="25626"/>
                      <a:pt x="13146" y="25665"/>
                      <a:pt x="13574" y="25744"/>
                    </a:cubicBezTo>
                    <a:cubicBezTo>
                      <a:pt x="12580" y="26927"/>
                      <a:pt x="11997" y="28424"/>
                      <a:pt x="12087" y="30019"/>
                    </a:cubicBezTo>
                    <a:cubicBezTo>
                      <a:pt x="10837" y="28715"/>
                      <a:pt x="9069" y="27877"/>
                      <a:pt x="7208" y="27877"/>
                    </a:cubicBezTo>
                    <a:cubicBezTo>
                      <a:pt x="7189" y="27877"/>
                      <a:pt x="7169" y="27877"/>
                      <a:pt x="7150" y="27877"/>
                    </a:cubicBezTo>
                    <a:cubicBezTo>
                      <a:pt x="7130" y="27877"/>
                      <a:pt x="7110" y="27877"/>
                      <a:pt x="7090" y="27877"/>
                    </a:cubicBezTo>
                    <a:cubicBezTo>
                      <a:pt x="3342" y="27877"/>
                      <a:pt x="1" y="31239"/>
                      <a:pt x="456" y="35001"/>
                    </a:cubicBezTo>
                    <a:cubicBezTo>
                      <a:pt x="963" y="34888"/>
                      <a:pt x="1475" y="34832"/>
                      <a:pt x="1984" y="34832"/>
                    </a:cubicBezTo>
                    <a:cubicBezTo>
                      <a:pt x="3893" y="34832"/>
                      <a:pt x="5751" y="35611"/>
                      <a:pt x="7096" y="37026"/>
                    </a:cubicBezTo>
                    <a:cubicBezTo>
                      <a:pt x="3341" y="37026"/>
                      <a:pt x="8" y="40386"/>
                      <a:pt x="456" y="44149"/>
                    </a:cubicBezTo>
                    <a:cubicBezTo>
                      <a:pt x="965" y="44035"/>
                      <a:pt x="1479" y="43980"/>
                      <a:pt x="1989" y="43980"/>
                    </a:cubicBezTo>
                    <a:cubicBezTo>
                      <a:pt x="3926" y="43980"/>
                      <a:pt x="5802" y="44783"/>
                      <a:pt x="7150" y="46237"/>
                    </a:cubicBezTo>
                    <a:cubicBezTo>
                      <a:pt x="7130" y="46237"/>
                      <a:pt x="7110" y="46237"/>
                      <a:pt x="7090" y="46237"/>
                    </a:cubicBezTo>
                    <a:cubicBezTo>
                      <a:pt x="3342" y="46237"/>
                      <a:pt x="1" y="49608"/>
                      <a:pt x="456" y="53361"/>
                    </a:cubicBezTo>
                    <a:cubicBezTo>
                      <a:pt x="961" y="53249"/>
                      <a:pt x="1471" y="53195"/>
                      <a:pt x="1978" y="53195"/>
                    </a:cubicBezTo>
                    <a:cubicBezTo>
                      <a:pt x="3912" y="53195"/>
                      <a:pt x="5791" y="53991"/>
                      <a:pt x="7141" y="55439"/>
                    </a:cubicBezTo>
                    <a:cubicBezTo>
                      <a:pt x="7121" y="55439"/>
                      <a:pt x="7101" y="55439"/>
                      <a:pt x="7081" y="55439"/>
                    </a:cubicBezTo>
                    <a:cubicBezTo>
                      <a:pt x="3333" y="55439"/>
                      <a:pt x="1" y="58811"/>
                      <a:pt x="456" y="62563"/>
                    </a:cubicBezTo>
                    <a:cubicBezTo>
                      <a:pt x="965" y="62449"/>
                      <a:pt x="1479" y="62394"/>
                      <a:pt x="1989" y="62394"/>
                    </a:cubicBezTo>
                    <a:cubicBezTo>
                      <a:pt x="3926" y="62394"/>
                      <a:pt x="5802" y="63197"/>
                      <a:pt x="7150" y="64651"/>
                    </a:cubicBezTo>
                    <a:cubicBezTo>
                      <a:pt x="7130" y="64651"/>
                      <a:pt x="7110" y="64651"/>
                      <a:pt x="7090" y="64651"/>
                    </a:cubicBezTo>
                    <a:cubicBezTo>
                      <a:pt x="3342" y="64651"/>
                      <a:pt x="1" y="68022"/>
                      <a:pt x="456" y="71774"/>
                    </a:cubicBezTo>
                    <a:cubicBezTo>
                      <a:pt x="965" y="71661"/>
                      <a:pt x="1479" y="71605"/>
                      <a:pt x="1989" y="71605"/>
                    </a:cubicBezTo>
                    <a:cubicBezTo>
                      <a:pt x="3926" y="71605"/>
                      <a:pt x="5802" y="72408"/>
                      <a:pt x="7150" y="73862"/>
                    </a:cubicBezTo>
                    <a:cubicBezTo>
                      <a:pt x="8483" y="72419"/>
                      <a:pt x="10349" y="71617"/>
                      <a:pt x="12278" y="71617"/>
                    </a:cubicBezTo>
                    <a:cubicBezTo>
                      <a:pt x="12709" y="71617"/>
                      <a:pt x="13143" y="71657"/>
                      <a:pt x="13574" y="71739"/>
                    </a:cubicBezTo>
                    <a:cubicBezTo>
                      <a:pt x="13037" y="72366"/>
                      <a:pt x="12624" y="73101"/>
                      <a:pt x="12365" y="73880"/>
                    </a:cubicBezTo>
                    <a:lnTo>
                      <a:pt x="12741" y="73880"/>
                    </a:lnTo>
                    <a:cubicBezTo>
                      <a:pt x="13637" y="71137"/>
                      <a:pt x="16222" y="69764"/>
                      <a:pt x="18806" y="69764"/>
                    </a:cubicBezTo>
                    <a:cubicBezTo>
                      <a:pt x="21388" y="69764"/>
                      <a:pt x="23969" y="71135"/>
                      <a:pt x="24864" y="73880"/>
                    </a:cubicBezTo>
                    <a:lnTo>
                      <a:pt x="25241" y="73880"/>
                    </a:lnTo>
                    <a:cubicBezTo>
                      <a:pt x="24981" y="73101"/>
                      <a:pt x="24569" y="72366"/>
                      <a:pt x="24031" y="71739"/>
                    </a:cubicBezTo>
                    <a:cubicBezTo>
                      <a:pt x="24463" y="71657"/>
                      <a:pt x="24897" y="71617"/>
                      <a:pt x="25327" y="71617"/>
                    </a:cubicBezTo>
                    <a:cubicBezTo>
                      <a:pt x="27257" y="71617"/>
                      <a:pt x="29124" y="72419"/>
                      <a:pt x="30465" y="73862"/>
                    </a:cubicBezTo>
                    <a:cubicBezTo>
                      <a:pt x="31802" y="72410"/>
                      <a:pt x="33677" y="71609"/>
                      <a:pt x="35611" y="71609"/>
                    </a:cubicBezTo>
                    <a:cubicBezTo>
                      <a:pt x="36087" y="71609"/>
                      <a:pt x="36566" y="71657"/>
                      <a:pt x="37042" y="71757"/>
                    </a:cubicBezTo>
                    <a:cubicBezTo>
                      <a:pt x="36011" y="73020"/>
                      <a:pt x="35438" y="74633"/>
                      <a:pt x="35644" y="76335"/>
                    </a:cubicBezTo>
                    <a:cubicBezTo>
                      <a:pt x="36153" y="76222"/>
                      <a:pt x="36667" y="76166"/>
                      <a:pt x="37176" y="76166"/>
                    </a:cubicBezTo>
                    <a:cubicBezTo>
                      <a:pt x="39113" y="76166"/>
                      <a:pt x="40989" y="76969"/>
                      <a:pt x="42337" y="78423"/>
                    </a:cubicBezTo>
                    <a:cubicBezTo>
                      <a:pt x="43675" y="76976"/>
                      <a:pt x="45548" y="76173"/>
                      <a:pt x="47484" y="76173"/>
                    </a:cubicBezTo>
                    <a:cubicBezTo>
                      <a:pt x="47908" y="76173"/>
                      <a:pt x="48336" y="76212"/>
                      <a:pt x="48762" y="76291"/>
                    </a:cubicBezTo>
                    <a:cubicBezTo>
                      <a:pt x="48224" y="76927"/>
                      <a:pt x="47812" y="77653"/>
                      <a:pt x="47552" y="78441"/>
                    </a:cubicBezTo>
                    <a:lnTo>
                      <a:pt x="47929" y="78441"/>
                    </a:lnTo>
                    <a:cubicBezTo>
                      <a:pt x="48825" y="75698"/>
                      <a:pt x="51410" y="74325"/>
                      <a:pt x="53994" y="74325"/>
                    </a:cubicBezTo>
                    <a:cubicBezTo>
                      <a:pt x="56575" y="74325"/>
                      <a:pt x="59157" y="75696"/>
                      <a:pt x="60052" y="78441"/>
                    </a:cubicBezTo>
                    <a:lnTo>
                      <a:pt x="60438" y="78441"/>
                    </a:lnTo>
                    <a:cubicBezTo>
                      <a:pt x="60169" y="77653"/>
                      <a:pt x="59766" y="76927"/>
                      <a:pt x="59228" y="76291"/>
                    </a:cubicBezTo>
                    <a:cubicBezTo>
                      <a:pt x="59654" y="76212"/>
                      <a:pt x="60082" y="76173"/>
                      <a:pt x="60506" y="76173"/>
                    </a:cubicBezTo>
                    <a:cubicBezTo>
                      <a:pt x="62442" y="76173"/>
                      <a:pt x="64317" y="76976"/>
                      <a:pt x="65662" y="78423"/>
                    </a:cubicBezTo>
                    <a:cubicBezTo>
                      <a:pt x="67002" y="76969"/>
                      <a:pt x="68877" y="76166"/>
                      <a:pt x="70814" y="76166"/>
                    </a:cubicBezTo>
                    <a:cubicBezTo>
                      <a:pt x="71323" y="76166"/>
                      <a:pt x="71837" y="76222"/>
                      <a:pt x="72346" y="76335"/>
                    </a:cubicBezTo>
                    <a:cubicBezTo>
                      <a:pt x="72801" y="72574"/>
                      <a:pt x="69460" y="69211"/>
                      <a:pt x="65712" y="69211"/>
                    </a:cubicBezTo>
                    <a:cubicBezTo>
                      <a:pt x="65692" y="69211"/>
                      <a:pt x="65672" y="69212"/>
                      <a:pt x="65653" y="69212"/>
                    </a:cubicBezTo>
                    <a:cubicBezTo>
                      <a:pt x="65633" y="69212"/>
                      <a:pt x="65613" y="69211"/>
                      <a:pt x="65593" y="69211"/>
                    </a:cubicBezTo>
                    <a:cubicBezTo>
                      <a:pt x="63725" y="69211"/>
                      <a:pt x="61966" y="70050"/>
                      <a:pt x="60715" y="71353"/>
                    </a:cubicBezTo>
                    <a:cubicBezTo>
                      <a:pt x="60805" y="69758"/>
                      <a:pt x="60223" y="68262"/>
                      <a:pt x="59228" y="67079"/>
                    </a:cubicBezTo>
                    <a:cubicBezTo>
                      <a:pt x="59656" y="67000"/>
                      <a:pt x="60087" y="66961"/>
                      <a:pt x="60514" y="66961"/>
                    </a:cubicBezTo>
                    <a:cubicBezTo>
                      <a:pt x="62447" y="66961"/>
                      <a:pt x="64319" y="67757"/>
                      <a:pt x="65662" y="69203"/>
                    </a:cubicBezTo>
                    <a:cubicBezTo>
                      <a:pt x="66995" y="67754"/>
                      <a:pt x="68869" y="66954"/>
                      <a:pt x="70804" y="66954"/>
                    </a:cubicBezTo>
                    <a:cubicBezTo>
                      <a:pt x="71287" y="66954"/>
                      <a:pt x="71773" y="67004"/>
                      <a:pt x="72256" y="67106"/>
                    </a:cubicBezTo>
                    <a:cubicBezTo>
                      <a:pt x="71280" y="68352"/>
                      <a:pt x="70751" y="69920"/>
                      <a:pt x="70948" y="71568"/>
                    </a:cubicBezTo>
                    <a:cubicBezTo>
                      <a:pt x="71456" y="71455"/>
                      <a:pt x="71968" y="71399"/>
                      <a:pt x="72477" y="71399"/>
                    </a:cubicBezTo>
                    <a:cubicBezTo>
                      <a:pt x="74412" y="71399"/>
                      <a:pt x="76294" y="72202"/>
                      <a:pt x="77642" y="73656"/>
                    </a:cubicBezTo>
                    <a:cubicBezTo>
                      <a:pt x="78975" y="72213"/>
                      <a:pt x="80841" y="71411"/>
                      <a:pt x="82765" y="71411"/>
                    </a:cubicBezTo>
                    <a:cubicBezTo>
                      <a:pt x="83195" y="71411"/>
                      <a:pt x="83627" y="71451"/>
                      <a:pt x="84057" y="71533"/>
                    </a:cubicBezTo>
                    <a:cubicBezTo>
                      <a:pt x="83529" y="72160"/>
                      <a:pt x="83117" y="72895"/>
                      <a:pt x="82857" y="73674"/>
                    </a:cubicBezTo>
                    <a:lnTo>
                      <a:pt x="83233" y="73674"/>
                    </a:lnTo>
                    <a:cubicBezTo>
                      <a:pt x="84129" y="70931"/>
                      <a:pt x="86712" y="69558"/>
                      <a:pt x="89295" y="69558"/>
                    </a:cubicBezTo>
                    <a:cubicBezTo>
                      <a:pt x="91875" y="69558"/>
                      <a:pt x="94456" y="70929"/>
                      <a:pt x="95357" y="73674"/>
                    </a:cubicBezTo>
                    <a:lnTo>
                      <a:pt x="95733" y="73674"/>
                    </a:lnTo>
                    <a:cubicBezTo>
                      <a:pt x="95464" y="72895"/>
                      <a:pt x="95061" y="72160"/>
                      <a:pt x="94523" y="71533"/>
                    </a:cubicBezTo>
                    <a:cubicBezTo>
                      <a:pt x="94955" y="71451"/>
                      <a:pt x="95389" y="71411"/>
                      <a:pt x="95820" y="71411"/>
                    </a:cubicBezTo>
                    <a:cubicBezTo>
                      <a:pt x="97749" y="71411"/>
                      <a:pt x="99616" y="72213"/>
                      <a:pt x="100957" y="73656"/>
                    </a:cubicBezTo>
                    <a:cubicBezTo>
                      <a:pt x="102295" y="72203"/>
                      <a:pt x="104169" y="71403"/>
                      <a:pt x="106103" y="71403"/>
                    </a:cubicBezTo>
                    <a:cubicBezTo>
                      <a:pt x="106579" y="71403"/>
                      <a:pt x="107058" y="71451"/>
                      <a:pt x="107534" y="71550"/>
                    </a:cubicBezTo>
                    <a:cubicBezTo>
                      <a:pt x="106495" y="72814"/>
                      <a:pt x="105930" y="74427"/>
                      <a:pt x="106136" y="76129"/>
                    </a:cubicBezTo>
                    <a:cubicBezTo>
                      <a:pt x="106644" y="76015"/>
                      <a:pt x="107156" y="75960"/>
                      <a:pt x="107665" y="75960"/>
                    </a:cubicBezTo>
                    <a:cubicBezTo>
                      <a:pt x="109600" y="75960"/>
                      <a:pt x="111480" y="76763"/>
                      <a:pt x="112821" y="78217"/>
                    </a:cubicBezTo>
                    <a:cubicBezTo>
                      <a:pt x="114165" y="76770"/>
                      <a:pt x="116034" y="75967"/>
                      <a:pt x="117968" y="75967"/>
                    </a:cubicBezTo>
                    <a:cubicBezTo>
                      <a:pt x="118392" y="75967"/>
                      <a:pt x="118820" y="76005"/>
                      <a:pt x="119245" y="76084"/>
                    </a:cubicBezTo>
                    <a:cubicBezTo>
                      <a:pt x="118717" y="76721"/>
                      <a:pt x="118304" y="77446"/>
                      <a:pt x="118045" y="78235"/>
                    </a:cubicBezTo>
                    <a:lnTo>
                      <a:pt x="118421" y="78235"/>
                    </a:lnTo>
                    <a:cubicBezTo>
                      <a:pt x="119317" y="75492"/>
                      <a:pt x="121900" y="74119"/>
                      <a:pt x="124482" y="74119"/>
                    </a:cubicBezTo>
                    <a:cubicBezTo>
                      <a:pt x="127063" y="74119"/>
                      <a:pt x="129644" y="75490"/>
                      <a:pt x="130544" y="78235"/>
                    </a:cubicBezTo>
                    <a:lnTo>
                      <a:pt x="130921" y="78235"/>
                    </a:lnTo>
                    <a:cubicBezTo>
                      <a:pt x="130652" y="77446"/>
                      <a:pt x="130249" y="76721"/>
                      <a:pt x="129711" y="76084"/>
                    </a:cubicBezTo>
                    <a:cubicBezTo>
                      <a:pt x="130137" y="76005"/>
                      <a:pt x="130565" y="75967"/>
                      <a:pt x="130990" y="75967"/>
                    </a:cubicBezTo>
                    <a:cubicBezTo>
                      <a:pt x="132925" y="75967"/>
                      <a:pt x="134800" y="76770"/>
                      <a:pt x="136145" y="78217"/>
                    </a:cubicBezTo>
                    <a:cubicBezTo>
                      <a:pt x="137486" y="76763"/>
                      <a:pt x="139360" y="75960"/>
                      <a:pt x="141297" y="75960"/>
                    </a:cubicBezTo>
                    <a:cubicBezTo>
                      <a:pt x="141806" y="75960"/>
                      <a:pt x="142320" y="76015"/>
                      <a:pt x="142829" y="76129"/>
                    </a:cubicBezTo>
                    <a:cubicBezTo>
                      <a:pt x="143284" y="72368"/>
                      <a:pt x="139944" y="69005"/>
                      <a:pt x="136195" y="69005"/>
                    </a:cubicBezTo>
                    <a:cubicBezTo>
                      <a:pt x="136175" y="69005"/>
                      <a:pt x="136156" y="69005"/>
                      <a:pt x="136136" y="69006"/>
                    </a:cubicBezTo>
                    <a:cubicBezTo>
                      <a:pt x="136116" y="69005"/>
                      <a:pt x="136096" y="69005"/>
                      <a:pt x="136077" y="69005"/>
                    </a:cubicBezTo>
                    <a:cubicBezTo>
                      <a:pt x="134208" y="69005"/>
                      <a:pt x="132449" y="69844"/>
                      <a:pt x="131199" y="71147"/>
                    </a:cubicBezTo>
                    <a:cubicBezTo>
                      <a:pt x="131288" y="69552"/>
                      <a:pt x="130706" y="68056"/>
                      <a:pt x="129711" y="66873"/>
                    </a:cubicBezTo>
                    <a:cubicBezTo>
                      <a:pt x="130140" y="66794"/>
                      <a:pt x="130570" y="66755"/>
                      <a:pt x="130997" y="66755"/>
                    </a:cubicBezTo>
                    <a:cubicBezTo>
                      <a:pt x="132930" y="66755"/>
                      <a:pt x="134802" y="67551"/>
                      <a:pt x="136145" y="68997"/>
                    </a:cubicBezTo>
                    <a:cubicBezTo>
                      <a:pt x="137487" y="67540"/>
                      <a:pt x="139365" y="66743"/>
                      <a:pt x="141304" y="66743"/>
                    </a:cubicBezTo>
                    <a:cubicBezTo>
                      <a:pt x="141811" y="66743"/>
                      <a:pt x="142322" y="66798"/>
                      <a:pt x="142829" y="66909"/>
                    </a:cubicBezTo>
                    <a:cubicBezTo>
                      <a:pt x="143276" y="63151"/>
                      <a:pt x="139944" y="59785"/>
                      <a:pt x="136198" y="59785"/>
                    </a:cubicBezTo>
                    <a:cubicBezTo>
                      <a:pt x="136183" y="59785"/>
                      <a:pt x="136169" y="59785"/>
                      <a:pt x="136154" y="59785"/>
                    </a:cubicBezTo>
                    <a:cubicBezTo>
                      <a:pt x="137492" y="58340"/>
                      <a:pt x="139363" y="57545"/>
                      <a:pt x="141292" y="57545"/>
                    </a:cubicBezTo>
                    <a:cubicBezTo>
                      <a:pt x="141803" y="57545"/>
                      <a:pt x="142319" y="57601"/>
                      <a:pt x="142829" y="57715"/>
                    </a:cubicBezTo>
                    <a:cubicBezTo>
                      <a:pt x="143284" y="53954"/>
                      <a:pt x="139944" y="50592"/>
                      <a:pt x="136195" y="50592"/>
                    </a:cubicBezTo>
                    <a:cubicBezTo>
                      <a:pt x="136175" y="50592"/>
                      <a:pt x="136156" y="50592"/>
                      <a:pt x="136136" y="50592"/>
                    </a:cubicBezTo>
                    <a:cubicBezTo>
                      <a:pt x="136116" y="50592"/>
                      <a:pt x="136096" y="50592"/>
                      <a:pt x="136077" y="50592"/>
                    </a:cubicBezTo>
                    <a:cubicBezTo>
                      <a:pt x="134208" y="50592"/>
                      <a:pt x="132449" y="51430"/>
                      <a:pt x="131199" y="52733"/>
                    </a:cubicBezTo>
                    <a:cubicBezTo>
                      <a:pt x="131288" y="51138"/>
                      <a:pt x="130706" y="49642"/>
                      <a:pt x="129711" y="48459"/>
                    </a:cubicBezTo>
                    <a:cubicBezTo>
                      <a:pt x="130140" y="48380"/>
                      <a:pt x="130570" y="48341"/>
                      <a:pt x="130997" y="48341"/>
                    </a:cubicBezTo>
                    <a:cubicBezTo>
                      <a:pt x="132927" y="48341"/>
                      <a:pt x="134793" y="49137"/>
                      <a:pt x="136136" y="50583"/>
                    </a:cubicBezTo>
                    <a:cubicBezTo>
                      <a:pt x="137484" y="49129"/>
                      <a:pt x="139360" y="48326"/>
                      <a:pt x="141292" y="48326"/>
                    </a:cubicBezTo>
                    <a:cubicBezTo>
                      <a:pt x="141801" y="48326"/>
                      <a:pt x="142313" y="48381"/>
                      <a:pt x="142820" y="48495"/>
                    </a:cubicBezTo>
                    <a:cubicBezTo>
                      <a:pt x="143275" y="44743"/>
                      <a:pt x="139943" y="41371"/>
                      <a:pt x="136195" y="41371"/>
                    </a:cubicBezTo>
                    <a:cubicBezTo>
                      <a:pt x="136175" y="41371"/>
                      <a:pt x="136156" y="41371"/>
                      <a:pt x="136136" y="41372"/>
                    </a:cubicBezTo>
                    <a:cubicBezTo>
                      <a:pt x="137482" y="39919"/>
                      <a:pt x="139354" y="39122"/>
                      <a:pt x="141284" y="39122"/>
                    </a:cubicBezTo>
                    <a:cubicBezTo>
                      <a:pt x="141795" y="39122"/>
                      <a:pt x="142310" y="39178"/>
                      <a:pt x="142820" y="39293"/>
                    </a:cubicBezTo>
                    <a:cubicBezTo>
                      <a:pt x="143274" y="35536"/>
                      <a:pt x="139943" y="32169"/>
                      <a:pt x="136210" y="32169"/>
                    </a:cubicBezTo>
                    <a:cubicBezTo>
                      <a:pt x="136185" y="32169"/>
                      <a:pt x="136160" y="32169"/>
                      <a:pt x="136136" y="32169"/>
                    </a:cubicBezTo>
                    <a:cubicBezTo>
                      <a:pt x="136116" y="32169"/>
                      <a:pt x="136096" y="32169"/>
                      <a:pt x="136076" y="32169"/>
                    </a:cubicBezTo>
                    <a:cubicBezTo>
                      <a:pt x="134207" y="32169"/>
                      <a:pt x="132440" y="32998"/>
                      <a:pt x="131199" y="34302"/>
                    </a:cubicBezTo>
                    <a:cubicBezTo>
                      <a:pt x="131279" y="32716"/>
                      <a:pt x="130697" y="31210"/>
                      <a:pt x="129702" y="30028"/>
                    </a:cubicBezTo>
                    <a:cubicBezTo>
                      <a:pt x="130130" y="29949"/>
                      <a:pt x="130559" y="29910"/>
                      <a:pt x="130985" y="29910"/>
                    </a:cubicBezTo>
                    <a:cubicBezTo>
                      <a:pt x="132925" y="29910"/>
                      <a:pt x="134799" y="30713"/>
                      <a:pt x="136136" y="32160"/>
                    </a:cubicBezTo>
                    <a:cubicBezTo>
                      <a:pt x="137484" y="30706"/>
                      <a:pt x="139360" y="29903"/>
                      <a:pt x="141292" y="29903"/>
                    </a:cubicBezTo>
                    <a:cubicBezTo>
                      <a:pt x="141801" y="29903"/>
                      <a:pt x="142313" y="29959"/>
                      <a:pt x="142820" y="30072"/>
                    </a:cubicBezTo>
                    <a:cubicBezTo>
                      <a:pt x="143276" y="26315"/>
                      <a:pt x="139935" y="22949"/>
                      <a:pt x="136189" y="22949"/>
                    </a:cubicBezTo>
                    <a:cubicBezTo>
                      <a:pt x="136175" y="22949"/>
                      <a:pt x="136160" y="22949"/>
                      <a:pt x="136145" y="22949"/>
                    </a:cubicBezTo>
                    <a:cubicBezTo>
                      <a:pt x="137490" y="21504"/>
                      <a:pt x="139357" y="20708"/>
                      <a:pt x="141284" y="20708"/>
                    </a:cubicBezTo>
                    <a:cubicBezTo>
                      <a:pt x="141794" y="20708"/>
                      <a:pt x="142310" y="20764"/>
                      <a:pt x="142820" y="20879"/>
                    </a:cubicBezTo>
                    <a:cubicBezTo>
                      <a:pt x="143275" y="17117"/>
                      <a:pt x="139935" y="13755"/>
                      <a:pt x="136195" y="13755"/>
                    </a:cubicBezTo>
                    <a:cubicBezTo>
                      <a:pt x="136175" y="13755"/>
                      <a:pt x="136156" y="13755"/>
                      <a:pt x="136136" y="13755"/>
                    </a:cubicBezTo>
                    <a:cubicBezTo>
                      <a:pt x="136116" y="13755"/>
                      <a:pt x="136096" y="13755"/>
                      <a:pt x="136076" y="13755"/>
                    </a:cubicBezTo>
                    <a:cubicBezTo>
                      <a:pt x="134207" y="13755"/>
                      <a:pt x="132440" y="14585"/>
                      <a:pt x="131199" y="15888"/>
                    </a:cubicBezTo>
                    <a:cubicBezTo>
                      <a:pt x="131279" y="14302"/>
                      <a:pt x="130697" y="12797"/>
                      <a:pt x="129702" y="11614"/>
                    </a:cubicBezTo>
                    <a:cubicBezTo>
                      <a:pt x="130130" y="11535"/>
                      <a:pt x="130558" y="11496"/>
                      <a:pt x="130984" y="11496"/>
                    </a:cubicBezTo>
                    <a:cubicBezTo>
                      <a:pt x="132922" y="11496"/>
                      <a:pt x="134791" y="12299"/>
                      <a:pt x="136136" y="13746"/>
                    </a:cubicBezTo>
                    <a:cubicBezTo>
                      <a:pt x="137484" y="12292"/>
                      <a:pt x="139360" y="11489"/>
                      <a:pt x="141292" y="11489"/>
                    </a:cubicBezTo>
                    <a:cubicBezTo>
                      <a:pt x="141801" y="11489"/>
                      <a:pt x="142313" y="11545"/>
                      <a:pt x="142820" y="11659"/>
                    </a:cubicBezTo>
                    <a:cubicBezTo>
                      <a:pt x="143275" y="7906"/>
                      <a:pt x="139935" y="4535"/>
                      <a:pt x="136195" y="4535"/>
                    </a:cubicBezTo>
                    <a:cubicBezTo>
                      <a:pt x="136175" y="4535"/>
                      <a:pt x="136156" y="4535"/>
                      <a:pt x="136136" y="4535"/>
                    </a:cubicBezTo>
                    <a:cubicBezTo>
                      <a:pt x="136116" y="4535"/>
                      <a:pt x="136096" y="4535"/>
                      <a:pt x="136077" y="4535"/>
                    </a:cubicBezTo>
                    <a:cubicBezTo>
                      <a:pt x="134208" y="4535"/>
                      <a:pt x="132440" y="5373"/>
                      <a:pt x="131199" y="6677"/>
                    </a:cubicBezTo>
                    <a:cubicBezTo>
                      <a:pt x="131234" y="5933"/>
                      <a:pt x="131136" y="5198"/>
                      <a:pt x="130894" y="4499"/>
                    </a:cubicBezTo>
                    <a:lnTo>
                      <a:pt x="130518" y="4499"/>
                    </a:lnTo>
                    <a:cubicBezTo>
                      <a:pt x="130751" y="5198"/>
                      <a:pt x="130867" y="5933"/>
                      <a:pt x="130867" y="6668"/>
                    </a:cubicBezTo>
                    <a:cubicBezTo>
                      <a:pt x="130394" y="6566"/>
                      <a:pt x="129917" y="6516"/>
                      <a:pt x="129443" y="6516"/>
                    </a:cubicBezTo>
                    <a:cubicBezTo>
                      <a:pt x="127584" y="6516"/>
                      <a:pt x="125780" y="7282"/>
                      <a:pt x="124487" y="8675"/>
                    </a:cubicBezTo>
                    <a:cubicBezTo>
                      <a:pt x="123206" y="7295"/>
                      <a:pt x="121414" y="6515"/>
                      <a:pt x="119532" y="6515"/>
                    </a:cubicBezTo>
                    <a:cubicBezTo>
                      <a:pt x="119048" y="6515"/>
                      <a:pt x="118564" y="6560"/>
                      <a:pt x="118089" y="6668"/>
                    </a:cubicBezTo>
                    <a:cubicBezTo>
                      <a:pt x="118089" y="5933"/>
                      <a:pt x="118206" y="5198"/>
                      <a:pt x="118439" y="4499"/>
                    </a:cubicBezTo>
                    <a:lnTo>
                      <a:pt x="118063" y="4499"/>
                    </a:lnTo>
                    <a:cubicBezTo>
                      <a:pt x="117821" y="5198"/>
                      <a:pt x="117722" y="5933"/>
                      <a:pt x="117758" y="6677"/>
                    </a:cubicBezTo>
                    <a:cubicBezTo>
                      <a:pt x="116516" y="5373"/>
                      <a:pt x="114749" y="4535"/>
                      <a:pt x="112880" y="4535"/>
                    </a:cubicBezTo>
                    <a:cubicBezTo>
                      <a:pt x="112860" y="4535"/>
                      <a:pt x="112840" y="4535"/>
                      <a:pt x="112821" y="4535"/>
                    </a:cubicBezTo>
                    <a:cubicBezTo>
                      <a:pt x="112802" y="4535"/>
                      <a:pt x="112783" y="4535"/>
                      <a:pt x="112765" y="4535"/>
                    </a:cubicBezTo>
                    <a:cubicBezTo>
                      <a:pt x="110778" y="4535"/>
                      <a:pt x="108911" y="5480"/>
                      <a:pt x="107659" y="6927"/>
                    </a:cubicBezTo>
                    <a:lnTo>
                      <a:pt x="107659" y="6927"/>
                    </a:lnTo>
                    <a:cubicBezTo>
                      <a:pt x="107953" y="3265"/>
                      <a:pt x="104676" y="36"/>
                      <a:pt x="101009" y="36"/>
                    </a:cubicBezTo>
                    <a:cubicBezTo>
                      <a:pt x="100988" y="36"/>
                      <a:pt x="100968" y="37"/>
                      <a:pt x="100948" y="37"/>
                    </a:cubicBezTo>
                    <a:cubicBezTo>
                      <a:pt x="100928" y="37"/>
                      <a:pt x="100908" y="37"/>
                      <a:pt x="100889" y="37"/>
                    </a:cubicBezTo>
                    <a:cubicBezTo>
                      <a:pt x="99020" y="37"/>
                      <a:pt x="97261" y="875"/>
                      <a:pt x="96011" y="2178"/>
                    </a:cubicBezTo>
                    <a:cubicBezTo>
                      <a:pt x="96056" y="1435"/>
                      <a:pt x="95948" y="700"/>
                      <a:pt x="95706" y="1"/>
                    </a:cubicBezTo>
                    <a:lnTo>
                      <a:pt x="95339" y="1"/>
                    </a:lnTo>
                    <a:cubicBezTo>
                      <a:pt x="95563" y="700"/>
                      <a:pt x="95688" y="1426"/>
                      <a:pt x="95688" y="2169"/>
                    </a:cubicBezTo>
                    <a:cubicBezTo>
                      <a:pt x="95213" y="2067"/>
                      <a:pt x="94735" y="2018"/>
                      <a:pt x="94260" y="2018"/>
                    </a:cubicBezTo>
                    <a:cubicBezTo>
                      <a:pt x="92399" y="2018"/>
                      <a:pt x="90599" y="2784"/>
                      <a:pt x="89299" y="4177"/>
                    </a:cubicBezTo>
                    <a:cubicBezTo>
                      <a:pt x="88034" y="2804"/>
                      <a:pt x="86246" y="2017"/>
                      <a:pt x="84376" y="2017"/>
                    </a:cubicBezTo>
                    <a:cubicBezTo>
                      <a:pt x="84365" y="2017"/>
                      <a:pt x="84355" y="2017"/>
                      <a:pt x="84344" y="2017"/>
                    </a:cubicBezTo>
                    <a:cubicBezTo>
                      <a:pt x="83860" y="2017"/>
                      <a:pt x="83376" y="2062"/>
                      <a:pt x="82902" y="2169"/>
                    </a:cubicBezTo>
                    <a:cubicBezTo>
                      <a:pt x="82902" y="1435"/>
                      <a:pt x="83027" y="700"/>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sp>
            <p:nvSpPr>
              <p:cNvPr id="350" name="Google Shape;350;p16"/>
              <p:cNvSpPr/>
              <p:nvPr/>
            </p:nvSpPr>
            <p:spPr>
              <a:xfrm>
                <a:off x="0" y="0"/>
                <a:ext cx="2743019" cy="1499080"/>
              </a:xfrm>
              <a:custGeom>
                <a:avLst/>
                <a:gdLst/>
                <a:ahLst/>
                <a:cxnLst/>
                <a:rect l="l" t="t" r="r" b="b"/>
                <a:pathLst>
                  <a:path w="143276" h="78414" extrusionOk="0">
                    <a:moveTo>
                      <a:pt x="84144" y="2392"/>
                    </a:moveTo>
                    <a:cubicBezTo>
                      <a:pt x="86080" y="2392"/>
                      <a:pt x="87955" y="3195"/>
                      <a:pt x="89299" y="4642"/>
                    </a:cubicBezTo>
                    <a:cubicBezTo>
                      <a:pt x="90635" y="3197"/>
                      <a:pt x="92499" y="2400"/>
                      <a:pt x="94430" y="2400"/>
                    </a:cubicBezTo>
                    <a:cubicBezTo>
                      <a:pt x="94856" y="2400"/>
                      <a:pt x="95287" y="2439"/>
                      <a:pt x="95715" y="2518"/>
                    </a:cubicBezTo>
                    <a:cubicBezTo>
                      <a:pt x="94720" y="3692"/>
                      <a:pt x="94138" y="5198"/>
                      <a:pt x="94228" y="6793"/>
                    </a:cubicBezTo>
                    <a:cubicBezTo>
                      <a:pt x="92977" y="5480"/>
                      <a:pt x="91219" y="4651"/>
                      <a:pt x="89350" y="4651"/>
                    </a:cubicBezTo>
                    <a:cubicBezTo>
                      <a:pt x="89330" y="4651"/>
                      <a:pt x="89310" y="4651"/>
                      <a:pt x="89290" y="4651"/>
                    </a:cubicBezTo>
                    <a:cubicBezTo>
                      <a:pt x="89271" y="4651"/>
                      <a:pt x="89251" y="4651"/>
                      <a:pt x="89231" y="4651"/>
                    </a:cubicBezTo>
                    <a:cubicBezTo>
                      <a:pt x="87362" y="4651"/>
                      <a:pt x="85595" y="5489"/>
                      <a:pt x="84353" y="6793"/>
                    </a:cubicBezTo>
                    <a:cubicBezTo>
                      <a:pt x="84434" y="5198"/>
                      <a:pt x="83851" y="3692"/>
                      <a:pt x="82866" y="2518"/>
                    </a:cubicBezTo>
                    <a:lnTo>
                      <a:pt x="82866" y="2509"/>
                    </a:lnTo>
                    <a:cubicBezTo>
                      <a:pt x="83291" y="2430"/>
                      <a:pt x="83719" y="2392"/>
                      <a:pt x="84144" y="2392"/>
                    </a:cubicBezTo>
                    <a:close/>
                    <a:moveTo>
                      <a:pt x="23970" y="2589"/>
                    </a:moveTo>
                    <a:cubicBezTo>
                      <a:pt x="24396" y="2589"/>
                      <a:pt x="24824" y="2628"/>
                      <a:pt x="25250" y="2707"/>
                    </a:cubicBezTo>
                    <a:cubicBezTo>
                      <a:pt x="24255" y="3889"/>
                      <a:pt x="23673" y="5386"/>
                      <a:pt x="23753" y="6981"/>
                    </a:cubicBezTo>
                    <a:cubicBezTo>
                      <a:pt x="22512" y="5677"/>
                      <a:pt x="20744" y="4839"/>
                      <a:pt x="18884" y="4839"/>
                    </a:cubicBezTo>
                    <a:cubicBezTo>
                      <a:pt x="18864" y="4839"/>
                      <a:pt x="18845" y="4839"/>
                      <a:pt x="18825" y="4839"/>
                    </a:cubicBezTo>
                    <a:cubicBezTo>
                      <a:pt x="18805" y="4839"/>
                      <a:pt x="18786" y="4839"/>
                      <a:pt x="18766" y="4839"/>
                    </a:cubicBezTo>
                    <a:cubicBezTo>
                      <a:pt x="16897" y="4839"/>
                      <a:pt x="15129" y="5677"/>
                      <a:pt x="13888" y="6981"/>
                    </a:cubicBezTo>
                    <a:cubicBezTo>
                      <a:pt x="13951" y="5395"/>
                      <a:pt x="13368" y="3898"/>
                      <a:pt x="12382" y="2716"/>
                    </a:cubicBezTo>
                    <a:lnTo>
                      <a:pt x="12391" y="2707"/>
                    </a:lnTo>
                    <a:cubicBezTo>
                      <a:pt x="12818" y="2628"/>
                      <a:pt x="13246" y="2589"/>
                      <a:pt x="13671" y="2589"/>
                    </a:cubicBezTo>
                    <a:cubicBezTo>
                      <a:pt x="15606" y="2589"/>
                      <a:pt x="17481" y="3390"/>
                      <a:pt x="18825" y="4830"/>
                    </a:cubicBezTo>
                    <a:cubicBezTo>
                      <a:pt x="20162" y="3390"/>
                      <a:pt x="22035" y="2589"/>
                      <a:pt x="23970" y="2589"/>
                    </a:cubicBezTo>
                    <a:close/>
                    <a:moveTo>
                      <a:pt x="77636" y="544"/>
                    </a:moveTo>
                    <a:cubicBezTo>
                      <a:pt x="80811" y="544"/>
                      <a:pt x="83986" y="2623"/>
                      <a:pt x="84031" y="6784"/>
                    </a:cubicBezTo>
                    <a:cubicBezTo>
                      <a:pt x="83550" y="6679"/>
                      <a:pt x="83066" y="6627"/>
                      <a:pt x="82585" y="6627"/>
                    </a:cubicBezTo>
                    <a:cubicBezTo>
                      <a:pt x="80728" y="6627"/>
                      <a:pt x="78929" y="7394"/>
                      <a:pt x="77633" y="8782"/>
                    </a:cubicBezTo>
                    <a:cubicBezTo>
                      <a:pt x="76360" y="7411"/>
                      <a:pt x="74559" y="6622"/>
                      <a:pt x="72687" y="6622"/>
                    </a:cubicBezTo>
                    <a:cubicBezTo>
                      <a:pt x="72203" y="6622"/>
                      <a:pt x="71719" y="6676"/>
                      <a:pt x="71244" y="6784"/>
                    </a:cubicBezTo>
                    <a:cubicBezTo>
                      <a:pt x="71284" y="2625"/>
                      <a:pt x="74460" y="544"/>
                      <a:pt x="77636" y="544"/>
                    </a:cubicBezTo>
                    <a:close/>
                    <a:moveTo>
                      <a:pt x="100947" y="544"/>
                    </a:moveTo>
                    <a:cubicBezTo>
                      <a:pt x="104121" y="544"/>
                      <a:pt x="107295" y="2622"/>
                      <a:pt x="107337" y="6782"/>
                    </a:cubicBezTo>
                    <a:lnTo>
                      <a:pt x="107337" y="6782"/>
                    </a:lnTo>
                    <a:cubicBezTo>
                      <a:pt x="106859" y="6678"/>
                      <a:pt x="106378" y="6627"/>
                      <a:pt x="105901" y="6627"/>
                    </a:cubicBezTo>
                    <a:cubicBezTo>
                      <a:pt x="104043" y="6627"/>
                      <a:pt x="102246" y="7394"/>
                      <a:pt x="100957" y="8782"/>
                    </a:cubicBezTo>
                    <a:cubicBezTo>
                      <a:pt x="99676" y="7411"/>
                      <a:pt x="97883" y="6622"/>
                      <a:pt x="96002" y="6622"/>
                    </a:cubicBezTo>
                    <a:cubicBezTo>
                      <a:pt x="95518" y="6622"/>
                      <a:pt x="95034" y="6676"/>
                      <a:pt x="94559" y="6784"/>
                    </a:cubicBezTo>
                    <a:cubicBezTo>
                      <a:pt x="94595" y="2625"/>
                      <a:pt x="97771" y="544"/>
                      <a:pt x="100947" y="544"/>
                    </a:cubicBezTo>
                    <a:close/>
                    <a:moveTo>
                      <a:pt x="7166" y="739"/>
                    </a:moveTo>
                    <a:cubicBezTo>
                      <a:pt x="10341" y="739"/>
                      <a:pt x="13516" y="2815"/>
                      <a:pt x="13556" y="6972"/>
                    </a:cubicBezTo>
                    <a:cubicBezTo>
                      <a:pt x="13079" y="6868"/>
                      <a:pt x="12598" y="6817"/>
                      <a:pt x="12120" y="6817"/>
                    </a:cubicBezTo>
                    <a:cubicBezTo>
                      <a:pt x="10263" y="6817"/>
                      <a:pt x="8460" y="7585"/>
                      <a:pt x="7163" y="8974"/>
                    </a:cubicBezTo>
                    <a:lnTo>
                      <a:pt x="7163" y="8974"/>
                    </a:lnTo>
                    <a:cubicBezTo>
                      <a:pt x="5882" y="7597"/>
                      <a:pt x="4092" y="6819"/>
                      <a:pt x="2212" y="6819"/>
                    </a:cubicBezTo>
                    <a:cubicBezTo>
                      <a:pt x="1728" y="6819"/>
                      <a:pt x="1245" y="6873"/>
                      <a:pt x="770" y="6972"/>
                    </a:cubicBezTo>
                    <a:cubicBezTo>
                      <a:pt x="810" y="2818"/>
                      <a:pt x="3988" y="739"/>
                      <a:pt x="7166" y="739"/>
                    </a:cubicBezTo>
                    <a:close/>
                    <a:moveTo>
                      <a:pt x="30461" y="743"/>
                    </a:moveTo>
                    <a:cubicBezTo>
                      <a:pt x="33632" y="743"/>
                      <a:pt x="36807" y="2818"/>
                      <a:pt x="36853" y="6968"/>
                    </a:cubicBezTo>
                    <a:lnTo>
                      <a:pt x="36853" y="6968"/>
                    </a:lnTo>
                    <a:cubicBezTo>
                      <a:pt x="36386" y="6869"/>
                      <a:pt x="35915" y="6820"/>
                      <a:pt x="35447" y="6820"/>
                    </a:cubicBezTo>
                    <a:cubicBezTo>
                      <a:pt x="33589" y="6820"/>
                      <a:pt x="31784" y="7587"/>
                      <a:pt x="30492" y="8979"/>
                    </a:cubicBezTo>
                    <a:cubicBezTo>
                      <a:pt x="29210" y="7599"/>
                      <a:pt x="27418" y="6819"/>
                      <a:pt x="25536" y="6819"/>
                    </a:cubicBezTo>
                    <a:cubicBezTo>
                      <a:pt x="25053" y="6819"/>
                      <a:pt x="24569" y="6873"/>
                      <a:pt x="24094" y="6972"/>
                    </a:cubicBezTo>
                    <a:cubicBezTo>
                      <a:pt x="24121" y="2820"/>
                      <a:pt x="27289" y="743"/>
                      <a:pt x="30461" y="743"/>
                    </a:cubicBezTo>
                    <a:close/>
                    <a:moveTo>
                      <a:pt x="119326" y="6899"/>
                    </a:moveTo>
                    <a:cubicBezTo>
                      <a:pt x="121263" y="6899"/>
                      <a:pt x="123133" y="7700"/>
                      <a:pt x="124470" y="9149"/>
                    </a:cubicBezTo>
                    <a:lnTo>
                      <a:pt x="124470" y="9149"/>
                    </a:lnTo>
                    <a:cubicBezTo>
                      <a:pt x="124453" y="9149"/>
                      <a:pt x="124436" y="9149"/>
                      <a:pt x="124419" y="9149"/>
                    </a:cubicBezTo>
                    <a:cubicBezTo>
                      <a:pt x="122550" y="9149"/>
                      <a:pt x="120782" y="9987"/>
                      <a:pt x="119541" y="11291"/>
                    </a:cubicBezTo>
                    <a:cubicBezTo>
                      <a:pt x="119622" y="9705"/>
                      <a:pt x="119039" y="8199"/>
                      <a:pt x="118045" y="7017"/>
                    </a:cubicBezTo>
                    <a:cubicBezTo>
                      <a:pt x="118472" y="6938"/>
                      <a:pt x="118901" y="6899"/>
                      <a:pt x="119326" y="6899"/>
                    </a:cubicBezTo>
                    <a:close/>
                    <a:moveTo>
                      <a:pt x="129625" y="6899"/>
                    </a:moveTo>
                    <a:cubicBezTo>
                      <a:pt x="130050" y="6899"/>
                      <a:pt x="130477" y="6938"/>
                      <a:pt x="130903" y="7017"/>
                    </a:cubicBezTo>
                    <a:cubicBezTo>
                      <a:pt x="129908" y="8199"/>
                      <a:pt x="129326" y="9705"/>
                      <a:pt x="129415" y="11291"/>
                    </a:cubicBezTo>
                    <a:cubicBezTo>
                      <a:pt x="128165" y="9987"/>
                      <a:pt x="126397" y="9149"/>
                      <a:pt x="124537" y="9149"/>
                    </a:cubicBezTo>
                    <a:cubicBezTo>
                      <a:pt x="124520" y="9149"/>
                      <a:pt x="124503" y="9149"/>
                      <a:pt x="124487" y="9149"/>
                    </a:cubicBezTo>
                    <a:lnTo>
                      <a:pt x="124487" y="9149"/>
                    </a:lnTo>
                    <a:cubicBezTo>
                      <a:pt x="125823" y="7700"/>
                      <a:pt x="127694" y="6899"/>
                      <a:pt x="129625" y="6899"/>
                    </a:cubicBezTo>
                    <a:close/>
                    <a:moveTo>
                      <a:pt x="82788" y="6997"/>
                    </a:moveTo>
                    <a:cubicBezTo>
                      <a:pt x="83213" y="6997"/>
                      <a:pt x="83641" y="7036"/>
                      <a:pt x="84066" y="7115"/>
                    </a:cubicBezTo>
                    <a:cubicBezTo>
                      <a:pt x="83072" y="8298"/>
                      <a:pt x="82489" y="9794"/>
                      <a:pt x="82579" y="11389"/>
                    </a:cubicBezTo>
                    <a:cubicBezTo>
                      <a:pt x="81329" y="10086"/>
                      <a:pt x="79570" y="9248"/>
                      <a:pt x="77701" y="9248"/>
                    </a:cubicBezTo>
                    <a:cubicBezTo>
                      <a:pt x="77681" y="9248"/>
                      <a:pt x="77661" y="9248"/>
                      <a:pt x="77642" y="9248"/>
                    </a:cubicBezTo>
                    <a:cubicBezTo>
                      <a:pt x="78979" y="7800"/>
                      <a:pt x="80853" y="6997"/>
                      <a:pt x="82788" y="6997"/>
                    </a:cubicBezTo>
                    <a:close/>
                    <a:moveTo>
                      <a:pt x="95819" y="7002"/>
                    </a:moveTo>
                    <a:cubicBezTo>
                      <a:pt x="97748" y="7002"/>
                      <a:pt x="99615" y="7806"/>
                      <a:pt x="100948" y="9257"/>
                    </a:cubicBezTo>
                    <a:cubicBezTo>
                      <a:pt x="100928" y="9257"/>
                      <a:pt x="100908" y="9256"/>
                      <a:pt x="100888" y="9256"/>
                    </a:cubicBezTo>
                    <a:cubicBezTo>
                      <a:pt x="99020" y="9256"/>
                      <a:pt x="97252" y="10086"/>
                      <a:pt x="96011" y="11398"/>
                    </a:cubicBezTo>
                    <a:cubicBezTo>
                      <a:pt x="96100" y="9803"/>
                      <a:pt x="95509" y="8298"/>
                      <a:pt x="94523" y="7124"/>
                    </a:cubicBezTo>
                    <a:cubicBezTo>
                      <a:pt x="94955" y="7042"/>
                      <a:pt x="95388" y="7002"/>
                      <a:pt x="95819" y="7002"/>
                    </a:cubicBezTo>
                    <a:close/>
                    <a:moveTo>
                      <a:pt x="48857" y="7096"/>
                    </a:moveTo>
                    <a:cubicBezTo>
                      <a:pt x="50790" y="7096"/>
                      <a:pt x="52658" y="7899"/>
                      <a:pt x="53995" y="9346"/>
                    </a:cubicBezTo>
                    <a:lnTo>
                      <a:pt x="53995" y="9346"/>
                    </a:lnTo>
                    <a:cubicBezTo>
                      <a:pt x="53978" y="9346"/>
                      <a:pt x="53961" y="9346"/>
                      <a:pt x="53945" y="9346"/>
                    </a:cubicBezTo>
                    <a:cubicBezTo>
                      <a:pt x="52076" y="9346"/>
                      <a:pt x="50308" y="10184"/>
                      <a:pt x="49067" y="11488"/>
                    </a:cubicBezTo>
                    <a:cubicBezTo>
                      <a:pt x="49156" y="9893"/>
                      <a:pt x="48565" y="8388"/>
                      <a:pt x="47579" y="7214"/>
                    </a:cubicBezTo>
                    <a:cubicBezTo>
                      <a:pt x="48005" y="7135"/>
                      <a:pt x="48433" y="7096"/>
                      <a:pt x="48857" y="7096"/>
                    </a:cubicBezTo>
                    <a:close/>
                    <a:moveTo>
                      <a:pt x="59151" y="7096"/>
                    </a:moveTo>
                    <a:cubicBezTo>
                      <a:pt x="59575" y="7096"/>
                      <a:pt x="60003" y="7135"/>
                      <a:pt x="60429" y="7214"/>
                    </a:cubicBezTo>
                    <a:cubicBezTo>
                      <a:pt x="59443" y="8397"/>
                      <a:pt x="58852" y="9893"/>
                      <a:pt x="58941" y="11488"/>
                    </a:cubicBezTo>
                    <a:cubicBezTo>
                      <a:pt x="57700" y="10184"/>
                      <a:pt x="55932" y="9346"/>
                      <a:pt x="54063" y="9346"/>
                    </a:cubicBezTo>
                    <a:cubicBezTo>
                      <a:pt x="54043" y="9346"/>
                      <a:pt x="54024" y="9346"/>
                      <a:pt x="54004" y="9346"/>
                    </a:cubicBezTo>
                    <a:cubicBezTo>
                      <a:pt x="55349" y="7899"/>
                      <a:pt x="57217" y="7096"/>
                      <a:pt x="59151" y="7096"/>
                    </a:cubicBezTo>
                    <a:close/>
                    <a:moveTo>
                      <a:pt x="12288" y="7195"/>
                    </a:moveTo>
                    <a:cubicBezTo>
                      <a:pt x="12712" y="7195"/>
                      <a:pt x="13139" y="7233"/>
                      <a:pt x="13565" y="7312"/>
                    </a:cubicBezTo>
                    <a:cubicBezTo>
                      <a:pt x="12580" y="8495"/>
                      <a:pt x="11997" y="9992"/>
                      <a:pt x="12078" y="11586"/>
                    </a:cubicBezTo>
                    <a:cubicBezTo>
                      <a:pt x="10836" y="10283"/>
                      <a:pt x="9069" y="9445"/>
                      <a:pt x="7200" y="9445"/>
                    </a:cubicBezTo>
                    <a:cubicBezTo>
                      <a:pt x="7183" y="9445"/>
                      <a:pt x="7166" y="9445"/>
                      <a:pt x="7150" y="9445"/>
                    </a:cubicBezTo>
                    <a:lnTo>
                      <a:pt x="7150" y="9445"/>
                    </a:lnTo>
                    <a:cubicBezTo>
                      <a:pt x="8487" y="7997"/>
                      <a:pt x="10354" y="7195"/>
                      <a:pt x="12288" y="7195"/>
                    </a:cubicBezTo>
                    <a:close/>
                    <a:moveTo>
                      <a:pt x="25327" y="7195"/>
                    </a:moveTo>
                    <a:cubicBezTo>
                      <a:pt x="27263" y="7195"/>
                      <a:pt x="29138" y="7997"/>
                      <a:pt x="30483" y="9445"/>
                    </a:cubicBezTo>
                    <a:cubicBezTo>
                      <a:pt x="30463" y="9445"/>
                      <a:pt x="30443" y="9445"/>
                      <a:pt x="30423" y="9445"/>
                    </a:cubicBezTo>
                    <a:cubicBezTo>
                      <a:pt x="28555" y="9445"/>
                      <a:pt x="26787" y="10283"/>
                      <a:pt x="25545" y="11586"/>
                    </a:cubicBezTo>
                    <a:cubicBezTo>
                      <a:pt x="25626" y="10000"/>
                      <a:pt x="25044" y="8495"/>
                      <a:pt x="24049" y="7312"/>
                    </a:cubicBezTo>
                    <a:cubicBezTo>
                      <a:pt x="24475" y="7233"/>
                      <a:pt x="24903" y="7195"/>
                      <a:pt x="25327" y="7195"/>
                    </a:cubicBezTo>
                    <a:close/>
                    <a:moveTo>
                      <a:pt x="35634" y="7192"/>
                    </a:moveTo>
                    <a:cubicBezTo>
                      <a:pt x="36094" y="7192"/>
                      <a:pt x="36556" y="7237"/>
                      <a:pt x="37015" y="7330"/>
                    </a:cubicBezTo>
                    <a:cubicBezTo>
                      <a:pt x="35998" y="8588"/>
                      <a:pt x="35452" y="10173"/>
                      <a:pt x="35641" y="11840"/>
                    </a:cubicBezTo>
                    <a:lnTo>
                      <a:pt x="35641" y="11840"/>
                    </a:lnTo>
                    <a:cubicBezTo>
                      <a:pt x="34389" y="10389"/>
                      <a:pt x="32523" y="9445"/>
                      <a:pt x="30538" y="9445"/>
                    </a:cubicBezTo>
                    <a:cubicBezTo>
                      <a:pt x="30520" y="9445"/>
                      <a:pt x="30501" y="9445"/>
                      <a:pt x="30483" y="9445"/>
                    </a:cubicBezTo>
                    <a:cubicBezTo>
                      <a:pt x="31822" y="7997"/>
                      <a:pt x="33700" y="7192"/>
                      <a:pt x="35634" y="7192"/>
                    </a:cubicBezTo>
                    <a:close/>
                    <a:moveTo>
                      <a:pt x="112820" y="5042"/>
                    </a:moveTo>
                    <a:cubicBezTo>
                      <a:pt x="115994" y="5042"/>
                      <a:pt x="119168" y="7120"/>
                      <a:pt x="119209" y="11280"/>
                    </a:cubicBezTo>
                    <a:lnTo>
                      <a:pt x="119209" y="11280"/>
                    </a:lnTo>
                    <a:cubicBezTo>
                      <a:pt x="118737" y="11179"/>
                      <a:pt x="118262" y="11130"/>
                      <a:pt x="117790" y="11130"/>
                    </a:cubicBezTo>
                    <a:cubicBezTo>
                      <a:pt x="115926" y="11130"/>
                      <a:pt x="114120" y="11897"/>
                      <a:pt x="112821" y="13289"/>
                    </a:cubicBezTo>
                    <a:cubicBezTo>
                      <a:pt x="111548" y="11909"/>
                      <a:pt x="109747" y="11129"/>
                      <a:pt x="107874" y="11129"/>
                    </a:cubicBezTo>
                    <a:cubicBezTo>
                      <a:pt x="107391" y="11129"/>
                      <a:pt x="106898" y="11183"/>
                      <a:pt x="106432" y="11282"/>
                    </a:cubicBezTo>
                    <a:cubicBezTo>
                      <a:pt x="106468" y="7123"/>
                      <a:pt x="109644" y="5042"/>
                      <a:pt x="112820" y="5042"/>
                    </a:cubicBezTo>
                    <a:close/>
                    <a:moveTo>
                      <a:pt x="136135" y="5042"/>
                    </a:moveTo>
                    <a:cubicBezTo>
                      <a:pt x="139310" y="5042"/>
                      <a:pt x="142484" y="7121"/>
                      <a:pt x="142525" y="11282"/>
                    </a:cubicBezTo>
                    <a:cubicBezTo>
                      <a:pt x="142051" y="11180"/>
                      <a:pt x="141574" y="11130"/>
                      <a:pt x="141100" y="11130"/>
                    </a:cubicBezTo>
                    <a:cubicBezTo>
                      <a:pt x="139242" y="11130"/>
                      <a:pt x="137437" y="11897"/>
                      <a:pt x="136145" y="13289"/>
                    </a:cubicBezTo>
                    <a:cubicBezTo>
                      <a:pt x="134863" y="11909"/>
                      <a:pt x="133071" y="11129"/>
                      <a:pt x="131190" y="11129"/>
                    </a:cubicBezTo>
                    <a:cubicBezTo>
                      <a:pt x="130706" y="11129"/>
                      <a:pt x="130222" y="11183"/>
                      <a:pt x="129747" y="11282"/>
                    </a:cubicBezTo>
                    <a:cubicBezTo>
                      <a:pt x="129783" y="7123"/>
                      <a:pt x="132959" y="5042"/>
                      <a:pt x="136135" y="5042"/>
                    </a:cubicBezTo>
                    <a:close/>
                    <a:moveTo>
                      <a:pt x="89293" y="5147"/>
                    </a:moveTo>
                    <a:cubicBezTo>
                      <a:pt x="92468" y="5147"/>
                      <a:pt x="95642" y="7223"/>
                      <a:pt x="95679" y="11378"/>
                    </a:cubicBezTo>
                    <a:lnTo>
                      <a:pt x="95679" y="11378"/>
                    </a:lnTo>
                    <a:cubicBezTo>
                      <a:pt x="95207" y="11278"/>
                      <a:pt x="94731" y="11229"/>
                      <a:pt x="94259" y="11229"/>
                    </a:cubicBezTo>
                    <a:cubicBezTo>
                      <a:pt x="92396" y="11229"/>
                      <a:pt x="90592" y="11995"/>
                      <a:pt x="89299" y="13388"/>
                    </a:cubicBezTo>
                    <a:cubicBezTo>
                      <a:pt x="88018" y="12008"/>
                      <a:pt x="86226" y="11228"/>
                      <a:pt x="84344" y="11228"/>
                    </a:cubicBezTo>
                    <a:cubicBezTo>
                      <a:pt x="83860" y="11228"/>
                      <a:pt x="83376" y="11282"/>
                      <a:pt x="82902" y="11380"/>
                    </a:cubicBezTo>
                    <a:cubicBezTo>
                      <a:pt x="82937" y="7226"/>
                      <a:pt x="86116" y="5147"/>
                      <a:pt x="89293" y="5147"/>
                    </a:cubicBezTo>
                    <a:close/>
                    <a:moveTo>
                      <a:pt x="42334" y="5241"/>
                    </a:moveTo>
                    <a:cubicBezTo>
                      <a:pt x="45504" y="5241"/>
                      <a:pt x="48679" y="7316"/>
                      <a:pt x="48726" y="11466"/>
                    </a:cubicBezTo>
                    <a:lnTo>
                      <a:pt x="48726" y="11466"/>
                    </a:lnTo>
                    <a:cubicBezTo>
                      <a:pt x="48259" y="11367"/>
                      <a:pt x="47788" y="11318"/>
                      <a:pt x="47320" y="11318"/>
                    </a:cubicBezTo>
                    <a:cubicBezTo>
                      <a:pt x="45461" y="11318"/>
                      <a:pt x="43655" y="12085"/>
                      <a:pt x="42355" y="13477"/>
                    </a:cubicBezTo>
                    <a:cubicBezTo>
                      <a:pt x="41083" y="12097"/>
                      <a:pt x="39282" y="11318"/>
                      <a:pt x="37409" y="11318"/>
                    </a:cubicBezTo>
                    <a:cubicBezTo>
                      <a:pt x="36916" y="11318"/>
                      <a:pt x="36432" y="11371"/>
                      <a:pt x="35966" y="11470"/>
                    </a:cubicBezTo>
                    <a:cubicBezTo>
                      <a:pt x="35993" y="7318"/>
                      <a:pt x="39161" y="5241"/>
                      <a:pt x="42334" y="5241"/>
                    </a:cubicBezTo>
                    <a:close/>
                    <a:moveTo>
                      <a:pt x="65648" y="5241"/>
                    </a:moveTo>
                    <a:cubicBezTo>
                      <a:pt x="68820" y="5241"/>
                      <a:pt x="71995" y="7316"/>
                      <a:pt x="72041" y="11466"/>
                    </a:cubicBezTo>
                    <a:lnTo>
                      <a:pt x="72041" y="11466"/>
                    </a:lnTo>
                    <a:cubicBezTo>
                      <a:pt x="71572" y="11367"/>
                      <a:pt x="71100" y="11318"/>
                      <a:pt x="70631" y="11318"/>
                    </a:cubicBezTo>
                    <a:cubicBezTo>
                      <a:pt x="68767" y="11318"/>
                      <a:pt x="66961" y="12085"/>
                      <a:pt x="65662" y="13477"/>
                    </a:cubicBezTo>
                    <a:cubicBezTo>
                      <a:pt x="64389" y="12097"/>
                      <a:pt x="62588" y="11318"/>
                      <a:pt x="60715" y="11318"/>
                    </a:cubicBezTo>
                    <a:cubicBezTo>
                      <a:pt x="60223" y="11318"/>
                      <a:pt x="59739" y="11371"/>
                      <a:pt x="59273" y="11470"/>
                    </a:cubicBezTo>
                    <a:cubicBezTo>
                      <a:pt x="59304" y="7318"/>
                      <a:pt x="62474" y="5241"/>
                      <a:pt x="65648" y="5241"/>
                    </a:cubicBezTo>
                    <a:close/>
                    <a:moveTo>
                      <a:pt x="18806" y="5349"/>
                    </a:moveTo>
                    <a:cubicBezTo>
                      <a:pt x="21976" y="5349"/>
                      <a:pt x="25149" y="7423"/>
                      <a:pt x="25196" y="11574"/>
                    </a:cubicBezTo>
                    <a:lnTo>
                      <a:pt x="25196" y="11574"/>
                    </a:lnTo>
                    <a:cubicBezTo>
                      <a:pt x="24722" y="11471"/>
                      <a:pt x="24244" y="11421"/>
                      <a:pt x="23770" y="11421"/>
                    </a:cubicBezTo>
                    <a:cubicBezTo>
                      <a:pt x="21912" y="11421"/>
                      <a:pt x="20114" y="12189"/>
                      <a:pt x="18825" y="13585"/>
                    </a:cubicBezTo>
                    <a:cubicBezTo>
                      <a:pt x="17544" y="12205"/>
                      <a:pt x="15752" y="11425"/>
                      <a:pt x="13870" y="11425"/>
                    </a:cubicBezTo>
                    <a:cubicBezTo>
                      <a:pt x="13386" y="11425"/>
                      <a:pt x="12902" y="11470"/>
                      <a:pt x="12427" y="11578"/>
                    </a:cubicBezTo>
                    <a:cubicBezTo>
                      <a:pt x="12463" y="7425"/>
                      <a:pt x="15633" y="5349"/>
                      <a:pt x="18806" y="5349"/>
                    </a:cubicBezTo>
                    <a:close/>
                    <a:moveTo>
                      <a:pt x="117949" y="11501"/>
                    </a:moveTo>
                    <a:cubicBezTo>
                      <a:pt x="118380" y="11501"/>
                      <a:pt x="118814" y="11541"/>
                      <a:pt x="119245" y="11622"/>
                    </a:cubicBezTo>
                    <a:cubicBezTo>
                      <a:pt x="118253" y="12794"/>
                      <a:pt x="117671" y="14304"/>
                      <a:pt x="117757" y="15887"/>
                    </a:cubicBezTo>
                    <a:lnTo>
                      <a:pt x="117757" y="15887"/>
                    </a:lnTo>
                    <a:cubicBezTo>
                      <a:pt x="116507" y="14584"/>
                      <a:pt x="114739" y="13746"/>
                      <a:pt x="112880" y="13746"/>
                    </a:cubicBezTo>
                    <a:cubicBezTo>
                      <a:pt x="112860" y="13746"/>
                      <a:pt x="112840" y="13746"/>
                      <a:pt x="112821" y="13746"/>
                    </a:cubicBezTo>
                    <a:cubicBezTo>
                      <a:pt x="114154" y="12303"/>
                      <a:pt x="116020" y="11501"/>
                      <a:pt x="117949" y="11501"/>
                    </a:cubicBezTo>
                    <a:close/>
                    <a:moveTo>
                      <a:pt x="130985" y="11496"/>
                    </a:moveTo>
                    <a:cubicBezTo>
                      <a:pt x="132925" y="11496"/>
                      <a:pt x="134799" y="12298"/>
                      <a:pt x="136136" y="13746"/>
                    </a:cubicBezTo>
                    <a:cubicBezTo>
                      <a:pt x="136116" y="13746"/>
                      <a:pt x="136096" y="13746"/>
                      <a:pt x="136077" y="13746"/>
                    </a:cubicBezTo>
                    <a:cubicBezTo>
                      <a:pt x="134208" y="13746"/>
                      <a:pt x="132440" y="14584"/>
                      <a:pt x="131199" y="15888"/>
                    </a:cubicBezTo>
                    <a:cubicBezTo>
                      <a:pt x="131279" y="14293"/>
                      <a:pt x="130697" y="12796"/>
                      <a:pt x="129702" y="11613"/>
                    </a:cubicBezTo>
                    <a:cubicBezTo>
                      <a:pt x="130130" y="11534"/>
                      <a:pt x="130559" y="11496"/>
                      <a:pt x="130985" y="11496"/>
                    </a:cubicBezTo>
                    <a:close/>
                    <a:moveTo>
                      <a:pt x="84143" y="11612"/>
                    </a:moveTo>
                    <a:cubicBezTo>
                      <a:pt x="86077" y="11612"/>
                      <a:pt x="87946" y="12415"/>
                      <a:pt x="89290" y="13862"/>
                    </a:cubicBezTo>
                    <a:cubicBezTo>
                      <a:pt x="89271" y="13862"/>
                      <a:pt x="89251" y="13862"/>
                      <a:pt x="89231" y="13862"/>
                    </a:cubicBezTo>
                    <a:cubicBezTo>
                      <a:pt x="87362" y="13862"/>
                      <a:pt x="85595" y="14701"/>
                      <a:pt x="84353" y="16004"/>
                    </a:cubicBezTo>
                    <a:cubicBezTo>
                      <a:pt x="84443" y="14409"/>
                      <a:pt x="83851" y="12913"/>
                      <a:pt x="82866" y="11730"/>
                    </a:cubicBezTo>
                    <a:cubicBezTo>
                      <a:pt x="83291" y="11651"/>
                      <a:pt x="83719" y="11612"/>
                      <a:pt x="84143" y="11612"/>
                    </a:cubicBezTo>
                    <a:close/>
                    <a:moveTo>
                      <a:pt x="94437" y="11612"/>
                    </a:moveTo>
                    <a:cubicBezTo>
                      <a:pt x="94861" y="11612"/>
                      <a:pt x="95289" y="11651"/>
                      <a:pt x="95715" y="11730"/>
                    </a:cubicBezTo>
                    <a:cubicBezTo>
                      <a:pt x="94729" y="12913"/>
                      <a:pt x="94138" y="14409"/>
                      <a:pt x="94228" y="16004"/>
                    </a:cubicBezTo>
                    <a:cubicBezTo>
                      <a:pt x="92977" y="14701"/>
                      <a:pt x="91218" y="13862"/>
                      <a:pt x="89350" y="13862"/>
                    </a:cubicBezTo>
                    <a:cubicBezTo>
                      <a:pt x="89330" y="13862"/>
                      <a:pt x="89310" y="13862"/>
                      <a:pt x="89290" y="13862"/>
                    </a:cubicBezTo>
                    <a:lnTo>
                      <a:pt x="89299" y="13853"/>
                    </a:lnTo>
                    <a:cubicBezTo>
                      <a:pt x="90636" y="12414"/>
                      <a:pt x="92504" y="11612"/>
                      <a:pt x="94437" y="11612"/>
                    </a:cubicBezTo>
                    <a:close/>
                    <a:moveTo>
                      <a:pt x="47493" y="11702"/>
                    </a:moveTo>
                    <a:cubicBezTo>
                      <a:pt x="47918" y="11702"/>
                      <a:pt x="48345" y="11740"/>
                      <a:pt x="48771" y="11819"/>
                    </a:cubicBezTo>
                    <a:cubicBezTo>
                      <a:pt x="47772" y="12997"/>
                      <a:pt x="47190" y="14487"/>
                      <a:pt x="47274" y="16083"/>
                    </a:cubicBezTo>
                    <a:lnTo>
                      <a:pt x="47274" y="16083"/>
                    </a:lnTo>
                    <a:cubicBezTo>
                      <a:pt x="46033" y="14786"/>
                      <a:pt x="44269" y="13952"/>
                      <a:pt x="42406" y="13952"/>
                    </a:cubicBezTo>
                    <a:cubicBezTo>
                      <a:pt x="42389" y="13952"/>
                      <a:pt x="42372" y="13952"/>
                      <a:pt x="42355" y="13952"/>
                    </a:cubicBezTo>
                    <a:lnTo>
                      <a:pt x="42355" y="13952"/>
                    </a:lnTo>
                    <a:cubicBezTo>
                      <a:pt x="43693" y="12505"/>
                      <a:pt x="45560" y="11702"/>
                      <a:pt x="47493" y="11702"/>
                    </a:cubicBezTo>
                    <a:close/>
                    <a:moveTo>
                      <a:pt x="60501" y="11702"/>
                    </a:moveTo>
                    <a:cubicBezTo>
                      <a:pt x="62439" y="11702"/>
                      <a:pt x="64308" y="12505"/>
                      <a:pt x="65653" y="13952"/>
                    </a:cubicBezTo>
                    <a:cubicBezTo>
                      <a:pt x="65633" y="13952"/>
                      <a:pt x="65613" y="13952"/>
                      <a:pt x="65593" y="13952"/>
                    </a:cubicBezTo>
                    <a:cubicBezTo>
                      <a:pt x="63725" y="13952"/>
                      <a:pt x="61957" y="14790"/>
                      <a:pt x="60715" y="16094"/>
                    </a:cubicBezTo>
                    <a:cubicBezTo>
                      <a:pt x="60796" y="14499"/>
                      <a:pt x="60214" y="13002"/>
                      <a:pt x="59219" y="11819"/>
                    </a:cubicBezTo>
                    <a:cubicBezTo>
                      <a:pt x="59646" y="11740"/>
                      <a:pt x="60075" y="11702"/>
                      <a:pt x="60501" y="11702"/>
                    </a:cubicBezTo>
                    <a:close/>
                    <a:moveTo>
                      <a:pt x="106098" y="7003"/>
                    </a:moveTo>
                    <a:cubicBezTo>
                      <a:pt x="106560" y="7003"/>
                      <a:pt x="107026" y="7049"/>
                      <a:pt x="107489" y="7142"/>
                    </a:cubicBezTo>
                    <a:cubicBezTo>
                      <a:pt x="106479" y="8394"/>
                      <a:pt x="105932" y="9985"/>
                      <a:pt x="106135" y="11656"/>
                    </a:cubicBezTo>
                    <a:lnTo>
                      <a:pt x="106135" y="11656"/>
                    </a:lnTo>
                    <a:cubicBezTo>
                      <a:pt x="106639" y="11546"/>
                      <a:pt x="107148" y="11492"/>
                      <a:pt x="107652" y="11492"/>
                    </a:cubicBezTo>
                    <a:cubicBezTo>
                      <a:pt x="109592" y="11492"/>
                      <a:pt x="111471" y="12290"/>
                      <a:pt x="112821" y="13746"/>
                    </a:cubicBezTo>
                    <a:cubicBezTo>
                      <a:pt x="112802" y="13746"/>
                      <a:pt x="112783" y="13746"/>
                      <a:pt x="112765" y="13746"/>
                    </a:cubicBezTo>
                    <a:cubicBezTo>
                      <a:pt x="110778" y="13746"/>
                      <a:pt x="108911" y="14691"/>
                      <a:pt x="107659" y="16138"/>
                    </a:cubicBezTo>
                    <a:lnTo>
                      <a:pt x="107659" y="16138"/>
                    </a:lnTo>
                    <a:cubicBezTo>
                      <a:pt x="107785" y="14463"/>
                      <a:pt x="107175" y="12886"/>
                      <a:pt x="106127" y="11658"/>
                    </a:cubicBezTo>
                    <a:cubicBezTo>
                      <a:pt x="106127" y="11658"/>
                      <a:pt x="106128" y="11658"/>
                      <a:pt x="106128" y="11658"/>
                    </a:cubicBezTo>
                    <a:lnTo>
                      <a:pt x="106128" y="11658"/>
                    </a:lnTo>
                    <a:cubicBezTo>
                      <a:pt x="106131" y="11661"/>
                      <a:pt x="106133" y="11664"/>
                      <a:pt x="106136" y="11667"/>
                    </a:cubicBezTo>
                    <a:cubicBezTo>
                      <a:pt x="106136" y="11664"/>
                      <a:pt x="106135" y="11660"/>
                      <a:pt x="106135" y="11656"/>
                    </a:cubicBezTo>
                    <a:lnTo>
                      <a:pt x="106135" y="11656"/>
                    </a:lnTo>
                    <a:cubicBezTo>
                      <a:pt x="106133" y="11657"/>
                      <a:pt x="106130" y="11657"/>
                      <a:pt x="106128" y="11658"/>
                    </a:cubicBezTo>
                    <a:lnTo>
                      <a:pt x="106128" y="11658"/>
                    </a:lnTo>
                    <a:cubicBezTo>
                      <a:pt x="104868" y="10198"/>
                      <a:pt x="102995" y="9256"/>
                      <a:pt x="101004" y="9256"/>
                    </a:cubicBezTo>
                    <a:cubicBezTo>
                      <a:pt x="100985" y="9256"/>
                      <a:pt x="100967" y="9257"/>
                      <a:pt x="100948" y="9257"/>
                    </a:cubicBezTo>
                    <a:cubicBezTo>
                      <a:pt x="102293" y="7803"/>
                      <a:pt x="104164" y="7003"/>
                      <a:pt x="106098" y="7003"/>
                    </a:cubicBezTo>
                    <a:close/>
                    <a:moveTo>
                      <a:pt x="13651" y="11804"/>
                    </a:moveTo>
                    <a:cubicBezTo>
                      <a:pt x="15587" y="11804"/>
                      <a:pt x="17458" y="12604"/>
                      <a:pt x="18799" y="14050"/>
                    </a:cubicBezTo>
                    <a:lnTo>
                      <a:pt x="18799" y="14050"/>
                    </a:lnTo>
                    <a:cubicBezTo>
                      <a:pt x="18788" y="14050"/>
                      <a:pt x="18777" y="14050"/>
                      <a:pt x="18766" y="14050"/>
                    </a:cubicBezTo>
                    <a:cubicBezTo>
                      <a:pt x="16897" y="14050"/>
                      <a:pt x="15129" y="14889"/>
                      <a:pt x="13888" y="16192"/>
                    </a:cubicBezTo>
                    <a:cubicBezTo>
                      <a:pt x="13968" y="14597"/>
                      <a:pt x="13386" y="13101"/>
                      <a:pt x="12391" y="11918"/>
                    </a:cubicBezTo>
                    <a:cubicBezTo>
                      <a:pt x="12811" y="11842"/>
                      <a:pt x="13233" y="11804"/>
                      <a:pt x="13651" y="11804"/>
                    </a:cubicBezTo>
                    <a:close/>
                    <a:moveTo>
                      <a:pt x="23971" y="11800"/>
                    </a:moveTo>
                    <a:cubicBezTo>
                      <a:pt x="24396" y="11800"/>
                      <a:pt x="24824" y="11839"/>
                      <a:pt x="25250" y="11918"/>
                    </a:cubicBezTo>
                    <a:cubicBezTo>
                      <a:pt x="24255" y="13101"/>
                      <a:pt x="23673" y="14597"/>
                      <a:pt x="23753" y="16192"/>
                    </a:cubicBezTo>
                    <a:cubicBezTo>
                      <a:pt x="22512" y="14889"/>
                      <a:pt x="20744" y="14050"/>
                      <a:pt x="18884" y="14050"/>
                    </a:cubicBezTo>
                    <a:cubicBezTo>
                      <a:pt x="18864" y="14050"/>
                      <a:pt x="18845" y="14050"/>
                      <a:pt x="18825" y="14051"/>
                    </a:cubicBezTo>
                    <a:cubicBezTo>
                      <a:pt x="20162" y="12603"/>
                      <a:pt x="22036" y="11800"/>
                      <a:pt x="23971" y="11800"/>
                    </a:cubicBezTo>
                    <a:close/>
                    <a:moveTo>
                      <a:pt x="37191" y="11695"/>
                    </a:moveTo>
                    <a:cubicBezTo>
                      <a:pt x="39126" y="11695"/>
                      <a:pt x="41007" y="12498"/>
                      <a:pt x="42355" y="13952"/>
                    </a:cubicBezTo>
                    <a:lnTo>
                      <a:pt x="42355" y="13952"/>
                    </a:lnTo>
                    <a:cubicBezTo>
                      <a:pt x="42352" y="13952"/>
                      <a:pt x="42349" y="13952"/>
                      <a:pt x="42346" y="13952"/>
                    </a:cubicBezTo>
                    <a:cubicBezTo>
                      <a:pt x="42328" y="13952"/>
                      <a:pt x="42309" y="13952"/>
                      <a:pt x="42291" y="13952"/>
                    </a:cubicBezTo>
                    <a:cubicBezTo>
                      <a:pt x="40304" y="13952"/>
                      <a:pt x="38437" y="14897"/>
                      <a:pt x="37185" y="16344"/>
                    </a:cubicBezTo>
                    <a:cubicBezTo>
                      <a:pt x="37320" y="14669"/>
                      <a:pt x="36710" y="13092"/>
                      <a:pt x="35662" y="11864"/>
                    </a:cubicBezTo>
                    <a:cubicBezTo>
                      <a:pt x="36169" y="11750"/>
                      <a:pt x="36682" y="11695"/>
                      <a:pt x="37191" y="11695"/>
                    </a:cubicBezTo>
                    <a:close/>
                    <a:moveTo>
                      <a:pt x="124477" y="9648"/>
                    </a:moveTo>
                    <a:cubicBezTo>
                      <a:pt x="127652" y="9648"/>
                      <a:pt x="130827" y="11726"/>
                      <a:pt x="130867" y="15888"/>
                    </a:cubicBezTo>
                    <a:cubicBezTo>
                      <a:pt x="130394" y="15786"/>
                      <a:pt x="129917" y="15736"/>
                      <a:pt x="129443" y="15736"/>
                    </a:cubicBezTo>
                    <a:cubicBezTo>
                      <a:pt x="127584" y="15736"/>
                      <a:pt x="125780" y="16502"/>
                      <a:pt x="124487" y="17895"/>
                    </a:cubicBezTo>
                    <a:cubicBezTo>
                      <a:pt x="123206" y="16515"/>
                      <a:pt x="121414" y="15735"/>
                      <a:pt x="119532" y="15735"/>
                    </a:cubicBezTo>
                    <a:cubicBezTo>
                      <a:pt x="119048" y="15735"/>
                      <a:pt x="118564" y="15780"/>
                      <a:pt x="118089" y="15888"/>
                    </a:cubicBezTo>
                    <a:cubicBezTo>
                      <a:pt x="118125" y="11729"/>
                      <a:pt x="121301" y="9648"/>
                      <a:pt x="124477" y="9648"/>
                    </a:cubicBezTo>
                    <a:close/>
                    <a:moveTo>
                      <a:pt x="77633" y="9753"/>
                    </a:moveTo>
                    <a:cubicBezTo>
                      <a:pt x="80805" y="9753"/>
                      <a:pt x="83979" y="11828"/>
                      <a:pt x="84022" y="15982"/>
                    </a:cubicBezTo>
                    <a:lnTo>
                      <a:pt x="84022" y="15982"/>
                    </a:lnTo>
                    <a:cubicBezTo>
                      <a:pt x="83547" y="15880"/>
                      <a:pt x="83069" y="15830"/>
                      <a:pt x="82594" y="15830"/>
                    </a:cubicBezTo>
                    <a:cubicBezTo>
                      <a:pt x="80737" y="15830"/>
                      <a:pt x="78939" y="16596"/>
                      <a:pt x="77651" y="17984"/>
                    </a:cubicBezTo>
                    <a:cubicBezTo>
                      <a:pt x="76369" y="16613"/>
                      <a:pt x="74577" y="15825"/>
                      <a:pt x="72696" y="15825"/>
                    </a:cubicBezTo>
                    <a:cubicBezTo>
                      <a:pt x="72212" y="15825"/>
                      <a:pt x="71728" y="15879"/>
                      <a:pt x="71253" y="15986"/>
                    </a:cubicBezTo>
                    <a:cubicBezTo>
                      <a:pt x="71284" y="11832"/>
                      <a:pt x="74458" y="9753"/>
                      <a:pt x="77633" y="9753"/>
                    </a:cubicBezTo>
                    <a:close/>
                    <a:moveTo>
                      <a:pt x="100947" y="9753"/>
                    </a:moveTo>
                    <a:cubicBezTo>
                      <a:pt x="104122" y="9753"/>
                      <a:pt x="107296" y="11830"/>
                      <a:pt x="107337" y="15986"/>
                    </a:cubicBezTo>
                    <a:cubicBezTo>
                      <a:pt x="106864" y="15884"/>
                      <a:pt x="106386" y="15834"/>
                      <a:pt x="105913" y="15834"/>
                    </a:cubicBezTo>
                    <a:cubicBezTo>
                      <a:pt x="104054" y="15834"/>
                      <a:pt x="102249" y="16601"/>
                      <a:pt x="100957" y="17993"/>
                    </a:cubicBezTo>
                    <a:cubicBezTo>
                      <a:pt x="99676" y="16613"/>
                      <a:pt x="97883" y="15834"/>
                      <a:pt x="96002" y="15834"/>
                    </a:cubicBezTo>
                    <a:cubicBezTo>
                      <a:pt x="95518" y="15834"/>
                      <a:pt x="95034" y="15888"/>
                      <a:pt x="94559" y="15986"/>
                    </a:cubicBezTo>
                    <a:cubicBezTo>
                      <a:pt x="94595" y="11832"/>
                      <a:pt x="97771" y="9753"/>
                      <a:pt x="100947" y="9753"/>
                    </a:cubicBezTo>
                    <a:close/>
                    <a:moveTo>
                      <a:pt x="53999" y="9848"/>
                    </a:moveTo>
                    <a:cubicBezTo>
                      <a:pt x="57176" y="9848"/>
                      <a:pt x="60352" y="11927"/>
                      <a:pt x="60393" y="16085"/>
                    </a:cubicBezTo>
                    <a:cubicBezTo>
                      <a:pt x="59913" y="15980"/>
                      <a:pt x="59429" y="15929"/>
                      <a:pt x="58949" y="15929"/>
                    </a:cubicBezTo>
                    <a:cubicBezTo>
                      <a:pt x="57093" y="15929"/>
                      <a:pt x="55295" y="16694"/>
                      <a:pt x="53999" y="18087"/>
                    </a:cubicBezTo>
                    <a:lnTo>
                      <a:pt x="53999" y="18087"/>
                    </a:lnTo>
                    <a:cubicBezTo>
                      <a:pt x="52718" y="16710"/>
                      <a:pt x="50928" y="15932"/>
                      <a:pt x="49049" y="15932"/>
                    </a:cubicBezTo>
                    <a:cubicBezTo>
                      <a:pt x="48565" y="15932"/>
                      <a:pt x="48081" y="15977"/>
                      <a:pt x="47606" y="16085"/>
                    </a:cubicBezTo>
                    <a:cubicBezTo>
                      <a:pt x="47646" y="11927"/>
                      <a:pt x="50823" y="9848"/>
                      <a:pt x="53999" y="9848"/>
                    </a:cubicBezTo>
                    <a:close/>
                    <a:moveTo>
                      <a:pt x="7166" y="9943"/>
                    </a:moveTo>
                    <a:cubicBezTo>
                      <a:pt x="10341" y="9943"/>
                      <a:pt x="13516" y="12022"/>
                      <a:pt x="13556" y="16183"/>
                    </a:cubicBezTo>
                    <a:cubicBezTo>
                      <a:pt x="13083" y="16081"/>
                      <a:pt x="12605" y="16031"/>
                      <a:pt x="12131" y="16031"/>
                    </a:cubicBezTo>
                    <a:cubicBezTo>
                      <a:pt x="10273" y="16031"/>
                      <a:pt x="8469" y="16796"/>
                      <a:pt x="7176" y="18181"/>
                    </a:cubicBezTo>
                    <a:cubicBezTo>
                      <a:pt x="5901" y="16817"/>
                      <a:pt x="4126" y="16040"/>
                      <a:pt x="2258" y="16040"/>
                    </a:cubicBezTo>
                    <a:cubicBezTo>
                      <a:pt x="2237" y="16040"/>
                      <a:pt x="2216" y="16040"/>
                      <a:pt x="2194" y="16040"/>
                    </a:cubicBezTo>
                    <a:lnTo>
                      <a:pt x="2212" y="16022"/>
                    </a:lnTo>
                    <a:lnTo>
                      <a:pt x="2212" y="16022"/>
                    </a:lnTo>
                    <a:cubicBezTo>
                      <a:pt x="1728" y="16031"/>
                      <a:pt x="1245" y="16076"/>
                      <a:pt x="770" y="16183"/>
                    </a:cubicBezTo>
                    <a:cubicBezTo>
                      <a:pt x="810" y="12024"/>
                      <a:pt x="3988" y="9943"/>
                      <a:pt x="7166" y="9943"/>
                    </a:cubicBezTo>
                    <a:close/>
                    <a:moveTo>
                      <a:pt x="30463" y="9956"/>
                    </a:moveTo>
                    <a:cubicBezTo>
                      <a:pt x="33636" y="9956"/>
                      <a:pt x="36811" y="12033"/>
                      <a:pt x="36854" y="16188"/>
                    </a:cubicBezTo>
                    <a:lnTo>
                      <a:pt x="36854" y="16188"/>
                    </a:lnTo>
                    <a:cubicBezTo>
                      <a:pt x="36379" y="16086"/>
                      <a:pt x="35901" y="16036"/>
                      <a:pt x="35426" y="16036"/>
                    </a:cubicBezTo>
                    <a:cubicBezTo>
                      <a:pt x="33569" y="16036"/>
                      <a:pt x="31771" y="16802"/>
                      <a:pt x="30483" y="18190"/>
                    </a:cubicBezTo>
                    <a:cubicBezTo>
                      <a:pt x="29201" y="16819"/>
                      <a:pt x="27409" y="16031"/>
                      <a:pt x="25528" y="16031"/>
                    </a:cubicBezTo>
                    <a:cubicBezTo>
                      <a:pt x="25044" y="16031"/>
                      <a:pt x="24560" y="16085"/>
                      <a:pt x="24085" y="16192"/>
                    </a:cubicBezTo>
                    <a:cubicBezTo>
                      <a:pt x="24116" y="12034"/>
                      <a:pt x="27288" y="9956"/>
                      <a:pt x="30463" y="9956"/>
                    </a:cubicBezTo>
                    <a:close/>
                    <a:moveTo>
                      <a:pt x="119326" y="16110"/>
                    </a:moveTo>
                    <a:cubicBezTo>
                      <a:pt x="121265" y="16110"/>
                      <a:pt x="123134" y="16913"/>
                      <a:pt x="124478" y="18361"/>
                    </a:cubicBezTo>
                    <a:cubicBezTo>
                      <a:pt x="124458" y="18360"/>
                      <a:pt x="124439" y="18360"/>
                      <a:pt x="124419" y="18360"/>
                    </a:cubicBezTo>
                    <a:cubicBezTo>
                      <a:pt x="122550" y="18360"/>
                      <a:pt x="120782" y="19199"/>
                      <a:pt x="119541" y="20502"/>
                    </a:cubicBezTo>
                    <a:cubicBezTo>
                      <a:pt x="119622" y="18907"/>
                      <a:pt x="119039" y="17411"/>
                      <a:pt x="118045" y="16228"/>
                    </a:cubicBezTo>
                    <a:cubicBezTo>
                      <a:pt x="118472" y="16149"/>
                      <a:pt x="118901" y="16110"/>
                      <a:pt x="119326" y="16110"/>
                    </a:cubicBezTo>
                    <a:close/>
                    <a:moveTo>
                      <a:pt x="129624" y="16110"/>
                    </a:moveTo>
                    <a:cubicBezTo>
                      <a:pt x="130049" y="16110"/>
                      <a:pt x="130477" y="16149"/>
                      <a:pt x="130903" y="16228"/>
                    </a:cubicBezTo>
                    <a:cubicBezTo>
                      <a:pt x="129908" y="17402"/>
                      <a:pt x="129326" y="18907"/>
                      <a:pt x="129415" y="20493"/>
                    </a:cubicBezTo>
                    <a:lnTo>
                      <a:pt x="129415" y="20502"/>
                    </a:lnTo>
                    <a:cubicBezTo>
                      <a:pt x="128165" y="19199"/>
                      <a:pt x="126397" y="18360"/>
                      <a:pt x="124537" y="18360"/>
                    </a:cubicBezTo>
                    <a:cubicBezTo>
                      <a:pt x="124517" y="18360"/>
                      <a:pt x="124498" y="18360"/>
                      <a:pt x="124478" y="18361"/>
                    </a:cubicBezTo>
                    <a:cubicBezTo>
                      <a:pt x="125815" y="16913"/>
                      <a:pt x="127689" y="16110"/>
                      <a:pt x="129624" y="16110"/>
                    </a:cubicBezTo>
                    <a:close/>
                    <a:moveTo>
                      <a:pt x="82783" y="16209"/>
                    </a:moveTo>
                    <a:cubicBezTo>
                      <a:pt x="83207" y="16209"/>
                      <a:pt x="83633" y="16247"/>
                      <a:pt x="84057" y="16327"/>
                    </a:cubicBezTo>
                    <a:cubicBezTo>
                      <a:pt x="83538" y="16945"/>
                      <a:pt x="83135" y="17653"/>
                      <a:pt x="82875" y="18414"/>
                    </a:cubicBezTo>
                    <a:cubicBezTo>
                      <a:pt x="82633" y="19113"/>
                      <a:pt x="82534" y="19848"/>
                      <a:pt x="82570" y="20592"/>
                    </a:cubicBezTo>
                    <a:cubicBezTo>
                      <a:pt x="81322" y="19282"/>
                      <a:pt x="79551" y="18450"/>
                      <a:pt x="77681" y="18450"/>
                    </a:cubicBezTo>
                    <a:cubicBezTo>
                      <a:pt x="77671" y="18450"/>
                      <a:pt x="77661" y="18450"/>
                      <a:pt x="77651" y="18450"/>
                    </a:cubicBezTo>
                    <a:cubicBezTo>
                      <a:pt x="78988" y="17010"/>
                      <a:pt x="80855" y="16209"/>
                      <a:pt x="82783" y="16209"/>
                    </a:cubicBezTo>
                    <a:close/>
                    <a:moveTo>
                      <a:pt x="95788" y="16212"/>
                    </a:moveTo>
                    <a:cubicBezTo>
                      <a:pt x="97720" y="16212"/>
                      <a:pt x="99592" y="17008"/>
                      <a:pt x="100939" y="18450"/>
                    </a:cubicBezTo>
                    <a:cubicBezTo>
                      <a:pt x="100919" y="18450"/>
                      <a:pt x="100900" y="18450"/>
                      <a:pt x="100880" y="18450"/>
                    </a:cubicBezTo>
                    <a:cubicBezTo>
                      <a:pt x="99011" y="18450"/>
                      <a:pt x="97252" y="19288"/>
                      <a:pt x="96011" y="20592"/>
                    </a:cubicBezTo>
                    <a:cubicBezTo>
                      <a:pt x="96047" y="19848"/>
                      <a:pt x="95948" y="19113"/>
                      <a:pt x="95706" y="18414"/>
                    </a:cubicBezTo>
                    <a:cubicBezTo>
                      <a:pt x="95446" y="17653"/>
                      <a:pt x="95043" y="16945"/>
                      <a:pt x="94523" y="16327"/>
                    </a:cubicBezTo>
                    <a:cubicBezTo>
                      <a:pt x="94944" y="16250"/>
                      <a:pt x="95367" y="16212"/>
                      <a:pt x="95788" y="16212"/>
                    </a:cubicBezTo>
                    <a:close/>
                    <a:moveTo>
                      <a:pt x="48848" y="16307"/>
                    </a:moveTo>
                    <a:cubicBezTo>
                      <a:pt x="50780" y="16307"/>
                      <a:pt x="52650" y="17108"/>
                      <a:pt x="53987" y="18558"/>
                    </a:cubicBezTo>
                    <a:lnTo>
                      <a:pt x="53987" y="18558"/>
                    </a:lnTo>
                    <a:cubicBezTo>
                      <a:pt x="53970" y="18558"/>
                      <a:pt x="53953" y="18557"/>
                      <a:pt x="53936" y="18557"/>
                    </a:cubicBezTo>
                    <a:cubicBezTo>
                      <a:pt x="52067" y="18557"/>
                      <a:pt x="50308" y="19396"/>
                      <a:pt x="49058" y="20699"/>
                    </a:cubicBezTo>
                    <a:cubicBezTo>
                      <a:pt x="49147" y="19104"/>
                      <a:pt x="48565" y="17608"/>
                      <a:pt x="47570" y="16425"/>
                    </a:cubicBezTo>
                    <a:cubicBezTo>
                      <a:pt x="47996" y="16346"/>
                      <a:pt x="48423" y="16307"/>
                      <a:pt x="48848" y="16307"/>
                    </a:cubicBezTo>
                    <a:close/>
                    <a:moveTo>
                      <a:pt x="59142" y="16307"/>
                    </a:moveTo>
                    <a:cubicBezTo>
                      <a:pt x="59567" y="16307"/>
                      <a:pt x="59994" y="16346"/>
                      <a:pt x="60420" y="16425"/>
                    </a:cubicBezTo>
                    <a:cubicBezTo>
                      <a:pt x="59425" y="17608"/>
                      <a:pt x="58843" y="19104"/>
                      <a:pt x="58932" y="20699"/>
                    </a:cubicBezTo>
                    <a:cubicBezTo>
                      <a:pt x="57691" y="19396"/>
                      <a:pt x="55923" y="18557"/>
                      <a:pt x="54054" y="18557"/>
                    </a:cubicBezTo>
                    <a:cubicBezTo>
                      <a:pt x="54037" y="18557"/>
                      <a:pt x="54020" y="18558"/>
                      <a:pt x="54003" y="18558"/>
                    </a:cubicBezTo>
                    <a:lnTo>
                      <a:pt x="54003" y="18558"/>
                    </a:lnTo>
                    <a:cubicBezTo>
                      <a:pt x="55340" y="17108"/>
                      <a:pt x="57210" y="16307"/>
                      <a:pt x="59142" y="16307"/>
                    </a:cubicBezTo>
                    <a:close/>
                    <a:moveTo>
                      <a:pt x="25317" y="16414"/>
                    </a:moveTo>
                    <a:cubicBezTo>
                      <a:pt x="27247" y="16414"/>
                      <a:pt x="29113" y="17211"/>
                      <a:pt x="30456" y="18656"/>
                    </a:cubicBezTo>
                    <a:cubicBezTo>
                      <a:pt x="30436" y="18656"/>
                      <a:pt x="30416" y="18656"/>
                      <a:pt x="30397" y="18656"/>
                    </a:cubicBezTo>
                    <a:cubicBezTo>
                      <a:pt x="28528" y="18656"/>
                      <a:pt x="26769" y="19494"/>
                      <a:pt x="25528" y="20789"/>
                    </a:cubicBezTo>
                    <a:cubicBezTo>
                      <a:pt x="25563" y="20054"/>
                      <a:pt x="25456" y="19310"/>
                      <a:pt x="25223" y="18611"/>
                    </a:cubicBezTo>
                    <a:cubicBezTo>
                      <a:pt x="24954" y="17850"/>
                      <a:pt x="24551" y="17142"/>
                      <a:pt x="24031" y="16533"/>
                    </a:cubicBezTo>
                    <a:cubicBezTo>
                      <a:pt x="24460" y="16453"/>
                      <a:pt x="24890" y="16414"/>
                      <a:pt x="25317" y="16414"/>
                    </a:cubicBezTo>
                    <a:close/>
                    <a:moveTo>
                      <a:pt x="12296" y="16415"/>
                    </a:moveTo>
                    <a:cubicBezTo>
                      <a:pt x="12720" y="16415"/>
                      <a:pt x="13148" y="16454"/>
                      <a:pt x="13574" y="16533"/>
                    </a:cubicBezTo>
                    <a:cubicBezTo>
                      <a:pt x="13055" y="17151"/>
                      <a:pt x="12651" y="17850"/>
                      <a:pt x="12391" y="18611"/>
                    </a:cubicBezTo>
                    <a:cubicBezTo>
                      <a:pt x="12150" y="19310"/>
                      <a:pt x="12042" y="20054"/>
                      <a:pt x="12087" y="20789"/>
                    </a:cubicBezTo>
                    <a:lnTo>
                      <a:pt x="12078" y="20798"/>
                    </a:lnTo>
                    <a:cubicBezTo>
                      <a:pt x="10836" y="19494"/>
                      <a:pt x="9077" y="18656"/>
                      <a:pt x="7217" y="18656"/>
                    </a:cubicBezTo>
                    <a:cubicBezTo>
                      <a:pt x="7198" y="18656"/>
                      <a:pt x="7178" y="18656"/>
                      <a:pt x="7159" y="18656"/>
                    </a:cubicBezTo>
                    <a:cubicBezTo>
                      <a:pt x="8496" y="17216"/>
                      <a:pt x="10363" y="16415"/>
                      <a:pt x="12296" y="16415"/>
                    </a:cubicBezTo>
                    <a:close/>
                    <a:moveTo>
                      <a:pt x="106101" y="16205"/>
                    </a:moveTo>
                    <a:cubicBezTo>
                      <a:pt x="106563" y="16205"/>
                      <a:pt x="107027" y="16251"/>
                      <a:pt x="107489" y="16344"/>
                    </a:cubicBezTo>
                    <a:cubicBezTo>
                      <a:pt x="106486" y="17599"/>
                      <a:pt x="105930" y="19194"/>
                      <a:pt x="106136" y="20861"/>
                    </a:cubicBezTo>
                    <a:cubicBezTo>
                      <a:pt x="104879" y="19398"/>
                      <a:pt x="102991" y="18450"/>
                      <a:pt x="100994" y="18450"/>
                    </a:cubicBezTo>
                    <a:cubicBezTo>
                      <a:pt x="100985" y="18450"/>
                      <a:pt x="100975" y="18450"/>
                      <a:pt x="100966" y="18450"/>
                    </a:cubicBezTo>
                    <a:cubicBezTo>
                      <a:pt x="102304" y="17004"/>
                      <a:pt x="104173" y="16205"/>
                      <a:pt x="106101" y="16205"/>
                    </a:cubicBezTo>
                    <a:close/>
                    <a:moveTo>
                      <a:pt x="70810" y="11698"/>
                    </a:moveTo>
                    <a:cubicBezTo>
                      <a:pt x="71303" y="11698"/>
                      <a:pt x="71800" y="11750"/>
                      <a:pt x="72292" y="11855"/>
                    </a:cubicBezTo>
                    <a:cubicBezTo>
                      <a:pt x="71289" y="13110"/>
                      <a:pt x="70742" y="14705"/>
                      <a:pt x="70939" y="16380"/>
                    </a:cubicBezTo>
                    <a:lnTo>
                      <a:pt x="70957" y="16371"/>
                    </a:lnTo>
                    <a:cubicBezTo>
                      <a:pt x="71461" y="16260"/>
                      <a:pt x="71969" y="16205"/>
                      <a:pt x="72473" y="16205"/>
                    </a:cubicBezTo>
                    <a:cubicBezTo>
                      <a:pt x="74401" y="16205"/>
                      <a:pt x="76274" y="17001"/>
                      <a:pt x="77624" y="18450"/>
                    </a:cubicBezTo>
                    <a:cubicBezTo>
                      <a:pt x="77606" y="18450"/>
                      <a:pt x="77588" y="18450"/>
                      <a:pt x="77570" y="18450"/>
                    </a:cubicBezTo>
                    <a:cubicBezTo>
                      <a:pt x="75520" y="18450"/>
                      <a:pt x="73598" y="19458"/>
                      <a:pt x="72346" y="20986"/>
                    </a:cubicBezTo>
                    <a:cubicBezTo>
                      <a:pt x="72738" y="17269"/>
                      <a:pt x="69425" y="13952"/>
                      <a:pt x="65712" y="13952"/>
                    </a:cubicBezTo>
                    <a:cubicBezTo>
                      <a:pt x="65692" y="13952"/>
                      <a:pt x="65673" y="13952"/>
                      <a:pt x="65653" y="13952"/>
                    </a:cubicBezTo>
                    <a:cubicBezTo>
                      <a:pt x="66995" y="12495"/>
                      <a:pt x="68873" y="11698"/>
                      <a:pt x="70810" y="11698"/>
                    </a:cubicBezTo>
                    <a:close/>
                    <a:moveTo>
                      <a:pt x="35592" y="16407"/>
                    </a:moveTo>
                    <a:cubicBezTo>
                      <a:pt x="36059" y="16407"/>
                      <a:pt x="36530" y="16454"/>
                      <a:pt x="36997" y="16551"/>
                    </a:cubicBezTo>
                    <a:cubicBezTo>
                      <a:pt x="36004" y="17802"/>
                      <a:pt x="35449" y="19385"/>
                      <a:pt x="35643" y="21056"/>
                    </a:cubicBezTo>
                    <a:lnTo>
                      <a:pt x="35643" y="21056"/>
                    </a:lnTo>
                    <a:cubicBezTo>
                      <a:pt x="34391" y="19601"/>
                      <a:pt x="32515" y="18647"/>
                      <a:pt x="30529" y="18647"/>
                    </a:cubicBezTo>
                    <a:cubicBezTo>
                      <a:pt x="30511" y="18647"/>
                      <a:pt x="30492" y="18647"/>
                      <a:pt x="30474" y="18647"/>
                    </a:cubicBezTo>
                    <a:cubicBezTo>
                      <a:pt x="31808" y="17205"/>
                      <a:pt x="33669" y="16407"/>
                      <a:pt x="35592" y="16407"/>
                    </a:cubicBezTo>
                    <a:close/>
                    <a:moveTo>
                      <a:pt x="112821" y="14253"/>
                    </a:moveTo>
                    <a:cubicBezTo>
                      <a:pt x="115997" y="14253"/>
                      <a:pt x="119174" y="16332"/>
                      <a:pt x="119218" y="20493"/>
                    </a:cubicBezTo>
                    <a:cubicBezTo>
                      <a:pt x="118738" y="20388"/>
                      <a:pt x="118254" y="20337"/>
                      <a:pt x="117773" y="20337"/>
                    </a:cubicBezTo>
                    <a:cubicBezTo>
                      <a:pt x="115916" y="20337"/>
                      <a:pt x="114116" y="21103"/>
                      <a:pt x="112821" y="22491"/>
                    </a:cubicBezTo>
                    <a:cubicBezTo>
                      <a:pt x="111548" y="21120"/>
                      <a:pt x="109756" y="20332"/>
                      <a:pt x="107874" y="20332"/>
                    </a:cubicBezTo>
                    <a:cubicBezTo>
                      <a:pt x="107391" y="20332"/>
                      <a:pt x="106907" y="20386"/>
                      <a:pt x="106432" y="20493"/>
                    </a:cubicBezTo>
                    <a:cubicBezTo>
                      <a:pt x="106468" y="16334"/>
                      <a:pt x="109644" y="14253"/>
                      <a:pt x="112821" y="14253"/>
                    </a:cubicBezTo>
                    <a:close/>
                    <a:moveTo>
                      <a:pt x="136138" y="14252"/>
                    </a:moveTo>
                    <a:cubicBezTo>
                      <a:pt x="139311" y="14252"/>
                      <a:pt x="142484" y="16329"/>
                      <a:pt x="142525" y="20484"/>
                    </a:cubicBezTo>
                    <a:lnTo>
                      <a:pt x="142525" y="20493"/>
                    </a:lnTo>
                    <a:cubicBezTo>
                      <a:pt x="142051" y="20391"/>
                      <a:pt x="141574" y="20341"/>
                      <a:pt x="141100" y="20341"/>
                    </a:cubicBezTo>
                    <a:cubicBezTo>
                      <a:pt x="139242" y="20341"/>
                      <a:pt x="137437" y="21108"/>
                      <a:pt x="136145" y="22500"/>
                    </a:cubicBezTo>
                    <a:cubicBezTo>
                      <a:pt x="134871" y="21128"/>
                      <a:pt x="133091" y="20341"/>
                      <a:pt x="131221" y="20341"/>
                    </a:cubicBezTo>
                    <a:cubicBezTo>
                      <a:pt x="131211" y="20341"/>
                      <a:pt x="131200" y="20341"/>
                      <a:pt x="131190" y="20341"/>
                    </a:cubicBezTo>
                    <a:cubicBezTo>
                      <a:pt x="130706" y="20341"/>
                      <a:pt x="130222" y="20386"/>
                      <a:pt x="129747" y="20493"/>
                    </a:cubicBezTo>
                    <a:cubicBezTo>
                      <a:pt x="129783" y="16333"/>
                      <a:pt x="132960" y="14252"/>
                      <a:pt x="136138" y="14252"/>
                    </a:cubicBezTo>
                    <a:close/>
                    <a:moveTo>
                      <a:pt x="89290" y="14357"/>
                    </a:moveTo>
                    <a:cubicBezTo>
                      <a:pt x="91871" y="14357"/>
                      <a:pt x="94452" y="15731"/>
                      <a:pt x="95348" y="18477"/>
                    </a:cubicBezTo>
                    <a:cubicBezTo>
                      <a:pt x="95572" y="19158"/>
                      <a:pt x="95679" y="19866"/>
                      <a:pt x="95688" y="20583"/>
                    </a:cubicBezTo>
                    <a:cubicBezTo>
                      <a:pt x="95213" y="20481"/>
                      <a:pt x="94734" y="20431"/>
                      <a:pt x="94259" y="20431"/>
                    </a:cubicBezTo>
                    <a:cubicBezTo>
                      <a:pt x="92398" y="20431"/>
                      <a:pt x="90599" y="21196"/>
                      <a:pt x="89299" y="22581"/>
                    </a:cubicBezTo>
                    <a:cubicBezTo>
                      <a:pt x="88025" y="21218"/>
                      <a:pt x="86246" y="20430"/>
                      <a:pt x="84376" y="20430"/>
                    </a:cubicBezTo>
                    <a:cubicBezTo>
                      <a:pt x="84365" y="20430"/>
                      <a:pt x="84355" y="20430"/>
                      <a:pt x="84344" y="20430"/>
                    </a:cubicBezTo>
                    <a:cubicBezTo>
                      <a:pt x="83860" y="20430"/>
                      <a:pt x="83376" y="20475"/>
                      <a:pt x="82902" y="20583"/>
                    </a:cubicBezTo>
                    <a:cubicBezTo>
                      <a:pt x="82902" y="19866"/>
                      <a:pt x="83018" y="19158"/>
                      <a:pt x="83233" y="18477"/>
                    </a:cubicBezTo>
                    <a:cubicBezTo>
                      <a:pt x="84129" y="15731"/>
                      <a:pt x="86710" y="14357"/>
                      <a:pt x="89290" y="14357"/>
                    </a:cubicBezTo>
                    <a:close/>
                    <a:moveTo>
                      <a:pt x="42333" y="14454"/>
                    </a:moveTo>
                    <a:cubicBezTo>
                      <a:pt x="45509" y="14454"/>
                      <a:pt x="48686" y="16533"/>
                      <a:pt x="48726" y="20690"/>
                    </a:cubicBezTo>
                    <a:cubicBezTo>
                      <a:pt x="48246" y="20585"/>
                      <a:pt x="47763" y="20534"/>
                      <a:pt x="47283" y="20534"/>
                    </a:cubicBezTo>
                    <a:cubicBezTo>
                      <a:pt x="45427" y="20534"/>
                      <a:pt x="43633" y="21302"/>
                      <a:pt x="42337" y="22697"/>
                    </a:cubicBezTo>
                    <a:cubicBezTo>
                      <a:pt x="41063" y="21325"/>
                      <a:pt x="39284" y="20538"/>
                      <a:pt x="37414" y="20538"/>
                    </a:cubicBezTo>
                    <a:cubicBezTo>
                      <a:pt x="37403" y="20538"/>
                      <a:pt x="37393" y="20538"/>
                      <a:pt x="37382" y="20538"/>
                    </a:cubicBezTo>
                    <a:cubicBezTo>
                      <a:pt x="36898" y="20538"/>
                      <a:pt x="36415" y="20583"/>
                      <a:pt x="35940" y="20690"/>
                    </a:cubicBezTo>
                    <a:cubicBezTo>
                      <a:pt x="35980" y="16533"/>
                      <a:pt x="39156" y="14454"/>
                      <a:pt x="42333" y="14454"/>
                    </a:cubicBezTo>
                    <a:close/>
                    <a:moveTo>
                      <a:pt x="65648" y="14454"/>
                    </a:moveTo>
                    <a:cubicBezTo>
                      <a:pt x="68825" y="14454"/>
                      <a:pt x="72001" y="16533"/>
                      <a:pt x="72041" y="20690"/>
                    </a:cubicBezTo>
                    <a:cubicBezTo>
                      <a:pt x="71563" y="20585"/>
                      <a:pt x="71081" y="20534"/>
                      <a:pt x="70602" y="20534"/>
                    </a:cubicBezTo>
                    <a:cubicBezTo>
                      <a:pt x="68748" y="20534"/>
                      <a:pt x="66949" y="21302"/>
                      <a:pt x="65653" y="22697"/>
                    </a:cubicBezTo>
                    <a:cubicBezTo>
                      <a:pt x="64378" y="21325"/>
                      <a:pt x="62599" y="20538"/>
                      <a:pt x="60729" y="20538"/>
                    </a:cubicBezTo>
                    <a:cubicBezTo>
                      <a:pt x="60719" y="20538"/>
                      <a:pt x="60708" y="20538"/>
                      <a:pt x="60697" y="20538"/>
                    </a:cubicBezTo>
                    <a:cubicBezTo>
                      <a:pt x="60214" y="20538"/>
                      <a:pt x="59730" y="20583"/>
                      <a:pt x="59255" y="20690"/>
                    </a:cubicBezTo>
                    <a:cubicBezTo>
                      <a:pt x="59295" y="16533"/>
                      <a:pt x="62472" y="14454"/>
                      <a:pt x="65648" y="14454"/>
                    </a:cubicBezTo>
                    <a:close/>
                    <a:moveTo>
                      <a:pt x="18806" y="14558"/>
                    </a:moveTo>
                    <a:cubicBezTo>
                      <a:pt x="21388" y="14558"/>
                      <a:pt x="23969" y="15929"/>
                      <a:pt x="24864" y="18674"/>
                    </a:cubicBezTo>
                    <a:cubicBezTo>
                      <a:pt x="25079" y="19355"/>
                      <a:pt x="25196" y="20063"/>
                      <a:pt x="25196" y="20780"/>
                    </a:cubicBezTo>
                    <a:cubicBezTo>
                      <a:pt x="24718" y="20675"/>
                      <a:pt x="24235" y="20624"/>
                      <a:pt x="23756" y="20624"/>
                    </a:cubicBezTo>
                    <a:cubicBezTo>
                      <a:pt x="21903" y="20624"/>
                      <a:pt x="20103" y="21391"/>
                      <a:pt x="18807" y="22787"/>
                    </a:cubicBezTo>
                    <a:cubicBezTo>
                      <a:pt x="17535" y="21407"/>
                      <a:pt x="15734" y="20628"/>
                      <a:pt x="13861" y="20628"/>
                    </a:cubicBezTo>
                    <a:cubicBezTo>
                      <a:pt x="13368" y="20628"/>
                      <a:pt x="12884" y="20672"/>
                      <a:pt x="12409" y="20780"/>
                    </a:cubicBezTo>
                    <a:cubicBezTo>
                      <a:pt x="12418" y="20063"/>
                      <a:pt x="12526" y="19355"/>
                      <a:pt x="12741" y="18674"/>
                    </a:cubicBezTo>
                    <a:cubicBezTo>
                      <a:pt x="13637" y="15931"/>
                      <a:pt x="16222" y="14558"/>
                      <a:pt x="18806" y="14558"/>
                    </a:cubicBezTo>
                    <a:close/>
                    <a:moveTo>
                      <a:pt x="117964" y="20706"/>
                    </a:moveTo>
                    <a:cubicBezTo>
                      <a:pt x="118390" y="20706"/>
                      <a:pt x="118819" y="20745"/>
                      <a:pt x="119245" y="20825"/>
                    </a:cubicBezTo>
                    <a:cubicBezTo>
                      <a:pt x="118726" y="21443"/>
                      <a:pt x="118322" y="22151"/>
                      <a:pt x="118063" y="22913"/>
                    </a:cubicBezTo>
                    <a:lnTo>
                      <a:pt x="118063" y="22904"/>
                    </a:lnTo>
                    <a:cubicBezTo>
                      <a:pt x="117821" y="23611"/>
                      <a:pt x="117722" y="24346"/>
                      <a:pt x="117758" y="25090"/>
                    </a:cubicBezTo>
                    <a:cubicBezTo>
                      <a:pt x="116516" y="23786"/>
                      <a:pt x="114757" y="22948"/>
                      <a:pt x="112897" y="22948"/>
                    </a:cubicBezTo>
                    <a:cubicBezTo>
                      <a:pt x="112878" y="22948"/>
                      <a:pt x="112858" y="22948"/>
                      <a:pt x="112839" y="22948"/>
                    </a:cubicBezTo>
                    <a:cubicBezTo>
                      <a:pt x="114174" y="21503"/>
                      <a:pt x="116038" y="20706"/>
                      <a:pt x="117964" y="20706"/>
                    </a:cubicBezTo>
                    <a:close/>
                    <a:moveTo>
                      <a:pt x="130993" y="20706"/>
                    </a:moveTo>
                    <a:cubicBezTo>
                      <a:pt x="132921" y="20706"/>
                      <a:pt x="134791" y="21503"/>
                      <a:pt x="136127" y="22948"/>
                    </a:cubicBezTo>
                    <a:cubicBezTo>
                      <a:pt x="136107" y="22948"/>
                      <a:pt x="136088" y="22948"/>
                      <a:pt x="136068" y="22948"/>
                    </a:cubicBezTo>
                    <a:cubicBezTo>
                      <a:pt x="134208" y="22948"/>
                      <a:pt x="132440" y="23786"/>
                      <a:pt x="131199" y="25090"/>
                    </a:cubicBezTo>
                    <a:cubicBezTo>
                      <a:pt x="131234" y="24346"/>
                      <a:pt x="131136" y="23611"/>
                      <a:pt x="130894" y="22913"/>
                    </a:cubicBezTo>
                    <a:lnTo>
                      <a:pt x="130894" y="22904"/>
                    </a:lnTo>
                    <a:cubicBezTo>
                      <a:pt x="130634" y="22142"/>
                      <a:pt x="130231" y="21443"/>
                      <a:pt x="129711" y="20825"/>
                    </a:cubicBezTo>
                    <a:cubicBezTo>
                      <a:pt x="130138" y="20745"/>
                      <a:pt x="130567" y="20706"/>
                      <a:pt x="130993" y="20706"/>
                    </a:cubicBezTo>
                    <a:close/>
                    <a:moveTo>
                      <a:pt x="84135" y="20797"/>
                    </a:moveTo>
                    <a:cubicBezTo>
                      <a:pt x="86071" y="20797"/>
                      <a:pt x="87946" y="21599"/>
                      <a:pt x="89290" y="23047"/>
                    </a:cubicBezTo>
                    <a:cubicBezTo>
                      <a:pt x="90626" y="21601"/>
                      <a:pt x="92496" y="20805"/>
                      <a:pt x="94429" y="20805"/>
                    </a:cubicBezTo>
                    <a:cubicBezTo>
                      <a:pt x="94856" y="20805"/>
                      <a:pt x="95287" y="20844"/>
                      <a:pt x="95715" y="20923"/>
                    </a:cubicBezTo>
                    <a:cubicBezTo>
                      <a:pt x="94720" y="22106"/>
                      <a:pt x="94138" y="23602"/>
                      <a:pt x="94228" y="25197"/>
                    </a:cubicBezTo>
                    <a:cubicBezTo>
                      <a:pt x="92977" y="23894"/>
                      <a:pt x="91218" y="23056"/>
                      <a:pt x="89350" y="23056"/>
                    </a:cubicBezTo>
                    <a:cubicBezTo>
                      <a:pt x="89330" y="23056"/>
                      <a:pt x="89310" y="23056"/>
                      <a:pt x="89290" y="23056"/>
                    </a:cubicBezTo>
                    <a:cubicBezTo>
                      <a:pt x="89271" y="23056"/>
                      <a:pt x="89251" y="23056"/>
                      <a:pt x="89231" y="23056"/>
                    </a:cubicBezTo>
                    <a:cubicBezTo>
                      <a:pt x="87362" y="23056"/>
                      <a:pt x="85595" y="23894"/>
                      <a:pt x="84353" y="25197"/>
                    </a:cubicBezTo>
                    <a:cubicBezTo>
                      <a:pt x="84434" y="23602"/>
                      <a:pt x="83851" y="22106"/>
                      <a:pt x="82866" y="20923"/>
                    </a:cubicBezTo>
                    <a:lnTo>
                      <a:pt x="82857" y="20914"/>
                    </a:lnTo>
                    <a:cubicBezTo>
                      <a:pt x="83283" y="20835"/>
                      <a:pt x="83710" y="20797"/>
                      <a:pt x="84135" y="20797"/>
                    </a:cubicBezTo>
                    <a:close/>
                    <a:moveTo>
                      <a:pt x="47488" y="20904"/>
                    </a:moveTo>
                    <a:cubicBezTo>
                      <a:pt x="47912" y="20904"/>
                      <a:pt x="48338" y="20943"/>
                      <a:pt x="48762" y="21022"/>
                    </a:cubicBezTo>
                    <a:cubicBezTo>
                      <a:pt x="48242" y="21640"/>
                      <a:pt x="47839" y="22348"/>
                      <a:pt x="47579" y="23110"/>
                    </a:cubicBezTo>
                    <a:cubicBezTo>
                      <a:pt x="47337" y="23809"/>
                      <a:pt x="47239" y="24552"/>
                      <a:pt x="47275" y="25287"/>
                    </a:cubicBezTo>
                    <a:cubicBezTo>
                      <a:pt x="46033" y="23992"/>
                      <a:pt x="44274" y="23154"/>
                      <a:pt x="42414" y="23154"/>
                    </a:cubicBezTo>
                    <a:cubicBezTo>
                      <a:pt x="42395" y="23154"/>
                      <a:pt x="42375" y="23154"/>
                      <a:pt x="42355" y="23154"/>
                    </a:cubicBezTo>
                    <a:cubicBezTo>
                      <a:pt x="43693" y="21707"/>
                      <a:pt x="45560" y="20904"/>
                      <a:pt x="47488" y="20904"/>
                    </a:cubicBezTo>
                    <a:close/>
                    <a:moveTo>
                      <a:pt x="60505" y="20912"/>
                    </a:moveTo>
                    <a:cubicBezTo>
                      <a:pt x="62435" y="20912"/>
                      <a:pt x="64301" y="21709"/>
                      <a:pt x="65644" y="23154"/>
                    </a:cubicBezTo>
                    <a:cubicBezTo>
                      <a:pt x="65624" y="23154"/>
                      <a:pt x="65604" y="23154"/>
                      <a:pt x="65584" y="23154"/>
                    </a:cubicBezTo>
                    <a:cubicBezTo>
                      <a:pt x="63716" y="23154"/>
                      <a:pt x="61957" y="23993"/>
                      <a:pt x="60715" y="25296"/>
                    </a:cubicBezTo>
                    <a:lnTo>
                      <a:pt x="60715" y="25287"/>
                    </a:lnTo>
                    <a:cubicBezTo>
                      <a:pt x="60751" y="24552"/>
                      <a:pt x="60644" y="23809"/>
                      <a:pt x="60411" y="23110"/>
                    </a:cubicBezTo>
                    <a:cubicBezTo>
                      <a:pt x="60151" y="22348"/>
                      <a:pt x="59748" y="21640"/>
                      <a:pt x="59219" y="21031"/>
                    </a:cubicBezTo>
                    <a:cubicBezTo>
                      <a:pt x="59647" y="20951"/>
                      <a:pt x="60078" y="20912"/>
                      <a:pt x="60505" y="20912"/>
                    </a:cubicBezTo>
                    <a:close/>
                    <a:moveTo>
                      <a:pt x="107673" y="20699"/>
                    </a:moveTo>
                    <a:cubicBezTo>
                      <a:pt x="109600" y="20699"/>
                      <a:pt x="111466" y="21495"/>
                      <a:pt x="112812" y="22939"/>
                    </a:cubicBezTo>
                    <a:cubicBezTo>
                      <a:pt x="112793" y="22939"/>
                      <a:pt x="112774" y="22939"/>
                      <a:pt x="112756" y="22939"/>
                    </a:cubicBezTo>
                    <a:cubicBezTo>
                      <a:pt x="110769" y="22939"/>
                      <a:pt x="108902" y="23885"/>
                      <a:pt x="107659" y="25332"/>
                    </a:cubicBezTo>
                    <a:cubicBezTo>
                      <a:pt x="107785" y="23674"/>
                      <a:pt x="107184" y="22097"/>
                      <a:pt x="106136" y="20878"/>
                    </a:cubicBezTo>
                    <a:lnTo>
                      <a:pt x="106136" y="20870"/>
                    </a:lnTo>
                    <a:cubicBezTo>
                      <a:pt x="106647" y="20755"/>
                      <a:pt x="107162" y="20699"/>
                      <a:pt x="107673" y="20699"/>
                    </a:cubicBezTo>
                    <a:close/>
                    <a:moveTo>
                      <a:pt x="13670" y="20994"/>
                    </a:moveTo>
                    <a:cubicBezTo>
                      <a:pt x="15606" y="20994"/>
                      <a:pt x="17480" y="21797"/>
                      <a:pt x="18825" y="23244"/>
                    </a:cubicBezTo>
                    <a:cubicBezTo>
                      <a:pt x="18805" y="23244"/>
                      <a:pt x="18786" y="23244"/>
                      <a:pt x="18766" y="23244"/>
                    </a:cubicBezTo>
                    <a:cubicBezTo>
                      <a:pt x="16897" y="23244"/>
                      <a:pt x="15129" y="24082"/>
                      <a:pt x="13888" y="25386"/>
                    </a:cubicBezTo>
                    <a:cubicBezTo>
                      <a:pt x="13951" y="23809"/>
                      <a:pt x="13368" y="22303"/>
                      <a:pt x="12382" y="21120"/>
                    </a:cubicBezTo>
                    <a:lnTo>
                      <a:pt x="12391" y="21111"/>
                    </a:lnTo>
                    <a:cubicBezTo>
                      <a:pt x="12817" y="21032"/>
                      <a:pt x="13245" y="20994"/>
                      <a:pt x="13670" y="20994"/>
                    </a:cubicBezTo>
                    <a:close/>
                    <a:moveTo>
                      <a:pt x="23971" y="20994"/>
                    </a:moveTo>
                    <a:cubicBezTo>
                      <a:pt x="24396" y="20994"/>
                      <a:pt x="24824" y="21032"/>
                      <a:pt x="25250" y="21111"/>
                    </a:cubicBezTo>
                    <a:cubicBezTo>
                      <a:pt x="24255" y="22294"/>
                      <a:pt x="23673" y="23791"/>
                      <a:pt x="23753" y="25386"/>
                    </a:cubicBezTo>
                    <a:cubicBezTo>
                      <a:pt x="22512" y="24082"/>
                      <a:pt x="20744" y="23244"/>
                      <a:pt x="18884" y="23244"/>
                    </a:cubicBezTo>
                    <a:cubicBezTo>
                      <a:pt x="18864" y="23244"/>
                      <a:pt x="18845" y="23244"/>
                      <a:pt x="18825" y="23244"/>
                    </a:cubicBezTo>
                    <a:cubicBezTo>
                      <a:pt x="20162" y="21797"/>
                      <a:pt x="22036" y="20994"/>
                      <a:pt x="23971" y="20994"/>
                    </a:cubicBezTo>
                    <a:close/>
                    <a:moveTo>
                      <a:pt x="37165" y="20902"/>
                    </a:moveTo>
                    <a:cubicBezTo>
                      <a:pt x="39100" y="20902"/>
                      <a:pt x="40977" y="21703"/>
                      <a:pt x="42328" y="23154"/>
                    </a:cubicBezTo>
                    <a:cubicBezTo>
                      <a:pt x="42310" y="23154"/>
                      <a:pt x="42291" y="23154"/>
                      <a:pt x="42273" y="23154"/>
                    </a:cubicBezTo>
                    <a:cubicBezTo>
                      <a:pt x="40286" y="23154"/>
                      <a:pt x="38419" y="24100"/>
                      <a:pt x="37176" y="25547"/>
                    </a:cubicBezTo>
                    <a:cubicBezTo>
                      <a:pt x="37302" y="23871"/>
                      <a:pt x="36701" y="22303"/>
                      <a:pt x="35653" y="21076"/>
                    </a:cubicBezTo>
                    <a:lnTo>
                      <a:pt x="35653" y="21067"/>
                    </a:lnTo>
                    <a:cubicBezTo>
                      <a:pt x="36155" y="20956"/>
                      <a:pt x="36662" y="20902"/>
                      <a:pt x="37165" y="20902"/>
                    </a:cubicBezTo>
                    <a:close/>
                    <a:moveTo>
                      <a:pt x="124474" y="18856"/>
                    </a:moveTo>
                    <a:cubicBezTo>
                      <a:pt x="127057" y="18856"/>
                      <a:pt x="129639" y="20229"/>
                      <a:pt x="130536" y="22975"/>
                    </a:cubicBezTo>
                    <a:cubicBezTo>
                      <a:pt x="130751" y="23656"/>
                      <a:pt x="130867" y="24364"/>
                      <a:pt x="130867" y="25081"/>
                    </a:cubicBezTo>
                    <a:cubicBezTo>
                      <a:pt x="130388" y="24976"/>
                      <a:pt x="129906" y="24925"/>
                      <a:pt x="129426" y="24925"/>
                    </a:cubicBezTo>
                    <a:cubicBezTo>
                      <a:pt x="127574" y="24925"/>
                      <a:pt x="125776" y="25691"/>
                      <a:pt x="124487" y="27079"/>
                    </a:cubicBezTo>
                    <a:cubicBezTo>
                      <a:pt x="123206" y="25708"/>
                      <a:pt x="121414" y="24920"/>
                      <a:pt x="119532" y="24920"/>
                    </a:cubicBezTo>
                    <a:cubicBezTo>
                      <a:pt x="119048" y="24920"/>
                      <a:pt x="118564" y="24973"/>
                      <a:pt x="118089" y="25081"/>
                    </a:cubicBezTo>
                    <a:cubicBezTo>
                      <a:pt x="118089" y="24364"/>
                      <a:pt x="118197" y="23656"/>
                      <a:pt x="118412" y="22975"/>
                    </a:cubicBezTo>
                    <a:cubicBezTo>
                      <a:pt x="119308" y="20229"/>
                      <a:pt x="121891" y="18856"/>
                      <a:pt x="124474" y="18856"/>
                    </a:cubicBezTo>
                    <a:close/>
                    <a:moveTo>
                      <a:pt x="77629" y="18952"/>
                    </a:moveTo>
                    <a:cubicBezTo>
                      <a:pt x="80805" y="18952"/>
                      <a:pt x="83981" y="21031"/>
                      <a:pt x="84022" y="25188"/>
                    </a:cubicBezTo>
                    <a:cubicBezTo>
                      <a:pt x="83543" y="25084"/>
                      <a:pt x="83060" y="25032"/>
                      <a:pt x="82581" y="25032"/>
                    </a:cubicBezTo>
                    <a:cubicBezTo>
                      <a:pt x="80728" y="25032"/>
                      <a:pt x="78930" y="25798"/>
                      <a:pt x="77642" y="27187"/>
                    </a:cubicBezTo>
                    <a:cubicBezTo>
                      <a:pt x="76360" y="25816"/>
                      <a:pt x="74568" y="25027"/>
                      <a:pt x="72687" y="25027"/>
                    </a:cubicBezTo>
                    <a:cubicBezTo>
                      <a:pt x="72203" y="25027"/>
                      <a:pt x="71719" y="25081"/>
                      <a:pt x="71244" y="25188"/>
                    </a:cubicBezTo>
                    <a:cubicBezTo>
                      <a:pt x="71280" y="21031"/>
                      <a:pt x="74454" y="18952"/>
                      <a:pt x="77629" y="18952"/>
                    </a:cubicBezTo>
                    <a:close/>
                    <a:moveTo>
                      <a:pt x="100945" y="18952"/>
                    </a:moveTo>
                    <a:cubicBezTo>
                      <a:pt x="104119" y="18952"/>
                      <a:pt x="107295" y="21030"/>
                      <a:pt x="107337" y="25187"/>
                    </a:cubicBezTo>
                    <a:lnTo>
                      <a:pt x="107337" y="25187"/>
                    </a:lnTo>
                    <a:cubicBezTo>
                      <a:pt x="106865" y="25086"/>
                      <a:pt x="106389" y="25037"/>
                      <a:pt x="105918" y="25037"/>
                    </a:cubicBezTo>
                    <a:cubicBezTo>
                      <a:pt x="104057" y="25037"/>
                      <a:pt x="102256" y="25803"/>
                      <a:pt x="100957" y="27196"/>
                    </a:cubicBezTo>
                    <a:cubicBezTo>
                      <a:pt x="99676" y="25816"/>
                      <a:pt x="97883" y="25036"/>
                      <a:pt x="96002" y="25036"/>
                    </a:cubicBezTo>
                    <a:cubicBezTo>
                      <a:pt x="95518" y="25036"/>
                      <a:pt x="95034" y="25081"/>
                      <a:pt x="94559" y="25188"/>
                    </a:cubicBezTo>
                    <a:cubicBezTo>
                      <a:pt x="94595" y="21031"/>
                      <a:pt x="97769" y="18952"/>
                      <a:pt x="100945" y="18952"/>
                    </a:cubicBezTo>
                    <a:close/>
                    <a:moveTo>
                      <a:pt x="53997" y="19058"/>
                    </a:moveTo>
                    <a:cubicBezTo>
                      <a:pt x="56578" y="19058"/>
                      <a:pt x="59157" y="20432"/>
                      <a:pt x="60052" y="23181"/>
                    </a:cubicBezTo>
                    <a:cubicBezTo>
                      <a:pt x="60267" y="23853"/>
                      <a:pt x="60384" y="24570"/>
                      <a:pt x="60384" y="25278"/>
                    </a:cubicBezTo>
                    <a:cubicBezTo>
                      <a:pt x="59909" y="25176"/>
                      <a:pt x="59430" y="25126"/>
                      <a:pt x="58956" y="25126"/>
                    </a:cubicBezTo>
                    <a:cubicBezTo>
                      <a:pt x="57095" y="25126"/>
                      <a:pt x="55295" y="25893"/>
                      <a:pt x="53995" y="27285"/>
                    </a:cubicBezTo>
                    <a:cubicBezTo>
                      <a:pt x="52714" y="25905"/>
                      <a:pt x="50922" y="25126"/>
                      <a:pt x="49049" y="25126"/>
                    </a:cubicBezTo>
                    <a:cubicBezTo>
                      <a:pt x="48556" y="25126"/>
                      <a:pt x="48072" y="25180"/>
                      <a:pt x="47597" y="25278"/>
                    </a:cubicBezTo>
                    <a:cubicBezTo>
                      <a:pt x="47606" y="24570"/>
                      <a:pt x="47714" y="23853"/>
                      <a:pt x="47929" y="23181"/>
                    </a:cubicBezTo>
                    <a:cubicBezTo>
                      <a:pt x="48830" y="20434"/>
                      <a:pt x="51414" y="19058"/>
                      <a:pt x="53997" y="19058"/>
                    </a:cubicBezTo>
                    <a:close/>
                    <a:moveTo>
                      <a:pt x="7163" y="19140"/>
                    </a:moveTo>
                    <a:cubicBezTo>
                      <a:pt x="10339" y="19140"/>
                      <a:pt x="13516" y="21219"/>
                      <a:pt x="13556" y="25377"/>
                    </a:cubicBezTo>
                    <a:cubicBezTo>
                      <a:pt x="13079" y="25272"/>
                      <a:pt x="12598" y="25222"/>
                      <a:pt x="12120" y="25222"/>
                    </a:cubicBezTo>
                    <a:cubicBezTo>
                      <a:pt x="10263" y="25222"/>
                      <a:pt x="8460" y="25990"/>
                      <a:pt x="7163" y="27379"/>
                    </a:cubicBezTo>
                    <a:lnTo>
                      <a:pt x="7163" y="27379"/>
                    </a:lnTo>
                    <a:cubicBezTo>
                      <a:pt x="5882" y="26002"/>
                      <a:pt x="4092" y="25224"/>
                      <a:pt x="2212" y="25224"/>
                    </a:cubicBezTo>
                    <a:cubicBezTo>
                      <a:pt x="1728" y="25224"/>
                      <a:pt x="1245" y="25278"/>
                      <a:pt x="770" y="25377"/>
                    </a:cubicBezTo>
                    <a:cubicBezTo>
                      <a:pt x="810" y="21219"/>
                      <a:pt x="3987" y="19140"/>
                      <a:pt x="7163" y="19140"/>
                    </a:cubicBezTo>
                    <a:close/>
                    <a:moveTo>
                      <a:pt x="30465" y="19152"/>
                    </a:moveTo>
                    <a:cubicBezTo>
                      <a:pt x="33638" y="19152"/>
                      <a:pt x="36811" y="21228"/>
                      <a:pt x="36854" y="25382"/>
                    </a:cubicBezTo>
                    <a:lnTo>
                      <a:pt x="36854" y="25382"/>
                    </a:lnTo>
                    <a:cubicBezTo>
                      <a:pt x="36384" y="25282"/>
                      <a:pt x="35912" y="25234"/>
                      <a:pt x="35443" y="25234"/>
                    </a:cubicBezTo>
                    <a:cubicBezTo>
                      <a:pt x="33580" y="25234"/>
                      <a:pt x="31775" y="26000"/>
                      <a:pt x="30483" y="27393"/>
                    </a:cubicBezTo>
                    <a:cubicBezTo>
                      <a:pt x="29201" y="26013"/>
                      <a:pt x="27409" y="25233"/>
                      <a:pt x="25528" y="25233"/>
                    </a:cubicBezTo>
                    <a:cubicBezTo>
                      <a:pt x="25044" y="25233"/>
                      <a:pt x="24560" y="25287"/>
                      <a:pt x="24085" y="25386"/>
                    </a:cubicBezTo>
                    <a:cubicBezTo>
                      <a:pt x="24116" y="21231"/>
                      <a:pt x="27290" y="19152"/>
                      <a:pt x="30465" y="19152"/>
                    </a:cubicBezTo>
                    <a:close/>
                    <a:moveTo>
                      <a:pt x="119325" y="25304"/>
                    </a:moveTo>
                    <a:cubicBezTo>
                      <a:pt x="121264" y="25304"/>
                      <a:pt x="123133" y="26108"/>
                      <a:pt x="124478" y="27563"/>
                    </a:cubicBezTo>
                    <a:cubicBezTo>
                      <a:pt x="124458" y="27563"/>
                      <a:pt x="124438" y="27563"/>
                      <a:pt x="124418" y="27563"/>
                    </a:cubicBezTo>
                    <a:cubicBezTo>
                      <a:pt x="122550" y="27563"/>
                      <a:pt x="120782" y="28392"/>
                      <a:pt x="119541" y="29696"/>
                    </a:cubicBezTo>
                    <a:cubicBezTo>
                      <a:pt x="119622" y="28110"/>
                      <a:pt x="119039" y="26604"/>
                      <a:pt x="118045" y="25421"/>
                    </a:cubicBezTo>
                    <a:cubicBezTo>
                      <a:pt x="118472" y="25342"/>
                      <a:pt x="118900" y="25304"/>
                      <a:pt x="119325" y="25304"/>
                    </a:cubicBezTo>
                    <a:close/>
                    <a:moveTo>
                      <a:pt x="129625" y="25304"/>
                    </a:moveTo>
                    <a:cubicBezTo>
                      <a:pt x="130050" y="25304"/>
                      <a:pt x="130477" y="25342"/>
                      <a:pt x="130903" y="25421"/>
                    </a:cubicBezTo>
                    <a:cubicBezTo>
                      <a:pt x="129908" y="26604"/>
                      <a:pt x="129326" y="28101"/>
                      <a:pt x="129415" y="29696"/>
                    </a:cubicBezTo>
                    <a:cubicBezTo>
                      <a:pt x="128165" y="28392"/>
                      <a:pt x="126398" y="27563"/>
                      <a:pt x="124538" y="27563"/>
                    </a:cubicBezTo>
                    <a:cubicBezTo>
                      <a:pt x="124518" y="27563"/>
                      <a:pt x="124498" y="27563"/>
                      <a:pt x="124478" y="27563"/>
                    </a:cubicBezTo>
                    <a:cubicBezTo>
                      <a:pt x="125816" y="26108"/>
                      <a:pt x="127690" y="25304"/>
                      <a:pt x="129625" y="25304"/>
                    </a:cubicBezTo>
                    <a:close/>
                    <a:moveTo>
                      <a:pt x="95793" y="25402"/>
                    </a:moveTo>
                    <a:cubicBezTo>
                      <a:pt x="97728" y="25402"/>
                      <a:pt x="99603" y="26205"/>
                      <a:pt x="100948" y="27653"/>
                    </a:cubicBezTo>
                    <a:lnTo>
                      <a:pt x="100948" y="27653"/>
                    </a:lnTo>
                    <a:cubicBezTo>
                      <a:pt x="100945" y="27653"/>
                      <a:pt x="100942" y="27653"/>
                      <a:pt x="100939" y="27653"/>
                    </a:cubicBezTo>
                    <a:cubicBezTo>
                      <a:pt x="100919" y="27652"/>
                      <a:pt x="100900" y="27652"/>
                      <a:pt x="100880" y="27652"/>
                    </a:cubicBezTo>
                    <a:cubicBezTo>
                      <a:pt x="99020" y="27652"/>
                      <a:pt x="97252" y="28491"/>
                      <a:pt x="96011" y="29794"/>
                    </a:cubicBezTo>
                    <a:cubicBezTo>
                      <a:pt x="96091" y="28199"/>
                      <a:pt x="95509" y="26703"/>
                      <a:pt x="94514" y="25520"/>
                    </a:cubicBezTo>
                    <a:cubicBezTo>
                      <a:pt x="94940" y="25441"/>
                      <a:pt x="95368" y="25402"/>
                      <a:pt x="95793" y="25402"/>
                    </a:cubicBezTo>
                    <a:close/>
                    <a:moveTo>
                      <a:pt x="82779" y="25411"/>
                    </a:moveTo>
                    <a:cubicBezTo>
                      <a:pt x="83204" y="25411"/>
                      <a:pt x="83632" y="25450"/>
                      <a:pt x="84057" y="25529"/>
                    </a:cubicBezTo>
                    <a:cubicBezTo>
                      <a:pt x="83063" y="26703"/>
                      <a:pt x="82480" y="28208"/>
                      <a:pt x="82570" y="29803"/>
                    </a:cubicBezTo>
                    <a:cubicBezTo>
                      <a:pt x="81320" y="28500"/>
                      <a:pt x="79561" y="27661"/>
                      <a:pt x="77692" y="27661"/>
                    </a:cubicBezTo>
                    <a:cubicBezTo>
                      <a:pt x="77672" y="27661"/>
                      <a:pt x="77653" y="27661"/>
                      <a:pt x="77633" y="27662"/>
                    </a:cubicBezTo>
                    <a:cubicBezTo>
                      <a:pt x="78970" y="26214"/>
                      <a:pt x="80844" y="25411"/>
                      <a:pt x="82779" y="25411"/>
                    </a:cubicBezTo>
                    <a:close/>
                    <a:moveTo>
                      <a:pt x="59128" y="25506"/>
                    </a:moveTo>
                    <a:cubicBezTo>
                      <a:pt x="59557" y="25506"/>
                      <a:pt x="59990" y="25546"/>
                      <a:pt x="60420" y="25628"/>
                    </a:cubicBezTo>
                    <a:cubicBezTo>
                      <a:pt x="59434" y="26801"/>
                      <a:pt x="58852" y="28307"/>
                      <a:pt x="58932" y="29893"/>
                    </a:cubicBezTo>
                    <a:cubicBezTo>
                      <a:pt x="57697" y="28596"/>
                      <a:pt x="55941" y="27760"/>
                      <a:pt x="54083" y="27760"/>
                    </a:cubicBezTo>
                    <a:cubicBezTo>
                      <a:pt x="54054" y="27760"/>
                      <a:pt x="54024" y="27760"/>
                      <a:pt x="53995" y="27760"/>
                    </a:cubicBezTo>
                    <a:cubicBezTo>
                      <a:pt x="53975" y="27760"/>
                      <a:pt x="53955" y="27760"/>
                      <a:pt x="53935" y="27760"/>
                    </a:cubicBezTo>
                    <a:cubicBezTo>
                      <a:pt x="52067" y="27760"/>
                      <a:pt x="50308" y="28589"/>
                      <a:pt x="49058" y="29893"/>
                    </a:cubicBezTo>
                    <a:cubicBezTo>
                      <a:pt x="49138" y="28307"/>
                      <a:pt x="48565" y="26801"/>
                      <a:pt x="47561" y="25619"/>
                    </a:cubicBezTo>
                    <a:lnTo>
                      <a:pt x="47561" y="25619"/>
                    </a:lnTo>
                    <a:lnTo>
                      <a:pt x="47570" y="25628"/>
                    </a:lnTo>
                    <a:cubicBezTo>
                      <a:pt x="48002" y="25546"/>
                      <a:pt x="48436" y="25506"/>
                      <a:pt x="48867" y="25506"/>
                    </a:cubicBezTo>
                    <a:cubicBezTo>
                      <a:pt x="50796" y="25506"/>
                      <a:pt x="52663" y="26308"/>
                      <a:pt x="54004" y="27751"/>
                    </a:cubicBezTo>
                    <a:cubicBezTo>
                      <a:pt x="55337" y="26308"/>
                      <a:pt x="57203" y="25506"/>
                      <a:pt x="59128" y="25506"/>
                    </a:cubicBezTo>
                    <a:close/>
                    <a:moveTo>
                      <a:pt x="25327" y="25613"/>
                    </a:moveTo>
                    <a:cubicBezTo>
                      <a:pt x="27257" y="25613"/>
                      <a:pt x="29124" y="26416"/>
                      <a:pt x="30465" y="27859"/>
                    </a:cubicBezTo>
                    <a:lnTo>
                      <a:pt x="30465" y="27859"/>
                    </a:lnTo>
                    <a:cubicBezTo>
                      <a:pt x="30462" y="27859"/>
                      <a:pt x="30459" y="27859"/>
                      <a:pt x="30456" y="27859"/>
                    </a:cubicBezTo>
                    <a:cubicBezTo>
                      <a:pt x="30436" y="27859"/>
                      <a:pt x="30416" y="27858"/>
                      <a:pt x="30397" y="27858"/>
                    </a:cubicBezTo>
                    <a:cubicBezTo>
                      <a:pt x="28528" y="27858"/>
                      <a:pt x="26769" y="28697"/>
                      <a:pt x="25519" y="30000"/>
                    </a:cubicBezTo>
                    <a:cubicBezTo>
                      <a:pt x="25608" y="28414"/>
                      <a:pt x="25026" y="26909"/>
                      <a:pt x="24031" y="25735"/>
                    </a:cubicBezTo>
                    <a:cubicBezTo>
                      <a:pt x="24463" y="25653"/>
                      <a:pt x="24897" y="25613"/>
                      <a:pt x="25327" y="25613"/>
                    </a:cubicBezTo>
                    <a:close/>
                    <a:moveTo>
                      <a:pt x="106136" y="30070"/>
                    </a:moveTo>
                    <a:cubicBezTo>
                      <a:pt x="106135" y="30070"/>
                      <a:pt x="106135" y="30070"/>
                      <a:pt x="106134" y="30070"/>
                    </a:cubicBezTo>
                    <a:lnTo>
                      <a:pt x="106134" y="30070"/>
                    </a:lnTo>
                    <a:lnTo>
                      <a:pt x="106136" y="30072"/>
                    </a:lnTo>
                    <a:cubicBezTo>
                      <a:pt x="106136" y="30071"/>
                      <a:pt x="106136" y="30071"/>
                      <a:pt x="106136" y="30070"/>
                    </a:cubicBezTo>
                    <a:close/>
                    <a:moveTo>
                      <a:pt x="70806" y="20910"/>
                    </a:moveTo>
                    <a:cubicBezTo>
                      <a:pt x="71297" y="20910"/>
                      <a:pt x="71792" y="20961"/>
                      <a:pt x="72283" y="21067"/>
                    </a:cubicBezTo>
                    <a:cubicBezTo>
                      <a:pt x="71289" y="22321"/>
                      <a:pt x="70742" y="23907"/>
                      <a:pt x="70939" y="25574"/>
                    </a:cubicBezTo>
                    <a:cubicBezTo>
                      <a:pt x="71449" y="25460"/>
                      <a:pt x="71962" y="25404"/>
                      <a:pt x="72472" y="25404"/>
                    </a:cubicBezTo>
                    <a:cubicBezTo>
                      <a:pt x="74409" y="25404"/>
                      <a:pt x="76285" y="26207"/>
                      <a:pt x="77633" y="27662"/>
                    </a:cubicBezTo>
                    <a:cubicBezTo>
                      <a:pt x="77615" y="27661"/>
                      <a:pt x="77597" y="27661"/>
                      <a:pt x="77578" y="27661"/>
                    </a:cubicBezTo>
                    <a:cubicBezTo>
                      <a:pt x="75520" y="27661"/>
                      <a:pt x="73598" y="28670"/>
                      <a:pt x="72346" y="30197"/>
                    </a:cubicBezTo>
                    <a:cubicBezTo>
                      <a:pt x="72748" y="26467"/>
                      <a:pt x="69425" y="23154"/>
                      <a:pt x="65707" y="23154"/>
                    </a:cubicBezTo>
                    <a:cubicBezTo>
                      <a:pt x="65692" y="23154"/>
                      <a:pt x="65677" y="23154"/>
                      <a:pt x="65662" y="23154"/>
                    </a:cubicBezTo>
                    <a:cubicBezTo>
                      <a:pt x="67004" y="21705"/>
                      <a:pt x="68876" y="20910"/>
                      <a:pt x="70806" y="20910"/>
                    </a:cubicBezTo>
                    <a:close/>
                    <a:moveTo>
                      <a:pt x="112818" y="23450"/>
                    </a:moveTo>
                    <a:cubicBezTo>
                      <a:pt x="115995" y="23450"/>
                      <a:pt x="119174" y="25529"/>
                      <a:pt x="119218" y="29687"/>
                    </a:cubicBezTo>
                    <a:cubicBezTo>
                      <a:pt x="118738" y="29582"/>
                      <a:pt x="118254" y="29531"/>
                      <a:pt x="117774" y="29531"/>
                    </a:cubicBezTo>
                    <a:cubicBezTo>
                      <a:pt x="115916" y="29531"/>
                      <a:pt x="114117" y="30298"/>
                      <a:pt x="112821" y="31694"/>
                    </a:cubicBezTo>
                    <a:cubicBezTo>
                      <a:pt x="111548" y="30314"/>
                      <a:pt x="109756" y="29534"/>
                      <a:pt x="107874" y="29534"/>
                    </a:cubicBezTo>
                    <a:cubicBezTo>
                      <a:pt x="107391" y="29534"/>
                      <a:pt x="106907" y="29588"/>
                      <a:pt x="106432" y="29687"/>
                    </a:cubicBezTo>
                    <a:cubicBezTo>
                      <a:pt x="106468" y="25529"/>
                      <a:pt x="109642" y="23450"/>
                      <a:pt x="112818" y="23450"/>
                    </a:cubicBezTo>
                    <a:close/>
                    <a:moveTo>
                      <a:pt x="136132" y="23450"/>
                    </a:moveTo>
                    <a:cubicBezTo>
                      <a:pt x="139308" y="23450"/>
                      <a:pt x="142484" y="25529"/>
                      <a:pt x="142525" y="29687"/>
                    </a:cubicBezTo>
                    <a:cubicBezTo>
                      <a:pt x="142051" y="29585"/>
                      <a:pt x="141574" y="29535"/>
                      <a:pt x="141100" y="29535"/>
                    </a:cubicBezTo>
                    <a:cubicBezTo>
                      <a:pt x="139242" y="29535"/>
                      <a:pt x="137437" y="30301"/>
                      <a:pt x="136145" y="31694"/>
                    </a:cubicBezTo>
                    <a:cubicBezTo>
                      <a:pt x="134863" y="30314"/>
                      <a:pt x="133071" y="29534"/>
                      <a:pt x="131190" y="29534"/>
                    </a:cubicBezTo>
                    <a:cubicBezTo>
                      <a:pt x="130706" y="29534"/>
                      <a:pt x="130222" y="29588"/>
                      <a:pt x="129747" y="29687"/>
                    </a:cubicBezTo>
                    <a:cubicBezTo>
                      <a:pt x="129783" y="25529"/>
                      <a:pt x="132957" y="23450"/>
                      <a:pt x="136132" y="23450"/>
                    </a:cubicBezTo>
                    <a:close/>
                    <a:moveTo>
                      <a:pt x="89290" y="23558"/>
                    </a:moveTo>
                    <a:cubicBezTo>
                      <a:pt x="92466" y="23558"/>
                      <a:pt x="95642" y="25636"/>
                      <a:pt x="95679" y="29792"/>
                    </a:cubicBezTo>
                    <a:lnTo>
                      <a:pt x="95679" y="29792"/>
                    </a:lnTo>
                    <a:cubicBezTo>
                      <a:pt x="95202" y="29689"/>
                      <a:pt x="94721" y="29638"/>
                      <a:pt x="94245" y="29638"/>
                    </a:cubicBezTo>
                    <a:cubicBezTo>
                      <a:pt x="92389" y="29638"/>
                      <a:pt x="90595" y="30406"/>
                      <a:pt x="89299" y="31801"/>
                    </a:cubicBezTo>
                    <a:cubicBezTo>
                      <a:pt x="88025" y="30429"/>
                      <a:pt x="86246" y="29642"/>
                      <a:pt x="84376" y="29642"/>
                    </a:cubicBezTo>
                    <a:cubicBezTo>
                      <a:pt x="84365" y="29642"/>
                      <a:pt x="84355" y="29642"/>
                      <a:pt x="84344" y="29642"/>
                    </a:cubicBezTo>
                    <a:cubicBezTo>
                      <a:pt x="83860" y="29642"/>
                      <a:pt x="83376" y="29687"/>
                      <a:pt x="82902" y="29794"/>
                    </a:cubicBezTo>
                    <a:cubicBezTo>
                      <a:pt x="82937" y="25637"/>
                      <a:pt x="86114" y="23558"/>
                      <a:pt x="89290" y="23558"/>
                    </a:cubicBezTo>
                    <a:close/>
                    <a:moveTo>
                      <a:pt x="42335" y="23651"/>
                    </a:moveTo>
                    <a:cubicBezTo>
                      <a:pt x="45511" y="23651"/>
                      <a:pt x="48686" y="25727"/>
                      <a:pt x="48726" y="29884"/>
                    </a:cubicBezTo>
                    <a:cubicBezTo>
                      <a:pt x="48251" y="29782"/>
                      <a:pt x="47772" y="29732"/>
                      <a:pt x="47298" y="29732"/>
                    </a:cubicBezTo>
                    <a:cubicBezTo>
                      <a:pt x="45434" y="29732"/>
                      <a:pt x="43630" y="30499"/>
                      <a:pt x="42337" y="31891"/>
                    </a:cubicBezTo>
                    <a:cubicBezTo>
                      <a:pt x="41056" y="30511"/>
                      <a:pt x="39264" y="29731"/>
                      <a:pt x="37382" y="29731"/>
                    </a:cubicBezTo>
                    <a:cubicBezTo>
                      <a:pt x="36898" y="29731"/>
                      <a:pt x="36415" y="29785"/>
                      <a:pt x="35940" y="29884"/>
                    </a:cubicBezTo>
                    <a:cubicBezTo>
                      <a:pt x="35980" y="25729"/>
                      <a:pt x="39158" y="23651"/>
                      <a:pt x="42335" y="23651"/>
                    </a:cubicBezTo>
                    <a:close/>
                    <a:moveTo>
                      <a:pt x="65651" y="23651"/>
                    </a:moveTo>
                    <a:cubicBezTo>
                      <a:pt x="68826" y="23651"/>
                      <a:pt x="72001" y="25727"/>
                      <a:pt x="72041" y="29884"/>
                    </a:cubicBezTo>
                    <a:cubicBezTo>
                      <a:pt x="71568" y="29782"/>
                      <a:pt x="71091" y="29732"/>
                      <a:pt x="70617" y="29732"/>
                    </a:cubicBezTo>
                    <a:cubicBezTo>
                      <a:pt x="68758" y="29732"/>
                      <a:pt x="66952" y="30499"/>
                      <a:pt x="65653" y="31891"/>
                    </a:cubicBezTo>
                    <a:cubicBezTo>
                      <a:pt x="64371" y="30511"/>
                      <a:pt x="62579" y="29731"/>
                      <a:pt x="60697" y="29731"/>
                    </a:cubicBezTo>
                    <a:cubicBezTo>
                      <a:pt x="60214" y="29731"/>
                      <a:pt x="59730" y="29785"/>
                      <a:pt x="59255" y="29884"/>
                    </a:cubicBezTo>
                    <a:cubicBezTo>
                      <a:pt x="59295" y="25729"/>
                      <a:pt x="62473" y="23651"/>
                      <a:pt x="65651" y="23651"/>
                    </a:cubicBezTo>
                    <a:close/>
                    <a:moveTo>
                      <a:pt x="18808" y="23757"/>
                    </a:moveTo>
                    <a:cubicBezTo>
                      <a:pt x="21978" y="23757"/>
                      <a:pt x="25149" y="25829"/>
                      <a:pt x="25196" y="29978"/>
                    </a:cubicBezTo>
                    <a:lnTo>
                      <a:pt x="25196" y="29978"/>
                    </a:lnTo>
                    <a:cubicBezTo>
                      <a:pt x="24721" y="29876"/>
                      <a:pt x="24243" y="29826"/>
                      <a:pt x="23769" y="29826"/>
                    </a:cubicBezTo>
                    <a:cubicBezTo>
                      <a:pt x="21911" y="29826"/>
                      <a:pt x="20114" y="30592"/>
                      <a:pt x="18825" y="31981"/>
                    </a:cubicBezTo>
                    <a:cubicBezTo>
                      <a:pt x="17544" y="30610"/>
                      <a:pt x="15752" y="29821"/>
                      <a:pt x="13870" y="29821"/>
                    </a:cubicBezTo>
                    <a:cubicBezTo>
                      <a:pt x="13386" y="29830"/>
                      <a:pt x="12902" y="29875"/>
                      <a:pt x="12427" y="29982"/>
                    </a:cubicBezTo>
                    <a:cubicBezTo>
                      <a:pt x="12463" y="25834"/>
                      <a:pt x="15635" y="23757"/>
                      <a:pt x="18808" y="23757"/>
                    </a:cubicBezTo>
                    <a:close/>
                    <a:moveTo>
                      <a:pt x="117967" y="29909"/>
                    </a:moveTo>
                    <a:cubicBezTo>
                      <a:pt x="118392" y="29909"/>
                      <a:pt x="118820" y="29948"/>
                      <a:pt x="119245" y="30027"/>
                    </a:cubicBezTo>
                    <a:cubicBezTo>
                      <a:pt x="118253" y="31208"/>
                      <a:pt x="117671" y="32700"/>
                      <a:pt x="117757" y="34292"/>
                    </a:cubicBezTo>
                    <a:lnTo>
                      <a:pt x="117757" y="34292"/>
                    </a:lnTo>
                    <a:cubicBezTo>
                      <a:pt x="116507" y="32989"/>
                      <a:pt x="114740" y="32159"/>
                      <a:pt x="112880" y="32159"/>
                    </a:cubicBezTo>
                    <a:cubicBezTo>
                      <a:pt x="112860" y="32159"/>
                      <a:pt x="112840" y="32160"/>
                      <a:pt x="112821" y="32160"/>
                    </a:cubicBezTo>
                    <a:cubicBezTo>
                      <a:pt x="114158" y="30712"/>
                      <a:pt x="116031" y="29909"/>
                      <a:pt x="117967" y="29909"/>
                    </a:cubicBezTo>
                    <a:close/>
                    <a:moveTo>
                      <a:pt x="84144" y="30017"/>
                    </a:moveTo>
                    <a:cubicBezTo>
                      <a:pt x="86080" y="30017"/>
                      <a:pt x="87953" y="30820"/>
                      <a:pt x="89290" y="32267"/>
                    </a:cubicBezTo>
                    <a:cubicBezTo>
                      <a:pt x="89271" y="32267"/>
                      <a:pt x="89251" y="32267"/>
                      <a:pt x="89231" y="32267"/>
                    </a:cubicBezTo>
                    <a:cubicBezTo>
                      <a:pt x="87362" y="32267"/>
                      <a:pt x="85595" y="33105"/>
                      <a:pt x="84353" y="34409"/>
                    </a:cubicBezTo>
                    <a:cubicBezTo>
                      <a:pt x="84443" y="32814"/>
                      <a:pt x="83851" y="31317"/>
                      <a:pt x="82866" y="30135"/>
                    </a:cubicBezTo>
                    <a:cubicBezTo>
                      <a:pt x="83291" y="30056"/>
                      <a:pt x="83719" y="30017"/>
                      <a:pt x="84144" y="30017"/>
                    </a:cubicBezTo>
                    <a:close/>
                    <a:moveTo>
                      <a:pt x="94437" y="30017"/>
                    </a:moveTo>
                    <a:cubicBezTo>
                      <a:pt x="94862" y="30017"/>
                      <a:pt x="95289" y="30056"/>
                      <a:pt x="95715" y="30135"/>
                    </a:cubicBezTo>
                    <a:cubicBezTo>
                      <a:pt x="94729" y="31317"/>
                      <a:pt x="94138" y="32814"/>
                      <a:pt x="94228" y="34409"/>
                    </a:cubicBezTo>
                    <a:cubicBezTo>
                      <a:pt x="92977" y="33105"/>
                      <a:pt x="91218" y="32267"/>
                      <a:pt x="89350" y="32267"/>
                    </a:cubicBezTo>
                    <a:cubicBezTo>
                      <a:pt x="89333" y="32267"/>
                      <a:pt x="89316" y="32267"/>
                      <a:pt x="89299" y="32267"/>
                    </a:cubicBezTo>
                    <a:lnTo>
                      <a:pt x="89299" y="32267"/>
                    </a:lnTo>
                    <a:cubicBezTo>
                      <a:pt x="90637" y="30820"/>
                      <a:pt x="92504" y="30017"/>
                      <a:pt x="94437" y="30017"/>
                    </a:cubicBezTo>
                    <a:close/>
                    <a:moveTo>
                      <a:pt x="47484" y="30107"/>
                    </a:moveTo>
                    <a:cubicBezTo>
                      <a:pt x="47908" y="30107"/>
                      <a:pt x="48336" y="30145"/>
                      <a:pt x="48762" y="30224"/>
                    </a:cubicBezTo>
                    <a:cubicBezTo>
                      <a:pt x="47767" y="31407"/>
                      <a:pt x="47185" y="32912"/>
                      <a:pt x="47275" y="34498"/>
                    </a:cubicBezTo>
                    <a:cubicBezTo>
                      <a:pt x="46024" y="33195"/>
                      <a:pt x="44256" y="32357"/>
                      <a:pt x="42396" y="32357"/>
                    </a:cubicBezTo>
                    <a:cubicBezTo>
                      <a:pt x="42377" y="32357"/>
                      <a:pt x="42357" y="32357"/>
                      <a:pt x="42337" y="32357"/>
                    </a:cubicBezTo>
                    <a:cubicBezTo>
                      <a:pt x="43675" y="30909"/>
                      <a:pt x="45548" y="30107"/>
                      <a:pt x="47484" y="30107"/>
                    </a:cubicBezTo>
                    <a:close/>
                    <a:moveTo>
                      <a:pt x="60497" y="30107"/>
                    </a:moveTo>
                    <a:cubicBezTo>
                      <a:pt x="62433" y="30107"/>
                      <a:pt x="64308" y="30911"/>
                      <a:pt x="65653" y="32366"/>
                    </a:cubicBezTo>
                    <a:lnTo>
                      <a:pt x="65653" y="32366"/>
                    </a:lnTo>
                    <a:cubicBezTo>
                      <a:pt x="65650" y="32366"/>
                      <a:pt x="65647" y="32366"/>
                      <a:pt x="65644" y="32366"/>
                    </a:cubicBezTo>
                    <a:cubicBezTo>
                      <a:pt x="65624" y="32366"/>
                      <a:pt x="65604" y="32366"/>
                      <a:pt x="65584" y="32366"/>
                    </a:cubicBezTo>
                    <a:cubicBezTo>
                      <a:pt x="63715" y="32366"/>
                      <a:pt x="61957" y="33195"/>
                      <a:pt x="60706" y="34498"/>
                    </a:cubicBezTo>
                    <a:cubicBezTo>
                      <a:pt x="60796" y="32912"/>
                      <a:pt x="60214" y="31407"/>
                      <a:pt x="59219" y="30224"/>
                    </a:cubicBezTo>
                    <a:cubicBezTo>
                      <a:pt x="59644" y="30145"/>
                      <a:pt x="60072" y="30107"/>
                      <a:pt x="60497" y="30107"/>
                    </a:cubicBezTo>
                    <a:close/>
                    <a:moveTo>
                      <a:pt x="106093" y="25399"/>
                    </a:moveTo>
                    <a:cubicBezTo>
                      <a:pt x="106554" y="25399"/>
                      <a:pt x="107019" y="25445"/>
                      <a:pt x="107480" y="25538"/>
                    </a:cubicBezTo>
                    <a:cubicBezTo>
                      <a:pt x="106477" y="26801"/>
                      <a:pt x="105930" y="28395"/>
                      <a:pt x="106136" y="30070"/>
                    </a:cubicBezTo>
                    <a:lnTo>
                      <a:pt x="106136" y="30070"/>
                    </a:lnTo>
                    <a:cubicBezTo>
                      <a:pt x="106645" y="29957"/>
                      <a:pt x="107158" y="29902"/>
                      <a:pt x="107667" y="29902"/>
                    </a:cubicBezTo>
                    <a:cubicBezTo>
                      <a:pt x="109601" y="29902"/>
                      <a:pt x="111474" y="30700"/>
                      <a:pt x="112821" y="32160"/>
                    </a:cubicBezTo>
                    <a:cubicBezTo>
                      <a:pt x="112802" y="32160"/>
                      <a:pt x="112783" y="32160"/>
                      <a:pt x="112764" y="32160"/>
                    </a:cubicBezTo>
                    <a:cubicBezTo>
                      <a:pt x="110778" y="32160"/>
                      <a:pt x="108911" y="33096"/>
                      <a:pt x="107659" y="34543"/>
                    </a:cubicBezTo>
                    <a:cubicBezTo>
                      <a:pt x="107785" y="32877"/>
                      <a:pt x="107175" y="31300"/>
                      <a:pt x="106127" y="30072"/>
                    </a:cubicBezTo>
                    <a:cubicBezTo>
                      <a:pt x="106130" y="30071"/>
                      <a:pt x="106132" y="30071"/>
                      <a:pt x="106134" y="30070"/>
                    </a:cubicBezTo>
                    <a:lnTo>
                      <a:pt x="106134" y="30070"/>
                    </a:lnTo>
                    <a:lnTo>
                      <a:pt x="106127" y="30063"/>
                    </a:lnTo>
                    <a:cubicBezTo>
                      <a:pt x="104875" y="28607"/>
                      <a:pt x="102990" y="27652"/>
                      <a:pt x="100995" y="27652"/>
                    </a:cubicBezTo>
                    <a:cubicBezTo>
                      <a:pt x="100979" y="27652"/>
                      <a:pt x="100964" y="27652"/>
                      <a:pt x="100948" y="27653"/>
                    </a:cubicBezTo>
                    <a:lnTo>
                      <a:pt x="100948" y="27653"/>
                    </a:lnTo>
                    <a:cubicBezTo>
                      <a:pt x="102286" y="26199"/>
                      <a:pt x="104161" y="25399"/>
                      <a:pt x="106093" y="25399"/>
                    </a:cubicBezTo>
                    <a:close/>
                    <a:moveTo>
                      <a:pt x="13651" y="30209"/>
                    </a:moveTo>
                    <a:cubicBezTo>
                      <a:pt x="15587" y="30209"/>
                      <a:pt x="17458" y="31009"/>
                      <a:pt x="18799" y="32455"/>
                    </a:cubicBezTo>
                    <a:lnTo>
                      <a:pt x="18799" y="32455"/>
                    </a:lnTo>
                    <a:cubicBezTo>
                      <a:pt x="18788" y="32455"/>
                      <a:pt x="18777" y="32455"/>
                      <a:pt x="18766" y="32455"/>
                    </a:cubicBezTo>
                    <a:cubicBezTo>
                      <a:pt x="16897" y="32455"/>
                      <a:pt x="15129" y="33294"/>
                      <a:pt x="13888" y="34597"/>
                    </a:cubicBezTo>
                    <a:cubicBezTo>
                      <a:pt x="13968" y="33002"/>
                      <a:pt x="13386" y="31497"/>
                      <a:pt x="12391" y="30323"/>
                    </a:cubicBezTo>
                    <a:cubicBezTo>
                      <a:pt x="12811" y="30247"/>
                      <a:pt x="13233" y="30209"/>
                      <a:pt x="13651" y="30209"/>
                    </a:cubicBezTo>
                    <a:close/>
                    <a:moveTo>
                      <a:pt x="23971" y="30205"/>
                    </a:moveTo>
                    <a:cubicBezTo>
                      <a:pt x="24396" y="30205"/>
                      <a:pt x="24824" y="30244"/>
                      <a:pt x="25250" y="30323"/>
                    </a:cubicBezTo>
                    <a:cubicBezTo>
                      <a:pt x="24255" y="31497"/>
                      <a:pt x="23673" y="33002"/>
                      <a:pt x="23753" y="34597"/>
                    </a:cubicBezTo>
                    <a:cubicBezTo>
                      <a:pt x="22512" y="33294"/>
                      <a:pt x="20744" y="32455"/>
                      <a:pt x="18884" y="32455"/>
                    </a:cubicBezTo>
                    <a:cubicBezTo>
                      <a:pt x="18864" y="32455"/>
                      <a:pt x="18845" y="32455"/>
                      <a:pt x="18825" y="32455"/>
                    </a:cubicBezTo>
                    <a:cubicBezTo>
                      <a:pt x="20162" y="31008"/>
                      <a:pt x="22036" y="30205"/>
                      <a:pt x="23971" y="30205"/>
                    </a:cubicBezTo>
                    <a:close/>
                    <a:moveTo>
                      <a:pt x="35606" y="25605"/>
                    </a:moveTo>
                    <a:cubicBezTo>
                      <a:pt x="36068" y="25605"/>
                      <a:pt x="36534" y="25651"/>
                      <a:pt x="36997" y="25744"/>
                    </a:cubicBezTo>
                    <a:cubicBezTo>
                      <a:pt x="35993" y="26999"/>
                      <a:pt x="35438" y="28593"/>
                      <a:pt x="35644" y="30269"/>
                    </a:cubicBezTo>
                    <a:cubicBezTo>
                      <a:pt x="36150" y="30158"/>
                      <a:pt x="36661" y="30103"/>
                      <a:pt x="37168" y="30103"/>
                    </a:cubicBezTo>
                    <a:cubicBezTo>
                      <a:pt x="39104" y="30103"/>
                      <a:pt x="40980" y="30899"/>
                      <a:pt x="42329" y="32357"/>
                    </a:cubicBezTo>
                    <a:lnTo>
                      <a:pt x="42329" y="32357"/>
                    </a:lnTo>
                    <a:cubicBezTo>
                      <a:pt x="42313" y="32357"/>
                      <a:pt x="42297" y="32357"/>
                      <a:pt x="42282" y="32357"/>
                    </a:cubicBezTo>
                    <a:cubicBezTo>
                      <a:pt x="40295" y="32357"/>
                      <a:pt x="38428" y="33302"/>
                      <a:pt x="37176" y="34749"/>
                    </a:cubicBezTo>
                    <a:cubicBezTo>
                      <a:pt x="37302" y="33074"/>
                      <a:pt x="36692" y="31497"/>
                      <a:pt x="35644" y="30269"/>
                    </a:cubicBezTo>
                    <a:cubicBezTo>
                      <a:pt x="34392" y="28813"/>
                      <a:pt x="32507" y="27858"/>
                      <a:pt x="30511" y="27858"/>
                    </a:cubicBezTo>
                    <a:cubicBezTo>
                      <a:pt x="30496" y="27858"/>
                      <a:pt x="30480" y="27859"/>
                      <a:pt x="30465" y="27859"/>
                    </a:cubicBezTo>
                    <a:lnTo>
                      <a:pt x="30465" y="27859"/>
                    </a:lnTo>
                    <a:cubicBezTo>
                      <a:pt x="31803" y="26405"/>
                      <a:pt x="33672" y="25605"/>
                      <a:pt x="35606" y="25605"/>
                    </a:cubicBezTo>
                    <a:close/>
                    <a:moveTo>
                      <a:pt x="124475" y="28056"/>
                    </a:moveTo>
                    <a:cubicBezTo>
                      <a:pt x="127650" y="28056"/>
                      <a:pt x="130827" y="30135"/>
                      <a:pt x="130867" y="34292"/>
                    </a:cubicBezTo>
                    <a:cubicBezTo>
                      <a:pt x="130389" y="34187"/>
                      <a:pt x="129906" y="34136"/>
                      <a:pt x="129427" y="34136"/>
                    </a:cubicBezTo>
                    <a:cubicBezTo>
                      <a:pt x="127574" y="34136"/>
                      <a:pt x="125776" y="34904"/>
                      <a:pt x="124487" y="36299"/>
                    </a:cubicBezTo>
                    <a:cubicBezTo>
                      <a:pt x="123213" y="34927"/>
                      <a:pt x="121434" y="34140"/>
                      <a:pt x="119564" y="34140"/>
                    </a:cubicBezTo>
                    <a:cubicBezTo>
                      <a:pt x="119553" y="34140"/>
                      <a:pt x="119543" y="34140"/>
                      <a:pt x="119532" y="34140"/>
                    </a:cubicBezTo>
                    <a:cubicBezTo>
                      <a:pt x="119048" y="34140"/>
                      <a:pt x="118564" y="34185"/>
                      <a:pt x="118089" y="34292"/>
                    </a:cubicBezTo>
                    <a:cubicBezTo>
                      <a:pt x="118125" y="30135"/>
                      <a:pt x="121299" y="28056"/>
                      <a:pt x="124475" y="28056"/>
                    </a:cubicBezTo>
                    <a:close/>
                    <a:moveTo>
                      <a:pt x="100943" y="28163"/>
                    </a:moveTo>
                    <a:cubicBezTo>
                      <a:pt x="104120" y="28163"/>
                      <a:pt x="107296" y="30242"/>
                      <a:pt x="107337" y="34400"/>
                    </a:cubicBezTo>
                    <a:cubicBezTo>
                      <a:pt x="106858" y="34295"/>
                      <a:pt x="106375" y="34244"/>
                      <a:pt x="105896" y="34244"/>
                    </a:cubicBezTo>
                    <a:cubicBezTo>
                      <a:pt x="104045" y="34244"/>
                      <a:pt x="102248" y="35008"/>
                      <a:pt x="100952" y="36393"/>
                    </a:cubicBezTo>
                    <a:lnTo>
                      <a:pt x="100952" y="36393"/>
                    </a:lnTo>
                    <a:cubicBezTo>
                      <a:pt x="99679" y="35024"/>
                      <a:pt x="97893" y="34247"/>
                      <a:pt x="96025" y="34247"/>
                    </a:cubicBezTo>
                    <a:cubicBezTo>
                      <a:pt x="96014" y="34247"/>
                      <a:pt x="96004" y="34247"/>
                      <a:pt x="95993" y="34248"/>
                    </a:cubicBezTo>
                    <a:cubicBezTo>
                      <a:pt x="95509" y="34248"/>
                      <a:pt x="95025" y="34292"/>
                      <a:pt x="94550" y="34400"/>
                    </a:cubicBezTo>
                    <a:cubicBezTo>
                      <a:pt x="94590" y="30242"/>
                      <a:pt x="97767" y="28163"/>
                      <a:pt x="100943" y="28163"/>
                    </a:cubicBezTo>
                    <a:close/>
                    <a:moveTo>
                      <a:pt x="77631" y="28160"/>
                    </a:moveTo>
                    <a:cubicBezTo>
                      <a:pt x="80803" y="28160"/>
                      <a:pt x="83975" y="30235"/>
                      <a:pt x="84021" y="34387"/>
                    </a:cubicBezTo>
                    <a:lnTo>
                      <a:pt x="84021" y="34387"/>
                    </a:lnTo>
                    <a:cubicBezTo>
                      <a:pt x="83552" y="34288"/>
                      <a:pt x="83080" y="34239"/>
                      <a:pt x="82612" y="34239"/>
                    </a:cubicBezTo>
                    <a:cubicBezTo>
                      <a:pt x="80751" y="34239"/>
                      <a:pt x="78950" y="35006"/>
                      <a:pt x="77651" y="36398"/>
                    </a:cubicBezTo>
                    <a:cubicBezTo>
                      <a:pt x="76377" y="35026"/>
                      <a:pt x="74589" y="34247"/>
                      <a:pt x="72710" y="34247"/>
                    </a:cubicBezTo>
                    <a:cubicBezTo>
                      <a:pt x="72699" y="34247"/>
                      <a:pt x="72688" y="34247"/>
                      <a:pt x="72678" y="34248"/>
                    </a:cubicBezTo>
                    <a:cubicBezTo>
                      <a:pt x="72194" y="34248"/>
                      <a:pt x="71710" y="34292"/>
                      <a:pt x="71235" y="34400"/>
                    </a:cubicBezTo>
                    <a:cubicBezTo>
                      <a:pt x="71275" y="30241"/>
                      <a:pt x="74454" y="28160"/>
                      <a:pt x="77631" y="28160"/>
                    </a:cubicBezTo>
                    <a:close/>
                    <a:moveTo>
                      <a:pt x="53992" y="28260"/>
                    </a:moveTo>
                    <a:cubicBezTo>
                      <a:pt x="57167" y="28260"/>
                      <a:pt x="60343" y="30336"/>
                      <a:pt x="60384" y="34488"/>
                    </a:cubicBezTo>
                    <a:lnTo>
                      <a:pt x="60384" y="34488"/>
                    </a:lnTo>
                    <a:cubicBezTo>
                      <a:pt x="59912" y="34387"/>
                      <a:pt x="59436" y="34338"/>
                      <a:pt x="58965" y="34338"/>
                    </a:cubicBezTo>
                    <a:cubicBezTo>
                      <a:pt x="57104" y="34338"/>
                      <a:pt x="55304" y="35104"/>
                      <a:pt x="54004" y="36497"/>
                    </a:cubicBezTo>
                    <a:cubicBezTo>
                      <a:pt x="52723" y="35117"/>
                      <a:pt x="50931" y="34337"/>
                      <a:pt x="49049" y="34337"/>
                    </a:cubicBezTo>
                    <a:cubicBezTo>
                      <a:pt x="48565" y="34337"/>
                      <a:pt x="48081" y="34391"/>
                      <a:pt x="47606" y="34489"/>
                    </a:cubicBezTo>
                    <a:cubicBezTo>
                      <a:pt x="47642" y="30336"/>
                      <a:pt x="50816" y="28260"/>
                      <a:pt x="53992" y="28260"/>
                    </a:cubicBezTo>
                    <a:close/>
                    <a:moveTo>
                      <a:pt x="7166" y="28348"/>
                    </a:moveTo>
                    <a:cubicBezTo>
                      <a:pt x="10341" y="28348"/>
                      <a:pt x="13516" y="30427"/>
                      <a:pt x="13556" y="34588"/>
                    </a:cubicBezTo>
                    <a:cubicBezTo>
                      <a:pt x="13083" y="34486"/>
                      <a:pt x="12605" y="34436"/>
                      <a:pt x="12131" y="34436"/>
                    </a:cubicBezTo>
                    <a:cubicBezTo>
                      <a:pt x="10273" y="34436"/>
                      <a:pt x="8469" y="35201"/>
                      <a:pt x="7176" y="36586"/>
                    </a:cubicBezTo>
                    <a:cubicBezTo>
                      <a:pt x="5893" y="35223"/>
                      <a:pt x="4106" y="34445"/>
                      <a:pt x="2227" y="34445"/>
                    </a:cubicBezTo>
                    <a:cubicBezTo>
                      <a:pt x="2216" y="34445"/>
                      <a:pt x="2205" y="34445"/>
                      <a:pt x="2194" y="34445"/>
                    </a:cubicBezTo>
                    <a:lnTo>
                      <a:pt x="2212" y="34427"/>
                    </a:lnTo>
                    <a:cubicBezTo>
                      <a:pt x="1728" y="34427"/>
                      <a:pt x="1245" y="34481"/>
                      <a:pt x="770" y="34588"/>
                    </a:cubicBezTo>
                    <a:cubicBezTo>
                      <a:pt x="810" y="30429"/>
                      <a:pt x="3988" y="28348"/>
                      <a:pt x="7166" y="28348"/>
                    </a:cubicBezTo>
                    <a:close/>
                    <a:moveTo>
                      <a:pt x="30465" y="28364"/>
                    </a:moveTo>
                    <a:cubicBezTo>
                      <a:pt x="33638" y="28364"/>
                      <a:pt x="36811" y="30439"/>
                      <a:pt x="36854" y="34593"/>
                    </a:cubicBezTo>
                    <a:lnTo>
                      <a:pt x="36854" y="34593"/>
                    </a:lnTo>
                    <a:cubicBezTo>
                      <a:pt x="36384" y="34494"/>
                      <a:pt x="35912" y="34445"/>
                      <a:pt x="35443" y="34445"/>
                    </a:cubicBezTo>
                    <a:cubicBezTo>
                      <a:pt x="33580" y="34445"/>
                      <a:pt x="31775" y="35212"/>
                      <a:pt x="30483" y="36604"/>
                    </a:cubicBezTo>
                    <a:cubicBezTo>
                      <a:pt x="29201" y="35224"/>
                      <a:pt x="27409" y="34445"/>
                      <a:pt x="25528" y="34445"/>
                    </a:cubicBezTo>
                    <a:cubicBezTo>
                      <a:pt x="25044" y="34445"/>
                      <a:pt x="24560" y="34498"/>
                      <a:pt x="24085" y="34597"/>
                    </a:cubicBezTo>
                    <a:cubicBezTo>
                      <a:pt x="24116" y="30443"/>
                      <a:pt x="27290" y="28364"/>
                      <a:pt x="30465" y="28364"/>
                    </a:cubicBezTo>
                    <a:close/>
                    <a:moveTo>
                      <a:pt x="119327" y="34515"/>
                    </a:moveTo>
                    <a:cubicBezTo>
                      <a:pt x="121267" y="34515"/>
                      <a:pt x="123141" y="35318"/>
                      <a:pt x="124478" y="36765"/>
                    </a:cubicBezTo>
                    <a:cubicBezTo>
                      <a:pt x="124458" y="36765"/>
                      <a:pt x="124439" y="36765"/>
                      <a:pt x="124419" y="36765"/>
                    </a:cubicBezTo>
                    <a:cubicBezTo>
                      <a:pt x="122550" y="36765"/>
                      <a:pt x="120782" y="37604"/>
                      <a:pt x="119541" y="38907"/>
                    </a:cubicBezTo>
                    <a:cubicBezTo>
                      <a:pt x="119622" y="37312"/>
                      <a:pt x="119039" y="35816"/>
                      <a:pt x="118045" y="34633"/>
                    </a:cubicBezTo>
                    <a:cubicBezTo>
                      <a:pt x="118472" y="34554"/>
                      <a:pt x="118901" y="34515"/>
                      <a:pt x="119327" y="34515"/>
                    </a:cubicBezTo>
                    <a:close/>
                    <a:moveTo>
                      <a:pt x="129624" y="34515"/>
                    </a:moveTo>
                    <a:cubicBezTo>
                      <a:pt x="130049" y="34515"/>
                      <a:pt x="130477" y="34554"/>
                      <a:pt x="130903" y="34633"/>
                    </a:cubicBezTo>
                    <a:cubicBezTo>
                      <a:pt x="129908" y="35816"/>
                      <a:pt x="129326" y="37312"/>
                      <a:pt x="129415" y="38907"/>
                    </a:cubicBezTo>
                    <a:cubicBezTo>
                      <a:pt x="128165" y="37604"/>
                      <a:pt x="126397" y="36765"/>
                      <a:pt x="124537" y="36765"/>
                    </a:cubicBezTo>
                    <a:cubicBezTo>
                      <a:pt x="124517" y="36765"/>
                      <a:pt x="124498" y="36765"/>
                      <a:pt x="124478" y="36765"/>
                    </a:cubicBezTo>
                    <a:cubicBezTo>
                      <a:pt x="125815" y="35318"/>
                      <a:pt x="127689" y="34515"/>
                      <a:pt x="129624" y="34515"/>
                    </a:cubicBezTo>
                    <a:close/>
                    <a:moveTo>
                      <a:pt x="82770" y="34620"/>
                    </a:moveTo>
                    <a:cubicBezTo>
                      <a:pt x="83198" y="34620"/>
                      <a:pt x="83629" y="34660"/>
                      <a:pt x="84057" y="34740"/>
                    </a:cubicBezTo>
                    <a:cubicBezTo>
                      <a:pt x="83556" y="35341"/>
                      <a:pt x="83152" y="36031"/>
                      <a:pt x="82893" y="36765"/>
                    </a:cubicBezTo>
                    <a:lnTo>
                      <a:pt x="82875" y="36765"/>
                    </a:lnTo>
                    <a:cubicBezTo>
                      <a:pt x="82633" y="37473"/>
                      <a:pt x="82534" y="38208"/>
                      <a:pt x="82570" y="38952"/>
                    </a:cubicBezTo>
                    <a:cubicBezTo>
                      <a:pt x="81324" y="37644"/>
                      <a:pt x="79559" y="36810"/>
                      <a:pt x="77695" y="36810"/>
                    </a:cubicBezTo>
                    <a:cubicBezTo>
                      <a:pt x="79026" y="35399"/>
                      <a:pt x="80871" y="34620"/>
                      <a:pt x="82770" y="34620"/>
                    </a:cubicBezTo>
                    <a:close/>
                    <a:moveTo>
                      <a:pt x="95806" y="34620"/>
                    </a:moveTo>
                    <a:cubicBezTo>
                      <a:pt x="97710" y="34620"/>
                      <a:pt x="99556" y="35399"/>
                      <a:pt x="100894" y="36810"/>
                    </a:cubicBezTo>
                    <a:cubicBezTo>
                      <a:pt x="99021" y="36810"/>
                      <a:pt x="97256" y="37644"/>
                      <a:pt x="96011" y="38952"/>
                    </a:cubicBezTo>
                    <a:cubicBezTo>
                      <a:pt x="96047" y="38208"/>
                      <a:pt x="95948" y="37473"/>
                      <a:pt x="95706" y="36765"/>
                    </a:cubicBezTo>
                    <a:lnTo>
                      <a:pt x="95679" y="36765"/>
                    </a:lnTo>
                    <a:cubicBezTo>
                      <a:pt x="95419" y="36031"/>
                      <a:pt x="95025" y="35341"/>
                      <a:pt x="94514" y="34740"/>
                    </a:cubicBezTo>
                    <a:cubicBezTo>
                      <a:pt x="94944" y="34660"/>
                      <a:pt x="95377" y="34620"/>
                      <a:pt x="95806" y="34620"/>
                    </a:cubicBezTo>
                    <a:close/>
                    <a:moveTo>
                      <a:pt x="59142" y="34720"/>
                    </a:moveTo>
                    <a:cubicBezTo>
                      <a:pt x="59570" y="34720"/>
                      <a:pt x="60000" y="34759"/>
                      <a:pt x="60429" y="34839"/>
                    </a:cubicBezTo>
                    <a:cubicBezTo>
                      <a:pt x="59434" y="36022"/>
                      <a:pt x="58852" y="37518"/>
                      <a:pt x="58941" y="39113"/>
                    </a:cubicBezTo>
                    <a:cubicBezTo>
                      <a:pt x="57691" y="37810"/>
                      <a:pt x="55923" y="36971"/>
                      <a:pt x="54063" y="36971"/>
                    </a:cubicBezTo>
                    <a:cubicBezTo>
                      <a:pt x="54043" y="36971"/>
                      <a:pt x="54024" y="36971"/>
                      <a:pt x="54004" y="36972"/>
                    </a:cubicBezTo>
                    <a:cubicBezTo>
                      <a:pt x="53984" y="36971"/>
                      <a:pt x="53964" y="36971"/>
                      <a:pt x="53945" y="36971"/>
                    </a:cubicBezTo>
                    <a:cubicBezTo>
                      <a:pt x="52076" y="36971"/>
                      <a:pt x="50308" y="37810"/>
                      <a:pt x="49067" y="39113"/>
                    </a:cubicBezTo>
                    <a:cubicBezTo>
                      <a:pt x="49147" y="37518"/>
                      <a:pt x="48565" y="36022"/>
                      <a:pt x="47579" y="34839"/>
                    </a:cubicBezTo>
                    <a:cubicBezTo>
                      <a:pt x="48004" y="34760"/>
                      <a:pt x="48431" y="34721"/>
                      <a:pt x="48855" y="34721"/>
                    </a:cubicBezTo>
                    <a:cubicBezTo>
                      <a:pt x="50785" y="34721"/>
                      <a:pt x="52658" y="35523"/>
                      <a:pt x="53995" y="36963"/>
                    </a:cubicBezTo>
                    <a:lnTo>
                      <a:pt x="54004" y="36963"/>
                    </a:lnTo>
                    <a:cubicBezTo>
                      <a:pt x="55339" y="35517"/>
                      <a:pt x="57210" y="34720"/>
                      <a:pt x="59142" y="34720"/>
                    </a:cubicBezTo>
                    <a:close/>
                    <a:moveTo>
                      <a:pt x="12301" y="34821"/>
                    </a:moveTo>
                    <a:cubicBezTo>
                      <a:pt x="12724" y="34821"/>
                      <a:pt x="13150" y="34859"/>
                      <a:pt x="13574" y="34938"/>
                    </a:cubicBezTo>
                    <a:cubicBezTo>
                      <a:pt x="13063" y="35538"/>
                      <a:pt x="12669" y="36228"/>
                      <a:pt x="12409" y="36972"/>
                    </a:cubicBezTo>
                    <a:lnTo>
                      <a:pt x="12382" y="36972"/>
                    </a:lnTo>
                    <a:cubicBezTo>
                      <a:pt x="12141" y="37670"/>
                      <a:pt x="12042" y="38414"/>
                      <a:pt x="12087" y="39149"/>
                    </a:cubicBezTo>
                    <a:cubicBezTo>
                      <a:pt x="10841" y="37850"/>
                      <a:pt x="9076" y="37007"/>
                      <a:pt x="7212" y="37007"/>
                    </a:cubicBezTo>
                    <a:cubicBezTo>
                      <a:pt x="8547" y="35599"/>
                      <a:pt x="10392" y="34821"/>
                      <a:pt x="12301" y="34821"/>
                    </a:cubicBezTo>
                    <a:close/>
                    <a:moveTo>
                      <a:pt x="25305" y="34821"/>
                    </a:moveTo>
                    <a:cubicBezTo>
                      <a:pt x="27216" y="34821"/>
                      <a:pt x="29067" y="35599"/>
                      <a:pt x="30402" y="37007"/>
                    </a:cubicBezTo>
                    <a:cubicBezTo>
                      <a:pt x="28538" y="37007"/>
                      <a:pt x="26764" y="37841"/>
                      <a:pt x="25519" y="39149"/>
                    </a:cubicBezTo>
                    <a:cubicBezTo>
                      <a:pt x="25563" y="38414"/>
                      <a:pt x="25456" y="37670"/>
                      <a:pt x="25223" y="36972"/>
                    </a:cubicBezTo>
                    <a:lnTo>
                      <a:pt x="25196" y="36972"/>
                    </a:lnTo>
                    <a:cubicBezTo>
                      <a:pt x="24936" y="36228"/>
                      <a:pt x="24542" y="35538"/>
                      <a:pt x="24031" y="34938"/>
                    </a:cubicBezTo>
                    <a:cubicBezTo>
                      <a:pt x="24455" y="34859"/>
                      <a:pt x="24882" y="34821"/>
                      <a:pt x="25305" y="34821"/>
                    </a:cubicBezTo>
                    <a:close/>
                    <a:moveTo>
                      <a:pt x="106096" y="34617"/>
                    </a:moveTo>
                    <a:cubicBezTo>
                      <a:pt x="106559" y="34617"/>
                      <a:pt x="107026" y="34664"/>
                      <a:pt x="107489" y="34758"/>
                    </a:cubicBezTo>
                    <a:cubicBezTo>
                      <a:pt x="106495" y="35995"/>
                      <a:pt x="105948" y="37563"/>
                      <a:pt x="106127" y="39212"/>
                    </a:cubicBezTo>
                    <a:cubicBezTo>
                      <a:pt x="104873" y="37760"/>
                      <a:pt x="103000" y="36810"/>
                      <a:pt x="101011" y="36810"/>
                    </a:cubicBezTo>
                    <a:cubicBezTo>
                      <a:pt x="102344" y="35398"/>
                      <a:pt x="104192" y="34617"/>
                      <a:pt x="106096" y="34617"/>
                    </a:cubicBezTo>
                    <a:close/>
                    <a:moveTo>
                      <a:pt x="70794" y="30109"/>
                    </a:moveTo>
                    <a:cubicBezTo>
                      <a:pt x="71289" y="30109"/>
                      <a:pt x="71788" y="30161"/>
                      <a:pt x="72283" y="30269"/>
                    </a:cubicBezTo>
                    <a:cubicBezTo>
                      <a:pt x="71289" y="31524"/>
                      <a:pt x="70742" y="33110"/>
                      <a:pt x="70939" y="34785"/>
                    </a:cubicBezTo>
                    <a:lnTo>
                      <a:pt x="70957" y="34785"/>
                    </a:lnTo>
                    <a:cubicBezTo>
                      <a:pt x="71462" y="34672"/>
                      <a:pt x="71973" y="34617"/>
                      <a:pt x="72479" y="34617"/>
                    </a:cubicBezTo>
                    <a:cubicBezTo>
                      <a:pt x="74381" y="34617"/>
                      <a:pt x="76233" y="35395"/>
                      <a:pt x="77570" y="36810"/>
                    </a:cubicBezTo>
                    <a:cubicBezTo>
                      <a:pt x="75527" y="36810"/>
                      <a:pt x="73601" y="37814"/>
                      <a:pt x="72346" y="39337"/>
                    </a:cubicBezTo>
                    <a:cubicBezTo>
                      <a:pt x="72694" y="35639"/>
                      <a:pt x="69398" y="32366"/>
                      <a:pt x="65704" y="32366"/>
                    </a:cubicBezTo>
                    <a:cubicBezTo>
                      <a:pt x="65687" y="32366"/>
                      <a:pt x="65670" y="32366"/>
                      <a:pt x="65653" y="32366"/>
                    </a:cubicBezTo>
                    <a:lnTo>
                      <a:pt x="65653" y="32366"/>
                    </a:lnTo>
                    <a:cubicBezTo>
                      <a:pt x="66994" y="30911"/>
                      <a:pt x="68863" y="30109"/>
                      <a:pt x="70794" y="30109"/>
                    </a:cubicBezTo>
                    <a:close/>
                    <a:moveTo>
                      <a:pt x="35613" y="34809"/>
                    </a:moveTo>
                    <a:cubicBezTo>
                      <a:pt x="36073" y="34809"/>
                      <a:pt x="36537" y="34854"/>
                      <a:pt x="36997" y="34946"/>
                    </a:cubicBezTo>
                    <a:cubicBezTo>
                      <a:pt x="36013" y="36189"/>
                      <a:pt x="35458" y="37762"/>
                      <a:pt x="35634" y="39407"/>
                    </a:cubicBezTo>
                    <a:lnTo>
                      <a:pt x="35634" y="39407"/>
                    </a:lnTo>
                    <a:cubicBezTo>
                      <a:pt x="34388" y="37948"/>
                      <a:pt x="32507" y="36998"/>
                      <a:pt x="30519" y="36998"/>
                    </a:cubicBezTo>
                    <a:cubicBezTo>
                      <a:pt x="31861" y="35584"/>
                      <a:pt x="33709" y="34809"/>
                      <a:pt x="35613" y="34809"/>
                    </a:cubicBezTo>
                    <a:close/>
                    <a:moveTo>
                      <a:pt x="136132" y="32662"/>
                    </a:moveTo>
                    <a:cubicBezTo>
                      <a:pt x="139308" y="32662"/>
                      <a:pt x="142484" y="34740"/>
                      <a:pt x="142525" y="38898"/>
                    </a:cubicBezTo>
                    <a:cubicBezTo>
                      <a:pt x="142046" y="38793"/>
                      <a:pt x="141563" y="38742"/>
                      <a:pt x="141084" y="38742"/>
                    </a:cubicBezTo>
                    <a:cubicBezTo>
                      <a:pt x="139231" y="38742"/>
                      <a:pt x="137433" y="39508"/>
                      <a:pt x="136145" y="40896"/>
                    </a:cubicBezTo>
                    <a:cubicBezTo>
                      <a:pt x="134863" y="39525"/>
                      <a:pt x="133071" y="38737"/>
                      <a:pt x="131190" y="38737"/>
                    </a:cubicBezTo>
                    <a:cubicBezTo>
                      <a:pt x="130706" y="38737"/>
                      <a:pt x="130222" y="38791"/>
                      <a:pt x="129747" y="38898"/>
                    </a:cubicBezTo>
                    <a:cubicBezTo>
                      <a:pt x="129783" y="34740"/>
                      <a:pt x="132957" y="32662"/>
                      <a:pt x="136132" y="32662"/>
                    </a:cubicBezTo>
                    <a:close/>
                    <a:moveTo>
                      <a:pt x="112818" y="32662"/>
                    </a:moveTo>
                    <a:cubicBezTo>
                      <a:pt x="115995" y="32662"/>
                      <a:pt x="119174" y="34740"/>
                      <a:pt x="119218" y="38898"/>
                    </a:cubicBezTo>
                    <a:cubicBezTo>
                      <a:pt x="118738" y="38793"/>
                      <a:pt x="118254" y="38742"/>
                      <a:pt x="117774" y="38742"/>
                    </a:cubicBezTo>
                    <a:cubicBezTo>
                      <a:pt x="115916" y="38742"/>
                      <a:pt x="114117" y="39510"/>
                      <a:pt x="112821" y="40905"/>
                    </a:cubicBezTo>
                    <a:cubicBezTo>
                      <a:pt x="111548" y="39525"/>
                      <a:pt x="109756" y="38746"/>
                      <a:pt x="107874" y="38746"/>
                    </a:cubicBezTo>
                    <a:cubicBezTo>
                      <a:pt x="107391" y="38746"/>
                      <a:pt x="106907" y="38791"/>
                      <a:pt x="106432" y="38898"/>
                    </a:cubicBezTo>
                    <a:cubicBezTo>
                      <a:pt x="106468" y="34740"/>
                      <a:pt x="109642" y="32662"/>
                      <a:pt x="112818" y="32662"/>
                    </a:cubicBezTo>
                    <a:close/>
                    <a:moveTo>
                      <a:pt x="89290" y="32762"/>
                    </a:moveTo>
                    <a:cubicBezTo>
                      <a:pt x="91871" y="32762"/>
                      <a:pt x="94452" y="34136"/>
                      <a:pt x="95348" y="36882"/>
                    </a:cubicBezTo>
                    <a:lnTo>
                      <a:pt x="95375" y="36882"/>
                    </a:lnTo>
                    <a:cubicBezTo>
                      <a:pt x="95572" y="37545"/>
                      <a:pt x="95679" y="38235"/>
                      <a:pt x="95688" y="38934"/>
                    </a:cubicBezTo>
                    <a:cubicBezTo>
                      <a:pt x="95213" y="38832"/>
                      <a:pt x="94735" y="38782"/>
                      <a:pt x="94260" y="38782"/>
                    </a:cubicBezTo>
                    <a:cubicBezTo>
                      <a:pt x="92399" y="38782"/>
                      <a:pt x="90599" y="39549"/>
                      <a:pt x="89299" y="40941"/>
                    </a:cubicBezTo>
                    <a:cubicBezTo>
                      <a:pt x="88018" y="39561"/>
                      <a:pt x="86226" y="38782"/>
                      <a:pt x="84344" y="38782"/>
                    </a:cubicBezTo>
                    <a:cubicBezTo>
                      <a:pt x="83860" y="38782"/>
                      <a:pt x="83376" y="38835"/>
                      <a:pt x="82902" y="38934"/>
                    </a:cubicBezTo>
                    <a:cubicBezTo>
                      <a:pt x="82902" y="38235"/>
                      <a:pt x="83009" y="37545"/>
                      <a:pt x="83215" y="36882"/>
                    </a:cubicBezTo>
                    <a:lnTo>
                      <a:pt x="83233" y="36882"/>
                    </a:lnTo>
                    <a:cubicBezTo>
                      <a:pt x="84129" y="34136"/>
                      <a:pt x="86710" y="32762"/>
                      <a:pt x="89290" y="32762"/>
                    </a:cubicBezTo>
                    <a:close/>
                    <a:moveTo>
                      <a:pt x="42338" y="32863"/>
                    </a:moveTo>
                    <a:cubicBezTo>
                      <a:pt x="45512" y="32863"/>
                      <a:pt x="48684" y="34938"/>
                      <a:pt x="48726" y="39091"/>
                    </a:cubicBezTo>
                    <a:lnTo>
                      <a:pt x="48726" y="39091"/>
                    </a:lnTo>
                    <a:cubicBezTo>
                      <a:pt x="48257" y="38992"/>
                      <a:pt x="47785" y="38943"/>
                      <a:pt x="47316" y="38943"/>
                    </a:cubicBezTo>
                    <a:cubicBezTo>
                      <a:pt x="45455" y="38943"/>
                      <a:pt x="43655" y="39710"/>
                      <a:pt x="42355" y="41102"/>
                    </a:cubicBezTo>
                    <a:cubicBezTo>
                      <a:pt x="41081" y="39730"/>
                      <a:pt x="39293" y="38952"/>
                      <a:pt x="37414" y="38952"/>
                    </a:cubicBezTo>
                    <a:cubicBezTo>
                      <a:pt x="37404" y="38952"/>
                      <a:pt x="37393" y="38952"/>
                      <a:pt x="37382" y="38952"/>
                    </a:cubicBezTo>
                    <a:cubicBezTo>
                      <a:pt x="36898" y="38952"/>
                      <a:pt x="36415" y="38997"/>
                      <a:pt x="35940" y="39104"/>
                    </a:cubicBezTo>
                    <a:cubicBezTo>
                      <a:pt x="35980" y="34944"/>
                      <a:pt x="39160" y="32863"/>
                      <a:pt x="42338" y="32863"/>
                    </a:cubicBezTo>
                    <a:close/>
                    <a:moveTo>
                      <a:pt x="65648" y="32868"/>
                    </a:moveTo>
                    <a:cubicBezTo>
                      <a:pt x="68825" y="32868"/>
                      <a:pt x="72001" y="34946"/>
                      <a:pt x="72041" y="39104"/>
                    </a:cubicBezTo>
                    <a:cubicBezTo>
                      <a:pt x="71563" y="38999"/>
                      <a:pt x="71081" y="38948"/>
                      <a:pt x="70602" y="38948"/>
                    </a:cubicBezTo>
                    <a:cubicBezTo>
                      <a:pt x="68748" y="38948"/>
                      <a:pt x="66949" y="39716"/>
                      <a:pt x="65653" y="41111"/>
                    </a:cubicBezTo>
                    <a:cubicBezTo>
                      <a:pt x="64371" y="39731"/>
                      <a:pt x="62579" y="38952"/>
                      <a:pt x="60697" y="38952"/>
                    </a:cubicBezTo>
                    <a:cubicBezTo>
                      <a:pt x="60214" y="38952"/>
                      <a:pt x="59730" y="38997"/>
                      <a:pt x="59255" y="39104"/>
                    </a:cubicBezTo>
                    <a:cubicBezTo>
                      <a:pt x="59295" y="34946"/>
                      <a:pt x="62472" y="32868"/>
                      <a:pt x="65648" y="32868"/>
                    </a:cubicBezTo>
                    <a:close/>
                    <a:moveTo>
                      <a:pt x="18803" y="32968"/>
                    </a:moveTo>
                    <a:cubicBezTo>
                      <a:pt x="21386" y="32968"/>
                      <a:pt x="23968" y="34342"/>
                      <a:pt x="24864" y="37088"/>
                    </a:cubicBezTo>
                    <a:lnTo>
                      <a:pt x="24882" y="37088"/>
                    </a:lnTo>
                    <a:cubicBezTo>
                      <a:pt x="25088" y="37751"/>
                      <a:pt x="25196" y="38441"/>
                      <a:pt x="25196" y="39140"/>
                    </a:cubicBezTo>
                    <a:cubicBezTo>
                      <a:pt x="24723" y="39038"/>
                      <a:pt x="24246" y="38988"/>
                      <a:pt x="23772" y="38988"/>
                    </a:cubicBezTo>
                    <a:cubicBezTo>
                      <a:pt x="21913" y="38988"/>
                      <a:pt x="20107" y="39755"/>
                      <a:pt x="18807" y="41147"/>
                    </a:cubicBezTo>
                    <a:cubicBezTo>
                      <a:pt x="17526" y="39767"/>
                      <a:pt x="15734" y="38988"/>
                      <a:pt x="13852" y="38988"/>
                    </a:cubicBezTo>
                    <a:cubicBezTo>
                      <a:pt x="13368" y="38988"/>
                      <a:pt x="12884" y="39041"/>
                      <a:pt x="12409" y="39140"/>
                    </a:cubicBezTo>
                    <a:cubicBezTo>
                      <a:pt x="12409" y="38441"/>
                      <a:pt x="12517" y="37751"/>
                      <a:pt x="12723" y="37088"/>
                    </a:cubicBezTo>
                    <a:lnTo>
                      <a:pt x="12741" y="37088"/>
                    </a:lnTo>
                    <a:cubicBezTo>
                      <a:pt x="13637" y="34342"/>
                      <a:pt x="16220" y="32968"/>
                      <a:pt x="18803" y="32968"/>
                    </a:cubicBezTo>
                    <a:close/>
                    <a:moveTo>
                      <a:pt x="117968" y="39112"/>
                    </a:moveTo>
                    <a:cubicBezTo>
                      <a:pt x="118392" y="39112"/>
                      <a:pt x="118820" y="39151"/>
                      <a:pt x="119245" y="39230"/>
                    </a:cubicBezTo>
                    <a:cubicBezTo>
                      <a:pt x="118726" y="39848"/>
                      <a:pt x="118322" y="40565"/>
                      <a:pt x="118063" y="41326"/>
                    </a:cubicBezTo>
                    <a:lnTo>
                      <a:pt x="118063" y="41317"/>
                    </a:lnTo>
                    <a:lnTo>
                      <a:pt x="118054" y="41344"/>
                    </a:lnTo>
                    <a:cubicBezTo>
                      <a:pt x="118054" y="41353"/>
                      <a:pt x="118045" y="41362"/>
                      <a:pt x="118036" y="41380"/>
                    </a:cubicBezTo>
                    <a:cubicBezTo>
                      <a:pt x="117812" y="42061"/>
                      <a:pt x="117713" y="42787"/>
                      <a:pt x="117758" y="43504"/>
                    </a:cubicBezTo>
                    <a:cubicBezTo>
                      <a:pt x="116508" y="42200"/>
                      <a:pt x="114748" y="41362"/>
                      <a:pt x="112888" y="41362"/>
                    </a:cubicBezTo>
                    <a:cubicBezTo>
                      <a:pt x="112869" y="41362"/>
                      <a:pt x="112849" y="41362"/>
                      <a:pt x="112830" y="41362"/>
                    </a:cubicBezTo>
                    <a:cubicBezTo>
                      <a:pt x="114167" y="39915"/>
                      <a:pt x="116034" y="39112"/>
                      <a:pt x="117968" y="39112"/>
                    </a:cubicBezTo>
                    <a:close/>
                    <a:moveTo>
                      <a:pt x="130986" y="39112"/>
                    </a:moveTo>
                    <a:cubicBezTo>
                      <a:pt x="132916" y="39112"/>
                      <a:pt x="134791" y="39915"/>
                      <a:pt x="136136" y="41362"/>
                    </a:cubicBezTo>
                    <a:cubicBezTo>
                      <a:pt x="136116" y="41362"/>
                      <a:pt x="136096" y="41362"/>
                      <a:pt x="136077" y="41362"/>
                    </a:cubicBezTo>
                    <a:cubicBezTo>
                      <a:pt x="134208" y="41362"/>
                      <a:pt x="132440" y="42200"/>
                      <a:pt x="131199" y="43504"/>
                    </a:cubicBezTo>
                    <a:cubicBezTo>
                      <a:pt x="131234" y="42787"/>
                      <a:pt x="131136" y="42070"/>
                      <a:pt x="130912" y="41389"/>
                    </a:cubicBezTo>
                    <a:lnTo>
                      <a:pt x="130912" y="41380"/>
                    </a:lnTo>
                    <a:cubicBezTo>
                      <a:pt x="130912" y="41371"/>
                      <a:pt x="130903" y="41362"/>
                      <a:pt x="130903" y="41344"/>
                    </a:cubicBezTo>
                    <a:cubicBezTo>
                      <a:pt x="130894" y="41335"/>
                      <a:pt x="130903" y="41335"/>
                      <a:pt x="130894" y="41326"/>
                    </a:cubicBezTo>
                    <a:cubicBezTo>
                      <a:pt x="130625" y="40556"/>
                      <a:pt x="130231" y="39848"/>
                      <a:pt x="129711" y="39230"/>
                    </a:cubicBezTo>
                    <a:cubicBezTo>
                      <a:pt x="130135" y="39151"/>
                      <a:pt x="130562" y="39112"/>
                      <a:pt x="130986" y="39112"/>
                    </a:cubicBezTo>
                    <a:close/>
                    <a:moveTo>
                      <a:pt x="84143" y="39166"/>
                    </a:moveTo>
                    <a:cubicBezTo>
                      <a:pt x="86077" y="39166"/>
                      <a:pt x="87946" y="39968"/>
                      <a:pt x="89290" y="41416"/>
                    </a:cubicBezTo>
                    <a:cubicBezTo>
                      <a:pt x="89271" y="41416"/>
                      <a:pt x="89251" y="41416"/>
                      <a:pt x="89231" y="41416"/>
                    </a:cubicBezTo>
                    <a:cubicBezTo>
                      <a:pt x="87362" y="41416"/>
                      <a:pt x="85595" y="42254"/>
                      <a:pt x="84353" y="43557"/>
                    </a:cubicBezTo>
                    <a:cubicBezTo>
                      <a:pt x="84434" y="41963"/>
                      <a:pt x="83851" y="40457"/>
                      <a:pt x="82866" y="39283"/>
                    </a:cubicBezTo>
                    <a:cubicBezTo>
                      <a:pt x="83291" y="39204"/>
                      <a:pt x="83719" y="39166"/>
                      <a:pt x="84143" y="39166"/>
                    </a:cubicBezTo>
                    <a:close/>
                    <a:moveTo>
                      <a:pt x="94430" y="39165"/>
                    </a:moveTo>
                    <a:cubicBezTo>
                      <a:pt x="94857" y="39165"/>
                      <a:pt x="95287" y="39204"/>
                      <a:pt x="95715" y="39283"/>
                    </a:cubicBezTo>
                    <a:cubicBezTo>
                      <a:pt x="94720" y="40466"/>
                      <a:pt x="94138" y="41963"/>
                      <a:pt x="94228" y="43557"/>
                    </a:cubicBezTo>
                    <a:cubicBezTo>
                      <a:pt x="92977" y="42254"/>
                      <a:pt x="91218" y="41416"/>
                      <a:pt x="89350" y="41416"/>
                    </a:cubicBezTo>
                    <a:cubicBezTo>
                      <a:pt x="89330" y="41416"/>
                      <a:pt x="89310" y="41416"/>
                      <a:pt x="89290" y="41416"/>
                    </a:cubicBezTo>
                    <a:cubicBezTo>
                      <a:pt x="90626" y="39963"/>
                      <a:pt x="92497" y="39165"/>
                      <a:pt x="94430" y="39165"/>
                    </a:cubicBezTo>
                    <a:close/>
                    <a:moveTo>
                      <a:pt x="47493" y="39318"/>
                    </a:moveTo>
                    <a:cubicBezTo>
                      <a:pt x="47917" y="39318"/>
                      <a:pt x="48345" y="39357"/>
                      <a:pt x="48771" y="39436"/>
                    </a:cubicBezTo>
                    <a:cubicBezTo>
                      <a:pt x="48242" y="40054"/>
                      <a:pt x="47839" y="40762"/>
                      <a:pt x="47579" y="41523"/>
                    </a:cubicBezTo>
                    <a:cubicBezTo>
                      <a:pt x="47579" y="41532"/>
                      <a:pt x="47579" y="41532"/>
                      <a:pt x="47579" y="41541"/>
                    </a:cubicBezTo>
                    <a:lnTo>
                      <a:pt x="47561" y="41586"/>
                    </a:lnTo>
                    <a:cubicBezTo>
                      <a:pt x="47337" y="42267"/>
                      <a:pt x="47239" y="42984"/>
                      <a:pt x="47275" y="43710"/>
                    </a:cubicBezTo>
                    <a:cubicBezTo>
                      <a:pt x="46033" y="42406"/>
                      <a:pt x="44274" y="41568"/>
                      <a:pt x="42406" y="41568"/>
                    </a:cubicBezTo>
                    <a:cubicBezTo>
                      <a:pt x="42386" y="41568"/>
                      <a:pt x="42366" y="41568"/>
                      <a:pt x="42346" y="41568"/>
                    </a:cubicBezTo>
                    <a:cubicBezTo>
                      <a:pt x="43684" y="40121"/>
                      <a:pt x="45557" y="39318"/>
                      <a:pt x="47493" y="39318"/>
                    </a:cubicBezTo>
                    <a:close/>
                    <a:moveTo>
                      <a:pt x="60506" y="39318"/>
                    </a:moveTo>
                    <a:cubicBezTo>
                      <a:pt x="62442" y="39318"/>
                      <a:pt x="64315" y="40121"/>
                      <a:pt x="65653" y="41568"/>
                    </a:cubicBezTo>
                    <a:cubicBezTo>
                      <a:pt x="65633" y="41568"/>
                      <a:pt x="65613" y="41568"/>
                      <a:pt x="65593" y="41568"/>
                    </a:cubicBezTo>
                    <a:cubicBezTo>
                      <a:pt x="63724" y="41568"/>
                      <a:pt x="61965" y="42398"/>
                      <a:pt x="60715" y="43710"/>
                    </a:cubicBezTo>
                    <a:cubicBezTo>
                      <a:pt x="60751" y="42984"/>
                      <a:pt x="60662" y="42267"/>
                      <a:pt x="60438" y="41586"/>
                    </a:cubicBezTo>
                    <a:cubicBezTo>
                      <a:pt x="60438" y="41577"/>
                      <a:pt x="60429" y="41559"/>
                      <a:pt x="60420" y="41550"/>
                    </a:cubicBezTo>
                    <a:cubicBezTo>
                      <a:pt x="60420" y="41541"/>
                      <a:pt x="60420" y="41532"/>
                      <a:pt x="60411" y="41532"/>
                    </a:cubicBezTo>
                    <a:cubicBezTo>
                      <a:pt x="60151" y="40762"/>
                      <a:pt x="59748" y="40054"/>
                      <a:pt x="59228" y="39436"/>
                    </a:cubicBezTo>
                    <a:cubicBezTo>
                      <a:pt x="59654" y="39357"/>
                      <a:pt x="60082" y="39318"/>
                      <a:pt x="60506" y="39318"/>
                    </a:cubicBezTo>
                    <a:close/>
                    <a:moveTo>
                      <a:pt x="23963" y="39353"/>
                    </a:moveTo>
                    <a:cubicBezTo>
                      <a:pt x="24391" y="39353"/>
                      <a:pt x="24821" y="39392"/>
                      <a:pt x="25250" y="39472"/>
                    </a:cubicBezTo>
                    <a:cubicBezTo>
                      <a:pt x="24255" y="40654"/>
                      <a:pt x="23673" y="42151"/>
                      <a:pt x="23753" y="43746"/>
                    </a:cubicBezTo>
                    <a:cubicBezTo>
                      <a:pt x="22512" y="42442"/>
                      <a:pt x="20744" y="41604"/>
                      <a:pt x="18884" y="41604"/>
                    </a:cubicBezTo>
                    <a:cubicBezTo>
                      <a:pt x="18864" y="41604"/>
                      <a:pt x="18845" y="41604"/>
                      <a:pt x="18825" y="41604"/>
                    </a:cubicBezTo>
                    <a:cubicBezTo>
                      <a:pt x="18805" y="41604"/>
                      <a:pt x="18786" y="41604"/>
                      <a:pt x="18766" y="41604"/>
                    </a:cubicBezTo>
                    <a:cubicBezTo>
                      <a:pt x="16897" y="41604"/>
                      <a:pt x="15129" y="42442"/>
                      <a:pt x="13888" y="43746"/>
                    </a:cubicBezTo>
                    <a:cubicBezTo>
                      <a:pt x="13951" y="42160"/>
                      <a:pt x="13368" y="40663"/>
                      <a:pt x="12382" y="39480"/>
                    </a:cubicBezTo>
                    <a:lnTo>
                      <a:pt x="12391" y="39472"/>
                    </a:lnTo>
                    <a:cubicBezTo>
                      <a:pt x="12820" y="39392"/>
                      <a:pt x="13250" y="39353"/>
                      <a:pt x="13678" y="39353"/>
                    </a:cubicBezTo>
                    <a:cubicBezTo>
                      <a:pt x="15611" y="39353"/>
                      <a:pt x="17482" y="40150"/>
                      <a:pt x="18825" y="41595"/>
                    </a:cubicBezTo>
                    <a:cubicBezTo>
                      <a:pt x="20161" y="40150"/>
                      <a:pt x="22031" y="39353"/>
                      <a:pt x="23963" y="39353"/>
                    </a:cubicBezTo>
                    <a:close/>
                    <a:moveTo>
                      <a:pt x="107663" y="39105"/>
                    </a:moveTo>
                    <a:cubicBezTo>
                      <a:pt x="109597" y="39105"/>
                      <a:pt x="111471" y="39906"/>
                      <a:pt x="112812" y="41353"/>
                    </a:cubicBezTo>
                    <a:cubicBezTo>
                      <a:pt x="112793" y="41353"/>
                      <a:pt x="112774" y="41353"/>
                      <a:pt x="112756" y="41353"/>
                    </a:cubicBezTo>
                    <a:cubicBezTo>
                      <a:pt x="110769" y="41353"/>
                      <a:pt x="108902" y="42299"/>
                      <a:pt x="107650" y="43755"/>
                    </a:cubicBezTo>
                    <a:lnTo>
                      <a:pt x="107650" y="43755"/>
                    </a:lnTo>
                    <a:cubicBezTo>
                      <a:pt x="107803" y="42088"/>
                      <a:pt x="107211" y="40511"/>
                      <a:pt x="106172" y="39274"/>
                    </a:cubicBezTo>
                    <a:lnTo>
                      <a:pt x="106172" y="39265"/>
                    </a:lnTo>
                    <a:cubicBezTo>
                      <a:pt x="106668" y="39158"/>
                      <a:pt x="107167" y="39105"/>
                      <a:pt x="107663" y="39105"/>
                    </a:cubicBezTo>
                    <a:close/>
                    <a:moveTo>
                      <a:pt x="37187" y="39310"/>
                    </a:moveTo>
                    <a:cubicBezTo>
                      <a:pt x="39118" y="39310"/>
                      <a:pt x="40989" y="40106"/>
                      <a:pt x="42328" y="41559"/>
                    </a:cubicBezTo>
                    <a:cubicBezTo>
                      <a:pt x="42310" y="41559"/>
                      <a:pt x="42291" y="41559"/>
                      <a:pt x="42273" y="41559"/>
                    </a:cubicBezTo>
                    <a:cubicBezTo>
                      <a:pt x="40286" y="41559"/>
                      <a:pt x="38419" y="42505"/>
                      <a:pt x="37167" y="43952"/>
                    </a:cubicBezTo>
                    <a:cubicBezTo>
                      <a:pt x="37320" y="42294"/>
                      <a:pt x="36728" y="40708"/>
                      <a:pt x="35689" y="39480"/>
                    </a:cubicBezTo>
                    <a:lnTo>
                      <a:pt x="35689" y="39472"/>
                    </a:lnTo>
                    <a:cubicBezTo>
                      <a:pt x="36187" y="39363"/>
                      <a:pt x="36689" y="39310"/>
                      <a:pt x="37187" y="39310"/>
                    </a:cubicBezTo>
                    <a:close/>
                    <a:moveTo>
                      <a:pt x="124475" y="37261"/>
                    </a:moveTo>
                    <a:cubicBezTo>
                      <a:pt x="127048" y="37261"/>
                      <a:pt x="129621" y="38627"/>
                      <a:pt x="130527" y="41362"/>
                    </a:cubicBezTo>
                    <a:cubicBezTo>
                      <a:pt x="130751" y="42043"/>
                      <a:pt x="130867" y="42760"/>
                      <a:pt x="130867" y="43486"/>
                    </a:cubicBezTo>
                    <a:cubicBezTo>
                      <a:pt x="130392" y="43384"/>
                      <a:pt x="129914" y="43334"/>
                      <a:pt x="129439" y="43334"/>
                    </a:cubicBezTo>
                    <a:cubicBezTo>
                      <a:pt x="127578" y="43334"/>
                      <a:pt x="125778" y="44101"/>
                      <a:pt x="124478" y="45493"/>
                    </a:cubicBezTo>
                    <a:cubicBezTo>
                      <a:pt x="123206" y="44113"/>
                      <a:pt x="121405" y="43333"/>
                      <a:pt x="119532" y="43333"/>
                    </a:cubicBezTo>
                    <a:cubicBezTo>
                      <a:pt x="119039" y="43333"/>
                      <a:pt x="118555" y="43387"/>
                      <a:pt x="118089" y="43486"/>
                    </a:cubicBezTo>
                    <a:cubicBezTo>
                      <a:pt x="118089" y="42760"/>
                      <a:pt x="118197" y="42034"/>
                      <a:pt x="118430" y="41344"/>
                    </a:cubicBezTo>
                    <a:cubicBezTo>
                      <a:pt x="119339" y="38623"/>
                      <a:pt x="121907" y="37261"/>
                      <a:pt x="124475" y="37261"/>
                    </a:cubicBezTo>
                    <a:close/>
                    <a:moveTo>
                      <a:pt x="77632" y="37306"/>
                    </a:moveTo>
                    <a:cubicBezTo>
                      <a:pt x="80806" y="37306"/>
                      <a:pt x="83980" y="39382"/>
                      <a:pt x="84022" y="43538"/>
                    </a:cubicBezTo>
                    <a:lnTo>
                      <a:pt x="84022" y="43538"/>
                    </a:lnTo>
                    <a:cubicBezTo>
                      <a:pt x="83549" y="43437"/>
                      <a:pt x="83074" y="43388"/>
                      <a:pt x="82603" y="43388"/>
                    </a:cubicBezTo>
                    <a:cubicBezTo>
                      <a:pt x="80742" y="43388"/>
                      <a:pt x="78941" y="44154"/>
                      <a:pt x="77642" y="45547"/>
                    </a:cubicBezTo>
                    <a:cubicBezTo>
                      <a:pt x="76360" y="44167"/>
                      <a:pt x="74568" y="43387"/>
                      <a:pt x="72687" y="43387"/>
                    </a:cubicBezTo>
                    <a:cubicBezTo>
                      <a:pt x="72203" y="43387"/>
                      <a:pt x="71719" y="43441"/>
                      <a:pt x="71244" y="43540"/>
                    </a:cubicBezTo>
                    <a:cubicBezTo>
                      <a:pt x="71280" y="39385"/>
                      <a:pt x="74456" y="37306"/>
                      <a:pt x="77632" y="37306"/>
                    </a:cubicBezTo>
                    <a:close/>
                    <a:moveTo>
                      <a:pt x="100947" y="37306"/>
                    </a:moveTo>
                    <a:cubicBezTo>
                      <a:pt x="104122" y="37306"/>
                      <a:pt x="107296" y="39383"/>
                      <a:pt x="107337" y="43540"/>
                    </a:cubicBezTo>
                    <a:cubicBezTo>
                      <a:pt x="106864" y="43438"/>
                      <a:pt x="106386" y="43388"/>
                      <a:pt x="105913" y="43388"/>
                    </a:cubicBezTo>
                    <a:cubicBezTo>
                      <a:pt x="104054" y="43388"/>
                      <a:pt x="102249" y="44154"/>
                      <a:pt x="100957" y="45547"/>
                    </a:cubicBezTo>
                    <a:cubicBezTo>
                      <a:pt x="99676" y="44167"/>
                      <a:pt x="97883" y="43387"/>
                      <a:pt x="96002" y="43387"/>
                    </a:cubicBezTo>
                    <a:cubicBezTo>
                      <a:pt x="95518" y="43387"/>
                      <a:pt x="95034" y="43441"/>
                      <a:pt x="94559" y="43540"/>
                    </a:cubicBezTo>
                    <a:cubicBezTo>
                      <a:pt x="94595" y="39385"/>
                      <a:pt x="97771" y="37306"/>
                      <a:pt x="100947" y="37306"/>
                    </a:cubicBezTo>
                    <a:close/>
                    <a:moveTo>
                      <a:pt x="54009" y="37465"/>
                    </a:moveTo>
                    <a:cubicBezTo>
                      <a:pt x="56582" y="37465"/>
                      <a:pt x="59156" y="38830"/>
                      <a:pt x="60061" y="41559"/>
                    </a:cubicBezTo>
                    <a:cubicBezTo>
                      <a:pt x="60285" y="42249"/>
                      <a:pt x="60393" y="42966"/>
                      <a:pt x="60393" y="43692"/>
                    </a:cubicBezTo>
                    <a:cubicBezTo>
                      <a:pt x="59920" y="43590"/>
                      <a:pt x="59442" y="43540"/>
                      <a:pt x="58969" y="43540"/>
                    </a:cubicBezTo>
                    <a:cubicBezTo>
                      <a:pt x="57110" y="43540"/>
                      <a:pt x="55305" y="44307"/>
                      <a:pt x="54013" y="45699"/>
                    </a:cubicBezTo>
                    <a:cubicBezTo>
                      <a:pt x="52739" y="44318"/>
                      <a:pt x="50951" y="43539"/>
                      <a:pt x="49072" y="43539"/>
                    </a:cubicBezTo>
                    <a:cubicBezTo>
                      <a:pt x="49061" y="43539"/>
                      <a:pt x="49051" y="43540"/>
                      <a:pt x="49040" y="43540"/>
                    </a:cubicBezTo>
                    <a:cubicBezTo>
                      <a:pt x="48556" y="43540"/>
                      <a:pt x="48072" y="43593"/>
                      <a:pt x="47597" y="43692"/>
                    </a:cubicBezTo>
                    <a:cubicBezTo>
                      <a:pt x="47597" y="42966"/>
                      <a:pt x="47714" y="42249"/>
                      <a:pt x="47938" y="41559"/>
                    </a:cubicBezTo>
                    <a:lnTo>
                      <a:pt x="47956" y="41550"/>
                    </a:lnTo>
                    <a:cubicBezTo>
                      <a:pt x="48865" y="38827"/>
                      <a:pt x="51437" y="37465"/>
                      <a:pt x="54009" y="37465"/>
                    </a:cubicBezTo>
                    <a:close/>
                    <a:moveTo>
                      <a:pt x="7163" y="37500"/>
                    </a:moveTo>
                    <a:cubicBezTo>
                      <a:pt x="10339" y="37500"/>
                      <a:pt x="13516" y="39579"/>
                      <a:pt x="13556" y="43737"/>
                    </a:cubicBezTo>
                    <a:cubicBezTo>
                      <a:pt x="13079" y="43632"/>
                      <a:pt x="12598" y="43582"/>
                      <a:pt x="12120" y="43582"/>
                    </a:cubicBezTo>
                    <a:cubicBezTo>
                      <a:pt x="10263" y="43582"/>
                      <a:pt x="8460" y="44350"/>
                      <a:pt x="7163" y="45739"/>
                    </a:cubicBezTo>
                    <a:lnTo>
                      <a:pt x="7163" y="45739"/>
                    </a:lnTo>
                    <a:cubicBezTo>
                      <a:pt x="5882" y="44362"/>
                      <a:pt x="4092" y="43584"/>
                      <a:pt x="2212" y="43584"/>
                    </a:cubicBezTo>
                    <a:cubicBezTo>
                      <a:pt x="1728" y="43584"/>
                      <a:pt x="1245" y="43638"/>
                      <a:pt x="770" y="43737"/>
                    </a:cubicBezTo>
                    <a:cubicBezTo>
                      <a:pt x="810" y="39579"/>
                      <a:pt x="3987" y="37500"/>
                      <a:pt x="7163" y="37500"/>
                    </a:cubicBezTo>
                    <a:close/>
                    <a:moveTo>
                      <a:pt x="30463" y="37509"/>
                    </a:moveTo>
                    <a:cubicBezTo>
                      <a:pt x="33636" y="37509"/>
                      <a:pt x="36811" y="39587"/>
                      <a:pt x="36854" y="43742"/>
                    </a:cubicBezTo>
                    <a:lnTo>
                      <a:pt x="36854" y="43742"/>
                    </a:lnTo>
                    <a:cubicBezTo>
                      <a:pt x="36384" y="43642"/>
                      <a:pt x="35912" y="43594"/>
                      <a:pt x="35443" y="43594"/>
                    </a:cubicBezTo>
                    <a:cubicBezTo>
                      <a:pt x="33580" y="43594"/>
                      <a:pt x="31775" y="44360"/>
                      <a:pt x="30483" y="45753"/>
                    </a:cubicBezTo>
                    <a:cubicBezTo>
                      <a:pt x="29201" y="44373"/>
                      <a:pt x="27409" y="43593"/>
                      <a:pt x="25528" y="43593"/>
                    </a:cubicBezTo>
                    <a:cubicBezTo>
                      <a:pt x="25044" y="43593"/>
                      <a:pt x="24560" y="43638"/>
                      <a:pt x="24085" y="43746"/>
                    </a:cubicBezTo>
                    <a:cubicBezTo>
                      <a:pt x="24116" y="39588"/>
                      <a:pt x="27288" y="37509"/>
                      <a:pt x="30463" y="37509"/>
                    </a:cubicBezTo>
                    <a:close/>
                    <a:moveTo>
                      <a:pt x="119327" y="43718"/>
                    </a:moveTo>
                    <a:cubicBezTo>
                      <a:pt x="121267" y="43718"/>
                      <a:pt x="123141" y="44520"/>
                      <a:pt x="124478" y="45968"/>
                    </a:cubicBezTo>
                    <a:cubicBezTo>
                      <a:pt x="124458" y="45968"/>
                      <a:pt x="124439" y="45968"/>
                      <a:pt x="124419" y="45968"/>
                    </a:cubicBezTo>
                    <a:cubicBezTo>
                      <a:pt x="122550" y="45968"/>
                      <a:pt x="120782" y="46806"/>
                      <a:pt x="119541" y="48109"/>
                    </a:cubicBezTo>
                    <a:cubicBezTo>
                      <a:pt x="119622" y="46514"/>
                      <a:pt x="119039" y="45018"/>
                      <a:pt x="118045" y="43835"/>
                    </a:cubicBezTo>
                    <a:cubicBezTo>
                      <a:pt x="118472" y="43756"/>
                      <a:pt x="118901" y="43718"/>
                      <a:pt x="119327" y="43718"/>
                    </a:cubicBezTo>
                    <a:close/>
                    <a:moveTo>
                      <a:pt x="129624" y="43718"/>
                    </a:moveTo>
                    <a:cubicBezTo>
                      <a:pt x="130049" y="43718"/>
                      <a:pt x="130477" y="43756"/>
                      <a:pt x="130903" y="43835"/>
                    </a:cubicBezTo>
                    <a:cubicBezTo>
                      <a:pt x="129908" y="45018"/>
                      <a:pt x="129326" y="46523"/>
                      <a:pt x="129415" y="48109"/>
                    </a:cubicBezTo>
                    <a:cubicBezTo>
                      <a:pt x="128165" y="46806"/>
                      <a:pt x="126397" y="45968"/>
                      <a:pt x="124537" y="45968"/>
                    </a:cubicBezTo>
                    <a:cubicBezTo>
                      <a:pt x="124517" y="45968"/>
                      <a:pt x="124498" y="45968"/>
                      <a:pt x="124478" y="45968"/>
                    </a:cubicBezTo>
                    <a:cubicBezTo>
                      <a:pt x="125815" y="44520"/>
                      <a:pt x="127689" y="43718"/>
                      <a:pt x="129624" y="43718"/>
                    </a:cubicBezTo>
                    <a:close/>
                    <a:moveTo>
                      <a:pt x="82779" y="43762"/>
                    </a:moveTo>
                    <a:cubicBezTo>
                      <a:pt x="83204" y="43762"/>
                      <a:pt x="83632" y="43801"/>
                      <a:pt x="84057" y="43880"/>
                    </a:cubicBezTo>
                    <a:cubicBezTo>
                      <a:pt x="83063" y="45063"/>
                      <a:pt x="82480" y="46559"/>
                      <a:pt x="82561" y="48154"/>
                    </a:cubicBezTo>
                    <a:cubicBezTo>
                      <a:pt x="81320" y="46851"/>
                      <a:pt x="79552" y="46012"/>
                      <a:pt x="77683" y="46012"/>
                    </a:cubicBezTo>
                    <a:cubicBezTo>
                      <a:pt x="77666" y="46012"/>
                      <a:pt x="77650" y="46012"/>
                      <a:pt x="77633" y="46013"/>
                    </a:cubicBezTo>
                    <a:lnTo>
                      <a:pt x="77633" y="46013"/>
                    </a:lnTo>
                    <a:cubicBezTo>
                      <a:pt x="78970" y="44565"/>
                      <a:pt x="80844" y="43762"/>
                      <a:pt x="82779" y="43762"/>
                    </a:cubicBezTo>
                    <a:close/>
                    <a:moveTo>
                      <a:pt x="59124" y="43911"/>
                    </a:moveTo>
                    <a:cubicBezTo>
                      <a:pt x="59554" y="43911"/>
                      <a:pt x="59988" y="43951"/>
                      <a:pt x="60420" y="44032"/>
                    </a:cubicBezTo>
                    <a:cubicBezTo>
                      <a:pt x="59425" y="45224"/>
                      <a:pt x="58843" y="46721"/>
                      <a:pt x="58932" y="48316"/>
                    </a:cubicBezTo>
                    <a:lnTo>
                      <a:pt x="58923" y="48307"/>
                    </a:lnTo>
                    <a:cubicBezTo>
                      <a:pt x="57682" y="47003"/>
                      <a:pt x="55914" y="46165"/>
                      <a:pt x="54045" y="46165"/>
                    </a:cubicBezTo>
                    <a:cubicBezTo>
                      <a:pt x="54026" y="46165"/>
                      <a:pt x="54006" y="46165"/>
                      <a:pt x="53986" y="46165"/>
                    </a:cubicBezTo>
                    <a:cubicBezTo>
                      <a:pt x="53966" y="46165"/>
                      <a:pt x="53947" y="46165"/>
                      <a:pt x="53927" y="46165"/>
                    </a:cubicBezTo>
                    <a:cubicBezTo>
                      <a:pt x="52067" y="46165"/>
                      <a:pt x="50299" y="47003"/>
                      <a:pt x="49049" y="48307"/>
                    </a:cubicBezTo>
                    <a:cubicBezTo>
                      <a:pt x="49138" y="46712"/>
                      <a:pt x="48556" y="45206"/>
                      <a:pt x="47561" y="44032"/>
                    </a:cubicBezTo>
                    <a:cubicBezTo>
                      <a:pt x="47990" y="43953"/>
                      <a:pt x="48420" y="43914"/>
                      <a:pt x="48848" y="43914"/>
                    </a:cubicBezTo>
                    <a:cubicBezTo>
                      <a:pt x="50781" y="43914"/>
                      <a:pt x="52652" y="44711"/>
                      <a:pt x="53995" y="46156"/>
                    </a:cubicBezTo>
                    <a:cubicBezTo>
                      <a:pt x="55328" y="44713"/>
                      <a:pt x="57194" y="43911"/>
                      <a:pt x="59124" y="43911"/>
                    </a:cubicBezTo>
                    <a:close/>
                    <a:moveTo>
                      <a:pt x="25317" y="43968"/>
                    </a:moveTo>
                    <a:cubicBezTo>
                      <a:pt x="27250" y="43968"/>
                      <a:pt x="29122" y="44764"/>
                      <a:pt x="30465" y="46210"/>
                    </a:cubicBezTo>
                    <a:lnTo>
                      <a:pt x="30465" y="46210"/>
                    </a:lnTo>
                    <a:cubicBezTo>
                      <a:pt x="30462" y="46210"/>
                      <a:pt x="30459" y="46210"/>
                      <a:pt x="30456" y="46210"/>
                    </a:cubicBezTo>
                    <a:cubicBezTo>
                      <a:pt x="30446" y="46210"/>
                      <a:pt x="30436" y="46210"/>
                      <a:pt x="30426" y="46210"/>
                    </a:cubicBezTo>
                    <a:cubicBezTo>
                      <a:pt x="28546" y="46210"/>
                      <a:pt x="26775" y="47041"/>
                      <a:pt x="25519" y="48351"/>
                    </a:cubicBezTo>
                    <a:cubicBezTo>
                      <a:pt x="25608" y="46765"/>
                      <a:pt x="25026" y="45269"/>
                      <a:pt x="24031" y="44086"/>
                    </a:cubicBezTo>
                    <a:cubicBezTo>
                      <a:pt x="24460" y="44007"/>
                      <a:pt x="24890" y="43968"/>
                      <a:pt x="25317" y="43968"/>
                    </a:cubicBezTo>
                    <a:close/>
                    <a:moveTo>
                      <a:pt x="106094" y="43751"/>
                    </a:moveTo>
                    <a:cubicBezTo>
                      <a:pt x="106570" y="43751"/>
                      <a:pt x="107049" y="43799"/>
                      <a:pt x="107525" y="43898"/>
                    </a:cubicBezTo>
                    <a:cubicBezTo>
                      <a:pt x="106512" y="45161"/>
                      <a:pt x="105939" y="46747"/>
                      <a:pt x="106127" y="48423"/>
                    </a:cubicBezTo>
                    <a:lnTo>
                      <a:pt x="106118" y="48414"/>
                    </a:lnTo>
                    <a:cubicBezTo>
                      <a:pt x="104866" y="46958"/>
                      <a:pt x="102990" y="46012"/>
                      <a:pt x="100995" y="46012"/>
                    </a:cubicBezTo>
                    <a:cubicBezTo>
                      <a:pt x="100976" y="46012"/>
                      <a:pt x="100958" y="46013"/>
                      <a:pt x="100939" y="46013"/>
                    </a:cubicBezTo>
                    <a:cubicBezTo>
                      <a:pt x="100919" y="46012"/>
                      <a:pt x="100899" y="46012"/>
                      <a:pt x="100879" y="46012"/>
                    </a:cubicBezTo>
                    <a:cubicBezTo>
                      <a:pt x="99020" y="46012"/>
                      <a:pt x="97252" y="46842"/>
                      <a:pt x="96011" y="48154"/>
                    </a:cubicBezTo>
                    <a:cubicBezTo>
                      <a:pt x="96091" y="46559"/>
                      <a:pt x="95509" y="45054"/>
                      <a:pt x="94514" y="43880"/>
                    </a:cubicBezTo>
                    <a:cubicBezTo>
                      <a:pt x="94946" y="43798"/>
                      <a:pt x="95380" y="43758"/>
                      <a:pt x="95811" y="43758"/>
                    </a:cubicBezTo>
                    <a:cubicBezTo>
                      <a:pt x="97740" y="43758"/>
                      <a:pt x="99607" y="44561"/>
                      <a:pt x="100948" y="46004"/>
                    </a:cubicBezTo>
                    <a:cubicBezTo>
                      <a:pt x="102286" y="44551"/>
                      <a:pt x="104160" y="43751"/>
                      <a:pt x="106094" y="43751"/>
                    </a:cubicBezTo>
                    <a:close/>
                    <a:moveTo>
                      <a:pt x="70812" y="39306"/>
                    </a:moveTo>
                    <a:cubicBezTo>
                      <a:pt x="71289" y="39306"/>
                      <a:pt x="71770" y="39355"/>
                      <a:pt x="72248" y="39454"/>
                    </a:cubicBezTo>
                    <a:cubicBezTo>
                      <a:pt x="71271" y="40699"/>
                      <a:pt x="70742" y="42276"/>
                      <a:pt x="70939" y="43925"/>
                    </a:cubicBezTo>
                    <a:cubicBezTo>
                      <a:pt x="71449" y="43811"/>
                      <a:pt x="71962" y="43756"/>
                      <a:pt x="72472" y="43756"/>
                    </a:cubicBezTo>
                    <a:cubicBezTo>
                      <a:pt x="74409" y="43756"/>
                      <a:pt x="76285" y="44558"/>
                      <a:pt x="77633" y="46013"/>
                    </a:cubicBezTo>
                    <a:lnTo>
                      <a:pt x="77633" y="46013"/>
                    </a:lnTo>
                    <a:cubicBezTo>
                      <a:pt x="77630" y="46013"/>
                      <a:pt x="77627" y="46013"/>
                      <a:pt x="77624" y="46013"/>
                    </a:cubicBezTo>
                    <a:cubicBezTo>
                      <a:pt x="77606" y="46013"/>
                      <a:pt x="77588" y="46012"/>
                      <a:pt x="77570" y="46012"/>
                    </a:cubicBezTo>
                    <a:cubicBezTo>
                      <a:pt x="75529" y="46012"/>
                      <a:pt x="73598" y="47021"/>
                      <a:pt x="72346" y="48540"/>
                    </a:cubicBezTo>
                    <a:cubicBezTo>
                      <a:pt x="72703" y="44850"/>
                      <a:pt x="69416" y="41568"/>
                      <a:pt x="65713" y="41568"/>
                    </a:cubicBezTo>
                    <a:cubicBezTo>
                      <a:pt x="65693" y="41568"/>
                      <a:pt x="65673" y="41568"/>
                      <a:pt x="65653" y="41568"/>
                    </a:cubicBezTo>
                    <a:lnTo>
                      <a:pt x="65653" y="41559"/>
                    </a:lnTo>
                    <a:cubicBezTo>
                      <a:pt x="66997" y="40107"/>
                      <a:pt x="68873" y="39306"/>
                      <a:pt x="70812" y="39306"/>
                    </a:cubicBezTo>
                    <a:close/>
                    <a:moveTo>
                      <a:pt x="35618" y="43957"/>
                    </a:moveTo>
                    <a:cubicBezTo>
                      <a:pt x="36091" y="43957"/>
                      <a:pt x="36568" y="44006"/>
                      <a:pt x="37042" y="44104"/>
                    </a:cubicBezTo>
                    <a:cubicBezTo>
                      <a:pt x="36020" y="45350"/>
                      <a:pt x="35456" y="46945"/>
                      <a:pt x="35635" y="48620"/>
                    </a:cubicBezTo>
                    <a:cubicBezTo>
                      <a:pt x="34383" y="47164"/>
                      <a:pt x="32507" y="46210"/>
                      <a:pt x="30511" y="46210"/>
                    </a:cubicBezTo>
                    <a:cubicBezTo>
                      <a:pt x="30496" y="46210"/>
                      <a:pt x="30480" y="46210"/>
                      <a:pt x="30465" y="46210"/>
                    </a:cubicBezTo>
                    <a:lnTo>
                      <a:pt x="30465" y="46210"/>
                    </a:lnTo>
                    <a:cubicBezTo>
                      <a:pt x="31804" y="44762"/>
                      <a:pt x="33682" y="43957"/>
                      <a:pt x="35618" y="43957"/>
                    </a:cubicBezTo>
                    <a:close/>
                    <a:moveTo>
                      <a:pt x="112822" y="41864"/>
                    </a:moveTo>
                    <a:cubicBezTo>
                      <a:pt x="115997" y="41864"/>
                      <a:pt x="119174" y="43943"/>
                      <a:pt x="119218" y="48100"/>
                    </a:cubicBezTo>
                    <a:cubicBezTo>
                      <a:pt x="118743" y="47999"/>
                      <a:pt x="118265" y="47949"/>
                      <a:pt x="117790" y="47949"/>
                    </a:cubicBezTo>
                    <a:cubicBezTo>
                      <a:pt x="115926" y="47949"/>
                      <a:pt x="114120" y="48715"/>
                      <a:pt x="112821" y="50108"/>
                    </a:cubicBezTo>
                    <a:cubicBezTo>
                      <a:pt x="111548" y="48728"/>
                      <a:pt x="109756" y="47948"/>
                      <a:pt x="107874" y="47948"/>
                    </a:cubicBezTo>
                    <a:cubicBezTo>
                      <a:pt x="107391" y="47948"/>
                      <a:pt x="106907" y="48002"/>
                      <a:pt x="106432" y="48100"/>
                    </a:cubicBezTo>
                    <a:cubicBezTo>
                      <a:pt x="106472" y="43943"/>
                      <a:pt x="109646" y="41864"/>
                      <a:pt x="112822" y="41864"/>
                    </a:cubicBezTo>
                    <a:close/>
                    <a:moveTo>
                      <a:pt x="136132" y="41864"/>
                    </a:moveTo>
                    <a:cubicBezTo>
                      <a:pt x="139308" y="41864"/>
                      <a:pt x="142484" y="43943"/>
                      <a:pt x="142525" y="48100"/>
                    </a:cubicBezTo>
                    <a:cubicBezTo>
                      <a:pt x="142051" y="47999"/>
                      <a:pt x="141574" y="47949"/>
                      <a:pt x="141100" y="47949"/>
                    </a:cubicBezTo>
                    <a:cubicBezTo>
                      <a:pt x="139242" y="47949"/>
                      <a:pt x="137437" y="48715"/>
                      <a:pt x="136145" y="50108"/>
                    </a:cubicBezTo>
                    <a:cubicBezTo>
                      <a:pt x="134863" y="48728"/>
                      <a:pt x="133071" y="47948"/>
                      <a:pt x="131190" y="47948"/>
                    </a:cubicBezTo>
                    <a:cubicBezTo>
                      <a:pt x="130706" y="47948"/>
                      <a:pt x="130222" y="48002"/>
                      <a:pt x="129747" y="48100"/>
                    </a:cubicBezTo>
                    <a:cubicBezTo>
                      <a:pt x="129783" y="43943"/>
                      <a:pt x="132957" y="41864"/>
                      <a:pt x="136132" y="41864"/>
                    </a:cubicBezTo>
                    <a:close/>
                    <a:moveTo>
                      <a:pt x="89293" y="41912"/>
                    </a:moveTo>
                    <a:cubicBezTo>
                      <a:pt x="92468" y="41912"/>
                      <a:pt x="95642" y="43988"/>
                      <a:pt x="95679" y="48143"/>
                    </a:cubicBezTo>
                    <a:lnTo>
                      <a:pt x="95679" y="48143"/>
                    </a:lnTo>
                    <a:cubicBezTo>
                      <a:pt x="95207" y="48043"/>
                      <a:pt x="94732" y="47994"/>
                      <a:pt x="94260" y="47994"/>
                    </a:cubicBezTo>
                    <a:cubicBezTo>
                      <a:pt x="92399" y="47994"/>
                      <a:pt x="90599" y="48760"/>
                      <a:pt x="89299" y="50152"/>
                    </a:cubicBezTo>
                    <a:cubicBezTo>
                      <a:pt x="88018" y="48773"/>
                      <a:pt x="86226" y="47993"/>
                      <a:pt x="84344" y="47993"/>
                    </a:cubicBezTo>
                    <a:cubicBezTo>
                      <a:pt x="83860" y="47993"/>
                      <a:pt x="83376" y="48047"/>
                      <a:pt x="82902" y="48145"/>
                    </a:cubicBezTo>
                    <a:cubicBezTo>
                      <a:pt x="82937" y="43991"/>
                      <a:pt x="86116" y="41912"/>
                      <a:pt x="89293" y="41912"/>
                    </a:cubicBezTo>
                    <a:close/>
                    <a:moveTo>
                      <a:pt x="42335" y="42067"/>
                    </a:moveTo>
                    <a:cubicBezTo>
                      <a:pt x="45509" y="42067"/>
                      <a:pt x="48681" y="44143"/>
                      <a:pt x="48726" y="48298"/>
                    </a:cubicBezTo>
                    <a:lnTo>
                      <a:pt x="48726" y="48298"/>
                    </a:lnTo>
                    <a:cubicBezTo>
                      <a:pt x="48251" y="48196"/>
                      <a:pt x="47772" y="48146"/>
                      <a:pt x="47298" y="48146"/>
                    </a:cubicBezTo>
                    <a:cubicBezTo>
                      <a:pt x="45434" y="48146"/>
                      <a:pt x="43630" y="48912"/>
                      <a:pt x="42337" y="50305"/>
                    </a:cubicBezTo>
                    <a:cubicBezTo>
                      <a:pt x="41056" y="48925"/>
                      <a:pt x="39264" y="48145"/>
                      <a:pt x="37382" y="48145"/>
                    </a:cubicBezTo>
                    <a:cubicBezTo>
                      <a:pt x="36898" y="48145"/>
                      <a:pt x="36415" y="48199"/>
                      <a:pt x="35940" y="48307"/>
                    </a:cubicBezTo>
                    <a:cubicBezTo>
                      <a:pt x="35980" y="44148"/>
                      <a:pt x="39158" y="42067"/>
                      <a:pt x="42335" y="42067"/>
                    </a:cubicBezTo>
                    <a:close/>
                    <a:moveTo>
                      <a:pt x="65651" y="42067"/>
                    </a:moveTo>
                    <a:cubicBezTo>
                      <a:pt x="68826" y="42067"/>
                      <a:pt x="72001" y="44146"/>
                      <a:pt x="72041" y="48307"/>
                    </a:cubicBezTo>
                    <a:cubicBezTo>
                      <a:pt x="71563" y="48202"/>
                      <a:pt x="71080" y="48150"/>
                      <a:pt x="70601" y="48150"/>
                    </a:cubicBezTo>
                    <a:cubicBezTo>
                      <a:pt x="68748" y="48150"/>
                      <a:pt x="66948" y="48916"/>
                      <a:pt x="65653" y="50305"/>
                    </a:cubicBezTo>
                    <a:cubicBezTo>
                      <a:pt x="64371" y="48934"/>
                      <a:pt x="62579" y="48145"/>
                      <a:pt x="60697" y="48145"/>
                    </a:cubicBezTo>
                    <a:cubicBezTo>
                      <a:pt x="60214" y="48145"/>
                      <a:pt x="59730" y="48199"/>
                      <a:pt x="59255" y="48307"/>
                    </a:cubicBezTo>
                    <a:cubicBezTo>
                      <a:pt x="59295" y="44148"/>
                      <a:pt x="62473" y="42067"/>
                      <a:pt x="65651" y="42067"/>
                    </a:cubicBezTo>
                    <a:close/>
                    <a:moveTo>
                      <a:pt x="18806" y="42117"/>
                    </a:moveTo>
                    <a:cubicBezTo>
                      <a:pt x="21981" y="42117"/>
                      <a:pt x="25156" y="44198"/>
                      <a:pt x="25196" y="48360"/>
                    </a:cubicBezTo>
                    <a:cubicBezTo>
                      <a:pt x="24717" y="48255"/>
                      <a:pt x="24234" y="48204"/>
                      <a:pt x="23755" y="48204"/>
                    </a:cubicBezTo>
                    <a:cubicBezTo>
                      <a:pt x="21902" y="48204"/>
                      <a:pt x="20103" y="48970"/>
                      <a:pt x="18807" y="50359"/>
                    </a:cubicBezTo>
                    <a:cubicBezTo>
                      <a:pt x="17526" y="48988"/>
                      <a:pt x="15734" y="48199"/>
                      <a:pt x="13852" y="48199"/>
                    </a:cubicBezTo>
                    <a:cubicBezTo>
                      <a:pt x="13368" y="48199"/>
                      <a:pt x="12884" y="48253"/>
                      <a:pt x="12409" y="48360"/>
                    </a:cubicBezTo>
                    <a:cubicBezTo>
                      <a:pt x="12454" y="44198"/>
                      <a:pt x="15631" y="42117"/>
                      <a:pt x="18806" y="42117"/>
                    </a:cubicBezTo>
                    <a:close/>
                    <a:moveTo>
                      <a:pt x="117967" y="48323"/>
                    </a:moveTo>
                    <a:cubicBezTo>
                      <a:pt x="118392" y="48323"/>
                      <a:pt x="118820" y="48362"/>
                      <a:pt x="119245" y="48441"/>
                    </a:cubicBezTo>
                    <a:cubicBezTo>
                      <a:pt x="118253" y="49621"/>
                      <a:pt x="117671" y="51114"/>
                      <a:pt x="117757" y="52706"/>
                    </a:cubicBezTo>
                    <a:lnTo>
                      <a:pt x="117757" y="52706"/>
                    </a:lnTo>
                    <a:cubicBezTo>
                      <a:pt x="116507" y="51403"/>
                      <a:pt x="114740" y="50573"/>
                      <a:pt x="112880" y="50573"/>
                    </a:cubicBezTo>
                    <a:cubicBezTo>
                      <a:pt x="112860" y="50573"/>
                      <a:pt x="112840" y="50573"/>
                      <a:pt x="112821" y="50574"/>
                    </a:cubicBezTo>
                    <a:cubicBezTo>
                      <a:pt x="114158" y="49126"/>
                      <a:pt x="116031" y="48323"/>
                      <a:pt x="117967" y="48323"/>
                    </a:cubicBezTo>
                    <a:close/>
                    <a:moveTo>
                      <a:pt x="130990" y="48323"/>
                    </a:moveTo>
                    <a:cubicBezTo>
                      <a:pt x="132925" y="48323"/>
                      <a:pt x="134799" y="49126"/>
                      <a:pt x="136136" y="50574"/>
                    </a:cubicBezTo>
                    <a:cubicBezTo>
                      <a:pt x="136116" y="50573"/>
                      <a:pt x="136096" y="50573"/>
                      <a:pt x="136077" y="50573"/>
                    </a:cubicBezTo>
                    <a:cubicBezTo>
                      <a:pt x="134208" y="50573"/>
                      <a:pt x="132440" y="51412"/>
                      <a:pt x="131199" y="52715"/>
                    </a:cubicBezTo>
                    <a:cubicBezTo>
                      <a:pt x="131279" y="51120"/>
                      <a:pt x="130697" y="49624"/>
                      <a:pt x="129711" y="48441"/>
                    </a:cubicBezTo>
                    <a:cubicBezTo>
                      <a:pt x="130137" y="48362"/>
                      <a:pt x="130565" y="48323"/>
                      <a:pt x="130990" y="48323"/>
                    </a:cubicBezTo>
                    <a:close/>
                    <a:moveTo>
                      <a:pt x="94437" y="48359"/>
                    </a:moveTo>
                    <a:cubicBezTo>
                      <a:pt x="94862" y="48359"/>
                      <a:pt x="95289" y="48398"/>
                      <a:pt x="95715" y="48477"/>
                    </a:cubicBezTo>
                    <a:cubicBezTo>
                      <a:pt x="94722" y="49666"/>
                      <a:pt x="94140" y="51168"/>
                      <a:pt x="94227" y="52750"/>
                    </a:cubicBezTo>
                    <a:lnTo>
                      <a:pt x="94227" y="52750"/>
                    </a:lnTo>
                    <a:cubicBezTo>
                      <a:pt x="92986" y="51447"/>
                      <a:pt x="91219" y="50618"/>
                      <a:pt x="89350" y="50618"/>
                    </a:cubicBezTo>
                    <a:cubicBezTo>
                      <a:pt x="89330" y="50618"/>
                      <a:pt x="89310" y="50618"/>
                      <a:pt x="89290" y="50618"/>
                    </a:cubicBezTo>
                    <a:cubicBezTo>
                      <a:pt x="89270" y="50618"/>
                      <a:pt x="89250" y="50618"/>
                      <a:pt x="89231" y="50618"/>
                    </a:cubicBezTo>
                    <a:cubicBezTo>
                      <a:pt x="87362" y="50618"/>
                      <a:pt x="85603" y="51448"/>
                      <a:pt x="84353" y="52751"/>
                    </a:cubicBezTo>
                    <a:cubicBezTo>
                      <a:pt x="84443" y="51165"/>
                      <a:pt x="83860" y="49660"/>
                      <a:pt x="82866" y="48477"/>
                    </a:cubicBezTo>
                    <a:cubicBezTo>
                      <a:pt x="83291" y="48398"/>
                      <a:pt x="83719" y="48359"/>
                      <a:pt x="84144" y="48359"/>
                    </a:cubicBezTo>
                    <a:cubicBezTo>
                      <a:pt x="86080" y="48359"/>
                      <a:pt x="87955" y="49162"/>
                      <a:pt x="89299" y="50609"/>
                    </a:cubicBezTo>
                    <a:cubicBezTo>
                      <a:pt x="90637" y="49162"/>
                      <a:pt x="92504" y="48359"/>
                      <a:pt x="94437" y="48359"/>
                    </a:cubicBezTo>
                    <a:close/>
                    <a:moveTo>
                      <a:pt x="47485" y="48520"/>
                    </a:moveTo>
                    <a:cubicBezTo>
                      <a:pt x="47909" y="48520"/>
                      <a:pt x="48337" y="48559"/>
                      <a:pt x="48762" y="48638"/>
                    </a:cubicBezTo>
                    <a:cubicBezTo>
                      <a:pt x="47767" y="49821"/>
                      <a:pt x="47185" y="51326"/>
                      <a:pt x="47275" y="52912"/>
                    </a:cubicBezTo>
                    <a:cubicBezTo>
                      <a:pt x="46025" y="51609"/>
                      <a:pt x="44257" y="50779"/>
                      <a:pt x="42397" y="50779"/>
                    </a:cubicBezTo>
                    <a:cubicBezTo>
                      <a:pt x="42377" y="50779"/>
                      <a:pt x="42357" y="50779"/>
                      <a:pt x="42337" y="50780"/>
                    </a:cubicBezTo>
                    <a:cubicBezTo>
                      <a:pt x="43675" y="49325"/>
                      <a:pt x="45549" y="48520"/>
                      <a:pt x="47485" y="48520"/>
                    </a:cubicBezTo>
                    <a:close/>
                    <a:moveTo>
                      <a:pt x="60501" y="48529"/>
                    </a:moveTo>
                    <a:cubicBezTo>
                      <a:pt x="62439" y="48529"/>
                      <a:pt x="64308" y="49332"/>
                      <a:pt x="65653" y="50780"/>
                    </a:cubicBezTo>
                    <a:cubicBezTo>
                      <a:pt x="65633" y="50779"/>
                      <a:pt x="65613" y="50779"/>
                      <a:pt x="65593" y="50779"/>
                    </a:cubicBezTo>
                    <a:cubicBezTo>
                      <a:pt x="63725" y="50779"/>
                      <a:pt x="61957" y="51618"/>
                      <a:pt x="60715" y="52921"/>
                    </a:cubicBezTo>
                    <a:cubicBezTo>
                      <a:pt x="60796" y="51326"/>
                      <a:pt x="60214" y="49830"/>
                      <a:pt x="59219" y="48647"/>
                    </a:cubicBezTo>
                    <a:cubicBezTo>
                      <a:pt x="59646" y="48568"/>
                      <a:pt x="60075" y="48529"/>
                      <a:pt x="60501" y="48529"/>
                    </a:cubicBezTo>
                    <a:close/>
                    <a:moveTo>
                      <a:pt x="107662" y="48316"/>
                    </a:moveTo>
                    <a:cubicBezTo>
                      <a:pt x="109596" y="48316"/>
                      <a:pt x="111472" y="49118"/>
                      <a:pt x="112821" y="50574"/>
                    </a:cubicBezTo>
                    <a:cubicBezTo>
                      <a:pt x="112802" y="50573"/>
                      <a:pt x="112783" y="50573"/>
                      <a:pt x="112765" y="50573"/>
                    </a:cubicBezTo>
                    <a:cubicBezTo>
                      <a:pt x="110778" y="50573"/>
                      <a:pt x="108902" y="51519"/>
                      <a:pt x="107650" y="52966"/>
                    </a:cubicBezTo>
                    <a:lnTo>
                      <a:pt x="107650" y="52966"/>
                    </a:lnTo>
                    <a:cubicBezTo>
                      <a:pt x="107803" y="51290"/>
                      <a:pt x="107211" y="49713"/>
                      <a:pt x="106172" y="48477"/>
                    </a:cubicBezTo>
                    <a:cubicBezTo>
                      <a:pt x="106667" y="48369"/>
                      <a:pt x="107167" y="48316"/>
                      <a:pt x="107662" y="48316"/>
                    </a:cubicBezTo>
                    <a:close/>
                    <a:moveTo>
                      <a:pt x="13659" y="48573"/>
                    </a:moveTo>
                    <a:cubicBezTo>
                      <a:pt x="15592" y="48573"/>
                      <a:pt x="17464" y="49371"/>
                      <a:pt x="18807" y="50824"/>
                    </a:cubicBezTo>
                    <a:cubicBezTo>
                      <a:pt x="18787" y="50824"/>
                      <a:pt x="18768" y="50824"/>
                      <a:pt x="18748" y="50824"/>
                    </a:cubicBezTo>
                    <a:cubicBezTo>
                      <a:pt x="16879" y="50824"/>
                      <a:pt x="15111" y="51663"/>
                      <a:pt x="13870" y="52966"/>
                    </a:cubicBezTo>
                    <a:cubicBezTo>
                      <a:pt x="13951" y="51371"/>
                      <a:pt x="13368" y="49875"/>
                      <a:pt x="12374" y="48692"/>
                    </a:cubicBezTo>
                    <a:cubicBezTo>
                      <a:pt x="12802" y="48612"/>
                      <a:pt x="13232" y="48573"/>
                      <a:pt x="13659" y="48573"/>
                    </a:cubicBezTo>
                    <a:close/>
                    <a:moveTo>
                      <a:pt x="23953" y="48574"/>
                    </a:moveTo>
                    <a:cubicBezTo>
                      <a:pt x="24378" y="48574"/>
                      <a:pt x="24806" y="48613"/>
                      <a:pt x="25232" y="48692"/>
                    </a:cubicBezTo>
                    <a:cubicBezTo>
                      <a:pt x="24237" y="49875"/>
                      <a:pt x="23655" y="51371"/>
                      <a:pt x="23744" y="52966"/>
                    </a:cubicBezTo>
                    <a:cubicBezTo>
                      <a:pt x="22494" y="51663"/>
                      <a:pt x="20726" y="50824"/>
                      <a:pt x="18866" y="50824"/>
                    </a:cubicBezTo>
                    <a:cubicBezTo>
                      <a:pt x="18846" y="50824"/>
                      <a:pt x="18827" y="50824"/>
                      <a:pt x="18807" y="50824"/>
                    </a:cubicBezTo>
                    <a:cubicBezTo>
                      <a:pt x="20144" y="49377"/>
                      <a:pt x="22018" y="48574"/>
                      <a:pt x="23953" y="48574"/>
                    </a:cubicBezTo>
                    <a:close/>
                    <a:moveTo>
                      <a:pt x="37179" y="48522"/>
                    </a:moveTo>
                    <a:cubicBezTo>
                      <a:pt x="39113" y="48522"/>
                      <a:pt x="40989" y="49325"/>
                      <a:pt x="42337" y="50780"/>
                    </a:cubicBezTo>
                    <a:cubicBezTo>
                      <a:pt x="42319" y="50779"/>
                      <a:pt x="42300" y="50779"/>
                      <a:pt x="42282" y="50779"/>
                    </a:cubicBezTo>
                    <a:cubicBezTo>
                      <a:pt x="40295" y="50779"/>
                      <a:pt x="38419" y="51725"/>
                      <a:pt x="37167" y="53172"/>
                    </a:cubicBezTo>
                    <a:cubicBezTo>
                      <a:pt x="37320" y="51496"/>
                      <a:pt x="36728" y="49910"/>
                      <a:pt x="35689" y="48683"/>
                    </a:cubicBezTo>
                    <a:cubicBezTo>
                      <a:pt x="36184" y="48575"/>
                      <a:pt x="36683" y="48522"/>
                      <a:pt x="37179" y="48522"/>
                    </a:cubicBezTo>
                    <a:close/>
                    <a:moveTo>
                      <a:pt x="124475" y="46470"/>
                    </a:moveTo>
                    <a:cubicBezTo>
                      <a:pt x="127650" y="46470"/>
                      <a:pt x="130827" y="48548"/>
                      <a:pt x="130867" y="52706"/>
                    </a:cubicBezTo>
                    <a:cubicBezTo>
                      <a:pt x="130388" y="52601"/>
                      <a:pt x="129906" y="52550"/>
                      <a:pt x="129426" y="52550"/>
                    </a:cubicBezTo>
                    <a:cubicBezTo>
                      <a:pt x="127574" y="52550"/>
                      <a:pt x="125776" y="53316"/>
                      <a:pt x="124487" y="54704"/>
                    </a:cubicBezTo>
                    <a:cubicBezTo>
                      <a:pt x="123206" y="53333"/>
                      <a:pt x="121414" y="52545"/>
                      <a:pt x="119532" y="52545"/>
                    </a:cubicBezTo>
                    <a:cubicBezTo>
                      <a:pt x="119048" y="52545"/>
                      <a:pt x="118564" y="52599"/>
                      <a:pt x="118089" y="52706"/>
                    </a:cubicBezTo>
                    <a:cubicBezTo>
                      <a:pt x="118125" y="48548"/>
                      <a:pt x="121299" y="46470"/>
                      <a:pt x="124475" y="46470"/>
                    </a:cubicBezTo>
                    <a:close/>
                    <a:moveTo>
                      <a:pt x="77635" y="46519"/>
                    </a:moveTo>
                    <a:cubicBezTo>
                      <a:pt x="80808" y="46519"/>
                      <a:pt x="83981" y="48596"/>
                      <a:pt x="84022" y="52751"/>
                    </a:cubicBezTo>
                    <a:lnTo>
                      <a:pt x="84031" y="52760"/>
                    </a:lnTo>
                    <a:cubicBezTo>
                      <a:pt x="83550" y="52655"/>
                      <a:pt x="83066" y="52604"/>
                      <a:pt x="82586" y="52604"/>
                    </a:cubicBezTo>
                    <a:cubicBezTo>
                      <a:pt x="80731" y="52604"/>
                      <a:pt x="78937" y="53370"/>
                      <a:pt x="77642" y="54758"/>
                    </a:cubicBezTo>
                    <a:cubicBezTo>
                      <a:pt x="76360" y="53378"/>
                      <a:pt x="74568" y="52599"/>
                      <a:pt x="72696" y="52599"/>
                    </a:cubicBezTo>
                    <a:cubicBezTo>
                      <a:pt x="72203" y="52599"/>
                      <a:pt x="71719" y="52652"/>
                      <a:pt x="71244" y="52760"/>
                    </a:cubicBezTo>
                    <a:cubicBezTo>
                      <a:pt x="71280" y="48600"/>
                      <a:pt x="74457" y="46519"/>
                      <a:pt x="77635" y="46519"/>
                    </a:cubicBezTo>
                    <a:close/>
                    <a:moveTo>
                      <a:pt x="100946" y="46509"/>
                    </a:moveTo>
                    <a:cubicBezTo>
                      <a:pt x="104122" y="46509"/>
                      <a:pt x="107296" y="48585"/>
                      <a:pt x="107337" y="52742"/>
                    </a:cubicBezTo>
                    <a:cubicBezTo>
                      <a:pt x="106865" y="52641"/>
                      <a:pt x="106389" y="52591"/>
                      <a:pt x="105917" y="52591"/>
                    </a:cubicBezTo>
                    <a:cubicBezTo>
                      <a:pt x="104050" y="52591"/>
                      <a:pt x="102242" y="53364"/>
                      <a:pt x="100948" y="54758"/>
                    </a:cubicBezTo>
                    <a:lnTo>
                      <a:pt x="100948" y="54749"/>
                    </a:lnTo>
                    <a:cubicBezTo>
                      <a:pt x="99667" y="53369"/>
                      <a:pt x="97875" y="52590"/>
                      <a:pt x="95993" y="52590"/>
                    </a:cubicBezTo>
                    <a:cubicBezTo>
                      <a:pt x="95509" y="52590"/>
                      <a:pt x="95025" y="52643"/>
                      <a:pt x="94550" y="52742"/>
                    </a:cubicBezTo>
                    <a:cubicBezTo>
                      <a:pt x="94591" y="48588"/>
                      <a:pt x="97769" y="46509"/>
                      <a:pt x="100946" y="46509"/>
                    </a:cubicBezTo>
                    <a:close/>
                    <a:moveTo>
                      <a:pt x="53993" y="46670"/>
                    </a:moveTo>
                    <a:cubicBezTo>
                      <a:pt x="57169" y="46670"/>
                      <a:pt x="60344" y="48747"/>
                      <a:pt x="60384" y="52903"/>
                    </a:cubicBezTo>
                    <a:cubicBezTo>
                      <a:pt x="59911" y="52801"/>
                      <a:pt x="59433" y="52752"/>
                      <a:pt x="58960" y="52752"/>
                    </a:cubicBezTo>
                    <a:cubicBezTo>
                      <a:pt x="57101" y="52752"/>
                      <a:pt x="55295" y="53518"/>
                      <a:pt x="53995" y="54910"/>
                    </a:cubicBezTo>
                    <a:cubicBezTo>
                      <a:pt x="52714" y="53531"/>
                      <a:pt x="50922" y="52751"/>
                      <a:pt x="49040" y="52751"/>
                    </a:cubicBezTo>
                    <a:cubicBezTo>
                      <a:pt x="48556" y="52751"/>
                      <a:pt x="48072" y="52805"/>
                      <a:pt x="47597" y="52903"/>
                    </a:cubicBezTo>
                    <a:cubicBezTo>
                      <a:pt x="47638" y="48749"/>
                      <a:pt x="50816" y="46670"/>
                      <a:pt x="53993" y="46670"/>
                    </a:cubicBezTo>
                    <a:close/>
                    <a:moveTo>
                      <a:pt x="7145" y="46712"/>
                    </a:moveTo>
                    <a:cubicBezTo>
                      <a:pt x="10322" y="46712"/>
                      <a:pt x="13498" y="48790"/>
                      <a:pt x="13538" y="52948"/>
                    </a:cubicBezTo>
                    <a:cubicBezTo>
                      <a:pt x="13065" y="52846"/>
                      <a:pt x="12588" y="52796"/>
                      <a:pt x="12114" y="52796"/>
                    </a:cubicBezTo>
                    <a:cubicBezTo>
                      <a:pt x="10255" y="52796"/>
                      <a:pt x="8451" y="53563"/>
                      <a:pt x="7159" y="54955"/>
                    </a:cubicBezTo>
                    <a:cubicBezTo>
                      <a:pt x="5884" y="53583"/>
                      <a:pt x="4097" y="52805"/>
                      <a:pt x="2226" y="52805"/>
                    </a:cubicBezTo>
                    <a:cubicBezTo>
                      <a:pt x="2216" y="52805"/>
                      <a:pt x="2205" y="52805"/>
                      <a:pt x="2194" y="52805"/>
                    </a:cubicBezTo>
                    <a:lnTo>
                      <a:pt x="2194" y="52796"/>
                    </a:lnTo>
                    <a:cubicBezTo>
                      <a:pt x="1711" y="52796"/>
                      <a:pt x="1227" y="52850"/>
                      <a:pt x="752" y="52948"/>
                    </a:cubicBezTo>
                    <a:cubicBezTo>
                      <a:pt x="792" y="48790"/>
                      <a:pt x="3969" y="46712"/>
                      <a:pt x="7145" y="46712"/>
                    </a:cubicBezTo>
                    <a:close/>
                    <a:moveTo>
                      <a:pt x="30465" y="46717"/>
                    </a:moveTo>
                    <a:cubicBezTo>
                      <a:pt x="33637" y="46717"/>
                      <a:pt x="36811" y="48795"/>
                      <a:pt x="36854" y="52953"/>
                    </a:cubicBezTo>
                    <a:lnTo>
                      <a:pt x="36854" y="52953"/>
                    </a:lnTo>
                    <a:cubicBezTo>
                      <a:pt x="36379" y="52851"/>
                      <a:pt x="35901" y="52801"/>
                      <a:pt x="35426" y="52801"/>
                    </a:cubicBezTo>
                    <a:cubicBezTo>
                      <a:pt x="33569" y="52801"/>
                      <a:pt x="31771" y="53567"/>
                      <a:pt x="30483" y="54955"/>
                    </a:cubicBezTo>
                    <a:cubicBezTo>
                      <a:pt x="29201" y="53584"/>
                      <a:pt x="27409" y="52796"/>
                      <a:pt x="25528" y="52796"/>
                    </a:cubicBezTo>
                    <a:cubicBezTo>
                      <a:pt x="25044" y="52796"/>
                      <a:pt x="24560" y="52850"/>
                      <a:pt x="24085" y="52957"/>
                    </a:cubicBezTo>
                    <a:cubicBezTo>
                      <a:pt x="24116" y="48798"/>
                      <a:pt x="27290" y="46717"/>
                      <a:pt x="30465" y="46717"/>
                    </a:cubicBezTo>
                    <a:close/>
                    <a:moveTo>
                      <a:pt x="107865" y="57160"/>
                    </a:moveTo>
                    <a:cubicBezTo>
                      <a:pt x="107867" y="57160"/>
                      <a:pt x="107868" y="57160"/>
                      <a:pt x="107870" y="57160"/>
                    </a:cubicBezTo>
                    <a:lnTo>
                      <a:pt x="107870" y="57160"/>
                    </a:lnTo>
                    <a:cubicBezTo>
                      <a:pt x="107871" y="57160"/>
                      <a:pt x="107873" y="57160"/>
                      <a:pt x="107874" y="57160"/>
                    </a:cubicBezTo>
                    <a:close/>
                    <a:moveTo>
                      <a:pt x="129607" y="52925"/>
                    </a:moveTo>
                    <a:cubicBezTo>
                      <a:pt x="130037" y="52925"/>
                      <a:pt x="130471" y="52965"/>
                      <a:pt x="130903" y="53047"/>
                    </a:cubicBezTo>
                    <a:cubicBezTo>
                      <a:pt x="129908" y="54229"/>
                      <a:pt x="129326" y="55726"/>
                      <a:pt x="129415" y="57321"/>
                    </a:cubicBezTo>
                    <a:cubicBezTo>
                      <a:pt x="128165" y="56009"/>
                      <a:pt x="126406" y="55179"/>
                      <a:pt x="124538" y="55179"/>
                    </a:cubicBezTo>
                    <a:cubicBezTo>
                      <a:pt x="124518" y="55179"/>
                      <a:pt x="124498" y="55179"/>
                      <a:pt x="124478" y="55179"/>
                    </a:cubicBezTo>
                    <a:cubicBezTo>
                      <a:pt x="124458" y="55179"/>
                      <a:pt x="124438" y="55179"/>
                      <a:pt x="124418" y="55179"/>
                    </a:cubicBezTo>
                    <a:cubicBezTo>
                      <a:pt x="122550" y="55179"/>
                      <a:pt x="120782" y="56009"/>
                      <a:pt x="119541" y="57321"/>
                    </a:cubicBezTo>
                    <a:cubicBezTo>
                      <a:pt x="119622" y="55726"/>
                      <a:pt x="119039" y="54220"/>
                      <a:pt x="118045" y="53047"/>
                    </a:cubicBezTo>
                    <a:cubicBezTo>
                      <a:pt x="118478" y="52965"/>
                      <a:pt x="118913" y="52925"/>
                      <a:pt x="119344" y="52925"/>
                    </a:cubicBezTo>
                    <a:cubicBezTo>
                      <a:pt x="121276" y="52925"/>
                      <a:pt x="123138" y="53727"/>
                      <a:pt x="124478" y="55170"/>
                    </a:cubicBezTo>
                    <a:cubicBezTo>
                      <a:pt x="125811" y="53727"/>
                      <a:pt x="127678" y="52925"/>
                      <a:pt x="129607" y="52925"/>
                    </a:cubicBezTo>
                    <a:close/>
                    <a:moveTo>
                      <a:pt x="82780" y="52965"/>
                    </a:moveTo>
                    <a:cubicBezTo>
                      <a:pt x="83204" y="52965"/>
                      <a:pt x="83632" y="53003"/>
                      <a:pt x="84057" y="53082"/>
                    </a:cubicBezTo>
                    <a:cubicBezTo>
                      <a:pt x="83538" y="53701"/>
                      <a:pt x="83135" y="54409"/>
                      <a:pt x="82875" y="55170"/>
                    </a:cubicBezTo>
                    <a:cubicBezTo>
                      <a:pt x="82634" y="55866"/>
                      <a:pt x="82526" y="56607"/>
                      <a:pt x="82569" y="57347"/>
                    </a:cubicBezTo>
                    <a:lnTo>
                      <a:pt x="82569" y="57347"/>
                    </a:lnTo>
                    <a:cubicBezTo>
                      <a:pt x="81328" y="56053"/>
                      <a:pt x="79569" y="55215"/>
                      <a:pt x="77701" y="55215"/>
                    </a:cubicBezTo>
                    <a:cubicBezTo>
                      <a:pt x="77681" y="55215"/>
                      <a:pt x="77661" y="55215"/>
                      <a:pt x="77642" y="55215"/>
                    </a:cubicBezTo>
                    <a:cubicBezTo>
                      <a:pt x="78979" y="53768"/>
                      <a:pt x="80847" y="52965"/>
                      <a:pt x="82780" y="52965"/>
                    </a:cubicBezTo>
                    <a:close/>
                    <a:moveTo>
                      <a:pt x="95802" y="52974"/>
                    </a:moveTo>
                    <a:cubicBezTo>
                      <a:pt x="97735" y="52974"/>
                      <a:pt x="99602" y="53775"/>
                      <a:pt x="100939" y="55215"/>
                    </a:cubicBezTo>
                    <a:cubicBezTo>
                      <a:pt x="100919" y="55215"/>
                      <a:pt x="100900" y="55215"/>
                      <a:pt x="100880" y="55215"/>
                    </a:cubicBezTo>
                    <a:cubicBezTo>
                      <a:pt x="99020" y="55215"/>
                      <a:pt x="97252" y="56053"/>
                      <a:pt x="96011" y="57357"/>
                    </a:cubicBezTo>
                    <a:cubicBezTo>
                      <a:pt x="96047" y="56622"/>
                      <a:pt x="95948" y="55878"/>
                      <a:pt x="95706" y="55179"/>
                    </a:cubicBezTo>
                    <a:lnTo>
                      <a:pt x="95706" y="55170"/>
                    </a:lnTo>
                    <a:cubicBezTo>
                      <a:pt x="95446" y="54409"/>
                      <a:pt x="95043" y="53701"/>
                      <a:pt x="94523" y="53091"/>
                    </a:cubicBezTo>
                    <a:cubicBezTo>
                      <a:pt x="94949" y="53012"/>
                      <a:pt x="95377" y="52974"/>
                      <a:pt x="95802" y="52974"/>
                    </a:cubicBezTo>
                    <a:close/>
                    <a:moveTo>
                      <a:pt x="60697" y="57357"/>
                    </a:moveTo>
                    <a:cubicBezTo>
                      <a:pt x="60700" y="57357"/>
                      <a:pt x="60703" y="57357"/>
                      <a:pt x="60706" y="57357"/>
                    </a:cubicBezTo>
                    <a:lnTo>
                      <a:pt x="60706" y="57357"/>
                    </a:lnTo>
                    <a:cubicBezTo>
                      <a:pt x="60709" y="57357"/>
                      <a:pt x="60712" y="57357"/>
                      <a:pt x="60715" y="57357"/>
                    </a:cubicBezTo>
                    <a:close/>
                    <a:moveTo>
                      <a:pt x="48839" y="53117"/>
                    </a:moveTo>
                    <a:cubicBezTo>
                      <a:pt x="50775" y="53117"/>
                      <a:pt x="52650" y="53921"/>
                      <a:pt x="53995" y="55376"/>
                    </a:cubicBezTo>
                    <a:lnTo>
                      <a:pt x="53995" y="55376"/>
                    </a:lnTo>
                    <a:cubicBezTo>
                      <a:pt x="53992" y="55376"/>
                      <a:pt x="53989" y="55376"/>
                      <a:pt x="53986" y="55376"/>
                    </a:cubicBezTo>
                    <a:cubicBezTo>
                      <a:pt x="53966" y="55376"/>
                      <a:pt x="53946" y="55376"/>
                      <a:pt x="53927" y="55376"/>
                    </a:cubicBezTo>
                    <a:cubicBezTo>
                      <a:pt x="52067" y="55376"/>
                      <a:pt x="50299" y="56206"/>
                      <a:pt x="49049" y="57509"/>
                    </a:cubicBezTo>
                    <a:cubicBezTo>
                      <a:pt x="49138" y="55923"/>
                      <a:pt x="48556" y="54418"/>
                      <a:pt x="47561" y="53235"/>
                    </a:cubicBezTo>
                    <a:cubicBezTo>
                      <a:pt x="47987" y="53156"/>
                      <a:pt x="48414" y="53117"/>
                      <a:pt x="48839" y="53117"/>
                    </a:cubicBezTo>
                    <a:close/>
                    <a:moveTo>
                      <a:pt x="59142" y="53117"/>
                    </a:moveTo>
                    <a:cubicBezTo>
                      <a:pt x="59567" y="53117"/>
                      <a:pt x="59994" y="53156"/>
                      <a:pt x="60420" y="53235"/>
                    </a:cubicBezTo>
                    <a:cubicBezTo>
                      <a:pt x="59425" y="54427"/>
                      <a:pt x="58843" y="55932"/>
                      <a:pt x="58932" y="57518"/>
                    </a:cubicBezTo>
                    <a:lnTo>
                      <a:pt x="58923" y="57509"/>
                    </a:lnTo>
                    <a:cubicBezTo>
                      <a:pt x="57682" y="56206"/>
                      <a:pt x="55914" y="55376"/>
                      <a:pt x="54046" y="55376"/>
                    </a:cubicBezTo>
                    <a:cubicBezTo>
                      <a:pt x="54029" y="55376"/>
                      <a:pt x="54012" y="55376"/>
                      <a:pt x="53995" y="55376"/>
                    </a:cubicBezTo>
                    <a:lnTo>
                      <a:pt x="53995" y="55376"/>
                    </a:lnTo>
                    <a:cubicBezTo>
                      <a:pt x="55333" y="53921"/>
                      <a:pt x="57206" y="53117"/>
                      <a:pt x="59142" y="53117"/>
                    </a:cubicBezTo>
                    <a:close/>
                    <a:moveTo>
                      <a:pt x="25317" y="53179"/>
                    </a:moveTo>
                    <a:cubicBezTo>
                      <a:pt x="27247" y="53179"/>
                      <a:pt x="29113" y="53976"/>
                      <a:pt x="30456" y="55421"/>
                    </a:cubicBezTo>
                    <a:cubicBezTo>
                      <a:pt x="30436" y="55421"/>
                      <a:pt x="30416" y="55421"/>
                      <a:pt x="30397" y="55421"/>
                    </a:cubicBezTo>
                    <a:cubicBezTo>
                      <a:pt x="28528" y="55421"/>
                      <a:pt x="26769" y="56259"/>
                      <a:pt x="25528" y="57554"/>
                    </a:cubicBezTo>
                    <a:cubicBezTo>
                      <a:pt x="25563" y="56819"/>
                      <a:pt x="25456" y="56075"/>
                      <a:pt x="25223" y="55376"/>
                    </a:cubicBezTo>
                    <a:lnTo>
                      <a:pt x="25223" y="55385"/>
                    </a:lnTo>
                    <a:cubicBezTo>
                      <a:pt x="24963" y="54624"/>
                      <a:pt x="24560" y="53916"/>
                      <a:pt x="24031" y="53298"/>
                    </a:cubicBezTo>
                    <a:cubicBezTo>
                      <a:pt x="24460" y="53218"/>
                      <a:pt x="24890" y="53179"/>
                      <a:pt x="25317" y="53179"/>
                    </a:cubicBezTo>
                    <a:close/>
                    <a:moveTo>
                      <a:pt x="12293" y="53188"/>
                    </a:moveTo>
                    <a:cubicBezTo>
                      <a:pt x="12719" y="53188"/>
                      <a:pt x="13147" y="53227"/>
                      <a:pt x="13574" y="53307"/>
                    </a:cubicBezTo>
                    <a:cubicBezTo>
                      <a:pt x="13055" y="53925"/>
                      <a:pt x="12651" y="54624"/>
                      <a:pt x="12391" y="55385"/>
                    </a:cubicBezTo>
                    <a:cubicBezTo>
                      <a:pt x="12150" y="56084"/>
                      <a:pt x="12051" y="56819"/>
                      <a:pt x="12087" y="57554"/>
                    </a:cubicBezTo>
                    <a:lnTo>
                      <a:pt x="12087" y="57572"/>
                    </a:lnTo>
                    <a:cubicBezTo>
                      <a:pt x="10845" y="56268"/>
                      <a:pt x="9086" y="55430"/>
                      <a:pt x="7218" y="55430"/>
                    </a:cubicBezTo>
                    <a:cubicBezTo>
                      <a:pt x="7198" y="55430"/>
                      <a:pt x="7178" y="55430"/>
                      <a:pt x="7159" y="55430"/>
                    </a:cubicBezTo>
                    <a:cubicBezTo>
                      <a:pt x="8501" y="53985"/>
                      <a:pt x="10367" y="53188"/>
                      <a:pt x="12293" y="53188"/>
                    </a:cubicBezTo>
                    <a:close/>
                    <a:moveTo>
                      <a:pt x="106098" y="52962"/>
                    </a:moveTo>
                    <a:cubicBezTo>
                      <a:pt x="106573" y="52962"/>
                      <a:pt x="107051" y="53010"/>
                      <a:pt x="107525" y="53109"/>
                    </a:cubicBezTo>
                    <a:cubicBezTo>
                      <a:pt x="106514" y="54361"/>
                      <a:pt x="105950" y="55943"/>
                      <a:pt x="106117" y="57615"/>
                    </a:cubicBezTo>
                    <a:lnTo>
                      <a:pt x="106117" y="57615"/>
                    </a:lnTo>
                    <a:cubicBezTo>
                      <a:pt x="104869" y="56153"/>
                      <a:pt x="102981" y="55206"/>
                      <a:pt x="100985" y="55206"/>
                    </a:cubicBezTo>
                    <a:cubicBezTo>
                      <a:pt x="100976" y="55206"/>
                      <a:pt x="100966" y="55206"/>
                      <a:pt x="100957" y="55206"/>
                    </a:cubicBezTo>
                    <a:cubicBezTo>
                      <a:pt x="102302" y="53761"/>
                      <a:pt x="104171" y="52962"/>
                      <a:pt x="106098" y="52962"/>
                    </a:cubicBezTo>
                    <a:close/>
                    <a:moveTo>
                      <a:pt x="70812" y="48526"/>
                    </a:moveTo>
                    <a:cubicBezTo>
                      <a:pt x="71289" y="48526"/>
                      <a:pt x="71770" y="48575"/>
                      <a:pt x="72248" y="48674"/>
                    </a:cubicBezTo>
                    <a:cubicBezTo>
                      <a:pt x="71271" y="49928"/>
                      <a:pt x="70742" y="51496"/>
                      <a:pt x="70939" y="53145"/>
                    </a:cubicBezTo>
                    <a:cubicBezTo>
                      <a:pt x="71447" y="53031"/>
                      <a:pt x="71960" y="52976"/>
                      <a:pt x="72468" y="52976"/>
                    </a:cubicBezTo>
                    <a:cubicBezTo>
                      <a:pt x="74401" y="52976"/>
                      <a:pt x="76276" y="53777"/>
                      <a:pt x="77624" y="55224"/>
                    </a:cubicBezTo>
                    <a:cubicBezTo>
                      <a:pt x="77606" y="55224"/>
                      <a:pt x="77587" y="55224"/>
                      <a:pt x="77569" y="55224"/>
                    </a:cubicBezTo>
                    <a:cubicBezTo>
                      <a:pt x="75520" y="55224"/>
                      <a:pt x="73598" y="56223"/>
                      <a:pt x="72355" y="57751"/>
                    </a:cubicBezTo>
                    <a:cubicBezTo>
                      <a:pt x="72694" y="54052"/>
                      <a:pt x="69407" y="50779"/>
                      <a:pt x="65713" y="50779"/>
                    </a:cubicBezTo>
                    <a:cubicBezTo>
                      <a:pt x="65693" y="50779"/>
                      <a:pt x="65673" y="50779"/>
                      <a:pt x="65653" y="50780"/>
                    </a:cubicBezTo>
                    <a:cubicBezTo>
                      <a:pt x="66997" y="49327"/>
                      <a:pt x="68873" y="48526"/>
                      <a:pt x="70812" y="48526"/>
                    </a:cubicBezTo>
                    <a:close/>
                    <a:moveTo>
                      <a:pt x="35611" y="53168"/>
                    </a:moveTo>
                    <a:cubicBezTo>
                      <a:pt x="36086" y="53168"/>
                      <a:pt x="36566" y="53216"/>
                      <a:pt x="37042" y="53315"/>
                    </a:cubicBezTo>
                    <a:cubicBezTo>
                      <a:pt x="36031" y="54567"/>
                      <a:pt x="35458" y="56149"/>
                      <a:pt x="35634" y="57812"/>
                    </a:cubicBezTo>
                    <a:lnTo>
                      <a:pt x="35634" y="57812"/>
                    </a:lnTo>
                    <a:cubicBezTo>
                      <a:pt x="34382" y="56357"/>
                      <a:pt x="32515" y="55412"/>
                      <a:pt x="30530" y="55412"/>
                    </a:cubicBezTo>
                    <a:cubicBezTo>
                      <a:pt x="30511" y="55412"/>
                      <a:pt x="30492" y="55412"/>
                      <a:pt x="30474" y="55412"/>
                    </a:cubicBezTo>
                    <a:cubicBezTo>
                      <a:pt x="31811" y="53967"/>
                      <a:pt x="33679" y="53168"/>
                      <a:pt x="35611" y="53168"/>
                    </a:cubicBezTo>
                    <a:close/>
                    <a:moveTo>
                      <a:pt x="112818" y="51075"/>
                    </a:moveTo>
                    <a:cubicBezTo>
                      <a:pt x="115995" y="51075"/>
                      <a:pt x="119174" y="53154"/>
                      <a:pt x="119218" y="57312"/>
                    </a:cubicBezTo>
                    <a:cubicBezTo>
                      <a:pt x="118743" y="57210"/>
                      <a:pt x="118265" y="57160"/>
                      <a:pt x="117790" y="57160"/>
                    </a:cubicBezTo>
                    <a:cubicBezTo>
                      <a:pt x="115926" y="57160"/>
                      <a:pt x="114120" y="57927"/>
                      <a:pt x="112821" y="59319"/>
                    </a:cubicBezTo>
                    <a:cubicBezTo>
                      <a:pt x="111549" y="57940"/>
                      <a:pt x="109750" y="57161"/>
                      <a:pt x="107870" y="57160"/>
                    </a:cubicBezTo>
                    <a:lnTo>
                      <a:pt x="107870" y="57160"/>
                    </a:lnTo>
                    <a:cubicBezTo>
                      <a:pt x="107388" y="57160"/>
                      <a:pt x="106905" y="57214"/>
                      <a:pt x="106432" y="57312"/>
                    </a:cubicBezTo>
                    <a:cubicBezTo>
                      <a:pt x="106468" y="53154"/>
                      <a:pt x="109642" y="51075"/>
                      <a:pt x="112818" y="51075"/>
                    </a:cubicBezTo>
                    <a:close/>
                    <a:moveTo>
                      <a:pt x="136134" y="51090"/>
                    </a:moveTo>
                    <a:cubicBezTo>
                      <a:pt x="139310" y="51090"/>
                      <a:pt x="142484" y="53169"/>
                      <a:pt x="142525" y="57330"/>
                    </a:cubicBezTo>
                    <a:cubicBezTo>
                      <a:pt x="142043" y="57224"/>
                      <a:pt x="141557" y="57173"/>
                      <a:pt x="141075" y="57173"/>
                    </a:cubicBezTo>
                    <a:cubicBezTo>
                      <a:pt x="139225" y="57173"/>
                      <a:pt x="137430" y="57933"/>
                      <a:pt x="136136" y="59319"/>
                    </a:cubicBezTo>
                    <a:lnTo>
                      <a:pt x="136136" y="59328"/>
                    </a:lnTo>
                    <a:cubicBezTo>
                      <a:pt x="134854" y="57957"/>
                      <a:pt x="133062" y="57168"/>
                      <a:pt x="131181" y="57168"/>
                    </a:cubicBezTo>
                    <a:cubicBezTo>
                      <a:pt x="130697" y="57168"/>
                      <a:pt x="130213" y="57222"/>
                      <a:pt x="129738" y="57330"/>
                    </a:cubicBezTo>
                    <a:cubicBezTo>
                      <a:pt x="129778" y="53171"/>
                      <a:pt x="132957" y="51090"/>
                      <a:pt x="136134" y="51090"/>
                    </a:cubicBezTo>
                    <a:close/>
                    <a:moveTo>
                      <a:pt x="89294" y="51126"/>
                    </a:moveTo>
                    <a:cubicBezTo>
                      <a:pt x="91873" y="51126"/>
                      <a:pt x="94452" y="52497"/>
                      <a:pt x="95348" y="55242"/>
                    </a:cubicBezTo>
                    <a:cubicBezTo>
                      <a:pt x="95572" y="55923"/>
                      <a:pt x="95679" y="56631"/>
                      <a:pt x="95688" y="57348"/>
                    </a:cubicBezTo>
                    <a:cubicBezTo>
                      <a:pt x="95215" y="57246"/>
                      <a:pt x="94738" y="57196"/>
                      <a:pt x="94264" y="57196"/>
                    </a:cubicBezTo>
                    <a:cubicBezTo>
                      <a:pt x="92405" y="57196"/>
                      <a:pt x="90599" y="57962"/>
                      <a:pt x="89299" y="59355"/>
                    </a:cubicBezTo>
                    <a:cubicBezTo>
                      <a:pt x="88027" y="57975"/>
                      <a:pt x="86226" y="57195"/>
                      <a:pt x="84353" y="57195"/>
                    </a:cubicBezTo>
                    <a:cubicBezTo>
                      <a:pt x="83860" y="57195"/>
                      <a:pt x="83376" y="57249"/>
                      <a:pt x="82910" y="57348"/>
                    </a:cubicBezTo>
                    <a:cubicBezTo>
                      <a:pt x="82902" y="56631"/>
                      <a:pt x="83009" y="55923"/>
                      <a:pt x="83224" y="55242"/>
                    </a:cubicBezTo>
                    <a:lnTo>
                      <a:pt x="83233" y="55242"/>
                    </a:lnTo>
                    <a:cubicBezTo>
                      <a:pt x="84129" y="52499"/>
                      <a:pt x="86712" y="51126"/>
                      <a:pt x="89294" y="51126"/>
                    </a:cubicBezTo>
                    <a:close/>
                    <a:moveTo>
                      <a:pt x="42335" y="51276"/>
                    </a:moveTo>
                    <a:cubicBezTo>
                      <a:pt x="45511" y="51276"/>
                      <a:pt x="48686" y="53352"/>
                      <a:pt x="48726" y="57509"/>
                    </a:cubicBezTo>
                    <a:cubicBezTo>
                      <a:pt x="48253" y="57407"/>
                      <a:pt x="47776" y="57357"/>
                      <a:pt x="47302" y="57357"/>
                    </a:cubicBezTo>
                    <a:cubicBezTo>
                      <a:pt x="45443" y="57357"/>
                      <a:pt x="43639" y="58124"/>
                      <a:pt x="42346" y="59516"/>
                    </a:cubicBezTo>
                    <a:cubicBezTo>
                      <a:pt x="41065" y="58136"/>
                      <a:pt x="39264" y="57357"/>
                      <a:pt x="37382" y="57357"/>
                    </a:cubicBezTo>
                    <a:cubicBezTo>
                      <a:pt x="36898" y="57357"/>
                      <a:pt x="36415" y="57410"/>
                      <a:pt x="35940" y="57509"/>
                    </a:cubicBezTo>
                    <a:cubicBezTo>
                      <a:pt x="35980" y="53355"/>
                      <a:pt x="39158" y="51276"/>
                      <a:pt x="42335" y="51276"/>
                    </a:cubicBezTo>
                    <a:close/>
                    <a:moveTo>
                      <a:pt x="65660" y="51276"/>
                    </a:moveTo>
                    <a:cubicBezTo>
                      <a:pt x="68835" y="51276"/>
                      <a:pt x="72010" y="53352"/>
                      <a:pt x="72050" y="57509"/>
                    </a:cubicBezTo>
                    <a:cubicBezTo>
                      <a:pt x="71577" y="57407"/>
                      <a:pt x="71100" y="57357"/>
                      <a:pt x="70626" y="57357"/>
                    </a:cubicBezTo>
                    <a:cubicBezTo>
                      <a:pt x="68767" y="57357"/>
                      <a:pt x="66961" y="58124"/>
                      <a:pt x="65662" y="59516"/>
                    </a:cubicBezTo>
                    <a:cubicBezTo>
                      <a:pt x="64382" y="58138"/>
                      <a:pt x="62585" y="57359"/>
                      <a:pt x="60706" y="57357"/>
                    </a:cubicBezTo>
                    <a:lnTo>
                      <a:pt x="60706" y="57357"/>
                    </a:lnTo>
                    <a:cubicBezTo>
                      <a:pt x="60217" y="57357"/>
                      <a:pt x="59736" y="57411"/>
                      <a:pt x="59264" y="57509"/>
                    </a:cubicBezTo>
                    <a:cubicBezTo>
                      <a:pt x="59304" y="53355"/>
                      <a:pt x="62482" y="51276"/>
                      <a:pt x="65660" y="51276"/>
                    </a:cubicBezTo>
                    <a:close/>
                    <a:moveTo>
                      <a:pt x="18806" y="51334"/>
                    </a:moveTo>
                    <a:cubicBezTo>
                      <a:pt x="21388" y="51334"/>
                      <a:pt x="23969" y="52707"/>
                      <a:pt x="24864" y="55457"/>
                    </a:cubicBezTo>
                    <a:cubicBezTo>
                      <a:pt x="25079" y="56138"/>
                      <a:pt x="25196" y="56846"/>
                      <a:pt x="25205" y="57563"/>
                    </a:cubicBezTo>
                    <a:cubicBezTo>
                      <a:pt x="24724" y="57458"/>
                      <a:pt x="24240" y="57407"/>
                      <a:pt x="23760" y="57407"/>
                    </a:cubicBezTo>
                    <a:cubicBezTo>
                      <a:pt x="21902" y="57407"/>
                      <a:pt x="20103" y="58173"/>
                      <a:pt x="18807" y="59561"/>
                    </a:cubicBezTo>
                    <a:cubicBezTo>
                      <a:pt x="17535" y="58190"/>
                      <a:pt x="15734" y="57401"/>
                      <a:pt x="13861" y="57401"/>
                    </a:cubicBezTo>
                    <a:cubicBezTo>
                      <a:pt x="13377" y="57401"/>
                      <a:pt x="12884" y="57455"/>
                      <a:pt x="12418" y="57563"/>
                    </a:cubicBezTo>
                    <a:cubicBezTo>
                      <a:pt x="12418" y="56837"/>
                      <a:pt x="12526" y="56129"/>
                      <a:pt x="12741" y="55448"/>
                    </a:cubicBezTo>
                    <a:lnTo>
                      <a:pt x="12741" y="55457"/>
                    </a:lnTo>
                    <a:cubicBezTo>
                      <a:pt x="13637" y="52710"/>
                      <a:pt x="16222" y="51334"/>
                      <a:pt x="18806" y="51334"/>
                    </a:cubicBezTo>
                    <a:close/>
                    <a:moveTo>
                      <a:pt x="117967" y="57526"/>
                    </a:moveTo>
                    <a:cubicBezTo>
                      <a:pt x="118391" y="57526"/>
                      <a:pt x="118819" y="57564"/>
                      <a:pt x="119245" y="57643"/>
                    </a:cubicBezTo>
                    <a:cubicBezTo>
                      <a:pt x="118726" y="58253"/>
                      <a:pt x="118322" y="58961"/>
                      <a:pt x="118063" y="59722"/>
                    </a:cubicBezTo>
                    <a:cubicBezTo>
                      <a:pt x="117821" y="60430"/>
                      <a:pt x="117713" y="61165"/>
                      <a:pt x="117758" y="61909"/>
                    </a:cubicBezTo>
                    <a:cubicBezTo>
                      <a:pt x="116510" y="60598"/>
                      <a:pt x="114739" y="59767"/>
                      <a:pt x="112860" y="59767"/>
                    </a:cubicBezTo>
                    <a:cubicBezTo>
                      <a:pt x="112850" y="59767"/>
                      <a:pt x="112840" y="59767"/>
                      <a:pt x="112830" y="59767"/>
                    </a:cubicBezTo>
                    <a:cubicBezTo>
                      <a:pt x="114167" y="58327"/>
                      <a:pt x="116034" y="57526"/>
                      <a:pt x="117967" y="57526"/>
                    </a:cubicBezTo>
                    <a:close/>
                    <a:moveTo>
                      <a:pt x="130990" y="57535"/>
                    </a:moveTo>
                    <a:cubicBezTo>
                      <a:pt x="132923" y="57535"/>
                      <a:pt x="134790" y="58336"/>
                      <a:pt x="136127" y="59776"/>
                    </a:cubicBezTo>
                    <a:cubicBezTo>
                      <a:pt x="136117" y="59776"/>
                      <a:pt x="136107" y="59776"/>
                      <a:pt x="136097" y="59776"/>
                    </a:cubicBezTo>
                    <a:cubicBezTo>
                      <a:pt x="134226" y="59776"/>
                      <a:pt x="132446" y="60607"/>
                      <a:pt x="131199" y="61918"/>
                    </a:cubicBezTo>
                    <a:cubicBezTo>
                      <a:pt x="131234" y="61183"/>
                      <a:pt x="131136" y="60439"/>
                      <a:pt x="130894" y="59731"/>
                    </a:cubicBezTo>
                    <a:cubicBezTo>
                      <a:pt x="130634" y="58970"/>
                      <a:pt x="130231" y="58271"/>
                      <a:pt x="129711" y="57652"/>
                    </a:cubicBezTo>
                    <a:cubicBezTo>
                      <a:pt x="130137" y="57573"/>
                      <a:pt x="130565" y="57535"/>
                      <a:pt x="130990" y="57535"/>
                    </a:cubicBezTo>
                    <a:close/>
                    <a:moveTo>
                      <a:pt x="84143" y="57571"/>
                    </a:moveTo>
                    <a:cubicBezTo>
                      <a:pt x="86075" y="57571"/>
                      <a:pt x="87945" y="58371"/>
                      <a:pt x="89282" y="59821"/>
                    </a:cubicBezTo>
                    <a:lnTo>
                      <a:pt x="89282" y="59821"/>
                    </a:lnTo>
                    <a:cubicBezTo>
                      <a:pt x="89265" y="59821"/>
                      <a:pt x="89248" y="59821"/>
                      <a:pt x="89231" y="59821"/>
                    </a:cubicBezTo>
                    <a:cubicBezTo>
                      <a:pt x="87362" y="59821"/>
                      <a:pt x="85595" y="60659"/>
                      <a:pt x="84353" y="61962"/>
                    </a:cubicBezTo>
                    <a:cubicBezTo>
                      <a:pt x="84434" y="60367"/>
                      <a:pt x="83851" y="58871"/>
                      <a:pt x="82866" y="57688"/>
                    </a:cubicBezTo>
                    <a:cubicBezTo>
                      <a:pt x="83291" y="57609"/>
                      <a:pt x="83719" y="57571"/>
                      <a:pt x="84143" y="57571"/>
                    </a:cubicBezTo>
                    <a:close/>
                    <a:moveTo>
                      <a:pt x="94437" y="57571"/>
                    </a:moveTo>
                    <a:cubicBezTo>
                      <a:pt x="94862" y="57571"/>
                      <a:pt x="95290" y="57609"/>
                      <a:pt x="95715" y="57688"/>
                    </a:cubicBezTo>
                    <a:cubicBezTo>
                      <a:pt x="94720" y="58871"/>
                      <a:pt x="94138" y="60367"/>
                      <a:pt x="94228" y="61962"/>
                    </a:cubicBezTo>
                    <a:cubicBezTo>
                      <a:pt x="92977" y="60659"/>
                      <a:pt x="91218" y="59821"/>
                      <a:pt x="89350" y="59821"/>
                    </a:cubicBezTo>
                    <a:cubicBezTo>
                      <a:pt x="89333" y="59821"/>
                      <a:pt x="89316" y="59821"/>
                      <a:pt x="89299" y="59821"/>
                    </a:cubicBezTo>
                    <a:lnTo>
                      <a:pt x="89299" y="59821"/>
                    </a:lnTo>
                    <a:cubicBezTo>
                      <a:pt x="90636" y="58371"/>
                      <a:pt x="92506" y="57571"/>
                      <a:pt x="94437" y="57571"/>
                    </a:cubicBezTo>
                    <a:close/>
                    <a:moveTo>
                      <a:pt x="47495" y="57735"/>
                    </a:moveTo>
                    <a:cubicBezTo>
                      <a:pt x="47916" y="57735"/>
                      <a:pt x="48340" y="57773"/>
                      <a:pt x="48762" y="57849"/>
                    </a:cubicBezTo>
                    <a:cubicBezTo>
                      <a:pt x="48242" y="58468"/>
                      <a:pt x="47839" y="59176"/>
                      <a:pt x="47579" y="59937"/>
                    </a:cubicBezTo>
                    <a:cubicBezTo>
                      <a:pt x="47337" y="60636"/>
                      <a:pt x="47230" y="61371"/>
                      <a:pt x="47275" y="62115"/>
                    </a:cubicBezTo>
                    <a:lnTo>
                      <a:pt x="47275" y="62124"/>
                    </a:lnTo>
                    <a:cubicBezTo>
                      <a:pt x="46033" y="60820"/>
                      <a:pt x="44265" y="59982"/>
                      <a:pt x="42405" y="59982"/>
                    </a:cubicBezTo>
                    <a:cubicBezTo>
                      <a:pt x="42386" y="59982"/>
                      <a:pt x="42366" y="59982"/>
                      <a:pt x="42346" y="59982"/>
                    </a:cubicBezTo>
                    <a:cubicBezTo>
                      <a:pt x="43686" y="58532"/>
                      <a:pt x="45558" y="57735"/>
                      <a:pt x="47495" y="57735"/>
                    </a:cubicBezTo>
                    <a:close/>
                    <a:moveTo>
                      <a:pt x="60510" y="57740"/>
                    </a:moveTo>
                    <a:cubicBezTo>
                      <a:pt x="62438" y="57740"/>
                      <a:pt x="64308" y="58537"/>
                      <a:pt x="65644" y="59982"/>
                    </a:cubicBezTo>
                    <a:cubicBezTo>
                      <a:pt x="65624" y="59982"/>
                      <a:pt x="65604" y="59982"/>
                      <a:pt x="65585" y="59982"/>
                    </a:cubicBezTo>
                    <a:cubicBezTo>
                      <a:pt x="63725" y="59982"/>
                      <a:pt x="61957" y="60820"/>
                      <a:pt x="60715" y="62124"/>
                    </a:cubicBezTo>
                    <a:cubicBezTo>
                      <a:pt x="60751" y="61380"/>
                      <a:pt x="60653" y="60636"/>
                      <a:pt x="60411" y="59937"/>
                    </a:cubicBezTo>
                    <a:cubicBezTo>
                      <a:pt x="60151" y="59176"/>
                      <a:pt x="59748" y="58468"/>
                      <a:pt x="59228" y="57858"/>
                    </a:cubicBezTo>
                    <a:cubicBezTo>
                      <a:pt x="59655" y="57779"/>
                      <a:pt x="60084" y="57740"/>
                      <a:pt x="60510" y="57740"/>
                    </a:cubicBezTo>
                    <a:close/>
                    <a:moveTo>
                      <a:pt x="23936" y="57764"/>
                    </a:moveTo>
                    <a:cubicBezTo>
                      <a:pt x="24366" y="57764"/>
                      <a:pt x="24800" y="57804"/>
                      <a:pt x="25232" y="57885"/>
                    </a:cubicBezTo>
                    <a:cubicBezTo>
                      <a:pt x="24237" y="59059"/>
                      <a:pt x="23655" y="60565"/>
                      <a:pt x="23744" y="62151"/>
                    </a:cubicBezTo>
                    <a:cubicBezTo>
                      <a:pt x="22494" y="60847"/>
                      <a:pt x="20727" y="60018"/>
                      <a:pt x="18867" y="60018"/>
                    </a:cubicBezTo>
                    <a:cubicBezTo>
                      <a:pt x="18847" y="60018"/>
                      <a:pt x="18827" y="60018"/>
                      <a:pt x="18807" y="60018"/>
                    </a:cubicBezTo>
                    <a:cubicBezTo>
                      <a:pt x="18787" y="60018"/>
                      <a:pt x="18767" y="60018"/>
                      <a:pt x="18747" y="60018"/>
                    </a:cubicBezTo>
                    <a:cubicBezTo>
                      <a:pt x="16879" y="60018"/>
                      <a:pt x="15111" y="60847"/>
                      <a:pt x="13870" y="62151"/>
                    </a:cubicBezTo>
                    <a:cubicBezTo>
                      <a:pt x="13951" y="60573"/>
                      <a:pt x="13368" y="59068"/>
                      <a:pt x="12382" y="57885"/>
                    </a:cubicBezTo>
                    <a:lnTo>
                      <a:pt x="12374" y="57885"/>
                    </a:lnTo>
                    <a:cubicBezTo>
                      <a:pt x="12805" y="57804"/>
                      <a:pt x="13239" y="57764"/>
                      <a:pt x="13670" y="57764"/>
                    </a:cubicBezTo>
                    <a:cubicBezTo>
                      <a:pt x="15599" y="57764"/>
                      <a:pt x="17467" y="58566"/>
                      <a:pt x="18807" y="60009"/>
                    </a:cubicBezTo>
                    <a:cubicBezTo>
                      <a:pt x="20140" y="58566"/>
                      <a:pt x="22007" y="57764"/>
                      <a:pt x="23936" y="57764"/>
                    </a:cubicBezTo>
                    <a:close/>
                    <a:moveTo>
                      <a:pt x="107668" y="57528"/>
                    </a:moveTo>
                    <a:cubicBezTo>
                      <a:pt x="109594" y="57528"/>
                      <a:pt x="111464" y="58327"/>
                      <a:pt x="112812" y="59767"/>
                    </a:cubicBezTo>
                    <a:cubicBezTo>
                      <a:pt x="112793" y="59767"/>
                      <a:pt x="112774" y="59767"/>
                      <a:pt x="112756" y="59767"/>
                    </a:cubicBezTo>
                    <a:cubicBezTo>
                      <a:pt x="110769" y="59767"/>
                      <a:pt x="108902" y="60712"/>
                      <a:pt x="107650" y="62159"/>
                    </a:cubicBezTo>
                    <a:lnTo>
                      <a:pt x="107650" y="62159"/>
                    </a:lnTo>
                    <a:cubicBezTo>
                      <a:pt x="107803" y="60502"/>
                      <a:pt x="107211" y="58925"/>
                      <a:pt x="106181" y="57688"/>
                    </a:cubicBezTo>
                    <a:cubicBezTo>
                      <a:pt x="106675" y="57580"/>
                      <a:pt x="107173" y="57528"/>
                      <a:pt x="107668" y="57528"/>
                    </a:cubicBezTo>
                    <a:close/>
                    <a:moveTo>
                      <a:pt x="37187" y="57724"/>
                    </a:moveTo>
                    <a:cubicBezTo>
                      <a:pt x="39116" y="57724"/>
                      <a:pt x="40983" y="58519"/>
                      <a:pt x="42328" y="59964"/>
                    </a:cubicBezTo>
                    <a:cubicBezTo>
                      <a:pt x="42310" y="59964"/>
                      <a:pt x="42291" y="59964"/>
                      <a:pt x="42273" y="59964"/>
                    </a:cubicBezTo>
                    <a:cubicBezTo>
                      <a:pt x="40286" y="59964"/>
                      <a:pt x="38419" y="60910"/>
                      <a:pt x="37167" y="62366"/>
                    </a:cubicBezTo>
                    <a:cubicBezTo>
                      <a:pt x="37320" y="60699"/>
                      <a:pt x="36728" y="59122"/>
                      <a:pt x="35698" y="57894"/>
                    </a:cubicBezTo>
                    <a:lnTo>
                      <a:pt x="35689" y="57885"/>
                    </a:lnTo>
                    <a:cubicBezTo>
                      <a:pt x="36187" y="57777"/>
                      <a:pt x="36689" y="57724"/>
                      <a:pt x="37187" y="57724"/>
                    </a:cubicBezTo>
                    <a:close/>
                    <a:moveTo>
                      <a:pt x="124486" y="55678"/>
                    </a:moveTo>
                    <a:cubicBezTo>
                      <a:pt x="127068" y="55678"/>
                      <a:pt x="129649" y="57049"/>
                      <a:pt x="130544" y="59794"/>
                    </a:cubicBezTo>
                    <a:cubicBezTo>
                      <a:pt x="130760" y="60475"/>
                      <a:pt x="130876" y="61183"/>
                      <a:pt x="130876" y="61900"/>
                    </a:cubicBezTo>
                    <a:cubicBezTo>
                      <a:pt x="130403" y="61798"/>
                      <a:pt x="129926" y="61748"/>
                      <a:pt x="129452" y="61748"/>
                    </a:cubicBezTo>
                    <a:cubicBezTo>
                      <a:pt x="127593" y="61748"/>
                      <a:pt x="125787" y="62514"/>
                      <a:pt x="124487" y="63907"/>
                    </a:cubicBezTo>
                    <a:cubicBezTo>
                      <a:pt x="123215" y="62527"/>
                      <a:pt x="121414" y="61747"/>
                      <a:pt x="119541" y="61747"/>
                    </a:cubicBezTo>
                    <a:cubicBezTo>
                      <a:pt x="119048" y="61747"/>
                      <a:pt x="118564" y="61801"/>
                      <a:pt x="118080" y="61909"/>
                    </a:cubicBezTo>
                    <a:cubicBezTo>
                      <a:pt x="118080" y="61192"/>
                      <a:pt x="118197" y="60484"/>
                      <a:pt x="118412" y="59803"/>
                    </a:cubicBezTo>
                    <a:lnTo>
                      <a:pt x="118421" y="59794"/>
                    </a:lnTo>
                    <a:cubicBezTo>
                      <a:pt x="119317" y="57051"/>
                      <a:pt x="121902" y="55678"/>
                      <a:pt x="124486" y="55678"/>
                    </a:cubicBezTo>
                    <a:close/>
                    <a:moveTo>
                      <a:pt x="77628" y="55717"/>
                    </a:moveTo>
                    <a:cubicBezTo>
                      <a:pt x="80804" y="55717"/>
                      <a:pt x="83980" y="57795"/>
                      <a:pt x="84022" y="61951"/>
                    </a:cubicBezTo>
                    <a:lnTo>
                      <a:pt x="84022" y="61951"/>
                    </a:lnTo>
                    <a:cubicBezTo>
                      <a:pt x="83546" y="61848"/>
                      <a:pt x="83066" y="61797"/>
                      <a:pt x="82590" y="61797"/>
                    </a:cubicBezTo>
                    <a:cubicBezTo>
                      <a:pt x="80737" y="61797"/>
                      <a:pt x="78939" y="62563"/>
                      <a:pt x="77651" y="63952"/>
                    </a:cubicBezTo>
                    <a:cubicBezTo>
                      <a:pt x="76377" y="62579"/>
                      <a:pt x="74589" y="61801"/>
                      <a:pt x="72710" y="61801"/>
                    </a:cubicBezTo>
                    <a:cubicBezTo>
                      <a:pt x="72699" y="61801"/>
                      <a:pt x="72688" y="61801"/>
                      <a:pt x="72678" y="61801"/>
                    </a:cubicBezTo>
                    <a:cubicBezTo>
                      <a:pt x="72194" y="61801"/>
                      <a:pt x="71710" y="61846"/>
                      <a:pt x="71235" y="61953"/>
                    </a:cubicBezTo>
                    <a:cubicBezTo>
                      <a:pt x="71275" y="57796"/>
                      <a:pt x="74452" y="55717"/>
                      <a:pt x="77628" y="55717"/>
                    </a:cubicBezTo>
                    <a:close/>
                    <a:moveTo>
                      <a:pt x="100943" y="55717"/>
                    </a:moveTo>
                    <a:cubicBezTo>
                      <a:pt x="104119" y="55717"/>
                      <a:pt x="107295" y="57795"/>
                      <a:pt x="107337" y="61951"/>
                    </a:cubicBezTo>
                    <a:lnTo>
                      <a:pt x="107337" y="61951"/>
                    </a:lnTo>
                    <a:cubicBezTo>
                      <a:pt x="106865" y="61851"/>
                      <a:pt x="106389" y="61802"/>
                      <a:pt x="105918" y="61802"/>
                    </a:cubicBezTo>
                    <a:cubicBezTo>
                      <a:pt x="104057" y="61802"/>
                      <a:pt x="102256" y="62568"/>
                      <a:pt x="100957" y="63961"/>
                    </a:cubicBezTo>
                    <a:cubicBezTo>
                      <a:pt x="99683" y="62588"/>
                      <a:pt x="97895" y="61801"/>
                      <a:pt x="96025" y="61801"/>
                    </a:cubicBezTo>
                    <a:cubicBezTo>
                      <a:pt x="96014" y="61801"/>
                      <a:pt x="96003" y="61801"/>
                      <a:pt x="95993" y="61801"/>
                    </a:cubicBezTo>
                    <a:cubicBezTo>
                      <a:pt x="95509" y="61801"/>
                      <a:pt x="95025" y="61846"/>
                      <a:pt x="94550" y="61953"/>
                    </a:cubicBezTo>
                    <a:cubicBezTo>
                      <a:pt x="94590" y="57796"/>
                      <a:pt x="97767" y="55717"/>
                      <a:pt x="100943" y="55717"/>
                    </a:cubicBezTo>
                    <a:close/>
                    <a:moveTo>
                      <a:pt x="54007" y="55884"/>
                    </a:moveTo>
                    <a:cubicBezTo>
                      <a:pt x="56587" y="55884"/>
                      <a:pt x="59166" y="57255"/>
                      <a:pt x="60061" y="60000"/>
                    </a:cubicBezTo>
                    <a:cubicBezTo>
                      <a:pt x="60285" y="60681"/>
                      <a:pt x="60393" y="61389"/>
                      <a:pt x="60402" y="62106"/>
                    </a:cubicBezTo>
                    <a:cubicBezTo>
                      <a:pt x="59929" y="62004"/>
                      <a:pt x="59451" y="61954"/>
                      <a:pt x="58977" y="61954"/>
                    </a:cubicBezTo>
                    <a:cubicBezTo>
                      <a:pt x="57118" y="61954"/>
                      <a:pt x="55312" y="62720"/>
                      <a:pt x="54013" y="64113"/>
                    </a:cubicBezTo>
                    <a:cubicBezTo>
                      <a:pt x="52741" y="62733"/>
                      <a:pt x="50939" y="61953"/>
                      <a:pt x="49067" y="61953"/>
                    </a:cubicBezTo>
                    <a:cubicBezTo>
                      <a:pt x="48574" y="61953"/>
                      <a:pt x="48090" y="61998"/>
                      <a:pt x="47624" y="62106"/>
                    </a:cubicBezTo>
                    <a:cubicBezTo>
                      <a:pt x="47615" y="61389"/>
                      <a:pt x="47723" y="60681"/>
                      <a:pt x="47929" y="60009"/>
                    </a:cubicBezTo>
                    <a:lnTo>
                      <a:pt x="47947" y="60000"/>
                    </a:lnTo>
                    <a:cubicBezTo>
                      <a:pt x="48843" y="57257"/>
                      <a:pt x="51425" y="55884"/>
                      <a:pt x="54007" y="55884"/>
                    </a:cubicBezTo>
                    <a:close/>
                    <a:moveTo>
                      <a:pt x="7145" y="55914"/>
                    </a:moveTo>
                    <a:cubicBezTo>
                      <a:pt x="10322" y="55914"/>
                      <a:pt x="13498" y="57993"/>
                      <a:pt x="13538" y="62151"/>
                    </a:cubicBezTo>
                    <a:cubicBezTo>
                      <a:pt x="13063" y="62046"/>
                      <a:pt x="12582" y="61995"/>
                      <a:pt x="12105" y="61995"/>
                    </a:cubicBezTo>
                    <a:cubicBezTo>
                      <a:pt x="10247" y="61995"/>
                      <a:pt x="8440" y="62767"/>
                      <a:pt x="7150" y="64158"/>
                    </a:cubicBezTo>
                    <a:cubicBezTo>
                      <a:pt x="5875" y="62786"/>
                      <a:pt x="4096" y="61998"/>
                      <a:pt x="2226" y="61998"/>
                    </a:cubicBezTo>
                    <a:cubicBezTo>
                      <a:pt x="2216" y="61998"/>
                      <a:pt x="2205" y="61998"/>
                      <a:pt x="2194" y="61998"/>
                    </a:cubicBezTo>
                    <a:cubicBezTo>
                      <a:pt x="1711" y="61998"/>
                      <a:pt x="1227" y="62043"/>
                      <a:pt x="752" y="62151"/>
                    </a:cubicBezTo>
                    <a:cubicBezTo>
                      <a:pt x="792" y="57993"/>
                      <a:pt x="3969" y="55914"/>
                      <a:pt x="7145" y="55914"/>
                    </a:cubicBezTo>
                    <a:close/>
                    <a:moveTo>
                      <a:pt x="30465" y="55917"/>
                    </a:moveTo>
                    <a:cubicBezTo>
                      <a:pt x="33638" y="55917"/>
                      <a:pt x="36811" y="57993"/>
                      <a:pt x="36854" y="62147"/>
                    </a:cubicBezTo>
                    <a:lnTo>
                      <a:pt x="36854" y="62147"/>
                    </a:lnTo>
                    <a:cubicBezTo>
                      <a:pt x="36384" y="62047"/>
                      <a:pt x="35912" y="61999"/>
                      <a:pt x="35443" y="61999"/>
                    </a:cubicBezTo>
                    <a:cubicBezTo>
                      <a:pt x="33580" y="61999"/>
                      <a:pt x="31775" y="62765"/>
                      <a:pt x="30483" y="64158"/>
                    </a:cubicBezTo>
                    <a:cubicBezTo>
                      <a:pt x="29201" y="62778"/>
                      <a:pt x="27409" y="61998"/>
                      <a:pt x="25528" y="61998"/>
                    </a:cubicBezTo>
                    <a:cubicBezTo>
                      <a:pt x="25044" y="61998"/>
                      <a:pt x="24560" y="62052"/>
                      <a:pt x="24085" y="62151"/>
                    </a:cubicBezTo>
                    <a:cubicBezTo>
                      <a:pt x="24116" y="57996"/>
                      <a:pt x="27290" y="55917"/>
                      <a:pt x="30465" y="55917"/>
                    </a:cubicBezTo>
                    <a:close/>
                    <a:moveTo>
                      <a:pt x="119322" y="62140"/>
                    </a:moveTo>
                    <a:cubicBezTo>
                      <a:pt x="121256" y="62140"/>
                      <a:pt x="123125" y="62943"/>
                      <a:pt x="124469" y="64391"/>
                    </a:cubicBezTo>
                    <a:cubicBezTo>
                      <a:pt x="124450" y="64390"/>
                      <a:pt x="124430" y="64390"/>
                      <a:pt x="124410" y="64390"/>
                    </a:cubicBezTo>
                    <a:cubicBezTo>
                      <a:pt x="122541" y="64390"/>
                      <a:pt x="120773" y="65229"/>
                      <a:pt x="119532" y="66532"/>
                    </a:cubicBezTo>
                    <a:cubicBezTo>
                      <a:pt x="119613" y="64946"/>
                      <a:pt x="119030" y="63441"/>
                      <a:pt x="118045" y="62258"/>
                    </a:cubicBezTo>
                    <a:cubicBezTo>
                      <a:pt x="118470" y="62179"/>
                      <a:pt x="118898" y="62140"/>
                      <a:pt x="119322" y="62140"/>
                    </a:cubicBezTo>
                    <a:close/>
                    <a:moveTo>
                      <a:pt x="129616" y="62140"/>
                    </a:moveTo>
                    <a:cubicBezTo>
                      <a:pt x="130040" y="62140"/>
                      <a:pt x="130468" y="62179"/>
                      <a:pt x="130894" y="62258"/>
                    </a:cubicBezTo>
                    <a:cubicBezTo>
                      <a:pt x="129908" y="63423"/>
                      <a:pt x="129326" y="64928"/>
                      <a:pt x="129415" y="66523"/>
                    </a:cubicBezTo>
                    <a:lnTo>
                      <a:pt x="129406" y="66532"/>
                    </a:lnTo>
                    <a:cubicBezTo>
                      <a:pt x="128156" y="65229"/>
                      <a:pt x="126388" y="64390"/>
                      <a:pt x="124528" y="64390"/>
                    </a:cubicBezTo>
                    <a:cubicBezTo>
                      <a:pt x="124509" y="64390"/>
                      <a:pt x="124489" y="64390"/>
                      <a:pt x="124469" y="64391"/>
                    </a:cubicBezTo>
                    <a:cubicBezTo>
                      <a:pt x="125807" y="62943"/>
                      <a:pt x="127680" y="62140"/>
                      <a:pt x="129616" y="62140"/>
                    </a:cubicBezTo>
                    <a:close/>
                    <a:moveTo>
                      <a:pt x="95796" y="62176"/>
                    </a:moveTo>
                    <a:cubicBezTo>
                      <a:pt x="97737" y="62176"/>
                      <a:pt x="99610" y="62980"/>
                      <a:pt x="100948" y="64435"/>
                    </a:cubicBezTo>
                    <a:cubicBezTo>
                      <a:pt x="100928" y="64435"/>
                      <a:pt x="100908" y="64435"/>
                      <a:pt x="100888" y="64435"/>
                    </a:cubicBezTo>
                    <a:cubicBezTo>
                      <a:pt x="99020" y="64435"/>
                      <a:pt x="97252" y="65265"/>
                      <a:pt x="96011" y="66568"/>
                    </a:cubicBezTo>
                    <a:cubicBezTo>
                      <a:pt x="96091" y="64982"/>
                      <a:pt x="95509" y="63477"/>
                      <a:pt x="94514" y="62294"/>
                    </a:cubicBezTo>
                    <a:cubicBezTo>
                      <a:pt x="94941" y="62215"/>
                      <a:pt x="95370" y="62176"/>
                      <a:pt x="95796" y="62176"/>
                    </a:cubicBezTo>
                    <a:close/>
                    <a:moveTo>
                      <a:pt x="82771" y="62185"/>
                    </a:moveTo>
                    <a:cubicBezTo>
                      <a:pt x="83195" y="62185"/>
                      <a:pt x="83623" y="62224"/>
                      <a:pt x="84048" y="62303"/>
                    </a:cubicBezTo>
                    <a:cubicBezTo>
                      <a:pt x="83063" y="63477"/>
                      <a:pt x="82480" y="64991"/>
                      <a:pt x="82561" y="66577"/>
                    </a:cubicBezTo>
                    <a:cubicBezTo>
                      <a:pt x="81320" y="65274"/>
                      <a:pt x="79552" y="64435"/>
                      <a:pt x="77683" y="64435"/>
                    </a:cubicBezTo>
                    <a:cubicBezTo>
                      <a:pt x="77666" y="64435"/>
                      <a:pt x="77650" y="64435"/>
                      <a:pt x="77633" y="64435"/>
                    </a:cubicBezTo>
                    <a:lnTo>
                      <a:pt x="77633" y="64435"/>
                    </a:lnTo>
                    <a:cubicBezTo>
                      <a:pt x="78970" y="62988"/>
                      <a:pt x="80838" y="62185"/>
                      <a:pt x="82771" y="62185"/>
                    </a:cubicBezTo>
                    <a:close/>
                    <a:moveTo>
                      <a:pt x="59134" y="62337"/>
                    </a:moveTo>
                    <a:cubicBezTo>
                      <a:pt x="59561" y="62337"/>
                      <a:pt x="59992" y="62376"/>
                      <a:pt x="60420" y="62455"/>
                    </a:cubicBezTo>
                    <a:cubicBezTo>
                      <a:pt x="59427" y="63627"/>
                      <a:pt x="58845" y="65119"/>
                      <a:pt x="58932" y="66720"/>
                    </a:cubicBezTo>
                    <a:lnTo>
                      <a:pt x="58932" y="66720"/>
                    </a:lnTo>
                    <a:cubicBezTo>
                      <a:pt x="57682" y="65417"/>
                      <a:pt x="55914" y="64587"/>
                      <a:pt x="54055" y="64587"/>
                    </a:cubicBezTo>
                    <a:cubicBezTo>
                      <a:pt x="54035" y="64587"/>
                      <a:pt x="54015" y="64588"/>
                      <a:pt x="53995" y="64588"/>
                    </a:cubicBezTo>
                    <a:cubicBezTo>
                      <a:pt x="55331" y="63135"/>
                      <a:pt x="57201" y="62337"/>
                      <a:pt x="59134" y="62337"/>
                    </a:cubicBezTo>
                    <a:close/>
                    <a:moveTo>
                      <a:pt x="48861" y="62333"/>
                    </a:moveTo>
                    <a:cubicBezTo>
                      <a:pt x="50795" y="62333"/>
                      <a:pt x="52662" y="63137"/>
                      <a:pt x="53995" y="64588"/>
                    </a:cubicBezTo>
                    <a:cubicBezTo>
                      <a:pt x="53975" y="64588"/>
                      <a:pt x="53955" y="64587"/>
                      <a:pt x="53935" y="64587"/>
                    </a:cubicBezTo>
                    <a:cubicBezTo>
                      <a:pt x="52067" y="64587"/>
                      <a:pt x="50299" y="65417"/>
                      <a:pt x="49058" y="66720"/>
                    </a:cubicBezTo>
                    <a:cubicBezTo>
                      <a:pt x="49138" y="65134"/>
                      <a:pt x="48556" y="63629"/>
                      <a:pt x="47561" y="62455"/>
                    </a:cubicBezTo>
                    <a:cubicBezTo>
                      <a:pt x="47994" y="62373"/>
                      <a:pt x="48429" y="62333"/>
                      <a:pt x="48861" y="62333"/>
                    </a:cubicBezTo>
                    <a:close/>
                    <a:moveTo>
                      <a:pt x="106103" y="62174"/>
                    </a:moveTo>
                    <a:cubicBezTo>
                      <a:pt x="106576" y="62174"/>
                      <a:pt x="107052" y="62222"/>
                      <a:pt x="107525" y="62321"/>
                    </a:cubicBezTo>
                    <a:cubicBezTo>
                      <a:pt x="106512" y="63566"/>
                      <a:pt x="105939" y="65161"/>
                      <a:pt x="106127" y="66837"/>
                    </a:cubicBezTo>
                    <a:cubicBezTo>
                      <a:pt x="104872" y="65387"/>
                      <a:pt x="103007" y="64435"/>
                      <a:pt x="101030" y="64435"/>
                    </a:cubicBezTo>
                    <a:cubicBezTo>
                      <a:pt x="101003" y="64435"/>
                      <a:pt x="100975" y="64435"/>
                      <a:pt x="100948" y="64435"/>
                    </a:cubicBezTo>
                    <a:cubicBezTo>
                      <a:pt x="102295" y="62981"/>
                      <a:pt x="104168" y="62174"/>
                      <a:pt x="106103" y="62174"/>
                    </a:cubicBezTo>
                    <a:close/>
                    <a:moveTo>
                      <a:pt x="70807" y="57738"/>
                    </a:moveTo>
                    <a:cubicBezTo>
                      <a:pt x="71283" y="57738"/>
                      <a:pt x="71762" y="57786"/>
                      <a:pt x="72239" y="57885"/>
                    </a:cubicBezTo>
                    <a:cubicBezTo>
                      <a:pt x="71271" y="59131"/>
                      <a:pt x="70742" y="60708"/>
                      <a:pt x="70939" y="62348"/>
                    </a:cubicBezTo>
                    <a:cubicBezTo>
                      <a:pt x="71447" y="62234"/>
                      <a:pt x="71959" y="62178"/>
                      <a:pt x="72468" y="62178"/>
                    </a:cubicBezTo>
                    <a:cubicBezTo>
                      <a:pt x="74403" y="62178"/>
                      <a:pt x="76285" y="62981"/>
                      <a:pt x="77633" y="64435"/>
                    </a:cubicBezTo>
                    <a:lnTo>
                      <a:pt x="77633" y="64435"/>
                    </a:lnTo>
                    <a:cubicBezTo>
                      <a:pt x="77630" y="64435"/>
                      <a:pt x="77627" y="64435"/>
                      <a:pt x="77624" y="64435"/>
                    </a:cubicBezTo>
                    <a:cubicBezTo>
                      <a:pt x="77606" y="64435"/>
                      <a:pt x="77587" y="64435"/>
                      <a:pt x="77569" y="64435"/>
                    </a:cubicBezTo>
                    <a:cubicBezTo>
                      <a:pt x="75520" y="64435"/>
                      <a:pt x="73598" y="65435"/>
                      <a:pt x="72346" y="66962"/>
                    </a:cubicBezTo>
                    <a:cubicBezTo>
                      <a:pt x="72703" y="63259"/>
                      <a:pt x="69407" y="59973"/>
                      <a:pt x="65707" y="59973"/>
                    </a:cubicBezTo>
                    <a:cubicBezTo>
                      <a:pt x="65694" y="59973"/>
                      <a:pt x="65682" y="59973"/>
                      <a:pt x="65670" y="59973"/>
                    </a:cubicBezTo>
                    <a:lnTo>
                      <a:pt x="65670" y="59973"/>
                    </a:lnTo>
                    <a:cubicBezTo>
                      <a:pt x="67007" y="58533"/>
                      <a:pt x="68877" y="57738"/>
                      <a:pt x="70807" y="57738"/>
                    </a:cubicBezTo>
                    <a:close/>
                    <a:moveTo>
                      <a:pt x="35611" y="62370"/>
                    </a:moveTo>
                    <a:cubicBezTo>
                      <a:pt x="36087" y="62370"/>
                      <a:pt x="36566" y="62419"/>
                      <a:pt x="37042" y="62518"/>
                    </a:cubicBezTo>
                    <a:cubicBezTo>
                      <a:pt x="36029" y="63763"/>
                      <a:pt x="35456" y="65358"/>
                      <a:pt x="35644" y="67034"/>
                    </a:cubicBezTo>
                    <a:cubicBezTo>
                      <a:pt x="34383" y="65578"/>
                      <a:pt x="32507" y="64632"/>
                      <a:pt x="30521" y="64632"/>
                    </a:cubicBezTo>
                    <a:cubicBezTo>
                      <a:pt x="30502" y="64632"/>
                      <a:pt x="30483" y="64632"/>
                      <a:pt x="30465" y="64633"/>
                    </a:cubicBezTo>
                    <a:cubicBezTo>
                      <a:pt x="30445" y="64632"/>
                      <a:pt x="30425" y="64632"/>
                      <a:pt x="30406" y="64632"/>
                    </a:cubicBezTo>
                    <a:cubicBezTo>
                      <a:pt x="28537" y="64632"/>
                      <a:pt x="26769" y="65471"/>
                      <a:pt x="25528" y="66774"/>
                    </a:cubicBezTo>
                    <a:cubicBezTo>
                      <a:pt x="25608" y="65179"/>
                      <a:pt x="25026" y="63683"/>
                      <a:pt x="24031" y="62500"/>
                    </a:cubicBezTo>
                    <a:cubicBezTo>
                      <a:pt x="24460" y="62420"/>
                      <a:pt x="24890" y="62381"/>
                      <a:pt x="25317" y="62381"/>
                    </a:cubicBezTo>
                    <a:cubicBezTo>
                      <a:pt x="27250" y="62381"/>
                      <a:pt x="29122" y="63178"/>
                      <a:pt x="30465" y="64624"/>
                    </a:cubicBezTo>
                    <a:cubicBezTo>
                      <a:pt x="31802" y="63171"/>
                      <a:pt x="33677" y="62370"/>
                      <a:pt x="35611" y="62370"/>
                    </a:cubicBezTo>
                    <a:close/>
                    <a:moveTo>
                      <a:pt x="112819" y="60274"/>
                    </a:moveTo>
                    <a:cubicBezTo>
                      <a:pt x="115992" y="60274"/>
                      <a:pt x="119164" y="62350"/>
                      <a:pt x="119209" y="66503"/>
                    </a:cubicBezTo>
                    <a:lnTo>
                      <a:pt x="119209" y="66503"/>
                    </a:lnTo>
                    <a:cubicBezTo>
                      <a:pt x="118735" y="66400"/>
                      <a:pt x="118257" y="66350"/>
                      <a:pt x="117783" y="66350"/>
                    </a:cubicBezTo>
                    <a:cubicBezTo>
                      <a:pt x="115922" y="66350"/>
                      <a:pt x="114119" y="67124"/>
                      <a:pt x="112821" y="68521"/>
                    </a:cubicBezTo>
                    <a:cubicBezTo>
                      <a:pt x="111539" y="67142"/>
                      <a:pt x="109747" y="66362"/>
                      <a:pt x="107865" y="66362"/>
                    </a:cubicBezTo>
                    <a:cubicBezTo>
                      <a:pt x="107382" y="66362"/>
                      <a:pt x="106898" y="66407"/>
                      <a:pt x="106423" y="66514"/>
                    </a:cubicBezTo>
                    <a:lnTo>
                      <a:pt x="106423" y="66514"/>
                    </a:lnTo>
                    <a:cubicBezTo>
                      <a:pt x="106463" y="62355"/>
                      <a:pt x="109641" y="60274"/>
                      <a:pt x="112819" y="60274"/>
                    </a:cubicBezTo>
                    <a:close/>
                    <a:moveTo>
                      <a:pt x="136136" y="60276"/>
                    </a:moveTo>
                    <a:cubicBezTo>
                      <a:pt x="139311" y="60276"/>
                      <a:pt x="142484" y="62354"/>
                      <a:pt x="142525" y="66514"/>
                    </a:cubicBezTo>
                    <a:lnTo>
                      <a:pt x="142516" y="66523"/>
                    </a:lnTo>
                    <a:cubicBezTo>
                      <a:pt x="142042" y="66421"/>
                      <a:pt x="141565" y="66372"/>
                      <a:pt x="141091" y="66372"/>
                    </a:cubicBezTo>
                    <a:cubicBezTo>
                      <a:pt x="139233" y="66372"/>
                      <a:pt x="137428" y="67138"/>
                      <a:pt x="136136" y="68530"/>
                    </a:cubicBezTo>
                    <a:cubicBezTo>
                      <a:pt x="134854" y="67150"/>
                      <a:pt x="133062" y="66371"/>
                      <a:pt x="131181" y="66371"/>
                    </a:cubicBezTo>
                    <a:cubicBezTo>
                      <a:pt x="130697" y="66371"/>
                      <a:pt x="130213" y="66425"/>
                      <a:pt x="129738" y="66523"/>
                    </a:cubicBezTo>
                    <a:cubicBezTo>
                      <a:pt x="129778" y="62359"/>
                      <a:pt x="132958" y="60276"/>
                      <a:pt x="136136" y="60276"/>
                    </a:cubicBezTo>
                    <a:close/>
                    <a:moveTo>
                      <a:pt x="89289" y="60321"/>
                    </a:moveTo>
                    <a:cubicBezTo>
                      <a:pt x="92462" y="60321"/>
                      <a:pt x="95638" y="62397"/>
                      <a:pt x="95679" y="66548"/>
                    </a:cubicBezTo>
                    <a:lnTo>
                      <a:pt x="95679" y="66548"/>
                    </a:lnTo>
                    <a:cubicBezTo>
                      <a:pt x="95209" y="66448"/>
                      <a:pt x="94735" y="66398"/>
                      <a:pt x="94264" y="66398"/>
                    </a:cubicBezTo>
                    <a:cubicBezTo>
                      <a:pt x="92405" y="66398"/>
                      <a:pt x="90601" y="67165"/>
                      <a:pt x="89308" y="68557"/>
                    </a:cubicBezTo>
                    <a:cubicBezTo>
                      <a:pt x="88027" y="67177"/>
                      <a:pt x="86235" y="66398"/>
                      <a:pt x="84353" y="66398"/>
                    </a:cubicBezTo>
                    <a:cubicBezTo>
                      <a:pt x="83869" y="66398"/>
                      <a:pt x="83385" y="66452"/>
                      <a:pt x="82910" y="66550"/>
                    </a:cubicBezTo>
                    <a:cubicBezTo>
                      <a:pt x="82942" y="62398"/>
                      <a:pt x="86114" y="60321"/>
                      <a:pt x="89289" y="60321"/>
                    </a:cubicBezTo>
                    <a:close/>
                    <a:moveTo>
                      <a:pt x="42335" y="60475"/>
                    </a:moveTo>
                    <a:cubicBezTo>
                      <a:pt x="45508" y="60475"/>
                      <a:pt x="48684" y="62552"/>
                      <a:pt x="48726" y="66708"/>
                    </a:cubicBezTo>
                    <a:lnTo>
                      <a:pt x="48726" y="66708"/>
                    </a:lnTo>
                    <a:cubicBezTo>
                      <a:pt x="48257" y="66608"/>
                      <a:pt x="47784" y="66560"/>
                      <a:pt x="47315" y="66560"/>
                    </a:cubicBezTo>
                    <a:cubicBezTo>
                      <a:pt x="45452" y="66560"/>
                      <a:pt x="43648" y="67326"/>
                      <a:pt x="42355" y="68719"/>
                    </a:cubicBezTo>
                    <a:cubicBezTo>
                      <a:pt x="41081" y="67346"/>
                      <a:pt x="39302" y="66559"/>
                      <a:pt x="37432" y="66559"/>
                    </a:cubicBezTo>
                    <a:cubicBezTo>
                      <a:pt x="37421" y="66559"/>
                      <a:pt x="37411" y="66559"/>
                      <a:pt x="37400" y="66559"/>
                    </a:cubicBezTo>
                    <a:cubicBezTo>
                      <a:pt x="36916" y="66559"/>
                      <a:pt x="36432" y="66604"/>
                      <a:pt x="35958" y="66711"/>
                    </a:cubicBezTo>
                    <a:cubicBezTo>
                      <a:pt x="35989" y="62554"/>
                      <a:pt x="39161" y="60475"/>
                      <a:pt x="42335" y="60475"/>
                    </a:cubicBezTo>
                    <a:close/>
                    <a:moveTo>
                      <a:pt x="65651" y="60478"/>
                    </a:moveTo>
                    <a:cubicBezTo>
                      <a:pt x="68826" y="60478"/>
                      <a:pt x="72001" y="62555"/>
                      <a:pt x="72041" y="66711"/>
                    </a:cubicBezTo>
                    <a:cubicBezTo>
                      <a:pt x="71566" y="66609"/>
                      <a:pt x="71088" y="66560"/>
                      <a:pt x="70614" y="66560"/>
                    </a:cubicBezTo>
                    <a:cubicBezTo>
                      <a:pt x="68752" y="66560"/>
                      <a:pt x="66952" y="67326"/>
                      <a:pt x="65653" y="68719"/>
                    </a:cubicBezTo>
                    <a:cubicBezTo>
                      <a:pt x="64371" y="67339"/>
                      <a:pt x="62579" y="66559"/>
                      <a:pt x="60697" y="66559"/>
                    </a:cubicBezTo>
                    <a:cubicBezTo>
                      <a:pt x="60214" y="66559"/>
                      <a:pt x="59730" y="66613"/>
                      <a:pt x="59255" y="66711"/>
                    </a:cubicBezTo>
                    <a:cubicBezTo>
                      <a:pt x="59295" y="62557"/>
                      <a:pt x="62473" y="60478"/>
                      <a:pt x="65651" y="60478"/>
                    </a:cubicBezTo>
                    <a:close/>
                    <a:moveTo>
                      <a:pt x="18806" y="60522"/>
                    </a:moveTo>
                    <a:cubicBezTo>
                      <a:pt x="21979" y="60522"/>
                      <a:pt x="25151" y="62596"/>
                      <a:pt x="25196" y="66747"/>
                    </a:cubicBezTo>
                    <a:lnTo>
                      <a:pt x="25196" y="66747"/>
                    </a:lnTo>
                    <a:cubicBezTo>
                      <a:pt x="24723" y="66645"/>
                      <a:pt x="24245" y="66596"/>
                      <a:pt x="23772" y="66596"/>
                    </a:cubicBezTo>
                    <a:cubicBezTo>
                      <a:pt x="21913" y="66596"/>
                      <a:pt x="20107" y="67362"/>
                      <a:pt x="18807" y="68754"/>
                    </a:cubicBezTo>
                    <a:cubicBezTo>
                      <a:pt x="17526" y="67374"/>
                      <a:pt x="15734" y="66595"/>
                      <a:pt x="13852" y="66595"/>
                    </a:cubicBezTo>
                    <a:cubicBezTo>
                      <a:pt x="13368" y="66595"/>
                      <a:pt x="12884" y="66649"/>
                      <a:pt x="12409" y="66747"/>
                    </a:cubicBezTo>
                    <a:cubicBezTo>
                      <a:pt x="12454" y="62599"/>
                      <a:pt x="15631" y="60522"/>
                      <a:pt x="18806" y="60522"/>
                    </a:cubicBezTo>
                    <a:close/>
                    <a:moveTo>
                      <a:pt x="84142" y="66790"/>
                    </a:moveTo>
                    <a:cubicBezTo>
                      <a:pt x="86075" y="66790"/>
                      <a:pt x="87947" y="67588"/>
                      <a:pt x="89290" y="69041"/>
                    </a:cubicBezTo>
                    <a:lnTo>
                      <a:pt x="89290" y="69041"/>
                    </a:lnTo>
                    <a:cubicBezTo>
                      <a:pt x="89287" y="69041"/>
                      <a:pt x="89284" y="69041"/>
                      <a:pt x="89281" y="69041"/>
                    </a:cubicBezTo>
                    <a:cubicBezTo>
                      <a:pt x="89262" y="69041"/>
                      <a:pt x="89242" y="69041"/>
                      <a:pt x="89222" y="69041"/>
                    </a:cubicBezTo>
                    <a:cubicBezTo>
                      <a:pt x="87354" y="69041"/>
                      <a:pt x="85594" y="69879"/>
                      <a:pt x="84344" y="71183"/>
                    </a:cubicBezTo>
                    <a:cubicBezTo>
                      <a:pt x="84434" y="69588"/>
                      <a:pt x="83851" y="68082"/>
                      <a:pt x="82857" y="66909"/>
                    </a:cubicBezTo>
                    <a:cubicBezTo>
                      <a:pt x="83285" y="66829"/>
                      <a:pt x="83715" y="66790"/>
                      <a:pt x="84142" y="66790"/>
                    </a:cubicBezTo>
                    <a:close/>
                    <a:moveTo>
                      <a:pt x="94437" y="66782"/>
                    </a:moveTo>
                    <a:cubicBezTo>
                      <a:pt x="94862" y="66782"/>
                      <a:pt x="95290" y="66821"/>
                      <a:pt x="95715" y="66900"/>
                    </a:cubicBezTo>
                    <a:cubicBezTo>
                      <a:pt x="94720" y="68082"/>
                      <a:pt x="94138" y="69579"/>
                      <a:pt x="94228" y="71174"/>
                    </a:cubicBezTo>
                    <a:lnTo>
                      <a:pt x="94219" y="71183"/>
                    </a:lnTo>
                    <a:cubicBezTo>
                      <a:pt x="92977" y="69879"/>
                      <a:pt x="91209" y="69041"/>
                      <a:pt x="89341" y="69041"/>
                    </a:cubicBezTo>
                    <a:cubicBezTo>
                      <a:pt x="89324" y="69041"/>
                      <a:pt x="89307" y="69041"/>
                      <a:pt x="89290" y="69041"/>
                    </a:cubicBezTo>
                    <a:lnTo>
                      <a:pt x="89290" y="69041"/>
                    </a:lnTo>
                    <a:cubicBezTo>
                      <a:pt x="90628" y="67586"/>
                      <a:pt x="92502" y="66782"/>
                      <a:pt x="94437" y="66782"/>
                    </a:cubicBezTo>
                    <a:close/>
                    <a:moveTo>
                      <a:pt x="47476" y="66925"/>
                    </a:moveTo>
                    <a:cubicBezTo>
                      <a:pt x="47900" y="66925"/>
                      <a:pt x="48328" y="66964"/>
                      <a:pt x="48753" y="67043"/>
                    </a:cubicBezTo>
                    <a:cubicBezTo>
                      <a:pt x="47767" y="68226"/>
                      <a:pt x="47185" y="69731"/>
                      <a:pt x="47266" y="71317"/>
                    </a:cubicBezTo>
                    <a:cubicBezTo>
                      <a:pt x="46024" y="70014"/>
                      <a:pt x="44257" y="69184"/>
                      <a:pt x="42388" y="69184"/>
                    </a:cubicBezTo>
                    <a:cubicBezTo>
                      <a:pt x="42371" y="69184"/>
                      <a:pt x="42354" y="69184"/>
                      <a:pt x="42337" y="69184"/>
                    </a:cubicBezTo>
                    <a:lnTo>
                      <a:pt x="42337" y="69184"/>
                    </a:lnTo>
                    <a:cubicBezTo>
                      <a:pt x="43675" y="67729"/>
                      <a:pt x="45543" y="66925"/>
                      <a:pt x="47476" y="66925"/>
                    </a:cubicBezTo>
                    <a:close/>
                    <a:moveTo>
                      <a:pt x="60488" y="66929"/>
                    </a:moveTo>
                    <a:cubicBezTo>
                      <a:pt x="62422" y="66929"/>
                      <a:pt x="64295" y="67727"/>
                      <a:pt x="65636" y="69175"/>
                    </a:cubicBezTo>
                    <a:lnTo>
                      <a:pt x="65636" y="69175"/>
                    </a:lnTo>
                    <a:cubicBezTo>
                      <a:pt x="65622" y="69175"/>
                      <a:pt x="65608" y="69175"/>
                      <a:pt x="65593" y="69175"/>
                    </a:cubicBezTo>
                    <a:cubicBezTo>
                      <a:pt x="63725" y="69175"/>
                      <a:pt x="61966" y="70014"/>
                      <a:pt x="60715" y="71317"/>
                    </a:cubicBezTo>
                    <a:cubicBezTo>
                      <a:pt x="60805" y="69731"/>
                      <a:pt x="60223" y="68226"/>
                      <a:pt x="59228" y="67043"/>
                    </a:cubicBezTo>
                    <a:cubicBezTo>
                      <a:pt x="59647" y="66967"/>
                      <a:pt x="60069" y="66929"/>
                      <a:pt x="60488" y="66929"/>
                    </a:cubicBezTo>
                    <a:close/>
                    <a:moveTo>
                      <a:pt x="23953" y="66970"/>
                    </a:moveTo>
                    <a:cubicBezTo>
                      <a:pt x="24378" y="66970"/>
                      <a:pt x="24806" y="67009"/>
                      <a:pt x="25232" y="67088"/>
                    </a:cubicBezTo>
                    <a:cubicBezTo>
                      <a:pt x="24239" y="68277"/>
                      <a:pt x="23657" y="69770"/>
                      <a:pt x="23744" y="71361"/>
                    </a:cubicBezTo>
                    <a:lnTo>
                      <a:pt x="23744" y="71361"/>
                    </a:lnTo>
                    <a:cubicBezTo>
                      <a:pt x="22494" y="70058"/>
                      <a:pt x="20726" y="69220"/>
                      <a:pt x="18866" y="69220"/>
                    </a:cubicBezTo>
                    <a:cubicBezTo>
                      <a:pt x="18846" y="69220"/>
                      <a:pt x="18827" y="69220"/>
                      <a:pt x="18807" y="69220"/>
                    </a:cubicBezTo>
                    <a:cubicBezTo>
                      <a:pt x="20144" y="67773"/>
                      <a:pt x="22018" y="66970"/>
                      <a:pt x="23953" y="66970"/>
                    </a:cubicBezTo>
                    <a:close/>
                    <a:moveTo>
                      <a:pt x="13652" y="66970"/>
                    </a:moveTo>
                    <a:cubicBezTo>
                      <a:pt x="15588" y="66970"/>
                      <a:pt x="17463" y="67773"/>
                      <a:pt x="18807" y="69220"/>
                    </a:cubicBezTo>
                    <a:cubicBezTo>
                      <a:pt x="18787" y="69220"/>
                      <a:pt x="18768" y="69220"/>
                      <a:pt x="18748" y="69220"/>
                    </a:cubicBezTo>
                    <a:cubicBezTo>
                      <a:pt x="16879" y="69220"/>
                      <a:pt x="15111" y="70058"/>
                      <a:pt x="13870" y="71362"/>
                    </a:cubicBezTo>
                    <a:cubicBezTo>
                      <a:pt x="13951" y="69776"/>
                      <a:pt x="13368" y="68271"/>
                      <a:pt x="12374" y="67088"/>
                    </a:cubicBezTo>
                    <a:cubicBezTo>
                      <a:pt x="12799" y="67009"/>
                      <a:pt x="13227" y="66970"/>
                      <a:pt x="13652" y="66970"/>
                    </a:cubicBezTo>
                    <a:close/>
                    <a:moveTo>
                      <a:pt x="107653" y="66739"/>
                    </a:moveTo>
                    <a:cubicBezTo>
                      <a:pt x="109587" y="66739"/>
                      <a:pt x="111464" y="67541"/>
                      <a:pt x="112812" y="68996"/>
                    </a:cubicBezTo>
                    <a:cubicBezTo>
                      <a:pt x="114149" y="67549"/>
                      <a:pt x="116022" y="66746"/>
                      <a:pt x="117958" y="66746"/>
                    </a:cubicBezTo>
                    <a:cubicBezTo>
                      <a:pt x="118383" y="66746"/>
                      <a:pt x="118811" y="66785"/>
                      <a:pt x="119236" y="66864"/>
                    </a:cubicBezTo>
                    <a:cubicBezTo>
                      <a:pt x="118242" y="68047"/>
                      <a:pt x="117659" y="69552"/>
                      <a:pt x="117749" y="71138"/>
                    </a:cubicBezTo>
                    <a:cubicBezTo>
                      <a:pt x="116499" y="69835"/>
                      <a:pt x="114731" y="69005"/>
                      <a:pt x="112871" y="69005"/>
                    </a:cubicBezTo>
                    <a:cubicBezTo>
                      <a:pt x="112851" y="69005"/>
                      <a:pt x="112832" y="69005"/>
                      <a:pt x="112812" y="69005"/>
                    </a:cubicBezTo>
                    <a:cubicBezTo>
                      <a:pt x="112793" y="69005"/>
                      <a:pt x="112774" y="69005"/>
                      <a:pt x="112756" y="69005"/>
                    </a:cubicBezTo>
                    <a:cubicBezTo>
                      <a:pt x="110769" y="69005"/>
                      <a:pt x="108893" y="69951"/>
                      <a:pt x="107641" y="71398"/>
                    </a:cubicBezTo>
                    <a:lnTo>
                      <a:pt x="107641" y="71398"/>
                    </a:lnTo>
                    <a:cubicBezTo>
                      <a:pt x="107802" y="69707"/>
                      <a:pt x="107213" y="68132"/>
                      <a:pt x="106177" y="66897"/>
                    </a:cubicBezTo>
                    <a:lnTo>
                      <a:pt x="106177" y="66897"/>
                    </a:lnTo>
                    <a:cubicBezTo>
                      <a:pt x="106668" y="66791"/>
                      <a:pt x="107162" y="66739"/>
                      <a:pt x="107653" y="66739"/>
                    </a:cubicBezTo>
                    <a:close/>
                    <a:moveTo>
                      <a:pt x="37174" y="66927"/>
                    </a:moveTo>
                    <a:cubicBezTo>
                      <a:pt x="39113" y="66927"/>
                      <a:pt x="40989" y="67729"/>
                      <a:pt x="42337" y="69184"/>
                    </a:cubicBezTo>
                    <a:lnTo>
                      <a:pt x="42337" y="69184"/>
                    </a:lnTo>
                    <a:cubicBezTo>
                      <a:pt x="42334" y="69184"/>
                      <a:pt x="42331" y="69184"/>
                      <a:pt x="42328" y="69184"/>
                    </a:cubicBezTo>
                    <a:cubicBezTo>
                      <a:pt x="42301" y="69184"/>
                      <a:pt x="42274" y="69184"/>
                      <a:pt x="42246" y="69184"/>
                    </a:cubicBezTo>
                    <a:cubicBezTo>
                      <a:pt x="40269" y="69184"/>
                      <a:pt x="38404" y="70136"/>
                      <a:pt x="37158" y="71577"/>
                    </a:cubicBezTo>
                    <a:cubicBezTo>
                      <a:pt x="37320" y="69910"/>
                      <a:pt x="36728" y="68324"/>
                      <a:pt x="35689" y="67088"/>
                    </a:cubicBezTo>
                    <a:lnTo>
                      <a:pt x="35680" y="67088"/>
                    </a:lnTo>
                    <a:cubicBezTo>
                      <a:pt x="36177" y="66980"/>
                      <a:pt x="36678" y="66927"/>
                      <a:pt x="37174" y="66927"/>
                    </a:cubicBezTo>
                    <a:close/>
                    <a:moveTo>
                      <a:pt x="124481" y="64880"/>
                    </a:moveTo>
                    <a:cubicBezTo>
                      <a:pt x="127655" y="64880"/>
                      <a:pt x="130827" y="66957"/>
                      <a:pt x="130867" y="71111"/>
                    </a:cubicBezTo>
                    <a:lnTo>
                      <a:pt x="130858" y="71129"/>
                    </a:lnTo>
                    <a:cubicBezTo>
                      <a:pt x="130380" y="71024"/>
                      <a:pt x="129897" y="70973"/>
                      <a:pt x="129419" y="70973"/>
                    </a:cubicBezTo>
                    <a:cubicBezTo>
                      <a:pt x="127565" y="70973"/>
                      <a:pt x="125767" y="71740"/>
                      <a:pt x="124478" y="73136"/>
                    </a:cubicBezTo>
                    <a:cubicBezTo>
                      <a:pt x="123204" y="71764"/>
                      <a:pt x="121425" y="70977"/>
                      <a:pt x="119555" y="70977"/>
                    </a:cubicBezTo>
                    <a:cubicBezTo>
                      <a:pt x="119544" y="70977"/>
                      <a:pt x="119534" y="70977"/>
                      <a:pt x="119523" y="70977"/>
                    </a:cubicBezTo>
                    <a:cubicBezTo>
                      <a:pt x="119039" y="70977"/>
                      <a:pt x="118555" y="71021"/>
                      <a:pt x="118080" y="71129"/>
                    </a:cubicBezTo>
                    <a:cubicBezTo>
                      <a:pt x="118121" y="66963"/>
                      <a:pt x="121302" y="64880"/>
                      <a:pt x="124481" y="64880"/>
                    </a:cubicBezTo>
                    <a:close/>
                    <a:moveTo>
                      <a:pt x="77631" y="64934"/>
                    </a:moveTo>
                    <a:cubicBezTo>
                      <a:pt x="80806" y="64934"/>
                      <a:pt x="83981" y="67013"/>
                      <a:pt x="84022" y="71174"/>
                    </a:cubicBezTo>
                    <a:cubicBezTo>
                      <a:pt x="83541" y="71069"/>
                      <a:pt x="83056" y="71017"/>
                      <a:pt x="82576" y="71017"/>
                    </a:cubicBezTo>
                    <a:cubicBezTo>
                      <a:pt x="80721" y="71017"/>
                      <a:pt x="78928" y="71782"/>
                      <a:pt x="77633" y="73163"/>
                    </a:cubicBezTo>
                    <a:lnTo>
                      <a:pt x="77633" y="73172"/>
                    </a:lnTo>
                    <a:cubicBezTo>
                      <a:pt x="76351" y="71801"/>
                      <a:pt x="74559" y="71012"/>
                      <a:pt x="72678" y="71012"/>
                    </a:cubicBezTo>
                    <a:cubicBezTo>
                      <a:pt x="72194" y="71012"/>
                      <a:pt x="71710" y="71066"/>
                      <a:pt x="71235" y="71174"/>
                    </a:cubicBezTo>
                    <a:cubicBezTo>
                      <a:pt x="71275" y="67015"/>
                      <a:pt x="74454" y="64934"/>
                      <a:pt x="77631" y="64934"/>
                    </a:cubicBezTo>
                    <a:close/>
                    <a:moveTo>
                      <a:pt x="100937" y="64934"/>
                    </a:moveTo>
                    <a:cubicBezTo>
                      <a:pt x="104113" y="64934"/>
                      <a:pt x="107288" y="67013"/>
                      <a:pt x="107328" y="71174"/>
                    </a:cubicBezTo>
                    <a:cubicBezTo>
                      <a:pt x="106849" y="71069"/>
                      <a:pt x="106366" y="71017"/>
                      <a:pt x="105887" y="71017"/>
                    </a:cubicBezTo>
                    <a:cubicBezTo>
                      <a:pt x="104037" y="71017"/>
                      <a:pt x="102243" y="71782"/>
                      <a:pt x="100948" y="73163"/>
                    </a:cubicBezTo>
                    <a:lnTo>
                      <a:pt x="100939" y="73172"/>
                    </a:lnTo>
                    <a:cubicBezTo>
                      <a:pt x="99658" y="71801"/>
                      <a:pt x="97866" y="71012"/>
                      <a:pt x="95984" y="71012"/>
                    </a:cubicBezTo>
                    <a:cubicBezTo>
                      <a:pt x="95500" y="71012"/>
                      <a:pt x="95016" y="71066"/>
                      <a:pt x="94541" y="71174"/>
                    </a:cubicBezTo>
                    <a:cubicBezTo>
                      <a:pt x="94582" y="67015"/>
                      <a:pt x="97760" y="64934"/>
                      <a:pt x="100937" y="64934"/>
                    </a:cubicBezTo>
                    <a:close/>
                    <a:moveTo>
                      <a:pt x="53992" y="65081"/>
                    </a:moveTo>
                    <a:cubicBezTo>
                      <a:pt x="57167" y="65081"/>
                      <a:pt x="60344" y="67159"/>
                      <a:pt x="60384" y="71317"/>
                    </a:cubicBezTo>
                    <a:cubicBezTo>
                      <a:pt x="59911" y="71215"/>
                      <a:pt x="59433" y="71165"/>
                      <a:pt x="58960" y="71165"/>
                    </a:cubicBezTo>
                    <a:cubicBezTo>
                      <a:pt x="57101" y="71165"/>
                      <a:pt x="55296" y="71932"/>
                      <a:pt x="54004" y="73324"/>
                    </a:cubicBezTo>
                    <a:cubicBezTo>
                      <a:pt x="52723" y="71944"/>
                      <a:pt x="50922" y="71165"/>
                      <a:pt x="49049" y="71165"/>
                    </a:cubicBezTo>
                    <a:cubicBezTo>
                      <a:pt x="48565" y="71165"/>
                      <a:pt x="48081" y="71219"/>
                      <a:pt x="47606" y="71317"/>
                    </a:cubicBezTo>
                    <a:cubicBezTo>
                      <a:pt x="47642" y="67159"/>
                      <a:pt x="50816" y="65081"/>
                      <a:pt x="53992" y="65081"/>
                    </a:cubicBezTo>
                    <a:close/>
                    <a:moveTo>
                      <a:pt x="7148" y="65122"/>
                    </a:moveTo>
                    <a:cubicBezTo>
                      <a:pt x="10323" y="65122"/>
                      <a:pt x="13498" y="67201"/>
                      <a:pt x="13538" y="71362"/>
                    </a:cubicBezTo>
                    <a:cubicBezTo>
                      <a:pt x="13060" y="71257"/>
                      <a:pt x="12578" y="71206"/>
                      <a:pt x="12099" y="71206"/>
                    </a:cubicBezTo>
                    <a:cubicBezTo>
                      <a:pt x="10245" y="71206"/>
                      <a:pt x="8446" y="71973"/>
                      <a:pt x="7150" y="73369"/>
                    </a:cubicBezTo>
                    <a:lnTo>
                      <a:pt x="7150" y="73360"/>
                    </a:lnTo>
                    <a:cubicBezTo>
                      <a:pt x="5875" y="71988"/>
                      <a:pt x="4096" y="71209"/>
                      <a:pt x="2226" y="71209"/>
                    </a:cubicBezTo>
                    <a:cubicBezTo>
                      <a:pt x="2216" y="71209"/>
                      <a:pt x="2205" y="71210"/>
                      <a:pt x="2194" y="71210"/>
                    </a:cubicBezTo>
                    <a:cubicBezTo>
                      <a:pt x="1711" y="71210"/>
                      <a:pt x="1227" y="71254"/>
                      <a:pt x="752" y="71362"/>
                    </a:cubicBezTo>
                    <a:cubicBezTo>
                      <a:pt x="792" y="67203"/>
                      <a:pt x="3970" y="65122"/>
                      <a:pt x="7148" y="65122"/>
                    </a:cubicBezTo>
                    <a:close/>
                    <a:moveTo>
                      <a:pt x="30463" y="65122"/>
                    </a:moveTo>
                    <a:cubicBezTo>
                      <a:pt x="33638" y="65122"/>
                      <a:pt x="36813" y="67201"/>
                      <a:pt x="36854" y="71362"/>
                    </a:cubicBezTo>
                    <a:cubicBezTo>
                      <a:pt x="36375" y="71257"/>
                      <a:pt x="35893" y="71206"/>
                      <a:pt x="35414" y="71206"/>
                    </a:cubicBezTo>
                    <a:cubicBezTo>
                      <a:pt x="33560" y="71206"/>
                      <a:pt x="31761" y="71973"/>
                      <a:pt x="30465" y="73369"/>
                    </a:cubicBezTo>
                    <a:lnTo>
                      <a:pt x="30465" y="73360"/>
                    </a:lnTo>
                    <a:cubicBezTo>
                      <a:pt x="29191" y="71988"/>
                      <a:pt x="27412" y="71209"/>
                      <a:pt x="25542" y="71209"/>
                    </a:cubicBezTo>
                    <a:cubicBezTo>
                      <a:pt x="25531" y="71209"/>
                      <a:pt x="25520" y="71210"/>
                      <a:pt x="25510" y="71210"/>
                    </a:cubicBezTo>
                    <a:cubicBezTo>
                      <a:pt x="25026" y="71210"/>
                      <a:pt x="24542" y="71254"/>
                      <a:pt x="24067" y="71362"/>
                    </a:cubicBezTo>
                    <a:cubicBezTo>
                      <a:pt x="24107" y="67203"/>
                      <a:pt x="27285" y="65122"/>
                      <a:pt x="30463" y="65122"/>
                    </a:cubicBezTo>
                    <a:close/>
                    <a:moveTo>
                      <a:pt x="129608" y="71351"/>
                    </a:moveTo>
                    <a:cubicBezTo>
                      <a:pt x="130035" y="71351"/>
                      <a:pt x="130466" y="71390"/>
                      <a:pt x="130894" y="71469"/>
                    </a:cubicBezTo>
                    <a:cubicBezTo>
                      <a:pt x="129908" y="72634"/>
                      <a:pt x="129326" y="74140"/>
                      <a:pt x="129415" y="75726"/>
                    </a:cubicBezTo>
                    <a:lnTo>
                      <a:pt x="129406" y="75744"/>
                    </a:lnTo>
                    <a:cubicBezTo>
                      <a:pt x="128156" y="74440"/>
                      <a:pt x="126397" y="73602"/>
                      <a:pt x="124528" y="73602"/>
                    </a:cubicBezTo>
                    <a:cubicBezTo>
                      <a:pt x="124509" y="73602"/>
                      <a:pt x="124489" y="73602"/>
                      <a:pt x="124469" y="73602"/>
                    </a:cubicBezTo>
                    <a:cubicBezTo>
                      <a:pt x="124450" y="73602"/>
                      <a:pt x="124430" y="73602"/>
                      <a:pt x="124410" y="73602"/>
                    </a:cubicBezTo>
                    <a:cubicBezTo>
                      <a:pt x="122541" y="73602"/>
                      <a:pt x="120773" y="74440"/>
                      <a:pt x="119532" y="75744"/>
                    </a:cubicBezTo>
                    <a:cubicBezTo>
                      <a:pt x="119613" y="74149"/>
                      <a:pt x="119030" y="72652"/>
                      <a:pt x="118045" y="71469"/>
                    </a:cubicBezTo>
                    <a:cubicBezTo>
                      <a:pt x="118473" y="71390"/>
                      <a:pt x="118903" y="71351"/>
                      <a:pt x="119331" y="71351"/>
                    </a:cubicBezTo>
                    <a:cubicBezTo>
                      <a:pt x="121264" y="71351"/>
                      <a:pt x="123134" y="72148"/>
                      <a:pt x="124469" y="73593"/>
                    </a:cubicBezTo>
                    <a:cubicBezTo>
                      <a:pt x="125805" y="72148"/>
                      <a:pt x="127675" y="71351"/>
                      <a:pt x="129608" y="71351"/>
                    </a:cubicBezTo>
                    <a:close/>
                    <a:moveTo>
                      <a:pt x="48843" y="71540"/>
                    </a:moveTo>
                    <a:cubicBezTo>
                      <a:pt x="50782" y="71540"/>
                      <a:pt x="52650" y="72343"/>
                      <a:pt x="53995" y="73790"/>
                    </a:cubicBezTo>
                    <a:cubicBezTo>
                      <a:pt x="53975" y="73790"/>
                      <a:pt x="53956" y="73790"/>
                      <a:pt x="53936" y="73790"/>
                    </a:cubicBezTo>
                    <a:cubicBezTo>
                      <a:pt x="52067" y="73790"/>
                      <a:pt x="50299" y="74628"/>
                      <a:pt x="49058" y="75932"/>
                    </a:cubicBezTo>
                    <a:cubicBezTo>
                      <a:pt x="49138" y="74337"/>
                      <a:pt x="48556" y="72840"/>
                      <a:pt x="47561" y="71658"/>
                    </a:cubicBezTo>
                    <a:cubicBezTo>
                      <a:pt x="47989" y="71579"/>
                      <a:pt x="48418" y="71540"/>
                      <a:pt x="48843" y="71540"/>
                    </a:cubicBezTo>
                    <a:close/>
                    <a:moveTo>
                      <a:pt x="59141" y="71540"/>
                    </a:moveTo>
                    <a:cubicBezTo>
                      <a:pt x="59566" y="71540"/>
                      <a:pt x="59994" y="71579"/>
                      <a:pt x="60420" y="71658"/>
                    </a:cubicBezTo>
                    <a:cubicBezTo>
                      <a:pt x="59425" y="72840"/>
                      <a:pt x="58843" y="74346"/>
                      <a:pt x="58932" y="75932"/>
                    </a:cubicBezTo>
                    <a:cubicBezTo>
                      <a:pt x="57682" y="74628"/>
                      <a:pt x="55914" y="73790"/>
                      <a:pt x="54054" y="73790"/>
                    </a:cubicBezTo>
                    <a:cubicBezTo>
                      <a:pt x="54034" y="73790"/>
                      <a:pt x="54015" y="73790"/>
                      <a:pt x="53995" y="73790"/>
                    </a:cubicBezTo>
                    <a:cubicBezTo>
                      <a:pt x="55332" y="72343"/>
                      <a:pt x="57206" y="71540"/>
                      <a:pt x="59141" y="71540"/>
                    </a:cubicBezTo>
                    <a:close/>
                    <a:moveTo>
                      <a:pt x="112810" y="69495"/>
                    </a:moveTo>
                    <a:cubicBezTo>
                      <a:pt x="115985" y="69495"/>
                      <a:pt x="119160" y="71574"/>
                      <a:pt x="119200" y="75735"/>
                    </a:cubicBezTo>
                    <a:cubicBezTo>
                      <a:pt x="118721" y="75630"/>
                      <a:pt x="118239" y="75578"/>
                      <a:pt x="117760" y="75578"/>
                    </a:cubicBezTo>
                    <a:cubicBezTo>
                      <a:pt x="115909" y="75578"/>
                      <a:pt x="114116" y="76343"/>
                      <a:pt x="112821" y="77724"/>
                    </a:cubicBezTo>
                    <a:lnTo>
                      <a:pt x="112812" y="77733"/>
                    </a:lnTo>
                    <a:cubicBezTo>
                      <a:pt x="111530" y="76362"/>
                      <a:pt x="109738" y="75573"/>
                      <a:pt x="107856" y="75573"/>
                    </a:cubicBezTo>
                    <a:cubicBezTo>
                      <a:pt x="107373" y="75573"/>
                      <a:pt x="106889" y="75627"/>
                      <a:pt x="106414" y="75735"/>
                    </a:cubicBezTo>
                    <a:lnTo>
                      <a:pt x="106414" y="75735"/>
                    </a:lnTo>
                    <a:cubicBezTo>
                      <a:pt x="106454" y="71576"/>
                      <a:pt x="109632" y="69495"/>
                      <a:pt x="112810" y="69495"/>
                    </a:cubicBezTo>
                    <a:close/>
                    <a:moveTo>
                      <a:pt x="136139" y="69486"/>
                    </a:moveTo>
                    <a:cubicBezTo>
                      <a:pt x="139313" y="69486"/>
                      <a:pt x="142484" y="71562"/>
                      <a:pt x="142525" y="75717"/>
                    </a:cubicBezTo>
                    <a:lnTo>
                      <a:pt x="142516" y="75735"/>
                    </a:lnTo>
                    <a:cubicBezTo>
                      <a:pt x="142037" y="75630"/>
                      <a:pt x="141554" y="75578"/>
                      <a:pt x="141075" y="75578"/>
                    </a:cubicBezTo>
                    <a:cubicBezTo>
                      <a:pt x="139222" y="75578"/>
                      <a:pt x="137424" y="76345"/>
                      <a:pt x="136136" y="77733"/>
                    </a:cubicBezTo>
                    <a:cubicBezTo>
                      <a:pt x="134854" y="76362"/>
                      <a:pt x="133062" y="75573"/>
                      <a:pt x="131181" y="75573"/>
                    </a:cubicBezTo>
                    <a:cubicBezTo>
                      <a:pt x="130697" y="75573"/>
                      <a:pt x="130213" y="75627"/>
                      <a:pt x="129738" y="75735"/>
                    </a:cubicBezTo>
                    <a:cubicBezTo>
                      <a:pt x="129778" y="71569"/>
                      <a:pt x="132960" y="69486"/>
                      <a:pt x="136139" y="69486"/>
                    </a:cubicBezTo>
                    <a:close/>
                    <a:moveTo>
                      <a:pt x="42333" y="69686"/>
                    </a:moveTo>
                    <a:cubicBezTo>
                      <a:pt x="45509" y="69686"/>
                      <a:pt x="48686" y="71765"/>
                      <a:pt x="48726" y="75923"/>
                    </a:cubicBezTo>
                    <a:cubicBezTo>
                      <a:pt x="48248" y="75818"/>
                      <a:pt x="47765" y="75767"/>
                      <a:pt x="47287" y="75767"/>
                    </a:cubicBezTo>
                    <a:cubicBezTo>
                      <a:pt x="45433" y="75767"/>
                      <a:pt x="43633" y="76534"/>
                      <a:pt x="42337" y="77930"/>
                    </a:cubicBezTo>
                    <a:cubicBezTo>
                      <a:pt x="41056" y="76550"/>
                      <a:pt x="39264" y="75770"/>
                      <a:pt x="37382" y="75770"/>
                    </a:cubicBezTo>
                    <a:cubicBezTo>
                      <a:pt x="36898" y="75770"/>
                      <a:pt x="36415" y="75815"/>
                      <a:pt x="35940" y="75923"/>
                    </a:cubicBezTo>
                    <a:cubicBezTo>
                      <a:pt x="35980" y="71765"/>
                      <a:pt x="39156" y="69686"/>
                      <a:pt x="42333" y="69686"/>
                    </a:cubicBezTo>
                    <a:close/>
                    <a:moveTo>
                      <a:pt x="65651" y="69683"/>
                    </a:moveTo>
                    <a:cubicBezTo>
                      <a:pt x="68826" y="69683"/>
                      <a:pt x="72001" y="71762"/>
                      <a:pt x="72041" y="75923"/>
                    </a:cubicBezTo>
                    <a:cubicBezTo>
                      <a:pt x="71563" y="75818"/>
                      <a:pt x="71081" y="75767"/>
                      <a:pt x="70602" y="75767"/>
                    </a:cubicBezTo>
                    <a:cubicBezTo>
                      <a:pt x="68748" y="75767"/>
                      <a:pt x="66949" y="76534"/>
                      <a:pt x="65653" y="77930"/>
                    </a:cubicBezTo>
                    <a:cubicBezTo>
                      <a:pt x="64371" y="76550"/>
                      <a:pt x="62579" y="75770"/>
                      <a:pt x="60697" y="75770"/>
                    </a:cubicBezTo>
                    <a:cubicBezTo>
                      <a:pt x="60214" y="75770"/>
                      <a:pt x="59730" y="75815"/>
                      <a:pt x="59255" y="75923"/>
                    </a:cubicBezTo>
                    <a:cubicBezTo>
                      <a:pt x="59295" y="71764"/>
                      <a:pt x="62473" y="69683"/>
                      <a:pt x="65651" y="69683"/>
                    </a:cubicBezTo>
                    <a:close/>
                    <a:moveTo>
                      <a:pt x="82884" y="1"/>
                    </a:moveTo>
                    <a:cubicBezTo>
                      <a:pt x="82642" y="699"/>
                      <a:pt x="82534" y="1434"/>
                      <a:pt x="82579" y="2178"/>
                    </a:cubicBezTo>
                    <a:cubicBezTo>
                      <a:pt x="81329" y="875"/>
                      <a:pt x="79570" y="36"/>
                      <a:pt x="77701" y="36"/>
                    </a:cubicBezTo>
                    <a:cubicBezTo>
                      <a:pt x="77681" y="36"/>
                      <a:pt x="77661" y="36"/>
                      <a:pt x="77642" y="36"/>
                    </a:cubicBezTo>
                    <a:cubicBezTo>
                      <a:pt x="77622" y="36"/>
                      <a:pt x="77602" y="36"/>
                      <a:pt x="77582" y="36"/>
                    </a:cubicBezTo>
                    <a:cubicBezTo>
                      <a:pt x="73834" y="36"/>
                      <a:pt x="70494" y="3399"/>
                      <a:pt x="70948" y="7160"/>
                    </a:cubicBezTo>
                    <a:cubicBezTo>
                      <a:pt x="71458" y="7046"/>
                      <a:pt x="71971" y="6991"/>
                      <a:pt x="72481" y="6991"/>
                    </a:cubicBezTo>
                    <a:cubicBezTo>
                      <a:pt x="74418" y="6991"/>
                      <a:pt x="76294" y="7793"/>
                      <a:pt x="77642" y="9248"/>
                    </a:cubicBezTo>
                    <a:cubicBezTo>
                      <a:pt x="77624" y="9248"/>
                      <a:pt x="77606" y="9248"/>
                      <a:pt x="77587" y="9248"/>
                    </a:cubicBezTo>
                    <a:cubicBezTo>
                      <a:pt x="75529" y="9248"/>
                      <a:pt x="73607" y="10256"/>
                      <a:pt x="72355" y="11784"/>
                    </a:cubicBezTo>
                    <a:cubicBezTo>
                      <a:pt x="72756" y="8058"/>
                      <a:pt x="69443" y="4740"/>
                      <a:pt x="65721" y="4740"/>
                    </a:cubicBezTo>
                    <a:cubicBezTo>
                      <a:pt x="65701" y="4740"/>
                      <a:pt x="65682" y="4740"/>
                      <a:pt x="65662" y="4741"/>
                    </a:cubicBezTo>
                    <a:cubicBezTo>
                      <a:pt x="65642" y="4740"/>
                      <a:pt x="65622" y="4740"/>
                      <a:pt x="65602" y="4740"/>
                    </a:cubicBezTo>
                    <a:cubicBezTo>
                      <a:pt x="63733" y="4740"/>
                      <a:pt x="61966" y="5570"/>
                      <a:pt x="60724" y="6873"/>
                    </a:cubicBezTo>
                    <a:cubicBezTo>
                      <a:pt x="60760" y="6138"/>
                      <a:pt x="60662" y="5395"/>
                      <a:pt x="60420" y="4696"/>
                    </a:cubicBezTo>
                    <a:lnTo>
                      <a:pt x="60043" y="4696"/>
                    </a:lnTo>
                    <a:cubicBezTo>
                      <a:pt x="60276" y="5395"/>
                      <a:pt x="60393" y="6130"/>
                      <a:pt x="60393" y="6864"/>
                    </a:cubicBezTo>
                    <a:cubicBezTo>
                      <a:pt x="59920" y="6762"/>
                      <a:pt x="59442" y="6713"/>
                      <a:pt x="58969" y="6713"/>
                    </a:cubicBezTo>
                    <a:cubicBezTo>
                      <a:pt x="57110" y="6713"/>
                      <a:pt x="55305" y="7479"/>
                      <a:pt x="54013" y="8871"/>
                    </a:cubicBezTo>
                    <a:cubicBezTo>
                      <a:pt x="52732" y="7492"/>
                      <a:pt x="50939" y="6712"/>
                      <a:pt x="49058" y="6712"/>
                    </a:cubicBezTo>
                    <a:cubicBezTo>
                      <a:pt x="48574" y="6712"/>
                      <a:pt x="48090" y="6766"/>
                      <a:pt x="47615" y="6864"/>
                    </a:cubicBezTo>
                    <a:cubicBezTo>
                      <a:pt x="47615" y="6130"/>
                      <a:pt x="47732" y="5395"/>
                      <a:pt x="47965" y="4696"/>
                    </a:cubicBezTo>
                    <a:lnTo>
                      <a:pt x="47588" y="4696"/>
                    </a:lnTo>
                    <a:cubicBezTo>
                      <a:pt x="47346" y="5395"/>
                      <a:pt x="47248" y="6138"/>
                      <a:pt x="47284" y="6873"/>
                    </a:cubicBezTo>
                    <a:cubicBezTo>
                      <a:pt x="46049" y="5577"/>
                      <a:pt x="44293" y="4740"/>
                      <a:pt x="42434" y="4740"/>
                    </a:cubicBezTo>
                    <a:cubicBezTo>
                      <a:pt x="42405" y="4740"/>
                      <a:pt x="42376" y="4740"/>
                      <a:pt x="42346" y="4741"/>
                    </a:cubicBezTo>
                    <a:cubicBezTo>
                      <a:pt x="42319" y="4740"/>
                      <a:pt x="42291" y="4740"/>
                      <a:pt x="42263" y="4740"/>
                    </a:cubicBezTo>
                    <a:cubicBezTo>
                      <a:pt x="40287" y="4740"/>
                      <a:pt x="38431" y="5684"/>
                      <a:pt x="37185" y="7124"/>
                    </a:cubicBezTo>
                    <a:cubicBezTo>
                      <a:pt x="37480" y="3457"/>
                      <a:pt x="34193" y="233"/>
                      <a:pt x="30519" y="233"/>
                    </a:cubicBezTo>
                    <a:cubicBezTo>
                      <a:pt x="30504" y="233"/>
                      <a:pt x="30489" y="233"/>
                      <a:pt x="30474" y="234"/>
                    </a:cubicBezTo>
                    <a:cubicBezTo>
                      <a:pt x="30454" y="233"/>
                      <a:pt x="30434" y="233"/>
                      <a:pt x="30415" y="233"/>
                    </a:cubicBezTo>
                    <a:cubicBezTo>
                      <a:pt x="28546" y="233"/>
                      <a:pt x="26787" y="1072"/>
                      <a:pt x="25536" y="2375"/>
                    </a:cubicBezTo>
                    <a:cubicBezTo>
                      <a:pt x="25581" y="1640"/>
                      <a:pt x="25474" y="897"/>
                      <a:pt x="25232" y="198"/>
                    </a:cubicBezTo>
                    <a:lnTo>
                      <a:pt x="24864" y="198"/>
                    </a:lnTo>
                    <a:cubicBezTo>
                      <a:pt x="25088" y="897"/>
                      <a:pt x="25214" y="1631"/>
                      <a:pt x="25214" y="2366"/>
                    </a:cubicBezTo>
                    <a:cubicBezTo>
                      <a:pt x="24739" y="2264"/>
                      <a:pt x="24260" y="2214"/>
                      <a:pt x="23785" y="2214"/>
                    </a:cubicBezTo>
                    <a:cubicBezTo>
                      <a:pt x="21922" y="2214"/>
                      <a:pt x="20117" y="2981"/>
                      <a:pt x="18825" y="4373"/>
                    </a:cubicBezTo>
                    <a:cubicBezTo>
                      <a:pt x="17544" y="2993"/>
                      <a:pt x="15752" y="2214"/>
                      <a:pt x="13870" y="2214"/>
                    </a:cubicBezTo>
                    <a:cubicBezTo>
                      <a:pt x="13386" y="2214"/>
                      <a:pt x="12902" y="2268"/>
                      <a:pt x="12427" y="2366"/>
                    </a:cubicBezTo>
                    <a:cubicBezTo>
                      <a:pt x="12427" y="1631"/>
                      <a:pt x="12544" y="897"/>
                      <a:pt x="12777" y="198"/>
                    </a:cubicBezTo>
                    <a:lnTo>
                      <a:pt x="12382" y="198"/>
                    </a:lnTo>
                    <a:cubicBezTo>
                      <a:pt x="12141" y="897"/>
                      <a:pt x="12042" y="1640"/>
                      <a:pt x="12078" y="2375"/>
                    </a:cubicBezTo>
                    <a:cubicBezTo>
                      <a:pt x="10836" y="1072"/>
                      <a:pt x="9069" y="233"/>
                      <a:pt x="7200" y="233"/>
                    </a:cubicBezTo>
                    <a:cubicBezTo>
                      <a:pt x="7180" y="233"/>
                      <a:pt x="7160" y="233"/>
                      <a:pt x="7141" y="234"/>
                    </a:cubicBezTo>
                    <a:cubicBezTo>
                      <a:pt x="7126" y="233"/>
                      <a:pt x="7111" y="233"/>
                      <a:pt x="7096" y="233"/>
                    </a:cubicBezTo>
                    <a:cubicBezTo>
                      <a:pt x="3342" y="233"/>
                      <a:pt x="1" y="3600"/>
                      <a:pt x="456" y="7366"/>
                    </a:cubicBezTo>
                    <a:cubicBezTo>
                      <a:pt x="966" y="7252"/>
                      <a:pt x="1482" y="7196"/>
                      <a:pt x="1994" y="7196"/>
                    </a:cubicBezTo>
                    <a:cubicBezTo>
                      <a:pt x="3926" y="7196"/>
                      <a:pt x="5804" y="7993"/>
                      <a:pt x="7149" y="9445"/>
                    </a:cubicBezTo>
                    <a:lnTo>
                      <a:pt x="7149" y="9445"/>
                    </a:lnTo>
                    <a:cubicBezTo>
                      <a:pt x="7147" y="9445"/>
                      <a:pt x="7144" y="9445"/>
                      <a:pt x="7141" y="9445"/>
                    </a:cubicBezTo>
                    <a:cubicBezTo>
                      <a:pt x="7121" y="9445"/>
                      <a:pt x="7101" y="9445"/>
                      <a:pt x="7081" y="9445"/>
                    </a:cubicBezTo>
                    <a:cubicBezTo>
                      <a:pt x="3333" y="9445"/>
                      <a:pt x="1" y="12816"/>
                      <a:pt x="456" y="16569"/>
                    </a:cubicBezTo>
                    <a:cubicBezTo>
                      <a:pt x="961" y="16457"/>
                      <a:pt x="1471" y="16403"/>
                      <a:pt x="1977" y="16403"/>
                    </a:cubicBezTo>
                    <a:cubicBezTo>
                      <a:pt x="3909" y="16403"/>
                      <a:pt x="5782" y="17198"/>
                      <a:pt x="7132" y="18647"/>
                    </a:cubicBezTo>
                    <a:cubicBezTo>
                      <a:pt x="7112" y="18647"/>
                      <a:pt x="7092" y="18647"/>
                      <a:pt x="7072" y="18647"/>
                    </a:cubicBezTo>
                    <a:cubicBezTo>
                      <a:pt x="3333" y="18647"/>
                      <a:pt x="1" y="22009"/>
                      <a:pt x="456" y="25771"/>
                    </a:cubicBezTo>
                    <a:cubicBezTo>
                      <a:pt x="965" y="25657"/>
                      <a:pt x="1479" y="25602"/>
                      <a:pt x="1989" y="25602"/>
                    </a:cubicBezTo>
                    <a:cubicBezTo>
                      <a:pt x="3926" y="25602"/>
                      <a:pt x="5802" y="26404"/>
                      <a:pt x="7150" y="27859"/>
                    </a:cubicBezTo>
                    <a:cubicBezTo>
                      <a:pt x="8483" y="26416"/>
                      <a:pt x="10349" y="25613"/>
                      <a:pt x="12278" y="25613"/>
                    </a:cubicBezTo>
                    <a:cubicBezTo>
                      <a:pt x="12709" y="25613"/>
                      <a:pt x="13143" y="25653"/>
                      <a:pt x="13574" y="25735"/>
                    </a:cubicBezTo>
                    <a:cubicBezTo>
                      <a:pt x="12580" y="26909"/>
                      <a:pt x="11997" y="28414"/>
                      <a:pt x="12087" y="30000"/>
                    </a:cubicBezTo>
                    <a:cubicBezTo>
                      <a:pt x="10837" y="28697"/>
                      <a:pt x="9069" y="27867"/>
                      <a:pt x="7209" y="27867"/>
                    </a:cubicBezTo>
                    <a:cubicBezTo>
                      <a:pt x="7189" y="27867"/>
                      <a:pt x="7169" y="27867"/>
                      <a:pt x="7150" y="27868"/>
                    </a:cubicBezTo>
                    <a:cubicBezTo>
                      <a:pt x="7130" y="27867"/>
                      <a:pt x="7110" y="27867"/>
                      <a:pt x="7090" y="27867"/>
                    </a:cubicBezTo>
                    <a:cubicBezTo>
                      <a:pt x="3342" y="27867"/>
                      <a:pt x="1" y="31230"/>
                      <a:pt x="456" y="34991"/>
                    </a:cubicBezTo>
                    <a:cubicBezTo>
                      <a:pt x="968" y="34875"/>
                      <a:pt x="1485" y="34819"/>
                      <a:pt x="1999" y="34819"/>
                    </a:cubicBezTo>
                    <a:cubicBezTo>
                      <a:pt x="3903" y="34819"/>
                      <a:pt x="5755" y="35598"/>
                      <a:pt x="7096" y="37016"/>
                    </a:cubicBezTo>
                    <a:cubicBezTo>
                      <a:pt x="3341" y="37016"/>
                      <a:pt x="8" y="40377"/>
                      <a:pt x="456" y="44140"/>
                    </a:cubicBezTo>
                    <a:cubicBezTo>
                      <a:pt x="968" y="44025"/>
                      <a:pt x="1485" y="43970"/>
                      <a:pt x="1997" y="43970"/>
                    </a:cubicBezTo>
                    <a:cubicBezTo>
                      <a:pt x="3931" y="43970"/>
                      <a:pt x="5804" y="44767"/>
                      <a:pt x="7150" y="46219"/>
                    </a:cubicBezTo>
                    <a:cubicBezTo>
                      <a:pt x="8485" y="44773"/>
                      <a:pt x="10355" y="43977"/>
                      <a:pt x="12288" y="43977"/>
                    </a:cubicBezTo>
                    <a:cubicBezTo>
                      <a:pt x="12715" y="43977"/>
                      <a:pt x="13146" y="44016"/>
                      <a:pt x="13574" y="44095"/>
                    </a:cubicBezTo>
                    <a:cubicBezTo>
                      <a:pt x="12580" y="45278"/>
                      <a:pt x="11997" y="46774"/>
                      <a:pt x="12087" y="48369"/>
                    </a:cubicBezTo>
                    <a:cubicBezTo>
                      <a:pt x="10837" y="47066"/>
                      <a:pt x="9069" y="46227"/>
                      <a:pt x="7208" y="46227"/>
                    </a:cubicBezTo>
                    <a:cubicBezTo>
                      <a:pt x="7189" y="46227"/>
                      <a:pt x="7169" y="46228"/>
                      <a:pt x="7150" y="46228"/>
                    </a:cubicBezTo>
                    <a:cubicBezTo>
                      <a:pt x="7130" y="46228"/>
                      <a:pt x="7110" y="46227"/>
                      <a:pt x="7090" y="46227"/>
                    </a:cubicBezTo>
                    <a:cubicBezTo>
                      <a:pt x="3342" y="46227"/>
                      <a:pt x="1" y="49590"/>
                      <a:pt x="456" y="53351"/>
                    </a:cubicBezTo>
                    <a:cubicBezTo>
                      <a:pt x="966" y="53237"/>
                      <a:pt x="1482" y="53181"/>
                      <a:pt x="1993" y="53181"/>
                    </a:cubicBezTo>
                    <a:cubicBezTo>
                      <a:pt x="3922" y="53181"/>
                      <a:pt x="5795" y="53978"/>
                      <a:pt x="7141" y="55430"/>
                    </a:cubicBezTo>
                    <a:cubicBezTo>
                      <a:pt x="7121" y="55430"/>
                      <a:pt x="7101" y="55430"/>
                      <a:pt x="7081" y="55430"/>
                    </a:cubicBezTo>
                    <a:cubicBezTo>
                      <a:pt x="3333" y="55430"/>
                      <a:pt x="1" y="58792"/>
                      <a:pt x="456" y="62554"/>
                    </a:cubicBezTo>
                    <a:cubicBezTo>
                      <a:pt x="968" y="62439"/>
                      <a:pt x="1485" y="62383"/>
                      <a:pt x="1997" y="62383"/>
                    </a:cubicBezTo>
                    <a:cubicBezTo>
                      <a:pt x="3931" y="62383"/>
                      <a:pt x="5804" y="63180"/>
                      <a:pt x="7150" y="64633"/>
                    </a:cubicBezTo>
                    <a:cubicBezTo>
                      <a:pt x="8485" y="63187"/>
                      <a:pt x="10355" y="62390"/>
                      <a:pt x="12288" y="62390"/>
                    </a:cubicBezTo>
                    <a:cubicBezTo>
                      <a:pt x="12715" y="62390"/>
                      <a:pt x="13146" y="62429"/>
                      <a:pt x="13574" y="62509"/>
                    </a:cubicBezTo>
                    <a:cubicBezTo>
                      <a:pt x="12580" y="63692"/>
                      <a:pt x="11997" y="65188"/>
                      <a:pt x="12087" y="66783"/>
                    </a:cubicBezTo>
                    <a:cubicBezTo>
                      <a:pt x="10837" y="65480"/>
                      <a:pt x="9069" y="64641"/>
                      <a:pt x="7208" y="64641"/>
                    </a:cubicBezTo>
                    <a:cubicBezTo>
                      <a:pt x="7189" y="64641"/>
                      <a:pt x="7169" y="64641"/>
                      <a:pt x="7150" y="64642"/>
                    </a:cubicBezTo>
                    <a:cubicBezTo>
                      <a:pt x="7130" y="64641"/>
                      <a:pt x="7110" y="64641"/>
                      <a:pt x="7090" y="64641"/>
                    </a:cubicBezTo>
                    <a:cubicBezTo>
                      <a:pt x="3342" y="64641"/>
                      <a:pt x="1" y="68004"/>
                      <a:pt x="456" y="71765"/>
                    </a:cubicBezTo>
                    <a:cubicBezTo>
                      <a:pt x="965" y="71651"/>
                      <a:pt x="1479" y="71596"/>
                      <a:pt x="1989" y="71596"/>
                    </a:cubicBezTo>
                    <a:cubicBezTo>
                      <a:pt x="3926" y="71596"/>
                      <a:pt x="5802" y="72399"/>
                      <a:pt x="7150" y="73853"/>
                    </a:cubicBezTo>
                    <a:cubicBezTo>
                      <a:pt x="8483" y="72402"/>
                      <a:pt x="10349" y="71599"/>
                      <a:pt x="12279" y="71599"/>
                    </a:cubicBezTo>
                    <a:cubicBezTo>
                      <a:pt x="12709" y="71599"/>
                      <a:pt x="13143" y="71639"/>
                      <a:pt x="13574" y="71720"/>
                    </a:cubicBezTo>
                    <a:cubicBezTo>
                      <a:pt x="13037" y="72348"/>
                      <a:pt x="12624" y="73082"/>
                      <a:pt x="12365" y="73862"/>
                    </a:cubicBezTo>
                    <a:lnTo>
                      <a:pt x="12741" y="73862"/>
                    </a:lnTo>
                    <a:cubicBezTo>
                      <a:pt x="13637" y="71119"/>
                      <a:pt x="16222" y="69746"/>
                      <a:pt x="18806" y="69746"/>
                    </a:cubicBezTo>
                    <a:cubicBezTo>
                      <a:pt x="21388" y="69746"/>
                      <a:pt x="23969" y="71117"/>
                      <a:pt x="24864" y="73862"/>
                    </a:cubicBezTo>
                    <a:lnTo>
                      <a:pt x="25241" y="73862"/>
                    </a:lnTo>
                    <a:cubicBezTo>
                      <a:pt x="24981" y="73073"/>
                      <a:pt x="24569" y="72339"/>
                      <a:pt x="24031" y="71702"/>
                    </a:cubicBezTo>
                    <a:cubicBezTo>
                      <a:pt x="24457" y="71623"/>
                      <a:pt x="24885" y="71585"/>
                      <a:pt x="25310" y="71585"/>
                    </a:cubicBezTo>
                    <a:cubicBezTo>
                      <a:pt x="27245" y="71585"/>
                      <a:pt x="29120" y="72387"/>
                      <a:pt x="30465" y="73835"/>
                    </a:cubicBezTo>
                    <a:cubicBezTo>
                      <a:pt x="31802" y="72382"/>
                      <a:pt x="33677" y="71582"/>
                      <a:pt x="35611" y="71582"/>
                    </a:cubicBezTo>
                    <a:cubicBezTo>
                      <a:pt x="36087" y="71582"/>
                      <a:pt x="36566" y="71630"/>
                      <a:pt x="37042" y="71729"/>
                    </a:cubicBezTo>
                    <a:cubicBezTo>
                      <a:pt x="36011" y="72993"/>
                      <a:pt x="35438" y="74615"/>
                      <a:pt x="35644" y="76308"/>
                    </a:cubicBezTo>
                    <a:cubicBezTo>
                      <a:pt x="36151" y="76194"/>
                      <a:pt x="36664" y="76139"/>
                      <a:pt x="37173" y="76139"/>
                    </a:cubicBezTo>
                    <a:cubicBezTo>
                      <a:pt x="39108" y="76139"/>
                      <a:pt x="40989" y="76942"/>
                      <a:pt x="42337" y="78396"/>
                    </a:cubicBezTo>
                    <a:cubicBezTo>
                      <a:pt x="43675" y="76948"/>
                      <a:pt x="45548" y="76146"/>
                      <a:pt x="47484" y="76146"/>
                    </a:cubicBezTo>
                    <a:cubicBezTo>
                      <a:pt x="47908" y="76146"/>
                      <a:pt x="48336" y="76184"/>
                      <a:pt x="48762" y="76263"/>
                    </a:cubicBezTo>
                    <a:cubicBezTo>
                      <a:pt x="48224" y="76899"/>
                      <a:pt x="47812" y="77625"/>
                      <a:pt x="47552" y="78414"/>
                    </a:cubicBezTo>
                    <a:lnTo>
                      <a:pt x="47929" y="78414"/>
                    </a:lnTo>
                    <a:cubicBezTo>
                      <a:pt x="48825" y="75666"/>
                      <a:pt x="51408" y="74291"/>
                      <a:pt x="53990" y="74291"/>
                    </a:cubicBezTo>
                    <a:cubicBezTo>
                      <a:pt x="56571" y="74291"/>
                      <a:pt x="59152" y="75664"/>
                      <a:pt x="60052" y="78414"/>
                    </a:cubicBezTo>
                    <a:lnTo>
                      <a:pt x="60438" y="78414"/>
                    </a:lnTo>
                    <a:cubicBezTo>
                      <a:pt x="60169" y="77625"/>
                      <a:pt x="59766" y="76891"/>
                      <a:pt x="59228" y="76263"/>
                    </a:cubicBezTo>
                    <a:cubicBezTo>
                      <a:pt x="59656" y="76184"/>
                      <a:pt x="60087" y="76145"/>
                      <a:pt x="60514" y="76145"/>
                    </a:cubicBezTo>
                    <a:cubicBezTo>
                      <a:pt x="62447" y="76145"/>
                      <a:pt x="64319" y="76941"/>
                      <a:pt x="65662" y="78387"/>
                    </a:cubicBezTo>
                    <a:cubicBezTo>
                      <a:pt x="67002" y="76933"/>
                      <a:pt x="68877" y="76130"/>
                      <a:pt x="70814" y="76130"/>
                    </a:cubicBezTo>
                    <a:cubicBezTo>
                      <a:pt x="71323" y="76130"/>
                      <a:pt x="71837" y="76185"/>
                      <a:pt x="72346" y="76299"/>
                    </a:cubicBezTo>
                    <a:cubicBezTo>
                      <a:pt x="72801" y="72547"/>
                      <a:pt x="69460" y="69175"/>
                      <a:pt x="65712" y="69175"/>
                    </a:cubicBezTo>
                    <a:cubicBezTo>
                      <a:pt x="65698" y="69175"/>
                      <a:pt x="65684" y="69175"/>
                      <a:pt x="65669" y="69175"/>
                    </a:cubicBezTo>
                    <a:lnTo>
                      <a:pt x="65669" y="69175"/>
                    </a:lnTo>
                    <a:cubicBezTo>
                      <a:pt x="67009" y="67731"/>
                      <a:pt x="68871" y="66936"/>
                      <a:pt x="70797" y="66936"/>
                    </a:cubicBezTo>
                    <a:cubicBezTo>
                      <a:pt x="71279" y="66936"/>
                      <a:pt x="71765" y="66986"/>
                      <a:pt x="72248" y="67088"/>
                    </a:cubicBezTo>
                    <a:cubicBezTo>
                      <a:pt x="71271" y="68333"/>
                      <a:pt x="70742" y="69901"/>
                      <a:pt x="70939" y="71559"/>
                    </a:cubicBezTo>
                    <a:cubicBezTo>
                      <a:pt x="71452" y="71445"/>
                      <a:pt x="71968" y="71389"/>
                      <a:pt x="72480" y="71389"/>
                    </a:cubicBezTo>
                    <a:cubicBezTo>
                      <a:pt x="74414" y="71389"/>
                      <a:pt x="76287" y="72186"/>
                      <a:pt x="77633" y="73638"/>
                    </a:cubicBezTo>
                    <a:cubicBezTo>
                      <a:pt x="78970" y="72190"/>
                      <a:pt x="80844" y="71388"/>
                      <a:pt x="82779" y="71388"/>
                    </a:cubicBezTo>
                    <a:cubicBezTo>
                      <a:pt x="83204" y="71388"/>
                      <a:pt x="83632" y="71426"/>
                      <a:pt x="84057" y="71505"/>
                    </a:cubicBezTo>
                    <a:cubicBezTo>
                      <a:pt x="83520" y="72141"/>
                      <a:pt x="83108" y="72867"/>
                      <a:pt x="82848" y="73656"/>
                    </a:cubicBezTo>
                    <a:lnTo>
                      <a:pt x="83224" y="73656"/>
                    </a:lnTo>
                    <a:cubicBezTo>
                      <a:pt x="84120" y="70909"/>
                      <a:pt x="86703" y="69536"/>
                      <a:pt x="89286" y="69536"/>
                    </a:cubicBezTo>
                    <a:cubicBezTo>
                      <a:pt x="91869" y="69536"/>
                      <a:pt x="94452" y="70909"/>
                      <a:pt x="95348" y="73656"/>
                    </a:cubicBezTo>
                    <a:lnTo>
                      <a:pt x="95724" y="73656"/>
                    </a:lnTo>
                    <a:cubicBezTo>
                      <a:pt x="95464" y="72867"/>
                      <a:pt x="95052" y="72141"/>
                      <a:pt x="94514" y="71505"/>
                    </a:cubicBezTo>
                    <a:cubicBezTo>
                      <a:pt x="94942" y="71426"/>
                      <a:pt x="95371" y="71388"/>
                      <a:pt x="95797" y="71388"/>
                    </a:cubicBezTo>
                    <a:cubicBezTo>
                      <a:pt x="97737" y="71388"/>
                      <a:pt x="99611" y="72190"/>
                      <a:pt x="100948" y="73638"/>
                    </a:cubicBezTo>
                    <a:cubicBezTo>
                      <a:pt x="102293" y="72185"/>
                      <a:pt x="104163" y="71385"/>
                      <a:pt x="106095" y="71385"/>
                    </a:cubicBezTo>
                    <a:cubicBezTo>
                      <a:pt x="106570" y="71385"/>
                      <a:pt x="107049" y="71433"/>
                      <a:pt x="107525" y="71532"/>
                    </a:cubicBezTo>
                    <a:cubicBezTo>
                      <a:pt x="106495" y="72796"/>
                      <a:pt x="105921" y="74417"/>
                      <a:pt x="106127" y="76111"/>
                    </a:cubicBezTo>
                    <a:cubicBezTo>
                      <a:pt x="106637" y="75997"/>
                      <a:pt x="107150" y="75942"/>
                      <a:pt x="107660" y="75942"/>
                    </a:cubicBezTo>
                    <a:cubicBezTo>
                      <a:pt x="109597" y="75942"/>
                      <a:pt x="111473" y="76744"/>
                      <a:pt x="112821" y="78199"/>
                    </a:cubicBezTo>
                    <a:cubicBezTo>
                      <a:pt x="114158" y="76751"/>
                      <a:pt x="116031" y="75948"/>
                      <a:pt x="117967" y="75948"/>
                    </a:cubicBezTo>
                    <a:cubicBezTo>
                      <a:pt x="118392" y="75948"/>
                      <a:pt x="118820" y="75987"/>
                      <a:pt x="119245" y="76066"/>
                    </a:cubicBezTo>
                    <a:cubicBezTo>
                      <a:pt x="118708" y="76702"/>
                      <a:pt x="118295" y="77428"/>
                      <a:pt x="118036" y="78217"/>
                    </a:cubicBezTo>
                    <a:lnTo>
                      <a:pt x="118412" y="78217"/>
                    </a:lnTo>
                    <a:cubicBezTo>
                      <a:pt x="119308" y="75474"/>
                      <a:pt x="121893" y="74100"/>
                      <a:pt x="124477" y="74100"/>
                    </a:cubicBezTo>
                    <a:cubicBezTo>
                      <a:pt x="127059" y="74100"/>
                      <a:pt x="129640" y="75471"/>
                      <a:pt x="130536" y="78217"/>
                    </a:cubicBezTo>
                    <a:lnTo>
                      <a:pt x="130912" y="78217"/>
                    </a:lnTo>
                    <a:cubicBezTo>
                      <a:pt x="130652" y="77428"/>
                      <a:pt x="130240" y="76702"/>
                      <a:pt x="129702" y="76066"/>
                    </a:cubicBezTo>
                    <a:cubicBezTo>
                      <a:pt x="130130" y="75987"/>
                      <a:pt x="130558" y="75948"/>
                      <a:pt x="130984" y="75948"/>
                    </a:cubicBezTo>
                    <a:cubicBezTo>
                      <a:pt x="132922" y="75948"/>
                      <a:pt x="134791" y="76751"/>
                      <a:pt x="136136" y="78199"/>
                    </a:cubicBezTo>
                    <a:cubicBezTo>
                      <a:pt x="137484" y="76744"/>
                      <a:pt x="139360" y="75942"/>
                      <a:pt x="141292" y="75942"/>
                    </a:cubicBezTo>
                    <a:cubicBezTo>
                      <a:pt x="141801" y="75942"/>
                      <a:pt x="142313" y="75997"/>
                      <a:pt x="142820" y="76111"/>
                    </a:cubicBezTo>
                    <a:cubicBezTo>
                      <a:pt x="143275" y="72358"/>
                      <a:pt x="139935" y="68987"/>
                      <a:pt x="136195" y="68987"/>
                    </a:cubicBezTo>
                    <a:cubicBezTo>
                      <a:pt x="136175" y="68987"/>
                      <a:pt x="136156" y="68987"/>
                      <a:pt x="136136" y="68987"/>
                    </a:cubicBezTo>
                    <a:cubicBezTo>
                      <a:pt x="136116" y="68987"/>
                      <a:pt x="136096" y="68987"/>
                      <a:pt x="136077" y="68987"/>
                    </a:cubicBezTo>
                    <a:cubicBezTo>
                      <a:pt x="134208" y="68987"/>
                      <a:pt x="132440" y="69825"/>
                      <a:pt x="131199" y="71129"/>
                    </a:cubicBezTo>
                    <a:cubicBezTo>
                      <a:pt x="131279" y="69534"/>
                      <a:pt x="130697" y="68038"/>
                      <a:pt x="129702" y="66855"/>
                    </a:cubicBezTo>
                    <a:cubicBezTo>
                      <a:pt x="130132" y="66775"/>
                      <a:pt x="130564" y="66736"/>
                      <a:pt x="130992" y="66736"/>
                    </a:cubicBezTo>
                    <a:cubicBezTo>
                      <a:pt x="132927" y="66736"/>
                      <a:pt x="134793" y="67533"/>
                      <a:pt x="136136" y="68978"/>
                    </a:cubicBezTo>
                    <a:cubicBezTo>
                      <a:pt x="137482" y="67526"/>
                      <a:pt x="139354" y="66729"/>
                      <a:pt x="141284" y="66729"/>
                    </a:cubicBezTo>
                    <a:cubicBezTo>
                      <a:pt x="141795" y="66729"/>
                      <a:pt x="142310" y="66785"/>
                      <a:pt x="142820" y="66900"/>
                    </a:cubicBezTo>
                    <a:cubicBezTo>
                      <a:pt x="143276" y="63142"/>
                      <a:pt x="139935" y="59776"/>
                      <a:pt x="136189" y="59776"/>
                    </a:cubicBezTo>
                    <a:cubicBezTo>
                      <a:pt x="136175" y="59776"/>
                      <a:pt x="136160" y="59776"/>
                      <a:pt x="136145" y="59776"/>
                    </a:cubicBezTo>
                    <a:cubicBezTo>
                      <a:pt x="137492" y="58329"/>
                      <a:pt x="139362" y="57528"/>
                      <a:pt x="141292" y="57528"/>
                    </a:cubicBezTo>
                    <a:cubicBezTo>
                      <a:pt x="141800" y="57528"/>
                      <a:pt x="142312" y="57583"/>
                      <a:pt x="142820" y="57697"/>
                    </a:cubicBezTo>
                    <a:cubicBezTo>
                      <a:pt x="143275" y="53945"/>
                      <a:pt x="139935" y="50573"/>
                      <a:pt x="136195" y="50573"/>
                    </a:cubicBezTo>
                    <a:cubicBezTo>
                      <a:pt x="136175" y="50573"/>
                      <a:pt x="136156" y="50573"/>
                      <a:pt x="136136" y="50574"/>
                    </a:cubicBezTo>
                    <a:cubicBezTo>
                      <a:pt x="137486" y="49117"/>
                      <a:pt x="139365" y="48320"/>
                      <a:pt x="141300" y="48320"/>
                    </a:cubicBezTo>
                    <a:cubicBezTo>
                      <a:pt x="141806" y="48320"/>
                      <a:pt x="142315" y="48374"/>
                      <a:pt x="142820" y="48486"/>
                    </a:cubicBezTo>
                    <a:cubicBezTo>
                      <a:pt x="143276" y="44728"/>
                      <a:pt x="139935" y="41362"/>
                      <a:pt x="136181" y="41362"/>
                    </a:cubicBezTo>
                    <a:cubicBezTo>
                      <a:pt x="136166" y="41362"/>
                      <a:pt x="136151" y="41362"/>
                      <a:pt x="136136" y="41362"/>
                    </a:cubicBezTo>
                    <a:cubicBezTo>
                      <a:pt x="137483" y="39915"/>
                      <a:pt x="139359" y="39114"/>
                      <a:pt x="141291" y="39114"/>
                    </a:cubicBezTo>
                    <a:cubicBezTo>
                      <a:pt x="141800" y="39114"/>
                      <a:pt x="142312" y="39169"/>
                      <a:pt x="142820" y="39283"/>
                    </a:cubicBezTo>
                    <a:cubicBezTo>
                      <a:pt x="143275" y="35522"/>
                      <a:pt x="139935" y="32159"/>
                      <a:pt x="136195" y="32159"/>
                    </a:cubicBezTo>
                    <a:cubicBezTo>
                      <a:pt x="136175" y="32159"/>
                      <a:pt x="136156" y="32160"/>
                      <a:pt x="136136" y="32160"/>
                    </a:cubicBezTo>
                    <a:cubicBezTo>
                      <a:pt x="136116" y="32160"/>
                      <a:pt x="136096" y="32159"/>
                      <a:pt x="136077" y="32159"/>
                    </a:cubicBezTo>
                    <a:cubicBezTo>
                      <a:pt x="134208" y="32159"/>
                      <a:pt x="132440" y="32998"/>
                      <a:pt x="131199" y="34301"/>
                    </a:cubicBezTo>
                    <a:cubicBezTo>
                      <a:pt x="131279" y="32706"/>
                      <a:pt x="130697" y="31210"/>
                      <a:pt x="129711" y="30027"/>
                    </a:cubicBezTo>
                    <a:cubicBezTo>
                      <a:pt x="130140" y="29948"/>
                      <a:pt x="130570" y="29909"/>
                      <a:pt x="130997" y="29909"/>
                    </a:cubicBezTo>
                    <a:cubicBezTo>
                      <a:pt x="132927" y="29909"/>
                      <a:pt x="134793" y="30705"/>
                      <a:pt x="136136" y="32151"/>
                    </a:cubicBezTo>
                    <a:cubicBezTo>
                      <a:pt x="137482" y="30699"/>
                      <a:pt x="139354" y="29902"/>
                      <a:pt x="141284" y="29902"/>
                    </a:cubicBezTo>
                    <a:cubicBezTo>
                      <a:pt x="141795" y="29902"/>
                      <a:pt x="142310" y="29957"/>
                      <a:pt x="142820" y="30072"/>
                    </a:cubicBezTo>
                    <a:cubicBezTo>
                      <a:pt x="143276" y="26315"/>
                      <a:pt x="139935" y="22948"/>
                      <a:pt x="136189" y="22948"/>
                    </a:cubicBezTo>
                    <a:cubicBezTo>
                      <a:pt x="136175" y="22948"/>
                      <a:pt x="136160" y="22948"/>
                      <a:pt x="136145" y="22948"/>
                    </a:cubicBezTo>
                    <a:cubicBezTo>
                      <a:pt x="137491" y="21496"/>
                      <a:pt x="139358" y="20699"/>
                      <a:pt x="141285" y="20699"/>
                    </a:cubicBezTo>
                    <a:cubicBezTo>
                      <a:pt x="141795" y="20699"/>
                      <a:pt x="142310" y="20755"/>
                      <a:pt x="142820" y="20870"/>
                    </a:cubicBezTo>
                    <a:cubicBezTo>
                      <a:pt x="143275" y="17108"/>
                      <a:pt x="139935" y="13746"/>
                      <a:pt x="136195" y="13746"/>
                    </a:cubicBezTo>
                    <a:cubicBezTo>
                      <a:pt x="136175" y="13746"/>
                      <a:pt x="136156" y="13746"/>
                      <a:pt x="136136" y="13746"/>
                    </a:cubicBezTo>
                    <a:cubicBezTo>
                      <a:pt x="137484" y="12292"/>
                      <a:pt x="139360" y="11489"/>
                      <a:pt x="141292" y="11489"/>
                    </a:cubicBezTo>
                    <a:cubicBezTo>
                      <a:pt x="141801" y="11489"/>
                      <a:pt x="142313" y="11544"/>
                      <a:pt x="142820" y="11658"/>
                    </a:cubicBezTo>
                    <a:cubicBezTo>
                      <a:pt x="143275" y="7906"/>
                      <a:pt x="139935" y="4534"/>
                      <a:pt x="136195" y="4534"/>
                    </a:cubicBezTo>
                    <a:cubicBezTo>
                      <a:pt x="136175" y="4534"/>
                      <a:pt x="136156" y="4534"/>
                      <a:pt x="136136" y="4535"/>
                    </a:cubicBezTo>
                    <a:cubicBezTo>
                      <a:pt x="136116" y="4534"/>
                      <a:pt x="136096" y="4534"/>
                      <a:pt x="136077" y="4534"/>
                    </a:cubicBezTo>
                    <a:cubicBezTo>
                      <a:pt x="134208" y="4534"/>
                      <a:pt x="132440" y="5373"/>
                      <a:pt x="131199" y="6676"/>
                    </a:cubicBezTo>
                    <a:cubicBezTo>
                      <a:pt x="131234" y="5941"/>
                      <a:pt x="131136" y="5198"/>
                      <a:pt x="130894" y="4499"/>
                    </a:cubicBezTo>
                    <a:lnTo>
                      <a:pt x="130518" y="4499"/>
                    </a:lnTo>
                    <a:cubicBezTo>
                      <a:pt x="130751" y="5198"/>
                      <a:pt x="130867" y="5932"/>
                      <a:pt x="130867" y="6667"/>
                    </a:cubicBezTo>
                    <a:cubicBezTo>
                      <a:pt x="130394" y="6565"/>
                      <a:pt x="129917" y="6515"/>
                      <a:pt x="129443" y="6515"/>
                    </a:cubicBezTo>
                    <a:cubicBezTo>
                      <a:pt x="127584" y="6515"/>
                      <a:pt x="125780" y="7282"/>
                      <a:pt x="124487" y="8674"/>
                    </a:cubicBezTo>
                    <a:cubicBezTo>
                      <a:pt x="123206" y="7294"/>
                      <a:pt x="121414" y="6515"/>
                      <a:pt x="119532" y="6515"/>
                    </a:cubicBezTo>
                    <a:cubicBezTo>
                      <a:pt x="119048" y="6515"/>
                      <a:pt x="118564" y="6569"/>
                      <a:pt x="118089" y="6667"/>
                    </a:cubicBezTo>
                    <a:cubicBezTo>
                      <a:pt x="118089" y="5932"/>
                      <a:pt x="118206" y="5198"/>
                      <a:pt x="118439" y="4499"/>
                    </a:cubicBezTo>
                    <a:lnTo>
                      <a:pt x="118063" y="4499"/>
                    </a:lnTo>
                    <a:cubicBezTo>
                      <a:pt x="117821" y="5198"/>
                      <a:pt x="117722" y="5932"/>
                      <a:pt x="117758" y="6676"/>
                    </a:cubicBezTo>
                    <a:cubicBezTo>
                      <a:pt x="116516" y="5373"/>
                      <a:pt x="114749" y="4534"/>
                      <a:pt x="112880" y="4534"/>
                    </a:cubicBezTo>
                    <a:cubicBezTo>
                      <a:pt x="112860" y="4534"/>
                      <a:pt x="112840" y="4534"/>
                      <a:pt x="112821" y="4535"/>
                    </a:cubicBezTo>
                    <a:cubicBezTo>
                      <a:pt x="112802" y="4534"/>
                      <a:pt x="112783" y="4534"/>
                      <a:pt x="112765" y="4534"/>
                    </a:cubicBezTo>
                    <a:cubicBezTo>
                      <a:pt x="110778" y="4534"/>
                      <a:pt x="108911" y="5480"/>
                      <a:pt x="107659" y="6927"/>
                    </a:cubicBezTo>
                    <a:lnTo>
                      <a:pt x="107659" y="6927"/>
                    </a:lnTo>
                    <a:cubicBezTo>
                      <a:pt x="107953" y="3264"/>
                      <a:pt x="104676" y="36"/>
                      <a:pt x="101009" y="36"/>
                    </a:cubicBezTo>
                    <a:cubicBezTo>
                      <a:pt x="100988" y="36"/>
                      <a:pt x="100968" y="36"/>
                      <a:pt x="100948" y="36"/>
                    </a:cubicBezTo>
                    <a:cubicBezTo>
                      <a:pt x="100928" y="36"/>
                      <a:pt x="100908" y="36"/>
                      <a:pt x="100889" y="36"/>
                    </a:cubicBezTo>
                    <a:cubicBezTo>
                      <a:pt x="99020" y="36"/>
                      <a:pt x="97261" y="875"/>
                      <a:pt x="96011" y="2178"/>
                    </a:cubicBezTo>
                    <a:cubicBezTo>
                      <a:pt x="96056" y="1434"/>
                      <a:pt x="95948" y="699"/>
                      <a:pt x="95706" y="1"/>
                    </a:cubicBezTo>
                    <a:lnTo>
                      <a:pt x="95339" y="1"/>
                    </a:lnTo>
                    <a:cubicBezTo>
                      <a:pt x="95563" y="699"/>
                      <a:pt x="95688" y="1434"/>
                      <a:pt x="95688" y="2169"/>
                    </a:cubicBezTo>
                    <a:cubicBezTo>
                      <a:pt x="95213" y="2067"/>
                      <a:pt x="94735" y="2017"/>
                      <a:pt x="94260" y="2017"/>
                    </a:cubicBezTo>
                    <a:cubicBezTo>
                      <a:pt x="92399" y="2017"/>
                      <a:pt x="90599" y="2784"/>
                      <a:pt x="89299" y="4176"/>
                    </a:cubicBezTo>
                    <a:cubicBezTo>
                      <a:pt x="88027" y="2796"/>
                      <a:pt x="86226" y="2017"/>
                      <a:pt x="84344" y="2017"/>
                    </a:cubicBezTo>
                    <a:cubicBezTo>
                      <a:pt x="83860" y="2017"/>
                      <a:pt x="83376" y="2061"/>
                      <a:pt x="82902" y="2169"/>
                    </a:cubicBezTo>
                    <a:cubicBezTo>
                      <a:pt x="82910" y="1434"/>
                      <a:pt x="83027" y="699"/>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grpSp>
        <p:grpSp>
          <p:nvGrpSpPr>
            <p:cNvPr id="351" name="Google Shape;351;p16"/>
            <p:cNvGrpSpPr/>
            <p:nvPr/>
          </p:nvGrpSpPr>
          <p:grpSpPr>
            <a:xfrm>
              <a:off x="6063879" y="-541901"/>
              <a:ext cx="3080308" cy="3269023"/>
              <a:chOff x="0" y="0"/>
              <a:chExt cx="2743172" cy="2911232"/>
            </a:xfrm>
          </p:grpSpPr>
          <p:sp>
            <p:nvSpPr>
              <p:cNvPr id="352" name="Google Shape;352;p16"/>
              <p:cNvSpPr/>
              <p:nvPr/>
            </p:nvSpPr>
            <p:spPr>
              <a:xfrm>
                <a:off x="0" y="1411617"/>
                <a:ext cx="2743172" cy="1499615"/>
              </a:xfrm>
              <a:custGeom>
                <a:avLst/>
                <a:gdLst/>
                <a:ahLst/>
                <a:cxnLst/>
                <a:rect l="l" t="t" r="r" b="b"/>
                <a:pathLst>
                  <a:path w="143284" h="78442" extrusionOk="0">
                    <a:moveTo>
                      <a:pt x="94420" y="2397"/>
                    </a:moveTo>
                    <a:cubicBezTo>
                      <a:pt x="94850" y="2397"/>
                      <a:pt x="95284" y="2437"/>
                      <a:pt x="95715" y="2519"/>
                    </a:cubicBezTo>
                    <a:cubicBezTo>
                      <a:pt x="94720" y="3693"/>
                      <a:pt x="94138" y="5198"/>
                      <a:pt x="94228" y="6784"/>
                    </a:cubicBezTo>
                    <a:cubicBezTo>
                      <a:pt x="92977" y="5481"/>
                      <a:pt x="91219" y="4651"/>
                      <a:pt x="89350" y="4651"/>
                    </a:cubicBezTo>
                    <a:cubicBezTo>
                      <a:pt x="89330" y="4651"/>
                      <a:pt x="89310" y="4651"/>
                      <a:pt x="89290" y="4651"/>
                    </a:cubicBezTo>
                    <a:cubicBezTo>
                      <a:pt x="90624" y="3201"/>
                      <a:pt x="92490" y="2397"/>
                      <a:pt x="94420" y="2397"/>
                    </a:cubicBezTo>
                    <a:close/>
                    <a:moveTo>
                      <a:pt x="84151" y="2400"/>
                    </a:moveTo>
                    <a:cubicBezTo>
                      <a:pt x="86084" y="2400"/>
                      <a:pt x="87955" y="3198"/>
                      <a:pt x="89290" y="4651"/>
                    </a:cubicBezTo>
                    <a:cubicBezTo>
                      <a:pt x="89270" y="4651"/>
                      <a:pt x="89250" y="4651"/>
                      <a:pt x="89231" y="4651"/>
                    </a:cubicBezTo>
                    <a:cubicBezTo>
                      <a:pt x="87362" y="4651"/>
                      <a:pt x="85594" y="5481"/>
                      <a:pt x="84353" y="6793"/>
                    </a:cubicBezTo>
                    <a:cubicBezTo>
                      <a:pt x="84434" y="5207"/>
                      <a:pt x="83851" y="3702"/>
                      <a:pt x="82866" y="2519"/>
                    </a:cubicBezTo>
                    <a:cubicBezTo>
                      <a:pt x="83294" y="2439"/>
                      <a:pt x="83724" y="2400"/>
                      <a:pt x="84151" y="2400"/>
                    </a:cubicBezTo>
                    <a:close/>
                    <a:moveTo>
                      <a:pt x="13670" y="2589"/>
                    </a:moveTo>
                    <a:cubicBezTo>
                      <a:pt x="15606" y="2589"/>
                      <a:pt x="17480" y="3392"/>
                      <a:pt x="18825" y="4840"/>
                    </a:cubicBezTo>
                    <a:lnTo>
                      <a:pt x="18825" y="4840"/>
                    </a:lnTo>
                    <a:cubicBezTo>
                      <a:pt x="18822" y="4840"/>
                      <a:pt x="18819" y="4840"/>
                      <a:pt x="18816" y="4840"/>
                    </a:cubicBezTo>
                    <a:cubicBezTo>
                      <a:pt x="18806" y="4840"/>
                      <a:pt x="18796" y="4840"/>
                      <a:pt x="18786" y="4840"/>
                    </a:cubicBezTo>
                    <a:cubicBezTo>
                      <a:pt x="16906" y="4840"/>
                      <a:pt x="15136" y="5671"/>
                      <a:pt x="13879" y="6981"/>
                    </a:cubicBezTo>
                    <a:cubicBezTo>
                      <a:pt x="13951" y="5404"/>
                      <a:pt x="13368" y="3899"/>
                      <a:pt x="12382" y="2716"/>
                    </a:cubicBezTo>
                    <a:lnTo>
                      <a:pt x="12391" y="2707"/>
                    </a:lnTo>
                    <a:cubicBezTo>
                      <a:pt x="12817" y="2628"/>
                      <a:pt x="13245" y="2589"/>
                      <a:pt x="13670" y="2589"/>
                    </a:cubicBezTo>
                    <a:close/>
                    <a:moveTo>
                      <a:pt x="23963" y="2589"/>
                    </a:moveTo>
                    <a:cubicBezTo>
                      <a:pt x="24387" y="2589"/>
                      <a:pt x="24815" y="2628"/>
                      <a:pt x="25241" y="2707"/>
                    </a:cubicBezTo>
                    <a:cubicBezTo>
                      <a:pt x="24255" y="3890"/>
                      <a:pt x="23673" y="5395"/>
                      <a:pt x="23753" y="6981"/>
                    </a:cubicBezTo>
                    <a:cubicBezTo>
                      <a:pt x="22512" y="5678"/>
                      <a:pt x="20744" y="4839"/>
                      <a:pt x="18875" y="4839"/>
                    </a:cubicBezTo>
                    <a:cubicBezTo>
                      <a:pt x="18859" y="4839"/>
                      <a:pt x="18842" y="4839"/>
                      <a:pt x="18825" y="4840"/>
                    </a:cubicBezTo>
                    <a:lnTo>
                      <a:pt x="18825" y="4840"/>
                    </a:lnTo>
                    <a:cubicBezTo>
                      <a:pt x="20162" y="3392"/>
                      <a:pt x="22030" y="2589"/>
                      <a:pt x="23963" y="2589"/>
                    </a:cubicBezTo>
                    <a:close/>
                    <a:moveTo>
                      <a:pt x="77628" y="548"/>
                    </a:moveTo>
                    <a:cubicBezTo>
                      <a:pt x="80805" y="548"/>
                      <a:pt x="83981" y="2626"/>
                      <a:pt x="84022" y="6784"/>
                    </a:cubicBezTo>
                    <a:cubicBezTo>
                      <a:pt x="83543" y="6679"/>
                      <a:pt x="83061" y="6628"/>
                      <a:pt x="82582" y="6628"/>
                    </a:cubicBezTo>
                    <a:cubicBezTo>
                      <a:pt x="80728" y="6628"/>
                      <a:pt x="78929" y="7396"/>
                      <a:pt x="77633" y="8791"/>
                    </a:cubicBezTo>
                    <a:cubicBezTo>
                      <a:pt x="76359" y="7419"/>
                      <a:pt x="74579" y="6632"/>
                      <a:pt x="72709" y="6632"/>
                    </a:cubicBezTo>
                    <a:cubicBezTo>
                      <a:pt x="72699" y="6632"/>
                      <a:pt x="72688" y="6632"/>
                      <a:pt x="72678" y="6632"/>
                    </a:cubicBezTo>
                    <a:cubicBezTo>
                      <a:pt x="72194" y="6632"/>
                      <a:pt x="71710" y="6677"/>
                      <a:pt x="71235" y="6784"/>
                    </a:cubicBezTo>
                    <a:cubicBezTo>
                      <a:pt x="71275" y="2626"/>
                      <a:pt x="74452" y="548"/>
                      <a:pt x="77628" y="548"/>
                    </a:cubicBezTo>
                    <a:close/>
                    <a:moveTo>
                      <a:pt x="100945" y="548"/>
                    </a:moveTo>
                    <a:cubicBezTo>
                      <a:pt x="104119" y="548"/>
                      <a:pt x="107295" y="2626"/>
                      <a:pt x="107337" y="6782"/>
                    </a:cubicBezTo>
                    <a:lnTo>
                      <a:pt x="107337" y="6782"/>
                    </a:lnTo>
                    <a:cubicBezTo>
                      <a:pt x="106865" y="6681"/>
                      <a:pt x="106389" y="6632"/>
                      <a:pt x="105917" y="6632"/>
                    </a:cubicBezTo>
                    <a:cubicBezTo>
                      <a:pt x="104054" y="6632"/>
                      <a:pt x="102249" y="7399"/>
                      <a:pt x="100957" y="8791"/>
                    </a:cubicBezTo>
                    <a:cubicBezTo>
                      <a:pt x="99676" y="7411"/>
                      <a:pt x="97883" y="6632"/>
                      <a:pt x="96002" y="6632"/>
                    </a:cubicBezTo>
                    <a:cubicBezTo>
                      <a:pt x="95518" y="6632"/>
                      <a:pt x="95034" y="6685"/>
                      <a:pt x="94559" y="6784"/>
                    </a:cubicBezTo>
                    <a:cubicBezTo>
                      <a:pt x="94595" y="2626"/>
                      <a:pt x="97769" y="548"/>
                      <a:pt x="100945" y="548"/>
                    </a:cubicBezTo>
                    <a:close/>
                    <a:moveTo>
                      <a:pt x="7159" y="741"/>
                    </a:moveTo>
                    <a:cubicBezTo>
                      <a:pt x="10334" y="741"/>
                      <a:pt x="13512" y="2820"/>
                      <a:pt x="13556" y="6981"/>
                    </a:cubicBezTo>
                    <a:cubicBezTo>
                      <a:pt x="13074" y="6876"/>
                      <a:pt x="12589" y="6825"/>
                      <a:pt x="12108" y="6825"/>
                    </a:cubicBezTo>
                    <a:cubicBezTo>
                      <a:pt x="10251" y="6825"/>
                      <a:pt x="8458" y="7587"/>
                      <a:pt x="7163" y="8974"/>
                    </a:cubicBezTo>
                    <a:lnTo>
                      <a:pt x="7163" y="8974"/>
                    </a:lnTo>
                    <a:cubicBezTo>
                      <a:pt x="5882" y="7606"/>
                      <a:pt x="4092" y="6820"/>
                      <a:pt x="2212" y="6820"/>
                    </a:cubicBezTo>
                    <a:cubicBezTo>
                      <a:pt x="1728" y="6820"/>
                      <a:pt x="1245" y="6874"/>
                      <a:pt x="770" y="6981"/>
                    </a:cubicBezTo>
                    <a:cubicBezTo>
                      <a:pt x="806" y="2822"/>
                      <a:pt x="3981" y="741"/>
                      <a:pt x="7159" y="741"/>
                    </a:cubicBezTo>
                    <a:close/>
                    <a:moveTo>
                      <a:pt x="30465" y="748"/>
                    </a:moveTo>
                    <a:cubicBezTo>
                      <a:pt x="33637" y="748"/>
                      <a:pt x="36811" y="2823"/>
                      <a:pt x="36854" y="6977"/>
                    </a:cubicBezTo>
                    <a:lnTo>
                      <a:pt x="36854" y="6977"/>
                    </a:lnTo>
                    <a:cubicBezTo>
                      <a:pt x="36379" y="6875"/>
                      <a:pt x="35901" y="6825"/>
                      <a:pt x="35427" y="6825"/>
                    </a:cubicBezTo>
                    <a:cubicBezTo>
                      <a:pt x="33572" y="6825"/>
                      <a:pt x="31778" y="7591"/>
                      <a:pt x="30483" y="8979"/>
                    </a:cubicBezTo>
                    <a:cubicBezTo>
                      <a:pt x="29201" y="7608"/>
                      <a:pt x="27409" y="6820"/>
                      <a:pt x="25536" y="6820"/>
                    </a:cubicBezTo>
                    <a:cubicBezTo>
                      <a:pt x="25044" y="6820"/>
                      <a:pt x="24560" y="6874"/>
                      <a:pt x="24085" y="6981"/>
                    </a:cubicBezTo>
                    <a:cubicBezTo>
                      <a:pt x="24116" y="2827"/>
                      <a:pt x="27290" y="748"/>
                      <a:pt x="30465" y="748"/>
                    </a:cubicBezTo>
                    <a:close/>
                    <a:moveTo>
                      <a:pt x="119332" y="6908"/>
                    </a:moveTo>
                    <a:cubicBezTo>
                      <a:pt x="121265" y="6908"/>
                      <a:pt x="123134" y="7710"/>
                      <a:pt x="124478" y="9150"/>
                    </a:cubicBezTo>
                    <a:lnTo>
                      <a:pt x="124487" y="9158"/>
                    </a:lnTo>
                    <a:lnTo>
                      <a:pt x="124487" y="9158"/>
                    </a:lnTo>
                    <a:cubicBezTo>
                      <a:pt x="124484" y="9159"/>
                      <a:pt x="124481" y="9159"/>
                      <a:pt x="124478" y="9159"/>
                    </a:cubicBezTo>
                    <a:cubicBezTo>
                      <a:pt x="124459" y="9158"/>
                      <a:pt x="124439" y="9158"/>
                      <a:pt x="124419" y="9158"/>
                    </a:cubicBezTo>
                    <a:cubicBezTo>
                      <a:pt x="122559" y="9158"/>
                      <a:pt x="120791" y="9997"/>
                      <a:pt x="119541" y="11300"/>
                    </a:cubicBezTo>
                    <a:cubicBezTo>
                      <a:pt x="119631" y="9705"/>
                      <a:pt x="119048" y="8209"/>
                      <a:pt x="118054" y="7026"/>
                    </a:cubicBezTo>
                    <a:cubicBezTo>
                      <a:pt x="118480" y="6947"/>
                      <a:pt x="118907" y="6908"/>
                      <a:pt x="119332" y="6908"/>
                    </a:cubicBezTo>
                    <a:close/>
                    <a:moveTo>
                      <a:pt x="129633" y="6908"/>
                    </a:moveTo>
                    <a:cubicBezTo>
                      <a:pt x="130058" y="6908"/>
                      <a:pt x="130486" y="6947"/>
                      <a:pt x="130912" y="7026"/>
                    </a:cubicBezTo>
                    <a:cubicBezTo>
                      <a:pt x="129917" y="8209"/>
                      <a:pt x="129335" y="9705"/>
                      <a:pt x="129415" y="11300"/>
                    </a:cubicBezTo>
                    <a:cubicBezTo>
                      <a:pt x="128174" y="9997"/>
                      <a:pt x="126406" y="9158"/>
                      <a:pt x="124537" y="9158"/>
                    </a:cubicBezTo>
                    <a:cubicBezTo>
                      <a:pt x="124521" y="9158"/>
                      <a:pt x="124504" y="9158"/>
                      <a:pt x="124487" y="9158"/>
                    </a:cubicBezTo>
                    <a:lnTo>
                      <a:pt x="124487" y="9158"/>
                    </a:lnTo>
                    <a:cubicBezTo>
                      <a:pt x="125825" y="7711"/>
                      <a:pt x="127698" y="6908"/>
                      <a:pt x="129633" y="6908"/>
                    </a:cubicBezTo>
                    <a:close/>
                    <a:moveTo>
                      <a:pt x="82788" y="6998"/>
                    </a:moveTo>
                    <a:cubicBezTo>
                      <a:pt x="83213" y="6998"/>
                      <a:pt x="83641" y="7037"/>
                      <a:pt x="84066" y="7116"/>
                    </a:cubicBezTo>
                    <a:cubicBezTo>
                      <a:pt x="83072" y="8289"/>
                      <a:pt x="82489" y="9795"/>
                      <a:pt x="82579" y="11390"/>
                    </a:cubicBezTo>
                    <a:cubicBezTo>
                      <a:pt x="81329" y="10086"/>
                      <a:pt x="79570" y="9248"/>
                      <a:pt x="77701" y="9248"/>
                    </a:cubicBezTo>
                    <a:cubicBezTo>
                      <a:pt x="77681" y="9248"/>
                      <a:pt x="77661" y="9248"/>
                      <a:pt x="77642" y="9248"/>
                    </a:cubicBezTo>
                    <a:cubicBezTo>
                      <a:pt x="78979" y="7801"/>
                      <a:pt x="80853" y="6998"/>
                      <a:pt x="82788" y="6998"/>
                    </a:cubicBezTo>
                    <a:close/>
                    <a:moveTo>
                      <a:pt x="95802" y="7007"/>
                    </a:moveTo>
                    <a:cubicBezTo>
                      <a:pt x="97737" y="7007"/>
                      <a:pt x="99611" y="7810"/>
                      <a:pt x="100948" y="9257"/>
                    </a:cubicBezTo>
                    <a:cubicBezTo>
                      <a:pt x="100928" y="9257"/>
                      <a:pt x="100908" y="9257"/>
                      <a:pt x="100889" y="9257"/>
                    </a:cubicBezTo>
                    <a:cubicBezTo>
                      <a:pt x="99020" y="9257"/>
                      <a:pt x="97252" y="10095"/>
                      <a:pt x="96011" y="11399"/>
                    </a:cubicBezTo>
                    <a:cubicBezTo>
                      <a:pt x="96100" y="9804"/>
                      <a:pt x="95509" y="8307"/>
                      <a:pt x="94523" y="7125"/>
                    </a:cubicBezTo>
                    <a:cubicBezTo>
                      <a:pt x="94949" y="7046"/>
                      <a:pt x="95377" y="7007"/>
                      <a:pt x="95802" y="7007"/>
                    </a:cubicBezTo>
                    <a:close/>
                    <a:moveTo>
                      <a:pt x="48849" y="7105"/>
                    </a:moveTo>
                    <a:cubicBezTo>
                      <a:pt x="50784" y="7105"/>
                      <a:pt x="52658" y="7908"/>
                      <a:pt x="53995" y="9356"/>
                    </a:cubicBezTo>
                    <a:lnTo>
                      <a:pt x="53995" y="9356"/>
                    </a:lnTo>
                    <a:cubicBezTo>
                      <a:pt x="53978" y="9355"/>
                      <a:pt x="53961" y="9355"/>
                      <a:pt x="53945" y="9355"/>
                    </a:cubicBezTo>
                    <a:cubicBezTo>
                      <a:pt x="52076" y="9355"/>
                      <a:pt x="50308" y="10194"/>
                      <a:pt x="49067" y="11497"/>
                    </a:cubicBezTo>
                    <a:cubicBezTo>
                      <a:pt x="49147" y="9902"/>
                      <a:pt x="48565" y="8406"/>
                      <a:pt x="47570" y="7223"/>
                    </a:cubicBezTo>
                    <a:cubicBezTo>
                      <a:pt x="47996" y="7144"/>
                      <a:pt x="48424" y="7105"/>
                      <a:pt x="48849" y="7105"/>
                    </a:cubicBezTo>
                    <a:close/>
                    <a:moveTo>
                      <a:pt x="59142" y="7105"/>
                    </a:moveTo>
                    <a:cubicBezTo>
                      <a:pt x="59570" y="7105"/>
                      <a:pt x="60000" y="7144"/>
                      <a:pt x="60429" y="7223"/>
                    </a:cubicBezTo>
                    <a:cubicBezTo>
                      <a:pt x="59434" y="8397"/>
                      <a:pt x="58852" y="9902"/>
                      <a:pt x="58941" y="11497"/>
                    </a:cubicBezTo>
                    <a:cubicBezTo>
                      <a:pt x="57691" y="10194"/>
                      <a:pt x="55923" y="9355"/>
                      <a:pt x="54063" y="9355"/>
                    </a:cubicBezTo>
                    <a:cubicBezTo>
                      <a:pt x="54043" y="9355"/>
                      <a:pt x="54024" y="9356"/>
                      <a:pt x="54004" y="9356"/>
                    </a:cubicBezTo>
                    <a:cubicBezTo>
                      <a:pt x="54001" y="9356"/>
                      <a:pt x="53998" y="9356"/>
                      <a:pt x="53995" y="9356"/>
                    </a:cubicBezTo>
                    <a:lnTo>
                      <a:pt x="53995" y="9356"/>
                    </a:lnTo>
                    <a:lnTo>
                      <a:pt x="54004" y="9347"/>
                    </a:lnTo>
                    <a:cubicBezTo>
                      <a:pt x="55339" y="7901"/>
                      <a:pt x="57210" y="7105"/>
                      <a:pt x="59142" y="7105"/>
                    </a:cubicBezTo>
                    <a:close/>
                    <a:moveTo>
                      <a:pt x="12289" y="7212"/>
                    </a:moveTo>
                    <a:cubicBezTo>
                      <a:pt x="12716" y="7212"/>
                      <a:pt x="13146" y="7251"/>
                      <a:pt x="13574" y="7331"/>
                    </a:cubicBezTo>
                    <a:cubicBezTo>
                      <a:pt x="12580" y="8513"/>
                      <a:pt x="11997" y="10010"/>
                      <a:pt x="12087" y="11605"/>
                    </a:cubicBezTo>
                    <a:cubicBezTo>
                      <a:pt x="10837" y="10301"/>
                      <a:pt x="9069" y="9463"/>
                      <a:pt x="7208" y="9463"/>
                    </a:cubicBezTo>
                    <a:cubicBezTo>
                      <a:pt x="7189" y="9463"/>
                      <a:pt x="7169" y="9463"/>
                      <a:pt x="7150" y="9463"/>
                    </a:cubicBezTo>
                    <a:cubicBezTo>
                      <a:pt x="8485" y="8010"/>
                      <a:pt x="10356" y="7212"/>
                      <a:pt x="12289" y="7212"/>
                    </a:cubicBezTo>
                    <a:close/>
                    <a:moveTo>
                      <a:pt x="35624" y="7192"/>
                    </a:moveTo>
                    <a:cubicBezTo>
                      <a:pt x="36086" y="7192"/>
                      <a:pt x="36552" y="7237"/>
                      <a:pt x="37015" y="7331"/>
                    </a:cubicBezTo>
                    <a:cubicBezTo>
                      <a:pt x="36000" y="8594"/>
                      <a:pt x="35454" y="10176"/>
                      <a:pt x="35640" y="11839"/>
                    </a:cubicBezTo>
                    <a:lnTo>
                      <a:pt x="35640" y="11839"/>
                    </a:lnTo>
                    <a:cubicBezTo>
                      <a:pt x="34394" y="10395"/>
                      <a:pt x="32530" y="9454"/>
                      <a:pt x="30556" y="9454"/>
                    </a:cubicBezTo>
                    <a:cubicBezTo>
                      <a:pt x="30529" y="9454"/>
                      <a:pt x="30501" y="9454"/>
                      <a:pt x="30474" y="9454"/>
                    </a:cubicBezTo>
                    <a:cubicBezTo>
                      <a:pt x="30454" y="9454"/>
                      <a:pt x="30434" y="9454"/>
                      <a:pt x="30414" y="9454"/>
                    </a:cubicBezTo>
                    <a:cubicBezTo>
                      <a:pt x="28545" y="9454"/>
                      <a:pt x="26787" y="10284"/>
                      <a:pt x="25536" y="11596"/>
                    </a:cubicBezTo>
                    <a:cubicBezTo>
                      <a:pt x="25626" y="10001"/>
                      <a:pt x="25044" y="8495"/>
                      <a:pt x="24049" y="7322"/>
                    </a:cubicBezTo>
                    <a:cubicBezTo>
                      <a:pt x="24481" y="7240"/>
                      <a:pt x="24915" y="7200"/>
                      <a:pt x="25345" y="7200"/>
                    </a:cubicBezTo>
                    <a:cubicBezTo>
                      <a:pt x="27275" y="7200"/>
                      <a:pt x="29142" y="8002"/>
                      <a:pt x="30483" y="9445"/>
                    </a:cubicBezTo>
                    <a:cubicBezTo>
                      <a:pt x="31821" y="7992"/>
                      <a:pt x="33690" y="7192"/>
                      <a:pt x="35624" y="7192"/>
                    </a:cubicBezTo>
                    <a:close/>
                    <a:moveTo>
                      <a:pt x="112817" y="5046"/>
                    </a:moveTo>
                    <a:cubicBezTo>
                      <a:pt x="115992" y="5046"/>
                      <a:pt x="119168" y="7124"/>
                      <a:pt x="119209" y="11280"/>
                    </a:cubicBezTo>
                    <a:lnTo>
                      <a:pt x="119209" y="11280"/>
                    </a:lnTo>
                    <a:cubicBezTo>
                      <a:pt x="118739" y="11180"/>
                      <a:pt x="118265" y="11130"/>
                      <a:pt x="117794" y="11130"/>
                    </a:cubicBezTo>
                    <a:cubicBezTo>
                      <a:pt x="115935" y="11130"/>
                      <a:pt x="114129" y="11897"/>
                      <a:pt x="112830" y="13289"/>
                    </a:cubicBezTo>
                    <a:cubicBezTo>
                      <a:pt x="111548" y="11909"/>
                      <a:pt x="109756" y="11130"/>
                      <a:pt x="107883" y="11130"/>
                    </a:cubicBezTo>
                    <a:cubicBezTo>
                      <a:pt x="107391" y="11130"/>
                      <a:pt x="106907" y="11184"/>
                      <a:pt x="106432" y="11282"/>
                    </a:cubicBezTo>
                    <a:cubicBezTo>
                      <a:pt x="106468" y="7125"/>
                      <a:pt x="109642" y="5046"/>
                      <a:pt x="112817" y="5046"/>
                    </a:cubicBezTo>
                    <a:close/>
                    <a:moveTo>
                      <a:pt x="136134" y="5046"/>
                    </a:moveTo>
                    <a:cubicBezTo>
                      <a:pt x="139307" y="5046"/>
                      <a:pt x="142483" y="7124"/>
                      <a:pt x="142525" y="11280"/>
                    </a:cubicBezTo>
                    <a:cubicBezTo>
                      <a:pt x="142054" y="11180"/>
                      <a:pt x="141580" y="11130"/>
                      <a:pt x="141109" y="11130"/>
                    </a:cubicBezTo>
                    <a:cubicBezTo>
                      <a:pt x="139250" y="11130"/>
                      <a:pt x="137444" y="11897"/>
                      <a:pt x="136145" y="13289"/>
                    </a:cubicBezTo>
                    <a:cubicBezTo>
                      <a:pt x="134872" y="11909"/>
                      <a:pt x="133071" y="11130"/>
                      <a:pt x="131199" y="11130"/>
                    </a:cubicBezTo>
                    <a:cubicBezTo>
                      <a:pt x="130715" y="11130"/>
                      <a:pt x="130231" y="11184"/>
                      <a:pt x="129756" y="11282"/>
                    </a:cubicBezTo>
                    <a:cubicBezTo>
                      <a:pt x="129787" y="7125"/>
                      <a:pt x="132959" y="5046"/>
                      <a:pt x="136134" y="5046"/>
                    </a:cubicBezTo>
                    <a:close/>
                    <a:moveTo>
                      <a:pt x="89288" y="5152"/>
                    </a:moveTo>
                    <a:cubicBezTo>
                      <a:pt x="92463" y="5152"/>
                      <a:pt x="95639" y="7228"/>
                      <a:pt x="95679" y="11381"/>
                    </a:cubicBezTo>
                    <a:lnTo>
                      <a:pt x="95679" y="11381"/>
                    </a:lnTo>
                    <a:cubicBezTo>
                      <a:pt x="95206" y="11279"/>
                      <a:pt x="94729" y="11229"/>
                      <a:pt x="94255" y="11229"/>
                    </a:cubicBezTo>
                    <a:cubicBezTo>
                      <a:pt x="92396" y="11229"/>
                      <a:pt x="90592" y="11996"/>
                      <a:pt x="89299" y="13388"/>
                    </a:cubicBezTo>
                    <a:cubicBezTo>
                      <a:pt x="88018" y="12008"/>
                      <a:pt x="86226" y="11228"/>
                      <a:pt x="84344" y="11228"/>
                    </a:cubicBezTo>
                    <a:cubicBezTo>
                      <a:pt x="83860" y="11228"/>
                      <a:pt x="83376" y="11282"/>
                      <a:pt x="82902" y="11381"/>
                    </a:cubicBezTo>
                    <a:cubicBezTo>
                      <a:pt x="82937" y="7229"/>
                      <a:pt x="86112" y="5152"/>
                      <a:pt x="89288" y="5152"/>
                    </a:cubicBezTo>
                    <a:close/>
                    <a:moveTo>
                      <a:pt x="42335" y="5247"/>
                    </a:moveTo>
                    <a:cubicBezTo>
                      <a:pt x="45506" y="5247"/>
                      <a:pt x="48679" y="7322"/>
                      <a:pt x="48726" y="11475"/>
                    </a:cubicBezTo>
                    <a:lnTo>
                      <a:pt x="48726" y="11475"/>
                    </a:lnTo>
                    <a:cubicBezTo>
                      <a:pt x="48252" y="11373"/>
                      <a:pt x="47773" y="11323"/>
                      <a:pt x="47299" y="11323"/>
                    </a:cubicBezTo>
                    <a:cubicBezTo>
                      <a:pt x="45442" y="11323"/>
                      <a:pt x="43644" y="12089"/>
                      <a:pt x="42355" y="13478"/>
                    </a:cubicBezTo>
                    <a:cubicBezTo>
                      <a:pt x="41074" y="12107"/>
                      <a:pt x="39282" y="11318"/>
                      <a:pt x="37400" y="11318"/>
                    </a:cubicBezTo>
                    <a:cubicBezTo>
                      <a:pt x="36916" y="11318"/>
                      <a:pt x="36432" y="11372"/>
                      <a:pt x="35958" y="11479"/>
                    </a:cubicBezTo>
                    <a:cubicBezTo>
                      <a:pt x="35989" y="7326"/>
                      <a:pt x="39161" y="5247"/>
                      <a:pt x="42335" y="5247"/>
                    </a:cubicBezTo>
                    <a:close/>
                    <a:moveTo>
                      <a:pt x="65651" y="5248"/>
                    </a:moveTo>
                    <a:cubicBezTo>
                      <a:pt x="68824" y="5248"/>
                      <a:pt x="71996" y="7324"/>
                      <a:pt x="72041" y="11477"/>
                    </a:cubicBezTo>
                    <a:lnTo>
                      <a:pt x="72041" y="11477"/>
                    </a:lnTo>
                    <a:cubicBezTo>
                      <a:pt x="71564" y="11374"/>
                      <a:pt x="71084" y="11323"/>
                      <a:pt x="70606" y="11323"/>
                    </a:cubicBezTo>
                    <a:cubicBezTo>
                      <a:pt x="68746" y="11323"/>
                      <a:pt x="66942" y="12092"/>
                      <a:pt x="65653" y="13495"/>
                    </a:cubicBezTo>
                    <a:cubicBezTo>
                      <a:pt x="64378" y="12123"/>
                      <a:pt x="62599" y="11336"/>
                      <a:pt x="60729" y="11336"/>
                    </a:cubicBezTo>
                    <a:cubicBezTo>
                      <a:pt x="60719" y="11336"/>
                      <a:pt x="60708" y="11336"/>
                      <a:pt x="60697" y="11336"/>
                    </a:cubicBezTo>
                    <a:cubicBezTo>
                      <a:pt x="60214" y="11336"/>
                      <a:pt x="59730" y="11381"/>
                      <a:pt x="59255" y="11488"/>
                    </a:cubicBezTo>
                    <a:cubicBezTo>
                      <a:pt x="59295" y="7330"/>
                      <a:pt x="62473" y="5248"/>
                      <a:pt x="65651" y="5248"/>
                    </a:cubicBezTo>
                    <a:close/>
                    <a:moveTo>
                      <a:pt x="18809" y="5354"/>
                    </a:moveTo>
                    <a:cubicBezTo>
                      <a:pt x="21983" y="5354"/>
                      <a:pt x="25156" y="7430"/>
                      <a:pt x="25196" y="11587"/>
                    </a:cubicBezTo>
                    <a:cubicBezTo>
                      <a:pt x="24723" y="11485"/>
                      <a:pt x="24246" y="11435"/>
                      <a:pt x="23772" y="11435"/>
                    </a:cubicBezTo>
                    <a:cubicBezTo>
                      <a:pt x="21913" y="11435"/>
                      <a:pt x="20107" y="12202"/>
                      <a:pt x="18807" y="13594"/>
                    </a:cubicBezTo>
                    <a:cubicBezTo>
                      <a:pt x="17526" y="12214"/>
                      <a:pt x="15734" y="11435"/>
                      <a:pt x="13852" y="11435"/>
                    </a:cubicBezTo>
                    <a:cubicBezTo>
                      <a:pt x="13368" y="11435"/>
                      <a:pt x="12884" y="11488"/>
                      <a:pt x="12409" y="11587"/>
                    </a:cubicBezTo>
                    <a:cubicBezTo>
                      <a:pt x="12454" y="7433"/>
                      <a:pt x="15632" y="5354"/>
                      <a:pt x="18809" y="5354"/>
                    </a:cubicBezTo>
                    <a:close/>
                    <a:moveTo>
                      <a:pt x="117949" y="11510"/>
                    </a:moveTo>
                    <a:cubicBezTo>
                      <a:pt x="118380" y="11510"/>
                      <a:pt x="118814" y="11550"/>
                      <a:pt x="119245" y="11632"/>
                    </a:cubicBezTo>
                    <a:cubicBezTo>
                      <a:pt x="118251" y="12805"/>
                      <a:pt x="117668" y="14302"/>
                      <a:pt x="117758" y="15897"/>
                    </a:cubicBezTo>
                    <a:cubicBezTo>
                      <a:pt x="116508" y="14593"/>
                      <a:pt x="114740" y="13755"/>
                      <a:pt x="112880" y="13755"/>
                    </a:cubicBezTo>
                    <a:cubicBezTo>
                      <a:pt x="112860" y="13755"/>
                      <a:pt x="112840" y="13755"/>
                      <a:pt x="112821" y="13755"/>
                    </a:cubicBezTo>
                    <a:cubicBezTo>
                      <a:pt x="114154" y="12312"/>
                      <a:pt x="116020" y="11510"/>
                      <a:pt x="117949" y="11510"/>
                    </a:cubicBezTo>
                    <a:close/>
                    <a:moveTo>
                      <a:pt x="84144" y="11613"/>
                    </a:moveTo>
                    <a:cubicBezTo>
                      <a:pt x="86080" y="11613"/>
                      <a:pt x="87953" y="12415"/>
                      <a:pt x="89290" y="13863"/>
                    </a:cubicBezTo>
                    <a:cubicBezTo>
                      <a:pt x="89271" y="13863"/>
                      <a:pt x="89251" y="13863"/>
                      <a:pt x="89231" y="13863"/>
                    </a:cubicBezTo>
                    <a:cubicBezTo>
                      <a:pt x="87363" y="13863"/>
                      <a:pt x="85603" y="14701"/>
                      <a:pt x="84353" y="16004"/>
                    </a:cubicBezTo>
                    <a:cubicBezTo>
                      <a:pt x="84443" y="14409"/>
                      <a:pt x="83860" y="12913"/>
                      <a:pt x="82866" y="11730"/>
                    </a:cubicBezTo>
                    <a:cubicBezTo>
                      <a:pt x="83291" y="11651"/>
                      <a:pt x="83719" y="11613"/>
                      <a:pt x="84144" y="11613"/>
                    </a:cubicBezTo>
                    <a:close/>
                    <a:moveTo>
                      <a:pt x="94433" y="11612"/>
                    </a:moveTo>
                    <a:cubicBezTo>
                      <a:pt x="94859" y="11612"/>
                      <a:pt x="95288" y="11651"/>
                      <a:pt x="95715" y="11730"/>
                    </a:cubicBezTo>
                    <a:cubicBezTo>
                      <a:pt x="94729" y="12913"/>
                      <a:pt x="94147" y="14409"/>
                      <a:pt x="94228" y="16004"/>
                    </a:cubicBezTo>
                    <a:cubicBezTo>
                      <a:pt x="92986" y="14701"/>
                      <a:pt x="91218" y="13863"/>
                      <a:pt x="89350" y="13863"/>
                    </a:cubicBezTo>
                    <a:cubicBezTo>
                      <a:pt x="89330" y="13863"/>
                      <a:pt x="89310" y="13863"/>
                      <a:pt x="89290" y="13863"/>
                    </a:cubicBezTo>
                    <a:lnTo>
                      <a:pt x="89299" y="13854"/>
                    </a:lnTo>
                    <a:cubicBezTo>
                      <a:pt x="90635" y="12408"/>
                      <a:pt x="92505" y="11612"/>
                      <a:pt x="94433" y="11612"/>
                    </a:cubicBezTo>
                    <a:close/>
                    <a:moveTo>
                      <a:pt x="47494" y="11702"/>
                    </a:moveTo>
                    <a:cubicBezTo>
                      <a:pt x="47918" y="11702"/>
                      <a:pt x="48346" y="11741"/>
                      <a:pt x="48771" y="11820"/>
                    </a:cubicBezTo>
                    <a:cubicBezTo>
                      <a:pt x="47770" y="13000"/>
                      <a:pt x="47187" y="14502"/>
                      <a:pt x="47274" y="16084"/>
                    </a:cubicBezTo>
                    <a:lnTo>
                      <a:pt x="47274" y="16084"/>
                    </a:lnTo>
                    <a:cubicBezTo>
                      <a:pt x="46040" y="14793"/>
                      <a:pt x="44288" y="13961"/>
                      <a:pt x="42434" y="13961"/>
                    </a:cubicBezTo>
                    <a:cubicBezTo>
                      <a:pt x="42408" y="13961"/>
                      <a:pt x="42382" y="13961"/>
                      <a:pt x="42355" y="13961"/>
                    </a:cubicBezTo>
                    <a:lnTo>
                      <a:pt x="42355" y="13961"/>
                    </a:lnTo>
                    <a:cubicBezTo>
                      <a:pt x="43693" y="12506"/>
                      <a:pt x="45561" y="11702"/>
                      <a:pt x="47494" y="11702"/>
                    </a:cubicBezTo>
                    <a:close/>
                    <a:moveTo>
                      <a:pt x="60517" y="11701"/>
                    </a:moveTo>
                    <a:cubicBezTo>
                      <a:pt x="62455" y="11701"/>
                      <a:pt x="64326" y="12499"/>
                      <a:pt x="65662" y="13952"/>
                    </a:cubicBezTo>
                    <a:cubicBezTo>
                      <a:pt x="65642" y="13952"/>
                      <a:pt x="65622" y="13952"/>
                      <a:pt x="65602" y="13952"/>
                    </a:cubicBezTo>
                    <a:cubicBezTo>
                      <a:pt x="63734" y="13952"/>
                      <a:pt x="61966" y="14791"/>
                      <a:pt x="60724" y="16094"/>
                    </a:cubicBezTo>
                    <a:cubicBezTo>
                      <a:pt x="60805" y="14499"/>
                      <a:pt x="60223" y="12994"/>
                      <a:pt x="59228" y="11820"/>
                    </a:cubicBezTo>
                    <a:cubicBezTo>
                      <a:pt x="59658" y="11740"/>
                      <a:pt x="60089" y="11701"/>
                      <a:pt x="60517" y="11701"/>
                    </a:cubicBezTo>
                    <a:close/>
                    <a:moveTo>
                      <a:pt x="106098" y="7003"/>
                    </a:moveTo>
                    <a:cubicBezTo>
                      <a:pt x="106560" y="7003"/>
                      <a:pt x="107026" y="7049"/>
                      <a:pt x="107489" y="7142"/>
                    </a:cubicBezTo>
                    <a:cubicBezTo>
                      <a:pt x="106477" y="8396"/>
                      <a:pt x="105930" y="9991"/>
                      <a:pt x="106136" y="11666"/>
                    </a:cubicBezTo>
                    <a:lnTo>
                      <a:pt x="106136" y="11666"/>
                    </a:lnTo>
                    <a:cubicBezTo>
                      <a:pt x="106642" y="11553"/>
                      <a:pt x="107153" y="11498"/>
                      <a:pt x="107660" y="11498"/>
                    </a:cubicBezTo>
                    <a:cubicBezTo>
                      <a:pt x="109597" y="11498"/>
                      <a:pt x="111473" y="12301"/>
                      <a:pt x="112821" y="13755"/>
                    </a:cubicBezTo>
                    <a:cubicBezTo>
                      <a:pt x="112802" y="13755"/>
                      <a:pt x="112783" y="13755"/>
                      <a:pt x="112765" y="13755"/>
                    </a:cubicBezTo>
                    <a:cubicBezTo>
                      <a:pt x="110778" y="13755"/>
                      <a:pt x="108911" y="14701"/>
                      <a:pt x="107659" y="16148"/>
                    </a:cubicBezTo>
                    <a:lnTo>
                      <a:pt x="107659" y="16148"/>
                    </a:lnTo>
                    <a:cubicBezTo>
                      <a:pt x="107785" y="14472"/>
                      <a:pt x="107175" y="12895"/>
                      <a:pt x="106127" y="11668"/>
                    </a:cubicBezTo>
                    <a:cubicBezTo>
                      <a:pt x="106130" y="11667"/>
                      <a:pt x="106132" y="11666"/>
                      <a:pt x="106135" y="11666"/>
                    </a:cubicBezTo>
                    <a:lnTo>
                      <a:pt x="106135" y="11666"/>
                    </a:lnTo>
                    <a:cubicBezTo>
                      <a:pt x="106135" y="11666"/>
                      <a:pt x="106136" y="11667"/>
                      <a:pt x="106136" y="11668"/>
                    </a:cubicBezTo>
                    <a:cubicBezTo>
                      <a:pt x="106136" y="11667"/>
                      <a:pt x="106136" y="11666"/>
                      <a:pt x="106136" y="11666"/>
                    </a:cubicBezTo>
                    <a:lnTo>
                      <a:pt x="106136" y="11666"/>
                    </a:lnTo>
                    <a:cubicBezTo>
                      <a:pt x="106135" y="11666"/>
                      <a:pt x="106135" y="11666"/>
                      <a:pt x="106135" y="11666"/>
                    </a:cubicBezTo>
                    <a:lnTo>
                      <a:pt x="106135" y="11666"/>
                    </a:lnTo>
                    <a:cubicBezTo>
                      <a:pt x="104874" y="10211"/>
                      <a:pt x="102998" y="9257"/>
                      <a:pt x="101004" y="9257"/>
                    </a:cubicBezTo>
                    <a:cubicBezTo>
                      <a:pt x="100985" y="9257"/>
                      <a:pt x="100966" y="9257"/>
                      <a:pt x="100948" y="9257"/>
                    </a:cubicBezTo>
                    <a:cubicBezTo>
                      <a:pt x="102293" y="7803"/>
                      <a:pt x="104164" y="7003"/>
                      <a:pt x="106098" y="7003"/>
                    </a:cubicBezTo>
                    <a:close/>
                    <a:moveTo>
                      <a:pt x="13656" y="11810"/>
                    </a:moveTo>
                    <a:cubicBezTo>
                      <a:pt x="15596" y="11810"/>
                      <a:pt x="17470" y="12612"/>
                      <a:pt x="18807" y="14060"/>
                    </a:cubicBezTo>
                    <a:cubicBezTo>
                      <a:pt x="18787" y="14060"/>
                      <a:pt x="18768" y="14060"/>
                      <a:pt x="18748" y="14060"/>
                    </a:cubicBezTo>
                    <a:cubicBezTo>
                      <a:pt x="16879" y="14060"/>
                      <a:pt x="15111" y="14898"/>
                      <a:pt x="13870" y="16202"/>
                    </a:cubicBezTo>
                    <a:cubicBezTo>
                      <a:pt x="13951" y="14607"/>
                      <a:pt x="13368" y="13110"/>
                      <a:pt x="12374" y="11927"/>
                    </a:cubicBezTo>
                    <a:cubicBezTo>
                      <a:pt x="12801" y="11848"/>
                      <a:pt x="13230" y="11810"/>
                      <a:pt x="13656" y="11810"/>
                    </a:cubicBezTo>
                    <a:close/>
                    <a:moveTo>
                      <a:pt x="23953" y="11810"/>
                    </a:moveTo>
                    <a:cubicBezTo>
                      <a:pt x="24378" y="11810"/>
                      <a:pt x="24806" y="11848"/>
                      <a:pt x="25232" y="11927"/>
                    </a:cubicBezTo>
                    <a:cubicBezTo>
                      <a:pt x="24237" y="13110"/>
                      <a:pt x="23655" y="14607"/>
                      <a:pt x="23744" y="16202"/>
                    </a:cubicBezTo>
                    <a:cubicBezTo>
                      <a:pt x="22494" y="14898"/>
                      <a:pt x="20726" y="14060"/>
                      <a:pt x="18866" y="14060"/>
                    </a:cubicBezTo>
                    <a:cubicBezTo>
                      <a:pt x="18846" y="14060"/>
                      <a:pt x="18827" y="14060"/>
                      <a:pt x="18807" y="14060"/>
                    </a:cubicBezTo>
                    <a:cubicBezTo>
                      <a:pt x="20144" y="12612"/>
                      <a:pt x="22018" y="11810"/>
                      <a:pt x="23953" y="11810"/>
                    </a:cubicBezTo>
                    <a:close/>
                    <a:moveTo>
                      <a:pt x="37191" y="11704"/>
                    </a:moveTo>
                    <a:cubicBezTo>
                      <a:pt x="39126" y="11704"/>
                      <a:pt x="41007" y="12507"/>
                      <a:pt x="42355" y="13961"/>
                    </a:cubicBezTo>
                    <a:lnTo>
                      <a:pt x="42355" y="13961"/>
                    </a:lnTo>
                    <a:cubicBezTo>
                      <a:pt x="42352" y="13961"/>
                      <a:pt x="42349" y="13961"/>
                      <a:pt x="42346" y="13961"/>
                    </a:cubicBezTo>
                    <a:cubicBezTo>
                      <a:pt x="42319" y="13961"/>
                      <a:pt x="42291" y="13961"/>
                      <a:pt x="42263" y="13961"/>
                    </a:cubicBezTo>
                    <a:cubicBezTo>
                      <a:pt x="40287" y="13961"/>
                      <a:pt x="38431" y="14904"/>
                      <a:pt x="37185" y="16345"/>
                    </a:cubicBezTo>
                    <a:cubicBezTo>
                      <a:pt x="37320" y="14678"/>
                      <a:pt x="36710" y="13092"/>
                      <a:pt x="35662" y="11874"/>
                    </a:cubicBezTo>
                    <a:cubicBezTo>
                      <a:pt x="36169" y="11760"/>
                      <a:pt x="36682" y="11704"/>
                      <a:pt x="37191" y="11704"/>
                    </a:cubicBezTo>
                    <a:close/>
                    <a:moveTo>
                      <a:pt x="124474" y="9651"/>
                    </a:moveTo>
                    <a:cubicBezTo>
                      <a:pt x="127650" y="9651"/>
                      <a:pt x="130826" y="11730"/>
                      <a:pt x="130867" y="15886"/>
                    </a:cubicBezTo>
                    <a:lnTo>
                      <a:pt x="130867" y="15886"/>
                    </a:lnTo>
                    <a:cubicBezTo>
                      <a:pt x="130397" y="15785"/>
                      <a:pt x="129923" y="15736"/>
                      <a:pt x="129452" y="15736"/>
                    </a:cubicBezTo>
                    <a:cubicBezTo>
                      <a:pt x="127593" y="15736"/>
                      <a:pt x="125787" y="16503"/>
                      <a:pt x="124487" y="17895"/>
                    </a:cubicBezTo>
                    <a:cubicBezTo>
                      <a:pt x="123213" y="16523"/>
                      <a:pt x="121434" y="15735"/>
                      <a:pt x="119555" y="15735"/>
                    </a:cubicBezTo>
                    <a:cubicBezTo>
                      <a:pt x="119544" y="15735"/>
                      <a:pt x="119534" y="15736"/>
                      <a:pt x="119523" y="15736"/>
                    </a:cubicBezTo>
                    <a:cubicBezTo>
                      <a:pt x="119039" y="15736"/>
                      <a:pt x="118555" y="15780"/>
                      <a:pt x="118080" y="15888"/>
                    </a:cubicBezTo>
                    <a:cubicBezTo>
                      <a:pt x="118121" y="11730"/>
                      <a:pt x="121297" y="9651"/>
                      <a:pt x="124474" y="9651"/>
                    </a:cubicBezTo>
                    <a:close/>
                    <a:moveTo>
                      <a:pt x="77628" y="9759"/>
                    </a:moveTo>
                    <a:cubicBezTo>
                      <a:pt x="80802" y="9759"/>
                      <a:pt x="83976" y="11834"/>
                      <a:pt x="84021" y="15985"/>
                    </a:cubicBezTo>
                    <a:lnTo>
                      <a:pt x="84021" y="15985"/>
                    </a:lnTo>
                    <a:cubicBezTo>
                      <a:pt x="83551" y="15884"/>
                      <a:pt x="83077" y="15835"/>
                      <a:pt x="82606" y="15835"/>
                    </a:cubicBezTo>
                    <a:cubicBezTo>
                      <a:pt x="80748" y="15835"/>
                      <a:pt x="78943" y="16601"/>
                      <a:pt x="77651" y="17994"/>
                    </a:cubicBezTo>
                    <a:cubicBezTo>
                      <a:pt x="76368" y="16622"/>
                      <a:pt x="74580" y="15843"/>
                      <a:pt x="72710" y="15843"/>
                    </a:cubicBezTo>
                    <a:cubicBezTo>
                      <a:pt x="72699" y="15843"/>
                      <a:pt x="72688" y="15843"/>
                      <a:pt x="72678" y="15843"/>
                    </a:cubicBezTo>
                    <a:cubicBezTo>
                      <a:pt x="72194" y="15843"/>
                      <a:pt x="71710" y="15897"/>
                      <a:pt x="71235" y="15995"/>
                    </a:cubicBezTo>
                    <a:cubicBezTo>
                      <a:pt x="71275" y="11838"/>
                      <a:pt x="74452" y="9759"/>
                      <a:pt x="77628" y="9759"/>
                    </a:cubicBezTo>
                    <a:close/>
                    <a:moveTo>
                      <a:pt x="100943" y="9759"/>
                    </a:moveTo>
                    <a:cubicBezTo>
                      <a:pt x="104118" y="9759"/>
                      <a:pt x="107292" y="11835"/>
                      <a:pt x="107337" y="15986"/>
                    </a:cubicBezTo>
                    <a:lnTo>
                      <a:pt x="107337" y="15986"/>
                    </a:lnTo>
                    <a:cubicBezTo>
                      <a:pt x="106864" y="15885"/>
                      <a:pt x="106386" y="15835"/>
                      <a:pt x="105913" y="15835"/>
                    </a:cubicBezTo>
                    <a:cubicBezTo>
                      <a:pt x="104054" y="15835"/>
                      <a:pt x="102249" y="16601"/>
                      <a:pt x="100957" y="17994"/>
                    </a:cubicBezTo>
                    <a:cubicBezTo>
                      <a:pt x="99676" y="16623"/>
                      <a:pt x="97875" y="15843"/>
                      <a:pt x="95993" y="15843"/>
                    </a:cubicBezTo>
                    <a:cubicBezTo>
                      <a:pt x="95509" y="15843"/>
                      <a:pt x="95025" y="15897"/>
                      <a:pt x="94550" y="15995"/>
                    </a:cubicBezTo>
                    <a:cubicBezTo>
                      <a:pt x="94590" y="11838"/>
                      <a:pt x="97767" y="9759"/>
                      <a:pt x="100943" y="9759"/>
                    </a:cubicBezTo>
                    <a:close/>
                    <a:moveTo>
                      <a:pt x="54002" y="9852"/>
                    </a:moveTo>
                    <a:cubicBezTo>
                      <a:pt x="57178" y="9852"/>
                      <a:pt x="60352" y="11928"/>
                      <a:pt x="60393" y="16085"/>
                    </a:cubicBezTo>
                    <a:cubicBezTo>
                      <a:pt x="59918" y="15983"/>
                      <a:pt x="59439" y="15933"/>
                      <a:pt x="58964" y="15933"/>
                    </a:cubicBezTo>
                    <a:cubicBezTo>
                      <a:pt x="57103" y="15933"/>
                      <a:pt x="55299" y="16698"/>
                      <a:pt x="53999" y="18087"/>
                    </a:cubicBezTo>
                    <a:lnTo>
                      <a:pt x="53999" y="18087"/>
                    </a:lnTo>
                    <a:cubicBezTo>
                      <a:pt x="52718" y="16710"/>
                      <a:pt x="50928" y="15933"/>
                      <a:pt x="49049" y="15933"/>
                    </a:cubicBezTo>
                    <a:cubicBezTo>
                      <a:pt x="48565" y="15933"/>
                      <a:pt x="48081" y="15986"/>
                      <a:pt x="47606" y="16085"/>
                    </a:cubicBezTo>
                    <a:cubicBezTo>
                      <a:pt x="47646" y="11931"/>
                      <a:pt x="50825" y="9852"/>
                      <a:pt x="54002" y="9852"/>
                    </a:cubicBezTo>
                    <a:close/>
                    <a:moveTo>
                      <a:pt x="7145" y="9956"/>
                    </a:moveTo>
                    <a:cubicBezTo>
                      <a:pt x="10322" y="9956"/>
                      <a:pt x="13498" y="12035"/>
                      <a:pt x="13538" y="16193"/>
                    </a:cubicBezTo>
                    <a:cubicBezTo>
                      <a:pt x="13065" y="16091"/>
                      <a:pt x="12588" y="16041"/>
                      <a:pt x="12114" y="16041"/>
                    </a:cubicBezTo>
                    <a:cubicBezTo>
                      <a:pt x="10255" y="16041"/>
                      <a:pt x="8451" y="16807"/>
                      <a:pt x="7159" y="18200"/>
                    </a:cubicBezTo>
                    <a:cubicBezTo>
                      <a:pt x="5877" y="16820"/>
                      <a:pt x="4076" y="16040"/>
                      <a:pt x="2194" y="16040"/>
                    </a:cubicBezTo>
                    <a:cubicBezTo>
                      <a:pt x="1711" y="16040"/>
                      <a:pt x="1227" y="16094"/>
                      <a:pt x="752" y="16193"/>
                    </a:cubicBezTo>
                    <a:cubicBezTo>
                      <a:pt x="792" y="12035"/>
                      <a:pt x="3969" y="9956"/>
                      <a:pt x="7145" y="9956"/>
                    </a:cubicBezTo>
                    <a:close/>
                    <a:moveTo>
                      <a:pt x="30465" y="9959"/>
                    </a:moveTo>
                    <a:cubicBezTo>
                      <a:pt x="33638" y="9959"/>
                      <a:pt x="36811" y="12035"/>
                      <a:pt x="36854" y="16189"/>
                    </a:cubicBezTo>
                    <a:lnTo>
                      <a:pt x="36854" y="16189"/>
                    </a:lnTo>
                    <a:cubicBezTo>
                      <a:pt x="36384" y="16089"/>
                      <a:pt x="35912" y="16041"/>
                      <a:pt x="35443" y="16041"/>
                    </a:cubicBezTo>
                    <a:cubicBezTo>
                      <a:pt x="33580" y="16041"/>
                      <a:pt x="31775" y="16807"/>
                      <a:pt x="30483" y="18200"/>
                    </a:cubicBezTo>
                    <a:cubicBezTo>
                      <a:pt x="29201" y="16820"/>
                      <a:pt x="27409" y="16040"/>
                      <a:pt x="25528" y="16040"/>
                    </a:cubicBezTo>
                    <a:cubicBezTo>
                      <a:pt x="25044" y="16040"/>
                      <a:pt x="24560" y="16094"/>
                      <a:pt x="24085" y="16193"/>
                    </a:cubicBezTo>
                    <a:cubicBezTo>
                      <a:pt x="24116" y="12038"/>
                      <a:pt x="27290" y="9959"/>
                      <a:pt x="30465" y="9959"/>
                    </a:cubicBezTo>
                    <a:close/>
                    <a:moveTo>
                      <a:pt x="119332" y="16111"/>
                    </a:moveTo>
                    <a:cubicBezTo>
                      <a:pt x="121268" y="16111"/>
                      <a:pt x="123142" y="16913"/>
                      <a:pt x="124487" y="18361"/>
                    </a:cubicBezTo>
                    <a:lnTo>
                      <a:pt x="124487" y="18361"/>
                    </a:lnTo>
                    <a:cubicBezTo>
                      <a:pt x="124484" y="18361"/>
                      <a:pt x="124481" y="18361"/>
                      <a:pt x="124478" y="18361"/>
                    </a:cubicBezTo>
                    <a:cubicBezTo>
                      <a:pt x="124459" y="18361"/>
                      <a:pt x="124439" y="18361"/>
                      <a:pt x="124419" y="18361"/>
                    </a:cubicBezTo>
                    <a:cubicBezTo>
                      <a:pt x="122559" y="18361"/>
                      <a:pt x="120791" y="19199"/>
                      <a:pt x="119550" y="20503"/>
                    </a:cubicBezTo>
                    <a:cubicBezTo>
                      <a:pt x="119631" y="18908"/>
                      <a:pt x="119048" y="17411"/>
                      <a:pt x="118054" y="16228"/>
                    </a:cubicBezTo>
                    <a:cubicBezTo>
                      <a:pt x="118479" y="16149"/>
                      <a:pt x="118907" y="16111"/>
                      <a:pt x="119332" y="16111"/>
                    </a:cubicBezTo>
                    <a:close/>
                    <a:moveTo>
                      <a:pt x="129633" y="16111"/>
                    </a:moveTo>
                    <a:cubicBezTo>
                      <a:pt x="130058" y="16111"/>
                      <a:pt x="130486" y="16149"/>
                      <a:pt x="130912" y="16228"/>
                    </a:cubicBezTo>
                    <a:cubicBezTo>
                      <a:pt x="129908" y="17411"/>
                      <a:pt x="129326" y="18908"/>
                      <a:pt x="129415" y="20503"/>
                    </a:cubicBezTo>
                    <a:cubicBezTo>
                      <a:pt x="128174" y="19199"/>
                      <a:pt x="126406" y="18361"/>
                      <a:pt x="124537" y="18361"/>
                    </a:cubicBezTo>
                    <a:cubicBezTo>
                      <a:pt x="124521" y="18361"/>
                      <a:pt x="124504" y="18361"/>
                      <a:pt x="124487" y="18361"/>
                    </a:cubicBezTo>
                    <a:lnTo>
                      <a:pt x="124487" y="18361"/>
                    </a:lnTo>
                    <a:cubicBezTo>
                      <a:pt x="125825" y="16913"/>
                      <a:pt x="127698" y="16111"/>
                      <a:pt x="129633" y="16111"/>
                    </a:cubicBezTo>
                    <a:close/>
                    <a:moveTo>
                      <a:pt x="82775" y="16217"/>
                    </a:moveTo>
                    <a:cubicBezTo>
                      <a:pt x="83201" y="16217"/>
                      <a:pt x="83630" y="16256"/>
                      <a:pt x="84057" y="16336"/>
                    </a:cubicBezTo>
                    <a:cubicBezTo>
                      <a:pt x="83538" y="16945"/>
                      <a:pt x="83135" y="17653"/>
                      <a:pt x="82875" y="18424"/>
                    </a:cubicBezTo>
                    <a:lnTo>
                      <a:pt x="82875" y="18415"/>
                    </a:lnTo>
                    <a:cubicBezTo>
                      <a:pt x="82633" y="19114"/>
                      <a:pt x="82534" y="19857"/>
                      <a:pt x="82570" y="20592"/>
                    </a:cubicBezTo>
                    <a:cubicBezTo>
                      <a:pt x="81322" y="19291"/>
                      <a:pt x="79551" y="18451"/>
                      <a:pt x="77680" y="18451"/>
                    </a:cubicBezTo>
                    <a:cubicBezTo>
                      <a:pt x="77671" y="18451"/>
                      <a:pt x="77661" y="18451"/>
                      <a:pt x="77651" y="18451"/>
                    </a:cubicBezTo>
                    <a:cubicBezTo>
                      <a:pt x="78986" y="17013"/>
                      <a:pt x="80850" y="16217"/>
                      <a:pt x="82775" y="16217"/>
                    </a:cubicBezTo>
                    <a:close/>
                    <a:moveTo>
                      <a:pt x="95806" y="16217"/>
                    </a:moveTo>
                    <a:cubicBezTo>
                      <a:pt x="97731" y="16217"/>
                      <a:pt x="99596" y="17013"/>
                      <a:pt x="100939" y="18451"/>
                    </a:cubicBezTo>
                    <a:cubicBezTo>
                      <a:pt x="100929" y="18451"/>
                      <a:pt x="100919" y="18451"/>
                      <a:pt x="100909" y="18451"/>
                    </a:cubicBezTo>
                    <a:cubicBezTo>
                      <a:pt x="99029" y="18451"/>
                      <a:pt x="97259" y="19282"/>
                      <a:pt x="96011" y="20592"/>
                    </a:cubicBezTo>
                    <a:cubicBezTo>
                      <a:pt x="96047" y="19857"/>
                      <a:pt x="95948" y="19114"/>
                      <a:pt x="95706" y="18415"/>
                    </a:cubicBezTo>
                    <a:cubicBezTo>
                      <a:pt x="95446" y="17653"/>
                      <a:pt x="95043" y="16945"/>
                      <a:pt x="94523" y="16336"/>
                    </a:cubicBezTo>
                    <a:cubicBezTo>
                      <a:pt x="94950" y="16256"/>
                      <a:pt x="95380" y="16217"/>
                      <a:pt x="95806" y="16217"/>
                    </a:cubicBezTo>
                    <a:close/>
                    <a:moveTo>
                      <a:pt x="48849" y="16308"/>
                    </a:moveTo>
                    <a:cubicBezTo>
                      <a:pt x="50784" y="16308"/>
                      <a:pt x="52659" y="17111"/>
                      <a:pt x="54004" y="18558"/>
                    </a:cubicBezTo>
                    <a:lnTo>
                      <a:pt x="54004" y="18558"/>
                    </a:lnTo>
                    <a:cubicBezTo>
                      <a:pt x="54001" y="18558"/>
                      <a:pt x="53998" y="18558"/>
                      <a:pt x="53995" y="18558"/>
                    </a:cubicBezTo>
                    <a:cubicBezTo>
                      <a:pt x="53975" y="18558"/>
                      <a:pt x="53956" y="18558"/>
                      <a:pt x="53936" y="18558"/>
                    </a:cubicBezTo>
                    <a:cubicBezTo>
                      <a:pt x="52067" y="18558"/>
                      <a:pt x="50308" y="19396"/>
                      <a:pt x="49058" y="20700"/>
                    </a:cubicBezTo>
                    <a:cubicBezTo>
                      <a:pt x="49147" y="19114"/>
                      <a:pt x="48565" y="17608"/>
                      <a:pt x="47570" y="16426"/>
                    </a:cubicBezTo>
                    <a:cubicBezTo>
                      <a:pt x="47996" y="16347"/>
                      <a:pt x="48424" y="16308"/>
                      <a:pt x="48849" y="16308"/>
                    </a:cubicBezTo>
                    <a:close/>
                    <a:moveTo>
                      <a:pt x="59142" y="16308"/>
                    </a:moveTo>
                    <a:cubicBezTo>
                      <a:pt x="59566" y="16308"/>
                      <a:pt x="59994" y="16347"/>
                      <a:pt x="60420" y="16426"/>
                    </a:cubicBezTo>
                    <a:cubicBezTo>
                      <a:pt x="59425" y="17608"/>
                      <a:pt x="58843" y="19114"/>
                      <a:pt x="58932" y="20700"/>
                    </a:cubicBezTo>
                    <a:cubicBezTo>
                      <a:pt x="57691" y="19396"/>
                      <a:pt x="55923" y="18558"/>
                      <a:pt x="54054" y="18558"/>
                    </a:cubicBezTo>
                    <a:cubicBezTo>
                      <a:pt x="54037" y="18558"/>
                      <a:pt x="54021" y="18558"/>
                      <a:pt x="54004" y="18558"/>
                    </a:cubicBezTo>
                    <a:lnTo>
                      <a:pt x="54004" y="18558"/>
                    </a:lnTo>
                    <a:cubicBezTo>
                      <a:pt x="55341" y="17111"/>
                      <a:pt x="57209" y="16308"/>
                      <a:pt x="59142" y="16308"/>
                    </a:cubicBezTo>
                    <a:close/>
                    <a:moveTo>
                      <a:pt x="12289" y="16415"/>
                    </a:moveTo>
                    <a:cubicBezTo>
                      <a:pt x="12716" y="16415"/>
                      <a:pt x="13146" y="16454"/>
                      <a:pt x="13574" y="16533"/>
                    </a:cubicBezTo>
                    <a:cubicBezTo>
                      <a:pt x="13055" y="17142"/>
                      <a:pt x="12651" y="17850"/>
                      <a:pt x="12391" y="18612"/>
                    </a:cubicBezTo>
                    <a:cubicBezTo>
                      <a:pt x="12150" y="19311"/>
                      <a:pt x="12042" y="20055"/>
                      <a:pt x="12087" y="20798"/>
                    </a:cubicBezTo>
                    <a:cubicBezTo>
                      <a:pt x="10839" y="19488"/>
                      <a:pt x="9059" y="18657"/>
                      <a:pt x="7189" y="18657"/>
                    </a:cubicBezTo>
                    <a:cubicBezTo>
                      <a:pt x="7179" y="18657"/>
                      <a:pt x="7169" y="18657"/>
                      <a:pt x="7159" y="18657"/>
                    </a:cubicBezTo>
                    <a:cubicBezTo>
                      <a:pt x="8494" y="17211"/>
                      <a:pt x="10358" y="16415"/>
                      <a:pt x="12289" y="16415"/>
                    </a:cubicBezTo>
                    <a:close/>
                    <a:moveTo>
                      <a:pt x="25318" y="16415"/>
                    </a:moveTo>
                    <a:cubicBezTo>
                      <a:pt x="27251" y="16415"/>
                      <a:pt x="29119" y="17218"/>
                      <a:pt x="30456" y="18666"/>
                    </a:cubicBezTo>
                    <a:cubicBezTo>
                      <a:pt x="30436" y="18665"/>
                      <a:pt x="30417" y="18665"/>
                      <a:pt x="30397" y="18665"/>
                    </a:cubicBezTo>
                    <a:cubicBezTo>
                      <a:pt x="28537" y="18665"/>
                      <a:pt x="26769" y="19504"/>
                      <a:pt x="25528" y="20798"/>
                    </a:cubicBezTo>
                    <a:cubicBezTo>
                      <a:pt x="25563" y="20063"/>
                      <a:pt x="25465" y="19320"/>
                      <a:pt x="25223" y="18621"/>
                    </a:cubicBezTo>
                    <a:cubicBezTo>
                      <a:pt x="24963" y="17859"/>
                      <a:pt x="24560" y="17151"/>
                      <a:pt x="24040" y="16533"/>
                    </a:cubicBezTo>
                    <a:cubicBezTo>
                      <a:pt x="24466" y="16454"/>
                      <a:pt x="24893" y="16415"/>
                      <a:pt x="25318" y="16415"/>
                    </a:cubicBezTo>
                    <a:close/>
                    <a:moveTo>
                      <a:pt x="106101" y="16215"/>
                    </a:moveTo>
                    <a:cubicBezTo>
                      <a:pt x="106563" y="16215"/>
                      <a:pt x="107027" y="16260"/>
                      <a:pt x="107489" y="16354"/>
                    </a:cubicBezTo>
                    <a:cubicBezTo>
                      <a:pt x="106486" y="17608"/>
                      <a:pt x="105930" y="19194"/>
                      <a:pt x="106136" y="20870"/>
                    </a:cubicBezTo>
                    <a:cubicBezTo>
                      <a:pt x="104884" y="19414"/>
                      <a:pt x="103008" y="18459"/>
                      <a:pt x="101021" y="18459"/>
                    </a:cubicBezTo>
                    <a:cubicBezTo>
                      <a:pt x="101003" y="18459"/>
                      <a:pt x="100984" y="18459"/>
                      <a:pt x="100966" y="18460"/>
                    </a:cubicBezTo>
                    <a:cubicBezTo>
                      <a:pt x="102304" y="17013"/>
                      <a:pt x="104173" y="16215"/>
                      <a:pt x="106101" y="16215"/>
                    </a:cubicBezTo>
                    <a:close/>
                    <a:moveTo>
                      <a:pt x="70811" y="11695"/>
                    </a:moveTo>
                    <a:cubicBezTo>
                      <a:pt x="71307" y="11695"/>
                      <a:pt x="71806" y="11748"/>
                      <a:pt x="72301" y="11856"/>
                    </a:cubicBezTo>
                    <a:cubicBezTo>
                      <a:pt x="71289" y="13119"/>
                      <a:pt x="70742" y="14714"/>
                      <a:pt x="70939" y="16381"/>
                    </a:cubicBezTo>
                    <a:lnTo>
                      <a:pt x="70948" y="16372"/>
                    </a:lnTo>
                    <a:cubicBezTo>
                      <a:pt x="71456" y="16258"/>
                      <a:pt x="71969" y="16202"/>
                      <a:pt x="72477" y="16202"/>
                    </a:cubicBezTo>
                    <a:cubicBezTo>
                      <a:pt x="74410" y="16202"/>
                      <a:pt x="76285" y="17004"/>
                      <a:pt x="77633" y="18451"/>
                    </a:cubicBezTo>
                    <a:cubicBezTo>
                      <a:pt x="77615" y="18450"/>
                      <a:pt x="77597" y="18450"/>
                      <a:pt x="77579" y="18450"/>
                    </a:cubicBezTo>
                    <a:cubicBezTo>
                      <a:pt x="75529" y="18450"/>
                      <a:pt x="73607" y="19459"/>
                      <a:pt x="72355" y="20986"/>
                    </a:cubicBezTo>
                    <a:cubicBezTo>
                      <a:pt x="72747" y="17261"/>
                      <a:pt x="69434" y="13952"/>
                      <a:pt x="65721" y="13952"/>
                    </a:cubicBezTo>
                    <a:cubicBezTo>
                      <a:pt x="65701" y="13952"/>
                      <a:pt x="65682" y="13952"/>
                      <a:pt x="65662" y="13952"/>
                    </a:cubicBezTo>
                    <a:cubicBezTo>
                      <a:pt x="67003" y="12497"/>
                      <a:pt x="68877" y="11695"/>
                      <a:pt x="70811" y="11695"/>
                    </a:cubicBezTo>
                    <a:close/>
                    <a:moveTo>
                      <a:pt x="35609" y="16412"/>
                    </a:moveTo>
                    <a:cubicBezTo>
                      <a:pt x="36071" y="16412"/>
                      <a:pt x="36535" y="16458"/>
                      <a:pt x="36997" y="16551"/>
                    </a:cubicBezTo>
                    <a:cubicBezTo>
                      <a:pt x="36002" y="17805"/>
                      <a:pt x="35447" y="19400"/>
                      <a:pt x="35644" y="21067"/>
                    </a:cubicBezTo>
                    <a:cubicBezTo>
                      <a:pt x="34392" y="19611"/>
                      <a:pt x="32516" y="18656"/>
                      <a:pt x="30529" y="18656"/>
                    </a:cubicBezTo>
                    <a:cubicBezTo>
                      <a:pt x="30511" y="18656"/>
                      <a:pt x="30492" y="18657"/>
                      <a:pt x="30474" y="18657"/>
                    </a:cubicBezTo>
                    <a:cubicBezTo>
                      <a:pt x="31812" y="17210"/>
                      <a:pt x="33680" y="16412"/>
                      <a:pt x="35609" y="16412"/>
                    </a:cubicBezTo>
                    <a:close/>
                    <a:moveTo>
                      <a:pt x="112819" y="14254"/>
                    </a:moveTo>
                    <a:cubicBezTo>
                      <a:pt x="115994" y="14254"/>
                      <a:pt x="119169" y="16333"/>
                      <a:pt x="119209" y="20494"/>
                    </a:cubicBezTo>
                    <a:lnTo>
                      <a:pt x="119209" y="20494"/>
                    </a:lnTo>
                    <a:cubicBezTo>
                      <a:pt x="118731" y="20389"/>
                      <a:pt x="118248" y="20338"/>
                      <a:pt x="117769" y="20338"/>
                    </a:cubicBezTo>
                    <a:cubicBezTo>
                      <a:pt x="115913" y="20338"/>
                      <a:pt x="114109" y="21105"/>
                      <a:pt x="112821" y="22501"/>
                    </a:cubicBezTo>
                    <a:lnTo>
                      <a:pt x="112821" y="22492"/>
                    </a:lnTo>
                    <a:cubicBezTo>
                      <a:pt x="111539" y="21121"/>
                      <a:pt x="109747" y="20332"/>
                      <a:pt x="107865" y="20332"/>
                    </a:cubicBezTo>
                    <a:cubicBezTo>
                      <a:pt x="107382" y="20332"/>
                      <a:pt x="106898" y="20386"/>
                      <a:pt x="106423" y="20494"/>
                    </a:cubicBezTo>
                    <a:lnTo>
                      <a:pt x="106423" y="20494"/>
                    </a:lnTo>
                    <a:cubicBezTo>
                      <a:pt x="106463" y="16335"/>
                      <a:pt x="109641" y="14254"/>
                      <a:pt x="112819" y="14254"/>
                    </a:cubicBezTo>
                    <a:close/>
                    <a:moveTo>
                      <a:pt x="136134" y="14257"/>
                    </a:moveTo>
                    <a:cubicBezTo>
                      <a:pt x="139307" y="14257"/>
                      <a:pt x="142483" y="16335"/>
                      <a:pt x="142525" y="20492"/>
                    </a:cubicBezTo>
                    <a:lnTo>
                      <a:pt x="142525" y="20492"/>
                    </a:lnTo>
                    <a:cubicBezTo>
                      <a:pt x="142054" y="20391"/>
                      <a:pt x="141580" y="20342"/>
                      <a:pt x="141109" y="20342"/>
                    </a:cubicBezTo>
                    <a:cubicBezTo>
                      <a:pt x="139250" y="20342"/>
                      <a:pt x="137444" y="21108"/>
                      <a:pt x="136145" y="22501"/>
                    </a:cubicBezTo>
                    <a:cubicBezTo>
                      <a:pt x="134872" y="21121"/>
                      <a:pt x="133071" y="20341"/>
                      <a:pt x="131199" y="20341"/>
                    </a:cubicBezTo>
                    <a:cubicBezTo>
                      <a:pt x="130715" y="20341"/>
                      <a:pt x="130231" y="20395"/>
                      <a:pt x="129756" y="20494"/>
                    </a:cubicBezTo>
                    <a:lnTo>
                      <a:pt x="129756" y="20494"/>
                    </a:lnTo>
                    <a:cubicBezTo>
                      <a:pt x="129787" y="16336"/>
                      <a:pt x="132959" y="14257"/>
                      <a:pt x="136134" y="14257"/>
                    </a:cubicBezTo>
                    <a:close/>
                    <a:moveTo>
                      <a:pt x="89297" y="14362"/>
                    </a:moveTo>
                    <a:cubicBezTo>
                      <a:pt x="91875" y="14362"/>
                      <a:pt x="94452" y="15733"/>
                      <a:pt x="95348" y="18477"/>
                    </a:cubicBezTo>
                    <a:cubicBezTo>
                      <a:pt x="95572" y="19158"/>
                      <a:pt x="95679" y="19875"/>
                      <a:pt x="95688" y="20583"/>
                    </a:cubicBezTo>
                    <a:cubicBezTo>
                      <a:pt x="95213" y="20481"/>
                      <a:pt x="94735" y="20431"/>
                      <a:pt x="94260" y="20431"/>
                    </a:cubicBezTo>
                    <a:cubicBezTo>
                      <a:pt x="92399" y="20431"/>
                      <a:pt x="90599" y="21198"/>
                      <a:pt x="89299" y="22590"/>
                    </a:cubicBezTo>
                    <a:cubicBezTo>
                      <a:pt x="88018" y="21210"/>
                      <a:pt x="86226" y="20431"/>
                      <a:pt x="84344" y="20431"/>
                    </a:cubicBezTo>
                    <a:cubicBezTo>
                      <a:pt x="83860" y="20431"/>
                      <a:pt x="83376" y="20485"/>
                      <a:pt x="82902" y="20583"/>
                    </a:cubicBezTo>
                    <a:cubicBezTo>
                      <a:pt x="82902" y="19875"/>
                      <a:pt x="83018" y="19158"/>
                      <a:pt x="83233" y="18486"/>
                    </a:cubicBezTo>
                    <a:cubicBezTo>
                      <a:pt x="84130" y="15738"/>
                      <a:pt x="86714" y="14362"/>
                      <a:pt x="89297" y="14362"/>
                    </a:cubicBezTo>
                    <a:close/>
                    <a:moveTo>
                      <a:pt x="42353" y="14449"/>
                    </a:moveTo>
                    <a:cubicBezTo>
                      <a:pt x="45529" y="14449"/>
                      <a:pt x="48704" y="16525"/>
                      <a:pt x="48744" y="20682"/>
                    </a:cubicBezTo>
                    <a:cubicBezTo>
                      <a:pt x="48269" y="20580"/>
                      <a:pt x="47791" y="20530"/>
                      <a:pt x="47316" y="20530"/>
                    </a:cubicBezTo>
                    <a:cubicBezTo>
                      <a:pt x="45456" y="20530"/>
                      <a:pt x="43649" y="21293"/>
                      <a:pt x="42351" y="22684"/>
                    </a:cubicBezTo>
                    <a:lnTo>
                      <a:pt x="42351" y="22684"/>
                    </a:lnTo>
                    <a:cubicBezTo>
                      <a:pt x="41070" y="21307"/>
                      <a:pt x="39280" y="20529"/>
                      <a:pt x="37400" y="20529"/>
                    </a:cubicBezTo>
                    <a:cubicBezTo>
                      <a:pt x="36916" y="20529"/>
                      <a:pt x="36432" y="20583"/>
                      <a:pt x="35958" y="20682"/>
                    </a:cubicBezTo>
                    <a:cubicBezTo>
                      <a:pt x="35998" y="16527"/>
                      <a:pt x="39176" y="14449"/>
                      <a:pt x="42353" y="14449"/>
                    </a:cubicBezTo>
                    <a:close/>
                    <a:moveTo>
                      <a:pt x="65651" y="14458"/>
                    </a:moveTo>
                    <a:cubicBezTo>
                      <a:pt x="68826" y="14458"/>
                      <a:pt x="72001" y="16534"/>
                      <a:pt x="72041" y="20691"/>
                    </a:cubicBezTo>
                    <a:cubicBezTo>
                      <a:pt x="71568" y="20589"/>
                      <a:pt x="71091" y="20539"/>
                      <a:pt x="70617" y="20539"/>
                    </a:cubicBezTo>
                    <a:cubicBezTo>
                      <a:pt x="68758" y="20539"/>
                      <a:pt x="66952" y="21305"/>
                      <a:pt x="65653" y="22698"/>
                    </a:cubicBezTo>
                    <a:cubicBezTo>
                      <a:pt x="64371" y="21318"/>
                      <a:pt x="62579" y="20538"/>
                      <a:pt x="60697" y="20538"/>
                    </a:cubicBezTo>
                    <a:cubicBezTo>
                      <a:pt x="60214" y="20538"/>
                      <a:pt x="59730" y="20592"/>
                      <a:pt x="59255" y="20691"/>
                    </a:cubicBezTo>
                    <a:cubicBezTo>
                      <a:pt x="59295" y="16536"/>
                      <a:pt x="62473" y="14458"/>
                      <a:pt x="65651" y="14458"/>
                    </a:cubicBezTo>
                    <a:close/>
                    <a:moveTo>
                      <a:pt x="18803" y="14564"/>
                    </a:moveTo>
                    <a:cubicBezTo>
                      <a:pt x="21386" y="14564"/>
                      <a:pt x="23968" y="15937"/>
                      <a:pt x="24864" y="18684"/>
                    </a:cubicBezTo>
                    <a:cubicBezTo>
                      <a:pt x="25079" y="19365"/>
                      <a:pt x="25196" y="20072"/>
                      <a:pt x="25196" y="20789"/>
                    </a:cubicBezTo>
                    <a:cubicBezTo>
                      <a:pt x="24718" y="20684"/>
                      <a:pt x="24235" y="20633"/>
                      <a:pt x="23756" y="20633"/>
                    </a:cubicBezTo>
                    <a:cubicBezTo>
                      <a:pt x="21903" y="20633"/>
                      <a:pt x="20103" y="21401"/>
                      <a:pt x="18807" y="22796"/>
                    </a:cubicBezTo>
                    <a:cubicBezTo>
                      <a:pt x="17542" y="21424"/>
                      <a:pt x="15754" y="20637"/>
                      <a:pt x="13893" y="20637"/>
                    </a:cubicBezTo>
                    <a:cubicBezTo>
                      <a:pt x="13882" y="20637"/>
                      <a:pt x="13871" y="20637"/>
                      <a:pt x="13861" y="20637"/>
                    </a:cubicBezTo>
                    <a:cubicBezTo>
                      <a:pt x="13368" y="20637"/>
                      <a:pt x="12884" y="20682"/>
                      <a:pt x="12409" y="20789"/>
                    </a:cubicBezTo>
                    <a:cubicBezTo>
                      <a:pt x="12418" y="20072"/>
                      <a:pt x="12526" y="19365"/>
                      <a:pt x="12741" y="18684"/>
                    </a:cubicBezTo>
                    <a:cubicBezTo>
                      <a:pt x="13637" y="15937"/>
                      <a:pt x="16220" y="14564"/>
                      <a:pt x="18803" y="14564"/>
                    </a:cubicBezTo>
                    <a:close/>
                    <a:moveTo>
                      <a:pt x="117964" y="20716"/>
                    </a:moveTo>
                    <a:cubicBezTo>
                      <a:pt x="118390" y="20716"/>
                      <a:pt x="118819" y="20755"/>
                      <a:pt x="119245" y="20834"/>
                    </a:cubicBezTo>
                    <a:cubicBezTo>
                      <a:pt x="118726" y="21443"/>
                      <a:pt x="118322" y="22151"/>
                      <a:pt x="118063" y="22913"/>
                    </a:cubicBezTo>
                    <a:cubicBezTo>
                      <a:pt x="117821" y="23612"/>
                      <a:pt x="117722" y="24356"/>
                      <a:pt x="117758" y="25099"/>
                    </a:cubicBezTo>
                    <a:cubicBezTo>
                      <a:pt x="116516" y="23796"/>
                      <a:pt x="114757" y="22957"/>
                      <a:pt x="112897" y="22957"/>
                    </a:cubicBezTo>
                    <a:cubicBezTo>
                      <a:pt x="112878" y="22957"/>
                      <a:pt x="112858" y="22958"/>
                      <a:pt x="112839" y="22958"/>
                    </a:cubicBezTo>
                    <a:cubicBezTo>
                      <a:pt x="114174" y="21512"/>
                      <a:pt x="116038" y="20716"/>
                      <a:pt x="117964" y="20716"/>
                    </a:cubicBezTo>
                    <a:close/>
                    <a:moveTo>
                      <a:pt x="130993" y="20716"/>
                    </a:moveTo>
                    <a:cubicBezTo>
                      <a:pt x="132921" y="20716"/>
                      <a:pt x="134791" y="21512"/>
                      <a:pt x="136127" y="22958"/>
                    </a:cubicBezTo>
                    <a:cubicBezTo>
                      <a:pt x="136107" y="22958"/>
                      <a:pt x="136088" y="22957"/>
                      <a:pt x="136068" y="22957"/>
                    </a:cubicBezTo>
                    <a:cubicBezTo>
                      <a:pt x="134208" y="22957"/>
                      <a:pt x="132440" y="23796"/>
                      <a:pt x="131199" y="25099"/>
                    </a:cubicBezTo>
                    <a:cubicBezTo>
                      <a:pt x="131234" y="24356"/>
                      <a:pt x="131136" y="23612"/>
                      <a:pt x="130894" y="22913"/>
                    </a:cubicBezTo>
                    <a:cubicBezTo>
                      <a:pt x="130634" y="22151"/>
                      <a:pt x="130231" y="21452"/>
                      <a:pt x="129711" y="20834"/>
                    </a:cubicBezTo>
                    <a:cubicBezTo>
                      <a:pt x="130138" y="20755"/>
                      <a:pt x="130567" y="20716"/>
                      <a:pt x="130993" y="20716"/>
                    </a:cubicBezTo>
                    <a:close/>
                    <a:moveTo>
                      <a:pt x="84143" y="20805"/>
                    </a:moveTo>
                    <a:cubicBezTo>
                      <a:pt x="86076" y="20805"/>
                      <a:pt x="87948" y="21602"/>
                      <a:pt x="89290" y="23047"/>
                    </a:cubicBezTo>
                    <a:cubicBezTo>
                      <a:pt x="90627" y="21607"/>
                      <a:pt x="92501" y="20806"/>
                      <a:pt x="94436" y="20806"/>
                    </a:cubicBezTo>
                    <a:cubicBezTo>
                      <a:pt x="94861" y="20806"/>
                      <a:pt x="95289" y="20845"/>
                      <a:pt x="95715" y="20924"/>
                    </a:cubicBezTo>
                    <a:cubicBezTo>
                      <a:pt x="94720" y="22106"/>
                      <a:pt x="94138" y="23603"/>
                      <a:pt x="94219" y="25198"/>
                    </a:cubicBezTo>
                    <a:cubicBezTo>
                      <a:pt x="92977" y="23894"/>
                      <a:pt x="91209" y="23056"/>
                      <a:pt x="89341" y="23056"/>
                    </a:cubicBezTo>
                    <a:cubicBezTo>
                      <a:pt x="89321" y="23056"/>
                      <a:pt x="89301" y="23056"/>
                      <a:pt x="89281" y="23056"/>
                    </a:cubicBezTo>
                    <a:cubicBezTo>
                      <a:pt x="89262" y="23056"/>
                      <a:pt x="89242" y="23056"/>
                      <a:pt x="89222" y="23056"/>
                    </a:cubicBezTo>
                    <a:cubicBezTo>
                      <a:pt x="87362" y="23056"/>
                      <a:pt x="85595" y="23894"/>
                      <a:pt x="84353" y="25198"/>
                    </a:cubicBezTo>
                    <a:cubicBezTo>
                      <a:pt x="84434" y="23612"/>
                      <a:pt x="83851" y="22106"/>
                      <a:pt x="82866" y="20924"/>
                    </a:cubicBezTo>
                    <a:lnTo>
                      <a:pt x="82857" y="20924"/>
                    </a:lnTo>
                    <a:cubicBezTo>
                      <a:pt x="83285" y="20844"/>
                      <a:pt x="83716" y="20805"/>
                      <a:pt x="84143" y="20805"/>
                    </a:cubicBezTo>
                    <a:close/>
                    <a:moveTo>
                      <a:pt x="60510" y="20908"/>
                    </a:moveTo>
                    <a:cubicBezTo>
                      <a:pt x="62444" y="20908"/>
                      <a:pt x="64322" y="21705"/>
                      <a:pt x="65662" y="23155"/>
                    </a:cubicBezTo>
                    <a:cubicBezTo>
                      <a:pt x="65642" y="23155"/>
                      <a:pt x="65622" y="23155"/>
                      <a:pt x="65602" y="23155"/>
                    </a:cubicBezTo>
                    <a:cubicBezTo>
                      <a:pt x="63720" y="23155"/>
                      <a:pt x="61965" y="23989"/>
                      <a:pt x="60724" y="25287"/>
                    </a:cubicBezTo>
                    <a:lnTo>
                      <a:pt x="60724" y="25287"/>
                    </a:lnTo>
                    <a:cubicBezTo>
                      <a:pt x="60769" y="24543"/>
                      <a:pt x="60662" y="23809"/>
                      <a:pt x="60429" y="23110"/>
                    </a:cubicBezTo>
                    <a:cubicBezTo>
                      <a:pt x="60160" y="22348"/>
                      <a:pt x="59766" y="21641"/>
                      <a:pt x="59246" y="21022"/>
                    </a:cubicBezTo>
                    <a:cubicBezTo>
                      <a:pt x="59667" y="20945"/>
                      <a:pt x="60090" y="20908"/>
                      <a:pt x="60510" y="20908"/>
                    </a:cubicBezTo>
                    <a:close/>
                    <a:moveTo>
                      <a:pt x="47505" y="20905"/>
                    </a:moveTo>
                    <a:cubicBezTo>
                      <a:pt x="47929" y="20905"/>
                      <a:pt x="48356" y="20943"/>
                      <a:pt x="48780" y="21022"/>
                    </a:cubicBezTo>
                    <a:cubicBezTo>
                      <a:pt x="48251" y="21641"/>
                      <a:pt x="47848" y="22348"/>
                      <a:pt x="47579" y="23119"/>
                    </a:cubicBezTo>
                    <a:lnTo>
                      <a:pt x="47597" y="23110"/>
                    </a:lnTo>
                    <a:lnTo>
                      <a:pt x="47597" y="23110"/>
                    </a:lnTo>
                    <a:cubicBezTo>
                      <a:pt x="47355" y="23809"/>
                      <a:pt x="47257" y="24544"/>
                      <a:pt x="47293" y="25287"/>
                    </a:cubicBezTo>
                    <a:cubicBezTo>
                      <a:pt x="46045" y="23977"/>
                      <a:pt x="44274" y="23146"/>
                      <a:pt x="42394" y="23146"/>
                    </a:cubicBezTo>
                    <a:cubicBezTo>
                      <a:pt x="42384" y="23146"/>
                      <a:pt x="42374" y="23146"/>
                      <a:pt x="42364" y="23146"/>
                    </a:cubicBezTo>
                    <a:cubicBezTo>
                      <a:pt x="43709" y="21706"/>
                      <a:pt x="45577" y="20905"/>
                      <a:pt x="47505" y="20905"/>
                    </a:cubicBezTo>
                    <a:close/>
                    <a:moveTo>
                      <a:pt x="107673" y="20708"/>
                    </a:moveTo>
                    <a:cubicBezTo>
                      <a:pt x="109600" y="20708"/>
                      <a:pt x="111466" y="21504"/>
                      <a:pt x="112812" y="22949"/>
                    </a:cubicBezTo>
                    <a:cubicBezTo>
                      <a:pt x="112802" y="22949"/>
                      <a:pt x="112793" y="22949"/>
                      <a:pt x="112783" y="22949"/>
                    </a:cubicBezTo>
                    <a:cubicBezTo>
                      <a:pt x="110787" y="22949"/>
                      <a:pt x="108908" y="23888"/>
                      <a:pt x="107659" y="25341"/>
                    </a:cubicBezTo>
                    <a:cubicBezTo>
                      <a:pt x="107785" y="23675"/>
                      <a:pt x="107184" y="22098"/>
                      <a:pt x="106136" y="20888"/>
                    </a:cubicBezTo>
                    <a:lnTo>
                      <a:pt x="106136" y="20879"/>
                    </a:lnTo>
                    <a:cubicBezTo>
                      <a:pt x="106647" y="20764"/>
                      <a:pt x="107162" y="20708"/>
                      <a:pt x="107673" y="20708"/>
                    </a:cubicBezTo>
                    <a:close/>
                    <a:moveTo>
                      <a:pt x="13652" y="21003"/>
                    </a:moveTo>
                    <a:cubicBezTo>
                      <a:pt x="15588" y="21003"/>
                      <a:pt x="17463" y="21806"/>
                      <a:pt x="18807" y="23253"/>
                    </a:cubicBezTo>
                    <a:cubicBezTo>
                      <a:pt x="18787" y="23253"/>
                      <a:pt x="18768" y="23253"/>
                      <a:pt x="18748" y="23253"/>
                    </a:cubicBezTo>
                    <a:cubicBezTo>
                      <a:pt x="16879" y="23253"/>
                      <a:pt x="15111" y="24092"/>
                      <a:pt x="13870" y="25395"/>
                    </a:cubicBezTo>
                    <a:cubicBezTo>
                      <a:pt x="13951" y="23809"/>
                      <a:pt x="13368" y="22313"/>
                      <a:pt x="12382" y="21130"/>
                    </a:cubicBezTo>
                    <a:lnTo>
                      <a:pt x="12374" y="21121"/>
                    </a:lnTo>
                    <a:cubicBezTo>
                      <a:pt x="12799" y="21042"/>
                      <a:pt x="13227" y="21003"/>
                      <a:pt x="13652" y="21003"/>
                    </a:cubicBezTo>
                    <a:close/>
                    <a:moveTo>
                      <a:pt x="23953" y="21003"/>
                    </a:moveTo>
                    <a:cubicBezTo>
                      <a:pt x="24378" y="21003"/>
                      <a:pt x="24806" y="21042"/>
                      <a:pt x="25232" y="21121"/>
                    </a:cubicBezTo>
                    <a:cubicBezTo>
                      <a:pt x="24237" y="22304"/>
                      <a:pt x="23655" y="23800"/>
                      <a:pt x="23744" y="25395"/>
                    </a:cubicBezTo>
                    <a:cubicBezTo>
                      <a:pt x="22494" y="24092"/>
                      <a:pt x="20726" y="23253"/>
                      <a:pt x="18866" y="23253"/>
                    </a:cubicBezTo>
                    <a:cubicBezTo>
                      <a:pt x="18846" y="23253"/>
                      <a:pt x="18827" y="23253"/>
                      <a:pt x="18807" y="23253"/>
                    </a:cubicBezTo>
                    <a:cubicBezTo>
                      <a:pt x="20144" y="21806"/>
                      <a:pt x="22018" y="21003"/>
                      <a:pt x="23953" y="21003"/>
                    </a:cubicBezTo>
                    <a:close/>
                    <a:moveTo>
                      <a:pt x="37173" y="20910"/>
                    </a:moveTo>
                    <a:cubicBezTo>
                      <a:pt x="39106" y="20910"/>
                      <a:pt x="40979" y="21706"/>
                      <a:pt x="42328" y="23155"/>
                    </a:cubicBezTo>
                    <a:cubicBezTo>
                      <a:pt x="42310" y="23155"/>
                      <a:pt x="42291" y="23155"/>
                      <a:pt x="42273" y="23155"/>
                    </a:cubicBezTo>
                    <a:cubicBezTo>
                      <a:pt x="40286" y="23155"/>
                      <a:pt x="38419" y="24100"/>
                      <a:pt x="37176" y="25538"/>
                    </a:cubicBezTo>
                    <a:cubicBezTo>
                      <a:pt x="37302" y="23881"/>
                      <a:pt x="36701" y="22304"/>
                      <a:pt x="35653" y="21076"/>
                    </a:cubicBezTo>
                    <a:cubicBezTo>
                      <a:pt x="36158" y="20965"/>
                      <a:pt x="36668" y="20910"/>
                      <a:pt x="37173" y="20910"/>
                    </a:cubicBezTo>
                    <a:close/>
                    <a:moveTo>
                      <a:pt x="124477" y="18862"/>
                    </a:moveTo>
                    <a:cubicBezTo>
                      <a:pt x="127059" y="18862"/>
                      <a:pt x="129640" y="20235"/>
                      <a:pt x="130536" y="22985"/>
                    </a:cubicBezTo>
                    <a:cubicBezTo>
                      <a:pt x="130751" y="23666"/>
                      <a:pt x="130867" y="24373"/>
                      <a:pt x="130867" y="25090"/>
                    </a:cubicBezTo>
                    <a:cubicBezTo>
                      <a:pt x="130388" y="24985"/>
                      <a:pt x="129906" y="24934"/>
                      <a:pt x="129426" y="24934"/>
                    </a:cubicBezTo>
                    <a:cubicBezTo>
                      <a:pt x="127574" y="24934"/>
                      <a:pt x="125776" y="25700"/>
                      <a:pt x="124487" y="27089"/>
                    </a:cubicBezTo>
                    <a:cubicBezTo>
                      <a:pt x="123206" y="25709"/>
                      <a:pt x="121414" y="24929"/>
                      <a:pt x="119532" y="24929"/>
                    </a:cubicBezTo>
                    <a:cubicBezTo>
                      <a:pt x="119048" y="24929"/>
                      <a:pt x="118564" y="24983"/>
                      <a:pt x="118089" y="25090"/>
                    </a:cubicBezTo>
                    <a:cubicBezTo>
                      <a:pt x="118089" y="24373"/>
                      <a:pt x="118197" y="23666"/>
                      <a:pt x="118412" y="22985"/>
                    </a:cubicBezTo>
                    <a:cubicBezTo>
                      <a:pt x="119308" y="20237"/>
                      <a:pt x="121893" y="18862"/>
                      <a:pt x="124477" y="18862"/>
                    </a:cubicBezTo>
                    <a:close/>
                    <a:moveTo>
                      <a:pt x="77632" y="18956"/>
                    </a:moveTo>
                    <a:cubicBezTo>
                      <a:pt x="80806" y="18956"/>
                      <a:pt x="83981" y="21032"/>
                      <a:pt x="84022" y="25189"/>
                    </a:cubicBezTo>
                    <a:cubicBezTo>
                      <a:pt x="83548" y="25087"/>
                      <a:pt x="83071" y="25037"/>
                      <a:pt x="82597" y="25037"/>
                    </a:cubicBezTo>
                    <a:cubicBezTo>
                      <a:pt x="80739" y="25037"/>
                      <a:pt x="78934" y="25804"/>
                      <a:pt x="77642" y="27196"/>
                    </a:cubicBezTo>
                    <a:cubicBezTo>
                      <a:pt x="76360" y="25816"/>
                      <a:pt x="74568" y="25037"/>
                      <a:pt x="72687" y="25037"/>
                    </a:cubicBezTo>
                    <a:cubicBezTo>
                      <a:pt x="72203" y="25037"/>
                      <a:pt x="71719" y="25090"/>
                      <a:pt x="71244" y="25189"/>
                    </a:cubicBezTo>
                    <a:cubicBezTo>
                      <a:pt x="71280" y="21035"/>
                      <a:pt x="74456" y="18956"/>
                      <a:pt x="77632" y="18956"/>
                    </a:cubicBezTo>
                    <a:close/>
                    <a:moveTo>
                      <a:pt x="100947" y="18956"/>
                    </a:moveTo>
                    <a:cubicBezTo>
                      <a:pt x="104121" y="18956"/>
                      <a:pt x="107295" y="21032"/>
                      <a:pt x="107337" y="25187"/>
                    </a:cubicBezTo>
                    <a:lnTo>
                      <a:pt x="107337" y="25187"/>
                    </a:lnTo>
                    <a:cubicBezTo>
                      <a:pt x="106865" y="25086"/>
                      <a:pt x="106389" y="25037"/>
                      <a:pt x="105917" y="25037"/>
                    </a:cubicBezTo>
                    <a:cubicBezTo>
                      <a:pt x="104054" y="25037"/>
                      <a:pt x="102249" y="25804"/>
                      <a:pt x="100957" y="27196"/>
                    </a:cubicBezTo>
                    <a:cubicBezTo>
                      <a:pt x="99676" y="25816"/>
                      <a:pt x="97883" y="25037"/>
                      <a:pt x="96002" y="25037"/>
                    </a:cubicBezTo>
                    <a:cubicBezTo>
                      <a:pt x="95518" y="25037"/>
                      <a:pt x="95034" y="25090"/>
                      <a:pt x="94559" y="25189"/>
                    </a:cubicBezTo>
                    <a:cubicBezTo>
                      <a:pt x="94595" y="21035"/>
                      <a:pt x="97771" y="18956"/>
                      <a:pt x="100947" y="18956"/>
                    </a:cubicBezTo>
                    <a:close/>
                    <a:moveTo>
                      <a:pt x="53993" y="19061"/>
                    </a:moveTo>
                    <a:cubicBezTo>
                      <a:pt x="56574" y="19061"/>
                      <a:pt x="59156" y="20434"/>
                      <a:pt x="60052" y="23182"/>
                    </a:cubicBezTo>
                    <a:lnTo>
                      <a:pt x="60070" y="23173"/>
                    </a:lnTo>
                    <a:cubicBezTo>
                      <a:pt x="60285" y="23854"/>
                      <a:pt x="60393" y="24562"/>
                      <a:pt x="60402" y="25278"/>
                    </a:cubicBezTo>
                    <a:cubicBezTo>
                      <a:pt x="59927" y="25177"/>
                      <a:pt x="59448" y="25127"/>
                      <a:pt x="58973" y="25127"/>
                    </a:cubicBezTo>
                    <a:cubicBezTo>
                      <a:pt x="57110" y="25127"/>
                      <a:pt x="55305" y="25893"/>
                      <a:pt x="54013" y="27286"/>
                    </a:cubicBezTo>
                    <a:cubicBezTo>
                      <a:pt x="52732" y="25906"/>
                      <a:pt x="50939" y="25126"/>
                      <a:pt x="49058" y="25126"/>
                    </a:cubicBezTo>
                    <a:cubicBezTo>
                      <a:pt x="48574" y="25126"/>
                      <a:pt x="48090" y="25171"/>
                      <a:pt x="47615" y="25278"/>
                    </a:cubicBezTo>
                    <a:cubicBezTo>
                      <a:pt x="47615" y="24562"/>
                      <a:pt x="47732" y="23854"/>
                      <a:pt x="47947" y="23173"/>
                    </a:cubicBezTo>
                    <a:cubicBezTo>
                      <a:pt x="48838" y="20432"/>
                      <a:pt x="51415" y="19061"/>
                      <a:pt x="53993" y="19061"/>
                    </a:cubicBezTo>
                    <a:close/>
                    <a:moveTo>
                      <a:pt x="7148" y="19155"/>
                    </a:moveTo>
                    <a:cubicBezTo>
                      <a:pt x="10323" y="19155"/>
                      <a:pt x="13498" y="21234"/>
                      <a:pt x="13538" y="25395"/>
                    </a:cubicBezTo>
                    <a:cubicBezTo>
                      <a:pt x="13060" y="25290"/>
                      <a:pt x="12577" y="25239"/>
                      <a:pt x="12098" y="25239"/>
                    </a:cubicBezTo>
                    <a:cubicBezTo>
                      <a:pt x="10244" y="25239"/>
                      <a:pt x="8445" y="26005"/>
                      <a:pt x="7150" y="27393"/>
                    </a:cubicBezTo>
                    <a:cubicBezTo>
                      <a:pt x="5868" y="26013"/>
                      <a:pt x="4076" y="25234"/>
                      <a:pt x="2194" y="25234"/>
                    </a:cubicBezTo>
                    <a:cubicBezTo>
                      <a:pt x="1711" y="25234"/>
                      <a:pt x="1227" y="25287"/>
                      <a:pt x="752" y="25395"/>
                    </a:cubicBezTo>
                    <a:cubicBezTo>
                      <a:pt x="792" y="21236"/>
                      <a:pt x="3970" y="19155"/>
                      <a:pt x="7148" y="19155"/>
                    </a:cubicBezTo>
                    <a:close/>
                    <a:moveTo>
                      <a:pt x="30463" y="19158"/>
                    </a:moveTo>
                    <a:cubicBezTo>
                      <a:pt x="33636" y="19158"/>
                      <a:pt x="36811" y="21236"/>
                      <a:pt x="36854" y="25391"/>
                    </a:cubicBezTo>
                    <a:lnTo>
                      <a:pt x="36854" y="25391"/>
                    </a:lnTo>
                    <a:cubicBezTo>
                      <a:pt x="36379" y="25289"/>
                      <a:pt x="35901" y="25239"/>
                      <a:pt x="35426" y="25239"/>
                    </a:cubicBezTo>
                    <a:cubicBezTo>
                      <a:pt x="33569" y="25239"/>
                      <a:pt x="31771" y="26005"/>
                      <a:pt x="30483" y="27393"/>
                    </a:cubicBezTo>
                    <a:cubicBezTo>
                      <a:pt x="29201" y="26022"/>
                      <a:pt x="27409" y="25234"/>
                      <a:pt x="25528" y="25234"/>
                    </a:cubicBezTo>
                    <a:cubicBezTo>
                      <a:pt x="25044" y="25234"/>
                      <a:pt x="24560" y="25287"/>
                      <a:pt x="24085" y="25395"/>
                    </a:cubicBezTo>
                    <a:cubicBezTo>
                      <a:pt x="24116" y="21237"/>
                      <a:pt x="27288" y="19158"/>
                      <a:pt x="30463" y="19158"/>
                    </a:cubicBezTo>
                    <a:close/>
                    <a:moveTo>
                      <a:pt x="129616" y="25309"/>
                    </a:moveTo>
                    <a:cubicBezTo>
                      <a:pt x="130046" y="25309"/>
                      <a:pt x="130480" y="25349"/>
                      <a:pt x="130912" y="25431"/>
                    </a:cubicBezTo>
                    <a:cubicBezTo>
                      <a:pt x="129908" y="26605"/>
                      <a:pt x="129326" y="28110"/>
                      <a:pt x="129415" y="29696"/>
                    </a:cubicBezTo>
                    <a:lnTo>
                      <a:pt x="129415" y="29705"/>
                    </a:lnTo>
                    <a:cubicBezTo>
                      <a:pt x="128174" y="28393"/>
                      <a:pt x="126407" y="27563"/>
                      <a:pt x="124538" y="27563"/>
                    </a:cubicBezTo>
                    <a:cubicBezTo>
                      <a:pt x="124518" y="27563"/>
                      <a:pt x="124498" y="27563"/>
                      <a:pt x="124478" y="27563"/>
                    </a:cubicBezTo>
                    <a:cubicBezTo>
                      <a:pt x="124459" y="27563"/>
                      <a:pt x="124439" y="27563"/>
                      <a:pt x="124419" y="27563"/>
                    </a:cubicBezTo>
                    <a:cubicBezTo>
                      <a:pt x="122559" y="27563"/>
                      <a:pt x="120791" y="28402"/>
                      <a:pt x="119550" y="29705"/>
                    </a:cubicBezTo>
                    <a:cubicBezTo>
                      <a:pt x="119631" y="28110"/>
                      <a:pt x="119048" y="26605"/>
                      <a:pt x="118054" y="25431"/>
                    </a:cubicBezTo>
                    <a:cubicBezTo>
                      <a:pt x="118485" y="25349"/>
                      <a:pt x="118919" y="25309"/>
                      <a:pt x="119350" y="25309"/>
                    </a:cubicBezTo>
                    <a:cubicBezTo>
                      <a:pt x="121279" y="25309"/>
                      <a:pt x="123147" y="26111"/>
                      <a:pt x="124487" y="27554"/>
                    </a:cubicBezTo>
                    <a:cubicBezTo>
                      <a:pt x="125820" y="26111"/>
                      <a:pt x="127687" y="25309"/>
                      <a:pt x="129616" y="25309"/>
                    </a:cubicBezTo>
                    <a:close/>
                    <a:moveTo>
                      <a:pt x="48849" y="25510"/>
                    </a:moveTo>
                    <a:cubicBezTo>
                      <a:pt x="50784" y="25510"/>
                      <a:pt x="52659" y="26313"/>
                      <a:pt x="54004" y="27760"/>
                    </a:cubicBezTo>
                    <a:lnTo>
                      <a:pt x="54004" y="27760"/>
                    </a:lnTo>
                    <a:cubicBezTo>
                      <a:pt x="54001" y="27760"/>
                      <a:pt x="53998" y="27761"/>
                      <a:pt x="53995" y="27761"/>
                    </a:cubicBezTo>
                    <a:cubicBezTo>
                      <a:pt x="53975" y="27760"/>
                      <a:pt x="53956" y="27760"/>
                      <a:pt x="53936" y="27760"/>
                    </a:cubicBezTo>
                    <a:cubicBezTo>
                      <a:pt x="52067" y="27760"/>
                      <a:pt x="50308" y="28599"/>
                      <a:pt x="49058" y="29902"/>
                    </a:cubicBezTo>
                    <a:cubicBezTo>
                      <a:pt x="49138" y="28307"/>
                      <a:pt x="48565" y="26811"/>
                      <a:pt x="47561" y="25628"/>
                    </a:cubicBezTo>
                    <a:lnTo>
                      <a:pt x="47570" y="25628"/>
                    </a:lnTo>
                    <a:cubicBezTo>
                      <a:pt x="47996" y="25549"/>
                      <a:pt x="48424" y="25510"/>
                      <a:pt x="48849" y="25510"/>
                    </a:cubicBezTo>
                    <a:close/>
                    <a:moveTo>
                      <a:pt x="59145" y="25510"/>
                    </a:moveTo>
                    <a:cubicBezTo>
                      <a:pt x="59569" y="25510"/>
                      <a:pt x="59996" y="25549"/>
                      <a:pt x="60420" y="25628"/>
                    </a:cubicBezTo>
                    <a:cubicBezTo>
                      <a:pt x="59434" y="26811"/>
                      <a:pt x="58852" y="28307"/>
                      <a:pt x="58932" y="29902"/>
                    </a:cubicBezTo>
                    <a:cubicBezTo>
                      <a:pt x="57691" y="28599"/>
                      <a:pt x="55923" y="27760"/>
                      <a:pt x="54054" y="27760"/>
                    </a:cubicBezTo>
                    <a:cubicBezTo>
                      <a:pt x="54037" y="27760"/>
                      <a:pt x="54021" y="27760"/>
                      <a:pt x="54004" y="27760"/>
                    </a:cubicBezTo>
                    <a:lnTo>
                      <a:pt x="54004" y="27760"/>
                    </a:lnTo>
                    <a:cubicBezTo>
                      <a:pt x="55341" y="26313"/>
                      <a:pt x="57215" y="25510"/>
                      <a:pt x="59145" y="25510"/>
                    </a:cubicBezTo>
                    <a:close/>
                    <a:moveTo>
                      <a:pt x="25317" y="25617"/>
                    </a:moveTo>
                    <a:cubicBezTo>
                      <a:pt x="27250" y="25617"/>
                      <a:pt x="29122" y="26414"/>
                      <a:pt x="30465" y="27859"/>
                    </a:cubicBezTo>
                    <a:cubicBezTo>
                      <a:pt x="30445" y="27859"/>
                      <a:pt x="30425" y="27859"/>
                      <a:pt x="30406" y="27859"/>
                    </a:cubicBezTo>
                    <a:cubicBezTo>
                      <a:pt x="28537" y="27859"/>
                      <a:pt x="26769" y="28697"/>
                      <a:pt x="25528" y="30001"/>
                    </a:cubicBezTo>
                    <a:cubicBezTo>
                      <a:pt x="25608" y="28415"/>
                      <a:pt x="25026" y="26909"/>
                      <a:pt x="24031" y="25735"/>
                    </a:cubicBezTo>
                    <a:cubicBezTo>
                      <a:pt x="24460" y="25656"/>
                      <a:pt x="24890" y="25617"/>
                      <a:pt x="25317" y="25617"/>
                    </a:cubicBezTo>
                    <a:close/>
                    <a:moveTo>
                      <a:pt x="106136" y="30079"/>
                    </a:moveTo>
                    <a:cubicBezTo>
                      <a:pt x="106135" y="30079"/>
                      <a:pt x="106135" y="30080"/>
                      <a:pt x="106134" y="30080"/>
                    </a:cubicBezTo>
                    <a:lnTo>
                      <a:pt x="106134" y="30080"/>
                    </a:lnTo>
                    <a:lnTo>
                      <a:pt x="106136" y="30081"/>
                    </a:lnTo>
                    <a:cubicBezTo>
                      <a:pt x="106136" y="30081"/>
                      <a:pt x="106136" y="30080"/>
                      <a:pt x="106136" y="30079"/>
                    </a:cubicBezTo>
                    <a:close/>
                    <a:moveTo>
                      <a:pt x="70806" y="20919"/>
                    </a:moveTo>
                    <a:cubicBezTo>
                      <a:pt x="71297" y="20919"/>
                      <a:pt x="71792" y="20971"/>
                      <a:pt x="72283" y="21076"/>
                    </a:cubicBezTo>
                    <a:cubicBezTo>
                      <a:pt x="71289" y="22322"/>
                      <a:pt x="70742" y="23908"/>
                      <a:pt x="70939" y="25574"/>
                    </a:cubicBezTo>
                    <a:cubicBezTo>
                      <a:pt x="71446" y="25463"/>
                      <a:pt x="71957" y="25408"/>
                      <a:pt x="72464" y="25408"/>
                    </a:cubicBezTo>
                    <a:cubicBezTo>
                      <a:pt x="74404" y="25408"/>
                      <a:pt x="76283" y="26206"/>
                      <a:pt x="77633" y="27662"/>
                    </a:cubicBezTo>
                    <a:cubicBezTo>
                      <a:pt x="78968" y="26216"/>
                      <a:pt x="80838" y="25420"/>
                      <a:pt x="82771" y="25420"/>
                    </a:cubicBezTo>
                    <a:cubicBezTo>
                      <a:pt x="83199" y="25420"/>
                      <a:pt x="83629" y="25459"/>
                      <a:pt x="84057" y="25538"/>
                    </a:cubicBezTo>
                    <a:cubicBezTo>
                      <a:pt x="83063" y="26721"/>
                      <a:pt x="82480" y="28218"/>
                      <a:pt x="82570" y="29813"/>
                    </a:cubicBezTo>
                    <a:cubicBezTo>
                      <a:pt x="81320" y="28509"/>
                      <a:pt x="79561" y="27671"/>
                      <a:pt x="77692" y="27671"/>
                    </a:cubicBezTo>
                    <a:cubicBezTo>
                      <a:pt x="77672" y="27671"/>
                      <a:pt x="77653" y="27671"/>
                      <a:pt x="77633" y="27671"/>
                    </a:cubicBezTo>
                    <a:cubicBezTo>
                      <a:pt x="77615" y="27671"/>
                      <a:pt x="77597" y="27671"/>
                      <a:pt x="77578" y="27671"/>
                    </a:cubicBezTo>
                    <a:cubicBezTo>
                      <a:pt x="75520" y="27671"/>
                      <a:pt x="73598" y="28679"/>
                      <a:pt x="72346" y="30207"/>
                    </a:cubicBezTo>
                    <a:cubicBezTo>
                      <a:pt x="72748" y="26485"/>
                      <a:pt x="69425" y="23164"/>
                      <a:pt x="65706" y="23164"/>
                    </a:cubicBezTo>
                    <a:cubicBezTo>
                      <a:pt x="65691" y="23164"/>
                      <a:pt x="65677" y="23164"/>
                      <a:pt x="65662" y="23164"/>
                    </a:cubicBezTo>
                    <a:cubicBezTo>
                      <a:pt x="67004" y="21714"/>
                      <a:pt x="68876" y="20919"/>
                      <a:pt x="70806" y="20919"/>
                    </a:cubicBezTo>
                    <a:close/>
                    <a:moveTo>
                      <a:pt x="35617" y="25606"/>
                    </a:moveTo>
                    <a:cubicBezTo>
                      <a:pt x="36076" y="25606"/>
                      <a:pt x="36538" y="25652"/>
                      <a:pt x="36997" y="25744"/>
                    </a:cubicBezTo>
                    <a:cubicBezTo>
                      <a:pt x="35993" y="26999"/>
                      <a:pt x="35447" y="28594"/>
                      <a:pt x="35644" y="30269"/>
                    </a:cubicBezTo>
                    <a:cubicBezTo>
                      <a:pt x="34392" y="28813"/>
                      <a:pt x="32516" y="27859"/>
                      <a:pt x="30520" y="27859"/>
                    </a:cubicBezTo>
                    <a:cubicBezTo>
                      <a:pt x="30502" y="27859"/>
                      <a:pt x="30483" y="27859"/>
                      <a:pt x="30465" y="27859"/>
                    </a:cubicBezTo>
                    <a:cubicBezTo>
                      <a:pt x="31804" y="26411"/>
                      <a:pt x="33682" y="25606"/>
                      <a:pt x="35617" y="25606"/>
                    </a:cubicBezTo>
                    <a:close/>
                    <a:moveTo>
                      <a:pt x="112816" y="23451"/>
                    </a:moveTo>
                    <a:cubicBezTo>
                      <a:pt x="115993" y="23451"/>
                      <a:pt x="119169" y="25529"/>
                      <a:pt x="119209" y="29687"/>
                    </a:cubicBezTo>
                    <a:cubicBezTo>
                      <a:pt x="118736" y="29585"/>
                      <a:pt x="118259" y="29535"/>
                      <a:pt x="117784" y="29535"/>
                    </a:cubicBezTo>
                    <a:cubicBezTo>
                      <a:pt x="115923" y="29535"/>
                      <a:pt x="114113" y="30302"/>
                      <a:pt x="112821" y="31694"/>
                    </a:cubicBezTo>
                    <a:cubicBezTo>
                      <a:pt x="111539" y="30314"/>
                      <a:pt x="109747" y="29535"/>
                      <a:pt x="107865" y="29535"/>
                    </a:cubicBezTo>
                    <a:cubicBezTo>
                      <a:pt x="107382" y="29535"/>
                      <a:pt x="106898" y="29588"/>
                      <a:pt x="106423" y="29687"/>
                    </a:cubicBezTo>
                    <a:cubicBezTo>
                      <a:pt x="106463" y="25529"/>
                      <a:pt x="109640" y="23451"/>
                      <a:pt x="112816" y="23451"/>
                    </a:cubicBezTo>
                    <a:close/>
                    <a:moveTo>
                      <a:pt x="136139" y="23455"/>
                    </a:moveTo>
                    <a:cubicBezTo>
                      <a:pt x="139311" y="23455"/>
                      <a:pt x="142484" y="25532"/>
                      <a:pt x="142525" y="29687"/>
                    </a:cubicBezTo>
                    <a:lnTo>
                      <a:pt x="142534" y="29696"/>
                    </a:lnTo>
                    <a:cubicBezTo>
                      <a:pt x="142055" y="29591"/>
                      <a:pt x="141572" y="29540"/>
                      <a:pt x="141093" y="29540"/>
                    </a:cubicBezTo>
                    <a:cubicBezTo>
                      <a:pt x="139240" y="29540"/>
                      <a:pt x="137441" y="30306"/>
                      <a:pt x="136145" y="31694"/>
                    </a:cubicBezTo>
                    <a:cubicBezTo>
                      <a:pt x="134872" y="30323"/>
                      <a:pt x="133071" y="29535"/>
                      <a:pt x="131199" y="29535"/>
                    </a:cubicBezTo>
                    <a:cubicBezTo>
                      <a:pt x="130715" y="29535"/>
                      <a:pt x="130231" y="29588"/>
                      <a:pt x="129756" y="29696"/>
                    </a:cubicBezTo>
                    <a:cubicBezTo>
                      <a:pt x="129787" y="25536"/>
                      <a:pt x="132963" y="23455"/>
                      <a:pt x="136139" y="23455"/>
                    </a:cubicBezTo>
                    <a:close/>
                    <a:moveTo>
                      <a:pt x="89290" y="23558"/>
                    </a:moveTo>
                    <a:cubicBezTo>
                      <a:pt x="92466" y="23558"/>
                      <a:pt x="95642" y="25636"/>
                      <a:pt x="95679" y="29793"/>
                    </a:cubicBezTo>
                    <a:lnTo>
                      <a:pt x="95679" y="29793"/>
                    </a:lnTo>
                    <a:cubicBezTo>
                      <a:pt x="95207" y="29692"/>
                      <a:pt x="94732" y="29643"/>
                      <a:pt x="94260" y="29643"/>
                    </a:cubicBezTo>
                    <a:cubicBezTo>
                      <a:pt x="92399" y="29643"/>
                      <a:pt x="90599" y="30409"/>
                      <a:pt x="89299" y="31802"/>
                    </a:cubicBezTo>
                    <a:cubicBezTo>
                      <a:pt x="88018" y="30422"/>
                      <a:pt x="86226" y="29642"/>
                      <a:pt x="84344" y="29642"/>
                    </a:cubicBezTo>
                    <a:cubicBezTo>
                      <a:pt x="83860" y="29642"/>
                      <a:pt x="83376" y="29696"/>
                      <a:pt x="82902" y="29795"/>
                    </a:cubicBezTo>
                    <a:cubicBezTo>
                      <a:pt x="82937" y="25637"/>
                      <a:pt x="86114" y="23558"/>
                      <a:pt x="89290" y="23558"/>
                    </a:cubicBezTo>
                    <a:close/>
                    <a:moveTo>
                      <a:pt x="65666" y="23648"/>
                    </a:moveTo>
                    <a:cubicBezTo>
                      <a:pt x="68843" y="23648"/>
                      <a:pt x="72019" y="25727"/>
                      <a:pt x="72059" y="29884"/>
                    </a:cubicBezTo>
                    <a:cubicBezTo>
                      <a:pt x="71580" y="29779"/>
                      <a:pt x="71096" y="29728"/>
                      <a:pt x="70615" y="29728"/>
                    </a:cubicBezTo>
                    <a:cubicBezTo>
                      <a:pt x="68761" y="29728"/>
                      <a:pt x="66961" y="30492"/>
                      <a:pt x="65666" y="31886"/>
                    </a:cubicBezTo>
                    <a:lnTo>
                      <a:pt x="65666" y="31886"/>
                    </a:lnTo>
                    <a:cubicBezTo>
                      <a:pt x="64392" y="30517"/>
                      <a:pt x="62615" y="29732"/>
                      <a:pt x="60747" y="29732"/>
                    </a:cubicBezTo>
                    <a:cubicBezTo>
                      <a:pt x="60737" y="29732"/>
                      <a:pt x="60726" y="29732"/>
                      <a:pt x="60715" y="29732"/>
                    </a:cubicBezTo>
                    <a:cubicBezTo>
                      <a:pt x="60231" y="29732"/>
                      <a:pt x="59748" y="29777"/>
                      <a:pt x="59273" y="29884"/>
                    </a:cubicBezTo>
                    <a:cubicBezTo>
                      <a:pt x="59313" y="25727"/>
                      <a:pt x="62490" y="23648"/>
                      <a:pt x="65666" y="23648"/>
                    </a:cubicBezTo>
                    <a:close/>
                    <a:moveTo>
                      <a:pt x="42333" y="23656"/>
                    </a:moveTo>
                    <a:cubicBezTo>
                      <a:pt x="45505" y="23656"/>
                      <a:pt x="48680" y="25731"/>
                      <a:pt x="48726" y="29882"/>
                    </a:cubicBezTo>
                    <a:lnTo>
                      <a:pt x="48726" y="29882"/>
                    </a:lnTo>
                    <a:cubicBezTo>
                      <a:pt x="48256" y="29782"/>
                      <a:pt x="47782" y="29732"/>
                      <a:pt x="47311" y="29732"/>
                    </a:cubicBezTo>
                    <a:cubicBezTo>
                      <a:pt x="45452" y="29732"/>
                      <a:pt x="43648" y="30499"/>
                      <a:pt x="42355" y="31891"/>
                    </a:cubicBezTo>
                    <a:cubicBezTo>
                      <a:pt x="41074" y="30511"/>
                      <a:pt x="39282" y="29732"/>
                      <a:pt x="37400" y="29732"/>
                    </a:cubicBezTo>
                    <a:cubicBezTo>
                      <a:pt x="36916" y="29732"/>
                      <a:pt x="36432" y="29777"/>
                      <a:pt x="35958" y="29884"/>
                    </a:cubicBezTo>
                    <a:cubicBezTo>
                      <a:pt x="35989" y="25732"/>
                      <a:pt x="39159" y="23656"/>
                      <a:pt x="42333" y="23656"/>
                    </a:cubicBezTo>
                    <a:close/>
                    <a:moveTo>
                      <a:pt x="18806" y="23760"/>
                    </a:moveTo>
                    <a:cubicBezTo>
                      <a:pt x="21979" y="23760"/>
                      <a:pt x="25151" y="25836"/>
                      <a:pt x="25196" y="29992"/>
                    </a:cubicBezTo>
                    <a:lnTo>
                      <a:pt x="25196" y="29992"/>
                    </a:lnTo>
                    <a:cubicBezTo>
                      <a:pt x="24718" y="29887"/>
                      <a:pt x="24235" y="29836"/>
                      <a:pt x="23756" y="29836"/>
                    </a:cubicBezTo>
                    <a:cubicBezTo>
                      <a:pt x="21903" y="29836"/>
                      <a:pt x="20103" y="30603"/>
                      <a:pt x="18807" y="31999"/>
                    </a:cubicBezTo>
                    <a:cubicBezTo>
                      <a:pt x="17526" y="30619"/>
                      <a:pt x="15734" y="29839"/>
                      <a:pt x="13852" y="29839"/>
                    </a:cubicBezTo>
                    <a:cubicBezTo>
                      <a:pt x="13368" y="29839"/>
                      <a:pt x="12884" y="29893"/>
                      <a:pt x="12409" y="29992"/>
                    </a:cubicBezTo>
                    <a:cubicBezTo>
                      <a:pt x="12454" y="25839"/>
                      <a:pt x="15631" y="23760"/>
                      <a:pt x="18806" y="23760"/>
                    </a:cubicBezTo>
                    <a:close/>
                    <a:moveTo>
                      <a:pt x="117960" y="29918"/>
                    </a:moveTo>
                    <a:cubicBezTo>
                      <a:pt x="118387" y="29918"/>
                      <a:pt x="118817" y="29957"/>
                      <a:pt x="119245" y="30037"/>
                    </a:cubicBezTo>
                    <a:cubicBezTo>
                      <a:pt x="118251" y="31210"/>
                      <a:pt x="117668" y="32716"/>
                      <a:pt x="117758" y="34302"/>
                    </a:cubicBezTo>
                    <a:cubicBezTo>
                      <a:pt x="116514" y="33005"/>
                      <a:pt x="114758" y="32168"/>
                      <a:pt x="112908" y="32168"/>
                    </a:cubicBezTo>
                    <a:cubicBezTo>
                      <a:pt x="112879" y="32168"/>
                      <a:pt x="112850" y="32169"/>
                      <a:pt x="112821" y="32169"/>
                    </a:cubicBezTo>
                    <a:cubicBezTo>
                      <a:pt x="114156" y="30716"/>
                      <a:pt x="116027" y="29918"/>
                      <a:pt x="117960" y="29918"/>
                    </a:cubicBezTo>
                    <a:close/>
                    <a:moveTo>
                      <a:pt x="84139" y="30021"/>
                    </a:moveTo>
                    <a:cubicBezTo>
                      <a:pt x="86073" y="30021"/>
                      <a:pt x="87951" y="30818"/>
                      <a:pt x="89290" y="32268"/>
                    </a:cubicBezTo>
                    <a:lnTo>
                      <a:pt x="89290" y="32268"/>
                    </a:lnTo>
                    <a:cubicBezTo>
                      <a:pt x="89274" y="32267"/>
                      <a:pt x="89257" y="32267"/>
                      <a:pt x="89240" y="32267"/>
                    </a:cubicBezTo>
                    <a:cubicBezTo>
                      <a:pt x="87371" y="32267"/>
                      <a:pt x="85603" y="33106"/>
                      <a:pt x="84362" y="34409"/>
                    </a:cubicBezTo>
                    <a:cubicBezTo>
                      <a:pt x="84443" y="32814"/>
                      <a:pt x="83860" y="31318"/>
                      <a:pt x="82875" y="30135"/>
                    </a:cubicBezTo>
                    <a:cubicBezTo>
                      <a:pt x="83295" y="30058"/>
                      <a:pt x="83719" y="30021"/>
                      <a:pt x="84139" y="30021"/>
                    </a:cubicBezTo>
                    <a:close/>
                    <a:moveTo>
                      <a:pt x="94446" y="30017"/>
                    </a:moveTo>
                    <a:cubicBezTo>
                      <a:pt x="94870" y="30017"/>
                      <a:pt x="95298" y="30056"/>
                      <a:pt x="95724" y="30135"/>
                    </a:cubicBezTo>
                    <a:cubicBezTo>
                      <a:pt x="94729" y="31318"/>
                      <a:pt x="94147" y="32814"/>
                      <a:pt x="94237" y="34409"/>
                    </a:cubicBezTo>
                    <a:cubicBezTo>
                      <a:pt x="92986" y="33106"/>
                      <a:pt x="91227" y="32267"/>
                      <a:pt x="89359" y="32267"/>
                    </a:cubicBezTo>
                    <a:cubicBezTo>
                      <a:pt x="89339" y="32267"/>
                      <a:pt x="89319" y="32267"/>
                      <a:pt x="89299" y="32268"/>
                    </a:cubicBezTo>
                    <a:cubicBezTo>
                      <a:pt x="90637" y="30820"/>
                      <a:pt x="92510" y="30017"/>
                      <a:pt x="94446" y="30017"/>
                    </a:cubicBezTo>
                    <a:close/>
                    <a:moveTo>
                      <a:pt x="47502" y="30107"/>
                    </a:moveTo>
                    <a:cubicBezTo>
                      <a:pt x="47926" y="30107"/>
                      <a:pt x="48354" y="30146"/>
                      <a:pt x="48780" y="30225"/>
                    </a:cubicBezTo>
                    <a:cubicBezTo>
                      <a:pt x="47785" y="31407"/>
                      <a:pt x="47203" y="32913"/>
                      <a:pt x="47284" y="34499"/>
                    </a:cubicBezTo>
                    <a:cubicBezTo>
                      <a:pt x="46042" y="33196"/>
                      <a:pt x="44275" y="32366"/>
                      <a:pt x="42406" y="32366"/>
                    </a:cubicBezTo>
                    <a:cubicBezTo>
                      <a:pt x="42386" y="32366"/>
                      <a:pt x="42366" y="32366"/>
                      <a:pt x="42346" y="32366"/>
                    </a:cubicBezTo>
                    <a:cubicBezTo>
                      <a:pt x="42343" y="32366"/>
                      <a:pt x="42341" y="32366"/>
                      <a:pt x="42338" y="32366"/>
                    </a:cubicBezTo>
                    <a:lnTo>
                      <a:pt x="42338" y="32366"/>
                    </a:lnTo>
                    <a:lnTo>
                      <a:pt x="42355" y="32357"/>
                    </a:lnTo>
                    <a:cubicBezTo>
                      <a:pt x="43693" y="30910"/>
                      <a:pt x="45566" y="30107"/>
                      <a:pt x="47502" y="30107"/>
                    </a:cubicBezTo>
                    <a:close/>
                    <a:moveTo>
                      <a:pt x="106100" y="25400"/>
                    </a:moveTo>
                    <a:cubicBezTo>
                      <a:pt x="106559" y="25400"/>
                      <a:pt x="107021" y="25446"/>
                      <a:pt x="107480" y="25538"/>
                    </a:cubicBezTo>
                    <a:cubicBezTo>
                      <a:pt x="106477" y="26801"/>
                      <a:pt x="105930" y="28404"/>
                      <a:pt x="106136" y="30079"/>
                    </a:cubicBezTo>
                    <a:lnTo>
                      <a:pt x="106136" y="30079"/>
                    </a:lnTo>
                    <a:cubicBezTo>
                      <a:pt x="106645" y="29966"/>
                      <a:pt x="107158" y="29911"/>
                      <a:pt x="107667" y="29911"/>
                    </a:cubicBezTo>
                    <a:cubicBezTo>
                      <a:pt x="109601" y="29911"/>
                      <a:pt x="111474" y="30709"/>
                      <a:pt x="112821" y="32169"/>
                    </a:cubicBezTo>
                    <a:cubicBezTo>
                      <a:pt x="112793" y="32169"/>
                      <a:pt x="112765" y="32169"/>
                      <a:pt x="112738" y="32169"/>
                    </a:cubicBezTo>
                    <a:cubicBezTo>
                      <a:pt x="110761" y="32169"/>
                      <a:pt x="108905" y="33112"/>
                      <a:pt x="107659" y="34553"/>
                    </a:cubicBezTo>
                    <a:cubicBezTo>
                      <a:pt x="107785" y="32886"/>
                      <a:pt x="107175" y="31300"/>
                      <a:pt x="106127" y="30081"/>
                    </a:cubicBezTo>
                    <a:cubicBezTo>
                      <a:pt x="106130" y="30081"/>
                      <a:pt x="106132" y="30080"/>
                      <a:pt x="106134" y="30080"/>
                    </a:cubicBezTo>
                    <a:lnTo>
                      <a:pt x="106134" y="30080"/>
                    </a:lnTo>
                    <a:lnTo>
                      <a:pt x="106127" y="30072"/>
                    </a:lnTo>
                    <a:cubicBezTo>
                      <a:pt x="104875" y="28616"/>
                      <a:pt x="102990" y="27662"/>
                      <a:pt x="100995" y="27662"/>
                    </a:cubicBezTo>
                    <a:cubicBezTo>
                      <a:pt x="100976" y="27662"/>
                      <a:pt x="100958" y="27662"/>
                      <a:pt x="100939" y="27662"/>
                    </a:cubicBezTo>
                    <a:cubicBezTo>
                      <a:pt x="100919" y="27662"/>
                      <a:pt x="100900" y="27662"/>
                      <a:pt x="100880" y="27662"/>
                    </a:cubicBezTo>
                    <a:cubicBezTo>
                      <a:pt x="99020" y="27662"/>
                      <a:pt x="97252" y="28500"/>
                      <a:pt x="96011" y="29804"/>
                    </a:cubicBezTo>
                    <a:cubicBezTo>
                      <a:pt x="96091" y="28209"/>
                      <a:pt x="95509" y="26712"/>
                      <a:pt x="94514" y="25529"/>
                    </a:cubicBezTo>
                    <a:cubicBezTo>
                      <a:pt x="94943" y="25450"/>
                      <a:pt x="95373" y="25411"/>
                      <a:pt x="95801" y="25411"/>
                    </a:cubicBezTo>
                    <a:cubicBezTo>
                      <a:pt x="97734" y="25411"/>
                      <a:pt x="99605" y="26207"/>
                      <a:pt x="100948" y="27653"/>
                    </a:cubicBezTo>
                    <a:cubicBezTo>
                      <a:pt x="102288" y="26205"/>
                      <a:pt x="104166" y="25400"/>
                      <a:pt x="106100" y="25400"/>
                    </a:cubicBezTo>
                    <a:close/>
                    <a:moveTo>
                      <a:pt x="13662" y="30223"/>
                    </a:moveTo>
                    <a:cubicBezTo>
                      <a:pt x="15598" y="30223"/>
                      <a:pt x="17464" y="31021"/>
                      <a:pt x="18807" y="32474"/>
                    </a:cubicBezTo>
                    <a:cubicBezTo>
                      <a:pt x="18787" y="32474"/>
                      <a:pt x="18768" y="32473"/>
                      <a:pt x="18748" y="32473"/>
                    </a:cubicBezTo>
                    <a:cubicBezTo>
                      <a:pt x="16879" y="32473"/>
                      <a:pt x="15111" y="33312"/>
                      <a:pt x="13870" y="34615"/>
                    </a:cubicBezTo>
                    <a:cubicBezTo>
                      <a:pt x="13951" y="33020"/>
                      <a:pt x="13368" y="31515"/>
                      <a:pt x="12374" y="30341"/>
                    </a:cubicBezTo>
                    <a:cubicBezTo>
                      <a:pt x="12803" y="30262"/>
                      <a:pt x="13234" y="30223"/>
                      <a:pt x="13662" y="30223"/>
                    </a:cubicBezTo>
                    <a:close/>
                    <a:moveTo>
                      <a:pt x="23936" y="30219"/>
                    </a:moveTo>
                    <a:cubicBezTo>
                      <a:pt x="24366" y="30219"/>
                      <a:pt x="24800" y="30259"/>
                      <a:pt x="25232" y="30341"/>
                    </a:cubicBezTo>
                    <a:cubicBezTo>
                      <a:pt x="24237" y="31515"/>
                      <a:pt x="23655" y="33020"/>
                      <a:pt x="23744" y="34615"/>
                    </a:cubicBezTo>
                    <a:cubicBezTo>
                      <a:pt x="22494" y="33303"/>
                      <a:pt x="20727" y="32473"/>
                      <a:pt x="18867" y="32473"/>
                    </a:cubicBezTo>
                    <a:cubicBezTo>
                      <a:pt x="18847" y="32473"/>
                      <a:pt x="18827" y="32474"/>
                      <a:pt x="18807" y="32474"/>
                    </a:cubicBezTo>
                    <a:lnTo>
                      <a:pt x="18807" y="32465"/>
                    </a:lnTo>
                    <a:cubicBezTo>
                      <a:pt x="20140" y="31022"/>
                      <a:pt x="22007" y="30219"/>
                      <a:pt x="23936" y="30219"/>
                    </a:cubicBezTo>
                    <a:close/>
                    <a:moveTo>
                      <a:pt x="37182" y="30113"/>
                    </a:moveTo>
                    <a:cubicBezTo>
                      <a:pt x="39117" y="30113"/>
                      <a:pt x="40995" y="30910"/>
                      <a:pt x="42337" y="32366"/>
                    </a:cubicBezTo>
                    <a:lnTo>
                      <a:pt x="42337" y="32366"/>
                    </a:lnTo>
                    <a:cubicBezTo>
                      <a:pt x="42313" y="32366"/>
                      <a:pt x="42288" y="32366"/>
                      <a:pt x="42264" y="32366"/>
                    </a:cubicBezTo>
                    <a:cubicBezTo>
                      <a:pt x="40296" y="32366"/>
                      <a:pt x="38431" y="33309"/>
                      <a:pt x="37185" y="34750"/>
                    </a:cubicBezTo>
                    <a:cubicBezTo>
                      <a:pt x="37320" y="33083"/>
                      <a:pt x="36710" y="31506"/>
                      <a:pt x="35662" y="30278"/>
                    </a:cubicBezTo>
                    <a:cubicBezTo>
                      <a:pt x="36167" y="30167"/>
                      <a:pt x="36676" y="30113"/>
                      <a:pt x="37182" y="30113"/>
                    </a:cubicBezTo>
                    <a:close/>
                    <a:moveTo>
                      <a:pt x="124479" y="28060"/>
                    </a:moveTo>
                    <a:cubicBezTo>
                      <a:pt x="127651" y="28060"/>
                      <a:pt x="130826" y="30136"/>
                      <a:pt x="130867" y="34291"/>
                    </a:cubicBezTo>
                    <a:lnTo>
                      <a:pt x="130867" y="34291"/>
                    </a:lnTo>
                    <a:cubicBezTo>
                      <a:pt x="130397" y="34190"/>
                      <a:pt x="129923" y="34141"/>
                      <a:pt x="129452" y="34141"/>
                    </a:cubicBezTo>
                    <a:cubicBezTo>
                      <a:pt x="127593" y="34141"/>
                      <a:pt x="125787" y="34908"/>
                      <a:pt x="124487" y="36300"/>
                    </a:cubicBezTo>
                    <a:cubicBezTo>
                      <a:pt x="123215" y="34920"/>
                      <a:pt x="121414" y="34140"/>
                      <a:pt x="119541" y="34140"/>
                    </a:cubicBezTo>
                    <a:cubicBezTo>
                      <a:pt x="119057" y="34140"/>
                      <a:pt x="118564" y="34194"/>
                      <a:pt x="118098" y="34293"/>
                    </a:cubicBezTo>
                    <a:cubicBezTo>
                      <a:pt x="118130" y="30138"/>
                      <a:pt x="121303" y="28060"/>
                      <a:pt x="124479" y="28060"/>
                    </a:cubicBezTo>
                    <a:close/>
                    <a:moveTo>
                      <a:pt x="100961" y="28160"/>
                    </a:moveTo>
                    <a:cubicBezTo>
                      <a:pt x="104135" y="28160"/>
                      <a:pt x="107310" y="30239"/>
                      <a:pt x="107355" y="34400"/>
                    </a:cubicBezTo>
                    <a:cubicBezTo>
                      <a:pt x="106875" y="34295"/>
                      <a:pt x="106390" y="34244"/>
                      <a:pt x="105910" y="34244"/>
                    </a:cubicBezTo>
                    <a:cubicBezTo>
                      <a:pt x="104056" y="34244"/>
                      <a:pt x="102256" y="35007"/>
                      <a:pt x="100961" y="36393"/>
                    </a:cubicBezTo>
                    <a:lnTo>
                      <a:pt x="100961" y="36393"/>
                    </a:lnTo>
                    <a:cubicBezTo>
                      <a:pt x="99680" y="35026"/>
                      <a:pt x="97881" y="34239"/>
                      <a:pt x="96011" y="34239"/>
                    </a:cubicBezTo>
                    <a:cubicBezTo>
                      <a:pt x="95527" y="34239"/>
                      <a:pt x="95043" y="34293"/>
                      <a:pt x="94568" y="34400"/>
                    </a:cubicBezTo>
                    <a:cubicBezTo>
                      <a:pt x="94608" y="30241"/>
                      <a:pt x="97784" y="28160"/>
                      <a:pt x="100961" y="28160"/>
                    </a:cubicBezTo>
                    <a:close/>
                    <a:moveTo>
                      <a:pt x="77631" y="28164"/>
                    </a:moveTo>
                    <a:cubicBezTo>
                      <a:pt x="80804" y="28164"/>
                      <a:pt x="83979" y="30241"/>
                      <a:pt x="84022" y="34396"/>
                    </a:cubicBezTo>
                    <a:lnTo>
                      <a:pt x="84022" y="34396"/>
                    </a:lnTo>
                    <a:cubicBezTo>
                      <a:pt x="83552" y="34297"/>
                      <a:pt x="83079" y="34248"/>
                      <a:pt x="82611" y="34248"/>
                    </a:cubicBezTo>
                    <a:cubicBezTo>
                      <a:pt x="80750" y="34248"/>
                      <a:pt x="78950" y="35013"/>
                      <a:pt x="77651" y="36398"/>
                    </a:cubicBezTo>
                    <a:cubicBezTo>
                      <a:pt x="76369" y="35028"/>
                      <a:pt x="74577" y="34239"/>
                      <a:pt x="72704" y="34239"/>
                    </a:cubicBezTo>
                    <a:cubicBezTo>
                      <a:pt x="72212" y="34248"/>
                      <a:pt x="71728" y="34293"/>
                      <a:pt x="71253" y="34400"/>
                    </a:cubicBezTo>
                    <a:cubicBezTo>
                      <a:pt x="71284" y="30243"/>
                      <a:pt x="74456" y="28164"/>
                      <a:pt x="77631" y="28164"/>
                    </a:cubicBezTo>
                    <a:close/>
                    <a:moveTo>
                      <a:pt x="53994" y="28259"/>
                    </a:moveTo>
                    <a:cubicBezTo>
                      <a:pt x="57168" y="28259"/>
                      <a:pt x="60343" y="30337"/>
                      <a:pt x="60384" y="34497"/>
                    </a:cubicBezTo>
                    <a:lnTo>
                      <a:pt x="60384" y="34497"/>
                    </a:lnTo>
                    <a:cubicBezTo>
                      <a:pt x="59906" y="34393"/>
                      <a:pt x="59425" y="34343"/>
                      <a:pt x="58949" y="34343"/>
                    </a:cubicBezTo>
                    <a:cubicBezTo>
                      <a:pt x="57093" y="34343"/>
                      <a:pt x="55300" y="35109"/>
                      <a:pt x="54004" y="36497"/>
                    </a:cubicBezTo>
                    <a:cubicBezTo>
                      <a:pt x="52723" y="35126"/>
                      <a:pt x="50931" y="34338"/>
                      <a:pt x="49049" y="34338"/>
                    </a:cubicBezTo>
                    <a:cubicBezTo>
                      <a:pt x="48565" y="34338"/>
                      <a:pt x="48081" y="34391"/>
                      <a:pt x="47606" y="34499"/>
                    </a:cubicBezTo>
                    <a:cubicBezTo>
                      <a:pt x="47642" y="30340"/>
                      <a:pt x="50818" y="28259"/>
                      <a:pt x="53994" y="28259"/>
                    </a:cubicBezTo>
                    <a:close/>
                    <a:moveTo>
                      <a:pt x="7145" y="28361"/>
                    </a:moveTo>
                    <a:cubicBezTo>
                      <a:pt x="10322" y="28361"/>
                      <a:pt x="13498" y="30440"/>
                      <a:pt x="13538" y="34597"/>
                    </a:cubicBezTo>
                    <a:cubicBezTo>
                      <a:pt x="13065" y="34495"/>
                      <a:pt x="12588" y="34446"/>
                      <a:pt x="12114" y="34446"/>
                    </a:cubicBezTo>
                    <a:cubicBezTo>
                      <a:pt x="10255" y="34446"/>
                      <a:pt x="8451" y="35212"/>
                      <a:pt x="7159" y="36605"/>
                    </a:cubicBezTo>
                    <a:cubicBezTo>
                      <a:pt x="5877" y="35225"/>
                      <a:pt x="4076" y="34445"/>
                      <a:pt x="2194" y="34445"/>
                    </a:cubicBezTo>
                    <a:cubicBezTo>
                      <a:pt x="1711" y="34445"/>
                      <a:pt x="1227" y="34490"/>
                      <a:pt x="752" y="34597"/>
                    </a:cubicBezTo>
                    <a:cubicBezTo>
                      <a:pt x="792" y="30440"/>
                      <a:pt x="3969" y="28361"/>
                      <a:pt x="7145" y="28361"/>
                    </a:cubicBezTo>
                    <a:close/>
                    <a:moveTo>
                      <a:pt x="30465" y="28367"/>
                    </a:moveTo>
                    <a:cubicBezTo>
                      <a:pt x="33637" y="28367"/>
                      <a:pt x="36811" y="30444"/>
                      <a:pt x="36854" y="34602"/>
                    </a:cubicBezTo>
                    <a:lnTo>
                      <a:pt x="36854" y="34602"/>
                    </a:lnTo>
                    <a:cubicBezTo>
                      <a:pt x="36379" y="34500"/>
                      <a:pt x="35901" y="34450"/>
                      <a:pt x="35426" y="34450"/>
                    </a:cubicBezTo>
                    <a:cubicBezTo>
                      <a:pt x="33569" y="34450"/>
                      <a:pt x="31771" y="35216"/>
                      <a:pt x="30483" y="36605"/>
                    </a:cubicBezTo>
                    <a:cubicBezTo>
                      <a:pt x="29201" y="35234"/>
                      <a:pt x="27409" y="34445"/>
                      <a:pt x="25528" y="34445"/>
                    </a:cubicBezTo>
                    <a:cubicBezTo>
                      <a:pt x="25044" y="34445"/>
                      <a:pt x="24560" y="34499"/>
                      <a:pt x="24085" y="34606"/>
                    </a:cubicBezTo>
                    <a:cubicBezTo>
                      <a:pt x="24116" y="30448"/>
                      <a:pt x="27290" y="28367"/>
                      <a:pt x="30465" y="28367"/>
                    </a:cubicBezTo>
                    <a:close/>
                    <a:moveTo>
                      <a:pt x="119332" y="34516"/>
                    </a:moveTo>
                    <a:cubicBezTo>
                      <a:pt x="121268" y="34516"/>
                      <a:pt x="123142" y="35318"/>
                      <a:pt x="124487" y="36766"/>
                    </a:cubicBezTo>
                    <a:lnTo>
                      <a:pt x="124487" y="36766"/>
                    </a:lnTo>
                    <a:cubicBezTo>
                      <a:pt x="124484" y="36766"/>
                      <a:pt x="124481" y="36766"/>
                      <a:pt x="124478" y="36766"/>
                    </a:cubicBezTo>
                    <a:cubicBezTo>
                      <a:pt x="124459" y="36766"/>
                      <a:pt x="124439" y="36766"/>
                      <a:pt x="124419" y="36766"/>
                    </a:cubicBezTo>
                    <a:cubicBezTo>
                      <a:pt x="122559" y="36766"/>
                      <a:pt x="120791" y="37604"/>
                      <a:pt x="119550" y="38907"/>
                    </a:cubicBezTo>
                    <a:cubicBezTo>
                      <a:pt x="119631" y="37312"/>
                      <a:pt x="119048" y="35816"/>
                      <a:pt x="118054" y="34633"/>
                    </a:cubicBezTo>
                    <a:cubicBezTo>
                      <a:pt x="118479" y="34554"/>
                      <a:pt x="118907" y="34516"/>
                      <a:pt x="119332" y="34516"/>
                    </a:cubicBezTo>
                    <a:close/>
                    <a:moveTo>
                      <a:pt x="129633" y="34516"/>
                    </a:moveTo>
                    <a:cubicBezTo>
                      <a:pt x="130058" y="34516"/>
                      <a:pt x="130486" y="34554"/>
                      <a:pt x="130912" y="34633"/>
                    </a:cubicBezTo>
                    <a:cubicBezTo>
                      <a:pt x="129908" y="35816"/>
                      <a:pt x="129326" y="37321"/>
                      <a:pt x="129415" y="38907"/>
                    </a:cubicBezTo>
                    <a:cubicBezTo>
                      <a:pt x="128174" y="37604"/>
                      <a:pt x="126406" y="36766"/>
                      <a:pt x="124537" y="36766"/>
                    </a:cubicBezTo>
                    <a:cubicBezTo>
                      <a:pt x="124521" y="36766"/>
                      <a:pt x="124504" y="36766"/>
                      <a:pt x="124487" y="36766"/>
                    </a:cubicBezTo>
                    <a:lnTo>
                      <a:pt x="124487" y="36766"/>
                    </a:lnTo>
                    <a:cubicBezTo>
                      <a:pt x="125825" y="35318"/>
                      <a:pt x="127698" y="34516"/>
                      <a:pt x="129633" y="34516"/>
                    </a:cubicBezTo>
                    <a:close/>
                    <a:moveTo>
                      <a:pt x="60697" y="38943"/>
                    </a:moveTo>
                    <a:cubicBezTo>
                      <a:pt x="60700" y="38943"/>
                      <a:pt x="60703" y="38943"/>
                      <a:pt x="60707" y="38943"/>
                    </a:cubicBezTo>
                    <a:lnTo>
                      <a:pt x="60707" y="38943"/>
                    </a:lnTo>
                    <a:cubicBezTo>
                      <a:pt x="60709" y="38943"/>
                      <a:pt x="60712" y="38943"/>
                      <a:pt x="60715" y="38943"/>
                    </a:cubicBezTo>
                    <a:close/>
                    <a:moveTo>
                      <a:pt x="82776" y="34621"/>
                    </a:moveTo>
                    <a:cubicBezTo>
                      <a:pt x="83205" y="34621"/>
                      <a:pt x="83636" y="34660"/>
                      <a:pt x="84066" y="34741"/>
                    </a:cubicBezTo>
                    <a:cubicBezTo>
                      <a:pt x="83556" y="35341"/>
                      <a:pt x="83152" y="36031"/>
                      <a:pt x="82893" y="36775"/>
                    </a:cubicBezTo>
                    <a:lnTo>
                      <a:pt x="82875" y="36775"/>
                    </a:lnTo>
                    <a:cubicBezTo>
                      <a:pt x="82642" y="37474"/>
                      <a:pt x="82534" y="38208"/>
                      <a:pt x="82579" y="38952"/>
                    </a:cubicBezTo>
                    <a:cubicBezTo>
                      <a:pt x="81333" y="37644"/>
                      <a:pt x="79568" y="36811"/>
                      <a:pt x="77695" y="36811"/>
                    </a:cubicBezTo>
                    <a:cubicBezTo>
                      <a:pt x="79034" y="35399"/>
                      <a:pt x="80873" y="34621"/>
                      <a:pt x="82776" y="34621"/>
                    </a:cubicBezTo>
                    <a:close/>
                    <a:moveTo>
                      <a:pt x="95815" y="34621"/>
                    </a:moveTo>
                    <a:cubicBezTo>
                      <a:pt x="97719" y="34621"/>
                      <a:pt x="99565" y="35399"/>
                      <a:pt x="100903" y="36811"/>
                    </a:cubicBezTo>
                    <a:cubicBezTo>
                      <a:pt x="99030" y="36811"/>
                      <a:pt x="97265" y="37644"/>
                      <a:pt x="96020" y="38952"/>
                    </a:cubicBezTo>
                    <a:cubicBezTo>
                      <a:pt x="96056" y="38208"/>
                      <a:pt x="95948" y="37474"/>
                      <a:pt x="95706" y="36775"/>
                    </a:cubicBezTo>
                    <a:lnTo>
                      <a:pt x="95688" y="36775"/>
                    </a:lnTo>
                    <a:cubicBezTo>
                      <a:pt x="95428" y="36031"/>
                      <a:pt x="95034" y="35341"/>
                      <a:pt x="94523" y="34741"/>
                    </a:cubicBezTo>
                    <a:cubicBezTo>
                      <a:pt x="94953" y="34660"/>
                      <a:pt x="95385" y="34621"/>
                      <a:pt x="95815" y="34621"/>
                    </a:cubicBezTo>
                    <a:close/>
                    <a:moveTo>
                      <a:pt x="48844" y="34725"/>
                    </a:moveTo>
                    <a:cubicBezTo>
                      <a:pt x="50778" y="34725"/>
                      <a:pt x="52655" y="35522"/>
                      <a:pt x="53995" y="36972"/>
                    </a:cubicBezTo>
                    <a:lnTo>
                      <a:pt x="53995" y="36972"/>
                    </a:lnTo>
                    <a:cubicBezTo>
                      <a:pt x="53988" y="36972"/>
                      <a:pt x="53981" y="36972"/>
                      <a:pt x="53974" y="36972"/>
                    </a:cubicBezTo>
                    <a:cubicBezTo>
                      <a:pt x="52094" y="36972"/>
                      <a:pt x="50315" y="37803"/>
                      <a:pt x="49067" y="39113"/>
                    </a:cubicBezTo>
                    <a:cubicBezTo>
                      <a:pt x="49147" y="37527"/>
                      <a:pt x="48565" y="36022"/>
                      <a:pt x="47579" y="34839"/>
                    </a:cubicBezTo>
                    <a:cubicBezTo>
                      <a:pt x="48000" y="34763"/>
                      <a:pt x="48423" y="34725"/>
                      <a:pt x="48844" y="34725"/>
                    </a:cubicBezTo>
                    <a:close/>
                    <a:moveTo>
                      <a:pt x="59150" y="34722"/>
                    </a:moveTo>
                    <a:cubicBezTo>
                      <a:pt x="59575" y="34722"/>
                      <a:pt x="60003" y="34760"/>
                      <a:pt x="60429" y="34839"/>
                    </a:cubicBezTo>
                    <a:cubicBezTo>
                      <a:pt x="59434" y="36022"/>
                      <a:pt x="58852" y="37527"/>
                      <a:pt x="58941" y="39113"/>
                    </a:cubicBezTo>
                    <a:cubicBezTo>
                      <a:pt x="57691" y="37810"/>
                      <a:pt x="55923" y="36972"/>
                      <a:pt x="54063" y="36972"/>
                    </a:cubicBezTo>
                    <a:cubicBezTo>
                      <a:pt x="54043" y="36972"/>
                      <a:pt x="54024" y="36972"/>
                      <a:pt x="54004" y="36972"/>
                    </a:cubicBezTo>
                    <a:cubicBezTo>
                      <a:pt x="55341" y="35524"/>
                      <a:pt x="57215" y="34722"/>
                      <a:pt x="59150" y="34722"/>
                    </a:cubicBezTo>
                    <a:close/>
                    <a:moveTo>
                      <a:pt x="25322" y="34827"/>
                    </a:moveTo>
                    <a:cubicBezTo>
                      <a:pt x="27227" y="34827"/>
                      <a:pt x="29071" y="35605"/>
                      <a:pt x="30402" y="37017"/>
                    </a:cubicBezTo>
                    <a:cubicBezTo>
                      <a:pt x="28538" y="37017"/>
                      <a:pt x="26764" y="37850"/>
                      <a:pt x="25519" y="39149"/>
                    </a:cubicBezTo>
                    <a:cubicBezTo>
                      <a:pt x="25563" y="38415"/>
                      <a:pt x="25456" y="37671"/>
                      <a:pt x="25223" y="36972"/>
                    </a:cubicBezTo>
                    <a:lnTo>
                      <a:pt x="25196" y="36972"/>
                    </a:lnTo>
                    <a:cubicBezTo>
                      <a:pt x="24936" y="36228"/>
                      <a:pt x="24542" y="35547"/>
                      <a:pt x="24031" y="34947"/>
                    </a:cubicBezTo>
                    <a:cubicBezTo>
                      <a:pt x="24461" y="34866"/>
                      <a:pt x="24893" y="34827"/>
                      <a:pt x="25322" y="34827"/>
                    </a:cubicBezTo>
                    <a:close/>
                    <a:moveTo>
                      <a:pt x="12283" y="34827"/>
                    </a:moveTo>
                    <a:cubicBezTo>
                      <a:pt x="12712" y="34827"/>
                      <a:pt x="13144" y="34866"/>
                      <a:pt x="13574" y="34947"/>
                    </a:cubicBezTo>
                    <a:cubicBezTo>
                      <a:pt x="13063" y="35547"/>
                      <a:pt x="12669" y="36228"/>
                      <a:pt x="12400" y="36972"/>
                    </a:cubicBezTo>
                    <a:lnTo>
                      <a:pt x="12382" y="36972"/>
                    </a:lnTo>
                    <a:cubicBezTo>
                      <a:pt x="12141" y="37671"/>
                      <a:pt x="12042" y="38415"/>
                      <a:pt x="12087" y="39149"/>
                    </a:cubicBezTo>
                    <a:lnTo>
                      <a:pt x="12078" y="39158"/>
                    </a:lnTo>
                    <a:cubicBezTo>
                      <a:pt x="10832" y="37850"/>
                      <a:pt x="9067" y="37017"/>
                      <a:pt x="7203" y="37017"/>
                    </a:cubicBezTo>
                    <a:cubicBezTo>
                      <a:pt x="8534" y="35605"/>
                      <a:pt x="10378" y="34827"/>
                      <a:pt x="12283" y="34827"/>
                    </a:cubicBezTo>
                    <a:close/>
                    <a:moveTo>
                      <a:pt x="106092" y="34618"/>
                    </a:moveTo>
                    <a:cubicBezTo>
                      <a:pt x="106556" y="34618"/>
                      <a:pt x="107024" y="34664"/>
                      <a:pt x="107489" y="34759"/>
                    </a:cubicBezTo>
                    <a:cubicBezTo>
                      <a:pt x="106497" y="35993"/>
                      <a:pt x="105950" y="37566"/>
                      <a:pt x="106126" y="39211"/>
                    </a:cubicBezTo>
                    <a:lnTo>
                      <a:pt x="106126" y="39211"/>
                    </a:lnTo>
                    <a:cubicBezTo>
                      <a:pt x="104872" y="37760"/>
                      <a:pt x="102999" y="36811"/>
                      <a:pt x="101011" y="36811"/>
                    </a:cubicBezTo>
                    <a:cubicBezTo>
                      <a:pt x="102344" y="35398"/>
                      <a:pt x="104187" y="34618"/>
                      <a:pt x="106092" y="34618"/>
                    </a:cubicBezTo>
                    <a:close/>
                    <a:moveTo>
                      <a:pt x="70812" y="30100"/>
                    </a:moveTo>
                    <a:cubicBezTo>
                      <a:pt x="71307" y="30100"/>
                      <a:pt x="71806" y="30153"/>
                      <a:pt x="72301" y="30261"/>
                    </a:cubicBezTo>
                    <a:cubicBezTo>
                      <a:pt x="71289" y="31524"/>
                      <a:pt x="70742" y="33119"/>
                      <a:pt x="70939" y="34786"/>
                    </a:cubicBezTo>
                    <a:lnTo>
                      <a:pt x="70957" y="34786"/>
                    </a:lnTo>
                    <a:cubicBezTo>
                      <a:pt x="71464" y="34672"/>
                      <a:pt x="71976" y="34617"/>
                      <a:pt x="72484" y="34617"/>
                    </a:cubicBezTo>
                    <a:cubicBezTo>
                      <a:pt x="74391" y="34617"/>
                      <a:pt x="76244" y="35395"/>
                      <a:pt x="77588" y="36811"/>
                    </a:cubicBezTo>
                    <a:cubicBezTo>
                      <a:pt x="75545" y="36811"/>
                      <a:pt x="73618" y="37823"/>
                      <a:pt x="72364" y="39338"/>
                    </a:cubicBezTo>
                    <a:cubicBezTo>
                      <a:pt x="72712" y="35639"/>
                      <a:pt x="69416" y="32366"/>
                      <a:pt x="65722" y="32366"/>
                    </a:cubicBezTo>
                    <a:cubicBezTo>
                      <a:pt x="65702" y="32366"/>
                      <a:pt x="65682" y="32366"/>
                      <a:pt x="65662" y="32366"/>
                    </a:cubicBezTo>
                    <a:cubicBezTo>
                      <a:pt x="65642" y="32366"/>
                      <a:pt x="65622" y="32366"/>
                      <a:pt x="65602" y="32366"/>
                    </a:cubicBezTo>
                    <a:cubicBezTo>
                      <a:pt x="63733" y="32366"/>
                      <a:pt x="61974" y="33196"/>
                      <a:pt x="60724" y="34499"/>
                    </a:cubicBezTo>
                    <a:cubicBezTo>
                      <a:pt x="60814" y="32913"/>
                      <a:pt x="60231" y="31407"/>
                      <a:pt x="59237" y="30225"/>
                    </a:cubicBezTo>
                    <a:cubicBezTo>
                      <a:pt x="59663" y="30146"/>
                      <a:pt x="60090" y="30107"/>
                      <a:pt x="60515" y="30107"/>
                    </a:cubicBezTo>
                    <a:cubicBezTo>
                      <a:pt x="62451" y="30107"/>
                      <a:pt x="64326" y="30910"/>
                      <a:pt x="65671" y="32357"/>
                    </a:cubicBezTo>
                    <a:cubicBezTo>
                      <a:pt x="67011" y="30902"/>
                      <a:pt x="68881" y="30100"/>
                      <a:pt x="70812" y="30100"/>
                    </a:cubicBezTo>
                    <a:close/>
                    <a:moveTo>
                      <a:pt x="35613" y="34818"/>
                    </a:moveTo>
                    <a:cubicBezTo>
                      <a:pt x="36073" y="34818"/>
                      <a:pt x="36537" y="34863"/>
                      <a:pt x="36997" y="34956"/>
                    </a:cubicBezTo>
                    <a:cubicBezTo>
                      <a:pt x="36011" y="36201"/>
                      <a:pt x="35456" y="37769"/>
                      <a:pt x="35635" y="39418"/>
                    </a:cubicBezTo>
                    <a:cubicBezTo>
                      <a:pt x="34389" y="37958"/>
                      <a:pt x="32508" y="37017"/>
                      <a:pt x="30519" y="37008"/>
                    </a:cubicBezTo>
                    <a:cubicBezTo>
                      <a:pt x="31861" y="35593"/>
                      <a:pt x="33709" y="34818"/>
                      <a:pt x="35613" y="34818"/>
                    </a:cubicBezTo>
                    <a:close/>
                    <a:moveTo>
                      <a:pt x="112816" y="32662"/>
                    </a:moveTo>
                    <a:cubicBezTo>
                      <a:pt x="115993" y="32662"/>
                      <a:pt x="119169" y="34741"/>
                      <a:pt x="119209" y="38898"/>
                    </a:cubicBezTo>
                    <a:cubicBezTo>
                      <a:pt x="118736" y="38797"/>
                      <a:pt x="118259" y="38747"/>
                      <a:pt x="117785" y="38747"/>
                    </a:cubicBezTo>
                    <a:cubicBezTo>
                      <a:pt x="115926" y="38747"/>
                      <a:pt x="114120" y="39513"/>
                      <a:pt x="112821" y="40906"/>
                    </a:cubicBezTo>
                    <a:cubicBezTo>
                      <a:pt x="111539" y="39526"/>
                      <a:pt x="109747" y="38746"/>
                      <a:pt x="107865" y="38746"/>
                    </a:cubicBezTo>
                    <a:cubicBezTo>
                      <a:pt x="107382" y="38746"/>
                      <a:pt x="106898" y="38800"/>
                      <a:pt x="106423" y="38898"/>
                    </a:cubicBezTo>
                    <a:cubicBezTo>
                      <a:pt x="106463" y="34741"/>
                      <a:pt x="109640" y="32662"/>
                      <a:pt x="112816" y="32662"/>
                    </a:cubicBezTo>
                    <a:close/>
                    <a:moveTo>
                      <a:pt x="136134" y="32665"/>
                    </a:moveTo>
                    <a:cubicBezTo>
                      <a:pt x="139310" y="32665"/>
                      <a:pt x="142484" y="34742"/>
                      <a:pt x="142525" y="38898"/>
                    </a:cubicBezTo>
                    <a:cubicBezTo>
                      <a:pt x="142050" y="38797"/>
                      <a:pt x="141571" y="38747"/>
                      <a:pt x="141097" y="38747"/>
                    </a:cubicBezTo>
                    <a:cubicBezTo>
                      <a:pt x="139236" y="38747"/>
                      <a:pt x="137435" y="39513"/>
                      <a:pt x="136136" y="40906"/>
                    </a:cubicBezTo>
                    <a:cubicBezTo>
                      <a:pt x="134854" y="39526"/>
                      <a:pt x="133062" y="38746"/>
                      <a:pt x="131181" y="38746"/>
                    </a:cubicBezTo>
                    <a:cubicBezTo>
                      <a:pt x="130697" y="38746"/>
                      <a:pt x="130213" y="38800"/>
                      <a:pt x="129738" y="38898"/>
                    </a:cubicBezTo>
                    <a:cubicBezTo>
                      <a:pt x="129778" y="34744"/>
                      <a:pt x="132957" y="32665"/>
                      <a:pt x="136134" y="32665"/>
                    </a:cubicBezTo>
                    <a:close/>
                    <a:moveTo>
                      <a:pt x="89291" y="32767"/>
                    </a:moveTo>
                    <a:cubicBezTo>
                      <a:pt x="91871" y="32767"/>
                      <a:pt x="94452" y="34140"/>
                      <a:pt x="95348" y="36891"/>
                    </a:cubicBezTo>
                    <a:lnTo>
                      <a:pt x="95357" y="36882"/>
                    </a:lnTo>
                    <a:lnTo>
                      <a:pt x="95375" y="36882"/>
                    </a:lnTo>
                    <a:cubicBezTo>
                      <a:pt x="95581" y="37545"/>
                      <a:pt x="95688" y="38244"/>
                      <a:pt x="95688" y="38934"/>
                    </a:cubicBezTo>
                    <a:cubicBezTo>
                      <a:pt x="95215" y="38832"/>
                      <a:pt x="94738" y="38783"/>
                      <a:pt x="94264" y="38783"/>
                    </a:cubicBezTo>
                    <a:cubicBezTo>
                      <a:pt x="92405" y="38783"/>
                      <a:pt x="90601" y="39549"/>
                      <a:pt x="89308" y="40941"/>
                    </a:cubicBezTo>
                    <a:cubicBezTo>
                      <a:pt x="88027" y="39562"/>
                      <a:pt x="86235" y="38782"/>
                      <a:pt x="84353" y="38782"/>
                    </a:cubicBezTo>
                    <a:cubicBezTo>
                      <a:pt x="83869" y="38782"/>
                      <a:pt x="83385" y="38836"/>
                      <a:pt x="82910" y="38934"/>
                    </a:cubicBezTo>
                    <a:cubicBezTo>
                      <a:pt x="82910" y="38244"/>
                      <a:pt x="83018" y="37545"/>
                      <a:pt x="83224" y="36882"/>
                    </a:cubicBezTo>
                    <a:lnTo>
                      <a:pt x="83242" y="36882"/>
                    </a:lnTo>
                    <a:cubicBezTo>
                      <a:pt x="84134" y="34140"/>
                      <a:pt x="86712" y="32767"/>
                      <a:pt x="89291" y="32767"/>
                    </a:cubicBezTo>
                    <a:close/>
                    <a:moveTo>
                      <a:pt x="42335" y="32864"/>
                    </a:moveTo>
                    <a:cubicBezTo>
                      <a:pt x="45506" y="32864"/>
                      <a:pt x="48679" y="34938"/>
                      <a:pt x="48726" y="39092"/>
                    </a:cubicBezTo>
                    <a:lnTo>
                      <a:pt x="48726" y="39092"/>
                    </a:lnTo>
                    <a:cubicBezTo>
                      <a:pt x="48257" y="38992"/>
                      <a:pt x="47785" y="38944"/>
                      <a:pt x="47316" y="38944"/>
                    </a:cubicBezTo>
                    <a:cubicBezTo>
                      <a:pt x="45455" y="38944"/>
                      <a:pt x="43655" y="39710"/>
                      <a:pt x="42355" y="41103"/>
                    </a:cubicBezTo>
                    <a:cubicBezTo>
                      <a:pt x="41074" y="39723"/>
                      <a:pt x="39282" y="38943"/>
                      <a:pt x="37400" y="38943"/>
                    </a:cubicBezTo>
                    <a:cubicBezTo>
                      <a:pt x="36916" y="38943"/>
                      <a:pt x="36432" y="38997"/>
                      <a:pt x="35958" y="39096"/>
                    </a:cubicBezTo>
                    <a:cubicBezTo>
                      <a:pt x="35989" y="34942"/>
                      <a:pt x="39161" y="32864"/>
                      <a:pt x="42335" y="32864"/>
                    </a:cubicBezTo>
                    <a:close/>
                    <a:moveTo>
                      <a:pt x="65669" y="32862"/>
                    </a:moveTo>
                    <a:cubicBezTo>
                      <a:pt x="68844" y="32862"/>
                      <a:pt x="72019" y="34939"/>
                      <a:pt x="72059" y="39096"/>
                    </a:cubicBezTo>
                    <a:cubicBezTo>
                      <a:pt x="71584" y="38994"/>
                      <a:pt x="71106" y="38944"/>
                      <a:pt x="70631" y="38944"/>
                    </a:cubicBezTo>
                    <a:cubicBezTo>
                      <a:pt x="68767" y="38944"/>
                      <a:pt x="66963" y="39710"/>
                      <a:pt x="65671" y="41103"/>
                    </a:cubicBezTo>
                    <a:cubicBezTo>
                      <a:pt x="64391" y="39725"/>
                      <a:pt x="62594" y="38946"/>
                      <a:pt x="60707" y="38943"/>
                    </a:cubicBezTo>
                    <a:lnTo>
                      <a:pt x="60707" y="38943"/>
                    </a:lnTo>
                    <a:cubicBezTo>
                      <a:pt x="60226" y="38944"/>
                      <a:pt x="59745" y="38998"/>
                      <a:pt x="59273" y="39096"/>
                    </a:cubicBezTo>
                    <a:cubicBezTo>
                      <a:pt x="59313" y="34941"/>
                      <a:pt x="62491" y="32862"/>
                      <a:pt x="65669" y="32862"/>
                    </a:cubicBezTo>
                    <a:close/>
                    <a:moveTo>
                      <a:pt x="18802" y="32972"/>
                    </a:moveTo>
                    <a:cubicBezTo>
                      <a:pt x="21383" y="32972"/>
                      <a:pt x="23964" y="34343"/>
                      <a:pt x="24864" y="37088"/>
                    </a:cubicBezTo>
                    <a:lnTo>
                      <a:pt x="24882" y="37088"/>
                    </a:lnTo>
                    <a:cubicBezTo>
                      <a:pt x="25088" y="37760"/>
                      <a:pt x="25187" y="38450"/>
                      <a:pt x="25196" y="39149"/>
                    </a:cubicBezTo>
                    <a:cubicBezTo>
                      <a:pt x="24715" y="39044"/>
                      <a:pt x="24231" y="38993"/>
                      <a:pt x="23751" y="38993"/>
                    </a:cubicBezTo>
                    <a:cubicBezTo>
                      <a:pt x="21894" y="38993"/>
                      <a:pt x="20096" y="39759"/>
                      <a:pt x="18807" y="41148"/>
                    </a:cubicBezTo>
                    <a:cubicBezTo>
                      <a:pt x="17526" y="39777"/>
                      <a:pt x="15734" y="38988"/>
                      <a:pt x="13852" y="38988"/>
                    </a:cubicBezTo>
                    <a:cubicBezTo>
                      <a:pt x="13368" y="38988"/>
                      <a:pt x="12884" y="39042"/>
                      <a:pt x="12409" y="39149"/>
                    </a:cubicBezTo>
                    <a:cubicBezTo>
                      <a:pt x="12409" y="38450"/>
                      <a:pt x="12517" y="37751"/>
                      <a:pt x="12723" y="37088"/>
                    </a:cubicBezTo>
                    <a:lnTo>
                      <a:pt x="12741" y="37088"/>
                    </a:lnTo>
                    <a:cubicBezTo>
                      <a:pt x="13637" y="34345"/>
                      <a:pt x="16220" y="32972"/>
                      <a:pt x="18802" y="32972"/>
                    </a:cubicBezTo>
                    <a:close/>
                    <a:moveTo>
                      <a:pt x="130981" y="39121"/>
                    </a:moveTo>
                    <a:cubicBezTo>
                      <a:pt x="132916" y="39121"/>
                      <a:pt x="134790" y="39924"/>
                      <a:pt x="136127" y="41372"/>
                    </a:cubicBezTo>
                    <a:cubicBezTo>
                      <a:pt x="136107" y="41371"/>
                      <a:pt x="136087" y="41371"/>
                      <a:pt x="136067" y="41371"/>
                    </a:cubicBezTo>
                    <a:cubicBezTo>
                      <a:pt x="134199" y="41371"/>
                      <a:pt x="132440" y="42201"/>
                      <a:pt x="131190" y="43504"/>
                    </a:cubicBezTo>
                    <a:cubicBezTo>
                      <a:pt x="131225" y="42787"/>
                      <a:pt x="131136" y="42070"/>
                      <a:pt x="130912" y="41389"/>
                    </a:cubicBezTo>
                    <a:lnTo>
                      <a:pt x="130903" y="41389"/>
                    </a:lnTo>
                    <a:lnTo>
                      <a:pt x="130894" y="41354"/>
                    </a:lnTo>
                    <a:cubicBezTo>
                      <a:pt x="130894" y="41345"/>
                      <a:pt x="130894" y="41336"/>
                      <a:pt x="130885" y="41336"/>
                    </a:cubicBezTo>
                    <a:cubicBezTo>
                      <a:pt x="130625" y="40565"/>
                      <a:pt x="130222" y="39857"/>
                      <a:pt x="129702" y="39239"/>
                    </a:cubicBezTo>
                    <a:cubicBezTo>
                      <a:pt x="130128" y="39160"/>
                      <a:pt x="130556" y="39121"/>
                      <a:pt x="130981" y="39121"/>
                    </a:cubicBezTo>
                    <a:close/>
                    <a:moveTo>
                      <a:pt x="117967" y="39121"/>
                    </a:moveTo>
                    <a:cubicBezTo>
                      <a:pt x="118392" y="39121"/>
                      <a:pt x="118820" y="39160"/>
                      <a:pt x="119245" y="39239"/>
                    </a:cubicBezTo>
                    <a:cubicBezTo>
                      <a:pt x="118717" y="39857"/>
                      <a:pt x="118313" y="40565"/>
                      <a:pt x="118054" y="41336"/>
                    </a:cubicBezTo>
                    <a:cubicBezTo>
                      <a:pt x="118054" y="41336"/>
                      <a:pt x="118054" y="41345"/>
                      <a:pt x="118054" y="41354"/>
                    </a:cubicBezTo>
                    <a:cubicBezTo>
                      <a:pt x="118045" y="41354"/>
                      <a:pt x="118036" y="41380"/>
                      <a:pt x="118036" y="41389"/>
                    </a:cubicBezTo>
                    <a:cubicBezTo>
                      <a:pt x="117812" y="42070"/>
                      <a:pt x="117713" y="42787"/>
                      <a:pt x="117749" y="43513"/>
                    </a:cubicBezTo>
                    <a:cubicBezTo>
                      <a:pt x="116508" y="42210"/>
                      <a:pt x="114740" y="41371"/>
                      <a:pt x="112880" y="41371"/>
                    </a:cubicBezTo>
                    <a:cubicBezTo>
                      <a:pt x="112860" y="41371"/>
                      <a:pt x="112840" y="41371"/>
                      <a:pt x="112821" y="41372"/>
                    </a:cubicBezTo>
                    <a:cubicBezTo>
                      <a:pt x="114158" y="39924"/>
                      <a:pt x="116031" y="39121"/>
                      <a:pt x="117967" y="39121"/>
                    </a:cubicBezTo>
                    <a:close/>
                    <a:moveTo>
                      <a:pt x="94420" y="39162"/>
                    </a:moveTo>
                    <a:cubicBezTo>
                      <a:pt x="94850" y="39162"/>
                      <a:pt x="95283" y="39202"/>
                      <a:pt x="95715" y="39284"/>
                    </a:cubicBezTo>
                    <a:cubicBezTo>
                      <a:pt x="94720" y="40467"/>
                      <a:pt x="94138" y="41963"/>
                      <a:pt x="94228" y="43558"/>
                    </a:cubicBezTo>
                    <a:cubicBezTo>
                      <a:pt x="92986" y="42254"/>
                      <a:pt x="91218" y="41416"/>
                      <a:pt x="89350" y="41416"/>
                    </a:cubicBezTo>
                    <a:cubicBezTo>
                      <a:pt x="89330" y="41416"/>
                      <a:pt x="89310" y="41416"/>
                      <a:pt x="89290" y="41416"/>
                    </a:cubicBezTo>
                    <a:cubicBezTo>
                      <a:pt x="89271" y="41416"/>
                      <a:pt x="89251" y="41416"/>
                      <a:pt x="89231" y="41416"/>
                    </a:cubicBezTo>
                    <a:cubicBezTo>
                      <a:pt x="87363" y="41416"/>
                      <a:pt x="85603" y="42254"/>
                      <a:pt x="84353" y="43558"/>
                    </a:cubicBezTo>
                    <a:cubicBezTo>
                      <a:pt x="84443" y="41963"/>
                      <a:pt x="83860" y="40458"/>
                      <a:pt x="82866" y="39284"/>
                    </a:cubicBezTo>
                    <a:cubicBezTo>
                      <a:pt x="83294" y="39204"/>
                      <a:pt x="83725" y="39165"/>
                      <a:pt x="84152" y="39165"/>
                    </a:cubicBezTo>
                    <a:cubicBezTo>
                      <a:pt x="86085" y="39165"/>
                      <a:pt x="87957" y="39962"/>
                      <a:pt x="89299" y="41407"/>
                    </a:cubicBezTo>
                    <a:cubicBezTo>
                      <a:pt x="90633" y="39964"/>
                      <a:pt x="92493" y="39162"/>
                      <a:pt x="94420" y="39162"/>
                    </a:cubicBezTo>
                    <a:close/>
                    <a:moveTo>
                      <a:pt x="47485" y="39327"/>
                    </a:moveTo>
                    <a:cubicBezTo>
                      <a:pt x="47912" y="39327"/>
                      <a:pt x="48343" y="39366"/>
                      <a:pt x="48771" y="39445"/>
                    </a:cubicBezTo>
                    <a:cubicBezTo>
                      <a:pt x="48242" y="40063"/>
                      <a:pt x="47839" y="40771"/>
                      <a:pt x="47579" y="41533"/>
                    </a:cubicBezTo>
                    <a:cubicBezTo>
                      <a:pt x="47579" y="41542"/>
                      <a:pt x="47579" y="41542"/>
                      <a:pt x="47579" y="41551"/>
                    </a:cubicBezTo>
                    <a:lnTo>
                      <a:pt x="47570" y="41596"/>
                    </a:lnTo>
                    <a:lnTo>
                      <a:pt x="47561" y="41587"/>
                    </a:lnTo>
                    <a:cubicBezTo>
                      <a:pt x="47337" y="42277"/>
                      <a:pt x="47239" y="42993"/>
                      <a:pt x="47275" y="43710"/>
                    </a:cubicBezTo>
                    <a:cubicBezTo>
                      <a:pt x="46027" y="42400"/>
                      <a:pt x="44256" y="41569"/>
                      <a:pt x="42377" y="41569"/>
                    </a:cubicBezTo>
                    <a:cubicBezTo>
                      <a:pt x="42366" y="41569"/>
                      <a:pt x="42356" y="41569"/>
                      <a:pt x="42346" y="41569"/>
                    </a:cubicBezTo>
                    <a:cubicBezTo>
                      <a:pt x="43682" y="40123"/>
                      <a:pt x="45552" y="39327"/>
                      <a:pt x="47485" y="39327"/>
                    </a:cubicBezTo>
                    <a:close/>
                    <a:moveTo>
                      <a:pt x="60514" y="39327"/>
                    </a:moveTo>
                    <a:cubicBezTo>
                      <a:pt x="62447" y="39327"/>
                      <a:pt x="64317" y="40123"/>
                      <a:pt x="65653" y="41569"/>
                    </a:cubicBezTo>
                    <a:cubicBezTo>
                      <a:pt x="65633" y="41568"/>
                      <a:pt x="65613" y="41568"/>
                      <a:pt x="65593" y="41568"/>
                    </a:cubicBezTo>
                    <a:cubicBezTo>
                      <a:pt x="63725" y="41568"/>
                      <a:pt x="61966" y="42407"/>
                      <a:pt x="60715" y="43710"/>
                    </a:cubicBezTo>
                    <a:cubicBezTo>
                      <a:pt x="60751" y="42993"/>
                      <a:pt x="60662" y="42277"/>
                      <a:pt x="60438" y="41587"/>
                    </a:cubicBezTo>
                    <a:cubicBezTo>
                      <a:pt x="60438" y="41578"/>
                      <a:pt x="60429" y="41569"/>
                      <a:pt x="60420" y="41560"/>
                    </a:cubicBezTo>
                    <a:cubicBezTo>
                      <a:pt x="60420" y="41551"/>
                      <a:pt x="60420" y="41542"/>
                      <a:pt x="60411" y="41533"/>
                    </a:cubicBezTo>
                    <a:cubicBezTo>
                      <a:pt x="60151" y="40771"/>
                      <a:pt x="59748" y="40054"/>
                      <a:pt x="59228" y="39445"/>
                    </a:cubicBezTo>
                    <a:cubicBezTo>
                      <a:pt x="59656" y="39366"/>
                      <a:pt x="60087" y="39327"/>
                      <a:pt x="60514" y="39327"/>
                    </a:cubicBezTo>
                    <a:close/>
                    <a:moveTo>
                      <a:pt x="13656" y="39363"/>
                    </a:moveTo>
                    <a:cubicBezTo>
                      <a:pt x="15596" y="39363"/>
                      <a:pt x="17470" y="40166"/>
                      <a:pt x="18807" y="41613"/>
                    </a:cubicBezTo>
                    <a:cubicBezTo>
                      <a:pt x="18787" y="41613"/>
                      <a:pt x="18768" y="41613"/>
                      <a:pt x="18748" y="41613"/>
                    </a:cubicBezTo>
                    <a:cubicBezTo>
                      <a:pt x="16879" y="41613"/>
                      <a:pt x="15111" y="42452"/>
                      <a:pt x="13870" y="43755"/>
                    </a:cubicBezTo>
                    <a:cubicBezTo>
                      <a:pt x="13951" y="42169"/>
                      <a:pt x="13368" y="40664"/>
                      <a:pt x="12382" y="39490"/>
                    </a:cubicBezTo>
                    <a:lnTo>
                      <a:pt x="12374" y="39481"/>
                    </a:lnTo>
                    <a:cubicBezTo>
                      <a:pt x="12801" y="39402"/>
                      <a:pt x="13230" y="39363"/>
                      <a:pt x="13656" y="39363"/>
                    </a:cubicBezTo>
                    <a:close/>
                    <a:moveTo>
                      <a:pt x="23953" y="39363"/>
                    </a:moveTo>
                    <a:cubicBezTo>
                      <a:pt x="24378" y="39363"/>
                      <a:pt x="24806" y="39402"/>
                      <a:pt x="25232" y="39481"/>
                    </a:cubicBezTo>
                    <a:cubicBezTo>
                      <a:pt x="24237" y="40664"/>
                      <a:pt x="23655" y="42160"/>
                      <a:pt x="23744" y="43755"/>
                    </a:cubicBezTo>
                    <a:cubicBezTo>
                      <a:pt x="22494" y="42452"/>
                      <a:pt x="20726" y="41613"/>
                      <a:pt x="18866" y="41613"/>
                    </a:cubicBezTo>
                    <a:cubicBezTo>
                      <a:pt x="18846" y="41613"/>
                      <a:pt x="18827" y="41613"/>
                      <a:pt x="18807" y="41613"/>
                    </a:cubicBezTo>
                    <a:cubicBezTo>
                      <a:pt x="20144" y="40166"/>
                      <a:pt x="22018" y="39363"/>
                      <a:pt x="23953" y="39363"/>
                    </a:cubicBezTo>
                    <a:close/>
                    <a:moveTo>
                      <a:pt x="107671" y="39122"/>
                    </a:moveTo>
                    <a:cubicBezTo>
                      <a:pt x="109602" y="39122"/>
                      <a:pt x="111474" y="39919"/>
                      <a:pt x="112821" y="41372"/>
                    </a:cubicBezTo>
                    <a:cubicBezTo>
                      <a:pt x="112802" y="41371"/>
                      <a:pt x="112783" y="41371"/>
                      <a:pt x="112765" y="41371"/>
                    </a:cubicBezTo>
                    <a:cubicBezTo>
                      <a:pt x="110778" y="41371"/>
                      <a:pt x="108902" y="42317"/>
                      <a:pt x="107650" y="43764"/>
                    </a:cubicBezTo>
                    <a:lnTo>
                      <a:pt x="107650" y="43764"/>
                    </a:lnTo>
                    <a:cubicBezTo>
                      <a:pt x="107803" y="42097"/>
                      <a:pt x="107211" y="40511"/>
                      <a:pt x="106172" y="39284"/>
                    </a:cubicBezTo>
                    <a:cubicBezTo>
                      <a:pt x="106670" y="39175"/>
                      <a:pt x="107172" y="39122"/>
                      <a:pt x="107671" y="39122"/>
                    </a:cubicBezTo>
                    <a:close/>
                    <a:moveTo>
                      <a:pt x="37180" y="39320"/>
                    </a:moveTo>
                    <a:cubicBezTo>
                      <a:pt x="39113" y="39320"/>
                      <a:pt x="40988" y="40121"/>
                      <a:pt x="42328" y="41569"/>
                    </a:cubicBezTo>
                    <a:cubicBezTo>
                      <a:pt x="42310" y="41568"/>
                      <a:pt x="42291" y="41568"/>
                      <a:pt x="42273" y="41568"/>
                    </a:cubicBezTo>
                    <a:cubicBezTo>
                      <a:pt x="40286" y="41568"/>
                      <a:pt x="38419" y="42514"/>
                      <a:pt x="37167" y="43961"/>
                    </a:cubicBezTo>
                    <a:cubicBezTo>
                      <a:pt x="37320" y="42294"/>
                      <a:pt x="36728" y="40708"/>
                      <a:pt x="35689" y="39481"/>
                    </a:cubicBezTo>
                    <a:cubicBezTo>
                      <a:pt x="36184" y="39373"/>
                      <a:pt x="36684" y="39320"/>
                      <a:pt x="37180" y="39320"/>
                    </a:cubicBezTo>
                    <a:close/>
                    <a:moveTo>
                      <a:pt x="124483" y="37269"/>
                    </a:moveTo>
                    <a:cubicBezTo>
                      <a:pt x="127057" y="37269"/>
                      <a:pt x="129630" y="38633"/>
                      <a:pt x="130536" y="41363"/>
                    </a:cubicBezTo>
                    <a:cubicBezTo>
                      <a:pt x="130760" y="42053"/>
                      <a:pt x="130867" y="42769"/>
                      <a:pt x="130876" y="43495"/>
                    </a:cubicBezTo>
                    <a:cubicBezTo>
                      <a:pt x="130401" y="43393"/>
                      <a:pt x="129922" y="43343"/>
                      <a:pt x="129447" y="43343"/>
                    </a:cubicBezTo>
                    <a:cubicBezTo>
                      <a:pt x="127584" y="43343"/>
                      <a:pt x="125780" y="44110"/>
                      <a:pt x="124487" y="45502"/>
                    </a:cubicBezTo>
                    <a:cubicBezTo>
                      <a:pt x="123213" y="44130"/>
                      <a:pt x="121434" y="43343"/>
                      <a:pt x="119564" y="43343"/>
                    </a:cubicBezTo>
                    <a:cubicBezTo>
                      <a:pt x="119553" y="43343"/>
                      <a:pt x="119543" y="43343"/>
                      <a:pt x="119532" y="43343"/>
                    </a:cubicBezTo>
                    <a:cubicBezTo>
                      <a:pt x="119048" y="43343"/>
                      <a:pt x="118564" y="43388"/>
                      <a:pt x="118089" y="43495"/>
                    </a:cubicBezTo>
                    <a:cubicBezTo>
                      <a:pt x="118089" y="42769"/>
                      <a:pt x="118206" y="42053"/>
                      <a:pt x="118421" y="41363"/>
                    </a:cubicBezTo>
                    <a:lnTo>
                      <a:pt x="118430" y="41354"/>
                    </a:lnTo>
                    <a:cubicBezTo>
                      <a:pt x="119339" y="38631"/>
                      <a:pt x="121911" y="37269"/>
                      <a:pt x="124483" y="37269"/>
                    </a:cubicBezTo>
                    <a:close/>
                    <a:moveTo>
                      <a:pt x="77631" y="37312"/>
                    </a:moveTo>
                    <a:cubicBezTo>
                      <a:pt x="80804" y="37312"/>
                      <a:pt x="83980" y="39391"/>
                      <a:pt x="84022" y="43547"/>
                    </a:cubicBezTo>
                    <a:lnTo>
                      <a:pt x="84022" y="43547"/>
                    </a:lnTo>
                    <a:cubicBezTo>
                      <a:pt x="83546" y="43443"/>
                      <a:pt x="83066" y="43393"/>
                      <a:pt x="82590" y="43393"/>
                    </a:cubicBezTo>
                    <a:cubicBezTo>
                      <a:pt x="80737" y="43393"/>
                      <a:pt x="78939" y="44159"/>
                      <a:pt x="77651" y="45547"/>
                    </a:cubicBezTo>
                    <a:cubicBezTo>
                      <a:pt x="76369" y="44176"/>
                      <a:pt x="74577" y="43388"/>
                      <a:pt x="72696" y="43388"/>
                    </a:cubicBezTo>
                    <a:cubicBezTo>
                      <a:pt x="72212" y="43388"/>
                      <a:pt x="71728" y="43441"/>
                      <a:pt x="71253" y="43549"/>
                    </a:cubicBezTo>
                    <a:cubicBezTo>
                      <a:pt x="71284" y="39391"/>
                      <a:pt x="74456" y="37312"/>
                      <a:pt x="77631" y="37312"/>
                    </a:cubicBezTo>
                    <a:close/>
                    <a:moveTo>
                      <a:pt x="100946" y="37312"/>
                    </a:moveTo>
                    <a:cubicBezTo>
                      <a:pt x="104119" y="37312"/>
                      <a:pt x="107295" y="39391"/>
                      <a:pt x="107337" y="43547"/>
                    </a:cubicBezTo>
                    <a:lnTo>
                      <a:pt x="107337" y="43547"/>
                    </a:lnTo>
                    <a:cubicBezTo>
                      <a:pt x="106861" y="43443"/>
                      <a:pt x="106381" y="43393"/>
                      <a:pt x="105905" y="43393"/>
                    </a:cubicBezTo>
                    <a:cubicBezTo>
                      <a:pt x="104052" y="43393"/>
                      <a:pt x="102255" y="44159"/>
                      <a:pt x="100966" y="45547"/>
                    </a:cubicBezTo>
                    <a:cubicBezTo>
                      <a:pt x="99685" y="44176"/>
                      <a:pt x="97883" y="43388"/>
                      <a:pt x="96011" y="43388"/>
                    </a:cubicBezTo>
                    <a:cubicBezTo>
                      <a:pt x="95527" y="43388"/>
                      <a:pt x="95043" y="43441"/>
                      <a:pt x="94568" y="43549"/>
                    </a:cubicBezTo>
                    <a:cubicBezTo>
                      <a:pt x="94599" y="39391"/>
                      <a:pt x="97771" y="37312"/>
                      <a:pt x="100946" y="37312"/>
                    </a:cubicBezTo>
                    <a:close/>
                    <a:moveTo>
                      <a:pt x="54012" y="37467"/>
                    </a:moveTo>
                    <a:cubicBezTo>
                      <a:pt x="56585" y="37467"/>
                      <a:pt x="59156" y="38831"/>
                      <a:pt x="60061" y="41560"/>
                    </a:cubicBezTo>
                    <a:cubicBezTo>
                      <a:pt x="60285" y="42250"/>
                      <a:pt x="60393" y="42975"/>
                      <a:pt x="60393" y="43701"/>
                    </a:cubicBezTo>
                    <a:cubicBezTo>
                      <a:pt x="59914" y="43596"/>
                      <a:pt x="59431" y="43545"/>
                      <a:pt x="58952" y="43545"/>
                    </a:cubicBezTo>
                    <a:cubicBezTo>
                      <a:pt x="57099" y="43545"/>
                      <a:pt x="55302" y="44311"/>
                      <a:pt x="54013" y="45699"/>
                    </a:cubicBezTo>
                    <a:cubicBezTo>
                      <a:pt x="52739" y="44336"/>
                      <a:pt x="50960" y="43549"/>
                      <a:pt x="49089" y="43549"/>
                    </a:cubicBezTo>
                    <a:cubicBezTo>
                      <a:pt x="49079" y="43549"/>
                      <a:pt x="49068" y="43549"/>
                      <a:pt x="49058" y="43549"/>
                    </a:cubicBezTo>
                    <a:cubicBezTo>
                      <a:pt x="48574" y="43549"/>
                      <a:pt x="48090" y="43594"/>
                      <a:pt x="47615" y="43701"/>
                    </a:cubicBezTo>
                    <a:cubicBezTo>
                      <a:pt x="47615" y="42975"/>
                      <a:pt x="47723" y="42250"/>
                      <a:pt x="47938" y="41560"/>
                    </a:cubicBezTo>
                    <a:lnTo>
                      <a:pt x="47956" y="41560"/>
                    </a:lnTo>
                    <a:cubicBezTo>
                      <a:pt x="48865" y="38831"/>
                      <a:pt x="51439" y="37467"/>
                      <a:pt x="54012" y="37467"/>
                    </a:cubicBezTo>
                    <a:close/>
                    <a:moveTo>
                      <a:pt x="7148" y="37513"/>
                    </a:moveTo>
                    <a:cubicBezTo>
                      <a:pt x="10323" y="37513"/>
                      <a:pt x="13498" y="39590"/>
                      <a:pt x="13538" y="43746"/>
                    </a:cubicBezTo>
                    <a:cubicBezTo>
                      <a:pt x="13065" y="43644"/>
                      <a:pt x="12588" y="43594"/>
                      <a:pt x="12114" y="43594"/>
                    </a:cubicBezTo>
                    <a:cubicBezTo>
                      <a:pt x="10255" y="43594"/>
                      <a:pt x="8449" y="44361"/>
                      <a:pt x="7150" y="45753"/>
                    </a:cubicBezTo>
                    <a:cubicBezTo>
                      <a:pt x="5868" y="44373"/>
                      <a:pt x="4076" y="43594"/>
                      <a:pt x="2194" y="43594"/>
                    </a:cubicBezTo>
                    <a:cubicBezTo>
                      <a:pt x="1711" y="43594"/>
                      <a:pt x="1227" y="43647"/>
                      <a:pt x="752" y="43746"/>
                    </a:cubicBezTo>
                    <a:cubicBezTo>
                      <a:pt x="792" y="39592"/>
                      <a:pt x="3970" y="37513"/>
                      <a:pt x="7148" y="37513"/>
                    </a:cubicBezTo>
                    <a:close/>
                    <a:moveTo>
                      <a:pt x="30465" y="37513"/>
                    </a:moveTo>
                    <a:cubicBezTo>
                      <a:pt x="33638" y="37513"/>
                      <a:pt x="36811" y="39588"/>
                      <a:pt x="36854" y="43742"/>
                    </a:cubicBezTo>
                    <a:lnTo>
                      <a:pt x="36854" y="43742"/>
                    </a:lnTo>
                    <a:cubicBezTo>
                      <a:pt x="36384" y="43643"/>
                      <a:pt x="35912" y="43594"/>
                      <a:pt x="35443" y="43594"/>
                    </a:cubicBezTo>
                    <a:cubicBezTo>
                      <a:pt x="33580" y="43594"/>
                      <a:pt x="31775" y="44361"/>
                      <a:pt x="30483" y="45753"/>
                    </a:cubicBezTo>
                    <a:cubicBezTo>
                      <a:pt x="29201" y="44373"/>
                      <a:pt x="27409" y="43594"/>
                      <a:pt x="25528" y="43594"/>
                    </a:cubicBezTo>
                    <a:cubicBezTo>
                      <a:pt x="25044" y="43594"/>
                      <a:pt x="24560" y="43647"/>
                      <a:pt x="24085" y="43746"/>
                    </a:cubicBezTo>
                    <a:cubicBezTo>
                      <a:pt x="24116" y="39592"/>
                      <a:pt x="27290" y="37513"/>
                      <a:pt x="30465" y="37513"/>
                    </a:cubicBezTo>
                    <a:close/>
                    <a:moveTo>
                      <a:pt x="129619" y="43736"/>
                    </a:moveTo>
                    <a:cubicBezTo>
                      <a:pt x="130043" y="43736"/>
                      <a:pt x="130469" y="43775"/>
                      <a:pt x="130894" y="43854"/>
                    </a:cubicBezTo>
                    <a:cubicBezTo>
                      <a:pt x="129908" y="45018"/>
                      <a:pt x="129326" y="46524"/>
                      <a:pt x="129415" y="48110"/>
                    </a:cubicBezTo>
                    <a:lnTo>
                      <a:pt x="129406" y="48128"/>
                    </a:lnTo>
                    <a:cubicBezTo>
                      <a:pt x="128165" y="46824"/>
                      <a:pt x="126397" y="45986"/>
                      <a:pt x="124528" y="45986"/>
                    </a:cubicBezTo>
                    <a:cubicBezTo>
                      <a:pt x="124509" y="45986"/>
                      <a:pt x="124489" y="45986"/>
                      <a:pt x="124469" y="45986"/>
                    </a:cubicBezTo>
                    <a:cubicBezTo>
                      <a:pt x="124450" y="45986"/>
                      <a:pt x="124430" y="45986"/>
                      <a:pt x="124410" y="45986"/>
                    </a:cubicBezTo>
                    <a:cubicBezTo>
                      <a:pt x="122541" y="45986"/>
                      <a:pt x="120782" y="46824"/>
                      <a:pt x="119532" y="48128"/>
                    </a:cubicBezTo>
                    <a:cubicBezTo>
                      <a:pt x="119622" y="46533"/>
                      <a:pt x="119039" y="45036"/>
                      <a:pt x="118045" y="43854"/>
                    </a:cubicBezTo>
                    <a:cubicBezTo>
                      <a:pt x="118471" y="43775"/>
                      <a:pt x="118899" y="43736"/>
                      <a:pt x="119324" y="43736"/>
                    </a:cubicBezTo>
                    <a:cubicBezTo>
                      <a:pt x="121259" y="43736"/>
                      <a:pt x="123134" y="44537"/>
                      <a:pt x="124478" y="45977"/>
                    </a:cubicBezTo>
                    <a:cubicBezTo>
                      <a:pt x="125815" y="44537"/>
                      <a:pt x="127688" y="43736"/>
                      <a:pt x="129619" y="43736"/>
                    </a:cubicBezTo>
                    <a:close/>
                    <a:moveTo>
                      <a:pt x="82779" y="43772"/>
                    </a:moveTo>
                    <a:cubicBezTo>
                      <a:pt x="83204" y="43772"/>
                      <a:pt x="83632" y="43810"/>
                      <a:pt x="84057" y="43889"/>
                    </a:cubicBezTo>
                    <a:cubicBezTo>
                      <a:pt x="83063" y="45072"/>
                      <a:pt x="82480" y="46569"/>
                      <a:pt x="82561" y="48164"/>
                    </a:cubicBezTo>
                    <a:cubicBezTo>
                      <a:pt x="81320" y="46860"/>
                      <a:pt x="79552" y="46022"/>
                      <a:pt x="77683" y="46022"/>
                    </a:cubicBezTo>
                    <a:cubicBezTo>
                      <a:pt x="77666" y="46022"/>
                      <a:pt x="77650" y="46022"/>
                      <a:pt x="77633" y="46022"/>
                    </a:cubicBezTo>
                    <a:lnTo>
                      <a:pt x="77633" y="46022"/>
                    </a:lnTo>
                    <a:cubicBezTo>
                      <a:pt x="78970" y="44574"/>
                      <a:pt x="80844" y="43772"/>
                      <a:pt x="82779" y="43772"/>
                    </a:cubicBezTo>
                    <a:close/>
                    <a:moveTo>
                      <a:pt x="59133" y="43923"/>
                    </a:moveTo>
                    <a:cubicBezTo>
                      <a:pt x="59561" y="43923"/>
                      <a:pt x="59991" y="43962"/>
                      <a:pt x="60420" y="44042"/>
                    </a:cubicBezTo>
                    <a:cubicBezTo>
                      <a:pt x="59425" y="45225"/>
                      <a:pt x="58843" y="46721"/>
                      <a:pt x="58932" y="48316"/>
                    </a:cubicBezTo>
                    <a:lnTo>
                      <a:pt x="58923" y="48316"/>
                    </a:lnTo>
                    <a:cubicBezTo>
                      <a:pt x="57682" y="47012"/>
                      <a:pt x="55914" y="46174"/>
                      <a:pt x="54045" y="46174"/>
                    </a:cubicBezTo>
                    <a:cubicBezTo>
                      <a:pt x="54026" y="46174"/>
                      <a:pt x="54006" y="46174"/>
                      <a:pt x="53986" y="46174"/>
                    </a:cubicBezTo>
                    <a:cubicBezTo>
                      <a:pt x="53966" y="46174"/>
                      <a:pt x="53947" y="46174"/>
                      <a:pt x="53927" y="46174"/>
                    </a:cubicBezTo>
                    <a:cubicBezTo>
                      <a:pt x="52067" y="46174"/>
                      <a:pt x="50299" y="47012"/>
                      <a:pt x="49049" y="48316"/>
                    </a:cubicBezTo>
                    <a:cubicBezTo>
                      <a:pt x="49138" y="46721"/>
                      <a:pt x="48556" y="45225"/>
                      <a:pt x="47561" y="44042"/>
                    </a:cubicBezTo>
                    <a:cubicBezTo>
                      <a:pt x="47990" y="43962"/>
                      <a:pt x="48420" y="43923"/>
                      <a:pt x="48848" y="43923"/>
                    </a:cubicBezTo>
                    <a:cubicBezTo>
                      <a:pt x="50781" y="43923"/>
                      <a:pt x="52652" y="44720"/>
                      <a:pt x="53995" y="46165"/>
                    </a:cubicBezTo>
                    <a:cubicBezTo>
                      <a:pt x="55330" y="44720"/>
                      <a:pt x="57201" y="43923"/>
                      <a:pt x="59133" y="43923"/>
                    </a:cubicBezTo>
                    <a:close/>
                    <a:moveTo>
                      <a:pt x="25310" y="43969"/>
                    </a:moveTo>
                    <a:cubicBezTo>
                      <a:pt x="27245" y="43969"/>
                      <a:pt x="29120" y="44772"/>
                      <a:pt x="30465" y="46219"/>
                    </a:cubicBezTo>
                    <a:lnTo>
                      <a:pt x="30465" y="46219"/>
                    </a:lnTo>
                    <a:cubicBezTo>
                      <a:pt x="30462" y="46219"/>
                      <a:pt x="30459" y="46219"/>
                      <a:pt x="30456" y="46219"/>
                    </a:cubicBezTo>
                    <a:cubicBezTo>
                      <a:pt x="30436" y="46219"/>
                      <a:pt x="30416" y="46219"/>
                      <a:pt x="30397" y="46219"/>
                    </a:cubicBezTo>
                    <a:cubicBezTo>
                      <a:pt x="28528" y="46219"/>
                      <a:pt x="26769" y="47057"/>
                      <a:pt x="25519" y="48361"/>
                    </a:cubicBezTo>
                    <a:cubicBezTo>
                      <a:pt x="25608" y="46775"/>
                      <a:pt x="25026" y="45269"/>
                      <a:pt x="24031" y="44087"/>
                    </a:cubicBezTo>
                    <a:cubicBezTo>
                      <a:pt x="24457" y="44008"/>
                      <a:pt x="24885" y="43969"/>
                      <a:pt x="25310" y="43969"/>
                    </a:cubicBezTo>
                    <a:close/>
                    <a:moveTo>
                      <a:pt x="12296" y="43987"/>
                    </a:moveTo>
                    <a:cubicBezTo>
                      <a:pt x="12721" y="43987"/>
                      <a:pt x="13148" y="44025"/>
                      <a:pt x="13574" y="44104"/>
                    </a:cubicBezTo>
                    <a:cubicBezTo>
                      <a:pt x="12580" y="45287"/>
                      <a:pt x="11997" y="46793"/>
                      <a:pt x="12087" y="48379"/>
                    </a:cubicBezTo>
                    <a:cubicBezTo>
                      <a:pt x="10837" y="47075"/>
                      <a:pt x="9069" y="46237"/>
                      <a:pt x="7208" y="46237"/>
                    </a:cubicBezTo>
                    <a:cubicBezTo>
                      <a:pt x="7189" y="46237"/>
                      <a:pt x="7169" y="46237"/>
                      <a:pt x="7150" y="46237"/>
                    </a:cubicBezTo>
                    <a:cubicBezTo>
                      <a:pt x="8487" y="44790"/>
                      <a:pt x="10360" y="43987"/>
                      <a:pt x="12296" y="43987"/>
                    </a:cubicBezTo>
                    <a:close/>
                    <a:moveTo>
                      <a:pt x="106102" y="43761"/>
                    </a:moveTo>
                    <a:cubicBezTo>
                      <a:pt x="106575" y="43761"/>
                      <a:pt x="107052" y="43809"/>
                      <a:pt x="107525" y="43907"/>
                    </a:cubicBezTo>
                    <a:cubicBezTo>
                      <a:pt x="106512" y="45162"/>
                      <a:pt x="105939" y="46757"/>
                      <a:pt x="106127" y="48432"/>
                    </a:cubicBezTo>
                    <a:cubicBezTo>
                      <a:pt x="104866" y="46976"/>
                      <a:pt x="102990" y="46022"/>
                      <a:pt x="101003" y="46022"/>
                    </a:cubicBezTo>
                    <a:cubicBezTo>
                      <a:pt x="100985" y="46022"/>
                      <a:pt x="100966" y="46022"/>
                      <a:pt x="100948" y="46022"/>
                    </a:cubicBezTo>
                    <a:cubicBezTo>
                      <a:pt x="100928" y="46022"/>
                      <a:pt x="100908" y="46022"/>
                      <a:pt x="100889" y="46022"/>
                    </a:cubicBezTo>
                    <a:cubicBezTo>
                      <a:pt x="99020" y="46022"/>
                      <a:pt x="97252" y="46860"/>
                      <a:pt x="96011" y="48164"/>
                    </a:cubicBezTo>
                    <a:cubicBezTo>
                      <a:pt x="96091" y="46569"/>
                      <a:pt x="95509" y="45072"/>
                      <a:pt x="94523" y="43889"/>
                    </a:cubicBezTo>
                    <a:cubicBezTo>
                      <a:pt x="94952" y="43810"/>
                      <a:pt x="95382" y="43771"/>
                      <a:pt x="95809" y="43771"/>
                    </a:cubicBezTo>
                    <a:cubicBezTo>
                      <a:pt x="97740" y="43771"/>
                      <a:pt x="99605" y="44568"/>
                      <a:pt x="100948" y="46013"/>
                    </a:cubicBezTo>
                    <a:cubicBezTo>
                      <a:pt x="102294" y="44566"/>
                      <a:pt x="104168" y="43761"/>
                      <a:pt x="106102" y="43761"/>
                    </a:cubicBezTo>
                    <a:close/>
                    <a:moveTo>
                      <a:pt x="70796" y="39320"/>
                    </a:moveTo>
                    <a:cubicBezTo>
                      <a:pt x="71278" y="39320"/>
                      <a:pt x="71764" y="39370"/>
                      <a:pt x="72248" y="39472"/>
                    </a:cubicBezTo>
                    <a:cubicBezTo>
                      <a:pt x="71271" y="40717"/>
                      <a:pt x="70742" y="42286"/>
                      <a:pt x="70939" y="43934"/>
                    </a:cubicBezTo>
                    <a:cubicBezTo>
                      <a:pt x="71449" y="43820"/>
                      <a:pt x="71962" y="43765"/>
                      <a:pt x="72472" y="43765"/>
                    </a:cubicBezTo>
                    <a:cubicBezTo>
                      <a:pt x="74409" y="43765"/>
                      <a:pt x="76285" y="44568"/>
                      <a:pt x="77633" y="46022"/>
                    </a:cubicBezTo>
                    <a:lnTo>
                      <a:pt x="77633" y="46022"/>
                    </a:lnTo>
                    <a:cubicBezTo>
                      <a:pt x="77630" y="46022"/>
                      <a:pt x="77627" y="46022"/>
                      <a:pt x="77624" y="46022"/>
                    </a:cubicBezTo>
                    <a:cubicBezTo>
                      <a:pt x="77606" y="46022"/>
                      <a:pt x="77588" y="46022"/>
                      <a:pt x="77570" y="46022"/>
                    </a:cubicBezTo>
                    <a:cubicBezTo>
                      <a:pt x="75529" y="46022"/>
                      <a:pt x="73598" y="47030"/>
                      <a:pt x="72346" y="48558"/>
                    </a:cubicBezTo>
                    <a:cubicBezTo>
                      <a:pt x="72703" y="44845"/>
                      <a:pt x="69407" y="41568"/>
                      <a:pt x="65698" y="41568"/>
                    </a:cubicBezTo>
                    <a:cubicBezTo>
                      <a:pt x="65683" y="41568"/>
                      <a:pt x="65668" y="41569"/>
                      <a:pt x="65653" y="41569"/>
                    </a:cubicBezTo>
                    <a:cubicBezTo>
                      <a:pt x="66994" y="40120"/>
                      <a:pt x="68863" y="39320"/>
                      <a:pt x="70796" y="39320"/>
                    </a:cubicBezTo>
                    <a:close/>
                    <a:moveTo>
                      <a:pt x="35611" y="43966"/>
                    </a:moveTo>
                    <a:cubicBezTo>
                      <a:pt x="36087" y="43966"/>
                      <a:pt x="36566" y="44014"/>
                      <a:pt x="37042" y="44113"/>
                    </a:cubicBezTo>
                    <a:cubicBezTo>
                      <a:pt x="36020" y="45359"/>
                      <a:pt x="35456" y="46954"/>
                      <a:pt x="35635" y="48621"/>
                    </a:cubicBezTo>
                    <a:cubicBezTo>
                      <a:pt x="34383" y="47165"/>
                      <a:pt x="32507" y="46219"/>
                      <a:pt x="30512" y="46219"/>
                    </a:cubicBezTo>
                    <a:cubicBezTo>
                      <a:pt x="30496" y="46219"/>
                      <a:pt x="30481" y="46219"/>
                      <a:pt x="30465" y="46219"/>
                    </a:cubicBezTo>
                    <a:lnTo>
                      <a:pt x="30465" y="46219"/>
                    </a:lnTo>
                    <a:cubicBezTo>
                      <a:pt x="31802" y="44766"/>
                      <a:pt x="33677" y="43966"/>
                      <a:pt x="35611" y="43966"/>
                    </a:cubicBezTo>
                    <a:close/>
                    <a:moveTo>
                      <a:pt x="112828" y="41868"/>
                    </a:moveTo>
                    <a:cubicBezTo>
                      <a:pt x="116003" y="41868"/>
                      <a:pt x="119178" y="43944"/>
                      <a:pt x="119218" y="48101"/>
                    </a:cubicBezTo>
                    <a:cubicBezTo>
                      <a:pt x="118743" y="47999"/>
                      <a:pt x="118265" y="47949"/>
                      <a:pt x="117790" y="47949"/>
                    </a:cubicBezTo>
                    <a:cubicBezTo>
                      <a:pt x="115928" y="47949"/>
                      <a:pt x="114124" y="48714"/>
                      <a:pt x="112825" y="50103"/>
                    </a:cubicBezTo>
                    <a:lnTo>
                      <a:pt x="112825" y="50103"/>
                    </a:lnTo>
                    <a:cubicBezTo>
                      <a:pt x="111544" y="48726"/>
                      <a:pt x="109754" y="47949"/>
                      <a:pt x="107883" y="47949"/>
                    </a:cubicBezTo>
                    <a:cubicBezTo>
                      <a:pt x="107391" y="47949"/>
                      <a:pt x="106907" y="48002"/>
                      <a:pt x="106432" y="48101"/>
                    </a:cubicBezTo>
                    <a:cubicBezTo>
                      <a:pt x="106472" y="43947"/>
                      <a:pt x="109650" y="41868"/>
                      <a:pt x="112828" y="41868"/>
                    </a:cubicBezTo>
                    <a:close/>
                    <a:moveTo>
                      <a:pt x="136139" y="41870"/>
                    </a:moveTo>
                    <a:cubicBezTo>
                      <a:pt x="139313" y="41870"/>
                      <a:pt x="142484" y="43947"/>
                      <a:pt x="142525" y="48101"/>
                    </a:cubicBezTo>
                    <a:lnTo>
                      <a:pt x="142525" y="48119"/>
                    </a:lnTo>
                    <a:cubicBezTo>
                      <a:pt x="142050" y="48017"/>
                      <a:pt x="141571" y="47967"/>
                      <a:pt x="141097" y="47967"/>
                    </a:cubicBezTo>
                    <a:cubicBezTo>
                      <a:pt x="139236" y="47967"/>
                      <a:pt x="137435" y="48734"/>
                      <a:pt x="136136" y="50126"/>
                    </a:cubicBezTo>
                    <a:cubicBezTo>
                      <a:pt x="134854" y="48746"/>
                      <a:pt x="133062" y="47966"/>
                      <a:pt x="131181" y="47966"/>
                    </a:cubicBezTo>
                    <a:cubicBezTo>
                      <a:pt x="130697" y="47966"/>
                      <a:pt x="130213" y="48020"/>
                      <a:pt x="129738" y="48119"/>
                    </a:cubicBezTo>
                    <a:cubicBezTo>
                      <a:pt x="129778" y="43953"/>
                      <a:pt x="132960" y="41870"/>
                      <a:pt x="136139" y="41870"/>
                    </a:cubicBezTo>
                    <a:close/>
                    <a:moveTo>
                      <a:pt x="89297" y="41915"/>
                    </a:moveTo>
                    <a:cubicBezTo>
                      <a:pt x="92473" y="41915"/>
                      <a:pt x="95648" y="43994"/>
                      <a:pt x="95688" y="48155"/>
                    </a:cubicBezTo>
                    <a:cubicBezTo>
                      <a:pt x="95208" y="48050"/>
                      <a:pt x="94724" y="47999"/>
                      <a:pt x="94244" y="47999"/>
                    </a:cubicBezTo>
                    <a:cubicBezTo>
                      <a:pt x="92390" y="47999"/>
                      <a:pt x="90594" y="48763"/>
                      <a:pt x="89299" y="50152"/>
                    </a:cubicBezTo>
                    <a:lnTo>
                      <a:pt x="89299" y="50152"/>
                    </a:lnTo>
                    <a:cubicBezTo>
                      <a:pt x="88018" y="48782"/>
                      <a:pt x="86226" y="47993"/>
                      <a:pt x="84344" y="47993"/>
                    </a:cubicBezTo>
                    <a:cubicBezTo>
                      <a:pt x="83860" y="47993"/>
                      <a:pt x="83376" y="48047"/>
                      <a:pt x="82902" y="48155"/>
                    </a:cubicBezTo>
                    <a:cubicBezTo>
                      <a:pt x="82942" y="43996"/>
                      <a:pt x="86120" y="41915"/>
                      <a:pt x="89297" y="41915"/>
                    </a:cubicBezTo>
                    <a:close/>
                    <a:moveTo>
                      <a:pt x="42333" y="42069"/>
                    </a:moveTo>
                    <a:cubicBezTo>
                      <a:pt x="45505" y="42069"/>
                      <a:pt x="48680" y="44145"/>
                      <a:pt x="48726" y="48296"/>
                    </a:cubicBezTo>
                    <a:lnTo>
                      <a:pt x="48726" y="48296"/>
                    </a:lnTo>
                    <a:cubicBezTo>
                      <a:pt x="48256" y="48195"/>
                      <a:pt x="47782" y="48146"/>
                      <a:pt x="47311" y="48146"/>
                    </a:cubicBezTo>
                    <a:cubicBezTo>
                      <a:pt x="45452" y="48146"/>
                      <a:pt x="43648" y="48913"/>
                      <a:pt x="42355" y="50305"/>
                    </a:cubicBezTo>
                    <a:cubicBezTo>
                      <a:pt x="41074" y="48925"/>
                      <a:pt x="39282" y="48146"/>
                      <a:pt x="37400" y="48146"/>
                    </a:cubicBezTo>
                    <a:cubicBezTo>
                      <a:pt x="36916" y="48146"/>
                      <a:pt x="36432" y="48199"/>
                      <a:pt x="35958" y="48298"/>
                    </a:cubicBezTo>
                    <a:cubicBezTo>
                      <a:pt x="35989" y="44146"/>
                      <a:pt x="39159" y="42069"/>
                      <a:pt x="42333" y="42069"/>
                    </a:cubicBezTo>
                    <a:close/>
                    <a:moveTo>
                      <a:pt x="65648" y="42069"/>
                    </a:moveTo>
                    <a:cubicBezTo>
                      <a:pt x="68820" y="42069"/>
                      <a:pt x="71995" y="44144"/>
                      <a:pt x="72041" y="48294"/>
                    </a:cubicBezTo>
                    <a:lnTo>
                      <a:pt x="72041" y="48294"/>
                    </a:lnTo>
                    <a:cubicBezTo>
                      <a:pt x="71572" y="48195"/>
                      <a:pt x="71100" y="48146"/>
                      <a:pt x="70631" y="48146"/>
                    </a:cubicBezTo>
                    <a:cubicBezTo>
                      <a:pt x="68767" y="48146"/>
                      <a:pt x="66963" y="48913"/>
                      <a:pt x="65671" y="50305"/>
                    </a:cubicBezTo>
                    <a:cubicBezTo>
                      <a:pt x="64389" y="48925"/>
                      <a:pt x="62597" y="48146"/>
                      <a:pt x="60715" y="48146"/>
                    </a:cubicBezTo>
                    <a:cubicBezTo>
                      <a:pt x="60231" y="48146"/>
                      <a:pt x="59748" y="48199"/>
                      <a:pt x="59273" y="48298"/>
                    </a:cubicBezTo>
                    <a:cubicBezTo>
                      <a:pt x="59304" y="44146"/>
                      <a:pt x="62474" y="42069"/>
                      <a:pt x="65648" y="42069"/>
                    </a:cubicBezTo>
                    <a:close/>
                    <a:moveTo>
                      <a:pt x="18806" y="42115"/>
                    </a:moveTo>
                    <a:cubicBezTo>
                      <a:pt x="21981" y="42115"/>
                      <a:pt x="25156" y="44194"/>
                      <a:pt x="25196" y="48352"/>
                    </a:cubicBezTo>
                    <a:cubicBezTo>
                      <a:pt x="24718" y="48247"/>
                      <a:pt x="24235" y="48196"/>
                      <a:pt x="23756" y="48196"/>
                    </a:cubicBezTo>
                    <a:cubicBezTo>
                      <a:pt x="21903" y="48196"/>
                      <a:pt x="20103" y="48963"/>
                      <a:pt x="18807" y="50359"/>
                    </a:cubicBezTo>
                    <a:cubicBezTo>
                      <a:pt x="17526" y="48979"/>
                      <a:pt x="15734" y="48199"/>
                      <a:pt x="13852" y="48199"/>
                    </a:cubicBezTo>
                    <a:cubicBezTo>
                      <a:pt x="13368" y="48199"/>
                      <a:pt x="12884" y="48244"/>
                      <a:pt x="12409" y="48352"/>
                    </a:cubicBezTo>
                    <a:cubicBezTo>
                      <a:pt x="12454" y="44194"/>
                      <a:pt x="15631" y="42115"/>
                      <a:pt x="18806" y="42115"/>
                    </a:cubicBezTo>
                    <a:close/>
                    <a:moveTo>
                      <a:pt x="117952" y="48332"/>
                    </a:moveTo>
                    <a:cubicBezTo>
                      <a:pt x="118378" y="48332"/>
                      <a:pt x="118808" y="48371"/>
                      <a:pt x="119236" y="48450"/>
                    </a:cubicBezTo>
                    <a:cubicBezTo>
                      <a:pt x="118251" y="49624"/>
                      <a:pt x="117668" y="51130"/>
                      <a:pt x="117758" y="52724"/>
                    </a:cubicBezTo>
                    <a:lnTo>
                      <a:pt x="117749" y="52724"/>
                    </a:lnTo>
                    <a:cubicBezTo>
                      <a:pt x="116508" y="51412"/>
                      <a:pt x="114740" y="50583"/>
                      <a:pt x="112871" y="50583"/>
                    </a:cubicBezTo>
                    <a:cubicBezTo>
                      <a:pt x="112855" y="50583"/>
                      <a:pt x="112838" y="50583"/>
                      <a:pt x="112821" y="50583"/>
                    </a:cubicBezTo>
                    <a:lnTo>
                      <a:pt x="112821" y="50583"/>
                    </a:lnTo>
                    <a:cubicBezTo>
                      <a:pt x="114156" y="49130"/>
                      <a:pt x="116021" y="48332"/>
                      <a:pt x="117952" y="48332"/>
                    </a:cubicBezTo>
                    <a:close/>
                    <a:moveTo>
                      <a:pt x="94437" y="48377"/>
                    </a:moveTo>
                    <a:cubicBezTo>
                      <a:pt x="94862" y="48377"/>
                      <a:pt x="95289" y="48416"/>
                      <a:pt x="95715" y="48495"/>
                    </a:cubicBezTo>
                    <a:cubicBezTo>
                      <a:pt x="94722" y="49676"/>
                      <a:pt x="94140" y="51168"/>
                      <a:pt x="94227" y="52760"/>
                    </a:cubicBezTo>
                    <a:lnTo>
                      <a:pt x="94227" y="52760"/>
                    </a:lnTo>
                    <a:cubicBezTo>
                      <a:pt x="92986" y="51457"/>
                      <a:pt x="91219" y="50627"/>
                      <a:pt x="89350" y="50627"/>
                    </a:cubicBezTo>
                    <a:cubicBezTo>
                      <a:pt x="89333" y="50627"/>
                      <a:pt x="89316" y="50628"/>
                      <a:pt x="89299" y="50628"/>
                    </a:cubicBezTo>
                    <a:lnTo>
                      <a:pt x="89299" y="50628"/>
                    </a:lnTo>
                    <a:cubicBezTo>
                      <a:pt x="90637" y="49180"/>
                      <a:pt x="92504" y="48377"/>
                      <a:pt x="94437" y="48377"/>
                    </a:cubicBezTo>
                    <a:close/>
                    <a:moveTo>
                      <a:pt x="84143" y="48369"/>
                    </a:moveTo>
                    <a:cubicBezTo>
                      <a:pt x="86079" y="48369"/>
                      <a:pt x="87954" y="49173"/>
                      <a:pt x="89299" y="50628"/>
                    </a:cubicBezTo>
                    <a:lnTo>
                      <a:pt x="89299" y="50628"/>
                    </a:lnTo>
                    <a:cubicBezTo>
                      <a:pt x="89296" y="50628"/>
                      <a:pt x="89293" y="50628"/>
                      <a:pt x="89290" y="50628"/>
                    </a:cubicBezTo>
                    <a:cubicBezTo>
                      <a:pt x="89270" y="50628"/>
                      <a:pt x="89250" y="50627"/>
                      <a:pt x="89231" y="50627"/>
                    </a:cubicBezTo>
                    <a:cubicBezTo>
                      <a:pt x="87362" y="50627"/>
                      <a:pt x="85603" y="51457"/>
                      <a:pt x="84353" y="52760"/>
                    </a:cubicBezTo>
                    <a:cubicBezTo>
                      <a:pt x="84443" y="51174"/>
                      <a:pt x="83860" y="49669"/>
                      <a:pt x="82866" y="48486"/>
                    </a:cubicBezTo>
                    <a:cubicBezTo>
                      <a:pt x="83291" y="48407"/>
                      <a:pt x="83719" y="48369"/>
                      <a:pt x="84143" y="48369"/>
                    </a:cubicBezTo>
                    <a:close/>
                    <a:moveTo>
                      <a:pt x="47484" y="48526"/>
                    </a:moveTo>
                    <a:cubicBezTo>
                      <a:pt x="47914" y="48526"/>
                      <a:pt x="48348" y="48566"/>
                      <a:pt x="48780" y="48647"/>
                    </a:cubicBezTo>
                    <a:cubicBezTo>
                      <a:pt x="47785" y="49821"/>
                      <a:pt x="47203" y="51327"/>
                      <a:pt x="47284" y="52922"/>
                    </a:cubicBezTo>
                    <a:cubicBezTo>
                      <a:pt x="46042" y="51618"/>
                      <a:pt x="44274" y="50780"/>
                      <a:pt x="42406" y="50780"/>
                    </a:cubicBezTo>
                    <a:cubicBezTo>
                      <a:pt x="42386" y="50780"/>
                      <a:pt x="42366" y="50780"/>
                      <a:pt x="42346" y="50780"/>
                    </a:cubicBezTo>
                    <a:cubicBezTo>
                      <a:pt x="42343" y="50780"/>
                      <a:pt x="42340" y="50780"/>
                      <a:pt x="42338" y="50780"/>
                    </a:cubicBezTo>
                    <a:lnTo>
                      <a:pt x="42338" y="50780"/>
                    </a:lnTo>
                    <a:lnTo>
                      <a:pt x="42355" y="50771"/>
                    </a:lnTo>
                    <a:cubicBezTo>
                      <a:pt x="43689" y="49328"/>
                      <a:pt x="45555" y="48526"/>
                      <a:pt x="47484" y="48526"/>
                    </a:cubicBezTo>
                    <a:close/>
                    <a:moveTo>
                      <a:pt x="107658" y="48326"/>
                    </a:moveTo>
                    <a:cubicBezTo>
                      <a:pt x="109596" y="48326"/>
                      <a:pt x="111472" y="49128"/>
                      <a:pt x="112821" y="50583"/>
                    </a:cubicBezTo>
                    <a:lnTo>
                      <a:pt x="112821" y="50583"/>
                    </a:lnTo>
                    <a:cubicBezTo>
                      <a:pt x="112818" y="50583"/>
                      <a:pt x="112815" y="50583"/>
                      <a:pt x="112812" y="50583"/>
                    </a:cubicBezTo>
                    <a:cubicBezTo>
                      <a:pt x="112793" y="50583"/>
                      <a:pt x="112774" y="50583"/>
                      <a:pt x="112756" y="50583"/>
                    </a:cubicBezTo>
                    <a:cubicBezTo>
                      <a:pt x="110769" y="50583"/>
                      <a:pt x="108902" y="51528"/>
                      <a:pt x="107641" y="52975"/>
                    </a:cubicBezTo>
                    <a:lnTo>
                      <a:pt x="107641" y="52975"/>
                    </a:lnTo>
                    <a:cubicBezTo>
                      <a:pt x="107794" y="51300"/>
                      <a:pt x="107202" y="49723"/>
                      <a:pt x="106163" y="48486"/>
                    </a:cubicBezTo>
                    <a:cubicBezTo>
                      <a:pt x="106660" y="48378"/>
                      <a:pt x="107161" y="48326"/>
                      <a:pt x="107658" y="48326"/>
                    </a:cubicBezTo>
                    <a:close/>
                    <a:moveTo>
                      <a:pt x="23936" y="48579"/>
                    </a:moveTo>
                    <a:cubicBezTo>
                      <a:pt x="24366" y="48579"/>
                      <a:pt x="24800" y="48619"/>
                      <a:pt x="25232" y="48701"/>
                    </a:cubicBezTo>
                    <a:cubicBezTo>
                      <a:pt x="24237" y="49875"/>
                      <a:pt x="23655" y="51380"/>
                      <a:pt x="23744" y="52966"/>
                    </a:cubicBezTo>
                    <a:cubicBezTo>
                      <a:pt x="22494" y="51663"/>
                      <a:pt x="20727" y="50834"/>
                      <a:pt x="18867" y="50834"/>
                    </a:cubicBezTo>
                    <a:cubicBezTo>
                      <a:pt x="18847" y="50834"/>
                      <a:pt x="18827" y="50834"/>
                      <a:pt x="18807" y="50834"/>
                    </a:cubicBezTo>
                    <a:cubicBezTo>
                      <a:pt x="18787" y="50834"/>
                      <a:pt x="18767" y="50834"/>
                      <a:pt x="18747" y="50834"/>
                    </a:cubicBezTo>
                    <a:cubicBezTo>
                      <a:pt x="16879" y="50834"/>
                      <a:pt x="15111" y="51663"/>
                      <a:pt x="13870" y="52975"/>
                    </a:cubicBezTo>
                    <a:cubicBezTo>
                      <a:pt x="13951" y="51380"/>
                      <a:pt x="13368" y="49875"/>
                      <a:pt x="12374" y="48701"/>
                    </a:cubicBezTo>
                    <a:cubicBezTo>
                      <a:pt x="12804" y="48622"/>
                      <a:pt x="13235" y="48583"/>
                      <a:pt x="13663" y="48583"/>
                    </a:cubicBezTo>
                    <a:cubicBezTo>
                      <a:pt x="15599" y="48583"/>
                      <a:pt x="17464" y="49379"/>
                      <a:pt x="18807" y="50825"/>
                    </a:cubicBezTo>
                    <a:cubicBezTo>
                      <a:pt x="20140" y="49382"/>
                      <a:pt x="22007" y="48579"/>
                      <a:pt x="23936" y="48579"/>
                    </a:cubicBezTo>
                    <a:close/>
                    <a:moveTo>
                      <a:pt x="37172" y="48527"/>
                    </a:moveTo>
                    <a:cubicBezTo>
                      <a:pt x="39112" y="48527"/>
                      <a:pt x="40993" y="49328"/>
                      <a:pt x="42337" y="50780"/>
                    </a:cubicBezTo>
                    <a:lnTo>
                      <a:pt x="42337" y="50780"/>
                    </a:lnTo>
                    <a:cubicBezTo>
                      <a:pt x="42322" y="50780"/>
                      <a:pt x="42306" y="50780"/>
                      <a:pt x="42291" y="50780"/>
                    </a:cubicBezTo>
                    <a:cubicBezTo>
                      <a:pt x="40304" y="50780"/>
                      <a:pt x="38437" y="51725"/>
                      <a:pt x="37185" y="53172"/>
                    </a:cubicBezTo>
                    <a:cubicBezTo>
                      <a:pt x="37328" y="51497"/>
                      <a:pt x="36737" y="49920"/>
                      <a:pt x="35698" y="48683"/>
                    </a:cubicBezTo>
                    <a:cubicBezTo>
                      <a:pt x="36188" y="48578"/>
                      <a:pt x="36682" y="48527"/>
                      <a:pt x="37172" y="48527"/>
                    </a:cubicBezTo>
                    <a:close/>
                    <a:moveTo>
                      <a:pt x="124476" y="46476"/>
                    </a:moveTo>
                    <a:cubicBezTo>
                      <a:pt x="127652" y="46476"/>
                      <a:pt x="130827" y="48554"/>
                      <a:pt x="130867" y="52716"/>
                    </a:cubicBezTo>
                    <a:cubicBezTo>
                      <a:pt x="130392" y="52614"/>
                      <a:pt x="129914" y="52564"/>
                      <a:pt x="129439" y="52564"/>
                    </a:cubicBezTo>
                    <a:cubicBezTo>
                      <a:pt x="127578" y="52564"/>
                      <a:pt x="125778" y="53330"/>
                      <a:pt x="124478" y="54723"/>
                    </a:cubicBezTo>
                    <a:cubicBezTo>
                      <a:pt x="123197" y="53343"/>
                      <a:pt x="121405" y="52563"/>
                      <a:pt x="119532" y="52563"/>
                    </a:cubicBezTo>
                    <a:cubicBezTo>
                      <a:pt x="119039" y="52563"/>
                      <a:pt x="118555" y="52617"/>
                      <a:pt x="118080" y="52716"/>
                    </a:cubicBezTo>
                    <a:cubicBezTo>
                      <a:pt x="118121" y="48557"/>
                      <a:pt x="121299" y="46476"/>
                      <a:pt x="124476" y="46476"/>
                    </a:cubicBezTo>
                    <a:close/>
                    <a:moveTo>
                      <a:pt x="77629" y="46523"/>
                    </a:moveTo>
                    <a:cubicBezTo>
                      <a:pt x="80800" y="46523"/>
                      <a:pt x="83975" y="48597"/>
                      <a:pt x="84021" y="52747"/>
                    </a:cubicBezTo>
                    <a:lnTo>
                      <a:pt x="84021" y="52747"/>
                    </a:lnTo>
                    <a:cubicBezTo>
                      <a:pt x="83554" y="52648"/>
                      <a:pt x="83083" y="52600"/>
                      <a:pt x="82615" y="52600"/>
                    </a:cubicBezTo>
                    <a:cubicBezTo>
                      <a:pt x="80757" y="52600"/>
                      <a:pt x="78952" y="53366"/>
                      <a:pt x="77660" y="54759"/>
                    </a:cubicBezTo>
                    <a:cubicBezTo>
                      <a:pt x="76378" y="53379"/>
                      <a:pt x="74586" y="52599"/>
                      <a:pt x="72704" y="52599"/>
                    </a:cubicBezTo>
                    <a:cubicBezTo>
                      <a:pt x="72221" y="52599"/>
                      <a:pt x="71737" y="52644"/>
                      <a:pt x="71262" y="52751"/>
                    </a:cubicBezTo>
                    <a:cubicBezTo>
                      <a:pt x="71289" y="48599"/>
                      <a:pt x="74457" y="46523"/>
                      <a:pt x="77629" y="46523"/>
                    </a:cubicBezTo>
                    <a:close/>
                    <a:moveTo>
                      <a:pt x="100946" y="46518"/>
                    </a:moveTo>
                    <a:cubicBezTo>
                      <a:pt x="104122" y="46518"/>
                      <a:pt x="107296" y="48595"/>
                      <a:pt x="107337" y="52751"/>
                    </a:cubicBezTo>
                    <a:cubicBezTo>
                      <a:pt x="106864" y="52650"/>
                      <a:pt x="106387" y="52600"/>
                      <a:pt x="105914" y="52600"/>
                    </a:cubicBezTo>
                    <a:cubicBezTo>
                      <a:pt x="104054" y="52600"/>
                      <a:pt x="102248" y="53368"/>
                      <a:pt x="100948" y="54767"/>
                    </a:cubicBezTo>
                    <a:lnTo>
                      <a:pt x="100948" y="54759"/>
                    </a:lnTo>
                    <a:cubicBezTo>
                      <a:pt x="99667" y="53379"/>
                      <a:pt x="97875" y="52599"/>
                      <a:pt x="95993" y="52599"/>
                    </a:cubicBezTo>
                    <a:cubicBezTo>
                      <a:pt x="95509" y="52599"/>
                      <a:pt x="95025" y="52653"/>
                      <a:pt x="94550" y="52751"/>
                    </a:cubicBezTo>
                    <a:cubicBezTo>
                      <a:pt x="94591" y="48597"/>
                      <a:pt x="97769" y="46518"/>
                      <a:pt x="100946" y="46518"/>
                    </a:cubicBezTo>
                    <a:close/>
                    <a:moveTo>
                      <a:pt x="54008" y="46667"/>
                    </a:moveTo>
                    <a:cubicBezTo>
                      <a:pt x="57185" y="46667"/>
                      <a:pt x="60361" y="48746"/>
                      <a:pt x="60402" y="52904"/>
                    </a:cubicBezTo>
                    <a:cubicBezTo>
                      <a:pt x="59922" y="52799"/>
                      <a:pt x="59438" y="52748"/>
                      <a:pt x="58958" y="52748"/>
                    </a:cubicBezTo>
                    <a:cubicBezTo>
                      <a:pt x="57103" y="52748"/>
                      <a:pt x="55303" y="53512"/>
                      <a:pt x="54008" y="54906"/>
                    </a:cubicBezTo>
                    <a:lnTo>
                      <a:pt x="54008" y="54906"/>
                    </a:lnTo>
                    <a:cubicBezTo>
                      <a:pt x="52727" y="53529"/>
                      <a:pt x="50937" y="52751"/>
                      <a:pt x="49058" y="52751"/>
                    </a:cubicBezTo>
                    <a:cubicBezTo>
                      <a:pt x="48574" y="52751"/>
                      <a:pt x="48090" y="52796"/>
                      <a:pt x="47615" y="52904"/>
                    </a:cubicBezTo>
                    <a:cubicBezTo>
                      <a:pt x="47655" y="48746"/>
                      <a:pt x="50832" y="46667"/>
                      <a:pt x="54008" y="46667"/>
                    </a:cubicBezTo>
                    <a:close/>
                    <a:moveTo>
                      <a:pt x="7148" y="46724"/>
                    </a:moveTo>
                    <a:cubicBezTo>
                      <a:pt x="10323" y="46724"/>
                      <a:pt x="13498" y="48801"/>
                      <a:pt x="13538" y="52957"/>
                    </a:cubicBezTo>
                    <a:cubicBezTo>
                      <a:pt x="13065" y="52856"/>
                      <a:pt x="12588" y="52806"/>
                      <a:pt x="12114" y="52806"/>
                    </a:cubicBezTo>
                    <a:cubicBezTo>
                      <a:pt x="10255" y="52806"/>
                      <a:pt x="8451" y="53572"/>
                      <a:pt x="7159" y="54965"/>
                    </a:cubicBezTo>
                    <a:cubicBezTo>
                      <a:pt x="5877" y="53585"/>
                      <a:pt x="4076" y="52805"/>
                      <a:pt x="2194" y="52805"/>
                    </a:cubicBezTo>
                    <a:cubicBezTo>
                      <a:pt x="1711" y="52805"/>
                      <a:pt x="1227" y="52859"/>
                      <a:pt x="752" y="52957"/>
                    </a:cubicBezTo>
                    <a:cubicBezTo>
                      <a:pt x="792" y="48803"/>
                      <a:pt x="3970" y="46724"/>
                      <a:pt x="7148" y="46724"/>
                    </a:cubicBezTo>
                    <a:close/>
                    <a:moveTo>
                      <a:pt x="30465" y="46724"/>
                    </a:moveTo>
                    <a:cubicBezTo>
                      <a:pt x="33638" y="46724"/>
                      <a:pt x="36811" y="48800"/>
                      <a:pt x="36854" y="52954"/>
                    </a:cubicBezTo>
                    <a:lnTo>
                      <a:pt x="36854" y="52954"/>
                    </a:lnTo>
                    <a:cubicBezTo>
                      <a:pt x="36384" y="52854"/>
                      <a:pt x="35912" y="52806"/>
                      <a:pt x="35443" y="52806"/>
                    </a:cubicBezTo>
                    <a:cubicBezTo>
                      <a:pt x="33580" y="52806"/>
                      <a:pt x="31775" y="53572"/>
                      <a:pt x="30483" y="54965"/>
                    </a:cubicBezTo>
                    <a:cubicBezTo>
                      <a:pt x="29201" y="53585"/>
                      <a:pt x="27409" y="52805"/>
                      <a:pt x="25528" y="52805"/>
                    </a:cubicBezTo>
                    <a:cubicBezTo>
                      <a:pt x="25044" y="52805"/>
                      <a:pt x="24560" y="52859"/>
                      <a:pt x="24085" y="52957"/>
                    </a:cubicBezTo>
                    <a:cubicBezTo>
                      <a:pt x="24116" y="48803"/>
                      <a:pt x="27290" y="46724"/>
                      <a:pt x="30465" y="46724"/>
                    </a:cubicBezTo>
                    <a:close/>
                    <a:moveTo>
                      <a:pt x="119323" y="52938"/>
                    </a:moveTo>
                    <a:cubicBezTo>
                      <a:pt x="121259" y="52938"/>
                      <a:pt x="123134" y="53741"/>
                      <a:pt x="124478" y="55189"/>
                    </a:cubicBezTo>
                    <a:lnTo>
                      <a:pt x="124478" y="55189"/>
                    </a:lnTo>
                    <a:cubicBezTo>
                      <a:pt x="124475" y="55189"/>
                      <a:pt x="124472" y="55189"/>
                      <a:pt x="124469" y="55189"/>
                    </a:cubicBezTo>
                    <a:cubicBezTo>
                      <a:pt x="124450" y="55188"/>
                      <a:pt x="124430" y="55188"/>
                      <a:pt x="124410" y="55188"/>
                    </a:cubicBezTo>
                    <a:cubicBezTo>
                      <a:pt x="122541" y="55188"/>
                      <a:pt x="120782" y="56027"/>
                      <a:pt x="119532" y="57330"/>
                    </a:cubicBezTo>
                    <a:cubicBezTo>
                      <a:pt x="119622" y="55744"/>
                      <a:pt x="119039" y="54239"/>
                      <a:pt x="118045" y="53056"/>
                    </a:cubicBezTo>
                    <a:cubicBezTo>
                      <a:pt x="118470" y="52977"/>
                      <a:pt x="118898" y="52938"/>
                      <a:pt x="119323" y="52938"/>
                    </a:cubicBezTo>
                    <a:close/>
                    <a:moveTo>
                      <a:pt x="129620" y="52938"/>
                    </a:moveTo>
                    <a:cubicBezTo>
                      <a:pt x="130043" y="52938"/>
                      <a:pt x="130470" y="52977"/>
                      <a:pt x="130894" y="53056"/>
                    </a:cubicBezTo>
                    <a:cubicBezTo>
                      <a:pt x="129908" y="54230"/>
                      <a:pt x="129326" y="55735"/>
                      <a:pt x="129415" y="57321"/>
                    </a:cubicBezTo>
                    <a:lnTo>
                      <a:pt x="129406" y="57330"/>
                    </a:lnTo>
                    <a:cubicBezTo>
                      <a:pt x="128165" y="56027"/>
                      <a:pt x="126397" y="55188"/>
                      <a:pt x="124528" y="55188"/>
                    </a:cubicBezTo>
                    <a:cubicBezTo>
                      <a:pt x="124512" y="55188"/>
                      <a:pt x="124495" y="55188"/>
                      <a:pt x="124478" y="55189"/>
                    </a:cubicBezTo>
                    <a:lnTo>
                      <a:pt x="124478" y="55189"/>
                    </a:lnTo>
                    <a:cubicBezTo>
                      <a:pt x="125816" y="53741"/>
                      <a:pt x="127689" y="52938"/>
                      <a:pt x="129620" y="52938"/>
                    </a:cubicBezTo>
                    <a:close/>
                    <a:moveTo>
                      <a:pt x="82780" y="52974"/>
                    </a:moveTo>
                    <a:cubicBezTo>
                      <a:pt x="83204" y="52974"/>
                      <a:pt x="83632" y="53013"/>
                      <a:pt x="84057" y="53092"/>
                    </a:cubicBezTo>
                    <a:cubicBezTo>
                      <a:pt x="83538" y="53710"/>
                      <a:pt x="83135" y="54418"/>
                      <a:pt x="82875" y="55180"/>
                    </a:cubicBezTo>
                    <a:cubicBezTo>
                      <a:pt x="82633" y="55879"/>
                      <a:pt x="82525" y="56622"/>
                      <a:pt x="82570" y="57357"/>
                    </a:cubicBezTo>
                    <a:cubicBezTo>
                      <a:pt x="81329" y="56062"/>
                      <a:pt x="79570" y="55224"/>
                      <a:pt x="77701" y="55224"/>
                    </a:cubicBezTo>
                    <a:cubicBezTo>
                      <a:pt x="77681" y="55224"/>
                      <a:pt x="77661" y="55224"/>
                      <a:pt x="77642" y="55224"/>
                    </a:cubicBezTo>
                    <a:cubicBezTo>
                      <a:pt x="78979" y="53777"/>
                      <a:pt x="80847" y="52974"/>
                      <a:pt x="82780" y="52974"/>
                    </a:cubicBezTo>
                    <a:close/>
                    <a:moveTo>
                      <a:pt x="95806" y="52982"/>
                    </a:moveTo>
                    <a:cubicBezTo>
                      <a:pt x="97733" y="52982"/>
                      <a:pt x="99604" y="53779"/>
                      <a:pt x="100939" y="55224"/>
                    </a:cubicBezTo>
                    <a:cubicBezTo>
                      <a:pt x="100919" y="55224"/>
                      <a:pt x="100900" y="55224"/>
                      <a:pt x="100880" y="55224"/>
                    </a:cubicBezTo>
                    <a:cubicBezTo>
                      <a:pt x="99020" y="55224"/>
                      <a:pt x="97252" y="56062"/>
                      <a:pt x="96011" y="57357"/>
                    </a:cubicBezTo>
                    <a:cubicBezTo>
                      <a:pt x="96047" y="56622"/>
                      <a:pt x="95948" y="55879"/>
                      <a:pt x="95706" y="55180"/>
                    </a:cubicBezTo>
                    <a:cubicBezTo>
                      <a:pt x="95446" y="54418"/>
                      <a:pt x="95043" y="53710"/>
                      <a:pt x="94523" y="53101"/>
                    </a:cubicBezTo>
                    <a:cubicBezTo>
                      <a:pt x="94950" y="53021"/>
                      <a:pt x="95379" y="52982"/>
                      <a:pt x="95806" y="52982"/>
                    </a:cubicBezTo>
                    <a:close/>
                    <a:moveTo>
                      <a:pt x="59124" y="53131"/>
                    </a:moveTo>
                    <a:cubicBezTo>
                      <a:pt x="59554" y="53131"/>
                      <a:pt x="59988" y="53171"/>
                      <a:pt x="60420" y="53253"/>
                    </a:cubicBezTo>
                    <a:cubicBezTo>
                      <a:pt x="59425" y="54436"/>
                      <a:pt x="58843" y="55932"/>
                      <a:pt x="58932" y="57527"/>
                    </a:cubicBezTo>
                    <a:lnTo>
                      <a:pt x="58923" y="57518"/>
                    </a:lnTo>
                    <a:cubicBezTo>
                      <a:pt x="57682" y="56215"/>
                      <a:pt x="55914" y="55385"/>
                      <a:pt x="54046" y="55385"/>
                    </a:cubicBezTo>
                    <a:cubicBezTo>
                      <a:pt x="54026" y="55385"/>
                      <a:pt x="54006" y="55386"/>
                      <a:pt x="53986" y="55386"/>
                    </a:cubicBezTo>
                    <a:cubicBezTo>
                      <a:pt x="53966" y="55386"/>
                      <a:pt x="53946" y="55385"/>
                      <a:pt x="53927" y="55385"/>
                    </a:cubicBezTo>
                    <a:cubicBezTo>
                      <a:pt x="52067" y="55385"/>
                      <a:pt x="50299" y="56215"/>
                      <a:pt x="49049" y="57527"/>
                    </a:cubicBezTo>
                    <a:cubicBezTo>
                      <a:pt x="49138" y="55932"/>
                      <a:pt x="48556" y="54427"/>
                      <a:pt x="47561" y="53253"/>
                    </a:cubicBezTo>
                    <a:cubicBezTo>
                      <a:pt x="47993" y="53171"/>
                      <a:pt x="48427" y="53131"/>
                      <a:pt x="48858" y="53131"/>
                    </a:cubicBezTo>
                    <a:cubicBezTo>
                      <a:pt x="50787" y="53131"/>
                      <a:pt x="52654" y="53934"/>
                      <a:pt x="53995" y="55377"/>
                    </a:cubicBezTo>
                    <a:cubicBezTo>
                      <a:pt x="55328" y="53934"/>
                      <a:pt x="57194" y="53131"/>
                      <a:pt x="59124" y="53131"/>
                    </a:cubicBezTo>
                    <a:close/>
                    <a:moveTo>
                      <a:pt x="12289" y="53188"/>
                    </a:moveTo>
                    <a:cubicBezTo>
                      <a:pt x="12716" y="53188"/>
                      <a:pt x="13146" y="53227"/>
                      <a:pt x="13574" y="53307"/>
                    </a:cubicBezTo>
                    <a:cubicBezTo>
                      <a:pt x="13046" y="53916"/>
                      <a:pt x="12651" y="54624"/>
                      <a:pt x="12391" y="55386"/>
                    </a:cubicBezTo>
                    <a:cubicBezTo>
                      <a:pt x="12150" y="56085"/>
                      <a:pt x="12042" y="56819"/>
                      <a:pt x="12087" y="57563"/>
                    </a:cubicBezTo>
                    <a:lnTo>
                      <a:pt x="12078" y="57563"/>
                    </a:lnTo>
                    <a:cubicBezTo>
                      <a:pt x="10836" y="56269"/>
                      <a:pt x="9077" y="55430"/>
                      <a:pt x="7217" y="55430"/>
                    </a:cubicBezTo>
                    <a:cubicBezTo>
                      <a:pt x="7198" y="55430"/>
                      <a:pt x="7178" y="55430"/>
                      <a:pt x="7159" y="55431"/>
                    </a:cubicBezTo>
                    <a:cubicBezTo>
                      <a:pt x="8494" y="53985"/>
                      <a:pt x="10358" y="53188"/>
                      <a:pt x="12289" y="53188"/>
                    </a:cubicBezTo>
                    <a:close/>
                    <a:moveTo>
                      <a:pt x="25322" y="53188"/>
                    </a:moveTo>
                    <a:cubicBezTo>
                      <a:pt x="27247" y="53188"/>
                      <a:pt x="29113" y="53985"/>
                      <a:pt x="30456" y="55431"/>
                    </a:cubicBezTo>
                    <a:cubicBezTo>
                      <a:pt x="30436" y="55430"/>
                      <a:pt x="30416" y="55430"/>
                      <a:pt x="30397" y="55430"/>
                    </a:cubicBezTo>
                    <a:cubicBezTo>
                      <a:pt x="28528" y="55430"/>
                      <a:pt x="26769" y="56269"/>
                      <a:pt x="25528" y="57563"/>
                    </a:cubicBezTo>
                    <a:cubicBezTo>
                      <a:pt x="25563" y="56828"/>
                      <a:pt x="25465" y="56085"/>
                      <a:pt x="25223" y="55386"/>
                    </a:cubicBezTo>
                    <a:cubicBezTo>
                      <a:pt x="24954" y="54624"/>
                      <a:pt x="24560" y="53916"/>
                      <a:pt x="24040" y="53307"/>
                    </a:cubicBezTo>
                    <a:cubicBezTo>
                      <a:pt x="24467" y="53227"/>
                      <a:pt x="24896" y="53188"/>
                      <a:pt x="25322" y="53188"/>
                    </a:cubicBezTo>
                    <a:close/>
                    <a:moveTo>
                      <a:pt x="106107" y="52975"/>
                    </a:moveTo>
                    <a:cubicBezTo>
                      <a:pt x="106578" y="52975"/>
                      <a:pt x="107053" y="53022"/>
                      <a:pt x="107525" y="53119"/>
                    </a:cubicBezTo>
                    <a:cubicBezTo>
                      <a:pt x="106512" y="54373"/>
                      <a:pt x="105948" y="55959"/>
                      <a:pt x="106118" y="57626"/>
                    </a:cubicBezTo>
                    <a:cubicBezTo>
                      <a:pt x="104870" y="56163"/>
                      <a:pt x="102982" y="55215"/>
                      <a:pt x="100985" y="55215"/>
                    </a:cubicBezTo>
                    <a:cubicBezTo>
                      <a:pt x="100976" y="55215"/>
                      <a:pt x="100966" y="55215"/>
                      <a:pt x="100957" y="55215"/>
                    </a:cubicBezTo>
                    <a:cubicBezTo>
                      <a:pt x="102304" y="53768"/>
                      <a:pt x="104177" y="52975"/>
                      <a:pt x="106107" y="52975"/>
                    </a:cubicBezTo>
                    <a:close/>
                    <a:moveTo>
                      <a:pt x="70795" y="48523"/>
                    </a:moveTo>
                    <a:cubicBezTo>
                      <a:pt x="71278" y="48523"/>
                      <a:pt x="71764" y="48572"/>
                      <a:pt x="72248" y="48674"/>
                    </a:cubicBezTo>
                    <a:cubicBezTo>
                      <a:pt x="71271" y="49920"/>
                      <a:pt x="70742" y="51488"/>
                      <a:pt x="70939" y="53137"/>
                    </a:cubicBezTo>
                    <a:cubicBezTo>
                      <a:pt x="71445" y="53025"/>
                      <a:pt x="71954" y="52971"/>
                      <a:pt x="72460" y="52971"/>
                    </a:cubicBezTo>
                    <a:cubicBezTo>
                      <a:pt x="74392" y="52971"/>
                      <a:pt x="76265" y="53767"/>
                      <a:pt x="77615" y="55215"/>
                    </a:cubicBezTo>
                    <a:cubicBezTo>
                      <a:pt x="77597" y="55215"/>
                      <a:pt x="77579" y="55215"/>
                      <a:pt x="77561" y="55215"/>
                    </a:cubicBezTo>
                    <a:cubicBezTo>
                      <a:pt x="75520" y="55215"/>
                      <a:pt x="73598" y="56223"/>
                      <a:pt x="72346" y="57742"/>
                    </a:cubicBezTo>
                    <a:cubicBezTo>
                      <a:pt x="72694" y="54062"/>
                      <a:pt x="69407" y="50780"/>
                      <a:pt x="65713" y="50780"/>
                    </a:cubicBezTo>
                    <a:cubicBezTo>
                      <a:pt x="65693" y="50780"/>
                      <a:pt x="65673" y="50780"/>
                      <a:pt x="65653" y="50780"/>
                    </a:cubicBezTo>
                    <a:lnTo>
                      <a:pt x="65644" y="50780"/>
                    </a:lnTo>
                    <a:cubicBezTo>
                      <a:pt x="65624" y="50780"/>
                      <a:pt x="65604" y="50780"/>
                      <a:pt x="65584" y="50780"/>
                    </a:cubicBezTo>
                    <a:cubicBezTo>
                      <a:pt x="63716" y="50780"/>
                      <a:pt x="61957" y="51618"/>
                      <a:pt x="60706" y="52922"/>
                    </a:cubicBezTo>
                    <a:cubicBezTo>
                      <a:pt x="60796" y="51327"/>
                      <a:pt x="60214" y="49830"/>
                      <a:pt x="59219" y="48647"/>
                    </a:cubicBezTo>
                    <a:cubicBezTo>
                      <a:pt x="59647" y="48568"/>
                      <a:pt x="60078" y="48529"/>
                      <a:pt x="60505" y="48529"/>
                    </a:cubicBezTo>
                    <a:cubicBezTo>
                      <a:pt x="62438" y="48529"/>
                      <a:pt x="64310" y="49326"/>
                      <a:pt x="65653" y="50771"/>
                    </a:cubicBezTo>
                    <a:cubicBezTo>
                      <a:pt x="66986" y="49323"/>
                      <a:pt x="68860" y="48523"/>
                      <a:pt x="70795" y="48523"/>
                    </a:cubicBezTo>
                    <a:close/>
                    <a:moveTo>
                      <a:pt x="35611" y="53177"/>
                    </a:moveTo>
                    <a:cubicBezTo>
                      <a:pt x="36086" y="53177"/>
                      <a:pt x="36566" y="53226"/>
                      <a:pt x="37042" y="53325"/>
                    </a:cubicBezTo>
                    <a:cubicBezTo>
                      <a:pt x="36029" y="54570"/>
                      <a:pt x="35456" y="56156"/>
                      <a:pt x="35635" y="57823"/>
                    </a:cubicBezTo>
                    <a:cubicBezTo>
                      <a:pt x="34383" y="56367"/>
                      <a:pt x="32516" y="55421"/>
                      <a:pt x="30530" y="55421"/>
                    </a:cubicBezTo>
                    <a:cubicBezTo>
                      <a:pt x="30511" y="55421"/>
                      <a:pt x="30492" y="55421"/>
                      <a:pt x="30474" y="55422"/>
                    </a:cubicBezTo>
                    <a:cubicBezTo>
                      <a:pt x="31811" y="53976"/>
                      <a:pt x="33679" y="53177"/>
                      <a:pt x="35611" y="53177"/>
                    </a:cubicBezTo>
                    <a:close/>
                    <a:moveTo>
                      <a:pt x="112825" y="51076"/>
                    </a:moveTo>
                    <a:cubicBezTo>
                      <a:pt x="116002" y="51076"/>
                      <a:pt x="119178" y="53155"/>
                      <a:pt x="119218" y="57312"/>
                    </a:cubicBezTo>
                    <a:cubicBezTo>
                      <a:pt x="118738" y="57207"/>
                      <a:pt x="118254" y="57156"/>
                      <a:pt x="117774" y="57156"/>
                    </a:cubicBezTo>
                    <a:cubicBezTo>
                      <a:pt x="115918" y="57156"/>
                      <a:pt x="114121" y="57922"/>
                      <a:pt x="112825" y="59315"/>
                    </a:cubicBezTo>
                    <a:lnTo>
                      <a:pt x="112825" y="59315"/>
                    </a:lnTo>
                    <a:cubicBezTo>
                      <a:pt x="111544" y="57938"/>
                      <a:pt x="109754" y="57160"/>
                      <a:pt x="107883" y="57160"/>
                    </a:cubicBezTo>
                    <a:cubicBezTo>
                      <a:pt x="107391" y="57160"/>
                      <a:pt x="106907" y="57214"/>
                      <a:pt x="106432" y="57312"/>
                    </a:cubicBezTo>
                    <a:cubicBezTo>
                      <a:pt x="106472" y="53155"/>
                      <a:pt x="109649" y="51076"/>
                      <a:pt x="112825" y="51076"/>
                    </a:cubicBezTo>
                    <a:close/>
                    <a:moveTo>
                      <a:pt x="136136" y="51080"/>
                    </a:moveTo>
                    <a:cubicBezTo>
                      <a:pt x="139311" y="51080"/>
                      <a:pt x="142484" y="53157"/>
                      <a:pt x="142525" y="57312"/>
                    </a:cubicBezTo>
                    <a:lnTo>
                      <a:pt x="142525" y="57321"/>
                    </a:lnTo>
                    <a:cubicBezTo>
                      <a:pt x="142050" y="57219"/>
                      <a:pt x="141571" y="57169"/>
                      <a:pt x="141097" y="57169"/>
                    </a:cubicBezTo>
                    <a:cubicBezTo>
                      <a:pt x="139236" y="57169"/>
                      <a:pt x="137435" y="57936"/>
                      <a:pt x="136136" y="59328"/>
                    </a:cubicBezTo>
                    <a:cubicBezTo>
                      <a:pt x="134854" y="57948"/>
                      <a:pt x="133062" y="57169"/>
                      <a:pt x="131181" y="57169"/>
                    </a:cubicBezTo>
                    <a:cubicBezTo>
                      <a:pt x="130697" y="57169"/>
                      <a:pt x="130213" y="57223"/>
                      <a:pt x="129738" y="57321"/>
                    </a:cubicBezTo>
                    <a:cubicBezTo>
                      <a:pt x="129778" y="53161"/>
                      <a:pt x="132958" y="51080"/>
                      <a:pt x="136136" y="51080"/>
                    </a:cubicBezTo>
                    <a:close/>
                    <a:moveTo>
                      <a:pt x="89307" y="51119"/>
                    </a:moveTo>
                    <a:cubicBezTo>
                      <a:pt x="91889" y="51119"/>
                      <a:pt x="94470" y="52493"/>
                      <a:pt x="95366" y="55242"/>
                    </a:cubicBezTo>
                    <a:cubicBezTo>
                      <a:pt x="95590" y="55923"/>
                      <a:pt x="95697" y="56631"/>
                      <a:pt x="95706" y="57348"/>
                    </a:cubicBezTo>
                    <a:cubicBezTo>
                      <a:pt x="95226" y="57243"/>
                      <a:pt x="94742" y="57192"/>
                      <a:pt x="94262" y="57192"/>
                    </a:cubicBezTo>
                    <a:cubicBezTo>
                      <a:pt x="92407" y="57192"/>
                      <a:pt x="90613" y="57958"/>
                      <a:pt x="89317" y="59346"/>
                    </a:cubicBezTo>
                    <a:cubicBezTo>
                      <a:pt x="88036" y="57975"/>
                      <a:pt x="86244" y="57187"/>
                      <a:pt x="84362" y="57187"/>
                    </a:cubicBezTo>
                    <a:cubicBezTo>
                      <a:pt x="83878" y="57187"/>
                      <a:pt x="83394" y="57241"/>
                      <a:pt x="82919" y="57348"/>
                    </a:cubicBezTo>
                    <a:cubicBezTo>
                      <a:pt x="82919" y="56631"/>
                      <a:pt x="83018" y="55923"/>
                      <a:pt x="83224" y="55251"/>
                    </a:cubicBezTo>
                    <a:lnTo>
                      <a:pt x="83242" y="55242"/>
                    </a:lnTo>
                    <a:cubicBezTo>
                      <a:pt x="84138" y="52495"/>
                      <a:pt x="86723" y="51119"/>
                      <a:pt x="89307" y="51119"/>
                    </a:cubicBezTo>
                    <a:close/>
                    <a:moveTo>
                      <a:pt x="42351" y="51273"/>
                    </a:moveTo>
                    <a:cubicBezTo>
                      <a:pt x="45527" y="51273"/>
                      <a:pt x="48704" y="53352"/>
                      <a:pt x="48744" y="57509"/>
                    </a:cubicBezTo>
                    <a:cubicBezTo>
                      <a:pt x="48269" y="57407"/>
                      <a:pt x="47791" y="57358"/>
                      <a:pt x="47316" y="57358"/>
                    </a:cubicBezTo>
                    <a:cubicBezTo>
                      <a:pt x="45455" y="57358"/>
                      <a:pt x="43655" y="58124"/>
                      <a:pt x="42355" y="59517"/>
                    </a:cubicBezTo>
                    <a:cubicBezTo>
                      <a:pt x="41081" y="58144"/>
                      <a:pt x="39293" y="57366"/>
                      <a:pt x="37414" y="57366"/>
                    </a:cubicBezTo>
                    <a:cubicBezTo>
                      <a:pt x="37404" y="57366"/>
                      <a:pt x="37393" y="57366"/>
                      <a:pt x="37382" y="57366"/>
                    </a:cubicBezTo>
                    <a:lnTo>
                      <a:pt x="37400" y="57357"/>
                    </a:lnTo>
                    <a:cubicBezTo>
                      <a:pt x="36916" y="57357"/>
                      <a:pt x="36432" y="57402"/>
                      <a:pt x="35958" y="57509"/>
                    </a:cubicBezTo>
                    <a:cubicBezTo>
                      <a:pt x="35998" y="53352"/>
                      <a:pt x="39174" y="51273"/>
                      <a:pt x="42351" y="51273"/>
                    </a:cubicBezTo>
                    <a:close/>
                    <a:moveTo>
                      <a:pt x="65657" y="51282"/>
                    </a:moveTo>
                    <a:cubicBezTo>
                      <a:pt x="68834" y="51282"/>
                      <a:pt x="72010" y="53361"/>
                      <a:pt x="72050" y="57518"/>
                    </a:cubicBezTo>
                    <a:cubicBezTo>
                      <a:pt x="71572" y="57413"/>
                      <a:pt x="71090" y="57362"/>
                      <a:pt x="70611" y="57362"/>
                    </a:cubicBezTo>
                    <a:cubicBezTo>
                      <a:pt x="68757" y="57362"/>
                      <a:pt x="66958" y="58130"/>
                      <a:pt x="65662" y="59525"/>
                    </a:cubicBezTo>
                    <a:cubicBezTo>
                      <a:pt x="64387" y="58153"/>
                      <a:pt x="62599" y="57366"/>
                      <a:pt x="60729" y="57366"/>
                    </a:cubicBezTo>
                    <a:cubicBezTo>
                      <a:pt x="60719" y="57366"/>
                      <a:pt x="60708" y="57366"/>
                      <a:pt x="60697" y="57366"/>
                    </a:cubicBezTo>
                    <a:lnTo>
                      <a:pt x="60715" y="57366"/>
                    </a:lnTo>
                    <a:cubicBezTo>
                      <a:pt x="60223" y="57366"/>
                      <a:pt x="59739" y="57411"/>
                      <a:pt x="59264" y="57518"/>
                    </a:cubicBezTo>
                    <a:cubicBezTo>
                      <a:pt x="59304" y="53361"/>
                      <a:pt x="62481" y="51282"/>
                      <a:pt x="65657" y="51282"/>
                    </a:cubicBezTo>
                    <a:close/>
                    <a:moveTo>
                      <a:pt x="18802" y="51334"/>
                    </a:moveTo>
                    <a:cubicBezTo>
                      <a:pt x="21383" y="51334"/>
                      <a:pt x="23964" y="52708"/>
                      <a:pt x="24864" y="55457"/>
                    </a:cubicBezTo>
                    <a:cubicBezTo>
                      <a:pt x="25079" y="56129"/>
                      <a:pt x="25196" y="56846"/>
                      <a:pt x="25196" y="57554"/>
                    </a:cubicBezTo>
                    <a:cubicBezTo>
                      <a:pt x="24721" y="57452"/>
                      <a:pt x="24242" y="57402"/>
                      <a:pt x="23767" y="57402"/>
                    </a:cubicBezTo>
                    <a:cubicBezTo>
                      <a:pt x="21904" y="57402"/>
                      <a:pt x="20100" y="58169"/>
                      <a:pt x="18807" y="59561"/>
                    </a:cubicBezTo>
                    <a:cubicBezTo>
                      <a:pt x="17526" y="58181"/>
                      <a:pt x="15734" y="57402"/>
                      <a:pt x="13852" y="57402"/>
                    </a:cubicBezTo>
                    <a:cubicBezTo>
                      <a:pt x="13368" y="57402"/>
                      <a:pt x="12884" y="57456"/>
                      <a:pt x="12409" y="57563"/>
                    </a:cubicBezTo>
                    <a:cubicBezTo>
                      <a:pt x="12409" y="56846"/>
                      <a:pt x="12526" y="56129"/>
                      <a:pt x="12741" y="55448"/>
                    </a:cubicBezTo>
                    <a:lnTo>
                      <a:pt x="12741" y="55457"/>
                    </a:lnTo>
                    <a:cubicBezTo>
                      <a:pt x="13637" y="52710"/>
                      <a:pt x="16220" y="51334"/>
                      <a:pt x="18802" y="51334"/>
                    </a:cubicBezTo>
                    <a:close/>
                    <a:moveTo>
                      <a:pt x="117977" y="57538"/>
                    </a:moveTo>
                    <a:cubicBezTo>
                      <a:pt x="118398" y="57538"/>
                      <a:pt x="118823" y="57576"/>
                      <a:pt x="119245" y="57653"/>
                    </a:cubicBezTo>
                    <a:cubicBezTo>
                      <a:pt x="118726" y="58271"/>
                      <a:pt x="118322" y="58979"/>
                      <a:pt x="118063" y="59741"/>
                    </a:cubicBezTo>
                    <a:lnTo>
                      <a:pt x="118054" y="59741"/>
                    </a:lnTo>
                    <a:cubicBezTo>
                      <a:pt x="117821" y="60439"/>
                      <a:pt x="117713" y="61174"/>
                      <a:pt x="117758" y="61918"/>
                    </a:cubicBezTo>
                    <a:cubicBezTo>
                      <a:pt x="116501" y="60608"/>
                      <a:pt x="114730" y="59776"/>
                      <a:pt x="112860" y="59776"/>
                    </a:cubicBezTo>
                    <a:cubicBezTo>
                      <a:pt x="112850" y="59776"/>
                      <a:pt x="112840" y="59776"/>
                      <a:pt x="112830" y="59776"/>
                    </a:cubicBezTo>
                    <a:cubicBezTo>
                      <a:pt x="114169" y="58334"/>
                      <a:pt x="116040" y="57538"/>
                      <a:pt x="117977" y="57538"/>
                    </a:cubicBezTo>
                    <a:close/>
                    <a:moveTo>
                      <a:pt x="130971" y="57538"/>
                    </a:moveTo>
                    <a:cubicBezTo>
                      <a:pt x="132907" y="57538"/>
                      <a:pt x="134780" y="58334"/>
                      <a:pt x="136127" y="59776"/>
                    </a:cubicBezTo>
                    <a:cubicBezTo>
                      <a:pt x="136117" y="59776"/>
                      <a:pt x="136107" y="59776"/>
                      <a:pt x="136097" y="59776"/>
                    </a:cubicBezTo>
                    <a:cubicBezTo>
                      <a:pt x="134217" y="59776"/>
                      <a:pt x="132446" y="60608"/>
                      <a:pt x="131199" y="61918"/>
                    </a:cubicBezTo>
                    <a:cubicBezTo>
                      <a:pt x="131234" y="61183"/>
                      <a:pt x="131136" y="60439"/>
                      <a:pt x="130894" y="59741"/>
                    </a:cubicBezTo>
                    <a:lnTo>
                      <a:pt x="130885" y="59741"/>
                    </a:lnTo>
                    <a:cubicBezTo>
                      <a:pt x="130625" y="58979"/>
                      <a:pt x="130222" y="58271"/>
                      <a:pt x="129702" y="57653"/>
                    </a:cubicBezTo>
                    <a:cubicBezTo>
                      <a:pt x="130125" y="57576"/>
                      <a:pt x="130549" y="57538"/>
                      <a:pt x="130971" y="57538"/>
                    </a:cubicBezTo>
                    <a:close/>
                    <a:moveTo>
                      <a:pt x="94432" y="57571"/>
                    </a:moveTo>
                    <a:cubicBezTo>
                      <a:pt x="94855" y="57571"/>
                      <a:pt x="95282" y="57610"/>
                      <a:pt x="95706" y="57689"/>
                    </a:cubicBezTo>
                    <a:cubicBezTo>
                      <a:pt x="94720" y="58871"/>
                      <a:pt x="94138" y="60377"/>
                      <a:pt x="94219" y="61963"/>
                    </a:cubicBezTo>
                    <a:cubicBezTo>
                      <a:pt x="92984" y="60666"/>
                      <a:pt x="91228" y="59830"/>
                      <a:pt x="89369" y="59830"/>
                    </a:cubicBezTo>
                    <a:cubicBezTo>
                      <a:pt x="89340" y="59830"/>
                      <a:pt x="89311" y="59830"/>
                      <a:pt x="89281" y="59830"/>
                    </a:cubicBezTo>
                    <a:cubicBezTo>
                      <a:pt x="89261" y="59830"/>
                      <a:pt x="89242" y="59830"/>
                      <a:pt x="89222" y="59830"/>
                    </a:cubicBezTo>
                    <a:cubicBezTo>
                      <a:pt x="87353" y="59830"/>
                      <a:pt x="85594" y="60659"/>
                      <a:pt x="84344" y="61963"/>
                    </a:cubicBezTo>
                    <a:cubicBezTo>
                      <a:pt x="84434" y="60377"/>
                      <a:pt x="83851" y="58871"/>
                      <a:pt x="82866" y="57689"/>
                    </a:cubicBezTo>
                    <a:lnTo>
                      <a:pt x="82857" y="57689"/>
                    </a:lnTo>
                    <a:cubicBezTo>
                      <a:pt x="83283" y="57610"/>
                      <a:pt x="83710" y="57571"/>
                      <a:pt x="84135" y="57571"/>
                    </a:cubicBezTo>
                    <a:cubicBezTo>
                      <a:pt x="86071" y="57571"/>
                      <a:pt x="87946" y="58374"/>
                      <a:pt x="89290" y="59821"/>
                    </a:cubicBezTo>
                    <a:cubicBezTo>
                      <a:pt x="90628" y="58374"/>
                      <a:pt x="92501" y="57571"/>
                      <a:pt x="94432" y="57571"/>
                    </a:cubicBezTo>
                    <a:close/>
                    <a:moveTo>
                      <a:pt x="47479" y="57732"/>
                    </a:moveTo>
                    <a:cubicBezTo>
                      <a:pt x="47903" y="57732"/>
                      <a:pt x="48329" y="57771"/>
                      <a:pt x="48753" y="57850"/>
                    </a:cubicBezTo>
                    <a:cubicBezTo>
                      <a:pt x="48233" y="58468"/>
                      <a:pt x="47839" y="59176"/>
                      <a:pt x="47570" y="59938"/>
                    </a:cubicBezTo>
                    <a:cubicBezTo>
                      <a:pt x="47337" y="60637"/>
                      <a:pt x="47230" y="61380"/>
                      <a:pt x="47275" y="62115"/>
                    </a:cubicBezTo>
                    <a:lnTo>
                      <a:pt x="47266" y="62115"/>
                    </a:lnTo>
                    <a:cubicBezTo>
                      <a:pt x="46024" y="60820"/>
                      <a:pt x="44265" y="59982"/>
                      <a:pt x="42405" y="59982"/>
                    </a:cubicBezTo>
                    <a:cubicBezTo>
                      <a:pt x="42386" y="59982"/>
                      <a:pt x="42366" y="59982"/>
                      <a:pt x="42346" y="59982"/>
                    </a:cubicBezTo>
                    <a:cubicBezTo>
                      <a:pt x="43684" y="58535"/>
                      <a:pt x="45551" y="57732"/>
                      <a:pt x="47479" y="57732"/>
                    </a:cubicBezTo>
                    <a:close/>
                    <a:moveTo>
                      <a:pt x="60498" y="57741"/>
                    </a:moveTo>
                    <a:cubicBezTo>
                      <a:pt x="62431" y="57741"/>
                      <a:pt x="64299" y="58543"/>
                      <a:pt x="65644" y="59982"/>
                    </a:cubicBezTo>
                    <a:cubicBezTo>
                      <a:pt x="65634" y="59982"/>
                      <a:pt x="65623" y="59982"/>
                      <a:pt x="65613" y="59982"/>
                    </a:cubicBezTo>
                    <a:cubicBezTo>
                      <a:pt x="63734" y="59982"/>
                      <a:pt x="61963" y="60814"/>
                      <a:pt x="60715" y="62124"/>
                    </a:cubicBezTo>
                    <a:cubicBezTo>
                      <a:pt x="60751" y="61380"/>
                      <a:pt x="60653" y="60646"/>
                      <a:pt x="60411" y="59938"/>
                    </a:cubicBezTo>
                    <a:lnTo>
                      <a:pt x="60402" y="59938"/>
                    </a:lnTo>
                    <a:cubicBezTo>
                      <a:pt x="60142" y="59176"/>
                      <a:pt x="59739" y="58468"/>
                      <a:pt x="59219" y="57859"/>
                    </a:cubicBezTo>
                    <a:cubicBezTo>
                      <a:pt x="59645" y="57780"/>
                      <a:pt x="60073" y="57741"/>
                      <a:pt x="60498" y="57741"/>
                    </a:cubicBezTo>
                    <a:close/>
                    <a:moveTo>
                      <a:pt x="23936" y="57773"/>
                    </a:moveTo>
                    <a:cubicBezTo>
                      <a:pt x="24366" y="57773"/>
                      <a:pt x="24800" y="57813"/>
                      <a:pt x="25232" y="57895"/>
                    </a:cubicBezTo>
                    <a:cubicBezTo>
                      <a:pt x="24237" y="59068"/>
                      <a:pt x="23655" y="60574"/>
                      <a:pt x="23744" y="62160"/>
                    </a:cubicBezTo>
                    <a:cubicBezTo>
                      <a:pt x="22494" y="60857"/>
                      <a:pt x="20727" y="60027"/>
                      <a:pt x="18867" y="60027"/>
                    </a:cubicBezTo>
                    <a:cubicBezTo>
                      <a:pt x="18847" y="60027"/>
                      <a:pt x="18827" y="60027"/>
                      <a:pt x="18807" y="60027"/>
                    </a:cubicBezTo>
                    <a:cubicBezTo>
                      <a:pt x="18787" y="60027"/>
                      <a:pt x="18767" y="60027"/>
                      <a:pt x="18747" y="60027"/>
                    </a:cubicBezTo>
                    <a:cubicBezTo>
                      <a:pt x="16879" y="60027"/>
                      <a:pt x="15111" y="60857"/>
                      <a:pt x="13870" y="62169"/>
                    </a:cubicBezTo>
                    <a:cubicBezTo>
                      <a:pt x="13951" y="60574"/>
                      <a:pt x="13368" y="59077"/>
                      <a:pt x="12382" y="57895"/>
                    </a:cubicBezTo>
                    <a:lnTo>
                      <a:pt x="12374" y="57895"/>
                    </a:lnTo>
                    <a:cubicBezTo>
                      <a:pt x="12805" y="57813"/>
                      <a:pt x="13239" y="57773"/>
                      <a:pt x="13670" y="57773"/>
                    </a:cubicBezTo>
                    <a:cubicBezTo>
                      <a:pt x="15599" y="57773"/>
                      <a:pt x="17467" y="58575"/>
                      <a:pt x="18807" y="60018"/>
                    </a:cubicBezTo>
                    <a:cubicBezTo>
                      <a:pt x="20140" y="58575"/>
                      <a:pt x="22007" y="57773"/>
                      <a:pt x="23936" y="57773"/>
                    </a:cubicBezTo>
                    <a:close/>
                    <a:moveTo>
                      <a:pt x="107668" y="57537"/>
                    </a:moveTo>
                    <a:cubicBezTo>
                      <a:pt x="109594" y="57537"/>
                      <a:pt x="111464" y="58336"/>
                      <a:pt x="112812" y="59776"/>
                    </a:cubicBezTo>
                    <a:cubicBezTo>
                      <a:pt x="112793" y="59776"/>
                      <a:pt x="112774" y="59776"/>
                      <a:pt x="112756" y="59776"/>
                    </a:cubicBezTo>
                    <a:cubicBezTo>
                      <a:pt x="110769" y="59776"/>
                      <a:pt x="108902" y="60722"/>
                      <a:pt x="107650" y="62178"/>
                    </a:cubicBezTo>
                    <a:lnTo>
                      <a:pt x="107650" y="62178"/>
                    </a:lnTo>
                    <a:cubicBezTo>
                      <a:pt x="107803" y="60502"/>
                      <a:pt x="107211" y="58925"/>
                      <a:pt x="106181" y="57698"/>
                    </a:cubicBezTo>
                    <a:cubicBezTo>
                      <a:pt x="106675" y="57590"/>
                      <a:pt x="107173" y="57537"/>
                      <a:pt x="107668" y="57537"/>
                    </a:cubicBezTo>
                    <a:close/>
                    <a:moveTo>
                      <a:pt x="37180" y="57734"/>
                    </a:moveTo>
                    <a:cubicBezTo>
                      <a:pt x="39111" y="57734"/>
                      <a:pt x="40981" y="58533"/>
                      <a:pt x="42328" y="59974"/>
                    </a:cubicBezTo>
                    <a:cubicBezTo>
                      <a:pt x="42310" y="59973"/>
                      <a:pt x="42291" y="59973"/>
                      <a:pt x="42273" y="59973"/>
                    </a:cubicBezTo>
                    <a:cubicBezTo>
                      <a:pt x="40286" y="59973"/>
                      <a:pt x="38419" y="60919"/>
                      <a:pt x="37167" y="62375"/>
                    </a:cubicBezTo>
                    <a:cubicBezTo>
                      <a:pt x="37320" y="60708"/>
                      <a:pt x="36728" y="59131"/>
                      <a:pt x="35698" y="57895"/>
                    </a:cubicBezTo>
                    <a:lnTo>
                      <a:pt x="35689" y="57895"/>
                    </a:lnTo>
                    <a:cubicBezTo>
                      <a:pt x="36185" y="57787"/>
                      <a:pt x="36684" y="57734"/>
                      <a:pt x="37180" y="57734"/>
                    </a:cubicBezTo>
                    <a:close/>
                    <a:moveTo>
                      <a:pt x="124474" y="55684"/>
                    </a:moveTo>
                    <a:cubicBezTo>
                      <a:pt x="127057" y="55684"/>
                      <a:pt x="129639" y="57057"/>
                      <a:pt x="130536" y="59803"/>
                    </a:cubicBezTo>
                    <a:cubicBezTo>
                      <a:pt x="130751" y="60484"/>
                      <a:pt x="130858" y="61192"/>
                      <a:pt x="130867" y="61909"/>
                    </a:cubicBezTo>
                    <a:cubicBezTo>
                      <a:pt x="130392" y="61807"/>
                      <a:pt x="129913" y="61757"/>
                      <a:pt x="129438" y="61757"/>
                    </a:cubicBezTo>
                    <a:cubicBezTo>
                      <a:pt x="127575" y="61757"/>
                      <a:pt x="125771" y="62524"/>
                      <a:pt x="124478" y="63916"/>
                    </a:cubicBezTo>
                    <a:cubicBezTo>
                      <a:pt x="123197" y="62536"/>
                      <a:pt x="121405" y="61757"/>
                      <a:pt x="119523" y="61757"/>
                    </a:cubicBezTo>
                    <a:cubicBezTo>
                      <a:pt x="119039" y="61757"/>
                      <a:pt x="118555" y="61810"/>
                      <a:pt x="118080" y="61909"/>
                    </a:cubicBezTo>
                    <a:cubicBezTo>
                      <a:pt x="118080" y="61192"/>
                      <a:pt x="118197" y="60484"/>
                      <a:pt x="118412" y="59803"/>
                    </a:cubicBezTo>
                    <a:cubicBezTo>
                      <a:pt x="119308" y="57057"/>
                      <a:pt x="121891" y="55684"/>
                      <a:pt x="124474" y="55684"/>
                    </a:cubicBezTo>
                    <a:close/>
                    <a:moveTo>
                      <a:pt x="100947" y="55720"/>
                    </a:moveTo>
                    <a:cubicBezTo>
                      <a:pt x="104117" y="55720"/>
                      <a:pt x="107290" y="57792"/>
                      <a:pt x="107337" y="61941"/>
                    </a:cubicBezTo>
                    <a:lnTo>
                      <a:pt x="107337" y="61941"/>
                    </a:lnTo>
                    <a:cubicBezTo>
                      <a:pt x="106869" y="61842"/>
                      <a:pt x="106398" y="61793"/>
                      <a:pt x="105930" y="61793"/>
                    </a:cubicBezTo>
                    <a:cubicBezTo>
                      <a:pt x="104072" y="61793"/>
                      <a:pt x="102267" y="62560"/>
                      <a:pt x="100975" y="63952"/>
                    </a:cubicBezTo>
                    <a:cubicBezTo>
                      <a:pt x="99693" y="62572"/>
                      <a:pt x="97901" y="61792"/>
                      <a:pt x="96020" y="61792"/>
                    </a:cubicBezTo>
                    <a:cubicBezTo>
                      <a:pt x="95536" y="61792"/>
                      <a:pt x="95052" y="61846"/>
                      <a:pt x="94577" y="61945"/>
                    </a:cubicBezTo>
                    <a:cubicBezTo>
                      <a:pt x="94604" y="57796"/>
                      <a:pt x="97774" y="55720"/>
                      <a:pt x="100947" y="55720"/>
                    </a:cubicBezTo>
                    <a:close/>
                    <a:moveTo>
                      <a:pt x="77633" y="55721"/>
                    </a:moveTo>
                    <a:cubicBezTo>
                      <a:pt x="80806" y="55721"/>
                      <a:pt x="83980" y="57797"/>
                      <a:pt x="84022" y="61952"/>
                    </a:cubicBezTo>
                    <a:lnTo>
                      <a:pt x="84022" y="61952"/>
                    </a:lnTo>
                    <a:cubicBezTo>
                      <a:pt x="83551" y="61851"/>
                      <a:pt x="83077" y="61802"/>
                      <a:pt x="82606" y="61802"/>
                    </a:cubicBezTo>
                    <a:cubicBezTo>
                      <a:pt x="80748" y="61802"/>
                      <a:pt x="78943" y="62569"/>
                      <a:pt x="77651" y="63961"/>
                    </a:cubicBezTo>
                    <a:cubicBezTo>
                      <a:pt x="76369" y="62581"/>
                      <a:pt x="74577" y="61801"/>
                      <a:pt x="72696" y="61801"/>
                    </a:cubicBezTo>
                    <a:cubicBezTo>
                      <a:pt x="72212" y="61801"/>
                      <a:pt x="71728" y="61855"/>
                      <a:pt x="71253" y="61954"/>
                    </a:cubicBezTo>
                    <a:cubicBezTo>
                      <a:pt x="71284" y="57799"/>
                      <a:pt x="74458" y="55721"/>
                      <a:pt x="77633" y="55721"/>
                    </a:cubicBezTo>
                    <a:close/>
                    <a:moveTo>
                      <a:pt x="54007" y="55886"/>
                    </a:moveTo>
                    <a:cubicBezTo>
                      <a:pt x="56587" y="55886"/>
                      <a:pt x="59166" y="57260"/>
                      <a:pt x="60061" y="60009"/>
                    </a:cubicBezTo>
                    <a:cubicBezTo>
                      <a:pt x="60285" y="60681"/>
                      <a:pt x="60393" y="61398"/>
                      <a:pt x="60402" y="62106"/>
                    </a:cubicBezTo>
                    <a:cubicBezTo>
                      <a:pt x="59929" y="62004"/>
                      <a:pt x="59451" y="61954"/>
                      <a:pt x="58977" y="61954"/>
                    </a:cubicBezTo>
                    <a:cubicBezTo>
                      <a:pt x="57118" y="61954"/>
                      <a:pt x="55312" y="62721"/>
                      <a:pt x="54013" y="64113"/>
                    </a:cubicBezTo>
                    <a:cubicBezTo>
                      <a:pt x="52741" y="62733"/>
                      <a:pt x="50939" y="61954"/>
                      <a:pt x="49067" y="61954"/>
                    </a:cubicBezTo>
                    <a:cubicBezTo>
                      <a:pt x="48574" y="61954"/>
                      <a:pt x="48090" y="62008"/>
                      <a:pt x="47624" y="62115"/>
                    </a:cubicBezTo>
                    <a:cubicBezTo>
                      <a:pt x="47615" y="61398"/>
                      <a:pt x="47723" y="60690"/>
                      <a:pt x="47929" y="60009"/>
                    </a:cubicBezTo>
                    <a:lnTo>
                      <a:pt x="47947" y="60009"/>
                    </a:lnTo>
                    <a:cubicBezTo>
                      <a:pt x="48843" y="57262"/>
                      <a:pt x="51425" y="55886"/>
                      <a:pt x="54007" y="55886"/>
                    </a:cubicBezTo>
                    <a:close/>
                    <a:moveTo>
                      <a:pt x="30465" y="55920"/>
                    </a:moveTo>
                    <a:cubicBezTo>
                      <a:pt x="33637" y="55920"/>
                      <a:pt x="36811" y="57998"/>
                      <a:pt x="36854" y="62156"/>
                    </a:cubicBezTo>
                    <a:lnTo>
                      <a:pt x="36854" y="62156"/>
                    </a:lnTo>
                    <a:cubicBezTo>
                      <a:pt x="36379" y="62054"/>
                      <a:pt x="35901" y="62004"/>
                      <a:pt x="35426" y="62004"/>
                    </a:cubicBezTo>
                    <a:cubicBezTo>
                      <a:pt x="33569" y="62004"/>
                      <a:pt x="31771" y="62770"/>
                      <a:pt x="30483" y="64158"/>
                    </a:cubicBezTo>
                    <a:cubicBezTo>
                      <a:pt x="29201" y="62787"/>
                      <a:pt x="27409" y="61999"/>
                      <a:pt x="25528" y="61999"/>
                    </a:cubicBezTo>
                    <a:cubicBezTo>
                      <a:pt x="25044" y="61999"/>
                      <a:pt x="24560" y="62052"/>
                      <a:pt x="24085" y="62160"/>
                    </a:cubicBezTo>
                    <a:cubicBezTo>
                      <a:pt x="24116" y="58001"/>
                      <a:pt x="27290" y="55920"/>
                      <a:pt x="30465" y="55920"/>
                    </a:cubicBezTo>
                    <a:close/>
                    <a:moveTo>
                      <a:pt x="7145" y="55923"/>
                    </a:moveTo>
                    <a:cubicBezTo>
                      <a:pt x="10322" y="55923"/>
                      <a:pt x="13498" y="58002"/>
                      <a:pt x="13538" y="62160"/>
                    </a:cubicBezTo>
                    <a:cubicBezTo>
                      <a:pt x="13060" y="62055"/>
                      <a:pt x="12577" y="62004"/>
                      <a:pt x="12098" y="62004"/>
                    </a:cubicBezTo>
                    <a:cubicBezTo>
                      <a:pt x="10244" y="62004"/>
                      <a:pt x="8445" y="62770"/>
                      <a:pt x="7150" y="64158"/>
                    </a:cubicBezTo>
                    <a:lnTo>
                      <a:pt x="7150" y="64167"/>
                    </a:lnTo>
                    <a:cubicBezTo>
                      <a:pt x="5868" y="62787"/>
                      <a:pt x="4076" y="62008"/>
                      <a:pt x="2194" y="62008"/>
                    </a:cubicBezTo>
                    <a:cubicBezTo>
                      <a:pt x="1711" y="62008"/>
                      <a:pt x="1227" y="62052"/>
                      <a:pt x="752" y="62160"/>
                    </a:cubicBezTo>
                    <a:cubicBezTo>
                      <a:pt x="792" y="58002"/>
                      <a:pt x="3969" y="55923"/>
                      <a:pt x="7145" y="55923"/>
                    </a:cubicBezTo>
                    <a:close/>
                    <a:moveTo>
                      <a:pt x="119331" y="62140"/>
                    </a:moveTo>
                    <a:cubicBezTo>
                      <a:pt x="121264" y="62140"/>
                      <a:pt x="123135" y="62937"/>
                      <a:pt x="124478" y="64382"/>
                    </a:cubicBezTo>
                    <a:cubicBezTo>
                      <a:pt x="125815" y="62942"/>
                      <a:pt x="127688" y="62141"/>
                      <a:pt x="129619" y="62141"/>
                    </a:cubicBezTo>
                    <a:cubicBezTo>
                      <a:pt x="130043" y="62141"/>
                      <a:pt x="130469" y="62179"/>
                      <a:pt x="130894" y="62258"/>
                    </a:cubicBezTo>
                    <a:cubicBezTo>
                      <a:pt x="129908" y="63432"/>
                      <a:pt x="129326" y="64929"/>
                      <a:pt x="129415" y="66524"/>
                    </a:cubicBezTo>
                    <a:lnTo>
                      <a:pt x="129406" y="66533"/>
                    </a:lnTo>
                    <a:cubicBezTo>
                      <a:pt x="128165" y="65229"/>
                      <a:pt x="126397" y="64391"/>
                      <a:pt x="124528" y="64391"/>
                    </a:cubicBezTo>
                    <a:cubicBezTo>
                      <a:pt x="124509" y="64391"/>
                      <a:pt x="124489" y="64391"/>
                      <a:pt x="124469" y="64391"/>
                    </a:cubicBezTo>
                    <a:cubicBezTo>
                      <a:pt x="124450" y="64391"/>
                      <a:pt x="124430" y="64391"/>
                      <a:pt x="124410" y="64391"/>
                    </a:cubicBezTo>
                    <a:cubicBezTo>
                      <a:pt x="122541" y="64391"/>
                      <a:pt x="120782" y="65229"/>
                      <a:pt x="119532" y="66533"/>
                    </a:cubicBezTo>
                    <a:cubicBezTo>
                      <a:pt x="119622" y="64938"/>
                      <a:pt x="119039" y="63441"/>
                      <a:pt x="118045" y="62258"/>
                    </a:cubicBezTo>
                    <a:cubicBezTo>
                      <a:pt x="118473" y="62179"/>
                      <a:pt x="118903" y="62140"/>
                      <a:pt x="119331" y="62140"/>
                    </a:cubicBezTo>
                    <a:close/>
                    <a:moveTo>
                      <a:pt x="95793" y="62177"/>
                    </a:moveTo>
                    <a:cubicBezTo>
                      <a:pt x="97728" y="62177"/>
                      <a:pt x="99603" y="62979"/>
                      <a:pt x="100948" y="64427"/>
                    </a:cubicBezTo>
                    <a:lnTo>
                      <a:pt x="100948" y="64427"/>
                    </a:lnTo>
                    <a:cubicBezTo>
                      <a:pt x="100945" y="64427"/>
                      <a:pt x="100942" y="64427"/>
                      <a:pt x="100939" y="64427"/>
                    </a:cubicBezTo>
                    <a:cubicBezTo>
                      <a:pt x="100919" y="64427"/>
                      <a:pt x="100900" y="64427"/>
                      <a:pt x="100880" y="64427"/>
                    </a:cubicBezTo>
                    <a:cubicBezTo>
                      <a:pt x="99011" y="64427"/>
                      <a:pt x="97252" y="65265"/>
                      <a:pt x="96002" y="66568"/>
                    </a:cubicBezTo>
                    <a:cubicBezTo>
                      <a:pt x="96091" y="64982"/>
                      <a:pt x="95509" y="63477"/>
                      <a:pt x="94514" y="62294"/>
                    </a:cubicBezTo>
                    <a:cubicBezTo>
                      <a:pt x="94940" y="62215"/>
                      <a:pt x="95368" y="62177"/>
                      <a:pt x="95793" y="62177"/>
                    </a:cubicBezTo>
                    <a:close/>
                    <a:moveTo>
                      <a:pt x="82770" y="62194"/>
                    </a:moveTo>
                    <a:cubicBezTo>
                      <a:pt x="83195" y="62194"/>
                      <a:pt x="83623" y="62233"/>
                      <a:pt x="84048" y="62312"/>
                    </a:cubicBezTo>
                    <a:cubicBezTo>
                      <a:pt x="83054" y="63495"/>
                      <a:pt x="82471" y="64991"/>
                      <a:pt x="82561" y="66586"/>
                    </a:cubicBezTo>
                    <a:cubicBezTo>
                      <a:pt x="81311" y="65283"/>
                      <a:pt x="79552" y="64445"/>
                      <a:pt x="77683" y="64445"/>
                    </a:cubicBezTo>
                    <a:cubicBezTo>
                      <a:pt x="77663" y="64445"/>
                      <a:pt x="77644" y="64445"/>
                      <a:pt x="77624" y="64445"/>
                    </a:cubicBezTo>
                    <a:cubicBezTo>
                      <a:pt x="78961" y="62997"/>
                      <a:pt x="80835" y="62194"/>
                      <a:pt x="82770" y="62194"/>
                    </a:cubicBezTo>
                    <a:close/>
                    <a:moveTo>
                      <a:pt x="48840" y="62338"/>
                    </a:moveTo>
                    <a:cubicBezTo>
                      <a:pt x="50775" y="62338"/>
                      <a:pt x="52650" y="63141"/>
                      <a:pt x="53995" y="64588"/>
                    </a:cubicBezTo>
                    <a:lnTo>
                      <a:pt x="53995" y="64588"/>
                    </a:lnTo>
                    <a:cubicBezTo>
                      <a:pt x="53992" y="64588"/>
                      <a:pt x="53989" y="64588"/>
                      <a:pt x="53986" y="64588"/>
                    </a:cubicBezTo>
                    <a:cubicBezTo>
                      <a:pt x="53966" y="64588"/>
                      <a:pt x="53947" y="64588"/>
                      <a:pt x="53927" y="64588"/>
                    </a:cubicBezTo>
                    <a:cubicBezTo>
                      <a:pt x="52058" y="64588"/>
                      <a:pt x="50299" y="65426"/>
                      <a:pt x="49049" y="66730"/>
                    </a:cubicBezTo>
                    <a:cubicBezTo>
                      <a:pt x="49138" y="65144"/>
                      <a:pt x="48556" y="63638"/>
                      <a:pt x="47561" y="62456"/>
                    </a:cubicBezTo>
                    <a:cubicBezTo>
                      <a:pt x="47987" y="62377"/>
                      <a:pt x="48415" y="62338"/>
                      <a:pt x="48840" y="62338"/>
                    </a:cubicBezTo>
                    <a:close/>
                    <a:moveTo>
                      <a:pt x="59133" y="62338"/>
                    </a:moveTo>
                    <a:cubicBezTo>
                      <a:pt x="59557" y="62338"/>
                      <a:pt x="59985" y="62377"/>
                      <a:pt x="60411" y="62456"/>
                    </a:cubicBezTo>
                    <a:cubicBezTo>
                      <a:pt x="59425" y="63629"/>
                      <a:pt x="58843" y="65135"/>
                      <a:pt x="58932" y="66721"/>
                    </a:cubicBezTo>
                    <a:lnTo>
                      <a:pt x="58923" y="66730"/>
                    </a:lnTo>
                    <a:cubicBezTo>
                      <a:pt x="57682" y="65426"/>
                      <a:pt x="55914" y="64588"/>
                      <a:pt x="54045" y="64588"/>
                    </a:cubicBezTo>
                    <a:cubicBezTo>
                      <a:pt x="54029" y="64588"/>
                      <a:pt x="54012" y="64588"/>
                      <a:pt x="53995" y="64588"/>
                    </a:cubicBezTo>
                    <a:lnTo>
                      <a:pt x="53995" y="64588"/>
                    </a:lnTo>
                    <a:cubicBezTo>
                      <a:pt x="55332" y="63141"/>
                      <a:pt x="57200" y="62338"/>
                      <a:pt x="59133" y="62338"/>
                    </a:cubicBezTo>
                    <a:close/>
                    <a:moveTo>
                      <a:pt x="12296" y="62401"/>
                    </a:moveTo>
                    <a:cubicBezTo>
                      <a:pt x="12721" y="62401"/>
                      <a:pt x="13148" y="62439"/>
                      <a:pt x="13574" y="62518"/>
                    </a:cubicBezTo>
                    <a:cubicBezTo>
                      <a:pt x="12580" y="63701"/>
                      <a:pt x="11997" y="65197"/>
                      <a:pt x="12087" y="66792"/>
                    </a:cubicBezTo>
                    <a:cubicBezTo>
                      <a:pt x="10837" y="65489"/>
                      <a:pt x="9069" y="64651"/>
                      <a:pt x="7208" y="64651"/>
                    </a:cubicBezTo>
                    <a:cubicBezTo>
                      <a:pt x="7189" y="64651"/>
                      <a:pt x="7169" y="64651"/>
                      <a:pt x="7150" y="64651"/>
                    </a:cubicBezTo>
                    <a:cubicBezTo>
                      <a:pt x="8487" y="63203"/>
                      <a:pt x="10360" y="62401"/>
                      <a:pt x="12296" y="62401"/>
                    </a:cubicBezTo>
                    <a:close/>
                    <a:moveTo>
                      <a:pt x="106094" y="62174"/>
                    </a:moveTo>
                    <a:cubicBezTo>
                      <a:pt x="106570" y="62174"/>
                      <a:pt x="107049" y="62222"/>
                      <a:pt x="107525" y="62321"/>
                    </a:cubicBezTo>
                    <a:cubicBezTo>
                      <a:pt x="106512" y="63567"/>
                      <a:pt x="105939" y="65162"/>
                      <a:pt x="106127" y="66837"/>
                    </a:cubicBezTo>
                    <a:lnTo>
                      <a:pt x="106118" y="66837"/>
                    </a:lnTo>
                    <a:cubicBezTo>
                      <a:pt x="104866" y="65381"/>
                      <a:pt x="102990" y="64427"/>
                      <a:pt x="100995" y="64427"/>
                    </a:cubicBezTo>
                    <a:cubicBezTo>
                      <a:pt x="100979" y="64427"/>
                      <a:pt x="100964" y="64427"/>
                      <a:pt x="100948" y="64427"/>
                    </a:cubicBezTo>
                    <a:lnTo>
                      <a:pt x="100948" y="64427"/>
                    </a:lnTo>
                    <a:cubicBezTo>
                      <a:pt x="102286" y="62974"/>
                      <a:pt x="104160" y="62174"/>
                      <a:pt x="106094" y="62174"/>
                    </a:cubicBezTo>
                    <a:close/>
                    <a:moveTo>
                      <a:pt x="70802" y="57747"/>
                    </a:moveTo>
                    <a:cubicBezTo>
                      <a:pt x="71277" y="57747"/>
                      <a:pt x="71755" y="57796"/>
                      <a:pt x="72230" y="57895"/>
                    </a:cubicBezTo>
                    <a:cubicBezTo>
                      <a:pt x="71262" y="59140"/>
                      <a:pt x="70733" y="60708"/>
                      <a:pt x="70930" y="62357"/>
                    </a:cubicBezTo>
                    <a:cubicBezTo>
                      <a:pt x="71442" y="62243"/>
                      <a:pt x="71958" y="62187"/>
                      <a:pt x="72470" y="62187"/>
                    </a:cubicBezTo>
                    <a:cubicBezTo>
                      <a:pt x="74405" y="62187"/>
                      <a:pt x="76278" y="62985"/>
                      <a:pt x="77624" y="64445"/>
                    </a:cubicBezTo>
                    <a:cubicBezTo>
                      <a:pt x="77606" y="64445"/>
                      <a:pt x="77588" y="64445"/>
                      <a:pt x="77570" y="64445"/>
                    </a:cubicBezTo>
                    <a:cubicBezTo>
                      <a:pt x="75520" y="64445"/>
                      <a:pt x="73598" y="65453"/>
                      <a:pt x="72346" y="66972"/>
                    </a:cubicBezTo>
                    <a:cubicBezTo>
                      <a:pt x="72703" y="63259"/>
                      <a:pt x="69407" y="59982"/>
                      <a:pt x="65707" y="59982"/>
                    </a:cubicBezTo>
                    <a:cubicBezTo>
                      <a:pt x="65692" y="59982"/>
                      <a:pt x="65677" y="59982"/>
                      <a:pt x="65662" y="59982"/>
                    </a:cubicBezTo>
                    <a:lnTo>
                      <a:pt x="65653" y="59991"/>
                    </a:lnTo>
                    <a:cubicBezTo>
                      <a:pt x="66997" y="58546"/>
                      <a:pt x="68873" y="57747"/>
                      <a:pt x="70802" y="57747"/>
                    </a:cubicBezTo>
                    <a:close/>
                    <a:moveTo>
                      <a:pt x="35611" y="62371"/>
                    </a:moveTo>
                    <a:cubicBezTo>
                      <a:pt x="36087" y="62371"/>
                      <a:pt x="36566" y="62419"/>
                      <a:pt x="37042" y="62518"/>
                    </a:cubicBezTo>
                    <a:cubicBezTo>
                      <a:pt x="36029" y="63773"/>
                      <a:pt x="35456" y="65359"/>
                      <a:pt x="35644" y="67034"/>
                    </a:cubicBezTo>
                    <a:lnTo>
                      <a:pt x="35635" y="67034"/>
                    </a:lnTo>
                    <a:cubicBezTo>
                      <a:pt x="34383" y="65578"/>
                      <a:pt x="32507" y="64633"/>
                      <a:pt x="30512" y="64633"/>
                    </a:cubicBezTo>
                    <a:cubicBezTo>
                      <a:pt x="30493" y="64633"/>
                      <a:pt x="30474" y="64633"/>
                      <a:pt x="30456" y="64633"/>
                    </a:cubicBezTo>
                    <a:cubicBezTo>
                      <a:pt x="30436" y="64633"/>
                      <a:pt x="30416" y="64633"/>
                      <a:pt x="30397" y="64633"/>
                    </a:cubicBezTo>
                    <a:cubicBezTo>
                      <a:pt x="28528" y="64633"/>
                      <a:pt x="26769" y="65471"/>
                      <a:pt x="25519" y="66775"/>
                    </a:cubicBezTo>
                    <a:cubicBezTo>
                      <a:pt x="25608" y="65180"/>
                      <a:pt x="25026" y="63683"/>
                      <a:pt x="24031" y="62500"/>
                    </a:cubicBezTo>
                    <a:cubicBezTo>
                      <a:pt x="24460" y="62421"/>
                      <a:pt x="24890" y="62382"/>
                      <a:pt x="25317" y="62382"/>
                    </a:cubicBezTo>
                    <a:cubicBezTo>
                      <a:pt x="27250" y="62382"/>
                      <a:pt x="29122" y="63178"/>
                      <a:pt x="30465" y="64624"/>
                    </a:cubicBezTo>
                    <a:cubicBezTo>
                      <a:pt x="31802" y="63171"/>
                      <a:pt x="33677" y="62371"/>
                      <a:pt x="35611" y="62371"/>
                    </a:cubicBezTo>
                    <a:close/>
                    <a:moveTo>
                      <a:pt x="112817" y="60278"/>
                    </a:moveTo>
                    <a:cubicBezTo>
                      <a:pt x="115992" y="60278"/>
                      <a:pt x="119168" y="62356"/>
                      <a:pt x="119209" y="66513"/>
                    </a:cubicBezTo>
                    <a:lnTo>
                      <a:pt x="119209" y="66513"/>
                    </a:lnTo>
                    <a:cubicBezTo>
                      <a:pt x="118734" y="66409"/>
                      <a:pt x="118254" y="66358"/>
                      <a:pt x="117778" y="66358"/>
                    </a:cubicBezTo>
                    <a:cubicBezTo>
                      <a:pt x="115925" y="66358"/>
                      <a:pt x="114125" y="67125"/>
                      <a:pt x="112830" y="68513"/>
                    </a:cubicBezTo>
                    <a:cubicBezTo>
                      <a:pt x="111548" y="67142"/>
                      <a:pt x="109756" y="66353"/>
                      <a:pt x="107883" y="66353"/>
                    </a:cubicBezTo>
                    <a:cubicBezTo>
                      <a:pt x="107391" y="66353"/>
                      <a:pt x="106907" y="66407"/>
                      <a:pt x="106432" y="66515"/>
                    </a:cubicBezTo>
                    <a:cubicBezTo>
                      <a:pt x="106468" y="62357"/>
                      <a:pt x="109642" y="60278"/>
                      <a:pt x="112817" y="60278"/>
                    </a:cubicBezTo>
                    <a:close/>
                    <a:moveTo>
                      <a:pt x="136134" y="60279"/>
                    </a:moveTo>
                    <a:cubicBezTo>
                      <a:pt x="139310" y="60279"/>
                      <a:pt x="142484" y="62358"/>
                      <a:pt x="142525" y="66515"/>
                    </a:cubicBezTo>
                    <a:lnTo>
                      <a:pt x="142525" y="66524"/>
                    </a:lnTo>
                    <a:cubicBezTo>
                      <a:pt x="142044" y="66419"/>
                      <a:pt x="141561" y="66368"/>
                      <a:pt x="141081" y="66368"/>
                    </a:cubicBezTo>
                    <a:cubicBezTo>
                      <a:pt x="139223" y="66368"/>
                      <a:pt x="137425" y="67135"/>
                      <a:pt x="136136" y="68531"/>
                    </a:cubicBezTo>
                    <a:cubicBezTo>
                      <a:pt x="134862" y="67159"/>
                      <a:pt x="133082" y="66371"/>
                      <a:pt x="131212" y="66371"/>
                    </a:cubicBezTo>
                    <a:cubicBezTo>
                      <a:pt x="131202" y="66371"/>
                      <a:pt x="131191" y="66371"/>
                      <a:pt x="131181" y="66371"/>
                    </a:cubicBezTo>
                    <a:cubicBezTo>
                      <a:pt x="130697" y="66371"/>
                      <a:pt x="130213" y="66416"/>
                      <a:pt x="129738" y="66524"/>
                    </a:cubicBezTo>
                    <a:cubicBezTo>
                      <a:pt x="129778" y="62360"/>
                      <a:pt x="132957" y="60279"/>
                      <a:pt x="136134" y="60279"/>
                    </a:cubicBezTo>
                    <a:close/>
                    <a:moveTo>
                      <a:pt x="89294" y="60326"/>
                    </a:moveTo>
                    <a:cubicBezTo>
                      <a:pt x="92468" y="60326"/>
                      <a:pt x="95642" y="62402"/>
                      <a:pt x="95679" y="66558"/>
                    </a:cubicBezTo>
                    <a:lnTo>
                      <a:pt x="95679" y="66558"/>
                    </a:lnTo>
                    <a:cubicBezTo>
                      <a:pt x="95209" y="66457"/>
                      <a:pt x="94735" y="66408"/>
                      <a:pt x="94264" y="66408"/>
                    </a:cubicBezTo>
                    <a:cubicBezTo>
                      <a:pt x="92405" y="66408"/>
                      <a:pt x="90601" y="67174"/>
                      <a:pt x="89308" y="68567"/>
                    </a:cubicBezTo>
                    <a:cubicBezTo>
                      <a:pt x="88027" y="67187"/>
                      <a:pt x="86235" y="66407"/>
                      <a:pt x="84353" y="66407"/>
                    </a:cubicBezTo>
                    <a:cubicBezTo>
                      <a:pt x="83869" y="66407"/>
                      <a:pt x="83385" y="66461"/>
                      <a:pt x="82910" y="66559"/>
                    </a:cubicBezTo>
                    <a:cubicBezTo>
                      <a:pt x="82942" y="62405"/>
                      <a:pt x="86118" y="60326"/>
                      <a:pt x="89294" y="60326"/>
                    </a:cubicBezTo>
                    <a:close/>
                    <a:moveTo>
                      <a:pt x="42338" y="60479"/>
                    </a:moveTo>
                    <a:cubicBezTo>
                      <a:pt x="45510" y="60479"/>
                      <a:pt x="48684" y="62554"/>
                      <a:pt x="48726" y="66708"/>
                    </a:cubicBezTo>
                    <a:lnTo>
                      <a:pt x="48726" y="66708"/>
                    </a:lnTo>
                    <a:cubicBezTo>
                      <a:pt x="48257" y="66609"/>
                      <a:pt x="47784" y="66560"/>
                      <a:pt x="47315" y="66560"/>
                    </a:cubicBezTo>
                    <a:cubicBezTo>
                      <a:pt x="45452" y="66560"/>
                      <a:pt x="43648" y="67327"/>
                      <a:pt x="42355" y="68719"/>
                    </a:cubicBezTo>
                    <a:cubicBezTo>
                      <a:pt x="41074" y="67339"/>
                      <a:pt x="39282" y="66559"/>
                      <a:pt x="37400" y="66559"/>
                    </a:cubicBezTo>
                    <a:cubicBezTo>
                      <a:pt x="36916" y="66559"/>
                      <a:pt x="36432" y="66613"/>
                      <a:pt x="35958" y="66712"/>
                    </a:cubicBezTo>
                    <a:cubicBezTo>
                      <a:pt x="35989" y="62557"/>
                      <a:pt x="39163" y="60479"/>
                      <a:pt x="42338" y="60479"/>
                    </a:cubicBezTo>
                    <a:close/>
                    <a:moveTo>
                      <a:pt x="65639" y="60484"/>
                    </a:moveTo>
                    <a:cubicBezTo>
                      <a:pt x="68816" y="60484"/>
                      <a:pt x="71992" y="62563"/>
                      <a:pt x="72032" y="66721"/>
                    </a:cubicBezTo>
                    <a:cubicBezTo>
                      <a:pt x="71559" y="66619"/>
                      <a:pt x="71082" y="66569"/>
                      <a:pt x="70608" y="66569"/>
                    </a:cubicBezTo>
                    <a:cubicBezTo>
                      <a:pt x="68752" y="66569"/>
                      <a:pt x="66952" y="67334"/>
                      <a:pt x="65653" y="68719"/>
                    </a:cubicBezTo>
                    <a:lnTo>
                      <a:pt x="65644" y="68728"/>
                    </a:lnTo>
                    <a:cubicBezTo>
                      <a:pt x="64362" y="67348"/>
                      <a:pt x="62570" y="66568"/>
                      <a:pt x="60688" y="66568"/>
                    </a:cubicBezTo>
                    <a:cubicBezTo>
                      <a:pt x="60205" y="66568"/>
                      <a:pt x="59721" y="66622"/>
                      <a:pt x="59246" y="66721"/>
                    </a:cubicBezTo>
                    <a:cubicBezTo>
                      <a:pt x="59286" y="62563"/>
                      <a:pt x="62463" y="60484"/>
                      <a:pt x="65639" y="60484"/>
                    </a:cubicBezTo>
                    <a:close/>
                    <a:moveTo>
                      <a:pt x="18806" y="60525"/>
                    </a:moveTo>
                    <a:cubicBezTo>
                      <a:pt x="21979" y="60525"/>
                      <a:pt x="25151" y="62600"/>
                      <a:pt x="25196" y="66757"/>
                    </a:cubicBezTo>
                    <a:lnTo>
                      <a:pt x="25196" y="66757"/>
                    </a:lnTo>
                    <a:cubicBezTo>
                      <a:pt x="24723" y="66655"/>
                      <a:pt x="24245" y="66605"/>
                      <a:pt x="23772" y="66605"/>
                    </a:cubicBezTo>
                    <a:cubicBezTo>
                      <a:pt x="21913" y="66605"/>
                      <a:pt x="20107" y="67371"/>
                      <a:pt x="18807" y="68764"/>
                    </a:cubicBezTo>
                    <a:cubicBezTo>
                      <a:pt x="17526" y="67384"/>
                      <a:pt x="15734" y="66604"/>
                      <a:pt x="13852" y="66604"/>
                    </a:cubicBezTo>
                    <a:cubicBezTo>
                      <a:pt x="13368" y="66604"/>
                      <a:pt x="12884" y="66658"/>
                      <a:pt x="12409" y="66757"/>
                    </a:cubicBezTo>
                    <a:cubicBezTo>
                      <a:pt x="12454" y="62603"/>
                      <a:pt x="15631" y="60525"/>
                      <a:pt x="18806" y="60525"/>
                    </a:cubicBezTo>
                    <a:close/>
                    <a:moveTo>
                      <a:pt x="117959" y="66746"/>
                    </a:moveTo>
                    <a:cubicBezTo>
                      <a:pt x="118383" y="66746"/>
                      <a:pt x="118811" y="66785"/>
                      <a:pt x="119236" y="66864"/>
                    </a:cubicBezTo>
                    <a:cubicBezTo>
                      <a:pt x="118251" y="68047"/>
                      <a:pt x="117668" y="69543"/>
                      <a:pt x="117749" y="71138"/>
                    </a:cubicBezTo>
                    <a:cubicBezTo>
                      <a:pt x="116508" y="69835"/>
                      <a:pt x="114740" y="68996"/>
                      <a:pt x="112871" y="68996"/>
                    </a:cubicBezTo>
                    <a:cubicBezTo>
                      <a:pt x="112854" y="68996"/>
                      <a:pt x="112837" y="68997"/>
                      <a:pt x="112821" y="68997"/>
                    </a:cubicBezTo>
                    <a:lnTo>
                      <a:pt x="112821" y="68997"/>
                    </a:lnTo>
                    <a:cubicBezTo>
                      <a:pt x="114158" y="67549"/>
                      <a:pt x="116025" y="66746"/>
                      <a:pt x="117959" y="66746"/>
                    </a:cubicBezTo>
                    <a:close/>
                    <a:moveTo>
                      <a:pt x="84144" y="66782"/>
                    </a:moveTo>
                    <a:cubicBezTo>
                      <a:pt x="86080" y="66782"/>
                      <a:pt x="87953" y="67585"/>
                      <a:pt x="89290" y="69033"/>
                    </a:cubicBezTo>
                    <a:cubicBezTo>
                      <a:pt x="89271" y="69032"/>
                      <a:pt x="89251" y="69032"/>
                      <a:pt x="89231" y="69032"/>
                    </a:cubicBezTo>
                    <a:cubicBezTo>
                      <a:pt x="87362" y="69032"/>
                      <a:pt x="85595" y="69871"/>
                      <a:pt x="84353" y="71174"/>
                    </a:cubicBezTo>
                    <a:cubicBezTo>
                      <a:pt x="84434" y="69588"/>
                      <a:pt x="83851" y="68083"/>
                      <a:pt x="82866" y="66900"/>
                    </a:cubicBezTo>
                    <a:cubicBezTo>
                      <a:pt x="83291" y="66821"/>
                      <a:pt x="83719" y="66782"/>
                      <a:pt x="84144" y="66782"/>
                    </a:cubicBezTo>
                    <a:close/>
                    <a:moveTo>
                      <a:pt x="94437" y="66782"/>
                    </a:moveTo>
                    <a:cubicBezTo>
                      <a:pt x="94861" y="66782"/>
                      <a:pt x="95289" y="66821"/>
                      <a:pt x="95715" y="66900"/>
                    </a:cubicBezTo>
                    <a:cubicBezTo>
                      <a:pt x="94720" y="68083"/>
                      <a:pt x="94138" y="69579"/>
                      <a:pt x="94228" y="71174"/>
                    </a:cubicBezTo>
                    <a:cubicBezTo>
                      <a:pt x="92977" y="69871"/>
                      <a:pt x="91218" y="69032"/>
                      <a:pt x="89350" y="69032"/>
                    </a:cubicBezTo>
                    <a:cubicBezTo>
                      <a:pt x="89330" y="69032"/>
                      <a:pt x="89310" y="69032"/>
                      <a:pt x="89290" y="69033"/>
                    </a:cubicBezTo>
                    <a:cubicBezTo>
                      <a:pt x="90628" y="67585"/>
                      <a:pt x="92501" y="66782"/>
                      <a:pt x="94437" y="66782"/>
                    </a:cubicBezTo>
                    <a:close/>
                    <a:moveTo>
                      <a:pt x="47475" y="66944"/>
                    </a:moveTo>
                    <a:cubicBezTo>
                      <a:pt x="47900" y="66944"/>
                      <a:pt x="48327" y="66982"/>
                      <a:pt x="48753" y="67061"/>
                    </a:cubicBezTo>
                    <a:cubicBezTo>
                      <a:pt x="47767" y="68244"/>
                      <a:pt x="47185" y="69740"/>
                      <a:pt x="47266" y="71335"/>
                    </a:cubicBezTo>
                    <a:cubicBezTo>
                      <a:pt x="46024" y="70032"/>
                      <a:pt x="44256" y="69194"/>
                      <a:pt x="42388" y="69194"/>
                    </a:cubicBezTo>
                    <a:cubicBezTo>
                      <a:pt x="42371" y="69194"/>
                      <a:pt x="42354" y="69194"/>
                      <a:pt x="42337" y="69194"/>
                    </a:cubicBezTo>
                    <a:lnTo>
                      <a:pt x="42337" y="69194"/>
                    </a:lnTo>
                    <a:cubicBezTo>
                      <a:pt x="43675" y="67746"/>
                      <a:pt x="45542" y="66944"/>
                      <a:pt x="47475" y="66944"/>
                    </a:cubicBezTo>
                    <a:close/>
                    <a:moveTo>
                      <a:pt x="23953" y="66979"/>
                    </a:moveTo>
                    <a:cubicBezTo>
                      <a:pt x="24378" y="66979"/>
                      <a:pt x="24806" y="67018"/>
                      <a:pt x="25232" y="67097"/>
                    </a:cubicBezTo>
                    <a:cubicBezTo>
                      <a:pt x="24239" y="68278"/>
                      <a:pt x="23657" y="69779"/>
                      <a:pt x="23744" y="71371"/>
                    </a:cubicBezTo>
                    <a:lnTo>
                      <a:pt x="23744" y="71371"/>
                    </a:lnTo>
                    <a:cubicBezTo>
                      <a:pt x="22494" y="70068"/>
                      <a:pt x="20726" y="69229"/>
                      <a:pt x="18866" y="69229"/>
                    </a:cubicBezTo>
                    <a:cubicBezTo>
                      <a:pt x="18846" y="69229"/>
                      <a:pt x="18827" y="69230"/>
                      <a:pt x="18807" y="69230"/>
                    </a:cubicBezTo>
                    <a:cubicBezTo>
                      <a:pt x="20144" y="67782"/>
                      <a:pt x="22018" y="66979"/>
                      <a:pt x="23953" y="66979"/>
                    </a:cubicBezTo>
                    <a:close/>
                    <a:moveTo>
                      <a:pt x="13656" y="66979"/>
                    </a:moveTo>
                    <a:cubicBezTo>
                      <a:pt x="15596" y="66979"/>
                      <a:pt x="17470" y="67782"/>
                      <a:pt x="18807" y="69230"/>
                    </a:cubicBezTo>
                    <a:cubicBezTo>
                      <a:pt x="18787" y="69230"/>
                      <a:pt x="18768" y="69229"/>
                      <a:pt x="18748" y="69229"/>
                    </a:cubicBezTo>
                    <a:cubicBezTo>
                      <a:pt x="16879" y="69229"/>
                      <a:pt x="15111" y="70068"/>
                      <a:pt x="13870" y="71371"/>
                    </a:cubicBezTo>
                    <a:cubicBezTo>
                      <a:pt x="13951" y="69785"/>
                      <a:pt x="13368" y="68280"/>
                      <a:pt x="12374" y="67097"/>
                    </a:cubicBezTo>
                    <a:cubicBezTo>
                      <a:pt x="12801" y="67018"/>
                      <a:pt x="13230" y="66979"/>
                      <a:pt x="13656" y="66979"/>
                    </a:cubicBezTo>
                    <a:close/>
                    <a:moveTo>
                      <a:pt x="107658" y="66739"/>
                    </a:moveTo>
                    <a:cubicBezTo>
                      <a:pt x="109596" y="66739"/>
                      <a:pt x="111472" y="67542"/>
                      <a:pt x="112821" y="68997"/>
                    </a:cubicBezTo>
                    <a:lnTo>
                      <a:pt x="112821" y="68997"/>
                    </a:lnTo>
                    <a:cubicBezTo>
                      <a:pt x="112818" y="68997"/>
                      <a:pt x="112815" y="68997"/>
                      <a:pt x="112812" y="68997"/>
                    </a:cubicBezTo>
                    <a:cubicBezTo>
                      <a:pt x="112793" y="68997"/>
                      <a:pt x="112774" y="68996"/>
                      <a:pt x="112756" y="68996"/>
                    </a:cubicBezTo>
                    <a:cubicBezTo>
                      <a:pt x="110769" y="68996"/>
                      <a:pt x="108902" y="69942"/>
                      <a:pt x="107641" y="71389"/>
                    </a:cubicBezTo>
                    <a:lnTo>
                      <a:pt x="107641" y="71389"/>
                    </a:lnTo>
                    <a:cubicBezTo>
                      <a:pt x="107802" y="69716"/>
                      <a:pt x="107213" y="68133"/>
                      <a:pt x="106177" y="66897"/>
                    </a:cubicBezTo>
                    <a:lnTo>
                      <a:pt x="106177" y="66897"/>
                    </a:lnTo>
                    <a:cubicBezTo>
                      <a:pt x="106669" y="66791"/>
                      <a:pt x="107166" y="66739"/>
                      <a:pt x="107658" y="66739"/>
                    </a:cubicBezTo>
                    <a:close/>
                    <a:moveTo>
                      <a:pt x="37174" y="66937"/>
                    </a:moveTo>
                    <a:cubicBezTo>
                      <a:pt x="39113" y="66937"/>
                      <a:pt x="40989" y="67739"/>
                      <a:pt x="42337" y="69194"/>
                    </a:cubicBezTo>
                    <a:lnTo>
                      <a:pt x="42337" y="69194"/>
                    </a:lnTo>
                    <a:cubicBezTo>
                      <a:pt x="42334" y="69194"/>
                      <a:pt x="42331" y="69194"/>
                      <a:pt x="42328" y="69194"/>
                    </a:cubicBezTo>
                    <a:cubicBezTo>
                      <a:pt x="42310" y="69194"/>
                      <a:pt x="42291" y="69194"/>
                      <a:pt x="42273" y="69194"/>
                    </a:cubicBezTo>
                    <a:cubicBezTo>
                      <a:pt x="40286" y="69194"/>
                      <a:pt x="38410" y="70139"/>
                      <a:pt x="37158" y="71595"/>
                    </a:cubicBezTo>
                    <a:cubicBezTo>
                      <a:pt x="37320" y="69911"/>
                      <a:pt x="36728" y="68325"/>
                      <a:pt x="35689" y="67097"/>
                    </a:cubicBezTo>
                    <a:lnTo>
                      <a:pt x="35680" y="67097"/>
                    </a:lnTo>
                    <a:cubicBezTo>
                      <a:pt x="36177" y="66989"/>
                      <a:pt x="36678" y="66937"/>
                      <a:pt x="37174" y="66937"/>
                    </a:cubicBezTo>
                    <a:close/>
                    <a:moveTo>
                      <a:pt x="124474" y="64884"/>
                    </a:moveTo>
                    <a:cubicBezTo>
                      <a:pt x="127650" y="64884"/>
                      <a:pt x="130827" y="66963"/>
                      <a:pt x="130867" y="71120"/>
                    </a:cubicBezTo>
                    <a:cubicBezTo>
                      <a:pt x="130392" y="71018"/>
                      <a:pt x="129914" y="70969"/>
                      <a:pt x="129439" y="70969"/>
                    </a:cubicBezTo>
                    <a:cubicBezTo>
                      <a:pt x="127578" y="70969"/>
                      <a:pt x="125778" y="71735"/>
                      <a:pt x="124478" y="73128"/>
                    </a:cubicBezTo>
                    <a:cubicBezTo>
                      <a:pt x="123197" y="71748"/>
                      <a:pt x="121405" y="70968"/>
                      <a:pt x="119532" y="70968"/>
                    </a:cubicBezTo>
                    <a:cubicBezTo>
                      <a:pt x="119039" y="70968"/>
                      <a:pt x="118555" y="71022"/>
                      <a:pt x="118080" y="71120"/>
                    </a:cubicBezTo>
                    <a:cubicBezTo>
                      <a:pt x="118121" y="66963"/>
                      <a:pt x="121297" y="64884"/>
                      <a:pt x="124474" y="64884"/>
                    </a:cubicBezTo>
                    <a:close/>
                    <a:moveTo>
                      <a:pt x="100943" y="64929"/>
                    </a:moveTo>
                    <a:cubicBezTo>
                      <a:pt x="104120" y="64929"/>
                      <a:pt x="107296" y="67007"/>
                      <a:pt x="107337" y="71165"/>
                    </a:cubicBezTo>
                    <a:cubicBezTo>
                      <a:pt x="106862" y="71063"/>
                      <a:pt x="106383" y="71013"/>
                      <a:pt x="105909" y="71013"/>
                    </a:cubicBezTo>
                    <a:cubicBezTo>
                      <a:pt x="104048" y="71013"/>
                      <a:pt x="102248" y="71780"/>
                      <a:pt x="100948" y="73172"/>
                    </a:cubicBezTo>
                    <a:cubicBezTo>
                      <a:pt x="99667" y="71792"/>
                      <a:pt x="97875" y="71013"/>
                      <a:pt x="95993" y="71013"/>
                    </a:cubicBezTo>
                    <a:cubicBezTo>
                      <a:pt x="95509" y="71013"/>
                      <a:pt x="95025" y="71067"/>
                      <a:pt x="94550" y="71165"/>
                    </a:cubicBezTo>
                    <a:cubicBezTo>
                      <a:pt x="94590" y="67007"/>
                      <a:pt x="97767" y="64929"/>
                      <a:pt x="100943" y="64929"/>
                    </a:cubicBezTo>
                    <a:close/>
                    <a:moveTo>
                      <a:pt x="77622" y="64941"/>
                    </a:moveTo>
                    <a:cubicBezTo>
                      <a:pt x="80798" y="64941"/>
                      <a:pt x="83972" y="67018"/>
                      <a:pt x="84013" y="71174"/>
                    </a:cubicBezTo>
                    <a:cubicBezTo>
                      <a:pt x="83537" y="71072"/>
                      <a:pt x="83057" y="71021"/>
                      <a:pt x="82581" y="71021"/>
                    </a:cubicBezTo>
                    <a:cubicBezTo>
                      <a:pt x="80727" y="71021"/>
                      <a:pt x="78930" y="71782"/>
                      <a:pt x="77633" y="73172"/>
                    </a:cubicBezTo>
                    <a:lnTo>
                      <a:pt x="77624" y="73181"/>
                    </a:lnTo>
                    <a:cubicBezTo>
                      <a:pt x="76342" y="71801"/>
                      <a:pt x="74550" y="71022"/>
                      <a:pt x="72669" y="71022"/>
                    </a:cubicBezTo>
                    <a:cubicBezTo>
                      <a:pt x="72185" y="71022"/>
                      <a:pt x="71701" y="71076"/>
                      <a:pt x="71226" y="71174"/>
                    </a:cubicBezTo>
                    <a:cubicBezTo>
                      <a:pt x="71266" y="67020"/>
                      <a:pt x="74445" y="64941"/>
                      <a:pt x="77622" y="64941"/>
                    </a:cubicBezTo>
                    <a:close/>
                    <a:moveTo>
                      <a:pt x="53996" y="65085"/>
                    </a:moveTo>
                    <a:cubicBezTo>
                      <a:pt x="57170" y="65085"/>
                      <a:pt x="60344" y="67162"/>
                      <a:pt x="60384" y="71317"/>
                    </a:cubicBezTo>
                    <a:lnTo>
                      <a:pt x="60384" y="71326"/>
                    </a:lnTo>
                    <a:cubicBezTo>
                      <a:pt x="59903" y="71222"/>
                      <a:pt x="59419" y="71170"/>
                      <a:pt x="58939" y="71170"/>
                    </a:cubicBezTo>
                    <a:cubicBezTo>
                      <a:pt x="57081" y="71170"/>
                      <a:pt x="55284" y="71936"/>
                      <a:pt x="53995" y="73325"/>
                    </a:cubicBezTo>
                    <a:cubicBezTo>
                      <a:pt x="52714" y="71945"/>
                      <a:pt x="50922" y="71165"/>
                      <a:pt x="49040" y="71165"/>
                    </a:cubicBezTo>
                    <a:cubicBezTo>
                      <a:pt x="48556" y="71165"/>
                      <a:pt x="48072" y="71219"/>
                      <a:pt x="47597" y="71326"/>
                    </a:cubicBezTo>
                    <a:cubicBezTo>
                      <a:pt x="47638" y="67167"/>
                      <a:pt x="50817" y="65085"/>
                      <a:pt x="53996" y="65085"/>
                    </a:cubicBezTo>
                    <a:close/>
                    <a:moveTo>
                      <a:pt x="7145" y="65126"/>
                    </a:moveTo>
                    <a:cubicBezTo>
                      <a:pt x="10322" y="65126"/>
                      <a:pt x="13498" y="67205"/>
                      <a:pt x="13538" y="71362"/>
                    </a:cubicBezTo>
                    <a:cubicBezTo>
                      <a:pt x="13065" y="71260"/>
                      <a:pt x="12588" y="71211"/>
                      <a:pt x="12113" y="71211"/>
                    </a:cubicBezTo>
                    <a:cubicBezTo>
                      <a:pt x="10252" y="71211"/>
                      <a:pt x="8442" y="71977"/>
                      <a:pt x="7150" y="73369"/>
                    </a:cubicBezTo>
                    <a:cubicBezTo>
                      <a:pt x="5868" y="71990"/>
                      <a:pt x="4076" y="71210"/>
                      <a:pt x="2194" y="71210"/>
                    </a:cubicBezTo>
                    <a:cubicBezTo>
                      <a:pt x="1711" y="71210"/>
                      <a:pt x="1227" y="71264"/>
                      <a:pt x="752" y="71362"/>
                    </a:cubicBezTo>
                    <a:cubicBezTo>
                      <a:pt x="792" y="67205"/>
                      <a:pt x="3969" y="65126"/>
                      <a:pt x="7145" y="65126"/>
                    </a:cubicBezTo>
                    <a:close/>
                    <a:moveTo>
                      <a:pt x="30460" y="65126"/>
                    </a:moveTo>
                    <a:cubicBezTo>
                      <a:pt x="33637" y="65126"/>
                      <a:pt x="36813" y="67205"/>
                      <a:pt x="36854" y="71362"/>
                    </a:cubicBezTo>
                    <a:cubicBezTo>
                      <a:pt x="36379" y="71260"/>
                      <a:pt x="35900" y="71211"/>
                      <a:pt x="35425" y="71211"/>
                    </a:cubicBezTo>
                    <a:cubicBezTo>
                      <a:pt x="33562" y="71211"/>
                      <a:pt x="31757" y="71977"/>
                      <a:pt x="30465" y="73369"/>
                    </a:cubicBezTo>
                    <a:cubicBezTo>
                      <a:pt x="29183" y="71990"/>
                      <a:pt x="27391" y="71210"/>
                      <a:pt x="25510" y="71210"/>
                    </a:cubicBezTo>
                    <a:cubicBezTo>
                      <a:pt x="25026" y="71210"/>
                      <a:pt x="24542" y="71264"/>
                      <a:pt x="24067" y="71362"/>
                    </a:cubicBezTo>
                    <a:cubicBezTo>
                      <a:pt x="24107" y="67205"/>
                      <a:pt x="27284" y="65126"/>
                      <a:pt x="30460" y="65126"/>
                    </a:cubicBezTo>
                    <a:close/>
                    <a:moveTo>
                      <a:pt x="119323" y="71343"/>
                    </a:moveTo>
                    <a:cubicBezTo>
                      <a:pt x="121259" y="71343"/>
                      <a:pt x="123134" y="72146"/>
                      <a:pt x="124478" y="73593"/>
                    </a:cubicBezTo>
                    <a:lnTo>
                      <a:pt x="124478" y="73593"/>
                    </a:lnTo>
                    <a:cubicBezTo>
                      <a:pt x="124475" y="73593"/>
                      <a:pt x="124472" y="73593"/>
                      <a:pt x="124469" y="73593"/>
                    </a:cubicBezTo>
                    <a:cubicBezTo>
                      <a:pt x="124450" y="73593"/>
                      <a:pt x="124430" y="73593"/>
                      <a:pt x="124410" y="73593"/>
                    </a:cubicBezTo>
                    <a:cubicBezTo>
                      <a:pt x="122541" y="73593"/>
                      <a:pt x="120782" y="74432"/>
                      <a:pt x="119532" y="75735"/>
                    </a:cubicBezTo>
                    <a:cubicBezTo>
                      <a:pt x="119622" y="74149"/>
                      <a:pt x="119039" y="72644"/>
                      <a:pt x="118045" y="71461"/>
                    </a:cubicBezTo>
                    <a:cubicBezTo>
                      <a:pt x="118470" y="71382"/>
                      <a:pt x="118898" y="71343"/>
                      <a:pt x="119323" y="71343"/>
                    </a:cubicBezTo>
                    <a:close/>
                    <a:moveTo>
                      <a:pt x="129620" y="71343"/>
                    </a:moveTo>
                    <a:cubicBezTo>
                      <a:pt x="130043" y="71343"/>
                      <a:pt x="130470" y="71382"/>
                      <a:pt x="130894" y="71461"/>
                    </a:cubicBezTo>
                    <a:cubicBezTo>
                      <a:pt x="129908" y="72644"/>
                      <a:pt x="129326" y="74140"/>
                      <a:pt x="129415" y="75735"/>
                    </a:cubicBezTo>
                    <a:lnTo>
                      <a:pt x="129406" y="75735"/>
                    </a:lnTo>
                    <a:cubicBezTo>
                      <a:pt x="128165" y="74432"/>
                      <a:pt x="126397" y="73593"/>
                      <a:pt x="124528" y="73593"/>
                    </a:cubicBezTo>
                    <a:cubicBezTo>
                      <a:pt x="124512" y="73593"/>
                      <a:pt x="124495" y="73593"/>
                      <a:pt x="124478" y="73593"/>
                    </a:cubicBezTo>
                    <a:lnTo>
                      <a:pt x="124478" y="73593"/>
                    </a:lnTo>
                    <a:cubicBezTo>
                      <a:pt x="125816" y="72146"/>
                      <a:pt x="127689" y="71343"/>
                      <a:pt x="129620" y="71343"/>
                    </a:cubicBezTo>
                    <a:close/>
                    <a:moveTo>
                      <a:pt x="48839" y="71540"/>
                    </a:moveTo>
                    <a:cubicBezTo>
                      <a:pt x="50775" y="71540"/>
                      <a:pt x="52650" y="72344"/>
                      <a:pt x="53995" y="73799"/>
                    </a:cubicBezTo>
                    <a:lnTo>
                      <a:pt x="53995" y="73799"/>
                    </a:lnTo>
                    <a:cubicBezTo>
                      <a:pt x="53992" y="73799"/>
                      <a:pt x="53989" y="73800"/>
                      <a:pt x="53986" y="73800"/>
                    </a:cubicBezTo>
                    <a:cubicBezTo>
                      <a:pt x="53966" y="73799"/>
                      <a:pt x="53946" y="73799"/>
                      <a:pt x="53926" y="73799"/>
                    </a:cubicBezTo>
                    <a:cubicBezTo>
                      <a:pt x="52058" y="73799"/>
                      <a:pt x="50299" y="74629"/>
                      <a:pt x="49049" y="75932"/>
                    </a:cubicBezTo>
                    <a:cubicBezTo>
                      <a:pt x="49138" y="74346"/>
                      <a:pt x="48556" y="72841"/>
                      <a:pt x="47561" y="71658"/>
                    </a:cubicBezTo>
                    <a:cubicBezTo>
                      <a:pt x="47987" y="71579"/>
                      <a:pt x="48414" y="71540"/>
                      <a:pt x="48839" y="71540"/>
                    </a:cubicBezTo>
                    <a:close/>
                    <a:moveTo>
                      <a:pt x="59134" y="71540"/>
                    </a:moveTo>
                    <a:cubicBezTo>
                      <a:pt x="59558" y="71540"/>
                      <a:pt x="59985" y="71579"/>
                      <a:pt x="60411" y="71658"/>
                    </a:cubicBezTo>
                    <a:cubicBezTo>
                      <a:pt x="59425" y="72841"/>
                      <a:pt x="58843" y="74337"/>
                      <a:pt x="58932" y="75932"/>
                    </a:cubicBezTo>
                    <a:lnTo>
                      <a:pt x="58923" y="75932"/>
                    </a:lnTo>
                    <a:cubicBezTo>
                      <a:pt x="57682" y="74629"/>
                      <a:pt x="55914" y="73799"/>
                      <a:pt x="54046" y="73799"/>
                    </a:cubicBezTo>
                    <a:cubicBezTo>
                      <a:pt x="54029" y="73799"/>
                      <a:pt x="54012" y="73799"/>
                      <a:pt x="53995" y="73799"/>
                    </a:cubicBezTo>
                    <a:lnTo>
                      <a:pt x="53995" y="73799"/>
                    </a:lnTo>
                    <a:cubicBezTo>
                      <a:pt x="55333" y="72344"/>
                      <a:pt x="57200" y="71540"/>
                      <a:pt x="59134" y="71540"/>
                    </a:cubicBezTo>
                    <a:close/>
                    <a:moveTo>
                      <a:pt x="112819" y="69493"/>
                    </a:moveTo>
                    <a:cubicBezTo>
                      <a:pt x="115994" y="69493"/>
                      <a:pt x="119169" y="71570"/>
                      <a:pt x="119209" y="75726"/>
                    </a:cubicBezTo>
                    <a:lnTo>
                      <a:pt x="119209" y="75726"/>
                    </a:lnTo>
                    <a:cubicBezTo>
                      <a:pt x="118734" y="75624"/>
                      <a:pt x="118255" y="75574"/>
                      <a:pt x="117781" y="75574"/>
                    </a:cubicBezTo>
                    <a:cubicBezTo>
                      <a:pt x="115920" y="75574"/>
                      <a:pt x="114120" y="76339"/>
                      <a:pt x="112821" y="77724"/>
                    </a:cubicBezTo>
                    <a:lnTo>
                      <a:pt x="112821" y="77733"/>
                    </a:lnTo>
                    <a:cubicBezTo>
                      <a:pt x="111539" y="76353"/>
                      <a:pt x="109747" y="75574"/>
                      <a:pt x="107865" y="75574"/>
                    </a:cubicBezTo>
                    <a:cubicBezTo>
                      <a:pt x="107382" y="75574"/>
                      <a:pt x="106898" y="75627"/>
                      <a:pt x="106423" y="75726"/>
                    </a:cubicBezTo>
                    <a:lnTo>
                      <a:pt x="106423" y="75726"/>
                    </a:lnTo>
                    <a:cubicBezTo>
                      <a:pt x="106463" y="71572"/>
                      <a:pt x="109641" y="69493"/>
                      <a:pt x="112819" y="69493"/>
                    </a:cubicBezTo>
                    <a:close/>
                    <a:moveTo>
                      <a:pt x="136134" y="69486"/>
                    </a:moveTo>
                    <a:cubicBezTo>
                      <a:pt x="139310" y="69486"/>
                      <a:pt x="142484" y="71565"/>
                      <a:pt x="142525" y="75726"/>
                    </a:cubicBezTo>
                    <a:lnTo>
                      <a:pt x="142525" y="75726"/>
                    </a:lnTo>
                    <a:cubicBezTo>
                      <a:pt x="142050" y="75624"/>
                      <a:pt x="141571" y="75574"/>
                      <a:pt x="141097" y="75574"/>
                    </a:cubicBezTo>
                    <a:cubicBezTo>
                      <a:pt x="139236" y="75574"/>
                      <a:pt x="137435" y="76341"/>
                      <a:pt x="136136" y="77733"/>
                    </a:cubicBezTo>
                    <a:cubicBezTo>
                      <a:pt x="134854" y="76353"/>
                      <a:pt x="133062" y="75574"/>
                      <a:pt x="131181" y="75574"/>
                    </a:cubicBezTo>
                    <a:cubicBezTo>
                      <a:pt x="130697" y="75574"/>
                      <a:pt x="130213" y="75627"/>
                      <a:pt x="129738" y="75726"/>
                    </a:cubicBezTo>
                    <a:lnTo>
                      <a:pt x="129738" y="75726"/>
                    </a:lnTo>
                    <a:cubicBezTo>
                      <a:pt x="129778" y="71567"/>
                      <a:pt x="132957" y="69486"/>
                      <a:pt x="136134" y="69486"/>
                    </a:cubicBezTo>
                    <a:close/>
                    <a:moveTo>
                      <a:pt x="42332" y="69690"/>
                    </a:moveTo>
                    <a:cubicBezTo>
                      <a:pt x="45507" y="69690"/>
                      <a:pt x="48681" y="71767"/>
                      <a:pt x="48726" y="75923"/>
                    </a:cubicBezTo>
                    <a:cubicBezTo>
                      <a:pt x="48251" y="75821"/>
                      <a:pt x="47772" y="75771"/>
                      <a:pt x="47298" y="75771"/>
                    </a:cubicBezTo>
                    <a:cubicBezTo>
                      <a:pt x="45434" y="75771"/>
                      <a:pt x="43630" y="76538"/>
                      <a:pt x="42337" y="77930"/>
                    </a:cubicBezTo>
                    <a:cubicBezTo>
                      <a:pt x="41056" y="76550"/>
                      <a:pt x="39264" y="75771"/>
                      <a:pt x="37382" y="75771"/>
                    </a:cubicBezTo>
                    <a:cubicBezTo>
                      <a:pt x="36898" y="75771"/>
                      <a:pt x="36415" y="75825"/>
                      <a:pt x="35940" y="75923"/>
                    </a:cubicBezTo>
                    <a:cubicBezTo>
                      <a:pt x="35980" y="71769"/>
                      <a:pt x="39156" y="69690"/>
                      <a:pt x="42332" y="69690"/>
                    </a:cubicBezTo>
                    <a:close/>
                    <a:moveTo>
                      <a:pt x="65648" y="69687"/>
                    </a:moveTo>
                    <a:cubicBezTo>
                      <a:pt x="68825" y="69687"/>
                      <a:pt x="72001" y="71766"/>
                      <a:pt x="72041" y="75923"/>
                    </a:cubicBezTo>
                    <a:cubicBezTo>
                      <a:pt x="71566" y="75821"/>
                      <a:pt x="71088" y="75771"/>
                      <a:pt x="70613" y="75771"/>
                    </a:cubicBezTo>
                    <a:cubicBezTo>
                      <a:pt x="68750" y="75771"/>
                      <a:pt x="66945" y="76538"/>
                      <a:pt x="65653" y="77930"/>
                    </a:cubicBezTo>
                    <a:cubicBezTo>
                      <a:pt x="64371" y="76550"/>
                      <a:pt x="62579" y="75771"/>
                      <a:pt x="60697" y="75771"/>
                    </a:cubicBezTo>
                    <a:cubicBezTo>
                      <a:pt x="60214" y="75771"/>
                      <a:pt x="59730" y="75825"/>
                      <a:pt x="59255" y="75923"/>
                    </a:cubicBezTo>
                    <a:cubicBezTo>
                      <a:pt x="59295" y="71766"/>
                      <a:pt x="62472" y="69687"/>
                      <a:pt x="65648" y="69687"/>
                    </a:cubicBezTo>
                    <a:close/>
                    <a:moveTo>
                      <a:pt x="82884" y="1"/>
                    </a:moveTo>
                    <a:cubicBezTo>
                      <a:pt x="82642" y="700"/>
                      <a:pt x="82534" y="1435"/>
                      <a:pt x="82579" y="2178"/>
                    </a:cubicBezTo>
                    <a:cubicBezTo>
                      <a:pt x="81329" y="875"/>
                      <a:pt x="79570" y="37"/>
                      <a:pt x="77701" y="37"/>
                    </a:cubicBezTo>
                    <a:cubicBezTo>
                      <a:pt x="77681" y="37"/>
                      <a:pt x="77661" y="37"/>
                      <a:pt x="77642" y="37"/>
                    </a:cubicBezTo>
                    <a:cubicBezTo>
                      <a:pt x="77622" y="37"/>
                      <a:pt x="77602" y="37"/>
                      <a:pt x="77582" y="37"/>
                    </a:cubicBezTo>
                    <a:cubicBezTo>
                      <a:pt x="73834" y="37"/>
                      <a:pt x="70494" y="3399"/>
                      <a:pt x="70948" y="7160"/>
                    </a:cubicBezTo>
                    <a:cubicBezTo>
                      <a:pt x="71458" y="7047"/>
                      <a:pt x="71971" y="6991"/>
                      <a:pt x="72481" y="6991"/>
                    </a:cubicBezTo>
                    <a:cubicBezTo>
                      <a:pt x="74418" y="6991"/>
                      <a:pt x="76294" y="7794"/>
                      <a:pt x="77642" y="9248"/>
                    </a:cubicBezTo>
                    <a:cubicBezTo>
                      <a:pt x="77624" y="9248"/>
                      <a:pt x="77606" y="9248"/>
                      <a:pt x="77587" y="9248"/>
                    </a:cubicBezTo>
                    <a:cubicBezTo>
                      <a:pt x="75529" y="9248"/>
                      <a:pt x="73607" y="10256"/>
                      <a:pt x="72355" y="11784"/>
                    </a:cubicBezTo>
                    <a:cubicBezTo>
                      <a:pt x="72756" y="8058"/>
                      <a:pt x="69443" y="4741"/>
                      <a:pt x="65721" y="4741"/>
                    </a:cubicBezTo>
                    <a:cubicBezTo>
                      <a:pt x="65701" y="4741"/>
                      <a:pt x="65682" y="4741"/>
                      <a:pt x="65662" y="4741"/>
                    </a:cubicBezTo>
                    <a:cubicBezTo>
                      <a:pt x="65642" y="4741"/>
                      <a:pt x="65622" y="4741"/>
                      <a:pt x="65602" y="4741"/>
                    </a:cubicBezTo>
                    <a:cubicBezTo>
                      <a:pt x="63733" y="4741"/>
                      <a:pt x="61966" y="5570"/>
                      <a:pt x="60724" y="6874"/>
                    </a:cubicBezTo>
                    <a:cubicBezTo>
                      <a:pt x="60760" y="6139"/>
                      <a:pt x="60662" y="5395"/>
                      <a:pt x="60420" y="4696"/>
                    </a:cubicBezTo>
                    <a:lnTo>
                      <a:pt x="60043" y="4696"/>
                    </a:lnTo>
                    <a:cubicBezTo>
                      <a:pt x="60276" y="5395"/>
                      <a:pt x="60393" y="6130"/>
                      <a:pt x="60393" y="6865"/>
                    </a:cubicBezTo>
                    <a:cubicBezTo>
                      <a:pt x="59920" y="6763"/>
                      <a:pt x="59442" y="6713"/>
                      <a:pt x="58969" y="6713"/>
                    </a:cubicBezTo>
                    <a:cubicBezTo>
                      <a:pt x="57110" y="6713"/>
                      <a:pt x="55305" y="7479"/>
                      <a:pt x="54013" y="8872"/>
                    </a:cubicBezTo>
                    <a:cubicBezTo>
                      <a:pt x="52732" y="7492"/>
                      <a:pt x="50939" y="6712"/>
                      <a:pt x="49058" y="6712"/>
                    </a:cubicBezTo>
                    <a:cubicBezTo>
                      <a:pt x="48574" y="6712"/>
                      <a:pt x="48090" y="6766"/>
                      <a:pt x="47615" y="6865"/>
                    </a:cubicBezTo>
                    <a:cubicBezTo>
                      <a:pt x="47615" y="6130"/>
                      <a:pt x="47732" y="5395"/>
                      <a:pt x="47965" y="4696"/>
                    </a:cubicBezTo>
                    <a:lnTo>
                      <a:pt x="47588" y="4696"/>
                    </a:lnTo>
                    <a:cubicBezTo>
                      <a:pt x="47346" y="5395"/>
                      <a:pt x="47248" y="6139"/>
                      <a:pt x="47284" y="6874"/>
                    </a:cubicBezTo>
                    <a:cubicBezTo>
                      <a:pt x="46042" y="5570"/>
                      <a:pt x="44275" y="4741"/>
                      <a:pt x="42406" y="4741"/>
                    </a:cubicBezTo>
                    <a:cubicBezTo>
                      <a:pt x="42386" y="4741"/>
                      <a:pt x="42366" y="4741"/>
                      <a:pt x="42346" y="4741"/>
                    </a:cubicBezTo>
                    <a:cubicBezTo>
                      <a:pt x="42319" y="4741"/>
                      <a:pt x="42291" y="4740"/>
                      <a:pt x="42263" y="4740"/>
                    </a:cubicBezTo>
                    <a:cubicBezTo>
                      <a:pt x="40287" y="4740"/>
                      <a:pt x="38431" y="5684"/>
                      <a:pt x="37185" y="7125"/>
                    </a:cubicBezTo>
                    <a:cubicBezTo>
                      <a:pt x="37479" y="3462"/>
                      <a:pt x="34202" y="234"/>
                      <a:pt x="30534" y="234"/>
                    </a:cubicBezTo>
                    <a:cubicBezTo>
                      <a:pt x="30514" y="234"/>
                      <a:pt x="30494" y="234"/>
                      <a:pt x="30474" y="234"/>
                    </a:cubicBezTo>
                    <a:cubicBezTo>
                      <a:pt x="30454" y="234"/>
                      <a:pt x="30434" y="234"/>
                      <a:pt x="30415" y="234"/>
                    </a:cubicBezTo>
                    <a:cubicBezTo>
                      <a:pt x="28546" y="234"/>
                      <a:pt x="26787" y="1072"/>
                      <a:pt x="25536" y="2375"/>
                    </a:cubicBezTo>
                    <a:cubicBezTo>
                      <a:pt x="25581" y="1641"/>
                      <a:pt x="25474" y="897"/>
                      <a:pt x="25232" y="198"/>
                    </a:cubicBezTo>
                    <a:lnTo>
                      <a:pt x="24855" y="198"/>
                    </a:lnTo>
                    <a:cubicBezTo>
                      <a:pt x="25088" y="897"/>
                      <a:pt x="25214" y="1632"/>
                      <a:pt x="25214" y="2367"/>
                    </a:cubicBezTo>
                    <a:cubicBezTo>
                      <a:pt x="24739" y="2265"/>
                      <a:pt x="24260" y="2215"/>
                      <a:pt x="23785" y="2215"/>
                    </a:cubicBezTo>
                    <a:cubicBezTo>
                      <a:pt x="21922" y="2215"/>
                      <a:pt x="20117" y="2981"/>
                      <a:pt x="18825" y="4374"/>
                    </a:cubicBezTo>
                    <a:cubicBezTo>
                      <a:pt x="17544" y="2994"/>
                      <a:pt x="15752" y="2214"/>
                      <a:pt x="13870" y="2214"/>
                    </a:cubicBezTo>
                    <a:cubicBezTo>
                      <a:pt x="13386" y="2214"/>
                      <a:pt x="12902" y="2268"/>
                      <a:pt x="12427" y="2367"/>
                    </a:cubicBezTo>
                    <a:cubicBezTo>
                      <a:pt x="12427" y="1632"/>
                      <a:pt x="12544" y="897"/>
                      <a:pt x="12777" y="198"/>
                    </a:cubicBezTo>
                    <a:lnTo>
                      <a:pt x="12382" y="198"/>
                    </a:lnTo>
                    <a:cubicBezTo>
                      <a:pt x="12141" y="897"/>
                      <a:pt x="12042" y="1641"/>
                      <a:pt x="12078" y="2375"/>
                    </a:cubicBezTo>
                    <a:cubicBezTo>
                      <a:pt x="10836" y="1072"/>
                      <a:pt x="9069" y="234"/>
                      <a:pt x="7200" y="234"/>
                    </a:cubicBezTo>
                    <a:cubicBezTo>
                      <a:pt x="7180" y="234"/>
                      <a:pt x="7160" y="234"/>
                      <a:pt x="7141" y="234"/>
                    </a:cubicBezTo>
                    <a:cubicBezTo>
                      <a:pt x="7126" y="234"/>
                      <a:pt x="7111" y="234"/>
                      <a:pt x="7096" y="234"/>
                    </a:cubicBezTo>
                    <a:cubicBezTo>
                      <a:pt x="3342" y="234"/>
                      <a:pt x="1" y="3600"/>
                      <a:pt x="456" y="7358"/>
                    </a:cubicBezTo>
                    <a:cubicBezTo>
                      <a:pt x="960" y="7247"/>
                      <a:pt x="1468" y="7193"/>
                      <a:pt x="1971" y="7193"/>
                    </a:cubicBezTo>
                    <a:cubicBezTo>
                      <a:pt x="3914" y="7193"/>
                      <a:pt x="5798" y="7997"/>
                      <a:pt x="7150" y="9463"/>
                    </a:cubicBezTo>
                    <a:cubicBezTo>
                      <a:pt x="7130" y="9463"/>
                      <a:pt x="7110" y="9463"/>
                      <a:pt x="7090" y="9463"/>
                    </a:cubicBezTo>
                    <a:cubicBezTo>
                      <a:pt x="3342" y="9463"/>
                      <a:pt x="1" y="12825"/>
                      <a:pt x="456" y="16587"/>
                    </a:cubicBezTo>
                    <a:cubicBezTo>
                      <a:pt x="966" y="16472"/>
                      <a:pt x="1482" y="16416"/>
                      <a:pt x="1993" y="16416"/>
                    </a:cubicBezTo>
                    <a:cubicBezTo>
                      <a:pt x="3922" y="16416"/>
                      <a:pt x="5795" y="17213"/>
                      <a:pt x="7141" y="18666"/>
                    </a:cubicBezTo>
                    <a:cubicBezTo>
                      <a:pt x="7121" y="18665"/>
                      <a:pt x="7101" y="18665"/>
                      <a:pt x="7081" y="18665"/>
                    </a:cubicBezTo>
                    <a:cubicBezTo>
                      <a:pt x="3333" y="18665"/>
                      <a:pt x="1" y="22028"/>
                      <a:pt x="456" y="25789"/>
                    </a:cubicBezTo>
                    <a:cubicBezTo>
                      <a:pt x="968" y="25675"/>
                      <a:pt x="1485" y="25619"/>
                      <a:pt x="1997" y="25619"/>
                    </a:cubicBezTo>
                    <a:cubicBezTo>
                      <a:pt x="3931" y="25619"/>
                      <a:pt x="5804" y="26416"/>
                      <a:pt x="7150" y="27868"/>
                    </a:cubicBezTo>
                    <a:cubicBezTo>
                      <a:pt x="8485" y="26423"/>
                      <a:pt x="10355" y="25626"/>
                      <a:pt x="12288" y="25626"/>
                    </a:cubicBezTo>
                    <a:cubicBezTo>
                      <a:pt x="12715" y="25626"/>
                      <a:pt x="13146" y="25665"/>
                      <a:pt x="13574" y="25744"/>
                    </a:cubicBezTo>
                    <a:cubicBezTo>
                      <a:pt x="12580" y="26927"/>
                      <a:pt x="11997" y="28424"/>
                      <a:pt x="12087" y="30019"/>
                    </a:cubicBezTo>
                    <a:cubicBezTo>
                      <a:pt x="10837" y="28715"/>
                      <a:pt x="9069" y="27877"/>
                      <a:pt x="7208" y="27877"/>
                    </a:cubicBezTo>
                    <a:cubicBezTo>
                      <a:pt x="7189" y="27877"/>
                      <a:pt x="7169" y="27877"/>
                      <a:pt x="7150" y="27877"/>
                    </a:cubicBezTo>
                    <a:cubicBezTo>
                      <a:pt x="7130" y="27877"/>
                      <a:pt x="7110" y="27877"/>
                      <a:pt x="7090" y="27877"/>
                    </a:cubicBezTo>
                    <a:cubicBezTo>
                      <a:pt x="3342" y="27877"/>
                      <a:pt x="1" y="31239"/>
                      <a:pt x="456" y="35001"/>
                    </a:cubicBezTo>
                    <a:cubicBezTo>
                      <a:pt x="963" y="34888"/>
                      <a:pt x="1475" y="34832"/>
                      <a:pt x="1984" y="34832"/>
                    </a:cubicBezTo>
                    <a:cubicBezTo>
                      <a:pt x="3893" y="34832"/>
                      <a:pt x="5751" y="35611"/>
                      <a:pt x="7096" y="37026"/>
                    </a:cubicBezTo>
                    <a:cubicBezTo>
                      <a:pt x="3341" y="37026"/>
                      <a:pt x="8" y="40386"/>
                      <a:pt x="456" y="44149"/>
                    </a:cubicBezTo>
                    <a:cubicBezTo>
                      <a:pt x="965" y="44035"/>
                      <a:pt x="1479" y="43980"/>
                      <a:pt x="1989" y="43980"/>
                    </a:cubicBezTo>
                    <a:cubicBezTo>
                      <a:pt x="3926" y="43980"/>
                      <a:pt x="5802" y="44783"/>
                      <a:pt x="7150" y="46237"/>
                    </a:cubicBezTo>
                    <a:cubicBezTo>
                      <a:pt x="7130" y="46237"/>
                      <a:pt x="7110" y="46237"/>
                      <a:pt x="7090" y="46237"/>
                    </a:cubicBezTo>
                    <a:cubicBezTo>
                      <a:pt x="3342" y="46237"/>
                      <a:pt x="1" y="49608"/>
                      <a:pt x="456" y="53361"/>
                    </a:cubicBezTo>
                    <a:cubicBezTo>
                      <a:pt x="961" y="53249"/>
                      <a:pt x="1471" y="53195"/>
                      <a:pt x="1978" y="53195"/>
                    </a:cubicBezTo>
                    <a:cubicBezTo>
                      <a:pt x="3912" y="53195"/>
                      <a:pt x="5791" y="53991"/>
                      <a:pt x="7141" y="55439"/>
                    </a:cubicBezTo>
                    <a:cubicBezTo>
                      <a:pt x="7121" y="55439"/>
                      <a:pt x="7101" y="55439"/>
                      <a:pt x="7081" y="55439"/>
                    </a:cubicBezTo>
                    <a:cubicBezTo>
                      <a:pt x="3333" y="55439"/>
                      <a:pt x="1" y="58811"/>
                      <a:pt x="456" y="62563"/>
                    </a:cubicBezTo>
                    <a:cubicBezTo>
                      <a:pt x="965" y="62449"/>
                      <a:pt x="1479" y="62394"/>
                      <a:pt x="1989" y="62394"/>
                    </a:cubicBezTo>
                    <a:cubicBezTo>
                      <a:pt x="3926" y="62394"/>
                      <a:pt x="5802" y="63197"/>
                      <a:pt x="7150" y="64651"/>
                    </a:cubicBezTo>
                    <a:cubicBezTo>
                      <a:pt x="7130" y="64651"/>
                      <a:pt x="7110" y="64651"/>
                      <a:pt x="7090" y="64651"/>
                    </a:cubicBezTo>
                    <a:cubicBezTo>
                      <a:pt x="3342" y="64651"/>
                      <a:pt x="1" y="68022"/>
                      <a:pt x="456" y="71774"/>
                    </a:cubicBezTo>
                    <a:cubicBezTo>
                      <a:pt x="965" y="71661"/>
                      <a:pt x="1479" y="71605"/>
                      <a:pt x="1989" y="71605"/>
                    </a:cubicBezTo>
                    <a:cubicBezTo>
                      <a:pt x="3926" y="71605"/>
                      <a:pt x="5802" y="72408"/>
                      <a:pt x="7150" y="73862"/>
                    </a:cubicBezTo>
                    <a:cubicBezTo>
                      <a:pt x="8483" y="72419"/>
                      <a:pt x="10349" y="71617"/>
                      <a:pt x="12278" y="71617"/>
                    </a:cubicBezTo>
                    <a:cubicBezTo>
                      <a:pt x="12709" y="71617"/>
                      <a:pt x="13143" y="71657"/>
                      <a:pt x="13574" y="71739"/>
                    </a:cubicBezTo>
                    <a:cubicBezTo>
                      <a:pt x="13037" y="72366"/>
                      <a:pt x="12624" y="73101"/>
                      <a:pt x="12365" y="73880"/>
                    </a:cubicBezTo>
                    <a:lnTo>
                      <a:pt x="12741" y="73880"/>
                    </a:lnTo>
                    <a:cubicBezTo>
                      <a:pt x="13637" y="71137"/>
                      <a:pt x="16222" y="69764"/>
                      <a:pt x="18806" y="69764"/>
                    </a:cubicBezTo>
                    <a:cubicBezTo>
                      <a:pt x="21388" y="69764"/>
                      <a:pt x="23969" y="71135"/>
                      <a:pt x="24864" y="73880"/>
                    </a:cubicBezTo>
                    <a:lnTo>
                      <a:pt x="25241" y="73880"/>
                    </a:lnTo>
                    <a:cubicBezTo>
                      <a:pt x="24981" y="73101"/>
                      <a:pt x="24569" y="72366"/>
                      <a:pt x="24031" y="71739"/>
                    </a:cubicBezTo>
                    <a:cubicBezTo>
                      <a:pt x="24463" y="71657"/>
                      <a:pt x="24897" y="71617"/>
                      <a:pt x="25327" y="71617"/>
                    </a:cubicBezTo>
                    <a:cubicBezTo>
                      <a:pt x="27257" y="71617"/>
                      <a:pt x="29124" y="72419"/>
                      <a:pt x="30465" y="73862"/>
                    </a:cubicBezTo>
                    <a:cubicBezTo>
                      <a:pt x="31802" y="72410"/>
                      <a:pt x="33677" y="71609"/>
                      <a:pt x="35611" y="71609"/>
                    </a:cubicBezTo>
                    <a:cubicBezTo>
                      <a:pt x="36087" y="71609"/>
                      <a:pt x="36566" y="71657"/>
                      <a:pt x="37042" y="71757"/>
                    </a:cubicBezTo>
                    <a:cubicBezTo>
                      <a:pt x="36011" y="73020"/>
                      <a:pt x="35438" y="74633"/>
                      <a:pt x="35644" y="76335"/>
                    </a:cubicBezTo>
                    <a:cubicBezTo>
                      <a:pt x="36153" y="76222"/>
                      <a:pt x="36667" y="76166"/>
                      <a:pt x="37176" y="76166"/>
                    </a:cubicBezTo>
                    <a:cubicBezTo>
                      <a:pt x="39113" y="76166"/>
                      <a:pt x="40989" y="76969"/>
                      <a:pt x="42337" y="78423"/>
                    </a:cubicBezTo>
                    <a:cubicBezTo>
                      <a:pt x="43675" y="76976"/>
                      <a:pt x="45548" y="76173"/>
                      <a:pt x="47484" y="76173"/>
                    </a:cubicBezTo>
                    <a:cubicBezTo>
                      <a:pt x="47908" y="76173"/>
                      <a:pt x="48336" y="76212"/>
                      <a:pt x="48762" y="76291"/>
                    </a:cubicBezTo>
                    <a:cubicBezTo>
                      <a:pt x="48224" y="76927"/>
                      <a:pt x="47812" y="77653"/>
                      <a:pt x="47552" y="78441"/>
                    </a:cubicBezTo>
                    <a:lnTo>
                      <a:pt x="47929" y="78441"/>
                    </a:lnTo>
                    <a:cubicBezTo>
                      <a:pt x="48825" y="75698"/>
                      <a:pt x="51410" y="74325"/>
                      <a:pt x="53994" y="74325"/>
                    </a:cubicBezTo>
                    <a:cubicBezTo>
                      <a:pt x="56575" y="74325"/>
                      <a:pt x="59157" y="75696"/>
                      <a:pt x="60052" y="78441"/>
                    </a:cubicBezTo>
                    <a:lnTo>
                      <a:pt x="60438" y="78441"/>
                    </a:lnTo>
                    <a:cubicBezTo>
                      <a:pt x="60169" y="77653"/>
                      <a:pt x="59766" y="76927"/>
                      <a:pt x="59228" y="76291"/>
                    </a:cubicBezTo>
                    <a:cubicBezTo>
                      <a:pt x="59654" y="76212"/>
                      <a:pt x="60082" y="76173"/>
                      <a:pt x="60506" y="76173"/>
                    </a:cubicBezTo>
                    <a:cubicBezTo>
                      <a:pt x="62442" y="76173"/>
                      <a:pt x="64317" y="76976"/>
                      <a:pt x="65662" y="78423"/>
                    </a:cubicBezTo>
                    <a:cubicBezTo>
                      <a:pt x="67002" y="76969"/>
                      <a:pt x="68877" y="76166"/>
                      <a:pt x="70814" y="76166"/>
                    </a:cubicBezTo>
                    <a:cubicBezTo>
                      <a:pt x="71323" y="76166"/>
                      <a:pt x="71837" y="76222"/>
                      <a:pt x="72346" y="76335"/>
                    </a:cubicBezTo>
                    <a:cubicBezTo>
                      <a:pt x="72801" y="72574"/>
                      <a:pt x="69460" y="69211"/>
                      <a:pt x="65712" y="69211"/>
                    </a:cubicBezTo>
                    <a:cubicBezTo>
                      <a:pt x="65692" y="69211"/>
                      <a:pt x="65672" y="69212"/>
                      <a:pt x="65653" y="69212"/>
                    </a:cubicBezTo>
                    <a:cubicBezTo>
                      <a:pt x="65633" y="69212"/>
                      <a:pt x="65613" y="69211"/>
                      <a:pt x="65593" y="69211"/>
                    </a:cubicBezTo>
                    <a:cubicBezTo>
                      <a:pt x="63725" y="69211"/>
                      <a:pt x="61966" y="70050"/>
                      <a:pt x="60715" y="71353"/>
                    </a:cubicBezTo>
                    <a:cubicBezTo>
                      <a:pt x="60805" y="69758"/>
                      <a:pt x="60223" y="68262"/>
                      <a:pt x="59228" y="67079"/>
                    </a:cubicBezTo>
                    <a:cubicBezTo>
                      <a:pt x="59656" y="67000"/>
                      <a:pt x="60087" y="66961"/>
                      <a:pt x="60514" y="66961"/>
                    </a:cubicBezTo>
                    <a:cubicBezTo>
                      <a:pt x="62447" y="66961"/>
                      <a:pt x="64319" y="67757"/>
                      <a:pt x="65662" y="69203"/>
                    </a:cubicBezTo>
                    <a:cubicBezTo>
                      <a:pt x="66995" y="67754"/>
                      <a:pt x="68869" y="66954"/>
                      <a:pt x="70804" y="66954"/>
                    </a:cubicBezTo>
                    <a:cubicBezTo>
                      <a:pt x="71287" y="66954"/>
                      <a:pt x="71773" y="67004"/>
                      <a:pt x="72256" y="67106"/>
                    </a:cubicBezTo>
                    <a:cubicBezTo>
                      <a:pt x="71280" y="68352"/>
                      <a:pt x="70751" y="69920"/>
                      <a:pt x="70948" y="71568"/>
                    </a:cubicBezTo>
                    <a:cubicBezTo>
                      <a:pt x="71456" y="71455"/>
                      <a:pt x="71968" y="71399"/>
                      <a:pt x="72477" y="71399"/>
                    </a:cubicBezTo>
                    <a:cubicBezTo>
                      <a:pt x="74412" y="71399"/>
                      <a:pt x="76294" y="72202"/>
                      <a:pt x="77642" y="73656"/>
                    </a:cubicBezTo>
                    <a:cubicBezTo>
                      <a:pt x="78975" y="72213"/>
                      <a:pt x="80841" y="71411"/>
                      <a:pt x="82765" y="71411"/>
                    </a:cubicBezTo>
                    <a:cubicBezTo>
                      <a:pt x="83195" y="71411"/>
                      <a:pt x="83627" y="71451"/>
                      <a:pt x="84057" y="71533"/>
                    </a:cubicBezTo>
                    <a:cubicBezTo>
                      <a:pt x="83529" y="72160"/>
                      <a:pt x="83117" y="72895"/>
                      <a:pt x="82857" y="73674"/>
                    </a:cubicBezTo>
                    <a:lnTo>
                      <a:pt x="83233" y="73674"/>
                    </a:lnTo>
                    <a:cubicBezTo>
                      <a:pt x="84129" y="70931"/>
                      <a:pt x="86712" y="69558"/>
                      <a:pt x="89295" y="69558"/>
                    </a:cubicBezTo>
                    <a:cubicBezTo>
                      <a:pt x="91875" y="69558"/>
                      <a:pt x="94456" y="70929"/>
                      <a:pt x="95357" y="73674"/>
                    </a:cubicBezTo>
                    <a:lnTo>
                      <a:pt x="95733" y="73674"/>
                    </a:lnTo>
                    <a:cubicBezTo>
                      <a:pt x="95464" y="72895"/>
                      <a:pt x="95061" y="72160"/>
                      <a:pt x="94523" y="71533"/>
                    </a:cubicBezTo>
                    <a:cubicBezTo>
                      <a:pt x="94955" y="71451"/>
                      <a:pt x="95389" y="71411"/>
                      <a:pt x="95820" y="71411"/>
                    </a:cubicBezTo>
                    <a:cubicBezTo>
                      <a:pt x="97749" y="71411"/>
                      <a:pt x="99616" y="72213"/>
                      <a:pt x="100957" y="73656"/>
                    </a:cubicBezTo>
                    <a:cubicBezTo>
                      <a:pt x="102295" y="72203"/>
                      <a:pt x="104169" y="71403"/>
                      <a:pt x="106103" y="71403"/>
                    </a:cubicBezTo>
                    <a:cubicBezTo>
                      <a:pt x="106579" y="71403"/>
                      <a:pt x="107058" y="71451"/>
                      <a:pt x="107534" y="71550"/>
                    </a:cubicBezTo>
                    <a:cubicBezTo>
                      <a:pt x="106495" y="72814"/>
                      <a:pt x="105930" y="74427"/>
                      <a:pt x="106136" y="76129"/>
                    </a:cubicBezTo>
                    <a:cubicBezTo>
                      <a:pt x="106644" y="76015"/>
                      <a:pt x="107156" y="75960"/>
                      <a:pt x="107665" y="75960"/>
                    </a:cubicBezTo>
                    <a:cubicBezTo>
                      <a:pt x="109600" y="75960"/>
                      <a:pt x="111480" y="76763"/>
                      <a:pt x="112821" y="78217"/>
                    </a:cubicBezTo>
                    <a:cubicBezTo>
                      <a:pt x="114165" y="76770"/>
                      <a:pt x="116034" y="75967"/>
                      <a:pt x="117968" y="75967"/>
                    </a:cubicBezTo>
                    <a:cubicBezTo>
                      <a:pt x="118392" y="75967"/>
                      <a:pt x="118820" y="76005"/>
                      <a:pt x="119245" y="76084"/>
                    </a:cubicBezTo>
                    <a:cubicBezTo>
                      <a:pt x="118717" y="76721"/>
                      <a:pt x="118304" y="77446"/>
                      <a:pt x="118045" y="78235"/>
                    </a:cubicBezTo>
                    <a:lnTo>
                      <a:pt x="118421" y="78235"/>
                    </a:lnTo>
                    <a:cubicBezTo>
                      <a:pt x="119317" y="75492"/>
                      <a:pt x="121900" y="74119"/>
                      <a:pt x="124482" y="74119"/>
                    </a:cubicBezTo>
                    <a:cubicBezTo>
                      <a:pt x="127063" y="74119"/>
                      <a:pt x="129644" y="75490"/>
                      <a:pt x="130544" y="78235"/>
                    </a:cubicBezTo>
                    <a:lnTo>
                      <a:pt x="130921" y="78235"/>
                    </a:lnTo>
                    <a:cubicBezTo>
                      <a:pt x="130652" y="77446"/>
                      <a:pt x="130249" y="76721"/>
                      <a:pt x="129711" y="76084"/>
                    </a:cubicBezTo>
                    <a:cubicBezTo>
                      <a:pt x="130137" y="76005"/>
                      <a:pt x="130565" y="75967"/>
                      <a:pt x="130990" y="75967"/>
                    </a:cubicBezTo>
                    <a:cubicBezTo>
                      <a:pt x="132925" y="75967"/>
                      <a:pt x="134800" y="76770"/>
                      <a:pt x="136145" y="78217"/>
                    </a:cubicBezTo>
                    <a:cubicBezTo>
                      <a:pt x="137486" y="76763"/>
                      <a:pt x="139360" y="75960"/>
                      <a:pt x="141297" y="75960"/>
                    </a:cubicBezTo>
                    <a:cubicBezTo>
                      <a:pt x="141806" y="75960"/>
                      <a:pt x="142320" y="76015"/>
                      <a:pt x="142829" y="76129"/>
                    </a:cubicBezTo>
                    <a:cubicBezTo>
                      <a:pt x="143284" y="72368"/>
                      <a:pt x="139944" y="69005"/>
                      <a:pt x="136195" y="69005"/>
                    </a:cubicBezTo>
                    <a:cubicBezTo>
                      <a:pt x="136175" y="69005"/>
                      <a:pt x="136156" y="69005"/>
                      <a:pt x="136136" y="69006"/>
                    </a:cubicBezTo>
                    <a:cubicBezTo>
                      <a:pt x="136116" y="69005"/>
                      <a:pt x="136096" y="69005"/>
                      <a:pt x="136077" y="69005"/>
                    </a:cubicBezTo>
                    <a:cubicBezTo>
                      <a:pt x="134208" y="69005"/>
                      <a:pt x="132449" y="69844"/>
                      <a:pt x="131199" y="71147"/>
                    </a:cubicBezTo>
                    <a:cubicBezTo>
                      <a:pt x="131288" y="69552"/>
                      <a:pt x="130706" y="68056"/>
                      <a:pt x="129711" y="66873"/>
                    </a:cubicBezTo>
                    <a:cubicBezTo>
                      <a:pt x="130140" y="66794"/>
                      <a:pt x="130570" y="66755"/>
                      <a:pt x="130997" y="66755"/>
                    </a:cubicBezTo>
                    <a:cubicBezTo>
                      <a:pt x="132930" y="66755"/>
                      <a:pt x="134802" y="67551"/>
                      <a:pt x="136145" y="68997"/>
                    </a:cubicBezTo>
                    <a:cubicBezTo>
                      <a:pt x="137487" y="67540"/>
                      <a:pt x="139365" y="66743"/>
                      <a:pt x="141304" y="66743"/>
                    </a:cubicBezTo>
                    <a:cubicBezTo>
                      <a:pt x="141811" y="66743"/>
                      <a:pt x="142322" y="66798"/>
                      <a:pt x="142829" y="66909"/>
                    </a:cubicBezTo>
                    <a:cubicBezTo>
                      <a:pt x="143276" y="63151"/>
                      <a:pt x="139944" y="59785"/>
                      <a:pt x="136198" y="59785"/>
                    </a:cubicBezTo>
                    <a:cubicBezTo>
                      <a:pt x="136183" y="59785"/>
                      <a:pt x="136169" y="59785"/>
                      <a:pt x="136154" y="59785"/>
                    </a:cubicBezTo>
                    <a:cubicBezTo>
                      <a:pt x="137492" y="58340"/>
                      <a:pt x="139363" y="57545"/>
                      <a:pt x="141292" y="57545"/>
                    </a:cubicBezTo>
                    <a:cubicBezTo>
                      <a:pt x="141803" y="57545"/>
                      <a:pt x="142319" y="57601"/>
                      <a:pt x="142829" y="57715"/>
                    </a:cubicBezTo>
                    <a:cubicBezTo>
                      <a:pt x="143284" y="53954"/>
                      <a:pt x="139944" y="50592"/>
                      <a:pt x="136195" y="50592"/>
                    </a:cubicBezTo>
                    <a:cubicBezTo>
                      <a:pt x="136175" y="50592"/>
                      <a:pt x="136156" y="50592"/>
                      <a:pt x="136136" y="50592"/>
                    </a:cubicBezTo>
                    <a:cubicBezTo>
                      <a:pt x="136116" y="50592"/>
                      <a:pt x="136096" y="50592"/>
                      <a:pt x="136077" y="50592"/>
                    </a:cubicBezTo>
                    <a:cubicBezTo>
                      <a:pt x="134208" y="50592"/>
                      <a:pt x="132449" y="51430"/>
                      <a:pt x="131199" y="52733"/>
                    </a:cubicBezTo>
                    <a:cubicBezTo>
                      <a:pt x="131288" y="51138"/>
                      <a:pt x="130706" y="49642"/>
                      <a:pt x="129711" y="48459"/>
                    </a:cubicBezTo>
                    <a:cubicBezTo>
                      <a:pt x="130140" y="48380"/>
                      <a:pt x="130570" y="48341"/>
                      <a:pt x="130997" y="48341"/>
                    </a:cubicBezTo>
                    <a:cubicBezTo>
                      <a:pt x="132927" y="48341"/>
                      <a:pt x="134793" y="49137"/>
                      <a:pt x="136136" y="50583"/>
                    </a:cubicBezTo>
                    <a:cubicBezTo>
                      <a:pt x="137484" y="49129"/>
                      <a:pt x="139360" y="48326"/>
                      <a:pt x="141292" y="48326"/>
                    </a:cubicBezTo>
                    <a:cubicBezTo>
                      <a:pt x="141801" y="48326"/>
                      <a:pt x="142313" y="48381"/>
                      <a:pt x="142820" y="48495"/>
                    </a:cubicBezTo>
                    <a:cubicBezTo>
                      <a:pt x="143275" y="44743"/>
                      <a:pt x="139943" y="41371"/>
                      <a:pt x="136195" y="41371"/>
                    </a:cubicBezTo>
                    <a:cubicBezTo>
                      <a:pt x="136175" y="41371"/>
                      <a:pt x="136156" y="41371"/>
                      <a:pt x="136136" y="41372"/>
                    </a:cubicBezTo>
                    <a:cubicBezTo>
                      <a:pt x="137482" y="39919"/>
                      <a:pt x="139354" y="39122"/>
                      <a:pt x="141284" y="39122"/>
                    </a:cubicBezTo>
                    <a:cubicBezTo>
                      <a:pt x="141795" y="39122"/>
                      <a:pt x="142310" y="39178"/>
                      <a:pt x="142820" y="39293"/>
                    </a:cubicBezTo>
                    <a:cubicBezTo>
                      <a:pt x="143274" y="35536"/>
                      <a:pt x="139943" y="32169"/>
                      <a:pt x="136210" y="32169"/>
                    </a:cubicBezTo>
                    <a:cubicBezTo>
                      <a:pt x="136185" y="32169"/>
                      <a:pt x="136160" y="32169"/>
                      <a:pt x="136136" y="32169"/>
                    </a:cubicBezTo>
                    <a:cubicBezTo>
                      <a:pt x="136116" y="32169"/>
                      <a:pt x="136096" y="32169"/>
                      <a:pt x="136076" y="32169"/>
                    </a:cubicBezTo>
                    <a:cubicBezTo>
                      <a:pt x="134207" y="32169"/>
                      <a:pt x="132440" y="32998"/>
                      <a:pt x="131199" y="34302"/>
                    </a:cubicBezTo>
                    <a:cubicBezTo>
                      <a:pt x="131279" y="32716"/>
                      <a:pt x="130697" y="31210"/>
                      <a:pt x="129702" y="30028"/>
                    </a:cubicBezTo>
                    <a:cubicBezTo>
                      <a:pt x="130130" y="29949"/>
                      <a:pt x="130559" y="29910"/>
                      <a:pt x="130985" y="29910"/>
                    </a:cubicBezTo>
                    <a:cubicBezTo>
                      <a:pt x="132925" y="29910"/>
                      <a:pt x="134799" y="30713"/>
                      <a:pt x="136136" y="32160"/>
                    </a:cubicBezTo>
                    <a:cubicBezTo>
                      <a:pt x="137484" y="30706"/>
                      <a:pt x="139360" y="29903"/>
                      <a:pt x="141292" y="29903"/>
                    </a:cubicBezTo>
                    <a:cubicBezTo>
                      <a:pt x="141801" y="29903"/>
                      <a:pt x="142313" y="29959"/>
                      <a:pt x="142820" y="30072"/>
                    </a:cubicBezTo>
                    <a:cubicBezTo>
                      <a:pt x="143276" y="26315"/>
                      <a:pt x="139935" y="22949"/>
                      <a:pt x="136189" y="22949"/>
                    </a:cubicBezTo>
                    <a:cubicBezTo>
                      <a:pt x="136175" y="22949"/>
                      <a:pt x="136160" y="22949"/>
                      <a:pt x="136145" y="22949"/>
                    </a:cubicBezTo>
                    <a:cubicBezTo>
                      <a:pt x="137490" y="21504"/>
                      <a:pt x="139357" y="20708"/>
                      <a:pt x="141284" y="20708"/>
                    </a:cubicBezTo>
                    <a:cubicBezTo>
                      <a:pt x="141794" y="20708"/>
                      <a:pt x="142310" y="20764"/>
                      <a:pt x="142820" y="20879"/>
                    </a:cubicBezTo>
                    <a:cubicBezTo>
                      <a:pt x="143275" y="17117"/>
                      <a:pt x="139935" y="13755"/>
                      <a:pt x="136195" y="13755"/>
                    </a:cubicBezTo>
                    <a:cubicBezTo>
                      <a:pt x="136175" y="13755"/>
                      <a:pt x="136156" y="13755"/>
                      <a:pt x="136136" y="13755"/>
                    </a:cubicBezTo>
                    <a:cubicBezTo>
                      <a:pt x="136116" y="13755"/>
                      <a:pt x="136096" y="13755"/>
                      <a:pt x="136076" y="13755"/>
                    </a:cubicBezTo>
                    <a:cubicBezTo>
                      <a:pt x="134207" y="13755"/>
                      <a:pt x="132440" y="14585"/>
                      <a:pt x="131199" y="15888"/>
                    </a:cubicBezTo>
                    <a:cubicBezTo>
                      <a:pt x="131279" y="14302"/>
                      <a:pt x="130697" y="12797"/>
                      <a:pt x="129702" y="11614"/>
                    </a:cubicBezTo>
                    <a:cubicBezTo>
                      <a:pt x="130130" y="11535"/>
                      <a:pt x="130558" y="11496"/>
                      <a:pt x="130984" y="11496"/>
                    </a:cubicBezTo>
                    <a:cubicBezTo>
                      <a:pt x="132922" y="11496"/>
                      <a:pt x="134791" y="12299"/>
                      <a:pt x="136136" y="13746"/>
                    </a:cubicBezTo>
                    <a:cubicBezTo>
                      <a:pt x="137484" y="12292"/>
                      <a:pt x="139360" y="11489"/>
                      <a:pt x="141292" y="11489"/>
                    </a:cubicBezTo>
                    <a:cubicBezTo>
                      <a:pt x="141801" y="11489"/>
                      <a:pt x="142313" y="11545"/>
                      <a:pt x="142820" y="11659"/>
                    </a:cubicBezTo>
                    <a:cubicBezTo>
                      <a:pt x="143275" y="7906"/>
                      <a:pt x="139935" y="4535"/>
                      <a:pt x="136195" y="4535"/>
                    </a:cubicBezTo>
                    <a:cubicBezTo>
                      <a:pt x="136175" y="4535"/>
                      <a:pt x="136156" y="4535"/>
                      <a:pt x="136136" y="4535"/>
                    </a:cubicBezTo>
                    <a:cubicBezTo>
                      <a:pt x="136116" y="4535"/>
                      <a:pt x="136096" y="4535"/>
                      <a:pt x="136077" y="4535"/>
                    </a:cubicBezTo>
                    <a:cubicBezTo>
                      <a:pt x="134208" y="4535"/>
                      <a:pt x="132440" y="5373"/>
                      <a:pt x="131199" y="6677"/>
                    </a:cubicBezTo>
                    <a:cubicBezTo>
                      <a:pt x="131234" y="5933"/>
                      <a:pt x="131136" y="5198"/>
                      <a:pt x="130894" y="4499"/>
                    </a:cubicBezTo>
                    <a:lnTo>
                      <a:pt x="130518" y="4499"/>
                    </a:lnTo>
                    <a:cubicBezTo>
                      <a:pt x="130751" y="5198"/>
                      <a:pt x="130867" y="5933"/>
                      <a:pt x="130867" y="6668"/>
                    </a:cubicBezTo>
                    <a:cubicBezTo>
                      <a:pt x="130394" y="6566"/>
                      <a:pt x="129917" y="6516"/>
                      <a:pt x="129443" y="6516"/>
                    </a:cubicBezTo>
                    <a:cubicBezTo>
                      <a:pt x="127584" y="6516"/>
                      <a:pt x="125780" y="7282"/>
                      <a:pt x="124487" y="8675"/>
                    </a:cubicBezTo>
                    <a:cubicBezTo>
                      <a:pt x="123206" y="7295"/>
                      <a:pt x="121414" y="6515"/>
                      <a:pt x="119532" y="6515"/>
                    </a:cubicBezTo>
                    <a:cubicBezTo>
                      <a:pt x="119048" y="6515"/>
                      <a:pt x="118564" y="6560"/>
                      <a:pt x="118089" y="6668"/>
                    </a:cubicBezTo>
                    <a:cubicBezTo>
                      <a:pt x="118089" y="5933"/>
                      <a:pt x="118206" y="5198"/>
                      <a:pt x="118439" y="4499"/>
                    </a:cubicBezTo>
                    <a:lnTo>
                      <a:pt x="118063" y="4499"/>
                    </a:lnTo>
                    <a:cubicBezTo>
                      <a:pt x="117821" y="5198"/>
                      <a:pt x="117722" y="5933"/>
                      <a:pt x="117758" y="6677"/>
                    </a:cubicBezTo>
                    <a:cubicBezTo>
                      <a:pt x="116516" y="5373"/>
                      <a:pt x="114749" y="4535"/>
                      <a:pt x="112880" y="4535"/>
                    </a:cubicBezTo>
                    <a:cubicBezTo>
                      <a:pt x="112860" y="4535"/>
                      <a:pt x="112840" y="4535"/>
                      <a:pt x="112821" y="4535"/>
                    </a:cubicBezTo>
                    <a:cubicBezTo>
                      <a:pt x="112802" y="4535"/>
                      <a:pt x="112783" y="4535"/>
                      <a:pt x="112765" y="4535"/>
                    </a:cubicBezTo>
                    <a:cubicBezTo>
                      <a:pt x="110778" y="4535"/>
                      <a:pt x="108911" y="5480"/>
                      <a:pt x="107659" y="6927"/>
                    </a:cubicBezTo>
                    <a:lnTo>
                      <a:pt x="107659" y="6927"/>
                    </a:lnTo>
                    <a:cubicBezTo>
                      <a:pt x="107953" y="3265"/>
                      <a:pt x="104676" y="36"/>
                      <a:pt x="101009" y="36"/>
                    </a:cubicBezTo>
                    <a:cubicBezTo>
                      <a:pt x="100988" y="36"/>
                      <a:pt x="100968" y="37"/>
                      <a:pt x="100948" y="37"/>
                    </a:cubicBezTo>
                    <a:cubicBezTo>
                      <a:pt x="100928" y="37"/>
                      <a:pt x="100908" y="37"/>
                      <a:pt x="100889" y="37"/>
                    </a:cubicBezTo>
                    <a:cubicBezTo>
                      <a:pt x="99020" y="37"/>
                      <a:pt x="97261" y="875"/>
                      <a:pt x="96011" y="2178"/>
                    </a:cubicBezTo>
                    <a:cubicBezTo>
                      <a:pt x="96056" y="1435"/>
                      <a:pt x="95948" y="700"/>
                      <a:pt x="95706" y="1"/>
                    </a:cubicBezTo>
                    <a:lnTo>
                      <a:pt x="95339" y="1"/>
                    </a:lnTo>
                    <a:cubicBezTo>
                      <a:pt x="95563" y="700"/>
                      <a:pt x="95688" y="1426"/>
                      <a:pt x="95688" y="2169"/>
                    </a:cubicBezTo>
                    <a:cubicBezTo>
                      <a:pt x="95213" y="2067"/>
                      <a:pt x="94735" y="2018"/>
                      <a:pt x="94260" y="2018"/>
                    </a:cubicBezTo>
                    <a:cubicBezTo>
                      <a:pt x="92399" y="2018"/>
                      <a:pt x="90599" y="2784"/>
                      <a:pt x="89299" y="4177"/>
                    </a:cubicBezTo>
                    <a:cubicBezTo>
                      <a:pt x="88034" y="2804"/>
                      <a:pt x="86246" y="2017"/>
                      <a:pt x="84376" y="2017"/>
                    </a:cubicBezTo>
                    <a:cubicBezTo>
                      <a:pt x="84365" y="2017"/>
                      <a:pt x="84355" y="2017"/>
                      <a:pt x="84344" y="2017"/>
                    </a:cubicBezTo>
                    <a:cubicBezTo>
                      <a:pt x="83860" y="2017"/>
                      <a:pt x="83376" y="2062"/>
                      <a:pt x="82902" y="2169"/>
                    </a:cubicBezTo>
                    <a:cubicBezTo>
                      <a:pt x="82902" y="1435"/>
                      <a:pt x="83027" y="700"/>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sp>
            <p:nvSpPr>
              <p:cNvPr id="353" name="Google Shape;353;p16"/>
              <p:cNvSpPr/>
              <p:nvPr/>
            </p:nvSpPr>
            <p:spPr>
              <a:xfrm>
                <a:off x="0" y="0"/>
                <a:ext cx="2743019" cy="1499080"/>
              </a:xfrm>
              <a:custGeom>
                <a:avLst/>
                <a:gdLst/>
                <a:ahLst/>
                <a:cxnLst/>
                <a:rect l="l" t="t" r="r" b="b"/>
                <a:pathLst>
                  <a:path w="143276" h="78414" extrusionOk="0">
                    <a:moveTo>
                      <a:pt x="84144" y="2392"/>
                    </a:moveTo>
                    <a:cubicBezTo>
                      <a:pt x="86080" y="2392"/>
                      <a:pt x="87955" y="3195"/>
                      <a:pt x="89299" y="4642"/>
                    </a:cubicBezTo>
                    <a:cubicBezTo>
                      <a:pt x="90635" y="3197"/>
                      <a:pt x="92499" y="2400"/>
                      <a:pt x="94430" y="2400"/>
                    </a:cubicBezTo>
                    <a:cubicBezTo>
                      <a:pt x="94856" y="2400"/>
                      <a:pt x="95287" y="2439"/>
                      <a:pt x="95715" y="2518"/>
                    </a:cubicBezTo>
                    <a:cubicBezTo>
                      <a:pt x="94720" y="3692"/>
                      <a:pt x="94138" y="5198"/>
                      <a:pt x="94228" y="6793"/>
                    </a:cubicBezTo>
                    <a:cubicBezTo>
                      <a:pt x="92977" y="5480"/>
                      <a:pt x="91219" y="4651"/>
                      <a:pt x="89350" y="4651"/>
                    </a:cubicBezTo>
                    <a:cubicBezTo>
                      <a:pt x="89330" y="4651"/>
                      <a:pt x="89310" y="4651"/>
                      <a:pt x="89290" y="4651"/>
                    </a:cubicBezTo>
                    <a:cubicBezTo>
                      <a:pt x="89271" y="4651"/>
                      <a:pt x="89251" y="4651"/>
                      <a:pt x="89231" y="4651"/>
                    </a:cubicBezTo>
                    <a:cubicBezTo>
                      <a:pt x="87362" y="4651"/>
                      <a:pt x="85595" y="5489"/>
                      <a:pt x="84353" y="6793"/>
                    </a:cubicBezTo>
                    <a:cubicBezTo>
                      <a:pt x="84434" y="5198"/>
                      <a:pt x="83851" y="3692"/>
                      <a:pt x="82866" y="2518"/>
                    </a:cubicBezTo>
                    <a:lnTo>
                      <a:pt x="82866" y="2509"/>
                    </a:lnTo>
                    <a:cubicBezTo>
                      <a:pt x="83291" y="2430"/>
                      <a:pt x="83719" y="2392"/>
                      <a:pt x="84144" y="2392"/>
                    </a:cubicBezTo>
                    <a:close/>
                    <a:moveTo>
                      <a:pt x="23970" y="2589"/>
                    </a:moveTo>
                    <a:cubicBezTo>
                      <a:pt x="24396" y="2589"/>
                      <a:pt x="24824" y="2628"/>
                      <a:pt x="25250" y="2707"/>
                    </a:cubicBezTo>
                    <a:cubicBezTo>
                      <a:pt x="24255" y="3889"/>
                      <a:pt x="23673" y="5386"/>
                      <a:pt x="23753" y="6981"/>
                    </a:cubicBezTo>
                    <a:cubicBezTo>
                      <a:pt x="22512" y="5677"/>
                      <a:pt x="20744" y="4839"/>
                      <a:pt x="18884" y="4839"/>
                    </a:cubicBezTo>
                    <a:cubicBezTo>
                      <a:pt x="18864" y="4839"/>
                      <a:pt x="18845" y="4839"/>
                      <a:pt x="18825" y="4839"/>
                    </a:cubicBezTo>
                    <a:cubicBezTo>
                      <a:pt x="18805" y="4839"/>
                      <a:pt x="18786" y="4839"/>
                      <a:pt x="18766" y="4839"/>
                    </a:cubicBezTo>
                    <a:cubicBezTo>
                      <a:pt x="16897" y="4839"/>
                      <a:pt x="15129" y="5677"/>
                      <a:pt x="13888" y="6981"/>
                    </a:cubicBezTo>
                    <a:cubicBezTo>
                      <a:pt x="13951" y="5395"/>
                      <a:pt x="13368" y="3898"/>
                      <a:pt x="12382" y="2716"/>
                    </a:cubicBezTo>
                    <a:lnTo>
                      <a:pt x="12391" y="2707"/>
                    </a:lnTo>
                    <a:cubicBezTo>
                      <a:pt x="12818" y="2628"/>
                      <a:pt x="13246" y="2589"/>
                      <a:pt x="13671" y="2589"/>
                    </a:cubicBezTo>
                    <a:cubicBezTo>
                      <a:pt x="15606" y="2589"/>
                      <a:pt x="17481" y="3390"/>
                      <a:pt x="18825" y="4830"/>
                    </a:cubicBezTo>
                    <a:cubicBezTo>
                      <a:pt x="20162" y="3390"/>
                      <a:pt x="22035" y="2589"/>
                      <a:pt x="23970" y="2589"/>
                    </a:cubicBezTo>
                    <a:close/>
                    <a:moveTo>
                      <a:pt x="77636" y="544"/>
                    </a:moveTo>
                    <a:cubicBezTo>
                      <a:pt x="80811" y="544"/>
                      <a:pt x="83986" y="2623"/>
                      <a:pt x="84031" y="6784"/>
                    </a:cubicBezTo>
                    <a:cubicBezTo>
                      <a:pt x="83550" y="6679"/>
                      <a:pt x="83066" y="6627"/>
                      <a:pt x="82585" y="6627"/>
                    </a:cubicBezTo>
                    <a:cubicBezTo>
                      <a:pt x="80728" y="6627"/>
                      <a:pt x="78929" y="7394"/>
                      <a:pt x="77633" y="8782"/>
                    </a:cubicBezTo>
                    <a:cubicBezTo>
                      <a:pt x="76360" y="7411"/>
                      <a:pt x="74559" y="6622"/>
                      <a:pt x="72687" y="6622"/>
                    </a:cubicBezTo>
                    <a:cubicBezTo>
                      <a:pt x="72203" y="6622"/>
                      <a:pt x="71719" y="6676"/>
                      <a:pt x="71244" y="6784"/>
                    </a:cubicBezTo>
                    <a:cubicBezTo>
                      <a:pt x="71284" y="2625"/>
                      <a:pt x="74460" y="544"/>
                      <a:pt x="77636" y="544"/>
                    </a:cubicBezTo>
                    <a:close/>
                    <a:moveTo>
                      <a:pt x="100947" y="544"/>
                    </a:moveTo>
                    <a:cubicBezTo>
                      <a:pt x="104121" y="544"/>
                      <a:pt x="107295" y="2622"/>
                      <a:pt x="107337" y="6782"/>
                    </a:cubicBezTo>
                    <a:lnTo>
                      <a:pt x="107337" y="6782"/>
                    </a:lnTo>
                    <a:cubicBezTo>
                      <a:pt x="106859" y="6678"/>
                      <a:pt x="106378" y="6627"/>
                      <a:pt x="105901" y="6627"/>
                    </a:cubicBezTo>
                    <a:cubicBezTo>
                      <a:pt x="104043" y="6627"/>
                      <a:pt x="102246" y="7394"/>
                      <a:pt x="100957" y="8782"/>
                    </a:cubicBezTo>
                    <a:cubicBezTo>
                      <a:pt x="99676" y="7411"/>
                      <a:pt x="97883" y="6622"/>
                      <a:pt x="96002" y="6622"/>
                    </a:cubicBezTo>
                    <a:cubicBezTo>
                      <a:pt x="95518" y="6622"/>
                      <a:pt x="95034" y="6676"/>
                      <a:pt x="94559" y="6784"/>
                    </a:cubicBezTo>
                    <a:cubicBezTo>
                      <a:pt x="94595" y="2625"/>
                      <a:pt x="97771" y="544"/>
                      <a:pt x="100947" y="544"/>
                    </a:cubicBezTo>
                    <a:close/>
                    <a:moveTo>
                      <a:pt x="7166" y="739"/>
                    </a:moveTo>
                    <a:cubicBezTo>
                      <a:pt x="10341" y="739"/>
                      <a:pt x="13516" y="2815"/>
                      <a:pt x="13556" y="6972"/>
                    </a:cubicBezTo>
                    <a:cubicBezTo>
                      <a:pt x="13079" y="6868"/>
                      <a:pt x="12598" y="6817"/>
                      <a:pt x="12120" y="6817"/>
                    </a:cubicBezTo>
                    <a:cubicBezTo>
                      <a:pt x="10263" y="6817"/>
                      <a:pt x="8460" y="7585"/>
                      <a:pt x="7163" y="8974"/>
                    </a:cubicBezTo>
                    <a:lnTo>
                      <a:pt x="7163" y="8974"/>
                    </a:lnTo>
                    <a:cubicBezTo>
                      <a:pt x="5882" y="7597"/>
                      <a:pt x="4092" y="6819"/>
                      <a:pt x="2212" y="6819"/>
                    </a:cubicBezTo>
                    <a:cubicBezTo>
                      <a:pt x="1728" y="6819"/>
                      <a:pt x="1245" y="6873"/>
                      <a:pt x="770" y="6972"/>
                    </a:cubicBezTo>
                    <a:cubicBezTo>
                      <a:pt x="810" y="2818"/>
                      <a:pt x="3988" y="739"/>
                      <a:pt x="7166" y="739"/>
                    </a:cubicBezTo>
                    <a:close/>
                    <a:moveTo>
                      <a:pt x="30461" y="743"/>
                    </a:moveTo>
                    <a:cubicBezTo>
                      <a:pt x="33632" y="743"/>
                      <a:pt x="36807" y="2818"/>
                      <a:pt x="36853" y="6968"/>
                    </a:cubicBezTo>
                    <a:lnTo>
                      <a:pt x="36853" y="6968"/>
                    </a:lnTo>
                    <a:cubicBezTo>
                      <a:pt x="36386" y="6869"/>
                      <a:pt x="35915" y="6820"/>
                      <a:pt x="35447" y="6820"/>
                    </a:cubicBezTo>
                    <a:cubicBezTo>
                      <a:pt x="33589" y="6820"/>
                      <a:pt x="31784" y="7587"/>
                      <a:pt x="30492" y="8979"/>
                    </a:cubicBezTo>
                    <a:cubicBezTo>
                      <a:pt x="29210" y="7599"/>
                      <a:pt x="27418" y="6819"/>
                      <a:pt x="25536" y="6819"/>
                    </a:cubicBezTo>
                    <a:cubicBezTo>
                      <a:pt x="25053" y="6819"/>
                      <a:pt x="24569" y="6873"/>
                      <a:pt x="24094" y="6972"/>
                    </a:cubicBezTo>
                    <a:cubicBezTo>
                      <a:pt x="24121" y="2820"/>
                      <a:pt x="27289" y="743"/>
                      <a:pt x="30461" y="743"/>
                    </a:cubicBezTo>
                    <a:close/>
                    <a:moveTo>
                      <a:pt x="119326" y="6899"/>
                    </a:moveTo>
                    <a:cubicBezTo>
                      <a:pt x="121263" y="6899"/>
                      <a:pt x="123133" y="7700"/>
                      <a:pt x="124470" y="9149"/>
                    </a:cubicBezTo>
                    <a:lnTo>
                      <a:pt x="124470" y="9149"/>
                    </a:lnTo>
                    <a:cubicBezTo>
                      <a:pt x="124453" y="9149"/>
                      <a:pt x="124436" y="9149"/>
                      <a:pt x="124419" y="9149"/>
                    </a:cubicBezTo>
                    <a:cubicBezTo>
                      <a:pt x="122550" y="9149"/>
                      <a:pt x="120782" y="9987"/>
                      <a:pt x="119541" y="11291"/>
                    </a:cubicBezTo>
                    <a:cubicBezTo>
                      <a:pt x="119622" y="9705"/>
                      <a:pt x="119039" y="8199"/>
                      <a:pt x="118045" y="7017"/>
                    </a:cubicBezTo>
                    <a:cubicBezTo>
                      <a:pt x="118472" y="6938"/>
                      <a:pt x="118901" y="6899"/>
                      <a:pt x="119326" y="6899"/>
                    </a:cubicBezTo>
                    <a:close/>
                    <a:moveTo>
                      <a:pt x="129625" y="6899"/>
                    </a:moveTo>
                    <a:cubicBezTo>
                      <a:pt x="130050" y="6899"/>
                      <a:pt x="130477" y="6938"/>
                      <a:pt x="130903" y="7017"/>
                    </a:cubicBezTo>
                    <a:cubicBezTo>
                      <a:pt x="129908" y="8199"/>
                      <a:pt x="129326" y="9705"/>
                      <a:pt x="129415" y="11291"/>
                    </a:cubicBezTo>
                    <a:cubicBezTo>
                      <a:pt x="128165" y="9987"/>
                      <a:pt x="126397" y="9149"/>
                      <a:pt x="124537" y="9149"/>
                    </a:cubicBezTo>
                    <a:cubicBezTo>
                      <a:pt x="124520" y="9149"/>
                      <a:pt x="124503" y="9149"/>
                      <a:pt x="124487" y="9149"/>
                    </a:cubicBezTo>
                    <a:lnTo>
                      <a:pt x="124487" y="9149"/>
                    </a:lnTo>
                    <a:cubicBezTo>
                      <a:pt x="125823" y="7700"/>
                      <a:pt x="127694" y="6899"/>
                      <a:pt x="129625" y="6899"/>
                    </a:cubicBezTo>
                    <a:close/>
                    <a:moveTo>
                      <a:pt x="82788" y="6997"/>
                    </a:moveTo>
                    <a:cubicBezTo>
                      <a:pt x="83213" y="6997"/>
                      <a:pt x="83641" y="7036"/>
                      <a:pt x="84066" y="7115"/>
                    </a:cubicBezTo>
                    <a:cubicBezTo>
                      <a:pt x="83072" y="8298"/>
                      <a:pt x="82489" y="9794"/>
                      <a:pt x="82579" y="11389"/>
                    </a:cubicBezTo>
                    <a:cubicBezTo>
                      <a:pt x="81329" y="10086"/>
                      <a:pt x="79570" y="9248"/>
                      <a:pt x="77701" y="9248"/>
                    </a:cubicBezTo>
                    <a:cubicBezTo>
                      <a:pt x="77681" y="9248"/>
                      <a:pt x="77661" y="9248"/>
                      <a:pt x="77642" y="9248"/>
                    </a:cubicBezTo>
                    <a:cubicBezTo>
                      <a:pt x="78979" y="7800"/>
                      <a:pt x="80853" y="6997"/>
                      <a:pt x="82788" y="6997"/>
                    </a:cubicBezTo>
                    <a:close/>
                    <a:moveTo>
                      <a:pt x="95819" y="7002"/>
                    </a:moveTo>
                    <a:cubicBezTo>
                      <a:pt x="97748" y="7002"/>
                      <a:pt x="99615" y="7806"/>
                      <a:pt x="100948" y="9257"/>
                    </a:cubicBezTo>
                    <a:cubicBezTo>
                      <a:pt x="100928" y="9257"/>
                      <a:pt x="100908" y="9256"/>
                      <a:pt x="100888" y="9256"/>
                    </a:cubicBezTo>
                    <a:cubicBezTo>
                      <a:pt x="99020" y="9256"/>
                      <a:pt x="97252" y="10086"/>
                      <a:pt x="96011" y="11398"/>
                    </a:cubicBezTo>
                    <a:cubicBezTo>
                      <a:pt x="96100" y="9803"/>
                      <a:pt x="95509" y="8298"/>
                      <a:pt x="94523" y="7124"/>
                    </a:cubicBezTo>
                    <a:cubicBezTo>
                      <a:pt x="94955" y="7042"/>
                      <a:pt x="95388" y="7002"/>
                      <a:pt x="95819" y="7002"/>
                    </a:cubicBezTo>
                    <a:close/>
                    <a:moveTo>
                      <a:pt x="48857" y="7096"/>
                    </a:moveTo>
                    <a:cubicBezTo>
                      <a:pt x="50790" y="7096"/>
                      <a:pt x="52658" y="7899"/>
                      <a:pt x="53995" y="9346"/>
                    </a:cubicBezTo>
                    <a:lnTo>
                      <a:pt x="53995" y="9346"/>
                    </a:lnTo>
                    <a:cubicBezTo>
                      <a:pt x="53978" y="9346"/>
                      <a:pt x="53961" y="9346"/>
                      <a:pt x="53945" y="9346"/>
                    </a:cubicBezTo>
                    <a:cubicBezTo>
                      <a:pt x="52076" y="9346"/>
                      <a:pt x="50308" y="10184"/>
                      <a:pt x="49067" y="11488"/>
                    </a:cubicBezTo>
                    <a:cubicBezTo>
                      <a:pt x="49156" y="9893"/>
                      <a:pt x="48565" y="8388"/>
                      <a:pt x="47579" y="7214"/>
                    </a:cubicBezTo>
                    <a:cubicBezTo>
                      <a:pt x="48005" y="7135"/>
                      <a:pt x="48433" y="7096"/>
                      <a:pt x="48857" y="7096"/>
                    </a:cubicBezTo>
                    <a:close/>
                    <a:moveTo>
                      <a:pt x="59151" y="7096"/>
                    </a:moveTo>
                    <a:cubicBezTo>
                      <a:pt x="59575" y="7096"/>
                      <a:pt x="60003" y="7135"/>
                      <a:pt x="60429" y="7214"/>
                    </a:cubicBezTo>
                    <a:cubicBezTo>
                      <a:pt x="59443" y="8397"/>
                      <a:pt x="58852" y="9893"/>
                      <a:pt x="58941" y="11488"/>
                    </a:cubicBezTo>
                    <a:cubicBezTo>
                      <a:pt x="57700" y="10184"/>
                      <a:pt x="55932" y="9346"/>
                      <a:pt x="54063" y="9346"/>
                    </a:cubicBezTo>
                    <a:cubicBezTo>
                      <a:pt x="54043" y="9346"/>
                      <a:pt x="54024" y="9346"/>
                      <a:pt x="54004" y="9346"/>
                    </a:cubicBezTo>
                    <a:cubicBezTo>
                      <a:pt x="55349" y="7899"/>
                      <a:pt x="57217" y="7096"/>
                      <a:pt x="59151" y="7096"/>
                    </a:cubicBezTo>
                    <a:close/>
                    <a:moveTo>
                      <a:pt x="12288" y="7195"/>
                    </a:moveTo>
                    <a:cubicBezTo>
                      <a:pt x="12712" y="7195"/>
                      <a:pt x="13139" y="7233"/>
                      <a:pt x="13565" y="7312"/>
                    </a:cubicBezTo>
                    <a:cubicBezTo>
                      <a:pt x="12580" y="8495"/>
                      <a:pt x="11997" y="9992"/>
                      <a:pt x="12078" y="11586"/>
                    </a:cubicBezTo>
                    <a:cubicBezTo>
                      <a:pt x="10836" y="10283"/>
                      <a:pt x="9069" y="9445"/>
                      <a:pt x="7200" y="9445"/>
                    </a:cubicBezTo>
                    <a:cubicBezTo>
                      <a:pt x="7183" y="9445"/>
                      <a:pt x="7166" y="9445"/>
                      <a:pt x="7150" y="9445"/>
                    </a:cubicBezTo>
                    <a:lnTo>
                      <a:pt x="7150" y="9445"/>
                    </a:lnTo>
                    <a:cubicBezTo>
                      <a:pt x="8487" y="7997"/>
                      <a:pt x="10354" y="7195"/>
                      <a:pt x="12288" y="7195"/>
                    </a:cubicBezTo>
                    <a:close/>
                    <a:moveTo>
                      <a:pt x="25327" y="7195"/>
                    </a:moveTo>
                    <a:cubicBezTo>
                      <a:pt x="27263" y="7195"/>
                      <a:pt x="29138" y="7997"/>
                      <a:pt x="30483" y="9445"/>
                    </a:cubicBezTo>
                    <a:cubicBezTo>
                      <a:pt x="30463" y="9445"/>
                      <a:pt x="30443" y="9445"/>
                      <a:pt x="30423" y="9445"/>
                    </a:cubicBezTo>
                    <a:cubicBezTo>
                      <a:pt x="28555" y="9445"/>
                      <a:pt x="26787" y="10283"/>
                      <a:pt x="25545" y="11586"/>
                    </a:cubicBezTo>
                    <a:cubicBezTo>
                      <a:pt x="25626" y="10000"/>
                      <a:pt x="25044" y="8495"/>
                      <a:pt x="24049" y="7312"/>
                    </a:cubicBezTo>
                    <a:cubicBezTo>
                      <a:pt x="24475" y="7233"/>
                      <a:pt x="24903" y="7195"/>
                      <a:pt x="25327" y="7195"/>
                    </a:cubicBezTo>
                    <a:close/>
                    <a:moveTo>
                      <a:pt x="35634" y="7192"/>
                    </a:moveTo>
                    <a:cubicBezTo>
                      <a:pt x="36094" y="7192"/>
                      <a:pt x="36556" y="7237"/>
                      <a:pt x="37015" y="7330"/>
                    </a:cubicBezTo>
                    <a:cubicBezTo>
                      <a:pt x="35998" y="8588"/>
                      <a:pt x="35452" y="10173"/>
                      <a:pt x="35641" y="11840"/>
                    </a:cubicBezTo>
                    <a:lnTo>
                      <a:pt x="35641" y="11840"/>
                    </a:lnTo>
                    <a:cubicBezTo>
                      <a:pt x="34389" y="10389"/>
                      <a:pt x="32523" y="9445"/>
                      <a:pt x="30538" y="9445"/>
                    </a:cubicBezTo>
                    <a:cubicBezTo>
                      <a:pt x="30520" y="9445"/>
                      <a:pt x="30501" y="9445"/>
                      <a:pt x="30483" y="9445"/>
                    </a:cubicBezTo>
                    <a:cubicBezTo>
                      <a:pt x="31822" y="7997"/>
                      <a:pt x="33700" y="7192"/>
                      <a:pt x="35634" y="7192"/>
                    </a:cubicBezTo>
                    <a:close/>
                    <a:moveTo>
                      <a:pt x="112820" y="5042"/>
                    </a:moveTo>
                    <a:cubicBezTo>
                      <a:pt x="115994" y="5042"/>
                      <a:pt x="119168" y="7120"/>
                      <a:pt x="119209" y="11280"/>
                    </a:cubicBezTo>
                    <a:lnTo>
                      <a:pt x="119209" y="11280"/>
                    </a:lnTo>
                    <a:cubicBezTo>
                      <a:pt x="118737" y="11179"/>
                      <a:pt x="118262" y="11130"/>
                      <a:pt x="117790" y="11130"/>
                    </a:cubicBezTo>
                    <a:cubicBezTo>
                      <a:pt x="115926" y="11130"/>
                      <a:pt x="114120" y="11897"/>
                      <a:pt x="112821" y="13289"/>
                    </a:cubicBezTo>
                    <a:cubicBezTo>
                      <a:pt x="111548" y="11909"/>
                      <a:pt x="109747" y="11129"/>
                      <a:pt x="107874" y="11129"/>
                    </a:cubicBezTo>
                    <a:cubicBezTo>
                      <a:pt x="107391" y="11129"/>
                      <a:pt x="106898" y="11183"/>
                      <a:pt x="106432" y="11282"/>
                    </a:cubicBezTo>
                    <a:cubicBezTo>
                      <a:pt x="106468" y="7123"/>
                      <a:pt x="109644" y="5042"/>
                      <a:pt x="112820" y="5042"/>
                    </a:cubicBezTo>
                    <a:close/>
                    <a:moveTo>
                      <a:pt x="136135" y="5042"/>
                    </a:moveTo>
                    <a:cubicBezTo>
                      <a:pt x="139310" y="5042"/>
                      <a:pt x="142484" y="7121"/>
                      <a:pt x="142525" y="11282"/>
                    </a:cubicBezTo>
                    <a:cubicBezTo>
                      <a:pt x="142051" y="11180"/>
                      <a:pt x="141574" y="11130"/>
                      <a:pt x="141100" y="11130"/>
                    </a:cubicBezTo>
                    <a:cubicBezTo>
                      <a:pt x="139242" y="11130"/>
                      <a:pt x="137437" y="11897"/>
                      <a:pt x="136145" y="13289"/>
                    </a:cubicBezTo>
                    <a:cubicBezTo>
                      <a:pt x="134863" y="11909"/>
                      <a:pt x="133071" y="11129"/>
                      <a:pt x="131190" y="11129"/>
                    </a:cubicBezTo>
                    <a:cubicBezTo>
                      <a:pt x="130706" y="11129"/>
                      <a:pt x="130222" y="11183"/>
                      <a:pt x="129747" y="11282"/>
                    </a:cubicBezTo>
                    <a:cubicBezTo>
                      <a:pt x="129783" y="7123"/>
                      <a:pt x="132959" y="5042"/>
                      <a:pt x="136135" y="5042"/>
                    </a:cubicBezTo>
                    <a:close/>
                    <a:moveTo>
                      <a:pt x="89293" y="5147"/>
                    </a:moveTo>
                    <a:cubicBezTo>
                      <a:pt x="92468" y="5147"/>
                      <a:pt x="95642" y="7223"/>
                      <a:pt x="95679" y="11378"/>
                    </a:cubicBezTo>
                    <a:lnTo>
                      <a:pt x="95679" y="11378"/>
                    </a:lnTo>
                    <a:cubicBezTo>
                      <a:pt x="95207" y="11278"/>
                      <a:pt x="94731" y="11229"/>
                      <a:pt x="94259" y="11229"/>
                    </a:cubicBezTo>
                    <a:cubicBezTo>
                      <a:pt x="92396" y="11229"/>
                      <a:pt x="90592" y="11995"/>
                      <a:pt x="89299" y="13388"/>
                    </a:cubicBezTo>
                    <a:cubicBezTo>
                      <a:pt x="88018" y="12008"/>
                      <a:pt x="86226" y="11228"/>
                      <a:pt x="84344" y="11228"/>
                    </a:cubicBezTo>
                    <a:cubicBezTo>
                      <a:pt x="83860" y="11228"/>
                      <a:pt x="83376" y="11282"/>
                      <a:pt x="82902" y="11380"/>
                    </a:cubicBezTo>
                    <a:cubicBezTo>
                      <a:pt x="82937" y="7226"/>
                      <a:pt x="86116" y="5147"/>
                      <a:pt x="89293" y="5147"/>
                    </a:cubicBezTo>
                    <a:close/>
                    <a:moveTo>
                      <a:pt x="42334" y="5241"/>
                    </a:moveTo>
                    <a:cubicBezTo>
                      <a:pt x="45504" y="5241"/>
                      <a:pt x="48679" y="7316"/>
                      <a:pt x="48726" y="11466"/>
                    </a:cubicBezTo>
                    <a:lnTo>
                      <a:pt x="48726" y="11466"/>
                    </a:lnTo>
                    <a:cubicBezTo>
                      <a:pt x="48259" y="11367"/>
                      <a:pt x="47788" y="11318"/>
                      <a:pt x="47320" y="11318"/>
                    </a:cubicBezTo>
                    <a:cubicBezTo>
                      <a:pt x="45461" y="11318"/>
                      <a:pt x="43655" y="12085"/>
                      <a:pt x="42355" y="13477"/>
                    </a:cubicBezTo>
                    <a:cubicBezTo>
                      <a:pt x="41083" y="12097"/>
                      <a:pt x="39282" y="11318"/>
                      <a:pt x="37409" y="11318"/>
                    </a:cubicBezTo>
                    <a:cubicBezTo>
                      <a:pt x="36916" y="11318"/>
                      <a:pt x="36432" y="11371"/>
                      <a:pt x="35966" y="11470"/>
                    </a:cubicBezTo>
                    <a:cubicBezTo>
                      <a:pt x="35993" y="7318"/>
                      <a:pt x="39161" y="5241"/>
                      <a:pt x="42334" y="5241"/>
                    </a:cubicBezTo>
                    <a:close/>
                    <a:moveTo>
                      <a:pt x="65648" y="5241"/>
                    </a:moveTo>
                    <a:cubicBezTo>
                      <a:pt x="68820" y="5241"/>
                      <a:pt x="71995" y="7316"/>
                      <a:pt x="72041" y="11466"/>
                    </a:cubicBezTo>
                    <a:lnTo>
                      <a:pt x="72041" y="11466"/>
                    </a:lnTo>
                    <a:cubicBezTo>
                      <a:pt x="71572" y="11367"/>
                      <a:pt x="71100" y="11318"/>
                      <a:pt x="70631" y="11318"/>
                    </a:cubicBezTo>
                    <a:cubicBezTo>
                      <a:pt x="68767" y="11318"/>
                      <a:pt x="66961" y="12085"/>
                      <a:pt x="65662" y="13477"/>
                    </a:cubicBezTo>
                    <a:cubicBezTo>
                      <a:pt x="64389" y="12097"/>
                      <a:pt x="62588" y="11318"/>
                      <a:pt x="60715" y="11318"/>
                    </a:cubicBezTo>
                    <a:cubicBezTo>
                      <a:pt x="60223" y="11318"/>
                      <a:pt x="59739" y="11371"/>
                      <a:pt x="59273" y="11470"/>
                    </a:cubicBezTo>
                    <a:cubicBezTo>
                      <a:pt x="59304" y="7318"/>
                      <a:pt x="62474" y="5241"/>
                      <a:pt x="65648" y="5241"/>
                    </a:cubicBezTo>
                    <a:close/>
                    <a:moveTo>
                      <a:pt x="18806" y="5349"/>
                    </a:moveTo>
                    <a:cubicBezTo>
                      <a:pt x="21976" y="5349"/>
                      <a:pt x="25149" y="7423"/>
                      <a:pt x="25196" y="11574"/>
                    </a:cubicBezTo>
                    <a:lnTo>
                      <a:pt x="25196" y="11574"/>
                    </a:lnTo>
                    <a:cubicBezTo>
                      <a:pt x="24722" y="11471"/>
                      <a:pt x="24244" y="11421"/>
                      <a:pt x="23770" y="11421"/>
                    </a:cubicBezTo>
                    <a:cubicBezTo>
                      <a:pt x="21912" y="11421"/>
                      <a:pt x="20114" y="12189"/>
                      <a:pt x="18825" y="13585"/>
                    </a:cubicBezTo>
                    <a:cubicBezTo>
                      <a:pt x="17544" y="12205"/>
                      <a:pt x="15752" y="11425"/>
                      <a:pt x="13870" y="11425"/>
                    </a:cubicBezTo>
                    <a:cubicBezTo>
                      <a:pt x="13386" y="11425"/>
                      <a:pt x="12902" y="11470"/>
                      <a:pt x="12427" y="11578"/>
                    </a:cubicBezTo>
                    <a:cubicBezTo>
                      <a:pt x="12463" y="7425"/>
                      <a:pt x="15633" y="5349"/>
                      <a:pt x="18806" y="5349"/>
                    </a:cubicBezTo>
                    <a:close/>
                    <a:moveTo>
                      <a:pt x="117949" y="11501"/>
                    </a:moveTo>
                    <a:cubicBezTo>
                      <a:pt x="118380" y="11501"/>
                      <a:pt x="118814" y="11541"/>
                      <a:pt x="119245" y="11622"/>
                    </a:cubicBezTo>
                    <a:cubicBezTo>
                      <a:pt x="118253" y="12794"/>
                      <a:pt x="117671" y="14304"/>
                      <a:pt x="117757" y="15887"/>
                    </a:cubicBezTo>
                    <a:lnTo>
                      <a:pt x="117757" y="15887"/>
                    </a:lnTo>
                    <a:cubicBezTo>
                      <a:pt x="116507" y="14584"/>
                      <a:pt x="114739" y="13746"/>
                      <a:pt x="112880" y="13746"/>
                    </a:cubicBezTo>
                    <a:cubicBezTo>
                      <a:pt x="112860" y="13746"/>
                      <a:pt x="112840" y="13746"/>
                      <a:pt x="112821" y="13746"/>
                    </a:cubicBezTo>
                    <a:cubicBezTo>
                      <a:pt x="114154" y="12303"/>
                      <a:pt x="116020" y="11501"/>
                      <a:pt x="117949" y="11501"/>
                    </a:cubicBezTo>
                    <a:close/>
                    <a:moveTo>
                      <a:pt x="130985" y="11496"/>
                    </a:moveTo>
                    <a:cubicBezTo>
                      <a:pt x="132925" y="11496"/>
                      <a:pt x="134799" y="12298"/>
                      <a:pt x="136136" y="13746"/>
                    </a:cubicBezTo>
                    <a:cubicBezTo>
                      <a:pt x="136116" y="13746"/>
                      <a:pt x="136096" y="13746"/>
                      <a:pt x="136077" y="13746"/>
                    </a:cubicBezTo>
                    <a:cubicBezTo>
                      <a:pt x="134208" y="13746"/>
                      <a:pt x="132440" y="14584"/>
                      <a:pt x="131199" y="15888"/>
                    </a:cubicBezTo>
                    <a:cubicBezTo>
                      <a:pt x="131279" y="14293"/>
                      <a:pt x="130697" y="12796"/>
                      <a:pt x="129702" y="11613"/>
                    </a:cubicBezTo>
                    <a:cubicBezTo>
                      <a:pt x="130130" y="11534"/>
                      <a:pt x="130559" y="11496"/>
                      <a:pt x="130985" y="11496"/>
                    </a:cubicBezTo>
                    <a:close/>
                    <a:moveTo>
                      <a:pt x="84143" y="11612"/>
                    </a:moveTo>
                    <a:cubicBezTo>
                      <a:pt x="86077" y="11612"/>
                      <a:pt x="87946" y="12415"/>
                      <a:pt x="89290" y="13862"/>
                    </a:cubicBezTo>
                    <a:cubicBezTo>
                      <a:pt x="89271" y="13862"/>
                      <a:pt x="89251" y="13862"/>
                      <a:pt x="89231" y="13862"/>
                    </a:cubicBezTo>
                    <a:cubicBezTo>
                      <a:pt x="87362" y="13862"/>
                      <a:pt x="85595" y="14701"/>
                      <a:pt x="84353" y="16004"/>
                    </a:cubicBezTo>
                    <a:cubicBezTo>
                      <a:pt x="84443" y="14409"/>
                      <a:pt x="83851" y="12913"/>
                      <a:pt x="82866" y="11730"/>
                    </a:cubicBezTo>
                    <a:cubicBezTo>
                      <a:pt x="83291" y="11651"/>
                      <a:pt x="83719" y="11612"/>
                      <a:pt x="84143" y="11612"/>
                    </a:cubicBezTo>
                    <a:close/>
                    <a:moveTo>
                      <a:pt x="94437" y="11612"/>
                    </a:moveTo>
                    <a:cubicBezTo>
                      <a:pt x="94861" y="11612"/>
                      <a:pt x="95289" y="11651"/>
                      <a:pt x="95715" y="11730"/>
                    </a:cubicBezTo>
                    <a:cubicBezTo>
                      <a:pt x="94729" y="12913"/>
                      <a:pt x="94138" y="14409"/>
                      <a:pt x="94228" y="16004"/>
                    </a:cubicBezTo>
                    <a:cubicBezTo>
                      <a:pt x="92977" y="14701"/>
                      <a:pt x="91218" y="13862"/>
                      <a:pt x="89350" y="13862"/>
                    </a:cubicBezTo>
                    <a:cubicBezTo>
                      <a:pt x="89330" y="13862"/>
                      <a:pt x="89310" y="13862"/>
                      <a:pt x="89290" y="13862"/>
                    </a:cubicBezTo>
                    <a:lnTo>
                      <a:pt x="89299" y="13853"/>
                    </a:lnTo>
                    <a:cubicBezTo>
                      <a:pt x="90636" y="12414"/>
                      <a:pt x="92504" y="11612"/>
                      <a:pt x="94437" y="11612"/>
                    </a:cubicBezTo>
                    <a:close/>
                    <a:moveTo>
                      <a:pt x="47493" y="11702"/>
                    </a:moveTo>
                    <a:cubicBezTo>
                      <a:pt x="47918" y="11702"/>
                      <a:pt x="48345" y="11740"/>
                      <a:pt x="48771" y="11819"/>
                    </a:cubicBezTo>
                    <a:cubicBezTo>
                      <a:pt x="47772" y="12997"/>
                      <a:pt x="47190" y="14487"/>
                      <a:pt x="47274" y="16083"/>
                    </a:cubicBezTo>
                    <a:lnTo>
                      <a:pt x="47274" y="16083"/>
                    </a:lnTo>
                    <a:cubicBezTo>
                      <a:pt x="46033" y="14786"/>
                      <a:pt x="44269" y="13952"/>
                      <a:pt x="42406" y="13952"/>
                    </a:cubicBezTo>
                    <a:cubicBezTo>
                      <a:pt x="42389" y="13952"/>
                      <a:pt x="42372" y="13952"/>
                      <a:pt x="42355" y="13952"/>
                    </a:cubicBezTo>
                    <a:lnTo>
                      <a:pt x="42355" y="13952"/>
                    </a:lnTo>
                    <a:cubicBezTo>
                      <a:pt x="43693" y="12505"/>
                      <a:pt x="45560" y="11702"/>
                      <a:pt x="47493" y="11702"/>
                    </a:cubicBezTo>
                    <a:close/>
                    <a:moveTo>
                      <a:pt x="60501" y="11702"/>
                    </a:moveTo>
                    <a:cubicBezTo>
                      <a:pt x="62439" y="11702"/>
                      <a:pt x="64308" y="12505"/>
                      <a:pt x="65653" y="13952"/>
                    </a:cubicBezTo>
                    <a:cubicBezTo>
                      <a:pt x="65633" y="13952"/>
                      <a:pt x="65613" y="13952"/>
                      <a:pt x="65593" y="13952"/>
                    </a:cubicBezTo>
                    <a:cubicBezTo>
                      <a:pt x="63725" y="13952"/>
                      <a:pt x="61957" y="14790"/>
                      <a:pt x="60715" y="16094"/>
                    </a:cubicBezTo>
                    <a:cubicBezTo>
                      <a:pt x="60796" y="14499"/>
                      <a:pt x="60214" y="13002"/>
                      <a:pt x="59219" y="11819"/>
                    </a:cubicBezTo>
                    <a:cubicBezTo>
                      <a:pt x="59646" y="11740"/>
                      <a:pt x="60075" y="11702"/>
                      <a:pt x="60501" y="11702"/>
                    </a:cubicBezTo>
                    <a:close/>
                    <a:moveTo>
                      <a:pt x="106098" y="7003"/>
                    </a:moveTo>
                    <a:cubicBezTo>
                      <a:pt x="106560" y="7003"/>
                      <a:pt x="107026" y="7049"/>
                      <a:pt x="107489" y="7142"/>
                    </a:cubicBezTo>
                    <a:cubicBezTo>
                      <a:pt x="106479" y="8394"/>
                      <a:pt x="105932" y="9985"/>
                      <a:pt x="106135" y="11656"/>
                    </a:cubicBezTo>
                    <a:lnTo>
                      <a:pt x="106135" y="11656"/>
                    </a:lnTo>
                    <a:cubicBezTo>
                      <a:pt x="106639" y="11546"/>
                      <a:pt x="107148" y="11492"/>
                      <a:pt x="107652" y="11492"/>
                    </a:cubicBezTo>
                    <a:cubicBezTo>
                      <a:pt x="109592" y="11492"/>
                      <a:pt x="111471" y="12290"/>
                      <a:pt x="112821" y="13746"/>
                    </a:cubicBezTo>
                    <a:cubicBezTo>
                      <a:pt x="112802" y="13746"/>
                      <a:pt x="112783" y="13746"/>
                      <a:pt x="112765" y="13746"/>
                    </a:cubicBezTo>
                    <a:cubicBezTo>
                      <a:pt x="110778" y="13746"/>
                      <a:pt x="108911" y="14691"/>
                      <a:pt x="107659" y="16138"/>
                    </a:cubicBezTo>
                    <a:lnTo>
                      <a:pt x="107659" y="16138"/>
                    </a:lnTo>
                    <a:cubicBezTo>
                      <a:pt x="107785" y="14463"/>
                      <a:pt x="107175" y="12886"/>
                      <a:pt x="106127" y="11658"/>
                    </a:cubicBezTo>
                    <a:cubicBezTo>
                      <a:pt x="106127" y="11658"/>
                      <a:pt x="106128" y="11658"/>
                      <a:pt x="106128" y="11658"/>
                    </a:cubicBezTo>
                    <a:lnTo>
                      <a:pt x="106128" y="11658"/>
                    </a:lnTo>
                    <a:cubicBezTo>
                      <a:pt x="106131" y="11661"/>
                      <a:pt x="106133" y="11664"/>
                      <a:pt x="106136" y="11667"/>
                    </a:cubicBezTo>
                    <a:cubicBezTo>
                      <a:pt x="106136" y="11664"/>
                      <a:pt x="106135" y="11660"/>
                      <a:pt x="106135" y="11656"/>
                    </a:cubicBezTo>
                    <a:lnTo>
                      <a:pt x="106135" y="11656"/>
                    </a:lnTo>
                    <a:cubicBezTo>
                      <a:pt x="106133" y="11657"/>
                      <a:pt x="106130" y="11657"/>
                      <a:pt x="106128" y="11658"/>
                    </a:cubicBezTo>
                    <a:lnTo>
                      <a:pt x="106128" y="11658"/>
                    </a:lnTo>
                    <a:cubicBezTo>
                      <a:pt x="104868" y="10198"/>
                      <a:pt x="102995" y="9256"/>
                      <a:pt x="101004" y="9256"/>
                    </a:cubicBezTo>
                    <a:cubicBezTo>
                      <a:pt x="100985" y="9256"/>
                      <a:pt x="100967" y="9257"/>
                      <a:pt x="100948" y="9257"/>
                    </a:cubicBezTo>
                    <a:cubicBezTo>
                      <a:pt x="102293" y="7803"/>
                      <a:pt x="104164" y="7003"/>
                      <a:pt x="106098" y="7003"/>
                    </a:cubicBezTo>
                    <a:close/>
                    <a:moveTo>
                      <a:pt x="13651" y="11804"/>
                    </a:moveTo>
                    <a:cubicBezTo>
                      <a:pt x="15587" y="11804"/>
                      <a:pt x="17458" y="12604"/>
                      <a:pt x="18799" y="14050"/>
                    </a:cubicBezTo>
                    <a:lnTo>
                      <a:pt x="18799" y="14050"/>
                    </a:lnTo>
                    <a:cubicBezTo>
                      <a:pt x="18788" y="14050"/>
                      <a:pt x="18777" y="14050"/>
                      <a:pt x="18766" y="14050"/>
                    </a:cubicBezTo>
                    <a:cubicBezTo>
                      <a:pt x="16897" y="14050"/>
                      <a:pt x="15129" y="14889"/>
                      <a:pt x="13888" y="16192"/>
                    </a:cubicBezTo>
                    <a:cubicBezTo>
                      <a:pt x="13968" y="14597"/>
                      <a:pt x="13386" y="13101"/>
                      <a:pt x="12391" y="11918"/>
                    </a:cubicBezTo>
                    <a:cubicBezTo>
                      <a:pt x="12811" y="11842"/>
                      <a:pt x="13233" y="11804"/>
                      <a:pt x="13651" y="11804"/>
                    </a:cubicBezTo>
                    <a:close/>
                    <a:moveTo>
                      <a:pt x="23971" y="11800"/>
                    </a:moveTo>
                    <a:cubicBezTo>
                      <a:pt x="24396" y="11800"/>
                      <a:pt x="24824" y="11839"/>
                      <a:pt x="25250" y="11918"/>
                    </a:cubicBezTo>
                    <a:cubicBezTo>
                      <a:pt x="24255" y="13101"/>
                      <a:pt x="23673" y="14597"/>
                      <a:pt x="23753" y="16192"/>
                    </a:cubicBezTo>
                    <a:cubicBezTo>
                      <a:pt x="22512" y="14889"/>
                      <a:pt x="20744" y="14050"/>
                      <a:pt x="18884" y="14050"/>
                    </a:cubicBezTo>
                    <a:cubicBezTo>
                      <a:pt x="18864" y="14050"/>
                      <a:pt x="18845" y="14050"/>
                      <a:pt x="18825" y="14051"/>
                    </a:cubicBezTo>
                    <a:cubicBezTo>
                      <a:pt x="20162" y="12603"/>
                      <a:pt x="22036" y="11800"/>
                      <a:pt x="23971" y="11800"/>
                    </a:cubicBezTo>
                    <a:close/>
                    <a:moveTo>
                      <a:pt x="37191" y="11695"/>
                    </a:moveTo>
                    <a:cubicBezTo>
                      <a:pt x="39126" y="11695"/>
                      <a:pt x="41007" y="12498"/>
                      <a:pt x="42355" y="13952"/>
                    </a:cubicBezTo>
                    <a:lnTo>
                      <a:pt x="42355" y="13952"/>
                    </a:lnTo>
                    <a:cubicBezTo>
                      <a:pt x="42352" y="13952"/>
                      <a:pt x="42349" y="13952"/>
                      <a:pt x="42346" y="13952"/>
                    </a:cubicBezTo>
                    <a:cubicBezTo>
                      <a:pt x="42328" y="13952"/>
                      <a:pt x="42309" y="13952"/>
                      <a:pt x="42291" y="13952"/>
                    </a:cubicBezTo>
                    <a:cubicBezTo>
                      <a:pt x="40304" y="13952"/>
                      <a:pt x="38437" y="14897"/>
                      <a:pt x="37185" y="16344"/>
                    </a:cubicBezTo>
                    <a:cubicBezTo>
                      <a:pt x="37320" y="14669"/>
                      <a:pt x="36710" y="13092"/>
                      <a:pt x="35662" y="11864"/>
                    </a:cubicBezTo>
                    <a:cubicBezTo>
                      <a:pt x="36169" y="11750"/>
                      <a:pt x="36682" y="11695"/>
                      <a:pt x="37191" y="11695"/>
                    </a:cubicBezTo>
                    <a:close/>
                    <a:moveTo>
                      <a:pt x="124477" y="9648"/>
                    </a:moveTo>
                    <a:cubicBezTo>
                      <a:pt x="127652" y="9648"/>
                      <a:pt x="130827" y="11726"/>
                      <a:pt x="130867" y="15888"/>
                    </a:cubicBezTo>
                    <a:cubicBezTo>
                      <a:pt x="130394" y="15786"/>
                      <a:pt x="129917" y="15736"/>
                      <a:pt x="129443" y="15736"/>
                    </a:cubicBezTo>
                    <a:cubicBezTo>
                      <a:pt x="127584" y="15736"/>
                      <a:pt x="125780" y="16502"/>
                      <a:pt x="124487" y="17895"/>
                    </a:cubicBezTo>
                    <a:cubicBezTo>
                      <a:pt x="123206" y="16515"/>
                      <a:pt x="121414" y="15735"/>
                      <a:pt x="119532" y="15735"/>
                    </a:cubicBezTo>
                    <a:cubicBezTo>
                      <a:pt x="119048" y="15735"/>
                      <a:pt x="118564" y="15780"/>
                      <a:pt x="118089" y="15888"/>
                    </a:cubicBezTo>
                    <a:cubicBezTo>
                      <a:pt x="118125" y="11729"/>
                      <a:pt x="121301" y="9648"/>
                      <a:pt x="124477" y="9648"/>
                    </a:cubicBezTo>
                    <a:close/>
                    <a:moveTo>
                      <a:pt x="77633" y="9753"/>
                    </a:moveTo>
                    <a:cubicBezTo>
                      <a:pt x="80805" y="9753"/>
                      <a:pt x="83979" y="11828"/>
                      <a:pt x="84022" y="15982"/>
                    </a:cubicBezTo>
                    <a:lnTo>
                      <a:pt x="84022" y="15982"/>
                    </a:lnTo>
                    <a:cubicBezTo>
                      <a:pt x="83547" y="15880"/>
                      <a:pt x="83069" y="15830"/>
                      <a:pt x="82594" y="15830"/>
                    </a:cubicBezTo>
                    <a:cubicBezTo>
                      <a:pt x="80737" y="15830"/>
                      <a:pt x="78939" y="16596"/>
                      <a:pt x="77651" y="17984"/>
                    </a:cubicBezTo>
                    <a:cubicBezTo>
                      <a:pt x="76369" y="16613"/>
                      <a:pt x="74577" y="15825"/>
                      <a:pt x="72696" y="15825"/>
                    </a:cubicBezTo>
                    <a:cubicBezTo>
                      <a:pt x="72212" y="15825"/>
                      <a:pt x="71728" y="15879"/>
                      <a:pt x="71253" y="15986"/>
                    </a:cubicBezTo>
                    <a:cubicBezTo>
                      <a:pt x="71284" y="11832"/>
                      <a:pt x="74458" y="9753"/>
                      <a:pt x="77633" y="9753"/>
                    </a:cubicBezTo>
                    <a:close/>
                    <a:moveTo>
                      <a:pt x="100947" y="9753"/>
                    </a:moveTo>
                    <a:cubicBezTo>
                      <a:pt x="104122" y="9753"/>
                      <a:pt x="107296" y="11830"/>
                      <a:pt x="107337" y="15986"/>
                    </a:cubicBezTo>
                    <a:cubicBezTo>
                      <a:pt x="106864" y="15884"/>
                      <a:pt x="106386" y="15834"/>
                      <a:pt x="105913" y="15834"/>
                    </a:cubicBezTo>
                    <a:cubicBezTo>
                      <a:pt x="104054" y="15834"/>
                      <a:pt x="102249" y="16601"/>
                      <a:pt x="100957" y="17993"/>
                    </a:cubicBezTo>
                    <a:cubicBezTo>
                      <a:pt x="99676" y="16613"/>
                      <a:pt x="97883" y="15834"/>
                      <a:pt x="96002" y="15834"/>
                    </a:cubicBezTo>
                    <a:cubicBezTo>
                      <a:pt x="95518" y="15834"/>
                      <a:pt x="95034" y="15888"/>
                      <a:pt x="94559" y="15986"/>
                    </a:cubicBezTo>
                    <a:cubicBezTo>
                      <a:pt x="94595" y="11832"/>
                      <a:pt x="97771" y="9753"/>
                      <a:pt x="100947" y="9753"/>
                    </a:cubicBezTo>
                    <a:close/>
                    <a:moveTo>
                      <a:pt x="53999" y="9848"/>
                    </a:moveTo>
                    <a:cubicBezTo>
                      <a:pt x="57176" y="9848"/>
                      <a:pt x="60352" y="11927"/>
                      <a:pt x="60393" y="16085"/>
                    </a:cubicBezTo>
                    <a:cubicBezTo>
                      <a:pt x="59913" y="15980"/>
                      <a:pt x="59429" y="15929"/>
                      <a:pt x="58949" y="15929"/>
                    </a:cubicBezTo>
                    <a:cubicBezTo>
                      <a:pt x="57093" y="15929"/>
                      <a:pt x="55295" y="16694"/>
                      <a:pt x="53999" y="18087"/>
                    </a:cubicBezTo>
                    <a:lnTo>
                      <a:pt x="53999" y="18087"/>
                    </a:lnTo>
                    <a:cubicBezTo>
                      <a:pt x="52718" y="16710"/>
                      <a:pt x="50928" y="15932"/>
                      <a:pt x="49049" y="15932"/>
                    </a:cubicBezTo>
                    <a:cubicBezTo>
                      <a:pt x="48565" y="15932"/>
                      <a:pt x="48081" y="15977"/>
                      <a:pt x="47606" y="16085"/>
                    </a:cubicBezTo>
                    <a:cubicBezTo>
                      <a:pt x="47646" y="11927"/>
                      <a:pt x="50823" y="9848"/>
                      <a:pt x="53999" y="9848"/>
                    </a:cubicBezTo>
                    <a:close/>
                    <a:moveTo>
                      <a:pt x="7166" y="9943"/>
                    </a:moveTo>
                    <a:cubicBezTo>
                      <a:pt x="10341" y="9943"/>
                      <a:pt x="13516" y="12022"/>
                      <a:pt x="13556" y="16183"/>
                    </a:cubicBezTo>
                    <a:cubicBezTo>
                      <a:pt x="13083" y="16081"/>
                      <a:pt x="12605" y="16031"/>
                      <a:pt x="12131" y="16031"/>
                    </a:cubicBezTo>
                    <a:cubicBezTo>
                      <a:pt x="10273" y="16031"/>
                      <a:pt x="8469" y="16796"/>
                      <a:pt x="7176" y="18181"/>
                    </a:cubicBezTo>
                    <a:cubicBezTo>
                      <a:pt x="5901" y="16817"/>
                      <a:pt x="4126" y="16040"/>
                      <a:pt x="2258" y="16040"/>
                    </a:cubicBezTo>
                    <a:cubicBezTo>
                      <a:pt x="2237" y="16040"/>
                      <a:pt x="2216" y="16040"/>
                      <a:pt x="2194" y="16040"/>
                    </a:cubicBezTo>
                    <a:lnTo>
                      <a:pt x="2212" y="16022"/>
                    </a:lnTo>
                    <a:lnTo>
                      <a:pt x="2212" y="16022"/>
                    </a:lnTo>
                    <a:cubicBezTo>
                      <a:pt x="1728" y="16031"/>
                      <a:pt x="1245" y="16076"/>
                      <a:pt x="770" y="16183"/>
                    </a:cubicBezTo>
                    <a:cubicBezTo>
                      <a:pt x="810" y="12024"/>
                      <a:pt x="3988" y="9943"/>
                      <a:pt x="7166" y="9943"/>
                    </a:cubicBezTo>
                    <a:close/>
                    <a:moveTo>
                      <a:pt x="30463" y="9956"/>
                    </a:moveTo>
                    <a:cubicBezTo>
                      <a:pt x="33636" y="9956"/>
                      <a:pt x="36811" y="12033"/>
                      <a:pt x="36854" y="16188"/>
                    </a:cubicBezTo>
                    <a:lnTo>
                      <a:pt x="36854" y="16188"/>
                    </a:lnTo>
                    <a:cubicBezTo>
                      <a:pt x="36379" y="16086"/>
                      <a:pt x="35901" y="16036"/>
                      <a:pt x="35426" y="16036"/>
                    </a:cubicBezTo>
                    <a:cubicBezTo>
                      <a:pt x="33569" y="16036"/>
                      <a:pt x="31771" y="16802"/>
                      <a:pt x="30483" y="18190"/>
                    </a:cubicBezTo>
                    <a:cubicBezTo>
                      <a:pt x="29201" y="16819"/>
                      <a:pt x="27409" y="16031"/>
                      <a:pt x="25528" y="16031"/>
                    </a:cubicBezTo>
                    <a:cubicBezTo>
                      <a:pt x="25044" y="16031"/>
                      <a:pt x="24560" y="16085"/>
                      <a:pt x="24085" y="16192"/>
                    </a:cubicBezTo>
                    <a:cubicBezTo>
                      <a:pt x="24116" y="12034"/>
                      <a:pt x="27288" y="9956"/>
                      <a:pt x="30463" y="9956"/>
                    </a:cubicBezTo>
                    <a:close/>
                    <a:moveTo>
                      <a:pt x="119326" y="16110"/>
                    </a:moveTo>
                    <a:cubicBezTo>
                      <a:pt x="121265" y="16110"/>
                      <a:pt x="123134" y="16913"/>
                      <a:pt x="124478" y="18361"/>
                    </a:cubicBezTo>
                    <a:cubicBezTo>
                      <a:pt x="124458" y="18360"/>
                      <a:pt x="124439" y="18360"/>
                      <a:pt x="124419" y="18360"/>
                    </a:cubicBezTo>
                    <a:cubicBezTo>
                      <a:pt x="122550" y="18360"/>
                      <a:pt x="120782" y="19199"/>
                      <a:pt x="119541" y="20502"/>
                    </a:cubicBezTo>
                    <a:cubicBezTo>
                      <a:pt x="119622" y="18907"/>
                      <a:pt x="119039" y="17411"/>
                      <a:pt x="118045" y="16228"/>
                    </a:cubicBezTo>
                    <a:cubicBezTo>
                      <a:pt x="118472" y="16149"/>
                      <a:pt x="118901" y="16110"/>
                      <a:pt x="119326" y="16110"/>
                    </a:cubicBezTo>
                    <a:close/>
                    <a:moveTo>
                      <a:pt x="129624" y="16110"/>
                    </a:moveTo>
                    <a:cubicBezTo>
                      <a:pt x="130049" y="16110"/>
                      <a:pt x="130477" y="16149"/>
                      <a:pt x="130903" y="16228"/>
                    </a:cubicBezTo>
                    <a:cubicBezTo>
                      <a:pt x="129908" y="17402"/>
                      <a:pt x="129326" y="18907"/>
                      <a:pt x="129415" y="20493"/>
                    </a:cubicBezTo>
                    <a:lnTo>
                      <a:pt x="129415" y="20502"/>
                    </a:lnTo>
                    <a:cubicBezTo>
                      <a:pt x="128165" y="19199"/>
                      <a:pt x="126397" y="18360"/>
                      <a:pt x="124537" y="18360"/>
                    </a:cubicBezTo>
                    <a:cubicBezTo>
                      <a:pt x="124517" y="18360"/>
                      <a:pt x="124498" y="18360"/>
                      <a:pt x="124478" y="18361"/>
                    </a:cubicBezTo>
                    <a:cubicBezTo>
                      <a:pt x="125815" y="16913"/>
                      <a:pt x="127689" y="16110"/>
                      <a:pt x="129624" y="16110"/>
                    </a:cubicBezTo>
                    <a:close/>
                    <a:moveTo>
                      <a:pt x="82783" y="16209"/>
                    </a:moveTo>
                    <a:cubicBezTo>
                      <a:pt x="83207" y="16209"/>
                      <a:pt x="83633" y="16247"/>
                      <a:pt x="84057" y="16327"/>
                    </a:cubicBezTo>
                    <a:cubicBezTo>
                      <a:pt x="83538" y="16945"/>
                      <a:pt x="83135" y="17653"/>
                      <a:pt x="82875" y="18414"/>
                    </a:cubicBezTo>
                    <a:cubicBezTo>
                      <a:pt x="82633" y="19113"/>
                      <a:pt x="82534" y="19848"/>
                      <a:pt x="82570" y="20592"/>
                    </a:cubicBezTo>
                    <a:cubicBezTo>
                      <a:pt x="81322" y="19282"/>
                      <a:pt x="79551" y="18450"/>
                      <a:pt x="77681" y="18450"/>
                    </a:cubicBezTo>
                    <a:cubicBezTo>
                      <a:pt x="77671" y="18450"/>
                      <a:pt x="77661" y="18450"/>
                      <a:pt x="77651" y="18450"/>
                    </a:cubicBezTo>
                    <a:cubicBezTo>
                      <a:pt x="78988" y="17010"/>
                      <a:pt x="80855" y="16209"/>
                      <a:pt x="82783" y="16209"/>
                    </a:cubicBezTo>
                    <a:close/>
                    <a:moveTo>
                      <a:pt x="95788" y="16212"/>
                    </a:moveTo>
                    <a:cubicBezTo>
                      <a:pt x="97720" y="16212"/>
                      <a:pt x="99592" y="17008"/>
                      <a:pt x="100939" y="18450"/>
                    </a:cubicBezTo>
                    <a:cubicBezTo>
                      <a:pt x="100919" y="18450"/>
                      <a:pt x="100900" y="18450"/>
                      <a:pt x="100880" y="18450"/>
                    </a:cubicBezTo>
                    <a:cubicBezTo>
                      <a:pt x="99011" y="18450"/>
                      <a:pt x="97252" y="19288"/>
                      <a:pt x="96011" y="20592"/>
                    </a:cubicBezTo>
                    <a:cubicBezTo>
                      <a:pt x="96047" y="19848"/>
                      <a:pt x="95948" y="19113"/>
                      <a:pt x="95706" y="18414"/>
                    </a:cubicBezTo>
                    <a:cubicBezTo>
                      <a:pt x="95446" y="17653"/>
                      <a:pt x="95043" y="16945"/>
                      <a:pt x="94523" y="16327"/>
                    </a:cubicBezTo>
                    <a:cubicBezTo>
                      <a:pt x="94944" y="16250"/>
                      <a:pt x="95367" y="16212"/>
                      <a:pt x="95788" y="16212"/>
                    </a:cubicBezTo>
                    <a:close/>
                    <a:moveTo>
                      <a:pt x="48848" y="16307"/>
                    </a:moveTo>
                    <a:cubicBezTo>
                      <a:pt x="50780" y="16307"/>
                      <a:pt x="52650" y="17108"/>
                      <a:pt x="53987" y="18558"/>
                    </a:cubicBezTo>
                    <a:lnTo>
                      <a:pt x="53987" y="18558"/>
                    </a:lnTo>
                    <a:cubicBezTo>
                      <a:pt x="53970" y="18558"/>
                      <a:pt x="53953" y="18557"/>
                      <a:pt x="53936" y="18557"/>
                    </a:cubicBezTo>
                    <a:cubicBezTo>
                      <a:pt x="52067" y="18557"/>
                      <a:pt x="50308" y="19396"/>
                      <a:pt x="49058" y="20699"/>
                    </a:cubicBezTo>
                    <a:cubicBezTo>
                      <a:pt x="49147" y="19104"/>
                      <a:pt x="48565" y="17608"/>
                      <a:pt x="47570" y="16425"/>
                    </a:cubicBezTo>
                    <a:cubicBezTo>
                      <a:pt x="47996" y="16346"/>
                      <a:pt x="48423" y="16307"/>
                      <a:pt x="48848" y="16307"/>
                    </a:cubicBezTo>
                    <a:close/>
                    <a:moveTo>
                      <a:pt x="59142" y="16307"/>
                    </a:moveTo>
                    <a:cubicBezTo>
                      <a:pt x="59567" y="16307"/>
                      <a:pt x="59994" y="16346"/>
                      <a:pt x="60420" y="16425"/>
                    </a:cubicBezTo>
                    <a:cubicBezTo>
                      <a:pt x="59425" y="17608"/>
                      <a:pt x="58843" y="19104"/>
                      <a:pt x="58932" y="20699"/>
                    </a:cubicBezTo>
                    <a:cubicBezTo>
                      <a:pt x="57691" y="19396"/>
                      <a:pt x="55923" y="18557"/>
                      <a:pt x="54054" y="18557"/>
                    </a:cubicBezTo>
                    <a:cubicBezTo>
                      <a:pt x="54037" y="18557"/>
                      <a:pt x="54020" y="18558"/>
                      <a:pt x="54003" y="18558"/>
                    </a:cubicBezTo>
                    <a:lnTo>
                      <a:pt x="54003" y="18558"/>
                    </a:lnTo>
                    <a:cubicBezTo>
                      <a:pt x="55340" y="17108"/>
                      <a:pt x="57210" y="16307"/>
                      <a:pt x="59142" y="16307"/>
                    </a:cubicBezTo>
                    <a:close/>
                    <a:moveTo>
                      <a:pt x="25317" y="16414"/>
                    </a:moveTo>
                    <a:cubicBezTo>
                      <a:pt x="27247" y="16414"/>
                      <a:pt x="29113" y="17211"/>
                      <a:pt x="30456" y="18656"/>
                    </a:cubicBezTo>
                    <a:cubicBezTo>
                      <a:pt x="30436" y="18656"/>
                      <a:pt x="30416" y="18656"/>
                      <a:pt x="30397" y="18656"/>
                    </a:cubicBezTo>
                    <a:cubicBezTo>
                      <a:pt x="28528" y="18656"/>
                      <a:pt x="26769" y="19494"/>
                      <a:pt x="25528" y="20789"/>
                    </a:cubicBezTo>
                    <a:cubicBezTo>
                      <a:pt x="25563" y="20054"/>
                      <a:pt x="25456" y="19310"/>
                      <a:pt x="25223" y="18611"/>
                    </a:cubicBezTo>
                    <a:cubicBezTo>
                      <a:pt x="24954" y="17850"/>
                      <a:pt x="24551" y="17142"/>
                      <a:pt x="24031" y="16533"/>
                    </a:cubicBezTo>
                    <a:cubicBezTo>
                      <a:pt x="24460" y="16453"/>
                      <a:pt x="24890" y="16414"/>
                      <a:pt x="25317" y="16414"/>
                    </a:cubicBezTo>
                    <a:close/>
                    <a:moveTo>
                      <a:pt x="12296" y="16415"/>
                    </a:moveTo>
                    <a:cubicBezTo>
                      <a:pt x="12720" y="16415"/>
                      <a:pt x="13148" y="16454"/>
                      <a:pt x="13574" y="16533"/>
                    </a:cubicBezTo>
                    <a:cubicBezTo>
                      <a:pt x="13055" y="17151"/>
                      <a:pt x="12651" y="17850"/>
                      <a:pt x="12391" y="18611"/>
                    </a:cubicBezTo>
                    <a:cubicBezTo>
                      <a:pt x="12150" y="19310"/>
                      <a:pt x="12042" y="20054"/>
                      <a:pt x="12087" y="20789"/>
                    </a:cubicBezTo>
                    <a:lnTo>
                      <a:pt x="12078" y="20798"/>
                    </a:lnTo>
                    <a:cubicBezTo>
                      <a:pt x="10836" y="19494"/>
                      <a:pt x="9077" y="18656"/>
                      <a:pt x="7217" y="18656"/>
                    </a:cubicBezTo>
                    <a:cubicBezTo>
                      <a:pt x="7198" y="18656"/>
                      <a:pt x="7178" y="18656"/>
                      <a:pt x="7159" y="18656"/>
                    </a:cubicBezTo>
                    <a:cubicBezTo>
                      <a:pt x="8496" y="17216"/>
                      <a:pt x="10363" y="16415"/>
                      <a:pt x="12296" y="16415"/>
                    </a:cubicBezTo>
                    <a:close/>
                    <a:moveTo>
                      <a:pt x="106101" y="16205"/>
                    </a:moveTo>
                    <a:cubicBezTo>
                      <a:pt x="106563" y="16205"/>
                      <a:pt x="107027" y="16251"/>
                      <a:pt x="107489" y="16344"/>
                    </a:cubicBezTo>
                    <a:cubicBezTo>
                      <a:pt x="106486" y="17599"/>
                      <a:pt x="105930" y="19194"/>
                      <a:pt x="106136" y="20861"/>
                    </a:cubicBezTo>
                    <a:cubicBezTo>
                      <a:pt x="104879" y="19398"/>
                      <a:pt x="102991" y="18450"/>
                      <a:pt x="100994" y="18450"/>
                    </a:cubicBezTo>
                    <a:cubicBezTo>
                      <a:pt x="100985" y="18450"/>
                      <a:pt x="100975" y="18450"/>
                      <a:pt x="100966" y="18450"/>
                    </a:cubicBezTo>
                    <a:cubicBezTo>
                      <a:pt x="102304" y="17004"/>
                      <a:pt x="104173" y="16205"/>
                      <a:pt x="106101" y="16205"/>
                    </a:cubicBezTo>
                    <a:close/>
                    <a:moveTo>
                      <a:pt x="70810" y="11698"/>
                    </a:moveTo>
                    <a:cubicBezTo>
                      <a:pt x="71303" y="11698"/>
                      <a:pt x="71800" y="11750"/>
                      <a:pt x="72292" y="11855"/>
                    </a:cubicBezTo>
                    <a:cubicBezTo>
                      <a:pt x="71289" y="13110"/>
                      <a:pt x="70742" y="14705"/>
                      <a:pt x="70939" y="16380"/>
                    </a:cubicBezTo>
                    <a:lnTo>
                      <a:pt x="70957" y="16371"/>
                    </a:lnTo>
                    <a:cubicBezTo>
                      <a:pt x="71461" y="16260"/>
                      <a:pt x="71969" y="16205"/>
                      <a:pt x="72473" y="16205"/>
                    </a:cubicBezTo>
                    <a:cubicBezTo>
                      <a:pt x="74401" y="16205"/>
                      <a:pt x="76274" y="17001"/>
                      <a:pt x="77624" y="18450"/>
                    </a:cubicBezTo>
                    <a:cubicBezTo>
                      <a:pt x="77606" y="18450"/>
                      <a:pt x="77588" y="18450"/>
                      <a:pt x="77570" y="18450"/>
                    </a:cubicBezTo>
                    <a:cubicBezTo>
                      <a:pt x="75520" y="18450"/>
                      <a:pt x="73598" y="19458"/>
                      <a:pt x="72346" y="20986"/>
                    </a:cubicBezTo>
                    <a:cubicBezTo>
                      <a:pt x="72738" y="17269"/>
                      <a:pt x="69425" y="13952"/>
                      <a:pt x="65712" y="13952"/>
                    </a:cubicBezTo>
                    <a:cubicBezTo>
                      <a:pt x="65692" y="13952"/>
                      <a:pt x="65673" y="13952"/>
                      <a:pt x="65653" y="13952"/>
                    </a:cubicBezTo>
                    <a:cubicBezTo>
                      <a:pt x="66995" y="12495"/>
                      <a:pt x="68873" y="11698"/>
                      <a:pt x="70810" y="11698"/>
                    </a:cubicBezTo>
                    <a:close/>
                    <a:moveTo>
                      <a:pt x="35592" y="16407"/>
                    </a:moveTo>
                    <a:cubicBezTo>
                      <a:pt x="36059" y="16407"/>
                      <a:pt x="36530" y="16454"/>
                      <a:pt x="36997" y="16551"/>
                    </a:cubicBezTo>
                    <a:cubicBezTo>
                      <a:pt x="36004" y="17802"/>
                      <a:pt x="35449" y="19385"/>
                      <a:pt x="35643" y="21056"/>
                    </a:cubicBezTo>
                    <a:lnTo>
                      <a:pt x="35643" y="21056"/>
                    </a:lnTo>
                    <a:cubicBezTo>
                      <a:pt x="34391" y="19601"/>
                      <a:pt x="32515" y="18647"/>
                      <a:pt x="30529" y="18647"/>
                    </a:cubicBezTo>
                    <a:cubicBezTo>
                      <a:pt x="30511" y="18647"/>
                      <a:pt x="30492" y="18647"/>
                      <a:pt x="30474" y="18647"/>
                    </a:cubicBezTo>
                    <a:cubicBezTo>
                      <a:pt x="31808" y="17205"/>
                      <a:pt x="33669" y="16407"/>
                      <a:pt x="35592" y="16407"/>
                    </a:cubicBezTo>
                    <a:close/>
                    <a:moveTo>
                      <a:pt x="112821" y="14253"/>
                    </a:moveTo>
                    <a:cubicBezTo>
                      <a:pt x="115997" y="14253"/>
                      <a:pt x="119174" y="16332"/>
                      <a:pt x="119218" y="20493"/>
                    </a:cubicBezTo>
                    <a:cubicBezTo>
                      <a:pt x="118738" y="20388"/>
                      <a:pt x="118254" y="20337"/>
                      <a:pt x="117773" y="20337"/>
                    </a:cubicBezTo>
                    <a:cubicBezTo>
                      <a:pt x="115916" y="20337"/>
                      <a:pt x="114116" y="21103"/>
                      <a:pt x="112821" y="22491"/>
                    </a:cubicBezTo>
                    <a:cubicBezTo>
                      <a:pt x="111548" y="21120"/>
                      <a:pt x="109756" y="20332"/>
                      <a:pt x="107874" y="20332"/>
                    </a:cubicBezTo>
                    <a:cubicBezTo>
                      <a:pt x="107391" y="20332"/>
                      <a:pt x="106907" y="20386"/>
                      <a:pt x="106432" y="20493"/>
                    </a:cubicBezTo>
                    <a:cubicBezTo>
                      <a:pt x="106468" y="16334"/>
                      <a:pt x="109644" y="14253"/>
                      <a:pt x="112821" y="14253"/>
                    </a:cubicBezTo>
                    <a:close/>
                    <a:moveTo>
                      <a:pt x="136138" y="14252"/>
                    </a:moveTo>
                    <a:cubicBezTo>
                      <a:pt x="139311" y="14252"/>
                      <a:pt x="142484" y="16329"/>
                      <a:pt x="142525" y="20484"/>
                    </a:cubicBezTo>
                    <a:lnTo>
                      <a:pt x="142525" y="20493"/>
                    </a:lnTo>
                    <a:cubicBezTo>
                      <a:pt x="142051" y="20391"/>
                      <a:pt x="141574" y="20341"/>
                      <a:pt x="141100" y="20341"/>
                    </a:cubicBezTo>
                    <a:cubicBezTo>
                      <a:pt x="139242" y="20341"/>
                      <a:pt x="137437" y="21108"/>
                      <a:pt x="136145" y="22500"/>
                    </a:cubicBezTo>
                    <a:cubicBezTo>
                      <a:pt x="134871" y="21128"/>
                      <a:pt x="133091" y="20341"/>
                      <a:pt x="131221" y="20341"/>
                    </a:cubicBezTo>
                    <a:cubicBezTo>
                      <a:pt x="131211" y="20341"/>
                      <a:pt x="131200" y="20341"/>
                      <a:pt x="131190" y="20341"/>
                    </a:cubicBezTo>
                    <a:cubicBezTo>
                      <a:pt x="130706" y="20341"/>
                      <a:pt x="130222" y="20386"/>
                      <a:pt x="129747" y="20493"/>
                    </a:cubicBezTo>
                    <a:cubicBezTo>
                      <a:pt x="129783" y="16333"/>
                      <a:pt x="132960" y="14252"/>
                      <a:pt x="136138" y="14252"/>
                    </a:cubicBezTo>
                    <a:close/>
                    <a:moveTo>
                      <a:pt x="89290" y="14357"/>
                    </a:moveTo>
                    <a:cubicBezTo>
                      <a:pt x="91871" y="14357"/>
                      <a:pt x="94452" y="15731"/>
                      <a:pt x="95348" y="18477"/>
                    </a:cubicBezTo>
                    <a:cubicBezTo>
                      <a:pt x="95572" y="19158"/>
                      <a:pt x="95679" y="19866"/>
                      <a:pt x="95688" y="20583"/>
                    </a:cubicBezTo>
                    <a:cubicBezTo>
                      <a:pt x="95213" y="20481"/>
                      <a:pt x="94734" y="20431"/>
                      <a:pt x="94259" y="20431"/>
                    </a:cubicBezTo>
                    <a:cubicBezTo>
                      <a:pt x="92398" y="20431"/>
                      <a:pt x="90599" y="21196"/>
                      <a:pt x="89299" y="22581"/>
                    </a:cubicBezTo>
                    <a:cubicBezTo>
                      <a:pt x="88025" y="21218"/>
                      <a:pt x="86246" y="20430"/>
                      <a:pt x="84376" y="20430"/>
                    </a:cubicBezTo>
                    <a:cubicBezTo>
                      <a:pt x="84365" y="20430"/>
                      <a:pt x="84355" y="20430"/>
                      <a:pt x="84344" y="20430"/>
                    </a:cubicBezTo>
                    <a:cubicBezTo>
                      <a:pt x="83860" y="20430"/>
                      <a:pt x="83376" y="20475"/>
                      <a:pt x="82902" y="20583"/>
                    </a:cubicBezTo>
                    <a:cubicBezTo>
                      <a:pt x="82902" y="19866"/>
                      <a:pt x="83018" y="19158"/>
                      <a:pt x="83233" y="18477"/>
                    </a:cubicBezTo>
                    <a:cubicBezTo>
                      <a:pt x="84129" y="15731"/>
                      <a:pt x="86710" y="14357"/>
                      <a:pt x="89290" y="14357"/>
                    </a:cubicBezTo>
                    <a:close/>
                    <a:moveTo>
                      <a:pt x="42333" y="14454"/>
                    </a:moveTo>
                    <a:cubicBezTo>
                      <a:pt x="45509" y="14454"/>
                      <a:pt x="48686" y="16533"/>
                      <a:pt x="48726" y="20690"/>
                    </a:cubicBezTo>
                    <a:cubicBezTo>
                      <a:pt x="48246" y="20585"/>
                      <a:pt x="47763" y="20534"/>
                      <a:pt x="47283" y="20534"/>
                    </a:cubicBezTo>
                    <a:cubicBezTo>
                      <a:pt x="45427" y="20534"/>
                      <a:pt x="43633" y="21302"/>
                      <a:pt x="42337" y="22697"/>
                    </a:cubicBezTo>
                    <a:cubicBezTo>
                      <a:pt x="41063" y="21325"/>
                      <a:pt x="39284" y="20538"/>
                      <a:pt x="37414" y="20538"/>
                    </a:cubicBezTo>
                    <a:cubicBezTo>
                      <a:pt x="37403" y="20538"/>
                      <a:pt x="37393" y="20538"/>
                      <a:pt x="37382" y="20538"/>
                    </a:cubicBezTo>
                    <a:cubicBezTo>
                      <a:pt x="36898" y="20538"/>
                      <a:pt x="36415" y="20583"/>
                      <a:pt x="35940" y="20690"/>
                    </a:cubicBezTo>
                    <a:cubicBezTo>
                      <a:pt x="35980" y="16533"/>
                      <a:pt x="39156" y="14454"/>
                      <a:pt x="42333" y="14454"/>
                    </a:cubicBezTo>
                    <a:close/>
                    <a:moveTo>
                      <a:pt x="65648" y="14454"/>
                    </a:moveTo>
                    <a:cubicBezTo>
                      <a:pt x="68825" y="14454"/>
                      <a:pt x="72001" y="16533"/>
                      <a:pt x="72041" y="20690"/>
                    </a:cubicBezTo>
                    <a:cubicBezTo>
                      <a:pt x="71563" y="20585"/>
                      <a:pt x="71081" y="20534"/>
                      <a:pt x="70602" y="20534"/>
                    </a:cubicBezTo>
                    <a:cubicBezTo>
                      <a:pt x="68748" y="20534"/>
                      <a:pt x="66949" y="21302"/>
                      <a:pt x="65653" y="22697"/>
                    </a:cubicBezTo>
                    <a:cubicBezTo>
                      <a:pt x="64378" y="21325"/>
                      <a:pt x="62599" y="20538"/>
                      <a:pt x="60729" y="20538"/>
                    </a:cubicBezTo>
                    <a:cubicBezTo>
                      <a:pt x="60719" y="20538"/>
                      <a:pt x="60708" y="20538"/>
                      <a:pt x="60697" y="20538"/>
                    </a:cubicBezTo>
                    <a:cubicBezTo>
                      <a:pt x="60214" y="20538"/>
                      <a:pt x="59730" y="20583"/>
                      <a:pt x="59255" y="20690"/>
                    </a:cubicBezTo>
                    <a:cubicBezTo>
                      <a:pt x="59295" y="16533"/>
                      <a:pt x="62472" y="14454"/>
                      <a:pt x="65648" y="14454"/>
                    </a:cubicBezTo>
                    <a:close/>
                    <a:moveTo>
                      <a:pt x="18806" y="14558"/>
                    </a:moveTo>
                    <a:cubicBezTo>
                      <a:pt x="21388" y="14558"/>
                      <a:pt x="23969" y="15929"/>
                      <a:pt x="24864" y="18674"/>
                    </a:cubicBezTo>
                    <a:cubicBezTo>
                      <a:pt x="25079" y="19355"/>
                      <a:pt x="25196" y="20063"/>
                      <a:pt x="25196" y="20780"/>
                    </a:cubicBezTo>
                    <a:cubicBezTo>
                      <a:pt x="24718" y="20675"/>
                      <a:pt x="24235" y="20624"/>
                      <a:pt x="23756" y="20624"/>
                    </a:cubicBezTo>
                    <a:cubicBezTo>
                      <a:pt x="21903" y="20624"/>
                      <a:pt x="20103" y="21391"/>
                      <a:pt x="18807" y="22787"/>
                    </a:cubicBezTo>
                    <a:cubicBezTo>
                      <a:pt x="17535" y="21407"/>
                      <a:pt x="15734" y="20628"/>
                      <a:pt x="13861" y="20628"/>
                    </a:cubicBezTo>
                    <a:cubicBezTo>
                      <a:pt x="13368" y="20628"/>
                      <a:pt x="12884" y="20672"/>
                      <a:pt x="12409" y="20780"/>
                    </a:cubicBezTo>
                    <a:cubicBezTo>
                      <a:pt x="12418" y="20063"/>
                      <a:pt x="12526" y="19355"/>
                      <a:pt x="12741" y="18674"/>
                    </a:cubicBezTo>
                    <a:cubicBezTo>
                      <a:pt x="13637" y="15931"/>
                      <a:pt x="16222" y="14558"/>
                      <a:pt x="18806" y="14558"/>
                    </a:cubicBezTo>
                    <a:close/>
                    <a:moveTo>
                      <a:pt x="117964" y="20706"/>
                    </a:moveTo>
                    <a:cubicBezTo>
                      <a:pt x="118390" y="20706"/>
                      <a:pt x="118819" y="20745"/>
                      <a:pt x="119245" y="20825"/>
                    </a:cubicBezTo>
                    <a:cubicBezTo>
                      <a:pt x="118726" y="21443"/>
                      <a:pt x="118322" y="22151"/>
                      <a:pt x="118063" y="22913"/>
                    </a:cubicBezTo>
                    <a:lnTo>
                      <a:pt x="118063" y="22904"/>
                    </a:lnTo>
                    <a:cubicBezTo>
                      <a:pt x="117821" y="23611"/>
                      <a:pt x="117722" y="24346"/>
                      <a:pt x="117758" y="25090"/>
                    </a:cubicBezTo>
                    <a:cubicBezTo>
                      <a:pt x="116516" y="23786"/>
                      <a:pt x="114757" y="22948"/>
                      <a:pt x="112897" y="22948"/>
                    </a:cubicBezTo>
                    <a:cubicBezTo>
                      <a:pt x="112878" y="22948"/>
                      <a:pt x="112858" y="22948"/>
                      <a:pt x="112839" y="22948"/>
                    </a:cubicBezTo>
                    <a:cubicBezTo>
                      <a:pt x="114174" y="21503"/>
                      <a:pt x="116038" y="20706"/>
                      <a:pt x="117964" y="20706"/>
                    </a:cubicBezTo>
                    <a:close/>
                    <a:moveTo>
                      <a:pt x="130993" y="20706"/>
                    </a:moveTo>
                    <a:cubicBezTo>
                      <a:pt x="132921" y="20706"/>
                      <a:pt x="134791" y="21503"/>
                      <a:pt x="136127" y="22948"/>
                    </a:cubicBezTo>
                    <a:cubicBezTo>
                      <a:pt x="136107" y="22948"/>
                      <a:pt x="136088" y="22948"/>
                      <a:pt x="136068" y="22948"/>
                    </a:cubicBezTo>
                    <a:cubicBezTo>
                      <a:pt x="134208" y="22948"/>
                      <a:pt x="132440" y="23786"/>
                      <a:pt x="131199" y="25090"/>
                    </a:cubicBezTo>
                    <a:cubicBezTo>
                      <a:pt x="131234" y="24346"/>
                      <a:pt x="131136" y="23611"/>
                      <a:pt x="130894" y="22913"/>
                    </a:cubicBezTo>
                    <a:lnTo>
                      <a:pt x="130894" y="22904"/>
                    </a:lnTo>
                    <a:cubicBezTo>
                      <a:pt x="130634" y="22142"/>
                      <a:pt x="130231" y="21443"/>
                      <a:pt x="129711" y="20825"/>
                    </a:cubicBezTo>
                    <a:cubicBezTo>
                      <a:pt x="130138" y="20745"/>
                      <a:pt x="130567" y="20706"/>
                      <a:pt x="130993" y="20706"/>
                    </a:cubicBezTo>
                    <a:close/>
                    <a:moveTo>
                      <a:pt x="84135" y="20797"/>
                    </a:moveTo>
                    <a:cubicBezTo>
                      <a:pt x="86071" y="20797"/>
                      <a:pt x="87946" y="21599"/>
                      <a:pt x="89290" y="23047"/>
                    </a:cubicBezTo>
                    <a:cubicBezTo>
                      <a:pt x="90626" y="21601"/>
                      <a:pt x="92496" y="20805"/>
                      <a:pt x="94429" y="20805"/>
                    </a:cubicBezTo>
                    <a:cubicBezTo>
                      <a:pt x="94856" y="20805"/>
                      <a:pt x="95287" y="20844"/>
                      <a:pt x="95715" y="20923"/>
                    </a:cubicBezTo>
                    <a:cubicBezTo>
                      <a:pt x="94720" y="22106"/>
                      <a:pt x="94138" y="23602"/>
                      <a:pt x="94228" y="25197"/>
                    </a:cubicBezTo>
                    <a:cubicBezTo>
                      <a:pt x="92977" y="23894"/>
                      <a:pt x="91218" y="23056"/>
                      <a:pt x="89350" y="23056"/>
                    </a:cubicBezTo>
                    <a:cubicBezTo>
                      <a:pt x="89330" y="23056"/>
                      <a:pt x="89310" y="23056"/>
                      <a:pt x="89290" y="23056"/>
                    </a:cubicBezTo>
                    <a:cubicBezTo>
                      <a:pt x="89271" y="23056"/>
                      <a:pt x="89251" y="23056"/>
                      <a:pt x="89231" y="23056"/>
                    </a:cubicBezTo>
                    <a:cubicBezTo>
                      <a:pt x="87362" y="23056"/>
                      <a:pt x="85595" y="23894"/>
                      <a:pt x="84353" y="25197"/>
                    </a:cubicBezTo>
                    <a:cubicBezTo>
                      <a:pt x="84434" y="23602"/>
                      <a:pt x="83851" y="22106"/>
                      <a:pt x="82866" y="20923"/>
                    </a:cubicBezTo>
                    <a:lnTo>
                      <a:pt x="82857" y="20914"/>
                    </a:lnTo>
                    <a:cubicBezTo>
                      <a:pt x="83283" y="20835"/>
                      <a:pt x="83710" y="20797"/>
                      <a:pt x="84135" y="20797"/>
                    </a:cubicBezTo>
                    <a:close/>
                    <a:moveTo>
                      <a:pt x="47488" y="20904"/>
                    </a:moveTo>
                    <a:cubicBezTo>
                      <a:pt x="47912" y="20904"/>
                      <a:pt x="48338" y="20943"/>
                      <a:pt x="48762" y="21022"/>
                    </a:cubicBezTo>
                    <a:cubicBezTo>
                      <a:pt x="48242" y="21640"/>
                      <a:pt x="47839" y="22348"/>
                      <a:pt x="47579" y="23110"/>
                    </a:cubicBezTo>
                    <a:cubicBezTo>
                      <a:pt x="47337" y="23809"/>
                      <a:pt x="47239" y="24552"/>
                      <a:pt x="47275" y="25287"/>
                    </a:cubicBezTo>
                    <a:cubicBezTo>
                      <a:pt x="46033" y="23992"/>
                      <a:pt x="44274" y="23154"/>
                      <a:pt x="42414" y="23154"/>
                    </a:cubicBezTo>
                    <a:cubicBezTo>
                      <a:pt x="42395" y="23154"/>
                      <a:pt x="42375" y="23154"/>
                      <a:pt x="42355" y="23154"/>
                    </a:cubicBezTo>
                    <a:cubicBezTo>
                      <a:pt x="43693" y="21707"/>
                      <a:pt x="45560" y="20904"/>
                      <a:pt x="47488" y="20904"/>
                    </a:cubicBezTo>
                    <a:close/>
                    <a:moveTo>
                      <a:pt x="60505" y="20912"/>
                    </a:moveTo>
                    <a:cubicBezTo>
                      <a:pt x="62435" y="20912"/>
                      <a:pt x="64301" y="21709"/>
                      <a:pt x="65644" y="23154"/>
                    </a:cubicBezTo>
                    <a:cubicBezTo>
                      <a:pt x="65624" y="23154"/>
                      <a:pt x="65604" y="23154"/>
                      <a:pt x="65584" y="23154"/>
                    </a:cubicBezTo>
                    <a:cubicBezTo>
                      <a:pt x="63716" y="23154"/>
                      <a:pt x="61957" y="23993"/>
                      <a:pt x="60715" y="25296"/>
                    </a:cubicBezTo>
                    <a:lnTo>
                      <a:pt x="60715" y="25287"/>
                    </a:lnTo>
                    <a:cubicBezTo>
                      <a:pt x="60751" y="24552"/>
                      <a:pt x="60644" y="23809"/>
                      <a:pt x="60411" y="23110"/>
                    </a:cubicBezTo>
                    <a:cubicBezTo>
                      <a:pt x="60151" y="22348"/>
                      <a:pt x="59748" y="21640"/>
                      <a:pt x="59219" y="21031"/>
                    </a:cubicBezTo>
                    <a:cubicBezTo>
                      <a:pt x="59647" y="20951"/>
                      <a:pt x="60078" y="20912"/>
                      <a:pt x="60505" y="20912"/>
                    </a:cubicBezTo>
                    <a:close/>
                    <a:moveTo>
                      <a:pt x="107673" y="20699"/>
                    </a:moveTo>
                    <a:cubicBezTo>
                      <a:pt x="109600" y="20699"/>
                      <a:pt x="111466" y="21495"/>
                      <a:pt x="112812" y="22939"/>
                    </a:cubicBezTo>
                    <a:cubicBezTo>
                      <a:pt x="112793" y="22939"/>
                      <a:pt x="112774" y="22939"/>
                      <a:pt x="112756" y="22939"/>
                    </a:cubicBezTo>
                    <a:cubicBezTo>
                      <a:pt x="110769" y="22939"/>
                      <a:pt x="108902" y="23885"/>
                      <a:pt x="107659" y="25332"/>
                    </a:cubicBezTo>
                    <a:cubicBezTo>
                      <a:pt x="107785" y="23674"/>
                      <a:pt x="107184" y="22097"/>
                      <a:pt x="106136" y="20878"/>
                    </a:cubicBezTo>
                    <a:lnTo>
                      <a:pt x="106136" y="20870"/>
                    </a:lnTo>
                    <a:cubicBezTo>
                      <a:pt x="106647" y="20755"/>
                      <a:pt x="107162" y="20699"/>
                      <a:pt x="107673" y="20699"/>
                    </a:cubicBezTo>
                    <a:close/>
                    <a:moveTo>
                      <a:pt x="13670" y="20994"/>
                    </a:moveTo>
                    <a:cubicBezTo>
                      <a:pt x="15606" y="20994"/>
                      <a:pt x="17480" y="21797"/>
                      <a:pt x="18825" y="23244"/>
                    </a:cubicBezTo>
                    <a:cubicBezTo>
                      <a:pt x="18805" y="23244"/>
                      <a:pt x="18786" y="23244"/>
                      <a:pt x="18766" y="23244"/>
                    </a:cubicBezTo>
                    <a:cubicBezTo>
                      <a:pt x="16897" y="23244"/>
                      <a:pt x="15129" y="24082"/>
                      <a:pt x="13888" y="25386"/>
                    </a:cubicBezTo>
                    <a:cubicBezTo>
                      <a:pt x="13951" y="23809"/>
                      <a:pt x="13368" y="22303"/>
                      <a:pt x="12382" y="21120"/>
                    </a:cubicBezTo>
                    <a:lnTo>
                      <a:pt x="12391" y="21111"/>
                    </a:lnTo>
                    <a:cubicBezTo>
                      <a:pt x="12817" y="21032"/>
                      <a:pt x="13245" y="20994"/>
                      <a:pt x="13670" y="20994"/>
                    </a:cubicBezTo>
                    <a:close/>
                    <a:moveTo>
                      <a:pt x="23971" y="20994"/>
                    </a:moveTo>
                    <a:cubicBezTo>
                      <a:pt x="24396" y="20994"/>
                      <a:pt x="24824" y="21032"/>
                      <a:pt x="25250" y="21111"/>
                    </a:cubicBezTo>
                    <a:cubicBezTo>
                      <a:pt x="24255" y="22294"/>
                      <a:pt x="23673" y="23791"/>
                      <a:pt x="23753" y="25386"/>
                    </a:cubicBezTo>
                    <a:cubicBezTo>
                      <a:pt x="22512" y="24082"/>
                      <a:pt x="20744" y="23244"/>
                      <a:pt x="18884" y="23244"/>
                    </a:cubicBezTo>
                    <a:cubicBezTo>
                      <a:pt x="18864" y="23244"/>
                      <a:pt x="18845" y="23244"/>
                      <a:pt x="18825" y="23244"/>
                    </a:cubicBezTo>
                    <a:cubicBezTo>
                      <a:pt x="20162" y="21797"/>
                      <a:pt x="22036" y="20994"/>
                      <a:pt x="23971" y="20994"/>
                    </a:cubicBezTo>
                    <a:close/>
                    <a:moveTo>
                      <a:pt x="37165" y="20902"/>
                    </a:moveTo>
                    <a:cubicBezTo>
                      <a:pt x="39100" y="20902"/>
                      <a:pt x="40977" y="21703"/>
                      <a:pt x="42328" y="23154"/>
                    </a:cubicBezTo>
                    <a:cubicBezTo>
                      <a:pt x="42310" y="23154"/>
                      <a:pt x="42291" y="23154"/>
                      <a:pt x="42273" y="23154"/>
                    </a:cubicBezTo>
                    <a:cubicBezTo>
                      <a:pt x="40286" y="23154"/>
                      <a:pt x="38419" y="24100"/>
                      <a:pt x="37176" y="25547"/>
                    </a:cubicBezTo>
                    <a:cubicBezTo>
                      <a:pt x="37302" y="23871"/>
                      <a:pt x="36701" y="22303"/>
                      <a:pt x="35653" y="21076"/>
                    </a:cubicBezTo>
                    <a:lnTo>
                      <a:pt x="35653" y="21067"/>
                    </a:lnTo>
                    <a:cubicBezTo>
                      <a:pt x="36155" y="20956"/>
                      <a:pt x="36662" y="20902"/>
                      <a:pt x="37165" y="20902"/>
                    </a:cubicBezTo>
                    <a:close/>
                    <a:moveTo>
                      <a:pt x="124474" y="18856"/>
                    </a:moveTo>
                    <a:cubicBezTo>
                      <a:pt x="127057" y="18856"/>
                      <a:pt x="129639" y="20229"/>
                      <a:pt x="130536" y="22975"/>
                    </a:cubicBezTo>
                    <a:cubicBezTo>
                      <a:pt x="130751" y="23656"/>
                      <a:pt x="130867" y="24364"/>
                      <a:pt x="130867" y="25081"/>
                    </a:cubicBezTo>
                    <a:cubicBezTo>
                      <a:pt x="130388" y="24976"/>
                      <a:pt x="129906" y="24925"/>
                      <a:pt x="129426" y="24925"/>
                    </a:cubicBezTo>
                    <a:cubicBezTo>
                      <a:pt x="127574" y="24925"/>
                      <a:pt x="125776" y="25691"/>
                      <a:pt x="124487" y="27079"/>
                    </a:cubicBezTo>
                    <a:cubicBezTo>
                      <a:pt x="123206" y="25708"/>
                      <a:pt x="121414" y="24920"/>
                      <a:pt x="119532" y="24920"/>
                    </a:cubicBezTo>
                    <a:cubicBezTo>
                      <a:pt x="119048" y="24920"/>
                      <a:pt x="118564" y="24973"/>
                      <a:pt x="118089" y="25081"/>
                    </a:cubicBezTo>
                    <a:cubicBezTo>
                      <a:pt x="118089" y="24364"/>
                      <a:pt x="118197" y="23656"/>
                      <a:pt x="118412" y="22975"/>
                    </a:cubicBezTo>
                    <a:cubicBezTo>
                      <a:pt x="119308" y="20229"/>
                      <a:pt x="121891" y="18856"/>
                      <a:pt x="124474" y="18856"/>
                    </a:cubicBezTo>
                    <a:close/>
                    <a:moveTo>
                      <a:pt x="77629" y="18952"/>
                    </a:moveTo>
                    <a:cubicBezTo>
                      <a:pt x="80805" y="18952"/>
                      <a:pt x="83981" y="21031"/>
                      <a:pt x="84022" y="25188"/>
                    </a:cubicBezTo>
                    <a:cubicBezTo>
                      <a:pt x="83543" y="25084"/>
                      <a:pt x="83060" y="25032"/>
                      <a:pt x="82581" y="25032"/>
                    </a:cubicBezTo>
                    <a:cubicBezTo>
                      <a:pt x="80728" y="25032"/>
                      <a:pt x="78930" y="25798"/>
                      <a:pt x="77642" y="27187"/>
                    </a:cubicBezTo>
                    <a:cubicBezTo>
                      <a:pt x="76360" y="25816"/>
                      <a:pt x="74568" y="25027"/>
                      <a:pt x="72687" y="25027"/>
                    </a:cubicBezTo>
                    <a:cubicBezTo>
                      <a:pt x="72203" y="25027"/>
                      <a:pt x="71719" y="25081"/>
                      <a:pt x="71244" y="25188"/>
                    </a:cubicBezTo>
                    <a:cubicBezTo>
                      <a:pt x="71280" y="21031"/>
                      <a:pt x="74454" y="18952"/>
                      <a:pt x="77629" y="18952"/>
                    </a:cubicBezTo>
                    <a:close/>
                    <a:moveTo>
                      <a:pt x="100945" y="18952"/>
                    </a:moveTo>
                    <a:cubicBezTo>
                      <a:pt x="104119" y="18952"/>
                      <a:pt x="107295" y="21030"/>
                      <a:pt x="107337" y="25187"/>
                    </a:cubicBezTo>
                    <a:lnTo>
                      <a:pt x="107337" y="25187"/>
                    </a:lnTo>
                    <a:cubicBezTo>
                      <a:pt x="106865" y="25086"/>
                      <a:pt x="106389" y="25037"/>
                      <a:pt x="105918" y="25037"/>
                    </a:cubicBezTo>
                    <a:cubicBezTo>
                      <a:pt x="104057" y="25037"/>
                      <a:pt x="102256" y="25803"/>
                      <a:pt x="100957" y="27196"/>
                    </a:cubicBezTo>
                    <a:cubicBezTo>
                      <a:pt x="99676" y="25816"/>
                      <a:pt x="97883" y="25036"/>
                      <a:pt x="96002" y="25036"/>
                    </a:cubicBezTo>
                    <a:cubicBezTo>
                      <a:pt x="95518" y="25036"/>
                      <a:pt x="95034" y="25081"/>
                      <a:pt x="94559" y="25188"/>
                    </a:cubicBezTo>
                    <a:cubicBezTo>
                      <a:pt x="94595" y="21031"/>
                      <a:pt x="97769" y="18952"/>
                      <a:pt x="100945" y="18952"/>
                    </a:cubicBezTo>
                    <a:close/>
                    <a:moveTo>
                      <a:pt x="53997" y="19058"/>
                    </a:moveTo>
                    <a:cubicBezTo>
                      <a:pt x="56578" y="19058"/>
                      <a:pt x="59157" y="20432"/>
                      <a:pt x="60052" y="23181"/>
                    </a:cubicBezTo>
                    <a:cubicBezTo>
                      <a:pt x="60267" y="23853"/>
                      <a:pt x="60384" y="24570"/>
                      <a:pt x="60384" y="25278"/>
                    </a:cubicBezTo>
                    <a:cubicBezTo>
                      <a:pt x="59909" y="25176"/>
                      <a:pt x="59430" y="25126"/>
                      <a:pt x="58956" y="25126"/>
                    </a:cubicBezTo>
                    <a:cubicBezTo>
                      <a:pt x="57095" y="25126"/>
                      <a:pt x="55295" y="25893"/>
                      <a:pt x="53995" y="27285"/>
                    </a:cubicBezTo>
                    <a:cubicBezTo>
                      <a:pt x="52714" y="25905"/>
                      <a:pt x="50922" y="25126"/>
                      <a:pt x="49049" y="25126"/>
                    </a:cubicBezTo>
                    <a:cubicBezTo>
                      <a:pt x="48556" y="25126"/>
                      <a:pt x="48072" y="25180"/>
                      <a:pt x="47597" y="25278"/>
                    </a:cubicBezTo>
                    <a:cubicBezTo>
                      <a:pt x="47606" y="24570"/>
                      <a:pt x="47714" y="23853"/>
                      <a:pt x="47929" y="23181"/>
                    </a:cubicBezTo>
                    <a:cubicBezTo>
                      <a:pt x="48830" y="20434"/>
                      <a:pt x="51414" y="19058"/>
                      <a:pt x="53997" y="19058"/>
                    </a:cubicBezTo>
                    <a:close/>
                    <a:moveTo>
                      <a:pt x="7163" y="19140"/>
                    </a:moveTo>
                    <a:cubicBezTo>
                      <a:pt x="10339" y="19140"/>
                      <a:pt x="13516" y="21219"/>
                      <a:pt x="13556" y="25377"/>
                    </a:cubicBezTo>
                    <a:cubicBezTo>
                      <a:pt x="13079" y="25272"/>
                      <a:pt x="12598" y="25222"/>
                      <a:pt x="12120" y="25222"/>
                    </a:cubicBezTo>
                    <a:cubicBezTo>
                      <a:pt x="10263" y="25222"/>
                      <a:pt x="8460" y="25990"/>
                      <a:pt x="7163" y="27379"/>
                    </a:cubicBezTo>
                    <a:lnTo>
                      <a:pt x="7163" y="27379"/>
                    </a:lnTo>
                    <a:cubicBezTo>
                      <a:pt x="5882" y="26002"/>
                      <a:pt x="4092" y="25224"/>
                      <a:pt x="2212" y="25224"/>
                    </a:cubicBezTo>
                    <a:cubicBezTo>
                      <a:pt x="1728" y="25224"/>
                      <a:pt x="1245" y="25278"/>
                      <a:pt x="770" y="25377"/>
                    </a:cubicBezTo>
                    <a:cubicBezTo>
                      <a:pt x="810" y="21219"/>
                      <a:pt x="3987" y="19140"/>
                      <a:pt x="7163" y="19140"/>
                    </a:cubicBezTo>
                    <a:close/>
                    <a:moveTo>
                      <a:pt x="30465" y="19152"/>
                    </a:moveTo>
                    <a:cubicBezTo>
                      <a:pt x="33638" y="19152"/>
                      <a:pt x="36811" y="21228"/>
                      <a:pt x="36854" y="25382"/>
                    </a:cubicBezTo>
                    <a:lnTo>
                      <a:pt x="36854" y="25382"/>
                    </a:lnTo>
                    <a:cubicBezTo>
                      <a:pt x="36384" y="25282"/>
                      <a:pt x="35912" y="25234"/>
                      <a:pt x="35443" y="25234"/>
                    </a:cubicBezTo>
                    <a:cubicBezTo>
                      <a:pt x="33580" y="25234"/>
                      <a:pt x="31775" y="26000"/>
                      <a:pt x="30483" y="27393"/>
                    </a:cubicBezTo>
                    <a:cubicBezTo>
                      <a:pt x="29201" y="26013"/>
                      <a:pt x="27409" y="25233"/>
                      <a:pt x="25528" y="25233"/>
                    </a:cubicBezTo>
                    <a:cubicBezTo>
                      <a:pt x="25044" y="25233"/>
                      <a:pt x="24560" y="25287"/>
                      <a:pt x="24085" y="25386"/>
                    </a:cubicBezTo>
                    <a:cubicBezTo>
                      <a:pt x="24116" y="21231"/>
                      <a:pt x="27290" y="19152"/>
                      <a:pt x="30465" y="19152"/>
                    </a:cubicBezTo>
                    <a:close/>
                    <a:moveTo>
                      <a:pt x="119325" y="25304"/>
                    </a:moveTo>
                    <a:cubicBezTo>
                      <a:pt x="121264" y="25304"/>
                      <a:pt x="123133" y="26108"/>
                      <a:pt x="124478" y="27563"/>
                    </a:cubicBezTo>
                    <a:cubicBezTo>
                      <a:pt x="124458" y="27563"/>
                      <a:pt x="124438" y="27563"/>
                      <a:pt x="124418" y="27563"/>
                    </a:cubicBezTo>
                    <a:cubicBezTo>
                      <a:pt x="122550" y="27563"/>
                      <a:pt x="120782" y="28392"/>
                      <a:pt x="119541" y="29696"/>
                    </a:cubicBezTo>
                    <a:cubicBezTo>
                      <a:pt x="119622" y="28110"/>
                      <a:pt x="119039" y="26604"/>
                      <a:pt x="118045" y="25421"/>
                    </a:cubicBezTo>
                    <a:cubicBezTo>
                      <a:pt x="118472" y="25342"/>
                      <a:pt x="118900" y="25304"/>
                      <a:pt x="119325" y="25304"/>
                    </a:cubicBezTo>
                    <a:close/>
                    <a:moveTo>
                      <a:pt x="129625" y="25304"/>
                    </a:moveTo>
                    <a:cubicBezTo>
                      <a:pt x="130050" y="25304"/>
                      <a:pt x="130477" y="25342"/>
                      <a:pt x="130903" y="25421"/>
                    </a:cubicBezTo>
                    <a:cubicBezTo>
                      <a:pt x="129908" y="26604"/>
                      <a:pt x="129326" y="28101"/>
                      <a:pt x="129415" y="29696"/>
                    </a:cubicBezTo>
                    <a:cubicBezTo>
                      <a:pt x="128165" y="28392"/>
                      <a:pt x="126398" y="27563"/>
                      <a:pt x="124538" y="27563"/>
                    </a:cubicBezTo>
                    <a:cubicBezTo>
                      <a:pt x="124518" y="27563"/>
                      <a:pt x="124498" y="27563"/>
                      <a:pt x="124478" y="27563"/>
                    </a:cubicBezTo>
                    <a:cubicBezTo>
                      <a:pt x="125816" y="26108"/>
                      <a:pt x="127690" y="25304"/>
                      <a:pt x="129625" y="25304"/>
                    </a:cubicBezTo>
                    <a:close/>
                    <a:moveTo>
                      <a:pt x="95793" y="25402"/>
                    </a:moveTo>
                    <a:cubicBezTo>
                      <a:pt x="97728" y="25402"/>
                      <a:pt x="99603" y="26205"/>
                      <a:pt x="100948" y="27653"/>
                    </a:cubicBezTo>
                    <a:lnTo>
                      <a:pt x="100948" y="27653"/>
                    </a:lnTo>
                    <a:cubicBezTo>
                      <a:pt x="100945" y="27653"/>
                      <a:pt x="100942" y="27653"/>
                      <a:pt x="100939" y="27653"/>
                    </a:cubicBezTo>
                    <a:cubicBezTo>
                      <a:pt x="100919" y="27652"/>
                      <a:pt x="100900" y="27652"/>
                      <a:pt x="100880" y="27652"/>
                    </a:cubicBezTo>
                    <a:cubicBezTo>
                      <a:pt x="99020" y="27652"/>
                      <a:pt x="97252" y="28491"/>
                      <a:pt x="96011" y="29794"/>
                    </a:cubicBezTo>
                    <a:cubicBezTo>
                      <a:pt x="96091" y="28199"/>
                      <a:pt x="95509" y="26703"/>
                      <a:pt x="94514" y="25520"/>
                    </a:cubicBezTo>
                    <a:cubicBezTo>
                      <a:pt x="94940" y="25441"/>
                      <a:pt x="95368" y="25402"/>
                      <a:pt x="95793" y="25402"/>
                    </a:cubicBezTo>
                    <a:close/>
                    <a:moveTo>
                      <a:pt x="82779" y="25411"/>
                    </a:moveTo>
                    <a:cubicBezTo>
                      <a:pt x="83204" y="25411"/>
                      <a:pt x="83632" y="25450"/>
                      <a:pt x="84057" y="25529"/>
                    </a:cubicBezTo>
                    <a:cubicBezTo>
                      <a:pt x="83063" y="26703"/>
                      <a:pt x="82480" y="28208"/>
                      <a:pt x="82570" y="29803"/>
                    </a:cubicBezTo>
                    <a:cubicBezTo>
                      <a:pt x="81320" y="28500"/>
                      <a:pt x="79561" y="27661"/>
                      <a:pt x="77692" y="27661"/>
                    </a:cubicBezTo>
                    <a:cubicBezTo>
                      <a:pt x="77672" y="27661"/>
                      <a:pt x="77653" y="27661"/>
                      <a:pt x="77633" y="27662"/>
                    </a:cubicBezTo>
                    <a:cubicBezTo>
                      <a:pt x="78970" y="26214"/>
                      <a:pt x="80844" y="25411"/>
                      <a:pt x="82779" y="25411"/>
                    </a:cubicBezTo>
                    <a:close/>
                    <a:moveTo>
                      <a:pt x="59128" y="25506"/>
                    </a:moveTo>
                    <a:cubicBezTo>
                      <a:pt x="59557" y="25506"/>
                      <a:pt x="59990" y="25546"/>
                      <a:pt x="60420" y="25628"/>
                    </a:cubicBezTo>
                    <a:cubicBezTo>
                      <a:pt x="59434" y="26801"/>
                      <a:pt x="58852" y="28307"/>
                      <a:pt x="58932" y="29893"/>
                    </a:cubicBezTo>
                    <a:cubicBezTo>
                      <a:pt x="57697" y="28596"/>
                      <a:pt x="55941" y="27760"/>
                      <a:pt x="54083" y="27760"/>
                    </a:cubicBezTo>
                    <a:cubicBezTo>
                      <a:pt x="54054" y="27760"/>
                      <a:pt x="54024" y="27760"/>
                      <a:pt x="53995" y="27760"/>
                    </a:cubicBezTo>
                    <a:cubicBezTo>
                      <a:pt x="53975" y="27760"/>
                      <a:pt x="53955" y="27760"/>
                      <a:pt x="53935" y="27760"/>
                    </a:cubicBezTo>
                    <a:cubicBezTo>
                      <a:pt x="52067" y="27760"/>
                      <a:pt x="50308" y="28589"/>
                      <a:pt x="49058" y="29893"/>
                    </a:cubicBezTo>
                    <a:cubicBezTo>
                      <a:pt x="49138" y="28307"/>
                      <a:pt x="48565" y="26801"/>
                      <a:pt x="47561" y="25619"/>
                    </a:cubicBezTo>
                    <a:lnTo>
                      <a:pt x="47561" y="25619"/>
                    </a:lnTo>
                    <a:lnTo>
                      <a:pt x="47570" y="25628"/>
                    </a:lnTo>
                    <a:cubicBezTo>
                      <a:pt x="48002" y="25546"/>
                      <a:pt x="48436" y="25506"/>
                      <a:pt x="48867" y="25506"/>
                    </a:cubicBezTo>
                    <a:cubicBezTo>
                      <a:pt x="50796" y="25506"/>
                      <a:pt x="52663" y="26308"/>
                      <a:pt x="54004" y="27751"/>
                    </a:cubicBezTo>
                    <a:cubicBezTo>
                      <a:pt x="55337" y="26308"/>
                      <a:pt x="57203" y="25506"/>
                      <a:pt x="59128" y="25506"/>
                    </a:cubicBezTo>
                    <a:close/>
                    <a:moveTo>
                      <a:pt x="25327" y="25613"/>
                    </a:moveTo>
                    <a:cubicBezTo>
                      <a:pt x="27257" y="25613"/>
                      <a:pt x="29124" y="26416"/>
                      <a:pt x="30465" y="27859"/>
                    </a:cubicBezTo>
                    <a:lnTo>
                      <a:pt x="30465" y="27859"/>
                    </a:lnTo>
                    <a:cubicBezTo>
                      <a:pt x="30462" y="27859"/>
                      <a:pt x="30459" y="27859"/>
                      <a:pt x="30456" y="27859"/>
                    </a:cubicBezTo>
                    <a:cubicBezTo>
                      <a:pt x="30436" y="27859"/>
                      <a:pt x="30416" y="27858"/>
                      <a:pt x="30397" y="27858"/>
                    </a:cubicBezTo>
                    <a:cubicBezTo>
                      <a:pt x="28528" y="27858"/>
                      <a:pt x="26769" y="28697"/>
                      <a:pt x="25519" y="30000"/>
                    </a:cubicBezTo>
                    <a:cubicBezTo>
                      <a:pt x="25608" y="28414"/>
                      <a:pt x="25026" y="26909"/>
                      <a:pt x="24031" y="25735"/>
                    </a:cubicBezTo>
                    <a:cubicBezTo>
                      <a:pt x="24463" y="25653"/>
                      <a:pt x="24897" y="25613"/>
                      <a:pt x="25327" y="25613"/>
                    </a:cubicBezTo>
                    <a:close/>
                    <a:moveTo>
                      <a:pt x="106136" y="30070"/>
                    </a:moveTo>
                    <a:cubicBezTo>
                      <a:pt x="106135" y="30070"/>
                      <a:pt x="106135" y="30070"/>
                      <a:pt x="106134" y="30070"/>
                    </a:cubicBezTo>
                    <a:lnTo>
                      <a:pt x="106134" y="30070"/>
                    </a:lnTo>
                    <a:lnTo>
                      <a:pt x="106136" y="30072"/>
                    </a:lnTo>
                    <a:cubicBezTo>
                      <a:pt x="106136" y="30071"/>
                      <a:pt x="106136" y="30071"/>
                      <a:pt x="106136" y="30070"/>
                    </a:cubicBezTo>
                    <a:close/>
                    <a:moveTo>
                      <a:pt x="70806" y="20910"/>
                    </a:moveTo>
                    <a:cubicBezTo>
                      <a:pt x="71297" y="20910"/>
                      <a:pt x="71792" y="20961"/>
                      <a:pt x="72283" y="21067"/>
                    </a:cubicBezTo>
                    <a:cubicBezTo>
                      <a:pt x="71289" y="22321"/>
                      <a:pt x="70742" y="23907"/>
                      <a:pt x="70939" y="25574"/>
                    </a:cubicBezTo>
                    <a:cubicBezTo>
                      <a:pt x="71449" y="25460"/>
                      <a:pt x="71962" y="25404"/>
                      <a:pt x="72472" y="25404"/>
                    </a:cubicBezTo>
                    <a:cubicBezTo>
                      <a:pt x="74409" y="25404"/>
                      <a:pt x="76285" y="26207"/>
                      <a:pt x="77633" y="27662"/>
                    </a:cubicBezTo>
                    <a:cubicBezTo>
                      <a:pt x="77615" y="27661"/>
                      <a:pt x="77597" y="27661"/>
                      <a:pt x="77578" y="27661"/>
                    </a:cubicBezTo>
                    <a:cubicBezTo>
                      <a:pt x="75520" y="27661"/>
                      <a:pt x="73598" y="28670"/>
                      <a:pt x="72346" y="30197"/>
                    </a:cubicBezTo>
                    <a:cubicBezTo>
                      <a:pt x="72748" y="26467"/>
                      <a:pt x="69425" y="23154"/>
                      <a:pt x="65707" y="23154"/>
                    </a:cubicBezTo>
                    <a:cubicBezTo>
                      <a:pt x="65692" y="23154"/>
                      <a:pt x="65677" y="23154"/>
                      <a:pt x="65662" y="23154"/>
                    </a:cubicBezTo>
                    <a:cubicBezTo>
                      <a:pt x="67004" y="21705"/>
                      <a:pt x="68876" y="20910"/>
                      <a:pt x="70806" y="20910"/>
                    </a:cubicBezTo>
                    <a:close/>
                    <a:moveTo>
                      <a:pt x="112818" y="23450"/>
                    </a:moveTo>
                    <a:cubicBezTo>
                      <a:pt x="115995" y="23450"/>
                      <a:pt x="119174" y="25529"/>
                      <a:pt x="119218" y="29687"/>
                    </a:cubicBezTo>
                    <a:cubicBezTo>
                      <a:pt x="118738" y="29582"/>
                      <a:pt x="118254" y="29531"/>
                      <a:pt x="117774" y="29531"/>
                    </a:cubicBezTo>
                    <a:cubicBezTo>
                      <a:pt x="115916" y="29531"/>
                      <a:pt x="114117" y="30298"/>
                      <a:pt x="112821" y="31694"/>
                    </a:cubicBezTo>
                    <a:cubicBezTo>
                      <a:pt x="111548" y="30314"/>
                      <a:pt x="109756" y="29534"/>
                      <a:pt x="107874" y="29534"/>
                    </a:cubicBezTo>
                    <a:cubicBezTo>
                      <a:pt x="107391" y="29534"/>
                      <a:pt x="106907" y="29588"/>
                      <a:pt x="106432" y="29687"/>
                    </a:cubicBezTo>
                    <a:cubicBezTo>
                      <a:pt x="106468" y="25529"/>
                      <a:pt x="109642" y="23450"/>
                      <a:pt x="112818" y="23450"/>
                    </a:cubicBezTo>
                    <a:close/>
                    <a:moveTo>
                      <a:pt x="136132" y="23450"/>
                    </a:moveTo>
                    <a:cubicBezTo>
                      <a:pt x="139308" y="23450"/>
                      <a:pt x="142484" y="25529"/>
                      <a:pt x="142525" y="29687"/>
                    </a:cubicBezTo>
                    <a:cubicBezTo>
                      <a:pt x="142051" y="29585"/>
                      <a:pt x="141574" y="29535"/>
                      <a:pt x="141100" y="29535"/>
                    </a:cubicBezTo>
                    <a:cubicBezTo>
                      <a:pt x="139242" y="29535"/>
                      <a:pt x="137437" y="30301"/>
                      <a:pt x="136145" y="31694"/>
                    </a:cubicBezTo>
                    <a:cubicBezTo>
                      <a:pt x="134863" y="30314"/>
                      <a:pt x="133071" y="29534"/>
                      <a:pt x="131190" y="29534"/>
                    </a:cubicBezTo>
                    <a:cubicBezTo>
                      <a:pt x="130706" y="29534"/>
                      <a:pt x="130222" y="29588"/>
                      <a:pt x="129747" y="29687"/>
                    </a:cubicBezTo>
                    <a:cubicBezTo>
                      <a:pt x="129783" y="25529"/>
                      <a:pt x="132957" y="23450"/>
                      <a:pt x="136132" y="23450"/>
                    </a:cubicBezTo>
                    <a:close/>
                    <a:moveTo>
                      <a:pt x="89290" y="23558"/>
                    </a:moveTo>
                    <a:cubicBezTo>
                      <a:pt x="92466" y="23558"/>
                      <a:pt x="95642" y="25636"/>
                      <a:pt x="95679" y="29792"/>
                    </a:cubicBezTo>
                    <a:lnTo>
                      <a:pt x="95679" y="29792"/>
                    </a:lnTo>
                    <a:cubicBezTo>
                      <a:pt x="95202" y="29689"/>
                      <a:pt x="94721" y="29638"/>
                      <a:pt x="94245" y="29638"/>
                    </a:cubicBezTo>
                    <a:cubicBezTo>
                      <a:pt x="92389" y="29638"/>
                      <a:pt x="90595" y="30406"/>
                      <a:pt x="89299" y="31801"/>
                    </a:cubicBezTo>
                    <a:cubicBezTo>
                      <a:pt x="88025" y="30429"/>
                      <a:pt x="86246" y="29642"/>
                      <a:pt x="84376" y="29642"/>
                    </a:cubicBezTo>
                    <a:cubicBezTo>
                      <a:pt x="84365" y="29642"/>
                      <a:pt x="84355" y="29642"/>
                      <a:pt x="84344" y="29642"/>
                    </a:cubicBezTo>
                    <a:cubicBezTo>
                      <a:pt x="83860" y="29642"/>
                      <a:pt x="83376" y="29687"/>
                      <a:pt x="82902" y="29794"/>
                    </a:cubicBezTo>
                    <a:cubicBezTo>
                      <a:pt x="82937" y="25637"/>
                      <a:pt x="86114" y="23558"/>
                      <a:pt x="89290" y="23558"/>
                    </a:cubicBezTo>
                    <a:close/>
                    <a:moveTo>
                      <a:pt x="42335" y="23651"/>
                    </a:moveTo>
                    <a:cubicBezTo>
                      <a:pt x="45511" y="23651"/>
                      <a:pt x="48686" y="25727"/>
                      <a:pt x="48726" y="29884"/>
                    </a:cubicBezTo>
                    <a:cubicBezTo>
                      <a:pt x="48251" y="29782"/>
                      <a:pt x="47772" y="29732"/>
                      <a:pt x="47298" y="29732"/>
                    </a:cubicBezTo>
                    <a:cubicBezTo>
                      <a:pt x="45434" y="29732"/>
                      <a:pt x="43630" y="30499"/>
                      <a:pt x="42337" y="31891"/>
                    </a:cubicBezTo>
                    <a:cubicBezTo>
                      <a:pt x="41056" y="30511"/>
                      <a:pt x="39264" y="29731"/>
                      <a:pt x="37382" y="29731"/>
                    </a:cubicBezTo>
                    <a:cubicBezTo>
                      <a:pt x="36898" y="29731"/>
                      <a:pt x="36415" y="29785"/>
                      <a:pt x="35940" y="29884"/>
                    </a:cubicBezTo>
                    <a:cubicBezTo>
                      <a:pt x="35980" y="25729"/>
                      <a:pt x="39158" y="23651"/>
                      <a:pt x="42335" y="23651"/>
                    </a:cubicBezTo>
                    <a:close/>
                    <a:moveTo>
                      <a:pt x="65651" y="23651"/>
                    </a:moveTo>
                    <a:cubicBezTo>
                      <a:pt x="68826" y="23651"/>
                      <a:pt x="72001" y="25727"/>
                      <a:pt x="72041" y="29884"/>
                    </a:cubicBezTo>
                    <a:cubicBezTo>
                      <a:pt x="71568" y="29782"/>
                      <a:pt x="71091" y="29732"/>
                      <a:pt x="70617" y="29732"/>
                    </a:cubicBezTo>
                    <a:cubicBezTo>
                      <a:pt x="68758" y="29732"/>
                      <a:pt x="66952" y="30499"/>
                      <a:pt x="65653" y="31891"/>
                    </a:cubicBezTo>
                    <a:cubicBezTo>
                      <a:pt x="64371" y="30511"/>
                      <a:pt x="62579" y="29731"/>
                      <a:pt x="60697" y="29731"/>
                    </a:cubicBezTo>
                    <a:cubicBezTo>
                      <a:pt x="60214" y="29731"/>
                      <a:pt x="59730" y="29785"/>
                      <a:pt x="59255" y="29884"/>
                    </a:cubicBezTo>
                    <a:cubicBezTo>
                      <a:pt x="59295" y="25729"/>
                      <a:pt x="62473" y="23651"/>
                      <a:pt x="65651" y="23651"/>
                    </a:cubicBezTo>
                    <a:close/>
                    <a:moveTo>
                      <a:pt x="18808" y="23757"/>
                    </a:moveTo>
                    <a:cubicBezTo>
                      <a:pt x="21978" y="23757"/>
                      <a:pt x="25149" y="25829"/>
                      <a:pt x="25196" y="29978"/>
                    </a:cubicBezTo>
                    <a:lnTo>
                      <a:pt x="25196" y="29978"/>
                    </a:lnTo>
                    <a:cubicBezTo>
                      <a:pt x="24721" y="29876"/>
                      <a:pt x="24243" y="29826"/>
                      <a:pt x="23769" y="29826"/>
                    </a:cubicBezTo>
                    <a:cubicBezTo>
                      <a:pt x="21911" y="29826"/>
                      <a:pt x="20114" y="30592"/>
                      <a:pt x="18825" y="31981"/>
                    </a:cubicBezTo>
                    <a:cubicBezTo>
                      <a:pt x="17544" y="30610"/>
                      <a:pt x="15752" y="29821"/>
                      <a:pt x="13870" y="29821"/>
                    </a:cubicBezTo>
                    <a:cubicBezTo>
                      <a:pt x="13386" y="29830"/>
                      <a:pt x="12902" y="29875"/>
                      <a:pt x="12427" y="29982"/>
                    </a:cubicBezTo>
                    <a:cubicBezTo>
                      <a:pt x="12463" y="25834"/>
                      <a:pt x="15635" y="23757"/>
                      <a:pt x="18808" y="23757"/>
                    </a:cubicBezTo>
                    <a:close/>
                    <a:moveTo>
                      <a:pt x="117967" y="29909"/>
                    </a:moveTo>
                    <a:cubicBezTo>
                      <a:pt x="118392" y="29909"/>
                      <a:pt x="118820" y="29948"/>
                      <a:pt x="119245" y="30027"/>
                    </a:cubicBezTo>
                    <a:cubicBezTo>
                      <a:pt x="118253" y="31208"/>
                      <a:pt x="117671" y="32700"/>
                      <a:pt x="117757" y="34292"/>
                    </a:cubicBezTo>
                    <a:lnTo>
                      <a:pt x="117757" y="34292"/>
                    </a:lnTo>
                    <a:cubicBezTo>
                      <a:pt x="116507" y="32989"/>
                      <a:pt x="114740" y="32159"/>
                      <a:pt x="112880" y="32159"/>
                    </a:cubicBezTo>
                    <a:cubicBezTo>
                      <a:pt x="112860" y="32159"/>
                      <a:pt x="112840" y="32160"/>
                      <a:pt x="112821" y="32160"/>
                    </a:cubicBezTo>
                    <a:cubicBezTo>
                      <a:pt x="114158" y="30712"/>
                      <a:pt x="116031" y="29909"/>
                      <a:pt x="117967" y="29909"/>
                    </a:cubicBezTo>
                    <a:close/>
                    <a:moveTo>
                      <a:pt x="84144" y="30017"/>
                    </a:moveTo>
                    <a:cubicBezTo>
                      <a:pt x="86080" y="30017"/>
                      <a:pt x="87953" y="30820"/>
                      <a:pt x="89290" y="32267"/>
                    </a:cubicBezTo>
                    <a:cubicBezTo>
                      <a:pt x="89271" y="32267"/>
                      <a:pt x="89251" y="32267"/>
                      <a:pt x="89231" y="32267"/>
                    </a:cubicBezTo>
                    <a:cubicBezTo>
                      <a:pt x="87362" y="32267"/>
                      <a:pt x="85595" y="33105"/>
                      <a:pt x="84353" y="34409"/>
                    </a:cubicBezTo>
                    <a:cubicBezTo>
                      <a:pt x="84443" y="32814"/>
                      <a:pt x="83851" y="31317"/>
                      <a:pt x="82866" y="30135"/>
                    </a:cubicBezTo>
                    <a:cubicBezTo>
                      <a:pt x="83291" y="30056"/>
                      <a:pt x="83719" y="30017"/>
                      <a:pt x="84144" y="30017"/>
                    </a:cubicBezTo>
                    <a:close/>
                    <a:moveTo>
                      <a:pt x="94437" y="30017"/>
                    </a:moveTo>
                    <a:cubicBezTo>
                      <a:pt x="94862" y="30017"/>
                      <a:pt x="95289" y="30056"/>
                      <a:pt x="95715" y="30135"/>
                    </a:cubicBezTo>
                    <a:cubicBezTo>
                      <a:pt x="94729" y="31317"/>
                      <a:pt x="94138" y="32814"/>
                      <a:pt x="94228" y="34409"/>
                    </a:cubicBezTo>
                    <a:cubicBezTo>
                      <a:pt x="92977" y="33105"/>
                      <a:pt x="91218" y="32267"/>
                      <a:pt x="89350" y="32267"/>
                    </a:cubicBezTo>
                    <a:cubicBezTo>
                      <a:pt x="89333" y="32267"/>
                      <a:pt x="89316" y="32267"/>
                      <a:pt x="89299" y="32267"/>
                    </a:cubicBezTo>
                    <a:lnTo>
                      <a:pt x="89299" y="32267"/>
                    </a:lnTo>
                    <a:cubicBezTo>
                      <a:pt x="90637" y="30820"/>
                      <a:pt x="92504" y="30017"/>
                      <a:pt x="94437" y="30017"/>
                    </a:cubicBezTo>
                    <a:close/>
                    <a:moveTo>
                      <a:pt x="47484" y="30107"/>
                    </a:moveTo>
                    <a:cubicBezTo>
                      <a:pt x="47908" y="30107"/>
                      <a:pt x="48336" y="30145"/>
                      <a:pt x="48762" y="30224"/>
                    </a:cubicBezTo>
                    <a:cubicBezTo>
                      <a:pt x="47767" y="31407"/>
                      <a:pt x="47185" y="32912"/>
                      <a:pt x="47275" y="34498"/>
                    </a:cubicBezTo>
                    <a:cubicBezTo>
                      <a:pt x="46024" y="33195"/>
                      <a:pt x="44256" y="32357"/>
                      <a:pt x="42396" y="32357"/>
                    </a:cubicBezTo>
                    <a:cubicBezTo>
                      <a:pt x="42377" y="32357"/>
                      <a:pt x="42357" y="32357"/>
                      <a:pt x="42337" y="32357"/>
                    </a:cubicBezTo>
                    <a:cubicBezTo>
                      <a:pt x="43675" y="30909"/>
                      <a:pt x="45548" y="30107"/>
                      <a:pt x="47484" y="30107"/>
                    </a:cubicBezTo>
                    <a:close/>
                    <a:moveTo>
                      <a:pt x="60497" y="30107"/>
                    </a:moveTo>
                    <a:cubicBezTo>
                      <a:pt x="62433" y="30107"/>
                      <a:pt x="64308" y="30911"/>
                      <a:pt x="65653" y="32366"/>
                    </a:cubicBezTo>
                    <a:lnTo>
                      <a:pt x="65653" y="32366"/>
                    </a:lnTo>
                    <a:cubicBezTo>
                      <a:pt x="65650" y="32366"/>
                      <a:pt x="65647" y="32366"/>
                      <a:pt x="65644" y="32366"/>
                    </a:cubicBezTo>
                    <a:cubicBezTo>
                      <a:pt x="65624" y="32366"/>
                      <a:pt x="65604" y="32366"/>
                      <a:pt x="65584" y="32366"/>
                    </a:cubicBezTo>
                    <a:cubicBezTo>
                      <a:pt x="63715" y="32366"/>
                      <a:pt x="61957" y="33195"/>
                      <a:pt x="60706" y="34498"/>
                    </a:cubicBezTo>
                    <a:cubicBezTo>
                      <a:pt x="60796" y="32912"/>
                      <a:pt x="60214" y="31407"/>
                      <a:pt x="59219" y="30224"/>
                    </a:cubicBezTo>
                    <a:cubicBezTo>
                      <a:pt x="59644" y="30145"/>
                      <a:pt x="60072" y="30107"/>
                      <a:pt x="60497" y="30107"/>
                    </a:cubicBezTo>
                    <a:close/>
                    <a:moveTo>
                      <a:pt x="106093" y="25399"/>
                    </a:moveTo>
                    <a:cubicBezTo>
                      <a:pt x="106554" y="25399"/>
                      <a:pt x="107019" y="25445"/>
                      <a:pt x="107480" y="25538"/>
                    </a:cubicBezTo>
                    <a:cubicBezTo>
                      <a:pt x="106477" y="26801"/>
                      <a:pt x="105930" y="28395"/>
                      <a:pt x="106136" y="30070"/>
                    </a:cubicBezTo>
                    <a:lnTo>
                      <a:pt x="106136" y="30070"/>
                    </a:lnTo>
                    <a:cubicBezTo>
                      <a:pt x="106645" y="29957"/>
                      <a:pt x="107158" y="29902"/>
                      <a:pt x="107667" y="29902"/>
                    </a:cubicBezTo>
                    <a:cubicBezTo>
                      <a:pt x="109601" y="29902"/>
                      <a:pt x="111474" y="30700"/>
                      <a:pt x="112821" y="32160"/>
                    </a:cubicBezTo>
                    <a:cubicBezTo>
                      <a:pt x="112802" y="32160"/>
                      <a:pt x="112783" y="32160"/>
                      <a:pt x="112764" y="32160"/>
                    </a:cubicBezTo>
                    <a:cubicBezTo>
                      <a:pt x="110778" y="32160"/>
                      <a:pt x="108911" y="33096"/>
                      <a:pt x="107659" y="34543"/>
                    </a:cubicBezTo>
                    <a:cubicBezTo>
                      <a:pt x="107785" y="32877"/>
                      <a:pt x="107175" y="31300"/>
                      <a:pt x="106127" y="30072"/>
                    </a:cubicBezTo>
                    <a:cubicBezTo>
                      <a:pt x="106130" y="30071"/>
                      <a:pt x="106132" y="30071"/>
                      <a:pt x="106134" y="30070"/>
                    </a:cubicBezTo>
                    <a:lnTo>
                      <a:pt x="106134" y="30070"/>
                    </a:lnTo>
                    <a:lnTo>
                      <a:pt x="106127" y="30063"/>
                    </a:lnTo>
                    <a:cubicBezTo>
                      <a:pt x="104875" y="28607"/>
                      <a:pt x="102990" y="27652"/>
                      <a:pt x="100995" y="27652"/>
                    </a:cubicBezTo>
                    <a:cubicBezTo>
                      <a:pt x="100979" y="27652"/>
                      <a:pt x="100964" y="27652"/>
                      <a:pt x="100948" y="27653"/>
                    </a:cubicBezTo>
                    <a:lnTo>
                      <a:pt x="100948" y="27653"/>
                    </a:lnTo>
                    <a:cubicBezTo>
                      <a:pt x="102286" y="26199"/>
                      <a:pt x="104161" y="25399"/>
                      <a:pt x="106093" y="25399"/>
                    </a:cubicBezTo>
                    <a:close/>
                    <a:moveTo>
                      <a:pt x="13651" y="30209"/>
                    </a:moveTo>
                    <a:cubicBezTo>
                      <a:pt x="15587" y="30209"/>
                      <a:pt x="17458" y="31009"/>
                      <a:pt x="18799" y="32455"/>
                    </a:cubicBezTo>
                    <a:lnTo>
                      <a:pt x="18799" y="32455"/>
                    </a:lnTo>
                    <a:cubicBezTo>
                      <a:pt x="18788" y="32455"/>
                      <a:pt x="18777" y="32455"/>
                      <a:pt x="18766" y="32455"/>
                    </a:cubicBezTo>
                    <a:cubicBezTo>
                      <a:pt x="16897" y="32455"/>
                      <a:pt x="15129" y="33294"/>
                      <a:pt x="13888" y="34597"/>
                    </a:cubicBezTo>
                    <a:cubicBezTo>
                      <a:pt x="13968" y="33002"/>
                      <a:pt x="13386" y="31497"/>
                      <a:pt x="12391" y="30323"/>
                    </a:cubicBezTo>
                    <a:cubicBezTo>
                      <a:pt x="12811" y="30247"/>
                      <a:pt x="13233" y="30209"/>
                      <a:pt x="13651" y="30209"/>
                    </a:cubicBezTo>
                    <a:close/>
                    <a:moveTo>
                      <a:pt x="23971" y="30205"/>
                    </a:moveTo>
                    <a:cubicBezTo>
                      <a:pt x="24396" y="30205"/>
                      <a:pt x="24824" y="30244"/>
                      <a:pt x="25250" y="30323"/>
                    </a:cubicBezTo>
                    <a:cubicBezTo>
                      <a:pt x="24255" y="31497"/>
                      <a:pt x="23673" y="33002"/>
                      <a:pt x="23753" y="34597"/>
                    </a:cubicBezTo>
                    <a:cubicBezTo>
                      <a:pt x="22512" y="33294"/>
                      <a:pt x="20744" y="32455"/>
                      <a:pt x="18884" y="32455"/>
                    </a:cubicBezTo>
                    <a:cubicBezTo>
                      <a:pt x="18864" y="32455"/>
                      <a:pt x="18845" y="32455"/>
                      <a:pt x="18825" y="32455"/>
                    </a:cubicBezTo>
                    <a:cubicBezTo>
                      <a:pt x="20162" y="31008"/>
                      <a:pt x="22036" y="30205"/>
                      <a:pt x="23971" y="30205"/>
                    </a:cubicBezTo>
                    <a:close/>
                    <a:moveTo>
                      <a:pt x="35606" y="25605"/>
                    </a:moveTo>
                    <a:cubicBezTo>
                      <a:pt x="36068" y="25605"/>
                      <a:pt x="36534" y="25651"/>
                      <a:pt x="36997" y="25744"/>
                    </a:cubicBezTo>
                    <a:cubicBezTo>
                      <a:pt x="35993" y="26999"/>
                      <a:pt x="35438" y="28593"/>
                      <a:pt x="35644" y="30269"/>
                    </a:cubicBezTo>
                    <a:cubicBezTo>
                      <a:pt x="36150" y="30158"/>
                      <a:pt x="36661" y="30103"/>
                      <a:pt x="37168" y="30103"/>
                    </a:cubicBezTo>
                    <a:cubicBezTo>
                      <a:pt x="39104" y="30103"/>
                      <a:pt x="40980" y="30899"/>
                      <a:pt x="42329" y="32357"/>
                    </a:cubicBezTo>
                    <a:lnTo>
                      <a:pt x="42329" y="32357"/>
                    </a:lnTo>
                    <a:cubicBezTo>
                      <a:pt x="42313" y="32357"/>
                      <a:pt x="42297" y="32357"/>
                      <a:pt x="42282" y="32357"/>
                    </a:cubicBezTo>
                    <a:cubicBezTo>
                      <a:pt x="40295" y="32357"/>
                      <a:pt x="38428" y="33302"/>
                      <a:pt x="37176" y="34749"/>
                    </a:cubicBezTo>
                    <a:cubicBezTo>
                      <a:pt x="37302" y="33074"/>
                      <a:pt x="36692" y="31497"/>
                      <a:pt x="35644" y="30269"/>
                    </a:cubicBezTo>
                    <a:cubicBezTo>
                      <a:pt x="34392" y="28813"/>
                      <a:pt x="32507" y="27858"/>
                      <a:pt x="30511" y="27858"/>
                    </a:cubicBezTo>
                    <a:cubicBezTo>
                      <a:pt x="30496" y="27858"/>
                      <a:pt x="30480" y="27859"/>
                      <a:pt x="30465" y="27859"/>
                    </a:cubicBezTo>
                    <a:lnTo>
                      <a:pt x="30465" y="27859"/>
                    </a:lnTo>
                    <a:cubicBezTo>
                      <a:pt x="31803" y="26405"/>
                      <a:pt x="33672" y="25605"/>
                      <a:pt x="35606" y="25605"/>
                    </a:cubicBezTo>
                    <a:close/>
                    <a:moveTo>
                      <a:pt x="124475" y="28056"/>
                    </a:moveTo>
                    <a:cubicBezTo>
                      <a:pt x="127650" y="28056"/>
                      <a:pt x="130827" y="30135"/>
                      <a:pt x="130867" y="34292"/>
                    </a:cubicBezTo>
                    <a:cubicBezTo>
                      <a:pt x="130389" y="34187"/>
                      <a:pt x="129906" y="34136"/>
                      <a:pt x="129427" y="34136"/>
                    </a:cubicBezTo>
                    <a:cubicBezTo>
                      <a:pt x="127574" y="34136"/>
                      <a:pt x="125776" y="34904"/>
                      <a:pt x="124487" y="36299"/>
                    </a:cubicBezTo>
                    <a:cubicBezTo>
                      <a:pt x="123213" y="34927"/>
                      <a:pt x="121434" y="34140"/>
                      <a:pt x="119564" y="34140"/>
                    </a:cubicBezTo>
                    <a:cubicBezTo>
                      <a:pt x="119553" y="34140"/>
                      <a:pt x="119543" y="34140"/>
                      <a:pt x="119532" y="34140"/>
                    </a:cubicBezTo>
                    <a:cubicBezTo>
                      <a:pt x="119048" y="34140"/>
                      <a:pt x="118564" y="34185"/>
                      <a:pt x="118089" y="34292"/>
                    </a:cubicBezTo>
                    <a:cubicBezTo>
                      <a:pt x="118125" y="30135"/>
                      <a:pt x="121299" y="28056"/>
                      <a:pt x="124475" y="28056"/>
                    </a:cubicBezTo>
                    <a:close/>
                    <a:moveTo>
                      <a:pt x="100943" y="28163"/>
                    </a:moveTo>
                    <a:cubicBezTo>
                      <a:pt x="104120" y="28163"/>
                      <a:pt x="107296" y="30242"/>
                      <a:pt x="107337" y="34400"/>
                    </a:cubicBezTo>
                    <a:cubicBezTo>
                      <a:pt x="106858" y="34295"/>
                      <a:pt x="106375" y="34244"/>
                      <a:pt x="105896" y="34244"/>
                    </a:cubicBezTo>
                    <a:cubicBezTo>
                      <a:pt x="104045" y="34244"/>
                      <a:pt x="102248" y="35008"/>
                      <a:pt x="100952" y="36393"/>
                    </a:cubicBezTo>
                    <a:lnTo>
                      <a:pt x="100952" y="36393"/>
                    </a:lnTo>
                    <a:cubicBezTo>
                      <a:pt x="99679" y="35024"/>
                      <a:pt x="97893" y="34247"/>
                      <a:pt x="96025" y="34247"/>
                    </a:cubicBezTo>
                    <a:cubicBezTo>
                      <a:pt x="96014" y="34247"/>
                      <a:pt x="96004" y="34247"/>
                      <a:pt x="95993" y="34248"/>
                    </a:cubicBezTo>
                    <a:cubicBezTo>
                      <a:pt x="95509" y="34248"/>
                      <a:pt x="95025" y="34292"/>
                      <a:pt x="94550" y="34400"/>
                    </a:cubicBezTo>
                    <a:cubicBezTo>
                      <a:pt x="94590" y="30242"/>
                      <a:pt x="97767" y="28163"/>
                      <a:pt x="100943" y="28163"/>
                    </a:cubicBezTo>
                    <a:close/>
                    <a:moveTo>
                      <a:pt x="77631" y="28160"/>
                    </a:moveTo>
                    <a:cubicBezTo>
                      <a:pt x="80803" y="28160"/>
                      <a:pt x="83975" y="30235"/>
                      <a:pt x="84021" y="34387"/>
                    </a:cubicBezTo>
                    <a:lnTo>
                      <a:pt x="84021" y="34387"/>
                    </a:lnTo>
                    <a:cubicBezTo>
                      <a:pt x="83552" y="34288"/>
                      <a:pt x="83080" y="34239"/>
                      <a:pt x="82612" y="34239"/>
                    </a:cubicBezTo>
                    <a:cubicBezTo>
                      <a:pt x="80751" y="34239"/>
                      <a:pt x="78950" y="35006"/>
                      <a:pt x="77651" y="36398"/>
                    </a:cubicBezTo>
                    <a:cubicBezTo>
                      <a:pt x="76377" y="35026"/>
                      <a:pt x="74589" y="34247"/>
                      <a:pt x="72710" y="34247"/>
                    </a:cubicBezTo>
                    <a:cubicBezTo>
                      <a:pt x="72699" y="34247"/>
                      <a:pt x="72688" y="34247"/>
                      <a:pt x="72678" y="34248"/>
                    </a:cubicBezTo>
                    <a:cubicBezTo>
                      <a:pt x="72194" y="34248"/>
                      <a:pt x="71710" y="34292"/>
                      <a:pt x="71235" y="34400"/>
                    </a:cubicBezTo>
                    <a:cubicBezTo>
                      <a:pt x="71275" y="30241"/>
                      <a:pt x="74454" y="28160"/>
                      <a:pt x="77631" y="28160"/>
                    </a:cubicBezTo>
                    <a:close/>
                    <a:moveTo>
                      <a:pt x="53992" y="28260"/>
                    </a:moveTo>
                    <a:cubicBezTo>
                      <a:pt x="57167" y="28260"/>
                      <a:pt x="60343" y="30336"/>
                      <a:pt x="60384" y="34488"/>
                    </a:cubicBezTo>
                    <a:lnTo>
                      <a:pt x="60384" y="34488"/>
                    </a:lnTo>
                    <a:cubicBezTo>
                      <a:pt x="59912" y="34387"/>
                      <a:pt x="59436" y="34338"/>
                      <a:pt x="58965" y="34338"/>
                    </a:cubicBezTo>
                    <a:cubicBezTo>
                      <a:pt x="57104" y="34338"/>
                      <a:pt x="55304" y="35104"/>
                      <a:pt x="54004" y="36497"/>
                    </a:cubicBezTo>
                    <a:cubicBezTo>
                      <a:pt x="52723" y="35117"/>
                      <a:pt x="50931" y="34337"/>
                      <a:pt x="49049" y="34337"/>
                    </a:cubicBezTo>
                    <a:cubicBezTo>
                      <a:pt x="48565" y="34337"/>
                      <a:pt x="48081" y="34391"/>
                      <a:pt x="47606" y="34489"/>
                    </a:cubicBezTo>
                    <a:cubicBezTo>
                      <a:pt x="47642" y="30336"/>
                      <a:pt x="50816" y="28260"/>
                      <a:pt x="53992" y="28260"/>
                    </a:cubicBezTo>
                    <a:close/>
                    <a:moveTo>
                      <a:pt x="7166" y="28348"/>
                    </a:moveTo>
                    <a:cubicBezTo>
                      <a:pt x="10341" y="28348"/>
                      <a:pt x="13516" y="30427"/>
                      <a:pt x="13556" y="34588"/>
                    </a:cubicBezTo>
                    <a:cubicBezTo>
                      <a:pt x="13083" y="34486"/>
                      <a:pt x="12605" y="34436"/>
                      <a:pt x="12131" y="34436"/>
                    </a:cubicBezTo>
                    <a:cubicBezTo>
                      <a:pt x="10273" y="34436"/>
                      <a:pt x="8469" y="35201"/>
                      <a:pt x="7176" y="36586"/>
                    </a:cubicBezTo>
                    <a:cubicBezTo>
                      <a:pt x="5893" y="35223"/>
                      <a:pt x="4106" y="34445"/>
                      <a:pt x="2227" y="34445"/>
                    </a:cubicBezTo>
                    <a:cubicBezTo>
                      <a:pt x="2216" y="34445"/>
                      <a:pt x="2205" y="34445"/>
                      <a:pt x="2194" y="34445"/>
                    </a:cubicBezTo>
                    <a:lnTo>
                      <a:pt x="2212" y="34427"/>
                    </a:lnTo>
                    <a:cubicBezTo>
                      <a:pt x="1728" y="34427"/>
                      <a:pt x="1245" y="34481"/>
                      <a:pt x="770" y="34588"/>
                    </a:cubicBezTo>
                    <a:cubicBezTo>
                      <a:pt x="810" y="30429"/>
                      <a:pt x="3988" y="28348"/>
                      <a:pt x="7166" y="28348"/>
                    </a:cubicBezTo>
                    <a:close/>
                    <a:moveTo>
                      <a:pt x="30465" y="28364"/>
                    </a:moveTo>
                    <a:cubicBezTo>
                      <a:pt x="33638" y="28364"/>
                      <a:pt x="36811" y="30439"/>
                      <a:pt x="36854" y="34593"/>
                    </a:cubicBezTo>
                    <a:lnTo>
                      <a:pt x="36854" y="34593"/>
                    </a:lnTo>
                    <a:cubicBezTo>
                      <a:pt x="36384" y="34494"/>
                      <a:pt x="35912" y="34445"/>
                      <a:pt x="35443" y="34445"/>
                    </a:cubicBezTo>
                    <a:cubicBezTo>
                      <a:pt x="33580" y="34445"/>
                      <a:pt x="31775" y="35212"/>
                      <a:pt x="30483" y="36604"/>
                    </a:cubicBezTo>
                    <a:cubicBezTo>
                      <a:pt x="29201" y="35224"/>
                      <a:pt x="27409" y="34445"/>
                      <a:pt x="25528" y="34445"/>
                    </a:cubicBezTo>
                    <a:cubicBezTo>
                      <a:pt x="25044" y="34445"/>
                      <a:pt x="24560" y="34498"/>
                      <a:pt x="24085" y="34597"/>
                    </a:cubicBezTo>
                    <a:cubicBezTo>
                      <a:pt x="24116" y="30443"/>
                      <a:pt x="27290" y="28364"/>
                      <a:pt x="30465" y="28364"/>
                    </a:cubicBezTo>
                    <a:close/>
                    <a:moveTo>
                      <a:pt x="119327" y="34515"/>
                    </a:moveTo>
                    <a:cubicBezTo>
                      <a:pt x="121267" y="34515"/>
                      <a:pt x="123141" y="35318"/>
                      <a:pt x="124478" y="36765"/>
                    </a:cubicBezTo>
                    <a:cubicBezTo>
                      <a:pt x="124458" y="36765"/>
                      <a:pt x="124439" y="36765"/>
                      <a:pt x="124419" y="36765"/>
                    </a:cubicBezTo>
                    <a:cubicBezTo>
                      <a:pt x="122550" y="36765"/>
                      <a:pt x="120782" y="37604"/>
                      <a:pt x="119541" y="38907"/>
                    </a:cubicBezTo>
                    <a:cubicBezTo>
                      <a:pt x="119622" y="37312"/>
                      <a:pt x="119039" y="35816"/>
                      <a:pt x="118045" y="34633"/>
                    </a:cubicBezTo>
                    <a:cubicBezTo>
                      <a:pt x="118472" y="34554"/>
                      <a:pt x="118901" y="34515"/>
                      <a:pt x="119327" y="34515"/>
                    </a:cubicBezTo>
                    <a:close/>
                    <a:moveTo>
                      <a:pt x="129624" y="34515"/>
                    </a:moveTo>
                    <a:cubicBezTo>
                      <a:pt x="130049" y="34515"/>
                      <a:pt x="130477" y="34554"/>
                      <a:pt x="130903" y="34633"/>
                    </a:cubicBezTo>
                    <a:cubicBezTo>
                      <a:pt x="129908" y="35816"/>
                      <a:pt x="129326" y="37312"/>
                      <a:pt x="129415" y="38907"/>
                    </a:cubicBezTo>
                    <a:cubicBezTo>
                      <a:pt x="128165" y="37604"/>
                      <a:pt x="126397" y="36765"/>
                      <a:pt x="124537" y="36765"/>
                    </a:cubicBezTo>
                    <a:cubicBezTo>
                      <a:pt x="124517" y="36765"/>
                      <a:pt x="124498" y="36765"/>
                      <a:pt x="124478" y="36765"/>
                    </a:cubicBezTo>
                    <a:cubicBezTo>
                      <a:pt x="125815" y="35318"/>
                      <a:pt x="127689" y="34515"/>
                      <a:pt x="129624" y="34515"/>
                    </a:cubicBezTo>
                    <a:close/>
                    <a:moveTo>
                      <a:pt x="82770" y="34620"/>
                    </a:moveTo>
                    <a:cubicBezTo>
                      <a:pt x="83198" y="34620"/>
                      <a:pt x="83629" y="34660"/>
                      <a:pt x="84057" y="34740"/>
                    </a:cubicBezTo>
                    <a:cubicBezTo>
                      <a:pt x="83556" y="35341"/>
                      <a:pt x="83152" y="36031"/>
                      <a:pt x="82893" y="36765"/>
                    </a:cubicBezTo>
                    <a:lnTo>
                      <a:pt x="82875" y="36765"/>
                    </a:lnTo>
                    <a:cubicBezTo>
                      <a:pt x="82633" y="37473"/>
                      <a:pt x="82534" y="38208"/>
                      <a:pt x="82570" y="38952"/>
                    </a:cubicBezTo>
                    <a:cubicBezTo>
                      <a:pt x="81324" y="37644"/>
                      <a:pt x="79559" y="36810"/>
                      <a:pt x="77695" y="36810"/>
                    </a:cubicBezTo>
                    <a:cubicBezTo>
                      <a:pt x="79026" y="35399"/>
                      <a:pt x="80871" y="34620"/>
                      <a:pt x="82770" y="34620"/>
                    </a:cubicBezTo>
                    <a:close/>
                    <a:moveTo>
                      <a:pt x="95806" y="34620"/>
                    </a:moveTo>
                    <a:cubicBezTo>
                      <a:pt x="97710" y="34620"/>
                      <a:pt x="99556" y="35399"/>
                      <a:pt x="100894" y="36810"/>
                    </a:cubicBezTo>
                    <a:cubicBezTo>
                      <a:pt x="99021" y="36810"/>
                      <a:pt x="97256" y="37644"/>
                      <a:pt x="96011" y="38952"/>
                    </a:cubicBezTo>
                    <a:cubicBezTo>
                      <a:pt x="96047" y="38208"/>
                      <a:pt x="95948" y="37473"/>
                      <a:pt x="95706" y="36765"/>
                    </a:cubicBezTo>
                    <a:lnTo>
                      <a:pt x="95679" y="36765"/>
                    </a:lnTo>
                    <a:cubicBezTo>
                      <a:pt x="95419" y="36031"/>
                      <a:pt x="95025" y="35341"/>
                      <a:pt x="94514" y="34740"/>
                    </a:cubicBezTo>
                    <a:cubicBezTo>
                      <a:pt x="94944" y="34660"/>
                      <a:pt x="95377" y="34620"/>
                      <a:pt x="95806" y="34620"/>
                    </a:cubicBezTo>
                    <a:close/>
                    <a:moveTo>
                      <a:pt x="59142" y="34720"/>
                    </a:moveTo>
                    <a:cubicBezTo>
                      <a:pt x="59570" y="34720"/>
                      <a:pt x="60000" y="34759"/>
                      <a:pt x="60429" y="34839"/>
                    </a:cubicBezTo>
                    <a:cubicBezTo>
                      <a:pt x="59434" y="36022"/>
                      <a:pt x="58852" y="37518"/>
                      <a:pt x="58941" y="39113"/>
                    </a:cubicBezTo>
                    <a:cubicBezTo>
                      <a:pt x="57691" y="37810"/>
                      <a:pt x="55923" y="36971"/>
                      <a:pt x="54063" y="36971"/>
                    </a:cubicBezTo>
                    <a:cubicBezTo>
                      <a:pt x="54043" y="36971"/>
                      <a:pt x="54024" y="36971"/>
                      <a:pt x="54004" y="36972"/>
                    </a:cubicBezTo>
                    <a:cubicBezTo>
                      <a:pt x="53984" y="36971"/>
                      <a:pt x="53964" y="36971"/>
                      <a:pt x="53945" y="36971"/>
                    </a:cubicBezTo>
                    <a:cubicBezTo>
                      <a:pt x="52076" y="36971"/>
                      <a:pt x="50308" y="37810"/>
                      <a:pt x="49067" y="39113"/>
                    </a:cubicBezTo>
                    <a:cubicBezTo>
                      <a:pt x="49147" y="37518"/>
                      <a:pt x="48565" y="36022"/>
                      <a:pt x="47579" y="34839"/>
                    </a:cubicBezTo>
                    <a:cubicBezTo>
                      <a:pt x="48004" y="34760"/>
                      <a:pt x="48431" y="34721"/>
                      <a:pt x="48855" y="34721"/>
                    </a:cubicBezTo>
                    <a:cubicBezTo>
                      <a:pt x="50785" y="34721"/>
                      <a:pt x="52658" y="35523"/>
                      <a:pt x="53995" y="36963"/>
                    </a:cubicBezTo>
                    <a:lnTo>
                      <a:pt x="54004" y="36963"/>
                    </a:lnTo>
                    <a:cubicBezTo>
                      <a:pt x="55339" y="35517"/>
                      <a:pt x="57210" y="34720"/>
                      <a:pt x="59142" y="34720"/>
                    </a:cubicBezTo>
                    <a:close/>
                    <a:moveTo>
                      <a:pt x="12301" y="34821"/>
                    </a:moveTo>
                    <a:cubicBezTo>
                      <a:pt x="12724" y="34821"/>
                      <a:pt x="13150" y="34859"/>
                      <a:pt x="13574" y="34938"/>
                    </a:cubicBezTo>
                    <a:cubicBezTo>
                      <a:pt x="13063" y="35538"/>
                      <a:pt x="12669" y="36228"/>
                      <a:pt x="12409" y="36972"/>
                    </a:cubicBezTo>
                    <a:lnTo>
                      <a:pt x="12382" y="36972"/>
                    </a:lnTo>
                    <a:cubicBezTo>
                      <a:pt x="12141" y="37670"/>
                      <a:pt x="12042" y="38414"/>
                      <a:pt x="12087" y="39149"/>
                    </a:cubicBezTo>
                    <a:cubicBezTo>
                      <a:pt x="10841" y="37850"/>
                      <a:pt x="9076" y="37007"/>
                      <a:pt x="7212" y="37007"/>
                    </a:cubicBezTo>
                    <a:cubicBezTo>
                      <a:pt x="8547" y="35599"/>
                      <a:pt x="10392" y="34821"/>
                      <a:pt x="12301" y="34821"/>
                    </a:cubicBezTo>
                    <a:close/>
                    <a:moveTo>
                      <a:pt x="25305" y="34821"/>
                    </a:moveTo>
                    <a:cubicBezTo>
                      <a:pt x="27216" y="34821"/>
                      <a:pt x="29067" y="35599"/>
                      <a:pt x="30402" y="37007"/>
                    </a:cubicBezTo>
                    <a:cubicBezTo>
                      <a:pt x="28538" y="37007"/>
                      <a:pt x="26764" y="37841"/>
                      <a:pt x="25519" y="39149"/>
                    </a:cubicBezTo>
                    <a:cubicBezTo>
                      <a:pt x="25563" y="38414"/>
                      <a:pt x="25456" y="37670"/>
                      <a:pt x="25223" y="36972"/>
                    </a:cubicBezTo>
                    <a:lnTo>
                      <a:pt x="25196" y="36972"/>
                    </a:lnTo>
                    <a:cubicBezTo>
                      <a:pt x="24936" y="36228"/>
                      <a:pt x="24542" y="35538"/>
                      <a:pt x="24031" y="34938"/>
                    </a:cubicBezTo>
                    <a:cubicBezTo>
                      <a:pt x="24455" y="34859"/>
                      <a:pt x="24882" y="34821"/>
                      <a:pt x="25305" y="34821"/>
                    </a:cubicBezTo>
                    <a:close/>
                    <a:moveTo>
                      <a:pt x="106096" y="34617"/>
                    </a:moveTo>
                    <a:cubicBezTo>
                      <a:pt x="106559" y="34617"/>
                      <a:pt x="107026" y="34664"/>
                      <a:pt x="107489" y="34758"/>
                    </a:cubicBezTo>
                    <a:cubicBezTo>
                      <a:pt x="106495" y="35995"/>
                      <a:pt x="105948" y="37563"/>
                      <a:pt x="106127" y="39212"/>
                    </a:cubicBezTo>
                    <a:cubicBezTo>
                      <a:pt x="104873" y="37760"/>
                      <a:pt x="103000" y="36810"/>
                      <a:pt x="101011" y="36810"/>
                    </a:cubicBezTo>
                    <a:cubicBezTo>
                      <a:pt x="102344" y="35398"/>
                      <a:pt x="104192" y="34617"/>
                      <a:pt x="106096" y="34617"/>
                    </a:cubicBezTo>
                    <a:close/>
                    <a:moveTo>
                      <a:pt x="70794" y="30109"/>
                    </a:moveTo>
                    <a:cubicBezTo>
                      <a:pt x="71289" y="30109"/>
                      <a:pt x="71788" y="30161"/>
                      <a:pt x="72283" y="30269"/>
                    </a:cubicBezTo>
                    <a:cubicBezTo>
                      <a:pt x="71289" y="31524"/>
                      <a:pt x="70742" y="33110"/>
                      <a:pt x="70939" y="34785"/>
                    </a:cubicBezTo>
                    <a:lnTo>
                      <a:pt x="70957" y="34785"/>
                    </a:lnTo>
                    <a:cubicBezTo>
                      <a:pt x="71462" y="34672"/>
                      <a:pt x="71973" y="34617"/>
                      <a:pt x="72479" y="34617"/>
                    </a:cubicBezTo>
                    <a:cubicBezTo>
                      <a:pt x="74381" y="34617"/>
                      <a:pt x="76233" y="35395"/>
                      <a:pt x="77570" y="36810"/>
                    </a:cubicBezTo>
                    <a:cubicBezTo>
                      <a:pt x="75527" y="36810"/>
                      <a:pt x="73601" y="37814"/>
                      <a:pt x="72346" y="39337"/>
                    </a:cubicBezTo>
                    <a:cubicBezTo>
                      <a:pt x="72694" y="35639"/>
                      <a:pt x="69398" y="32366"/>
                      <a:pt x="65704" y="32366"/>
                    </a:cubicBezTo>
                    <a:cubicBezTo>
                      <a:pt x="65687" y="32366"/>
                      <a:pt x="65670" y="32366"/>
                      <a:pt x="65653" y="32366"/>
                    </a:cubicBezTo>
                    <a:lnTo>
                      <a:pt x="65653" y="32366"/>
                    </a:lnTo>
                    <a:cubicBezTo>
                      <a:pt x="66994" y="30911"/>
                      <a:pt x="68863" y="30109"/>
                      <a:pt x="70794" y="30109"/>
                    </a:cubicBezTo>
                    <a:close/>
                    <a:moveTo>
                      <a:pt x="35613" y="34809"/>
                    </a:moveTo>
                    <a:cubicBezTo>
                      <a:pt x="36073" y="34809"/>
                      <a:pt x="36537" y="34854"/>
                      <a:pt x="36997" y="34946"/>
                    </a:cubicBezTo>
                    <a:cubicBezTo>
                      <a:pt x="36013" y="36189"/>
                      <a:pt x="35458" y="37762"/>
                      <a:pt x="35634" y="39407"/>
                    </a:cubicBezTo>
                    <a:lnTo>
                      <a:pt x="35634" y="39407"/>
                    </a:lnTo>
                    <a:cubicBezTo>
                      <a:pt x="34388" y="37948"/>
                      <a:pt x="32507" y="36998"/>
                      <a:pt x="30519" y="36998"/>
                    </a:cubicBezTo>
                    <a:cubicBezTo>
                      <a:pt x="31861" y="35584"/>
                      <a:pt x="33709" y="34809"/>
                      <a:pt x="35613" y="34809"/>
                    </a:cubicBezTo>
                    <a:close/>
                    <a:moveTo>
                      <a:pt x="136132" y="32662"/>
                    </a:moveTo>
                    <a:cubicBezTo>
                      <a:pt x="139308" y="32662"/>
                      <a:pt x="142484" y="34740"/>
                      <a:pt x="142525" y="38898"/>
                    </a:cubicBezTo>
                    <a:cubicBezTo>
                      <a:pt x="142046" y="38793"/>
                      <a:pt x="141563" y="38742"/>
                      <a:pt x="141084" y="38742"/>
                    </a:cubicBezTo>
                    <a:cubicBezTo>
                      <a:pt x="139231" y="38742"/>
                      <a:pt x="137433" y="39508"/>
                      <a:pt x="136145" y="40896"/>
                    </a:cubicBezTo>
                    <a:cubicBezTo>
                      <a:pt x="134863" y="39525"/>
                      <a:pt x="133071" y="38737"/>
                      <a:pt x="131190" y="38737"/>
                    </a:cubicBezTo>
                    <a:cubicBezTo>
                      <a:pt x="130706" y="38737"/>
                      <a:pt x="130222" y="38791"/>
                      <a:pt x="129747" y="38898"/>
                    </a:cubicBezTo>
                    <a:cubicBezTo>
                      <a:pt x="129783" y="34740"/>
                      <a:pt x="132957" y="32662"/>
                      <a:pt x="136132" y="32662"/>
                    </a:cubicBezTo>
                    <a:close/>
                    <a:moveTo>
                      <a:pt x="112818" y="32662"/>
                    </a:moveTo>
                    <a:cubicBezTo>
                      <a:pt x="115995" y="32662"/>
                      <a:pt x="119174" y="34740"/>
                      <a:pt x="119218" y="38898"/>
                    </a:cubicBezTo>
                    <a:cubicBezTo>
                      <a:pt x="118738" y="38793"/>
                      <a:pt x="118254" y="38742"/>
                      <a:pt x="117774" y="38742"/>
                    </a:cubicBezTo>
                    <a:cubicBezTo>
                      <a:pt x="115916" y="38742"/>
                      <a:pt x="114117" y="39510"/>
                      <a:pt x="112821" y="40905"/>
                    </a:cubicBezTo>
                    <a:cubicBezTo>
                      <a:pt x="111548" y="39525"/>
                      <a:pt x="109756" y="38746"/>
                      <a:pt x="107874" y="38746"/>
                    </a:cubicBezTo>
                    <a:cubicBezTo>
                      <a:pt x="107391" y="38746"/>
                      <a:pt x="106907" y="38791"/>
                      <a:pt x="106432" y="38898"/>
                    </a:cubicBezTo>
                    <a:cubicBezTo>
                      <a:pt x="106468" y="34740"/>
                      <a:pt x="109642" y="32662"/>
                      <a:pt x="112818" y="32662"/>
                    </a:cubicBezTo>
                    <a:close/>
                    <a:moveTo>
                      <a:pt x="89290" y="32762"/>
                    </a:moveTo>
                    <a:cubicBezTo>
                      <a:pt x="91871" y="32762"/>
                      <a:pt x="94452" y="34136"/>
                      <a:pt x="95348" y="36882"/>
                    </a:cubicBezTo>
                    <a:lnTo>
                      <a:pt x="95375" y="36882"/>
                    </a:lnTo>
                    <a:cubicBezTo>
                      <a:pt x="95572" y="37545"/>
                      <a:pt x="95679" y="38235"/>
                      <a:pt x="95688" y="38934"/>
                    </a:cubicBezTo>
                    <a:cubicBezTo>
                      <a:pt x="95213" y="38832"/>
                      <a:pt x="94735" y="38782"/>
                      <a:pt x="94260" y="38782"/>
                    </a:cubicBezTo>
                    <a:cubicBezTo>
                      <a:pt x="92399" y="38782"/>
                      <a:pt x="90599" y="39549"/>
                      <a:pt x="89299" y="40941"/>
                    </a:cubicBezTo>
                    <a:cubicBezTo>
                      <a:pt x="88018" y="39561"/>
                      <a:pt x="86226" y="38782"/>
                      <a:pt x="84344" y="38782"/>
                    </a:cubicBezTo>
                    <a:cubicBezTo>
                      <a:pt x="83860" y="38782"/>
                      <a:pt x="83376" y="38835"/>
                      <a:pt x="82902" y="38934"/>
                    </a:cubicBezTo>
                    <a:cubicBezTo>
                      <a:pt x="82902" y="38235"/>
                      <a:pt x="83009" y="37545"/>
                      <a:pt x="83215" y="36882"/>
                    </a:cubicBezTo>
                    <a:lnTo>
                      <a:pt x="83233" y="36882"/>
                    </a:lnTo>
                    <a:cubicBezTo>
                      <a:pt x="84129" y="34136"/>
                      <a:pt x="86710" y="32762"/>
                      <a:pt x="89290" y="32762"/>
                    </a:cubicBezTo>
                    <a:close/>
                    <a:moveTo>
                      <a:pt x="42338" y="32863"/>
                    </a:moveTo>
                    <a:cubicBezTo>
                      <a:pt x="45512" y="32863"/>
                      <a:pt x="48684" y="34938"/>
                      <a:pt x="48726" y="39091"/>
                    </a:cubicBezTo>
                    <a:lnTo>
                      <a:pt x="48726" y="39091"/>
                    </a:lnTo>
                    <a:cubicBezTo>
                      <a:pt x="48257" y="38992"/>
                      <a:pt x="47785" y="38943"/>
                      <a:pt x="47316" y="38943"/>
                    </a:cubicBezTo>
                    <a:cubicBezTo>
                      <a:pt x="45455" y="38943"/>
                      <a:pt x="43655" y="39710"/>
                      <a:pt x="42355" y="41102"/>
                    </a:cubicBezTo>
                    <a:cubicBezTo>
                      <a:pt x="41081" y="39730"/>
                      <a:pt x="39293" y="38952"/>
                      <a:pt x="37414" y="38952"/>
                    </a:cubicBezTo>
                    <a:cubicBezTo>
                      <a:pt x="37404" y="38952"/>
                      <a:pt x="37393" y="38952"/>
                      <a:pt x="37382" y="38952"/>
                    </a:cubicBezTo>
                    <a:cubicBezTo>
                      <a:pt x="36898" y="38952"/>
                      <a:pt x="36415" y="38997"/>
                      <a:pt x="35940" y="39104"/>
                    </a:cubicBezTo>
                    <a:cubicBezTo>
                      <a:pt x="35980" y="34944"/>
                      <a:pt x="39160" y="32863"/>
                      <a:pt x="42338" y="32863"/>
                    </a:cubicBezTo>
                    <a:close/>
                    <a:moveTo>
                      <a:pt x="65648" y="32868"/>
                    </a:moveTo>
                    <a:cubicBezTo>
                      <a:pt x="68825" y="32868"/>
                      <a:pt x="72001" y="34946"/>
                      <a:pt x="72041" y="39104"/>
                    </a:cubicBezTo>
                    <a:cubicBezTo>
                      <a:pt x="71563" y="38999"/>
                      <a:pt x="71081" y="38948"/>
                      <a:pt x="70602" y="38948"/>
                    </a:cubicBezTo>
                    <a:cubicBezTo>
                      <a:pt x="68748" y="38948"/>
                      <a:pt x="66949" y="39716"/>
                      <a:pt x="65653" y="41111"/>
                    </a:cubicBezTo>
                    <a:cubicBezTo>
                      <a:pt x="64371" y="39731"/>
                      <a:pt x="62579" y="38952"/>
                      <a:pt x="60697" y="38952"/>
                    </a:cubicBezTo>
                    <a:cubicBezTo>
                      <a:pt x="60214" y="38952"/>
                      <a:pt x="59730" y="38997"/>
                      <a:pt x="59255" y="39104"/>
                    </a:cubicBezTo>
                    <a:cubicBezTo>
                      <a:pt x="59295" y="34946"/>
                      <a:pt x="62472" y="32868"/>
                      <a:pt x="65648" y="32868"/>
                    </a:cubicBezTo>
                    <a:close/>
                    <a:moveTo>
                      <a:pt x="18803" y="32968"/>
                    </a:moveTo>
                    <a:cubicBezTo>
                      <a:pt x="21386" y="32968"/>
                      <a:pt x="23968" y="34342"/>
                      <a:pt x="24864" y="37088"/>
                    </a:cubicBezTo>
                    <a:lnTo>
                      <a:pt x="24882" y="37088"/>
                    </a:lnTo>
                    <a:cubicBezTo>
                      <a:pt x="25088" y="37751"/>
                      <a:pt x="25196" y="38441"/>
                      <a:pt x="25196" y="39140"/>
                    </a:cubicBezTo>
                    <a:cubicBezTo>
                      <a:pt x="24723" y="39038"/>
                      <a:pt x="24246" y="38988"/>
                      <a:pt x="23772" y="38988"/>
                    </a:cubicBezTo>
                    <a:cubicBezTo>
                      <a:pt x="21913" y="38988"/>
                      <a:pt x="20107" y="39755"/>
                      <a:pt x="18807" y="41147"/>
                    </a:cubicBezTo>
                    <a:cubicBezTo>
                      <a:pt x="17526" y="39767"/>
                      <a:pt x="15734" y="38988"/>
                      <a:pt x="13852" y="38988"/>
                    </a:cubicBezTo>
                    <a:cubicBezTo>
                      <a:pt x="13368" y="38988"/>
                      <a:pt x="12884" y="39041"/>
                      <a:pt x="12409" y="39140"/>
                    </a:cubicBezTo>
                    <a:cubicBezTo>
                      <a:pt x="12409" y="38441"/>
                      <a:pt x="12517" y="37751"/>
                      <a:pt x="12723" y="37088"/>
                    </a:cubicBezTo>
                    <a:lnTo>
                      <a:pt x="12741" y="37088"/>
                    </a:lnTo>
                    <a:cubicBezTo>
                      <a:pt x="13637" y="34342"/>
                      <a:pt x="16220" y="32968"/>
                      <a:pt x="18803" y="32968"/>
                    </a:cubicBezTo>
                    <a:close/>
                    <a:moveTo>
                      <a:pt x="117968" y="39112"/>
                    </a:moveTo>
                    <a:cubicBezTo>
                      <a:pt x="118392" y="39112"/>
                      <a:pt x="118820" y="39151"/>
                      <a:pt x="119245" y="39230"/>
                    </a:cubicBezTo>
                    <a:cubicBezTo>
                      <a:pt x="118726" y="39848"/>
                      <a:pt x="118322" y="40565"/>
                      <a:pt x="118063" y="41326"/>
                    </a:cubicBezTo>
                    <a:lnTo>
                      <a:pt x="118063" y="41317"/>
                    </a:lnTo>
                    <a:lnTo>
                      <a:pt x="118054" y="41344"/>
                    </a:lnTo>
                    <a:cubicBezTo>
                      <a:pt x="118054" y="41353"/>
                      <a:pt x="118045" y="41362"/>
                      <a:pt x="118036" y="41380"/>
                    </a:cubicBezTo>
                    <a:cubicBezTo>
                      <a:pt x="117812" y="42061"/>
                      <a:pt x="117713" y="42787"/>
                      <a:pt x="117758" y="43504"/>
                    </a:cubicBezTo>
                    <a:cubicBezTo>
                      <a:pt x="116508" y="42200"/>
                      <a:pt x="114748" y="41362"/>
                      <a:pt x="112888" y="41362"/>
                    </a:cubicBezTo>
                    <a:cubicBezTo>
                      <a:pt x="112869" y="41362"/>
                      <a:pt x="112849" y="41362"/>
                      <a:pt x="112830" y="41362"/>
                    </a:cubicBezTo>
                    <a:cubicBezTo>
                      <a:pt x="114167" y="39915"/>
                      <a:pt x="116034" y="39112"/>
                      <a:pt x="117968" y="39112"/>
                    </a:cubicBezTo>
                    <a:close/>
                    <a:moveTo>
                      <a:pt x="130986" y="39112"/>
                    </a:moveTo>
                    <a:cubicBezTo>
                      <a:pt x="132916" y="39112"/>
                      <a:pt x="134791" y="39915"/>
                      <a:pt x="136136" y="41362"/>
                    </a:cubicBezTo>
                    <a:cubicBezTo>
                      <a:pt x="136116" y="41362"/>
                      <a:pt x="136096" y="41362"/>
                      <a:pt x="136077" y="41362"/>
                    </a:cubicBezTo>
                    <a:cubicBezTo>
                      <a:pt x="134208" y="41362"/>
                      <a:pt x="132440" y="42200"/>
                      <a:pt x="131199" y="43504"/>
                    </a:cubicBezTo>
                    <a:cubicBezTo>
                      <a:pt x="131234" y="42787"/>
                      <a:pt x="131136" y="42070"/>
                      <a:pt x="130912" y="41389"/>
                    </a:cubicBezTo>
                    <a:lnTo>
                      <a:pt x="130912" y="41380"/>
                    </a:lnTo>
                    <a:cubicBezTo>
                      <a:pt x="130912" y="41371"/>
                      <a:pt x="130903" y="41362"/>
                      <a:pt x="130903" y="41344"/>
                    </a:cubicBezTo>
                    <a:cubicBezTo>
                      <a:pt x="130894" y="41335"/>
                      <a:pt x="130903" y="41335"/>
                      <a:pt x="130894" y="41326"/>
                    </a:cubicBezTo>
                    <a:cubicBezTo>
                      <a:pt x="130625" y="40556"/>
                      <a:pt x="130231" y="39848"/>
                      <a:pt x="129711" y="39230"/>
                    </a:cubicBezTo>
                    <a:cubicBezTo>
                      <a:pt x="130135" y="39151"/>
                      <a:pt x="130562" y="39112"/>
                      <a:pt x="130986" y="39112"/>
                    </a:cubicBezTo>
                    <a:close/>
                    <a:moveTo>
                      <a:pt x="84143" y="39166"/>
                    </a:moveTo>
                    <a:cubicBezTo>
                      <a:pt x="86077" y="39166"/>
                      <a:pt x="87946" y="39968"/>
                      <a:pt x="89290" y="41416"/>
                    </a:cubicBezTo>
                    <a:cubicBezTo>
                      <a:pt x="89271" y="41416"/>
                      <a:pt x="89251" y="41416"/>
                      <a:pt x="89231" y="41416"/>
                    </a:cubicBezTo>
                    <a:cubicBezTo>
                      <a:pt x="87362" y="41416"/>
                      <a:pt x="85595" y="42254"/>
                      <a:pt x="84353" y="43557"/>
                    </a:cubicBezTo>
                    <a:cubicBezTo>
                      <a:pt x="84434" y="41963"/>
                      <a:pt x="83851" y="40457"/>
                      <a:pt x="82866" y="39283"/>
                    </a:cubicBezTo>
                    <a:cubicBezTo>
                      <a:pt x="83291" y="39204"/>
                      <a:pt x="83719" y="39166"/>
                      <a:pt x="84143" y="39166"/>
                    </a:cubicBezTo>
                    <a:close/>
                    <a:moveTo>
                      <a:pt x="94430" y="39165"/>
                    </a:moveTo>
                    <a:cubicBezTo>
                      <a:pt x="94857" y="39165"/>
                      <a:pt x="95287" y="39204"/>
                      <a:pt x="95715" y="39283"/>
                    </a:cubicBezTo>
                    <a:cubicBezTo>
                      <a:pt x="94720" y="40466"/>
                      <a:pt x="94138" y="41963"/>
                      <a:pt x="94228" y="43557"/>
                    </a:cubicBezTo>
                    <a:cubicBezTo>
                      <a:pt x="92977" y="42254"/>
                      <a:pt x="91218" y="41416"/>
                      <a:pt x="89350" y="41416"/>
                    </a:cubicBezTo>
                    <a:cubicBezTo>
                      <a:pt x="89330" y="41416"/>
                      <a:pt x="89310" y="41416"/>
                      <a:pt x="89290" y="41416"/>
                    </a:cubicBezTo>
                    <a:cubicBezTo>
                      <a:pt x="90626" y="39963"/>
                      <a:pt x="92497" y="39165"/>
                      <a:pt x="94430" y="39165"/>
                    </a:cubicBezTo>
                    <a:close/>
                    <a:moveTo>
                      <a:pt x="47493" y="39318"/>
                    </a:moveTo>
                    <a:cubicBezTo>
                      <a:pt x="47917" y="39318"/>
                      <a:pt x="48345" y="39357"/>
                      <a:pt x="48771" y="39436"/>
                    </a:cubicBezTo>
                    <a:cubicBezTo>
                      <a:pt x="48242" y="40054"/>
                      <a:pt x="47839" y="40762"/>
                      <a:pt x="47579" y="41523"/>
                    </a:cubicBezTo>
                    <a:cubicBezTo>
                      <a:pt x="47579" y="41532"/>
                      <a:pt x="47579" y="41532"/>
                      <a:pt x="47579" y="41541"/>
                    </a:cubicBezTo>
                    <a:lnTo>
                      <a:pt x="47561" y="41586"/>
                    </a:lnTo>
                    <a:cubicBezTo>
                      <a:pt x="47337" y="42267"/>
                      <a:pt x="47239" y="42984"/>
                      <a:pt x="47275" y="43710"/>
                    </a:cubicBezTo>
                    <a:cubicBezTo>
                      <a:pt x="46033" y="42406"/>
                      <a:pt x="44274" y="41568"/>
                      <a:pt x="42406" y="41568"/>
                    </a:cubicBezTo>
                    <a:cubicBezTo>
                      <a:pt x="42386" y="41568"/>
                      <a:pt x="42366" y="41568"/>
                      <a:pt x="42346" y="41568"/>
                    </a:cubicBezTo>
                    <a:cubicBezTo>
                      <a:pt x="43684" y="40121"/>
                      <a:pt x="45557" y="39318"/>
                      <a:pt x="47493" y="39318"/>
                    </a:cubicBezTo>
                    <a:close/>
                    <a:moveTo>
                      <a:pt x="60506" y="39318"/>
                    </a:moveTo>
                    <a:cubicBezTo>
                      <a:pt x="62442" y="39318"/>
                      <a:pt x="64315" y="40121"/>
                      <a:pt x="65653" y="41568"/>
                    </a:cubicBezTo>
                    <a:cubicBezTo>
                      <a:pt x="65633" y="41568"/>
                      <a:pt x="65613" y="41568"/>
                      <a:pt x="65593" y="41568"/>
                    </a:cubicBezTo>
                    <a:cubicBezTo>
                      <a:pt x="63724" y="41568"/>
                      <a:pt x="61965" y="42398"/>
                      <a:pt x="60715" y="43710"/>
                    </a:cubicBezTo>
                    <a:cubicBezTo>
                      <a:pt x="60751" y="42984"/>
                      <a:pt x="60662" y="42267"/>
                      <a:pt x="60438" y="41586"/>
                    </a:cubicBezTo>
                    <a:cubicBezTo>
                      <a:pt x="60438" y="41577"/>
                      <a:pt x="60429" y="41559"/>
                      <a:pt x="60420" y="41550"/>
                    </a:cubicBezTo>
                    <a:cubicBezTo>
                      <a:pt x="60420" y="41541"/>
                      <a:pt x="60420" y="41532"/>
                      <a:pt x="60411" y="41532"/>
                    </a:cubicBezTo>
                    <a:cubicBezTo>
                      <a:pt x="60151" y="40762"/>
                      <a:pt x="59748" y="40054"/>
                      <a:pt x="59228" y="39436"/>
                    </a:cubicBezTo>
                    <a:cubicBezTo>
                      <a:pt x="59654" y="39357"/>
                      <a:pt x="60082" y="39318"/>
                      <a:pt x="60506" y="39318"/>
                    </a:cubicBezTo>
                    <a:close/>
                    <a:moveTo>
                      <a:pt x="23963" y="39353"/>
                    </a:moveTo>
                    <a:cubicBezTo>
                      <a:pt x="24391" y="39353"/>
                      <a:pt x="24821" y="39392"/>
                      <a:pt x="25250" y="39472"/>
                    </a:cubicBezTo>
                    <a:cubicBezTo>
                      <a:pt x="24255" y="40654"/>
                      <a:pt x="23673" y="42151"/>
                      <a:pt x="23753" y="43746"/>
                    </a:cubicBezTo>
                    <a:cubicBezTo>
                      <a:pt x="22512" y="42442"/>
                      <a:pt x="20744" y="41604"/>
                      <a:pt x="18884" y="41604"/>
                    </a:cubicBezTo>
                    <a:cubicBezTo>
                      <a:pt x="18864" y="41604"/>
                      <a:pt x="18845" y="41604"/>
                      <a:pt x="18825" y="41604"/>
                    </a:cubicBezTo>
                    <a:cubicBezTo>
                      <a:pt x="18805" y="41604"/>
                      <a:pt x="18786" y="41604"/>
                      <a:pt x="18766" y="41604"/>
                    </a:cubicBezTo>
                    <a:cubicBezTo>
                      <a:pt x="16897" y="41604"/>
                      <a:pt x="15129" y="42442"/>
                      <a:pt x="13888" y="43746"/>
                    </a:cubicBezTo>
                    <a:cubicBezTo>
                      <a:pt x="13951" y="42160"/>
                      <a:pt x="13368" y="40663"/>
                      <a:pt x="12382" y="39480"/>
                    </a:cubicBezTo>
                    <a:lnTo>
                      <a:pt x="12391" y="39472"/>
                    </a:lnTo>
                    <a:cubicBezTo>
                      <a:pt x="12820" y="39392"/>
                      <a:pt x="13250" y="39353"/>
                      <a:pt x="13678" y="39353"/>
                    </a:cubicBezTo>
                    <a:cubicBezTo>
                      <a:pt x="15611" y="39353"/>
                      <a:pt x="17482" y="40150"/>
                      <a:pt x="18825" y="41595"/>
                    </a:cubicBezTo>
                    <a:cubicBezTo>
                      <a:pt x="20161" y="40150"/>
                      <a:pt x="22031" y="39353"/>
                      <a:pt x="23963" y="39353"/>
                    </a:cubicBezTo>
                    <a:close/>
                    <a:moveTo>
                      <a:pt x="107663" y="39105"/>
                    </a:moveTo>
                    <a:cubicBezTo>
                      <a:pt x="109597" y="39105"/>
                      <a:pt x="111471" y="39906"/>
                      <a:pt x="112812" y="41353"/>
                    </a:cubicBezTo>
                    <a:cubicBezTo>
                      <a:pt x="112793" y="41353"/>
                      <a:pt x="112774" y="41353"/>
                      <a:pt x="112756" y="41353"/>
                    </a:cubicBezTo>
                    <a:cubicBezTo>
                      <a:pt x="110769" y="41353"/>
                      <a:pt x="108902" y="42299"/>
                      <a:pt x="107650" y="43755"/>
                    </a:cubicBezTo>
                    <a:lnTo>
                      <a:pt x="107650" y="43755"/>
                    </a:lnTo>
                    <a:cubicBezTo>
                      <a:pt x="107803" y="42088"/>
                      <a:pt x="107211" y="40511"/>
                      <a:pt x="106172" y="39274"/>
                    </a:cubicBezTo>
                    <a:lnTo>
                      <a:pt x="106172" y="39265"/>
                    </a:lnTo>
                    <a:cubicBezTo>
                      <a:pt x="106668" y="39158"/>
                      <a:pt x="107167" y="39105"/>
                      <a:pt x="107663" y="39105"/>
                    </a:cubicBezTo>
                    <a:close/>
                    <a:moveTo>
                      <a:pt x="37187" y="39310"/>
                    </a:moveTo>
                    <a:cubicBezTo>
                      <a:pt x="39118" y="39310"/>
                      <a:pt x="40989" y="40106"/>
                      <a:pt x="42328" y="41559"/>
                    </a:cubicBezTo>
                    <a:cubicBezTo>
                      <a:pt x="42310" y="41559"/>
                      <a:pt x="42291" y="41559"/>
                      <a:pt x="42273" y="41559"/>
                    </a:cubicBezTo>
                    <a:cubicBezTo>
                      <a:pt x="40286" y="41559"/>
                      <a:pt x="38419" y="42505"/>
                      <a:pt x="37167" y="43952"/>
                    </a:cubicBezTo>
                    <a:cubicBezTo>
                      <a:pt x="37320" y="42294"/>
                      <a:pt x="36728" y="40708"/>
                      <a:pt x="35689" y="39480"/>
                    </a:cubicBezTo>
                    <a:lnTo>
                      <a:pt x="35689" y="39472"/>
                    </a:lnTo>
                    <a:cubicBezTo>
                      <a:pt x="36187" y="39363"/>
                      <a:pt x="36689" y="39310"/>
                      <a:pt x="37187" y="39310"/>
                    </a:cubicBezTo>
                    <a:close/>
                    <a:moveTo>
                      <a:pt x="124475" y="37261"/>
                    </a:moveTo>
                    <a:cubicBezTo>
                      <a:pt x="127048" y="37261"/>
                      <a:pt x="129621" y="38627"/>
                      <a:pt x="130527" y="41362"/>
                    </a:cubicBezTo>
                    <a:cubicBezTo>
                      <a:pt x="130751" y="42043"/>
                      <a:pt x="130867" y="42760"/>
                      <a:pt x="130867" y="43486"/>
                    </a:cubicBezTo>
                    <a:cubicBezTo>
                      <a:pt x="130392" y="43384"/>
                      <a:pt x="129914" y="43334"/>
                      <a:pt x="129439" y="43334"/>
                    </a:cubicBezTo>
                    <a:cubicBezTo>
                      <a:pt x="127578" y="43334"/>
                      <a:pt x="125778" y="44101"/>
                      <a:pt x="124478" y="45493"/>
                    </a:cubicBezTo>
                    <a:cubicBezTo>
                      <a:pt x="123206" y="44113"/>
                      <a:pt x="121405" y="43333"/>
                      <a:pt x="119532" y="43333"/>
                    </a:cubicBezTo>
                    <a:cubicBezTo>
                      <a:pt x="119039" y="43333"/>
                      <a:pt x="118555" y="43387"/>
                      <a:pt x="118089" y="43486"/>
                    </a:cubicBezTo>
                    <a:cubicBezTo>
                      <a:pt x="118089" y="42760"/>
                      <a:pt x="118197" y="42034"/>
                      <a:pt x="118430" y="41344"/>
                    </a:cubicBezTo>
                    <a:cubicBezTo>
                      <a:pt x="119339" y="38623"/>
                      <a:pt x="121907" y="37261"/>
                      <a:pt x="124475" y="37261"/>
                    </a:cubicBezTo>
                    <a:close/>
                    <a:moveTo>
                      <a:pt x="77632" y="37306"/>
                    </a:moveTo>
                    <a:cubicBezTo>
                      <a:pt x="80806" y="37306"/>
                      <a:pt x="83980" y="39382"/>
                      <a:pt x="84022" y="43538"/>
                    </a:cubicBezTo>
                    <a:lnTo>
                      <a:pt x="84022" y="43538"/>
                    </a:lnTo>
                    <a:cubicBezTo>
                      <a:pt x="83549" y="43437"/>
                      <a:pt x="83074" y="43388"/>
                      <a:pt x="82603" y="43388"/>
                    </a:cubicBezTo>
                    <a:cubicBezTo>
                      <a:pt x="80742" y="43388"/>
                      <a:pt x="78941" y="44154"/>
                      <a:pt x="77642" y="45547"/>
                    </a:cubicBezTo>
                    <a:cubicBezTo>
                      <a:pt x="76360" y="44167"/>
                      <a:pt x="74568" y="43387"/>
                      <a:pt x="72687" y="43387"/>
                    </a:cubicBezTo>
                    <a:cubicBezTo>
                      <a:pt x="72203" y="43387"/>
                      <a:pt x="71719" y="43441"/>
                      <a:pt x="71244" y="43540"/>
                    </a:cubicBezTo>
                    <a:cubicBezTo>
                      <a:pt x="71280" y="39385"/>
                      <a:pt x="74456" y="37306"/>
                      <a:pt x="77632" y="37306"/>
                    </a:cubicBezTo>
                    <a:close/>
                    <a:moveTo>
                      <a:pt x="100947" y="37306"/>
                    </a:moveTo>
                    <a:cubicBezTo>
                      <a:pt x="104122" y="37306"/>
                      <a:pt x="107296" y="39383"/>
                      <a:pt x="107337" y="43540"/>
                    </a:cubicBezTo>
                    <a:cubicBezTo>
                      <a:pt x="106864" y="43438"/>
                      <a:pt x="106386" y="43388"/>
                      <a:pt x="105913" y="43388"/>
                    </a:cubicBezTo>
                    <a:cubicBezTo>
                      <a:pt x="104054" y="43388"/>
                      <a:pt x="102249" y="44154"/>
                      <a:pt x="100957" y="45547"/>
                    </a:cubicBezTo>
                    <a:cubicBezTo>
                      <a:pt x="99676" y="44167"/>
                      <a:pt x="97883" y="43387"/>
                      <a:pt x="96002" y="43387"/>
                    </a:cubicBezTo>
                    <a:cubicBezTo>
                      <a:pt x="95518" y="43387"/>
                      <a:pt x="95034" y="43441"/>
                      <a:pt x="94559" y="43540"/>
                    </a:cubicBezTo>
                    <a:cubicBezTo>
                      <a:pt x="94595" y="39385"/>
                      <a:pt x="97771" y="37306"/>
                      <a:pt x="100947" y="37306"/>
                    </a:cubicBezTo>
                    <a:close/>
                    <a:moveTo>
                      <a:pt x="54009" y="37465"/>
                    </a:moveTo>
                    <a:cubicBezTo>
                      <a:pt x="56582" y="37465"/>
                      <a:pt x="59156" y="38830"/>
                      <a:pt x="60061" y="41559"/>
                    </a:cubicBezTo>
                    <a:cubicBezTo>
                      <a:pt x="60285" y="42249"/>
                      <a:pt x="60393" y="42966"/>
                      <a:pt x="60393" y="43692"/>
                    </a:cubicBezTo>
                    <a:cubicBezTo>
                      <a:pt x="59920" y="43590"/>
                      <a:pt x="59442" y="43540"/>
                      <a:pt x="58969" y="43540"/>
                    </a:cubicBezTo>
                    <a:cubicBezTo>
                      <a:pt x="57110" y="43540"/>
                      <a:pt x="55305" y="44307"/>
                      <a:pt x="54013" y="45699"/>
                    </a:cubicBezTo>
                    <a:cubicBezTo>
                      <a:pt x="52739" y="44318"/>
                      <a:pt x="50951" y="43539"/>
                      <a:pt x="49072" y="43539"/>
                    </a:cubicBezTo>
                    <a:cubicBezTo>
                      <a:pt x="49061" y="43539"/>
                      <a:pt x="49051" y="43540"/>
                      <a:pt x="49040" y="43540"/>
                    </a:cubicBezTo>
                    <a:cubicBezTo>
                      <a:pt x="48556" y="43540"/>
                      <a:pt x="48072" y="43593"/>
                      <a:pt x="47597" y="43692"/>
                    </a:cubicBezTo>
                    <a:cubicBezTo>
                      <a:pt x="47597" y="42966"/>
                      <a:pt x="47714" y="42249"/>
                      <a:pt x="47938" y="41559"/>
                    </a:cubicBezTo>
                    <a:lnTo>
                      <a:pt x="47956" y="41550"/>
                    </a:lnTo>
                    <a:cubicBezTo>
                      <a:pt x="48865" y="38827"/>
                      <a:pt x="51437" y="37465"/>
                      <a:pt x="54009" y="37465"/>
                    </a:cubicBezTo>
                    <a:close/>
                    <a:moveTo>
                      <a:pt x="7163" y="37500"/>
                    </a:moveTo>
                    <a:cubicBezTo>
                      <a:pt x="10339" y="37500"/>
                      <a:pt x="13516" y="39579"/>
                      <a:pt x="13556" y="43737"/>
                    </a:cubicBezTo>
                    <a:cubicBezTo>
                      <a:pt x="13079" y="43632"/>
                      <a:pt x="12598" y="43582"/>
                      <a:pt x="12120" y="43582"/>
                    </a:cubicBezTo>
                    <a:cubicBezTo>
                      <a:pt x="10263" y="43582"/>
                      <a:pt x="8460" y="44350"/>
                      <a:pt x="7163" y="45739"/>
                    </a:cubicBezTo>
                    <a:lnTo>
                      <a:pt x="7163" y="45739"/>
                    </a:lnTo>
                    <a:cubicBezTo>
                      <a:pt x="5882" y="44362"/>
                      <a:pt x="4092" y="43584"/>
                      <a:pt x="2212" y="43584"/>
                    </a:cubicBezTo>
                    <a:cubicBezTo>
                      <a:pt x="1728" y="43584"/>
                      <a:pt x="1245" y="43638"/>
                      <a:pt x="770" y="43737"/>
                    </a:cubicBezTo>
                    <a:cubicBezTo>
                      <a:pt x="810" y="39579"/>
                      <a:pt x="3987" y="37500"/>
                      <a:pt x="7163" y="37500"/>
                    </a:cubicBezTo>
                    <a:close/>
                    <a:moveTo>
                      <a:pt x="30463" y="37509"/>
                    </a:moveTo>
                    <a:cubicBezTo>
                      <a:pt x="33636" y="37509"/>
                      <a:pt x="36811" y="39587"/>
                      <a:pt x="36854" y="43742"/>
                    </a:cubicBezTo>
                    <a:lnTo>
                      <a:pt x="36854" y="43742"/>
                    </a:lnTo>
                    <a:cubicBezTo>
                      <a:pt x="36384" y="43642"/>
                      <a:pt x="35912" y="43594"/>
                      <a:pt x="35443" y="43594"/>
                    </a:cubicBezTo>
                    <a:cubicBezTo>
                      <a:pt x="33580" y="43594"/>
                      <a:pt x="31775" y="44360"/>
                      <a:pt x="30483" y="45753"/>
                    </a:cubicBezTo>
                    <a:cubicBezTo>
                      <a:pt x="29201" y="44373"/>
                      <a:pt x="27409" y="43593"/>
                      <a:pt x="25528" y="43593"/>
                    </a:cubicBezTo>
                    <a:cubicBezTo>
                      <a:pt x="25044" y="43593"/>
                      <a:pt x="24560" y="43638"/>
                      <a:pt x="24085" y="43746"/>
                    </a:cubicBezTo>
                    <a:cubicBezTo>
                      <a:pt x="24116" y="39588"/>
                      <a:pt x="27288" y="37509"/>
                      <a:pt x="30463" y="37509"/>
                    </a:cubicBezTo>
                    <a:close/>
                    <a:moveTo>
                      <a:pt x="119327" y="43718"/>
                    </a:moveTo>
                    <a:cubicBezTo>
                      <a:pt x="121267" y="43718"/>
                      <a:pt x="123141" y="44520"/>
                      <a:pt x="124478" y="45968"/>
                    </a:cubicBezTo>
                    <a:cubicBezTo>
                      <a:pt x="124458" y="45968"/>
                      <a:pt x="124439" y="45968"/>
                      <a:pt x="124419" y="45968"/>
                    </a:cubicBezTo>
                    <a:cubicBezTo>
                      <a:pt x="122550" y="45968"/>
                      <a:pt x="120782" y="46806"/>
                      <a:pt x="119541" y="48109"/>
                    </a:cubicBezTo>
                    <a:cubicBezTo>
                      <a:pt x="119622" y="46514"/>
                      <a:pt x="119039" y="45018"/>
                      <a:pt x="118045" y="43835"/>
                    </a:cubicBezTo>
                    <a:cubicBezTo>
                      <a:pt x="118472" y="43756"/>
                      <a:pt x="118901" y="43718"/>
                      <a:pt x="119327" y="43718"/>
                    </a:cubicBezTo>
                    <a:close/>
                    <a:moveTo>
                      <a:pt x="129624" y="43718"/>
                    </a:moveTo>
                    <a:cubicBezTo>
                      <a:pt x="130049" y="43718"/>
                      <a:pt x="130477" y="43756"/>
                      <a:pt x="130903" y="43835"/>
                    </a:cubicBezTo>
                    <a:cubicBezTo>
                      <a:pt x="129908" y="45018"/>
                      <a:pt x="129326" y="46523"/>
                      <a:pt x="129415" y="48109"/>
                    </a:cubicBezTo>
                    <a:cubicBezTo>
                      <a:pt x="128165" y="46806"/>
                      <a:pt x="126397" y="45968"/>
                      <a:pt x="124537" y="45968"/>
                    </a:cubicBezTo>
                    <a:cubicBezTo>
                      <a:pt x="124517" y="45968"/>
                      <a:pt x="124498" y="45968"/>
                      <a:pt x="124478" y="45968"/>
                    </a:cubicBezTo>
                    <a:cubicBezTo>
                      <a:pt x="125815" y="44520"/>
                      <a:pt x="127689" y="43718"/>
                      <a:pt x="129624" y="43718"/>
                    </a:cubicBezTo>
                    <a:close/>
                    <a:moveTo>
                      <a:pt x="82779" y="43762"/>
                    </a:moveTo>
                    <a:cubicBezTo>
                      <a:pt x="83204" y="43762"/>
                      <a:pt x="83632" y="43801"/>
                      <a:pt x="84057" y="43880"/>
                    </a:cubicBezTo>
                    <a:cubicBezTo>
                      <a:pt x="83063" y="45063"/>
                      <a:pt x="82480" y="46559"/>
                      <a:pt x="82561" y="48154"/>
                    </a:cubicBezTo>
                    <a:cubicBezTo>
                      <a:pt x="81320" y="46851"/>
                      <a:pt x="79552" y="46012"/>
                      <a:pt x="77683" y="46012"/>
                    </a:cubicBezTo>
                    <a:cubicBezTo>
                      <a:pt x="77666" y="46012"/>
                      <a:pt x="77650" y="46012"/>
                      <a:pt x="77633" y="46013"/>
                    </a:cubicBezTo>
                    <a:lnTo>
                      <a:pt x="77633" y="46013"/>
                    </a:lnTo>
                    <a:cubicBezTo>
                      <a:pt x="78970" y="44565"/>
                      <a:pt x="80844" y="43762"/>
                      <a:pt x="82779" y="43762"/>
                    </a:cubicBezTo>
                    <a:close/>
                    <a:moveTo>
                      <a:pt x="59124" y="43911"/>
                    </a:moveTo>
                    <a:cubicBezTo>
                      <a:pt x="59554" y="43911"/>
                      <a:pt x="59988" y="43951"/>
                      <a:pt x="60420" y="44032"/>
                    </a:cubicBezTo>
                    <a:cubicBezTo>
                      <a:pt x="59425" y="45224"/>
                      <a:pt x="58843" y="46721"/>
                      <a:pt x="58932" y="48316"/>
                    </a:cubicBezTo>
                    <a:lnTo>
                      <a:pt x="58923" y="48307"/>
                    </a:lnTo>
                    <a:cubicBezTo>
                      <a:pt x="57682" y="47003"/>
                      <a:pt x="55914" y="46165"/>
                      <a:pt x="54045" y="46165"/>
                    </a:cubicBezTo>
                    <a:cubicBezTo>
                      <a:pt x="54026" y="46165"/>
                      <a:pt x="54006" y="46165"/>
                      <a:pt x="53986" y="46165"/>
                    </a:cubicBezTo>
                    <a:cubicBezTo>
                      <a:pt x="53966" y="46165"/>
                      <a:pt x="53947" y="46165"/>
                      <a:pt x="53927" y="46165"/>
                    </a:cubicBezTo>
                    <a:cubicBezTo>
                      <a:pt x="52067" y="46165"/>
                      <a:pt x="50299" y="47003"/>
                      <a:pt x="49049" y="48307"/>
                    </a:cubicBezTo>
                    <a:cubicBezTo>
                      <a:pt x="49138" y="46712"/>
                      <a:pt x="48556" y="45206"/>
                      <a:pt x="47561" y="44032"/>
                    </a:cubicBezTo>
                    <a:cubicBezTo>
                      <a:pt x="47990" y="43953"/>
                      <a:pt x="48420" y="43914"/>
                      <a:pt x="48848" y="43914"/>
                    </a:cubicBezTo>
                    <a:cubicBezTo>
                      <a:pt x="50781" y="43914"/>
                      <a:pt x="52652" y="44711"/>
                      <a:pt x="53995" y="46156"/>
                    </a:cubicBezTo>
                    <a:cubicBezTo>
                      <a:pt x="55328" y="44713"/>
                      <a:pt x="57194" y="43911"/>
                      <a:pt x="59124" y="43911"/>
                    </a:cubicBezTo>
                    <a:close/>
                    <a:moveTo>
                      <a:pt x="25317" y="43968"/>
                    </a:moveTo>
                    <a:cubicBezTo>
                      <a:pt x="27250" y="43968"/>
                      <a:pt x="29122" y="44764"/>
                      <a:pt x="30465" y="46210"/>
                    </a:cubicBezTo>
                    <a:lnTo>
                      <a:pt x="30465" y="46210"/>
                    </a:lnTo>
                    <a:cubicBezTo>
                      <a:pt x="30462" y="46210"/>
                      <a:pt x="30459" y="46210"/>
                      <a:pt x="30456" y="46210"/>
                    </a:cubicBezTo>
                    <a:cubicBezTo>
                      <a:pt x="30446" y="46210"/>
                      <a:pt x="30436" y="46210"/>
                      <a:pt x="30426" y="46210"/>
                    </a:cubicBezTo>
                    <a:cubicBezTo>
                      <a:pt x="28546" y="46210"/>
                      <a:pt x="26775" y="47041"/>
                      <a:pt x="25519" y="48351"/>
                    </a:cubicBezTo>
                    <a:cubicBezTo>
                      <a:pt x="25608" y="46765"/>
                      <a:pt x="25026" y="45269"/>
                      <a:pt x="24031" y="44086"/>
                    </a:cubicBezTo>
                    <a:cubicBezTo>
                      <a:pt x="24460" y="44007"/>
                      <a:pt x="24890" y="43968"/>
                      <a:pt x="25317" y="43968"/>
                    </a:cubicBezTo>
                    <a:close/>
                    <a:moveTo>
                      <a:pt x="106094" y="43751"/>
                    </a:moveTo>
                    <a:cubicBezTo>
                      <a:pt x="106570" y="43751"/>
                      <a:pt x="107049" y="43799"/>
                      <a:pt x="107525" y="43898"/>
                    </a:cubicBezTo>
                    <a:cubicBezTo>
                      <a:pt x="106512" y="45161"/>
                      <a:pt x="105939" y="46747"/>
                      <a:pt x="106127" y="48423"/>
                    </a:cubicBezTo>
                    <a:lnTo>
                      <a:pt x="106118" y="48414"/>
                    </a:lnTo>
                    <a:cubicBezTo>
                      <a:pt x="104866" y="46958"/>
                      <a:pt x="102990" y="46012"/>
                      <a:pt x="100995" y="46012"/>
                    </a:cubicBezTo>
                    <a:cubicBezTo>
                      <a:pt x="100976" y="46012"/>
                      <a:pt x="100958" y="46013"/>
                      <a:pt x="100939" y="46013"/>
                    </a:cubicBezTo>
                    <a:cubicBezTo>
                      <a:pt x="100919" y="46012"/>
                      <a:pt x="100899" y="46012"/>
                      <a:pt x="100879" y="46012"/>
                    </a:cubicBezTo>
                    <a:cubicBezTo>
                      <a:pt x="99020" y="46012"/>
                      <a:pt x="97252" y="46842"/>
                      <a:pt x="96011" y="48154"/>
                    </a:cubicBezTo>
                    <a:cubicBezTo>
                      <a:pt x="96091" y="46559"/>
                      <a:pt x="95509" y="45054"/>
                      <a:pt x="94514" y="43880"/>
                    </a:cubicBezTo>
                    <a:cubicBezTo>
                      <a:pt x="94946" y="43798"/>
                      <a:pt x="95380" y="43758"/>
                      <a:pt x="95811" y="43758"/>
                    </a:cubicBezTo>
                    <a:cubicBezTo>
                      <a:pt x="97740" y="43758"/>
                      <a:pt x="99607" y="44561"/>
                      <a:pt x="100948" y="46004"/>
                    </a:cubicBezTo>
                    <a:cubicBezTo>
                      <a:pt x="102286" y="44551"/>
                      <a:pt x="104160" y="43751"/>
                      <a:pt x="106094" y="43751"/>
                    </a:cubicBezTo>
                    <a:close/>
                    <a:moveTo>
                      <a:pt x="70812" y="39306"/>
                    </a:moveTo>
                    <a:cubicBezTo>
                      <a:pt x="71289" y="39306"/>
                      <a:pt x="71770" y="39355"/>
                      <a:pt x="72248" y="39454"/>
                    </a:cubicBezTo>
                    <a:cubicBezTo>
                      <a:pt x="71271" y="40699"/>
                      <a:pt x="70742" y="42276"/>
                      <a:pt x="70939" y="43925"/>
                    </a:cubicBezTo>
                    <a:cubicBezTo>
                      <a:pt x="71449" y="43811"/>
                      <a:pt x="71962" y="43756"/>
                      <a:pt x="72472" y="43756"/>
                    </a:cubicBezTo>
                    <a:cubicBezTo>
                      <a:pt x="74409" y="43756"/>
                      <a:pt x="76285" y="44558"/>
                      <a:pt x="77633" y="46013"/>
                    </a:cubicBezTo>
                    <a:lnTo>
                      <a:pt x="77633" y="46013"/>
                    </a:lnTo>
                    <a:cubicBezTo>
                      <a:pt x="77630" y="46013"/>
                      <a:pt x="77627" y="46013"/>
                      <a:pt x="77624" y="46013"/>
                    </a:cubicBezTo>
                    <a:cubicBezTo>
                      <a:pt x="77606" y="46013"/>
                      <a:pt x="77588" y="46012"/>
                      <a:pt x="77570" y="46012"/>
                    </a:cubicBezTo>
                    <a:cubicBezTo>
                      <a:pt x="75529" y="46012"/>
                      <a:pt x="73598" y="47021"/>
                      <a:pt x="72346" y="48540"/>
                    </a:cubicBezTo>
                    <a:cubicBezTo>
                      <a:pt x="72703" y="44850"/>
                      <a:pt x="69416" y="41568"/>
                      <a:pt x="65713" y="41568"/>
                    </a:cubicBezTo>
                    <a:cubicBezTo>
                      <a:pt x="65693" y="41568"/>
                      <a:pt x="65673" y="41568"/>
                      <a:pt x="65653" y="41568"/>
                    </a:cubicBezTo>
                    <a:lnTo>
                      <a:pt x="65653" y="41559"/>
                    </a:lnTo>
                    <a:cubicBezTo>
                      <a:pt x="66997" y="40107"/>
                      <a:pt x="68873" y="39306"/>
                      <a:pt x="70812" y="39306"/>
                    </a:cubicBezTo>
                    <a:close/>
                    <a:moveTo>
                      <a:pt x="35618" y="43957"/>
                    </a:moveTo>
                    <a:cubicBezTo>
                      <a:pt x="36091" y="43957"/>
                      <a:pt x="36568" y="44006"/>
                      <a:pt x="37042" y="44104"/>
                    </a:cubicBezTo>
                    <a:cubicBezTo>
                      <a:pt x="36020" y="45350"/>
                      <a:pt x="35456" y="46945"/>
                      <a:pt x="35635" y="48620"/>
                    </a:cubicBezTo>
                    <a:cubicBezTo>
                      <a:pt x="34383" y="47164"/>
                      <a:pt x="32507" y="46210"/>
                      <a:pt x="30511" y="46210"/>
                    </a:cubicBezTo>
                    <a:cubicBezTo>
                      <a:pt x="30496" y="46210"/>
                      <a:pt x="30480" y="46210"/>
                      <a:pt x="30465" y="46210"/>
                    </a:cubicBezTo>
                    <a:lnTo>
                      <a:pt x="30465" y="46210"/>
                    </a:lnTo>
                    <a:cubicBezTo>
                      <a:pt x="31804" y="44762"/>
                      <a:pt x="33682" y="43957"/>
                      <a:pt x="35618" y="43957"/>
                    </a:cubicBezTo>
                    <a:close/>
                    <a:moveTo>
                      <a:pt x="112822" y="41864"/>
                    </a:moveTo>
                    <a:cubicBezTo>
                      <a:pt x="115997" y="41864"/>
                      <a:pt x="119174" y="43943"/>
                      <a:pt x="119218" y="48100"/>
                    </a:cubicBezTo>
                    <a:cubicBezTo>
                      <a:pt x="118743" y="47999"/>
                      <a:pt x="118265" y="47949"/>
                      <a:pt x="117790" y="47949"/>
                    </a:cubicBezTo>
                    <a:cubicBezTo>
                      <a:pt x="115926" y="47949"/>
                      <a:pt x="114120" y="48715"/>
                      <a:pt x="112821" y="50108"/>
                    </a:cubicBezTo>
                    <a:cubicBezTo>
                      <a:pt x="111548" y="48728"/>
                      <a:pt x="109756" y="47948"/>
                      <a:pt x="107874" y="47948"/>
                    </a:cubicBezTo>
                    <a:cubicBezTo>
                      <a:pt x="107391" y="47948"/>
                      <a:pt x="106907" y="48002"/>
                      <a:pt x="106432" y="48100"/>
                    </a:cubicBezTo>
                    <a:cubicBezTo>
                      <a:pt x="106472" y="43943"/>
                      <a:pt x="109646" y="41864"/>
                      <a:pt x="112822" y="41864"/>
                    </a:cubicBezTo>
                    <a:close/>
                    <a:moveTo>
                      <a:pt x="136132" y="41864"/>
                    </a:moveTo>
                    <a:cubicBezTo>
                      <a:pt x="139308" y="41864"/>
                      <a:pt x="142484" y="43943"/>
                      <a:pt x="142525" y="48100"/>
                    </a:cubicBezTo>
                    <a:cubicBezTo>
                      <a:pt x="142051" y="47999"/>
                      <a:pt x="141574" y="47949"/>
                      <a:pt x="141100" y="47949"/>
                    </a:cubicBezTo>
                    <a:cubicBezTo>
                      <a:pt x="139242" y="47949"/>
                      <a:pt x="137437" y="48715"/>
                      <a:pt x="136145" y="50108"/>
                    </a:cubicBezTo>
                    <a:cubicBezTo>
                      <a:pt x="134863" y="48728"/>
                      <a:pt x="133071" y="47948"/>
                      <a:pt x="131190" y="47948"/>
                    </a:cubicBezTo>
                    <a:cubicBezTo>
                      <a:pt x="130706" y="47948"/>
                      <a:pt x="130222" y="48002"/>
                      <a:pt x="129747" y="48100"/>
                    </a:cubicBezTo>
                    <a:cubicBezTo>
                      <a:pt x="129783" y="43943"/>
                      <a:pt x="132957" y="41864"/>
                      <a:pt x="136132" y="41864"/>
                    </a:cubicBezTo>
                    <a:close/>
                    <a:moveTo>
                      <a:pt x="89293" y="41912"/>
                    </a:moveTo>
                    <a:cubicBezTo>
                      <a:pt x="92468" y="41912"/>
                      <a:pt x="95642" y="43988"/>
                      <a:pt x="95679" y="48143"/>
                    </a:cubicBezTo>
                    <a:lnTo>
                      <a:pt x="95679" y="48143"/>
                    </a:lnTo>
                    <a:cubicBezTo>
                      <a:pt x="95207" y="48043"/>
                      <a:pt x="94732" y="47994"/>
                      <a:pt x="94260" y="47994"/>
                    </a:cubicBezTo>
                    <a:cubicBezTo>
                      <a:pt x="92399" y="47994"/>
                      <a:pt x="90599" y="48760"/>
                      <a:pt x="89299" y="50152"/>
                    </a:cubicBezTo>
                    <a:cubicBezTo>
                      <a:pt x="88018" y="48773"/>
                      <a:pt x="86226" y="47993"/>
                      <a:pt x="84344" y="47993"/>
                    </a:cubicBezTo>
                    <a:cubicBezTo>
                      <a:pt x="83860" y="47993"/>
                      <a:pt x="83376" y="48047"/>
                      <a:pt x="82902" y="48145"/>
                    </a:cubicBezTo>
                    <a:cubicBezTo>
                      <a:pt x="82937" y="43991"/>
                      <a:pt x="86116" y="41912"/>
                      <a:pt x="89293" y="41912"/>
                    </a:cubicBezTo>
                    <a:close/>
                    <a:moveTo>
                      <a:pt x="42335" y="42067"/>
                    </a:moveTo>
                    <a:cubicBezTo>
                      <a:pt x="45509" y="42067"/>
                      <a:pt x="48681" y="44143"/>
                      <a:pt x="48726" y="48298"/>
                    </a:cubicBezTo>
                    <a:lnTo>
                      <a:pt x="48726" y="48298"/>
                    </a:lnTo>
                    <a:cubicBezTo>
                      <a:pt x="48251" y="48196"/>
                      <a:pt x="47772" y="48146"/>
                      <a:pt x="47298" y="48146"/>
                    </a:cubicBezTo>
                    <a:cubicBezTo>
                      <a:pt x="45434" y="48146"/>
                      <a:pt x="43630" y="48912"/>
                      <a:pt x="42337" y="50305"/>
                    </a:cubicBezTo>
                    <a:cubicBezTo>
                      <a:pt x="41056" y="48925"/>
                      <a:pt x="39264" y="48145"/>
                      <a:pt x="37382" y="48145"/>
                    </a:cubicBezTo>
                    <a:cubicBezTo>
                      <a:pt x="36898" y="48145"/>
                      <a:pt x="36415" y="48199"/>
                      <a:pt x="35940" y="48307"/>
                    </a:cubicBezTo>
                    <a:cubicBezTo>
                      <a:pt x="35980" y="44148"/>
                      <a:pt x="39158" y="42067"/>
                      <a:pt x="42335" y="42067"/>
                    </a:cubicBezTo>
                    <a:close/>
                    <a:moveTo>
                      <a:pt x="65651" y="42067"/>
                    </a:moveTo>
                    <a:cubicBezTo>
                      <a:pt x="68826" y="42067"/>
                      <a:pt x="72001" y="44146"/>
                      <a:pt x="72041" y="48307"/>
                    </a:cubicBezTo>
                    <a:cubicBezTo>
                      <a:pt x="71563" y="48202"/>
                      <a:pt x="71080" y="48150"/>
                      <a:pt x="70601" y="48150"/>
                    </a:cubicBezTo>
                    <a:cubicBezTo>
                      <a:pt x="68748" y="48150"/>
                      <a:pt x="66948" y="48916"/>
                      <a:pt x="65653" y="50305"/>
                    </a:cubicBezTo>
                    <a:cubicBezTo>
                      <a:pt x="64371" y="48934"/>
                      <a:pt x="62579" y="48145"/>
                      <a:pt x="60697" y="48145"/>
                    </a:cubicBezTo>
                    <a:cubicBezTo>
                      <a:pt x="60214" y="48145"/>
                      <a:pt x="59730" y="48199"/>
                      <a:pt x="59255" y="48307"/>
                    </a:cubicBezTo>
                    <a:cubicBezTo>
                      <a:pt x="59295" y="44148"/>
                      <a:pt x="62473" y="42067"/>
                      <a:pt x="65651" y="42067"/>
                    </a:cubicBezTo>
                    <a:close/>
                    <a:moveTo>
                      <a:pt x="18806" y="42117"/>
                    </a:moveTo>
                    <a:cubicBezTo>
                      <a:pt x="21981" y="42117"/>
                      <a:pt x="25156" y="44198"/>
                      <a:pt x="25196" y="48360"/>
                    </a:cubicBezTo>
                    <a:cubicBezTo>
                      <a:pt x="24717" y="48255"/>
                      <a:pt x="24234" y="48204"/>
                      <a:pt x="23755" y="48204"/>
                    </a:cubicBezTo>
                    <a:cubicBezTo>
                      <a:pt x="21902" y="48204"/>
                      <a:pt x="20103" y="48970"/>
                      <a:pt x="18807" y="50359"/>
                    </a:cubicBezTo>
                    <a:cubicBezTo>
                      <a:pt x="17526" y="48988"/>
                      <a:pt x="15734" y="48199"/>
                      <a:pt x="13852" y="48199"/>
                    </a:cubicBezTo>
                    <a:cubicBezTo>
                      <a:pt x="13368" y="48199"/>
                      <a:pt x="12884" y="48253"/>
                      <a:pt x="12409" y="48360"/>
                    </a:cubicBezTo>
                    <a:cubicBezTo>
                      <a:pt x="12454" y="44198"/>
                      <a:pt x="15631" y="42117"/>
                      <a:pt x="18806" y="42117"/>
                    </a:cubicBezTo>
                    <a:close/>
                    <a:moveTo>
                      <a:pt x="117967" y="48323"/>
                    </a:moveTo>
                    <a:cubicBezTo>
                      <a:pt x="118392" y="48323"/>
                      <a:pt x="118820" y="48362"/>
                      <a:pt x="119245" y="48441"/>
                    </a:cubicBezTo>
                    <a:cubicBezTo>
                      <a:pt x="118253" y="49621"/>
                      <a:pt x="117671" y="51114"/>
                      <a:pt x="117757" y="52706"/>
                    </a:cubicBezTo>
                    <a:lnTo>
                      <a:pt x="117757" y="52706"/>
                    </a:lnTo>
                    <a:cubicBezTo>
                      <a:pt x="116507" y="51403"/>
                      <a:pt x="114740" y="50573"/>
                      <a:pt x="112880" y="50573"/>
                    </a:cubicBezTo>
                    <a:cubicBezTo>
                      <a:pt x="112860" y="50573"/>
                      <a:pt x="112840" y="50573"/>
                      <a:pt x="112821" y="50574"/>
                    </a:cubicBezTo>
                    <a:cubicBezTo>
                      <a:pt x="114158" y="49126"/>
                      <a:pt x="116031" y="48323"/>
                      <a:pt x="117967" y="48323"/>
                    </a:cubicBezTo>
                    <a:close/>
                    <a:moveTo>
                      <a:pt x="130990" y="48323"/>
                    </a:moveTo>
                    <a:cubicBezTo>
                      <a:pt x="132925" y="48323"/>
                      <a:pt x="134799" y="49126"/>
                      <a:pt x="136136" y="50574"/>
                    </a:cubicBezTo>
                    <a:cubicBezTo>
                      <a:pt x="136116" y="50573"/>
                      <a:pt x="136096" y="50573"/>
                      <a:pt x="136077" y="50573"/>
                    </a:cubicBezTo>
                    <a:cubicBezTo>
                      <a:pt x="134208" y="50573"/>
                      <a:pt x="132440" y="51412"/>
                      <a:pt x="131199" y="52715"/>
                    </a:cubicBezTo>
                    <a:cubicBezTo>
                      <a:pt x="131279" y="51120"/>
                      <a:pt x="130697" y="49624"/>
                      <a:pt x="129711" y="48441"/>
                    </a:cubicBezTo>
                    <a:cubicBezTo>
                      <a:pt x="130137" y="48362"/>
                      <a:pt x="130565" y="48323"/>
                      <a:pt x="130990" y="48323"/>
                    </a:cubicBezTo>
                    <a:close/>
                    <a:moveTo>
                      <a:pt x="94437" y="48359"/>
                    </a:moveTo>
                    <a:cubicBezTo>
                      <a:pt x="94862" y="48359"/>
                      <a:pt x="95289" y="48398"/>
                      <a:pt x="95715" y="48477"/>
                    </a:cubicBezTo>
                    <a:cubicBezTo>
                      <a:pt x="94722" y="49666"/>
                      <a:pt x="94140" y="51168"/>
                      <a:pt x="94227" y="52750"/>
                    </a:cubicBezTo>
                    <a:lnTo>
                      <a:pt x="94227" y="52750"/>
                    </a:lnTo>
                    <a:cubicBezTo>
                      <a:pt x="92986" y="51447"/>
                      <a:pt x="91219" y="50618"/>
                      <a:pt x="89350" y="50618"/>
                    </a:cubicBezTo>
                    <a:cubicBezTo>
                      <a:pt x="89330" y="50618"/>
                      <a:pt x="89310" y="50618"/>
                      <a:pt x="89290" y="50618"/>
                    </a:cubicBezTo>
                    <a:cubicBezTo>
                      <a:pt x="89270" y="50618"/>
                      <a:pt x="89250" y="50618"/>
                      <a:pt x="89231" y="50618"/>
                    </a:cubicBezTo>
                    <a:cubicBezTo>
                      <a:pt x="87362" y="50618"/>
                      <a:pt x="85603" y="51448"/>
                      <a:pt x="84353" y="52751"/>
                    </a:cubicBezTo>
                    <a:cubicBezTo>
                      <a:pt x="84443" y="51165"/>
                      <a:pt x="83860" y="49660"/>
                      <a:pt x="82866" y="48477"/>
                    </a:cubicBezTo>
                    <a:cubicBezTo>
                      <a:pt x="83291" y="48398"/>
                      <a:pt x="83719" y="48359"/>
                      <a:pt x="84144" y="48359"/>
                    </a:cubicBezTo>
                    <a:cubicBezTo>
                      <a:pt x="86080" y="48359"/>
                      <a:pt x="87955" y="49162"/>
                      <a:pt x="89299" y="50609"/>
                    </a:cubicBezTo>
                    <a:cubicBezTo>
                      <a:pt x="90637" y="49162"/>
                      <a:pt x="92504" y="48359"/>
                      <a:pt x="94437" y="48359"/>
                    </a:cubicBezTo>
                    <a:close/>
                    <a:moveTo>
                      <a:pt x="47485" y="48520"/>
                    </a:moveTo>
                    <a:cubicBezTo>
                      <a:pt x="47909" y="48520"/>
                      <a:pt x="48337" y="48559"/>
                      <a:pt x="48762" y="48638"/>
                    </a:cubicBezTo>
                    <a:cubicBezTo>
                      <a:pt x="47767" y="49821"/>
                      <a:pt x="47185" y="51326"/>
                      <a:pt x="47275" y="52912"/>
                    </a:cubicBezTo>
                    <a:cubicBezTo>
                      <a:pt x="46025" y="51609"/>
                      <a:pt x="44257" y="50779"/>
                      <a:pt x="42397" y="50779"/>
                    </a:cubicBezTo>
                    <a:cubicBezTo>
                      <a:pt x="42377" y="50779"/>
                      <a:pt x="42357" y="50779"/>
                      <a:pt x="42337" y="50780"/>
                    </a:cubicBezTo>
                    <a:cubicBezTo>
                      <a:pt x="43675" y="49325"/>
                      <a:pt x="45549" y="48520"/>
                      <a:pt x="47485" y="48520"/>
                    </a:cubicBezTo>
                    <a:close/>
                    <a:moveTo>
                      <a:pt x="60501" y="48529"/>
                    </a:moveTo>
                    <a:cubicBezTo>
                      <a:pt x="62439" y="48529"/>
                      <a:pt x="64308" y="49332"/>
                      <a:pt x="65653" y="50780"/>
                    </a:cubicBezTo>
                    <a:cubicBezTo>
                      <a:pt x="65633" y="50779"/>
                      <a:pt x="65613" y="50779"/>
                      <a:pt x="65593" y="50779"/>
                    </a:cubicBezTo>
                    <a:cubicBezTo>
                      <a:pt x="63725" y="50779"/>
                      <a:pt x="61957" y="51618"/>
                      <a:pt x="60715" y="52921"/>
                    </a:cubicBezTo>
                    <a:cubicBezTo>
                      <a:pt x="60796" y="51326"/>
                      <a:pt x="60214" y="49830"/>
                      <a:pt x="59219" y="48647"/>
                    </a:cubicBezTo>
                    <a:cubicBezTo>
                      <a:pt x="59646" y="48568"/>
                      <a:pt x="60075" y="48529"/>
                      <a:pt x="60501" y="48529"/>
                    </a:cubicBezTo>
                    <a:close/>
                    <a:moveTo>
                      <a:pt x="107662" y="48316"/>
                    </a:moveTo>
                    <a:cubicBezTo>
                      <a:pt x="109596" y="48316"/>
                      <a:pt x="111472" y="49118"/>
                      <a:pt x="112821" y="50574"/>
                    </a:cubicBezTo>
                    <a:cubicBezTo>
                      <a:pt x="112802" y="50573"/>
                      <a:pt x="112783" y="50573"/>
                      <a:pt x="112765" y="50573"/>
                    </a:cubicBezTo>
                    <a:cubicBezTo>
                      <a:pt x="110778" y="50573"/>
                      <a:pt x="108902" y="51519"/>
                      <a:pt x="107650" y="52966"/>
                    </a:cubicBezTo>
                    <a:lnTo>
                      <a:pt x="107650" y="52966"/>
                    </a:lnTo>
                    <a:cubicBezTo>
                      <a:pt x="107803" y="51290"/>
                      <a:pt x="107211" y="49713"/>
                      <a:pt x="106172" y="48477"/>
                    </a:cubicBezTo>
                    <a:cubicBezTo>
                      <a:pt x="106667" y="48369"/>
                      <a:pt x="107167" y="48316"/>
                      <a:pt x="107662" y="48316"/>
                    </a:cubicBezTo>
                    <a:close/>
                    <a:moveTo>
                      <a:pt x="13659" y="48573"/>
                    </a:moveTo>
                    <a:cubicBezTo>
                      <a:pt x="15592" y="48573"/>
                      <a:pt x="17464" y="49371"/>
                      <a:pt x="18807" y="50824"/>
                    </a:cubicBezTo>
                    <a:cubicBezTo>
                      <a:pt x="18787" y="50824"/>
                      <a:pt x="18768" y="50824"/>
                      <a:pt x="18748" y="50824"/>
                    </a:cubicBezTo>
                    <a:cubicBezTo>
                      <a:pt x="16879" y="50824"/>
                      <a:pt x="15111" y="51663"/>
                      <a:pt x="13870" y="52966"/>
                    </a:cubicBezTo>
                    <a:cubicBezTo>
                      <a:pt x="13951" y="51371"/>
                      <a:pt x="13368" y="49875"/>
                      <a:pt x="12374" y="48692"/>
                    </a:cubicBezTo>
                    <a:cubicBezTo>
                      <a:pt x="12802" y="48612"/>
                      <a:pt x="13232" y="48573"/>
                      <a:pt x="13659" y="48573"/>
                    </a:cubicBezTo>
                    <a:close/>
                    <a:moveTo>
                      <a:pt x="23953" y="48574"/>
                    </a:moveTo>
                    <a:cubicBezTo>
                      <a:pt x="24378" y="48574"/>
                      <a:pt x="24806" y="48613"/>
                      <a:pt x="25232" y="48692"/>
                    </a:cubicBezTo>
                    <a:cubicBezTo>
                      <a:pt x="24237" y="49875"/>
                      <a:pt x="23655" y="51371"/>
                      <a:pt x="23744" y="52966"/>
                    </a:cubicBezTo>
                    <a:cubicBezTo>
                      <a:pt x="22494" y="51663"/>
                      <a:pt x="20726" y="50824"/>
                      <a:pt x="18866" y="50824"/>
                    </a:cubicBezTo>
                    <a:cubicBezTo>
                      <a:pt x="18846" y="50824"/>
                      <a:pt x="18827" y="50824"/>
                      <a:pt x="18807" y="50824"/>
                    </a:cubicBezTo>
                    <a:cubicBezTo>
                      <a:pt x="20144" y="49377"/>
                      <a:pt x="22018" y="48574"/>
                      <a:pt x="23953" y="48574"/>
                    </a:cubicBezTo>
                    <a:close/>
                    <a:moveTo>
                      <a:pt x="37179" y="48522"/>
                    </a:moveTo>
                    <a:cubicBezTo>
                      <a:pt x="39113" y="48522"/>
                      <a:pt x="40989" y="49325"/>
                      <a:pt x="42337" y="50780"/>
                    </a:cubicBezTo>
                    <a:cubicBezTo>
                      <a:pt x="42319" y="50779"/>
                      <a:pt x="42300" y="50779"/>
                      <a:pt x="42282" y="50779"/>
                    </a:cubicBezTo>
                    <a:cubicBezTo>
                      <a:pt x="40295" y="50779"/>
                      <a:pt x="38419" y="51725"/>
                      <a:pt x="37167" y="53172"/>
                    </a:cubicBezTo>
                    <a:cubicBezTo>
                      <a:pt x="37320" y="51496"/>
                      <a:pt x="36728" y="49910"/>
                      <a:pt x="35689" y="48683"/>
                    </a:cubicBezTo>
                    <a:cubicBezTo>
                      <a:pt x="36184" y="48575"/>
                      <a:pt x="36683" y="48522"/>
                      <a:pt x="37179" y="48522"/>
                    </a:cubicBezTo>
                    <a:close/>
                    <a:moveTo>
                      <a:pt x="124475" y="46470"/>
                    </a:moveTo>
                    <a:cubicBezTo>
                      <a:pt x="127650" y="46470"/>
                      <a:pt x="130827" y="48548"/>
                      <a:pt x="130867" y="52706"/>
                    </a:cubicBezTo>
                    <a:cubicBezTo>
                      <a:pt x="130388" y="52601"/>
                      <a:pt x="129906" y="52550"/>
                      <a:pt x="129426" y="52550"/>
                    </a:cubicBezTo>
                    <a:cubicBezTo>
                      <a:pt x="127574" y="52550"/>
                      <a:pt x="125776" y="53316"/>
                      <a:pt x="124487" y="54704"/>
                    </a:cubicBezTo>
                    <a:cubicBezTo>
                      <a:pt x="123206" y="53333"/>
                      <a:pt x="121414" y="52545"/>
                      <a:pt x="119532" y="52545"/>
                    </a:cubicBezTo>
                    <a:cubicBezTo>
                      <a:pt x="119048" y="52545"/>
                      <a:pt x="118564" y="52599"/>
                      <a:pt x="118089" y="52706"/>
                    </a:cubicBezTo>
                    <a:cubicBezTo>
                      <a:pt x="118125" y="48548"/>
                      <a:pt x="121299" y="46470"/>
                      <a:pt x="124475" y="46470"/>
                    </a:cubicBezTo>
                    <a:close/>
                    <a:moveTo>
                      <a:pt x="77635" y="46519"/>
                    </a:moveTo>
                    <a:cubicBezTo>
                      <a:pt x="80808" y="46519"/>
                      <a:pt x="83981" y="48596"/>
                      <a:pt x="84022" y="52751"/>
                    </a:cubicBezTo>
                    <a:lnTo>
                      <a:pt x="84031" y="52760"/>
                    </a:lnTo>
                    <a:cubicBezTo>
                      <a:pt x="83550" y="52655"/>
                      <a:pt x="83066" y="52604"/>
                      <a:pt x="82586" y="52604"/>
                    </a:cubicBezTo>
                    <a:cubicBezTo>
                      <a:pt x="80731" y="52604"/>
                      <a:pt x="78937" y="53370"/>
                      <a:pt x="77642" y="54758"/>
                    </a:cubicBezTo>
                    <a:cubicBezTo>
                      <a:pt x="76360" y="53378"/>
                      <a:pt x="74568" y="52599"/>
                      <a:pt x="72696" y="52599"/>
                    </a:cubicBezTo>
                    <a:cubicBezTo>
                      <a:pt x="72203" y="52599"/>
                      <a:pt x="71719" y="52652"/>
                      <a:pt x="71244" y="52760"/>
                    </a:cubicBezTo>
                    <a:cubicBezTo>
                      <a:pt x="71280" y="48600"/>
                      <a:pt x="74457" y="46519"/>
                      <a:pt x="77635" y="46519"/>
                    </a:cubicBezTo>
                    <a:close/>
                    <a:moveTo>
                      <a:pt x="100946" y="46509"/>
                    </a:moveTo>
                    <a:cubicBezTo>
                      <a:pt x="104122" y="46509"/>
                      <a:pt x="107296" y="48585"/>
                      <a:pt x="107337" y="52742"/>
                    </a:cubicBezTo>
                    <a:cubicBezTo>
                      <a:pt x="106865" y="52641"/>
                      <a:pt x="106389" y="52591"/>
                      <a:pt x="105917" y="52591"/>
                    </a:cubicBezTo>
                    <a:cubicBezTo>
                      <a:pt x="104050" y="52591"/>
                      <a:pt x="102242" y="53364"/>
                      <a:pt x="100948" y="54758"/>
                    </a:cubicBezTo>
                    <a:lnTo>
                      <a:pt x="100948" y="54749"/>
                    </a:lnTo>
                    <a:cubicBezTo>
                      <a:pt x="99667" y="53369"/>
                      <a:pt x="97875" y="52590"/>
                      <a:pt x="95993" y="52590"/>
                    </a:cubicBezTo>
                    <a:cubicBezTo>
                      <a:pt x="95509" y="52590"/>
                      <a:pt x="95025" y="52643"/>
                      <a:pt x="94550" y="52742"/>
                    </a:cubicBezTo>
                    <a:cubicBezTo>
                      <a:pt x="94591" y="48588"/>
                      <a:pt x="97769" y="46509"/>
                      <a:pt x="100946" y="46509"/>
                    </a:cubicBezTo>
                    <a:close/>
                    <a:moveTo>
                      <a:pt x="53993" y="46670"/>
                    </a:moveTo>
                    <a:cubicBezTo>
                      <a:pt x="57169" y="46670"/>
                      <a:pt x="60344" y="48747"/>
                      <a:pt x="60384" y="52903"/>
                    </a:cubicBezTo>
                    <a:cubicBezTo>
                      <a:pt x="59911" y="52801"/>
                      <a:pt x="59433" y="52752"/>
                      <a:pt x="58960" y="52752"/>
                    </a:cubicBezTo>
                    <a:cubicBezTo>
                      <a:pt x="57101" y="52752"/>
                      <a:pt x="55295" y="53518"/>
                      <a:pt x="53995" y="54910"/>
                    </a:cubicBezTo>
                    <a:cubicBezTo>
                      <a:pt x="52714" y="53531"/>
                      <a:pt x="50922" y="52751"/>
                      <a:pt x="49040" y="52751"/>
                    </a:cubicBezTo>
                    <a:cubicBezTo>
                      <a:pt x="48556" y="52751"/>
                      <a:pt x="48072" y="52805"/>
                      <a:pt x="47597" y="52903"/>
                    </a:cubicBezTo>
                    <a:cubicBezTo>
                      <a:pt x="47638" y="48749"/>
                      <a:pt x="50816" y="46670"/>
                      <a:pt x="53993" y="46670"/>
                    </a:cubicBezTo>
                    <a:close/>
                    <a:moveTo>
                      <a:pt x="7145" y="46712"/>
                    </a:moveTo>
                    <a:cubicBezTo>
                      <a:pt x="10322" y="46712"/>
                      <a:pt x="13498" y="48790"/>
                      <a:pt x="13538" y="52948"/>
                    </a:cubicBezTo>
                    <a:cubicBezTo>
                      <a:pt x="13065" y="52846"/>
                      <a:pt x="12588" y="52796"/>
                      <a:pt x="12114" y="52796"/>
                    </a:cubicBezTo>
                    <a:cubicBezTo>
                      <a:pt x="10255" y="52796"/>
                      <a:pt x="8451" y="53563"/>
                      <a:pt x="7159" y="54955"/>
                    </a:cubicBezTo>
                    <a:cubicBezTo>
                      <a:pt x="5884" y="53583"/>
                      <a:pt x="4097" y="52805"/>
                      <a:pt x="2226" y="52805"/>
                    </a:cubicBezTo>
                    <a:cubicBezTo>
                      <a:pt x="2216" y="52805"/>
                      <a:pt x="2205" y="52805"/>
                      <a:pt x="2194" y="52805"/>
                    </a:cubicBezTo>
                    <a:lnTo>
                      <a:pt x="2194" y="52796"/>
                    </a:lnTo>
                    <a:cubicBezTo>
                      <a:pt x="1711" y="52796"/>
                      <a:pt x="1227" y="52850"/>
                      <a:pt x="752" y="52948"/>
                    </a:cubicBezTo>
                    <a:cubicBezTo>
                      <a:pt x="792" y="48790"/>
                      <a:pt x="3969" y="46712"/>
                      <a:pt x="7145" y="46712"/>
                    </a:cubicBezTo>
                    <a:close/>
                    <a:moveTo>
                      <a:pt x="30465" y="46717"/>
                    </a:moveTo>
                    <a:cubicBezTo>
                      <a:pt x="33637" y="46717"/>
                      <a:pt x="36811" y="48795"/>
                      <a:pt x="36854" y="52953"/>
                    </a:cubicBezTo>
                    <a:lnTo>
                      <a:pt x="36854" y="52953"/>
                    </a:lnTo>
                    <a:cubicBezTo>
                      <a:pt x="36379" y="52851"/>
                      <a:pt x="35901" y="52801"/>
                      <a:pt x="35426" y="52801"/>
                    </a:cubicBezTo>
                    <a:cubicBezTo>
                      <a:pt x="33569" y="52801"/>
                      <a:pt x="31771" y="53567"/>
                      <a:pt x="30483" y="54955"/>
                    </a:cubicBezTo>
                    <a:cubicBezTo>
                      <a:pt x="29201" y="53584"/>
                      <a:pt x="27409" y="52796"/>
                      <a:pt x="25528" y="52796"/>
                    </a:cubicBezTo>
                    <a:cubicBezTo>
                      <a:pt x="25044" y="52796"/>
                      <a:pt x="24560" y="52850"/>
                      <a:pt x="24085" y="52957"/>
                    </a:cubicBezTo>
                    <a:cubicBezTo>
                      <a:pt x="24116" y="48798"/>
                      <a:pt x="27290" y="46717"/>
                      <a:pt x="30465" y="46717"/>
                    </a:cubicBezTo>
                    <a:close/>
                    <a:moveTo>
                      <a:pt x="107865" y="57160"/>
                    </a:moveTo>
                    <a:cubicBezTo>
                      <a:pt x="107867" y="57160"/>
                      <a:pt x="107868" y="57160"/>
                      <a:pt x="107870" y="57160"/>
                    </a:cubicBezTo>
                    <a:lnTo>
                      <a:pt x="107870" y="57160"/>
                    </a:lnTo>
                    <a:cubicBezTo>
                      <a:pt x="107871" y="57160"/>
                      <a:pt x="107873" y="57160"/>
                      <a:pt x="107874" y="57160"/>
                    </a:cubicBezTo>
                    <a:close/>
                    <a:moveTo>
                      <a:pt x="129607" y="52925"/>
                    </a:moveTo>
                    <a:cubicBezTo>
                      <a:pt x="130037" y="52925"/>
                      <a:pt x="130471" y="52965"/>
                      <a:pt x="130903" y="53047"/>
                    </a:cubicBezTo>
                    <a:cubicBezTo>
                      <a:pt x="129908" y="54229"/>
                      <a:pt x="129326" y="55726"/>
                      <a:pt x="129415" y="57321"/>
                    </a:cubicBezTo>
                    <a:cubicBezTo>
                      <a:pt x="128165" y="56009"/>
                      <a:pt x="126406" y="55179"/>
                      <a:pt x="124538" y="55179"/>
                    </a:cubicBezTo>
                    <a:cubicBezTo>
                      <a:pt x="124518" y="55179"/>
                      <a:pt x="124498" y="55179"/>
                      <a:pt x="124478" y="55179"/>
                    </a:cubicBezTo>
                    <a:cubicBezTo>
                      <a:pt x="124458" y="55179"/>
                      <a:pt x="124438" y="55179"/>
                      <a:pt x="124418" y="55179"/>
                    </a:cubicBezTo>
                    <a:cubicBezTo>
                      <a:pt x="122550" y="55179"/>
                      <a:pt x="120782" y="56009"/>
                      <a:pt x="119541" y="57321"/>
                    </a:cubicBezTo>
                    <a:cubicBezTo>
                      <a:pt x="119622" y="55726"/>
                      <a:pt x="119039" y="54220"/>
                      <a:pt x="118045" y="53047"/>
                    </a:cubicBezTo>
                    <a:cubicBezTo>
                      <a:pt x="118478" y="52965"/>
                      <a:pt x="118913" y="52925"/>
                      <a:pt x="119344" y="52925"/>
                    </a:cubicBezTo>
                    <a:cubicBezTo>
                      <a:pt x="121276" y="52925"/>
                      <a:pt x="123138" y="53727"/>
                      <a:pt x="124478" y="55170"/>
                    </a:cubicBezTo>
                    <a:cubicBezTo>
                      <a:pt x="125811" y="53727"/>
                      <a:pt x="127678" y="52925"/>
                      <a:pt x="129607" y="52925"/>
                    </a:cubicBezTo>
                    <a:close/>
                    <a:moveTo>
                      <a:pt x="82780" y="52965"/>
                    </a:moveTo>
                    <a:cubicBezTo>
                      <a:pt x="83204" y="52965"/>
                      <a:pt x="83632" y="53003"/>
                      <a:pt x="84057" y="53082"/>
                    </a:cubicBezTo>
                    <a:cubicBezTo>
                      <a:pt x="83538" y="53701"/>
                      <a:pt x="83135" y="54409"/>
                      <a:pt x="82875" y="55170"/>
                    </a:cubicBezTo>
                    <a:cubicBezTo>
                      <a:pt x="82634" y="55866"/>
                      <a:pt x="82526" y="56607"/>
                      <a:pt x="82569" y="57347"/>
                    </a:cubicBezTo>
                    <a:lnTo>
                      <a:pt x="82569" y="57347"/>
                    </a:lnTo>
                    <a:cubicBezTo>
                      <a:pt x="81328" y="56053"/>
                      <a:pt x="79569" y="55215"/>
                      <a:pt x="77701" y="55215"/>
                    </a:cubicBezTo>
                    <a:cubicBezTo>
                      <a:pt x="77681" y="55215"/>
                      <a:pt x="77661" y="55215"/>
                      <a:pt x="77642" y="55215"/>
                    </a:cubicBezTo>
                    <a:cubicBezTo>
                      <a:pt x="78979" y="53768"/>
                      <a:pt x="80847" y="52965"/>
                      <a:pt x="82780" y="52965"/>
                    </a:cubicBezTo>
                    <a:close/>
                    <a:moveTo>
                      <a:pt x="95802" y="52974"/>
                    </a:moveTo>
                    <a:cubicBezTo>
                      <a:pt x="97735" y="52974"/>
                      <a:pt x="99602" y="53775"/>
                      <a:pt x="100939" y="55215"/>
                    </a:cubicBezTo>
                    <a:cubicBezTo>
                      <a:pt x="100919" y="55215"/>
                      <a:pt x="100900" y="55215"/>
                      <a:pt x="100880" y="55215"/>
                    </a:cubicBezTo>
                    <a:cubicBezTo>
                      <a:pt x="99020" y="55215"/>
                      <a:pt x="97252" y="56053"/>
                      <a:pt x="96011" y="57357"/>
                    </a:cubicBezTo>
                    <a:cubicBezTo>
                      <a:pt x="96047" y="56622"/>
                      <a:pt x="95948" y="55878"/>
                      <a:pt x="95706" y="55179"/>
                    </a:cubicBezTo>
                    <a:lnTo>
                      <a:pt x="95706" y="55170"/>
                    </a:lnTo>
                    <a:cubicBezTo>
                      <a:pt x="95446" y="54409"/>
                      <a:pt x="95043" y="53701"/>
                      <a:pt x="94523" y="53091"/>
                    </a:cubicBezTo>
                    <a:cubicBezTo>
                      <a:pt x="94949" y="53012"/>
                      <a:pt x="95377" y="52974"/>
                      <a:pt x="95802" y="52974"/>
                    </a:cubicBezTo>
                    <a:close/>
                    <a:moveTo>
                      <a:pt x="60697" y="57357"/>
                    </a:moveTo>
                    <a:cubicBezTo>
                      <a:pt x="60700" y="57357"/>
                      <a:pt x="60703" y="57357"/>
                      <a:pt x="60706" y="57357"/>
                    </a:cubicBezTo>
                    <a:lnTo>
                      <a:pt x="60706" y="57357"/>
                    </a:lnTo>
                    <a:cubicBezTo>
                      <a:pt x="60709" y="57357"/>
                      <a:pt x="60712" y="57357"/>
                      <a:pt x="60715" y="57357"/>
                    </a:cubicBezTo>
                    <a:close/>
                    <a:moveTo>
                      <a:pt x="48839" y="53117"/>
                    </a:moveTo>
                    <a:cubicBezTo>
                      <a:pt x="50775" y="53117"/>
                      <a:pt x="52650" y="53921"/>
                      <a:pt x="53995" y="55376"/>
                    </a:cubicBezTo>
                    <a:lnTo>
                      <a:pt x="53995" y="55376"/>
                    </a:lnTo>
                    <a:cubicBezTo>
                      <a:pt x="53992" y="55376"/>
                      <a:pt x="53989" y="55376"/>
                      <a:pt x="53986" y="55376"/>
                    </a:cubicBezTo>
                    <a:cubicBezTo>
                      <a:pt x="53966" y="55376"/>
                      <a:pt x="53946" y="55376"/>
                      <a:pt x="53927" y="55376"/>
                    </a:cubicBezTo>
                    <a:cubicBezTo>
                      <a:pt x="52067" y="55376"/>
                      <a:pt x="50299" y="56206"/>
                      <a:pt x="49049" y="57509"/>
                    </a:cubicBezTo>
                    <a:cubicBezTo>
                      <a:pt x="49138" y="55923"/>
                      <a:pt x="48556" y="54418"/>
                      <a:pt x="47561" y="53235"/>
                    </a:cubicBezTo>
                    <a:cubicBezTo>
                      <a:pt x="47987" y="53156"/>
                      <a:pt x="48414" y="53117"/>
                      <a:pt x="48839" y="53117"/>
                    </a:cubicBezTo>
                    <a:close/>
                    <a:moveTo>
                      <a:pt x="59142" y="53117"/>
                    </a:moveTo>
                    <a:cubicBezTo>
                      <a:pt x="59567" y="53117"/>
                      <a:pt x="59994" y="53156"/>
                      <a:pt x="60420" y="53235"/>
                    </a:cubicBezTo>
                    <a:cubicBezTo>
                      <a:pt x="59425" y="54427"/>
                      <a:pt x="58843" y="55932"/>
                      <a:pt x="58932" y="57518"/>
                    </a:cubicBezTo>
                    <a:lnTo>
                      <a:pt x="58923" y="57509"/>
                    </a:lnTo>
                    <a:cubicBezTo>
                      <a:pt x="57682" y="56206"/>
                      <a:pt x="55914" y="55376"/>
                      <a:pt x="54046" y="55376"/>
                    </a:cubicBezTo>
                    <a:cubicBezTo>
                      <a:pt x="54029" y="55376"/>
                      <a:pt x="54012" y="55376"/>
                      <a:pt x="53995" y="55376"/>
                    </a:cubicBezTo>
                    <a:lnTo>
                      <a:pt x="53995" y="55376"/>
                    </a:lnTo>
                    <a:cubicBezTo>
                      <a:pt x="55333" y="53921"/>
                      <a:pt x="57206" y="53117"/>
                      <a:pt x="59142" y="53117"/>
                    </a:cubicBezTo>
                    <a:close/>
                    <a:moveTo>
                      <a:pt x="25317" y="53179"/>
                    </a:moveTo>
                    <a:cubicBezTo>
                      <a:pt x="27247" y="53179"/>
                      <a:pt x="29113" y="53976"/>
                      <a:pt x="30456" y="55421"/>
                    </a:cubicBezTo>
                    <a:cubicBezTo>
                      <a:pt x="30436" y="55421"/>
                      <a:pt x="30416" y="55421"/>
                      <a:pt x="30397" y="55421"/>
                    </a:cubicBezTo>
                    <a:cubicBezTo>
                      <a:pt x="28528" y="55421"/>
                      <a:pt x="26769" y="56259"/>
                      <a:pt x="25528" y="57554"/>
                    </a:cubicBezTo>
                    <a:cubicBezTo>
                      <a:pt x="25563" y="56819"/>
                      <a:pt x="25456" y="56075"/>
                      <a:pt x="25223" y="55376"/>
                    </a:cubicBezTo>
                    <a:lnTo>
                      <a:pt x="25223" y="55385"/>
                    </a:lnTo>
                    <a:cubicBezTo>
                      <a:pt x="24963" y="54624"/>
                      <a:pt x="24560" y="53916"/>
                      <a:pt x="24031" y="53298"/>
                    </a:cubicBezTo>
                    <a:cubicBezTo>
                      <a:pt x="24460" y="53218"/>
                      <a:pt x="24890" y="53179"/>
                      <a:pt x="25317" y="53179"/>
                    </a:cubicBezTo>
                    <a:close/>
                    <a:moveTo>
                      <a:pt x="12293" y="53188"/>
                    </a:moveTo>
                    <a:cubicBezTo>
                      <a:pt x="12719" y="53188"/>
                      <a:pt x="13147" y="53227"/>
                      <a:pt x="13574" y="53307"/>
                    </a:cubicBezTo>
                    <a:cubicBezTo>
                      <a:pt x="13055" y="53925"/>
                      <a:pt x="12651" y="54624"/>
                      <a:pt x="12391" y="55385"/>
                    </a:cubicBezTo>
                    <a:cubicBezTo>
                      <a:pt x="12150" y="56084"/>
                      <a:pt x="12051" y="56819"/>
                      <a:pt x="12087" y="57554"/>
                    </a:cubicBezTo>
                    <a:lnTo>
                      <a:pt x="12087" y="57572"/>
                    </a:lnTo>
                    <a:cubicBezTo>
                      <a:pt x="10845" y="56268"/>
                      <a:pt x="9086" y="55430"/>
                      <a:pt x="7218" y="55430"/>
                    </a:cubicBezTo>
                    <a:cubicBezTo>
                      <a:pt x="7198" y="55430"/>
                      <a:pt x="7178" y="55430"/>
                      <a:pt x="7159" y="55430"/>
                    </a:cubicBezTo>
                    <a:cubicBezTo>
                      <a:pt x="8501" y="53985"/>
                      <a:pt x="10367" y="53188"/>
                      <a:pt x="12293" y="53188"/>
                    </a:cubicBezTo>
                    <a:close/>
                    <a:moveTo>
                      <a:pt x="106098" y="52962"/>
                    </a:moveTo>
                    <a:cubicBezTo>
                      <a:pt x="106573" y="52962"/>
                      <a:pt x="107051" y="53010"/>
                      <a:pt x="107525" y="53109"/>
                    </a:cubicBezTo>
                    <a:cubicBezTo>
                      <a:pt x="106514" y="54361"/>
                      <a:pt x="105950" y="55943"/>
                      <a:pt x="106117" y="57615"/>
                    </a:cubicBezTo>
                    <a:lnTo>
                      <a:pt x="106117" y="57615"/>
                    </a:lnTo>
                    <a:cubicBezTo>
                      <a:pt x="104869" y="56153"/>
                      <a:pt x="102981" y="55206"/>
                      <a:pt x="100985" y="55206"/>
                    </a:cubicBezTo>
                    <a:cubicBezTo>
                      <a:pt x="100976" y="55206"/>
                      <a:pt x="100966" y="55206"/>
                      <a:pt x="100957" y="55206"/>
                    </a:cubicBezTo>
                    <a:cubicBezTo>
                      <a:pt x="102302" y="53761"/>
                      <a:pt x="104171" y="52962"/>
                      <a:pt x="106098" y="52962"/>
                    </a:cubicBezTo>
                    <a:close/>
                    <a:moveTo>
                      <a:pt x="70812" y="48526"/>
                    </a:moveTo>
                    <a:cubicBezTo>
                      <a:pt x="71289" y="48526"/>
                      <a:pt x="71770" y="48575"/>
                      <a:pt x="72248" y="48674"/>
                    </a:cubicBezTo>
                    <a:cubicBezTo>
                      <a:pt x="71271" y="49928"/>
                      <a:pt x="70742" y="51496"/>
                      <a:pt x="70939" y="53145"/>
                    </a:cubicBezTo>
                    <a:cubicBezTo>
                      <a:pt x="71447" y="53031"/>
                      <a:pt x="71960" y="52976"/>
                      <a:pt x="72468" y="52976"/>
                    </a:cubicBezTo>
                    <a:cubicBezTo>
                      <a:pt x="74401" y="52976"/>
                      <a:pt x="76276" y="53777"/>
                      <a:pt x="77624" y="55224"/>
                    </a:cubicBezTo>
                    <a:cubicBezTo>
                      <a:pt x="77606" y="55224"/>
                      <a:pt x="77587" y="55224"/>
                      <a:pt x="77569" y="55224"/>
                    </a:cubicBezTo>
                    <a:cubicBezTo>
                      <a:pt x="75520" y="55224"/>
                      <a:pt x="73598" y="56223"/>
                      <a:pt x="72355" y="57751"/>
                    </a:cubicBezTo>
                    <a:cubicBezTo>
                      <a:pt x="72694" y="54052"/>
                      <a:pt x="69407" y="50779"/>
                      <a:pt x="65713" y="50779"/>
                    </a:cubicBezTo>
                    <a:cubicBezTo>
                      <a:pt x="65693" y="50779"/>
                      <a:pt x="65673" y="50779"/>
                      <a:pt x="65653" y="50780"/>
                    </a:cubicBezTo>
                    <a:cubicBezTo>
                      <a:pt x="66997" y="49327"/>
                      <a:pt x="68873" y="48526"/>
                      <a:pt x="70812" y="48526"/>
                    </a:cubicBezTo>
                    <a:close/>
                    <a:moveTo>
                      <a:pt x="35611" y="53168"/>
                    </a:moveTo>
                    <a:cubicBezTo>
                      <a:pt x="36086" y="53168"/>
                      <a:pt x="36566" y="53216"/>
                      <a:pt x="37042" y="53315"/>
                    </a:cubicBezTo>
                    <a:cubicBezTo>
                      <a:pt x="36031" y="54567"/>
                      <a:pt x="35458" y="56149"/>
                      <a:pt x="35634" y="57812"/>
                    </a:cubicBezTo>
                    <a:lnTo>
                      <a:pt x="35634" y="57812"/>
                    </a:lnTo>
                    <a:cubicBezTo>
                      <a:pt x="34382" y="56357"/>
                      <a:pt x="32515" y="55412"/>
                      <a:pt x="30530" y="55412"/>
                    </a:cubicBezTo>
                    <a:cubicBezTo>
                      <a:pt x="30511" y="55412"/>
                      <a:pt x="30492" y="55412"/>
                      <a:pt x="30474" y="55412"/>
                    </a:cubicBezTo>
                    <a:cubicBezTo>
                      <a:pt x="31811" y="53967"/>
                      <a:pt x="33679" y="53168"/>
                      <a:pt x="35611" y="53168"/>
                    </a:cubicBezTo>
                    <a:close/>
                    <a:moveTo>
                      <a:pt x="112818" y="51075"/>
                    </a:moveTo>
                    <a:cubicBezTo>
                      <a:pt x="115995" y="51075"/>
                      <a:pt x="119174" y="53154"/>
                      <a:pt x="119218" y="57312"/>
                    </a:cubicBezTo>
                    <a:cubicBezTo>
                      <a:pt x="118743" y="57210"/>
                      <a:pt x="118265" y="57160"/>
                      <a:pt x="117790" y="57160"/>
                    </a:cubicBezTo>
                    <a:cubicBezTo>
                      <a:pt x="115926" y="57160"/>
                      <a:pt x="114120" y="57927"/>
                      <a:pt x="112821" y="59319"/>
                    </a:cubicBezTo>
                    <a:cubicBezTo>
                      <a:pt x="111549" y="57940"/>
                      <a:pt x="109750" y="57161"/>
                      <a:pt x="107870" y="57160"/>
                    </a:cubicBezTo>
                    <a:lnTo>
                      <a:pt x="107870" y="57160"/>
                    </a:lnTo>
                    <a:cubicBezTo>
                      <a:pt x="107388" y="57160"/>
                      <a:pt x="106905" y="57214"/>
                      <a:pt x="106432" y="57312"/>
                    </a:cubicBezTo>
                    <a:cubicBezTo>
                      <a:pt x="106468" y="53154"/>
                      <a:pt x="109642" y="51075"/>
                      <a:pt x="112818" y="51075"/>
                    </a:cubicBezTo>
                    <a:close/>
                    <a:moveTo>
                      <a:pt x="136134" y="51090"/>
                    </a:moveTo>
                    <a:cubicBezTo>
                      <a:pt x="139310" y="51090"/>
                      <a:pt x="142484" y="53169"/>
                      <a:pt x="142525" y="57330"/>
                    </a:cubicBezTo>
                    <a:cubicBezTo>
                      <a:pt x="142043" y="57224"/>
                      <a:pt x="141557" y="57173"/>
                      <a:pt x="141075" y="57173"/>
                    </a:cubicBezTo>
                    <a:cubicBezTo>
                      <a:pt x="139225" y="57173"/>
                      <a:pt x="137430" y="57933"/>
                      <a:pt x="136136" y="59319"/>
                    </a:cubicBezTo>
                    <a:lnTo>
                      <a:pt x="136136" y="59328"/>
                    </a:lnTo>
                    <a:cubicBezTo>
                      <a:pt x="134854" y="57957"/>
                      <a:pt x="133062" y="57168"/>
                      <a:pt x="131181" y="57168"/>
                    </a:cubicBezTo>
                    <a:cubicBezTo>
                      <a:pt x="130697" y="57168"/>
                      <a:pt x="130213" y="57222"/>
                      <a:pt x="129738" y="57330"/>
                    </a:cubicBezTo>
                    <a:cubicBezTo>
                      <a:pt x="129778" y="53171"/>
                      <a:pt x="132957" y="51090"/>
                      <a:pt x="136134" y="51090"/>
                    </a:cubicBezTo>
                    <a:close/>
                    <a:moveTo>
                      <a:pt x="89294" y="51126"/>
                    </a:moveTo>
                    <a:cubicBezTo>
                      <a:pt x="91873" y="51126"/>
                      <a:pt x="94452" y="52497"/>
                      <a:pt x="95348" y="55242"/>
                    </a:cubicBezTo>
                    <a:cubicBezTo>
                      <a:pt x="95572" y="55923"/>
                      <a:pt x="95679" y="56631"/>
                      <a:pt x="95688" y="57348"/>
                    </a:cubicBezTo>
                    <a:cubicBezTo>
                      <a:pt x="95215" y="57246"/>
                      <a:pt x="94738" y="57196"/>
                      <a:pt x="94264" y="57196"/>
                    </a:cubicBezTo>
                    <a:cubicBezTo>
                      <a:pt x="92405" y="57196"/>
                      <a:pt x="90599" y="57962"/>
                      <a:pt x="89299" y="59355"/>
                    </a:cubicBezTo>
                    <a:cubicBezTo>
                      <a:pt x="88027" y="57975"/>
                      <a:pt x="86226" y="57195"/>
                      <a:pt x="84353" y="57195"/>
                    </a:cubicBezTo>
                    <a:cubicBezTo>
                      <a:pt x="83860" y="57195"/>
                      <a:pt x="83376" y="57249"/>
                      <a:pt x="82910" y="57348"/>
                    </a:cubicBezTo>
                    <a:cubicBezTo>
                      <a:pt x="82902" y="56631"/>
                      <a:pt x="83009" y="55923"/>
                      <a:pt x="83224" y="55242"/>
                    </a:cubicBezTo>
                    <a:lnTo>
                      <a:pt x="83233" y="55242"/>
                    </a:lnTo>
                    <a:cubicBezTo>
                      <a:pt x="84129" y="52499"/>
                      <a:pt x="86712" y="51126"/>
                      <a:pt x="89294" y="51126"/>
                    </a:cubicBezTo>
                    <a:close/>
                    <a:moveTo>
                      <a:pt x="42335" y="51276"/>
                    </a:moveTo>
                    <a:cubicBezTo>
                      <a:pt x="45511" y="51276"/>
                      <a:pt x="48686" y="53352"/>
                      <a:pt x="48726" y="57509"/>
                    </a:cubicBezTo>
                    <a:cubicBezTo>
                      <a:pt x="48253" y="57407"/>
                      <a:pt x="47776" y="57357"/>
                      <a:pt x="47302" y="57357"/>
                    </a:cubicBezTo>
                    <a:cubicBezTo>
                      <a:pt x="45443" y="57357"/>
                      <a:pt x="43639" y="58124"/>
                      <a:pt x="42346" y="59516"/>
                    </a:cubicBezTo>
                    <a:cubicBezTo>
                      <a:pt x="41065" y="58136"/>
                      <a:pt x="39264" y="57357"/>
                      <a:pt x="37382" y="57357"/>
                    </a:cubicBezTo>
                    <a:cubicBezTo>
                      <a:pt x="36898" y="57357"/>
                      <a:pt x="36415" y="57410"/>
                      <a:pt x="35940" y="57509"/>
                    </a:cubicBezTo>
                    <a:cubicBezTo>
                      <a:pt x="35980" y="53355"/>
                      <a:pt x="39158" y="51276"/>
                      <a:pt x="42335" y="51276"/>
                    </a:cubicBezTo>
                    <a:close/>
                    <a:moveTo>
                      <a:pt x="65660" y="51276"/>
                    </a:moveTo>
                    <a:cubicBezTo>
                      <a:pt x="68835" y="51276"/>
                      <a:pt x="72010" y="53352"/>
                      <a:pt x="72050" y="57509"/>
                    </a:cubicBezTo>
                    <a:cubicBezTo>
                      <a:pt x="71577" y="57407"/>
                      <a:pt x="71100" y="57357"/>
                      <a:pt x="70626" y="57357"/>
                    </a:cubicBezTo>
                    <a:cubicBezTo>
                      <a:pt x="68767" y="57357"/>
                      <a:pt x="66961" y="58124"/>
                      <a:pt x="65662" y="59516"/>
                    </a:cubicBezTo>
                    <a:cubicBezTo>
                      <a:pt x="64382" y="58138"/>
                      <a:pt x="62585" y="57359"/>
                      <a:pt x="60706" y="57357"/>
                    </a:cubicBezTo>
                    <a:lnTo>
                      <a:pt x="60706" y="57357"/>
                    </a:lnTo>
                    <a:cubicBezTo>
                      <a:pt x="60217" y="57357"/>
                      <a:pt x="59736" y="57411"/>
                      <a:pt x="59264" y="57509"/>
                    </a:cubicBezTo>
                    <a:cubicBezTo>
                      <a:pt x="59304" y="53355"/>
                      <a:pt x="62482" y="51276"/>
                      <a:pt x="65660" y="51276"/>
                    </a:cubicBezTo>
                    <a:close/>
                    <a:moveTo>
                      <a:pt x="18806" y="51334"/>
                    </a:moveTo>
                    <a:cubicBezTo>
                      <a:pt x="21388" y="51334"/>
                      <a:pt x="23969" y="52707"/>
                      <a:pt x="24864" y="55457"/>
                    </a:cubicBezTo>
                    <a:cubicBezTo>
                      <a:pt x="25079" y="56138"/>
                      <a:pt x="25196" y="56846"/>
                      <a:pt x="25205" y="57563"/>
                    </a:cubicBezTo>
                    <a:cubicBezTo>
                      <a:pt x="24724" y="57458"/>
                      <a:pt x="24240" y="57407"/>
                      <a:pt x="23760" y="57407"/>
                    </a:cubicBezTo>
                    <a:cubicBezTo>
                      <a:pt x="21902" y="57407"/>
                      <a:pt x="20103" y="58173"/>
                      <a:pt x="18807" y="59561"/>
                    </a:cubicBezTo>
                    <a:cubicBezTo>
                      <a:pt x="17535" y="58190"/>
                      <a:pt x="15734" y="57401"/>
                      <a:pt x="13861" y="57401"/>
                    </a:cubicBezTo>
                    <a:cubicBezTo>
                      <a:pt x="13377" y="57401"/>
                      <a:pt x="12884" y="57455"/>
                      <a:pt x="12418" y="57563"/>
                    </a:cubicBezTo>
                    <a:cubicBezTo>
                      <a:pt x="12418" y="56837"/>
                      <a:pt x="12526" y="56129"/>
                      <a:pt x="12741" y="55448"/>
                    </a:cubicBezTo>
                    <a:lnTo>
                      <a:pt x="12741" y="55457"/>
                    </a:lnTo>
                    <a:cubicBezTo>
                      <a:pt x="13637" y="52710"/>
                      <a:pt x="16222" y="51334"/>
                      <a:pt x="18806" y="51334"/>
                    </a:cubicBezTo>
                    <a:close/>
                    <a:moveTo>
                      <a:pt x="117967" y="57526"/>
                    </a:moveTo>
                    <a:cubicBezTo>
                      <a:pt x="118391" y="57526"/>
                      <a:pt x="118819" y="57564"/>
                      <a:pt x="119245" y="57643"/>
                    </a:cubicBezTo>
                    <a:cubicBezTo>
                      <a:pt x="118726" y="58253"/>
                      <a:pt x="118322" y="58961"/>
                      <a:pt x="118063" y="59722"/>
                    </a:cubicBezTo>
                    <a:cubicBezTo>
                      <a:pt x="117821" y="60430"/>
                      <a:pt x="117713" y="61165"/>
                      <a:pt x="117758" y="61909"/>
                    </a:cubicBezTo>
                    <a:cubicBezTo>
                      <a:pt x="116510" y="60598"/>
                      <a:pt x="114739" y="59767"/>
                      <a:pt x="112860" y="59767"/>
                    </a:cubicBezTo>
                    <a:cubicBezTo>
                      <a:pt x="112850" y="59767"/>
                      <a:pt x="112840" y="59767"/>
                      <a:pt x="112830" y="59767"/>
                    </a:cubicBezTo>
                    <a:cubicBezTo>
                      <a:pt x="114167" y="58327"/>
                      <a:pt x="116034" y="57526"/>
                      <a:pt x="117967" y="57526"/>
                    </a:cubicBezTo>
                    <a:close/>
                    <a:moveTo>
                      <a:pt x="130990" y="57535"/>
                    </a:moveTo>
                    <a:cubicBezTo>
                      <a:pt x="132923" y="57535"/>
                      <a:pt x="134790" y="58336"/>
                      <a:pt x="136127" y="59776"/>
                    </a:cubicBezTo>
                    <a:cubicBezTo>
                      <a:pt x="136117" y="59776"/>
                      <a:pt x="136107" y="59776"/>
                      <a:pt x="136097" y="59776"/>
                    </a:cubicBezTo>
                    <a:cubicBezTo>
                      <a:pt x="134226" y="59776"/>
                      <a:pt x="132446" y="60607"/>
                      <a:pt x="131199" y="61918"/>
                    </a:cubicBezTo>
                    <a:cubicBezTo>
                      <a:pt x="131234" y="61183"/>
                      <a:pt x="131136" y="60439"/>
                      <a:pt x="130894" y="59731"/>
                    </a:cubicBezTo>
                    <a:cubicBezTo>
                      <a:pt x="130634" y="58970"/>
                      <a:pt x="130231" y="58271"/>
                      <a:pt x="129711" y="57652"/>
                    </a:cubicBezTo>
                    <a:cubicBezTo>
                      <a:pt x="130137" y="57573"/>
                      <a:pt x="130565" y="57535"/>
                      <a:pt x="130990" y="57535"/>
                    </a:cubicBezTo>
                    <a:close/>
                    <a:moveTo>
                      <a:pt x="84143" y="57571"/>
                    </a:moveTo>
                    <a:cubicBezTo>
                      <a:pt x="86075" y="57571"/>
                      <a:pt x="87945" y="58371"/>
                      <a:pt x="89282" y="59821"/>
                    </a:cubicBezTo>
                    <a:lnTo>
                      <a:pt x="89282" y="59821"/>
                    </a:lnTo>
                    <a:cubicBezTo>
                      <a:pt x="89265" y="59821"/>
                      <a:pt x="89248" y="59821"/>
                      <a:pt x="89231" y="59821"/>
                    </a:cubicBezTo>
                    <a:cubicBezTo>
                      <a:pt x="87362" y="59821"/>
                      <a:pt x="85595" y="60659"/>
                      <a:pt x="84353" y="61962"/>
                    </a:cubicBezTo>
                    <a:cubicBezTo>
                      <a:pt x="84434" y="60367"/>
                      <a:pt x="83851" y="58871"/>
                      <a:pt x="82866" y="57688"/>
                    </a:cubicBezTo>
                    <a:cubicBezTo>
                      <a:pt x="83291" y="57609"/>
                      <a:pt x="83719" y="57571"/>
                      <a:pt x="84143" y="57571"/>
                    </a:cubicBezTo>
                    <a:close/>
                    <a:moveTo>
                      <a:pt x="94437" y="57571"/>
                    </a:moveTo>
                    <a:cubicBezTo>
                      <a:pt x="94862" y="57571"/>
                      <a:pt x="95290" y="57609"/>
                      <a:pt x="95715" y="57688"/>
                    </a:cubicBezTo>
                    <a:cubicBezTo>
                      <a:pt x="94720" y="58871"/>
                      <a:pt x="94138" y="60367"/>
                      <a:pt x="94228" y="61962"/>
                    </a:cubicBezTo>
                    <a:cubicBezTo>
                      <a:pt x="92977" y="60659"/>
                      <a:pt x="91218" y="59821"/>
                      <a:pt x="89350" y="59821"/>
                    </a:cubicBezTo>
                    <a:cubicBezTo>
                      <a:pt x="89333" y="59821"/>
                      <a:pt x="89316" y="59821"/>
                      <a:pt x="89299" y="59821"/>
                    </a:cubicBezTo>
                    <a:lnTo>
                      <a:pt x="89299" y="59821"/>
                    </a:lnTo>
                    <a:cubicBezTo>
                      <a:pt x="90636" y="58371"/>
                      <a:pt x="92506" y="57571"/>
                      <a:pt x="94437" y="57571"/>
                    </a:cubicBezTo>
                    <a:close/>
                    <a:moveTo>
                      <a:pt x="47495" y="57735"/>
                    </a:moveTo>
                    <a:cubicBezTo>
                      <a:pt x="47916" y="57735"/>
                      <a:pt x="48340" y="57773"/>
                      <a:pt x="48762" y="57849"/>
                    </a:cubicBezTo>
                    <a:cubicBezTo>
                      <a:pt x="48242" y="58468"/>
                      <a:pt x="47839" y="59176"/>
                      <a:pt x="47579" y="59937"/>
                    </a:cubicBezTo>
                    <a:cubicBezTo>
                      <a:pt x="47337" y="60636"/>
                      <a:pt x="47230" y="61371"/>
                      <a:pt x="47275" y="62115"/>
                    </a:cubicBezTo>
                    <a:lnTo>
                      <a:pt x="47275" y="62124"/>
                    </a:lnTo>
                    <a:cubicBezTo>
                      <a:pt x="46033" y="60820"/>
                      <a:pt x="44265" y="59982"/>
                      <a:pt x="42405" y="59982"/>
                    </a:cubicBezTo>
                    <a:cubicBezTo>
                      <a:pt x="42386" y="59982"/>
                      <a:pt x="42366" y="59982"/>
                      <a:pt x="42346" y="59982"/>
                    </a:cubicBezTo>
                    <a:cubicBezTo>
                      <a:pt x="43686" y="58532"/>
                      <a:pt x="45558" y="57735"/>
                      <a:pt x="47495" y="57735"/>
                    </a:cubicBezTo>
                    <a:close/>
                    <a:moveTo>
                      <a:pt x="60510" y="57740"/>
                    </a:moveTo>
                    <a:cubicBezTo>
                      <a:pt x="62438" y="57740"/>
                      <a:pt x="64308" y="58537"/>
                      <a:pt x="65644" y="59982"/>
                    </a:cubicBezTo>
                    <a:cubicBezTo>
                      <a:pt x="65624" y="59982"/>
                      <a:pt x="65604" y="59982"/>
                      <a:pt x="65585" y="59982"/>
                    </a:cubicBezTo>
                    <a:cubicBezTo>
                      <a:pt x="63725" y="59982"/>
                      <a:pt x="61957" y="60820"/>
                      <a:pt x="60715" y="62124"/>
                    </a:cubicBezTo>
                    <a:cubicBezTo>
                      <a:pt x="60751" y="61380"/>
                      <a:pt x="60653" y="60636"/>
                      <a:pt x="60411" y="59937"/>
                    </a:cubicBezTo>
                    <a:cubicBezTo>
                      <a:pt x="60151" y="59176"/>
                      <a:pt x="59748" y="58468"/>
                      <a:pt x="59228" y="57858"/>
                    </a:cubicBezTo>
                    <a:cubicBezTo>
                      <a:pt x="59655" y="57779"/>
                      <a:pt x="60084" y="57740"/>
                      <a:pt x="60510" y="57740"/>
                    </a:cubicBezTo>
                    <a:close/>
                    <a:moveTo>
                      <a:pt x="23936" y="57764"/>
                    </a:moveTo>
                    <a:cubicBezTo>
                      <a:pt x="24366" y="57764"/>
                      <a:pt x="24800" y="57804"/>
                      <a:pt x="25232" y="57885"/>
                    </a:cubicBezTo>
                    <a:cubicBezTo>
                      <a:pt x="24237" y="59059"/>
                      <a:pt x="23655" y="60565"/>
                      <a:pt x="23744" y="62151"/>
                    </a:cubicBezTo>
                    <a:cubicBezTo>
                      <a:pt x="22494" y="60847"/>
                      <a:pt x="20727" y="60018"/>
                      <a:pt x="18867" y="60018"/>
                    </a:cubicBezTo>
                    <a:cubicBezTo>
                      <a:pt x="18847" y="60018"/>
                      <a:pt x="18827" y="60018"/>
                      <a:pt x="18807" y="60018"/>
                    </a:cubicBezTo>
                    <a:cubicBezTo>
                      <a:pt x="18787" y="60018"/>
                      <a:pt x="18767" y="60018"/>
                      <a:pt x="18747" y="60018"/>
                    </a:cubicBezTo>
                    <a:cubicBezTo>
                      <a:pt x="16879" y="60018"/>
                      <a:pt x="15111" y="60847"/>
                      <a:pt x="13870" y="62151"/>
                    </a:cubicBezTo>
                    <a:cubicBezTo>
                      <a:pt x="13951" y="60573"/>
                      <a:pt x="13368" y="59068"/>
                      <a:pt x="12382" y="57885"/>
                    </a:cubicBezTo>
                    <a:lnTo>
                      <a:pt x="12374" y="57885"/>
                    </a:lnTo>
                    <a:cubicBezTo>
                      <a:pt x="12805" y="57804"/>
                      <a:pt x="13239" y="57764"/>
                      <a:pt x="13670" y="57764"/>
                    </a:cubicBezTo>
                    <a:cubicBezTo>
                      <a:pt x="15599" y="57764"/>
                      <a:pt x="17467" y="58566"/>
                      <a:pt x="18807" y="60009"/>
                    </a:cubicBezTo>
                    <a:cubicBezTo>
                      <a:pt x="20140" y="58566"/>
                      <a:pt x="22007" y="57764"/>
                      <a:pt x="23936" y="57764"/>
                    </a:cubicBezTo>
                    <a:close/>
                    <a:moveTo>
                      <a:pt x="107668" y="57528"/>
                    </a:moveTo>
                    <a:cubicBezTo>
                      <a:pt x="109594" y="57528"/>
                      <a:pt x="111464" y="58327"/>
                      <a:pt x="112812" y="59767"/>
                    </a:cubicBezTo>
                    <a:cubicBezTo>
                      <a:pt x="112793" y="59767"/>
                      <a:pt x="112774" y="59767"/>
                      <a:pt x="112756" y="59767"/>
                    </a:cubicBezTo>
                    <a:cubicBezTo>
                      <a:pt x="110769" y="59767"/>
                      <a:pt x="108902" y="60712"/>
                      <a:pt x="107650" y="62159"/>
                    </a:cubicBezTo>
                    <a:lnTo>
                      <a:pt x="107650" y="62159"/>
                    </a:lnTo>
                    <a:cubicBezTo>
                      <a:pt x="107803" y="60502"/>
                      <a:pt x="107211" y="58925"/>
                      <a:pt x="106181" y="57688"/>
                    </a:cubicBezTo>
                    <a:cubicBezTo>
                      <a:pt x="106675" y="57580"/>
                      <a:pt x="107173" y="57528"/>
                      <a:pt x="107668" y="57528"/>
                    </a:cubicBezTo>
                    <a:close/>
                    <a:moveTo>
                      <a:pt x="37187" y="57724"/>
                    </a:moveTo>
                    <a:cubicBezTo>
                      <a:pt x="39116" y="57724"/>
                      <a:pt x="40983" y="58519"/>
                      <a:pt x="42328" y="59964"/>
                    </a:cubicBezTo>
                    <a:cubicBezTo>
                      <a:pt x="42310" y="59964"/>
                      <a:pt x="42291" y="59964"/>
                      <a:pt x="42273" y="59964"/>
                    </a:cubicBezTo>
                    <a:cubicBezTo>
                      <a:pt x="40286" y="59964"/>
                      <a:pt x="38419" y="60910"/>
                      <a:pt x="37167" y="62366"/>
                    </a:cubicBezTo>
                    <a:cubicBezTo>
                      <a:pt x="37320" y="60699"/>
                      <a:pt x="36728" y="59122"/>
                      <a:pt x="35698" y="57894"/>
                    </a:cubicBezTo>
                    <a:lnTo>
                      <a:pt x="35689" y="57885"/>
                    </a:lnTo>
                    <a:cubicBezTo>
                      <a:pt x="36187" y="57777"/>
                      <a:pt x="36689" y="57724"/>
                      <a:pt x="37187" y="57724"/>
                    </a:cubicBezTo>
                    <a:close/>
                    <a:moveTo>
                      <a:pt x="124486" y="55678"/>
                    </a:moveTo>
                    <a:cubicBezTo>
                      <a:pt x="127068" y="55678"/>
                      <a:pt x="129649" y="57049"/>
                      <a:pt x="130544" y="59794"/>
                    </a:cubicBezTo>
                    <a:cubicBezTo>
                      <a:pt x="130760" y="60475"/>
                      <a:pt x="130876" y="61183"/>
                      <a:pt x="130876" y="61900"/>
                    </a:cubicBezTo>
                    <a:cubicBezTo>
                      <a:pt x="130403" y="61798"/>
                      <a:pt x="129926" y="61748"/>
                      <a:pt x="129452" y="61748"/>
                    </a:cubicBezTo>
                    <a:cubicBezTo>
                      <a:pt x="127593" y="61748"/>
                      <a:pt x="125787" y="62514"/>
                      <a:pt x="124487" y="63907"/>
                    </a:cubicBezTo>
                    <a:cubicBezTo>
                      <a:pt x="123215" y="62527"/>
                      <a:pt x="121414" y="61747"/>
                      <a:pt x="119541" y="61747"/>
                    </a:cubicBezTo>
                    <a:cubicBezTo>
                      <a:pt x="119048" y="61747"/>
                      <a:pt x="118564" y="61801"/>
                      <a:pt x="118080" y="61909"/>
                    </a:cubicBezTo>
                    <a:cubicBezTo>
                      <a:pt x="118080" y="61192"/>
                      <a:pt x="118197" y="60484"/>
                      <a:pt x="118412" y="59803"/>
                    </a:cubicBezTo>
                    <a:lnTo>
                      <a:pt x="118421" y="59794"/>
                    </a:lnTo>
                    <a:cubicBezTo>
                      <a:pt x="119317" y="57051"/>
                      <a:pt x="121902" y="55678"/>
                      <a:pt x="124486" y="55678"/>
                    </a:cubicBezTo>
                    <a:close/>
                    <a:moveTo>
                      <a:pt x="77628" y="55717"/>
                    </a:moveTo>
                    <a:cubicBezTo>
                      <a:pt x="80804" y="55717"/>
                      <a:pt x="83980" y="57795"/>
                      <a:pt x="84022" y="61951"/>
                    </a:cubicBezTo>
                    <a:lnTo>
                      <a:pt x="84022" y="61951"/>
                    </a:lnTo>
                    <a:cubicBezTo>
                      <a:pt x="83546" y="61848"/>
                      <a:pt x="83066" y="61797"/>
                      <a:pt x="82590" y="61797"/>
                    </a:cubicBezTo>
                    <a:cubicBezTo>
                      <a:pt x="80737" y="61797"/>
                      <a:pt x="78939" y="62563"/>
                      <a:pt x="77651" y="63952"/>
                    </a:cubicBezTo>
                    <a:cubicBezTo>
                      <a:pt x="76377" y="62579"/>
                      <a:pt x="74589" y="61801"/>
                      <a:pt x="72710" y="61801"/>
                    </a:cubicBezTo>
                    <a:cubicBezTo>
                      <a:pt x="72699" y="61801"/>
                      <a:pt x="72688" y="61801"/>
                      <a:pt x="72678" y="61801"/>
                    </a:cubicBezTo>
                    <a:cubicBezTo>
                      <a:pt x="72194" y="61801"/>
                      <a:pt x="71710" y="61846"/>
                      <a:pt x="71235" y="61953"/>
                    </a:cubicBezTo>
                    <a:cubicBezTo>
                      <a:pt x="71275" y="57796"/>
                      <a:pt x="74452" y="55717"/>
                      <a:pt x="77628" y="55717"/>
                    </a:cubicBezTo>
                    <a:close/>
                    <a:moveTo>
                      <a:pt x="100943" y="55717"/>
                    </a:moveTo>
                    <a:cubicBezTo>
                      <a:pt x="104119" y="55717"/>
                      <a:pt x="107295" y="57795"/>
                      <a:pt x="107337" y="61951"/>
                    </a:cubicBezTo>
                    <a:lnTo>
                      <a:pt x="107337" y="61951"/>
                    </a:lnTo>
                    <a:cubicBezTo>
                      <a:pt x="106865" y="61851"/>
                      <a:pt x="106389" y="61802"/>
                      <a:pt x="105918" y="61802"/>
                    </a:cubicBezTo>
                    <a:cubicBezTo>
                      <a:pt x="104057" y="61802"/>
                      <a:pt x="102256" y="62568"/>
                      <a:pt x="100957" y="63961"/>
                    </a:cubicBezTo>
                    <a:cubicBezTo>
                      <a:pt x="99683" y="62588"/>
                      <a:pt x="97895" y="61801"/>
                      <a:pt x="96025" y="61801"/>
                    </a:cubicBezTo>
                    <a:cubicBezTo>
                      <a:pt x="96014" y="61801"/>
                      <a:pt x="96003" y="61801"/>
                      <a:pt x="95993" y="61801"/>
                    </a:cubicBezTo>
                    <a:cubicBezTo>
                      <a:pt x="95509" y="61801"/>
                      <a:pt x="95025" y="61846"/>
                      <a:pt x="94550" y="61953"/>
                    </a:cubicBezTo>
                    <a:cubicBezTo>
                      <a:pt x="94590" y="57796"/>
                      <a:pt x="97767" y="55717"/>
                      <a:pt x="100943" y="55717"/>
                    </a:cubicBezTo>
                    <a:close/>
                    <a:moveTo>
                      <a:pt x="54007" y="55884"/>
                    </a:moveTo>
                    <a:cubicBezTo>
                      <a:pt x="56587" y="55884"/>
                      <a:pt x="59166" y="57255"/>
                      <a:pt x="60061" y="60000"/>
                    </a:cubicBezTo>
                    <a:cubicBezTo>
                      <a:pt x="60285" y="60681"/>
                      <a:pt x="60393" y="61389"/>
                      <a:pt x="60402" y="62106"/>
                    </a:cubicBezTo>
                    <a:cubicBezTo>
                      <a:pt x="59929" y="62004"/>
                      <a:pt x="59451" y="61954"/>
                      <a:pt x="58977" y="61954"/>
                    </a:cubicBezTo>
                    <a:cubicBezTo>
                      <a:pt x="57118" y="61954"/>
                      <a:pt x="55312" y="62720"/>
                      <a:pt x="54013" y="64113"/>
                    </a:cubicBezTo>
                    <a:cubicBezTo>
                      <a:pt x="52741" y="62733"/>
                      <a:pt x="50939" y="61953"/>
                      <a:pt x="49067" y="61953"/>
                    </a:cubicBezTo>
                    <a:cubicBezTo>
                      <a:pt x="48574" y="61953"/>
                      <a:pt x="48090" y="61998"/>
                      <a:pt x="47624" y="62106"/>
                    </a:cubicBezTo>
                    <a:cubicBezTo>
                      <a:pt x="47615" y="61389"/>
                      <a:pt x="47723" y="60681"/>
                      <a:pt x="47929" y="60009"/>
                    </a:cubicBezTo>
                    <a:lnTo>
                      <a:pt x="47947" y="60000"/>
                    </a:lnTo>
                    <a:cubicBezTo>
                      <a:pt x="48843" y="57257"/>
                      <a:pt x="51425" y="55884"/>
                      <a:pt x="54007" y="55884"/>
                    </a:cubicBezTo>
                    <a:close/>
                    <a:moveTo>
                      <a:pt x="7145" y="55914"/>
                    </a:moveTo>
                    <a:cubicBezTo>
                      <a:pt x="10322" y="55914"/>
                      <a:pt x="13498" y="57993"/>
                      <a:pt x="13538" y="62151"/>
                    </a:cubicBezTo>
                    <a:cubicBezTo>
                      <a:pt x="13063" y="62046"/>
                      <a:pt x="12582" y="61995"/>
                      <a:pt x="12105" y="61995"/>
                    </a:cubicBezTo>
                    <a:cubicBezTo>
                      <a:pt x="10247" y="61995"/>
                      <a:pt x="8440" y="62767"/>
                      <a:pt x="7150" y="64158"/>
                    </a:cubicBezTo>
                    <a:cubicBezTo>
                      <a:pt x="5875" y="62786"/>
                      <a:pt x="4096" y="61998"/>
                      <a:pt x="2226" y="61998"/>
                    </a:cubicBezTo>
                    <a:cubicBezTo>
                      <a:pt x="2216" y="61998"/>
                      <a:pt x="2205" y="61998"/>
                      <a:pt x="2194" y="61998"/>
                    </a:cubicBezTo>
                    <a:cubicBezTo>
                      <a:pt x="1711" y="61998"/>
                      <a:pt x="1227" y="62043"/>
                      <a:pt x="752" y="62151"/>
                    </a:cubicBezTo>
                    <a:cubicBezTo>
                      <a:pt x="792" y="57993"/>
                      <a:pt x="3969" y="55914"/>
                      <a:pt x="7145" y="55914"/>
                    </a:cubicBezTo>
                    <a:close/>
                    <a:moveTo>
                      <a:pt x="30465" y="55917"/>
                    </a:moveTo>
                    <a:cubicBezTo>
                      <a:pt x="33638" y="55917"/>
                      <a:pt x="36811" y="57993"/>
                      <a:pt x="36854" y="62147"/>
                    </a:cubicBezTo>
                    <a:lnTo>
                      <a:pt x="36854" y="62147"/>
                    </a:lnTo>
                    <a:cubicBezTo>
                      <a:pt x="36384" y="62047"/>
                      <a:pt x="35912" y="61999"/>
                      <a:pt x="35443" y="61999"/>
                    </a:cubicBezTo>
                    <a:cubicBezTo>
                      <a:pt x="33580" y="61999"/>
                      <a:pt x="31775" y="62765"/>
                      <a:pt x="30483" y="64158"/>
                    </a:cubicBezTo>
                    <a:cubicBezTo>
                      <a:pt x="29201" y="62778"/>
                      <a:pt x="27409" y="61998"/>
                      <a:pt x="25528" y="61998"/>
                    </a:cubicBezTo>
                    <a:cubicBezTo>
                      <a:pt x="25044" y="61998"/>
                      <a:pt x="24560" y="62052"/>
                      <a:pt x="24085" y="62151"/>
                    </a:cubicBezTo>
                    <a:cubicBezTo>
                      <a:pt x="24116" y="57996"/>
                      <a:pt x="27290" y="55917"/>
                      <a:pt x="30465" y="55917"/>
                    </a:cubicBezTo>
                    <a:close/>
                    <a:moveTo>
                      <a:pt x="119322" y="62140"/>
                    </a:moveTo>
                    <a:cubicBezTo>
                      <a:pt x="121256" y="62140"/>
                      <a:pt x="123125" y="62943"/>
                      <a:pt x="124469" y="64391"/>
                    </a:cubicBezTo>
                    <a:cubicBezTo>
                      <a:pt x="124450" y="64390"/>
                      <a:pt x="124430" y="64390"/>
                      <a:pt x="124410" y="64390"/>
                    </a:cubicBezTo>
                    <a:cubicBezTo>
                      <a:pt x="122541" y="64390"/>
                      <a:pt x="120773" y="65229"/>
                      <a:pt x="119532" y="66532"/>
                    </a:cubicBezTo>
                    <a:cubicBezTo>
                      <a:pt x="119613" y="64946"/>
                      <a:pt x="119030" y="63441"/>
                      <a:pt x="118045" y="62258"/>
                    </a:cubicBezTo>
                    <a:cubicBezTo>
                      <a:pt x="118470" y="62179"/>
                      <a:pt x="118898" y="62140"/>
                      <a:pt x="119322" y="62140"/>
                    </a:cubicBezTo>
                    <a:close/>
                    <a:moveTo>
                      <a:pt x="129616" y="62140"/>
                    </a:moveTo>
                    <a:cubicBezTo>
                      <a:pt x="130040" y="62140"/>
                      <a:pt x="130468" y="62179"/>
                      <a:pt x="130894" y="62258"/>
                    </a:cubicBezTo>
                    <a:cubicBezTo>
                      <a:pt x="129908" y="63423"/>
                      <a:pt x="129326" y="64928"/>
                      <a:pt x="129415" y="66523"/>
                    </a:cubicBezTo>
                    <a:lnTo>
                      <a:pt x="129406" y="66532"/>
                    </a:lnTo>
                    <a:cubicBezTo>
                      <a:pt x="128156" y="65229"/>
                      <a:pt x="126388" y="64390"/>
                      <a:pt x="124528" y="64390"/>
                    </a:cubicBezTo>
                    <a:cubicBezTo>
                      <a:pt x="124509" y="64390"/>
                      <a:pt x="124489" y="64390"/>
                      <a:pt x="124469" y="64391"/>
                    </a:cubicBezTo>
                    <a:cubicBezTo>
                      <a:pt x="125807" y="62943"/>
                      <a:pt x="127680" y="62140"/>
                      <a:pt x="129616" y="62140"/>
                    </a:cubicBezTo>
                    <a:close/>
                    <a:moveTo>
                      <a:pt x="95796" y="62176"/>
                    </a:moveTo>
                    <a:cubicBezTo>
                      <a:pt x="97737" y="62176"/>
                      <a:pt x="99610" y="62980"/>
                      <a:pt x="100948" y="64435"/>
                    </a:cubicBezTo>
                    <a:cubicBezTo>
                      <a:pt x="100928" y="64435"/>
                      <a:pt x="100908" y="64435"/>
                      <a:pt x="100888" y="64435"/>
                    </a:cubicBezTo>
                    <a:cubicBezTo>
                      <a:pt x="99020" y="64435"/>
                      <a:pt x="97252" y="65265"/>
                      <a:pt x="96011" y="66568"/>
                    </a:cubicBezTo>
                    <a:cubicBezTo>
                      <a:pt x="96091" y="64982"/>
                      <a:pt x="95509" y="63477"/>
                      <a:pt x="94514" y="62294"/>
                    </a:cubicBezTo>
                    <a:cubicBezTo>
                      <a:pt x="94941" y="62215"/>
                      <a:pt x="95370" y="62176"/>
                      <a:pt x="95796" y="62176"/>
                    </a:cubicBezTo>
                    <a:close/>
                    <a:moveTo>
                      <a:pt x="82771" y="62185"/>
                    </a:moveTo>
                    <a:cubicBezTo>
                      <a:pt x="83195" y="62185"/>
                      <a:pt x="83623" y="62224"/>
                      <a:pt x="84048" y="62303"/>
                    </a:cubicBezTo>
                    <a:cubicBezTo>
                      <a:pt x="83063" y="63477"/>
                      <a:pt x="82480" y="64991"/>
                      <a:pt x="82561" y="66577"/>
                    </a:cubicBezTo>
                    <a:cubicBezTo>
                      <a:pt x="81320" y="65274"/>
                      <a:pt x="79552" y="64435"/>
                      <a:pt x="77683" y="64435"/>
                    </a:cubicBezTo>
                    <a:cubicBezTo>
                      <a:pt x="77666" y="64435"/>
                      <a:pt x="77650" y="64435"/>
                      <a:pt x="77633" y="64435"/>
                    </a:cubicBezTo>
                    <a:lnTo>
                      <a:pt x="77633" y="64435"/>
                    </a:lnTo>
                    <a:cubicBezTo>
                      <a:pt x="78970" y="62988"/>
                      <a:pt x="80838" y="62185"/>
                      <a:pt x="82771" y="62185"/>
                    </a:cubicBezTo>
                    <a:close/>
                    <a:moveTo>
                      <a:pt x="59134" y="62337"/>
                    </a:moveTo>
                    <a:cubicBezTo>
                      <a:pt x="59561" y="62337"/>
                      <a:pt x="59992" y="62376"/>
                      <a:pt x="60420" y="62455"/>
                    </a:cubicBezTo>
                    <a:cubicBezTo>
                      <a:pt x="59427" y="63627"/>
                      <a:pt x="58845" y="65119"/>
                      <a:pt x="58932" y="66720"/>
                    </a:cubicBezTo>
                    <a:lnTo>
                      <a:pt x="58932" y="66720"/>
                    </a:lnTo>
                    <a:cubicBezTo>
                      <a:pt x="57682" y="65417"/>
                      <a:pt x="55914" y="64587"/>
                      <a:pt x="54055" y="64587"/>
                    </a:cubicBezTo>
                    <a:cubicBezTo>
                      <a:pt x="54035" y="64587"/>
                      <a:pt x="54015" y="64588"/>
                      <a:pt x="53995" y="64588"/>
                    </a:cubicBezTo>
                    <a:cubicBezTo>
                      <a:pt x="55331" y="63135"/>
                      <a:pt x="57201" y="62337"/>
                      <a:pt x="59134" y="62337"/>
                    </a:cubicBezTo>
                    <a:close/>
                    <a:moveTo>
                      <a:pt x="48861" y="62333"/>
                    </a:moveTo>
                    <a:cubicBezTo>
                      <a:pt x="50795" y="62333"/>
                      <a:pt x="52662" y="63137"/>
                      <a:pt x="53995" y="64588"/>
                    </a:cubicBezTo>
                    <a:cubicBezTo>
                      <a:pt x="53975" y="64588"/>
                      <a:pt x="53955" y="64587"/>
                      <a:pt x="53935" y="64587"/>
                    </a:cubicBezTo>
                    <a:cubicBezTo>
                      <a:pt x="52067" y="64587"/>
                      <a:pt x="50299" y="65417"/>
                      <a:pt x="49058" y="66720"/>
                    </a:cubicBezTo>
                    <a:cubicBezTo>
                      <a:pt x="49138" y="65134"/>
                      <a:pt x="48556" y="63629"/>
                      <a:pt x="47561" y="62455"/>
                    </a:cubicBezTo>
                    <a:cubicBezTo>
                      <a:pt x="47994" y="62373"/>
                      <a:pt x="48429" y="62333"/>
                      <a:pt x="48861" y="62333"/>
                    </a:cubicBezTo>
                    <a:close/>
                    <a:moveTo>
                      <a:pt x="106103" y="62174"/>
                    </a:moveTo>
                    <a:cubicBezTo>
                      <a:pt x="106576" y="62174"/>
                      <a:pt x="107052" y="62222"/>
                      <a:pt x="107525" y="62321"/>
                    </a:cubicBezTo>
                    <a:cubicBezTo>
                      <a:pt x="106512" y="63566"/>
                      <a:pt x="105939" y="65161"/>
                      <a:pt x="106127" y="66837"/>
                    </a:cubicBezTo>
                    <a:cubicBezTo>
                      <a:pt x="104872" y="65387"/>
                      <a:pt x="103007" y="64435"/>
                      <a:pt x="101030" y="64435"/>
                    </a:cubicBezTo>
                    <a:cubicBezTo>
                      <a:pt x="101003" y="64435"/>
                      <a:pt x="100975" y="64435"/>
                      <a:pt x="100948" y="64435"/>
                    </a:cubicBezTo>
                    <a:cubicBezTo>
                      <a:pt x="102295" y="62981"/>
                      <a:pt x="104168" y="62174"/>
                      <a:pt x="106103" y="62174"/>
                    </a:cubicBezTo>
                    <a:close/>
                    <a:moveTo>
                      <a:pt x="70807" y="57738"/>
                    </a:moveTo>
                    <a:cubicBezTo>
                      <a:pt x="71283" y="57738"/>
                      <a:pt x="71762" y="57786"/>
                      <a:pt x="72239" y="57885"/>
                    </a:cubicBezTo>
                    <a:cubicBezTo>
                      <a:pt x="71271" y="59131"/>
                      <a:pt x="70742" y="60708"/>
                      <a:pt x="70939" y="62348"/>
                    </a:cubicBezTo>
                    <a:cubicBezTo>
                      <a:pt x="71447" y="62234"/>
                      <a:pt x="71959" y="62178"/>
                      <a:pt x="72468" y="62178"/>
                    </a:cubicBezTo>
                    <a:cubicBezTo>
                      <a:pt x="74403" y="62178"/>
                      <a:pt x="76285" y="62981"/>
                      <a:pt x="77633" y="64435"/>
                    </a:cubicBezTo>
                    <a:lnTo>
                      <a:pt x="77633" y="64435"/>
                    </a:lnTo>
                    <a:cubicBezTo>
                      <a:pt x="77630" y="64435"/>
                      <a:pt x="77627" y="64435"/>
                      <a:pt x="77624" y="64435"/>
                    </a:cubicBezTo>
                    <a:cubicBezTo>
                      <a:pt x="77606" y="64435"/>
                      <a:pt x="77587" y="64435"/>
                      <a:pt x="77569" y="64435"/>
                    </a:cubicBezTo>
                    <a:cubicBezTo>
                      <a:pt x="75520" y="64435"/>
                      <a:pt x="73598" y="65435"/>
                      <a:pt x="72346" y="66962"/>
                    </a:cubicBezTo>
                    <a:cubicBezTo>
                      <a:pt x="72703" y="63259"/>
                      <a:pt x="69407" y="59973"/>
                      <a:pt x="65707" y="59973"/>
                    </a:cubicBezTo>
                    <a:cubicBezTo>
                      <a:pt x="65694" y="59973"/>
                      <a:pt x="65682" y="59973"/>
                      <a:pt x="65670" y="59973"/>
                    </a:cubicBezTo>
                    <a:lnTo>
                      <a:pt x="65670" y="59973"/>
                    </a:lnTo>
                    <a:cubicBezTo>
                      <a:pt x="67007" y="58533"/>
                      <a:pt x="68877" y="57738"/>
                      <a:pt x="70807" y="57738"/>
                    </a:cubicBezTo>
                    <a:close/>
                    <a:moveTo>
                      <a:pt x="35611" y="62370"/>
                    </a:moveTo>
                    <a:cubicBezTo>
                      <a:pt x="36087" y="62370"/>
                      <a:pt x="36566" y="62419"/>
                      <a:pt x="37042" y="62518"/>
                    </a:cubicBezTo>
                    <a:cubicBezTo>
                      <a:pt x="36029" y="63763"/>
                      <a:pt x="35456" y="65358"/>
                      <a:pt x="35644" y="67034"/>
                    </a:cubicBezTo>
                    <a:cubicBezTo>
                      <a:pt x="34383" y="65578"/>
                      <a:pt x="32507" y="64632"/>
                      <a:pt x="30521" y="64632"/>
                    </a:cubicBezTo>
                    <a:cubicBezTo>
                      <a:pt x="30502" y="64632"/>
                      <a:pt x="30483" y="64632"/>
                      <a:pt x="30465" y="64633"/>
                    </a:cubicBezTo>
                    <a:cubicBezTo>
                      <a:pt x="30445" y="64632"/>
                      <a:pt x="30425" y="64632"/>
                      <a:pt x="30406" y="64632"/>
                    </a:cubicBezTo>
                    <a:cubicBezTo>
                      <a:pt x="28537" y="64632"/>
                      <a:pt x="26769" y="65471"/>
                      <a:pt x="25528" y="66774"/>
                    </a:cubicBezTo>
                    <a:cubicBezTo>
                      <a:pt x="25608" y="65179"/>
                      <a:pt x="25026" y="63683"/>
                      <a:pt x="24031" y="62500"/>
                    </a:cubicBezTo>
                    <a:cubicBezTo>
                      <a:pt x="24460" y="62420"/>
                      <a:pt x="24890" y="62381"/>
                      <a:pt x="25317" y="62381"/>
                    </a:cubicBezTo>
                    <a:cubicBezTo>
                      <a:pt x="27250" y="62381"/>
                      <a:pt x="29122" y="63178"/>
                      <a:pt x="30465" y="64624"/>
                    </a:cubicBezTo>
                    <a:cubicBezTo>
                      <a:pt x="31802" y="63171"/>
                      <a:pt x="33677" y="62370"/>
                      <a:pt x="35611" y="62370"/>
                    </a:cubicBezTo>
                    <a:close/>
                    <a:moveTo>
                      <a:pt x="112819" y="60274"/>
                    </a:moveTo>
                    <a:cubicBezTo>
                      <a:pt x="115992" y="60274"/>
                      <a:pt x="119164" y="62350"/>
                      <a:pt x="119209" y="66503"/>
                    </a:cubicBezTo>
                    <a:lnTo>
                      <a:pt x="119209" y="66503"/>
                    </a:lnTo>
                    <a:cubicBezTo>
                      <a:pt x="118735" y="66400"/>
                      <a:pt x="118257" y="66350"/>
                      <a:pt x="117783" y="66350"/>
                    </a:cubicBezTo>
                    <a:cubicBezTo>
                      <a:pt x="115922" y="66350"/>
                      <a:pt x="114119" y="67124"/>
                      <a:pt x="112821" y="68521"/>
                    </a:cubicBezTo>
                    <a:cubicBezTo>
                      <a:pt x="111539" y="67142"/>
                      <a:pt x="109747" y="66362"/>
                      <a:pt x="107865" y="66362"/>
                    </a:cubicBezTo>
                    <a:cubicBezTo>
                      <a:pt x="107382" y="66362"/>
                      <a:pt x="106898" y="66407"/>
                      <a:pt x="106423" y="66514"/>
                    </a:cubicBezTo>
                    <a:lnTo>
                      <a:pt x="106423" y="66514"/>
                    </a:lnTo>
                    <a:cubicBezTo>
                      <a:pt x="106463" y="62355"/>
                      <a:pt x="109641" y="60274"/>
                      <a:pt x="112819" y="60274"/>
                    </a:cubicBezTo>
                    <a:close/>
                    <a:moveTo>
                      <a:pt x="136136" y="60276"/>
                    </a:moveTo>
                    <a:cubicBezTo>
                      <a:pt x="139311" y="60276"/>
                      <a:pt x="142484" y="62354"/>
                      <a:pt x="142525" y="66514"/>
                    </a:cubicBezTo>
                    <a:lnTo>
                      <a:pt x="142516" y="66523"/>
                    </a:lnTo>
                    <a:cubicBezTo>
                      <a:pt x="142042" y="66421"/>
                      <a:pt x="141565" y="66372"/>
                      <a:pt x="141091" y="66372"/>
                    </a:cubicBezTo>
                    <a:cubicBezTo>
                      <a:pt x="139233" y="66372"/>
                      <a:pt x="137428" y="67138"/>
                      <a:pt x="136136" y="68530"/>
                    </a:cubicBezTo>
                    <a:cubicBezTo>
                      <a:pt x="134854" y="67150"/>
                      <a:pt x="133062" y="66371"/>
                      <a:pt x="131181" y="66371"/>
                    </a:cubicBezTo>
                    <a:cubicBezTo>
                      <a:pt x="130697" y="66371"/>
                      <a:pt x="130213" y="66425"/>
                      <a:pt x="129738" y="66523"/>
                    </a:cubicBezTo>
                    <a:cubicBezTo>
                      <a:pt x="129778" y="62359"/>
                      <a:pt x="132958" y="60276"/>
                      <a:pt x="136136" y="60276"/>
                    </a:cubicBezTo>
                    <a:close/>
                    <a:moveTo>
                      <a:pt x="89289" y="60321"/>
                    </a:moveTo>
                    <a:cubicBezTo>
                      <a:pt x="92462" y="60321"/>
                      <a:pt x="95638" y="62397"/>
                      <a:pt x="95679" y="66548"/>
                    </a:cubicBezTo>
                    <a:lnTo>
                      <a:pt x="95679" y="66548"/>
                    </a:lnTo>
                    <a:cubicBezTo>
                      <a:pt x="95209" y="66448"/>
                      <a:pt x="94735" y="66398"/>
                      <a:pt x="94264" y="66398"/>
                    </a:cubicBezTo>
                    <a:cubicBezTo>
                      <a:pt x="92405" y="66398"/>
                      <a:pt x="90601" y="67165"/>
                      <a:pt x="89308" y="68557"/>
                    </a:cubicBezTo>
                    <a:cubicBezTo>
                      <a:pt x="88027" y="67177"/>
                      <a:pt x="86235" y="66398"/>
                      <a:pt x="84353" y="66398"/>
                    </a:cubicBezTo>
                    <a:cubicBezTo>
                      <a:pt x="83869" y="66398"/>
                      <a:pt x="83385" y="66452"/>
                      <a:pt x="82910" y="66550"/>
                    </a:cubicBezTo>
                    <a:cubicBezTo>
                      <a:pt x="82942" y="62398"/>
                      <a:pt x="86114" y="60321"/>
                      <a:pt x="89289" y="60321"/>
                    </a:cubicBezTo>
                    <a:close/>
                    <a:moveTo>
                      <a:pt x="42335" y="60475"/>
                    </a:moveTo>
                    <a:cubicBezTo>
                      <a:pt x="45508" y="60475"/>
                      <a:pt x="48684" y="62552"/>
                      <a:pt x="48726" y="66708"/>
                    </a:cubicBezTo>
                    <a:lnTo>
                      <a:pt x="48726" y="66708"/>
                    </a:lnTo>
                    <a:cubicBezTo>
                      <a:pt x="48257" y="66608"/>
                      <a:pt x="47784" y="66560"/>
                      <a:pt x="47315" y="66560"/>
                    </a:cubicBezTo>
                    <a:cubicBezTo>
                      <a:pt x="45452" y="66560"/>
                      <a:pt x="43648" y="67326"/>
                      <a:pt x="42355" y="68719"/>
                    </a:cubicBezTo>
                    <a:cubicBezTo>
                      <a:pt x="41081" y="67346"/>
                      <a:pt x="39302" y="66559"/>
                      <a:pt x="37432" y="66559"/>
                    </a:cubicBezTo>
                    <a:cubicBezTo>
                      <a:pt x="37421" y="66559"/>
                      <a:pt x="37411" y="66559"/>
                      <a:pt x="37400" y="66559"/>
                    </a:cubicBezTo>
                    <a:cubicBezTo>
                      <a:pt x="36916" y="66559"/>
                      <a:pt x="36432" y="66604"/>
                      <a:pt x="35958" y="66711"/>
                    </a:cubicBezTo>
                    <a:cubicBezTo>
                      <a:pt x="35989" y="62554"/>
                      <a:pt x="39161" y="60475"/>
                      <a:pt x="42335" y="60475"/>
                    </a:cubicBezTo>
                    <a:close/>
                    <a:moveTo>
                      <a:pt x="65651" y="60478"/>
                    </a:moveTo>
                    <a:cubicBezTo>
                      <a:pt x="68826" y="60478"/>
                      <a:pt x="72001" y="62555"/>
                      <a:pt x="72041" y="66711"/>
                    </a:cubicBezTo>
                    <a:cubicBezTo>
                      <a:pt x="71566" y="66609"/>
                      <a:pt x="71088" y="66560"/>
                      <a:pt x="70614" y="66560"/>
                    </a:cubicBezTo>
                    <a:cubicBezTo>
                      <a:pt x="68752" y="66560"/>
                      <a:pt x="66952" y="67326"/>
                      <a:pt x="65653" y="68719"/>
                    </a:cubicBezTo>
                    <a:cubicBezTo>
                      <a:pt x="64371" y="67339"/>
                      <a:pt x="62579" y="66559"/>
                      <a:pt x="60697" y="66559"/>
                    </a:cubicBezTo>
                    <a:cubicBezTo>
                      <a:pt x="60214" y="66559"/>
                      <a:pt x="59730" y="66613"/>
                      <a:pt x="59255" y="66711"/>
                    </a:cubicBezTo>
                    <a:cubicBezTo>
                      <a:pt x="59295" y="62557"/>
                      <a:pt x="62473" y="60478"/>
                      <a:pt x="65651" y="60478"/>
                    </a:cubicBezTo>
                    <a:close/>
                    <a:moveTo>
                      <a:pt x="18806" y="60522"/>
                    </a:moveTo>
                    <a:cubicBezTo>
                      <a:pt x="21979" y="60522"/>
                      <a:pt x="25151" y="62596"/>
                      <a:pt x="25196" y="66747"/>
                    </a:cubicBezTo>
                    <a:lnTo>
                      <a:pt x="25196" y="66747"/>
                    </a:lnTo>
                    <a:cubicBezTo>
                      <a:pt x="24723" y="66645"/>
                      <a:pt x="24245" y="66596"/>
                      <a:pt x="23772" y="66596"/>
                    </a:cubicBezTo>
                    <a:cubicBezTo>
                      <a:pt x="21913" y="66596"/>
                      <a:pt x="20107" y="67362"/>
                      <a:pt x="18807" y="68754"/>
                    </a:cubicBezTo>
                    <a:cubicBezTo>
                      <a:pt x="17526" y="67374"/>
                      <a:pt x="15734" y="66595"/>
                      <a:pt x="13852" y="66595"/>
                    </a:cubicBezTo>
                    <a:cubicBezTo>
                      <a:pt x="13368" y="66595"/>
                      <a:pt x="12884" y="66649"/>
                      <a:pt x="12409" y="66747"/>
                    </a:cubicBezTo>
                    <a:cubicBezTo>
                      <a:pt x="12454" y="62599"/>
                      <a:pt x="15631" y="60522"/>
                      <a:pt x="18806" y="60522"/>
                    </a:cubicBezTo>
                    <a:close/>
                    <a:moveTo>
                      <a:pt x="84142" y="66790"/>
                    </a:moveTo>
                    <a:cubicBezTo>
                      <a:pt x="86075" y="66790"/>
                      <a:pt x="87947" y="67588"/>
                      <a:pt x="89290" y="69041"/>
                    </a:cubicBezTo>
                    <a:lnTo>
                      <a:pt x="89290" y="69041"/>
                    </a:lnTo>
                    <a:cubicBezTo>
                      <a:pt x="89287" y="69041"/>
                      <a:pt x="89284" y="69041"/>
                      <a:pt x="89281" y="69041"/>
                    </a:cubicBezTo>
                    <a:cubicBezTo>
                      <a:pt x="89262" y="69041"/>
                      <a:pt x="89242" y="69041"/>
                      <a:pt x="89222" y="69041"/>
                    </a:cubicBezTo>
                    <a:cubicBezTo>
                      <a:pt x="87354" y="69041"/>
                      <a:pt x="85594" y="69879"/>
                      <a:pt x="84344" y="71183"/>
                    </a:cubicBezTo>
                    <a:cubicBezTo>
                      <a:pt x="84434" y="69588"/>
                      <a:pt x="83851" y="68082"/>
                      <a:pt x="82857" y="66909"/>
                    </a:cubicBezTo>
                    <a:cubicBezTo>
                      <a:pt x="83285" y="66829"/>
                      <a:pt x="83715" y="66790"/>
                      <a:pt x="84142" y="66790"/>
                    </a:cubicBezTo>
                    <a:close/>
                    <a:moveTo>
                      <a:pt x="94437" y="66782"/>
                    </a:moveTo>
                    <a:cubicBezTo>
                      <a:pt x="94862" y="66782"/>
                      <a:pt x="95290" y="66821"/>
                      <a:pt x="95715" y="66900"/>
                    </a:cubicBezTo>
                    <a:cubicBezTo>
                      <a:pt x="94720" y="68082"/>
                      <a:pt x="94138" y="69579"/>
                      <a:pt x="94228" y="71174"/>
                    </a:cubicBezTo>
                    <a:lnTo>
                      <a:pt x="94219" y="71183"/>
                    </a:lnTo>
                    <a:cubicBezTo>
                      <a:pt x="92977" y="69879"/>
                      <a:pt x="91209" y="69041"/>
                      <a:pt x="89341" y="69041"/>
                    </a:cubicBezTo>
                    <a:cubicBezTo>
                      <a:pt x="89324" y="69041"/>
                      <a:pt x="89307" y="69041"/>
                      <a:pt x="89290" y="69041"/>
                    </a:cubicBezTo>
                    <a:lnTo>
                      <a:pt x="89290" y="69041"/>
                    </a:lnTo>
                    <a:cubicBezTo>
                      <a:pt x="90628" y="67586"/>
                      <a:pt x="92502" y="66782"/>
                      <a:pt x="94437" y="66782"/>
                    </a:cubicBezTo>
                    <a:close/>
                    <a:moveTo>
                      <a:pt x="47476" y="66925"/>
                    </a:moveTo>
                    <a:cubicBezTo>
                      <a:pt x="47900" y="66925"/>
                      <a:pt x="48328" y="66964"/>
                      <a:pt x="48753" y="67043"/>
                    </a:cubicBezTo>
                    <a:cubicBezTo>
                      <a:pt x="47767" y="68226"/>
                      <a:pt x="47185" y="69731"/>
                      <a:pt x="47266" y="71317"/>
                    </a:cubicBezTo>
                    <a:cubicBezTo>
                      <a:pt x="46024" y="70014"/>
                      <a:pt x="44257" y="69184"/>
                      <a:pt x="42388" y="69184"/>
                    </a:cubicBezTo>
                    <a:cubicBezTo>
                      <a:pt x="42371" y="69184"/>
                      <a:pt x="42354" y="69184"/>
                      <a:pt x="42337" y="69184"/>
                    </a:cubicBezTo>
                    <a:lnTo>
                      <a:pt x="42337" y="69184"/>
                    </a:lnTo>
                    <a:cubicBezTo>
                      <a:pt x="43675" y="67729"/>
                      <a:pt x="45543" y="66925"/>
                      <a:pt x="47476" y="66925"/>
                    </a:cubicBezTo>
                    <a:close/>
                    <a:moveTo>
                      <a:pt x="60488" y="66929"/>
                    </a:moveTo>
                    <a:cubicBezTo>
                      <a:pt x="62422" y="66929"/>
                      <a:pt x="64295" y="67727"/>
                      <a:pt x="65636" y="69175"/>
                    </a:cubicBezTo>
                    <a:lnTo>
                      <a:pt x="65636" y="69175"/>
                    </a:lnTo>
                    <a:cubicBezTo>
                      <a:pt x="65622" y="69175"/>
                      <a:pt x="65608" y="69175"/>
                      <a:pt x="65593" y="69175"/>
                    </a:cubicBezTo>
                    <a:cubicBezTo>
                      <a:pt x="63725" y="69175"/>
                      <a:pt x="61966" y="70014"/>
                      <a:pt x="60715" y="71317"/>
                    </a:cubicBezTo>
                    <a:cubicBezTo>
                      <a:pt x="60805" y="69731"/>
                      <a:pt x="60223" y="68226"/>
                      <a:pt x="59228" y="67043"/>
                    </a:cubicBezTo>
                    <a:cubicBezTo>
                      <a:pt x="59647" y="66967"/>
                      <a:pt x="60069" y="66929"/>
                      <a:pt x="60488" y="66929"/>
                    </a:cubicBezTo>
                    <a:close/>
                    <a:moveTo>
                      <a:pt x="23953" y="66970"/>
                    </a:moveTo>
                    <a:cubicBezTo>
                      <a:pt x="24378" y="66970"/>
                      <a:pt x="24806" y="67009"/>
                      <a:pt x="25232" y="67088"/>
                    </a:cubicBezTo>
                    <a:cubicBezTo>
                      <a:pt x="24239" y="68277"/>
                      <a:pt x="23657" y="69770"/>
                      <a:pt x="23744" y="71361"/>
                    </a:cubicBezTo>
                    <a:lnTo>
                      <a:pt x="23744" y="71361"/>
                    </a:lnTo>
                    <a:cubicBezTo>
                      <a:pt x="22494" y="70058"/>
                      <a:pt x="20726" y="69220"/>
                      <a:pt x="18866" y="69220"/>
                    </a:cubicBezTo>
                    <a:cubicBezTo>
                      <a:pt x="18846" y="69220"/>
                      <a:pt x="18827" y="69220"/>
                      <a:pt x="18807" y="69220"/>
                    </a:cubicBezTo>
                    <a:cubicBezTo>
                      <a:pt x="20144" y="67773"/>
                      <a:pt x="22018" y="66970"/>
                      <a:pt x="23953" y="66970"/>
                    </a:cubicBezTo>
                    <a:close/>
                    <a:moveTo>
                      <a:pt x="13652" y="66970"/>
                    </a:moveTo>
                    <a:cubicBezTo>
                      <a:pt x="15588" y="66970"/>
                      <a:pt x="17463" y="67773"/>
                      <a:pt x="18807" y="69220"/>
                    </a:cubicBezTo>
                    <a:cubicBezTo>
                      <a:pt x="18787" y="69220"/>
                      <a:pt x="18768" y="69220"/>
                      <a:pt x="18748" y="69220"/>
                    </a:cubicBezTo>
                    <a:cubicBezTo>
                      <a:pt x="16879" y="69220"/>
                      <a:pt x="15111" y="70058"/>
                      <a:pt x="13870" y="71362"/>
                    </a:cubicBezTo>
                    <a:cubicBezTo>
                      <a:pt x="13951" y="69776"/>
                      <a:pt x="13368" y="68271"/>
                      <a:pt x="12374" y="67088"/>
                    </a:cubicBezTo>
                    <a:cubicBezTo>
                      <a:pt x="12799" y="67009"/>
                      <a:pt x="13227" y="66970"/>
                      <a:pt x="13652" y="66970"/>
                    </a:cubicBezTo>
                    <a:close/>
                    <a:moveTo>
                      <a:pt x="107653" y="66739"/>
                    </a:moveTo>
                    <a:cubicBezTo>
                      <a:pt x="109587" y="66739"/>
                      <a:pt x="111464" y="67541"/>
                      <a:pt x="112812" y="68996"/>
                    </a:cubicBezTo>
                    <a:cubicBezTo>
                      <a:pt x="114149" y="67549"/>
                      <a:pt x="116022" y="66746"/>
                      <a:pt x="117958" y="66746"/>
                    </a:cubicBezTo>
                    <a:cubicBezTo>
                      <a:pt x="118383" y="66746"/>
                      <a:pt x="118811" y="66785"/>
                      <a:pt x="119236" y="66864"/>
                    </a:cubicBezTo>
                    <a:cubicBezTo>
                      <a:pt x="118242" y="68047"/>
                      <a:pt x="117659" y="69552"/>
                      <a:pt x="117749" y="71138"/>
                    </a:cubicBezTo>
                    <a:cubicBezTo>
                      <a:pt x="116499" y="69835"/>
                      <a:pt x="114731" y="69005"/>
                      <a:pt x="112871" y="69005"/>
                    </a:cubicBezTo>
                    <a:cubicBezTo>
                      <a:pt x="112851" y="69005"/>
                      <a:pt x="112832" y="69005"/>
                      <a:pt x="112812" y="69005"/>
                    </a:cubicBezTo>
                    <a:cubicBezTo>
                      <a:pt x="112793" y="69005"/>
                      <a:pt x="112774" y="69005"/>
                      <a:pt x="112756" y="69005"/>
                    </a:cubicBezTo>
                    <a:cubicBezTo>
                      <a:pt x="110769" y="69005"/>
                      <a:pt x="108893" y="69951"/>
                      <a:pt x="107641" y="71398"/>
                    </a:cubicBezTo>
                    <a:lnTo>
                      <a:pt x="107641" y="71398"/>
                    </a:lnTo>
                    <a:cubicBezTo>
                      <a:pt x="107802" y="69707"/>
                      <a:pt x="107213" y="68132"/>
                      <a:pt x="106177" y="66897"/>
                    </a:cubicBezTo>
                    <a:lnTo>
                      <a:pt x="106177" y="66897"/>
                    </a:lnTo>
                    <a:cubicBezTo>
                      <a:pt x="106668" y="66791"/>
                      <a:pt x="107162" y="66739"/>
                      <a:pt x="107653" y="66739"/>
                    </a:cubicBezTo>
                    <a:close/>
                    <a:moveTo>
                      <a:pt x="37174" y="66927"/>
                    </a:moveTo>
                    <a:cubicBezTo>
                      <a:pt x="39113" y="66927"/>
                      <a:pt x="40989" y="67729"/>
                      <a:pt x="42337" y="69184"/>
                    </a:cubicBezTo>
                    <a:lnTo>
                      <a:pt x="42337" y="69184"/>
                    </a:lnTo>
                    <a:cubicBezTo>
                      <a:pt x="42334" y="69184"/>
                      <a:pt x="42331" y="69184"/>
                      <a:pt x="42328" y="69184"/>
                    </a:cubicBezTo>
                    <a:cubicBezTo>
                      <a:pt x="42301" y="69184"/>
                      <a:pt x="42274" y="69184"/>
                      <a:pt x="42246" y="69184"/>
                    </a:cubicBezTo>
                    <a:cubicBezTo>
                      <a:pt x="40269" y="69184"/>
                      <a:pt x="38404" y="70136"/>
                      <a:pt x="37158" y="71577"/>
                    </a:cubicBezTo>
                    <a:cubicBezTo>
                      <a:pt x="37320" y="69910"/>
                      <a:pt x="36728" y="68324"/>
                      <a:pt x="35689" y="67088"/>
                    </a:cubicBezTo>
                    <a:lnTo>
                      <a:pt x="35680" y="67088"/>
                    </a:lnTo>
                    <a:cubicBezTo>
                      <a:pt x="36177" y="66980"/>
                      <a:pt x="36678" y="66927"/>
                      <a:pt x="37174" y="66927"/>
                    </a:cubicBezTo>
                    <a:close/>
                    <a:moveTo>
                      <a:pt x="124481" y="64880"/>
                    </a:moveTo>
                    <a:cubicBezTo>
                      <a:pt x="127655" y="64880"/>
                      <a:pt x="130827" y="66957"/>
                      <a:pt x="130867" y="71111"/>
                    </a:cubicBezTo>
                    <a:lnTo>
                      <a:pt x="130858" y="71129"/>
                    </a:lnTo>
                    <a:cubicBezTo>
                      <a:pt x="130380" y="71024"/>
                      <a:pt x="129897" y="70973"/>
                      <a:pt x="129419" y="70973"/>
                    </a:cubicBezTo>
                    <a:cubicBezTo>
                      <a:pt x="127565" y="70973"/>
                      <a:pt x="125767" y="71740"/>
                      <a:pt x="124478" y="73136"/>
                    </a:cubicBezTo>
                    <a:cubicBezTo>
                      <a:pt x="123204" y="71764"/>
                      <a:pt x="121425" y="70977"/>
                      <a:pt x="119555" y="70977"/>
                    </a:cubicBezTo>
                    <a:cubicBezTo>
                      <a:pt x="119544" y="70977"/>
                      <a:pt x="119534" y="70977"/>
                      <a:pt x="119523" y="70977"/>
                    </a:cubicBezTo>
                    <a:cubicBezTo>
                      <a:pt x="119039" y="70977"/>
                      <a:pt x="118555" y="71021"/>
                      <a:pt x="118080" y="71129"/>
                    </a:cubicBezTo>
                    <a:cubicBezTo>
                      <a:pt x="118121" y="66963"/>
                      <a:pt x="121302" y="64880"/>
                      <a:pt x="124481" y="64880"/>
                    </a:cubicBezTo>
                    <a:close/>
                    <a:moveTo>
                      <a:pt x="77631" y="64934"/>
                    </a:moveTo>
                    <a:cubicBezTo>
                      <a:pt x="80806" y="64934"/>
                      <a:pt x="83981" y="67013"/>
                      <a:pt x="84022" y="71174"/>
                    </a:cubicBezTo>
                    <a:cubicBezTo>
                      <a:pt x="83541" y="71069"/>
                      <a:pt x="83056" y="71017"/>
                      <a:pt x="82576" y="71017"/>
                    </a:cubicBezTo>
                    <a:cubicBezTo>
                      <a:pt x="80721" y="71017"/>
                      <a:pt x="78928" y="71782"/>
                      <a:pt x="77633" y="73163"/>
                    </a:cubicBezTo>
                    <a:lnTo>
                      <a:pt x="77633" y="73172"/>
                    </a:lnTo>
                    <a:cubicBezTo>
                      <a:pt x="76351" y="71801"/>
                      <a:pt x="74559" y="71012"/>
                      <a:pt x="72678" y="71012"/>
                    </a:cubicBezTo>
                    <a:cubicBezTo>
                      <a:pt x="72194" y="71012"/>
                      <a:pt x="71710" y="71066"/>
                      <a:pt x="71235" y="71174"/>
                    </a:cubicBezTo>
                    <a:cubicBezTo>
                      <a:pt x="71275" y="67015"/>
                      <a:pt x="74454" y="64934"/>
                      <a:pt x="77631" y="64934"/>
                    </a:cubicBezTo>
                    <a:close/>
                    <a:moveTo>
                      <a:pt x="100937" y="64934"/>
                    </a:moveTo>
                    <a:cubicBezTo>
                      <a:pt x="104113" y="64934"/>
                      <a:pt x="107288" y="67013"/>
                      <a:pt x="107328" y="71174"/>
                    </a:cubicBezTo>
                    <a:cubicBezTo>
                      <a:pt x="106849" y="71069"/>
                      <a:pt x="106366" y="71017"/>
                      <a:pt x="105887" y="71017"/>
                    </a:cubicBezTo>
                    <a:cubicBezTo>
                      <a:pt x="104037" y="71017"/>
                      <a:pt x="102243" y="71782"/>
                      <a:pt x="100948" y="73163"/>
                    </a:cubicBezTo>
                    <a:lnTo>
                      <a:pt x="100939" y="73172"/>
                    </a:lnTo>
                    <a:cubicBezTo>
                      <a:pt x="99658" y="71801"/>
                      <a:pt x="97866" y="71012"/>
                      <a:pt x="95984" y="71012"/>
                    </a:cubicBezTo>
                    <a:cubicBezTo>
                      <a:pt x="95500" y="71012"/>
                      <a:pt x="95016" y="71066"/>
                      <a:pt x="94541" y="71174"/>
                    </a:cubicBezTo>
                    <a:cubicBezTo>
                      <a:pt x="94582" y="67015"/>
                      <a:pt x="97760" y="64934"/>
                      <a:pt x="100937" y="64934"/>
                    </a:cubicBezTo>
                    <a:close/>
                    <a:moveTo>
                      <a:pt x="53992" y="65081"/>
                    </a:moveTo>
                    <a:cubicBezTo>
                      <a:pt x="57167" y="65081"/>
                      <a:pt x="60344" y="67159"/>
                      <a:pt x="60384" y="71317"/>
                    </a:cubicBezTo>
                    <a:cubicBezTo>
                      <a:pt x="59911" y="71215"/>
                      <a:pt x="59433" y="71165"/>
                      <a:pt x="58960" y="71165"/>
                    </a:cubicBezTo>
                    <a:cubicBezTo>
                      <a:pt x="57101" y="71165"/>
                      <a:pt x="55296" y="71932"/>
                      <a:pt x="54004" y="73324"/>
                    </a:cubicBezTo>
                    <a:cubicBezTo>
                      <a:pt x="52723" y="71944"/>
                      <a:pt x="50922" y="71165"/>
                      <a:pt x="49049" y="71165"/>
                    </a:cubicBezTo>
                    <a:cubicBezTo>
                      <a:pt x="48565" y="71165"/>
                      <a:pt x="48081" y="71219"/>
                      <a:pt x="47606" y="71317"/>
                    </a:cubicBezTo>
                    <a:cubicBezTo>
                      <a:pt x="47642" y="67159"/>
                      <a:pt x="50816" y="65081"/>
                      <a:pt x="53992" y="65081"/>
                    </a:cubicBezTo>
                    <a:close/>
                    <a:moveTo>
                      <a:pt x="7148" y="65122"/>
                    </a:moveTo>
                    <a:cubicBezTo>
                      <a:pt x="10323" y="65122"/>
                      <a:pt x="13498" y="67201"/>
                      <a:pt x="13538" y="71362"/>
                    </a:cubicBezTo>
                    <a:cubicBezTo>
                      <a:pt x="13060" y="71257"/>
                      <a:pt x="12578" y="71206"/>
                      <a:pt x="12099" y="71206"/>
                    </a:cubicBezTo>
                    <a:cubicBezTo>
                      <a:pt x="10245" y="71206"/>
                      <a:pt x="8446" y="71973"/>
                      <a:pt x="7150" y="73369"/>
                    </a:cubicBezTo>
                    <a:lnTo>
                      <a:pt x="7150" y="73360"/>
                    </a:lnTo>
                    <a:cubicBezTo>
                      <a:pt x="5875" y="71988"/>
                      <a:pt x="4096" y="71209"/>
                      <a:pt x="2226" y="71209"/>
                    </a:cubicBezTo>
                    <a:cubicBezTo>
                      <a:pt x="2216" y="71209"/>
                      <a:pt x="2205" y="71210"/>
                      <a:pt x="2194" y="71210"/>
                    </a:cubicBezTo>
                    <a:cubicBezTo>
                      <a:pt x="1711" y="71210"/>
                      <a:pt x="1227" y="71254"/>
                      <a:pt x="752" y="71362"/>
                    </a:cubicBezTo>
                    <a:cubicBezTo>
                      <a:pt x="792" y="67203"/>
                      <a:pt x="3970" y="65122"/>
                      <a:pt x="7148" y="65122"/>
                    </a:cubicBezTo>
                    <a:close/>
                    <a:moveTo>
                      <a:pt x="30463" y="65122"/>
                    </a:moveTo>
                    <a:cubicBezTo>
                      <a:pt x="33638" y="65122"/>
                      <a:pt x="36813" y="67201"/>
                      <a:pt x="36854" y="71362"/>
                    </a:cubicBezTo>
                    <a:cubicBezTo>
                      <a:pt x="36375" y="71257"/>
                      <a:pt x="35893" y="71206"/>
                      <a:pt x="35414" y="71206"/>
                    </a:cubicBezTo>
                    <a:cubicBezTo>
                      <a:pt x="33560" y="71206"/>
                      <a:pt x="31761" y="71973"/>
                      <a:pt x="30465" y="73369"/>
                    </a:cubicBezTo>
                    <a:lnTo>
                      <a:pt x="30465" y="73360"/>
                    </a:lnTo>
                    <a:cubicBezTo>
                      <a:pt x="29191" y="71988"/>
                      <a:pt x="27412" y="71209"/>
                      <a:pt x="25542" y="71209"/>
                    </a:cubicBezTo>
                    <a:cubicBezTo>
                      <a:pt x="25531" y="71209"/>
                      <a:pt x="25520" y="71210"/>
                      <a:pt x="25510" y="71210"/>
                    </a:cubicBezTo>
                    <a:cubicBezTo>
                      <a:pt x="25026" y="71210"/>
                      <a:pt x="24542" y="71254"/>
                      <a:pt x="24067" y="71362"/>
                    </a:cubicBezTo>
                    <a:cubicBezTo>
                      <a:pt x="24107" y="67203"/>
                      <a:pt x="27285" y="65122"/>
                      <a:pt x="30463" y="65122"/>
                    </a:cubicBezTo>
                    <a:close/>
                    <a:moveTo>
                      <a:pt x="129608" y="71351"/>
                    </a:moveTo>
                    <a:cubicBezTo>
                      <a:pt x="130035" y="71351"/>
                      <a:pt x="130466" y="71390"/>
                      <a:pt x="130894" y="71469"/>
                    </a:cubicBezTo>
                    <a:cubicBezTo>
                      <a:pt x="129908" y="72634"/>
                      <a:pt x="129326" y="74140"/>
                      <a:pt x="129415" y="75726"/>
                    </a:cubicBezTo>
                    <a:lnTo>
                      <a:pt x="129406" y="75744"/>
                    </a:lnTo>
                    <a:cubicBezTo>
                      <a:pt x="128156" y="74440"/>
                      <a:pt x="126397" y="73602"/>
                      <a:pt x="124528" y="73602"/>
                    </a:cubicBezTo>
                    <a:cubicBezTo>
                      <a:pt x="124509" y="73602"/>
                      <a:pt x="124489" y="73602"/>
                      <a:pt x="124469" y="73602"/>
                    </a:cubicBezTo>
                    <a:cubicBezTo>
                      <a:pt x="124450" y="73602"/>
                      <a:pt x="124430" y="73602"/>
                      <a:pt x="124410" y="73602"/>
                    </a:cubicBezTo>
                    <a:cubicBezTo>
                      <a:pt x="122541" y="73602"/>
                      <a:pt x="120773" y="74440"/>
                      <a:pt x="119532" y="75744"/>
                    </a:cubicBezTo>
                    <a:cubicBezTo>
                      <a:pt x="119613" y="74149"/>
                      <a:pt x="119030" y="72652"/>
                      <a:pt x="118045" y="71469"/>
                    </a:cubicBezTo>
                    <a:cubicBezTo>
                      <a:pt x="118473" y="71390"/>
                      <a:pt x="118903" y="71351"/>
                      <a:pt x="119331" y="71351"/>
                    </a:cubicBezTo>
                    <a:cubicBezTo>
                      <a:pt x="121264" y="71351"/>
                      <a:pt x="123134" y="72148"/>
                      <a:pt x="124469" y="73593"/>
                    </a:cubicBezTo>
                    <a:cubicBezTo>
                      <a:pt x="125805" y="72148"/>
                      <a:pt x="127675" y="71351"/>
                      <a:pt x="129608" y="71351"/>
                    </a:cubicBezTo>
                    <a:close/>
                    <a:moveTo>
                      <a:pt x="48843" y="71540"/>
                    </a:moveTo>
                    <a:cubicBezTo>
                      <a:pt x="50782" y="71540"/>
                      <a:pt x="52650" y="72343"/>
                      <a:pt x="53995" y="73790"/>
                    </a:cubicBezTo>
                    <a:cubicBezTo>
                      <a:pt x="53975" y="73790"/>
                      <a:pt x="53956" y="73790"/>
                      <a:pt x="53936" y="73790"/>
                    </a:cubicBezTo>
                    <a:cubicBezTo>
                      <a:pt x="52067" y="73790"/>
                      <a:pt x="50299" y="74628"/>
                      <a:pt x="49058" y="75932"/>
                    </a:cubicBezTo>
                    <a:cubicBezTo>
                      <a:pt x="49138" y="74337"/>
                      <a:pt x="48556" y="72840"/>
                      <a:pt x="47561" y="71658"/>
                    </a:cubicBezTo>
                    <a:cubicBezTo>
                      <a:pt x="47989" y="71579"/>
                      <a:pt x="48418" y="71540"/>
                      <a:pt x="48843" y="71540"/>
                    </a:cubicBezTo>
                    <a:close/>
                    <a:moveTo>
                      <a:pt x="59141" y="71540"/>
                    </a:moveTo>
                    <a:cubicBezTo>
                      <a:pt x="59566" y="71540"/>
                      <a:pt x="59994" y="71579"/>
                      <a:pt x="60420" y="71658"/>
                    </a:cubicBezTo>
                    <a:cubicBezTo>
                      <a:pt x="59425" y="72840"/>
                      <a:pt x="58843" y="74346"/>
                      <a:pt x="58932" y="75932"/>
                    </a:cubicBezTo>
                    <a:cubicBezTo>
                      <a:pt x="57682" y="74628"/>
                      <a:pt x="55914" y="73790"/>
                      <a:pt x="54054" y="73790"/>
                    </a:cubicBezTo>
                    <a:cubicBezTo>
                      <a:pt x="54034" y="73790"/>
                      <a:pt x="54015" y="73790"/>
                      <a:pt x="53995" y="73790"/>
                    </a:cubicBezTo>
                    <a:cubicBezTo>
                      <a:pt x="55332" y="72343"/>
                      <a:pt x="57206" y="71540"/>
                      <a:pt x="59141" y="71540"/>
                    </a:cubicBezTo>
                    <a:close/>
                    <a:moveTo>
                      <a:pt x="112810" y="69495"/>
                    </a:moveTo>
                    <a:cubicBezTo>
                      <a:pt x="115985" y="69495"/>
                      <a:pt x="119160" y="71574"/>
                      <a:pt x="119200" y="75735"/>
                    </a:cubicBezTo>
                    <a:cubicBezTo>
                      <a:pt x="118721" y="75630"/>
                      <a:pt x="118239" y="75578"/>
                      <a:pt x="117760" y="75578"/>
                    </a:cubicBezTo>
                    <a:cubicBezTo>
                      <a:pt x="115909" y="75578"/>
                      <a:pt x="114116" y="76343"/>
                      <a:pt x="112821" y="77724"/>
                    </a:cubicBezTo>
                    <a:lnTo>
                      <a:pt x="112812" y="77733"/>
                    </a:lnTo>
                    <a:cubicBezTo>
                      <a:pt x="111530" y="76362"/>
                      <a:pt x="109738" y="75573"/>
                      <a:pt x="107856" y="75573"/>
                    </a:cubicBezTo>
                    <a:cubicBezTo>
                      <a:pt x="107373" y="75573"/>
                      <a:pt x="106889" y="75627"/>
                      <a:pt x="106414" y="75735"/>
                    </a:cubicBezTo>
                    <a:lnTo>
                      <a:pt x="106414" y="75735"/>
                    </a:lnTo>
                    <a:cubicBezTo>
                      <a:pt x="106454" y="71576"/>
                      <a:pt x="109632" y="69495"/>
                      <a:pt x="112810" y="69495"/>
                    </a:cubicBezTo>
                    <a:close/>
                    <a:moveTo>
                      <a:pt x="136139" y="69486"/>
                    </a:moveTo>
                    <a:cubicBezTo>
                      <a:pt x="139313" y="69486"/>
                      <a:pt x="142484" y="71562"/>
                      <a:pt x="142525" y="75717"/>
                    </a:cubicBezTo>
                    <a:lnTo>
                      <a:pt x="142516" y="75735"/>
                    </a:lnTo>
                    <a:cubicBezTo>
                      <a:pt x="142037" y="75630"/>
                      <a:pt x="141554" y="75578"/>
                      <a:pt x="141075" y="75578"/>
                    </a:cubicBezTo>
                    <a:cubicBezTo>
                      <a:pt x="139222" y="75578"/>
                      <a:pt x="137424" y="76345"/>
                      <a:pt x="136136" y="77733"/>
                    </a:cubicBezTo>
                    <a:cubicBezTo>
                      <a:pt x="134854" y="76362"/>
                      <a:pt x="133062" y="75573"/>
                      <a:pt x="131181" y="75573"/>
                    </a:cubicBezTo>
                    <a:cubicBezTo>
                      <a:pt x="130697" y="75573"/>
                      <a:pt x="130213" y="75627"/>
                      <a:pt x="129738" y="75735"/>
                    </a:cubicBezTo>
                    <a:cubicBezTo>
                      <a:pt x="129778" y="71569"/>
                      <a:pt x="132960" y="69486"/>
                      <a:pt x="136139" y="69486"/>
                    </a:cubicBezTo>
                    <a:close/>
                    <a:moveTo>
                      <a:pt x="42333" y="69686"/>
                    </a:moveTo>
                    <a:cubicBezTo>
                      <a:pt x="45509" y="69686"/>
                      <a:pt x="48686" y="71765"/>
                      <a:pt x="48726" y="75923"/>
                    </a:cubicBezTo>
                    <a:cubicBezTo>
                      <a:pt x="48248" y="75818"/>
                      <a:pt x="47765" y="75767"/>
                      <a:pt x="47287" y="75767"/>
                    </a:cubicBezTo>
                    <a:cubicBezTo>
                      <a:pt x="45433" y="75767"/>
                      <a:pt x="43633" y="76534"/>
                      <a:pt x="42337" y="77930"/>
                    </a:cubicBezTo>
                    <a:cubicBezTo>
                      <a:pt x="41056" y="76550"/>
                      <a:pt x="39264" y="75770"/>
                      <a:pt x="37382" y="75770"/>
                    </a:cubicBezTo>
                    <a:cubicBezTo>
                      <a:pt x="36898" y="75770"/>
                      <a:pt x="36415" y="75815"/>
                      <a:pt x="35940" y="75923"/>
                    </a:cubicBezTo>
                    <a:cubicBezTo>
                      <a:pt x="35980" y="71765"/>
                      <a:pt x="39156" y="69686"/>
                      <a:pt x="42333" y="69686"/>
                    </a:cubicBezTo>
                    <a:close/>
                    <a:moveTo>
                      <a:pt x="65651" y="69683"/>
                    </a:moveTo>
                    <a:cubicBezTo>
                      <a:pt x="68826" y="69683"/>
                      <a:pt x="72001" y="71762"/>
                      <a:pt x="72041" y="75923"/>
                    </a:cubicBezTo>
                    <a:cubicBezTo>
                      <a:pt x="71563" y="75818"/>
                      <a:pt x="71081" y="75767"/>
                      <a:pt x="70602" y="75767"/>
                    </a:cubicBezTo>
                    <a:cubicBezTo>
                      <a:pt x="68748" y="75767"/>
                      <a:pt x="66949" y="76534"/>
                      <a:pt x="65653" y="77930"/>
                    </a:cubicBezTo>
                    <a:cubicBezTo>
                      <a:pt x="64371" y="76550"/>
                      <a:pt x="62579" y="75770"/>
                      <a:pt x="60697" y="75770"/>
                    </a:cubicBezTo>
                    <a:cubicBezTo>
                      <a:pt x="60214" y="75770"/>
                      <a:pt x="59730" y="75815"/>
                      <a:pt x="59255" y="75923"/>
                    </a:cubicBezTo>
                    <a:cubicBezTo>
                      <a:pt x="59295" y="71764"/>
                      <a:pt x="62473" y="69683"/>
                      <a:pt x="65651" y="69683"/>
                    </a:cubicBezTo>
                    <a:close/>
                    <a:moveTo>
                      <a:pt x="82884" y="1"/>
                    </a:moveTo>
                    <a:cubicBezTo>
                      <a:pt x="82642" y="699"/>
                      <a:pt x="82534" y="1434"/>
                      <a:pt x="82579" y="2178"/>
                    </a:cubicBezTo>
                    <a:cubicBezTo>
                      <a:pt x="81329" y="875"/>
                      <a:pt x="79570" y="36"/>
                      <a:pt x="77701" y="36"/>
                    </a:cubicBezTo>
                    <a:cubicBezTo>
                      <a:pt x="77681" y="36"/>
                      <a:pt x="77661" y="36"/>
                      <a:pt x="77642" y="36"/>
                    </a:cubicBezTo>
                    <a:cubicBezTo>
                      <a:pt x="77622" y="36"/>
                      <a:pt x="77602" y="36"/>
                      <a:pt x="77582" y="36"/>
                    </a:cubicBezTo>
                    <a:cubicBezTo>
                      <a:pt x="73834" y="36"/>
                      <a:pt x="70494" y="3399"/>
                      <a:pt x="70948" y="7160"/>
                    </a:cubicBezTo>
                    <a:cubicBezTo>
                      <a:pt x="71458" y="7046"/>
                      <a:pt x="71971" y="6991"/>
                      <a:pt x="72481" y="6991"/>
                    </a:cubicBezTo>
                    <a:cubicBezTo>
                      <a:pt x="74418" y="6991"/>
                      <a:pt x="76294" y="7793"/>
                      <a:pt x="77642" y="9248"/>
                    </a:cubicBezTo>
                    <a:cubicBezTo>
                      <a:pt x="77624" y="9248"/>
                      <a:pt x="77606" y="9248"/>
                      <a:pt x="77587" y="9248"/>
                    </a:cubicBezTo>
                    <a:cubicBezTo>
                      <a:pt x="75529" y="9248"/>
                      <a:pt x="73607" y="10256"/>
                      <a:pt x="72355" y="11784"/>
                    </a:cubicBezTo>
                    <a:cubicBezTo>
                      <a:pt x="72756" y="8058"/>
                      <a:pt x="69443" y="4740"/>
                      <a:pt x="65721" y="4740"/>
                    </a:cubicBezTo>
                    <a:cubicBezTo>
                      <a:pt x="65701" y="4740"/>
                      <a:pt x="65682" y="4740"/>
                      <a:pt x="65662" y="4741"/>
                    </a:cubicBezTo>
                    <a:cubicBezTo>
                      <a:pt x="65642" y="4740"/>
                      <a:pt x="65622" y="4740"/>
                      <a:pt x="65602" y="4740"/>
                    </a:cubicBezTo>
                    <a:cubicBezTo>
                      <a:pt x="63733" y="4740"/>
                      <a:pt x="61966" y="5570"/>
                      <a:pt x="60724" y="6873"/>
                    </a:cubicBezTo>
                    <a:cubicBezTo>
                      <a:pt x="60760" y="6138"/>
                      <a:pt x="60662" y="5395"/>
                      <a:pt x="60420" y="4696"/>
                    </a:cubicBezTo>
                    <a:lnTo>
                      <a:pt x="60043" y="4696"/>
                    </a:lnTo>
                    <a:cubicBezTo>
                      <a:pt x="60276" y="5395"/>
                      <a:pt x="60393" y="6130"/>
                      <a:pt x="60393" y="6864"/>
                    </a:cubicBezTo>
                    <a:cubicBezTo>
                      <a:pt x="59920" y="6762"/>
                      <a:pt x="59442" y="6713"/>
                      <a:pt x="58969" y="6713"/>
                    </a:cubicBezTo>
                    <a:cubicBezTo>
                      <a:pt x="57110" y="6713"/>
                      <a:pt x="55305" y="7479"/>
                      <a:pt x="54013" y="8871"/>
                    </a:cubicBezTo>
                    <a:cubicBezTo>
                      <a:pt x="52732" y="7492"/>
                      <a:pt x="50939" y="6712"/>
                      <a:pt x="49058" y="6712"/>
                    </a:cubicBezTo>
                    <a:cubicBezTo>
                      <a:pt x="48574" y="6712"/>
                      <a:pt x="48090" y="6766"/>
                      <a:pt x="47615" y="6864"/>
                    </a:cubicBezTo>
                    <a:cubicBezTo>
                      <a:pt x="47615" y="6130"/>
                      <a:pt x="47732" y="5395"/>
                      <a:pt x="47965" y="4696"/>
                    </a:cubicBezTo>
                    <a:lnTo>
                      <a:pt x="47588" y="4696"/>
                    </a:lnTo>
                    <a:cubicBezTo>
                      <a:pt x="47346" y="5395"/>
                      <a:pt x="47248" y="6138"/>
                      <a:pt x="47284" y="6873"/>
                    </a:cubicBezTo>
                    <a:cubicBezTo>
                      <a:pt x="46049" y="5577"/>
                      <a:pt x="44293" y="4740"/>
                      <a:pt x="42434" y="4740"/>
                    </a:cubicBezTo>
                    <a:cubicBezTo>
                      <a:pt x="42405" y="4740"/>
                      <a:pt x="42376" y="4740"/>
                      <a:pt x="42346" y="4741"/>
                    </a:cubicBezTo>
                    <a:cubicBezTo>
                      <a:pt x="42319" y="4740"/>
                      <a:pt x="42291" y="4740"/>
                      <a:pt x="42263" y="4740"/>
                    </a:cubicBezTo>
                    <a:cubicBezTo>
                      <a:pt x="40287" y="4740"/>
                      <a:pt x="38431" y="5684"/>
                      <a:pt x="37185" y="7124"/>
                    </a:cubicBezTo>
                    <a:cubicBezTo>
                      <a:pt x="37480" y="3457"/>
                      <a:pt x="34193" y="233"/>
                      <a:pt x="30519" y="233"/>
                    </a:cubicBezTo>
                    <a:cubicBezTo>
                      <a:pt x="30504" y="233"/>
                      <a:pt x="30489" y="233"/>
                      <a:pt x="30474" y="234"/>
                    </a:cubicBezTo>
                    <a:cubicBezTo>
                      <a:pt x="30454" y="233"/>
                      <a:pt x="30434" y="233"/>
                      <a:pt x="30415" y="233"/>
                    </a:cubicBezTo>
                    <a:cubicBezTo>
                      <a:pt x="28546" y="233"/>
                      <a:pt x="26787" y="1072"/>
                      <a:pt x="25536" y="2375"/>
                    </a:cubicBezTo>
                    <a:cubicBezTo>
                      <a:pt x="25581" y="1640"/>
                      <a:pt x="25474" y="897"/>
                      <a:pt x="25232" y="198"/>
                    </a:cubicBezTo>
                    <a:lnTo>
                      <a:pt x="24864" y="198"/>
                    </a:lnTo>
                    <a:cubicBezTo>
                      <a:pt x="25088" y="897"/>
                      <a:pt x="25214" y="1631"/>
                      <a:pt x="25214" y="2366"/>
                    </a:cubicBezTo>
                    <a:cubicBezTo>
                      <a:pt x="24739" y="2264"/>
                      <a:pt x="24260" y="2214"/>
                      <a:pt x="23785" y="2214"/>
                    </a:cubicBezTo>
                    <a:cubicBezTo>
                      <a:pt x="21922" y="2214"/>
                      <a:pt x="20117" y="2981"/>
                      <a:pt x="18825" y="4373"/>
                    </a:cubicBezTo>
                    <a:cubicBezTo>
                      <a:pt x="17544" y="2993"/>
                      <a:pt x="15752" y="2214"/>
                      <a:pt x="13870" y="2214"/>
                    </a:cubicBezTo>
                    <a:cubicBezTo>
                      <a:pt x="13386" y="2214"/>
                      <a:pt x="12902" y="2268"/>
                      <a:pt x="12427" y="2366"/>
                    </a:cubicBezTo>
                    <a:cubicBezTo>
                      <a:pt x="12427" y="1631"/>
                      <a:pt x="12544" y="897"/>
                      <a:pt x="12777" y="198"/>
                    </a:cubicBezTo>
                    <a:lnTo>
                      <a:pt x="12382" y="198"/>
                    </a:lnTo>
                    <a:cubicBezTo>
                      <a:pt x="12141" y="897"/>
                      <a:pt x="12042" y="1640"/>
                      <a:pt x="12078" y="2375"/>
                    </a:cubicBezTo>
                    <a:cubicBezTo>
                      <a:pt x="10836" y="1072"/>
                      <a:pt x="9069" y="233"/>
                      <a:pt x="7200" y="233"/>
                    </a:cubicBezTo>
                    <a:cubicBezTo>
                      <a:pt x="7180" y="233"/>
                      <a:pt x="7160" y="233"/>
                      <a:pt x="7141" y="234"/>
                    </a:cubicBezTo>
                    <a:cubicBezTo>
                      <a:pt x="7126" y="233"/>
                      <a:pt x="7111" y="233"/>
                      <a:pt x="7096" y="233"/>
                    </a:cubicBezTo>
                    <a:cubicBezTo>
                      <a:pt x="3342" y="233"/>
                      <a:pt x="1" y="3600"/>
                      <a:pt x="456" y="7366"/>
                    </a:cubicBezTo>
                    <a:cubicBezTo>
                      <a:pt x="966" y="7252"/>
                      <a:pt x="1482" y="7196"/>
                      <a:pt x="1994" y="7196"/>
                    </a:cubicBezTo>
                    <a:cubicBezTo>
                      <a:pt x="3926" y="7196"/>
                      <a:pt x="5804" y="7993"/>
                      <a:pt x="7149" y="9445"/>
                    </a:cubicBezTo>
                    <a:lnTo>
                      <a:pt x="7149" y="9445"/>
                    </a:lnTo>
                    <a:cubicBezTo>
                      <a:pt x="7147" y="9445"/>
                      <a:pt x="7144" y="9445"/>
                      <a:pt x="7141" y="9445"/>
                    </a:cubicBezTo>
                    <a:cubicBezTo>
                      <a:pt x="7121" y="9445"/>
                      <a:pt x="7101" y="9445"/>
                      <a:pt x="7081" y="9445"/>
                    </a:cubicBezTo>
                    <a:cubicBezTo>
                      <a:pt x="3333" y="9445"/>
                      <a:pt x="1" y="12816"/>
                      <a:pt x="456" y="16569"/>
                    </a:cubicBezTo>
                    <a:cubicBezTo>
                      <a:pt x="961" y="16457"/>
                      <a:pt x="1471" y="16403"/>
                      <a:pt x="1977" y="16403"/>
                    </a:cubicBezTo>
                    <a:cubicBezTo>
                      <a:pt x="3909" y="16403"/>
                      <a:pt x="5782" y="17198"/>
                      <a:pt x="7132" y="18647"/>
                    </a:cubicBezTo>
                    <a:cubicBezTo>
                      <a:pt x="7112" y="18647"/>
                      <a:pt x="7092" y="18647"/>
                      <a:pt x="7072" y="18647"/>
                    </a:cubicBezTo>
                    <a:cubicBezTo>
                      <a:pt x="3333" y="18647"/>
                      <a:pt x="1" y="22009"/>
                      <a:pt x="456" y="25771"/>
                    </a:cubicBezTo>
                    <a:cubicBezTo>
                      <a:pt x="965" y="25657"/>
                      <a:pt x="1479" y="25602"/>
                      <a:pt x="1989" y="25602"/>
                    </a:cubicBezTo>
                    <a:cubicBezTo>
                      <a:pt x="3926" y="25602"/>
                      <a:pt x="5802" y="26404"/>
                      <a:pt x="7150" y="27859"/>
                    </a:cubicBezTo>
                    <a:cubicBezTo>
                      <a:pt x="8483" y="26416"/>
                      <a:pt x="10349" y="25613"/>
                      <a:pt x="12278" y="25613"/>
                    </a:cubicBezTo>
                    <a:cubicBezTo>
                      <a:pt x="12709" y="25613"/>
                      <a:pt x="13143" y="25653"/>
                      <a:pt x="13574" y="25735"/>
                    </a:cubicBezTo>
                    <a:cubicBezTo>
                      <a:pt x="12580" y="26909"/>
                      <a:pt x="11997" y="28414"/>
                      <a:pt x="12087" y="30000"/>
                    </a:cubicBezTo>
                    <a:cubicBezTo>
                      <a:pt x="10837" y="28697"/>
                      <a:pt x="9069" y="27867"/>
                      <a:pt x="7209" y="27867"/>
                    </a:cubicBezTo>
                    <a:cubicBezTo>
                      <a:pt x="7189" y="27867"/>
                      <a:pt x="7169" y="27867"/>
                      <a:pt x="7150" y="27868"/>
                    </a:cubicBezTo>
                    <a:cubicBezTo>
                      <a:pt x="7130" y="27867"/>
                      <a:pt x="7110" y="27867"/>
                      <a:pt x="7090" y="27867"/>
                    </a:cubicBezTo>
                    <a:cubicBezTo>
                      <a:pt x="3342" y="27867"/>
                      <a:pt x="1" y="31230"/>
                      <a:pt x="456" y="34991"/>
                    </a:cubicBezTo>
                    <a:cubicBezTo>
                      <a:pt x="968" y="34875"/>
                      <a:pt x="1485" y="34819"/>
                      <a:pt x="1999" y="34819"/>
                    </a:cubicBezTo>
                    <a:cubicBezTo>
                      <a:pt x="3903" y="34819"/>
                      <a:pt x="5755" y="35598"/>
                      <a:pt x="7096" y="37016"/>
                    </a:cubicBezTo>
                    <a:cubicBezTo>
                      <a:pt x="3341" y="37016"/>
                      <a:pt x="8" y="40377"/>
                      <a:pt x="456" y="44140"/>
                    </a:cubicBezTo>
                    <a:cubicBezTo>
                      <a:pt x="968" y="44025"/>
                      <a:pt x="1485" y="43970"/>
                      <a:pt x="1997" y="43970"/>
                    </a:cubicBezTo>
                    <a:cubicBezTo>
                      <a:pt x="3931" y="43970"/>
                      <a:pt x="5804" y="44767"/>
                      <a:pt x="7150" y="46219"/>
                    </a:cubicBezTo>
                    <a:cubicBezTo>
                      <a:pt x="8485" y="44773"/>
                      <a:pt x="10355" y="43977"/>
                      <a:pt x="12288" y="43977"/>
                    </a:cubicBezTo>
                    <a:cubicBezTo>
                      <a:pt x="12715" y="43977"/>
                      <a:pt x="13146" y="44016"/>
                      <a:pt x="13574" y="44095"/>
                    </a:cubicBezTo>
                    <a:cubicBezTo>
                      <a:pt x="12580" y="45278"/>
                      <a:pt x="11997" y="46774"/>
                      <a:pt x="12087" y="48369"/>
                    </a:cubicBezTo>
                    <a:cubicBezTo>
                      <a:pt x="10837" y="47066"/>
                      <a:pt x="9069" y="46227"/>
                      <a:pt x="7208" y="46227"/>
                    </a:cubicBezTo>
                    <a:cubicBezTo>
                      <a:pt x="7189" y="46227"/>
                      <a:pt x="7169" y="46228"/>
                      <a:pt x="7150" y="46228"/>
                    </a:cubicBezTo>
                    <a:cubicBezTo>
                      <a:pt x="7130" y="46228"/>
                      <a:pt x="7110" y="46227"/>
                      <a:pt x="7090" y="46227"/>
                    </a:cubicBezTo>
                    <a:cubicBezTo>
                      <a:pt x="3342" y="46227"/>
                      <a:pt x="1" y="49590"/>
                      <a:pt x="456" y="53351"/>
                    </a:cubicBezTo>
                    <a:cubicBezTo>
                      <a:pt x="966" y="53237"/>
                      <a:pt x="1482" y="53181"/>
                      <a:pt x="1993" y="53181"/>
                    </a:cubicBezTo>
                    <a:cubicBezTo>
                      <a:pt x="3922" y="53181"/>
                      <a:pt x="5795" y="53978"/>
                      <a:pt x="7141" y="55430"/>
                    </a:cubicBezTo>
                    <a:cubicBezTo>
                      <a:pt x="7121" y="55430"/>
                      <a:pt x="7101" y="55430"/>
                      <a:pt x="7081" y="55430"/>
                    </a:cubicBezTo>
                    <a:cubicBezTo>
                      <a:pt x="3333" y="55430"/>
                      <a:pt x="1" y="58792"/>
                      <a:pt x="456" y="62554"/>
                    </a:cubicBezTo>
                    <a:cubicBezTo>
                      <a:pt x="968" y="62439"/>
                      <a:pt x="1485" y="62383"/>
                      <a:pt x="1997" y="62383"/>
                    </a:cubicBezTo>
                    <a:cubicBezTo>
                      <a:pt x="3931" y="62383"/>
                      <a:pt x="5804" y="63180"/>
                      <a:pt x="7150" y="64633"/>
                    </a:cubicBezTo>
                    <a:cubicBezTo>
                      <a:pt x="8485" y="63187"/>
                      <a:pt x="10355" y="62390"/>
                      <a:pt x="12288" y="62390"/>
                    </a:cubicBezTo>
                    <a:cubicBezTo>
                      <a:pt x="12715" y="62390"/>
                      <a:pt x="13146" y="62429"/>
                      <a:pt x="13574" y="62509"/>
                    </a:cubicBezTo>
                    <a:cubicBezTo>
                      <a:pt x="12580" y="63692"/>
                      <a:pt x="11997" y="65188"/>
                      <a:pt x="12087" y="66783"/>
                    </a:cubicBezTo>
                    <a:cubicBezTo>
                      <a:pt x="10837" y="65480"/>
                      <a:pt x="9069" y="64641"/>
                      <a:pt x="7208" y="64641"/>
                    </a:cubicBezTo>
                    <a:cubicBezTo>
                      <a:pt x="7189" y="64641"/>
                      <a:pt x="7169" y="64641"/>
                      <a:pt x="7150" y="64642"/>
                    </a:cubicBezTo>
                    <a:cubicBezTo>
                      <a:pt x="7130" y="64641"/>
                      <a:pt x="7110" y="64641"/>
                      <a:pt x="7090" y="64641"/>
                    </a:cubicBezTo>
                    <a:cubicBezTo>
                      <a:pt x="3342" y="64641"/>
                      <a:pt x="1" y="68004"/>
                      <a:pt x="456" y="71765"/>
                    </a:cubicBezTo>
                    <a:cubicBezTo>
                      <a:pt x="965" y="71651"/>
                      <a:pt x="1479" y="71596"/>
                      <a:pt x="1989" y="71596"/>
                    </a:cubicBezTo>
                    <a:cubicBezTo>
                      <a:pt x="3926" y="71596"/>
                      <a:pt x="5802" y="72399"/>
                      <a:pt x="7150" y="73853"/>
                    </a:cubicBezTo>
                    <a:cubicBezTo>
                      <a:pt x="8483" y="72402"/>
                      <a:pt x="10349" y="71599"/>
                      <a:pt x="12279" y="71599"/>
                    </a:cubicBezTo>
                    <a:cubicBezTo>
                      <a:pt x="12709" y="71599"/>
                      <a:pt x="13143" y="71639"/>
                      <a:pt x="13574" y="71720"/>
                    </a:cubicBezTo>
                    <a:cubicBezTo>
                      <a:pt x="13037" y="72348"/>
                      <a:pt x="12624" y="73082"/>
                      <a:pt x="12365" y="73862"/>
                    </a:cubicBezTo>
                    <a:lnTo>
                      <a:pt x="12741" y="73862"/>
                    </a:lnTo>
                    <a:cubicBezTo>
                      <a:pt x="13637" y="71119"/>
                      <a:pt x="16222" y="69746"/>
                      <a:pt x="18806" y="69746"/>
                    </a:cubicBezTo>
                    <a:cubicBezTo>
                      <a:pt x="21388" y="69746"/>
                      <a:pt x="23969" y="71117"/>
                      <a:pt x="24864" y="73862"/>
                    </a:cubicBezTo>
                    <a:lnTo>
                      <a:pt x="25241" y="73862"/>
                    </a:lnTo>
                    <a:cubicBezTo>
                      <a:pt x="24981" y="73073"/>
                      <a:pt x="24569" y="72339"/>
                      <a:pt x="24031" y="71702"/>
                    </a:cubicBezTo>
                    <a:cubicBezTo>
                      <a:pt x="24457" y="71623"/>
                      <a:pt x="24885" y="71585"/>
                      <a:pt x="25310" y="71585"/>
                    </a:cubicBezTo>
                    <a:cubicBezTo>
                      <a:pt x="27245" y="71585"/>
                      <a:pt x="29120" y="72387"/>
                      <a:pt x="30465" y="73835"/>
                    </a:cubicBezTo>
                    <a:cubicBezTo>
                      <a:pt x="31802" y="72382"/>
                      <a:pt x="33677" y="71582"/>
                      <a:pt x="35611" y="71582"/>
                    </a:cubicBezTo>
                    <a:cubicBezTo>
                      <a:pt x="36087" y="71582"/>
                      <a:pt x="36566" y="71630"/>
                      <a:pt x="37042" y="71729"/>
                    </a:cubicBezTo>
                    <a:cubicBezTo>
                      <a:pt x="36011" y="72993"/>
                      <a:pt x="35438" y="74615"/>
                      <a:pt x="35644" y="76308"/>
                    </a:cubicBezTo>
                    <a:cubicBezTo>
                      <a:pt x="36151" y="76194"/>
                      <a:pt x="36664" y="76139"/>
                      <a:pt x="37173" y="76139"/>
                    </a:cubicBezTo>
                    <a:cubicBezTo>
                      <a:pt x="39108" y="76139"/>
                      <a:pt x="40989" y="76942"/>
                      <a:pt x="42337" y="78396"/>
                    </a:cubicBezTo>
                    <a:cubicBezTo>
                      <a:pt x="43675" y="76948"/>
                      <a:pt x="45548" y="76146"/>
                      <a:pt x="47484" y="76146"/>
                    </a:cubicBezTo>
                    <a:cubicBezTo>
                      <a:pt x="47908" y="76146"/>
                      <a:pt x="48336" y="76184"/>
                      <a:pt x="48762" y="76263"/>
                    </a:cubicBezTo>
                    <a:cubicBezTo>
                      <a:pt x="48224" y="76899"/>
                      <a:pt x="47812" y="77625"/>
                      <a:pt x="47552" y="78414"/>
                    </a:cubicBezTo>
                    <a:lnTo>
                      <a:pt x="47929" y="78414"/>
                    </a:lnTo>
                    <a:cubicBezTo>
                      <a:pt x="48825" y="75666"/>
                      <a:pt x="51408" y="74291"/>
                      <a:pt x="53990" y="74291"/>
                    </a:cubicBezTo>
                    <a:cubicBezTo>
                      <a:pt x="56571" y="74291"/>
                      <a:pt x="59152" y="75664"/>
                      <a:pt x="60052" y="78414"/>
                    </a:cubicBezTo>
                    <a:lnTo>
                      <a:pt x="60438" y="78414"/>
                    </a:lnTo>
                    <a:cubicBezTo>
                      <a:pt x="60169" y="77625"/>
                      <a:pt x="59766" y="76891"/>
                      <a:pt x="59228" y="76263"/>
                    </a:cubicBezTo>
                    <a:cubicBezTo>
                      <a:pt x="59656" y="76184"/>
                      <a:pt x="60087" y="76145"/>
                      <a:pt x="60514" y="76145"/>
                    </a:cubicBezTo>
                    <a:cubicBezTo>
                      <a:pt x="62447" y="76145"/>
                      <a:pt x="64319" y="76941"/>
                      <a:pt x="65662" y="78387"/>
                    </a:cubicBezTo>
                    <a:cubicBezTo>
                      <a:pt x="67002" y="76933"/>
                      <a:pt x="68877" y="76130"/>
                      <a:pt x="70814" y="76130"/>
                    </a:cubicBezTo>
                    <a:cubicBezTo>
                      <a:pt x="71323" y="76130"/>
                      <a:pt x="71837" y="76185"/>
                      <a:pt x="72346" y="76299"/>
                    </a:cubicBezTo>
                    <a:cubicBezTo>
                      <a:pt x="72801" y="72547"/>
                      <a:pt x="69460" y="69175"/>
                      <a:pt x="65712" y="69175"/>
                    </a:cubicBezTo>
                    <a:cubicBezTo>
                      <a:pt x="65698" y="69175"/>
                      <a:pt x="65684" y="69175"/>
                      <a:pt x="65669" y="69175"/>
                    </a:cubicBezTo>
                    <a:lnTo>
                      <a:pt x="65669" y="69175"/>
                    </a:lnTo>
                    <a:cubicBezTo>
                      <a:pt x="67009" y="67731"/>
                      <a:pt x="68871" y="66936"/>
                      <a:pt x="70797" y="66936"/>
                    </a:cubicBezTo>
                    <a:cubicBezTo>
                      <a:pt x="71279" y="66936"/>
                      <a:pt x="71765" y="66986"/>
                      <a:pt x="72248" y="67088"/>
                    </a:cubicBezTo>
                    <a:cubicBezTo>
                      <a:pt x="71271" y="68333"/>
                      <a:pt x="70742" y="69901"/>
                      <a:pt x="70939" y="71559"/>
                    </a:cubicBezTo>
                    <a:cubicBezTo>
                      <a:pt x="71452" y="71445"/>
                      <a:pt x="71968" y="71389"/>
                      <a:pt x="72480" y="71389"/>
                    </a:cubicBezTo>
                    <a:cubicBezTo>
                      <a:pt x="74414" y="71389"/>
                      <a:pt x="76287" y="72186"/>
                      <a:pt x="77633" y="73638"/>
                    </a:cubicBezTo>
                    <a:cubicBezTo>
                      <a:pt x="78970" y="72190"/>
                      <a:pt x="80844" y="71388"/>
                      <a:pt x="82779" y="71388"/>
                    </a:cubicBezTo>
                    <a:cubicBezTo>
                      <a:pt x="83204" y="71388"/>
                      <a:pt x="83632" y="71426"/>
                      <a:pt x="84057" y="71505"/>
                    </a:cubicBezTo>
                    <a:cubicBezTo>
                      <a:pt x="83520" y="72141"/>
                      <a:pt x="83108" y="72867"/>
                      <a:pt x="82848" y="73656"/>
                    </a:cubicBezTo>
                    <a:lnTo>
                      <a:pt x="83224" y="73656"/>
                    </a:lnTo>
                    <a:cubicBezTo>
                      <a:pt x="84120" y="70909"/>
                      <a:pt x="86703" y="69536"/>
                      <a:pt x="89286" y="69536"/>
                    </a:cubicBezTo>
                    <a:cubicBezTo>
                      <a:pt x="91869" y="69536"/>
                      <a:pt x="94452" y="70909"/>
                      <a:pt x="95348" y="73656"/>
                    </a:cubicBezTo>
                    <a:lnTo>
                      <a:pt x="95724" y="73656"/>
                    </a:lnTo>
                    <a:cubicBezTo>
                      <a:pt x="95464" y="72867"/>
                      <a:pt x="95052" y="72141"/>
                      <a:pt x="94514" y="71505"/>
                    </a:cubicBezTo>
                    <a:cubicBezTo>
                      <a:pt x="94942" y="71426"/>
                      <a:pt x="95371" y="71388"/>
                      <a:pt x="95797" y="71388"/>
                    </a:cubicBezTo>
                    <a:cubicBezTo>
                      <a:pt x="97737" y="71388"/>
                      <a:pt x="99611" y="72190"/>
                      <a:pt x="100948" y="73638"/>
                    </a:cubicBezTo>
                    <a:cubicBezTo>
                      <a:pt x="102293" y="72185"/>
                      <a:pt x="104163" y="71385"/>
                      <a:pt x="106095" y="71385"/>
                    </a:cubicBezTo>
                    <a:cubicBezTo>
                      <a:pt x="106570" y="71385"/>
                      <a:pt x="107049" y="71433"/>
                      <a:pt x="107525" y="71532"/>
                    </a:cubicBezTo>
                    <a:cubicBezTo>
                      <a:pt x="106495" y="72796"/>
                      <a:pt x="105921" y="74417"/>
                      <a:pt x="106127" y="76111"/>
                    </a:cubicBezTo>
                    <a:cubicBezTo>
                      <a:pt x="106637" y="75997"/>
                      <a:pt x="107150" y="75942"/>
                      <a:pt x="107660" y="75942"/>
                    </a:cubicBezTo>
                    <a:cubicBezTo>
                      <a:pt x="109597" y="75942"/>
                      <a:pt x="111473" y="76744"/>
                      <a:pt x="112821" y="78199"/>
                    </a:cubicBezTo>
                    <a:cubicBezTo>
                      <a:pt x="114158" y="76751"/>
                      <a:pt x="116031" y="75948"/>
                      <a:pt x="117967" y="75948"/>
                    </a:cubicBezTo>
                    <a:cubicBezTo>
                      <a:pt x="118392" y="75948"/>
                      <a:pt x="118820" y="75987"/>
                      <a:pt x="119245" y="76066"/>
                    </a:cubicBezTo>
                    <a:cubicBezTo>
                      <a:pt x="118708" y="76702"/>
                      <a:pt x="118295" y="77428"/>
                      <a:pt x="118036" y="78217"/>
                    </a:cubicBezTo>
                    <a:lnTo>
                      <a:pt x="118412" y="78217"/>
                    </a:lnTo>
                    <a:cubicBezTo>
                      <a:pt x="119308" y="75474"/>
                      <a:pt x="121893" y="74100"/>
                      <a:pt x="124477" y="74100"/>
                    </a:cubicBezTo>
                    <a:cubicBezTo>
                      <a:pt x="127059" y="74100"/>
                      <a:pt x="129640" y="75471"/>
                      <a:pt x="130536" y="78217"/>
                    </a:cubicBezTo>
                    <a:lnTo>
                      <a:pt x="130912" y="78217"/>
                    </a:lnTo>
                    <a:cubicBezTo>
                      <a:pt x="130652" y="77428"/>
                      <a:pt x="130240" y="76702"/>
                      <a:pt x="129702" y="76066"/>
                    </a:cubicBezTo>
                    <a:cubicBezTo>
                      <a:pt x="130130" y="75987"/>
                      <a:pt x="130558" y="75948"/>
                      <a:pt x="130984" y="75948"/>
                    </a:cubicBezTo>
                    <a:cubicBezTo>
                      <a:pt x="132922" y="75948"/>
                      <a:pt x="134791" y="76751"/>
                      <a:pt x="136136" y="78199"/>
                    </a:cubicBezTo>
                    <a:cubicBezTo>
                      <a:pt x="137484" y="76744"/>
                      <a:pt x="139360" y="75942"/>
                      <a:pt x="141292" y="75942"/>
                    </a:cubicBezTo>
                    <a:cubicBezTo>
                      <a:pt x="141801" y="75942"/>
                      <a:pt x="142313" y="75997"/>
                      <a:pt x="142820" y="76111"/>
                    </a:cubicBezTo>
                    <a:cubicBezTo>
                      <a:pt x="143275" y="72358"/>
                      <a:pt x="139935" y="68987"/>
                      <a:pt x="136195" y="68987"/>
                    </a:cubicBezTo>
                    <a:cubicBezTo>
                      <a:pt x="136175" y="68987"/>
                      <a:pt x="136156" y="68987"/>
                      <a:pt x="136136" y="68987"/>
                    </a:cubicBezTo>
                    <a:cubicBezTo>
                      <a:pt x="136116" y="68987"/>
                      <a:pt x="136096" y="68987"/>
                      <a:pt x="136077" y="68987"/>
                    </a:cubicBezTo>
                    <a:cubicBezTo>
                      <a:pt x="134208" y="68987"/>
                      <a:pt x="132440" y="69825"/>
                      <a:pt x="131199" y="71129"/>
                    </a:cubicBezTo>
                    <a:cubicBezTo>
                      <a:pt x="131279" y="69534"/>
                      <a:pt x="130697" y="68038"/>
                      <a:pt x="129702" y="66855"/>
                    </a:cubicBezTo>
                    <a:cubicBezTo>
                      <a:pt x="130132" y="66775"/>
                      <a:pt x="130564" y="66736"/>
                      <a:pt x="130992" y="66736"/>
                    </a:cubicBezTo>
                    <a:cubicBezTo>
                      <a:pt x="132927" y="66736"/>
                      <a:pt x="134793" y="67533"/>
                      <a:pt x="136136" y="68978"/>
                    </a:cubicBezTo>
                    <a:cubicBezTo>
                      <a:pt x="137482" y="67526"/>
                      <a:pt x="139354" y="66729"/>
                      <a:pt x="141284" y="66729"/>
                    </a:cubicBezTo>
                    <a:cubicBezTo>
                      <a:pt x="141795" y="66729"/>
                      <a:pt x="142310" y="66785"/>
                      <a:pt x="142820" y="66900"/>
                    </a:cubicBezTo>
                    <a:cubicBezTo>
                      <a:pt x="143276" y="63142"/>
                      <a:pt x="139935" y="59776"/>
                      <a:pt x="136189" y="59776"/>
                    </a:cubicBezTo>
                    <a:cubicBezTo>
                      <a:pt x="136175" y="59776"/>
                      <a:pt x="136160" y="59776"/>
                      <a:pt x="136145" y="59776"/>
                    </a:cubicBezTo>
                    <a:cubicBezTo>
                      <a:pt x="137492" y="58329"/>
                      <a:pt x="139362" y="57528"/>
                      <a:pt x="141292" y="57528"/>
                    </a:cubicBezTo>
                    <a:cubicBezTo>
                      <a:pt x="141800" y="57528"/>
                      <a:pt x="142312" y="57583"/>
                      <a:pt x="142820" y="57697"/>
                    </a:cubicBezTo>
                    <a:cubicBezTo>
                      <a:pt x="143275" y="53945"/>
                      <a:pt x="139935" y="50573"/>
                      <a:pt x="136195" y="50573"/>
                    </a:cubicBezTo>
                    <a:cubicBezTo>
                      <a:pt x="136175" y="50573"/>
                      <a:pt x="136156" y="50573"/>
                      <a:pt x="136136" y="50574"/>
                    </a:cubicBezTo>
                    <a:cubicBezTo>
                      <a:pt x="137486" y="49117"/>
                      <a:pt x="139365" y="48320"/>
                      <a:pt x="141300" y="48320"/>
                    </a:cubicBezTo>
                    <a:cubicBezTo>
                      <a:pt x="141806" y="48320"/>
                      <a:pt x="142315" y="48374"/>
                      <a:pt x="142820" y="48486"/>
                    </a:cubicBezTo>
                    <a:cubicBezTo>
                      <a:pt x="143276" y="44728"/>
                      <a:pt x="139935" y="41362"/>
                      <a:pt x="136181" y="41362"/>
                    </a:cubicBezTo>
                    <a:cubicBezTo>
                      <a:pt x="136166" y="41362"/>
                      <a:pt x="136151" y="41362"/>
                      <a:pt x="136136" y="41362"/>
                    </a:cubicBezTo>
                    <a:cubicBezTo>
                      <a:pt x="137483" y="39915"/>
                      <a:pt x="139359" y="39114"/>
                      <a:pt x="141291" y="39114"/>
                    </a:cubicBezTo>
                    <a:cubicBezTo>
                      <a:pt x="141800" y="39114"/>
                      <a:pt x="142312" y="39169"/>
                      <a:pt x="142820" y="39283"/>
                    </a:cubicBezTo>
                    <a:cubicBezTo>
                      <a:pt x="143275" y="35522"/>
                      <a:pt x="139935" y="32159"/>
                      <a:pt x="136195" y="32159"/>
                    </a:cubicBezTo>
                    <a:cubicBezTo>
                      <a:pt x="136175" y="32159"/>
                      <a:pt x="136156" y="32160"/>
                      <a:pt x="136136" y="32160"/>
                    </a:cubicBezTo>
                    <a:cubicBezTo>
                      <a:pt x="136116" y="32160"/>
                      <a:pt x="136096" y="32159"/>
                      <a:pt x="136077" y="32159"/>
                    </a:cubicBezTo>
                    <a:cubicBezTo>
                      <a:pt x="134208" y="32159"/>
                      <a:pt x="132440" y="32998"/>
                      <a:pt x="131199" y="34301"/>
                    </a:cubicBezTo>
                    <a:cubicBezTo>
                      <a:pt x="131279" y="32706"/>
                      <a:pt x="130697" y="31210"/>
                      <a:pt x="129711" y="30027"/>
                    </a:cubicBezTo>
                    <a:cubicBezTo>
                      <a:pt x="130140" y="29948"/>
                      <a:pt x="130570" y="29909"/>
                      <a:pt x="130997" y="29909"/>
                    </a:cubicBezTo>
                    <a:cubicBezTo>
                      <a:pt x="132927" y="29909"/>
                      <a:pt x="134793" y="30705"/>
                      <a:pt x="136136" y="32151"/>
                    </a:cubicBezTo>
                    <a:cubicBezTo>
                      <a:pt x="137482" y="30699"/>
                      <a:pt x="139354" y="29902"/>
                      <a:pt x="141284" y="29902"/>
                    </a:cubicBezTo>
                    <a:cubicBezTo>
                      <a:pt x="141795" y="29902"/>
                      <a:pt x="142310" y="29957"/>
                      <a:pt x="142820" y="30072"/>
                    </a:cubicBezTo>
                    <a:cubicBezTo>
                      <a:pt x="143276" y="26315"/>
                      <a:pt x="139935" y="22948"/>
                      <a:pt x="136189" y="22948"/>
                    </a:cubicBezTo>
                    <a:cubicBezTo>
                      <a:pt x="136175" y="22948"/>
                      <a:pt x="136160" y="22948"/>
                      <a:pt x="136145" y="22948"/>
                    </a:cubicBezTo>
                    <a:cubicBezTo>
                      <a:pt x="137491" y="21496"/>
                      <a:pt x="139358" y="20699"/>
                      <a:pt x="141285" y="20699"/>
                    </a:cubicBezTo>
                    <a:cubicBezTo>
                      <a:pt x="141795" y="20699"/>
                      <a:pt x="142310" y="20755"/>
                      <a:pt x="142820" y="20870"/>
                    </a:cubicBezTo>
                    <a:cubicBezTo>
                      <a:pt x="143275" y="17108"/>
                      <a:pt x="139935" y="13746"/>
                      <a:pt x="136195" y="13746"/>
                    </a:cubicBezTo>
                    <a:cubicBezTo>
                      <a:pt x="136175" y="13746"/>
                      <a:pt x="136156" y="13746"/>
                      <a:pt x="136136" y="13746"/>
                    </a:cubicBezTo>
                    <a:cubicBezTo>
                      <a:pt x="137484" y="12292"/>
                      <a:pt x="139360" y="11489"/>
                      <a:pt x="141292" y="11489"/>
                    </a:cubicBezTo>
                    <a:cubicBezTo>
                      <a:pt x="141801" y="11489"/>
                      <a:pt x="142313" y="11544"/>
                      <a:pt x="142820" y="11658"/>
                    </a:cubicBezTo>
                    <a:cubicBezTo>
                      <a:pt x="143275" y="7906"/>
                      <a:pt x="139935" y="4534"/>
                      <a:pt x="136195" y="4534"/>
                    </a:cubicBezTo>
                    <a:cubicBezTo>
                      <a:pt x="136175" y="4534"/>
                      <a:pt x="136156" y="4534"/>
                      <a:pt x="136136" y="4535"/>
                    </a:cubicBezTo>
                    <a:cubicBezTo>
                      <a:pt x="136116" y="4534"/>
                      <a:pt x="136096" y="4534"/>
                      <a:pt x="136077" y="4534"/>
                    </a:cubicBezTo>
                    <a:cubicBezTo>
                      <a:pt x="134208" y="4534"/>
                      <a:pt x="132440" y="5373"/>
                      <a:pt x="131199" y="6676"/>
                    </a:cubicBezTo>
                    <a:cubicBezTo>
                      <a:pt x="131234" y="5941"/>
                      <a:pt x="131136" y="5198"/>
                      <a:pt x="130894" y="4499"/>
                    </a:cubicBezTo>
                    <a:lnTo>
                      <a:pt x="130518" y="4499"/>
                    </a:lnTo>
                    <a:cubicBezTo>
                      <a:pt x="130751" y="5198"/>
                      <a:pt x="130867" y="5932"/>
                      <a:pt x="130867" y="6667"/>
                    </a:cubicBezTo>
                    <a:cubicBezTo>
                      <a:pt x="130394" y="6565"/>
                      <a:pt x="129917" y="6515"/>
                      <a:pt x="129443" y="6515"/>
                    </a:cubicBezTo>
                    <a:cubicBezTo>
                      <a:pt x="127584" y="6515"/>
                      <a:pt x="125780" y="7282"/>
                      <a:pt x="124487" y="8674"/>
                    </a:cubicBezTo>
                    <a:cubicBezTo>
                      <a:pt x="123206" y="7294"/>
                      <a:pt x="121414" y="6515"/>
                      <a:pt x="119532" y="6515"/>
                    </a:cubicBezTo>
                    <a:cubicBezTo>
                      <a:pt x="119048" y="6515"/>
                      <a:pt x="118564" y="6569"/>
                      <a:pt x="118089" y="6667"/>
                    </a:cubicBezTo>
                    <a:cubicBezTo>
                      <a:pt x="118089" y="5932"/>
                      <a:pt x="118206" y="5198"/>
                      <a:pt x="118439" y="4499"/>
                    </a:cubicBezTo>
                    <a:lnTo>
                      <a:pt x="118063" y="4499"/>
                    </a:lnTo>
                    <a:cubicBezTo>
                      <a:pt x="117821" y="5198"/>
                      <a:pt x="117722" y="5932"/>
                      <a:pt x="117758" y="6676"/>
                    </a:cubicBezTo>
                    <a:cubicBezTo>
                      <a:pt x="116516" y="5373"/>
                      <a:pt x="114749" y="4534"/>
                      <a:pt x="112880" y="4534"/>
                    </a:cubicBezTo>
                    <a:cubicBezTo>
                      <a:pt x="112860" y="4534"/>
                      <a:pt x="112840" y="4534"/>
                      <a:pt x="112821" y="4535"/>
                    </a:cubicBezTo>
                    <a:cubicBezTo>
                      <a:pt x="112802" y="4534"/>
                      <a:pt x="112783" y="4534"/>
                      <a:pt x="112765" y="4534"/>
                    </a:cubicBezTo>
                    <a:cubicBezTo>
                      <a:pt x="110778" y="4534"/>
                      <a:pt x="108911" y="5480"/>
                      <a:pt x="107659" y="6927"/>
                    </a:cubicBezTo>
                    <a:lnTo>
                      <a:pt x="107659" y="6927"/>
                    </a:lnTo>
                    <a:cubicBezTo>
                      <a:pt x="107953" y="3264"/>
                      <a:pt x="104676" y="36"/>
                      <a:pt x="101009" y="36"/>
                    </a:cubicBezTo>
                    <a:cubicBezTo>
                      <a:pt x="100988" y="36"/>
                      <a:pt x="100968" y="36"/>
                      <a:pt x="100948" y="36"/>
                    </a:cubicBezTo>
                    <a:cubicBezTo>
                      <a:pt x="100928" y="36"/>
                      <a:pt x="100908" y="36"/>
                      <a:pt x="100889" y="36"/>
                    </a:cubicBezTo>
                    <a:cubicBezTo>
                      <a:pt x="99020" y="36"/>
                      <a:pt x="97261" y="875"/>
                      <a:pt x="96011" y="2178"/>
                    </a:cubicBezTo>
                    <a:cubicBezTo>
                      <a:pt x="96056" y="1434"/>
                      <a:pt x="95948" y="699"/>
                      <a:pt x="95706" y="1"/>
                    </a:cubicBezTo>
                    <a:lnTo>
                      <a:pt x="95339" y="1"/>
                    </a:lnTo>
                    <a:cubicBezTo>
                      <a:pt x="95563" y="699"/>
                      <a:pt x="95688" y="1434"/>
                      <a:pt x="95688" y="2169"/>
                    </a:cubicBezTo>
                    <a:cubicBezTo>
                      <a:pt x="95213" y="2067"/>
                      <a:pt x="94735" y="2017"/>
                      <a:pt x="94260" y="2017"/>
                    </a:cubicBezTo>
                    <a:cubicBezTo>
                      <a:pt x="92399" y="2017"/>
                      <a:pt x="90599" y="2784"/>
                      <a:pt x="89299" y="4176"/>
                    </a:cubicBezTo>
                    <a:cubicBezTo>
                      <a:pt x="88027" y="2796"/>
                      <a:pt x="86226" y="2017"/>
                      <a:pt x="84344" y="2017"/>
                    </a:cubicBezTo>
                    <a:cubicBezTo>
                      <a:pt x="83860" y="2017"/>
                      <a:pt x="83376" y="2061"/>
                      <a:pt x="82902" y="2169"/>
                    </a:cubicBezTo>
                    <a:cubicBezTo>
                      <a:pt x="82910" y="1434"/>
                      <a:pt x="83027" y="699"/>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grpSp>
        <p:sp>
          <p:nvSpPr>
            <p:cNvPr id="354" name="Google Shape;354;p16"/>
            <p:cNvSpPr/>
            <p:nvPr/>
          </p:nvSpPr>
          <p:spPr>
            <a:xfrm>
              <a:off x="-200" y="2625674"/>
              <a:ext cx="3080076" cy="1683353"/>
            </a:xfrm>
            <a:custGeom>
              <a:avLst/>
              <a:gdLst/>
              <a:ahLst/>
              <a:cxnLst/>
              <a:rect l="l" t="t" r="r" b="b"/>
              <a:pathLst>
                <a:path w="143276" h="78414" extrusionOk="0">
                  <a:moveTo>
                    <a:pt x="84144" y="2392"/>
                  </a:moveTo>
                  <a:cubicBezTo>
                    <a:pt x="86080" y="2392"/>
                    <a:pt x="87955" y="3195"/>
                    <a:pt x="89299" y="4642"/>
                  </a:cubicBezTo>
                  <a:cubicBezTo>
                    <a:pt x="90635" y="3197"/>
                    <a:pt x="92499" y="2400"/>
                    <a:pt x="94430" y="2400"/>
                  </a:cubicBezTo>
                  <a:cubicBezTo>
                    <a:pt x="94856" y="2400"/>
                    <a:pt x="95287" y="2439"/>
                    <a:pt x="95715" y="2518"/>
                  </a:cubicBezTo>
                  <a:cubicBezTo>
                    <a:pt x="94720" y="3692"/>
                    <a:pt x="94138" y="5198"/>
                    <a:pt x="94228" y="6793"/>
                  </a:cubicBezTo>
                  <a:cubicBezTo>
                    <a:pt x="92977" y="5480"/>
                    <a:pt x="91219" y="4651"/>
                    <a:pt x="89350" y="4651"/>
                  </a:cubicBezTo>
                  <a:cubicBezTo>
                    <a:pt x="89330" y="4651"/>
                    <a:pt x="89310" y="4651"/>
                    <a:pt x="89290" y="4651"/>
                  </a:cubicBezTo>
                  <a:cubicBezTo>
                    <a:pt x="89271" y="4651"/>
                    <a:pt x="89251" y="4651"/>
                    <a:pt x="89231" y="4651"/>
                  </a:cubicBezTo>
                  <a:cubicBezTo>
                    <a:pt x="87362" y="4651"/>
                    <a:pt x="85595" y="5489"/>
                    <a:pt x="84353" y="6793"/>
                  </a:cubicBezTo>
                  <a:cubicBezTo>
                    <a:pt x="84434" y="5198"/>
                    <a:pt x="83851" y="3692"/>
                    <a:pt x="82866" y="2518"/>
                  </a:cubicBezTo>
                  <a:lnTo>
                    <a:pt x="82866" y="2509"/>
                  </a:lnTo>
                  <a:cubicBezTo>
                    <a:pt x="83291" y="2430"/>
                    <a:pt x="83719" y="2392"/>
                    <a:pt x="84144" y="2392"/>
                  </a:cubicBezTo>
                  <a:close/>
                  <a:moveTo>
                    <a:pt x="23970" y="2589"/>
                  </a:moveTo>
                  <a:cubicBezTo>
                    <a:pt x="24396" y="2589"/>
                    <a:pt x="24824" y="2628"/>
                    <a:pt x="25250" y="2707"/>
                  </a:cubicBezTo>
                  <a:cubicBezTo>
                    <a:pt x="24255" y="3889"/>
                    <a:pt x="23673" y="5386"/>
                    <a:pt x="23753" y="6981"/>
                  </a:cubicBezTo>
                  <a:cubicBezTo>
                    <a:pt x="22512" y="5677"/>
                    <a:pt x="20744" y="4839"/>
                    <a:pt x="18884" y="4839"/>
                  </a:cubicBezTo>
                  <a:cubicBezTo>
                    <a:pt x="18864" y="4839"/>
                    <a:pt x="18845" y="4839"/>
                    <a:pt x="18825" y="4839"/>
                  </a:cubicBezTo>
                  <a:cubicBezTo>
                    <a:pt x="18805" y="4839"/>
                    <a:pt x="18786" y="4839"/>
                    <a:pt x="18766" y="4839"/>
                  </a:cubicBezTo>
                  <a:cubicBezTo>
                    <a:pt x="16897" y="4839"/>
                    <a:pt x="15129" y="5677"/>
                    <a:pt x="13888" y="6981"/>
                  </a:cubicBezTo>
                  <a:cubicBezTo>
                    <a:pt x="13951" y="5395"/>
                    <a:pt x="13368" y="3898"/>
                    <a:pt x="12382" y="2716"/>
                  </a:cubicBezTo>
                  <a:lnTo>
                    <a:pt x="12391" y="2707"/>
                  </a:lnTo>
                  <a:cubicBezTo>
                    <a:pt x="12818" y="2628"/>
                    <a:pt x="13246" y="2589"/>
                    <a:pt x="13671" y="2589"/>
                  </a:cubicBezTo>
                  <a:cubicBezTo>
                    <a:pt x="15606" y="2589"/>
                    <a:pt x="17481" y="3390"/>
                    <a:pt x="18825" y="4830"/>
                  </a:cubicBezTo>
                  <a:cubicBezTo>
                    <a:pt x="20162" y="3390"/>
                    <a:pt x="22035" y="2589"/>
                    <a:pt x="23970" y="2589"/>
                  </a:cubicBezTo>
                  <a:close/>
                  <a:moveTo>
                    <a:pt x="77636" y="544"/>
                  </a:moveTo>
                  <a:cubicBezTo>
                    <a:pt x="80811" y="544"/>
                    <a:pt x="83986" y="2623"/>
                    <a:pt x="84031" y="6784"/>
                  </a:cubicBezTo>
                  <a:cubicBezTo>
                    <a:pt x="83550" y="6679"/>
                    <a:pt x="83066" y="6627"/>
                    <a:pt x="82585" y="6627"/>
                  </a:cubicBezTo>
                  <a:cubicBezTo>
                    <a:pt x="80728" y="6627"/>
                    <a:pt x="78929" y="7394"/>
                    <a:pt x="77633" y="8782"/>
                  </a:cubicBezTo>
                  <a:cubicBezTo>
                    <a:pt x="76360" y="7411"/>
                    <a:pt x="74559" y="6622"/>
                    <a:pt x="72687" y="6622"/>
                  </a:cubicBezTo>
                  <a:cubicBezTo>
                    <a:pt x="72203" y="6622"/>
                    <a:pt x="71719" y="6676"/>
                    <a:pt x="71244" y="6784"/>
                  </a:cubicBezTo>
                  <a:cubicBezTo>
                    <a:pt x="71284" y="2625"/>
                    <a:pt x="74460" y="544"/>
                    <a:pt x="77636" y="544"/>
                  </a:cubicBezTo>
                  <a:close/>
                  <a:moveTo>
                    <a:pt x="100947" y="544"/>
                  </a:moveTo>
                  <a:cubicBezTo>
                    <a:pt x="104121" y="544"/>
                    <a:pt x="107295" y="2622"/>
                    <a:pt x="107337" y="6782"/>
                  </a:cubicBezTo>
                  <a:lnTo>
                    <a:pt x="107337" y="6782"/>
                  </a:lnTo>
                  <a:cubicBezTo>
                    <a:pt x="106859" y="6678"/>
                    <a:pt x="106378" y="6627"/>
                    <a:pt x="105901" y="6627"/>
                  </a:cubicBezTo>
                  <a:cubicBezTo>
                    <a:pt x="104043" y="6627"/>
                    <a:pt x="102246" y="7394"/>
                    <a:pt x="100957" y="8782"/>
                  </a:cubicBezTo>
                  <a:cubicBezTo>
                    <a:pt x="99676" y="7411"/>
                    <a:pt x="97883" y="6622"/>
                    <a:pt x="96002" y="6622"/>
                  </a:cubicBezTo>
                  <a:cubicBezTo>
                    <a:pt x="95518" y="6622"/>
                    <a:pt x="95034" y="6676"/>
                    <a:pt x="94559" y="6784"/>
                  </a:cubicBezTo>
                  <a:cubicBezTo>
                    <a:pt x="94595" y="2625"/>
                    <a:pt x="97771" y="544"/>
                    <a:pt x="100947" y="544"/>
                  </a:cubicBezTo>
                  <a:close/>
                  <a:moveTo>
                    <a:pt x="7166" y="739"/>
                  </a:moveTo>
                  <a:cubicBezTo>
                    <a:pt x="10341" y="739"/>
                    <a:pt x="13516" y="2815"/>
                    <a:pt x="13556" y="6972"/>
                  </a:cubicBezTo>
                  <a:cubicBezTo>
                    <a:pt x="13079" y="6868"/>
                    <a:pt x="12598" y="6817"/>
                    <a:pt x="12120" y="6817"/>
                  </a:cubicBezTo>
                  <a:cubicBezTo>
                    <a:pt x="10263" y="6817"/>
                    <a:pt x="8460" y="7585"/>
                    <a:pt x="7163" y="8974"/>
                  </a:cubicBezTo>
                  <a:lnTo>
                    <a:pt x="7163" y="8974"/>
                  </a:lnTo>
                  <a:cubicBezTo>
                    <a:pt x="5882" y="7597"/>
                    <a:pt x="4092" y="6819"/>
                    <a:pt x="2212" y="6819"/>
                  </a:cubicBezTo>
                  <a:cubicBezTo>
                    <a:pt x="1728" y="6819"/>
                    <a:pt x="1245" y="6873"/>
                    <a:pt x="770" y="6972"/>
                  </a:cubicBezTo>
                  <a:cubicBezTo>
                    <a:pt x="810" y="2818"/>
                    <a:pt x="3988" y="739"/>
                    <a:pt x="7166" y="739"/>
                  </a:cubicBezTo>
                  <a:close/>
                  <a:moveTo>
                    <a:pt x="30461" y="743"/>
                  </a:moveTo>
                  <a:cubicBezTo>
                    <a:pt x="33632" y="743"/>
                    <a:pt x="36807" y="2818"/>
                    <a:pt x="36853" y="6968"/>
                  </a:cubicBezTo>
                  <a:lnTo>
                    <a:pt x="36853" y="6968"/>
                  </a:lnTo>
                  <a:cubicBezTo>
                    <a:pt x="36386" y="6869"/>
                    <a:pt x="35915" y="6820"/>
                    <a:pt x="35447" y="6820"/>
                  </a:cubicBezTo>
                  <a:cubicBezTo>
                    <a:pt x="33589" y="6820"/>
                    <a:pt x="31784" y="7587"/>
                    <a:pt x="30492" y="8979"/>
                  </a:cubicBezTo>
                  <a:cubicBezTo>
                    <a:pt x="29210" y="7599"/>
                    <a:pt x="27418" y="6819"/>
                    <a:pt x="25536" y="6819"/>
                  </a:cubicBezTo>
                  <a:cubicBezTo>
                    <a:pt x="25053" y="6819"/>
                    <a:pt x="24569" y="6873"/>
                    <a:pt x="24094" y="6972"/>
                  </a:cubicBezTo>
                  <a:cubicBezTo>
                    <a:pt x="24121" y="2820"/>
                    <a:pt x="27289" y="743"/>
                    <a:pt x="30461" y="743"/>
                  </a:cubicBezTo>
                  <a:close/>
                  <a:moveTo>
                    <a:pt x="119326" y="6899"/>
                  </a:moveTo>
                  <a:cubicBezTo>
                    <a:pt x="121263" y="6899"/>
                    <a:pt x="123133" y="7700"/>
                    <a:pt x="124470" y="9149"/>
                  </a:cubicBezTo>
                  <a:lnTo>
                    <a:pt x="124470" y="9149"/>
                  </a:lnTo>
                  <a:cubicBezTo>
                    <a:pt x="124453" y="9149"/>
                    <a:pt x="124436" y="9149"/>
                    <a:pt x="124419" y="9149"/>
                  </a:cubicBezTo>
                  <a:cubicBezTo>
                    <a:pt x="122550" y="9149"/>
                    <a:pt x="120782" y="9987"/>
                    <a:pt x="119541" y="11291"/>
                  </a:cubicBezTo>
                  <a:cubicBezTo>
                    <a:pt x="119622" y="9705"/>
                    <a:pt x="119039" y="8199"/>
                    <a:pt x="118045" y="7017"/>
                  </a:cubicBezTo>
                  <a:cubicBezTo>
                    <a:pt x="118472" y="6938"/>
                    <a:pt x="118901" y="6899"/>
                    <a:pt x="119326" y="6899"/>
                  </a:cubicBezTo>
                  <a:close/>
                  <a:moveTo>
                    <a:pt x="129625" y="6899"/>
                  </a:moveTo>
                  <a:cubicBezTo>
                    <a:pt x="130050" y="6899"/>
                    <a:pt x="130477" y="6938"/>
                    <a:pt x="130903" y="7017"/>
                  </a:cubicBezTo>
                  <a:cubicBezTo>
                    <a:pt x="129908" y="8199"/>
                    <a:pt x="129326" y="9705"/>
                    <a:pt x="129415" y="11291"/>
                  </a:cubicBezTo>
                  <a:cubicBezTo>
                    <a:pt x="128165" y="9987"/>
                    <a:pt x="126397" y="9149"/>
                    <a:pt x="124537" y="9149"/>
                  </a:cubicBezTo>
                  <a:cubicBezTo>
                    <a:pt x="124520" y="9149"/>
                    <a:pt x="124503" y="9149"/>
                    <a:pt x="124487" y="9149"/>
                  </a:cubicBezTo>
                  <a:lnTo>
                    <a:pt x="124487" y="9149"/>
                  </a:lnTo>
                  <a:cubicBezTo>
                    <a:pt x="125823" y="7700"/>
                    <a:pt x="127694" y="6899"/>
                    <a:pt x="129625" y="6899"/>
                  </a:cubicBezTo>
                  <a:close/>
                  <a:moveTo>
                    <a:pt x="82788" y="6997"/>
                  </a:moveTo>
                  <a:cubicBezTo>
                    <a:pt x="83213" y="6997"/>
                    <a:pt x="83641" y="7036"/>
                    <a:pt x="84066" y="7115"/>
                  </a:cubicBezTo>
                  <a:cubicBezTo>
                    <a:pt x="83072" y="8298"/>
                    <a:pt x="82489" y="9794"/>
                    <a:pt x="82579" y="11389"/>
                  </a:cubicBezTo>
                  <a:cubicBezTo>
                    <a:pt x="81329" y="10086"/>
                    <a:pt x="79570" y="9248"/>
                    <a:pt x="77701" y="9248"/>
                  </a:cubicBezTo>
                  <a:cubicBezTo>
                    <a:pt x="77681" y="9248"/>
                    <a:pt x="77661" y="9248"/>
                    <a:pt x="77642" y="9248"/>
                  </a:cubicBezTo>
                  <a:cubicBezTo>
                    <a:pt x="78979" y="7800"/>
                    <a:pt x="80853" y="6997"/>
                    <a:pt x="82788" y="6997"/>
                  </a:cubicBezTo>
                  <a:close/>
                  <a:moveTo>
                    <a:pt x="95819" y="7002"/>
                  </a:moveTo>
                  <a:cubicBezTo>
                    <a:pt x="97748" y="7002"/>
                    <a:pt x="99615" y="7806"/>
                    <a:pt x="100948" y="9257"/>
                  </a:cubicBezTo>
                  <a:cubicBezTo>
                    <a:pt x="100928" y="9257"/>
                    <a:pt x="100908" y="9256"/>
                    <a:pt x="100888" y="9256"/>
                  </a:cubicBezTo>
                  <a:cubicBezTo>
                    <a:pt x="99020" y="9256"/>
                    <a:pt x="97252" y="10086"/>
                    <a:pt x="96011" y="11398"/>
                  </a:cubicBezTo>
                  <a:cubicBezTo>
                    <a:pt x="96100" y="9803"/>
                    <a:pt x="95509" y="8298"/>
                    <a:pt x="94523" y="7124"/>
                  </a:cubicBezTo>
                  <a:cubicBezTo>
                    <a:pt x="94955" y="7042"/>
                    <a:pt x="95388" y="7002"/>
                    <a:pt x="95819" y="7002"/>
                  </a:cubicBezTo>
                  <a:close/>
                  <a:moveTo>
                    <a:pt x="48857" y="7096"/>
                  </a:moveTo>
                  <a:cubicBezTo>
                    <a:pt x="50790" y="7096"/>
                    <a:pt x="52658" y="7899"/>
                    <a:pt x="53995" y="9346"/>
                  </a:cubicBezTo>
                  <a:lnTo>
                    <a:pt x="53995" y="9346"/>
                  </a:lnTo>
                  <a:cubicBezTo>
                    <a:pt x="53978" y="9346"/>
                    <a:pt x="53961" y="9346"/>
                    <a:pt x="53945" y="9346"/>
                  </a:cubicBezTo>
                  <a:cubicBezTo>
                    <a:pt x="52076" y="9346"/>
                    <a:pt x="50308" y="10184"/>
                    <a:pt x="49067" y="11488"/>
                  </a:cubicBezTo>
                  <a:cubicBezTo>
                    <a:pt x="49156" y="9893"/>
                    <a:pt x="48565" y="8388"/>
                    <a:pt x="47579" y="7214"/>
                  </a:cubicBezTo>
                  <a:cubicBezTo>
                    <a:pt x="48005" y="7135"/>
                    <a:pt x="48433" y="7096"/>
                    <a:pt x="48857" y="7096"/>
                  </a:cubicBezTo>
                  <a:close/>
                  <a:moveTo>
                    <a:pt x="59151" y="7096"/>
                  </a:moveTo>
                  <a:cubicBezTo>
                    <a:pt x="59575" y="7096"/>
                    <a:pt x="60003" y="7135"/>
                    <a:pt x="60429" y="7214"/>
                  </a:cubicBezTo>
                  <a:cubicBezTo>
                    <a:pt x="59443" y="8397"/>
                    <a:pt x="58852" y="9893"/>
                    <a:pt x="58941" y="11488"/>
                  </a:cubicBezTo>
                  <a:cubicBezTo>
                    <a:pt x="57700" y="10184"/>
                    <a:pt x="55932" y="9346"/>
                    <a:pt x="54063" y="9346"/>
                  </a:cubicBezTo>
                  <a:cubicBezTo>
                    <a:pt x="54043" y="9346"/>
                    <a:pt x="54024" y="9346"/>
                    <a:pt x="54004" y="9346"/>
                  </a:cubicBezTo>
                  <a:cubicBezTo>
                    <a:pt x="55349" y="7899"/>
                    <a:pt x="57217" y="7096"/>
                    <a:pt x="59151" y="7096"/>
                  </a:cubicBezTo>
                  <a:close/>
                  <a:moveTo>
                    <a:pt x="12288" y="7195"/>
                  </a:moveTo>
                  <a:cubicBezTo>
                    <a:pt x="12712" y="7195"/>
                    <a:pt x="13139" y="7233"/>
                    <a:pt x="13565" y="7312"/>
                  </a:cubicBezTo>
                  <a:cubicBezTo>
                    <a:pt x="12580" y="8495"/>
                    <a:pt x="11997" y="9992"/>
                    <a:pt x="12078" y="11586"/>
                  </a:cubicBezTo>
                  <a:cubicBezTo>
                    <a:pt x="10836" y="10283"/>
                    <a:pt x="9069" y="9445"/>
                    <a:pt x="7200" y="9445"/>
                  </a:cubicBezTo>
                  <a:cubicBezTo>
                    <a:pt x="7183" y="9445"/>
                    <a:pt x="7166" y="9445"/>
                    <a:pt x="7150" y="9445"/>
                  </a:cubicBezTo>
                  <a:lnTo>
                    <a:pt x="7150" y="9445"/>
                  </a:lnTo>
                  <a:cubicBezTo>
                    <a:pt x="8487" y="7997"/>
                    <a:pt x="10354" y="7195"/>
                    <a:pt x="12288" y="7195"/>
                  </a:cubicBezTo>
                  <a:close/>
                  <a:moveTo>
                    <a:pt x="25327" y="7195"/>
                  </a:moveTo>
                  <a:cubicBezTo>
                    <a:pt x="27263" y="7195"/>
                    <a:pt x="29138" y="7997"/>
                    <a:pt x="30483" y="9445"/>
                  </a:cubicBezTo>
                  <a:cubicBezTo>
                    <a:pt x="30463" y="9445"/>
                    <a:pt x="30443" y="9445"/>
                    <a:pt x="30423" y="9445"/>
                  </a:cubicBezTo>
                  <a:cubicBezTo>
                    <a:pt x="28555" y="9445"/>
                    <a:pt x="26787" y="10283"/>
                    <a:pt x="25545" y="11586"/>
                  </a:cubicBezTo>
                  <a:cubicBezTo>
                    <a:pt x="25626" y="10000"/>
                    <a:pt x="25044" y="8495"/>
                    <a:pt x="24049" y="7312"/>
                  </a:cubicBezTo>
                  <a:cubicBezTo>
                    <a:pt x="24475" y="7233"/>
                    <a:pt x="24903" y="7195"/>
                    <a:pt x="25327" y="7195"/>
                  </a:cubicBezTo>
                  <a:close/>
                  <a:moveTo>
                    <a:pt x="35634" y="7192"/>
                  </a:moveTo>
                  <a:cubicBezTo>
                    <a:pt x="36094" y="7192"/>
                    <a:pt x="36556" y="7237"/>
                    <a:pt x="37015" y="7330"/>
                  </a:cubicBezTo>
                  <a:cubicBezTo>
                    <a:pt x="35998" y="8588"/>
                    <a:pt x="35452" y="10173"/>
                    <a:pt x="35641" y="11840"/>
                  </a:cubicBezTo>
                  <a:lnTo>
                    <a:pt x="35641" y="11840"/>
                  </a:lnTo>
                  <a:cubicBezTo>
                    <a:pt x="34389" y="10389"/>
                    <a:pt x="32523" y="9445"/>
                    <a:pt x="30538" y="9445"/>
                  </a:cubicBezTo>
                  <a:cubicBezTo>
                    <a:pt x="30520" y="9445"/>
                    <a:pt x="30501" y="9445"/>
                    <a:pt x="30483" y="9445"/>
                  </a:cubicBezTo>
                  <a:cubicBezTo>
                    <a:pt x="31822" y="7997"/>
                    <a:pt x="33700" y="7192"/>
                    <a:pt x="35634" y="7192"/>
                  </a:cubicBezTo>
                  <a:close/>
                  <a:moveTo>
                    <a:pt x="112820" y="5042"/>
                  </a:moveTo>
                  <a:cubicBezTo>
                    <a:pt x="115994" y="5042"/>
                    <a:pt x="119168" y="7120"/>
                    <a:pt x="119209" y="11280"/>
                  </a:cubicBezTo>
                  <a:lnTo>
                    <a:pt x="119209" y="11280"/>
                  </a:lnTo>
                  <a:cubicBezTo>
                    <a:pt x="118737" y="11179"/>
                    <a:pt x="118262" y="11130"/>
                    <a:pt x="117790" y="11130"/>
                  </a:cubicBezTo>
                  <a:cubicBezTo>
                    <a:pt x="115926" y="11130"/>
                    <a:pt x="114120" y="11897"/>
                    <a:pt x="112821" y="13289"/>
                  </a:cubicBezTo>
                  <a:cubicBezTo>
                    <a:pt x="111548" y="11909"/>
                    <a:pt x="109747" y="11129"/>
                    <a:pt x="107874" y="11129"/>
                  </a:cubicBezTo>
                  <a:cubicBezTo>
                    <a:pt x="107391" y="11129"/>
                    <a:pt x="106898" y="11183"/>
                    <a:pt x="106432" y="11282"/>
                  </a:cubicBezTo>
                  <a:cubicBezTo>
                    <a:pt x="106468" y="7123"/>
                    <a:pt x="109644" y="5042"/>
                    <a:pt x="112820" y="5042"/>
                  </a:cubicBezTo>
                  <a:close/>
                  <a:moveTo>
                    <a:pt x="136135" y="5042"/>
                  </a:moveTo>
                  <a:cubicBezTo>
                    <a:pt x="139310" y="5042"/>
                    <a:pt x="142484" y="7121"/>
                    <a:pt x="142525" y="11282"/>
                  </a:cubicBezTo>
                  <a:cubicBezTo>
                    <a:pt x="142051" y="11180"/>
                    <a:pt x="141574" y="11130"/>
                    <a:pt x="141100" y="11130"/>
                  </a:cubicBezTo>
                  <a:cubicBezTo>
                    <a:pt x="139242" y="11130"/>
                    <a:pt x="137437" y="11897"/>
                    <a:pt x="136145" y="13289"/>
                  </a:cubicBezTo>
                  <a:cubicBezTo>
                    <a:pt x="134863" y="11909"/>
                    <a:pt x="133071" y="11129"/>
                    <a:pt x="131190" y="11129"/>
                  </a:cubicBezTo>
                  <a:cubicBezTo>
                    <a:pt x="130706" y="11129"/>
                    <a:pt x="130222" y="11183"/>
                    <a:pt x="129747" y="11282"/>
                  </a:cubicBezTo>
                  <a:cubicBezTo>
                    <a:pt x="129783" y="7123"/>
                    <a:pt x="132959" y="5042"/>
                    <a:pt x="136135" y="5042"/>
                  </a:cubicBezTo>
                  <a:close/>
                  <a:moveTo>
                    <a:pt x="89293" y="5147"/>
                  </a:moveTo>
                  <a:cubicBezTo>
                    <a:pt x="92468" y="5147"/>
                    <a:pt x="95642" y="7223"/>
                    <a:pt x="95679" y="11378"/>
                  </a:cubicBezTo>
                  <a:lnTo>
                    <a:pt x="95679" y="11378"/>
                  </a:lnTo>
                  <a:cubicBezTo>
                    <a:pt x="95207" y="11278"/>
                    <a:pt x="94731" y="11229"/>
                    <a:pt x="94259" y="11229"/>
                  </a:cubicBezTo>
                  <a:cubicBezTo>
                    <a:pt x="92396" y="11229"/>
                    <a:pt x="90592" y="11995"/>
                    <a:pt x="89299" y="13388"/>
                  </a:cubicBezTo>
                  <a:cubicBezTo>
                    <a:pt x="88018" y="12008"/>
                    <a:pt x="86226" y="11228"/>
                    <a:pt x="84344" y="11228"/>
                  </a:cubicBezTo>
                  <a:cubicBezTo>
                    <a:pt x="83860" y="11228"/>
                    <a:pt x="83376" y="11282"/>
                    <a:pt x="82902" y="11380"/>
                  </a:cubicBezTo>
                  <a:cubicBezTo>
                    <a:pt x="82937" y="7226"/>
                    <a:pt x="86116" y="5147"/>
                    <a:pt x="89293" y="5147"/>
                  </a:cubicBezTo>
                  <a:close/>
                  <a:moveTo>
                    <a:pt x="42334" y="5241"/>
                  </a:moveTo>
                  <a:cubicBezTo>
                    <a:pt x="45504" y="5241"/>
                    <a:pt x="48679" y="7316"/>
                    <a:pt x="48726" y="11466"/>
                  </a:cubicBezTo>
                  <a:lnTo>
                    <a:pt x="48726" y="11466"/>
                  </a:lnTo>
                  <a:cubicBezTo>
                    <a:pt x="48259" y="11367"/>
                    <a:pt x="47788" y="11318"/>
                    <a:pt x="47320" y="11318"/>
                  </a:cubicBezTo>
                  <a:cubicBezTo>
                    <a:pt x="45461" y="11318"/>
                    <a:pt x="43655" y="12085"/>
                    <a:pt x="42355" y="13477"/>
                  </a:cubicBezTo>
                  <a:cubicBezTo>
                    <a:pt x="41083" y="12097"/>
                    <a:pt x="39282" y="11318"/>
                    <a:pt x="37409" y="11318"/>
                  </a:cubicBezTo>
                  <a:cubicBezTo>
                    <a:pt x="36916" y="11318"/>
                    <a:pt x="36432" y="11371"/>
                    <a:pt x="35966" y="11470"/>
                  </a:cubicBezTo>
                  <a:cubicBezTo>
                    <a:pt x="35993" y="7318"/>
                    <a:pt x="39161" y="5241"/>
                    <a:pt x="42334" y="5241"/>
                  </a:cubicBezTo>
                  <a:close/>
                  <a:moveTo>
                    <a:pt x="65648" y="5241"/>
                  </a:moveTo>
                  <a:cubicBezTo>
                    <a:pt x="68820" y="5241"/>
                    <a:pt x="71995" y="7316"/>
                    <a:pt x="72041" y="11466"/>
                  </a:cubicBezTo>
                  <a:lnTo>
                    <a:pt x="72041" y="11466"/>
                  </a:lnTo>
                  <a:cubicBezTo>
                    <a:pt x="71572" y="11367"/>
                    <a:pt x="71100" y="11318"/>
                    <a:pt x="70631" y="11318"/>
                  </a:cubicBezTo>
                  <a:cubicBezTo>
                    <a:pt x="68767" y="11318"/>
                    <a:pt x="66961" y="12085"/>
                    <a:pt x="65662" y="13477"/>
                  </a:cubicBezTo>
                  <a:cubicBezTo>
                    <a:pt x="64389" y="12097"/>
                    <a:pt x="62588" y="11318"/>
                    <a:pt x="60715" y="11318"/>
                  </a:cubicBezTo>
                  <a:cubicBezTo>
                    <a:pt x="60223" y="11318"/>
                    <a:pt x="59739" y="11371"/>
                    <a:pt x="59273" y="11470"/>
                  </a:cubicBezTo>
                  <a:cubicBezTo>
                    <a:pt x="59304" y="7318"/>
                    <a:pt x="62474" y="5241"/>
                    <a:pt x="65648" y="5241"/>
                  </a:cubicBezTo>
                  <a:close/>
                  <a:moveTo>
                    <a:pt x="18806" y="5349"/>
                  </a:moveTo>
                  <a:cubicBezTo>
                    <a:pt x="21976" y="5349"/>
                    <a:pt x="25149" y="7423"/>
                    <a:pt x="25196" y="11574"/>
                  </a:cubicBezTo>
                  <a:lnTo>
                    <a:pt x="25196" y="11574"/>
                  </a:lnTo>
                  <a:cubicBezTo>
                    <a:pt x="24722" y="11471"/>
                    <a:pt x="24244" y="11421"/>
                    <a:pt x="23770" y="11421"/>
                  </a:cubicBezTo>
                  <a:cubicBezTo>
                    <a:pt x="21912" y="11421"/>
                    <a:pt x="20114" y="12189"/>
                    <a:pt x="18825" y="13585"/>
                  </a:cubicBezTo>
                  <a:cubicBezTo>
                    <a:pt x="17544" y="12205"/>
                    <a:pt x="15752" y="11425"/>
                    <a:pt x="13870" y="11425"/>
                  </a:cubicBezTo>
                  <a:cubicBezTo>
                    <a:pt x="13386" y="11425"/>
                    <a:pt x="12902" y="11470"/>
                    <a:pt x="12427" y="11578"/>
                  </a:cubicBezTo>
                  <a:cubicBezTo>
                    <a:pt x="12463" y="7425"/>
                    <a:pt x="15633" y="5349"/>
                    <a:pt x="18806" y="5349"/>
                  </a:cubicBezTo>
                  <a:close/>
                  <a:moveTo>
                    <a:pt x="117949" y="11501"/>
                  </a:moveTo>
                  <a:cubicBezTo>
                    <a:pt x="118380" y="11501"/>
                    <a:pt x="118814" y="11541"/>
                    <a:pt x="119245" y="11622"/>
                  </a:cubicBezTo>
                  <a:cubicBezTo>
                    <a:pt x="118253" y="12794"/>
                    <a:pt x="117671" y="14304"/>
                    <a:pt x="117757" y="15887"/>
                  </a:cubicBezTo>
                  <a:lnTo>
                    <a:pt x="117757" y="15887"/>
                  </a:lnTo>
                  <a:cubicBezTo>
                    <a:pt x="116507" y="14584"/>
                    <a:pt x="114739" y="13746"/>
                    <a:pt x="112880" y="13746"/>
                  </a:cubicBezTo>
                  <a:cubicBezTo>
                    <a:pt x="112860" y="13746"/>
                    <a:pt x="112840" y="13746"/>
                    <a:pt x="112821" y="13746"/>
                  </a:cubicBezTo>
                  <a:cubicBezTo>
                    <a:pt x="114154" y="12303"/>
                    <a:pt x="116020" y="11501"/>
                    <a:pt x="117949" y="11501"/>
                  </a:cubicBezTo>
                  <a:close/>
                  <a:moveTo>
                    <a:pt x="130985" y="11496"/>
                  </a:moveTo>
                  <a:cubicBezTo>
                    <a:pt x="132925" y="11496"/>
                    <a:pt x="134799" y="12298"/>
                    <a:pt x="136136" y="13746"/>
                  </a:cubicBezTo>
                  <a:cubicBezTo>
                    <a:pt x="136116" y="13746"/>
                    <a:pt x="136096" y="13746"/>
                    <a:pt x="136077" y="13746"/>
                  </a:cubicBezTo>
                  <a:cubicBezTo>
                    <a:pt x="134208" y="13746"/>
                    <a:pt x="132440" y="14584"/>
                    <a:pt x="131199" y="15888"/>
                  </a:cubicBezTo>
                  <a:cubicBezTo>
                    <a:pt x="131279" y="14293"/>
                    <a:pt x="130697" y="12796"/>
                    <a:pt x="129702" y="11613"/>
                  </a:cubicBezTo>
                  <a:cubicBezTo>
                    <a:pt x="130130" y="11534"/>
                    <a:pt x="130559" y="11496"/>
                    <a:pt x="130985" y="11496"/>
                  </a:cubicBezTo>
                  <a:close/>
                  <a:moveTo>
                    <a:pt x="84143" y="11612"/>
                  </a:moveTo>
                  <a:cubicBezTo>
                    <a:pt x="86077" y="11612"/>
                    <a:pt x="87946" y="12415"/>
                    <a:pt x="89290" y="13862"/>
                  </a:cubicBezTo>
                  <a:cubicBezTo>
                    <a:pt x="89271" y="13862"/>
                    <a:pt x="89251" y="13862"/>
                    <a:pt x="89231" y="13862"/>
                  </a:cubicBezTo>
                  <a:cubicBezTo>
                    <a:pt x="87362" y="13862"/>
                    <a:pt x="85595" y="14701"/>
                    <a:pt x="84353" y="16004"/>
                  </a:cubicBezTo>
                  <a:cubicBezTo>
                    <a:pt x="84443" y="14409"/>
                    <a:pt x="83851" y="12913"/>
                    <a:pt x="82866" y="11730"/>
                  </a:cubicBezTo>
                  <a:cubicBezTo>
                    <a:pt x="83291" y="11651"/>
                    <a:pt x="83719" y="11612"/>
                    <a:pt x="84143" y="11612"/>
                  </a:cubicBezTo>
                  <a:close/>
                  <a:moveTo>
                    <a:pt x="94437" y="11612"/>
                  </a:moveTo>
                  <a:cubicBezTo>
                    <a:pt x="94861" y="11612"/>
                    <a:pt x="95289" y="11651"/>
                    <a:pt x="95715" y="11730"/>
                  </a:cubicBezTo>
                  <a:cubicBezTo>
                    <a:pt x="94729" y="12913"/>
                    <a:pt x="94138" y="14409"/>
                    <a:pt x="94228" y="16004"/>
                  </a:cubicBezTo>
                  <a:cubicBezTo>
                    <a:pt x="92977" y="14701"/>
                    <a:pt x="91218" y="13862"/>
                    <a:pt x="89350" y="13862"/>
                  </a:cubicBezTo>
                  <a:cubicBezTo>
                    <a:pt x="89330" y="13862"/>
                    <a:pt x="89310" y="13862"/>
                    <a:pt x="89290" y="13862"/>
                  </a:cubicBezTo>
                  <a:lnTo>
                    <a:pt x="89299" y="13853"/>
                  </a:lnTo>
                  <a:cubicBezTo>
                    <a:pt x="90636" y="12414"/>
                    <a:pt x="92504" y="11612"/>
                    <a:pt x="94437" y="11612"/>
                  </a:cubicBezTo>
                  <a:close/>
                  <a:moveTo>
                    <a:pt x="47493" y="11702"/>
                  </a:moveTo>
                  <a:cubicBezTo>
                    <a:pt x="47918" y="11702"/>
                    <a:pt x="48345" y="11740"/>
                    <a:pt x="48771" y="11819"/>
                  </a:cubicBezTo>
                  <a:cubicBezTo>
                    <a:pt x="47772" y="12997"/>
                    <a:pt x="47190" y="14487"/>
                    <a:pt x="47274" y="16083"/>
                  </a:cubicBezTo>
                  <a:lnTo>
                    <a:pt x="47274" y="16083"/>
                  </a:lnTo>
                  <a:cubicBezTo>
                    <a:pt x="46033" y="14786"/>
                    <a:pt x="44269" y="13952"/>
                    <a:pt x="42406" y="13952"/>
                  </a:cubicBezTo>
                  <a:cubicBezTo>
                    <a:pt x="42389" y="13952"/>
                    <a:pt x="42372" y="13952"/>
                    <a:pt x="42355" y="13952"/>
                  </a:cubicBezTo>
                  <a:lnTo>
                    <a:pt x="42355" y="13952"/>
                  </a:lnTo>
                  <a:cubicBezTo>
                    <a:pt x="43693" y="12505"/>
                    <a:pt x="45560" y="11702"/>
                    <a:pt x="47493" y="11702"/>
                  </a:cubicBezTo>
                  <a:close/>
                  <a:moveTo>
                    <a:pt x="60501" y="11702"/>
                  </a:moveTo>
                  <a:cubicBezTo>
                    <a:pt x="62439" y="11702"/>
                    <a:pt x="64308" y="12505"/>
                    <a:pt x="65653" y="13952"/>
                  </a:cubicBezTo>
                  <a:cubicBezTo>
                    <a:pt x="65633" y="13952"/>
                    <a:pt x="65613" y="13952"/>
                    <a:pt x="65593" y="13952"/>
                  </a:cubicBezTo>
                  <a:cubicBezTo>
                    <a:pt x="63725" y="13952"/>
                    <a:pt x="61957" y="14790"/>
                    <a:pt x="60715" y="16094"/>
                  </a:cubicBezTo>
                  <a:cubicBezTo>
                    <a:pt x="60796" y="14499"/>
                    <a:pt x="60214" y="13002"/>
                    <a:pt x="59219" y="11819"/>
                  </a:cubicBezTo>
                  <a:cubicBezTo>
                    <a:pt x="59646" y="11740"/>
                    <a:pt x="60075" y="11702"/>
                    <a:pt x="60501" y="11702"/>
                  </a:cubicBezTo>
                  <a:close/>
                  <a:moveTo>
                    <a:pt x="106098" y="7003"/>
                  </a:moveTo>
                  <a:cubicBezTo>
                    <a:pt x="106560" y="7003"/>
                    <a:pt x="107026" y="7049"/>
                    <a:pt x="107489" y="7142"/>
                  </a:cubicBezTo>
                  <a:cubicBezTo>
                    <a:pt x="106479" y="8394"/>
                    <a:pt x="105932" y="9985"/>
                    <a:pt x="106135" y="11656"/>
                  </a:cubicBezTo>
                  <a:lnTo>
                    <a:pt x="106135" y="11656"/>
                  </a:lnTo>
                  <a:cubicBezTo>
                    <a:pt x="106639" y="11546"/>
                    <a:pt x="107148" y="11492"/>
                    <a:pt x="107652" y="11492"/>
                  </a:cubicBezTo>
                  <a:cubicBezTo>
                    <a:pt x="109592" y="11492"/>
                    <a:pt x="111471" y="12290"/>
                    <a:pt x="112821" y="13746"/>
                  </a:cubicBezTo>
                  <a:cubicBezTo>
                    <a:pt x="112802" y="13746"/>
                    <a:pt x="112783" y="13746"/>
                    <a:pt x="112765" y="13746"/>
                  </a:cubicBezTo>
                  <a:cubicBezTo>
                    <a:pt x="110778" y="13746"/>
                    <a:pt x="108911" y="14691"/>
                    <a:pt x="107659" y="16138"/>
                  </a:cubicBezTo>
                  <a:lnTo>
                    <a:pt x="107659" y="16138"/>
                  </a:lnTo>
                  <a:cubicBezTo>
                    <a:pt x="107785" y="14463"/>
                    <a:pt x="107175" y="12886"/>
                    <a:pt x="106127" y="11658"/>
                  </a:cubicBezTo>
                  <a:cubicBezTo>
                    <a:pt x="106127" y="11658"/>
                    <a:pt x="106128" y="11658"/>
                    <a:pt x="106128" y="11658"/>
                  </a:cubicBezTo>
                  <a:lnTo>
                    <a:pt x="106128" y="11658"/>
                  </a:lnTo>
                  <a:cubicBezTo>
                    <a:pt x="106131" y="11661"/>
                    <a:pt x="106133" y="11664"/>
                    <a:pt x="106136" y="11667"/>
                  </a:cubicBezTo>
                  <a:cubicBezTo>
                    <a:pt x="106136" y="11664"/>
                    <a:pt x="106135" y="11660"/>
                    <a:pt x="106135" y="11656"/>
                  </a:cubicBezTo>
                  <a:lnTo>
                    <a:pt x="106135" y="11656"/>
                  </a:lnTo>
                  <a:cubicBezTo>
                    <a:pt x="106133" y="11657"/>
                    <a:pt x="106130" y="11657"/>
                    <a:pt x="106128" y="11658"/>
                  </a:cubicBezTo>
                  <a:lnTo>
                    <a:pt x="106128" y="11658"/>
                  </a:lnTo>
                  <a:cubicBezTo>
                    <a:pt x="104868" y="10198"/>
                    <a:pt x="102995" y="9256"/>
                    <a:pt x="101004" y="9256"/>
                  </a:cubicBezTo>
                  <a:cubicBezTo>
                    <a:pt x="100985" y="9256"/>
                    <a:pt x="100967" y="9257"/>
                    <a:pt x="100948" y="9257"/>
                  </a:cubicBezTo>
                  <a:cubicBezTo>
                    <a:pt x="102293" y="7803"/>
                    <a:pt x="104164" y="7003"/>
                    <a:pt x="106098" y="7003"/>
                  </a:cubicBezTo>
                  <a:close/>
                  <a:moveTo>
                    <a:pt x="13651" y="11804"/>
                  </a:moveTo>
                  <a:cubicBezTo>
                    <a:pt x="15587" y="11804"/>
                    <a:pt x="17458" y="12604"/>
                    <a:pt x="18799" y="14050"/>
                  </a:cubicBezTo>
                  <a:lnTo>
                    <a:pt x="18799" y="14050"/>
                  </a:lnTo>
                  <a:cubicBezTo>
                    <a:pt x="18788" y="14050"/>
                    <a:pt x="18777" y="14050"/>
                    <a:pt x="18766" y="14050"/>
                  </a:cubicBezTo>
                  <a:cubicBezTo>
                    <a:pt x="16897" y="14050"/>
                    <a:pt x="15129" y="14889"/>
                    <a:pt x="13888" y="16192"/>
                  </a:cubicBezTo>
                  <a:cubicBezTo>
                    <a:pt x="13968" y="14597"/>
                    <a:pt x="13386" y="13101"/>
                    <a:pt x="12391" y="11918"/>
                  </a:cubicBezTo>
                  <a:cubicBezTo>
                    <a:pt x="12811" y="11842"/>
                    <a:pt x="13233" y="11804"/>
                    <a:pt x="13651" y="11804"/>
                  </a:cubicBezTo>
                  <a:close/>
                  <a:moveTo>
                    <a:pt x="23971" y="11800"/>
                  </a:moveTo>
                  <a:cubicBezTo>
                    <a:pt x="24396" y="11800"/>
                    <a:pt x="24824" y="11839"/>
                    <a:pt x="25250" y="11918"/>
                  </a:cubicBezTo>
                  <a:cubicBezTo>
                    <a:pt x="24255" y="13101"/>
                    <a:pt x="23673" y="14597"/>
                    <a:pt x="23753" y="16192"/>
                  </a:cubicBezTo>
                  <a:cubicBezTo>
                    <a:pt x="22512" y="14889"/>
                    <a:pt x="20744" y="14050"/>
                    <a:pt x="18884" y="14050"/>
                  </a:cubicBezTo>
                  <a:cubicBezTo>
                    <a:pt x="18864" y="14050"/>
                    <a:pt x="18845" y="14050"/>
                    <a:pt x="18825" y="14051"/>
                  </a:cubicBezTo>
                  <a:cubicBezTo>
                    <a:pt x="20162" y="12603"/>
                    <a:pt x="22036" y="11800"/>
                    <a:pt x="23971" y="11800"/>
                  </a:cubicBezTo>
                  <a:close/>
                  <a:moveTo>
                    <a:pt x="37191" y="11695"/>
                  </a:moveTo>
                  <a:cubicBezTo>
                    <a:pt x="39126" y="11695"/>
                    <a:pt x="41007" y="12498"/>
                    <a:pt x="42355" y="13952"/>
                  </a:cubicBezTo>
                  <a:lnTo>
                    <a:pt x="42355" y="13952"/>
                  </a:lnTo>
                  <a:cubicBezTo>
                    <a:pt x="42352" y="13952"/>
                    <a:pt x="42349" y="13952"/>
                    <a:pt x="42346" y="13952"/>
                  </a:cubicBezTo>
                  <a:cubicBezTo>
                    <a:pt x="42328" y="13952"/>
                    <a:pt x="42309" y="13952"/>
                    <a:pt x="42291" y="13952"/>
                  </a:cubicBezTo>
                  <a:cubicBezTo>
                    <a:pt x="40304" y="13952"/>
                    <a:pt x="38437" y="14897"/>
                    <a:pt x="37185" y="16344"/>
                  </a:cubicBezTo>
                  <a:cubicBezTo>
                    <a:pt x="37320" y="14669"/>
                    <a:pt x="36710" y="13092"/>
                    <a:pt x="35662" y="11864"/>
                  </a:cubicBezTo>
                  <a:cubicBezTo>
                    <a:pt x="36169" y="11750"/>
                    <a:pt x="36682" y="11695"/>
                    <a:pt x="37191" y="11695"/>
                  </a:cubicBezTo>
                  <a:close/>
                  <a:moveTo>
                    <a:pt x="124477" y="9648"/>
                  </a:moveTo>
                  <a:cubicBezTo>
                    <a:pt x="127652" y="9648"/>
                    <a:pt x="130827" y="11726"/>
                    <a:pt x="130867" y="15888"/>
                  </a:cubicBezTo>
                  <a:cubicBezTo>
                    <a:pt x="130394" y="15786"/>
                    <a:pt x="129917" y="15736"/>
                    <a:pt x="129443" y="15736"/>
                  </a:cubicBezTo>
                  <a:cubicBezTo>
                    <a:pt x="127584" y="15736"/>
                    <a:pt x="125780" y="16502"/>
                    <a:pt x="124487" y="17895"/>
                  </a:cubicBezTo>
                  <a:cubicBezTo>
                    <a:pt x="123206" y="16515"/>
                    <a:pt x="121414" y="15735"/>
                    <a:pt x="119532" y="15735"/>
                  </a:cubicBezTo>
                  <a:cubicBezTo>
                    <a:pt x="119048" y="15735"/>
                    <a:pt x="118564" y="15780"/>
                    <a:pt x="118089" y="15888"/>
                  </a:cubicBezTo>
                  <a:cubicBezTo>
                    <a:pt x="118125" y="11729"/>
                    <a:pt x="121301" y="9648"/>
                    <a:pt x="124477" y="9648"/>
                  </a:cubicBezTo>
                  <a:close/>
                  <a:moveTo>
                    <a:pt x="77633" y="9753"/>
                  </a:moveTo>
                  <a:cubicBezTo>
                    <a:pt x="80805" y="9753"/>
                    <a:pt x="83979" y="11828"/>
                    <a:pt x="84022" y="15982"/>
                  </a:cubicBezTo>
                  <a:lnTo>
                    <a:pt x="84022" y="15982"/>
                  </a:lnTo>
                  <a:cubicBezTo>
                    <a:pt x="83547" y="15880"/>
                    <a:pt x="83069" y="15830"/>
                    <a:pt x="82594" y="15830"/>
                  </a:cubicBezTo>
                  <a:cubicBezTo>
                    <a:pt x="80737" y="15830"/>
                    <a:pt x="78939" y="16596"/>
                    <a:pt x="77651" y="17984"/>
                  </a:cubicBezTo>
                  <a:cubicBezTo>
                    <a:pt x="76369" y="16613"/>
                    <a:pt x="74577" y="15825"/>
                    <a:pt x="72696" y="15825"/>
                  </a:cubicBezTo>
                  <a:cubicBezTo>
                    <a:pt x="72212" y="15825"/>
                    <a:pt x="71728" y="15879"/>
                    <a:pt x="71253" y="15986"/>
                  </a:cubicBezTo>
                  <a:cubicBezTo>
                    <a:pt x="71284" y="11832"/>
                    <a:pt x="74458" y="9753"/>
                    <a:pt x="77633" y="9753"/>
                  </a:cubicBezTo>
                  <a:close/>
                  <a:moveTo>
                    <a:pt x="100947" y="9753"/>
                  </a:moveTo>
                  <a:cubicBezTo>
                    <a:pt x="104122" y="9753"/>
                    <a:pt x="107296" y="11830"/>
                    <a:pt x="107337" y="15986"/>
                  </a:cubicBezTo>
                  <a:cubicBezTo>
                    <a:pt x="106864" y="15884"/>
                    <a:pt x="106386" y="15834"/>
                    <a:pt x="105913" y="15834"/>
                  </a:cubicBezTo>
                  <a:cubicBezTo>
                    <a:pt x="104054" y="15834"/>
                    <a:pt x="102249" y="16601"/>
                    <a:pt x="100957" y="17993"/>
                  </a:cubicBezTo>
                  <a:cubicBezTo>
                    <a:pt x="99676" y="16613"/>
                    <a:pt x="97883" y="15834"/>
                    <a:pt x="96002" y="15834"/>
                  </a:cubicBezTo>
                  <a:cubicBezTo>
                    <a:pt x="95518" y="15834"/>
                    <a:pt x="95034" y="15888"/>
                    <a:pt x="94559" y="15986"/>
                  </a:cubicBezTo>
                  <a:cubicBezTo>
                    <a:pt x="94595" y="11832"/>
                    <a:pt x="97771" y="9753"/>
                    <a:pt x="100947" y="9753"/>
                  </a:cubicBezTo>
                  <a:close/>
                  <a:moveTo>
                    <a:pt x="53999" y="9848"/>
                  </a:moveTo>
                  <a:cubicBezTo>
                    <a:pt x="57176" y="9848"/>
                    <a:pt x="60352" y="11927"/>
                    <a:pt x="60393" y="16085"/>
                  </a:cubicBezTo>
                  <a:cubicBezTo>
                    <a:pt x="59913" y="15980"/>
                    <a:pt x="59429" y="15929"/>
                    <a:pt x="58949" y="15929"/>
                  </a:cubicBezTo>
                  <a:cubicBezTo>
                    <a:pt x="57093" y="15929"/>
                    <a:pt x="55295" y="16694"/>
                    <a:pt x="53999" y="18087"/>
                  </a:cubicBezTo>
                  <a:lnTo>
                    <a:pt x="53999" y="18087"/>
                  </a:lnTo>
                  <a:cubicBezTo>
                    <a:pt x="52718" y="16710"/>
                    <a:pt x="50928" y="15932"/>
                    <a:pt x="49049" y="15932"/>
                  </a:cubicBezTo>
                  <a:cubicBezTo>
                    <a:pt x="48565" y="15932"/>
                    <a:pt x="48081" y="15977"/>
                    <a:pt x="47606" y="16085"/>
                  </a:cubicBezTo>
                  <a:cubicBezTo>
                    <a:pt x="47646" y="11927"/>
                    <a:pt x="50823" y="9848"/>
                    <a:pt x="53999" y="9848"/>
                  </a:cubicBezTo>
                  <a:close/>
                  <a:moveTo>
                    <a:pt x="7166" y="9943"/>
                  </a:moveTo>
                  <a:cubicBezTo>
                    <a:pt x="10341" y="9943"/>
                    <a:pt x="13516" y="12022"/>
                    <a:pt x="13556" y="16183"/>
                  </a:cubicBezTo>
                  <a:cubicBezTo>
                    <a:pt x="13083" y="16081"/>
                    <a:pt x="12605" y="16031"/>
                    <a:pt x="12131" y="16031"/>
                  </a:cubicBezTo>
                  <a:cubicBezTo>
                    <a:pt x="10273" y="16031"/>
                    <a:pt x="8469" y="16796"/>
                    <a:pt x="7176" y="18181"/>
                  </a:cubicBezTo>
                  <a:cubicBezTo>
                    <a:pt x="5901" y="16817"/>
                    <a:pt x="4126" y="16040"/>
                    <a:pt x="2258" y="16040"/>
                  </a:cubicBezTo>
                  <a:cubicBezTo>
                    <a:pt x="2237" y="16040"/>
                    <a:pt x="2216" y="16040"/>
                    <a:pt x="2194" y="16040"/>
                  </a:cubicBezTo>
                  <a:lnTo>
                    <a:pt x="2212" y="16022"/>
                  </a:lnTo>
                  <a:lnTo>
                    <a:pt x="2212" y="16022"/>
                  </a:lnTo>
                  <a:cubicBezTo>
                    <a:pt x="1728" y="16031"/>
                    <a:pt x="1245" y="16076"/>
                    <a:pt x="770" y="16183"/>
                  </a:cubicBezTo>
                  <a:cubicBezTo>
                    <a:pt x="810" y="12024"/>
                    <a:pt x="3988" y="9943"/>
                    <a:pt x="7166" y="9943"/>
                  </a:cubicBezTo>
                  <a:close/>
                  <a:moveTo>
                    <a:pt x="30463" y="9956"/>
                  </a:moveTo>
                  <a:cubicBezTo>
                    <a:pt x="33636" y="9956"/>
                    <a:pt x="36811" y="12033"/>
                    <a:pt x="36854" y="16188"/>
                  </a:cubicBezTo>
                  <a:lnTo>
                    <a:pt x="36854" y="16188"/>
                  </a:lnTo>
                  <a:cubicBezTo>
                    <a:pt x="36379" y="16086"/>
                    <a:pt x="35901" y="16036"/>
                    <a:pt x="35426" y="16036"/>
                  </a:cubicBezTo>
                  <a:cubicBezTo>
                    <a:pt x="33569" y="16036"/>
                    <a:pt x="31771" y="16802"/>
                    <a:pt x="30483" y="18190"/>
                  </a:cubicBezTo>
                  <a:cubicBezTo>
                    <a:pt x="29201" y="16819"/>
                    <a:pt x="27409" y="16031"/>
                    <a:pt x="25528" y="16031"/>
                  </a:cubicBezTo>
                  <a:cubicBezTo>
                    <a:pt x="25044" y="16031"/>
                    <a:pt x="24560" y="16085"/>
                    <a:pt x="24085" y="16192"/>
                  </a:cubicBezTo>
                  <a:cubicBezTo>
                    <a:pt x="24116" y="12034"/>
                    <a:pt x="27288" y="9956"/>
                    <a:pt x="30463" y="9956"/>
                  </a:cubicBezTo>
                  <a:close/>
                  <a:moveTo>
                    <a:pt x="119326" y="16110"/>
                  </a:moveTo>
                  <a:cubicBezTo>
                    <a:pt x="121265" y="16110"/>
                    <a:pt x="123134" y="16913"/>
                    <a:pt x="124478" y="18361"/>
                  </a:cubicBezTo>
                  <a:cubicBezTo>
                    <a:pt x="124458" y="18360"/>
                    <a:pt x="124439" y="18360"/>
                    <a:pt x="124419" y="18360"/>
                  </a:cubicBezTo>
                  <a:cubicBezTo>
                    <a:pt x="122550" y="18360"/>
                    <a:pt x="120782" y="19199"/>
                    <a:pt x="119541" y="20502"/>
                  </a:cubicBezTo>
                  <a:cubicBezTo>
                    <a:pt x="119622" y="18907"/>
                    <a:pt x="119039" y="17411"/>
                    <a:pt x="118045" y="16228"/>
                  </a:cubicBezTo>
                  <a:cubicBezTo>
                    <a:pt x="118472" y="16149"/>
                    <a:pt x="118901" y="16110"/>
                    <a:pt x="119326" y="16110"/>
                  </a:cubicBezTo>
                  <a:close/>
                  <a:moveTo>
                    <a:pt x="129624" y="16110"/>
                  </a:moveTo>
                  <a:cubicBezTo>
                    <a:pt x="130049" y="16110"/>
                    <a:pt x="130477" y="16149"/>
                    <a:pt x="130903" y="16228"/>
                  </a:cubicBezTo>
                  <a:cubicBezTo>
                    <a:pt x="129908" y="17402"/>
                    <a:pt x="129326" y="18907"/>
                    <a:pt x="129415" y="20493"/>
                  </a:cubicBezTo>
                  <a:lnTo>
                    <a:pt x="129415" y="20502"/>
                  </a:lnTo>
                  <a:cubicBezTo>
                    <a:pt x="128165" y="19199"/>
                    <a:pt x="126397" y="18360"/>
                    <a:pt x="124537" y="18360"/>
                  </a:cubicBezTo>
                  <a:cubicBezTo>
                    <a:pt x="124517" y="18360"/>
                    <a:pt x="124498" y="18360"/>
                    <a:pt x="124478" y="18361"/>
                  </a:cubicBezTo>
                  <a:cubicBezTo>
                    <a:pt x="125815" y="16913"/>
                    <a:pt x="127689" y="16110"/>
                    <a:pt x="129624" y="16110"/>
                  </a:cubicBezTo>
                  <a:close/>
                  <a:moveTo>
                    <a:pt x="82783" y="16209"/>
                  </a:moveTo>
                  <a:cubicBezTo>
                    <a:pt x="83207" y="16209"/>
                    <a:pt x="83633" y="16247"/>
                    <a:pt x="84057" y="16327"/>
                  </a:cubicBezTo>
                  <a:cubicBezTo>
                    <a:pt x="83538" y="16945"/>
                    <a:pt x="83135" y="17653"/>
                    <a:pt x="82875" y="18414"/>
                  </a:cubicBezTo>
                  <a:cubicBezTo>
                    <a:pt x="82633" y="19113"/>
                    <a:pt x="82534" y="19848"/>
                    <a:pt x="82570" y="20592"/>
                  </a:cubicBezTo>
                  <a:cubicBezTo>
                    <a:pt x="81322" y="19282"/>
                    <a:pt x="79551" y="18450"/>
                    <a:pt x="77681" y="18450"/>
                  </a:cubicBezTo>
                  <a:cubicBezTo>
                    <a:pt x="77671" y="18450"/>
                    <a:pt x="77661" y="18450"/>
                    <a:pt x="77651" y="18450"/>
                  </a:cubicBezTo>
                  <a:cubicBezTo>
                    <a:pt x="78988" y="17010"/>
                    <a:pt x="80855" y="16209"/>
                    <a:pt x="82783" y="16209"/>
                  </a:cubicBezTo>
                  <a:close/>
                  <a:moveTo>
                    <a:pt x="95788" y="16212"/>
                  </a:moveTo>
                  <a:cubicBezTo>
                    <a:pt x="97720" y="16212"/>
                    <a:pt x="99592" y="17008"/>
                    <a:pt x="100939" y="18450"/>
                  </a:cubicBezTo>
                  <a:cubicBezTo>
                    <a:pt x="100919" y="18450"/>
                    <a:pt x="100900" y="18450"/>
                    <a:pt x="100880" y="18450"/>
                  </a:cubicBezTo>
                  <a:cubicBezTo>
                    <a:pt x="99011" y="18450"/>
                    <a:pt x="97252" y="19288"/>
                    <a:pt x="96011" y="20592"/>
                  </a:cubicBezTo>
                  <a:cubicBezTo>
                    <a:pt x="96047" y="19848"/>
                    <a:pt x="95948" y="19113"/>
                    <a:pt x="95706" y="18414"/>
                  </a:cubicBezTo>
                  <a:cubicBezTo>
                    <a:pt x="95446" y="17653"/>
                    <a:pt x="95043" y="16945"/>
                    <a:pt x="94523" y="16327"/>
                  </a:cubicBezTo>
                  <a:cubicBezTo>
                    <a:pt x="94944" y="16250"/>
                    <a:pt x="95367" y="16212"/>
                    <a:pt x="95788" y="16212"/>
                  </a:cubicBezTo>
                  <a:close/>
                  <a:moveTo>
                    <a:pt x="48848" y="16307"/>
                  </a:moveTo>
                  <a:cubicBezTo>
                    <a:pt x="50780" y="16307"/>
                    <a:pt x="52650" y="17108"/>
                    <a:pt x="53987" y="18558"/>
                  </a:cubicBezTo>
                  <a:lnTo>
                    <a:pt x="53987" y="18558"/>
                  </a:lnTo>
                  <a:cubicBezTo>
                    <a:pt x="53970" y="18558"/>
                    <a:pt x="53953" y="18557"/>
                    <a:pt x="53936" y="18557"/>
                  </a:cubicBezTo>
                  <a:cubicBezTo>
                    <a:pt x="52067" y="18557"/>
                    <a:pt x="50308" y="19396"/>
                    <a:pt x="49058" y="20699"/>
                  </a:cubicBezTo>
                  <a:cubicBezTo>
                    <a:pt x="49147" y="19104"/>
                    <a:pt x="48565" y="17608"/>
                    <a:pt x="47570" y="16425"/>
                  </a:cubicBezTo>
                  <a:cubicBezTo>
                    <a:pt x="47996" y="16346"/>
                    <a:pt x="48423" y="16307"/>
                    <a:pt x="48848" y="16307"/>
                  </a:cubicBezTo>
                  <a:close/>
                  <a:moveTo>
                    <a:pt x="59142" y="16307"/>
                  </a:moveTo>
                  <a:cubicBezTo>
                    <a:pt x="59567" y="16307"/>
                    <a:pt x="59994" y="16346"/>
                    <a:pt x="60420" y="16425"/>
                  </a:cubicBezTo>
                  <a:cubicBezTo>
                    <a:pt x="59425" y="17608"/>
                    <a:pt x="58843" y="19104"/>
                    <a:pt x="58932" y="20699"/>
                  </a:cubicBezTo>
                  <a:cubicBezTo>
                    <a:pt x="57691" y="19396"/>
                    <a:pt x="55923" y="18557"/>
                    <a:pt x="54054" y="18557"/>
                  </a:cubicBezTo>
                  <a:cubicBezTo>
                    <a:pt x="54037" y="18557"/>
                    <a:pt x="54020" y="18558"/>
                    <a:pt x="54003" y="18558"/>
                  </a:cubicBezTo>
                  <a:lnTo>
                    <a:pt x="54003" y="18558"/>
                  </a:lnTo>
                  <a:cubicBezTo>
                    <a:pt x="55340" y="17108"/>
                    <a:pt x="57210" y="16307"/>
                    <a:pt x="59142" y="16307"/>
                  </a:cubicBezTo>
                  <a:close/>
                  <a:moveTo>
                    <a:pt x="25317" y="16414"/>
                  </a:moveTo>
                  <a:cubicBezTo>
                    <a:pt x="27247" y="16414"/>
                    <a:pt x="29113" y="17211"/>
                    <a:pt x="30456" y="18656"/>
                  </a:cubicBezTo>
                  <a:cubicBezTo>
                    <a:pt x="30436" y="18656"/>
                    <a:pt x="30416" y="18656"/>
                    <a:pt x="30397" y="18656"/>
                  </a:cubicBezTo>
                  <a:cubicBezTo>
                    <a:pt x="28528" y="18656"/>
                    <a:pt x="26769" y="19494"/>
                    <a:pt x="25528" y="20789"/>
                  </a:cubicBezTo>
                  <a:cubicBezTo>
                    <a:pt x="25563" y="20054"/>
                    <a:pt x="25456" y="19310"/>
                    <a:pt x="25223" y="18611"/>
                  </a:cubicBezTo>
                  <a:cubicBezTo>
                    <a:pt x="24954" y="17850"/>
                    <a:pt x="24551" y="17142"/>
                    <a:pt x="24031" y="16533"/>
                  </a:cubicBezTo>
                  <a:cubicBezTo>
                    <a:pt x="24460" y="16453"/>
                    <a:pt x="24890" y="16414"/>
                    <a:pt x="25317" y="16414"/>
                  </a:cubicBezTo>
                  <a:close/>
                  <a:moveTo>
                    <a:pt x="12296" y="16415"/>
                  </a:moveTo>
                  <a:cubicBezTo>
                    <a:pt x="12720" y="16415"/>
                    <a:pt x="13148" y="16454"/>
                    <a:pt x="13574" y="16533"/>
                  </a:cubicBezTo>
                  <a:cubicBezTo>
                    <a:pt x="13055" y="17151"/>
                    <a:pt x="12651" y="17850"/>
                    <a:pt x="12391" y="18611"/>
                  </a:cubicBezTo>
                  <a:cubicBezTo>
                    <a:pt x="12150" y="19310"/>
                    <a:pt x="12042" y="20054"/>
                    <a:pt x="12087" y="20789"/>
                  </a:cubicBezTo>
                  <a:lnTo>
                    <a:pt x="12078" y="20798"/>
                  </a:lnTo>
                  <a:cubicBezTo>
                    <a:pt x="10836" y="19494"/>
                    <a:pt x="9077" y="18656"/>
                    <a:pt x="7217" y="18656"/>
                  </a:cubicBezTo>
                  <a:cubicBezTo>
                    <a:pt x="7198" y="18656"/>
                    <a:pt x="7178" y="18656"/>
                    <a:pt x="7159" y="18656"/>
                  </a:cubicBezTo>
                  <a:cubicBezTo>
                    <a:pt x="8496" y="17216"/>
                    <a:pt x="10363" y="16415"/>
                    <a:pt x="12296" y="16415"/>
                  </a:cubicBezTo>
                  <a:close/>
                  <a:moveTo>
                    <a:pt x="106101" y="16205"/>
                  </a:moveTo>
                  <a:cubicBezTo>
                    <a:pt x="106563" y="16205"/>
                    <a:pt x="107027" y="16251"/>
                    <a:pt x="107489" y="16344"/>
                  </a:cubicBezTo>
                  <a:cubicBezTo>
                    <a:pt x="106486" y="17599"/>
                    <a:pt x="105930" y="19194"/>
                    <a:pt x="106136" y="20861"/>
                  </a:cubicBezTo>
                  <a:cubicBezTo>
                    <a:pt x="104879" y="19398"/>
                    <a:pt x="102991" y="18450"/>
                    <a:pt x="100994" y="18450"/>
                  </a:cubicBezTo>
                  <a:cubicBezTo>
                    <a:pt x="100985" y="18450"/>
                    <a:pt x="100975" y="18450"/>
                    <a:pt x="100966" y="18450"/>
                  </a:cubicBezTo>
                  <a:cubicBezTo>
                    <a:pt x="102304" y="17004"/>
                    <a:pt x="104173" y="16205"/>
                    <a:pt x="106101" y="16205"/>
                  </a:cubicBezTo>
                  <a:close/>
                  <a:moveTo>
                    <a:pt x="70810" y="11698"/>
                  </a:moveTo>
                  <a:cubicBezTo>
                    <a:pt x="71303" y="11698"/>
                    <a:pt x="71800" y="11750"/>
                    <a:pt x="72292" y="11855"/>
                  </a:cubicBezTo>
                  <a:cubicBezTo>
                    <a:pt x="71289" y="13110"/>
                    <a:pt x="70742" y="14705"/>
                    <a:pt x="70939" y="16380"/>
                  </a:cubicBezTo>
                  <a:lnTo>
                    <a:pt x="70957" y="16371"/>
                  </a:lnTo>
                  <a:cubicBezTo>
                    <a:pt x="71461" y="16260"/>
                    <a:pt x="71969" y="16205"/>
                    <a:pt x="72473" y="16205"/>
                  </a:cubicBezTo>
                  <a:cubicBezTo>
                    <a:pt x="74401" y="16205"/>
                    <a:pt x="76274" y="17001"/>
                    <a:pt x="77624" y="18450"/>
                  </a:cubicBezTo>
                  <a:cubicBezTo>
                    <a:pt x="77606" y="18450"/>
                    <a:pt x="77588" y="18450"/>
                    <a:pt x="77570" y="18450"/>
                  </a:cubicBezTo>
                  <a:cubicBezTo>
                    <a:pt x="75520" y="18450"/>
                    <a:pt x="73598" y="19458"/>
                    <a:pt x="72346" y="20986"/>
                  </a:cubicBezTo>
                  <a:cubicBezTo>
                    <a:pt x="72738" y="17269"/>
                    <a:pt x="69425" y="13952"/>
                    <a:pt x="65712" y="13952"/>
                  </a:cubicBezTo>
                  <a:cubicBezTo>
                    <a:pt x="65692" y="13952"/>
                    <a:pt x="65673" y="13952"/>
                    <a:pt x="65653" y="13952"/>
                  </a:cubicBezTo>
                  <a:cubicBezTo>
                    <a:pt x="66995" y="12495"/>
                    <a:pt x="68873" y="11698"/>
                    <a:pt x="70810" y="11698"/>
                  </a:cubicBezTo>
                  <a:close/>
                  <a:moveTo>
                    <a:pt x="35592" y="16407"/>
                  </a:moveTo>
                  <a:cubicBezTo>
                    <a:pt x="36059" y="16407"/>
                    <a:pt x="36530" y="16454"/>
                    <a:pt x="36997" y="16551"/>
                  </a:cubicBezTo>
                  <a:cubicBezTo>
                    <a:pt x="36004" y="17802"/>
                    <a:pt x="35449" y="19385"/>
                    <a:pt x="35643" y="21056"/>
                  </a:cubicBezTo>
                  <a:lnTo>
                    <a:pt x="35643" y="21056"/>
                  </a:lnTo>
                  <a:cubicBezTo>
                    <a:pt x="34391" y="19601"/>
                    <a:pt x="32515" y="18647"/>
                    <a:pt x="30529" y="18647"/>
                  </a:cubicBezTo>
                  <a:cubicBezTo>
                    <a:pt x="30511" y="18647"/>
                    <a:pt x="30492" y="18647"/>
                    <a:pt x="30474" y="18647"/>
                  </a:cubicBezTo>
                  <a:cubicBezTo>
                    <a:pt x="31808" y="17205"/>
                    <a:pt x="33669" y="16407"/>
                    <a:pt x="35592" y="16407"/>
                  </a:cubicBezTo>
                  <a:close/>
                  <a:moveTo>
                    <a:pt x="112821" y="14253"/>
                  </a:moveTo>
                  <a:cubicBezTo>
                    <a:pt x="115997" y="14253"/>
                    <a:pt x="119174" y="16332"/>
                    <a:pt x="119218" y="20493"/>
                  </a:cubicBezTo>
                  <a:cubicBezTo>
                    <a:pt x="118738" y="20388"/>
                    <a:pt x="118254" y="20337"/>
                    <a:pt x="117773" y="20337"/>
                  </a:cubicBezTo>
                  <a:cubicBezTo>
                    <a:pt x="115916" y="20337"/>
                    <a:pt x="114116" y="21103"/>
                    <a:pt x="112821" y="22491"/>
                  </a:cubicBezTo>
                  <a:cubicBezTo>
                    <a:pt x="111548" y="21120"/>
                    <a:pt x="109756" y="20332"/>
                    <a:pt x="107874" y="20332"/>
                  </a:cubicBezTo>
                  <a:cubicBezTo>
                    <a:pt x="107391" y="20332"/>
                    <a:pt x="106907" y="20386"/>
                    <a:pt x="106432" y="20493"/>
                  </a:cubicBezTo>
                  <a:cubicBezTo>
                    <a:pt x="106468" y="16334"/>
                    <a:pt x="109644" y="14253"/>
                    <a:pt x="112821" y="14253"/>
                  </a:cubicBezTo>
                  <a:close/>
                  <a:moveTo>
                    <a:pt x="136138" y="14252"/>
                  </a:moveTo>
                  <a:cubicBezTo>
                    <a:pt x="139311" y="14252"/>
                    <a:pt x="142484" y="16329"/>
                    <a:pt x="142525" y="20484"/>
                  </a:cubicBezTo>
                  <a:lnTo>
                    <a:pt x="142525" y="20493"/>
                  </a:lnTo>
                  <a:cubicBezTo>
                    <a:pt x="142051" y="20391"/>
                    <a:pt x="141574" y="20341"/>
                    <a:pt x="141100" y="20341"/>
                  </a:cubicBezTo>
                  <a:cubicBezTo>
                    <a:pt x="139242" y="20341"/>
                    <a:pt x="137437" y="21108"/>
                    <a:pt x="136145" y="22500"/>
                  </a:cubicBezTo>
                  <a:cubicBezTo>
                    <a:pt x="134871" y="21128"/>
                    <a:pt x="133091" y="20341"/>
                    <a:pt x="131221" y="20341"/>
                  </a:cubicBezTo>
                  <a:cubicBezTo>
                    <a:pt x="131211" y="20341"/>
                    <a:pt x="131200" y="20341"/>
                    <a:pt x="131190" y="20341"/>
                  </a:cubicBezTo>
                  <a:cubicBezTo>
                    <a:pt x="130706" y="20341"/>
                    <a:pt x="130222" y="20386"/>
                    <a:pt x="129747" y="20493"/>
                  </a:cubicBezTo>
                  <a:cubicBezTo>
                    <a:pt x="129783" y="16333"/>
                    <a:pt x="132960" y="14252"/>
                    <a:pt x="136138" y="14252"/>
                  </a:cubicBezTo>
                  <a:close/>
                  <a:moveTo>
                    <a:pt x="89290" y="14357"/>
                  </a:moveTo>
                  <a:cubicBezTo>
                    <a:pt x="91871" y="14357"/>
                    <a:pt x="94452" y="15731"/>
                    <a:pt x="95348" y="18477"/>
                  </a:cubicBezTo>
                  <a:cubicBezTo>
                    <a:pt x="95572" y="19158"/>
                    <a:pt x="95679" y="19866"/>
                    <a:pt x="95688" y="20583"/>
                  </a:cubicBezTo>
                  <a:cubicBezTo>
                    <a:pt x="95213" y="20481"/>
                    <a:pt x="94734" y="20431"/>
                    <a:pt x="94259" y="20431"/>
                  </a:cubicBezTo>
                  <a:cubicBezTo>
                    <a:pt x="92398" y="20431"/>
                    <a:pt x="90599" y="21196"/>
                    <a:pt x="89299" y="22581"/>
                  </a:cubicBezTo>
                  <a:cubicBezTo>
                    <a:pt x="88025" y="21218"/>
                    <a:pt x="86246" y="20430"/>
                    <a:pt x="84376" y="20430"/>
                  </a:cubicBezTo>
                  <a:cubicBezTo>
                    <a:pt x="84365" y="20430"/>
                    <a:pt x="84355" y="20430"/>
                    <a:pt x="84344" y="20430"/>
                  </a:cubicBezTo>
                  <a:cubicBezTo>
                    <a:pt x="83860" y="20430"/>
                    <a:pt x="83376" y="20475"/>
                    <a:pt x="82902" y="20583"/>
                  </a:cubicBezTo>
                  <a:cubicBezTo>
                    <a:pt x="82902" y="19866"/>
                    <a:pt x="83018" y="19158"/>
                    <a:pt x="83233" y="18477"/>
                  </a:cubicBezTo>
                  <a:cubicBezTo>
                    <a:pt x="84129" y="15731"/>
                    <a:pt x="86710" y="14357"/>
                    <a:pt x="89290" y="14357"/>
                  </a:cubicBezTo>
                  <a:close/>
                  <a:moveTo>
                    <a:pt x="42333" y="14454"/>
                  </a:moveTo>
                  <a:cubicBezTo>
                    <a:pt x="45509" y="14454"/>
                    <a:pt x="48686" y="16533"/>
                    <a:pt x="48726" y="20690"/>
                  </a:cubicBezTo>
                  <a:cubicBezTo>
                    <a:pt x="48246" y="20585"/>
                    <a:pt x="47763" y="20534"/>
                    <a:pt x="47283" y="20534"/>
                  </a:cubicBezTo>
                  <a:cubicBezTo>
                    <a:pt x="45427" y="20534"/>
                    <a:pt x="43633" y="21302"/>
                    <a:pt x="42337" y="22697"/>
                  </a:cubicBezTo>
                  <a:cubicBezTo>
                    <a:pt x="41063" y="21325"/>
                    <a:pt x="39284" y="20538"/>
                    <a:pt x="37414" y="20538"/>
                  </a:cubicBezTo>
                  <a:cubicBezTo>
                    <a:pt x="37403" y="20538"/>
                    <a:pt x="37393" y="20538"/>
                    <a:pt x="37382" y="20538"/>
                  </a:cubicBezTo>
                  <a:cubicBezTo>
                    <a:pt x="36898" y="20538"/>
                    <a:pt x="36415" y="20583"/>
                    <a:pt x="35940" y="20690"/>
                  </a:cubicBezTo>
                  <a:cubicBezTo>
                    <a:pt x="35980" y="16533"/>
                    <a:pt x="39156" y="14454"/>
                    <a:pt x="42333" y="14454"/>
                  </a:cubicBezTo>
                  <a:close/>
                  <a:moveTo>
                    <a:pt x="65648" y="14454"/>
                  </a:moveTo>
                  <a:cubicBezTo>
                    <a:pt x="68825" y="14454"/>
                    <a:pt x="72001" y="16533"/>
                    <a:pt x="72041" y="20690"/>
                  </a:cubicBezTo>
                  <a:cubicBezTo>
                    <a:pt x="71563" y="20585"/>
                    <a:pt x="71081" y="20534"/>
                    <a:pt x="70602" y="20534"/>
                  </a:cubicBezTo>
                  <a:cubicBezTo>
                    <a:pt x="68748" y="20534"/>
                    <a:pt x="66949" y="21302"/>
                    <a:pt x="65653" y="22697"/>
                  </a:cubicBezTo>
                  <a:cubicBezTo>
                    <a:pt x="64378" y="21325"/>
                    <a:pt x="62599" y="20538"/>
                    <a:pt x="60729" y="20538"/>
                  </a:cubicBezTo>
                  <a:cubicBezTo>
                    <a:pt x="60719" y="20538"/>
                    <a:pt x="60708" y="20538"/>
                    <a:pt x="60697" y="20538"/>
                  </a:cubicBezTo>
                  <a:cubicBezTo>
                    <a:pt x="60214" y="20538"/>
                    <a:pt x="59730" y="20583"/>
                    <a:pt x="59255" y="20690"/>
                  </a:cubicBezTo>
                  <a:cubicBezTo>
                    <a:pt x="59295" y="16533"/>
                    <a:pt x="62472" y="14454"/>
                    <a:pt x="65648" y="14454"/>
                  </a:cubicBezTo>
                  <a:close/>
                  <a:moveTo>
                    <a:pt x="18806" y="14558"/>
                  </a:moveTo>
                  <a:cubicBezTo>
                    <a:pt x="21388" y="14558"/>
                    <a:pt x="23969" y="15929"/>
                    <a:pt x="24864" y="18674"/>
                  </a:cubicBezTo>
                  <a:cubicBezTo>
                    <a:pt x="25079" y="19355"/>
                    <a:pt x="25196" y="20063"/>
                    <a:pt x="25196" y="20780"/>
                  </a:cubicBezTo>
                  <a:cubicBezTo>
                    <a:pt x="24718" y="20675"/>
                    <a:pt x="24235" y="20624"/>
                    <a:pt x="23756" y="20624"/>
                  </a:cubicBezTo>
                  <a:cubicBezTo>
                    <a:pt x="21903" y="20624"/>
                    <a:pt x="20103" y="21391"/>
                    <a:pt x="18807" y="22787"/>
                  </a:cubicBezTo>
                  <a:cubicBezTo>
                    <a:pt x="17535" y="21407"/>
                    <a:pt x="15734" y="20628"/>
                    <a:pt x="13861" y="20628"/>
                  </a:cubicBezTo>
                  <a:cubicBezTo>
                    <a:pt x="13368" y="20628"/>
                    <a:pt x="12884" y="20672"/>
                    <a:pt x="12409" y="20780"/>
                  </a:cubicBezTo>
                  <a:cubicBezTo>
                    <a:pt x="12418" y="20063"/>
                    <a:pt x="12526" y="19355"/>
                    <a:pt x="12741" y="18674"/>
                  </a:cubicBezTo>
                  <a:cubicBezTo>
                    <a:pt x="13637" y="15931"/>
                    <a:pt x="16222" y="14558"/>
                    <a:pt x="18806" y="14558"/>
                  </a:cubicBezTo>
                  <a:close/>
                  <a:moveTo>
                    <a:pt x="117964" y="20706"/>
                  </a:moveTo>
                  <a:cubicBezTo>
                    <a:pt x="118390" y="20706"/>
                    <a:pt x="118819" y="20745"/>
                    <a:pt x="119245" y="20825"/>
                  </a:cubicBezTo>
                  <a:cubicBezTo>
                    <a:pt x="118726" y="21443"/>
                    <a:pt x="118322" y="22151"/>
                    <a:pt x="118063" y="22913"/>
                  </a:cubicBezTo>
                  <a:lnTo>
                    <a:pt x="118063" y="22904"/>
                  </a:lnTo>
                  <a:cubicBezTo>
                    <a:pt x="117821" y="23611"/>
                    <a:pt x="117722" y="24346"/>
                    <a:pt x="117758" y="25090"/>
                  </a:cubicBezTo>
                  <a:cubicBezTo>
                    <a:pt x="116516" y="23786"/>
                    <a:pt x="114757" y="22948"/>
                    <a:pt x="112897" y="22948"/>
                  </a:cubicBezTo>
                  <a:cubicBezTo>
                    <a:pt x="112878" y="22948"/>
                    <a:pt x="112858" y="22948"/>
                    <a:pt x="112839" y="22948"/>
                  </a:cubicBezTo>
                  <a:cubicBezTo>
                    <a:pt x="114174" y="21503"/>
                    <a:pt x="116038" y="20706"/>
                    <a:pt x="117964" y="20706"/>
                  </a:cubicBezTo>
                  <a:close/>
                  <a:moveTo>
                    <a:pt x="130993" y="20706"/>
                  </a:moveTo>
                  <a:cubicBezTo>
                    <a:pt x="132921" y="20706"/>
                    <a:pt x="134791" y="21503"/>
                    <a:pt x="136127" y="22948"/>
                  </a:cubicBezTo>
                  <a:cubicBezTo>
                    <a:pt x="136107" y="22948"/>
                    <a:pt x="136088" y="22948"/>
                    <a:pt x="136068" y="22948"/>
                  </a:cubicBezTo>
                  <a:cubicBezTo>
                    <a:pt x="134208" y="22948"/>
                    <a:pt x="132440" y="23786"/>
                    <a:pt x="131199" y="25090"/>
                  </a:cubicBezTo>
                  <a:cubicBezTo>
                    <a:pt x="131234" y="24346"/>
                    <a:pt x="131136" y="23611"/>
                    <a:pt x="130894" y="22913"/>
                  </a:cubicBezTo>
                  <a:lnTo>
                    <a:pt x="130894" y="22904"/>
                  </a:lnTo>
                  <a:cubicBezTo>
                    <a:pt x="130634" y="22142"/>
                    <a:pt x="130231" y="21443"/>
                    <a:pt x="129711" y="20825"/>
                  </a:cubicBezTo>
                  <a:cubicBezTo>
                    <a:pt x="130138" y="20745"/>
                    <a:pt x="130567" y="20706"/>
                    <a:pt x="130993" y="20706"/>
                  </a:cubicBezTo>
                  <a:close/>
                  <a:moveTo>
                    <a:pt x="84135" y="20797"/>
                  </a:moveTo>
                  <a:cubicBezTo>
                    <a:pt x="86071" y="20797"/>
                    <a:pt x="87946" y="21599"/>
                    <a:pt x="89290" y="23047"/>
                  </a:cubicBezTo>
                  <a:cubicBezTo>
                    <a:pt x="90626" y="21601"/>
                    <a:pt x="92496" y="20805"/>
                    <a:pt x="94429" y="20805"/>
                  </a:cubicBezTo>
                  <a:cubicBezTo>
                    <a:pt x="94856" y="20805"/>
                    <a:pt x="95287" y="20844"/>
                    <a:pt x="95715" y="20923"/>
                  </a:cubicBezTo>
                  <a:cubicBezTo>
                    <a:pt x="94720" y="22106"/>
                    <a:pt x="94138" y="23602"/>
                    <a:pt x="94228" y="25197"/>
                  </a:cubicBezTo>
                  <a:cubicBezTo>
                    <a:pt x="92977" y="23894"/>
                    <a:pt x="91218" y="23056"/>
                    <a:pt x="89350" y="23056"/>
                  </a:cubicBezTo>
                  <a:cubicBezTo>
                    <a:pt x="89330" y="23056"/>
                    <a:pt x="89310" y="23056"/>
                    <a:pt x="89290" y="23056"/>
                  </a:cubicBezTo>
                  <a:cubicBezTo>
                    <a:pt x="89271" y="23056"/>
                    <a:pt x="89251" y="23056"/>
                    <a:pt x="89231" y="23056"/>
                  </a:cubicBezTo>
                  <a:cubicBezTo>
                    <a:pt x="87362" y="23056"/>
                    <a:pt x="85595" y="23894"/>
                    <a:pt x="84353" y="25197"/>
                  </a:cubicBezTo>
                  <a:cubicBezTo>
                    <a:pt x="84434" y="23602"/>
                    <a:pt x="83851" y="22106"/>
                    <a:pt x="82866" y="20923"/>
                  </a:cubicBezTo>
                  <a:lnTo>
                    <a:pt x="82857" y="20914"/>
                  </a:lnTo>
                  <a:cubicBezTo>
                    <a:pt x="83283" y="20835"/>
                    <a:pt x="83710" y="20797"/>
                    <a:pt x="84135" y="20797"/>
                  </a:cubicBezTo>
                  <a:close/>
                  <a:moveTo>
                    <a:pt x="47488" y="20904"/>
                  </a:moveTo>
                  <a:cubicBezTo>
                    <a:pt x="47912" y="20904"/>
                    <a:pt x="48338" y="20943"/>
                    <a:pt x="48762" y="21022"/>
                  </a:cubicBezTo>
                  <a:cubicBezTo>
                    <a:pt x="48242" y="21640"/>
                    <a:pt x="47839" y="22348"/>
                    <a:pt x="47579" y="23110"/>
                  </a:cubicBezTo>
                  <a:cubicBezTo>
                    <a:pt x="47337" y="23809"/>
                    <a:pt x="47239" y="24552"/>
                    <a:pt x="47275" y="25287"/>
                  </a:cubicBezTo>
                  <a:cubicBezTo>
                    <a:pt x="46033" y="23992"/>
                    <a:pt x="44274" y="23154"/>
                    <a:pt x="42414" y="23154"/>
                  </a:cubicBezTo>
                  <a:cubicBezTo>
                    <a:pt x="42395" y="23154"/>
                    <a:pt x="42375" y="23154"/>
                    <a:pt x="42355" y="23154"/>
                  </a:cubicBezTo>
                  <a:cubicBezTo>
                    <a:pt x="43693" y="21707"/>
                    <a:pt x="45560" y="20904"/>
                    <a:pt x="47488" y="20904"/>
                  </a:cubicBezTo>
                  <a:close/>
                  <a:moveTo>
                    <a:pt x="60505" y="20912"/>
                  </a:moveTo>
                  <a:cubicBezTo>
                    <a:pt x="62435" y="20912"/>
                    <a:pt x="64301" y="21709"/>
                    <a:pt x="65644" y="23154"/>
                  </a:cubicBezTo>
                  <a:cubicBezTo>
                    <a:pt x="65624" y="23154"/>
                    <a:pt x="65604" y="23154"/>
                    <a:pt x="65584" y="23154"/>
                  </a:cubicBezTo>
                  <a:cubicBezTo>
                    <a:pt x="63716" y="23154"/>
                    <a:pt x="61957" y="23993"/>
                    <a:pt x="60715" y="25296"/>
                  </a:cubicBezTo>
                  <a:lnTo>
                    <a:pt x="60715" y="25287"/>
                  </a:lnTo>
                  <a:cubicBezTo>
                    <a:pt x="60751" y="24552"/>
                    <a:pt x="60644" y="23809"/>
                    <a:pt x="60411" y="23110"/>
                  </a:cubicBezTo>
                  <a:cubicBezTo>
                    <a:pt x="60151" y="22348"/>
                    <a:pt x="59748" y="21640"/>
                    <a:pt x="59219" y="21031"/>
                  </a:cubicBezTo>
                  <a:cubicBezTo>
                    <a:pt x="59647" y="20951"/>
                    <a:pt x="60078" y="20912"/>
                    <a:pt x="60505" y="20912"/>
                  </a:cubicBezTo>
                  <a:close/>
                  <a:moveTo>
                    <a:pt x="107673" y="20699"/>
                  </a:moveTo>
                  <a:cubicBezTo>
                    <a:pt x="109600" y="20699"/>
                    <a:pt x="111466" y="21495"/>
                    <a:pt x="112812" y="22939"/>
                  </a:cubicBezTo>
                  <a:cubicBezTo>
                    <a:pt x="112793" y="22939"/>
                    <a:pt x="112774" y="22939"/>
                    <a:pt x="112756" y="22939"/>
                  </a:cubicBezTo>
                  <a:cubicBezTo>
                    <a:pt x="110769" y="22939"/>
                    <a:pt x="108902" y="23885"/>
                    <a:pt x="107659" y="25332"/>
                  </a:cubicBezTo>
                  <a:cubicBezTo>
                    <a:pt x="107785" y="23674"/>
                    <a:pt x="107184" y="22097"/>
                    <a:pt x="106136" y="20878"/>
                  </a:cubicBezTo>
                  <a:lnTo>
                    <a:pt x="106136" y="20870"/>
                  </a:lnTo>
                  <a:cubicBezTo>
                    <a:pt x="106647" y="20755"/>
                    <a:pt x="107162" y="20699"/>
                    <a:pt x="107673" y="20699"/>
                  </a:cubicBezTo>
                  <a:close/>
                  <a:moveTo>
                    <a:pt x="13670" y="20994"/>
                  </a:moveTo>
                  <a:cubicBezTo>
                    <a:pt x="15606" y="20994"/>
                    <a:pt x="17480" y="21797"/>
                    <a:pt x="18825" y="23244"/>
                  </a:cubicBezTo>
                  <a:cubicBezTo>
                    <a:pt x="18805" y="23244"/>
                    <a:pt x="18786" y="23244"/>
                    <a:pt x="18766" y="23244"/>
                  </a:cubicBezTo>
                  <a:cubicBezTo>
                    <a:pt x="16897" y="23244"/>
                    <a:pt x="15129" y="24082"/>
                    <a:pt x="13888" y="25386"/>
                  </a:cubicBezTo>
                  <a:cubicBezTo>
                    <a:pt x="13951" y="23809"/>
                    <a:pt x="13368" y="22303"/>
                    <a:pt x="12382" y="21120"/>
                  </a:cubicBezTo>
                  <a:lnTo>
                    <a:pt x="12391" y="21111"/>
                  </a:lnTo>
                  <a:cubicBezTo>
                    <a:pt x="12817" y="21032"/>
                    <a:pt x="13245" y="20994"/>
                    <a:pt x="13670" y="20994"/>
                  </a:cubicBezTo>
                  <a:close/>
                  <a:moveTo>
                    <a:pt x="23971" y="20994"/>
                  </a:moveTo>
                  <a:cubicBezTo>
                    <a:pt x="24396" y="20994"/>
                    <a:pt x="24824" y="21032"/>
                    <a:pt x="25250" y="21111"/>
                  </a:cubicBezTo>
                  <a:cubicBezTo>
                    <a:pt x="24255" y="22294"/>
                    <a:pt x="23673" y="23791"/>
                    <a:pt x="23753" y="25386"/>
                  </a:cubicBezTo>
                  <a:cubicBezTo>
                    <a:pt x="22512" y="24082"/>
                    <a:pt x="20744" y="23244"/>
                    <a:pt x="18884" y="23244"/>
                  </a:cubicBezTo>
                  <a:cubicBezTo>
                    <a:pt x="18864" y="23244"/>
                    <a:pt x="18845" y="23244"/>
                    <a:pt x="18825" y="23244"/>
                  </a:cubicBezTo>
                  <a:cubicBezTo>
                    <a:pt x="20162" y="21797"/>
                    <a:pt x="22036" y="20994"/>
                    <a:pt x="23971" y="20994"/>
                  </a:cubicBezTo>
                  <a:close/>
                  <a:moveTo>
                    <a:pt x="37165" y="20902"/>
                  </a:moveTo>
                  <a:cubicBezTo>
                    <a:pt x="39100" y="20902"/>
                    <a:pt x="40977" y="21703"/>
                    <a:pt x="42328" y="23154"/>
                  </a:cubicBezTo>
                  <a:cubicBezTo>
                    <a:pt x="42310" y="23154"/>
                    <a:pt x="42291" y="23154"/>
                    <a:pt x="42273" y="23154"/>
                  </a:cubicBezTo>
                  <a:cubicBezTo>
                    <a:pt x="40286" y="23154"/>
                    <a:pt x="38419" y="24100"/>
                    <a:pt x="37176" y="25547"/>
                  </a:cubicBezTo>
                  <a:cubicBezTo>
                    <a:pt x="37302" y="23871"/>
                    <a:pt x="36701" y="22303"/>
                    <a:pt x="35653" y="21076"/>
                  </a:cubicBezTo>
                  <a:lnTo>
                    <a:pt x="35653" y="21067"/>
                  </a:lnTo>
                  <a:cubicBezTo>
                    <a:pt x="36155" y="20956"/>
                    <a:pt x="36662" y="20902"/>
                    <a:pt x="37165" y="20902"/>
                  </a:cubicBezTo>
                  <a:close/>
                  <a:moveTo>
                    <a:pt x="124474" y="18856"/>
                  </a:moveTo>
                  <a:cubicBezTo>
                    <a:pt x="127057" y="18856"/>
                    <a:pt x="129639" y="20229"/>
                    <a:pt x="130536" y="22975"/>
                  </a:cubicBezTo>
                  <a:cubicBezTo>
                    <a:pt x="130751" y="23656"/>
                    <a:pt x="130867" y="24364"/>
                    <a:pt x="130867" y="25081"/>
                  </a:cubicBezTo>
                  <a:cubicBezTo>
                    <a:pt x="130388" y="24976"/>
                    <a:pt x="129906" y="24925"/>
                    <a:pt x="129426" y="24925"/>
                  </a:cubicBezTo>
                  <a:cubicBezTo>
                    <a:pt x="127574" y="24925"/>
                    <a:pt x="125776" y="25691"/>
                    <a:pt x="124487" y="27079"/>
                  </a:cubicBezTo>
                  <a:cubicBezTo>
                    <a:pt x="123206" y="25708"/>
                    <a:pt x="121414" y="24920"/>
                    <a:pt x="119532" y="24920"/>
                  </a:cubicBezTo>
                  <a:cubicBezTo>
                    <a:pt x="119048" y="24920"/>
                    <a:pt x="118564" y="24973"/>
                    <a:pt x="118089" y="25081"/>
                  </a:cubicBezTo>
                  <a:cubicBezTo>
                    <a:pt x="118089" y="24364"/>
                    <a:pt x="118197" y="23656"/>
                    <a:pt x="118412" y="22975"/>
                  </a:cubicBezTo>
                  <a:cubicBezTo>
                    <a:pt x="119308" y="20229"/>
                    <a:pt x="121891" y="18856"/>
                    <a:pt x="124474" y="18856"/>
                  </a:cubicBezTo>
                  <a:close/>
                  <a:moveTo>
                    <a:pt x="77629" y="18952"/>
                  </a:moveTo>
                  <a:cubicBezTo>
                    <a:pt x="80805" y="18952"/>
                    <a:pt x="83981" y="21031"/>
                    <a:pt x="84022" y="25188"/>
                  </a:cubicBezTo>
                  <a:cubicBezTo>
                    <a:pt x="83543" y="25084"/>
                    <a:pt x="83060" y="25032"/>
                    <a:pt x="82581" y="25032"/>
                  </a:cubicBezTo>
                  <a:cubicBezTo>
                    <a:pt x="80728" y="25032"/>
                    <a:pt x="78930" y="25798"/>
                    <a:pt x="77642" y="27187"/>
                  </a:cubicBezTo>
                  <a:cubicBezTo>
                    <a:pt x="76360" y="25816"/>
                    <a:pt x="74568" y="25027"/>
                    <a:pt x="72687" y="25027"/>
                  </a:cubicBezTo>
                  <a:cubicBezTo>
                    <a:pt x="72203" y="25027"/>
                    <a:pt x="71719" y="25081"/>
                    <a:pt x="71244" y="25188"/>
                  </a:cubicBezTo>
                  <a:cubicBezTo>
                    <a:pt x="71280" y="21031"/>
                    <a:pt x="74454" y="18952"/>
                    <a:pt x="77629" y="18952"/>
                  </a:cubicBezTo>
                  <a:close/>
                  <a:moveTo>
                    <a:pt x="100945" y="18952"/>
                  </a:moveTo>
                  <a:cubicBezTo>
                    <a:pt x="104119" y="18952"/>
                    <a:pt x="107295" y="21030"/>
                    <a:pt x="107337" y="25187"/>
                  </a:cubicBezTo>
                  <a:lnTo>
                    <a:pt x="107337" y="25187"/>
                  </a:lnTo>
                  <a:cubicBezTo>
                    <a:pt x="106865" y="25086"/>
                    <a:pt x="106389" y="25037"/>
                    <a:pt x="105918" y="25037"/>
                  </a:cubicBezTo>
                  <a:cubicBezTo>
                    <a:pt x="104057" y="25037"/>
                    <a:pt x="102256" y="25803"/>
                    <a:pt x="100957" y="27196"/>
                  </a:cubicBezTo>
                  <a:cubicBezTo>
                    <a:pt x="99676" y="25816"/>
                    <a:pt x="97883" y="25036"/>
                    <a:pt x="96002" y="25036"/>
                  </a:cubicBezTo>
                  <a:cubicBezTo>
                    <a:pt x="95518" y="25036"/>
                    <a:pt x="95034" y="25081"/>
                    <a:pt x="94559" y="25188"/>
                  </a:cubicBezTo>
                  <a:cubicBezTo>
                    <a:pt x="94595" y="21031"/>
                    <a:pt x="97769" y="18952"/>
                    <a:pt x="100945" y="18952"/>
                  </a:cubicBezTo>
                  <a:close/>
                  <a:moveTo>
                    <a:pt x="53997" y="19058"/>
                  </a:moveTo>
                  <a:cubicBezTo>
                    <a:pt x="56578" y="19058"/>
                    <a:pt x="59157" y="20432"/>
                    <a:pt x="60052" y="23181"/>
                  </a:cubicBezTo>
                  <a:cubicBezTo>
                    <a:pt x="60267" y="23853"/>
                    <a:pt x="60384" y="24570"/>
                    <a:pt x="60384" y="25278"/>
                  </a:cubicBezTo>
                  <a:cubicBezTo>
                    <a:pt x="59909" y="25176"/>
                    <a:pt x="59430" y="25126"/>
                    <a:pt x="58956" y="25126"/>
                  </a:cubicBezTo>
                  <a:cubicBezTo>
                    <a:pt x="57095" y="25126"/>
                    <a:pt x="55295" y="25893"/>
                    <a:pt x="53995" y="27285"/>
                  </a:cubicBezTo>
                  <a:cubicBezTo>
                    <a:pt x="52714" y="25905"/>
                    <a:pt x="50922" y="25126"/>
                    <a:pt x="49049" y="25126"/>
                  </a:cubicBezTo>
                  <a:cubicBezTo>
                    <a:pt x="48556" y="25126"/>
                    <a:pt x="48072" y="25180"/>
                    <a:pt x="47597" y="25278"/>
                  </a:cubicBezTo>
                  <a:cubicBezTo>
                    <a:pt x="47606" y="24570"/>
                    <a:pt x="47714" y="23853"/>
                    <a:pt x="47929" y="23181"/>
                  </a:cubicBezTo>
                  <a:cubicBezTo>
                    <a:pt x="48830" y="20434"/>
                    <a:pt x="51414" y="19058"/>
                    <a:pt x="53997" y="19058"/>
                  </a:cubicBezTo>
                  <a:close/>
                  <a:moveTo>
                    <a:pt x="7163" y="19140"/>
                  </a:moveTo>
                  <a:cubicBezTo>
                    <a:pt x="10339" y="19140"/>
                    <a:pt x="13516" y="21219"/>
                    <a:pt x="13556" y="25377"/>
                  </a:cubicBezTo>
                  <a:cubicBezTo>
                    <a:pt x="13079" y="25272"/>
                    <a:pt x="12598" y="25222"/>
                    <a:pt x="12120" y="25222"/>
                  </a:cubicBezTo>
                  <a:cubicBezTo>
                    <a:pt x="10263" y="25222"/>
                    <a:pt x="8460" y="25990"/>
                    <a:pt x="7163" y="27379"/>
                  </a:cubicBezTo>
                  <a:lnTo>
                    <a:pt x="7163" y="27379"/>
                  </a:lnTo>
                  <a:cubicBezTo>
                    <a:pt x="5882" y="26002"/>
                    <a:pt x="4092" y="25224"/>
                    <a:pt x="2212" y="25224"/>
                  </a:cubicBezTo>
                  <a:cubicBezTo>
                    <a:pt x="1728" y="25224"/>
                    <a:pt x="1245" y="25278"/>
                    <a:pt x="770" y="25377"/>
                  </a:cubicBezTo>
                  <a:cubicBezTo>
                    <a:pt x="810" y="21219"/>
                    <a:pt x="3987" y="19140"/>
                    <a:pt x="7163" y="19140"/>
                  </a:cubicBezTo>
                  <a:close/>
                  <a:moveTo>
                    <a:pt x="30465" y="19152"/>
                  </a:moveTo>
                  <a:cubicBezTo>
                    <a:pt x="33638" y="19152"/>
                    <a:pt x="36811" y="21228"/>
                    <a:pt x="36854" y="25382"/>
                  </a:cubicBezTo>
                  <a:lnTo>
                    <a:pt x="36854" y="25382"/>
                  </a:lnTo>
                  <a:cubicBezTo>
                    <a:pt x="36384" y="25282"/>
                    <a:pt x="35912" y="25234"/>
                    <a:pt x="35443" y="25234"/>
                  </a:cubicBezTo>
                  <a:cubicBezTo>
                    <a:pt x="33580" y="25234"/>
                    <a:pt x="31775" y="26000"/>
                    <a:pt x="30483" y="27393"/>
                  </a:cubicBezTo>
                  <a:cubicBezTo>
                    <a:pt x="29201" y="26013"/>
                    <a:pt x="27409" y="25233"/>
                    <a:pt x="25528" y="25233"/>
                  </a:cubicBezTo>
                  <a:cubicBezTo>
                    <a:pt x="25044" y="25233"/>
                    <a:pt x="24560" y="25287"/>
                    <a:pt x="24085" y="25386"/>
                  </a:cubicBezTo>
                  <a:cubicBezTo>
                    <a:pt x="24116" y="21231"/>
                    <a:pt x="27290" y="19152"/>
                    <a:pt x="30465" y="19152"/>
                  </a:cubicBezTo>
                  <a:close/>
                  <a:moveTo>
                    <a:pt x="119325" y="25304"/>
                  </a:moveTo>
                  <a:cubicBezTo>
                    <a:pt x="121264" y="25304"/>
                    <a:pt x="123133" y="26108"/>
                    <a:pt x="124478" y="27563"/>
                  </a:cubicBezTo>
                  <a:cubicBezTo>
                    <a:pt x="124458" y="27563"/>
                    <a:pt x="124438" y="27563"/>
                    <a:pt x="124418" y="27563"/>
                  </a:cubicBezTo>
                  <a:cubicBezTo>
                    <a:pt x="122550" y="27563"/>
                    <a:pt x="120782" y="28392"/>
                    <a:pt x="119541" y="29696"/>
                  </a:cubicBezTo>
                  <a:cubicBezTo>
                    <a:pt x="119622" y="28110"/>
                    <a:pt x="119039" y="26604"/>
                    <a:pt x="118045" y="25421"/>
                  </a:cubicBezTo>
                  <a:cubicBezTo>
                    <a:pt x="118472" y="25342"/>
                    <a:pt x="118900" y="25304"/>
                    <a:pt x="119325" y="25304"/>
                  </a:cubicBezTo>
                  <a:close/>
                  <a:moveTo>
                    <a:pt x="129625" y="25304"/>
                  </a:moveTo>
                  <a:cubicBezTo>
                    <a:pt x="130050" y="25304"/>
                    <a:pt x="130477" y="25342"/>
                    <a:pt x="130903" y="25421"/>
                  </a:cubicBezTo>
                  <a:cubicBezTo>
                    <a:pt x="129908" y="26604"/>
                    <a:pt x="129326" y="28101"/>
                    <a:pt x="129415" y="29696"/>
                  </a:cubicBezTo>
                  <a:cubicBezTo>
                    <a:pt x="128165" y="28392"/>
                    <a:pt x="126398" y="27563"/>
                    <a:pt x="124538" y="27563"/>
                  </a:cubicBezTo>
                  <a:cubicBezTo>
                    <a:pt x="124518" y="27563"/>
                    <a:pt x="124498" y="27563"/>
                    <a:pt x="124478" y="27563"/>
                  </a:cubicBezTo>
                  <a:cubicBezTo>
                    <a:pt x="125816" y="26108"/>
                    <a:pt x="127690" y="25304"/>
                    <a:pt x="129625" y="25304"/>
                  </a:cubicBezTo>
                  <a:close/>
                  <a:moveTo>
                    <a:pt x="95793" y="25402"/>
                  </a:moveTo>
                  <a:cubicBezTo>
                    <a:pt x="97728" y="25402"/>
                    <a:pt x="99603" y="26205"/>
                    <a:pt x="100948" y="27653"/>
                  </a:cubicBezTo>
                  <a:lnTo>
                    <a:pt x="100948" y="27653"/>
                  </a:lnTo>
                  <a:cubicBezTo>
                    <a:pt x="100945" y="27653"/>
                    <a:pt x="100942" y="27653"/>
                    <a:pt x="100939" y="27653"/>
                  </a:cubicBezTo>
                  <a:cubicBezTo>
                    <a:pt x="100919" y="27652"/>
                    <a:pt x="100900" y="27652"/>
                    <a:pt x="100880" y="27652"/>
                  </a:cubicBezTo>
                  <a:cubicBezTo>
                    <a:pt x="99020" y="27652"/>
                    <a:pt x="97252" y="28491"/>
                    <a:pt x="96011" y="29794"/>
                  </a:cubicBezTo>
                  <a:cubicBezTo>
                    <a:pt x="96091" y="28199"/>
                    <a:pt x="95509" y="26703"/>
                    <a:pt x="94514" y="25520"/>
                  </a:cubicBezTo>
                  <a:cubicBezTo>
                    <a:pt x="94940" y="25441"/>
                    <a:pt x="95368" y="25402"/>
                    <a:pt x="95793" y="25402"/>
                  </a:cubicBezTo>
                  <a:close/>
                  <a:moveTo>
                    <a:pt x="82779" y="25411"/>
                  </a:moveTo>
                  <a:cubicBezTo>
                    <a:pt x="83204" y="25411"/>
                    <a:pt x="83632" y="25450"/>
                    <a:pt x="84057" y="25529"/>
                  </a:cubicBezTo>
                  <a:cubicBezTo>
                    <a:pt x="83063" y="26703"/>
                    <a:pt x="82480" y="28208"/>
                    <a:pt x="82570" y="29803"/>
                  </a:cubicBezTo>
                  <a:cubicBezTo>
                    <a:pt x="81320" y="28500"/>
                    <a:pt x="79561" y="27661"/>
                    <a:pt x="77692" y="27661"/>
                  </a:cubicBezTo>
                  <a:cubicBezTo>
                    <a:pt x="77672" y="27661"/>
                    <a:pt x="77653" y="27661"/>
                    <a:pt x="77633" y="27662"/>
                  </a:cubicBezTo>
                  <a:cubicBezTo>
                    <a:pt x="78970" y="26214"/>
                    <a:pt x="80844" y="25411"/>
                    <a:pt x="82779" y="25411"/>
                  </a:cubicBezTo>
                  <a:close/>
                  <a:moveTo>
                    <a:pt x="59128" y="25506"/>
                  </a:moveTo>
                  <a:cubicBezTo>
                    <a:pt x="59557" y="25506"/>
                    <a:pt x="59990" y="25546"/>
                    <a:pt x="60420" y="25628"/>
                  </a:cubicBezTo>
                  <a:cubicBezTo>
                    <a:pt x="59434" y="26801"/>
                    <a:pt x="58852" y="28307"/>
                    <a:pt x="58932" y="29893"/>
                  </a:cubicBezTo>
                  <a:cubicBezTo>
                    <a:pt x="57697" y="28596"/>
                    <a:pt x="55941" y="27760"/>
                    <a:pt x="54083" y="27760"/>
                  </a:cubicBezTo>
                  <a:cubicBezTo>
                    <a:pt x="54054" y="27760"/>
                    <a:pt x="54024" y="27760"/>
                    <a:pt x="53995" y="27760"/>
                  </a:cubicBezTo>
                  <a:cubicBezTo>
                    <a:pt x="53975" y="27760"/>
                    <a:pt x="53955" y="27760"/>
                    <a:pt x="53935" y="27760"/>
                  </a:cubicBezTo>
                  <a:cubicBezTo>
                    <a:pt x="52067" y="27760"/>
                    <a:pt x="50308" y="28589"/>
                    <a:pt x="49058" y="29893"/>
                  </a:cubicBezTo>
                  <a:cubicBezTo>
                    <a:pt x="49138" y="28307"/>
                    <a:pt x="48565" y="26801"/>
                    <a:pt x="47561" y="25619"/>
                  </a:cubicBezTo>
                  <a:lnTo>
                    <a:pt x="47561" y="25619"/>
                  </a:lnTo>
                  <a:lnTo>
                    <a:pt x="47570" y="25628"/>
                  </a:lnTo>
                  <a:cubicBezTo>
                    <a:pt x="48002" y="25546"/>
                    <a:pt x="48436" y="25506"/>
                    <a:pt x="48867" y="25506"/>
                  </a:cubicBezTo>
                  <a:cubicBezTo>
                    <a:pt x="50796" y="25506"/>
                    <a:pt x="52663" y="26308"/>
                    <a:pt x="54004" y="27751"/>
                  </a:cubicBezTo>
                  <a:cubicBezTo>
                    <a:pt x="55337" y="26308"/>
                    <a:pt x="57203" y="25506"/>
                    <a:pt x="59128" y="25506"/>
                  </a:cubicBezTo>
                  <a:close/>
                  <a:moveTo>
                    <a:pt x="25327" y="25613"/>
                  </a:moveTo>
                  <a:cubicBezTo>
                    <a:pt x="27257" y="25613"/>
                    <a:pt x="29124" y="26416"/>
                    <a:pt x="30465" y="27859"/>
                  </a:cubicBezTo>
                  <a:lnTo>
                    <a:pt x="30465" y="27859"/>
                  </a:lnTo>
                  <a:cubicBezTo>
                    <a:pt x="30462" y="27859"/>
                    <a:pt x="30459" y="27859"/>
                    <a:pt x="30456" y="27859"/>
                  </a:cubicBezTo>
                  <a:cubicBezTo>
                    <a:pt x="30436" y="27859"/>
                    <a:pt x="30416" y="27858"/>
                    <a:pt x="30397" y="27858"/>
                  </a:cubicBezTo>
                  <a:cubicBezTo>
                    <a:pt x="28528" y="27858"/>
                    <a:pt x="26769" y="28697"/>
                    <a:pt x="25519" y="30000"/>
                  </a:cubicBezTo>
                  <a:cubicBezTo>
                    <a:pt x="25608" y="28414"/>
                    <a:pt x="25026" y="26909"/>
                    <a:pt x="24031" y="25735"/>
                  </a:cubicBezTo>
                  <a:cubicBezTo>
                    <a:pt x="24463" y="25653"/>
                    <a:pt x="24897" y="25613"/>
                    <a:pt x="25327" y="25613"/>
                  </a:cubicBezTo>
                  <a:close/>
                  <a:moveTo>
                    <a:pt x="106136" y="30070"/>
                  </a:moveTo>
                  <a:cubicBezTo>
                    <a:pt x="106135" y="30070"/>
                    <a:pt x="106135" y="30070"/>
                    <a:pt x="106134" y="30070"/>
                  </a:cubicBezTo>
                  <a:lnTo>
                    <a:pt x="106134" y="30070"/>
                  </a:lnTo>
                  <a:lnTo>
                    <a:pt x="106136" y="30072"/>
                  </a:lnTo>
                  <a:cubicBezTo>
                    <a:pt x="106136" y="30071"/>
                    <a:pt x="106136" y="30071"/>
                    <a:pt x="106136" y="30070"/>
                  </a:cubicBezTo>
                  <a:close/>
                  <a:moveTo>
                    <a:pt x="70806" y="20910"/>
                  </a:moveTo>
                  <a:cubicBezTo>
                    <a:pt x="71297" y="20910"/>
                    <a:pt x="71792" y="20961"/>
                    <a:pt x="72283" y="21067"/>
                  </a:cubicBezTo>
                  <a:cubicBezTo>
                    <a:pt x="71289" y="22321"/>
                    <a:pt x="70742" y="23907"/>
                    <a:pt x="70939" y="25574"/>
                  </a:cubicBezTo>
                  <a:cubicBezTo>
                    <a:pt x="71449" y="25460"/>
                    <a:pt x="71962" y="25404"/>
                    <a:pt x="72472" y="25404"/>
                  </a:cubicBezTo>
                  <a:cubicBezTo>
                    <a:pt x="74409" y="25404"/>
                    <a:pt x="76285" y="26207"/>
                    <a:pt x="77633" y="27662"/>
                  </a:cubicBezTo>
                  <a:cubicBezTo>
                    <a:pt x="77615" y="27661"/>
                    <a:pt x="77597" y="27661"/>
                    <a:pt x="77578" y="27661"/>
                  </a:cubicBezTo>
                  <a:cubicBezTo>
                    <a:pt x="75520" y="27661"/>
                    <a:pt x="73598" y="28670"/>
                    <a:pt x="72346" y="30197"/>
                  </a:cubicBezTo>
                  <a:cubicBezTo>
                    <a:pt x="72748" y="26467"/>
                    <a:pt x="69425" y="23154"/>
                    <a:pt x="65707" y="23154"/>
                  </a:cubicBezTo>
                  <a:cubicBezTo>
                    <a:pt x="65692" y="23154"/>
                    <a:pt x="65677" y="23154"/>
                    <a:pt x="65662" y="23154"/>
                  </a:cubicBezTo>
                  <a:cubicBezTo>
                    <a:pt x="67004" y="21705"/>
                    <a:pt x="68876" y="20910"/>
                    <a:pt x="70806" y="20910"/>
                  </a:cubicBezTo>
                  <a:close/>
                  <a:moveTo>
                    <a:pt x="112818" y="23450"/>
                  </a:moveTo>
                  <a:cubicBezTo>
                    <a:pt x="115995" y="23450"/>
                    <a:pt x="119174" y="25529"/>
                    <a:pt x="119218" y="29687"/>
                  </a:cubicBezTo>
                  <a:cubicBezTo>
                    <a:pt x="118738" y="29582"/>
                    <a:pt x="118254" y="29531"/>
                    <a:pt x="117774" y="29531"/>
                  </a:cubicBezTo>
                  <a:cubicBezTo>
                    <a:pt x="115916" y="29531"/>
                    <a:pt x="114117" y="30298"/>
                    <a:pt x="112821" y="31694"/>
                  </a:cubicBezTo>
                  <a:cubicBezTo>
                    <a:pt x="111548" y="30314"/>
                    <a:pt x="109756" y="29534"/>
                    <a:pt x="107874" y="29534"/>
                  </a:cubicBezTo>
                  <a:cubicBezTo>
                    <a:pt x="107391" y="29534"/>
                    <a:pt x="106907" y="29588"/>
                    <a:pt x="106432" y="29687"/>
                  </a:cubicBezTo>
                  <a:cubicBezTo>
                    <a:pt x="106468" y="25529"/>
                    <a:pt x="109642" y="23450"/>
                    <a:pt x="112818" y="23450"/>
                  </a:cubicBezTo>
                  <a:close/>
                  <a:moveTo>
                    <a:pt x="136132" y="23450"/>
                  </a:moveTo>
                  <a:cubicBezTo>
                    <a:pt x="139308" y="23450"/>
                    <a:pt x="142484" y="25529"/>
                    <a:pt x="142525" y="29687"/>
                  </a:cubicBezTo>
                  <a:cubicBezTo>
                    <a:pt x="142051" y="29585"/>
                    <a:pt x="141574" y="29535"/>
                    <a:pt x="141100" y="29535"/>
                  </a:cubicBezTo>
                  <a:cubicBezTo>
                    <a:pt x="139242" y="29535"/>
                    <a:pt x="137437" y="30301"/>
                    <a:pt x="136145" y="31694"/>
                  </a:cubicBezTo>
                  <a:cubicBezTo>
                    <a:pt x="134863" y="30314"/>
                    <a:pt x="133071" y="29534"/>
                    <a:pt x="131190" y="29534"/>
                  </a:cubicBezTo>
                  <a:cubicBezTo>
                    <a:pt x="130706" y="29534"/>
                    <a:pt x="130222" y="29588"/>
                    <a:pt x="129747" y="29687"/>
                  </a:cubicBezTo>
                  <a:cubicBezTo>
                    <a:pt x="129783" y="25529"/>
                    <a:pt x="132957" y="23450"/>
                    <a:pt x="136132" y="23450"/>
                  </a:cubicBezTo>
                  <a:close/>
                  <a:moveTo>
                    <a:pt x="89290" y="23558"/>
                  </a:moveTo>
                  <a:cubicBezTo>
                    <a:pt x="92466" y="23558"/>
                    <a:pt x="95642" y="25636"/>
                    <a:pt x="95679" y="29792"/>
                  </a:cubicBezTo>
                  <a:lnTo>
                    <a:pt x="95679" y="29792"/>
                  </a:lnTo>
                  <a:cubicBezTo>
                    <a:pt x="95202" y="29689"/>
                    <a:pt x="94721" y="29638"/>
                    <a:pt x="94245" y="29638"/>
                  </a:cubicBezTo>
                  <a:cubicBezTo>
                    <a:pt x="92389" y="29638"/>
                    <a:pt x="90595" y="30406"/>
                    <a:pt x="89299" y="31801"/>
                  </a:cubicBezTo>
                  <a:cubicBezTo>
                    <a:pt x="88025" y="30429"/>
                    <a:pt x="86246" y="29642"/>
                    <a:pt x="84376" y="29642"/>
                  </a:cubicBezTo>
                  <a:cubicBezTo>
                    <a:pt x="84365" y="29642"/>
                    <a:pt x="84355" y="29642"/>
                    <a:pt x="84344" y="29642"/>
                  </a:cubicBezTo>
                  <a:cubicBezTo>
                    <a:pt x="83860" y="29642"/>
                    <a:pt x="83376" y="29687"/>
                    <a:pt x="82902" y="29794"/>
                  </a:cubicBezTo>
                  <a:cubicBezTo>
                    <a:pt x="82937" y="25637"/>
                    <a:pt x="86114" y="23558"/>
                    <a:pt x="89290" y="23558"/>
                  </a:cubicBezTo>
                  <a:close/>
                  <a:moveTo>
                    <a:pt x="42335" y="23651"/>
                  </a:moveTo>
                  <a:cubicBezTo>
                    <a:pt x="45511" y="23651"/>
                    <a:pt x="48686" y="25727"/>
                    <a:pt x="48726" y="29884"/>
                  </a:cubicBezTo>
                  <a:cubicBezTo>
                    <a:pt x="48251" y="29782"/>
                    <a:pt x="47772" y="29732"/>
                    <a:pt x="47298" y="29732"/>
                  </a:cubicBezTo>
                  <a:cubicBezTo>
                    <a:pt x="45434" y="29732"/>
                    <a:pt x="43630" y="30499"/>
                    <a:pt x="42337" y="31891"/>
                  </a:cubicBezTo>
                  <a:cubicBezTo>
                    <a:pt x="41056" y="30511"/>
                    <a:pt x="39264" y="29731"/>
                    <a:pt x="37382" y="29731"/>
                  </a:cubicBezTo>
                  <a:cubicBezTo>
                    <a:pt x="36898" y="29731"/>
                    <a:pt x="36415" y="29785"/>
                    <a:pt x="35940" y="29884"/>
                  </a:cubicBezTo>
                  <a:cubicBezTo>
                    <a:pt x="35980" y="25729"/>
                    <a:pt x="39158" y="23651"/>
                    <a:pt x="42335" y="23651"/>
                  </a:cubicBezTo>
                  <a:close/>
                  <a:moveTo>
                    <a:pt x="65651" y="23651"/>
                  </a:moveTo>
                  <a:cubicBezTo>
                    <a:pt x="68826" y="23651"/>
                    <a:pt x="72001" y="25727"/>
                    <a:pt x="72041" y="29884"/>
                  </a:cubicBezTo>
                  <a:cubicBezTo>
                    <a:pt x="71568" y="29782"/>
                    <a:pt x="71091" y="29732"/>
                    <a:pt x="70617" y="29732"/>
                  </a:cubicBezTo>
                  <a:cubicBezTo>
                    <a:pt x="68758" y="29732"/>
                    <a:pt x="66952" y="30499"/>
                    <a:pt x="65653" y="31891"/>
                  </a:cubicBezTo>
                  <a:cubicBezTo>
                    <a:pt x="64371" y="30511"/>
                    <a:pt x="62579" y="29731"/>
                    <a:pt x="60697" y="29731"/>
                  </a:cubicBezTo>
                  <a:cubicBezTo>
                    <a:pt x="60214" y="29731"/>
                    <a:pt x="59730" y="29785"/>
                    <a:pt x="59255" y="29884"/>
                  </a:cubicBezTo>
                  <a:cubicBezTo>
                    <a:pt x="59295" y="25729"/>
                    <a:pt x="62473" y="23651"/>
                    <a:pt x="65651" y="23651"/>
                  </a:cubicBezTo>
                  <a:close/>
                  <a:moveTo>
                    <a:pt x="18808" y="23757"/>
                  </a:moveTo>
                  <a:cubicBezTo>
                    <a:pt x="21978" y="23757"/>
                    <a:pt x="25149" y="25829"/>
                    <a:pt x="25196" y="29978"/>
                  </a:cubicBezTo>
                  <a:lnTo>
                    <a:pt x="25196" y="29978"/>
                  </a:lnTo>
                  <a:cubicBezTo>
                    <a:pt x="24721" y="29876"/>
                    <a:pt x="24243" y="29826"/>
                    <a:pt x="23769" y="29826"/>
                  </a:cubicBezTo>
                  <a:cubicBezTo>
                    <a:pt x="21911" y="29826"/>
                    <a:pt x="20114" y="30592"/>
                    <a:pt x="18825" y="31981"/>
                  </a:cubicBezTo>
                  <a:cubicBezTo>
                    <a:pt x="17544" y="30610"/>
                    <a:pt x="15752" y="29821"/>
                    <a:pt x="13870" y="29821"/>
                  </a:cubicBezTo>
                  <a:cubicBezTo>
                    <a:pt x="13386" y="29830"/>
                    <a:pt x="12902" y="29875"/>
                    <a:pt x="12427" y="29982"/>
                  </a:cubicBezTo>
                  <a:cubicBezTo>
                    <a:pt x="12463" y="25834"/>
                    <a:pt x="15635" y="23757"/>
                    <a:pt x="18808" y="23757"/>
                  </a:cubicBezTo>
                  <a:close/>
                  <a:moveTo>
                    <a:pt x="117967" y="29909"/>
                  </a:moveTo>
                  <a:cubicBezTo>
                    <a:pt x="118392" y="29909"/>
                    <a:pt x="118820" y="29948"/>
                    <a:pt x="119245" y="30027"/>
                  </a:cubicBezTo>
                  <a:cubicBezTo>
                    <a:pt x="118253" y="31208"/>
                    <a:pt x="117671" y="32700"/>
                    <a:pt x="117757" y="34292"/>
                  </a:cubicBezTo>
                  <a:lnTo>
                    <a:pt x="117757" y="34292"/>
                  </a:lnTo>
                  <a:cubicBezTo>
                    <a:pt x="116507" y="32989"/>
                    <a:pt x="114740" y="32159"/>
                    <a:pt x="112880" y="32159"/>
                  </a:cubicBezTo>
                  <a:cubicBezTo>
                    <a:pt x="112860" y="32159"/>
                    <a:pt x="112840" y="32160"/>
                    <a:pt x="112821" y="32160"/>
                  </a:cubicBezTo>
                  <a:cubicBezTo>
                    <a:pt x="114158" y="30712"/>
                    <a:pt x="116031" y="29909"/>
                    <a:pt x="117967" y="29909"/>
                  </a:cubicBezTo>
                  <a:close/>
                  <a:moveTo>
                    <a:pt x="84144" y="30017"/>
                  </a:moveTo>
                  <a:cubicBezTo>
                    <a:pt x="86080" y="30017"/>
                    <a:pt x="87953" y="30820"/>
                    <a:pt x="89290" y="32267"/>
                  </a:cubicBezTo>
                  <a:cubicBezTo>
                    <a:pt x="89271" y="32267"/>
                    <a:pt x="89251" y="32267"/>
                    <a:pt x="89231" y="32267"/>
                  </a:cubicBezTo>
                  <a:cubicBezTo>
                    <a:pt x="87362" y="32267"/>
                    <a:pt x="85595" y="33105"/>
                    <a:pt x="84353" y="34409"/>
                  </a:cubicBezTo>
                  <a:cubicBezTo>
                    <a:pt x="84443" y="32814"/>
                    <a:pt x="83851" y="31317"/>
                    <a:pt x="82866" y="30135"/>
                  </a:cubicBezTo>
                  <a:cubicBezTo>
                    <a:pt x="83291" y="30056"/>
                    <a:pt x="83719" y="30017"/>
                    <a:pt x="84144" y="30017"/>
                  </a:cubicBezTo>
                  <a:close/>
                  <a:moveTo>
                    <a:pt x="94437" y="30017"/>
                  </a:moveTo>
                  <a:cubicBezTo>
                    <a:pt x="94862" y="30017"/>
                    <a:pt x="95289" y="30056"/>
                    <a:pt x="95715" y="30135"/>
                  </a:cubicBezTo>
                  <a:cubicBezTo>
                    <a:pt x="94729" y="31317"/>
                    <a:pt x="94138" y="32814"/>
                    <a:pt x="94228" y="34409"/>
                  </a:cubicBezTo>
                  <a:cubicBezTo>
                    <a:pt x="92977" y="33105"/>
                    <a:pt x="91218" y="32267"/>
                    <a:pt x="89350" y="32267"/>
                  </a:cubicBezTo>
                  <a:cubicBezTo>
                    <a:pt x="89333" y="32267"/>
                    <a:pt x="89316" y="32267"/>
                    <a:pt x="89299" y="32267"/>
                  </a:cubicBezTo>
                  <a:lnTo>
                    <a:pt x="89299" y="32267"/>
                  </a:lnTo>
                  <a:cubicBezTo>
                    <a:pt x="90637" y="30820"/>
                    <a:pt x="92504" y="30017"/>
                    <a:pt x="94437" y="30017"/>
                  </a:cubicBezTo>
                  <a:close/>
                  <a:moveTo>
                    <a:pt x="47484" y="30107"/>
                  </a:moveTo>
                  <a:cubicBezTo>
                    <a:pt x="47908" y="30107"/>
                    <a:pt x="48336" y="30145"/>
                    <a:pt x="48762" y="30224"/>
                  </a:cubicBezTo>
                  <a:cubicBezTo>
                    <a:pt x="47767" y="31407"/>
                    <a:pt x="47185" y="32912"/>
                    <a:pt x="47275" y="34498"/>
                  </a:cubicBezTo>
                  <a:cubicBezTo>
                    <a:pt x="46024" y="33195"/>
                    <a:pt x="44256" y="32357"/>
                    <a:pt x="42396" y="32357"/>
                  </a:cubicBezTo>
                  <a:cubicBezTo>
                    <a:pt x="42377" y="32357"/>
                    <a:pt x="42357" y="32357"/>
                    <a:pt x="42337" y="32357"/>
                  </a:cubicBezTo>
                  <a:cubicBezTo>
                    <a:pt x="43675" y="30909"/>
                    <a:pt x="45548" y="30107"/>
                    <a:pt x="47484" y="30107"/>
                  </a:cubicBezTo>
                  <a:close/>
                  <a:moveTo>
                    <a:pt x="60497" y="30107"/>
                  </a:moveTo>
                  <a:cubicBezTo>
                    <a:pt x="62433" y="30107"/>
                    <a:pt x="64308" y="30911"/>
                    <a:pt x="65653" y="32366"/>
                  </a:cubicBezTo>
                  <a:lnTo>
                    <a:pt x="65653" y="32366"/>
                  </a:lnTo>
                  <a:cubicBezTo>
                    <a:pt x="65650" y="32366"/>
                    <a:pt x="65647" y="32366"/>
                    <a:pt x="65644" y="32366"/>
                  </a:cubicBezTo>
                  <a:cubicBezTo>
                    <a:pt x="65624" y="32366"/>
                    <a:pt x="65604" y="32366"/>
                    <a:pt x="65584" y="32366"/>
                  </a:cubicBezTo>
                  <a:cubicBezTo>
                    <a:pt x="63715" y="32366"/>
                    <a:pt x="61957" y="33195"/>
                    <a:pt x="60706" y="34498"/>
                  </a:cubicBezTo>
                  <a:cubicBezTo>
                    <a:pt x="60796" y="32912"/>
                    <a:pt x="60214" y="31407"/>
                    <a:pt x="59219" y="30224"/>
                  </a:cubicBezTo>
                  <a:cubicBezTo>
                    <a:pt x="59644" y="30145"/>
                    <a:pt x="60072" y="30107"/>
                    <a:pt x="60497" y="30107"/>
                  </a:cubicBezTo>
                  <a:close/>
                  <a:moveTo>
                    <a:pt x="106093" y="25399"/>
                  </a:moveTo>
                  <a:cubicBezTo>
                    <a:pt x="106554" y="25399"/>
                    <a:pt x="107019" y="25445"/>
                    <a:pt x="107480" y="25538"/>
                  </a:cubicBezTo>
                  <a:cubicBezTo>
                    <a:pt x="106477" y="26801"/>
                    <a:pt x="105930" y="28395"/>
                    <a:pt x="106136" y="30070"/>
                  </a:cubicBezTo>
                  <a:lnTo>
                    <a:pt x="106136" y="30070"/>
                  </a:lnTo>
                  <a:cubicBezTo>
                    <a:pt x="106645" y="29957"/>
                    <a:pt x="107158" y="29902"/>
                    <a:pt x="107667" y="29902"/>
                  </a:cubicBezTo>
                  <a:cubicBezTo>
                    <a:pt x="109601" y="29902"/>
                    <a:pt x="111474" y="30700"/>
                    <a:pt x="112821" y="32160"/>
                  </a:cubicBezTo>
                  <a:cubicBezTo>
                    <a:pt x="112802" y="32160"/>
                    <a:pt x="112783" y="32160"/>
                    <a:pt x="112764" y="32160"/>
                  </a:cubicBezTo>
                  <a:cubicBezTo>
                    <a:pt x="110778" y="32160"/>
                    <a:pt x="108911" y="33096"/>
                    <a:pt x="107659" y="34543"/>
                  </a:cubicBezTo>
                  <a:cubicBezTo>
                    <a:pt x="107785" y="32877"/>
                    <a:pt x="107175" y="31300"/>
                    <a:pt x="106127" y="30072"/>
                  </a:cubicBezTo>
                  <a:cubicBezTo>
                    <a:pt x="106130" y="30071"/>
                    <a:pt x="106132" y="30071"/>
                    <a:pt x="106134" y="30070"/>
                  </a:cubicBezTo>
                  <a:lnTo>
                    <a:pt x="106134" y="30070"/>
                  </a:lnTo>
                  <a:lnTo>
                    <a:pt x="106127" y="30063"/>
                  </a:lnTo>
                  <a:cubicBezTo>
                    <a:pt x="104875" y="28607"/>
                    <a:pt x="102990" y="27652"/>
                    <a:pt x="100995" y="27652"/>
                  </a:cubicBezTo>
                  <a:cubicBezTo>
                    <a:pt x="100979" y="27652"/>
                    <a:pt x="100964" y="27652"/>
                    <a:pt x="100948" y="27653"/>
                  </a:cubicBezTo>
                  <a:lnTo>
                    <a:pt x="100948" y="27653"/>
                  </a:lnTo>
                  <a:cubicBezTo>
                    <a:pt x="102286" y="26199"/>
                    <a:pt x="104161" y="25399"/>
                    <a:pt x="106093" y="25399"/>
                  </a:cubicBezTo>
                  <a:close/>
                  <a:moveTo>
                    <a:pt x="13651" y="30209"/>
                  </a:moveTo>
                  <a:cubicBezTo>
                    <a:pt x="15587" y="30209"/>
                    <a:pt x="17458" y="31009"/>
                    <a:pt x="18799" y="32455"/>
                  </a:cubicBezTo>
                  <a:lnTo>
                    <a:pt x="18799" y="32455"/>
                  </a:lnTo>
                  <a:cubicBezTo>
                    <a:pt x="18788" y="32455"/>
                    <a:pt x="18777" y="32455"/>
                    <a:pt x="18766" y="32455"/>
                  </a:cubicBezTo>
                  <a:cubicBezTo>
                    <a:pt x="16897" y="32455"/>
                    <a:pt x="15129" y="33294"/>
                    <a:pt x="13888" y="34597"/>
                  </a:cubicBezTo>
                  <a:cubicBezTo>
                    <a:pt x="13968" y="33002"/>
                    <a:pt x="13386" y="31497"/>
                    <a:pt x="12391" y="30323"/>
                  </a:cubicBezTo>
                  <a:cubicBezTo>
                    <a:pt x="12811" y="30247"/>
                    <a:pt x="13233" y="30209"/>
                    <a:pt x="13651" y="30209"/>
                  </a:cubicBezTo>
                  <a:close/>
                  <a:moveTo>
                    <a:pt x="23971" y="30205"/>
                  </a:moveTo>
                  <a:cubicBezTo>
                    <a:pt x="24396" y="30205"/>
                    <a:pt x="24824" y="30244"/>
                    <a:pt x="25250" y="30323"/>
                  </a:cubicBezTo>
                  <a:cubicBezTo>
                    <a:pt x="24255" y="31497"/>
                    <a:pt x="23673" y="33002"/>
                    <a:pt x="23753" y="34597"/>
                  </a:cubicBezTo>
                  <a:cubicBezTo>
                    <a:pt x="22512" y="33294"/>
                    <a:pt x="20744" y="32455"/>
                    <a:pt x="18884" y="32455"/>
                  </a:cubicBezTo>
                  <a:cubicBezTo>
                    <a:pt x="18864" y="32455"/>
                    <a:pt x="18845" y="32455"/>
                    <a:pt x="18825" y="32455"/>
                  </a:cubicBezTo>
                  <a:cubicBezTo>
                    <a:pt x="20162" y="31008"/>
                    <a:pt x="22036" y="30205"/>
                    <a:pt x="23971" y="30205"/>
                  </a:cubicBezTo>
                  <a:close/>
                  <a:moveTo>
                    <a:pt x="35606" y="25605"/>
                  </a:moveTo>
                  <a:cubicBezTo>
                    <a:pt x="36068" y="25605"/>
                    <a:pt x="36534" y="25651"/>
                    <a:pt x="36997" y="25744"/>
                  </a:cubicBezTo>
                  <a:cubicBezTo>
                    <a:pt x="35993" y="26999"/>
                    <a:pt x="35438" y="28593"/>
                    <a:pt x="35644" y="30269"/>
                  </a:cubicBezTo>
                  <a:cubicBezTo>
                    <a:pt x="36150" y="30158"/>
                    <a:pt x="36661" y="30103"/>
                    <a:pt x="37168" y="30103"/>
                  </a:cubicBezTo>
                  <a:cubicBezTo>
                    <a:pt x="39104" y="30103"/>
                    <a:pt x="40980" y="30899"/>
                    <a:pt x="42329" y="32357"/>
                  </a:cubicBezTo>
                  <a:lnTo>
                    <a:pt x="42329" y="32357"/>
                  </a:lnTo>
                  <a:cubicBezTo>
                    <a:pt x="42313" y="32357"/>
                    <a:pt x="42297" y="32357"/>
                    <a:pt x="42282" y="32357"/>
                  </a:cubicBezTo>
                  <a:cubicBezTo>
                    <a:pt x="40295" y="32357"/>
                    <a:pt x="38428" y="33302"/>
                    <a:pt x="37176" y="34749"/>
                  </a:cubicBezTo>
                  <a:cubicBezTo>
                    <a:pt x="37302" y="33074"/>
                    <a:pt x="36692" y="31497"/>
                    <a:pt x="35644" y="30269"/>
                  </a:cubicBezTo>
                  <a:cubicBezTo>
                    <a:pt x="34392" y="28813"/>
                    <a:pt x="32507" y="27858"/>
                    <a:pt x="30511" y="27858"/>
                  </a:cubicBezTo>
                  <a:cubicBezTo>
                    <a:pt x="30496" y="27858"/>
                    <a:pt x="30480" y="27859"/>
                    <a:pt x="30465" y="27859"/>
                  </a:cubicBezTo>
                  <a:lnTo>
                    <a:pt x="30465" y="27859"/>
                  </a:lnTo>
                  <a:cubicBezTo>
                    <a:pt x="31803" y="26405"/>
                    <a:pt x="33672" y="25605"/>
                    <a:pt x="35606" y="25605"/>
                  </a:cubicBezTo>
                  <a:close/>
                  <a:moveTo>
                    <a:pt x="124475" y="28056"/>
                  </a:moveTo>
                  <a:cubicBezTo>
                    <a:pt x="127650" y="28056"/>
                    <a:pt x="130827" y="30135"/>
                    <a:pt x="130867" y="34292"/>
                  </a:cubicBezTo>
                  <a:cubicBezTo>
                    <a:pt x="130389" y="34187"/>
                    <a:pt x="129906" y="34136"/>
                    <a:pt x="129427" y="34136"/>
                  </a:cubicBezTo>
                  <a:cubicBezTo>
                    <a:pt x="127574" y="34136"/>
                    <a:pt x="125776" y="34904"/>
                    <a:pt x="124487" y="36299"/>
                  </a:cubicBezTo>
                  <a:cubicBezTo>
                    <a:pt x="123213" y="34927"/>
                    <a:pt x="121434" y="34140"/>
                    <a:pt x="119564" y="34140"/>
                  </a:cubicBezTo>
                  <a:cubicBezTo>
                    <a:pt x="119553" y="34140"/>
                    <a:pt x="119543" y="34140"/>
                    <a:pt x="119532" y="34140"/>
                  </a:cubicBezTo>
                  <a:cubicBezTo>
                    <a:pt x="119048" y="34140"/>
                    <a:pt x="118564" y="34185"/>
                    <a:pt x="118089" y="34292"/>
                  </a:cubicBezTo>
                  <a:cubicBezTo>
                    <a:pt x="118125" y="30135"/>
                    <a:pt x="121299" y="28056"/>
                    <a:pt x="124475" y="28056"/>
                  </a:cubicBezTo>
                  <a:close/>
                  <a:moveTo>
                    <a:pt x="100943" y="28163"/>
                  </a:moveTo>
                  <a:cubicBezTo>
                    <a:pt x="104120" y="28163"/>
                    <a:pt x="107296" y="30242"/>
                    <a:pt x="107337" y="34400"/>
                  </a:cubicBezTo>
                  <a:cubicBezTo>
                    <a:pt x="106858" y="34295"/>
                    <a:pt x="106375" y="34244"/>
                    <a:pt x="105896" y="34244"/>
                  </a:cubicBezTo>
                  <a:cubicBezTo>
                    <a:pt x="104045" y="34244"/>
                    <a:pt x="102248" y="35008"/>
                    <a:pt x="100952" y="36393"/>
                  </a:cubicBezTo>
                  <a:lnTo>
                    <a:pt x="100952" y="36393"/>
                  </a:lnTo>
                  <a:cubicBezTo>
                    <a:pt x="99679" y="35024"/>
                    <a:pt x="97893" y="34247"/>
                    <a:pt x="96025" y="34247"/>
                  </a:cubicBezTo>
                  <a:cubicBezTo>
                    <a:pt x="96014" y="34247"/>
                    <a:pt x="96004" y="34247"/>
                    <a:pt x="95993" y="34248"/>
                  </a:cubicBezTo>
                  <a:cubicBezTo>
                    <a:pt x="95509" y="34248"/>
                    <a:pt x="95025" y="34292"/>
                    <a:pt x="94550" y="34400"/>
                  </a:cubicBezTo>
                  <a:cubicBezTo>
                    <a:pt x="94590" y="30242"/>
                    <a:pt x="97767" y="28163"/>
                    <a:pt x="100943" y="28163"/>
                  </a:cubicBezTo>
                  <a:close/>
                  <a:moveTo>
                    <a:pt x="77631" y="28160"/>
                  </a:moveTo>
                  <a:cubicBezTo>
                    <a:pt x="80803" y="28160"/>
                    <a:pt x="83975" y="30235"/>
                    <a:pt x="84021" y="34387"/>
                  </a:cubicBezTo>
                  <a:lnTo>
                    <a:pt x="84021" y="34387"/>
                  </a:lnTo>
                  <a:cubicBezTo>
                    <a:pt x="83552" y="34288"/>
                    <a:pt x="83080" y="34239"/>
                    <a:pt x="82612" y="34239"/>
                  </a:cubicBezTo>
                  <a:cubicBezTo>
                    <a:pt x="80751" y="34239"/>
                    <a:pt x="78950" y="35006"/>
                    <a:pt x="77651" y="36398"/>
                  </a:cubicBezTo>
                  <a:cubicBezTo>
                    <a:pt x="76377" y="35026"/>
                    <a:pt x="74589" y="34247"/>
                    <a:pt x="72710" y="34247"/>
                  </a:cubicBezTo>
                  <a:cubicBezTo>
                    <a:pt x="72699" y="34247"/>
                    <a:pt x="72688" y="34247"/>
                    <a:pt x="72678" y="34248"/>
                  </a:cubicBezTo>
                  <a:cubicBezTo>
                    <a:pt x="72194" y="34248"/>
                    <a:pt x="71710" y="34292"/>
                    <a:pt x="71235" y="34400"/>
                  </a:cubicBezTo>
                  <a:cubicBezTo>
                    <a:pt x="71275" y="30241"/>
                    <a:pt x="74454" y="28160"/>
                    <a:pt x="77631" y="28160"/>
                  </a:cubicBezTo>
                  <a:close/>
                  <a:moveTo>
                    <a:pt x="53992" y="28260"/>
                  </a:moveTo>
                  <a:cubicBezTo>
                    <a:pt x="57167" y="28260"/>
                    <a:pt x="60343" y="30336"/>
                    <a:pt x="60384" y="34488"/>
                  </a:cubicBezTo>
                  <a:lnTo>
                    <a:pt x="60384" y="34488"/>
                  </a:lnTo>
                  <a:cubicBezTo>
                    <a:pt x="59912" y="34387"/>
                    <a:pt x="59436" y="34338"/>
                    <a:pt x="58965" y="34338"/>
                  </a:cubicBezTo>
                  <a:cubicBezTo>
                    <a:pt x="57104" y="34338"/>
                    <a:pt x="55304" y="35104"/>
                    <a:pt x="54004" y="36497"/>
                  </a:cubicBezTo>
                  <a:cubicBezTo>
                    <a:pt x="52723" y="35117"/>
                    <a:pt x="50931" y="34337"/>
                    <a:pt x="49049" y="34337"/>
                  </a:cubicBezTo>
                  <a:cubicBezTo>
                    <a:pt x="48565" y="34337"/>
                    <a:pt x="48081" y="34391"/>
                    <a:pt x="47606" y="34489"/>
                  </a:cubicBezTo>
                  <a:cubicBezTo>
                    <a:pt x="47642" y="30336"/>
                    <a:pt x="50816" y="28260"/>
                    <a:pt x="53992" y="28260"/>
                  </a:cubicBezTo>
                  <a:close/>
                  <a:moveTo>
                    <a:pt x="7166" y="28348"/>
                  </a:moveTo>
                  <a:cubicBezTo>
                    <a:pt x="10341" y="28348"/>
                    <a:pt x="13516" y="30427"/>
                    <a:pt x="13556" y="34588"/>
                  </a:cubicBezTo>
                  <a:cubicBezTo>
                    <a:pt x="13083" y="34486"/>
                    <a:pt x="12605" y="34436"/>
                    <a:pt x="12131" y="34436"/>
                  </a:cubicBezTo>
                  <a:cubicBezTo>
                    <a:pt x="10273" y="34436"/>
                    <a:pt x="8469" y="35201"/>
                    <a:pt x="7176" y="36586"/>
                  </a:cubicBezTo>
                  <a:cubicBezTo>
                    <a:pt x="5893" y="35223"/>
                    <a:pt x="4106" y="34445"/>
                    <a:pt x="2227" y="34445"/>
                  </a:cubicBezTo>
                  <a:cubicBezTo>
                    <a:pt x="2216" y="34445"/>
                    <a:pt x="2205" y="34445"/>
                    <a:pt x="2194" y="34445"/>
                  </a:cubicBezTo>
                  <a:lnTo>
                    <a:pt x="2212" y="34427"/>
                  </a:lnTo>
                  <a:cubicBezTo>
                    <a:pt x="1728" y="34427"/>
                    <a:pt x="1245" y="34481"/>
                    <a:pt x="770" y="34588"/>
                  </a:cubicBezTo>
                  <a:cubicBezTo>
                    <a:pt x="810" y="30429"/>
                    <a:pt x="3988" y="28348"/>
                    <a:pt x="7166" y="28348"/>
                  </a:cubicBezTo>
                  <a:close/>
                  <a:moveTo>
                    <a:pt x="30465" y="28364"/>
                  </a:moveTo>
                  <a:cubicBezTo>
                    <a:pt x="33638" y="28364"/>
                    <a:pt x="36811" y="30439"/>
                    <a:pt x="36854" y="34593"/>
                  </a:cubicBezTo>
                  <a:lnTo>
                    <a:pt x="36854" y="34593"/>
                  </a:lnTo>
                  <a:cubicBezTo>
                    <a:pt x="36384" y="34494"/>
                    <a:pt x="35912" y="34445"/>
                    <a:pt x="35443" y="34445"/>
                  </a:cubicBezTo>
                  <a:cubicBezTo>
                    <a:pt x="33580" y="34445"/>
                    <a:pt x="31775" y="35212"/>
                    <a:pt x="30483" y="36604"/>
                  </a:cubicBezTo>
                  <a:cubicBezTo>
                    <a:pt x="29201" y="35224"/>
                    <a:pt x="27409" y="34445"/>
                    <a:pt x="25528" y="34445"/>
                  </a:cubicBezTo>
                  <a:cubicBezTo>
                    <a:pt x="25044" y="34445"/>
                    <a:pt x="24560" y="34498"/>
                    <a:pt x="24085" y="34597"/>
                  </a:cubicBezTo>
                  <a:cubicBezTo>
                    <a:pt x="24116" y="30443"/>
                    <a:pt x="27290" y="28364"/>
                    <a:pt x="30465" y="28364"/>
                  </a:cubicBezTo>
                  <a:close/>
                  <a:moveTo>
                    <a:pt x="119327" y="34515"/>
                  </a:moveTo>
                  <a:cubicBezTo>
                    <a:pt x="121267" y="34515"/>
                    <a:pt x="123141" y="35318"/>
                    <a:pt x="124478" y="36765"/>
                  </a:cubicBezTo>
                  <a:cubicBezTo>
                    <a:pt x="124458" y="36765"/>
                    <a:pt x="124439" y="36765"/>
                    <a:pt x="124419" y="36765"/>
                  </a:cubicBezTo>
                  <a:cubicBezTo>
                    <a:pt x="122550" y="36765"/>
                    <a:pt x="120782" y="37604"/>
                    <a:pt x="119541" y="38907"/>
                  </a:cubicBezTo>
                  <a:cubicBezTo>
                    <a:pt x="119622" y="37312"/>
                    <a:pt x="119039" y="35816"/>
                    <a:pt x="118045" y="34633"/>
                  </a:cubicBezTo>
                  <a:cubicBezTo>
                    <a:pt x="118472" y="34554"/>
                    <a:pt x="118901" y="34515"/>
                    <a:pt x="119327" y="34515"/>
                  </a:cubicBezTo>
                  <a:close/>
                  <a:moveTo>
                    <a:pt x="129624" y="34515"/>
                  </a:moveTo>
                  <a:cubicBezTo>
                    <a:pt x="130049" y="34515"/>
                    <a:pt x="130477" y="34554"/>
                    <a:pt x="130903" y="34633"/>
                  </a:cubicBezTo>
                  <a:cubicBezTo>
                    <a:pt x="129908" y="35816"/>
                    <a:pt x="129326" y="37312"/>
                    <a:pt x="129415" y="38907"/>
                  </a:cubicBezTo>
                  <a:cubicBezTo>
                    <a:pt x="128165" y="37604"/>
                    <a:pt x="126397" y="36765"/>
                    <a:pt x="124537" y="36765"/>
                  </a:cubicBezTo>
                  <a:cubicBezTo>
                    <a:pt x="124517" y="36765"/>
                    <a:pt x="124498" y="36765"/>
                    <a:pt x="124478" y="36765"/>
                  </a:cubicBezTo>
                  <a:cubicBezTo>
                    <a:pt x="125815" y="35318"/>
                    <a:pt x="127689" y="34515"/>
                    <a:pt x="129624" y="34515"/>
                  </a:cubicBezTo>
                  <a:close/>
                  <a:moveTo>
                    <a:pt x="82770" y="34620"/>
                  </a:moveTo>
                  <a:cubicBezTo>
                    <a:pt x="83198" y="34620"/>
                    <a:pt x="83629" y="34660"/>
                    <a:pt x="84057" y="34740"/>
                  </a:cubicBezTo>
                  <a:cubicBezTo>
                    <a:pt x="83556" y="35341"/>
                    <a:pt x="83152" y="36031"/>
                    <a:pt x="82893" y="36765"/>
                  </a:cubicBezTo>
                  <a:lnTo>
                    <a:pt x="82875" y="36765"/>
                  </a:lnTo>
                  <a:cubicBezTo>
                    <a:pt x="82633" y="37473"/>
                    <a:pt x="82534" y="38208"/>
                    <a:pt x="82570" y="38952"/>
                  </a:cubicBezTo>
                  <a:cubicBezTo>
                    <a:pt x="81324" y="37644"/>
                    <a:pt x="79559" y="36810"/>
                    <a:pt x="77695" y="36810"/>
                  </a:cubicBezTo>
                  <a:cubicBezTo>
                    <a:pt x="79026" y="35399"/>
                    <a:pt x="80871" y="34620"/>
                    <a:pt x="82770" y="34620"/>
                  </a:cubicBezTo>
                  <a:close/>
                  <a:moveTo>
                    <a:pt x="95806" y="34620"/>
                  </a:moveTo>
                  <a:cubicBezTo>
                    <a:pt x="97710" y="34620"/>
                    <a:pt x="99556" y="35399"/>
                    <a:pt x="100894" y="36810"/>
                  </a:cubicBezTo>
                  <a:cubicBezTo>
                    <a:pt x="99021" y="36810"/>
                    <a:pt x="97256" y="37644"/>
                    <a:pt x="96011" y="38952"/>
                  </a:cubicBezTo>
                  <a:cubicBezTo>
                    <a:pt x="96047" y="38208"/>
                    <a:pt x="95948" y="37473"/>
                    <a:pt x="95706" y="36765"/>
                  </a:cubicBezTo>
                  <a:lnTo>
                    <a:pt x="95679" y="36765"/>
                  </a:lnTo>
                  <a:cubicBezTo>
                    <a:pt x="95419" y="36031"/>
                    <a:pt x="95025" y="35341"/>
                    <a:pt x="94514" y="34740"/>
                  </a:cubicBezTo>
                  <a:cubicBezTo>
                    <a:pt x="94944" y="34660"/>
                    <a:pt x="95377" y="34620"/>
                    <a:pt x="95806" y="34620"/>
                  </a:cubicBezTo>
                  <a:close/>
                  <a:moveTo>
                    <a:pt x="59142" y="34720"/>
                  </a:moveTo>
                  <a:cubicBezTo>
                    <a:pt x="59570" y="34720"/>
                    <a:pt x="60000" y="34759"/>
                    <a:pt x="60429" y="34839"/>
                  </a:cubicBezTo>
                  <a:cubicBezTo>
                    <a:pt x="59434" y="36022"/>
                    <a:pt x="58852" y="37518"/>
                    <a:pt x="58941" y="39113"/>
                  </a:cubicBezTo>
                  <a:cubicBezTo>
                    <a:pt x="57691" y="37810"/>
                    <a:pt x="55923" y="36971"/>
                    <a:pt x="54063" y="36971"/>
                  </a:cubicBezTo>
                  <a:cubicBezTo>
                    <a:pt x="54043" y="36971"/>
                    <a:pt x="54024" y="36971"/>
                    <a:pt x="54004" y="36972"/>
                  </a:cubicBezTo>
                  <a:cubicBezTo>
                    <a:pt x="53984" y="36971"/>
                    <a:pt x="53964" y="36971"/>
                    <a:pt x="53945" y="36971"/>
                  </a:cubicBezTo>
                  <a:cubicBezTo>
                    <a:pt x="52076" y="36971"/>
                    <a:pt x="50308" y="37810"/>
                    <a:pt x="49067" y="39113"/>
                  </a:cubicBezTo>
                  <a:cubicBezTo>
                    <a:pt x="49147" y="37518"/>
                    <a:pt x="48565" y="36022"/>
                    <a:pt x="47579" y="34839"/>
                  </a:cubicBezTo>
                  <a:cubicBezTo>
                    <a:pt x="48004" y="34760"/>
                    <a:pt x="48431" y="34721"/>
                    <a:pt x="48855" y="34721"/>
                  </a:cubicBezTo>
                  <a:cubicBezTo>
                    <a:pt x="50785" y="34721"/>
                    <a:pt x="52658" y="35523"/>
                    <a:pt x="53995" y="36963"/>
                  </a:cubicBezTo>
                  <a:lnTo>
                    <a:pt x="54004" y="36963"/>
                  </a:lnTo>
                  <a:cubicBezTo>
                    <a:pt x="55339" y="35517"/>
                    <a:pt x="57210" y="34720"/>
                    <a:pt x="59142" y="34720"/>
                  </a:cubicBezTo>
                  <a:close/>
                  <a:moveTo>
                    <a:pt x="12301" y="34821"/>
                  </a:moveTo>
                  <a:cubicBezTo>
                    <a:pt x="12724" y="34821"/>
                    <a:pt x="13150" y="34859"/>
                    <a:pt x="13574" y="34938"/>
                  </a:cubicBezTo>
                  <a:cubicBezTo>
                    <a:pt x="13063" y="35538"/>
                    <a:pt x="12669" y="36228"/>
                    <a:pt x="12409" y="36972"/>
                  </a:cubicBezTo>
                  <a:lnTo>
                    <a:pt x="12382" y="36972"/>
                  </a:lnTo>
                  <a:cubicBezTo>
                    <a:pt x="12141" y="37670"/>
                    <a:pt x="12042" y="38414"/>
                    <a:pt x="12087" y="39149"/>
                  </a:cubicBezTo>
                  <a:cubicBezTo>
                    <a:pt x="10841" y="37850"/>
                    <a:pt x="9076" y="37007"/>
                    <a:pt x="7212" y="37007"/>
                  </a:cubicBezTo>
                  <a:cubicBezTo>
                    <a:pt x="8547" y="35599"/>
                    <a:pt x="10392" y="34821"/>
                    <a:pt x="12301" y="34821"/>
                  </a:cubicBezTo>
                  <a:close/>
                  <a:moveTo>
                    <a:pt x="25305" y="34821"/>
                  </a:moveTo>
                  <a:cubicBezTo>
                    <a:pt x="27216" y="34821"/>
                    <a:pt x="29067" y="35599"/>
                    <a:pt x="30402" y="37007"/>
                  </a:cubicBezTo>
                  <a:cubicBezTo>
                    <a:pt x="28538" y="37007"/>
                    <a:pt x="26764" y="37841"/>
                    <a:pt x="25519" y="39149"/>
                  </a:cubicBezTo>
                  <a:cubicBezTo>
                    <a:pt x="25563" y="38414"/>
                    <a:pt x="25456" y="37670"/>
                    <a:pt x="25223" y="36972"/>
                  </a:cubicBezTo>
                  <a:lnTo>
                    <a:pt x="25196" y="36972"/>
                  </a:lnTo>
                  <a:cubicBezTo>
                    <a:pt x="24936" y="36228"/>
                    <a:pt x="24542" y="35538"/>
                    <a:pt x="24031" y="34938"/>
                  </a:cubicBezTo>
                  <a:cubicBezTo>
                    <a:pt x="24455" y="34859"/>
                    <a:pt x="24882" y="34821"/>
                    <a:pt x="25305" y="34821"/>
                  </a:cubicBezTo>
                  <a:close/>
                  <a:moveTo>
                    <a:pt x="106096" y="34617"/>
                  </a:moveTo>
                  <a:cubicBezTo>
                    <a:pt x="106559" y="34617"/>
                    <a:pt x="107026" y="34664"/>
                    <a:pt x="107489" y="34758"/>
                  </a:cubicBezTo>
                  <a:cubicBezTo>
                    <a:pt x="106495" y="35995"/>
                    <a:pt x="105948" y="37563"/>
                    <a:pt x="106127" y="39212"/>
                  </a:cubicBezTo>
                  <a:cubicBezTo>
                    <a:pt x="104873" y="37760"/>
                    <a:pt x="103000" y="36810"/>
                    <a:pt x="101011" y="36810"/>
                  </a:cubicBezTo>
                  <a:cubicBezTo>
                    <a:pt x="102344" y="35398"/>
                    <a:pt x="104192" y="34617"/>
                    <a:pt x="106096" y="34617"/>
                  </a:cubicBezTo>
                  <a:close/>
                  <a:moveTo>
                    <a:pt x="70794" y="30109"/>
                  </a:moveTo>
                  <a:cubicBezTo>
                    <a:pt x="71289" y="30109"/>
                    <a:pt x="71788" y="30161"/>
                    <a:pt x="72283" y="30269"/>
                  </a:cubicBezTo>
                  <a:cubicBezTo>
                    <a:pt x="71289" y="31524"/>
                    <a:pt x="70742" y="33110"/>
                    <a:pt x="70939" y="34785"/>
                  </a:cubicBezTo>
                  <a:lnTo>
                    <a:pt x="70957" y="34785"/>
                  </a:lnTo>
                  <a:cubicBezTo>
                    <a:pt x="71462" y="34672"/>
                    <a:pt x="71973" y="34617"/>
                    <a:pt x="72479" y="34617"/>
                  </a:cubicBezTo>
                  <a:cubicBezTo>
                    <a:pt x="74381" y="34617"/>
                    <a:pt x="76233" y="35395"/>
                    <a:pt x="77570" y="36810"/>
                  </a:cubicBezTo>
                  <a:cubicBezTo>
                    <a:pt x="75527" y="36810"/>
                    <a:pt x="73601" y="37814"/>
                    <a:pt x="72346" y="39337"/>
                  </a:cubicBezTo>
                  <a:cubicBezTo>
                    <a:pt x="72694" y="35639"/>
                    <a:pt x="69398" y="32366"/>
                    <a:pt x="65704" y="32366"/>
                  </a:cubicBezTo>
                  <a:cubicBezTo>
                    <a:pt x="65687" y="32366"/>
                    <a:pt x="65670" y="32366"/>
                    <a:pt x="65653" y="32366"/>
                  </a:cubicBezTo>
                  <a:lnTo>
                    <a:pt x="65653" y="32366"/>
                  </a:lnTo>
                  <a:cubicBezTo>
                    <a:pt x="66994" y="30911"/>
                    <a:pt x="68863" y="30109"/>
                    <a:pt x="70794" y="30109"/>
                  </a:cubicBezTo>
                  <a:close/>
                  <a:moveTo>
                    <a:pt x="35613" y="34809"/>
                  </a:moveTo>
                  <a:cubicBezTo>
                    <a:pt x="36073" y="34809"/>
                    <a:pt x="36537" y="34854"/>
                    <a:pt x="36997" y="34946"/>
                  </a:cubicBezTo>
                  <a:cubicBezTo>
                    <a:pt x="36013" y="36189"/>
                    <a:pt x="35458" y="37762"/>
                    <a:pt x="35634" y="39407"/>
                  </a:cubicBezTo>
                  <a:lnTo>
                    <a:pt x="35634" y="39407"/>
                  </a:lnTo>
                  <a:cubicBezTo>
                    <a:pt x="34388" y="37948"/>
                    <a:pt x="32507" y="36998"/>
                    <a:pt x="30519" y="36998"/>
                  </a:cubicBezTo>
                  <a:cubicBezTo>
                    <a:pt x="31861" y="35584"/>
                    <a:pt x="33709" y="34809"/>
                    <a:pt x="35613" y="34809"/>
                  </a:cubicBezTo>
                  <a:close/>
                  <a:moveTo>
                    <a:pt x="136132" y="32662"/>
                  </a:moveTo>
                  <a:cubicBezTo>
                    <a:pt x="139308" y="32662"/>
                    <a:pt x="142484" y="34740"/>
                    <a:pt x="142525" y="38898"/>
                  </a:cubicBezTo>
                  <a:cubicBezTo>
                    <a:pt x="142046" y="38793"/>
                    <a:pt x="141563" y="38742"/>
                    <a:pt x="141084" y="38742"/>
                  </a:cubicBezTo>
                  <a:cubicBezTo>
                    <a:pt x="139231" y="38742"/>
                    <a:pt x="137433" y="39508"/>
                    <a:pt x="136145" y="40896"/>
                  </a:cubicBezTo>
                  <a:cubicBezTo>
                    <a:pt x="134863" y="39525"/>
                    <a:pt x="133071" y="38737"/>
                    <a:pt x="131190" y="38737"/>
                  </a:cubicBezTo>
                  <a:cubicBezTo>
                    <a:pt x="130706" y="38737"/>
                    <a:pt x="130222" y="38791"/>
                    <a:pt x="129747" y="38898"/>
                  </a:cubicBezTo>
                  <a:cubicBezTo>
                    <a:pt x="129783" y="34740"/>
                    <a:pt x="132957" y="32662"/>
                    <a:pt x="136132" y="32662"/>
                  </a:cubicBezTo>
                  <a:close/>
                  <a:moveTo>
                    <a:pt x="112818" y="32662"/>
                  </a:moveTo>
                  <a:cubicBezTo>
                    <a:pt x="115995" y="32662"/>
                    <a:pt x="119174" y="34740"/>
                    <a:pt x="119218" y="38898"/>
                  </a:cubicBezTo>
                  <a:cubicBezTo>
                    <a:pt x="118738" y="38793"/>
                    <a:pt x="118254" y="38742"/>
                    <a:pt x="117774" y="38742"/>
                  </a:cubicBezTo>
                  <a:cubicBezTo>
                    <a:pt x="115916" y="38742"/>
                    <a:pt x="114117" y="39510"/>
                    <a:pt x="112821" y="40905"/>
                  </a:cubicBezTo>
                  <a:cubicBezTo>
                    <a:pt x="111548" y="39525"/>
                    <a:pt x="109756" y="38746"/>
                    <a:pt x="107874" y="38746"/>
                  </a:cubicBezTo>
                  <a:cubicBezTo>
                    <a:pt x="107391" y="38746"/>
                    <a:pt x="106907" y="38791"/>
                    <a:pt x="106432" y="38898"/>
                  </a:cubicBezTo>
                  <a:cubicBezTo>
                    <a:pt x="106468" y="34740"/>
                    <a:pt x="109642" y="32662"/>
                    <a:pt x="112818" y="32662"/>
                  </a:cubicBezTo>
                  <a:close/>
                  <a:moveTo>
                    <a:pt x="89290" y="32762"/>
                  </a:moveTo>
                  <a:cubicBezTo>
                    <a:pt x="91871" y="32762"/>
                    <a:pt x="94452" y="34136"/>
                    <a:pt x="95348" y="36882"/>
                  </a:cubicBezTo>
                  <a:lnTo>
                    <a:pt x="95375" y="36882"/>
                  </a:lnTo>
                  <a:cubicBezTo>
                    <a:pt x="95572" y="37545"/>
                    <a:pt x="95679" y="38235"/>
                    <a:pt x="95688" y="38934"/>
                  </a:cubicBezTo>
                  <a:cubicBezTo>
                    <a:pt x="95213" y="38832"/>
                    <a:pt x="94735" y="38782"/>
                    <a:pt x="94260" y="38782"/>
                  </a:cubicBezTo>
                  <a:cubicBezTo>
                    <a:pt x="92399" y="38782"/>
                    <a:pt x="90599" y="39549"/>
                    <a:pt x="89299" y="40941"/>
                  </a:cubicBezTo>
                  <a:cubicBezTo>
                    <a:pt x="88018" y="39561"/>
                    <a:pt x="86226" y="38782"/>
                    <a:pt x="84344" y="38782"/>
                  </a:cubicBezTo>
                  <a:cubicBezTo>
                    <a:pt x="83860" y="38782"/>
                    <a:pt x="83376" y="38835"/>
                    <a:pt x="82902" y="38934"/>
                  </a:cubicBezTo>
                  <a:cubicBezTo>
                    <a:pt x="82902" y="38235"/>
                    <a:pt x="83009" y="37545"/>
                    <a:pt x="83215" y="36882"/>
                  </a:cubicBezTo>
                  <a:lnTo>
                    <a:pt x="83233" y="36882"/>
                  </a:lnTo>
                  <a:cubicBezTo>
                    <a:pt x="84129" y="34136"/>
                    <a:pt x="86710" y="32762"/>
                    <a:pt x="89290" y="32762"/>
                  </a:cubicBezTo>
                  <a:close/>
                  <a:moveTo>
                    <a:pt x="42338" y="32863"/>
                  </a:moveTo>
                  <a:cubicBezTo>
                    <a:pt x="45512" y="32863"/>
                    <a:pt x="48684" y="34938"/>
                    <a:pt x="48726" y="39091"/>
                  </a:cubicBezTo>
                  <a:lnTo>
                    <a:pt x="48726" y="39091"/>
                  </a:lnTo>
                  <a:cubicBezTo>
                    <a:pt x="48257" y="38992"/>
                    <a:pt x="47785" y="38943"/>
                    <a:pt x="47316" y="38943"/>
                  </a:cubicBezTo>
                  <a:cubicBezTo>
                    <a:pt x="45455" y="38943"/>
                    <a:pt x="43655" y="39710"/>
                    <a:pt x="42355" y="41102"/>
                  </a:cubicBezTo>
                  <a:cubicBezTo>
                    <a:pt x="41081" y="39730"/>
                    <a:pt x="39293" y="38952"/>
                    <a:pt x="37414" y="38952"/>
                  </a:cubicBezTo>
                  <a:cubicBezTo>
                    <a:pt x="37404" y="38952"/>
                    <a:pt x="37393" y="38952"/>
                    <a:pt x="37382" y="38952"/>
                  </a:cubicBezTo>
                  <a:cubicBezTo>
                    <a:pt x="36898" y="38952"/>
                    <a:pt x="36415" y="38997"/>
                    <a:pt x="35940" y="39104"/>
                  </a:cubicBezTo>
                  <a:cubicBezTo>
                    <a:pt x="35980" y="34944"/>
                    <a:pt x="39160" y="32863"/>
                    <a:pt x="42338" y="32863"/>
                  </a:cubicBezTo>
                  <a:close/>
                  <a:moveTo>
                    <a:pt x="65648" y="32868"/>
                  </a:moveTo>
                  <a:cubicBezTo>
                    <a:pt x="68825" y="32868"/>
                    <a:pt x="72001" y="34946"/>
                    <a:pt x="72041" y="39104"/>
                  </a:cubicBezTo>
                  <a:cubicBezTo>
                    <a:pt x="71563" y="38999"/>
                    <a:pt x="71081" y="38948"/>
                    <a:pt x="70602" y="38948"/>
                  </a:cubicBezTo>
                  <a:cubicBezTo>
                    <a:pt x="68748" y="38948"/>
                    <a:pt x="66949" y="39716"/>
                    <a:pt x="65653" y="41111"/>
                  </a:cubicBezTo>
                  <a:cubicBezTo>
                    <a:pt x="64371" y="39731"/>
                    <a:pt x="62579" y="38952"/>
                    <a:pt x="60697" y="38952"/>
                  </a:cubicBezTo>
                  <a:cubicBezTo>
                    <a:pt x="60214" y="38952"/>
                    <a:pt x="59730" y="38997"/>
                    <a:pt x="59255" y="39104"/>
                  </a:cubicBezTo>
                  <a:cubicBezTo>
                    <a:pt x="59295" y="34946"/>
                    <a:pt x="62472" y="32868"/>
                    <a:pt x="65648" y="32868"/>
                  </a:cubicBezTo>
                  <a:close/>
                  <a:moveTo>
                    <a:pt x="18803" y="32968"/>
                  </a:moveTo>
                  <a:cubicBezTo>
                    <a:pt x="21386" y="32968"/>
                    <a:pt x="23968" y="34342"/>
                    <a:pt x="24864" y="37088"/>
                  </a:cubicBezTo>
                  <a:lnTo>
                    <a:pt x="24882" y="37088"/>
                  </a:lnTo>
                  <a:cubicBezTo>
                    <a:pt x="25088" y="37751"/>
                    <a:pt x="25196" y="38441"/>
                    <a:pt x="25196" y="39140"/>
                  </a:cubicBezTo>
                  <a:cubicBezTo>
                    <a:pt x="24723" y="39038"/>
                    <a:pt x="24246" y="38988"/>
                    <a:pt x="23772" y="38988"/>
                  </a:cubicBezTo>
                  <a:cubicBezTo>
                    <a:pt x="21913" y="38988"/>
                    <a:pt x="20107" y="39755"/>
                    <a:pt x="18807" y="41147"/>
                  </a:cubicBezTo>
                  <a:cubicBezTo>
                    <a:pt x="17526" y="39767"/>
                    <a:pt x="15734" y="38988"/>
                    <a:pt x="13852" y="38988"/>
                  </a:cubicBezTo>
                  <a:cubicBezTo>
                    <a:pt x="13368" y="38988"/>
                    <a:pt x="12884" y="39041"/>
                    <a:pt x="12409" y="39140"/>
                  </a:cubicBezTo>
                  <a:cubicBezTo>
                    <a:pt x="12409" y="38441"/>
                    <a:pt x="12517" y="37751"/>
                    <a:pt x="12723" y="37088"/>
                  </a:cubicBezTo>
                  <a:lnTo>
                    <a:pt x="12741" y="37088"/>
                  </a:lnTo>
                  <a:cubicBezTo>
                    <a:pt x="13637" y="34342"/>
                    <a:pt x="16220" y="32968"/>
                    <a:pt x="18803" y="32968"/>
                  </a:cubicBezTo>
                  <a:close/>
                  <a:moveTo>
                    <a:pt x="117968" y="39112"/>
                  </a:moveTo>
                  <a:cubicBezTo>
                    <a:pt x="118392" y="39112"/>
                    <a:pt x="118820" y="39151"/>
                    <a:pt x="119245" y="39230"/>
                  </a:cubicBezTo>
                  <a:cubicBezTo>
                    <a:pt x="118726" y="39848"/>
                    <a:pt x="118322" y="40565"/>
                    <a:pt x="118063" y="41326"/>
                  </a:cubicBezTo>
                  <a:lnTo>
                    <a:pt x="118063" y="41317"/>
                  </a:lnTo>
                  <a:lnTo>
                    <a:pt x="118054" y="41344"/>
                  </a:lnTo>
                  <a:cubicBezTo>
                    <a:pt x="118054" y="41353"/>
                    <a:pt x="118045" y="41362"/>
                    <a:pt x="118036" y="41380"/>
                  </a:cubicBezTo>
                  <a:cubicBezTo>
                    <a:pt x="117812" y="42061"/>
                    <a:pt x="117713" y="42787"/>
                    <a:pt x="117758" y="43504"/>
                  </a:cubicBezTo>
                  <a:cubicBezTo>
                    <a:pt x="116508" y="42200"/>
                    <a:pt x="114748" y="41362"/>
                    <a:pt x="112888" y="41362"/>
                  </a:cubicBezTo>
                  <a:cubicBezTo>
                    <a:pt x="112869" y="41362"/>
                    <a:pt x="112849" y="41362"/>
                    <a:pt x="112830" y="41362"/>
                  </a:cubicBezTo>
                  <a:cubicBezTo>
                    <a:pt x="114167" y="39915"/>
                    <a:pt x="116034" y="39112"/>
                    <a:pt x="117968" y="39112"/>
                  </a:cubicBezTo>
                  <a:close/>
                  <a:moveTo>
                    <a:pt x="130986" y="39112"/>
                  </a:moveTo>
                  <a:cubicBezTo>
                    <a:pt x="132916" y="39112"/>
                    <a:pt x="134791" y="39915"/>
                    <a:pt x="136136" y="41362"/>
                  </a:cubicBezTo>
                  <a:cubicBezTo>
                    <a:pt x="136116" y="41362"/>
                    <a:pt x="136096" y="41362"/>
                    <a:pt x="136077" y="41362"/>
                  </a:cubicBezTo>
                  <a:cubicBezTo>
                    <a:pt x="134208" y="41362"/>
                    <a:pt x="132440" y="42200"/>
                    <a:pt x="131199" y="43504"/>
                  </a:cubicBezTo>
                  <a:cubicBezTo>
                    <a:pt x="131234" y="42787"/>
                    <a:pt x="131136" y="42070"/>
                    <a:pt x="130912" y="41389"/>
                  </a:cubicBezTo>
                  <a:lnTo>
                    <a:pt x="130912" y="41380"/>
                  </a:lnTo>
                  <a:cubicBezTo>
                    <a:pt x="130912" y="41371"/>
                    <a:pt x="130903" y="41362"/>
                    <a:pt x="130903" y="41344"/>
                  </a:cubicBezTo>
                  <a:cubicBezTo>
                    <a:pt x="130894" y="41335"/>
                    <a:pt x="130903" y="41335"/>
                    <a:pt x="130894" y="41326"/>
                  </a:cubicBezTo>
                  <a:cubicBezTo>
                    <a:pt x="130625" y="40556"/>
                    <a:pt x="130231" y="39848"/>
                    <a:pt x="129711" y="39230"/>
                  </a:cubicBezTo>
                  <a:cubicBezTo>
                    <a:pt x="130135" y="39151"/>
                    <a:pt x="130562" y="39112"/>
                    <a:pt x="130986" y="39112"/>
                  </a:cubicBezTo>
                  <a:close/>
                  <a:moveTo>
                    <a:pt x="84143" y="39166"/>
                  </a:moveTo>
                  <a:cubicBezTo>
                    <a:pt x="86077" y="39166"/>
                    <a:pt x="87946" y="39968"/>
                    <a:pt x="89290" y="41416"/>
                  </a:cubicBezTo>
                  <a:cubicBezTo>
                    <a:pt x="89271" y="41416"/>
                    <a:pt x="89251" y="41416"/>
                    <a:pt x="89231" y="41416"/>
                  </a:cubicBezTo>
                  <a:cubicBezTo>
                    <a:pt x="87362" y="41416"/>
                    <a:pt x="85595" y="42254"/>
                    <a:pt x="84353" y="43557"/>
                  </a:cubicBezTo>
                  <a:cubicBezTo>
                    <a:pt x="84434" y="41963"/>
                    <a:pt x="83851" y="40457"/>
                    <a:pt x="82866" y="39283"/>
                  </a:cubicBezTo>
                  <a:cubicBezTo>
                    <a:pt x="83291" y="39204"/>
                    <a:pt x="83719" y="39166"/>
                    <a:pt x="84143" y="39166"/>
                  </a:cubicBezTo>
                  <a:close/>
                  <a:moveTo>
                    <a:pt x="94430" y="39165"/>
                  </a:moveTo>
                  <a:cubicBezTo>
                    <a:pt x="94857" y="39165"/>
                    <a:pt x="95287" y="39204"/>
                    <a:pt x="95715" y="39283"/>
                  </a:cubicBezTo>
                  <a:cubicBezTo>
                    <a:pt x="94720" y="40466"/>
                    <a:pt x="94138" y="41963"/>
                    <a:pt x="94228" y="43557"/>
                  </a:cubicBezTo>
                  <a:cubicBezTo>
                    <a:pt x="92977" y="42254"/>
                    <a:pt x="91218" y="41416"/>
                    <a:pt x="89350" y="41416"/>
                  </a:cubicBezTo>
                  <a:cubicBezTo>
                    <a:pt x="89330" y="41416"/>
                    <a:pt x="89310" y="41416"/>
                    <a:pt x="89290" y="41416"/>
                  </a:cubicBezTo>
                  <a:cubicBezTo>
                    <a:pt x="90626" y="39963"/>
                    <a:pt x="92497" y="39165"/>
                    <a:pt x="94430" y="39165"/>
                  </a:cubicBezTo>
                  <a:close/>
                  <a:moveTo>
                    <a:pt x="47493" y="39318"/>
                  </a:moveTo>
                  <a:cubicBezTo>
                    <a:pt x="47917" y="39318"/>
                    <a:pt x="48345" y="39357"/>
                    <a:pt x="48771" y="39436"/>
                  </a:cubicBezTo>
                  <a:cubicBezTo>
                    <a:pt x="48242" y="40054"/>
                    <a:pt x="47839" y="40762"/>
                    <a:pt x="47579" y="41523"/>
                  </a:cubicBezTo>
                  <a:cubicBezTo>
                    <a:pt x="47579" y="41532"/>
                    <a:pt x="47579" y="41532"/>
                    <a:pt x="47579" y="41541"/>
                  </a:cubicBezTo>
                  <a:lnTo>
                    <a:pt x="47561" y="41586"/>
                  </a:lnTo>
                  <a:cubicBezTo>
                    <a:pt x="47337" y="42267"/>
                    <a:pt x="47239" y="42984"/>
                    <a:pt x="47275" y="43710"/>
                  </a:cubicBezTo>
                  <a:cubicBezTo>
                    <a:pt x="46033" y="42406"/>
                    <a:pt x="44274" y="41568"/>
                    <a:pt x="42406" y="41568"/>
                  </a:cubicBezTo>
                  <a:cubicBezTo>
                    <a:pt x="42386" y="41568"/>
                    <a:pt x="42366" y="41568"/>
                    <a:pt x="42346" y="41568"/>
                  </a:cubicBezTo>
                  <a:cubicBezTo>
                    <a:pt x="43684" y="40121"/>
                    <a:pt x="45557" y="39318"/>
                    <a:pt x="47493" y="39318"/>
                  </a:cubicBezTo>
                  <a:close/>
                  <a:moveTo>
                    <a:pt x="60506" y="39318"/>
                  </a:moveTo>
                  <a:cubicBezTo>
                    <a:pt x="62442" y="39318"/>
                    <a:pt x="64315" y="40121"/>
                    <a:pt x="65653" y="41568"/>
                  </a:cubicBezTo>
                  <a:cubicBezTo>
                    <a:pt x="65633" y="41568"/>
                    <a:pt x="65613" y="41568"/>
                    <a:pt x="65593" y="41568"/>
                  </a:cubicBezTo>
                  <a:cubicBezTo>
                    <a:pt x="63724" y="41568"/>
                    <a:pt x="61965" y="42398"/>
                    <a:pt x="60715" y="43710"/>
                  </a:cubicBezTo>
                  <a:cubicBezTo>
                    <a:pt x="60751" y="42984"/>
                    <a:pt x="60662" y="42267"/>
                    <a:pt x="60438" y="41586"/>
                  </a:cubicBezTo>
                  <a:cubicBezTo>
                    <a:pt x="60438" y="41577"/>
                    <a:pt x="60429" y="41559"/>
                    <a:pt x="60420" y="41550"/>
                  </a:cubicBezTo>
                  <a:cubicBezTo>
                    <a:pt x="60420" y="41541"/>
                    <a:pt x="60420" y="41532"/>
                    <a:pt x="60411" y="41532"/>
                  </a:cubicBezTo>
                  <a:cubicBezTo>
                    <a:pt x="60151" y="40762"/>
                    <a:pt x="59748" y="40054"/>
                    <a:pt x="59228" y="39436"/>
                  </a:cubicBezTo>
                  <a:cubicBezTo>
                    <a:pt x="59654" y="39357"/>
                    <a:pt x="60082" y="39318"/>
                    <a:pt x="60506" y="39318"/>
                  </a:cubicBezTo>
                  <a:close/>
                  <a:moveTo>
                    <a:pt x="23963" y="39353"/>
                  </a:moveTo>
                  <a:cubicBezTo>
                    <a:pt x="24391" y="39353"/>
                    <a:pt x="24821" y="39392"/>
                    <a:pt x="25250" y="39472"/>
                  </a:cubicBezTo>
                  <a:cubicBezTo>
                    <a:pt x="24255" y="40654"/>
                    <a:pt x="23673" y="42151"/>
                    <a:pt x="23753" y="43746"/>
                  </a:cubicBezTo>
                  <a:cubicBezTo>
                    <a:pt x="22512" y="42442"/>
                    <a:pt x="20744" y="41604"/>
                    <a:pt x="18884" y="41604"/>
                  </a:cubicBezTo>
                  <a:cubicBezTo>
                    <a:pt x="18864" y="41604"/>
                    <a:pt x="18845" y="41604"/>
                    <a:pt x="18825" y="41604"/>
                  </a:cubicBezTo>
                  <a:cubicBezTo>
                    <a:pt x="18805" y="41604"/>
                    <a:pt x="18786" y="41604"/>
                    <a:pt x="18766" y="41604"/>
                  </a:cubicBezTo>
                  <a:cubicBezTo>
                    <a:pt x="16897" y="41604"/>
                    <a:pt x="15129" y="42442"/>
                    <a:pt x="13888" y="43746"/>
                  </a:cubicBezTo>
                  <a:cubicBezTo>
                    <a:pt x="13951" y="42160"/>
                    <a:pt x="13368" y="40663"/>
                    <a:pt x="12382" y="39480"/>
                  </a:cubicBezTo>
                  <a:lnTo>
                    <a:pt x="12391" y="39472"/>
                  </a:lnTo>
                  <a:cubicBezTo>
                    <a:pt x="12820" y="39392"/>
                    <a:pt x="13250" y="39353"/>
                    <a:pt x="13678" y="39353"/>
                  </a:cubicBezTo>
                  <a:cubicBezTo>
                    <a:pt x="15611" y="39353"/>
                    <a:pt x="17482" y="40150"/>
                    <a:pt x="18825" y="41595"/>
                  </a:cubicBezTo>
                  <a:cubicBezTo>
                    <a:pt x="20161" y="40150"/>
                    <a:pt x="22031" y="39353"/>
                    <a:pt x="23963" y="39353"/>
                  </a:cubicBezTo>
                  <a:close/>
                  <a:moveTo>
                    <a:pt x="107663" y="39105"/>
                  </a:moveTo>
                  <a:cubicBezTo>
                    <a:pt x="109597" y="39105"/>
                    <a:pt x="111471" y="39906"/>
                    <a:pt x="112812" y="41353"/>
                  </a:cubicBezTo>
                  <a:cubicBezTo>
                    <a:pt x="112793" y="41353"/>
                    <a:pt x="112774" y="41353"/>
                    <a:pt x="112756" y="41353"/>
                  </a:cubicBezTo>
                  <a:cubicBezTo>
                    <a:pt x="110769" y="41353"/>
                    <a:pt x="108902" y="42299"/>
                    <a:pt x="107650" y="43755"/>
                  </a:cubicBezTo>
                  <a:lnTo>
                    <a:pt x="107650" y="43755"/>
                  </a:lnTo>
                  <a:cubicBezTo>
                    <a:pt x="107803" y="42088"/>
                    <a:pt x="107211" y="40511"/>
                    <a:pt x="106172" y="39274"/>
                  </a:cubicBezTo>
                  <a:lnTo>
                    <a:pt x="106172" y="39265"/>
                  </a:lnTo>
                  <a:cubicBezTo>
                    <a:pt x="106668" y="39158"/>
                    <a:pt x="107167" y="39105"/>
                    <a:pt x="107663" y="39105"/>
                  </a:cubicBezTo>
                  <a:close/>
                  <a:moveTo>
                    <a:pt x="37187" y="39310"/>
                  </a:moveTo>
                  <a:cubicBezTo>
                    <a:pt x="39118" y="39310"/>
                    <a:pt x="40989" y="40106"/>
                    <a:pt x="42328" y="41559"/>
                  </a:cubicBezTo>
                  <a:cubicBezTo>
                    <a:pt x="42310" y="41559"/>
                    <a:pt x="42291" y="41559"/>
                    <a:pt x="42273" y="41559"/>
                  </a:cubicBezTo>
                  <a:cubicBezTo>
                    <a:pt x="40286" y="41559"/>
                    <a:pt x="38419" y="42505"/>
                    <a:pt x="37167" y="43952"/>
                  </a:cubicBezTo>
                  <a:cubicBezTo>
                    <a:pt x="37320" y="42294"/>
                    <a:pt x="36728" y="40708"/>
                    <a:pt x="35689" y="39480"/>
                  </a:cubicBezTo>
                  <a:lnTo>
                    <a:pt x="35689" y="39472"/>
                  </a:lnTo>
                  <a:cubicBezTo>
                    <a:pt x="36187" y="39363"/>
                    <a:pt x="36689" y="39310"/>
                    <a:pt x="37187" y="39310"/>
                  </a:cubicBezTo>
                  <a:close/>
                  <a:moveTo>
                    <a:pt x="124475" y="37261"/>
                  </a:moveTo>
                  <a:cubicBezTo>
                    <a:pt x="127048" y="37261"/>
                    <a:pt x="129621" y="38627"/>
                    <a:pt x="130527" y="41362"/>
                  </a:cubicBezTo>
                  <a:cubicBezTo>
                    <a:pt x="130751" y="42043"/>
                    <a:pt x="130867" y="42760"/>
                    <a:pt x="130867" y="43486"/>
                  </a:cubicBezTo>
                  <a:cubicBezTo>
                    <a:pt x="130392" y="43384"/>
                    <a:pt x="129914" y="43334"/>
                    <a:pt x="129439" y="43334"/>
                  </a:cubicBezTo>
                  <a:cubicBezTo>
                    <a:pt x="127578" y="43334"/>
                    <a:pt x="125778" y="44101"/>
                    <a:pt x="124478" y="45493"/>
                  </a:cubicBezTo>
                  <a:cubicBezTo>
                    <a:pt x="123206" y="44113"/>
                    <a:pt x="121405" y="43333"/>
                    <a:pt x="119532" y="43333"/>
                  </a:cubicBezTo>
                  <a:cubicBezTo>
                    <a:pt x="119039" y="43333"/>
                    <a:pt x="118555" y="43387"/>
                    <a:pt x="118089" y="43486"/>
                  </a:cubicBezTo>
                  <a:cubicBezTo>
                    <a:pt x="118089" y="42760"/>
                    <a:pt x="118197" y="42034"/>
                    <a:pt x="118430" y="41344"/>
                  </a:cubicBezTo>
                  <a:cubicBezTo>
                    <a:pt x="119339" y="38623"/>
                    <a:pt x="121907" y="37261"/>
                    <a:pt x="124475" y="37261"/>
                  </a:cubicBezTo>
                  <a:close/>
                  <a:moveTo>
                    <a:pt x="77632" y="37306"/>
                  </a:moveTo>
                  <a:cubicBezTo>
                    <a:pt x="80806" y="37306"/>
                    <a:pt x="83980" y="39382"/>
                    <a:pt x="84022" y="43538"/>
                  </a:cubicBezTo>
                  <a:lnTo>
                    <a:pt x="84022" y="43538"/>
                  </a:lnTo>
                  <a:cubicBezTo>
                    <a:pt x="83549" y="43437"/>
                    <a:pt x="83074" y="43388"/>
                    <a:pt x="82603" y="43388"/>
                  </a:cubicBezTo>
                  <a:cubicBezTo>
                    <a:pt x="80742" y="43388"/>
                    <a:pt x="78941" y="44154"/>
                    <a:pt x="77642" y="45547"/>
                  </a:cubicBezTo>
                  <a:cubicBezTo>
                    <a:pt x="76360" y="44167"/>
                    <a:pt x="74568" y="43387"/>
                    <a:pt x="72687" y="43387"/>
                  </a:cubicBezTo>
                  <a:cubicBezTo>
                    <a:pt x="72203" y="43387"/>
                    <a:pt x="71719" y="43441"/>
                    <a:pt x="71244" y="43540"/>
                  </a:cubicBezTo>
                  <a:cubicBezTo>
                    <a:pt x="71280" y="39385"/>
                    <a:pt x="74456" y="37306"/>
                    <a:pt x="77632" y="37306"/>
                  </a:cubicBezTo>
                  <a:close/>
                  <a:moveTo>
                    <a:pt x="100947" y="37306"/>
                  </a:moveTo>
                  <a:cubicBezTo>
                    <a:pt x="104122" y="37306"/>
                    <a:pt x="107296" y="39383"/>
                    <a:pt x="107337" y="43540"/>
                  </a:cubicBezTo>
                  <a:cubicBezTo>
                    <a:pt x="106864" y="43438"/>
                    <a:pt x="106386" y="43388"/>
                    <a:pt x="105913" y="43388"/>
                  </a:cubicBezTo>
                  <a:cubicBezTo>
                    <a:pt x="104054" y="43388"/>
                    <a:pt x="102249" y="44154"/>
                    <a:pt x="100957" y="45547"/>
                  </a:cubicBezTo>
                  <a:cubicBezTo>
                    <a:pt x="99676" y="44167"/>
                    <a:pt x="97883" y="43387"/>
                    <a:pt x="96002" y="43387"/>
                  </a:cubicBezTo>
                  <a:cubicBezTo>
                    <a:pt x="95518" y="43387"/>
                    <a:pt x="95034" y="43441"/>
                    <a:pt x="94559" y="43540"/>
                  </a:cubicBezTo>
                  <a:cubicBezTo>
                    <a:pt x="94595" y="39385"/>
                    <a:pt x="97771" y="37306"/>
                    <a:pt x="100947" y="37306"/>
                  </a:cubicBezTo>
                  <a:close/>
                  <a:moveTo>
                    <a:pt x="54009" y="37465"/>
                  </a:moveTo>
                  <a:cubicBezTo>
                    <a:pt x="56582" y="37465"/>
                    <a:pt x="59156" y="38830"/>
                    <a:pt x="60061" y="41559"/>
                  </a:cubicBezTo>
                  <a:cubicBezTo>
                    <a:pt x="60285" y="42249"/>
                    <a:pt x="60393" y="42966"/>
                    <a:pt x="60393" y="43692"/>
                  </a:cubicBezTo>
                  <a:cubicBezTo>
                    <a:pt x="59920" y="43590"/>
                    <a:pt x="59442" y="43540"/>
                    <a:pt x="58969" y="43540"/>
                  </a:cubicBezTo>
                  <a:cubicBezTo>
                    <a:pt x="57110" y="43540"/>
                    <a:pt x="55305" y="44307"/>
                    <a:pt x="54013" y="45699"/>
                  </a:cubicBezTo>
                  <a:cubicBezTo>
                    <a:pt x="52739" y="44318"/>
                    <a:pt x="50951" y="43539"/>
                    <a:pt x="49072" y="43539"/>
                  </a:cubicBezTo>
                  <a:cubicBezTo>
                    <a:pt x="49061" y="43539"/>
                    <a:pt x="49051" y="43540"/>
                    <a:pt x="49040" y="43540"/>
                  </a:cubicBezTo>
                  <a:cubicBezTo>
                    <a:pt x="48556" y="43540"/>
                    <a:pt x="48072" y="43593"/>
                    <a:pt x="47597" y="43692"/>
                  </a:cubicBezTo>
                  <a:cubicBezTo>
                    <a:pt x="47597" y="42966"/>
                    <a:pt x="47714" y="42249"/>
                    <a:pt x="47938" y="41559"/>
                  </a:cubicBezTo>
                  <a:lnTo>
                    <a:pt x="47956" y="41550"/>
                  </a:lnTo>
                  <a:cubicBezTo>
                    <a:pt x="48865" y="38827"/>
                    <a:pt x="51437" y="37465"/>
                    <a:pt x="54009" y="37465"/>
                  </a:cubicBezTo>
                  <a:close/>
                  <a:moveTo>
                    <a:pt x="7163" y="37500"/>
                  </a:moveTo>
                  <a:cubicBezTo>
                    <a:pt x="10339" y="37500"/>
                    <a:pt x="13516" y="39579"/>
                    <a:pt x="13556" y="43737"/>
                  </a:cubicBezTo>
                  <a:cubicBezTo>
                    <a:pt x="13079" y="43632"/>
                    <a:pt x="12598" y="43582"/>
                    <a:pt x="12120" y="43582"/>
                  </a:cubicBezTo>
                  <a:cubicBezTo>
                    <a:pt x="10263" y="43582"/>
                    <a:pt x="8460" y="44350"/>
                    <a:pt x="7163" y="45739"/>
                  </a:cubicBezTo>
                  <a:lnTo>
                    <a:pt x="7163" y="45739"/>
                  </a:lnTo>
                  <a:cubicBezTo>
                    <a:pt x="5882" y="44362"/>
                    <a:pt x="4092" y="43584"/>
                    <a:pt x="2212" y="43584"/>
                  </a:cubicBezTo>
                  <a:cubicBezTo>
                    <a:pt x="1728" y="43584"/>
                    <a:pt x="1245" y="43638"/>
                    <a:pt x="770" y="43737"/>
                  </a:cubicBezTo>
                  <a:cubicBezTo>
                    <a:pt x="810" y="39579"/>
                    <a:pt x="3987" y="37500"/>
                    <a:pt x="7163" y="37500"/>
                  </a:cubicBezTo>
                  <a:close/>
                  <a:moveTo>
                    <a:pt x="30463" y="37509"/>
                  </a:moveTo>
                  <a:cubicBezTo>
                    <a:pt x="33636" y="37509"/>
                    <a:pt x="36811" y="39587"/>
                    <a:pt x="36854" y="43742"/>
                  </a:cubicBezTo>
                  <a:lnTo>
                    <a:pt x="36854" y="43742"/>
                  </a:lnTo>
                  <a:cubicBezTo>
                    <a:pt x="36384" y="43642"/>
                    <a:pt x="35912" y="43594"/>
                    <a:pt x="35443" y="43594"/>
                  </a:cubicBezTo>
                  <a:cubicBezTo>
                    <a:pt x="33580" y="43594"/>
                    <a:pt x="31775" y="44360"/>
                    <a:pt x="30483" y="45753"/>
                  </a:cubicBezTo>
                  <a:cubicBezTo>
                    <a:pt x="29201" y="44373"/>
                    <a:pt x="27409" y="43593"/>
                    <a:pt x="25528" y="43593"/>
                  </a:cubicBezTo>
                  <a:cubicBezTo>
                    <a:pt x="25044" y="43593"/>
                    <a:pt x="24560" y="43638"/>
                    <a:pt x="24085" y="43746"/>
                  </a:cubicBezTo>
                  <a:cubicBezTo>
                    <a:pt x="24116" y="39588"/>
                    <a:pt x="27288" y="37509"/>
                    <a:pt x="30463" y="37509"/>
                  </a:cubicBezTo>
                  <a:close/>
                  <a:moveTo>
                    <a:pt x="119327" y="43718"/>
                  </a:moveTo>
                  <a:cubicBezTo>
                    <a:pt x="121267" y="43718"/>
                    <a:pt x="123141" y="44520"/>
                    <a:pt x="124478" y="45968"/>
                  </a:cubicBezTo>
                  <a:cubicBezTo>
                    <a:pt x="124458" y="45968"/>
                    <a:pt x="124439" y="45968"/>
                    <a:pt x="124419" y="45968"/>
                  </a:cubicBezTo>
                  <a:cubicBezTo>
                    <a:pt x="122550" y="45968"/>
                    <a:pt x="120782" y="46806"/>
                    <a:pt x="119541" y="48109"/>
                  </a:cubicBezTo>
                  <a:cubicBezTo>
                    <a:pt x="119622" y="46514"/>
                    <a:pt x="119039" y="45018"/>
                    <a:pt x="118045" y="43835"/>
                  </a:cubicBezTo>
                  <a:cubicBezTo>
                    <a:pt x="118472" y="43756"/>
                    <a:pt x="118901" y="43718"/>
                    <a:pt x="119327" y="43718"/>
                  </a:cubicBezTo>
                  <a:close/>
                  <a:moveTo>
                    <a:pt x="129624" y="43718"/>
                  </a:moveTo>
                  <a:cubicBezTo>
                    <a:pt x="130049" y="43718"/>
                    <a:pt x="130477" y="43756"/>
                    <a:pt x="130903" y="43835"/>
                  </a:cubicBezTo>
                  <a:cubicBezTo>
                    <a:pt x="129908" y="45018"/>
                    <a:pt x="129326" y="46523"/>
                    <a:pt x="129415" y="48109"/>
                  </a:cubicBezTo>
                  <a:cubicBezTo>
                    <a:pt x="128165" y="46806"/>
                    <a:pt x="126397" y="45968"/>
                    <a:pt x="124537" y="45968"/>
                  </a:cubicBezTo>
                  <a:cubicBezTo>
                    <a:pt x="124517" y="45968"/>
                    <a:pt x="124498" y="45968"/>
                    <a:pt x="124478" y="45968"/>
                  </a:cubicBezTo>
                  <a:cubicBezTo>
                    <a:pt x="125815" y="44520"/>
                    <a:pt x="127689" y="43718"/>
                    <a:pt x="129624" y="43718"/>
                  </a:cubicBezTo>
                  <a:close/>
                  <a:moveTo>
                    <a:pt x="82779" y="43762"/>
                  </a:moveTo>
                  <a:cubicBezTo>
                    <a:pt x="83204" y="43762"/>
                    <a:pt x="83632" y="43801"/>
                    <a:pt x="84057" y="43880"/>
                  </a:cubicBezTo>
                  <a:cubicBezTo>
                    <a:pt x="83063" y="45063"/>
                    <a:pt x="82480" y="46559"/>
                    <a:pt x="82561" y="48154"/>
                  </a:cubicBezTo>
                  <a:cubicBezTo>
                    <a:pt x="81320" y="46851"/>
                    <a:pt x="79552" y="46012"/>
                    <a:pt x="77683" y="46012"/>
                  </a:cubicBezTo>
                  <a:cubicBezTo>
                    <a:pt x="77666" y="46012"/>
                    <a:pt x="77650" y="46012"/>
                    <a:pt x="77633" y="46013"/>
                  </a:cubicBezTo>
                  <a:lnTo>
                    <a:pt x="77633" y="46013"/>
                  </a:lnTo>
                  <a:cubicBezTo>
                    <a:pt x="78970" y="44565"/>
                    <a:pt x="80844" y="43762"/>
                    <a:pt x="82779" y="43762"/>
                  </a:cubicBezTo>
                  <a:close/>
                  <a:moveTo>
                    <a:pt x="59124" y="43911"/>
                  </a:moveTo>
                  <a:cubicBezTo>
                    <a:pt x="59554" y="43911"/>
                    <a:pt x="59988" y="43951"/>
                    <a:pt x="60420" y="44032"/>
                  </a:cubicBezTo>
                  <a:cubicBezTo>
                    <a:pt x="59425" y="45224"/>
                    <a:pt x="58843" y="46721"/>
                    <a:pt x="58932" y="48316"/>
                  </a:cubicBezTo>
                  <a:lnTo>
                    <a:pt x="58923" y="48307"/>
                  </a:lnTo>
                  <a:cubicBezTo>
                    <a:pt x="57682" y="47003"/>
                    <a:pt x="55914" y="46165"/>
                    <a:pt x="54045" y="46165"/>
                  </a:cubicBezTo>
                  <a:cubicBezTo>
                    <a:pt x="54026" y="46165"/>
                    <a:pt x="54006" y="46165"/>
                    <a:pt x="53986" y="46165"/>
                  </a:cubicBezTo>
                  <a:cubicBezTo>
                    <a:pt x="53966" y="46165"/>
                    <a:pt x="53947" y="46165"/>
                    <a:pt x="53927" y="46165"/>
                  </a:cubicBezTo>
                  <a:cubicBezTo>
                    <a:pt x="52067" y="46165"/>
                    <a:pt x="50299" y="47003"/>
                    <a:pt x="49049" y="48307"/>
                  </a:cubicBezTo>
                  <a:cubicBezTo>
                    <a:pt x="49138" y="46712"/>
                    <a:pt x="48556" y="45206"/>
                    <a:pt x="47561" y="44032"/>
                  </a:cubicBezTo>
                  <a:cubicBezTo>
                    <a:pt x="47990" y="43953"/>
                    <a:pt x="48420" y="43914"/>
                    <a:pt x="48848" y="43914"/>
                  </a:cubicBezTo>
                  <a:cubicBezTo>
                    <a:pt x="50781" y="43914"/>
                    <a:pt x="52652" y="44711"/>
                    <a:pt x="53995" y="46156"/>
                  </a:cubicBezTo>
                  <a:cubicBezTo>
                    <a:pt x="55328" y="44713"/>
                    <a:pt x="57194" y="43911"/>
                    <a:pt x="59124" y="43911"/>
                  </a:cubicBezTo>
                  <a:close/>
                  <a:moveTo>
                    <a:pt x="25317" y="43968"/>
                  </a:moveTo>
                  <a:cubicBezTo>
                    <a:pt x="27250" y="43968"/>
                    <a:pt x="29122" y="44764"/>
                    <a:pt x="30465" y="46210"/>
                  </a:cubicBezTo>
                  <a:lnTo>
                    <a:pt x="30465" y="46210"/>
                  </a:lnTo>
                  <a:cubicBezTo>
                    <a:pt x="30462" y="46210"/>
                    <a:pt x="30459" y="46210"/>
                    <a:pt x="30456" y="46210"/>
                  </a:cubicBezTo>
                  <a:cubicBezTo>
                    <a:pt x="30446" y="46210"/>
                    <a:pt x="30436" y="46210"/>
                    <a:pt x="30426" y="46210"/>
                  </a:cubicBezTo>
                  <a:cubicBezTo>
                    <a:pt x="28546" y="46210"/>
                    <a:pt x="26775" y="47041"/>
                    <a:pt x="25519" y="48351"/>
                  </a:cubicBezTo>
                  <a:cubicBezTo>
                    <a:pt x="25608" y="46765"/>
                    <a:pt x="25026" y="45269"/>
                    <a:pt x="24031" y="44086"/>
                  </a:cubicBezTo>
                  <a:cubicBezTo>
                    <a:pt x="24460" y="44007"/>
                    <a:pt x="24890" y="43968"/>
                    <a:pt x="25317" y="43968"/>
                  </a:cubicBezTo>
                  <a:close/>
                  <a:moveTo>
                    <a:pt x="106094" y="43751"/>
                  </a:moveTo>
                  <a:cubicBezTo>
                    <a:pt x="106570" y="43751"/>
                    <a:pt x="107049" y="43799"/>
                    <a:pt x="107525" y="43898"/>
                  </a:cubicBezTo>
                  <a:cubicBezTo>
                    <a:pt x="106512" y="45161"/>
                    <a:pt x="105939" y="46747"/>
                    <a:pt x="106127" y="48423"/>
                  </a:cubicBezTo>
                  <a:lnTo>
                    <a:pt x="106118" y="48414"/>
                  </a:lnTo>
                  <a:cubicBezTo>
                    <a:pt x="104866" y="46958"/>
                    <a:pt x="102990" y="46012"/>
                    <a:pt x="100995" y="46012"/>
                  </a:cubicBezTo>
                  <a:cubicBezTo>
                    <a:pt x="100976" y="46012"/>
                    <a:pt x="100958" y="46013"/>
                    <a:pt x="100939" y="46013"/>
                  </a:cubicBezTo>
                  <a:cubicBezTo>
                    <a:pt x="100919" y="46012"/>
                    <a:pt x="100899" y="46012"/>
                    <a:pt x="100879" y="46012"/>
                  </a:cubicBezTo>
                  <a:cubicBezTo>
                    <a:pt x="99020" y="46012"/>
                    <a:pt x="97252" y="46842"/>
                    <a:pt x="96011" y="48154"/>
                  </a:cubicBezTo>
                  <a:cubicBezTo>
                    <a:pt x="96091" y="46559"/>
                    <a:pt x="95509" y="45054"/>
                    <a:pt x="94514" y="43880"/>
                  </a:cubicBezTo>
                  <a:cubicBezTo>
                    <a:pt x="94946" y="43798"/>
                    <a:pt x="95380" y="43758"/>
                    <a:pt x="95811" y="43758"/>
                  </a:cubicBezTo>
                  <a:cubicBezTo>
                    <a:pt x="97740" y="43758"/>
                    <a:pt x="99607" y="44561"/>
                    <a:pt x="100948" y="46004"/>
                  </a:cubicBezTo>
                  <a:cubicBezTo>
                    <a:pt x="102286" y="44551"/>
                    <a:pt x="104160" y="43751"/>
                    <a:pt x="106094" y="43751"/>
                  </a:cubicBezTo>
                  <a:close/>
                  <a:moveTo>
                    <a:pt x="70812" y="39306"/>
                  </a:moveTo>
                  <a:cubicBezTo>
                    <a:pt x="71289" y="39306"/>
                    <a:pt x="71770" y="39355"/>
                    <a:pt x="72248" y="39454"/>
                  </a:cubicBezTo>
                  <a:cubicBezTo>
                    <a:pt x="71271" y="40699"/>
                    <a:pt x="70742" y="42276"/>
                    <a:pt x="70939" y="43925"/>
                  </a:cubicBezTo>
                  <a:cubicBezTo>
                    <a:pt x="71449" y="43811"/>
                    <a:pt x="71962" y="43756"/>
                    <a:pt x="72472" y="43756"/>
                  </a:cubicBezTo>
                  <a:cubicBezTo>
                    <a:pt x="74409" y="43756"/>
                    <a:pt x="76285" y="44558"/>
                    <a:pt x="77633" y="46013"/>
                  </a:cubicBezTo>
                  <a:lnTo>
                    <a:pt x="77633" y="46013"/>
                  </a:lnTo>
                  <a:cubicBezTo>
                    <a:pt x="77630" y="46013"/>
                    <a:pt x="77627" y="46013"/>
                    <a:pt x="77624" y="46013"/>
                  </a:cubicBezTo>
                  <a:cubicBezTo>
                    <a:pt x="77606" y="46013"/>
                    <a:pt x="77588" y="46012"/>
                    <a:pt x="77570" y="46012"/>
                  </a:cubicBezTo>
                  <a:cubicBezTo>
                    <a:pt x="75529" y="46012"/>
                    <a:pt x="73598" y="47021"/>
                    <a:pt x="72346" y="48540"/>
                  </a:cubicBezTo>
                  <a:cubicBezTo>
                    <a:pt x="72703" y="44850"/>
                    <a:pt x="69416" y="41568"/>
                    <a:pt x="65713" y="41568"/>
                  </a:cubicBezTo>
                  <a:cubicBezTo>
                    <a:pt x="65693" y="41568"/>
                    <a:pt x="65673" y="41568"/>
                    <a:pt x="65653" y="41568"/>
                  </a:cubicBezTo>
                  <a:lnTo>
                    <a:pt x="65653" y="41559"/>
                  </a:lnTo>
                  <a:cubicBezTo>
                    <a:pt x="66997" y="40107"/>
                    <a:pt x="68873" y="39306"/>
                    <a:pt x="70812" y="39306"/>
                  </a:cubicBezTo>
                  <a:close/>
                  <a:moveTo>
                    <a:pt x="35618" y="43957"/>
                  </a:moveTo>
                  <a:cubicBezTo>
                    <a:pt x="36091" y="43957"/>
                    <a:pt x="36568" y="44006"/>
                    <a:pt x="37042" y="44104"/>
                  </a:cubicBezTo>
                  <a:cubicBezTo>
                    <a:pt x="36020" y="45350"/>
                    <a:pt x="35456" y="46945"/>
                    <a:pt x="35635" y="48620"/>
                  </a:cubicBezTo>
                  <a:cubicBezTo>
                    <a:pt x="34383" y="47164"/>
                    <a:pt x="32507" y="46210"/>
                    <a:pt x="30511" y="46210"/>
                  </a:cubicBezTo>
                  <a:cubicBezTo>
                    <a:pt x="30496" y="46210"/>
                    <a:pt x="30480" y="46210"/>
                    <a:pt x="30465" y="46210"/>
                  </a:cubicBezTo>
                  <a:lnTo>
                    <a:pt x="30465" y="46210"/>
                  </a:lnTo>
                  <a:cubicBezTo>
                    <a:pt x="31804" y="44762"/>
                    <a:pt x="33682" y="43957"/>
                    <a:pt x="35618" y="43957"/>
                  </a:cubicBezTo>
                  <a:close/>
                  <a:moveTo>
                    <a:pt x="112822" y="41864"/>
                  </a:moveTo>
                  <a:cubicBezTo>
                    <a:pt x="115997" y="41864"/>
                    <a:pt x="119174" y="43943"/>
                    <a:pt x="119218" y="48100"/>
                  </a:cubicBezTo>
                  <a:cubicBezTo>
                    <a:pt x="118743" y="47999"/>
                    <a:pt x="118265" y="47949"/>
                    <a:pt x="117790" y="47949"/>
                  </a:cubicBezTo>
                  <a:cubicBezTo>
                    <a:pt x="115926" y="47949"/>
                    <a:pt x="114120" y="48715"/>
                    <a:pt x="112821" y="50108"/>
                  </a:cubicBezTo>
                  <a:cubicBezTo>
                    <a:pt x="111548" y="48728"/>
                    <a:pt x="109756" y="47948"/>
                    <a:pt x="107874" y="47948"/>
                  </a:cubicBezTo>
                  <a:cubicBezTo>
                    <a:pt x="107391" y="47948"/>
                    <a:pt x="106907" y="48002"/>
                    <a:pt x="106432" y="48100"/>
                  </a:cubicBezTo>
                  <a:cubicBezTo>
                    <a:pt x="106472" y="43943"/>
                    <a:pt x="109646" y="41864"/>
                    <a:pt x="112822" y="41864"/>
                  </a:cubicBezTo>
                  <a:close/>
                  <a:moveTo>
                    <a:pt x="136132" y="41864"/>
                  </a:moveTo>
                  <a:cubicBezTo>
                    <a:pt x="139308" y="41864"/>
                    <a:pt x="142484" y="43943"/>
                    <a:pt x="142525" y="48100"/>
                  </a:cubicBezTo>
                  <a:cubicBezTo>
                    <a:pt x="142051" y="47999"/>
                    <a:pt x="141574" y="47949"/>
                    <a:pt x="141100" y="47949"/>
                  </a:cubicBezTo>
                  <a:cubicBezTo>
                    <a:pt x="139242" y="47949"/>
                    <a:pt x="137437" y="48715"/>
                    <a:pt x="136145" y="50108"/>
                  </a:cubicBezTo>
                  <a:cubicBezTo>
                    <a:pt x="134863" y="48728"/>
                    <a:pt x="133071" y="47948"/>
                    <a:pt x="131190" y="47948"/>
                  </a:cubicBezTo>
                  <a:cubicBezTo>
                    <a:pt x="130706" y="47948"/>
                    <a:pt x="130222" y="48002"/>
                    <a:pt x="129747" y="48100"/>
                  </a:cubicBezTo>
                  <a:cubicBezTo>
                    <a:pt x="129783" y="43943"/>
                    <a:pt x="132957" y="41864"/>
                    <a:pt x="136132" y="41864"/>
                  </a:cubicBezTo>
                  <a:close/>
                  <a:moveTo>
                    <a:pt x="89293" y="41912"/>
                  </a:moveTo>
                  <a:cubicBezTo>
                    <a:pt x="92468" y="41912"/>
                    <a:pt x="95642" y="43988"/>
                    <a:pt x="95679" y="48143"/>
                  </a:cubicBezTo>
                  <a:lnTo>
                    <a:pt x="95679" y="48143"/>
                  </a:lnTo>
                  <a:cubicBezTo>
                    <a:pt x="95207" y="48043"/>
                    <a:pt x="94732" y="47994"/>
                    <a:pt x="94260" y="47994"/>
                  </a:cubicBezTo>
                  <a:cubicBezTo>
                    <a:pt x="92399" y="47994"/>
                    <a:pt x="90599" y="48760"/>
                    <a:pt x="89299" y="50152"/>
                  </a:cubicBezTo>
                  <a:cubicBezTo>
                    <a:pt x="88018" y="48773"/>
                    <a:pt x="86226" y="47993"/>
                    <a:pt x="84344" y="47993"/>
                  </a:cubicBezTo>
                  <a:cubicBezTo>
                    <a:pt x="83860" y="47993"/>
                    <a:pt x="83376" y="48047"/>
                    <a:pt x="82902" y="48145"/>
                  </a:cubicBezTo>
                  <a:cubicBezTo>
                    <a:pt x="82937" y="43991"/>
                    <a:pt x="86116" y="41912"/>
                    <a:pt x="89293" y="41912"/>
                  </a:cubicBezTo>
                  <a:close/>
                  <a:moveTo>
                    <a:pt x="42335" y="42067"/>
                  </a:moveTo>
                  <a:cubicBezTo>
                    <a:pt x="45509" y="42067"/>
                    <a:pt x="48681" y="44143"/>
                    <a:pt x="48726" y="48298"/>
                  </a:cubicBezTo>
                  <a:lnTo>
                    <a:pt x="48726" y="48298"/>
                  </a:lnTo>
                  <a:cubicBezTo>
                    <a:pt x="48251" y="48196"/>
                    <a:pt x="47772" y="48146"/>
                    <a:pt x="47298" y="48146"/>
                  </a:cubicBezTo>
                  <a:cubicBezTo>
                    <a:pt x="45434" y="48146"/>
                    <a:pt x="43630" y="48912"/>
                    <a:pt x="42337" y="50305"/>
                  </a:cubicBezTo>
                  <a:cubicBezTo>
                    <a:pt x="41056" y="48925"/>
                    <a:pt x="39264" y="48145"/>
                    <a:pt x="37382" y="48145"/>
                  </a:cubicBezTo>
                  <a:cubicBezTo>
                    <a:pt x="36898" y="48145"/>
                    <a:pt x="36415" y="48199"/>
                    <a:pt x="35940" y="48307"/>
                  </a:cubicBezTo>
                  <a:cubicBezTo>
                    <a:pt x="35980" y="44148"/>
                    <a:pt x="39158" y="42067"/>
                    <a:pt x="42335" y="42067"/>
                  </a:cubicBezTo>
                  <a:close/>
                  <a:moveTo>
                    <a:pt x="65651" y="42067"/>
                  </a:moveTo>
                  <a:cubicBezTo>
                    <a:pt x="68826" y="42067"/>
                    <a:pt x="72001" y="44146"/>
                    <a:pt x="72041" y="48307"/>
                  </a:cubicBezTo>
                  <a:cubicBezTo>
                    <a:pt x="71563" y="48202"/>
                    <a:pt x="71080" y="48150"/>
                    <a:pt x="70601" y="48150"/>
                  </a:cubicBezTo>
                  <a:cubicBezTo>
                    <a:pt x="68748" y="48150"/>
                    <a:pt x="66948" y="48916"/>
                    <a:pt x="65653" y="50305"/>
                  </a:cubicBezTo>
                  <a:cubicBezTo>
                    <a:pt x="64371" y="48934"/>
                    <a:pt x="62579" y="48145"/>
                    <a:pt x="60697" y="48145"/>
                  </a:cubicBezTo>
                  <a:cubicBezTo>
                    <a:pt x="60214" y="48145"/>
                    <a:pt x="59730" y="48199"/>
                    <a:pt x="59255" y="48307"/>
                  </a:cubicBezTo>
                  <a:cubicBezTo>
                    <a:pt x="59295" y="44148"/>
                    <a:pt x="62473" y="42067"/>
                    <a:pt x="65651" y="42067"/>
                  </a:cubicBezTo>
                  <a:close/>
                  <a:moveTo>
                    <a:pt x="18806" y="42117"/>
                  </a:moveTo>
                  <a:cubicBezTo>
                    <a:pt x="21981" y="42117"/>
                    <a:pt x="25156" y="44198"/>
                    <a:pt x="25196" y="48360"/>
                  </a:cubicBezTo>
                  <a:cubicBezTo>
                    <a:pt x="24717" y="48255"/>
                    <a:pt x="24234" y="48204"/>
                    <a:pt x="23755" y="48204"/>
                  </a:cubicBezTo>
                  <a:cubicBezTo>
                    <a:pt x="21902" y="48204"/>
                    <a:pt x="20103" y="48970"/>
                    <a:pt x="18807" y="50359"/>
                  </a:cubicBezTo>
                  <a:cubicBezTo>
                    <a:pt x="17526" y="48988"/>
                    <a:pt x="15734" y="48199"/>
                    <a:pt x="13852" y="48199"/>
                  </a:cubicBezTo>
                  <a:cubicBezTo>
                    <a:pt x="13368" y="48199"/>
                    <a:pt x="12884" y="48253"/>
                    <a:pt x="12409" y="48360"/>
                  </a:cubicBezTo>
                  <a:cubicBezTo>
                    <a:pt x="12454" y="44198"/>
                    <a:pt x="15631" y="42117"/>
                    <a:pt x="18806" y="42117"/>
                  </a:cubicBezTo>
                  <a:close/>
                  <a:moveTo>
                    <a:pt x="117967" y="48323"/>
                  </a:moveTo>
                  <a:cubicBezTo>
                    <a:pt x="118392" y="48323"/>
                    <a:pt x="118820" y="48362"/>
                    <a:pt x="119245" y="48441"/>
                  </a:cubicBezTo>
                  <a:cubicBezTo>
                    <a:pt x="118253" y="49621"/>
                    <a:pt x="117671" y="51114"/>
                    <a:pt x="117757" y="52706"/>
                  </a:cubicBezTo>
                  <a:lnTo>
                    <a:pt x="117757" y="52706"/>
                  </a:lnTo>
                  <a:cubicBezTo>
                    <a:pt x="116507" y="51403"/>
                    <a:pt x="114740" y="50573"/>
                    <a:pt x="112880" y="50573"/>
                  </a:cubicBezTo>
                  <a:cubicBezTo>
                    <a:pt x="112860" y="50573"/>
                    <a:pt x="112840" y="50573"/>
                    <a:pt x="112821" y="50574"/>
                  </a:cubicBezTo>
                  <a:cubicBezTo>
                    <a:pt x="114158" y="49126"/>
                    <a:pt x="116031" y="48323"/>
                    <a:pt x="117967" y="48323"/>
                  </a:cubicBezTo>
                  <a:close/>
                  <a:moveTo>
                    <a:pt x="130990" y="48323"/>
                  </a:moveTo>
                  <a:cubicBezTo>
                    <a:pt x="132925" y="48323"/>
                    <a:pt x="134799" y="49126"/>
                    <a:pt x="136136" y="50574"/>
                  </a:cubicBezTo>
                  <a:cubicBezTo>
                    <a:pt x="136116" y="50573"/>
                    <a:pt x="136096" y="50573"/>
                    <a:pt x="136077" y="50573"/>
                  </a:cubicBezTo>
                  <a:cubicBezTo>
                    <a:pt x="134208" y="50573"/>
                    <a:pt x="132440" y="51412"/>
                    <a:pt x="131199" y="52715"/>
                  </a:cubicBezTo>
                  <a:cubicBezTo>
                    <a:pt x="131279" y="51120"/>
                    <a:pt x="130697" y="49624"/>
                    <a:pt x="129711" y="48441"/>
                  </a:cubicBezTo>
                  <a:cubicBezTo>
                    <a:pt x="130137" y="48362"/>
                    <a:pt x="130565" y="48323"/>
                    <a:pt x="130990" y="48323"/>
                  </a:cubicBezTo>
                  <a:close/>
                  <a:moveTo>
                    <a:pt x="94437" y="48359"/>
                  </a:moveTo>
                  <a:cubicBezTo>
                    <a:pt x="94862" y="48359"/>
                    <a:pt x="95289" y="48398"/>
                    <a:pt x="95715" y="48477"/>
                  </a:cubicBezTo>
                  <a:cubicBezTo>
                    <a:pt x="94722" y="49666"/>
                    <a:pt x="94140" y="51168"/>
                    <a:pt x="94227" y="52750"/>
                  </a:cubicBezTo>
                  <a:lnTo>
                    <a:pt x="94227" y="52750"/>
                  </a:lnTo>
                  <a:cubicBezTo>
                    <a:pt x="92986" y="51447"/>
                    <a:pt x="91219" y="50618"/>
                    <a:pt x="89350" y="50618"/>
                  </a:cubicBezTo>
                  <a:cubicBezTo>
                    <a:pt x="89330" y="50618"/>
                    <a:pt x="89310" y="50618"/>
                    <a:pt x="89290" y="50618"/>
                  </a:cubicBezTo>
                  <a:cubicBezTo>
                    <a:pt x="89270" y="50618"/>
                    <a:pt x="89250" y="50618"/>
                    <a:pt x="89231" y="50618"/>
                  </a:cubicBezTo>
                  <a:cubicBezTo>
                    <a:pt x="87362" y="50618"/>
                    <a:pt x="85603" y="51448"/>
                    <a:pt x="84353" y="52751"/>
                  </a:cubicBezTo>
                  <a:cubicBezTo>
                    <a:pt x="84443" y="51165"/>
                    <a:pt x="83860" y="49660"/>
                    <a:pt x="82866" y="48477"/>
                  </a:cubicBezTo>
                  <a:cubicBezTo>
                    <a:pt x="83291" y="48398"/>
                    <a:pt x="83719" y="48359"/>
                    <a:pt x="84144" y="48359"/>
                  </a:cubicBezTo>
                  <a:cubicBezTo>
                    <a:pt x="86080" y="48359"/>
                    <a:pt x="87955" y="49162"/>
                    <a:pt x="89299" y="50609"/>
                  </a:cubicBezTo>
                  <a:cubicBezTo>
                    <a:pt x="90637" y="49162"/>
                    <a:pt x="92504" y="48359"/>
                    <a:pt x="94437" y="48359"/>
                  </a:cubicBezTo>
                  <a:close/>
                  <a:moveTo>
                    <a:pt x="47485" y="48520"/>
                  </a:moveTo>
                  <a:cubicBezTo>
                    <a:pt x="47909" y="48520"/>
                    <a:pt x="48337" y="48559"/>
                    <a:pt x="48762" y="48638"/>
                  </a:cubicBezTo>
                  <a:cubicBezTo>
                    <a:pt x="47767" y="49821"/>
                    <a:pt x="47185" y="51326"/>
                    <a:pt x="47275" y="52912"/>
                  </a:cubicBezTo>
                  <a:cubicBezTo>
                    <a:pt x="46025" y="51609"/>
                    <a:pt x="44257" y="50779"/>
                    <a:pt x="42397" y="50779"/>
                  </a:cubicBezTo>
                  <a:cubicBezTo>
                    <a:pt x="42377" y="50779"/>
                    <a:pt x="42357" y="50779"/>
                    <a:pt x="42337" y="50780"/>
                  </a:cubicBezTo>
                  <a:cubicBezTo>
                    <a:pt x="43675" y="49325"/>
                    <a:pt x="45549" y="48520"/>
                    <a:pt x="47485" y="48520"/>
                  </a:cubicBezTo>
                  <a:close/>
                  <a:moveTo>
                    <a:pt x="60501" y="48529"/>
                  </a:moveTo>
                  <a:cubicBezTo>
                    <a:pt x="62439" y="48529"/>
                    <a:pt x="64308" y="49332"/>
                    <a:pt x="65653" y="50780"/>
                  </a:cubicBezTo>
                  <a:cubicBezTo>
                    <a:pt x="65633" y="50779"/>
                    <a:pt x="65613" y="50779"/>
                    <a:pt x="65593" y="50779"/>
                  </a:cubicBezTo>
                  <a:cubicBezTo>
                    <a:pt x="63725" y="50779"/>
                    <a:pt x="61957" y="51618"/>
                    <a:pt x="60715" y="52921"/>
                  </a:cubicBezTo>
                  <a:cubicBezTo>
                    <a:pt x="60796" y="51326"/>
                    <a:pt x="60214" y="49830"/>
                    <a:pt x="59219" y="48647"/>
                  </a:cubicBezTo>
                  <a:cubicBezTo>
                    <a:pt x="59646" y="48568"/>
                    <a:pt x="60075" y="48529"/>
                    <a:pt x="60501" y="48529"/>
                  </a:cubicBezTo>
                  <a:close/>
                  <a:moveTo>
                    <a:pt x="107662" y="48316"/>
                  </a:moveTo>
                  <a:cubicBezTo>
                    <a:pt x="109596" y="48316"/>
                    <a:pt x="111472" y="49118"/>
                    <a:pt x="112821" y="50574"/>
                  </a:cubicBezTo>
                  <a:cubicBezTo>
                    <a:pt x="112802" y="50573"/>
                    <a:pt x="112783" y="50573"/>
                    <a:pt x="112765" y="50573"/>
                  </a:cubicBezTo>
                  <a:cubicBezTo>
                    <a:pt x="110778" y="50573"/>
                    <a:pt x="108902" y="51519"/>
                    <a:pt x="107650" y="52966"/>
                  </a:cubicBezTo>
                  <a:lnTo>
                    <a:pt x="107650" y="52966"/>
                  </a:lnTo>
                  <a:cubicBezTo>
                    <a:pt x="107803" y="51290"/>
                    <a:pt x="107211" y="49713"/>
                    <a:pt x="106172" y="48477"/>
                  </a:cubicBezTo>
                  <a:cubicBezTo>
                    <a:pt x="106667" y="48369"/>
                    <a:pt x="107167" y="48316"/>
                    <a:pt x="107662" y="48316"/>
                  </a:cubicBezTo>
                  <a:close/>
                  <a:moveTo>
                    <a:pt x="13659" y="48573"/>
                  </a:moveTo>
                  <a:cubicBezTo>
                    <a:pt x="15592" y="48573"/>
                    <a:pt x="17464" y="49371"/>
                    <a:pt x="18807" y="50824"/>
                  </a:cubicBezTo>
                  <a:cubicBezTo>
                    <a:pt x="18787" y="50824"/>
                    <a:pt x="18768" y="50824"/>
                    <a:pt x="18748" y="50824"/>
                  </a:cubicBezTo>
                  <a:cubicBezTo>
                    <a:pt x="16879" y="50824"/>
                    <a:pt x="15111" y="51663"/>
                    <a:pt x="13870" y="52966"/>
                  </a:cubicBezTo>
                  <a:cubicBezTo>
                    <a:pt x="13951" y="51371"/>
                    <a:pt x="13368" y="49875"/>
                    <a:pt x="12374" y="48692"/>
                  </a:cubicBezTo>
                  <a:cubicBezTo>
                    <a:pt x="12802" y="48612"/>
                    <a:pt x="13232" y="48573"/>
                    <a:pt x="13659" y="48573"/>
                  </a:cubicBezTo>
                  <a:close/>
                  <a:moveTo>
                    <a:pt x="23953" y="48574"/>
                  </a:moveTo>
                  <a:cubicBezTo>
                    <a:pt x="24378" y="48574"/>
                    <a:pt x="24806" y="48613"/>
                    <a:pt x="25232" y="48692"/>
                  </a:cubicBezTo>
                  <a:cubicBezTo>
                    <a:pt x="24237" y="49875"/>
                    <a:pt x="23655" y="51371"/>
                    <a:pt x="23744" y="52966"/>
                  </a:cubicBezTo>
                  <a:cubicBezTo>
                    <a:pt x="22494" y="51663"/>
                    <a:pt x="20726" y="50824"/>
                    <a:pt x="18866" y="50824"/>
                  </a:cubicBezTo>
                  <a:cubicBezTo>
                    <a:pt x="18846" y="50824"/>
                    <a:pt x="18827" y="50824"/>
                    <a:pt x="18807" y="50824"/>
                  </a:cubicBezTo>
                  <a:cubicBezTo>
                    <a:pt x="20144" y="49377"/>
                    <a:pt x="22018" y="48574"/>
                    <a:pt x="23953" y="48574"/>
                  </a:cubicBezTo>
                  <a:close/>
                  <a:moveTo>
                    <a:pt x="37179" y="48522"/>
                  </a:moveTo>
                  <a:cubicBezTo>
                    <a:pt x="39113" y="48522"/>
                    <a:pt x="40989" y="49325"/>
                    <a:pt x="42337" y="50780"/>
                  </a:cubicBezTo>
                  <a:cubicBezTo>
                    <a:pt x="42319" y="50779"/>
                    <a:pt x="42300" y="50779"/>
                    <a:pt x="42282" y="50779"/>
                  </a:cubicBezTo>
                  <a:cubicBezTo>
                    <a:pt x="40295" y="50779"/>
                    <a:pt x="38419" y="51725"/>
                    <a:pt x="37167" y="53172"/>
                  </a:cubicBezTo>
                  <a:cubicBezTo>
                    <a:pt x="37320" y="51496"/>
                    <a:pt x="36728" y="49910"/>
                    <a:pt x="35689" y="48683"/>
                  </a:cubicBezTo>
                  <a:cubicBezTo>
                    <a:pt x="36184" y="48575"/>
                    <a:pt x="36683" y="48522"/>
                    <a:pt x="37179" y="48522"/>
                  </a:cubicBezTo>
                  <a:close/>
                  <a:moveTo>
                    <a:pt x="124475" y="46470"/>
                  </a:moveTo>
                  <a:cubicBezTo>
                    <a:pt x="127650" y="46470"/>
                    <a:pt x="130827" y="48548"/>
                    <a:pt x="130867" y="52706"/>
                  </a:cubicBezTo>
                  <a:cubicBezTo>
                    <a:pt x="130388" y="52601"/>
                    <a:pt x="129906" y="52550"/>
                    <a:pt x="129426" y="52550"/>
                  </a:cubicBezTo>
                  <a:cubicBezTo>
                    <a:pt x="127574" y="52550"/>
                    <a:pt x="125776" y="53316"/>
                    <a:pt x="124487" y="54704"/>
                  </a:cubicBezTo>
                  <a:cubicBezTo>
                    <a:pt x="123206" y="53333"/>
                    <a:pt x="121414" y="52545"/>
                    <a:pt x="119532" y="52545"/>
                  </a:cubicBezTo>
                  <a:cubicBezTo>
                    <a:pt x="119048" y="52545"/>
                    <a:pt x="118564" y="52599"/>
                    <a:pt x="118089" y="52706"/>
                  </a:cubicBezTo>
                  <a:cubicBezTo>
                    <a:pt x="118125" y="48548"/>
                    <a:pt x="121299" y="46470"/>
                    <a:pt x="124475" y="46470"/>
                  </a:cubicBezTo>
                  <a:close/>
                  <a:moveTo>
                    <a:pt x="77635" y="46519"/>
                  </a:moveTo>
                  <a:cubicBezTo>
                    <a:pt x="80808" y="46519"/>
                    <a:pt x="83981" y="48596"/>
                    <a:pt x="84022" y="52751"/>
                  </a:cubicBezTo>
                  <a:lnTo>
                    <a:pt x="84031" y="52760"/>
                  </a:lnTo>
                  <a:cubicBezTo>
                    <a:pt x="83550" y="52655"/>
                    <a:pt x="83066" y="52604"/>
                    <a:pt x="82586" y="52604"/>
                  </a:cubicBezTo>
                  <a:cubicBezTo>
                    <a:pt x="80731" y="52604"/>
                    <a:pt x="78937" y="53370"/>
                    <a:pt x="77642" y="54758"/>
                  </a:cubicBezTo>
                  <a:cubicBezTo>
                    <a:pt x="76360" y="53378"/>
                    <a:pt x="74568" y="52599"/>
                    <a:pt x="72696" y="52599"/>
                  </a:cubicBezTo>
                  <a:cubicBezTo>
                    <a:pt x="72203" y="52599"/>
                    <a:pt x="71719" y="52652"/>
                    <a:pt x="71244" y="52760"/>
                  </a:cubicBezTo>
                  <a:cubicBezTo>
                    <a:pt x="71280" y="48600"/>
                    <a:pt x="74457" y="46519"/>
                    <a:pt x="77635" y="46519"/>
                  </a:cubicBezTo>
                  <a:close/>
                  <a:moveTo>
                    <a:pt x="100946" y="46509"/>
                  </a:moveTo>
                  <a:cubicBezTo>
                    <a:pt x="104122" y="46509"/>
                    <a:pt x="107296" y="48585"/>
                    <a:pt x="107337" y="52742"/>
                  </a:cubicBezTo>
                  <a:cubicBezTo>
                    <a:pt x="106865" y="52641"/>
                    <a:pt x="106389" y="52591"/>
                    <a:pt x="105917" y="52591"/>
                  </a:cubicBezTo>
                  <a:cubicBezTo>
                    <a:pt x="104050" y="52591"/>
                    <a:pt x="102242" y="53364"/>
                    <a:pt x="100948" y="54758"/>
                  </a:cubicBezTo>
                  <a:lnTo>
                    <a:pt x="100948" y="54749"/>
                  </a:lnTo>
                  <a:cubicBezTo>
                    <a:pt x="99667" y="53369"/>
                    <a:pt x="97875" y="52590"/>
                    <a:pt x="95993" y="52590"/>
                  </a:cubicBezTo>
                  <a:cubicBezTo>
                    <a:pt x="95509" y="52590"/>
                    <a:pt x="95025" y="52643"/>
                    <a:pt x="94550" y="52742"/>
                  </a:cubicBezTo>
                  <a:cubicBezTo>
                    <a:pt x="94591" y="48588"/>
                    <a:pt x="97769" y="46509"/>
                    <a:pt x="100946" y="46509"/>
                  </a:cubicBezTo>
                  <a:close/>
                  <a:moveTo>
                    <a:pt x="53993" y="46670"/>
                  </a:moveTo>
                  <a:cubicBezTo>
                    <a:pt x="57169" y="46670"/>
                    <a:pt x="60344" y="48747"/>
                    <a:pt x="60384" y="52903"/>
                  </a:cubicBezTo>
                  <a:cubicBezTo>
                    <a:pt x="59911" y="52801"/>
                    <a:pt x="59433" y="52752"/>
                    <a:pt x="58960" y="52752"/>
                  </a:cubicBezTo>
                  <a:cubicBezTo>
                    <a:pt x="57101" y="52752"/>
                    <a:pt x="55295" y="53518"/>
                    <a:pt x="53995" y="54910"/>
                  </a:cubicBezTo>
                  <a:cubicBezTo>
                    <a:pt x="52714" y="53531"/>
                    <a:pt x="50922" y="52751"/>
                    <a:pt x="49040" y="52751"/>
                  </a:cubicBezTo>
                  <a:cubicBezTo>
                    <a:pt x="48556" y="52751"/>
                    <a:pt x="48072" y="52805"/>
                    <a:pt x="47597" y="52903"/>
                  </a:cubicBezTo>
                  <a:cubicBezTo>
                    <a:pt x="47638" y="48749"/>
                    <a:pt x="50816" y="46670"/>
                    <a:pt x="53993" y="46670"/>
                  </a:cubicBezTo>
                  <a:close/>
                  <a:moveTo>
                    <a:pt x="7145" y="46712"/>
                  </a:moveTo>
                  <a:cubicBezTo>
                    <a:pt x="10322" y="46712"/>
                    <a:pt x="13498" y="48790"/>
                    <a:pt x="13538" y="52948"/>
                  </a:cubicBezTo>
                  <a:cubicBezTo>
                    <a:pt x="13065" y="52846"/>
                    <a:pt x="12588" y="52796"/>
                    <a:pt x="12114" y="52796"/>
                  </a:cubicBezTo>
                  <a:cubicBezTo>
                    <a:pt x="10255" y="52796"/>
                    <a:pt x="8451" y="53563"/>
                    <a:pt x="7159" y="54955"/>
                  </a:cubicBezTo>
                  <a:cubicBezTo>
                    <a:pt x="5884" y="53583"/>
                    <a:pt x="4097" y="52805"/>
                    <a:pt x="2226" y="52805"/>
                  </a:cubicBezTo>
                  <a:cubicBezTo>
                    <a:pt x="2216" y="52805"/>
                    <a:pt x="2205" y="52805"/>
                    <a:pt x="2194" y="52805"/>
                  </a:cubicBezTo>
                  <a:lnTo>
                    <a:pt x="2194" y="52796"/>
                  </a:lnTo>
                  <a:cubicBezTo>
                    <a:pt x="1711" y="52796"/>
                    <a:pt x="1227" y="52850"/>
                    <a:pt x="752" y="52948"/>
                  </a:cubicBezTo>
                  <a:cubicBezTo>
                    <a:pt x="792" y="48790"/>
                    <a:pt x="3969" y="46712"/>
                    <a:pt x="7145" y="46712"/>
                  </a:cubicBezTo>
                  <a:close/>
                  <a:moveTo>
                    <a:pt x="30465" y="46717"/>
                  </a:moveTo>
                  <a:cubicBezTo>
                    <a:pt x="33637" y="46717"/>
                    <a:pt x="36811" y="48795"/>
                    <a:pt x="36854" y="52953"/>
                  </a:cubicBezTo>
                  <a:lnTo>
                    <a:pt x="36854" y="52953"/>
                  </a:lnTo>
                  <a:cubicBezTo>
                    <a:pt x="36379" y="52851"/>
                    <a:pt x="35901" y="52801"/>
                    <a:pt x="35426" y="52801"/>
                  </a:cubicBezTo>
                  <a:cubicBezTo>
                    <a:pt x="33569" y="52801"/>
                    <a:pt x="31771" y="53567"/>
                    <a:pt x="30483" y="54955"/>
                  </a:cubicBezTo>
                  <a:cubicBezTo>
                    <a:pt x="29201" y="53584"/>
                    <a:pt x="27409" y="52796"/>
                    <a:pt x="25528" y="52796"/>
                  </a:cubicBezTo>
                  <a:cubicBezTo>
                    <a:pt x="25044" y="52796"/>
                    <a:pt x="24560" y="52850"/>
                    <a:pt x="24085" y="52957"/>
                  </a:cubicBezTo>
                  <a:cubicBezTo>
                    <a:pt x="24116" y="48798"/>
                    <a:pt x="27290" y="46717"/>
                    <a:pt x="30465" y="46717"/>
                  </a:cubicBezTo>
                  <a:close/>
                  <a:moveTo>
                    <a:pt x="107865" y="57160"/>
                  </a:moveTo>
                  <a:cubicBezTo>
                    <a:pt x="107867" y="57160"/>
                    <a:pt x="107868" y="57160"/>
                    <a:pt x="107870" y="57160"/>
                  </a:cubicBezTo>
                  <a:lnTo>
                    <a:pt x="107870" y="57160"/>
                  </a:lnTo>
                  <a:cubicBezTo>
                    <a:pt x="107871" y="57160"/>
                    <a:pt x="107873" y="57160"/>
                    <a:pt x="107874" y="57160"/>
                  </a:cubicBezTo>
                  <a:close/>
                  <a:moveTo>
                    <a:pt x="129607" y="52925"/>
                  </a:moveTo>
                  <a:cubicBezTo>
                    <a:pt x="130037" y="52925"/>
                    <a:pt x="130471" y="52965"/>
                    <a:pt x="130903" y="53047"/>
                  </a:cubicBezTo>
                  <a:cubicBezTo>
                    <a:pt x="129908" y="54229"/>
                    <a:pt x="129326" y="55726"/>
                    <a:pt x="129415" y="57321"/>
                  </a:cubicBezTo>
                  <a:cubicBezTo>
                    <a:pt x="128165" y="56009"/>
                    <a:pt x="126406" y="55179"/>
                    <a:pt x="124538" y="55179"/>
                  </a:cubicBezTo>
                  <a:cubicBezTo>
                    <a:pt x="124518" y="55179"/>
                    <a:pt x="124498" y="55179"/>
                    <a:pt x="124478" y="55179"/>
                  </a:cubicBezTo>
                  <a:cubicBezTo>
                    <a:pt x="124458" y="55179"/>
                    <a:pt x="124438" y="55179"/>
                    <a:pt x="124418" y="55179"/>
                  </a:cubicBezTo>
                  <a:cubicBezTo>
                    <a:pt x="122550" y="55179"/>
                    <a:pt x="120782" y="56009"/>
                    <a:pt x="119541" y="57321"/>
                  </a:cubicBezTo>
                  <a:cubicBezTo>
                    <a:pt x="119622" y="55726"/>
                    <a:pt x="119039" y="54220"/>
                    <a:pt x="118045" y="53047"/>
                  </a:cubicBezTo>
                  <a:cubicBezTo>
                    <a:pt x="118478" y="52965"/>
                    <a:pt x="118913" y="52925"/>
                    <a:pt x="119344" y="52925"/>
                  </a:cubicBezTo>
                  <a:cubicBezTo>
                    <a:pt x="121276" y="52925"/>
                    <a:pt x="123138" y="53727"/>
                    <a:pt x="124478" y="55170"/>
                  </a:cubicBezTo>
                  <a:cubicBezTo>
                    <a:pt x="125811" y="53727"/>
                    <a:pt x="127678" y="52925"/>
                    <a:pt x="129607" y="52925"/>
                  </a:cubicBezTo>
                  <a:close/>
                  <a:moveTo>
                    <a:pt x="82780" y="52965"/>
                  </a:moveTo>
                  <a:cubicBezTo>
                    <a:pt x="83204" y="52965"/>
                    <a:pt x="83632" y="53003"/>
                    <a:pt x="84057" y="53082"/>
                  </a:cubicBezTo>
                  <a:cubicBezTo>
                    <a:pt x="83538" y="53701"/>
                    <a:pt x="83135" y="54409"/>
                    <a:pt x="82875" y="55170"/>
                  </a:cubicBezTo>
                  <a:cubicBezTo>
                    <a:pt x="82634" y="55866"/>
                    <a:pt x="82526" y="56607"/>
                    <a:pt x="82569" y="57347"/>
                  </a:cubicBezTo>
                  <a:lnTo>
                    <a:pt x="82569" y="57347"/>
                  </a:lnTo>
                  <a:cubicBezTo>
                    <a:pt x="81328" y="56053"/>
                    <a:pt x="79569" y="55215"/>
                    <a:pt x="77701" y="55215"/>
                  </a:cubicBezTo>
                  <a:cubicBezTo>
                    <a:pt x="77681" y="55215"/>
                    <a:pt x="77661" y="55215"/>
                    <a:pt x="77642" y="55215"/>
                  </a:cubicBezTo>
                  <a:cubicBezTo>
                    <a:pt x="78979" y="53768"/>
                    <a:pt x="80847" y="52965"/>
                    <a:pt x="82780" y="52965"/>
                  </a:cubicBezTo>
                  <a:close/>
                  <a:moveTo>
                    <a:pt x="95802" y="52974"/>
                  </a:moveTo>
                  <a:cubicBezTo>
                    <a:pt x="97735" y="52974"/>
                    <a:pt x="99602" y="53775"/>
                    <a:pt x="100939" y="55215"/>
                  </a:cubicBezTo>
                  <a:cubicBezTo>
                    <a:pt x="100919" y="55215"/>
                    <a:pt x="100900" y="55215"/>
                    <a:pt x="100880" y="55215"/>
                  </a:cubicBezTo>
                  <a:cubicBezTo>
                    <a:pt x="99020" y="55215"/>
                    <a:pt x="97252" y="56053"/>
                    <a:pt x="96011" y="57357"/>
                  </a:cubicBezTo>
                  <a:cubicBezTo>
                    <a:pt x="96047" y="56622"/>
                    <a:pt x="95948" y="55878"/>
                    <a:pt x="95706" y="55179"/>
                  </a:cubicBezTo>
                  <a:lnTo>
                    <a:pt x="95706" y="55170"/>
                  </a:lnTo>
                  <a:cubicBezTo>
                    <a:pt x="95446" y="54409"/>
                    <a:pt x="95043" y="53701"/>
                    <a:pt x="94523" y="53091"/>
                  </a:cubicBezTo>
                  <a:cubicBezTo>
                    <a:pt x="94949" y="53012"/>
                    <a:pt x="95377" y="52974"/>
                    <a:pt x="95802" y="52974"/>
                  </a:cubicBezTo>
                  <a:close/>
                  <a:moveTo>
                    <a:pt x="60697" y="57357"/>
                  </a:moveTo>
                  <a:cubicBezTo>
                    <a:pt x="60700" y="57357"/>
                    <a:pt x="60703" y="57357"/>
                    <a:pt x="60706" y="57357"/>
                  </a:cubicBezTo>
                  <a:lnTo>
                    <a:pt x="60706" y="57357"/>
                  </a:lnTo>
                  <a:cubicBezTo>
                    <a:pt x="60709" y="57357"/>
                    <a:pt x="60712" y="57357"/>
                    <a:pt x="60715" y="57357"/>
                  </a:cubicBezTo>
                  <a:close/>
                  <a:moveTo>
                    <a:pt x="48839" y="53117"/>
                  </a:moveTo>
                  <a:cubicBezTo>
                    <a:pt x="50775" y="53117"/>
                    <a:pt x="52650" y="53921"/>
                    <a:pt x="53995" y="55376"/>
                  </a:cubicBezTo>
                  <a:lnTo>
                    <a:pt x="53995" y="55376"/>
                  </a:lnTo>
                  <a:cubicBezTo>
                    <a:pt x="53992" y="55376"/>
                    <a:pt x="53989" y="55376"/>
                    <a:pt x="53986" y="55376"/>
                  </a:cubicBezTo>
                  <a:cubicBezTo>
                    <a:pt x="53966" y="55376"/>
                    <a:pt x="53946" y="55376"/>
                    <a:pt x="53927" y="55376"/>
                  </a:cubicBezTo>
                  <a:cubicBezTo>
                    <a:pt x="52067" y="55376"/>
                    <a:pt x="50299" y="56206"/>
                    <a:pt x="49049" y="57509"/>
                  </a:cubicBezTo>
                  <a:cubicBezTo>
                    <a:pt x="49138" y="55923"/>
                    <a:pt x="48556" y="54418"/>
                    <a:pt x="47561" y="53235"/>
                  </a:cubicBezTo>
                  <a:cubicBezTo>
                    <a:pt x="47987" y="53156"/>
                    <a:pt x="48414" y="53117"/>
                    <a:pt x="48839" y="53117"/>
                  </a:cubicBezTo>
                  <a:close/>
                  <a:moveTo>
                    <a:pt x="59142" y="53117"/>
                  </a:moveTo>
                  <a:cubicBezTo>
                    <a:pt x="59567" y="53117"/>
                    <a:pt x="59994" y="53156"/>
                    <a:pt x="60420" y="53235"/>
                  </a:cubicBezTo>
                  <a:cubicBezTo>
                    <a:pt x="59425" y="54427"/>
                    <a:pt x="58843" y="55932"/>
                    <a:pt x="58932" y="57518"/>
                  </a:cubicBezTo>
                  <a:lnTo>
                    <a:pt x="58923" y="57509"/>
                  </a:lnTo>
                  <a:cubicBezTo>
                    <a:pt x="57682" y="56206"/>
                    <a:pt x="55914" y="55376"/>
                    <a:pt x="54046" y="55376"/>
                  </a:cubicBezTo>
                  <a:cubicBezTo>
                    <a:pt x="54029" y="55376"/>
                    <a:pt x="54012" y="55376"/>
                    <a:pt x="53995" y="55376"/>
                  </a:cubicBezTo>
                  <a:lnTo>
                    <a:pt x="53995" y="55376"/>
                  </a:lnTo>
                  <a:cubicBezTo>
                    <a:pt x="55333" y="53921"/>
                    <a:pt x="57206" y="53117"/>
                    <a:pt x="59142" y="53117"/>
                  </a:cubicBezTo>
                  <a:close/>
                  <a:moveTo>
                    <a:pt x="25317" y="53179"/>
                  </a:moveTo>
                  <a:cubicBezTo>
                    <a:pt x="27247" y="53179"/>
                    <a:pt x="29113" y="53976"/>
                    <a:pt x="30456" y="55421"/>
                  </a:cubicBezTo>
                  <a:cubicBezTo>
                    <a:pt x="30436" y="55421"/>
                    <a:pt x="30416" y="55421"/>
                    <a:pt x="30397" y="55421"/>
                  </a:cubicBezTo>
                  <a:cubicBezTo>
                    <a:pt x="28528" y="55421"/>
                    <a:pt x="26769" y="56259"/>
                    <a:pt x="25528" y="57554"/>
                  </a:cubicBezTo>
                  <a:cubicBezTo>
                    <a:pt x="25563" y="56819"/>
                    <a:pt x="25456" y="56075"/>
                    <a:pt x="25223" y="55376"/>
                  </a:cubicBezTo>
                  <a:lnTo>
                    <a:pt x="25223" y="55385"/>
                  </a:lnTo>
                  <a:cubicBezTo>
                    <a:pt x="24963" y="54624"/>
                    <a:pt x="24560" y="53916"/>
                    <a:pt x="24031" y="53298"/>
                  </a:cubicBezTo>
                  <a:cubicBezTo>
                    <a:pt x="24460" y="53218"/>
                    <a:pt x="24890" y="53179"/>
                    <a:pt x="25317" y="53179"/>
                  </a:cubicBezTo>
                  <a:close/>
                  <a:moveTo>
                    <a:pt x="12293" y="53188"/>
                  </a:moveTo>
                  <a:cubicBezTo>
                    <a:pt x="12719" y="53188"/>
                    <a:pt x="13147" y="53227"/>
                    <a:pt x="13574" y="53307"/>
                  </a:cubicBezTo>
                  <a:cubicBezTo>
                    <a:pt x="13055" y="53925"/>
                    <a:pt x="12651" y="54624"/>
                    <a:pt x="12391" y="55385"/>
                  </a:cubicBezTo>
                  <a:cubicBezTo>
                    <a:pt x="12150" y="56084"/>
                    <a:pt x="12051" y="56819"/>
                    <a:pt x="12087" y="57554"/>
                  </a:cubicBezTo>
                  <a:lnTo>
                    <a:pt x="12087" y="57572"/>
                  </a:lnTo>
                  <a:cubicBezTo>
                    <a:pt x="10845" y="56268"/>
                    <a:pt x="9086" y="55430"/>
                    <a:pt x="7218" y="55430"/>
                  </a:cubicBezTo>
                  <a:cubicBezTo>
                    <a:pt x="7198" y="55430"/>
                    <a:pt x="7178" y="55430"/>
                    <a:pt x="7159" y="55430"/>
                  </a:cubicBezTo>
                  <a:cubicBezTo>
                    <a:pt x="8501" y="53985"/>
                    <a:pt x="10367" y="53188"/>
                    <a:pt x="12293" y="53188"/>
                  </a:cubicBezTo>
                  <a:close/>
                  <a:moveTo>
                    <a:pt x="106098" y="52962"/>
                  </a:moveTo>
                  <a:cubicBezTo>
                    <a:pt x="106573" y="52962"/>
                    <a:pt x="107051" y="53010"/>
                    <a:pt x="107525" y="53109"/>
                  </a:cubicBezTo>
                  <a:cubicBezTo>
                    <a:pt x="106514" y="54361"/>
                    <a:pt x="105950" y="55943"/>
                    <a:pt x="106117" y="57615"/>
                  </a:cubicBezTo>
                  <a:lnTo>
                    <a:pt x="106117" y="57615"/>
                  </a:lnTo>
                  <a:cubicBezTo>
                    <a:pt x="104869" y="56153"/>
                    <a:pt x="102981" y="55206"/>
                    <a:pt x="100985" y="55206"/>
                  </a:cubicBezTo>
                  <a:cubicBezTo>
                    <a:pt x="100976" y="55206"/>
                    <a:pt x="100966" y="55206"/>
                    <a:pt x="100957" y="55206"/>
                  </a:cubicBezTo>
                  <a:cubicBezTo>
                    <a:pt x="102302" y="53761"/>
                    <a:pt x="104171" y="52962"/>
                    <a:pt x="106098" y="52962"/>
                  </a:cubicBezTo>
                  <a:close/>
                  <a:moveTo>
                    <a:pt x="70812" y="48526"/>
                  </a:moveTo>
                  <a:cubicBezTo>
                    <a:pt x="71289" y="48526"/>
                    <a:pt x="71770" y="48575"/>
                    <a:pt x="72248" y="48674"/>
                  </a:cubicBezTo>
                  <a:cubicBezTo>
                    <a:pt x="71271" y="49928"/>
                    <a:pt x="70742" y="51496"/>
                    <a:pt x="70939" y="53145"/>
                  </a:cubicBezTo>
                  <a:cubicBezTo>
                    <a:pt x="71447" y="53031"/>
                    <a:pt x="71960" y="52976"/>
                    <a:pt x="72468" y="52976"/>
                  </a:cubicBezTo>
                  <a:cubicBezTo>
                    <a:pt x="74401" y="52976"/>
                    <a:pt x="76276" y="53777"/>
                    <a:pt x="77624" y="55224"/>
                  </a:cubicBezTo>
                  <a:cubicBezTo>
                    <a:pt x="77606" y="55224"/>
                    <a:pt x="77587" y="55224"/>
                    <a:pt x="77569" y="55224"/>
                  </a:cubicBezTo>
                  <a:cubicBezTo>
                    <a:pt x="75520" y="55224"/>
                    <a:pt x="73598" y="56223"/>
                    <a:pt x="72355" y="57751"/>
                  </a:cubicBezTo>
                  <a:cubicBezTo>
                    <a:pt x="72694" y="54052"/>
                    <a:pt x="69407" y="50779"/>
                    <a:pt x="65713" y="50779"/>
                  </a:cubicBezTo>
                  <a:cubicBezTo>
                    <a:pt x="65693" y="50779"/>
                    <a:pt x="65673" y="50779"/>
                    <a:pt x="65653" y="50780"/>
                  </a:cubicBezTo>
                  <a:cubicBezTo>
                    <a:pt x="66997" y="49327"/>
                    <a:pt x="68873" y="48526"/>
                    <a:pt x="70812" y="48526"/>
                  </a:cubicBezTo>
                  <a:close/>
                  <a:moveTo>
                    <a:pt x="35611" y="53168"/>
                  </a:moveTo>
                  <a:cubicBezTo>
                    <a:pt x="36086" y="53168"/>
                    <a:pt x="36566" y="53216"/>
                    <a:pt x="37042" y="53315"/>
                  </a:cubicBezTo>
                  <a:cubicBezTo>
                    <a:pt x="36031" y="54567"/>
                    <a:pt x="35458" y="56149"/>
                    <a:pt x="35634" y="57812"/>
                  </a:cubicBezTo>
                  <a:lnTo>
                    <a:pt x="35634" y="57812"/>
                  </a:lnTo>
                  <a:cubicBezTo>
                    <a:pt x="34382" y="56357"/>
                    <a:pt x="32515" y="55412"/>
                    <a:pt x="30530" y="55412"/>
                  </a:cubicBezTo>
                  <a:cubicBezTo>
                    <a:pt x="30511" y="55412"/>
                    <a:pt x="30492" y="55412"/>
                    <a:pt x="30474" y="55412"/>
                  </a:cubicBezTo>
                  <a:cubicBezTo>
                    <a:pt x="31811" y="53967"/>
                    <a:pt x="33679" y="53168"/>
                    <a:pt x="35611" y="53168"/>
                  </a:cubicBezTo>
                  <a:close/>
                  <a:moveTo>
                    <a:pt x="112818" y="51075"/>
                  </a:moveTo>
                  <a:cubicBezTo>
                    <a:pt x="115995" y="51075"/>
                    <a:pt x="119174" y="53154"/>
                    <a:pt x="119218" y="57312"/>
                  </a:cubicBezTo>
                  <a:cubicBezTo>
                    <a:pt x="118743" y="57210"/>
                    <a:pt x="118265" y="57160"/>
                    <a:pt x="117790" y="57160"/>
                  </a:cubicBezTo>
                  <a:cubicBezTo>
                    <a:pt x="115926" y="57160"/>
                    <a:pt x="114120" y="57927"/>
                    <a:pt x="112821" y="59319"/>
                  </a:cubicBezTo>
                  <a:cubicBezTo>
                    <a:pt x="111549" y="57940"/>
                    <a:pt x="109750" y="57161"/>
                    <a:pt x="107870" y="57160"/>
                  </a:cubicBezTo>
                  <a:lnTo>
                    <a:pt x="107870" y="57160"/>
                  </a:lnTo>
                  <a:cubicBezTo>
                    <a:pt x="107388" y="57160"/>
                    <a:pt x="106905" y="57214"/>
                    <a:pt x="106432" y="57312"/>
                  </a:cubicBezTo>
                  <a:cubicBezTo>
                    <a:pt x="106468" y="53154"/>
                    <a:pt x="109642" y="51075"/>
                    <a:pt x="112818" y="51075"/>
                  </a:cubicBezTo>
                  <a:close/>
                  <a:moveTo>
                    <a:pt x="136134" y="51090"/>
                  </a:moveTo>
                  <a:cubicBezTo>
                    <a:pt x="139310" y="51090"/>
                    <a:pt x="142484" y="53169"/>
                    <a:pt x="142525" y="57330"/>
                  </a:cubicBezTo>
                  <a:cubicBezTo>
                    <a:pt x="142043" y="57224"/>
                    <a:pt x="141557" y="57173"/>
                    <a:pt x="141075" y="57173"/>
                  </a:cubicBezTo>
                  <a:cubicBezTo>
                    <a:pt x="139225" y="57173"/>
                    <a:pt x="137430" y="57933"/>
                    <a:pt x="136136" y="59319"/>
                  </a:cubicBezTo>
                  <a:lnTo>
                    <a:pt x="136136" y="59328"/>
                  </a:lnTo>
                  <a:cubicBezTo>
                    <a:pt x="134854" y="57957"/>
                    <a:pt x="133062" y="57168"/>
                    <a:pt x="131181" y="57168"/>
                  </a:cubicBezTo>
                  <a:cubicBezTo>
                    <a:pt x="130697" y="57168"/>
                    <a:pt x="130213" y="57222"/>
                    <a:pt x="129738" y="57330"/>
                  </a:cubicBezTo>
                  <a:cubicBezTo>
                    <a:pt x="129778" y="53171"/>
                    <a:pt x="132957" y="51090"/>
                    <a:pt x="136134" y="51090"/>
                  </a:cubicBezTo>
                  <a:close/>
                  <a:moveTo>
                    <a:pt x="89294" y="51126"/>
                  </a:moveTo>
                  <a:cubicBezTo>
                    <a:pt x="91873" y="51126"/>
                    <a:pt x="94452" y="52497"/>
                    <a:pt x="95348" y="55242"/>
                  </a:cubicBezTo>
                  <a:cubicBezTo>
                    <a:pt x="95572" y="55923"/>
                    <a:pt x="95679" y="56631"/>
                    <a:pt x="95688" y="57348"/>
                  </a:cubicBezTo>
                  <a:cubicBezTo>
                    <a:pt x="95215" y="57246"/>
                    <a:pt x="94738" y="57196"/>
                    <a:pt x="94264" y="57196"/>
                  </a:cubicBezTo>
                  <a:cubicBezTo>
                    <a:pt x="92405" y="57196"/>
                    <a:pt x="90599" y="57962"/>
                    <a:pt x="89299" y="59355"/>
                  </a:cubicBezTo>
                  <a:cubicBezTo>
                    <a:pt x="88027" y="57975"/>
                    <a:pt x="86226" y="57195"/>
                    <a:pt x="84353" y="57195"/>
                  </a:cubicBezTo>
                  <a:cubicBezTo>
                    <a:pt x="83860" y="57195"/>
                    <a:pt x="83376" y="57249"/>
                    <a:pt x="82910" y="57348"/>
                  </a:cubicBezTo>
                  <a:cubicBezTo>
                    <a:pt x="82902" y="56631"/>
                    <a:pt x="83009" y="55923"/>
                    <a:pt x="83224" y="55242"/>
                  </a:cubicBezTo>
                  <a:lnTo>
                    <a:pt x="83233" y="55242"/>
                  </a:lnTo>
                  <a:cubicBezTo>
                    <a:pt x="84129" y="52499"/>
                    <a:pt x="86712" y="51126"/>
                    <a:pt x="89294" y="51126"/>
                  </a:cubicBezTo>
                  <a:close/>
                  <a:moveTo>
                    <a:pt x="42335" y="51276"/>
                  </a:moveTo>
                  <a:cubicBezTo>
                    <a:pt x="45511" y="51276"/>
                    <a:pt x="48686" y="53352"/>
                    <a:pt x="48726" y="57509"/>
                  </a:cubicBezTo>
                  <a:cubicBezTo>
                    <a:pt x="48253" y="57407"/>
                    <a:pt x="47776" y="57357"/>
                    <a:pt x="47302" y="57357"/>
                  </a:cubicBezTo>
                  <a:cubicBezTo>
                    <a:pt x="45443" y="57357"/>
                    <a:pt x="43639" y="58124"/>
                    <a:pt x="42346" y="59516"/>
                  </a:cubicBezTo>
                  <a:cubicBezTo>
                    <a:pt x="41065" y="58136"/>
                    <a:pt x="39264" y="57357"/>
                    <a:pt x="37382" y="57357"/>
                  </a:cubicBezTo>
                  <a:cubicBezTo>
                    <a:pt x="36898" y="57357"/>
                    <a:pt x="36415" y="57410"/>
                    <a:pt x="35940" y="57509"/>
                  </a:cubicBezTo>
                  <a:cubicBezTo>
                    <a:pt x="35980" y="53355"/>
                    <a:pt x="39158" y="51276"/>
                    <a:pt x="42335" y="51276"/>
                  </a:cubicBezTo>
                  <a:close/>
                  <a:moveTo>
                    <a:pt x="65660" y="51276"/>
                  </a:moveTo>
                  <a:cubicBezTo>
                    <a:pt x="68835" y="51276"/>
                    <a:pt x="72010" y="53352"/>
                    <a:pt x="72050" y="57509"/>
                  </a:cubicBezTo>
                  <a:cubicBezTo>
                    <a:pt x="71577" y="57407"/>
                    <a:pt x="71100" y="57357"/>
                    <a:pt x="70626" y="57357"/>
                  </a:cubicBezTo>
                  <a:cubicBezTo>
                    <a:pt x="68767" y="57357"/>
                    <a:pt x="66961" y="58124"/>
                    <a:pt x="65662" y="59516"/>
                  </a:cubicBezTo>
                  <a:cubicBezTo>
                    <a:pt x="64382" y="58138"/>
                    <a:pt x="62585" y="57359"/>
                    <a:pt x="60706" y="57357"/>
                  </a:cubicBezTo>
                  <a:lnTo>
                    <a:pt x="60706" y="57357"/>
                  </a:lnTo>
                  <a:cubicBezTo>
                    <a:pt x="60217" y="57357"/>
                    <a:pt x="59736" y="57411"/>
                    <a:pt x="59264" y="57509"/>
                  </a:cubicBezTo>
                  <a:cubicBezTo>
                    <a:pt x="59304" y="53355"/>
                    <a:pt x="62482" y="51276"/>
                    <a:pt x="65660" y="51276"/>
                  </a:cubicBezTo>
                  <a:close/>
                  <a:moveTo>
                    <a:pt x="18806" y="51334"/>
                  </a:moveTo>
                  <a:cubicBezTo>
                    <a:pt x="21388" y="51334"/>
                    <a:pt x="23969" y="52707"/>
                    <a:pt x="24864" y="55457"/>
                  </a:cubicBezTo>
                  <a:cubicBezTo>
                    <a:pt x="25079" y="56138"/>
                    <a:pt x="25196" y="56846"/>
                    <a:pt x="25205" y="57563"/>
                  </a:cubicBezTo>
                  <a:cubicBezTo>
                    <a:pt x="24724" y="57458"/>
                    <a:pt x="24240" y="57407"/>
                    <a:pt x="23760" y="57407"/>
                  </a:cubicBezTo>
                  <a:cubicBezTo>
                    <a:pt x="21902" y="57407"/>
                    <a:pt x="20103" y="58173"/>
                    <a:pt x="18807" y="59561"/>
                  </a:cubicBezTo>
                  <a:cubicBezTo>
                    <a:pt x="17535" y="58190"/>
                    <a:pt x="15734" y="57401"/>
                    <a:pt x="13861" y="57401"/>
                  </a:cubicBezTo>
                  <a:cubicBezTo>
                    <a:pt x="13377" y="57401"/>
                    <a:pt x="12884" y="57455"/>
                    <a:pt x="12418" y="57563"/>
                  </a:cubicBezTo>
                  <a:cubicBezTo>
                    <a:pt x="12418" y="56837"/>
                    <a:pt x="12526" y="56129"/>
                    <a:pt x="12741" y="55448"/>
                  </a:cubicBezTo>
                  <a:lnTo>
                    <a:pt x="12741" y="55457"/>
                  </a:lnTo>
                  <a:cubicBezTo>
                    <a:pt x="13637" y="52710"/>
                    <a:pt x="16222" y="51334"/>
                    <a:pt x="18806" y="51334"/>
                  </a:cubicBezTo>
                  <a:close/>
                  <a:moveTo>
                    <a:pt x="117967" y="57526"/>
                  </a:moveTo>
                  <a:cubicBezTo>
                    <a:pt x="118391" y="57526"/>
                    <a:pt x="118819" y="57564"/>
                    <a:pt x="119245" y="57643"/>
                  </a:cubicBezTo>
                  <a:cubicBezTo>
                    <a:pt x="118726" y="58253"/>
                    <a:pt x="118322" y="58961"/>
                    <a:pt x="118063" y="59722"/>
                  </a:cubicBezTo>
                  <a:cubicBezTo>
                    <a:pt x="117821" y="60430"/>
                    <a:pt x="117713" y="61165"/>
                    <a:pt x="117758" y="61909"/>
                  </a:cubicBezTo>
                  <a:cubicBezTo>
                    <a:pt x="116510" y="60598"/>
                    <a:pt x="114739" y="59767"/>
                    <a:pt x="112860" y="59767"/>
                  </a:cubicBezTo>
                  <a:cubicBezTo>
                    <a:pt x="112850" y="59767"/>
                    <a:pt x="112840" y="59767"/>
                    <a:pt x="112830" y="59767"/>
                  </a:cubicBezTo>
                  <a:cubicBezTo>
                    <a:pt x="114167" y="58327"/>
                    <a:pt x="116034" y="57526"/>
                    <a:pt x="117967" y="57526"/>
                  </a:cubicBezTo>
                  <a:close/>
                  <a:moveTo>
                    <a:pt x="130990" y="57535"/>
                  </a:moveTo>
                  <a:cubicBezTo>
                    <a:pt x="132923" y="57535"/>
                    <a:pt x="134790" y="58336"/>
                    <a:pt x="136127" y="59776"/>
                  </a:cubicBezTo>
                  <a:cubicBezTo>
                    <a:pt x="136117" y="59776"/>
                    <a:pt x="136107" y="59776"/>
                    <a:pt x="136097" y="59776"/>
                  </a:cubicBezTo>
                  <a:cubicBezTo>
                    <a:pt x="134226" y="59776"/>
                    <a:pt x="132446" y="60607"/>
                    <a:pt x="131199" y="61918"/>
                  </a:cubicBezTo>
                  <a:cubicBezTo>
                    <a:pt x="131234" y="61183"/>
                    <a:pt x="131136" y="60439"/>
                    <a:pt x="130894" y="59731"/>
                  </a:cubicBezTo>
                  <a:cubicBezTo>
                    <a:pt x="130634" y="58970"/>
                    <a:pt x="130231" y="58271"/>
                    <a:pt x="129711" y="57652"/>
                  </a:cubicBezTo>
                  <a:cubicBezTo>
                    <a:pt x="130137" y="57573"/>
                    <a:pt x="130565" y="57535"/>
                    <a:pt x="130990" y="57535"/>
                  </a:cubicBezTo>
                  <a:close/>
                  <a:moveTo>
                    <a:pt x="84143" y="57571"/>
                  </a:moveTo>
                  <a:cubicBezTo>
                    <a:pt x="86075" y="57571"/>
                    <a:pt x="87945" y="58371"/>
                    <a:pt x="89282" y="59821"/>
                  </a:cubicBezTo>
                  <a:lnTo>
                    <a:pt x="89282" y="59821"/>
                  </a:lnTo>
                  <a:cubicBezTo>
                    <a:pt x="89265" y="59821"/>
                    <a:pt x="89248" y="59821"/>
                    <a:pt x="89231" y="59821"/>
                  </a:cubicBezTo>
                  <a:cubicBezTo>
                    <a:pt x="87362" y="59821"/>
                    <a:pt x="85595" y="60659"/>
                    <a:pt x="84353" y="61962"/>
                  </a:cubicBezTo>
                  <a:cubicBezTo>
                    <a:pt x="84434" y="60367"/>
                    <a:pt x="83851" y="58871"/>
                    <a:pt x="82866" y="57688"/>
                  </a:cubicBezTo>
                  <a:cubicBezTo>
                    <a:pt x="83291" y="57609"/>
                    <a:pt x="83719" y="57571"/>
                    <a:pt x="84143" y="57571"/>
                  </a:cubicBezTo>
                  <a:close/>
                  <a:moveTo>
                    <a:pt x="94437" y="57571"/>
                  </a:moveTo>
                  <a:cubicBezTo>
                    <a:pt x="94862" y="57571"/>
                    <a:pt x="95290" y="57609"/>
                    <a:pt x="95715" y="57688"/>
                  </a:cubicBezTo>
                  <a:cubicBezTo>
                    <a:pt x="94720" y="58871"/>
                    <a:pt x="94138" y="60367"/>
                    <a:pt x="94228" y="61962"/>
                  </a:cubicBezTo>
                  <a:cubicBezTo>
                    <a:pt x="92977" y="60659"/>
                    <a:pt x="91218" y="59821"/>
                    <a:pt x="89350" y="59821"/>
                  </a:cubicBezTo>
                  <a:cubicBezTo>
                    <a:pt x="89333" y="59821"/>
                    <a:pt x="89316" y="59821"/>
                    <a:pt x="89299" y="59821"/>
                  </a:cubicBezTo>
                  <a:lnTo>
                    <a:pt x="89299" y="59821"/>
                  </a:lnTo>
                  <a:cubicBezTo>
                    <a:pt x="90636" y="58371"/>
                    <a:pt x="92506" y="57571"/>
                    <a:pt x="94437" y="57571"/>
                  </a:cubicBezTo>
                  <a:close/>
                  <a:moveTo>
                    <a:pt x="47495" y="57735"/>
                  </a:moveTo>
                  <a:cubicBezTo>
                    <a:pt x="47916" y="57735"/>
                    <a:pt x="48340" y="57773"/>
                    <a:pt x="48762" y="57849"/>
                  </a:cubicBezTo>
                  <a:cubicBezTo>
                    <a:pt x="48242" y="58468"/>
                    <a:pt x="47839" y="59176"/>
                    <a:pt x="47579" y="59937"/>
                  </a:cubicBezTo>
                  <a:cubicBezTo>
                    <a:pt x="47337" y="60636"/>
                    <a:pt x="47230" y="61371"/>
                    <a:pt x="47275" y="62115"/>
                  </a:cubicBezTo>
                  <a:lnTo>
                    <a:pt x="47275" y="62124"/>
                  </a:lnTo>
                  <a:cubicBezTo>
                    <a:pt x="46033" y="60820"/>
                    <a:pt x="44265" y="59982"/>
                    <a:pt x="42405" y="59982"/>
                  </a:cubicBezTo>
                  <a:cubicBezTo>
                    <a:pt x="42386" y="59982"/>
                    <a:pt x="42366" y="59982"/>
                    <a:pt x="42346" y="59982"/>
                  </a:cubicBezTo>
                  <a:cubicBezTo>
                    <a:pt x="43686" y="58532"/>
                    <a:pt x="45558" y="57735"/>
                    <a:pt x="47495" y="57735"/>
                  </a:cubicBezTo>
                  <a:close/>
                  <a:moveTo>
                    <a:pt x="60510" y="57740"/>
                  </a:moveTo>
                  <a:cubicBezTo>
                    <a:pt x="62438" y="57740"/>
                    <a:pt x="64308" y="58537"/>
                    <a:pt x="65644" y="59982"/>
                  </a:cubicBezTo>
                  <a:cubicBezTo>
                    <a:pt x="65624" y="59982"/>
                    <a:pt x="65604" y="59982"/>
                    <a:pt x="65585" y="59982"/>
                  </a:cubicBezTo>
                  <a:cubicBezTo>
                    <a:pt x="63725" y="59982"/>
                    <a:pt x="61957" y="60820"/>
                    <a:pt x="60715" y="62124"/>
                  </a:cubicBezTo>
                  <a:cubicBezTo>
                    <a:pt x="60751" y="61380"/>
                    <a:pt x="60653" y="60636"/>
                    <a:pt x="60411" y="59937"/>
                  </a:cubicBezTo>
                  <a:cubicBezTo>
                    <a:pt x="60151" y="59176"/>
                    <a:pt x="59748" y="58468"/>
                    <a:pt x="59228" y="57858"/>
                  </a:cubicBezTo>
                  <a:cubicBezTo>
                    <a:pt x="59655" y="57779"/>
                    <a:pt x="60084" y="57740"/>
                    <a:pt x="60510" y="57740"/>
                  </a:cubicBezTo>
                  <a:close/>
                  <a:moveTo>
                    <a:pt x="23936" y="57764"/>
                  </a:moveTo>
                  <a:cubicBezTo>
                    <a:pt x="24366" y="57764"/>
                    <a:pt x="24800" y="57804"/>
                    <a:pt x="25232" y="57885"/>
                  </a:cubicBezTo>
                  <a:cubicBezTo>
                    <a:pt x="24237" y="59059"/>
                    <a:pt x="23655" y="60565"/>
                    <a:pt x="23744" y="62151"/>
                  </a:cubicBezTo>
                  <a:cubicBezTo>
                    <a:pt x="22494" y="60847"/>
                    <a:pt x="20727" y="60018"/>
                    <a:pt x="18867" y="60018"/>
                  </a:cubicBezTo>
                  <a:cubicBezTo>
                    <a:pt x="18847" y="60018"/>
                    <a:pt x="18827" y="60018"/>
                    <a:pt x="18807" y="60018"/>
                  </a:cubicBezTo>
                  <a:cubicBezTo>
                    <a:pt x="18787" y="60018"/>
                    <a:pt x="18767" y="60018"/>
                    <a:pt x="18747" y="60018"/>
                  </a:cubicBezTo>
                  <a:cubicBezTo>
                    <a:pt x="16879" y="60018"/>
                    <a:pt x="15111" y="60847"/>
                    <a:pt x="13870" y="62151"/>
                  </a:cubicBezTo>
                  <a:cubicBezTo>
                    <a:pt x="13951" y="60573"/>
                    <a:pt x="13368" y="59068"/>
                    <a:pt x="12382" y="57885"/>
                  </a:cubicBezTo>
                  <a:lnTo>
                    <a:pt x="12374" y="57885"/>
                  </a:lnTo>
                  <a:cubicBezTo>
                    <a:pt x="12805" y="57804"/>
                    <a:pt x="13239" y="57764"/>
                    <a:pt x="13670" y="57764"/>
                  </a:cubicBezTo>
                  <a:cubicBezTo>
                    <a:pt x="15599" y="57764"/>
                    <a:pt x="17467" y="58566"/>
                    <a:pt x="18807" y="60009"/>
                  </a:cubicBezTo>
                  <a:cubicBezTo>
                    <a:pt x="20140" y="58566"/>
                    <a:pt x="22007" y="57764"/>
                    <a:pt x="23936" y="57764"/>
                  </a:cubicBezTo>
                  <a:close/>
                  <a:moveTo>
                    <a:pt x="107668" y="57528"/>
                  </a:moveTo>
                  <a:cubicBezTo>
                    <a:pt x="109594" y="57528"/>
                    <a:pt x="111464" y="58327"/>
                    <a:pt x="112812" y="59767"/>
                  </a:cubicBezTo>
                  <a:cubicBezTo>
                    <a:pt x="112793" y="59767"/>
                    <a:pt x="112774" y="59767"/>
                    <a:pt x="112756" y="59767"/>
                  </a:cubicBezTo>
                  <a:cubicBezTo>
                    <a:pt x="110769" y="59767"/>
                    <a:pt x="108902" y="60712"/>
                    <a:pt x="107650" y="62159"/>
                  </a:cubicBezTo>
                  <a:lnTo>
                    <a:pt x="107650" y="62159"/>
                  </a:lnTo>
                  <a:cubicBezTo>
                    <a:pt x="107803" y="60502"/>
                    <a:pt x="107211" y="58925"/>
                    <a:pt x="106181" y="57688"/>
                  </a:cubicBezTo>
                  <a:cubicBezTo>
                    <a:pt x="106675" y="57580"/>
                    <a:pt x="107173" y="57528"/>
                    <a:pt x="107668" y="57528"/>
                  </a:cubicBezTo>
                  <a:close/>
                  <a:moveTo>
                    <a:pt x="37187" y="57724"/>
                  </a:moveTo>
                  <a:cubicBezTo>
                    <a:pt x="39116" y="57724"/>
                    <a:pt x="40983" y="58519"/>
                    <a:pt x="42328" y="59964"/>
                  </a:cubicBezTo>
                  <a:cubicBezTo>
                    <a:pt x="42310" y="59964"/>
                    <a:pt x="42291" y="59964"/>
                    <a:pt x="42273" y="59964"/>
                  </a:cubicBezTo>
                  <a:cubicBezTo>
                    <a:pt x="40286" y="59964"/>
                    <a:pt x="38419" y="60910"/>
                    <a:pt x="37167" y="62366"/>
                  </a:cubicBezTo>
                  <a:cubicBezTo>
                    <a:pt x="37320" y="60699"/>
                    <a:pt x="36728" y="59122"/>
                    <a:pt x="35698" y="57894"/>
                  </a:cubicBezTo>
                  <a:lnTo>
                    <a:pt x="35689" y="57885"/>
                  </a:lnTo>
                  <a:cubicBezTo>
                    <a:pt x="36187" y="57777"/>
                    <a:pt x="36689" y="57724"/>
                    <a:pt x="37187" y="57724"/>
                  </a:cubicBezTo>
                  <a:close/>
                  <a:moveTo>
                    <a:pt x="124486" y="55678"/>
                  </a:moveTo>
                  <a:cubicBezTo>
                    <a:pt x="127068" y="55678"/>
                    <a:pt x="129649" y="57049"/>
                    <a:pt x="130544" y="59794"/>
                  </a:cubicBezTo>
                  <a:cubicBezTo>
                    <a:pt x="130760" y="60475"/>
                    <a:pt x="130876" y="61183"/>
                    <a:pt x="130876" y="61900"/>
                  </a:cubicBezTo>
                  <a:cubicBezTo>
                    <a:pt x="130403" y="61798"/>
                    <a:pt x="129926" y="61748"/>
                    <a:pt x="129452" y="61748"/>
                  </a:cubicBezTo>
                  <a:cubicBezTo>
                    <a:pt x="127593" y="61748"/>
                    <a:pt x="125787" y="62514"/>
                    <a:pt x="124487" y="63907"/>
                  </a:cubicBezTo>
                  <a:cubicBezTo>
                    <a:pt x="123215" y="62527"/>
                    <a:pt x="121414" y="61747"/>
                    <a:pt x="119541" y="61747"/>
                  </a:cubicBezTo>
                  <a:cubicBezTo>
                    <a:pt x="119048" y="61747"/>
                    <a:pt x="118564" y="61801"/>
                    <a:pt x="118080" y="61909"/>
                  </a:cubicBezTo>
                  <a:cubicBezTo>
                    <a:pt x="118080" y="61192"/>
                    <a:pt x="118197" y="60484"/>
                    <a:pt x="118412" y="59803"/>
                  </a:cubicBezTo>
                  <a:lnTo>
                    <a:pt x="118421" y="59794"/>
                  </a:lnTo>
                  <a:cubicBezTo>
                    <a:pt x="119317" y="57051"/>
                    <a:pt x="121902" y="55678"/>
                    <a:pt x="124486" y="55678"/>
                  </a:cubicBezTo>
                  <a:close/>
                  <a:moveTo>
                    <a:pt x="77628" y="55717"/>
                  </a:moveTo>
                  <a:cubicBezTo>
                    <a:pt x="80804" y="55717"/>
                    <a:pt x="83980" y="57795"/>
                    <a:pt x="84022" y="61951"/>
                  </a:cubicBezTo>
                  <a:lnTo>
                    <a:pt x="84022" y="61951"/>
                  </a:lnTo>
                  <a:cubicBezTo>
                    <a:pt x="83546" y="61848"/>
                    <a:pt x="83066" y="61797"/>
                    <a:pt x="82590" y="61797"/>
                  </a:cubicBezTo>
                  <a:cubicBezTo>
                    <a:pt x="80737" y="61797"/>
                    <a:pt x="78939" y="62563"/>
                    <a:pt x="77651" y="63952"/>
                  </a:cubicBezTo>
                  <a:cubicBezTo>
                    <a:pt x="76377" y="62579"/>
                    <a:pt x="74589" y="61801"/>
                    <a:pt x="72710" y="61801"/>
                  </a:cubicBezTo>
                  <a:cubicBezTo>
                    <a:pt x="72699" y="61801"/>
                    <a:pt x="72688" y="61801"/>
                    <a:pt x="72678" y="61801"/>
                  </a:cubicBezTo>
                  <a:cubicBezTo>
                    <a:pt x="72194" y="61801"/>
                    <a:pt x="71710" y="61846"/>
                    <a:pt x="71235" y="61953"/>
                  </a:cubicBezTo>
                  <a:cubicBezTo>
                    <a:pt x="71275" y="57796"/>
                    <a:pt x="74452" y="55717"/>
                    <a:pt x="77628" y="55717"/>
                  </a:cubicBezTo>
                  <a:close/>
                  <a:moveTo>
                    <a:pt x="100943" y="55717"/>
                  </a:moveTo>
                  <a:cubicBezTo>
                    <a:pt x="104119" y="55717"/>
                    <a:pt x="107295" y="57795"/>
                    <a:pt x="107337" y="61951"/>
                  </a:cubicBezTo>
                  <a:lnTo>
                    <a:pt x="107337" y="61951"/>
                  </a:lnTo>
                  <a:cubicBezTo>
                    <a:pt x="106865" y="61851"/>
                    <a:pt x="106389" y="61802"/>
                    <a:pt x="105918" y="61802"/>
                  </a:cubicBezTo>
                  <a:cubicBezTo>
                    <a:pt x="104057" y="61802"/>
                    <a:pt x="102256" y="62568"/>
                    <a:pt x="100957" y="63961"/>
                  </a:cubicBezTo>
                  <a:cubicBezTo>
                    <a:pt x="99683" y="62588"/>
                    <a:pt x="97895" y="61801"/>
                    <a:pt x="96025" y="61801"/>
                  </a:cubicBezTo>
                  <a:cubicBezTo>
                    <a:pt x="96014" y="61801"/>
                    <a:pt x="96003" y="61801"/>
                    <a:pt x="95993" y="61801"/>
                  </a:cubicBezTo>
                  <a:cubicBezTo>
                    <a:pt x="95509" y="61801"/>
                    <a:pt x="95025" y="61846"/>
                    <a:pt x="94550" y="61953"/>
                  </a:cubicBezTo>
                  <a:cubicBezTo>
                    <a:pt x="94590" y="57796"/>
                    <a:pt x="97767" y="55717"/>
                    <a:pt x="100943" y="55717"/>
                  </a:cubicBezTo>
                  <a:close/>
                  <a:moveTo>
                    <a:pt x="54007" y="55884"/>
                  </a:moveTo>
                  <a:cubicBezTo>
                    <a:pt x="56587" y="55884"/>
                    <a:pt x="59166" y="57255"/>
                    <a:pt x="60061" y="60000"/>
                  </a:cubicBezTo>
                  <a:cubicBezTo>
                    <a:pt x="60285" y="60681"/>
                    <a:pt x="60393" y="61389"/>
                    <a:pt x="60402" y="62106"/>
                  </a:cubicBezTo>
                  <a:cubicBezTo>
                    <a:pt x="59929" y="62004"/>
                    <a:pt x="59451" y="61954"/>
                    <a:pt x="58977" y="61954"/>
                  </a:cubicBezTo>
                  <a:cubicBezTo>
                    <a:pt x="57118" y="61954"/>
                    <a:pt x="55312" y="62720"/>
                    <a:pt x="54013" y="64113"/>
                  </a:cubicBezTo>
                  <a:cubicBezTo>
                    <a:pt x="52741" y="62733"/>
                    <a:pt x="50939" y="61953"/>
                    <a:pt x="49067" y="61953"/>
                  </a:cubicBezTo>
                  <a:cubicBezTo>
                    <a:pt x="48574" y="61953"/>
                    <a:pt x="48090" y="61998"/>
                    <a:pt x="47624" y="62106"/>
                  </a:cubicBezTo>
                  <a:cubicBezTo>
                    <a:pt x="47615" y="61389"/>
                    <a:pt x="47723" y="60681"/>
                    <a:pt x="47929" y="60009"/>
                  </a:cubicBezTo>
                  <a:lnTo>
                    <a:pt x="47947" y="60000"/>
                  </a:lnTo>
                  <a:cubicBezTo>
                    <a:pt x="48843" y="57257"/>
                    <a:pt x="51425" y="55884"/>
                    <a:pt x="54007" y="55884"/>
                  </a:cubicBezTo>
                  <a:close/>
                  <a:moveTo>
                    <a:pt x="7145" y="55914"/>
                  </a:moveTo>
                  <a:cubicBezTo>
                    <a:pt x="10322" y="55914"/>
                    <a:pt x="13498" y="57993"/>
                    <a:pt x="13538" y="62151"/>
                  </a:cubicBezTo>
                  <a:cubicBezTo>
                    <a:pt x="13063" y="62046"/>
                    <a:pt x="12582" y="61995"/>
                    <a:pt x="12105" y="61995"/>
                  </a:cubicBezTo>
                  <a:cubicBezTo>
                    <a:pt x="10247" y="61995"/>
                    <a:pt x="8440" y="62767"/>
                    <a:pt x="7150" y="64158"/>
                  </a:cubicBezTo>
                  <a:cubicBezTo>
                    <a:pt x="5875" y="62786"/>
                    <a:pt x="4096" y="61998"/>
                    <a:pt x="2226" y="61998"/>
                  </a:cubicBezTo>
                  <a:cubicBezTo>
                    <a:pt x="2216" y="61998"/>
                    <a:pt x="2205" y="61998"/>
                    <a:pt x="2194" y="61998"/>
                  </a:cubicBezTo>
                  <a:cubicBezTo>
                    <a:pt x="1711" y="61998"/>
                    <a:pt x="1227" y="62043"/>
                    <a:pt x="752" y="62151"/>
                  </a:cubicBezTo>
                  <a:cubicBezTo>
                    <a:pt x="792" y="57993"/>
                    <a:pt x="3969" y="55914"/>
                    <a:pt x="7145" y="55914"/>
                  </a:cubicBezTo>
                  <a:close/>
                  <a:moveTo>
                    <a:pt x="30465" y="55917"/>
                  </a:moveTo>
                  <a:cubicBezTo>
                    <a:pt x="33638" y="55917"/>
                    <a:pt x="36811" y="57993"/>
                    <a:pt x="36854" y="62147"/>
                  </a:cubicBezTo>
                  <a:lnTo>
                    <a:pt x="36854" y="62147"/>
                  </a:lnTo>
                  <a:cubicBezTo>
                    <a:pt x="36384" y="62047"/>
                    <a:pt x="35912" y="61999"/>
                    <a:pt x="35443" y="61999"/>
                  </a:cubicBezTo>
                  <a:cubicBezTo>
                    <a:pt x="33580" y="61999"/>
                    <a:pt x="31775" y="62765"/>
                    <a:pt x="30483" y="64158"/>
                  </a:cubicBezTo>
                  <a:cubicBezTo>
                    <a:pt x="29201" y="62778"/>
                    <a:pt x="27409" y="61998"/>
                    <a:pt x="25528" y="61998"/>
                  </a:cubicBezTo>
                  <a:cubicBezTo>
                    <a:pt x="25044" y="61998"/>
                    <a:pt x="24560" y="62052"/>
                    <a:pt x="24085" y="62151"/>
                  </a:cubicBezTo>
                  <a:cubicBezTo>
                    <a:pt x="24116" y="57996"/>
                    <a:pt x="27290" y="55917"/>
                    <a:pt x="30465" y="55917"/>
                  </a:cubicBezTo>
                  <a:close/>
                  <a:moveTo>
                    <a:pt x="119322" y="62140"/>
                  </a:moveTo>
                  <a:cubicBezTo>
                    <a:pt x="121256" y="62140"/>
                    <a:pt x="123125" y="62943"/>
                    <a:pt x="124469" y="64391"/>
                  </a:cubicBezTo>
                  <a:cubicBezTo>
                    <a:pt x="124450" y="64390"/>
                    <a:pt x="124430" y="64390"/>
                    <a:pt x="124410" y="64390"/>
                  </a:cubicBezTo>
                  <a:cubicBezTo>
                    <a:pt x="122541" y="64390"/>
                    <a:pt x="120773" y="65229"/>
                    <a:pt x="119532" y="66532"/>
                  </a:cubicBezTo>
                  <a:cubicBezTo>
                    <a:pt x="119613" y="64946"/>
                    <a:pt x="119030" y="63441"/>
                    <a:pt x="118045" y="62258"/>
                  </a:cubicBezTo>
                  <a:cubicBezTo>
                    <a:pt x="118470" y="62179"/>
                    <a:pt x="118898" y="62140"/>
                    <a:pt x="119322" y="62140"/>
                  </a:cubicBezTo>
                  <a:close/>
                  <a:moveTo>
                    <a:pt x="129616" y="62140"/>
                  </a:moveTo>
                  <a:cubicBezTo>
                    <a:pt x="130040" y="62140"/>
                    <a:pt x="130468" y="62179"/>
                    <a:pt x="130894" y="62258"/>
                  </a:cubicBezTo>
                  <a:cubicBezTo>
                    <a:pt x="129908" y="63423"/>
                    <a:pt x="129326" y="64928"/>
                    <a:pt x="129415" y="66523"/>
                  </a:cubicBezTo>
                  <a:lnTo>
                    <a:pt x="129406" y="66532"/>
                  </a:lnTo>
                  <a:cubicBezTo>
                    <a:pt x="128156" y="65229"/>
                    <a:pt x="126388" y="64390"/>
                    <a:pt x="124528" y="64390"/>
                  </a:cubicBezTo>
                  <a:cubicBezTo>
                    <a:pt x="124509" y="64390"/>
                    <a:pt x="124489" y="64390"/>
                    <a:pt x="124469" y="64391"/>
                  </a:cubicBezTo>
                  <a:cubicBezTo>
                    <a:pt x="125807" y="62943"/>
                    <a:pt x="127680" y="62140"/>
                    <a:pt x="129616" y="62140"/>
                  </a:cubicBezTo>
                  <a:close/>
                  <a:moveTo>
                    <a:pt x="95796" y="62176"/>
                  </a:moveTo>
                  <a:cubicBezTo>
                    <a:pt x="97737" y="62176"/>
                    <a:pt x="99610" y="62980"/>
                    <a:pt x="100948" y="64435"/>
                  </a:cubicBezTo>
                  <a:cubicBezTo>
                    <a:pt x="100928" y="64435"/>
                    <a:pt x="100908" y="64435"/>
                    <a:pt x="100888" y="64435"/>
                  </a:cubicBezTo>
                  <a:cubicBezTo>
                    <a:pt x="99020" y="64435"/>
                    <a:pt x="97252" y="65265"/>
                    <a:pt x="96011" y="66568"/>
                  </a:cubicBezTo>
                  <a:cubicBezTo>
                    <a:pt x="96091" y="64982"/>
                    <a:pt x="95509" y="63477"/>
                    <a:pt x="94514" y="62294"/>
                  </a:cubicBezTo>
                  <a:cubicBezTo>
                    <a:pt x="94941" y="62215"/>
                    <a:pt x="95370" y="62176"/>
                    <a:pt x="95796" y="62176"/>
                  </a:cubicBezTo>
                  <a:close/>
                  <a:moveTo>
                    <a:pt x="82771" y="62185"/>
                  </a:moveTo>
                  <a:cubicBezTo>
                    <a:pt x="83195" y="62185"/>
                    <a:pt x="83623" y="62224"/>
                    <a:pt x="84048" y="62303"/>
                  </a:cubicBezTo>
                  <a:cubicBezTo>
                    <a:pt x="83063" y="63477"/>
                    <a:pt x="82480" y="64991"/>
                    <a:pt x="82561" y="66577"/>
                  </a:cubicBezTo>
                  <a:cubicBezTo>
                    <a:pt x="81320" y="65274"/>
                    <a:pt x="79552" y="64435"/>
                    <a:pt x="77683" y="64435"/>
                  </a:cubicBezTo>
                  <a:cubicBezTo>
                    <a:pt x="77666" y="64435"/>
                    <a:pt x="77650" y="64435"/>
                    <a:pt x="77633" y="64435"/>
                  </a:cubicBezTo>
                  <a:lnTo>
                    <a:pt x="77633" y="64435"/>
                  </a:lnTo>
                  <a:cubicBezTo>
                    <a:pt x="78970" y="62988"/>
                    <a:pt x="80838" y="62185"/>
                    <a:pt x="82771" y="62185"/>
                  </a:cubicBezTo>
                  <a:close/>
                  <a:moveTo>
                    <a:pt x="59134" y="62337"/>
                  </a:moveTo>
                  <a:cubicBezTo>
                    <a:pt x="59561" y="62337"/>
                    <a:pt x="59992" y="62376"/>
                    <a:pt x="60420" y="62455"/>
                  </a:cubicBezTo>
                  <a:cubicBezTo>
                    <a:pt x="59427" y="63627"/>
                    <a:pt x="58845" y="65119"/>
                    <a:pt x="58932" y="66720"/>
                  </a:cubicBezTo>
                  <a:lnTo>
                    <a:pt x="58932" y="66720"/>
                  </a:lnTo>
                  <a:cubicBezTo>
                    <a:pt x="57682" y="65417"/>
                    <a:pt x="55914" y="64587"/>
                    <a:pt x="54055" y="64587"/>
                  </a:cubicBezTo>
                  <a:cubicBezTo>
                    <a:pt x="54035" y="64587"/>
                    <a:pt x="54015" y="64588"/>
                    <a:pt x="53995" y="64588"/>
                  </a:cubicBezTo>
                  <a:cubicBezTo>
                    <a:pt x="55331" y="63135"/>
                    <a:pt x="57201" y="62337"/>
                    <a:pt x="59134" y="62337"/>
                  </a:cubicBezTo>
                  <a:close/>
                  <a:moveTo>
                    <a:pt x="48861" y="62333"/>
                  </a:moveTo>
                  <a:cubicBezTo>
                    <a:pt x="50795" y="62333"/>
                    <a:pt x="52662" y="63137"/>
                    <a:pt x="53995" y="64588"/>
                  </a:cubicBezTo>
                  <a:cubicBezTo>
                    <a:pt x="53975" y="64588"/>
                    <a:pt x="53955" y="64587"/>
                    <a:pt x="53935" y="64587"/>
                  </a:cubicBezTo>
                  <a:cubicBezTo>
                    <a:pt x="52067" y="64587"/>
                    <a:pt x="50299" y="65417"/>
                    <a:pt x="49058" y="66720"/>
                  </a:cubicBezTo>
                  <a:cubicBezTo>
                    <a:pt x="49138" y="65134"/>
                    <a:pt x="48556" y="63629"/>
                    <a:pt x="47561" y="62455"/>
                  </a:cubicBezTo>
                  <a:cubicBezTo>
                    <a:pt x="47994" y="62373"/>
                    <a:pt x="48429" y="62333"/>
                    <a:pt x="48861" y="62333"/>
                  </a:cubicBezTo>
                  <a:close/>
                  <a:moveTo>
                    <a:pt x="106103" y="62174"/>
                  </a:moveTo>
                  <a:cubicBezTo>
                    <a:pt x="106576" y="62174"/>
                    <a:pt x="107052" y="62222"/>
                    <a:pt x="107525" y="62321"/>
                  </a:cubicBezTo>
                  <a:cubicBezTo>
                    <a:pt x="106512" y="63566"/>
                    <a:pt x="105939" y="65161"/>
                    <a:pt x="106127" y="66837"/>
                  </a:cubicBezTo>
                  <a:cubicBezTo>
                    <a:pt x="104872" y="65387"/>
                    <a:pt x="103007" y="64435"/>
                    <a:pt x="101030" y="64435"/>
                  </a:cubicBezTo>
                  <a:cubicBezTo>
                    <a:pt x="101003" y="64435"/>
                    <a:pt x="100975" y="64435"/>
                    <a:pt x="100948" y="64435"/>
                  </a:cubicBezTo>
                  <a:cubicBezTo>
                    <a:pt x="102295" y="62981"/>
                    <a:pt x="104168" y="62174"/>
                    <a:pt x="106103" y="62174"/>
                  </a:cubicBezTo>
                  <a:close/>
                  <a:moveTo>
                    <a:pt x="70807" y="57738"/>
                  </a:moveTo>
                  <a:cubicBezTo>
                    <a:pt x="71283" y="57738"/>
                    <a:pt x="71762" y="57786"/>
                    <a:pt x="72239" y="57885"/>
                  </a:cubicBezTo>
                  <a:cubicBezTo>
                    <a:pt x="71271" y="59131"/>
                    <a:pt x="70742" y="60708"/>
                    <a:pt x="70939" y="62348"/>
                  </a:cubicBezTo>
                  <a:cubicBezTo>
                    <a:pt x="71447" y="62234"/>
                    <a:pt x="71959" y="62178"/>
                    <a:pt x="72468" y="62178"/>
                  </a:cubicBezTo>
                  <a:cubicBezTo>
                    <a:pt x="74403" y="62178"/>
                    <a:pt x="76285" y="62981"/>
                    <a:pt x="77633" y="64435"/>
                  </a:cubicBezTo>
                  <a:lnTo>
                    <a:pt x="77633" y="64435"/>
                  </a:lnTo>
                  <a:cubicBezTo>
                    <a:pt x="77630" y="64435"/>
                    <a:pt x="77627" y="64435"/>
                    <a:pt x="77624" y="64435"/>
                  </a:cubicBezTo>
                  <a:cubicBezTo>
                    <a:pt x="77606" y="64435"/>
                    <a:pt x="77587" y="64435"/>
                    <a:pt x="77569" y="64435"/>
                  </a:cubicBezTo>
                  <a:cubicBezTo>
                    <a:pt x="75520" y="64435"/>
                    <a:pt x="73598" y="65435"/>
                    <a:pt x="72346" y="66962"/>
                  </a:cubicBezTo>
                  <a:cubicBezTo>
                    <a:pt x="72703" y="63259"/>
                    <a:pt x="69407" y="59973"/>
                    <a:pt x="65707" y="59973"/>
                  </a:cubicBezTo>
                  <a:cubicBezTo>
                    <a:pt x="65694" y="59973"/>
                    <a:pt x="65682" y="59973"/>
                    <a:pt x="65670" y="59973"/>
                  </a:cubicBezTo>
                  <a:lnTo>
                    <a:pt x="65670" y="59973"/>
                  </a:lnTo>
                  <a:cubicBezTo>
                    <a:pt x="67007" y="58533"/>
                    <a:pt x="68877" y="57738"/>
                    <a:pt x="70807" y="57738"/>
                  </a:cubicBezTo>
                  <a:close/>
                  <a:moveTo>
                    <a:pt x="35611" y="62370"/>
                  </a:moveTo>
                  <a:cubicBezTo>
                    <a:pt x="36087" y="62370"/>
                    <a:pt x="36566" y="62419"/>
                    <a:pt x="37042" y="62518"/>
                  </a:cubicBezTo>
                  <a:cubicBezTo>
                    <a:pt x="36029" y="63763"/>
                    <a:pt x="35456" y="65358"/>
                    <a:pt x="35644" y="67034"/>
                  </a:cubicBezTo>
                  <a:cubicBezTo>
                    <a:pt x="34383" y="65578"/>
                    <a:pt x="32507" y="64632"/>
                    <a:pt x="30521" y="64632"/>
                  </a:cubicBezTo>
                  <a:cubicBezTo>
                    <a:pt x="30502" y="64632"/>
                    <a:pt x="30483" y="64632"/>
                    <a:pt x="30465" y="64633"/>
                  </a:cubicBezTo>
                  <a:cubicBezTo>
                    <a:pt x="30445" y="64632"/>
                    <a:pt x="30425" y="64632"/>
                    <a:pt x="30406" y="64632"/>
                  </a:cubicBezTo>
                  <a:cubicBezTo>
                    <a:pt x="28537" y="64632"/>
                    <a:pt x="26769" y="65471"/>
                    <a:pt x="25528" y="66774"/>
                  </a:cubicBezTo>
                  <a:cubicBezTo>
                    <a:pt x="25608" y="65179"/>
                    <a:pt x="25026" y="63683"/>
                    <a:pt x="24031" y="62500"/>
                  </a:cubicBezTo>
                  <a:cubicBezTo>
                    <a:pt x="24460" y="62420"/>
                    <a:pt x="24890" y="62381"/>
                    <a:pt x="25317" y="62381"/>
                  </a:cubicBezTo>
                  <a:cubicBezTo>
                    <a:pt x="27250" y="62381"/>
                    <a:pt x="29122" y="63178"/>
                    <a:pt x="30465" y="64624"/>
                  </a:cubicBezTo>
                  <a:cubicBezTo>
                    <a:pt x="31802" y="63171"/>
                    <a:pt x="33677" y="62370"/>
                    <a:pt x="35611" y="62370"/>
                  </a:cubicBezTo>
                  <a:close/>
                  <a:moveTo>
                    <a:pt x="112819" y="60274"/>
                  </a:moveTo>
                  <a:cubicBezTo>
                    <a:pt x="115992" y="60274"/>
                    <a:pt x="119164" y="62350"/>
                    <a:pt x="119209" y="66503"/>
                  </a:cubicBezTo>
                  <a:lnTo>
                    <a:pt x="119209" y="66503"/>
                  </a:lnTo>
                  <a:cubicBezTo>
                    <a:pt x="118735" y="66400"/>
                    <a:pt x="118257" y="66350"/>
                    <a:pt x="117783" y="66350"/>
                  </a:cubicBezTo>
                  <a:cubicBezTo>
                    <a:pt x="115922" y="66350"/>
                    <a:pt x="114119" y="67124"/>
                    <a:pt x="112821" y="68521"/>
                  </a:cubicBezTo>
                  <a:cubicBezTo>
                    <a:pt x="111539" y="67142"/>
                    <a:pt x="109747" y="66362"/>
                    <a:pt x="107865" y="66362"/>
                  </a:cubicBezTo>
                  <a:cubicBezTo>
                    <a:pt x="107382" y="66362"/>
                    <a:pt x="106898" y="66407"/>
                    <a:pt x="106423" y="66514"/>
                  </a:cubicBezTo>
                  <a:lnTo>
                    <a:pt x="106423" y="66514"/>
                  </a:lnTo>
                  <a:cubicBezTo>
                    <a:pt x="106463" y="62355"/>
                    <a:pt x="109641" y="60274"/>
                    <a:pt x="112819" y="60274"/>
                  </a:cubicBezTo>
                  <a:close/>
                  <a:moveTo>
                    <a:pt x="136136" y="60276"/>
                  </a:moveTo>
                  <a:cubicBezTo>
                    <a:pt x="139311" y="60276"/>
                    <a:pt x="142484" y="62354"/>
                    <a:pt x="142525" y="66514"/>
                  </a:cubicBezTo>
                  <a:lnTo>
                    <a:pt x="142516" y="66523"/>
                  </a:lnTo>
                  <a:cubicBezTo>
                    <a:pt x="142042" y="66421"/>
                    <a:pt x="141565" y="66372"/>
                    <a:pt x="141091" y="66372"/>
                  </a:cubicBezTo>
                  <a:cubicBezTo>
                    <a:pt x="139233" y="66372"/>
                    <a:pt x="137428" y="67138"/>
                    <a:pt x="136136" y="68530"/>
                  </a:cubicBezTo>
                  <a:cubicBezTo>
                    <a:pt x="134854" y="67150"/>
                    <a:pt x="133062" y="66371"/>
                    <a:pt x="131181" y="66371"/>
                  </a:cubicBezTo>
                  <a:cubicBezTo>
                    <a:pt x="130697" y="66371"/>
                    <a:pt x="130213" y="66425"/>
                    <a:pt x="129738" y="66523"/>
                  </a:cubicBezTo>
                  <a:cubicBezTo>
                    <a:pt x="129778" y="62359"/>
                    <a:pt x="132958" y="60276"/>
                    <a:pt x="136136" y="60276"/>
                  </a:cubicBezTo>
                  <a:close/>
                  <a:moveTo>
                    <a:pt x="89289" y="60321"/>
                  </a:moveTo>
                  <a:cubicBezTo>
                    <a:pt x="92462" y="60321"/>
                    <a:pt x="95638" y="62397"/>
                    <a:pt x="95679" y="66548"/>
                  </a:cubicBezTo>
                  <a:lnTo>
                    <a:pt x="95679" y="66548"/>
                  </a:lnTo>
                  <a:cubicBezTo>
                    <a:pt x="95209" y="66448"/>
                    <a:pt x="94735" y="66398"/>
                    <a:pt x="94264" y="66398"/>
                  </a:cubicBezTo>
                  <a:cubicBezTo>
                    <a:pt x="92405" y="66398"/>
                    <a:pt x="90601" y="67165"/>
                    <a:pt x="89308" y="68557"/>
                  </a:cubicBezTo>
                  <a:cubicBezTo>
                    <a:pt x="88027" y="67177"/>
                    <a:pt x="86235" y="66398"/>
                    <a:pt x="84353" y="66398"/>
                  </a:cubicBezTo>
                  <a:cubicBezTo>
                    <a:pt x="83869" y="66398"/>
                    <a:pt x="83385" y="66452"/>
                    <a:pt x="82910" y="66550"/>
                  </a:cubicBezTo>
                  <a:cubicBezTo>
                    <a:pt x="82942" y="62398"/>
                    <a:pt x="86114" y="60321"/>
                    <a:pt x="89289" y="60321"/>
                  </a:cubicBezTo>
                  <a:close/>
                  <a:moveTo>
                    <a:pt x="42335" y="60475"/>
                  </a:moveTo>
                  <a:cubicBezTo>
                    <a:pt x="45508" y="60475"/>
                    <a:pt x="48684" y="62552"/>
                    <a:pt x="48726" y="66708"/>
                  </a:cubicBezTo>
                  <a:lnTo>
                    <a:pt x="48726" y="66708"/>
                  </a:lnTo>
                  <a:cubicBezTo>
                    <a:pt x="48257" y="66608"/>
                    <a:pt x="47784" y="66560"/>
                    <a:pt x="47315" y="66560"/>
                  </a:cubicBezTo>
                  <a:cubicBezTo>
                    <a:pt x="45452" y="66560"/>
                    <a:pt x="43648" y="67326"/>
                    <a:pt x="42355" y="68719"/>
                  </a:cubicBezTo>
                  <a:cubicBezTo>
                    <a:pt x="41081" y="67346"/>
                    <a:pt x="39302" y="66559"/>
                    <a:pt x="37432" y="66559"/>
                  </a:cubicBezTo>
                  <a:cubicBezTo>
                    <a:pt x="37421" y="66559"/>
                    <a:pt x="37411" y="66559"/>
                    <a:pt x="37400" y="66559"/>
                  </a:cubicBezTo>
                  <a:cubicBezTo>
                    <a:pt x="36916" y="66559"/>
                    <a:pt x="36432" y="66604"/>
                    <a:pt x="35958" y="66711"/>
                  </a:cubicBezTo>
                  <a:cubicBezTo>
                    <a:pt x="35989" y="62554"/>
                    <a:pt x="39161" y="60475"/>
                    <a:pt x="42335" y="60475"/>
                  </a:cubicBezTo>
                  <a:close/>
                  <a:moveTo>
                    <a:pt x="65651" y="60478"/>
                  </a:moveTo>
                  <a:cubicBezTo>
                    <a:pt x="68826" y="60478"/>
                    <a:pt x="72001" y="62555"/>
                    <a:pt x="72041" y="66711"/>
                  </a:cubicBezTo>
                  <a:cubicBezTo>
                    <a:pt x="71566" y="66609"/>
                    <a:pt x="71088" y="66560"/>
                    <a:pt x="70614" y="66560"/>
                  </a:cubicBezTo>
                  <a:cubicBezTo>
                    <a:pt x="68752" y="66560"/>
                    <a:pt x="66952" y="67326"/>
                    <a:pt x="65653" y="68719"/>
                  </a:cubicBezTo>
                  <a:cubicBezTo>
                    <a:pt x="64371" y="67339"/>
                    <a:pt x="62579" y="66559"/>
                    <a:pt x="60697" y="66559"/>
                  </a:cubicBezTo>
                  <a:cubicBezTo>
                    <a:pt x="60214" y="66559"/>
                    <a:pt x="59730" y="66613"/>
                    <a:pt x="59255" y="66711"/>
                  </a:cubicBezTo>
                  <a:cubicBezTo>
                    <a:pt x="59295" y="62557"/>
                    <a:pt x="62473" y="60478"/>
                    <a:pt x="65651" y="60478"/>
                  </a:cubicBezTo>
                  <a:close/>
                  <a:moveTo>
                    <a:pt x="18806" y="60522"/>
                  </a:moveTo>
                  <a:cubicBezTo>
                    <a:pt x="21979" y="60522"/>
                    <a:pt x="25151" y="62596"/>
                    <a:pt x="25196" y="66747"/>
                  </a:cubicBezTo>
                  <a:lnTo>
                    <a:pt x="25196" y="66747"/>
                  </a:lnTo>
                  <a:cubicBezTo>
                    <a:pt x="24723" y="66645"/>
                    <a:pt x="24245" y="66596"/>
                    <a:pt x="23772" y="66596"/>
                  </a:cubicBezTo>
                  <a:cubicBezTo>
                    <a:pt x="21913" y="66596"/>
                    <a:pt x="20107" y="67362"/>
                    <a:pt x="18807" y="68754"/>
                  </a:cubicBezTo>
                  <a:cubicBezTo>
                    <a:pt x="17526" y="67374"/>
                    <a:pt x="15734" y="66595"/>
                    <a:pt x="13852" y="66595"/>
                  </a:cubicBezTo>
                  <a:cubicBezTo>
                    <a:pt x="13368" y="66595"/>
                    <a:pt x="12884" y="66649"/>
                    <a:pt x="12409" y="66747"/>
                  </a:cubicBezTo>
                  <a:cubicBezTo>
                    <a:pt x="12454" y="62599"/>
                    <a:pt x="15631" y="60522"/>
                    <a:pt x="18806" y="60522"/>
                  </a:cubicBezTo>
                  <a:close/>
                  <a:moveTo>
                    <a:pt x="84142" y="66790"/>
                  </a:moveTo>
                  <a:cubicBezTo>
                    <a:pt x="86075" y="66790"/>
                    <a:pt x="87947" y="67588"/>
                    <a:pt x="89290" y="69041"/>
                  </a:cubicBezTo>
                  <a:lnTo>
                    <a:pt x="89290" y="69041"/>
                  </a:lnTo>
                  <a:cubicBezTo>
                    <a:pt x="89287" y="69041"/>
                    <a:pt x="89284" y="69041"/>
                    <a:pt x="89281" y="69041"/>
                  </a:cubicBezTo>
                  <a:cubicBezTo>
                    <a:pt x="89262" y="69041"/>
                    <a:pt x="89242" y="69041"/>
                    <a:pt x="89222" y="69041"/>
                  </a:cubicBezTo>
                  <a:cubicBezTo>
                    <a:pt x="87354" y="69041"/>
                    <a:pt x="85594" y="69879"/>
                    <a:pt x="84344" y="71183"/>
                  </a:cubicBezTo>
                  <a:cubicBezTo>
                    <a:pt x="84434" y="69588"/>
                    <a:pt x="83851" y="68082"/>
                    <a:pt x="82857" y="66909"/>
                  </a:cubicBezTo>
                  <a:cubicBezTo>
                    <a:pt x="83285" y="66829"/>
                    <a:pt x="83715" y="66790"/>
                    <a:pt x="84142" y="66790"/>
                  </a:cubicBezTo>
                  <a:close/>
                  <a:moveTo>
                    <a:pt x="94437" y="66782"/>
                  </a:moveTo>
                  <a:cubicBezTo>
                    <a:pt x="94862" y="66782"/>
                    <a:pt x="95290" y="66821"/>
                    <a:pt x="95715" y="66900"/>
                  </a:cubicBezTo>
                  <a:cubicBezTo>
                    <a:pt x="94720" y="68082"/>
                    <a:pt x="94138" y="69579"/>
                    <a:pt x="94228" y="71174"/>
                  </a:cubicBezTo>
                  <a:lnTo>
                    <a:pt x="94219" y="71183"/>
                  </a:lnTo>
                  <a:cubicBezTo>
                    <a:pt x="92977" y="69879"/>
                    <a:pt x="91209" y="69041"/>
                    <a:pt x="89341" y="69041"/>
                  </a:cubicBezTo>
                  <a:cubicBezTo>
                    <a:pt x="89324" y="69041"/>
                    <a:pt x="89307" y="69041"/>
                    <a:pt x="89290" y="69041"/>
                  </a:cubicBezTo>
                  <a:lnTo>
                    <a:pt x="89290" y="69041"/>
                  </a:lnTo>
                  <a:cubicBezTo>
                    <a:pt x="90628" y="67586"/>
                    <a:pt x="92502" y="66782"/>
                    <a:pt x="94437" y="66782"/>
                  </a:cubicBezTo>
                  <a:close/>
                  <a:moveTo>
                    <a:pt x="47476" y="66925"/>
                  </a:moveTo>
                  <a:cubicBezTo>
                    <a:pt x="47900" y="66925"/>
                    <a:pt x="48328" y="66964"/>
                    <a:pt x="48753" y="67043"/>
                  </a:cubicBezTo>
                  <a:cubicBezTo>
                    <a:pt x="47767" y="68226"/>
                    <a:pt x="47185" y="69731"/>
                    <a:pt x="47266" y="71317"/>
                  </a:cubicBezTo>
                  <a:cubicBezTo>
                    <a:pt x="46024" y="70014"/>
                    <a:pt x="44257" y="69184"/>
                    <a:pt x="42388" y="69184"/>
                  </a:cubicBezTo>
                  <a:cubicBezTo>
                    <a:pt x="42371" y="69184"/>
                    <a:pt x="42354" y="69184"/>
                    <a:pt x="42337" y="69184"/>
                  </a:cubicBezTo>
                  <a:lnTo>
                    <a:pt x="42337" y="69184"/>
                  </a:lnTo>
                  <a:cubicBezTo>
                    <a:pt x="43675" y="67729"/>
                    <a:pt x="45543" y="66925"/>
                    <a:pt x="47476" y="66925"/>
                  </a:cubicBezTo>
                  <a:close/>
                  <a:moveTo>
                    <a:pt x="60488" y="66929"/>
                  </a:moveTo>
                  <a:cubicBezTo>
                    <a:pt x="62422" y="66929"/>
                    <a:pt x="64295" y="67727"/>
                    <a:pt x="65636" y="69175"/>
                  </a:cubicBezTo>
                  <a:lnTo>
                    <a:pt x="65636" y="69175"/>
                  </a:lnTo>
                  <a:cubicBezTo>
                    <a:pt x="65622" y="69175"/>
                    <a:pt x="65608" y="69175"/>
                    <a:pt x="65593" y="69175"/>
                  </a:cubicBezTo>
                  <a:cubicBezTo>
                    <a:pt x="63725" y="69175"/>
                    <a:pt x="61966" y="70014"/>
                    <a:pt x="60715" y="71317"/>
                  </a:cubicBezTo>
                  <a:cubicBezTo>
                    <a:pt x="60805" y="69731"/>
                    <a:pt x="60223" y="68226"/>
                    <a:pt x="59228" y="67043"/>
                  </a:cubicBezTo>
                  <a:cubicBezTo>
                    <a:pt x="59647" y="66967"/>
                    <a:pt x="60069" y="66929"/>
                    <a:pt x="60488" y="66929"/>
                  </a:cubicBezTo>
                  <a:close/>
                  <a:moveTo>
                    <a:pt x="23953" y="66970"/>
                  </a:moveTo>
                  <a:cubicBezTo>
                    <a:pt x="24378" y="66970"/>
                    <a:pt x="24806" y="67009"/>
                    <a:pt x="25232" y="67088"/>
                  </a:cubicBezTo>
                  <a:cubicBezTo>
                    <a:pt x="24239" y="68277"/>
                    <a:pt x="23657" y="69770"/>
                    <a:pt x="23744" y="71361"/>
                  </a:cubicBezTo>
                  <a:lnTo>
                    <a:pt x="23744" y="71361"/>
                  </a:lnTo>
                  <a:cubicBezTo>
                    <a:pt x="22494" y="70058"/>
                    <a:pt x="20726" y="69220"/>
                    <a:pt x="18866" y="69220"/>
                  </a:cubicBezTo>
                  <a:cubicBezTo>
                    <a:pt x="18846" y="69220"/>
                    <a:pt x="18827" y="69220"/>
                    <a:pt x="18807" y="69220"/>
                  </a:cubicBezTo>
                  <a:cubicBezTo>
                    <a:pt x="20144" y="67773"/>
                    <a:pt x="22018" y="66970"/>
                    <a:pt x="23953" y="66970"/>
                  </a:cubicBezTo>
                  <a:close/>
                  <a:moveTo>
                    <a:pt x="13652" y="66970"/>
                  </a:moveTo>
                  <a:cubicBezTo>
                    <a:pt x="15588" y="66970"/>
                    <a:pt x="17463" y="67773"/>
                    <a:pt x="18807" y="69220"/>
                  </a:cubicBezTo>
                  <a:cubicBezTo>
                    <a:pt x="18787" y="69220"/>
                    <a:pt x="18768" y="69220"/>
                    <a:pt x="18748" y="69220"/>
                  </a:cubicBezTo>
                  <a:cubicBezTo>
                    <a:pt x="16879" y="69220"/>
                    <a:pt x="15111" y="70058"/>
                    <a:pt x="13870" y="71362"/>
                  </a:cubicBezTo>
                  <a:cubicBezTo>
                    <a:pt x="13951" y="69776"/>
                    <a:pt x="13368" y="68271"/>
                    <a:pt x="12374" y="67088"/>
                  </a:cubicBezTo>
                  <a:cubicBezTo>
                    <a:pt x="12799" y="67009"/>
                    <a:pt x="13227" y="66970"/>
                    <a:pt x="13652" y="66970"/>
                  </a:cubicBezTo>
                  <a:close/>
                  <a:moveTo>
                    <a:pt x="107653" y="66739"/>
                  </a:moveTo>
                  <a:cubicBezTo>
                    <a:pt x="109587" y="66739"/>
                    <a:pt x="111464" y="67541"/>
                    <a:pt x="112812" y="68996"/>
                  </a:cubicBezTo>
                  <a:cubicBezTo>
                    <a:pt x="114149" y="67549"/>
                    <a:pt x="116022" y="66746"/>
                    <a:pt x="117958" y="66746"/>
                  </a:cubicBezTo>
                  <a:cubicBezTo>
                    <a:pt x="118383" y="66746"/>
                    <a:pt x="118811" y="66785"/>
                    <a:pt x="119236" y="66864"/>
                  </a:cubicBezTo>
                  <a:cubicBezTo>
                    <a:pt x="118242" y="68047"/>
                    <a:pt x="117659" y="69552"/>
                    <a:pt x="117749" y="71138"/>
                  </a:cubicBezTo>
                  <a:cubicBezTo>
                    <a:pt x="116499" y="69835"/>
                    <a:pt x="114731" y="69005"/>
                    <a:pt x="112871" y="69005"/>
                  </a:cubicBezTo>
                  <a:cubicBezTo>
                    <a:pt x="112851" y="69005"/>
                    <a:pt x="112832" y="69005"/>
                    <a:pt x="112812" y="69005"/>
                  </a:cubicBezTo>
                  <a:cubicBezTo>
                    <a:pt x="112793" y="69005"/>
                    <a:pt x="112774" y="69005"/>
                    <a:pt x="112756" y="69005"/>
                  </a:cubicBezTo>
                  <a:cubicBezTo>
                    <a:pt x="110769" y="69005"/>
                    <a:pt x="108893" y="69951"/>
                    <a:pt x="107641" y="71398"/>
                  </a:cubicBezTo>
                  <a:lnTo>
                    <a:pt x="107641" y="71398"/>
                  </a:lnTo>
                  <a:cubicBezTo>
                    <a:pt x="107802" y="69707"/>
                    <a:pt x="107213" y="68132"/>
                    <a:pt x="106177" y="66897"/>
                  </a:cubicBezTo>
                  <a:lnTo>
                    <a:pt x="106177" y="66897"/>
                  </a:lnTo>
                  <a:cubicBezTo>
                    <a:pt x="106668" y="66791"/>
                    <a:pt x="107162" y="66739"/>
                    <a:pt x="107653" y="66739"/>
                  </a:cubicBezTo>
                  <a:close/>
                  <a:moveTo>
                    <a:pt x="37174" y="66927"/>
                  </a:moveTo>
                  <a:cubicBezTo>
                    <a:pt x="39113" y="66927"/>
                    <a:pt x="40989" y="67729"/>
                    <a:pt x="42337" y="69184"/>
                  </a:cubicBezTo>
                  <a:lnTo>
                    <a:pt x="42337" y="69184"/>
                  </a:lnTo>
                  <a:cubicBezTo>
                    <a:pt x="42334" y="69184"/>
                    <a:pt x="42331" y="69184"/>
                    <a:pt x="42328" y="69184"/>
                  </a:cubicBezTo>
                  <a:cubicBezTo>
                    <a:pt x="42301" y="69184"/>
                    <a:pt x="42274" y="69184"/>
                    <a:pt x="42246" y="69184"/>
                  </a:cubicBezTo>
                  <a:cubicBezTo>
                    <a:pt x="40269" y="69184"/>
                    <a:pt x="38404" y="70136"/>
                    <a:pt x="37158" y="71577"/>
                  </a:cubicBezTo>
                  <a:cubicBezTo>
                    <a:pt x="37320" y="69910"/>
                    <a:pt x="36728" y="68324"/>
                    <a:pt x="35689" y="67088"/>
                  </a:cubicBezTo>
                  <a:lnTo>
                    <a:pt x="35680" y="67088"/>
                  </a:lnTo>
                  <a:cubicBezTo>
                    <a:pt x="36177" y="66980"/>
                    <a:pt x="36678" y="66927"/>
                    <a:pt x="37174" y="66927"/>
                  </a:cubicBezTo>
                  <a:close/>
                  <a:moveTo>
                    <a:pt x="124481" y="64880"/>
                  </a:moveTo>
                  <a:cubicBezTo>
                    <a:pt x="127655" y="64880"/>
                    <a:pt x="130827" y="66957"/>
                    <a:pt x="130867" y="71111"/>
                  </a:cubicBezTo>
                  <a:lnTo>
                    <a:pt x="130858" y="71129"/>
                  </a:lnTo>
                  <a:cubicBezTo>
                    <a:pt x="130380" y="71024"/>
                    <a:pt x="129897" y="70973"/>
                    <a:pt x="129419" y="70973"/>
                  </a:cubicBezTo>
                  <a:cubicBezTo>
                    <a:pt x="127565" y="70973"/>
                    <a:pt x="125767" y="71740"/>
                    <a:pt x="124478" y="73136"/>
                  </a:cubicBezTo>
                  <a:cubicBezTo>
                    <a:pt x="123204" y="71764"/>
                    <a:pt x="121425" y="70977"/>
                    <a:pt x="119555" y="70977"/>
                  </a:cubicBezTo>
                  <a:cubicBezTo>
                    <a:pt x="119544" y="70977"/>
                    <a:pt x="119534" y="70977"/>
                    <a:pt x="119523" y="70977"/>
                  </a:cubicBezTo>
                  <a:cubicBezTo>
                    <a:pt x="119039" y="70977"/>
                    <a:pt x="118555" y="71021"/>
                    <a:pt x="118080" y="71129"/>
                  </a:cubicBezTo>
                  <a:cubicBezTo>
                    <a:pt x="118121" y="66963"/>
                    <a:pt x="121302" y="64880"/>
                    <a:pt x="124481" y="64880"/>
                  </a:cubicBezTo>
                  <a:close/>
                  <a:moveTo>
                    <a:pt x="77631" y="64934"/>
                  </a:moveTo>
                  <a:cubicBezTo>
                    <a:pt x="80806" y="64934"/>
                    <a:pt x="83981" y="67013"/>
                    <a:pt x="84022" y="71174"/>
                  </a:cubicBezTo>
                  <a:cubicBezTo>
                    <a:pt x="83541" y="71069"/>
                    <a:pt x="83056" y="71017"/>
                    <a:pt x="82576" y="71017"/>
                  </a:cubicBezTo>
                  <a:cubicBezTo>
                    <a:pt x="80721" y="71017"/>
                    <a:pt x="78928" y="71782"/>
                    <a:pt x="77633" y="73163"/>
                  </a:cubicBezTo>
                  <a:lnTo>
                    <a:pt x="77633" y="73172"/>
                  </a:lnTo>
                  <a:cubicBezTo>
                    <a:pt x="76351" y="71801"/>
                    <a:pt x="74559" y="71012"/>
                    <a:pt x="72678" y="71012"/>
                  </a:cubicBezTo>
                  <a:cubicBezTo>
                    <a:pt x="72194" y="71012"/>
                    <a:pt x="71710" y="71066"/>
                    <a:pt x="71235" y="71174"/>
                  </a:cubicBezTo>
                  <a:cubicBezTo>
                    <a:pt x="71275" y="67015"/>
                    <a:pt x="74454" y="64934"/>
                    <a:pt x="77631" y="64934"/>
                  </a:cubicBezTo>
                  <a:close/>
                  <a:moveTo>
                    <a:pt x="100937" y="64934"/>
                  </a:moveTo>
                  <a:cubicBezTo>
                    <a:pt x="104113" y="64934"/>
                    <a:pt x="107288" y="67013"/>
                    <a:pt x="107328" y="71174"/>
                  </a:cubicBezTo>
                  <a:cubicBezTo>
                    <a:pt x="106849" y="71069"/>
                    <a:pt x="106366" y="71017"/>
                    <a:pt x="105887" y="71017"/>
                  </a:cubicBezTo>
                  <a:cubicBezTo>
                    <a:pt x="104037" y="71017"/>
                    <a:pt x="102243" y="71782"/>
                    <a:pt x="100948" y="73163"/>
                  </a:cubicBezTo>
                  <a:lnTo>
                    <a:pt x="100939" y="73172"/>
                  </a:lnTo>
                  <a:cubicBezTo>
                    <a:pt x="99658" y="71801"/>
                    <a:pt x="97866" y="71012"/>
                    <a:pt x="95984" y="71012"/>
                  </a:cubicBezTo>
                  <a:cubicBezTo>
                    <a:pt x="95500" y="71012"/>
                    <a:pt x="95016" y="71066"/>
                    <a:pt x="94541" y="71174"/>
                  </a:cubicBezTo>
                  <a:cubicBezTo>
                    <a:pt x="94582" y="67015"/>
                    <a:pt x="97760" y="64934"/>
                    <a:pt x="100937" y="64934"/>
                  </a:cubicBezTo>
                  <a:close/>
                  <a:moveTo>
                    <a:pt x="53992" y="65081"/>
                  </a:moveTo>
                  <a:cubicBezTo>
                    <a:pt x="57167" y="65081"/>
                    <a:pt x="60344" y="67159"/>
                    <a:pt x="60384" y="71317"/>
                  </a:cubicBezTo>
                  <a:cubicBezTo>
                    <a:pt x="59911" y="71215"/>
                    <a:pt x="59433" y="71165"/>
                    <a:pt x="58960" y="71165"/>
                  </a:cubicBezTo>
                  <a:cubicBezTo>
                    <a:pt x="57101" y="71165"/>
                    <a:pt x="55296" y="71932"/>
                    <a:pt x="54004" y="73324"/>
                  </a:cubicBezTo>
                  <a:cubicBezTo>
                    <a:pt x="52723" y="71944"/>
                    <a:pt x="50922" y="71165"/>
                    <a:pt x="49049" y="71165"/>
                  </a:cubicBezTo>
                  <a:cubicBezTo>
                    <a:pt x="48565" y="71165"/>
                    <a:pt x="48081" y="71219"/>
                    <a:pt x="47606" y="71317"/>
                  </a:cubicBezTo>
                  <a:cubicBezTo>
                    <a:pt x="47642" y="67159"/>
                    <a:pt x="50816" y="65081"/>
                    <a:pt x="53992" y="65081"/>
                  </a:cubicBezTo>
                  <a:close/>
                  <a:moveTo>
                    <a:pt x="7148" y="65122"/>
                  </a:moveTo>
                  <a:cubicBezTo>
                    <a:pt x="10323" y="65122"/>
                    <a:pt x="13498" y="67201"/>
                    <a:pt x="13538" y="71362"/>
                  </a:cubicBezTo>
                  <a:cubicBezTo>
                    <a:pt x="13060" y="71257"/>
                    <a:pt x="12578" y="71206"/>
                    <a:pt x="12099" y="71206"/>
                  </a:cubicBezTo>
                  <a:cubicBezTo>
                    <a:pt x="10245" y="71206"/>
                    <a:pt x="8446" y="71973"/>
                    <a:pt x="7150" y="73369"/>
                  </a:cubicBezTo>
                  <a:lnTo>
                    <a:pt x="7150" y="73360"/>
                  </a:lnTo>
                  <a:cubicBezTo>
                    <a:pt x="5875" y="71988"/>
                    <a:pt x="4096" y="71209"/>
                    <a:pt x="2226" y="71209"/>
                  </a:cubicBezTo>
                  <a:cubicBezTo>
                    <a:pt x="2216" y="71209"/>
                    <a:pt x="2205" y="71210"/>
                    <a:pt x="2194" y="71210"/>
                  </a:cubicBezTo>
                  <a:cubicBezTo>
                    <a:pt x="1711" y="71210"/>
                    <a:pt x="1227" y="71254"/>
                    <a:pt x="752" y="71362"/>
                  </a:cubicBezTo>
                  <a:cubicBezTo>
                    <a:pt x="792" y="67203"/>
                    <a:pt x="3970" y="65122"/>
                    <a:pt x="7148" y="65122"/>
                  </a:cubicBezTo>
                  <a:close/>
                  <a:moveTo>
                    <a:pt x="30463" y="65122"/>
                  </a:moveTo>
                  <a:cubicBezTo>
                    <a:pt x="33638" y="65122"/>
                    <a:pt x="36813" y="67201"/>
                    <a:pt x="36854" y="71362"/>
                  </a:cubicBezTo>
                  <a:cubicBezTo>
                    <a:pt x="36375" y="71257"/>
                    <a:pt x="35893" y="71206"/>
                    <a:pt x="35414" y="71206"/>
                  </a:cubicBezTo>
                  <a:cubicBezTo>
                    <a:pt x="33560" y="71206"/>
                    <a:pt x="31761" y="71973"/>
                    <a:pt x="30465" y="73369"/>
                  </a:cubicBezTo>
                  <a:lnTo>
                    <a:pt x="30465" y="73360"/>
                  </a:lnTo>
                  <a:cubicBezTo>
                    <a:pt x="29191" y="71988"/>
                    <a:pt x="27412" y="71209"/>
                    <a:pt x="25542" y="71209"/>
                  </a:cubicBezTo>
                  <a:cubicBezTo>
                    <a:pt x="25531" y="71209"/>
                    <a:pt x="25520" y="71210"/>
                    <a:pt x="25510" y="71210"/>
                  </a:cubicBezTo>
                  <a:cubicBezTo>
                    <a:pt x="25026" y="71210"/>
                    <a:pt x="24542" y="71254"/>
                    <a:pt x="24067" y="71362"/>
                  </a:cubicBezTo>
                  <a:cubicBezTo>
                    <a:pt x="24107" y="67203"/>
                    <a:pt x="27285" y="65122"/>
                    <a:pt x="30463" y="65122"/>
                  </a:cubicBezTo>
                  <a:close/>
                  <a:moveTo>
                    <a:pt x="129608" y="71351"/>
                  </a:moveTo>
                  <a:cubicBezTo>
                    <a:pt x="130035" y="71351"/>
                    <a:pt x="130466" y="71390"/>
                    <a:pt x="130894" y="71469"/>
                  </a:cubicBezTo>
                  <a:cubicBezTo>
                    <a:pt x="129908" y="72634"/>
                    <a:pt x="129326" y="74140"/>
                    <a:pt x="129415" y="75726"/>
                  </a:cubicBezTo>
                  <a:lnTo>
                    <a:pt x="129406" y="75744"/>
                  </a:lnTo>
                  <a:cubicBezTo>
                    <a:pt x="128156" y="74440"/>
                    <a:pt x="126397" y="73602"/>
                    <a:pt x="124528" y="73602"/>
                  </a:cubicBezTo>
                  <a:cubicBezTo>
                    <a:pt x="124509" y="73602"/>
                    <a:pt x="124489" y="73602"/>
                    <a:pt x="124469" y="73602"/>
                  </a:cubicBezTo>
                  <a:cubicBezTo>
                    <a:pt x="124450" y="73602"/>
                    <a:pt x="124430" y="73602"/>
                    <a:pt x="124410" y="73602"/>
                  </a:cubicBezTo>
                  <a:cubicBezTo>
                    <a:pt x="122541" y="73602"/>
                    <a:pt x="120773" y="74440"/>
                    <a:pt x="119532" y="75744"/>
                  </a:cubicBezTo>
                  <a:cubicBezTo>
                    <a:pt x="119613" y="74149"/>
                    <a:pt x="119030" y="72652"/>
                    <a:pt x="118045" y="71469"/>
                  </a:cubicBezTo>
                  <a:cubicBezTo>
                    <a:pt x="118473" y="71390"/>
                    <a:pt x="118903" y="71351"/>
                    <a:pt x="119331" y="71351"/>
                  </a:cubicBezTo>
                  <a:cubicBezTo>
                    <a:pt x="121264" y="71351"/>
                    <a:pt x="123134" y="72148"/>
                    <a:pt x="124469" y="73593"/>
                  </a:cubicBezTo>
                  <a:cubicBezTo>
                    <a:pt x="125805" y="72148"/>
                    <a:pt x="127675" y="71351"/>
                    <a:pt x="129608" y="71351"/>
                  </a:cubicBezTo>
                  <a:close/>
                  <a:moveTo>
                    <a:pt x="48843" y="71540"/>
                  </a:moveTo>
                  <a:cubicBezTo>
                    <a:pt x="50782" y="71540"/>
                    <a:pt x="52650" y="72343"/>
                    <a:pt x="53995" y="73790"/>
                  </a:cubicBezTo>
                  <a:cubicBezTo>
                    <a:pt x="53975" y="73790"/>
                    <a:pt x="53956" y="73790"/>
                    <a:pt x="53936" y="73790"/>
                  </a:cubicBezTo>
                  <a:cubicBezTo>
                    <a:pt x="52067" y="73790"/>
                    <a:pt x="50299" y="74628"/>
                    <a:pt x="49058" y="75932"/>
                  </a:cubicBezTo>
                  <a:cubicBezTo>
                    <a:pt x="49138" y="74337"/>
                    <a:pt x="48556" y="72840"/>
                    <a:pt x="47561" y="71658"/>
                  </a:cubicBezTo>
                  <a:cubicBezTo>
                    <a:pt x="47989" y="71579"/>
                    <a:pt x="48418" y="71540"/>
                    <a:pt x="48843" y="71540"/>
                  </a:cubicBezTo>
                  <a:close/>
                  <a:moveTo>
                    <a:pt x="59141" y="71540"/>
                  </a:moveTo>
                  <a:cubicBezTo>
                    <a:pt x="59566" y="71540"/>
                    <a:pt x="59994" y="71579"/>
                    <a:pt x="60420" y="71658"/>
                  </a:cubicBezTo>
                  <a:cubicBezTo>
                    <a:pt x="59425" y="72840"/>
                    <a:pt x="58843" y="74346"/>
                    <a:pt x="58932" y="75932"/>
                  </a:cubicBezTo>
                  <a:cubicBezTo>
                    <a:pt x="57682" y="74628"/>
                    <a:pt x="55914" y="73790"/>
                    <a:pt x="54054" y="73790"/>
                  </a:cubicBezTo>
                  <a:cubicBezTo>
                    <a:pt x="54034" y="73790"/>
                    <a:pt x="54015" y="73790"/>
                    <a:pt x="53995" y="73790"/>
                  </a:cubicBezTo>
                  <a:cubicBezTo>
                    <a:pt x="55332" y="72343"/>
                    <a:pt x="57206" y="71540"/>
                    <a:pt x="59141" y="71540"/>
                  </a:cubicBezTo>
                  <a:close/>
                  <a:moveTo>
                    <a:pt x="112810" y="69495"/>
                  </a:moveTo>
                  <a:cubicBezTo>
                    <a:pt x="115985" y="69495"/>
                    <a:pt x="119160" y="71574"/>
                    <a:pt x="119200" y="75735"/>
                  </a:cubicBezTo>
                  <a:cubicBezTo>
                    <a:pt x="118721" y="75630"/>
                    <a:pt x="118239" y="75578"/>
                    <a:pt x="117760" y="75578"/>
                  </a:cubicBezTo>
                  <a:cubicBezTo>
                    <a:pt x="115909" y="75578"/>
                    <a:pt x="114116" y="76343"/>
                    <a:pt x="112821" y="77724"/>
                  </a:cubicBezTo>
                  <a:lnTo>
                    <a:pt x="112812" y="77733"/>
                  </a:lnTo>
                  <a:cubicBezTo>
                    <a:pt x="111530" y="76362"/>
                    <a:pt x="109738" y="75573"/>
                    <a:pt x="107856" y="75573"/>
                  </a:cubicBezTo>
                  <a:cubicBezTo>
                    <a:pt x="107373" y="75573"/>
                    <a:pt x="106889" y="75627"/>
                    <a:pt x="106414" y="75735"/>
                  </a:cubicBezTo>
                  <a:lnTo>
                    <a:pt x="106414" y="75735"/>
                  </a:lnTo>
                  <a:cubicBezTo>
                    <a:pt x="106454" y="71576"/>
                    <a:pt x="109632" y="69495"/>
                    <a:pt x="112810" y="69495"/>
                  </a:cubicBezTo>
                  <a:close/>
                  <a:moveTo>
                    <a:pt x="136139" y="69486"/>
                  </a:moveTo>
                  <a:cubicBezTo>
                    <a:pt x="139313" y="69486"/>
                    <a:pt x="142484" y="71562"/>
                    <a:pt x="142525" y="75717"/>
                  </a:cubicBezTo>
                  <a:lnTo>
                    <a:pt x="142516" y="75735"/>
                  </a:lnTo>
                  <a:cubicBezTo>
                    <a:pt x="142037" y="75630"/>
                    <a:pt x="141554" y="75578"/>
                    <a:pt x="141075" y="75578"/>
                  </a:cubicBezTo>
                  <a:cubicBezTo>
                    <a:pt x="139222" y="75578"/>
                    <a:pt x="137424" y="76345"/>
                    <a:pt x="136136" y="77733"/>
                  </a:cubicBezTo>
                  <a:cubicBezTo>
                    <a:pt x="134854" y="76362"/>
                    <a:pt x="133062" y="75573"/>
                    <a:pt x="131181" y="75573"/>
                  </a:cubicBezTo>
                  <a:cubicBezTo>
                    <a:pt x="130697" y="75573"/>
                    <a:pt x="130213" y="75627"/>
                    <a:pt x="129738" y="75735"/>
                  </a:cubicBezTo>
                  <a:cubicBezTo>
                    <a:pt x="129778" y="71569"/>
                    <a:pt x="132960" y="69486"/>
                    <a:pt x="136139" y="69486"/>
                  </a:cubicBezTo>
                  <a:close/>
                  <a:moveTo>
                    <a:pt x="42333" y="69686"/>
                  </a:moveTo>
                  <a:cubicBezTo>
                    <a:pt x="45509" y="69686"/>
                    <a:pt x="48686" y="71765"/>
                    <a:pt x="48726" y="75923"/>
                  </a:cubicBezTo>
                  <a:cubicBezTo>
                    <a:pt x="48248" y="75818"/>
                    <a:pt x="47765" y="75767"/>
                    <a:pt x="47287" y="75767"/>
                  </a:cubicBezTo>
                  <a:cubicBezTo>
                    <a:pt x="45433" y="75767"/>
                    <a:pt x="43633" y="76534"/>
                    <a:pt x="42337" y="77930"/>
                  </a:cubicBezTo>
                  <a:cubicBezTo>
                    <a:pt x="41056" y="76550"/>
                    <a:pt x="39264" y="75770"/>
                    <a:pt x="37382" y="75770"/>
                  </a:cubicBezTo>
                  <a:cubicBezTo>
                    <a:pt x="36898" y="75770"/>
                    <a:pt x="36415" y="75815"/>
                    <a:pt x="35940" y="75923"/>
                  </a:cubicBezTo>
                  <a:cubicBezTo>
                    <a:pt x="35980" y="71765"/>
                    <a:pt x="39156" y="69686"/>
                    <a:pt x="42333" y="69686"/>
                  </a:cubicBezTo>
                  <a:close/>
                  <a:moveTo>
                    <a:pt x="65651" y="69683"/>
                  </a:moveTo>
                  <a:cubicBezTo>
                    <a:pt x="68826" y="69683"/>
                    <a:pt x="72001" y="71762"/>
                    <a:pt x="72041" y="75923"/>
                  </a:cubicBezTo>
                  <a:cubicBezTo>
                    <a:pt x="71563" y="75818"/>
                    <a:pt x="71081" y="75767"/>
                    <a:pt x="70602" y="75767"/>
                  </a:cubicBezTo>
                  <a:cubicBezTo>
                    <a:pt x="68748" y="75767"/>
                    <a:pt x="66949" y="76534"/>
                    <a:pt x="65653" y="77930"/>
                  </a:cubicBezTo>
                  <a:cubicBezTo>
                    <a:pt x="64371" y="76550"/>
                    <a:pt x="62579" y="75770"/>
                    <a:pt x="60697" y="75770"/>
                  </a:cubicBezTo>
                  <a:cubicBezTo>
                    <a:pt x="60214" y="75770"/>
                    <a:pt x="59730" y="75815"/>
                    <a:pt x="59255" y="75923"/>
                  </a:cubicBezTo>
                  <a:cubicBezTo>
                    <a:pt x="59295" y="71764"/>
                    <a:pt x="62473" y="69683"/>
                    <a:pt x="65651" y="69683"/>
                  </a:cubicBezTo>
                  <a:close/>
                  <a:moveTo>
                    <a:pt x="82884" y="1"/>
                  </a:moveTo>
                  <a:cubicBezTo>
                    <a:pt x="82642" y="699"/>
                    <a:pt x="82534" y="1434"/>
                    <a:pt x="82579" y="2178"/>
                  </a:cubicBezTo>
                  <a:cubicBezTo>
                    <a:pt x="81329" y="875"/>
                    <a:pt x="79570" y="36"/>
                    <a:pt x="77701" y="36"/>
                  </a:cubicBezTo>
                  <a:cubicBezTo>
                    <a:pt x="77681" y="36"/>
                    <a:pt x="77661" y="36"/>
                    <a:pt x="77642" y="36"/>
                  </a:cubicBezTo>
                  <a:cubicBezTo>
                    <a:pt x="77622" y="36"/>
                    <a:pt x="77602" y="36"/>
                    <a:pt x="77582" y="36"/>
                  </a:cubicBezTo>
                  <a:cubicBezTo>
                    <a:pt x="73834" y="36"/>
                    <a:pt x="70494" y="3399"/>
                    <a:pt x="70948" y="7160"/>
                  </a:cubicBezTo>
                  <a:cubicBezTo>
                    <a:pt x="71458" y="7046"/>
                    <a:pt x="71971" y="6991"/>
                    <a:pt x="72481" y="6991"/>
                  </a:cubicBezTo>
                  <a:cubicBezTo>
                    <a:pt x="74418" y="6991"/>
                    <a:pt x="76294" y="7793"/>
                    <a:pt x="77642" y="9248"/>
                  </a:cubicBezTo>
                  <a:cubicBezTo>
                    <a:pt x="77624" y="9248"/>
                    <a:pt x="77606" y="9248"/>
                    <a:pt x="77587" y="9248"/>
                  </a:cubicBezTo>
                  <a:cubicBezTo>
                    <a:pt x="75529" y="9248"/>
                    <a:pt x="73607" y="10256"/>
                    <a:pt x="72355" y="11784"/>
                  </a:cubicBezTo>
                  <a:cubicBezTo>
                    <a:pt x="72756" y="8058"/>
                    <a:pt x="69443" y="4740"/>
                    <a:pt x="65721" y="4740"/>
                  </a:cubicBezTo>
                  <a:cubicBezTo>
                    <a:pt x="65701" y="4740"/>
                    <a:pt x="65682" y="4740"/>
                    <a:pt x="65662" y="4741"/>
                  </a:cubicBezTo>
                  <a:cubicBezTo>
                    <a:pt x="65642" y="4740"/>
                    <a:pt x="65622" y="4740"/>
                    <a:pt x="65602" y="4740"/>
                  </a:cubicBezTo>
                  <a:cubicBezTo>
                    <a:pt x="63733" y="4740"/>
                    <a:pt x="61966" y="5570"/>
                    <a:pt x="60724" y="6873"/>
                  </a:cubicBezTo>
                  <a:cubicBezTo>
                    <a:pt x="60760" y="6138"/>
                    <a:pt x="60662" y="5395"/>
                    <a:pt x="60420" y="4696"/>
                  </a:cubicBezTo>
                  <a:lnTo>
                    <a:pt x="60043" y="4696"/>
                  </a:lnTo>
                  <a:cubicBezTo>
                    <a:pt x="60276" y="5395"/>
                    <a:pt x="60393" y="6130"/>
                    <a:pt x="60393" y="6864"/>
                  </a:cubicBezTo>
                  <a:cubicBezTo>
                    <a:pt x="59920" y="6762"/>
                    <a:pt x="59442" y="6713"/>
                    <a:pt x="58969" y="6713"/>
                  </a:cubicBezTo>
                  <a:cubicBezTo>
                    <a:pt x="57110" y="6713"/>
                    <a:pt x="55305" y="7479"/>
                    <a:pt x="54013" y="8871"/>
                  </a:cubicBezTo>
                  <a:cubicBezTo>
                    <a:pt x="52732" y="7492"/>
                    <a:pt x="50939" y="6712"/>
                    <a:pt x="49058" y="6712"/>
                  </a:cubicBezTo>
                  <a:cubicBezTo>
                    <a:pt x="48574" y="6712"/>
                    <a:pt x="48090" y="6766"/>
                    <a:pt x="47615" y="6864"/>
                  </a:cubicBezTo>
                  <a:cubicBezTo>
                    <a:pt x="47615" y="6130"/>
                    <a:pt x="47732" y="5395"/>
                    <a:pt x="47965" y="4696"/>
                  </a:cubicBezTo>
                  <a:lnTo>
                    <a:pt x="47588" y="4696"/>
                  </a:lnTo>
                  <a:cubicBezTo>
                    <a:pt x="47346" y="5395"/>
                    <a:pt x="47248" y="6138"/>
                    <a:pt x="47284" y="6873"/>
                  </a:cubicBezTo>
                  <a:cubicBezTo>
                    <a:pt x="46049" y="5577"/>
                    <a:pt x="44293" y="4740"/>
                    <a:pt x="42434" y="4740"/>
                  </a:cubicBezTo>
                  <a:cubicBezTo>
                    <a:pt x="42405" y="4740"/>
                    <a:pt x="42376" y="4740"/>
                    <a:pt x="42346" y="4741"/>
                  </a:cubicBezTo>
                  <a:cubicBezTo>
                    <a:pt x="42319" y="4740"/>
                    <a:pt x="42291" y="4740"/>
                    <a:pt x="42263" y="4740"/>
                  </a:cubicBezTo>
                  <a:cubicBezTo>
                    <a:pt x="40287" y="4740"/>
                    <a:pt x="38431" y="5684"/>
                    <a:pt x="37185" y="7124"/>
                  </a:cubicBezTo>
                  <a:cubicBezTo>
                    <a:pt x="37480" y="3457"/>
                    <a:pt x="34193" y="233"/>
                    <a:pt x="30519" y="233"/>
                  </a:cubicBezTo>
                  <a:cubicBezTo>
                    <a:pt x="30504" y="233"/>
                    <a:pt x="30489" y="233"/>
                    <a:pt x="30474" y="234"/>
                  </a:cubicBezTo>
                  <a:cubicBezTo>
                    <a:pt x="30454" y="233"/>
                    <a:pt x="30434" y="233"/>
                    <a:pt x="30415" y="233"/>
                  </a:cubicBezTo>
                  <a:cubicBezTo>
                    <a:pt x="28546" y="233"/>
                    <a:pt x="26787" y="1072"/>
                    <a:pt x="25536" y="2375"/>
                  </a:cubicBezTo>
                  <a:cubicBezTo>
                    <a:pt x="25581" y="1640"/>
                    <a:pt x="25474" y="897"/>
                    <a:pt x="25232" y="198"/>
                  </a:cubicBezTo>
                  <a:lnTo>
                    <a:pt x="24864" y="198"/>
                  </a:lnTo>
                  <a:cubicBezTo>
                    <a:pt x="25088" y="897"/>
                    <a:pt x="25214" y="1631"/>
                    <a:pt x="25214" y="2366"/>
                  </a:cubicBezTo>
                  <a:cubicBezTo>
                    <a:pt x="24739" y="2264"/>
                    <a:pt x="24260" y="2214"/>
                    <a:pt x="23785" y="2214"/>
                  </a:cubicBezTo>
                  <a:cubicBezTo>
                    <a:pt x="21922" y="2214"/>
                    <a:pt x="20117" y="2981"/>
                    <a:pt x="18825" y="4373"/>
                  </a:cubicBezTo>
                  <a:cubicBezTo>
                    <a:pt x="17544" y="2993"/>
                    <a:pt x="15752" y="2214"/>
                    <a:pt x="13870" y="2214"/>
                  </a:cubicBezTo>
                  <a:cubicBezTo>
                    <a:pt x="13386" y="2214"/>
                    <a:pt x="12902" y="2268"/>
                    <a:pt x="12427" y="2366"/>
                  </a:cubicBezTo>
                  <a:cubicBezTo>
                    <a:pt x="12427" y="1631"/>
                    <a:pt x="12544" y="897"/>
                    <a:pt x="12777" y="198"/>
                  </a:cubicBezTo>
                  <a:lnTo>
                    <a:pt x="12382" y="198"/>
                  </a:lnTo>
                  <a:cubicBezTo>
                    <a:pt x="12141" y="897"/>
                    <a:pt x="12042" y="1640"/>
                    <a:pt x="12078" y="2375"/>
                  </a:cubicBezTo>
                  <a:cubicBezTo>
                    <a:pt x="10836" y="1072"/>
                    <a:pt x="9069" y="233"/>
                    <a:pt x="7200" y="233"/>
                  </a:cubicBezTo>
                  <a:cubicBezTo>
                    <a:pt x="7180" y="233"/>
                    <a:pt x="7160" y="233"/>
                    <a:pt x="7141" y="234"/>
                  </a:cubicBezTo>
                  <a:cubicBezTo>
                    <a:pt x="7126" y="233"/>
                    <a:pt x="7111" y="233"/>
                    <a:pt x="7096" y="233"/>
                  </a:cubicBezTo>
                  <a:cubicBezTo>
                    <a:pt x="3342" y="233"/>
                    <a:pt x="1" y="3600"/>
                    <a:pt x="456" y="7366"/>
                  </a:cubicBezTo>
                  <a:cubicBezTo>
                    <a:pt x="966" y="7252"/>
                    <a:pt x="1482" y="7196"/>
                    <a:pt x="1994" y="7196"/>
                  </a:cubicBezTo>
                  <a:cubicBezTo>
                    <a:pt x="3926" y="7196"/>
                    <a:pt x="5804" y="7993"/>
                    <a:pt x="7149" y="9445"/>
                  </a:cubicBezTo>
                  <a:lnTo>
                    <a:pt x="7149" y="9445"/>
                  </a:lnTo>
                  <a:cubicBezTo>
                    <a:pt x="7147" y="9445"/>
                    <a:pt x="7144" y="9445"/>
                    <a:pt x="7141" y="9445"/>
                  </a:cubicBezTo>
                  <a:cubicBezTo>
                    <a:pt x="7121" y="9445"/>
                    <a:pt x="7101" y="9445"/>
                    <a:pt x="7081" y="9445"/>
                  </a:cubicBezTo>
                  <a:cubicBezTo>
                    <a:pt x="3333" y="9445"/>
                    <a:pt x="1" y="12816"/>
                    <a:pt x="456" y="16569"/>
                  </a:cubicBezTo>
                  <a:cubicBezTo>
                    <a:pt x="961" y="16457"/>
                    <a:pt x="1471" y="16403"/>
                    <a:pt x="1977" y="16403"/>
                  </a:cubicBezTo>
                  <a:cubicBezTo>
                    <a:pt x="3909" y="16403"/>
                    <a:pt x="5782" y="17198"/>
                    <a:pt x="7132" y="18647"/>
                  </a:cubicBezTo>
                  <a:cubicBezTo>
                    <a:pt x="7112" y="18647"/>
                    <a:pt x="7092" y="18647"/>
                    <a:pt x="7072" y="18647"/>
                  </a:cubicBezTo>
                  <a:cubicBezTo>
                    <a:pt x="3333" y="18647"/>
                    <a:pt x="1" y="22009"/>
                    <a:pt x="456" y="25771"/>
                  </a:cubicBezTo>
                  <a:cubicBezTo>
                    <a:pt x="965" y="25657"/>
                    <a:pt x="1479" y="25602"/>
                    <a:pt x="1989" y="25602"/>
                  </a:cubicBezTo>
                  <a:cubicBezTo>
                    <a:pt x="3926" y="25602"/>
                    <a:pt x="5802" y="26404"/>
                    <a:pt x="7150" y="27859"/>
                  </a:cubicBezTo>
                  <a:cubicBezTo>
                    <a:pt x="8483" y="26416"/>
                    <a:pt x="10349" y="25613"/>
                    <a:pt x="12278" y="25613"/>
                  </a:cubicBezTo>
                  <a:cubicBezTo>
                    <a:pt x="12709" y="25613"/>
                    <a:pt x="13143" y="25653"/>
                    <a:pt x="13574" y="25735"/>
                  </a:cubicBezTo>
                  <a:cubicBezTo>
                    <a:pt x="12580" y="26909"/>
                    <a:pt x="11997" y="28414"/>
                    <a:pt x="12087" y="30000"/>
                  </a:cubicBezTo>
                  <a:cubicBezTo>
                    <a:pt x="10837" y="28697"/>
                    <a:pt x="9069" y="27867"/>
                    <a:pt x="7209" y="27867"/>
                  </a:cubicBezTo>
                  <a:cubicBezTo>
                    <a:pt x="7189" y="27867"/>
                    <a:pt x="7169" y="27867"/>
                    <a:pt x="7150" y="27868"/>
                  </a:cubicBezTo>
                  <a:cubicBezTo>
                    <a:pt x="7130" y="27867"/>
                    <a:pt x="7110" y="27867"/>
                    <a:pt x="7090" y="27867"/>
                  </a:cubicBezTo>
                  <a:cubicBezTo>
                    <a:pt x="3342" y="27867"/>
                    <a:pt x="1" y="31230"/>
                    <a:pt x="456" y="34991"/>
                  </a:cubicBezTo>
                  <a:cubicBezTo>
                    <a:pt x="968" y="34875"/>
                    <a:pt x="1485" y="34819"/>
                    <a:pt x="1999" y="34819"/>
                  </a:cubicBezTo>
                  <a:cubicBezTo>
                    <a:pt x="3903" y="34819"/>
                    <a:pt x="5755" y="35598"/>
                    <a:pt x="7096" y="37016"/>
                  </a:cubicBezTo>
                  <a:cubicBezTo>
                    <a:pt x="3341" y="37016"/>
                    <a:pt x="8" y="40377"/>
                    <a:pt x="456" y="44140"/>
                  </a:cubicBezTo>
                  <a:cubicBezTo>
                    <a:pt x="968" y="44025"/>
                    <a:pt x="1485" y="43970"/>
                    <a:pt x="1997" y="43970"/>
                  </a:cubicBezTo>
                  <a:cubicBezTo>
                    <a:pt x="3931" y="43970"/>
                    <a:pt x="5804" y="44767"/>
                    <a:pt x="7150" y="46219"/>
                  </a:cubicBezTo>
                  <a:cubicBezTo>
                    <a:pt x="8485" y="44773"/>
                    <a:pt x="10355" y="43977"/>
                    <a:pt x="12288" y="43977"/>
                  </a:cubicBezTo>
                  <a:cubicBezTo>
                    <a:pt x="12715" y="43977"/>
                    <a:pt x="13146" y="44016"/>
                    <a:pt x="13574" y="44095"/>
                  </a:cubicBezTo>
                  <a:cubicBezTo>
                    <a:pt x="12580" y="45278"/>
                    <a:pt x="11997" y="46774"/>
                    <a:pt x="12087" y="48369"/>
                  </a:cubicBezTo>
                  <a:cubicBezTo>
                    <a:pt x="10837" y="47066"/>
                    <a:pt x="9069" y="46227"/>
                    <a:pt x="7208" y="46227"/>
                  </a:cubicBezTo>
                  <a:cubicBezTo>
                    <a:pt x="7189" y="46227"/>
                    <a:pt x="7169" y="46228"/>
                    <a:pt x="7150" y="46228"/>
                  </a:cubicBezTo>
                  <a:cubicBezTo>
                    <a:pt x="7130" y="46228"/>
                    <a:pt x="7110" y="46227"/>
                    <a:pt x="7090" y="46227"/>
                  </a:cubicBezTo>
                  <a:cubicBezTo>
                    <a:pt x="3342" y="46227"/>
                    <a:pt x="1" y="49590"/>
                    <a:pt x="456" y="53351"/>
                  </a:cubicBezTo>
                  <a:cubicBezTo>
                    <a:pt x="966" y="53237"/>
                    <a:pt x="1482" y="53181"/>
                    <a:pt x="1993" y="53181"/>
                  </a:cubicBezTo>
                  <a:cubicBezTo>
                    <a:pt x="3922" y="53181"/>
                    <a:pt x="5795" y="53978"/>
                    <a:pt x="7141" y="55430"/>
                  </a:cubicBezTo>
                  <a:cubicBezTo>
                    <a:pt x="7121" y="55430"/>
                    <a:pt x="7101" y="55430"/>
                    <a:pt x="7081" y="55430"/>
                  </a:cubicBezTo>
                  <a:cubicBezTo>
                    <a:pt x="3333" y="55430"/>
                    <a:pt x="1" y="58792"/>
                    <a:pt x="456" y="62554"/>
                  </a:cubicBezTo>
                  <a:cubicBezTo>
                    <a:pt x="968" y="62439"/>
                    <a:pt x="1485" y="62383"/>
                    <a:pt x="1997" y="62383"/>
                  </a:cubicBezTo>
                  <a:cubicBezTo>
                    <a:pt x="3931" y="62383"/>
                    <a:pt x="5804" y="63180"/>
                    <a:pt x="7150" y="64633"/>
                  </a:cubicBezTo>
                  <a:cubicBezTo>
                    <a:pt x="8485" y="63187"/>
                    <a:pt x="10355" y="62390"/>
                    <a:pt x="12288" y="62390"/>
                  </a:cubicBezTo>
                  <a:cubicBezTo>
                    <a:pt x="12715" y="62390"/>
                    <a:pt x="13146" y="62429"/>
                    <a:pt x="13574" y="62509"/>
                  </a:cubicBezTo>
                  <a:cubicBezTo>
                    <a:pt x="12580" y="63692"/>
                    <a:pt x="11997" y="65188"/>
                    <a:pt x="12087" y="66783"/>
                  </a:cubicBezTo>
                  <a:cubicBezTo>
                    <a:pt x="10837" y="65480"/>
                    <a:pt x="9069" y="64641"/>
                    <a:pt x="7208" y="64641"/>
                  </a:cubicBezTo>
                  <a:cubicBezTo>
                    <a:pt x="7189" y="64641"/>
                    <a:pt x="7169" y="64641"/>
                    <a:pt x="7150" y="64642"/>
                  </a:cubicBezTo>
                  <a:cubicBezTo>
                    <a:pt x="7130" y="64641"/>
                    <a:pt x="7110" y="64641"/>
                    <a:pt x="7090" y="64641"/>
                  </a:cubicBezTo>
                  <a:cubicBezTo>
                    <a:pt x="3342" y="64641"/>
                    <a:pt x="1" y="68004"/>
                    <a:pt x="456" y="71765"/>
                  </a:cubicBezTo>
                  <a:cubicBezTo>
                    <a:pt x="965" y="71651"/>
                    <a:pt x="1479" y="71596"/>
                    <a:pt x="1989" y="71596"/>
                  </a:cubicBezTo>
                  <a:cubicBezTo>
                    <a:pt x="3926" y="71596"/>
                    <a:pt x="5802" y="72399"/>
                    <a:pt x="7150" y="73853"/>
                  </a:cubicBezTo>
                  <a:cubicBezTo>
                    <a:pt x="8483" y="72402"/>
                    <a:pt x="10349" y="71599"/>
                    <a:pt x="12279" y="71599"/>
                  </a:cubicBezTo>
                  <a:cubicBezTo>
                    <a:pt x="12709" y="71599"/>
                    <a:pt x="13143" y="71639"/>
                    <a:pt x="13574" y="71720"/>
                  </a:cubicBezTo>
                  <a:cubicBezTo>
                    <a:pt x="13037" y="72348"/>
                    <a:pt x="12624" y="73082"/>
                    <a:pt x="12365" y="73862"/>
                  </a:cubicBezTo>
                  <a:lnTo>
                    <a:pt x="12741" y="73862"/>
                  </a:lnTo>
                  <a:cubicBezTo>
                    <a:pt x="13637" y="71119"/>
                    <a:pt x="16222" y="69746"/>
                    <a:pt x="18806" y="69746"/>
                  </a:cubicBezTo>
                  <a:cubicBezTo>
                    <a:pt x="21388" y="69746"/>
                    <a:pt x="23969" y="71117"/>
                    <a:pt x="24864" y="73862"/>
                  </a:cubicBezTo>
                  <a:lnTo>
                    <a:pt x="25241" y="73862"/>
                  </a:lnTo>
                  <a:cubicBezTo>
                    <a:pt x="24981" y="73073"/>
                    <a:pt x="24569" y="72339"/>
                    <a:pt x="24031" y="71702"/>
                  </a:cubicBezTo>
                  <a:cubicBezTo>
                    <a:pt x="24457" y="71623"/>
                    <a:pt x="24885" y="71585"/>
                    <a:pt x="25310" y="71585"/>
                  </a:cubicBezTo>
                  <a:cubicBezTo>
                    <a:pt x="27245" y="71585"/>
                    <a:pt x="29120" y="72387"/>
                    <a:pt x="30465" y="73835"/>
                  </a:cubicBezTo>
                  <a:cubicBezTo>
                    <a:pt x="31802" y="72382"/>
                    <a:pt x="33677" y="71582"/>
                    <a:pt x="35611" y="71582"/>
                  </a:cubicBezTo>
                  <a:cubicBezTo>
                    <a:pt x="36087" y="71582"/>
                    <a:pt x="36566" y="71630"/>
                    <a:pt x="37042" y="71729"/>
                  </a:cubicBezTo>
                  <a:cubicBezTo>
                    <a:pt x="36011" y="72993"/>
                    <a:pt x="35438" y="74615"/>
                    <a:pt x="35644" y="76308"/>
                  </a:cubicBezTo>
                  <a:cubicBezTo>
                    <a:pt x="36151" y="76194"/>
                    <a:pt x="36664" y="76139"/>
                    <a:pt x="37173" y="76139"/>
                  </a:cubicBezTo>
                  <a:cubicBezTo>
                    <a:pt x="39108" y="76139"/>
                    <a:pt x="40989" y="76942"/>
                    <a:pt x="42337" y="78396"/>
                  </a:cubicBezTo>
                  <a:cubicBezTo>
                    <a:pt x="43675" y="76948"/>
                    <a:pt x="45548" y="76146"/>
                    <a:pt x="47484" y="76146"/>
                  </a:cubicBezTo>
                  <a:cubicBezTo>
                    <a:pt x="47908" y="76146"/>
                    <a:pt x="48336" y="76184"/>
                    <a:pt x="48762" y="76263"/>
                  </a:cubicBezTo>
                  <a:cubicBezTo>
                    <a:pt x="48224" y="76899"/>
                    <a:pt x="47812" y="77625"/>
                    <a:pt x="47552" y="78414"/>
                  </a:cubicBezTo>
                  <a:lnTo>
                    <a:pt x="47929" y="78414"/>
                  </a:lnTo>
                  <a:cubicBezTo>
                    <a:pt x="48825" y="75666"/>
                    <a:pt x="51408" y="74291"/>
                    <a:pt x="53990" y="74291"/>
                  </a:cubicBezTo>
                  <a:cubicBezTo>
                    <a:pt x="56571" y="74291"/>
                    <a:pt x="59152" y="75664"/>
                    <a:pt x="60052" y="78414"/>
                  </a:cubicBezTo>
                  <a:lnTo>
                    <a:pt x="60438" y="78414"/>
                  </a:lnTo>
                  <a:cubicBezTo>
                    <a:pt x="60169" y="77625"/>
                    <a:pt x="59766" y="76891"/>
                    <a:pt x="59228" y="76263"/>
                  </a:cubicBezTo>
                  <a:cubicBezTo>
                    <a:pt x="59656" y="76184"/>
                    <a:pt x="60087" y="76145"/>
                    <a:pt x="60514" y="76145"/>
                  </a:cubicBezTo>
                  <a:cubicBezTo>
                    <a:pt x="62447" y="76145"/>
                    <a:pt x="64319" y="76941"/>
                    <a:pt x="65662" y="78387"/>
                  </a:cubicBezTo>
                  <a:cubicBezTo>
                    <a:pt x="67002" y="76933"/>
                    <a:pt x="68877" y="76130"/>
                    <a:pt x="70814" y="76130"/>
                  </a:cubicBezTo>
                  <a:cubicBezTo>
                    <a:pt x="71323" y="76130"/>
                    <a:pt x="71837" y="76185"/>
                    <a:pt x="72346" y="76299"/>
                  </a:cubicBezTo>
                  <a:cubicBezTo>
                    <a:pt x="72801" y="72547"/>
                    <a:pt x="69460" y="69175"/>
                    <a:pt x="65712" y="69175"/>
                  </a:cubicBezTo>
                  <a:cubicBezTo>
                    <a:pt x="65698" y="69175"/>
                    <a:pt x="65684" y="69175"/>
                    <a:pt x="65669" y="69175"/>
                  </a:cubicBezTo>
                  <a:lnTo>
                    <a:pt x="65669" y="69175"/>
                  </a:lnTo>
                  <a:cubicBezTo>
                    <a:pt x="67009" y="67731"/>
                    <a:pt x="68871" y="66936"/>
                    <a:pt x="70797" y="66936"/>
                  </a:cubicBezTo>
                  <a:cubicBezTo>
                    <a:pt x="71279" y="66936"/>
                    <a:pt x="71765" y="66986"/>
                    <a:pt x="72248" y="67088"/>
                  </a:cubicBezTo>
                  <a:cubicBezTo>
                    <a:pt x="71271" y="68333"/>
                    <a:pt x="70742" y="69901"/>
                    <a:pt x="70939" y="71559"/>
                  </a:cubicBezTo>
                  <a:cubicBezTo>
                    <a:pt x="71452" y="71445"/>
                    <a:pt x="71968" y="71389"/>
                    <a:pt x="72480" y="71389"/>
                  </a:cubicBezTo>
                  <a:cubicBezTo>
                    <a:pt x="74414" y="71389"/>
                    <a:pt x="76287" y="72186"/>
                    <a:pt x="77633" y="73638"/>
                  </a:cubicBezTo>
                  <a:cubicBezTo>
                    <a:pt x="78970" y="72190"/>
                    <a:pt x="80844" y="71388"/>
                    <a:pt x="82779" y="71388"/>
                  </a:cubicBezTo>
                  <a:cubicBezTo>
                    <a:pt x="83204" y="71388"/>
                    <a:pt x="83632" y="71426"/>
                    <a:pt x="84057" y="71505"/>
                  </a:cubicBezTo>
                  <a:cubicBezTo>
                    <a:pt x="83520" y="72141"/>
                    <a:pt x="83108" y="72867"/>
                    <a:pt x="82848" y="73656"/>
                  </a:cubicBezTo>
                  <a:lnTo>
                    <a:pt x="83224" y="73656"/>
                  </a:lnTo>
                  <a:cubicBezTo>
                    <a:pt x="84120" y="70909"/>
                    <a:pt x="86703" y="69536"/>
                    <a:pt x="89286" y="69536"/>
                  </a:cubicBezTo>
                  <a:cubicBezTo>
                    <a:pt x="91869" y="69536"/>
                    <a:pt x="94452" y="70909"/>
                    <a:pt x="95348" y="73656"/>
                  </a:cubicBezTo>
                  <a:lnTo>
                    <a:pt x="95724" y="73656"/>
                  </a:lnTo>
                  <a:cubicBezTo>
                    <a:pt x="95464" y="72867"/>
                    <a:pt x="95052" y="72141"/>
                    <a:pt x="94514" y="71505"/>
                  </a:cubicBezTo>
                  <a:cubicBezTo>
                    <a:pt x="94942" y="71426"/>
                    <a:pt x="95371" y="71388"/>
                    <a:pt x="95797" y="71388"/>
                  </a:cubicBezTo>
                  <a:cubicBezTo>
                    <a:pt x="97737" y="71388"/>
                    <a:pt x="99611" y="72190"/>
                    <a:pt x="100948" y="73638"/>
                  </a:cubicBezTo>
                  <a:cubicBezTo>
                    <a:pt x="102293" y="72185"/>
                    <a:pt x="104163" y="71385"/>
                    <a:pt x="106095" y="71385"/>
                  </a:cubicBezTo>
                  <a:cubicBezTo>
                    <a:pt x="106570" y="71385"/>
                    <a:pt x="107049" y="71433"/>
                    <a:pt x="107525" y="71532"/>
                  </a:cubicBezTo>
                  <a:cubicBezTo>
                    <a:pt x="106495" y="72796"/>
                    <a:pt x="105921" y="74417"/>
                    <a:pt x="106127" y="76111"/>
                  </a:cubicBezTo>
                  <a:cubicBezTo>
                    <a:pt x="106637" y="75997"/>
                    <a:pt x="107150" y="75942"/>
                    <a:pt x="107660" y="75942"/>
                  </a:cubicBezTo>
                  <a:cubicBezTo>
                    <a:pt x="109597" y="75942"/>
                    <a:pt x="111473" y="76744"/>
                    <a:pt x="112821" y="78199"/>
                  </a:cubicBezTo>
                  <a:cubicBezTo>
                    <a:pt x="114158" y="76751"/>
                    <a:pt x="116031" y="75948"/>
                    <a:pt x="117967" y="75948"/>
                  </a:cubicBezTo>
                  <a:cubicBezTo>
                    <a:pt x="118392" y="75948"/>
                    <a:pt x="118820" y="75987"/>
                    <a:pt x="119245" y="76066"/>
                  </a:cubicBezTo>
                  <a:cubicBezTo>
                    <a:pt x="118708" y="76702"/>
                    <a:pt x="118295" y="77428"/>
                    <a:pt x="118036" y="78217"/>
                  </a:cubicBezTo>
                  <a:lnTo>
                    <a:pt x="118412" y="78217"/>
                  </a:lnTo>
                  <a:cubicBezTo>
                    <a:pt x="119308" y="75474"/>
                    <a:pt x="121893" y="74100"/>
                    <a:pt x="124477" y="74100"/>
                  </a:cubicBezTo>
                  <a:cubicBezTo>
                    <a:pt x="127059" y="74100"/>
                    <a:pt x="129640" y="75471"/>
                    <a:pt x="130536" y="78217"/>
                  </a:cubicBezTo>
                  <a:lnTo>
                    <a:pt x="130912" y="78217"/>
                  </a:lnTo>
                  <a:cubicBezTo>
                    <a:pt x="130652" y="77428"/>
                    <a:pt x="130240" y="76702"/>
                    <a:pt x="129702" y="76066"/>
                  </a:cubicBezTo>
                  <a:cubicBezTo>
                    <a:pt x="130130" y="75987"/>
                    <a:pt x="130558" y="75948"/>
                    <a:pt x="130984" y="75948"/>
                  </a:cubicBezTo>
                  <a:cubicBezTo>
                    <a:pt x="132922" y="75948"/>
                    <a:pt x="134791" y="76751"/>
                    <a:pt x="136136" y="78199"/>
                  </a:cubicBezTo>
                  <a:cubicBezTo>
                    <a:pt x="137484" y="76744"/>
                    <a:pt x="139360" y="75942"/>
                    <a:pt x="141292" y="75942"/>
                  </a:cubicBezTo>
                  <a:cubicBezTo>
                    <a:pt x="141801" y="75942"/>
                    <a:pt x="142313" y="75997"/>
                    <a:pt x="142820" y="76111"/>
                  </a:cubicBezTo>
                  <a:cubicBezTo>
                    <a:pt x="143275" y="72358"/>
                    <a:pt x="139935" y="68987"/>
                    <a:pt x="136195" y="68987"/>
                  </a:cubicBezTo>
                  <a:cubicBezTo>
                    <a:pt x="136175" y="68987"/>
                    <a:pt x="136156" y="68987"/>
                    <a:pt x="136136" y="68987"/>
                  </a:cubicBezTo>
                  <a:cubicBezTo>
                    <a:pt x="136116" y="68987"/>
                    <a:pt x="136096" y="68987"/>
                    <a:pt x="136077" y="68987"/>
                  </a:cubicBezTo>
                  <a:cubicBezTo>
                    <a:pt x="134208" y="68987"/>
                    <a:pt x="132440" y="69825"/>
                    <a:pt x="131199" y="71129"/>
                  </a:cubicBezTo>
                  <a:cubicBezTo>
                    <a:pt x="131279" y="69534"/>
                    <a:pt x="130697" y="68038"/>
                    <a:pt x="129702" y="66855"/>
                  </a:cubicBezTo>
                  <a:cubicBezTo>
                    <a:pt x="130132" y="66775"/>
                    <a:pt x="130564" y="66736"/>
                    <a:pt x="130992" y="66736"/>
                  </a:cubicBezTo>
                  <a:cubicBezTo>
                    <a:pt x="132927" y="66736"/>
                    <a:pt x="134793" y="67533"/>
                    <a:pt x="136136" y="68978"/>
                  </a:cubicBezTo>
                  <a:cubicBezTo>
                    <a:pt x="137482" y="67526"/>
                    <a:pt x="139354" y="66729"/>
                    <a:pt x="141284" y="66729"/>
                  </a:cubicBezTo>
                  <a:cubicBezTo>
                    <a:pt x="141795" y="66729"/>
                    <a:pt x="142310" y="66785"/>
                    <a:pt x="142820" y="66900"/>
                  </a:cubicBezTo>
                  <a:cubicBezTo>
                    <a:pt x="143276" y="63142"/>
                    <a:pt x="139935" y="59776"/>
                    <a:pt x="136189" y="59776"/>
                  </a:cubicBezTo>
                  <a:cubicBezTo>
                    <a:pt x="136175" y="59776"/>
                    <a:pt x="136160" y="59776"/>
                    <a:pt x="136145" y="59776"/>
                  </a:cubicBezTo>
                  <a:cubicBezTo>
                    <a:pt x="137492" y="58329"/>
                    <a:pt x="139362" y="57528"/>
                    <a:pt x="141292" y="57528"/>
                  </a:cubicBezTo>
                  <a:cubicBezTo>
                    <a:pt x="141800" y="57528"/>
                    <a:pt x="142312" y="57583"/>
                    <a:pt x="142820" y="57697"/>
                  </a:cubicBezTo>
                  <a:cubicBezTo>
                    <a:pt x="143275" y="53945"/>
                    <a:pt x="139935" y="50573"/>
                    <a:pt x="136195" y="50573"/>
                  </a:cubicBezTo>
                  <a:cubicBezTo>
                    <a:pt x="136175" y="50573"/>
                    <a:pt x="136156" y="50573"/>
                    <a:pt x="136136" y="50574"/>
                  </a:cubicBezTo>
                  <a:cubicBezTo>
                    <a:pt x="137486" y="49117"/>
                    <a:pt x="139365" y="48320"/>
                    <a:pt x="141300" y="48320"/>
                  </a:cubicBezTo>
                  <a:cubicBezTo>
                    <a:pt x="141806" y="48320"/>
                    <a:pt x="142315" y="48374"/>
                    <a:pt x="142820" y="48486"/>
                  </a:cubicBezTo>
                  <a:cubicBezTo>
                    <a:pt x="143276" y="44728"/>
                    <a:pt x="139935" y="41362"/>
                    <a:pt x="136181" y="41362"/>
                  </a:cubicBezTo>
                  <a:cubicBezTo>
                    <a:pt x="136166" y="41362"/>
                    <a:pt x="136151" y="41362"/>
                    <a:pt x="136136" y="41362"/>
                  </a:cubicBezTo>
                  <a:cubicBezTo>
                    <a:pt x="137483" y="39915"/>
                    <a:pt x="139359" y="39114"/>
                    <a:pt x="141291" y="39114"/>
                  </a:cubicBezTo>
                  <a:cubicBezTo>
                    <a:pt x="141800" y="39114"/>
                    <a:pt x="142312" y="39169"/>
                    <a:pt x="142820" y="39283"/>
                  </a:cubicBezTo>
                  <a:cubicBezTo>
                    <a:pt x="143275" y="35522"/>
                    <a:pt x="139935" y="32159"/>
                    <a:pt x="136195" y="32159"/>
                  </a:cubicBezTo>
                  <a:cubicBezTo>
                    <a:pt x="136175" y="32159"/>
                    <a:pt x="136156" y="32160"/>
                    <a:pt x="136136" y="32160"/>
                  </a:cubicBezTo>
                  <a:cubicBezTo>
                    <a:pt x="136116" y="32160"/>
                    <a:pt x="136096" y="32159"/>
                    <a:pt x="136077" y="32159"/>
                  </a:cubicBezTo>
                  <a:cubicBezTo>
                    <a:pt x="134208" y="32159"/>
                    <a:pt x="132440" y="32998"/>
                    <a:pt x="131199" y="34301"/>
                  </a:cubicBezTo>
                  <a:cubicBezTo>
                    <a:pt x="131279" y="32706"/>
                    <a:pt x="130697" y="31210"/>
                    <a:pt x="129711" y="30027"/>
                  </a:cubicBezTo>
                  <a:cubicBezTo>
                    <a:pt x="130140" y="29948"/>
                    <a:pt x="130570" y="29909"/>
                    <a:pt x="130997" y="29909"/>
                  </a:cubicBezTo>
                  <a:cubicBezTo>
                    <a:pt x="132927" y="29909"/>
                    <a:pt x="134793" y="30705"/>
                    <a:pt x="136136" y="32151"/>
                  </a:cubicBezTo>
                  <a:cubicBezTo>
                    <a:pt x="137482" y="30699"/>
                    <a:pt x="139354" y="29902"/>
                    <a:pt x="141284" y="29902"/>
                  </a:cubicBezTo>
                  <a:cubicBezTo>
                    <a:pt x="141795" y="29902"/>
                    <a:pt x="142310" y="29957"/>
                    <a:pt x="142820" y="30072"/>
                  </a:cubicBezTo>
                  <a:cubicBezTo>
                    <a:pt x="143276" y="26315"/>
                    <a:pt x="139935" y="22948"/>
                    <a:pt x="136189" y="22948"/>
                  </a:cubicBezTo>
                  <a:cubicBezTo>
                    <a:pt x="136175" y="22948"/>
                    <a:pt x="136160" y="22948"/>
                    <a:pt x="136145" y="22948"/>
                  </a:cubicBezTo>
                  <a:cubicBezTo>
                    <a:pt x="137491" y="21496"/>
                    <a:pt x="139358" y="20699"/>
                    <a:pt x="141285" y="20699"/>
                  </a:cubicBezTo>
                  <a:cubicBezTo>
                    <a:pt x="141795" y="20699"/>
                    <a:pt x="142310" y="20755"/>
                    <a:pt x="142820" y="20870"/>
                  </a:cubicBezTo>
                  <a:cubicBezTo>
                    <a:pt x="143275" y="17108"/>
                    <a:pt x="139935" y="13746"/>
                    <a:pt x="136195" y="13746"/>
                  </a:cubicBezTo>
                  <a:cubicBezTo>
                    <a:pt x="136175" y="13746"/>
                    <a:pt x="136156" y="13746"/>
                    <a:pt x="136136" y="13746"/>
                  </a:cubicBezTo>
                  <a:cubicBezTo>
                    <a:pt x="137484" y="12292"/>
                    <a:pt x="139360" y="11489"/>
                    <a:pt x="141292" y="11489"/>
                  </a:cubicBezTo>
                  <a:cubicBezTo>
                    <a:pt x="141801" y="11489"/>
                    <a:pt x="142313" y="11544"/>
                    <a:pt x="142820" y="11658"/>
                  </a:cubicBezTo>
                  <a:cubicBezTo>
                    <a:pt x="143275" y="7906"/>
                    <a:pt x="139935" y="4534"/>
                    <a:pt x="136195" y="4534"/>
                  </a:cubicBezTo>
                  <a:cubicBezTo>
                    <a:pt x="136175" y="4534"/>
                    <a:pt x="136156" y="4534"/>
                    <a:pt x="136136" y="4535"/>
                  </a:cubicBezTo>
                  <a:cubicBezTo>
                    <a:pt x="136116" y="4534"/>
                    <a:pt x="136096" y="4534"/>
                    <a:pt x="136077" y="4534"/>
                  </a:cubicBezTo>
                  <a:cubicBezTo>
                    <a:pt x="134208" y="4534"/>
                    <a:pt x="132440" y="5373"/>
                    <a:pt x="131199" y="6676"/>
                  </a:cubicBezTo>
                  <a:cubicBezTo>
                    <a:pt x="131234" y="5941"/>
                    <a:pt x="131136" y="5198"/>
                    <a:pt x="130894" y="4499"/>
                  </a:cubicBezTo>
                  <a:lnTo>
                    <a:pt x="130518" y="4499"/>
                  </a:lnTo>
                  <a:cubicBezTo>
                    <a:pt x="130751" y="5198"/>
                    <a:pt x="130867" y="5932"/>
                    <a:pt x="130867" y="6667"/>
                  </a:cubicBezTo>
                  <a:cubicBezTo>
                    <a:pt x="130394" y="6565"/>
                    <a:pt x="129917" y="6515"/>
                    <a:pt x="129443" y="6515"/>
                  </a:cubicBezTo>
                  <a:cubicBezTo>
                    <a:pt x="127584" y="6515"/>
                    <a:pt x="125780" y="7282"/>
                    <a:pt x="124487" y="8674"/>
                  </a:cubicBezTo>
                  <a:cubicBezTo>
                    <a:pt x="123206" y="7294"/>
                    <a:pt x="121414" y="6515"/>
                    <a:pt x="119532" y="6515"/>
                  </a:cubicBezTo>
                  <a:cubicBezTo>
                    <a:pt x="119048" y="6515"/>
                    <a:pt x="118564" y="6569"/>
                    <a:pt x="118089" y="6667"/>
                  </a:cubicBezTo>
                  <a:cubicBezTo>
                    <a:pt x="118089" y="5932"/>
                    <a:pt x="118206" y="5198"/>
                    <a:pt x="118439" y="4499"/>
                  </a:cubicBezTo>
                  <a:lnTo>
                    <a:pt x="118063" y="4499"/>
                  </a:lnTo>
                  <a:cubicBezTo>
                    <a:pt x="117821" y="5198"/>
                    <a:pt x="117722" y="5932"/>
                    <a:pt x="117758" y="6676"/>
                  </a:cubicBezTo>
                  <a:cubicBezTo>
                    <a:pt x="116516" y="5373"/>
                    <a:pt x="114749" y="4534"/>
                    <a:pt x="112880" y="4534"/>
                  </a:cubicBezTo>
                  <a:cubicBezTo>
                    <a:pt x="112860" y="4534"/>
                    <a:pt x="112840" y="4534"/>
                    <a:pt x="112821" y="4535"/>
                  </a:cubicBezTo>
                  <a:cubicBezTo>
                    <a:pt x="112802" y="4534"/>
                    <a:pt x="112783" y="4534"/>
                    <a:pt x="112765" y="4534"/>
                  </a:cubicBezTo>
                  <a:cubicBezTo>
                    <a:pt x="110778" y="4534"/>
                    <a:pt x="108911" y="5480"/>
                    <a:pt x="107659" y="6927"/>
                  </a:cubicBezTo>
                  <a:lnTo>
                    <a:pt x="107659" y="6927"/>
                  </a:lnTo>
                  <a:cubicBezTo>
                    <a:pt x="107953" y="3264"/>
                    <a:pt x="104676" y="36"/>
                    <a:pt x="101009" y="36"/>
                  </a:cubicBezTo>
                  <a:cubicBezTo>
                    <a:pt x="100988" y="36"/>
                    <a:pt x="100968" y="36"/>
                    <a:pt x="100948" y="36"/>
                  </a:cubicBezTo>
                  <a:cubicBezTo>
                    <a:pt x="100928" y="36"/>
                    <a:pt x="100908" y="36"/>
                    <a:pt x="100889" y="36"/>
                  </a:cubicBezTo>
                  <a:cubicBezTo>
                    <a:pt x="99020" y="36"/>
                    <a:pt x="97261" y="875"/>
                    <a:pt x="96011" y="2178"/>
                  </a:cubicBezTo>
                  <a:cubicBezTo>
                    <a:pt x="96056" y="1434"/>
                    <a:pt x="95948" y="699"/>
                    <a:pt x="95706" y="1"/>
                  </a:cubicBezTo>
                  <a:lnTo>
                    <a:pt x="95339" y="1"/>
                  </a:lnTo>
                  <a:cubicBezTo>
                    <a:pt x="95563" y="699"/>
                    <a:pt x="95688" y="1434"/>
                    <a:pt x="95688" y="2169"/>
                  </a:cubicBezTo>
                  <a:cubicBezTo>
                    <a:pt x="95213" y="2067"/>
                    <a:pt x="94735" y="2017"/>
                    <a:pt x="94260" y="2017"/>
                  </a:cubicBezTo>
                  <a:cubicBezTo>
                    <a:pt x="92399" y="2017"/>
                    <a:pt x="90599" y="2784"/>
                    <a:pt x="89299" y="4176"/>
                  </a:cubicBezTo>
                  <a:cubicBezTo>
                    <a:pt x="88027" y="2796"/>
                    <a:pt x="86226" y="2017"/>
                    <a:pt x="84344" y="2017"/>
                  </a:cubicBezTo>
                  <a:cubicBezTo>
                    <a:pt x="83860" y="2017"/>
                    <a:pt x="83376" y="2061"/>
                    <a:pt x="82902" y="2169"/>
                  </a:cubicBezTo>
                  <a:cubicBezTo>
                    <a:pt x="82910" y="1434"/>
                    <a:pt x="83027" y="699"/>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sp>
          <p:nvSpPr>
            <p:cNvPr id="355" name="Google Shape;355;p16"/>
            <p:cNvSpPr/>
            <p:nvPr/>
          </p:nvSpPr>
          <p:spPr>
            <a:xfrm>
              <a:off x="3029808" y="2625674"/>
              <a:ext cx="3080076" cy="1683353"/>
            </a:xfrm>
            <a:custGeom>
              <a:avLst/>
              <a:gdLst/>
              <a:ahLst/>
              <a:cxnLst/>
              <a:rect l="l" t="t" r="r" b="b"/>
              <a:pathLst>
                <a:path w="143276" h="78414" extrusionOk="0">
                  <a:moveTo>
                    <a:pt x="84144" y="2392"/>
                  </a:moveTo>
                  <a:cubicBezTo>
                    <a:pt x="86080" y="2392"/>
                    <a:pt x="87955" y="3195"/>
                    <a:pt x="89299" y="4642"/>
                  </a:cubicBezTo>
                  <a:cubicBezTo>
                    <a:pt x="90635" y="3197"/>
                    <a:pt x="92499" y="2400"/>
                    <a:pt x="94430" y="2400"/>
                  </a:cubicBezTo>
                  <a:cubicBezTo>
                    <a:pt x="94856" y="2400"/>
                    <a:pt x="95287" y="2439"/>
                    <a:pt x="95715" y="2518"/>
                  </a:cubicBezTo>
                  <a:cubicBezTo>
                    <a:pt x="94720" y="3692"/>
                    <a:pt x="94138" y="5198"/>
                    <a:pt x="94228" y="6793"/>
                  </a:cubicBezTo>
                  <a:cubicBezTo>
                    <a:pt x="92977" y="5480"/>
                    <a:pt x="91219" y="4651"/>
                    <a:pt x="89350" y="4651"/>
                  </a:cubicBezTo>
                  <a:cubicBezTo>
                    <a:pt x="89330" y="4651"/>
                    <a:pt x="89310" y="4651"/>
                    <a:pt x="89290" y="4651"/>
                  </a:cubicBezTo>
                  <a:cubicBezTo>
                    <a:pt x="89271" y="4651"/>
                    <a:pt x="89251" y="4651"/>
                    <a:pt x="89231" y="4651"/>
                  </a:cubicBezTo>
                  <a:cubicBezTo>
                    <a:pt x="87362" y="4651"/>
                    <a:pt x="85595" y="5489"/>
                    <a:pt x="84353" y="6793"/>
                  </a:cubicBezTo>
                  <a:cubicBezTo>
                    <a:pt x="84434" y="5198"/>
                    <a:pt x="83851" y="3692"/>
                    <a:pt x="82866" y="2518"/>
                  </a:cubicBezTo>
                  <a:lnTo>
                    <a:pt x="82866" y="2509"/>
                  </a:lnTo>
                  <a:cubicBezTo>
                    <a:pt x="83291" y="2430"/>
                    <a:pt x="83719" y="2392"/>
                    <a:pt x="84144" y="2392"/>
                  </a:cubicBezTo>
                  <a:close/>
                  <a:moveTo>
                    <a:pt x="23970" y="2589"/>
                  </a:moveTo>
                  <a:cubicBezTo>
                    <a:pt x="24396" y="2589"/>
                    <a:pt x="24824" y="2628"/>
                    <a:pt x="25250" y="2707"/>
                  </a:cubicBezTo>
                  <a:cubicBezTo>
                    <a:pt x="24255" y="3889"/>
                    <a:pt x="23673" y="5386"/>
                    <a:pt x="23753" y="6981"/>
                  </a:cubicBezTo>
                  <a:cubicBezTo>
                    <a:pt x="22512" y="5677"/>
                    <a:pt x="20744" y="4839"/>
                    <a:pt x="18884" y="4839"/>
                  </a:cubicBezTo>
                  <a:cubicBezTo>
                    <a:pt x="18864" y="4839"/>
                    <a:pt x="18845" y="4839"/>
                    <a:pt x="18825" y="4839"/>
                  </a:cubicBezTo>
                  <a:cubicBezTo>
                    <a:pt x="18805" y="4839"/>
                    <a:pt x="18786" y="4839"/>
                    <a:pt x="18766" y="4839"/>
                  </a:cubicBezTo>
                  <a:cubicBezTo>
                    <a:pt x="16897" y="4839"/>
                    <a:pt x="15129" y="5677"/>
                    <a:pt x="13888" y="6981"/>
                  </a:cubicBezTo>
                  <a:cubicBezTo>
                    <a:pt x="13951" y="5395"/>
                    <a:pt x="13368" y="3898"/>
                    <a:pt x="12382" y="2716"/>
                  </a:cubicBezTo>
                  <a:lnTo>
                    <a:pt x="12391" y="2707"/>
                  </a:lnTo>
                  <a:cubicBezTo>
                    <a:pt x="12818" y="2628"/>
                    <a:pt x="13246" y="2589"/>
                    <a:pt x="13671" y="2589"/>
                  </a:cubicBezTo>
                  <a:cubicBezTo>
                    <a:pt x="15606" y="2589"/>
                    <a:pt x="17481" y="3390"/>
                    <a:pt x="18825" y="4830"/>
                  </a:cubicBezTo>
                  <a:cubicBezTo>
                    <a:pt x="20162" y="3390"/>
                    <a:pt x="22035" y="2589"/>
                    <a:pt x="23970" y="2589"/>
                  </a:cubicBezTo>
                  <a:close/>
                  <a:moveTo>
                    <a:pt x="77636" y="544"/>
                  </a:moveTo>
                  <a:cubicBezTo>
                    <a:pt x="80811" y="544"/>
                    <a:pt x="83986" y="2623"/>
                    <a:pt x="84031" y="6784"/>
                  </a:cubicBezTo>
                  <a:cubicBezTo>
                    <a:pt x="83550" y="6679"/>
                    <a:pt x="83066" y="6627"/>
                    <a:pt x="82585" y="6627"/>
                  </a:cubicBezTo>
                  <a:cubicBezTo>
                    <a:pt x="80728" y="6627"/>
                    <a:pt x="78929" y="7394"/>
                    <a:pt x="77633" y="8782"/>
                  </a:cubicBezTo>
                  <a:cubicBezTo>
                    <a:pt x="76360" y="7411"/>
                    <a:pt x="74559" y="6622"/>
                    <a:pt x="72687" y="6622"/>
                  </a:cubicBezTo>
                  <a:cubicBezTo>
                    <a:pt x="72203" y="6622"/>
                    <a:pt x="71719" y="6676"/>
                    <a:pt x="71244" y="6784"/>
                  </a:cubicBezTo>
                  <a:cubicBezTo>
                    <a:pt x="71284" y="2625"/>
                    <a:pt x="74460" y="544"/>
                    <a:pt x="77636" y="544"/>
                  </a:cubicBezTo>
                  <a:close/>
                  <a:moveTo>
                    <a:pt x="100947" y="544"/>
                  </a:moveTo>
                  <a:cubicBezTo>
                    <a:pt x="104121" y="544"/>
                    <a:pt x="107295" y="2622"/>
                    <a:pt x="107337" y="6782"/>
                  </a:cubicBezTo>
                  <a:lnTo>
                    <a:pt x="107337" y="6782"/>
                  </a:lnTo>
                  <a:cubicBezTo>
                    <a:pt x="106859" y="6678"/>
                    <a:pt x="106378" y="6627"/>
                    <a:pt x="105901" y="6627"/>
                  </a:cubicBezTo>
                  <a:cubicBezTo>
                    <a:pt x="104043" y="6627"/>
                    <a:pt x="102246" y="7394"/>
                    <a:pt x="100957" y="8782"/>
                  </a:cubicBezTo>
                  <a:cubicBezTo>
                    <a:pt x="99676" y="7411"/>
                    <a:pt x="97883" y="6622"/>
                    <a:pt x="96002" y="6622"/>
                  </a:cubicBezTo>
                  <a:cubicBezTo>
                    <a:pt x="95518" y="6622"/>
                    <a:pt x="95034" y="6676"/>
                    <a:pt x="94559" y="6784"/>
                  </a:cubicBezTo>
                  <a:cubicBezTo>
                    <a:pt x="94595" y="2625"/>
                    <a:pt x="97771" y="544"/>
                    <a:pt x="100947" y="544"/>
                  </a:cubicBezTo>
                  <a:close/>
                  <a:moveTo>
                    <a:pt x="7166" y="739"/>
                  </a:moveTo>
                  <a:cubicBezTo>
                    <a:pt x="10341" y="739"/>
                    <a:pt x="13516" y="2815"/>
                    <a:pt x="13556" y="6972"/>
                  </a:cubicBezTo>
                  <a:cubicBezTo>
                    <a:pt x="13079" y="6868"/>
                    <a:pt x="12598" y="6817"/>
                    <a:pt x="12120" y="6817"/>
                  </a:cubicBezTo>
                  <a:cubicBezTo>
                    <a:pt x="10263" y="6817"/>
                    <a:pt x="8460" y="7585"/>
                    <a:pt x="7163" y="8974"/>
                  </a:cubicBezTo>
                  <a:lnTo>
                    <a:pt x="7163" y="8974"/>
                  </a:lnTo>
                  <a:cubicBezTo>
                    <a:pt x="5882" y="7597"/>
                    <a:pt x="4092" y="6819"/>
                    <a:pt x="2212" y="6819"/>
                  </a:cubicBezTo>
                  <a:cubicBezTo>
                    <a:pt x="1728" y="6819"/>
                    <a:pt x="1245" y="6873"/>
                    <a:pt x="770" y="6972"/>
                  </a:cubicBezTo>
                  <a:cubicBezTo>
                    <a:pt x="810" y="2818"/>
                    <a:pt x="3988" y="739"/>
                    <a:pt x="7166" y="739"/>
                  </a:cubicBezTo>
                  <a:close/>
                  <a:moveTo>
                    <a:pt x="30461" y="743"/>
                  </a:moveTo>
                  <a:cubicBezTo>
                    <a:pt x="33632" y="743"/>
                    <a:pt x="36807" y="2818"/>
                    <a:pt x="36853" y="6968"/>
                  </a:cubicBezTo>
                  <a:lnTo>
                    <a:pt x="36853" y="6968"/>
                  </a:lnTo>
                  <a:cubicBezTo>
                    <a:pt x="36386" y="6869"/>
                    <a:pt x="35915" y="6820"/>
                    <a:pt x="35447" y="6820"/>
                  </a:cubicBezTo>
                  <a:cubicBezTo>
                    <a:pt x="33589" y="6820"/>
                    <a:pt x="31784" y="7587"/>
                    <a:pt x="30492" y="8979"/>
                  </a:cubicBezTo>
                  <a:cubicBezTo>
                    <a:pt x="29210" y="7599"/>
                    <a:pt x="27418" y="6819"/>
                    <a:pt x="25536" y="6819"/>
                  </a:cubicBezTo>
                  <a:cubicBezTo>
                    <a:pt x="25053" y="6819"/>
                    <a:pt x="24569" y="6873"/>
                    <a:pt x="24094" y="6972"/>
                  </a:cubicBezTo>
                  <a:cubicBezTo>
                    <a:pt x="24121" y="2820"/>
                    <a:pt x="27289" y="743"/>
                    <a:pt x="30461" y="743"/>
                  </a:cubicBezTo>
                  <a:close/>
                  <a:moveTo>
                    <a:pt x="119326" y="6899"/>
                  </a:moveTo>
                  <a:cubicBezTo>
                    <a:pt x="121263" y="6899"/>
                    <a:pt x="123133" y="7700"/>
                    <a:pt x="124470" y="9149"/>
                  </a:cubicBezTo>
                  <a:lnTo>
                    <a:pt x="124470" y="9149"/>
                  </a:lnTo>
                  <a:cubicBezTo>
                    <a:pt x="124453" y="9149"/>
                    <a:pt x="124436" y="9149"/>
                    <a:pt x="124419" y="9149"/>
                  </a:cubicBezTo>
                  <a:cubicBezTo>
                    <a:pt x="122550" y="9149"/>
                    <a:pt x="120782" y="9987"/>
                    <a:pt x="119541" y="11291"/>
                  </a:cubicBezTo>
                  <a:cubicBezTo>
                    <a:pt x="119622" y="9705"/>
                    <a:pt x="119039" y="8199"/>
                    <a:pt x="118045" y="7017"/>
                  </a:cubicBezTo>
                  <a:cubicBezTo>
                    <a:pt x="118472" y="6938"/>
                    <a:pt x="118901" y="6899"/>
                    <a:pt x="119326" y="6899"/>
                  </a:cubicBezTo>
                  <a:close/>
                  <a:moveTo>
                    <a:pt x="129625" y="6899"/>
                  </a:moveTo>
                  <a:cubicBezTo>
                    <a:pt x="130050" y="6899"/>
                    <a:pt x="130477" y="6938"/>
                    <a:pt x="130903" y="7017"/>
                  </a:cubicBezTo>
                  <a:cubicBezTo>
                    <a:pt x="129908" y="8199"/>
                    <a:pt x="129326" y="9705"/>
                    <a:pt x="129415" y="11291"/>
                  </a:cubicBezTo>
                  <a:cubicBezTo>
                    <a:pt x="128165" y="9987"/>
                    <a:pt x="126397" y="9149"/>
                    <a:pt x="124537" y="9149"/>
                  </a:cubicBezTo>
                  <a:cubicBezTo>
                    <a:pt x="124520" y="9149"/>
                    <a:pt x="124503" y="9149"/>
                    <a:pt x="124487" y="9149"/>
                  </a:cubicBezTo>
                  <a:lnTo>
                    <a:pt x="124487" y="9149"/>
                  </a:lnTo>
                  <a:cubicBezTo>
                    <a:pt x="125823" y="7700"/>
                    <a:pt x="127694" y="6899"/>
                    <a:pt x="129625" y="6899"/>
                  </a:cubicBezTo>
                  <a:close/>
                  <a:moveTo>
                    <a:pt x="82788" y="6997"/>
                  </a:moveTo>
                  <a:cubicBezTo>
                    <a:pt x="83213" y="6997"/>
                    <a:pt x="83641" y="7036"/>
                    <a:pt x="84066" y="7115"/>
                  </a:cubicBezTo>
                  <a:cubicBezTo>
                    <a:pt x="83072" y="8298"/>
                    <a:pt x="82489" y="9794"/>
                    <a:pt x="82579" y="11389"/>
                  </a:cubicBezTo>
                  <a:cubicBezTo>
                    <a:pt x="81329" y="10086"/>
                    <a:pt x="79570" y="9248"/>
                    <a:pt x="77701" y="9248"/>
                  </a:cubicBezTo>
                  <a:cubicBezTo>
                    <a:pt x="77681" y="9248"/>
                    <a:pt x="77661" y="9248"/>
                    <a:pt x="77642" y="9248"/>
                  </a:cubicBezTo>
                  <a:cubicBezTo>
                    <a:pt x="78979" y="7800"/>
                    <a:pt x="80853" y="6997"/>
                    <a:pt x="82788" y="6997"/>
                  </a:cubicBezTo>
                  <a:close/>
                  <a:moveTo>
                    <a:pt x="95819" y="7002"/>
                  </a:moveTo>
                  <a:cubicBezTo>
                    <a:pt x="97748" y="7002"/>
                    <a:pt x="99615" y="7806"/>
                    <a:pt x="100948" y="9257"/>
                  </a:cubicBezTo>
                  <a:cubicBezTo>
                    <a:pt x="100928" y="9257"/>
                    <a:pt x="100908" y="9256"/>
                    <a:pt x="100888" y="9256"/>
                  </a:cubicBezTo>
                  <a:cubicBezTo>
                    <a:pt x="99020" y="9256"/>
                    <a:pt x="97252" y="10086"/>
                    <a:pt x="96011" y="11398"/>
                  </a:cubicBezTo>
                  <a:cubicBezTo>
                    <a:pt x="96100" y="9803"/>
                    <a:pt x="95509" y="8298"/>
                    <a:pt x="94523" y="7124"/>
                  </a:cubicBezTo>
                  <a:cubicBezTo>
                    <a:pt x="94955" y="7042"/>
                    <a:pt x="95388" y="7002"/>
                    <a:pt x="95819" y="7002"/>
                  </a:cubicBezTo>
                  <a:close/>
                  <a:moveTo>
                    <a:pt x="48857" y="7096"/>
                  </a:moveTo>
                  <a:cubicBezTo>
                    <a:pt x="50790" y="7096"/>
                    <a:pt x="52658" y="7899"/>
                    <a:pt x="53995" y="9346"/>
                  </a:cubicBezTo>
                  <a:lnTo>
                    <a:pt x="53995" y="9346"/>
                  </a:lnTo>
                  <a:cubicBezTo>
                    <a:pt x="53978" y="9346"/>
                    <a:pt x="53961" y="9346"/>
                    <a:pt x="53945" y="9346"/>
                  </a:cubicBezTo>
                  <a:cubicBezTo>
                    <a:pt x="52076" y="9346"/>
                    <a:pt x="50308" y="10184"/>
                    <a:pt x="49067" y="11488"/>
                  </a:cubicBezTo>
                  <a:cubicBezTo>
                    <a:pt x="49156" y="9893"/>
                    <a:pt x="48565" y="8388"/>
                    <a:pt x="47579" y="7214"/>
                  </a:cubicBezTo>
                  <a:cubicBezTo>
                    <a:pt x="48005" y="7135"/>
                    <a:pt x="48433" y="7096"/>
                    <a:pt x="48857" y="7096"/>
                  </a:cubicBezTo>
                  <a:close/>
                  <a:moveTo>
                    <a:pt x="59151" y="7096"/>
                  </a:moveTo>
                  <a:cubicBezTo>
                    <a:pt x="59575" y="7096"/>
                    <a:pt x="60003" y="7135"/>
                    <a:pt x="60429" y="7214"/>
                  </a:cubicBezTo>
                  <a:cubicBezTo>
                    <a:pt x="59443" y="8397"/>
                    <a:pt x="58852" y="9893"/>
                    <a:pt x="58941" y="11488"/>
                  </a:cubicBezTo>
                  <a:cubicBezTo>
                    <a:pt x="57700" y="10184"/>
                    <a:pt x="55932" y="9346"/>
                    <a:pt x="54063" y="9346"/>
                  </a:cubicBezTo>
                  <a:cubicBezTo>
                    <a:pt x="54043" y="9346"/>
                    <a:pt x="54024" y="9346"/>
                    <a:pt x="54004" y="9346"/>
                  </a:cubicBezTo>
                  <a:cubicBezTo>
                    <a:pt x="55349" y="7899"/>
                    <a:pt x="57217" y="7096"/>
                    <a:pt x="59151" y="7096"/>
                  </a:cubicBezTo>
                  <a:close/>
                  <a:moveTo>
                    <a:pt x="12288" y="7195"/>
                  </a:moveTo>
                  <a:cubicBezTo>
                    <a:pt x="12712" y="7195"/>
                    <a:pt x="13139" y="7233"/>
                    <a:pt x="13565" y="7312"/>
                  </a:cubicBezTo>
                  <a:cubicBezTo>
                    <a:pt x="12580" y="8495"/>
                    <a:pt x="11997" y="9992"/>
                    <a:pt x="12078" y="11586"/>
                  </a:cubicBezTo>
                  <a:cubicBezTo>
                    <a:pt x="10836" y="10283"/>
                    <a:pt x="9069" y="9445"/>
                    <a:pt x="7200" y="9445"/>
                  </a:cubicBezTo>
                  <a:cubicBezTo>
                    <a:pt x="7183" y="9445"/>
                    <a:pt x="7166" y="9445"/>
                    <a:pt x="7150" y="9445"/>
                  </a:cubicBezTo>
                  <a:lnTo>
                    <a:pt x="7150" y="9445"/>
                  </a:lnTo>
                  <a:cubicBezTo>
                    <a:pt x="8487" y="7997"/>
                    <a:pt x="10354" y="7195"/>
                    <a:pt x="12288" y="7195"/>
                  </a:cubicBezTo>
                  <a:close/>
                  <a:moveTo>
                    <a:pt x="25327" y="7195"/>
                  </a:moveTo>
                  <a:cubicBezTo>
                    <a:pt x="27263" y="7195"/>
                    <a:pt x="29138" y="7997"/>
                    <a:pt x="30483" y="9445"/>
                  </a:cubicBezTo>
                  <a:cubicBezTo>
                    <a:pt x="30463" y="9445"/>
                    <a:pt x="30443" y="9445"/>
                    <a:pt x="30423" y="9445"/>
                  </a:cubicBezTo>
                  <a:cubicBezTo>
                    <a:pt x="28555" y="9445"/>
                    <a:pt x="26787" y="10283"/>
                    <a:pt x="25545" y="11586"/>
                  </a:cubicBezTo>
                  <a:cubicBezTo>
                    <a:pt x="25626" y="10000"/>
                    <a:pt x="25044" y="8495"/>
                    <a:pt x="24049" y="7312"/>
                  </a:cubicBezTo>
                  <a:cubicBezTo>
                    <a:pt x="24475" y="7233"/>
                    <a:pt x="24903" y="7195"/>
                    <a:pt x="25327" y="7195"/>
                  </a:cubicBezTo>
                  <a:close/>
                  <a:moveTo>
                    <a:pt x="35634" y="7192"/>
                  </a:moveTo>
                  <a:cubicBezTo>
                    <a:pt x="36094" y="7192"/>
                    <a:pt x="36556" y="7237"/>
                    <a:pt x="37015" y="7330"/>
                  </a:cubicBezTo>
                  <a:cubicBezTo>
                    <a:pt x="35998" y="8588"/>
                    <a:pt x="35452" y="10173"/>
                    <a:pt x="35641" y="11840"/>
                  </a:cubicBezTo>
                  <a:lnTo>
                    <a:pt x="35641" y="11840"/>
                  </a:lnTo>
                  <a:cubicBezTo>
                    <a:pt x="34389" y="10389"/>
                    <a:pt x="32523" y="9445"/>
                    <a:pt x="30538" y="9445"/>
                  </a:cubicBezTo>
                  <a:cubicBezTo>
                    <a:pt x="30520" y="9445"/>
                    <a:pt x="30501" y="9445"/>
                    <a:pt x="30483" y="9445"/>
                  </a:cubicBezTo>
                  <a:cubicBezTo>
                    <a:pt x="31822" y="7997"/>
                    <a:pt x="33700" y="7192"/>
                    <a:pt x="35634" y="7192"/>
                  </a:cubicBezTo>
                  <a:close/>
                  <a:moveTo>
                    <a:pt x="112820" y="5042"/>
                  </a:moveTo>
                  <a:cubicBezTo>
                    <a:pt x="115994" y="5042"/>
                    <a:pt x="119168" y="7120"/>
                    <a:pt x="119209" y="11280"/>
                  </a:cubicBezTo>
                  <a:lnTo>
                    <a:pt x="119209" y="11280"/>
                  </a:lnTo>
                  <a:cubicBezTo>
                    <a:pt x="118737" y="11179"/>
                    <a:pt x="118262" y="11130"/>
                    <a:pt x="117790" y="11130"/>
                  </a:cubicBezTo>
                  <a:cubicBezTo>
                    <a:pt x="115926" y="11130"/>
                    <a:pt x="114120" y="11897"/>
                    <a:pt x="112821" y="13289"/>
                  </a:cubicBezTo>
                  <a:cubicBezTo>
                    <a:pt x="111548" y="11909"/>
                    <a:pt x="109747" y="11129"/>
                    <a:pt x="107874" y="11129"/>
                  </a:cubicBezTo>
                  <a:cubicBezTo>
                    <a:pt x="107391" y="11129"/>
                    <a:pt x="106898" y="11183"/>
                    <a:pt x="106432" y="11282"/>
                  </a:cubicBezTo>
                  <a:cubicBezTo>
                    <a:pt x="106468" y="7123"/>
                    <a:pt x="109644" y="5042"/>
                    <a:pt x="112820" y="5042"/>
                  </a:cubicBezTo>
                  <a:close/>
                  <a:moveTo>
                    <a:pt x="136135" y="5042"/>
                  </a:moveTo>
                  <a:cubicBezTo>
                    <a:pt x="139310" y="5042"/>
                    <a:pt x="142484" y="7121"/>
                    <a:pt x="142525" y="11282"/>
                  </a:cubicBezTo>
                  <a:cubicBezTo>
                    <a:pt x="142051" y="11180"/>
                    <a:pt x="141574" y="11130"/>
                    <a:pt x="141100" y="11130"/>
                  </a:cubicBezTo>
                  <a:cubicBezTo>
                    <a:pt x="139242" y="11130"/>
                    <a:pt x="137437" y="11897"/>
                    <a:pt x="136145" y="13289"/>
                  </a:cubicBezTo>
                  <a:cubicBezTo>
                    <a:pt x="134863" y="11909"/>
                    <a:pt x="133071" y="11129"/>
                    <a:pt x="131190" y="11129"/>
                  </a:cubicBezTo>
                  <a:cubicBezTo>
                    <a:pt x="130706" y="11129"/>
                    <a:pt x="130222" y="11183"/>
                    <a:pt x="129747" y="11282"/>
                  </a:cubicBezTo>
                  <a:cubicBezTo>
                    <a:pt x="129783" y="7123"/>
                    <a:pt x="132959" y="5042"/>
                    <a:pt x="136135" y="5042"/>
                  </a:cubicBezTo>
                  <a:close/>
                  <a:moveTo>
                    <a:pt x="89293" y="5147"/>
                  </a:moveTo>
                  <a:cubicBezTo>
                    <a:pt x="92468" y="5147"/>
                    <a:pt x="95642" y="7223"/>
                    <a:pt x="95679" y="11378"/>
                  </a:cubicBezTo>
                  <a:lnTo>
                    <a:pt x="95679" y="11378"/>
                  </a:lnTo>
                  <a:cubicBezTo>
                    <a:pt x="95207" y="11278"/>
                    <a:pt x="94731" y="11229"/>
                    <a:pt x="94259" y="11229"/>
                  </a:cubicBezTo>
                  <a:cubicBezTo>
                    <a:pt x="92396" y="11229"/>
                    <a:pt x="90592" y="11995"/>
                    <a:pt x="89299" y="13388"/>
                  </a:cubicBezTo>
                  <a:cubicBezTo>
                    <a:pt x="88018" y="12008"/>
                    <a:pt x="86226" y="11228"/>
                    <a:pt x="84344" y="11228"/>
                  </a:cubicBezTo>
                  <a:cubicBezTo>
                    <a:pt x="83860" y="11228"/>
                    <a:pt x="83376" y="11282"/>
                    <a:pt x="82902" y="11380"/>
                  </a:cubicBezTo>
                  <a:cubicBezTo>
                    <a:pt x="82937" y="7226"/>
                    <a:pt x="86116" y="5147"/>
                    <a:pt x="89293" y="5147"/>
                  </a:cubicBezTo>
                  <a:close/>
                  <a:moveTo>
                    <a:pt x="42334" y="5241"/>
                  </a:moveTo>
                  <a:cubicBezTo>
                    <a:pt x="45504" y="5241"/>
                    <a:pt x="48679" y="7316"/>
                    <a:pt x="48726" y="11466"/>
                  </a:cubicBezTo>
                  <a:lnTo>
                    <a:pt x="48726" y="11466"/>
                  </a:lnTo>
                  <a:cubicBezTo>
                    <a:pt x="48259" y="11367"/>
                    <a:pt x="47788" y="11318"/>
                    <a:pt x="47320" y="11318"/>
                  </a:cubicBezTo>
                  <a:cubicBezTo>
                    <a:pt x="45461" y="11318"/>
                    <a:pt x="43655" y="12085"/>
                    <a:pt x="42355" y="13477"/>
                  </a:cubicBezTo>
                  <a:cubicBezTo>
                    <a:pt x="41083" y="12097"/>
                    <a:pt x="39282" y="11318"/>
                    <a:pt x="37409" y="11318"/>
                  </a:cubicBezTo>
                  <a:cubicBezTo>
                    <a:pt x="36916" y="11318"/>
                    <a:pt x="36432" y="11371"/>
                    <a:pt x="35966" y="11470"/>
                  </a:cubicBezTo>
                  <a:cubicBezTo>
                    <a:pt x="35993" y="7318"/>
                    <a:pt x="39161" y="5241"/>
                    <a:pt x="42334" y="5241"/>
                  </a:cubicBezTo>
                  <a:close/>
                  <a:moveTo>
                    <a:pt x="65648" y="5241"/>
                  </a:moveTo>
                  <a:cubicBezTo>
                    <a:pt x="68820" y="5241"/>
                    <a:pt x="71995" y="7316"/>
                    <a:pt x="72041" y="11466"/>
                  </a:cubicBezTo>
                  <a:lnTo>
                    <a:pt x="72041" y="11466"/>
                  </a:lnTo>
                  <a:cubicBezTo>
                    <a:pt x="71572" y="11367"/>
                    <a:pt x="71100" y="11318"/>
                    <a:pt x="70631" y="11318"/>
                  </a:cubicBezTo>
                  <a:cubicBezTo>
                    <a:pt x="68767" y="11318"/>
                    <a:pt x="66961" y="12085"/>
                    <a:pt x="65662" y="13477"/>
                  </a:cubicBezTo>
                  <a:cubicBezTo>
                    <a:pt x="64389" y="12097"/>
                    <a:pt x="62588" y="11318"/>
                    <a:pt x="60715" y="11318"/>
                  </a:cubicBezTo>
                  <a:cubicBezTo>
                    <a:pt x="60223" y="11318"/>
                    <a:pt x="59739" y="11371"/>
                    <a:pt x="59273" y="11470"/>
                  </a:cubicBezTo>
                  <a:cubicBezTo>
                    <a:pt x="59304" y="7318"/>
                    <a:pt x="62474" y="5241"/>
                    <a:pt x="65648" y="5241"/>
                  </a:cubicBezTo>
                  <a:close/>
                  <a:moveTo>
                    <a:pt x="18806" y="5349"/>
                  </a:moveTo>
                  <a:cubicBezTo>
                    <a:pt x="21976" y="5349"/>
                    <a:pt x="25149" y="7423"/>
                    <a:pt x="25196" y="11574"/>
                  </a:cubicBezTo>
                  <a:lnTo>
                    <a:pt x="25196" y="11574"/>
                  </a:lnTo>
                  <a:cubicBezTo>
                    <a:pt x="24722" y="11471"/>
                    <a:pt x="24244" y="11421"/>
                    <a:pt x="23770" y="11421"/>
                  </a:cubicBezTo>
                  <a:cubicBezTo>
                    <a:pt x="21912" y="11421"/>
                    <a:pt x="20114" y="12189"/>
                    <a:pt x="18825" y="13585"/>
                  </a:cubicBezTo>
                  <a:cubicBezTo>
                    <a:pt x="17544" y="12205"/>
                    <a:pt x="15752" y="11425"/>
                    <a:pt x="13870" y="11425"/>
                  </a:cubicBezTo>
                  <a:cubicBezTo>
                    <a:pt x="13386" y="11425"/>
                    <a:pt x="12902" y="11470"/>
                    <a:pt x="12427" y="11578"/>
                  </a:cubicBezTo>
                  <a:cubicBezTo>
                    <a:pt x="12463" y="7425"/>
                    <a:pt x="15633" y="5349"/>
                    <a:pt x="18806" y="5349"/>
                  </a:cubicBezTo>
                  <a:close/>
                  <a:moveTo>
                    <a:pt x="117949" y="11501"/>
                  </a:moveTo>
                  <a:cubicBezTo>
                    <a:pt x="118380" y="11501"/>
                    <a:pt x="118814" y="11541"/>
                    <a:pt x="119245" y="11622"/>
                  </a:cubicBezTo>
                  <a:cubicBezTo>
                    <a:pt x="118253" y="12794"/>
                    <a:pt x="117671" y="14304"/>
                    <a:pt x="117757" y="15887"/>
                  </a:cubicBezTo>
                  <a:lnTo>
                    <a:pt x="117757" y="15887"/>
                  </a:lnTo>
                  <a:cubicBezTo>
                    <a:pt x="116507" y="14584"/>
                    <a:pt x="114739" y="13746"/>
                    <a:pt x="112880" y="13746"/>
                  </a:cubicBezTo>
                  <a:cubicBezTo>
                    <a:pt x="112860" y="13746"/>
                    <a:pt x="112840" y="13746"/>
                    <a:pt x="112821" y="13746"/>
                  </a:cubicBezTo>
                  <a:cubicBezTo>
                    <a:pt x="114154" y="12303"/>
                    <a:pt x="116020" y="11501"/>
                    <a:pt x="117949" y="11501"/>
                  </a:cubicBezTo>
                  <a:close/>
                  <a:moveTo>
                    <a:pt x="130985" y="11496"/>
                  </a:moveTo>
                  <a:cubicBezTo>
                    <a:pt x="132925" y="11496"/>
                    <a:pt x="134799" y="12298"/>
                    <a:pt x="136136" y="13746"/>
                  </a:cubicBezTo>
                  <a:cubicBezTo>
                    <a:pt x="136116" y="13746"/>
                    <a:pt x="136096" y="13746"/>
                    <a:pt x="136077" y="13746"/>
                  </a:cubicBezTo>
                  <a:cubicBezTo>
                    <a:pt x="134208" y="13746"/>
                    <a:pt x="132440" y="14584"/>
                    <a:pt x="131199" y="15888"/>
                  </a:cubicBezTo>
                  <a:cubicBezTo>
                    <a:pt x="131279" y="14293"/>
                    <a:pt x="130697" y="12796"/>
                    <a:pt x="129702" y="11613"/>
                  </a:cubicBezTo>
                  <a:cubicBezTo>
                    <a:pt x="130130" y="11534"/>
                    <a:pt x="130559" y="11496"/>
                    <a:pt x="130985" y="11496"/>
                  </a:cubicBezTo>
                  <a:close/>
                  <a:moveTo>
                    <a:pt x="84143" y="11612"/>
                  </a:moveTo>
                  <a:cubicBezTo>
                    <a:pt x="86077" y="11612"/>
                    <a:pt x="87946" y="12415"/>
                    <a:pt x="89290" y="13862"/>
                  </a:cubicBezTo>
                  <a:cubicBezTo>
                    <a:pt x="89271" y="13862"/>
                    <a:pt x="89251" y="13862"/>
                    <a:pt x="89231" y="13862"/>
                  </a:cubicBezTo>
                  <a:cubicBezTo>
                    <a:pt x="87362" y="13862"/>
                    <a:pt x="85595" y="14701"/>
                    <a:pt x="84353" y="16004"/>
                  </a:cubicBezTo>
                  <a:cubicBezTo>
                    <a:pt x="84443" y="14409"/>
                    <a:pt x="83851" y="12913"/>
                    <a:pt x="82866" y="11730"/>
                  </a:cubicBezTo>
                  <a:cubicBezTo>
                    <a:pt x="83291" y="11651"/>
                    <a:pt x="83719" y="11612"/>
                    <a:pt x="84143" y="11612"/>
                  </a:cubicBezTo>
                  <a:close/>
                  <a:moveTo>
                    <a:pt x="94437" y="11612"/>
                  </a:moveTo>
                  <a:cubicBezTo>
                    <a:pt x="94861" y="11612"/>
                    <a:pt x="95289" y="11651"/>
                    <a:pt x="95715" y="11730"/>
                  </a:cubicBezTo>
                  <a:cubicBezTo>
                    <a:pt x="94729" y="12913"/>
                    <a:pt x="94138" y="14409"/>
                    <a:pt x="94228" y="16004"/>
                  </a:cubicBezTo>
                  <a:cubicBezTo>
                    <a:pt x="92977" y="14701"/>
                    <a:pt x="91218" y="13862"/>
                    <a:pt x="89350" y="13862"/>
                  </a:cubicBezTo>
                  <a:cubicBezTo>
                    <a:pt x="89330" y="13862"/>
                    <a:pt x="89310" y="13862"/>
                    <a:pt x="89290" y="13862"/>
                  </a:cubicBezTo>
                  <a:lnTo>
                    <a:pt x="89299" y="13853"/>
                  </a:lnTo>
                  <a:cubicBezTo>
                    <a:pt x="90636" y="12414"/>
                    <a:pt x="92504" y="11612"/>
                    <a:pt x="94437" y="11612"/>
                  </a:cubicBezTo>
                  <a:close/>
                  <a:moveTo>
                    <a:pt x="47493" y="11702"/>
                  </a:moveTo>
                  <a:cubicBezTo>
                    <a:pt x="47918" y="11702"/>
                    <a:pt x="48345" y="11740"/>
                    <a:pt x="48771" y="11819"/>
                  </a:cubicBezTo>
                  <a:cubicBezTo>
                    <a:pt x="47772" y="12997"/>
                    <a:pt x="47190" y="14487"/>
                    <a:pt x="47274" y="16083"/>
                  </a:cubicBezTo>
                  <a:lnTo>
                    <a:pt x="47274" y="16083"/>
                  </a:lnTo>
                  <a:cubicBezTo>
                    <a:pt x="46033" y="14786"/>
                    <a:pt x="44269" y="13952"/>
                    <a:pt x="42406" y="13952"/>
                  </a:cubicBezTo>
                  <a:cubicBezTo>
                    <a:pt x="42389" y="13952"/>
                    <a:pt x="42372" y="13952"/>
                    <a:pt x="42355" y="13952"/>
                  </a:cubicBezTo>
                  <a:lnTo>
                    <a:pt x="42355" y="13952"/>
                  </a:lnTo>
                  <a:cubicBezTo>
                    <a:pt x="43693" y="12505"/>
                    <a:pt x="45560" y="11702"/>
                    <a:pt x="47493" y="11702"/>
                  </a:cubicBezTo>
                  <a:close/>
                  <a:moveTo>
                    <a:pt x="60501" y="11702"/>
                  </a:moveTo>
                  <a:cubicBezTo>
                    <a:pt x="62439" y="11702"/>
                    <a:pt x="64308" y="12505"/>
                    <a:pt x="65653" y="13952"/>
                  </a:cubicBezTo>
                  <a:cubicBezTo>
                    <a:pt x="65633" y="13952"/>
                    <a:pt x="65613" y="13952"/>
                    <a:pt x="65593" y="13952"/>
                  </a:cubicBezTo>
                  <a:cubicBezTo>
                    <a:pt x="63725" y="13952"/>
                    <a:pt x="61957" y="14790"/>
                    <a:pt x="60715" y="16094"/>
                  </a:cubicBezTo>
                  <a:cubicBezTo>
                    <a:pt x="60796" y="14499"/>
                    <a:pt x="60214" y="13002"/>
                    <a:pt x="59219" y="11819"/>
                  </a:cubicBezTo>
                  <a:cubicBezTo>
                    <a:pt x="59646" y="11740"/>
                    <a:pt x="60075" y="11702"/>
                    <a:pt x="60501" y="11702"/>
                  </a:cubicBezTo>
                  <a:close/>
                  <a:moveTo>
                    <a:pt x="106098" y="7003"/>
                  </a:moveTo>
                  <a:cubicBezTo>
                    <a:pt x="106560" y="7003"/>
                    <a:pt x="107026" y="7049"/>
                    <a:pt x="107489" y="7142"/>
                  </a:cubicBezTo>
                  <a:cubicBezTo>
                    <a:pt x="106479" y="8394"/>
                    <a:pt x="105932" y="9985"/>
                    <a:pt x="106135" y="11656"/>
                  </a:cubicBezTo>
                  <a:lnTo>
                    <a:pt x="106135" y="11656"/>
                  </a:lnTo>
                  <a:cubicBezTo>
                    <a:pt x="106639" y="11546"/>
                    <a:pt x="107148" y="11492"/>
                    <a:pt x="107652" y="11492"/>
                  </a:cubicBezTo>
                  <a:cubicBezTo>
                    <a:pt x="109592" y="11492"/>
                    <a:pt x="111471" y="12290"/>
                    <a:pt x="112821" y="13746"/>
                  </a:cubicBezTo>
                  <a:cubicBezTo>
                    <a:pt x="112802" y="13746"/>
                    <a:pt x="112783" y="13746"/>
                    <a:pt x="112765" y="13746"/>
                  </a:cubicBezTo>
                  <a:cubicBezTo>
                    <a:pt x="110778" y="13746"/>
                    <a:pt x="108911" y="14691"/>
                    <a:pt x="107659" y="16138"/>
                  </a:cubicBezTo>
                  <a:lnTo>
                    <a:pt x="107659" y="16138"/>
                  </a:lnTo>
                  <a:cubicBezTo>
                    <a:pt x="107785" y="14463"/>
                    <a:pt x="107175" y="12886"/>
                    <a:pt x="106127" y="11658"/>
                  </a:cubicBezTo>
                  <a:cubicBezTo>
                    <a:pt x="106127" y="11658"/>
                    <a:pt x="106128" y="11658"/>
                    <a:pt x="106128" y="11658"/>
                  </a:cubicBezTo>
                  <a:lnTo>
                    <a:pt x="106128" y="11658"/>
                  </a:lnTo>
                  <a:cubicBezTo>
                    <a:pt x="106131" y="11661"/>
                    <a:pt x="106133" y="11664"/>
                    <a:pt x="106136" y="11667"/>
                  </a:cubicBezTo>
                  <a:cubicBezTo>
                    <a:pt x="106136" y="11664"/>
                    <a:pt x="106135" y="11660"/>
                    <a:pt x="106135" y="11656"/>
                  </a:cubicBezTo>
                  <a:lnTo>
                    <a:pt x="106135" y="11656"/>
                  </a:lnTo>
                  <a:cubicBezTo>
                    <a:pt x="106133" y="11657"/>
                    <a:pt x="106130" y="11657"/>
                    <a:pt x="106128" y="11658"/>
                  </a:cubicBezTo>
                  <a:lnTo>
                    <a:pt x="106128" y="11658"/>
                  </a:lnTo>
                  <a:cubicBezTo>
                    <a:pt x="104868" y="10198"/>
                    <a:pt x="102995" y="9256"/>
                    <a:pt x="101004" y="9256"/>
                  </a:cubicBezTo>
                  <a:cubicBezTo>
                    <a:pt x="100985" y="9256"/>
                    <a:pt x="100967" y="9257"/>
                    <a:pt x="100948" y="9257"/>
                  </a:cubicBezTo>
                  <a:cubicBezTo>
                    <a:pt x="102293" y="7803"/>
                    <a:pt x="104164" y="7003"/>
                    <a:pt x="106098" y="7003"/>
                  </a:cubicBezTo>
                  <a:close/>
                  <a:moveTo>
                    <a:pt x="13651" y="11804"/>
                  </a:moveTo>
                  <a:cubicBezTo>
                    <a:pt x="15587" y="11804"/>
                    <a:pt x="17458" y="12604"/>
                    <a:pt x="18799" y="14050"/>
                  </a:cubicBezTo>
                  <a:lnTo>
                    <a:pt x="18799" y="14050"/>
                  </a:lnTo>
                  <a:cubicBezTo>
                    <a:pt x="18788" y="14050"/>
                    <a:pt x="18777" y="14050"/>
                    <a:pt x="18766" y="14050"/>
                  </a:cubicBezTo>
                  <a:cubicBezTo>
                    <a:pt x="16897" y="14050"/>
                    <a:pt x="15129" y="14889"/>
                    <a:pt x="13888" y="16192"/>
                  </a:cubicBezTo>
                  <a:cubicBezTo>
                    <a:pt x="13968" y="14597"/>
                    <a:pt x="13386" y="13101"/>
                    <a:pt x="12391" y="11918"/>
                  </a:cubicBezTo>
                  <a:cubicBezTo>
                    <a:pt x="12811" y="11842"/>
                    <a:pt x="13233" y="11804"/>
                    <a:pt x="13651" y="11804"/>
                  </a:cubicBezTo>
                  <a:close/>
                  <a:moveTo>
                    <a:pt x="23971" y="11800"/>
                  </a:moveTo>
                  <a:cubicBezTo>
                    <a:pt x="24396" y="11800"/>
                    <a:pt x="24824" y="11839"/>
                    <a:pt x="25250" y="11918"/>
                  </a:cubicBezTo>
                  <a:cubicBezTo>
                    <a:pt x="24255" y="13101"/>
                    <a:pt x="23673" y="14597"/>
                    <a:pt x="23753" y="16192"/>
                  </a:cubicBezTo>
                  <a:cubicBezTo>
                    <a:pt x="22512" y="14889"/>
                    <a:pt x="20744" y="14050"/>
                    <a:pt x="18884" y="14050"/>
                  </a:cubicBezTo>
                  <a:cubicBezTo>
                    <a:pt x="18864" y="14050"/>
                    <a:pt x="18845" y="14050"/>
                    <a:pt x="18825" y="14051"/>
                  </a:cubicBezTo>
                  <a:cubicBezTo>
                    <a:pt x="20162" y="12603"/>
                    <a:pt x="22036" y="11800"/>
                    <a:pt x="23971" y="11800"/>
                  </a:cubicBezTo>
                  <a:close/>
                  <a:moveTo>
                    <a:pt x="37191" y="11695"/>
                  </a:moveTo>
                  <a:cubicBezTo>
                    <a:pt x="39126" y="11695"/>
                    <a:pt x="41007" y="12498"/>
                    <a:pt x="42355" y="13952"/>
                  </a:cubicBezTo>
                  <a:lnTo>
                    <a:pt x="42355" y="13952"/>
                  </a:lnTo>
                  <a:cubicBezTo>
                    <a:pt x="42352" y="13952"/>
                    <a:pt x="42349" y="13952"/>
                    <a:pt x="42346" y="13952"/>
                  </a:cubicBezTo>
                  <a:cubicBezTo>
                    <a:pt x="42328" y="13952"/>
                    <a:pt x="42309" y="13952"/>
                    <a:pt x="42291" y="13952"/>
                  </a:cubicBezTo>
                  <a:cubicBezTo>
                    <a:pt x="40304" y="13952"/>
                    <a:pt x="38437" y="14897"/>
                    <a:pt x="37185" y="16344"/>
                  </a:cubicBezTo>
                  <a:cubicBezTo>
                    <a:pt x="37320" y="14669"/>
                    <a:pt x="36710" y="13092"/>
                    <a:pt x="35662" y="11864"/>
                  </a:cubicBezTo>
                  <a:cubicBezTo>
                    <a:pt x="36169" y="11750"/>
                    <a:pt x="36682" y="11695"/>
                    <a:pt x="37191" y="11695"/>
                  </a:cubicBezTo>
                  <a:close/>
                  <a:moveTo>
                    <a:pt x="124477" y="9648"/>
                  </a:moveTo>
                  <a:cubicBezTo>
                    <a:pt x="127652" y="9648"/>
                    <a:pt x="130827" y="11726"/>
                    <a:pt x="130867" y="15888"/>
                  </a:cubicBezTo>
                  <a:cubicBezTo>
                    <a:pt x="130394" y="15786"/>
                    <a:pt x="129917" y="15736"/>
                    <a:pt x="129443" y="15736"/>
                  </a:cubicBezTo>
                  <a:cubicBezTo>
                    <a:pt x="127584" y="15736"/>
                    <a:pt x="125780" y="16502"/>
                    <a:pt x="124487" y="17895"/>
                  </a:cubicBezTo>
                  <a:cubicBezTo>
                    <a:pt x="123206" y="16515"/>
                    <a:pt x="121414" y="15735"/>
                    <a:pt x="119532" y="15735"/>
                  </a:cubicBezTo>
                  <a:cubicBezTo>
                    <a:pt x="119048" y="15735"/>
                    <a:pt x="118564" y="15780"/>
                    <a:pt x="118089" y="15888"/>
                  </a:cubicBezTo>
                  <a:cubicBezTo>
                    <a:pt x="118125" y="11729"/>
                    <a:pt x="121301" y="9648"/>
                    <a:pt x="124477" y="9648"/>
                  </a:cubicBezTo>
                  <a:close/>
                  <a:moveTo>
                    <a:pt x="77633" y="9753"/>
                  </a:moveTo>
                  <a:cubicBezTo>
                    <a:pt x="80805" y="9753"/>
                    <a:pt x="83979" y="11828"/>
                    <a:pt x="84022" y="15982"/>
                  </a:cubicBezTo>
                  <a:lnTo>
                    <a:pt x="84022" y="15982"/>
                  </a:lnTo>
                  <a:cubicBezTo>
                    <a:pt x="83547" y="15880"/>
                    <a:pt x="83069" y="15830"/>
                    <a:pt x="82594" y="15830"/>
                  </a:cubicBezTo>
                  <a:cubicBezTo>
                    <a:pt x="80737" y="15830"/>
                    <a:pt x="78939" y="16596"/>
                    <a:pt x="77651" y="17984"/>
                  </a:cubicBezTo>
                  <a:cubicBezTo>
                    <a:pt x="76369" y="16613"/>
                    <a:pt x="74577" y="15825"/>
                    <a:pt x="72696" y="15825"/>
                  </a:cubicBezTo>
                  <a:cubicBezTo>
                    <a:pt x="72212" y="15825"/>
                    <a:pt x="71728" y="15879"/>
                    <a:pt x="71253" y="15986"/>
                  </a:cubicBezTo>
                  <a:cubicBezTo>
                    <a:pt x="71284" y="11832"/>
                    <a:pt x="74458" y="9753"/>
                    <a:pt x="77633" y="9753"/>
                  </a:cubicBezTo>
                  <a:close/>
                  <a:moveTo>
                    <a:pt x="100947" y="9753"/>
                  </a:moveTo>
                  <a:cubicBezTo>
                    <a:pt x="104122" y="9753"/>
                    <a:pt x="107296" y="11830"/>
                    <a:pt x="107337" y="15986"/>
                  </a:cubicBezTo>
                  <a:cubicBezTo>
                    <a:pt x="106864" y="15884"/>
                    <a:pt x="106386" y="15834"/>
                    <a:pt x="105913" y="15834"/>
                  </a:cubicBezTo>
                  <a:cubicBezTo>
                    <a:pt x="104054" y="15834"/>
                    <a:pt x="102249" y="16601"/>
                    <a:pt x="100957" y="17993"/>
                  </a:cubicBezTo>
                  <a:cubicBezTo>
                    <a:pt x="99676" y="16613"/>
                    <a:pt x="97883" y="15834"/>
                    <a:pt x="96002" y="15834"/>
                  </a:cubicBezTo>
                  <a:cubicBezTo>
                    <a:pt x="95518" y="15834"/>
                    <a:pt x="95034" y="15888"/>
                    <a:pt x="94559" y="15986"/>
                  </a:cubicBezTo>
                  <a:cubicBezTo>
                    <a:pt x="94595" y="11832"/>
                    <a:pt x="97771" y="9753"/>
                    <a:pt x="100947" y="9753"/>
                  </a:cubicBezTo>
                  <a:close/>
                  <a:moveTo>
                    <a:pt x="53999" y="9848"/>
                  </a:moveTo>
                  <a:cubicBezTo>
                    <a:pt x="57176" y="9848"/>
                    <a:pt x="60352" y="11927"/>
                    <a:pt x="60393" y="16085"/>
                  </a:cubicBezTo>
                  <a:cubicBezTo>
                    <a:pt x="59913" y="15980"/>
                    <a:pt x="59429" y="15929"/>
                    <a:pt x="58949" y="15929"/>
                  </a:cubicBezTo>
                  <a:cubicBezTo>
                    <a:pt x="57093" y="15929"/>
                    <a:pt x="55295" y="16694"/>
                    <a:pt x="53999" y="18087"/>
                  </a:cubicBezTo>
                  <a:lnTo>
                    <a:pt x="53999" y="18087"/>
                  </a:lnTo>
                  <a:cubicBezTo>
                    <a:pt x="52718" y="16710"/>
                    <a:pt x="50928" y="15932"/>
                    <a:pt x="49049" y="15932"/>
                  </a:cubicBezTo>
                  <a:cubicBezTo>
                    <a:pt x="48565" y="15932"/>
                    <a:pt x="48081" y="15977"/>
                    <a:pt x="47606" y="16085"/>
                  </a:cubicBezTo>
                  <a:cubicBezTo>
                    <a:pt x="47646" y="11927"/>
                    <a:pt x="50823" y="9848"/>
                    <a:pt x="53999" y="9848"/>
                  </a:cubicBezTo>
                  <a:close/>
                  <a:moveTo>
                    <a:pt x="7166" y="9943"/>
                  </a:moveTo>
                  <a:cubicBezTo>
                    <a:pt x="10341" y="9943"/>
                    <a:pt x="13516" y="12022"/>
                    <a:pt x="13556" y="16183"/>
                  </a:cubicBezTo>
                  <a:cubicBezTo>
                    <a:pt x="13083" y="16081"/>
                    <a:pt x="12605" y="16031"/>
                    <a:pt x="12131" y="16031"/>
                  </a:cubicBezTo>
                  <a:cubicBezTo>
                    <a:pt x="10273" y="16031"/>
                    <a:pt x="8469" y="16796"/>
                    <a:pt x="7176" y="18181"/>
                  </a:cubicBezTo>
                  <a:cubicBezTo>
                    <a:pt x="5901" y="16817"/>
                    <a:pt x="4126" y="16040"/>
                    <a:pt x="2258" y="16040"/>
                  </a:cubicBezTo>
                  <a:cubicBezTo>
                    <a:pt x="2237" y="16040"/>
                    <a:pt x="2216" y="16040"/>
                    <a:pt x="2194" y="16040"/>
                  </a:cubicBezTo>
                  <a:lnTo>
                    <a:pt x="2212" y="16022"/>
                  </a:lnTo>
                  <a:lnTo>
                    <a:pt x="2212" y="16022"/>
                  </a:lnTo>
                  <a:cubicBezTo>
                    <a:pt x="1728" y="16031"/>
                    <a:pt x="1245" y="16076"/>
                    <a:pt x="770" y="16183"/>
                  </a:cubicBezTo>
                  <a:cubicBezTo>
                    <a:pt x="810" y="12024"/>
                    <a:pt x="3988" y="9943"/>
                    <a:pt x="7166" y="9943"/>
                  </a:cubicBezTo>
                  <a:close/>
                  <a:moveTo>
                    <a:pt x="30463" y="9956"/>
                  </a:moveTo>
                  <a:cubicBezTo>
                    <a:pt x="33636" y="9956"/>
                    <a:pt x="36811" y="12033"/>
                    <a:pt x="36854" y="16188"/>
                  </a:cubicBezTo>
                  <a:lnTo>
                    <a:pt x="36854" y="16188"/>
                  </a:lnTo>
                  <a:cubicBezTo>
                    <a:pt x="36379" y="16086"/>
                    <a:pt x="35901" y="16036"/>
                    <a:pt x="35426" y="16036"/>
                  </a:cubicBezTo>
                  <a:cubicBezTo>
                    <a:pt x="33569" y="16036"/>
                    <a:pt x="31771" y="16802"/>
                    <a:pt x="30483" y="18190"/>
                  </a:cubicBezTo>
                  <a:cubicBezTo>
                    <a:pt x="29201" y="16819"/>
                    <a:pt x="27409" y="16031"/>
                    <a:pt x="25528" y="16031"/>
                  </a:cubicBezTo>
                  <a:cubicBezTo>
                    <a:pt x="25044" y="16031"/>
                    <a:pt x="24560" y="16085"/>
                    <a:pt x="24085" y="16192"/>
                  </a:cubicBezTo>
                  <a:cubicBezTo>
                    <a:pt x="24116" y="12034"/>
                    <a:pt x="27288" y="9956"/>
                    <a:pt x="30463" y="9956"/>
                  </a:cubicBezTo>
                  <a:close/>
                  <a:moveTo>
                    <a:pt x="119326" y="16110"/>
                  </a:moveTo>
                  <a:cubicBezTo>
                    <a:pt x="121265" y="16110"/>
                    <a:pt x="123134" y="16913"/>
                    <a:pt x="124478" y="18361"/>
                  </a:cubicBezTo>
                  <a:cubicBezTo>
                    <a:pt x="124458" y="18360"/>
                    <a:pt x="124439" y="18360"/>
                    <a:pt x="124419" y="18360"/>
                  </a:cubicBezTo>
                  <a:cubicBezTo>
                    <a:pt x="122550" y="18360"/>
                    <a:pt x="120782" y="19199"/>
                    <a:pt x="119541" y="20502"/>
                  </a:cubicBezTo>
                  <a:cubicBezTo>
                    <a:pt x="119622" y="18907"/>
                    <a:pt x="119039" y="17411"/>
                    <a:pt x="118045" y="16228"/>
                  </a:cubicBezTo>
                  <a:cubicBezTo>
                    <a:pt x="118472" y="16149"/>
                    <a:pt x="118901" y="16110"/>
                    <a:pt x="119326" y="16110"/>
                  </a:cubicBezTo>
                  <a:close/>
                  <a:moveTo>
                    <a:pt x="129624" y="16110"/>
                  </a:moveTo>
                  <a:cubicBezTo>
                    <a:pt x="130049" y="16110"/>
                    <a:pt x="130477" y="16149"/>
                    <a:pt x="130903" y="16228"/>
                  </a:cubicBezTo>
                  <a:cubicBezTo>
                    <a:pt x="129908" y="17402"/>
                    <a:pt x="129326" y="18907"/>
                    <a:pt x="129415" y="20493"/>
                  </a:cubicBezTo>
                  <a:lnTo>
                    <a:pt x="129415" y="20502"/>
                  </a:lnTo>
                  <a:cubicBezTo>
                    <a:pt x="128165" y="19199"/>
                    <a:pt x="126397" y="18360"/>
                    <a:pt x="124537" y="18360"/>
                  </a:cubicBezTo>
                  <a:cubicBezTo>
                    <a:pt x="124517" y="18360"/>
                    <a:pt x="124498" y="18360"/>
                    <a:pt x="124478" y="18361"/>
                  </a:cubicBezTo>
                  <a:cubicBezTo>
                    <a:pt x="125815" y="16913"/>
                    <a:pt x="127689" y="16110"/>
                    <a:pt x="129624" y="16110"/>
                  </a:cubicBezTo>
                  <a:close/>
                  <a:moveTo>
                    <a:pt x="82783" y="16209"/>
                  </a:moveTo>
                  <a:cubicBezTo>
                    <a:pt x="83207" y="16209"/>
                    <a:pt x="83633" y="16247"/>
                    <a:pt x="84057" y="16327"/>
                  </a:cubicBezTo>
                  <a:cubicBezTo>
                    <a:pt x="83538" y="16945"/>
                    <a:pt x="83135" y="17653"/>
                    <a:pt x="82875" y="18414"/>
                  </a:cubicBezTo>
                  <a:cubicBezTo>
                    <a:pt x="82633" y="19113"/>
                    <a:pt x="82534" y="19848"/>
                    <a:pt x="82570" y="20592"/>
                  </a:cubicBezTo>
                  <a:cubicBezTo>
                    <a:pt x="81322" y="19282"/>
                    <a:pt x="79551" y="18450"/>
                    <a:pt x="77681" y="18450"/>
                  </a:cubicBezTo>
                  <a:cubicBezTo>
                    <a:pt x="77671" y="18450"/>
                    <a:pt x="77661" y="18450"/>
                    <a:pt x="77651" y="18450"/>
                  </a:cubicBezTo>
                  <a:cubicBezTo>
                    <a:pt x="78988" y="17010"/>
                    <a:pt x="80855" y="16209"/>
                    <a:pt x="82783" y="16209"/>
                  </a:cubicBezTo>
                  <a:close/>
                  <a:moveTo>
                    <a:pt x="95788" y="16212"/>
                  </a:moveTo>
                  <a:cubicBezTo>
                    <a:pt x="97720" y="16212"/>
                    <a:pt x="99592" y="17008"/>
                    <a:pt x="100939" y="18450"/>
                  </a:cubicBezTo>
                  <a:cubicBezTo>
                    <a:pt x="100919" y="18450"/>
                    <a:pt x="100900" y="18450"/>
                    <a:pt x="100880" y="18450"/>
                  </a:cubicBezTo>
                  <a:cubicBezTo>
                    <a:pt x="99011" y="18450"/>
                    <a:pt x="97252" y="19288"/>
                    <a:pt x="96011" y="20592"/>
                  </a:cubicBezTo>
                  <a:cubicBezTo>
                    <a:pt x="96047" y="19848"/>
                    <a:pt x="95948" y="19113"/>
                    <a:pt x="95706" y="18414"/>
                  </a:cubicBezTo>
                  <a:cubicBezTo>
                    <a:pt x="95446" y="17653"/>
                    <a:pt x="95043" y="16945"/>
                    <a:pt x="94523" y="16327"/>
                  </a:cubicBezTo>
                  <a:cubicBezTo>
                    <a:pt x="94944" y="16250"/>
                    <a:pt x="95367" y="16212"/>
                    <a:pt x="95788" y="16212"/>
                  </a:cubicBezTo>
                  <a:close/>
                  <a:moveTo>
                    <a:pt x="48848" y="16307"/>
                  </a:moveTo>
                  <a:cubicBezTo>
                    <a:pt x="50780" y="16307"/>
                    <a:pt x="52650" y="17108"/>
                    <a:pt x="53987" y="18558"/>
                  </a:cubicBezTo>
                  <a:lnTo>
                    <a:pt x="53987" y="18558"/>
                  </a:lnTo>
                  <a:cubicBezTo>
                    <a:pt x="53970" y="18558"/>
                    <a:pt x="53953" y="18557"/>
                    <a:pt x="53936" y="18557"/>
                  </a:cubicBezTo>
                  <a:cubicBezTo>
                    <a:pt x="52067" y="18557"/>
                    <a:pt x="50308" y="19396"/>
                    <a:pt x="49058" y="20699"/>
                  </a:cubicBezTo>
                  <a:cubicBezTo>
                    <a:pt x="49147" y="19104"/>
                    <a:pt x="48565" y="17608"/>
                    <a:pt x="47570" y="16425"/>
                  </a:cubicBezTo>
                  <a:cubicBezTo>
                    <a:pt x="47996" y="16346"/>
                    <a:pt x="48423" y="16307"/>
                    <a:pt x="48848" y="16307"/>
                  </a:cubicBezTo>
                  <a:close/>
                  <a:moveTo>
                    <a:pt x="59142" y="16307"/>
                  </a:moveTo>
                  <a:cubicBezTo>
                    <a:pt x="59567" y="16307"/>
                    <a:pt x="59994" y="16346"/>
                    <a:pt x="60420" y="16425"/>
                  </a:cubicBezTo>
                  <a:cubicBezTo>
                    <a:pt x="59425" y="17608"/>
                    <a:pt x="58843" y="19104"/>
                    <a:pt x="58932" y="20699"/>
                  </a:cubicBezTo>
                  <a:cubicBezTo>
                    <a:pt x="57691" y="19396"/>
                    <a:pt x="55923" y="18557"/>
                    <a:pt x="54054" y="18557"/>
                  </a:cubicBezTo>
                  <a:cubicBezTo>
                    <a:pt x="54037" y="18557"/>
                    <a:pt x="54020" y="18558"/>
                    <a:pt x="54003" y="18558"/>
                  </a:cubicBezTo>
                  <a:lnTo>
                    <a:pt x="54003" y="18558"/>
                  </a:lnTo>
                  <a:cubicBezTo>
                    <a:pt x="55340" y="17108"/>
                    <a:pt x="57210" y="16307"/>
                    <a:pt x="59142" y="16307"/>
                  </a:cubicBezTo>
                  <a:close/>
                  <a:moveTo>
                    <a:pt x="25317" y="16414"/>
                  </a:moveTo>
                  <a:cubicBezTo>
                    <a:pt x="27247" y="16414"/>
                    <a:pt x="29113" y="17211"/>
                    <a:pt x="30456" y="18656"/>
                  </a:cubicBezTo>
                  <a:cubicBezTo>
                    <a:pt x="30436" y="18656"/>
                    <a:pt x="30416" y="18656"/>
                    <a:pt x="30397" y="18656"/>
                  </a:cubicBezTo>
                  <a:cubicBezTo>
                    <a:pt x="28528" y="18656"/>
                    <a:pt x="26769" y="19494"/>
                    <a:pt x="25528" y="20789"/>
                  </a:cubicBezTo>
                  <a:cubicBezTo>
                    <a:pt x="25563" y="20054"/>
                    <a:pt x="25456" y="19310"/>
                    <a:pt x="25223" y="18611"/>
                  </a:cubicBezTo>
                  <a:cubicBezTo>
                    <a:pt x="24954" y="17850"/>
                    <a:pt x="24551" y="17142"/>
                    <a:pt x="24031" y="16533"/>
                  </a:cubicBezTo>
                  <a:cubicBezTo>
                    <a:pt x="24460" y="16453"/>
                    <a:pt x="24890" y="16414"/>
                    <a:pt x="25317" y="16414"/>
                  </a:cubicBezTo>
                  <a:close/>
                  <a:moveTo>
                    <a:pt x="12296" y="16415"/>
                  </a:moveTo>
                  <a:cubicBezTo>
                    <a:pt x="12720" y="16415"/>
                    <a:pt x="13148" y="16454"/>
                    <a:pt x="13574" y="16533"/>
                  </a:cubicBezTo>
                  <a:cubicBezTo>
                    <a:pt x="13055" y="17151"/>
                    <a:pt x="12651" y="17850"/>
                    <a:pt x="12391" y="18611"/>
                  </a:cubicBezTo>
                  <a:cubicBezTo>
                    <a:pt x="12150" y="19310"/>
                    <a:pt x="12042" y="20054"/>
                    <a:pt x="12087" y="20789"/>
                  </a:cubicBezTo>
                  <a:lnTo>
                    <a:pt x="12078" y="20798"/>
                  </a:lnTo>
                  <a:cubicBezTo>
                    <a:pt x="10836" y="19494"/>
                    <a:pt x="9077" y="18656"/>
                    <a:pt x="7217" y="18656"/>
                  </a:cubicBezTo>
                  <a:cubicBezTo>
                    <a:pt x="7198" y="18656"/>
                    <a:pt x="7178" y="18656"/>
                    <a:pt x="7159" y="18656"/>
                  </a:cubicBezTo>
                  <a:cubicBezTo>
                    <a:pt x="8496" y="17216"/>
                    <a:pt x="10363" y="16415"/>
                    <a:pt x="12296" y="16415"/>
                  </a:cubicBezTo>
                  <a:close/>
                  <a:moveTo>
                    <a:pt x="106101" y="16205"/>
                  </a:moveTo>
                  <a:cubicBezTo>
                    <a:pt x="106563" y="16205"/>
                    <a:pt x="107027" y="16251"/>
                    <a:pt x="107489" y="16344"/>
                  </a:cubicBezTo>
                  <a:cubicBezTo>
                    <a:pt x="106486" y="17599"/>
                    <a:pt x="105930" y="19194"/>
                    <a:pt x="106136" y="20861"/>
                  </a:cubicBezTo>
                  <a:cubicBezTo>
                    <a:pt x="104879" y="19398"/>
                    <a:pt x="102991" y="18450"/>
                    <a:pt x="100994" y="18450"/>
                  </a:cubicBezTo>
                  <a:cubicBezTo>
                    <a:pt x="100985" y="18450"/>
                    <a:pt x="100975" y="18450"/>
                    <a:pt x="100966" y="18450"/>
                  </a:cubicBezTo>
                  <a:cubicBezTo>
                    <a:pt x="102304" y="17004"/>
                    <a:pt x="104173" y="16205"/>
                    <a:pt x="106101" y="16205"/>
                  </a:cubicBezTo>
                  <a:close/>
                  <a:moveTo>
                    <a:pt x="70810" y="11698"/>
                  </a:moveTo>
                  <a:cubicBezTo>
                    <a:pt x="71303" y="11698"/>
                    <a:pt x="71800" y="11750"/>
                    <a:pt x="72292" y="11855"/>
                  </a:cubicBezTo>
                  <a:cubicBezTo>
                    <a:pt x="71289" y="13110"/>
                    <a:pt x="70742" y="14705"/>
                    <a:pt x="70939" y="16380"/>
                  </a:cubicBezTo>
                  <a:lnTo>
                    <a:pt x="70957" y="16371"/>
                  </a:lnTo>
                  <a:cubicBezTo>
                    <a:pt x="71461" y="16260"/>
                    <a:pt x="71969" y="16205"/>
                    <a:pt x="72473" y="16205"/>
                  </a:cubicBezTo>
                  <a:cubicBezTo>
                    <a:pt x="74401" y="16205"/>
                    <a:pt x="76274" y="17001"/>
                    <a:pt x="77624" y="18450"/>
                  </a:cubicBezTo>
                  <a:cubicBezTo>
                    <a:pt x="77606" y="18450"/>
                    <a:pt x="77588" y="18450"/>
                    <a:pt x="77570" y="18450"/>
                  </a:cubicBezTo>
                  <a:cubicBezTo>
                    <a:pt x="75520" y="18450"/>
                    <a:pt x="73598" y="19458"/>
                    <a:pt x="72346" y="20986"/>
                  </a:cubicBezTo>
                  <a:cubicBezTo>
                    <a:pt x="72738" y="17269"/>
                    <a:pt x="69425" y="13952"/>
                    <a:pt x="65712" y="13952"/>
                  </a:cubicBezTo>
                  <a:cubicBezTo>
                    <a:pt x="65692" y="13952"/>
                    <a:pt x="65673" y="13952"/>
                    <a:pt x="65653" y="13952"/>
                  </a:cubicBezTo>
                  <a:cubicBezTo>
                    <a:pt x="66995" y="12495"/>
                    <a:pt x="68873" y="11698"/>
                    <a:pt x="70810" y="11698"/>
                  </a:cubicBezTo>
                  <a:close/>
                  <a:moveTo>
                    <a:pt x="35592" y="16407"/>
                  </a:moveTo>
                  <a:cubicBezTo>
                    <a:pt x="36059" y="16407"/>
                    <a:pt x="36530" y="16454"/>
                    <a:pt x="36997" y="16551"/>
                  </a:cubicBezTo>
                  <a:cubicBezTo>
                    <a:pt x="36004" y="17802"/>
                    <a:pt x="35449" y="19385"/>
                    <a:pt x="35643" y="21056"/>
                  </a:cubicBezTo>
                  <a:lnTo>
                    <a:pt x="35643" y="21056"/>
                  </a:lnTo>
                  <a:cubicBezTo>
                    <a:pt x="34391" y="19601"/>
                    <a:pt x="32515" y="18647"/>
                    <a:pt x="30529" y="18647"/>
                  </a:cubicBezTo>
                  <a:cubicBezTo>
                    <a:pt x="30511" y="18647"/>
                    <a:pt x="30492" y="18647"/>
                    <a:pt x="30474" y="18647"/>
                  </a:cubicBezTo>
                  <a:cubicBezTo>
                    <a:pt x="31808" y="17205"/>
                    <a:pt x="33669" y="16407"/>
                    <a:pt x="35592" y="16407"/>
                  </a:cubicBezTo>
                  <a:close/>
                  <a:moveTo>
                    <a:pt x="112821" y="14253"/>
                  </a:moveTo>
                  <a:cubicBezTo>
                    <a:pt x="115997" y="14253"/>
                    <a:pt x="119174" y="16332"/>
                    <a:pt x="119218" y="20493"/>
                  </a:cubicBezTo>
                  <a:cubicBezTo>
                    <a:pt x="118738" y="20388"/>
                    <a:pt x="118254" y="20337"/>
                    <a:pt x="117773" y="20337"/>
                  </a:cubicBezTo>
                  <a:cubicBezTo>
                    <a:pt x="115916" y="20337"/>
                    <a:pt x="114116" y="21103"/>
                    <a:pt x="112821" y="22491"/>
                  </a:cubicBezTo>
                  <a:cubicBezTo>
                    <a:pt x="111548" y="21120"/>
                    <a:pt x="109756" y="20332"/>
                    <a:pt x="107874" y="20332"/>
                  </a:cubicBezTo>
                  <a:cubicBezTo>
                    <a:pt x="107391" y="20332"/>
                    <a:pt x="106907" y="20386"/>
                    <a:pt x="106432" y="20493"/>
                  </a:cubicBezTo>
                  <a:cubicBezTo>
                    <a:pt x="106468" y="16334"/>
                    <a:pt x="109644" y="14253"/>
                    <a:pt x="112821" y="14253"/>
                  </a:cubicBezTo>
                  <a:close/>
                  <a:moveTo>
                    <a:pt x="136138" y="14252"/>
                  </a:moveTo>
                  <a:cubicBezTo>
                    <a:pt x="139311" y="14252"/>
                    <a:pt x="142484" y="16329"/>
                    <a:pt x="142525" y="20484"/>
                  </a:cubicBezTo>
                  <a:lnTo>
                    <a:pt x="142525" y="20493"/>
                  </a:lnTo>
                  <a:cubicBezTo>
                    <a:pt x="142051" y="20391"/>
                    <a:pt x="141574" y="20341"/>
                    <a:pt x="141100" y="20341"/>
                  </a:cubicBezTo>
                  <a:cubicBezTo>
                    <a:pt x="139242" y="20341"/>
                    <a:pt x="137437" y="21108"/>
                    <a:pt x="136145" y="22500"/>
                  </a:cubicBezTo>
                  <a:cubicBezTo>
                    <a:pt x="134871" y="21128"/>
                    <a:pt x="133091" y="20341"/>
                    <a:pt x="131221" y="20341"/>
                  </a:cubicBezTo>
                  <a:cubicBezTo>
                    <a:pt x="131211" y="20341"/>
                    <a:pt x="131200" y="20341"/>
                    <a:pt x="131190" y="20341"/>
                  </a:cubicBezTo>
                  <a:cubicBezTo>
                    <a:pt x="130706" y="20341"/>
                    <a:pt x="130222" y="20386"/>
                    <a:pt x="129747" y="20493"/>
                  </a:cubicBezTo>
                  <a:cubicBezTo>
                    <a:pt x="129783" y="16333"/>
                    <a:pt x="132960" y="14252"/>
                    <a:pt x="136138" y="14252"/>
                  </a:cubicBezTo>
                  <a:close/>
                  <a:moveTo>
                    <a:pt x="89290" y="14357"/>
                  </a:moveTo>
                  <a:cubicBezTo>
                    <a:pt x="91871" y="14357"/>
                    <a:pt x="94452" y="15731"/>
                    <a:pt x="95348" y="18477"/>
                  </a:cubicBezTo>
                  <a:cubicBezTo>
                    <a:pt x="95572" y="19158"/>
                    <a:pt x="95679" y="19866"/>
                    <a:pt x="95688" y="20583"/>
                  </a:cubicBezTo>
                  <a:cubicBezTo>
                    <a:pt x="95213" y="20481"/>
                    <a:pt x="94734" y="20431"/>
                    <a:pt x="94259" y="20431"/>
                  </a:cubicBezTo>
                  <a:cubicBezTo>
                    <a:pt x="92398" y="20431"/>
                    <a:pt x="90599" y="21196"/>
                    <a:pt x="89299" y="22581"/>
                  </a:cubicBezTo>
                  <a:cubicBezTo>
                    <a:pt x="88025" y="21218"/>
                    <a:pt x="86246" y="20430"/>
                    <a:pt x="84376" y="20430"/>
                  </a:cubicBezTo>
                  <a:cubicBezTo>
                    <a:pt x="84365" y="20430"/>
                    <a:pt x="84355" y="20430"/>
                    <a:pt x="84344" y="20430"/>
                  </a:cubicBezTo>
                  <a:cubicBezTo>
                    <a:pt x="83860" y="20430"/>
                    <a:pt x="83376" y="20475"/>
                    <a:pt x="82902" y="20583"/>
                  </a:cubicBezTo>
                  <a:cubicBezTo>
                    <a:pt x="82902" y="19866"/>
                    <a:pt x="83018" y="19158"/>
                    <a:pt x="83233" y="18477"/>
                  </a:cubicBezTo>
                  <a:cubicBezTo>
                    <a:pt x="84129" y="15731"/>
                    <a:pt x="86710" y="14357"/>
                    <a:pt x="89290" y="14357"/>
                  </a:cubicBezTo>
                  <a:close/>
                  <a:moveTo>
                    <a:pt x="42333" y="14454"/>
                  </a:moveTo>
                  <a:cubicBezTo>
                    <a:pt x="45509" y="14454"/>
                    <a:pt x="48686" y="16533"/>
                    <a:pt x="48726" y="20690"/>
                  </a:cubicBezTo>
                  <a:cubicBezTo>
                    <a:pt x="48246" y="20585"/>
                    <a:pt x="47763" y="20534"/>
                    <a:pt x="47283" y="20534"/>
                  </a:cubicBezTo>
                  <a:cubicBezTo>
                    <a:pt x="45427" y="20534"/>
                    <a:pt x="43633" y="21302"/>
                    <a:pt x="42337" y="22697"/>
                  </a:cubicBezTo>
                  <a:cubicBezTo>
                    <a:pt x="41063" y="21325"/>
                    <a:pt x="39284" y="20538"/>
                    <a:pt x="37414" y="20538"/>
                  </a:cubicBezTo>
                  <a:cubicBezTo>
                    <a:pt x="37403" y="20538"/>
                    <a:pt x="37393" y="20538"/>
                    <a:pt x="37382" y="20538"/>
                  </a:cubicBezTo>
                  <a:cubicBezTo>
                    <a:pt x="36898" y="20538"/>
                    <a:pt x="36415" y="20583"/>
                    <a:pt x="35940" y="20690"/>
                  </a:cubicBezTo>
                  <a:cubicBezTo>
                    <a:pt x="35980" y="16533"/>
                    <a:pt x="39156" y="14454"/>
                    <a:pt x="42333" y="14454"/>
                  </a:cubicBezTo>
                  <a:close/>
                  <a:moveTo>
                    <a:pt x="65648" y="14454"/>
                  </a:moveTo>
                  <a:cubicBezTo>
                    <a:pt x="68825" y="14454"/>
                    <a:pt x="72001" y="16533"/>
                    <a:pt x="72041" y="20690"/>
                  </a:cubicBezTo>
                  <a:cubicBezTo>
                    <a:pt x="71563" y="20585"/>
                    <a:pt x="71081" y="20534"/>
                    <a:pt x="70602" y="20534"/>
                  </a:cubicBezTo>
                  <a:cubicBezTo>
                    <a:pt x="68748" y="20534"/>
                    <a:pt x="66949" y="21302"/>
                    <a:pt x="65653" y="22697"/>
                  </a:cubicBezTo>
                  <a:cubicBezTo>
                    <a:pt x="64378" y="21325"/>
                    <a:pt x="62599" y="20538"/>
                    <a:pt x="60729" y="20538"/>
                  </a:cubicBezTo>
                  <a:cubicBezTo>
                    <a:pt x="60719" y="20538"/>
                    <a:pt x="60708" y="20538"/>
                    <a:pt x="60697" y="20538"/>
                  </a:cubicBezTo>
                  <a:cubicBezTo>
                    <a:pt x="60214" y="20538"/>
                    <a:pt x="59730" y="20583"/>
                    <a:pt x="59255" y="20690"/>
                  </a:cubicBezTo>
                  <a:cubicBezTo>
                    <a:pt x="59295" y="16533"/>
                    <a:pt x="62472" y="14454"/>
                    <a:pt x="65648" y="14454"/>
                  </a:cubicBezTo>
                  <a:close/>
                  <a:moveTo>
                    <a:pt x="18806" y="14558"/>
                  </a:moveTo>
                  <a:cubicBezTo>
                    <a:pt x="21388" y="14558"/>
                    <a:pt x="23969" y="15929"/>
                    <a:pt x="24864" y="18674"/>
                  </a:cubicBezTo>
                  <a:cubicBezTo>
                    <a:pt x="25079" y="19355"/>
                    <a:pt x="25196" y="20063"/>
                    <a:pt x="25196" y="20780"/>
                  </a:cubicBezTo>
                  <a:cubicBezTo>
                    <a:pt x="24718" y="20675"/>
                    <a:pt x="24235" y="20624"/>
                    <a:pt x="23756" y="20624"/>
                  </a:cubicBezTo>
                  <a:cubicBezTo>
                    <a:pt x="21903" y="20624"/>
                    <a:pt x="20103" y="21391"/>
                    <a:pt x="18807" y="22787"/>
                  </a:cubicBezTo>
                  <a:cubicBezTo>
                    <a:pt x="17535" y="21407"/>
                    <a:pt x="15734" y="20628"/>
                    <a:pt x="13861" y="20628"/>
                  </a:cubicBezTo>
                  <a:cubicBezTo>
                    <a:pt x="13368" y="20628"/>
                    <a:pt x="12884" y="20672"/>
                    <a:pt x="12409" y="20780"/>
                  </a:cubicBezTo>
                  <a:cubicBezTo>
                    <a:pt x="12418" y="20063"/>
                    <a:pt x="12526" y="19355"/>
                    <a:pt x="12741" y="18674"/>
                  </a:cubicBezTo>
                  <a:cubicBezTo>
                    <a:pt x="13637" y="15931"/>
                    <a:pt x="16222" y="14558"/>
                    <a:pt x="18806" y="14558"/>
                  </a:cubicBezTo>
                  <a:close/>
                  <a:moveTo>
                    <a:pt x="117964" y="20706"/>
                  </a:moveTo>
                  <a:cubicBezTo>
                    <a:pt x="118390" y="20706"/>
                    <a:pt x="118819" y="20745"/>
                    <a:pt x="119245" y="20825"/>
                  </a:cubicBezTo>
                  <a:cubicBezTo>
                    <a:pt x="118726" y="21443"/>
                    <a:pt x="118322" y="22151"/>
                    <a:pt x="118063" y="22913"/>
                  </a:cubicBezTo>
                  <a:lnTo>
                    <a:pt x="118063" y="22904"/>
                  </a:lnTo>
                  <a:cubicBezTo>
                    <a:pt x="117821" y="23611"/>
                    <a:pt x="117722" y="24346"/>
                    <a:pt x="117758" y="25090"/>
                  </a:cubicBezTo>
                  <a:cubicBezTo>
                    <a:pt x="116516" y="23786"/>
                    <a:pt x="114757" y="22948"/>
                    <a:pt x="112897" y="22948"/>
                  </a:cubicBezTo>
                  <a:cubicBezTo>
                    <a:pt x="112878" y="22948"/>
                    <a:pt x="112858" y="22948"/>
                    <a:pt x="112839" y="22948"/>
                  </a:cubicBezTo>
                  <a:cubicBezTo>
                    <a:pt x="114174" y="21503"/>
                    <a:pt x="116038" y="20706"/>
                    <a:pt x="117964" y="20706"/>
                  </a:cubicBezTo>
                  <a:close/>
                  <a:moveTo>
                    <a:pt x="130993" y="20706"/>
                  </a:moveTo>
                  <a:cubicBezTo>
                    <a:pt x="132921" y="20706"/>
                    <a:pt x="134791" y="21503"/>
                    <a:pt x="136127" y="22948"/>
                  </a:cubicBezTo>
                  <a:cubicBezTo>
                    <a:pt x="136107" y="22948"/>
                    <a:pt x="136088" y="22948"/>
                    <a:pt x="136068" y="22948"/>
                  </a:cubicBezTo>
                  <a:cubicBezTo>
                    <a:pt x="134208" y="22948"/>
                    <a:pt x="132440" y="23786"/>
                    <a:pt x="131199" y="25090"/>
                  </a:cubicBezTo>
                  <a:cubicBezTo>
                    <a:pt x="131234" y="24346"/>
                    <a:pt x="131136" y="23611"/>
                    <a:pt x="130894" y="22913"/>
                  </a:cubicBezTo>
                  <a:lnTo>
                    <a:pt x="130894" y="22904"/>
                  </a:lnTo>
                  <a:cubicBezTo>
                    <a:pt x="130634" y="22142"/>
                    <a:pt x="130231" y="21443"/>
                    <a:pt x="129711" y="20825"/>
                  </a:cubicBezTo>
                  <a:cubicBezTo>
                    <a:pt x="130138" y="20745"/>
                    <a:pt x="130567" y="20706"/>
                    <a:pt x="130993" y="20706"/>
                  </a:cubicBezTo>
                  <a:close/>
                  <a:moveTo>
                    <a:pt x="84135" y="20797"/>
                  </a:moveTo>
                  <a:cubicBezTo>
                    <a:pt x="86071" y="20797"/>
                    <a:pt x="87946" y="21599"/>
                    <a:pt x="89290" y="23047"/>
                  </a:cubicBezTo>
                  <a:cubicBezTo>
                    <a:pt x="90626" y="21601"/>
                    <a:pt x="92496" y="20805"/>
                    <a:pt x="94429" y="20805"/>
                  </a:cubicBezTo>
                  <a:cubicBezTo>
                    <a:pt x="94856" y="20805"/>
                    <a:pt x="95287" y="20844"/>
                    <a:pt x="95715" y="20923"/>
                  </a:cubicBezTo>
                  <a:cubicBezTo>
                    <a:pt x="94720" y="22106"/>
                    <a:pt x="94138" y="23602"/>
                    <a:pt x="94228" y="25197"/>
                  </a:cubicBezTo>
                  <a:cubicBezTo>
                    <a:pt x="92977" y="23894"/>
                    <a:pt x="91218" y="23056"/>
                    <a:pt x="89350" y="23056"/>
                  </a:cubicBezTo>
                  <a:cubicBezTo>
                    <a:pt x="89330" y="23056"/>
                    <a:pt x="89310" y="23056"/>
                    <a:pt x="89290" y="23056"/>
                  </a:cubicBezTo>
                  <a:cubicBezTo>
                    <a:pt x="89271" y="23056"/>
                    <a:pt x="89251" y="23056"/>
                    <a:pt x="89231" y="23056"/>
                  </a:cubicBezTo>
                  <a:cubicBezTo>
                    <a:pt x="87362" y="23056"/>
                    <a:pt x="85595" y="23894"/>
                    <a:pt x="84353" y="25197"/>
                  </a:cubicBezTo>
                  <a:cubicBezTo>
                    <a:pt x="84434" y="23602"/>
                    <a:pt x="83851" y="22106"/>
                    <a:pt x="82866" y="20923"/>
                  </a:cubicBezTo>
                  <a:lnTo>
                    <a:pt x="82857" y="20914"/>
                  </a:lnTo>
                  <a:cubicBezTo>
                    <a:pt x="83283" y="20835"/>
                    <a:pt x="83710" y="20797"/>
                    <a:pt x="84135" y="20797"/>
                  </a:cubicBezTo>
                  <a:close/>
                  <a:moveTo>
                    <a:pt x="47488" y="20904"/>
                  </a:moveTo>
                  <a:cubicBezTo>
                    <a:pt x="47912" y="20904"/>
                    <a:pt x="48338" y="20943"/>
                    <a:pt x="48762" y="21022"/>
                  </a:cubicBezTo>
                  <a:cubicBezTo>
                    <a:pt x="48242" y="21640"/>
                    <a:pt x="47839" y="22348"/>
                    <a:pt x="47579" y="23110"/>
                  </a:cubicBezTo>
                  <a:cubicBezTo>
                    <a:pt x="47337" y="23809"/>
                    <a:pt x="47239" y="24552"/>
                    <a:pt x="47275" y="25287"/>
                  </a:cubicBezTo>
                  <a:cubicBezTo>
                    <a:pt x="46033" y="23992"/>
                    <a:pt x="44274" y="23154"/>
                    <a:pt x="42414" y="23154"/>
                  </a:cubicBezTo>
                  <a:cubicBezTo>
                    <a:pt x="42395" y="23154"/>
                    <a:pt x="42375" y="23154"/>
                    <a:pt x="42355" y="23154"/>
                  </a:cubicBezTo>
                  <a:cubicBezTo>
                    <a:pt x="43693" y="21707"/>
                    <a:pt x="45560" y="20904"/>
                    <a:pt x="47488" y="20904"/>
                  </a:cubicBezTo>
                  <a:close/>
                  <a:moveTo>
                    <a:pt x="60505" y="20912"/>
                  </a:moveTo>
                  <a:cubicBezTo>
                    <a:pt x="62435" y="20912"/>
                    <a:pt x="64301" y="21709"/>
                    <a:pt x="65644" y="23154"/>
                  </a:cubicBezTo>
                  <a:cubicBezTo>
                    <a:pt x="65624" y="23154"/>
                    <a:pt x="65604" y="23154"/>
                    <a:pt x="65584" y="23154"/>
                  </a:cubicBezTo>
                  <a:cubicBezTo>
                    <a:pt x="63716" y="23154"/>
                    <a:pt x="61957" y="23993"/>
                    <a:pt x="60715" y="25296"/>
                  </a:cubicBezTo>
                  <a:lnTo>
                    <a:pt x="60715" y="25287"/>
                  </a:lnTo>
                  <a:cubicBezTo>
                    <a:pt x="60751" y="24552"/>
                    <a:pt x="60644" y="23809"/>
                    <a:pt x="60411" y="23110"/>
                  </a:cubicBezTo>
                  <a:cubicBezTo>
                    <a:pt x="60151" y="22348"/>
                    <a:pt x="59748" y="21640"/>
                    <a:pt x="59219" y="21031"/>
                  </a:cubicBezTo>
                  <a:cubicBezTo>
                    <a:pt x="59647" y="20951"/>
                    <a:pt x="60078" y="20912"/>
                    <a:pt x="60505" y="20912"/>
                  </a:cubicBezTo>
                  <a:close/>
                  <a:moveTo>
                    <a:pt x="107673" y="20699"/>
                  </a:moveTo>
                  <a:cubicBezTo>
                    <a:pt x="109600" y="20699"/>
                    <a:pt x="111466" y="21495"/>
                    <a:pt x="112812" y="22939"/>
                  </a:cubicBezTo>
                  <a:cubicBezTo>
                    <a:pt x="112793" y="22939"/>
                    <a:pt x="112774" y="22939"/>
                    <a:pt x="112756" y="22939"/>
                  </a:cubicBezTo>
                  <a:cubicBezTo>
                    <a:pt x="110769" y="22939"/>
                    <a:pt x="108902" y="23885"/>
                    <a:pt x="107659" y="25332"/>
                  </a:cubicBezTo>
                  <a:cubicBezTo>
                    <a:pt x="107785" y="23674"/>
                    <a:pt x="107184" y="22097"/>
                    <a:pt x="106136" y="20878"/>
                  </a:cubicBezTo>
                  <a:lnTo>
                    <a:pt x="106136" y="20870"/>
                  </a:lnTo>
                  <a:cubicBezTo>
                    <a:pt x="106647" y="20755"/>
                    <a:pt x="107162" y="20699"/>
                    <a:pt x="107673" y="20699"/>
                  </a:cubicBezTo>
                  <a:close/>
                  <a:moveTo>
                    <a:pt x="13670" y="20994"/>
                  </a:moveTo>
                  <a:cubicBezTo>
                    <a:pt x="15606" y="20994"/>
                    <a:pt x="17480" y="21797"/>
                    <a:pt x="18825" y="23244"/>
                  </a:cubicBezTo>
                  <a:cubicBezTo>
                    <a:pt x="18805" y="23244"/>
                    <a:pt x="18786" y="23244"/>
                    <a:pt x="18766" y="23244"/>
                  </a:cubicBezTo>
                  <a:cubicBezTo>
                    <a:pt x="16897" y="23244"/>
                    <a:pt x="15129" y="24082"/>
                    <a:pt x="13888" y="25386"/>
                  </a:cubicBezTo>
                  <a:cubicBezTo>
                    <a:pt x="13951" y="23809"/>
                    <a:pt x="13368" y="22303"/>
                    <a:pt x="12382" y="21120"/>
                  </a:cubicBezTo>
                  <a:lnTo>
                    <a:pt x="12391" y="21111"/>
                  </a:lnTo>
                  <a:cubicBezTo>
                    <a:pt x="12817" y="21032"/>
                    <a:pt x="13245" y="20994"/>
                    <a:pt x="13670" y="20994"/>
                  </a:cubicBezTo>
                  <a:close/>
                  <a:moveTo>
                    <a:pt x="23971" y="20994"/>
                  </a:moveTo>
                  <a:cubicBezTo>
                    <a:pt x="24396" y="20994"/>
                    <a:pt x="24824" y="21032"/>
                    <a:pt x="25250" y="21111"/>
                  </a:cubicBezTo>
                  <a:cubicBezTo>
                    <a:pt x="24255" y="22294"/>
                    <a:pt x="23673" y="23791"/>
                    <a:pt x="23753" y="25386"/>
                  </a:cubicBezTo>
                  <a:cubicBezTo>
                    <a:pt x="22512" y="24082"/>
                    <a:pt x="20744" y="23244"/>
                    <a:pt x="18884" y="23244"/>
                  </a:cubicBezTo>
                  <a:cubicBezTo>
                    <a:pt x="18864" y="23244"/>
                    <a:pt x="18845" y="23244"/>
                    <a:pt x="18825" y="23244"/>
                  </a:cubicBezTo>
                  <a:cubicBezTo>
                    <a:pt x="20162" y="21797"/>
                    <a:pt x="22036" y="20994"/>
                    <a:pt x="23971" y="20994"/>
                  </a:cubicBezTo>
                  <a:close/>
                  <a:moveTo>
                    <a:pt x="37165" y="20902"/>
                  </a:moveTo>
                  <a:cubicBezTo>
                    <a:pt x="39100" y="20902"/>
                    <a:pt x="40977" y="21703"/>
                    <a:pt x="42328" y="23154"/>
                  </a:cubicBezTo>
                  <a:cubicBezTo>
                    <a:pt x="42310" y="23154"/>
                    <a:pt x="42291" y="23154"/>
                    <a:pt x="42273" y="23154"/>
                  </a:cubicBezTo>
                  <a:cubicBezTo>
                    <a:pt x="40286" y="23154"/>
                    <a:pt x="38419" y="24100"/>
                    <a:pt x="37176" y="25547"/>
                  </a:cubicBezTo>
                  <a:cubicBezTo>
                    <a:pt x="37302" y="23871"/>
                    <a:pt x="36701" y="22303"/>
                    <a:pt x="35653" y="21076"/>
                  </a:cubicBezTo>
                  <a:lnTo>
                    <a:pt x="35653" y="21067"/>
                  </a:lnTo>
                  <a:cubicBezTo>
                    <a:pt x="36155" y="20956"/>
                    <a:pt x="36662" y="20902"/>
                    <a:pt x="37165" y="20902"/>
                  </a:cubicBezTo>
                  <a:close/>
                  <a:moveTo>
                    <a:pt x="124474" y="18856"/>
                  </a:moveTo>
                  <a:cubicBezTo>
                    <a:pt x="127057" y="18856"/>
                    <a:pt x="129639" y="20229"/>
                    <a:pt x="130536" y="22975"/>
                  </a:cubicBezTo>
                  <a:cubicBezTo>
                    <a:pt x="130751" y="23656"/>
                    <a:pt x="130867" y="24364"/>
                    <a:pt x="130867" y="25081"/>
                  </a:cubicBezTo>
                  <a:cubicBezTo>
                    <a:pt x="130388" y="24976"/>
                    <a:pt x="129906" y="24925"/>
                    <a:pt x="129426" y="24925"/>
                  </a:cubicBezTo>
                  <a:cubicBezTo>
                    <a:pt x="127574" y="24925"/>
                    <a:pt x="125776" y="25691"/>
                    <a:pt x="124487" y="27079"/>
                  </a:cubicBezTo>
                  <a:cubicBezTo>
                    <a:pt x="123206" y="25708"/>
                    <a:pt x="121414" y="24920"/>
                    <a:pt x="119532" y="24920"/>
                  </a:cubicBezTo>
                  <a:cubicBezTo>
                    <a:pt x="119048" y="24920"/>
                    <a:pt x="118564" y="24973"/>
                    <a:pt x="118089" y="25081"/>
                  </a:cubicBezTo>
                  <a:cubicBezTo>
                    <a:pt x="118089" y="24364"/>
                    <a:pt x="118197" y="23656"/>
                    <a:pt x="118412" y="22975"/>
                  </a:cubicBezTo>
                  <a:cubicBezTo>
                    <a:pt x="119308" y="20229"/>
                    <a:pt x="121891" y="18856"/>
                    <a:pt x="124474" y="18856"/>
                  </a:cubicBezTo>
                  <a:close/>
                  <a:moveTo>
                    <a:pt x="77629" y="18952"/>
                  </a:moveTo>
                  <a:cubicBezTo>
                    <a:pt x="80805" y="18952"/>
                    <a:pt x="83981" y="21031"/>
                    <a:pt x="84022" y="25188"/>
                  </a:cubicBezTo>
                  <a:cubicBezTo>
                    <a:pt x="83543" y="25084"/>
                    <a:pt x="83060" y="25032"/>
                    <a:pt x="82581" y="25032"/>
                  </a:cubicBezTo>
                  <a:cubicBezTo>
                    <a:pt x="80728" y="25032"/>
                    <a:pt x="78930" y="25798"/>
                    <a:pt x="77642" y="27187"/>
                  </a:cubicBezTo>
                  <a:cubicBezTo>
                    <a:pt x="76360" y="25816"/>
                    <a:pt x="74568" y="25027"/>
                    <a:pt x="72687" y="25027"/>
                  </a:cubicBezTo>
                  <a:cubicBezTo>
                    <a:pt x="72203" y="25027"/>
                    <a:pt x="71719" y="25081"/>
                    <a:pt x="71244" y="25188"/>
                  </a:cubicBezTo>
                  <a:cubicBezTo>
                    <a:pt x="71280" y="21031"/>
                    <a:pt x="74454" y="18952"/>
                    <a:pt x="77629" y="18952"/>
                  </a:cubicBezTo>
                  <a:close/>
                  <a:moveTo>
                    <a:pt x="100945" y="18952"/>
                  </a:moveTo>
                  <a:cubicBezTo>
                    <a:pt x="104119" y="18952"/>
                    <a:pt x="107295" y="21030"/>
                    <a:pt x="107337" y="25187"/>
                  </a:cubicBezTo>
                  <a:lnTo>
                    <a:pt x="107337" y="25187"/>
                  </a:lnTo>
                  <a:cubicBezTo>
                    <a:pt x="106865" y="25086"/>
                    <a:pt x="106389" y="25037"/>
                    <a:pt x="105918" y="25037"/>
                  </a:cubicBezTo>
                  <a:cubicBezTo>
                    <a:pt x="104057" y="25037"/>
                    <a:pt x="102256" y="25803"/>
                    <a:pt x="100957" y="27196"/>
                  </a:cubicBezTo>
                  <a:cubicBezTo>
                    <a:pt x="99676" y="25816"/>
                    <a:pt x="97883" y="25036"/>
                    <a:pt x="96002" y="25036"/>
                  </a:cubicBezTo>
                  <a:cubicBezTo>
                    <a:pt x="95518" y="25036"/>
                    <a:pt x="95034" y="25081"/>
                    <a:pt x="94559" y="25188"/>
                  </a:cubicBezTo>
                  <a:cubicBezTo>
                    <a:pt x="94595" y="21031"/>
                    <a:pt x="97769" y="18952"/>
                    <a:pt x="100945" y="18952"/>
                  </a:cubicBezTo>
                  <a:close/>
                  <a:moveTo>
                    <a:pt x="53997" y="19058"/>
                  </a:moveTo>
                  <a:cubicBezTo>
                    <a:pt x="56578" y="19058"/>
                    <a:pt x="59157" y="20432"/>
                    <a:pt x="60052" y="23181"/>
                  </a:cubicBezTo>
                  <a:cubicBezTo>
                    <a:pt x="60267" y="23853"/>
                    <a:pt x="60384" y="24570"/>
                    <a:pt x="60384" y="25278"/>
                  </a:cubicBezTo>
                  <a:cubicBezTo>
                    <a:pt x="59909" y="25176"/>
                    <a:pt x="59430" y="25126"/>
                    <a:pt x="58956" y="25126"/>
                  </a:cubicBezTo>
                  <a:cubicBezTo>
                    <a:pt x="57095" y="25126"/>
                    <a:pt x="55295" y="25893"/>
                    <a:pt x="53995" y="27285"/>
                  </a:cubicBezTo>
                  <a:cubicBezTo>
                    <a:pt x="52714" y="25905"/>
                    <a:pt x="50922" y="25126"/>
                    <a:pt x="49049" y="25126"/>
                  </a:cubicBezTo>
                  <a:cubicBezTo>
                    <a:pt x="48556" y="25126"/>
                    <a:pt x="48072" y="25180"/>
                    <a:pt x="47597" y="25278"/>
                  </a:cubicBezTo>
                  <a:cubicBezTo>
                    <a:pt x="47606" y="24570"/>
                    <a:pt x="47714" y="23853"/>
                    <a:pt x="47929" y="23181"/>
                  </a:cubicBezTo>
                  <a:cubicBezTo>
                    <a:pt x="48830" y="20434"/>
                    <a:pt x="51414" y="19058"/>
                    <a:pt x="53997" y="19058"/>
                  </a:cubicBezTo>
                  <a:close/>
                  <a:moveTo>
                    <a:pt x="7163" y="19140"/>
                  </a:moveTo>
                  <a:cubicBezTo>
                    <a:pt x="10339" y="19140"/>
                    <a:pt x="13516" y="21219"/>
                    <a:pt x="13556" y="25377"/>
                  </a:cubicBezTo>
                  <a:cubicBezTo>
                    <a:pt x="13079" y="25272"/>
                    <a:pt x="12598" y="25222"/>
                    <a:pt x="12120" y="25222"/>
                  </a:cubicBezTo>
                  <a:cubicBezTo>
                    <a:pt x="10263" y="25222"/>
                    <a:pt x="8460" y="25990"/>
                    <a:pt x="7163" y="27379"/>
                  </a:cubicBezTo>
                  <a:lnTo>
                    <a:pt x="7163" y="27379"/>
                  </a:lnTo>
                  <a:cubicBezTo>
                    <a:pt x="5882" y="26002"/>
                    <a:pt x="4092" y="25224"/>
                    <a:pt x="2212" y="25224"/>
                  </a:cubicBezTo>
                  <a:cubicBezTo>
                    <a:pt x="1728" y="25224"/>
                    <a:pt x="1245" y="25278"/>
                    <a:pt x="770" y="25377"/>
                  </a:cubicBezTo>
                  <a:cubicBezTo>
                    <a:pt x="810" y="21219"/>
                    <a:pt x="3987" y="19140"/>
                    <a:pt x="7163" y="19140"/>
                  </a:cubicBezTo>
                  <a:close/>
                  <a:moveTo>
                    <a:pt x="30465" y="19152"/>
                  </a:moveTo>
                  <a:cubicBezTo>
                    <a:pt x="33638" y="19152"/>
                    <a:pt x="36811" y="21228"/>
                    <a:pt x="36854" y="25382"/>
                  </a:cubicBezTo>
                  <a:lnTo>
                    <a:pt x="36854" y="25382"/>
                  </a:lnTo>
                  <a:cubicBezTo>
                    <a:pt x="36384" y="25282"/>
                    <a:pt x="35912" y="25234"/>
                    <a:pt x="35443" y="25234"/>
                  </a:cubicBezTo>
                  <a:cubicBezTo>
                    <a:pt x="33580" y="25234"/>
                    <a:pt x="31775" y="26000"/>
                    <a:pt x="30483" y="27393"/>
                  </a:cubicBezTo>
                  <a:cubicBezTo>
                    <a:pt x="29201" y="26013"/>
                    <a:pt x="27409" y="25233"/>
                    <a:pt x="25528" y="25233"/>
                  </a:cubicBezTo>
                  <a:cubicBezTo>
                    <a:pt x="25044" y="25233"/>
                    <a:pt x="24560" y="25287"/>
                    <a:pt x="24085" y="25386"/>
                  </a:cubicBezTo>
                  <a:cubicBezTo>
                    <a:pt x="24116" y="21231"/>
                    <a:pt x="27290" y="19152"/>
                    <a:pt x="30465" y="19152"/>
                  </a:cubicBezTo>
                  <a:close/>
                  <a:moveTo>
                    <a:pt x="119325" y="25304"/>
                  </a:moveTo>
                  <a:cubicBezTo>
                    <a:pt x="121264" y="25304"/>
                    <a:pt x="123133" y="26108"/>
                    <a:pt x="124478" y="27563"/>
                  </a:cubicBezTo>
                  <a:cubicBezTo>
                    <a:pt x="124458" y="27563"/>
                    <a:pt x="124438" y="27563"/>
                    <a:pt x="124418" y="27563"/>
                  </a:cubicBezTo>
                  <a:cubicBezTo>
                    <a:pt x="122550" y="27563"/>
                    <a:pt x="120782" y="28392"/>
                    <a:pt x="119541" y="29696"/>
                  </a:cubicBezTo>
                  <a:cubicBezTo>
                    <a:pt x="119622" y="28110"/>
                    <a:pt x="119039" y="26604"/>
                    <a:pt x="118045" y="25421"/>
                  </a:cubicBezTo>
                  <a:cubicBezTo>
                    <a:pt x="118472" y="25342"/>
                    <a:pt x="118900" y="25304"/>
                    <a:pt x="119325" y="25304"/>
                  </a:cubicBezTo>
                  <a:close/>
                  <a:moveTo>
                    <a:pt x="129625" y="25304"/>
                  </a:moveTo>
                  <a:cubicBezTo>
                    <a:pt x="130050" y="25304"/>
                    <a:pt x="130477" y="25342"/>
                    <a:pt x="130903" y="25421"/>
                  </a:cubicBezTo>
                  <a:cubicBezTo>
                    <a:pt x="129908" y="26604"/>
                    <a:pt x="129326" y="28101"/>
                    <a:pt x="129415" y="29696"/>
                  </a:cubicBezTo>
                  <a:cubicBezTo>
                    <a:pt x="128165" y="28392"/>
                    <a:pt x="126398" y="27563"/>
                    <a:pt x="124538" y="27563"/>
                  </a:cubicBezTo>
                  <a:cubicBezTo>
                    <a:pt x="124518" y="27563"/>
                    <a:pt x="124498" y="27563"/>
                    <a:pt x="124478" y="27563"/>
                  </a:cubicBezTo>
                  <a:cubicBezTo>
                    <a:pt x="125816" y="26108"/>
                    <a:pt x="127690" y="25304"/>
                    <a:pt x="129625" y="25304"/>
                  </a:cubicBezTo>
                  <a:close/>
                  <a:moveTo>
                    <a:pt x="95793" y="25402"/>
                  </a:moveTo>
                  <a:cubicBezTo>
                    <a:pt x="97728" y="25402"/>
                    <a:pt x="99603" y="26205"/>
                    <a:pt x="100948" y="27653"/>
                  </a:cubicBezTo>
                  <a:lnTo>
                    <a:pt x="100948" y="27653"/>
                  </a:lnTo>
                  <a:cubicBezTo>
                    <a:pt x="100945" y="27653"/>
                    <a:pt x="100942" y="27653"/>
                    <a:pt x="100939" y="27653"/>
                  </a:cubicBezTo>
                  <a:cubicBezTo>
                    <a:pt x="100919" y="27652"/>
                    <a:pt x="100900" y="27652"/>
                    <a:pt x="100880" y="27652"/>
                  </a:cubicBezTo>
                  <a:cubicBezTo>
                    <a:pt x="99020" y="27652"/>
                    <a:pt x="97252" y="28491"/>
                    <a:pt x="96011" y="29794"/>
                  </a:cubicBezTo>
                  <a:cubicBezTo>
                    <a:pt x="96091" y="28199"/>
                    <a:pt x="95509" y="26703"/>
                    <a:pt x="94514" y="25520"/>
                  </a:cubicBezTo>
                  <a:cubicBezTo>
                    <a:pt x="94940" y="25441"/>
                    <a:pt x="95368" y="25402"/>
                    <a:pt x="95793" y="25402"/>
                  </a:cubicBezTo>
                  <a:close/>
                  <a:moveTo>
                    <a:pt x="82779" y="25411"/>
                  </a:moveTo>
                  <a:cubicBezTo>
                    <a:pt x="83204" y="25411"/>
                    <a:pt x="83632" y="25450"/>
                    <a:pt x="84057" y="25529"/>
                  </a:cubicBezTo>
                  <a:cubicBezTo>
                    <a:pt x="83063" y="26703"/>
                    <a:pt x="82480" y="28208"/>
                    <a:pt x="82570" y="29803"/>
                  </a:cubicBezTo>
                  <a:cubicBezTo>
                    <a:pt x="81320" y="28500"/>
                    <a:pt x="79561" y="27661"/>
                    <a:pt x="77692" y="27661"/>
                  </a:cubicBezTo>
                  <a:cubicBezTo>
                    <a:pt x="77672" y="27661"/>
                    <a:pt x="77653" y="27661"/>
                    <a:pt x="77633" y="27662"/>
                  </a:cubicBezTo>
                  <a:cubicBezTo>
                    <a:pt x="78970" y="26214"/>
                    <a:pt x="80844" y="25411"/>
                    <a:pt x="82779" y="25411"/>
                  </a:cubicBezTo>
                  <a:close/>
                  <a:moveTo>
                    <a:pt x="59128" y="25506"/>
                  </a:moveTo>
                  <a:cubicBezTo>
                    <a:pt x="59557" y="25506"/>
                    <a:pt x="59990" y="25546"/>
                    <a:pt x="60420" y="25628"/>
                  </a:cubicBezTo>
                  <a:cubicBezTo>
                    <a:pt x="59434" y="26801"/>
                    <a:pt x="58852" y="28307"/>
                    <a:pt x="58932" y="29893"/>
                  </a:cubicBezTo>
                  <a:cubicBezTo>
                    <a:pt x="57697" y="28596"/>
                    <a:pt x="55941" y="27760"/>
                    <a:pt x="54083" y="27760"/>
                  </a:cubicBezTo>
                  <a:cubicBezTo>
                    <a:pt x="54054" y="27760"/>
                    <a:pt x="54024" y="27760"/>
                    <a:pt x="53995" y="27760"/>
                  </a:cubicBezTo>
                  <a:cubicBezTo>
                    <a:pt x="53975" y="27760"/>
                    <a:pt x="53955" y="27760"/>
                    <a:pt x="53935" y="27760"/>
                  </a:cubicBezTo>
                  <a:cubicBezTo>
                    <a:pt x="52067" y="27760"/>
                    <a:pt x="50308" y="28589"/>
                    <a:pt x="49058" y="29893"/>
                  </a:cubicBezTo>
                  <a:cubicBezTo>
                    <a:pt x="49138" y="28307"/>
                    <a:pt x="48565" y="26801"/>
                    <a:pt x="47561" y="25619"/>
                  </a:cubicBezTo>
                  <a:lnTo>
                    <a:pt x="47561" y="25619"/>
                  </a:lnTo>
                  <a:lnTo>
                    <a:pt x="47570" y="25628"/>
                  </a:lnTo>
                  <a:cubicBezTo>
                    <a:pt x="48002" y="25546"/>
                    <a:pt x="48436" y="25506"/>
                    <a:pt x="48867" y="25506"/>
                  </a:cubicBezTo>
                  <a:cubicBezTo>
                    <a:pt x="50796" y="25506"/>
                    <a:pt x="52663" y="26308"/>
                    <a:pt x="54004" y="27751"/>
                  </a:cubicBezTo>
                  <a:cubicBezTo>
                    <a:pt x="55337" y="26308"/>
                    <a:pt x="57203" y="25506"/>
                    <a:pt x="59128" y="25506"/>
                  </a:cubicBezTo>
                  <a:close/>
                  <a:moveTo>
                    <a:pt x="25327" y="25613"/>
                  </a:moveTo>
                  <a:cubicBezTo>
                    <a:pt x="27257" y="25613"/>
                    <a:pt x="29124" y="26416"/>
                    <a:pt x="30465" y="27859"/>
                  </a:cubicBezTo>
                  <a:lnTo>
                    <a:pt x="30465" y="27859"/>
                  </a:lnTo>
                  <a:cubicBezTo>
                    <a:pt x="30462" y="27859"/>
                    <a:pt x="30459" y="27859"/>
                    <a:pt x="30456" y="27859"/>
                  </a:cubicBezTo>
                  <a:cubicBezTo>
                    <a:pt x="30436" y="27859"/>
                    <a:pt x="30416" y="27858"/>
                    <a:pt x="30397" y="27858"/>
                  </a:cubicBezTo>
                  <a:cubicBezTo>
                    <a:pt x="28528" y="27858"/>
                    <a:pt x="26769" y="28697"/>
                    <a:pt x="25519" y="30000"/>
                  </a:cubicBezTo>
                  <a:cubicBezTo>
                    <a:pt x="25608" y="28414"/>
                    <a:pt x="25026" y="26909"/>
                    <a:pt x="24031" y="25735"/>
                  </a:cubicBezTo>
                  <a:cubicBezTo>
                    <a:pt x="24463" y="25653"/>
                    <a:pt x="24897" y="25613"/>
                    <a:pt x="25327" y="25613"/>
                  </a:cubicBezTo>
                  <a:close/>
                  <a:moveTo>
                    <a:pt x="106136" y="30070"/>
                  </a:moveTo>
                  <a:cubicBezTo>
                    <a:pt x="106135" y="30070"/>
                    <a:pt x="106135" y="30070"/>
                    <a:pt x="106134" y="30070"/>
                  </a:cubicBezTo>
                  <a:lnTo>
                    <a:pt x="106134" y="30070"/>
                  </a:lnTo>
                  <a:lnTo>
                    <a:pt x="106136" y="30072"/>
                  </a:lnTo>
                  <a:cubicBezTo>
                    <a:pt x="106136" y="30071"/>
                    <a:pt x="106136" y="30071"/>
                    <a:pt x="106136" y="30070"/>
                  </a:cubicBezTo>
                  <a:close/>
                  <a:moveTo>
                    <a:pt x="70806" y="20910"/>
                  </a:moveTo>
                  <a:cubicBezTo>
                    <a:pt x="71297" y="20910"/>
                    <a:pt x="71792" y="20961"/>
                    <a:pt x="72283" y="21067"/>
                  </a:cubicBezTo>
                  <a:cubicBezTo>
                    <a:pt x="71289" y="22321"/>
                    <a:pt x="70742" y="23907"/>
                    <a:pt x="70939" y="25574"/>
                  </a:cubicBezTo>
                  <a:cubicBezTo>
                    <a:pt x="71449" y="25460"/>
                    <a:pt x="71962" y="25404"/>
                    <a:pt x="72472" y="25404"/>
                  </a:cubicBezTo>
                  <a:cubicBezTo>
                    <a:pt x="74409" y="25404"/>
                    <a:pt x="76285" y="26207"/>
                    <a:pt x="77633" y="27662"/>
                  </a:cubicBezTo>
                  <a:cubicBezTo>
                    <a:pt x="77615" y="27661"/>
                    <a:pt x="77597" y="27661"/>
                    <a:pt x="77578" y="27661"/>
                  </a:cubicBezTo>
                  <a:cubicBezTo>
                    <a:pt x="75520" y="27661"/>
                    <a:pt x="73598" y="28670"/>
                    <a:pt x="72346" y="30197"/>
                  </a:cubicBezTo>
                  <a:cubicBezTo>
                    <a:pt x="72748" y="26467"/>
                    <a:pt x="69425" y="23154"/>
                    <a:pt x="65707" y="23154"/>
                  </a:cubicBezTo>
                  <a:cubicBezTo>
                    <a:pt x="65692" y="23154"/>
                    <a:pt x="65677" y="23154"/>
                    <a:pt x="65662" y="23154"/>
                  </a:cubicBezTo>
                  <a:cubicBezTo>
                    <a:pt x="67004" y="21705"/>
                    <a:pt x="68876" y="20910"/>
                    <a:pt x="70806" y="20910"/>
                  </a:cubicBezTo>
                  <a:close/>
                  <a:moveTo>
                    <a:pt x="112818" y="23450"/>
                  </a:moveTo>
                  <a:cubicBezTo>
                    <a:pt x="115995" y="23450"/>
                    <a:pt x="119174" y="25529"/>
                    <a:pt x="119218" y="29687"/>
                  </a:cubicBezTo>
                  <a:cubicBezTo>
                    <a:pt x="118738" y="29582"/>
                    <a:pt x="118254" y="29531"/>
                    <a:pt x="117774" y="29531"/>
                  </a:cubicBezTo>
                  <a:cubicBezTo>
                    <a:pt x="115916" y="29531"/>
                    <a:pt x="114117" y="30298"/>
                    <a:pt x="112821" y="31694"/>
                  </a:cubicBezTo>
                  <a:cubicBezTo>
                    <a:pt x="111548" y="30314"/>
                    <a:pt x="109756" y="29534"/>
                    <a:pt x="107874" y="29534"/>
                  </a:cubicBezTo>
                  <a:cubicBezTo>
                    <a:pt x="107391" y="29534"/>
                    <a:pt x="106907" y="29588"/>
                    <a:pt x="106432" y="29687"/>
                  </a:cubicBezTo>
                  <a:cubicBezTo>
                    <a:pt x="106468" y="25529"/>
                    <a:pt x="109642" y="23450"/>
                    <a:pt x="112818" y="23450"/>
                  </a:cubicBezTo>
                  <a:close/>
                  <a:moveTo>
                    <a:pt x="136132" y="23450"/>
                  </a:moveTo>
                  <a:cubicBezTo>
                    <a:pt x="139308" y="23450"/>
                    <a:pt x="142484" y="25529"/>
                    <a:pt x="142525" y="29687"/>
                  </a:cubicBezTo>
                  <a:cubicBezTo>
                    <a:pt x="142051" y="29585"/>
                    <a:pt x="141574" y="29535"/>
                    <a:pt x="141100" y="29535"/>
                  </a:cubicBezTo>
                  <a:cubicBezTo>
                    <a:pt x="139242" y="29535"/>
                    <a:pt x="137437" y="30301"/>
                    <a:pt x="136145" y="31694"/>
                  </a:cubicBezTo>
                  <a:cubicBezTo>
                    <a:pt x="134863" y="30314"/>
                    <a:pt x="133071" y="29534"/>
                    <a:pt x="131190" y="29534"/>
                  </a:cubicBezTo>
                  <a:cubicBezTo>
                    <a:pt x="130706" y="29534"/>
                    <a:pt x="130222" y="29588"/>
                    <a:pt x="129747" y="29687"/>
                  </a:cubicBezTo>
                  <a:cubicBezTo>
                    <a:pt x="129783" y="25529"/>
                    <a:pt x="132957" y="23450"/>
                    <a:pt x="136132" y="23450"/>
                  </a:cubicBezTo>
                  <a:close/>
                  <a:moveTo>
                    <a:pt x="89290" y="23558"/>
                  </a:moveTo>
                  <a:cubicBezTo>
                    <a:pt x="92466" y="23558"/>
                    <a:pt x="95642" y="25636"/>
                    <a:pt x="95679" y="29792"/>
                  </a:cubicBezTo>
                  <a:lnTo>
                    <a:pt x="95679" y="29792"/>
                  </a:lnTo>
                  <a:cubicBezTo>
                    <a:pt x="95202" y="29689"/>
                    <a:pt x="94721" y="29638"/>
                    <a:pt x="94245" y="29638"/>
                  </a:cubicBezTo>
                  <a:cubicBezTo>
                    <a:pt x="92389" y="29638"/>
                    <a:pt x="90595" y="30406"/>
                    <a:pt x="89299" y="31801"/>
                  </a:cubicBezTo>
                  <a:cubicBezTo>
                    <a:pt x="88025" y="30429"/>
                    <a:pt x="86246" y="29642"/>
                    <a:pt x="84376" y="29642"/>
                  </a:cubicBezTo>
                  <a:cubicBezTo>
                    <a:pt x="84365" y="29642"/>
                    <a:pt x="84355" y="29642"/>
                    <a:pt x="84344" y="29642"/>
                  </a:cubicBezTo>
                  <a:cubicBezTo>
                    <a:pt x="83860" y="29642"/>
                    <a:pt x="83376" y="29687"/>
                    <a:pt x="82902" y="29794"/>
                  </a:cubicBezTo>
                  <a:cubicBezTo>
                    <a:pt x="82937" y="25637"/>
                    <a:pt x="86114" y="23558"/>
                    <a:pt x="89290" y="23558"/>
                  </a:cubicBezTo>
                  <a:close/>
                  <a:moveTo>
                    <a:pt x="42335" y="23651"/>
                  </a:moveTo>
                  <a:cubicBezTo>
                    <a:pt x="45511" y="23651"/>
                    <a:pt x="48686" y="25727"/>
                    <a:pt x="48726" y="29884"/>
                  </a:cubicBezTo>
                  <a:cubicBezTo>
                    <a:pt x="48251" y="29782"/>
                    <a:pt x="47772" y="29732"/>
                    <a:pt x="47298" y="29732"/>
                  </a:cubicBezTo>
                  <a:cubicBezTo>
                    <a:pt x="45434" y="29732"/>
                    <a:pt x="43630" y="30499"/>
                    <a:pt x="42337" y="31891"/>
                  </a:cubicBezTo>
                  <a:cubicBezTo>
                    <a:pt x="41056" y="30511"/>
                    <a:pt x="39264" y="29731"/>
                    <a:pt x="37382" y="29731"/>
                  </a:cubicBezTo>
                  <a:cubicBezTo>
                    <a:pt x="36898" y="29731"/>
                    <a:pt x="36415" y="29785"/>
                    <a:pt x="35940" y="29884"/>
                  </a:cubicBezTo>
                  <a:cubicBezTo>
                    <a:pt x="35980" y="25729"/>
                    <a:pt x="39158" y="23651"/>
                    <a:pt x="42335" y="23651"/>
                  </a:cubicBezTo>
                  <a:close/>
                  <a:moveTo>
                    <a:pt x="65651" y="23651"/>
                  </a:moveTo>
                  <a:cubicBezTo>
                    <a:pt x="68826" y="23651"/>
                    <a:pt x="72001" y="25727"/>
                    <a:pt x="72041" y="29884"/>
                  </a:cubicBezTo>
                  <a:cubicBezTo>
                    <a:pt x="71568" y="29782"/>
                    <a:pt x="71091" y="29732"/>
                    <a:pt x="70617" y="29732"/>
                  </a:cubicBezTo>
                  <a:cubicBezTo>
                    <a:pt x="68758" y="29732"/>
                    <a:pt x="66952" y="30499"/>
                    <a:pt x="65653" y="31891"/>
                  </a:cubicBezTo>
                  <a:cubicBezTo>
                    <a:pt x="64371" y="30511"/>
                    <a:pt x="62579" y="29731"/>
                    <a:pt x="60697" y="29731"/>
                  </a:cubicBezTo>
                  <a:cubicBezTo>
                    <a:pt x="60214" y="29731"/>
                    <a:pt x="59730" y="29785"/>
                    <a:pt x="59255" y="29884"/>
                  </a:cubicBezTo>
                  <a:cubicBezTo>
                    <a:pt x="59295" y="25729"/>
                    <a:pt x="62473" y="23651"/>
                    <a:pt x="65651" y="23651"/>
                  </a:cubicBezTo>
                  <a:close/>
                  <a:moveTo>
                    <a:pt x="18808" y="23757"/>
                  </a:moveTo>
                  <a:cubicBezTo>
                    <a:pt x="21978" y="23757"/>
                    <a:pt x="25149" y="25829"/>
                    <a:pt x="25196" y="29978"/>
                  </a:cubicBezTo>
                  <a:lnTo>
                    <a:pt x="25196" y="29978"/>
                  </a:lnTo>
                  <a:cubicBezTo>
                    <a:pt x="24721" y="29876"/>
                    <a:pt x="24243" y="29826"/>
                    <a:pt x="23769" y="29826"/>
                  </a:cubicBezTo>
                  <a:cubicBezTo>
                    <a:pt x="21911" y="29826"/>
                    <a:pt x="20114" y="30592"/>
                    <a:pt x="18825" y="31981"/>
                  </a:cubicBezTo>
                  <a:cubicBezTo>
                    <a:pt x="17544" y="30610"/>
                    <a:pt x="15752" y="29821"/>
                    <a:pt x="13870" y="29821"/>
                  </a:cubicBezTo>
                  <a:cubicBezTo>
                    <a:pt x="13386" y="29830"/>
                    <a:pt x="12902" y="29875"/>
                    <a:pt x="12427" y="29982"/>
                  </a:cubicBezTo>
                  <a:cubicBezTo>
                    <a:pt x="12463" y="25834"/>
                    <a:pt x="15635" y="23757"/>
                    <a:pt x="18808" y="23757"/>
                  </a:cubicBezTo>
                  <a:close/>
                  <a:moveTo>
                    <a:pt x="117967" y="29909"/>
                  </a:moveTo>
                  <a:cubicBezTo>
                    <a:pt x="118392" y="29909"/>
                    <a:pt x="118820" y="29948"/>
                    <a:pt x="119245" y="30027"/>
                  </a:cubicBezTo>
                  <a:cubicBezTo>
                    <a:pt x="118253" y="31208"/>
                    <a:pt x="117671" y="32700"/>
                    <a:pt x="117757" y="34292"/>
                  </a:cubicBezTo>
                  <a:lnTo>
                    <a:pt x="117757" y="34292"/>
                  </a:lnTo>
                  <a:cubicBezTo>
                    <a:pt x="116507" y="32989"/>
                    <a:pt x="114740" y="32159"/>
                    <a:pt x="112880" y="32159"/>
                  </a:cubicBezTo>
                  <a:cubicBezTo>
                    <a:pt x="112860" y="32159"/>
                    <a:pt x="112840" y="32160"/>
                    <a:pt x="112821" y="32160"/>
                  </a:cubicBezTo>
                  <a:cubicBezTo>
                    <a:pt x="114158" y="30712"/>
                    <a:pt x="116031" y="29909"/>
                    <a:pt x="117967" y="29909"/>
                  </a:cubicBezTo>
                  <a:close/>
                  <a:moveTo>
                    <a:pt x="84144" y="30017"/>
                  </a:moveTo>
                  <a:cubicBezTo>
                    <a:pt x="86080" y="30017"/>
                    <a:pt x="87953" y="30820"/>
                    <a:pt x="89290" y="32267"/>
                  </a:cubicBezTo>
                  <a:cubicBezTo>
                    <a:pt x="89271" y="32267"/>
                    <a:pt x="89251" y="32267"/>
                    <a:pt x="89231" y="32267"/>
                  </a:cubicBezTo>
                  <a:cubicBezTo>
                    <a:pt x="87362" y="32267"/>
                    <a:pt x="85595" y="33105"/>
                    <a:pt x="84353" y="34409"/>
                  </a:cubicBezTo>
                  <a:cubicBezTo>
                    <a:pt x="84443" y="32814"/>
                    <a:pt x="83851" y="31317"/>
                    <a:pt x="82866" y="30135"/>
                  </a:cubicBezTo>
                  <a:cubicBezTo>
                    <a:pt x="83291" y="30056"/>
                    <a:pt x="83719" y="30017"/>
                    <a:pt x="84144" y="30017"/>
                  </a:cubicBezTo>
                  <a:close/>
                  <a:moveTo>
                    <a:pt x="94437" y="30017"/>
                  </a:moveTo>
                  <a:cubicBezTo>
                    <a:pt x="94862" y="30017"/>
                    <a:pt x="95289" y="30056"/>
                    <a:pt x="95715" y="30135"/>
                  </a:cubicBezTo>
                  <a:cubicBezTo>
                    <a:pt x="94729" y="31317"/>
                    <a:pt x="94138" y="32814"/>
                    <a:pt x="94228" y="34409"/>
                  </a:cubicBezTo>
                  <a:cubicBezTo>
                    <a:pt x="92977" y="33105"/>
                    <a:pt x="91218" y="32267"/>
                    <a:pt x="89350" y="32267"/>
                  </a:cubicBezTo>
                  <a:cubicBezTo>
                    <a:pt x="89333" y="32267"/>
                    <a:pt x="89316" y="32267"/>
                    <a:pt x="89299" y="32267"/>
                  </a:cubicBezTo>
                  <a:lnTo>
                    <a:pt x="89299" y="32267"/>
                  </a:lnTo>
                  <a:cubicBezTo>
                    <a:pt x="90637" y="30820"/>
                    <a:pt x="92504" y="30017"/>
                    <a:pt x="94437" y="30017"/>
                  </a:cubicBezTo>
                  <a:close/>
                  <a:moveTo>
                    <a:pt x="47484" y="30107"/>
                  </a:moveTo>
                  <a:cubicBezTo>
                    <a:pt x="47908" y="30107"/>
                    <a:pt x="48336" y="30145"/>
                    <a:pt x="48762" y="30224"/>
                  </a:cubicBezTo>
                  <a:cubicBezTo>
                    <a:pt x="47767" y="31407"/>
                    <a:pt x="47185" y="32912"/>
                    <a:pt x="47275" y="34498"/>
                  </a:cubicBezTo>
                  <a:cubicBezTo>
                    <a:pt x="46024" y="33195"/>
                    <a:pt x="44256" y="32357"/>
                    <a:pt x="42396" y="32357"/>
                  </a:cubicBezTo>
                  <a:cubicBezTo>
                    <a:pt x="42377" y="32357"/>
                    <a:pt x="42357" y="32357"/>
                    <a:pt x="42337" y="32357"/>
                  </a:cubicBezTo>
                  <a:cubicBezTo>
                    <a:pt x="43675" y="30909"/>
                    <a:pt x="45548" y="30107"/>
                    <a:pt x="47484" y="30107"/>
                  </a:cubicBezTo>
                  <a:close/>
                  <a:moveTo>
                    <a:pt x="60497" y="30107"/>
                  </a:moveTo>
                  <a:cubicBezTo>
                    <a:pt x="62433" y="30107"/>
                    <a:pt x="64308" y="30911"/>
                    <a:pt x="65653" y="32366"/>
                  </a:cubicBezTo>
                  <a:lnTo>
                    <a:pt x="65653" y="32366"/>
                  </a:lnTo>
                  <a:cubicBezTo>
                    <a:pt x="65650" y="32366"/>
                    <a:pt x="65647" y="32366"/>
                    <a:pt x="65644" y="32366"/>
                  </a:cubicBezTo>
                  <a:cubicBezTo>
                    <a:pt x="65624" y="32366"/>
                    <a:pt x="65604" y="32366"/>
                    <a:pt x="65584" y="32366"/>
                  </a:cubicBezTo>
                  <a:cubicBezTo>
                    <a:pt x="63715" y="32366"/>
                    <a:pt x="61957" y="33195"/>
                    <a:pt x="60706" y="34498"/>
                  </a:cubicBezTo>
                  <a:cubicBezTo>
                    <a:pt x="60796" y="32912"/>
                    <a:pt x="60214" y="31407"/>
                    <a:pt x="59219" y="30224"/>
                  </a:cubicBezTo>
                  <a:cubicBezTo>
                    <a:pt x="59644" y="30145"/>
                    <a:pt x="60072" y="30107"/>
                    <a:pt x="60497" y="30107"/>
                  </a:cubicBezTo>
                  <a:close/>
                  <a:moveTo>
                    <a:pt x="106093" y="25399"/>
                  </a:moveTo>
                  <a:cubicBezTo>
                    <a:pt x="106554" y="25399"/>
                    <a:pt x="107019" y="25445"/>
                    <a:pt x="107480" y="25538"/>
                  </a:cubicBezTo>
                  <a:cubicBezTo>
                    <a:pt x="106477" y="26801"/>
                    <a:pt x="105930" y="28395"/>
                    <a:pt x="106136" y="30070"/>
                  </a:cubicBezTo>
                  <a:lnTo>
                    <a:pt x="106136" y="30070"/>
                  </a:lnTo>
                  <a:cubicBezTo>
                    <a:pt x="106645" y="29957"/>
                    <a:pt x="107158" y="29902"/>
                    <a:pt x="107667" y="29902"/>
                  </a:cubicBezTo>
                  <a:cubicBezTo>
                    <a:pt x="109601" y="29902"/>
                    <a:pt x="111474" y="30700"/>
                    <a:pt x="112821" y="32160"/>
                  </a:cubicBezTo>
                  <a:cubicBezTo>
                    <a:pt x="112802" y="32160"/>
                    <a:pt x="112783" y="32160"/>
                    <a:pt x="112764" y="32160"/>
                  </a:cubicBezTo>
                  <a:cubicBezTo>
                    <a:pt x="110778" y="32160"/>
                    <a:pt x="108911" y="33096"/>
                    <a:pt x="107659" y="34543"/>
                  </a:cubicBezTo>
                  <a:cubicBezTo>
                    <a:pt x="107785" y="32877"/>
                    <a:pt x="107175" y="31300"/>
                    <a:pt x="106127" y="30072"/>
                  </a:cubicBezTo>
                  <a:cubicBezTo>
                    <a:pt x="106130" y="30071"/>
                    <a:pt x="106132" y="30071"/>
                    <a:pt x="106134" y="30070"/>
                  </a:cubicBezTo>
                  <a:lnTo>
                    <a:pt x="106134" y="30070"/>
                  </a:lnTo>
                  <a:lnTo>
                    <a:pt x="106127" y="30063"/>
                  </a:lnTo>
                  <a:cubicBezTo>
                    <a:pt x="104875" y="28607"/>
                    <a:pt x="102990" y="27652"/>
                    <a:pt x="100995" y="27652"/>
                  </a:cubicBezTo>
                  <a:cubicBezTo>
                    <a:pt x="100979" y="27652"/>
                    <a:pt x="100964" y="27652"/>
                    <a:pt x="100948" y="27653"/>
                  </a:cubicBezTo>
                  <a:lnTo>
                    <a:pt x="100948" y="27653"/>
                  </a:lnTo>
                  <a:cubicBezTo>
                    <a:pt x="102286" y="26199"/>
                    <a:pt x="104161" y="25399"/>
                    <a:pt x="106093" y="25399"/>
                  </a:cubicBezTo>
                  <a:close/>
                  <a:moveTo>
                    <a:pt x="13651" y="30209"/>
                  </a:moveTo>
                  <a:cubicBezTo>
                    <a:pt x="15587" y="30209"/>
                    <a:pt x="17458" y="31009"/>
                    <a:pt x="18799" y="32455"/>
                  </a:cubicBezTo>
                  <a:lnTo>
                    <a:pt x="18799" y="32455"/>
                  </a:lnTo>
                  <a:cubicBezTo>
                    <a:pt x="18788" y="32455"/>
                    <a:pt x="18777" y="32455"/>
                    <a:pt x="18766" y="32455"/>
                  </a:cubicBezTo>
                  <a:cubicBezTo>
                    <a:pt x="16897" y="32455"/>
                    <a:pt x="15129" y="33294"/>
                    <a:pt x="13888" y="34597"/>
                  </a:cubicBezTo>
                  <a:cubicBezTo>
                    <a:pt x="13968" y="33002"/>
                    <a:pt x="13386" y="31497"/>
                    <a:pt x="12391" y="30323"/>
                  </a:cubicBezTo>
                  <a:cubicBezTo>
                    <a:pt x="12811" y="30247"/>
                    <a:pt x="13233" y="30209"/>
                    <a:pt x="13651" y="30209"/>
                  </a:cubicBezTo>
                  <a:close/>
                  <a:moveTo>
                    <a:pt x="23971" y="30205"/>
                  </a:moveTo>
                  <a:cubicBezTo>
                    <a:pt x="24396" y="30205"/>
                    <a:pt x="24824" y="30244"/>
                    <a:pt x="25250" y="30323"/>
                  </a:cubicBezTo>
                  <a:cubicBezTo>
                    <a:pt x="24255" y="31497"/>
                    <a:pt x="23673" y="33002"/>
                    <a:pt x="23753" y="34597"/>
                  </a:cubicBezTo>
                  <a:cubicBezTo>
                    <a:pt x="22512" y="33294"/>
                    <a:pt x="20744" y="32455"/>
                    <a:pt x="18884" y="32455"/>
                  </a:cubicBezTo>
                  <a:cubicBezTo>
                    <a:pt x="18864" y="32455"/>
                    <a:pt x="18845" y="32455"/>
                    <a:pt x="18825" y="32455"/>
                  </a:cubicBezTo>
                  <a:cubicBezTo>
                    <a:pt x="20162" y="31008"/>
                    <a:pt x="22036" y="30205"/>
                    <a:pt x="23971" y="30205"/>
                  </a:cubicBezTo>
                  <a:close/>
                  <a:moveTo>
                    <a:pt x="35606" y="25605"/>
                  </a:moveTo>
                  <a:cubicBezTo>
                    <a:pt x="36068" y="25605"/>
                    <a:pt x="36534" y="25651"/>
                    <a:pt x="36997" y="25744"/>
                  </a:cubicBezTo>
                  <a:cubicBezTo>
                    <a:pt x="35993" y="26999"/>
                    <a:pt x="35438" y="28593"/>
                    <a:pt x="35644" y="30269"/>
                  </a:cubicBezTo>
                  <a:cubicBezTo>
                    <a:pt x="36150" y="30158"/>
                    <a:pt x="36661" y="30103"/>
                    <a:pt x="37168" y="30103"/>
                  </a:cubicBezTo>
                  <a:cubicBezTo>
                    <a:pt x="39104" y="30103"/>
                    <a:pt x="40980" y="30899"/>
                    <a:pt x="42329" y="32357"/>
                  </a:cubicBezTo>
                  <a:lnTo>
                    <a:pt x="42329" y="32357"/>
                  </a:lnTo>
                  <a:cubicBezTo>
                    <a:pt x="42313" y="32357"/>
                    <a:pt x="42297" y="32357"/>
                    <a:pt x="42282" y="32357"/>
                  </a:cubicBezTo>
                  <a:cubicBezTo>
                    <a:pt x="40295" y="32357"/>
                    <a:pt x="38428" y="33302"/>
                    <a:pt x="37176" y="34749"/>
                  </a:cubicBezTo>
                  <a:cubicBezTo>
                    <a:pt x="37302" y="33074"/>
                    <a:pt x="36692" y="31497"/>
                    <a:pt x="35644" y="30269"/>
                  </a:cubicBezTo>
                  <a:cubicBezTo>
                    <a:pt x="34392" y="28813"/>
                    <a:pt x="32507" y="27858"/>
                    <a:pt x="30511" y="27858"/>
                  </a:cubicBezTo>
                  <a:cubicBezTo>
                    <a:pt x="30496" y="27858"/>
                    <a:pt x="30480" y="27859"/>
                    <a:pt x="30465" y="27859"/>
                  </a:cubicBezTo>
                  <a:lnTo>
                    <a:pt x="30465" y="27859"/>
                  </a:lnTo>
                  <a:cubicBezTo>
                    <a:pt x="31803" y="26405"/>
                    <a:pt x="33672" y="25605"/>
                    <a:pt x="35606" y="25605"/>
                  </a:cubicBezTo>
                  <a:close/>
                  <a:moveTo>
                    <a:pt x="124475" y="28056"/>
                  </a:moveTo>
                  <a:cubicBezTo>
                    <a:pt x="127650" y="28056"/>
                    <a:pt x="130827" y="30135"/>
                    <a:pt x="130867" y="34292"/>
                  </a:cubicBezTo>
                  <a:cubicBezTo>
                    <a:pt x="130389" y="34187"/>
                    <a:pt x="129906" y="34136"/>
                    <a:pt x="129427" y="34136"/>
                  </a:cubicBezTo>
                  <a:cubicBezTo>
                    <a:pt x="127574" y="34136"/>
                    <a:pt x="125776" y="34904"/>
                    <a:pt x="124487" y="36299"/>
                  </a:cubicBezTo>
                  <a:cubicBezTo>
                    <a:pt x="123213" y="34927"/>
                    <a:pt x="121434" y="34140"/>
                    <a:pt x="119564" y="34140"/>
                  </a:cubicBezTo>
                  <a:cubicBezTo>
                    <a:pt x="119553" y="34140"/>
                    <a:pt x="119543" y="34140"/>
                    <a:pt x="119532" y="34140"/>
                  </a:cubicBezTo>
                  <a:cubicBezTo>
                    <a:pt x="119048" y="34140"/>
                    <a:pt x="118564" y="34185"/>
                    <a:pt x="118089" y="34292"/>
                  </a:cubicBezTo>
                  <a:cubicBezTo>
                    <a:pt x="118125" y="30135"/>
                    <a:pt x="121299" y="28056"/>
                    <a:pt x="124475" y="28056"/>
                  </a:cubicBezTo>
                  <a:close/>
                  <a:moveTo>
                    <a:pt x="100943" y="28163"/>
                  </a:moveTo>
                  <a:cubicBezTo>
                    <a:pt x="104120" y="28163"/>
                    <a:pt x="107296" y="30242"/>
                    <a:pt x="107337" y="34400"/>
                  </a:cubicBezTo>
                  <a:cubicBezTo>
                    <a:pt x="106858" y="34295"/>
                    <a:pt x="106375" y="34244"/>
                    <a:pt x="105896" y="34244"/>
                  </a:cubicBezTo>
                  <a:cubicBezTo>
                    <a:pt x="104045" y="34244"/>
                    <a:pt x="102248" y="35008"/>
                    <a:pt x="100952" y="36393"/>
                  </a:cubicBezTo>
                  <a:lnTo>
                    <a:pt x="100952" y="36393"/>
                  </a:lnTo>
                  <a:cubicBezTo>
                    <a:pt x="99679" y="35024"/>
                    <a:pt x="97893" y="34247"/>
                    <a:pt x="96025" y="34247"/>
                  </a:cubicBezTo>
                  <a:cubicBezTo>
                    <a:pt x="96014" y="34247"/>
                    <a:pt x="96004" y="34247"/>
                    <a:pt x="95993" y="34248"/>
                  </a:cubicBezTo>
                  <a:cubicBezTo>
                    <a:pt x="95509" y="34248"/>
                    <a:pt x="95025" y="34292"/>
                    <a:pt x="94550" y="34400"/>
                  </a:cubicBezTo>
                  <a:cubicBezTo>
                    <a:pt x="94590" y="30242"/>
                    <a:pt x="97767" y="28163"/>
                    <a:pt x="100943" y="28163"/>
                  </a:cubicBezTo>
                  <a:close/>
                  <a:moveTo>
                    <a:pt x="77631" y="28160"/>
                  </a:moveTo>
                  <a:cubicBezTo>
                    <a:pt x="80803" y="28160"/>
                    <a:pt x="83975" y="30235"/>
                    <a:pt x="84021" y="34387"/>
                  </a:cubicBezTo>
                  <a:lnTo>
                    <a:pt x="84021" y="34387"/>
                  </a:lnTo>
                  <a:cubicBezTo>
                    <a:pt x="83552" y="34288"/>
                    <a:pt x="83080" y="34239"/>
                    <a:pt x="82612" y="34239"/>
                  </a:cubicBezTo>
                  <a:cubicBezTo>
                    <a:pt x="80751" y="34239"/>
                    <a:pt x="78950" y="35006"/>
                    <a:pt x="77651" y="36398"/>
                  </a:cubicBezTo>
                  <a:cubicBezTo>
                    <a:pt x="76377" y="35026"/>
                    <a:pt x="74589" y="34247"/>
                    <a:pt x="72710" y="34247"/>
                  </a:cubicBezTo>
                  <a:cubicBezTo>
                    <a:pt x="72699" y="34247"/>
                    <a:pt x="72688" y="34247"/>
                    <a:pt x="72678" y="34248"/>
                  </a:cubicBezTo>
                  <a:cubicBezTo>
                    <a:pt x="72194" y="34248"/>
                    <a:pt x="71710" y="34292"/>
                    <a:pt x="71235" y="34400"/>
                  </a:cubicBezTo>
                  <a:cubicBezTo>
                    <a:pt x="71275" y="30241"/>
                    <a:pt x="74454" y="28160"/>
                    <a:pt x="77631" y="28160"/>
                  </a:cubicBezTo>
                  <a:close/>
                  <a:moveTo>
                    <a:pt x="53992" y="28260"/>
                  </a:moveTo>
                  <a:cubicBezTo>
                    <a:pt x="57167" y="28260"/>
                    <a:pt x="60343" y="30336"/>
                    <a:pt x="60384" y="34488"/>
                  </a:cubicBezTo>
                  <a:lnTo>
                    <a:pt x="60384" y="34488"/>
                  </a:lnTo>
                  <a:cubicBezTo>
                    <a:pt x="59912" y="34387"/>
                    <a:pt x="59436" y="34338"/>
                    <a:pt x="58965" y="34338"/>
                  </a:cubicBezTo>
                  <a:cubicBezTo>
                    <a:pt x="57104" y="34338"/>
                    <a:pt x="55304" y="35104"/>
                    <a:pt x="54004" y="36497"/>
                  </a:cubicBezTo>
                  <a:cubicBezTo>
                    <a:pt x="52723" y="35117"/>
                    <a:pt x="50931" y="34337"/>
                    <a:pt x="49049" y="34337"/>
                  </a:cubicBezTo>
                  <a:cubicBezTo>
                    <a:pt x="48565" y="34337"/>
                    <a:pt x="48081" y="34391"/>
                    <a:pt x="47606" y="34489"/>
                  </a:cubicBezTo>
                  <a:cubicBezTo>
                    <a:pt x="47642" y="30336"/>
                    <a:pt x="50816" y="28260"/>
                    <a:pt x="53992" y="28260"/>
                  </a:cubicBezTo>
                  <a:close/>
                  <a:moveTo>
                    <a:pt x="7166" y="28348"/>
                  </a:moveTo>
                  <a:cubicBezTo>
                    <a:pt x="10341" y="28348"/>
                    <a:pt x="13516" y="30427"/>
                    <a:pt x="13556" y="34588"/>
                  </a:cubicBezTo>
                  <a:cubicBezTo>
                    <a:pt x="13083" y="34486"/>
                    <a:pt x="12605" y="34436"/>
                    <a:pt x="12131" y="34436"/>
                  </a:cubicBezTo>
                  <a:cubicBezTo>
                    <a:pt x="10273" y="34436"/>
                    <a:pt x="8469" y="35201"/>
                    <a:pt x="7176" y="36586"/>
                  </a:cubicBezTo>
                  <a:cubicBezTo>
                    <a:pt x="5893" y="35223"/>
                    <a:pt x="4106" y="34445"/>
                    <a:pt x="2227" y="34445"/>
                  </a:cubicBezTo>
                  <a:cubicBezTo>
                    <a:pt x="2216" y="34445"/>
                    <a:pt x="2205" y="34445"/>
                    <a:pt x="2194" y="34445"/>
                  </a:cubicBezTo>
                  <a:lnTo>
                    <a:pt x="2212" y="34427"/>
                  </a:lnTo>
                  <a:cubicBezTo>
                    <a:pt x="1728" y="34427"/>
                    <a:pt x="1245" y="34481"/>
                    <a:pt x="770" y="34588"/>
                  </a:cubicBezTo>
                  <a:cubicBezTo>
                    <a:pt x="810" y="30429"/>
                    <a:pt x="3988" y="28348"/>
                    <a:pt x="7166" y="28348"/>
                  </a:cubicBezTo>
                  <a:close/>
                  <a:moveTo>
                    <a:pt x="30465" y="28364"/>
                  </a:moveTo>
                  <a:cubicBezTo>
                    <a:pt x="33638" y="28364"/>
                    <a:pt x="36811" y="30439"/>
                    <a:pt x="36854" y="34593"/>
                  </a:cubicBezTo>
                  <a:lnTo>
                    <a:pt x="36854" y="34593"/>
                  </a:lnTo>
                  <a:cubicBezTo>
                    <a:pt x="36384" y="34494"/>
                    <a:pt x="35912" y="34445"/>
                    <a:pt x="35443" y="34445"/>
                  </a:cubicBezTo>
                  <a:cubicBezTo>
                    <a:pt x="33580" y="34445"/>
                    <a:pt x="31775" y="35212"/>
                    <a:pt x="30483" y="36604"/>
                  </a:cubicBezTo>
                  <a:cubicBezTo>
                    <a:pt x="29201" y="35224"/>
                    <a:pt x="27409" y="34445"/>
                    <a:pt x="25528" y="34445"/>
                  </a:cubicBezTo>
                  <a:cubicBezTo>
                    <a:pt x="25044" y="34445"/>
                    <a:pt x="24560" y="34498"/>
                    <a:pt x="24085" y="34597"/>
                  </a:cubicBezTo>
                  <a:cubicBezTo>
                    <a:pt x="24116" y="30443"/>
                    <a:pt x="27290" y="28364"/>
                    <a:pt x="30465" y="28364"/>
                  </a:cubicBezTo>
                  <a:close/>
                  <a:moveTo>
                    <a:pt x="119327" y="34515"/>
                  </a:moveTo>
                  <a:cubicBezTo>
                    <a:pt x="121267" y="34515"/>
                    <a:pt x="123141" y="35318"/>
                    <a:pt x="124478" y="36765"/>
                  </a:cubicBezTo>
                  <a:cubicBezTo>
                    <a:pt x="124458" y="36765"/>
                    <a:pt x="124439" y="36765"/>
                    <a:pt x="124419" y="36765"/>
                  </a:cubicBezTo>
                  <a:cubicBezTo>
                    <a:pt x="122550" y="36765"/>
                    <a:pt x="120782" y="37604"/>
                    <a:pt x="119541" y="38907"/>
                  </a:cubicBezTo>
                  <a:cubicBezTo>
                    <a:pt x="119622" y="37312"/>
                    <a:pt x="119039" y="35816"/>
                    <a:pt x="118045" y="34633"/>
                  </a:cubicBezTo>
                  <a:cubicBezTo>
                    <a:pt x="118472" y="34554"/>
                    <a:pt x="118901" y="34515"/>
                    <a:pt x="119327" y="34515"/>
                  </a:cubicBezTo>
                  <a:close/>
                  <a:moveTo>
                    <a:pt x="129624" y="34515"/>
                  </a:moveTo>
                  <a:cubicBezTo>
                    <a:pt x="130049" y="34515"/>
                    <a:pt x="130477" y="34554"/>
                    <a:pt x="130903" y="34633"/>
                  </a:cubicBezTo>
                  <a:cubicBezTo>
                    <a:pt x="129908" y="35816"/>
                    <a:pt x="129326" y="37312"/>
                    <a:pt x="129415" y="38907"/>
                  </a:cubicBezTo>
                  <a:cubicBezTo>
                    <a:pt x="128165" y="37604"/>
                    <a:pt x="126397" y="36765"/>
                    <a:pt x="124537" y="36765"/>
                  </a:cubicBezTo>
                  <a:cubicBezTo>
                    <a:pt x="124517" y="36765"/>
                    <a:pt x="124498" y="36765"/>
                    <a:pt x="124478" y="36765"/>
                  </a:cubicBezTo>
                  <a:cubicBezTo>
                    <a:pt x="125815" y="35318"/>
                    <a:pt x="127689" y="34515"/>
                    <a:pt x="129624" y="34515"/>
                  </a:cubicBezTo>
                  <a:close/>
                  <a:moveTo>
                    <a:pt x="82770" y="34620"/>
                  </a:moveTo>
                  <a:cubicBezTo>
                    <a:pt x="83198" y="34620"/>
                    <a:pt x="83629" y="34660"/>
                    <a:pt x="84057" y="34740"/>
                  </a:cubicBezTo>
                  <a:cubicBezTo>
                    <a:pt x="83556" y="35341"/>
                    <a:pt x="83152" y="36031"/>
                    <a:pt x="82893" y="36765"/>
                  </a:cubicBezTo>
                  <a:lnTo>
                    <a:pt x="82875" y="36765"/>
                  </a:lnTo>
                  <a:cubicBezTo>
                    <a:pt x="82633" y="37473"/>
                    <a:pt x="82534" y="38208"/>
                    <a:pt x="82570" y="38952"/>
                  </a:cubicBezTo>
                  <a:cubicBezTo>
                    <a:pt x="81324" y="37644"/>
                    <a:pt x="79559" y="36810"/>
                    <a:pt x="77695" y="36810"/>
                  </a:cubicBezTo>
                  <a:cubicBezTo>
                    <a:pt x="79026" y="35399"/>
                    <a:pt x="80871" y="34620"/>
                    <a:pt x="82770" y="34620"/>
                  </a:cubicBezTo>
                  <a:close/>
                  <a:moveTo>
                    <a:pt x="95806" y="34620"/>
                  </a:moveTo>
                  <a:cubicBezTo>
                    <a:pt x="97710" y="34620"/>
                    <a:pt x="99556" y="35399"/>
                    <a:pt x="100894" y="36810"/>
                  </a:cubicBezTo>
                  <a:cubicBezTo>
                    <a:pt x="99021" y="36810"/>
                    <a:pt x="97256" y="37644"/>
                    <a:pt x="96011" y="38952"/>
                  </a:cubicBezTo>
                  <a:cubicBezTo>
                    <a:pt x="96047" y="38208"/>
                    <a:pt x="95948" y="37473"/>
                    <a:pt x="95706" y="36765"/>
                  </a:cubicBezTo>
                  <a:lnTo>
                    <a:pt x="95679" y="36765"/>
                  </a:lnTo>
                  <a:cubicBezTo>
                    <a:pt x="95419" y="36031"/>
                    <a:pt x="95025" y="35341"/>
                    <a:pt x="94514" y="34740"/>
                  </a:cubicBezTo>
                  <a:cubicBezTo>
                    <a:pt x="94944" y="34660"/>
                    <a:pt x="95377" y="34620"/>
                    <a:pt x="95806" y="34620"/>
                  </a:cubicBezTo>
                  <a:close/>
                  <a:moveTo>
                    <a:pt x="59142" y="34720"/>
                  </a:moveTo>
                  <a:cubicBezTo>
                    <a:pt x="59570" y="34720"/>
                    <a:pt x="60000" y="34759"/>
                    <a:pt x="60429" y="34839"/>
                  </a:cubicBezTo>
                  <a:cubicBezTo>
                    <a:pt x="59434" y="36022"/>
                    <a:pt x="58852" y="37518"/>
                    <a:pt x="58941" y="39113"/>
                  </a:cubicBezTo>
                  <a:cubicBezTo>
                    <a:pt x="57691" y="37810"/>
                    <a:pt x="55923" y="36971"/>
                    <a:pt x="54063" y="36971"/>
                  </a:cubicBezTo>
                  <a:cubicBezTo>
                    <a:pt x="54043" y="36971"/>
                    <a:pt x="54024" y="36971"/>
                    <a:pt x="54004" y="36972"/>
                  </a:cubicBezTo>
                  <a:cubicBezTo>
                    <a:pt x="53984" y="36971"/>
                    <a:pt x="53964" y="36971"/>
                    <a:pt x="53945" y="36971"/>
                  </a:cubicBezTo>
                  <a:cubicBezTo>
                    <a:pt x="52076" y="36971"/>
                    <a:pt x="50308" y="37810"/>
                    <a:pt x="49067" y="39113"/>
                  </a:cubicBezTo>
                  <a:cubicBezTo>
                    <a:pt x="49147" y="37518"/>
                    <a:pt x="48565" y="36022"/>
                    <a:pt x="47579" y="34839"/>
                  </a:cubicBezTo>
                  <a:cubicBezTo>
                    <a:pt x="48004" y="34760"/>
                    <a:pt x="48431" y="34721"/>
                    <a:pt x="48855" y="34721"/>
                  </a:cubicBezTo>
                  <a:cubicBezTo>
                    <a:pt x="50785" y="34721"/>
                    <a:pt x="52658" y="35523"/>
                    <a:pt x="53995" y="36963"/>
                  </a:cubicBezTo>
                  <a:lnTo>
                    <a:pt x="54004" y="36963"/>
                  </a:lnTo>
                  <a:cubicBezTo>
                    <a:pt x="55339" y="35517"/>
                    <a:pt x="57210" y="34720"/>
                    <a:pt x="59142" y="34720"/>
                  </a:cubicBezTo>
                  <a:close/>
                  <a:moveTo>
                    <a:pt x="12301" y="34821"/>
                  </a:moveTo>
                  <a:cubicBezTo>
                    <a:pt x="12724" y="34821"/>
                    <a:pt x="13150" y="34859"/>
                    <a:pt x="13574" y="34938"/>
                  </a:cubicBezTo>
                  <a:cubicBezTo>
                    <a:pt x="13063" y="35538"/>
                    <a:pt x="12669" y="36228"/>
                    <a:pt x="12409" y="36972"/>
                  </a:cubicBezTo>
                  <a:lnTo>
                    <a:pt x="12382" y="36972"/>
                  </a:lnTo>
                  <a:cubicBezTo>
                    <a:pt x="12141" y="37670"/>
                    <a:pt x="12042" y="38414"/>
                    <a:pt x="12087" y="39149"/>
                  </a:cubicBezTo>
                  <a:cubicBezTo>
                    <a:pt x="10841" y="37850"/>
                    <a:pt x="9076" y="37007"/>
                    <a:pt x="7212" y="37007"/>
                  </a:cubicBezTo>
                  <a:cubicBezTo>
                    <a:pt x="8547" y="35599"/>
                    <a:pt x="10392" y="34821"/>
                    <a:pt x="12301" y="34821"/>
                  </a:cubicBezTo>
                  <a:close/>
                  <a:moveTo>
                    <a:pt x="25305" y="34821"/>
                  </a:moveTo>
                  <a:cubicBezTo>
                    <a:pt x="27216" y="34821"/>
                    <a:pt x="29067" y="35599"/>
                    <a:pt x="30402" y="37007"/>
                  </a:cubicBezTo>
                  <a:cubicBezTo>
                    <a:pt x="28538" y="37007"/>
                    <a:pt x="26764" y="37841"/>
                    <a:pt x="25519" y="39149"/>
                  </a:cubicBezTo>
                  <a:cubicBezTo>
                    <a:pt x="25563" y="38414"/>
                    <a:pt x="25456" y="37670"/>
                    <a:pt x="25223" y="36972"/>
                  </a:cubicBezTo>
                  <a:lnTo>
                    <a:pt x="25196" y="36972"/>
                  </a:lnTo>
                  <a:cubicBezTo>
                    <a:pt x="24936" y="36228"/>
                    <a:pt x="24542" y="35538"/>
                    <a:pt x="24031" y="34938"/>
                  </a:cubicBezTo>
                  <a:cubicBezTo>
                    <a:pt x="24455" y="34859"/>
                    <a:pt x="24882" y="34821"/>
                    <a:pt x="25305" y="34821"/>
                  </a:cubicBezTo>
                  <a:close/>
                  <a:moveTo>
                    <a:pt x="106096" y="34617"/>
                  </a:moveTo>
                  <a:cubicBezTo>
                    <a:pt x="106559" y="34617"/>
                    <a:pt x="107026" y="34664"/>
                    <a:pt x="107489" y="34758"/>
                  </a:cubicBezTo>
                  <a:cubicBezTo>
                    <a:pt x="106495" y="35995"/>
                    <a:pt x="105948" y="37563"/>
                    <a:pt x="106127" y="39212"/>
                  </a:cubicBezTo>
                  <a:cubicBezTo>
                    <a:pt x="104873" y="37760"/>
                    <a:pt x="103000" y="36810"/>
                    <a:pt x="101011" y="36810"/>
                  </a:cubicBezTo>
                  <a:cubicBezTo>
                    <a:pt x="102344" y="35398"/>
                    <a:pt x="104192" y="34617"/>
                    <a:pt x="106096" y="34617"/>
                  </a:cubicBezTo>
                  <a:close/>
                  <a:moveTo>
                    <a:pt x="70794" y="30109"/>
                  </a:moveTo>
                  <a:cubicBezTo>
                    <a:pt x="71289" y="30109"/>
                    <a:pt x="71788" y="30161"/>
                    <a:pt x="72283" y="30269"/>
                  </a:cubicBezTo>
                  <a:cubicBezTo>
                    <a:pt x="71289" y="31524"/>
                    <a:pt x="70742" y="33110"/>
                    <a:pt x="70939" y="34785"/>
                  </a:cubicBezTo>
                  <a:lnTo>
                    <a:pt x="70957" y="34785"/>
                  </a:lnTo>
                  <a:cubicBezTo>
                    <a:pt x="71462" y="34672"/>
                    <a:pt x="71973" y="34617"/>
                    <a:pt x="72479" y="34617"/>
                  </a:cubicBezTo>
                  <a:cubicBezTo>
                    <a:pt x="74381" y="34617"/>
                    <a:pt x="76233" y="35395"/>
                    <a:pt x="77570" y="36810"/>
                  </a:cubicBezTo>
                  <a:cubicBezTo>
                    <a:pt x="75527" y="36810"/>
                    <a:pt x="73601" y="37814"/>
                    <a:pt x="72346" y="39337"/>
                  </a:cubicBezTo>
                  <a:cubicBezTo>
                    <a:pt x="72694" y="35639"/>
                    <a:pt x="69398" y="32366"/>
                    <a:pt x="65704" y="32366"/>
                  </a:cubicBezTo>
                  <a:cubicBezTo>
                    <a:pt x="65687" y="32366"/>
                    <a:pt x="65670" y="32366"/>
                    <a:pt x="65653" y="32366"/>
                  </a:cubicBezTo>
                  <a:lnTo>
                    <a:pt x="65653" y="32366"/>
                  </a:lnTo>
                  <a:cubicBezTo>
                    <a:pt x="66994" y="30911"/>
                    <a:pt x="68863" y="30109"/>
                    <a:pt x="70794" y="30109"/>
                  </a:cubicBezTo>
                  <a:close/>
                  <a:moveTo>
                    <a:pt x="35613" y="34809"/>
                  </a:moveTo>
                  <a:cubicBezTo>
                    <a:pt x="36073" y="34809"/>
                    <a:pt x="36537" y="34854"/>
                    <a:pt x="36997" y="34946"/>
                  </a:cubicBezTo>
                  <a:cubicBezTo>
                    <a:pt x="36013" y="36189"/>
                    <a:pt x="35458" y="37762"/>
                    <a:pt x="35634" y="39407"/>
                  </a:cubicBezTo>
                  <a:lnTo>
                    <a:pt x="35634" y="39407"/>
                  </a:lnTo>
                  <a:cubicBezTo>
                    <a:pt x="34388" y="37948"/>
                    <a:pt x="32507" y="36998"/>
                    <a:pt x="30519" y="36998"/>
                  </a:cubicBezTo>
                  <a:cubicBezTo>
                    <a:pt x="31861" y="35584"/>
                    <a:pt x="33709" y="34809"/>
                    <a:pt x="35613" y="34809"/>
                  </a:cubicBezTo>
                  <a:close/>
                  <a:moveTo>
                    <a:pt x="136132" y="32662"/>
                  </a:moveTo>
                  <a:cubicBezTo>
                    <a:pt x="139308" y="32662"/>
                    <a:pt x="142484" y="34740"/>
                    <a:pt x="142525" y="38898"/>
                  </a:cubicBezTo>
                  <a:cubicBezTo>
                    <a:pt x="142046" y="38793"/>
                    <a:pt x="141563" y="38742"/>
                    <a:pt x="141084" y="38742"/>
                  </a:cubicBezTo>
                  <a:cubicBezTo>
                    <a:pt x="139231" y="38742"/>
                    <a:pt x="137433" y="39508"/>
                    <a:pt x="136145" y="40896"/>
                  </a:cubicBezTo>
                  <a:cubicBezTo>
                    <a:pt x="134863" y="39525"/>
                    <a:pt x="133071" y="38737"/>
                    <a:pt x="131190" y="38737"/>
                  </a:cubicBezTo>
                  <a:cubicBezTo>
                    <a:pt x="130706" y="38737"/>
                    <a:pt x="130222" y="38791"/>
                    <a:pt x="129747" y="38898"/>
                  </a:cubicBezTo>
                  <a:cubicBezTo>
                    <a:pt x="129783" y="34740"/>
                    <a:pt x="132957" y="32662"/>
                    <a:pt x="136132" y="32662"/>
                  </a:cubicBezTo>
                  <a:close/>
                  <a:moveTo>
                    <a:pt x="112818" y="32662"/>
                  </a:moveTo>
                  <a:cubicBezTo>
                    <a:pt x="115995" y="32662"/>
                    <a:pt x="119174" y="34740"/>
                    <a:pt x="119218" y="38898"/>
                  </a:cubicBezTo>
                  <a:cubicBezTo>
                    <a:pt x="118738" y="38793"/>
                    <a:pt x="118254" y="38742"/>
                    <a:pt x="117774" y="38742"/>
                  </a:cubicBezTo>
                  <a:cubicBezTo>
                    <a:pt x="115916" y="38742"/>
                    <a:pt x="114117" y="39510"/>
                    <a:pt x="112821" y="40905"/>
                  </a:cubicBezTo>
                  <a:cubicBezTo>
                    <a:pt x="111548" y="39525"/>
                    <a:pt x="109756" y="38746"/>
                    <a:pt x="107874" y="38746"/>
                  </a:cubicBezTo>
                  <a:cubicBezTo>
                    <a:pt x="107391" y="38746"/>
                    <a:pt x="106907" y="38791"/>
                    <a:pt x="106432" y="38898"/>
                  </a:cubicBezTo>
                  <a:cubicBezTo>
                    <a:pt x="106468" y="34740"/>
                    <a:pt x="109642" y="32662"/>
                    <a:pt x="112818" y="32662"/>
                  </a:cubicBezTo>
                  <a:close/>
                  <a:moveTo>
                    <a:pt x="89290" y="32762"/>
                  </a:moveTo>
                  <a:cubicBezTo>
                    <a:pt x="91871" y="32762"/>
                    <a:pt x="94452" y="34136"/>
                    <a:pt x="95348" y="36882"/>
                  </a:cubicBezTo>
                  <a:lnTo>
                    <a:pt x="95375" y="36882"/>
                  </a:lnTo>
                  <a:cubicBezTo>
                    <a:pt x="95572" y="37545"/>
                    <a:pt x="95679" y="38235"/>
                    <a:pt x="95688" y="38934"/>
                  </a:cubicBezTo>
                  <a:cubicBezTo>
                    <a:pt x="95213" y="38832"/>
                    <a:pt x="94735" y="38782"/>
                    <a:pt x="94260" y="38782"/>
                  </a:cubicBezTo>
                  <a:cubicBezTo>
                    <a:pt x="92399" y="38782"/>
                    <a:pt x="90599" y="39549"/>
                    <a:pt x="89299" y="40941"/>
                  </a:cubicBezTo>
                  <a:cubicBezTo>
                    <a:pt x="88018" y="39561"/>
                    <a:pt x="86226" y="38782"/>
                    <a:pt x="84344" y="38782"/>
                  </a:cubicBezTo>
                  <a:cubicBezTo>
                    <a:pt x="83860" y="38782"/>
                    <a:pt x="83376" y="38835"/>
                    <a:pt x="82902" y="38934"/>
                  </a:cubicBezTo>
                  <a:cubicBezTo>
                    <a:pt x="82902" y="38235"/>
                    <a:pt x="83009" y="37545"/>
                    <a:pt x="83215" y="36882"/>
                  </a:cubicBezTo>
                  <a:lnTo>
                    <a:pt x="83233" y="36882"/>
                  </a:lnTo>
                  <a:cubicBezTo>
                    <a:pt x="84129" y="34136"/>
                    <a:pt x="86710" y="32762"/>
                    <a:pt x="89290" y="32762"/>
                  </a:cubicBezTo>
                  <a:close/>
                  <a:moveTo>
                    <a:pt x="42338" y="32863"/>
                  </a:moveTo>
                  <a:cubicBezTo>
                    <a:pt x="45512" y="32863"/>
                    <a:pt x="48684" y="34938"/>
                    <a:pt x="48726" y="39091"/>
                  </a:cubicBezTo>
                  <a:lnTo>
                    <a:pt x="48726" y="39091"/>
                  </a:lnTo>
                  <a:cubicBezTo>
                    <a:pt x="48257" y="38992"/>
                    <a:pt x="47785" y="38943"/>
                    <a:pt x="47316" y="38943"/>
                  </a:cubicBezTo>
                  <a:cubicBezTo>
                    <a:pt x="45455" y="38943"/>
                    <a:pt x="43655" y="39710"/>
                    <a:pt x="42355" y="41102"/>
                  </a:cubicBezTo>
                  <a:cubicBezTo>
                    <a:pt x="41081" y="39730"/>
                    <a:pt x="39293" y="38952"/>
                    <a:pt x="37414" y="38952"/>
                  </a:cubicBezTo>
                  <a:cubicBezTo>
                    <a:pt x="37404" y="38952"/>
                    <a:pt x="37393" y="38952"/>
                    <a:pt x="37382" y="38952"/>
                  </a:cubicBezTo>
                  <a:cubicBezTo>
                    <a:pt x="36898" y="38952"/>
                    <a:pt x="36415" y="38997"/>
                    <a:pt x="35940" y="39104"/>
                  </a:cubicBezTo>
                  <a:cubicBezTo>
                    <a:pt x="35980" y="34944"/>
                    <a:pt x="39160" y="32863"/>
                    <a:pt x="42338" y="32863"/>
                  </a:cubicBezTo>
                  <a:close/>
                  <a:moveTo>
                    <a:pt x="65648" y="32868"/>
                  </a:moveTo>
                  <a:cubicBezTo>
                    <a:pt x="68825" y="32868"/>
                    <a:pt x="72001" y="34946"/>
                    <a:pt x="72041" y="39104"/>
                  </a:cubicBezTo>
                  <a:cubicBezTo>
                    <a:pt x="71563" y="38999"/>
                    <a:pt x="71081" y="38948"/>
                    <a:pt x="70602" y="38948"/>
                  </a:cubicBezTo>
                  <a:cubicBezTo>
                    <a:pt x="68748" y="38948"/>
                    <a:pt x="66949" y="39716"/>
                    <a:pt x="65653" y="41111"/>
                  </a:cubicBezTo>
                  <a:cubicBezTo>
                    <a:pt x="64371" y="39731"/>
                    <a:pt x="62579" y="38952"/>
                    <a:pt x="60697" y="38952"/>
                  </a:cubicBezTo>
                  <a:cubicBezTo>
                    <a:pt x="60214" y="38952"/>
                    <a:pt x="59730" y="38997"/>
                    <a:pt x="59255" y="39104"/>
                  </a:cubicBezTo>
                  <a:cubicBezTo>
                    <a:pt x="59295" y="34946"/>
                    <a:pt x="62472" y="32868"/>
                    <a:pt x="65648" y="32868"/>
                  </a:cubicBezTo>
                  <a:close/>
                  <a:moveTo>
                    <a:pt x="18803" y="32968"/>
                  </a:moveTo>
                  <a:cubicBezTo>
                    <a:pt x="21386" y="32968"/>
                    <a:pt x="23968" y="34342"/>
                    <a:pt x="24864" y="37088"/>
                  </a:cubicBezTo>
                  <a:lnTo>
                    <a:pt x="24882" y="37088"/>
                  </a:lnTo>
                  <a:cubicBezTo>
                    <a:pt x="25088" y="37751"/>
                    <a:pt x="25196" y="38441"/>
                    <a:pt x="25196" y="39140"/>
                  </a:cubicBezTo>
                  <a:cubicBezTo>
                    <a:pt x="24723" y="39038"/>
                    <a:pt x="24246" y="38988"/>
                    <a:pt x="23772" y="38988"/>
                  </a:cubicBezTo>
                  <a:cubicBezTo>
                    <a:pt x="21913" y="38988"/>
                    <a:pt x="20107" y="39755"/>
                    <a:pt x="18807" y="41147"/>
                  </a:cubicBezTo>
                  <a:cubicBezTo>
                    <a:pt x="17526" y="39767"/>
                    <a:pt x="15734" y="38988"/>
                    <a:pt x="13852" y="38988"/>
                  </a:cubicBezTo>
                  <a:cubicBezTo>
                    <a:pt x="13368" y="38988"/>
                    <a:pt x="12884" y="39041"/>
                    <a:pt x="12409" y="39140"/>
                  </a:cubicBezTo>
                  <a:cubicBezTo>
                    <a:pt x="12409" y="38441"/>
                    <a:pt x="12517" y="37751"/>
                    <a:pt x="12723" y="37088"/>
                  </a:cubicBezTo>
                  <a:lnTo>
                    <a:pt x="12741" y="37088"/>
                  </a:lnTo>
                  <a:cubicBezTo>
                    <a:pt x="13637" y="34342"/>
                    <a:pt x="16220" y="32968"/>
                    <a:pt x="18803" y="32968"/>
                  </a:cubicBezTo>
                  <a:close/>
                  <a:moveTo>
                    <a:pt x="117968" y="39112"/>
                  </a:moveTo>
                  <a:cubicBezTo>
                    <a:pt x="118392" y="39112"/>
                    <a:pt x="118820" y="39151"/>
                    <a:pt x="119245" y="39230"/>
                  </a:cubicBezTo>
                  <a:cubicBezTo>
                    <a:pt x="118726" y="39848"/>
                    <a:pt x="118322" y="40565"/>
                    <a:pt x="118063" y="41326"/>
                  </a:cubicBezTo>
                  <a:lnTo>
                    <a:pt x="118063" y="41317"/>
                  </a:lnTo>
                  <a:lnTo>
                    <a:pt x="118054" y="41344"/>
                  </a:lnTo>
                  <a:cubicBezTo>
                    <a:pt x="118054" y="41353"/>
                    <a:pt x="118045" y="41362"/>
                    <a:pt x="118036" y="41380"/>
                  </a:cubicBezTo>
                  <a:cubicBezTo>
                    <a:pt x="117812" y="42061"/>
                    <a:pt x="117713" y="42787"/>
                    <a:pt x="117758" y="43504"/>
                  </a:cubicBezTo>
                  <a:cubicBezTo>
                    <a:pt x="116508" y="42200"/>
                    <a:pt x="114748" y="41362"/>
                    <a:pt x="112888" y="41362"/>
                  </a:cubicBezTo>
                  <a:cubicBezTo>
                    <a:pt x="112869" y="41362"/>
                    <a:pt x="112849" y="41362"/>
                    <a:pt x="112830" y="41362"/>
                  </a:cubicBezTo>
                  <a:cubicBezTo>
                    <a:pt x="114167" y="39915"/>
                    <a:pt x="116034" y="39112"/>
                    <a:pt x="117968" y="39112"/>
                  </a:cubicBezTo>
                  <a:close/>
                  <a:moveTo>
                    <a:pt x="130986" y="39112"/>
                  </a:moveTo>
                  <a:cubicBezTo>
                    <a:pt x="132916" y="39112"/>
                    <a:pt x="134791" y="39915"/>
                    <a:pt x="136136" y="41362"/>
                  </a:cubicBezTo>
                  <a:cubicBezTo>
                    <a:pt x="136116" y="41362"/>
                    <a:pt x="136096" y="41362"/>
                    <a:pt x="136077" y="41362"/>
                  </a:cubicBezTo>
                  <a:cubicBezTo>
                    <a:pt x="134208" y="41362"/>
                    <a:pt x="132440" y="42200"/>
                    <a:pt x="131199" y="43504"/>
                  </a:cubicBezTo>
                  <a:cubicBezTo>
                    <a:pt x="131234" y="42787"/>
                    <a:pt x="131136" y="42070"/>
                    <a:pt x="130912" y="41389"/>
                  </a:cubicBezTo>
                  <a:lnTo>
                    <a:pt x="130912" y="41380"/>
                  </a:lnTo>
                  <a:cubicBezTo>
                    <a:pt x="130912" y="41371"/>
                    <a:pt x="130903" y="41362"/>
                    <a:pt x="130903" y="41344"/>
                  </a:cubicBezTo>
                  <a:cubicBezTo>
                    <a:pt x="130894" y="41335"/>
                    <a:pt x="130903" y="41335"/>
                    <a:pt x="130894" y="41326"/>
                  </a:cubicBezTo>
                  <a:cubicBezTo>
                    <a:pt x="130625" y="40556"/>
                    <a:pt x="130231" y="39848"/>
                    <a:pt x="129711" y="39230"/>
                  </a:cubicBezTo>
                  <a:cubicBezTo>
                    <a:pt x="130135" y="39151"/>
                    <a:pt x="130562" y="39112"/>
                    <a:pt x="130986" y="39112"/>
                  </a:cubicBezTo>
                  <a:close/>
                  <a:moveTo>
                    <a:pt x="84143" y="39166"/>
                  </a:moveTo>
                  <a:cubicBezTo>
                    <a:pt x="86077" y="39166"/>
                    <a:pt x="87946" y="39968"/>
                    <a:pt x="89290" y="41416"/>
                  </a:cubicBezTo>
                  <a:cubicBezTo>
                    <a:pt x="89271" y="41416"/>
                    <a:pt x="89251" y="41416"/>
                    <a:pt x="89231" y="41416"/>
                  </a:cubicBezTo>
                  <a:cubicBezTo>
                    <a:pt x="87362" y="41416"/>
                    <a:pt x="85595" y="42254"/>
                    <a:pt x="84353" y="43557"/>
                  </a:cubicBezTo>
                  <a:cubicBezTo>
                    <a:pt x="84434" y="41963"/>
                    <a:pt x="83851" y="40457"/>
                    <a:pt x="82866" y="39283"/>
                  </a:cubicBezTo>
                  <a:cubicBezTo>
                    <a:pt x="83291" y="39204"/>
                    <a:pt x="83719" y="39166"/>
                    <a:pt x="84143" y="39166"/>
                  </a:cubicBezTo>
                  <a:close/>
                  <a:moveTo>
                    <a:pt x="94430" y="39165"/>
                  </a:moveTo>
                  <a:cubicBezTo>
                    <a:pt x="94857" y="39165"/>
                    <a:pt x="95287" y="39204"/>
                    <a:pt x="95715" y="39283"/>
                  </a:cubicBezTo>
                  <a:cubicBezTo>
                    <a:pt x="94720" y="40466"/>
                    <a:pt x="94138" y="41963"/>
                    <a:pt x="94228" y="43557"/>
                  </a:cubicBezTo>
                  <a:cubicBezTo>
                    <a:pt x="92977" y="42254"/>
                    <a:pt x="91218" y="41416"/>
                    <a:pt x="89350" y="41416"/>
                  </a:cubicBezTo>
                  <a:cubicBezTo>
                    <a:pt x="89330" y="41416"/>
                    <a:pt x="89310" y="41416"/>
                    <a:pt x="89290" y="41416"/>
                  </a:cubicBezTo>
                  <a:cubicBezTo>
                    <a:pt x="90626" y="39963"/>
                    <a:pt x="92497" y="39165"/>
                    <a:pt x="94430" y="39165"/>
                  </a:cubicBezTo>
                  <a:close/>
                  <a:moveTo>
                    <a:pt x="47493" y="39318"/>
                  </a:moveTo>
                  <a:cubicBezTo>
                    <a:pt x="47917" y="39318"/>
                    <a:pt x="48345" y="39357"/>
                    <a:pt x="48771" y="39436"/>
                  </a:cubicBezTo>
                  <a:cubicBezTo>
                    <a:pt x="48242" y="40054"/>
                    <a:pt x="47839" y="40762"/>
                    <a:pt x="47579" y="41523"/>
                  </a:cubicBezTo>
                  <a:cubicBezTo>
                    <a:pt x="47579" y="41532"/>
                    <a:pt x="47579" y="41532"/>
                    <a:pt x="47579" y="41541"/>
                  </a:cubicBezTo>
                  <a:lnTo>
                    <a:pt x="47561" y="41586"/>
                  </a:lnTo>
                  <a:cubicBezTo>
                    <a:pt x="47337" y="42267"/>
                    <a:pt x="47239" y="42984"/>
                    <a:pt x="47275" y="43710"/>
                  </a:cubicBezTo>
                  <a:cubicBezTo>
                    <a:pt x="46033" y="42406"/>
                    <a:pt x="44274" y="41568"/>
                    <a:pt x="42406" y="41568"/>
                  </a:cubicBezTo>
                  <a:cubicBezTo>
                    <a:pt x="42386" y="41568"/>
                    <a:pt x="42366" y="41568"/>
                    <a:pt x="42346" y="41568"/>
                  </a:cubicBezTo>
                  <a:cubicBezTo>
                    <a:pt x="43684" y="40121"/>
                    <a:pt x="45557" y="39318"/>
                    <a:pt x="47493" y="39318"/>
                  </a:cubicBezTo>
                  <a:close/>
                  <a:moveTo>
                    <a:pt x="60506" y="39318"/>
                  </a:moveTo>
                  <a:cubicBezTo>
                    <a:pt x="62442" y="39318"/>
                    <a:pt x="64315" y="40121"/>
                    <a:pt x="65653" y="41568"/>
                  </a:cubicBezTo>
                  <a:cubicBezTo>
                    <a:pt x="65633" y="41568"/>
                    <a:pt x="65613" y="41568"/>
                    <a:pt x="65593" y="41568"/>
                  </a:cubicBezTo>
                  <a:cubicBezTo>
                    <a:pt x="63724" y="41568"/>
                    <a:pt x="61965" y="42398"/>
                    <a:pt x="60715" y="43710"/>
                  </a:cubicBezTo>
                  <a:cubicBezTo>
                    <a:pt x="60751" y="42984"/>
                    <a:pt x="60662" y="42267"/>
                    <a:pt x="60438" y="41586"/>
                  </a:cubicBezTo>
                  <a:cubicBezTo>
                    <a:pt x="60438" y="41577"/>
                    <a:pt x="60429" y="41559"/>
                    <a:pt x="60420" y="41550"/>
                  </a:cubicBezTo>
                  <a:cubicBezTo>
                    <a:pt x="60420" y="41541"/>
                    <a:pt x="60420" y="41532"/>
                    <a:pt x="60411" y="41532"/>
                  </a:cubicBezTo>
                  <a:cubicBezTo>
                    <a:pt x="60151" y="40762"/>
                    <a:pt x="59748" y="40054"/>
                    <a:pt x="59228" y="39436"/>
                  </a:cubicBezTo>
                  <a:cubicBezTo>
                    <a:pt x="59654" y="39357"/>
                    <a:pt x="60082" y="39318"/>
                    <a:pt x="60506" y="39318"/>
                  </a:cubicBezTo>
                  <a:close/>
                  <a:moveTo>
                    <a:pt x="23963" y="39353"/>
                  </a:moveTo>
                  <a:cubicBezTo>
                    <a:pt x="24391" y="39353"/>
                    <a:pt x="24821" y="39392"/>
                    <a:pt x="25250" y="39472"/>
                  </a:cubicBezTo>
                  <a:cubicBezTo>
                    <a:pt x="24255" y="40654"/>
                    <a:pt x="23673" y="42151"/>
                    <a:pt x="23753" y="43746"/>
                  </a:cubicBezTo>
                  <a:cubicBezTo>
                    <a:pt x="22512" y="42442"/>
                    <a:pt x="20744" y="41604"/>
                    <a:pt x="18884" y="41604"/>
                  </a:cubicBezTo>
                  <a:cubicBezTo>
                    <a:pt x="18864" y="41604"/>
                    <a:pt x="18845" y="41604"/>
                    <a:pt x="18825" y="41604"/>
                  </a:cubicBezTo>
                  <a:cubicBezTo>
                    <a:pt x="18805" y="41604"/>
                    <a:pt x="18786" y="41604"/>
                    <a:pt x="18766" y="41604"/>
                  </a:cubicBezTo>
                  <a:cubicBezTo>
                    <a:pt x="16897" y="41604"/>
                    <a:pt x="15129" y="42442"/>
                    <a:pt x="13888" y="43746"/>
                  </a:cubicBezTo>
                  <a:cubicBezTo>
                    <a:pt x="13951" y="42160"/>
                    <a:pt x="13368" y="40663"/>
                    <a:pt x="12382" y="39480"/>
                  </a:cubicBezTo>
                  <a:lnTo>
                    <a:pt x="12391" y="39472"/>
                  </a:lnTo>
                  <a:cubicBezTo>
                    <a:pt x="12820" y="39392"/>
                    <a:pt x="13250" y="39353"/>
                    <a:pt x="13678" y="39353"/>
                  </a:cubicBezTo>
                  <a:cubicBezTo>
                    <a:pt x="15611" y="39353"/>
                    <a:pt x="17482" y="40150"/>
                    <a:pt x="18825" y="41595"/>
                  </a:cubicBezTo>
                  <a:cubicBezTo>
                    <a:pt x="20161" y="40150"/>
                    <a:pt x="22031" y="39353"/>
                    <a:pt x="23963" y="39353"/>
                  </a:cubicBezTo>
                  <a:close/>
                  <a:moveTo>
                    <a:pt x="107663" y="39105"/>
                  </a:moveTo>
                  <a:cubicBezTo>
                    <a:pt x="109597" y="39105"/>
                    <a:pt x="111471" y="39906"/>
                    <a:pt x="112812" y="41353"/>
                  </a:cubicBezTo>
                  <a:cubicBezTo>
                    <a:pt x="112793" y="41353"/>
                    <a:pt x="112774" y="41353"/>
                    <a:pt x="112756" y="41353"/>
                  </a:cubicBezTo>
                  <a:cubicBezTo>
                    <a:pt x="110769" y="41353"/>
                    <a:pt x="108902" y="42299"/>
                    <a:pt x="107650" y="43755"/>
                  </a:cubicBezTo>
                  <a:lnTo>
                    <a:pt x="107650" y="43755"/>
                  </a:lnTo>
                  <a:cubicBezTo>
                    <a:pt x="107803" y="42088"/>
                    <a:pt x="107211" y="40511"/>
                    <a:pt x="106172" y="39274"/>
                  </a:cubicBezTo>
                  <a:lnTo>
                    <a:pt x="106172" y="39265"/>
                  </a:lnTo>
                  <a:cubicBezTo>
                    <a:pt x="106668" y="39158"/>
                    <a:pt x="107167" y="39105"/>
                    <a:pt x="107663" y="39105"/>
                  </a:cubicBezTo>
                  <a:close/>
                  <a:moveTo>
                    <a:pt x="37187" y="39310"/>
                  </a:moveTo>
                  <a:cubicBezTo>
                    <a:pt x="39118" y="39310"/>
                    <a:pt x="40989" y="40106"/>
                    <a:pt x="42328" y="41559"/>
                  </a:cubicBezTo>
                  <a:cubicBezTo>
                    <a:pt x="42310" y="41559"/>
                    <a:pt x="42291" y="41559"/>
                    <a:pt x="42273" y="41559"/>
                  </a:cubicBezTo>
                  <a:cubicBezTo>
                    <a:pt x="40286" y="41559"/>
                    <a:pt x="38419" y="42505"/>
                    <a:pt x="37167" y="43952"/>
                  </a:cubicBezTo>
                  <a:cubicBezTo>
                    <a:pt x="37320" y="42294"/>
                    <a:pt x="36728" y="40708"/>
                    <a:pt x="35689" y="39480"/>
                  </a:cubicBezTo>
                  <a:lnTo>
                    <a:pt x="35689" y="39472"/>
                  </a:lnTo>
                  <a:cubicBezTo>
                    <a:pt x="36187" y="39363"/>
                    <a:pt x="36689" y="39310"/>
                    <a:pt x="37187" y="39310"/>
                  </a:cubicBezTo>
                  <a:close/>
                  <a:moveTo>
                    <a:pt x="124475" y="37261"/>
                  </a:moveTo>
                  <a:cubicBezTo>
                    <a:pt x="127048" y="37261"/>
                    <a:pt x="129621" y="38627"/>
                    <a:pt x="130527" y="41362"/>
                  </a:cubicBezTo>
                  <a:cubicBezTo>
                    <a:pt x="130751" y="42043"/>
                    <a:pt x="130867" y="42760"/>
                    <a:pt x="130867" y="43486"/>
                  </a:cubicBezTo>
                  <a:cubicBezTo>
                    <a:pt x="130392" y="43384"/>
                    <a:pt x="129914" y="43334"/>
                    <a:pt x="129439" y="43334"/>
                  </a:cubicBezTo>
                  <a:cubicBezTo>
                    <a:pt x="127578" y="43334"/>
                    <a:pt x="125778" y="44101"/>
                    <a:pt x="124478" y="45493"/>
                  </a:cubicBezTo>
                  <a:cubicBezTo>
                    <a:pt x="123206" y="44113"/>
                    <a:pt x="121405" y="43333"/>
                    <a:pt x="119532" y="43333"/>
                  </a:cubicBezTo>
                  <a:cubicBezTo>
                    <a:pt x="119039" y="43333"/>
                    <a:pt x="118555" y="43387"/>
                    <a:pt x="118089" y="43486"/>
                  </a:cubicBezTo>
                  <a:cubicBezTo>
                    <a:pt x="118089" y="42760"/>
                    <a:pt x="118197" y="42034"/>
                    <a:pt x="118430" y="41344"/>
                  </a:cubicBezTo>
                  <a:cubicBezTo>
                    <a:pt x="119339" y="38623"/>
                    <a:pt x="121907" y="37261"/>
                    <a:pt x="124475" y="37261"/>
                  </a:cubicBezTo>
                  <a:close/>
                  <a:moveTo>
                    <a:pt x="77632" y="37306"/>
                  </a:moveTo>
                  <a:cubicBezTo>
                    <a:pt x="80806" y="37306"/>
                    <a:pt x="83980" y="39382"/>
                    <a:pt x="84022" y="43538"/>
                  </a:cubicBezTo>
                  <a:lnTo>
                    <a:pt x="84022" y="43538"/>
                  </a:lnTo>
                  <a:cubicBezTo>
                    <a:pt x="83549" y="43437"/>
                    <a:pt x="83074" y="43388"/>
                    <a:pt x="82603" y="43388"/>
                  </a:cubicBezTo>
                  <a:cubicBezTo>
                    <a:pt x="80742" y="43388"/>
                    <a:pt x="78941" y="44154"/>
                    <a:pt x="77642" y="45547"/>
                  </a:cubicBezTo>
                  <a:cubicBezTo>
                    <a:pt x="76360" y="44167"/>
                    <a:pt x="74568" y="43387"/>
                    <a:pt x="72687" y="43387"/>
                  </a:cubicBezTo>
                  <a:cubicBezTo>
                    <a:pt x="72203" y="43387"/>
                    <a:pt x="71719" y="43441"/>
                    <a:pt x="71244" y="43540"/>
                  </a:cubicBezTo>
                  <a:cubicBezTo>
                    <a:pt x="71280" y="39385"/>
                    <a:pt x="74456" y="37306"/>
                    <a:pt x="77632" y="37306"/>
                  </a:cubicBezTo>
                  <a:close/>
                  <a:moveTo>
                    <a:pt x="100947" y="37306"/>
                  </a:moveTo>
                  <a:cubicBezTo>
                    <a:pt x="104122" y="37306"/>
                    <a:pt x="107296" y="39383"/>
                    <a:pt x="107337" y="43540"/>
                  </a:cubicBezTo>
                  <a:cubicBezTo>
                    <a:pt x="106864" y="43438"/>
                    <a:pt x="106386" y="43388"/>
                    <a:pt x="105913" y="43388"/>
                  </a:cubicBezTo>
                  <a:cubicBezTo>
                    <a:pt x="104054" y="43388"/>
                    <a:pt x="102249" y="44154"/>
                    <a:pt x="100957" y="45547"/>
                  </a:cubicBezTo>
                  <a:cubicBezTo>
                    <a:pt x="99676" y="44167"/>
                    <a:pt x="97883" y="43387"/>
                    <a:pt x="96002" y="43387"/>
                  </a:cubicBezTo>
                  <a:cubicBezTo>
                    <a:pt x="95518" y="43387"/>
                    <a:pt x="95034" y="43441"/>
                    <a:pt x="94559" y="43540"/>
                  </a:cubicBezTo>
                  <a:cubicBezTo>
                    <a:pt x="94595" y="39385"/>
                    <a:pt x="97771" y="37306"/>
                    <a:pt x="100947" y="37306"/>
                  </a:cubicBezTo>
                  <a:close/>
                  <a:moveTo>
                    <a:pt x="54009" y="37465"/>
                  </a:moveTo>
                  <a:cubicBezTo>
                    <a:pt x="56582" y="37465"/>
                    <a:pt x="59156" y="38830"/>
                    <a:pt x="60061" y="41559"/>
                  </a:cubicBezTo>
                  <a:cubicBezTo>
                    <a:pt x="60285" y="42249"/>
                    <a:pt x="60393" y="42966"/>
                    <a:pt x="60393" y="43692"/>
                  </a:cubicBezTo>
                  <a:cubicBezTo>
                    <a:pt x="59920" y="43590"/>
                    <a:pt x="59442" y="43540"/>
                    <a:pt x="58969" y="43540"/>
                  </a:cubicBezTo>
                  <a:cubicBezTo>
                    <a:pt x="57110" y="43540"/>
                    <a:pt x="55305" y="44307"/>
                    <a:pt x="54013" y="45699"/>
                  </a:cubicBezTo>
                  <a:cubicBezTo>
                    <a:pt x="52739" y="44318"/>
                    <a:pt x="50951" y="43539"/>
                    <a:pt x="49072" y="43539"/>
                  </a:cubicBezTo>
                  <a:cubicBezTo>
                    <a:pt x="49061" y="43539"/>
                    <a:pt x="49051" y="43540"/>
                    <a:pt x="49040" y="43540"/>
                  </a:cubicBezTo>
                  <a:cubicBezTo>
                    <a:pt x="48556" y="43540"/>
                    <a:pt x="48072" y="43593"/>
                    <a:pt x="47597" y="43692"/>
                  </a:cubicBezTo>
                  <a:cubicBezTo>
                    <a:pt x="47597" y="42966"/>
                    <a:pt x="47714" y="42249"/>
                    <a:pt x="47938" y="41559"/>
                  </a:cubicBezTo>
                  <a:lnTo>
                    <a:pt x="47956" y="41550"/>
                  </a:lnTo>
                  <a:cubicBezTo>
                    <a:pt x="48865" y="38827"/>
                    <a:pt x="51437" y="37465"/>
                    <a:pt x="54009" y="37465"/>
                  </a:cubicBezTo>
                  <a:close/>
                  <a:moveTo>
                    <a:pt x="7163" y="37500"/>
                  </a:moveTo>
                  <a:cubicBezTo>
                    <a:pt x="10339" y="37500"/>
                    <a:pt x="13516" y="39579"/>
                    <a:pt x="13556" y="43737"/>
                  </a:cubicBezTo>
                  <a:cubicBezTo>
                    <a:pt x="13079" y="43632"/>
                    <a:pt x="12598" y="43582"/>
                    <a:pt x="12120" y="43582"/>
                  </a:cubicBezTo>
                  <a:cubicBezTo>
                    <a:pt x="10263" y="43582"/>
                    <a:pt x="8460" y="44350"/>
                    <a:pt x="7163" y="45739"/>
                  </a:cubicBezTo>
                  <a:lnTo>
                    <a:pt x="7163" y="45739"/>
                  </a:lnTo>
                  <a:cubicBezTo>
                    <a:pt x="5882" y="44362"/>
                    <a:pt x="4092" y="43584"/>
                    <a:pt x="2212" y="43584"/>
                  </a:cubicBezTo>
                  <a:cubicBezTo>
                    <a:pt x="1728" y="43584"/>
                    <a:pt x="1245" y="43638"/>
                    <a:pt x="770" y="43737"/>
                  </a:cubicBezTo>
                  <a:cubicBezTo>
                    <a:pt x="810" y="39579"/>
                    <a:pt x="3987" y="37500"/>
                    <a:pt x="7163" y="37500"/>
                  </a:cubicBezTo>
                  <a:close/>
                  <a:moveTo>
                    <a:pt x="30463" y="37509"/>
                  </a:moveTo>
                  <a:cubicBezTo>
                    <a:pt x="33636" y="37509"/>
                    <a:pt x="36811" y="39587"/>
                    <a:pt x="36854" y="43742"/>
                  </a:cubicBezTo>
                  <a:lnTo>
                    <a:pt x="36854" y="43742"/>
                  </a:lnTo>
                  <a:cubicBezTo>
                    <a:pt x="36384" y="43642"/>
                    <a:pt x="35912" y="43594"/>
                    <a:pt x="35443" y="43594"/>
                  </a:cubicBezTo>
                  <a:cubicBezTo>
                    <a:pt x="33580" y="43594"/>
                    <a:pt x="31775" y="44360"/>
                    <a:pt x="30483" y="45753"/>
                  </a:cubicBezTo>
                  <a:cubicBezTo>
                    <a:pt x="29201" y="44373"/>
                    <a:pt x="27409" y="43593"/>
                    <a:pt x="25528" y="43593"/>
                  </a:cubicBezTo>
                  <a:cubicBezTo>
                    <a:pt x="25044" y="43593"/>
                    <a:pt x="24560" y="43638"/>
                    <a:pt x="24085" y="43746"/>
                  </a:cubicBezTo>
                  <a:cubicBezTo>
                    <a:pt x="24116" y="39588"/>
                    <a:pt x="27288" y="37509"/>
                    <a:pt x="30463" y="37509"/>
                  </a:cubicBezTo>
                  <a:close/>
                  <a:moveTo>
                    <a:pt x="119327" y="43718"/>
                  </a:moveTo>
                  <a:cubicBezTo>
                    <a:pt x="121267" y="43718"/>
                    <a:pt x="123141" y="44520"/>
                    <a:pt x="124478" y="45968"/>
                  </a:cubicBezTo>
                  <a:cubicBezTo>
                    <a:pt x="124458" y="45968"/>
                    <a:pt x="124439" y="45968"/>
                    <a:pt x="124419" y="45968"/>
                  </a:cubicBezTo>
                  <a:cubicBezTo>
                    <a:pt x="122550" y="45968"/>
                    <a:pt x="120782" y="46806"/>
                    <a:pt x="119541" y="48109"/>
                  </a:cubicBezTo>
                  <a:cubicBezTo>
                    <a:pt x="119622" y="46514"/>
                    <a:pt x="119039" y="45018"/>
                    <a:pt x="118045" y="43835"/>
                  </a:cubicBezTo>
                  <a:cubicBezTo>
                    <a:pt x="118472" y="43756"/>
                    <a:pt x="118901" y="43718"/>
                    <a:pt x="119327" y="43718"/>
                  </a:cubicBezTo>
                  <a:close/>
                  <a:moveTo>
                    <a:pt x="129624" y="43718"/>
                  </a:moveTo>
                  <a:cubicBezTo>
                    <a:pt x="130049" y="43718"/>
                    <a:pt x="130477" y="43756"/>
                    <a:pt x="130903" y="43835"/>
                  </a:cubicBezTo>
                  <a:cubicBezTo>
                    <a:pt x="129908" y="45018"/>
                    <a:pt x="129326" y="46523"/>
                    <a:pt x="129415" y="48109"/>
                  </a:cubicBezTo>
                  <a:cubicBezTo>
                    <a:pt x="128165" y="46806"/>
                    <a:pt x="126397" y="45968"/>
                    <a:pt x="124537" y="45968"/>
                  </a:cubicBezTo>
                  <a:cubicBezTo>
                    <a:pt x="124517" y="45968"/>
                    <a:pt x="124498" y="45968"/>
                    <a:pt x="124478" y="45968"/>
                  </a:cubicBezTo>
                  <a:cubicBezTo>
                    <a:pt x="125815" y="44520"/>
                    <a:pt x="127689" y="43718"/>
                    <a:pt x="129624" y="43718"/>
                  </a:cubicBezTo>
                  <a:close/>
                  <a:moveTo>
                    <a:pt x="82779" y="43762"/>
                  </a:moveTo>
                  <a:cubicBezTo>
                    <a:pt x="83204" y="43762"/>
                    <a:pt x="83632" y="43801"/>
                    <a:pt x="84057" y="43880"/>
                  </a:cubicBezTo>
                  <a:cubicBezTo>
                    <a:pt x="83063" y="45063"/>
                    <a:pt x="82480" y="46559"/>
                    <a:pt x="82561" y="48154"/>
                  </a:cubicBezTo>
                  <a:cubicBezTo>
                    <a:pt x="81320" y="46851"/>
                    <a:pt x="79552" y="46012"/>
                    <a:pt x="77683" y="46012"/>
                  </a:cubicBezTo>
                  <a:cubicBezTo>
                    <a:pt x="77666" y="46012"/>
                    <a:pt x="77650" y="46012"/>
                    <a:pt x="77633" y="46013"/>
                  </a:cubicBezTo>
                  <a:lnTo>
                    <a:pt x="77633" y="46013"/>
                  </a:lnTo>
                  <a:cubicBezTo>
                    <a:pt x="78970" y="44565"/>
                    <a:pt x="80844" y="43762"/>
                    <a:pt x="82779" y="43762"/>
                  </a:cubicBezTo>
                  <a:close/>
                  <a:moveTo>
                    <a:pt x="59124" y="43911"/>
                  </a:moveTo>
                  <a:cubicBezTo>
                    <a:pt x="59554" y="43911"/>
                    <a:pt x="59988" y="43951"/>
                    <a:pt x="60420" y="44032"/>
                  </a:cubicBezTo>
                  <a:cubicBezTo>
                    <a:pt x="59425" y="45224"/>
                    <a:pt x="58843" y="46721"/>
                    <a:pt x="58932" y="48316"/>
                  </a:cubicBezTo>
                  <a:lnTo>
                    <a:pt x="58923" y="48307"/>
                  </a:lnTo>
                  <a:cubicBezTo>
                    <a:pt x="57682" y="47003"/>
                    <a:pt x="55914" y="46165"/>
                    <a:pt x="54045" y="46165"/>
                  </a:cubicBezTo>
                  <a:cubicBezTo>
                    <a:pt x="54026" y="46165"/>
                    <a:pt x="54006" y="46165"/>
                    <a:pt x="53986" y="46165"/>
                  </a:cubicBezTo>
                  <a:cubicBezTo>
                    <a:pt x="53966" y="46165"/>
                    <a:pt x="53947" y="46165"/>
                    <a:pt x="53927" y="46165"/>
                  </a:cubicBezTo>
                  <a:cubicBezTo>
                    <a:pt x="52067" y="46165"/>
                    <a:pt x="50299" y="47003"/>
                    <a:pt x="49049" y="48307"/>
                  </a:cubicBezTo>
                  <a:cubicBezTo>
                    <a:pt x="49138" y="46712"/>
                    <a:pt x="48556" y="45206"/>
                    <a:pt x="47561" y="44032"/>
                  </a:cubicBezTo>
                  <a:cubicBezTo>
                    <a:pt x="47990" y="43953"/>
                    <a:pt x="48420" y="43914"/>
                    <a:pt x="48848" y="43914"/>
                  </a:cubicBezTo>
                  <a:cubicBezTo>
                    <a:pt x="50781" y="43914"/>
                    <a:pt x="52652" y="44711"/>
                    <a:pt x="53995" y="46156"/>
                  </a:cubicBezTo>
                  <a:cubicBezTo>
                    <a:pt x="55328" y="44713"/>
                    <a:pt x="57194" y="43911"/>
                    <a:pt x="59124" y="43911"/>
                  </a:cubicBezTo>
                  <a:close/>
                  <a:moveTo>
                    <a:pt x="25317" y="43968"/>
                  </a:moveTo>
                  <a:cubicBezTo>
                    <a:pt x="27250" y="43968"/>
                    <a:pt x="29122" y="44764"/>
                    <a:pt x="30465" y="46210"/>
                  </a:cubicBezTo>
                  <a:lnTo>
                    <a:pt x="30465" y="46210"/>
                  </a:lnTo>
                  <a:cubicBezTo>
                    <a:pt x="30462" y="46210"/>
                    <a:pt x="30459" y="46210"/>
                    <a:pt x="30456" y="46210"/>
                  </a:cubicBezTo>
                  <a:cubicBezTo>
                    <a:pt x="30446" y="46210"/>
                    <a:pt x="30436" y="46210"/>
                    <a:pt x="30426" y="46210"/>
                  </a:cubicBezTo>
                  <a:cubicBezTo>
                    <a:pt x="28546" y="46210"/>
                    <a:pt x="26775" y="47041"/>
                    <a:pt x="25519" y="48351"/>
                  </a:cubicBezTo>
                  <a:cubicBezTo>
                    <a:pt x="25608" y="46765"/>
                    <a:pt x="25026" y="45269"/>
                    <a:pt x="24031" y="44086"/>
                  </a:cubicBezTo>
                  <a:cubicBezTo>
                    <a:pt x="24460" y="44007"/>
                    <a:pt x="24890" y="43968"/>
                    <a:pt x="25317" y="43968"/>
                  </a:cubicBezTo>
                  <a:close/>
                  <a:moveTo>
                    <a:pt x="106094" y="43751"/>
                  </a:moveTo>
                  <a:cubicBezTo>
                    <a:pt x="106570" y="43751"/>
                    <a:pt x="107049" y="43799"/>
                    <a:pt x="107525" y="43898"/>
                  </a:cubicBezTo>
                  <a:cubicBezTo>
                    <a:pt x="106512" y="45161"/>
                    <a:pt x="105939" y="46747"/>
                    <a:pt x="106127" y="48423"/>
                  </a:cubicBezTo>
                  <a:lnTo>
                    <a:pt x="106118" y="48414"/>
                  </a:lnTo>
                  <a:cubicBezTo>
                    <a:pt x="104866" y="46958"/>
                    <a:pt x="102990" y="46012"/>
                    <a:pt x="100995" y="46012"/>
                  </a:cubicBezTo>
                  <a:cubicBezTo>
                    <a:pt x="100976" y="46012"/>
                    <a:pt x="100958" y="46013"/>
                    <a:pt x="100939" y="46013"/>
                  </a:cubicBezTo>
                  <a:cubicBezTo>
                    <a:pt x="100919" y="46012"/>
                    <a:pt x="100899" y="46012"/>
                    <a:pt x="100879" y="46012"/>
                  </a:cubicBezTo>
                  <a:cubicBezTo>
                    <a:pt x="99020" y="46012"/>
                    <a:pt x="97252" y="46842"/>
                    <a:pt x="96011" y="48154"/>
                  </a:cubicBezTo>
                  <a:cubicBezTo>
                    <a:pt x="96091" y="46559"/>
                    <a:pt x="95509" y="45054"/>
                    <a:pt x="94514" y="43880"/>
                  </a:cubicBezTo>
                  <a:cubicBezTo>
                    <a:pt x="94946" y="43798"/>
                    <a:pt x="95380" y="43758"/>
                    <a:pt x="95811" y="43758"/>
                  </a:cubicBezTo>
                  <a:cubicBezTo>
                    <a:pt x="97740" y="43758"/>
                    <a:pt x="99607" y="44561"/>
                    <a:pt x="100948" y="46004"/>
                  </a:cubicBezTo>
                  <a:cubicBezTo>
                    <a:pt x="102286" y="44551"/>
                    <a:pt x="104160" y="43751"/>
                    <a:pt x="106094" y="43751"/>
                  </a:cubicBezTo>
                  <a:close/>
                  <a:moveTo>
                    <a:pt x="70812" y="39306"/>
                  </a:moveTo>
                  <a:cubicBezTo>
                    <a:pt x="71289" y="39306"/>
                    <a:pt x="71770" y="39355"/>
                    <a:pt x="72248" y="39454"/>
                  </a:cubicBezTo>
                  <a:cubicBezTo>
                    <a:pt x="71271" y="40699"/>
                    <a:pt x="70742" y="42276"/>
                    <a:pt x="70939" y="43925"/>
                  </a:cubicBezTo>
                  <a:cubicBezTo>
                    <a:pt x="71449" y="43811"/>
                    <a:pt x="71962" y="43756"/>
                    <a:pt x="72472" y="43756"/>
                  </a:cubicBezTo>
                  <a:cubicBezTo>
                    <a:pt x="74409" y="43756"/>
                    <a:pt x="76285" y="44558"/>
                    <a:pt x="77633" y="46013"/>
                  </a:cubicBezTo>
                  <a:lnTo>
                    <a:pt x="77633" y="46013"/>
                  </a:lnTo>
                  <a:cubicBezTo>
                    <a:pt x="77630" y="46013"/>
                    <a:pt x="77627" y="46013"/>
                    <a:pt x="77624" y="46013"/>
                  </a:cubicBezTo>
                  <a:cubicBezTo>
                    <a:pt x="77606" y="46013"/>
                    <a:pt x="77588" y="46012"/>
                    <a:pt x="77570" y="46012"/>
                  </a:cubicBezTo>
                  <a:cubicBezTo>
                    <a:pt x="75529" y="46012"/>
                    <a:pt x="73598" y="47021"/>
                    <a:pt x="72346" y="48540"/>
                  </a:cubicBezTo>
                  <a:cubicBezTo>
                    <a:pt x="72703" y="44850"/>
                    <a:pt x="69416" y="41568"/>
                    <a:pt x="65713" y="41568"/>
                  </a:cubicBezTo>
                  <a:cubicBezTo>
                    <a:pt x="65693" y="41568"/>
                    <a:pt x="65673" y="41568"/>
                    <a:pt x="65653" y="41568"/>
                  </a:cubicBezTo>
                  <a:lnTo>
                    <a:pt x="65653" y="41559"/>
                  </a:lnTo>
                  <a:cubicBezTo>
                    <a:pt x="66997" y="40107"/>
                    <a:pt x="68873" y="39306"/>
                    <a:pt x="70812" y="39306"/>
                  </a:cubicBezTo>
                  <a:close/>
                  <a:moveTo>
                    <a:pt x="35618" y="43957"/>
                  </a:moveTo>
                  <a:cubicBezTo>
                    <a:pt x="36091" y="43957"/>
                    <a:pt x="36568" y="44006"/>
                    <a:pt x="37042" y="44104"/>
                  </a:cubicBezTo>
                  <a:cubicBezTo>
                    <a:pt x="36020" y="45350"/>
                    <a:pt x="35456" y="46945"/>
                    <a:pt x="35635" y="48620"/>
                  </a:cubicBezTo>
                  <a:cubicBezTo>
                    <a:pt x="34383" y="47164"/>
                    <a:pt x="32507" y="46210"/>
                    <a:pt x="30511" y="46210"/>
                  </a:cubicBezTo>
                  <a:cubicBezTo>
                    <a:pt x="30496" y="46210"/>
                    <a:pt x="30480" y="46210"/>
                    <a:pt x="30465" y="46210"/>
                  </a:cubicBezTo>
                  <a:lnTo>
                    <a:pt x="30465" y="46210"/>
                  </a:lnTo>
                  <a:cubicBezTo>
                    <a:pt x="31804" y="44762"/>
                    <a:pt x="33682" y="43957"/>
                    <a:pt x="35618" y="43957"/>
                  </a:cubicBezTo>
                  <a:close/>
                  <a:moveTo>
                    <a:pt x="112822" y="41864"/>
                  </a:moveTo>
                  <a:cubicBezTo>
                    <a:pt x="115997" y="41864"/>
                    <a:pt x="119174" y="43943"/>
                    <a:pt x="119218" y="48100"/>
                  </a:cubicBezTo>
                  <a:cubicBezTo>
                    <a:pt x="118743" y="47999"/>
                    <a:pt x="118265" y="47949"/>
                    <a:pt x="117790" y="47949"/>
                  </a:cubicBezTo>
                  <a:cubicBezTo>
                    <a:pt x="115926" y="47949"/>
                    <a:pt x="114120" y="48715"/>
                    <a:pt x="112821" y="50108"/>
                  </a:cubicBezTo>
                  <a:cubicBezTo>
                    <a:pt x="111548" y="48728"/>
                    <a:pt x="109756" y="47948"/>
                    <a:pt x="107874" y="47948"/>
                  </a:cubicBezTo>
                  <a:cubicBezTo>
                    <a:pt x="107391" y="47948"/>
                    <a:pt x="106907" y="48002"/>
                    <a:pt x="106432" y="48100"/>
                  </a:cubicBezTo>
                  <a:cubicBezTo>
                    <a:pt x="106472" y="43943"/>
                    <a:pt x="109646" y="41864"/>
                    <a:pt x="112822" y="41864"/>
                  </a:cubicBezTo>
                  <a:close/>
                  <a:moveTo>
                    <a:pt x="136132" y="41864"/>
                  </a:moveTo>
                  <a:cubicBezTo>
                    <a:pt x="139308" y="41864"/>
                    <a:pt x="142484" y="43943"/>
                    <a:pt x="142525" y="48100"/>
                  </a:cubicBezTo>
                  <a:cubicBezTo>
                    <a:pt x="142051" y="47999"/>
                    <a:pt x="141574" y="47949"/>
                    <a:pt x="141100" y="47949"/>
                  </a:cubicBezTo>
                  <a:cubicBezTo>
                    <a:pt x="139242" y="47949"/>
                    <a:pt x="137437" y="48715"/>
                    <a:pt x="136145" y="50108"/>
                  </a:cubicBezTo>
                  <a:cubicBezTo>
                    <a:pt x="134863" y="48728"/>
                    <a:pt x="133071" y="47948"/>
                    <a:pt x="131190" y="47948"/>
                  </a:cubicBezTo>
                  <a:cubicBezTo>
                    <a:pt x="130706" y="47948"/>
                    <a:pt x="130222" y="48002"/>
                    <a:pt x="129747" y="48100"/>
                  </a:cubicBezTo>
                  <a:cubicBezTo>
                    <a:pt x="129783" y="43943"/>
                    <a:pt x="132957" y="41864"/>
                    <a:pt x="136132" y="41864"/>
                  </a:cubicBezTo>
                  <a:close/>
                  <a:moveTo>
                    <a:pt x="89293" y="41912"/>
                  </a:moveTo>
                  <a:cubicBezTo>
                    <a:pt x="92468" y="41912"/>
                    <a:pt x="95642" y="43988"/>
                    <a:pt x="95679" y="48143"/>
                  </a:cubicBezTo>
                  <a:lnTo>
                    <a:pt x="95679" y="48143"/>
                  </a:lnTo>
                  <a:cubicBezTo>
                    <a:pt x="95207" y="48043"/>
                    <a:pt x="94732" y="47994"/>
                    <a:pt x="94260" y="47994"/>
                  </a:cubicBezTo>
                  <a:cubicBezTo>
                    <a:pt x="92399" y="47994"/>
                    <a:pt x="90599" y="48760"/>
                    <a:pt x="89299" y="50152"/>
                  </a:cubicBezTo>
                  <a:cubicBezTo>
                    <a:pt x="88018" y="48773"/>
                    <a:pt x="86226" y="47993"/>
                    <a:pt x="84344" y="47993"/>
                  </a:cubicBezTo>
                  <a:cubicBezTo>
                    <a:pt x="83860" y="47993"/>
                    <a:pt x="83376" y="48047"/>
                    <a:pt x="82902" y="48145"/>
                  </a:cubicBezTo>
                  <a:cubicBezTo>
                    <a:pt x="82937" y="43991"/>
                    <a:pt x="86116" y="41912"/>
                    <a:pt x="89293" y="41912"/>
                  </a:cubicBezTo>
                  <a:close/>
                  <a:moveTo>
                    <a:pt x="42335" y="42067"/>
                  </a:moveTo>
                  <a:cubicBezTo>
                    <a:pt x="45509" y="42067"/>
                    <a:pt x="48681" y="44143"/>
                    <a:pt x="48726" y="48298"/>
                  </a:cubicBezTo>
                  <a:lnTo>
                    <a:pt x="48726" y="48298"/>
                  </a:lnTo>
                  <a:cubicBezTo>
                    <a:pt x="48251" y="48196"/>
                    <a:pt x="47772" y="48146"/>
                    <a:pt x="47298" y="48146"/>
                  </a:cubicBezTo>
                  <a:cubicBezTo>
                    <a:pt x="45434" y="48146"/>
                    <a:pt x="43630" y="48912"/>
                    <a:pt x="42337" y="50305"/>
                  </a:cubicBezTo>
                  <a:cubicBezTo>
                    <a:pt x="41056" y="48925"/>
                    <a:pt x="39264" y="48145"/>
                    <a:pt x="37382" y="48145"/>
                  </a:cubicBezTo>
                  <a:cubicBezTo>
                    <a:pt x="36898" y="48145"/>
                    <a:pt x="36415" y="48199"/>
                    <a:pt x="35940" y="48307"/>
                  </a:cubicBezTo>
                  <a:cubicBezTo>
                    <a:pt x="35980" y="44148"/>
                    <a:pt x="39158" y="42067"/>
                    <a:pt x="42335" y="42067"/>
                  </a:cubicBezTo>
                  <a:close/>
                  <a:moveTo>
                    <a:pt x="65651" y="42067"/>
                  </a:moveTo>
                  <a:cubicBezTo>
                    <a:pt x="68826" y="42067"/>
                    <a:pt x="72001" y="44146"/>
                    <a:pt x="72041" y="48307"/>
                  </a:cubicBezTo>
                  <a:cubicBezTo>
                    <a:pt x="71563" y="48202"/>
                    <a:pt x="71080" y="48150"/>
                    <a:pt x="70601" y="48150"/>
                  </a:cubicBezTo>
                  <a:cubicBezTo>
                    <a:pt x="68748" y="48150"/>
                    <a:pt x="66948" y="48916"/>
                    <a:pt x="65653" y="50305"/>
                  </a:cubicBezTo>
                  <a:cubicBezTo>
                    <a:pt x="64371" y="48934"/>
                    <a:pt x="62579" y="48145"/>
                    <a:pt x="60697" y="48145"/>
                  </a:cubicBezTo>
                  <a:cubicBezTo>
                    <a:pt x="60214" y="48145"/>
                    <a:pt x="59730" y="48199"/>
                    <a:pt x="59255" y="48307"/>
                  </a:cubicBezTo>
                  <a:cubicBezTo>
                    <a:pt x="59295" y="44148"/>
                    <a:pt x="62473" y="42067"/>
                    <a:pt x="65651" y="42067"/>
                  </a:cubicBezTo>
                  <a:close/>
                  <a:moveTo>
                    <a:pt x="18806" y="42117"/>
                  </a:moveTo>
                  <a:cubicBezTo>
                    <a:pt x="21981" y="42117"/>
                    <a:pt x="25156" y="44198"/>
                    <a:pt x="25196" y="48360"/>
                  </a:cubicBezTo>
                  <a:cubicBezTo>
                    <a:pt x="24717" y="48255"/>
                    <a:pt x="24234" y="48204"/>
                    <a:pt x="23755" y="48204"/>
                  </a:cubicBezTo>
                  <a:cubicBezTo>
                    <a:pt x="21902" y="48204"/>
                    <a:pt x="20103" y="48970"/>
                    <a:pt x="18807" y="50359"/>
                  </a:cubicBezTo>
                  <a:cubicBezTo>
                    <a:pt x="17526" y="48988"/>
                    <a:pt x="15734" y="48199"/>
                    <a:pt x="13852" y="48199"/>
                  </a:cubicBezTo>
                  <a:cubicBezTo>
                    <a:pt x="13368" y="48199"/>
                    <a:pt x="12884" y="48253"/>
                    <a:pt x="12409" y="48360"/>
                  </a:cubicBezTo>
                  <a:cubicBezTo>
                    <a:pt x="12454" y="44198"/>
                    <a:pt x="15631" y="42117"/>
                    <a:pt x="18806" y="42117"/>
                  </a:cubicBezTo>
                  <a:close/>
                  <a:moveTo>
                    <a:pt x="117967" y="48323"/>
                  </a:moveTo>
                  <a:cubicBezTo>
                    <a:pt x="118392" y="48323"/>
                    <a:pt x="118820" y="48362"/>
                    <a:pt x="119245" y="48441"/>
                  </a:cubicBezTo>
                  <a:cubicBezTo>
                    <a:pt x="118253" y="49621"/>
                    <a:pt x="117671" y="51114"/>
                    <a:pt x="117757" y="52706"/>
                  </a:cubicBezTo>
                  <a:lnTo>
                    <a:pt x="117757" y="52706"/>
                  </a:lnTo>
                  <a:cubicBezTo>
                    <a:pt x="116507" y="51403"/>
                    <a:pt x="114740" y="50573"/>
                    <a:pt x="112880" y="50573"/>
                  </a:cubicBezTo>
                  <a:cubicBezTo>
                    <a:pt x="112860" y="50573"/>
                    <a:pt x="112840" y="50573"/>
                    <a:pt x="112821" y="50574"/>
                  </a:cubicBezTo>
                  <a:cubicBezTo>
                    <a:pt x="114158" y="49126"/>
                    <a:pt x="116031" y="48323"/>
                    <a:pt x="117967" y="48323"/>
                  </a:cubicBezTo>
                  <a:close/>
                  <a:moveTo>
                    <a:pt x="130990" y="48323"/>
                  </a:moveTo>
                  <a:cubicBezTo>
                    <a:pt x="132925" y="48323"/>
                    <a:pt x="134799" y="49126"/>
                    <a:pt x="136136" y="50574"/>
                  </a:cubicBezTo>
                  <a:cubicBezTo>
                    <a:pt x="136116" y="50573"/>
                    <a:pt x="136096" y="50573"/>
                    <a:pt x="136077" y="50573"/>
                  </a:cubicBezTo>
                  <a:cubicBezTo>
                    <a:pt x="134208" y="50573"/>
                    <a:pt x="132440" y="51412"/>
                    <a:pt x="131199" y="52715"/>
                  </a:cubicBezTo>
                  <a:cubicBezTo>
                    <a:pt x="131279" y="51120"/>
                    <a:pt x="130697" y="49624"/>
                    <a:pt x="129711" y="48441"/>
                  </a:cubicBezTo>
                  <a:cubicBezTo>
                    <a:pt x="130137" y="48362"/>
                    <a:pt x="130565" y="48323"/>
                    <a:pt x="130990" y="48323"/>
                  </a:cubicBezTo>
                  <a:close/>
                  <a:moveTo>
                    <a:pt x="94437" y="48359"/>
                  </a:moveTo>
                  <a:cubicBezTo>
                    <a:pt x="94862" y="48359"/>
                    <a:pt x="95289" y="48398"/>
                    <a:pt x="95715" y="48477"/>
                  </a:cubicBezTo>
                  <a:cubicBezTo>
                    <a:pt x="94722" y="49666"/>
                    <a:pt x="94140" y="51168"/>
                    <a:pt x="94227" y="52750"/>
                  </a:cubicBezTo>
                  <a:lnTo>
                    <a:pt x="94227" y="52750"/>
                  </a:lnTo>
                  <a:cubicBezTo>
                    <a:pt x="92986" y="51447"/>
                    <a:pt x="91219" y="50618"/>
                    <a:pt x="89350" y="50618"/>
                  </a:cubicBezTo>
                  <a:cubicBezTo>
                    <a:pt x="89330" y="50618"/>
                    <a:pt x="89310" y="50618"/>
                    <a:pt x="89290" y="50618"/>
                  </a:cubicBezTo>
                  <a:cubicBezTo>
                    <a:pt x="89270" y="50618"/>
                    <a:pt x="89250" y="50618"/>
                    <a:pt x="89231" y="50618"/>
                  </a:cubicBezTo>
                  <a:cubicBezTo>
                    <a:pt x="87362" y="50618"/>
                    <a:pt x="85603" y="51448"/>
                    <a:pt x="84353" y="52751"/>
                  </a:cubicBezTo>
                  <a:cubicBezTo>
                    <a:pt x="84443" y="51165"/>
                    <a:pt x="83860" y="49660"/>
                    <a:pt x="82866" y="48477"/>
                  </a:cubicBezTo>
                  <a:cubicBezTo>
                    <a:pt x="83291" y="48398"/>
                    <a:pt x="83719" y="48359"/>
                    <a:pt x="84144" y="48359"/>
                  </a:cubicBezTo>
                  <a:cubicBezTo>
                    <a:pt x="86080" y="48359"/>
                    <a:pt x="87955" y="49162"/>
                    <a:pt x="89299" y="50609"/>
                  </a:cubicBezTo>
                  <a:cubicBezTo>
                    <a:pt x="90637" y="49162"/>
                    <a:pt x="92504" y="48359"/>
                    <a:pt x="94437" y="48359"/>
                  </a:cubicBezTo>
                  <a:close/>
                  <a:moveTo>
                    <a:pt x="47485" y="48520"/>
                  </a:moveTo>
                  <a:cubicBezTo>
                    <a:pt x="47909" y="48520"/>
                    <a:pt x="48337" y="48559"/>
                    <a:pt x="48762" y="48638"/>
                  </a:cubicBezTo>
                  <a:cubicBezTo>
                    <a:pt x="47767" y="49821"/>
                    <a:pt x="47185" y="51326"/>
                    <a:pt x="47275" y="52912"/>
                  </a:cubicBezTo>
                  <a:cubicBezTo>
                    <a:pt x="46025" y="51609"/>
                    <a:pt x="44257" y="50779"/>
                    <a:pt x="42397" y="50779"/>
                  </a:cubicBezTo>
                  <a:cubicBezTo>
                    <a:pt x="42377" y="50779"/>
                    <a:pt x="42357" y="50779"/>
                    <a:pt x="42337" y="50780"/>
                  </a:cubicBezTo>
                  <a:cubicBezTo>
                    <a:pt x="43675" y="49325"/>
                    <a:pt x="45549" y="48520"/>
                    <a:pt x="47485" y="48520"/>
                  </a:cubicBezTo>
                  <a:close/>
                  <a:moveTo>
                    <a:pt x="60501" y="48529"/>
                  </a:moveTo>
                  <a:cubicBezTo>
                    <a:pt x="62439" y="48529"/>
                    <a:pt x="64308" y="49332"/>
                    <a:pt x="65653" y="50780"/>
                  </a:cubicBezTo>
                  <a:cubicBezTo>
                    <a:pt x="65633" y="50779"/>
                    <a:pt x="65613" y="50779"/>
                    <a:pt x="65593" y="50779"/>
                  </a:cubicBezTo>
                  <a:cubicBezTo>
                    <a:pt x="63725" y="50779"/>
                    <a:pt x="61957" y="51618"/>
                    <a:pt x="60715" y="52921"/>
                  </a:cubicBezTo>
                  <a:cubicBezTo>
                    <a:pt x="60796" y="51326"/>
                    <a:pt x="60214" y="49830"/>
                    <a:pt x="59219" y="48647"/>
                  </a:cubicBezTo>
                  <a:cubicBezTo>
                    <a:pt x="59646" y="48568"/>
                    <a:pt x="60075" y="48529"/>
                    <a:pt x="60501" y="48529"/>
                  </a:cubicBezTo>
                  <a:close/>
                  <a:moveTo>
                    <a:pt x="107662" y="48316"/>
                  </a:moveTo>
                  <a:cubicBezTo>
                    <a:pt x="109596" y="48316"/>
                    <a:pt x="111472" y="49118"/>
                    <a:pt x="112821" y="50574"/>
                  </a:cubicBezTo>
                  <a:cubicBezTo>
                    <a:pt x="112802" y="50573"/>
                    <a:pt x="112783" y="50573"/>
                    <a:pt x="112765" y="50573"/>
                  </a:cubicBezTo>
                  <a:cubicBezTo>
                    <a:pt x="110778" y="50573"/>
                    <a:pt x="108902" y="51519"/>
                    <a:pt x="107650" y="52966"/>
                  </a:cubicBezTo>
                  <a:lnTo>
                    <a:pt x="107650" y="52966"/>
                  </a:lnTo>
                  <a:cubicBezTo>
                    <a:pt x="107803" y="51290"/>
                    <a:pt x="107211" y="49713"/>
                    <a:pt x="106172" y="48477"/>
                  </a:cubicBezTo>
                  <a:cubicBezTo>
                    <a:pt x="106667" y="48369"/>
                    <a:pt x="107167" y="48316"/>
                    <a:pt x="107662" y="48316"/>
                  </a:cubicBezTo>
                  <a:close/>
                  <a:moveTo>
                    <a:pt x="13659" y="48573"/>
                  </a:moveTo>
                  <a:cubicBezTo>
                    <a:pt x="15592" y="48573"/>
                    <a:pt x="17464" y="49371"/>
                    <a:pt x="18807" y="50824"/>
                  </a:cubicBezTo>
                  <a:cubicBezTo>
                    <a:pt x="18787" y="50824"/>
                    <a:pt x="18768" y="50824"/>
                    <a:pt x="18748" y="50824"/>
                  </a:cubicBezTo>
                  <a:cubicBezTo>
                    <a:pt x="16879" y="50824"/>
                    <a:pt x="15111" y="51663"/>
                    <a:pt x="13870" y="52966"/>
                  </a:cubicBezTo>
                  <a:cubicBezTo>
                    <a:pt x="13951" y="51371"/>
                    <a:pt x="13368" y="49875"/>
                    <a:pt x="12374" y="48692"/>
                  </a:cubicBezTo>
                  <a:cubicBezTo>
                    <a:pt x="12802" y="48612"/>
                    <a:pt x="13232" y="48573"/>
                    <a:pt x="13659" y="48573"/>
                  </a:cubicBezTo>
                  <a:close/>
                  <a:moveTo>
                    <a:pt x="23953" y="48574"/>
                  </a:moveTo>
                  <a:cubicBezTo>
                    <a:pt x="24378" y="48574"/>
                    <a:pt x="24806" y="48613"/>
                    <a:pt x="25232" y="48692"/>
                  </a:cubicBezTo>
                  <a:cubicBezTo>
                    <a:pt x="24237" y="49875"/>
                    <a:pt x="23655" y="51371"/>
                    <a:pt x="23744" y="52966"/>
                  </a:cubicBezTo>
                  <a:cubicBezTo>
                    <a:pt x="22494" y="51663"/>
                    <a:pt x="20726" y="50824"/>
                    <a:pt x="18866" y="50824"/>
                  </a:cubicBezTo>
                  <a:cubicBezTo>
                    <a:pt x="18846" y="50824"/>
                    <a:pt x="18827" y="50824"/>
                    <a:pt x="18807" y="50824"/>
                  </a:cubicBezTo>
                  <a:cubicBezTo>
                    <a:pt x="20144" y="49377"/>
                    <a:pt x="22018" y="48574"/>
                    <a:pt x="23953" y="48574"/>
                  </a:cubicBezTo>
                  <a:close/>
                  <a:moveTo>
                    <a:pt x="37179" y="48522"/>
                  </a:moveTo>
                  <a:cubicBezTo>
                    <a:pt x="39113" y="48522"/>
                    <a:pt x="40989" y="49325"/>
                    <a:pt x="42337" y="50780"/>
                  </a:cubicBezTo>
                  <a:cubicBezTo>
                    <a:pt x="42319" y="50779"/>
                    <a:pt x="42300" y="50779"/>
                    <a:pt x="42282" y="50779"/>
                  </a:cubicBezTo>
                  <a:cubicBezTo>
                    <a:pt x="40295" y="50779"/>
                    <a:pt x="38419" y="51725"/>
                    <a:pt x="37167" y="53172"/>
                  </a:cubicBezTo>
                  <a:cubicBezTo>
                    <a:pt x="37320" y="51496"/>
                    <a:pt x="36728" y="49910"/>
                    <a:pt x="35689" y="48683"/>
                  </a:cubicBezTo>
                  <a:cubicBezTo>
                    <a:pt x="36184" y="48575"/>
                    <a:pt x="36683" y="48522"/>
                    <a:pt x="37179" y="48522"/>
                  </a:cubicBezTo>
                  <a:close/>
                  <a:moveTo>
                    <a:pt x="124475" y="46470"/>
                  </a:moveTo>
                  <a:cubicBezTo>
                    <a:pt x="127650" y="46470"/>
                    <a:pt x="130827" y="48548"/>
                    <a:pt x="130867" y="52706"/>
                  </a:cubicBezTo>
                  <a:cubicBezTo>
                    <a:pt x="130388" y="52601"/>
                    <a:pt x="129906" y="52550"/>
                    <a:pt x="129426" y="52550"/>
                  </a:cubicBezTo>
                  <a:cubicBezTo>
                    <a:pt x="127574" y="52550"/>
                    <a:pt x="125776" y="53316"/>
                    <a:pt x="124487" y="54704"/>
                  </a:cubicBezTo>
                  <a:cubicBezTo>
                    <a:pt x="123206" y="53333"/>
                    <a:pt x="121414" y="52545"/>
                    <a:pt x="119532" y="52545"/>
                  </a:cubicBezTo>
                  <a:cubicBezTo>
                    <a:pt x="119048" y="52545"/>
                    <a:pt x="118564" y="52599"/>
                    <a:pt x="118089" y="52706"/>
                  </a:cubicBezTo>
                  <a:cubicBezTo>
                    <a:pt x="118125" y="48548"/>
                    <a:pt x="121299" y="46470"/>
                    <a:pt x="124475" y="46470"/>
                  </a:cubicBezTo>
                  <a:close/>
                  <a:moveTo>
                    <a:pt x="77635" y="46519"/>
                  </a:moveTo>
                  <a:cubicBezTo>
                    <a:pt x="80808" y="46519"/>
                    <a:pt x="83981" y="48596"/>
                    <a:pt x="84022" y="52751"/>
                  </a:cubicBezTo>
                  <a:lnTo>
                    <a:pt x="84031" y="52760"/>
                  </a:lnTo>
                  <a:cubicBezTo>
                    <a:pt x="83550" y="52655"/>
                    <a:pt x="83066" y="52604"/>
                    <a:pt x="82586" y="52604"/>
                  </a:cubicBezTo>
                  <a:cubicBezTo>
                    <a:pt x="80731" y="52604"/>
                    <a:pt x="78937" y="53370"/>
                    <a:pt x="77642" y="54758"/>
                  </a:cubicBezTo>
                  <a:cubicBezTo>
                    <a:pt x="76360" y="53378"/>
                    <a:pt x="74568" y="52599"/>
                    <a:pt x="72696" y="52599"/>
                  </a:cubicBezTo>
                  <a:cubicBezTo>
                    <a:pt x="72203" y="52599"/>
                    <a:pt x="71719" y="52652"/>
                    <a:pt x="71244" y="52760"/>
                  </a:cubicBezTo>
                  <a:cubicBezTo>
                    <a:pt x="71280" y="48600"/>
                    <a:pt x="74457" y="46519"/>
                    <a:pt x="77635" y="46519"/>
                  </a:cubicBezTo>
                  <a:close/>
                  <a:moveTo>
                    <a:pt x="100946" y="46509"/>
                  </a:moveTo>
                  <a:cubicBezTo>
                    <a:pt x="104122" y="46509"/>
                    <a:pt x="107296" y="48585"/>
                    <a:pt x="107337" y="52742"/>
                  </a:cubicBezTo>
                  <a:cubicBezTo>
                    <a:pt x="106865" y="52641"/>
                    <a:pt x="106389" y="52591"/>
                    <a:pt x="105917" y="52591"/>
                  </a:cubicBezTo>
                  <a:cubicBezTo>
                    <a:pt x="104050" y="52591"/>
                    <a:pt x="102242" y="53364"/>
                    <a:pt x="100948" y="54758"/>
                  </a:cubicBezTo>
                  <a:lnTo>
                    <a:pt x="100948" y="54749"/>
                  </a:lnTo>
                  <a:cubicBezTo>
                    <a:pt x="99667" y="53369"/>
                    <a:pt x="97875" y="52590"/>
                    <a:pt x="95993" y="52590"/>
                  </a:cubicBezTo>
                  <a:cubicBezTo>
                    <a:pt x="95509" y="52590"/>
                    <a:pt x="95025" y="52643"/>
                    <a:pt x="94550" y="52742"/>
                  </a:cubicBezTo>
                  <a:cubicBezTo>
                    <a:pt x="94591" y="48588"/>
                    <a:pt x="97769" y="46509"/>
                    <a:pt x="100946" y="46509"/>
                  </a:cubicBezTo>
                  <a:close/>
                  <a:moveTo>
                    <a:pt x="53993" y="46670"/>
                  </a:moveTo>
                  <a:cubicBezTo>
                    <a:pt x="57169" y="46670"/>
                    <a:pt x="60344" y="48747"/>
                    <a:pt x="60384" y="52903"/>
                  </a:cubicBezTo>
                  <a:cubicBezTo>
                    <a:pt x="59911" y="52801"/>
                    <a:pt x="59433" y="52752"/>
                    <a:pt x="58960" y="52752"/>
                  </a:cubicBezTo>
                  <a:cubicBezTo>
                    <a:pt x="57101" y="52752"/>
                    <a:pt x="55295" y="53518"/>
                    <a:pt x="53995" y="54910"/>
                  </a:cubicBezTo>
                  <a:cubicBezTo>
                    <a:pt x="52714" y="53531"/>
                    <a:pt x="50922" y="52751"/>
                    <a:pt x="49040" y="52751"/>
                  </a:cubicBezTo>
                  <a:cubicBezTo>
                    <a:pt x="48556" y="52751"/>
                    <a:pt x="48072" y="52805"/>
                    <a:pt x="47597" y="52903"/>
                  </a:cubicBezTo>
                  <a:cubicBezTo>
                    <a:pt x="47638" y="48749"/>
                    <a:pt x="50816" y="46670"/>
                    <a:pt x="53993" y="46670"/>
                  </a:cubicBezTo>
                  <a:close/>
                  <a:moveTo>
                    <a:pt x="7145" y="46712"/>
                  </a:moveTo>
                  <a:cubicBezTo>
                    <a:pt x="10322" y="46712"/>
                    <a:pt x="13498" y="48790"/>
                    <a:pt x="13538" y="52948"/>
                  </a:cubicBezTo>
                  <a:cubicBezTo>
                    <a:pt x="13065" y="52846"/>
                    <a:pt x="12588" y="52796"/>
                    <a:pt x="12114" y="52796"/>
                  </a:cubicBezTo>
                  <a:cubicBezTo>
                    <a:pt x="10255" y="52796"/>
                    <a:pt x="8451" y="53563"/>
                    <a:pt x="7159" y="54955"/>
                  </a:cubicBezTo>
                  <a:cubicBezTo>
                    <a:pt x="5884" y="53583"/>
                    <a:pt x="4097" y="52805"/>
                    <a:pt x="2226" y="52805"/>
                  </a:cubicBezTo>
                  <a:cubicBezTo>
                    <a:pt x="2216" y="52805"/>
                    <a:pt x="2205" y="52805"/>
                    <a:pt x="2194" y="52805"/>
                  </a:cubicBezTo>
                  <a:lnTo>
                    <a:pt x="2194" y="52796"/>
                  </a:lnTo>
                  <a:cubicBezTo>
                    <a:pt x="1711" y="52796"/>
                    <a:pt x="1227" y="52850"/>
                    <a:pt x="752" y="52948"/>
                  </a:cubicBezTo>
                  <a:cubicBezTo>
                    <a:pt x="792" y="48790"/>
                    <a:pt x="3969" y="46712"/>
                    <a:pt x="7145" y="46712"/>
                  </a:cubicBezTo>
                  <a:close/>
                  <a:moveTo>
                    <a:pt x="30465" y="46717"/>
                  </a:moveTo>
                  <a:cubicBezTo>
                    <a:pt x="33637" y="46717"/>
                    <a:pt x="36811" y="48795"/>
                    <a:pt x="36854" y="52953"/>
                  </a:cubicBezTo>
                  <a:lnTo>
                    <a:pt x="36854" y="52953"/>
                  </a:lnTo>
                  <a:cubicBezTo>
                    <a:pt x="36379" y="52851"/>
                    <a:pt x="35901" y="52801"/>
                    <a:pt x="35426" y="52801"/>
                  </a:cubicBezTo>
                  <a:cubicBezTo>
                    <a:pt x="33569" y="52801"/>
                    <a:pt x="31771" y="53567"/>
                    <a:pt x="30483" y="54955"/>
                  </a:cubicBezTo>
                  <a:cubicBezTo>
                    <a:pt x="29201" y="53584"/>
                    <a:pt x="27409" y="52796"/>
                    <a:pt x="25528" y="52796"/>
                  </a:cubicBezTo>
                  <a:cubicBezTo>
                    <a:pt x="25044" y="52796"/>
                    <a:pt x="24560" y="52850"/>
                    <a:pt x="24085" y="52957"/>
                  </a:cubicBezTo>
                  <a:cubicBezTo>
                    <a:pt x="24116" y="48798"/>
                    <a:pt x="27290" y="46717"/>
                    <a:pt x="30465" y="46717"/>
                  </a:cubicBezTo>
                  <a:close/>
                  <a:moveTo>
                    <a:pt x="107865" y="57160"/>
                  </a:moveTo>
                  <a:cubicBezTo>
                    <a:pt x="107867" y="57160"/>
                    <a:pt x="107868" y="57160"/>
                    <a:pt x="107870" y="57160"/>
                  </a:cubicBezTo>
                  <a:lnTo>
                    <a:pt x="107870" y="57160"/>
                  </a:lnTo>
                  <a:cubicBezTo>
                    <a:pt x="107871" y="57160"/>
                    <a:pt x="107873" y="57160"/>
                    <a:pt x="107874" y="57160"/>
                  </a:cubicBezTo>
                  <a:close/>
                  <a:moveTo>
                    <a:pt x="129607" y="52925"/>
                  </a:moveTo>
                  <a:cubicBezTo>
                    <a:pt x="130037" y="52925"/>
                    <a:pt x="130471" y="52965"/>
                    <a:pt x="130903" y="53047"/>
                  </a:cubicBezTo>
                  <a:cubicBezTo>
                    <a:pt x="129908" y="54229"/>
                    <a:pt x="129326" y="55726"/>
                    <a:pt x="129415" y="57321"/>
                  </a:cubicBezTo>
                  <a:cubicBezTo>
                    <a:pt x="128165" y="56009"/>
                    <a:pt x="126406" y="55179"/>
                    <a:pt x="124538" y="55179"/>
                  </a:cubicBezTo>
                  <a:cubicBezTo>
                    <a:pt x="124518" y="55179"/>
                    <a:pt x="124498" y="55179"/>
                    <a:pt x="124478" y="55179"/>
                  </a:cubicBezTo>
                  <a:cubicBezTo>
                    <a:pt x="124458" y="55179"/>
                    <a:pt x="124438" y="55179"/>
                    <a:pt x="124418" y="55179"/>
                  </a:cubicBezTo>
                  <a:cubicBezTo>
                    <a:pt x="122550" y="55179"/>
                    <a:pt x="120782" y="56009"/>
                    <a:pt x="119541" y="57321"/>
                  </a:cubicBezTo>
                  <a:cubicBezTo>
                    <a:pt x="119622" y="55726"/>
                    <a:pt x="119039" y="54220"/>
                    <a:pt x="118045" y="53047"/>
                  </a:cubicBezTo>
                  <a:cubicBezTo>
                    <a:pt x="118478" y="52965"/>
                    <a:pt x="118913" y="52925"/>
                    <a:pt x="119344" y="52925"/>
                  </a:cubicBezTo>
                  <a:cubicBezTo>
                    <a:pt x="121276" y="52925"/>
                    <a:pt x="123138" y="53727"/>
                    <a:pt x="124478" y="55170"/>
                  </a:cubicBezTo>
                  <a:cubicBezTo>
                    <a:pt x="125811" y="53727"/>
                    <a:pt x="127678" y="52925"/>
                    <a:pt x="129607" y="52925"/>
                  </a:cubicBezTo>
                  <a:close/>
                  <a:moveTo>
                    <a:pt x="82780" y="52965"/>
                  </a:moveTo>
                  <a:cubicBezTo>
                    <a:pt x="83204" y="52965"/>
                    <a:pt x="83632" y="53003"/>
                    <a:pt x="84057" y="53082"/>
                  </a:cubicBezTo>
                  <a:cubicBezTo>
                    <a:pt x="83538" y="53701"/>
                    <a:pt x="83135" y="54409"/>
                    <a:pt x="82875" y="55170"/>
                  </a:cubicBezTo>
                  <a:cubicBezTo>
                    <a:pt x="82634" y="55866"/>
                    <a:pt x="82526" y="56607"/>
                    <a:pt x="82569" y="57347"/>
                  </a:cubicBezTo>
                  <a:lnTo>
                    <a:pt x="82569" y="57347"/>
                  </a:lnTo>
                  <a:cubicBezTo>
                    <a:pt x="81328" y="56053"/>
                    <a:pt x="79569" y="55215"/>
                    <a:pt x="77701" y="55215"/>
                  </a:cubicBezTo>
                  <a:cubicBezTo>
                    <a:pt x="77681" y="55215"/>
                    <a:pt x="77661" y="55215"/>
                    <a:pt x="77642" y="55215"/>
                  </a:cubicBezTo>
                  <a:cubicBezTo>
                    <a:pt x="78979" y="53768"/>
                    <a:pt x="80847" y="52965"/>
                    <a:pt x="82780" y="52965"/>
                  </a:cubicBezTo>
                  <a:close/>
                  <a:moveTo>
                    <a:pt x="95802" y="52974"/>
                  </a:moveTo>
                  <a:cubicBezTo>
                    <a:pt x="97735" y="52974"/>
                    <a:pt x="99602" y="53775"/>
                    <a:pt x="100939" y="55215"/>
                  </a:cubicBezTo>
                  <a:cubicBezTo>
                    <a:pt x="100919" y="55215"/>
                    <a:pt x="100900" y="55215"/>
                    <a:pt x="100880" y="55215"/>
                  </a:cubicBezTo>
                  <a:cubicBezTo>
                    <a:pt x="99020" y="55215"/>
                    <a:pt x="97252" y="56053"/>
                    <a:pt x="96011" y="57357"/>
                  </a:cubicBezTo>
                  <a:cubicBezTo>
                    <a:pt x="96047" y="56622"/>
                    <a:pt x="95948" y="55878"/>
                    <a:pt x="95706" y="55179"/>
                  </a:cubicBezTo>
                  <a:lnTo>
                    <a:pt x="95706" y="55170"/>
                  </a:lnTo>
                  <a:cubicBezTo>
                    <a:pt x="95446" y="54409"/>
                    <a:pt x="95043" y="53701"/>
                    <a:pt x="94523" y="53091"/>
                  </a:cubicBezTo>
                  <a:cubicBezTo>
                    <a:pt x="94949" y="53012"/>
                    <a:pt x="95377" y="52974"/>
                    <a:pt x="95802" y="52974"/>
                  </a:cubicBezTo>
                  <a:close/>
                  <a:moveTo>
                    <a:pt x="60697" y="57357"/>
                  </a:moveTo>
                  <a:cubicBezTo>
                    <a:pt x="60700" y="57357"/>
                    <a:pt x="60703" y="57357"/>
                    <a:pt x="60706" y="57357"/>
                  </a:cubicBezTo>
                  <a:lnTo>
                    <a:pt x="60706" y="57357"/>
                  </a:lnTo>
                  <a:cubicBezTo>
                    <a:pt x="60709" y="57357"/>
                    <a:pt x="60712" y="57357"/>
                    <a:pt x="60715" y="57357"/>
                  </a:cubicBezTo>
                  <a:close/>
                  <a:moveTo>
                    <a:pt x="48839" y="53117"/>
                  </a:moveTo>
                  <a:cubicBezTo>
                    <a:pt x="50775" y="53117"/>
                    <a:pt x="52650" y="53921"/>
                    <a:pt x="53995" y="55376"/>
                  </a:cubicBezTo>
                  <a:lnTo>
                    <a:pt x="53995" y="55376"/>
                  </a:lnTo>
                  <a:cubicBezTo>
                    <a:pt x="53992" y="55376"/>
                    <a:pt x="53989" y="55376"/>
                    <a:pt x="53986" y="55376"/>
                  </a:cubicBezTo>
                  <a:cubicBezTo>
                    <a:pt x="53966" y="55376"/>
                    <a:pt x="53946" y="55376"/>
                    <a:pt x="53927" y="55376"/>
                  </a:cubicBezTo>
                  <a:cubicBezTo>
                    <a:pt x="52067" y="55376"/>
                    <a:pt x="50299" y="56206"/>
                    <a:pt x="49049" y="57509"/>
                  </a:cubicBezTo>
                  <a:cubicBezTo>
                    <a:pt x="49138" y="55923"/>
                    <a:pt x="48556" y="54418"/>
                    <a:pt x="47561" y="53235"/>
                  </a:cubicBezTo>
                  <a:cubicBezTo>
                    <a:pt x="47987" y="53156"/>
                    <a:pt x="48414" y="53117"/>
                    <a:pt x="48839" y="53117"/>
                  </a:cubicBezTo>
                  <a:close/>
                  <a:moveTo>
                    <a:pt x="59142" y="53117"/>
                  </a:moveTo>
                  <a:cubicBezTo>
                    <a:pt x="59567" y="53117"/>
                    <a:pt x="59994" y="53156"/>
                    <a:pt x="60420" y="53235"/>
                  </a:cubicBezTo>
                  <a:cubicBezTo>
                    <a:pt x="59425" y="54427"/>
                    <a:pt x="58843" y="55932"/>
                    <a:pt x="58932" y="57518"/>
                  </a:cubicBezTo>
                  <a:lnTo>
                    <a:pt x="58923" y="57509"/>
                  </a:lnTo>
                  <a:cubicBezTo>
                    <a:pt x="57682" y="56206"/>
                    <a:pt x="55914" y="55376"/>
                    <a:pt x="54046" y="55376"/>
                  </a:cubicBezTo>
                  <a:cubicBezTo>
                    <a:pt x="54029" y="55376"/>
                    <a:pt x="54012" y="55376"/>
                    <a:pt x="53995" y="55376"/>
                  </a:cubicBezTo>
                  <a:lnTo>
                    <a:pt x="53995" y="55376"/>
                  </a:lnTo>
                  <a:cubicBezTo>
                    <a:pt x="55333" y="53921"/>
                    <a:pt x="57206" y="53117"/>
                    <a:pt x="59142" y="53117"/>
                  </a:cubicBezTo>
                  <a:close/>
                  <a:moveTo>
                    <a:pt x="25317" y="53179"/>
                  </a:moveTo>
                  <a:cubicBezTo>
                    <a:pt x="27247" y="53179"/>
                    <a:pt x="29113" y="53976"/>
                    <a:pt x="30456" y="55421"/>
                  </a:cubicBezTo>
                  <a:cubicBezTo>
                    <a:pt x="30436" y="55421"/>
                    <a:pt x="30416" y="55421"/>
                    <a:pt x="30397" y="55421"/>
                  </a:cubicBezTo>
                  <a:cubicBezTo>
                    <a:pt x="28528" y="55421"/>
                    <a:pt x="26769" y="56259"/>
                    <a:pt x="25528" y="57554"/>
                  </a:cubicBezTo>
                  <a:cubicBezTo>
                    <a:pt x="25563" y="56819"/>
                    <a:pt x="25456" y="56075"/>
                    <a:pt x="25223" y="55376"/>
                  </a:cubicBezTo>
                  <a:lnTo>
                    <a:pt x="25223" y="55385"/>
                  </a:lnTo>
                  <a:cubicBezTo>
                    <a:pt x="24963" y="54624"/>
                    <a:pt x="24560" y="53916"/>
                    <a:pt x="24031" y="53298"/>
                  </a:cubicBezTo>
                  <a:cubicBezTo>
                    <a:pt x="24460" y="53218"/>
                    <a:pt x="24890" y="53179"/>
                    <a:pt x="25317" y="53179"/>
                  </a:cubicBezTo>
                  <a:close/>
                  <a:moveTo>
                    <a:pt x="12293" y="53188"/>
                  </a:moveTo>
                  <a:cubicBezTo>
                    <a:pt x="12719" y="53188"/>
                    <a:pt x="13147" y="53227"/>
                    <a:pt x="13574" y="53307"/>
                  </a:cubicBezTo>
                  <a:cubicBezTo>
                    <a:pt x="13055" y="53925"/>
                    <a:pt x="12651" y="54624"/>
                    <a:pt x="12391" y="55385"/>
                  </a:cubicBezTo>
                  <a:cubicBezTo>
                    <a:pt x="12150" y="56084"/>
                    <a:pt x="12051" y="56819"/>
                    <a:pt x="12087" y="57554"/>
                  </a:cubicBezTo>
                  <a:lnTo>
                    <a:pt x="12087" y="57572"/>
                  </a:lnTo>
                  <a:cubicBezTo>
                    <a:pt x="10845" y="56268"/>
                    <a:pt x="9086" y="55430"/>
                    <a:pt x="7218" y="55430"/>
                  </a:cubicBezTo>
                  <a:cubicBezTo>
                    <a:pt x="7198" y="55430"/>
                    <a:pt x="7178" y="55430"/>
                    <a:pt x="7159" y="55430"/>
                  </a:cubicBezTo>
                  <a:cubicBezTo>
                    <a:pt x="8501" y="53985"/>
                    <a:pt x="10367" y="53188"/>
                    <a:pt x="12293" y="53188"/>
                  </a:cubicBezTo>
                  <a:close/>
                  <a:moveTo>
                    <a:pt x="106098" y="52962"/>
                  </a:moveTo>
                  <a:cubicBezTo>
                    <a:pt x="106573" y="52962"/>
                    <a:pt x="107051" y="53010"/>
                    <a:pt x="107525" y="53109"/>
                  </a:cubicBezTo>
                  <a:cubicBezTo>
                    <a:pt x="106514" y="54361"/>
                    <a:pt x="105950" y="55943"/>
                    <a:pt x="106117" y="57615"/>
                  </a:cubicBezTo>
                  <a:lnTo>
                    <a:pt x="106117" y="57615"/>
                  </a:lnTo>
                  <a:cubicBezTo>
                    <a:pt x="104869" y="56153"/>
                    <a:pt x="102981" y="55206"/>
                    <a:pt x="100985" y="55206"/>
                  </a:cubicBezTo>
                  <a:cubicBezTo>
                    <a:pt x="100976" y="55206"/>
                    <a:pt x="100966" y="55206"/>
                    <a:pt x="100957" y="55206"/>
                  </a:cubicBezTo>
                  <a:cubicBezTo>
                    <a:pt x="102302" y="53761"/>
                    <a:pt x="104171" y="52962"/>
                    <a:pt x="106098" y="52962"/>
                  </a:cubicBezTo>
                  <a:close/>
                  <a:moveTo>
                    <a:pt x="70812" y="48526"/>
                  </a:moveTo>
                  <a:cubicBezTo>
                    <a:pt x="71289" y="48526"/>
                    <a:pt x="71770" y="48575"/>
                    <a:pt x="72248" y="48674"/>
                  </a:cubicBezTo>
                  <a:cubicBezTo>
                    <a:pt x="71271" y="49928"/>
                    <a:pt x="70742" y="51496"/>
                    <a:pt x="70939" y="53145"/>
                  </a:cubicBezTo>
                  <a:cubicBezTo>
                    <a:pt x="71447" y="53031"/>
                    <a:pt x="71960" y="52976"/>
                    <a:pt x="72468" y="52976"/>
                  </a:cubicBezTo>
                  <a:cubicBezTo>
                    <a:pt x="74401" y="52976"/>
                    <a:pt x="76276" y="53777"/>
                    <a:pt x="77624" y="55224"/>
                  </a:cubicBezTo>
                  <a:cubicBezTo>
                    <a:pt x="77606" y="55224"/>
                    <a:pt x="77587" y="55224"/>
                    <a:pt x="77569" y="55224"/>
                  </a:cubicBezTo>
                  <a:cubicBezTo>
                    <a:pt x="75520" y="55224"/>
                    <a:pt x="73598" y="56223"/>
                    <a:pt x="72355" y="57751"/>
                  </a:cubicBezTo>
                  <a:cubicBezTo>
                    <a:pt x="72694" y="54052"/>
                    <a:pt x="69407" y="50779"/>
                    <a:pt x="65713" y="50779"/>
                  </a:cubicBezTo>
                  <a:cubicBezTo>
                    <a:pt x="65693" y="50779"/>
                    <a:pt x="65673" y="50779"/>
                    <a:pt x="65653" y="50780"/>
                  </a:cubicBezTo>
                  <a:cubicBezTo>
                    <a:pt x="66997" y="49327"/>
                    <a:pt x="68873" y="48526"/>
                    <a:pt x="70812" y="48526"/>
                  </a:cubicBezTo>
                  <a:close/>
                  <a:moveTo>
                    <a:pt x="35611" y="53168"/>
                  </a:moveTo>
                  <a:cubicBezTo>
                    <a:pt x="36086" y="53168"/>
                    <a:pt x="36566" y="53216"/>
                    <a:pt x="37042" y="53315"/>
                  </a:cubicBezTo>
                  <a:cubicBezTo>
                    <a:pt x="36031" y="54567"/>
                    <a:pt x="35458" y="56149"/>
                    <a:pt x="35634" y="57812"/>
                  </a:cubicBezTo>
                  <a:lnTo>
                    <a:pt x="35634" y="57812"/>
                  </a:lnTo>
                  <a:cubicBezTo>
                    <a:pt x="34382" y="56357"/>
                    <a:pt x="32515" y="55412"/>
                    <a:pt x="30530" y="55412"/>
                  </a:cubicBezTo>
                  <a:cubicBezTo>
                    <a:pt x="30511" y="55412"/>
                    <a:pt x="30492" y="55412"/>
                    <a:pt x="30474" y="55412"/>
                  </a:cubicBezTo>
                  <a:cubicBezTo>
                    <a:pt x="31811" y="53967"/>
                    <a:pt x="33679" y="53168"/>
                    <a:pt x="35611" y="53168"/>
                  </a:cubicBezTo>
                  <a:close/>
                  <a:moveTo>
                    <a:pt x="112818" y="51075"/>
                  </a:moveTo>
                  <a:cubicBezTo>
                    <a:pt x="115995" y="51075"/>
                    <a:pt x="119174" y="53154"/>
                    <a:pt x="119218" y="57312"/>
                  </a:cubicBezTo>
                  <a:cubicBezTo>
                    <a:pt x="118743" y="57210"/>
                    <a:pt x="118265" y="57160"/>
                    <a:pt x="117790" y="57160"/>
                  </a:cubicBezTo>
                  <a:cubicBezTo>
                    <a:pt x="115926" y="57160"/>
                    <a:pt x="114120" y="57927"/>
                    <a:pt x="112821" y="59319"/>
                  </a:cubicBezTo>
                  <a:cubicBezTo>
                    <a:pt x="111549" y="57940"/>
                    <a:pt x="109750" y="57161"/>
                    <a:pt x="107870" y="57160"/>
                  </a:cubicBezTo>
                  <a:lnTo>
                    <a:pt x="107870" y="57160"/>
                  </a:lnTo>
                  <a:cubicBezTo>
                    <a:pt x="107388" y="57160"/>
                    <a:pt x="106905" y="57214"/>
                    <a:pt x="106432" y="57312"/>
                  </a:cubicBezTo>
                  <a:cubicBezTo>
                    <a:pt x="106468" y="53154"/>
                    <a:pt x="109642" y="51075"/>
                    <a:pt x="112818" y="51075"/>
                  </a:cubicBezTo>
                  <a:close/>
                  <a:moveTo>
                    <a:pt x="136134" y="51090"/>
                  </a:moveTo>
                  <a:cubicBezTo>
                    <a:pt x="139310" y="51090"/>
                    <a:pt x="142484" y="53169"/>
                    <a:pt x="142525" y="57330"/>
                  </a:cubicBezTo>
                  <a:cubicBezTo>
                    <a:pt x="142043" y="57224"/>
                    <a:pt x="141557" y="57173"/>
                    <a:pt x="141075" y="57173"/>
                  </a:cubicBezTo>
                  <a:cubicBezTo>
                    <a:pt x="139225" y="57173"/>
                    <a:pt x="137430" y="57933"/>
                    <a:pt x="136136" y="59319"/>
                  </a:cubicBezTo>
                  <a:lnTo>
                    <a:pt x="136136" y="59328"/>
                  </a:lnTo>
                  <a:cubicBezTo>
                    <a:pt x="134854" y="57957"/>
                    <a:pt x="133062" y="57168"/>
                    <a:pt x="131181" y="57168"/>
                  </a:cubicBezTo>
                  <a:cubicBezTo>
                    <a:pt x="130697" y="57168"/>
                    <a:pt x="130213" y="57222"/>
                    <a:pt x="129738" y="57330"/>
                  </a:cubicBezTo>
                  <a:cubicBezTo>
                    <a:pt x="129778" y="53171"/>
                    <a:pt x="132957" y="51090"/>
                    <a:pt x="136134" y="51090"/>
                  </a:cubicBezTo>
                  <a:close/>
                  <a:moveTo>
                    <a:pt x="89294" y="51126"/>
                  </a:moveTo>
                  <a:cubicBezTo>
                    <a:pt x="91873" y="51126"/>
                    <a:pt x="94452" y="52497"/>
                    <a:pt x="95348" y="55242"/>
                  </a:cubicBezTo>
                  <a:cubicBezTo>
                    <a:pt x="95572" y="55923"/>
                    <a:pt x="95679" y="56631"/>
                    <a:pt x="95688" y="57348"/>
                  </a:cubicBezTo>
                  <a:cubicBezTo>
                    <a:pt x="95215" y="57246"/>
                    <a:pt x="94738" y="57196"/>
                    <a:pt x="94264" y="57196"/>
                  </a:cubicBezTo>
                  <a:cubicBezTo>
                    <a:pt x="92405" y="57196"/>
                    <a:pt x="90599" y="57962"/>
                    <a:pt x="89299" y="59355"/>
                  </a:cubicBezTo>
                  <a:cubicBezTo>
                    <a:pt x="88027" y="57975"/>
                    <a:pt x="86226" y="57195"/>
                    <a:pt x="84353" y="57195"/>
                  </a:cubicBezTo>
                  <a:cubicBezTo>
                    <a:pt x="83860" y="57195"/>
                    <a:pt x="83376" y="57249"/>
                    <a:pt x="82910" y="57348"/>
                  </a:cubicBezTo>
                  <a:cubicBezTo>
                    <a:pt x="82902" y="56631"/>
                    <a:pt x="83009" y="55923"/>
                    <a:pt x="83224" y="55242"/>
                  </a:cubicBezTo>
                  <a:lnTo>
                    <a:pt x="83233" y="55242"/>
                  </a:lnTo>
                  <a:cubicBezTo>
                    <a:pt x="84129" y="52499"/>
                    <a:pt x="86712" y="51126"/>
                    <a:pt x="89294" y="51126"/>
                  </a:cubicBezTo>
                  <a:close/>
                  <a:moveTo>
                    <a:pt x="42335" y="51276"/>
                  </a:moveTo>
                  <a:cubicBezTo>
                    <a:pt x="45511" y="51276"/>
                    <a:pt x="48686" y="53352"/>
                    <a:pt x="48726" y="57509"/>
                  </a:cubicBezTo>
                  <a:cubicBezTo>
                    <a:pt x="48253" y="57407"/>
                    <a:pt x="47776" y="57357"/>
                    <a:pt x="47302" y="57357"/>
                  </a:cubicBezTo>
                  <a:cubicBezTo>
                    <a:pt x="45443" y="57357"/>
                    <a:pt x="43639" y="58124"/>
                    <a:pt x="42346" y="59516"/>
                  </a:cubicBezTo>
                  <a:cubicBezTo>
                    <a:pt x="41065" y="58136"/>
                    <a:pt x="39264" y="57357"/>
                    <a:pt x="37382" y="57357"/>
                  </a:cubicBezTo>
                  <a:cubicBezTo>
                    <a:pt x="36898" y="57357"/>
                    <a:pt x="36415" y="57410"/>
                    <a:pt x="35940" y="57509"/>
                  </a:cubicBezTo>
                  <a:cubicBezTo>
                    <a:pt x="35980" y="53355"/>
                    <a:pt x="39158" y="51276"/>
                    <a:pt x="42335" y="51276"/>
                  </a:cubicBezTo>
                  <a:close/>
                  <a:moveTo>
                    <a:pt x="65660" y="51276"/>
                  </a:moveTo>
                  <a:cubicBezTo>
                    <a:pt x="68835" y="51276"/>
                    <a:pt x="72010" y="53352"/>
                    <a:pt x="72050" y="57509"/>
                  </a:cubicBezTo>
                  <a:cubicBezTo>
                    <a:pt x="71577" y="57407"/>
                    <a:pt x="71100" y="57357"/>
                    <a:pt x="70626" y="57357"/>
                  </a:cubicBezTo>
                  <a:cubicBezTo>
                    <a:pt x="68767" y="57357"/>
                    <a:pt x="66961" y="58124"/>
                    <a:pt x="65662" y="59516"/>
                  </a:cubicBezTo>
                  <a:cubicBezTo>
                    <a:pt x="64382" y="58138"/>
                    <a:pt x="62585" y="57359"/>
                    <a:pt x="60706" y="57357"/>
                  </a:cubicBezTo>
                  <a:lnTo>
                    <a:pt x="60706" y="57357"/>
                  </a:lnTo>
                  <a:cubicBezTo>
                    <a:pt x="60217" y="57357"/>
                    <a:pt x="59736" y="57411"/>
                    <a:pt x="59264" y="57509"/>
                  </a:cubicBezTo>
                  <a:cubicBezTo>
                    <a:pt x="59304" y="53355"/>
                    <a:pt x="62482" y="51276"/>
                    <a:pt x="65660" y="51276"/>
                  </a:cubicBezTo>
                  <a:close/>
                  <a:moveTo>
                    <a:pt x="18806" y="51334"/>
                  </a:moveTo>
                  <a:cubicBezTo>
                    <a:pt x="21388" y="51334"/>
                    <a:pt x="23969" y="52707"/>
                    <a:pt x="24864" y="55457"/>
                  </a:cubicBezTo>
                  <a:cubicBezTo>
                    <a:pt x="25079" y="56138"/>
                    <a:pt x="25196" y="56846"/>
                    <a:pt x="25205" y="57563"/>
                  </a:cubicBezTo>
                  <a:cubicBezTo>
                    <a:pt x="24724" y="57458"/>
                    <a:pt x="24240" y="57407"/>
                    <a:pt x="23760" y="57407"/>
                  </a:cubicBezTo>
                  <a:cubicBezTo>
                    <a:pt x="21902" y="57407"/>
                    <a:pt x="20103" y="58173"/>
                    <a:pt x="18807" y="59561"/>
                  </a:cubicBezTo>
                  <a:cubicBezTo>
                    <a:pt x="17535" y="58190"/>
                    <a:pt x="15734" y="57401"/>
                    <a:pt x="13861" y="57401"/>
                  </a:cubicBezTo>
                  <a:cubicBezTo>
                    <a:pt x="13377" y="57401"/>
                    <a:pt x="12884" y="57455"/>
                    <a:pt x="12418" y="57563"/>
                  </a:cubicBezTo>
                  <a:cubicBezTo>
                    <a:pt x="12418" y="56837"/>
                    <a:pt x="12526" y="56129"/>
                    <a:pt x="12741" y="55448"/>
                  </a:cubicBezTo>
                  <a:lnTo>
                    <a:pt x="12741" y="55457"/>
                  </a:lnTo>
                  <a:cubicBezTo>
                    <a:pt x="13637" y="52710"/>
                    <a:pt x="16222" y="51334"/>
                    <a:pt x="18806" y="51334"/>
                  </a:cubicBezTo>
                  <a:close/>
                  <a:moveTo>
                    <a:pt x="117967" y="57526"/>
                  </a:moveTo>
                  <a:cubicBezTo>
                    <a:pt x="118391" y="57526"/>
                    <a:pt x="118819" y="57564"/>
                    <a:pt x="119245" y="57643"/>
                  </a:cubicBezTo>
                  <a:cubicBezTo>
                    <a:pt x="118726" y="58253"/>
                    <a:pt x="118322" y="58961"/>
                    <a:pt x="118063" y="59722"/>
                  </a:cubicBezTo>
                  <a:cubicBezTo>
                    <a:pt x="117821" y="60430"/>
                    <a:pt x="117713" y="61165"/>
                    <a:pt x="117758" y="61909"/>
                  </a:cubicBezTo>
                  <a:cubicBezTo>
                    <a:pt x="116510" y="60598"/>
                    <a:pt x="114739" y="59767"/>
                    <a:pt x="112860" y="59767"/>
                  </a:cubicBezTo>
                  <a:cubicBezTo>
                    <a:pt x="112850" y="59767"/>
                    <a:pt x="112840" y="59767"/>
                    <a:pt x="112830" y="59767"/>
                  </a:cubicBezTo>
                  <a:cubicBezTo>
                    <a:pt x="114167" y="58327"/>
                    <a:pt x="116034" y="57526"/>
                    <a:pt x="117967" y="57526"/>
                  </a:cubicBezTo>
                  <a:close/>
                  <a:moveTo>
                    <a:pt x="130990" y="57535"/>
                  </a:moveTo>
                  <a:cubicBezTo>
                    <a:pt x="132923" y="57535"/>
                    <a:pt x="134790" y="58336"/>
                    <a:pt x="136127" y="59776"/>
                  </a:cubicBezTo>
                  <a:cubicBezTo>
                    <a:pt x="136117" y="59776"/>
                    <a:pt x="136107" y="59776"/>
                    <a:pt x="136097" y="59776"/>
                  </a:cubicBezTo>
                  <a:cubicBezTo>
                    <a:pt x="134226" y="59776"/>
                    <a:pt x="132446" y="60607"/>
                    <a:pt x="131199" y="61918"/>
                  </a:cubicBezTo>
                  <a:cubicBezTo>
                    <a:pt x="131234" y="61183"/>
                    <a:pt x="131136" y="60439"/>
                    <a:pt x="130894" y="59731"/>
                  </a:cubicBezTo>
                  <a:cubicBezTo>
                    <a:pt x="130634" y="58970"/>
                    <a:pt x="130231" y="58271"/>
                    <a:pt x="129711" y="57652"/>
                  </a:cubicBezTo>
                  <a:cubicBezTo>
                    <a:pt x="130137" y="57573"/>
                    <a:pt x="130565" y="57535"/>
                    <a:pt x="130990" y="57535"/>
                  </a:cubicBezTo>
                  <a:close/>
                  <a:moveTo>
                    <a:pt x="84143" y="57571"/>
                  </a:moveTo>
                  <a:cubicBezTo>
                    <a:pt x="86075" y="57571"/>
                    <a:pt x="87945" y="58371"/>
                    <a:pt x="89282" y="59821"/>
                  </a:cubicBezTo>
                  <a:lnTo>
                    <a:pt x="89282" y="59821"/>
                  </a:lnTo>
                  <a:cubicBezTo>
                    <a:pt x="89265" y="59821"/>
                    <a:pt x="89248" y="59821"/>
                    <a:pt x="89231" y="59821"/>
                  </a:cubicBezTo>
                  <a:cubicBezTo>
                    <a:pt x="87362" y="59821"/>
                    <a:pt x="85595" y="60659"/>
                    <a:pt x="84353" y="61962"/>
                  </a:cubicBezTo>
                  <a:cubicBezTo>
                    <a:pt x="84434" y="60367"/>
                    <a:pt x="83851" y="58871"/>
                    <a:pt x="82866" y="57688"/>
                  </a:cubicBezTo>
                  <a:cubicBezTo>
                    <a:pt x="83291" y="57609"/>
                    <a:pt x="83719" y="57571"/>
                    <a:pt x="84143" y="57571"/>
                  </a:cubicBezTo>
                  <a:close/>
                  <a:moveTo>
                    <a:pt x="94437" y="57571"/>
                  </a:moveTo>
                  <a:cubicBezTo>
                    <a:pt x="94862" y="57571"/>
                    <a:pt x="95290" y="57609"/>
                    <a:pt x="95715" y="57688"/>
                  </a:cubicBezTo>
                  <a:cubicBezTo>
                    <a:pt x="94720" y="58871"/>
                    <a:pt x="94138" y="60367"/>
                    <a:pt x="94228" y="61962"/>
                  </a:cubicBezTo>
                  <a:cubicBezTo>
                    <a:pt x="92977" y="60659"/>
                    <a:pt x="91218" y="59821"/>
                    <a:pt x="89350" y="59821"/>
                  </a:cubicBezTo>
                  <a:cubicBezTo>
                    <a:pt x="89333" y="59821"/>
                    <a:pt x="89316" y="59821"/>
                    <a:pt x="89299" y="59821"/>
                  </a:cubicBezTo>
                  <a:lnTo>
                    <a:pt x="89299" y="59821"/>
                  </a:lnTo>
                  <a:cubicBezTo>
                    <a:pt x="90636" y="58371"/>
                    <a:pt x="92506" y="57571"/>
                    <a:pt x="94437" y="57571"/>
                  </a:cubicBezTo>
                  <a:close/>
                  <a:moveTo>
                    <a:pt x="47495" y="57735"/>
                  </a:moveTo>
                  <a:cubicBezTo>
                    <a:pt x="47916" y="57735"/>
                    <a:pt x="48340" y="57773"/>
                    <a:pt x="48762" y="57849"/>
                  </a:cubicBezTo>
                  <a:cubicBezTo>
                    <a:pt x="48242" y="58468"/>
                    <a:pt x="47839" y="59176"/>
                    <a:pt x="47579" y="59937"/>
                  </a:cubicBezTo>
                  <a:cubicBezTo>
                    <a:pt x="47337" y="60636"/>
                    <a:pt x="47230" y="61371"/>
                    <a:pt x="47275" y="62115"/>
                  </a:cubicBezTo>
                  <a:lnTo>
                    <a:pt x="47275" y="62124"/>
                  </a:lnTo>
                  <a:cubicBezTo>
                    <a:pt x="46033" y="60820"/>
                    <a:pt x="44265" y="59982"/>
                    <a:pt x="42405" y="59982"/>
                  </a:cubicBezTo>
                  <a:cubicBezTo>
                    <a:pt x="42386" y="59982"/>
                    <a:pt x="42366" y="59982"/>
                    <a:pt x="42346" y="59982"/>
                  </a:cubicBezTo>
                  <a:cubicBezTo>
                    <a:pt x="43686" y="58532"/>
                    <a:pt x="45558" y="57735"/>
                    <a:pt x="47495" y="57735"/>
                  </a:cubicBezTo>
                  <a:close/>
                  <a:moveTo>
                    <a:pt x="60510" y="57740"/>
                  </a:moveTo>
                  <a:cubicBezTo>
                    <a:pt x="62438" y="57740"/>
                    <a:pt x="64308" y="58537"/>
                    <a:pt x="65644" y="59982"/>
                  </a:cubicBezTo>
                  <a:cubicBezTo>
                    <a:pt x="65624" y="59982"/>
                    <a:pt x="65604" y="59982"/>
                    <a:pt x="65585" y="59982"/>
                  </a:cubicBezTo>
                  <a:cubicBezTo>
                    <a:pt x="63725" y="59982"/>
                    <a:pt x="61957" y="60820"/>
                    <a:pt x="60715" y="62124"/>
                  </a:cubicBezTo>
                  <a:cubicBezTo>
                    <a:pt x="60751" y="61380"/>
                    <a:pt x="60653" y="60636"/>
                    <a:pt x="60411" y="59937"/>
                  </a:cubicBezTo>
                  <a:cubicBezTo>
                    <a:pt x="60151" y="59176"/>
                    <a:pt x="59748" y="58468"/>
                    <a:pt x="59228" y="57858"/>
                  </a:cubicBezTo>
                  <a:cubicBezTo>
                    <a:pt x="59655" y="57779"/>
                    <a:pt x="60084" y="57740"/>
                    <a:pt x="60510" y="57740"/>
                  </a:cubicBezTo>
                  <a:close/>
                  <a:moveTo>
                    <a:pt x="23936" y="57764"/>
                  </a:moveTo>
                  <a:cubicBezTo>
                    <a:pt x="24366" y="57764"/>
                    <a:pt x="24800" y="57804"/>
                    <a:pt x="25232" y="57885"/>
                  </a:cubicBezTo>
                  <a:cubicBezTo>
                    <a:pt x="24237" y="59059"/>
                    <a:pt x="23655" y="60565"/>
                    <a:pt x="23744" y="62151"/>
                  </a:cubicBezTo>
                  <a:cubicBezTo>
                    <a:pt x="22494" y="60847"/>
                    <a:pt x="20727" y="60018"/>
                    <a:pt x="18867" y="60018"/>
                  </a:cubicBezTo>
                  <a:cubicBezTo>
                    <a:pt x="18847" y="60018"/>
                    <a:pt x="18827" y="60018"/>
                    <a:pt x="18807" y="60018"/>
                  </a:cubicBezTo>
                  <a:cubicBezTo>
                    <a:pt x="18787" y="60018"/>
                    <a:pt x="18767" y="60018"/>
                    <a:pt x="18747" y="60018"/>
                  </a:cubicBezTo>
                  <a:cubicBezTo>
                    <a:pt x="16879" y="60018"/>
                    <a:pt x="15111" y="60847"/>
                    <a:pt x="13870" y="62151"/>
                  </a:cubicBezTo>
                  <a:cubicBezTo>
                    <a:pt x="13951" y="60573"/>
                    <a:pt x="13368" y="59068"/>
                    <a:pt x="12382" y="57885"/>
                  </a:cubicBezTo>
                  <a:lnTo>
                    <a:pt x="12374" y="57885"/>
                  </a:lnTo>
                  <a:cubicBezTo>
                    <a:pt x="12805" y="57804"/>
                    <a:pt x="13239" y="57764"/>
                    <a:pt x="13670" y="57764"/>
                  </a:cubicBezTo>
                  <a:cubicBezTo>
                    <a:pt x="15599" y="57764"/>
                    <a:pt x="17467" y="58566"/>
                    <a:pt x="18807" y="60009"/>
                  </a:cubicBezTo>
                  <a:cubicBezTo>
                    <a:pt x="20140" y="58566"/>
                    <a:pt x="22007" y="57764"/>
                    <a:pt x="23936" y="57764"/>
                  </a:cubicBezTo>
                  <a:close/>
                  <a:moveTo>
                    <a:pt x="107668" y="57528"/>
                  </a:moveTo>
                  <a:cubicBezTo>
                    <a:pt x="109594" y="57528"/>
                    <a:pt x="111464" y="58327"/>
                    <a:pt x="112812" y="59767"/>
                  </a:cubicBezTo>
                  <a:cubicBezTo>
                    <a:pt x="112793" y="59767"/>
                    <a:pt x="112774" y="59767"/>
                    <a:pt x="112756" y="59767"/>
                  </a:cubicBezTo>
                  <a:cubicBezTo>
                    <a:pt x="110769" y="59767"/>
                    <a:pt x="108902" y="60712"/>
                    <a:pt x="107650" y="62159"/>
                  </a:cubicBezTo>
                  <a:lnTo>
                    <a:pt x="107650" y="62159"/>
                  </a:lnTo>
                  <a:cubicBezTo>
                    <a:pt x="107803" y="60502"/>
                    <a:pt x="107211" y="58925"/>
                    <a:pt x="106181" y="57688"/>
                  </a:cubicBezTo>
                  <a:cubicBezTo>
                    <a:pt x="106675" y="57580"/>
                    <a:pt x="107173" y="57528"/>
                    <a:pt x="107668" y="57528"/>
                  </a:cubicBezTo>
                  <a:close/>
                  <a:moveTo>
                    <a:pt x="37187" y="57724"/>
                  </a:moveTo>
                  <a:cubicBezTo>
                    <a:pt x="39116" y="57724"/>
                    <a:pt x="40983" y="58519"/>
                    <a:pt x="42328" y="59964"/>
                  </a:cubicBezTo>
                  <a:cubicBezTo>
                    <a:pt x="42310" y="59964"/>
                    <a:pt x="42291" y="59964"/>
                    <a:pt x="42273" y="59964"/>
                  </a:cubicBezTo>
                  <a:cubicBezTo>
                    <a:pt x="40286" y="59964"/>
                    <a:pt x="38419" y="60910"/>
                    <a:pt x="37167" y="62366"/>
                  </a:cubicBezTo>
                  <a:cubicBezTo>
                    <a:pt x="37320" y="60699"/>
                    <a:pt x="36728" y="59122"/>
                    <a:pt x="35698" y="57894"/>
                  </a:cubicBezTo>
                  <a:lnTo>
                    <a:pt x="35689" y="57885"/>
                  </a:lnTo>
                  <a:cubicBezTo>
                    <a:pt x="36187" y="57777"/>
                    <a:pt x="36689" y="57724"/>
                    <a:pt x="37187" y="57724"/>
                  </a:cubicBezTo>
                  <a:close/>
                  <a:moveTo>
                    <a:pt x="124486" y="55678"/>
                  </a:moveTo>
                  <a:cubicBezTo>
                    <a:pt x="127068" y="55678"/>
                    <a:pt x="129649" y="57049"/>
                    <a:pt x="130544" y="59794"/>
                  </a:cubicBezTo>
                  <a:cubicBezTo>
                    <a:pt x="130760" y="60475"/>
                    <a:pt x="130876" y="61183"/>
                    <a:pt x="130876" y="61900"/>
                  </a:cubicBezTo>
                  <a:cubicBezTo>
                    <a:pt x="130403" y="61798"/>
                    <a:pt x="129926" y="61748"/>
                    <a:pt x="129452" y="61748"/>
                  </a:cubicBezTo>
                  <a:cubicBezTo>
                    <a:pt x="127593" y="61748"/>
                    <a:pt x="125787" y="62514"/>
                    <a:pt x="124487" y="63907"/>
                  </a:cubicBezTo>
                  <a:cubicBezTo>
                    <a:pt x="123215" y="62527"/>
                    <a:pt x="121414" y="61747"/>
                    <a:pt x="119541" y="61747"/>
                  </a:cubicBezTo>
                  <a:cubicBezTo>
                    <a:pt x="119048" y="61747"/>
                    <a:pt x="118564" y="61801"/>
                    <a:pt x="118080" y="61909"/>
                  </a:cubicBezTo>
                  <a:cubicBezTo>
                    <a:pt x="118080" y="61192"/>
                    <a:pt x="118197" y="60484"/>
                    <a:pt x="118412" y="59803"/>
                  </a:cubicBezTo>
                  <a:lnTo>
                    <a:pt x="118421" y="59794"/>
                  </a:lnTo>
                  <a:cubicBezTo>
                    <a:pt x="119317" y="57051"/>
                    <a:pt x="121902" y="55678"/>
                    <a:pt x="124486" y="55678"/>
                  </a:cubicBezTo>
                  <a:close/>
                  <a:moveTo>
                    <a:pt x="77628" y="55717"/>
                  </a:moveTo>
                  <a:cubicBezTo>
                    <a:pt x="80804" y="55717"/>
                    <a:pt x="83980" y="57795"/>
                    <a:pt x="84022" y="61951"/>
                  </a:cubicBezTo>
                  <a:lnTo>
                    <a:pt x="84022" y="61951"/>
                  </a:lnTo>
                  <a:cubicBezTo>
                    <a:pt x="83546" y="61848"/>
                    <a:pt x="83066" y="61797"/>
                    <a:pt x="82590" y="61797"/>
                  </a:cubicBezTo>
                  <a:cubicBezTo>
                    <a:pt x="80737" y="61797"/>
                    <a:pt x="78939" y="62563"/>
                    <a:pt x="77651" y="63952"/>
                  </a:cubicBezTo>
                  <a:cubicBezTo>
                    <a:pt x="76377" y="62579"/>
                    <a:pt x="74589" y="61801"/>
                    <a:pt x="72710" y="61801"/>
                  </a:cubicBezTo>
                  <a:cubicBezTo>
                    <a:pt x="72699" y="61801"/>
                    <a:pt x="72688" y="61801"/>
                    <a:pt x="72678" y="61801"/>
                  </a:cubicBezTo>
                  <a:cubicBezTo>
                    <a:pt x="72194" y="61801"/>
                    <a:pt x="71710" y="61846"/>
                    <a:pt x="71235" y="61953"/>
                  </a:cubicBezTo>
                  <a:cubicBezTo>
                    <a:pt x="71275" y="57796"/>
                    <a:pt x="74452" y="55717"/>
                    <a:pt x="77628" y="55717"/>
                  </a:cubicBezTo>
                  <a:close/>
                  <a:moveTo>
                    <a:pt x="100943" y="55717"/>
                  </a:moveTo>
                  <a:cubicBezTo>
                    <a:pt x="104119" y="55717"/>
                    <a:pt x="107295" y="57795"/>
                    <a:pt x="107337" y="61951"/>
                  </a:cubicBezTo>
                  <a:lnTo>
                    <a:pt x="107337" y="61951"/>
                  </a:lnTo>
                  <a:cubicBezTo>
                    <a:pt x="106865" y="61851"/>
                    <a:pt x="106389" y="61802"/>
                    <a:pt x="105918" y="61802"/>
                  </a:cubicBezTo>
                  <a:cubicBezTo>
                    <a:pt x="104057" y="61802"/>
                    <a:pt x="102256" y="62568"/>
                    <a:pt x="100957" y="63961"/>
                  </a:cubicBezTo>
                  <a:cubicBezTo>
                    <a:pt x="99683" y="62588"/>
                    <a:pt x="97895" y="61801"/>
                    <a:pt x="96025" y="61801"/>
                  </a:cubicBezTo>
                  <a:cubicBezTo>
                    <a:pt x="96014" y="61801"/>
                    <a:pt x="96003" y="61801"/>
                    <a:pt x="95993" y="61801"/>
                  </a:cubicBezTo>
                  <a:cubicBezTo>
                    <a:pt x="95509" y="61801"/>
                    <a:pt x="95025" y="61846"/>
                    <a:pt x="94550" y="61953"/>
                  </a:cubicBezTo>
                  <a:cubicBezTo>
                    <a:pt x="94590" y="57796"/>
                    <a:pt x="97767" y="55717"/>
                    <a:pt x="100943" y="55717"/>
                  </a:cubicBezTo>
                  <a:close/>
                  <a:moveTo>
                    <a:pt x="54007" y="55884"/>
                  </a:moveTo>
                  <a:cubicBezTo>
                    <a:pt x="56587" y="55884"/>
                    <a:pt x="59166" y="57255"/>
                    <a:pt x="60061" y="60000"/>
                  </a:cubicBezTo>
                  <a:cubicBezTo>
                    <a:pt x="60285" y="60681"/>
                    <a:pt x="60393" y="61389"/>
                    <a:pt x="60402" y="62106"/>
                  </a:cubicBezTo>
                  <a:cubicBezTo>
                    <a:pt x="59929" y="62004"/>
                    <a:pt x="59451" y="61954"/>
                    <a:pt x="58977" y="61954"/>
                  </a:cubicBezTo>
                  <a:cubicBezTo>
                    <a:pt x="57118" y="61954"/>
                    <a:pt x="55312" y="62720"/>
                    <a:pt x="54013" y="64113"/>
                  </a:cubicBezTo>
                  <a:cubicBezTo>
                    <a:pt x="52741" y="62733"/>
                    <a:pt x="50939" y="61953"/>
                    <a:pt x="49067" y="61953"/>
                  </a:cubicBezTo>
                  <a:cubicBezTo>
                    <a:pt x="48574" y="61953"/>
                    <a:pt x="48090" y="61998"/>
                    <a:pt x="47624" y="62106"/>
                  </a:cubicBezTo>
                  <a:cubicBezTo>
                    <a:pt x="47615" y="61389"/>
                    <a:pt x="47723" y="60681"/>
                    <a:pt x="47929" y="60009"/>
                  </a:cubicBezTo>
                  <a:lnTo>
                    <a:pt x="47947" y="60000"/>
                  </a:lnTo>
                  <a:cubicBezTo>
                    <a:pt x="48843" y="57257"/>
                    <a:pt x="51425" y="55884"/>
                    <a:pt x="54007" y="55884"/>
                  </a:cubicBezTo>
                  <a:close/>
                  <a:moveTo>
                    <a:pt x="7145" y="55914"/>
                  </a:moveTo>
                  <a:cubicBezTo>
                    <a:pt x="10322" y="55914"/>
                    <a:pt x="13498" y="57993"/>
                    <a:pt x="13538" y="62151"/>
                  </a:cubicBezTo>
                  <a:cubicBezTo>
                    <a:pt x="13063" y="62046"/>
                    <a:pt x="12582" y="61995"/>
                    <a:pt x="12105" y="61995"/>
                  </a:cubicBezTo>
                  <a:cubicBezTo>
                    <a:pt x="10247" y="61995"/>
                    <a:pt x="8440" y="62767"/>
                    <a:pt x="7150" y="64158"/>
                  </a:cubicBezTo>
                  <a:cubicBezTo>
                    <a:pt x="5875" y="62786"/>
                    <a:pt x="4096" y="61998"/>
                    <a:pt x="2226" y="61998"/>
                  </a:cubicBezTo>
                  <a:cubicBezTo>
                    <a:pt x="2216" y="61998"/>
                    <a:pt x="2205" y="61998"/>
                    <a:pt x="2194" y="61998"/>
                  </a:cubicBezTo>
                  <a:cubicBezTo>
                    <a:pt x="1711" y="61998"/>
                    <a:pt x="1227" y="62043"/>
                    <a:pt x="752" y="62151"/>
                  </a:cubicBezTo>
                  <a:cubicBezTo>
                    <a:pt x="792" y="57993"/>
                    <a:pt x="3969" y="55914"/>
                    <a:pt x="7145" y="55914"/>
                  </a:cubicBezTo>
                  <a:close/>
                  <a:moveTo>
                    <a:pt x="30465" y="55917"/>
                  </a:moveTo>
                  <a:cubicBezTo>
                    <a:pt x="33638" y="55917"/>
                    <a:pt x="36811" y="57993"/>
                    <a:pt x="36854" y="62147"/>
                  </a:cubicBezTo>
                  <a:lnTo>
                    <a:pt x="36854" y="62147"/>
                  </a:lnTo>
                  <a:cubicBezTo>
                    <a:pt x="36384" y="62047"/>
                    <a:pt x="35912" y="61999"/>
                    <a:pt x="35443" y="61999"/>
                  </a:cubicBezTo>
                  <a:cubicBezTo>
                    <a:pt x="33580" y="61999"/>
                    <a:pt x="31775" y="62765"/>
                    <a:pt x="30483" y="64158"/>
                  </a:cubicBezTo>
                  <a:cubicBezTo>
                    <a:pt x="29201" y="62778"/>
                    <a:pt x="27409" y="61998"/>
                    <a:pt x="25528" y="61998"/>
                  </a:cubicBezTo>
                  <a:cubicBezTo>
                    <a:pt x="25044" y="61998"/>
                    <a:pt x="24560" y="62052"/>
                    <a:pt x="24085" y="62151"/>
                  </a:cubicBezTo>
                  <a:cubicBezTo>
                    <a:pt x="24116" y="57996"/>
                    <a:pt x="27290" y="55917"/>
                    <a:pt x="30465" y="55917"/>
                  </a:cubicBezTo>
                  <a:close/>
                  <a:moveTo>
                    <a:pt x="119322" y="62140"/>
                  </a:moveTo>
                  <a:cubicBezTo>
                    <a:pt x="121256" y="62140"/>
                    <a:pt x="123125" y="62943"/>
                    <a:pt x="124469" y="64391"/>
                  </a:cubicBezTo>
                  <a:cubicBezTo>
                    <a:pt x="124450" y="64390"/>
                    <a:pt x="124430" y="64390"/>
                    <a:pt x="124410" y="64390"/>
                  </a:cubicBezTo>
                  <a:cubicBezTo>
                    <a:pt x="122541" y="64390"/>
                    <a:pt x="120773" y="65229"/>
                    <a:pt x="119532" y="66532"/>
                  </a:cubicBezTo>
                  <a:cubicBezTo>
                    <a:pt x="119613" y="64946"/>
                    <a:pt x="119030" y="63441"/>
                    <a:pt x="118045" y="62258"/>
                  </a:cubicBezTo>
                  <a:cubicBezTo>
                    <a:pt x="118470" y="62179"/>
                    <a:pt x="118898" y="62140"/>
                    <a:pt x="119322" y="62140"/>
                  </a:cubicBezTo>
                  <a:close/>
                  <a:moveTo>
                    <a:pt x="129616" y="62140"/>
                  </a:moveTo>
                  <a:cubicBezTo>
                    <a:pt x="130040" y="62140"/>
                    <a:pt x="130468" y="62179"/>
                    <a:pt x="130894" y="62258"/>
                  </a:cubicBezTo>
                  <a:cubicBezTo>
                    <a:pt x="129908" y="63423"/>
                    <a:pt x="129326" y="64928"/>
                    <a:pt x="129415" y="66523"/>
                  </a:cubicBezTo>
                  <a:lnTo>
                    <a:pt x="129406" y="66532"/>
                  </a:lnTo>
                  <a:cubicBezTo>
                    <a:pt x="128156" y="65229"/>
                    <a:pt x="126388" y="64390"/>
                    <a:pt x="124528" y="64390"/>
                  </a:cubicBezTo>
                  <a:cubicBezTo>
                    <a:pt x="124509" y="64390"/>
                    <a:pt x="124489" y="64390"/>
                    <a:pt x="124469" y="64391"/>
                  </a:cubicBezTo>
                  <a:cubicBezTo>
                    <a:pt x="125807" y="62943"/>
                    <a:pt x="127680" y="62140"/>
                    <a:pt x="129616" y="62140"/>
                  </a:cubicBezTo>
                  <a:close/>
                  <a:moveTo>
                    <a:pt x="95796" y="62176"/>
                  </a:moveTo>
                  <a:cubicBezTo>
                    <a:pt x="97737" y="62176"/>
                    <a:pt x="99610" y="62980"/>
                    <a:pt x="100948" y="64435"/>
                  </a:cubicBezTo>
                  <a:cubicBezTo>
                    <a:pt x="100928" y="64435"/>
                    <a:pt x="100908" y="64435"/>
                    <a:pt x="100888" y="64435"/>
                  </a:cubicBezTo>
                  <a:cubicBezTo>
                    <a:pt x="99020" y="64435"/>
                    <a:pt x="97252" y="65265"/>
                    <a:pt x="96011" y="66568"/>
                  </a:cubicBezTo>
                  <a:cubicBezTo>
                    <a:pt x="96091" y="64982"/>
                    <a:pt x="95509" y="63477"/>
                    <a:pt x="94514" y="62294"/>
                  </a:cubicBezTo>
                  <a:cubicBezTo>
                    <a:pt x="94941" y="62215"/>
                    <a:pt x="95370" y="62176"/>
                    <a:pt x="95796" y="62176"/>
                  </a:cubicBezTo>
                  <a:close/>
                  <a:moveTo>
                    <a:pt x="82771" y="62185"/>
                  </a:moveTo>
                  <a:cubicBezTo>
                    <a:pt x="83195" y="62185"/>
                    <a:pt x="83623" y="62224"/>
                    <a:pt x="84048" y="62303"/>
                  </a:cubicBezTo>
                  <a:cubicBezTo>
                    <a:pt x="83063" y="63477"/>
                    <a:pt x="82480" y="64991"/>
                    <a:pt x="82561" y="66577"/>
                  </a:cubicBezTo>
                  <a:cubicBezTo>
                    <a:pt x="81320" y="65274"/>
                    <a:pt x="79552" y="64435"/>
                    <a:pt x="77683" y="64435"/>
                  </a:cubicBezTo>
                  <a:cubicBezTo>
                    <a:pt x="77666" y="64435"/>
                    <a:pt x="77650" y="64435"/>
                    <a:pt x="77633" y="64435"/>
                  </a:cubicBezTo>
                  <a:lnTo>
                    <a:pt x="77633" y="64435"/>
                  </a:lnTo>
                  <a:cubicBezTo>
                    <a:pt x="78970" y="62988"/>
                    <a:pt x="80838" y="62185"/>
                    <a:pt x="82771" y="62185"/>
                  </a:cubicBezTo>
                  <a:close/>
                  <a:moveTo>
                    <a:pt x="59134" y="62337"/>
                  </a:moveTo>
                  <a:cubicBezTo>
                    <a:pt x="59561" y="62337"/>
                    <a:pt x="59992" y="62376"/>
                    <a:pt x="60420" y="62455"/>
                  </a:cubicBezTo>
                  <a:cubicBezTo>
                    <a:pt x="59427" y="63627"/>
                    <a:pt x="58845" y="65119"/>
                    <a:pt x="58932" y="66720"/>
                  </a:cubicBezTo>
                  <a:lnTo>
                    <a:pt x="58932" y="66720"/>
                  </a:lnTo>
                  <a:cubicBezTo>
                    <a:pt x="57682" y="65417"/>
                    <a:pt x="55914" y="64587"/>
                    <a:pt x="54055" y="64587"/>
                  </a:cubicBezTo>
                  <a:cubicBezTo>
                    <a:pt x="54035" y="64587"/>
                    <a:pt x="54015" y="64588"/>
                    <a:pt x="53995" y="64588"/>
                  </a:cubicBezTo>
                  <a:cubicBezTo>
                    <a:pt x="55331" y="63135"/>
                    <a:pt x="57201" y="62337"/>
                    <a:pt x="59134" y="62337"/>
                  </a:cubicBezTo>
                  <a:close/>
                  <a:moveTo>
                    <a:pt x="48861" y="62333"/>
                  </a:moveTo>
                  <a:cubicBezTo>
                    <a:pt x="50795" y="62333"/>
                    <a:pt x="52662" y="63137"/>
                    <a:pt x="53995" y="64588"/>
                  </a:cubicBezTo>
                  <a:cubicBezTo>
                    <a:pt x="53975" y="64588"/>
                    <a:pt x="53955" y="64587"/>
                    <a:pt x="53935" y="64587"/>
                  </a:cubicBezTo>
                  <a:cubicBezTo>
                    <a:pt x="52067" y="64587"/>
                    <a:pt x="50299" y="65417"/>
                    <a:pt x="49058" y="66720"/>
                  </a:cubicBezTo>
                  <a:cubicBezTo>
                    <a:pt x="49138" y="65134"/>
                    <a:pt x="48556" y="63629"/>
                    <a:pt x="47561" y="62455"/>
                  </a:cubicBezTo>
                  <a:cubicBezTo>
                    <a:pt x="47994" y="62373"/>
                    <a:pt x="48429" y="62333"/>
                    <a:pt x="48861" y="62333"/>
                  </a:cubicBezTo>
                  <a:close/>
                  <a:moveTo>
                    <a:pt x="106103" y="62174"/>
                  </a:moveTo>
                  <a:cubicBezTo>
                    <a:pt x="106576" y="62174"/>
                    <a:pt x="107052" y="62222"/>
                    <a:pt x="107525" y="62321"/>
                  </a:cubicBezTo>
                  <a:cubicBezTo>
                    <a:pt x="106512" y="63566"/>
                    <a:pt x="105939" y="65161"/>
                    <a:pt x="106127" y="66837"/>
                  </a:cubicBezTo>
                  <a:cubicBezTo>
                    <a:pt x="104872" y="65387"/>
                    <a:pt x="103007" y="64435"/>
                    <a:pt x="101030" y="64435"/>
                  </a:cubicBezTo>
                  <a:cubicBezTo>
                    <a:pt x="101003" y="64435"/>
                    <a:pt x="100975" y="64435"/>
                    <a:pt x="100948" y="64435"/>
                  </a:cubicBezTo>
                  <a:cubicBezTo>
                    <a:pt x="102295" y="62981"/>
                    <a:pt x="104168" y="62174"/>
                    <a:pt x="106103" y="62174"/>
                  </a:cubicBezTo>
                  <a:close/>
                  <a:moveTo>
                    <a:pt x="70807" y="57738"/>
                  </a:moveTo>
                  <a:cubicBezTo>
                    <a:pt x="71283" y="57738"/>
                    <a:pt x="71762" y="57786"/>
                    <a:pt x="72239" y="57885"/>
                  </a:cubicBezTo>
                  <a:cubicBezTo>
                    <a:pt x="71271" y="59131"/>
                    <a:pt x="70742" y="60708"/>
                    <a:pt x="70939" y="62348"/>
                  </a:cubicBezTo>
                  <a:cubicBezTo>
                    <a:pt x="71447" y="62234"/>
                    <a:pt x="71959" y="62178"/>
                    <a:pt x="72468" y="62178"/>
                  </a:cubicBezTo>
                  <a:cubicBezTo>
                    <a:pt x="74403" y="62178"/>
                    <a:pt x="76285" y="62981"/>
                    <a:pt x="77633" y="64435"/>
                  </a:cubicBezTo>
                  <a:lnTo>
                    <a:pt x="77633" y="64435"/>
                  </a:lnTo>
                  <a:cubicBezTo>
                    <a:pt x="77630" y="64435"/>
                    <a:pt x="77627" y="64435"/>
                    <a:pt x="77624" y="64435"/>
                  </a:cubicBezTo>
                  <a:cubicBezTo>
                    <a:pt x="77606" y="64435"/>
                    <a:pt x="77587" y="64435"/>
                    <a:pt x="77569" y="64435"/>
                  </a:cubicBezTo>
                  <a:cubicBezTo>
                    <a:pt x="75520" y="64435"/>
                    <a:pt x="73598" y="65435"/>
                    <a:pt x="72346" y="66962"/>
                  </a:cubicBezTo>
                  <a:cubicBezTo>
                    <a:pt x="72703" y="63259"/>
                    <a:pt x="69407" y="59973"/>
                    <a:pt x="65707" y="59973"/>
                  </a:cubicBezTo>
                  <a:cubicBezTo>
                    <a:pt x="65694" y="59973"/>
                    <a:pt x="65682" y="59973"/>
                    <a:pt x="65670" y="59973"/>
                  </a:cubicBezTo>
                  <a:lnTo>
                    <a:pt x="65670" y="59973"/>
                  </a:lnTo>
                  <a:cubicBezTo>
                    <a:pt x="67007" y="58533"/>
                    <a:pt x="68877" y="57738"/>
                    <a:pt x="70807" y="57738"/>
                  </a:cubicBezTo>
                  <a:close/>
                  <a:moveTo>
                    <a:pt x="35611" y="62370"/>
                  </a:moveTo>
                  <a:cubicBezTo>
                    <a:pt x="36087" y="62370"/>
                    <a:pt x="36566" y="62419"/>
                    <a:pt x="37042" y="62518"/>
                  </a:cubicBezTo>
                  <a:cubicBezTo>
                    <a:pt x="36029" y="63763"/>
                    <a:pt x="35456" y="65358"/>
                    <a:pt x="35644" y="67034"/>
                  </a:cubicBezTo>
                  <a:cubicBezTo>
                    <a:pt x="34383" y="65578"/>
                    <a:pt x="32507" y="64632"/>
                    <a:pt x="30521" y="64632"/>
                  </a:cubicBezTo>
                  <a:cubicBezTo>
                    <a:pt x="30502" y="64632"/>
                    <a:pt x="30483" y="64632"/>
                    <a:pt x="30465" y="64633"/>
                  </a:cubicBezTo>
                  <a:cubicBezTo>
                    <a:pt x="30445" y="64632"/>
                    <a:pt x="30425" y="64632"/>
                    <a:pt x="30406" y="64632"/>
                  </a:cubicBezTo>
                  <a:cubicBezTo>
                    <a:pt x="28537" y="64632"/>
                    <a:pt x="26769" y="65471"/>
                    <a:pt x="25528" y="66774"/>
                  </a:cubicBezTo>
                  <a:cubicBezTo>
                    <a:pt x="25608" y="65179"/>
                    <a:pt x="25026" y="63683"/>
                    <a:pt x="24031" y="62500"/>
                  </a:cubicBezTo>
                  <a:cubicBezTo>
                    <a:pt x="24460" y="62420"/>
                    <a:pt x="24890" y="62381"/>
                    <a:pt x="25317" y="62381"/>
                  </a:cubicBezTo>
                  <a:cubicBezTo>
                    <a:pt x="27250" y="62381"/>
                    <a:pt x="29122" y="63178"/>
                    <a:pt x="30465" y="64624"/>
                  </a:cubicBezTo>
                  <a:cubicBezTo>
                    <a:pt x="31802" y="63171"/>
                    <a:pt x="33677" y="62370"/>
                    <a:pt x="35611" y="62370"/>
                  </a:cubicBezTo>
                  <a:close/>
                  <a:moveTo>
                    <a:pt x="112819" y="60274"/>
                  </a:moveTo>
                  <a:cubicBezTo>
                    <a:pt x="115992" y="60274"/>
                    <a:pt x="119164" y="62350"/>
                    <a:pt x="119209" y="66503"/>
                  </a:cubicBezTo>
                  <a:lnTo>
                    <a:pt x="119209" y="66503"/>
                  </a:lnTo>
                  <a:cubicBezTo>
                    <a:pt x="118735" y="66400"/>
                    <a:pt x="118257" y="66350"/>
                    <a:pt x="117783" y="66350"/>
                  </a:cubicBezTo>
                  <a:cubicBezTo>
                    <a:pt x="115922" y="66350"/>
                    <a:pt x="114119" y="67124"/>
                    <a:pt x="112821" y="68521"/>
                  </a:cubicBezTo>
                  <a:cubicBezTo>
                    <a:pt x="111539" y="67142"/>
                    <a:pt x="109747" y="66362"/>
                    <a:pt x="107865" y="66362"/>
                  </a:cubicBezTo>
                  <a:cubicBezTo>
                    <a:pt x="107382" y="66362"/>
                    <a:pt x="106898" y="66407"/>
                    <a:pt x="106423" y="66514"/>
                  </a:cubicBezTo>
                  <a:lnTo>
                    <a:pt x="106423" y="66514"/>
                  </a:lnTo>
                  <a:cubicBezTo>
                    <a:pt x="106463" y="62355"/>
                    <a:pt x="109641" y="60274"/>
                    <a:pt x="112819" y="60274"/>
                  </a:cubicBezTo>
                  <a:close/>
                  <a:moveTo>
                    <a:pt x="136136" y="60276"/>
                  </a:moveTo>
                  <a:cubicBezTo>
                    <a:pt x="139311" y="60276"/>
                    <a:pt x="142484" y="62354"/>
                    <a:pt x="142525" y="66514"/>
                  </a:cubicBezTo>
                  <a:lnTo>
                    <a:pt x="142516" y="66523"/>
                  </a:lnTo>
                  <a:cubicBezTo>
                    <a:pt x="142042" y="66421"/>
                    <a:pt x="141565" y="66372"/>
                    <a:pt x="141091" y="66372"/>
                  </a:cubicBezTo>
                  <a:cubicBezTo>
                    <a:pt x="139233" y="66372"/>
                    <a:pt x="137428" y="67138"/>
                    <a:pt x="136136" y="68530"/>
                  </a:cubicBezTo>
                  <a:cubicBezTo>
                    <a:pt x="134854" y="67150"/>
                    <a:pt x="133062" y="66371"/>
                    <a:pt x="131181" y="66371"/>
                  </a:cubicBezTo>
                  <a:cubicBezTo>
                    <a:pt x="130697" y="66371"/>
                    <a:pt x="130213" y="66425"/>
                    <a:pt x="129738" y="66523"/>
                  </a:cubicBezTo>
                  <a:cubicBezTo>
                    <a:pt x="129778" y="62359"/>
                    <a:pt x="132958" y="60276"/>
                    <a:pt x="136136" y="60276"/>
                  </a:cubicBezTo>
                  <a:close/>
                  <a:moveTo>
                    <a:pt x="89289" y="60321"/>
                  </a:moveTo>
                  <a:cubicBezTo>
                    <a:pt x="92462" y="60321"/>
                    <a:pt x="95638" y="62397"/>
                    <a:pt x="95679" y="66548"/>
                  </a:cubicBezTo>
                  <a:lnTo>
                    <a:pt x="95679" y="66548"/>
                  </a:lnTo>
                  <a:cubicBezTo>
                    <a:pt x="95209" y="66448"/>
                    <a:pt x="94735" y="66398"/>
                    <a:pt x="94264" y="66398"/>
                  </a:cubicBezTo>
                  <a:cubicBezTo>
                    <a:pt x="92405" y="66398"/>
                    <a:pt x="90601" y="67165"/>
                    <a:pt x="89308" y="68557"/>
                  </a:cubicBezTo>
                  <a:cubicBezTo>
                    <a:pt x="88027" y="67177"/>
                    <a:pt x="86235" y="66398"/>
                    <a:pt x="84353" y="66398"/>
                  </a:cubicBezTo>
                  <a:cubicBezTo>
                    <a:pt x="83869" y="66398"/>
                    <a:pt x="83385" y="66452"/>
                    <a:pt x="82910" y="66550"/>
                  </a:cubicBezTo>
                  <a:cubicBezTo>
                    <a:pt x="82942" y="62398"/>
                    <a:pt x="86114" y="60321"/>
                    <a:pt x="89289" y="60321"/>
                  </a:cubicBezTo>
                  <a:close/>
                  <a:moveTo>
                    <a:pt x="42335" y="60475"/>
                  </a:moveTo>
                  <a:cubicBezTo>
                    <a:pt x="45508" y="60475"/>
                    <a:pt x="48684" y="62552"/>
                    <a:pt x="48726" y="66708"/>
                  </a:cubicBezTo>
                  <a:lnTo>
                    <a:pt x="48726" y="66708"/>
                  </a:lnTo>
                  <a:cubicBezTo>
                    <a:pt x="48257" y="66608"/>
                    <a:pt x="47784" y="66560"/>
                    <a:pt x="47315" y="66560"/>
                  </a:cubicBezTo>
                  <a:cubicBezTo>
                    <a:pt x="45452" y="66560"/>
                    <a:pt x="43648" y="67326"/>
                    <a:pt x="42355" y="68719"/>
                  </a:cubicBezTo>
                  <a:cubicBezTo>
                    <a:pt x="41081" y="67346"/>
                    <a:pt x="39302" y="66559"/>
                    <a:pt x="37432" y="66559"/>
                  </a:cubicBezTo>
                  <a:cubicBezTo>
                    <a:pt x="37421" y="66559"/>
                    <a:pt x="37411" y="66559"/>
                    <a:pt x="37400" y="66559"/>
                  </a:cubicBezTo>
                  <a:cubicBezTo>
                    <a:pt x="36916" y="66559"/>
                    <a:pt x="36432" y="66604"/>
                    <a:pt x="35958" y="66711"/>
                  </a:cubicBezTo>
                  <a:cubicBezTo>
                    <a:pt x="35989" y="62554"/>
                    <a:pt x="39161" y="60475"/>
                    <a:pt x="42335" y="60475"/>
                  </a:cubicBezTo>
                  <a:close/>
                  <a:moveTo>
                    <a:pt x="65651" y="60478"/>
                  </a:moveTo>
                  <a:cubicBezTo>
                    <a:pt x="68826" y="60478"/>
                    <a:pt x="72001" y="62555"/>
                    <a:pt x="72041" y="66711"/>
                  </a:cubicBezTo>
                  <a:cubicBezTo>
                    <a:pt x="71566" y="66609"/>
                    <a:pt x="71088" y="66560"/>
                    <a:pt x="70614" y="66560"/>
                  </a:cubicBezTo>
                  <a:cubicBezTo>
                    <a:pt x="68752" y="66560"/>
                    <a:pt x="66952" y="67326"/>
                    <a:pt x="65653" y="68719"/>
                  </a:cubicBezTo>
                  <a:cubicBezTo>
                    <a:pt x="64371" y="67339"/>
                    <a:pt x="62579" y="66559"/>
                    <a:pt x="60697" y="66559"/>
                  </a:cubicBezTo>
                  <a:cubicBezTo>
                    <a:pt x="60214" y="66559"/>
                    <a:pt x="59730" y="66613"/>
                    <a:pt x="59255" y="66711"/>
                  </a:cubicBezTo>
                  <a:cubicBezTo>
                    <a:pt x="59295" y="62557"/>
                    <a:pt x="62473" y="60478"/>
                    <a:pt x="65651" y="60478"/>
                  </a:cubicBezTo>
                  <a:close/>
                  <a:moveTo>
                    <a:pt x="18806" y="60522"/>
                  </a:moveTo>
                  <a:cubicBezTo>
                    <a:pt x="21979" y="60522"/>
                    <a:pt x="25151" y="62596"/>
                    <a:pt x="25196" y="66747"/>
                  </a:cubicBezTo>
                  <a:lnTo>
                    <a:pt x="25196" y="66747"/>
                  </a:lnTo>
                  <a:cubicBezTo>
                    <a:pt x="24723" y="66645"/>
                    <a:pt x="24245" y="66596"/>
                    <a:pt x="23772" y="66596"/>
                  </a:cubicBezTo>
                  <a:cubicBezTo>
                    <a:pt x="21913" y="66596"/>
                    <a:pt x="20107" y="67362"/>
                    <a:pt x="18807" y="68754"/>
                  </a:cubicBezTo>
                  <a:cubicBezTo>
                    <a:pt x="17526" y="67374"/>
                    <a:pt x="15734" y="66595"/>
                    <a:pt x="13852" y="66595"/>
                  </a:cubicBezTo>
                  <a:cubicBezTo>
                    <a:pt x="13368" y="66595"/>
                    <a:pt x="12884" y="66649"/>
                    <a:pt x="12409" y="66747"/>
                  </a:cubicBezTo>
                  <a:cubicBezTo>
                    <a:pt x="12454" y="62599"/>
                    <a:pt x="15631" y="60522"/>
                    <a:pt x="18806" y="60522"/>
                  </a:cubicBezTo>
                  <a:close/>
                  <a:moveTo>
                    <a:pt x="84142" y="66790"/>
                  </a:moveTo>
                  <a:cubicBezTo>
                    <a:pt x="86075" y="66790"/>
                    <a:pt x="87947" y="67588"/>
                    <a:pt x="89290" y="69041"/>
                  </a:cubicBezTo>
                  <a:lnTo>
                    <a:pt x="89290" y="69041"/>
                  </a:lnTo>
                  <a:cubicBezTo>
                    <a:pt x="89287" y="69041"/>
                    <a:pt x="89284" y="69041"/>
                    <a:pt x="89281" y="69041"/>
                  </a:cubicBezTo>
                  <a:cubicBezTo>
                    <a:pt x="89262" y="69041"/>
                    <a:pt x="89242" y="69041"/>
                    <a:pt x="89222" y="69041"/>
                  </a:cubicBezTo>
                  <a:cubicBezTo>
                    <a:pt x="87354" y="69041"/>
                    <a:pt x="85594" y="69879"/>
                    <a:pt x="84344" y="71183"/>
                  </a:cubicBezTo>
                  <a:cubicBezTo>
                    <a:pt x="84434" y="69588"/>
                    <a:pt x="83851" y="68082"/>
                    <a:pt x="82857" y="66909"/>
                  </a:cubicBezTo>
                  <a:cubicBezTo>
                    <a:pt x="83285" y="66829"/>
                    <a:pt x="83715" y="66790"/>
                    <a:pt x="84142" y="66790"/>
                  </a:cubicBezTo>
                  <a:close/>
                  <a:moveTo>
                    <a:pt x="94437" y="66782"/>
                  </a:moveTo>
                  <a:cubicBezTo>
                    <a:pt x="94862" y="66782"/>
                    <a:pt x="95290" y="66821"/>
                    <a:pt x="95715" y="66900"/>
                  </a:cubicBezTo>
                  <a:cubicBezTo>
                    <a:pt x="94720" y="68082"/>
                    <a:pt x="94138" y="69579"/>
                    <a:pt x="94228" y="71174"/>
                  </a:cubicBezTo>
                  <a:lnTo>
                    <a:pt x="94219" y="71183"/>
                  </a:lnTo>
                  <a:cubicBezTo>
                    <a:pt x="92977" y="69879"/>
                    <a:pt x="91209" y="69041"/>
                    <a:pt x="89341" y="69041"/>
                  </a:cubicBezTo>
                  <a:cubicBezTo>
                    <a:pt x="89324" y="69041"/>
                    <a:pt x="89307" y="69041"/>
                    <a:pt x="89290" y="69041"/>
                  </a:cubicBezTo>
                  <a:lnTo>
                    <a:pt x="89290" y="69041"/>
                  </a:lnTo>
                  <a:cubicBezTo>
                    <a:pt x="90628" y="67586"/>
                    <a:pt x="92502" y="66782"/>
                    <a:pt x="94437" y="66782"/>
                  </a:cubicBezTo>
                  <a:close/>
                  <a:moveTo>
                    <a:pt x="47476" y="66925"/>
                  </a:moveTo>
                  <a:cubicBezTo>
                    <a:pt x="47900" y="66925"/>
                    <a:pt x="48328" y="66964"/>
                    <a:pt x="48753" y="67043"/>
                  </a:cubicBezTo>
                  <a:cubicBezTo>
                    <a:pt x="47767" y="68226"/>
                    <a:pt x="47185" y="69731"/>
                    <a:pt x="47266" y="71317"/>
                  </a:cubicBezTo>
                  <a:cubicBezTo>
                    <a:pt x="46024" y="70014"/>
                    <a:pt x="44257" y="69184"/>
                    <a:pt x="42388" y="69184"/>
                  </a:cubicBezTo>
                  <a:cubicBezTo>
                    <a:pt x="42371" y="69184"/>
                    <a:pt x="42354" y="69184"/>
                    <a:pt x="42337" y="69184"/>
                  </a:cubicBezTo>
                  <a:lnTo>
                    <a:pt x="42337" y="69184"/>
                  </a:lnTo>
                  <a:cubicBezTo>
                    <a:pt x="43675" y="67729"/>
                    <a:pt x="45543" y="66925"/>
                    <a:pt x="47476" y="66925"/>
                  </a:cubicBezTo>
                  <a:close/>
                  <a:moveTo>
                    <a:pt x="60488" y="66929"/>
                  </a:moveTo>
                  <a:cubicBezTo>
                    <a:pt x="62422" y="66929"/>
                    <a:pt x="64295" y="67727"/>
                    <a:pt x="65636" y="69175"/>
                  </a:cubicBezTo>
                  <a:lnTo>
                    <a:pt x="65636" y="69175"/>
                  </a:lnTo>
                  <a:cubicBezTo>
                    <a:pt x="65622" y="69175"/>
                    <a:pt x="65608" y="69175"/>
                    <a:pt x="65593" y="69175"/>
                  </a:cubicBezTo>
                  <a:cubicBezTo>
                    <a:pt x="63725" y="69175"/>
                    <a:pt x="61966" y="70014"/>
                    <a:pt x="60715" y="71317"/>
                  </a:cubicBezTo>
                  <a:cubicBezTo>
                    <a:pt x="60805" y="69731"/>
                    <a:pt x="60223" y="68226"/>
                    <a:pt x="59228" y="67043"/>
                  </a:cubicBezTo>
                  <a:cubicBezTo>
                    <a:pt x="59647" y="66967"/>
                    <a:pt x="60069" y="66929"/>
                    <a:pt x="60488" y="66929"/>
                  </a:cubicBezTo>
                  <a:close/>
                  <a:moveTo>
                    <a:pt x="23953" y="66970"/>
                  </a:moveTo>
                  <a:cubicBezTo>
                    <a:pt x="24378" y="66970"/>
                    <a:pt x="24806" y="67009"/>
                    <a:pt x="25232" y="67088"/>
                  </a:cubicBezTo>
                  <a:cubicBezTo>
                    <a:pt x="24239" y="68277"/>
                    <a:pt x="23657" y="69770"/>
                    <a:pt x="23744" y="71361"/>
                  </a:cubicBezTo>
                  <a:lnTo>
                    <a:pt x="23744" y="71361"/>
                  </a:lnTo>
                  <a:cubicBezTo>
                    <a:pt x="22494" y="70058"/>
                    <a:pt x="20726" y="69220"/>
                    <a:pt x="18866" y="69220"/>
                  </a:cubicBezTo>
                  <a:cubicBezTo>
                    <a:pt x="18846" y="69220"/>
                    <a:pt x="18827" y="69220"/>
                    <a:pt x="18807" y="69220"/>
                  </a:cubicBezTo>
                  <a:cubicBezTo>
                    <a:pt x="20144" y="67773"/>
                    <a:pt x="22018" y="66970"/>
                    <a:pt x="23953" y="66970"/>
                  </a:cubicBezTo>
                  <a:close/>
                  <a:moveTo>
                    <a:pt x="13652" y="66970"/>
                  </a:moveTo>
                  <a:cubicBezTo>
                    <a:pt x="15588" y="66970"/>
                    <a:pt x="17463" y="67773"/>
                    <a:pt x="18807" y="69220"/>
                  </a:cubicBezTo>
                  <a:cubicBezTo>
                    <a:pt x="18787" y="69220"/>
                    <a:pt x="18768" y="69220"/>
                    <a:pt x="18748" y="69220"/>
                  </a:cubicBezTo>
                  <a:cubicBezTo>
                    <a:pt x="16879" y="69220"/>
                    <a:pt x="15111" y="70058"/>
                    <a:pt x="13870" y="71362"/>
                  </a:cubicBezTo>
                  <a:cubicBezTo>
                    <a:pt x="13951" y="69776"/>
                    <a:pt x="13368" y="68271"/>
                    <a:pt x="12374" y="67088"/>
                  </a:cubicBezTo>
                  <a:cubicBezTo>
                    <a:pt x="12799" y="67009"/>
                    <a:pt x="13227" y="66970"/>
                    <a:pt x="13652" y="66970"/>
                  </a:cubicBezTo>
                  <a:close/>
                  <a:moveTo>
                    <a:pt x="107653" y="66739"/>
                  </a:moveTo>
                  <a:cubicBezTo>
                    <a:pt x="109587" y="66739"/>
                    <a:pt x="111464" y="67541"/>
                    <a:pt x="112812" y="68996"/>
                  </a:cubicBezTo>
                  <a:cubicBezTo>
                    <a:pt x="114149" y="67549"/>
                    <a:pt x="116022" y="66746"/>
                    <a:pt x="117958" y="66746"/>
                  </a:cubicBezTo>
                  <a:cubicBezTo>
                    <a:pt x="118383" y="66746"/>
                    <a:pt x="118811" y="66785"/>
                    <a:pt x="119236" y="66864"/>
                  </a:cubicBezTo>
                  <a:cubicBezTo>
                    <a:pt x="118242" y="68047"/>
                    <a:pt x="117659" y="69552"/>
                    <a:pt x="117749" y="71138"/>
                  </a:cubicBezTo>
                  <a:cubicBezTo>
                    <a:pt x="116499" y="69835"/>
                    <a:pt x="114731" y="69005"/>
                    <a:pt x="112871" y="69005"/>
                  </a:cubicBezTo>
                  <a:cubicBezTo>
                    <a:pt x="112851" y="69005"/>
                    <a:pt x="112832" y="69005"/>
                    <a:pt x="112812" y="69005"/>
                  </a:cubicBezTo>
                  <a:cubicBezTo>
                    <a:pt x="112793" y="69005"/>
                    <a:pt x="112774" y="69005"/>
                    <a:pt x="112756" y="69005"/>
                  </a:cubicBezTo>
                  <a:cubicBezTo>
                    <a:pt x="110769" y="69005"/>
                    <a:pt x="108893" y="69951"/>
                    <a:pt x="107641" y="71398"/>
                  </a:cubicBezTo>
                  <a:lnTo>
                    <a:pt x="107641" y="71398"/>
                  </a:lnTo>
                  <a:cubicBezTo>
                    <a:pt x="107802" y="69707"/>
                    <a:pt x="107213" y="68132"/>
                    <a:pt x="106177" y="66897"/>
                  </a:cubicBezTo>
                  <a:lnTo>
                    <a:pt x="106177" y="66897"/>
                  </a:lnTo>
                  <a:cubicBezTo>
                    <a:pt x="106668" y="66791"/>
                    <a:pt x="107162" y="66739"/>
                    <a:pt x="107653" y="66739"/>
                  </a:cubicBezTo>
                  <a:close/>
                  <a:moveTo>
                    <a:pt x="37174" y="66927"/>
                  </a:moveTo>
                  <a:cubicBezTo>
                    <a:pt x="39113" y="66927"/>
                    <a:pt x="40989" y="67729"/>
                    <a:pt x="42337" y="69184"/>
                  </a:cubicBezTo>
                  <a:lnTo>
                    <a:pt x="42337" y="69184"/>
                  </a:lnTo>
                  <a:cubicBezTo>
                    <a:pt x="42334" y="69184"/>
                    <a:pt x="42331" y="69184"/>
                    <a:pt x="42328" y="69184"/>
                  </a:cubicBezTo>
                  <a:cubicBezTo>
                    <a:pt x="42301" y="69184"/>
                    <a:pt x="42274" y="69184"/>
                    <a:pt x="42246" y="69184"/>
                  </a:cubicBezTo>
                  <a:cubicBezTo>
                    <a:pt x="40269" y="69184"/>
                    <a:pt x="38404" y="70136"/>
                    <a:pt x="37158" y="71577"/>
                  </a:cubicBezTo>
                  <a:cubicBezTo>
                    <a:pt x="37320" y="69910"/>
                    <a:pt x="36728" y="68324"/>
                    <a:pt x="35689" y="67088"/>
                  </a:cubicBezTo>
                  <a:lnTo>
                    <a:pt x="35680" y="67088"/>
                  </a:lnTo>
                  <a:cubicBezTo>
                    <a:pt x="36177" y="66980"/>
                    <a:pt x="36678" y="66927"/>
                    <a:pt x="37174" y="66927"/>
                  </a:cubicBezTo>
                  <a:close/>
                  <a:moveTo>
                    <a:pt x="124481" y="64880"/>
                  </a:moveTo>
                  <a:cubicBezTo>
                    <a:pt x="127655" y="64880"/>
                    <a:pt x="130827" y="66957"/>
                    <a:pt x="130867" y="71111"/>
                  </a:cubicBezTo>
                  <a:lnTo>
                    <a:pt x="130858" y="71129"/>
                  </a:lnTo>
                  <a:cubicBezTo>
                    <a:pt x="130380" y="71024"/>
                    <a:pt x="129897" y="70973"/>
                    <a:pt x="129419" y="70973"/>
                  </a:cubicBezTo>
                  <a:cubicBezTo>
                    <a:pt x="127565" y="70973"/>
                    <a:pt x="125767" y="71740"/>
                    <a:pt x="124478" y="73136"/>
                  </a:cubicBezTo>
                  <a:cubicBezTo>
                    <a:pt x="123204" y="71764"/>
                    <a:pt x="121425" y="70977"/>
                    <a:pt x="119555" y="70977"/>
                  </a:cubicBezTo>
                  <a:cubicBezTo>
                    <a:pt x="119544" y="70977"/>
                    <a:pt x="119534" y="70977"/>
                    <a:pt x="119523" y="70977"/>
                  </a:cubicBezTo>
                  <a:cubicBezTo>
                    <a:pt x="119039" y="70977"/>
                    <a:pt x="118555" y="71021"/>
                    <a:pt x="118080" y="71129"/>
                  </a:cubicBezTo>
                  <a:cubicBezTo>
                    <a:pt x="118121" y="66963"/>
                    <a:pt x="121302" y="64880"/>
                    <a:pt x="124481" y="64880"/>
                  </a:cubicBezTo>
                  <a:close/>
                  <a:moveTo>
                    <a:pt x="77631" y="64934"/>
                  </a:moveTo>
                  <a:cubicBezTo>
                    <a:pt x="80806" y="64934"/>
                    <a:pt x="83981" y="67013"/>
                    <a:pt x="84022" y="71174"/>
                  </a:cubicBezTo>
                  <a:cubicBezTo>
                    <a:pt x="83541" y="71069"/>
                    <a:pt x="83056" y="71017"/>
                    <a:pt x="82576" y="71017"/>
                  </a:cubicBezTo>
                  <a:cubicBezTo>
                    <a:pt x="80721" y="71017"/>
                    <a:pt x="78928" y="71782"/>
                    <a:pt x="77633" y="73163"/>
                  </a:cubicBezTo>
                  <a:lnTo>
                    <a:pt x="77633" y="73172"/>
                  </a:lnTo>
                  <a:cubicBezTo>
                    <a:pt x="76351" y="71801"/>
                    <a:pt x="74559" y="71012"/>
                    <a:pt x="72678" y="71012"/>
                  </a:cubicBezTo>
                  <a:cubicBezTo>
                    <a:pt x="72194" y="71012"/>
                    <a:pt x="71710" y="71066"/>
                    <a:pt x="71235" y="71174"/>
                  </a:cubicBezTo>
                  <a:cubicBezTo>
                    <a:pt x="71275" y="67015"/>
                    <a:pt x="74454" y="64934"/>
                    <a:pt x="77631" y="64934"/>
                  </a:cubicBezTo>
                  <a:close/>
                  <a:moveTo>
                    <a:pt x="100937" y="64934"/>
                  </a:moveTo>
                  <a:cubicBezTo>
                    <a:pt x="104113" y="64934"/>
                    <a:pt x="107288" y="67013"/>
                    <a:pt x="107328" y="71174"/>
                  </a:cubicBezTo>
                  <a:cubicBezTo>
                    <a:pt x="106849" y="71069"/>
                    <a:pt x="106366" y="71017"/>
                    <a:pt x="105887" y="71017"/>
                  </a:cubicBezTo>
                  <a:cubicBezTo>
                    <a:pt x="104037" y="71017"/>
                    <a:pt x="102243" y="71782"/>
                    <a:pt x="100948" y="73163"/>
                  </a:cubicBezTo>
                  <a:lnTo>
                    <a:pt x="100939" y="73172"/>
                  </a:lnTo>
                  <a:cubicBezTo>
                    <a:pt x="99658" y="71801"/>
                    <a:pt x="97866" y="71012"/>
                    <a:pt x="95984" y="71012"/>
                  </a:cubicBezTo>
                  <a:cubicBezTo>
                    <a:pt x="95500" y="71012"/>
                    <a:pt x="95016" y="71066"/>
                    <a:pt x="94541" y="71174"/>
                  </a:cubicBezTo>
                  <a:cubicBezTo>
                    <a:pt x="94582" y="67015"/>
                    <a:pt x="97760" y="64934"/>
                    <a:pt x="100937" y="64934"/>
                  </a:cubicBezTo>
                  <a:close/>
                  <a:moveTo>
                    <a:pt x="53992" y="65081"/>
                  </a:moveTo>
                  <a:cubicBezTo>
                    <a:pt x="57167" y="65081"/>
                    <a:pt x="60344" y="67159"/>
                    <a:pt x="60384" y="71317"/>
                  </a:cubicBezTo>
                  <a:cubicBezTo>
                    <a:pt x="59911" y="71215"/>
                    <a:pt x="59433" y="71165"/>
                    <a:pt x="58960" y="71165"/>
                  </a:cubicBezTo>
                  <a:cubicBezTo>
                    <a:pt x="57101" y="71165"/>
                    <a:pt x="55296" y="71932"/>
                    <a:pt x="54004" y="73324"/>
                  </a:cubicBezTo>
                  <a:cubicBezTo>
                    <a:pt x="52723" y="71944"/>
                    <a:pt x="50922" y="71165"/>
                    <a:pt x="49049" y="71165"/>
                  </a:cubicBezTo>
                  <a:cubicBezTo>
                    <a:pt x="48565" y="71165"/>
                    <a:pt x="48081" y="71219"/>
                    <a:pt x="47606" y="71317"/>
                  </a:cubicBezTo>
                  <a:cubicBezTo>
                    <a:pt x="47642" y="67159"/>
                    <a:pt x="50816" y="65081"/>
                    <a:pt x="53992" y="65081"/>
                  </a:cubicBezTo>
                  <a:close/>
                  <a:moveTo>
                    <a:pt x="7148" y="65122"/>
                  </a:moveTo>
                  <a:cubicBezTo>
                    <a:pt x="10323" y="65122"/>
                    <a:pt x="13498" y="67201"/>
                    <a:pt x="13538" y="71362"/>
                  </a:cubicBezTo>
                  <a:cubicBezTo>
                    <a:pt x="13060" y="71257"/>
                    <a:pt x="12578" y="71206"/>
                    <a:pt x="12099" y="71206"/>
                  </a:cubicBezTo>
                  <a:cubicBezTo>
                    <a:pt x="10245" y="71206"/>
                    <a:pt x="8446" y="71973"/>
                    <a:pt x="7150" y="73369"/>
                  </a:cubicBezTo>
                  <a:lnTo>
                    <a:pt x="7150" y="73360"/>
                  </a:lnTo>
                  <a:cubicBezTo>
                    <a:pt x="5875" y="71988"/>
                    <a:pt x="4096" y="71209"/>
                    <a:pt x="2226" y="71209"/>
                  </a:cubicBezTo>
                  <a:cubicBezTo>
                    <a:pt x="2216" y="71209"/>
                    <a:pt x="2205" y="71210"/>
                    <a:pt x="2194" y="71210"/>
                  </a:cubicBezTo>
                  <a:cubicBezTo>
                    <a:pt x="1711" y="71210"/>
                    <a:pt x="1227" y="71254"/>
                    <a:pt x="752" y="71362"/>
                  </a:cubicBezTo>
                  <a:cubicBezTo>
                    <a:pt x="792" y="67203"/>
                    <a:pt x="3970" y="65122"/>
                    <a:pt x="7148" y="65122"/>
                  </a:cubicBezTo>
                  <a:close/>
                  <a:moveTo>
                    <a:pt x="30463" y="65122"/>
                  </a:moveTo>
                  <a:cubicBezTo>
                    <a:pt x="33638" y="65122"/>
                    <a:pt x="36813" y="67201"/>
                    <a:pt x="36854" y="71362"/>
                  </a:cubicBezTo>
                  <a:cubicBezTo>
                    <a:pt x="36375" y="71257"/>
                    <a:pt x="35893" y="71206"/>
                    <a:pt x="35414" y="71206"/>
                  </a:cubicBezTo>
                  <a:cubicBezTo>
                    <a:pt x="33560" y="71206"/>
                    <a:pt x="31761" y="71973"/>
                    <a:pt x="30465" y="73369"/>
                  </a:cubicBezTo>
                  <a:lnTo>
                    <a:pt x="30465" y="73360"/>
                  </a:lnTo>
                  <a:cubicBezTo>
                    <a:pt x="29191" y="71988"/>
                    <a:pt x="27412" y="71209"/>
                    <a:pt x="25542" y="71209"/>
                  </a:cubicBezTo>
                  <a:cubicBezTo>
                    <a:pt x="25531" y="71209"/>
                    <a:pt x="25520" y="71210"/>
                    <a:pt x="25510" y="71210"/>
                  </a:cubicBezTo>
                  <a:cubicBezTo>
                    <a:pt x="25026" y="71210"/>
                    <a:pt x="24542" y="71254"/>
                    <a:pt x="24067" y="71362"/>
                  </a:cubicBezTo>
                  <a:cubicBezTo>
                    <a:pt x="24107" y="67203"/>
                    <a:pt x="27285" y="65122"/>
                    <a:pt x="30463" y="65122"/>
                  </a:cubicBezTo>
                  <a:close/>
                  <a:moveTo>
                    <a:pt x="129608" y="71351"/>
                  </a:moveTo>
                  <a:cubicBezTo>
                    <a:pt x="130035" y="71351"/>
                    <a:pt x="130466" y="71390"/>
                    <a:pt x="130894" y="71469"/>
                  </a:cubicBezTo>
                  <a:cubicBezTo>
                    <a:pt x="129908" y="72634"/>
                    <a:pt x="129326" y="74140"/>
                    <a:pt x="129415" y="75726"/>
                  </a:cubicBezTo>
                  <a:lnTo>
                    <a:pt x="129406" y="75744"/>
                  </a:lnTo>
                  <a:cubicBezTo>
                    <a:pt x="128156" y="74440"/>
                    <a:pt x="126397" y="73602"/>
                    <a:pt x="124528" y="73602"/>
                  </a:cubicBezTo>
                  <a:cubicBezTo>
                    <a:pt x="124509" y="73602"/>
                    <a:pt x="124489" y="73602"/>
                    <a:pt x="124469" y="73602"/>
                  </a:cubicBezTo>
                  <a:cubicBezTo>
                    <a:pt x="124450" y="73602"/>
                    <a:pt x="124430" y="73602"/>
                    <a:pt x="124410" y="73602"/>
                  </a:cubicBezTo>
                  <a:cubicBezTo>
                    <a:pt x="122541" y="73602"/>
                    <a:pt x="120773" y="74440"/>
                    <a:pt x="119532" y="75744"/>
                  </a:cubicBezTo>
                  <a:cubicBezTo>
                    <a:pt x="119613" y="74149"/>
                    <a:pt x="119030" y="72652"/>
                    <a:pt x="118045" y="71469"/>
                  </a:cubicBezTo>
                  <a:cubicBezTo>
                    <a:pt x="118473" y="71390"/>
                    <a:pt x="118903" y="71351"/>
                    <a:pt x="119331" y="71351"/>
                  </a:cubicBezTo>
                  <a:cubicBezTo>
                    <a:pt x="121264" y="71351"/>
                    <a:pt x="123134" y="72148"/>
                    <a:pt x="124469" y="73593"/>
                  </a:cubicBezTo>
                  <a:cubicBezTo>
                    <a:pt x="125805" y="72148"/>
                    <a:pt x="127675" y="71351"/>
                    <a:pt x="129608" y="71351"/>
                  </a:cubicBezTo>
                  <a:close/>
                  <a:moveTo>
                    <a:pt x="48843" y="71540"/>
                  </a:moveTo>
                  <a:cubicBezTo>
                    <a:pt x="50782" y="71540"/>
                    <a:pt x="52650" y="72343"/>
                    <a:pt x="53995" y="73790"/>
                  </a:cubicBezTo>
                  <a:cubicBezTo>
                    <a:pt x="53975" y="73790"/>
                    <a:pt x="53956" y="73790"/>
                    <a:pt x="53936" y="73790"/>
                  </a:cubicBezTo>
                  <a:cubicBezTo>
                    <a:pt x="52067" y="73790"/>
                    <a:pt x="50299" y="74628"/>
                    <a:pt x="49058" y="75932"/>
                  </a:cubicBezTo>
                  <a:cubicBezTo>
                    <a:pt x="49138" y="74337"/>
                    <a:pt x="48556" y="72840"/>
                    <a:pt x="47561" y="71658"/>
                  </a:cubicBezTo>
                  <a:cubicBezTo>
                    <a:pt x="47989" y="71579"/>
                    <a:pt x="48418" y="71540"/>
                    <a:pt x="48843" y="71540"/>
                  </a:cubicBezTo>
                  <a:close/>
                  <a:moveTo>
                    <a:pt x="59141" y="71540"/>
                  </a:moveTo>
                  <a:cubicBezTo>
                    <a:pt x="59566" y="71540"/>
                    <a:pt x="59994" y="71579"/>
                    <a:pt x="60420" y="71658"/>
                  </a:cubicBezTo>
                  <a:cubicBezTo>
                    <a:pt x="59425" y="72840"/>
                    <a:pt x="58843" y="74346"/>
                    <a:pt x="58932" y="75932"/>
                  </a:cubicBezTo>
                  <a:cubicBezTo>
                    <a:pt x="57682" y="74628"/>
                    <a:pt x="55914" y="73790"/>
                    <a:pt x="54054" y="73790"/>
                  </a:cubicBezTo>
                  <a:cubicBezTo>
                    <a:pt x="54034" y="73790"/>
                    <a:pt x="54015" y="73790"/>
                    <a:pt x="53995" y="73790"/>
                  </a:cubicBezTo>
                  <a:cubicBezTo>
                    <a:pt x="55332" y="72343"/>
                    <a:pt x="57206" y="71540"/>
                    <a:pt x="59141" y="71540"/>
                  </a:cubicBezTo>
                  <a:close/>
                  <a:moveTo>
                    <a:pt x="112810" y="69495"/>
                  </a:moveTo>
                  <a:cubicBezTo>
                    <a:pt x="115985" y="69495"/>
                    <a:pt x="119160" y="71574"/>
                    <a:pt x="119200" y="75735"/>
                  </a:cubicBezTo>
                  <a:cubicBezTo>
                    <a:pt x="118721" y="75630"/>
                    <a:pt x="118239" y="75578"/>
                    <a:pt x="117760" y="75578"/>
                  </a:cubicBezTo>
                  <a:cubicBezTo>
                    <a:pt x="115909" y="75578"/>
                    <a:pt x="114116" y="76343"/>
                    <a:pt x="112821" y="77724"/>
                  </a:cubicBezTo>
                  <a:lnTo>
                    <a:pt x="112812" y="77733"/>
                  </a:lnTo>
                  <a:cubicBezTo>
                    <a:pt x="111530" y="76362"/>
                    <a:pt x="109738" y="75573"/>
                    <a:pt x="107856" y="75573"/>
                  </a:cubicBezTo>
                  <a:cubicBezTo>
                    <a:pt x="107373" y="75573"/>
                    <a:pt x="106889" y="75627"/>
                    <a:pt x="106414" y="75735"/>
                  </a:cubicBezTo>
                  <a:lnTo>
                    <a:pt x="106414" y="75735"/>
                  </a:lnTo>
                  <a:cubicBezTo>
                    <a:pt x="106454" y="71576"/>
                    <a:pt x="109632" y="69495"/>
                    <a:pt x="112810" y="69495"/>
                  </a:cubicBezTo>
                  <a:close/>
                  <a:moveTo>
                    <a:pt x="136139" y="69486"/>
                  </a:moveTo>
                  <a:cubicBezTo>
                    <a:pt x="139313" y="69486"/>
                    <a:pt x="142484" y="71562"/>
                    <a:pt x="142525" y="75717"/>
                  </a:cubicBezTo>
                  <a:lnTo>
                    <a:pt x="142516" y="75735"/>
                  </a:lnTo>
                  <a:cubicBezTo>
                    <a:pt x="142037" y="75630"/>
                    <a:pt x="141554" y="75578"/>
                    <a:pt x="141075" y="75578"/>
                  </a:cubicBezTo>
                  <a:cubicBezTo>
                    <a:pt x="139222" y="75578"/>
                    <a:pt x="137424" y="76345"/>
                    <a:pt x="136136" y="77733"/>
                  </a:cubicBezTo>
                  <a:cubicBezTo>
                    <a:pt x="134854" y="76362"/>
                    <a:pt x="133062" y="75573"/>
                    <a:pt x="131181" y="75573"/>
                  </a:cubicBezTo>
                  <a:cubicBezTo>
                    <a:pt x="130697" y="75573"/>
                    <a:pt x="130213" y="75627"/>
                    <a:pt x="129738" y="75735"/>
                  </a:cubicBezTo>
                  <a:cubicBezTo>
                    <a:pt x="129778" y="71569"/>
                    <a:pt x="132960" y="69486"/>
                    <a:pt x="136139" y="69486"/>
                  </a:cubicBezTo>
                  <a:close/>
                  <a:moveTo>
                    <a:pt x="42333" y="69686"/>
                  </a:moveTo>
                  <a:cubicBezTo>
                    <a:pt x="45509" y="69686"/>
                    <a:pt x="48686" y="71765"/>
                    <a:pt x="48726" y="75923"/>
                  </a:cubicBezTo>
                  <a:cubicBezTo>
                    <a:pt x="48248" y="75818"/>
                    <a:pt x="47765" y="75767"/>
                    <a:pt x="47287" y="75767"/>
                  </a:cubicBezTo>
                  <a:cubicBezTo>
                    <a:pt x="45433" y="75767"/>
                    <a:pt x="43633" y="76534"/>
                    <a:pt x="42337" y="77930"/>
                  </a:cubicBezTo>
                  <a:cubicBezTo>
                    <a:pt x="41056" y="76550"/>
                    <a:pt x="39264" y="75770"/>
                    <a:pt x="37382" y="75770"/>
                  </a:cubicBezTo>
                  <a:cubicBezTo>
                    <a:pt x="36898" y="75770"/>
                    <a:pt x="36415" y="75815"/>
                    <a:pt x="35940" y="75923"/>
                  </a:cubicBezTo>
                  <a:cubicBezTo>
                    <a:pt x="35980" y="71765"/>
                    <a:pt x="39156" y="69686"/>
                    <a:pt x="42333" y="69686"/>
                  </a:cubicBezTo>
                  <a:close/>
                  <a:moveTo>
                    <a:pt x="65651" y="69683"/>
                  </a:moveTo>
                  <a:cubicBezTo>
                    <a:pt x="68826" y="69683"/>
                    <a:pt x="72001" y="71762"/>
                    <a:pt x="72041" y="75923"/>
                  </a:cubicBezTo>
                  <a:cubicBezTo>
                    <a:pt x="71563" y="75818"/>
                    <a:pt x="71081" y="75767"/>
                    <a:pt x="70602" y="75767"/>
                  </a:cubicBezTo>
                  <a:cubicBezTo>
                    <a:pt x="68748" y="75767"/>
                    <a:pt x="66949" y="76534"/>
                    <a:pt x="65653" y="77930"/>
                  </a:cubicBezTo>
                  <a:cubicBezTo>
                    <a:pt x="64371" y="76550"/>
                    <a:pt x="62579" y="75770"/>
                    <a:pt x="60697" y="75770"/>
                  </a:cubicBezTo>
                  <a:cubicBezTo>
                    <a:pt x="60214" y="75770"/>
                    <a:pt x="59730" y="75815"/>
                    <a:pt x="59255" y="75923"/>
                  </a:cubicBezTo>
                  <a:cubicBezTo>
                    <a:pt x="59295" y="71764"/>
                    <a:pt x="62473" y="69683"/>
                    <a:pt x="65651" y="69683"/>
                  </a:cubicBezTo>
                  <a:close/>
                  <a:moveTo>
                    <a:pt x="82884" y="1"/>
                  </a:moveTo>
                  <a:cubicBezTo>
                    <a:pt x="82642" y="699"/>
                    <a:pt x="82534" y="1434"/>
                    <a:pt x="82579" y="2178"/>
                  </a:cubicBezTo>
                  <a:cubicBezTo>
                    <a:pt x="81329" y="875"/>
                    <a:pt x="79570" y="36"/>
                    <a:pt x="77701" y="36"/>
                  </a:cubicBezTo>
                  <a:cubicBezTo>
                    <a:pt x="77681" y="36"/>
                    <a:pt x="77661" y="36"/>
                    <a:pt x="77642" y="36"/>
                  </a:cubicBezTo>
                  <a:cubicBezTo>
                    <a:pt x="77622" y="36"/>
                    <a:pt x="77602" y="36"/>
                    <a:pt x="77582" y="36"/>
                  </a:cubicBezTo>
                  <a:cubicBezTo>
                    <a:pt x="73834" y="36"/>
                    <a:pt x="70494" y="3399"/>
                    <a:pt x="70948" y="7160"/>
                  </a:cubicBezTo>
                  <a:cubicBezTo>
                    <a:pt x="71458" y="7046"/>
                    <a:pt x="71971" y="6991"/>
                    <a:pt x="72481" y="6991"/>
                  </a:cubicBezTo>
                  <a:cubicBezTo>
                    <a:pt x="74418" y="6991"/>
                    <a:pt x="76294" y="7793"/>
                    <a:pt x="77642" y="9248"/>
                  </a:cubicBezTo>
                  <a:cubicBezTo>
                    <a:pt x="77624" y="9248"/>
                    <a:pt x="77606" y="9248"/>
                    <a:pt x="77587" y="9248"/>
                  </a:cubicBezTo>
                  <a:cubicBezTo>
                    <a:pt x="75529" y="9248"/>
                    <a:pt x="73607" y="10256"/>
                    <a:pt x="72355" y="11784"/>
                  </a:cubicBezTo>
                  <a:cubicBezTo>
                    <a:pt x="72756" y="8058"/>
                    <a:pt x="69443" y="4740"/>
                    <a:pt x="65721" y="4740"/>
                  </a:cubicBezTo>
                  <a:cubicBezTo>
                    <a:pt x="65701" y="4740"/>
                    <a:pt x="65682" y="4740"/>
                    <a:pt x="65662" y="4741"/>
                  </a:cubicBezTo>
                  <a:cubicBezTo>
                    <a:pt x="65642" y="4740"/>
                    <a:pt x="65622" y="4740"/>
                    <a:pt x="65602" y="4740"/>
                  </a:cubicBezTo>
                  <a:cubicBezTo>
                    <a:pt x="63733" y="4740"/>
                    <a:pt x="61966" y="5570"/>
                    <a:pt x="60724" y="6873"/>
                  </a:cubicBezTo>
                  <a:cubicBezTo>
                    <a:pt x="60760" y="6138"/>
                    <a:pt x="60662" y="5395"/>
                    <a:pt x="60420" y="4696"/>
                  </a:cubicBezTo>
                  <a:lnTo>
                    <a:pt x="60043" y="4696"/>
                  </a:lnTo>
                  <a:cubicBezTo>
                    <a:pt x="60276" y="5395"/>
                    <a:pt x="60393" y="6130"/>
                    <a:pt x="60393" y="6864"/>
                  </a:cubicBezTo>
                  <a:cubicBezTo>
                    <a:pt x="59920" y="6762"/>
                    <a:pt x="59442" y="6713"/>
                    <a:pt x="58969" y="6713"/>
                  </a:cubicBezTo>
                  <a:cubicBezTo>
                    <a:pt x="57110" y="6713"/>
                    <a:pt x="55305" y="7479"/>
                    <a:pt x="54013" y="8871"/>
                  </a:cubicBezTo>
                  <a:cubicBezTo>
                    <a:pt x="52732" y="7492"/>
                    <a:pt x="50939" y="6712"/>
                    <a:pt x="49058" y="6712"/>
                  </a:cubicBezTo>
                  <a:cubicBezTo>
                    <a:pt x="48574" y="6712"/>
                    <a:pt x="48090" y="6766"/>
                    <a:pt x="47615" y="6864"/>
                  </a:cubicBezTo>
                  <a:cubicBezTo>
                    <a:pt x="47615" y="6130"/>
                    <a:pt x="47732" y="5395"/>
                    <a:pt x="47965" y="4696"/>
                  </a:cubicBezTo>
                  <a:lnTo>
                    <a:pt x="47588" y="4696"/>
                  </a:lnTo>
                  <a:cubicBezTo>
                    <a:pt x="47346" y="5395"/>
                    <a:pt x="47248" y="6138"/>
                    <a:pt x="47284" y="6873"/>
                  </a:cubicBezTo>
                  <a:cubicBezTo>
                    <a:pt x="46049" y="5577"/>
                    <a:pt x="44293" y="4740"/>
                    <a:pt x="42434" y="4740"/>
                  </a:cubicBezTo>
                  <a:cubicBezTo>
                    <a:pt x="42405" y="4740"/>
                    <a:pt x="42376" y="4740"/>
                    <a:pt x="42346" y="4741"/>
                  </a:cubicBezTo>
                  <a:cubicBezTo>
                    <a:pt x="42319" y="4740"/>
                    <a:pt x="42291" y="4740"/>
                    <a:pt x="42263" y="4740"/>
                  </a:cubicBezTo>
                  <a:cubicBezTo>
                    <a:pt x="40287" y="4740"/>
                    <a:pt x="38431" y="5684"/>
                    <a:pt x="37185" y="7124"/>
                  </a:cubicBezTo>
                  <a:cubicBezTo>
                    <a:pt x="37480" y="3457"/>
                    <a:pt x="34193" y="233"/>
                    <a:pt x="30519" y="233"/>
                  </a:cubicBezTo>
                  <a:cubicBezTo>
                    <a:pt x="30504" y="233"/>
                    <a:pt x="30489" y="233"/>
                    <a:pt x="30474" y="234"/>
                  </a:cubicBezTo>
                  <a:cubicBezTo>
                    <a:pt x="30454" y="233"/>
                    <a:pt x="30434" y="233"/>
                    <a:pt x="30415" y="233"/>
                  </a:cubicBezTo>
                  <a:cubicBezTo>
                    <a:pt x="28546" y="233"/>
                    <a:pt x="26787" y="1072"/>
                    <a:pt x="25536" y="2375"/>
                  </a:cubicBezTo>
                  <a:cubicBezTo>
                    <a:pt x="25581" y="1640"/>
                    <a:pt x="25474" y="897"/>
                    <a:pt x="25232" y="198"/>
                  </a:cubicBezTo>
                  <a:lnTo>
                    <a:pt x="24864" y="198"/>
                  </a:lnTo>
                  <a:cubicBezTo>
                    <a:pt x="25088" y="897"/>
                    <a:pt x="25214" y="1631"/>
                    <a:pt x="25214" y="2366"/>
                  </a:cubicBezTo>
                  <a:cubicBezTo>
                    <a:pt x="24739" y="2264"/>
                    <a:pt x="24260" y="2214"/>
                    <a:pt x="23785" y="2214"/>
                  </a:cubicBezTo>
                  <a:cubicBezTo>
                    <a:pt x="21922" y="2214"/>
                    <a:pt x="20117" y="2981"/>
                    <a:pt x="18825" y="4373"/>
                  </a:cubicBezTo>
                  <a:cubicBezTo>
                    <a:pt x="17544" y="2993"/>
                    <a:pt x="15752" y="2214"/>
                    <a:pt x="13870" y="2214"/>
                  </a:cubicBezTo>
                  <a:cubicBezTo>
                    <a:pt x="13386" y="2214"/>
                    <a:pt x="12902" y="2268"/>
                    <a:pt x="12427" y="2366"/>
                  </a:cubicBezTo>
                  <a:cubicBezTo>
                    <a:pt x="12427" y="1631"/>
                    <a:pt x="12544" y="897"/>
                    <a:pt x="12777" y="198"/>
                  </a:cubicBezTo>
                  <a:lnTo>
                    <a:pt x="12382" y="198"/>
                  </a:lnTo>
                  <a:cubicBezTo>
                    <a:pt x="12141" y="897"/>
                    <a:pt x="12042" y="1640"/>
                    <a:pt x="12078" y="2375"/>
                  </a:cubicBezTo>
                  <a:cubicBezTo>
                    <a:pt x="10836" y="1072"/>
                    <a:pt x="9069" y="233"/>
                    <a:pt x="7200" y="233"/>
                  </a:cubicBezTo>
                  <a:cubicBezTo>
                    <a:pt x="7180" y="233"/>
                    <a:pt x="7160" y="233"/>
                    <a:pt x="7141" y="234"/>
                  </a:cubicBezTo>
                  <a:cubicBezTo>
                    <a:pt x="7126" y="233"/>
                    <a:pt x="7111" y="233"/>
                    <a:pt x="7096" y="233"/>
                  </a:cubicBezTo>
                  <a:cubicBezTo>
                    <a:pt x="3342" y="233"/>
                    <a:pt x="1" y="3600"/>
                    <a:pt x="456" y="7366"/>
                  </a:cubicBezTo>
                  <a:cubicBezTo>
                    <a:pt x="966" y="7252"/>
                    <a:pt x="1482" y="7196"/>
                    <a:pt x="1994" y="7196"/>
                  </a:cubicBezTo>
                  <a:cubicBezTo>
                    <a:pt x="3926" y="7196"/>
                    <a:pt x="5804" y="7993"/>
                    <a:pt x="7149" y="9445"/>
                  </a:cubicBezTo>
                  <a:lnTo>
                    <a:pt x="7149" y="9445"/>
                  </a:lnTo>
                  <a:cubicBezTo>
                    <a:pt x="7147" y="9445"/>
                    <a:pt x="7144" y="9445"/>
                    <a:pt x="7141" y="9445"/>
                  </a:cubicBezTo>
                  <a:cubicBezTo>
                    <a:pt x="7121" y="9445"/>
                    <a:pt x="7101" y="9445"/>
                    <a:pt x="7081" y="9445"/>
                  </a:cubicBezTo>
                  <a:cubicBezTo>
                    <a:pt x="3333" y="9445"/>
                    <a:pt x="1" y="12816"/>
                    <a:pt x="456" y="16569"/>
                  </a:cubicBezTo>
                  <a:cubicBezTo>
                    <a:pt x="961" y="16457"/>
                    <a:pt x="1471" y="16403"/>
                    <a:pt x="1977" y="16403"/>
                  </a:cubicBezTo>
                  <a:cubicBezTo>
                    <a:pt x="3909" y="16403"/>
                    <a:pt x="5782" y="17198"/>
                    <a:pt x="7132" y="18647"/>
                  </a:cubicBezTo>
                  <a:cubicBezTo>
                    <a:pt x="7112" y="18647"/>
                    <a:pt x="7092" y="18647"/>
                    <a:pt x="7072" y="18647"/>
                  </a:cubicBezTo>
                  <a:cubicBezTo>
                    <a:pt x="3333" y="18647"/>
                    <a:pt x="1" y="22009"/>
                    <a:pt x="456" y="25771"/>
                  </a:cubicBezTo>
                  <a:cubicBezTo>
                    <a:pt x="965" y="25657"/>
                    <a:pt x="1479" y="25602"/>
                    <a:pt x="1989" y="25602"/>
                  </a:cubicBezTo>
                  <a:cubicBezTo>
                    <a:pt x="3926" y="25602"/>
                    <a:pt x="5802" y="26404"/>
                    <a:pt x="7150" y="27859"/>
                  </a:cubicBezTo>
                  <a:cubicBezTo>
                    <a:pt x="8483" y="26416"/>
                    <a:pt x="10349" y="25613"/>
                    <a:pt x="12278" y="25613"/>
                  </a:cubicBezTo>
                  <a:cubicBezTo>
                    <a:pt x="12709" y="25613"/>
                    <a:pt x="13143" y="25653"/>
                    <a:pt x="13574" y="25735"/>
                  </a:cubicBezTo>
                  <a:cubicBezTo>
                    <a:pt x="12580" y="26909"/>
                    <a:pt x="11997" y="28414"/>
                    <a:pt x="12087" y="30000"/>
                  </a:cubicBezTo>
                  <a:cubicBezTo>
                    <a:pt x="10837" y="28697"/>
                    <a:pt x="9069" y="27867"/>
                    <a:pt x="7209" y="27867"/>
                  </a:cubicBezTo>
                  <a:cubicBezTo>
                    <a:pt x="7189" y="27867"/>
                    <a:pt x="7169" y="27867"/>
                    <a:pt x="7150" y="27868"/>
                  </a:cubicBezTo>
                  <a:cubicBezTo>
                    <a:pt x="7130" y="27867"/>
                    <a:pt x="7110" y="27867"/>
                    <a:pt x="7090" y="27867"/>
                  </a:cubicBezTo>
                  <a:cubicBezTo>
                    <a:pt x="3342" y="27867"/>
                    <a:pt x="1" y="31230"/>
                    <a:pt x="456" y="34991"/>
                  </a:cubicBezTo>
                  <a:cubicBezTo>
                    <a:pt x="968" y="34875"/>
                    <a:pt x="1485" y="34819"/>
                    <a:pt x="1999" y="34819"/>
                  </a:cubicBezTo>
                  <a:cubicBezTo>
                    <a:pt x="3903" y="34819"/>
                    <a:pt x="5755" y="35598"/>
                    <a:pt x="7096" y="37016"/>
                  </a:cubicBezTo>
                  <a:cubicBezTo>
                    <a:pt x="3341" y="37016"/>
                    <a:pt x="8" y="40377"/>
                    <a:pt x="456" y="44140"/>
                  </a:cubicBezTo>
                  <a:cubicBezTo>
                    <a:pt x="968" y="44025"/>
                    <a:pt x="1485" y="43970"/>
                    <a:pt x="1997" y="43970"/>
                  </a:cubicBezTo>
                  <a:cubicBezTo>
                    <a:pt x="3931" y="43970"/>
                    <a:pt x="5804" y="44767"/>
                    <a:pt x="7150" y="46219"/>
                  </a:cubicBezTo>
                  <a:cubicBezTo>
                    <a:pt x="8485" y="44773"/>
                    <a:pt x="10355" y="43977"/>
                    <a:pt x="12288" y="43977"/>
                  </a:cubicBezTo>
                  <a:cubicBezTo>
                    <a:pt x="12715" y="43977"/>
                    <a:pt x="13146" y="44016"/>
                    <a:pt x="13574" y="44095"/>
                  </a:cubicBezTo>
                  <a:cubicBezTo>
                    <a:pt x="12580" y="45278"/>
                    <a:pt x="11997" y="46774"/>
                    <a:pt x="12087" y="48369"/>
                  </a:cubicBezTo>
                  <a:cubicBezTo>
                    <a:pt x="10837" y="47066"/>
                    <a:pt x="9069" y="46227"/>
                    <a:pt x="7208" y="46227"/>
                  </a:cubicBezTo>
                  <a:cubicBezTo>
                    <a:pt x="7189" y="46227"/>
                    <a:pt x="7169" y="46228"/>
                    <a:pt x="7150" y="46228"/>
                  </a:cubicBezTo>
                  <a:cubicBezTo>
                    <a:pt x="7130" y="46228"/>
                    <a:pt x="7110" y="46227"/>
                    <a:pt x="7090" y="46227"/>
                  </a:cubicBezTo>
                  <a:cubicBezTo>
                    <a:pt x="3342" y="46227"/>
                    <a:pt x="1" y="49590"/>
                    <a:pt x="456" y="53351"/>
                  </a:cubicBezTo>
                  <a:cubicBezTo>
                    <a:pt x="966" y="53237"/>
                    <a:pt x="1482" y="53181"/>
                    <a:pt x="1993" y="53181"/>
                  </a:cubicBezTo>
                  <a:cubicBezTo>
                    <a:pt x="3922" y="53181"/>
                    <a:pt x="5795" y="53978"/>
                    <a:pt x="7141" y="55430"/>
                  </a:cubicBezTo>
                  <a:cubicBezTo>
                    <a:pt x="7121" y="55430"/>
                    <a:pt x="7101" y="55430"/>
                    <a:pt x="7081" y="55430"/>
                  </a:cubicBezTo>
                  <a:cubicBezTo>
                    <a:pt x="3333" y="55430"/>
                    <a:pt x="1" y="58792"/>
                    <a:pt x="456" y="62554"/>
                  </a:cubicBezTo>
                  <a:cubicBezTo>
                    <a:pt x="968" y="62439"/>
                    <a:pt x="1485" y="62383"/>
                    <a:pt x="1997" y="62383"/>
                  </a:cubicBezTo>
                  <a:cubicBezTo>
                    <a:pt x="3931" y="62383"/>
                    <a:pt x="5804" y="63180"/>
                    <a:pt x="7150" y="64633"/>
                  </a:cubicBezTo>
                  <a:cubicBezTo>
                    <a:pt x="8485" y="63187"/>
                    <a:pt x="10355" y="62390"/>
                    <a:pt x="12288" y="62390"/>
                  </a:cubicBezTo>
                  <a:cubicBezTo>
                    <a:pt x="12715" y="62390"/>
                    <a:pt x="13146" y="62429"/>
                    <a:pt x="13574" y="62509"/>
                  </a:cubicBezTo>
                  <a:cubicBezTo>
                    <a:pt x="12580" y="63692"/>
                    <a:pt x="11997" y="65188"/>
                    <a:pt x="12087" y="66783"/>
                  </a:cubicBezTo>
                  <a:cubicBezTo>
                    <a:pt x="10837" y="65480"/>
                    <a:pt x="9069" y="64641"/>
                    <a:pt x="7208" y="64641"/>
                  </a:cubicBezTo>
                  <a:cubicBezTo>
                    <a:pt x="7189" y="64641"/>
                    <a:pt x="7169" y="64641"/>
                    <a:pt x="7150" y="64642"/>
                  </a:cubicBezTo>
                  <a:cubicBezTo>
                    <a:pt x="7130" y="64641"/>
                    <a:pt x="7110" y="64641"/>
                    <a:pt x="7090" y="64641"/>
                  </a:cubicBezTo>
                  <a:cubicBezTo>
                    <a:pt x="3342" y="64641"/>
                    <a:pt x="1" y="68004"/>
                    <a:pt x="456" y="71765"/>
                  </a:cubicBezTo>
                  <a:cubicBezTo>
                    <a:pt x="965" y="71651"/>
                    <a:pt x="1479" y="71596"/>
                    <a:pt x="1989" y="71596"/>
                  </a:cubicBezTo>
                  <a:cubicBezTo>
                    <a:pt x="3926" y="71596"/>
                    <a:pt x="5802" y="72399"/>
                    <a:pt x="7150" y="73853"/>
                  </a:cubicBezTo>
                  <a:cubicBezTo>
                    <a:pt x="8483" y="72402"/>
                    <a:pt x="10349" y="71599"/>
                    <a:pt x="12279" y="71599"/>
                  </a:cubicBezTo>
                  <a:cubicBezTo>
                    <a:pt x="12709" y="71599"/>
                    <a:pt x="13143" y="71639"/>
                    <a:pt x="13574" y="71720"/>
                  </a:cubicBezTo>
                  <a:cubicBezTo>
                    <a:pt x="13037" y="72348"/>
                    <a:pt x="12624" y="73082"/>
                    <a:pt x="12365" y="73862"/>
                  </a:cubicBezTo>
                  <a:lnTo>
                    <a:pt x="12741" y="73862"/>
                  </a:lnTo>
                  <a:cubicBezTo>
                    <a:pt x="13637" y="71119"/>
                    <a:pt x="16222" y="69746"/>
                    <a:pt x="18806" y="69746"/>
                  </a:cubicBezTo>
                  <a:cubicBezTo>
                    <a:pt x="21388" y="69746"/>
                    <a:pt x="23969" y="71117"/>
                    <a:pt x="24864" y="73862"/>
                  </a:cubicBezTo>
                  <a:lnTo>
                    <a:pt x="25241" y="73862"/>
                  </a:lnTo>
                  <a:cubicBezTo>
                    <a:pt x="24981" y="73073"/>
                    <a:pt x="24569" y="72339"/>
                    <a:pt x="24031" y="71702"/>
                  </a:cubicBezTo>
                  <a:cubicBezTo>
                    <a:pt x="24457" y="71623"/>
                    <a:pt x="24885" y="71585"/>
                    <a:pt x="25310" y="71585"/>
                  </a:cubicBezTo>
                  <a:cubicBezTo>
                    <a:pt x="27245" y="71585"/>
                    <a:pt x="29120" y="72387"/>
                    <a:pt x="30465" y="73835"/>
                  </a:cubicBezTo>
                  <a:cubicBezTo>
                    <a:pt x="31802" y="72382"/>
                    <a:pt x="33677" y="71582"/>
                    <a:pt x="35611" y="71582"/>
                  </a:cubicBezTo>
                  <a:cubicBezTo>
                    <a:pt x="36087" y="71582"/>
                    <a:pt x="36566" y="71630"/>
                    <a:pt x="37042" y="71729"/>
                  </a:cubicBezTo>
                  <a:cubicBezTo>
                    <a:pt x="36011" y="72993"/>
                    <a:pt x="35438" y="74615"/>
                    <a:pt x="35644" y="76308"/>
                  </a:cubicBezTo>
                  <a:cubicBezTo>
                    <a:pt x="36151" y="76194"/>
                    <a:pt x="36664" y="76139"/>
                    <a:pt x="37173" y="76139"/>
                  </a:cubicBezTo>
                  <a:cubicBezTo>
                    <a:pt x="39108" y="76139"/>
                    <a:pt x="40989" y="76942"/>
                    <a:pt x="42337" y="78396"/>
                  </a:cubicBezTo>
                  <a:cubicBezTo>
                    <a:pt x="43675" y="76948"/>
                    <a:pt x="45548" y="76146"/>
                    <a:pt x="47484" y="76146"/>
                  </a:cubicBezTo>
                  <a:cubicBezTo>
                    <a:pt x="47908" y="76146"/>
                    <a:pt x="48336" y="76184"/>
                    <a:pt x="48762" y="76263"/>
                  </a:cubicBezTo>
                  <a:cubicBezTo>
                    <a:pt x="48224" y="76899"/>
                    <a:pt x="47812" y="77625"/>
                    <a:pt x="47552" y="78414"/>
                  </a:cubicBezTo>
                  <a:lnTo>
                    <a:pt x="47929" y="78414"/>
                  </a:lnTo>
                  <a:cubicBezTo>
                    <a:pt x="48825" y="75666"/>
                    <a:pt x="51408" y="74291"/>
                    <a:pt x="53990" y="74291"/>
                  </a:cubicBezTo>
                  <a:cubicBezTo>
                    <a:pt x="56571" y="74291"/>
                    <a:pt x="59152" y="75664"/>
                    <a:pt x="60052" y="78414"/>
                  </a:cubicBezTo>
                  <a:lnTo>
                    <a:pt x="60438" y="78414"/>
                  </a:lnTo>
                  <a:cubicBezTo>
                    <a:pt x="60169" y="77625"/>
                    <a:pt x="59766" y="76891"/>
                    <a:pt x="59228" y="76263"/>
                  </a:cubicBezTo>
                  <a:cubicBezTo>
                    <a:pt x="59656" y="76184"/>
                    <a:pt x="60087" y="76145"/>
                    <a:pt x="60514" y="76145"/>
                  </a:cubicBezTo>
                  <a:cubicBezTo>
                    <a:pt x="62447" y="76145"/>
                    <a:pt x="64319" y="76941"/>
                    <a:pt x="65662" y="78387"/>
                  </a:cubicBezTo>
                  <a:cubicBezTo>
                    <a:pt x="67002" y="76933"/>
                    <a:pt x="68877" y="76130"/>
                    <a:pt x="70814" y="76130"/>
                  </a:cubicBezTo>
                  <a:cubicBezTo>
                    <a:pt x="71323" y="76130"/>
                    <a:pt x="71837" y="76185"/>
                    <a:pt x="72346" y="76299"/>
                  </a:cubicBezTo>
                  <a:cubicBezTo>
                    <a:pt x="72801" y="72547"/>
                    <a:pt x="69460" y="69175"/>
                    <a:pt x="65712" y="69175"/>
                  </a:cubicBezTo>
                  <a:cubicBezTo>
                    <a:pt x="65698" y="69175"/>
                    <a:pt x="65684" y="69175"/>
                    <a:pt x="65669" y="69175"/>
                  </a:cubicBezTo>
                  <a:lnTo>
                    <a:pt x="65669" y="69175"/>
                  </a:lnTo>
                  <a:cubicBezTo>
                    <a:pt x="67009" y="67731"/>
                    <a:pt x="68871" y="66936"/>
                    <a:pt x="70797" y="66936"/>
                  </a:cubicBezTo>
                  <a:cubicBezTo>
                    <a:pt x="71279" y="66936"/>
                    <a:pt x="71765" y="66986"/>
                    <a:pt x="72248" y="67088"/>
                  </a:cubicBezTo>
                  <a:cubicBezTo>
                    <a:pt x="71271" y="68333"/>
                    <a:pt x="70742" y="69901"/>
                    <a:pt x="70939" y="71559"/>
                  </a:cubicBezTo>
                  <a:cubicBezTo>
                    <a:pt x="71452" y="71445"/>
                    <a:pt x="71968" y="71389"/>
                    <a:pt x="72480" y="71389"/>
                  </a:cubicBezTo>
                  <a:cubicBezTo>
                    <a:pt x="74414" y="71389"/>
                    <a:pt x="76287" y="72186"/>
                    <a:pt x="77633" y="73638"/>
                  </a:cubicBezTo>
                  <a:cubicBezTo>
                    <a:pt x="78970" y="72190"/>
                    <a:pt x="80844" y="71388"/>
                    <a:pt x="82779" y="71388"/>
                  </a:cubicBezTo>
                  <a:cubicBezTo>
                    <a:pt x="83204" y="71388"/>
                    <a:pt x="83632" y="71426"/>
                    <a:pt x="84057" y="71505"/>
                  </a:cubicBezTo>
                  <a:cubicBezTo>
                    <a:pt x="83520" y="72141"/>
                    <a:pt x="83108" y="72867"/>
                    <a:pt x="82848" y="73656"/>
                  </a:cubicBezTo>
                  <a:lnTo>
                    <a:pt x="83224" y="73656"/>
                  </a:lnTo>
                  <a:cubicBezTo>
                    <a:pt x="84120" y="70909"/>
                    <a:pt x="86703" y="69536"/>
                    <a:pt x="89286" y="69536"/>
                  </a:cubicBezTo>
                  <a:cubicBezTo>
                    <a:pt x="91869" y="69536"/>
                    <a:pt x="94452" y="70909"/>
                    <a:pt x="95348" y="73656"/>
                  </a:cubicBezTo>
                  <a:lnTo>
                    <a:pt x="95724" y="73656"/>
                  </a:lnTo>
                  <a:cubicBezTo>
                    <a:pt x="95464" y="72867"/>
                    <a:pt x="95052" y="72141"/>
                    <a:pt x="94514" y="71505"/>
                  </a:cubicBezTo>
                  <a:cubicBezTo>
                    <a:pt x="94942" y="71426"/>
                    <a:pt x="95371" y="71388"/>
                    <a:pt x="95797" y="71388"/>
                  </a:cubicBezTo>
                  <a:cubicBezTo>
                    <a:pt x="97737" y="71388"/>
                    <a:pt x="99611" y="72190"/>
                    <a:pt x="100948" y="73638"/>
                  </a:cubicBezTo>
                  <a:cubicBezTo>
                    <a:pt x="102293" y="72185"/>
                    <a:pt x="104163" y="71385"/>
                    <a:pt x="106095" y="71385"/>
                  </a:cubicBezTo>
                  <a:cubicBezTo>
                    <a:pt x="106570" y="71385"/>
                    <a:pt x="107049" y="71433"/>
                    <a:pt x="107525" y="71532"/>
                  </a:cubicBezTo>
                  <a:cubicBezTo>
                    <a:pt x="106495" y="72796"/>
                    <a:pt x="105921" y="74417"/>
                    <a:pt x="106127" y="76111"/>
                  </a:cubicBezTo>
                  <a:cubicBezTo>
                    <a:pt x="106637" y="75997"/>
                    <a:pt x="107150" y="75942"/>
                    <a:pt x="107660" y="75942"/>
                  </a:cubicBezTo>
                  <a:cubicBezTo>
                    <a:pt x="109597" y="75942"/>
                    <a:pt x="111473" y="76744"/>
                    <a:pt x="112821" y="78199"/>
                  </a:cubicBezTo>
                  <a:cubicBezTo>
                    <a:pt x="114158" y="76751"/>
                    <a:pt x="116031" y="75948"/>
                    <a:pt x="117967" y="75948"/>
                  </a:cubicBezTo>
                  <a:cubicBezTo>
                    <a:pt x="118392" y="75948"/>
                    <a:pt x="118820" y="75987"/>
                    <a:pt x="119245" y="76066"/>
                  </a:cubicBezTo>
                  <a:cubicBezTo>
                    <a:pt x="118708" y="76702"/>
                    <a:pt x="118295" y="77428"/>
                    <a:pt x="118036" y="78217"/>
                  </a:cubicBezTo>
                  <a:lnTo>
                    <a:pt x="118412" y="78217"/>
                  </a:lnTo>
                  <a:cubicBezTo>
                    <a:pt x="119308" y="75474"/>
                    <a:pt x="121893" y="74100"/>
                    <a:pt x="124477" y="74100"/>
                  </a:cubicBezTo>
                  <a:cubicBezTo>
                    <a:pt x="127059" y="74100"/>
                    <a:pt x="129640" y="75471"/>
                    <a:pt x="130536" y="78217"/>
                  </a:cubicBezTo>
                  <a:lnTo>
                    <a:pt x="130912" y="78217"/>
                  </a:lnTo>
                  <a:cubicBezTo>
                    <a:pt x="130652" y="77428"/>
                    <a:pt x="130240" y="76702"/>
                    <a:pt x="129702" y="76066"/>
                  </a:cubicBezTo>
                  <a:cubicBezTo>
                    <a:pt x="130130" y="75987"/>
                    <a:pt x="130558" y="75948"/>
                    <a:pt x="130984" y="75948"/>
                  </a:cubicBezTo>
                  <a:cubicBezTo>
                    <a:pt x="132922" y="75948"/>
                    <a:pt x="134791" y="76751"/>
                    <a:pt x="136136" y="78199"/>
                  </a:cubicBezTo>
                  <a:cubicBezTo>
                    <a:pt x="137484" y="76744"/>
                    <a:pt x="139360" y="75942"/>
                    <a:pt x="141292" y="75942"/>
                  </a:cubicBezTo>
                  <a:cubicBezTo>
                    <a:pt x="141801" y="75942"/>
                    <a:pt x="142313" y="75997"/>
                    <a:pt x="142820" y="76111"/>
                  </a:cubicBezTo>
                  <a:cubicBezTo>
                    <a:pt x="143275" y="72358"/>
                    <a:pt x="139935" y="68987"/>
                    <a:pt x="136195" y="68987"/>
                  </a:cubicBezTo>
                  <a:cubicBezTo>
                    <a:pt x="136175" y="68987"/>
                    <a:pt x="136156" y="68987"/>
                    <a:pt x="136136" y="68987"/>
                  </a:cubicBezTo>
                  <a:cubicBezTo>
                    <a:pt x="136116" y="68987"/>
                    <a:pt x="136096" y="68987"/>
                    <a:pt x="136077" y="68987"/>
                  </a:cubicBezTo>
                  <a:cubicBezTo>
                    <a:pt x="134208" y="68987"/>
                    <a:pt x="132440" y="69825"/>
                    <a:pt x="131199" y="71129"/>
                  </a:cubicBezTo>
                  <a:cubicBezTo>
                    <a:pt x="131279" y="69534"/>
                    <a:pt x="130697" y="68038"/>
                    <a:pt x="129702" y="66855"/>
                  </a:cubicBezTo>
                  <a:cubicBezTo>
                    <a:pt x="130132" y="66775"/>
                    <a:pt x="130564" y="66736"/>
                    <a:pt x="130992" y="66736"/>
                  </a:cubicBezTo>
                  <a:cubicBezTo>
                    <a:pt x="132927" y="66736"/>
                    <a:pt x="134793" y="67533"/>
                    <a:pt x="136136" y="68978"/>
                  </a:cubicBezTo>
                  <a:cubicBezTo>
                    <a:pt x="137482" y="67526"/>
                    <a:pt x="139354" y="66729"/>
                    <a:pt x="141284" y="66729"/>
                  </a:cubicBezTo>
                  <a:cubicBezTo>
                    <a:pt x="141795" y="66729"/>
                    <a:pt x="142310" y="66785"/>
                    <a:pt x="142820" y="66900"/>
                  </a:cubicBezTo>
                  <a:cubicBezTo>
                    <a:pt x="143276" y="63142"/>
                    <a:pt x="139935" y="59776"/>
                    <a:pt x="136189" y="59776"/>
                  </a:cubicBezTo>
                  <a:cubicBezTo>
                    <a:pt x="136175" y="59776"/>
                    <a:pt x="136160" y="59776"/>
                    <a:pt x="136145" y="59776"/>
                  </a:cubicBezTo>
                  <a:cubicBezTo>
                    <a:pt x="137492" y="58329"/>
                    <a:pt x="139362" y="57528"/>
                    <a:pt x="141292" y="57528"/>
                  </a:cubicBezTo>
                  <a:cubicBezTo>
                    <a:pt x="141800" y="57528"/>
                    <a:pt x="142312" y="57583"/>
                    <a:pt x="142820" y="57697"/>
                  </a:cubicBezTo>
                  <a:cubicBezTo>
                    <a:pt x="143275" y="53945"/>
                    <a:pt x="139935" y="50573"/>
                    <a:pt x="136195" y="50573"/>
                  </a:cubicBezTo>
                  <a:cubicBezTo>
                    <a:pt x="136175" y="50573"/>
                    <a:pt x="136156" y="50573"/>
                    <a:pt x="136136" y="50574"/>
                  </a:cubicBezTo>
                  <a:cubicBezTo>
                    <a:pt x="137486" y="49117"/>
                    <a:pt x="139365" y="48320"/>
                    <a:pt x="141300" y="48320"/>
                  </a:cubicBezTo>
                  <a:cubicBezTo>
                    <a:pt x="141806" y="48320"/>
                    <a:pt x="142315" y="48374"/>
                    <a:pt x="142820" y="48486"/>
                  </a:cubicBezTo>
                  <a:cubicBezTo>
                    <a:pt x="143276" y="44728"/>
                    <a:pt x="139935" y="41362"/>
                    <a:pt x="136181" y="41362"/>
                  </a:cubicBezTo>
                  <a:cubicBezTo>
                    <a:pt x="136166" y="41362"/>
                    <a:pt x="136151" y="41362"/>
                    <a:pt x="136136" y="41362"/>
                  </a:cubicBezTo>
                  <a:cubicBezTo>
                    <a:pt x="137483" y="39915"/>
                    <a:pt x="139359" y="39114"/>
                    <a:pt x="141291" y="39114"/>
                  </a:cubicBezTo>
                  <a:cubicBezTo>
                    <a:pt x="141800" y="39114"/>
                    <a:pt x="142312" y="39169"/>
                    <a:pt x="142820" y="39283"/>
                  </a:cubicBezTo>
                  <a:cubicBezTo>
                    <a:pt x="143275" y="35522"/>
                    <a:pt x="139935" y="32159"/>
                    <a:pt x="136195" y="32159"/>
                  </a:cubicBezTo>
                  <a:cubicBezTo>
                    <a:pt x="136175" y="32159"/>
                    <a:pt x="136156" y="32160"/>
                    <a:pt x="136136" y="32160"/>
                  </a:cubicBezTo>
                  <a:cubicBezTo>
                    <a:pt x="136116" y="32160"/>
                    <a:pt x="136096" y="32159"/>
                    <a:pt x="136077" y="32159"/>
                  </a:cubicBezTo>
                  <a:cubicBezTo>
                    <a:pt x="134208" y="32159"/>
                    <a:pt x="132440" y="32998"/>
                    <a:pt x="131199" y="34301"/>
                  </a:cubicBezTo>
                  <a:cubicBezTo>
                    <a:pt x="131279" y="32706"/>
                    <a:pt x="130697" y="31210"/>
                    <a:pt x="129711" y="30027"/>
                  </a:cubicBezTo>
                  <a:cubicBezTo>
                    <a:pt x="130140" y="29948"/>
                    <a:pt x="130570" y="29909"/>
                    <a:pt x="130997" y="29909"/>
                  </a:cubicBezTo>
                  <a:cubicBezTo>
                    <a:pt x="132927" y="29909"/>
                    <a:pt x="134793" y="30705"/>
                    <a:pt x="136136" y="32151"/>
                  </a:cubicBezTo>
                  <a:cubicBezTo>
                    <a:pt x="137482" y="30699"/>
                    <a:pt x="139354" y="29902"/>
                    <a:pt x="141284" y="29902"/>
                  </a:cubicBezTo>
                  <a:cubicBezTo>
                    <a:pt x="141795" y="29902"/>
                    <a:pt x="142310" y="29957"/>
                    <a:pt x="142820" y="30072"/>
                  </a:cubicBezTo>
                  <a:cubicBezTo>
                    <a:pt x="143276" y="26315"/>
                    <a:pt x="139935" y="22948"/>
                    <a:pt x="136189" y="22948"/>
                  </a:cubicBezTo>
                  <a:cubicBezTo>
                    <a:pt x="136175" y="22948"/>
                    <a:pt x="136160" y="22948"/>
                    <a:pt x="136145" y="22948"/>
                  </a:cubicBezTo>
                  <a:cubicBezTo>
                    <a:pt x="137491" y="21496"/>
                    <a:pt x="139358" y="20699"/>
                    <a:pt x="141285" y="20699"/>
                  </a:cubicBezTo>
                  <a:cubicBezTo>
                    <a:pt x="141795" y="20699"/>
                    <a:pt x="142310" y="20755"/>
                    <a:pt x="142820" y="20870"/>
                  </a:cubicBezTo>
                  <a:cubicBezTo>
                    <a:pt x="143275" y="17108"/>
                    <a:pt x="139935" y="13746"/>
                    <a:pt x="136195" y="13746"/>
                  </a:cubicBezTo>
                  <a:cubicBezTo>
                    <a:pt x="136175" y="13746"/>
                    <a:pt x="136156" y="13746"/>
                    <a:pt x="136136" y="13746"/>
                  </a:cubicBezTo>
                  <a:cubicBezTo>
                    <a:pt x="137484" y="12292"/>
                    <a:pt x="139360" y="11489"/>
                    <a:pt x="141292" y="11489"/>
                  </a:cubicBezTo>
                  <a:cubicBezTo>
                    <a:pt x="141801" y="11489"/>
                    <a:pt x="142313" y="11544"/>
                    <a:pt x="142820" y="11658"/>
                  </a:cubicBezTo>
                  <a:cubicBezTo>
                    <a:pt x="143275" y="7906"/>
                    <a:pt x="139935" y="4534"/>
                    <a:pt x="136195" y="4534"/>
                  </a:cubicBezTo>
                  <a:cubicBezTo>
                    <a:pt x="136175" y="4534"/>
                    <a:pt x="136156" y="4534"/>
                    <a:pt x="136136" y="4535"/>
                  </a:cubicBezTo>
                  <a:cubicBezTo>
                    <a:pt x="136116" y="4534"/>
                    <a:pt x="136096" y="4534"/>
                    <a:pt x="136077" y="4534"/>
                  </a:cubicBezTo>
                  <a:cubicBezTo>
                    <a:pt x="134208" y="4534"/>
                    <a:pt x="132440" y="5373"/>
                    <a:pt x="131199" y="6676"/>
                  </a:cubicBezTo>
                  <a:cubicBezTo>
                    <a:pt x="131234" y="5941"/>
                    <a:pt x="131136" y="5198"/>
                    <a:pt x="130894" y="4499"/>
                  </a:cubicBezTo>
                  <a:lnTo>
                    <a:pt x="130518" y="4499"/>
                  </a:lnTo>
                  <a:cubicBezTo>
                    <a:pt x="130751" y="5198"/>
                    <a:pt x="130867" y="5932"/>
                    <a:pt x="130867" y="6667"/>
                  </a:cubicBezTo>
                  <a:cubicBezTo>
                    <a:pt x="130394" y="6565"/>
                    <a:pt x="129917" y="6515"/>
                    <a:pt x="129443" y="6515"/>
                  </a:cubicBezTo>
                  <a:cubicBezTo>
                    <a:pt x="127584" y="6515"/>
                    <a:pt x="125780" y="7282"/>
                    <a:pt x="124487" y="8674"/>
                  </a:cubicBezTo>
                  <a:cubicBezTo>
                    <a:pt x="123206" y="7294"/>
                    <a:pt x="121414" y="6515"/>
                    <a:pt x="119532" y="6515"/>
                  </a:cubicBezTo>
                  <a:cubicBezTo>
                    <a:pt x="119048" y="6515"/>
                    <a:pt x="118564" y="6569"/>
                    <a:pt x="118089" y="6667"/>
                  </a:cubicBezTo>
                  <a:cubicBezTo>
                    <a:pt x="118089" y="5932"/>
                    <a:pt x="118206" y="5198"/>
                    <a:pt x="118439" y="4499"/>
                  </a:cubicBezTo>
                  <a:lnTo>
                    <a:pt x="118063" y="4499"/>
                  </a:lnTo>
                  <a:cubicBezTo>
                    <a:pt x="117821" y="5198"/>
                    <a:pt x="117722" y="5932"/>
                    <a:pt x="117758" y="6676"/>
                  </a:cubicBezTo>
                  <a:cubicBezTo>
                    <a:pt x="116516" y="5373"/>
                    <a:pt x="114749" y="4534"/>
                    <a:pt x="112880" y="4534"/>
                  </a:cubicBezTo>
                  <a:cubicBezTo>
                    <a:pt x="112860" y="4534"/>
                    <a:pt x="112840" y="4534"/>
                    <a:pt x="112821" y="4535"/>
                  </a:cubicBezTo>
                  <a:cubicBezTo>
                    <a:pt x="112802" y="4534"/>
                    <a:pt x="112783" y="4534"/>
                    <a:pt x="112765" y="4534"/>
                  </a:cubicBezTo>
                  <a:cubicBezTo>
                    <a:pt x="110778" y="4534"/>
                    <a:pt x="108911" y="5480"/>
                    <a:pt x="107659" y="6927"/>
                  </a:cubicBezTo>
                  <a:lnTo>
                    <a:pt x="107659" y="6927"/>
                  </a:lnTo>
                  <a:cubicBezTo>
                    <a:pt x="107953" y="3264"/>
                    <a:pt x="104676" y="36"/>
                    <a:pt x="101009" y="36"/>
                  </a:cubicBezTo>
                  <a:cubicBezTo>
                    <a:pt x="100988" y="36"/>
                    <a:pt x="100968" y="36"/>
                    <a:pt x="100948" y="36"/>
                  </a:cubicBezTo>
                  <a:cubicBezTo>
                    <a:pt x="100928" y="36"/>
                    <a:pt x="100908" y="36"/>
                    <a:pt x="100889" y="36"/>
                  </a:cubicBezTo>
                  <a:cubicBezTo>
                    <a:pt x="99020" y="36"/>
                    <a:pt x="97261" y="875"/>
                    <a:pt x="96011" y="2178"/>
                  </a:cubicBezTo>
                  <a:cubicBezTo>
                    <a:pt x="96056" y="1434"/>
                    <a:pt x="95948" y="699"/>
                    <a:pt x="95706" y="1"/>
                  </a:cubicBezTo>
                  <a:lnTo>
                    <a:pt x="95339" y="1"/>
                  </a:lnTo>
                  <a:cubicBezTo>
                    <a:pt x="95563" y="699"/>
                    <a:pt x="95688" y="1434"/>
                    <a:pt x="95688" y="2169"/>
                  </a:cubicBezTo>
                  <a:cubicBezTo>
                    <a:pt x="95213" y="2067"/>
                    <a:pt x="94735" y="2017"/>
                    <a:pt x="94260" y="2017"/>
                  </a:cubicBezTo>
                  <a:cubicBezTo>
                    <a:pt x="92399" y="2017"/>
                    <a:pt x="90599" y="2784"/>
                    <a:pt x="89299" y="4176"/>
                  </a:cubicBezTo>
                  <a:cubicBezTo>
                    <a:pt x="88027" y="2796"/>
                    <a:pt x="86226" y="2017"/>
                    <a:pt x="84344" y="2017"/>
                  </a:cubicBezTo>
                  <a:cubicBezTo>
                    <a:pt x="83860" y="2017"/>
                    <a:pt x="83376" y="2061"/>
                    <a:pt x="82902" y="2169"/>
                  </a:cubicBezTo>
                  <a:cubicBezTo>
                    <a:pt x="82910" y="1434"/>
                    <a:pt x="83027" y="699"/>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sp>
          <p:nvSpPr>
            <p:cNvPr id="356" name="Google Shape;356;p16"/>
            <p:cNvSpPr/>
            <p:nvPr/>
          </p:nvSpPr>
          <p:spPr>
            <a:xfrm>
              <a:off x="6063604" y="2625674"/>
              <a:ext cx="3080076" cy="1683353"/>
            </a:xfrm>
            <a:custGeom>
              <a:avLst/>
              <a:gdLst/>
              <a:ahLst/>
              <a:cxnLst/>
              <a:rect l="l" t="t" r="r" b="b"/>
              <a:pathLst>
                <a:path w="143276" h="78414" extrusionOk="0">
                  <a:moveTo>
                    <a:pt x="84144" y="2392"/>
                  </a:moveTo>
                  <a:cubicBezTo>
                    <a:pt x="86080" y="2392"/>
                    <a:pt x="87955" y="3195"/>
                    <a:pt x="89299" y="4642"/>
                  </a:cubicBezTo>
                  <a:cubicBezTo>
                    <a:pt x="90635" y="3197"/>
                    <a:pt x="92499" y="2400"/>
                    <a:pt x="94430" y="2400"/>
                  </a:cubicBezTo>
                  <a:cubicBezTo>
                    <a:pt x="94856" y="2400"/>
                    <a:pt x="95287" y="2439"/>
                    <a:pt x="95715" y="2518"/>
                  </a:cubicBezTo>
                  <a:cubicBezTo>
                    <a:pt x="94720" y="3692"/>
                    <a:pt x="94138" y="5198"/>
                    <a:pt x="94228" y="6793"/>
                  </a:cubicBezTo>
                  <a:cubicBezTo>
                    <a:pt x="92977" y="5480"/>
                    <a:pt x="91219" y="4651"/>
                    <a:pt x="89350" y="4651"/>
                  </a:cubicBezTo>
                  <a:cubicBezTo>
                    <a:pt x="89330" y="4651"/>
                    <a:pt x="89310" y="4651"/>
                    <a:pt x="89290" y="4651"/>
                  </a:cubicBezTo>
                  <a:cubicBezTo>
                    <a:pt x="89271" y="4651"/>
                    <a:pt x="89251" y="4651"/>
                    <a:pt x="89231" y="4651"/>
                  </a:cubicBezTo>
                  <a:cubicBezTo>
                    <a:pt x="87362" y="4651"/>
                    <a:pt x="85595" y="5489"/>
                    <a:pt x="84353" y="6793"/>
                  </a:cubicBezTo>
                  <a:cubicBezTo>
                    <a:pt x="84434" y="5198"/>
                    <a:pt x="83851" y="3692"/>
                    <a:pt x="82866" y="2518"/>
                  </a:cubicBezTo>
                  <a:lnTo>
                    <a:pt x="82866" y="2509"/>
                  </a:lnTo>
                  <a:cubicBezTo>
                    <a:pt x="83291" y="2430"/>
                    <a:pt x="83719" y="2392"/>
                    <a:pt x="84144" y="2392"/>
                  </a:cubicBezTo>
                  <a:close/>
                  <a:moveTo>
                    <a:pt x="23970" y="2589"/>
                  </a:moveTo>
                  <a:cubicBezTo>
                    <a:pt x="24396" y="2589"/>
                    <a:pt x="24824" y="2628"/>
                    <a:pt x="25250" y="2707"/>
                  </a:cubicBezTo>
                  <a:cubicBezTo>
                    <a:pt x="24255" y="3889"/>
                    <a:pt x="23673" y="5386"/>
                    <a:pt x="23753" y="6981"/>
                  </a:cubicBezTo>
                  <a:cubicBezTo>
                    <a:pt x="22512" y="5677"/>
                    <a:pt x="20744" y="4839"/>
                    <a:pt x="18884" y="4839"/>
                  </a:cubicBezTo>
                  <a:cubicBezTo>
                    <a:pt x="18864" y="4839"/>
                    <a:pt x="18845" y="4839"/>
                    <a:pt x="18825" y="4839"/>
                  </a:cubicBezTo>
                  <a:cubicBezTo>
                    <a:pt x="18805" y="4839"/>
                    <a:pt x="18786" y="4839"/>
                    <a:pt x="18766" y="4839"/>
                  </a:cubicBezTo>
                  <a:cubicBezTo>
                    <a:pt x="16897" y="4839"/>
                    <a:pt x="15129" y="5677"/>
                    <a:pt x="13888" y="6981"/>
                  </a:cubicBezTo>
                  <a:cubicBezTo>
                    <a:pt x="13951" y="5395"/>
                    <a:pt x="13368" y="3898"/>
                    <a:pt x="12382" y="2716"/>
                  </a:cubicBezTo>
                  <a:lnTo>
                    <a:pt x="12391" y="2707"/>
                  </a:lnTo>
                  <a:cubicBezTo>
                    <a:pt x="12818" y="2628"/>
                    <a:pt x="13246" y="2589"/>
                    <a:pt x="13671" y="2589"/>
                  </a:cubicBezTo>
                  <a:cubicBezTo>
                    <a:pt x="15606" y="2589"/>
                    <a:pt x="17481" y="3390"/>
                    <a:pt x="18825" y="4830"/>
                  </a:cubicBezTo>
                  <a:cubicBezTo>
                    <a:pt x="20162" y="3390"/>
                    <a:pt x="22035" y="2589"/>
                    <a:pt x="23970" y="2589"/>
                  </a:cubicBezTo>
                  <a:close/>
                  <a:moveTo>
                    <a:pt x="77636" y="544"/>
                  </a:moveTo>
                  <a:cubicBezTo>
                    <a:pt x="80811" y="544"/>
                    <a:pt x="83986" y="2623"/>
                    <a:pt x="84031" y="6784"/>
                  </a:cubicBezTo>
                  <a:cubicBezTo>
                    <a:pt x="83550" y="6679"/>
                    <a:pt x="83066" y="6627"/>
                    <a:pt x="82585" y="6627"/>
                  </a:cubicBezTo>
                  <a:cubicBezTo>
                    <a:pt x="80728" y="6627"/>
                    <a:pt x="78929" y="7394"/>
                    <a:pt x="77633" y="8782"/>
                  </a:cubicBezTo>
                  <a:cubicBezTo>
                    <a:pt x="76360" y="7411"/>
                    <a:pt x="74559" y="6622"/>
                    <a:pt x="72687" y="6622"/>
                  </a:cubicBezTo>
                  <a:cubicBezTo>
                    <a:pt x="72203" y="6622"/>
                    <a:pt x="71719" y="6676"/>
                    <a:pt x="71244" y="6784"/>
                  </a:cubicBezTo>
                  <a:cubicBezTo>
                    <a:pt x="71284" y="2625"/>
                    <a:pt x="74460" y="544"/>
                    <a:pt x="77636" y="544"/>
                  </a:cubicBezTo>
                  <a:close/>
                  <a:moveTo>
                    <a:pt x="100947" y="544"/>
                  </a:moveTo>
                  <a:cubicBezTo>
                    <a:pt x="104121" y="544"/>
                    <a:pt x="107295" y="2622"/>
                    <a:pt x="107337" y="6782"/>
                  </a:cubicBezTo>
                  <a:lnTo>
                    <a:pt x="107337" y="6782"/>
                  </a:lnTo>
                  <a:cubicBezTo>
                    <a:pt x="106859" y="6678"/>
                    <a:pt x="106378" y="6627"/>
                    <a:pt x="105901" y="6627"/>
                  </a:cubicBezTo>
                  <a:cubicBezTo>
                    <a:pt x="104043" y="6627"/>
                    <a:pt x="102246" y="7394"/>
                    <a:pt x="100957" y="8782"/>
                  </a:cubicBezTo>
                  <a:cubicBezTo>
                    <a:pt x="99676" y="7411"/>
                    <a:pt x="97883" y="6622"/>
                    <a:pt x="96002" y="6622"/>
                  </a:cubicBezTo>
                  <a:cubicBezTo>
                    <a:pt x="95518" y="6622"/>
                    <a:pt x="95034" y="6676"/>
                    <a:pt x="94559" y="6784"/>
                  </a:cubicBezTo>
                  <a:cubicBezTo>
                    <a:pt x="94595" y="2625"/>
                    <a:pt x="97771" y="544"/>
                    <a:pt x="100947" y="544"/>
                  </a:cubicBezTo>
                  <a:close/>
                  <a:moveTo>
                    <a:pt x="7166" y="739"/>
                  </a:moveTo>
                  <a:cubicBezTo>
                    <a:pt x="10341" y="739"/>
                    <a:pt x="13516" y="2815"/>
                    <a:pt x="13556" y="6972"/>
                  </a:cubicBezTo>
                  <a:cubicBezTo>
                    <a:pt x="13079" y="6868"/>
                    <a:pt x="12598" y="6817"/>
                    <a:pt x="12120" y="6817"/>
                  </a:cubicBezTo>
                  <a:cubicBezTo>
                    <a:pt x="10263" y="6817"/>
                    <a:pt x="8460" y="7585"/>
                    <a:pt x="7163" y="8974"/>
                  </a:cubicBezTo>
                  <a:lnTo>
                    <a:pt x="7163" y="8974"/>
                  </a:lnTo>
                  <a:cubicBezTo>
                    <a:pt x="5882" y="7597"/>
                    <a:pt x="4092" y="6819"/>
                    <a:pt x="2212" y="6819"/>
                  </a:cubicBezTo>
                  <a:cubicBezTo>
                    <a:pt x="1728" y="6819"/>
                    <a:pt x="1245" y="6873"/>
                    <a:pt x="770" y="6972"/>
                  </a:cubicBezTo>
                  <a:cubicBezTo>
                    <a:pt x="810" y="2818"/>
                    <a:pt x="3988" y="739"/>
                    <a:pt x="7166" y="739"/>
                  </a:cubicBezTo>
                  <a:close/>
                  <a:moveTo>
                    <a:pt x="30461" y="743"/>
                  </a:moveTo>
                  <a:cubicBezTo>
                    <a:pt x="33632" y="743"/>
                    <a:pt x="36807" y="2818"/>
                    <a:pt x="36853" y="6968"/>
                  </a:cubicBezTo>
                  <a:lnTo>
                    <a:pt x="36853" y="6968"/>
                  </a:lnTo>
                  <a:cubicBezTo>
                    <a:pt x="36386" y="6869"/>
                    <a:pt x="35915" y="6820"/>
                    <a:pt x="35447" y="6820"/>
                  </a:cubicBezTo>
                  <a:cubicBezTo>
                    <a:pt x="33589" y="6820"/>
                    <a:pt x="31784" y="7587"/>
                    <a:pt x="30492" y="8979"/>
                  </a:cubicBezTo>
                  <a:cubicBezTo>
                    <a:pt x="29210" y="7599"/>
                    <a:pt x="27418" y="6819"/>
                    <a:pt x="25536" y="6819"/>
                  </a:cubicBezTo>
                  <a:cubicBezTo>
                    <a:pt x="25053" y="6819"/>
                    <a:pt x="24569" y="6873"/>
                    <a:pt x="24094" y="6972"/>
                  </a:cubicBezTo>
                  <a:cubicBezTo>
                    <a:pt x="24121" y="2820"/>
                    <a:pt x="27289" y="743"/>
                    <a:pt x="30461" y="743"/>
                  </a:cubicBezTo>
                  <a:close/>
                  <a:moveTo>
                    <a:pt x="119326" y="6899"/>
                  </a:moveTo>
                  <a:cubicBezTo>
                    <a:pt x="121263" y="6899"/>
                    <a:pt x="123133" y="7700"/>
                    <a:pt x="124470" y="9149"/>
                  </a:cubicBezTo>
                  <a:lnTo>
                    <a:pt x="124470" y="9149"/>
                  </a:lnTo>
                  <a:cubicBezTo>
                    <a:pt x="124453" y="9149"/>
                    <a:pt x="124436" y="9149"/>
                    <a:pt x="124419" y="9149"/>
                  </a:cubicBezTo>
                  <a:cubicBezTo>
                    <a:pt x="122550" y="9149"/>
                    <a:pt x="120782" y="9987"/>
                    <a:pt x="119541" y="11291"/>
                  </a:cubicBezTo>
                  <a:cubicBezTo>
                    <a:pt x="119622" y="9705"/>
                    <a:pt x="119039" y="8199"/>
                    <a:pt x="118045" y="7017"/>
                  </a:cubicBezTo>
                  <a:cubicBezTo>
                    <a:pt x="118472" y="6938"/>
                    <a:pt x="118901" y="6899"/>
                    <a:pt x="119326" y="6899"/>
                  </a:cubicBezTo>
                  <a:close/>
                  <a:moveTo>
                    <a:pt x="129625" y="6899"/>
                  </a:moveTo>
                  <a:cubicBezTo>
                    <a:pt x="130050" y="6899"/>
                    <a:pt x="130477" y="6938"/>
                    <a:pt x="130903" y="7017"/>
                  </a:cubicBezTo>
                  <a:cubicBezTo>
                    <a:pt x="129908" y="8199"/>
                    <a:pt x="129326" y="9705"/>
                    <a:pt x="129415" y="11291"/>
                  </a:cubicBezTo>
                  <a:cubicBezTo>
                    <a:pt x="128165" y="9987"/>
                    <a:pt x="126397" y="9149"/>
                    <a:pt x="124537" y="9149"/>
                  </a:cubicBezTo>
                  <a:cubicBezTo>
                    <a:pt x="124520" y="9149"/>
                    <a:pt x="124503" y="9149"/>
                    <a:pt x="124487" y="9149"/>
                  </a:cubicBezTo>
                  <a:lnTo>
                    <a:pt x="124487" y="9149"/>
                  </a:lnTo>
                  <a:cubicBezTo>
                    <a:pt x="125823" y="7700"/>
                    <a:pt x="127694" y="6899"/>
                    <a:pt x="129625" y="6899"/>
                  </a:cubicBezTo>
                  <a:close/>
                  <a:moveTo>
                    <a:pt x="82788" y="6997"/>
                  </a:moveTo>
                  <a:cubicBezTo>
                    <a:pt x="83213" y="6997"/>
                    <a:pt x="83641" y="7036"/>
                    <a:pt x="84066" y="7115"/>
                  </a:cubicBezTo>
                  <a:cubicBezTo>
                    <a:pt x="83072" y="8298"/>
                    <a:pt x="82489" y="9794"/>
                    <a:pt x="82579" y="11389"/>
                  </a:cubicBezTo>
                  <a:cubicBezTo>
                    <a:pt x="81329" y="10086"/>
                    <a:pt x="79570" y="9248"/>
                    <a:pt x="77701" y="9248"/>
                  </a:cubicBezTo>
                  <a:cubicBezTo>
                    <a:pt x="77681" y="9248"/>
                    <a:pt x="77661" y="9248"/>
                    <a:pt x="77642" y="9248"/>
                  </a:cubicBezTo>
                  <a:cubicBezTo>
                    <a:pt x="78979" y="7800"/>
                    <a:pt x="80853" y="6997"/>
                    <a:pt x="82788" y="6997"/>
                  </a:cubicBezTo>
                  <a:close/>
                  <a:moveTo>
                    <a:pt x="95819" y="7002"/>
                  </a:moveTo>
                  <a:cubicBezTo>
                    <a:pt x="97748" y="7002"/>
                    <a:pt x="99615" y="7806"/>
                    <a:pt x="100948" y="9257"/>
                  </a:cubicBezTo>
                  <a:cubicBezTo>
                    <a:pt x="100928" y="9257"/>
                    <a:pt x="100908" y="9256"/>
                    <a:pt x="100888" y="9256"/>
                  </a:cubicBezTo>
                  <a:cubicBezTo>
                    <a:pt x="99020" y="9256"/>
                    <a:pt x="97252" y="10086"/>
                    <a:pt x="96011" y="11398"/>
                  </a:cubicBezTo>
                  <a:cubicBezTo>
                    <a:pt x="96100" y="9803"/>
                    <a:pt x="95509" y="8298"/>
                    <a:pt x="94523" y="7124"/>
                  </a:cubicBezTo>
                  <a:cubicBezTo>
                    <a:pt x="94955" y="7042"/>
                    <a:pt x="95388" y="7002"/>
                    <a:pt x="95819" y="7002"/>
                  </a:cubicBezTo>
                  <a:close/>
                  <a:moveTo>
                    <a:pt x="48857" y="7096"/>
                  </a:moveTo>
                  <a:cubicBezTo>
                    <a:pt x="50790" y="7096"/>
                    <a:pt x="52658" y="7899"/>
                    <a:pt x="53995" y="9346"/>
                  </a:cubicBezTo>
                  <a:lnTo>
                    <a:pt x="53995" y="9346"/>
                  </a:lnTo>
                  <a:cubicBezTo>
                    <a:pt x="53978" y="9346"/>
                    <a:pt x="53961" y="9346"/>
                    <a:pt x="53945" y="9346"/>
                  </a:cubicBezTo>
                  <a:cubicBezTo>
                    <a:pt x="52076" y="9346"/>
                    <a:pt x="50308" y="10184"/>
                    <a:pt x="49067" y="11488"/>
                  </a:cubicBezTo>
                  <a:cubicBezTo>
                    <a:pt x="49156" y="9893"/>
                    <a:pt x="48565" y="8388"/>
                    <a:pt x="47579" y="7214"/>
                  </a:cubicBezTo>
                  <a:cubicBezTo>
                    <a:pt x="48005" y="7135"/>
                    <a:pt x="48433" y="7096"/>
                    <a:pt x="48857" y="7096"/>
                  </a:cubicBezTo>
                  <a:close/>
                  <a:moveTo>
                    <a:pt x="59151" y="7096"/>
                  </a:moveTo>
                  <a:cubicBezTo>
                    <a:pt x="59575" y="7096"/>
                    <a:pt x="60003" y="7135"/>
                    <a:pt x="60429" y="7214"/>
                  </a:cubicBezTo>
                  <a:cubicBezTo>
                    <a:pt x="59443" y="8397"/>
                    <a:pt x="58852" y="9893"/>
                    <a:pt x="58941" y="11488"/>
                  </a:cubicBezTo>
                  <a:cubicBezTo>
                    <a:pt x="57700" y="10184"/>
                    <a:pt x="55932" y="9346"/>
                    <a:pt x="54063" y="9346"/>
                  </a:cubicBezTo>
                  <a:cubicBezTo>
                    <a:pt x="54043" y="9346"/>
                    <a:pt x="54024" y="9346"/>
                    <a:pt x="54004" y="9346"/>
                  </a:cubicBezTo>
                  <a:cubicBezTo>
                    <a:pt x="55349" y="7899"/>
                    <a:pt x="57217" y="7096"/>
                    <a:pt x="59151" y="7096"/>
                  </a:cubicBezTo>
                  <a:close/>
                  <a:moveTo>
                    <a:pt x="12288" y="7195"/>
                  </a:moveTo>
                  <a:cubicBezTo>
                    <a:pt x="12712" y="7195"/>
                    <a:pt x="13139" y="7233"/>
                    <a:pt x="13565" y="7312"/>
                  </a:cubicBezTo>
                  <a:cubicBezTo>
                    <a:pt x="12580" y="8495"/>
                    <a:pt x="11997" y="9992"/>
                    <a:pt x="12078" y="11586"/>
                  </a:cubicBezTo>
                  <a:cubicBezTo>
                    <a:pt x="10836" y="10283"/>
                    <a:pt x="9069" y="9445"/>
                    <a:pt x="7200" y="9445"/>
                  </a:cubicBezTo>
                  <a:cubicBezTo>
                    <a:pt x="7183" y="9445"/>
                    <a:pt x="7166" y="9445"/>
                    <a:pt x="7150" y="9445"/>
                  </a:cubicBezTo>
                  <a:lnTo>
                    <a:pt x="7150" y="9445"/>
                  </a:lnTo>
                  <a:cubicBezTo>
                    <a:pt x="8487" y="7997"/>
                    <a:pt x="10354" y="7195"/>
                    <a:pt x="12288" y="7195"/>
                  </a:cubicBezTo>
                  <a:close/>
                  <a:moveTo>
                    <a:pt x="25327" y="7195"/>
                  </a:moveTo>
                  <a:cubicBezTo>
                    <a:pt x="27263" y="7195"/>
                    <a:pt x="29138" y="7997"/>
                    <a:pt x="30483" y="9445"/>
                  </a:cubicBezTo>
                  <a:cubicBezTo>
                    <a:pt x="30463" y="9445"/>
                    <a:pt x="30443" y="9445"/>
                    <a:pt x="30423" y="9445"/>
                  </a:cubicBezTo>
                  <a:cubicBezTo>
                    <a:pt x="28555" y="9445"/>
                    <a:pt x="26787" y="10283"/>
                    <a:pt x="25545" y="11586"/>
                  </a:cubicBezTo>
                  <a:cubicBezTo>
                    <a:pt x="25626" y="10000"/>
                    <a:pt x="25044" y="8495"/>
                    <a:pt x="24049" y="7312"/>
                  </a:cubicBezTo>
                  <a:cubicBezTo>
                    <a:pt x="24475" y="7233"/>
                    <a:pt x="24903" y="7195"/>
                    <a:pt x="25327" y="7195"/>
                  </a:cubicBezTo>
                  <a:close/>
                  <a:moveTo>
                    <a:pt x="35634" y="7192"/>
                  </a:moveTo>
                  <a:cubicBezTo>
                    <a:pt x="36094" y="7192"/>
                    <a:pt x="36556" y="7237"/>
                    <a:pt x="37015" y="7330"/>
                  </a:cubicBezTo>
                  <a:cubicBezTo>
                    <a:pt x="35998" y="8588"/>
                    <a:pt x="35452" y="10173"/>
                    <a:pt x="35641" y="11840"/>
                  </a:cubicBezTo>
                  <a:lnTo>
                    <a:pt x="35641" y="11840"/>
                  </a:lnTo>
                  <a:cubicBezTo>
                    <a:pt x="34389" y="10389"/>
                    <a:pt x="32523" y="9445"/>
                    <a:pt x="30538" y="9445"/>
                  </a:cubicBezTo>
                  <a:cubicBezTo>
                    <a:pt x="30520" y="9445"/>
                    <a:pt x="30501" y="9445"/>
                    <a:pt x="30483" y="9445"/>
                  </a:cubicBezTo>
                  <a:cubicBezTo>
                    <a:pt x="31822" y="7997"/>
                    <a:pt x="33700" y="7192"/>
                    <a:pt x="35634" y="7192"/>
                  </a:cubicBezTo>
                  <a:close/>
                  <a:moveTo>
                    <a:pt x="112820" y="5042"/>
                  </a:moveTo>
                  <a:cubicBezTo>
                    <a:pt x="115994" y="5042"/>
                    <a:pt x="119168" y="7120"/>
                    <a:pt x="119209" y="11280"/>
                  </a:cubicBezTo>
                  <a:lnTo>
                    <a:pt x="119209" y="11280"/>
                  </a:lnTo>
                  <a:cubicBezTo>
                    <a:pt x="118737" y="11179"/>
                    <a:pt x="118262" y="11130"/>
                    <a:pt x="117790" y="11130"/>
                  </a:cubicBezTo>
                  <a:cubicBezTo>
                    <a:pt x="115926" y="11130"/>
                    <a:pt x="114120" y="11897"/>
                    <a:pt x="112821" y="13289"/>
                  </a:cubicBezTo>
                  <a:cubicBezTo>
                    <a:pt x="111548" y="11909"/>
                    <a:pt x="109747" y="11129"/>
                    <a:pt x="107874" y="11129"/>
                  </a:cubicBezTo>
                  <a:cubicBezTo>
                    <a:pt x="107391" y="11129"/>
                    <a:pt x="106898" y="11183"/>
                    <a:pt x="106432" y="11282"/>
                  </a:cubicBezTo>
                  <a:cubicBezTo>
                    <a:pt x="106468" y="7123"/>
                    <a:pt x="109644" y="5042"/>
                    <a:pt x="112820" y="5042"/>
                  </a:cubicBezTo>
                  <a:close/>
                  <a:moveTo>
                    <a:pt x="136135" y="5042"/>
                  </a:moveTo>
                  <a:cubicBezTo>
                    <a:pt x="139310" y="5042"/>
                    <a:pt x="142484" y="7121"/>
                    <a:pt x="142525" y="11282"/>
                  </a:cubicBezTo>
                  <a:cubicBezTo>
                    <a:pt x="142051" y="11180"/>
                    <a:pt x="141574" y="11130"/>
                    <a:pt x="141100" y="11130"/>
                  </a:cubicBezTo>
                  <a:cubicBezTo>
                    <a:pt x="139242" y="11130"/>
                    <a:pt x="137437" y="11897"/>
                    <a:pt x="136145" y="13289"/>
                  </a:cubicBezTo>
                  <a:cubicBezTo>
                    <a:pt x="134863" y="11909"/>
                    <a:pt x="133071" y="11129"/>
                    <a:pt x="131190" y="11129"/>
                  </a:cubicBezTo>
                  <a:cubicBezTo>
                    <a:pt x="130706" y="11129"/>
                    <a:pt x="130222" y="11183"/>
                    <a:pt x="129747" y="11282"/>
                  </a:cubicBezTo>
                  <a:cubicBezTo>
                    <a:pt x="129783" y="7123"/>
                    <a:pt x="132959" y="5042"/>
                    <a:pt x="136135" y="5042"/>
                  </a:cubicBezTo>
                  <a:close/>
                  <a:moveTo>
                    <a:pt x="89293" y="5147"/>
                  </a:moveTo>
                  <a:cubicBezTo>
                    <a:pt x="92468" y="5147"/>
                    <a:pt x="95642" y="7223"/>
                    <a:pt x="95679" y="11378"/>
                  </a:cubicBezTo>
                  <a:lnTo>
                    <a:pt x="95679" y="11378"/>
                  </a:lnTo>
                  <a:cubicBezTo>
                    <a:pt x="95207" y="11278"/>
                    <a:pt x="94731" y="11229"/>
                    <a:pt x="94259" y="11229"/>
                  </a:cubicBezTo>
                  <a:cubicBezTo>
                    <a:pt x="92396" y="11229"/>
                    <a:pt x="90592" y="11995"/>
                    <a:pt x="89299" y="13388"/>
                  </a:cubicBezTo>
                  <a:cubicBezTo>
                    <a:pt x="88018" y="12008"/>
                    <a:pt x="86226" y="11228"/>
                    <a:pt x="84344" y="11228"/>
                  </a:cubicBezTo>
                  <a:cubicBezTo>
                    <a:pt x="83860" y="11228"/>
                    <a:pt x="83376" y="11282"/>
                    <a:pt x="82902" y="11380"/>
                  </a:cubicBezTo>
                  <a:cubicBezTo>
                    <a:pt x="82937" y="7226"/>
                    <a:pt x="86116" y="5147"/>
                    <a:pt x="89293" y="5147"/>
                  </a:cubicBezTo>
                  <a:close/>
                  <a:moveTo>
                    <a:pt x="42334" y="5241"/>
                  </a:moveTo>
                  <a:cubicBezTo>
                    <a:pt x="45504" y="5241"/>
                    <a:pt x="48679" y="7316"/>
                    <a:pt x="48726" y="11466"/>
                  </a:cubicBezTo>
                  <a:lnTo>
                    <a:pt x="48726" y="11466"/>
                  </a:lnTo>
                  <a:cubicBezTo>
                    <a:pt x="48259" y="11367"/>
                    <a:pt x="47788" y="11318"/>
                    <a:pt x="47320" y="11318"/>
                  </a:cubicBezTo>
                  <a:cubicBezTo>
                    <a:pt x="45461" y="11318"/>
                    <a:pt x="43655" y="12085"/>
                    <a:pt x="42355" y="13477"/>
                  </a:cubicBezTo>
                  <a:cubicBezTo>
                    <a:pt x="41083" y="12097"/>
                    <a:pt x="39282" y="11318"/>
                    <a:pt x="37409" y="11318"/>
                  </a:cubicBezTo>
                  <a:cubicBezTo>
                    <a:pt x="36916" y="11318"/>
                    <a:pt x="36432" y="11371"/>
                    <a:pt x="35966" y="11470"/>
                  </a:cubicBezTo>
                  <a:cubicBezTo>
                    <a:pt x="35993" y="7318"/>
                    <a:pt x="39161" y="5241"/>
                    <a:pt x="42334" y="5241"/>
                  </a:cubicBezTo>
                  <a:close/>
                  <a:moveTo>
                    <a:pt x="65648" y="5241"/>
                  </a:moveTo>
                  <a:cubicBezTo>
                    <a:pt x="68820" y="5241"/>
                    <a:pt x="71995" y="7316"/>
                    <a:pt x="72041" y="11466"/>
                  </a:cubicBezTo>
                  <a:lnTo>
                    <a:pt x="72041" y="11466"/>
                  </a:lnTo>
                  <a:cubicBezTo>
                    <a:pt x="71572" y="11367"/>
                    <a:pt x="71100" y="11318"/>
                    <a:pt x="70631" y="11318"/>
                  </a:cubicBezTo>
                  <a:cubicBezTo>
                    <a:pt x="68767" y="11318"/>
                    <a:pt x="66961" y="12085"/>
                    <a:pt x="65662" y="13477"/>
                  </a:cubicBezTo>
                  <a:cubicBezTo>
                    <a:pt x="64389" y="12097"/>
                    <a:pt x="62588" y="11318"/>
                    <a:pt x="60715" y="11318"/>
                  </a:cubicBezTo>
                  <a:cubicBezTo>
                    <a:pt x="60223" y="11318"/>
                    <a:pt x="59739" y="11371"/>
                    <a:pt x="59273" y="11470"/>
                  </a:cubicBezTo>
                  <a:cubicBezTo>
                    <a:pt x="59304" y="7318"/>
                    <a:pt x="62474" y="5241"/>
                    <a:pt x="65648" y="5241"/>
                  </a:cubicBezTo>
                  <a:close/>
                  <a:moveTo>
                    <a:pt x="18806" y="5349"/>
                  </a:moveTo>
                  <a:cubicBezTo>
                    <a:pt x="21976" y="5349"/>
                    <a:pt x="25149" y="7423"/>
                    <a:pt x="25196" y="11574"/>
                  </a:cubicBezTo>
                  <a:lnTo>
                    <a:pt x="25196" y="11574"/>
                  </a:lnTo>
                  <a:cubicBezTo>
                    <a:pt x="24722" y="11471"/>
                    <a:pt x="24244" y="11421"/>
                    <a:pt x="23770" y="11421"/>
                  </a:cubicBezTo>
                  <a:cubicBezTo>
                    <a:pt x="21912" y="11421"/>
                    <a:pt x="20114" y="12189"/>
                    <a:pt x="18825" y="13585"/>
                  </a:cubicBezTo>
                  <a:cubicBezTo>
                    <a:pt x="17544" y="12205"/>
                    <a:pt x="15752" y="11425"/>
                    <a:pt x="13870" y="11425"/>
                  </a:cubicBezTo>
                  <a:cubicBezTo>
                    <a:pt x="13386" y="11425"/>
                    <a:pt x="12902" y="11470"/>
                    <a:pt x="12427" y="11578"/>
                  </a:cubicBezTo>
                  <a:cubicBezTo>
                    <a:pt x="12463" y="7425"/>
                    <a:pt x="15633" y="5349"/>
                    <a:pt x="18806" y="5349"/>
                  </a:cubicBezTo>
                  <a:close/>
                  <a:moveTo>
                    <a:pt x="117949" y="11501"/>
                  </a:moveTo>
                  <a:cubicBezTo>
                    <a:pt x="118380" y="11501"/>
                    <a:pt x="118814" y="11541"/>
                    <a:pt x="119245" y="11622"/>
                  </a:cubicBezTo>
                  <a:cubicBezTo>
                    <a:pt x="118253" y="12794"/>
                    <a:pt x="117671" y="14304"/>
                    <a:pt x="117757" y="15887"/>
                  </a:cubicBezTo>
                  <a:lnTo>
                    <a:pt x="117757" y="15887"/>
                  </a:lnTo>
                  <a:cubicBezTo>
                    <a:pt x="116507" y="14584"/>
                    <a:pt x="114739" y="13746"/>
                    <a:pt x="112880" y="13746"/>
                  </a:cubicBezTo>
                  <a:cubicBezTo>
                    <a:pt x="112860" y="13746"/>
                    <a:pt x="112840" y="13746"/>
                    <a:pt x="112821" y="13746"/>
                  </a:cubicBezTo>
                  <a:cubicBezTo>
                    <a:pt x="114154" y="12303"/>
                    <a:pt x="116020" y="11501"/>
                    <a:pt x="117949" y="11501"/>
                  </a:cubicBezTo>
                  <a:close/>
                  <a:moveTo>
                    <a:pt x="130985" y="11496"/>
                  </a:moveTo>
                  <a:cubicBezTo>
                    <a:pt x="132925" y="11496"/>
                    <a:pt x="134799" y="12298"/>
                    <a:pt x="136136" y="13746"/>
                  </a:cubicBezTo>
                  <a:cubicBezTo>
                    <a:pt x="136116" y="13746"/>
                    <a:pt x="136096" y="13746"/>
                    <a:pt x="136077" y="13746"/>
                  </a:cubicBezTo>
                  <a:cubicBezTo>
                    <a:pt x="134208" y="13746"/>
                    <a:pt x="132440" y="14584"/>
                    <a:pt x="131199" y="15888"/>
                  </a:cubicBezTo>
                  <a:cubicBezTo>
                    <a:pt x="131279" y="14293"/>
                    <a:pt x="130697" y="12796"/>
                    <a:pt x="129702" y="11613"/>
                  </a:cubicBezTo>
                  <a:cubicBezTo>
                    <a:pt x="130130" y="11534"/>
                    <a:pt x="130559" y="11496"/>
                    <a:pt x="130985" y="11496"/>
                  </a:cubicBezTo>
                  <a:close/>
                  <a:moveTo>
                    <a:pt x="84143" y="11612"/>
                  </a:moveTo>
                  <a:cubicBezTo>
                    <a:pt x="86077" y="11612"/>
                    <a:pt x="87946" y="12415"/>
                    <a:pt x="89290" y="13862"/>
                  </a:cubicBezTo>
                  <a:cubicBezTo>
                    <a:pt x="89271" y="13862"/>
                    <a:pt x="89251" y="13862"/>
                    <a:pt x="89231" y="13862"/>
                  </a:cubicBezTo>
                  <a:cubicBezTo>
                    <a:pt x="87362" y="13862"/>
                    <a:pt x="85595" y="14701"/>
                    <a:pt x="84353" y="16004"/>
                  </a:cubicBezTo>
                  <a:cubicBezTo>
                    <a:pt x="84443" y="14409"/>
                    <a:pt x="83851" y="12913"/>
                    <a:pt x="82866" y="11730"/>
                  </a:cubicBezTo>
                  <a:cubicBezTo>
                    <a:pt x="83291" y="11651"/>
                    <a:pt x="83719" y="11612"/>
                    <a:pt x="84143" y="11612"/>
                  </a:cubicBezTo>
                  <a:close/>
                  <a:moveTo>
                    <a:pt x="94437" y="11612"/>
                  </a:moveTo>
                  <a:cubicBezTo>
                    <a:pt x="94861" y="11612"/>
                    <a:pt x="95289" y="11651"/>
                    <a:pt x="95715" y="11730"/>
                  </a:cubicBezTo>
                  <a:cubicBezTo>
                    <a:pt x="94729" y="12913"/>
                    <a:pt x="94138" y="14409"/>
                    <a:pt x="94228" y="16004"/>
                  </a:cubicBezTo>
                  <a:cubicBezTo>
                    <a:pt x="92977" y="14701"/>
                    <a:pt x="91218" y="13862"/>
                    <a:pt x="89350" y="13862"/>
                  </a:cubicBezTo>
                  <a:cubicBezTo>
                    <a:pt x="89330" y="13862"/>
                    <a:pt x="89310" y="13862"/>
                    <a:pt x="89290" y="13862"/>
                  </a:cubicBezTo>
                  <a:lnTo>
                    <a:pt x="89299" y="13853"/>
                  </a:lnTo>
                  <a:cubicBezTo>
                    <a:pt x="90636" y="12414"/>
                    <a:pt x="92504" y="11612"/>
                    <a:pt x="94437" y="11612"/>
                  </a:cubicBezTo>
                  <a:close/>
                  <a:moveTo>
                    <a:pt x="47493" y="11702"/>
                  </a:moveTo>
                  <a:cubicBezTo>
                    <a:pt x="47918" y="11702"/>
                    <a:pt x="48345" y="11740"/>
                    <a:pt x="48771" y="11819"/>
                  </a:cubicBezTo>
                  <a:cubicBezTo>
                    <a:pt x="47772" y="12997"/>
                    <a:pt x="47190" y="14487"/>
                    <a:pt x="47274" y="16083"/>
                  </a:cubicBezTo>
                  <a:lnTo>
                    <a:pt x="47274" y="16083"/>
                  </a:lnTo>
                  <a:cubicBezTo>
                    <a:pt x="46033" y="14786"/>
                    <a:pt x="44269" y="13952"/>
                    <a:pt x="42406" y="13952"/>
                  </a:cubicBezTo>
                  <a:cubicBezTo>
                    <a:pt x="42389" y="13952"/>
                    <a:pt x="42372" y="13952"/>
                    <a:pt x="42355" y="13952"/>
                  </a:cubicBezTo>
                  <a:lnTo>
                    <a:pt x="42355" y="13952"/>
                  </a:lnTo>
                  <a:cubicBezTo>
                    <a:pt x="43693" y="12505"/>
                    <a:pt x="45560" y="11702"/>
                    <a:pt x="47493" y="11702"/>
                  </a:cubicBezTo>
                  <a:close/>
                  <a:moveTo>
                    <a:pt x="60501" y="11702"/>
                  </a:moveTo>
                  <a:cubicBezTo>
                    <a:pt x="62439" y="11702"/>
                    <a:pt x="64308" y="12505"/>
                    <a:pt x="65653" y="13952"/>
                  </a:cubicBezTo>
                  <a:cubicBezTo>
                    <a:pt x="65633" y="13952"/>
                    <a:pt x="65613" y="13952"/>
                    <a:pt x="65593" y="13952"/>
                  </a:cubicBezTo>
                  <a:cubicBezTo>
                    <a:pt x="63725" y="13952"/>
                    <a:pt x="61957" y="14790"/>
                    <a:pt x="60715" y="16094"/>
                  </a:cubicBezTo>
                  <a:cubicBezTo>
                    <a:pt x="60796" y="14499"/>
                    <a:pt x="60214" y="13002"/>
                    <a:pt x="59219" y="11819"/>
                  </a:cubicBezTo>
                  <a:cubicBezTo>
                    <a:pt x="59646" y="11740"/>
                    <a:pt x="60075" y="11702"/>
                    <a:pt x="60501" y="11702"/>
                  </a:cubicBezTo>
                  <a:close/>
                  <a:moveTo>
                    <a:pt x="106098" y="7003"/>
                  </a:moveTo>
                  <a:cubicBezTo>
                    <a:pt x="106560" y="7003"/>
                    <a:pt x="107026" y="7049"/>
                    <a:pt x="107489" y="7142"/>
                  </a:cubicBezTo>
                  <a:cubicBezTo>
                    <a:pt x="106479" y="8394"/>
                    <a:pt x="105932" y="9985"/>
                    <a:pt x="106135" y="11656"/>
                  </a:cubicBezTo>
                  <a:lnTo>
                    <a:pt x="106135" y="11656"/>
                  </a:lnTo>
                  <a:cubicBezTo>
                    <a:pt x="106639" y="11546"/>
                    <a:pt x="107148" y="11492"/>
                    <a:pt x="107652" y="11492"/>
                  </a:cubicBezTo>
                  <a:cubicBezTo>
                    <a:pt x="109592" y="11492"/>
                    <a:pt x="111471" y="12290"/>
                    <a:pt x="112821" y="13746"/>
                  </a:cubicBezTo>
                  <a:cubicBezTo>
                    <a:pt x="112802" y="13746"/>
                    <a:pt x="112783" y="13746"/>
                    <a:pt x="112765" y="13746"/>
                  </a:cubicBezTo>
                  <a:cubicBezTo>
                    <a:pt x="110778" y="13746"/>
                    <a:pt x="108911" y="14691"/>
                    <a:pt x="107659" y="16138"/>
                  </a:cubicBezTo>
                  <a:lnTo>
                    <a:pt x="107659" y="16138"/>
                  </a:lnTo>
                  <a:cubicBezTo>
                    <a:pt x="107785" y="14463"/>
                    <a:pt x="107175" y="12886"/>
                    <a:pt x="106127" y="11658"/>
                  </a:cubicBezTo>
                  <a:cubicBezTo>
                    <a:pt x="106127" y="11658"/>
                    <a:pt x="106128" y="11658"/>
                    <a:pt x="106128" y="11658"/>
                  </a:cubicBezTo>
                  <a:lnTo>
                    <a:pt x="106128" y="11658"/>
                  </a:lnTo>
                  <a:cubicBezTo>
                    <a:pt x="106131" y="11661"/>
                    <a:pt x="106133" y="11664"/>
                    <a:pt x="106136" y="11667"/>
                  </a:cubicBezTo>
                  <a:cubicBezTo>
                    <a:pt x="106136" y="11664"/>
                    <a:pt x="106135" y="11660"/>
                    <a:pt x="106135" y="11656"/>
                  </a:cubicBezTo>
                  <a:lnTo>
                    <a:pt x="106135" y="11656"/>
                  </a:lnTo>
                  <a:cubicBezTo>
                    <a:pt x="106133" y="11657"/>
                    <a:pt x="106130" y="11657"/>
                    <a:pt x="106128" y="11658"/>
                  </a:cubicBezTo>
                  <a:lnTo>
                    <a:pt x="106128" y="11658"/>
                  </a:lnTo>
                  <a:cubicBezTo>
                    <a:pt x="104868" y="10198"/>
                    <a:pt x="102995" y="9256"/>
                    <a:pt x="101004" y="9256"/>
                  </a:cubicBezTo>
                  <a:cubicBezTo>
                    <a:pt x="100985" y="9256"/>
                    <a:pt x="100967" y="9257"/>
                    <a:pt x="100948" y="9257"/>
                  </a:cubicBezTo>
                  <a:cubicBezTo>
                    <a:pt x="102293" y="7803"/>
                    <a:pt x="104164" y="7003"/>
                    <a:pt x="106098" y="7003"/>
                  </a:cubicBezTo>
                  <a:close/>
                  <a:moveTo>
                    <a:pt x="13651" y="11804"/>
                  </a:moveTo>
                  <a:cubicBezTo>
                    <a:pt x="15587" y="11804"/>
                    <a:pt x="17458" y="12604"/>
                    <a:pt x="18799" y="14050"/>
                  </a:cubicBezTo>
                  <a:lnTo>
                    <a:pt x="18799" y="14050"/>
                  </a:lnTo>
                  <a:cubicBezTo>
                    <a:pt x="18788" y="14050"/>
                    <a:pt x="18777" y="14050"/>
                    <a:pt x="18766" y="14050"/>
                  </a:cubicBezTo>
                  <a:cubicBezTo>
                    <a:pt x="16897" y="14050"/>
                    <a:pt x="15129" y="14889"/>
                    <a:pt x="13888" y="16192"/>
                  </a:cubicBezTo>
                  <a:cubicBezTo>
                    <a:pt x="13968" y="14597"/>
                    <a:pt x="13386" y="13101"/>
                    <a:pt x="12391" y="11918"/>
                  </a:cubicBezTo>
                  <a:cubicBezTo>
                    <a:pt x="12811" y="11842"/>
                    <a:pt x="13233" y="11804"/>
                    <a:pt x="13651" y="11804"/>
                  </a:cubicBezTo>
                  <a:close/>
                  <a:moveTo>
                    <a:pt x="23971" y="11800"/>
                  </a:moveTo>
                  <a:cubicBezTo>
                    <a:pt x="24396" y="11800"/>
                    <a:pt x="24824" y="11839"/>
                    <a:pt x="25250" y="11918"/>
                  </a:cubicBezTo>
                  <a:cubicBezTo>
                    <a:pt x="24255" y="13101"/>
                    <a:pt x="23673" y="14597"/>
                    <a:pt x="23753" y="16192"/>
                  </a:cubicBezTo>
                  <a:cubicBezTo>
                    <a:pt x="22512" y="14889"/>
                    <a:pt x="20744" y="14050"/>
                    <a:pt x="18884" y="14050"/>
                  </a:cubicBezTo>
                  <a:cubicBezTo>
                    <a:pt x="18864" y="14050"/>
                    <a:pt x="18845" y="14050"/>
                    <a:pt x="18825" y="14051"/>
                  </a:cubicBezTo>
                  <a:cubicBezTo>
                    <a:pt x="20162" y="12603"/>
                    <a:pt x="22036" y="11800"/>
                    <a:pt x="23971" y="11800"/>
                  </a:cubicBezTo>
                  <a:close/>
                  <a:moveTo>
                    <a:pt x="37191" y="11695"/>
                  </a:moveTo>
                  <a:cubicBezTo>
                    <a:pt x="39126" y="11695"/>
                    <a:pt x="41007" y="12498"/>
                    <a:pt x="42355" y="13952"/>
                  </a:cubicBezTo>
                  <a:lnTo>
                    <a:pt x="42355" y="13952"/>
                  </a:lnTo>
                  <a:cubicBezTo>
                    <a:pt x="42352" y="13952"/>
                    <a:pt x="42349" y="13952"/>
                    <a:pt x="42346" y="13952"/>
                  </a:cubicBezTo>
                  <a:cubicBezTo>
                    <a:pt x="42328" y="13952"/>
                    <a:pt x="42309" y="13952"/>
                    <a:pt x="42291" y="13952"/>
                  </a:cubicBezTo>
                  <a:cubicBezTo>
                    <a:pt x="40304" y="13952"/>
                    <a:pt x="38437" y="14897"/>
                    <a:pt x="37185" y="16344"/>
                  </a:cubicBezTo>
                  <a:cubicBezTo>
                    <a:pt x="37320" y="14669"/>
                    <a:pt x="36710" y="13092"/>
                    <a:pt x="35662" y="11864"/>
                  </a:cubicBezTo>
                  <a:cubicBezTo>
                    <a:pt x="36169" y="11750"/>
                    <a:pt x="36682" y="11695"/>
                    <a:pt x="37191" y="11695"/>
                  </a:cubicBezTo>
                  <a:close/>
                  <a:moveTo>
                    <a:pt x="124477" y="9648"/>
                  </a:moveTo>
                  <a:cubicBezTo>
                    <a:pt x="127652" y="9648"/>
                    <a:pt x="130827" y="11726"/>
                    <a:pt x="130867" y="15888"/>
                  </a:cubicBezTo>
                  <a:cubicBezTo>
                    <a:pt x="130394" y="15786"/>
                    <a:pt x="129917" y="15736"/>
                    <a:pt x="129443" y="15736"/>
                  </a:cubicBezTo>
                  <a:cubicBezTo>
                    <a:pt x="127584" y="15736"/>
                    <a:pt x="125780" y="16502"/>
                    <a:pt x="124487" y="17895"/>
                  </a:cubicBezTo>
                  <a:cubicBezTo>
                    <a:pt x="123206" y="16515"/>
                    <a:pt x="121414" y="15735"/>
                    <a:pt x="119532" y="15735"/>
                  </a:cubicBezTo>
                  <a:cubicBezTo>
                    <a:pt x="119048" y="15735"/>
                    <a:pt x="118564" y="15780"/>
                    <a:pt x="118089" y="15888"/>
                  </a:cubicBezTo>
                  <a:cubicBezTo>
                    <a:pt x="118125" y="11729"/>
                    <a:pt x="121301" y="9648"/>
                    <a:pt x="124477" y="9648"/>
                  </a:cubicBezTo>
                  <a:close/>
                  <a:moveTo>
                    <a:pt x="77633" y="9753"/>
                  </a:moveTo>
                  <a:cubicBezTo>
                    <a:pt x="80805" y="9753"/>
                    <a:pt x="83979" y="11828"/>
                    <a:pt x="84022" y="15982"/>
                  </a:cubicBezTo>
                  <a:lnTo>
                    <a:pt x="84022" y="15982"/>
                  </a:lnTo>
                  <a:cubicBezTo>
                    <a:pt x="83547" y="15880"/>
                    <a:pt x="83069" y="15830"/>
                    <a:pt x="82594" y="15830"/>
                  </a:cubicBezTo>
                  <a:cubicBezTo>
                    <a:pt x="80737" y="15830"/>
                    <a:pt x="78939" y="16596"/>
                    <a:pt x="77651" y="17984"/>
                  </a:cubicBezTo>
                  <a:cubicBezTo>
                    <a:pt x="76369" y="16613"/>
                    <a:pt x="74577" y="15825"/>
                    <a:pt x="72696" y="15825"/>
                  </a:cubicBezTo>
                  <a:cubicBezTo>
                    <a:pt x="72212" y="15825"/>
                    <a:pt x="71728" y="15879"/>
                    <a:pt x="71253" y="15986"/>
                  </a:cubicBezTo>
                  <a:cubicBezTo>
                    <a:pt x="71284" y="11832"/>
                    <a:pt x="74458" y="9753"/>
                    <a:pt x="77633" y="9753"/>
                  </a:cubicBezTo>
                  <a:close/>
                  <a:moveTo>
                    <a:pt x="100947" y="9753"/>
                  </a:moveTo>
                  <a:cubicBezTo>
                    <a:pt x="104122" y="9753"/>
                    <a:pt x="107296" y="11830"/>
                    <a:pt x="107337" y="15986"/>
                  </a:cubicBezTo>
                  <a:cubicBezTo>
                    <a:pt x="106864" y="15884"/>
                    <a:pt x="106386" y="15834"/>
                    <a:pt x="105913" y="15834"/>
                  </a:cubicBezTo>
                  <a:cubicBezTo>
                    <a:pt x="104054" y="15834"/>
                    <a:pt x="102249" y="16601"/>
                    <a:pt x="100957" y="17993"/>
                  </a:cubicBezTo>
                  <a:cubicBezTo>
                    <a:pt x="99676" y="16613"/>
                    <a:pt x="97883" y="15834"/>
                    <a:pt x="96002" y="15834"/>
                  </a:cubicBezTo>
                  <a:cubicBezTo>
                    <a:pt x="95518" y="15834"/>
                    <a:pt x="95034" y="15888"/>
                    <a:pt x="94559" y="15986"/>
                  </a:cubicBezTo>
                  <a:cubicBezTo>
                    <a:pt x="94595" y="11832"/>
                    <a:pt x="97771" y="9753"/>
                    <a:pt x="100947" y="9753"/>
                  </a:cubicBezTo>
                  <a:close/>
                  <a:moveTo>
                    <a:pt x="53999" y="9848"/>
                  </a:moveTo>
                  <a:cubicBezTo>
                    <a:pt x="57176" y="9848"/>
                    <a:pt x="60352" y="11927"/>
                    <a:pt x="60393" y="16085"/>
                  </a:cubicBezTo>
                  <a:cubicBezTo>
                    <a:pt x="59913" y="15980"/>
                    <a:pt x="59429" y="15929"/>
                    <a:pt x="58949" y="15929"/>
                  </a:cubicBezTo>
                  <a:cubicBezTo>
                    <a:pt x="57093" y="15929"/>
                    <a:pt x="55295" y="16694"/>
                    <a:pt x="53999" y="18087"/>
                  </a:cubicBezTo>
                  <a:lnTo>
                    <a:pt x="53999" y="18087"/>
                  </a:lnTo>
                  <a:cubicBezTo>
                    <a:pt x="52718" y="16710"/>
                    <a:pt x="50928" y="15932"/>
                    <a:pt x="49049" y="15932"/>
                  </a:cubicBezTo>
                  <a:cubicBezTo>
                    <a:pt x="48565" y="15932"/>
                    <a:pt x="48081" y="15977"/>
                    <a:pt x="47606" y="16085"/>
                  </a:cubicBezTo>
                  <a:cubicBezTo>
                    <a:pt x="47646" y="11927"/>
                    <a:pt x="50823" y="9848"/>
                    <a:pt x="53999" y="9848"/>
                  </a:cubicBezTo>
                  <a:close/>
                  <a:moveTo>
                    <a:pt x="7166" y="9943"/>
                  </a:moveTo>
                  <a:cubicBezTo>
                    <a:pt x="10341" y="9943"/>
                    <a:pt x="13516" y="12022"/>
                    <a:pt x="13556" y="16183"/>
                  </a:cubicBezTo>
                  <a:cubicBezTo>
                    <a:pt x="13083" y="16081"/>
                    <a:pt x="12605" y="16031"/>
                    <a:pt x="12131" y="16031"/>
                  </a:cubicBezTo>
                  <a:cubicBezTo>
                    <a:pt x="10273" y="16031"/>
                    <a:pt x="8469" y="16796"/>
                    <a:pt x="7176" y="18181"/>
                  </a:cubicBezTo>
                  <a:cubicBezTo>
                    <a:pt x="5901" y="16817"/>
                    <a:pt x="4126" y="16040"/>
                    <a:pt x="2258" y="16040"/>
                  </a:cubicBezTo>
                  <a:cubicBezTo>
                    <a:pt x="2237" y="16040"/>
                    <a:pt x="2216" y="16040"/>
                    <a:pt x="2194" y="16040"/>
                  </a:cubicBezTo>
                  <a:lnTo>
                    <a:pt x="2212" y="16022"/>
                  </a:lnTo>
                  <a:lnTo>
                    <a:pt x="2212" y="16022"/>
                  </a:lnTo>
                  <a:cubicBezTo>
                    <a:pt x="1728" y="16031"/>
                    <a:pt x="1245" y="16076"/>
                    <a:pt x="770" y="16183"/>
                  </a:cubicBezTo>
                  <a:cubicBezTo>
                    <a:pt x="810" y="12024"/>
                    <a:pt x="3988" y="9943"/>
                    <a:pt x="7166" y="9943"/>
                  </a:cubicBezTo>
                  <a:close/>
                  <a:moveTo>
                    <a:pt x="30463" y="9956"/>
                  </a:moveTo>
                  <a:cubicBezTo>
                    <a:pt x="33636" y="9956"/>
                    <a:pt x="36811" y="12033"/>
                    <a:pt x="36854" y="16188"/>
                  </a:cubicBezTo>
                  <a:lnTo>
                    <a:pt x="36854" y="16188"/>
                  </a:lnTo>
                  <a:cubicBezTo>
                    <a:pt x="36379" y="16086"/>
                    <a:pt x="35901" y="16036"/>
                    <a:pt x="35426" y="16036"/>
                  </a:cubicBezTo>
                  <a:cubicBezTo>
                    <a:pt x="33569" y="16036"/>
                    <a:pt x="31771" y="16802"/>
                    <a:pt x="30483" y="18190"/>
                  </a:cubicBezTo>
                  <a:cubicBezTo>
                    <a:pt x="29201" y="16819"/>
                    <a:pt x="27409" y="16031"/>
                    <a:pt x="25528" y="16031"/>
                  </a:cubicBezTo>
                  <a:cubicBezTo>
                    <a:pt x="25044" y="16031"/>
                    <a:pt x="24560" y="16085"/>
                    <a:pt x="24085" y="16192"/>
                  </a:cubicBezTo>
                  <a:cubicBezTo>
                    <a:pt x="24116" y="12034"/>
                    <a:pt x="27288" y="9956"/>
                    <a:pt x="30463" y="9956"/>
                  </a:cubicBezTo>
                  <a:close/>
                  <a:moveTo>
                    <a:pt x="119326" y="16110"/>
                  </a:moveTo>
                  <a:cubicBezTo>
                    <a:pt x="121265" y="16110"/>
                    <a:pt x="123134" y="16913"/>
                    <a:pt x="124478" y="18361"/>
                  </a:cubicBezTo>
                  <a:cubicBezTo>
                    <a:pt x="124458" y="18360"/>
                    <a:pt x="124439" y="18360"/>
                    <a:pt x="124419" y="18360"/>
                  </a:cubicBezTo>
                  <a:cubicBezTo>
                    <a:pt x="122550" y="18360"/>
                    <a:pt x="120782" y="19199"/>
                    <a:pt x="119541" y="20502"/>
                  </a:cubicBezTo>
                  <a:cubicBezTo>
                    <a:pt x="119622" y="18907"/>
                    <a:pt x="119039" y="17411"/>
                    <a:pt x="118045" y="16228"/>
                  </a:cubicBezTo>
                  <a:cubicBezTo>
                    <a:pt x="118472" y="16149"/>
                    <a:pt x="118901" y="16110"/>
                    <a:pt x="119326" y="16110"/>
                  </a:cubicBezTo>
                  <a:close/>
                  <a:moveTo>
                    <a:pt x="129624" y="16110"/>
                  </a:moveTo>
                  <a:cubicBezTo>
                    <a:pt x="130049" y="16110"/>
                    <a:pt x="130477" y="16149"/>
                    <a:pt x="130903" y="16228"/>
                  </a:cubicBezTo>
                  <a:cubicBezTo>
                    <a:pt x="129908" y="17402"/>
                    <a:pt x="129326" y="18907"/>
                    <a:pt x="129415" y="20493"/>
                  </a:cubicBezTo>
                  <a:lnTo>
                    <a:pt x="129415" y="20502"/>
                  </a:lnTo>
                  <a:cubicBezTo>
                    <a:pt x="128165" y="19199"/>
                    <a:pt x="126397" y="18360"/>
                    <a:pt x="124537" y="18360"/>
                  </a:cubicBezTo>
                  <a:cubicBezTo>
                    <a:pt x="124517" y="18360"/>
                    <a:pt x="124498" y="18360"/>
                    <a:pt x="124478" y="18361"/>
                  </a:cubicBezTo>
                  <a:cubicBezTo>
                    <a:pt x="125815" y="16913"/>
                    <a:pt x="127689" y="16110"/>
                    <a:pt x="129624" y="16110"/>
                  </a:cubicBezTo>
                  <a:close/>
                  <a:moveTo>
                    <a:pt x="82783" y="16209"/>
                  </a:moveTo>
                  <a:cubicBezTo>
                    <a:pt x="83207" y="16209"/>
                    <a:pt x="83633" y="16247"/>
                    <a:pt x="84057" y="16327"/>
                  </a:cubicBezTo>
                  <a:cubicBezTo>
                    <a:pt x="83538" y="16945"/>
                    <a:pt x="83135" y="17653"/>
                    <a:pt x="82875" y="18414"/>
                  </a:cubicBezTo>
                  <a:cubicBezTo>
                    <a:pt x="82633" y="19113"/>
                    <a:pt x="82534" y="19848"/>
                    <a:pt x="82570" y="20592"/>
                  </a:cubicBezTo>
                  <a:cubicBezTo>
                    <a:pt x="81322" y="19282"/>
                    <a:pt x="79551" y="18450"/>
                    <a:pt x="77681" y="18450"/>
                  </a:cubicBezTo>
                  <a:cubicBezTo>
                    <a:pt x="77671" y="18450"/>
                    <a:pt x="77661" y="18450"/>
                    <a:pt x="77651" y="18450"/>
                  </a:cubicBezTo>
                  <a:cubicBezTo>
                    <a:pt x="78988" y="17010"/>
                    <a:pt x="80855" y="16209"/>
                    <a:pt x="82783" y="16209"/>
                  </a:cubicBezTo>
                  <a:close/>
                  <a:moveTo>
                    <a:pt x="95788" y="16212"/>
                  </a:moveTo>
                  <a:cubicBezTo>
                    <a:pt x="97720" y="16212"/>
                    <a:pt x="99592" y="17008"/>
                    <a:pt x="100939" y="18450"/>
                  </a:cubicBezTo>
                  <a:cubicBezTo>
                    <a:pt x="100919" y="18450"/>
                    <a:pt x="100900" y="18450"/>
                    <a:pt x="100880" y="18450"/>
                  </a:cubicBezTo>
                  <a:cubicBezTo>
                    <a:pt x="99011" y="18450"/>
                    <a:pt x="97252" y="19288"/>
                    <a:pt x="96011" y="20592"/>
                  </a:cubicBezTo>
                  <a:cubicBezTo>
                    <a:pt x="96047" y="19848"/>
                    <a:pt x="95948" y="19113"/>
                    <a:pt x="95706" y="18414"/>
                  </a:cubicBezTo>
                  <a:cubicBezTo>
                    <a:pt x="95446" y="17653"/>
                    <a:pt x="95043" y="16945"/>
                    <a:pt x="94523" y="16327"/>
                  </a:cubicBezTo>
                  <a:cubicBezTo>
                    <a:pt x="94944" y="16250"/>
                    <a:pt x="95367" y="16212"/>
                    <a:pt x="95788" y="16212"/>
                  </a:cubicBezTo>
                  <a:close/>
                  <a:moveTo>
                    <a:pt x="48848" y="16307"/>
                  </a:moveTo>
                  <a:cubicBezTo>
                    <a:pt x="50780" y="16307"/>
                    <a:pt x="52650" y="17108"/>
                    <a:pt x="53987" y="18558"/>
                  </a:cubicBezTo>
                  <a:lnTo>
                    <a:pt x="53987" y="18558"/>
                  </a:lnTo>
                  <a:cubicBezTo>
                    <a:pt x="53970" y="18558"/>
                    <a:pt x="53953" y="18557"/>
                    <a:pt x="53936" y="18557"/>
                  </a:cubicBezTo>
                  <a:cubicBezTo>
                    <a:pt x="52067" y="18557"/>
                    <a:pt x="50308" y="19396"/>
                    <a:pt x="49058" y="20699"/>
                  </a:cubicBezTo>
                  <a:cubicBezTo>
                    <a:pt x="49147" y="19104"/>
                    <a:pt x="48565" y="17608"/>
                    <a:pt x="47570" y="16425"/>
                  </a:cubicBezTo>
                  <a:cubicBezTo>
                    <a:pt x="47996" y="16346"/>
                    <a:pt x="48423" y="16307"/>
                    <a:pt x="48848" y="16307"/>
                  </a:cubicBezTo>
                  <a:close/>
                  <a:moveTo>
                    <a:pt x="59142" y="16307"/>
                  </a:moveTo>
                  <a:cubicBezTo>
                    <a:pt x="59567" y="16307"/>
                    <a:pt x="59994" y="16346"/>
                    <a:pt x="60420" y="16425"/>
                  </a:cubicBezTo>
                  <a:cubicBezTo>
                    <a:pt x="59425" y="17608"/>
                    <a:pt x="58843" y="19104"/>
                    <a:pt x="58932" y="20699"/>
                  </a:cubicBezTo>
                  <a:cubicBezTo>
                    <a:pt x="57691" y="19396"/>
                    <a:pt x="55923" y="18557"/>
                    <a:pt x="54054" y="18557"/>
                  </a:cubicBezTo>
                  <a:cubicBezTo>
                    <a:pt x="54037" y="18557"/>
                    <a:pt x="54020" y="18558"/>
                    <a:pt x="54003" y="18558"/>
                  </a:cubicBezTo>
                  <a:lnTo>
                    <a:pt x="54003" y="18558"/>
                  </a:lnTo>
                  <a:cubicBezTo>
                    <a:pt x="55340" y="17108"/>
                    <a:pt x="57210" y="16307"/>
                    <a:pt x="59142" y="16307"/>
                  </a:cubicBezTo>
                  <a:close/>
                  <a:moveTo>
                    <a:pt x="25317" y="16414"/>
                  </a:moveTo>
                  <a:cubicBezTo>
                    <a:pt x="27247" y="16414"/>
                    <a:pt x="29113" y="17211"/>
                    <a:pt x="30456" y="18656"/>
                  </a:cubicBezTo>
                  <a:cubicBezTo>
                    <a:pt x="30436" y="18656"/>
                    <a:pt x="30416" y="18656"/>
                    <a:pt x="30397" y="18656"/>
                  </a:cubicBezTo>
                  <a:cubicBezTo>
                    <a:pt x="28528" y="18656"/>
                    <a:pt x="26769" y="19494"/>
                    <a:pt x="25528" y="20789"/>
                  </a:cubicBezTo>
                  <a:cubicBezTo>
                    <a:pt x="25563" y="20054"/>
                    <a:pt x="25456" y="19310"/>
                    <a:pt x="25223" y="18611"/>
                  </a:cubicBezTo>
                  <a:cubicBezTo>
                    <a:pt x="24954" y="17850"/>
                    <a:pt x="24551" y="17142"/>
                    <a:pt x="24031" y="16533"/>
                  </a:cubicBezTo>
                  <a:cubicBezTo>
                    <a:pt x="24460" y="16453"/>
                    <a:pt x="24890" y="16414"/>
                    <a:pt x="25317" y="16414"/>
                  </a:cubicBezTo>
                  <a:close/>
                  <a:moveTo>
                    <a:pt x="12296" y="16415"/>
                  </a:moveTo>
                  <a:cubicBezTo>
                    <a:pt x="12720" y="16415"/>
                    <a:pt x="13148" y="16454"/>
                    <a:pt x="13574" y="16533"/>
                  </a:cubicBezTo>
                  <a:cubicBezTo>
                    <a:pt x="13055" y="17151"/>
                    <a:pt x="12651" y="17850"/>
                    <a:pt x="12391" y="18611"/>
                  </a:cubicBezTo>
                  <a:cubicBezTo>
                    <a:pt x="12150" y="19310"/>
                    <a:pt x="12042" y="20054"/>
                    <a:pt x="12087" y="20789"/>
                  </a:cubicBezTo>
                  <a:lnTo>
                    <a:pt x="12078" y="20798"/>
                  </a:lnTo>
                  <a:cubicBezTo>
                    <a:pt x="10836" y="19494"/>
                    <a:pt x="9077" y="18656"/>
                    <a:pt x="7217" y="18656"/>
                  </a:cubicBezTo>
                  <a:cubicBezTo>
                    <a:pt x="7198" y="18656"/>
                    <a:pt x="7178" y="18656"/>
                    <a:pt x="7159" y="18656"/>
                  </a:cubicBezTo>
                  <a:cubicBezTo>
                    <a:pt x="8496" y="17216"/>
                    <a:pt x="10363" y="16415"/>
                    <a:pt x="12296" y="16415"/>
                  </a:cubicBezTo>
                  <a:close/>
                  <a:moveTo>
                    <a:pt x="106101" y="16205"/>
                  </a:moveTo>
                  <a:cubicBezTo>
                    <a:pt x="106563" y="16205"/>
                    <a:pt x="107027" y="16251"/>
                    <a:pt x="107489" y="16344"/>
                  </a:cubicBezTo>
                  <a:cubicBezTo>
                    <a:pt x="106486" y="17599"/>
                    <a:pt x="105930" y="19194"/>
                    <a:pt x="106136" y="20861"/>
                  </a:cubicBezTo>
                  <a:cubicBezTo>
                    <a:pt x="104879" y="19398"/>
                    <a:pt x="102991" y="18450"/>
                    <a:pt x="100994" y="18450"/>
                  </a:cubicBezTo>
                  <a:cubicBezTo>
                    <a:pt x="100985" y="18450"/>
                    <a:pt x="100975" y="18450"/>
                    <a:pt x="100966" y="18450"/>
                  </a:cubicBezTo>
                  <a:cubicBezTo>
                    <a:pt x="102304" y="17004"/>
                    <a:pt x="104173" y="16205"/>
                    <a:pt x="106101" y="16205"/>
                  </a:cubicBezTo>
                  <a:close/>
                  <a:moveTo>
                    <a:pt x="70810" y="11698"/>
                  </a:moveTo>
                  <a:cubicBezTo>
                    <a:pt x="71303" y="11698"/>
                    <a:pt x="71800" y="11750"/>
                    <a:pt x="72292" y="11855"/>
                  </a:cubicBezTo>
                  <a:cubicBezTo>
                    <a:pt x="71289" y="13110"/>
                    <a:pt x="70742" y="14705"/>
                    <a:pt x="70939" y="16380"/>
                  </a:cubicBezTo>
                  <a:lnTo>
                    <a:pt x="70957" y="16371"/>
                  </a:lnTo>
                  <a:cubicBezTo>
                    <a:pt x="71461" y="16260"/>
                    <a:pt x="71969" y="16205"/>
                    <a:pt x="72473" y="16205"/>
                  </a:cubicBezTo>
                  <a:cubicBezTo>
                    <a:pt x="74401" y="16205"/>
                    <a:pt x="76274" y="17001"/>
                    <a:pt x="77624" y="18450"/>
                  </a:cubicBezTo>
                  <a:cubicBezTo>
                    <a:pt x="77606" y="18450"/>
                    <a:pt x="77588" y="18450"/>
                    <a:pt x="77570" y="18450"/>
                  </a:cubicBezTo>
                  <a:cubicBezTo>
                    <a:pt x="75520" y="18450"/>
                    <a:pt x="73598" y="19458"/>
                    <a:pt x="72346" y="20986"/>
                  </a:cubicBezTo>
                  <a:cubicBezTo>
                    <a:pt x="72738" y="17269"/>
                    <a:pt x="69425" y="13952"/>
                    <a:pt x="65712" y="13952"/>
                  </a:cubicBezTo>
                  <a:cubicBezTo>
                    <a:pt x="65692" y="13952"/>
                    <a:pt x="65673" y="13952"/>
                    <a:pt x="65653" y="13952"/>
                  </a:cubicBezTo>
                  <a:cubicBezTo>
                    <a:pt x="66995" y="12495"/>
                    <a:pt x="68873" y="11698"/>
                    <a:pt x="70810" y="11698"/>
                  </a:cubicBezTo>
                  <a:close/>
                  <a:moveTo>
                    <a:pt x="35592" y="16407"/>
                  </a:moveTo>
                  <a:cubicBezTo>
                    <a:pt x="36059" y="16407"/>
                    <a:pt x="36530" y="16454"/>
                    <a:pt x="36997" y="16551"/>
                  </a:cubicBezTo>
                  <a:cubicBezTo>
                    <a:pt x="36004" y="17802"/>
                    <a:pt x="35449" y="19385"/>
                    <a:pt x="35643" y="21056"/>
                  </a:cubicBezTo>
                  <a:lnTo>
                    <a:pt x="35643" y="21056"/>
                  </a:lnTo>
                  <a:cubicBezTo>
                    <a:pt x="34391" y="19601"/>
                    <a:pt x="32515" y="18647"/>
                    <a:pt x="30529" y="18647"/>
                  </a:cubicBezTo>
                  <a:cubicBezTo>
                    <a:pt x="30511" y="18647"/>
                    <a:pt x="30492" y="18647"/>
                    <a:pt x="30474" y="18647"/>
                  </a:cubicBezTo>
                  <a:cubicBezTo>
                    <a:pt x="31808" y="17205"/>
                    <a:pt x="33669" y="16407"/>
                    <a:pt x="35592" y="16407"/>
                  </a:cubicBezTo>
                  <a:close/>
                  <a:moveTo>
                    <a:pt x="112821" y="14253"/>
                  </a:moveTo>
                  <a:cubicBezTo>
                    <a:pt x="115997" y="14253"/>
                    <a:pt x="119174" y="16332"/>
                    <a:pt x="119218" y="20493"/>
                  </a:cubicBezTo>
                  <a:cubicBezTo>
                    <a:pt x="118738" y="20388"/>
                    <a:pt x="118254" y="20337"/>
                    <a:pt x="117773" y="20337"/>
                  </a:cubicBezTo>
                  <a:cubicBezTo>
                    <a:pt x="115916" y="20337"/>
                    <a:pt x="114116" y="21103"/>
                    <a:pt x="112821" y="22491"/>
                  </a:cubicBezTo>
                  <a:cubicBezTo>
                    <a:pt x="111548" y="21120"/>
                    <a:pt x="109756" y="20332"/>
                    <a:pt x="107874" y="20332"/>
                  </a:cubicBezTo>
                  <a:cubicBezTo>
                    <a:pt x="107391" y="20332"/>
                    <a:pt x="106907" y="20386"/>
                    <a:pt x="106432" y="20493"/>
                  </a:cubicBezTo>
                  <a:cubicBezTo>
                    <a:pt x="106468" y="16334"/>
                    <a:pt x="109644" y="14253"/>
                    <a:pt x="112821" y="14253"/>
                  </a:cubicBezTo>
                  <a:close/>
                  <a:moveTo>
                    <a:pt x="136138" y="14252"/>
                  </a:moveTo>
                  <a:cubicBezTo>
                    <a:pt x="139311" y="14252"/>
                    <a:pt x="142484" y="16329"/>
                    <a:pt x="142525" y="20484"/>
                  </a:cubicBezTo>
                  <a:lnTo>
                    <a:pt x="142525" y="20493"/>
                  </a:lnTo>
                  <a:cubicBezTo>
                    <a:pt x="142051" y="20391"/>
                    <a:pt x="141574" y="20341"/>
                    <a:pt x="141100" y="20341"/>
                  </a:cubicBezTo>
                  <a:cubicBezTo>
                    <a:pt x="139242" y="20341"/>
                    <a:pt x="137437" y="21108"/>
                    <a:pt x="136145" y="22500"/>
                  </a:cubicBezTo>
                  <a:cubicBezTo>
                    <a:pt x="134871" y="21128"/>
                    <a:pt x="133091" y="20341"/>
                    <a:pt x="131221" y="20341"/>
                  </a:cubicBezTo>
                  <a:cubicBezTo>
                    <a:pt x="131211" y="20341"/>
                    <a:pt x="131200" y="20341"/>
                    <a:pt x="131190" y="20341"/>
                  </a:cubicBezTo>
                  <a:cubicBezTo>
                    <a:pt x="130706" y="20341"/>
                    <a:pt x="130222" y="20386"/>
                    <a:pt x="129747" y="20493"/>
                  </a:cubicBezTo>
                  <a:cubicBezTo>
                    <a:pt x="129783" y="16333"/>
                    <a:pt x="132960" y="14252"/>
                    <a:pt x="136138" y="14252"/>
                  </a:cubicBezTo>
                  <a:close/>
                  <a:moveTo>
                    <a:pt x="89290" y="14357"/>
                  </a:moveTo>
                  <a:cubicBezTo>
                    <a:pt x="91871" y="14357"/>
                    <a:pt x="94452" y="15731"/>
                    <a:pt x="95348" y="18477"/>
                  </a:cubicBezTo>
                  <a:cubicBezTo>
                    <a:pt x="95572" y="19158"/>
                    <a:pt x="95679" y="19866"/>
                    <a:pt x="95688" y="20583"/>
                  </a:cubicBezTo>
                  <a:cubicBezTo>
                    <a:pt x="95213" y="20481"/>
                    <a:pt x="94734" y="20431"/>
                    <a:pt x="94259" y="20431"/>
                  </a:cubicBezTo>
                  <a:cubicBezTo>
                    <a:pt x="92398" y="20431"/>
                    <a:pt x="90599" y="21196"/>
                    <a:pt x="89299" y="22581"/>
                  </a:cubicBezTo>
                  <a:cubicBezTo>
                    <a:pt x="88025" y="21218"/>
                    <a:pt x="86246" y="20430"/>
                    <a:pt x="84376" y="20430"/>
                  </a:cubicBezTo>
                  <a:cubicBezTo>
                    <a:pt x="84365" y="20430"/>
                    <a:pt x="84355" y="20430"/>
                    <a:pt x="84344" y="20430"/>
                  </a:cubicBezTo>
                  <a:cubicBezTo>
                    <a:pt x="83860" y="20430"/>
                    <a:pt x="83376" y="20475"/>
                    <a:pt x="82902" y="20583"/>
                  </a:cubicBezTo>
                  <a:cubicBezTo>
                    <a:pt x="82902" y="19866"/>
                    <a:pt x="83018" y="19158"/>
                    <a:pt x="83233" y="18477"/>
                  </a:cubicBezTo>
                  <a:cubicBezTo>
                    <a:pt x="84129" y="15731"/>
                    <a:pt x="86710" y="14357"/>
                    <a:pt x="89290" y="14357"/>
                  </a:cubicBezTo>
                  <a:close/>
                  <a:moveTo>
                    <a:pt x="42333" y="14454"/>
                  </a:moveTo>
                  <a:cubicBezTo>
                    <a:pt x="45509" y="14454"/>
                    <a:pt x="48686" y="16533"/>
                    <a:pt x="48726" y="20690"/>
                  </a:cubicBezTo>
                  <a:cubicBezTo>
                    <a:pt x="48246" y="20585"/>
                    <a:pt x="47763" y="20534"/>
                    <a:pt x="47283" y="20534"/>
                  </a:cubicBezTo>
                  <a:cubicBezTo>
                    <a:pt x="45427" y="20534"/>
                    <a:pt x="43633" y="21302"/>
                    <a:pt x="42337" y="22697"/>
                  </a:cubicBezTo>
                  <a:cubicBezTo>
                    <a:pt x="41063" y="21325"/>
                    <a:pt x="39284" y="20538"/>
                    <a:pt x="37414" y="20538"/>
                  </a:cubicBezTo>
                  <a:cubicBezTo>
                    <a:pt x="37403" y="20538"/>
                    <a:pt x="37393" y="20538"/>
                    <a:pt x="37382" y="20538"/>
                  </a:cubicBezTo>
                  <a:cubicBezTo>
                    <a:pt x="36898" y="20538"/>
                    <a:pt x="36415" y="20583"/>
                    <a:pt x="35940" y="20690"/>
                  </a:cubicBezTo>
                  <a:cubicBezTo>
                    <a:pt x="35980" y="16533"/>
                    <a:pt x="39156" y="14454"/>
                    <a:pt x="42333" y="14454"/>
                  </a:cubicBezTo>
                  <a:close/>
                  <a:moveTo>
                    <a:pt x="65648" y="14454"/>
                  </a:moveTo>
                  <a:cubicBezTo>
                    <a:pt x="68825" y="14454"/>
                    <a:pt x="72001" y="16533"/>
                    <a:pt x="72041" y="20690"/>
                  </a:cubicBezTo>
                  <a:cubicBezTo>
                    <a:pt x="71563" y="20585"/>
                    <a:pt x="71081" y="20534"/>
                    <a:pt x="70602" y="20534"/>
                  </a:cubicBezTo>
                  <a:cubicBezTo>
                    <a:pt x="68748" y="20534"/>
                    <a:pt x="66949" y="21302"/>
                    <a:pt x="65653" y="22697"/>
                  </a:cubicBezTo>
                  <a:cubicBezTo>
                    <a:pt x="64378" y="21325"/>
                    <a:pt x="62599" y="20538"/>
                    <a:pt x="60729" y="20538"/>
                  </a:cubicBezTo>
                  <a:cubicBezTo>
                    <a:pt x="60719" y="20538"/>
                    <a:pt x="60708" y="20538"/>
                    <a:pt x="60697" y="20538"/>
                  </a:cubicBezTo>
                  <a:cubicBezTo>
                    <a:pt x="60214" y="20538"/>
                    <a:pt x="59730" y="20583"/>
                    <a:pt x="59255" y="20690"/>
                  </a:cubicBezTo>
                  <a:cubicBezTo>
                    <a:pt x="59295" y="16533"/>
                    <a:pt x="62472" y="14454"/>
                    <a:pt x="65648" y="14454"/>
                  </a:cubicBezTo>
                  <a:close/>
                  <a:moveTo>
                    <a:pt x="18806" y="14558"/>
                  </a:moveTo>
                  <a:cubicBezTo>
                    <a:pt x="21388" y="14558"/>
                    <a:pt x="23969" y="15929"/>
                    <a:pt x="24864" y="18674"/>
                  </a:cubicBezTo>
                  <a:cubicBezTo>
                    <a:pt x="25079" y="19355"/>
                    <a:pt x="25196" y="20063"/>
                    <a:pt x="25196" y="20780"/>
                  </a:cubicBezTo>
                  <a:cubicBezTo>
                    <a:pt x="24718" y="20675"/>
                    <a:pt x="24235" y="20624"/>
                    <a:pt x="23756" y="20624"/>
                  </a:cubicBezTo>
                  <a:cubicBezTo>
                    <a:pt x="21903" y="20624"/>
                    <a:pt x="20103" y="21391"/>
                    <a:pt x="18807" y="22787"/>
                  </a:cubicBezTo>
                  <a:cubicBezTo>
                    <a:pt x="17535" y="21407"/>
                    <a:pt x="15734" y="20628"/>
                    <a:pt x="13861" y="20628"/>
                  </a:cubicBezTo>
                  <a:cubicBezTo>
                    <a:pt x="13368" y="20628"/>
                    <a:pt x="12884" y="20672"/>
                    <a:pt x="12409" y="20780"/>
                  </a:cubicBezTo>
                  <a:cubicBezTo>
                    <a:pt x="12418" y="20063"/>
                    <a:pt x="12526" y="19355"/>
                    <a:pt x="12741" y="18674"/>
                  </a:cubicBezTo>
                  <a:cubicBezTo>
                    <a:pt x="13637" y="15931"/>
                    <a:pt x="16222" y="14558"/>
                    <a:pt x="18806" y="14558"/>
                  </a:cubicBezTo>
                  <a:close/>
                  <a:moveTo>
                    <a:pt x="117964" y="20706"/>
                  </a:moveTo>
                  <a:cubicBezTo>
                    <a:pt x="118390" y="20706"/>
                    <a:pt x="118819" y="20745"/>
                    <a:pt x="119245" y="20825"/>
                  </a:cubicBezTo>
                  <a:cubicBezTo>
                    <a:pt x="118726" y="21443"/>
                    <a:pt x="118322" y="22151"/>
                    <a:pt x="118063" y="22913"/>
                  </a:cubicBezTo>
                  <a:lnTo>
                    <a:pt x="118063" y="22904"/>
                  </a:lnTo>
                  <a:cubicBezTo>
                    <a:pt x="117821" y="23611"/>
                    <a:pt x="117722" y="24346"/>
                    <a:pt x="117758" y="25090"/>
                  </a:cubicBezTo>
                  <a:cubicBezTo>
                    <a:pt x="116516" y="23786"/>
                    <a:pt x="114757" y="22948"/>
                    <a:pt x="112897" y="22948"/>
                  </a:cubicBezTo>
                  <a:cubicBezTo>
                    <a:pt x="112878" y="22948"/>
                    <a:pt x="112858" y="22948"/>
                    <a:pt x="112839" y="22948"/>
                  </a:cubicBezTo>
                  <a:cubicBezTo>
                    <a:pt x="114174" y="21503"/>
                    <a:pt x="116038" y="20706"/>
                    <a:pt x="117964" y="20706"/>
                  </a:cubicBezTo>
                  <a:close/>
                  <a:moveTo>
                    <a:pt x="130993" y="20706"/>
                  </a:moveTo>
                  <a:cubicBezTo>
                    <a:pt x="132921" y="20706"/>
                    <a:pt x="134791" y="21503"/>
                    <a:pt x="136127" y="22948"/>
                  </a:cubicBezTo>
                  <a:cubicBezTo>
                    <a:pt x="136107" y="22948"/>
                    <a:pt x="136088" y="22948"/>
                    <a:pt x="136068" y="22948"/>
                  </a:cubicBezTo>
                  <a:cubicBezTo>
                    <a:pt x="134208" y="22948"/>
                    <a:pt x="132440" y="23786"/>
                    <a:pt x="131199" y="25090"/>
                  </a:cubicBezTo>
                  <a:cubicBezTo>
                    <a:pt x="131234" y="24346"/>
                    <a:pt x="131136" y="23611"/>
                    <a:pt x="130894" y="22913"/>
                  </a:cubicBezTo>
                  <a:lnTo>
                    <a:pt x="130894" y="22904"/>
                  </a:lnTo>
                  <a:cubicBezTo>
                    <a:pt x="130634" y="22142"/>
                    <a:pt x="130231" y="21443"/>
                    <a:pt x="129711" y="20825"/>
                  </a:cubicBezTo>
                  <a:cubicBezTo>
                    <a:pt x="130138" y="20745"/>
                    <a:pt x="130567" y="20706"/>
                    <a:pt x="130993" y="20706"/>
                  </a:cubicBezTo>
                  <a:close/>
                  <a:moveTo>
                    <a:pt x="84135" y="20797"/>
                  </a:moveTo>
                  <a:cubicBezTo>
                    <a:pt x="86071" y="20797"/>
                    <a:pt x="87946" y="21599"/>
                    <a:pt x="89290" y="23047"/>
                  </a:cubicBezTo>
                  <a:cubicBezTo>
                    <a:pt x="90626" y="21601"/>
                    <a:pt x="92496" y="20805"/>
                    <a:pt x="94429" y="20805"/>
                  </a:cubicBezTo>
                  <a:cubicBezTo>
                    <a:pt x="94856" y="20805"/>
                    <a:pt x="95287" y="20844"/>
                    <a:pt x="95715" y="20923"/>
                  </a:cubicBezTo>
                  <a:cubicBezTo>
                    <a:pt x="94720" y="22106"/>
                    <a:pt x="94138" y="23602"/>
                    <a:pt x="94228" y="25197"/>
                  </a:cubicBezTo>
                  <a:cubicBezTo>
                    <a:pt x="92977" y="23894"/>
                    <a:pt x="91218" y="23056"/>
                    <a:pt x="89350" y="23056"/>
                  </a:cubicBezTo>
                  <a:cubicBezTo>
                    <a:pt x="89330" y="23056"/>
                    <a:pt x="89310" y="23056"/>
                    <a:pt x="89290" y="23056"/>
                  </a:cubicBezTo>
                  <a:cubicBezTo>
                    <a:pt x="89271" y="23056"/>
                    <a:pt x="89251" y="23056"/>
                    <a:pt x="89231" y="23056"/>
                  </a:cubicBezTo>
                  <a:cubicBezTo>
                    <a:pt x="87362" y="23056"/>
                    <a:pt x="85595" y="23894"/>
                    <a:pt x="84353" y="25197"/>
                  </a:cubicBezTo>
                  <a:cubicBezTo>
                    <a:pt x="84434" y="23602"/>
                    <a:pt x="83851" y="22106"/>
                    <a:pt x="82866" y="20923"/>
                  </a:cubicBezTo>
                  <a:lnTo>
                    <a:pt x="82857" y="20914"/>
                  </a:lnTo>
                  <a:cubicBezTo>
                    <a:pt x="83283" y="20835"/>
                    <a:pt x="83710" y="20797"/>
                    <a:pt x="84135" y="20797"/>
                  </a:cubicBezTo>
                  <a:close/>
                  <a:moveTo>
                    <a:pt x="47488" y="20904"/>
                  </a:moveTo>
                  <a:cubicBezTo>
                    <a:pt x="47912" y="20904"/>
                    <a:pt x="48338" y="20943"/>
                    <a:pt x="48762" y="21022"/>
                  </a:cubicBezTo>
                  <a:cubicBezTo>
                    <a:pt x="48242" y="21640"/>
                    <a:pt x="47839" y="22348"/>
                    <a:pt x="47579" y="23110"/>
                  </a:cubicBezTo>
                  <a:cubicBezTo>
                    <a:pt x="47337" y="23809"/>
                    <a:pt x="47239" y="24552"/>
                    <a:pt x="47275" y="25287"/>
                  </a:cubicBezTo>
                  <a:cubicBezTo>
                    <a:pt x="46033" y="23992"/>
                    <a:pt x="44274" y="23154"/>
                    <a:pt x="42414" y="23154"/>
                  </a:cubicBezTo>
                  <a:cubicBezTo>
                    <a:pt x="42395" y="23154"/>
                    <a:pt x="42375" y="23154"/>
                    <a:pt x="42355" y="23154"/>
                  </a:cubicBezTo>
                  <a:cubicBezTo>
                    <a:pt x="43693" y="21707"/>
                    <a:pt x="45560" y="20904"/>
                    <a:pt x="47488" y="20904"/>
                  </a:cubicBezTo>
                  <a:close/>
                  <a:moveTo>
                    <a:pt x="60505" y="20912"/>
                  </a:moveTo>
                  <a:cubicBezTo>
                    <a:pt x="62435" y="20912"/>
                    <a:pt x="64301" y="21709"/>
                    <a:pt x="65644" y="23154"/>
                  </a:cubicBezTo>
                  <a:cubicBezTo>
                    <a:pt x="65624" y="23154"/>
                    <a:pt x="65604" y="23154"/>
                    <a:pt x="65584" y="23154"/>
                  </a:cubicBezTo>
                  <a:cubicBezTo>
                    <a:pt x="63716" y="23154"/>
                    <a:pt x="61957" y="23993"/>
                    <a:pt x="60715" y="25296"/>
                  </a:cubicBezTo>
                  <a:lnTo>
                    <a:pt x="60715" y="25287"/>
                  </a:lnTo>
                  <a:cubicBezTo>
                    <a:pt x="60751" y="24552"/>
                    <a:pt x="60644" y="23809"/>
                    <a:pt x="60411" y="23110"/>
                  </a:cubicBezTo>
                  <a:cubicBezTo>
                    <a:pt x="60151" y="22348"/>
                    <a:pt x="59748" y="21640"/>
                    <a:pt x="59219" y="21031"/>
                  </a:cubicBezTo>
                  <a:cubicBezTo>
                    <a:pt x="59647" y="20951"/>
                    <a:pt x="60078" y="20912"/>
                    <a:pt x="60505" y="20912"/>
                  </a:cubicBezTo>
                  <a:close/>
                  <a:moveTo>
                    <a:pt x="107673" y="20699"/>
                  </a:moveTo>
                  <a:cubicBezTo>
                    <a:pt x="109600" y="20699"/>
                    <a:pt x="111466" y="21495"/>
                    <a:pt x="112812" y="22939"/>
                  </a:cubicBezTo>
                  <a:cubicBezTo>
                    <a:pt x="112793" y="22939"/>
                    <a:pt x="112774" y="22939"/>
                    <a:pt x="112756" y="22939"/>
                  </a:cubicBezTo>
                  <a:cubicBezTo>
                    <a:pt x="110769" y="22939"/>
                    <a:pt x="108902" y="23885"/>
                    <a:pt x="107659" y="25332"/>
                  </a:cubicBezTo>
                  <a:cubicBezTo>
                    <a:pt x="107785" y="23674"/>
                    <a:pt x="107184" y="22097"/>
                    <a:pt x="106136" y="20878"/>
                  </a:cubicBezTo>
                  <a:lnTo>
                    <a:pt x="106136" y="20870"/>
                  </a:lnTo>
                  <a:cubicBezTo>
                    <a:pt x="106647" y="20755"/>
                    <a:pt x="107162" y="20699"/>
                    <a:pt x="107673" y="20699"/>
                  </a:cubicBezTo>
                  <a:close/>
                  <a:moveTo>
                    <a:pt x="13670" y="20994"/>
                  </a:moveTo>
                  <a:cubicBezTo>
                    <a:pt x="15606" y="20994"/>
                    <a:pt x="17480" y="21797"/>
                    <a:pt x="18825" y="23244"/>
                  </a:cubicBezTo>
                  <a:cubicBezTo>
                    <a:pt x="18805" y="23244"/>
                    <a:pt x="18786" y="23244"/>
                    <a:pt x="18766" y="23244"/>
                  </a:cubicBezTo>
                  <a:cubicBezTo>
                    <a:pt x="16897" y="23244"/>
                    <a:pt x="15129" y="24082"/>
                    <a:pt x="13888" y="25386"/>
                  </a:cubicBezTo>
                  <a:cubicBezTo>
                    <a:pt x="13951" y="23809"/>
                    <a:pt x="13368" y="22303"/>
                    <a:pt x="12382" y="21120"/>
                  </a:cubicBezTo>
                  <a:lnTo>
                    <a:pt x="12391" y="21111"/>
                  </a:lnTo>
                  <a:cubicBezTo>
                    <a:pt x="12817" y="21032"/>
                    <a:pt x="13245" y="20994"/>
                    <a:pt x="13670" y="20994"/>
                  </a:cubicBezTo>
                  <a:close/>
                  <a:moveTo>
                    <a:pt x="23971" y="20994"/>
                  </a:moveTo>
                  <a:cubicBezTo>
                    <a:pt x="24396" y="20994"/>
                    <a:pt x="24824" y="21032"/>
                    <a:pt x="25250" y="21111"/>
                  </a:cubicBezTo>
                  <a:cubicBezTo>
                    <a:pt x="24255" y="22294"/>
                    <a:pt x="23673" y="23791"/>
                    <a:pt x="23753" y="25386"/>
                  </a:cubicBezTo>
                  <a:cubicBezTo>
                    <a:pt x="22512" y="24082"/>
                    <a:pt x="20744" y="23244"/>
                    <a:pt x="18884" y="23244"/>
                  </a:cubicBezTo>
                  <a:cubicBezTo>
                    <a:pt x="18864" y="23244"/>
                    <a:pt x="18845" y="23244"/>
                    <a:pt x="18825" y="23244"/>
                  </a:cubicBezTo>
                  <a:cubicBezTo>
                    <a:pt x="20162" y="21797"/>
                    <a:pt x="22036" y="20994"/>
                    <a:pt x="23971" y="20994"/>
                  </a:cubicBezTo>
                  <a:close/>
                  <a:moveTo>
                    <a:pt x="37165" y="20902"/>
                  </a:moveTo>
                  <a:cubicBezTo>
                    <a:pt x="39100" y="20902"/>
                    <a:pt x="40977" y="21703"/>
                    <a:pt x="42328" y="23154"/>
                  </a:cubicBezTo>
                  <a:cubicBezTo>
                    <a:pt x="42310" y="23154"/>
                    <a:pt x="42291" y="23154"/>
                    <a:pt x="42273" y="23154"/>
                  </a:cubicBezTo>
                  <a:cubicBezTo>
                    <a:pt x="40286" y="23154"/>
                    <a:pt x="38419" y="24100"/>
                    <a:pt x="37176" y="25547"/>
                  </a:cubicBezTo>
                  <a:cubicBezTo>
                    <a:pt x="37302" y="23871"/>
                    <a:pt x="36701" y="22303"/>
                    <a:pt x="35653" y="21076"/>
                  </a:cubicBezTo>
                  <a:lnTo>
                    <a:pt x="35653" y="21067"/>
                  </a:lnTo>
                  <a:cubicBezTo>
                    <a:pt x="36155" y="20956"/>
                    <a:pt x="36662" y="20902"/>
                    <a:pt x="37165" y="20902"/>
                  </a:cubicBezTo>
                  <a:close/>
                  <a:moveTo>
                    <a:pt x="124474" y="18856"/>
                  </a:moveTo>
                  <a:cubicBezTo>
                    <a:pt x="127057" y="18856"/>
                    <a:pt x="129639" y="20229"/>
                    <a:pt x="130536" y="22975"/>
                  </a:cubicBezTo>
                  <a:cubicBezTo>
                    <a:pt x="130751" y="23656"/>
                    <a:pt x="130867" y="24364"/>
                    <a:pt x="130867" y="25081"/>
                  </a:cubicBezTo>
                  <a:cubicBezTo>
                    <a:pt x="130388" y="24976"/>
                    <a:pt x="129906" y="24925"/>
                    <a:pt x="129426" y="24925"/>
                  </a:cubicBezTo>
                  <a:cubicBezTo>
                    <a:pt x="127574" y="24925"/>
                    <a:pt x="125776" y="25691"/>
                    <a:pt x="124487" y="27079"/>
                  </a:cubicBezTo>
                  <a:cubicBezTo>
                    <a:pt x="123206" y="25708"/>
                    <a:pt x="121414" y="24920"/>
                    <a:pt x="119532" y="24920"/>
                  </a:cubicBezTo>
                  <a:cubicBezTo>
                    <a:pt x="119048" y="24920"/>
                    <a:pt x="118564" y="24973"/>
                    <a:pt x="118089" y="25081"/>
                  </a:cubicBezTo>
                  <a:cubicBezTo>
                    <a:pt x="118089" y="24364"/>
                    <a:pt x="118197" y="23656"/>
                    <a:pt x="118412" y="22975"/>
                  </a:cubicBezTo>
                  <a:cubicBezTo>
                    <a:pt x="119308" y="20229"/>
                    <a:pt x="121891" y="18856"/>
                    <a:pt x="124474" y="18856"/>
                  </a:cubicBezTo>
                  <a:close/>
                  <a:moveTo>
                    <a:pt x="77629" y="18952"/>
                  </a:moveTo>
                  <a:cubicBezTo>
                    <a:pt x="80805" y="18952"/>
                    <a:pt x="83981" y="21031"/>
                    <a:pt x="84022" y="25188"/>
                  </a:cubicBezTo>
                  <a:cubicBezTo>
                    <a:pt x="83543" y="25084"/>
                    <a:pt x="83060" y="25032"/>
                    <a:pt x="82581" y="25032"/>
                  </a:cubicBezTo>
                  <a:cubicBezTo>
                    <a:pt x="80728" y="25032"/>
                    <a:pt x="78930" y="25798"/>
                    <a:pt x="77642" y="27187"/>
                  </a:cubicBezTo>
                  <a:cubicBezTo>
                    <a:pt x="76360" y="25816"/>
                    <a:pt x="74568" y="25027"/>
                    <a:pt x="72687" y="25027"/>
                  </a:cubicBezTo>
                  <a:cubicBezTo>
                    <a:pt x="72203" y="25027"/>
                    <a:pt x="71719" y="25081"/>
                    <a:pt x="71244" y="25188"/>
                  </a:cubicBezTo>
                  <a:cubicBezTo>
                    <a:pt x="71280" y="21031"/>
                    <a:pt x="74454" y="18952"/>
                    <a:pt x="77629" y="18952"/>
                  </a:cubicBezTo>
                  <a:close/>
                  <a:moveTo>
                    <a:pt x="100945" y="18952"/>
                  </a:moveTo>
                  <a:cubicBezTo>
                    <a:pt x="104119" y="18952"/>
                    <a:pt x="107295" y="21030"/>
                    <a:pt x="107337" y="25187"/>
                  </a:cubicBezTo>
                  <a:lnTo>
                    <a:pt x="107337" y="25187"/>
                  </a:lnTo>
                  <a:cubicBezTo>
                    <a:pt x="106865" y="25086"/>
                    <a:pt x="106389" y="25037"/>
                    <a:pt x="105918" y="25037"/>
                  </a:cubicBezTo>
                  <a:cubicBezTo>
                    <a:pt x="104057" y="25037"/>
                    <a:pt x="102256" y="25803"/>
                    <a:pt x="100957" y="27196"/>
                  </a:cubicBezTo>
                  <a:cubicBezTo>
                    <a:pt x="99676" y="25816"/>
                    <a:pt x="97883" y="25036"/>
                    <a:pt x="96002" y="25036"/>
                  </a:cubicBezTo>
                  <a:cubicBezTo>
                    <a:pt x="95518" y="25036"/>
                    <a:pt x="95034" y="25081"/>
                    <a:pt x="94559" y="25188"/>
                  </a:cubicBezTo>
                  <a:cubicBezTo>
                    <a:pt x="94595" y="21031"/>
                    <a:pt x="97769" y="18952"/>
                    <a:pt x="100945" y="18952"/>
                  </a:cubicBezTo>
                  <a:close/>
                  <a:moveTo>
                    <a:pt x="53997" y="19058"/>
                  </a:moveTo>
                  <a:cubicBezTo>
                    <a:pt x="56578" y="19058"/>
                    <a:pt x="59157" y="20432"/>
                    <a:pt x="60052" y="23181"/>
                  </a:cubicBezTo>
                  <a:cubicBezTo>
                    <a:pt x="60267" y="23853"/>
                    <a:pt x="60384" y="24570"/>
                    <a:pt x="60384" y="25278"/>
                  </a:cubicBezTo>
                  <a:cubicBezTo>
                    <a:pt x="59909" y="25176"/>
                    <a:pt x="59430" y="25126"/>
                    <a:pt x="58956" y="25126"/>
                  </a:cubicBezTo>
                  <a:cubicBezTo>
                    <a:pt x="57095" y="25126"/>
                    <a:pt x="55295" y="25893"/>
                    <a:pt x="53995" y="27285"/>
                  </a:cubicBezTo>
                  <a:cubicBezTo>
                    <a:pt x="52714" y="25905"/>
                    <a:pt x="50922" y="25126"/>
                    <a:pt x="49049" y="25126"/>
                  </a:cubicBezTo>
                  <a:cubicBezTo>
                    <a:pt x="48556" y="25126"/>
                    <a:pt x="48072" y="25180"/>
                    <a:pt x="47597" y="25278"/>
                  </a:cubicBezTo>
                  <a:cubicBezTo>
                    <a:pt x="47606" y="24570"/>
                    <a:pt x="47714" y="23853"/>
                    <a:pt x="47929" y="23181"/>
                  </a:cubicBezTo>
                  <a:cubicBezTo>
                    <a:pt x="48830" y="20434"/>
                    <a:pt x="51414" y="19058"/>
                    <a:pt x="53997" y="19058"/>
                  </a:cubicBezTo>
                  <a:close/>
                  <a:moveTo>
                    <a:pt x="7163" y="19140"/>
                  </a:moveTo>
                  <a:cubicBezTo>
                    <a:pt x="10339" y="19140"/>
                    <a:pt x="13516" y="21219"/>
                    <a:pt x="13556" y="25377"/>
                  </a:cubicBezTo>
                  <a:cubicBezTo>
                    <a:pt x="13079" y="25272"/>
                    <a:pt x="12598" y="25222"/>
                    <a:pt x="12120" y="25222"/>
                  </a:cubicBezTo>
                  <a:cubicBezTo>
                    <a:pt x="10263" y="25222"/>
                    <a:pt x="8460" y="25990"/>
                    <a:pt x="7163" y="27379"/>
                  </a:cubicBezTo>
                  <a:lnTo>
                    <a:pt x="7163" y="27379"/>
                  </a:lnTo>
                  <a:cubicBezTo>
                    <a:pt x="5882" y="26002"/>
                    <a:pt x="4092" y="25224"/>
                    <a:pt x="2212" y="25224"/>
                  </a:cubicBezTo>
                  <a:cubicBezTo>
                    <a:pt x="1728" y="25224"/>
                    <a:pt x="1245" y="25278"/>
                    <a:pt x="770" y="25377"/>
                  </a:cubicBezTo>
                  <a:cubicBezTo>
                    <a:pt x="810" y="21219"/>
                    <a:pt x="3987" y="19140"/>
                    <a:pt x="7163" y="19140"/>
                  </a:cubicBezTo>
                  <a:close/>
                  <a:moveTo>
                    <a:pt x="30465" y="19152"/>
                  </a:moveTo>
                  <a:cubicBezTo>
                    <a:pt x="33638" y="19152"/>
                    <a:pt x="36811" y="21228"/>
                    <a:pt x="36854" y="25382"/>
                  </a:cubicBezTo>
                  <a:lnTo>
                    <a:pt x="36854" y="25382"/>
                  </a:lnTo>
                  <a:cubicBezTo>
                    <a:pt x="36384" y="25282"/>
                    <a:pt x="35912" y="25234"/>
                    <a:pt x="35443" y="25234"/>
                  </a:cubicBezTo>
                  <a:cubicBezTo>
                    <a:pt x="33580" y="25234"/>
                    <a:pt x="31775" y="26000"/>
                    <a:pt x="30483" y="27393"/>
                  </a:cubicBezTo>
                  <a:cubicBezTo>
                    <a:pt x="29201" y="26013"/>
                    <a:pt x="27409" y="25233"/>
                    <a:pt x="25528" y="25233"/>
                  </a:cubicBezTo>
                  <a:cubicBezTo>
                    <a:pt x="25044" y="25233"/>
                    <a:pt x="24560" y="25287"/>
                    <a:pt x="24085" y="25386"/>
                  </a:cubicBezTo>
                  <a:cubicBezTo>
                    <a:pt x="24116" y="21231"/>
                    <a:pt x="27290" y="19152"/>
                    <a:pt x="30465" y="19152"/>
                  </a:cubicBezTo>
                  <a:close/>
                  <a:moveTo>
                    <a:pt x="119325" y="25304"/>
                  </a:moveTo>
                  <a:cubicBezTo>
                    <a:pt x="121264" y="25304"/>
                    <a:pt x="123133" y="26108"/>
                    <a:pt x="124478" y="27563"/>
                  </a:cubicBezTo>
                  <a:cubicBezTo>
                    <a:pt x="124458" y="27563"/>
                    <a:pt x="124438" y="27563"/>
                    <a:pt x="124418" y="27563"/>
                  </a:cubicBezTo>
                  <a:cubicBezTo>
                    <a:pt x="122550" y="27563"/>
                    <a:pt x="120782" y="28392"/>
                    <a:pt x="119541" y="29696"/>
                  </a:cubicBezTo>
                  <a:cubicBezTo>
                    <a:pt x="119622" y="28110"/>
                    <a:pt x="119039" y="26604"/>
                    <a:pt x="118045" y="25421"/>
                  </a:cubicBezTo>
                  <a:cubicBezTo>
                    <a:pt x="118472" y="25342"/>
                    <a:pt x="118900" y="25304"/>
                    <a:pt x="119325" y="25304"/>
                  </a:cubicBezTo>
                  <a:close/>
                  <a:moveTo>
                    <a:pt x="129625" y="25304"/>
                  </a:moveTo>
                  <a:cubicBezTo>
                    <a:pt x="130050" y="25304"/>
                    <a:pt x="130477" y="25342"/>
                    <a:pt x="130903" y="25421"/>
                  </a:cubicBezTo>
                  <a:cubicBezTo>
                    <a:pt x="129908" y="26604"/>
                    <a:pt x="129326" y="28101"/>
                    <a:pt x="129415" y="29696"/>
                  </a:cubicBezTo>
                  <a:cubicBezTo>
                    <a:pt x="128165" y="28392"/>
                    <a:pt x="126398" y="27563"/>
                    <a:pt x="124538" y="27563"/>
                  </a:cubicBezTo>
                  <a:cubicBezTo>
                    <a:pt x="124518" y="27563"/>
                    <a:pt x="124498" y="27563"/>
                    <a:pt x="124478" y="27563"/>
                  </a:cubicBezTo>
                  <a:cubicBezTo>
                    <a:pt x="125816" y="26108"/>
                    <a:pt x="127690" y="25304"/>
                    <a:pt x="129625" y="25304"/>
                  </a:cubicBezTo>
                  <a:close/>
                  <a:moveTo>
                    <a:pt x="95793" y="25402"/>
                  </a:moveTo>
                  <a:cubicBezTo>
                    <a:pt x="97728" y="25402"/>
                    <a:pt x="99603" y="26205"/>
                    <a:pt x="100948" y="27653"/>
                  </a:cubicBezTo>
                  <a:lnTo>
                    <a:pt x="100948" y="27653"/>
                  </a:lnTo>
                  <a:cubicBezTo>
                    <a:pt x="100945" y="27653"/>
                    <a:pt x="100942" y="27653"/>
                    <a:pt x="100939" y="27653"/>
                  </a:cubicBezTo>
                  <a:cubicBezTo>
                    <a:pt x="100919" y="27652"/>
                    <a:pt x="100900" y="27652"/>
                    <a:pt x="100880" y="27652"/>
                  </a:cubicBezTo>
                  <a:cubicBezTo>
                    <a:pt x="99020" y="27652"/>
                    <a:pt x="97252" y="28491"/>
                    <a:pt x="96011" y="29794"/>
                  </a:cubicBezTo>
                  <a:cubicBezTo>
                    <a:pt x="96091" y="28199"/>
                    <a:pt x="95509" y="26703"/>
                    <a:pt x="94514" y="25520"/>
                  </a:cubicBezTo>
                  <a:cubicBezTo>
                    <a:pt x="94940" y="25441"/>
                    <a:pt x="95368" y="25402"/>
                    <a:pt x="95793" y="25402"/>
                  </a:cubicBezTo>
                  <a:close/>
                  <a:moveTo>
                    <a:pt x="82779" y="25411"/>
                  </a:moveTo>
                  <a:cubicBezTo>
                    <a:pt x="83204" y="25411"/>
                    <a:pt x="83632" y="25450"/>
                    <a:pt x="84057" y="25529"/>
                  </a:cubicBezTo>
                  <a:cubicBezTo>
                    <a:pt x="83063" y="26703"/>
                    <a:pt x="82480" y="28208"/>
                    <a:pt x="82570" y="29803"/>
                  </a:cubicBezTo>
                  <a:cubicBezTo>
                    <a:pt x="81320" y="28500"/>
                    <a:pt x="79561" y="27661"/>
                    <a:pt x="77692" y="27661"/>
                  </a:cubicBezTo>
                  <a:cubicBezTo>
                    <a:pt x="77672" y="27661"/>
                    <a:pt x="77653" y="27661"/>
                    <a:pt x="77633" y="27662"/>
                  </a:cubicBezTo>
                  <a:cubicBezTo>
                    <a:pt x="78970" y="26214"/>
                    <a:pt x="80844" y="25411"/>
                    <a:pt x="82779" y="25411"/>
                  </a:cubicBezTo>
                  <a:close/>
                  <a:moveTo>
                    <a:pt x="59128" y="25506"/>
                  </a:moveTo>
                  <a:cubicBezTo>
                    <a:pt x="59557" y="25506"/>
                    <a:pt x="59990" y="25546"/>
                    <a:pt x="60420" y="25628"/>
                  </a:cubicBezTo>
                  <a:cubicBezTo>
                    <a:pt x="59434" y="26801"/>
                    <a:pt x="58852" y="28307"/>
                    <a:pt x="58932" y="29893"/>
                  </a:cubicBezTo>
                  <a:cubicBezTo>
                    <a:pt x="57697" y="28596"/>
                    <a:pt x="55941" y="27760"/>
                    <a:pt x="54083" y="27760"/>
                  </a:cubicBezTo>
                  <a:cubicBezTo>
                    <a:pt x="54054" y="27760"/>
                    <a:pt x="54024" y="27760"/>
                    <a:pt x="53995" y="27760"/>
                  </a:cubicBezTo>
                  <a:cubicBezTo>
                    <a:pt x="53975" y="27760"/>
                    <a:pt x="53955" y="27760"/>
                    <a:pt x="53935" y="27760"/>
                  </a:cubicBezTo>
                  <a:cubicBezTo>
                    <a:pt x="52067" y="27760"/>
                    <a:pt x="50308" y="28589"/>
                    <a:pt x="49058" y="29893"/>
                  </a:cubicBezTo>
                  <a:cubicBezTo>
                    <a:pt x="49138" y="28307"/>
                    <a:pt x="48565" y="26801"/>
                    <a:pt x="47561" y="25619"/>
                  </a:cubicBezTo>
                  <a:lnTo>
                    <a:pt x="47561" y="25619"/>
                  </a:lnTo>
                  <a:lnTo>
                    <a:pt x="47570" y="25628"/>
                  </a:lnTo>
                  <a:cubicBezTo>
                    <a:pt x="48002" y="25546"/>
                    <a:pt x="48436" y="25506"/>
                    <a:pt x="48867" y="25506"/>
                  </a:cubicBezTo>
                  <a:cubicBezTo>
                    <a:pt x="50796" y="25506"/>
                    <a:pt x="52663" y="26308"/>
                    <a:pt x="54004" y="27751"/>
                  </a:cubicBezTo>
                  <a:cubicBezTo>
                    <a:pt x="55337" y="26308"/>
                    <a:pt x="57203" y="25506"/>
                    <a:pt x="59128" y="25506"/>
                  </a:cubicBezTo>
                  <a:close/>
                  <a:moveTo>
                    <a:pt x="25327" y="25613"/>
                  </a:moveTo>
                  <a:cubicBezTo>
                    <a:pt x="27257" y="25613"/>
                    <a:pt x="29124" y="26416"/>
                    <a:pt x="30465" y="27859"/>
                  </a:cubicBezTo>
                  <a:lnTo>
                    <a:pt x="30465" y="27859"/>
                  </a:lnTo>
                  <a:cubicBezTo>
                    <a:pt x="30462" y="27859"/>
                    <a:pt x="30459" y="27859"/>
                    <a:pt x="30456" y="27859"/>
                  </a:cubicBezTo>
                  <a:cubicBezTo>
                    <a:pt x="30436" y="27859"/>
                    <a:pt x="30416" y="27858"/>
                    <a:pt x="30397" y="27858"/>
                  </a:cubicBezTo>
                  <a:cubicBezTo>
                    <a:pt x="28528" y="27858"/>
                    <a:pt x="26769" y="28697"/>
                    <a:pt x="25519" y="30000"/>
                  </a:cubicBezTo>
                  <a:cubicBezTo>
                    <a:pt x="25608" y="28414"/>
                    <a:pt x="25026" y="26909"/>
                    <a:pt x="24031" y="25735"/>
                  </a:cubicBezTo>
                  <a:cubicBezTo>
                    <a:pt x="24463" y="25653"/>
                    <a:pt x="24897" y="25613"/>
                    <a:pt x="25327" y="25613"/>
                  </a:cubicBezTo>
                  <a:close/>
                  <a:moveTo>
                    <a:pt x="106136" y="30070"/>
                  </a:moveTo>
                  <a:cubicBezTo>
                    <a:pt x="106135" y="30070"/>
                    <a:pt x="106135" y="30070"/>
                    <a:pt x="106134" y="30070"/>
                  </a:cubicBezTo>
                  <a:lnTo>
                    <a:pt x="106134" y="30070"/>
                  </a:lnTo>
                  <a:lnTo>
                    <a:pt x="106136" y="30072"/>
                  </a:lnTo>
                  <a:cubicBezTo>
                    <a:pt x="106136" y="30071"/>
                    <a:pt x="106136" y="30071"/>
                    <a:pt x="106136" y="30070"/>
                  </a:cubicBezTo>
                  <a:close/>
                  <a:moveTo>
                    <a:pt x="70806" y="20910"/>
                  </a:moveTo>
                  <a:cubicBezTo>
                    <a:pt x="71297" y="20910"/>
                    <a:pt x="71792" y="20961"/>
                    <a:pt x="72283" y="21067"/>
                  </a:cubicBezTo>
                  <a:cubicBezTo>
                    <a:pt x="71289" y="22321"/>
                    <a:pt x="70742" y="23907"/>
                    <a:pt x="70939" y="25574"/>
                  </a:cubicBezTo>
                  <a:cubicBezTo>
                    <a:pt x="71449" y="25460"/>
                    <a:pt x="71962" y="25404"/>
                    <a:pt x="72472" y="25404"/>
                  </a:cubicBezTo>
                  <a:cubicBezTo>
                    <a:pt x="74409" y="25404"/>
                    <a:pt x="76285" y="26207"/>
                    <a:pt x="77633" y="27662"/>
                  </a:cubicBezTo>
                  <a:cubicBezTo>
                    <a:pt x="77615" y="27661"/>
                    <a:pt x="77597" y="27661"/>
                    <a:pt x="77578" y="27661"/>
                  </a:cubicBezTo>
                  <a:cubicBezTo>
                    <a:pt x="75520" y="27661"/>
                    <a:pt x="73598" y="28670"/>
                    <a:pt x="72346" y="30197"/>
                  </a:cubicBezTo>
                  <a:cubicBezTo>
                    <a:pt x="72748" y="26467"/>
                    <a:pt x="69425" y="23154"/>
                    <a:pt x="65707" y="23154"/>
                  </a:cubicBezTo>
                  <a:cubicBezTo>
                    <a:pt x="65692" y="23154"/>
                    <a:pt x="65677" y="23154"/>
                    <a:pt x="65662" y="23154"/>
                  </a:cubicBezTo>
                  <a:cubicBezTo>
                    <a:pt x="67004" y="21705"/>
                    <a:pt x="68876" y="20910"/>
                    <a:pt x="70806" y="20910"/>
                  </a:cubicBezTo>
                  <a:close/>
                  <a:moveTo>
                    <a:pt x="112818" y="23450"/>
                  </a:moveTo>
                  <a:cubicBezTo>
                    <a:pt x="115995" y="23450"/>
                    <a:pt x="119174" y="25529"/>
                    <a:pt x="119218" y="29687"/>
                  </a:cubicBezTo>
                  <a:cubicBezTo>
                    <a:pt x="118738" y="29582"/>
                    <a:pt x="118254" y="29531"/>
                    <a:pt x="117774" y="29531"/>
                  </a:cubicBezTo>
                  <a:cubicBezTo>
                    <a:pt x="115916" y="29531"/>
                    <a:pt x="114117" y="30298"/>
                    <a:pt x="112821" y="31694"/>
                  </a:cubicBezTo>
                  <a:cubicBezTo>
                    <a:pt x="111548" y="30314"/>
                    <a:pt x="109756" y="29534"/>
                    <a:pt x="107874" y="29534"/>
                  </a:cubicBezTo>
                  <a:cubicBezTo>
                    <a:pt x="107391" y="29534"/>
                    <a:pt x="106907" y="29588"/>
                    <a:pt x="106432" y="29687"/>
                  </a:cubicBezTo>
                  <a:cubicBezTo>
                    <a:pt x="106468" y="25529"/>
                    <a:pt x="109642" y="23450"/>
                    <a:pt x="112818" y="23450"/>
                  </a:cubicBezTo>
                  <a:close/>
                  <a:moveTo>
                    <a:pt x="136132" y="23450"/>
                  </a:moveTo>
                  <a:cubicBezTo>
                    <a:pt x="139308" y="23450"/>
                    <a:pt x="142484" y="25529"/>
                    <a:pt x="142525" y="29687"/>
                  </a:cubicBezTo>
                  <a:cubicBezTo>
                    <a:pt x="142051" y="29585"/>
                    <a:pt x="141574" y="29535"/>
                    <a:pt x="141100" y="29535"/>
                  </a:cubicBezTo>
                  <a:cubicBezTo>
                    <a:pt x="139242" y="29535"/>
                    <a:pt x="137437" y="30301"/>
                    <a:pt x="136145" y="31694"/>
                  </a:cubicBezTo>
                  <a:cubicBezTo>
                    <a:pt x="134863" y="30314"/>
                    <a:pt x="133071" y="29534"/>
                    <a:pt x="131190" y="29534"/>
                  </a:cubicBezTo>
                  <a:cubicBezTo>
                    <a:pt x="130706" y="29534"/>
                    <a:pt x="130222" y="29588"/>
                    <a:pt x="129747" y="29687"/>
                  </a:cubicBezTo>
                  <a:cubicBezTo>
                    <a:pt x="129783" y="25529"/>
                    <a:pt x="132957" y="23450"/>
                    <a:pt x="136132" y="23450"/>
                  </a:cubicBezTo>
                  <a:close/>
                  <a:moveTo>
                    <a:pt x="89290" y="23558"/>
                  </a:moveTo>
                  <a:cubicBezTo>
                    <a:pt x="92466" y="23558"/>
                    <a:pt x="95642" y="25636"/>
                    <a:pt x="95679" y="29792"/>
                  </a:cubicBezTo>
                  <a:lnTo>
                    <a:pt x="95679" y="29792"/>
                  </a:lnTo>
                  <a:cubicBezTo>
                    <a:pt x="95202" y="29689"/>
                    <a:pt x="94721" y="29638"/>
                    <a:pt x="94245" y="29638"/>
                  </a:cubicBezTo>
                  <a:cubicBezTo>
                    <a:pt x="92389" y="29638"/>
                    <a:pt x="90595" y="30406"/>
                    <a:pt x="89299" y="31801"/>
                  </a:cubicBezTo>
                  <a:cubicBezTo>
                    <a:pt x="88025" y="30429"/>
                    <a:pt x="86246" y="29642"/>
                    <a:pt x="84376" y="29642"/>
                  </a:cubicBezTo>
                  <a:cubicBezTo>
                    <a:pt x="84365" y="29642"/>
                    <a:pt x="84355" y="29642"/>
                    <a:pt x="84344" y="29642"/>
                  </a:cubicBezTo>
                  <a:cubicBezTo>
                    <a:pt x="83860" y="29642"/>
                    <a:pt x="83376" y="29687"/>
                    <a:pt x="82902" y="29794"/>
                  </a:cubicBezTo>
                  <a:cubicBezTo>
                    <a:pt x="82937" y="25637"/>
                    <a:pt x="86114" y="23558"/>
                    <a:pt x="89290" y="23558"/>
                  </a:cubicBezTo>
                  <a:close/>
                  <a:moveTo>
                    <a:pt x="42335" y="23651"/>
                  </a:moveTo>
                  <a:cubicBezTo>
                    <a:pt x="45511" y="23651"/>
                    <a:pt x="48686" y="25727"/>
                    <a:pt x="48726" y="29884"/>
                  </a:cubicBezTo>
                  <a:cubicBezTo>
                    <a:pt x="48251" y="29782"/>
                    <a:pt x="47772" y="29732"/>
                    <a:pt x="47298" y="29732"/>
                  </a:cubicBezTo>
                  <a:cubicBezTo>
                    <a:pt x="45434" y="29732"/>
                    <a:pt x="43630" y="30499"/>
                    <a:pt x="42337" y="31891"/>
                  </a:cubicBezTo>
                  <a:cubicBezTo>
                    <a:pt x="41056" y="30511"/>
                    <a:pt x="39264" y="29731"/>
                    <a:pt x="37382" y="29731"/>
                  </a:cubicBezTo>
                  <a:cubicBezTo>
                    <a:pt x="36898" y="29731"/>
                    <a:pt x="36415" y="29785"/>
                    <a:pt x="35940" y="29884"/>
                  </a:cubicBezTo>
                  <a:cubicBezTo>
                    <a:pt x="35980" y="25729"/>
                    <a:pt x="39158" y="23651"/>
                    <a:pt x="42335" y="23651"/>
                  </a:cubicBezTo>
                  <a:close/>
                  <a:moveTo>
                    <a:pt x="65651" y="23651"/>
                  </a:moveTo>
                  <a:cubicBezTo>
                    <a:pt x="68826" y="23651"/>
                    <a:pt x="72001" y="25727"/>
                    <a:pt x="72041" y="29884"/>
                  </a:cubicBezTo>
                  <a:cubicBezTo>
                    <a:pt x="71568" y="29782"/>
                    <a:pt x="71091" y="29732"/>
                    <a:pt x="70617" y="29732"/>
                  </a:cubicBezTo>
                  <a:cubicBezTo>
                    <a:pt x="68758" y="29732"/>
                    <a:pt x="66952" y="30499"/>
                    <a:pt x="65653" y="31891"/>
                  </a:cubicBezTo>
                  <a:cubicBezTo>
                    <a:pt x="64371" y="30511"/>
                    <a:pt x="62579" y="29731"/>
                    <a:pt x="60697" y="29731"/>
                  </a:cubicBezTo>
                  <a:cubicBezTo>
                    <a:pt x="60214" y="29731"/>
                    <a:pt x="59730" y="29785"/>
                    <a:pt x="59255" y="29884"/>
                  </a:cubicBezTo>
                  <a:cubicBezTo>
                    <a:pt x="59295" y="25729"/>
                    <a:pt x="62473" y="23651"/>
                    <a:pt x="65651" y="23651"/>
                  </a:cubicBezTo>
                  <a:close/>
                  <a:moveTo>
                    <a:pt x="18808" y="23757"/>
                  </a:moveTo>
                  <a:cubicBezTo>
                    <a:pt x="21978" y="23757"/>
                    <a:pt x="25149" y="25829"/>
                    <a:pt x="25196" y="29978"/>
                  </a:cubicBezTo>
                  <a:lnTo>
                    <a:pt x="25196" y="29978"/>
                  </a:lnTo>
                  <a:cubicBezTo>
                    <a:pt x="24721" y="29876"/>
                    <a:pt x="24243" y="29826"/>
                    <a:pt x="23769" y="29826"/>
                  </a:cubicBezTo>
                  <a:cubicBezTo>
                    <a:pt x="21911" y="29826"/>
                    <a:pt x="20114" y="30592"/>
                    <a:pt x="18825" y="31981"/>
                  </a:cubicBezTo>
                  <a:cubicBezTo>
                    <a:pt x="17544" y="30610"/>
                    <a:pt x="15752" y="29821"/>
                    <a:pt x="13870" y="29821"/>
                  </a:cubicBezTo>
                  <a:cubicBezTo>
                    <a:pt x="13386" y="29830"/>
                    <a:pt x="12902" y="29875"/>
                    <a:pt x="12427" y="29982"/>
                  </a:cubicBezTo>
                  <a:cubicBezTo>
                    <a:pt x="12463" y="25834"/>
                    <a:pt x="15635" y="23757"/>
                    <a:pt x="18808" y="23757"/>
                  </a:cubicBezTo>
                  <a:close/>
                  <a:moveTo>
                    <a:pt x="117967" y="29909"/>
                  </a:moveTo>
                  <a:cubicBezTo>
                    <a:pt x="118392" y="29909"/>
                    <a:pt x="118820" y="29948"/>
                    <a:pt x="119245" y="30027"/>
                  </a:cubicBezTo>
                  <a:cubicBezTo>
                    <a:pt x="118253" y="31208"/>
                    <a:pt x="117671" y="32700"/>
                    <a:pt x="117757" y="34292"/>
                  </a:cubicBezTo>
                  <a:lnTo>
                    <a:pt x="117757" y="34292"/>
                  </a:lnTo>
                  <a:cubicBezTo>
                    <a:pt x="116507" y="32989"/>
                    <a:pt x="114740" y="32159"/>
                    <a:pt x="112880" y="32159"/>
                  </a:cubicBezTo>
                  <a:cubicBezTo>
                    <a:pt x="112860" y="32159"/>
                    <a:pt x="112840" y="32160"/>
                    <a:pt x="112821" y="32160"/>
                  </a:cubicBezTo>
                  <a:cubicBezTo>
                    <a:pt x="114158" y="30712"/>
                    <a:pt x="116031" y="29909"/>
                    <a:pt x="117967" y="29909"/>
                  </a:cubicBezTo>
                  <a:close/>
                  <a:moveTo>
                    <a:pt x="84144" y="30017"/>
                  </a:moveTo>
                  <a:cubicBezTo>
                    <a:pt x="86080" y="30017"/>
                    <a:pt x="87953" y="30820"/>
                    <a:pt x="89290" y="32267"/>
                  </a:cubicBezTo>
                  <a:cubicBezTo>
                    <a:pt x="89271" y="32267"/>
                    <a:pt x="89251" y="32267"/>
                    <a:pt x="89231" y="32267"/>
                  </a:cubicBezTo>
                  <a:cubicBezTo>
                    <a:pt x="87362" y="32267"/>
                    <a:pt x="85595" y="33105"/>
                    <a:pt x="84353" y="34409"/>
                  </a:cubicBezTo>
                  <a:cubicBezTo>
                    <a:pt x="84443" y="32814"/>
                    <a:pt x="83851" y="31317"/>
                    <a:pt x="82866" y="30135"/>
                  </a:cubicBezTo>
                  <a:cubicBezTo>
                    <a:pt x="83291" y="30056"/>
                    <a:pt x="83719" y="30017"/>
                    <a:pt x="84144" y="30017"/>
                  </a:cubicBezTo>
                  <a:close/>
                  <a:moveTo>
                    <a:pt x="94437" y="30017"/>
                  </a:moveTo>
                  <a:cubicBezTo>
                    <a:pt x="94862" y="30017"/>
                    <a:pt x="95289" y="30056"/>
                    <a:pt x="95715" y="30135"/>
                  </a:cubicBezTo>
                  <a:cubicBezTo>
                    <a:pt x="94729" y="31317"/>
                    <a:pt x="94138" y="32814"/>
                    <a:pt x="94228" y="34409"/>
                  </a:cubicBezTo>
                  <a:cubicBezTo>
                    <a:pt x="92977" y="33105"/>
                    <a:pt x="91218" y="32267"/>
                    <a:pt x="89350" y="32267"/>
                  </a:cubicBezTo>
                  <a:cubicBezTo>
                    <a:pt x="89333" y="32267"/>
                    <a:pt x="89316" y="32267"/>
                    <a:pt x="89299" y="32267"/>
                  </a:cubicBezTo>
                  <a:lnTo>
                    <a:pt x="89299" y="32267"/>
                  </a:lnTo>
                  <a:cubicBezTo>
                    <a:pt x="90637" y="30820"/>
                    <a:pt x="92504" y="30017"/>
                    <a:pt x="94437" y="30017"/>
                  </a:cubicBezTo>
                  <a:close/>
                  <a:moveTo>
                    <a:pt x="47484" y="30107"/>
                  </a:moveTo>
                  <a:cubicBezTo>
                    <a:pt x="47908" y="30107"/>
                    <a:pt x="48336" y="30145"/>
                    <a:pt x="48762" y="30224"/>
                  </a:cubicBezTo>
                  <a:cubicBezTo>
                    <a:pt x="47767" y="31407"/>
                    <a:pt x="47185" y="32912"/>
                    <a:pt x="47275" y="34498"/>
                  </a:cubicBezTo>
                  <a:cubicBezTo>
                    <a:pt x="46024" y="33195"/>
                    <a:pt x="44256" y="32357"/>
                    <a:pt x="42396" y="32357"/>
                  </a:cubicBezTo>
                  <a:cubicBezTo>
                    <a:pt x="42377" y="32357"/>
                    <a:pt x="42357" y="32357"/>
                    <a:pt x="42337" y="32357"/>
                  </a:cubicBezTo>
                  <a:cubicBezTo>
                    <a:pt x="43675" y="30909"/>
                    <a:pt x="45548" y="30107"/>
                    <a:pt x="47484" y="30107"/>
                  </a:cubicBezTo>
                  <a:close/>
                  <a:moveTo>
                    <a:pt x="60497" y="30107"/>
                  </a:moveTo>
                  <a:cubicBezTo>
                    <a:pt x="62433" y="30107"/>
                    <a:pt x="64308" y="30911"/>
                    <a:pt x="65653" y="32366"/>
                  </a:cubicBezTo>
                  <a:lnTo>
                    <a:pt x="65653" y="32366"/>
                  </a:lnTo>
                  <a:cubicBezTo>
                    <a:pt x="65650" y="32366"/>
                    <a:pt x="65647" y="32366"/>
                    <a:pt x="65644" y="32366"/>
                  </a:cubicBezTo>
                  <a:cubicBezTo>
                    <a:pt x="65624" y="32366"/>
                    <a:pt x="65604" y="32366"/>
                    <a:pt x="65584" y="32366"/>
                  </a:cubicBezTo>
                  <a:cubicBezTo>
                    <a:pt x="63715" y="32366"/>
                    <a:pt x="61957" y="33195"/>
                    <a:pt x="60706" y="34498"/>
                  </a:cubicBezTo>
                  <a:cubicBezTo>
                    <a:pt x="60796" y="32912"/>
                    <a:pt x="60214" y="31407"/>
                    <a:pt x="59219" y="30224"/>
                  </a:cubicBezTo>
                  <a:cubicBezTo>
                    <a:pt x="59644" y="30145"/>
                    <a:pt x="60072" y="30107"/>
                    <a:pt x="60497" y="30107"/>
                  </a:cubicBezTo>
                  <a:close/>
                  <a:moveTo>
                    <a:pt x="106093" y="25399"/>
                  </a:moveTo>
                  <a:cubicBezTo>
                    <a:pt x="106554" y="25399"/>
                    <a:pt x="107019" y="25445"/>
                    <a:pt x="107480" y="25538"/>
                  </a:cubicBezTo>
                  <a:cubicBezTo>
                    <a:pt x="106477" y="26801"/>
                    <a:pt x="105930" y="28395"/>
                    <a:pt x="106136" y="30070"/>
                  </a:cubicBezTo>
                  <a:lnTo>
                    <a:pt x="106136" y="30070"/>
                  </a:lnTo>
                  <a:cubicBezTo>
                    <a:pt x="106645" y="29957"/>
                    <a:pt x="107158" y="29902"/>
                    <a:pt x="107667" y="29902"/>
                  </a:cubicBezTo>
                  <a:cubicBezTo>
                    <a:pt x="109601" y="29902"/>
                    <a:pt x="111474" y="30700"/>
                    <a:pt x="112821" y="32160"/>
                  </a:cubicBezTo>
                  <a:cubicBezTo>
                    <a:pt x="112802" y="32160"/>
                    <a:pt x="112783" y="32160"/>
                    <a:pt x="112764" y="32160"/>
                  </a:cubicBezTo>
                  <a:cubicBezTo>
                    <a:pt x="110778" y="32160"/>
                    <a:pt x="108911" y="33096"/>
                    <a:pt x="107659" y="34543"/>
                  </a:cubicBezTo>
                  <a:cubicBezTo>
                    <a:pt x="107785" y="32877"/>
                    <a:pt x="107175" y="31300"/>
                    <a:pt x="106127" y="30072"/>
                  </a:cubicBezTo>
                  <a:cubicBezTo>
                    <a:pt x="106130" y="30071"/>
                    <a:pt x="106132" y="30071"/>
                    <a:pt x="106134" y="30070"/>
                  </a:cubicBezTo>
                  <a:lnTo>
                    <a:pt x="106134" y="30070"/>
                  </a:lnTo>
                  <a:lnTo>
                    <a:pt x="106127" y="30063"/>
                  </a:lnTo>
                  <a:cubicBezTo>
                    <a:pt x="104875" y="28607"/>
                    <a:pt x="102990" y="27652"/>
                    <a:pt x="100995" y="27652"/>
                  </a:cubicBezTo>
                  <a:cubicBezTo>
                    <a:pt x="100979" y="27652"/>
                    <a:pt x="100964" y="27652"/>
                    <a:pt x="100948" y="27653"/>
                  </a:cubicBezTo>
                  <a:lnTo>
                    <a:pt x="100948" y="27653"/>
                  </a:lnTo>
                  <a:cubicBezTo>
                    <a:pt x="102286" y="26199"/>
                    <a:pt x="104161" y="25399"/>
                    <a:pt x="106093" y="25399"/>
                  </a:cubicBezTo>
                  <a:close/>
                  <a:moveTo>
                    <a:pt x="13651" y="30209"/>
                  </a:moveTo>
                  <a:cubicBezTo>
                    <a:pt x="15587" y="30209"/>
                    <a:pt x="17458" y="31009"/>
                    <a:pt x="18799" y="32455"/>
                  </a:cubicBezTo>
                  <a:lnTo>
                    <a:pt x="18799" y="32455"/>
                  </a:lnTo>
                  <a:cubicBezTo>
                    <a:pt x="18788" y="32455"/>
                    <a:pt x="18777" y="32455"/>
                    <a:pt x="18766" y="32455"/>
                  </a:cubicBezTo>
                  <a:cubicBezTo>
                    <a:pt x="16897" y="32455"/>
                    <a:pt x="15129" y="33294"/>
                    <a:pt x="13888" y="34597"/>
                  </a:cubicBezTo>
                  <a:cubicBezTo>
                    <a:pt x="13968" y="33002"/>
                    <a:pt x="13386" y="31497"/>
                    <a:pt x="12391" y="30323"/>
                  </a:cubicBezTo>
                  <a:cubicBezTo>
                    <a:pt x="12811" y="30247"/>
                    <a:pt x="13233" y="30209"/>
                    <a:pt x="13651" y="30209"/>
                  </a:cubicBezTo>
                  <a:close/>
                  <a:moveTo>
                    <a:pt x="23971" y="30205"/>
                  </a:moveTo>
                  <a:cubicBezTo>
                    <a:pt x="24396" y="30205"/>
                    <a:pt x="24824" y="30244"/>
                    <a:pt x="25250" y="30323"/>
                  </a:cubicBezTo>
                  <a:cubicBezTo>
                    <a:pt x="24255" y="31497"/>
                    <a:pt x="23673" y="33002"/>
                    <a:pt x="23753" y="34597"/>
                  </a:cubicBezTo>
                  <a:cubicBezTo>
                    <a:pt x="22512" y="33294"/>
                    <a:pt x="20744" y="32455"/>
                    <a:pt x="18884" y="32455"/>
                  </a:cubicBezTo>
                  <a:cubicBezTo>
                    <a:pt x="18864" y="32455"/>
                    <a:pt x="18845" y="32455"/>
                    <a:pt x="18825" y="32455"/>
                  </a:cubicBezTo>
                  <a:cubicBezTo>
                    <a:pt x="20162" y="31008"/>
                    <a:pt x="22036" y="30205"/>
                    <a:pt x="23971" y="30205"/>
                  </a:cubicBezTo>
                  <a:close/>
                  <a:moveTo>
                    <a:pt x="35606" y="25605"/>
                  </a:moveTo>
                  <a:cubicBezTo>
                    <a:pt x="36068" y="25605"/>
                    <a:pt x="36534" y="25651"/>
                    <a:pt x="36997" y="25744"/>
                  </a:cubicBezTo>
                  <a:cubicBezTo>
                    <a:pt x="35993" y="26999"/>
                    <a:pt x="35438" y="28593"/>
                    <a:pt x="35644" y="30269"/>
                  </a:cubicBezTo>
                  <a:cubicBezTo>
                    <a:pt x="36150" y="30158"/>
                    <a:pt x="36661" y="30103"/>
                    <a:pt x="37168" y="30103"/>
                  </a:cubicBezTo>
                  <a:cubicBezTo>
                    <a:pt x="39104" y="30103"/>
                    <a:pt x="40980" y="30899"/>
                    <a:pt x="42329" y="32357"/>
                  </a:cubicBezTo>
                  <a:lnTo>
                    <a:pt x="42329" y="32357"/>
                  </a:lnTo>
                  <a:cubicBezTo>
                    <a:pt x="42313" y="32357"/>
                    <a:pt x="42297" y="32357"/>
                    <a:pt x="42282" y="32357"/>
                  </a:cubicBezTo>
                  <a:cubicBezTo>
                    <a:pt x="40295" y="32357"/>
                    <a:pt x="38428" y="33302"/>
                    <a:pt x="37176" y="34749"/>
                  </a:cubicBezTo>
                  <a:cubicBezTo>
                    <a:pt x="37302" y="33074"/>
                    <a:pt x="36692" y="31497"/>
                    <a:pt x="35644" y="30269"/>
                  </a:cubicBezTo>
                  <a:cubicBezTo>
                    <a:pt x="34392" y="28813"/>
                    <a:pt x="32507" y="27858"/>
                    <a:pt x="30511" y="27858"/>
                  </a:cubicBezTo>
                  <a:cubicBezTo>
                    <a:pt x="30496" y="27858"/>
                    <a:pt x="30480" y="27859"/>
                    <a:pt x="30465" y="27859"/>
                  </a:cubicBezTo>
                  <a:lnTo>
                    <a:pt x="30465" y="27859"/>
                  </a:lnTo>
                  <a:cubicBezTo>
                    <a:pt x="31803" y="26405"/>
                    <a:pt x="33672" y="25605"/>
                    <a:pt x="35606" y="25605"/>
                  </a:cubicBezTo>
                  <a:close/>
                  <a:moveTo>
                    <a:pt x="124475" y="28056"/>
                  </a:moveTo>
                  <a:cubicBezTo>
                    <a:pt x="127650" y="28056"/>
                    <a:pt x="130827" y="30135"/>
                    <a:pt x="130867" y="34292"/>
                  </a:cubicBezTo>
                  <a:cubicBezTo>
                    <a:pt x="130389" y="34187"/>
                    <a:pt x="129906" y="34136"/>
                    <a:pt x="129427" y="34136"/>
                  </a:cubicBezTo>
                  <a:cubicBezTo>
                    <a:pt x="127574" y="34136"/>
                    <a:pt x="125776" y="34904"/>
                    <a:pt x="124487" y="36299"/>
                  </a:cubicBezTo>
                  <a:cubicBezTo>
                    <a:pt x="123213" y="34927"/>
                    <a:pt x="121434" y="34140"/>
                    <a:pt x="119564" y="34140"/>
                  </a:cubicBezTo>
                  <a:cubicBezTo>
                    <a:pt x="119553" y="34140"/>
                    <a:pt x="119543" y="34140"/>
                    <a:pt x="119532" y="34140"/>
                  </a:cubicBezTo>
                  <a:cubicBezTo>
                    <a:pt x="119048" y="34140"/>
                    <a:pt x="118564" y="34185"/>
                    <a:pt x="118089" y="34292"/>
                  </a:cubicBezTo>
                  <a:cubicBezTo>
                    <a:pt x="118125" y="30135"/>
                    <a:pt x="121299" y="28056"/>
                    <a:pt x="124475" y="28056"/>
                  </a:cubicBezTo>
                  <a:close/>
                  <a:moveTo>
                    <a:pt x="100943" y="28163"/>
                  </a:moveTo>
                  <a:cubicBezTo>
                    <a:pt x="104120" y="28163"/>
                    <a:pt x="107296" y="30242"/>
                    <a:pt x="107337" y="34400"/>
                  </a:cubicBezTo>
                  <a:cubicBezTo>
                    <a:pt x="106858" y="34295"/>
                    <a:pt x="106375" y="34244"/>
                    <a:pt x="105896" y="34244"/>
                  </a:cubicBezTo>
                  <a:cubicBezTo>
                    <a:pt x="104045" y="34244"/>
                    <a:pt x="102248" y="35008"/>
                    <a:pt x="100952" y="36393"/>
                  </a:cubicBezTo>
                  <a:lnTo>
                    <a:pt x="100952" y="36393"/>
                  </a:lnTo>
                  <a:cubicBezTo>
                    <a:pt x="99679" y="35024"/>
                    <a:pt x="97893" y="34247"/>
                    <a:pt x="96025" y="34247"/>
                  </a:cubicBezTo>
                  <a:cubicBezTo>
                    <a:pt x="96014" y="34247"/>
                    <a:pt x="96004" y="34247"/>
                    <a:pt x="95993" y="34248"/>
                  </a:cubicBezTo>
                  <a:cubicBezTo>
                    <a:pt x="95509" y="34248"/>
                    <a:pt x="95025" y="34292"/>
                    <a:pt x="94550" y="34400"/>
                  </a:cubicBezTo>
                  <a:cubicBezTo>
                    <a:pt x="94590" y="30242"/>
                    <a:pt x="97767" y="28163"/>
                    <a:pt x="100943" y="28163"/>
                  </a:cubicBezTo>
                  <a:close/>
                  <a:moveTo>
                    <a:pt x="77631" y="28160"/>
                  </a:moveTo>
                  <a:cubicBezTo>
                    <a:pt x="80803" y="28160"/>
                    <a:pt x="83975" y="30235"/>
                    <a:pt x="84021" y="34387"/>
                  </a:cubicBezTo>
                  <a:lnTo>
                    <a:pt x="84021" y="34387"/>
                  </a:lnTo>
                  <a:cubicBezTo>
                    <a:pt x="83552" y="34288"/>
                    <a:pt x="83080" y="34239"/>
                    <a:pt x="82612" y="34239"/>
                  </a:cubicBezTo>
                  <a:cubicBezTo>
                    <a:pt x="80751" y="34239"/>
                    <a:pt x="78950" y="35006"/>
                    <a:pt x="77651" y="36398"/>
                  </a:cubicBezTo>
                  <a:cubicBezTo>
                    <a:pt x="76377" y="35026"/>
                    <a:pt x="74589" y="34247"/>
                    <a:pt x="72710" y="34247"/>
                  </a:cubicBezTo>
                  <a:cubicBezTo>
                    <a:pt x="72699" y="34247"/>
                    <a:pt x="72688" y="34247"/>
                    <a:pt x="72678" y="34248"/>
                  </a:cubicBezTo>
                  <a:cubicBezTo>
                    <a:pt x="72194" y="34248"/>
                    <a:pt x="71710" y="34292"/>
                    <a:pt x="71235" y="34400"/>
                  </a:cubicBezTo>
                  <a:cubicBezTo>
                    <a:pt x="71275" y="30241"/>
                    <a:pt x="74454" y="28160"/>
                    <a:pt x="77631" y="28160"/>
                  </a:cubicBezTo>
                  <a:close/>
                  <a:moveTo>
                    <a:pt x="53992" y="28260"/>
                  </a:moveTo>
                  <a:cubicBezTo>
                    <a:pt x="57167" y="28260"/>
                    <a:pt x="60343" y="30336"/>
                    <a:pt x="60384" y="34488"/>
                  </a:cubicBezTo>
                  <a:lnTo>
                    <a:pt x="60384" y="34488"/>
                  </a:lnTo>
                  <a:cubicBezTo>
                    <a:pt x="59912" y="34387"/>
                    <a:pt x="59436" y="34338"/>
                    <a:pt x="58965" y="34338"/>
                  </a:cubicBezTo>
                  <a:cubicBezTo>
                    <a:pt x="57104" y="34338"/>
                    <a:pt x="55304" y="35104"/>
                    <a:pt x="54004" y="36497"/>
                  </a:cubicBezTo>
                  <a:cubicBezTo>
                    <a:pt x="52723" y="35117"/>
                    <a:pt x="50931" y="34337"/>
                    <a:pt x="49049" y="34337"/>
                  </a:cubicBezTo>
                  <a:cubicBezTo>
                    <a:pt x="48565" y="34337"/>
                    <a:pt x="48081" y="34391"/>
                    <a:pt x="47606" y="34489"/>
                  </a:cubicBezTo>
                  <a:cubicBezTo>
                    <a:pt x="47642" y="30336"/>
                    <a:pt x="50816" y="28260"/>
                    <a:pt x="53992" y="28260"/>
                  </a:cubicBezTo>
                  <a:close/>
                  <a:moveTo>
                    <a:pt x="7166" y="28348"/>
                  </a:moveTo>
                  <a:cubicBezTo>
                    <a:pt x="10341" y="28348"/>
                    <a:pt x="13516" y="30427"/>
                    <a:pt x="13556" y="34588"/>
                  </a:cubicBezTo>
                  <a:cubicBezTo>
                    <a:pt x="13083" y="34486"/>
                    <a:pt x="12605" y="34436"/>
                    <a:pt x="12131" y="34436"/>
                  </a:cubicBezTo>
                  <a:cubicBezTo>
                    <a:pt x="10273" y="34436"/>
                    <a:pt x="8469" y="35201"/>
                    <a:pt x="7176" y="36586"/>
                  </a:cubicBezTo>
                  <a:cubicBezTo>
                    <a:pt x="5893" y="35223"/>
                    <a:pt x="4106" y="34445"/>
                    <a:pt x="2227" y="34445"/>
                  </a:cubicBezTo>
                  <a:cubicBezTo>
                    <a:pt x="2216" y="34445"/>
                    <a:pt x="2205" y="34445"/>
                    <a:pt x="2194" y="34445"/>
                  </a:cubicBezTo>
                  <a:lnTo>
                    <a:pt x="2212" y="34427"/>
                  </a:lnTo>
                  <a:cubicBezTo>
                    <a:pt x="1728" y="34427"/>
                    <a:pt x="1245" y="34481"/>
                    <a:pt x="770" y="34588"/>
                  </a:cubicBezTo>
                  <a:cubicBezTo>
                    <a:pt x="810" y="30429"/>
                    <a:pt x="3988" y="28348"/>
                    <a:pt x="7166" y="28348"/>
                  </a:cubicBezTo>
                  <a:close/>
                  <a:moveTo>
                    <a:pt x="30465" y="28364"/>
                  </a:moveTo>
                  <a:cubicBezTo>
                    <a:pt x="33638" y="28364"/>
                    <a:pt x="36811" y="30439"/>
                    <a:pt x="36854" y="34593"/>
                  </a:cubicBezTo>
                  <a:lnTo>
                    <a:pt x="36854" y="34593"/>
                  </a:lnTo>
                  <a:cubicBezTo>
                    <a:pt x="36384" y="34494"/>
                    <a:pt x="35912" y="34445"/>
                    <a:pt x="35443" y="34445"/>
                  </a:cubicBezTo>
                  <a:cubicBezTo>
                    <a:pt x="33580" y="34445"/>
                    <a:pt x="31775" y="35212"/>
                    <a:pt x="30483" y="36604"/>
                  </a:cubicBezTo>
                  <a:cubicBezTo>
                    <a:pt x="29201" y="35224"/>
                    <a:pt x="27409" y="34445"/>
                    <a:pt x="25528" y="34445"/>
                  </a:cubicBezTo>
                  <a:cubicBezTo>
                    <a:pt x="25044" y="34445"/>
                    <a:pt x="24560" y="34498"/>
                    <a:pt x="24085" y="34597"/>
                  </a:cubicBezTo>
                  <a:cubicBezTo>
                    <a:pt x="24116" y="30443"/>
                    <a:pt x="27290" y="28364"/>
                    <a:pt x="30465" y="28364"/>
                  </a:cubicBezTo>
                  <a:close/>
                  <a:moveTo>
                    <a:pt x="119327" y="34515"/>
                  </a:moveTo>
                  <a:cubicBezTo>
                    <a:pt x="121267" y="34515"/>
                    <a:pt x="123141" y="35318"/>
                    <a:pt x="124478" y="36765"/>
                  </a:cubicBezTo>
                  <a:cubicBezTo>
                    <a:pt x="124458" y="36765"/>
                    <a:pt x="124439" y="36765"/>
                    <a:pt x="124419" y="36765"/>
                  </a:cubicBezTo>
                  <a:cubicBezTo>
                    <a:pt x="122550" y="36765"/>
                    <a:pt x="120782" y="37604"/>
                    <a:pt x="119541" y="38907"/>
                  </a:cubicBezTo>
                  <a:cubicBezTo>
                    <a:pt x="119622" y="37312"/>
                    <a:pt x="119039" y="35816"/>
                    <a:pt x="118045" y="34633"/>
                  </a:cubicBezTo>
                  <a:cubicBezTo>
                    <a:pt x="118472" y="34554"/>
                    <a:pt x="118901" y="34515"/>
                    <a:pt x="119327" y="34515"/>
                  </a:cubicBezTo>
                  <a:close/>
                  <a:moveTo>
                    <a:pt x="129624" y="34515"/>
                  </a:moveTo>
                  <a:cubicBezTo>
                    <a:pt x="130049" y="34515"/>
                    <a:pt x="130477" y="34554"/>
                    <a:pt x="130903" y="34633"/>
                  </a:cubicBezTo>
                  <a:cubicBezTo>
                    <a:pt x="129908" y="35816"/>
                    <a:pt x="129326" y="37312"/>
                    <a:pt x="129415" y="38907"/>
                  </a:cubicBezTo>
                  <a:cubicBezTo>
                    <a:pt x="128165" y="37604"/>
                    <a:pt x="126397" y="36765"/>
                    <a:pt x="124537" y="36765"/>
                  </a:cubicBezTo>
                  <a:cubicBezTo>
                    <a:pt x="124517" y="36765"/>
                    <a:pt x="124498" y="36765"/>
                    <a:pt x="124478" y="36765"/>
                  </a:cubicBezTo>
                  <a:cubicBezTo>
                    <a:pt x="125815" y="35318"/>
                    <a:pt x="127689" y="34515"/>
                    <a:pt x="129624" y="34515"/>
                  </a:cubicBezTo>
                  <a:close/>
                  <a:moveTo>
                    <a:pt x="82770" y="34620"/>
                  </a:moveTo>
                  <a:cubicBezTo>
                    <a:pt x="83198" y="34620"/>
                    <a:pt x="83629" y="34660"/>
                    <a:pt x="84057" y="34740"/>
                  </a:cubicBezTo>
                  <a:cubicBezTo>
                    <a:pt x="83556" y="35341"/>
                    <a:pt x="83152" y="36031"/>
                    <a:pt x="82893" y="36765"/>
                  </a:cubicBezTo>
                  <a:lnTo>
                    <a:pt x="82875" y="36765"/>
                  </a:lnTo>
                  <a:cubicBezTo>
                    <a:pt x="82633" y="37473"/>
                    <a:pt x="82534" y="38208"/>
                    <a:pt x="82570" y="38952"/>
                  </a:cubicBezTo>
                  <a:cubicBezTo>
                    <a:pt x="81324" y="37644"/>
                    <a:pt x="79559" y="36810"/>
                    <a:pt x="77695" y="36810"/>
                  </a:cubicBezTo>
                  <a:cubicBezTo>
                    <a:pt x="79026" y="35399"/>
                    <a:pt x="80871" y="34620"/>
                    <a:pt x="82770" y="34620"/>
                  </a:cubicBezTo>
                  <a:close/>
                  <a:moveTo>
                    <a:pt x="95806" y="34620"/>
                  </a:moveTo>
                  <a:cubicBezTo>
                    <a:pt x="97710" y="34620"/>
                    <a:pt x="99556" y="35399"/>
                    <a:pt x="100894" y="36810"/>
                  </a:cubicBezTo>
                  <a:cubicBezTo>
                    <a:pt x="99021" y="36810"/>
                    <a:pt x="97256" y="37644"/>
                    <a:pt x="96011" y="38952"/>
                  </a:cubicBezTo>
                  <a:cubicBezTo>
                    <a:pt x="96047" y="38208"/>
                    <a:pt x="95948" y="37473"/>
                    <a:pt x="95706" y="36765"/>
                  </a:cubicBezTo>
                  <a:lnTo>
                    <a:pt x="95679" y="36765"/>
                  </a:lnTo>
                  <a:cubicBezTo>
                    <a:pt x="95419" y="36031"/>
                    <a:pt x="95025" y="35341"/>
                    <a:pt x="94514" y="34740"/>
                  </a:cubicBezTo>
                  <a:cubicBezTo>
                    <a:pt x="94944" y="34660"/>
                    <a:pt x="95377" y="34620"/>
                    <a:pt x="95806" y="34620"/>
                  </a:cubicBezTo>
                  <a:close/>
                  <a:moveTo>
                    <a:pt x="59142" y="34720"/>
                  </a:moveTo>
                  <a:cubicBezTo>
                    <a:pt x="59570" y="34720"/>
                    <a:pt x="60000" y="34759"/>
                    <a:pt x="60429" y="34839"/>
                  </a:cubicBezTo>
                  <a:cubicBezTo>
                    <a:pt x="59434" y="36022"/>
                    <a:pt x="58852" y="37518"/>
                    <a:pt x="58941" y="39113"/>
                  </a:cubicBezTo>
                  <a:cubicBezTo>
                    <a:pt x="57691" y="37810"/>
                    <a:pt x="55923" y="36971"/>
                    <a:pt x="54063" y="36971"/>
                  </a:cubicBezTo>
                  <a:cubicBezTo>
                    <a:pt x="54043" y="36971"/>
                    <a:pt x="54024" y="36971"/>
                    <a:pt x="54004" y="36972"/>
                  </a:cubicBezTo>
                  <a:cubicBezTo>
                    <a:pt x="53984" y="36971"/>
                    <a:pt x="53964" y="36971"/>
                    <a:pt x="53945" y="36971"/>
                  </a:cubicBezTo>
                  <a:cubicBezTo>
                    <a:pt x="52076" y="36971"/>
                    <a:pt x="50308" y="37810"/>
                    <a:pt x="49067" y="39113"/>
                  </a:cubicBezTo>
                  <a:cubicBezTo>
                    <a:pt x="49147" y="37518"/>
                    <a:pt x="48565" y="36022"/>
                    <a:pt x="47579" y="34839"/>
                  </a:cubicBezTo>
                  <a:cubicBezTo>
                    <a:pt x="48004" y="34760"/>
                    <a:pt x="48431" y="34721"/>
                    <a:pt x="48855" y="34721"/>
                  </a:cubicBezTo>
                  <a:cubicBezTo>
                    <a:pt x="50785" y="34721"/>
                    <a:pt x="52658" y="35523"/>
                    <a:pt x="53995" y="36963"/>
                  </a:cubicBezTo>
                  <a:lnTo>
                    <a:pt x="54004" y="36963"/>
                  </a:lnTo>
                  <a:cubicBezTo>
                    <a:pt x="55339" y="35517"/>
                    <a:pt x="57210" y="34720"/>
                    <a:pt x="59142" y="34720"/>
                  </a:cubicBezTo>
                  <a:close/>
                  <a:moveTo>
                    <a:pt x="12301" y="34821"/>
                  </a:moveTo>
                  <a:cubicBezTo>
                    <a:pt x="12724" y="34821"/>
                    <a:pt x="13150" y="34859"/>
                    <a:pt x="13574" y="34938"/>
                  </a:cubicBezTo>
                  <a:cubicBezTo>
                    <a:pt x="13063" y="35538"/>
                    <a:pt x="12669" y="36228"/>
                    <a:pt x="12409" y="36972"/>
                  </a:cubicBezTo>
                  <a:lnTo>
                    <a:pt x="12382" y="36972"/>
                  </a:lnTo>
                  <a:cubicBezTo>
                    <a:pt x="12141" y="37670"/>
                    <a:pt x="12042" y="38414"/>
                    <a:pt x="12087" y="39149"/>
                  </a:cubicBezTo>
                  <a:cubicBezTo>
                    <a:pt x="10841" y="37850"/>
                    <a:pt x="9076" y="37007"/>
                    <a:pt x="7212" y="37007"/>
                  </a:cubicBezTo>
                  <a:cubicBezTo>
                    <a:pt x="8547" y="35599"/>
                    <a:pt x="10392" y="34821"/>
                    <a:pt x="12301" y="34821"/>
                  </a:cubicBezTo>
                  <a:close/>
                  <a:moveTo>
                    <a:pt x="25305" y="34821"/>
                  </a:moveTo>
                  <a:cubicBezTo>
                    <a:pt x="27216" y="34821"/>
                    <a:pt x="29067" y="35599"/>
                    <a:pt x="30402" y="37007"/>
                  </a:cubicBezTo>
                  <a:cubicBezTo>
                    <a:pt x="28538" y="37007"/>
                    <a:pt x="26764" y="37841"/>
                    <a:pt x="25519" y="39149"/>
                  </a:cubicBezTo>
                  <a:cubicBezTo>
                    <a:pt x="25563" y="38414"/>
                    <a:pt x="25456" y="37670"/>
                    <a:pt x="25223" y="36972"/>
                  </a:cubicBezTo>
                  <a:lnTo>
                    <a:pt x="25196" y="36972"/>
                  </a:lnTo>
                  <a:cubicBezTo>
                    <a:pt x="24936" y="36228"/>
                    <a:pt x="24542" y="35538"/>
                    <a:pt x="24031" y="34938"/>
                  </a:cubicBezTo>
                  <a:cubicBezTo>
                    <a:pt x="24455" y="34859"/>
                    <a:pt x="24882" y="34821"/>
                    <a:pt x="25305" y="34821"/>
                  </a:cubicBezTo>
                  <a:close/>
                  <a:moveTo>
                    <a:pt x="106096" y="34617"/>
                  </a:moveTo>
                  <a:cubicBezTo>
                    <a:pt x="106559" y="34617"/>
                    <a:pt x="107026" y="34664"/>
                    <a:pt x="107489" y="34758"/>
                  </a:cubicBezTo>
                  <a:cubicBezTo>
                    <a:pt x="106495" y="35995"/>
                    <a:pt x="105948" y="37563"/>
                    <a:pt x="106127" y="39212"/>
                  </a:cubicBezTo>
                  <a:cubicBezTo>
                    <a:pt x="104873" y="37760"/>
                    <a:pt x="103000" y="36810"/>
                    <a:pt x="101011" y="36810"/>
                  </a:cubicBezTo>
                  <a:cubicBezTo>
                    <a:pt x="102344" y="35398"/>
                    <a:pt x="104192" y="34617"/>
                    <a:pt x="106096" y="34617"/>
                  </a:cubicBezTo>
                  <a:close/>
                  <a:moveTo>
                    <a:pt x="70794" y="30109"/>
                  </a:moveTo>
                  <a:cubicBezTo>
                    <a:pt x="71289" y="30109"/>
                    <a:pt x="71788" y="30161"/>
                    <a:pt x="72283" y="30269"/>
                  </a:cubicBezTo>
                  <a:cubicBezTo>
                    <a:pt x="71289" y="31524"/>
                    <a:pt x="70742" y="33110"/>
                    <a:pt x="70939" y="34785"/>
                  </a:cubicBezTo>
                  <a:lnTo>
                    <a:pt x="70957" y="34785"/>
                  </a:lnTo>
                  <a:cubicBezTo>
                    <a:pt x="71462" y="34672"/>
                    <a:pt x="71973" y="34617"/>
                    <a:pt x="72479" y="34617"/>
                  </a:cubicBezTo>
                  <a:cubicBezTo>
                    <a:pt x="74381" y="34617"/>
                    <a:pt x="76233" y="35395"/>
                    <a:pt x="77570" y="36810"/>
                  </a:cubicBezTo>
                  <a:cubicBezTo>
                    <a:pt x="75527" y="36810"/>
                    <a:pt x="73601" y="37814"/>
                    <a:pt x="72346" y="39337"/>
                  </a:cubicBezTo>
                  <a:cubicBezTo>
                    <a:pt x="72694" y="35639"/>
                    <a:pt x="69398" y="32366"/>
                    <a:pt x="65704" y="32366"/>
                  </a:cubicBezTo>
                  <a:cubicBezTo>
                    <a:pt x="65687" y="32366"/>
                    <a:pt x="65670" y="32366"/>
                    <a:pt x="65653" y="32366"/>
                  </a:cubicBezTo>
                  <a:lnTo>
                    <a:pt x="65653" y="32366"/>
                  </a:lnTo>
                  <a:cubicBezTo>
                    <a:pt x="66994" y="30911"/>
                    <a:pt x="68863" y="30109"/>
                    <a:pt x="70794" y="30109"/>
                  </a:cubicBezTo>
                  <a:close/>
                  <a:moveTo>
                    <a:pt x="35613" y="34809"/>
                  </a:moveTo>
                  <a:cubicBezTo>
                    <a:pt x="36073" y="34809"/>
                    <a:pt x="36537" y="34854"/>
                    <a:pt x="36997" y="34946"/>
                  </a:cubicBezTo>
                  <a:cubicBezTo>
                    <a:pt x="36013" y="36189"/>
                    <a:pt x="35458" y="37762"/>
                    <a:pt x="35634" y="39407"/>
                  </a:cubicBezTo>
                  <a:lnTo>
                    <a:pt x="35634" y="39407"/>
                  </a:lnTo>
                  <a:cubicBezTo>
                    <a:pt x="34388" y="37948"/>
                    <a:pt x="32507" y="36998"/>
                    <a:pt x="30519" y="36998"/>
                  </a:cubicBezTo>
                  <a:cubicBezTo>
                    <a:pt x="31861" y="35584"/>
                    <a:pt x="33709" y="34809"/>
                    <a:pt x="35613" y="34809"/>
                  </a:cubicBezTo>
                  <a:close/>
                  <a:moveTo>
                    <a:pt x="136132" y="32662"/>
                  </a:moveTo>
                  <a:cubicBezTo>
                    <a:pt x="139308" y="32662"/>
                    <a:pt x="142484" y="34740"/>
                    <a:pt x="142525" y="38898"/>
                  </a:cubicBezTo>
                  <a:cubicBezTo>
                    <a:pt x="142046" y="38793"/>
                    <a:pt x="141563" y="38742"/>
                    <a:pt x="141084" y="38742"/>
                  </a:cubicBezTo>
                  <a:cubicBezTo>
                    <a:pt x="139231" y="38742"/>
                    <a:pt x="137433" y="39508"/>
                    <a:pt x="136145" y="40896"/>
                  </a:cubicBezTo>
                  <a:cubicBezTo>
                    <a:pt x="134863" y="39525"/>
                    <a:pt x="133071" y="38737"/>
                    <a:pt x="131190" y="38737"/>
                  </a:cubicBezTo>
                  <a:cubicBezTo>
                    <a:pt x="130706" y="38737"/>
                    <a:pt x="130222" y="38791"/>
                    <a:pt x="129747" y="38898"/>
                  </a:cubicBezTo>
                  <a:cubicBezTo>
                    <a:pt x="129783" y="34740"/>
                    <a:pt x="132957" y="32662"/>
                    <a:pt x="136132" y="32662"/>
                  </a:cubicBezTo>
                  <a:close/>
                  <a:moveTo>
                    <a:pt x="112818" y="32662"/>
                  </a:moveTo>
                  <a:cubicBezTo>
                    <a:pt x="115995" y="32662"/>
                    <a:pt x="119174" y="34740"/>
                    <a:pt x="119218" y="38898"/>
                  </a:cubicBezTo>
                  <a:cubicBezTo>
                    <a:pt x="118738" y="38793"/>
                    <a:pt x="118254" y="38742"/>
                    <a:pt x="117774" y="38742"/>
                  </a:cubicBezTo>
                  <a:cubicBezTo>
                    <a:pt x="115916" y="38742"/>
                    <a:pt x="114117" y="39510"/>
                    <a:pt x="112821" y="40905"/>
                  </a:cubicBezTo>
                  <a:cubicBezTo>
                    <a:pt x="111548" y="39525"/>
                    <a:pt x="109756" y="38746"/>
                    <a:pt x="107874" y="38746"/>
                  </a:cubicBezTo>
                  <a:cubicBezTo>
                    <a:pt x="107391" y="38746"/>
                    <a:pt x="106907" y="38791"/>
                    <a:pt x="106432" y="38898"/>
                  </a:cubicBezTo>
                  <a:cubicBezTo>
                    <a:pt x="106468" y="34740"/>
                    <a:pt x="109642" y="32662"/>
                    <a:pt x="112818" y="32662"/>
                  </a:cubicBezTo>
                  <a:close/>
                  <a:moveTo>
                    <a:pt x="89290" y="32762"/>
                  </a:moveTo>
                  <a:cubicBezTo>
                    <a:pt x="91871" y="32762"/>
                    <a:pt x="94452" y="34136"/>
                    <a:pt x="95348" y="36882"/>
                  </a:cubicBezTo>
                  <a:lnTo>
                    <a:pt x="95375" y="36882"/>
                  </a:lnTo>
                  <a:cubicBezTo>
                    <a:pt x="95572" y="37545"/>
                    <a:pt x="95679" y="38235"/>
                    <a:pt x="95688" y="38934"/>
                  </a:cubicBezTo>
                  <a:cubicBezTo>
                    <a:pt x="95213" y="38832"/>
                    <a:pt x="94735" y="38782"/>
                    <a:pt x="94260" y="38782"/>
                  </a:cubicBezTo>
                  <a:cubicBezTo>
                    <a:pt x="92399" y="38782"/>
                    <a:pt x="90599" y="39549"/>
                    <a:pt x="89299" y="40941"/>
                  </a:cubicBezTo>
                  <a:cubicBezTo>
                    <a:pt x="88018" y="39561"/>
                    <a:pt x="86226" y="38782"/>
                    <a:pt x="84344" y="38782"/>
                  </a:cubicBezTo>
                  <a:cubicBezTo>
                    <a:pt x="83860" y="38782"/>
                    <a:pt x="83376" y="38835"/>
                    <a:pt x="82902" y="38934"/>
                  </a:cubicBezTo>
                  <a:cubicBezTo>
                    <a:pt x="82902" y="38235"/>
                    <a:pt x="83009" y="37545"/>
                    <a:pt x="83215" y="36882"/>
                  </a:cubicBezTo>
                  <a:lnTo>
                    <a:pt x="83233" y="36882"/>
                  </a:lnTo>
                  <a:cubicBezTo>
                    <a:pt x="84129" y="34136"/>
                    <a:pt x="86710" y="32762"/>
                    <a:pt x="89290" y="32762"/>
                  </a:cubicBezTo>
                  <a:close/>
                  <a:moveTo>
                    <a:pt x="42338" y="32863"/>
                  </a:moveTo>
                  <a:cubicBezTo>
                    <a:pt x="45512" y="32863"/>
                    <a:pt x="48684" y="34938"/>
                    <a:pt x="48726" y="39091"/>
                  </a:cubicBezTo>
                  <a:lnTo>
                    <a:pt x="48726" y="39091"/>
                  </a:lnTo>
                  <a:cubicBezTo>
                    <a:pt x="48257" y="38992"/>
                    <a:pt x="47785" y="38943"/>
                    <a:pt x="47316" y="38943"/>
                  </a:cubicBezTo>
                  <a:cubicBezTo>
                    <a:pt x="45455" y="38943"/>
                    <a:pt x="43655" y="39710"/>
                    <a:pt x="42355" y="41102"/>
                  </a:cubicBezTo>
                  <a:cubicBezTo>
                    <a:pt x="41081" y="39730"/>
                    <a:pt x="39293" y="38952"/>
                    <a:pt x="37414" y="38952"/>
                  </a:cubicBezTo>
                  <a:cubicBezTo>
                    <a:pt x="37404" y="38952"/>
                    <a:pt x="37393" y="38952"/>
                    <a:pt x="37382" y="38952"/>
                  </a:cubicBezTo>
                  <a:cubicBezTo>
                    <a:pt x="36898" y="38952"/>
                    <a:pt x="36415" y="38997"/>
                    <a:pt x="35940" y="39104"/>
                  </a:cubicBezTo>
                  <a:cubicBezTo>
                    <a:pt x="35980" y="34944"/>
                    <a:pt x="39160" y="32863"/>
                    <a:pt x="42338" y="32863"/>
                  </a:cubicBezTo>
                  <a:close/>
                  <a:moveTo>
                    <a:pt x="65648" y="32868"/>
                  </a:moveTo>
                  <a:cubicBezTo>
                    <a:pt x="68825" y="32868"/>
                    <a:pt x="72001" y="34946"/>
                    <a:pt x="72041" y="39104"/>
                  </a:cubicBezTo>
                  <a:cubicBezTo>
                    <a:pt x="71563" y="38999"/>
                    <a:pt x="71081" y="38948"/>
                    <a:pt x="70602" y="38948"/>
                  </a:cubicBezTo>
                  <a:cubicBezTo>
                    <a:pt x="68748" y="38948"/>
                    <a:pt x="66949" y="39716"/>
                    <a:pt x="65653" y="41111"/>
                  </a:cubicBezTo>
                  <a:cubicBezTo>
                    <a:pt x="64371" y="39731"/>
                    <a:pt x="62579" y="38952"/>
                    <a:pt x="60697" y="38952"/>
                  </a:cubicBezTo>
                  <a:cubicBezTo>
                    <a:pt x="60214" y="38952"/>
                    <a:pt x="59730" y="38997"/>
                    <a:pt x="59255" y="39104"/>
                  </a:cubicBezTo>
                  <a:cubicBezTo>
                    <a:pt x="59295" y="34946"/>
                    <a:pt x="62472" y="32868"/>
                    <a:pt x="65648" y="32868"/>
                  </a:cubicBezTo>
                  <a:close/>
                  <a:moveTo>
                    <a:pt x="18803" y="32968"/>
                  </a:moveTo>
                  <a:cubicBezTo>
                    <a:pt x="21386" y="32968"/>
                    <a:pt x="23968" y="34342"/>
                    <a:pt x="24864" y="37088"/>
                  </a:cubicBezTo>
                  <a:lnTo>
                    <a:pt x="24882" y="37088"/>
                  </a:lnTo>
                  <a:cubicBezTo>
                    <a:pt x="25088" y="37751"/>
                    <a:pt x="25196" y="38441"/>
                    <a:pt x="25196" y="39140"/>
                  </a:cubicBezTo>
                  <a:cubicBezTo>
                    <a:pt x="24723" y="39038"/>
                    <a:pt x="24246" y="38988"/>
                    <a:pt x="23772" y="38988"/>
                  </a:cubicBezTo>
                  <a:cubicBezTo>
                    <a:pt x="21913" y="38988"/>
                    <a:pt x="20107" y="39755"/>
                    <a:pt x="18807" y="41147"/>
                  </a:cubicBezTo>
                  <a:cubicBezTo>
                    <a:pt x="17526" y="39767"/>
                    <a:pt x="15734" y="38988"/>
                    <a:pt x="13852" y="38988"/>
                  </a:cubicBezTo>
                  <a:cubicBezTo>
                    <a:pt x="13368" y="38988"/>
                    <a:pt x="12884" y="39041"/>
                    <a:pt x="12409" y="39140"/>
                  </a:cubicBezTo>
                  <a:cubicBezTo>
                    <a:pt x="12409" y="38441"/>
                    <a:pt x="12517" y="37751"/>
                    <a:pt x="12723" y="37088"/>
                  </a:cubicBezTo>
                  <a:lnTo>
                    <a:pt x="12741" y="37088"/>
                  </a:lnTo>
                  <a:cubicBezTo>
                    <a:pt x="13637" y="34342"/>
                    <a:pt x="16220" y="32968"/>
                    <a:pt x="18803" y="32968"/>
                  </a:cubicBezTo>
                  <a:close/>
                  <a:moveTo>
                    <a:pt x="117968" y="39112"/>
                  </a:moveTo>
                  <a:cubicBezTo>
                    <a:pt x="118392" y="39112"/>
                    <a:pt x="118820" y="39151"/>
                    <a:pt x="119245" y="39230"/>
                  </a:cubicBezTo>
                  <a:cubicBezTo>
                    <a:pt x="118726" y="39848"/>
                    <a:pt x="118322" y="40565"/>
                    <a:pt x="118063" y="41326"/>
                  </a:cubicBezTo>
                  <a:lnTo>
                    <a:pt x="118063" y="41317"/>
                  </a:lnTo>
                  <a:lnTo>
                    <a:pt x="118054" y="41344"/>
                  </a:lnTo>
                  <a:cubicBezTo>
                    <a:pt x="118054" y="41353"/>
                    <a:pt x="118045" y="41362"/>
                    <a:pt x="118036" y="41380"/>
                  </a:cubicBezTo>
                  <a:cubicBezTo>
                    <a:pt x="117812" y="42061"/>
                    <a:pt x="117713" y="42787"/>
                    <a:pt x="117758" y="43504"/>
                  </a:cubicBezTo>
                  <a:cubicBezTo>
                    <a:pt x="116508" y="42200"/>
                    <a:pt x="114748" y="41362"/>
                    <a:pt x="112888" y="41362"/>
                  </a:cubicBezTo>
                  <a:cubicBezTo>
                    <a:pt x="112869" y="41362"/>
                    <a:pt x="112849" y="41362"/>
                    <a:pt x="112830" y="41362"/>
                  </a:cubicBezTo>
                  <a:cubicBezTo>
                    <a:pt x="114167" y="39915"/>
                    <a:pt x="116034" y="39112"/>
                    <a:pt x="117968" y="39112"/>
                  </a:cubicBezTo>
                  <a:close/>
                  <a:moveTo>
                    <a:pt x="130986" y="39112"/>
                  </a:moveTo>
                  <a:cubicBezTo>
                    <a:pt x="132916" y="39112"/>
                    <a:pt x="134791" y="39915"/>
                    <a:pt x="136136" y="41362"/>
                  </a:cubicBezTo>
                  <a:cubicBezTo>
                    <a:pt x="136116" y="41362"/>
                    <a:pt x="136096" y="41362"/>
                    <a:pt x="136077" y="41362"/>
                  </a:cubicBezTo>
                  <a:cubicBezTo>
                    <a:pt x="134208" y="41362"/>
                    <a:pt x="132440" y="42200"/>
                    <a:pt x="131199" y="43504"/>
                  </a:cubicBezTo>
                  <a:cubicBezTo>
                    <a:pt x="131234" y="42787"/>
                    <a:pt x="131136" y="42070"/>
                    <a:pt x="130912" y="41389"/>
                  </a:cubicBezTo>
                  <a:lnTo>
                    <a:pt x="130912" y="41380"/>
                  </a:lnTo>
                  <a:cubicBezTo>
                    <a:pt x="130912" y="41371"/>
                    <a:pt x="130903" y="41362"/>
                    <a:pt x="130903" y="41344"/>
                  </a:cubicBezTo>
                  <a:cubicBezTo>
                    <a:pt x="130894" y="41335"/>
                    <a:pt x="130903" y="41335"/>
                    <a:pt x="130894" y="41326"/>
                  </a:cubicBezTo>
                  <a:cubicBezTo>
                    <a:pt x="130625" y="40556"/>
                    <a:pt x="130231" y="39848"/>
                    <a:pt x="129711" y="39230"/>
                  </a:cubicBezTo>
                  <a:cubicBezTo>
                    <a:pt x="130135" y="39151"/>
                    <a:pt x="130562" y="39112"/>
                    <a:pt x="130986" y="39112"/>
                  </a:cubicBezTo>
                  <a:close/>
                  <a:moveTo>
                    <a:pt x="84143" y="39166"/>
                  </a:moveTo>
                  <a:cubicBezTo>
                    <a:pt x="86077" y="39166"/>
                    <a:pt x="87946" y="39968"/>
                    <a:pt x="89290" y="41416"/>
                  </a:cubicBezTo>
                  <a:cubicBezTo>
                    <a:pt x="89271" y="41416"/>
                    <a:pt x="89251" y="41416"/>
                    <a:pt x="89231" y="41416"/>
                  </a:cubicBezTo>
                  <a:cubicBezTo>
                    <a:pt x="87362" y="41416"/>
                    <a:pt x="85595" y="42254"/>
                    <a:pt x="84353" y="43557"/>
                  </a:cubicBezTo>
                  <a:cubicBezTo>
                    <a:pt x="84434" y="41963"/>
                    <a:pt x="83851" y="40457"/>
                    <a:pt x="82866" y="39283"/>
                  </a:cubicBezTo>
                  <a:cubicBezTo>
                    <a:pt x="83291" y="39204"/>
                    <a:pt x="83719" y="39166"/>
                    <a:pt x="84143" y="39166"/>
                  </a:cubicBezTo>
                  <a:close/>
                  <a:moveTo>
                    <a:pt x="94430" y="39165"/>
                  </a:moveTo>
                  <a:cubicBezTo>
                    <a:pt x="94857" y="39165"/>
                    <a:pt x="95287" y="39204"/>
                    <a:pt x="95715" y="39283"/>
                  </a:cubicBezTo>
                  <a:cubicBezTo>
                    <a:pt x="94720" y="40466"/>
                    <a:pt x="94138" y="41963"/>
                    <a:pt x="94228" y="43557"/>
                  </a:cubicBezTo>
                  <a:cubicBezTo>
                    <a:pt x="92977" y="42254"/>
                    <a:pt x="91218" y="41416"/>
                    <a:pt x="89350" y="41416"/>
                  </a:cubicBezTo>
                  <a:cubicBezTo>
                    <a:pt x="89330" y="41416"/>
                    <a:pt x="89310" y="41416"/>
                    <a:pt x="89290" y="41416"/>
                  </a:cubicBezTo>
                  <a:cubicBezTo>
                    <a:pt x="90626" y="39963"/>
                    <a:pt x="92497" y="39165"/>
                    <a:pt x="94430" y="39165"/>
                  </a:cubicBezTo>
                  <a:close/>
                  <a:moveTo>
                    <a:pt x="47493" y="39318"/>
                  </a:moveTo>
                  <a:cubicBezTo>
                    <a:pt x="47917" y="39318"/>
                    <a:pt x="48345" y="39357"/>
                    <a:pt x="48771" y="39436"/>
                  </a:cubicBezTo>
                  <a:cubicBezTo>
                    <a:pt x="48242" y="40054"/>
                    <a:pt x="47839" y="40762"/>
                    <a:pt x="47579" y="41523"/>
                  </a:cubicBezTo>
                  <a:cubicBezTo>
                    <a:pt x="47579" y="41532"/>
                    <a:pt x="47579" y="41532"/>
                    <a:pt x="47579" y="41541"/>
                  </a:cubicBezTo>
                  <a:lnTo>
                    <a:pt x="47561" y="41586"/>
                  </a:lnTo>
                  <a:cubicBezTo>
                    <a:pt x="47337" y="42267"/>
                    <a:pt x="47239" y="42984"/>
                    <a:pt x="47275" y="43710"/>
                  </a:cubicBezTo>
                  <a:cubicBezTo>
                    <a:pt x="46033" y="42406"/>
                    <a:pt x="44274" y="41568"/>
                    <a:pt x="42406" y="41568"/>
                  </a:cubicBezTo>
                  <a:cubicBezTo>
                    <a:pt x="42386" y="41568"/>
                    <a:pt x="42366" y="41568"/>
                    <a:pt x="42346" y="41568"/>
                  </a:cubicBezTo>
                  <a:cubicBezTo>
                    <a:pt x="43684" y="40121"/>
                    <a:pt x="45557" y="39318"/>
                    <a:pt x="47493" y="39318"/>
                  </a:cubicBezTo>
                  <a:close/>
                  <a:moveTo>
                    <a:pt x="60506" y="39318"/>
                  </a:moveTo>
                  <a:cubicBezTo>
                    <a:pt x="62442" y="39318"/>
                    <a:pt x="64315" y="40121"/>
                    <a:pt x="65653" y="41568"/>
                  </a:cubicBezTo>
                  <a:cubicBezTo>
                    <a:pt x="65633" y="41568"/>
                    <a:pt x="65613" y="41568"/>
                    <a:pt x="65593" y="41568"/>
                  </a:cubicBezTo>
                  <a:cubicBezTo>
                    <a:pt x="63724" y="41568"/>
                    <a:pt x="61965" y="42398"/>
                    <a:pt x="60715" y="43710"/>
                  </a:cubicBezTo>
                  <a:cubicBezTo>
                    <a:pt x="60751" y="42984"/>
                    <a:pt x="60662" y="42267"/>
                    <a:pt x="60438" y="41586"/>
                  </a:cubicBezTo>
                  <a:cubicBezTo>
                    <a:pt x="60438" y="41577"/>
                    <a:pt x="60429" y="41559"/>
                    <a:pt x="60420" y="41550"/>
                  </a:cubicBezTo>
                  <a:cubicBezTo>
                    <a:pt x="60420" y="41541"/>
                    <a:pt x="60420" y="41532"/>
                    <a:pt x="60411" y="41532"/>
                  </a:cubicBezTo>
                  <a:cubicBezTo>
                    <a:pt x="60151" y="40762"/>
                    <a:pt x="59748" y="40054"/>
                    <a:pt x="59228" y="39436"/>
                  </a:cubicBezTo>
                  <a:cubicBezTo>
                    <a:pt x="59654" y="39357"/>
                    <a:pt x="60082" y="39318"/>
                    <a:pt x="60506" y="39318"/>
                  </a:cubicBezTo>
                  <a:close/>
                  <a:moveTo>
                    <a:pt x="23963" y="39353"/>
                  </a:moveTo>
                  <a:cubicBezTo>
                    <a:pt x="24391" y="39353"/>
                    <a:pt x="24821" y="39392"/>
                    <a:pt x="25250" y="39472"/>
                  </a:cubicBezTo>
                  <a:cubicBezTo>
                    <a:pt x="24255" y="40654"/>
                    <a:pt x="23673" y="42151"/>
                    <a:pt x="23753" y="43746"/>
                  </a:cubicBezTo>
                  <a:cubicBezTo>
                    <a:pt x="22512" y="42442"/>
                    <a:pt x="20744" y="41604"/>
                    <a:pt x="18884" y="41604"/>
                  </a:cubicBezTo>
                  <a:cubicBezTo>
                    <a:pt x="18864" y="41604"/>
                    <a:pt x="18845" y="41604"/>
                    <a:pt x="18825" y="41604"/>
                  </a:cubicBezTo>
                  <a:cubicBezTo>
                    <a:pt x="18805" y="41604"/>
                    <a:pt x="18786" y="41604"/>
                    <a:pt x="18766" y="41604"/>
                  </a:cubicBezTo>
                  <a:cubicBezTo>
                    <a:pt x="16897" y="41604"/>
                    <a:pt x="15129" y="42442"/>
                    <a:pt x="13888" y="43746"/>
                  </a:cubicBezTo>
                  <a:cubicBezTo>
                    <a:pt x="13951" y="42160"/>
                    <a:pt x="13368" y="40663"/>
                    <a:pt x="12382" y="39480"/>
                  </a:cubicBezTo>
                  <a:lnTo>
                    <a:pt x="12391" y="39472"/>
                  </a:lnTo>
                  <a:cubicBezTo>
                    <a:pt x="12820" y="39392"/>
                    <a:pt x="13250" y="39353"/>
                    <a:pt x="13678" y="39353"/>
                  </a:cubicBezTo>
                  <a:cubicBezTo>
                    <a:pt x="15611" y="39353"/>
                    <a:pt x="17482" y="40150"/>
                    <a:pt x="18825" y="41595"/>
                  </a:cubicBezTo>
                  <a:cubicBezTo>
                    <a:pt x="20161" y="40150"/>
                    <a:pt x="22031" y="39353"/>
                    <a:pt x="23963" y="39353"/>
                  </a:cubicBezTo>
                  <a:close/>
                  <a:moveTo>
                    <a:pt x="107663" y="39105"/>
                  </a:moveTo>
                  <a:cubicBezTo>
                    <a:pt x="109597" y="39105"/>
                    <a:pt x="111471" y="39906"/>
                    <a:pt x="112812" y="41353"/>
                  </a:cubicBezTo>
                  <a:cubicBezTo>
                    <a:pt x="112793" y="41353"/>
                    <a:pt x="112774" y="41353"/>
                    <a:pt x="112756" y="41353"/>
                  </a:cubicBezTo>
                  <a:cubicBezTo>
                    <a:pt x="110769" y="41353"/>
                    <a:pt x="108902" y="42299"/>
                    <a:pt x="107650" y="43755"/>
                  </a:cubicBezTo>
                  <a:lnTo>
                    <a:pt x="107650" y="43755"/>
                  </a:lnTo>
                  <a:cubicBezTo>
                    <a:pt x="107803" y="42088"/>
                    <a:pt x="107211" y="40511"/>
                    <a:pt x="106172" y="39274"/>
                  </a:cubicBezTo>
                  <a:lnTo>
                    <a:pt x="106172" y="39265"/>
                  </a:lnTo>
                  <a:cubicBezTo>
                    <a:pt x="106668" y="39158"/>
                    <a:pt x="107167" y="39105"/>
                    <a:pt x="107663" y="39105"/>
                  </a:cubicBezTo>
                  <a:close/>
                  <a:moveTo>
                    <a:pt x="37187" y="39310"/>
                  </a:moveTo>
                  <a:cubicBezTo>
                    <a:pt x="39118" y="39310"/>
                    <a:pt x="40989" y="40106"/>
                    <a:pt x="42328" y="41559"/>
                  </a:cubicBezTo>
                  <a:cubicBezTo>
                    <a:pt x="42310" y="41559"/>
                    <a:pt x="42291" y="41559"/>
                    <a:pt x="42273" y="41559"/>
                  </a:cubicBezTo>
                  <a:cubicBezTo>
                    <a:pt x="40286" y="41559"/>
                    <a:pt x="38419" y="42505"/>
                    <a:pt x="37167" y="43952"/>
                  </a:cubicBezTo>
                  <a:cubicBezTo>
                    <a:pt x="37320" y="42294"/>
                    <a:pt x="36728" y="40708"/>
                    <a:pt x="35689" y="39480"/>
                  </a:cubicBezTo>
                  <a:lnTo>
                    <a:pt x="35689" y="39472"/>
                  </a:lnTo>
                  <a:cubicBezTo>
                    <a:pt x="36187" y="39363"/>
                    <a:pt x="36689" y="39310"/>
                    <a:pt x="37187" y="39310"/>
                  </a:cubicBezTo>
                  <a:close/>
                  <a:moveTo>
                    <a:pt x="124475" y="37261"/>
                  </a:moveTo>
                  <a:cubicBezTo>
                    <a:pt x="127048" y="37261"/>
                    <a:pt x="129621" y="38627"/>
                    <a:pt x="130527" y="41362"/>
                  </a:cubicBezTo>
                  <a:cubicBezTo>
                    <a:pt x="130751" y="42043"/>
                    <a:pt x="130867" y="42760"/>
                    <a:pt x="130867" y="43486"/>
                  </a:cubicBezTo>
                  <a:cubicBezTo>
                    <a:pt x="130392" y="43384"/>
                    <a:pt x="129914" y="43334"/>
                    <a:pt x="129439" y="43334"/>
                  </a:cubicBezTo>
                  <a:cubicBezTo>
                    <a:pt x="127578" y="43334"/>
                    <a:pt x="125778" y="44101"/>
                    <a:pt x="124478" y="45493"/>
                  </a:cubicBezTo>
                  <a:cubicBezTo>
                    <a:pt x="123206" y="44113"/>
                    <a:pt x="121405" y="43333"/>
                    <a:pt x="119532" y="43333"/>
                  </a:cubicBezTo>
                  <a:cubicBezTo>
                    <a:pt x="119039" y="43333"/>
                    <a:pt x="118555" y="43387"/>
                    <a:pt x="118089" y="43486"/>
                  </a:cubicBezTo>
                  <a:cubicBezTo>
                    <a:pt x="118089" y="42760"/>
                    <a:pt x="118197" y="42034"/>
                    <a:pt x="118430" y="41344"/>
                  </a:cubicBezTo>
                  <a:cubicBezTo>
                    <a:pt x="119339" y="38623"/>
                    <a:pt x="121907" y="37261"/>
                    <a:pt x="124475" y="37261"/>
                  </a:cubicBezTo>
                  <a:close/>
                  <a:moveTo>
                    <a:pt x="77632" y="37306"/>
                  </a:moveTo>
                  <a:cubicBezTo>
                    <a:pt x="80806" y="37306"/>
                    <a:pt x="83980" y="39382"/>
                    <a:pt x="84022" y="43538"/>
                  </a:cubicBezTo>
                  <a:lnTo>
                    <a:pt x="84022" y="43538"/>
                  </a:lnTo>
                  <a:cubicBezTo>
                    <a:pt x="83549" y="43437"/>
                    <a:pt x="83074" y="43388"/>
                    <a:pt x="82603" y="43388"/>
                  </a:cubicBezTo>
                  <a:cubicBezTo>
                    <a:pt x="80742" y="43388"/>
                    <a:pt x="78941" y="44154"/>
                    <a:pt x="77642" y="45547"/>
                  </a:cubicBezTo>
                  <a:cubicBezTo>
                    <a:pt x="76360" y="44167"/>
                    <a:pt x="74568" y="43387"/>
                    <a:pt x="72687" y="43387"/>
                  </a:cubicBezTo>
                  <a:cubicBezTo>
                    <a:pt x="72203" y="43387"/>
                    <a:pt x="71719" y="43441"/>
                    <a:pt x="71244" y="43540"/>
                  </a:cubicBezTo>
                  <a:cubicBezTo>
                    <a:pt x="71280" y="39385"/>
                    <a:pt x="74456" y="37306"/>
                    <a:pt x="77632" y="37306"/>
                  </a:cubicBezTo>
                  <a:close/>
                  <a:moveTo>
                    <a:pt x="100947" y="37306"/>
                  </a:moveTo>
                  <a:cubicBezTo>
                    <a:pt x="104122" y="37306"/>
                    <a:pt x="107296" y="39383"/>
                    <a:pt x="107337" y="43540"/>
                  </a:cubicBezTo>
                  <a:cubicBezTo>
                    <a:pt x="106864" y="43438"/>
                    <a:pt x="106386" y="43388"/>
                    <a:pt x="105913" y="43388"/>
                  </a:cubicBezTo>
                  <a:cubicBezTo>
                    <a:pt x="104054" y="43388"/>
                    <a:pt x="102249" y="44154"/>
                    <a:pt x="100957" y="45547"/>
                  </a:cubicBezTo>
                  <a:cubicBezTo>
                    <a:pt x="99676" y="44167"/>
                    <a:pt x="97883" y="43387"/>
                    <a:pt x="96002" y="43387"/>
                  </a:cubicBezTo>
                  <a:cubicBezTo>
                    <a:pt x="95518" y="43387"/>
                    <a:pt x="95034" y="43441"/>
                    <a:pt x="94559" y="43540"/>
                  </a:cubicBezTo>
                  <a:cubicBezTo>
                    <a:pt x="94595" y="39385"/>
                    <a:pt x="97771" y="37306"/>
                    <a:pt x="100947" y="37306"/>
                  </a:cubicBezTo>
                  <a:close/>
                  <a:moveTo>
                    <a:pt x="54009" y="37465"/>
                  </a:moveTo>
                  <a:cubicBezTo>
                    <a:pt x="56582" y="37465"/>
                    <a:pt x="59156" y="38830"/>
                    <a:pt x="60061" y="41559"/>
                  </a:cubicBezTo>
                  <a:cubicBezTo>
                    <a:pt x="60285" y="42249"/>
                    <a:pt x="60393" y="42966"/>
                    <a:pt x="60393" y="43692"/>
                  </a:cubicBezTo>
                  <a:cubicBezTo>
                    <a:pt x="59920" y="43590"/>
                    <a:pt x="59442" y="43540"/>
                    <a:pt x="58969" y="43540"/>
                  </a:cubicBezTo>
                  <a:cubicBezTo>
                    <a:pt x="57110" y="43540"/>
                    <a:pt x="55305" y="44307"/>
                    <a:pt x="54013" y="45699"/>
                  </a:cubicBezTo>
                  <a:cubicBezTo>
                    <a:pt x="52739" y="44318"/>
                    <a:pt x="50951" y="43539"/>
                    <a:pt x="49072" y="43539"/>
                  </a:cubicBezTo>
                  <a:cubicBezTo>
                    <a:pt x="49061" y="43539"/>
                    <a:pt x="49051" y="43540"/>
                    <a:pt x="49040" y="43540"/>
                  </a:cubicBezTo>
                  <a:cubicBezTo>
                    <a:pt x="48556" y="43540"/>
                    <a:pt x="48072" y="43593"/>
                    <a:pt x="47597" y="43692"/>
                  </a:cubicBezTo>
                  <a:cubicBezTo>
                    <a:pt x="47597" y="42966"/>
                    <a:pt x="47714" y="42249"/>
                    <a:pt x="47938" y="41559"/>
                  </a:cubicBezTo>
                  <a:lnTo>
                    <a:pt x="47956" y="41550"/>
                  </a:lnTo>
                  <a:cubicBezTo>
                    <a:pt x="48865" y="38827"/>
                    <a:pt x="51437" y="37465"/>
                    <a:pt x="54009" y="37465"/>
                  </a:cubicBezTo>
                  <a:close/>
                  <a:moveTo>
                    <a:pt x="7163" y="37500"/>
                  </a:moveTo>
                  <a:cubicBezTo>
                    <a:pt x="10339" y="37500"/>
                    <a:pt x="13516" y="39579"/>
                    <a:pt x="13556" y="43737"/>
                  </a:cubicBezTo>
                  <a:cubicBezTo>
                    <a:pt x="13079" y="43632"/>
                    <a:pt x="12598" y="43582"/>
                    <a:pt x="12120" y="43582"/>
                  </a:cubicBezTo>
                  <a:cubicBezTo>
                    <a:pt x="10263" y="43582"/>
                    <a:pt x="8460" y="44350"/>
                    <a:pt x="7163" y="45739"/>
                  </a:cubicBezTo>
                  <a:lnTo>
                    <a:pt x="7163" y="45739"/>
                  </a:lnTo>
                  <a:cubicBezTo>
                    <a:pt x="5882" y="44362"/>
                    <a:pt x="4092" y="43584"/>
                    <a:pt x="2212" y="43584"/>
                  </a:cubicBezTo>
                  <a:cubicBezTo>
                    <a:pt x="1728" y="43584"/>
                    <a:pt x="1245" y="43638"/>
                    <a:pt x="770" y="43737"/>
                  </a:cubicBezTo>
                  <a:cubicBezTo>
                    <a:pt x="810" y="39579"/>
                    <a:pt x="3987" y="37500"/>
                    <a:pt x="7163" y="37500"/>
                  </a:cubicBezTo>
                  <a:close/>
                  <a:moveTo>
                    <a:pt x="30463" y="37509"/>
                  </a:moveTo>
                  <a:cubicBezTo>
                    <a:pt x="33636" y="37509"/>
                    <a:pt x="36811" y="39587"/>
                    <a:pt x="36854" y="43742"/>
                  </a:cubicBezTo>
                  <a:lnTo>
                    <a:pt x="36854" y="43742"/>
                  </a:lnTo>
                  <a:cubicBezTo>
                    <a:pt x="36384" y="43642"/>
                    <a:pt x="35912" y="43594"/>
                    <a:pt x="35443" y="43594"/>
                  </a:cubicBezTo>
                  <a:cubicBezTo>
                    <a:pt x="33580" y="43594"/>
                    <a:pt x="31775" y="44360"/>
                    <a:pt x="30483" y="45753"/>
                  </a:cubicBezTo>
                  <a:cubicBezTo>
                    <a:pt x="29201" y="44373"/>
                    <a:pt x="27409" y="43593"/>
                    <a:pt x="25528" y="43593"/>
                  </a:cubicBezTo>
                  <a:cubicBezTo>
                    <a:pt x="25044" y="43593"/>
                    <a:pt x="24560" y="43638"/>
                    <a:pt x="24085" y="43746"/>
                  </a:cubicBezTo>
                  <a:cubicBezTo>
                    <a:pt x="24116" y="39588"/>
                    <a:pt x="27288" y="37509"/>
                    <a:pt x="30463" y="37509"/>
                  </a:cubicBezTo>
                  <a:close/>
                  <a:moveTo>
                    <a:pt x="119327" y="43718"/>
                  </a:moveTo>
                  <a:cubicBezTo>
                    <a:pt x="121267" y="43718"/>
                    <a:pt x="123141" y="44520"/>
                    <a:pt x="124478" y="45968"/>
                  </a:cubicBezTo>
                  <a:cubicBezTo>
                    <a:pt x="124458" y="45968"/>
                    <a:pt x="124439" y="45968"/>
                    <a:pt x="124419" y="45968"/>
                  </a:cubicBezTo>
                  <a:cubicBezTo>
                    <a:pt x="122550" y="45968"/>
                    <a:pt x="120782" y="46806"/>
                    <a:pt x="119541" y="48109"/>
                  </a:cubicBezTo>
                  <a:cubicBezTo>
                    <a:pt x="119622" y="46514"/>
                    <a:pt x="119039" y="45018"/>
                    <a:pt x="118045" y="43835"/>
                  </a:cubicBezTo>
                  <a:cubicBezTo>
                    <a:pt x="118472" y="43756"/>
                    <a:pt x="118901" y="43718"/>
                    <a:pt x="119327" y="43718"/>
                  </a:cubicBezTo>
                  <a:close/>
                  <a:moveTo>
                    <a:pt x="129624" y="43718"/>
                  </a:moveTo>
                  <a:cubicBezTo>
                    <a:pt x="130049" y="43718"/>
                    <a:pt x="130477" y="43756"/>
                    <a:pt x="130903" y="43835"/>
                  </a:cubicBezTo>
                  <a:cubicBezTo>
                    <a:pt x="129908" y="45018"/>
                    <a:pt x="129326" y="46523"/>
                    <a:pt x="129415" y="48109"/>
                  </a:cubicBezTo>
                  <a:cubicBezTo>
                    <a:pt x="128165" y="46806"/>
                    <a:pt x="126397" y="45968"/>
                    <a:pt x="124537" y="45968"/>
                  </a:cubicBezTo>
                  <a:cubicBezTo>
                    <a:pt x="124517" y="45968"/>
                    <a:pt x="124498" y="45968"/>
                    <a:pt x="124478" y="45968"/>
                  </a:cubicBezTo>
                  <a:cubicBezTo>
                    <a:pt x="125815" y="44520"/>
                    <a:pt x="127689" y="43718"/>
                    <a:pt x="129624" y="43718"/>
                  </a:cubicBezTo>
                  <a:close/>
                  <a:moveTo>
                    <a:pt x="82779" y="43762"/>
                  </a:moveTo>
                  <a:cubicBezTo>
                    <a:pt x="83204" y="43762"/>
                    <a:pt x="83632" y="43801"/>
                    <a:pt x="84057" y="43880"/>
                  </a:cubicBezTo>
                  <a:cubicBezTo>
                    <a:pt x="83063" y="45063"/>
                    <a:pt x="82480" y="46559"/>
                    <a:pt x="82561" y="48154"/>
                  </a:cubicBezTo>
                  <a:cubicBezTo>
                    <a:pt x="81320" y="46851"/>
                    <a:pt x="79552" y="46012"/>
                    <a:pt x="77683" y="46012"/>
                  </a:cubicBezTo>
                  <a:cubicBezTo>
                    <a:pt x="77666" y="46012"/>
                    <a:pt x="77650" y="46012"/>
                    <a:pt x="77633" y="46013"/>
                  </a:cubicBezTo>
                  <a:lnTo>
                    <a:pt x="77633" y="46013"/>
                  </a:lnTo>
                  <a:cubicBezTo>
                    <a:pt x="78970" y="44565"/>
                    <a:pt x="80844" y="43762"/>
                    <a:pt x="82779" y="43762"/>
                  </a:cubicBezTo>
                  <a:close/>
                  <a:moveTo>
                    <a:pt x="59124" y="43911"/>
                  </a:moveTo>
                  <a:cubicBezTo>
                    <a:pt x="59554" y="43911"/>
                    <a:pt x="59988" y="43951"/>
                    <a:pt x="60420" y="44032"/>
                  </a:cubicBezTo>
                  <a:cubicBezTo>
                    <a:pt x="59425" y="45224"/>
                    <a:pt x="58843" y="46721"/>
                    <a:pt x="58932" y="48316"/>
                  </a:cubicBezTo>
                  <a:lnTo>
                    <a:pt x="58923" y="48307"/>
                  </a:lnTo>
                  <a:cubicBezTo>
                    <a:pt x="57682" y="47003"/>
                    <a:pt x="55914" y="46165"/>
                    <a:pt x="54045" y="46165"/>
                  </a:cubicBezTo>
                  <a:cubicBezTo>
                    <a:pt x="54026" y="46165"/>
                    <a:pt x="54006" y="46165"/>
                    <a:pt x="53986" y="46165"/>
                  </a:cubicBezTo>
                  <a:cubicBezTo>
                    <a:pt x="53966" y="46165"/>
                    <a:pt x="53947" y="46165"/>
                    <a:pt x="53927" y="46165"/>
                  </a:cubicBezTo>
                  <a:cubicBezTo>
                    <a:pt x="52067" y="46165"/>
                    <a:pt x="50299" y="47003"/>
                    <a:pt x="49049" y="48307"/>
                  </a:cubicBezTo>
                  <a:cubicBezTo>
                    <a:pt x="49138" y="46712"/>
                    <a:pt x="48556" y="45206"/>
                    <a:pt x="47561" y="44032"/>
                  </a:cubicBezTo>
                  <a:cubicBezTo>
                    <a:pt x="47990" y="43953"/>
                    <a:pt x="48420" y="43914"/>
                    <a:pt x="48848" y="43914"/>
                  </a:cubicBezTo>
                  <a:cubicBezTo>
                    <a:pt x="50781" y="43914"/>
                    <a:pt x="52652" y="44711"/>
                    <a:pt x="53995" y="46156"/>
                  </a:cubicBezTo>
                  <a:cubicBezTo>
                    <a:pt x="55328" y="44713"/>
                    <a:pt x="57194" y="43911"/>
                    <a:pt x="59124" y="43911"/>
                  </a:cubicBezTo>
                  <a:close/>
                  <a:moveTo>
                    <a:pt x="25317" y="43968"/>
                  </a:moveTo>
                  <a:cubicBezTo>
                    <a:pt x="27250" y="43968"/>
                    <a:pt x="29122" y="44764"/>
                    <a:pt x="30465" y="46210"/>
                  </a:cubicBezTo>
                  <a:lnTo>
                    <a:pt x="30465" y="46210"/>
                  </a:lnTo>
                  <a:cubicBezTo>
                    <a:pt x="30462" y="46210"/>
                    <a:pt x="30459" y="46210"/>
                    <a:pt x="30456" y="46210"/>
                  </a:cubicBezTo>
                  <a:cubicBezTo>
                    <a:pt x="30446" y="46210"/>
                    <a:pt x="30436" y="46210"/>
                    <a:pt x="30426" y="46210"/>
                  </a:cubicBezTo>
                  <a:cubicBezTo>
                    <a:pt x="28546" y="46210"/>
                    <a:pt x="26775" y="47041"/>
                    <a:pt x="25519" y="48351"/>
                  </a:cubicBezTo>
                  <a:cubicBezTo>
                    <a:pt x="25608" y="46765"/>
                    <a:pt x="25026" y="45269"/>
                    <a:pt x="24031" y="44086"/>
                  </a:cubicBezTo>
                  <a:cubicBezTo>
                    <a:pt x="24460" y="44007"/>
                    <a:pt x="24890" y="43968"/>
                    <a:pt x="25317" y="43968"/>
                  </a:cubicBezTo>
                  <a:close/>
                  <a:moveTo>
                    <a:pt x="106094" y="43751"/>
                  </a:moveTo>
                  <a:cubicBezTo>
                    <a:pt x="106570" y="43751"/>
                    <a:pt x="107049" y="43799"/>
                    <a:pt x="107525" y="43898"/>
                  </a:cubicBezTo>
                  <a:cubicBezTo>
                    <a:pt x="106512" y="45161"/>
                    <a:pt x="105939" y="46747"/>
                    <a:pt x="106127" y="48423"/>
                  </a:cubicBezTo>
                  <a:lnTo>
                    <a:pt x="106118" y="48414"/>
                  </a:lnTo>
                  <a:cubicBezTo>
                    <a:pt x="104866" y="46958"/>
                    <a:pt x="102990" y="46012"/>
                    <a:pt x="100995" y="46012"/>
                  </a:cubicBezTo>
                  <a:cubicBezTo>
                    <a:pt x="100976" y="46012"/>
                    <a:pt x="100958" y="46013"/>
                    <a:pt x="100939" y="46013"/>
                  </a:cubicBezTo>
                  <a:cubicBezTo>
                    <a:pt x="100919" y="46012"/>
                    <a:pt x="100899" y="46012"/>
                    <a:pt x="100879" y="46012"/>
                  </a:cubicBezTo>
                  <a:cubicBezTo>
                    <a:pt x="99020" y="46012"/>
                    <a:pt x="97252" y="46842"/>
                    <a:pt x="96011" y="48154"/>
                  </a:cubicBezTo>
                  <a:cubicBezTo>
                    <a:pt x="96091" y="46559"/>
                    <a:pt x="95509" y="45054"/>
                    <a:pt x="94514" y="43880"/>
                  </a:cubicBezTo>
                  <a:cubicBezTo>
                    <a:pt x="94946" y="43798"/>
                    <a:pt x="95380" y="43758"/>
                    <a:pt x="95811" y="43758"/>
                  </a:cubicBezTo>
                  <a:cubicBezTo>
                    <a:pt x="97740" y="43758"/>
                    <a:pt x="99607" y="44561"/>
                    <a:pt x="100948" y="46004"/>
                  </a:cubicBezTo>
                  <a:cubicBezTo>
                    <a:pt x="102286" y="44551"/>
                    <a:pt x="104160" y="43751"/>
                    <a:pt x="106094" y="43751"/>
                  </a:cubicBezTo>
                  <a:close/>
                  <a:moveTo>
                    <a:pt x="70812" y="39306"/>
                  </a:moveTo>
                  <a:cubicBezTo>
                    <a:pt x="71289" y="39306"/>
                    <a:pt x="71770" y="39355"/>
                    <a:pt x="72248" y="39454"/>
                  </a:cubicBezTo>
                  <a:cubicBezTo>
                    <a:pt x="71271" y="40699"/>
                    <a:pt x="70742" y="42276"/>
                    <a:pt x="70939" y="43925"/>
                  </a:cubicBezTo>
                  <a:cubicBezTo>
                    <a:pt x="71449" y="43811"/>
                    <a:pt x="71962" y="43756"/>
                    <a:pt x="72472" y="43756"/>
                  </a:cubicBezTo>
                  <a:cubicBezTo>
                    <a:pt x="74409" y="43756"/>
                    <a:pt x="76285" y="44558"/>
                    <a:pt x="77633" y="46013"/>
                  </a:cubicBezTo>
                  <a:lnTo>
                    <a:pt x="77633" y="46013"/>
                  </a:lnTo>
                  <a:cubicBezTo>
                    <a:pt x="77630" y="46013"/>
                    <a:pt x="77627" y="46013"/>
                    <a:pt x="77624" y="46013"/>
                  </a:cubicBezTo>
                  <a:cubicBezTo>
                    <a:pt x="77606" y="46013"/>
                    <a:pt x="77588" y="46012"/>
                    <a:pt x="77570" y="46012"/>
                  </a:cubicBezTo>
                  <a:cubicBezTo>
                    <a:pt x="75529" y="46012"/>
                    <a:pt x="73598" y="47021"/>
                    <a:pt x="72346" y="48540"/>
                  </a:cubicBezTo>
                  <a:cubicBezTo>
                    <a:pt x="72703" y="44850"/>
                    <a:pt x="69416" y="41568"/>
                    <a:pt x="65713" y="41568"/>
                  </a:cubicBezTo>
                  <a:cubicBezTo>
                    <a:pt x="65693" y="41568"/>
                    <a:pt x="65673" y="41568"/>
                    <a:pt x="65653" y="41568"/>
                  </a:cubicBezTo>
                  <a:lnTo>
                    <a:pt x="65653" y="41559"/>
                  </a:lnTo>
                  <a:cubicBezTo>
                    <a:pt x="66997" y="40107"/>
                    <a:pt x="68873" y="39306"/>
                    <a:pt x="70812" y="39306"/>
                  </a:cubicBezTo>
                  <a:close/>
                  <a:moveTo>
                    <a:pt x="35618" y="43957"/>
                  </a:moveTo>
                  <a:cubicBezTo>
                    <a:pt x="36091" y="43957"/>
                    <a:pt x="36568" y="44006"/>
                    <a:pt x="37042" y="44104"/>
                  </a:cubicBezTo>
                  <a:cubicBezTo>
                    <a:pt x="36020" y="45350"/>
                    <a:pt x="35456" y="46945"/>
                    <a:pt x="35635" y="48620"/>
                  </a:cubicBezTo>
                  <a:cubicBezTo>
                    <a:pt x="34383" y="47164"/>
                    <a:pt x="32507" y="46210"/>
                    <a:pt x="30511" y="46210"/>
                  </a:cubicBezTo>
                  <a:cubicBezTo>
                    <a:pt x="30496" y="46210"/>
                    <a:pt x="30480" y="46210"/>
                    <a:pt x="30465" y="46210"/>
                  </a:cubicBezTo>
                  <a:lnTo>
                    <a:pt x="30465" y="46210"/>
                  </a:lnTo>
                  <a:cubicBezTo>
                    <a:pt x="31804" y="44762"/>
                    <a:pt x="33682" y="43957"/>
                    <a:pt x="35618" y="43957"/>
                  </a:cubicBezTo>
                  <a:close/>
                  <a:moveTo>
                    <a:pt x="112822" y="41864"/>
                  </a:moveTo>
                  <a:cubicBezTo>
                    <a:pt x="115997" y="41864"/>
                    <a:pt x="119174" y="43943"/>
                    <a:pt x="119218" y="48100"/>
                  </a:cubicBezTo>
                  <a:cubicBezTo>
                    <a:pt x="118743" y="47999"/>
                    <a:pt x="118265" y="47949"/>
                    <a:pt x="117790" y="47949"/>
                  </a:cubicBezTo>
                  <a:cubicBezTo>
                    <a:pt x="115926" y="47949"/>
                    <a:pt x="114120" y="48715"/>
                    <a:pt x="112821" y="50108"/>
                  </a:cubicBezTo>
                  <a:cubicBezTo>
                    <a:pt x="111548" y="48728"/>
                    <a:pt x="109756" y="47948"/>
                    <a:pt x="107874" y="47948"/>
                  </a:cubicBezTo>
                  <a:cubicBezTo>
                    <a:pt x="107391" y="47948"/>
                    <a:pt x="106907" y="48002"/>
                    <a:pt x="106432" y="48100"/>
                  </a:cubicBezTo>
                  <a:cubicBezTo>
                    <a:pt x="106472" y="43943"/>
                    <a:pt x="109646" y="41864"/>
                    <a:pt x="112822" y="41864"/>
                  </a:cubicBezTo>
                  <a:close/>
                  <a:moveTo>
                    <a:pt x="136132" y="41864"/>
                  </a:moveTo>
                  <a:cubicBezTo>
                    <a:pt x="139308" y="41864"/>
                    <a:pt x="142484" y="43943"/>
                    <a:pt x="142525" y="48100"/>
                  </a:cubicBezTo>
                  <a:cubicBezTo>
                    <a:pt x="142051" y="47999"/>
                    <a:pt x="141574" y="47949"/>
                    <a:pt x="141100" y="47949"/>
                  </a:cubicBezTo>
                  <a:cubicBezTo>
                    <a:pt x="139242" y="47949"/>
                    <a:pt x="137437" y="48715"/>
                    <a:pt x="136145" y="50108"/>
                  </a:cubicBezTo>
                  <a:cubicBezTo>
                    <a:pt x="134863" y="48728"/>
                    <a:pt x="133071" y="47948"/>
                    <a:pt x="131190" y="47948"/>
                  </a:cubicBezTo>
                  <a:cubicBezTo>
                    <a:pt x="130706" y="47948"/>
                    <a:pt x="130222" y="48002"/>
                    <a:pt x="129747" y="48100"/>
                  </a:cubicBezTo>
                  <a:cubicBezTo>
                    <a:pt x="129783" y="43943"/>
                    <a:pt x="132957" y="41864"/>
                    <a:pt x="136132" y="41864"/>
                  </a:cubicBezTo>
                  <a:close/>
                  <a:moveTo>
                    <a:pt x="89293" y="41912"/>
                  </a:moveTo>
                  <a:cubicBezTo>
                    <a:pt x="92468" y="41912"/>
                    <a:pt x="95642" y="43988"/>
                    <a:pt x="95679" y="48143"/>
                  </a:cubicBezTo>
                  <a:lnTo>
                    <a:pt x="95679" y="48143"/>
                  </a:lnTo>
                  <a:cubicBezTo>
                    <a:pt x="95207" y="48043"/>
                    <a:pt x="94732" y="47994"/>
                    <a:pt x="94260" y="47994"/>
                  </a:cubicBezTo>
                  <a:cubicBezTo>
                    <a:pt x="92399" y="47994"/>
                    <a:pt x="90599" y="48760"/>
                    <a:pt x="89299" y="50152"/>
                  </a:cubicBezTo>
                  <a:cubicBezTo>
                    <a:pt x="88018" y="48773"/>
                    <a:pt x="86226" y="47993"/>
                    <a:pt x="84344" y="47993"/>
                  </a:cubicBezTo>
                  <a:cubicBezTo>
                    <a:pt x="83860" y="47993"/>
                    <a:pt x="83376" y="48047"/>
                    <a:pt x="82902" y="48145"/>
                  </a:cubicBezTo>
                  <a:cubicBezTo>
                    <a:pt x="82937" y="43991"/>
                    <a:pt x="86116" y="41912"/>
                    <a:pt x="89293" y="41912"/>
                  </a:cubicBezTo>
                  <a:close/>
                  <a:moveTo>
                    <a:pt x="42335" y="42067"/>
                  </a:moveTo>
                  <a:cubicBezTo>
                    <a:pt x="45509" y="42067"/>
                    <a:pt x="48681" y="44143"/>
                    <a:pt x="48726" y="48298"/>
                  </a:cubicBezTo>
                  <a:lnTo>
                    <a:pt x="48726" y="48298"/>
                  </a:lnTo>
                  <a:cubicBezTo>
                    <a:pt x="48251" y="48196"/>
                    <a:pt x="47772" y="48146"/>
                    <a:pt x="47298" y="48146"/>
                  </a:cubicBezTo>
                  <a:cubicBezTo>
                    <a:pt x="45434" y="48146"/>
                    <a:pt x="43630" y="48912"/>
                    <a:pt x="42337" y="50305"/>
                  </a:cubicBezTo>
                  <a:cubicBezTo>
                    <a:pt x="41056" y="48925"/>
                    <a:pt x="39264" y="48145"/>
                    <a:pt x="37382" y="48145"/>
                  </a:cubicBezTo>
                  <a:cubicBezTo>
                    <a:pt x="36898" y="48145"/>
                    <a:pt x="36415" y="48199"/>
                    <a:pt x="35940" y="48307"/>
                  </a:cubicBezTo>
                  <a:cubicBezTo>
                    <a:pt x="35980" y="44148"/>
                    <a:pt x="39158" y="42067"/>
                    <a:pt x="42335" y="42067"/>
                  </a:cubicBezTo>
                  <a:close/>
                  <a:moveTo>
                    <a:pt x="65651" y="42067"/>
                  </a:moveTo>
                  <a:cubicBezTo>
                    <a:pt x="68826" y="42067"/>
                    <a:pt x="72001" y="44146"/>
                    <a:pt x="72041" y="48307"/>
                  </a:cubicBezTo>
                  <a:cubicBezTo>
                    <a:pt x="71563" y="48202"/>
                    <a:pt x="71080" y="48150"/>
                    <a:pt x="70601" y="48150"/>
                  </a:cubicBezTo>
                  <a:cubicBezTo>
                    <a:pt x="68748" y="48150"/>
                    <a:pt x="66948" y="48916"/>
                    <a:pt x="65653" y="50305"/>
                  </a:cubicBezTo>
                  <a:cubicBezTo>
                    <a:pt x="64371" y="48934"/>
                    <a:pt x="62579" y="48145"/>
                    <a:pt x="60697" y="48145"/>
                  </a:cubicBezTo>
                  <a:cubicBezTo>
                    <a:pt x="60214" y="48145"/>
                    <a:pt x="59730" y="48199"/>
                    <a:pt x="59255" y="48307"/>
                  </a:cubicBezTo>
                  <a:cubicBezTo>
                    <a:pt x="59295" y="44148"/>
                    <a:pt x="62473" y="42067"/>
                    <a:pt x="65651" y="42067"/>
                  </a:cubicBezTo>
                  <a:close/>
                  <a:moveTo>
                    <a:pt x="18806" y="42117"/>
                  </a:moveTo>
                  <a:cubicBezTo>
                    <a:pt x="21981" y="42117"/>
                    <a:pt x="25156" y="44198"/>
                    <a:pt x="25196" y="48360"/>
                  </a:cubicBezTo>
                  <a:cubicBezTo>
                    <a:pt x="24717" y="48255"/>
                    <a:pt x="24234" y="48204"/>
                    <a:pt x="23755" y="48204"/>
                  </a:cubicBezTo>
                  <a:cubicBezTo>
                    <a:pt x="21902" y="48204"/>
                    <a:pt x="20103" y="48970"/>
                    <a:pt x="18807" y="50359"/>
                  </a:cubicBezTo>
                  <a:cubicBezTo>
                    <a:pt x="17526" y="48988"/>
                    <a:pt x="15734" y="48199"/>
                    <a:pt x="13852" y="48199"/>
                  </a:cubicBezTo>
                  <a:cubicBezTo>
                    <a:pt x="13368" y="48199"/>
                    <a:pt x="12884" y="48253"/>
                    <a:pt x="12409" y="48360"/>
                  </a:cubicBezTo>
                  <a:cubicBezTo>
                    <a:pt x="12454" y="44198"/>
                    <a:pt x="15631" y="42117"/>
                    <a:pt x="18806" y="42117"/>
                  </a:cubicBezTo>
                  <a:close/>
                  <a:moveTo>
                    <a:pt x="117967" y="48323"/>
                  </a:moveTo>
                  <a:cubicBezTo>
                    <a:pt x="118392" y="48323"/>
                    <a:pt x="118820" y="48362"/>
                    <a:pt x="119245" y="48441"/>
                  </a:cubicBezTo>
                  <a:cubicBezTo>
                    <a:pt x="118253" y="49621"/>
                    <a:pt x="117671" y="51114"/>
                    <a:pt x="117757" y="52706"/>
                  </a:cubicBezTo>
                  <a:lnTo>
                    <a:pt x="117757" y="52706"/>
                  </a:lnTo>
                  <a:cubicBezTo>
                    <a:pt x="116507" y="51403"/>
                    <a:pt x="114740" y="50573"/>
                    <a:pt x="112880" y="50573"/>
                  </a:cubicBezTo>
                  <a:cubicBezTo>
                    <a:pt x="112860" y="50573"/>
                    <a:pt x="112840" y="50573"/>
                    <a:pt x="112821" y="50574"/>
                  </a:cubicBezTo>
                  <a:cubicBezTo>
                    <a:pt x="114158" y="49126"/>
                    <a:pt x="116031" y="48323"/>
                    <a:pt x="117967" y="48323"/>
                  </a:cubicBezTo>
                  <a:close/>
                  <a:moveTo>
                    <a:pt x="130990" y="48323"/>
                  </a:moveTo>
                  <a:cubicBezTo>
                    <a:pt x="132925" y="48323"/>
                    <a:pt x="134799" y="49126"/>
                    <a:pt x="136136" y="50574"/>
                  </a:cubicBezTo>
                  <a:cubicBezTo>
                    <a:pt x="136116" y="50573"/>
                    <a:pt x="136096" y="50573"/>
                    <a:pt x="136077" y="50573"/>
                  </a:cubicBezTo>
                  <a:cubicBezTo>
                    <a:pt x="134208" y="50573"/>
                    <a:pt x="132440" y="51412"/>
                    <a:pt x="131199" y="52715"/>
                  </a:cubicBezTo>
                  <a:cubicBezTo>
                    <a:pt x="131279" y="51120"/>
                    <a:pt x="130697" y="49624"/>
                    <a:pt x="129711" y="48441"/>
                  </a:cubicBezTo>
                  <a:cubicBezTo>
                    <a:pt x="130137" y="48362"/>
                    <a:pt x="130565" y="48323"/>
                    <a:pt x="130990" y="48323"/>
                  </a:cubicBezTo>
                  <a:close/>
                  <a:moveTo>
                    <a:pt x="94437" y="48359"/>
                  </a:moveTo>
                  <a:cubicBezTo>
                    <a:pt x="94862" y="48359"/>
                    <a:pt x="95289" y="48398"/>
                    <a:pt x="95715" y="48477"/>
                  </a:cubicBezTo>
                  <a:cubicBezTo>
                    <a:pt x="94722" y="49666"/>
                    <a:pt x="94140" y="51168"/>
                    <a:pt x="94227" y="52750"/>
                  </a:cubicBezTo>
                  <a:lnTo>
                    <a:pt x="94227" y="52750"/>
                  </a:lnTo>
                  <a:cubicBezTo>
                    <a:pt x="92986" y="51447"/>
                    <a:pt x="91219" y="50618"/>
                    <a:pt x="89350" y="50618"/>
                  </a:cubicBezTo>
                  <a:cubicBezTo>
                    <a:pt x="89330" y="50618"/>
                    <a:pt x="89310" y="50618"/>
                    <a:pt x="89290" y="50618"/>
                  </a:cubicBezTo>
                  <a:cubicBezTo>
                    <a:pt x="89270" y="50618"/>
                    <a:pt x="89250" y="50618"/>
                    <a:pt x="89231" y="50618"/>
                  </a:cubicBezTo>
                  <a:cubicBezTo>
                    <a:pt x="87362" y="50618"/>
                    <a:pt x="85603" y="51448"/>
                    <a:pt x="84353" y="52751"/>
                  </a:cubicBezTo>
                  <a:cubicBezTo>
                    <a:pt x="84443" y="51165"/>
                    <a:pt x="83860" y="49660"/>
                    <a:pt x="82866" y="48477"/>
                  </a:cubicBezTo>
                  <a:cubicBezTo>
                    <a:pt x="83291" y="48398"/>
                    <a:pt x="83719" y="48359"/>
                    <a:pt x="84144" y="48359"/>
                  </a:cubicBezTo>
                  <a:cubicBezTo>
                    <a:pt x="86080" y="48359"/>
                    <a:pt x="87955" y="49162"/>
                    <a:pt x="89299" y="50609"/>
                  </a:cubicBezTo>
                  <a:cubicBezTo>
                    <a:pt x="90637" y="49162"/>
                    <a:pt x="92504" y="48359"/>
                    <a:pt x="94437" y="48359"/>
                  </a:cubicBezTo>
                  <a:close/>
                  <a:moveTo>
                    <a:pt x="47485" y="48520"/>
                  </a:moveTo>
                  <a:cubicBezTo>
                    <a:pt x="47909" y="48520"/>
                    <a:pt x="48337" y="48559"/>
                    <a:pt x="48762" y="48638"/>
                  </a:cubicBezTo>
                  <a:cubicBezTo>
                    <a:pt x="47767" y="49821"/>
                    <a:pt x="47185" y="51326"/>
                    <a:pt x="47275" y="52912"/>
                  </a:cubicBezTo>
                  <a:cubicBezTo>
                    <a:pt x="46025" y="51609"/>
                    <a:pt x="44257" y="50779"/>
                    <a:pt x="42397" y="50779"/>
                  </a:cubicBezTo>
                  <a:cubicBezTo>
                    <a:pt x="42377" y="50779"/>
                    <a:pt x="42357" y="50779"/>
                    <a:pt x="42337" y="50780"/>
                  </a:cubicBezTo>
                  <a:cubicBezTo>
                    <a:pt x="43675" y="49325"/>
                    <a:pt x="45549" y="48520"/>
                    <a:pt x="47485" y="48520"/>
                  </a:cubicBezTo>
                  <a:close/>
                  <a:moveTo>
                    <a:pt x="60501" y="48529"/>
                  </a:moveTo>
                  <a:cubicBezTo>
                    <a:pt x="62439" y="48529"/>
                    <a:pt x="64308" y="49332"/>
                    <a:pt x="65653" y="50780"/>
                  </a:cubicBezTo>
                  <a:cubicBezTo>
                    <a:pt x="65633" y="50779"/>
                    <a:pt x="65613" y="50779"/>
                    <a:pt x="65593" y="50779"/>
                  </a:cubicBezTo>
                  <a:cubicBezTo>
                    <a:pt x="63725" y="50779"/>
                    <a:pt x="61957" y="51618"/>
                    <a:pt x="60715" y="52921"/>
                  </a:cubicBezTo>
                  <a:cubicBezTo>
                    <a:pt x="60796" y="51326"/>
                    <a:pt x="60214" y="49830"/>
                    <a:pt x="59219" y="48647"/>
                  </a:cubicBezTo>
                  <a:cubicBezTo>
                    <a:pt x="59646" y="48568"/>
                    <a:pt x="60075" y="48529"/>
                    <a:pt x="60501" y="48529"/>
                  </a:cubicBezTo>
                  <a:close/>
                  <a:moveTo>
                    <a:pt x="107662" y="48316"/>
                  </a:moveTo>
                  <a:cubicBezTo>
                    <a:pt x="109596" y="48316"/>
                    <a:pt x="111472" y="49118"/>
                    <a:pt x="112821" y="50574"/>
                  </a:cubicBezTo>
                  <a:cubicBezTo>
                    <a:pt x="112802" y="50573"/>
                    <a:pt x="112783" y="50573"/>
                    <a:pt x="112765" y="50573"/>
                  </a:cubicBezTo>
                  <a:cubicBezTo>
                    <a:pt x="110778" y="50573"/>
                    <a:pt x="108902" y="51519"/>
                    <a:pt x="107650" y="52966"/>
                  </a:cubicBezTo>
                  <a:lnTo>
                    <a:pt x="107650" y="52966"/>
                  </a:lnTo>
                  <a:cubicBezTo>
                    <a:pt x="107803" y="51290"/>
                    <a:pt x="107211" y="49713"/>
                    <a:pt x="106172" y="48477"/>
                  </a:cubicBezTo>
                  <a:cubicBezTo>
                    <a:pt x="106667" y="48369"/>
                    <a:pt x="107167" y="48316"/>
                    <a:pt x="107662" y="48316"/>
                  </a:cubicBezTo>
                  <a:close/>
                  <a:moveTo>
                    <a:pt x="13659" y="48573"/>
                  </a:moveTo>
                  <a:cubicBezTo>
                    <a:pt x="15592" y="48573"/>
                    <a:pt x="17464" y="49371"/>
                    <a:pt x="18807" y="50824"/>
                  </a:cubicBezTo>
                  <a:cubicBezTo>
                    <a:pt x="18787" y="50824"/>
                    <a:pt x="18768" y="50824"/>
                    <a:pt x="18748" y="50824"/>
                  </a:cubicBezTo>
                  <a:cubicBezTo>
                    <a:pt x="16879" y="50824"/>
                    <a:pt x="15111" y="51663"/>
                    <a:pt x="13870" y="52966"/>
                  </a:cubicBezTo>
                  <a:cubicBezTo>
                    <a:pt x="13951" y="51371"/>
                    <a:pt x="13368" y="49875"/>
                    <a:pt x="12374" y="48692"/>
                  </a:cubicBezTo>
                  <a:cubicBezTo>
                    <a:pt x="12802" y="48612"/>
                    <a:pt x="13232" y="48573"/>
                    <a:pt x="13659" y="48573"/>
                  </a:cubicBezTo>
                  <a:close/>
                  <a:moveTo>
                    <a:pt x="23953" y="48574"/>
                  </a:moveTo>
                  <a:cubicBezTo>
                    <a:pt x="24378" y="48574"/>
                    <a:pt x="24806" y="48613"/>
                    <a:pt x="25232" y="48692"/>
                  </a:cubicBezTo>
                  <a:cubicBezTo>
                    <a:pt x="24237" y="49875"/>
                    <a:pt x="23655" y="51371"/>
                    <a:pt x="23744" y="52966"/>
                  </a:cubicBezTo>
                  <a:cubicBezTo>
                    <a:pt x="22494" y="51663"/>
                    <a:pt x="20726" y="50824"/>
                    <a:pt x="18866" y="50824"/>
                  </a:cubicBezTo>
                  <a:cubicBezTo>
                    <a:pt x="18846" y="50824"/>
                    <a:pt x="18827" y="50824"/>
                    <a:pt x="18807" y="50824"/>
                  </a:cubicBezTo>
                  <a:cubicBezTo>
                    <a:pt x="20144" y="49377"/>
                    <a:pt x="22018" y="48574"/>
                    <a:pt x="23953" y="48574"/>
                  </a:cubicBezTo>
                  <a:close/>
                  <a:moveTo>
                    <a:pt x="37179" y="48522"/>
                  </a:moveTo>
                  <a:cubicBezTo>
                    <a:pt x="39113" y="48522"/>
                    <a:pt x="40989" y="49325"/>
                    <a:pt x="42337" y="50780"/>
                  </a:cubicBezTo>
                  <a:cubicBezTo>
                    <a:pt x="42319" y="50779"/>
                    <a:pt x="42300" y="50779"/>
                    <a:pt x="42282" y="50779"/>
                  </a:cubicBezTo>
                  <a:cubicBezTo>
                    <a:pt x="40295" y="50779"/>
                    <a:pt x="38419" y="51725"/>
                    <a:pt x="37167" y="53172"/>
                  </a:cubicBezTo>
                  <a:cubicBezTo>
                    <a:pt x="37320" y="51496"/>
                    <a:pt x="36728" y="49910"/>
                    <a:pt x="35689" y="48683"/>
                  </a:cubicBezTo>
                  <a:cubicBezTo>
                    <a:pt x="36184" y="48575"/>
                    <a:pt x="36683" y="48522"/>
                    <a:pt x="37179" y="48522"/>
                  </a:cubicBezTo>
                  <a:close/>
                  <a:moveTo>
                    <a:pt x="124475" y="46470"/>
                  </a:moveTo>
                  <a:cubicBezTo>
                    <a:pt x="127650" y="46470"/>
                    <a:pt x="130827" y="48548"/>
                    <a:pt x="130867" y="52706"/>
                  </a:cubicBezTo>
                  <a:cubicBezTo>
                    <a:pt x="130388" y="52601"/>
                    <a:pt x="129906" y="52550"/>
                    <a:pt x="129426" y="52550"/>
                  </a:cubicBezTo>
                  <a:cubicBezTo>
                    <a:pt x="127574" y="52550"/>
                    <a:pt x="125776" y="53316"/>
                    <a:pt x="124487" y="54704"/>
                  </a:cubicBezTo>
                  <a:cubicBezTo>
                    <a:pt x="123206" y="53333"/>
                    <a:pt x="121414" y="52545"/>
                    <a:pt x="119532" y="52545"/>
                  </a:cubicBezTo>
                  <a:cubicBezTo>
                    <a:pt x="119048" y="52545"/>
                    <a:pt x="118564" y="52599"/>
                    <a:pt x="118089" y="52706"/>
                  </a:cubicBezTo>
                  <a:cubicBezTo>
                    <a:pt x="118125" y="48548"/>
                    <a:pt x="121299" y="46470"/>
                    <a:pt x="124475" y="46470"/>
                  </a:cubicBezTo>
                  <a:close/>
                  <a:moveTo>
                    <a:pt x="77635" y="46519"/>
                  </a:moveTo>
                  <a:cubicBezTo>
                    <a:pt x="80808" y="46519"/>
                    <a:pt x="83981" y="48596"/>
                    <a:pt x="84022" y="52751"/>
                  </a:cubicBezTo>
                  <a:lnTo>
                    <a:pt x="84031" y="52760"/>
                  </a:lnTo>
                  <a:cubicBezTo>
                    <a:pt x="83550" y="52655"/>
                    <a:pt x="83066" y="52604"/>
                    <a:pt x="82586" y="52604"/>
                  </a:cubicBezTo>
                  <a:cubicBezTo>
                    <a:pt x="80731" y="52604"/>
                    <a:pt x="78937" y="53370"/>
                    <a:pt x="77642" y="54758"/>
                  </a:cubicBezTo>
                  <a:cubicBezTo>
                    <a:pt x="76360" y="53378"/>
                    <a:pt x="74568" y="52599"/>
                    <a:pt x="72696" y="52599"/>
                  </a:cubicBezTo>
                  <a:cubicBezTo>
                    <a:pt x="72203" y="52599"/>
                    <a:pt x="71719" y="52652"/>
                    <a:pt x="71244" y="52760"/>
                  </a:cubicBezTo>
                  <a:cubicBezTo>
                    <a:pt x="71280" y="48600"/>
                    <a:pt x="74457" y="46519"/>
                    <a:pt x="77635" y="46519"/>
                  </a:cubicBezTo>
                  <a:close/>
                  <a:moveTo>
                    <a:pt x="100946" y="46509"/>
                  </a:moveTo>
                  <a:cubicBezTo>
                    <a:pt x="104122" y="46509"/>
                    <a:pt x="107296" y="48585"/>
                    <a:pt x="107337" y="52742"/>
                  </a:cubicBezTo>
                  <a:cubicBezTo>
                    <a:pt x="106865" y="52641"/>
                    <a:pt x="106389" y="52591"/>
                    <a:pt x="105917" y="52591"/>
                  </a:cubicBezTo>
                  <a:cubicBezTo>
                    <a:pt x="104050" y="52591"/>
                    <a:pt x="102242" y="53364"/>
                    <a:pt x="100948" y="54758"/>
                  </a:cubicBezTo>
                  <a:lnTo>
                    <a:pt x="100948" y="54749"/>
                  </a:lnTo>
                  <a:cubicBezTo>
                    <a:pt x="99667" y="53369"/>
                    <a:pt x="97875" y="52590"/>
                    <a:pt x="95993" y="52590"/>
                  </a:cubicBezTo>
                  <a:cubicBezTo>
                    <a:pt x="95509" y="52590"/>
                    <a:pt x="95025" y="52643"/>
                    <a:pt x="94550" y="52742"/>
                  </a:cubicBezTo>
                  <a:cubicBezTo>
                    <a:pt x="94591" y="48588"/>
                    <a:pt x="97769" y="46509"/>
                    <a:pt x="100946" y="46509"/>
                  </a:cubicBezTo>
                  <a:close/>
                  <a:moveTo>
                    <a:pt x="53993" y="46670"/>
                  </a:moveTo>
                  <a:cubicBezTo>
                    <a:pt x="57169" y="46670"/>
                    <a:pt x="60344" y="48747"/>
                    <a:pt x="60384" y="52903"/>
                  </a:cubicBezTo>
                  <a:cubicBezTo>
                    <a:pt x="59911" y="52801"/>
                    <a:pt x="59433" y="52752"/>
                    <a:pt x="58960" y="52752"/>
                  </a:cubicBezTo>
                  <a:cubicBezTo>
                    <a:pt x="57101" y="52752"/>
                    <a:pt x="55295" y="53518"/>
                    <a:pt x="53995" y="54910"/>
                  </a:cubicBezTo>
                  <a:cubicBezTo>
                    <a:pt x="52714" y="53531"/>
                    <a:pt x="50922" y="52751"/>
                    <a:pt x="49040" y="52751"/>
                  </a:cubicBezTo>
                  <a:cubicBezTo>
                    <a:pt x="48556" y="52751"/>
                    <a:pt x="48072" y="52805"/>
                    <a:pt x="47597" y="52903"/>
                  </a:cubicBezTo>
                  <a:cubicBezTo>
                    <a:pt x="47638" y="48749"/>
                    <a:pt x="50816" y="46670"/>
                    <a:pt x="53993" y="46670"/>
                  </a:cubicBezTo>
                  <a:close/>
                  <a:moveTo>
                    <a:pt x="7145" y="46712"/>
                  </a:moveTo>
                  <a:cubicBezTo>
                    <a:pt x="10322" y="46712"/>
                    <a:pt x="13498" y="48790"/>
                    <a:pt x="13538" y="52948"/>
                  </a:cubicBezTo>
                  <a:cubicBezTo>
                    <a:pt x="13065" y="52846"/>
                    <a:pt x="12588" y="52796"/>
                    <a:pt x="12114" y="52796"/>
                  </a:cubicBezTo>
                  <a:cubicBezTo>
                    <a:pt x="10255" y="52796"/>
                    <a:pt x="8451" y="53563"/>
                    <a:pt x="7159" y="54955"/>
                  </a:cubicBezTo>
                  <a:cubicBezTo>
                    <a:pt x="5884" y="53583"/>
                    <a:pt x="4097" y="52805"/>
                    <a:pt x="2226" y="52805"/>
                  </a:cubicBezTo>
                  <a:cubicBezTo>
                    <a:pt x="2216" y="52805"/>
                    <a:pt x="2205" y="52805"/>
                    <a:pt x="2194" y="52805"/>
                  </a:cubicBezTo>
                  <a:lnTo>
                    <a:pt x="2194" y="52796"/>
                  </a:lnTo>
                  <a:cubicBezTo>
                    <a:pt x="1711" y="52796"/>
                    <a:pt x="1227" y="52850"/>
                    <a:pt x="752" y="52948"/>
                  </a:cubicBezTo>
                  <a:cubicBezTo>
                    <a:pt x="792" y="48790"/>
                    <a:pt x="3969" y="46712"/>
                    <a:pt x="7145" y="46712"/>
                  </a:cubicBezTo>
                  <a:close/>
                  <a:moveTo>
                    <a:pt x="30465" y="46717"/>
                  </a:moveTo>
                  <a:cubicBezTo>
                    <a:pt x="33637" y="46717"/>
                    <a:pt x="36811" y="48795"/>
                    <a:pt x="36854" y="52953"/>
                  </a:cubicBezTo>
                  <a:lnTo>
                    <a:pt x="36854" y="52953"/>
                  </a:lnTo>
                  <a:cubicBezTo>
                    <a:pt x="36379" y="52851"/>
                    <a:pt x="35901" y="52801"/>
                    <a:pt x="35426" y="52801"/>
                  </a:cubicBezTo>
                  <a:cubicBezTo>
                    <a:pt x="33569" y="52801"/>
                    <a:pt x="31771" y="53567"/>
                    <a:pt x="30483" y="54955"/>
                  </a:cubicBezTo>
                  <a:cubicBezTo>
                    <a:pt x="29201" y="53584"/>
                    <a:pt x="27409" y="52796"/>
                    <a:pt x="25528" y="52796"/>
                  </a:cubicBezTo>
                  <a:cubicBezTo>
                    <a:pt x="25044" y="52796"/>
                    <a:pt x="24560" y="52850"/>
                    <a:pt x="24085" y="52957"/>
                  </a:cubicBezTo>
                  <a:cubicBezTo>
                    <a:pt x="24116" y="48798"/>
                    <a:pt x="27290" y="46717"/>
                    <a:pt x="30465" y="46717"/>
                  </a:cubicBezTo>
                  <a:close/>
                  <a:moveTo>
                    <a:pt x="107865" y="57160"/>
                  </a:moveTo>
                  <a:cubicBezTo>
                    <a:pt x="107867" y="57160"/>
                    <a:pt x="107868" y="57160"/>
                    <a:pt x="107870" y="57160"/>
                  </a:cubicBezTo>
                  <a:lnTo>
                    <a:pt x="107870" y="57160"/>
                  </a:lnTo>
                  <a:cubicBezTo>
                    <a:pt x="107871" y="57160"/>
                    <a:pt x="107873" y="57160"/>
                    <a:pt x="107874" y="57160"/>
                  </a:cubicBezTo>
                  <a:close/>
                  <a:moveTo>
                    <a:pt x="129607" y="52925"/>
                  </a:moveTo>
                  <a:cubicBezTo>
                    <a:pt x="130037" y="52925"/>
                    <a:pt x="130471" y="52965"/>
                    <a:pt x="130903" y="53047"/>
                  </a:cubicBezTo>
                  <a:cubicBezTo>
                    <a:pt x="129908" y="54229"/>
                    <a:pt x="129326" y="55726"/>
                    <a:pt x="129415" y="57321"/>
                  </a:cubicBezTo>
                  <a:cubicBezTo>
                    <a:pt x="128165" y="56009"/>
                    <a:pt x="126406" y="55179"/>
                    <a:pt x="124538" y="55179"/>
                  </a:cubicBezTo>
                  <a:cubicBezTo>
                    <a:pt x="124518" y="55179"/>
                    <a:pt x="124498" y="55179"/>
                    <a:pt x="124478" y="55179"/>
                  </a:cubicBezTo>
                  <a:cubicBezTo>
                    <a:pt x="124458" y="55179"/>
                    <a:pt x="124438" y="55179"/>
                    <a:pt x="124418" y="55179"/>
                  </a:cubicBezTo>
                  <a:cubicBezTo>
                    <a:pt x="122550" y="55179"/>
                    <a:pt x="120782" y="56009"/>
                    <a:pt x="119541" y="57321"/>
                  </a:cubicBezTo>
                  <a:cubicBezTo>
                    <a:pt x="119622" y="55726"/>
                    <a:pt x="119039" y="54220"/>
                    <a:pt x="118045" y="53047"/>
                  </a:cubicBezTo>
                  <a:cubicBezTo>
                    <a:pt x="118478" y="52965"/>
                    <a:pt x="118913" y="52925"/>
                    <a:pt x="119344" y="52925"/>
                  </a:cubicBezTo>
                  <a:cubicBezTo>
                    <a:pt x="121276" y="52925"/>
                    <a:pt x="123138" y="53727"/>
                    <a:pt x="124478" y="55170"/>
                  </a:cubicBezTo>
                  <a:cubicBezTo>
                    <a:pt x="125811" y="53727"/>
                    <a:pt x="127678" y="52925"/>
                    <a:pt x="129607" y="52925"/>
                  </a:cubicBezTo>
                  <a:close/>
                  <a:moveTo>
                    <a:pt x="82780" y="52965"/>
                  </a:moveTo>
                  <a:cubicBezTo>
                    <a:pt x="83204" y="52965"/>
                    <a:pt x="83632" y="53003"/>
                    <a:pt x="84057" y="53082"/>
                  </a:cubicBezTo>
                  <a:cubicBezTo>
                    <a:pt x="83538" y="53701"/>
                    <a:pt x="83135" y="54409"/>
                    <a:pt x="82875" y="55170"/>
                  </a:cubicBezTo>
                  <a:cubicBezTo>
                    <a:pt x="82634" y="55866"/>
                    <a:pt x="82526" y="56607"/>
                    <a:pt x="82569" y="57347"/>
                  </a:cubicBezTo>
                  <a:lnTo>
                    <a:pt x="82569" y="57347"/>
                  </a:lnTo>
                  <a:cubicBezTo>
                    <a:pt x="81328" y="56053"/>
                    <a:pt x="79569" y="55215"/>
                    <a:pt x="77701" y="55215"/>
                  </a:cubicBezTo>
                  <a:cubicBezTo>
                    <a:pt x="77681" y="55215"/>
                    <a:pt x="77661" y="55215"/>
                    <a:pt x="77642" y="55215"/>
                  </a:cubicBezTo>
                  <a:cubicBezTo>
                    <a:pt x="78979" y="53768"/>
                    <a:pt x="80847" y="52965"/>
                    <a:pt x="82780" y="52965"/>
                  </a:cubicBezTo>
                  <a:close/>
                  <a:moveTo>
                    <a:pt x="95802" y="52974"/>
                  </a:moveTo>
                  <a:cubicBezTo>
                    <a:pt x="97735" y="52974"/>
                    <a:pt x="99602" y="53775"/>
                    <a:pt x="100939" y="55215"/>
                  </a:cubicBezTo>
                  <a:cubicBezTo>
                    <a:pt x="100919" y="55215"/>
                    <a:pt x="100900" y="55215"/>
                    <a:pt x="100880" y="55215"/>
                  </a:cubicBezTo>
                  <a:cubicBezTo>
                    <a:pt x="99020" y="55215"/>
                    <a:pt x="97252" y="56053"/>
                    <a:pt x="96011" y="57357"/>
                  </a:cubicBezTo>
                  <a:cubicBezTo>
                    <a:pt x="96047" y="56622"/>
                    <a:pt x="95948" y="55878"/>
                    <a:pt x="95706" y="55179"/>
                  </a:cubicBezTo>
                  <a:lnTo>
                    <a:pt x="95706" y="55170"/>
                  </a:lnTo>
                  <a:cubicBezTo>
                    <a:pt x="95446" y="54409"/>
                    <a:pt x="95043" y="53701"/>
                    <a:pt x="94523" y="53091"/>
                  </a:cubicBezTo>
                  <a:cubicBezTo>
                    <a:pt x="94949" y="53012"/>
                    <a:pt x="95377" y="52974"/>
                    <a:pt x="95802" y="52974"/>
                  </a:cubicBezTo>
                  <a:close/>
                  <a:moveTo>
                    <a:pt x="60697" y="57357"/>
                  </a:moveTo>
                  <a:cubicBezTo>
                    <a:pt x="60700" y="57357"/>
                    <a:pt x="60703" y="57357"/>
                    <a:pt x="60706" y="57357"/>
                  </a:cubicBezTo>
                  <a:lnTo>
                    <a:pt x="60706" y="57357"/>
                  </a:lnTo>
                  <a:cubicBezTo>
                    <a:pt x="60709" y="57357"/>
                    <a:pt x="60712" y="57357"/>
                    <a:pt x="60715" y="57357"/>
                  </a:cubicBezTo>
                  <a:close/>
                  <a:moveTo>
                    <a:pt x="48839" y="53117"/>
                  </a:moveTo>
                  <a:cubicBezTo>
                    <a:pt x="50775" y="53117"/>
                    <a:pt x="52650" y="53921"/>
                    <a:pt x="53995" y="55376"/>
                  </a:cubicBezTo>
                  <a:lnTo>
                    <a:pt x="53995" y="55376"/>
                  </a:lnTo>
                  <a:cubicBezTo>
                    <a:pt x="53992" y="55376"/>
                    <a:pt x="53989" y="55376"/>
                    <a:pt x="53986" y="55376"/>
                  </a:cubicBezTo>
                  <a:cubicBezTo>
                    <a:pt x="53966" y="55376"/>
                    <a:pt x="53946" y="55376"/>
                    <a:pt x="53927" y="55376"/>
                  </a:cubicBezTo>
                  <a:cubicBezTo>
                    <a:pt x="52067" y="55376"/>
                    <a:pt x="50299" y="56206"/>
                    <a:pt x="49049" y="57509"/>
                  </a:cubicBezTo>
                  <a:cubicBezTo>
                    <a:pt x="49138" y="55923"/>
                    <a:pt x="48556" y="54418"/>
                    <a:pt x="47561" y="53235"/>
                  </a:cubicBezTo>
                  <a:cubicBezTo>
                    <a:pt x="47987" y="53156"/>
                    <a:pt x="48414" y="53117"/>
                    <a:pt x="48839" y="53117"/>
                  </a:cubicBezTo>
                  <a:close/>
                  <a:moveTo>
                    <a:pt x="59142" y="53117"/>
                  </a:moveTo>
                  <a:cubicBezTo>
                    <a:pt x="59567" y="53117"/>
                    <a:pt x="59994" y="53156"/>
                    <a:pt x="60420" y="53235"/>
                  </a:cubicBezTo>
                  <a:cubicBezTo>
                    <a:pt x="59425" y="54427"/>
                    <a:pt x="58843" y="55932"/>
                    <a:pt x="58932" y="57518"/>
                  </a:cubicBezTo>
                  <a:lnTo>
                    <a:pt x="58923" y="57509"/>
                  </a:lnTo>
                  <a:cubicBezTo>
                    <a:pt x="57682" y="56206"/>
                    <a:pt x="55914" y="55376"/>
                    <a:pt x="54046" y="55376"/>
                  </a:cubicBezTo>
                  <a:cubicBezTo>
                    <a:pt x="54029" y="55376"/>
                    <a:pt x="54012" y="55376"/>
                    <a:pt x="53995" y="55376"/>
                  </a:cubicBezTo>
                  <a:lnTo>
                    <a:pt x="53995" y="55376"/>
                  </a:lnTo>
                  <a:cubicBezTo>
                    <a:pt x="55333" y="53921"/>
                    <a:pt x="57206" y="53117"/>
                    <a:pt x="59142" y="53117"/>
                  </a:cubicBezTo>
                  <a:close/>
                  <a:moveTo>
                    <a:pt x="25317" y="53179"/>
                  </a:moveTo>
                  <a:cubicBezTo>
                    <a:pt x="27247" y="53179"/>
                    <a:pt x="29113" y="53976"/>
                    <a:pt x="30456" y="55421"/>
                  </a:cubicBezTo>
                  <a:cubicBezTo>
                    <a:pt x="30436" y="55421"/>
                    <a:pt x="30416" y="55421"/>
                    <a:pt x="30397" y="55421"/>
                  </a:cubicBezTo>
                  <a:cubicBezTo>
                    <a:pt x="28528" y="55421"/>
                    <a:pt x="26769" y="56259"/>
                    <a:pt x="25528" y="57554"/>
                  </a:cubicBezTo>
                  <a:cubicBezTo>
                    <a:pt x="25563" y="56819"/>
                    <a:pt x="25456" y="56075"/>
                    <a:pt x="25223" y="55376"/>
                  </a:cubicBezTo>
                  <a:lnTo>
                    <a:pt x="25223" y="55385"/>
                  </a:lnTo>
                  <a:cubicBezTo>
                    <a:pt x="24963" y="54624"/>
                    <a:pt x="24560" y="53916"/>
                    <a:pt x="24031" y="53298"/>
                  </a:cubicBezTo>
                  <a:cubicBezTo>
                    <a:pt x="24460" y="53218"/>
                    <a:pt x="24890" y="53179"/>
                    <a:pt x="25317" y="53179"/>
                  </a:cubicBezTo>
                  <a:close/>
                  <a:moveTo>
                    <a:pt x="12293" y="53188"/>
                  </a:moveTo>
                  <a:cubicBezTo>
                    <a:pt x="12719" y="53188"/>
                    <a:pt x="13147" y="53227"/>
                    <a:pt x="13574" y="53307"/>
                  </a:cubicBezTo>
                  <a:cubicBezTo>
                    <a:pt x="13055" y="53925"/>
                    <a:pt x="12651" y="54624"/>
                    <a:pt x="12391" y="55385"/>
                  </a:cubicBezTo>
                  <a:cubicBezTo>
                    <a:pt x="12150" y="56084"/>
                    <a:pt x="12051" y="56819"/>
                    <a:pt x="12087" y="57554"/>
                  </a:cubicBezTo>
                  <a:lnTo>
                    <a:pt x="12087" y="57572"/>
                  </a:lnTo>
                  <a:cubicBezTo>
                    <a:pt x="10845" y="56268"/>
                    <a:pt x="9086" y="55430"/>
                    <a:pt x="7218" y="55430"/>
                  </a:cubicBezTo>
                  <a:cubicBezTo>
                    <a:pt x="7198" y="55430"/>
                    <a:pt x="7178" y="55430"/>
                    <a:pt x="7159" y="55430"/>
                  </a:cubicBezTo>
                  <a:cubicBezTo>
                    <a:pt x="8501" y="53985"/>
                    <a:pt x="10367" y="53188"/>
                    <a:pt x="12293" y="53188"/>
                  </a:cubicBezTo>
                  <a:close/>
                  <a:moveTo>
                    <a:pt x="106098" y="52962"/>
                  </a:moveTo>
                  <a:cubicBezTo>
                    <a:pt x="106573" y="52962"/>
                    <a:pt x="107051" y="53010"/>
                    <a:pt x="107525" y="53109"/>
                  </a:cubicBezTo>
                  <a:cubicBezTo>
                    <a:pt x="106514" y="54361"/>
                    <a:pt x="105950" y="55943"/>
                    <a:pt x="106117" y="57615"/>
                  </a:cubicBezTo>
                  <a:lnTo>
                    <a:pt x="106117" y="57615"/>
                  </a:lnTo>
                  <a:cubicBezTo>
                    <a:pt x="104869" y="56153"/>
                    <a:pt x="102981" y="55206"/>
                    <a:pt x="100985" y="55206"/>
                  </a:cubicBezTo>
                  <a:cubicBezTo>
                    <a:pt x="100976" y="55206"/>
                    <a:pt x="100966" y="55206"/>
                    <a:pt x="100957" y="55206"/>
                  </a:cubicBezTo>
                  <a:cubicBezTo>
                    <a:pt x="102302" y="53761"/>
                    <a:pt x="104171" y="52962"/>
                    <a:pt x="106098" y="52962"/>
                  </a:cubicBezTo>
                  <a:close/>
                  <a:moveTo>
                    <a:pt x="70812" y="48526"/>
                  </a:moveTo>
                  <a:cubicBezTo>
                    <a:pt x="71289" y="48526"/>
                    <a:pt x="71770" y="48575"/>
                    <a:pt x="72248" y="48674"/>
                  </a:cubicBezTo>
                  <a:cubicBezTo>
                    <a:pt x="71271" y="49928"/>
                    <a:pt x="70742" y="51496"/>
                    <a:pt x="70939" y="53145"/>
                  </a:cubicBezTo>
                  <a:cubicBezTo>
                    <a:pt x="71447" y="53031"/>
                    <a:pt x="71960" y="52976"/>
                    <a:pt x="72468" y="52976"/>
                  </a:cubicBezTo>
                  <a:cubicBezTo>
                    <a:pt x="74401" y="52976"/>
                    <a:pt x="76276" y="53777"/>
                    <a:pt x="77624" y="55224"/>
                  </a:cubicBezTo>
                  <a:cubicBezTo>
                    <a:pt x="77606" y="55224"/>
                    <a:pt x="77587" y="55224"/>
                    <a:pt x="77569" y="55224"/>
                  </a:cubicBezTo>
                  <a:cubicBezTo>
                    <a:pt x="75520" y="55224"/>
                    <a:pt x="73598" y="56223"/>
                    <a:pt x="72355" y="57751"/>
                  </a:cubicBezTo>
                  <a:cubicBezTo>
                    <a:pt x="72694" y="54052"/>
                    <a:pt x="69407" y="50779"/>
                    <a:pt x="65713" y="50779"/>
                  </a:cubicBezTo>
                  <a:cubicBezTo>
                    <a:pt x="65693" y="50779"/>
                    <a:pt x="65673" y="50779"/>
                    <a:pt x="65653" y="50780"/>
                  </a:cubicBezTo>
                  <a:cubicBezTo>
                    <a:pt x="66997" y="49327"/>
                    <a:pt x="68873" y="48526"/>
                    <a:pt x="70812" y="48526"/>
                  </a:cubicBezTo>
                  <a:close/>
                  <a:moveTo>
                    <a:pt x="35611" y="53168"/>
                  </a:moveTo>
                  <a:cubicBezTo>
                    <a:pt x="36086" y="53168"/>
                    <a:pt x="36566" y="53216"/>
                    <a:pt x="37042" y="53315"/>
                  </a:cubicBezTo>
                  <a:cubicBezTo>
                    <a:pt x="36031" y="54567"/>
                    <a:pt x="35458" y="56149"/>
                    <a:pt x="35634" y="57812"/>
                  </a:cubicBezTo>
                  <a:lnTo>
                    <a:pt x="35634" y="57812"/>
                  </a:lnTo>
                  <a:cubicBezTo>
                    <a:pt x="34382" y="56357"/>
                    <a:pt x="32515" y="55412"/>
                    <a:pt x="30530" y="55412"/>
                  </a:cubicBezTo>
                  <a:cubicBezTo>
                    <a:pt x="30511" y="55412"/>
                    <a:pt x="30492" y="55412"/>
                    <a:pt x="30474" y="55412"/>
                  </a:cubicBezTo>
                  <a:cubicBezTo>
                    <a:pt x="31811" y="53967"/>
                    <a:pt x="33679" y="53168"/>
                    <a:pt x="35611" y="53168"/>
                  </a:cubicBezTo>
                  <a:close/>
                  <a:moveTo>
                    <a:pt x="112818" y="51075"/>
                  </a:moveTo>
                  <a:cubicBezTo>
                    <a:pt x="115995" y="51075"/>
                    <a:pt x="119174" y="53154"/>
                    <a:pt x="119218" y="57312"/>
                  </a:cubicBezTo>
                  <a:cubicBezTo>
                    <a:pt x="118743" y="57210"/>
                    <a:pt x="118265" y="57160"/>
                    <a:pt x="117790" y="57160"/>
                  </a:cubicBezTo>
                  <a:cubicBezTo>
                    <a:pt x="115926" y="57160"/>
                    <a:pt x="114120" y="57927"/>
                    <a:pt x="112821" y="59319"/>
                  </a:cubicBezTo>
                  <a:cubicBezTo>
                    <a:pt x="111549" y="57940"/>
                    <a:pt x="109750" y="57161"/>
                    <a:pt x="107870" y="57160"/>
                  </a:cubicBezTo>
                  <a:lnTo>
                    <a:pt x="107870" y="57160"/>
                  </a:lnTo>
                  <a:cubicBezTo>
                    <a:pt x="107388" y="57160"/>
                    <a:pt x="106905" y="57214"/>
                    <a:pt x="106432" y="57312"/>
                  </a:cubicBezTo>
                  <a:cubicBezTo>
                    <a:pt x="106468" y="53154"/>
                    <a:pt x="109642" y="51075"/>
                    <a:pt x="112818" y="51075"/>
                  </a:cubicBezTo>
                  <a:close/>
                  <a:moveTo>
                    <a:pt x="136134" y="51090"/>
                  </a:moveTo>
                  <a:cubicBezTo>
                    <a:pt x="139310" y="51090"/>
                    <a:pt x="142484" y="53169"/>
                    <a:pt x="142525" y="57330"/>
                  </a:cubicBezTo>
                  <a:cubicBezTo>
                    <a:pt x="142043" y="57224"/>
                    <a:pt x="141557" y="57173"/>
                    <a:pt x="141075" y="57173"/>
                  </a:cubicBezTo>
                  <a:cubicBezTo>
                    <a:pt x="139225" y="57173"/>
                    <a:pt x="137430" y="57933"/>
                    <a:pt x="136136" y="59319"/>
                  </a:cubicBezTo>
                  <a:lnTo>
                    <a:pt x="136136" y="59328"/>
                  </a:lnTo>
                  <a:cubicBezTo>
                    <a:pt x="134854" y="57957"/>
                    <a:pt x="133062" y="57168"/>
                    <a:pt x="131181" y="57168"/>
                  </a:cubicBezTo>
                  <a:cubicBezTo>
                    <a:pt x="130697" y="57168"/>
                    <a:pt x="130213" y="57222"/>
                    <a:pt x="129738" y="57330"/>
                  </a:cubicBezTo>
                  <a:cubicBezTo>
                    <a:pt x="129778" y="53171"/>
                    <a:pt x="132957" y="51090"/>
                    <a:pt x="136134" y="51090"/>
                  </a:cubicBezTo>
                  <a:close/>
                  <a:moveTo>
                    <a:pt x="89294" y="51126"/>
                  </a:moveTo>
                  <a:cubicBezTo>
                    <a:pt x="91873" y="51126"/>
                    <a:pt x="94452" y="52497"/>
                    <a:pt x="95348" y="55242"/>
                  </a:cubicBezTo>
                  <a:cubicBezTo>
                    <a:pt x="95572" y="55923"/>
                    <a:pt x="95679" y="56631"/>
                    <a:pt x="95688" y="57348"/>
                  </a:cubicBezTo>
                  <a:cubicBezTo>
                    <a:pt x="95215" y="57246"/>
                    <a:pt x="94738" y="57196"/>
                    <a:pt x="94264" y="57196"/>
                  </a:cubicBezTo>
                  <a:cubicBezTo>
                    <a:pt x="92405" y="57196"/>
                    <a:pt x="90599" y="57962"/>
                    <a:pt x="89299" y="59355"/>
                  </a:cubicBezTo>
                  <a:cubicBezTo>
                    <a:pt x="88027" y="57975"/>
                    <a:pt x="86226" y="57195"/>
                    <a:pt x="84353" y="57195"/>
                  </a:cubicBezTo>
                  <a:cubicBezTo>
                    <a:pt x="83860" y="57195"/>
                    <a:pt x="83376" y="57249"/>
                    <a:pt x="82910" y="57348"/>
                  </a:cubicBezTo>
                  <a:cubicBezTo>
                    <a:pt x="82902" y="56631"/>
                    <a:pt x="83009" y="55923"/>
                    <a:pt x="83224" y="55242"/>
                  </a:cubicBezTo>
                  <a:lnTo>
                    <a:pt x="83233" y="55242"/>
                  </a:lnTo>
                  <a:cubicBezTo>
                    <a:pt x="84129" y="52499"/>
                    <a:pt x="86712" y="51126"/>
                    <a:pt x="89294" y="51126"/>
                  </a:cubicBezTo>
                  <a:close/>
                  <a:moveTo>
                    <a:pt x="42335" y="51276"/>
                  </a:moveTo>
                  <a:cubicBezTo>
                    <a:pt x="45511" y="51276"/>
                    <a:pt x="48686" y="53352"/>
                    <a:pt x="48726" y="57509"/>
                  </a:cubicBezTo>
                  <a:cubicBezTo>
                    <a:pt x="48253" y="57407"/>
                    <a:pt x="47776" y="57357"/>
                    <a:pt x="47302" y="57357"/>
                  </a:cubicBezTo>
                  <a:cubicBezTo>
                    <a:pt x="45443" y="57357"/>
                    <a:pt x="43639" y="58124"/>
                    <a:pt x="42346" y="59516"/>
                  </a:cubicBezTo>
                  <a:cubicBezTo>
                    <a:pt x="41065" y="58136"/>
                    <a:pt x="39264" y="57357"/>
                    <a:pt x="37382" y="57357"/>
                  </a:cubicBezTo>
                  <a:cubicBezTo>
                    <a:pt x="36898" y="57357"/>
                    <a:pt x="36415" y="57410"/>
                    <a:pt x="35940" y="57509"/>
                  </a:cubicBezTo>
                  <a:cubicBezTo>
                    <a:pt x="35980" y="53355"/>
                    <a:pt x="39158" y="51276"/>
                    <a:pt x="42335" y="51276"/>
                  </a:cubicBezTo>
                  <a:close/>
                  <a:moveTo>
                    <a:pt x="65660" y="51276"/>
                  </a:moveTo>
                  <a:cubicBezTo>
                    <a:pt x="68835" y="51276"/>
                    <a:pt x="72010" y="53352"/>
                    <a:pt x="72050" y="57509"/>
                  </a:cubicBezTo>
                  <a:cubicBezTo>
                    <a:pt x="71577" y="57407"/>
                    <a:pt x="71100" y="57357"/>
                    <a:pt x="70626" y="57357"/>
                  </a:cubicBezTo>
                  <a:cubicBezTo>
                    <a:pt x="68767" y="57357"/>
                    <a:pt x="66961" y="58124"/>
                    <a:pt x="65662" y="59516"/>
                  </a:cubicBezTo>
                  <a:cubicBezTo>
                    <a:pt x="64382" y="58138"/>
                    <a:pt x="62585" y="57359"/>
                    <a:pt x="60706" y="57357"/>
                  </a:cubicBezTo>
                  <a:lnTo>
                    <a:pt x="60706" y="57357"/>
                  </a:lnTo>
                  <a:cubicBezTo>
                    <a:pt x="60217" y="57357"/>
                    <a:pt x="59736" y="57411"/>
                    <a:pt x="59264" y="57509"/>
                  </a:cubicBezTo>
                  <a:cubicBezTo>
                    <a:pt x="59304" y="53355"/>
                    <a:pt x="62482" y="51276"/>
                    <a:pt x="65660" y="51276"/>
                  </a:cubicBezTo>
                  <a:close/>
                  <a:moveTo>
                    <a:pt x="18806" y="51334"/>
                  </a:moveTo>
                  <a:cubicBezTo>
                    <a:pt x="21388" y="51334"/>
                    <a:pt x="23969" y="52707"/>
                    <a:pt x="24864" y="55457"/>
                  </a:cubicBezTo>
                  <a:cubicBezTo>
                    <a:pt x="25079" y="56138"/>
                    <a:pt x="25196" y="56846"/>
                    <a:pt x="25205" y="57563"/>
                  </a:cubicBezTo>
                  <a:cubicBezTo>
                    <a:pt x="24724" y="57458"/>
                    <a:pt x="24240" y="57407"/>
                    <a:pt x="23760" y="57407"/>
                  </a:cubicBezTo>
                  <a:cubicBezTo>
                    <a:pt x="21902" y="57407"/>
                    <a:pt x="20103" y="58173"/>
                    <a:pt x="18807" y="59561"/>
                  </a:cubicBezTo>
                  <a:cubicBezTo>
                    <a:pt x="17535" y="58190"/>
                    <a:pt x="15734" y="57401"/>
                    <a:pt x="13861" y="57401"/>
                  </a:cubicBezTo>
                  <a:cubicBezTo>
                    <a:pt x="13377" y="57401"/>
                    <a:pt x="12884" y="57455"/>
                    <a:pt x="12418" y="57563"/>
                  </a:cubicBezTo>
                  <a:cubicBezTo>
                    <a:pt x="12418" y="56837"/>
                    <a:pt x="12526" y="56129"/>
                    <a:pt x="12741" y="55448"/>
                  </a:cubicBezTo>
                  <a:lnTo>
                    <a:pt x="12741" y="55457"/>
                  </a:lnTo>
                  <a:cubicBezTo>
                    <a:pt x="13637" y="52710"/>
                    <a:pt x="16222" y="51334"/>
                    <a:pt x="18806" y="51334"/>
                  </a:cubicBezTo>
                  <a:close/>
                  <a:moveTo>
                    <a:pt x="117967" y="57526"/>
                  </a:moveTo>
                  <a:cubicBezTo>
                    <a:pt x="118391" y="57526"/>
                    <a:pt x="118819" y="57564"/>
                    <a:pt x="119245" y="57643"/>
                  </a:cubicBezTo>
                  <a:cubicBezTo>
                    <a:pt x="118726" y="58253"/>
                    <a:pt x="118322" y="58961"/>
                    <a:pt x="118063" y="59722"/>
                  </a:cubicBezTo>
                  <a:cubicBezTo>
                    <a:pt x="117821" y="60430"/>
                    <a:pt x="117713" y="61165"/>
                    <a:pt x="117758" y="61909"/>
                  </a:cubicBezTo>
                  <a:cubicBezTo>
                    <a:pt x="116510" y="60598"/>
                    <a:pt x="114739" y="59767"/>
                    <a:pt x="112860" y="59767"/>
                  </a:cubicBezTo>
                  <a:cubicBezTo>
                    <a:pt x="112850" y="59767"/>
                    <a:pt x="112840" y="59767"/>
                    <a:pt x="112830" y="59767"/>
                  </a:cubicBezTo>
                  <a:cubicBezTo>
                    <a:pt x="114167" y="58327"/>
                    <a:pt x="116034" y="57526"/>
                    <a:pt x="117967" y="57526"/>
                  </a:cubicBezTo>
                  <a:close/>
                  <a:moveTo>
                    <a:pt x="130990" y="57535"/>
                  </a:moveTo>
                  <a:cubicBezTo>
                    <a:pt x="132923" y="57535"/>
                    <a:pt x="134790" y="58336"/>
                    <a:pt x="136127" y="59776"/>
                  </a:cubicBezTo>
                  <a:cubicBezTo>
                    <a:pt x="136117" y="59776"/>
                    <a:pt x="136107" y="59776"/>
                    <a:pt x="136097" y="59776"/>
                  </a:cubicBezTo>
                  <a:cubicBezTo>
                    <a:pt x="134226" y="59776"/>
                    <a:pt x="132446" y="60607"/>
                    <a:pt x="131199" y="61918"/>
                  </a:cubicBezTo>
                  <a:cubicBezTo>
                    <a:pt x="131234" y="61183"/>
                    <a:pt x="131136" y="60439"/>
                    <a:pt x="130894" y="59731"/>
                  </a:cubicBezTo>
                  <a:cubicBezTo>
                    <a:pt x="130634" y="58970"/>
                    <a:pt x="130231" y="58271"/>
                    <a:pt x="129711" y="57652"/>
                  </a:cubicBezTo>
                  <a:cubicBezTo>
                    <a:pt x="130137" y="57573"/>
                    <a:pt x="130565" y="57535"/>
                    <a:pt x="130990" y="57535"/>
                  </a:cubicBezTo>
                  <a:close/>
                  <a:moveTo>
                    <a:pt x="84143" y="57571"/>
                  </a:moveTo>
                  <a:cubicBezTo>
                    <a:pt x="86075" y="57571"/>
                    <a:pt x="87945" y="58371"/>
                    <a:pt x="89282" y="59821"/>
                  </a:cubicBezTo>
                  <a:lnTo>
                    <a:pt x="89282" y="59821"/>
                  </a:lnTo>
                  <a:cubicBezTo>
                    <a:pt x="89265" y="59821"/>
                    <a:pt x="89248" y="59821"/>
                    <a:pt x="89231" y="59821"/>
                  </a:cubicBezTo>
                  <a:cubicBezTo>
                    <a:pt x="87362" y="59821"/>
                    <a:pt x="85595" y="60659"/>
                    <a:pt x="84353" y="61962"/>
                  </a:cubicBezTo>
                  <a:cubicBezTo>
                    <a:pt x="84434" y="60367"/>
                    <a:pt x="83851" y="58871"/>
                    <a:pt x="82866" y="57688"/>
                  </a:cubicBezTo>
                  <a:cubicBezTo>
                    <a:pt x="83291" y="57609"/>
                    <a:pt x="83719" y="57571"/>
                    <a:pt x="84143" y="57571"/>
                  </a:cubicBezTo>
                  <a:close/>
                  <a:moveTo>
                    <a:pt x="94437" y="57571"/>
                  </a:moveTo>
                  <a:cubicBezTo>
                    <a:pt x="94862" y="57571"/>
                    <a:pt x="95290" y="57609"/>
                    <a:pt x="95715" y="57688"/>
                  </a:cubicBezTo>
                  <a:cubicBezTo>
                    <a:pt x="94720" y="58871"/>
                    <a:pt x="94138" y="60367"/>
                    <a:pt x="94228" y="61962"/>
                  </a:cubicBezTo>
                  <a:cubicBezTo>
                    <a:pt x="92977" y="60659"/>
                    <a:pt x="91218" y="59821"/>
                    <a:pt x="89350" y="59821"/>
                  </a:cubicBezTo>
                  <a:cubicBezTo>
                    <a:pt x="89333" y="59821"/>
                    <a:pt x="89316" y="59821"/>
                    <a:pt x="89299" y="59821"/>
                  </a:cubicBezTo>
                  <a:lnTo>
                    <a:pt x="89299" y="59821"/>
                  </a:lnTo>
                  <a:cubicBezTo>
                    <a:pt x="90636" y="58371"/>
                    <a:pt x="92506" y="57571"/>
                    <a:pt x="94437" y="57571"/>
                  </a:cubicBezTo>
                  <a:close/>
                  <a:moveTo>
                    <a:pt x="47495" y="57735"/>
                  </a:moveTo>
                  <a:cubicBezTo>
                    <a:pt x="47916" y="57735"/>
                    <a:pt x="48340" y="57773"/>
                    <a:pt x="48762" y="57849"/>
                  </a:cubicBezTo>
                  <a:cubicBezTo>
                    <a:pt x="48242" y="58468"/>
                    <a:pt x="47839" y="59176"/>
                    <a:pt x="47579" y="59937"/>
                  </a:cubicBezTo>
                  <a:cubicBezTo>
                    <a:pt x="47337" y="60636"/>
                    <a:pt x="47230" y="61371"/>
                    <a:pt x="47275" y="62115"/>
                  </a:cubicBezTo>
                  <a:lnTo>
                    <a:pt x="47275" y="62124"/>
                  </a:lnTo>
                  <a:cubicBezTo>
                    <a:pt x="46033" y="60820"/>
                    <a:pt x="44265" y="59982"/>
                    <a:pt x="42405" y="59982"/>
                  </a:cubicBezTo>
                  <a:cubicBezTo>
                    <a:pt x="42386" y="59982"/>
                    <a:pt x="42366" y="59982"/>
                    <a:pt x="42346" y="59982"/>
                  </a:cubicBezTo>
                  <a:cubicBezTo>
                    <a:pt x="43686" y="58532"/>
                    <a:pt x="45558" y="57735"/>
                    <a:pt x="47495" y="57735"/>
                  </a:cubicBezTo>
                  <a:close/>
                  <a:moveTo>
                    <a:pt x="60510" y="57740"/>
                  </a:moveTo>
                  <a:cubicBezTo>
                    <a:pt x="62438" y="57740"/>
                    <a:pt x="64308" y="58537"/>
                    <a:pt x="65644" y="59982"/>
                  </a:cubicBezTo>
                  <a:cubicBezTo>
                    <a:pt x="65624" y="59982"/>
                    <a:pt x="65604" y="59982"/>
                    <a:pt x="65585" y="59982"/>
                  </a:cubicBezTo>
                  <a:cubicBezTo>
                    <a:pt x="63725" y="59982"/>
                    <a:pt x="61957" y="60820"/>
                    <a:pt x="60715" y="62124"/>
                  </a:cubicBezTo>
                  <a:cubicBezTo>
                    <a:pt x="60751" y="61380"/>
                    <a:pt x="60653" y="60636"/>
                    <a:pt x="60411" y="59937"/>
                  </a:cubicBezTo>
                  <a:cubicBezTo>
                    <a:pt x="60151" y="59176"/>
                    <a:pt x="59748" y="58468"/>
                    <a:pt x="59228" y="57858"/>
                  </a:cubicBezTo>
                  <a:cubicBezTo>
                    <a:pt x="59655" y="57779"/>
                    <a:pt x="60084" y="57740"/>
                    <a:pt x="60510" y="57740"/>
                  </a:cubicBezTo>
                  <a:close/>
                  <a:moveTo>
                    <a:pt x="23936" y="57764"/>
                  </a:moveTo>
                  <a:cubicBezTo>
                    <a:pt x="24366" y="57764"/>
                    <a:pt x="24800" y="57804"/>
                    <a:pt x="25232" y="57885"/>
                  </a:cubicBezTo>
                  <a:cubicBezTo>
                    <a:pt x="24237" y="59059"/>
                    <a:pt x="23655" y="60565"/>
                    <a:pt x="23744" y="62151"/>
                  </a:cubicBezTo>
                  <a:cubicBezTo>
                    <a:pt x="22494" y="60847"/>
                    <a:pt x="20727" y="60018"/>
                    <a:pt x="18867" y="60018"/>
                  </a:cubicBezTo>
                  <a:cubicBezTo>
                    <a:pt x="18847" y="60018"/>
                    <a:pt x="18827" y="60018"/>
                    <a:pt x="18807" y="60018"/>
                  </a:cubicBezTo>
                  <a:cubicBezTo>
                    <a:pt x="18787" y="60018"/>
                    <a:pt x="18767" y="60018"/>
                    <a:pt x="18747" y="60018"/>
                  </a:cubicBezTo>
                  <a:cubicBezTo>
                    <a:pt x="16879" y="60018"/>
                    <a:pt x="15111" y="60847"/>
                    <a:pt x="13870" y="62151"/>
                  </a:cubicBezTo>
                  <a:cubicBezTo>
                    <a:pt x="13951" y="60573"/>
                    <a:pt x="13368" y="59068"/>
                    <a:pt x="12382" y="57885"/>
                  </a:cubicBezTo>
                  <a:lnTo>
                    <a:pt x="12374" y="57885"/>
                  </a:lnTo>
                  <a:cubicBezTo>
                    <a:pt x="12805" y="57804"/>
                    <a:pt x="13239" y="57764"/>
                    <a:pt x="13670" y="57764"/>
                  </a:cubicBezTo>
                  <a:cubicBezTo>
                    <a:pt x="15599" y="57764"/>
                    <a:pt x="17467" y="58566"/>
                    <a:pt x="18807" y="60009"/>
                  </a:cubicBezTo>
                  <a:cubicBezTo>
                    <a:pt x="20140" y="58566"/>
                    <a:pt x="22007" y="57764"/>
                    <a:pt x="23936" y="57764"/>
                  </a:cubicBezTo>
                  <a:close/>
                  <a:moveTo>
                    <a:pt x="107668" y="57528"/>
                  </a:moveTo>
                  <a:cubicBezTo>
                    <a:pt x="109594" y="57528"/>
                    <a:pt x="111464" y="58327"/>
                    <a:pt x="112812" y="59767"/>
                  </a:cubicBezTo>
                  <a:cubicBezTo>
                    <a:pt x="112793" y="59767"/>
                    <a:pt x="112774" y="59767"/>
                    <a:pt x="112756" y="59767"/>
                  </a:cubicBezTo>
                  <a:cubicBezTo>
                    <a:pt x="110769" y="59767"/>
                    <a:pt x="108902" y="60712"/>
                    <a:pt x="107650" y="62159"/>
                  </a:cubicBezTo>
                  <a:lnTo>
                    <a:pt x="107650" y="62159"/>
                  </a:lnTo>
                  <a:cubicBezTo>
                    <a:pt x="107803" y="60502"/>
                    <a:pt x="107211" y="58925"/>
                    <a:pt x="106181" y="57688"/>
                  </a:cubicBezTo>
                  <a:cubicBezTo>
                    <a:pt x="106675" y="57580"/>
                    <a:pt x="107173" y="57528"/>
                    <a:pt x="107668" y="57528"/>
                  </a:cubicBezTo>
                  <a:close/>
                  <a:moveTo>
                    <a:pt x="37187" y="57724"/>
                  </a:moveTo>
                  <a:cubicBezTo>
                    <a:pt x="39116" y="57724"/>
                    <a:pt x="40983" y="58519"/>
                    <a:pt x="42328" y="59964"/>
                  </a:cubicBezTo>
                  <a:cubicBezTo>
                    <a:pt x="42310" y="59964"/>
                    <a:pt x="42291" y="59964"/>
                    <a:pt x="42273" y="59964"/>
                  </a:cubicBezTo>
                  <a:cubicBezTo>
                    <a:pt x="40286" y="59964"/>
                    <a:pt x="38419" y="60910"/>
                    <a:pt x="37167" y="62366"/>
                  </a:cubicBezTo>
                  <a:cubicBezTo>
                    <a:pt x="37320" y="60699"/>
                    <a:pt x="36728" y="59122"/>
                    <a:pt x="35698" y="57894"/>
                  </a:cubicBezTo>
                  <a:lnTo>
                    <a:pt x="35689" y="57885"/>
                  </a:lnTo>
                  <a:cubicBezTo>
                    <a:pt x="36187" y="57777"/>
                    <a:pt x="36689" y="57724"/>
                    <a:pt x="37187" y="57724"/>
                  </a:cubicBezTo>
                  <a:close/>
                  <a:moveTo>
                    <a:pt x="124486" y="55678"/>
                  </a:moveTo>
                  <a:cubicBezTo>
                    <a:pt x="127068" y="55678"/>
                    <a:pt x="129649" y="57049"/>
                    <a:pt x="130544" y="59794"/>
                  </a:cubicBezTo>
                  <a:cubicBezTo>
                    <a:pt x="130760" y="60475"/>
                    <a:pt x="130876" y="61183"/>
                    <a:pt x="130876" y="61900"/>
                  </a:cubicBezTo>
                  <a:cubicBezTo>
                    <a:pt x="130403" y="61798"/>
                    <a:pt x="129926" y="61748"/>
                    <a:pt x="129452" y="61748"/>
                  </a:cubicBezTo>
                  <a:cubicBezTo>
                    <a:pt x="127593" y="61748"/>
                    <a:pt x="125787" y="62514"/>
                    <a:pt x="124487" y="63907"/>
                  </a:cubicBezTo>
                  <a:cubicBezTo>
                    <a:pt x="123215" y="62527"/>
                    <a:pt x="121414" y="61747"/>
                    <a:pt x="119541" y="61747"/>
                  </a:cubicBezTo>
                  <a:cubicBezTo>
                    <a:pt x="119048" y="61747"/>
                    <a:pt x="118564" y="61801"/>
                    <a:pt x="118080" y="61909"/>
                  </a:cubicBezTo>
                  <a:cubicBezTo>
                    <a:pt x="118080" y="61192"/>
                    <a:pt x="118197" y="60484"/>
                    <a:pt x="118412" y="59803"/>
                  </a:cubicBezTo>
                  <a:lnTo>
                    <a:pt x="118421" y="59794"/>
                  </a:lnTo>
                  <a:cubicBezTo>
                    <a:pt x="119317" y="57051"/>
                    <a:pt x="121902" y="55678"/>
                    <a:pt x="124486" y="55678"/>
                  </a:cubicBezTo>
                  <a:close/>
                  <a:moveTo>
                    <a:pt x="77628" y="55717"/>
                  </a:moveTo>
                  <a:cubicBezTo>
                    <a:pt x="80804" y="55717"/>
                    <a:pt x="83980" y="57795"/>
                    <a:pt x="84022" y="61951"/>
                  </a:cubicBezTo>
                  <a:lnTo>
                    <a:pt x="84022" y="61951"/>
                  </a:lnTo>
                  <a:cubicBezTo>
                    <a:pt x="83546" y="61848"/>
                    <a:pt x="83066" y="61797"/>
                    <a:pt x="82590" y="61797"/>
                  </a:cubicBezTo>
                  <a:cubicBezTo>
                    <a:pt x="80737" y="61797"/>
                    <a:pt x="78939" y="62563"/>
                    <a:pt x="77651" y="63952"/>
                  </a:cubicBezTo>
                  <a:cubicBezTo>
                    <a:pt x="76377" y="62579"/>
                    <a:pt x="74589" y="61801"/>
                    <a:pt x="72710" y="61801"/>
                  </a:cubicBezTo>
                  <a:cubicBezTo>
                    <a:pt x="72699" y="61801"/>
                    <a:pt x="72688" y="61801"/>
                    <a:pt x="72678" y="61801"/>
                  </a:cubicBezTo>
                  <a:cubicBezTo>
                    <a:pt x="72194" y="61801"/>
                    <a:pt x="71710" y="61846"/>
                    <a:pt x="71235" y="61953"/>
                  </a:cubicBezTo>
                  <a:cubicBezTo>
                    <a:pt x="71275" y="57796"/>
                    <a:pt x="74452" y="55717"/>
                    <a:pt x="77628" y="55717"/>
                  </a:cubicBezTo>
                  <a:close/>
                  <a:moveTo>
                    <a:pt x="100943" y="55717"/>
                  </a:moveTo>
                  <a:cubicBezTo>
                    <a:pt x="104119" y="55717"/>
                    <a:pt x="107295" y="57795"/>
                    <a:pt x="107337" y="61951"/>
                  </a:cubicBezTo>
                  <a:lnTo>
                    <a:pt x="107337" y="61951"/>
                  </a:lnTo>
                  <a:cubicBezTo>
                    <a:pt x="106865" y="61851"/>
                    <a:pt x="106389" y="61802"/>
                    <a:pt x="105918" y="61802"/>
                  </a:cubicBezTo>
                  <a:cubicBezTo>
                    <a:pt x="104057" y="61802"/>
                    <a:pt x="102256" y="62568"/>
                    <a:pt x="100957" y="63961"/>
                  </a:cubicBezTo>
                  <a:cubicBezTo>
                    <a:pt x="99683" y="62588"/>
                    <a:pt x="97895" y="61801"/>
                    <a:pt x="96025" y="61801"/>
                  </a:cubicBezTo>
                  <a:cubicBezTo>
                    <a:pt x="96014" y="61801"/>
                    <a:pt x="96003" y="61801"/>
                    <a:pt x="95993" y="61801"/>
                  </a:cubicBezTo>
                  <a:cubicBezTo>
                    <a:pt x="95509" y="61801"/>
                    <a:pt x="95025" y="61846"/>
                    <a:pt x="94550" y="61953"/>
                  </a:cubicBezTo>
                  <a:cubicBezTo>
                    <a:pt x="94590" y="57796"/>
                    <a:pt x="97767" y="55717"/>
                    <a:pt x="100943" y="55717"/>
                  </a:cubicBezTo>
                  <a:close/>
                  <a:moveTo>
                    <a:pt x="54007" y="55884"/>
                  </a:moveTo>
                  <a:cubicBezTo>
                    <a:pt x="56587" y="55884"/>
                    <a:pt x="59166" y="57255"/>
                    <a:pt x="60061" y="60000"/>
                  </a:cubicBezTo>
                  <a:cubicBezTo>
                    <a:pt x="60285" y="60681"/>
                    <a:pt x="60393" y="61389"/>
                    <a:pt x="60402" y="62106"/>
                  </a:cubicBezTo>
                  <a:cubicBezTo>
                    <a:pt x="59929" y="62004"/>
                    <a:pt x="59451" y="61954"/>
                    <a:pt x="58977" y="61954"/>
                  </a:cubicBezTo>
                  <a:cubicBezTo>
                    <a:pt x="57118" y="61954"/>
                    <a:pt x="55312" y="62720"/>
                    <a:pt x="54013" y="64113"/>
                  </a:cubicBezTo>
                  <a:cubicBezTo>
                    <a:pt x="52741" y="62733"/>
                    <a:pt x="50939" y="61953"/>
                    <a:pt x="49067" y="61953"/>
                  </a:cubicBezTo>
                  <a:cubicBezTo>
                    <a:pt x="48574" y="61953"/>
                    <a:pt x="48090" y="61998"/>
                    <a:pt x="47624" y="62106"/>
                  </a:cubicBezTo>
                  <a:cubicBezTo>
                    <a:pt x="47615" y="61389"/>
                    <a:pt x="47723" y="60681"/>
                    <a:pt x="47929" y="60009"/>
                  </a:cubicBezTo>
                  <a:lnTo>
                    <a:pt x="47947" y="60000"/>
                  </a:lnTo>
                  <a:cubicBezTo>
                    <a:pt x="48843" y="57257"/>
                    <a:pt x="51425" y="55884"/>
                    <a:pt x="54007" y="55884"/>
                  </a:cubicBezTo>
                  <a:close/>
                  <a:moveTo>
                    <a:pt x="7145" y="55914"/>
                  </a:moveTo>
                  <a:cubicBezTo>
                    <a:pt x="10322" y="55914"/>
                    <a:pt x="13498" y="57993"/>
                    <a:pt x="13538" y="62151"/>
                  </a:cubicBezTo>
                  <a:cubicBezTo>
                    <a:pt x="13063" y="62046"/>
                    <a:pt x="12582" y="61995"/>
                    <a:pt x="12105" y="61995"/>
                  </a:cubicBezTo>
                  <a:cubicBezTo>
                    <a:pt x="10247" y="61995"/>
                    <a:pt x="8440" y="62767"/>
                    <a:pt x="7150" y="64158"/>
                  </a:cubicBezTo>
                  <a:cubicBezTo>
                    <a:pt x="5875" y="62786"/>
                    <a:pt x="4096" y="61998"/>
                    <a:pt x="2226" y="61998"/>
                  </a:cubicBezTo>
                  <a:cubicBezTo>
                    <a:pt x="2216" y="61998"/>
                    <a:pt x="2205" y="61998"/>
                    <a:pt x="2194" y="61998"/>
                  </a:cubicBezTo>
                  <a:cubicBezTo>
                    <a:pt x="1711" y="61998"/>
                    <a:pt x="1227" y="62043"/>
                    <a:pt x="752" y="62151"/>
                  </a:cubicBezTo>
                  <a:cubicBezTo>
                    <a:pt x="792" y="57993"/>
                    <a:pt x="3969" y="55914"/>
                    <a:pt x="7145" y="55914"/>
                  </a:cubicBezTo>
                  <a:close/>
                  <a:moveTo>
                    <a:pt x="30465" y="55917"/>
                  </a:moveTo>
                  <a:cubicBezTo>
                    <a:pt x="33638" y="55917"/>
                    <a:pt x="36811" y="57993"/>
                    <a:pt x="36854" y="62147"/>
                  </a:cubicBezTo>
                  <a:lnTo>
                    <a:pt x="36854" y="62147"/>
                  </a:lnTo>
                  <a:cubicBezTo>
                    <a:pt x="36384" y="62047"/>
                    <a:pt x="35912" y="61999"/>
                    <a:pt x="35443" y="61999"/>
                  </a:cubicBezTo>
                  <a:cubicBezTo>
                    <a:pt x="33580" y="61999"/>
                    <a:pt x="31775" y="62765"/>
                    <a:pt x="30483" y="64158"/>
                  </a:cubicBezTo>
                  <a:cubicBezTo>
                    <a:pt x="29201" y="62778"/>
                    <a:pt x="27409" y="61998"/>
                    <a:pt x="25528" y="61998"/>
                  </a:cubicBezTo>
                  <a:cubicBezTo>
                    <a:pt x="25044" y="61998"/>
                    <a:pt x="24560" y="62052"/>
                    <a:pt x="24085" y="62151"/>
                  </a:cubicBezTo>
                  <a:cubicBezTo>
                    <a:pt x="24116" y="57996"/>
                    <a:pt x="27290" y="55917"/>
                    <a:pt x="30465" y="55917"/>
                  </a:cubicBezTo>
                  <a:close/>
                  <a:moveTo>
                    <a:pt x="119322" y="62140"/>
                  </a:moveTo>
                  <a:cubicBezTo>
                    <a:pt x="121256" y="62140"/>
                    <a:pt x="123125" y="62943"/>
                    <a:pt x="124469" y="64391"/>
                  </a:cubicBezTo>
                  <a:cubicBezTo>
                    <a:pt x="124450" y="64390"/>
                    <a:pt x="124430" y="64390"/>
                    <a:pt x="124410" y="64390"/>
                  </a:cubicBezTo>
                  <a:cubicBezTo>
                    <a:pt x="122541" y="64390"/>
                    <a:pt x="120773" y="65229"/>
                    <a:pt x="119532" y="66532"/>
                  </a:cubicBezTo>
                  <a:cubicBezTo>
                    <a:pt x="119613" y="64946"/>
                    <a:pt x="119030" y="63441"/>
                    <a:pt x="118045" y="62258"/>
                  </a:cubicBezTo>
                  <a:cubicBezTo>
                    <a:pt x="118470" y="62179"/>
                    <a:pt x="118898" y="62140"/>
                    <a:pt x="119322" y="62140"/>
                  </a:cubicBezTo>
                  <a:close/>
                  <a:moveTo>
                    <a:pt x="129616" y="62140"/>
                  </a:moveTo>
                  <a:cubicBezTo>
                    <a:pt x="130040" y="62140"/>
                    <a:pt x="130468" y="62179"/>
                    <a:pt x="130894" y="62258"/>
                  </a:cubicBezTo>
                  <a:cubicBezTo>
                    <a:pt x="129908" y="63423"/>
                    <a:pt x="129326" y="64928"/>
                    <a:pt x="129415" y="66523"/>
                  </a:cubicBezTo>
                  <a:lnTo>
                    <a:pt x="129406" y="66532"/>
                  </a:lnTo>
                  <a:cubicBezTo>
                    <a:pt x="128156" y="65229"/>
                    <a:pt x="126388" y="64390"/>
                    <a:pt x="124528" y="64390"/>
                  </a:cubicBezTo>
                  <a:cubicBezTo>
                    <a:pt x="124509" y="64390"/>
                    <a:pt x="124489" y="64390"/>
                    <a:pt x="124469" y="64391"/>
                  </a:cubicBezTo>
                  <a:cubicBezTo>
                    <a:pt x="125807" y="62943"/>
                    <a:pt x="127680" y="62140"/>
                    <a:pt x="129616" y="62140"/>
                  </a:cubicBezTo>
                  <a:close/>
                  <a:moveTo>
                    <a:pt x="95796" y="62176"/>
                  </a:moveTo>
                  <a:cubicBezTo>
                    <a:pt x="97737" y="62176"/>
                    <a:pt x="99610" y="62980"/>
                    <a:pt x="100948" y="64435"/>
                  </a:cubicBezTo>
                  <a:cubicBezTo>
                    <a:pt x="100928" y="64435"/>
                    <a:pt x="100908" y="64435"/>
                    <a:pt x="100888" y="64435"/>
                  </a:cubicBezTo>
                  <a:cubicBezTo>
                    <a:pt x="99020" y="64435"/>
                    <a:pt x="97252" y="65265"/>
                    <a:pt x="96011" y="66568"/>
                  </a:cubicBezTo>
                  <a:cubicBezTo>
                    <a:pt x="96091" y="64982"/>
                    <a:pt x="95509" y="63477"/>
                    <a:pt x="94514" y="62294"/>
                  </a:cubicBezTo>
                  <a:cubicBezTo>
                    <a:pt x="94941" y="62215"/>
                    <a:pt x="95370" y="62176"/>
                    <a:pt x="95796" y="62176"/>
                  </a:cubicBezTo>
                  <a:close/>
                  <a:moveTo>
                    <a:pt x="82771" y="62185"/>
                  </a:moveTo>
                  <a:cubicBezTo>
                    <a:pt x="83195" y="62185"/>
                    <a:pt x="83623" y="62224"/>
                    <a:pt x="84048" y="62303"/>
                  </a:cubicBezTo>
                  <a:cubicBezTo>
                    <a:pt x="83063" y="63477"/>
                    <a:pt x="82480" y="64991"/>
                    <a:pt x="82561" y="66577"/>
                  </a:cubicBezTo>
                  <a:cubicBezTo>
                    <a:pt x="81320" y="65274"/>
                    <a:pt x="79552" y="64435"/>
                    <a:pt x="77683" y="64435"/>
                  </a:cubicBezTo>
                  <a:cubicBezTo>
                    <a:pt x="77666" y="64435"/>
                    <a:pt x="77650" y="64435"/>
                    <a:pt x="77633" y="64435"/>
                  </a:cubicBezTo>
                  <a:lnTo>
                    <a:pt x="77633" y="64435"/>
                  </a:lnTo>
                  <a:cubicBezTo>
                    <a:pt x="78970" y="62988"/>
                    <a:pt x="80838" y="62185"/>
                    <a:pt x="82771" y="62185"/>
                  </a:cubicBezTo>
                  <a:close/>
                  <a:moveTo>
                    <a:pt x="59134" y="62337"/>
                  </a:moveTo>
                  <a:cubicBezTo>
                    <a:pt x="59561" y="62337"/>
                    <a:pt x="59992" y="62376"/>
                    <a:pt x="60420" y="62455"/>
                  </a:cubicBezTo>
                  <a:cubicBezTo>
                    <a:pt x="59427" y="63627"/>
                    <a:pt x="58845" y="65119"/>
                    <a:pt x="58932" y="66720"/>
                  </a:cubicBezTo>
                  <a:lnTo>
                    <a:pt x="58932" y="66720"/>
                  </a:lnTo>
                  <a:cubicBezTo>
                    <a:pt x="57682" y="65417"/>
                    <a:pt x="55914" y="64587"/>
                    <a:pt x="54055" y="64587"/>
                  </a:cubicBezTo>
                  <a:cubicBezTo>
                    <a:pt x="54035" y="64587"/>
                    <a:pt x="54015" y="64588"/>
                    <a:pt x="53995" y="64588"/>
                  </a:cubicBezTo>
                  <a:cubicBezTo>
                    <a:pt x="55331" y="63135"/>
                    <a:pt x="57201" y="62337"/>
                    <a:pt x="59134" y="62337"/>
                  </a:cubicBezTo>
                  <a:close/>
                  <a:moveTo>
                    <a:pt x="48861" y="62333"/>
                  </a:moveTo>
                  <a:cubicBezTo>
                    <a:pt x="50795" y="62333"/>
                    <a:pt x="52662" y="63137"/>
                    <a:pt x="53995" y="64588"/>
                  </a:cubicBezTo>
                  <a:cubicBezTo>
                    <a:pt x="53975" y="64588"/>
                    <a:pt x="53955" y="64587"/>
                    <a:pt x="53935" y="64587"/>
                  </a:cubicBezTo>
                  <a:cubicBezTo>
                    <a:pt x="52067" y="64587"/>
                    <a:pt x="50299" y="65417"/>
                    <a:pt x="49058" y="66720"/>
                  </a:cubicBezTo>
                  <a:cubicBezTo>
                    <a:pt x="49138" y="65134"/>
                    <a:pt x="48556" y="63629"/>
                    <a:pt x="47561" y="62455"/>
                  </a:cubicBezTo>
                  <a:cubicBezTo>
                    <a:pt x="47994" y="62373"/>
                    <a:pt x="48429" y="62333"/>
                    <a:pt x="48861" y="62333"/>
                  </a:cubicBezTo>
                  <a:close/>
                  <a:moveTo>
                    <a:pt x="106103" y="62174"/>
                  </a:moveTo>
                  <a:cubicBezTo>
                    <a:pt x="106576" y="62174"/>
                    <a:pt x="107052" y="62222"/>
                    <a:pt x="107525" y="62321"/>
                  </a:cubicBezTo>
                  <a:cubicBezTo>
                    <a:pt x="106512" y="63566"/>
                    <a:pt x="105939" y="65161"/>
                    <a:pt x="106127" y="66837"/>
                  </a:cubicBezTo>
                  <a:cubicBezTo>
                    <a:pt x="104872" y="65387"/>
                    <a:pt x="103007" y="64435"/>
                    <a:pt x="101030" y="64435"/>
                  </a:cubicBezTo>
                  <a:cubicBezTo>
                    <a:pt x="101003" y="64435"/>
                    <a:pt x="100975" y="64435"/>
                    <a:pt x="100948" y="64435"/>
                  </a:cubicBezTo>
                  <a:cubicBezTo>
                    <a:pt x="102295" y="62981"/>
                    <a:pt x="104168" y="62174"/>
                    <a:pt x="106103" y="62174"/>
                  </a:cubicBezTo>
                  <a:close/>
                  <a:moveTo>
                    <a:pt x="70807" y="57738"/>
                  </a:moveTo>
                  <a:cubicBezTo>
                    <a:pt x="71283" y="57738"/>
                    <a:pt x="71762" y="57786"/>
                    <a:pt x="72239" y="57885"/>
                  </a:cubicBezTo>
                  <a:cubicBezTo>
                    <a:pt x="71271" y="59131"/>
                    <a:pt x="70742" y="60708"/>
                    <a:pt x="70939" y="62348"/>
                  </a:cubicBezTo>
                  <a:cubicBezTo>
                    <a:pt x="71447" y="62234"/>
                    <a:pt x="71959" y="62178"/>
                    <a:pt x="72468" y="62178"/>
                  </a:cubicBezTo>
                  <a:cubicBezTo>
                    <a:pt x="74403" y="62178"/>
                    <a:pt x="76285" y="62981"/>
                    <a:pt x="77633" y="64435"/>
                  </a:cubicBezTo>
                  <a:lnTo>
                    <a:pt x="77633" y="64435"/>
                  </a:lnTo>
                  <a:cubicBezTo>
                    <a:pt x="77630" y="64435"/>
                    <a:pt x="77627" y="64435"/>
                    <a:pt x="77624" y="64435"/>
                  </a:cubicBezTo>
                  <a:cubicBezTo>
                    <a:pt x="77606" y="64435"/>
                    <a:pt x="77587" y="64435"/>
                    <a:pt x="77569" y="64435"/>
                  </a:cubicBezTo>
                  <a:cubicBezTo>
                    <a:pt x="75520" y="64435"/>
                    <a:pt x="73598" y="65435"/>
                    <a:pt x="72346" y="66962"/>
                  </a:cubicBezTo>
                  <a:cubicBezTo>
                    <a:pt x="72703" y="63259"/>
                    <a:pt x="69407" y="59973"/>
                    <a:pt x="65707" y="59973"/>
                  </a:cubicBezTo>
                  <a:cubicBezTo>
                    <a:pt x="65694" y="59973"/>
                    <a:pt x="65682" y="59973"/>
                    <a:pt x="65670" y="59973"/>
                  </a:cubicBezTo>
                  <a:lnTo>
                    <a:pt x="65670" y="59973"/>
                  </a:lnTo>
                  <a:cubicBezTo>
                    <a:pt x="67007" y="58533"/>
                    <a:pt x="68877" y="57738"/>
                    <a:pt x="70807" y="57738"/>
                  </a:cubicBezTo>
                  <a:close/>
                  <a:moveTo>
                    <a:pt x="35611" y="62370"/>
                  </a:moveTo>
                  <a:cubicBezTo>
                    <a:pt x="36087" y="62370"/>
                    <a:pt x="36566" y="62419"/>
                    <a:pt x="37042" y="62518"/>
                  </a:cubicBezTo>
                  <a:cubicBezTo>
                    <a:pt x="36029" y="63763"/>
                    <a:pt x="35456" y="65358"/>
                    <a:pt x="35644" y="67034"/>
                  </a:cubicBezTo>
                  <a:cubicBezTo>
                    <a:pt x="34383" y="65578"/>
                    <a:pt x="32507" y="64632"/>
                    <a:pt x="30521" y="64632"/>
                  </a:cubicBezTo>
                  <a:cubicBezTo>
                    <a:pt x="30502" y="64632"/>
                    <a:pt x="30483" y="64632"/>
                    <a:pt x="30465" y="64633"/>
                  </a:cubicBezTo>
                  <a:cubicBezTo>
                    <a:pt x="30445" y="64632"/>
                    <a:pt x="30425" y="64632"/>
                    <a:pt x="30406" y="64632"/>
                  </a:cubicBezTo>
                  <a:cubicBezTo>
                    <a:pt x="28537" y="64632"/>
                    <a:pt x="26769" y="65471"/>
                    <a:pt x="25528" y="66774"/>
                  </a:cubicBezTo>
                  <a:cubicBezTo>
                    <a:pt x="25608" y="65179"/>
                    <a:pt x="25026" y="63683"/>
                    <a:pt x="24031" y="62500"/>
                  </a:cubicBezTo>
                  <a:cubicBezTo>
                    <a:pt x="24460" y="62420"/>
                    <a:pt x="24890" y="62381"/>
                    <a:pt x="25317" y="62381"/>
                  </a:cubicBezTo>
                  <a:cubicBezTo>
                    <a:pt x="27250" y="62381"/>
                    <a:pt x="29122" y="63178"/>
                    <a:pt x="30465" y="64624"/>
                  </a:cubicBezTo>
                  <a:cubicBezTo>
                    <a:pt x="31802" y="63171"/>
                    <a:pt x="33677" y="62370"/>
                    <a:pt x="35611" y="62370"/>
                  </a:cubicBezTo>
                  <a:close/>
                  <a:moveTo>
                    <a:pt x="112819" y="60274"/>
                  </a:moveTo>
                  <a:cubicBezTo>
                    <a:pt x="115992" y="60274"/>
                    <a:pt x="119164" y="62350"/>
                    <a:pt x="119209" y="66503"/>
                  </a:cubicBezTo>
                  <a:lnTo>
                    <a:pt x="119209" y="66503"/>
                  </a:lnTo>
                  <a:cubicBezTo>
                    <a:pt x="118735" y="66400"/>
                    <a:pt x="118257" y="66350"/>
                    <a:pt x="117783" y="66350"/>
                  </a:cubicBezTo>
                  <a:cubicBezTo>
                    <a:pt x="115922" y="66350"/>
                    <a:pt x="114119" y="67124"/>
                    <a:pt x="112821" y="68521"/>
                  </a:cubicBezTo>
                  <a:cubicBezTo>
                    <a:pt x="111539" y="67142"/>
                    <a:pt x="109747" y="66362"/>
                    <a:pt x="107865" y="66362"/>
                  </a:cubicBezTo>
                  <a:cubicBezTo>
                    <a:pt x="107382" y="66362"/>
                    <a:pt x="106898" y="66407"/>
                    <a:pt x="106423" y="66514"/>
                  </a:cubicBezTo>
                  <a:lnTo>
                    <a:pt x="106423" y="66514"/>
                  </a:lnTo>
                  <a:cubicBezTo>
                    <a:pt x="106463" y="62355"/>
                    <a:pt x="109641" y="60274"/>
                    <a:pt x="112819" y="60274"/>
                  </a:cubicBezTo>
                  <a:close/>
                  <a:moveTo>
                    <a:pt x="136136" y="60276"/>
                  </a:moveTo>
                  <a:cubicBezTo>
                    <a:pt x="139311" y="60276"/>
                    <a:pt x="142484" y="62354"/>
                    <a:pt x="142525" y="66514"/>
                  </a:cubicBezTo>
                  <a:lnTo>
                    <a:pt x="142516" y="66523"/>
                  </a:lnTo>
                  <a:cubicBezTo>
                    <a:pt x="142042" y="66421"/>
                    <a:pt x="141565" y="66372"/>
                    <a:pt x="141091" y="66372"/>
                  </a:cubicBezTo>
                  <a:cubicBezTo>
                    <a:pt x="139233" y="66372"/>
                    <a:pt x="137428" y="67138"/>
                    <a:pt x="136136" y="68530"/>
                  </a:cubicBezTo>
                  <a:cubicBezTo>
                    <a:pt x="134854" y="67150"/>
                    <a:pt x="133062" y="66371"/>
                    <a:pt x="131181" y="66371"/>
                  </a:cubicBezTo>
                  <a:cubicBezTo>
                    <a:pt x="130697" y="66371"/>
                    <a:pt x="130213" y="66425"/>
                    <a:pt x="129738" y="66523"/>
                  </a:cubicBezTo>
                  <a:cubicBezTo>
                    <a:pt x="129778" y="62359"/>
                    <a:pt x="132958" y="60276"/>
                    <a:pt x="136136" y="60276"/>
                  </a:cubicBezTo>
                  <a:close/>
                  <a:moveTo>
                    <a:pt x="89289" y="60321"/>
                  </a:moveTo>
                  <a:cubicBezTo>
                    <a:pt x="92462" y="60321"/>
                    <a:pt x="95638" y="62397"/>
                    <a:pt x="95679" y="66548"/>
                  </a:cubicBezTo>
                  <a:lnTo>
                    <a:pt x="95679" y="66548"/>
                  </a:lnTo>
                  <a:cubicBezTo>
                    <a:pt x="95209" y="66448"/>
                    <a:pt x="94735" y="66398"/>
                    <a:pt x="94264" y="66398"/>
                  </a:cubicBezTo>
                  <a:cubicBezTo>
                    <a:pt x="92405" y="66398"/>
                    <a:pt x="90601" y="67165"/>
                    <a:pt x="89308" y="68557"/>
                  </a:cubicBezTo>
                  <a:cubicBezTo>
                    <a:pt x="88027" y="67177"/>
                    <a:pt x="86235" y="66398"/>
                    <a:pt x="84353" y="66398"/>
                  </a:cubicBezTo>
                  <a:cubicBezTo>
                    <a:pt x="83869" y="66398"/>
                    <a:pt x="83385" y="66452"/>
                    <a:pt x="82910" y="66550"/>
                  </a:cubicBezTo>
                  <a:cubicBezTo>
                    <a:pt x="82942" y="62398"/>
                    <a:pt x="86114" y="60321"/>
                    <a:pt x="89289" y="60321"/>
                  </a:cubicBezTo>
                  <a:close/>
                  <a:moveTo>
                    <a:pt x="42335" y="60475"/>
                  </a:moveTo>
                  <a:cubicBezTo>
                    <a:pt x="45508" y="60475"/>
                    <a:pt x="48684" y="62552"/>
                    <a:pt x="48726" y="66708"/>
                  </a:cubicBezTo>
                  <a:lnTo>
                    <a:pt x="48726" y="66708"/>
                  </a:lnTo>
                  <a:cubicBezTo>
                    <a:pt x="48257" y="66608"/>
                    <a:pt x="47784" y="66560"/>
                    <a:pt x="47315" y="66560"/>
                  </a:cubicBezTo>
                  <a:cubicBezTo>
                    <a:pt x="45452" y="66560"/>
                    <a:pt x="43648" y="67326"/>
                    <a:pt x="42355" y="68719"/>
                  </a:cubicBezTo>
                  <a:cubicBezTo>
                    <a:pt x="41081" y="67346"/>
                    <a:pt x="39302" y="66559"/>
                    <a:pt x="37432" y="66559"/>
                  </a:cubicBezTo>
                  <a:cubicBezTo>
                    <a:pt x="37421" y="66559"/>
                    <a:pt x="37411" y="66559"/>
                    <a:pt x="37400" y="66559"/>
                  </a:cubicBezTo>
                  <a:cubicBezTo>
                    <a:pt x="36916" y="66559"/>
                    <a:pt x="36432" y="66604"/>
                    <a:pt x="35958" y="66711"/>
                  </a:cubicBezTo>
                  <a:cubicBezTo>
                    <a:pt x="35989" y="62554"/>
                    <a:pt x="39161" y="60475"/>
                    <a:pt x="42335" y="60475"/>
                  </a:cubicBezTo>
                  <a:close/>
                  <a:moveTo>
                    <a:pt x="65651" y="60478"/>
                  </a:moveTo>
                  <a:cubicBezTo>
                    <a:pt x="68826" y="60478"/>
                    <a:pt x="72001" y="62555"/>
                    <a:pt x="72041" y="66711"/>
                  </a:cubicBezTo>
                  <a:cubicBezTo>
                    <a:pt x="71566" y="66609"/>
                    <a:pt x="71088" y="66560"/>
                    <a:pt x="70614" y="66560"/>
                  </a:cubicBezTo>
                  <a:cubicBezTo>
                    <a:pt x="68752" y="66560"/>
                    <a:pt x="66952" y="67326"/>
                    <a:pt x="65653" y="68719"/>
                  </a:cubicBezTo>
                  <a:cubicBezTo>
                    <a:pt x="64371" y="67339"/>
                    <a:pt x="62579" y="66559"/>
                    <a:pt x="60697" y="66559"/>
                  </a:cubicBezTo>
                  <a:cubicBezTo>
                    <a:pt x="60214" y="66559"/>
                    <a:pt x="59730" y="66613"/>
                    <a:pt x="59255" y="66711"/>
                  </a:cubicBezTo>
                  <a:cubicBezTo>
                    <a:pt x="59295" y="62557"/>
                    <a:pt x="62473" y="60478"/>
                    <a:pt x="65651" y="60478"/>
                  </a:cubicBezTo>
                  <a:close/>
                  <a:moveTo>
                    <a:pt x="18806" y="60522"/>
                  </a:moveTo>
                  <a:cubicBezTo>
                    <a:pt x="21979" y="60522"/>
                    <a:pt x="25151" y="62596"/>
                    <a:pt x="25196" y="66747"/>
                  </a:cubicBezTo>
                  <a:lnTo>
                    <a:pt x="25196" y="66747"/>
                  </a:lnTo>
                  <a:cubicBezTo>
                    <a:pt x="24723" y="66645"/>
                    <a:pt x="24245" y="66596"/>
                    <a:pt x="23772" y="66596"/>
                  </a:cubicBezTo>
                  <a:cubicBezTo>
                    <a:pt x="21913" y="66596"/>
                    <a:pt x="20107" y="67362"/>
                    <a:pt x="18807" y="68754"/>
                  </a:cubicBezTo>
                  <a:cubicBezTo>
                    <a:pt x="17526" y="67374"/>
                    <a:pt x="15734" y="66595"/>
                    <a:pt x="13852" y="66595"/>
                  </a:cubicBezTo>
                  <a:cubicBezTo>
                    <a:pt x="13368" y="66595"/>
                    <a:pt x="12884" y="66649"/>
                    <a:pt x="12409" y="66747"/>
                  </a:cubicBezTo>
                  <a:cubicBezTo>
                    <a:pt x="12454" y="62599"/>
                    <a:pt x="15631" y="60522"/>
                    <a:pt x="18806" y="60522"/>
                  </a:cubicBezTo>
                  <a:close/>
                  <a:moveTo>
                    <a:pt x="84142" y="66790"/>
                  </a:moveTo>
                  <a:cubicBezTo>
                    <a:pt x="86075" y="66790"/>
                    <a:pt x="87947" y="67588"/>
                    <a:pt x="89290" y="69041"/>
                  </a:cubicBezTo>
                  <a:lnTo>
                    <a:pt x="89290" y="69041"/>
                  </a:lnTo>
                  <a:cubicBezTo>
                    <a:pt x="89287" y="69041"/>
                    <a:pt x="89284" y="69041"/>
                    <a:pt x="89281" y="69041"/>
                  </a:cubicBezTo>
                  <a:cubicBezTo>
                    <a:pt x="89262" y="69041"/>
                    <a:pt x="89242" y="69041"/>
                    <a:pt x="89222" y="69041"/>
                  </a:cubicBezTo>
                  <a:cubicBezTo>
                    <a:pt x="87354" y="69041"/>
                    <a:pt x="85594" y="69879"/>
                    <a:pt x="84344" y="71183"/>
                  </a:cubicBezTo>
                  <a:cubicBezTo>
                    <a:pt x="84434" y="69588"/>
                    <a:pt x="83851" y="68082"/>
                    <a:pt x="82857" y="66909"/>
                  </a:cubicBezTo>
                  <a:cubicBezTo>
                    <a:pt x="83285" y="66829"/>
                    <a:pt x="83715" y="66790"/>
                    <a:pt x="84142" y="66790"/>
                  </a:cubicBezTo>
                  <a:close/>
                  <a:moveTo>
                    <a:pt x="94437" y="66782"/>
                  </a:moveTo>
                  <a:cubicBezTo>
                    <a:pt x="94862" y="66782"/>
                    <a:pt x="95290" y="66821"/>
                    <a:pt x="95715" y="66900"/>
                  </a:cubicBezTo>
                  <a:cubicBezTo>
                    <a:pt x="94720" y="68082"/>
                    <a:pt x="94138" y="69579"/>
                    <a:pt x="94228" y="71174"/>
                  </a:cubicBezTo>
                  <a:lnTo>
                    <a:pt x="94219" y="71183"/>
                  </a:lnTo>
                  <a:cubicBezTo>
                    <a:pt x="92977" y="69879"/>
                    <a:pt x="91209" y="69041"/>
                    <a:pt x="89341" y="69041"/>
                  </a:cubicBezTo>
                  <a:cubicBezTo>
                    <a:pt x="89324" y="69041"/>
                    <a:pt x="89307" y="69041"/>
                    <a:pt x="89290" y="69041"/>
                  </a:cubicBezTo>
                  <a:lnTo>
                    <a:pt x="89290" y="69041"/>
                  </a:lnTo>
                  <a:cubicBezTo>
                    <a:pt x="90628" y="67586"/>
                    <a:pt x="92502" y="66782"/>
                    <a:pt x="94437" y="66782"/>
                  </a:cubicBezTo>
                  <a:close/>
                  <a:moveTo>
                    <a:pt x="47476" y="66925"/>
                  </a:moveTo>
                  <a:cubicBezTo>
                    <a:pt x="47900" y="66925"/>
                    <a:pt x="48328" y="66964"/>
                    <a:pt x="48753" y="67043"/>
                  </a:cubicBezTo>
                  <a:cubicBezTo>
                    <a:pt x="47767" y="68226"/>
                    <a:pt x="47185" y="69731"/>
                    <a:pt x="47266" y="71317"/>
                  </a:cubicBezTo>
                  <a:cubicBezTo>
                    <a:pt x="46024" y="70014"/>
                    <a:pt x="44257" y="69184"/>
                    <a:pt x="42388" y="69184"/>
                  </a:cubicBezTo>
                  <a:cubicBezTo>
                    <a:pt x="42371" y="69184"/>
                    <a:pt x="42354" y="69184"/>
                    <a:pt x="42337" y="69184"/>
                  </a:cubicBezTo>
                  <a:lnTo>
                    <a:pt x="42337" y="69184"/>
                  </a:lnTo>
                  <a:cubicBezTo>
                    <a:pt x="43675" y="67729"/>
                    <a:pt x="45543" y="66925"/>
                    <a:pt x="47476" y="66925"/>
                  </a:cubicBezTo>
                  <a:close/>
                  <a:moveTo>
                    <a:pt x="60488" y="66929"/>
                  </a:moveTo>
                  <a:cubicBezTo>
                    <a:pt x="62422" y="66929"/>
                    <a:pt x="64295" y="67727"/>
                    <a:pt x="65636" y="69175"/>
                  </a:cubicBezTo>
                  <a:lnTo>
                    <a:pt x="65636" y="69175"/>
                  </a:lnTo>
                  <a:cubicBezTo>
                    <a:pt x="65622" y="69175"/>
                    <a:pt x="65608" y="69175"/>
                    <a:pt x="65593" y="69175"/>
                  </a:cubicBezTo>
                  <a:cubicBezTo>
                    <a:pt x="63725" y="69175"/>
                    <a:pt x="61966" y="70014"/>
                    <a:pt x="60715" y="71317"/>
                  </a:cubicBezTo>
                  <a:cubicBezTo>
                    <a:pt x="60805" y="69731"/>
                    <a:pt x="60223" y="68226"/>
                    <a:pt x="59228" y="67043"/>
                  </a:cubicBezTo>
                  <a:cubicBezTo>
                    <a:pt x="59647" y="66967"/>
                    <a:pt x="60069" y="66929"/>
                    <a:pt x="60488" y="66929"/>
                  </a:cubicBezTo>
                  <a:close/>
                  <a:moveTo>
                    <a:pt x="23953" y="66970"/>
                  </a:moveTo>
                  <a:cubicBezTo>
                    <a:pt x="24378" y="66970"/>
                    <a:pt x="24806" y="67009"/>
                    <a:pt x="25232" y="67088"/>
                  </a:cubicBezTo>
                  <a:cubicBezTo>
                    <a:pt x="24239" y="68277"/>
                    <a:pt x="23657" y="69770"/>
                    <a:pt x="23744" y="71361"/>
                  </a:cubicBezTo>
                  <a:lnTo>
                    <a:pt x="23744" y="71361"/>
                  </a:lnTo>
                  <a:cubicBezTo>
                    <a:pt x="22494" y="70058"/>
                    <a:pt x="20726" y="69220"/>
                    <a:pt x="18866" y="69220"/>
                  </a:cubicBezTo>
                  <a:cubicBezTo>
                    <a:pt x="18846" y="69220"/>
                    <a:pt x="18827" y="69220"/>
                    <a:pt x="18807" y="69220"/>
                  </a:cubicBezTo>
                  <a:cubicBezTo>
                    <a:pt x="20144" y="67773"/>
                    <a:pt x="22018" y="66970"/>
                    <a:pt x="23953" y="66970"/>
                  </a:cubicBezTo>
                  <a:close/>
                  <a:moveTo>
                    <a:pt x="13652" y="66970"/>
                  </a:moveTo>
                  <a:cubicBezTo>
                    <a:pt x="15588" y="66970"/>
                    <a:pt x="17463" y="67773"/>
                    <a:pt x="18807" y="69220"/>
                  </a:cubicBezTo>
                  <a:cubicBezTo>
                    <a:pt x="18787" y="69220"/>
                    <a:pt x="18768" y="69220"/>
                    <a:pt x="18748" y="69220"/>
                  </a:cubicBezTo>
                  <a:cubicBezTo>
                    <a:pt x="16879" y="69220"/>
                    <a:pt x="15111" y="70058"/>
                    <a:pt x="13870" y="71362"/>
                  </a:cubicBezTo>
                  <a:cubicBezTo>
                    <a:pt x="13951" y="69776"/>
                    <a:pt x="13368" y="68271"/>
                    <a:pt x="12374" y="67088"/>
                  </a:cubicBezTo>
                  <a:cubicBezTo>
                    <a:pt x="12799" y="67009"/>
                    <a:pt x="13227" y="66970"/>
                    <a:pt x="13652" y="66970"/>
                  </a:cubicBezTo>
                  <a:close/>
                  <a:moveTo>
                    <a:pt x="107653" y="66739"/>
                  </a:moveTo>
                  <a:cubicBezTo>
                    <a:pt x="109587" y="66739"/>
                    <a:pt x="111464" y="67541"/>
                    <a:pt x="112812" y="68996"/>
                  </a:cubicBezTo>
                  <a:cubicBezTo>
                    <a:pt x="114149" y="67549"/>
                    <a:pt x="116022" y="66746"/>
                    <a:pt x="117958" y="66746"/>
                  </a:cubicBezTo>
                  <a:cubicBezTo>
                    <a:pt x="118383" y="66746"/>
                    <a:pt x="118811" y="66785"/>
                    <a:pt x="119236" y="66864"/>
                  </a:cubicBezTo>
                  <a:cubicBezTo>
                    <a:pt x="118242" y="68047"/>
                    <a:pt x="117659" y="69552"/>
                    <a:pt x="117749" y="71138"/>
                  </a:cubicBezTo>
                  <a:cubicBezTo>
                    <a:pt x="116499" y="69835"/>
                    <a:pt x="114731" y="69005"/>
                    <a:pt x="112871" y="69005"/>
                  </a:cubicBezTo>
                  <a:cubicBezTo>
                    <a:pt x="112851" y="69005"/>
                    <a:pt x="112832" y="69005"/>
                    <a:pt x="112812" y="69005"/>
                  </a:cubicBezTo>
                  <a:cubicBezTo>
                    <a:pt x="112793" y="69005"/>
                    <a:pt x="112774" y="69005"/>
                    <a:pt x="112756" y="69005"/>
                  </a:cubicBezTo>
                  <a:cubicBezTo>
                    <a:pt x="110769" y="69005"/>
                    <a:pt x="108893" y="69951"/>
                    <a:pt x="107641" y="71398"/>
                  </a:cubicBezTo>
                  <a:lnTo>
                    <a:pt x="107641" y="71398"/>
                  </a:lnTo>
                  <a:cubicBezTo>
                    <a:pt x="107802" y="69707"/>
                    <a:pt x="107213" y="68132"/>
                    <a:pt x="106177" y="66897"/>
                  </a:cubicBezTo>
                  <a:lnTo>
                    <a:pt x="106177" y="66897"/>
                  </a:lnTo>
                  <a:cubicBezTo>
                    <a:pt x="106668" y="66791"/>
                    <a:pt x="107162" y="66739"/>
                    <a:pt x="107653" y="66739"/>
                  </a:cubicBezTo>
                  <a:close/>
                  <a:moveTo>
                    <a:pt x="37174" y="66927"/>
                  </a:moveTo>
                  <a:cubicBezTo>
                    <a:pt x="39113" y="66927"/>
                    <a:pt x="40989" y="67729"/>
                    <a:pt x="42337" y="69184"/>
                  </a:cubicBezTo>
                  <a:lnTo>
                    <a:pt x="42337" y="69184"/>
                  </a:lnTo>
                  <a:cubicBezTo>
                    <a:pt x="42334" y="69184"/>
                    <a:pt x="42331" y="69184"/>
                    <a:pt x="42328" y="69184"/>
                  </a:cubicBezTo>
                  <a:cubicBezTo>
                    <a:pt x="42301" y="69184"/>
                    <a:pt x="42274" y="69184"/>
                    <a:pt x="42246" y="69184"/>
                  </a:cubicBezTo>
                  <a:cubicBezTo>
                    <a:pt x="40269" y="69184"/>
                    <a:pt x="38404" y="70136"/>
                    <a:pt x="37158" y="71577"/>
                  </a:cubicBezTo>
                  <a:cubicBezTo>
                    <a:pt x="37320" y="69910"/>
                    <a:pt x="36728" y="68324"/>
                    <a:pt x="35689" y="67088"/>
                  </a:cubicBezTo>
                  <a:lnTo>
                    <a:pt x="35680" y="67088"/>
                  </a:lnTo>
                  <a:cubicBezTo>
                    <a:pt x="36177" y="66980"/>
                    <a:pt x="36678" y="66927"/>
                    <a:pt x="37174" y="66927"/>
                  </a:cubicBezTo>
                  <a:close/>
                  <a:moveTo>
                    <a:pt x="124481" y="64880"/>
                  </a:moveTo>
                  <a:cubicBezTo>
                    <a:pt x="127655" y="64880"/>
                    <a:pt x="130827" y="66957"/>
                    <a:pt x="130867" y="71111"/>
                  </a:cubicBezTo>
                  <a:lnTo>
                    <a:pt x="130858" y="71129"/>
                  </a:lnTo>
                  <a:cubicBezTo>
                    <a:pt x="130380" y="71024"/>
                    <a:pt x="129897" y="70973"/>
                    <a:pt x="129419" y="70973"/>
                  </a:cubicBezTo>
                  <a:cubicBezTo>
                    <a:pt x="127565" y="70973"/>
                    <a:pt x="125767" y="71740"/>
                    <a:pt x="124478" y="73136"/>
                  </a:cubicBezTo>
                  <a:cubicBezTo>
                    <a:pt x="123204" y="71764"/>
                    <a:pt x="121425" y="70977"/>
                    <a:pt x="119555" y="70977"/>
                  </a:cubicBezTo>
                  <a:cubicBezTo>
                    <a:pt x="119544" y="70977"/>
                    <a:pt x="119534" y="70977"/>
                    <a:pt x="119523" y="70977"/>
                  </a:cubicBezTo>
                  <a:cubicBezTo>
                    <a:pt x="119039" y="70977"/>
                    <a:pt x="118555" y="71021"/>
                    <a:pt x="118080" y="71129"/>
                  </a:cubicBezTo>
                  <a:cubicBezTo>
                    <a:pt x="118121" y="66963"/>
                    <a:pt x="121302" y="64880"/>
                    <a:pt x="124481" y="64880"/>
                  </a:cubicBezTo>
                  <a:close/>
                  <a:moveTo>
                    <a:pt x="77631" y="64934"/>
                  </a:moveTo>
                  <a:cubicBezTo>
                    <a:pt x="80806" y="64934"/>
                    <a:pt x="83981" y="67013"/>
                    <a:pt x="84022" y="71174"/>
                  </a:cubicBezTo>
                  <a:cubicBezTo>
                    <a:pt x="83541" y="71069"/>
                    <a:pt x="83056" y="71017"/>
                    <a:pt x="82576" y="71017"/>
                  </a:cubicBezTo>
                  <a:cubicBezTo>
                    <a:pt x="80721" y="71017"/>
                    <a:pt x="78928" y="71782"/>
                    <a:pt x="77633" y="73163"/>
                  </a:cubicBezTo>
                  <a:lnTo>
                    <a:pt x="77633" y="73172"/>
                  </a:lnTo>
                  <a:cubicBezTo>
                    <a:pt x="76351" y="71801"/>
                    <a:pt x="74559" y="71012"/>
                    <a:pt x="72678" y="71012"/>
                  </a:cubicBezTo>
                  <a:cubicBezTo>
                    <a:pt x="72194" y="71012"/>
                    <a:pt x="71710" y="71066"/>
                    <a:pt x="71235" y="71174"/>
                  </a:cubicBezTo>
                  <a:cubicBezTo>
                    <a:pt x="71275" y="67015"/>
                    <a:pt x="74454" y="64934"/>
                    <a:pt x="77631" y="64934"/>
                  </a:cubicBezTo>
                  <a:close/>
                  <a:moveTo>
                    <a:pt x="100937" y="64934"/>
                  </a:moveTo>
                  <a:cubicBezTo>
                    <a:pt x="104113" y="64934"/>
                    <a:pt x="107288" y="67013"/>
                    <a:pt x="107328" y="71174"/>
                  </a:cubicBezTo>
                  <a:cubicBezTo>
                    <a:pt x="106849" y="71069"/>
                    <a:pt x="106366" y="71017"/>
                    <a:pt x="105887" y="71017"/>
                  </a:cubicBezTo>
                  <a:cubicBezTo>
                    <a:pt x="104037" y="71017"/>
                    <a:pt x="102243" y="71782"/>
                    <a:pt x="100948" y="73163"/>
                  </a:cubicBezTo>
                  <a:lnTo>
                    <a:pt x="100939" y="73172"/>
                  </a:lnTo>
                  <a:cubicBezTo>
                    <a:pt x="99658" y="71801"/>
                    <a:pt x="97866" y="71012"/>
                    <a:pt x="95984" y="71012"/>
                  </a:cubicBezTo>
                  <a:cubicBezTo>
                    <a:pt x="95500" y="71012"/>
                    <a:pt x="95016" y="71066"/>
                    <a:pt x="94541" y="71174"/>
                  </a:cubicBezTo>
                  <a:cubicBezTo>
                    <a:pt x="94582" y="67015"/>
                    <a:pt x="97760" y="64934"/>
                    <a:pt x="100937" y="64934"/>
                  </a:cubicBezTo>
                  <a:close/>
                  <a:moveTo>
                    <a:pt x="53992" y="65081"/>
                  </a:moveTo>
                  <a:cubicBezTo>
                    <a:pt x="57167" y="65081"/>
                    <a:pt x="60344" y="67159"/>
                    <a:pt x="60384" y="71317"/>
                  </a:cubicBezTo>
                  <a:cubicBezTo>
                    <a:pt x="59911" y="71215"/>
                    <a:pt x="59433" y="71165"/>
                    <a:pt x="58960" y="71165"/>
                  </a:cubicBezTo>
                  <a:cubicBezTo>
                    <a:pt x="57101" y="71165"/>
                    <a:pt x="55296" y="71932"/>
                    <a:pt x="54004" y="73324"/>
                  </a:cubicBezTo>
                  <a:cubicBezTo>
                    <a:pt x="52723" y="71944"/>
                    <a:pt x="50922" y="71165"/>
                    <a:pt x="49049" y="71165"/>
                  </a:cubicBezTo>
                  <a:cubicBezTo>
                    <a:pt x="48565" y="71165"/>
                    <a:pt x="48081" y="71219"/>
                    <a:pt x="47606" y="71317"/>
                  </a:cubicBezTo>
                  <a:cubicBezTo>
                    <a:pt x="47642" y="67159"/>
                    <a:pt x="50816" y="65081"/>
                    <a:pt x="53992" y="65081"/>
                  </a:cubicBezTo>
                  <a:close/>
                  <a:moveTo>
                    <a:pt x="7148" y="65122"/>
                  </a:moveTo>
                  <a:cubicBezTo>
                    <a:pt x="10323" y="65122"/>
                    <a:pt x="13498" y="67201"/>
                    <a:pt x="13538" y="71362"/>
                  </a:cubicBezTo>
                  <a:cubicBezTo>
                    <a:pt x="13060" y="71257"/>
                    <a:pt x="12578" y="71206"/>
                    <a:pt x="12099" y="71206"/>
                  </a:cubicBezTo>
                  <a:cubicBezTo>
                    <a:pt x="10245" y="71206"/>
                    <a:pt x="8446" y="71973"/>
                    <a:pt x="7150" y="73369"/>
                  </a:cubicBezTo>
                  <a:lnTo>
                    <a:pt x="7150" y="73360"/>
                  </a:lnTo>
                  <a:cubicBezTo>
                    <a:pt x="5875" y="71988"/>
                    <a:pt x="4096" y="71209"/>
                    <a:pt x="2226" y="71209"/>
                  </a:cubicBezTo>
                  <a:cubicBezTo>
                    <a:pt x="2216" y="71209"/>
                    <a:pt x="2205" y="71210"/>
                    <a:pt x="2194" y="71210"/>
                  </a:cubicBezTo>
                  <a:cubicBezTo>
                    <a:pt x="1711" y="71210"/>
                    <a:pt x="1227" y="71254"/>
                    <a:pt x="752" y="71362"/>
                  </a:cubicBezTo>
                  <a:cubicBezTo>
                    <a:pt x="792" y="67203"/>
                    <a:pt x="3970" y="65122"/>
                    <a:pt x="7148" y="65122"/>
                  </a:cubicBezTo>
                  <a:close/>
                  <a:moveTo>
                    <a:pt x="30463" y="65122"/>
                  </a:moveTo>
                  <a:cubicBezTo>
                    <a:pt x="33638" y="65122"/>
                    <a:pt x="36813" y="67201"/>
                    <a:pt x="36854" y="71362"/>
                  </a:cubicBezTo>
                  <a:cubicBezTo>
                    <a:pt x="36375" y="71257"/>
                    <a:pt x="35893" y="71206"/>
                    <a:pt x="35414" y="71206"/>
                  </a:cubicBezTo>
                  <a:cubicBezTo>
                    <a:pt x="33560" y="71206"/>
                    <a:pt x="31761" y="71973"/>
                    <a:pt x="30465" y="73369"/>
                  </a:cubicBezTo>
                  <a:lnTo>
                    <a:pt x="30465" y="73360"/>
                  </a:lnTo>
                  <a:cubicBezTo>
                    <a:pt x="29191" y="71988"/>
                    <a:pt x="27412" y="71209"/>
                    <a:pt x="25542" y="71209"/>
                  </a:cubicBezTo>
                  <a:cubicBezTo>
                    <a:pt x="25531" y="71209"/>
                    <a:pt x="25520" y="71210"/>
                    <a:pt x="25510" y="71210"/>
                  </a:cubicBezTo>
                  <a:cubicBezTo>
                    <a:pt x="25026" y="71210"/>
                    <a:pt x="24542" y="71254"/>
                    <a:pt x="24067" y="71362"/>
                  </a:cubicBezTo>
                  <a:cubicBezTo>
                    <a:pt x="24107" y="67203"/>
                    <a:pt x="27285" y="65122"/>
                    <a:pt x="30463" y="65122"/>
                  </a:cubicBezTo>
                  <a:close/>
                  <a:moveTo>
                    <a:pt x="129608" y="71351"/>
                  </a:moveTo>
                  <a:cubicBezTo>
                    <a:pt x="130035" y="71351"/>
                    <a:pt x="130466" y="71390"/>
                    <a:pt x="130894" y="71469"/>
                  </a:cubicBezTo>
                  <a:cubicBezTo>
                    <a:pt x="129908" y="72634"/>
                    <a:pt x="129326" y="74140"/>
                    <a:pt x="129415" y="75726"/>
                  </a:cubicBezTo>
                  <a:lnTo>
                    <a:pt x="129406" y="75744"/>
                  </a:lnTo>
                  <a:cubicBezTo>
                    <a:pt x="128156" y="74440"/>
                    <a:pt x="126397" y="73602"/>
                    <a:pt x="124528" y="73602"/>
                  </a:cubicBezTo>
                  <a:cubicBezTo>
                    <a:pt x="124509" y="73602"/>
                    <a:pt x="124489" y="73602"/>
                    <a:pt x="124469" y="73602"/>
                  </a:cubicBezTo>
                  <a:cubicBezTo>
                    <a:pt x="124450" y="73602"/>
                    <a:pt x="124430" y="73602"/>
                    <a:pt x="124410" y="73602"/>
                  </a:cubicBezTo>
                  <a:cubicBezTo>
                    <a:pt x="122541" y="73602"/>
                    <a:pt x="120773" y="74440"/>
                    <a:pt x="119532" y="75744"/>
                  </a:cubicBezTo>
                  <a:cubicBezTo>
                    <a:pt x="119613" y="74149"/>
                    <a:pt x="119030" y="72652"/>
                    <a:pt x="118045" y="71469"/>
                  </a:cubicBezTo>
                  <a:cubicBezTo>
                    <a:pt x="118473" y="71390"/>
                    <a:pt x="118903" y="71351"/>
                    <a:pt x="119331" y="71351"/>
                  </a:cubicBezTo>
                  <a:cubicBezTo>
                    <a:pt x="121264" y="71351"/>
                    <a:pt x="123134" y="72148"/>
                    <a:pt x="124469" y="73593"/>
                  </a:cubicBezTo>
                  <a:cubicBezTo>
                    <a:pt x="125805" y="72148"/>
                    <a:pt x="127675" y="71351"/>
                    <a:pt x="129608" y="71351"/>
                  </a:cubicBezTo>
                  <a:close/>
                  <a:moveTo>
                    <a:pt x="48843" y="71540"/>
                  </a:moveTo>
                  <a:cubicBezTo>
                    <a:pt x="50782" y="71540"/>
                    <a:pt x="52650" y="72343"/>
                    <a:pt x="53995" y="73790"/>
                  </a:cubicBezTo>
                  <a:cubicBezTo>
                    <a:pt x="53975" y="73790"/>
                    <a:pt x="53956" y="73790"/>
                    <a:pt x="53936" y="73790"/>
                  </a:cubicBezTo>
                  <a:cubicBezTo>
                    <a:pt x="52067" y="73790"/>
                    <a:pt x="50299" y="74628"/>
                    <a:pt x="49058" y="75932"/>
                  </a:cubicBezTo>
                  <a:cubicBezTo>
                    <a:pt x="49138" y="74337"/>
                    <a:pt x="48556" y="72840"/>
                    <a:pt x="47561" y="71658"/>
                  </a:cubicBezTo>
                  <a:cubicBezTo>
                    <a:pt x="47989" y="71579"/>
                    <a:pt x="48418" y="71540"/>
                    <a:pt x="48843" y="71540"/>
                  </a:cubicBezTo>
                  <a:close/>
                  <a:moveTo>
                    <a:pt x="59141" y="71540"/>
                  </a:moveTo>
                  <a:cubicBezTo>
                    <a:pt x="59566" y="71540"/>
                    <a:pt x="59994" y="71579"/>
                    <a:pt x="60420" y="71658"/>
                  </a:cubicBezTo>
                  <a:cubicBezTo>
                    <a:pt x="59425" y="72840"/>
                    <a:pt x="58843" y="74346"/>
                    <a:pt x="58932" y="75932"/>
                  </a:cubicBezTo>
                  <a:cubicBezTo>
                    <a:pt x="57682" y="74628"/>
                    <a:pt x="55914" y="73790"/>
                    <a:pt x="54054" y="73790"/>
                  </a:cubicBezTo>
                  <a:cubicBezTo>
                    <a:pt x="54034" y="73790"/>
                    <a:pt x="54015" y="73790"/>
                    <a:pt x="53995" y="73790"/>
                  </a:cubicBezTo>
                  <a:cubicBezTo>
                    <a:pt x="55332" y="72343"/>
                    <a:pt x="57206" y="71540"/>
                    <a:pt x="59141" y="71540"/>
                  </a:cubicBezTo>
                  <a:close/>
                  <a:moveTo>
                    <a:pt x="112810" y="69495"/>
                  </a:moveTo>
                  <a:cubicBezTo>
                    <a:pt x="115985" y="69495"/>
                    <a:pt x="119160" y="71574"/>
                    <a:pt x="119200" y="75735"/>
                  </a:cubicBezTo>
                  <a:cubicBezTo>
                    <a:pt x="118721" y="75630"/>
                    <a:pt x="118239" y="75578"/>
                    <a:pt x="117760" y="75578"/>
                  </a:cubicBezTo>
                  <a:cubicBezTo>
                    <a:pt x="115909" y="75578"/>
                    <a:pt x="114116" y="76343"/>
                    <a:pt x="112821" y="77724"/>
                  </a:cubicBezTo>
                  <a:lnTo>
                    <a:pt x="112812" y="77733"/>
                  </a:lnTo>
                  <a:cubicBezTo>
                    <a:pt x="111530" y="76362"/>
                    <a:pt x="109738" y="75573"/>
                    <a:pt x="107856" y="75573"/>
                  </a:cubicBezTo>
                  <a:cubicBezTo>
                    <a:pt x="107373" y="75573"/>
                    <a:pt x="106889" y="75627"/>
                    <a:pt x="106414" y="75735"/>
                  </a:cubicBezTo>
                  <a:lnTo>
                    <a:pt x="106414" y="75735"/>
                  </a:lnTo>
                  <a:cubicBezTo>
                    <a:pt x="106454" y="71576"/>
                    <a:pt x="109632" y="69495"/>
                    <a:pt x="112810" y="69495"/>
                  </a:cubicBezTo>
                  <a:close/>
                  <a:moveTo>
                    <a:pt x="136139" y="69486"/>
                  </a:moveTo>
                  <a:cubicBezTo>
                    <a:pt x="139313" y="69486"/>
                    <a:pt x="142484" y="71562"/>
                    <a:pt x="142525" y="75717"/>
                  </a:cubicBezTo>
                  <a:lnTo>
                    <a:pt x="142516" y="75735"/>
                  </a:lnTo>
                  <a:cubicBezTo>
                    <a:pt x="142037" y="75630"/>
                    <a:pt x="141554" y="75578"/>
                    <a:pt x="141075" y="75578"/>
                  </a:cubicBezTo>
                  <a:cubicBezTo>
                    <a:pt x="139222" y="75578"/>
                    <a:pt x="137424" y="76345"/>
                    <a:pt x="136136" y="77733"/>
                  </a:cubicBezTo>
                  <a:cubicBezTo>
                    <a:pt x="134854" y="76362"/>
                    <a:pt x="133062" y="75573"/>
                    <a:pt x="131181" y="75573"/>
                  </a:cubicBezTo>
                  <a:cubicBezTo>
                    <a:pt x="130697" y="75573"/>
                    <a:pt x="130213" y="75627"/>
                    <a:pt x="129738" y="75735"/>
                  </a:cubicBezTo>
                  <a:cubicBezTo>
                    <a:pt x="129778" y="71569"/>
                    <a:pt x="132960" y="69486"/>
                    <a:pt x="136139" y="69486"/>
                  </a:cubicBezTo>
                  <a:close/>
                  <a:moveTo>
                    <a:pt x="42333" y="69686"/>
                  </a:moveTo>
                  <a:cubicBezTo>
                    <a:pt x="45509" y="69686"/>
                    <a:pt x="48686" y="71765"/>
                    <a:pt x="48726" y="75923"/>
                  </a:cubicBezTo>
                  <a:cubicBezTo>
                    <a:pt x="48248" y="75818"/>
                    <a:pt x="47765" y="75767"/>
                    <a:pt x="47287" y="75767"/>
                  </a:cubicBezTo>
                  <a:cubicBezTo>
                    <a:pt x="45433" y="75767"/>
                    <a:pt x="43633" y="76534"/>
                    <a:pt x="42337" y="77930"/>
                  </a:cubicBezTo>
                  <a:cubicBezTo>
                    <a:pt x="41056" y="76550"/>
                    <a:pt x="39264" y="75770"/>
                    <a:pt x="37382" y="75770"/>
                  </a:cubicBezTo>
                  <a:cubicBezTo>
                    <a:pt x="36898" y="75770"/>
                    <a:pt x="36415" y="75815"/>
                    <a:pt x="35940" y="75923"/>
                  </a:cubicBezTo>
                  <a:cubicBezTo>
                    <a:pt x="35980" y="71765"/>
                    <a:pt x="39156" y="69686"/>
                    <a:pt x="42333" y="69686"/>
                  </a:cubicBezTo>
                  <a:close/>
                  <a:moveTo>
                    <a:pt x="65651" y="69683"/>
                  </a:moveTo>
                  <a:cubicBezTo>
                    <a:pt x="68826" y="69683"/>
                    <a:pt x="72001" y="71762"/>
                    <a:pt x="72041" y="75923"/>
                  </a:cubicBezTo>
                  <a:cubicBezTo>
                    <a:pt x="71563" y="75818"/>
                    <a:pt x="71081" y="75767"/>
                    <a:pt x="70602" y="75767"/>
                  </a:cubicBezTo>
                  <a:cubicBezTo>
                    <a:pt x="68748" y="75767"/>
                    <a:pt x="66949" y="76534"/>
                    <a:pt x="65653" y="77930"/>
                  </a:cubicBezTo>
                  <a:cubicBezTo>
                    <a:pt x="64371" y="76550"/>
                    <a:pt x="62579" y="75770"/>
                    <a:pt x="60697" y="75770"/>
                  </a:cubicBezTo>
                  <a:cubicBezTo>
                    <a:pt x="60214" y="75770"/>
                    <a:pt x="59730" y="75815"/>
                    <a:pt x="59255" y="75923"/>
                  </a:cubicBezTo>
                  <a:cubicBezTo>
                    <a:pt x="59295" y="71764"/>
                    <a:pt x="62473" y="69683"/>
                    <a:pt x="65651" y="69683"/>
                  </a:cubicBezTo>
                  <a:close/>
                  <a:moveTo>
                    <a:pt x="82884" y="1"/>
                  </a:moveTo>
                  <a:cubicBezTo>
                    <a:pt x="82642" y="699"/>
                    <a:pt x="82534" y="1434"/>
                    <a:pt x="82579" y="2178"/>
                  </a:cubicBezTo>
                  <a:cubicBezTo>
                    <a:pt x="81329" y="875"/>
                    <a:pt x="79570" y="36"/>
                    <a:pt x="77701" y="36"/>
                  </a:cubicBezTo>
                  <a:cubicBezTo>
                    <a:pt x="77681" y="36"/>
                    <a:pt x="77661" y="36"/>
                    <a:pt x="77642" y="36"/>
                  </a:cubicBezTo>
                  <a:cubicBezTo>
                    <a:pt x="77622" y="36"/>
                    <a:pt x="77602" y="36"/>
                    <a:pt x="77582" y="36"/>
                  </a:cubicBezTo>
                  <a:cubicBezTo>
                    <a:pt x="73834" y="36"/>
                    <a:pt x="70494" y="3399"/>
                    <a:pt x="70948" y="7160"/>
                  </a:cubicBezTo>
                  <a:cubicBezTo>
                    <a:pt x="71458" y="7046"/>
                    <a:pt x="71971" y="6991"/>
                    <a:pt x="72481" y="6991"/>
                  </a:cubicBezTo>
                  <a:cubicBezTo>
                    <a:pt x="74418" y="6991"/>
                    <a:pt x="76294" y="7793"/>
                    <a:pt x="77642" y="9248"/>
                  </a:cubicBezTo>
                  <a:cubicBezTo>
                    <a:pt x="77624" y="9248"/>
                    <a:pt x="77606" y="9248"/>
                    <a:pt x="77587" y="9248"/>
                  </a:cubicBezTo>
                  <a:cubicBezTo>
                    <a:pt x="75529" y="9248"/>
                    <a:pt x="73607" y="10256"/>
                    <a:pt x="72355" y="11784"/>
                  </a:cubicBezTo>
                  <a:cubicBezTo>
                    <a:pt x="72756" y="8058"/>
                    <a:pt x="69443" y="4740"/>
                    <a:pt x="65721" y="4740"/>
                  </a:cubicBezTo>
                  <a:cubicBezTo>
                    <a:pt x="65701" y="4740"/>
                    <a:pt x="65682" y="4740"/>
                    <a:pt x="65662" y="4741"/>
                  </a:cubicBezTo>
                  <a:cubicBezTo>
                    <a:pt x="65642" y="4740"/>
                    <a:pt x="65622" y="4740"/>
                    <a:pt x="65602" y="4740"/>
                  </a:cubicBezTo>
                  <a:cubicBezTo>
                    <a:pt x="63733" y="4740"/>
                    <a:pt x="61966" y="5570"/>
                    <a:pt x="60724" y="6873"/>
                  </a:cubicBezTo>
                  <a:cubicBezTo>
                    <a:pt x="60760" y="6138"/>
                    <a:pt x="60662" y="5395"/>
                    <a:pt x="60420" y="4696"/>
                  </a:cubicBezTo>
                  <a:lnTo>
                    <a:pt x="60043" y="4696"/>
                  </a:lnTo>
                  <a:cubicBezTo>
                    <a:pt x="60276" y="5395"/>
                    <a:pt x="60393" y="6130"/>
                    <a:pt x="60393" y="6864"/>
                  </a:cubicBezTo>
                  <a:cubicBezTo>
                    <a:pt x="59920" y="6762"/>
                    <a:pt x="59442" y="6713"/>
                    <a:pt x="58969" y="6713"/>
                  </a:cubicBezTo>
                  <a:cubicBezTo>
                    <a:pt x="57110" y="6713"/>
                    <a:pt x="55305" y="7479"/>
                    <a:pt x="54013" y="8871"/>
                  </a:cubicBezTo>
                  <a:cubicBezTo>
                    <a:pt x="52732" y="7492"/>
                    <a:pt x="50939" y="6712"/>
                    <a:pt x="49058" y="6712"/>
                  </a:cubicBezTo>
                  <a:cubicBezTo>
                    <a:pt x="48574" y="6712"/>
                    <a:pt x="48090" y="6766"/>
                    <a:pt x="47615" y="6864"/>
                  </a:cubicBezTo>
                  <a:cubicBezTo>
                    <a:pt x="47615" y="6130"/>
                    <a:pt x="47732" y="5395"/>
                    <a:pt x="47965" y="4696"/>
                  </a:cubicBezTo>
                  <a:lnTo>
                    <a:pt x="47588" y="4696"/>
                  </a:lnTo>
                  <a:cubicBezTo>
                    <a:pt x="47346" y="5395"/>
                    <a:pt x="47248" y="6138"/>
                    <a:pt x="47284" y="6873"/>
                  </a:cubicBezTo>
                  <a:cubicBezTo>
                    <a:pt x="46049" y="5577"/>
                    <a:pt x="44293" y="4740"/>
                    <a:pt x="42434" y="4740"/>
                  </a:cubicBezTo>
                  <a:cubicBezTo>
                    <a:pt x="42405" y="4740"/>
                    <a:pt x="42376" y="4740"/>
                    <a:pt x="42346" y="4741"/>
                  </a:cubicBezTo>
                  <a:cubicBezTo>
                    <a:pt x="42319" y="4740"/>
                    <a:pt x="42291" y="4740"/>
                    <a:pt x="42263" y="4740"/>
                  </a:cubicBezTo>
                  <a:cubicBezTo>
                    <a:pt x="40287" y="4740"/>
                    <a:pt x="38431" y="5684"/>
                    <a:pt x="37185" y="7124"/>
                  </a:cubicBezTo>
                  <a:cubicBezTo>
                    <a:pt x="37480" y="3457"/>
                    <a:pt x="34193" y="233"/>
                    <a:pt x="30519" y="233"/>
                  </a:cubicBezTo>
                  <a:cubicBezTo>
                    <a:pt x="30504" y="233"/>
                    <a:pt x="30489" y="233"/>
                    <a:pt x="30474" y="234"/>
                  </a:cubicBezTo>
                  <a:cubicBezTo>
                    <a:pt x="30454" y="233"/>
                    <a:pt x="30434" y="233"/>
                    <a:pt x="30415" y="233"/>
                  </a:cubicBezTo>
                  <a:cubicBezTo>
                    <a:pt x="28546" y="233"/>
                    <a:pt x="26787" y="1072"/>
                    <a:pt x="25536" y="2375"/>
                  </a:cubicBezTo>
                  <a:cubicBezTo>
                    <a:pt x="25581" y="1640"/>
                    <a:pt x="25474" y="897"/>
                    <a:pt x="25232" y="198"/>
                  </a:cubicBezTo>
                  <a:lnTo>
                    <a:pt x="24864" y="198"/>
                  </a:lnTo>
                  <a:cubicBezTo>
                    <a:pt x="25088" y="897"/>
                    <a:pt x="25214" y="1631"/>
                    <a:pt x="25214" y="2366"/>
                  </a:cubicBezTo>
                  <a:cubicBezTo>
                    <a:pt x="24739" y="2264"/>
                    <a:pt x="24260" y="2214"/>
                    <a:pt x="23785" y="2214"/>
                  </a:cubicBezTo>
                  <a:cubicBezTo>
                    <a:pt x="21922" y="2214"/>
                    <a:pt x="20117" y="2981"/>
                    <a:pt x="18825" y="4373"/>
                  </a:cubicBezTo>
                  <a:cubicBezTo>
                    <a:pt x="17544" y="2993"/>
                    <a:pt x="15752" y="2214"/>
                    <a:pt x="13870" y="2214"/>
                  </a:cubicBezTo>
                  <a:cubicBezTo>
                    <a:pt x="13386" y="2214"/>
                    <a:pt x="12902" y="2268"/>
                    <a:pt x="12427" y="2366"/>
                  </a:cubicBezTo>
                  <a:cubicBezTo>
                    <a:pt x="12427" y="1631"/>
                    <a:pt x="12544" y="897"/>
                    <a:pt x="12777" y="198"/>
                  </a:cubicBezTo>
                  <a:lnTo>
                    <a:pt x="12382" y="198"/>
                  </a:lnTo>
                  <a:cubicBezTo>
                    <a:pt x="12141" y="897"/>
                    <a:pt x="12042" y="1640"/>
                    <a:pt x="12078" y="2375"/>
                  </a:cubicBezTo>
                  <a:cubicBezTo>
                    <a:pt x="10836" y="1072"/>
                    <a:pt x="9069" y="233"/>
                    <a:pt x="7200" y="233"/>
                  </a:cubicBezTo>
                  <a:cubicBezTo>
                    <a:pt x="7180" y="233"/>
                    <a:pt x="7160" y="233"/>
                    <a:pt x="7141" y="234"/>
                  </a:cubicBezTo>
                  <a:cubicBezTo>
                    <a:pt x="7126" y="233"/>
                    <a:pt x="7111" y="233"/>
                    <a:pt x="7096" y="233"/>
                  </a:cubicBezTo>
                  <a:cubicBezTo>
                    <a:pt x="3342" y="233"/>
                    <a:pt x="1" y="3600"/>
                    <a:pt x="456" y="7366"/>
                  </a:cubicBezTo>
                  <a:cubicBezTo>
                    <a:pt x="966" y="7252"/>
                    <a:pt x="1482" y="7196"/>
                    <a:pt x="1994" y="7196"/>
                  </a:cubicBezTo>
                  <a:cubicBezTo>
                    <a:pt x="3926" y="7196"/>
                    <a:pt x="5804" y="7993"/>
                    <a:pt x="7149" y="9445"/>
                  </a:cubicBezTo>
                  <a:lnTo>
                    <a:pt x="7149" y="9445"/>
                  </a:lnTo>
                  <a:cubicBezTo>
                    <a:pt x="7147" y="9445"/>
                    <a:pt x="7144" y="9445"/>
                    <a:pt x="7141" y="9445"/>
                  </a:cubicBezTo>
                  <a:cubicBezTo>
                    <a:pt x="7121" y="9445"/>
                    <a:pt x="7101" y="9445"/>
                    <a:pt x="7081" y="9445"/>
                  </a:cubicBezTo>
                  <a:cubicBezTo>
                    <a:pt x="3333" y="9445"/>
                    <a:pt x="1" y="12816"/>
                    <a:pt x="456" y="16569"/>
                  </a:cubicBezTo>
                  <a:cubicBezTo>
                    <a:pt x="961" y="16457"/>
                    <a:pt x="1471" y="16403"/>
                    <a:pt x="1977" y="16403"/>
                  </a:cubicBezTo>
                  <a:cubicBezTo>
                    <a:pt x="3909" y="16403"/>
                    <a:pt x="5782" y="17198"/>
                    <a:pt x="7132" y="18647"/>
                  </a:cubicBezTo>
                  <a:cubicBezTo>
                    <a:pt x="7112" y="18647"/>
                    <a:pt x="7092" y="18647"/>
                    <a:pt x="7072" y="18647"/>
                  </a:cubicBezTo>
                  <a:cubicBezTo>
                    <a:pt x="3333" y="18647"/>
                    <a:pt x="1" y="22009"/>
                    <a:pt x="456" y="25771"/>
                  </a:cubicBezTo>
                  <a:cubicBezTo>
                    <a:pt x="965" y="25657"/>
                    <a:pt x="1479" y="25602"/>
                    <a:pt x="1989" y="25602"/>
                  </a:cubicBezTo>
                  <a:cubicBezTo>
                    <a:pt x="3926" y="25602"/>
                    <a:pt x="5802" y="26404"/>
                    <a:pt x="7150" y="27859"/>
                  </a:cubicBezTo>
                  <a:cubicBezTo>
                    <a:pt x="8483" y="26416"/>
                    <a:pt x="10349" y="25613"/>
                    <a:pt x="12278" y="25613"/>
                  </a:cubicBezTo>
                  <a:cubicBezTo>
                    <a:pt x="12709" y="25613"/>
                    <a:pt x="13143" y="25653"/>
                    <a:pt x="13574" y="25735"/>
                  </a:cubicBezTo>
                  <a:cubicBezTo>
                    <a:pt x="12580" y="26909"/>
                    <a:pt x="11997" y="28414"/>
                    <a:pt x="12087" y="30000"/>
                  </a:cubicBezTo>
                  <a:cubicBezTo>
                    <a:pt x="10837" y="28697"/>
                    <a:pt x="9069" y="27867"/>
                    <a:pt x="7209" y="27867"/>
                  </a:cubicBezTo>
                  <a:cubicBezTo>
                    <a:pt x="7189" y="27867"/>
                    <a:pt x="7169" y="27867"/>
                    <a:pt x="7150" y="27868"/>
                  </a:cubicBezTo>
                  <a:cubicBezTo>
                    <a:pt x="7130" y="27867"/>
                    <a:pt x="7110" y="27867"/>
                    <a:pt x="7090" y="27867"/>
                  </a:cubicBezTo>
                  <a:cubicBezTo>
                    <a:pt x="3342" y="27867"/>
                    <a:pt x="1" y="31230"/>
                    <a:pt x="456" y="34991"/>
                  </a:cubicBezTo>
                  <a:cubicBezTo>
                    <a:pt x="968" y="34875"/>
                    <a:pt x="1485" y="34819"/>
                    <a:pt x="1999" y="34819"/>
                  </a:cubicBezTo>
                  <a:cubicBezTo>
                    <a:pt x="3903" y="34819"/>
                    <a:pt x="5755" y="35598"/>
                    <a:pt x="7096" y="37016"/>
                  </a:cubicBezTo>
                  <a:cubicBezTo>
                    <a:pt x="3341" y="37016"/>
                    <a:pt x="8" y="40377"/>
                    <a:pt x="456" y="44140"/>
                  </a:cubicBezTo>
                  <a:cubicBezTo>
                    <a:pt x="968" y="44025"/>
                    <a:pt x="1485" y="43970"/>
                    <a:pt x="1997" y="43970"/>
                  </a:cubicBezTo>
                  <a:cubicBezTo>
                    <a:pt x="3931" y="43970"/>
                    <a:pt x="5804" y="44767"/>
                    <a:pt x="7150" y="46219"/>
                  </a:cubicBezTo>
                  <a:cubicBezTo>
                    <a:pt x="8485" y="44773"/>
                    <a:pt x="10355" y="43977"/>
                    <a:pt x="12288" y="43977"/>
                  </a:cubicBezTo>
                  <a:cubicBezTo>
                    <a:pt x="12715" y="43977"/>
                    <a:pt x="13146" y="44016"/>
                    <a:pt x="13574" y="44095"/>
                  </a:cubicBezTo>
                  <a:cubicBezTo>
                    <a:pt x="12580" y="45278"/>
                    <a:pt x="11997" y="46774"/>
                    <a:pt x="12087" y="48369"/>
                  </a:cubicBezTo>
                  <a:cubicBezTo>
                    <a:pt x="10837" y="47066"/>
                    <a:pt x="9069" y="46227"/>
                    <a:pt x="7208" y="46227"/>
                  </a:cubicBezTo>
                  <a:cubicBezTo>
                    <a:pt x="7189" y="46227"/>
                    <a:pt x="7169" y="46228"/>
                    <a:pt x="7150" y="46228"/>
                  </a:cubicBezTo>
                  <a:cubicBezTo>
                    <a:pt x="7130" y="46228"/>
                    <a:pt x="7110" y="46227"/>
                    <a:pt x="7090" y="46227"/>
                  </a:cubicBezTo>
                  <a:cubicBezTo>
                    <a:pt x="3342" y="46227"/>
                    <a:pt x="1" y="49590"/>
                    <a:pt x="456" y="53351"/>
                  </a:cubicBezTo>
                  <a:cubicBezTo>
                    <a:pt x="966" y="53237"/>
                    <a:pt x="1482" y="53181"/>
                    <a:pt x="1993" y="53181"/>
                  </a:cubicBezTo>
                  <a:cubicBezTo>
                    <a:pt x="3922" y="53181"/>
                    <a:pt x="5795" y="53978"/>
                    <a:pt x="7141" y="55430"/>
                  </a:cubicBezTo>
                  <a:cubicBezTo>
                    <a:pt x="7121" y="55430"/>
                    <a:pt x="7101" y="55430"/>
                    <a:pt x="7081" y="55430"/>
                  </a:cubicBezTo>
                  <a:cubicBezTo>
                    <a:pt x="3333" y="55430"/>
                    <a:pt x="1" y="58792"/>
                    <a:pt x="456" y="62554"/>
                  </a:cubicBezTo>
                  <a:cubicBezTo>
                    <a:pt x="968" y="62439"/>
                    <a:pt x="1485" y="62383"/>
                    <a:pt x="1997" y="62383"/>
                  </a:cubicBezTo>
                  <a:cubicBezTo>
                    <a:pt x="3931" y="62383"/>
                    <a:pt x="5804" y="63180"/>
                    <a:pt x="7150" y="64633"/>
                  </a:cubicBezTo>
                  <a:cubicBezTo>
                    <a:pt x="8485" y="63187"/>
                    <a:pt x="10355" y="62390"/>
                    <a:pt x="12288" y="62390"/>
                  </a:cubicBezTo>
                  <a:cubicBezTo>
                    <a:pt x="12715" y="62390"/>
                    <a:pt x="13146" y="62429"/>
                    <a:pt x="13574" y="62509"/>
                  </a:cubicBezTo>
                  <a:cubicBezTo>
                    <a:pt x="12580" y="63692"/>
                    <a:pt x="11997" y="65188"/>
                    <a:pt x="12087" y="66783"/>
                  </a:cubicBezTo>
                  <a:cubicBezTo>
                    <a:pt x="10837" y="65480"/>
                    <a:pt x="9069" y="64641"/>
                    <a:pt x="7208" y="64641"/>
                  </a:cubicBezTo>
                  <a:cubicBezTo>
                    <a:pt x="7189" y="64641"/>
                    <a:pt x="7169" y="64641"/>
                    <a:pt x="7150" y="64642"/>
                  </a:cubicBezTo>
                  <a:cubicBezTo>
                    <a:pt x="7130" y="64641"/>
                    <a:pt x="7110" y="64641"/>
                    <a:pt x="7090" y="64641"/>
                  </a:cubicBezTo>
                  <a:cubicBezTo>
                    <a:pt x="3342" y="64641"/>
                    <a:pt x="1" y="68004"/>
                    <a:pt x="456" y="71765"/>
                  </a:cubicBezTo>
                  <a:cubicBezTo>
                    <a:pt x="965" y="71651"/>
                    <a:pt x="1479" y="71596"/>
                    <a:pt x="1989" y="71596"/>
                  </a:cubicBezTo>
                  <a:cubicBezTo>
                    <a:pt x="3926" y="71596"/>
                    <a:pt x="5802" y="72399"/>
                    <a:pt x="7150" y="73853"/>
                  </a:cubicBezTo>
                  <a:cubicBezTo>
                    <a:pt x="8483" y="72402"/>
                    <a:pt x="10349" y="71599"/>
                    <a:pt x="12279" y="71599"/>
                  </a:cubicBezTo>
                  <a:cubicBezTo>
                    <a:pt x="12709" y="71599"/>
                    <a:pt x="13143" y="71639"/>
                    <a:pt x="13574" y="71720"/>
                  </a:cubicBezTo>
                  <a:cubicBezTo>
                    <a:pt x="13037" y="72348"/>
                    <a:pt x="12624" y="73082"/>
                    <a:pt x="12365" y="73862"/>
                  </a:cubicBezTo>
                  <a:lnTo>
                    <a:pt x="12741" y="73862"/>
                  </a:lnTo>
                  <a:cubicBezTo>
                    <a:pt x="13637" y="71119"/>
                    <a:pt x="16222" y="69746"/>
                    <a:pt x="18806" y="69746"/>
                  </a:cubicBezTo>
                  <a:cubicBezTo>
                    <a:pt x="21388" y="69746"/>
                    <a:pt x="23969" y="71117"/>
                    <a:pt x="24864" y="73862"/>
                  </a:cubicBezTo>
                  <a:lnTo>
                    <a:pt x="25241" y="73862"/>
                  </a:lnTo>
                  <a:cubicBezTo>
                    <a:pt x="24981" y="73073"/>
                    <a:pt x="24569" y="72339"/>
                    <a:pt x="24031" y="71702"/>
                  </a:cubicBezTo>
                  <a:cubicBezTo>
                    <a:pt x="24457" y="71623"/>
                    <a:pt x="24885" y="71585"/>
                    <a:pt x="25310" y="71585"/>
                  </a:cubicBezTo>
                  <a:cubicBezTo>
                    <a:pt x="27245" y="71585"/>
                    <a:pt x="29120" y="72387"/>
                    <a:pt x="30465" y="73835"/>
                  </a:cubicBezTo>
                  <a:cubicBezTo>
                    <a:pt x="31802" y="72382"/>
                    <a:pt x="33677" y="71582"/>
                    <a:pt x="35611" y="71582"/>
                  </a:cubicBezTo>
                  <a:cubicBezTo>
                    <a:pt x="36087" y="71582"/>
                    <a:pt x="36566" y="71630"/>
                    <a:pt x="37042" y="71729"/>
                  </a:cubicBezTo>
                  <a:cubicBezTo>
                    <a:pt x="36011" y="72993"/>
                    <a:pt x="35438" y="74615"/>
                    <a:pt x="35644" y="76308"/>
                  </a:cubicBezTo>
                  <a:cubicBezTo>
                    <a:pt x="36151" y="76194"/>
                    <a:pt x="36664" y="76139"/>
                    <a:pt x="37173" y="76139"/>
                  </a:cubicBezTo>
                  <a:cubicBezTo>
                    <a:pt x="39108" y="76139"/>
                    <a:pt x="40989" y="76942"/>
                    <a:pt x="42337" y="78396"/>
                  </a:cubicBezTo>
                  <a:cubicBezTo>
                    <a:pt x="43675" y="76948"/>
                    <a:pt x="45548" y="76146"/>
                    <a:pt x="47484" y="76146"/>
                  </a:cubicBezTo>
                  <a:cubicBezTo>
                    <a:pt x="47908" y="76146"/>
                    <a:pt x="48336" y="76184"/>
                    <a:pt x="48762" y="76263"/>
                  </a:cubicBezTo>
                  <a:cubicBezTo>
                    <a:pt x="48224" y="76899"/>
                    <a:pt x="47812" y="77625"/>
                    <a:pt x="47552" y="78414"/>
                  </a:cubicBezTo>
                  <a:lnTo>
                    <a:pt x="47929" y="78414"/>
                  </a:lnTo>
                  <a:cubicBezTo>
                    <a:pt x="48825" y="75666"/>
                    <a:pt x="51408" y="74291"/>
                    <a:pt x="53990" y="74291"/>
                  </a:cubicBezTo>
                  <a:cubicBezTo>
                    <a:pt x="56571" y="74291"/>
                    <a:pt x="59152" y="75664"/>
                    <a:pt x="60052" y="78414"/>
                  </a:cubicBezTo>
                  <a:lnTo>
                    <a:pt x="60438" y="78414"/>
                  </a:lnTo>
                  <a:cubicBezTo>
                    <a:pt x="60169" y="77625"/>
                    <a:pt x="59766" y="76891"/>
                    <a:pt x="59228" y="76263"/>
                  </a:cubicBezTo>
                  <a:cubicBezTo>
                    <a:pt x="59656" y="76184"/>
                    <a:pt x="60087" y="76145"/>
                    <a:pt x="60514" y="76145"/>
                  </a:cubicBezTo>
                  <a:cubicBezTo>
                    <a:pt x="62447" y="76145"/>
                    <a:pt x="64319" y="76941"/>
                    <a:pt x="65662" y="78387"/>
                  </a:cubicBezTo>
                  <a:cubicBezTo>
                    <a:pt x="67002" y="76933"/>
                    <a:pt x="68877" y="76130"/>
                    <a:pt x="70814" y="76130"/>
                  </a:cubicBezTo>
                  <a:cubicBezTo>
                    <a:pt x="71323" y="76130"/>
                    <a:pt x="71837" y="76185"/>
                    <a:pt x="72346" y="76299"/>
                  </a:cubicBezTo>
                  <a:cubicBezTo>
                    <a:pt x="72801" y="72547"/>
                    <a:pt x="69460" y="69175"/>
                    <a:pt x="65712" y="69175"/>
                  </a:cubicBezTo>
                  <a:cubicBezTo>
                    <a:pt x="65698" y="69175"/>
                    <a:pt x="65684" y="69175"/>
                    <a:pt x="65669" y="69175"/>
                  </a:cubicBezTo>
                  <a:lnTo>
                    <a:pt x="65669" y="69175"/>
                  </a:lnTo>
                  <a:cubicBezTo>
                    <a:pt x="67009" y="67731"/>
                    <a:pt x="68871" y="66936"/>
                    <a:pt x="70797" y="66936"/>
                  </a:cubicBezTo>
                  <a:cubicBezTo>
                    <a:pt x="71279" y="66936"/>
                    <a:pt x="71765" y="66986"/>
                    <a:pt x="72248" y="67088"/>
                  </a:cubicBezTo>
                  <a:cubicBezTo>
                    <a:pt x="71271" y="68333"/>
                    <a:pt x="70742" y="69901"/>
                    <a:pt x="70939" y="71559"/>
                  </a:cubicBezTo>
                  <a:cubicBezTo>
                    <a:pt x="71452" y="71445"/>
                    <a:pt x="71968" y="71389"/>
                    <a:pt x="72480" y="71389"/>
                  </a:cubicBezTo>
                  <a:cubicBezTo>
                    <a:pt x="74414" y="71389"/>
                    <a:pt x="76287" y="72186"/>
                    <a:pt x="77633" y="73638"/>
                  </a:cubicBezTo>
                  <a:cubicBezTo>
                    <a:pt x="78970" y="72190"/>
                    <a:pt x="80844" y="71388"/>
                    <a:pt x="82779" y="71388"/>
                  </a:cubicBezTo>
                  <a:cubicBezTo>
                    <a:pt x="83204" y="71388"/>
                    <a:pt x="83632" y="71426"/>
                    <a:pt x="84057" y="71505"/>
                  </a:cubicBezTo>
                  <a:cubicBezTo>
                    <a:pt x="83520" y="72141"/>
                    <a:pt x="83108" y="72867"/>
                    <a:pt x="82848" y="73656"/>
                  </a:cubicBezTo>
                  <a:lnTo>
                    <a:pt x="83224" y="73656"/>
                  </a:lnTo>
                  <a:cubicBezTo>
                    <a:pt x="84120" y="70909"/>
                    <a:pt x="86703" y="69536"/>
                    <a:pt x="89286" y="69536"/>
                  </a:cubicBezTo>
                  <a:cubicBezTo>
                    <a:pt x="91869" y="69536"/>
                    <a:pt x="94452" y="70909"/>
                    <a:pt x="95348" y="73656"/>
                  </a:cubicBezTo>
                  <a:lnTo>
                    <a:pt x="95724" y="73656"/>
                  </a:lnTo>
                  <a:cubicBezTo>
                    <a:pt x="95464" y="72867"/>
                    <a:pt x="95052" y="72141"/>
                    <a:pt x="94514" y="71505"/>
                  </a:cubicBezTo>
                  <a:cubicBezTo>
                    <a:pt x="94942" y="71426"/>
                    <a:pt x="95371" y="71388"/>
                    <a:pt x="95797" y="71388"/>
                  </a:cubicBezTo>
                  <a:cubicBezTo>
                    <a:pt x="97737" y="71388"/>
                    <a:pt x="99611" y="72190"/>
                    <a:pt x="100948" y="73638"/>
                  </a:cubicBezTo>
                  <a:cubicBezTo>
                    <a:pt x="102293" y="72185"/>
                    <a:pt x="104163" y="71385"/>
                    <a:pt x="106095" y="71385"/>
                  </a:cubicBezTo>
                  <a:cubicBezTo>
                    <a:pt x="106570" y="71385"/>
                    <a:pt x="107049" y="71433"/>
                    <a:pt x="107525" y="71532"/>
                  </a:cubicBezTo>
                  <a:cubicBezTo>
                    <a:pt x="106495" y="72796"/>
                    <a:pt x="105921" y="74417"/>
                    <a:pt x="106127" y="76111"/>
                  </a:cubicBezTo>
                  <a:cubicBezTo>
                    <a:pt x="106637" y="75997"/>
                    <a:pt x="107150" y="75942"/>
                    <a:pt x="107660" y="75942"/>
                  </a:cubicBezTo>
                  <a:cubicBezTo>
                    <a:pt x="109597" y="75942"/>
                    <a:pt x="111473" y="76744"/>
                    <a:pt x="112821" y="78199"/>
                  </a:cubicBezTo>
                  <a:cubicBezTo>
                    <a:pt x="114158" y="76751"/>
                    <a:pt x="116031" y="75948"/>
                    <a:pt x="117967" y="75948"/>
                  </a:cubicBezTo>
                  <a:cubicBezTo>
                    <a:pt x="118392" y="75948"/>
                    <a:pt x="118820" y="75987"/>
                    <a:pt x="119245" y="76066"/>
                  </a:cubicBezTo>
                  <a:cubicBezTo>
                    <a:pt x="118708" y="76702"/>
                    <a:pt x="118295" y="77428"/>
                    <a:pt x="118036" y="78217"/>
                  </a:cubicBezTo>
                  <a:lnTo>
                    <a:pt x="118412" y="78217"/>
                  </a:lnTo>
                  <a:cubicBezTo>
                    <a:pt x="119308" y="75474"/>
                    <a:pt x="121893" y="74100"/>
                    <a:pt x="124477" y="74100"/>
                  </a:cubicBezTo>
                  <a:cubicBezTo>
                    <a:pt x="127059" y="74100"/>
                    <a:pt x="129640" y="75471"/>
                    <a:pt x="130536" y="78217"/>
                  </a:cubicBezTo>
                  <a:lnTo>
                    <a:pt x="130912" y="78217"/>
                  </a:lnTo>
                  <a:cubicBezTo>
                    <a:pt x="130652" y="77428"/>
                    <a:pt x="130240" y="76702"/>
                    <a:pt x="129702" y="76066"/>
                  </a:cubicBezTo>
                  <a:cubicBezTo>
                    <a:pt x="130130" y="75987"/>
                    <a:pt x="130558" y="75948"/>
                    <a:pt x="130984" y="75948"/>
                  </a:cubicBezTo>
                  <a:cubicBezTo>
                    <a:pt x="132922" y="75948"/>
                    <a:pt x="134791" y="76751"/>
                    <a:pt x="136136" y="78199"/>
                  </a:cubicBezTo>
                  <a:cubicBezTo>
                    <a:pt x="137484" y="76744"/>
                    <a:pt x="139360" y="75942"/>
                    <a:pt x="141292" y="75942"/>
                  </a:cubicBezTo>
                  <a:cubicBezTo>
                    <a:pt x="141801" y="75942"/>
                    <a:pt x="142313" y="75997"/>
                    <a:pt x="142820" y="76111"/>
                  </a:cubicBezTo>
                  <a:cubicBezTo>
                    <a:pt x="143275" y="72358"/>
                    <a:pt x="139935" y="68987"/>
                    <a:pt x="136195" y="68987"/>
                  </a:cubicBezTo>
                  <a:cubicBezTo>
                    <a:pt x="136175" y="68987"/>
                    <a:pt x="136156" y="68987"/>
                    <a:pt x="136136" y="68987"/>
                  </a:cubicBezTo>
                  <a:cubicBezTo>
                    <a:pt x="136116" y="68987"/>
                    <a:pt x="136096" y="68987"/>
                    <a:pt x="136077" y="68987"/>
                  </a:cubicBezTo>
                  <a:cubicBezTo>
                    <a:pt x="134208" y="68987"/>
                    <a:pt x="132440" y="69825"/>
                    <a:pt x="131199" y="71129"/>
                  </a:cubicBezTo>
                  <a:cubicBezTo>
                    <a:pt x="131279" y="69534"/>
                    <a:pt x="130697" y="68038"/>
                    <a:pt x="129702" y="66855"/>
                  </a:cubicBezTo>
                  <a:cubicBezTo>
                    <a:pt x="130132" y="66775"/>
                    <a:pt x="130564" y="66736"/>
                    <a:pt x="130992" y="66736"/>
                  </a:cubicBezTo>
                  <a:cubicBezTo>
                    <a:pt x="132927" y="66736"/>
                    <a:pt x="134793" y="67533"/>
                    <a:pt x="136136" y="68978"/>
                  </a:cubicBezTo>
                  <a:cubicBezTo>
                    <a:pt x="137482" y="67526"/>
                    <a:pt x="139354" y="66729"/>
                    <a:pt x="141284" y="66729"/>
                  </a:cubicBezTo>
                  <a:cubicBezTo>
                    <a:pt x="141795" y="66729"/>
                    <a:pt x="142310" y="66785"/>
                    <a:pt x="142820" y="66900"/>
                  </a:cubicBezTo>
                  <a:cubicBezTo>
                    <a:pt x="143276" y="63142"/>
                    <a:pt x="139935" y="59776"/>
                    <a:pt x="136189" y="59776"/>
                  </a:cubicBezTo>
                  <a:cubicBezTo>
                    <a:pt x="136175" y="59776"/>
                    <a:pt x="136160" y="59776"/>
                    <a:pt x="136145" y="59776"/>
                  </a:cubicBezTo>
                  <a:cubicBezTo>
                    <a:pt x="137492" y="58329"/>
                    <a:pt x="139362" y="57528"/>
                    <a:pt x="141292" y="57528"/>
                  </a:cubicBezTo>
                  <a:cubicBezTo>
                    <a:pt x="141800" y="57528"/>
                    <a:pt x="142312" y="57583"/>
                    <a:pt x="142820" y="57697"/>
                  </a:cubicBezTo>
                  <a:cubicBezTo>
                    <a:pt x="143275" y="53945"/>
                    <a:pt x="139935" y="50573"/>
                    <a:pt x="136195" y="50573"/>
                  </a:cubicBezTo>
                  <a:cubicBezTo>
                    <a:pt x="136175" y="50573"/>
                    <a:pt x="136156" y="50573"/>
                    <a:pt x="136136" y="50574"/>
                  </a:cubicBezTo>
                  <a:cubicBezTo>
                    <a:pt x="137486" y="49117"/>
                    <a:pt x="139365" y="48320"/>
                    <a:pt x="141300" y="48320"/>
                  </a:cubicBezTo>
                  <a:cubicBezTo>
                    <a:pt x="141806" y="48320"/>
                    <a:pt x="142315" y="48374"/>
                    <a:pt x="142820" y="48486"/>
                  </a:cubicBezTo>
                  <a:cubicBezTo>
                    <a:pt x="143276" y="44728"/>
                    <a:pt x="139935" y="41362"/>
                    <a:pt x="136181" y="41362"/>
                  </a:cubicBezTo>
                  <a:cubicBezTo>
                    <a:pt x="136166" y="41362"/>
                    <a:pt x="136151" y="41362"/>
                    <a:pt x="136136" y="41362"/>
                  </a:cubicBezTo>
                  <a:cubicBezTo>
                    <a:pt x="137483" y="39915"/>
                    <a:pt x="139359" y="39114"/>
                    <a:pt x="141291" y="39114"/>
                  </a:cubicBezTo>
                  <a:cubicBezTo>
                    <a:pt x="141800" y="39114"/>
                    <a:pt x="142312" y="39169"/>
                    <a:pt x="142820" y="39283"/>
                  </a:cubicBezTo>
                  <a:cubicBezTo>
                    <a:pt x="143275" y="35522"/>
                    <a:pt x="139935" y="32159"/>
                    <a:pt x="136195" y="32159"/>
                  </a:cubicBezTo>
                  <a:cubicBezTo>
                    <a:pt x="136175" y="32159"/>
                    <a:pt x="136156" y="32160"/>
                    <a:pt x="136136" y="32160"/>
                  </a:cubicBezTo>
                  <a:cubicBezTo>
                    <a:pt x="136116" y="32160"/>
                    <a:pt x="136096" y="32159"/>
                    <a:pt x="136077" y="32159"/>
                  </a:cubicBezTo>
                  <a:cubicBezTo>
                    <a:pt x="134208" y="32159"/>
                    <a:pt x="132440" y="32998"/>
                    <a:pt x="131199" y="34301"/>
                  </a:cubicBezTo>
                  <a:cubicBezTo>
                    <a:pt x="131279" y="32706"/>
                    <a:pt x="130697" y="31210"/>
                    <a:pt x="129711" y="30027"/>
                  </a:cubicBezTo>
                  <a:cubicBezTo>
                    <a:pt x="130140" y="29948"/>
                    <a:pt x="130570" y="29909"/>
                    <a:pt x="130997" y="29909"/>
                  </a:cubicBezTo>
                  <a:cubicBezTo>
                    <a:pt x="132927" y="29909"/>
                    <a:pt x="134793" y="30705"/>
                    <a:pt x="136136" y="32151"/>
                  </a:cubicBezTo>
                  <a:cubicBezTo>
                    <a:pt x="137482" y="30699"/>
                    <a:pt x="139354" y="29902"/>
                    <a:pt x="141284" y="29902"/>
                  </a:cubicBezTo>
                  <a:cubicBezTo>
                    <a:pt x="141795" y="29902"/>
                    <a:pt x="142310" y="29957"/>
                    <a:pt x="142820" y="30072"/>
                  </a:cubicBezTo>
                  <a:cubicBezTo>
                    <a:pt x="143276" y="26315"/>
                    <a:pt x="139935" y="22948"/>
                    <a:pt x="136189" y="22948"/>
                  </a:cubicBezTo>
                  <a:cubicBezTo>
                    <a:pt x="136175" y="22948"/>
                    <a:pt x="136160" y="22948"/>
                    <a:pt x="136145" y="22948"/>
                  </a:cubicBezTo>
                  <a:cubicBezTo>
                    <a:pt x="137491" y="21496"/>
                    <a:pt x="139358" y="20699"/>
                    <a:pt x="141285" y="20699"/>
                  </a:cubicBezTo>
                  <a:cubicBezTo>
                    <a:pt x="141795" y="20699"/>
                    <a:pt x="142310" y="20755"/>
                    <a:pt x="142820" y="20870"/>
                  </a:cubicBezTo>
                  <a:cubicBezTo>
                    <a:pt x="143275" y="17108"/>
                    <a:pt x="139935" y="13746"/>
                    <a:pt x="136195" y="13746"/>
                  </a:cubicBezTo>
                  <a:cubicBezTo>
                    <a:pt x="136175" y="13746"/>
                    <a:pt x="136156" y="13746"/>
                    <a:pt x="136136" y="13746"/>
                  </a:cubicBezTo>
                  <a:cubicBezTo>
                    <a:pt x="137484" y="12292"/>
                    <a:pt x="139360" y="11489"/>
                    <a:pt x="141292" y="11489"/>
                  </a:cubicBezTo>
                  <a:cubicBezTo>
                    <a:pt x="141801" y="11489"/>
                    <a:pt x="142313" y="11544"/>
                    <a:pt x="142820" y="11658"/>
                  </a:cubicBezTo>
                  <a:cubicBezTo>
                    <a:pt x="143275" y="7906"/>
                    <a:pt x="139935" y="4534"/>
                    <a:pt x="136195" y="4534"/>
                  </a:cubicBezTo>
                  <a:cubicBezTo>
                    <a:pt x="136175" y="4534"/>
                    <a:pt x="136156" y="4534"/>
                    <a:pt x="136136" y="4535"/>
                  </a:cubicBezTo>
                  <a:cubicBezTo>
                    <a:pt x="136116" y="4534"/>
                    <a:pt x="136096" y="4534"/>
                    <a:pt x="136077" y="4534"/>
                  </a:cubicBezTo>
                  <a:cubicBezTo>
                    <a:pt x="134208" y="4534"/>
                    <a:pt x="132440" y="5373"/>
                    <a:pt x="131199" y="6676"/>
                  </a:cubicBezTo>
                  <a:cubicBezTo>
                    <a:pt x="131234" y="5941"/>
                    <a:pt x="131136" y="5198"/>
                    <a:pt x="130894" y="4499"/>
                  </a:cubicBezTo>
                  <a:lnTo>
                    <a:pt x="130518" y="4499"/>
                  </a:lnTo>
                  <a:cubicBezTo>
                    <a:pt x="130751" y="5198"/>
                    <a:pt x="130867" y="5932"/>
                    <a:pt x="130867" y="6667"/>
                  </a:cubicBezTo>
                  <a:cubicBezTo>
                    <a:pt x="130394" y="6565"/>
                    <a:pt x="129917" y="6515"/>
                    <a:pt x="129443" y="6515"/>
                  </a:cubicBezTo>
                  <a:cubicBezTo>
                    <a:pt x="127584" y="6515"/>
                    <a:pt x="125780" y="7282"/>
                    <a:pt x="124487" y="8674"/>
                  </a:cubicBezTo>
                  <a:cubicBezTo>
                    <a:pt x="123206" y="7294"/>
                    <a:pt x="121414" y="6515"/>
                    <a:pt x="119532" y="6515"/>
                  </a:cubicBezTo>
                  <a:cubicBezTo>
                    <a:pt x="119048" y="6515"/>
                    <a:pt x="118564" y="6569"/>
                    <a:pt x="118089" y="6667"/>
                  </a:cubicBezTo>
                  <a:cubicBezTo>
                    <a:pt x="118089" y="5932"/>
                    <a:pt x="118206" y="5198"/>
                    <a:pt x="118439" y="4499"/>
                  </a:cubicBezTo>
                  <a:lnTo>
                    <a:pt x="118063" y="4499"/>
                  </a:lnTo>
                  <a:cubicBezTo>
                    <a:pt x="117821" y="5198"/>
                    <a:pt x="117722" y="5932"/>
                    <a:pt x="117758" y="6676"/>
                  </a:cubicBezTo>
                  <a:cubicBezTo>
                    <a:pt x="116516" y="5373"/>
                    <a:pt x="114749" y="4534"/>
                    <a:pt x="112880" y="4534"/>
                  </a:cubicBezTo>
                  <a:cubicBezTo>
                    <a:pt x="112860" y="4534"/>
                    <a:pt x="112840" y="4534"/>
                    <a:pt x="112821" y="4535"/>
                  </a:cubicBezTo>
                  <a:cubicBezTo>
                    <a:pt x="112802" y="4534"/>
                    <a:pt x="112783" y="4534"/>
                    <a:pt x="112765" y="4534"/>
                  </a:cubicBezTo>
                  <a:cubicBezTo>
                    <a:pt x="110778" y="4534"/>
                    <a:pt x="108911" y="5480"/>
                    <a:pt x="107659" y="6927"/>
                  </a:cubicBezTo>
                  <a:lnTo>
                    <a:pt x="107659" y="6927"/>
                  </a:lnTo>
                  <a:cubicBezTo>
                    <a:pt x="107953" y="3264"/>
                    <a:pt x="104676" y="36"/>
                    <a:pt x="101009" y="36"/>
                  </a:cubicBezTo>
                  <a:cubicBezTo>
                    <a:pt x="100988" y="36"/>
                    <a:pt x="100968" y="36"/>
                    <a:pt x="100948" y="36"/>
                  </a:cubicBezTo>
                  <a:cubicBezTo>
                    <a:pt x="100928" y="36"/>
                    <a:pt x="100908" y="36"/>
                    <a:pt x="100889" y="36"/>
                  </a:cubicBezTo>
                  <a:cubicBezTo>
                    <a:pt x="99020" y="36"/>
                    <a:pt x="97261" y="875"/>
                    <a:pt x="96011" y="2178"/>
                  </a:cubicBezTo>
                  <a:cubicBezTo>
                    <a:pt x="96056" y="1434"/>
                    <a:pt x="95948" y="699"/>
                    <a:pt x="95706" y="1"/>
                  </a:cubicBezTo>
                  <a:lnTo>
                    <a:pt x="95339" y="1"/>
                  </a:lnTo>
                  <a:cubicBezTo>
                    <a:pt x="95563" y="699"/>
                    <a:pt x="95688" y="1434"/>
                    <a:pt x="95688" y="2169"/>
                  </a:cubicBezTo>
                  <a:cubicBezTo>
                    <a:pt x="95213" y="2067"/>
                    <a:pt x="94735" y="2017"/>
                    <a:pt x="94260" y="2017"/>
                  </a:cubicBezTo>
                  <a:cubicBezTo>
                    <a:pt x="92399" y="2017"/>
                    <a:pt x="90599" y="2784"/>
                    <a:pt x="89299" y="4176"/>
                  </a:cubicBezTo>
                  <a:cubicBezTo>
                    <a:pt x="88027" y="2796"/>
                    <a:pt x="86226" y="2017"/>
                    <a:pt x="84344" y="2017"/>
                  </a:cubicBezTo>
                  <a:cubicBezTo>
                    <a:pt x="83860" y="2017"/>
                    <a:pt x="83376" y="2061"/>
                    <a:pt x="82902" y="2169"/>
                  </a:cubicBezTo>
                  <a:cubicBezTo>
                    <a:pt x="82910" y="1434"/>
                    <a:pt x="83027" y="699"/>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grpSp>
      <p:sp>
        <p:nvSpPr>
          <p:cNvPr id="357" name="Google Shape;357;p16"/>
          <p:cNvSpPr/>
          <p:nvPr/>
        </p:nvSpPr>
        <p:spPr>
          <a:xfrm rot="10800000">
            <a:off x="-520700" y="-2398034"/>
            <a:ext cx="15776696" cy="6536675"/>
          </a:xfrm>
          <a:custGeom>
            <a:avLst/>
            <a:gdLst/>
            <a:ahLst/>
            <a:cxnLst/>
            <a:rect l="l" t="t" r="r" b="b"/>
            <a:pathLst>
              <a:path w="285018" h="118090" extrusionOk="0">
                <a:moveTo>
                  <a:pt x="172457" y="55453"/>
                </a:moveTo>
                <a:cubicBezTo>
                  <a:pt x="172461" y="55453"/>
                  <a:pt x="172466" y="55453"/>
                  <a:pt x="172471" y="55453"/>
                </a:cubicBezTo>
                <a:lnTo>
                  <a:pt x="172471" y="55453"/>
                </a:lnTo>
                <a:cubicBezTo>
                  <a:pt x="172474" y="55453"/>
                  <a:pt x="172477" y="55453"/>
                  <a:pt x="172480" y="55453"/>
                </a:cubicBezTo>
                <a:close/>
                <a:moveTo>
                  <a:pt x="58304" y="30124"/>
                </a:moveTo>
                <a:cubicBezTo>
                  <a:pt x="58417" y="30124"/>
                  <a:pt x="58530" y="30124"/>
                  <a:pt x="58643" y="30125"/>
                </a:cubicBezTo>
                <a:cubicBezTo>
                  <a:pt x="76884" y="30125"/>
                  <a:pt x="91462" y="42293"/>
                  <a:pt x="106890" y="55193"/>
                </a:cubicBezTo>
                <a:cubicBezTo>
                  <a:pt x="91580" y="43380"/>
                  <a:pt x="77002" y="32393"/>
                  <a:pt x="58785" y="32393"/>
                </a:cubicBezTo>
                <a:cubicBezTo>
                  <a:pt x="38584" y="32393"/>
                  <a:pt x="23675" y="39339"/>
                  <a:pt x="14744" y="45175"/>
                </a:cubicBezTo>
                <a:cubicBezTo>
                  <a:pt x="10160" y="48152"/>
                  <a:pt x="5930" y="51626"/>
                  <a:pt x="2174" y="55548"/>
                </a:cubicBezTo>
                <a:cubicBezTo>
                  <a:pt x="5978" y="51153"/>
                  <a:pt x="10302" y="47231"/>
                  <a:pt x="15074" y="43876"/>
                </a:cubicBezTo>
                <a:cubicBezTo>
                  <a:pt x="27694" y="34939"/>
                  <a:pt x="42805" y="30124"/>
                  <a:pt x="58304" y="30124"/>
                </a:cubicBezTo>
                <a:close/>
                <a:moveTo>
                  <a:pt x="172291" y="56564"/>
                </a:moveTo>
                <a:cubicBezTo>
                  <a:pt x="172296" y="56564"/>
                  <a:pt x="172301" y="56564"/>
                  <a:pt x="172306" y="56564"/>
                </a:cubicBezTo>
                <a:lnTo>
                  <a:pt x="172306" y="56564"/>
                </a:lnTo>
                <a:cubicBezTo>
                  <a:pt x="172309" y="56564"/>
                  <a:pt x="172312" y="56564"/>
                  <a:pt x="172315" y="56564"/>
                </a:cubicBezTo>
                <a:close/>
                <a:moveTo>
                  <a:pt x="58809" y="32960"/>
                </a:moveTo>
                <a:cubicBezTo>
                  <a:pt x="77191" y="32960"/>
                  <a:pt x="91911" y="44348"/>
                  <a:pt x="107505" y="56398"/>
                </a:cubicBezTo>
                <a:lnTo>
                  <a:pt x="108332" y="57036"/>
                </a:lnTo>
                <a:cubicBezTo>
                  <a:pt x="92549" y="45813"/>
                  <a:pt x="77640" y="35228"/>
                  <a:pt x="58950" y="35228"/>
                </a:cubicBezTo>
                <a:cubicBezTo>
                  <a:pt x="38702" y="35228"/>
                  <a:pt x="23746" y="41608"/>
                  <a:pt x="14791" y="46971"/>
                </a:cubicBezTo>
                <a:cubicBezTo>
                  <a:pt x="10018" y="49759"/>
                  <a:pt x="5600" y="53138"/>
                  <a:pt x="1630" y="57013"/>
                </a:cubicBezTo>
                <a:cubicBezTo>
                  <a:pt x="5600" y="52665"/>
                  <a:pt x="10113" y="48838"/>
                  <a:pt x="15074" y="45672"/>
                </a:cubicBezTo>
                <a:cubicBezTo>
                  <a:pt x="23935" y="39859"/>
                  <a:pt x="38725" y="32960"/>
                  <a:pt x="58809" y="32960"/>
                </a:cubicBezTo>
                <a:close/>
                <a:moveTo>
                  <a:pt x="58974" y="35795"/>
                </a:moveTo>
                <a:cubicBezTo>
                  <a:pt x="77498" y="35795"/>
                  <a:pt x="92336" y="46357"/>
                  <a:pt x="108072" y="57533"/>
                </a:cubicBezTo>
                <a:lnTo>
                  <a:pt x="109773" y="58714"/>
                </a:lnTo>
                <a:lnTo>
                  <a:pt x="108922" y="58194"/>
                </a:lnTo>
                <a:cubicBezTo>
                  <a:pt x="92974" y="47845"/>
                  <a:pt x="77923" y="38111"/>
                  <a:pt x="59116" y="38111"/>
                </a:cubicBezTo>
                <a:cubicBezTo>
                  <a:pt x="38796" y="38111"/>
                  <a:pt x="23816" y="43876"/>
                  <a:pt x="14838" y="48720"/>
                </a:cubicBezTo>
                <a:cubicBezTo>
                  <a:pt x="7703" y="52547"/>
                  <a:pt x="3095" y="56469"/>
                  <a:pt x="1134" y="58289"/>
                </a:cubicBezTo>
                <a:cubicBezTo>
                  <a:pt x="2812" y="56517"/>
                  <a:pt x="7490" y="51933"/>
                  <a:pt x="15098" y="47420"/>
                </a:cubicBezTo>
                <a:cubicBezTo>
                  <a:pt x="24005" y="42104"/>
                  <a:pt x="38843" y="35795"/>
                  <a:pt x="58974" y="35795"/>
                </a:cubicBezTo>
                <a:close/>
                <a:moveTo>
                  <a:pt x="59116" y="38631"/>
                </a:moveTo>
                <a:cubicBezTo>
                  <a:pt x="77781" y="38631"/>
                  <a:pt x="92761" y="48342"/>
                  <a:pt x="108639" y="58643"/>
                </a:cubicBezTo>
                <a:lnTo>
                  <a:pt x="111167" y="60273"/>
                </a:lnTo>
                <a:lnTo>
                  <a:pt x="109466" y="59257"/>
                </a:lnTo>
                <a:cubicBezTo>
                  <a:pt x="93376" y="49854"/>
                  <a:pt x="78207" y="40946"/>
                  <a:pt x="59281" y="40946"/>
                </a:cubicBezTo>
                <a:cubicBezTo>
                  <a:pt x="38914" y="40946"/>
                  <a:pt x="23911" y="46121"/>
                  <a:pt x="14909" y="50468"/>
                </a:cubicBezTo>
                <a:cubicBezTo>
                  <a:pt x="7065" y="54248"/>
                  <a:pt x="2315" y="58076"/>
                  <a:pt x="685" y="59470"/>
                </a:cubicBezTo>
                <a:cubicBezTo>
                  <a:pt x="1796" y="58359"/>
                  <a:pt x="6639" y="53752"/>
                  <a:pt x="15122" y="49168"/>
                </a:cubicBezTo>
                <a:cubicBezTo>
                  <a:pt x="24029" y="44372"/>
                  <a:pt x="38914" y="38631"/>
                  <a:pt x="59116" y="38631"/>
                </a:cubicBezTo>
                <a:close/>
                <a:moveTo>
                  <a:pt x="173283" y="49948"/>
                </a:moveTo>
                <a:lnTo>
                  <a:pt x="173283" y="49972"/>
                </a:lnTo>
                <a:cubicBezTo>
                  <a:pt x="183609" y="49972"/>
                  <a:pt x="191122" y="53563"/>
                  <a:pt x="198612" y="58407"/>
                </a:cubicBezTo>
                <a:cubicBezTo>
                  <a:pt x="196037" y="56918"/>
                  <a:pt x="193367" y="55595"/>
                  <a:pt x="190626" y="54437"/>
                </a:cubicBezTo>
                <a:cubicBezTo>
                  <a:pt x="185182" y="52167"/>
                  <a:pt x="179353" y="51010"/>
                  <a:pt x="173471" y="51010"/>
                </a:cubicBezTo>
                <a:cubicBezTo>
                  <a:pt x="173354" y="51010"/>
                  <a:pt x="173236" y="51010"/>
                  <a:pt x="173118" y="51011"/>
                </a:cubicBezTo>
                <a:cubicBezTo>
                  <a:pt x="163974" y="51011"/>
                  <a:pt x="154878" y="55666"/>
                  <a:pt x="145663" y="62471"/>
                </a:cubicBezTo>
                <a:cubicBezTo>
                  <a:pt x="154996" y="55052"/>
                  <a:pt x="164163" y="49948"/>
                  <a:pt x="173283" y="49948"/>
                </a:cubicBezTo>
                <a:close/>
                <a:moveTo>
                  <a:pt x="173118" y="51082"/>
                </a:moveTo>
                <a:cubicBezTo>
                  <a:pt x="183632" y="51082"/>
                  <a:pt x="191240" y="54296"/>
                  <a:pt x="198848" y="58643"/>
                </a:cubicBezTo>
                <a:cubicBezTo>
                  <a:pt x="191217" y="54863"/>
                  <a:pt x="183514" y="52098"/>
                  <a:pt x="172953" y="52098"/>
                </a:cubicBezTo>
                <a:cubicBezTo>
                  <a:pt x="163667" y="52098"/>
                  <a:pt x="154523" y="56469"/>
                  <a:pt x="145238" y="62849"/>
                </a:cubicBezTo>
                <a:cubicBezTo>
                  <a:pt x="154618" y="55879"/>
                  <a:pt x="163833" y="51082"/>
                  <a:pt x="173118" y="51082"/>
                </a:cubicBezTo>
                <a:close/>
                <a:moveTo>
                  <a:pt x="172929" y="52216"/>
                </a:moveTo>
                <a:cubicBezTo>
                  <a:pt x="183609" y="52216"/>
                  <a:pt x="191358" y="55028"/>
                  <a:pt x="199061" y="58856"/>
                </a:cubicBezTo>
                <a:cubicBezTo>
                  <a:pt x="191335" y="55595"/>
                  <a:pt x="183514" y="53209"/>
                  <a:pt x="172787" y="53209"/>
                </a:cubicBezTo>
                <a:cubicBezTo>
                  <a:pt x="163360" y="53209"/>
                  <a:pt x="154122" y="57296"/>
                  <a:pt x="144789" y="63274"/>
                </a:cubicBezTo>
                <a:cubicBezTo>
                  <a:pt x="154240" y="56729"/>
                  <a:pt x="163525" y="52216"/>
                  <a:pt x="172929" y="52216"/>
                </a:cubicBezTo>
                <a:close/>
                <a:moveTo>
                  <a:pt x="172787" y="53350"/>
                </a:moveTo>
                <a:cubicBezTo>
                  <a:pt x="183609" y="53350"/>
                  <a:pt x="191477" y="55784"/>
                  <a:pt x="199297" y="59092"/>
                </a:cubicBezTo>
                <a:cubicBezTo>
                  <a:pt x="191477" y="56351"/>
                  <a:pt x="183514" y="54343"/>
                  <a:pt x="172622" y="54343"/>
                </a:cubicBezTo>
                <a:cubicBezTo>
                  <a:pt x="163053" y="54343"/>
                  <a:pt x="153744" y="58147"/>
                  <a:pt x="144387" y="63723"/>
                </a:cubicBezTo>
                <a:cubicBezTo>
                  <a:pt x="153885" y="57556"/>
                  <a:pt x="163218" y="53350"/>
                  <a:pt x="172787" y="53350"/>
                </a:cubicBezTo>
                <a:close/>
                <a:moveTo>
                  <a:pt x="172646" y="54461"/>
                </a:moveTo>
                <a:cubicBezTo>
                  <a:pt x="183632" y="54461"/>
                  <a:pt x="191642" y="56540"/>
                  <a:pt x="199557" y="59328"/>
                </a:cubicBezTo>
                <a:cubicBezTo>
                  <a:pt x="191598" y="57085"/>
                  <a:pt x="183521" y="55455"/>
                  <a:pt x="172471" y="55453"/>
                </a:cubicBezTo>
                <a:lnTo>
                  <a:pt x="172471" y="55453"/>
                </a:lnTo>
                <a:cubicBezTo>
                  <a:pt x="162740" y="55455"/>
                  <a:pt x="153363" y="58952"/>
                  <a:pt x="143962" y="64125"/>
                </a:cubicBezTo>
                <a:cubicBezTo>
                  <a:pt x="153460" y="58407"/>
                  <a:pt x="162911" y="54461"/>
                  <a:pt x="172646" y="54461"/>
                </a:cubicBezTo>
                <a:close/>
                <a:moveTo>
                  <a:pt x="172480" y="55619"/>
                </a:moveTo>
                <a:cubicBezTo>
                  <a:pt x="183632" y="55619"/>
                  <a:pt x="191760" y="57296"/>
                  <a:pt x="199817" y="59564"/>
                </a:cubicBezTo>
                <a:cubicBezTo>
                  <a:pt x="191740" y="57817"/>
                  <a:pt x="183522" y="56565"/>
                  <a:pt x="172306" y="56564"/>
                </a:cubicBezTo>
                <a:lnTo>
                  <a:pt x="172306" y="56564"/>
                </a:lnTo>
                <a:cubicBezTo>
                  <a:pt x="162457" y="56566"/>
                  <a:pt x="153009" y="59778"/>
                  <a:pt x="143584" y="64526"/>
                </a:cubicBezTo>
                <a:cubicBezTo>
                  <a:pt x="153106" y="59234"/>
                  <a:pt x="162628" y="55619"/>
                  <a:pt x="172480" y="55619"/>
                </a:cubicBezTo>
                <a:close/>
                <a:moveTo>
                  <a:pt x="172315" y="56729"/>
                </a:moveTo>
                <a:cubicBezTo>
                  <a:pt x="183632" y="56729"/>
                  <a:pt x="191902" y="58029"/>
                  <a:pt x="200030" y="59801"/>
                </a:cubicBezTo>
                <a:cubicBezTo>
                  <a:pt x="190964" y="58383"/>
                  <a:pt x="181783" y="57674"/>
                  <a:pt x="172578" y="57674"/>
                </a:cubicBezTo>
                <a:cubicBezTo>
                  <a:pt x="172428" y="57674"/>
                  <a:pt x="172277" y="57674"/>
                  <a:pt x="172126" y="57674"/>
                </a:cubicBezTo>
                <a:lnTo>
                  <a:pt x="172149" y="57674"/>
                </a:lnTo>
                <a:cubicBezTo>
                  <a:pt x="162131" y="57674"/>
                  <a:pt x="152586" y="60628"/>
                  <a:pt x="143111" y="64952"/>
                </a:cubicBezTo>
                <a:cubicBezTo>
                  <a:pt x="152704" y="60084"/>
                  <a:pt x="162297" y="56729"/>
                  <a:pt x="172315" y="56729"/>
                </a:cubicBezTo>
                <a:close/>
                <a:moveTo>
                  <a:pt x="172984" y="57861"/>
                </a:moveTo>
                <a:cubicBezTo>
                  <a:pt x="182123" y="57861"/>
                  <a:pt x="191238" y="58593"/>
                  <a:pt x="200242" y="60013"/>
                </a:cubicBezTo>
                <a:cubicBezTo>
                  <a:pt x="191973" y="59305"/>
                  <a:pt x="183491" y="58785"/>
                  <a:pt x="171960" y="58785"/>
                </a:cubicBezTo>
                <a:cubicBezTo>
                  <a:pt x="161777" y="58785"/>
                  <a:pt x="152161" y="61455"/>
                  <a:pt x="142615" y="65377"/>
                </a:cubicBezTo>
                <a:cubicBezTo>
                  <a:pt x="152279" y="60911"/>
                  <a:pt x="161942" y="57863"/>
                  <a:pt x="172126" y="57863"/>
                </a:cubicBezTo>
                <a:cubicBezTo>
                  <a:pt x="172412" y="57862"/>
                  <a:pt x="172698" y="57861"/>
                  <a:pt x="172984" y="57861"/>
                </a:cubicBezTo>
                <a:close/>
                <a:moveTo>
                  <a:pt x="171960" y="58974"/>
                </a:moveTo>
                <a:cubicBezTo>
                  <a:pt x="183585" y="58974"/>
                  <a:pt x="192091" y="59517"/>
                  <a:pt x="200431" y="60226"/>
                </a:cubicBezTo>
                <a:cubicBezTo>
                  <a:pt x="192067" y="60037"/>
                  <a:pt x="183467" y="59895"/>
                  <a:pt x="171819" y="59895"/>
                </a:cubicBezTo>
                <a:lnTo>
                  <a:pt x="171795" y="59895"/>
                </a:lnTo>
                <a:cubicBezTo>
                  <a:pt x="161446" y="59895"/>
                  <a:pt x="151735" y="62282"/>
                  <a:pt x="142143" y="65802"/>
                </a:cubicBezTo>
                <a:cubicBezTo>
                  <a:pt x="151830" y="61762"/>
                  <a:pt x="161635" y="58974"/>
                  <a:pt x="171960" y="58974"/>
                </a:cubicBezTo>
                <a:close/>
                <a:moveTo>
                  <a:pt x="171795" y="60108"/>
                </a:moveTo>
                <a:cubicBezTo>
                  <a:pt x="183561" y="60108"/>
                  <a:pt x="192185" y="60250"/>
                  <a:pt x="200620" y="60462"/>
                </a:cubicBezTo>
                <a:cubicBezTo>
                  <a:pt x="192162" y="60793"/>
                  <a:pt x="183443" y="61006"/>
                  <a:pt x="171653" y="61006"/>
                </a:cubicBezTo>
                <a:lnTo>
                  <a:pt x="171630" y="61006"/>
                </a:lnTo>
                <a:cubicBezTo>
                  <a:pt x="161115" y="61006"/>
                  <a:pt x="151310" y="63109"/>
                  <a:pt x="141646" y="66227"/>
                </a:cubicBezTo>
                <a:cubicBezTo>
                  <a:pt x="151405" y="62589"/>
                  <a:pt x="161281" y="60108"/>
                  <a:pt x="171795" y="60108"/>
                </a:cubicBezTo>
                <a:close/>
                <a:moveTo>
                  <a:pt x="200786" y="60699"/>
                </a:moveTo>
                <a:lnTo>
                  <a:pt x="200786" y="60699"/>
                </a:lnTo>
                <a:cubicBezTo>
                  <a:pt x="191273" y="61645"/>
                  <a:pt x="181715" y="62141"/>
                  <a:pt x="172155" y="62141"/>
                </a:cubicBezTo>
                <a:cubicBezTo>
                  <a:pt x="171933" y="62141"/>
                  <a:pt x="171710" y="62140"/>
                  <a:pt x="171488" y="62140"/>
                </a:cubicBezTo>
                <a:lnTo>
                  <a:pt x="171488" y="62116"/>
                </a:lnTo>
                <a:cubicBezTo>
                  <a:pt x="160785" y="62116"/>
                  <a:pt x="150885" y="63936"/>
                  <a:pt x="141174" y="66629"/>
                </a:cubicBezTo>
                <a:cubicBezTo>
                  <a:pt x="151003" y="63439"/>
                  <a:pt x="160974" y="61266"/>
                  <a:pt x="171653" y="61266"/>
                </a:cubicBezTo>
                <a:cubicBezTo>
                  <a:pt x="183514" y="61266"/>
                  <a:pt x="192256" y="61029"/>
                  <a:pt x="200786" y="60699"/>
                </a:cubicBezTo>
                <a:close/>
                <a:moveTo>
                  <a:pt x="200928" y="60935"/>
                </a:moveTo>
                <a:lnTo>
                  <a:pt x="200928" y="60935"/>
                </a:lnTo>
                <a:cubicBezTo>
                  <a:pt x="191271" y="62494"/>
                  <a:pt x="181522" y="63251"/>
                  <a:pt x="171772" y="63251"/>
                </a:cubicBezTo>
                <a:cubicBezTo>
                  <a:pt x="171622" y="63251"/>
                  <a:pt x="171472" y="63251"/>
                  <a:pt x="171322" y="63250"/>
                </a:cubicBezTo>
                <a:lnTo>
                  <a:pt x="171322" y="63227"/>
                </a:lnTo>
                <a:cubicBezTo>
                  <a:pt x="160430" y="63227"/>
                  <a:pt x="150176" y="64857"/>
                  <a:pt x="140300" y="67149"/>
                </a:cubicBezTo>
                <a:cubicBezTo>
                  <a:pt x="150318" y="64314"/>
                  <a:pt x="160477" y="62376"/>
                  <a:pt x="171488" y="62376"/>
                </a:cubicBezTo>
                <a:cubicBezTo>
                  <a:pt x="171722" y="62377"/>
                  <a:pt x="171956" y="62377"/>
                  <a:pt x="172189" y="62377"/>
                </a:cubicBezTo>
                <a:cubicBezTo>
                  <a:pt x="181785" y="62377"/>
                  <a:pt x="191379" y="61904"/>
                  <a:pt x="200928" y="60935"/>
                </a:cubicBezTo>
                <a:close/>
                <a:moveTo>
                  <a:pt x="201022" y="61218"/>
                </a:moveTo>
                <a:lnTo>
                  <a:pt x="201022" y="61218"/>
                </a:lnTo>
                <a:cubicBezTo>
                  <a:pt x="191425" y="63300"/>
                  <a:pt x="181625" y="64362"/>
                  <a:pt x="171798" y="64362"/>
                </a:cubicBezTo>
                <a:cubicBezTo>
                  <a:pt x="171585" y="64362"/>
                  <a:pt x="171371" y="64362"/>
                  <a:pt x="171157" y="64361"/>
                </a:cubicBezTo>
                <a:cubicBezTo>
                  <a:pt x="160099" y="64361"/>
                  <a:pt x="149774" y="65660"/>
                  <a:pt x="139874" y="67527"/>
                </a:cubicBezTo>
                <a:cubicBezTo>
                  <a:pt x="149916" y="65164"/>
                  <a:pt x="160147" y="63510"/>
                  <a:pt x="171322" y="63510"/>
                </a:cubicBezTo>
                <a:cubicBezTo>
                  <a:pt x="171607" y="63512"/>
                  <a:pt x="171891" y="63512"/>
                  <a:pt x="172176" y="63512"/>
                </a:cubicBezTo>
                <a:cubicBezTo>
                  <a:pt x="181837" y="63512"/>
                  <a:pt x="191474" y="62733"/>
                  <a:pt x="201022" y="61218"/>
                </a:cubicBezTo>
                <a:close/>
                <a:moveTo>
                  <a:pt x="201093" y="61502"/>
                </a:moveTo>
                <a:cubicBezTo>
                  <a:pt x="192327" y="63817"/>
                  <a:pt x="183231" y="65471"/>
                  <a:pt x="171015" y="65471"/>
                </a:cubicBezTo>
                <a:lnTo>
                  <a:pt x="170992" y="65471"/>
                </a:lnTo>
                <a:cubicBezTo>
                  <a:pt x="159910" y="65471"/>
                  <a:pt x="149609" y="66440"/>
                  <a:pt x="139756" y="67834"/>
                </a:cubicBezTo>
                <a:cubicBezTo>
                  <a:pt x="149703" y="65967"/>
                  <a:pt x="160076" y="64644"/>
                  <a:pt x="171157" y="64644"/>
                </a:cubicBezTo>
                <a:cubicBezTo>
                  <a:pt x="171376" y="64645"/>
                  <a:pt x="171595" y="64646"/>
                  <a:pt x="171813" y="64646"/>
                </a:cubicBezTo>
                <a:cubicBezTo>
                  <a:pt x="181659" y="64646"/>
                  <a:pt x="191478" y="63605"/>
                  <a:pt x="201093" y="61502"/>
                </a:cubicBezTo>
                <a:close/>
                <a:moveTo>
                  <a:pt x="201164" y="61785"/>
                </a:moveTo>
                <a:lnTo>
                  <a:pt x="201164" y="61785"/>
                </a:lnTo>
                <a:cubicBezTo>
                  <a:pt x="192351" y="64597"/>
                  <a:pt x="183136" y="66582"/>
                  <a:pt x="170826" y="66582"/>
                </a:cubicBezTo>
                <a:cubicBezTo>
                  <a:pt x="159580" y="66582"/>
                  <a:pt x="149184" y="67267"/>
                  <a:pt x="139284" y="68212"/>
                </a:cubicBezTo>
                <a:cubicBezTo>
                  <a:pt x="149278" y="66794"/>
                  <a:pt x="159745" y="65778"/>
                  <a:pt x="170992" y="65778"/>
                </a:cubicBezTo>
                <a:cubicBezTo>
                  <a:pt x="183254" y="65778"/>
                  <a:pt x="192374" y="64125"/>
                  <a:pt x="201164" y="61785"/>
                </a:cubicBezTo>
                <a:close/>
                <a:moveTo>
                  <a:pt x="201140" y="62140"/>
                </a:moveTo>
                <a:lnTo>
                  <a:pt x="201117" y="62163"/>
                </a:lnTo>
                <a:cubicBezTo>
                  <a:pt x="192280" y="65400"/>
                  <a:pt x="183018" y="67716"/>
                  <a:pt x="170661" y="67716"/>
                </a:cubicBezTo>
                <a:cubicBezTo>
                  <a:pt x="159272" y="67716"/>
                  <a:pt x="148805" y="68070"/>
                  <a:pt x="138858" y="68590"/>
                </a:cubicBezTo>
                <a:cubicBezTo>
                  <a:pt x="148900" y="67621"/>
                  <a:pt x="159414" y="66936"/>
                  <a:pt x="170826" y="66936"/>
                </a:cubicBezTo>
                <a:cubicBezTo>
                  <a:pt x="183113" y="66913"/>
                  <a:pt x="192327" y="64952"/>
                  <a:pt x="201140" y="62140"/>
                </a:cubicBezTo>
                <a:close/>
                <a:moveTo>
                  <a:pt x="201093" y="62518"/>
                </a:moveTo>
                <a:lnTo>
                  <a:pt x="201093" y="62518"/>
                </a:lnTo>
                <a:cubicBezTo>
                  <a:pt x="192233" y="66227"/>
                  <a:pt x="182876" y="68826"/>
                  <a:pt x="170495" y="68826"/>
                </a:cubicBezTo>
                <a:cubicBezTo>
                  <a:pt x="158942" y="68826"/>
                  <a:pt x="148404" y="68874"/>
                  <a:pt x="138433" y="68945"/>
                </a:cubicBezTo>
                <a:cubicBezTo>
                  <a:pt x="148498" y="68425"/>
                  <a:pt x="159107" y="68047"/>
                  <a:pt x="170661" y="68047"/>
                </a:cubicBezTo>
                <a:cubicBezTo>
                  <a:pt x="182994" y="68047"/>
                  <a:pt x="192256" y="65778"/>
                  <a:pt x="201093" y="62518"/>
                </a:cubicBezTo>
                <a:close/>
                <a:moveTo>
                  <a:pt x="200928" y="62967"/>
                </a:moveTo>
                <a:cubicBezTo>
                  <a:pt x="192115" y="67031"/>
                  <a:pt x="182593" y="69937"/>
                  <a:pt x="170330" y="69937"/>
                </a:cubicBezTo>
                <a:cubicBezTo>
                  <a:pt x="158634" y="69937"/>
                  <a:pt x="148026" y="69677"/>
                  <a:pt x="138008" y="69323"/>
                </a:cubicBezTo>
                <a:cubicBezTo>
                  <a:pt x="148120" y="69228"/>
                  <a:pt x="158776" y="69181"/>
                  <a:pt x="170495" y="69181"/>
                </a:cubicBezTo>
                <a:cubicBezTo>
                  <a:pt x="182687" y="69181"/>
                  <a:pt x="192185" y="66558"/>
                  <a:pt x="200928" y="62967"/>
                </a:cubicBezTo>
                <a:close/>
                <a:moveTo>
                  <a:pt x="200809" y="63416"/>
                </a:moveTo>
                <a:cubicBezTo>
                  <a:pt x="191996" y="67834"/>
                  <a:pt x="182427" y="71024"/>
                  <a:pt x="170165" y="71024"/>
                </a:cubicBezTo>
                <a:cubicBezTo>
                  <a:pt x="158327" y="71024"/>
                  <a:pt x="147648" y="70457"/>
                  <a:pt x="137606" y="69653"/>
                </a:cubicBezTo>
                <a:lnTo>
                  <a:pt x="137606" y="69653"/>
                </a:lnTo>
                <a:cubicBezTo>
                  <a:pt x="147742" y="70031"/>
                  <a:pt x="158469" y="70291"/>
                  <a:pt x="170330" y="70291"/>
                </a:cubicBezTo>
                <a:cubicBezTo>
                  <a:pt x="182545" y="70291"/>
                  <a:pt x="192044" y="67409"/>
                  <a:pt x="200809" y="63416"/>
                </a:cubicBezTo>
                <a:close/>
                <a:moveTo>
                  <a:pt x="200668" y="63912"/>
                </a:moveTo>
                <a:cubicBezTo>
                  <a:pt x="191855" y="68732"/>
                  <a:pt x="182238" y="72158"/>
                  <a:pt x="169999" y="72158"/>
                </a:cubicBezTo>
                <a:cubicBezTo>
                  <a:pt x="159036" y="72134"/>
                  <a:pt x="148097" y="71402"/>
                  <a:pt x="137228" y="70008"/>
                </a:cubicBezTo>
                <a:lnTo>
                  <a:pt x="137228" y="70008"/>
                </a:lnTo>
                <a:cubicBezTo>
                  <a:pt x="147388" y="70858"/>
                  <a:pt x="158162" y="71425"/>
                  <a:pt x="170165" y="71425"/>
                </a:cubicBezTo>
                <a:cubicBezTo>
                  <a:pt x="182356" y="71425"/>
                  <a:pt x="191902" y="68307"/>
                  <a:pt x="200668" y="63912"/>
                </a:cubicBezTo>
                <a:close/>
                <a:moveTo>
                  <a:pt x="200408" y="64526"/>
                </a:moveTo>
                <a:lnTo>
                  <a:pt x="200408" y="64526"/>
                </a:lnTo>
                <a:cubicBezTo>
                  <a:pt x="191618" y="69653"/>
                  <a:pt x="182002" y="73268"/>
                  <a:pt x="169834" y="73268"/>
                </a:cubicBezTo>
                <a:cubicBezTo>
                  <a:pt x="158776" y="73245"/>
                  <a:pt x="147742" y="72276"/>
                  <a:pt x="136874" y="70386"/>
                </a:cubicBezTo>
                <a:lnTo>
                  <a:pt x="136874" y="70386"/>
                </a:lnTo>
                <a:cubicBezTo>
                  <a:pt x="147860" y="71803"/>
                  <a:pt x="158918" y="72536"/>
                  <a:pt x="169999" y="72560"/>
                </a:cubicBezTo>
                <a:cubicBezTo>
                  <a:pt x="182120" y="72560"/>
                  <a:pt x="191666" y="69228"/>
                  <a:pt x="200408" y="64526"/>
                </a:cubicBezTo>
                <a:close/>
                <a:moveTo>
                  <a:pt x="200171" y="65164"/>
                </a:moveTo>
                <a:cubicBezTo>
                  <a:pt x="191406" y="70598"/>
                  <a:pt x="181789" y="74379"/>
                  <a:pt x="169669" y="74379"/>
                </a:cubicBezTo>
                <a:cubicBezTo>
                  <a:pt x="157453" y="74379"/>
                  <a:pt x="146632" y="72890"/>
                  <a:pt x="136519" y="70740"/>
                </a:cubicBezTo>
                <a:lnTo>
                  <a:pt x="136519" y="70740"/>
                </a:lnTo>
                <a:cubicBezTo>
                  <a:pt x="147530" y="72678"/>
                  <a:pt x="158682" y="73670"/>
                  <a:pt x="169834" y="73694"/>
                </a:cubicBezTo>
                <a:cubicBezTo>
                  <a:pt x="181908" y="73694"/>
                  <a:pt x="191453" y="70173"/>
                  <a:pt x="200171" y="65164"/>
                </a:cubicBezTo>
                <a:close/>
                <a:moveTo>
                  <a:pt x="199817" y="65897"/>
                </a:moveTo>
                <a:cubicBezTo>
                  <a:pt x="191099" y="71567"/>
                  <a:pt x="181506" y="75489"/>
                  <a:pt x="169503" y="75489"/>
                </a:cubicBezTo>
                <a:cubicBezTo>
                  <a:pt x="157170" y="75489"/>
                  <a:pt x="146301" y="73717"/>
                  <a:pt x="136212" y="71142"/>
                </a:cubicBezTo>
                <a:lnTo>
                  <a:pt x="136212" y="71142"/>
                </a:lnTo>
                <a:cubicBezTo>
                  <a:pt x="146395" y="73316"/>
                  <a:pt x="157335" y="74828"/>
                  <a:pt x="169692" y="74828"/>
                </a:cubicBezTo>
                <a:lnTo>
                  <a:pt x="169669" y="74804"/>
                </a:lnTo>
                <a:cubicBezTo>
                  <a:pt x="181624" y="74804"/>
                  <a:pt x="191146" y="71165"/>
                  <a:pt x="199817" y="65897"/>
                </a:cubicBezTo>
                <a:close/>
                <a:moveTo>
                  <a:pt x="199510" y="66676"/>
                </a:moveTo>
                <a:lnTo>
                  <a:pt x="199510" y="66676"/>
                </a:lnTo>
                <a:cubicBezTo>
                  <a:pt x="190815" y="72583"/>
                  <a:pt x="181270" y="76623"/>
                  <a:pt x="169361" y="76623"/>
                </a:cubicBezTo>
                <a:cubicBezTo>
                  <a:pt x="156933" y="76623"/>
                  <a:pt x="146041" y="74544"/>
                  <a:pt x="135929" y="71544"/>
                </a:cubicBezTo>
                <a:lnTo>
                  <a:pt x="135929" y="71544"/>
                </a:lnTo>
                <a:cubicBezTo>
                  <a:pt x="146112" y="74143"/>
                  <a:pt x="157051" y="75962"/>
                  <a:pt x="169527" y="75962"/>
                </a:cubicBezTo>
                <a:cubicBezTo>
                  <a:pt x="181388" y="75962"/>
                  <a:pt x="190886" y="72181"/>
                  <a:pt x="199510" y="66676"/>
                </a:cubicBezTo>
                <a:close/>
                <a:moveTo>
                  <a:pt x="199108" y="67503"/>
                </a:moveTo>
                <a:lnTo>
                  <a:pt x="199108" y="67503"/>
                </a:lnTo>
                <a:cubicBezTo>
                  <a:pt x="190461" y="73599"/>
                  <a:pt x="180962" y="77734"/>
                  <a:pt x="169196" y="77734"/>
                </a:cubicBezTo>
                <a:cubicBezTo>
                  <a:pt x="156673" y="77734"/>
                  <a:pt x="145758" y="75371"/>
                  <a:pt x="135669" y="71969"/>
                </a:cubicBezTo>
                <a:lnTo>
                  <a:pt x="135669" y="71969"/>
                </a:lnTo>
                <a:cubicBezTo>
                  <a:pt x="145828" y="74993"/>
                  <a:pt x="156839" y="77096"/>
                  <a:pt x="169361" y="77096"/>
                </a:cubicBezTo>
                <a:cubicBezTo>
                  <a:pt x="181081" y="77096"/>
                  <a:pt x="190532" y="73221"/>
                  <a:pt x="199108" y="67503"/>
                </a:cubicBezTo>
                <a:close/>
                <a:moveTo>
                  <a:pt x="198659" y="68425"/>
                </a:moveTo>
                <a:lnTo>
                  <a:pt x="198659" y="68425"/>
                </a:lnTo>
                <a:cubicBezTo>
                  <a:pt x="190106" y="74662"/>
                  <a:pt x="180679" y="78844"/>
                  <a:pt x="169031" y="78844"/>
                </a:cubicBezTo>
                <a:cubicBezTo>
                  <a:pt x="156484" y="78844"/>
                  <a:pt x="145592" y="76222"/>
                  <a:pt x="135551" y="72441"/>
                </a:cubicBezTo>
                <a:lnTo>
                  <a:pt x="135551" y="72441"/>
                </a:lnTo>
                <a:cubicBezTo>
                  <a:pt x="145663" y="75844"/>
                  <a:pt x="156626" y="78206"/>
                  <a:pt x="169196" y="78206"/>
                </a:cubicBezTo>
                <a:cubicBezTo>
                  <a:pt x="180797" y="78206"/>
                  <a:pt x="190177" y="74284"/>
                  <a:pt x="198659" y="68425"/>
                </a:cubicBezTo>
                <a:close/>
                <a:moveTo>
                  <a:pt x="198187" y="69393"/>
                </a:moveTo>
                <a:lnTo>
                  <a:pt x="198187" y="69393"/>
                </a:lnTo>
                <a:cubicBezTo>
                  <a:pt x="189705" y="75749"/>
                  <a:pt x="180348" y="79955"/>
                  <a:pt x="168865" y="79955"/>
                </a:cubicBezTo>
                <a:cubicBezTo>
                  <a:pt x="156272" y="79955"/>
                  <a:pt x="145380" y="77096"/>
                  <a:pt x="135385" y="72914"/>
                </a:cubicBezTo>
                <a:lnTo>
                  <a:pt x="135385" y="72914"/>
                </a:lnTo>
                <a:cubicBezTo>
                  <a:pt x="145474" y="76742"/>
                  <a:pt x="156414" y="79341"/>
                  <a:pt x="169031" y="79341"/>
                </a:cubicBezTo>
                <a:cubicBezTo>
                  <a:pt x="180443" y="79341"/>
                  <a:pt x="189752" y="75371"/>
                  <a:pt x="198187" y="69393"/>
                </a:cubicBezTo>
                <a:close/>
                <a:moveTo>
                  <a:pt x="197667" y="70433"/>
                </a:moveTo>
                <a:lnTo>
                  <a:pt x="197667" y="70433"/>
                </a:lnTo>
                <a:cubicBezTo>
                  <a:pt x="189279" y="76860"/>
                  <a:pt x="179994" y="81065"/>
                  <a:pt x="168723" y="81065"/>
                </a:cubicBezTo>
                <a:cubicBezTo>
                  <a:pt x="156059" y="81065"/>
                  <a:pt x="145143" y="77947"/>
                  <a:pt x="135125" y="73386"/>
                </a:cubicBezTo>
                <a:lnTo>
                  <a:pt x="135125" y="73386"/>
                </a:lnTo>
                <a:cubicBezTo>
                  <a:pt x="145190" y="77592"/>
                  <a:pt x="156177" y="80475"/>
                  <a:pt x="168865" y="80475"/>
                </a:cubicBezTo>
                <a:cubicBezTo>
                  <a:pt x="180112" y="80475"/>
                  <a:pt x="189327" y="76505"/>
                  <a:pt x="197667" y="70433"/>
                </a:cubicBezTo>
                <a:close/>
                <a:moveTo>
                  <a:pt x="197100" y="71544"/>
                </a:moveTo>
                <a:lnTo>
                  <a:pt x="197100" y="71544"/>
                </a:lnTo>
                <a:cubicBezTo>
                  <a:pt x="188807" y="77994"/>
                  <a:pt x="179639" y="82176"/>
                  <a:pt x="168534" y="82176"/>
                </a:cubicBezTo>
                <a:cubicBezTo>
                  <a:pt x="155917" y="82176"/>
                  <a:pt x="145049" y="78868"/>
                  <a:pt x="135125" y="73977"/>
                </a:cubicBezTo>
                <a:lnTo>
                  <a:pt x="135125" y="73977"/>
                </a:lnTo>
                <a:cubicBezTo>
                  <a:pt x="145120" y="78514"/>
                  <a:pt x="156035" y="81609"/>
                  <a:pt x="168700" y="81609"/>
                </a:cubicBezTo>
                <a:cubicBezTo>
                  <a:pt x="179757" y="81609"/>
                  <a:pt x="188878" y="77639"/>
                  <a:pt x="197100" y="71544"/>
                </a:cubicBezTo>
                <a:close/>
                <a:moveTo>
                  <a:pt x="196509" y="72701"/>
                </a:moveTo>
                <a:lnTo>
                  <a:pt x="196509" y="72701"/>
                </a:lnTo>
                <a:cubicBezTo>
                  <a:pt x="188334" y="79152"/>
                  <a:pt x="179285" y="83286"/>
                  <a:pt x="168369" y="83286"/>
                </a:cubicBezTo>
                <a:cubicBezTo>
                  <a:pt x="155728" y="83286"/>
                  <a:pt x="144907" y="79766"/>
                  <a:pt x="135031" y="74544"/>
                </a:cubicBezTo>
                <a:lnTo>
                  <a:pt x="135031" y="74544"/>
                </a:lnTo>
                <a:cubicBezTo>
                  <a:pt x="144978" y="79459"/>
                  <a:pt x="155870" y="82743"/>
                  <a:pt x="168534" y="82743"/>
                </a:cubicBezTo>
                <a:cubicBezTo>
                  <a:pt x="179379" y="82743"/>
                  <a:pt x="188381" y="78797"/>
                  <a:pt x="196509" y="72701"/>
                </a:cubicBezTo>
                <a:close/>
                <a:moveTo>
                  <a:pt x="195895" y="73906"/>
                </a:moveTo>
                <a:lnTo>
                  <a:pt x="195895" y="73906"/>
                </a:lnTo>
                <a:cubicBezTo>
                  <a:pt x="187814" y="80333"/>
                  <a:pt x="178883" y="84420"/>
                  <a:pt x="168204" y="84420"/>
                </a:cubicBezTo>
                <a:cubicBezTo>
                  <a:pt x="155610" y="84420"/>
                  <a:pt x="144860" y="80735"/>
                  <a:pt x="135054" y="75229"/>
                </a:cubicBezTo>
                <a:lnTo>
                  <a:pt x="135054" y="75229"/>
                </a:lnTo>
                <a:cubicBezTo>
                  <a:pt x="144907" y="80404"/>
                  <a:pt x="155728" y="83877"/>
                  <a:pt x="168369" y="83877"/>
                </a:cubicBezTo>
                <a:cubicBezTo>
                  <a:pt x="179001" y="83877"/>
                  <a:pt x="187862" y="80002"/>
                  <a:pt x="195895" y="73906"/>
                </a:cubicBezTo>
                <a:close/>
                <a:moveTo>
                  <a:pt x="285018" y="0"/>
                </a:moveTo>
                <a:cubicBezTo>
                  <a:pt x="256499" y="0"/>
                  <a:pt x="239133" y="22540"/>
                  <a:pt x="222358" y="44325"/>
                </a:cubicBezTo>
                <a:cubicBezTo>
                  <a:pt x="220278" y="47042"/>
                  <a:pt x="218199" y="49736"/>
                  <a:pt x="216120" y="52358"/>
                </a:cubicBezTo>
                <a:lnTo>
                  <a:pt x="215482" y="53138"/>
                </a:lnTo>
                <a:cubicBezTo>
                  <a:pt x="215269" y="53374"/>
                  <a:pt x="215080" y="53634"/>
                  <a:pt x="214868" y="53870"/>
                </a:cubicBezTo>
                <a:cubicBezTo>
                  <a:pt x="214655" y="54107"/>
                  <a:pt x="214466" y="54319"/>
                  <a:pt x="214277" y="54532"/>
                </a:cubicBezTo>
                <a:lnTo>
                  <a:pt x="213686" y="55170"/>
                </a:lnTo>
                <a:lnTo>
                  <a:pt x="213096" y="55760"/>
                </a:lnTo>
                <a:lnTo>
                  <a:pt x="212505" y="56328"/>
                </a:lnTo>
                <a:lnTo>
                  <a:pt x="211938" y="56824"/>
                </a:lnTo>
                <a:lnTo>
                  <a:pt x="211347" y="57320"/>
                </a:lnTo>
                <a:lnTo>
                  <a:pt x="210757" y="57769"/>
                </a:lnTo>
                <a:lnTo>
                  <a:pt x="210119" y="58194"/>
                </a:lnTo>
                <a:lnTo>
                  <a:pt x="209552" y="58549"/>
                </a:lnTo>
                <a:lnTo>
                  <a:pt x="208961" y="58903"/>
                </a:lnTo>
                <a:lnTo>
                  <a:pt x="208347" y="59234"/>
                </a:lnTo>
                <a:lnTo>
                  <a:pt x="207874" y="59470"/>
                </a:lnTo>
                <a:lnTo>
                  <a:pt x="207331" y="59683"/>
                </a:lnTo>
                <a:lnTo>
                  <a:pt x="206764" y="59895"/>
                </a:lnTo>
                <a:lnTo>
                  <a:pt x="206244" y="60037"/>
                </a:lnTo>
                <a:lnTo>
                  <a:pt x="205700" y="60155"/>
                </a:lnTo>
                <a:cubicBezTo>
                  <a:pt x="205535" y="60202"/>
                  <a:pt x="205346" y="60226"/>
                  <a:pt x="205181" y="60250"/>
                </a:cubicBezTo>
                <a:lnTo>
                  <a:pt x="204661" y="60321"/>
                </a:lnTo>
                <a:lnTo>
                  <a:pt x="203621" y="60321"/>
                </a:lnTo>
                <a:lnTo>
                  <a:pt x="203125" y="60273"/>
                </a:lnTo>
                <a:lnTo>
                  <a:pt x="202605" y="60202"/>
                </a:lnTo>
                <a:lnTo>
                  <a:pt x="202109" y="60084"/>
                </a:lnTo>
                <a:lnTo>
                  <a:pt x="201613" y="59943"/>
                </a:lnTo>
                <a:lnTo>
                  <a:pt x="201140" y="59777"/>
                </a:lnTo>
                <a:lnTo>
                  <a:pt x="200668" y="59564"/>
                </a:lnTo>
                <a:lnTo>
                  <a:pt x="200195" y="59305"/>
                </a:lnTo>
                <a:lnTo>
                  <a:pt x="199723" y="59045"/>
                </a:lnTo>
                <a:cubicBezTo>
                  <a:pt x="196746" y="57013"/>
                  <a:pt x="193650" y="55241"/>
                  <a:pt x="190413" y="53681"/>
                </a:cubicBezTo>
                <a:cubicBezTo>
                  <a:pt x="185144" y="51174"/>
                  <a:pt x="179396" y="49876"/>
                  <a:pt x="173595" y="49876"/>
                </a:cubicBezTo>
                <a:cubicBezTo>
                  <a:pt x="173491" y="49876"/>
                  <a:pt x="173387" y="49876"/>
                  <a:pt x="173283" y="49877"/>
                </a:cubicBezTo>
                <a:cubicBezTo>
                  <a:pt x="163596" y="49877"/>
                  <a:pt x="153862" y="55619"/>
                  <a:pt x="143915" y="63747"/>
                </a:cubicBezTo>
                <a:lnTo>
                  <a:pt x="143159" y="64337"/>
                </a:lnTo>
                <a:lnTo>
                  <a:pt x="142379" y="64904"/>
                </a:lnTo>
                <a:lnTo>
                  <a:pt x="141623" y="65400"/>
                </a:lnTo>
                <a:lnTo>
                  <a:pt x="140843" y="65897"/>
                </a:lnTo>
                <a:cubicBezTo>
                  <a:pt x="140583" y="66038"/>
                  <a:pt x="140347" y="66204"/>
                  <a:pt x="140087" y="66346"/>
                </a:cubicBezTo>
                <a:lnTo>
                  <a:pt x="139284" y="66794"/>
                </a:lnTo>
                <a:lnTo>
                  <a:pt x="138480" y="67196"/>
                </a:lnTo>
                <a:lnTo>
                  <a:pt x="137701" y="67551"/>
                </a:lnTo>
                <a:lnTo>
                  <a:pt x="136921" y="67834"/>
                </a:lnTo>
                <a:lnTo>
                  <a:pt x="136165" y="68118"/>
                </a:lnTo>
                <a:lnTo>
                  <a:pt x="135102" y="68448"/>
                </a:lnTo>
                <a:lnTo>
                  <a:pt x="134582" y="68566"/>
                </a:lnTo>
                <a:lnTo>
                  <a:pt x="133778" y="68732"/>
                </a:lnTo>
                <a:lnTo>
                  <a:pt x="132951" y="68874"/>
                </a:lnTo>
                <a:lnTo>
                  <a:pt x="132172" y="68968"/>
                </a:lnTo>
                <a:lnTo>
                  <a:pt x="131368" y="69015"/>
                </a:lnTo>
                <a:lnTo>
                  <a:pt x="130565" y="69015"/>
                </a:lnTo>
                <a:lnTo>
                  <a:pt x="129762" y="68968"/>
                </a:lnTo>
                <a:lnTo>
                  <a:pt x="128958" y="68897"/>
                </a:lnTo>
                <a:lnTo>
                  <a:pt x="128155" y="68779"/>
                </a:lnTo>
                <a:lnTo>
                  <a:pt x="127352" y="68614"/>
                </a:lnTo>
                <a:lnTo>
                  <a:pt x="126501" y="68401"/>
                </a:lnTo>
                <a:lnTo>
                  <a:pt x="125698" y="68141"/>
                </a:lnTo>
                <a:lnTo>
                  <a:pt x="124895" y="67858"/>
                </a:lnTo>
                <a:lnTo>
                  <a:pt x="124091" y="67503"/>
                </a:lnTo>
                <a:lnTo>
                  <a:pt x="123288" y="67125"/>
                </a:lnTo>
                <a:lnTo>
                  <a:pt x="122414" y="66676"/>
                </a:lnTo>
                <a:lnTo>
                  <a:pt x="121610" y="66180"/>
                </a:lnTo>
                <a:lnTo>
                  <a:pt x="120807" y="65660"/>
                </a:lnTo>
                <a:lnTo>
                  <a:pt x="119956" y="65070"/>
                </a:lnTo>
                <a:cubicBezTo>
                  <a:pt x="115656" y="61762"/>
                  <a:pt x="111474" y="58265"/>
                  <a:pt x="107316" y="54792"/>
                </a:cubicBezTo>
                <a:cubicBezTo>
                  <a:pt x="91793" y="41797"/>
                  <a:pt x="77120" y="29534"/>
                  <a:pt x="58643" y="29534"/>
                </a:cubicBezTo>
                <a:cubicBezTo>
                  <a:pt x="58530" y="29534"/>
                  <a:pt x="58416" y="29533"/>
                  <a:pt x="58302" y="29533"/>
                </a:cubicBezTo>
                <a:cubicBezTo>
                  <a:pt x="42662" y="29533"/>
                  <a:pt x="27433" y="34373"/>
                  <a:pt x="14696" y="43427"/>
                </a:cubicBezTo>
                <a:cubicBezTo>
                  <a:pt x="5033" y="50279"/>
                  <a:pt x="47" y="57249"/>
                  <a:pt x="0" y="57320"/>
                </a:cubicBezTo>
                <a:lnTo>
                  <a:pt x="354" y="57580"/>
                </a:lnTo>
                <a:cubicBezTo>
                  <a:pt x="142" y="57840"/>
                  <a:pt x="24" y="57981"/>
                  <a:pt x="24" y="58005"/>
                </a:cubicBezTo>
                <a:lnTo>
                  <a:pt x="378" y="58289"/>
                </a:lnTo>
                <a:cubicBezTo>
                  <a:pt x="165" y="58525"/>
                  <a:pt x="47" y="58667"/>
                  <a:pt x="24" y="58667"/>
                </a:cubicBezTo>
                <a:lnTo>
                  <a:pt x="402" y="58997"/>
                </a:lnTo>
                <a:cubicBezTo>
                  <a:pt x="165" y="59210"/>
                  <a:pt x="47" y="59352"/>
                  <a:pt x="47" y="59352"/>
                </a:cubicBezTo>
                <a:lnTo>
                  <a:pt x="425" y="59706"/>
                </a:lnTo>
                <a:cubicBezTo>
                  <a:pt x="189" y="59895"/>
                  <a:pt x="71" y="60013"/>
                  <a:pt x="71" y="60037"/>
                </a:cubicBezTo>
                <a:lnTo>
                  <a:pt x="425" y="60391"/>
                </a:lnTo>
                <a:cubicBezTo>
                  <a:pt x="473" y="60344"/>
                  <a:pt x="5434" y="55619"/>
                  <a:pt x="15145" y="50941"/>
                </a:cubicBezTo>
                <a:cubicBezTo>
                  <a:pt x="24076" y="46640"/>
                  <a:pt x="39009" y="41490"/>
                  <a:pt x="59281" y="41490"/>
                </a:cubicBezTo>
                <a:cubicBezTo>
                  <a:pt x="78065" y="41490"/>
                  <a:pt x="93187" y="50350"/>
                  <a:pt x="109182" y="59730"/>
                </a:cubicBezTo>
                <a:cubicBezTo>
                  <a:pt x="110293" y="60391"/>
                  <a:pt x="111403" y="61029"/>
                  <a:pt x="112537" y="61691"/>
                </a:cubicBezTo>
                <a:cubicBezTo>
                  <a:pt x="111687" y="61242"/>
                  <a:pt x="110836" y="60793"/>
                  <a:pt x="109986" y="60368"/>
                </a:cubicBezTo>
                <a:cubicBezTo>
                  <a:pt x="93777" y="51862"/>
                  <a:pt x="78467" y="43829"/>
                  <a:pt x="59423" y="43829"/>
                </a:cubicBezTo>
                <a:cubicBezTo>
                  <a:pt x="39009" y="43829"/>
                  <a:pt x="23958" y="48412"/>
                  <a:pt x="14933" y="52264"/>
                </a:cubicBezTo>
                <a:cubicBezTo>
                  <a:pt x="5151" y="56422"/>
                  <a:pt x="118" y="60651"/>
                  <a:pt x="71" y="60699"/>
                </a:cubicBezTo>
                <a:lnTo>
                  <a:pt x="402" y="61077"/>
                </a:lnTo>
                <a:cubicBezTo>
                  <a:pt x="449" y="61053"/>
                  <a:pt x="5434" y="56847"/>
                  <a:pt x="15145" y="52713"/>
                </a:cubicBezTo>
                <a:cubicBezTo>
                  <a:pt x="24124" y="48861"/>
                  <a:pt x="39080" y="44301"/>
                  <a:pt x="59447" y="44301"/>
                </a:cubicBezTo>
                <a:cubicBezTo>
                  <a:pt x="78349" y="44301"/>
                  <a:pt x="93612" y="52311"/>
                  <a:pt x="109749" y="60793"/>
                </a:cubicBezTo>
                <a:cubicBezTo>
                  <a:pt x="111120" y="61526"/>
                  <a:pt x="112514" y="62234"/>
                  <a:pt x="113884" y="62967"/>
                </a:cubicBezTo>
                <a:cubicBezTo>
                  <a:pt x="112750" y="62447"/>
                  <a:pt x="111640" y="61927"/>
                  <a:pt x="110529" y="61407"/>
                </a:cubicBezTo>
                <a:cubicBezTo>
                  <a:pt x="94179" y="53823"/>
                  <a:pt x="78750" y="46664"/>
                  <a:pt x="59588" y="46664"/>
                </a:cubicBezTo>
                <a:cubicBezTo>
                  <a:pt x="39103" y="46664"/>
                  <a:pt x="24029" y="50657"/>
                  <a:pt x="15003" y="54012"/>
                </a:cubicBezTo>
                <a:cubicBezTo>
                  <a:pt x="5174" y="57651"/>
                  <a:pt x="142" y="61337"/>
                  <a:pt x="95" y="61384"/>
                </a:cubicBezTo>
                <a:lnTo>
                  <a:pt x="402" y="61762"/>
                </a:lnTo>
                <a:cubicBezTo>
                  <a:pt x="449" y="61738"/>
                  <a:pt x="5434" y="58076"/>
                  <a:pt x="15192" y="54461"/>
                </a:cubicBezTo>
                <a:cubicBezTo>
                  <a:pt x="24194" y="51130"/>
                  <a:pt x="39198" y="47137"/>
                  <a:pt x="59588" y="47137"/>
                </a:cubicBezTo>
                <a:cubicBezTo>
                  <a:pt x="78656" y="47137"/>
                  <a:pt x="94037" y="54296"/>
                  <a:pt x="110316" y="61856"/>
                </a:cubicBezTo>
                <a:cubicBezTo>
                  <a:pt x="111947" y="62589"/>
                  <a:pt x="113553" y="63345"/>
                  <a:pt x="115184" y="64101"/>
                </a:cubicBezTo>
                <a:lnTo>
                  <a:pt x="111049" y="62447"/>
                </a:lnTo>
                <a:cubicBezTo>
                  <a:pt x="94581" y="55784"/>
                  <a:pt x="79034" y="49499"/>
                  <a:pt x="59754" y="49499"/>
                </a:cubicBezTo>
                <a:cubicBezTo>
                  <a:pt x="39198" y="49499"/>
                  <a:pt x="24100" y="52925"/>
                  <a:pt x="15027" y="55784"/>
                </a:cubicBezTo>
                <a:cubicBezTo>
                  <a:pt x="5198" y="58879"/>
                  <a:pt x="165" y="62022"/>
                  <a:pt x="118" y="62045"/>
                </a:cubicBezTo>
                <a:lnTo>
                  <a:pt x="378" y="62447"/>
                </a:lnTo>
                <a:cubicBezTo>
                  <a:pt x="567" y="62329"/>
                  <a:pt x="20579" y="49972"/>
                  <a:pt x="59754" y="49972"/>
                </a:cubicBezTo>
                <a:cubicBezTo>
                  <a:pt x="78939" y="49972"/>
                  <a:pt x="94462" y="56257"/>
                  <a:pt x="110883" y="62872"/>
                </a:cubicBezTo>
                <a:cubicBezTo>
                  <a:pt x="112750" y="63628"/>
                  <a:pt x="114617" y="64384"/>
                  <a:pt x="116507" y="65141"/>
                </a:cubicBezTo>
                <a:cubicBezTo>
                  <a:pt x="114853" y="64573"/>
                  <a:pt x="113223" y="64006"/>
                  <a:pt x="111616" y="63463"/>
                </a:cubicBezTo>
                <a:cubicBezTo>
                  <a:pt x="95006" y="57745"/>
                  <a:pt x="79317" y="52358"/>
                  <a:pt x="59919" y="52358"/>
                </a:cubicBezTo>
                <a:cubicBezTo>
                  <a:pt x="20485" y="52358"/>
                  <a:pt x="331" y="62636"/>
                  <a:pt x="142" y="62731"/>
                </a:cubicBezTo>
                <a:lnTo>
                  <a:pt x="354" y="63132"/>
                </a:lnTo>
                <a:cubicBezTo>
                  <a:pt x="543" y="63038"/>
                  <a:pt x="20603" y="52831"/>
                  <a:pt x="59919" y="52831"/>
                </a:cubicBezTo>
                <a:cubicBezTo>
                  <a:pt x="79223" y="52831"/>
                  <a:pt x="94888" y="58194"/>
                  <a:pt x="111451" y="63888"/>
                </a:cubicBezTo>
                <a:cubicBezTo>
                  <a:pt x="113530" y="64597"/>
                  <a:pt x="115633" y="65330"/>
                  <a:pt x="117735" y="66038"/>
                </a:cubicBezTo>
                <a:cubicBezTo>
                  <a:pt x="115869" y="65519"/>
                  <a:pt x="114002" y="64975"/>
                  <a:pt x="112159" y="64455"/>
                </a:cubicBezTo>
                <a:cubicBezTo>
                  <a:pt x="95408" y="59706"/>
                  <a:pt x="79577" y="55241"/>
                  <a:pt x="60085" y="55241"/>
                </a:cubicBezTo>
                <a:cubicBezTo>
                  <a:pt x="20556" y="55241"/>
                  <a:pt x="354" y="63321"/>
                  <a:pt x="165" y="63416"/>
                </a:cubicBezTo>
                <a:lnTo>
                  <a:pt x="331" y="63817"/>
                </a:lnTo>
                <a:cubicBezTo>
                  <a:pt x="520" y="63747"/>
                  <a:pt x="20650" y="55666"/>
                  <a:pt x="60085" y="55666"/>
                </a:cubicBezTo>
                <a:cubicBezTo>
                  <a:pt x="79530" y="55666"/>
                  <a:pt x="95313" y="60132"/>
                  <a:pt x="112041" y="64881"/>
                </a:cubicBezTo>
                <a:cubicBezTo>
                  <a:pt x="114333" y="65542"/>
                  <a:pt x="116649" y="66180"/>
                  <a:pt x="118964" y="66842"/>
                </a:cubicBezTo>
                <a:cubicBezTo>
                  <a:pt x="116861" y="66369"/>
                  <a:pt x="114782" y="65897"/>
                  <a:pt x="112703" y="65448"/>
                </a:cubicBezTo>
                <a:cubicBezTo>
                  <a:pt x="95809" y="61644"/>
                  <a:pt x="79861" y="58076"/>
                  <a:pt x="60226" y="58076"/>
                </a:cubicBezTo>
                <a:cubicBezTo>
                  <a:pt x="20603" y="58076"/>
                  <a:pt x="378" y="64030"/>
                  <a:pt x="189" y="64101"/>
                </a:cubicBezTo>
                <a:lnTo>
                  <a:pt x="307" y="64503"/>
                </a:lnTo>
                <a:cubicBezTo>
                  <a:pt x="496" y="64432"/>
                  <a:pt x="20674" y="58501"/>
                  <a:pt x="60226" y="58501"/>
                </a:cubicBezTo>
                <a:cubicBezTo>
                  <a:pt x="79813" y="58501"/>
                  <a:pt x="95738" y="62069"/>
                  <a:pt x="112608" y="65849"/>
                </a:cubicBezTo>
                <a:cubicBezTo>
                  <a:pt x="115113" y="66416"/>
                  <a:pt x="117617" y="66960"/>
                  <a:pt x="120169" y="67527"/>
                </a:cubicBezTo>
                <a:cubicBezTo>
                  <a:pt x="117830" y="67149"/>
                  <a:pt x="115538" y="66771"/>
                  <a:pt x="113246" y="66393"/>
                </a:cubicBezTo>
                <a:cubicBezTo>
                  <a:pt x="96211" y="63581"/>
                  <a:pt x="80144" y="60911"/>
                  <a:pt x="60368" y="60911"/>
                </a:cubicBezTo>
                <a:cubicBezTo>
                  <a:pt x="20650" y="60935"/>
                  <a:pt x="402" y="64739"/>
                  <a:pt x="213" y="64786"/>
                </a:cubicBezTo>
                <a:lnTo>
                  <a:pt x="307" y="65188"/>
                </a:lnTo>
                <a:cubicBezTo>
                  <a:pt x="496" y="65141"/>
                  <a:pt x="20721" y="61337"/>
                  <a:pt x="60415" y="61337"/>
                </a:cubicBezTo>
                <a:cubicBezTo>
                  <a:pt x="80121" y="61337"/>
                  <a:pt x="96187" y="64006"/>
                  <a:pt x="113199" y="66818"/>
                </a:cubicBezTo>
                <a:cubicBezTo>
                  <a:pt x="115892" y="67267"/>
                  <a:pt x="118610" y="67692"/>
                  <a:pt x="121350" y="68141"/>
                </a:cubicBezTo>
                <a:cubicBezTo>
                  <a:pt x="118822" y="67881"/>
                  <a:pt x="116318" y="67621"/>
                  <a:pt x="113813" y="67338"/>
                </a:cubicBezTo>
                <a:cubicBezTo>
                  <a:pt x="96660" y="65519"/>
                  <a:pt x="80451" y="63794"/>
                  <a:pt x="60557" y="63794"/>
                </a:cubicBezTo>
                <a:cubicBezTo>
                  <a:pt x="20721" y="63794"/>
                  <a:pt x="449" y="65471"/>
                  <a:pt x="236" y="65471"/>
                </a:cubicBezTo>
                <a:lnTo>
                  <a:pt x="260" y="65873"/>
                </a:lnTo>
                <a:cubicBezTo>
                  <a:pt x="449" y="65849"/>
                  <a:pt x="20721" y="64172"/>
                  <a:pt x="60557" y="64172"/>
                </a:cubicBezTo>
                <a:cubicBezTo>
                  <a:pt x="80404" y="64172"/>
                  <a:pt x="96613" y="65897"/>
                  <a:pt x="113766" y="67716"/>
                </a:cubicBezTo>
                <a:cubicBezTo>
                  <a:pt x="116649" y="68023"/>
                  <a:pt x="119555" y="68330"/>
                  <a:pt x="122485" y="68637"/>
                </a:cubicBezTo>
                <a:lnTo>
                  <a:pt x="114357" y="68259"/>
                </a:lnTo>
                <a:cubicBezTo>
                  <a:pt x="97818" y="67456"/>
                  <a:pt x="80711" y="66629"/>
                  <a:pt x="60722" y="66629"/>
                </a:cubicBezTo>
                <a:cubicBezTo>
                  <a:pt x="20769" y="66629"/>
                  <a:pt x="449" y="66157"/>
                  <a:pt x="236" y="66157"/>
                </a:cubicBezTo>
                <a:lnTo>
                  <a:pt x="236" y="66535"/>
                </a:lnTo>
                <a:cubicBezTo>
                  <a:pt x="449" y="66535"/>
                  <a:pt x="20769" y="67007"/>
                  <a:pt x="60722" y="67007"/>
                </a:cubicBezTo>
                <a:cubicBezTo>
                  <a:pt x="80711" y="67007"/>
                  <a:pt x="97818" y="67834"/>
                  <a:pt x="114357" y="68637"/>
                </a:cubicBezTo>
                <a:cubicBezTo>
                  <a:pt x="117405" y="68779"/>
                  <a:pt x="120500" y="68921"/>
                  <a:pt x="123619" y="69063"/>
                </a:cubicBezTo>
                <a:lnTo>
                  <a:pt x="114924" y="69157"/>
                </a:lnTo>
                <a:cubicBezTo>
                  <a:pt x="98243" y="69323"/>
                  <a:pt x="80995" y="69488"/>
                  <a:pt x="60888" y="69488"/>
                </a:cubicBezTo>
                <a:cubicBezTo>
                  <a:pt x="20839" y="69488"/>
                  <a:pt x="473" y="66865"/>
                  <a:pt x="284" y="66842"/>
                </a:cubicBezTo>
                <a:lnTo>
                  <a:pt x="236" y="67196"/>
                </a:lnTo>
                <a:cubicBezTo>
                  <a:pt x="425" y="67220"/>
                  <a:pt x="20816" y="69842"/>
                  <a:pt x="60888" y="69842"/>
                </a:cubicBezTo>
                <a:cubicBezTo>
                  <a:pt x="81018" y="69842"/>
                  <a:pt x="98266" y="69677"/>
                  <a:pt x="114924" y="69512"/>
                </a:cubicBezTo>
                <a:lnTo>
                  <a:pt x="124729" y="69417"/>
                </a:lnTo>
                <a:lnTo>
                  <a:pt x="124729" y="69417"/>
                </a:lnTo>
                <a:lnTo>
                  <a:pt x="115491" y="70031"/>
                </a:lnTo>
                <a:cubicBezTo>
                  <a:pt x="98668" y="71165"/>
                  <a:pt x="81278" y="72347"/>
                  <a:pt x="61030" y="72347"/>
                </a:cubicBezTo>
                <a:cubicBezTo>
                  <a:pt x="20863" y="72347"/>
                  <a:pt x="473" y="67574"/>
                  <a:pt x="284" y="67527"/>
                </a:cubicBezTo>
                <a:lnTo>
                  <a:pt x="189" y="67858"/>
                </a:lnTo>
                <a:cubicBezTo>
                  <a:pt x="402" y="67929"/>
                  <a:pt x="20816" y="72678"/>
                  <a:pt x="61030" y="72678"/>
                </a:cubicBezTo>
                <a:cubicBezTo>
                  <a:pt x="81302" y="72678"/>
                  <a:pt x="98692" y="71496"/>
                  <a:pt x="115514" y="70362"/>
                </a:cubicBezTo>
                <a:cubicBezTo>
                  <a:pt x="118751" y="70150"/>
                  <a:pt x="122012" y="69937"/>
                  <a:pt x="125296" y="69724"/>
                </a:cubicBezTo>
                <a:lnTo>
                  <a:pt x="125320" y="69748"/>
                </a:lnTo>
                <a:cubicBezTo>
                  <a:pt x="122201" y="70126"/>
                  <a:pt x="119129" y="70504"/>
                  <a:pt x="116058" y="70882"/>
                </a:cubicBezTo>
                <a:cubicBezTo>
                  <a:pt x="99117" y="73008"/>
                  <a:pt x="81585" y="75182"/>
                  <a:pt x="61195" y="75182"/>
                </a:cubicBezTo>
                <a:cubicBezTo>
                  <a:pt x="20934" y="75182"/>
                  <a:pt x="496" y="68307"/>
                  <a:pt x="307" y="68236"/>
                </a:cubicBezTo>
                <a:lnTo>
                  <a:pt x="189" y="68519"/>
                </a:lnTo>
                <a:cubicBezTo>
                  <a:pt x="402" y="68590"/>
                  <a:pt x="20863" y="75489"/>
                  <a:pt x="61195" y="75489"/>
                </a:cubicBezTo>
                <a:cubicBezTo>
                  <a:pt x="81585" y="75489"/>
                  <a:pt x="99141" y="73316"/>
                  <a:pt x="116105" y="71189"/>
                </a:cubicBezTo>
                <a:cubicBezTo>
                  <a:pt x="119271" y="70787"/>
                  <a:pt x="122485" y="70386"/>
                  <a:pt x="125722" y="70008"/>
                </a:cubicBezTo>
                <a:lnTo>
                  <a:pt x="125792" y="70055"/>
                </a:lnTo>
                <a:cubicBezTo>
                  <a:pt x="122721" y="70598"/>
                  <a:pt x="119649" y="71142"/>
                  <a:pt x="116649" y="71709"/>
                </a:cubicBezTo>
                <a:cubicBezTo>
                  <a:pt x="99542" y="74804"/>
                  <a:pt x="81869" y="78041"/>
                  <a:pt x="61360" y="78041"/>
                </a:cubicBezTo>
                <a:cubicBezTo>
                  <a:pt x="20981" y="78041"/>
                  <a:pt x="520" y="69015"/>
                  <a:pt x="307" y="68921"/>
                </a:cubicBezTo>
                <a:lnTo>
                  <a:pt x="165" y="69204"/>
                </a:lnTo>
                <a:cubicBezTo>
                  <a:pt x="378" y="69299"/>
                  <a:pt x="20887" y="78372"/>
                  <a:pt x="61337" y="78372"/>
                </a:cubicBezTo>
                <a:cubicBezTo>
                  <a:pt x="81893" y="78372"/>
                  <a:pt x="99566" y="75135"/>
                  <a:pt x="116672" y="72040"/>
                </a:cubicBezTo>
                <a:cubicBezTo>
                  <a:pt x="119815" y="71449"/>
                  <a:pt x="122957" y="70882"/>
                  <a:pt x="126147" y="70339"/>
                </a:cubicBezTo>
                <a:lnTo>
                  <a:pt x="126241" y="70409"/>
                </a:lnTo>
                <a:cubicBezTo>
                  <a:pt x="123217" y="71095"/>
                  <a:pt x="120193" y="71827"/>
                  <a:pt x="117192" y="72536"/>
                </a:cubicBezTo>
                <a:cubicBezTo>
                  <a:pt x="99968" y="76647"/>
                  <a:pt x="82153" y="80900"/>
                  <a:pt x="61502" y="80900"/>
                </a:cubicBezTo>
                <a:cubicBezTo>
                  <a:pt x="21028" y="80900"/>
                  <a:pt x="520" y="69724"/>
                  <a:pt x="307" y="69630"/>
                </a:cubicBezTo>
                <a:lnTo>
                  <a:pt x="165" y="69866"/>
                </a:lnTo>
                <a:cubicBezTo>
                  <a:pt x="378" y="69984"/>
                  <a:pt x="20934" y="81183"/>
                  <a:pt x="61502" y="81183"/>
                </a:cubicBezTo>
                <a:cubicBezTo>
                  <a:pt x="82176" y="81183"/>
                  <a:pt x="100038" y="76931"/>
                  <a:pt x="117263" y="72819"/>
                </a:cubicBezTo>
                <a:cubicBezTo>
                  <a:pt x="120358" y="72087"/>
                  <a:pt x="123453" y="71331"/>
                  <a:pt x="126572" y="70622"/>
                </a:cubicBezTo>
                <a:lnTo>
                  <a:pt x="126714" y="70717"/>
                </a:lnTo>
                <a:cubicBezTo>
                  <a:pt x="123713" y="71567"/>
                  <a:pt x="120736" y="72441"/>
                  <a:pt x="117783" y="73316"/>
                </a:cubicBezTo>
                <a:cubicBezTo>
                  <a:pt x="100417" y="78443"/>
                  <a:pt x="82460" y="83759"/>
                  <a:pt x="61668" y="83759"/>
                </a:cubicBezTo>
                <a:cubicBezTo>
                  <a:pt x="40450" y="83759"/>
                  <a:pt x="24903" y="80097"/>
                  <a:pt x="15594" y="77025"/>
                </a:cubicBezTo>
                <a:cubicBezTo>
                  <a:pt x="5505" y="73717"/>
                  <a:pt x="378" y="70339"/>
                  <a:pt x="307" y="70315"/>
                </a:cubicBezTo>
                <a:lnTo>
                  <a:pt x="165" y="70551"/>
                </a:lnTo>
                <a:cubicBezTo>
                  <a:pt x="213" y="70575"/>
                  <a:pt x="5387" y="73954"/>
                  <a:pt x="15500" y="77285"/>
                </a:cubicBezTo>
                <a:cubicBezTo>
                  <a:pt x="24832" y="80357"/>
                  <a:pt x="40403" y="84019"/>
                  <a:pt x="61668" y="84019"/>
                </a:cubicBezTo>
                <a:cubicBezTo>
                  <a:pt x="82483" y="84019"/>
                  <a:pt x="100487" y="78703"/>
                  <a:pt x="117854" y="73575"/>
                </a:cubicBezTo>
                <a:cubicBezTo>
                  <a:pt x="120949" y="72678"/>
                  <a:pt x="123973" y="71780"/>
                  <a:pt x="127021" y="70929"/>
                </a:cubicBezTo>
                <a:lnTo>
                  <a:pt x="127186" y="71047"/>
                </a:lnTo>
                <a:cubicBezTo>
                  <a:pt x="124257" y="72040"/>
                  <a:pt x="121327" y="73056"/>
                  <a:pt x="118373" y="74095"/>
                </a:cubicBezTo>
                <a:cubicBezTo>
                  <a:pt x="100865" y="80262"/>
                  <a:pt x="82767" y="86618"/>
                  <a:pt x="61833" y="86618"/>
                </a:cubicBezTo>
                <a:cubicBezTo>
                  <a:pt x="40568" y="86618"/>
                  <a:pt x="24974" y="82365"/>
                  <a:pt x="15641" y="78821"/>
                </a:cubicBezTo>
                <a:cubicBezTo>
                  <a:pt x="5529" y="74946"/>
                  <a:pt x="378" y="71047"/>
                  <a:pt x="331" y="71000"/>
                </a:cubicBezTo>
                <a:lnTo>
                  <a:pt x="165" y="71213"/>
                </a:lnTo>
                <a:cubicBezTo>
                  <a:pt x="213" y="71236"/>
                  <a:pt x="5387" y="75182"/>
                  <a:pt x="15523" y="79033"/>
                </a:cubicBezTo>
                <a:cubicBezTo>
                  <a:pt x="24880" y="82601"/>
                  <a:pt x="40497" y="86854"/>
                  <a:pt x="61833" y="86854"/>
                </a:cubicBezTo>
                <a:cubicBezTo>
                  <a:pt x="82790" y="86854"/>
                  <a:pt x="100913" y="80498"/>
                  <a:pt x="118444" y="74332"/>
                </a:cubicBezTo>
                <a:cubicBezTo>
                  <a:pt x="121469" y="73268"/>
                  <a:pt x="124446" y="72229"/>
                  <a:pt x="127446" y="71213"/>
                </a:cubicBezTo>
                <a:lnTo>
                  <a:pt x="127635" y="71331"/>
                </a:lnTo>
                <a:cubicBezTo>
                  <a:pt x="124753" y="72465"/>
                  <a:pt x="121870" y="73646"/>
                  <a:pt x="118964" y="74828"/>
                </a:cubicBezTo>
                <a:cubicBezTo>
                  <a:pt x="101314" y="82034"/>
                  <a:pt x="83050" y="89453"/>
                  <a:pt x="61998" y="89453"/>
                </a:cubicBezTo>
                <a:cubicBezTo>
                  <a:pt x="40663" y="89453"/>
                  <a:pt x="25021" y="84633"/>
                  <a:pt x="15665" y="80569"/>
                </a:cubicBezTo>
                <a:cubicBezTo>
                  <a:pt x="5529" y="76198"/>
                  <a:pt x="378" y="71733"/>
                  <a:pt x="331" y="71709"/>
                </a:cubicBezTo>
                <a:lnTo>
                  <a:pt x="165" y="71874"/>
                </a:lnTo>
                <a:cubicBezTo>
                  <a:pt x="213" y="71922"/>
                  <a:pt x="5387" y="76387"/>
                  <a:pt x="15570" y="80805"/>
                </a:cubicBezTo>
                <a:cubicBezTo>
                  <a:pt x="24951" y="84869"/>
                  <a:pt x="40616" y="89713"/>
                  <a:pt x="61998" y="89713"/>
                </a:cubicBezTo>
                <a:cubicBezTo>
                  <a:pt x="83098" y="89713"/>
                  <a:pt x="101385" y="82247"/>
                  <a:pt x="119059" y="75064"/>
                </a:cubicBezTo>
                <a:cubicBezTo>
                  <a:pt x="122012" y="73835"/>
                  <a:pt x="124965" y="72654"/>
                  <a:pt x="127872" y="71520"/>
                </a:cubicBezTo>
                <a:lnTo>
                  <a:pt x="128084" y="71638"/>
                </a:lnTo>
                <a:cubicBezTo>
                  <a:pt x="125249" y="72914"/>
                  <a:pt x="122414" y="74213"/>
                  <a:pt x="119555" y="75560"/>
                </a:cubicBezTo>
                <a:cubicBezTo>
                  <a:pt x="101763" y="83782"/>
                  <a:pt x="83358" y="92312"/>
                  <a:pt x="62164" y="92312"/>
                </a:cubicBezTo>
                <a:cubicBezTo>
                  <a:pt x="40757" y="92312"/>
                  <a:pt x="25092" y="86901"/>
                  <a:pt x="15712" y="82341"/>
                </a:cubicBezTo>
                <a:cubicBezTo>
                  <a:pt x="5552" y="77427"/>
                  <a:pt x="378" y="72441"/>
                  <a:pt x="331" y="72394"/>
                </a:cubicBezTo>
                <a:lnTo>
                  <a:pt x="165" y="72560"/>
                </a:lnTo>
                <a:cubicBezTo>
                  <a:pt x="213" y="72607"/>
                  <a:pt x="5411" y="77616"/>
                  <a:pt x="15594" y="82554"/>
                </a:cubicBezTo>
                <a:cubicBezTo>
                  <a:pt x="24998" y="87114"/>
                  <a:pt x="40710" y="92548"/>
                  <a:pt x="62164" y="92548"/>
                </a:cubicBezTo>
                <a:cubicBezTo>
                  <a:pt x="83405" y="92548"/>
                  <a:pt x="101834" y="83995"/>
                  <a:pt x="119649" y="75749"/>
                </a:cubicBezTo>
                <a:cubicBezTo>
                  <a:pt x="122555" y="74402"/>
                  <a:pt x="125438" y="73079"/>
                  <a:pt x="128297" y="71780"/>
                </a:cubicBezTo>
                <a:lnTo>
                  <a:pt x="128533" y="71945"/>
                </a:lnTo>
                <a:cubicBezTo>
                  <a:pt x="125769" y="73339"/>
                  <a:pt x="122957" y="74780"/>
                  <a:pt x="120145" y="76245"/>
                </a:cubicBezTo>
                <a:cubicBezTo>
                  <a:pt x="102212" y="85555"/>
                  <a:pt x="83641" y="95171"/>
                  <a:pt x="62306" y="95171"/>
                </a:cubicBezTo>
                <a:cubicBezTo>
                  <a:pt x="40852" y="95171"/>
                  <a:pt x="25140" y="89170"/>
                  <a:pt x="15736" y="84113"/>
                </a:cubicBezTo>
                <a:cubicBezTo>
                  <a:pt x="5552" y="78655"/>
                  <a:pt x="378" y="73127"/>
                  <a:pt x="307" y="73079"/>
                </a:cubicBezTo>
                <a:lnTo>
                  <a:pt x="165" y="73221"/>
                </a:lnTo>
                <a:cubicBezTo>
                  <a:pt x="213" y="73268"/>
                  <a:pt x="5411" y="78821"/>
                  <a:pt x="15641" y="84302"/>
                </a:cubicBezTo>
                <a:cubicBezTo>
                  <a:pt x="25045" y="89359"/>
                  <a:pt x="40805" y="95384"/>
                  <a:pt x="62306" y="95384"/>
                </a:cubicBezTo>
                <a:cubicBezTo>
                  <a:pt x="83688" y="95384"/>
                  <a:pt x="102259" y="85744"/>
                  <a:pt x="120240" y="76434"/>
                </a:cubicBezTo>
                <a:cubicBezTo>
                  <a:pt x="123075" y="74946"/>
                  <a:pt x="125911" y="73481"/>
                  <a:pt x="128722" y="72063"/>
                </a:cubicBezTo>
                <a:lnTo>
                  <a:pt x="128982" y="72229"/>
                </a:lnTo>
                <a:cubicBezTo>
                  <a:pt x="126241" y="73765"/>
                  <a:pt x="123501" y="75324"/>
                  <a:pt x="120736" y="76907"/>
                </a:cubicBezTo>
                <a:cubicBezTo>
                  <a:pt x="102638" y="87279"/>
                  <a:pt x="83948" y="98030"/>
                  <a:pt x="62447" y="98030"/>
                </a:cubicBezTo>
                <a:cubicBezTo>
                  <a:pt x="40970" y="98030"/>
                  <a:pt x="25210" y="91438"/>
                  <a:pt x="15783" y="85885"/>
                </a:cubicBezTo>
                <a:cubicBezTo>
                  <a:pt x="5552" y="79908"/>
                  <a:pt x="378" y="73835"/>
                  <a:pt x="307" y="73765"/>
                </a:cubicBezTo>
                <a:lnTo>
                  <a:pt x="165" y="73883"/>
                </a:lnTo>
                <a:cubicBezTo>
                  <a:pt x="213" y="73954"/>
                  <a:pt x="5434" y="80049"/>
                  <a:pt x="15665" y="86051"/>
                </a:cubicBezTo>
                <a:cubicBezTo>
                  <a:pt x="25116" y="91603"/>
                  <a:pt x="40899" y="98219"/>
                  <a:pt x="62471" y="98219"/>
                </a:cubicBezTo>
                <a:cubicBezTo>
                  <a:pt x="84043" y="98219"/>
                  <a:pt x="102732" y="87468"/>
                  <a:pt x="120854" y="77096"/>
                </a:cubicBezTo>
                <a:cubicBezTo>
                  <a:pt x="123642" y="75489"/>
                  <a:pt x="126407" y="73906"/>
                  <a:pt x="129171" y="72370"/>
                </a:cubicBezTo>
                <a:lnTo>
                  <a:pt x="129431" y="72536"/>
                </a:lnTo>
                <a:cubicBezTo>
                  <a:pt x="126761" y="74166"/>
                  <a:pt x="124068" y="75867"/>
                  <a:pt x="121350" y="77545"/>
                </a:cubicBezTo>
                <a:cubicBezTo>
                  <a:pt x="103110" y="89028"/>
                  <a:pt x="84255" y="100889"/>
                  <a:pt x="62636" y="100889"/>
                </a:cubicBezTo>
                <a:cubicBezTo>
                  <a:pt x="41017" y="100889"/>
                  <a:pt x="25258" y="93682"/>
                  <a:pt x="15807" y="87657"/>
                </a:cubicBezTo>
                <a:cubicBezTo>
                  <a:pt x="5576" y="81136"/>
                  <a:pt x="354" y="74521"/>
                  <a:pt x="307" y="74450"/>
                </a:cubicBezTo>
                <a:lnTo>
                  <a:pt x="165" y="74568"/>
                </a:lnTo>
                <a:cubicBezTo>
                  <a:pt x="236" y="74639"/>
                  <a:pt x="5434" y="81254"/>
                  <a:pt x="15712" y="87799"/>
                </a:cubicBezTo>
                <a:cubicBezTo>
                  <a:pt x="21784" y="91674"/>
                  <a:pt x="28329" y="94746"/>
                  <a:pt x="35205" y="96919"/>
                </a:cubicBezTo>
                <a:cubicBezTo>
                  <a:pt x="43991" y="99661"/>
                  <a:pt x="53173" y="101054"/>
                  <a:pt x="62380" y="101054"/>
                </a:cubicBezTo>
                <a:cubicBezTo>
                  <a:pt x="62458" y="101054"/>
                  <a:pt x="62535" y="101054"/>
                  <a:pt x="62613" y="101054"/>
                </a:cubicBezTo>
                <a:cubicBezTo>
                  <a:pt x="84303" y="101054"/>
                  <a:pt x="103181" y="89170"/>
                  <a:pt x="121445" y="77710"/>
                </a:cubicBezTo>
                <a:cubicBezTo>
                  <a:pt x="124186" y="75985"/>
                  <a:pt x="126879" y="74284"/>
                  <a:pt x="129596" y="72630"/>
                </a:cubicBezTo>
                <a:cubicBezTo>
                  <a:pt x="129691" y="72678"/>
                  <a:pt x="129785" y="72749"/>
                  <a:pt x="129880" y="72796"/>
                </a:cubicBezTo>
                <a:cubicBezTo>
                  <a:pt x="127257" y="74544"/>
                  <a:pt x="124635" y="76340"/>
                  <a:pt x="121965" y="78183"/>
                </a:cubicBezTo>
                <a:cubicBezTo>
                  <a:pt x="103583" y="90729"/>
                  <a:pt x="84563" y="103724"/>
                  <a:pt x="62778" y="103724"/>
                </a:cubicBezTo>
                <a:cubicBezTo>
                  <a:pt x="41135" y="103724"/>
                  <a:pt x="25305" y="95951"/>
                  <a:pt x="15830" y="89429"/>
                </a:cubicBezTo>
                <a:cubicBezTo>
                  <a:pt x="5576" y="82365"/>
                  <a:pt x="354" y="75229"/>
                  <a:pt x="307" y="75135"/>
                </a:cubicBezTo>
                <a:lnTo>
                  <a:pt x="165" y="75229"/>
                </a:lnTo>
                <a:cubicBezTo>
                  <a:pt x="213" y="75300"/>
                  <a:pt x="5458" y="82483"/>
                  <a:pt x="15736" y="89571"/>
                </a:cubicBezTo>
                <a:cubicBezTo>
                  <a:pt x="21784" y="93730"/>
                  <a:pt x="28353" y="97037"/>
                  <a:pt x="35299" y="99400"/>
                </a:cubicBezTo>
                <a:cubicBezTo>
                  <a:pt x="44068" y="102378"/>
                  <a:pt x="53279" y="103890"/>
                  <a:pt x="62562" y="103890"/>
                </a:cubicBezTo>
                <a:cubicBezTo>
                  <a:pt x="62634" y="103890"/>
                  <a:pt x="62706" y="103890"/>
                  <a:pt x="62778" y="103889"/>
                </a:cubicBezTo>
                <a:cubicBezTo>
                  <a:pt x="84610" y="103889"/>
                  <a:pt x="103630" y="90894"/>
                  <a:pt x="122036" y="78301"/>
                </a:cubicBezTo>
                <a:cubicBezTo>
                  <a:pt x="124729" y="76482"/>
                  <a:pt x="127375" y="74662"/>
                  <a:pt x="130022" y="72914"/>
                </a:cubicBezTo>
                <a:lnTo>
                  <a:pt x="130305" y="73103"/>
                </a:lnTo>
                <a:cubicBezTo>
                  <a:pt x="127753" y="74946"/>
                  <a:pt x="125178" y="76836"/>
                  <a:pt x="122555" y="78773"/>
                </a:cubicBezTo>
                <a:cubicBezTo>
                  <a:pt x="104032" y="92454"/>
                  <a:pt x="84846" y="106583"/>
                  <a:pt x="62943" y="106583"/>
                </a:cubicBezTo>
                <a:cubicBezTo>
                  <a:pt x="41230" y="106583"/>
                  <a:pt x="25352" y="98219"/>
                  <a:pt x="15854" y="91201"/>
                </a:cubicBezTo>
                <a:cubicBezTo>
                  <a:pt x="5576" y="83617"/>
                  <a:pt x="354" y="75915"/>
                  <a:pt x="307" y="75844"/>
                </a:cubicBezTo>
                <a:lnTo>
                  <a:pt x="189" y="75915"/>
                </a:lnTo>
                <a:cubicBezTo>
                  <a:pt x="236" y="75985"/>
                  <a:pt x="5458" y="83712"/>
                  <a:pt x="15783" y="91320"/>
                </a:cubicBezTo>
                <a:cubicBezTo>
                  <a:pt x="21784" y="95762"/>
                  <a:pt x="28377" y="99329"/>
                  <a:pt x="35370" y="101905"/>
                </a:cubicBezTo>
                <a:cubicBezTo>
                  <a:pt x="44144" y="105095"/>
                  <a:pt x="53406" y="106725"/>
                  <a:pt x="62742" y="106725"/>
                </a:cubicBezTo>
                <a:cubicBezTo>
                  <a:pt x="62809" y="106725"/>
                  <a:pt x="62876" y="106725"/>
                  <a:pt x="62943" y="106725"/>
                </a:cubicBezTo>
                <a:cubicBezTo>
                  <a:pt x="84917" y="106725"/>
                  <a:pt x="104102" y="92572"/>
                  <a:pt x="122650" y="78868"/>
                </a:cubicBezTo>
                <a:cubicBezTo>
                  <a:pt x="125273" y="76954"/>
                  <a:pt x="127872" y="75040"/>
                  <a:pt x="130447" y="73174"/>
                </a:cubicBezTo>
                <a:lnTo>
                  <a:pt x="130778" y="73363"/>
                </a:lnTo>
                <a:cubicBezTo>
                  <a:pt x="128250" y="75324"/>
                  <a:pt x="125745" y="77309"/>
                  <a:pt x="123193" y="79341"/>
                </a:cubicBezTo>
                <a:cubicBezTo>
                  <a:pt x="104504" y="94131"/>
                  <a:pt x="85177" y="109442"/>
                  <a:pt x="63109" y="109442"/>
                </a:cubicBezTo>
                <a:cubicBezTo>
                  <a:pt x="41324" y="109442"/>
                  <a:pt x="25423" y="100487"/>
                  <a:pt x="15901" y="92974"/>
                </a:cubicBezTo>
                <a:cubicBezTo>
                  <a:pt x="5576" y="84846"/>
                  <a:pt x="354" y="76600"/>
                  <a:pt x="307" y="76529"/>
                </a:cubicBezTo>
                <a:lnTo>
                  <a:pt x="189" y="76576"/>
                </a:lnTo>
                <a:cubicBezTo>
                  <a:pt x="236" y="76671"/>
                  <a:pt x="5482" y="84917"/>
                  <a:pt x="15830" y="93068"/>
                </a:cubicBezTo>
                <a:cubicBezTo>
                  <a:pt x="21784" y="97793"/>
                  <a:pt x="28400" y="101621"/>
                  <a:pt x="35465" y="104409"/>
                </a:cubicBezTo>
                <a:cubicBezTo>
                  <a:pt x="44219" y="107836"/>
                  <a:pt x="53533" y="109584"/>
                  <a:pt x="62920" y="109584"/>
                </a:cubicBezTo>
                <a:cubicBezTo>
                  <a:pt x="62983" y="109584"/>
                  <a:pt x="63046" y="109584"/>
                  <a:pt x="63109" y="109584"/>
                </a:cubicBezTo>
                <a:cubicBezTo>
                  <a:pt x="85224" y="109584"/>
                  <a:pt x="104575" y="94249"/>
                  <a:pt x="123264" y="79459"/>
                </a:cubicBezTo>
                <a:cubicBezTo>
                  <a:pt x="125840" y="77427"/>
                  <a:pt x="128368" y="75418"/>
                  <a:pt x="130896" y="73457"/>
                </a:cubicBezTo>
                <a:cubicBezTo>
                  <a:pt x="130990" y="73528"/>
                  <a:pt x="131109" y="73599"/>
                  <a:pt x="131227" y="73670"/>
                </a:cubicBezTo>
                <a:cubicBezTo>
                  <a:pt x="128769" y="75702"/>
                  <a:pt x="126312" y="77781"/>
                  <a:pt x="123808" y="79884"/>
                </a:cubicBezTo>
                <a:cubicBezTo>
                  <a:pt x="104977" y="95832"/>
                  <a:pt x="85484" y="112301"/>
                  <a:pt x="63274" y="112301"/>
                </a:cubicBezTo>
                <a:cubicBezTo>
                  <a:pt x="41442" y="112301"/>
                  <a:pt x="25494" y="102779"/>
                  <a:pt x="15949" y="94769"/>
                </a:cubicBezTo>
                <a:cubicBezTo>
                  <a:pt x="5600" y="86098"/>
                  <a:pt x="354" y="77309"/>
                  <a:pt x="284" y="77214"/>
                </a:cubicBezTo>
                <a:lnTo>
                  <a:pt x="189" y="77285"/>
                </a:lnTo>
                <a:cubicBezTo>
                  <a:pt x="236" y="77356"/>
                  <a:pt x="5505" y="86169"/>
                  <a:pt x="15854" y="94840"/>
                </a:cubicBezTo>
                <a:cubicBezTo>
                  <a:pt x="21784" y="99849"/>
                  <a:pt x="28424" y="103913"/>
                  <a:pt x="35559" y="106914"/>
                </a:cubicBezTo>
                <a:cubicBezTo>
                  <a:pt x="44240" y="110531"/>
                  <a:pt x="53520" y="112396"/>
                  <a:pt x="62921" y="112396"/>
                </a:cubicBezTo>
                <a:cubicBezTo>
                  <a:pt x="63039" y="112396"/>
                  <a:pt x="63157" y="112396"/>
                  <a:pt x="63274" y="112395"/>
                </a:cubicBezTo>
                <a:cubicBezTo>
                  <a:pt x="73245" y="112395"/>
                  <a:pt x="83594" y="109040"/>
                  <a:pt x="94935" y="102094"/>
                </a:cubicBezTo>
                <a:cubicBezTo>
                  <a:pt x="104977" y="95951"/>
                  <a:pt x="114593" y="87823"/>
                  <a:pt x="123879" y="79955"/>
                </a:cubicBezTo>
                <a:cubicBezTo>
                  <a:pt x="126383" y="77828"/>
                  <a:pt x="128840" y="75749"/>
                  <a:pt x="131321" y="73694"/>
                </a:cubicBezTo>
                <a:lnTo>
                  <a:pt x="131652" y="73930"/>
                </a:lnTo>
                <a:cubicBezTo>
                  <a:pt x="129266" y="76033"/>
                  <a:pt x="126856" y="78183"/>
                  <a:pt x="124422" y="80380"/>
                </a:cubicBezTo>
                <a:cubicBezTo>
                  <a:pt x="105449" y="97463"/>
                  <a:pt x="85815" y="115136"/>
                  <a:pt x="63440" y="115136"/>
                </a:cubicBezTo>
                <a:cubicBezTo>
                  <a:pt x="41537" y="115136"/>
                  <a:pt x="25541" y="105023"/>
                  <a:pt x="15972" y="96518"/>
                </a:cubicBezTo>
                <a:cubicBezTo>
                  <a:pt x="5600" y="87303"/>
                  <a:pt x="331" y="77994"/>
                  <a:pt x="307" y="77899"/>
                </a:cubicBezTo>
                <a:lnTo>
                  <a:pt x="213" y="77947"/>
                </a:lnTo>
                <a:cubicBezTo>
                  <a:pt x="260" y="78041"/>
                  <a:pt x="5529" y="87374"/>
                  <a:pt x="15925" y="96588"/>
                </a:cubicBezTo>
                <a:cubicBezTo>
                  <a:pt x="21784" y="101857"/>
                  <a:pt x="28447" y="106181"/>
                  <a:pt x="35654" y="109395"/>
                </a:cubicBezTo>
                <a:cubicBezTo>
                  <a:pt x="44368" y="113247"/>
                  <a:pt x="53759" y="115231"/>
                  <a:pt x="63271" y="115231"/>
                </a:cubicBezTo>
                <a:cubicBezTo>
                  <a:pt x="63327" y="115231"/>
                  <a:pt x="63383" y="115231"/>
                  <a:pt x="63440" y="115230"/>
                </a:cubicBezTo>
                <a:cubicBezTo>
                  <a:pt x="73481" y="115230"/>
                  <a:pt x="83925" y="111615"/>
                  <a:pt x="95337" y="104173"/>
                </a:cubicBezTo>
                <a:cubicBezTo>
                  <a:pt x="105473" y="97581"/>
                  <a:pt x="115136" y="88862"/>
                  <a:pt x="124517" y="80451"/>
                </a:cubicBezTo>
                <a:cubicBezTo>
                  <a:pt x="126950" y="78254"/>
                  <a:pt x="129360" y="76080"/>
                  <a:pt x="131746" y="73977"/>
                </a:cubicBezTo>
                <a:lnTo>
                  <a:pt x="132125" y="74190"/>
                </a:lnTo>
                <a:cubicBezTo>
                  <a:pt x="129785" y="76364"/>
                  <a:pt x="127446" y="78632"/>
                  <a:pt x="125084" y="80853"/>
                </a:cubicBezTo>
                <a:cubicBezTo>
                  <a:pt x="105922" y="99117"/>
                  <a:pt x="86122" y="117995"/>
                  <a:pt x="63581" y="117995"/>
                </a:cubicBezTo>
                <a:cubicBezTo>
                  <a:pt x="41632" y="117995"/>
                  <a:pt x="25588" y="107268"/>
                  <a:pt x="15996" y="98290"/>
                </a:cubicBezTo>
                <a:cubicBezTo>
                  <a:pt x="5623" y="88555"/>
                  <a:pt x="331" y="78679"/>
                  <a:pt x="284" y="78584"/>
                </a:cubicBezTo>
                <a:lnTo>
                  <a:pt x="213" y="78608"/>
                </a:lnTo>
                <a:cubicBezTo>
                  <a:pt x="260" y="78703"/>
                  <a:pt x="5529" y="88602"/>
                  <a:pt x="15949" y="98361"/>
                </a:cubicBezTo>
                <a:cubicBezTo>
                  <a:pt x="22068" y="104078"/>
                  <a:pt x="28731" y="108638"/>
                  <a:pt x="35748" y="111923"/>
                </a:cubicBezTo>
                <a:cubicBezTo>
                  <a:pt x="44467" y="115987"/>
                  <a:pt x="53965" y="118089"/>
                  <a:pt x="63605" y="118089"/>
                </a:cubicBezTo>
                <a:cubicBezTo>
                  <a:pt x="69016" y="118089"/>
                  <a:pt x="74403" y="117003"/>
                  <a:pt x="80073" y="114805"/>
                </a:cubicBezTo>
                <a:cubicBezTo>
                  <a:pt x="85106" y="112844"/>
                  <a:pt x="90233" y="110056"/>
                  <a:pt x="95738" y="106228"/>
                </a:cubicBezTo>
                <a:cubicBezTo>
                  <a:pt x="105945" y="99211"/>
                  <a:pt x="115703" y="89902"/>
                  <a:pt x="125131" y="80924"/>
                </a:cubicBezTo>
                <a:cubicBezTo>
                  <a:pt x="127494" y="78655"/>
                  <a:pt x="129856" y="76411"/>
                  <a:pt x="132172" y="74237"/>
                </a:cubicBezTo>
                <a:cubicBezTo>
                  <a:pt x="142710" y="80593"/>
                  <a:pt x="154358" y="85011"/>
                  <a:pt x="168204" y="85011"/>
                </a:cubicBezTo>
                <a:cubicBezTo>
                  <a:pt x="178954" y="85011"/>
                  <a:pt x="188594" y="81018"/>
                  <a:pt x="198494" y="72489"/>
                </a:cubicBezTo>
                <a:cubicBezTo>
                  <a:pt x="201495" y="69866"/>
                  <a:pt x="204354" y="67078"/>
                  <a:pt x="207023" y="64125"/>
                </a:cubicBezTo>
                <a:cubicBezTo>
                  <a:pt x="222003" y="74473"/>
                  <a:pt x="241307" y="86618"/>
                  <a:pt x="285018" y="86618"/>
                </a:cubicBezTo>
                <a:lnTo>
                  <a:pt x="285018" y="86547"/>
                </a:lnTo>
                <a:cubicBezTo>
                  <a:pt x="241330" y="86547"/>
                  <a:pt x="222050" y="74402"/>
                  <a:pt x="207071" y="64077"/>
                </a:cubicBezTo>
                <a:lnTo>
                  <a:pt x="207354" y="63770"/>
                </a:lnTo>
                <a:cubicBezTo>
                  <a:pt x="222429" y="72985"/>
                  <a:pt x="241732" y="83853"/>
                  <a:pt x="285018" y="83853"/>
                </a:cubicBezTo>
                <a:lnTo>
                  <a:pt x="285018" y="83759"/>
                </a:lnTo>
                <a:cubicBezTo>
                  <a:pt x="241779" y="83759"/>
                  <a:pt x="222476" y="72914"/>
                  <a:pt x="207425" y="63723"/>
                </a:cubicBezTo>
                <a:lnTo>
                  <a:pt x="207709" y="63416"/>
                </a:lnTo>
                <a:cubicBezTo>
                  <a:pt x="222830" y="71473"/>
                  <a:pt x="242134" y="81065"/>
                  <a:pt x="285018" y="81065"/>
                </a:cubicBezTo>
                <a:lnTo>
                  <a:pt x="285018" y="80947"/>
                </a:lnTo>
                <a:cubicBezTo>
                  <a:pt x="242181" y="80947"/>
                  <a:pt x="222877" y="71378"/>
                  <a:pt x="207756" y="63298"/>
                </a:cubicBezTo>
                <a:lnTo>
                  <a:pt x="208016" y="63014"/>
                </a:lnTo>
                <a:cubicBezTo>
                  <a:pt x="223232" y="70008"/>
                  <a:pt x="242559" y="78277"/>
                  <a:pt x="285018" y="78277"/>
                </a:cubicBezTo>
                <a:lnTo>
                  <a:pt x="285018" y="78159"/>
                </a:lnTo>
                <a:cubicBezTo>
                  <a:pt x="242606" y="78159"/>
                  <a:pt x="223279" y="69890"/>
                  <a:pt x="208110" y="62920"/>
                </a:cubicBezTo>
                <a:lnTo>
                  <a:pt x="208347" y="62636"/>
                </a:lnTo>
                <a:cubicBezTo>
                  <a:pt x="223610" y="68496"/>
                  <a:pt x="242961" y="75513"/>
                  <a:pt x="285018" y="75513"/>
                </a:cubicBezTo>
                <a:lnTo>
                  <a:pt x="285018" y="75371"/>
                </a:lnTo>
                <a:cubicBezTo>
                  <a:pt x="243032" y="75371"/>
                  <a:pt x="223704" y="68377"/>
                  <a:pt x="208465" y="62518"/>
                </a:cubicBezTo>
                <a:lnTo>
                  <a:pt x="208701" y="62258"/>
                </a:lnTo>
                <a:cubicBezTo>
                  <a:pt x="224012" y="67007"/>
                  <a:pt x="243362" y="72725"/>
                  <a:pt x="285018" y="72725"/>
                </a:cubicBezTo>
                <a:lnTo>
                  <a:pt x="285018" y="72583"/>
                </a:lnTo>
                <a:cubicBezTo>
                  <a:pt x="243457" y="72583"/>
                  <a:pt x="224106" y="66865"/>
                  <a:pt x="208819" y="62140"/>
                </a:cubicBezTo>
                <a:lnTo>
                  <a:pt x="209032" y="61880"/>
                </a:lnTo>
                <a:cubicBezTo>
                  <a:pt x="224413" y="65519"/>
                  <a:pt x="243764" y="69961"/>
                  <a:pt x="285018" y="69961"/>
                </a:cubicBezTo>
                <a:lnTo>
                  <a:pt x="285018" y="69795"/>
                </a:lnTo>
                <a:cubicBezTo>
                  <a:pt x="243882" y="69795"/>
                  <a:pt x="224508" y="65377"/>
                  <a:pt x="209174" y="61738"/>
                </a:cubicBezTo>
                <a:lnTo>
                  <a:pt x="209363" y="61502"/>
                </a:lnTo>
                <a:cubicBezTo>
                  <a:pt x="224815" y="64054"/>
                  <a:pt x="244166" y="67172"/>
                  <a:pt x="285018" y="67172"/>
                </a:cubicBezTo>
                <a:lnTo>
                  <a:pt x="285018" y="66983"/>
                </a:lnTo>
                <a:cubicBezTo>
                  <a:pt x="244284" y="66983"/>
                  <a:pt x="224933" y="63888"/>
                  <a:pt x="209528" y="61313"/>
                </a:cubicBezTo>
                <a:cubicBezTo>
                  <a:pt x="209575" y="61242"/>
                  <a:pt x="209646" y="61171"/>
                  <a:pt x="209717" y="61100"/>
                </a:cubicBezTo>
                <a:cubicBezTo>
                  <a:pt x="225193" y="62589"/>
                  <a:pt x="244567" y="64408"/>
                  <a:pt x="285018" y="64408"/>
                </a:cubicBezTo>
                <a:lnTo>
                  <a:pt x="285018" y="64195"/>
                </a:lnTo>
                <a:cubicBezTo>
                  <a:pt x="244709" y="64195"/>
                  <a:pt x="226114" y="62471"/>
                  <a:pt x="209882" y="60911"/>
                </a:cubicBezTo>
                <a:lnTo>
                  <a:pt x="210048" y="60722"/>
                </a:lnTo>
                <a:cubicBezTo>
                  <a:pt x="226398" y="61148"/>
                  <a:pt x="244969" y="61644"/>
                  <a:pt x="285018" y="61644"/>
                </a:cubicBezTo>
                <a:lnTo>
                  <a:pt x="285018" y="61407"/>
                </a:lnTo>
                <a:cubicBezTo>
                  <a:pt x="245134" y="61407"/>
                  <a:pt x="226540" y="60935"/>
                  <a:pt x="210237" y="60486"/>
                </a:cubicBezTo>
                <a:lnTo>
                  <a:pt x="210379" y="60321"/>
                </a:lnTo>
                <a:lnTo>
                  <a:pt x="210402" y="60321"/>
                </a:lnTo>
                <a:cubicBezTo>
                  <a:pt x="226800" y="59635"/>
                  <a:pt x="245394" y="58856"/>
                  <a:pt x="285018" y="58856"/>
                </a:cubicBezTo>
                <a:lnTo>
                  <a:pt x="285018" y="58619"/>
                </a:lnTo>
                <a:cubicBezTo>
                  <a:pt x="245560" y="58619"/>
                  <a:pt x="226965" y="59399"/>
                  <a:pt x="210591" y="60084"/>
                </a:cubicBezTo>
                <a:lnTo>
                  <a:pt x="210709" y="59919"/>
                </a:lnTo>
                <a:lnTo>
                  <a:pt x="210946" y="59895"/>
                </a:lnTo>
                <a:cubicBezTo>
                  <a:pt x="227367" y="58123"/>
                  <a:pt x="245961" y="56091"/>
                  <a:pt x="285018" y="56091"/>
                </a:cubicBezTo>
                <a:lnTo>
                  <a:pt x="285018" y="55831"/>
                </a:lnTo>
                <a:cubicBezTo>
                  <a:pt x="245985" y="55831"/>
                  <a:pt x="227367" y="57840"/>
                  <a:pt x="210969" y="59635"/>
                </a:cubicBezTo>
                <a:lnTo>
                  <a:pt x="210969" y="59635"/>
                </a:lnTo>
                <a:cubicBezTo>
                  <a:pt x="210993" y="59588"/>
                  <a:pt x="211016" y="59564"/>
                  <a:pt x="211064" y="59517"/>
                </a:cubicBezTo>
                <a:lnTo>
                  <a:pt x="211513" y="59446"/>
                </a:lnTo>
                <a:cubicBezTo>
                  <a:pt x="227934" y="56564"/>
                  <a:pt x="246528" y="53303"/>
                  <a:pt x="285018" y="53303"/>
                </a:cubicBezTo>
                <a:lnTo>
                  <a:pt x="285018" y="53043"/>
                </a:lnTo>
                <a:cubicBezTo>
                  <a:pt x="246505" y="53043"/>
                  <a:pt x="227886" y="56304"/>
                  <a:pt x="211465" y="59186"/>
                </a:cubicBezTo>
                <a:lnTo>
                  <a:pt x="211324" y="59210"/>
                </a:lnTo>
                <a:lnTo>
                  <a:pt x="211395" y="59116"/>
                </a:lnTo>
                <a:lnTo>
                  <a:pt x="212080" y="58950"/>
                </a:lnTo>
                <a:cubicBezTo>
                  <a:pt x="228501" y="55004"/>
                  <a:pt x="247096" y="50539"/>
                  <a:pt x="285018" y="50539"/>
                </a:cubicBezTo>
                <a:lnTo>
                  <a:pt x="285018" y="50232"/>
                </a:lnTo>
                <a:cubicBezTo>
                  <a:pt x="247072" y="50232"/>
                  <a:pt x="228454" y="54721"/>
                  <a:pt x="212009" y="58667"/>
                </a:cubicBezTo>
                <a:lnTo>
                  <a:pt x="211725" y="58738"/>
                </a:lnTo>
                <a:lnTo>
                  <a:pt x="211725" y="58738"/>
                </a:lnTo>
                <a:lnTo>
                  <a:pt x="211749" y="58714"/>
                </a:lnTo>
                <a:lnTo>
                  <a:pt x="212647" y="58430"/>
                </a:lnTo>
                <a:cubicBezTo>
                  <a:pt x="229068" y="53421"/>
                  <a:pt x="247686" y="47727"/>
                  <a:pt x="285018" y="47727"/>
                </a:cubicBezTo>
                <a:lnTo>
                  <a:pt x="285018" y="47444"/>
                </a:lnTo>
                <a:cubicBezTo>
                  <a:pt x="247639" y="47444"/>
                  <a:pt x="228997" y="53138"/>
                  <a:pt x="212552" y="58147"/>
                </a:cubicBezTo>
                <a:lnTo>
                  <a:pt x="212387" y="58194"/>
                </a:lnTo>
                <a:lnTo>
                  <a:pt x="213214" y="57911"/>
                </a:lnTo>
                <a:cubicBezTo>
                  <a:pt x="229635" y="51862"/>
                  <a:pt x="248230" y="44986"/>
                  <a:pt x="285018" y="44986"/>
                </a:cubicBezTo>
                <a:lnTo>
                  <a:pt x="285018" y="44656"/>
                </a:lnTo>
                <a:cubicBezTo>
                  <a:pt x="248419" y="44656"/>
                  <a:pt x="229777" y="51460"/>
                  <a:pt x="213426" y="57485"/>
                </a:cubicBezTo>
                <a:lnTo>
                  <a:pt x="213805" y="57320"/>
                </a:lnTo>
                <a:cubicBezTo>
                  <a:pt x="230202" y="50232"/>
                  <a:pt x="248797" y="42222"/>
                  <a:pt x="285018" y="42222"/>
                </a:cubicBezTo>
                <a:lnTo>
                  <a:pt x="285018" y="41868"/>
                </a:lnTo>
                <a:cubicBezTo>
                  <a:pt x="249340" y="41868"/>
                  <a:pt x="230722" y="49641"/>
                  <a:pt x="214490" y="56635"/>
                </a:cubicBezTo>
                <a:lnTo>
                  <a:pt x="214490" y="56635"/>
                </a:lnTo>
                <a:cubicBezTo>
                  <a:pt x="230864" y="48578"/>
                  <a:pt x="249435" y="39434"/>
                  <a:pt x="285018" y="39434"/>
                </a:cubicBezTo>
                <a:lnTo>
                  <a:pt x="285018" y="39080"/>
                </a:lnTo>
                <a:cubicBezTo>
                  <a:pt x="250285" y="39080"/>
                  <a:pt x="231714" y="47751"/>
                  <a:pt x="215600" y="55690"/>
                </a:cubicBezTo>
                <a:cubicBezTo>
                  <a:pt x="231856" y="46688"/>
                  <a:pt x="250356" y="36670"/>
                  <a:pt x="285018" y="36670"/>
                </a:cubicBezTo>
                <a:lnTo>
                  <a:pt x="285018" y="36292"/>
                </a:lnTo>
                <a:cubicBezTo>
                  <a:pt x="251207" y="36292"/>
                  <a:pt x="232706" y="45813"/>
                  <a:pt x="216758" y="54626"/>
                </a:cubicBezTo>
                <a:lnTo>
                  <a:pt x="216758" y="54626"/>
                </a:lnTo>
                <a:cubicBezTo>
                  <a:pt x="232825" y="44750"/>
                  <a:pt x="251301" y="33882"/>
                  <a:pt x="285018" y="33882"/>
                </a:cubicBezTo>
                <a:lnTo>
                  <a:pt x="285018" y="33504"/>
                </a:lnTo>
                <a:cubicBezTo>
                  <a:pt x="252175" y="33504"/>
                  <a:pt x="233746" y="43781"/>
                  <a:pt x="217963" y="53445"/>
                </a:cubicBezTo>
                <a:lnTo>
                  <a:pt x="217963" y="53445"/>
                </a:lnTo>
                <a:cubicBezTo>
                  <a:pt x="233888" y="42718"/>
                  <a:pt x="252270" y="31117"/>
                  <a:pt x="285018" y="31117"/>
                </a:cubicBezTo>
                <a:lnTo>
                  <a:pt x="285018" y="30716"/>
                </a:lnTo>
                <a:cubicBezTo>
                  <a:pt x="253121" y="30716"/>
                  <a:pt x="234809" y="41655"/>
                  <a:pt x="219168" y="52146"/>
                </a:cubicBezTo>
                <a:lnTo>
                  <a:pt x="219168" y="52146"/>
                </a:lnTo>
                <a:cubicBezTo>
                  <a:pt x="234927" y="40615"/>
                  <a:pt x="253215" y="28353"/>
                  <a:pt x="285018" y="28353"/>
                </a:cubicBezTo>
                <a:lnTo>
                  <a:pt x="285018" y="27904"/>
                </a:lnTo>
                <a:cubicBezTo>
                  <a:pt x="254089" y="27904"/>
                  <a:pt x="235896" y="39458"/>
                  <a:pt x="220444" y="50681"/>
                </a:cubicBezTo>
                <a:cubicBezTo>
                  <a:pt x="236014" y="38418"/>
                  <a:pt x="254160" y="25588"/>
                  <a:pt x="285018" y="25588"/>
                </a:cubicBezTo>
                <a:lnTo>
                  <a:pt x="285018" y="25116"/>
                </a:lnTo>
                <a:cubicBezTo>
                  <a:pt x="270227" y="25116"/>
                  <a:pt x="257090" y="28022"/>
                  <a:pt x="244875" y="34000"/>
                </a:cubicBezTo>
                <a:cubicBezTo>
                  <a:pt x="236085" y="38300"/>
                  <a:pt x="228690" y="43663"/>
                  <a:pt x="221720" y="49121"/>
                </a:cubicBezTo>
                <a:cubicBezTo>
                  <a:pt x="237668" y="35677"/>
                  <a:pt x="255011" y="22800"/>
                  <a:pt x="285018" y="22800"/>
                </a:cubicBezTo>
                <a:lnTo>
                  <a:pt x="285018" y="22328"/>
                </a:lnTo>
                <a:cubicBezTo>
                  <a:pt x="270439" y="22328"/>
                  <a:pt x="257492" y="25447"/>
                  <a:pt x="245371" y="31826"/>
                </a:cubicBezTo>
                <a:cubicBezTo>
                  <a:pt x="236936" y="36268"/>
                  <a:pt x="229777" y="41797"/>
                  <a:pt x="223019" y="47444"/>
                </a:cubicBezTo>
                <a:cubicBezTo>
                  <a:pt x="238731" y="33338"/>
                  <a:pt x="255932" y="20012"/>
                  <a:pt x="285018" y="20012"/>
                </a:cubicBezTo>
                <a:lnTo>
                  <a:pt x="285018" y="19540"/>
                </a:lnTo>
                <a:cubicBezTo>
                  <a:pt x="270676" y="19540"/>
                  <a:pt x="257870" y="22848"/>
                  <a:pt x="245867" y="29652"/>
                </a:cubicBezTo>
                <a:cubicBezTo>
                  <a:pt x="237810" y="34189"/>
                  <a:pt x="230887" y="39812"/>
                  <a:pt x="224366" y="45601"/>
                </a:cubicBezTo>
                <a:cubicBezTo>
                  <a:pt x="239842" y="30905"/>
                  <a:pt x="256877" y="17248"/>
                  <a:pt x="285018" y="17248"/>
                </a:cubicBezTo>
                <a:lnTo>
                  <a:pt x="285018" y="16752"/>
                </a:lnTo>
                <a:cubicBezTo>
                  <a:pt x="270912" y="16752"/>
                  <a:pt x="258248" y="20249"/>
                  <a:pt x="246339" y="27455"/>
                </a:cubicBezTo>
                <a:cubicBezTo>
                  <a:pt x="238661" y="32086"/>
                  <a:pt x="231998" y="37780"/>
                  <a:pt x="225689" y="43687"/>
                </a:cubicBezTo>
                <a:lnTo>
                  <a:pt x="225689" y="43687"/>
                </a:lnTo>
                <a:cubicBezTo>
                  <a:pt x="240929" y="28471"/>
                  <a:pt x="257799" y="14484"/>
                  <a:pt x="285018" y="14484"/>
                </a:cubicBezTo>
                <a:lnTo>
                  <a:pt x="285018" y="13964"/>
                </a:lnTo>
                <a:cubicBezTo>
                  <a:pt x="271125" y="13964"/>
                  <a:pt x="258649" y="17650"/>
                  <a:pt x="246836" y="25234"/>
                </a:cubicBezTo>
                <a:cubicBezTo>
                  <a:pt x="239558" y="29912"/>
                  <a:pt x="233132" y="35654"/>
                  <a:pt x="227083" y="41584"/>
                </a:cubicBezTo>
                <a:lnTo>
                  <a:pt x="227083" y="41584"/>
                </a:lnTo>
                <a:cubicBezTo>
                  <a:pt x="242063" y="25919"/>
                  <a:pt x="258720" y="11696"/>
                  <a:pt x="285018" y="11696"/>
                </a:cubicBezTo>
                <a:lnTo>
                  <a:pt x="285018" y="11152"/>
                </a:lnTo>
                <a:cubicBezTo>
                  <a:pt x="259571" y="11152"/>
                  <a:pt x="243150" y="24336"/>
                  <a:pt x="228548" y="39316"/>
                </a:cubicBezTo>
                <a:cubicBezTo>
                  <a:pt x="243268" y="23249"/>
                  <a:pt x="259665" y="8908"/>
                  <a:pt x="285018" y="8908"/>
                </a:cubicBezTo>
                <a:lnTo>
                  <a:pt x="285018" y="8364"/>
                </a:lnTo>
                <a:cubicBezTo>
                  <a:pt x="260469" y="8364"/>
                  <a:pt x="244284" y="21666"/>
                  <a:pt x="229942" y="37000"/>
                </a:cubicBezTo>
                <a:cubicBezTo>
                  <a:pt x="244402" y="20579"/>
                  <a:pt x="260563" y="6143"/>
                  <a:pt x="285018" y="6143"/>
                </a:cubicBezTo>
                <a:lnTo>
                  <a:pt x="285018" y="5576"/>
                </a:lnTo>
                <a:cubicBezTo>
                  <a:pt x="261367" y="5576"/>
                  <a:pt x="245442" y="18925"/>
                  <a:pt x="231360" y="34567"/>
                </a:cubicBezTo>
                <a:cubicBezTo>
                  <a:pt x="245560" y="17862"/>
                  <a:pt x="261437" y="3355"/>
                  <a:pt x="285018" y="3355"/>
                </a:cubicBezTo>
                <a:lnTo>
                  <a:pt x="285018" y="2788"/>
                </a:lnTo>
                <a:cubicBezTo>
                  <a:pt x="262217" y="2788"/>
                  <a:pt x="246623" y="16161"/>
                  <a:pt x="232777" y="32039"/>
                </a:cubicBezTo>
                <a:cubicBezTo>
                  <a:pt x="246718" y="15098"/>
                  <a:pt x="262312" y="591"/>
                  <a:pt x="285018" y="591"/>
                </a:cubicBezTo>
                <a:lnTo>
                  <a:pt x="285018" y="0"/>
                </a:lnTo>
                <a:close/>
              </a:path>
            </a:pathLst>
          </a:custGeom>
          <a:solidFill>
            <a:schemeClr val="dk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89"/>
          </a:p>
        </p:txBody>
      </p:sp>
      <p:sp>
        <p:nvSpPr>
          <p:cNvPr id="358" name="Google Shape;358;p16"/>
          <p:cNvSpPr/>
          <p:nvPr/>
        </p:nvSpPr>
        <p:spPr>
          <a:xfrm rot="10800000" flipH="1">
            <a:off x="1210759" y="3176371"/>
            <a:ext cx="609600" cy="609600"/>
          </a:xfrm>
          <a:prstGeom prst="ellipse">
            <a:avLst/>
          </a:prstGeom>
          <a:noFill/>
          <a:ln w="19050" cap="flat" cmpd="sng">
            <a:solidFill>
              <a:schemeClr val="accent2"/>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89"/>
          </a:p>
        </p:txBody>
      </p:sp>
      <p:sp>
        <p:nvSpPr>
          <p:cNvPr id="359" name="Google Shape;359;p16"/>
          <p:cNvSpPr txBox="1">
            <a:spLocks noGrp="1"/>
          </p:cNvSpPr>
          <p:nvPr>
            <p:ph type="title"/>
          </p:nvPr>
        </p:nvSpPr>
        <p:spPr>
          <a:xfrm>
            <a:off x="3298033" y="3469700"/>
            <a:ext cx="5596000" cy="1122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600"/>
              <a:buNone/>
              <a:defRPr sz="8000"/>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a:endParaRPr/>
          </a:p>
        </p:txBody>
      </p:sp>
      <p:sp>
        <p:nvSpPr>
          <p:cNvPr id="360" name="Google Shape;360;p16"/>
          <p:cNvSpPr txBox="1">
            <a:spLocks noGrp="1"/>
          </p:cNvSpPr>
          <p:nvPr>
            <p:ph type="title" idx="2" hasCustomPrompt="1"/>
          </p:nvPr>
        </p:nvSpPr>
        <p:spPr>
          <a:xfrm>
            <a:off x="5277400" y="1796633"/>
            <a:ext cx="1637200" cy="11224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2"/>
              </a:buClr>
              <a:buSzPts val="6000"/>
              <a:buNone/>
              <a:defRPr sz="8000">
                <a:solidFill>
                  <a:schemeClr val="accent2"/>
                </a:solidFill>
              </a:defRPr>
            </a:lvl1pPr>
            <a:lvl2pPr lvl="1" algn="ctr" rtl="0">
              <a:spcBef>
                <a:spcPts val="0"/>
              </a:spcBef>
              <a:spcAft>
                <a:spcPts val="0"/>
              </a:spcAft>
              <a:buSzPts val="6000"/>
              <a:buNone/>
              <a:defRPr sz="8000"/>
            </a:lvl2pPr>
            <a:lvl3pPr lvl="2" algn="ctr" rtl="0">
              <a:spcBef>
                <a:spcPts val="0"/>
              </a:spcBef>
              <a:spcAft>
                <a:spcPts val="0"/>
              </a:spcAft>
              <a:buSzPts val="6000"/>
              <a:buNone/>
              <a:defRPr sz="8000"/>
            </a:lvl3pPr>
            <a:lvl4pPr lvl="3" algn="ctr" rtl="0">
              <a:spcBef>
                <a:spcPts val="0"/>
              </a:spcBef>
              <a:spcAft>
                <a:spcPts val="0"/>
              </a:spcAft>
              <a:buSzPts val="6000"/>
              <a:buNone/>
              <a:defRPr sz="8000"/>
            </a:lvl4pPr>
            <a:lvl5pPr lvl="4" algn="ctr" rtl="0">
              <a:spcBef>
                <a:spcPts val="0"/>
              </a:spcBef>
              <a:spcAft>
                <a:spcPts val="0"/>
              </a:spcAft>
              <a:buSzPts val="6000"/>
              <a:buNone/>
              <a:defRPr sz="8000"/>
            </a:lvl5pPr>
            <a:lvl6pPr lvl="5" algn="ctr" rtl="0">
              <a:spcBef>
                <a:spcPts val="0"/>
              </a:spcBef>
              <a:spcAft>
                <a:spcPts val="0"/>
              </a:spcAft>
              <a:buSzPts val="6000"/>
              <a:buNone/>
              <a:defRPr sz="8000"/>
            </a:lvl6pPr>
            <a:lvl7pPr lvl="6" algn="ctr" rtl="0">
              <a:spcBef>
                <a:spcPts val="0"/>
              </a:spcBef>
              <a:spcAft>
                <a:spcPts val="0"/>
              </a:spcAft>
              <a:buSzPts val="6000"/>
              <a:buNone/>
              <a:defRPr sz="8000"/>
            </a:lvl7pPr>
            <a:lvl8pPr lvl="7" algn="ctr" rtl="0">
              <a:spcBef>
                <a:spcPts val="0"/>
              </a:spcBef>
              <a:spcAft>
                <a:spcPts val="0"/>
              </a:spcAft>
              <a:buSzPts val="6000"/>
              <a:buNone/>
              <a:defRPr sz="8000"/>
            </a:lvl8pPr>
            <a:lvl9pPr lvl="8" algn="ctr" rtl="0">
              <a:spcBef>
                <a:spcPts val="0"/>
              </a:spcBef>
              <a:spcAft>
                <a:spcPts val="0"/>
              </a:spcAft>
              <a:buSzPts val="6000"/>
              <a:buNone/>
              <a:defRPr sz="8000"/>
            </a:lvl9pPr>
          </a:lstStyle>
          <a:p>
            <a:r>
              <a:t>xx%</a:t>
            </a:r>
          </a:p>
        </p:txBody>
      </p:sp>
      <p:sp>
        <p:nvSpPr>
          <p:cNvPr id="361" name="Google Shape;361;p16"/>
          <p:cNvSpPr txBox="1">
            <a:spLocks noGrp="1"/>
          </p:cNvSpPr>
          <p:nvPr>
            <p:ph type="subTitle" idx="1"/>
          </p:nvPr>
        </p:nvSpPr>
        <p:spPr>
          <a:xfrm>
            <a:off x="3298033" y="4592100"/>
            <a:ext cx="5596000" cy="573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2133"/>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362" name="Google Shape;362;p16"/>
          <p:cNvSpPr/>
          <p:nvPr/>
        </p:nvSpPr>
        <p:spPr>
          <a:xfrm rot="10800000" flipH="1">
            <a:off x="8477693" y="1205987"/>
            <a:ext cx="426800" cy="426800"/>
          </a:xfrm>
          <a:prstGeom prst="ellipse">
            <a:avLst/>
          </a:prstGeom>
          <a:solidFill>
            <a:schemeClr val="accent1"/>
          </a:solidFill>
          <a:ln>
            <a:noFill/>
          </a:ln>
          <a:effectLst>
            <a:outerShdw blurRad="128588" dist="57150" dir="4980000" algn="bl" rotWithShape="0">
              <a:srgbClr val="000000">
                <a:alpha val="16000"/>
              </a:srgb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89"/>
          </a:p>
        </p:txBody>
      </p:sp>
      <p:sp>
        <p:nvSpPr>
          <p:cNvPr id="363" name="Google Shape;363;p16"/>
          <p:cNvSpPr/>
          <p:nvPr/>
        </p:nvSpPr>
        <p:spPr>
          <a:xfrm rot="10800000">
            <a:off x="9271047" y="6138008"/>
            <a:ext cx="244000" cy="244000"/>
          </a:xfrm>
          <a:prstGeom prst="ellipse">
            <a:avLst/>
          </a:prstGeom>
          <a:solidFill>
            <a:schemeClr val="accent2"/>
          </a:solidFill>
          <a:ln>
            <a:noFill/>
          </a:ln>
          <a:effectLst>
            <a:outerShdw blurRad="128588" dist="57150" dir="4980000" algn="bl" rotWithShape="0">
              <a:srgbClr val="000000">
                <a:alpha val="16000"/>
              </a:srgb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89"/>
          </a:p>
        </p:txBody>
      </p:sp>
      <p:sp>
        <p:nvSpPr>
          <p:cNvPr id="364" name="Google Shape;364;p16"/>
          <p:cNvSpPr/>
          <p:nvPr/>
        </p:nvSpPr>
        <p:spPr>
          <a:xfrm rot="10800000">
            <a:off x="3225913" y="2154641"/>
            <a:ext cx="365600" cy="365600"/>
          </a:xfrm>
          <a:prstGeom prst="ellipse">
            <a:avLst/>
          </a:prstGeom>
          <a:solidFill>
            <a:schemeClr val="accent2"/>
          </a:solidFill>
          <a:ln>
            <a:noFill/>
          </a:ln>
          <a:effectLst>
            <a:outerShdw blurRad="128588" dist="57150" dir="4980000" algn="bl" rotWithShape="0">
              <a:srgbClr val="000000">
                <a:alpha val="16000"/>
              </a:srgb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89"/>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Section header 3">
  <p:cSld name="SECTION_HEADER_2_1">
    <p:spTree>
      <p:nvGrpSpPr>
        <p:cNvPr id="1" name="Shape 365"/>
        <p:cNvGrpSpPr/>
        <p:nvPr/>
      </p:nvGrpSpPr>
      <p:grpSpPr>
        <a:xfrm>
          <a:off x="0" y="0"/>
          <a:ext cx="0" cy="0"/>
          <a:chOff x="0" y="0"/>
          <a:chExt cx="0" cy="0"/>
        </a:xfrm>
      </p:grpSpPr>
      <p:grpSp>
        <p:nvGrpSpPr>
          <p:cNvPr id="366" name="Google Shape;366;p17"/>
          <p:cNvGrpSpPr/>
          <p:nvPr/>
        </p:nvGrpSpPr>
        <p:grpSpPr>
          <a:xfrm>
            <a:off x="-1005801" y="-203219"/>
            <a:ext cx="13550761" cy="7188428"/>
            <a:chOff x="-200" y="-541901"/>
            <a:chExt cx="9144387" cy="4850928"/>
          </a:xfrm>
        </p:grpSpPr>
        <p:grpSp>
          <p:nvGrpSpPr>
            <p:cNvPr id="367" name="Google Shape;367;p17"/>
            <p:cNvGrpSpPr/>
            <p:nvPr/>
          </p:nvGrpSpPr>
          <p:grpSpPr>
            <a:xfrm>
              <a:off x="75" y="-541901"/>
              <a:ext cx="3080308" cy="3269023"/>
              <a:chOff x="0" y="0"/>
              <a:chExt cx="2743172" cy="2911232"/>
            </a:xfrm>
          </p:grpSpPr>
          <p:sp>
            <p:nvSpPr>
              <p:cNvPr id="368" name="Google Shape;368;p17"/>
              <p:cNvSpPr/>
              <p:nvPr/>
            </p:nvSpPr>
            <p:spPr>
              <a:xfrm>
                <a:off x="0" y="1411617"/>
                <a:ext cx="2743172" cy="1499615"/>
              </a:xfrm>
              <a:custGeom>
                <a:avLst/>
                <a:gdLst/>
                <a:ahLst/>
                <a:cxnLst/>
                <a:rect l="l" t="t" r="r" b="b"/>
                <a:pathLst>
                  <a:path w="143284" h="78442" extrusionOk="0">
                    <a:moveTo>
                      <a:pt x="94420" y="2397"/>
                    </a:moveTo>
                    <a:cubicBezTo>
                      <a:pt x="94850" y="2397"/>
                      <a:pt x="95284" y="2437"/>
                      <a:pt x="95715" y="2519"/>
                    </a:cubicBezTo>
                    <a:cubicBezTo>
                      <a:pt x="94720" y="3693"/>
                      <a:pt x="94138" y="5198"/>
                      <a:pt x="94228" y="6784"/>
                    </a:cubicBezTo>
                    <a:cubicBezTo>
                      <a:pt x="92977" y="5481"/>
                      <a:pt x="91219" y="4651"/>
                      <a:pt x="89350" y="4651"/>
                    </a:cubicBezTo>
                    <a:cubicBezTo>
                      <a:pt x="89330" y="4651"/>
                      <a:pt x="89310" y="4651"/>
                      <a:pt x="89290" y="4651"/>
                    </a:cubicBezTo>
                    <a:cubicBezTo>
                      <a:pt x="90624" y="3201"/>
                      <a:pt x="92490" y="2397"/>
                      <a:pt x="94420" y="2397"/>
                    </a:cubicBezTo>
                    <a:close/>
                    <a:moveTo>
                      <a:pt x="84151" y="2400"/>
                    </a:moveTo>
                    <a:cubicBezTo>
                      <a:pt x="86084" y="2400"/>
                      <a:pt x="87955" y="3198"/>
                      <a:pt x="89290" y="4651"/>
                    </a:cubicBezTo>
                    <a:cubicBezTo>
                      <a:pt x="89270" y="4651"/>
                      <a:pt x="89250" y="4651"/>
                      <a:pt x="89231" y="4651"/>
                    </a:cubicBezTo>
                    <a:cubicBezTo>
                      <a:pt x="87362" y="4651"/>
                      <a:pt x="85594" y="5481"/>
                      <a:pt x="84353" y="6793"/>
                    </a:cubicBezTo>
                    <a:cubicBezTo>
                      <a:pt x="84434" y="5207"/>
                      <a:pt x="83851" y="3702"/>
                      <a:pt x="82866" y="2519"/>
                    </a:cubicBezTo>
                    <a:cubicBezTo>
                      <a:pt x="83294" y="2439"/>
                      <a:pt x="83724" y="2400"/>
                      <a:pt x="84151" y="2400"/>
                    </a:cubicBezTo>
                    <a:close/>
                    <a:moveTo>
                      <a:pt x="13670" y="2589"/>
                    </a:moveTo>
                    <a:cubicBezTo>
                      <a:pt x="15606" y="2589"/>
                      <a:pt x="17480" y="3392"/>
                      <a:pt x="18825" y="4840"/>
                    </a:cubicBezTo>
                    <a:lnTo>
                      <a:pt x="18825" y="4840"/>
                    </a:lnTo>
                    <a:cubicBezTo>
                      <a:pt x="18822" y="4840"/>
                      <a:pt x="18819" y="4840"/>
                      <a:pt x="18816" y="4840"/>
                    </a:cubicBezTo>
                    <a:cubicBezTo>
                      <a:pt x="18806" y="4840"/>
                      <a:pt x="18796" y="4840"/>
                      <a:pt x="18786" y="4840"/>
                    </a:cubicBezTo>
                    <a:cubicBezTo>
                      <a:pt x="16906" y="4840"/>
                      <a:pt x="15136" y="5671"/>
                      <a:pt x="13879" y="6981"/>
                    </a:cubicBezTo>
                    <a:cubicBezTo>
                      <a:pt x="13951" y="5404"/>
                      <a:pt x="13368" y="3899"/>
                      <a:pt x="12382" y="2716"/>
                    </a:cubicBezTo>
                    <a:lnTo>
                      <a:pt x="12391" y="2707"/>
                    </a:lnTo>
                    <a:cubicBezTo>
                      <a:pt x="12817" y="2628"/>
                      <a:pt x="13245" y="2589"/>
                      <a:pt x="13670" y="2589"/>
                    </a:cubicBezTo>
                    <a:close/>
                    <a:moveTo>
                      <a:pt x="23963" y="2589"/>
                    </a:moveTo>
                    <a:cubicBezTo>
                      <a:pt x="24387" y="2589"/>
                      <a:pt x="24815" y="2628"/>
                      <a:pt x="25241" y="2707"/>
                    </a:cubicBezTo>
                    <a:cubicBezTo>
                      <a:pt x="24255" y="3890"/>
                      <a:pt x="23673" y="5395"/>
                      <a:pt x="23753" y="6981"/>
                    </a:cubicBezTo>
                    <a:cubicBezTo>
                      <a:pt x="22512" y="5678"/>
                      <a:pt x="20744" y="4839"/>
                      <a:pt x="18875" y="4839"/>
                    </a:cubicBezTo>
                    <a:cubicBezTo>
                      <a:pt x="18859" y="4839"/>
                      <a:pt x="18842" y="4839"/>
                      <a:pt x="18825" y="4840"/>
                    </a:cubicBezTo>
                    <a:lnTo>
                      <a:pt x="18825" y="4840"/>
                    </a:lnTo>
                    <a:cubicBezTo>
                      <a:pt x="20162" y="3392"/>
                      <a:pt x="22030" y="2589"/>
                      <a:pt x="23963" y="2589"/>
                    </a:cubicBezTo>
                    <a:close/>
                    <a:moveTo>
                      <a:pt x="77628" y="548"/>
                    </a:moveTo>
                    <a:cubicBezTo>
                      <a:pt x="80805" y="548"/>
                      <a:pt x="83981" y="2626"/>
                      <a:pt x="84022" y="6784"/>
                    </a:cubicBezTo>
                    <a:cubicBezTo>
                      <a:pt x="83543" y="6679"/>
                      <a:pt x="83061" y="6628"/>
                      <a:pt x="82582" y="6628"/>
                    </a:cubicBezTo>
                    <a:cubicBezTo>
                      <a:pt x="80728" y="6628"/>
                      <a:pt x="78929" y="7396"/>
                      <a:pt x="77633" y="8791"/>
                    </a:cubicBezTo>
                    <a:cubicBezTo>
                      <a:pt x="76359" y="7419"/>
                      <a:pt x="74579" y="6632"/>
                      <a:pt x="72709" y="6632"/>
                    </a:cubicBezTo>
                    <a:cubicBezTo>
                      <a:pt x="72699" y="6632"/>
                      <a:pt x="72688" y="6632"/>
                      <a:pt x="72678" y="6632"/>
                    </a:cubicBezTo>
                    <a:cubicBezTo>
                      <a:pt x="72194" y="6632"/>
                      <a:pt x="71710" y="6677"/>
                      <a:pt x="71235" y="6784"/>
                    </a:cubicBezTo>
                    <a:cubicBezTo>
                      <a:pt x="71275" y="2626"/>
                      <a:pt x="74452" y="548"/>
                      <a:pt x="77628" y="548"/>
                    </a:cubicBezTo>
                    <a:close/>
                    <a:moveTo>
                      <a:pt x="100945" y="548"/>
                    </a:moveTo>
                    <a:cubicBezTo>
                      <a:pt x="104119" y="548"/>
                      <a:pt x="107295" y="2626"/>
                      <a:pt x="107337" y="6782"/>
                    </a:cubicBezTo>
                    <a:lnTo>
                      <a:pt x="107337" y="6782"/>
                    </a:lnTo>
                    <a:cubicBezTo>
                      <a:pt x="106865" y="6681"/>
                      <a:pt x="106389" y="6632"/>
                      <a:pt x="105917" y="6632"/>
                    </a:cubicBezTo>
                    <a:cubicBezTo>
                      <a:pt x="104054" y="6632"/>
                      <a:pt x="102249" y="7399"/>
                      <a:pt x="100957" y="8791"/>
                    </a:cubicBezTo>
                    <a:cubicBezTo>
                      <a:pt x="99676" y="7411"/>
                      <a:pt x="97883" y="6632"/>
                      <a:pt x="96002" y="6632"/>
                    </a:cubicBezTo>
                    <a:cubicBezTo>
                      <a:pt x="95518" y="6632"/>
                      <a:pt x="95034" y="6685"/>
                      <a:pt x="94559" y="6784"/>
                    </a:cubicBezTo>
                    <a:cubicBezTo>
                      <a:pt x="94595" y="2626"/>
                      <a:pt x="97769" y="548"/>
                      <a:pt x="100945" y="548"/>
                    </a:cubicBezTo>
                    <a:close/>
                    <a:moveTo>
                      <a:pt x="7159" y="741"/>
                    </a:moveTo>
                    <a:cubicBezTo>
                      <a:pt x="10334" y="741"/>
                      <a:pt x="13512" y="2820"/>
                      <a:pt x="13556" y="6981"/>
                    </a:cubicBezTo>
                    <a:cubicBezTo>
                      <a:pt x="13074" y="6876"/>
                      <a:pt x="12589" y="6825"/>
                      <a:pt x="12108" y="6825"/>
                    </a:cubicBezTo>
                    <a:cubicBezTo>
                      <a:pt x="10251" y="6825"/>
                      <a:pt x="8458" y="7587"/>
                      <a:pt x="7163" y="8974"/>
                    </a:cubicBezTo>
                    <a:lnTo>
                      <a:pt x="7163" y="8974"/>
                    </a:lnTo>
                    <a:cubicBezTo>
                      <a:pt x="5882" y="7606"/>
                      <a:pt x="4092" y="6820"/>
                      <a:pt x="2212" y="6820"/>
                    </a:cubicBezTo>
                    <a:cubicBezTo>
                      <a:pt x="1728" y="6820"/>
                      <a:pt x="1245" y="6874"/>
                      <a:pt x="770" y="6981"/>
                    </a:cubicBezTo>
                    <a:cubicBezTo>
                      <a:pt x="806" y="2822"/>
                      <a:pt x="3981" y="741"/>
                      <a:pt x="7159" y="741"/>
                    </a:cubicBezTo>
                    <a:close/>
                    <a:moveTo>
                      <a:pt x="30465" y="748"/>
                    </a:moveTo>
                    <a:cubicBezTo>
                      <a:pt x="33637" y="748"/>
                      <a:pt x="36811" y="2823"/>
                      <a:pt x="36854" y="6977"/>
                    </a:cubicBezTo>
                    <a:lnTo>
                      <a:pt x="36854" y="6977"/>
                    </a:lnTo>
                    <a:cubicBezTo>
                      <a:pt x="36379" y="6875"/>
                      <a:pt x="35901" y="6825"/>
                      <a:pt x="35427" y="6825"/>
                    </a:cubicBezTo>
                    <a:cubicBezTo>
                      <a:pt x="33572" y="6825"/>
                      <a:pt x="31778" y="7591"/>
                      <a:pt x="30483" y="8979"/>
                    </a:cubicBezTo>
                    <a:cubicBezTo>
                      <a:pt x="29201" y="7608"/>
                      <a:pt x="27409" y="6820"/>
                      <a:pt x="25536" y="6820"/>
                    </a:cubicBezTo>
                    <a:cubicBezTo>
                      <a:pt x="25044" y="6820"/>
                      <a:pt x="24560" y="6874"/>
                      <a:pt x="24085" y="6981"/>
                    </a:cubicBezTo>
                    <a:cubicBezTo>
                      <a:pt x="24116" y="2827"/>
                      <a:pt x="27290" y="748"/>
                      <a:pt x="30465" y="748"/>
                    </a:cubicBezTo>
                    <a:close/>
                    <a:moveTo>
                      <a:pt x="119332" y="6908"/>
                    </a:moveTo>
                    <a:cubicBezTo>
                      <a:pt x="121265" y="6908"/>
                      <a:pt x="123134" y="7710"/>
                      <a:pt x="124478" y="9150"/>
                    </a:cubicBezTo>
                    <a:lnTo>
                      <a:pt x="124487" y="9158"/>
                    </a:lnTo>
                    <a:lnTo>
                      <a:pt x="124487" y="9158"/>
                    </a:lnTo>
                    <a:cubicBezTo>
                      <a:pt x="124484" y="9159"/>
                      <a:pt x="124481" y="9159"/>
                      <a:pt x="124478" y="9159"/>
                    </a:cubicBezTo>
                    <a:cubicBezTo>
                      <a:pt x="124459" y="9158"/>
                      <a:pt x="124439" y="9158"/>
                      <a:pt x="124419" y="9158"/>
                    </a:cubicBezTo>
                    <a:cubicBezTo>
                      <a:pt x="122559" y="9158"/>
                      <a:pt x="120791" y="9997"/>
                      <a:pt x="119541" y="11300"/>
                    </a:cubicBezTo>
                    <a:cubicBezTo>
                      <a:pt x="119631" y="9705"/>
                      <a:pt x="119048" y="8209"/>
                      <a:pt x="118054" y="7026"/>
                    </a:cubicBezTo>
                    <a:cubicBezTo>
                      <a:pt x="118480" y="6947"/>
                      <a:pt x="118907" y="6908"/>
                      <a:pt x="119332" y="6908"/>
                    </a:cubicBezTo>
                    <a:close/>
                    <a:moveTo>
                      <a:pt x="129633" y="6908"/>
                    </a:moveTo>
                    <a:cubicBezTo>
                      <a:pt x="130058" y="6908"/>
                      <a:pt x="130486" y="6947"/>
                      <a:pt x="130912" y="7026"/>
                    </a:cubicBezTo>
                    <a:cubicBezTo>
                      <a:pt x="129917" y="8209"/>
                      <a:pt x="129335" y="9705"/>
                      <a:pt x="129415" y="11300"/>
                    </a:cubicBezTo>
                    <a:cubicBezTo>
                      <a:pt x="128174" y="9997"/>
                      <a:pt x="126406" y="9158"/>
                      <a:pt x="124537" y="9158"/>
                    </a:cubicBezTo>
                    <a:cubicBezTo>
                      <a:pt x="124521" y="9158"/>
                      <a:pt x="124504" y="9158"/>
                      <a:pt x="124487" y="9158"/>
                    </a:cubicBezTo>
                    <a:lnTo>
                      <a:pt x="124487" y="9158"/>
                    </a:lnTo>
                    <a:cubicBezTo>
                      <a:pt x="125825" y="7711"/>
                      <a:pt x="127698" y="6908"/>
                      <a:pt x="129633" y="6908"/>
                    </a:cubicBezTo>
                    <a:close/>
                    <a:moveTo>
                      <a:pt x="82788" y="6998"/>
                    </a:moveTo>
                    <a:cubicBezTo>
                      <a:pt x="83213" y="6998"/>
                      <a:pt x="83641" y="7037"/>
                      <a:pt x="84066" y="7116"/>
                    </a:cubicBezTo>
                    <a:cubicBezTo>
                      <a:pt x="83072" y="8289"/>
                      <a:pt x="82489" y="9795"/>
                      <a:pt x="82579" y="11390"/>
                    </a:cubicBezTo>
                    <a:cubicBezTo>
                      <a:pt x="81329" y="10086"/>
                      <a:pt x="79570" y="9248"/>
                      <a:pt x="77701" y="9248"/>
                    </a:cubicBezTo>
                    <a:cubicBezTo>
                      <a:pt x="77681" y="9248"/>
                      <a:pt x="77661" y="9248"/>
                      <a:pt x="77642" y="9248"/>
                    </a:cubicBezTo>
                    <a:cubicBezTo>
                      <a:pt x="78979" y="7801"/>
                      <a:pt x="80853" y="6998"/>
                      <a:pt x="82788" y="6998"/>
                    </a:cubicBezTo>
                    <a:close/>
                    <a:moveTo>
                      <a:pt x="95802" y="7007"/>
                    </a:moveTo>
                    <a:cubicBezTo>
                      <a:pt x="97737" y="7007"/>
                      <a:pt x="99611" y="7810"/>
                      <a:pt x="100948" y="9257"/>
                    </a:cubicBezTo>
                    <a:cubicBezTo>
                      <a:pt x="100928" y="9257"/>
                      <a:pt x="100908" y="9257"/>
                      <a:pt x="100889" y="9257"/>
                    </a:cubicBezTo>
                    <a:cubicBezTo>
                      <a:pt x="99020" y="9257"/>
                      <a:pt x="97252" y="10095"/>
                      <a:pt x="96011" y="11399"/>
                    </a:cubicBezTo>
                    <a:cubicBezTo>
                      <a:pt x="96100" y="9804"/>
                      <a:pt x="95509" y="8307"/>
                      <a:pt x="94523" y="7125"/>
                    </a:cubicBezTo>
                    <a:cubicBezTo>
                      <a:pt x="94949" y="7046"/>
                      <a:pt x="95377" y="7007"/>
                      <a:pt x="95802" y="7007"/>
                    </a:cubicBezTo>
                    <a:close/>
                    <a:moveTo>
                      <a:pt x="48849" y="7105"/>
                    </a:moveTo>
                    <a:cubicBezTo>
                      <a:pt x="50784" y="7105"/>
                      <a:pt x="52658" y="7908"/>
                      <a:pt x="53995" y="9356"/>
                    </a:cubicBezTo>
                    <a:lnTo>
                      <a:pt x="53995" y="9356"/>
                    </a:lnTo>
                    <a:cubicBezTo>
                      <a:pt x="53978" y="9355"/>
                      <a:pt x="53961" y="9355"/>
                      <a:pt x="53945" y="9355"/>
                    </a:cubicBezTo>
                    <a:cubicBezTo>
                      <a:pt x="52076" y="9355"/>
                      <a:pt x="50308" y="10194"/>
                      <a:pt x="49067" y="11497"/>
                    </a:cubicBezTo>
                    <a:cubicBezTo>
                      <a:pt x="49147" y="9902"/>
                      <a:pt x="48565" y="8406"/>
                      <a:pt x="47570" y="7223"/>
                    </a:cubicBezTo>
                    <a:cubicBezTo>
                      <a:pt x="47996" y="7144"/>
                      <a:pt x="48424" y="7105"/>
                      <a:pt x="48849" y="7105"/>
                    </a:cubicBezTo>
                    <a:close/>
                    <a:moveTo>
                      <a:pt x="59142" y="7105"/>
                    </a:moveTo>
                    <a:cubicBezTo>
                      <a:pt x="59570" y="7105"/>
                      <a:pt x="60000" y="7144"/>
                      <a:pt x="60429" y="7223"/>
                    </a:cubicBezTo>
                    <a:cubicBezTo>
                      <a:pt x="59434" y="8397"/>
                      <a:pt x="58852" y="9902"/>
                      <a:pt x="58941" y="11497"/>
                    </a:cubicBezTo>
                    <a:cubicBezTo>
                      <a:pt x="57691" y="10194"/>
                      <a:pt x="55923" y="9355"/>
                      <a:pt x="54063" y="9355"/>
                    </a:cubicBezTo>
                    <a:cubicBezTo>
                      <a:pt x="54043" y="9355"/>
                      <a:pt x="54024" y="9356"/>
                      <a:pt x="54004" y="9356"/>
                    </a:cubicBezTo>
                    <a:cubicBezTo>
                      <a:pt x="54001" y="9356"/>
                      <a:pt x="53998" y="9356"/>
                      <a:pt x="53995" y="9356"/>
                    </a:cubicBezTo>
                    <a:lnTo>
                      <a:pt x="53995" y="9356"/>
                    </a:lnTo>
                    <a:lnTo>
                      <a:pt x="54004" y="9347"/>
                    </a:lnTo>
                    <a:cubicBezTo>
                      <a:pt x="55339" y="7901"/>
                      <a:pt x="57210" y="7105"/>
                      <a:pt x="59142" y="7105"/>
                    </a:cubicBezTo>
                    <a:close/>
                    <a:moveTo>
                      <a:pt x="12289" y="7212"/>
                    </a:moveTo>
                    <a:cubicBezTo>
                      <a:pt x="12716" y="7212"/>
                      <a:pt x="13146" y="7251"/>
                      <a:pt x="13574" y="7331"/>
                    </a:cubicBezTo>
                    <a:cubicBezTo>
                      <a:pt x="12580" y="8513"/>
                      <a:pt x="11997" y="10010"/>
                      <a:pt x="12087" y="11605"/>
                    </a:cubicBezTo>
                    <a:cubicBezTo>
                      <a:pt x="10837" y="10301"/>
                      <a:pt x="9069" y="9463"/>
                      <a:pt x="7208" y="9463"/>
                    </a:cubicBezTo>
                    <a:cubicBezTo>
                      <a:pt x="7189" y="9463"/>
                      <a:pt x="7169" y="9463"/>
                      <a:pt x="7150" y="9463"/>
                    </a:cubicBezTo>
                    <a:cubicBezTo>
                      <a:pt x="8485" y="8010"/>
                      <a:pt x="10356" y="7212"/>
                      <a:pt x="12289" y="7212"/>
                    </a:cubicBezTo>
                    <a:close/>
                    <a:moveTo>
                      <a:pt x="35624" y="7192"/>
                    </a:moveTo>
                    <a:cubicBezTo>
                      <a:pt x="36086" y="7192"/>
                      <a:pt x="36552" y="7237"/>
                      <a:pt x="37015" y="7331"/>
                    </a:cubicBezTo>
                    <a:cubicBezTo>
                      <a:pt x="36000" y="8594"/>
                      <a:pt x="35454" y="10176"/>
                      <a:pt x="35640" y="11839"/>
                    </a:cubicBezTo>
                    <a:lnTo>
                      <a:pt x="35640" y="11839"/>
                    </a:lnTo>
                    <a:cubicBezTo>
                      <a:pt x="34394" y="10395"/>
                      <a:pt x="32530" y="9454"/>
                      <a:pt x="30556" y="9454"/>
                    </a:cubicBezTo>
                    <a:cubicBezTo>
                      <a:pt x="30529" y="9454"/>
                      <a:pt x="30501" y="9454"/>
                      <a:pt x="30474" y="9454"/>
                    </a:cubicBezTo>
                    <a:cubicBezTo>
                      <a:pt x="30454" y="9454"/>
                      <a:pt x="30434" y="9454"/>
                      <a:pt x="30414" y="9454"/>
                    </a:cubicBezTo>
                    <a:cubicBezTo>
                      <a:pt x="28545" y="9454"/>
                      <a:pt x="26787" y="10284"/>
                      <a:pt x="25536" y="11596"/>
                    </a:cubicBezTo>
                    <a:cubicBezTo>
                      <a:pt x="25626" y="10001"/>
                      <a:pt x="25044" y="8495"/>
                      <a:pt x="24049" y="7322"/>
                    </a:cubicBezTo>
                    <a:cubicBezTo>
                      <a:pt x="24481" y="7240"/>
                      <a:pt x="24915" y="7200"/>
                      <a:pt x="25345" y="7200"/>
                    </a:cubicBezTo>
                    <a:cubicBezTo>
                      <a:pt x="27275" y="7200"/>
                      <a:pt x="29142" y="8002"/>
                      <a:pt x="30483" y="9445"/>
                    </a:cubicBezTo>
                    <a:cubicBezTo>
                      <a:pt x="31821" y="7992"/>
                      <a:pt x="33690" y="7192"/>
                      <a:pt x="35624" y="7192"/>
                    </a:cubicBezTo>
                    <a:close/>
                    <a:moveTo>
                      <a:pt x="112817" y="5046"/>
                    </a:moveTo>
                    <a:cubicBezTo>
                      <a:pt x="115992" y="5046"/>
                      <a:pt x="119168" y="7124"/>
                      <a:pt x="119209" y="11280"/>
                    </a:cubicBezTo>
                    <a:lnTo>
                      <a:pt x="119209" y="11280"/>
                    </a:lnTo>
                    <a:cubicBezTo>
                      <a:pt x="118739" y="11180"/>
                      <a:pt x="118265" y="11130"/>
                      <a:pt x="117794" y="11130"/>
                    </a:cubicBezTo>
                    <a:cubicBezTo>
                      <a:pt x="115935" y="11130"/>
                      <a:pt x="114129" y="11897"/>
                      <a:pt x="112830" y="13289"/>
                    </a:cubicBezTo>
                    <a:cubicBezTo>
                      <a:pt x="111548" y="11909"/>
                      <a:pt x="109756" y="11130"/>
                      <a:pt x="107883" y="11130"/>
                    </a:cubicBezTo>
                    <a:cubicBezTo>
                      <a:pt x="107391" y="11130"/>
                      <a:pt x="106907" y="11184"/>
                      <a:pt x="106432" y="11282"/>
                    </a:cubicBezTo>
                    <a:cubicBezTo>
                      <a:pt x="106468" y="7125"/>
                      <a:pt x="109642" y="5046"/>
                      <a:pt x="112817" y="5046"/>
                    </a:cubicBezTo>
                    <a:close/>
                    <a:moveTo>
                      <a:pt x="136134" y="5046"/>
                    </a:moveTo>
                    <a:cubicBezTo>
                      <a:pt x="139307" y="5046"/>
                      <a:pt x="142483" y="7124"/>
                      <a:pt x="142525" y="11280"/>
                    </a:cubicBezTo>
                    <a:cubicBezTo>
                      <a:pt x="142054" y="11180"/>
                      <a:pt x="141580" y="11130"/>
                      <a:pt x="141109" y="11130"/>
                    </a:cubicBezTo>
                    <a:cubicBezTo>
                      <a:pt x="139250" y="11130"/>
                      <a:pt x="137444" y="11897"/>
                      <a:pt x="136145" y="13289"/>
                    </a:cubicBezTo>
                    <a:cubicBezTo>
                      <a:pt x="134872" y="11909"/>
                      <a:pt x="133071" y="11130"/>
                      <a:pt x="131199" y="11130"/>
                    </a:cubicBezTo>
                    <a:cubicBezTo>
                      <a:pt x="130715" y="11130"/>
                      <a:pt x="130231" y="11184"/>
                      <a:pt x="129756" y="11282"/>
                    </a:cubicBezTo>
                    <a:cubicBezTo>
                      <a:pt x="129787" y="7125"/>
                      <a:pt x="132959" y="5046"/>
                      <a:pt x="136134" y="5046"/>
                    </a:cubicBezTo>
                    <a:close/>
                    <a:moveTo>
                      <a:pt x="89288" y="5152"/>
                    </a:moveTo>
                    <a:cubicBezTo>
                      <a:pt x="92463" y="5152"/>
                      <a:pt x="95639" y="7228"/>
                      <a:pt x="95679" y="11381"/>
                    </a:cubicBezTo>
                    <a:lnTo>
                      <a:pt x="95679" y="11381"/>
                    </a:lnTo>
                    <a:cubicBezTo>
                      <a:pt x="95206" y="11279"/>
                      <a:pt x="94729" y="11229"/>
                      <a:pt x="94255" y="11229"/>
                    </a:cubicBezTo>
                    <a:cubicBezTo>
                      <a:pt x="92396" y="11229"/>
                      <a:pt x="90592" y="11996"/>
                      <a:pt x="89299" y="13388"/>
                    </a:cubicBezTo>
                    <a:cubicBezTo>
                      <a:pt x="88018" y="12008"/>
                      <a:pt x="86226" y="11228"/>
                      <a:pt x="84344" y="11228"/>
                    </a:cubicBezTo>
                    <a:cubicBezTo>
                      <a:pt x="83860" y="11228"/>
                      <a:pt x="83376" y="11282"/>
                      <a:pt x="82902" y="11381"/>
                    </a:cubicBezTo>
                    <a:cubicBezTo>
                      <a:pt x="82937" y="7229"/>
                      <a:pt x="86112" y="5152"/>
                      <a:pt x="89288" y="5152"/>
                    </a:cubicBezTo>
                    <a:close/>
                    <a:moveTo>
                      <a:pt x="42335" y="5247"/>
                    </a:moveTo>
                    <a:cubicBezTo>
                      <a:pt x="45506" y="5247"/>
                      <a:pt x="48679" y="7322"/>
                      <a:pt x="48726" y="11475"/>
                    </a:cubicBezTo>
                    <a:lnTo>
                      <a:pt x="48726" y="11475"/>
                    </a:lnTo>
                    <a:cubicBezTo>
                      <a:pt x="48252" y="11373"/>
                      <a:pt x="47773" y="11323"/>
                      <a:pt x="47299" y="11323"/>
                    </a:cubicBezTo>
                    <a:cubicBezTo>
                      <a:pt x="45442" y="11323"/>
                      <a:pt x="43644" y="12089"/>
                      <a:pt x="42355" y="13478"/>
                    </a:cubicBezTo>
                    <a:cubicBezTo>
                      <a:pt x="41074" y="12107"/>
                      <a:pt x="39282" y="11318"/>
                      <a:pt x="37400" y="11318"/>
                    </a:cubicBezTo>
                    <a:cubicBezTo>
                      <a:pt x="36916" y="11318"/>
                      <a:pt x="36432" y="11372"/>
                      <a:pt x="35958" y="11479"/>
                    </a:cubicBezTo>
                    <a:cubicBezTo>
                      <a:pt x="35989" y="7326"/>
                      <a:pt x="39161" y="5247"/>
                      <a:pt x="42335" y="5247"/>
                    </a:cubicBezTo>
                    <a:close/>
                    <a:moveTo>
                      <a:pt x="65651" y="5248"/>
                    </a:moveTo>
                    <a:cubicBezTo>
                      <a:pt x="68824" y="5248"/>
                      <a:pt x="71996" y="7324"/>
                      <a:pt x="72041" y="11477"/>
                    </a:cubicBezTo>
                    <a:lnTo>
                      <a:pt x="72041" y="11477"/>
                    </a:lnTo>
                    <a:cubicBezTo>
                      <a:pt x="71564" y="11374"/>
                      <a:pt x="71084" y="11323"/>
                      <a:pt x="70606" y="11323"/>
                    </a:cubicBezTo>
                    <a:cubicBezTo>
                      <a:pt x="68746" y="11323"/>
                      <a:pt x="66942" y="12092"/>
                      <a:pt x="65653" y="13495"/>
                    </a:cubicBezTo>
                    <a:cubicBezTo>
                      <a:pt x="64378" y="12123"/>
                      <a:pt x="62599" y="11336"/>
                      <a:pt x="60729" y="11336"/>
                    </a:cubicBezTo>
                    <a:cubicBezTo>
                      <a:pt x="60719" y="11336"/>
                      <a:pt x="60708" y="11336"/>
                      <a:pt x="60697" y="11336"/>
                    </a:cubicBezTo>
                    <a:cubicBezTo>
                      <a:pt x="60214" y="11336"/>
                      <a:pt x="59730" y="11381"/>
                      <a:pt x="59255" y="11488"/>
                    </a:cubicBezTo>
                    <a:cubicBezTo>
                      <a:pt x="59295" y="7330"/>
                      <a:pt x="62473" y="5248"/>
                      <a:pt x="65651" y="5248"/>
                    </a:cubicBezTo>
                    <a:close/>
                    <a:moveTo>
                      <a:pt x="18809" y="5354"/>
                    </a:moveTo>
                    <a:cubicBezTo>
                      <a:pt x="21983" y="5354"/>
                      <a:pt x="25156" y="7430"/>
                      <a:pt x="25196" y="11587"/>
                    </a:cubicBezTo>
                    <a:cubicBezTo>
                      <a:pt x="24723" y="11485"/>
                      <a:pt x="24246" y="11435"/>
                      <a:pt x="23772" y="11435"/>
                    </a:cubicBezTo>
                    <a:cubicBezTo>
                      <a:pt x="21913" y="11435"/>
                      <a:pt x="20107" y="12202"/>
                      <a:pt x="18807" y="13594"/>
                    </a:cubicBezTo>
                    <a:cubicBezTo>
                      <a:pt x="17526" y="12214"/>
                      <a:pt x="15734" y="11435"/>
                      <a:pt x="13852" y="11435"/>
                    </a:cubicBezTo>
                    <a:cubicBezTo>
                      <a:pt x="13368" y="11435"/>
                      <a:pt x="12884" y="11488"/>
                      <a:pt x="12409" y="11587"/>
                    </a:cubicBezTo>
                    <a:cubicBezTo>
                      <a:pt x="12454" y="7433"/>
                      <a:pt x="15632" y="5354"/>
                      <a:pt x="18809" y="5354"/>
                    </a:cubicBezTo>
                    <a:close/>
                    <a:moveTo>
                      <a:pt x="117949" y="11510"/>
                    </a:moveTo>
                    <a:cubicBezTo>
                      <a:pt x="118380" y="11510"/>
                      <a:pt x="118814" y="11550"/>
                      <a:pt x="119245" y="11632"/>
                    </a:cubicBezTo>
                    <a:cubicBezTo>
                      <a:pt x="118251" y="12805"/>
                      <a:pt x="117668" y="14302"/>
                      <a:pt x="117758" y="15897"/>
                    </a:cubicBezTo>
                    <a:cubicBezTo>
                      <a:pt x="116508" y="14593"/>
                      <a:pt x="114740" y="13755"/>
                      <a:pt x="112880" y="13755"/>
                    </a:cubicBezTo>
                    <a:cubicBezTo>
                      <a:pt x="112860" y="13755"/>
                      <a:pt x="112840" y="13755"/>
                      <a:pt x="112821" y="13755"/>
                    </a:cubicBezTo>
                    <a:cubicBezTo>
                      <a:pt x="114154" y="12312"/>
                      <a:pt x="116020" y="11510"/>
                      <a:pt x="117949" y="11510"/>
                    </a:cubicBezTo>
                    <a:close/>
                    <a:moveTo>
                      <a:pt x="84144" y="11613"/>
                    </a:moveTo>
                    <a:cubicBezTo>
                      <a:pt x="86080" y="11613"/>
                      <a:pt x="87953" y="12415"/>
                      <a:pt x="89290" y="13863"/>
                    </a:cubicBezTo>
                    <a:cubicBezTo>
                      <a:pt x="89271" y="13863"/>
                      <a:pt x="89251" y="13863"/>
                      <a:pt x="89231" y="13863"/>
                    </a:cubicBezTo>
                    <a:cubicBezTo>
                      <a:pt x="87363" y="13863"/>
                      <a:pt x="85603" y="14701"/>
                      <a:pt x="84353" y="16004"/>
                    </a:cubicBezTo>
                    <a:cubicBezTo>
                      <a:pt x="84443" y="14409"/>
                      <a:pt x="83860" y="12913"/>
                      <a:pt x="82866" y="11730"/>
                    </a:cubicBezTo>
                    <a:cubicBezTo>
                      <a:pt x="83291" y="11651"/>
                      <a:pt x="83719" y="11613"/>
                      <a:pt x="84144" y="11613"/>
                    </a:cubicBezTo>
                    <a:close/>
                    <a:moveTo>
                      <a:pt x="94433" y="11612"/>
                    </a:moveTo>
                    <a:cubicBezTo>
                      <a:pt x="94859" y="11612"/>
                      <a:pt x="95288" y="11651"/>
                      <a:pt x="95715" y="11730"/>
                    </a:cubicBezTo>
                    <a:cubicBezTo>
                      <a:pt x="94729" y="12913"/>
                      <a:pt x="94147" y="14409"/>
                      <a:pt x="94228" y="16004"/>
                    </a:cubicBezTo>
                    <a:cubicBezTo>
                      <a:pt x="92986" y="14701"/>
                      <a:pt x="91218" y="13863"/>
                      <a:pt x="89350" y="13863"/>
                    </a:cubicBezTo>
                    <a:cubicBezTo>
                      <a:pt x="89330" y="13863"/>
                      <a:pt x="89310" y="13863"/>
                      <a:pt x="89290" y="13863"/>
                    </a:cubicBezTo>
                    <a:lnTo>
                      <a:pt x="89299" y="13854"/>
                    </a:lnTo>
                    <a:cubicBezTo>
                      <a:pt x="90635" y="12408"/>
                      <a:pt x="92505" y="11612"/>
                      <a:pt x="94433" y="11612"/>
                    </a:cubicBezTo>
                    <a:close/>
                    <a:moveTo>
                      <a:pt x="47494" y="11702"/>
                    </a:moveTo>
                    <a:cubicBezTo>
                      <a:pt x="47918" y="11702"/>
                      <a:pt x="48346" y="11741"/>
                      <a:pt x="48771" y="11820"/>
                    </a:cubicBezTo>
                    <a:cubicBezTo>
                      <a:pt x="47770" y="13000"/>
                      <a:pt x="47187" y="14502"/>
                      <a:pt x="47274" y="16084"/>
                    </a:cubicBezTo>
                    <a:lnTo>
                      <a:pt x="47274" y="16084"/>
                    </a:lnTo>
                    <a:cubicBezTo>
                      <a:pt x="46040" y="14793"/>
                      <a:pt x="44288" y="13961"/>
                      <a:pt x="42434" y="13961"/>
                    </a:cubicBezTo>
                    <a:cubicBezTo>
                      <a:pt x="42408" y="13961"/>
                      <a:pt x="42382" y="13961"/>
                      <a:pt x="42355" y="13961"/>
                    </a:cubicBezTo>
                    <a:lnTo>
                      <a:pt x="42355" y="13961"/>
                    </a:lnTo>
                    <a:cubicBezTo>
                      <a:pt x="43693" y="12506"/>
                      <a:pt x="45561" y="11702"/>
                      <a:pt x="47494" y="11702"/>
                    </a:cubicBezTo>
                    <a:close/>
                    <a:moveTo>
                      <a:pt x="60517" y="11701"/>
                    </a:moveTo>
                    <a:cubicBezTo>
                      <a:pt x="62455" y="11701"/>
                      <a:pt x="64326" y="12499"/>
                      <a:pt x="65662" y="13952"/>
                    </a:cubicBezTo>
                    <a:cubicBezTo>
                      <a:pt x="65642" y="13952"/>
                      <a:pt x="65622" y="13952"/>
                      <a:pt x="65602" y="13952"/>
                    </a:cubicBezTo>
                    <a:cubicBezTo>
                      <a:pt x="63734" y="13952"/>
                      <a:pt x="61966" y="14791"/>
                      <a:pt x="60724" y="16094"/>
                    </a:cubicBezTo>
                    <a:cubicBezTo>
                      <a:pt x="60805" y="14499"/>
                      <a:pt x="60223" y="12994"/>
                      <a:pt x="59228" y="11820"/>
                    </a:cubicBezTo>
                    <a:cubicBezTo>
                      <a:pt x="59658" y="11740"/>
                      <a:pt x="60089" y="11701"/>
                      <a:pt x="60517" y="11701"/>
                    </a:cubicBezTo>
                    <a:close/>
                    <a:moveTo>
                      <a:pt x="106098" y="7003"/>
                    </a:moveTo>
                    <a:cubicBezTo>
                      <a:pt x="106560" y="7003"/>
                      <a:pt x="107026" y="7049"/>
                      <a:pt x="107489" y="7142"/>
                    </a:cubicBezTo>
                    <a:cubicBezTo>
                      <a:pt x="106477" y="8396"/>
                      <a:pt x="105930" y="9991"/>
                      <a:pt x="106136" y="11666"/>
                    </a:cubicBezTo>
                    <a:lnTo>
                      <a:pt x="106136" y="11666"/>
                    </a:lnTo>
                    <a:cubicBezTo>
                      <a:pt x="106642" y="11553"/>
                      <a:pt x="107153" y="11498"/>
                      <a:pt x="107660" y="11498"/>
                    </a:cubicBezTo>
                    <a:cubicBezTo>
                      <a:pt x="109597" y="11498"/>
                      <a:pt x="111473" y="12301"/>
                      <a:pt x="112821" y="13755"/>
                    </a:cubicBezTo>
                    <a:cubicBezTo>
                      <a:pt x="112802" y="13755"/>
                      <a:pt x="112783" y="13755"/>
                      <a:pt x="112765" y="13755"/>
                    </a:cubicBezTo>
                    <a:cubicBezTo>
                      <a:pt x="110778" y="13755"/>
                      <a:pt x="108911" y="14701"/>
                      <a:pt x="107659" y="16148"/>
                    </a:cubicBezTo>
                    <a:lnTo>
                      <a:pt x="107659" y="16148"/>
                    </a:lnTo>
                    <a:cubicBezTo>
                      <a:pt x="107785" y="14472"/>
                      <a:pt x="107175" y="12895"/>
                      <a:pt x="106127" y="11668"/>
                    </a:cubicBezTo>
                    <a:cubicBezTo>
                      <a:pt x="106130" y="11667"/>
                      <a:pt x="106132" y="11666"/>
                      <a:pt x="106135" y="11666"/>
                    </a:cubicBezTo>
                    <a:lnTo>
                      <a:pt x="106135" y="11666"/>
                    </a:lnTo>
                    <a:cubicBezTo>
                      <a:pt x="106135" y="11666"/>
                      <a:pt x="106136" y="11667"/>
                      <a:pt x="106136" y="11668"/>
                    </a:cubicBezTo>
                    <a:cubicBezTo>
                      <a:pt x="106136" y="11667"/>
                      <a:pt x="106136" y="11666"/>
                      <a:pt x="106136" y="11666"/>
                    </a:cubicBezTo>
                    <a:lnTo>
                      <a:pt x="106136" y="11666"/>
                    </a:lnTo>
                    <a:cubicBezTo>
                      <a:pt x="106135" y="11666"/>
                      <a:pt x="106135" y="11666"/>
                      <a:pt x="106135" y="11666"/>
                    </a:cubicBezTo>
                    <a:lnTo>
                      <a:pt x="106135" y="11666"/>
                    </a:lnTo>
                    <a:cubicBezTo>
                      <a:pt x="104874" y="10211"/>
                      <a:pt x="102998" y="9257"/>
                      <a:pt x="101004" y="9257"/>
                    </a:cubicBezTo>
                    <a:cubicBezTo>
                      <a:pt x="100985" y="9257"/>
                      <a:pt x="100966" y="9257"/>
                      <a:pt x="100948" y="9257"/>
                    </a:cubicBezTo>
                    <a:cubicBezTo>
                      <a:pt x="102293" y="7803"/>
                      <a:pt x="104164" y="7003"/>
                      <a:pt x="106098" y="7003"/>
                    </a:cubicBezTo>
                    <a:close/>
                    <a:moveTo>
                      <a:pt x="13656" y="11810"/>
                    </a:moveTo>
                    <a:cubicBezTo>
                      <a:pt x="15596" y="11810"/>
                      <a:pt x="17470" y="12612"/>
                      <a:pt x="18807" y="14060"/>
                    </a:cubicBezTo>
                    <a:cubicBezTo>
                      <a:pt x="18787" y="14060"/>
                      <a:pt x="18768" y="14060"/>
                      <a:pt x="18748" y="14060"/>
                    </a:cubicBezTo>
                    <a:cubicBezTo>
                      <a:pt x="16879" y="14060"/>
                      <a:pt x="15111" y="14898"/>
                      <a:pt x="13870" y="16202"/>
                    </a:cubicBezTo>
                    <a:cubicBezTo>
                      <a:pt x="13951" y="14607"/>
                      <a:pt x="13368" y="13110"/>
                      <a:pt x="12374" y="11927"/>
                    </a:cubicBezTo>
                    <a:cubicBezTo>
                      <a:pt x="12801" y="11848"/>
                      <a:pt x="13230" y="11810"/>
                      <a:pt x="13656" y="11810"/>
                    </a:cubicBezTo>
                    <a:close/>
                    <a:moveTo>
                      <a:pt x="23953" y="11810"/>
                    </a:moveTo>
                    <a:cubicBezTo>
                      <a:pt x="24378" y="11810"/>
                      <a:pt x="24806" y="11848"/>
                      <a:pt x="25232" y="11927"/>
                    </a:cubicBezTo>
                    <a:cubicBezTo>
                      <a:pt x="24237" y="13110"/>
                      <a:pt x="23655" y="14607"/>
                      <a:pt x="23744" y="16202"/>
                    </a:cubicBezTo>
                    <a:cubicBezTo>
                      <a:pt x="22494" y="14898"/>
                      <a:pt x="20726" y="14060"/>
                      <a:pt x="18866" y="14060"/>
                    </a:cubicBezTo>
                    <a:cubicBezTo>
                      <a:pt x="18846" y="14060"/>
                      <a:pt x="18827" y="14060"/>
                      <a:pt x="18807" y="14060"/>
                    </a:cubicBezTo>
                    <a:cubicBezTo>
                      <a:pt x="20144" y="12612"/>
                      <a:pt x="22018" y="11810"/>
                      <a:pt x="23953" y="11810"/>
                    </a:cubicBezTo>
                    <a:close/>
                    <a:moveTo>
                      <a:pt x="37191" y="11704"/>
                    </a:moveTo>
                    <a:cubicBezTo>
                      <a:pt x="39126" y="11704"/>
                      <a:pt x="41007" y="12507"/>
                      <a:pt x="42355" y="13961"/>
                    </a:cubicBezTo>
                    <a:lnTo>
                      <a:pt x="42355" y="13961"/>
                    </a:lnTo>
                    <a:cubicBezTo>
                      <a:pt x="42352" y="13961"/>
                      <a:pt x="42349" y="13961"/>
                      <a:pt x="42346" y="13961"/>
                    </a:cubicBezTo>
                    <a:cubicBezTo>
                      <a:pt x="42319" y="13961"/>
                      <a:pt x="42291" y="13961"/>
                      <a:pt x="42263" y="13961"/>
                    </a:cubicBezTo>
                    <a:cubicBezTo>
                      <a:pt x="40287" y="13961"/>
                      <a:pt x="38431" y="14904"/>
                      <a:pt x="37185" y="16345"/>
                    </a:cubicBezTo>
                    <a:cubicBezTo>
                      <a:pt x="37320" y="14678"/>
                      <a:pt x="36710" y="13092"/>
                      <a:pt x="35662" y="11874"/>
                    </a:cubicBezTo>
                    <a:cubicBezTo>
                      <a:pt x="36169" y="11760"/>
                      <a:pt x="36682" y="11704"/>
                      <a:pt x="37191" y="11704"/>
                    </a:cubicBezTo>
                    <a:close/>
                    <a:moveTo>
                      <a:pt x="124474" y="9651"/>
                    </a:moveTo>
                    <a:cubicBezTo>
                      <a:pt x="127650" y="9651"/>
                      <a:pt x="130826" y="11730"/>
                      <a:pt x="130867" y="15886"/>
                    </a:cubicBezTo>
                    <a:lnTo>
                      <a:pt x="130867" y="15886"/>
                    </a:lnTo>
                    <a:cubicBezTo>
                      <a:pt x="130397" y="15785"/>
                      <a:pt x="129923" y="15736"/>
                      <a:pt x="129452" y="15736"/>
                    </a:cubicBezTo>
                    <a:cubicBezTo>
                      <a:pt x="127593" y="15736"/>
                      <a:pt x="125787" y="16503"/>
                      <a:pt x="124487" y="17895"/>
                    </a:cubicBezTo>
                    <a:cubicBezTo>
                      <a:pt x="123213" y="16523"/>
                      <a:pt x="121434" y="15735"/>
                      <a:pt x="119555" y="15735"/>
                    </a:cubicBezTo>
                    <a:cubicBezTo>
                      <a:pt x="119544" y="15735"/>
                      <a:pt x="119534" y="15736"/>
                      <a:pt x="119523" y="15736"/>
                    </a:cubicBezTo>
                    <a:cubicBezTo>
                      <a:pt x="119039" y="15736"/>
                      <a:pt x="118555" y="15780"/>
                      <a:pt x="118080" y="15888"/>
                    </a:cubicBezTo>
                    <a:cubicBezTo>
                      <a:pt x="118121" y="11730"/>
                      <a:pt x="121297" y="9651"/>
                      <a:pt x="124474" y="9651"/>
                    </a:cubicBezTo>
                    <a:close/>
                    <a:moveTo>
                      <a:pt x="77628" y="9759"/>
                    </a:moveTo>
                    <a:cubicBezTo>
                      <a:pt x="80802" y="9759"/>
                      <a:pt x="83976" y="11834"/>
                      <a:pt x="84021" y="15985"/>
                    </a:cubicBezTo>
                    <a:lnTo>
                      <a:pt x="84021" y="15985"/>
                    </a:lnTo>
                    <a:cubicBezTo>
                      <a:pt x="83551" y="15884"/>
                      <a:pt x="83077" y="15835"/>
                      <a:pt x="82606" y="15835"/>
                    </a:cubicBezTo>
                    <a:cubicBezTo>
                      <a:pt x="80748" y="15835"/>
                      <a:pt x="78943" y="16601"/>
                      <a:pt x="77651" y="17994"/>
                    </a:cubicBezTo>
                    <a:cubicBezTo>
                      <a:pt x="76368" y="16622"/>
                      <a:pt x="74580" y="15843"/>
                      <a:pt x="72710" y="15843"/>
                    </a:cubicBezTo>
                    <a:cubicBezTo>
                      <a:pt x="72699" y="15843"/>
                      <a:pt x="72688" y="15843"/>
                      <a:pt x="72678" y="15843"/>
                    </a:cubicBezTo>
                    <a:cubicBezTo>
                      <a:pt x="72194" y="15843"/>
                      <a:pt x="71710" y="15897"/>
                      <a:pt x="71235" y="15995"/>
                    </a:cubicBezTo>
                    <a:cubicBezTo>
                      <a:pt x="71275" y="11838"/>
                      <a:pt x="74452" y="9759"/>
                      <a:pt x="77628" y="9759"/>
                    </a:cubicBezTo>
                    <a:close/>
                    <a:moveTo>
                      <a:pt x="100943" y="9759"/>
                    </a:moveTo>
                    <a:cubicBezTo>
                      <a:pt x="104118" y="9759"/>
                      <a:pt x="107292" y="11835"/>
                      <a:pt x="107337" y="15986"/>
                    </a:cubicBezTo>
                    <a:lnTo>
                      <a:pt x="107337" y="15986"/>
                    </a:lnTo>
                    <a:cubicBezTo>
                      <a:pt x="106864" y="15885"/>
                      <a:pt x="106386" y="15835"/>
                      <a:pt x="105913" y="15835"/>
                    </a:cubicBezTo>
                    <a:cubicBezTo>
                      <a:pt x="104054" y="15835"/>
                      <a:pt x="102249" y="16601"/>
                      <a:pt x="100957" y="17994"/>
                    </a:cubicBezTo>
                    <a:cubicBezTo>
                      <a:pt x="99676" y="16623"/>
                      <a:pt x="97875" y="15843"/>
                      <a:pt x="95993" y="15843"/>
                    </a:cubicBezTo>
                    <a:cubicBezTo>
                      <a:pt x="95509" y="15843"/>
                      <a:pt x="95025" y="15897"/>
                      <a:pt x="94550" y="15995"/>
                    </a:cubicBezTo>
                    <a:cubicBezTo>
                      <a:pt x="94590" y="11838"/>
                      <a:pt x="97767" y="9759"/>
                      <a:pt x="100943" y="9759"/>
                    </a:cubicBezTo>
                    <a:close/>
                    <a:moveTo>
                      <a:pt x="54002" y="9852"/>
                    </a:moveTo>
                    <a:cubicBezTo>
                      <a:pt x="57178" y="9852"/>
                      <a:pt x="60352" y="11928"/>
                      <a:pt x="60393" y="16085"/>
                    </a:cubicBezTo>
                    <a:cubicBezTo>
                      <a:pt x="59918" y="15983"/>
                      <a:pt x="59439" y="15933"/>
                      <a:pt x="58964" y="15933"/>
                    </a:cubicBezTo>
                    <a:cubicBezTo>
                      <a:pt x="57103" y="15933"/>
                      <a:pt x="55299" y="16698"/>
                      <a:pt x="53999" y="18087"/>
                    </a:cubicBezTo>
                    <a:lnTo>
                      <a:pt x="53999" y="18087"/>
                    </a:lnTo>
                    <a:cubicBezTo>
                      <a:pt x="52718" y="16710"/>
                      <a:pt x="50928" y="15933"/>
                      <a:pt x="49049" y="15933"/>
                    </a:cubicBezTo>
                    <a:cubicBezTo>
                      <a:pt x="48565" y="15933"/>
                      <a:pt x="48081" y="15986"/>
                      <a:pt x="47606" y="16085"/>
                    </a:cubicBezTo>
                    <a:cubicBezTo>
                      <a:pt x="47646" y="11931"/>
                      <a:pt x="50825" y="9852"/>
                      <a:pt x="54002" y="9852"/>
                    </a:cubicBezTo>
                    <a:close/>
                    <a:moveTo>
                      <a:pt x="7145" y="9956"/>
                    </a:moveTo>
                    <a:cubicBezTo>
                      <a:pt x="10322" y="9956"/>
                      <a:pt x="13498" y="12035"/>
                      <a:pt x="13538" y="16193"/>
                    </a:cubicBezTo>
                    <a:cubicBezTo>
                      <a:pt x="13065" y="16091"/>
                      <a:pt x="12588" y="16041"/>
                      <a:pt x="12114" y="16041"/>
                    </a:cubicBezTo>
                    <a:cubicBezTo>
                      <a:pt x="10255" y="16041"/>
                      <a:pt x="8451" y="16807"/>
                      <a:pt x="7159" y="18200"/>
                    </a:cubicBezTo>
                    <a:cubicBezTo>
                      <a:pt x="5877" y="16820"/>
                      <a:pt x="4076" y="16040"/>
                      <a:pt x="2194" y="16040"/>
                    </a:cubicBezTo>
                    <a:cubicBezTo>
                      <a:pt x="1711" y="16040"/>
                      <a:pt x="1227" y="16094"/>
                      <a:pt x="752" y="16193"/>
                    </a:cubicBezTo>
                    <a:cubicBezTo>
                      <a:pt x="792" y="12035"/>
                      <a:pt x="3969" y="9956"/>
                      <a:pt x="7145" y="9956"/>
                    </a:cubicBezTo>
                    <a:close/>
                    <a:moveTo>
                      <a:pt x="30465" y="9959"/>
                    </a:moveTo>
                    <a:cubicBezTo>
                      <a:pt x="33638" y="9959"/>
                      <a:pt x="36811" y="12035"/>
                      <a:pt x="36854" y="16189"/>
                    </a:cubicBezTo>
                    <a:lnTo>
                      <a:pt x="36854" y="16189"/>
                    </a:lnTo>
                    <a:cubicBezTo>
                      <a:pt x="36384" y="16089"/>
                      <a:pt x="35912" y="16041"/>
                      <a:pt x="35443" y="16041"/>
                    </a:cubicBezTo>
                    <a:cubicBezTo>
                      <a:pt x="33580" y="16041"/>
                      <a:pt x="31775" y="16807"/>
                      <a:pt x="30483" y="18200"/>
                    </a:cubicBezTo>
                    <a:cubicBezTo>
                      <a:pt x="29201" y="16820"/>
                      <a:pt x="27409" y="16040"/>
                      <a:pt x="25528" y="16040"/>
                    </a:cubicBezTo>
                    <a:cubicBezTo>
                      <a:pt x="25044" y="16040"/>
                      <a:pt x="24560" y="16094"/>
                      <a:pt x="24085" y="16193"/>
                    </a:cubicBezTo>
                    <a:cubicBezTo>
                      <a:pt x="24116" y="12038"/>
                      <a:pt x="27290" y="9959"/>
                      <a:pt x="30465" y="9959"/>
                    </a:cubicBezTo>
                    <a:close/>
                    <a:moveTo>
                      <a:pt x="119332" y="16111"/>
                    </a:moveTo>
                    <a:cubicBezTo>
                      <a:pt x="121268" y="16111"/>
                      <a:pt x="123142" y="16913"/>
                      <a:pt x="124487" y="18361"/>
                    </a:cubicBezTo>
                    <a:lnTo>
                      <a:pt x="124487" y="18361"/>
                    </a:lnTo>
                    <a:cubicBezTo>
                      <a:pt x="124484" y="18361"/>
                      <a:pt x="124481" y="18361"/>
                      <a:pt x="124478" y="18361"/>
                    </a:cubicBezTo>
                    <a:cubicBezTo>
                      <a:pt x="124459" y="18361"/>
                      <a:pt x="124439" y="18361"/>
                      <a:pt x="124419" y="18361"/>
                    </a:cubicBezTo>
                    <a:cubicBezTo>
                      <a:pt x="122559" y="18361"/>
                      <a:pt x="120791" y="19199"/>
                      <a:pt x="119550" y="20503"/>
                    </a:cubicBezTo>
                    <a:cubicBezTo>
                      <a:pt x="119631" y="18908"/>
                      <a:pt x="119048" y="17411"/>
                      <a:pt x="118054" y="16228"/>
                    </a:cubicBezTo>
                    <a:cubicBezTo>
                      <a:pt x="118479" y="16149"/>
                      <a:pt x="118907" y="16111"/>
                      <a:pt x="119332" y="16111"/>
                    </a:cubicBezTo>
                    <a:close/>
                    <a:moveTo>
                      <a:pt x="129633" y="16111"/>
                    </a:moveTo>
                    <a:cubicBezTo>
                      <a:pt x="130058" y="16111"/>
                      <a:pt x="130486" y="16149"/>
                      <a:pt x="130912" y="16228"/>
                    </a:cubicBezTo>
                    <a:cubicBezTo>
                      <a:pt x="129908" y="17411"/>
                      <a:pt x="129326" y="18908"/>
                      <a:pt x="129415" y="20503"/>
                    </a:cubicBezTo>
                    <a:cubicBezTo>
                      <a:pt x="128174" y="19199"/>
                      <a:pt x="126406" y="18361"/>
                      <a:pt x="124537" y="18361"/>
                    </a:cubicBezTo>
                    <a:cubicBezTo>
                      <a:pt x="124521" y="18361"/>
                      <a:pt x="124504" y="18361"/>
                      <a:pt x="124487" y="18361"/>
                    </a:cubicBezTo>
                    <a:lnTo>
                      <a:pt x="124487" y="18361"/>
                    </a:lnTo>
                    <a:cubicBezTo>
                      <a:pt x="125825" y="16913"/>
                      <a:pt x="127698" y="16111"/>
                      <a:pt x="129633" y="16111"/>
                    </a:cubicBezTo>
                    <a:close/>
                    <a:moveTo>
                      <a:pt x="82775" y="16217"/>
                    </a:moveTo>
                    <a:cubicBezTo>
                      <a:pt x="83201" y="16217"/>
                      <a:pt x="83630" y="16256"/>
                      <a:pt x="84057" y="16336"/>
                    </a:cubicBezTo>
                    <a:cubicBezTo>
                      <a:pt x="83538" y="16945"/>
                      <a:pt x="83135" y="17653"/>
                      <a:pt x="82875" y="18424"/>
                    </a:cubicBezTo>
                    <a:lnTo>
                      <a:pt x="82875" y="18415"/>
                    </a:lnTo>
                    <a:cubicBezTo>
                      <a:pt x="82633" y="19114"/>
                      <a:pt x="82534" y="19857"/>
                      <a:pt x="82570" y="20592"/>
                    </a:cubicBezTo>
                    <a:cubicBezTo>
                      <a:pt x="81322" y="19291"/>
                      <a:pt x="79551" y="18451"/>
                      <a:pt x="77680" y="18451"/>
                    </a:cubicBezTo>
                    <a:cubicBezTo>
                      <a:pt x="77671" y="18451"/>
                      <a:pt x="77661" y="18451"/>
                      <a:pt x="77651" y="18451"/>
                    </a:cubicBezTo>
                    <a:cubicBezTo>
                      <a:pt x="78986" y="17013"/>
                      <a:pt x="80850" y="16217"/>
                      <a:pt x="82775" y="16217"/>
                    </a:cubicBezTo>
                    <a:close/>
                    <a:moveTo>
                      <a:pt x="95806" y="16217"/>
                    </a:moveTo>
                    <a:cubicBezTo>
                      <a:pt x="97731" y="16217"/>
                      <a:pt x="99596" y="17013"/>
                      <a:pt x="100939" y="18451"/>
                    </a:cubicBezTo>
                    <a:cubicBezTo>
                      <a:pt x="100929" y="18451"/>
                      <a:pt x="100919" y="18451"/>
                      <a:pt x="100909" y="18451"/>
                    </a:cubicBezTo>
                    <a:cubicBezTo>
                      <a:pt x="99029" y="18451"/>
                      <a:pt x="97259" y="19282"/>
                      <a:pt x="96011" y="20592"/>
                    </a:cubicBezTo>
                    <a:cubicBezTo>
                      <a:pt x="96047" y="19857"/>
                      <a:pt x="95948" y="19114"/>
                      <a:pt x="95706" y="18415"/>
                    </a:cubicBezTo>
                    <a:cubicBezTo>
                      <a:pt x="95446" y="17653"/>
                      <a:pt x="95043" y="16945"/>
                      <a:pt x="94523" y="16336"/>
                    </a:cubicBezTo>
                    <a:cubicBezTo>
                      <a:pt x="94950" y="16256"/>
                      <a:pt x="95380" y="16217"/>
                      <a:pt x="95806" y="16217"/>
                    </a:cubicBezTo>
                    <a:close/>
                    <a:moveTo>
                      <a:pt x="48849" y="16308"/>
                    </a:moveTo>
                    <a:cubicBezTo>
                      <a:pt x="50784" y="16308"/>
                      <a:pt x="52659" y="17111"/>
                      <a:pt x="54004" y="18558"/>
                    </a:cubicBezTo>
                    <a:lnTo>
                      <a:pt x="54004" y="18558"/>
                    </a:lnTo>
                    <a:cubicBezTo>
                      <a:pt x="54001" y="18558"/>
                      <a:pt x="53998" y="18558"/>
                      <a:pt x="53995" y="18558"/>
                    </a:cubicBezTo>
                    <a:cubicBezTo>
                      <a:pt x="53975" y="18558"/>
                      <a:pt x="53956" y="18558"/>
                      <a:pt x="53936" y="18558"/>
                    </a:cubicBezTo>
                    <a:cubicBezTo>
                      <a:pt x="52067" y="18558"/>
                      <a:pt x="50308" y="19396"/>
                      <a:pt x="49058" y="20700"/>
                    </a:cubicBezTo>
                    <a:cubicBezTo>
                      <a:pt x="49147" y="19114"/>
                      <a:pt x="48565" y="17608"/>
                      <a:pt x="47570" y="16426"/>
                    </a:cubicBezTo>
                    <a:cubicBezTo>
                      <a:pt x="47996" y="16347"/>
                      <a:pt x="48424" y="16308"/>
                      <a:pt x="48849" y="16308"/>
                    </a:cubicBezTo>
                    <a:close/>
                    <a:moveTo>
                      <a:pt x="59142" y="16308"/>
                    </a:moveTo>
                    <a:cubicBezTo>
                      <a:pt x="59566" y="16308"/>
                      <a:pt x="59994" y="16347"/>
                      <a:pt x="60420" y="16426"/>
                    </a:cubicBezTo>
                    <a:cubicBezTo>
                      <a:pt x="59425" y="17608"/>
                      <a:pt x="58843" y="19114"/>
                      <a:pt x="58932" y="20700"/>
                    </a:cubicBezTo>
                    <a:cubicBezTo>
                      <a:pt x="57691" y="19396"/>
                      <a:pt x="55923" y="18558"/>
                      <a:pt x="54054" y="18558"/>
                    </a:cubicBezTo>
                    <a:cubicBezTo>
                      <a:pt x="54037" y="18558"/>
                      <a:pt x="54021" y="18558"/>
                      <a:pt x="54004" y="18558"/>
                    </a:cubicBezTo>
                    <a:lnTo>
                      <a:pt x="54004" y="18558"/>
                    </a:lnTo>
                    <a:cubicBezTo>
                      <a:pt x="55341" y="17111"/>
                      <a:pt x="57209" y="16308"/>
                      <a:pt x="59142" y="16308"/>
                    </a:cubicBezTo>
                    <a:close/>
                    <a:moveTo>
                      <a:pt x="12289" y="16415"/>
                    </a:moveTo>
                    <a:cubicBezTo>
                      <a:pt x="12716" y="16415"/>
                      <a:pt x="13146" y="16454"/>
                      <a:pt x="13574" y="16533"/>
                    </a:cubicBezTo>
                    <a:cubicBezTo>
                      <a:pt x="13055" y="17142"/>
                      <a:pt x="12651" y="17850"/>
                      <a:pt x="12391" y="18612"/>
                    </a:cubicBezTo>
                    <a:cubicBezTo>
                      <a:pt x="12150" y="19311"/>
                      <a:pt x="12042" y="20055"/>
                      <a:pt x="12087" y="20798"/>
                    </a:cubicBezTo>
                    <a:cubicBezTo>
                      <a:pt x="10839" y="19488"/>
                      <a:pt x="9059" y="18657"/>
                      <a:pt x="7189" y="18657"/>
                    </a:cubicBezTo>
                    <a:cubicBezTo>
                      <a:pt x="7179" y="18657"/>
                      <a:pt x="7169" y="18657"/>
                      <a:pt x="7159" y="18657"/>
                    </a:cubicBezTo>
                    <a:cubicBezTo>
                      <a:pt x="8494" y="17211"/>
                      <a:pt x="10358" y="16415"/>
                      <a:pt x="12289" y="16415"/>
                    </a:cubicBezTo>
                    <a:close/>
                    <a:moveTo>
                      <a:pt x="25318" y="16415"/>
                    </a:moveTo>
                    <a:cubicBezTo>
                      <a:pt x="27251" y="16415"/>
                      <a:pt x="29119" y="17218"/>
                      <a:pt x="30456" y="18666"/>
                    </a:cubicBezTo>
                    <a:cubicBezTo>
                      <a:pt x="30436" y="18665"/>
                      <a:pt x="30417" y="18665"/>
                      <a:pt x="30397" y="18665"/>
                    </a:cubicBezTo>
                    <a:cubicBezTo>
                      <a:pt x="28537" y="18665"/>
                      <a:pt x="26769" y="19504"/>
                      <a:pt x="25528" y="20798"/>
                    </a:cubicBezTo>
                    <a:cubicBezTo>
                      <a:pt x="25563" y="20063"/>
                      <a:pt x="25465" y="19320"/>
                      <a:pt x="25223" y="18621"/>
                    </a:cubicBezTo>
                    <a:cubicBezTo>
                      <a:pt x="24963" y="17859"/>
                      <a:pt x="24560" y="17151"/>
                      <a:pt x="24040" y="16533"/>
                    </a:cubicBezTo>
                    <a:cubicBezTo>
                      <a:pt x="24466" y="16454"/>
                      <a:pt x="24893" y="16415"/>
                      <a:pt x="25318" y="16415"/>
                    </a:cubicBezTo>
                    <a:close/>
                    <a:moveTo>
                      <a:pt x="106101" y="16215"/>
                    </a:moveTo>
                    <a:cubicBezTo>
                      <a:pt x="106563" y="16215"/>
                      <a:pt x="107027" y="16260"/>
                      <a:pt x="107489" y="16354"/>
                    </a:cubicBezTo>
                    <a:cubicBezTo>
                      <a:pt x="106486" y="17608"/>
                      <a:pt x="105930" y="19194"/>
                      <a:pt x="106136" y="20870"/>
                    </a:cubicBezTo>
                    <a:cubicBezTo>
                      <a:pt x="104884" y="19414"/>
                      <a:pt x="103008" y="18459"/>
                      <a:pt x="101021" y="18459"/>
                    </a:cubicBezTo>
                    <a:cubicBezTo>
                      <a:pt x="101003" y="18459"/>
                      <a:pt x="100984" y="18459"/>
                      <a:pt x="100966" y="18460"/>
                    </a:cubicBezTo>
                    <a:cubicBezTo>
                      <a:pt x="102304" y="17013"/>
                      <a:pt x="104173" y="16215"/>
                      <a:pt x="106101" y="16215"/>
                    </a:cubicBezTo>
                    <a:close/>
                    <a:moveTo>
                      <a:pt x="70811" y="11695"/>
                    </a:moveTo>
                    <a:cubicBezTo>
                      <a:pt x="71307" y="11695"/>
                      <a:pt x="71806" y="11748"/>
                      <a:pt x="72301" y="11856"/>
                    </a:cubicBezTo>
                    <a:cubicBezTo>
                      <a:pt x="71289" y="13119"/>
                      <a:pt x="70742" y="14714"/>
                      <a:pt x="70939" y="16381"/>
                    </a:cubicBezTo>
                    <a:lnTo>
                      <a:pt x="70948" y="16372"/>
                    </a:lnTo>
                    <a:cubicBezTo>
                      <a:pt x="71456" y="16258"/>
                      <a:pt x="71969" y="16202"/>
                      <a:pt x="72477" y="16202"/>
                    </a:cubicBezTo>
                    <a:cubicBezTo>
                      <a:pt x="74410" y="16202"/>
                      <a:pt x="76285" y="17004"/>
                      <a:pt x="77633" y="18451"/>
                    </a:cubicBezTo>
                    <a:cubicBezTo>
                      <a:pt x="77615" y="18450"/>
                      <a:pt x="77597" y="18450"/>
                      <a:pt x="77579" y="18450"/>
                    </a:cubicBezTo>
                    <a:cubicBezTo>
                      <a:pt x="75529" y="18450"/>
                      <a:pt x="73607" y="19459"/>
                      <a:pt x="72355" y="20986"/>
                    </a:cubicBezTo>
                    <a:cubicBezTo>
                      <a:pt x="72747" y="17261"/>
                      <a:pt x="69434" y="13952"/>
                      <a:pt x="65721" y="13952"/>
                    </a:cubicBezTo>
                    <a:cubicBezTo>
                      <a:pt x="65701" y="13952"/>
                      <a:pt x="65682" y="13952"/>
                      <a:pt x="65662" y="13952"/>
                    </a:cubicBezTo>
                    <a:cubicBezTo>
                      <a:pt x="67003" y="12497"/>
                      <a:pt x="68877" y="11695"/>
                      <a:pt x="70811" y="11695"/>
                    </a:cubicBezTo>
                    <a:close/>
                    <a:moveTo>
                      <a:pt x="35609" y="16412"/>
                    </a:moveTo>
                    <a:cubicBezTo>
                      <a:pt x="36071" y="16412"/>
                      <a:pt x="36535" y="16458"/>
                      <a:pt x="36997" y="16551"/>
                    </a:cubicBezTo>
                    <a:cubicBezTo>
                      <a:pt x="36002" y="17805"/>
                      <a:pt x="35447" y="19400"/>
                      <a:pt x="35644" y="21067"/>
                    </a:cubicBezTo>
                    <a:cubicBezTo>
                      <a:pt x="34392" y="19611"/>
                      <a:pt x="32516" y="18656"/>
                      <a:pt x="30529" y="18656"/>
                    </a:cubicBezTo>
                    <a:cubicBezTo>
                      <a:pt x="30511" y="18656"/>
                      <a:pt x="30492" y="18657"/>
                      <a:pt x="30474" y="18657"/>
                    </a:cubicBezTo>
                    <a:cubicBezTo>
                      <a:pt x="31812" y="17210"/>
                      <a:pt x="33680" y="16412"/>
                      <a:pt x="35609" y="16412"/>
                    </a:cubicBezTo>
                    <a:close/>
                    <a:moveTo>
                      <a:pt x="112819" y="14254"/>
                    </a:moveTo>
                    <a:cubicBezTo>
                      <a:pt x="115994" y="14254"/>
                      <a:pt x="119169" y="16333"/>
                      <a:pt x="119209" y="20494"/>
                    </a:cubicBezTo>
                    <a:lnTo>
                      <a:pt x="119209" y="20494"/>
                    </a:lnTo>
                    <a:cubicBezTo>
                      <a:pt x="118731" y="20389"/>
                      <a:pt x="118248" y="20338"/>
                      <a:pt x="117769" y="20338"/>
                    </a:cubicBezTo>
                    <a:cubicBezTo>
                      <a:pt x="115913" y="20338"/>
                      <a:pt x="114109" y="21105"/>
                      <a:pt x="112821" y="22501"/>
                    </a:cubicBezTo>
                    <a:lnTo>
                      <a:pt x="112821" y="22492"/>
                    </a:lnTo>
                    <a:cubicBezTo>
                      <a:pt x="111539" y="21121"/>
                      <a:pt x="109747" y="20332"/>
                      <a:pt x="107865" y="20332"/>
                    </a:cubicBezTo>
                    <a:cubicBezTo>
                      <a:pt x="107382" y="20332"/>
                      <a:pt x="106898" y="20386"/>
                      <a:pt x="106423" y="20494"/>
                    </a:cubicBezTo>
                    <a:lnTo>
                      <a:pt x="106423" y="20494"/>
                    </a:lnTo>
                    <a:cubicBezTo>
                      <a:pt x="106463" y="16335"/>
                      <a:pt x="109641" y="14254"/>
                      <a:pt x="112819" y="14254"/>
                    </a:cubicBezTo>
                    <a:close/>
                    <a:moveTo>
                      <a:pt x="136134" y="14257"/>
                    </a:moveTo>
                    <a:cubicBezTo>
                      <a:pt x="139307" y="14257"/>
                      <a:pt x="142483" y="16335"/>
                      <a:pt x="142525" y="20492"/>
                    </a:cubicBezTo>
                    <a:lnTo>
                      <a:pt x="142525" y="20492"/>
                    </a:lnTo>
                    <a:cubicBezTo>
                      <a:pt x="142054" y="20391"/>
                      <a:pt x="141580" y="20342"/>
                      <a:pt x="141109" y="20342"/>
                    </a:cubicBezTo>
                    <a:cubicBezTo>
                      <a:pt x="139250" y="20342"/>
                      <a:pt x="137444" y="21108"/>
                      <a:pt x="136145" y="22501"/>
                    </a:cubicBezTo>
                    <a:cubicBezTo>
                      <a:pt x="134872" y="21121"/>
                      <a:pt x="133071" y="20341"/>
                      <a:pt x="131199" y="20341"/>
                    </a:cubicBezTo>
                    <a:cubicBezTo>
                      <a:pt x="130715" y="20341"/>
                      <a:pt x="130231" y="20395"/>
                      <a:pt x="129756" y="20494"/>
                    </a:cubicBezTo>
                    <a:lnTo>
                      <a:pt x="129756" y="20494"/>
                    </a:lnTo>
                    <a:cubicBezTo>
                      <a:pt x="129787" y="16336"/>
                      <a:pt x="132959" y="14257"/>
                      <a:pt x="136134" y="14257"/>
                    </a:cubicBezTo>
                    <a:close/>
                    <a:moveTo>
                      <a:pt x="89297" y="14362"/>
                    </a:moveTo>
                    <a:cubicBezTo>
                      <a:pt x="91875" y="14362"/>
                      <a:pt x="94452" y="15733"/>
                      <a:pt x="95348" y="18477"/>
                    </a:cubicBezTo>
                    <a:cubicBezTo>
                      <a:pt x="95572" y="19158"/>
                      <a:pt x="95679" y="19875"/>
                      <a:pt x="95688" y="20583"/>
                    </a:cubicBezTo>
                    <a:cubicBezTo>
                      <a:pt x="95213" y="20481"/>
                      <a:pt x="94735" y="20431"/>
                      <a:pt x="94260" y="20431"/>
                    </a:cubicBezTo>
                    <a:cubicBezTo>
                      <a:pt x="92399" y="20431"/>
                      <a:pt x="90599" y="21198"/>
                      <a:pt x="89299" y="22590"/>
                    </a:cubicBezTo>
                    <a:cubicBezTo>
                      <a:pt x="88018" y="21210"/>
                      <a:pt x="86226" y="20431"/>
                      <a:pt x="84344" y="20431"/>
                    </a:cubicBezTo>
                    <a:cubicBezTo>
                      <a:pt x="83860" y="20431"/>
                      <a:pt x="83376" y="20485"/>
                      <a:pt x="82902" y="20583"/>
                    </a:cubicBezTo>
                    <a:cubicBezTo>
                      <a:pt x="82902" y="19875"/>
                      <a:pt x="83018" y="19158"/>
                      <a:pt x="83233" y="18486"/>
                    </a:cubicBezTo>
                    <a:cubicBezTo>
                      <a:pt x="84130" y="15738"/>
                      <a:pt x="86714" y="14362"/>
                      <a:pt x="89297" y="14362"/>
                    </a:cubicBezTo>
                    <a:close/>
                    <a:moveTo>
                      <a:pt x="42353" y="14449"/>
                    </a:moveTo>
                    <a:cubicBezTo>
                      <a:pt x="45529" y="14449"/>
                      <a:pt x="48704" y="16525"/>
                      <a:pt x="48744" y="20682"/>
                    </a:cubicBezTo>
                    <a:cubicBezTo>
                      <a:pt x="48269" y="20580"/>
                      <a:pt x="47791" y="20530"/>
                      <a:pt x="47316" y="20530"/>
                    </a:cubicBezTo>
                    <a:cubicBezTo>
                      <a:pt x="45456" y="20530"/>
                      <a:pt x="43649" y="21293"/>
                      <a:pt x="42351" y="22684"/>
                    </a:cubicBezTo>
                    <a:lnTo>
                      <a:pt x="42351" y="22684"/>
                    </a:lnTo>
                    <a:cubicBezTo>
                      <a:pt x="41070" y="21307"/>
                      <a:pt x="39280" y="20529"/>
                      <a:pt x="37400" y="20529"/>
                    </a:cubicBezTo>
                    <a:cubicBezTo>
                      <a:pt x="36916" y="20529"/>
                      <a:pt x="36432" y="20583"/>
                      <a:pt x="35958" y="20682"/>
                    </a:cubicBezTo>
                    <a:cubicBezTo>
                      <a:pt x="35998" y="16527"/>
                      <a:pt x="39176" y="14449"/>
                      <a:pt x="42353" y="14449"/>
                    </a:cubicBezTo>
                    <a:close/>
                    <a:moveTo>
                      <a:pt x="65651" y="14458"/>
                    </a:moveTo>
                    <a:cubicBezTo>
                      <a:pt x="68826" y="14458"/>
                      <a:pt x="72001" y="16534"/>
                      <a:pt x="72041" y="20691"/>
                    </a:cubicBezTo>
                    <a:cubicBezTo>
                      <a:pt x="71568" y="20589"/>
                      <a:pt x="71091" y="20539"/>
                      <a:pt x="70617" y="20539"/>
                    </a:cubicBezTo>
                    <a:cubicBezTo>
                      <a:pt x="68758" y="20539"/>
                      <a:pt x="66952" y="21305"/>
                      <a:pt x="65653" y="22698"/>
                    </a:cubicBezTo>
                    <a:cubicBezTo>
                      <a:pt x="64371" y="21318"/>
                      <a:pt x="62579" y="20538"/>
                      <a:pt x="60697" y="20538"/>
                    </a:cubicBezTo>
                    <a:cubicBezTo>
                      <a:pt x="60214" y="20538"/>
                      <a:pt x="59730" y="20592"/>
                      <a:pt x="59255" y="20691"/>
                    </a:cubicBezTo>
                    <a:cubicBezTo>
                      <a:pt x="59295" y="16536"/>
                      <a:pt x="62473" y="14458"/>
                      <a:pt x="65651" y="14458"/>
                    </a:cubicBezTo>
                    <a:close/>
                    <a:moveTo>
                      <a:pt x="18803" y="14564"/>
                    </a:moveTo>
                    <a:cubicBezTo>
                      <a:pt x="21386" y="14564"/>
                      <a:pt x="23968" y="15937"/>
                      <a:pt x="24864" y="18684"/>
                    </a:cubicBezTo>
                    <a:cubicBezTo>
                      <a:pt x="25079" y="19365"/>
                      <a:pt x="25196" y="20072"/>
                      <a:pt x="25196" y="20789"/>
                    </a:cubicBezTo>
                    <a:cubicBezTo>
                      <a:pt x="24718" y="20684"/>
                      <a:pt x="24235" y="20633"/>
                      <a:pt x="23756" y="20633"/>
                    </a:cubicBezTo>
                    <a:cubicBezTo>
                      <a:pt x="21903" y="20633"/>
                      <a:pt x="20103" y="21401"/>
                      <a:pt x="18807" y="22796"/>
                    </a:cubicBezTo>
                    <a:cubicBezTo>
                      <a:pt x="17542" y="21424"/>
                      <a:pt x="15754" y="20637"/>
                      <a:pt x="13893" y="20637"/>
                    </a:cubicBezTo>
                    <a:cubicBezTo>
                      <a:pt x="13882" y="20637"/>
                      <a:pt x="13871" y="20637"/>
                      <a:pt x="13861" y="20637"/>
                    </a:cubicBezTo>
                    <a:cubicBezTo>
                      <a:pt x="13368" y="20637"/>
                      <a:pt x="12884" y="20682"/>
                      <a:pt x="12409" y="20789"/>
                    </a:cubicBezTo>
                    <a:cubicBezTo>
                      <a:pt x="12418" y="20072"/>
                      <a:pt x="12526" y="19365"/>
                      <a:pt x="12741" y="18684"/>
                    </a:cubicBezTo>
                    <a:cubicBezTo>
                      <a:pt x="13637" y="15937"/>
                      <a:pt x="16220" y="14564"/>
                      <a:pt x="18803" y="14564"/>
                    </a:cubicBezTo>
                    <a:close/>
                    <a:moveTo>
                      <a:pt x="117964" y="20716"/>
                    </a:moveTo>
                    <a:cubicBezTo>
                      <a:pt x="118390" y="20716"/>
                      <a:pt x="118819" y="20755"/>
                      <a:pt x="119245" y="20834"/>
                    </a:cubicBezTo>
                    <a:cubicBezTo>
                      <a:pt x="118726" y="21443"/>
                      <a:pt x="118322" y="22151"/>
                      <a:pt x="118063" y="22913"/>
                    </a:cubicBezTo>
                    <a:cubicBezTo>
                      <a:pt x="117821" y="23612"/>
                      <a:pt x="117722" y="24356"/>
                      <a:pt x="117758" y="25099"/>
                    </a:cubicBezTo>
                    <a:cubicBezTo>
                      <a:pt x="116516" y="23796"/>
                      <a:pt x="114757" y="22957"/>
                      <a:pt x="112897" y="22957"/>
                    </a:cubicBezTo>
                    <a:cubicBezTo>
                      <a:pt x="112878" y="22957"/>
                      <a:pt x="112858" y="22958"/>
                      <a:pt x="112839" y="22958"/>
                    </a:cubicBezTo>
                    <a:cubicBezTo>
                      <a:pt x="114174" y="21512"/>
                      <a:pt x="116038" y="20716"/>
                      <a:pt x="117964" y="20716"/>
                    </a:cubicBezTo>
                    <a:close/>
                    <a:moveTo>
                      <a:pt x="130993" y="20716"/>
                    </a:moveTo>
                    <a:cubicBezTo>
                      <a:pt x="132921" y="20716"/>
                      <a:pt x="134791" y="21512"/>
                      <a:pt x="136127" y="22958"/>
                    </a:cubicBezTo>
                    <a:cubicBezTo>
                      <a:pt x="136107" y="22958"/>
                      <a:pt x="136088" y="22957"/>
                      <a:pt x="136068" y="22957"/>
                    </a:cubicBezTo>
                    <a:cubicBezTo>
                      <a:pt x="134208" y="22957"/>
                      <a:pt x="132440" y="23796"/>
                      <a:pt x="131199" y="25099"/>
                    </a:cubicBezTo>
                    <a:cubicBezTo>
                      <a:pt x="131234" y="24356"/>
                      <a:pt x="131136" y="23612"/>
                      <a:pt x="130894" y="22913"/>
                    </a:cubicBezTo>
                    <a:cubicBezTo>
                      <a:pt x="130634" y="22151"/>
                      <a:pt x="130231" y="21452"/>
                      <a:pt x="129711" y="20834"/>
                    </a:cubicBezTo>
                    <a:cubicBezTo>
                      <a:pt x="130138" y="20755"/>
                      <a:pt x="130567" y="20716"/>
                      <a:pt x="130993" y="20716"/>
                    </a:cubicBezTo>
                    <a:close/>
                    <a:moveTo>
                      <a:pt x="84143" y="20805"/>
                    </a:moveTo>
                    <a:cubicBezTo>
                      <a:pt x="86076" y="20805"/>
                      <a:pt x="87948" y="21602"/>
                      <a:pt x="89290" y="23047"/>
                    </a:cubicBezTo>
                    <a:cubicBezTo>
                      <a:pt x="90627" y="21607"/>
                      <a:pt x="92501" y="20806"/>
                      <a:pt x="94436" y="20806"/>
                    </a:cubicBezTo>
                    <a:cubicBezTo>
                      <a:pt x="94861" y="20806"/>
                      <a:pt x="95289" y="20845"/>
                      <a:pt x="95715" y="20924"/>
                    </a:cubicBezTo>
                    <a:cubicBezTo>
                      <a:pt x="94720" y="22106"/>
                      <a:pt x="94138" y="23603"/>
                      <a:pt x="94219" y="25198"/>
                    </a:cubicBezTo>
                    <a:cubicBezTo>
                      <a:pt x="92977" y="23894"/>
                      <a:pt x="91209" y="23056"/>
                      <a:pt x="89341" y="23056"/>
                    </a:cubicBezTo>
                    <a:cubicBezTo>
                      <a:pt x="89321" y="23056"/>
                      <a:pt x="89301" y="23056"/>
                      <a:pt x="89281" y="23056"/>
                    </a:cubicBezTo>
                    <a:cubicBezTo>
                      <a:pt x="89262" y="23056"/>
                      <a:pt x="89242" y="23056"/>
                      <a:pt x="89222" y="23056"/>
                    </a:cubicBezTo>
                    <a:cubicBezTo>
                      <a:pt x="87362" y="23056"/>
                      <a:pt x="85595" y="23894"/>
                      <a:pt x="84353" y="25198"/>
                    </a:cubicBezTo>
                    <a:cubicBezTo>
                      <a:pt x="84434" y="23612"/>
                      <a:pt x="83851" y="22106"/>
                      <a:pt x="82866" y="20924"/>
                    </a:cubicBezTo>
                    <a:lnTo>
                      <a:pt x="82857" y="20924"/>
                    </a:lnTo>
                    <a:cubicBezTo>
                      <a:pt x="83285" y="20844"/>
                      <a:pt x="83716" y="20805"/>
                      <a:pt x="84143" y="20805"/>
                    </a:cubicBezTo>
                    <a:close/>
                    <a:moveTo>
                      <a:pt x="60510" y="20908"/>
                    </a:moveTo>
                    <a:cubicBezTo>
                      <a:pt x="62444" y="20908"/>
                      <a:pt x="64322" y="21705"/>
                      <a:pt x="65662" y="23155"/>
                    </a:cubicBezTo>
                    <a:cubicBezTo>
                      <a:pt x="65642" y="23155"/>
                      <a:pt x="65622" y="23155"/>
                      <a:pt x="65602" y="23155"/>
                    </a:cubicBezTo>
                    <a:cubicBezTo>
                      <a:pt x="63720" y="23155"/>
                      <a:pt x="61965" y="23989"/>
                      <a:pt x="60724" y="25287"/>
                    </a:cubicBezTo>
                    <a:lnTo>
                      <a:pt x="60724" y="25287"/>
                    </a:lnTo>
                    <a:cubicBezTo>
                      <a:pt x="60769" y="24543"/>
                      <a:pt x="60662" y="23809"/>
                      <a:pt x="60429" y="23110"/>
                    </a:cubicBezTo>
                    <a:cubicBezTo>
                      <a:pt x="60160" y="22348"/>
                      <a:pt x="59766" y="21641"/>
                      <a:pt x="59246" y="21022"/>
                    </a:cubicBezTo>
                    <a:cubicBezTo>
                      <a:pt x="59667" y="20945"/>
                      <a:pt x="60090" y="20908"/>
                      <a:pt x="60510" y="20908"/>
                    </a:cubicBezTo>
                    <a:close/>
                    <a:moveTo>
                      <a:pt x="47505" y="20905"/>
                    </a:moveTo>
                    <a:cubicBezTo>
                      <a:pt x="47929" y="20905"/>
                      <a:pt x="48356" y="20943"/>
                      <a:pt x="48780" y="21022"/>
                    </a:cubicBezTo>
                    <a:cubicBezTo>
                      <a:pt x="48251" y="21641"/>
                      <a:pt x="47848" y="22348"/>
                      <a:pt x="47579" y="23119"/>
                    </a:cubicBezTo>
                    <a:lnTo>
                      <a:pt x="47597" y="23110"/>
                    </a:lnTo>
                    <a:lnTo>
                      <a:pt x="47597" y="23110"/>
                    </a:lnTo>
                    <a:cubicBezTo>
                      <a:pt x="47355" y="23809"/>
                      <a:pt x="47257" y="24544"/>
                      <a:pt x="47293" y="25287"/>
                    </a:cubicBezTo>
                    <a:cubicBezTo>
                      <a:pt x="46045" y="23977"/>
                      <a:pt x="44274" y="23146"/>
                      <a:pt x="42394" y="23146"/>
                    </a:cubicBezTo>
                    <a:cubicBezTo>
                      <a:pt x="42384" y="23146"/>
                      <a:pt x="42374" y="23146"/>
                      <a:pt x="42364" y="23146"/>
                    </a:cubicBezTo>
                    <a:cubicBezTo>
                      <a:pt x="43709" y="21706"/>
                      <a:pt x="45577" y="20905"/>
                      <a:pt x="47505" y="20905"/>
                    </a:cubicBezTo>
                    <a:close/>
                    <a:moveTo>
                      <a:pt x="107673" y="20708"/>
                    </a:moveTo>
                    <a:cubicBezTo>
                      <a:pt x="109600" y="20708"/>
                      <a:pt x="111466" y="21504"/>
                      <a:pt x="112812" y="22949"/>
                    </a:cubicBezTo>
                    <a:cubicBezTo>
                      <a:pt x="112802" y="22949"/>
                      <a:pt x="112793" y="22949"/>
                      <a:pt x="112783" y="22949"/>
                    </a:cubicBezTo>
                    <a:cubicBezTo>
                      <a:pt x="110787" y="22949"/>
                      <a:pt x="108908" y="23888"/>
                      <a:pt x="107659" y="25341"/>
                    </a:cubicBezTo>
                    <a:cubicBezTo>
                      <a:pt x="107785" y="23675"/>
                      <a:pt x="107184" y="22098"/>
                      <a:pt x="106136" y="20888"/>
                    </a:cubicBezTo>
                    <a:lnTo>
                      <a:pt x="106136" y="20879"/>
                    </a:lnTo>
                    <a:cubicBezTo>
                      <a:pt x="106647" y="20764"/>
                      <a:pt x="107162" y="20708"/>
                      <a:pt x="107673" y="20708"/>
                    </a:cubicBezTo>
                    <a:close/>
                    <a:moveTo>
                      <a:pt x="13652" y="21003"/>
                    </a:moveTo>
                    <a:cubicBezTo>
                      <a:pt x="15588" y="21003"/>
                      <a:pt x="17463" y="21806"/>
                      <a:pt x="18807" y="23253"/>
                    </a:cubicBezTo>
                    <a:cubicBezTo>
                      <a:pt x="18787" y="23253"/>
                      <a:pt x="18768" y="23253"/>
                      <a:pt x="18748" y="23253"/>
                    </a:cubicBezTo>
                    <a:cubicBezTo>
                      <a:pt x="16879" y="23253"/>
                      <a:pt x="15111" y="24092"/>
                      <a:pt x="13870" y="25395"/>
                    </a:cubicBezTo>
                    <a:cubicBezTo>
                      <a:pt x="13951" y="23809"/>
                      <a:pt x="13368" y="22313"/>
                      <a:pt x="12382" y="21130"/>
                    </a:cubicBezTo>
                    <a:lnTo>
                      <a:pt x="12374" y="21121"/>
                    </a:lnTo>
                    <a:cubicBezTo>
                      <a:pt x="12799" y="21042"/>
                      <a:pt x="13227" y="21003"/>
                      <a:pt x="13652" y="21003"/>
                    </a:cubicBezTo>
                    <a:close/>
                    <a:moveTo>
                      <a:pt x="23953" y="21003"/>
                    </a:moveTo>
                    <a:cubicBezTo>
                      <a:pt x="24378" y="21003"/>
                      <a:pt x="24806" y="21042"/>
                      <a:pt x="25232" y="21121"/>
                    </a:cubicBezTo>
                    <a:cubicBezTo>
                      <a:pt x="24237" y="22304"/>
                      <a:pt x="23655" y="23800"/>
                      <a:pt x="23744" y="25395"/>
                    </a:cubicBezTo>
                    <a:cubicBezTo>
                      <a:pt x="22494" y="24092"/>
                      <a:pt x="20726" y="23253"/>
                      <a:pt x="18866" y="23253"/>
                    </a:cubicBezTo>
                    <a:cubicBezTo>
                      <a:pt x="18846" y="23253"/>
                      <a:pt x="18827" y="23253"/>
                      <a:pt x="18807" y="23253"/>
                    </a:cubicBezTo>
                    <a:cubicBezTo>
                      <a:pt x="20144" y="21806"/>
                      <a:pt x="22018" y="21003"/>
                      <a:pt x="23953" y="21003"/>
                    </a:cubicBezTo>
                    <a:close/>
                    <a:moveTo>
                      <a:pt x="37173" y="20910"/>
                    </a:moveTo>
                    <a:cubicBezTo>
                      <a:pt x="39106" y="20910"/>
                      <a:pt x="40979" y="21706"/>
                      <a:pt x="42328" y="23155"/>
                    </a:cubicBezTo>
                    <a:cubicBezTo>
                      <a:pt x="42310" y="23155"/>
                      <a:pt x="42291" y="23155"/>
                      <a:pt x="42273" y="23155"/>
                    </a:cubicBezTo>
                    <a:cubicBezTo>
                      <a:pt x="40286" y="23155"/>
                      <a:pt x="38419" y="24100"/>
                      <a:pt x="37176" y="25538"/>
                    </a:cubicBezTo>
                    <a:cubicBezTo>
                      <a:pt x="37302" y="23881"/>
                      <a:pt x="36701" y="22304"/>
                      <a:pt x="35653" y="21076"/>
                    </a:cubicBezTo>
                    <a:cubicBezTo>
                      <a:pt x="36158" y="20965"/>
                      <a:pt x="36668" y="20910"/>
                      <a:pt x="37173" y="20910"/>
                    </a:cubicBezTo>
                    <a:close/>
                    <a:moveTo>
                      <a:pt x="124477" y="18862"/>
                    </a:moveTo>
                    <a:cubicBezTo>
                      <a:pt x="127059" y="18862"/>
                      <a:pt x="129640" y="20235"/>
                      <a:pt x="130536" y="22985"/>
                    </a:cubicBezTo>
                    <a:cubicBezTo>
                      <a:pt x="130751" y="23666"/>
                      <a:pt x="130867" y="24373"/>
                      <a:pt x="130867" y="25090"/>
                    </a:cubicBezTo>
                    <a:cubicBezTo>
                      <a:pt x="130388" y="24985"/>
                      <a:pt x="129906" y="24934"/>
                      <a:pt x="129426" y="24934"/>
                    </a:cubicBezTo>
                    <a:cubicBezTo>
                      <a:pt x="127574" y="24934"/>
                      <a:pt x="125776" y="25700"/>
                      <a:pt x="124487" y="27089"/>
                    </a:cubicBezTo>
                    <a:cubicBezTo>
                      <a:pt x="123206" y="25709"/>
                      <a:pt x="121414" y="24929"/>
                      <a:pt x="119532" y="24929"/>
                    </a:cubicBezTo>
                    <a:cubicBezTo>
                      <a:pt x="119048" y="24929"/>
                      <a:pt x="118564" y="24983"/>
                      <a:pt x="118089" y="25090"/>
                    </a:cubicBezTo>
                    <a:cubicBezTo>
                      <a:pt x="118089" y="24373"/>
                      <a:pt x="118197" y="23666"/>
                      <a:pt x="118412" y="22985"/>
                    </a:cubicBezTo>
                    <a:cubicBezTo>
                      <a:pt x="119308" y="20237"/>
                      <a:pt x="121893" y="18862"/>
                      <a:pt x="124477" y="18862"/>
                    </a:cubicBezTo>
                    <a:close/>
                    <a:moveTo>
                      <a:pt x="77632" y="18956"/>
                    </a:moveTo>
                    <a:cubicBezTo>
                      <a:pt x="80806" y="18956"/>
                      <a:pt x="83981" y="21032"/>
                      <a:pt x="84022" y="25189"/>
                    </a:cubicBezTo>
                    <a:cubicBezTo>
                      <a:pt x="83548" y="25087"/>
                      <a:pt x="83071" y="25037"/>
                      <a:pt x="82597" y="25037"/>
                    </a:cubicBezTo>
                    <a:cubicBezTo>
                      <a:pt x="80739" y="25037"/>
                      <a:pt x="78934" y="25804"/>
                      <a:pt x="77642" y="27196"/>
                    </a:cubicBezTo>
                    <a:cubicBezTo>
                      <a:pt x="76360" y="25816"/>
                      <a:pt x="74568" y="25037"/>
                      <a:pt x="72687" y="25037"/>
                    </a:cubicBezTo>
                    <a:cubicBezTo>
                      <a:pt x="72203" y="25037"/>
                      <a:pt x="71719" y="25090"/>
                      <a:pt x="71244" y="25189"/>
                    </a:cubicBezTo>
                    <a:cubicBezTo>
                      <a:pt x="71280" y="21035"/>
                      <a:pt x="74456" y="18956"/>
                      <a:pt x="77632" y="18956"/>
                    </a:cubicBezTo>
                    <a:close/>
                    <a:moveTo>
                      <a:pt x="100947" y="18956"/>
                    </a:moveTo>
                    <a:cubicBezTo>
                      <a:pt x="104121" y="18956"/>
                      <a:pt x="107295" y="21032"/>
                      <a:pt x="107337" y="25187"/>
                    </a:cubicBezTo>
                    <a:lnTo>
                      <a:pt x="107337" y="25187"/>
                    </a:lnTo>
                    <a:cubicBezTo>
                      <a:pt x="106865" y="25086"/>
                      <a:pt x="106389" y="25037"/>
                      <a:pt x="105917" y="25037"/>
                    </a:cubicBezTo>
                    <a:cubicBezTo>
                      <a:pt x="104054" y="25037"/>
                      <a:pt x="102249" y="25804"/>
                      <a:pt x="100957" y="27196"/>
                    </a:cubicBezTo>
                    <a:cubicBezTo>
                      <a:pt x="99676" y="25816"/>
                      <a:pt x="97883" y="25037"/>
                      <a:pt x="96002" y="25037"/>
                    </a:cubicBezTo>
                    <a:cubicBezTo>
                      <a:pt x="95518" y="25037"/>
                      <a:pt x="95034" y="25090"/>
                      <a:pt x="94559" y="25189"/>
                    </a:cubicBezTo>
                    <a:cubicBezTo>
                      <a:pt x="94595" y="21035"/>
                      <a:pt x="97771" y="18956"/>
                      <a:pt x="100947" y="18956"/>
                    </a:cubicBezTo>
                    <a:close/>
                    <a:moveTo>
                      <a:pt x="53993" y="19061"/>
                    </a:moveTo>
                    <a:cubicBezTo>
                      <a:pt x="56574" y="19061"/>
                      <a:pt x="59156" y="20434"/>
                      <a:pt x="60052" y="23182"/>
                    </a:cubicBezTo>
                    <a:lnTo>
                      <a:pt x="60070" y="23173"/>
                    </a:lnTo>
                    <a:cubicBezTo>
                      <a:pt x="60285" y="23854"/>
                      <a:pt x="60393" y="24562"/>
                      <a:pt x="60402" y="25278"/>
                    </a:cubicBezTo>
                    <a:cubicBezTo>
                      <a:pt x="59927" y="25177"/>
                      <a:pt x="59448" y="25127"/>
                      <a:pt x="58973" y="25127"/>
                    </a:cubicBezTo>
                    <a:cubicBezTo>
                      <a:pt x="57110" y="25127"/>
                      <a:pt x="55305" y="25893"/>
                      <a:pt x="54013" y="27286"/>
                    </a:cubicBezTo>
                    <a:cubicBezTo>
                      <a:pt x="52732" y="25906"/>
                      <a:pt x="50939" y="25126"/>
                      <a:pt x="49058" y="25126"/>
                    </a:cubicBezTo>
                    <a:cubicBezTo>
                      <a:pt x="48574" y="25126"/>
                      <a:pt x="48090" y="25171"/>
                      <a:pt x="47615" y="25278"/>
                    </a:cubicBezTo>
                    <a:cubicBezTo>
                      <a:pt x="47615" y="24562"/>
                      <a:pt x="47732" y="23854"/>
                      <a:pt x="47947" y="23173"/>
                    </a:cubicBezTo>
                    <a:cubicBezTo>
                      <a:pt x="48838" y="20432"/>
                      <a:pt x="51415" y="19061"/>
                      <a:pt x="53993" y="19061"/>
                    </a:cubicBezTo>
                    <a:close/>
                    <a:moveTo>
                      <a:pt x="7148" y="19155"/>
                    </a:moveTo>
                    <a:cubicBezTo>
                      <a:pt x="10323" y="19155"/>
                      <a:pt x="13498" y="21234"/>
                      <a:pt x="13538" y="25395"/>
                    </a:cubicBezTo>
                    <a:cubicBezTo>
                      <a:pt x="13060" y="25290"/>
                      <a:pt x="12577" y="25239"/>
                      <a:pt x="12098" y="25239"/>
                    </a:cubicBezTo>
                    <a:cubicBezTo>
                      <a:pt x="10244" y="25239"/>
                      <a:pt x="8445" y="26005"/>
                      <a:pt x="7150" y="27393"/>
                    </a:cubicBezTo>
                    <a:cubicBezTo>
                      <a:pt x="5868" y="26013"/>
                      <a:pt x="4076" y="25234"/>
                      <a:pt x="2194" y="25234"/>
                    </a:cubicBezTo>
                    <a:cubicBezTo>
                      <a:pt x="1711" y="25234"/>
                      <a:pt x="1227" y="25287"/>
                      <a:pt x="752" y="25395"/>
                    </a:cubicBezTo>
                    <a:cubicBezTo>
                      <a:pt x="792" y="21236"/>
                      <a:pt x="3970" y="19155"/>
                      <a:pt x="7148" y="19155"/>
                    </a:cubicBezTo>
                    <a:close/>
                    <a:moveTo>
                      <a:pt x="30463" y="19158"/>
                    </a:moveTo>
                    <a:cubicBezTo>
                      <a:pt x="33636" y="19158"/>
                      <a:pt x="36811" y="21236"/>
                      <a:pt x="36854" y="25391"/>
                    </a:cubicBezTo>
                    <a:lnTo>
                      <a:pt x="36854" y="25391"/>
                    </a:lnTo>
                    <a:cubicBezTo>
                      <a:pt x="36379" y="25289"/>
                      <a:pt x="35901" y="25239"/>
                      <a:pt x="35426" y="25239"/>
                    </a:cubicBezTo>
                    <a:cubicBezTo>
                      <a:pt x="33569" y="25239"/>
                      <a:pt x="31771" y="26005"/>
                      <a:pt x="30483" y="27393"/>
                    </a:cubicBezTo>
                    <a:cubicBezTo>
                      <a:pt x="29201" y="26022"/>
                      <a:pt x="27409" y="25234"/>
                      <a:pt x="25528" y="25234"/>
                    </a:cubicBezTo>
                    <a:cubicBezTo>
                      <a:pt x="25044" y="25234"/>
                      <a:pt x="24560" y="25287"/>
                      <a:pt x="24085" y="25395"/>
                    </a:cubicBezTo>
                    <a:cubicBezTo>
                      <a:pt x="24116" y="21237"/>
                      <a:pt x="27288" y="19158"/>
                      <a:pt x="30463" y="19158"/>
                    </a:cubicBezTo>
                    <a:close/>
                    <a:moveTo>
                      <a:pt x="129616" y="25309"/>
                    </a:moveTo>
                    <a:cubicBezTo>
                      <a:pt x="130046" y="25309"/>
                      <a:pt x="130480" y="25349"/>
                      <a:pt x="130912" y="25431"/>
                    </a:cubicBezTo>
                    <a:cubicBezTo>
                      <a:pt x="129908" y="26605"/>
                      <a:pt x="129326" y="28110"/>
                      <a:pt x="129415" y="29696"/>
                    </a:cubicBezTo>
                    <a:lnTo>
                      <a:pt x="129415" y="29705"/>
                    </a:lnTo>
                    <a:cubicBezTo>
                      <a:pt x="128174" y="28393"/>
                      <a:pt x="126407" y="27563"/>
                      <a:pt x="124538" y="27563"/>
                    </a:cubicBezTo>
                    <a:cubicBezTo>
                      <a:pt x="124518" y="27563"/>
                      <a:pt x="124498" y="27563"/>
                      <a:pt x="124478" y="27563"/>
                    </a:cubicBezTo>
                    <a:cubicBezTo>
                      <a:pt x="124459" y="27563"/>
                      <a:pt x="124439" y="27563"/>
                      <a:pt x="124419" y="27563"/>
                    </a:cubicBezTo>
                    <a:cubicBezTo>
                      <a:pt x="122559" y="27563"/>
                      <a:pt x="120791" y="28402"/>
                      <a:pt x="119550" y="29705"/>
                    </a:cubicBezTo>
                    <a:cubicBezTo>
                      <a:pt x="119631" y="28110"/>
                      <a:pt x="119048" y="26605"/>
                      <a:pt x="118054" y="25431"/>
                    </a:cubicBezTo>
                    <a:cubicBezTo>
                      <a:pt x="118485" y="25349"/>
                      <a:pt x="118919" y="25309"/>
                      <a:pt x="119350" y="25309"/>
                    </a:cubicBezTo>
                    <a:cubicBezTo>
                      <a:pt x="121279" y="25309"/>
                      <a:pt x="123147" y="26111"/>
                      <a:pt x="124487" y="27554"/>
                    </a:cubicBezTo>
                    <a:cubicBezTo>
                      <a:pt x="125820" y="26111"/>
                      <a:pt x="127687" y="25309"/>
                      <a:pt x="129616" y="25309"/>
                    </a:cubicBezTo>
                    <a:close/>
                    <a:moveTo>
                      <a:pt x="48849" y="25510"/>
                    </a:moveTo>
                    <a:cubicBezTo>
                      <a:pt x="50784" y="25510"/>
                      <a:pt x="52659" y="26313"/>
                      <a:pt x="54004" y="27760"/>
                    </a:cubicBezTo>
                    <a:lnTo>
                      <a:pt x="54004" y="27760"/>
                    </a:lnTo>
                    <a:cubicBezTo>
                      <a:pt x="54001" y="27760"/>
                      <a:pt x="53998" y="27761"/>
                      <a:pt x="53995" y="27761"/>
                    </a:cubicBezTo>
                    <a:cubicBezTo>
                      <a:pt x="53975" y="27760"/>
                      <a:pt x="53956" y="27760"/>
                      <a:pt x="53936" y="27760"/>
                    </a:cubicBezTo>
                    <a:cubicBezTo>
                      <a:pt x="52067" y="27760"/>
                      <a:pt x="50308" y="28599"/>
                      <a:pt x="49058" y="29902"/>
                    </a:cubicBezTo>
                    <a:cubicBezTo>
                      <a:pt x="49138" y="28307"/>
                      <a:pt x="48565" y="26811"/>
                      <a:pt x="47561" y="25628"/>
                    </a:cubicBezTo>
                    <a:lnTo>
                      <a:pt x="47570" y="25628"/>
                    </a:lnTo>
                    <a:cubicBezTo>
                      <a:pt x="47996" y="25549"/>
                      <a:pt x="48424" y="25510"/>
                      <a:pt x="48849" y="25510"/>
                    </a:cubicBezTo>
                    <a:close/>
                    <a:moveTo>
                      <a:pt x="59145" y="25510"/>
                    </a:moveTo>
                    <a:cubicBezTo>
                      <a:pt x="59569" y="25510"/>
                      <a:pt x="59996" y="25549"/>
                      <a:pt x="60420" y="25628"/>
                    </a:cubicBezTo>
                    <a:cubicBezTo>
                      <a:pt x="59434" y="26811"/>
                      <a:pt x="58852" y="28307"/>
                      <a:pt x="58932" y="29902"/>
                    </a:cubicBezTo>
                    <a:cubicBezTo>
                      <a:pt x="57691" y="28599"/>
                      <a:pt x="55923" y="27760"/>
                      <a:pt x="54054" y="27760"/>
                    </a:cubicBezTo>
                    <a:cubicBezTo>
                      <a:pt x="54037" y="27760"/>
                      <a:pt x="54021" y="27760"/>
                      <a:pt x="54004" y="27760"/>
                    </a:cubicBezTo>
                    <a:lnTo>
                      <a:pt x="54004" y="27760"/>
                    </a:lnTo>
                    <a:cubicBezTo>
                      <a:pt x="55341" y="26313"/>
                      <a:pt x="57215" y="25510"/>
                      <a:pt x="59145" y="25510"/>
                    </a:cubicBezTo>
                    <a:close/>
                    <a:moveTo>
                      <a:pt x="25317" y="25617"/>
                    </a:moveTo>
                    <a:cubicBezTo>
                      <a:pt x="27250" y="25617"/>
                      <a:pt x="29122" y="26414"/>
                      <a:pt x="30465" y="27859"/>
                    </a:cubicBezTo>
                    <a:cubicBezTo>
                      <a:pt x="30445" y="27859"/>
                      <a:pt x="30425" y="27859"/>
                      <a:pt x="30406" y="27859"/>
                    </a:cubicBezTo>
                    <a:cubicBezTo>
                      <a:pt x="28537" y="27859"/>
                      <a:pt x="26769" y="28697"/>
                      <a:pt x="25528" y="30001"/>
                    </a:cubicBezTo>
                    <a:cubicBezTo>
                      <a:pt x="25608" y="28415"/>
                      <a:pt x="25026" y="26909"/>
                      <a:pt x="24031" y="25735"/>
                    </a:cubicBezTo>
                    <a:cubicBezTo>
                      <a:pt x="24460" y="25656"/>
                      <a:pt x="24890" y="25617"/>
                      <a:pt x="25317" y="25617"/>
                    </a:cubicBezTo>
                    <a:close/>
                    <a:moveTo>
                      <a:pt x="106136" y="30079"/>
                    </a:moveTo>
                    <a:cubicBezTo>
                      <a:pt x="106135" y="30079"/>
                      <a:pt x="106135" y="30080"/>
                      <a:pt x="106134" y="30080"/>
                    </a:cubicBezTo>
                    <a:lnTo>
                      <a:pt x="106134" y="30080"/>
                    </a:lnTo>
                    <a:lnTo>
                      <a:pt x="106136" y="30081"/>
                    </a:lnTo>
                    <a:cubicBezTo>
                      <a:pt x="106136" y="30081"/>
                      <a:pt x="106136" y="30080"/>
                      <a:pt x="106136" y="30079"/>
                    </a:cubicBezTo>
                    <a:close/>
                    <a:moveTo>
                      <a:pt x="70806" y="20919"/>
                    </a:moveTo>
                    <a:cubicBezTo>
                      <a:pt x="71297" y="20919"/>
                      <a:pt x="71792" y="20971"/>
                      <a:pt x="72283" y="21076"/>
                    </a:cubicBezTo>
                    <a:cubicBezTo>
                      <a:pt x="71289" y="22322"/>
                      <a:pt x="70742" y="23908"/>
                      <a:pt x="70939" y="25574"/>
                    </a:cubicBezTo>
                    <a:cubicBezTo>
                      <a:pt x="71446" y="25463"/>
                      <a:pt x="71957" y="25408"/>
                      <a:pt x="72464" y="25408"/>
                    </a:cubicBezTo>
                    <a:cubicBezTo>
                      <a:pt x="74404" y="25408"/>
                      <a:pt x="76283" y="26206"/>
                      <a:pt x="77633" y="27662"/>
                    </a:cubicBezTo>
                    <a:cubicBezTo>
                      <a:pt x="78968" y="26216"/>
                      <a:pt x="80838" y="25420"/>
                      <a:pt x="82771" y="25420"/>
                    </a:cubicBezTo>
                    <a:cubicBezTo>
                      <a:pt x="83199" y="25420"/>
                      <a:pt x="83629" y="25459"/>
                      <a:pt x="84057" y="25538"/>
                    </a:cubicBezTo>
                    <a:cubicBezTo>
                      <a:pt x="83063" y="26721"/>
                      <a:pt x="82480" y="28218"/>
                      <a:pt x="82570" y="29813"/>
                    </a:cubicBezTo>
                    <a:cubicBezTo>
                      <a:pt x="81320" y="28509"/>
                      <a:pt x="79561" y="27671"/>
                      <a:pt x="77692" y="27671"/>
                    </a:cubicBezTo>
                    <a:cubicBezTo>
                      <a:pt x="77672" y="27671"/>
                      <a:pt x="77653" y="27671"/>
                      <a:pt x="77633" y="27671"/>
                    </a:cubicBezTo>
                    <a:cubicBezTo>
                      <a:pt x="77615" y="27671"/>
                      <a:pt x="77597" y="27671"/>
                      <a:pt x="77578" y="27671"/>
                    </a:cubicBezTo>
                    <a:cubicBezTo>
                      <a:pt x="75520" y="27671"/>
                      <a:pt x="73598" y="28679"/>
                      <a:pt x="72346" y="30207"/>
                    </a:cubicBezTo>
                    <a:cubicBezTo>
                      <a:pt x="72748" y="26485"/>
                      <a:pt x="69425" y="23164"/>
                      <a:pt x="65706" y="23164"/>
                    </a:cubicBezTo>
                    <a:cubicBezTo>
                      <a:pt x="65691" y="23164"/>
                      <a:pt x="65677" y="23164"/>
                      <a:pt x="65662" y="23164"/>
                    </a:cubicBezTo>
                    <a:cubicBezTo>
                      <a:pt x="67004" y="21714"/>
                      <a:pt x="68876" y="20919"/>
                      <a:pt x="70806" y="20919"/>
                    </a:cubicBezTo>
                    <a:close/>
                    <a:moveTo>
                      <a:pt x="35617" y="25606"/>
                    </a:moveTo>
                    <a:cubicBezTo>
                      <a:pt x="36076" y="25606"/>
                      <a:pt x="36538" y="25652"/>
                      <a:pt x="36997" y="25744"/>
                    </a:cubicBezTo>
                    <a:cubicBezTo>
                      <a:pt x="35993" y="26999"/>
                      <a:pt x="35447" y="28594"/>
                      <a:pt x="35644" y="30269"/>
                    </a:cubicBezTo>
                    <a:cubicBezTo>
                      <a:pt x="34392" y="28813"/>
                      <a:pt x="32516" y="27859"/>
                      <a:pt x="30520" y="27859"/>
                    </a:cubicBezTo>
                    <a:cubicBezTo>
                      <a:pt x="30502" y="27859"/>
                      <a:pt x="30483" y="27859"/>
                      <a:pt x="30465" y="27859"/>
                    </a:cubicBezTo>
                    <a:cubicBezTo>
                      <a:pt x="31804" y="26411"/>
                      <a:pt x="33682" y="25606"/>
                      <a:pt x="35617" y="25606"/>
                    </a:cubicBezTo>
                    <a:close/>
                    <a:moveTo>
                      <a:pt x="112816" y="23451"/>
                    </a:moveTo>
                    <a:cubicBezTo>
                      <a:pt x="115993" y="23451"/>
                      <a:pt x="119169" y="25529"/>
                      <a:pt x="119209" y="29687"/>
                    </a:cubicBezTo>
                    <a:cubicBezTo>
                      <a:pt x="118736" y="29585"/>
                      <a:pt x="118259" y="29535"/>
                      <a:pt x="117784" y="29535"/>
                    </a:cubicBezTo>
                    <a:cubicBezTo>
                      <a:pt x="115923" y="29535"/>
                      <a:pt x="114113" y="30302"/>
                      <a:pt x="112821" y="31694"/>
                    </a:cubicBezTo>
                    <a:cubicBezTo>
                      <a:pt x="111539" y="30314"/>
                      <a:pt x="109747" y="29535"/>
                      <a:pt x="107865" y="29535"/>
                    </a:cubicBezTo>
                    <a:cubicBezTo>
                      <a:pt x="107382" y="29535"/>
                      <a:pt x="106898" y="29588"/>
                      <a:pt x="106423" y="29687"/>
                    </a:cubicBezTo>
                    <a:cubicBezTo>
                      <a:pt x="106463" y="25529"/>
                      <a:pt x="109640" y="23451"/>
                      <a:pt x="112816" y="23451"/>
                    </a:cubicBezTo>
                    <a:close/>
                    <a:moveTo>
                      <a:pt x="136139" y="23455"/>
                    </a:moveTo>
                    <a:cubicBezTo>
                      <a:pt x="139311" y="23455"/>
                      <a:pt x="142484" y="25532"/>
                      <a:pt x="142525" y="29687"/>
                    </a:cubicBezTo>
                    <a:lnTo>
                      <a:pt x="142534" y="29696"/>
                    </a:lnTo>
                    <a:cubicBezTo>
                      <a:pt x="142055" y="29591"/>
                      <a:pt x="141572" y="29540"/>
                      <a:pt x="141093" y="29540"/>
                    </a:cubicBezTo>
                    <a:cubicBezTo>
                      <a:pt x="139240" y="29540"/>
                      <a:pt x="137441" y="30306"/>
                      <a:pt x="136145" y="31694"/>
                    </a:cubicBezTo>
                    <a:cubicBezTo>
                      <a:pt x="134872" y="30323"/>
                      <a:pt x="133071" y="29535"/>
                      <a:pt x="131199" y="29535"/>
                    </a:cubicBezTo>
                    <a:cubicBezTo>
                      <a:pt x="130715" y="29535"/>
                      <a:pt x="130231" y="29588"/>
                      <a:pt x="129756" y="29696"/>
                    </a:cubicBezTo>
                    <a:cubicBezTo>
                      <a:pt x="129787" y="25536"/>
                      <a:pt x="132963" y="23455"/>
                      <a:pt x="136139" y="23455"/>
                    </a:cubicBezTo>
                    <a:close/>
                    <a:moveTo>
                      <a:pt x="89290" y="23558"/>
                    </a:moveTo>
                    <a:cubicBezTo>
                      <a:pt x="92466" y="23558"/>
                      <a:pt x="95642" y="25636"/>
                      <a:pt x="95679" y="29793"/>
                    </a:cubicBezTo>
                    <a:lnTo>
                      <a:pt x="95679" y="29793"/>
                    </a:lnTo>
                    <a:cubicBezTo>
                      <a:pt x="95207" y="29692"/>
                      <a:pt x="94732" y="29643"/>
                      <a:pt x="94260" y="29643"/>
                    </a:cubicBezTo>
                    <a:cubicBezTo>
                      <a:pt x="92399" y="29643"/>
                      <a:pt x="90599" y="30409"/>
                      <a:pt x="89299" y="31802"/>
                    </a:cubicBezTo>
                    <a:cubicBezTo>
                      <a:pt x="88018" y="30422"/>
                      <a:pt x="86226" y="29642"/>
                      <a:pt x="84344" y="29642"/>
                    </a:cubicBezTo>
                    <a:cubicBezTo>
                      <a:pt x="83860" y="29642"/>
                      <a:pt x="83376" y="29696"/>
                      <a:pt x="82902" y="29795"/>
                    </a:cubicBezTo>
                    <a:cubicBezTo>
                      <a:pt x="82937" y="25637"/>
                      <a:pt x="86114" y="23558"/>
                      <a:pt x="89290" y="23558"/>
                    </a:cubicBezTo>
                    <a:close/>
                    <a:moveTo>
                      <a:pt x="65666" y="23648"/>
                    </a:moveTo>
                    <a:cubicBezTo>
                      <a:pt x="68843" y="23648"/>
                      <a:pt x="72019" y="25727"/>
                      <a:pt x="72059" y="29884"/>
                    </a:cubicBezTo>
                    <a:cubicBezTo>
                      <a:pt x="71580" y="29779"/>
                      <a:pt x="71096" y="29728"/>
                      <a:pt x="70615" y="29728"/>
                    </a:cubicBezTo>
                    <a:cubicBezTo>
                      <a:pt x="68761" y="29728"/>
                      <a:pt x="66961" y="30492"/>
                      <a:pt x="65666" y="31886"/>
                    </a:cubicBezTo>
                    <a:lnTo>
                      <a:pt x="65666" y="31886"/>
                    </a:lnTo>
                    <a:cubicBezTo>
                      <a:pt x="64392" y="30517"/>
                      <a:pt x="62615" y="29732"/>
                      <a:pt x="60747" y="29732"/>
                    </a:cubicBezTo>
                    <a:cubicBezTo>
                      <a:pt x="60737" y="29732"/>
                      <a:pt x="60726" y="29732"/>
                      <a:pt x="60715" y="29732"/>
                    </a:cubicBezTo>
                    <a:cubicBezTo>
                      <a:pt x="60231" y="29732"/>
                      <a:pt x="59748" y="29777"/>
                      <a:pt x="59273" y="29884"/>
                    </a:cubicBezTo>
                    <a:cubicBezTo>
                      <a:pt x="59313" y="25727"/>
                      <a:pt x="62490" y="23648"/>
                      <a:pt x="65666" y="23648"/>
                    </a:cubicBezTo>
                    <a:close/>
                    <a:moveTo>
                      <a:pt x="42333" y="23656"/>
                    </a:moveTo>
                    <a:cubicBezTo>
                      <a:pt x="45505" y="23656"/>
                      <a:pt x="48680" y="25731"/>
                      <a:pt x="48726" y="29882"/>
                    </a:cubicBezTo>
                    <a:lnTo>
                      <a:pt x="48726" y="29882"/>
                    </a:lnTo>
                    <a:cubicBezTo>
                      <a:pt x="48256" y="29782"/>
                      <a:pt x="47782" y="29732"/>
                      <a:pt x="47311" y="29732"/>
                    </a:cubicBezTo>
                    <a:cubicBezTo>
                      <a:pt x="45452" y="29732"/>
                      <a:pt x="43648" y="30499"/>
                      <a:pt x="42355" y="31891"/>
                    </a:cubicBezTo>
                    <a:cubicBezTo>
                      <a:pt x="41074" y="30511"/>
                      <a:pt x="39282" y="29732"/>
                      <a:pt x="37400" y="29732"/>
                    </a:cubicBezTo>
                    <a:cubicBezTo>
                      <a:pt x="36916" y="29732"/>
                      <a:pt x="36432" y="29777"/>
                      <a:pt x="35958" y="29884"/>
                    </a:cubicBezTo>
                    <a:cubicBezTo>
                      <a:pt x="35989" y="25732"/>
                      <a:pt x="39159" y="23656"/>
                      <a:pt x="42333" y="23656"/>
                    </a:cubicBezTo>
                    <a:close/>
                    <a:moveTo>
                      <a:pt x="18806" y="23760"/>
                    </a:moveTo>
                    <a:cubicBezTo>
                      <a:pt x="21979" y="23760"/>
                      <a:pt x="25151" y="25836"/>
                      <a:pt x="25196" y="29992"/>
                    </a:cubicBezTo>
                    <a:lnTo>
                      <a:pt x="25196" y="29992"/>
                    </a:lnTo>
                    <a:cubicBezTo>
                      <a:pt x="24718" y="29887"/>
                      <a:pt x="24235" y="29836"/>
                      <a:pt x="23756" y="29836"/>
                    </a:cubicBezTo>
                    <a:cubicBezTo>
                      <a:pt x="21903" y="29836"/>
                      <a:pt x="20103" y="30603"/>
                      <a:pt x="18807" y="31999"/>
                    </a:cubicBezTo>
                    <a:cubicBezTo>
                      <a:pt x="17526" y="30619"/>
                      <a:pt x="15734" y="29839"/>
                      <a:pt x="13852" y="29839"/>
                    </a:cubicBezTo>
                    <a:cubicBezTo>
                      <a:pt x="13368" y="29839"/>
                      <a:pt x="12884" y="29893"/>
                      <a:pt x="12409" y="29992"/>
                    </a:cubicBezTo>
                    <a:cubicBezTo>
                      <a:pt x="12454" y="25839"/>
                      <a:pt x="15631" y="23760"/>
                      <a:pt x="18806" y="23760"/>
                    </a:cubicBezTo>
                    <a:close/>
                    <a:moveTo>
                      <a:pt x="117960" y="29918"/>
                    </a:moveTo>
                    <a:cubicBezTo>
                      <a:pt x="118387" y="29918"/>
                      <a:pt x="118817" y="29957"/>
                      <a:pt x="119245" y="30037"/>
                    </a:cubicBezTo>
                    <a:cubicBezTo>
                      <a:pt x="118251" y="31210"/>
                      <a:pt x="117668" y="32716"/>
                      <a:pt x="117758" y="34302"/>
                    </a:cubicBezTo>
                    <a:cubicBezTo>
                      <a:pt x="116514" y="33005"/>
                      <a:pt x="114758" y="32168"/>
                      <a:pt x="112908" y="32168"/>
                    </a:cubicBezTo>
                    <a:cubicBezTo>
                      <a:pt x="112879" y="32168"/>
                      <a:pt x="112850" y="32169"/>
                      <a:pt x="112821" y="32169"/>
                    </a:cubicBezTo>
                    <a:cubicBezTo>
                      <a:pt x="114156" y="30716"/>
                      <a:pt x="116027" y="29918"/>
                      <a:pt x="117960" y="29918"/>
                    </a:cubicBezTo>
                    <a:close/>
                    <a:moveTo>
                      <a:pt x="84139" y="30021"/>
                    </a:moveTo>
                    <a:cubicBezTo>
                      <a:pt x="86073" y="30021"/>
                      <a:pt x="87951" y="30818"/>
                      <a:pt x="89290" y="32268"/>
                    </a:cubicBezTo>
                    <a:lnTo>
                      <a:pt x="89290" y="32268"/>
                    </a:lnTo>
                    <a:cubicBezTo>
                      <a:pt x="89274" y="32267"/>
                      <a:pt x="89257" y="32267"/>
                      <a:pt x="89240" y="32267"/>
                    </a:cubicBezTo>
                    <a:cubicBezTo>
                      <a:pt x="87371" y="32267"/>
                      <a:pt x="85603" y="33106"/>
                      <a:pt x="84362" y="34409"/>
                    </a:cubicBezTo>
                    <a:cubicBezTo>
                      <a:pt x="84443" y="32814"/>
                      <a:pt x="83860" y="31318"/>
                      <a:pt x="82875" y="30135"/>
                    </a:cubicBezTo>
                    <a:cubicBezTo>
                      <a:pt x="83295" y="30058"/>
                      <a:pt x="83719" y="30021"/>
                      <a:pt x="84139" y="30021"/>
                    </a:cubicBezTo>
                    <a:close/>
                    <a:moveTo>
                      <a:pt x="94446" y="30017"/>
                    </a:moveTo>
                    <a:cubicBezTo>
                      <a:pt x="94870" y="30017"/>
                      <a:pt x="95298" y="30056"/>
                      <a:pt x="95724" y="30135"/>
                    </a:cubicBezTo>
                    <a:cubicBezTo>
                      <a:pt x="94729" y="31318"/>
                      <a:pt x="94147" y="32814"/>
                      <a:pt x="94237" y="34409"/>
                    </a:cubicBezTo>
                    <a:cubicBezTo>
                      <a:pt x="92986" y="33106"/>
                      <a:pt x="91227" y="32267"/>
                      <a:pt x="89359" y="32267"/>
                    </a:cubicBezTo>
                    <a:cubicBezTo>
                      <a:pt x="89339" y="32267"/>
                      <a:pt x="89319" y="32267"/>
                      <a:pt x="89299" y="32268"/>
                    </a:cubicBezTo>
                    <a:cubicBezTo>
                      <a:pt x="90637" y="30820"/>
                      <a:pt x="92510" y="30017"/>
                      <a:pt x="94446" y="30017"/>
                    </a:cubicBezTo>
                    <a:close/>
                    <a:moveTo>
                      <a:pt x="47502" y="30107"/>
                    </a:moveTo>
                    <a:cubicBezTo>
                      <a:pt x="47926" y="30107"/>
                      <a:pt x="48354" y="30146"/>
                      <a:pt x="48780" y="30225"/>
                    </a:cubicBezTo>
                    <a:cubicBezTo>
                      <a:pt x="47785" y="31407"/>
                      <a:pt x="47203" y="32913"/>
                      <a:pt x="47284" y="34499"/>
                    </a:cubicBezTo>
                    <a:cubicBezTo>
                      <a:pt x="46042" y="33196"/>
                      <a:pt x="44275" y="32366"/>
                      <a:pt x="42406" y="32366"/>
                    </a:cubicBezTo>
                    <a:cubicBezTo>
                      <a:pt x="42386" y="32366"/>
                      <a:pt x="42366" y="32366"/>
                      <a:pt x="42346" y="32366"/>
                    </a:cubicBezTo>
                    <a:cubicBezTo>
                      <a:pt x="42343" y="32366"/>
                      <a:pt x="42341" y="32366"/>
                      <a:pt x="42338" y="32366"/>
                    </a:cubicBezTo>
                    <a:lnTo>
                      <a:pt x="42338" y="32366"/>
                    </a:lnTo>
                    <a:lnTo>
                      <a:pt x="42355" y="32357"/>
                    </a:lnTo>
                    <a:cubicBezTo>
                      <a:pt x="43693" y="30910"/>
                      <a:pt x="45566" y="30107"/>
                      <a:pt x="47502" y="30107"/>
                    </a:cubicBezTo>
                    <a:close/>
                    <a:moveTo>
                      <a:pt x="106100" y="25400"/>
                    </a:moveTo>
                    <a:cubicBezTo>
                      <a:pt x="106559" y="25400"/>
                      <a:pt x="107021" y="25446"/>
                      <a:pt x="107480" y="25538"/>
                    </a:cubicBezTo>
                    <a:cubicBezTo>
                      <a:pt x="106477" y="26801"/>
                      <a:pt x="105930" y="28404"/>
                      <a:pt x="106136" y="30079"/>
                    </a:cubicBezTo>
                    <a:lnTo>
                      <a:pt x="106136" y="30079"/>
                    </a:lnTo>
                    <a:cubicBezTo>
                      <a:pt x="106645" y="29966"/>
                      <a:pt x="107158" y="29911"/>
                      <a:pt x="107667" y="29911"/>
                    </a:cubicBezTo>
                    <a:cubicBezTo>
                      <a:pt x="109601" y="29911"/>
                      <a:pt x="111474" y="30709"/>
                      <a:pt x="112821" y="32169"/>
                    </a:cubicBezTo>
                    <a:cubicBezTo>
                      <a:pt x="112793" y="32169"/>
                      <a:pt x="112765" y="32169"/>
                      <a:pt x="112738" y="32169"/>
                    </a:cubicBezTo>
                    <a:cubicBezTo>
                      <a:pt x="110761" y="32169"/>
                      <a:pt x="108905" y="33112"/>
                      <a:pt x="107659" y="34553"/>
                    </a:cubicBezTo>
                    <a:cubicBezTo>
                      <a:pt x="107785" y="32886"/>
                      <a:pt x="107175" y="31300"/>
                      <a:pt x="106127" y="30081"/>
                    </a:cubicBezTo>
                    <a:cubicBezTo>
                      <a:pt x="106130" y="30081"/>
                      <a:pt x="106132" y="30080"/>
                      <a:pt x="106134" y="30080"/>
                    </a:cubicBezTo>
                    <a:lnTo>
                      <a:pt x="106134" y="30080"/>
                    </a:lnTo>
                    <a:lnTo>
                      <a:pt x="106127" y="30072"/>
                    </a:lnTo>
                    <a:cubicBezTo>
                      <a:pt x="104875" y="28616"/>
                      <a:pt x="102990" y="27662"/>
                      <a:pt x="100995" y="27662"/>
                    </a:cubicBezTo>
                    <a:cubicBezTo>
                      <a:pt x="100976" y="27662"/>
                      <a:pt x="100958" y="27662"/>
                      <a:pt x="100939" y="27662"/>
                    </a:cubicBezTo>
                    <a:cubicBezTo>
                      <a:pt x="100919" y="27662"/>
                      <a:pt x="100900" y="27662"/>
                      <a:pt x="100880" y="27662"/>
                    </a:cubicBezTo>
                    <a:cubicBezTo>
                      <a:pt x="99020" y="27662"/>
                      <a:pt x="97252" y="28500"/>
                      <a:pt x="96011" y="29804"/>
                    </a:cubicBezTo>
                    <a:cubicBezTo>
                      <a:pt x="96091" y="28209"/>
                      <a:pt x="95509" y="26712"/>
                      <a:pt x="94514" y="25529"/>
                    </a:cubicBezTo>
                    <a:cubicBezTo>
                      <a:pt x="94943" y="25450"/>
                      <a:pt x="95373" y="25411"/>
                      <a:pt x="95801" y="25411"/>
                    </a:cubicBezTo>
                    <a:cubicBezTo>
                      <a:pt x="97734" y="25411"/>
                      <a:pt x="99605" y="26207"/>
                      <a:pt x="100948" y="27653"/>
                    </a:cubicBezTo>
                    <a:cubicBezTo>
                      <a:pt x="102288" y="26205"/>
                      <a:pt x="104166" y="25400"/>
                      <a:pt x="106100" y="25400"/>
                    </a:cubicBezTo>
                    <a:close/>
                    <a:moveTo>
                      <a:pt x="13662" y="30223"/>
                    </a:moveTo>
                    <a:cubicBezTo>
                      <a:pt x="15598" y="30223"/>
                      <a:pt x="17464" y="31021"/>
                      <a:pt x="18807" y="32474"/>
                    </a:cubicBezTo>
                    <a:cubicBezTo>
                      <a:pt x="18787" y="32474"/>
                      <a:pt x="18768" y="32473"/>
                      <a:pt x="18748" y="32473"/>
                    </a:cubicBezTo>
                    <a:cubicBezTo>
                      <a:pt x="16879" y="32473"/>
                      <a:pt x="15111" y="33312"/>
                      <a:pt x="13870" y="34615"/>
                    </a:cubicBezTo>
                    <a:cubicBezTo>
                      <a:pt x="13951" y="33020"/>
                      <a:pt x="13368" y="31515"/>
                      <a:pt x="12374" y="30341"/>
                    </a:cubicBezTo>
                    <a:cubicBezTo>
                      <a:pt x="12803" y="30262"/>
                      <a:pt x="13234" y="30223"/>
                      <a:pt x="13662" y="30223"/>
                    </a:cubicBezTo>
                    <a:close/>
                    <a:moveTo>
                      <a:pt x="23936" y="30219"/>
                    </a:moveTo>
                    <a:cubicBezTo>
                      <a:pt x="24366" y="30219"/>
                      <a:pt x="24800" y="30259"/>
                      <a:pt x="25232" y="30341"/>
                    </a:cubicBezTo>
                    <a:cubicBezTo>
                      <a:pt x="24237" y="31515"/>
                      <a:pt x="23655" y="33020"/>
                      <a:pt x="23744" y="34615"/>
                    </a:cubicBezTo>
                    <a:cubicBezTo>
                      <a:pt x="22494" y="33303"/>
                      <a:pt x="20727" y="32473"/>
                      <a:pt x="18867" y="32473"/>
                    </a:cubicBezTo>
                    <a:cubicBezTo>
                      <a:pt x="18847" y="32473"/>
                      <a:pt x="18827" y="32474"/>
                      <a:pt x="18807" y="32474"/>
                    </a:cubicBezTo>
                    <a:lnTo>
                      <a:pt x="18807" y="32465"/>
                    </a:lnTo>
                    <a:cubicBezTo>
                      <a:pt x="20140" y="31022"/>
                      <a:pt x="22007" y="30219"/>
                      <a:pt x="23936" y="30219"/>
                    </a:cubicBezTo>
                    <a:close/>
                    <a:moveTo>
                      <a:pt x="37182" y="30113"/>
                    </a:moveTo>
                    <a:cubicBezTo>
                      <a:pt x="39117" y="30113"/>
                      <a:pt x="40995" y="30910"/>
                      <a:pt x="42337" y="32366"/>
                    </a:cubicBezTo>
                    <a:lnTo>
                      <a:pt x="42337" y="32366"/>
                    </a:lnTo>
                    <a:cubicBezTo>
                      <a:pt x="42313" y="32366"/>
                      <a:pt x="42288" y="32366"/>
                      <a:pt x="42264" y="32366"/>
                    </a:cubicBezTo>
                    <a:cubicBezTo>
                      <a:pt x="40296" y="32366"/>
                      <a:pt x="38431" y="33309"/>
                      <a:pt x="37185" y="34750"/>
                    </a:cubicBezTo>
                    <a:cubicBezTo>
                      <a:pt x="37320" y="33083"/>
                      <a:pt x="36710" y="31506"/>
                      <a:pt x="35662" y="30278"/>
                    </a:cubicBezTo>
                    <a:cubicBezTo>
                      <a:pt x="36167" y="30167"/>
                      <a:pt x="36676" y="30113"/>
                      <a:pt x="37182" y="30113"/>
                    </a:cubicBezTo>
                    <a:close/>
                    <a:moveTo>
                      <a:pt x="124479" y="28060"/>
                    </a:moveTo>
                    <a:cubicBezTo>
                      <a:pt x="127651" y="28060"/>
                      <a:pt x="130826" y="30136"/>
                      <a:pt x="130867" y="34291"/>
                    </a:cubicBezTo>
                    <a:lnTo>
                      <a:pt x="130867" y="34291"/>
                    </a:lnTo>
                    <a:cubicBezTo>
                      <a:pt x="130397" y="34190"/>
                      <a:pt x="129923" y="34141"/>
                      <a:pt x="129452" y="34141"/>
                    </a:cubicBezTo>
                    <a:cubicBezTo>
                      <a:pt x="127593" y="34141"/>
                      <a:pt x="125787" y="34908"/>
                      <a:pt x="124487" y="36300"/>
                    </a:cubicBezTo>
                    <a:cubicBezTo>
                      <a:pt x="123215" y="34920"/>
                      <a:pt x="121414" y="34140"/>
                      <a:pt x="119541" y="34140"/>
                    </a:cubicBezTo>
                    <a:cubicBezTo>
                      <a:pt x="119057" y="34140"/>
                      <a:pt x="118564" y="34194"/>
                      <a:pt x="118098" y="34293"/>
                    </a:cubicBezTo>
                    <a:cubicBezTo>
                      <a:pt x="118130" y="30138"/>
                      <a:pt x="121303" y="28060"/>
                      <a:pt x="124479" y="28060"/>
                    </a:cubicBezTo>
                    <a:close/>
                    <a:moveTo>
                      <a:pt x="100961" y="28160"/>
                    </a:moveTo>
                    <a:cubicBezTo>
                      <a:pt x="104135" y="28160"/>
                      <a:pt x="107310" y="30239"/>
                      <a:pt x="107355" y="34400"/>
                    </a:cubicBezTo>
                    <a:cubicBezTo>
                      <a:pt x="106875" y="34295"/>
                      <a:pt x="106390" y="34244"/>
                      <a:pt x="105910" y="34244"/>
                    </a:cubicBezTo>
                    <a:cubicBezTo>
                      <a:pt x="104056" y="34244"/>
                      <a:pt x="102256" y="35007"/>
                      <a:pt x="100961" y="36393"/>
                    </a:cubicBezTo>
                    <a:lnTo>
                      <a:pt x="100961" y="36393"/>
                    </a:lnTo>
                    <a:cubicBezTo>
                      <a:pt x="99680" y="35026"/>
                      <a:pt x="97881" y="34239"/>
                      <a:pt x="96011" y="34239"/>
                    </a:cubicBezTo>
                    <a:cubicBezTo>
                      <a:pt x="95527" y="34239"/>
                      <a:pt x="95043" y="34293"/>
                      <a:pt x="94568" y="34400"/>
                    </a:cubicBezTo>
                    <a:cubicBezTo>
                      <a:pt x="94608" y="30241"/>
                      <a:pt x="97784" y="28160"/>
                      <a:pt x="100961" y="28160"/>
                    </a:cubicBezTo>
                    <a:close/>
                    <a:moveTo>
                      <a:pt x="77631" y="28164"/>
                    </a:moveTo>
                    <a:cubicBezTo>
                      <a:pt x="80804" y="28164"/>
                      <a:pt x="83979" y="30241"/>
                      <a:pt x="84022" y="34396"/>
                    </a:cubicBezTo>
                    <a:lnTo>
                      <a:pt x="84022" y="34396"/>
                    </a:lnTo>
                    <a:cubicBezTo>
                      <a:pt x="83552" y="34297"/>
                      <a:pt x="83079" y="34248"/>
                      <a:pt x="82611" y="34248"/>
                    </a:cubicBezTo>
                    <a:cubicBezTo>
                      <a:pt x="80750" y="34248"/>
                      <a:pt x="78950" y="35013"/>
                      <a:pt x="77651" y="36398"/>
                    </a:cubicBezTo>
                    <a:cubicBezTo>
                      <a:pt x="76369" y="35028"/>
                      <a:pt x="74577" y="34239"/>
                      <a:pt x="72704" y="34239"/>
                    </a:cubicBezTo>
                    <a:cubicBezTo>
                      <a:pt x="72212" y="34248"/>
                      <a:pt x="71728" y="34293"/>
                      <a:pt x="71253" y="34400"/>
                    </a:cubicBezTo>
                    <a:cubicBezTo>
                      <a:pt x="71284" y="30243"/>
                      <a:pt x="74456" y="28164"/>
                      <a:pt x="77631" y="28164"/>
                    </a:cubicBezTo>
                    <a:close/>
                    <a:moveTo>
                      <a:pt x="53994" y="28259"/>
                    </a:moveTo>
                    <a:cubicBezTo>
                      <a:pt x="57168" y="28259"/>
                      <a:pt x="60343" y="30337"/>
                      <a:pt x="60384" y="34497"/>
                    </a:cubicBezTo>
                    <a:lnTo>
                      <a:pt x="60384" y="34497"/>
                    </a:lnTo>
                    <a:cubicBezTo>
                      <a:pt x="59906" y="34393"/>
                      <a:pt x="59425" y="34343"/>
                      <a:pt x="58949" y="34343"/>
                    </a:cubicBezTo>
                    <a:cubicBezTo>
                      <a:pt x="57093" y="34343"/>
                      <a:pt x="55300" y="35109"/>
                      <a:pt x="54004" y="36497"/>
                    </a:cubicBezTo>
                    <a:cubicBezTo>
                      <a:pt x="52723" y="35126"/>
                      <a:pt x="50931" y="34338"/>
                      <a:pt x="49049" y="34338"/>
                    </a:cubicBezTo>
                    <a:cubicBezTo>
                      <a:pt x="48565" y="34338"/>
                      <a:pt x="48081" y="34391"/>
                      <a:pt x="47606" y="34499"/>
                    </a:cubicBezTo>
                    <a:cubicBezTo>
                      <a:pt x="47642" y="30340"/>
                      <a:pt x="50818" y="28259"/>
                      <a:pt x="53994" y="28259"/>
                    </a:cubicBezTo>
                    <a:close/>
                    <a:moveTo>
                      <a:pt x="7145" y="28361"/>
                    </a:moveTo>
                    <a:cubicBezTo>
                      <a:pt x="10322" y="28361"/>
                      <a:pt x="13498" y="30440"/>
                      <a:pt x="13538" y="34597"/>
                    </a:cubicBezTo>
                    <a:cubicBezTo>
                      <a:pt x="13065" y="34495"/>
                      <a:pt x="12588" y="34446"/>
                      <a:pt x="12114" y="34446"/>
                    </a:cubicBezTo>
                    <a:cubicBezTo>
                      <a:pt x="10255" y="34446"/>
                      <a:pt x="8451" y="35212"/>
                      <a:pt x="7159" y="36605"/>
                    </a:cubicBezTo>
                    <a:cubicBezTo>
                      <a:pt x="5877" y="35225"/>
                      <a:pt x="4076" y="34445"/>
                      <a:pt x="2194" y="34445"/>
                    </a:cubicBezTo>
                    <a:cubicBezTo>
                      <a:pt x="1711" y="34445"/>
                      <a:pt x="1227" y="34490"/>
                      <a:pt x="752" y="34597"/>
                    </a:cubicBezTo>
                    <a:cubicBezTo>
                      <a:pt x="792" y="30440"/>
                      <a:pt x="3969" y="28361"/>
                      <a:pt x="7145" y="28361"/>
                    </a:cubicBezTo>
                    <a:close/>
                    <a:moveTo>
                      <a:pt x="30465" y="28367"/>
                    </a:moveTo>
                    <a:cubicBezTo>
                      <a:pt x="33637" y="28367"/>
                      <a:pt x="36811" y="30444"/>
                      <a:pt x="36854" y="34602"/>
                    </a:cubicBezTo>
                    <a:lnTo>
                      <a:pt x="36854" y="34602"/>
                    </a:lnTo>
                    <a:cubicBezTo>
                      <a:pt x="36379" y="34500"/>
                      <a:pt x="35901" y="34450"/>
                      <a:pt x="35426" y="34450"/>
                    </a:cubicBezTo>
                    <a:cubicBezTo>
                      <a:pt x="33569" y="34450"/>
                      <a:pt x="31771" y="35216"/>
                      <a:pt x="30483" y="36605"/>
                    </a:cubicBezTo>
                    <a:cubicBezTo>
                      <a:pt x="29201" y="35234"/>
                      <a:pt x="27409" y="34445"/>
                      <a:pt x="25528" y="34445"/>
                    </a:cubicBezTo>
                    <a:cubicBezTo>
                      <a:pt x="25044" y="34445"/>
                      <a:pt x="24560" y="34499"/>
                      <a:pt x="24085" y="34606"/>
                    </a:cubicBezTo>
                    <a:cubicBezTo>
                      <a:pt x="24116" y="30448"/>
                      <a:pt x="27290" y="28367"/>
                      <a:pt x="30465" y="28367"/>
                    </a:cubicBezTo>
                    <a:close/>
                    <a:moveTo>
                      <a:pt x="119332" y="34516"/>
                    </a:moveTo>
                    <a:cubicBezTo>
                      <a:pt x="121268" y="34516"/>
                      <a:pt x="123142" y="35318"/>
                      <a:pt x="124487" y="36766"/>
                    </a:cubicBezTo>
                    <a:lnTo>
                      <a:pt x="124487" y="36766"/>
                    </a:lnTo>
                    <a:cubicBezTo>
                      <a:pt x="124484" y="36766"/>
                      <a:pt x="124481" y="36766"/>
                      <a:pt x="124478" y="36766"/>
                    </a:cubicBezTo>
                    <a:cubicBezTo>
                      <a:pt x="124459" y="36766"/>
                      <a:pt x="124439" y="36766"/>
                      <a:pt x="124419" y="36766"/>
                    </a:cubicBezTo>
                    <a:cubicBezTo>
                      <a:pt x="122559" y="36766"/>
                      <a:pt x="120791" y="37604"/>
                      <a:pt x="119550" y="38907"/>
                    </a:cubicBezTo>
                    <a:cubicBezTo>
                      <a:pt x="119631" y="37312"/>
                      <a:pt x="119048" y="35816"/>
                      <a:pt x="118054" y="34633"/>
                    </a:cubicBezTo>
                    <a:cubicBezTo>
                      <a:pt x="118479" y="34554"/>
                      <a:pt x="118907" y="34516"/>
                      <a:pt x="119332" y="34516"/>
                    </a:cubicBezTo>
                    <a:close/>
                    <a:moveTo>
                      <a:pt x="129633" y="34516"/>
                    </a:moveTo>
                    <a:cubicBezTo>
                      <a:pt x="130058" y="34516"/>
                      <a:pt x="130486" y="34554"/>
                      <a:pt x="130912" y="34633"/>
                    </a:cubicBezTo>
                    <a:cubicBezTo>
                      <a:pt x="129908" y="35816"/>
                      <a:pt x="129326" y="37321"/>
                      <a:pt x="129415" y="38907"/>
                    </a:cubicBezTo>
                    <a:cubicBezTo>
                      <a:pt x="128174" y="37604"/>
                      <a:pt x="126406" y="36766"/>
                      <a:pt x="124537" y="36766"/>
                    </a:cubicBezTo>
                    <a:cubicBezTo>
                      <a:pt x="124521" y="36766"/>
                      <a:pt x="124504" y="36766"/>
                      <a:pt x="124487" y="36766"/>
                    </a:cubicBezTo>
                    <a:lnTo>
                      <a:pt x="124487" y="36766"/>
                    </a:lnTo>
                    <a:cubicBezTo>
                      <a:pt x="125825" y="35318"/>
                      <a:pt x="127698" y="34516"/>
                      <a:pt x="129633" y="34516"/>
                    </a:cubicBezTo>
                    <a:close/>
                    <a:moveTo>
                      <a:pt x="60697" y="38943"/>
                    </a:moveTo>
                    <a:cubicBezTo>
                      <a:pt x="60700" y="38943"/>
                      <a:pt x="60703" y="38943"/>
                      <a:pt x="60707" y="38943"/>
                    </a:cubicBezTo>
                    <a:lnTo>
                      <a:pt x="60707" y="38943"/>
                    </a:lnTo>
                    <a:cubicBezTo>
                      <a:pt x="60709" y="38943"/>
                      <a:pt x="60712" y="38943"/>
                      <a:pt x="60715" y="38943"/>
                    </a:cubicBezTo>
                    <a:close/>
                    <a:moveTo>
                      <a:pt x="82776" y="34621"/>
                    </a:moveTo>
                    <a:cubicBezTo>
                      <a:pt x="83205" y="34621"/>
                      <a:pt x="83636" y="34660"/>
                      <a:pt x="84066" y="34741"/>
                    </a:cubicBezTo>
                    <a:cubicBezTo>
                      <a:pt x="83556" y="35341"/>
                      <a:pt x="83152" y="36031"/>
                      <a:pt x="82893" y="36775"/>
                    </a:cubicBezTo>
                    <a:lnTo>
                      <a:pt x="82875" y="36775"/>
                    </a:lnTo>
                    <a:cubicBezTo>
                      <a:pt x="82642" y="37474"/>
                      <a:pt x="82534" y="38208"/>
                      <a:pt x="82579" y="38952"/>
                    </a:cubicBezTo>
                    <a:cubicBezTo>
                      <a:pt x="81333" y="37644"/>
                      <a:pt x="79568" y="36811"/>
                      <a:pt x="77695" y="36811"/>
                    </a:cubicBezTo>
                    <a:cubicBezTo>
                      <a:pt x="79034" y="35399"/>
                      <a:pt x="80873" y="34621"/>
                      <a:pt x="82776" y="34621"/>
                    </a:cubicBezTo>
                    <a:close/>
                    <a:moveTo>
                      <a:pt x="95815" y="34621"/>
                    </a:moveTo>
                    <a:cubicBezTo>
                      <a:pt x="97719" y="34621"/>
                      <a:pt x="99565" y="35399"/>
                      <a:pt x="100903" y="36811"/>
                    </a:cubicBezTo>
                    <a:cubicBezTo>
                      <a:pt x="99030" y="36811"/>
                      <a:pt x="97265" y="37644"/>
                      <a:pt x="96020" y="38952"/>
                    </a:cubicBezTo>
                    <a:cubicBezTo>
                      <a:pt x="96056" y="38208"/>
                      <a:pt x="95948" y="37474"/>
                      <a:pt x="95706" y="36775"/>
                    </a:cubicBezTo>
                    <a:lnTo>
                      <a:pt x="95688" y="36775"/>
                    </a:lnTo>
                    <a:cubicBezTo>
                      <a:pt x="95428" y="36031"/>
                      <a:pt x="95034" y="35341"/>
                      <a:pt x="94523" y="34741"/>
                    </a:cubicBezTo>
                    <a:cubicBezTo>
                      <a:pt x="94953" y="34660"/>
                      <a:pt x="95385" y="34621"/>
                      <a:pt x="95815" y="34621"/>
                    </a:cubicBezTo>
                    <a:close/>
                    <a:moveTo>
                      <a:pt x="48844" y="34725"/>
                    </a:moveTo>
                    <a:cubicBezTo>
                      <a:pt x="50778" y="34725"/>
                      <a:pt x="52655" y="35522"/>
                      <a:pt x="53995" y="36972"/>
                    </a:cubicBezTo>
                    <a:lnTo>
                      <a:pt x="53995" y="36972"/>
                    </a:lnTo>
                    <a:cubicBezTo>
                      <a:pt x="53988" y="36972"/>
                      <a:pt x="53981" y="36972"/>
                      <a:pt x="53974" y="36972"/>
                    </a:cubicBezTo>
                    <a:cubicBezTo>
                      <a:pt x="52094" y="36972"/>
                      <a:pt x="50315" y="37803"/>
                      <a:pt x="49067" y="39113"/>
                    </a:cubicBezTo>
                    <a:cubicBezTo>
                      <a:pt x="49147" y="37527"/>
                      <a:pt x="48565" y="36022"/>
                      <a:pt x="47579" y="34839"/>
                    </a:cubicBezTo>
                    <a:cubicBezTo>
                      <a:pt x="48000" y="34763"/>
                      <a:pt x="48423" y="34725"/>
                      <a:pt x="48844" y="34725"/>
                    </a:cubicBezTo>
                    <a:close/>
                    <a:moveTo>
                      <a:pt x="59150" y="34722"/>
                    </a:moveTo>
                    <a:cubicBezTo>
                      <a:pt x="59575" y="34722"/>
                      <a:pt x="60003" y="34760"/>
                      <a:pt x="60429" y="34839"/>
                    </a:cubicBezTo>
                    <a:cubicBezTo>
                      <a:pt x="59434" y="36022"/>
                      <a:pt x="58852" y="37527"/>
                      <a:pt x="58941" y="39113"/>
                    </a:cubicBezTo>
                    <a:cubicBezTo>
                      <a:pt x="57691" y="37810"/>
                      <a:pt x="55923" y="36972"/>
                      <a:pt x="54063" y="36972"/>
                    </a:cubicBezTo>
                    <a:cubicBezTo>
                      <a:pt x="54043" y="36972"/>
                      <a:pt x="54024" y="36972"/>
                      <a:pt x="54004" y="36972"/>
                    </a:cubicBezTo>
                    <a:cubicBezTo>
                      <a:pt x="55341" y="35524"/>
                      <a:pt x="57215" y="34722"/>
                      <a:pt x="59150" y="34722"/>
                    </a:cubicBezTo>
                    <a:close/>
                    <a:moveTo>
                      <a:pt x="25322" y="34827"/>
                    </a:moveTo>
                    <a:cubicBezTo>
                      <a:pt x="27227" y="34827"/>
                      <a:pt x="29071" y="35605"/>
                      <a:pt x="30402" y="37017"/>
                    </a:cubicBezTo>
                    <a:cubicBezTo>
                      <a:pt x="28538" y="37017"/>
                      <a:pt x="26764" y="37850"/>
                      <a:pt x="25519" y="39149"/>
                    </a:cubicBezTo>
                    <a:cubicBezTo>
                      <a:pt x="25563" y="38415"/>
                      <a:pt x="25456" y="37671"/>
                      <a:pt x="25223" y="36972"/>
                    </a:cubicBezTo>
                    <a:lnTo>
                      <a:pt x="25196" y="36972"/>
                    </a:lnTo>
                    <a:cubicBezTo>
                      <a:pt x="24936" y="36228"/>
                      <a:pt x="24542" y="35547"/>
                      <a:pt x="24031" y="34947"/>
                    </a:cubicBezTo>
                    <a:cubicBezTo>
                      <a:pt x="24461" y="34866"/>
                      <a:pt x="24893" y="34827"/>
                      <a:pt x="25322" y="34827"/>
                    </a:cubicBezTo>
                    <a:close/>
                    <a:moveTo>
                      <a:pt x="12283" y="34827"/>
                    </a:moveTo>
                    <a:cubicBezTo>
                      <a:pt x="12712" y="34827"/>
                      <a:pt x="13144" y="34866"/>
                      <a:pt x="13574" y="34947"/>
                    </a:cubicBezTo>
                    <a:cubicBezTo>
                      <a:pt x="13063" y="35547"/>
                      <a:pt x="12669" y="36228"/>
                      <a:pt x="12400" y="36972"/>
                    </a:cubicBezTo>
                    <a:lnTo>
                      <a:pt x="12382" y="36972"/>
                    </a:lnTo>
                    <a:cubicBezTo>
                      <a:pt x="12141" y="37671"/>
                      <a:pt x="12042" y="38415"/>
                      <a:pt x="12087" y="39149"/>
                    </a:cubicBezTo>
                    <a:lnTo>
                      <a:pt x="12078" y="39158"/>
                    </a:lnTo>
                    <a:cubicBezTo>
                      <a:pt x="10832" y="37850"/>
                      <a:pt x="9067" y="37017"/>
                      <a:pt x="7203" y="37017"/>
                    </a:cubicBezTo>
                    <a:cubicBezTo>
                      <a:pt x="8534" y="35605"/>
                      <a:pt x="10378" y="34827"/>
                      <a:pt x="12283" y="34827"/>
                    </a:cubicBezTo>
                    <a:close/>
                    <a:moveTo>
                      <a:pt x="106092" y="34618"/>
                    </a:moveTo>
                    <a:cubicBezTo>
                      <a:pt x="106556" y="34618"/>
                      <a:pt x="107024" y="34664"/>
                      <a:pt x="107489" y="34759"/>
                    </a:cubicBezTo>
                    <a:cubicBezTo>
                      <a:pt x="106497" y="35993"/>
                      <a:pt x="105950" y="37566"/>
                      <a:pt x="106126" y="39211"/>
                    </a:cubicBezTo>
                    <a:lnTo>
                      <a:pt x="106126" y="39211"/>
                    </a:lnTo>
                    <a:cubicBezTo>
                      <a:pt x="104872" y="37760"/>
                      <a:pt x="102999" y="36811"/>
                      <a:pt x="101011" y="36811"/>
                    </a:cubicBezTo>
                    <a:cubicBezTo>
                      <a:pt x="102344" y="35398"/>
                      <a:pt x="104187" y="34618"/>
                      <a:pt x="106092" y="34618"/>
                    </a:cubicBezTo>
                    <a:close/>
                    <a:moveTo>
                      <a:pt x="70812" y="30100"/>
                    </a:moveTo>
                    <a:cubicBezTo>
                      <a:pt x="71307" y="30100"/>
                      <a:pt x="71806" y="30153"/>
                      <a:pt x="72301" y="30261"/>
                    </a:cubicBezTo>
                    <a:cubicBezTo>
                      <a:pt x="71289" y="31524"/>
                      <a:pt x="70742" y="33119"/>
                      <a:pt x="70939" y="34786"/>
                    </a:cubicBezTo>
                    <a:lnTo>
                      <a:pt x="70957" y="34786"/>
                    </a:lnTo>
                    <a:cubicBezTo>
                      <a:pt x="71464" y="34672"/>
                      <a:pt x="71976" y="34617"/>
                      <a:pt x="72484" y="34617"/>
                    </a:cubicBezTo>
                    <a:cubicBezTo>
                      <a:pt x="74391" y="34617"/>
                      <a:pt x="76244" y="35395"/>
                      <a:pt x="77588" y="36811"/>
                    </a:cubicBezTo>
                    <a:cubicBezTo>
                      <a:pt x="75545" y="36811"/>
                      <a:pt x="73618" y="37823"/>
                      <a:pt x="72364" y="39338"/>
                    </a:cubicBezTo>
                    <a:cubicBezTo>
                      <a:pt x="72712" y="35639"/>
                      <a:pt x="69416" y="32366"/>
                      <a:pt x="65722" y="32366"/>
                    </a:cubicBezTo>
                    <a:cubicBezTo>
                      <a:pt x="65702" y="32366"/>
                      <a:pt x="65682" y="32366"/>
                      <a:pt x="65662" y="32366"/>
                    </a:cubicBezTo>
                    <a:cubicBezTo>
                      <a:pt x="65642" y="32366"/>
                      <a:pt x="65622" y="32366"/>
                      <a:pt x="65602" y="32366"/>
                    </a:cubicBezTo>
                    <a:cubicBezTo>
                      <a:pt x="63733" y="32366"/>
                      <a:pt x="61974" y="33196"/>
                      <a:pt x="60724" y="34499"/>
                    </a:cubicBezTo>
                    <a:cubicBezTo>
                      <a:pt x="60814" y="32913"/>
                      <a:pt x="60231" y="31407"/>
                      <a:pt x="59237" y="30225"/>
                    </a:cubicBezTo>
                    <a:cubicBezTo>
                      <a:pt x="59663" y="30146"/>
                      <a:pt x="60090" y="30107"/>
                      <a:pt x="60515" y="30107"/>
                    </a:cubicBezTo>
                    <a:cubicBezTo>
                      <a:pt x="62451" y="30107"/>
                      <a:pt x="64326" y="30910"/>
                      <a:pt x="65671" y="32357"/>
                    </a:cubicBezTo>
                    <a:cubicBezTo>
                      <a:pt x="67011" y="30902"/>
                      <a:pt x="68881" y="30100"/>
                      <a:pt x="70812" y="30100"/>
                    </a:cubicBezTo>
                    <a:close/>
                    <a:moveTo>
                      <a:pt x="35613" y="34818"/>
                    </a:moveTo>
                    <a:cubicBezTo>
                      <a:pt x="36073" y="34818"/>
                      <a:pt x="36537" y="34863"/>
                      <a:pt x="36997" y="34956"/>
                    </a:cubicBezTo>
                    <a:cubicBezTo>
                      <a:pt x="36011" y="36201"/>
                      <a:pt x="35456" y="37769"/>
                      <a:pt x="35635" y="39418"/>
                    </a:cubicBezTo>
                    <a:cubicBezTo>
                      <a:pt x="34389" y="37958"/>
                      <a:pt x="32508" y="37017"/>
                      <a:pt x="30519" y="37008"/>
                    </a:cubicBezTo>
                    <a:cubicBezTo>
                      <a:pt x="31861" y="35593"/>
                      <a:pt x="33709" y="34818"/>
                      <a:pt x="35613" y="34818"/>
                    </a:cubicBezTo>
                    <a:close/>
                    <a:moveTo>
                      <a:pt x="112816" y="32662"/>
                    </a:moveTo>
                    <a:cubicBezTo>
                      <a:pt x="115993" y="32662"/>
                      <a:pt x="119169" y="34741"/>
                      <a:pt x="119209" y="38898"/>
                    </a:cubicBezTo>
                    <a:cubicBezTo>
                      <a:pt x="118736" y="38797"/>
                      <a:pt x="118259" y="38747"/>
                      <a:pt x="117785" y="38747"/>
                    </a:cubicBezTo>
                    <a:cubicBezTo>
                      <a:pt x="115926" y="38747"/>
                      <a:pt x="114120" y="39513"/>
                      <a:pt x="112821" y="40906"/>
                    </a:cubicBezTo>
                    <a:cubicBezTo>
                      <a:pt x="111539" y="39526"/>
                      <a:pt x="109747" y="38746"/>
                      <a:pt x="107865" y="38746"/>
                    </a:cubicBezTo>
                    <a:cubicBezTo>
                      <a:pt x="107382" y="38746"/>
                      <a:pt x="106898" y="38800"/>
                      <a:pt x="106423" y="38898"/>
                    </a:cubicBezTo>
                    <a:cubicBezTo>
                      <a:pt x="106463" y="34741"/>
                      <a:pt x="109640" y="32662"/>
                      <a:pt x="112816" y="32662"/>
                    </a:cubicBezTo>
                    <a:close/>
                    <a:moveTo>
                      <a:pt x="136134" y="32665"/>
                    </a:moveTo>
                    <a:cubicBezTo>
                      <a:pt x="139310" y="32665"/>
                      <a:pt x="142484" y="34742"/>
                      <a:pt x="142525" y="38898"/>
                    </a:cubicBezTo>
                    <a:cubicBezTo>
                      <a:pt x="142050" y="38797"/>
                      <a:pt x="141571" y="38747"/>
                      <a:pt x="141097" y="38747"/>
                    </a:cubicBezTo>
                    <a:cubicBezTo>
                      <a:pt x="139236" y="38747"/>
                      <a:pt x="137435" y="39513"/>
                      <a:pt x="136136" y="40906"/>
                    </a:cubicBezTo>
                    <a:cubicBezTo>
                      <a:pt x="134854" y="39526"/>
                      <a:pt x="133062" y="38746"/>
                      <a:pt x="131181" y="38746"/>
                    </a:cubicBezTo>
                    <a:cubicBezTo>
                      <a:pt x="130697" y="38746"/>
                      <a:pt x="130213" y="38800"/>
                      <a:pt x="129738" y="38898"/>
                    </a:cubicBezTo>
                    <a:cubicBezTo>
                      <a:pt x="129778" y="34744"/>
                      <a:pt x="132957" y="32665"/>
                      <a:pt x="136134" y="32665"/>
                    </a:cubicBezTo>
                    <a:close/>
                    <a:moveTo>
                      <a:pt x="89291" y="32767"/>
                    </a:moveTo>
                    <a:cubicBezTo>
                      <a:pt x="91871" y="32767"/>
                      <a:pt x="94452" y="34140"/>
                      <a:pt x="95348" y="36891"/>
                    </a:cubicBezTo>
                    <a:lnTo>
                      <a:pt x="95357" y="36882"/>
                    </a:lnTo>
                    <a:lnTo>
                      <a:pt x="95375" y="36882"/>
                    </a:lnTo>
                    <a:cubicBezTo>
                      <a:pt x="95581" y="37545"/>
                      <a:pt x="95688" y="38244"/>
                      <a:pt x="95688" y="38934"/>
                    </a:cubicBezTo>
                    <a:cubicBezTo>
                      <a:pt x="95215" y="38832"/>
                      <a:pt x="94738" y="38783"/>
                      <a:pt x="94264" y="38783"/>
                    </a:cubicBezTo>
                    <a:cubicBezTo>
                      <a:pt x="92405" y="38783"/>
                      <a:pt x="90601" y="39549"/>
                      <a:pt x="89308" y="40941"/>
                    </a:cubicBezTo>
                    <a:cubicBezTo>
                      <a:pt x="88027" y="39562"/>
                      <a:pt x="86235" y="38782"/>
                      <a:pt x="84353" y="38782"/>
                    </a:cubicBezTo>
                    <a:cubicBezTo>
                      <a:pt x="83869" y="38782"/>
                      <a:pt x="83385" y="38836"/>
                      <a:pt x="82910" y="38934"/>
                    </a:cubicBezTo>
                    <a:cubicBezTo>
                      <a:pt x="82910" y="38244"/>
                      <a:pt x="83018" y="37545"/>
                      <a:pt x="83224" y="36882"/>
                    </a:cubicBezTo>
                    <a:lnTo>
                      <a:pt x="83242" y="36882"/>
                    </a:lnTo>
                    <a:cubicBezTo>
                      <a:pt x="84134" y="34140"/>
                      <a:pt x="86712" y="32767"/>
                      <a:pt x="89291" y="32767"/>
                    </a:cubicBezTo>
                    <a:close/>
                    <a:moveTo>
                      <a:pt x="42335" y="32864"/>
                    </a:moveTo>
                    <a:cubicBezTo>
                      <a:pt x="45506" y="32864"/>
                      <a:pt x="48679" y="34938"/>
                      <a:pt x="48726" y="39092"/>
                    </a:cubicBezTo>
                    <a:lnTo>
                      <a:pt x="48726" y="39092"/>
                    </a:lnTo>
                    <a:cubicBezTo>
                      <a:pt x="48257" y="38992"/>
                      <a:pt x="47785" y="38944"/>
                      <a:pt x="47316" y="38944"/>
                    </a:cubicBezTo>
                    <a:cubicBezTo>
                      <a:pt x="45455" y="38944"/>
                      <a:pt x="43655" y="39710"/>
                      <a:pt x="42355" y="41103"/>
                    </a:cubicBezTo>
                    <a:cubicBezTo>
                      <a:pt x="41074" y="39723"/>
                      <a:pt x="39282" y="38943"/>
                      <a:pt x="37400" y="38943"/>
                    </a:cubicBezTo>
                    <a:cubicBezTo>
                      <a:pt x="36916" y="38943"/>
                      <a:pt x="36432" y="38997"/>
                      <a:pt x="35958" y="39096"/>
                    </a:cubicBezTo>
                    <a:cubicBezTo>
                      <a:pt x="35989" y="34942"/>
                      <a:pt x="39161" y="32864"/>
                      <a:pt x="42335" y="32864"/>
                    </a:cubicBezTo>
                    <a:close/>
                    <a:moveTo>
                      <a:pt x="65669" y="32862"/>
                    </a:moveTo>
                    <a:cubicBezTo>
                      <a:pt x="68844" y="32862"/>
                      <a:pt x="72019" y="34939"/>
                      <a:pt x="72059" y="39096"/>
                    </a:cubicBezTo>
                    <a:cubicBezTo>
                      <a:pt x="71584" y="38994"/>
                      <a:pt x="71106" y="38944"/>
                      <a:pt x="70631" y="38944"/>
                    </a:cubicBezTo>
                    <a:cubicBezTo>
                      <a:pt x="68767" y="38944"/>
                      <a:pt x="66963" y="39710"/>
                      <a:pt x="65671" y="41103"/>
                    </a:cubicBezTo>
                    <a:cubicBezTo>
                      <a:pt x="64391" y="39725"/>
                      <a:pt x="62594" y="38946"/>
                      <a:pt x="60707" y="38943"/>
                    </a:cubicBezTo>
                    <a:lnTo>
                      <a:pt x="60707" y="38943"/>
                    </a:lnTo>
                    <a:cubicBezTo>
                      <a:pt x="60226" y="38944"/>
                      <a:pt x="59745" y="38998"/>
                      <a:pt x="59273" y="39096"/>
                    </a:cubicBezTo>
                    <a:cubicBezTo>
                      <a:pt x="59313" y="34941"/>
                      <a:pt x="62491" y="32862"/>
                      <a:pt x="65669" y="32862"/>
                    </a:cubicBezTo>
                    <a:close/>
                    <a:moveTo>
                      <a:pt x="18802" y="32972"/>
                    </a:moveTo>
                    <a:cubicBezTo>
                      <a:pt x="21383" y="32972"/>
                      <a:pt x="23964" y="34343"/>
                      <a:pt x="24864" y="37088"/>
                    </a:cubicBezTo>
                    <a:lnTo>
                      <a:pt x="24882" y="37088"/>
                    </a:lnTo>
                    <a:cubicBezTo>
                      <a:pt x="25088" y="37760"/>
                      <a:pt x="25187" y="38450"/>
                      <a:pt x="25196" y="39149"/>
                    </a:cubicBezTo>
                    <a:cubicBezTo>
                      <a:pt x="24715" y="39044"/>
                      <a:pt x="24231" y="38993"/>
                      <a:pt x="23751" y="38993"/>
                    </a:cubicBezTo>
                    <a:cubicBezTo>
                      <a:pt x="21894" y="38993"/>
                      <a:pt x="20096" y="39759"/>
                      <a:pt x="18807" y="41148"/>
                    </a:cubicBezTo>
                    <a:cubicBezTo>
                      <a:pt x="17526" y="39777"/>
                      <a:pt x="15734" y="38988"/>
                      <a:pt x="13852" y="38988"/>
                    </a:cubicBezTo>
                    <a:cubicBezTo>
                      <a:pt x="13368" y="38988"/>
                      <a:pt x="12884" y="39042"/>
                      <a:pt x="12409" y="39149"/>
                    </a:cubicBezTo>
                    <a:cubicBezTo>
                      <a:pt x="12409" y="38450"/>
                      <a:pt x="12517" y="37751"/>
                      <a:pt x="12723" y="37088"/>
                    </a:cubicBezTo>
                    <a:lnTo>
                      <a:pt x="12741" y="37088"/>
                    </a:lnTo>
                    <a:cubicBezTo>
                      <a:pt x="13637" y="34345"/>
                      <a:pt x="16220" y="32972"/>
                      <a:pt x="18802" y="32972"/>
                    </a:cubicBezTo>
                    <a:close/>
                    <a:moveTo>
                      <a:pt x="130981" y="39121"/>
                    </a:moveTo>
                    <a:cubicBezTo>
                      <a:pt x="132916" y="39121"/>
                      <a:pt x="134790" y="39924"/>
                      <a:pt x="136127" y="41372"/>
                    </a:cubicBezTo>
                    <a:cubicBezTo>
                      <a:pt x="136107" y="41371"/>
                      <a:pt x="136087" y="41371"/>
                      <a:pt x="136067" y="41371"/>
                    </a:cubicBezTo>
                    <a:cubicBezTo>
                      <a:pt x="134199" y="41371"/>
                      <a:pt x="132440" y="42201"/>
                      <a:pt x="131190" y="43504"/>
                    </a:cubicBezTo>
                    <a:cubicBezTo>
                      <a:pt x="131225" y="42787"/>
                      <a:pt x="131136" y="42070"/>
                      <a:pt x="130912" y="41389"/>
                    </a:cubicBezTo>
                    <a:lnTo>
                      <a:pt x="130903" y="41389"/>
                    </a:lnTo>
                    <a:lnTo>
                      <a:pt x="130894" y="41354"/>
                    </a:lnTo>
                    <a:cubicBezTo>
                      <a:pt x="130894" y="41345"/>
                      <a:pt x="130894" y="41336"/>
                      <a:pt x="130885" y="41336"/>
                    </a:cubicBezTo>
                    <a:cubicBezTo>
                      <a:pt x="130625" y="40565"/>
                      <a:pt x="130222" y="39857"/>
                      <a:pt x="129702" y="39239"/>
                    </a:cubicBezTo>
                    <a:cubicBezTo>
                      <a:pt x="130128" y="39160"/>
                      <a:pt x="130556" y="39121"/>
                      <a:pt x="130981" y="39121"/>
                    </a:cubicBezTo>
                    <a:close/>
                    <a:moveTo>
                      <a:pt x="117967" y="39121"/>
                    </a:moveTo>
                    <a:cubicBezTo>
                      <a:pt x="118392" y="39121"/>
                      <a:pt x="118820" y="39160"/>
                      <a:pt x="119245" y="39239"/>
                    </a:cubicBezTo>
                    <a:cubicBezTo>
                      <a:pt x="118717" y="39857"/>
                      <a:pt x="118313" y="40565"/>
                      <a:pt x="118054" y="41336"/>
                    </a:cubicBezTo>
                    <a:cubicBezTo>
                      <a:pt x="118054" y="41336"/>
                      <a:pt x="118054" y="41345"/>
                      <a:pt x="118054" y="41354"/>
                    </a:cubicBezTo>
                    <a:cubicBezTo>
                      <a:pt x="118045" y="41354"/>
                      <a:pt x="118036" y="41380"/>
                      <a:pt x="118036" y="41389"/>
                    </a:cubicBezTo>
                    <a:cubicBezTo>
                      <a:pt x="117812" y="42070"/>
                      <a:pt x="117713" y="42787"/>
                      <a:pt x="117749" y="43513"/>
                    </a:cubicBezTo>
                    <a:cubicBezTo>
                      <a:pt x="116508" y="42210"/>
                      <a:pt x="114740" y="41371"/>
                      <a:pt x="112880" y="41371"/>
                    </a:cubicBezTo>
                    <a:cubicBezTo>
                      <a:pt x="112860" y="41371"/>
                      <a:pt x="112840" y="41371"/>
                      <a:pt x="112821" y="41372"/>
                    </a:cubicBezTo>
                    <a:cubicBezTo>
                      <a:pt x="114158" y="39924"/>
                      <a:pt x="116031" y="39121"/>
                      <a:pt x="117967" y="39121"/>
                    </a:cubicBezTo>
                    <a:close/>
                    <a:moveTo>
                      <a:pt x="94420" y="39162"/>
                    </a:moveTo>
                    <a:cubicBezTo>
                      <a:pt x="94850" y="39162"/>
                      <a:pt x="95283" y="39202"/>
                      <a:pt x="95715" y="39284"/>
                    </a:cubicBezTo>
                    <a:cubicBezTo>
                      <a:pt x="94720" y="40467"/>
                      <a:pt x="94138" y="41963"/>
                      <a:pt x="94228" y="43558"/>
                    </a:cubicBezTo>
                    <a:cubicBezTo>
                      <a:pt x="92986" y="42254"/>
                      <a:pt x="91218" y="41416"/>
                      <a:pt x="89350" y="41416"/>
                    </a:cubicBezTo>
                    <a:cubicBezTo>
                      <a:pt x="89330" y="41416"/>
                      <a:pt x="89310" y="41416"/>
                      <a:pt x="89290" y="41416"/>
                    </a:cubicBezTo>
                    <a:cubicBezTo>
                      <a:pt x="89271" y="41416"/>
                      <a:pt x="89251" y="41416"/>
                      <a:pt x="89231" y="41416"/>
                    </a:cubicBezTo>
                    <a:cubicBezTo>
                      <a:pt x="87363" y="41416"/>
                      <a:pt x="85603" y="42254"/>
                      <a:pt x="84353" y="43558"/>
                    </a:cubicBezTo>
                    <a:cubicBezTo>
                      <a:pt x="84443" y="41963"/>
                      <a:pt x="83860" y="40458"/>
                      <a:pt x="82866" y="39284"/>
                    </a:cubicBezTo>
                    <a:cubicBezTo>
                      <a:pt x="83294" y="39204"/>
                      <a:pt x="83725" y="39165"/>
                      <a:pt x="84152" y="39165"/>
                    </a:cubicBezTo>
                    <a:cubicBezTo>
                      <a:pt x="86085" y="39165"/>
                      <a:pt x="87957" y="39962"/>
                      <a:pt x="89299" y="41407"/>
                    </a:cubicBezTo>
                    <a:cubicBezTo>
                      <a:pt x="90633" y="39964"/>
                      <a:pt x="92493" y="39162"/>
                      <a:pt x="94420" y="39162"/>
                    </a:cubicBezTo>
                    <a:close/>
                    <a:moveTo>
                      <a:pt x="47485" y="39327"/>
                    </a:moveTo>
                    <a:cubicBezTo>
                      <a:pt x="47912" y="39327"/>
                      <a:pt x="48343" y="39366"/>
                      <a:pt x="48771" y="39445"/>
                    </a:cubicBezTo>
                    <a:cubicBezTo>
                      <a:pt x="48242" y="40063"/>
                      <a:pt x="47839" y="40771"/>
                      <a:pt x="47579" y="41533"/>
                    </a:cubicBezTo>
                    <a:cubicBezTo>
                      <a:pt x="47579" y="41542"/>
                      <a:pt x="47579" y="41542"/>
                      <a:pt x="47579" y="41551"/>
                    </a:cubicBezTo>
                    <a:lnTo>
                      <a:pt x="47570" y="41596"/>
                    </a:lnTo>
                    <a:lnTo>
                      <a:pt x="47561" y="41587"/>
                    </a:lnTo>
                    <a:cubicBezTo>
                      <a:pt x="47337" y="42277"/>
                      <a:pt x="47239" y="42993"/>
                      <a:pt x="47275" y="43710"/>
                    </a:cubicBezTo>
                    <a:cubicBezTo>
                      <a:pt x="46027" y="42400"/>
                      <a:pt x="44256" y="41569"/>
                      <a:pt x="42377" y="41569"/>
                    </a:cubicBezTo>
                    <a:cubicBezTo>
                      <a:pt x="42366" y="41569"/>
                      <a:pt x="42356" y="41569"/>
                      <a:pt x="42346" y="41569"/>
                    </a:cubicBezTo>
                    <a:cubicBezTo>
                      <a:pt x="43682" y="40123"/>
                      <a:pt x="45552" y="39327"/>
                      <a:pt x="47485" y="39327"/>
                    </a:cubicBezTo>
                    <a:close/>
                    <a:moveTo>
                      <a:pt x="60514" y="39327"/>
                    </a:moveTo>
                    <a:cubicBezTo>
                      <a:pt x="62447" y="39327"/>
                      <a:pt x="64317" y="40123"/>
                      <a:pt x="65653" y="41569"/>
                    </a:cubicBezTo>
                    <a:cubicBezTo>
                      <a:pt x="65633" y="41568"/>
                      <a:pt x="65613" y="41568"/>
                      <a:pt x="65593" y="41568"/>
                    </a:cubicBezTo>
                    <a:cubicBezTo>
                      <a:pt x="63725" y="41568"/>
                      <a:pt x="61966" y="42407"/>
                      <a:pt x="60715" y="43710"/>
                    </a:cubicBezTo>
                    <a:cubicBezTo>
                      <a:pt x="60751" y="42993"/>
                      <a:pt x="60662" y="42277"/>
                      <a:pt x="60438" y="41587"/>
                    </a:cubicBezTo>
                    <a:cubicBezTo>
                      <a:pt x="60438" y="41578"/>
                      <a:pt x="60429" y="41569"/>
                      <a:pt x="60420" y="41560"/>
                    </a:cubicBezTo>
                    <a:cubicBezTo>
                      <a:pt x="60420" y="41551"/>
                      <a:pt x="60420" y="41542"/>
                      <a:pt x="60411" y="41533"/>
                    </a:cubicBezTo>
                    <a:cubicBezTo>
                      <a:pt x="60151" y="40771"/>
                      <a:pt x="59748" y="40054"/>
                      <a:pt x="59228" y="39445"/>
                    </a:cubicBezTo>
                    <a:cubicBezTo>
                      <a:pt x="59656" y="39366"/>
                      <a:pt x="60087" y="39327"/>
                      <a:pt x="60514" y="39327"/>
                    </a:cubicBezTo>
                    <a:close/>
                    <a:moveTo>
                      <a:pt x="13656" y="39363"/>
                    </a:moveTo>
                    <a:cubicBezTo>
                      <a:pt x="15596" y="39363"/>
                      <a:pt x="17470" y="40166"/>
                      <a:pt x="18807" y="41613"/>
                    </a:cubicBezTo>
                    <a:cubicBezTo>
                      <a:pt x="18787" y="41613"/>
                      <a:pt x="18768" y="41613"/>
                      <a:pt x="18748" y="41613"/>
                    </a:cubicBezTo>
                    <a:cubicBezTo>
                      <a:pt x="16879" y="41613"/>
                      <a:pt x="15111" y="42452"/>
                      <a:pt x="13870" y="43755"/>
                    </a:cubicBezTo>
                    <a:cubicBezTo>
                      <a:pt x="13951" y="42169"/>
                      <a:pt x="13368" y="40664"/>
                      <a:pt x="12382" y="39490"/>
                    </a:cubicBezTo>
                    <a:lnTo>
                      <a:pt x="12374" y="39481"/>
                    </a:lnTo>
                    <a:cubicBezTo>
                      <a:pt x="12801" y="39402"/>
                      <a:pt x="13230" y="39363"/>
                      <a:pt x="13656" y="39363"/>
                    </a:cubicBezTo>
                    <a:close/>
                    <a:moveTo>
                      <a:pt x="23953" y="39363"/>
                    </a:moveTo>
                    <a:cubicBezTo>
                      <a:pt x="24378" y="39363"/>
                      <a:pt x="24806" y="39402"/>
                      <a:pt x="25232" y="39481"/>
                    </a:cubicBezTo>
                    <a:cubicBezTo>
                      <a:pt x="24237" y="40664"/>
                      <a:pt x="23655" y="42160"/>
                      <a:pt x="23744" y="43755"/>
                    </a:cubicBezTo>
                    <a:cubicBezTo>
                      <a:pt x="22494" y="42452"/>
                      <a:pt x="20726" y="41613"/>
                      <a:pt x="18866" y="41613"/>
                    </a:cubicBezTo>
                    <a:cubicBezTo>
                      <a:pt x="18846" y="41613"/>
                      <a:pt x="18827" y="41613"/>
                      <a:pt x="18807" y="41613"/>
                    </a:cubicBezTo>
                    <a:cubicBezTo>
                      <a:pt x="20144" y="40166"/>
                      <a:pt x="22018" y="39363"/>
                      <a:pt x="23953" y="39363"/>
                    </a:cubicBezTo>
                    <a:close/>
                    <a:moveTo>
                      <a:pt x="107671" y="39122"/>
                    </a:moveTo>
                    <a:cubicBezTo>
                      <a:pt x="109602" y="39122"/>
                      <a:pt x="111474" y="39919"/>
                      <a:pt x="112821" y="41372"/>
                    </a:cubicBezTo>
                    <a:cubicBezTo>
                      <a:pt x="112802" y="41371"/>
                      <a:pt x="112783" y="41371"/>
                      <a:pt x="112765" y="41371"/>
                    </a:cubicBezTo>
                    <a:cubicBezTo>
                      <a:pt x="110778" y="41371"/>
                      <a:pt x="108902" y="42317"/>
                      <a:pt x="107650" y="43764"/>
                    </a:cubicBezTo>
                    <a:lnTo>
                      <a:pt x="107650" y="43764"/>
                    </a:lnTo>
                    <a:cubicBezTo>
                      <a:pt x="107803" y="42097"/>
                      <a:pt x="107211" y="40511"/>
                      <a:pt x="106172" y="39284"/>
                    </a:cubicBezTo>
                    <a:cubicBezTo>
                      <a:pt x="106670" y="39175"/>
                      <a:pt x="107172" y="39122"/>
                      <a:pt x="107671" y="39122"/>
                    </a:cubicBezTo>
                    <a:close/>
                    <a:moveTo>
                      <a:pt x="37180" y="39320"/>
                    </a:moveTo>
                    <a:cubicBezTo>
                      <a:pt x="39113" y="39320"/>
                      <a:pt x="40988" y="40121"/>
                      <a:pt x="42328" y="41569"/>
                    </a:cubicBezTo>
                    <a:cubicBezTo>
                      <a:pt x="42310" y="41568"/>
                      <a:pt x="42291" y="41568"/>
                      <a:pt x="42273" y="41568"/>
                    </a:cubicBezTo>
                    <a:cubicBezTo>
                      <a:pt x="40286" y="41568"/>
                      <a:pt x="38419" y="42514"/>
                      <a:pt x="37167" y="43961"/>
                    </a:cubicBezTo>
                    <a:cubicBezTo>
                      <a:pt x="37320" y="42294"/>
                      <a:pt x="36728" y="40708"/>
                      <a:pt x="35689" y="39481"/>
                    </a:cubicBezTo>
                    <a:cubicBezTo>
                      <a:pt x="36184" y="39373"/>
                      <a:pt x="36684" y="39320"/>
                      <a:pt x="37180" y="39320"/>
                    </a:cubicBezTo>
                    <a:close/>
                    <a:moveTo>
                      <a:pt x="124483" y="37269"/>
                    </a:moveTo>
                    <a:cubicBezTo>
                      <a:pt x="127057" y="37269"/>
                      <a:pt x="129630" y="38633"/>
                      <a:pt x="130536" y="41363"/>
                    </a:cubicBezTo>
                    <a:cubicBezTo>
                      <a:pt x="130760" y="42053"/>
                      <a:pt x="130867" y="42769"/>
                      <a:pt x="130876" y="43495"/>
                    </a:cubicBezTo>
                    <a:cubicBezTo>
                      <a:pt x="130401" y="43393"/>
                      <a:pt x="129922" y="43343"/>
                      <a:pt x="129447" y="43343"/>
                    </a:cubicBezTo>
                    <a:cubicBezTo>
                      <a:pt x="127584" y="43343"/>
                      <a:pt x="125780" y="44110"/>
                      <a:pt x="124487" y="45502"/>
                    </a:cubicBezTo>
                    <a:cubicBezTo>
                      <a:pt x="123213" y="44130"/>
                      <a:pt x="121434" y="43343"/>
                      <a:pt x="119564" y="43343"/>
                    </a:cubicBezTo>
                    <a:cubicBezTo>
                      <a:pt x="119553" y="43343"/>
                      <a:pt x="119543" y="43343"/>
                      <a:pt x="119532" y="43343"/>
                    </a:cubicBezTo>
                    <a:cubicBezTo>
                      <a:pt x="119048" y="43343"/>
                      <a:pt x="118564" y="43388"/>
                      <a:pt x="118089" y="43495"/>
                    </a:cubicBezTo>
                    <a:cubicBezTo>
                      <a:pt x="118089" y="42769"/>
                      <a:pt x="118206" y="42053"/>
                      <a:pt x="118421" y="41363"/>
                    </a:cubicBezTo>
                    <a:lnTo>
                      <a:pt x="118430" y="41354"/>
                    </a:lnTo>
                    <a:cubicBezTo>
                      <a:pt x="119339" y="38631"/>
                      <a:pt x="121911" y="37269"/>
                      <a:pt x="124483" y="37269"/>
                    </a:cubicBezTo>
                    <a:close/>
                    <a:moveTo>
                      <a:pt x="77631" y="37312"/>
                    </a:moveTo>
                    <a:cubicBezTo>
                      <a:pt x="80804" y="37312"/>
                      <a:pt x="83980" y="39391"/>
                      <a:pt x="84022" y="43547"/>
                    </a:cubicBezTo>
                    <a:lnTo>
                      <a:pt x="84022" y="43547"/>
                    </a:lnTo>
                    <a:cubicBezTo>
                      <a:pt x="83546" y="43443"/>
                      <a:pt x="83066" y="43393"/>
                      <a:pt x="82590" y="43393"/>
                    </a:cubicBezTo>
                    <a:cubicBezTo>
                      <a:pt x="80737" y="43393"/>
                      <a:pt x="78939" y="44159"/>
                      <a:pt x="77651" y="45547"/>
                    </a:cubicBezTo>
                    <a:cubicBezTo>
                      <a:pt x="76369" y="44176"/>
                      <a:pt x="74577" y="43388"/>
                      <a:pt x="72696" y="43388"/>
                    </a:cubicBezTo>
                    <a:cubicBezTo>
                      <a:pt x="72212" y="43388"/>
                      <a:pt x="71728" y="43441"/>
                      <a:pt x="71253" y="43549"/>
                    </a:cubicBezTo>
                    <a:cubicBezTo>
                      <a:pt x="71284" y="39391"/>
                      <a:pt x="74456" y="37312"/>
                      <a:pt x="77631" y="37312"/>
                    </a:cubicBezTo>
                    <a:close/>
                    <a:moveTo>
                      <a:pt x="100946" y="37312"/>
                    </a:moveTo>
                    <a:cubicBezTo>
                      <a:pt x="104119" y="37312"/>
                      <a:pt x="107295" y="39391"/>
                      <a:pt x="107337" y="43547"/>
                    </a:cubicBezTo>
                    <a:lnTo>
                      <a:pt x="107337" y="43547"/>
                    </a:lnTo>
                    <a:cubicBezTo>
                      <a:pt x="106861" y="43443"/>
                      <a:pt x="106381" y="43393"/>
                      <a:pt x="105905" y="43393"/>
                    </a:cubicBezTo>
                    <a:cubicBezTo>
                      <a:pt x="104052" y="43393"/>
                      <a:pt x="102255" y="44159"/>
                      <a:pt x="100966" y="45547"/>
                    </a:cubicBezTo>
                    <a:cubicBezTo>
                      <a:pt x="99685" y="44176"/>
                      <a:pt x="97883" y="43388"/>
                      <a:pt x="96011" y="43388"/>
                    </a:cubicBezTo>
                    <a:cubicBezTo>
                      <a:pt x="95527" y="43388"/>
                      <a:pt x="95043" y="43441"/>
                      <a:pt x="94568" y="43549"/>
                    </a:cubicBezTo>
                    <a:cubicBezTo>
                      <a:pt x="94599" y="39391"/>
                      <a:pt x="97771" y="37312"/>
                      <a:pt x="100946" y="37312"/>
                    </a:cubicBezTo>
                    <a:close/>
                    <a:moveTo>
                      <a:pt x="54012" y="37467"/>
                    </a:moveTo>
                    <a:cubicBezTo>
                      <a:pt x="56585" y="37467"/>
                      <a:pt x="59156" y="38831"/>
                      <a:pt x="60061" y="41560"/>
                    </a:cubicBezTo>
                    <a:cubicBezTo>
                      <a:pt x="60285" y="42250"/>
                      <a:pt x="60393" y="42975"/>
                      <a:pt x="60393" y="43701"/>
                    </a:cubicBezTo>
                    <a:cubicBezTo>
                      <a:pt x="59914" y="43596"/>
                      <a:pt x="59431" y="43545"/>
                      <a:pt x="58952" y="43545"/>
                    </a:cubicBezTo>
                    <a:cubicBezTo>
                      <a:pt x="57099" y="43545"/>
                      <a:pt x="55302" y="44311"/>
                      <a:pt x="54013" y="45699"/>
                    </a:cubicBezTo>
                    <a:cubicBezTo>
                      <a:pt x="52739" y="44336"/>
                      <a:pt x="50960" y="43549"/>
                      <a:pt x="49089" y="43549"/>
                    </a:cubicBezTo>
                    <a:cubicBezTo>
                      <a:pt x="49079" y="43549"/>
                      <a:pt x="49068" y="43549"/>
                      <a:pt x="49058" y="43549"/>
                    </a:cubicBezTo>
                    <a:cubicBezTo>
                      <a:pt x="48574" y="43549"/>
                      <a:pt x="48090" y="43594"/>
                      <a:pt x="47615" y="43701"/>
                    </a:cubicBezTo>
                    <a:cubicBezTo>
                      <a:pt x="47615" y="42975"/>
                      <a:pt x="47723" y="42250"/>
                      <a:pt x="47938" y="41560"/>
                    </a:cubicBezTo>
                    <a:lnTo>
                      <a:pt x="47956" y="41560"/>
                    </a:lnTo>
                    <a:cubicBezTo>
                      <a:pt x="48865" y="38831"/>
                      <a:pt x="51439" y="37467"/>
                      <a:pt x="54012" y="37467"/>
                    </a:cubicBezTo>
                    <a:close/>
                    <a:moveTo>
                      <a:pt x="7148" y="37513"/>
                    </a:moveTo>
                    <a:cubicBezTo>
                      <a:pt x="10323" y="37513"/>
                      <a:pt x="13498" y="39590"/>
                      <a:pt x="13538" y="43746"/>
                    </a:cubicBezTo>
                    <a:cubicBezTo>
                      <a:pt x="13065" y="43644"/>
                      <a:pt x="12588" y="43594"/>
                      <a:pt x="12114" y="43594"/>
                    </a:cubicBezTo>
                    <a:cubicBezTo>
                      <a:pt x="10255" y="43594"/>
                      <a:pt x="8449" y="44361"/>
                      <a:pt x="7150" y="45753"/>
                    </a:cubicBezTo>
                    <a:cubicBezTo>
                      <a:pt x="5868" y="44373"/>
                      <a:pt x="4076" y="43594"/>
                      <a:pt x="2194" y="43594"/>
                    </a:cubicBezTo>
                    <a:cubicBezTo>
                      <a:pt x="1711" y="43594"/>
                      <a:pt x="1227" y="43647"/>
                      <a:pt x="752" y="43746"/>
                    </a:cubicBezTo>
                    <a:cubicBezTo>
                      <a:pt x="792" y="39592"/>
                      <a:pt x="3970" y="37513"/>
                      <a:pt x="7148" y="37513"/>
                    </a:cubicBezTo>
                    <a:close/>
                    <a:moveTo>
                      <a:pt x="30465" y="37513"/>
                    </a:moveTo>
                    <a:cubicBezTo>
                      <a:pt x="33638" y="37513"/>
                      <a:pt x="36811" y="39588"/>
                      <a:pt x="36854" y="43742"/>
                    </a:cubicBezTo>
                    <a:lnTo>
                      <a:pt x="36854" y="43742"/>
                    </a:lnTo>
                    <a:cubicBezTo>
                      <a:pt x="36384" y="43643"/>
                      <a:pt x="35912" y="43594"/>
                      <a:pt x="35443" y="43594"/>
                    </a:cubicBezTo>
                    <a:cubicBezTo>
                      <a:pt x="33580" y="43594"/>
                      <a:pt x="31775" y="44361"/>
                      <a:pt x="30483" y="45753"/>
                    </a:cubicBezTo>
                    <a:cubicBezTo>
                      <a:pt x="29201" y="44373"/>
                      <a:pt x="27409" y="43594"/>
                      <a:pt x="25528" y="43594"/>
                    </a:cubicBezTo>
                    <a:cubicBezTo>
                      <a:pt x="25044" y="43594"/>
                      <a:pt x="24560" y="43647"/>
                      <a:pt x="24085" y="43746"/>
                    </a:cubicBezTo>
                    <a:cubicBezTo>
                      <a:pt x="24116" y="39592"/>
                      <a:pt x="27290" y="37513"/>
                      <a:pt x="30465" y="37513"/>
                    </a:cubicBezTo>
                    <a:close/>
                    <a:moveTo>
                      <a:pt x="129619" y="43736"/>
                    </a:moveTo>
                    <a:cubicBezTo>
                      <a:pt x="130043" y="43736"/>
                      <a:pt x="130469" y="43775"/>
                      <a:pt x="130894" y="43854"/>
                    </a:cubicBezTo>
                    <a:cubicBezTo>
                      <a:pt x="129908" y="45018"/>
                      <a:pt x="129326" y="46524"/>
                      <a:pt x="129415" y="48110"/>
                    </a:cubicBezTo>
                    <a:lnTo>
                      <a:pt x="129406" y="48128"/>
                    </a:lnTo>
                    <a:cubicBezTo>
                      <a:pt x="128165" y="46824"/>
                      <a:pt x="126397" y="45986"/>
                      <a:pt x="124528" y="45986"/>
                    </a:cubicBezTo>
                    <a:cubicBezTo>
                      <a:pt x="124509" y="45986"/>
                      <a:pt x="124489" y="45986"/>
                      <a:pt x="124469" y="45986"/>
                    </a:cubicBezTo>
                    <a:cubicBezTo>
                      <a:pt x="124450" y="45986"/>
                      <a:pt x="124430" y="45986"/>
                      <a:pt x="124410" y="45986"/>
                    </a:cubicBezTo>
                    <a:cubicBezTo>
                      <a:pt x="122541" y="45986"/>
                      <a:pt x="120782" y="46824"/>
                      <a:pt x="119532" y="48128"/>
                    </a:cubicBezTo>
                    <a:cubicBezTo>
                      <a:pt x="119622" y="46533"/>
                      <a:pt x="119039" y="45036"/>
                      <a:pt x="118045" y="43854"/>
                    </a:cubicBezTo>
                    <a:cubicBezTo>
                      <a:pt x="118471" y="43775"/>
                      <a:pt x="118899" y="43736"/>
                      <a:pt x="119324" y="43736"/>
                    </a:cubicBezTo>
                    <a:cubicBezTo>
                      <a:pt x="121259" y="43736"/>
                      <a:pt x="123134" y="44537"/>
                      <a:pt x="124478" y="45977"/>
                    </a:cubicBezTo>
                    <a:cubicBezTo>
                      <a:pt x="125815" y="44537"/>
                      <a:pt x="127688" y="43736"/>
                      <a:pt x="129619" y="43736"/>
                    </a:cubicBezTo>
                    <a:close/>
                    <a:moveTo>
                      <a:pt x="82779" y="43772"/>
                    </a:moveTo>
                    <a:cubicBezTo>
                      <a:pt x="83204" y="43772"/>
                      <a:pt x="83632" y="43810"/>
                      <a:pt x="84057" y="43889"/>
                    </a:cubicBezTo>
                    <a:cubicBezTo>
                      <a:pt x="83063" y="45072"/>
                      <a:pt x="82480" y="46569"/>
                      <a:pt x="82561" y="48164"/>
                    </a:cubicBezTo>
                    <a:cubicBezTo>
                      <a:pt x="81320" y="46860"/>
                      <a:pt x="79552" y="46022"/>
                      <a:pt x="77683" y="46022"/>
                    </a:cubicBezTo>
                    <a:cubicBezTo>
                      <a:pt x="77666" y="46022"/>
                      <a:pt x="77650" y="46022"/>
                      <a:pt x="77633" y="46022"/>
                    </a:cubicBezTo>
                    <a:lnTo>
                      <a:pt x="77633" y="46022"/>
                    </a:lnTo>
                    <a:cubicBezTo>
                      <a:pt x="78970" y="44574"/>
                      <a:pt x="80844" y="43772"/>
                      <a:pt x="82779" y="43772"/>
                    </a:cubicBezTo>
                    <a:close/>
                    <a:moveTo>
                      <a:pt x="59133" y="43923"/>
                    </a:moveTo>
                    <a:cubicBezTo>
                      <a:pt x="59561" y="43923"/>
                      <a:pt x="59991" y="43962"/>
                      <a:pt x="60420" y="44042"/>
                    </a:cubicBezTo>
                    <a:cubicBezTo>
                      <a:pt x="59425" y="45225"/>
                      <a:pt x="58843" y="46721"/>
                      <a:pt x="58932" y="48316"/>
                    </a:cubicBezTo>
                    <a:lnTo>
                      <a:pt x="58923" y="48316"/>
                    </a:lnTo>
                    <a:cubicBezTo>
                      <a:pt x="57682" y="47012"/>
                      <a:pt x="55914" y="46174"/>
                      <a:pt x="54045" y="46174"/>
                    </a:cubicBezTo>
                    <a:cubicBezTo>
                      <a:pt x="54026" y="46174"/>
                      <a:pt x="54006" y="46174"/>
                      <a:pt x="53986" y="46174"/>
                    </a:cubicBezTo>
                    <a:cubicBezTo>
                      <a:pt x="53966" y="46174"/>
                      <a:pt x="53947" y="46174"/>
                      <a:pt x="53927" y="46174"/>
                    </a:cubicBezTo>
                    <a:cubicBezTo>
                      <a:pt x="52067" y="46174"/>
                      <a:pt x="50299" y="47012"/>
                      <a:pt x="49049" y="48316"/>
                    </a:cubicBezTo>
                    <a:cubicBezTo>
                      <a:pt x="49138" y="46721"/>
                      <a:pt x="48556" y="45225"/>
                      <a:pt x="47561" y="44042"/>
                    </a:cubicBezTo>
                    <a:cubicBezTo>
                      <a:pt x="47990" y="43962"/>
                      <a:pt x="48420" y="43923"/>
                      <a:pt x="48848" y="43923"/>
                    </a:cubicBezTo>
                    <a:cubicBezTo>
                      <a:pt x="50781" y="43923"/>
                      <a:pt x="52652" y="44720"/>
                      <a:pt x="53995" y="46165"/>
                    </a:cubicBezTo>
                    <a:cubicBezTo>
                      <a:pt x="55330" y="44720"/>
                      <a:pt x="57201" y="43923"/>
                      <a:pt x="59133" y="43923"/>
                    </a:cubicBezTo>
                    <a:close/>
                    <a:moveTo>
                      <a:pt x="25310" y="43969"/>
                    </a:moveTo>
                    <a:cubicBezTo>
                      <a:pt x="27245" y="43969"/>
                      <a:pt x="29120" y="44772"/>
                      <a:pt x="30465" y="46219"/>
                    </a:cubicBezTo>
                    <a:lnTo>
                      <a:pt x="30465" y="46219"/>
                    </a:lnTo>
                    <a:cubicBezTo>
                      <a:pt x="30462" y="46219"/>
                      <a:pt x="30459" y="46219"/>
                      <a:pt x="30456" y="46219"/>
                    </a:cubicBezTo>
                    <a:cubicBezTo>
                      <a:pt x="30436" y="46219"/>
                      <a:pt x="30416" y="46219"/>
                      <a:pt x="30397" y="46219"/>
                    </a:cubicBezTo>
                    <a:cubicBezTo>
                      <a:pt x="28528" y="46219"/>
                      <a:pt x="26769" y="47057"/>
                      <a:pt x="25519" y="48361"/>
                    </a:cubicBezTo>
                    <a:cubicBezTo>
                      <a:pt x="25608" y="46775"/>
                      <a:pt x="25026" y="45269"/>
                      <a:pt x="24031" y="44087"/>
                    </a:cubicBezTo>
                    <a:cubicBezTo>
                      <a:pt x="24457" y="44008"/>
                      <a:pt x="24885" y="43969"/>
                      <a:pt x="25310" y="43969"/>
                    </a:cubicBezTo>
                    <a:close/>
                    <a:moveTo>
                      <a:pt x="12296" y="43987"/>
                    </a:moveTo>
                    <a:cubicBezTo>
                      <a:pt x="12721" y="43987"/>
                      <a:pt x="13148" y="44025"/>
                      <a:pt x="13574" y="44104"/>
                    </a:cubicBezTo>
                    <a:cubicBezTo>
                      <a:pt x="12580" y="45287"/>
                      <a:pt x="11997" y="46793"/>
                      <a:pt x="12087" y="48379"/>
                    </a:cubicBezTo>
                    <a:cubicBezTo>
                      <a:pt x="10837" y="47075"/>
                      <a:pt x="9069" y="46237"/>
                      <a:pt x="7208" y="46237"/>
                    </a:cubicBezTo>
                    <a:cubicBezTo>
                      <a:pt x="7189" y="46237"/>
                      <a:pt x="7169" y="46237"/>
                      <a:pt x="7150" y="46237"/>
                    </a:cubicBezTo>
                    <a:cubicBezTo>
                      <a:pt x="8487" y="44790"/>
                      <a:pt x="10360" y="43987"/>
                      <a:pt x="12296" y="43987"/>
                    </a:cubicBezTo>
                    <a:close/>
                    <a:moveTo>
                      <a:pt x="106102" y="43761"/>
                    </a:moveTo>
                    <a:cubicBezTo>
                      <a:pt x="106575" y="43761"/>
                      <a:pt x="107052" y="43809"/>
                      <a:pt x="107525" y="43907"/>
                    </a:cubicBezTo>
                    <a:cubicBezTo>
                      <a:pt x="106512" y="45162"/>
                      <a:pt x="105939" y="46757"/>
                      <a:pt x="106127" y="48432"/>
                    </a:cubicBezTo>
                    <a:cubicBezTo>
                      <a:pt x="104866" y="46976"/>
                      <a:pt x="102990" y="46022"/>
                      <a:pt x="101003" y="46022"/>
                    </a:cubicBezTo>
                    <a:cubicBezTo>
                      <a:pt x="100985" y="46022"/>
                      <a:pt x="100966" y="46022"/>
                      <a:pt x="100948" y="46022"/>
                    </a:cubicBezTo>
                    <a:cubicBezTo>
                      <a:pt x="100928" y="46022"/>
                      <a:pt x="100908" y="46022"/>
                      <a:pt x="100889" y="46022"/>
                    </a:cubicBezTo>
                    <a:cubicBezTo>
                      <a:pt x="99020" y="46022"/>
                      <a:pt x="97252" y="46860"/>
                      <a:pt x="96011" y="48164"/>
                    </a:cubicBezTo>
                    <a:cubicBezTo>
                      <a:pt x="96091" y="46569"/>
                      <a:pt x="95509" y="45072"/>
                      <a:pt x="94523" y="43889"/>
                    </a:cubicBezTo>
                    <a:cubicBezTo>
                      <a:pt x="94952" y="43810"/>
                      <a:pt x="95382" y="43771"/>
                      <a:pt x="95809" y="43771"/>
                    </a:cubicBezTo>
                    <a:cubicBezTo>
                      <a:pt x="97740" y="43771"/>
                      <a:pt x="99605" y="44568"/>
                      <a:pt x="100948" y="46013"/>
                    </a:cubicBezTo>
                    <a:cubicBezTo>
                      <a:pt x="102294" y="44566"/>
                      <a:pt x="104168" y="43761"/>
                      <a:pt x="106102" y="43761"/>
                    </a:cubicBezTo>
                    <a:close/>
                    <a:moveTo>
                      <a:pt x="70796" y="39320"/>
                    </a:moveTo>
                    <a:cubicBezTo>
                      <a:pt x="71278" y="39320"/>
                      <a:pt x="71764" y="39370"/>
                      <a:pt x="72248" y="39472"/>
                    </a:cubicBezTo>
                    <a:cubicBezTo>
                      <a:pt x="71271" y="40717"/>
                      <a:pt x="70742" y="42286"/>
                      <a:pt x="70939" y="43934"/>
                    </a:cubicBezTo>
                    <a:cubicBezTo>
                      <a:pt x="71449" y="43820"/>
                      <a:pt x="71962" y="43765"/>
                      <a:pt x="72472" y="43765"/>
                    </a:cubicBezTo>
                    <a:cubicBezTo>
                      <a:pt x="74409" y="43765"/>
                      <a:pt x="76285" y="44568"/>
                      <a:pt x="77633" y="46022"/>
                    </a:cubicBezTo>
                    <a:lnTo>
                      <a:pt x="77633" y="46022"/>
                    </a:lnTo>
                    <a:cubicBezTo>
                      <a:pt x="77630" y="46022"/>
                      <a:pt x="77627" y="46022"/>
                      <a:pt x="77624" y="46022"/>
                    </a:cubicBezTo>
                    <a:cubicBezTo>
                      <a:pt x="77606" y="46022"/>
                      <a:pt x="77588" y="46022"/>
                      <a:pt x="77570" y="46022"/>
                    </a:cubicBezTo>
                    <a:cubicBezTo>
                      <a:pt x="75529" y="46022"/>
                      <a:pt x="73598" y="47030"/>
                      <a:pt x="72346" y="48558"/>
                    </a:cubicBezTo>
                    <a:cubicBezTo>
                      <a:pt x="72703" y="44845"/>
                      <a:pt x="69407" y="41568"/>
                      <a:pt x="65698" y="41568"/>
                    </a:cubicBezTo>
                    <a:cubicBezTo>
                      <a:pt x="65683" y="41568"/>
                      <a:pt x="65668" y="41569"/>
                      <a:pt x="65653" y="41569"/>
                    </a:cubicBezTo>
                    <a:cubicBezTo>
                      <a:pt x="66994" y="40120"/>
                      <a:pt x="68863" y="39320"/>
                      <a:pt x="70796" y="39320"/>
                    </a:cubicBezTo>
                    <a:close/>
                    <a:moveTo>
                      <a:pt x="35611" y="43966"/>
                    </a:moveTo>
                    <a:cubicBezTo>
                      <a:pt x="36087" y="43966"/>
                      <a:pt x="36566" y="44014"/>
                      <a:pt x="37042" y="44113"/>
                    </a:cubicBezTo>
                    <a:cubicBezTo>
                      <a:pt x="36020" y="45359"/>
                      <a:pt x="35456" y="46954"/>
                      <a:pt x="35635" y="48621"/>
                    </a:cubicBezTo>
                    <a:cubicBezTo>
                      <a:pt x="34383" y="47165"/>
                      <a:pt x="32507" y="46219"/>
                      <a:pt x="30512" y="46219"/>
                    </a:cubicBezTo>
                    <a:cubicBezTo>
                      <a:pt x="30496" y="46219"/>
                      <a:pt x="30481" y="46219"/>
                      <a:pt x="30465" y="46219"/>
                    </a:cubicBezTo>
                    <a:lnTo>
                      <a:pt x="30465" y="46219"/>
                    </a:lnTo>
                    <a:cubicBezTo>
                      <a:pt x="31802" y="44766"/>
                      <a:pt x="33677" y="43966"/>
                      <a:pt x="35611" y="43966"/>
                    </a:cubicBezTo>
                    <a:close/>
                    <a:moveTo>
                      <a:pt x="112828" y="41868"/>
                    </a:moveTo>
                    <a:cubicBezTo>
                      <a:pt x="116003" y="41868"/>
                      <a:pt x="119178" y="43944"/>
                      <a:pt x="119218" y="48101"/>
                    </a:cubicBezTo>
                    <a:cubicBezTo>
                      <a:pt x="118743" y="47999"/>
                      <a:pt x="118265" y="47949"/>
                      <a:pt x="117790" y="47949"/>
                    </a:cubicBezTo>
                    <a:cubicBezTo>
                      <a:pt x="115928" y="47949"/>
                      <a:pt x="114124" y="48714"/>
                      <a:pt x="112825" y="50103"/>
                    </a:cubicBezTo>
                    <a:lnTo>
                      <a:pt x="112825" y="50103"/>
                    </a:lnTo>
                    <a:cubicBezTo>
                      <a:pt x="111544" y="48726"/>
                      <a:pt x="109754" y="47949"/>
                      <a:pt x="107883" y="47949"/>
                    </a:cubicBezTo>
                    <a:cubicBezTo>
                      <a:pt x="107391" y="47949"/>
                      <a:pt x="106907" y="48002"/>
                      <a:pt x="106432" y="48101"/>
                    </a:cubicBezTo>
                    <a:cubicBezTo>
                      <a:pt x="106472" y="43947"/>
                      <a:pt x="109650" y="41868"/>
                      <a:pt x="112828" y="41868"/>
                    </a:cubicBezTo>
                    <a:close/>
                    <a:moveTo>
                      <a:pt x="136139" y="41870"/>
                    </a:moveTo>
                    <a:cubicBezTo>
                      <a:pt x="139313" y="41870"/>
                      <a:pt x="142484" y="43947"/>
                      <a:pt x="142525" y="48101"/>
                    </a:cubicBezTo>
                    <a:lnTo>
                      <a:pt x="142525" y="48119"/>
                    </a:lnTo>
                    <a:cubicBezTo>
                      <a:pt x="142050" y="48017"/>
                      <a:pt x="141571" y="47967"/>
                      <a:pt x="141097" y="47967"/>
                    </a:cubicBezTo>
                    <a:cubicBezTo>
                      <a:pt x="139236" y="47967"/>
                      <a:pt x="137435" y="48734"/>
                      <a:pt x="136136" y="50126"/>
                    </a:cubicBezTo>
                    <a:cubicBezTo>
                      <a:pt x="134854" y="48746"/>
                      <a:pt x="133062" y="47966"/>
                      <a:pt x="131181" y="47966"/>
                    </a:cubicBezTo>
                    <a:cubicBezTo>
                      <a:pt x="130697" y="47966"/>
                      <a:pt x="130213" y="48020"/>
                      <a:pt x="129738" y="48119"/>
                    </a:cubicBezTo>
                    <a:cubicBezTo>
                      <a:pt x="129778" y="43953"/>
                      <a:pt x="132960" y="41870"/>
                      <a:pt x="136139" y="41870"/>
                    </a:cubicBezTo>
                    <a:close/>
                    <a:moveTo>
                      <a:pt x="89297" y="41915"/>
                    </a:moveTo>
                    <a:cubicBezTo>
                      <a:pt x="92473" y="41915"/>
                      <a:pt x="95648" y="43994"/>
                      <a:pt x="95688" y="48155"/>
                    </a:cubicBezTo>
                    <a:cubicBezTo>
                      <a:pt x="95208" y="48050"/>
                      <a:pt x="94724" y="47999"/>
                      <a:pt x="94244" y="47999"/>
                    </a:cubicBezTo>
                    <a:cubicBezTo>
                      <a:pt x="92390" y="47999"/>
                      <a:pt x="90594" y="48763"/>
                      <a:pt x="89299" y="50152"/>
                    </a:cubicBezTo>
                    <a:lnTo>
                      <a:pt x="89299" y="50152"/>
                    </a:lnTo>
                    <a:cubicBezTo>
                      <a:pt x="88018" y="48782"/>
                      <a:pt x="86226" y="47993"/>
                      <a:pt x="84344" y="47993"/>
                    </a:cubicBezTo>
                    <a:cubicBezTo>
                      <a:pt x="83860" y="47993"/>
                      <a:pt x="83376" y="48047"/>
                      <a:pt x="82902" y="48155"/>
                    </a:cubicBezTo>
                    <a:cubicBezTo>
                      <a:pt x="82942" y="43996"/>
                      <a:pt x="86120" y="41915"/>
                      <a:pt x="89297" y="41915"/>
                    </a:cubicBezTo>
                    <a:close/>
                    <a:moveTo>
                      <a:pt x="42333" y="42069"/>
                    </a:moveTo>
                    <a:cubicBezTo>
                      <a:pt x="45505" y="42069"/>
                      <a:pt x="48680" y="44145"/>
                      <a:pt x="48726" y="48296"/>
                    </a:cubicBezTo>
                    <a:lnTo>
                      <a:pt x="48726" y="48296"/>
                    </a:lnTo>
                    <a:cubicBezTo>
                      <a:pt x="48256" y="48195"/>
                      <a:pt x="47782" y="48146"/>
                      <a:pt x="47311" y="48146"/>
                    </a:cubicBezTo>
                    <a:cubicBezTo>
                      <a:pt x="45452" y="48146"/>
                      <a:pt x="43648" y="48913"/>
                      <a:pt x="42355" y="50305"/>
                    </a:cubicBezTo>
                    <a:cubicBezTo>
                      <a:pt x="41074" y="48925"/>
                      <a:pt x="39282" y="48146"/>
                      <a:pt x="37400" y="48146"/>
                    </a:cubicBezTo>
                    <a:cubicBezTo>
                      <a:pt x="36916" y="48146"/>
                      <a:pt x="36432" y="48199"/>
                      <a:pt x="35958" y="48298"/>
                    </a:cubicBezTo>
                    <a:cubicBezTo>
                      <a:pt x="35989" y="44146"/>
                      <a:pt x="39159" y="42069"/>
                      <a:pt x="42333" y="42069"/>
                    </a:cubicBezTo>
                    <a:close/>
                    <a:moveTo>
                      <a:pt x="65648" y="42069"/>
                    </a:moveTo>
                    <a:cubicBezTo>
                      <a:pt x="68820" y="42069"/>
                      <a:pt x="71995" y="44144"/>
                      <a:pt x="72041" y="48294"/>
                    </a:cubicBezTo>
                    <a:lnTo>
                      <a:pt x="72041" y="48294"/>
                    </a:lnTo>
                    <a:cubicBezTo>
                      <a:pt x="71572" y="48195"/>
                      <a:pt x="71100" y="48146"/>
                      <a:pt x="70631" y="48146"/>
                    </a:cubicBezTo>
                    <a:cubicBezTo>
                      <a:pt x="68767" y="48146"/>
                      <a:pt x="66963" y="48913"/>
                      <a:pt x="65671" y="50305"/>
                    </a:cubicBezTo>
                    <a:cubicBezTo>
                      <a:pt x="64389" y="48925"/>
                      <a:pt x="62597" y="48146"/>
                      <a:pt x="60715" y="48146"/>
                    </a:cubicBezTo>
                    <a:cubicBezTo>
                      <a:pt x="60231" y="48146"/>
                      <a:pt x="59748" y="48199"/>
                      <a:pt x="59273" y="48298"/>
                    </a:cubicBezTo>
                    <a:cubicBezTo>
                      <a:pt x="59304" y="44146"/>
                      <a:pt x="62474" y="42069"/>
                      <a:pt x="65648" y="42069"/>
                    </a:cubicBezTo>
                    <a:close/>
                    <a:moveTo>
                      <a:pt x="18806" y="42115"/>
                    </a:moveTo>
                    <a:cubicBezTo>
                      <a:pt x="21981" y="42115"/>
                      <a:pt x="25156" y="44194"/>
                      <a:pt x="25196" y="48352"/>
                    </a:cubicBezTo>
                    <a:cubicBezTo>
                      <a:pt x="24718" y="48247"/>
                      <a:pt x="24235" y="48196"/>
                      <a:pt x="23756" y="48196"/>
                    </a:cubicBezTo>
                    <a:cubicBezTo>
                      <a:pt x="21903" y="48196"/>
                      <a:pt x="20103" y="48963"/>
                      <a:pt x="18807" y="50359"/>
                    </a:cubicBezTo>
                    <a:cubicBezTo>
                      <a:pt x="17526" y="48979"/>
                      <a:pt x="15734" y="48199"/>
                      <a:pt x="13852" y="48199"/>
                    </a:cubicBezTo>
                    <a:cubicBezTo>
                      <a:pt x="13368" y="48199"/>
                      <a:pt x="12884" y="48244"/>
                      <a:pt x="12409" y="48352"/>
                    </a:cubicBezTo>
                    <a:cubicBezTo>
                      <a:pt x="12454" y="44194"/>
                      <a:pt x="15631" y="42115"/>
                      <a:pt x="18806" y="42115"/>
                    </a:cubicBezTo>
                    <a:close/>
                    <a:moveTo>
                      <a:pt x="117952" y="48332"/>
                    </a:moveTo>
                    <a:cubicBezTo>
                      <a:pt x="118378" y="48332"/>
                      <a:pt x="118808" y="48371"/>
                      <a:pt x="119236" y="48450"/>
                    </a:cubicBezTo>
                    <a:cubicBezTo>
                      <a:pt x="118251" y="49624"/>
                      <a:pt x="117668" y="51130"/>
                      <a:pt x="117758" y="52724"/>
                    </a:cubicBezTo>
                    <a:lnTo>
                      <a:pt x="117749" y="52724"/>
                    </a:lnTo>
                    <a:cubicBezTo>
                      <a:pt x="116508" y="51412"/>
                      <a:pt x="114740" y="50583"/>
                      <a:pt x="112871" y="50583"/>
                    </a:cubicBezTo>
                    <a:cubicBezTo>
                      <a:pt x="112855" y="50583"/>
                      <a:pt x="112838" y="50583"/>
                      <a:pt x="112821" y="50583"/>
                    </a:cubicBezTo>
                    <a:lnTo>
                      <a:pt x="112821" y="50583"/>
                    </a:lnTo>
                    <a:cubicBezTo>
                      <a:pt x="114156" y="49130"/>
                      <a:pt x="116021" y="48332"/>
                      <a:pt x="117952" y="48332"/>
                    </a:cubicBezTo>
                    <a:close/>
                    <a:moveTo>
                      <a:pt x="94437" y="48377"/>
                    </a:moveTo>
                    <a:cubicBezTo>
                      <a:pt x="94862" y="48377"/>
                      <a:pt x="95289" y="48416"/>
                      <a:pt x="95715" y="48495"/>
                    </a:cubicBezTo>
                    <a:cubicBezTo>
                      <a:pt x="94722" y="49676"/>
                      <a:pt x="94140" y="51168"/>
                      <a:pt x="94227" y="52760"/>
                    </a:cubicBezTo>
                    <a:lnTo>
                      <a:pt x="94227" y="52760"/>
                    </a:lnTo>
                    <a:cubicBezTo>
                      <a:pt x="92986" y="51457"/>
                      <a:pt x="91219" y="50627"/>
                      <a:pt x="89350" y="50627"/>
                    </a:cubicBezTo>
                    <a:cubicBezTo>
                      <a:pt x="89333" y="50627"/>
                      <a:pt x="89316" y="50628"/>
                      <a:pt x="89299" y="50628"/>
                    </a:cubicBezTo>
                    <a:lnTo>
                      <a:pt x="89299" y="50628"/>
                    </a:lnTo>
                    <a:cubicBezTo>
                      <a:pt x="90637" y="49180"/>
                      <a:pt x="92504" y="48377"/>
                      <a:pt x="94437" y="48377"/>
                    </a:cubicBezTo>
                    <a:close/>
                    <a:moveTo>
                      <a:pt x="84143" y="48369"/>
                    </a:moveTo>
                    <a:cubicBezTo>
                      <a:pt x="86079" y="48369"/>
                      <a:pt x="87954" y="49173"/>
                      <a:pt x="89299" y="50628"/>
                    </a:cubicBezTo>
                    <a:lnTo>
                      <a:pt x="89299" y="50628"/>
                    </a:lnTo>
                    <a:cubicBezTo>
                      <a:pt x="89296" y="50628"/>
                      <a:pt x="89293" y="50628"/>
                      <a:pt x="89290" y="50628"/>
                    </a:cubicBezTo>
                    <a:cubicBezTo>
                      <a:pt x="89270" y="50628"/>
                      <a:pt x="89250" y="50627"/>
                      <a:pt x="89231" y="50627"/>
                    </a:cubicBezTo>
                    <a:cubicBezTo>
                      <a:pt x="87362" y="50627"/>
                      <a:pt x="85603" y="51457"/>
                      <a:pt x="84353" y="52760"/>
                    </a:cubicBezTo>
                    <a:cubicBezTo>
                      <a:pt x="84443" y="51174"/>
                      <a:pt x="83860" y="49669"/>
                      <a:pt x="82866" y="48486"/>
                    </a:cubicBezTo>
                    <a:cubicBezTo>
                      <a:pt x="83291" y="48407"/>
                      <a:pt x="83719" y="48369"/>
                      <a:pt x="84143" y="48369"/>
                    </a:cubicBezTo>
                    <a:close/>
                    <a:moveTo>
                      <a:pt x="47484" y="48526"/>
                    </a:moveTo>
                    <a:cubicBezTo>
                      <a:pt x="47914" y="48526"/>
                      <a:pt x="48348" y="48566"/>
                      <a:pt x="48780" y="48647"/>
                    </a:cubicBezTo>
                    <a:cubicBezTo>
                      <a:pt x="47785" y="49821"/>
                      <a:pt x="47203" y="51327"/>
                      <a:pt x="47284" y="52922"/>
                    </a:cubicBezTo>
                    <a:cubicBezTo>
                      <a:pt x="46042" y="51618"/>
                      <a:pt x="44274" y="50780"/>
                      <a:pt x="42406" y="50780"/>
                    </a:cubicBezTo>
                    <a:cubicBezTo>
                      <a:pt x="42386" y="50780"/>
                      <a:pt x="42366" y="50780"/>
                      <a:pt x="42346" y="50780"/>
                    </a:cubicBezTo>
                    <a:cubicBezTo>
                      <a:pt x="42343" y="50780"/>
                      <a:pt x="42340" y="50780"/>
                      <a:pt x="42338" y="50780"/>
                    </a:cubicBezTo>
                    <a:lnTo>
                      <a:pt x="42338" y="50780"/>
                    </a:lnTo>
                    <a:lnTo>
                      <a:pt x="42355" y="50771"/>
                    </a:lnTo>
                    <a:cubicBezTo>
                      <a:pt x="43689" y="49328"/>
                      <a:pt x="45555" y="48526"/>
                      <a:pt x="47484" y="48526"/>
                    </a:cubicBezTo>
                    <a:close/>
                    <a:moveTo>
                      <a:pt x="107658" y="48326"/>
                    </a:moveTo>
                    <a:cubicBezTo>
                      <a:pt x="109596" y="48326"/>
                      <a:pt x="111472" y="49128"/>
                      <a:pt x="112821" y="50583"/>
                    </a:cubicBezTo>
                    <a:lnTo>
                      <a:pt x="112821" y="50583"/>
                    </a:lnTo>
                    <a:cubicBezTo>
                      <a:pt x="112818" y="50583"/>
                      <a:pt x="112815" y="50583"/>
                      <a:pt x="112812" y="50583"/>
                    </a:cubicBezTo>
                    <a:cubicBezTo>
                      <a:pt x="112793" y="50583"/>
                      <a:pt x="112774" y="50583"/>
                      <a:pt x="112756" y="50583"/>
                    </a:cubicBezTo>
                    <a:cubicBezTo>
                      <a:pt x="110769" y="50583"/>
                      <a:pt x="108902" y="51528"/>
                      <a:pt x="107641" y="52975"/>
                    </a:cubicBezTo>
                    <a:lnTo>
                      <a:pt x="107641" y="52975"/>
                    </a:lnTo>
                    <a:cubicBezTo>
                      <a:pt x="107794" y="51300"/>
                      <a:pt x="107202" y="49723"/>
                      <a:pt x="106163" y="48486"/>
                    </a:cubicBezTo>
                    <a:cubicBezTo>
                      <a:pt x="106660" y="48378"/>
                      <a:pt x="107161" y="48326"/>
                      <a:pt x="107658" y="48326"/>
                    </a:cubicBezTo>
                    <a:close/>
                    <a:moveTo>
                      <a:pt x="23936" y="48579"/>
                    </a:moveTo>
                    <a:cubicBezTo>
                      <a:pt x="24366" y="48579"/>
                      <a:pt x="24800" y="48619"/>
                      <a:pt x="25232" y="48701"/>
                    </a:cubicBezTo>
                    <a:cubicBezTo>
                      <a:pt x="24237" y="49875"/>
                      <a:pt x="23655" y="51380"/>
                      <a:pt x="23744" y="52966"/>
                    </a:cubicBezTo>
                    <a:cubicBezTo>
                      <a:pt x="22494" y="51663"/>
                      <a:pt x="20727" y="50834"/>
                      <a:pt x="18867" y="50834"/>
                    </a:cubicBezTo>
                    <a:cubicBezTo>
                      <a:pt x="18847" y="50834"/>
                      <a:pt x="18827" y="50834"/>
                      <a:pt x="18807" y="50834"/>
                    </a:cubicBezTo>
                    <a:cubicBezTo>
                      <a:pt x="18787" y="50834"/>
                      <a:pt x="18767" y="50834"/>
                      <a:pt x="18747" y="50834"/>
                    </a:cubicBezTo>
                    <a:cubicBezTo>
                      <a:pt x="16879" y="50834"/>
                      <a:pt x="15111" y="51663"/>
                      <a:pt x="13870" y="52975"/>
                    </a:cubicBezTo>
                    <a:cubicBezTo>
                      <a:pt x="13951" y="51380"/>
                      <a:pt x="13368" y="49875"/>
                      <a:pt x="12374" y="48701"/>
                    </a:cubicBezTo>
                    <a:cubicBezTo>
                      <a:pt x="12804" y="48622"/>
                      <a:pt x="13235" y="48583"/>
                      <a:pt x="13663" y="48583"/>
                    </a:cubicBezTo>
                    <a:cubicBezTo>
                      <a:pt x="15599" y="48583"/>
                      <a:pt x="17464" y="49379"/>
                      <a:pt x="18807" y="50825"/>
                    </a:cubicBezTo>
                    <a:cubicBezTo>
                      <a:pt x="20140" y="49382"/>
                      <a:pt x="22007" y="48579"/>
                      <a:pt x="23936" y="48579"/>
                    </a:cubicBezTo>
                    <a:close/>
                    <a:moveTo>
                      <a:pt x="37172" y="48527"/>
                    </a:moveTo>
                    <a:cubicBezTo>
                      <a:pt x="39112" y="48527"/>
                      <a:pt x="40993" y="49328"/>
                      <a:pt x="42337" y="50780"/>
                    </a:cubicBezTo>
                    <a:lnTo>
                      <a:pt x="42337" y="50780"/>
                    </a:lnTo>
                    <a:cubicBezTo>
                      <a:pt x="42322" y="50780"/>
                      <a:pt x="42306" y="50780"/>
                      <a:pt x="42291" y="50780"/>
                    </a:cubicBezTo>
                    <a:cubicBezTo>
                      <a:pt x="40304" y="50780"/>
                      <a:pt x="38437" y="51725"/>
                      <a:pt x="37185" y="53172"/>
                    </a:cubicBezTo>
                    <a:cubicBezTo>
                      <a:pt x="37328" y="51497"/>
                      <a:pt x="36737" y="49920"/>
                      <a:pt x="35698" y="48683"/>
                    </a:cubicBezTo>
                    <a:cubicBezTo>
                      <a:pt x="36188" y="48578"/>
                      <a:pt x="36682" y="48527"/>
                      <a:pt x="37172" y="48527"/>
                    </a:cubicBezTo>
                    <a:close/>
                    <a:moveTo>
                      <a:pt x="124476" y="46476"/>
                    </a:moveTo>
                    <a:cubicBezTo>
                      <a:pt x="127652" y="46476"/>
                      <a:pt x="130827" y="48554"/>
                      <a:pt x="130867" y="52716"/>
                    </a:cubicBezTo>
                    <a:cubicBezTo>
                      <a:pt x="130392" y="52614"/>
                      <a:pt x="129914" y="52564"/>
                      <a:pt x="129439" y="52564"/>
                    </a:cubicBezTo>
                    <a:cubicBezTo>
                      <a:pt x="127578" y="52564"/>
                      <a:pt x="125778" y="53330"/>
                      <a:pt x="124478" y="54723"/>
                    </a:cubicBezTo>
                    <a:cubicBezTo>
                      <a:pt x="123197" y="53343"/>
                      <a:pt x="121405" y="52563"/>
                      <a:pt x="119532" y="52563"/>
                    </a:cubicBezTo>
                    <a:cubicBezTo>
                      <a:pt x="119039" y="52563"/>
                      <a:pt x="118555" y="52617"/>
                      <a:pt x="118080" y="52716"/>
                    </a:cubicBezTo>
                    <a:cubicBezTo>
                      <a:pt x="118121" y="48557"/>
                      <a:pt x="121299" y="46476"/>
                      <a:pt x="124476" y="46476"/>
                    </a:cubicBezTo>
                    <a:close/>
                    <a:moveTo>
                      <a:pt x="77629" y="46523"/>
                    </a:moveTo>
                    <a:cubicBezTo>
                      <a:pt x="80800" y="46523"/>
                      <a:pt x="83975" y="48597"/>
                      <a:pt x="84021" y="52747"/>
                    </a:cubicBezTo>
                    <a:lnTo>
                      <a:pt x="84021" y="52747"/>
                    </a:lnTo>
                    <a:cubicBezTo>
                      <a:pt x="83554" y="52648"/>
                      <a:pt x="83083" y="52600"/>
                      <a:pt x="82615" y="52600"/>
                    </a:cubicBezTo>
                    <a:cubicBezTo>
                      <a:pt x="80757" y="52600"/>
                      <a:pt x="78952" y="53366"/>
                      <a:pt x="77660" y="54759"/>
                    </a:cubicBezTo>
                    <a:cubicBezTo>
                      <a:pt x="76378" y="53379"/>
                      <a:pt x="74586" y="52599"/>
                      <a:pt x="72704" y="52599"/>
                    </a:cubicBezTo>
                    <a:cubicBezTo>
                      <a:pt x="72221" y="52599"/>
                      <a:pt x="71737" y="52644"/>
                      <a:pt x="71262" y="52751"/>
                    </a:cubicBezTo>
                    <a:cubicBezTo>
                      <a:pt x="71289" y="48599"/>
                      <a:pt x="74457" y="46523"/>
                      <a:pt x="77629" y="46523"/>
                    </a:cubicBezTo>
                    <a:close/>
                    <a:moveTo>
                      <a:pt x="100946" y="46518"/>
                    </a:moveTo>
                    <a:cubicBezTo>
                      <a:pt x="104122" y="46518"/>
                      <a:pt x="107296" y="48595"/>
                      <a:pt x="107337" y="52751"/>
                    </a:cubicBezTo>
                    <a:cubicBezTo>
                      <a:pt x="106864" y="52650"/>
                      <a:pt x="106387" y="52600"/>
                      <a:pt x="105914" y="52600"/>
                    </a:cubicBezTo>
                    <a:cubicBezTo>
                      <a:pt x="104054" y="52600"/>
                      <a:pt x="102248" y="53368"/>
                      <a:pt x="100948" y="54767"/>
                    </a:cubicBezTo>
                    <a:lnTo>
                      <a:pt x="100948" y="54759"/>
                    </a:lnTo>
                    <a:cubicBezTo>
                      <a:pt x="99667" y="53379"/>
                      <a:pt x="97875" y="52599"/>
                      <a:pt x="95993" y="52599"/>
                    </a:cubicBezTo>
                    <a:cubicBezTo>
                      <a:pt x="95509" y="52599"/>
                      <a:pt x="95025" y="52653"/>
                      <a:pt x="94550" y="52751"/>
                    </a:cubicBezTo>
                    <a:cubicBezTo>
                      <a:pt x="94591" y="48597"/>
                      <a:pt x="97769" y="46518"/>
                      <a:pt x="100946" y="46518"/>
                    </a:cubicBezTo>
                    <a:close/>
                    <a:moveTo>
                      <a:pt x="54008" y="46667"/>
                    </a:moveTo>
                    <a:cubicBezTo>
                      <a:pt x="57185" y="46667"/>
                      <a:pt x="60361" y="48746"/>
                      <a:pt x="60402" y="52904"/>
                    </a:cubicBezTo>
                    <a:cubicBezTo>
                      <a:pt x="59922" y="52799"/>
                      <a:pt x="59438" y="52748"/>
                      <a:pt x="58958" y="52748"/>
                    </a:cubicBezTo>
                    <a:cubicBezTo>
                      <a:pt x="57103" y="52748"/>
                      <a:pt x="55303" y="53512"/>
                      <a:pt x="54008" y="54906"/>
                    </a:cubicBezTo>
                    <a:lnTo>
                      <a:pt x="54008" y="54906"/>
                    </a:lnTo>
                    <a:cubicBezTo>
                      <a:pt x="52727" y="53529"/>
                      <a:pt x="50937" y="52751"/>
                      <a:pt x="49058" y="52751"/>
                    </a:cubicBezTo>
                    <a:cubicBezTo>
                      <a:pt x="48574" y="52751"/>
                      <a:pt x="48090" y="52796"/>
                      <a:pt x="47615" y="52904"/>
                    </a:cubicBezTo>
                    <a:cubicBezTo>
                      <a:pt x="47655" y="48746"/>
                      <a:pt x="50832" y="46667"/>
                      <a:pt x="54008" y="46667"/>
                    </a:cubicBezTo>
                    <a:close/>
                    <a:moveTo>
                      <a:pt x="7148" y="46724"/>
                    </a:moveTo>
                    <a:cubicBezTo>
                      <a:pt x="10323" y="46724"/>
                      <a:pt x="13498" y="48801"/>
                      <a:pt x="13538" y="52957"/>
                    </a:cubicBezTo>
                    <a:cubicBezTo>
                      <a:pt x="13065" y="52856"/>
                      <a:pt x="12588" y="52806"/>
                      <a:pt x="12114" y="52806"/>
                    </a:cubicBezTo>
                    <a:cubicBezTo>
                      <a:pt x="10255" y="52806"/>
                      <a:pt x="8451" y="53572"/>
                      <a:pt x="7159" y="54965"/>
                    </a:cubicBezTo>
                    <a:cubicBezTo>
                      <a:pt x="5877" y="53585"/>
                      <a:pt x="4076" y="52805"/>
                      <a:pt x="2194" y="52805"/>
                    </a:cubicBezTo>
                    <a:cubicBezTo>
                      <a:pt x="1711" y="52805"/>
                      <a:pt x="1227" y="52859"/>
                      <a:pt x="752" y="52957"/>
                    </a:cubicBezTo>
                    <a:cubicBezTo>
                      <a:pt x="792" y="48803"/>
                      <a:pt x="3970" y="46724"/>
                      <a:pt x="7148" y="46724"/>
                    </a:cubicBezTo>
                    <a:close/>
                    <a:moveTo>
                      <a:pt x="30465" y="46724"/>
                    </a:moveTo>
                    <a:cubicBezTo>
                      <a:pt x="33638" y="46724"/>
                      <a:pt x="36811" y="48800"/>
                      <a:pt x="36854" y="52954"/>
                    </a:cubicBezTo>
                    <a:lnTo>
                      <a:pt x="36854" y="52954"/>
                    </a:lnTo>
                    <a:cubicBezTo>
                      <a:pt x="36384" y="52854"/>
                      <a:pt x="35912" y="52806"/>
                      <a:pt x="35443" y="52806"/>
                    </a:cubicBezTo>
                    <a:cubicBezTo>
                      <a:pt x="33580" y="52806"/>
                      <a:pt x="31775" y="53572"/>
                      <a:pt x="30483" y="54965"/>
                    </a:cubicBezTo>
                    <a:cubicBezTo>
                      <a:pt x="29201" y="53585"/>
                      <a:pt x="27409" y="52805"/>
                      <a:pt x="25528" y="52805"/>
                    </a:cubicBezTo>
                    <a:cubicBezTo>
                      <a:pt x="25044" y="52805"/>
                      <a:pt x="24560" y="52859"/>
                      <a:pt x="24085" y="52957"/>
                    </a:cubicBezTo>
                    <a:cubicBezTo>
                      <a:pt x="24116" y="48803"/>
                      <a:pt x="27290" y="46724"/>
                      <a:pt x="30465" y="46724"/>
                    </a:cubicBezTo>
                    <a:close/>
                    <a:moveTo>
                      <a:pt x="119323" y="52938"/>
                    </a:moveTo>
                    <a:cubicBezTo>
                      <a:pt x="121259" y="52938"/>
                      <a:pt x="123134" y="53741"/>
                      <a:pt x="124478" y="55189"/>
                    </a:cubicBezTo>
                    <a:lnTo>
                      <a:pt x="124478" y="55189"/>
                    </a:lnTo>
                    <a:cubicBezTo>
                      <a:pt x="124475" y="55189"/>
                      <a:pt x="124472" y="55189"/>
                      <a:pt x="124469" y="55189"/>
                    </a:cubicBezTo>
                    <a:cubicBezTo>
                      <a:pt x="124450" y="55188"/>
                      <a:pt x="124430" y="55188"/>
                      <a:pt x="124410" y="55188"/>
                    </a:cubicBezTo>
                    <a:cubicBezTo>
                      <a:pt x="122541" y="55188"/>
                      <a:pt x="120782" y="56027"/>
                      <a:pt x="119532" y="57330"/>
                    </a:cubicBezTo>
                    <a:cubicBezTo>
                      <a:pt x="119622" y="55744"/>
                      <a:pt x="119039" y="54239"/>
                      <a:pt x="118045" y="53056"/>
                    </a:cubicBezTo>
                    <a:cubicBezTo>
                      <a:pt x="118470" y="52977"/>
                      <a:pt x="118898" y="52938"/>
                      <a:pt x="119323" y="52938"/>
                    </a:cubicBezTo>
                    <a:close/>
                    <a:moveTo>
                      <a:pt x="129620" y="52938"/>
                    </a:moveTo>
                    <a:cubicBezTo>
                      <a:pt x="130043" y="52938"/>
                      <a:pt x="130470" y="52977"/>
                      <a:pt x="130894" y="53056"/>
                    </a:cubicBezTo>
                    <a:cubicBezTo>
                      <a:pt x="129908" y="54230"/>
                      <a:pt x="129326" y="55735"/>
                      <a:pt x="129415" y="57321"/>
                    </a:cubicBezTo>
                    <a:lnTo>
                      <a:pt x="129406" y="57330"/>
                    </a:lnTo>
                    <a:cubicBezTo>
                      <a:pt x="128165" y="56027"/>
                      <a:pt x="126397" y="55188"/>
                      <a:pt x="124528" y="55188"/>
                    </a:cubicBezTo>
                    <a:cubicBezTo>
                      <a:pt x="124512" y="55188"/>
                      <a:pt x="124495" y="55188"/>
                      <a:pt x="124478" y="55189"/>
                    </a:cubicBezTo>
                    <a:lnTo>
                      <a:pt x="124478" y="55189"/>
                    </a:lnTo>
                    <a:cubicBezTo>
                      <a:pt x="125816" y="53741"/>
                      <a:pt x="127689" y="52938"/>
                      <a:pt x="129620" y="52938"/>
                    </a:cubicBezTo>
                    <a:close/>
                    <a:moveTo>
                      <a:pt x="82780" y="52974"/>
                    </a:moveTo>
                    <a:cubicBezTo>
                      <a:pt x="83204" y="52974"/>
                      <a:pt x="83632" y="53013"/>
                      <a:pt x="84057" y="53092"/>
                    </a:cubicBezTo>
                    <a:cubicBezTo>
                      <a:pt x="83538" y="53710"/>
                      <a:pt x="83135" y="54418"/>
                      <a:pt x="82875" y="55180"/>
                    </a:cubicBezTo>
                    <a:cubicBezTo>
                      <a:pt x="82633" y="55879"/>
                      <a:pt x="82525" y="56622"/>
                      <a:pt x="82570" y="57357"/>
                    </a:cubicBezTo>
                    <a:cubicBezTo>
                      <a:pt x="81329" y="56062"/>
                      <a:pt x="79570" y="55224"/>
                      <a:pt x="77701" y="55224"/>
                    </a:cubicBezTo>
                    <a:cubicBezTo>
                      <a:pt x="77681" y="55224"/>
                      <a:pt x="77661" y="55224"/>
                      <a:pt x="77642" y="55224"/>
                    </a:cubicBezTo>
                    <a:cubicBezTo>
                      <a:pt x="78979" y="53777"/>
                      <a:pt x="80847" y="52974"/>
                      <a:pt x="82780" y="52974"/>
                    </a:cubicBezTo>
                    <a:close/>
                    <a:moveTo>
                      <a:pt x="95806" y="52982"/>
                    </a:moveTo>
                    <a:cubicBezTo>
                      <a:pt x="97733" y="52982"/>
                      <a:pt x="99604" y="53779"/>
                      <a:pt x="100939" y="55224"/>
                    </a:cubicBezTo>
                    <a:cubicBezTo>
                      <a:pt x="100919" y="55224"/>
                      <a:pt x="100900" y="55224"/>
                      <a:pt x="100880" y="55224"/>
                    </a:cubicBezTo>
                    <a:cubicBezTo>
                      <a:pt x="99020" y="55224"/>
                      <a:pt x="97252" y="56062"/>
                      <a:pt x="96011" y="57357"/>
                    </a:cubicBezTo>
                    <a:cubicBezTo>
                      <a:pt x="96047" y="56622"/>
                      <a:pt x="95948" y="55879"/>
                      <a:pt x="95706" y="55180"/>
                    </a:cubicBezTo>
                    <a:cubicBezTo>
                      <a:pt x="95446" y="54418"/>
                      <a:pt x="95043" y="53710"/>
                      <a:pt x="94523" y="53101"/>
                    </a:cubicBezTo>
                    <a:cubicBezTo>
                      <a:pt x="94950" y="53021"/>
                      <a:pt x="95379" y="52982"/>
                      <a:pt x="95806" y="52982"/>
                    </a:cubicBezTo>
                    <a:close/>
                    <a:moveTo>
                      <a:pt x="59124" y="53131"/>
                    </a:moveTo>
                    <a:cubicBezTo>
                      <a:pt x="59554" y="53131"/>
                      <a:pt x="59988" y="53171"/>
                      <a:pt x="60420" y="53253"/>
                    </a:cubicBezTo>
                    <a:cubicBezTo>
                      <a:pt x="59425" y="54436"/>
                      <a:pt x="58843" y="55932"/>
                      <a:pt x="58932" y="57527"/>
                    </a:cubicBezTo>
                    <a:lnTo>
                      <a:pt x="58923" y="57518"/>
                    </a:lnTo>
                    <a:cubicBezTo>
                      <a:pt x="57682" y="56215"/>
                      <a:pt x="55914" y="55385"/>
                      <a:pt x="54046" y="55385"/>
                    </a:cubicBezTo>
                    <a:cubicBezTo>
                      <a:pt x="54026" y="55385"/>
                      <a:pt x="54006" y="55386"/>
                      <a:pt x="53986" y="55386"/>
                    </a:cubicBezTo>
                    <a:cubicBezTo>
                      <a:pt x="53966" y="55386"/>
                      <a:pt x="53946" y="55385"/>
                      <a:pt x="53927" y="55385"/>
                    </a:cubicBezTo>
                    <a:cubicBezTo>
                      <a:pt x="52067" y="55385"/>
                      <a:pt x="50299" y="56215"/>
                      <a:pt x="49049" y="57527"/>
                    </a:cubicBezTo>
                    <a:cubicBezTo>
                      <a:pt x="49138" y="55932"/>
                      <a:pt x="48556" y="54427"/>
                      <a:pt x="47561" y="53253"/>
                    </a:cubicBezTo>
                    <a:cubicBezTo>
                      <a:pt x="47993" y="53171"/>
                      <a:pt x="48427" y="53131"/>
                      <a:pt x="48858" y="53131"/>
                    </a:cubicBezTo>
                    <a:cubicBezTo>
                      <a:pt x="50787" y="53131"/>
                      <a:pt x="52654" y="53934"/>
                      <a:pt x="53995" y="55377"/>
                    </a:cubicBezTo>
                    <a:cubicBezTo>
                      <a:pt x="55328" y="53934"/>
                      <a:pt x="57194" y="53131"/>
                      <a:pt x="59124" y="53131"/>
                    </a:cubicBezTo>
                    <a:close/>
                    <a:moveTo>
                      <a:pt x="12289" y="53188"/>
                    </a:moveTo>
                    <a:cubicBezTo>
                      <a:pt x="12716" y="53188"/>
                      <a:pt x="13146" y="53227"/>
                      <a:pt x="13574" y="53307"/>
                    </a:cubicBezTo>
                    <a:cubicBezTo>
                      <a:pt x="13046" y="53916"/>
                      <a:pt x="12651" y="54624"/>
                      <a:pt x="12391" y="55386"/>
                    </a:cubicBezTo>
                    <a:cubicBezTo>
                      <a:pt x="12150" y="56085"/>
                      <a:pt x="12042" y="56819"/>
                      <a:pt x="12087" y="57563"/>
                    </a:cubicBezTo>
                    <a:lnTo>
                      <a:pt x="12078" y="57563"/>
                    </a:lnTo>
                    <a:cubicBezTo>
                      <a:pt x="10836" y="56269"/>
                      <a:pt x="9077" y="55430"/>
                      <a:pt x="7217" y="55430"/>
                    </a:cubicBezTo>
                    <a:cubicBezTo>
                      <a:pt x="7198" y="55430"/>
                      <a:pt x="7178" y="55430"/>
                      <a:pt x="7159" y="55431"/>
                    </a:cubicBezTo>
                    <a:cubicBezTo>
                      <a:pt x="8494" y="53985"/>
                      <a:pt x="10358" y="53188"/>
                      <a:pt x="12289" y="53188"/>
                    </a:cubicBezTo>
                    <a:close/>
                    <a:moveTo>
                      <a:pt x="25322" y="53188"/>
                    </a:moveTo>
                    <a:cubicBezTo>
                      <a:pt x="27247" y="53188"/>
                      <a:pt x="29113" y="53985"/>
                      <a:pt x="30456" y="55431"/>
                    </a:cubicBezTo>
                    <a:cubicBezTo>
                      <a:pt x="30436" y="55430"/>
                      <a:pt x="30416" y="55430"/>
                      <a:pt x="30397" y="55430"/>
                    </a:cubicBezTo>
                    <a:cubicBezTo>
                      <a:pt x="28528" y="55430"/>
                      <a:pt x="26769" y="56269"/>
                      <a:pt x="25528" y="57563"/>
                    </a:cubicBezTo>
                    <a:cubicBezTo>
                      <a:pt x="25563" y="56828"/>
                      <a:pt x="25465" y="56085"/>
                      <a:pt x="25223" y="55386"/>
                    </a:cubicBezTo>
                    <a:cubicBezTo>
                      <a:pt x="24954" y="54624"/>
                      <a:pt x="24560" y="53916"/>
                      <a:pt x="24040" y="53307"/>
                    </a:cubicBezTo>
                    <a:cubicBezTo>
                      <a:pt x="24467" y="53227"/>
                      <a:pt x="24896" y="53188"/>
                      <a:pt x="25322" y="53188"/>
                    </a:cubicBezTo>
                    <a:close/>
                    <a:moveTo>
                      <a:pt x="106107" y="52975"/>
                    </a:moveTo>
                    <a:cubicBezTo>
                      <a:pt x="106578" y="52975"/>
                      <a:pt x="107053" y="53022"/>
                      <a:pt x="107525" y="53119"/>
                    </a:cubicBezTo>
                    <a:cubicBezTo>
                      <a:pt x="106512" y="54373"/>
                      <a:pt x="105948" y="55959"/>
                      <a:pt x="106118" y="57626"/>
                    </a:cubicBezTo>
                    <a:cubicBezTo>
                      <a:pt x="104870" y="56163"/>
                      <a:pt x="102982" y="55215"/>
                      <a:pt x="100985" y="55215"/>
                    </a:cubicBezTo>
                    <a:cubicBezTo>
                      <a:pt x="100976" y="55215"/>
                      <a:pt x="100966" y="55215"/>
                      <a:pt x="100957" y="55215"/>
                    </a:cubicBezTo>
                    <a:cubicBezTo>
                      <a:pt x="102304" y="53768"/>
                      <a:pt x="104177" y="52975"/>
                      <a:pt x="106107" y="52975"/>
                    </a:cubicBezTo>
                    <a:close/>
                    <a:moveTo>
                      <a:pt x="70795" y="48523"/>
                    </a:moveTo>
                    <a:cubicBezTo>
                      <a:pt x="71278" y="48523"/>
                      <a:pt x="71764" y="48572"/>
                      <a:pt x="72248" y="48674"/>
                    </a:cubicBezTo>
                    <a:cubicBezTo>
                      <a:pt x="71271" y="49920"/>
                      <a:pt x="70742" y="51488"/>
                      <a:pt x="70939" y="53137"/>
                    </a:cubicBezTo>
                    <a:cubicBezTo>
                      <a:pt x="71445" y="53025"/>
                      <a:pt x="71954" y="52971"/>
                      <a:pt x="72460" y="52971"/>
                    </a:cubicBezTo>
                    <a:cubicBezTo>
                      <a:pt x="74392" y="52971"/>
                      <a:pt x="76265" y="53767"/>
                      <a:pt x="77615" y="55215"/>
                    </a:cubicBezTo>
                    <a:cubicBezTo>
                      <a:pt x="77597" y="55215"/>
                      <a:pt x="77579" y="55215"/>
                      <a:pt x="77561" y="55215"/>
                    </a:cubicBezTo>
                    <a:cubicBezTo>
                      <a:pt x="75520" y="55215"/>
                      <a:pt x="73598" y="56223"/>
                      <a:pt x="72346" y="57742"/>
                    </a:cubicBezTo>
                    <a:cubicBezTo>
                      <a:pt x="72694" y="54062"/>
                      <a:pt x="69407" y="50780"/>
                      <a:pt x="65713" y="50780"/>
                    </a:cubicBezTo>
                    <a:cubicBezTo>
                      <a:pt x="65693" y="50780"/>
                      <a:pt x="65673" y="50780"/>
                      <a:pt x="65653" y="50780"/>
                    </a:cubicBezTo>
                    <a:lnTo>
                      <a:pt x="65644" y="50780"/>
                    </a:lnTo>
                    <a:cubicBezTo>
                      <a:pt x="65624" y="50780"/>
                      <a:pt x="65604" y="50780"/>
                      <a:pt x="65584" y="50780"/>
                    </a:cubicBezTo>
                    <a:cubicBezTo>
                      <a:pt x="63716" y="50780"/>
                      <a:pt x="61957" y="51618"/>
                      <a:pt x="60706" y="52922"/>
                    </a:cubicBezTo>
                    <a:cubicBezTo>
                      <a:pt x="60796" y="51327"/>
                      <a:pt x="60214" y="49830"/>
                      <a:pt x="59219" y="48647"/>
                    </a:cubicBezTo>
                    <a:cubicBezTo>
                      <a:pt x="59647" y="48568"/>
                      <a:pt x="60078" y="48529"/>
                      <a:pt x="60505" y="48529"/>
                    </a:cubicBezTo>
                    <a:cubicBezTo>
                      <a:pt x="62438" y="48529"/>
                      <a:pt x="64310" y="49326"/>
                      <a:pt x="65653" y="50771"/>
                    </a:cubicBezTo>
                    <a:cubicBezTo>
                      <a:pt x="66986" y="49323"/>
                      <a:pt x="68860" y="48523"/>
                      <a:pt x="70795" y="48523"/>
                    </a:cubicBezTo>
                    <a:close/>
                    <a:moveTo>
                      <a:pt x="35611" y="53177"/>
                    </a:moveTo>
                    <a:cubicBezTo>
                      <a:pt x="36086" y="53177"/>
                      <a:pt x="36566" y="53226"/>
                      <a:pt x="37042" y="53325"/>
                    </a:cubicBezTo>
                    <a:cubicBezTo>
                      <a:pt x="36029" y="54570"/>
                      <a:pt x="35456" y="56156"/>
                      <a:pt x="35635" y="57823"/>
                    </a:cubicBezTo>
                    <a:cubicBezTo>
                      <a:pt x="34383" y="56367"/>
                      <a:pt x="32516" y="55421"/>
                      <a:pt x="30530" y="55421"/>
                    </a:cubicBezTo>
                    <a:cubicBezTo>
                      <a:pt x="30511" y="55421"/>
                      <a:pt x="30492" y="55421"/>
                      <a:pt x="30474" y="55422"/>
                    </a:cubicBezTo>
                    <a:cubicBezTo>
                      <a:pt x="31811" y="53976"/>
                      <a:pt x="33679" y="53177"/>
                      <a:pt x="35611" y="53177"/>
                    </a:cubicBezTo>
                    <a:close/>
                    <a:moveTo>
                      <a:pt x="112825" y="51076"/>
                    </a:moveTo>
                    <a:cubicBezTo>
                      <a:pt x="116002" y="51076"/>
                      <a:pt x="119178" y="53155"/>
                      <a:pt x="119218" y="57312"/>
                    </a:cubicBezTo>
                    <a:cubicBezTo>
                      <a:pt x="118738" y="57207"/>
                      <a:pt x="118254" y="57156"/>
                      <a:pt x="117774" y="57156"/>
                    </a:cubicBezTo>
                    <a:cubicBezTo>
                      <a:pt x="115918" y="57156"/>
                      <a:pt x="114121" y="57922"/>
                      <a:pt x="112825" y="59315"/>
                    </a:cubicBezTo>
                    <a:lnTo>
                      <a:pt x="112825" y="59315"/>
                    </a:lnTo>
                    <a:cubicBezTo>
                      <a:pt x="111544" y="57938"/>
                      <a:pt x="109754" y="57160"/>
                      <a:pt x="107883" y="57160"/>
                    </a:cubicBezTo>
                    <a:cubicBezTo>
                      <a:pt x="107391" y="57160"/>
                      <a:pt x="106907" y="57214"/>
                      <a:pt x="106432" y="57312"/>
                    </a:cubicBezTo>
                    <a:cubicBezTo>
                      <a:pt x="106472" y="53155"/>
                      <a:pt x="109649" y="51076"/>
                      <a:pt x="112825" y="51076"/>
                    </a:cubicBezTo>
                    <a:close/>
                    <a:moveTo>
                      <a:pt x="136136" y="51080"/>
                    </a:moveTo>
                    <a:cubicBezTo>
                      <a:pt x="139311" y="51080"/>
                      <a:pt x="142484" y="53157"/>
                      <a:pt x="142525" y="57312"/>
                    </a:cubicBezTo>
                    <a:lnTo>
                      <a:pt x="142525" y="57321"/>
                    </a:lnTo>
                    <a:cubicBezTo>
                      <a:pt x="142050" y="57219"/>
                      <a:pt x="141571" y="57169"/>
                      <a:pt x="141097" y="57169"/>
                    </a:cubicBezTo>
                    <a:cubicBezTo>
                      <a:pt x="139236" y="57169"/>
                      <a:pt x="137435" y="57936"/>
                      <a:pt x="136136" y="59328"/>
                    </a:cubicBezTo>
                    <a:cubicBezTo>
                      <a:pt x="134854" y="57948"/>
                      <a:pt x="133062" y="57169"/>
                      <a:pt x="131181" y="57169"/>
                    </a:cubicBezTo>
                    <a:cubicBezTo>
                      <a:pt x="130697" y="57169"/>
                      <a:pt x="130213" y="57223"/>
                      <a:pt x="129738" y="57321"/>
                    </a:cubicBezTo>
                    <a:cubicBezTo>
                      <a:pt x="129778" y="53161"/>
                      <a:pt x="132958" y="51080"/>
                      <a:pt x="136136" y="51080"/>
                    </a:cubicBezTo>
                    <a:close/>
                    <a:moveTo>
                      <a:pt x="89307" y="51119"/>
                    </a:moveTo>
                    <a:cubicBezTo>
                      <a:pt x="91889" y="51119"/>
                      <a:pt x="94470" y="52493"/>
                      <a:pt x="95366" y="55242"/>
                    </a:cubicBezTo>
                    <a:cubicBezTo>
                      <a:pt x="95590" y="55923"/>
                      <a:pt x="95697" y="56631"/>
                      <a:pt x="95706" y="57348"/>
                    </a:cubicBezTo>
                    <a:cubicBezTo>
                      <a:pt x="95226" y="57243"/>
                      <a:pt x="94742" y="57192"/>
                      <a:pt x="94262" y="57192"/>
                    </a:cubicBezTo>
                    <a:cubicBezTo>
                      <a:pt x="92407" y="57192"/>
                      <a:pt x="90613" y="57958"/>
                      <a:pt x="89317" y="59346"/>
                    </a:cubicBezTo>
                    <a:cubicBezTo>
                      <a:pt x="88036" y="57975"/>
                      <a:pt x="86244" y="57187"/>
                      <a:pt x="84362" y="57187"/>
                    </a:cubicBezTo>
                    <a:cubicBezTo>
                      <a:pt x="83878" y="57187"/>
                      <a:pt x="83394" y="57241"/>
                      <a:pt x="82919" y="57348"/>
                    </a:cubicBezTo>
                    <a:cubicBezTo>
                      <a:pt x="82919" y="56631"/>
                      <a:pt x="83018" y="55923"/>
                      <a:pt x="83224" y="55251"/>
                    </a:cubicBezTo>
                    <a:lnTo>
                      <a:pt x="83242" y="55242"/>
                    </a:lnTo>
                    <a:cubicBezTo>
                      <a:pt x="84138" y="52495"/>
                      <a:pt x="86723" y="51119"/>
                      <a:pt x="89307" y="51119"/>
                    </a:cubicBezTo>
                    <a:close/>
                    <a:moveTo>
                      <a:pt x="42351" y="51273"/>
                    </a:moveTo>
                    <a:cubicBezTo>
                      <a:pt x="45527" y="51273"/>
                      <a:pt x="48704" y="53352"/>
                      <a:pt x="48744" y="57509"/>
                    </a:cubicBezTo>
                    <a:cubicBezTo>
                      <a:pt x="48269" y="57407"/>
                      <a:pt x="47791" y="57358"/>
                      <a:pt x="47316" y="57358"/>
                    </a:cubicBezTo>
                    <a:cubicBezTo>
                      <a:pt x="45455" y="57358"/>
                      <a:pt x="43655" y="58124"/>
                      <a:pt x="42355" y="59517"/>
                    </a:cubicBezTo>
                    <a:cubicBezTo>
                      <a:pt x="41081" y="58144"/>
                      <a:pt x="39293" y="57366"/>
                      <a:pt x="37414" y="57366"/>
                    </a:cubicBezTo>
                    <a:cubicBezTo>
                      <a:pt x="37404" y="57366"/>
                      <a:pt x="37393" y="57366"/>
                      <a:pt x="37382" y="57366"/>
                    </a:cubicBezTo>
                    <a:lnTo>
                      <a:pt x="37400" y="57357"/>
                    </a:lnTo>
                    <a:cubicBezTo>
                      <a:pt x="36916" y="57357"/>
                      <a:pt x="36432" y="57402"/>
                      <a:pt x="35958" y="57509"/>
                    </a:cubicBezTo>
                    <a:cubicBezTo>
                      <a:pt x="35998" y="53352"/>
                      <a:pt x="39174" y="51273"/>
                      <a:pt x="42351" y="51273"/>
                    </a:cubicBezTo>
                    <a:close/>
                    <a:moveTo>
                      <a:pt x="65657" y="51282"/>
                    </a:moveTo>
                    <a:cubicBezTo>
                      <a:pt x="68834" y="51282"/>
                      <a:pt x="72010" y="53361"/>
                      <a:pt x="72050" y="57518"/>
                    </a:cubicBezTo>
                    <a:cubicBezTo>
                      <a:pt x="71572" y="57413"/>
                      <a:pt x="71090" y="57362"/>
                      <a:pt x="70611" y="57362"/>
                    </a:cubicBezTo>
                    <a:cubicBezTo>
                      <a:pt x="68757" y="57362"/>
                      <a:pt x="66958" y="58130"/>
                      <a:pt x="65662" y="59525"/>
                    </a:cubicBezTo>
                    <a:cubicBezTo>
                      <a:pt x="64387" y="58153"/>
                      <a:pt x="62599" y="57366"/>
                      <a:pt x="60729" y="57366"/>
                    </a:cubicBezTo>
                    <a:cubicBezTo>
                      <a:pt x="60719" y="57366"/>
                      <a:pt x="60708" y="57366"/>
                      <a:pt x="60697" y="57366"/>
                    </a:cubicBezTo>
                    <a:lnTo>
                      <a:pt x="60715" y="57366"/>
                    </a:lnTo>
                    <a:cubicBezTo>
                      <a:pt x="60223" y="57366"/>
                      <a:pt x="59739" y="57411"/>
                      <a:pt x="59264" y="57518"/>
                    </a:cubicBezTo>
                    <a:cubicBezTo>
                      <a:pt x="59304" y="53361"/>
                      <a:pt x="62481" y="51282"/>
                      <a:pt x="65657" y="51282"/>
                    </a:cubicBezTo>
                    <a:close/>
                    <a:moveTo>
                      <a:pt x="18802" y="51334"/>
                    </a:moveTo>
                    <a:cubicBezTo>
                      <a:pt x="21383" y="51334"/>
                      <a:pt x="23964" y="52708"/>
                      <a:pt x="24864" y="55457"/>
                    </a:cubicBezTo>
                    <a:cubicBezTo>
                      <a:pt x="25079" y="56129"/>
                      <a:pt x="25196" y="56846"/>
                      <a:pt x="25196" y="57554"/>
                    </a:cubicBezTo>
                    <a:cubicBezTo>
                      <a:pt x="24721" y="57452"/>
                      <a:pt x="24242" y="57402"/>
                      <a:pt x="23767" y="57402"/>
                    </a:cubicBezTo>
                    <a:cubicBezTo>
                      <a:pt x="21904" y="57402"/>
                      <a:pt x="20100" y="58169"/>
                      <a:pt x="18807" y="59561"/>
                    </a:cubicBezTo>
                    <a:cubicBezTo>
                      <a:pt x="17526" y="58181"/>
                      <a:pt x="15734" y="57402"/>
                      <a:pt x="13852" y="57402"/>
                    </a:cubicBezTo>
                    <a:cubicBezTo>
                      <a:pt x="13368" y="57402"/>
                      <a:pt x="12884" y="57456"/>
                      <a:pt x="12409" y="57563"/>
                    </a:cubicBezTo>
                    <a:cubicBezTo>
                      <a:pt x="12409" y="56846"/>
                      <a:pt x="12526" y="56129"/>
                      <a:pt x="12741" y="55448"/>
                    </a:cubicBezTo>
                    <a:lnTo>
                      <a:pt x="12741" y="55457"/>
                    </a:lnTo>
                    <a:cubicBezTo>
                      <a:pt x="13637" y="52710"/>
                      <a:pt x="16220" y="51334"/>
                      <a:pt x="18802" y="51334"/>
                    </a:cubicBezTo>
                    <a:close/>
                    <a:moveTo>
                      <a:pt x="117977" y="57538"/>
                    </a:moveTo>
                    <a:cubicBezTo>
                      <a:pt x="118398" y="57538"/>
                      <a:pt x="118823" y="57576"/>
                      <a:pt x="119245" y="57653"/>
                    </a:cubicBezTo>
                    <a:cubicBezTo>
                      <a:pt x="118726" y="58271"/>
                      <a:pt x="118322" y="58979"/>
                      <a:pt x="118063" y="59741"/>
                    </a:cubicBezTo>
                    <a:lnTo>
                      <a:pt x="118054" y="59741"/>
                    </a:lnTo>
                    <a:cubicBezTo>
                      <a:pt x="117821" y="60439"/>
                      <a:pt x="117713" y="61174"/>
                      <a:pt x="117758" y="61918"/>
                    </a:cubicBezTo>
                    <a:cubicBezTo>
                      <a:pt x="116501" y="60608"/>
                      <a:pt x="114730" y="59776"/>
                      <a:pt x="112860" y="59776"/>
                    </a:cubicBezTo>
                    <a:cubicBezTo>
                      <a:pt x="112850" y="59776"/>
                      <a:pt x="112840" y="59776"/>
                      <a:pt x="112830" y="59776"/>
                    </a:cubicBezTo>
                    <a:cubicBezTo>
                      <a:pt x="114169" y="58334"/>
                      <a:pt x="116040" y="57538"/>
                      <a:pt x="117977" y="57538"/>
                    </a:cubicBezTo>
                    <a:close/>
                    <a:moveTo>
                      <a:pt x="130971" y="57538"/>
                    </a:moveTo>
                    <a:cubicBezTo>
                      <a:pt x="132907" y="57538"/>
                      <a:pt x="134780" y="58334"/>
                      <a:pt x="136127" y="59776"/>
                    </a:cubicBezTo>
                    <a:cubicBezTo>
                      <a:pt x="136117" y="59776"/>
                      <a:pt x="136107" y="59776"/>
                      <a:pt x="136097" y="59776"/>
                    </a:cubicBezTo>
                    <a:cubicBezTo>
                      <a:pt x="134217" y="59776"/>
                      <a:pt x="132446" y="60608"/>
                      <a:pt x="131199" y="61918"/>
                    </a:cubicBezTo>
                    <a:cubicBezTo>
                      <a:pt x="131234" y="61183"/>
                      <a:pt x="131136" y="60439"/>
                      <a:pt x="130894" y="59741"/>
                    </a:cubicBezTo>
                    <a:lnTo>
                      <a:pt x="130885" y="59741"/>
                    </a:lnTo>
                    <a:cubicBezTo>
                      <a:pt x="130625" y="58979"/>
                      <a:pt x="130222" y="58271"/>
                      <a:pt x="129702" y="57653"/>
                    </a:cubicBezTo>
                    <a:cubicBezTo>
                      <a:pt x="130125" y="57576"/>
                      <a:pt x="130549" y="57538"/>
                      <a:pt x="130971" y="57538"/>
                    </a:cubicBezTo>
                    <a:close/>
                    <a:moveTo>
                      <a:pt x="94432" y="57571"/>
                    </a:moveTo>
                    <a:cubicBezTo>
                      <a:pt x="94855" y="57571"/>
                      <a:pt x="95282" y="57610"/>
                      <a:pt x="95706" y="57689"/>
                    </a:cubicBezTo>
                    <a:cubicBezTo>
                      <a:pt x="94720" y="58871"/>
                      <a:pt x="94138" y="60377"/>
                      <a:pt x="94219" y="61963"/>
                    </a:cubicBezTo>
                    <a:cubicBezTo>
                      <a:pt x="92984" y="60666"/>
                      <a:pt x="91228" y="59830"/>
                      <a:pt x="89369" y="59830"/>
                    </a:cubicBezTo>
                    <a:cubicBezTo>
                      <a:pt x="89340" y="59830"/>
                      <a:pt x="89311" y="59830"/>
                      <a:pt x="89281" y="59830"/>
                    </a:cubicBezTo>
                    <a:cubicBezTo>
                      <a:pt x="89261" y="59830"/>
                      <a:pt x="89242" y="59830"/>
                      <a:pt x="89222" y="59830"/>
                    </a:cubicBezTo>
                    <a:cubicBezTo>
                      <a:pt x="87353" y="59830"/>
                      <a:pt x="85594" y="60659"/>
                      <a:pt x="84344" y="61963"/>
                    </a:cubicBezTo>
                    <a:cubicBezTo>
                      <a:pt x="84434" y="60377"/>
                      <a:pt x="83851" y="58871"/>
                      <a:pt x="82866" y="57689"/>
                    </a:cubicBezTo>
                    <a:lnTo>
                      <a:pt x="82857" y="57689"/>
                    </a:lnTo>
                    <a:cubicBezTo>
                      <a:pt x="83283" y="57610"/>
                      <a:pt x="83710" y="57571"/>
                      <a:pt x="84135" y="57571"/>
                    </a:cubicBezTo>
                    <a:cubicBezTo>
                      <a:pt x="86071" y="57571"/>
                      <a:pt x="87946" y="58374"/>
                      <a:pt x="89290" y="59821"/>
                    </a:cubicBezTo>
                    <a:cubicBezTo>
                      <a:pt x="90628" y="58374"/>
                      <a:pt x="92501" y="57571"/>
                      <a:pt x="94432" y="57571"/>
                    </a:cubicBezTo>
                    <a:close/>
                    <a:moveTo>
                      <a:pt x="47479" y="57732"/>
                    </a:moveTo>
                    <a:cubicBezTo>
                      <a:pt x="47903" y="57732"/>
                      <a:pt x="48329" y="57771"/>
                      <a:pt x="48753" y="57850"/>
                    </a:cubicBezTo>
                    <a:cubicBezTo>
                      <a:pt x="48233" y="58468"/>
                      <a:pt x="47839" y="59176"/>
                      <a:pt x="47570" y="59938"/>
                    </a:cubicBezTo>
                    <a:cubicBezTo>
                      <a:pt x="47337" y="60637"/>
                      <a:pt x="47230" y="61380"/>
                      <a:pt x="47275" y="62115"/>
                    </a:cubicBezTo>
                    <a:lnTo>
                      <a:pt x="47266" y="62115"/>
                    </a:lnTo>
                    <a:cubicBezTo>
                      <a:pt x="46024" y="60820"/>
                      <a:pt x="44265" y="59982"/>
                      <a:pt x="42405" y="59982"/>
                    </a:cubicBezTo>
                    <a:cubicBezTo>
                      <a:pt x="42386" y="59982"/>
                      <a:pt x="42366" y="59982"/>
                      <a:pt x="42346" y="59982"/>
                    </a:cubicBezTo>
                    <a:cubicBezTo>
                      <a:pt x="43684" y="58535"/>
                      <a:pt x="45551" y="57732"/>
                      <a:pt x="47479" y="57732"/>
                    </a:cubicBezTo>
                    <a:close/>
                    <a:moveTo>
                      <a:pt x="60498" y="57741"/>
                    </a:moveTo>
                    <a:cubicBezTo>
                      <a:pt x="62431" y="57741"/>
                      <a:pt x="64299" y="58543"/>
                      <a:pt x="65644" y="59982"/>
                    </a:cubicBezTo>
                    <a:cubicBezTo>
                      <a:pt x="65634" y="59982"/>
                      <a:pt x="65623" y="59982"/>
                      <a:pt x="65613" y="59982"/>
                    </a:cubicBezTo>
                    <a:cubicBezTo>
                      <a:pt x="63734" y="59982"/>
                      <a:pt x="61963" y="60814"/>
                      <a:pt x="60715" y="62124"/>
                    </a:cubicBezTo>
                    <a:cubicBezTo>
                      <a:pt x="60751" y="61380"/>
                      <a:pt x="60653" y="60646"/>
                      <a:pt x="60411" y="59938"/>
                    </a:cubicBezTo>
                    <a:lnTo>
                      <a:pt x="60402" y="59938"/>
                    </a:lnTo>
                    <a:cubicBezTo>
                      <a:pt x="60142" y="59176"/>
                      <a:pt x="59739" y="58468"/>
                      <a:pt x="59219" y="57859"/>
                    </a:cubicBezTo>
                    <a:cubicBezTo>
                      <a:pt x="59645" y="57780"/>
                      <a:pt x="60073" y="57741"/>
                      <a:pt x="60498" y="57741"/>
                    </a:cubicBezTo>
                    <a:close/>
                    <a:moveTo>
                      <a:pt x="23936" y="57773"/>
                    </a:moveTo>
                    <a:cubicBezTo>
                      <a:pt x="24366" y="57773"/>
                      <a:pt x="24800" y="57813"/>
                      <a:pt x="25232" y="57895"/>
                    </a:cubicBezTo>
                    <a:cubicBezTo>
                      <a:pt x="24237" y="59068"/>
                      <a:pt x="23655" y="60574"/>
                      <a:pt x="23744" y="62160"/>
                    </a:cubicBezTo>
                    <a:cubicBezTo>
                      <a:pt x="22494" y="60857"/>
                      <a:pt x="20727" y="60027"/>
                      <a:pt x="18867" y="60027"/>
                    </a:cubicBezTo>
                    <a:cubicBezTo>
                      <a:pt x="18847" y="60027"/>
                      <a:pt x="18827" y="60027"/>
                      <a:pt x="18807" y="60027"/>
                    </a:cubicBezTo>
                    <a:cubicBezTo>
                      <a:pt x="18787" y="60027"/>
                      <a:pt x="18767" y="60027"/>
                      <a:pt x="18747" y="60027"/>
                    </a:cubicBezTo>
                    <a:cubicBezTo>
                      <a:pt x="16879" y="60027"/>
                      <a:pt x="15111" y="60857"/>
                      <a:pt x="13870" y="62169"/>
                    </a:cubicBezTo>
                    <a:cubicBezTo>
                      <a:pt x="13951" y="60574"/>
                      <a:pt x="13368" y="59077"/>
                      <a:pt x="12382" y="57895"/>
                    </a:cubicBezTo>
                    <a:lnTo>
                      <a:pt x="12374" y="57895"/>
                    </a:lnTo>
                    <a:cubicBezTo>
                      <a:pt x="12805" y="57813"/>
                      <a:pt x="13239" y="57773"/>
                      <a:pt x="13670" y="57773"/>
                    </a:cubicBezTo>
                    <a:cubicBezTo>
                      <a:pt x="15599" y="57773"/>
                      <a:pt x="17467" y="58575"/>
                      <a:pt x="18807" y="60018"/>
                    </a:cubicBezTo>
                    <a:cubicBezTo>
                      <a:pt x="20140" y="58575"/>
                      <a:pt x="22007" y="57773"/>
                      <a:pt x="23936" y="57773"/>
                    </a:cubicBezTo>
                    <a:close/>
                    <a:moveTo>
                      <a:pt x="107668" y="57537"/>
                    </a:moveTo>
                    <a:cubicBezTo>
                      <a:pt x="109594" y="57537"/>
                      <a:pt x="111464" y="58336"/>
                      <a:pt x="112812" y="59776"/>
                    </a:cubicBezTo>
                    <a:cubicBezTo>
                      <a:pt x="112793" y="59776"/>
                      <a:pt x="112774" y="59776"/>
                      <a:pt x="112756" y="59776"/>
                    </a:cubicBezTo>
                    <a:cubicBezTo>
                      <a:pt x="110769" y="59776"/>
                      <a:pt x="108902" y="60722"/>
                      <a:pt x="107650" y="62178"/>
                    </a:cubicBezTo>
                    <a:lnTo>
                      <a:pt x="107650" y="62178"/>
                    </a:lnTo>
                    <a:cubicBezTo>
                      <a:pt x="107803" y="60502"/>
                      <a:pt x="107211" y="58925"/>
                      <a:pt x="106181" y="57698"/>
                    </a:cubicBezTo>
                    <a:cubicBezTo>
                      <a:pt x="106675" y="57590"/>
                      <a:pt x="107173" y="57537"/>
                      <a:pt x="107668" y="57537"/>
                    </a:cubicBezTo>
                    <a:close/>
                    <a:moveTo>
                      <a:pt x="37180" y="57734"/>
                    </a:moveTo>
                    <a:cubicBezTo>
                      <a:pt x="39111" y="57734"/>
                      <a:pt x="40981" y="58533"/>
                      <a:pt x="42328" y="59974"/>
                    </a:cubicBezTo>
                    <a:cubicBezTo>
                      <a:pt x="42310" y="59973"/>
                      <a:pt x="42291" y="59973"/>
                      <a:pt x="42273" y="59973"/>
                    </a:cubicBezTo>
                    <a:cubicBezTo>
                      <a:pt x="40286" y="59973"/>
                      <a:pt x="38419" y="60919"/>
                      <a:pt x="37167" y="62375"/>
                    </a:cubicBezTo>
                    <a:cubicBezTo>
                      <a:pt x="37320" y="60708"/>
                      <a:pt x="36728" y="59131"/>
                      <a:pt x="35698" y="57895"/>
                    </a:cubicBezTo>
                    <a:lnTo>
                      <a:pt x="35689" y="57895"/>
                    </a:lnTo>
                    <a:cubicBezTo>
                      <a:pt x="36185" y="57787"/>
                      <a:pt x="36684" y="57734"/>
                      <a:pt x="37180" y="57734"/>
                    </a:cubicBezTo>
                    <a:close/>
                    <a:moveTo>
                      <a:pt x="124474" y="55684"/>
                    </a:moveTo>
                    <a:cubicBezTo>
                      <a:pt x="127057" y="55684"/>
                      <a:pt x="129639" y="57057"/>
                      <a:pt x="130536" y="59803"/>
                    </a:cubicBezTo>
                    <a:cubicBezTo>
                      <a:pt x="130751" y="60484"/>
                      <a:pt x="130858" y="61192"/>
                      <a:pt x="130867" y="61909"/>
                    </a:cubicBezTo>
                    <a:cubicBezTo>
                      <a:pt x="130392" y="61807"/>
                      <a:pt x="129913" y="61757"/>
                      <a:pt x="129438" y="61757"/>
                    </a:cubicBezTo>
                    <a:cubicBezTo>
                      <a:pt x="127575" y="61757"/>
                      <a:pt x="125771" y="62524"/>
                      <a:pt x="124478" y="63916"/>
                    </a:cubicBezTo>
                    <a:cubicBezTo>
                      <a:pt x="123197" y="62536"/>
                      <a:pt x="121405" y="61757"/>
                      <a:pt x="119523" y="61757"/>
                    </a:cubicBezTo>
                    <a:cubicBezTo>
                      <a:pt x="119039" y="61757"/>
                      <a:pt x="118555" y="61810"/>
                      <a:pt x="118080" y="61909"/>
                    </a:cubicBezTo>
                    <a:cubicBezTo>
                      <a:pt x="118080" y="61192"/>
                      <a:pt x="118197" y="60484"/>
                      <a:pt x="118412" y="59803"/>
                    </a:cubicBezTo>
                    <a:cubicBezTo>
                      <a:pt x="119308" y="57057"/>
                      <a:pt x="121891" y="55684"/>
                      <a:pt x="124474" y="55684"/>
                    </a:cubicBezTo>
                    <a:close/>
                    <a:moveTo>
                      <a:pt x="100947" y="55720"/>
                    </a:moveTo>
                    <a:cubicBezTo>
                      <a:pt x="104117" y="55720"/>
                      <a:pt x="107290" y="57792"/>
                      <a:pt x="107337" y="61941"/>
                    </a:cubicBezTo>
                    <a:lnTo>
                      <a:pt x="107337" y="61941"/>
                    </a:lnTo>
                    <a:cubicBezTo>
                      <a:pt x="106869" y="61842"/>
                      <a:pt x="106398" y="61793"/>
                      <a:pt x="105930" y="61793"/>
                    </a:cubicBezTo>
                    <a:cubicBezTo>
                      <a:pt x="104072" y="61793"/>
                      <a:pt x="102267" y="62560"/>
                      <a:pt x="100975" y="63952"/>
                    </a:cubicBezTo>
                    <a:cubicBezTo>
                      <a:pt x="99693" y="62572"/>
                      <a:pt x="97901" y="61792"/>
                      <a:pt x="96020" y="61792"/>
                    </a:cubicBezTo>
                    <a:cubicBezTo>
                      <a:pt x="95536" y="61792"/>
                      <a:pt x="95052" y="61846"/>
                      <a:pt x="94577" y="61945"/>
                    </a:cubicBezTo>
                    <a:cubicBezTo>
                      <a:pt x="94604" y="57796"/>
                      <a:pt x="97774" y="55720"/>
                      <a:pt x="100947" y="55720"/>
                    </a:cubicBezTo>
                    <a:close/>
                    <a:moveTo>
                      <a:pt x="77633" y="55721"/>
                    </a:moveTo>
                    <a:cubicBezTo>
                      <a:pt x="80806" y="55721"/>
                      <a:pt x="83980" y="57797"/>
                      <a:pt x="84022" y="61952"/>
                    </a:cubicBezTo>
                    <a:lnTo>
                      <a:pt x="84022" y="61952"/>
                    </a:lnTo>
                    <a:cubicBezTo>
                      <a:pt x="83551" y="61851"/>
                      <a:pt x="83077" y="61802"/>
                      <a:pt x="82606" y="61802"/>
                    </a:cubicBezTo>
                    <a:cubicBezTo>
                      <a:pt x="80748" y="61802"/>
                      <a:pt x="78943" y="62569"/>
                      <a:pt x="77651" y="63961"/>
                    </a:cubicBezTo>
                    <a:cubicBezTo>
                      <a:pt x="76369" y="62581"/>
                      <a:pt x="74577" y="61801"/>
                      <a:pt x="72696" y="61801"/>
                    </a:cubicBezTo>
                    <a:cubicBezTo>
                      <a:pt x="72212" y="61801"/>
                      <a:pt x="71728" y="61855"/>
                      <a:pt x="71253" y="61954"/>
                    </a:cubicBezTo>
                    <a:cubicBezTo>
                      <a:pt x="71284" y="57799"/>
                      <a:pt x="74458" y="55721"/>
                      <a:pt x="77633" y="55721"/>
                    </a:cubicBezTo>
                    <a:close/>
                    <a:moveTo>
                      <a:pt x="54007" y="55886"/>
                    </a:moveTo>
                    <a:cubicBezTo>
                      <a:pt x="56587" y="55886"/>
                      <a:pt x="59166" y="57260"/>
                      <a:pt x="60061" y="60009"/>
                    </a:cubicBezTo>
                    <a:cubicBezTo>
                      <a:pt x="60285" y="60681"/>
                      <a:pt x="60393" y="61398"/>
                      <a:pt x="60402" y="62106"/>
                    </a:cubicBezTo>
                    <a:cubicBezTo>
                      <a:pt x="59929" y="62004"/>
                      <a:pt x="59451" y="61954"/>
                      <a:pt x="58977" y="61954"/>
                    </a:cubicBezTo>
                    <a:cubicBezTo>
                      <a:pt x="57118" y="61954"/>
                      <a:pt x="55312" y="62721"/>
                      <a:pt x="54013" y="64113"/>
                    </a:cubicBezTo>
                    <a:cubicBezTo>
                      <a:pt x="52741" y="62733"/>
                      <a:pt x="50939" y="61954"/>
                      <a:pt x="49067" y="61954"/>
                    </a:cubicBezTo>
                    <a:cubicBezTo>
                      <a:pt x="48574" y="61954"/>
                      <a:pt x="48090" y="62008"/>
                      <a:pt x="47624" y="62115"/>
                    </a:cubicBezTo>
                    <a:cubicBezTo>
                      <a:pt x="47615" y="61398"/>
                      <a:pt x="47723" y="60690"/>
                      <a:pt x="47929" y="60009"/>
                    </a:cubicBezTo>
                    <a:lnTo>
                      <a:pt x="47947" y="60009"/>
                    </a:lnTo>
                    <a:cubicBezTo>
                      <a:pt x="48843" y="57262"/>
                      <a:pt x="51425" y="55886"/>
                      <a:pt x="54007" y="55886"/>
                    </a:cubicBezTo>
                    <a:close/>
                    <a:moveTo>
                      <a:pt x="30465" y="55920"/>
                    </a:moveTo>
                    <a:cubicBezTo>
                      <a:pt x="33637" y="55920"/>
                      <a:pt x="36811" y="57998"/>
                      <a:pt x="36854" y="62156"/>
                    </a:cubicBezTo>
                    <a:lnTo>
                      <a:pt x="36854" y="62156"/>
                    </a:lnTo>
                    <a:cubicBezTo>
                      <a:pt x="36379" y="62054"/>
                      <a:pt x="35901" y="62004"/>
                      <a:pt x="35426" y="62004"/>
                    </a:cubicBezTo>
                    <a:cubicBezTo>
                      <a:pt x="33569" y="62004"/>
                      <a:pt x="31771" y="62770"/>
                      <a:pt x="30483" y="64158"/>
                    </a:cubicBezTo>
                    <a:cubicBezTo>
                      <a:pt x="29201" y="62787"/>
                      <a:pt x="27409" y="61999"/>
                      <a:pt x="25528" y="61999"/>
                    </a:cubicBezTo>
                    <a:cubicBezTo>
                      <a:pt x="25044" y="61999"/>
                      <a:pt x="24560" y="62052"/>
                      <a:pt x="24085" y="62160"/>
                    </a:cubicBezTo>
                    <a:cubicBezTo>
                      <a:pt x="24116" y="58001"/>
                      <a:pt x="27290" y="55920"/>
                      <a:pt x="30465" y="55920"/>
                    </a:cubicBezTo>
                    <a:close/>
                    <a:moveTo>
                      <a:pt x="7145" y="55923"/>
                    </a:moveTo>
                    <a:cubicBezTo>
                      <a:pt x="10322" y="55923"/>
                      <a:pt x="13498" y="58002"/>
                      <a:pt x="13538" y="62160"/>
                    </a:cubicBezTo>
                    <a:cubicBezTo>
                      <a:pt x="13060" y="62055"/>
                      <a:pt x="12577" y="62004"/>
                      <a:pt x="12098" y="62004"/>
                    </a:cubicBezTo>
                    <a:cubicBezTo>
                      <a:pt x="10244" y="62004"/>
                      <a:pt x="8445" y="62770"/>
                      <a:pt x="7150" y="64158"/>
                    </a:cubicBezTo>
                    <a:lnTo>
                      <a:pt x="7150" y="64167"/>
                    </a:lnTo>
                    <a:cubicBezTo>
                      <a:pt x="5868" y="62787"/>
                      <a:pt x="4076" y="62008"/>
                      <a:pt x="2194" y="62008"/>
                    </a:cubicBezTo>
                    <a:cubicBezTo>
                      <a:pt x="1711" y="62008"/>
                      <a:pt x="1227" y="62052"/>
                      <a:pt x="752" y="62160"/>
                    </a:cubicBezTo>
                    <a:cubicBezTo>
                      <a:pt x="792" y="58002"/>
                      <a:pt x="3969" y="55923"/>
                      <a:pt x="7145" y="55923"/>
                    </a:cubicBezTo>
                    <a:close/>
                    <a:moveTo>
                      <a:pt x="119331" y="62140"/>
                    </a:moveTo>
                    <a:cubicBezTo>
                      <a:pt x="121264" y="62140"/>
                      <a:pt x="123135" y="62937"/>
                      <a:pt x="124478" y="64382"/>
                    </a:cubicBezTo>
                    <a:cubicBezTo>
                      <a:pt x="125815" y="62942"/>
                      <a:pt x="127688" y="62141"/>
                      <a:pt x="129619" y="62141"/>
                    </a:cubicBezTo>
                    <a:cubicBezTo>
                      <a:pt x="130043" y="62141"/>
                      <a:pt x="130469" y="62179"/>
                      <a:pt x="130894" y="62258"/>
                    </a:cubicBezTo>
                    <a:cubicBezTo>
                      <a:pt x="129908" y="63432"/>
                      <a:pt x="129326" y="64929"/>
                      <a:pt x="129415" y="66524"/>
                    </a:cubicBezTo>
                    <a:lnTo>
                      <a:pt x="129406" y="66533"/>
                    </a:lnTo>
                    <a:cubicBezTo>
                      <a:pt x="128165" y="65229"/>
                      <a:pt x="126397" y="64391"/>
                      <a:pt x="124528" y="64391"/>
                    </a:cubicBezTo>
                    <a:cubicBezTo>
                      <a:pt x="124509" y="64391"/>
                      <a:pt x="124489" y="64391"/>
                      <a:pt x="124469" y="64391"/>
                    </a:cubicBezTo>
                    <a:cubicBezTo>
                      <a:pt x="124450" y="64391"/>
                      <a:pt x="124430" y="64391"/>
                      <a:pt x="124410" y="64391"/>
                    </a:cubicBezTo>
                    <a:cubicBezTo>
                      <a:pt x="122541" y="64391"/>
                      <a:pt x="120782" y="65229"/>
                      <a:pt x="119532" y="66533"/>
                    </a:cubicBezTo>
                    <a:cubicBezTo>
                      <a:pt x="119622" y="64938"/>
                      <a:pt x="119039" y="63441"/>
                      <a:pt x="118045" y="62258"/>
                    </a:cubicBezTo>
                    <a:cubicBezTo>
                      <a:pt x="118473" y="62179"/>
                      <a:pt x="118903" y="62140"/>
                      <a:pt x="119331" y="62140"/>
                    </a:cubicBezTo>
                    <a:close/>
                    <a:moveTo>
                      <a:pt x="95793" y="62177"/>
                    </a:moveTo>
                    <a:cubicBezTo>
                      <a:pt x="97728" y="62177"/>
                      <a:pt x="99603" y="62979"/>
                      <a:pt x="100948" y="64427"/>
                    </a:cubicBezTo>
                    <a:lnTo>
                      <a:pt x="100948" y="64427"/>
                    </a:lnTo>
                    <a:cubicBezTo>
                      <a:pt x="100945" y="64427"/>
                      <a:pt x="100942" y="64427"/>
                      <a:pt x="100939" y="64427"/>
                    </a:cubicBezTo>
                    <a:cubicBezTo>
                      <a:pt x="100919" y="64427"/>
                      <a:pt x="100900" y="64427"/>
                      <a:pt x="100880" y="64427"/>
                    </a:cubicBezTo>
                    <a:cubicBezTo>
                      <a:pt x="99011" y="64427"/>
                      <a:pt x="97252" y="65265"/>
                      <a:pt x="96002" y="66568"/>
                    </a:cubicBezTo>
                    <a:cubicBezTo>
                      <a:pt x="96091" y="64982"/>
                      <a:pt x="95509" y="63477"/>
                      <a:pt x="94514" y="62294"/>
                    </a:cubicBezTo>
                    <a:cubicBezTo>
                      <a:pt x="94940" y="62215"/>
                      <a:pt x="95368" y="62177"/>
                      <a:pt x="95793" y="62177"/>
                    </a:cubicBezTo>
                    <a:close/>
                    <a:moveTo>
                      <a:pt x="82770" y="62194"/>
                    </a:moveTo>
                    <a:cubicBezTo>
                      <a:pt x="83195" y="62194"/>
                      <a:pt x="83623" y="62233"/>
                      <a:pt x="84048" y="62312"/>
                    </a:cubicBezTo>
                    <a:cubicBezTo>
                      <a:pt x="83054" y="63495"/>
                      <a:pt x="82471" y="64991"/>
                      <a:pt x="82561" y="66586"/>
                    </a:cubicBezTo>
                    <a:cubicBezTo>
                      <a:pt x="81311" y="65283"/>
                      <a:pt x="79552" y="64445"/>
                      <a:pt x="77683" y="64445"/>
                    </a:cubicBezTo>
                    <a:cubicBezTo>
                      <a:pt x="77663" y="64445"/>
                      <a:pt x="77644" y="64445"/>
                      <a:pt x="77624" y="64445"/>
                    </a:cubicBezTo>
                    <a:cubicBezTo>
                      <a:pt x="78961" y="62997"/>
                      <a:pt x="80835" y="62194"/>
                      <a:pt x="82770" y="62194"/>
                    </a:cubicBezTo>
                    <a:close/>
                    <a:moveTo>
                      <a:pt x="48840" y="62338"/>
                    </a:moveTo>
                    <a:cubicBezTo>
                      <a:pt x="50775" y="62338"/>
                      <a:pt x="52650" y="63141"/>
                      <a:pt x="53995" y="64588"/>
                    </a:cubicBezTo>
                    <a:lnTo>
                      <a:pt x="53995" y="64588"/>
                    </a:lnTo>
                    <a:cubicBezTo>
                      <a:pt x="53992" y="64588"/>
                      <a:pt x="53989" y="64588"/>
                      <a:pt x="53986" y="64588"/>
                    </a:cubicBezTo>
                    <a:cubicBezTo>
                      <a:pt x="53966" y="64588"/>
                      <a:pt x="53947" y="64588"/>
                      <a:pt x="53927" y="64588"/>
                    </a:cubicBezTo>
                    <a:cubicBezTo>
                      <a:pt x="52058" y="64588"/>
                      <a:pt x="50299" y="65426"/>
                      <a:pt x="49049" y="66730"/>
                    </a:cubicBezTo>
                    <a:cubicBezTo>
                      <a:pt x="49138" y="65144"/>
                      <a:pt x="48556" y="63638"/>
                      <a:pt x="47561" y="62456"/>
                    </a:cubicBezTo>
                    <a:cubicBezTo>
                      <a:pt x="47987" y="62377"/>
                      <a:pt x="48415" y="62338"/>
                      <a:pt x="48840" y="62338"/>
                    </a:cubicBezTo>
                    <a:close/>
                    <a:moveTo>
                      <a:pt x="59133" y="62338"/>
                    </a:moveTo>
                    <a:cubicBezTo>
                      <a:pt x="59557" y="62338"/>
                      <a:pt x="59985" y="62377"/>
                      <a:pt x="60411" y="62456"/>
                    </a:cubicBezTo>
                    <a:cubicBezTo>
                      <a:pt x="59425" y="63629"/>
                      <a:pt x="58843" y="65135"/>
                      <a:pt x="58932" y="66721"/>
                    </a:cubicBezTo>
                    <a:lnTo>
                      <a:pt x="58923" y="66730"/>
                    </a:lnTo>
                    <a:cubicBezTo>
                      <a:pt x="57682" y="65426"/>
                      <a:pt x="55914" y="64588"/>
                      <a:pt x="54045" y="64588"/>
                    </a:cubicBezTo>
                    <a:cubicBezTo>
                      <a:pt x="54029" y="64588"/>
                      <a:pt x="54012" y="64588"/>
                      <a:pt x="53995" y="64588"/>
                    </a:cubicBezTo>
                    <a:lnTo>
                      <a:pt x="53995" y="64588"/>
                    </a:lnTo>
                    <a:cubicBezTo>
                      <a:pt x="55332" y="63141"/>
                      <a:pt x="57200" y="62338"/>
                      <a:pt x="59133" y="62338"/>
                    </a:cubicBezTo>
                    <a:close/>
                    <a:moveTo>
                      <a:pt x="12296" y="62401"/>
                    </a:moveTo>
                    <a:cubicBezTo>
                      <a:pt x="12721" y="62401"/>
                      <a:pt x="13148" y="62439"/>
                      <a:pt x="13574" y="62518"/>
                    </a:cubicBezTo>
                    <a:cubicBezTo>
                      <a:pt x="12580" y="63701"/>
                      <a:pt x="11997" y="65197"/>
                      <a:pt x="12087" y="66792"/>
                    </a:cubicBezTo>
                    <a:cubicBezTo>
                      <a:pt x="10837" y="65489"/>
                      <a:pt x="9069" y="64651"/>
                      <a:pt x="7208" y="64651"/>
                    </a:cubicBezTo>
                    <a:cubicBezTo>
                      <a:pt x="7189" y="64651"/>
                      <a:pt x="7169" y="64651"/>
                      <a:pt x="7150" y="64651"/>
                    </a:cubicBezTo>
                    <a:cubicBezTo>
                      <a:pt x="8487" y="63203"/>
                      <a:pt x="10360" y="62401"/>
                      <a:pt x="12296" y="62401"/>
                    </a:cubicBezTo>
                    <a:close/>
                    <a:moveTo>
                      <a:pt x="106094" y="62174"/>
                    </a:moveTo>
                    <a:cubicBezTo>
                      <a:pt x="106570" y="62174"/>
                      <a:pt x="107049" y="62222"/>
                      <a:pt x="107525" y="62321"/>
                    </a:cubicBezTo>
                    <a:cubicBezTo>
                      <a:pt x="106512" y="63567"/>
                      <a:pt x="105939" y="65162"/>
                      <a:pt x="106127" y="66837"/>
                    </a:cubicBezTo>
                    <a:lnTo>
                      <a:pt x="106118" y="66837"/>
                    </a:lnTo>
                    <a:cubicBezTo>
                      <a:pt x="104866" y="65381"/>
                      <a:pt x="102990" y="64427"/>
                      <a:pt x="100995" y="64427"/>
                    </a:cubicBezTo>
                    <a:cubicBezTo>
                      <a:pt x="100979" y="64427"/>
                      <a:pt x="100964" y="64427"/>
                      <a:pt x="100948" y="64427"/>
                    </a:cubicBezTo>
                    <a:lnTo>
                      <a:pt x="100948" y="64427"/>
                    </a:lnTo>
                    <a:cubicBezTo>
                      <a:pt x="102286" y="62974"/>
                      <a:pt x="104160" y="62174"/>
                      <a:pt x="106094" y="62174"/>
                    </a:cubicBezTo>
                    <a:close/>
                    <a:moveTo>
                      <a:pt x="70802" y="57747"/>
                    </a:moveTo>
                    <a:cubicBezTo>
                      <a:pt x="71277" y="57747"/>
                      <a:pt x="71755" y="57796"/>
                      <a:pt x="72230" y="57895"/>
                    </a:cubicBezTo>
                    <a:cubicBezTo>
                      <a:pt x="71262" y="59140"/>
                      <a:pt x="70733" y="60708"/>
                      <a:pt x="70930" y="62357"/>
                    </a:cubicBezTo>
                    <a:cubicBezTo>
                      <a:pt x="71442" y="62243"/>
                      <a:pt x="71958" y="62187"/>
                      <a:pt x="72470" y="62187"/>
                    </a:cubicBezTo>
                    <a:cubicBezTo>
                      <a:pt x="74405" y="62187"/>
                      <a:pt x="76278" y="62985"/>
                      <a:pt x="77624" y="64445"/>
                    </a:cubicBezTo>
                    <a:cubicBezTo>
                      <a:pt x="77606" y="64445"/>
                      <a:pt x="77588" y="64445"/>
                      <a:pt x="77570" y="64445"/>
                    </a:cubicBezTo>
                    <a:cubicBezTo>
                      <a:pt x="75520" y="64445"/>
                      <a:pt x="73598" y="65453"/>
                      <a:pt x="72346" y="66972"/>
                    </a:cubicBezTo>
                    <a:cubicBezTo>
                      <a:pt x="72703" y="63259"/>
                      <a:pt x="69407" y="59982"/>
                      <a:pt x="65707" y="59982"/>
                    </a:cubicBezTo>
                    <a:cubicBezTo>
                      <a:pt x="65692" y="59982"/>
                      <a:pt x="65677" y="59982"/>
                      <a:pt x="65662" y="59982"/>
                    </a:cubicBezTo>
                    <a:lnTo>
                      <a:pt x="65653" y="59991"/>
                    </a:lnTo>
                    <a:cubicBezTo>
                      <a:pt x="66997" y="58546"/>
                      <a:pt x="68873" y="57747"/>
                      <a:pt x="70802" y="57747"/>
                    </a:cubicBezTo>
                    <a:close/>
                    <a:moveTo>
                      <a:pt x="35611" y="62371"/>
                    </a:moveTo>
                    <a:cubicBezTo>
                      <a:pt x="36087" y="62371"/>
                      <a:pt x="36566" y="62419"/>
                      <a:pt x="37042" y="62518"/>
                    </a:cubicBezTo>
                    <a:cubicBezTo>
                      <a:pt x="36029" y="63773"/>
                      <a:pt x="35456" y="65359"/>
                      <a:pt x="35644" y="67034"/>
                    </a:cubicBezTo>
                    <a:lnTo>
                      <a:pt x="35635" y="67034"/>
                    </a:lnTo>
                    <a:cubicBezTo>
                      <a:pt x="34383" y="65578"/>
                      <a:pt x="32507" y="64633"/>
                      <a:pt x="30512" y="64633"/>
                    </a:cubicBezTo>
                    <a:cubicBezTo>
                      <a:pt x="30493" y="64633"/>
                      <a:pt x="30474" y="64633"/>
                      <a:pt x="30456" y="64633"/>
                    </a:cubicBezTo>
                    <a:cubicBezTo>
                      <a:pt x="30436" y="64633"/>
                      <a:pt x="30416" y="64633"/>
                      <a:pt x="30397" y="64633"/>
                    </a:cubicBezTo>
                    <a:cubicBezTo>
                      <a:pt x="28528" y="64633"/>
                      <a:pt x="26769" y="65471"/>
                      <a:pt x="25519" y="66775"/>
                    </a:cubicBezTo>
                    <a:cubicBezTo>
                      <a:pt x="25608" y="65180"/>
                      <a:pt x="25026" y="63683"/>
                      <a:pt x="24031" y="62500"/>
                    </a:cubicBezTo>
                    <a:cubicBezTo>
                      <a:pt x="24460" y="62421"/>
                      <a:pt x="24890" y="62382"/>
                      <a:pt x="25317" y="62382"/>
                    </a:cubicBezTo>
                    <a:cubicBezTo>
                      <a:pt x="27250" y="62382"/>
                      <a:pt x="29122" y="63178"/>
                      <a:pt x="30465" y="64624"/>
                    </a:cubicBezTo>
                    <a:cubicBezTo>
                      <a:pt x="31802" y="63171"/>
                      <a:pt x="33677" y="62371"/>
                      <a:pt x="35611" y="62371"/>
                    </a:cubicBezTo>
                    <a:close/>
                    <a:moveTo>
                      <a:pt x="112817" y="60278"/>
                    </a:moveTo>
                    <a:cubicBezTo>
                      <a:pt x="115992" y="60278"/>
                      <a:pt x="119168" y="62356"/>
                      <a:pt x="119209" y="66513"/>
                    </a:cubicBezTo>
                    <a:lnTo>
                      <a:pt x="119209" y="66513"/>
                    </a:lnTo>
                    <a:cubicBezTo>
                      <a:pt x="118734" y="66409"/>
                      <a:pt x="118254" y="66358"/>
                      <a:pt x="117778" y="66358"/>
                    </a:cubicBezTo>
                    <a:cubicBezTo>
                      <a:pt x="115925" y="66358"/>
                      <a:pt x="114125" y="67125"/>
                      <a:pt x="112830" y="68513"/>
                    </a:cubicBezTo>
                    <a:cubicBezTo>
                      <a:pt x="111548" y="67142"/>
                      <a:pt x="109756" y="66353"/>
                      <a:pt x="107883" y="66353"/>
                    </a:cubicBezTo>
                    <a:cubicBezTo>
                      <a:pt x="107391" y="66353"/>
                      <a:pt x="106907" y="66407"/>
                      <a:pt x="106432" y="66515"/>
                    </a:cubicBezTo>
                    <a:cubicBezTo>
                      <a:pt x="106468" y="62357"/>
                      <a:pt x="109642" y="60278"/>
                      <a:pt x="112817" y="60278"/>
                    </a:cubicBezTo>
                    <a:close/>
                    <a:moveTo>
                      <a:pt x="136134" y="60279"/>
                    </a:moveTo>
                    <a:cubicBezTo>
                      <a:pt x="139310" y="60279"/>
                      <a:pt x="142484" y="62358"/>
                      <a:pt x="142525" y="66515"/>
                    </a:cubicBezTo>
                    <a:lnTo>
                      <a:pt x="142525" y="66524"/>
                    </a:lnTo>
                    <a:cubicBezTo>
                      <a:pt x="142044" y="66419"/>
                      <a:pt x="141561" y="66368"/>
                      <a:pt x="141081" y="66368"/>
                    </a:cubicBezTo>
                    <a:cubicBezTo>
                      <a:pt x="139223" y="66368"/>
                      <a:pt x="137425" y="67135"/>
                      <a:pt x="136136" y="68531"/>
                    </a:cubicBezTo>
                    <a:cubicBezTo>
                      <a:pt x="134862" y="67159"/>
                      <a:pt x="133082" y="66371"/>
                      <a:pt x="131212" y="66371"/>
                    </a:cubicBezTo>
                    <a:cubicBezTo>
                      <a:pt x="131202" y="66371"/>
                      <a:pt x="131191" y="66371"/>
                      <a:pt x="131181" y="66371"/>
                    </a:cubicBezTo>
                    <a:cubicBezTo>
                      <a:pt x="130697" y="66371"/>
                      <a:pt x="130213" y="66416"/>
                      <a:pt x="129738" y="66524"/>
                    </a:cubicBezTo>
                    <a:cubicBezTo>
                      <a:pt x="129778" y="62360"/>
                      <a:pt x="132957" y="60279"/>
                      <a:pt x="136134" y="60279"/>
                    </a:cubicBezTo>
                    <a:close/>
                    <a:moveTo>
                      <a:pt x="89294" y="60326"/>
                    </a:moveTo>
                    <a:cubicBezTo>
                      <a:pt x="92468" y="60326"/>
                      <a:pt x="95642" y="62402"/>
                      <a:pt x="95679" y="66558"/>
                    </a:cubicBezTo>
                    <a:lnTo>
                      <a:pt x="95679" y="66558"/>
                    </a:lnTo>
                    <a:cubicBezTo>
                      <a:pt x="95209" y="66457"/>
                      <a:pt x="94735" y="66408"/>
                      <a:pt x="94264" y="66408"/>
                    </a:cubicBezTo>
                    <a:cubicBezTo>
                      <a:pt x="92405" y="66408"/>
                      <a:pt x="90601" y="67174"/>
                      <a:pt x="89308" y="68567"/>
                    </a:cubicBezTo>
                    <a:cubicBezTo>
                      <a:pt x="88027" y="67187"/>
                      <a:pt x="86235" y="66407"/>
                      <a:pt x="84353" y="66407"/>
                    </a:cubicBezTo>
                    <a:cubicBezTo>
                      <a:pt x="83869" y="66407"/>
                      <a:pt x="83385" y="66461"/>
                      <a:pt x="82910" y="66559"/>
                    </a:cubicBezTo>
                    <a:cubicBezTo>
                      <a:pt x="82942" y="62405"/>
                      <a:pt x="86118" y="60326"/>
                      <a:pt x="89294" y="60326"/>
                    </a:cubicBezTo>
                    <a:close/>
                    <a:moveTo>
                      <a:pt x="42338" y="60479"/>
                    </a:moveTo>
                    <a:cubicBezTo>
                      <a:pt x="45510" y="60479"/>
                      <a:pt x="48684" y="62554"/>
                      <a:pt x="48726" y="66708"/>
                    </a:cubicBezTo>
                    <a:lnTo>
                      <a:pt x="48726" y="66708"/>
                    </a:lnTo>
                    <a:cubicBezTo>
                      <a:pt x="48257" y="66609"/>
                      <a:pt x="47784" y="66560"/>
                      <a:pt x="47315" y="66560"/>
                    </a:cubicBezTo>
                    <a:cubicBezTo>
                      <a:pt x="45452" y="66560"/>
                      <a:pt x="43648" y="67327"/>
                      <a:pt x="42355" y="68719"/>
                    </a:cubicBezTo>
                    <a:cubicBezTo>
                      <a:pt x="41074" y="67339"/>
                      <a:pt x="39282" y="66559"/>
                      <a:pt x="37400" y="66559"/>
                    </a:cubicBezTo>
                    <a:cubicBezTo>
                      <a:pt x="36916" y="66559"/>
                      <a:pt x="36432" y="66613"/>
                      <a:pt x="35958" y="66712"/>
                    </a:cubicBezTo>
                    <a:cubicBezTo>
                      <a:pt x="35989" y="62557"/>
                      <a:pt x="39163" y="60479"/>
                      <a:pt x="42338" y="60479"/>
                    </a:cubicBezTo>
                    <a:close/>
                    <a:moveTo>
                      <a:pt x="65639" y="60484"/>
                    </a:moveTo>
                    <a:cubicBezTo>
                      <a:pt x="68816" y="60484"/>
                      <a:pt x="71992" y="62563"/>
                      <a:pt x="72032" y="66721"/>
                    </a:cubicBezTo>
                    <a:cubicBezTo>
                      <a:pt x="71559" y="66619"/>
                      <a:pt x="71082" y="66569"/>
                      <a:pt x="70608" y="66569"/>
                    </a:cubicBezTo>
                    <a:cubicBezTo>
                      <a:pt x="68752" y="66569"/>
                      <a:pt x="66952" y="67334"/>
                      <a:pt x="65653" y="68719"/>
                    </a:cubicBezTo>
                    <a:lnTo>
                      <a:pt x="65644" y="68728"/>
                    </a:lnTo>
                    <a:cubicBezTo>
                      <a:pt x="64362" y="67348"/>
                      <a:pt x="62570" y="66568"/>
                      <a:pt x="60688" y="66568"/>
                    </a:cubicBezTo>
                    <a:cubicBezTo>
                      <a:pt x="60205" y="66568"/>
                      <a:pt x="59721" y="66622"/>
                      <a:pt x="59246" y="66721"/>
                    </a:cubicBezTo>
                    <a:cubicBezTo>
                      <a:pt x="59286" y="62563"/>
                      <a:pt x="62463" y="60484"/>
                      <a:pt x="65639" y="60484"/>
                    </a:cubicBezTo>
                    <a:close/>
                    <a:moveTo>
                      <a:pt x="18806" y="60525"/>
                    </a:moveTo>
                    <a:cubicBezTo>
                      <a:pt x="21979" y="60525"/>
                      <a:pt x="25151" y="62600"/>
                      <a:pt x="25196" y="66757"/>
                    </a:cubicBezTo>
                    <a:lnTo>
                      <a:pt x="25196" y="66757"/>
                    </a:lnTo>
                    <a:cubicBezTo>
                      <a:pt x="24723" y="66655"/>
                      <a:pt x="24245" y="66605"/>
                      <a:pt x="23772" y="66605"/>
                    </a:cubicBezTo>
                    <a:cubicBezTo>
                      <a:pt x="21913" y="66605"/>
                      <a:pt x="20107" y="67371"/>
                      <a:pt x="18807" y="68764"/>
                    </a:cubicBezTo>
                    <a:cubicBezTo>
                      <a:pt x="17526" y="67384"/>
                      <a:pt x="15734" y="66604"/>
                      <a:pt x="13852" y="66604"/>
                    </a:cubicBezTo>
                    <a:cubicBezTo>
                      <a:pt x="13368" y="66604"/>
                      <a:pt x="12884" y="66658"/>
                      <a:pt x="12409" y="66757"/>
                    </a:cubicBezTo>
                    <a:cubicBezTo>
                      <a:pt x="12454" y="62603"/>
                      <a:pt x="15631" y="60525"/>
                      <a:pt x="18806" y="60525"/>
                    </a:cubicBezTo>
                    <a:close/>
                    <a:moveTo>
                      <a:pt x="117959" y="66746"/>
                    </a:moveTo>
                    <a:cubicBezTo>
                      <a:pt x="118383" y="66746"/>
                      <a:pt x="118811" y="66785"/>
                      <a:pt x="119236" y="66864"/>
                    </a:cubicBezTo>
                    <a:cubicBezTo>
                      <a:pt x="118251" y="68047"/>
                      <a:pt x="117668" y="69543"/>
                      <a:pt x="117749" y="71138"/>
                    </a:cubicBezTo>
                    <a:cubicBezTo>
                      <a:pt x="116508" y="69835"/>
                      <a:pt x="114740" y="68996"/>
                      <a:pt x="112871" y="68996"/>
                    </a:cubicBezTo>
                    <a:cubicBezTo>
                      <a:pt x="112854" y="68996"/>
                      <a:pt x="112837" y="68997"/>
                      <a:pt x="112821" y="68997"/>
                    </a:cubicBezTo>
                    <a:lnTo>
                      <a:pt x="112821" y="68997"/>
                    </a:lnTo>
                    <a:cubicBezTo>
                      <a:pt x="114158" y="67549"/>
                      <a:pt x="116025" y="66746"/>
                      <a:pt x="117959" y="66746"/>
                    </a:cubicBezTo>
                    <a:close/>
                    <a:moveTo>
                      <a:pt x="84144" y="66782"/>
                    </a:moveTo>
                    <a:cubicBezTo>
                      <a:pt x="86080" y="66782"/>
                      <a:pt x="87953" y="67585"/>
                      <a:pt x="89290" y="69033"/>
                    </a:cubicBezTo>
                    <a:cubicBezTo>
                      <a:pt x="89271" y="69032"/>
                      <a:pt x="89251" y="69032"/>
                      <a:pt x="89231" y="69032"/>
                    </a:cubicBezTo>
                    <a:cubicBezTo>
                      <a:pt x="87362" y="69032"/>
                      <a:pt x="85595" y="69871"/>
                      <a:pt x="84353" y="71174"/>
                    </a:cubicBezTo>
                    <a:cubicBezTo>
                      <a:pt x="84434" y="69588"/>
                      <a:pt x="83851" y="68083"/>
                      <a:pt x="82866" y="66900"/>
                    </a:cubicBezTo>
                    <a:cubicBezTo>
                      <a:pt x="83291" y="66821"/>
                      <a:pt x="83719" y="66782"/>
                      <a:pt x="84144" y="66782"/>
                    </a:cubicBezTo>
                    <a:close/>
                    <a:moveTo>
                      <a:pt x="94437" y="66782"/>
                    </a:moveTo>
                    <a:cubicBezTo>
                      <a:pt x="94861" y="66782"/>
                      <a:pt x="95289" y="66821"/>
                      <a:pt x="95715" y="66900"/>
                    </a:cubicBezTo>
                    <a:cubicBezTo>
                      <a:pt x="94720" y="68083"/>
                      <a:pt x="94138" y="69579"/>
                      <a:pt x="94228" y="71174"/>
                    </a:cubicBezTo>
                    <a:cubicBezTo>
                      <a:pt x="92977" y="69871"/>
                      <a:pt x="91218" y="69032"/>
                      <a:pt x="89350" y="69032"/>
                    </a:cubicBezTo>
                    <a:cubicBezTo>
                      <a:pt x="89330" y="69032"/>
                      <a:pt x="89310" y="69032"/>
                      <a:pt x="89290" y="69033"/>
                    </a:cubicBezTo>
                    <a:cubicBezTo>
                      <a:pt x="90628" y="67585"/>
                      <a:pt x="92501" y="66782"/>
                      <a:pt x="94437" y="66782"/>
                    </a:cubicBezTo>
                    <a:close/>
                    <a:moveTo>
                      <a:pt x="47475" y="66944"/>
                    </a:moveTo>
                    <a:cubicBezTo>
                      <a:pt x="47900" y="66944"/>
                      <a:pt x="48327" y="66982"/>
                      <a:pt x="48753" y="67061"/>
                    </a:cubicBezTo>
                    <a:cubicBezTo>
                      <a:pt x="47767" y="68244"/>
                      <a:pt x="47185" y="69740"/>
                      <a:pt x="47266" y="71335"/>
                    </a:cubicBezTo>
                    <a:cubicBezTo>
                      <a:pt x="46024" y="70032"/>
                      <a:pt x="44256" y="69194"/>
                      <a:pt x="42388" y="69194"/>
                    </a:cubicBezTo>
                    <a:cubicBezTo>
                      <a:pt x="42371" y="69194"/>
                      <a:pt x="42354" y="69194"/>
                      <a:pt x="42337" y="69194"/>
                    </a:cubicBezTo>
                    <a:lnTo>
                      <a:pt x="42337" y="69194"/>
                    </a:lnTo>
                    <a:cubicBezTo>
                      <a:pt x="43675" y="67746"/>
                      <a:pt x="45542" y="66944"/>
                      <a:pt x="47475" y="66944"/>
                    </a:cubicBezTo>
                    <a:close/>
                    <a:moveTo>
                      <a:pt x="23953" y="66979"/>
                    </a:moveTo>
                    <a:cubicBezTo>
                      <a:pt x="24378" y="66979"/>
                      <a:pt x="24806" y="67018"/>
                      <a:pt x="25232" y="67097"/>
                    </a:cubicBezTo>
                    <a:cubicBezTo>
                      <a:pt x="24239" y="68278"/>
                      <a:pt x="23657" y="69779"/>
                      <a:pt x="23744" y="71371"/>
                    </a:cubicBezTo>
                    <a:lnTo>
                      <a:pt x="23744" y="71371"/>
                    </a:lnTo>
                    <a:cubicBezTo>
                      <a:pt x="22494" y="70068"/>
                      <a:pt x="20726" y="69229"/>
                      <a:pt x="18866" y="69229"/>
                    </a:cubicBezTo>
                    <a:cubicBezTo>
                      <a:pt x="18846" y="69229"/>
                      <a:pt x="18827" y="69230"/>
                      <a:pt x="18807" y="69230"/>
                    </a:cubicBezTo>
                    <a:cubicBezTo>
                      <a:pt x="20144" y="67782"/>
                      <a:pt x="22018" y="66979"/>
                      <a:pt x="23953" y="66979"/>
                    </a:cubicBezTo>
                    <a:close/>
                    <a:moveTo>
                      <a:pt x="13656" y="66979"/>
                    </a:moveTo>
                    <a:cubicBezTo>
                      <a:pt x="15596" y="66979"/>
                      <a:pt x="17470" y="67782"/>
                      <a:pt x="18807" y="69230"/>
                    </a:cubicBezTo>
                    <a:cubicBezTo>
                      <a:pt x="18787" y="69230"/>
                      <a:pt x="18768" y="69229"/>
                      <a:pt x="18748" y="69229"/>
                    </a:cubicBezTo>
                    <a:cubicBezTo>
                      <a:pt x="16879" y="69229"/>
                      <a:pt x="15111" y="70068"/>
                      <a:pt x="13870" y="71371"/>
                    </a:cubicBezTo>
                    <a:cubicBezTo>
                      <a:pt x="13951" y="69785"/>
                      <a:pt x="13368" y="68280"/>
                      <a:pt x="12374" y="67097"/>
                    </a:cubicBezTo>
                    <a:cubicBezTo>
                      <a:pt x="12801" y="67018"/>
                      <a:pt x="13230" y="66979"/>
                      <a:pt x="13656" y="66979"/>
                    </a:cubicBezTo>
                    <a:close/>
                    <a:moveTo>
                      <a:pt x="107658" y="66739"/>
                    </a:moveTo>
                    <a:cubicBezTo>
                      <a:pt x="109596" y="66739"/>
                      <a:pt x="111472" y="67542"/>
                      <a:pt x="112821" y="68997"/>
                    </a:cubicBezTo>
                    <a:lnTo>
                      <a:pt x="112821" y="68997"/>
                    </a:lnTo>
                    <a:cubicBezTo>
                      <a:pt x="112818" y="68997"/>
                      <a:pt x="112815" y="68997"/>
                      <a:pt x="112812" y="68997"/>
                    </a:cubicBezTo>
                    <a:cubicBezTo>
                      <a:pt x="112793" y="68997"/>
                      <a:pt x="112774" y="68996"/>
                      <a:pt x="112756" y="68996"/>
                    </a:cubicBezTo>
                    <a:cubicBezTo>
                      <a:pt x="110769" y="68996"/>
                      <a:pt x="108902" y="69942"/>
                      <a:pt x="107641" y="71389"/>
                    </a:cubicBezTo>
                    <a:lnTo>
                      <a:pt x="107641" y="71389"/>
                    </a:lnTo>
                    <a:cubicBezTo>
                      <a:pt x="107802" y="69716"/>
                      <a:pt x="107213" y="68133"/>
                      <a:pt x="106177" y="66897"/>
                    </a:cubicBezTo>
                    <a:lnTo>
                      <a:pt x="106177" y="66897"/>
                    </a:lnTo>
                    <a:cubicBezTo>
                      <a:pt x="106669" y="66791"/>
                      <a:pt x="107166" y="66739"/>
                      <a:pt x="107658" y="66739"/>
                    </a:cubicBezTo>
                    <a:close/>
                    <a:moveTo>
                      <a:pt x="37174" y="66937"/>
                    </a:moveTo>
                    <a:cubicBezTo>
                      <a:pt x="39113" y="66937"/>
                      <a:pt x="40989" y="67739"/>
                      <a:pt x="42337" y="69194"/>
                    </a:cubicBezTo>
                    <a:lnTo>
                      <a:pt x="42337" y="69194"/>
                    </a:lnTo>
                    <a:cubicBezTo>
                      <a:pt x="42334" y="69194"/>
                      <a:pt x="42331" y="69194"/>
                      <a:pt x="42328" y="69194"/>
                    </a:cubicBezTo>
                    <a:cubicBezTo>
                      <a:pt x="42310" y="69194"/>
                      <a:pt x="42291" y="69194"/>
                      <a:pt x="42273" y="69194"/>
                    </a:cubicBezTo>
                    <a:cubicBezTo>
                      <a:pt x="40286" y="69194"/>
                      <a:pt x="38410" y="70139"/>
                      <a:pt x="37158" y="71595"/>
                    </a:cubicBezTo>
                    <a:cubicBezTo>
                      <a:pt x="37320" y="69911"/>
                      <a:pt x="36728" y="68325"/>
                      <a:pt x="35689" y="67097"/>
                    </a:cubicBezTo>
                    <a:lnTo>
                      <a:pt x="35680" y="67097"/>
                    </a:lnTo>
                    <a:cubicBezTo>
                      <a:pt x="36177" y="66989"/>
                      <a:pt x="36678" y="66937"/>
                      <a:pt x="37174" y="66937"/>
                    </a:cubicBezTo>
                    <a:close/>
                    <a:moveTo>
                      <a:pt x="124474" y="64884"/>
                    </a:moveTo>
                    <a:cubicBezTo>
                      <a:pt x="127650" y="64884"/>
                      <a:pt x="130827" y="66963"/>
                      <a:pt x="130867" y="71120"/>
                    </a:cubicBezTo>
                    <a:cubicBezTo>
                      <a:pt x="130392" y="71018"/>
                      <a:pt x="129914" y="70969"/>
                      <a:pt x="129439" y="70969"/>
                    </a:cubicBezTo>
                    <a:cubicBezTo>
                      <a:pt x="127578" y="70969"/>
                      <a:pt x="125778" y="71735"/>
                      <a:pt x="124478" y="73128"/>
                    </a:cubicBezTo>
                    <a:cubicBezTo>
                      <a:pt x="123197" y="71748"/>
                      <a:pt x="121405" y="70968"/>
                      <a:pt x="119532" y="70968"/>
                    </a:cubicBezTo>
                    <a:cubicBezTo>
                      <a:pt x="119039" y="70968"/>
                      <a:pt x="118555" y="71022"/>
                      <a:pt x="118080" y="71120"/>
                    </a:cubicBezTo>
                    <a:cubicBezTo>
                      <a:pt x="118121" y="66963"/>
                      <a:pt x="121297" y="64884"/>
                      <a:pt x="124474" y="64884"/>
                    </a:cubicBezTo>
                    <a:close/>
                    <a:moveTo>
                      <a:pt x="100943" y="64929"/>
                    </a:moveTo>
                    <a:cubicBezTo>
                      <a:pt x="104120" y="64929"/>
                      <a:pt x="107296" y="67007"/>
                      <a:pt x="107337" y="71165"/>
                    </a:cubicBezTo>
                    <a:cubicBezTo>
                      <a:pt x="106862" y="71063"/>
                      <a:pt x="106383" y="71013"/>
                      <a:pt x="105909" y="71013"/>
                    </a:cubicBezTo>
                    <a:cubicBezTo>
                      <a:pt x="104048" y="71013"/>
                      <a:pt x="102248" y="71780"/>
                      <a:pt x="100948" y="73172"/>
                    </a:cubicBezTo>
                    <a:cubicBezTo>
                      <a:pt x="99667" y="71792"/>
                      <a:pt x="97875" y="71013"/>
                      <a:pt x="95993" y="71013"/>
                    </a:cubicBezTo>
                    <a:cubicBezTo>
                      <a:pt x="95509" y="71013"/>
                      <a:pt x="95025" y="71067"/>
                      <a:pt x="94550" y="71165"/>
                    </a:cubicBezTo>
                    <a:cubicBezTo>
                      <a:pt x="94590" y="67007"/>
                      <a:pt x="97767" y="64929"/>
                      <a:pt x="100943" y="64929"/>
                    </a:cubicBezTo>
                    <a:close/>
                    <a:moveTo>
                      <a:pt x="77622" y="64941"/>
                    </a:moveTo>
                    <a:cubicBezTo>
                      <a:pt x="80798" y="64941"/>
                      <a:pt x="83972" y="67018"/>
                      <a:pt x="84013" y="71174"/>
                    </a:cubicBezTo>
                    <a:cubicBezTo>
                      <a:pt x="83537" y="71072"/>
                      <a:pt x="83057" y="71021"/>
                      <a:pt x="82581" y="71021"/>
                    </a:cubicBezTo>
                    <a:cubicBezTo>
                      <a:pt x="80727" y="71021"/>
                      <a:pt x="78930" y="71782"/>
                      <a:pt x="77633" y="73172"/>
                    </a:cubicBezTo>
                    <a:lnTo>
                      <a:pt x="77624" y="73181"/>
                    </a:lnTo>
                    <a:cubicBezTo>
                      <a:pt x="76342" y="71801"/>
                      <a:pt x="74550" y="71022"/>
                      <a:pt x="72669" y="71022"/>
                    </a:cubicBezTo>
                    <a:cubicBezTo>
                      <a:pt x="72185" y="71022"/>
                      <a:pt x="71701" y="71076"/>
                      <a:pt x="71226" y="71174"/>
                    </a:cubicBezTo>
                    <a:cubicBezTo>
                      <a:pt x="71266" y="67020"/>
                      <a:pt x="74445" y="64941"/>
                      <a:pt x="77622" y="64941"/>
                    </a:cubicBezTo>
                    <a:close/>
                    <a:moveTo>
                      <a:pt x="53996" y="65085"/>
                    </a:moveTo>
                    <a:cubicBezTo>
                      <a:pt x="57170" y="65085"/>
                      <a:pt x="60344" y="67162"/>
                      <a:pt x="60384" y="71317"/>
                    </a:cubicBezTo>
                    <a:lnTo>
                      <a:pt x="60384" y="71326"/>
                    </a:lnTo>
                    <a:cubicBezTo>
                      <a:pt x="59903" y="71222"/>
                      <a:pt x="59419" y="71170"/>
                      <a:pt x="58939" y="71170"/>
                    </a:cubicBezTo>
                    <a:cubicBezTo>
                      <a:pt x="57081" y="71170"/>
                      <a:pt x="55284" y="71936"/>
                      <a:pt x="53995" y="73325"/>
                    </a:cubicBezTo>
                    <a:cubicBezTo>
                      <a:pt x="52714" y="71945"/>
                      <a:pt x="50922" y="71165"/>
                      <a:pt x="49040" y="71165"/>
                    </a:cubicBezTo>
                    <a:cubicBezTo>
                      <a:pt x="48556" y="71165"/>
                      <a:pt x="48072" y="71219"/>
                      <a:pt x="47597" y="71326"/>
                    </a:cubicBezTo>
                    <a:cubicBezTo>
                      <a:pt x="47638" y="67167"/>
                      <a:pt x="50817" y="65085"/>
                      <a:pt x="53996" y="65085"/>
                    </a:cubicBezTo>
                    <a:close/>
                    <a:moveTo>
                      <a:pt x="7145" y="65126"/>
                    </a:moveTo>
                    <a:cubicBezTo>
                      <a:pt x="10322" y="65126"/>
                      <a:pt x="13498" y="67205"/>
                      <a:pt x="13538" y="71362"/>
                    </a:cubicBezTo>
                    <a:cubicBezTo>
                      <a:pt x="13065" y="71260"/>
                      <a:pt x="12588" y="71211"/>
                      <a:pt x="12113" y="71211"/>
                    </a:cubicBezTo>
                    <a:cubicBezTo>
                      <a:pt x="10252" y="71211"/>
                      <a:pt x="8442" y="71977"/>
                      <a:pt x="7150" y="73369"/>
                    </a:cubicBezTo>
                    <a:cubicBezTo>
                      <a:pt x="5868" y="71990"/>
                      <a:pt x="4076" y="71210"/>
                      <a:pt x="2194" y="71210"/>
                    </a:cubicBezTo>
                    <a:cubicBezTo>
                      <a:pt x="1711" y="71210"/>
                      <a:pt x="1227" y="71264"/>
                      <a:pt x="752" y="71362"/>
                    </a:cubicBezTo>
                    <a:cubicBezTo>
                      <a:pt x="792" y="67205"/>
                      <a:pt x="3969" y="65126"/>
                      <a:pt x="7145" y="65126"/>
                    </a:cubicBezTo>
                    <a:close/>
                    <a:moveTo>
                      <a:pt x="30460" y="65126"/>
                    </a:moveTo>
                    <a:cubicBezTo>
                      <a:pt x="33637" y="65126"/>
                      <a:pt x="36813" y="67205"/>
                      <a:pt x="36854" y="71362"/>
                    </a:cubicBezTo>
                    <a:cubicBezTo>
                      <a:pt x="36379" y="71260"/>
                      <a:pt x="35900" y="71211"/>
                      <a:pt x="35425" y="71211"/>
                    </a:cubicBezTo>
                    <a:cubicBezTo>
                      <a:pt x="33562" y="71211"/>
                      <a:pt x="31757" y="71977"/>
                      <a:pt x="30465" y="73369"/>
                    </a:cubicBezTo>
                    <a:cubicBezTo>
                      <a:pt x="29183" y="71990"/>
                      <a:pt x="27391" y="71210"/>
                      <a:pt x="25510" y="71210"/>
                    </a:cubicBezTo>
                    <a:cubicBezTo>
                      <a:pt x="25026" y="71210"/>
                      <a:pt x="24542" y="71264"/>
                      <a:pt x="24067" y="71362"/>
                    </a:cubicBezTo>
                    <a:cubicBezTo>
                      <a:pt x="24107" y="67205"/>
                      <a:pt x="27284" y="65126"/>
                      <a:pt x="30460" y="65126"/>
                    </a:cubicBezTo>
                    <a:close/>
                    <a:moveTo>
                      <a:pt x="119323" y="71343"/>
                    </a:moveTo>
                    <a:cubicBezTo>
                      <a:pt x="121259" y="71343"/>
                      <a:pt x="123134" y="72146"/>
                      <a:pt x="124478" y="73593"/>
                    </a:cubicBezTo>
                    <a:lnTo>
                      <a:pt x="124478" y="73593"/>
                    </a:lnTo>
                    <a:cubicBezTo>
                      <a:pt x="124475" y="73593"/>
                      <a:pt x="124472" y="73593"/>
                      <a:pt x="124469" y="73593"/>
                    </a:cubicBezTo>
                    <a:cubicBezTo>
                      <a:pt x="124450" y="73593"/>
                      <a:pt x="124430" y="73593"/>
                      <a:pt x="124410" y="73593"/>
                    </a:cubicBezTo>
                    <a:cubicBezTo>
                      <a:pt x="122541" y="73593"/>
                      <a:pt x="120782" y="74432"/>
                      <a:pt x="119532" y="75735"/>
                    </a:cubicBezTo>
                    <a:cubicBezTo>
                      <a:pt x="119622" y="74149"/>
                      <a:pt x="119039" y="72644"/>
                      <a:pt x="118045" y="71461"/>
                    </a:cubicBezTo>
                    <a:cubicBezTo>
                      <a:pt x="118470" y="71382"/>
                      <a:pt x="118898" y="71343"/>
                      <a:pt x="119323" y="71343"/>
                    </a:cubicBezTo>
                    <a:close/>
                    <a:moveTo>
                      <a:pt x="129620" y="71343"/>
                    </a:moveTo>
                    <a:cubicBezTo>
                      <a:pt x="130043" y="71343"/>
                      <a:pt x="130470" y="71382"/>
                      <a:pt x="130894" y="71461"/>
                    </a:cubicBezTo>
                    <a:cubicBezTo>
                      <a:pt x="129908" y="72644"/>
                      <a:pt x="129326" y="74140"/>
                      <a:pt x="129415" y="75735"/>
                    </a:cubicBezTo>
                    <a:lnTo>
                      <a:pt x="129406" y="75735"/>
                    </a:lnTo>
                    <a:cubicBezTo>
                      <a:pt x="128165" y="74432"/>
                      <a:pt x="126397" y="73593"/>
                      <a:pt x="124528" y="73593"/>
                    </a:cubicBezTo>
                    <a:cubicBezTo>
                      <a:pt x="124512" y="73593"/>
                      <a:pt x="124495" y="73593"/>
                      <a:pt x="124478" y="73593"/>
                    </a:cubicBezTo>
                    <a:lnTo>
                      <a:pt x="124478" y="73593"/>
                    </a:lnTo>
                    <a:cubicBezTo>
                      <a:pt x="125816" y="72146"/>
                      <a:pt x="127689" y="71343"/>
                      <a:pt x="129620" y="71343"/>
                    </a:cubicBezTo>
                    <a:close/>
                    <a:moveTo>
                      <a:pt x="48839" y="71540"/>
                    </a:moveTo>
                    <a:cubicBezTo>
                      <a:pt x="50775" y="71540"/>
                      <a:pt x="52650" y="72344"/>
                      <a:pt x="53995" y="73799"/>
                    </a:cubicBezTo>
                    <a:lnTo>
                      <a:pt x="53995" y="73799"/>
                    </a:lnTo>
                    <a:cubicBezTo>
                      <a:pt x="53992" y="73799"/>
                      <a:pt x="53989" y="73800"/>
                      <a:pt x="53986" y="73800"/>
                    </a:cubicBezTo>
                    <a:cubicBezTo>
                      <a:pt x="53966" y="73799"/>
                      <a:pt x="53946" y="73799"/>
                      <a:pt x="53926" y="73799"/>
                    </a:cubicBezTo>
                    <a:cubicBezTo>
                      <a:pt x="52058" y="73799"/>
                      <a:pt x="50299" y="74629"/>
                      <a:pt x="49049" y="75932"/>
                    </a:cubicBezTo>
                    <a:cubicBezTo>
                      <a:pt x="49138" y="74346"/>
                      <a:pt x="48556" y="72841"/>
                      <a:pt x="47561" y="71658"/>
                    </a:cubicBezTo>
                    <a:cubicBezTo>
                      <a:pt x="47987" y="71579"/>
                      <a:pt x="48414" y="71540"/>
                      <a:pt x="48839" y="71540"/>
                    </a:cubicBezTo>
                    <a:close/>
                    <a:moveTo>
                      <a:pt x="59134" y="71540"/>
                    </a:moveTo>
                    <a:cubicBezTo>
                      <a:pt x="59558" y="71540"/>
                      <a:pt x="59985" y="71579"/>
                      <a:pt x="60411" y="71658"/>
                    </a:cubicBezTo>
                    <a:cubicBezTo>
                      <a:pt x="59425" y="72841"/>
                      <a:pt x="58843" y="74337"/>
                      <a:pt x="58932" y="75932"/>
                    </a:cubicBezTo>
                    <a:lnTo>
                      <a:pt x="58923" y="75932"/>
                    </a:lnTo>
                    <a:cubicBezTo>
                      <a:pt x="57682" y="74629"/>
                      <a:pt x="55914" y="73799"/>
                      <a:pt x="54046" y="73799"/>
                    </a:cubicBezTo>
                    <a:cubicBezTo>
                      <a:pt x="54029" y="73799"/>
                      <a:pt x="54012" y="73799"/>
                      <a:pt x="53995" y="73799"/>
                    </a:cubicBezTo>
                    <a:lnTo>
                      <a:pt x="53995" y="73799"/>
                    </a:lnTo>
                    <a:cubicBezTo>
                      <a:pt x="55333" y="72344"/>
                      <a:pt x="57200" y="71540"/>
                      <a:pt x="59134" y="71540"/>
                    </a:cubicBezTo>
                    <a:close/>
                    <a:moveTo>
                      <a:pt x="112819" y="69493"/>
                    </a:moveTo>
                    <a:cubicBezTo>
                      <a:pt x="115994" y="69493"/>
                      <a:pt x="119169" y="71570"/>
                      <a:pt x="119209" y="75726"/>
                    </a:cubicBezTo>
                    <a:lnTo>
                      <a:pt x="119209" y="75726"/>
                    </a:lnTo>
                    <a:cubicBezTo>
                      <a:pt x="118734" y="75624"/>
                      <a:pt x="118255" y="75574"/>
                      <a:pt x="117781" y="75574"/>
                    </a:cubicBezTo>
                    <a:cubicBezTo>
                      <a:pt x="115920" y="75574"/>
                      <a:pt x="114120" y="76339"/>
                      <a:pt x="112821" y="77724"/>
                    </a:cubicBezTo>
                    <a:lnTo>
                      <a:pt x="112821" y="77733"/>
                    </a:lnTo>
                    <a:cubicBezTo>
                      <a:pt x="111539" y="76353"/>
                      <a:pt x="109747" y="75574"/>
                      <a:pt x="107865" y="75574"/>
                    </a:cubicBezTo>
                    <a:cubicBezTo>
                      <a:pt x="107382" y="75574"/>
                      <a:pt x="106898" y="75627"/>
                      <a:pt x="106423" y="75726"/>
                    </a:cubicBezTo>
                    <a:lnTo>
                      <a:pt x="106423" y="75726"/>
                    </a:lnTo>
                    <a:cubicBezTo>
                      <a:pt x="106463" y="71572"/>
                      <a:pt x="109641" y="69493"/>
                      <a:pt x="112819" y="69493"/>
                    </a:cubicBezTo>
                    <a:close/>
                    <a:moveTo>
                      <a:pt x="136134" y="69486"/>
                    </a:moveTo>
                    <a:cubicBezTo>
                      <a:pt x="139310" y="69486"/>
                      <a:pt x="142484" y="71565"/>
                      <a:pt x="142525" y="75726"/>
                    </a:cubicBezTo>
                    <a:lnTo>
                      <a:pt x="142525" y="75726"/>
                    </a:lnTo>
                    <a:cubicBezTo>
                      <a:pt x="142050" y="75624"/>
                      <a:pt x="141571" y="75574"/>
                      <a:pt x="141097" y="75574"/>
                    </a:cubicBezTo>
                    <a:cubicBezTo>
                      <a:pt x="139236" y="75574"/>
                      <a:pt x="137435" y="76341"/>
                      <a:pt x="136136" y="77733"/>
                    </a:cubicBezTo>
                    <a:cubicBezTo>
                      <a:pt x="134854" y="76353"/>
                      <a:pt x="133062" y="75574"/>
                      <a:pt x="131181" y="75574"/>
                    </a:cubicBezTo>
                    <a:cubicBezTo>
                      <a:pt x="130697" y="75574"/>
                      <a:pt x="130213" y="75627"/>
                      <a:pt x="129738" y="75726"/>
                    </a:cubicBezTo>
                    <a:lnTo>
                      <a:pt x="129738" y="75726"/>
                    </a:lnTo>
                    <a:cubicBezTo>
                      <a:pt x="129778" y="71567"/>
                      <a:pt x="132957" y="69486"/>
                      <a:pt x="136134" y="69486"/>
                    </a:cubicBezTo>
                    <a:close/>
                    <a:moveTo>
                      <a:pt x="42332" y="69690"/>
                    </a:moveTo>
                    <a:cubicBezTo>
                      <a:pt x="45507" y="69690"/>
                      <a:pt x="48681" y="71767"/>
                      <a:pt x="48726" y="75923"/>
                    </a:cubicBezTo>
                    <a:cubicBezTo>
                      <a:pt x="48251" y="75821"/>
                      <a:pt x="47772" y="75771"/>
                      <a:pt x="47298" y="75771"/>
                    </a:cubicBezTo>
                    <a:cubicBezTo>
                      <a:pt x="45434" y="75771"/>
                      <a:pt x="43630" y="76538"/>
                      <a:pt x="42337" y="77930"/>
                    </a:cubicBezTo>
                    <a:cubicBezTo>
                      <a:pt x="41056" y="76550"/>
                      <a:pt x="39264" y="75771"/>
                      <a:pt x="37382" y="75771"/>
                    </a:cubicBezTo>
                    <a:cubicBezTo>
                      <a:pt x="36898" y="75771"/>
                      <a:pt x="36415" y="75825"/>
                      <a:pt x="35940" y="75923"/>
                    </a:cubicBezTo>
                    <a:cubicBezTo>
                      <a:pt x="35980" y="71769"/>
                      <a:pt x="39156" y="69690"/>
                      <a:pt x="42332" y="69690"/>
                    </a:cubicBezTo>
                    <a:close/>
                    <a:moveTo>
                      <a:pt x="65648" y="69687"/>
                    </a:moveTo>
                    <a:cubicBezTo>
                      <a:pt x="68825" y="69687"/>
                      <a:pt x="72001" y="71766"/>
                      <a:pt x="72041" y="75923"/>
                    </a:cubicBezTo>
                    <a:cubicBezTo>
                      <a:pt x="71566" y="75821"/>
                      <a:pt x="71088" y="75771"/>
                      <a:pt x="70613" y="75771"/>
                    </a:cubicBezTo>
                    <a:cubicBezTo>
                      <a:pt x="68750" y="75771"/>
                      <a:pt x="66945" y="76538"/>
                      <a:pt x="65653" y="77930"/>
                    </a:cubicBezTo>
                    <a:cubicBezTo>
                      <a:pt x="64371" y="76550"/>
                      <a:pt x="62579" y="75771"/>
                      <a:pt x="60697" y="75771"/>
                    </a:cubicBezTo>
                    <a:cubicBezTo>
                      <a:pt x="60214" y="75771"/>
                      <a:pt x="59730" y="75825"/>
                      <a:pt x="59255" y="75923"/>
                    </a:cubicBezTo>
                    <a:cubicBezTo>
                      <a:pt x="59295" y="71766"/>
                      <a:pt x="62472" y="69687"/>
                      <a:pt x="65648" y="69687"/>
                    </a:cubicBezTo>
                    <a:close/>
                    <a:moveTo>
                      <a:pt x="82884" y="1"/>
                    </a:moveTo>
                    <a:cubicBezTo>
                      <a:pt x="82642" y="700"/>
                      <a:pt x="82534" y="1435"/>
                      <a:pt x="82579" y="2178"/>
                    </a:cubicBezTo>
                    <a:cubicBezTo>
                      <a:pt x="81329" y="875"/>
                      <a:pt x="79570" y="37"/>
                      <a:pt x="77701" y="37"/>
                    </a:cubicBezTo>
                    <a:cubicBezTo>
                      <a:pt x="77681" y="37"/>
                      <a:pt x="77661" y="37"/>
                      <a:pt x="77642" y="37"/>
                    </a:cubicBezTo>
                    <a:cubicBezTo>
                      <a:pt x="77622" y="37"/>
                      <a:pt x="77602" y="37"/>
                      <a:pt x="77582" y="37"/>
                    </a:cubicBezTo>
                    <a:cubicBezTo>
                      <a:pt x="73834" y="37"/>
                      <a:pt x="70494" y="3399"/>
                      <a:pt x="70948" y="7160"/>
                    </a:cubicBezTo>
                    <a:cubicBezTo>
                      <a:pt x="71458" y="7047"/>
                      <a:pt x="71971" y="6991"/>
                      <a:pt x="72481" y="6991"/>
                    </a:cubicBezTo>
                    <a:cubicBezTo>
                      <a:pt x="74418" y="6991"/>
                      <a:pt x="76294" y="7794"/>
                      <a:pt x="77642" y="9248"/>
                    </a:cubicBezTo>
                    <a:cubicBezTo>
                      <a:pt x="77624" y="9248"/>
                      <a:pt x="77606" y="9248"/>
                      <a:pt x="77587" y="9248"/>
                    </a:cubicBezTo>
                    <a:cubicBezTo>
                      <a:pt x="75529" y="9248"/>
                      <a:pt x="73607" y="10256"/>
                      <a:pt x="72355" y="11784"/>
                    </a:cubicBezTo>
                    <a:cubicBezTo>
                      <a:pt x="72756" y="8058"/>
                      <a:pt x="69443" y="4741"/>
                      <a:pt x="65721" y="4741"/>
                    </a:cubicBezTo>
                    <a:cubicBezTo>
                      <a:pt x="65701" y="4741"/>
                      <a:pt x="65682" y="4741"/>
                      <a:pt x="65662" y="4741"/>
                    </a:cubicBezTo>
                    <a:cubicBezTo>
                      <a:pt x="65642" y="4741"/>
                      <a:pt x="65622" y="4741"/>
                      <a:pt x="65602" y="4741"/>
                    </a:cubicBezTo>
                    <a:cubicBezTo>
                      <a:pt x="63733" y="4741"/>
                      <a:pt x="61966" y="5570"/>
                      <a:pt x="60724" y="6874"/>
                    </a:cubicBezTo>
                    <a:cubicBezTo>
                      <a:pt x="60760" y="6139"/>
                      <a:pt x="60662" y="5395"/>
                      <a:pt x="60420" y="4696"/>
                    </a:cubicBezTo>
                    <a:lnTo>
                      <a:pt x="60043" y="4696"/>
                    </a:lnTo>
                    <a:cubicBezTo>
                      <a:pt x="60276" y="5395"/>
                      <a:pt x="60393" y="6130"/>
                      <a:pt x="60393" y="6865"/>
                    </a:cubicBezTo>
                    <a:cubicBezTo>
                      <a:pt x="59920" y="6763"/>
                      <a:pt x="59442" y="6713"/>
                      <a:pt x="58969" y="6713"/>
                    </a:cubicBezTo>
                    <a:cubicBezTo>
                      <a:pt x="57110" y="6713"/>
                      <a:pt x="55305" y="7479"/>
                      <a:pt x="54013" y="8872"/>
                    </a:cubicBezTo>
                    <a:cubicBezTo>
                      <a:pt x="52732" y="7492"/>
                      <a:pt x="50939" y="6712"/>
                      <a:pt x="49058" y="6712"/>
                    </a:cubicBezTo>
                    <a:cubicBezTo>
                      <a:pt x="48574" y="6712"/>
                      <a:pt x="48090" y="6766"/>
                      <a:pt x="47615" y="6865"/>
                    </a:cubicBezTo>
                    <a:cubicBezTo>
                      <a:pt x="47615" y="6130"/>
                      <a:pt x="47732" y="5395"/>
                      <a:pt x="47965" y="4696"/>
                    </a:cubicBezTo>
                    <a:lnTo>
                      <a:pt x="47588" y="4696"/>
                    </a:lnTo>
                    <a:cubicBezTo>
                      <a:pt x="47346" y="5395"/>
                      <a:pt x="47248" y="6139"/>
                      <a:pt x="47284" y="6874"/>
                    </a:cubicBezTo>
                    <a:cubicBezTo>
                      <a:pt x="46042" y="5570"/>
                      <a:pt x="44275" y="4741"/>
                      <a:pt x="42406" y="4741"/>
                    </a:cubicBezTo>
                    <a:cubicBezTo>
                      <a:pt x="42386" y="4741"/>
                      <a:pt x="42366" y="4741"/>
                      <a:pt x="42346" y="4741"/>
                    </a:cubicBezTo>
                    <a:cubicBezTo>
                      <a:pt x="42319" y="4741"/>
                      <a:pt x="42291" y="4740"/>
                      <a:pt x="42263" y="4740"/>
                    </a:cubicBezTo>
                    <a:cubicBezTo>
                      <a:pt x="40287" y="4740"/>
                      <a:pt x="38431" y="5684"/>
                      <a:pt x="37185" y="7125"/>
                    </a:cubicBezTo>
                    <a:cubicBezTo>
                      <a:pt x="37479" y="3462"/>
                      <a:pt x="34202" y="234"/>
                      <a:pt x="30534" y="234"/>
                    </a:cubicBezTo>
                    <a:cubicBezTo>
                      <a:pt x="30514" y="234"/>
                      <a:pt x="30494" y="234"/>
                      <a:pt x="30474" y="234"/>
                    </a:cubicBezTo>
                    <a:cubicBezTo>
                      <a:pt x="30454" y="234"/>
                      <a:pt x="30434" y="234"/>
                      <a:pt x="30415" y="234"/>
                    </a:cubicBezTo>
                    <a:cubicBezTo>
                      <a:pt x="28546" y="234"/>
                      <a:pt x="26787" y="1072"/>
                      <a:pt x="25536" y="2375"/>
                    </a:cubicBezTo>
                    <a:cubicBezTo>
                      <a:pt x="25581" y="1641"/>
                      <a:pt x="25474" y="897"/>
                      <a:pt x="25232" y="198"/>
                    </a:cubicBezTo>
                    <a:lnTo>
                      <a:pt x="24855" y="198"/>
                    </a:lnTo>
                    <a:cubicBezTo>
                      <a:pt x="25088" y="897"/>
                      <a:pt x="25214" y="1632"/>
                      <a:pt x="25214" y="2367"/>
                    </a:cubicBezTo>
                    <a:cubicBezTo>
                      <a:pt x="24739" y="2265"/>
                      <a:pt x="24260" y="2215"/>
                      <a:pt x="23785" y="2215"/>
                    </a:cubicBezTo>
                    <a:cubicBezTo>
                      <a:pt x="21922" y="2215"/>
                      <a:pt x="20117" y="2981"/>
                      <a:pt x="18825" y="4374"/>
                    </a:cubicBezTo>
                    <a:cubicBezTo>
                      <a:pt x="17544" y="2994"/>
                      <a:pt x="15752" y="2214"/>
                      <a:pt x="13870" y="2214"/>
                    </a:cubicBezTo>
                    <a:cubicBezTo>
                      <a:pt x="13386" y="2214"/>
                      <a:pt x="12902" y="2268"/>
                      <a:pt x="12427" y="2367"/>
                    </a:cubicBezTo>
                    <a:cubicBezTo>
                      <a:pt x="12427" y="1632"/>
                      <a:pt x="12544" y="897"/>
                      <a:pt x="12777" y="198"/>
                    </a:cubicBezTo>
                    <a:lnTo>
                      <a:pt x="12382" y="198"/>
                    </a:lnTo>
                    <a:cubicBezTo>
                      <a:pt x="12141" y="897"/>
                      <a:pt x="12042" y="1641"/>
                      <a:pt x="12078" y="2375"/>
                    </a:cubicBezTo>
                    <a:cubicBezTo>
                      <a:pt x="10836" y="1072"/>
                      <a:pt x="9069" y="234"/>
                      <a:pt x="7200" y="234"/>
                    </a:cubicBezTo>
                    <a:cubicBezTo>
                      <a:pt x="7180" y="234"/>
                      <a:pt x="7160" y="234"/>
                      <a:pt x="7141" y="234"/>
                    </a:cubicBezTo>
                    <a:cubicBezTo>
                      <a:pt x="7126" y="234"/>
                      <a:pt x="7111" y="234"/>
                      <a:pt x="7096" y="234"/>
                    </a:cubicBezTo>
                    <a:cubicBezTo>
                      <a:pt x="3342" y="234"/>
                      <a:pt x="1" y="3600"/>
                      <a:pt x="456" y="7358"/>
                    </a:cubicBezTo>
                    <a:cubicBezTo>
                      <a:pt x="960" y="7247"/>
                      <a:pt x="1468" y="7193"/>
                      <a:pt x="1971" y="7193"/>
                    </a:cubicBezTo>
                    <a:cubicBezTo>
                      <a:pt x="3914" y="7193"/>
                      <a:pt x="5798" y="7997"/>
                      <a:pt x="7150" y="9463"/>
                    </a:cubicBezTo>
                    <a:cubicBezTo>
                      <a:pt x="7130" y="9463"/>
                      <a:pt x="7110" y="9463"/>
                      <a:pt x="7090" y="9463"/>
                    </a:cubicBezTo>
                    <a:cubicBezTo>
                      <a:pt x="3342" y="9463"/>
                      <a:pt x="1" y="12825"/>
                      <a:pt x="456" y="16587"/>
                    </a:cubicBezTo>
                    <a:cubicBezTo>
                      <a:pt x="966" y="16472"/>
                      <a:pt x="1482" y="16416"/>
                      <a:pt x="1993" y="16416"/>
                    </a:cubicBezTo>
                    <a:cubicBezTo>
                      <a:pt x="3922" y="16416"/>
                      <a:pt x="5795" y="17213"/>
                      <a:pt x="7141" y="18666"/>
                    </a:cubicBezTo>
                    <a:cubicBezTo>
                      <a:pt x="7121" y="18665"/>
                      <a:pt x="7101" y="18665"/>
                      <a:pt x="7081" y="18665"/>
                    </a:cubicBezTo>
                    <a:cubicBezTo>
                      <a:pt x="3333" y="18665"/>
                      <a:pt x="1" y="22028"/>
                      <a:pt x="456" y="25789"/>
                    </a:cubicBezTo>
                    <a:cubicBezTo>
                      <a:pt x="968" y="25675"/>
                      <a:pt x="1485" y="25619"/>
                      <a:pt x="1997" y="25619"/>
                    </a:cubicBezTo>
                    <a:cubicBezTo>
                      <a:pt x="3931" y="25619"/>
                      <a:pt x="5804" y="26416"/>
                      <a:pt x="7150" y="27868"/>
                    </a:cubicBezTo>
                    <a:cubicBezTo>
                      <a:pt x="8485" y="26423"/>
                      <a:pt x="10355" y="25626"/>
                      <a:pt x="12288" y="25626"/>
                    </a:cubicBezTo>
                    <a:cubicBezTo>
                      <a:pt x="12715" y="25626"/>
                      <a:pt x="13146" y="25665"/>
                      <a:pt x="13574" y="25744"/>
                    </a:cubicBezTo>
                    <a:cubicBezTo>
                      <a:pt x="12580" y="26927"/>
                      <a:pt x="11997" y="28424"/>
                      <a:pt x="12087" y="30019"/>
                    </a:cubicBezTo>
                    <a:cubicBezTo>
                      <a:pt x="10837" y="28715"/>
                      <a:pt x="9069" y="27877"/>
                      <a:pt x="7208" y="27877"/>
                    </a:cubicBezTo>
                    <a:cubicBezTo>
                      <a:pt x="7189" y="27877"/>
                      <a:pt x="7169" y="27877"/>
                      <a:pt x="7150" y="27877"/>
                    </a:cubicBezTo>
                    <a:cubicBezTo>
                      <a:pt x="7130" y="27877"/>
                      <a:pt x="7110" y="27877"/>
                      <a:pt x="7090" y="27877"/>
                    </a:cubicBezTo>
                    <a:cubicBezTo>
                      <a:pt x="3342" y="27877"/>
                      <a:pt x="1" y="31239"/>
                      <a:pt x="456" y="35001"/>
                    </a:cubicBezTo>
                    <a:cubicBezTo>
                      <a:pt x="963" y="34888"/>
                      <a:pt x="1475" y="34832"/>
                      <a:pt x="1984" y="34832"/>
                    </a:cubicBezTo>
                    <a:cubicBezTo>
                      <a:pt x="3893" y="34832"/>
                      <a:pt x="5751" y="35611"/>
                      <a:pt x="7096" y="37026"/>
                    </a:cubicBezTo>
                    <a:cubicBezTo>
                      <a:pt x="3341" y="37026"/>
                      <a:pt x="8" y="40386"/>
                      <a:pt x="456" y="44149"/>
                    </a:cubicBezTo>
                    <a:cubicBezTo>
                      <a:pt x="965" y="44035"/>
                      <a:pt x="1479" y="43980"/>
                      <a:pt x="1989" y="43980"/>
                    </a:cubicBezTo>
                    <a:cubicBezTo>
                      <a:pt x="3926" y="43980"/>
                      <a:pt x="5802" y="44783"/>
                      <a:pt x="7150" y="46237"/>
                    </a:cubicBezTo>
                    <a:cubicBezTo>
                      <a:pt x="7130" y="46237"/>
                      <a:pt x="7110" y="46237"/>
                      <a:pt x="7090" y="46237"/>
                    </a:cubicBezTo>
                    <a:cubicBezTo>
                      <a:pt x="3342" y="46237"/>
                      <a:pt x="1" y="49608"/>
                      <a:pt x="456" y="53361"/>
                    </a:cubicBezTo>
                    <a:cubicBezTo>
                      <a:pt x="961" y="53249"/>
                      <a:pt x="1471" y="53195"/>
                      <a:pt x="1978" y="53195"/>
                    </a:cubicBezTo>
                    <a:cubicBezTo>
                      <a:pt x="3912" y="53195"/>
                      <a:pt x="5791" y="53991"/>
                      <a:pt x="7141" y="55439"/>
                    </a:cubicBezTo>
                    <a:cubicBezTo>
                      <a:pt x="7121" y="55439"/>
                      <a:pt x="7101" y="55439"/>
                      <a:pt x="7081" y="55439"/>
                    </a:cubicBezTo>
                    <a:cubicBezTo>
                      <a:pt x="3333" y="55439"/>
                      <a:pt x="1" y="58811"/>
                      <a:pt x="456" y="62563"/>
                    </a:cubicBezTo>
                    <a:cubicBezTo>
                      <a:pt x="965" y="62449"/>
                      <a:pt x="1479" y="62394"/>
                      <a:pt x="1989" y="62394"/>
                    </a:cubicBezTo>
                    <a:cubicBezTo>
                      <a:pt x="3926" y="62394"/>
                      <a:pt x="5802" y="63197"/>
                      <a:pt x="7150" y="64651"/>
                    </a:cubicBezTo>
                    <a:cubicBezTo>
                      <a:pt x="7130" y="64651"/>
                      <a:pt x="7110" y="64651"/>
                      <a:pt x="7090" y="64651"/>
                    </a:cubicBezTo>
                    <a:cubicBezTo>
                      <a:pt x="3342" y="64651"/>
                      <a:pt x="1" y="68022"/>
                      <a:pt x="456" y="71774"/>
                    </a:cubicBezTo>
                    <a:cubicBezTo>
                      <a:pt x="965" y="71661"/>
                      <a:pt x="1479" y="71605"/>
                      <a:pt x="1989" y="71605"/>
                    </a:cubicBezTo>
                    <a:cubicBezTo>
                      <a:pt x="3926" y="71605"/>
                      <a:pt x="5802" y="72408"/>
                      <a:pt x="7150" y="73862"/>
                    </a:cubicBezTo>
                    <a:cubicBezTo>
                      <a:pt x="8483" y="72419"/>
                      <a:pt x="10349" y="71617"/>
                      <a:pt x="12278" y="71617"/>
                    </a:cubicBezTo>
                    <a:cubicBezTo>
                      <a:pt x="12709" y="71617"/>
                      <a:pt x="13143" y="71657"/>
                      <a:pt x="13574" y="71739"/>
                    </a:cubicBezTo>
                    <a:cubicBezTo>
                      <a:pt x="13037" y="72366"/>
                      <a:pt x="12624" y="73101"/>
                      <a:pt x="12365" y="73880"/>
                    </a:cubicBezTo>
                    <a:lnTo>
                      <a:pt x="12741" y="73880"/>
                    </a:lnTo>
                    <a:cubicBezTo>
                      <a:pt x="13637" y="71137"/>
                      <a:pt x="16222" y="69764"/>
                      <a:pt x="18806" y="69764"/>
                    </a:cubicBezTo>
                    <a:cubicBezTo>
                      <a:pt x="21388" y="69764"/>
                      <a:pt x="23969" y="71135"/>
                      <a:pt x="24864" y="73880"/>
                    </a:cubicBezTo>
                    <a:lnTo>
                      <a:pt x="25241" y="73880"/>
                    </a:lnTo>
                    <a:cubicBezTo>
                      <a:pt x="24981" y="73101"/>
                      <a:pt x="24569" y="72366"/>
                      <a:pt x="24031" y="71739"/>
                    </a:cubicBezTo>
                    <a:cubicBezTo>
                      <a:pt x="24463" y="71657"/>
                      <a:pt x="24897" y="71617"/>
                      <a:pt x="25327" y="71617"/>
                    </a:cubicBezTo>
                    <a:cubicBezTo>
                      <a:pt x="27257" y="71617"/>
                      <a:pt x="29124" y="72419"/>
                      <a:pt x="30465" y="73862"/>
                    </a:cubicBezTo>
                    <a:cubicBezTo>
                      <a:pt x="31802" y="72410"/>
                      <a:pt x="33677" y="71609"/>
                      <a:pt x="35611" y="71609"/>
                    </a:cubicBezTo>
                    <a:cubicBezTo>
                      <a:pt x="36087" y="71609"/>
                      <a:pt x="36566" y="71657"/>
                      <a:pt x="37042" y="71757"/>
                    </a:cubicBezTo>
                    <a:cubicBezTo>
                      <a:pt x="36011" y="73020"/>
                      <a:pt x="35438" y="74633"/>
                      <a:pt x="35644" y="76335"/>
                    </a:cubicBezTo>
                    <a:cubicBezTo>
                      <a:pt x="36153" y="76222"/>
                      <a:pt x="36667" y="76166"/>
                      <a:pt x="37176" y="76166"/>
                    </a:cubicBezTo>
                    <a:cubicBezTo>
                      <a:pt x="39113" y="76166"/>
                      <a:pt x="40989" y="76969"/>
                      <a:pt x="42337" y="78423"/>
                    </a:cubicBezTo>
                    <a:cubicBezTo>
                      <a:pt x="43675" y="76976"/>
                      <a:pt x="45548" y="76173"/>
                      <a:pt x="47484" y="76173"/>
                    </a:cubicBezTo>
                    <a:cubicBezTo>
                      <a:pt x="47908" y="76173"/>
                      <a:pt x="48336" y="76212"/>
                      <a:pt x="48762" y="76291"/>
                    </a:cubicBezTo>
                    <a:cubicBezTo>
                      <a:pt x="48224" y="76927"/>
                      <a:pt x="47812" y="77653"/>
                      <a:pt x="47552" y="78441"/>
                    </a:cubicBezTo>
                    <a:lnTo>
                      <a:pt x="47929" y="78441"/>
                    </a:lnTo>
                    <a:cubicBezTo>
                      <a:pt x="48825" y="75698"/>
                      <a:pt x="51410" y="74325"/>
                      <a:pt x="53994" y="74325"/>
                    </a:cubicBezTo>
                    <a:cubicBezTo>
                      <a:pt x="56575" y="74325"/>
                      <a:pt x="59157" y="75696"/>
                      <a:pt x="60052" y="78441"/>
                    </a:cubicBezTo>
                    <a:lnTo>
                      <a:pt x="60438" y="78441"/>
                    </a:lnTo>
                    <a:cubicBezTo>
                      <a:pt x="60169" y="77653"/>
                      <a:pt x="59766" y="76927"/>
                      <a:pt x="59228" y="76291"/>
                    </a:cubicBezTo>
                    <a:cubicBezTo>
                      <a:pt x="59654" y="76212"/>
                      <a:pt x="60082" y="76173"/>
                      <a:pt x="60506" y="76173"/>
                    </a:cubicBezTo>
                    <a:cubicBezTo>
                      <a:pt x="62442" y="76173"/>
                      <a:pt x="64317" y="76976"/>
                      <a:pt x="65662" y="78423"/>
                    </a:cubicBezTo>
                    <a:cubicBezTo>
                      <a:pt x="67002" y="76969"/>
                      <a:pt x="68877" y="76166"/>
                      <a:pt x="70814" y="76166"/>
                    </a:cubicBezTo>
                    <a:cubicBezTo>
                      <a:pt x="71323" y="76166"/>
                      <a:pt x="71837" y="76222"/>
                      <a:pt x="72346" y="76335"/>
                    </a:cubicBezTo>
                    <a:cubicBezTo>
                      <a:pt x="72801" y="72574"/>
                      <a:pt x="69460" y="69211"/>
                      <a:pt x="65712" y="69211"/>
                    </a:cubicBezTo>
                    <a:cubicBezTo>
                      <a:pt x="65692" y="69211"/>
                      <a:pt x="65672" y="69212"/>
                      <a:pt x="65653" y="69212"/>
                    </a:cubicBezTo>
                    <a:cubicBezTo>
                      <a:pt x="65633" y="69212"/>
                      <a:pt x="65613" y="69211"/>
                      <a:pt x="65593" y="69211"/>
                    </a:cubicBezTo>
                    <a:cubicBezTo>
                      <a:pt x="63725" y="69211"/>
                      <a:pt x="61966" y="70050"/>
                      <a:pt x="60715" y="71353"/>
                    </a:cubicBezTo>
                    <a:cubicBezTo>
                      <a:pt x="60805" y="69758"/>
                      <a:pt x="60223" y="68262"/>
                      <a:pt x="59228" y="67079"/>
                    </a:cubicBezTo>
                    <a:cubicBezTo>
                      <a:pt x="59656" y="67000"/>
                      <a:pt x="60087" y="66961"/>
                      <a:pt x="60514" y="66961"/>
                    </a:cubicBezTo>
                    <a:cubicBezTo>
                      <a:pt x="62447" y="66961"/>
                      <a:pt x="64319" y="67757"/>
                      <a:pt x="65662" y="69203"/>
                    </a:cubicBezTo>
                    <a:cubicBezTo>
                      <a:pt x="66995" y="67754"/>
                      <a:pt x="68869" y="66954"/>
                      <a:pt x="70804" y="66954"/>
                    </a:cubicBezTo>
                    <a:cubicBezTo>
                      <a:pt x="71287" y="66954"/>
                      <a:pt x="71773" y="67004"/>
                      <a:pt x="72256" y="67106"/>
                    </a:cubicBezTo>
                    <a:cubicBezTo>
                      <a:pt x="71280" y="68352"/>
                      <a:pt x="70751" y="69920"/>
                      <a:pt x="70948" y="71568"/>
                    </a:cubicBezTo>
                    <a:cubicBezTo>
                      <a:pt x="71456" y="71455"/>
                      <a:pt x="71968" y="71399"/>
                      <a:pt x="72477" y="71399"/>
                    </a:cubicBezTo>
                    <a:cubicBezTo>
                      <a:pt x="74412" y="71399"/>
                      <a:pt x="76294" y="72202"/>
                      <a:pt x="77642" y="73656"/>
                    </a:cubicBezTo>
                    <a:cubicBezTo>
                      <a:pt x="78975" y="72213"/>
                      <a:pt x="80841" y="71411"/>
                      <a:pt x="82765" y="71411"/>
                    </a:cubicBezTo>
                    <a:cubicBezTo>
                      <a:pt x="83195" y="71411"/>
                      <a:pt x="83627" y="71451"/>
                      <a:pt x="84057" y="71533"/>
                    </a:cubicBezTo>
                    <a:cubicBezTo>
                      <a:pt x="83529" y="72160"/>
                      <a:pt x="83117" y="72895"/>
                      <a:pt x="82857" y="73674"/>
                    </a:cubicBezTo>
                    <a:lnTo>
                      <a:pt x="83233" y="73674"/>
                    </a:lnTo>
                    <a:cubicBezTo>
                      <a:pt x="84129" y="70931"/>
                      <a:pt x="86712" y="69558"/>
                      <a:pt x="89295" y="69558"/>
                    </a:cubicBezTo>
                    <a:cubicBezTo>
                      <a:pt x="91875" y="69558"/>
                      <a:pt x="94456" y="70929"/>
                      <a:pt x="95357" y="73674"/>
                    </a:cubicBezTo>
                    <a:lnTo>
                      <a:pt x="95733" y="73674"/>
                    </a:lnTo>
                    <a:cubicBezTo>
                      <a:pt x="95464" y="72895"/>
                      <a:pt x="95061" y="72160"/>
                      <a:pt x="94523" y="71533"/>
                    </a:cubicBezTo>
                    <a:cubicBezTo>
                      <a:pt x="94955" y="71451"/>
                      <a:pt x="95389" y="71411"/>
                      <a:pt x="95820" y="71411"/>
                    </a:cubicBezTo>
                    <a:cubicBezTo>
                      <a:pt x="97749" y="71411"/>
                      <a:pt x="99616" y="72213"/>
                      <a:pt x="100957" y="73656"/>
                    </a:cubicBezTo>
                    <a:cubicBezTo>
                      <a:pt x="102295" y="72203"/>
                      <a:pt x="104169" y="71403"/>
                      <a:pt x="106103" y="71403"/>
                    </a:cubicBezTo>
                    <a:cubicBezTo>
                      <a:pt x="106579" y="71403"/>
                      <a:pt x="107058" y="71451"/>
                      <a:pt x="107534" y="71550"/>
                    </a:cubicBezTo>
                    <a:cubicBezTo>
                      <a:pt x="106495" y="72814"/>
                      <a:pt x="105930" y="74427"/>
                      <a:pt x="106136" y="76129"/>
                    </a:cubicBezTo>
                    <a:cubicBezTo>
                      <a:pt x="106644" y="76015"/>
                      <a:pt x="107156" y="75960"/>
                      <a:pt x="107665" y="75960"/>
                    </a:cubicBezTo>
                    <a:cubicBezTo>
                      <a:pt x="109600" y="75960"/>
                      <a:pt x="111480" y="76763"/>
                      <a:pt x="112821" y="78217"/>
                    </a:cubicBezTo>
                    <a:cubicBezTo>
                      <a:pt x="114165" y="76770"/>
                      <a:pt x="116034" y="75967"/>
                      <a:pt x="117968" y="75967"/>
                    </a:cubicBezTo>
                    <a:cubicBezTo>
                      <a:pt x="118392" y="75967"/>
                      <a:pt x="118820" y="76005"/>
                      <a:pt x="119245" y="76084"/>
                    </a:cubicBezTo>
                    <a:cubicBezTo>
                      <a:pt x="118717" y="76721"/>
                      <a:pt x="118304" y="77446"/>
                      <a:pt x="118045" y="78235"/>
                    </a:cubicBezTo>
                    <a:lnTo>
                      <a:pt x="118421" y="78235"/>
                    </a:lnTo>
                    <a:cubicBezTo>
                      <a:pt x="119317" y="75492"/>
                      <a:pt x="121900" y="74119"/>
                      <a:pt x="124482" y="74119"/>
                    </a:cubicBezTo>
                    <a:cubicBezTo>
                      <a:pt x="127063" y="74119"/>
                      <a:pt x="129644" y="75490"/>
                      <a:pt x="130544" y="78235"/>
                    </a:cubicBezTo>
                    <a:lnTo>
                      <a:pt x="130921" y="78235"/>
                    </a:lnTo>
                    <a:cubicBezTo>
                      <a:pt x="130652" y="77446"/>
                      <a:pt x="130249" y="76721"/>
                      <a:pt x="129711" y="76084"/>
                    </a:cubicBezTo>
                    <a:cubicBezTo>
                      <a:pt x="130137" y="76005"/>
                      <a:pt x="130565" y="75967"/>
                      <a:pt x="130990" y="75967"/>
                    </a:cubicBezTo>
                    <a:cubicBezTo>
                      <a:pt x="132925" y="75967"/>
                      <a:pt x="134800" y="76770"/>
                      <a:pt x="136145" y="78217"/>
                    </a:cubicBezTo>
                    <a:cubicBezTo>
                      <a:pt x="137486" y="76763"/>
                      <a:pt x="139360" y="75960"/>
                      <a:pt x="141297" y="75960"/>
                    </a:cubicBezTo>
                    <a:cubicBezTo>
                      <a:pt x="141806" y="75960"/>
                      <a:pt x="142320" y="76015"/>
                      <a:pt x="142829" y="76129"/>
                    </a:cubicBezTo>
                    <a:cubicBezTo>
                      <a:pt x="143284" y="72368"/>
                      <a:pt x="139944" y="69005"/>
                      <a:pt x="136195" y="69005"/>
                    </a:cubicBezTo>
                    <a:cubicBezTo>
                      <a:pt x="136175" y="69005"/>
                      <a:pt x="136156" y="69005"/>
                      <a:pt x="136136" y="69006"/>
                    </a:cubicBezTo>
                    <a:cubicBezTo>
                      <a:pt x="136116" y="69005"/>
                      <a:pt x="136096" y="69005"/>
                      <a:pt x="136077" y="69005"/>
                    </a:cubicBezTo>
                    <a:cubicBezTo>
                      <a:pt x="134208" y="69005"/>
                      <a:pt x="132449" y="69844"/>
                      <a:pt x="131199" y="71147"/>
                    </a:cubicBezTo>
                    <a:cubicBezTo>
                      <a:pt x="131288" y="69552"/>
                      <a:pt x="130706" y="68056"/>
                      <a:pt x="129711" y="66873"/>
                    </a:cubicBezTo>
                    <a:cubicBezTo>
                      <a:pt x="130140" y="66794"/>
                      <a:pt x="130570" y="66755"/>
                      <a:pt x="130997" y="66755"/>
                    </a:cubicBezTo>
                    <a:cubicBezTo>
                      <a:pt x="132930" y="66755"/>
                      <a:pt x="134802" y="67551"/>
                      <a:pt x="136145" y="68997"/>
                    </a:cubicBezTo>
                    <a:cubicBezTo>
                      <a:pt x="137487" y="67540"/>
                      <a:pt x="139365" y="66743"/>
                      <a:pt x="141304" y="66743"/>
                    </a:cubicBezTo>
                    <a:cubicBezTo>
                      <a:pt x="141811" y="66743"/>
                      <a:pt x="142322" y="66798"/>
                      <a:pt x="142829" y="66909"/>
                    </a:cubicBezTo>
                    <a:cubicBezTo>
                      <a:pt x="143276" y="63151"/>
                      <a:pt x="139944" y="59785"/>
                      <a:pt x="136198" y="59785"/>
                    </a:cubicBezTo>
                    <a:cubicBezTo>
                      <a:pt x="136183" y="59785"/>
                      <a:pt x="136169" y="59785"/>
                      <a:pt x="136154" y="59785"/>
                    </a:cubicBezTo>
                    <a:cubicBezTo>
                      <a:pt x="137492" y="58340"/>
                      <a:pt x="139363" y="57545"/>
                      <a:pt x="141292" y="57545"/>
                    </a:cubicBezTo>
                    <a:cubicBezTo>
                      <a:pt x="141803" y="57545"/>
                      <a:pt x="142319" y="57601"/>
                      <a:pt x="142829" y="57715"/>
                    </a:cubicBezTo>
                    <a:cubicBezTo>
                      <a:pt x="143284" y="53954"/>
                      <a:pt x="139944" y="50592"/>
                      <a:pt x="136195" y="50592"/>
                    </a:cubicBezTo>
                    <a:cubicBezTo>
                      <a:pt x="136175" y="50592"/>
                      <a:pt x="136156" y="50592"/>
                      <a:pt x="136136" y="50592"/>
                    </a:cubicBezTo>
                    <a:cubicBezTo>
                      <a:pt x="136116" y="50592"/>
                      <a:pt x="136096" y="50592"/>
                      <a:pt x="136077" y="50592"/>
                    </a:cubicBezTo>
                    <a:cubicBezTo>
                      <a:pt x="134208" y="50592"/>
                      <a:pt x="132449" y="51430"/>
                      <a:pt x="131199" y="52733"/>
                    </a:cubicBezTo>
                    <a:cubicBezTo>
                      <a:pt x="131288" y="51138"/>
                      <a:pt x="130706" y="49642"/>
                      <a:pt x="129711" y="48459"/>
                    </a:cubicBezTo>
                    <a:cubicBezTo>
                      <a:pt x="130140" y="48380"/>
                      <a:pt x="130570" y="48341"/>
                      <a:pt x="130997" y="48341"/>
                    </a:cubicBezTo>
                    <a:cubicBezTo>
                      <a:pt x="132927" y="48341"/>
                      <a:pt x="134793" y="49137"/>
                      <a:pt x="136136" y="50583"/>
                    </a:cubicBezTo>
                    <a:cubicBezTo>
                      <a:pt x="137484" y="49129"/>
                      <a:pt x="139360" y="48326"/>
                      <a:pt x="141292" y="48326"/>
                    </a:cubicBezTo>
                    <a:cubicBezTo>
                      <a:pt x="141801" y="48326"/>
                      <a:pt x="142313" y="48381"/>
                      <a:pt x="142820" y="48495"/>
                    </a:cubicBezTo>
                    <a:cubicBezTo>
                      <a:pt x="143275" y="44743"/>
                      <a:pt x="139943" y="41371"/>
                      <a:pt x="136195" y="41371"/>
                    </a:cubicBezTo>
                    <a:cubicBezTo>
                      <a:pt x="136175" y="41371"/>
                      <a:pt x="136156" y="41371"/>
                      <a:pt x="136136" y="41372"/>
                    </a:cubicBezTo>
                    <a:cubicBezTo>
                      <a:pt x="137482" y="39919"/>
                      <a:pt x="139354" y="39122"/>
                      <a:pt x="141284" y="39122"/>
                    </a:cubicBezTo>
                    <a:cubicBezTo>
                      <a:pt x="141795" y="39122"/>
                      <a:pt x="142310" y="39178"/>
                      <a:pt x="142820" y="39293"/>
                    </a:cubicBezTo>
                    <a:cubicBezTo>
                      <a:pt x="143274" y="35536"/>
                      <a:pt x="139943" y="32169"/>
                      <a:pt x="136210" y="32169"/>
                    </a:cubicBezTo>
                    <a:cubicBezTo>
                      <a:pt x="136185" y="32169"/>
                      <a:pt x="136160" y="32169"/>
                      <a:pt x="136136" y="32169"/>
                    </a:cubicBezTo>
                    <a:cubicBezTo>
                      <a:pt x="136116" y="32169"/>
                      <a:pt x="136096" y="32169"/>
                      <a:pt x="136076" y="32169"/>
                    </a:cubicBezTo>
                    <a:cubicBezTo>
                      <a:pt x="134207" y="32169"/>
                      <a:pt x="132440" y="32998"/>
                      <a:pt x="131199" y="34302"/>
                    </a:cubicBezTo>
                    <a:cubicBezTo>
                      <a:pt x="131279" y="32716"/>
                      <a:pt x="130697" y="31210"/>
                      <a:pt x="129702" y="30028"/>
                    </a:cubicBezTo>
                    <a:cubicBezTo>
                      <a:pt x="130130" y="29949"/>
                      <a:pt x="130559" y="29910"/>
                      <a:pt x="130985" y="29910"/>
                    </a:cubicBezTo>
                    <a:cubicBezTo>
                      <a:pt x="132925" y="29910"/>
                      <a:pt x="134799" y="30713"/>
                      <a:pt x="136136" y="32160"/>
                    </a:cubicBezTo>
                    <a:cubicBezTo>
                      <a:pt x="137484" y="30706"/>
                      <a:pt x="139360" y="29903"/>
                      <a:pt x="141292" y="29903"/>
                    </a:cubicBezTo>
                    <a:cubicBezTo>
                      <a:pt x="141801" y="29903"/>
                      <a:pt x="142313" y="29959"/>
                      <a:pt x="142820" y="30072"/>
                    </a:cubicBezTo>
                    <a:cubicBezTo>
                      <a:pt x="143276" y="26315"/>
                      <a:pt x="139935" y="22949"/>
                      <a:pt x="136189" y="22949"/>
                    </a:cubicBezTo>
                    <a:cubicBezTo>
                      <a:pt x="136175" y="22949"/>
                      <a:pt x="136160" y="22949"/>
                      <a:pt x="136145" y="22949"/>
                    </a:cubicBezTo>
                    <a:cubicBezTo>
                      <a:pt x="137490" y="21504"/>
                      <a:pt x="139357" y="20708"/>
                      <a:pt x="141284" y="20708"/>
                    </a:cubicBezTo>
                    <a:cubicBezTo>
                      <a:pt x="141794" y="20708"/>
                      <a:pt x="142310" y="20764"/>
                      <a:pt x="142820" y="20879"/>
                    </a:cubicBezTo>
                    <a:cubicBezTo>
                      <a:pt x="143275" y="17117"/>
                      <a:pt x="139935" y="13755"/>
                      <a:pt x="136195" y="13755"/>
                    </a:cubicBezTo>
                    <a:cubicBezTo>
                      <a:pt x="136175" y="13755"/>
                      <a:pt x="136156" y="13755"/>
                      <a:pt x="136136" y="13755"/>
                    </a:cubicBezTo>
                    <a:cubicBezTo>
                      <a:pt x="136116" y="13755"/>
                      <a:pt x="136096" y="13755"/>
                      <a:pt x="136076" y="13755"/>
                    </a:cubicBezTo>
                    <a:cubicBezTo>
                      <a:pt x="134207" y="13755"/>
                      <a:pt x="132440" y="14585"/>
                      <a:pt x="131199" y="15888"/>
                    </a:cubicBezTo>
                    <a:cubicBezTo>
                      <a:pt x="131279" y="14302"/>
                      <a:pt x="130697" y="12797"/>
                      <a:pt x="129702" y="11614"/>
                    </a:cubicBezTo>
                    <a:cubicBezTo>
                      <a:pt x="130130" y="11535"/>
                      <a:pt x="130558" y="11496"/>
                      <a:pt x="130984" y="11496"/>
                    </a:cubicBezTo>
                    <a:cubicBezTo>
                      <a:pt x="132922" y="11496"/>
                      <a:pt x="134791" y="12299"/>
                      <a:pt x="136136" y="13746"/>
                    </a:cubicBezTo>
                    <a:cubicBezTo>
                      <a:pt x="137484" y="12292"/>
                      <a:pt x="139360" y="11489"/>
                      <a:pt x="141292" y="11489"/>
                    </a:cubicBezTo>
                    <a:cubicBezTo>
                      <a:pt x="141801" y="11489"/>
                      <a:pt x="142313" y="11545"/>
                      <a:pt x="142820" y="11659"/>
                    </a:cubicBezTo>
                    <a:cubicBezTo>
                      <a:pt x="143275" y="7906"/>
                      <a:pt x="139935" y="4535"/>
                      <a:pt x="136195" y="4535"/>
                    </a:cubicBezTo>
                    <a:cubicBezTo>
                      <a:pt x="136175" y="4535"/>
                      <a:pt x="136156" y="4535"/>
                      <a:pt x="136136" y="4535"/>
                    </a:cubicBezTo>
                    <a:cubicBezTo>
                      <a:pt x="136116" y="4535"/>
                      <a:pt x="136096" y="4535"/>
                      <a:pt x="136077" y="4535"/>
                    </a:cubicBezTo>
                    <a:cubicBezTo>
                      <a:pt x="134208" y="4535"/>
                      <a:pt x="132440" y="5373"/>
                      <a:pt x="131199" y="6677"/>
                    </a:cubicBezTo>
                    <a:cubicBezTo>
                      <a:pt x="131234" y="5933"/>
                      <a:pt x="131136" y="5198"/>
                      <a:pt x="130894" y="4499"/>
                    </a:cubicBezTo>
                    <a:lnTo>
                      <a:pt x="130518" y="4499"/>
                    </a:lnTo>
                    <a:cubicBezTo>
                      <a:pt x="130751" y="5198"/>
                      <a:pt x="130867" y="5933"/>
                      <a:pt x="130867" y="6668"/>
                    </a:cubicBezTo>
                    <a:cubicBezTo>
                      <a:pt x="130394" y="6566"/>
                      <a:pt x="129917" y="6516"/>
                      <a:pt x="129443" y="6516"/>
                    </a:cubicBezTo>
                    <a:cubicBezTo>
                      <a:pt x="127584" y="6516"/>
                      <a:pt x="125780" y="7282"/>
                      <a:pt x="124487" y="8675"/>
                    </a:cubicBezTo>
                    <a:cubicBezTo>
                      <a:pt x="123206" y="7295"/>
                      <a:pt x="121414" y="6515"/>
                      <a:pt x="119532" y="6515"/>
                    </a:cubicBezTo>
                    <a:cubicBezTo>
                      <a:pt x="119048" y="6515"/>
                      <a:pt x="118564" y="6560"/>
                      <a:pt x="118089" y="6668"/>
                    </a:cubicBezTo>
                    <a:cubicBezTo>
                      <a:pt x="118089" y="5933"/>
                      <a:pt x="118206" y="5198"/>
                      <a:pt x="118439" y="4499"/>
                    </a:cubicBezTo>
                    <a:lnTo>
                      <a:pt x="118063" y="4499"/>
                    </a:lnTo>
                    <a:cubicBezTo>
                      <a:pt x="117821" y="5198"/>
                      <a:pt x="117722" y="5933"/>
                      <a:pt x="117758" y="6677"/>
                    </a:cubicBezTo>
                    <a:cubicBezTo>
                      <a:pt x="116516" y="5373"/>
                      <a:pt x="114749" y="4535"/>
                      <a:pt x="112880" y="4535"/>
                    </a:cubicBezTo>
                    <a:cubicBezTo>
                      <a:pt x="112860" y="4535"/>
                      <a:pt x="112840" y="4535"/>
                      <a:pt x="112821" y="4535"/>
                    </a:cubicBezTo>
                    <a:cubicBezTo>
                      <a:pt x="112802" y="4535"/>
                      <a:pt x="112783" y="4535"/>
                      <a:pt x="112765" y="4535"/>
                    </a:cubicBezTo>
                    <a:cubicBezTo>
                      <a:pt x="110778" y="4535"/>
                      <a:pt x="108911" y="5480"/>
                      <a:pt x="107659" y="6927"/>
                    </a:cubicBezTo>
                    <a:lnTo>
                      <a:pt x="107659" y="6927"/>
                    </a:lnTo>
                    <a:cubicBezTo>
                      <a:pt x="107953" y="3265"/>
                      <a:pt x="104676" y="36"/>
                      <a:pt x="101009" y="36"/>
                    </a:cubicBezTo>
                    <a:cubicBezTo>
                      <a:pt x="100988" y="36"/>
                      <a:pt x="100968" y="37"/>
                      <a:pt x="100948" y="37"/>
                    </a:cubicBezTo>
                    <a:cubicBezTo>
                      <a:pt x="100928" y="37"/>
                      <a:pt x="100908" y="37"/>
                      <a:pt x="100889" y="37"/>
                    </a:cubicBezTo>
                    <a:cubicBezTo>
                      <a:pt x="99020" y="37"/>
                      <a:pt x="97261" y="875"/>
                      <a:pt x="96011" y="2178"/>
                    </a:cubicBezTo>
                    <a:cubicBezTo>
                      <a:pt x="96056" y="1435"/>
                      <a:pt x="95948" y="700"/>
                      <a:pt x="95706" y="1"/>
                    </a:cubicBezTo>
                    <a:lnTo>
                      <a:pt x="95339" y="1"/>
                    </a:lnTo>
                    <a:cubicBezTo>
                      <a:pt x="95563" y="700"/>
                      <a:pt x="95688" y="1426"/>
                      <a:pt x="95688" y="2169"/>
                    </a:cubicBezTo>
                    <a:cubicBezTo>
                      <a:pt x="95213" y="2067"/>
                      <a:pt x="94735" y="2018"/>
                      <a:pt x="94260" y="2018"/>
                    </a:cubicBezTo>
                    <a:cubicBezTo>
                      <a:pt x="92399" y="2018"/>
                      <a:pt x="90599" y="2784"/>
                      <a:pt x="89299" y="4177"/>
                    </a:cubicBezTo>
                    <a:cubicBezTo>
                      <a:pt x="88034" y="2804"/>
                      <a:pt x="86246" y="2017"/>
                      <a:pt x="84376" y="2017"/>
                    </a:cubicBezTo>
                    <a:cubicBezTo>
                      <a:pt x="84365" y="2017"/>
                      <a:pt x="84355" y="2017"/>
                      <a:pt x="84344" y="2017"/>
                    </a:cubicBezTo>
                    <a:cubicBezTo>
                      <a:pt x="83860" y="2017"/>
                      <a:pt x="83376" y="2062"/>
                      <a:pt x="82902" y="2169"/>
                    </a:cubicBezTo>
                    <a:cubicBezTo>
                      <a:pt x="82902" y="1435"/>
                      <a:pt x="83027" y="700"/>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sp>
            <p:nvSpPr>
              <p:cNvPr id="369" name="Google Shape;369;p17"/>
              <p:cNvSpPr/>
              <p:nvPr/>
            </p:nvSpPr>
            <p:spPr>
              <a:xfrm>
                <a:off x="0" y="0"/>
                <a:ext cx="2743019" cy="1499080"/>
              </a:xfrm>
              <a:custGeom>
                <a:avLst/>
                <a:gdLst/>
                <a:ahLst/>
                <a:cxnLst/>
                <a:rect l="l" t="t" r="r" b="b"/>
                <a:pathLst>
                  <a:path w="143276" h="78414" extrusionOk="0">
                    <a:moveTo>
                      <a:pt x="84144" y="2392"/>
                    </a:moveTo>
                    <a:cubicBezTo>
                      <a:pt x="86080" y="2392"/>
                      <a:pt x="87955" y="3195"/>
                      <a:pt x="89299" y="4642"/>
                    </a:cubicBezTo>
                    <a:cubicBezTo>
                      <a:pt x="90635" y="3197"/>
                      <a:pt x="92499" y="2400"/>
                      <a:pt x="94430" y="2400"/>
                    </a:cubicBezTo>
                    <a:cubicBezTo>
                      <a:pt x="94856" y="2400"/>
                      <a:pt x="95287" y="2439"/>
                      <a:pt x="95715" y="2518"/>
                    </a:cubicBezTo>
                    <a:cubicBezTo>
                      <a:pt x="94720" y="3692"/>
                      <a:pt x="94138" y="5198"/>
                      <a:pt x="94228" y="6793"/>
                    </a:cubicBezTo>
                    <a:cubicBezTo>
                      <a:pt x="92977" y="5480"/>
                      <a:pt x="91219" y="4651"/>
                      <a:pt x="89350" y="4651"/>
                    </a:cubicBezTo>
                    <a:cubicBezTo>
                      <a:pt x="89330" y="4651"/>
                      <a:pt x="89310" y="4651"/>
                      <a:pt x="89290" y="4651"/>
                    </a:cubicBezTo>
                    <a:cubicBezTo>
                      <a:pt x="89271" y="4651"/>
                      <a:pt x="89251" y="4651"/>
                      <a:pt x="89231" y="4651"/>
                    </a:cubicBezTo>
                    <a:cubicBezTo>
                      <a:pt x="87362" y="4651"/>
                      <a:pt x="85595" y="5489"/>
                      <a:pt x="84353" y="6793"/>
                    </a:cubicBezTo>
                    <a:cubicBezTo>
                      <a:pt x="84434" y="5198"/>
                      <a:pt x="83851" y="3692"/>
                      <a:pt x="82866" y="2518"/>
                    </a:cubicBezTo>
                    <a:lnTo>
                      <a:pt x="82866" y="2509"/>
                    </a:lnTo>
                    <a:cubicBezTo>
                      <a:pt x="83291" y="2430"/>
                      <a:pt x="83719" y="2392"/>
                      <a:pt x="84144" y="2392"/>
                    </a:cubicBezTo>
                    <a:close/>
                    <a:moveTo>
                      <a:pt x="23970" y="2589"/>
                    </a:moveTo>
                    <a:cubicBezTo>
                      <a:pt x="24396" y="2589"/>
                      <a:pt x="24824" y="2628"/>
                      <a:pt x="25250" y="2707"/>
                    </a:cubicBezTo>
                    <a:cubicBezTo>
                      <a:pt x="24255" y="3889"/>
                      <a:pt x="23673" y="5386"/>
                      <a:pt x="23753" y="6981"/>
                    </a:cubicBezTo>
                    <a:cubicBezTo>
                      <a:pt x="22512" y="5677"/>
                      <a:pt x="20744" y="4839"/>
                      <a:pt x="18884" y="4839"/>
                    </a:cubicBezTo>
                    <a:cubicBezTo>
                      <a:pt x="18864" y="4839"/>
                      <a:pt x="18845" y="4839"/>
                      <a:pt x="18825" y="4839"/>
                    </a:cubicBezTo>
                    <a:cubicBezTo>
                      <a:pt x="18805" y="4839"/>
                      <a:pt x="18786" y="4839"/>
                      <a:pt x="18766" y="4839"/>
                    </a:cubicBezTo>
                    <a:cubicBezTo>
                      <a:pt x="16897" y="4839"/>
                      <a:pt x="15129" y="5677"/>
                      <a:pt x="13888" y="6981"/>
                    </a:cubicBezTo>
                    <a:cubicBezTo>
                      <a:pt x="13951" y="5395"/>
                      <a:pt x="13368" y="3898"/>
                      <a:pt x="12382" y="2716"/>
                    </a:cubicBezTo>
                    <a:lnTo>
                      <a:pt x="12391" y="2707"/>
                    </a:lnTo>
                    <a:cubicBezTo>
                      <a:pt x="12818" y="2628"/>
                      <a:pt x="13246" y="2589"/>
                      <a:pt x="13671" y="2589"/>
                    </a:cubicBezTo>
                    <a:cubicBezTo>
                      <a:pt x="15606" y="2589"/>
                      <a:pt x="17481" y="3390"/>
                      <a:pt x="18825" y="4830"/>
                    </a:cubicBezTo>
                    <a:cubicBezTo>
                      <a:pt x="20162" y="3390"/>
                      <a:pt x="22035" y="2589"/>
                      <a:pt x="23970" y="2589"/>
                    </a:cubicBezTo>
                    <a:close/>
                    <a:moveTo>
                      <a:pt x="77636" y="544"/>
                    </a:moveTo>
                    <a:cubicBezTo>
                      <a:pt x="80811" y="544"/>
                      <a:pt x="83986" y="2623"/>
                      <a:pt x="84031" y="6784"/>
                    </a:cubicBezTo>
                    <a:cubicBezTo>
                      <a:pt x="83550" y="6679"/>
                      <a:pt x="83066" y="6627"/>
                      <a:pt x="82585" y="6627"/>
                    </a:cubicBezTo>
                    <a:cubicBezTo>
                      <a:pt x="80728" y="6627"/>
                      <a:pt x="78929" y="7394"/>
                      <a:pt x="77633" y="8782"/>
                    </a:cubicBezTo>
                    <a:cubicBezTo>
                      <a:pt x="76360" y="7411"/>
                      <a:pt x="74559" y="6622"/>
                      <a:pt x="72687" y="6622"/>
                    </a:cubicBezTo>
                    <a:cubicBezTo>
                      <a:pt x="72203" y="6622"/>
                      <a:pt x="71719" y="6676"/>
                      <a:pt x="71244" y="6784"/>
                    </a:cubicBezTo>
                    <a:cubicBezTo>
                      <a:pt x="71284" y="2625"/>
                      <a:pt x="74460" y="544"/>
                      <a:pt x="77636" y="544"/>
                    </a:cubicBezTo>
                    <a:close/>
                    <a:moveTo>
                      <a:pt x="100947" y="544"/>
                    </a:moveTo>
                    <a:cubicBezTo>
                      <a:pt x="104121" y="544"/>
                      <a:pt x="107295" y="2622"/>
                      <a:pt x="107337" y="6782"/>
                    </a:cubicBezTo>
                    <a:lnTo>
                      <a:pt x="107337" y="6782"/>
                    </a:lnTo>
                    <a:cubicBezTo>
                      <a:pt x="106859" y="6678"/>
                      <a:pt x="106378" y="6627"/>
                      <a:pt x="105901" y="6627"/>
                    </a:cubicBezTo>
                    <a:cubicBezTo>
                      <a:pt x="104043" y="6627"/>
                      <a:pt x="102246" y="7394"/>
                      <a:pt x="100957" y="8782"/>
                    </a:cubicBezTo>
                    <a:cubicBezTo>
                      <a:pt x="99676" y="7411"/>
                      <a:pt x="97883" y="6622"/>
                      <a:pt x="96002" y="6622"/>
                    </a:cubicBezTo>
                    <a:cubicBezTo>
                      <a:pt x="95518" y="6622"/>
                      <a:pt x="95034" y="6676"/>
                      <a:pt x="94559" y="6784"/>
                    </a:cubicBezTo>
                    <a:cubicBezTo>
                      <a:pt x="94595" y="2625"/>
                      <a:pt x="97771" y="544"/>
                      <a:pt x="100947" y="544"/>
                    </a:cubicBezTo>
                    <a:close/>
                    <a:moveTo>
                      <a:pt x="7166" y="739"/>
                    </a:moveTo>
                    <a:cubicBezTo>
                      <a:pt x="10341" y="739"/>
                      <a:pt x="13516" y="2815"/>
                      <a:pt x="13556" y="6972"/>
                    </a:cubicBezTo>
                    <a:cubicBezTo>
                      <a:pt x="13079" y="6868"/>
                      <a:pt x="12598" y="6817"/>
                      <a:pt x="12120" y="6817"/>
                    </a:cubicBezTo>
                    <a:cubicBezTo>
                      <a:pt x="10263" y="6817"/>
                      <a:pt x="8460" y="7585"/>
                      <a:pt x="7163" y="8974"/>
                    </a:cubicBezTo>
                    <a:lnTo>
                      <a:pt x="7163" y="8974"/>
                    </a:lnTo>
                    <a:cubicBezTo>
                      <a:pt x="5882" y="7597"/>
                      <a:pt x="4092" y="6819"/>
                      <a:pt x="2212" y="6819"/>
                    </a:cubicBezTo>
                    <a:cubicBezTo>
                      <a:pt x="1728" y="6819"/>
                      <a:pt x="1245" y="6873"/>
                      <a:pt x="770" y="6972"/>
                    </a:cubicBezTo>
                    <a:cubicBezTo>
                      <a:pt x="810" y="2818"/>
                      <a:pt x="3988" y="739"/>
                      <a:pt x="7166" y="739"/>
                    </a:cubicBezTo>
                    <a:close/>
                    <a:moveTo>
                      <a:pt x="30461" y="743"/>
                    </a:moveTo>
                    <a:cubicBezTo>
                      <a:pt x="33632" y="743"/>
                      <a:pt x="36807" y="2818"/>
                      <a:pt x="36853" y="6968"/>
                    </a:cubicBezTo>
                    <a:lnTo>
                      <a:pt x="36853" y="6968"/>
                    </a:lnTo>
                    <a:cubicBezTo>
                      <a:pt x="36386" y="6869"/>
                      <a:pt x="35915" y="6820"/>
                      <a:pt x="35447" y="6820"/>
                    </a:cubicBezTo>
                    <a:cubicBezTo>
                      <a:pt x="33589" y="6820"/>
                      <a:pt x="31784" y="7587"/>
                      <a:pt x="30492" y="8979"/>
                    </a:cubicBezTo>
                    <a:cubicBezTo>
                      <a:pt x="29210" y="7599"/>
                      <a:pt x="27418" y="6819"/>
                      <a:pt x="25536" y="6819"/>
                    </a:cubicBezTo>
                    <a:cubicBezTo>
                      <a:pt x="25053" y="6819"/>
                      <a:pt x="24569" y="6873"/>
                      <a:pt x="24094" y="6972"/>
                    </a:cubicBezTo>
                    <a:cubicBezTo>
                      <a:pt x="24121" y="2820"/>
                      <a:pt x="27289" y="743"/>
                      <a:pt x="30461" y="743"/>
                    </a:cubicBezTo>
                    <a:close/>
                    <a:moveTo>
                      <a:pt x="119326" y="6899"/>
                    </a:moveTo>
                    <a:cubicBezTo>
                      <a:pt x="121263" y="6899"/>
                      <a:pt x="123133" y="7700"/>
                      <a:pt x="124470" y="9149"/>
                    </a:cubicBezTo>
                    <a:lnTo>
                      <a:pt x="124470" y="9149"/>
                    </a:lnTo>
                    <a:cubicBezTo>
                      <a:pt x="124453" y="9149"/>
                      <a:pt x="124436" y="9149"/>
                      <a:pt x="124419" y="9149"/>
                    </a:cubicBezTo>
                    <a:cubicBezTo>
                      <a:pt x="122550" y="9149"/>
                      <a:pt x="120782" y="9987"/>
                      <a:pt x="119541" y="11291"/>
                    </a:cubicBezTo>
                    <a:cubicBezTo>
                      <a:pt x="119622" y="9705"/>
                      <a:pt x="119039" y="8199"/>
                      <a:pt x="118045" y="7017"/>
                    </a:cubicBezTo>
                    <a:cubicBezTo>
                      <a:pt x="118472" y="6938"/>
                      <a:pt x="118901" y="6899"/>
                      <a:pt x="119326" y="6899"/>
                    </a:cubicBezTo>
                    <a:close/>
                    <a:moveTo>
                      <a:pt x="129625" y="6899"/>
                    </a:moveTo>
                    <a:cubicBezTo>
                      <a:pt x="130050" y="6899"/>
                      <a:pt x="130477" y="6938"/>
                      <a:pt x="130903" y="7017"/>
                    </a:cubicBezTo>
                    <a:cubicBezTo>
                      <a:pt x="129908" y="8199"/>
                      <a:pt x="129326" y="9705"/>
                      <a:pt x="129415" y="11291"/>
                    </a:cubicBezTo>
                    <a:cubicBezTo>
                      <a:pt x="128165" y="9987"/>
                      <a:pt x="126397" y="9149"/>
                      <a:pt x="124537" y="9149"/>
                    </a:cubicBezTo>
                    <a:cubicBezTo>
                      <a:pt x="124520" y="9149"/>
                      <a:pt x="124503" y="9149"/>
                      <a:pt x="124487" y="9149"/>
                    </a:cubicBezTo>
                    <a:lnTo>
                      <a:pt x="124487" y="9149"/>
                    </a:lnTo>
                    <a:cubicBezTo>
                      <a:pt x="125823" y="7700"/>
                      <a:pt x="127694" y="6899"/>
                      <a:pt x="129625" y="6899"/>
                    </a:cubicBezTo>
                    <a:close/>
                    <a:moveTo>
                      <a:pt x="82788" y="6997"/>
                    </a:moveTo>
                    <a:cubicBezTo>
                      <a:pt x="83213" y="6997"/>
                      <a:pt x="83641" y="7036"/>
                      <a:pt x="84066" y="7115"/>
                    </a:cubicBezTo>
                    <a:cubicBezTo>
                      <a:pt x="83072" y="8298"/>
                      <a:pt x="82489" y="9794"/>
                      <a:pt x="82579" y="11389"/>
                    </a:cubicBezTo>
                    <a:cubicBezTo>
                      <a:pt x="81329" y="10086"/>
                      <a:pt x="79570" y="9248"/>
                      <a:pt x="77701" y="9248"/>
                    </a:cubicBezTo>
                    <a:cubicBezTo>
                      <a:pt x="77681" y="9248"/>
                      <a:pt x="77661" y="9248"/>
                      <a:pt x="77642" y="9248"/>
                    </a:cubicBezTo>
                    <a:cubicBezTo>
                      <a:pt x="78979" y="7800"/>
                      <a:pt x="80853" y="6997"/>
                      <a:pt x="82788" y="6997"/>
                    </a:cubicBezTo>
                    <a:close/>
                    <a:moveTo>
                      <a:pt x="95819" y="7002"/>
                    </a:moveTo>
                    <a:cubicBezTo>
                      <a:pt x="97748" y="7002"/>
                      <a:pt x="99615" y="7806"/>
                      <a:pt x="100948" y="9257"/>
                    </a:cubicBezTo>
                    <a:cubicBezTo>
                      <a:pt x="100928" y="9257"/>
                      <a:pt x="100908" y="9256"/>
                      <a:pt x="100888" y="9256"/>
                    </a:cubicBezTo>
                    <a:cubicBezTo>
                      <a:pt x="99020" y="9256"/>
                      <a:pt x="97252" y="10086"/>
                      <a:pt x="96011" y="11398"/>
                    </a:cubicBezTo>
                    <a:cubicBezTo>
                      <a:pt x="96100" y="9803"/>
                      <a:pt x="95509" y="8298"/>
                      <a:pt x="94523" y="7124"/>
                    </a:cubicBezTo>
                    <a:cubicBezTo>
                      <a:pt x="94955" y="7042"/>
                      <a:pt x="95388" y="7002"/>
                      <a:pt x="95819" y="7002"/>
                    </a:cubicBezTo>
                    <a:close/>
                    <a:moveTo>
                      <a:pt x="48857" y="7096"/>
                    </a:moveTo>
                    <a:cubicBezTo>
                      <a:pt x="50790" y="7096"/>
                      <a:pt x="52658" y="7899"/>
                      <a:pt x="53995" y="9346"/>
                    </a:cubicBezTo>
                    <a:lnTo>
                      <a:pt x="53995" y="9346"/>
                    </a:lnTo>
                    <a:cubicBezTo>
                      <a:pt x="53978" y="9346"/>
                      <a:pt x="53961" y="9346"/>
                      <a:pt x="53945" y="9346"/>
                    </a:cubicBezTo>
                    <a:cubicBezTo>
                      <a:pt x="52076" y="9346"/>
                      <a:pt x="50308" y="10184"/>
                      <a:pt x="49067" y="11488"/>
                    </a:cubicBezTo>
                    <a:cubicBezTo>
                      <a:pt x="49156" y="9893"/>
                      <a:pt x="48565" y="8388"/>
                      <a:pt x="47579" y="7214"/>
                    </a:cubicBezTo>
                    <a:cubicBezTo>
                      <a:pt x="48005" y="7135"/>
                      <a:pt x="48433" y="7096"/>
                      <a:pt x="48857" y="7096"/>
                    </a:cubicBezTo>
                    <a:close/>
                    <a:moveTo>
                      <a:pt x="59151" y="7096"/>
                    </a:moveTo>
                    <a:cubicBezTo>
                      <a:pt x="59575" y="7096"/>
                      <a:pt x="60003" y="7135"/>
                      <a:pt x="60429" y="7214"/>
                    </a:cubicBezTo>
                    <a:cubicBezTo>
                      <a:pt x="59443" y="8397"/>
                      <a:pt x="58852" y="9893"/>
                      <a:pt x="58941" y="11488"/>
                    </a:cubicBezTo>
                    <a:cubicBezTo>
                      <a:pt x="57700" y="10184"/>
                      <a:pt x="55932" y="9346"/>
                      <a:pt x="54063" y="9346"/>
                    </a:cubicBezTo>
                    <a:cubicBezTo>
                      <a:pt x="54043" y="9346"/>
                      <a:pt x="54024" y="9346"/>
                      <a:pt x="54004" y="9346"/>
                    </a:cubicBezTo>
                    <a:cubicBezTo>
                      <a:pt x="55349" y="7899"/>
                      <a:pt x="57217" y="7096"/>
                      <a:pt x="59151" y="7096"/>
                    </a:cubicBezTo>
                    <a:close/>
                    <a:moveTo>
                      <a:pt x="12288" y="7195"/>
                    </a:moveTo>
                    <a:cubicBezTo>
                      <a:pt x="12712" y="7195"/>
                      <a:pt x="13139" y="7233"/>
                      <a:pt x="13565" y="7312"/>
                    </a:cubicBezTo>
                    <a:cubicBezTo>
                      <a:pt x="12580" y="8495"/>
                      <a:pt x="11997" y="9992"/>
                      <a:pt x="12078" y="11586"/>
                    </a:cubicBezTo>
                    <a:cubicBezTo>
                      <a:pt x="10836" y="10283"/>
                      <a:pt x="9069" y="9445"/>
                      <a:pt x="7200" y="9445"/>
                    </a:cubicBezTo>
                    <a:cubicBezTo>
                      <a:pt x="7183" y="9445"/>
                      <a:pt x="7166" y="9445"/>
                      <a:pt x="7150" y="9445"/>
                    </a:cubicBezTo>
                    <a:lnTo>
                      <a:pt x="7150" y="9445"/>
                    </a:lnTo>
                    <a:cubicBezTo>
                      <a:pt x="8487" y="7997"/>
                      <a:pt x="10354" y="7195"/>
                      <a:pt x="12288" y="7195"/>
                    </a:cubicBezTo>
                    <a:close/>
                    <a:moveTo>
                      <a:pt x="25327" y="7195"/>
                    </a:moveTo>
                    <a:cubicBezTo>
                      <a:pt x="27263" y="7195"/>
                      <a:pt x="29138" y="7997"/>
                      <a:pt x="30483" y="9445"/>
                    </a:cubicBezTo>
                    <a:cubicBezTo>
                      <a:pt x="30463" y="9445"/>
                      <a:pt x="30443" y="9445"/>
                      <a:pt x="30423" y="9445"/>
                    </a:cubicBezTo>
                    <a:cubicBezTo>
                      <a:pt x="28555" y="9445"/>
                      <a:pt x="26787" y="10283"/>
                      <a:pt x="25545" y="11586"/>
                    </a:cubicBezTo>
                    <a:cubicBezTo>
                      <a:pt x="25626" y="10000"/>
                      <a:pt x="25044" y="8495"/>
                      <a:pt x="24049" y="7312"/>
                    </a:cubicBezTo>
                    <a:cubicBezTo>
                      <a:pt x="24475" y="7233"/>
                      <a:pt x="24903" y="7195"/>
                      <a:pt x="25327" y="7195"/>
                    </a:cubicBezTo>
                    <a:close/>
                    <a:moveTo>
                      <a:pt x="35634" y="7192"/>
                    </a:moveTo>
                    <a:cubicBezTo>
                      <a:pt x="36094" y="7192"/>
                      <a:pt x="36556" y="7237"/>
                      <a:pt x="37015" y="7330"/>
                    </a:cubicBezTo>
                    <a:cubicBezTo>
                      <a:pt x="35998" y="8588"/>
                      <a:pt x="35452" y="10173"/>
                      <a:pt x="35641" y="11840"/>
                    </a:cubicBezTo>
                    <a:lnTo>
                      <a:pt x="35641" y="11840"/>
                    </a:lnTo>
                    <a:cubicBezTo>
                      <a:pt x="34389" y="10389"/>
                      <a:pt x="32523" y="9445"/>
                      <a:pt x="30538" y="9445"/>
                    </a:cubicBezTo>
                    <a:cubicBezTo>
                      <a:pt x="30520" y="9445"/>
                      <a:pt x="30501" y="9445"/>
                      <a:pt x="30483" y="9445"/>
                    </a:cubicBezTo>
                    <a:cubicBezTo>
                      <a:pt x="31822" y="7997"/>
                      <a:pt x="33700" y="7192"/>
                      <a:pt x="35634" y="7192"/>
                    </a:cubicBezTo>
                    <a:close/>
                    <a:moveTo>
                      <a:pt x="112820" y="5042"/>
                    </a:moveTo>
                    <a:cubicBezTo>
                      <a:pt x="115994" y="5042"/>
                      <a:pt x="119168" y="7120"/>
                      <a:pt x="119209" y="11280"/>
                    </a:cubicBezTo>
                    <a:lnTo>
                      <a:pt x="119209" y="11280"/>
                    </a:lnTo>
                    <a:cubicBezTo>
                      <a:pt x="118737" y="11179"/>
                      <a:pt x="118262" y="11130"/>
                      <a:pt x="117790" y="11130"/>
                    </a:cubicBezTo>
                    <a:cubicBezTo>
                      <a:pt x="115926" y="11130"/>
                      <a:pt x="114120" y="11897"/>
                      <a:pt x="112821" y="13289"/>
                    </a:cubicBezTo>
                    <a:cubicBezTo>
                      <a:pt x="111548" y="11909"/>
                      <a:pt x="109747" y="11129"/>
                      <a:pt x="107874" y="11129"/>
                    </a:cubicBezTo>
                    <a:cubicBezTo>
                      <a:pt x="107391" y="11129"/>
                      <a:pt x="106898" y="11183"/>
                      <a:pt x="106432" y="11282"/>
                    </a:cubicBezTo>
                    <a:cubicBezTo>
                      <a:pt x="106468" y="7123"/>
                      <a:pt x="109644" y="5042"/>
                      <a:pt x="112820" y="5042"/>
                    </a:cubicBezTo>
                    <a:close/>
                    <a:moveTo>
                      <a:pt x="136135" y="5042"/>
                    </a:moveTo>
                    <a:cubicBezTo>
                      <a:pt x="139310" y="5042"/>
                      <a:pt x="142484" y="7121"/>
                      <a:pt x="142525" y="11282"/>
                    </a:cubicBezTo>
                    <a:cubicBezTo>
                      <a:pt x="142051" y="11180"/>
                      <a:pt x="141574" y="11130"/>
                      <a:pt x="141100" y="11130"/>
                    </a:cubicBezTo>
                    <a:cubicBezTo>
                      <a:pt x="139242" y="11130"/>
                      <a:pt x="137437" y="11897"/>
                      <a:pt x="136145" y="13289"/>
                    </a:cubicBezTo>
                    <a:cubicBezTo>
                      <a:pt x="134863" y="11909"/>
                      <a:pt x="133071" y="11129"/>
                      <a:pt x="131190" y="11129"/>
                    </a:cubicBezTo>
                    <a:cubicBezTo>
                      <a:pt x="130706" y="11129"/>
                      <a:pt x="130222" y="11183"/>
                      <a:pt x="129747" y="11282"/>
                    </a:cubicBezTo>
                    <a:cubicBezTo>
                      <a:pt x="129783" y="7123"/>
                      <a:pt x="132959" y="5042"/>
                      <a:pt x="136135" y="5042"/>
                    </a:cubicBezTo>
                    <a:close/>
                    <a:moveTo>
                      <a:pt x="89293" y="5147"/>
                    </a:moveTo>
                    <a:cubicBezTo>
                      <a:pt x="92468" y="5147"/>
                      <a:pt x="95642" y="7223"/>
                      <a:pt x="95679" y="11378"/>
                    </a:cubicBezTo>
                    <a:lnTo>
                      <a:pt x="95679" y="11378"/>
                    </a:lnTo>
                    <a:cubicBezTo>
                      <a:pt x="95207" y="11278"/>
                      <a:pt x="94731" y="11229"/>
                      <a:pt x="94259" y="11229"/>
                    </a:cubicBezTo>
                    <a:cubicBezTo>
                      <a:pt x="92396" y="11229"/>
                      <a:pt x="90592" y="11995"/>
                      <a:pt x="89299" y="13388"/>
                    </a:cubicBezTo>
                    <a:cubicBezTo>
                      <a:pt x="88018" y="12008"/>
                      <a:pt x="86226" y="11228"/>
                      <a:pt x="84344" y="11228"/>
                    </a:cubicBezTo>
                    <a:cubicBezTo>
                      <a:pt x="83860" y="11228"/>
                      <a:pt x="83376" y="11282"/>
                      <a:pt x="82902" y="11380"/>
                    </a:cubicBezTo>
                    <a:cubicBezTo>
                      <a:pt x="82937" y="7226"/>
                      <a:pt x="86116" y="5147"/>
                      <a:pt x="89293" y="5147"/>
                    </a:cubicBezTo>
                    <a:close/>
                    <a:moveTo>
                      <a:pt x="42334" y="5241"/>
                    </a:moveTo>
                    <a:cubicBezTo>
                      <a:pt x="45504" y="5241"/>
                      <a:pt x="48679" y="7316"/>
                      <a:pt x="48726" y="11466"/>
                    </a:cubicBezTo>
                    <a:lnTo>
                      <a:pt x="48726" y="11466"/>
                    </a:lnTo>
                    <a:cubicBezTo>
                      <a:pt x="48259" y="11367"/>
                      <a:pt x="47788" y="11318"/>
                      <a:pt x="47320" y="11318"/>
                    </a:cubicBezTo>
                    <a:cubicBezTo>
                      <a:pt x="45461" y="11318"/>
                      <a:pt x="43655" y="12085"/>
                      <a:pt x="42355" y="13477"/>
                    </a:cubicBezTo>
                    <a:cubicBezTo>
                      <a:pt x="41083" y="12097"/>
                      <a:pt x="39282" y="11318"/>
                      <a:pt x="37409" y="11318"/>
                    </a:cubicBezTo>
                    <a:cubicBezTo>
                      <a:pt x="36916" y="11318"/>
                      <a:pt x="36432" y="11371"/>
                      <a:pt x="35966" y="11470"/>
                    </a:cubicBezTo>
                    <a:cubicBezTo>
                      <a:pt x="35993" y="7318"/>
                      <a:pt x="39161" y="5241"/>
                      <a:pt x="42334" y="5241"/>
                    </a:cubicBezTo>
                    <a:close/>
                    <a:moveTo>
                      <a:pt x="65648" y="5241"/>
                    </a:moveTo>
                    <a:cubicBezTo>
                      <a:pt x="68820" y="5241"/>
                      <a:pt x="71995" y="7316"/>
                      <a:pt x="72041" y="11466"/>
                    </a:cubicBezTo>
                    <a:lnTo>
                      <a:pt x="72041" y="11466"/>
                    </a:lnTo>
                    <a:cubicBezTo>
                      <a:pt x="71572" y="11367"/>
                      <a:pt x="71100" y="11318"/>
                      <a:pt x="70631" y="11318"/>
                    </a:cubicBezTo>
                    <a:cubicBezTo>
                      <a:pt x="68767" y="11318"/>
                      <a:pt x="66961" y="12085"/>
                      <a:pt x="65662" y="13477"/>
                    </a:cubicBezTo>
                    <a:cubicBezTo>
                      <a:pt x="64389" y="12097"/>
                      <a:pt x="62588" y="11318"/>
                      <a:pt x="60715" y="11318"/>
                    </a:cubicBezTo>
                    <a:cubicBezTo>
                      <a:pt x="60223" y="11318"/>
                      <a:pt x="59739" y="11371"/>
                      <a:pt x="59273" y="11470"/>
                    </a:cubicBezTo>
                    <a:cubicBezTo>
                      <a:pt x="59304" y="7318"/>
                      <a:pt x="62474" y="5241"/>
                      <a:pt x="65648" y="5241"/>
                    </a:cubicBezTo>
                    <a:close/>
                    <a:moveTo>
                      <a:pt x="18806" y="5349"/>
                    </a:moveTo>
                    <a:cubicBezTo>
                      <a:pt x="21976" y="5349"/>
                      <a:pt x="25149" y="7423"/>
                      <a:pt x="25196" y="11574"/>
                    </a:cubicBezTo>
                    <a:lnTo>
                      <a:pt x="25196" y="11574"/>
                    </a:lnTo>
                    <a:cubicBezTo>
                      <a:pt x="24722" y="11471"/>
                      <a:pt x="24244" y="11421"/>
                      <a:pt x="23770" y="11421"/>
                    </a:cubicBezTo>
                    <a:cubicBezTo>
                      <a:pt x="21912" y="11421"/>
                      <a:pt x="20114" y="12189"/>
                      <a:pt x="18825" y="13585"/>
                    </a:cubicBezTo>
                    <a:cubicBezTo>
                      <a:pt x="17544" y="12205"/>
                      <a:pt x="15752" y="11425"/>
                      <a:pt x="13870" y="11425"/>
                    </a:cubicBezTo>
                    <a:cubicBezTo>
                      <a:pt x="13386" y="11425"/>
                      <a:pt x="12902" y="11470"/>
                      <a:pt x="12427" y="11578"/>
                    </a:cubicBezTo>
                    <a:cubicBezTo>
                      <a:pt x="12463" y="7425"/>
                      <a:pt x="15633" y="5349"/>
                      <a:pt x="18806" y="5349"/>
                    </a:cubicBezTo>
                    <a:close/>
                    <a:moveTo>
                      <a:pt x="117949" y="11501"/>
                    </a:moveTo>
                    <a:cubicBezTo>
                      <a:pt x="118380" y="11501"/>
                      <a:pt x="118814" y="11541"/>
                      <a:pt x="119245" y="11622"/>
                    </a:cubicBezTo>
                    <a:cubicBezTo>
                      <a:pt x="118253" y="12794"/>
                      <a:pt x="117671" y="14304"/>
                      <a:pt x="117757" y="15887"/>
                    </a:cubicBezTo>
                    <a:lnTo>
                      <a:pt x="117757" y="15887"/>
                    </a:lnTo>
                    <a:cubicBezTo>
                      <a:pt x="116507" y="14584"/>
                      <a:pt x="114739" y="13746"/>
                      <a:pt x="112880" y="13746"/>
                    </a:cubicBezTo>
                    <a:cubicBezTo>
                      <a:pt x="112860" y="13746"/>
                      <a:pt x="112840" y="13746"/>
                      <a:pt x="112821" y="13746"/>
                    </a:cubicBezTo>
                    <a:cubicBezTo>
                      <a:pt x="114154" y="12303"/>
                      <a:pt x="116020" y="11501"/>
                      <a:pt x="117949" y="11501"/>
                    </a:cubicBezTo>
                    <a:close/>
                    <a:moveTo>
                      <a:pt x="130985" y="11496"/>
                    </a:moveTo>
                    <a:cubicBezTo>
                      <a:pt x="132925" y="11496"/>
                      <a:pt x="134799" y="12298"/>
                      <a:pt x="136136" y="13746"/>
                    </a:cubicBezTo>
                    <a:cubicBezTo>
                      <a:pt x="136116" y="13746"/>
                      <a:pt x="136096" y="13746"/>
                      <a:pt x="136077" y="13746"/>
                    </a:cubicBezTo>
                    <a:cubicBezTo>
                      <a:pt x="134208" y="13746"/>
                      <a:pt x="132440" y="14584"/>
                      <a:pt x="131199" y="15888"/>
                    </a:cubicBezTo>
                    <a:cubicBezTo>
                      <a:pt x="131279" y="14293"/>
                      <a:pt x="130697" y="12796"/>
                      <a:pt x="129702" y="11613"/>
                    </a:cubicBezTo>
                    <a:cubicBezTo>
                      <a:pt x="130130" y="11534"/>
                      <a:pt x="130559" y="11496"/>
                      <a:pt x="130985" y="11496"/>
                    </a:cubicBezTo>
                    <a:close/>
                    <a:moveTo>
                      <a:pt x="84143" y="11612"/>
                    </a:moveTo>
                    <a:cubicBezTo>
                      <a:pt x="86077" y="11612"/>
                      <a:pt x="87946" y="12415"/>
                      <a:pt x="89290" y="13862"/>
                    </a:cubicBezTo>
                    <a:cubicBezTo>
                      <a:pt x="89271" y="13862"/>
                      <a:pt x="89251" y="13862"/>
                      <a:pt x="89231" y="13862"/>
                    </a:cubicBezTo>
                    <a:cubicBezTo>
                      <a:pt x="87362" y="13862"/>
                      <a:pt x="85595" y="14701"/>
                      <a:pt x="84353" y="16004"/>
                    </a:cubicBezTo>
                    <a:cubicBezTo>
                      <a:pt x="84443" y="14409"/>
                      <a:pt x="83851" y="12913"/>
                      <a:pt x="82866" y="11730"/>
                    </a:cubicBezTo>
                    <a:cubicBezTo>
                      <a:pt x="83291" y="11651"/>
                      <a:pt x="83719" y="11612"/>
                      <a:pt x="84143" y="11612"/>
                    </a:cubicBezTo>
                    <a:close/>
                    <a:moveTo>
                      <a:pt x="94437" y="11612"/>
                    </a:moveTo>
                    <a:cubicBezTo>
                      <a:pt x="94861" y="11612"/>
                      <a:pt x="95289" y="11651"/>
                      <a:pt x="95715" y="11730"/>
                    </a:cubicBezTo>
                    <a:cubicBezTo>
                      <a:pt x="94729" y="12913"/>
                      <a:pt x="94138" y="14409"/>
                      <a:pt x="94228" y="16004"/>
                    </a:cubicBezTo>
                    <a:cubicBezTo>
                      <a:pt x="92977" y="14701"/>
                      <a:pt x="91218" y="13862"/>
                      <a:pt x="89350" y="13862"/>
                    </a:cubicBezTo>
                    <a:cubicBezTo>
                      <a:pt x="89330" y="13862"/>
                      <a:pt x="89310" y="13862"/>
                      <a:pt x="89290" y="13862"/>
                    </a:cubicBezTo>
                    <a:lnTo>
                      <a:pt x="89299" y="13853"/>
                    </a:lnTo>
                    <a:cubicBezTo>
                      <a:pt x="90636" y="12414"/>
                      <a:pt x="92504" y="11612"/>
                      <a:pt x="94437" y="11612"/>
                    </a:cubicBezTo>
                    <a:close/>
                    <a:moveTo>
                      <a:pt x="47493" y="11702"/>
                    </a:moveTo>
                    <a:cubicBezTo>
                      <a:pt x="47918" y="11702"/>
                      <a:pt x="48345" y="11740"/>
                      <a:pt x="48771" y="11819"/>
                    </a:cubicBezTo>
                    <a:cubicBezTo>
                      <a:pt x="47772" y="12997"/>
                      <a:pt x="47190" y="14487"/>
                      <a:pt x="47274" y="16083"/>
                    </a:cubicBezTo>
                    <a:lnTo>
                      <a:pt x="47274" y="16083"/>
                    </a:lnTo>
                    <a:cubicBezTo>
                      <a:pt x="46033" y="14786"/>
                      <a:pt x="44269" y="13952"/>
                      <a:pt x="42406" y="13952"/>
                    </a:cubicBezTo>
                    <a:cubicBezTo>
                      <a:pt x="42389" y="13952"/>
                      <a:pt x="42372" y="13952"/>
                      <a:pt x="42355" y="13952"/>
                    </a:cubicBezTo>
                    <a:lnTo>
                      <a:pt x="42355" y="13952"/>
                    </a:lnTo>
                    <a:cubicBezTo>
                      <a:pt x="43693" y="12505"/>
                      <a:pt x="45560" y="11702"/>
                      <a:pt x="47493" y="11702"/>
                    </a:cubicBezTo>
                    <a:close/>
                    <a:moveTo>
                      <a:pt x="60501" y="11702"/>
                    </a:moveTo>
                    <a:cubicBezTo>
                      <a:pt x="62439" y="11702"/>
                      <a:pt x="64308" y="12505"/>
                      <a:pt x="65653" y="13952"/>
                    </a:cubicBezTo>
                    <a:cubicBezTo>
                      <a:pt x="65633" y="13952"/>
                      <a:pt x="65613" y="13952"/>
                      <a:pt x="65593" y="13952"/>
                    </a:cubicBezTo>
                    <a:cubicBezTo>
                      <a:pt x="63725" y="13952"/>
                      <a:pt x="61957" y="14790"/>
                      <a:pt x="60715" y="16094"/>
                    </a:cubicBezTo>
                    <a:cubicBezTo>
                      <a:pt x="60796" y="14499"/>
                      <a:pt x="60214" y="13002"/>
                      <a:pt x="59219" y="11819"/>
                    </a:cubicBezTo>
                    <a:cubicBezTo>
                      <a:pt x="59646" y="11740"/>
                      <a:pt x="60075" y="11702"/>
                      <a:pt x="60501" y="11702"/>
                    </a:cubicBezTo>
                    <a:close/>
                    <a:moveTo>
                      <a:pt x="106098" y="7003"/>
                    </a:moveTo>
                    <a:cubicBezTo>
                      <a:pt x="106560" y="7003"/>
                      <a:pt x="107026" y="7049"/>
                      <a:pt x="107489" y="7142"/>
                    </a:cubicBezTo>
                    <a:cubicBezTo>
                      <a:pt x="106479" y="8394"/>
                      <a:pt x="105932" y="9985"/>
                      <a:pt x="106135" y="11656"/>
                    </a:cubicBezTo>
                    <a:lnTo>
                      <a:pt x="106135" y="11656"/>
                    </a:lnTo>
                    <a:cubicBezTo>
                      <a:pt x="106639" y="11546"/>
                      <a:pt x="107148" y="11492"/>
                      <a:pt x="107652" y="11492"/>
                    </a:cubicBezTo>
                    <a:cubicBezTo>
                      <a:pt x="109592" y="11492"/>
                      <a:pt x="111471" y="12290"/>
                      <a:pt x="112821" y="13746"/>
                    </a:cubicBezTo>
                    <a:cubicBezTo>
                      <a:pt x="112802" y="13746"/>
                      <a:pt x="112783" y="13746"/>
                      <a:pt x="112765" y="13746"/>
                    </a:cubicBezTo>
                    <a:cubicBezTo>
                      <a:pt x="110778" y="13746"/>
                      <a:pt x="108911" y="14691"/>
                      <a:pt x="107659" y="16138"/>
                    </a:cubicBezTo>
                    <a:lnTo>
                      <a:pt x="107659" y="16138"/>
                    </a:lnTo>
                    <a:cubicBezTo>
                      <a:pt x="107785" y="14463"/>
                      <a:pt x="107175" y="12886"/>
                      <a:pt x="106127" y="11658"/>
                    </a:cubicBezTo>
                    <a:cubicBezTo>
                      <a:pt x="106127" y="11658"/>
                      <a:pt x="106128" y="11658"/>
                      <a:pt x="106128" y="11658"/>
                    </a:cubicBezTo>
                    <a:lnTo>
                      <a:pt x="106128" y="11658"/>
                    </a:lnTo>
                    <a:cubicBezTo>
                      <a:pt x="106131" y="11661"/>
                      <a:pt x="106133" y="11664"/>
                      <a:pt x="106136" y="11667"/>
                    </a:cubicBezTo>
                    <a:cubicBezTo>
                      <a:pt x="106136" y="11664"/>
                      <a:pt x="106135" y="11660"/>
                      <a:pt x="106135" y="11656"/>
                    </a:cubicBezTo>
                    <a:lnTo>
                      <a:pt x="106135" y="11656"/>
                    </a:lnTo>
                    <a:cubicBezTo>
                      <a:pt x="106133" y="11657"/>
                      <a:pt x="106130" y="11657"/>
                      <a:pt x="106128" y="11658"/>
                    </a:cubicBezTo>
                    <a:lnTo>
                      <a:pt x="106128" y="11658"/>
                    </a:lnTo>
                    <a:cubicBezTo>
                      <a:pt x="104868" y="10198"/>
                      <a:pt x="102995" y="9256"/>
                      <a:pt x="101004" y="9256"/>
                    </a:cubicBezTo>
                    <a:cubicBezTo>
                      <a:pt x="100985" y="9256"/>
                      <a:pt x="100967" y="9257"/>
                      <a:pt x="100948" y="9257"/>
                    </a:cubicBezTo>
                    <a:cubicBezTo>
                      <a:pt x="102293" y="7803"/>
                      <a:pt x="104164" y="7003"/>
                      <a:pt x="106098" y="7003"/>
                    </a:cubicBezTo>
                    <a:close/>
                    <a:moveTo>
                      <a:pt x="13651" y="11804"/>
                    </a:moveTo>
                    <a:cubicBezTo>
                      <a:pt x="15587" y="11804"/>
                      <a:pt x="17458" y="12604"/>
                      <a:pt x="18799" y="14050"/>
                    </a:cubicBezTo>
                    <a:lnTo>
                      <a:pt x="18799" y="14050"/>
                    </a:lnTo>
                    <a:cubicBezTo>
                      <a:pt x="18788" y="14050"/>
                      <a:pt x="18777" y="14050"/>
                      <a:pt x="18766" y="14050"/>
                    </a:cubicBezTo>
                    <a:cubicBezTo>
                      <a:pt x="16897" y="14050"/>
                      <a:pt x="15129" y="14889"/>
                      <a:pt x="13888" y="16192"/>
                    </a:cubicBezTo>
                    <a:cubicBezTo>
                      <a:pt x="13968" y="14597"/>
                      <a:pt x="13386" y="13101"/>
                      <a:pt x="12391" y="11918"/>
                    </a:cubicBezTo>
                    <a:cubicBezTo>
                      <a:pt x="12811" y="11842"/>
                      <a:pt x="13233" y="11804"/>
                      <a:pt x="13651" y="11804"/>
                    </a:cubicBezTo>
                    <a:close/>
                    <a:moveTo>
                      <a:pt x="23971" y="11800"/>
                    </a:moveTo>
                    <a:cubicBezTo>
                      <a:pt x="24396" y="11800"/>
                      <a:pt x="24824" y="11839"/>
                      <a:pt x="25250" y="11918"/>
                    </a:cubicBezTo>
                    <a:cubicBezTo>
                      <a:pt x="24255" y="13101"/>
                      <a:pt x="23673" y="14597"/>
                      <a:pt x="23753" y="16192"/>
                    </a:cubicBezTo>
                    <a:cubicBezTo>
                      <a:pt x="22512" y="14889"/>
                      <a:pt x="20744" y="14050"/>
                      <a:pt x="18884" y="14050"/>
                    </a:cubicBezTo>
                    <a:cubicBezTo>
                      <a:pt x="18864" y="14050"/>
                      <a:pt x="18845" y="14050"/>
                      <a:pt x="18825" y="14051"/>
                    </a:cubicBezTo>
                    <a:cubicBezTo>
                      <a:pt x="20162" y="12603"/>
                      <a:pt x="22036" y="11800"/>
                      <a:pt x="23971" y="11800"/>
                    </a:cubicBezTo>
                    <a:close/>
                    <a:moveTo>
                      <a:pt x="37191" y="11695"/>
                    </a:moveTo>
                    <a:cubicBezTo>
                      <a:pt x="39126" y="11695"/>
                      <a:pt x="41007" y="12498"/>
                      <a:pt x="42355" y="13952"/>
                    </a:cubicBezTo>
                    <a:lnTo>
                      <a:pt x="42355" y="13952"/>
                    </a:lnTo>
                    <a:cubicBezTo>
                      <a:pt x="42352" y="13952"/>
                      <a:pt x="42349" y="13952"/>
                      <a:pt x="42346" y="13952"/>
                    </a:cubicBezTo>
                    <a:cubicBezTo>
                      <a:pt x="42328" y="13952"/>
                      <a:pt x="42309" y="13952"/>
                      <a:pt x="42291" y="13952"/>
                    </a:cubicBezTo>
                    <a:cubicBezTo>
                      <a:pt x="40304" y="13952"/>
                      <a:pt x="38437" y="14897"/>
                      <a:pt x="37185" y="16344"/>
                    </a:cubicBezTo>
                    <a:cubicBezTo>
                      <a:pt x="37320" y="14669"/>
                      <a:pt x="36710" y="13092"/>
                      <a:pt x="35662" y="11864"/>
                    </a:cubicBezTo>
                    <a:cubicBezTo>
                      <a:pt x="36169" y="11750"/>
                      <a:pt x="36682" y="11695"/>
                      <a:pt x="37191" y="11695"/>
                    </a:cubicBezTo>
                    <a:close/>
                    <a:moveTo>
                      <a:pt x="124477" y="9648"/>
                    </a:moveTo>
                    <a:cubicBezTo>
                      <a:pt x="127652" y="9648"/>
                      <a:pt x="130827" y="11726"/>
                      <a:pt x="130867" y="15888"/>
                    </a:cubicBezTo>
                    <a:cubicBezTo>
                      <a:pt x="130394" y="15786"/>
                      <a:pt x="129917" y="15736"/>
                      <a:pt x="129443" y="15736"/>
                    </a:cubicBezTo>
                    <a:cubicBezTo>
                      <a:pt x="127584" y="15736"/>
                      <a:pt x="125780" y="16502"/>
                      <a:pt x="124487" y="17895"/>
                    </a:cubicBezTo>
                    <a:cubicBezTo>
                      <a:pt x="123206" y="16515"/>
                      <a:pt x="121414" y="15735"/>
                      <a:pt x="119532" y="15735"/>
                    </a:cubicBezTo>
                    <a:cubicBezTo>
                      <a:pt x="119048" y="15735"/>
                      <a:pt x="118564" y="15780"/>
                      <a:pt x="118089" y="15888"/>
                    </a:cubicBezTo>
                    <a:cubicBezTo>
                      <a:pt x="118125" y="11729"/>
                      <a:pt x="121301" y="9648"/>
                      <a:pt x="124477" y="9648"/>
                    </a:cubicBezTo>
                    <a:close/>
                    <a:moveTo>
                      <a:pt x="77633" y="9753"/>
                    </a:moveTo>
                    <a:cubicBezTo>
                      <a:pt x="80805" y="9753"/>
                      <a:pt x="83979" y="11828"/>
                      <a:pt x="84022" y="15982"/>
                    </a:cubicBezTo>
                    <a:lnTo>
                      <a:pt x="84022" y="15982"/>
                    </a:lnTo>
                    <a:cubicBezTo>
                      <a:pt x="83547" y="15880"/>
                      <a:pt x="83069" y="15830"/>
                      <a:pt x="82594" y="15830"/>
                    </a:cubicBezTo>
                    <a:cubicBezTo>
                      <a:pt x="80737" y="15830"/>
                      <a:pt x="78939" y="16596"/>
                      <a:pt x="77651" y="17984"/>
                    </a:cubicBezTo>
                    <a:cubicBezTo>
                      <a:pt x="76369" y="16613"/>
                      <a:pt x="74577" y="15825"/>
                      <a:pt x="72696" y="15825"/>
                    </a:cubicBezTo>
                    <a:cubicBezTo>
                      <a:pt x="72212" y="15825"/>
                      <a:pt x="71728" y="15879"/>
                      <a:pt x="71253" y="15986"/>
                    </a:cubicBezTo>
                    <a:cubicBezTo>
                      <a:pt x="71284" y="11832"/>
                      <a:pt x="74458" y="9753"/>
                      <a:pt x="77633" y="9753"/>
                    </a:cubicBezTo>
                    <a:close/>
                    <a:moveTo>
                      <a:pt x="100947" y="9753"/>
                    </a:moveTo>
                    <a:cubicBezTo>
                      <a:pt x="104122" y="9753"/>
                      <a:pt x="107296" y="11830"/>
                      <a:pt x="107337" y="15986"/>
                    </a:cubicBezTo>
                    <a:cubicBezTo>
                      <a:pt x="106864" y="15884"/>
                      <a:pt x="106386" y="15834"/>
                      <a:pt x="105913" y="15834"/>
                    </a:cubicBezTo>
                    <a:cubicBezTo>
                      <a:pt x="104054" y="15834"/>
                      <a:pt x="102249" y="16601"/>
                      <a:pt x="100957" y="17993"/>
                    </a:cubicBezTo>
                    <a:cubicBezTo>
                      <a:pt x="99676" y="16613"/>
                      <a:pt x="97883" y="15834"/>
                      <a:pt x="96002" y="15834"/>
                    </a:cubicBezTo>
                    <a:cubicBezTo>
                      <a:pt x="95518" y="15834"/>
                      <a:pt x="95034" y="15888"/>
                      <a:pt x="94559" y="15986"/>
                    </a:cubicBezTo>
                    <a:cubicBezTo>
                      <a:pt x="94595" y="11832"/>
                      <a:pt x="97771" y="9753"/>
                      <a:pt x="100947" y="9753"/>
                    </a:cubicBezTo>
                    <a:close/>
                    <a:moveTo>
                      <a:pt x="53999" y="9848"/>
                    </a:moveTo>
                    <a:cubicBezTo>
                      <a:pt x="57176" y="9848"/>
                      <a:pt x="60352" y="11927"/>
                      <a:pt x="60393" y="16085"/>
                    </a:cubicBezTo>
                    <a:cubicBezTo>
                      <a:pt x="59913" y="15980"/>
                      <a:pt x="59429" y="15929"/>
                      <a:pt x="58949" y="15929"/>
                    </a:cubicBezTo>
                    <a:cubicBezTo>
                      <a:pt x="57093" y="15929"/>
                      <a:pt x="55295" y="16694"/>
                      <a:pt x="53999" y="18087"/>
                    </a:cubicBezTo>
                    <a:lnTo>
                      <a:pt x="53999" y="18087"/>
                    </a:lnTo>
                    <a:cubicBezTo>
                      <a:pt x="52718" y="16710"/>
                      <a:pt x="50928" y="15932"/>
                      <a:pt x="49049" y="15932"/>
                    </a:cubicBezTo>
                    <a:cubicBezTo>
                      <a:pt x="48565" y="15932"/>
                      <a:pt x="48081" y="15977"/>
                      <a:pt x="47606" y="16085"/>
                    </a:cubicBezTo>
                    <a:cubicBezTo>
                      <a:pt x="47646" y="11927"/>
                      <a:pt x="50823" y="9848"/>
                      <a:pt x="53999" y="9848"/>
                    </a:cubicBezTo>
                    <a:close/>
                    <a:moveTo>
                      <a:pt x="7166" y="9943"/>
                    </a:moveTo>
                    <a:cubicBezTo>
                      <a:pt x="10341" y="9943"/>
                      <a:pt x="13516" y="12022"/>
                      <a:pt x="13556" y="16183"/>
                    </a:cubicBezTo>
                    <a:cubicBezTo>
                      <a:pt x="13083" y="16081"/>
                      <a:pt x="12605" y="16031"/>
                      <a:pt x="12131" y="16031"/>
                    </a:cubicBezTo>
                    <a:cubicBezTo>
                      <a:pt x="10273" y="16031"/>
                      <a:pt x="8469" y="16796"/>
                      <a:pt x="7176" y="18181"/>
                    </a:cubicBezTo>
                    <a:cubicBezTo>
                      <a:pt x="5901" y="16817"/>
                      <a:pt x="4126" y="16040"/>
                      <a:pt x="2258" y="16040"/>
                    </a:cubicBezTo>
                    <a:cubicBezTo>
                      <a:pt x="2237" y="16040"/>
                      <a:pt x="2216" y="16040"/>
                      <a:pt x="2194" y="16040"/>
                    </a:cubicBezTo>
                    <a:lnTo>
                      <a:pt x="2212" y="16022"/>
                    </a:lnTo>
                    <a:lnTo>
                      <a:pt x="2212" y="16022"/>
                    </a:lnTo>
                    <a:cubicBezTo>
                      <a:pt x="1728" y="16031"/>
                      <a:pt x="1245" y="16076"/>
                      <a:pt x="770" y="16183"/>
                    </a:cubicBezTo>
                    <a:cubicBezTo>
                      <a:pt x="810" y="12024"/>
                      <a:pt x="3988" y="9943"/>
                      <a:pt x="7166" y="9943"/>
                    </a:cubicBezTo>
                    <a:close/>
                    <a:moveTo>
                      <a:pt x="30463" y="9956"/>
                    </a:moveTo>
                    <a:cubicBezTo>
                      <a:pt x="33636" y="9956"/>
                      <a:pt x="36811" y="12033"/>
                      <a:pt x="36854" y="16188"/>
                    </a:cubicBezTo>
                    <a:lnTo>
                      <a:pt x="36854" y="16188"/>
                    </a:lnTo>
                    <a:cubicBezTo>
                      <a:pt x="36379" y="16086"/>
                      <a:pt x="35901" y="16036"/>
                      <a:pt x="35426" y="16036"/>
                    </a:cubicBezTo>
                    <a:cubicBezTo>
                      <a:pt x="33569" y="16036"/>
                      <a:pt x="31771" y="16802"/>
                      <a:pt x="30483" y="18190"/>
                    </a:cubicBezTo>
                    <a:cubicBezTo>
                      <a:pt x="29201" y="16819"/>
                      <a:pt x="27409" y="16031"/>
                      <a:pt x="25528" y="16031"/>
                    </a:cubicBezTo>
                    <a:cubicBezTo>
                      <a:pt x="25044" y="16031"/>
                      <a:pt x="24560" y="16085"/>
                      <a:pt x="24085" y="16192"/>
                    </a:cubicBezTo>
                    <a:cubicBezTo>
                      <a:pt x="24116" y="12034"/>
                      <a:pt x="27288" y="9956"/>
                      <a:pt x="30463" y="9956"/>
                    </a:cubicBezTo>
                    <a:close/>
                    <a:moveTo>
                      <a:pt x="119326" y="16110"/>
                    </a:moveTo>
                    <a:cubicBezTo>
                      <a:pt x="121265" y="16110"/>
                      <a:pt x="123134" y="16913"/>
                      <a:pt x="124478" y="18361"/>
                    </a:cubicBezTo>
                    <a:cubicBezTo>
                      <a:pt x="124458" y="18360"/>
                      <a:pt x="124439" y="18360"/>
                      <a:pt x="124419" y="18360"/>
                    </a:cubicBezTo>
                    <a:cubicBezTo>
                      <a:pt x="122550" y="18360"/>
                      <a:pt x="120782" y="19199"/>
                      <a:pt x="119541" y="20502"/>
                    </a:cubicBezTo>
                    <a:cubicBezTo>
                      <a:pt x="119622" y="18907"/>
                      <a:pt x="119039" y="17411"/>
                      <a:pt x="118045" y="16228"/>
                    </a:cubicBezTo>
                    <a:cubicBezTo>
                      <a:pt x="118472" y="16149"/>
                      <a:pt x="118901" y="16110"/>
                      <a:pt x="119326" y="16110"/>
                    </a:cubicBezTo>
                    <a:close/>
                    <a:moveTo>
                      <a:pt x="129624" y="16110"/>
                    </a:moveTo>
                    <a:cubicBezTo>
                      <a:pt x="130049" y="16110"/>
                      <a:pt x="130477" y="16149"/>
                      <a:pt x="130903" y="16228"/>
                    </a:cubicBezTo>
                    <a:cubicBezTo>
                      <a:pt x="129908" y="17402"/>
                      <a:pt x="129326" y="18907"/>
                      <a:pt x="129415" y="20493"/>
                    </a:cubicBezTo>
                    <a:lnTo>
                      <a:pt x="129415" y="20502"/>
                    </a:lnTo>
                    <a:cubicBezTo>
                      <a:pt x="128165" y="19199"/>
                      <a:pt x="126397" y="18360"/>
                      <a:pt x="124537" y="18360"/>
                    </a:cubicBezTo>
                    <a:cubicBezTo>
                      <a:pt x="124517" y="18360"/>
                      <a:pt x="124498" y="18360"/>
                      <a:pt x="124478" y="18361"/>
                    </a:cubicBezTo>
                    <a:cubicBezTo>
                      <a:pt x="125815" y="16913"/>
                      <a:pt x="127689" y="16110"/>
                      <a:pt x="129624" y="16110"/>
                    </a:cubicBezTo>
                    <a:close/>
                    <a:moveTo>
                      <a:pt x="82783" y="16209"/>
                    </a:moveTo>
                    <a:cubicBezTo>
                      <a:pt x="83207" y="16209"/>
                      <a:pt x="83633" y="16247"/>
                      <a:pt x="84057" y="16327"/>
                    </a:cubicBezTo>
                    <a:cubicBezTo>
                      <a:pt x="83538" y="16945"/>
                      <a:pt x="83135" y="17653"/>
                      <a:pt x="82875" y="18414"/>
                    </a:cubicBezTo>
                    <a:cubicBezTo>
                      <a:pt x="82633" y="19113"/>
                      <a:pt x="82534" y="19848"/>
                      <a:pt x="82570" y="20592"/>
                    </a:cubicBezTo>
                    <a:cubicBezTo>
                      <a:pt x="81322" y="19282"/>
                      <a:pt x="79551" y="18450"/>
                      <a:pt x="77681" y="18450"/>
                    </a:cubicBezTo>
                    <a:cubicBezTo>
                      <a:pt x="77671" y="18450"/>
                      <a:pt x="77661" y="18450"/>
                      <a:pt x="77651" y="18450"/>
                    </a:cubicBezTo>
                    <a:cubicBezTo>
                      <a:pt x="78988" y="17010"/>
                      <a:pt x="80855" y="16209"/>
                      <a:pt x="82783" y="16209"/>
                    </a:cubicBezTo>
                    <a:close/>
                    <a:moveTo>
                      <a:pt x="95788" y="16212"/>
                    </a:moveTo>
                    <a:cubicBezTo>
                      <a:pt x="97720" y="16212"/>
                      <a:pt x="99592" y="17008"/>
                      <a:pt x="100939" y="18450"/>
                    </a:cubicBezTo>
                    <a:cubicBezTo>
                      <a:pt x="100919" y="18450"/>
                      <a:pt x="100900" y="18450"/>
                      <a:pt x="100880" y="18450"/>
                    </a:cubicBezTo>
                    <a:cubicBezTo>
                      <a:pt x="99011" y="18450"/>
                      <a:pt x="97252" y="19288"/>
                      <a:pt x="96011" y="20592"/>
                    </a:cubicBezTo>
                    <a:cubicBezTo>
                      <a:pt x="96047" y="19848"/>
                      <a:pt x="95948" y="19113"/>
                      <a:pt x="95706" y="18414"/>
                    </a:cubicBezTo>
                    <a:cubicBezTo>
                      <a:pt x="95446" y="17653"/>
                      <a:pt x="95043" y="16945"/>
                      <a:pt x="94523" y="16327"/>
                    </a:cubicBezTo>
                    <a:cubicBezTo>
                      <a:pt x="94944" y="16250"/>
                      <a:pt x="95367" y="16212"/>
                      <a:pt x="95788" y="16212"/>
                    </a:cubicBezTo>
                    <a:close/>
                    <a:moveTo>
                      <a:pt x="48848" y="16307"/>
                    </a:moveTo>
                    <a:cubicBezTo>
                      <a:pt x="50780" y="16307"/>
                      <a:pt x="52650" y="17108"/>
                      <a:pt x="53987" y="18558"/>
                    </a:cubicBezTo>
                    <a:lnTo>
                      <a:pt x="53987" y="18558"/>
                    </a:lnTo>
                    <a:cubicBezTo>
                      <a:pt x="53970" y="18558"/>
                      <a:pt x="53953" y="18557"/>
                      <a:pt x="53936" y="18557"/>
                    </a:cubicBezTo>
                    <a:cubicBezTo>
                      <a:pt x="52067" y="18557"/>
                      <a:pt x="50308" y="19396"/>
                      <a:pt x="49058" y="20699"/>
                    </a:cubicBezTo>
                    <a:cubicBezTo>
                      <a:pt x="49147" y="19104"/>
                      <a:pt x="48565" y="17608"/>
                      <a:pt x="47570" y="16425"/>
                    </a:cubicBezTo>
                    <a:cubicBezTo>
                      <a:pt x="47996" y="16346"/>
                      <a:pt x="48423" y="16307"/>
                      <a:pt x="48848" y="16307"/>
                    </a:cubicBezTo>
                    <a:close/>
                    <a:moveTo>
                      <a:pt x="59142" y="16307"/>
                    </a:moveTo>
                    <a:cubicBezTo>
                      <a:pt x="59567" y="16307"/>
                      <a:pt x="59994" y="16346"/>
                      <a:pt x="60420" y="16425"/>
                    </a:cubicBezTo>
                    <a:cubicBezTo>
                      <a:pt x="59425" y="17608"/>
                      <a:pt x="58843" y="19104"/>
                      <a:pt x="58932" y="20699"/>
                    </a:cubicBezTo>
                    <a:cubicBezTo>
                      <a:pt x="57691" y="19396"/>
                      <a:pt x="55923" y="18557"/>
                      <a:pt x="54054" y="18557"/>
                    </a:cubicBezTo>
                    <a:cubicBezTo>
                      <a:pt x="54037" y="18557"/>
                      <a:pt x="54020" y="18558"/>
                      <a:pt x="54003" y="18558"/>
                    </a:cubicBezTo>
                    <a:lnTo>
                      <a:pt x="54003" y="18558"/>
                    </a:lnTo>
                    <a:cubicBezTo>
                      <a:pt x="55340" y="17108"/>
                      <a:pt x="57210" y="16307"/>
                      <a:pt x="59142" y="16307"/>
                    </a:cubicBezTo>
                    <a:close/>
                    <a:moveTo>
                      <a:pt x="25317" y="16414"/>
                    </a:moveTo>
                    <a:cubicBezTo>
                      <a:pt x="27247" y="16414"/>
                      <a:pt x="29113" y="17211"/>
                      <a:pt x="30456" y="18656"/>
                    </a:cubicBezTo>
                    <a:cubicBezTo>
                      <a:pt x="30436" y="18656"/>
                      <a:pt x="30416" y="18656"/>
                      <a:pt x="30397" y="18656"/>
                    </a:cubicBezTo>
                    <a:cubicBezTo>
                      <a:pt x="28528" y="18656"/>
                      <a:pt x="26769" y="19494"/>
                      <a:pt x="25528" y="20789"/>
                    </a:cubicBezTo>
                    <a:cubicBezTo>
                      <a:pt x="25563" y="20054"/>
                      <a:pt x="25456" y="19310"/>
                      <a:pt x="25223" y="18611"/>
                    </a:cubicBezTo>
                    <a:cubicBezTo>
                      <a:pt x="24954" y="17850"/>
                      <a:pt x="24551" y="17142"/>
                      <a:pt x="24031" y="16533"/>
                    </a:cubicBezTo>
                    <a:cubicBezTo>
                      <a:pt x="24460" y="16453"/>
                      <a:pt x="24890" y="16414"/>
                      <a:pt x="25317" y="16414"/>
                    </a:cubicBezTo>
                    <a:close/>
                    <a:moveTo>
                      <a:pt x="12296" y="16415"/>
                    </a:moveTo>
                    <a:cubicBezTo>
                      <a:pt x="12720" y="16415"/>
                      <a:pt x="13148" y="16454"/>
                      <a:pt x="13574" y="16533"/>
                    </a:cubicBezTo>
                    <a:cubicBezTo>
                      <a:pt x="13055" y="17151"/>
                      <a:pt x="12651" y="17850"/>
                      <a:pt x="12391" y="18611"/>
                    </a:cubicBezTo>
                    <a:cubicBezTo>
                      <a:pt x="12150" y="19310"/>
                      <a:pt x="12042" y="20054"/>
                      <a:pt x="12087" y="20789"/>
                    </a:cubicBezTo>
                    <a:lnTo>
                      <a:pt x="12078" y="20798"/>
                    </a:lnTo>
                    <a:cubicBezTo>
                      <a:pt x="10836" y="19494"/>
                      <a:pt x="9077" y="18656"/>
                      <a:pt x="7217" y="18656"/>
                    </a:cubicBezTo>
                    <a:cubicBezTo>
                      <a:pt x="7198" y="18656"/>
                      <a:pt x="7178" y="18656"/>
                      <a:pt x="7159" y="18656"/>
                    </a:cubicBezTo>
                    <a:cubicBezTo>
                      <a:pt x="8496" y="17216"/>
                      <a:pt x="10363" y="16415"/>
                      <a:pt x="12296" y="16415"/>
                    </a:cubicBezTo>
                    <a:close/>
                    <a:moveTo>
                      <a:pt x="106101" y="16205"/>
                    </a:moveTo>
                    <a:cubicBezTo>
                      <a:pt x="106563" y="16205"/>
                      <a:pt x="107027" y="16251"/>
                      <a:pt x="107489" y="16344"/>
                    </a:cubicBezTo>
                    <a:cubicBezTo>
                      <a:pt x="106486" y="17599"/>
                      <a:pt x="105930" y="19194"/>
                      <a:pt x="106136" y="20861"/>
                    </a:cubicBezTo>
                    <a:cubicBezTo>
                      <a:pt x="104879" y="19398"/>
                      <a:pt x="102991" y="18450"/>
                      <a:pt x="100994" y="18450"/>
                    </a:cubicBezTo>
                    <a:cubicBezTo>
                      <a:pt x="100985" y="18450"/>
                      <a:pt x="100975" y="18450"/>
                      <a:pt x="100966" y="18450"/>
                    </a:cubicBezTo>
                    <a:cubicBezTo>
                      <a:pt x="102304" y="17004"/>
                      <a:pt x="104173" y="16205"/>
                      <a:pt x="106101" y="16205"/>
                    </a:cubicBezTo>
                    <a:close/>
                    <a:moveTo>
                      <a:pt x="70810" y="11698"/>
                    </a:moveTo>
                    <a:cubicBezTo>
                      <a:pt x="71303" y="11698"/>
                      <a:pt x="71800" y="11750"/>
                      <a:pt x="72292" y="11855"/>
                    </a:cubicBezTo>
                    <a:cubicBezTo>
                      <a:pt x="71289" y="13110"/>
                      <a:pt x="70742" y="14705"/>
                      <a:pt x="70939" y="16380"/>
                    </a:cubicBezTo>
                    <a:lnTo>
                      <a:pt x="70957" y="16371"/>
                    </a:lnTo>
                    <a:cubicBezTo>
                      <a:pt x="71461" y="16260"/>
                      <a:pt x="71969" y="16205"/>
                      <a:pt x="72473" y="16205"/>
                    </a:cubicBezTo>
                    <a:cubicBezTo>
                      <a:pt x="74401" y="16205"/>
                      <a:pt x="76274" y="17001"/>
                      <a:pt x="77624" y="18450"/>
                    </a:cubicBezTo>
                    <a:cubicBezTo>
                      <a:pt x="77606" y="18450"/>
                      <a:pt x="77588" y="18450"/>
                      <a:pt x="77570" y="18450"/>
                    </a:cubicBezTo>
                    <a:cubicBezTo>
                      <a:pt x="75520" y="18450"/>
                      <a:pt x="73598" y="19458"/>
                      <a:pt x="72346" y="20986"/>
                    </a:cubicBezTo>
                    <a:cubicBezTo>
                      <a:pt x="72738" y="17269"/>
                      <a:pt x="69425" y="13952"/>
                      <a:pt x="65712" y="13952"/>
                    </a:cubicBezTo>
                    <a:cubicBezTo>
                      <a:pt x="65692" y="13952"/>
                      <a:pt x="65673" y="13952"/>
                      <a:pt x="65653" y="13952"/>
                    </a:cubicBezTo>
                    <a:cubicBezTo>
                      <a:pt x="66995" y="12495"/>
                      <a:pt x="68873" y="11698"/>
                      <a:pt x="70810" y="11698"/>
                    </a:cubicBezTo>
                    <a:close/>
                    <a:moveTo>
                      <a:pt x="35592" y="16407"/>
                    </a:moveTo>
                    <a:cubicBezTo>
                      <a:pt x="36059" y="16407"/>
                      <a:pt x="36530" y="16454"/>
                      <a:pt x="36997" y="16551"/>
                    </a:cubicBezTo>
                    <a:cubicBezTo>
                      <a:pt x="36004" y="17802"/>
                      <a:pt x="35449" y="19385"/>
                      <a:pt x="35643" y="21056"/>
                    </a:cubicBezTo>
                    <a:lnTo>
                      <a:pt x="35643" y="21056"/>
                    </a:lnTo>
                    <a:cubicBezTo>
                      <a:pt x="34391" y="19601"/>
                      <a:pt x="32515" y="18647"/>
                      <a:pt x="30529" y="18647"/>
                    </a:cubicBezTo>
                    <a:cubicBezTo>
                      <a:pt x="30511" y="18647"/>
                      <a:pt x="30492" y="18647"/>
                      <a:pt x="30474" y="18647"/>
                    </a:cubicBezTo>
                    <a:cubicBezTo>
                      <a:pt x="31808" y="17205"/>
                      <a:pt x="33669" y="16407"/>
                      <a:pt x="35592" y="16407"/>
                    </a:cubicBezTo>
                    <a:close/>
                    <a:moveTo>
                      <a:pt x="112821" y="14253"/>
                    </a:moveTo>
                    <a:cubicBezTo>
                      <a:pt x="115997" y="14253"/>
                      <a:pt x="119174" y="16332"/>
                      <a:pt x="119218" y="20493"/>
                    </a:cubicBezTo>
                    <a:cubicBezTo>
                      <a:pt x="118738" y="20388"/>
                      <a:pt x="118254" y="20337"/>
                      <a:pt x="117773" y="20337"/>
                    </a:cubicBezTo>
                    <a:cubicBezTo>
                      <a:pt x="115916" y="20337"/>
                      <a:pt x="114116" y="21103"/>
                      <a:pt x="112821" y="22491"/>
                    </a:cubicBezTo>
                    <a:cubicBezTo>
                      <a:pt x="111548" y="21120"/>
                      <a:pt x="109756" y="20332"/>
                      <a:pt x="107874" y="20332"/>
                    </a:cubicBezTo>
                    <a:cubicBezTo>
                      <a:pt x="107391" y="20332"/>
                      <a:pt x="106907" y="20386"/>
                      <a:pt x="106432" y="20493"/>
                    </a:cubicBezTo>
                    <a:cubicBezTo>
                      <a:pt x="106468" y="16334"/>
                      <a:pt x="109644" y="14253"/>
                      <a:pt x="112821" y="14253"/>
                    </a:cubicBezTo>
                    <a:close/>
                    <a:moveTo>
                      <a:pt x="136138" y="14252"/>
                    </a:moveTo>
                    <a:cubicBezTo>
                      <a:pt x="139311" y="14252"/>
                      <a:pt x="142484" y="16329"/>
                      <a:pt x="142525" y="20484"/>
                    </a:cubicBezTo>
                    <a:lnTo>
                      <a:pt x="142525" y="20493"/>
                    </a:lnTo>
                    <a:cubicBezTo>
                      <a:pt x="142051" y="20391"/>
                      <a:pt x="141574" y="20341"/>
                      <a:pt x="141100" y="20341"/>
                    </a:cubicBezTo>
                    <a:cubicBezTo>
                      <a:pt x="139242" y="20341"/>
                      <a:pt x="137437" y="21108"/>
                      <a:pt x="136145" y="22500"/>
                    </a:cubicBezTo>
                    <a:cubicBezTo>
                      <a:pt x="134871" y="21128"/>
                      <a:pt x="133091" y="20341"/>
                      <a:pt x="131221" y="20341"/>
                    </a:cubicBezTo>
                    <a:cubicBezTo>
                      <a:pt x="131211" y="20341"/>
                      <a:pt x="131200" y="20341"/>
                      <a:pt x="131190" y="20341"/>
                    </a:cubicBezTo>
                    <a:cubicBezTo>
                      <a:pt x="130706" y="20341"/>
                      <a:pt x="130222" y="20386"/>
                      <a:pt x="129747" y="20493"/>
                    </a:cubicBezTo>
                    <a:cubicBezTo>
                      <a:pt x="129783" y="16333"/>
                      <a:pt x="132960" y="14252"/>
                      <a:pt x="136138" y="14252"/>
                    </a:cubicBezTo>
                    <a:close/>
                    <a:moveTo>
                      <a:pt x="89290" y="14357"/>
                    </a:moveTo>
                    <a:cubicBezTo>
                      <a:pt x="91871" y="14357"/>
                      <a:pt x="94452" y="15731"/>
                      <a:pt x="95348" y="18477"/>
                    </a:cubicBezTo>
                    <a:cubicBezTo>
                      <a:pt x="95572" y="19158"/>
                      <a:pt x="95679" y="19866"/>
                      <a:pt x="95688" y="20583"/>
                    </a:cubicBezTo>
                    <a:cubicBezTo>
                      <a:pt x="95213" y="20481"/>
                      <a:pt x="94734" y="20431"/>
                      <a:pt x="94259" y="20431"/>
                    </a:cubicBezTo>
                    <a:cubicBezTo>
                      <a:pt x="92398" y="20431"/>
                      <a:pt x="90599" y="21196"/>
                      <a:pt x="89299" y="22581"/>
                    </a:cubicBezTo>
                    <a:cubicBezTo>
                      <a:pt x="88025" y="21218"/>
                      <a:pt x="86246" y="20430"/>
                      <a:pt x="84376" y="20430"/>
                    </a:cubicBezTo>
                    <a:cubicBezTo>
                      <a:pt x="84365" y="20430"/>
                      <a:pt x="84355" y="20430"/>
                      <a:pt x="84344" y="20430"/>
                    </a:cubicBezTo>
                    <a:cubicBezTo>
                      <a:pt x="83860" y="20430"/>
                      <a:pt x="83376" y="20475"/>
                      <a:pt x="82902" y="20583"/>
                    </a:cubicBezTo>
                    <a:cubicBezTo>
                      <a:pt x="82902" y="19866"/>
                      <a:pt x="83018" y="19158"/>
                      <a:pt x="83233" y="18477"/>
                    </a:cubicBezTo>
                    <a:cubicBezTo>
                      <a:pt x="84129" y="15731"/>
                      <a:pt x="86710" y="14357"/>
                      <a:pt x="89290" y="14357"/>
                    </a:cubicBezTo>
                    <a:close/>
                    <a:moveTo>
                      <a:pt x="42333" y="14454"/>
                    </a:moveTo>
                    <a:cubicBezTo>
                      <a:pt x="45509" y="14454"/>
                      <a:pt x="48686" y="16533"/>
                      <a:pt x="48726" y="20690"/>
                    </a:cubicBezTo>
                    <a:cubicBezTo>
                      <a:pt x="48246" y="20585"/>
                      <a:pt x="47763" y="20534"/>
                      <a:pt x="47283" y="20534"/>
                    </a:cubicBezTo>
                    <a:cubicBezTo>
                      <a:pt x="45427" y="20534"/>
                      <a:pt x="43633" y="21302"/>
                      <a:pt x="42337" y="22697"/>
                    </a:cubicBezTo>
                    <a:cubicBezTo>
                      <a:pt x="41063" y="21325"/>
                      <a:pt x="39284" y="20538"/>
                      <a:pt x="37414" y="20538"/>
                    </a:cubicBezTo>
                    <a:cubicBezTo>
                      <a:pt x="37403" y="20538"/>
                      <a:pt x="37393" y="20538"/>
                      <a:pt x="37382" y="20538"/>
                    </a:cubicBezTo>
                    <a:cubicBezTo>
                      <a:pt x="36898" y="20538"/>
                      <a:pt x="36415" y="20583"/>
                      <a:pt x="35940" y="20690"/>
                    </a:cubicBezTo>
                    <a:cubicBezTo>
                      <a:pt x="35980" y="16533"/>
                      <a:pt x="39156" y="14454"/>
                      <a:pt x="42333" y="14454"/>
                    </a:cubicBezTo>
                    <a:close/>
                    <a:moveTo>
                      <a:pt x="65648" y="14454"/>
                    </a:moveTo>
                    <a:cubicBezTo>
                      <a:pt x="68825" y="14454"/>
                      <a:pt x="72001" y="16533"/>
                      <a:pt x="72041" y="20690"/>
                    </a:cubicBezTo>
                    <a:cubicBezTo>
                      <a:pt x="71563" y="20585"/>
                      <a:pt x="71081" y="20534"/>
                      <a:pt x="70602" y="20534"/>
                    </a:cubicBezTo>
                    <a:cubicBezTo>
                      <a:pt x="68748" y="20534"/>
                      <a:pt x="66949" y="21302"/>
                      <a:pt x="65653" y="22697"/>
                    </a:cubicBezTo>
                    <a:cubicBezTo>
                      <a:pt x="64378" y="21325"/>
                      <a:pt x="62599" y="20538"/>
                      <a:pt x="60729" y="20538"/>
                    </a:cubicBezTo>
                    <a:cubicBezTo>
                      <a:pt x="60719" y="20538"/>
                      <a:pt x="60708" y="20538"/>
                      <a:pt x="60697" y="20538"/>
                    </a:cubicBezTo>
                    <a:cubicBezTo>
                      <a:pt x="60214" y="20538"/>
                      <a:pt x="59730" y="20583"/>
                      <a:pt x="59255" y="20690"/>
                    </a:cubicBezTo>
                    <a:cubicBezTo>
                      <a:pt x="59295" y="16533"/>
                      <a:pt x="62472" y="14454"/>
                      <a:pt x="65648" y="14454"/>
                    </a:cubicBezTo>
                    <a:close/>
                    <a:moveTo>
                      <a:pt x="18806" y="14558"/>
                    </a:moveTo>
                    <a:cubicBezTo>
                      <a:pt x="21388" y="14558"/>
                      <a:pt x="23969" y="15929"/>
                      <a:pt x="24864" y="18674"/>
                    </a:cubicBezTo>
                    <a:cubicBezTo>
                      <a:pt x="25079" y="19355"/>
                      <a:pt x="25196" y="20063"/>
                      <a:pt x="25196" y="20780"/>
                    </a:cubicBezTo>
                    <a:cubicBezTo>
                      <a:pt x="24718" y="20675"/>
                      <a:pt x="24235" y="20624"/>
                      <a:pt x="23756" y="20624"/>
                    </a:cubicBezTo>
                    <a:cubicBezTo>
                      <a:pt x="21903" y="20624"/>
                      <a:pt x="20103" y="21391"/>
                      <a:pt x="18807" y="22787"/>
                    </a:cubicBezTo>
                    <a:cubicBezTo>
                      <a:pt x="17535" y="21407"/>
                      <a:pt x="15734" y="20628"/>
                      <a:pt x="13861" y="20628"/>
                    </a:cubicBezTo>
                    <a:cubicBezTo>
                      <a:pt x="13368" y="20628"/>
                      <a:pt x="12884" y="20672"/>
                      <a:pt x="12409" y="20780"/>
                    </a:cubicBezTo>
                    <a:cubicBezTo>
                      <a:pt x="12418" y="20063"/>
                      <a:pt x="12526" y="19355"/>
                      <a:pt x="12741" y="18674"/>
                    </a:cubicBezTo>
                    <a:cubicBezTo>
                      <a:pt x="13637" y="15931"/>
                      <a:pt x="16222" y="14558"/>
                      <a:pt x="18806" y="14558"/>
                    </a:cubicBezTo>
                    <a:close/>
                    <a:moveTo>
                      <a:pt x="117964" y="20706"/>
                    </a:moveTo>
                    <a:cubicBezTo>
                      <a:pt x="118390" y="20706"/>
                      <a:pt x="118819" y="20745"/>
                      <a:pt x="119245" y="20825"/>
                    </a:cubicBezTo>
                    <a:cubicBezTo>
                      <a:pt x="118726" y="21443"/>
                      <a:pt x="118322" y="22151"/>
                      <a:pt x="118063" y="22913"/>
                    </a:cubicBezTo>
                    <a:lnTo>
                      <a:pt x="118063" y="22904"/>
                    </a:lnTo>
                    <a:cubicBezTo>
                      <a:pt x="117821" y="23611"/>
                      <a:pt x="117722" y="24346"/>
                      <a:pt x="117758" y="25090"/>
                    </a:cubicBezTo>
                    <a:cubicBezTo>
                      <a:pt x="116516" y="23786"/>
                      <a:pt x="114757" y="22948"/>
                      <a:pt x="112897" y="22948"/>
                    </a:cubicBezTo>
                    <a:cubicBezTo>
                      <a:pt x="112878" y="22948"/>
                      <a:pt x="112858" y="22948"/>
                      <a:pt x="112839" y="22948"/>
                    </a:cubicBezTo>
                    <a:cubicBezTo>
                      <a:pt x="114174" y="21503"/>
                      <a:pt x="116038" y="20706"/>
                      <a:pt x="117964" y="20706"/>
                    </a:cubicBezTo>
                    <a:close/>
                    <a:moveTo>
                      <a:pt x="130993" y="20706"/>
                    </a:moveTo>
                    <a:cubicBezTo>
                      <a:pt x="132921" y="20706"/>
                      <a:pt x="134791" y="21503"/>
                      <a:pt x="136127" y="22948"/>
                    </a:cubicBezTo>
                    <a:cubicBezTo>
                      <a:pt x="136107" y="22948"/>
                      <a:pt x="136088" y="22948"/>
                      <a:pt x="136068" y="22948"/>
                    </a:cubicBezTo>
                    <a:cubicBezTo>
                      <a:pt x="134208" y="22948"/>
                      <a:pt x="132440" y="23786"/>
                      <a:pt x="131199" y="25090"/>
                    </a:cubicBezTo>
                    <a:cubicBezTo>
                      <a:pt x="131234" y="24346"/>
                      <a:pt x="131136" y="23611"/>
                      <a:pt x="130894" y="22913"/>
                    </a:cubicBezTo>
                    <a:lnTo>
                      <a:pt x="130894" y="22904"/>
                    </a:lnTo>
                    <a:cubicBezTo>
                      <a:pt x="130634" y="22142"/>
                      <a:pt x="130231" y="21443"/>
                      <a:pt x="129711" y="20825"/>
                    </a:cubicBezTo>
                    <a:cubicBezTo>
                      <a:pt x="130138" y="20745"/>
                      <a:pt x="130567" y="20706"/>
                      <a:pt x="130993" y="20706"/>
                    </a:cubicBezTo>
                    <a:close/>
                    <a:moveTo>
                      <a:pt x="84135" y="20797"/>
                    </a:moveTo>
                    <a:cubicBezTo>
                      <a:pt x="86071" y="20797"/>
                      <a:pt x="87946" y="21599"/>
                      <a:pt x="89290" y="23047"/>
                    </a:cubicBezTo>
                    <a:cubicBezTo>
                      <a:pt x="90626" y="21601"/>
                      <a:pt x="92496" y="20805"/>
                      <a:pt x="94429" y="20805"/>
                    </a:cubicBezTo>
                    <a:cubicBezTo>
                      <a:pt x="94856" y="20805"/>
                      <a:pt x="95287" y="20844"/>
                      <a:pt x="95715" y="20923"/>
                    </a:cubicBezTo>
                    <a:cubicBezTo>
                      <a:pt x="94720" y="22106"/>
                      <a:pt x="94138" y="23602"/>
                      <a:pt x="94228" y="25197"/>
                    </a:cubicBezTo>
                    <a:cubicBezTo>
                      <a:pt x="92977" y="23894"/>
                      <a:pt x="91218" y="23056"/>
                      <a:pt x="89350" y="23056"/>
                    </a:cubicBezTo>
                    <a:cubicBezTo>
                      <a:pt x="89330" y="23056"/>
                      <a:pt x="89310" y="23056"/>
                      <a:pt x="89290" y="23056"/>
                    </a:cubicBezTo>
                    <a:cubicBezTo>
                      <a:pt x="89271" y="23056"/>
                      <a:pt x="89251" y="23056"/>
                      <a:pt x="89231" y="23056"/>
                    </a:cubicBezTo>
                    <a:cubicBezTo>
                      <a:pt x="87362" y="23056"/>
                      <a:pt x="85595" y="23894"/>
                      <a:pt x="84353" y="25197"/>
                    </a:cubicBezTo>
                    <a:cubicBezTo>
                      <a:pt x="84434" y="23602"/>
                      <a:pt x="83851" y="22106"/>
                      <a:pt x="82866" y="20923"/>
                    </a:cubicBezTo>
                    <a:lnTo>
                      <a:pt x="82857" y="20914"/>
                    </a:lnTo>
                    <a:cubicBezTo>
                      <a:pt x="83283" y="20835"/>
                      <a:pt x="83710" y="20797"/>
                      <a:pt x="84135" y="20797"/>
                    </a:cubicBezTo>
                    <a:close/>
                    <a:moveTo>
                      <a:pt x="47488" y="20904"/>
                    </a:moveTo>
                    <a:cubicBezTo>
                      <a:pt x="47912" y="20904"/>
                      <a:pt x="48338" y="20943"/>
                      <a:pt x="48762" y="21022"/>
                    </a:cubicBezTo>
                    <a:cubicBezTo>
                      <a:pt x="48242" y="21640"/>
                      <a:pt x="47839" y="22348"/>
                      <a:pt x="47579" y="23110"/>
                    </a:cubicBezTo>
                    <a:cubicBezTo>
                      <a:pt x="47337" y="23809"/>
                      <a:pt x="47239" y="24552"/>
                      <a:pt x="47275" y="25287"/>
                    </a:cubicBezTo>
                    <a:cubicBezTo>
                      <a:pt x="46033" y="23992"/>
                      <a:pt x="44274" y="23154"/>
                      <a:pt x="42414" y="23154"/>
                    </a:cubicBezTo>
                    <a:cubicBezTo>
                      <a:pt x="42395" y="23154"/>
                      <a:pt x="42375" y="23154"/>
                      <a:pt x="42355" y="23154"/>
                    </a:cubicBezTo>
                    <a:cubicBezTo>
                      <a:pt x="43693" y="21707"/>
                      <a:pt x="45560" y="20904"/>
                      <a:pt x="47488" y="20904"/>
                    </a:cubicBezTo>
                    <a:close/>
                    <a:moveTo>
                      <a:pt x="60505" y="20912"/>
                    </a:moveTo>
                    <a:cubicBezTo>
                      <a:pt x="62435" y="20912"/>
                      <a:pt x="64301" y="21709"/>
                      <a:pt x="65644" y="23154"/>
                    </a:cubicBezTo>
                    <a:cubicBezTo>
                      <a:pt x="65624" y="23154"/>
                      <a:pt x="65604" y="23154"/>
                      <a:pt x="65584" y="23154"/>
                    </a:cubicBezTo>
                    <a:cubicBezTo>
                      <a:pt x="63716" y="23154"/>
                      <a:pt x="61957" y="23993"/>
                      <a:pt x="60715" y="25296"/>
                    </a:cubicBezTo>
                    <a:lnTo>
                      <a:pt x="60715" y="25287"/>
                    </a:lnTo>
                    <a:cubicBezTo>
                      <a:pt x="60751" y="24552"/>
                      <a:pt x="60644" y="23809"/>
                      <a:pt x="60411" y="23110"/>
                    </a:cubicBezTo>
                    <a:cubicBezTo>
                      <a:pt x="60151" y="22348"/>
                      <a:pt x="59748" y="21640"/>
                      <a:pt x="59219" y="21031"/>
                    </a:cubicBezTo>
                    <a:cubicBezTo>
                      <a:pt x="59647" y="20951"/>
                      <a:pt x="60078" y="20912"/>
                      <a:pt x="60505" y="20912"/>
                    </a:cubicBezTo>
                    <a:close/>
                    <a:moveTo>
                      <a:pt x="107673" y="20699"/>
                    </a:moveTo>
                    <a:cubicBezTo>
                      <a:pt x="109600" y="20699"/>
                      <a:pt x="111466" y="21495"/>
                      <a:pt x="112812" y="22939"/>
                    </a:cubicBezTo>
                    <a:cubicBezTo>
                      <a:pt x="112793" y="22939"/>
                      <a:pt x="112774" y="22939"/>
                      <a:pt x="112756" y="22939"/>
                    </a:cubicBezTo>
                    <a:cubicBezTo>
                      <a:pt x="110769" y="22939"/>
                      <a:pt x="108902" y="23885"/>
                      <a:pt x="107659" y="25332"/>
                    </a:cubicBezTo>
                    <a:cubicBezTo>
                      <a:pt x="107785" y="23674"/>
                      <a:pt x="107184" y="22097"/>
                      <a:pt x="106136" y="20878"/>
                    </a:cubicBezTo>
                    <a:lnTo>
                      <a:pt x="106136" y="20870"/>
                    </a:lnTo>
                    <a:cubicBezTo>
                      <a:pt x="106647" y="20755"/>
                      <a:pt x="107162" y="20699"/>
                      <a:pt x="107673" y="20699"/>
                    </a:cubicBezTo>
                    <a:close/>
                    <a:moveTo>
                      <a:pt x="13670" y="20994"/>
                    </a:moveTo>
                    <a:cubicBezTo>
                      <a:pt x="15606" y="20994"/>
                      <a:pt x="17480" y="21797"/>
                      <a:pt x="18825" y="23244"/>
                    </a:cubicBezTo>
                    <a:cubicBezTo>
                      <a:pt x="18805" y="23244"/>
                      <a:pt x="18786" y="23244"/>
                      <a:pt x="18766" y="23244"/>
                    </a:cubicBezTo>
                    <a:cubicBezTo>
                      <a:pt x="16897" y="23244"/>
                      <a:pt x="15129" y="24082"/>
                      <a:pt x="13888" y="25386"/>
                    </a:cubicBezTo>
                    <a:cubicBezTo>
                      <a:pt x="13951" y="23809"/>
                      <a:pt x="13368" y="22303"/>
                      <a:pt x="12382" y="21120"/>
                    </a:cubicBezTo>
                    <a:lnTo>
                      <a:pt x="12391" y="21111"/>
                    </a:lnTo>
                    <a:cubicBezTo>
                      <a:pt x="12817" y="21032"/>
                      <a:pt x="13245" y="20994"/>
                      <a:pt x="13670" y="20994"/>
                    </a:cubicBezTo>
                    <a:close/>
                    <a:moveTo>
                      <a:pt x="23971" y="20994"/>
                    </a:moveTo>
                    <a:cubicBezTo>
                      <a:pt x="24396" y="20994"/>
                      <a:pt x="24824" y="21032"/>
                      <a:pt x="25250" y="21111"/>
                    </a:cubicBezTo>
                    <a:cubicBezTo>
                      <a:pt x="24255" y="22294"/>
                      <a:pt x="23673" y="23791"/>
                      <a:pt x="23753" y="25386"/>
                    </a:cubicBezTo>
                    <a:cubicBezTo>
                      <a:pt x="22512" y="24082"/>
                      <a:pt x="20744" y="23244"/>
                      <a:pt x="18884" y="23244"/>
                    </a:cubicBezTo>
                    <a:cubicBezTo>
                      <a:pt x="18864" y="23244"/>
                      <a:pt x="18845" y="23244"/>
                      <a:pt x="18825" y="23244"/>
                    </a:cubicBezTo>
                    <a:cubicBezTo>
                      <a:pt x="20162" y="21797"/>
                      <a:pt x="22036" y="20994"/>
                      <a:pt x="23971" y="20994"/>
                    </a:cubicBezTo>
                    <a:close/>
                    <a:moveTo>
                      <a:pt x="37165" y="20902"/>
                    </a:moveTo>
                    <a:cubicBezTo>
                      <a:pt x="39100" y="20902"/>
                      <a:pt x="40977" y="21703"/>
                      <a:pt x="42328" y="23154"/>
                    </a:cubicBezTo>
                    <a:cubicBezTo>
                      <a:pt x="42310" y="23154"/>
                      <a:pt x="42291" y="23154"/>
                      <a:pt x="42273" y="23154"/>
                    </a:cubicBezTo>
                    <a:cubicBezTo>
                      <a:pt x="40286" y="23154"/>
                      <a:pt x="38419" y="24100"/>
                      <a:pt x="37176" y="25547"/>
                    </a:cubicBezTo>
                    <a:cubicBezTo>
                      <a:pt x="37302" y="23871"/>
                      <a:pt x="36701" y="22303"/>
                      <a:pt x="35653" y="21076"/>
                    </a:cubicBezTo>
                    <a:lnTo>
                      <a:pt x="35653" y="21067"/>
                    </a:lnTo>
                    <a:cubicBezTo>
                      <a:pt x="36155" y="20956"/>
                      <a:pt x="36662" y="20902"/>
                      <a:pt x="37165" y="20902"/>
                    </a:cubicBezTo>
                    <a:close/>
                    <a:moveTo>
                      <a:pt x="124474" y="18856"/>
                    </a:moveTo>
                    <a:cubicBezTo>
                      <a:pt x="127057" y="18856"/>
                      <a:pt x="129639" y="20229"/>
                      <a:pt x="130536" y="22975"/>
                    </a:cubicBezTo>
                    <a:cubicBezTo>
                      <a:pt x="130751" y="23656"/>
                      <a:pt x="130867" y="24364"/>
                      <a:pt x="130867" y="25081"/>
                    </a:cubicBezTo>
                    <a:cubicBezTo>
                      <a:pt x="130388" y="24976"/>
                      <a:pt x="129906" y="24925"/>
                      <a:pt x="129426" y="24925"/>
                    </a:cubicBezTo>
                    <a:cubicBezTo>
                      <a:pt x="127574" y="24925"/>
                      <a:pt x="125776" y="25691"/>
                      <a:pt x="124487" y="27079"/>
                    </a:cubicBezTo>
                    <a:cubicBezTo>
                      <a:pt x="123206" y="25708"/>
                      <a:pt x="121414" y="24920"/>
                      <a:pt x="119532" y="24920"/>
                    </a:cubicBezTo>
                    <a:cubicBezTo>
                      <a:pt x="119048" y="24920"/>
                      <a:pt x="118564" y="24973"/>
                      <a:pt x="118089" y="25081"/>
                    </a:cubicBezTo>
                    <a:cubicBezTo>
                      <a:pt x="118089" y="24364"/>
                      <a:pt x="118197" y="23656"/>
                      <a:pt x="118412" y="22975"/>
                    </a:cubicBezTo>
                    <a:cubicBezTo>
                      <a:pt x="119308" y="20229"/>
                      <a:pt x="121891" y="18856"/>
                      <a:pt x="124474" y="18856"/>
                    </a:cubicBezTo>
                    <a:close/>
                    <a:moveTo>
                      <a:pt x="77629" y="18952"/>
                    </a:moveTo>
                    <a:cubicBezTo>
                      <a:pt x="80805" y="18952"/>
                      <a:pt x="83981" y="21031"/>
                      <a:pt x="84022" y="25188"/>
                    </a:cubicBezTo>
                    <a:cubicBezTo>
                      <a:pt x="83543" y="25084"/>
                      <a:pt x="83060" y="25032"/>
                      <a:pt x="82581" y="25032"/>
                    </a:cubicBezTo>
                    <a:cubicBezTo>
                      <a:pt x="80728" y="25032"/>
                      <a:pt x="78930" y="25798"/>
                      <a:pt x="77642" y="27187"/>
                    </a:cubicBezTo>
                    <a:cubicBezTo>
                      <a:pt x="76360" y="25816"/>
                      <a:pt x="74568" y="25027"/>
                      <a:pt x="72687" y="25027"/>
                    </a:cubicBezTo>
                    <a:cubicBezTo>
                      <a:pt x="72203" y="25027"/>
                      <a:pt x="71719" y="25081"/>
                      <a:pt x="71244" y="25188"/>
                    </a:cubicBezTo>
                    <a:cubicBezTo>
                      <a:pt x="71280" y="21031"/>
                      <a:pt x="74454" y="18952"/>
                      <a:pt x="77629" y="18952"/>
                    </a:cubicBezTo>
                    <a:close/>
                    <a:moveTo>
                      <a:pt x="100945" y="18952"/>
                    </a:moveTo>
                    <a:cubicBezTo>
                      <a:pt x="104119" y="18952"/>
                      <a:pt x="107295" y="21030"/>
                      <a:pt x="107337" y="25187"/>
                    </a:cubicBezTo>
                    <a:lnTo>
                      <a:pt x="107337" y="25187"/>
                    </a:lnTo>
                    <a:cubicBezTo>
                      <a:pt x="106865" y="25086"/>
                      <a:pt x="106389" y="25037"/>
                      <a:pt x="105918" y="25037"/>
                    </a:cubicBezTo>
                    <a:cubicBezTo>
                      <a:pt x="104057" y="25037"/>
                      <a:pt x="102256" y="25803"/>
                      <a:pt x="100957" y="27196"/>
                    </a:cubicBezTo>
                    <a:cubicBezTo>
                      <a:pt x="99676" y="25816"/>
                      <a:pt x="97883" y="25036"/>
                      <a:pt x="96002" y="25036"/>
                    </a:cubicBezTo>
                    <a:cubicBezTo>
                      <a:pt x="95518" y="25036"/>
                      <a:pt x="95034" y="25081"/>
                      <a:pt x="94559" y="25188"/>
                    </a:cubicBezTo>
                    <a:cubicBezTo>
                      <a:pt x="94595" y="21031"/>
                      <a:pt x="97769" y="18952"/>
                      <a:pt x="100945" y="18952"/>
                    </a:cubicBezTo>
                    <a:close/>
                    <a:moveTo>
                      <a:pt x="53997" y="19058"/>
                    </a:moveTo>
                    <a:cubicBezTo>
                      <a:pt x="56578" y="19058"/>
                      <a:pt x="59157" y="20432"/>
                      <a:pt x="60052" y="23181"/>
                    </a:cubicBezTo>
                    <a:cubicBezTo>
                      <a:pt x="60267" y="23853"/>
                      <a:pt x="60384" y="24570"/>
                      <a:pt x="60384" y="25278"/>
                    </a:cubicBezTo>
                    <a:cubicBezTo>
                      <a:pt x="59909" y="25176"/>
                      <a:pt x="59430" y="25126"/>
                      <a:pt x="58956" y="25126"/>
                    </a:cubicBezTo>
                    <a:cubicBezTo>
                      <a:pt x="57095" y="25126"/>
                      <a:pt x="55295" y="25893"/>
                      <a:pt x="53995" y="27285"/>
                    </a:cubicBezTo>
                    <a:cubicBezTo>
                      <a:pt x="52714" y="25905"/>
                      <a:pt x="50922" y="25126"/>
                      <a:pt x="49049" y="25126"/>
                    </a:cubicBezTo>
                    <a:cubicBezTo>
                      <a:pt x="48556" y="25126"/>
                      <a:pt x="48072" y="25180"/>
                      <a:pt x="47597" y="25278"/>
                    </a:cubicBezTo>
                    <a:cubicBezTo>
                      <a:pt x="47606" y="24570"/>
                      <a:pt x="47714" y="23853"/>
                      <a:pt x="47929" y="23181"/>
                    </a:cubicBezTo>
                    <a:cubicBezTo>
                      <a:pt x="48830" y="20434"/>
                      <a:pt x="51414" y="19058"/>
                      <a:pt x="53997" y="19058"/>
                    </a:cubicBezTo>
                    <a:close/>
                    <a:moveTo>
                      <a:pt x="7163" y="19140"/>
                    </a:moveTo>
                    <a:cubicBezTo>
                      <a:pt x="10339" y="19140"/>
                      <a:pt x="13516" y="21219"/>
                      <a:pt x="13556" y="25377"/>
                    </a:cubicBezTo>
                    <a:cubicBezTo>
                      <a:pt x="13079" y="25272"/>
                      <a:pt x="12598" y="25222"/>
                      <a:pt x="12120" y="25222"/>
                    </a:cubicBezTo>
                    <a:cubicBezTo>
                      <a:pt x="10263" y="25222"/>
                      <a:pt x="8460" y="25990"/>
                      <a:pt x="7163" y="27379"/>
                    </a:cubicBezTo>
                    <a:lnTo>
                      <a:pt x="7163" y="27379"/>
                    </a:lnTo>
                    <a:cubicBezTo>
                      <a:pt x="5882" y="26002"/>
                      <a:pt x="4092" y="25224"/>
                      <a:pt x="2212" y="25224"/>
                    </a:cubicBezTo>
                    <a:cubicBezTo>
                      <a:pt x="1728" y="25224"/>
                      <a:pt x="1245" y="25278"/>
                      <a:pt x="770" y="25377"/>
                    </a:cubicBezTo>
                    <a:cubicBezTo>
                      <a:pt x="810" y="21219"/>
                      <a:pt x="3987" y="19140"/>
                      <a:pt x="7163" y="19140"/>
                    </a:cubicBezTo>
                    <a:close/>
                    <a:moveTo>
                      <a:pt x="30465" y="19152"/>
                    </a:moveTo>
                    <a:cubicBezTo>
                      <a:pt x="33638" y="19152"/>
                      <a:pt x="36811" y="21228"/>
                      <a:pt x="36854" y="25382"/>
                    </a:cubicBezTo>
                    <a:lnTo>
                      <a:pt x="36854" y="25382"/>
                    </a:lnTo>
                    <a:cubicBezTo>
                      <a:pt x="36384" y="25282"/>
                      <a:pt x="35912" y="25234"/>
                      <a:pt x="35443" y="25234"/>
                    </a:cubicBezTo>
                    <a:cubicBezTo>
                      <a:pt x="33580" y="25234"/>
                      <a:pt x="31775" y="26000"/>
                      <a:pt x="30483" y="27393"/>
                    </a:cubicBezTo>
                    <a:cubicBezTo>
                      <a:pt x="29201" y="26013"/>
                      <a:pt x="27409" y="25233"/>
                      <a:pt x="25528" y="25233"/>
                    </a:cubicBezTo>
                    <a:cubicBezTo>
                      <a:pt x="25044" y="25233"/>
                      <a:pt x="24560" y="25287"/>
                      <a:pt x="24085" y="25386"/>
                    </a:cubicBezTo>
                    <a:cubicBezTo>
                      <a:pt x="24116" y="21231"/>
                      <a:pt x="27290" y="19152"/>
                      <a:pt x="30465" y="19152"/>
                    </a:cubicBezTo>
                    <a:close/>
                    <a:moveTo>
                      <a:pt x="119325" y="25304"/>
                    </a:moveTo>
                    <a:cubicBezTo>
                      <a:pt x="121264" y="25304"/>
                      <a:pt x="123133" y="26108"/>
                      <a:pt x="124478" y="27563"/>
                    </a:cubicBezTo>
                    <a:cubicBezTo>
                      <a:pt x="124458" y="27563"/>
                      <a:pt x="124438" y="27563"/>
                      <a:pt x="124418" y="27563"/>
                    </a:cubicBezTo>
                    <a:cubicBezTo>
                      <a:pt x="122550" y="27563"/>
                      <a:pt x="120782" y="28392"/>
                      <a:pt x="119541" y="29696"/>
                    </a:cubicBezTo>
                    <a:cubicBezTo>
                      <a:pt x="119622" y="28110"/>
                      <a:pt x="119039" y="26604"/>
                      <a:pt x="118045" y="25421"/>
                    </a:cubicBezTo>
                    <a:cubicBezTo>
                      <a:pt x="118472" y="25342"/>
                      <a:pt x="118900" y="25304"/>
                      <a:pt x="119325" y="25304"/>
                    </a:cubicBezTo>
                    <a:close/>
                    <a:moveTo>
                      <a:pt x="129625" y="25304"/>
                    </a:moveTo>
                    <a:cubicBezTo>
                      <a:pt x="130050" y="25304"/>
                      <a:pt x="130477" y="25342"/>
                      <a:pt x="130903" y="25421"/>
                    </a:cubicBezTo>
                    <a:cubicBezTo>
                      <a:pt x="129908" y="26604"/>
                      <a:pt x="129326" y="28101"/>
                      <a:pt x="129415" y="29696"/>
                    </a:cubicBezTo>
                    <a:cubicBezTo>
                      <a:pt x="128165" y="28392"/>
                      <a:pt x="126398" y="27563"/>
                      <a:pt x="124538" y="27563"/>
                    </a:cubicBezTo>
                    <a:cubicBezTo>
                      <a:pt x="124518" y="27563"/>
                      <a:pt x="124498" y="27563"/>
                      <a:pt x="124478" y="27563"/>
                    </a:cubicBezTo>
                    <a:cubicBezTo>
                      <a:pt x="125816" y="26108"/>
                      <a:pt x="127690" y="25304"/>
                      <a:pt x="129625" y="25304"/>
                    </a:cubicBezTo>
                    <a:close/>
                    <a:moveTo>
                      <a:pt x="95793" y="25402"/>
                    </a:moveTo>
                    <a:cubicBezTo>
                      <a:pt x="97728" y="25402"/>
                      <a:pt x="99603" y="26205"/>
                      <a:pt x="100948" y="27653"/>
                    </a:cubicBezTo>
                    <a:lnTo>
                      <a:pt x="100948" y="27653"/>
                    </a:lnTo>
                    <a:cubicBezTo>
                      <a:pt x="100945" y="27653"/>
                      <a:pt x="100942" y="27653"/>
                      <a:pt x="100939" y="27653"/>
                    </a:cubicBezTo>
                    <a:cubicBezTo>
                      <a:pt x="100919" y="27652"/>
                      <a:pt x="100900" y="27652"/>
                      <a:pt x="100880" y="27652"/>
                    </a:cubicBezTo>
                    <a:cubicBezTo>
                      <a:pt x="99020" y="27652"/>
                      <a:pt x="97252" y="28491"/>
                      <a:pt x="96011" y="29794"/>
                    </a:cubicBezTo>
                    <a:cubicBezTo>
                      <a:pt x="96091" y="28199"/>
                      <a:pt x="95509" y="26703"/>
                      <a:pt x="94514" y="25520"/>
                    </a:cubicBezTo>
                    <a:cubicBezTo>
                      <a:pt x="94940" y="25441"/>
                      <a:pt x="95368" y="25402"/>
                      <a:pt x="95793" y="25402"/>
                    </a:cubicBezTo>
                    <a:close/>
                    <a:moveTo>
                      <a:pt x="82779" y="25411"/>
                    </a:moveTo>
                    <a:cubicBezTo>
                      <a:pt x="83204" y="25411"/>
                      <a:pt x="83632" y="25450"/>
                      <a:pt x="84057" y="25529"/>
                    </a:cubicBezTo>
                    <a:cubicBezTo>
                      <a:pt x="83063" y="26703"/>
                      <a:pt x="82480" y="28208"/>
                      <a:pt x="82570" y="29803"/>
                    </a:cubicBezTo>
                    <a:cubicBezTo>
                      <a:pt x="81320" y="28500"/>
                      <a:pt x="79561" y="27661"/>
                      <a:pt x="77692" y="27661"/>
                    </a:cubicBezTo>
                    <a:cubicBezTo>
                      <a:pt x="77672" y="27661"/>
                      <a:pt x="77653" y="27661"/>
                      <a:pt x="77633" y="27662"/>
                    </a:cubicBezTo>
                    <a:cubicBezTo>
                      <a:pt x="78970" y="26214"/>
                      <a:pt x="80844" y="25411"/>
                      <a:pt x="82779" y="25411"/>
                    </a:cubicBezTo>
                    <a:close/>
                    <a:moveTo>
                      <a:pt x="59128" y="25506"/>
                    </a:moveTo>
                    <a:cubicBezTo>
                      <a:pt x="59557" y="25506"/>
                      <a:pt x="59990" y="25546"/>
                      <a:pt x="60420" y="25628"/>
                    </a:cubicBezTo>
                    <a:cubicBezTo>
                      <a:pt x="59434" y="26801"/>
                      <a:pt x="58852" y="28307"/>
                      <a:pt x="58932" y="29893"/>
                    </a:cubicBezTo>
                    <a:cubicBezTo>
                      <a:pt x="57697" y="28596"/>
                      <a:pt x="55941" y="27760"/>
                      <a:pt x="54083" y="27760"/>
                    </a:cubicBezTo>
                    <a:cubicBezTo>
                      <a:pt x="54054" y="27760"/>
                      <a:pt x="54024" y="27760"/>
                      <a:pt x="53995" y="27760"/>
                    </a:cubicBezTo>
                    <a:cubicBezTo>
                      <a:pt x="53975" y="27760"/>
                      <a:pt x="53955" y="27760"/>
                      <a:pt x="53935" y="27760"/>
                    </a:cubicBezTo>
                    <a:cubicBezTo>
                      <a:pt x="52067" y="27760"/>
                      <a:pt x="50308" y="28589"/>
                      <a:pt x="49058" y="29893"/>
                    </a:cubicBezTo>
                    <a:cubicBezTo>
                      <a:pt x="49138" y="28307"/>
                      <a:pt x="48565" y="26801"/>
                      <a:pt x="47561" y="25619"/>
                    </a:cubicBezTo>
                    <a:lnTo>
                      <a:pt x="47561" y="25619"/>
                    </a:lnTo>
                    <a:lnTo>
                      <a:pt x="47570" y="25628"/>
                    </a:lnTo>
                    <a:cubicBezTo>
                      <a:pt x="48002" y="25546"/>
                      <a:pt x="48436" y="25506"/>
                      <a:pt x="48867" y="25506"/>
                    </a:cubicBezTo>
                    <a:cubicBezTo>
                      <a:pt x="50796" y="25506"/>
                      <a:pt x="52663" y="26308"/>
                      <a:pt x="54004" y="27751"/>
                    </a:cubicBezTo>
                    <a:cubicBezTo>
                      <a:pt x="55337" y="26308"/>
                      <a:pt x="57203" y="25506"/>
                      <a:pt x="59128" y="25506"/>
                    </a:cubicBezTo>
                    <a:close/>
                    <a:moveTo>
                      <a:pt x="25327" y="25613"/>
                    </a:moveTo>
                    <a:cubicBezTo>
                      <a:pt x="27257" y="25613"/>
                      <a:pt x="29124" y="26416"/>
                      <a:pt x="30465" y="27859"/>
                    </a:cubicBezTo>
                    <a:lnTo>
                      <a:pt x="30465" y="27859"/>
                    </a:lnTo>
                    <a:cubicBezTo>
                      <a:pt x="30462" y="27859"/>
                      <a:pt x="30459" y="27859"/>
                      <a:pt x="30456" y="27859"/>
                    </a:cubicBezTo>
                    <a:cubicBezTo>
                      <a:pt x="30436" y="27859"/>
                      <a:pt x="30416" y="27858"/>
                      <a:pt x="30397" y="27858"/>
                    </a:cubicBezTo>
                    <a:cubicBezTo>
                      <a:pt x="28528" y="27858"/>
                      <a:pt x="26769" y="28697"/>
                      <a:pt x="25519" y="30000"/>
                    </a:cubicBezTo>
                    <a:cubicBezTo>
                      <a:pt x="25608" y="28414"/>
                      <a:pt x="25026" y="26909"/>
                      <a:pt x="24031" y="25735"/>
                    </a:cubicBezTo>
                    <a:cubicBezTo>
                      <a:pt x="24463" y="25653"/>
                      <a:pt x="24897" y="25613"/>
                      <a:pt x="25327" y="25613"/>
                    </a:cubicBezTo>
                    <a:close/>
                    <a:moveTo>
                      <a:pt x="106136" y="30070"/>
                    </a:moveTo>
                    <a:cubicBezTo>
                      <a:pt x="106135" y="30070"/>
                      <a:pt x="106135" y="30070"/>
                      <a:pt x="106134" y="30070"/>
                    </a:cubicBezTo>
                    <a:lnTo>
                      <a:pt x="106134" y="30070"/>
                    </a:lnTo>
                    <a:lnTo>
                      <a:pt x="106136" y="30072"/>
                    </a:lnTo>
                    <a:cubicBezTo>
                      <a:pt x="106136" y="30071"/>
                      <a:pt x="106136" y="30071"/>
                      <a:pt x="106136" y="30070"/>
                    </a:cubicBezTo>
                    <a:close/>
                    <a:moveTo>
                      <a:pt x="70806" y="20910"/>
                    </a:moveTo>
                    <a:cubicBezTo>
                      <a:pt x="71297" y="20910"/>
                      <a:pt x="71792" y="20961"/>
                      <a:pt x="72283" y="21067"/>
                    </a:cubicBezTo>
                    <a:cubicBezTo>
                      <a:pt x="71289" y="22321"/>
                      <a:pt x="70742" y="23907"/>
                      <a:pt x="70939" y="25574"/>
                    </a:cubicBezTo>
                    <a:cubicBezTo>
                      <a:pt x="71449" y="25460"/>
                      <a:pt x="71962" y="25404"/>
                      <a:pt x="72472" y="25404"/>
                    </a:cubicBezTo>
                    <a:cubicBezTo>
                      <a:pt x="74409" y="25404"/>
                      <a:pt x="76285" y="26207"/>
                      <a:pt x="77633" y="27662"/>
                    </a:cubicBezTo>
                    <a:cubicBezTo>
                      <a:pt x="77615" y="27661"/>
                      <a:pt x="77597" y="27661"/>
                      <a:pt x="77578" y="27661"/>
                    </a:cubicBezTo>
                    <a:cubicBezTo>
                      <a:pt x="75520" y="27661"/>
                      <a:pt x="73598" y="28670"/>
                      <a:pt x="72346" y="30197"/>
                    </a:cubicBezTo>
                    <a:cubicBezTo>
                      <a:pt x="72748" y="26467"/>
                      <a:pt x="69425" y="23154"/>
                      <a:pt x="65707" y="23154"/>
                    </a:cubicBezTo>
                    <a:cubicBezTo>
                      <a:pt x="65692" y="23154"/>
                      <a:pt x="65677" y="23154"/>
                      <a:pt x="65662" y="23154"/>
                    </a:cubicBezTo>
                    <a:cubicBezTo>
                      <a:pt x="67004" y="21705"/>
                      <a:pt x="68876" y="20910"/>
                      <a:pt x="70806" y="20910"/>
                    </a:cubicBezTo>
                    <a:close/>
                    <a:moveTo>
                      <a:pt x="112818" y="23450"/>
                    </a:moveTo>
                    <a:cubicBezTo>
                      <a:pt x="115995" y="23450"/>
                      <a:pt x="119174" y="25529"/>
                      <a:pt x="119218" y="29687"/>
                    </a:cubicBezTo>
                    <a:cubicBezTo>
                      <a:pt x="118738" y="29582"/>
                      <a:pt x="118254" y="29531"/>
                      <a:pt x="117774" y="29531"/>
                    </a:cubicBezTo>
                    <a:cubicBezTo>
                      <a:pt x="115916" y="29531"/>
                      <a:pt x="114117" y="30298"/>
                      <a:pt x="112821" y="31694"/>
                    </a:cubicBezTo>
                    <a:cubicBezTo>
                      <a:pt x="111548" y="30314"/>
                      <a:pt x="109756" y="29534"/>
                      <a:pt x="107874" y="29534"/>
                    </a:cubicBezTo>
                    <a:cubicBezTo>
                      <a:pt x="107391" y="29534"/>
                      <a:pt x="106907" y="29588"/>
                      <a:pt x="106432" y="29687"/>
                    </a:cubicBezTo>
                    <a:cubicBezTo>
                      <a:pt x="106468" y="25529"/>
                      <a:pt x="109642" y="23450"/>
                      <a:pt x="112818" y="23450"/>
                    </a:cubicBezTo>
                    <a:close/>
                    <a:moveTo>
                      <a:pt x="136132" y="23450"/>
                    </a:moveTo>
                    <a:cubicBezTo>
                      <a:pt x="139308" y="23450"/>
                      <a:pt x="142484" y="25529"/>
                      <a:pt x="142525" y="29687"/>
                    </a:cubicBezTo>
                    <a:cubicBezTo>
                      <a:pt x="142051" y="29585"/>
                      <a:pt x="141574" y="29535"/>
                      <a:pt x="141100" y="29535"/>
                    </a:cubicBezTo>
                    <a:cubicBezTo>
                      <a:pt x="139242" y="29535"/>
                      <a:pt x="137437" y="30301"/>
                      <a:pt x="136145" y="31694"/>
                    </a:cubicBezTo>
                    <a:cubicBezTo>
                      <a:pt x="134863" y="30314"/>
                      <a:pt x="133071" y="29534"/>
                      <a:pt x="131190" y="29534"/>
                    </a:cubicBezTo>
                    <a:cubicBezTo>
                      <a:pt x="130706" y="29534"/>
                      <a:pt x="130222" y="29588"/>
                      <a:pt x="129747" y="29687"/>
                    </a:cubicBezTo>
                    <a:cubicBezTo>
                      <a:pt x="129783" y="25529"/>
                      <a:pt x="132957" y="23450"/>
                      <a:pt x="136132" y="23450"/>
                    </a:cubicBezTo>
                    <a:close/>
                    <a:moveTo>
                      <a:pt x="89290" y="23558"/>
                    </a:moveTo>
                    <a:cubicBezTo>
                      <a:pt x="92466" y="23558"/>
                      <a:pt x="95642" y="25636"/>
                      <a:pt x="95679" y="29792"/>
                    </a:cubicBezTo>
                    <a:lnTo>
                      <a:pt x="95679" y="29792"/>
                    </a:lnTo>
                    <a:cubicBezTo>
                      <a:pt x="95202" y="29689"/>
                      <a:pt x="94721" y="29638"/>
                      <a:pt x="94245" y="29638"/>
                    </a:cubicBezTo>
                    <a:cubicBezTo>
                      <a:pt x="92389" y="29638"/>
                      <a:pt x="90595" y="30406"/>
                      <a:pt x="89299" y="31801"/>
                    </a:cubicBezTo>
                    <a:cubicBezTo>
                      <a:pt x="88025" y="30429"/>
                      <a:pt x="86246" y="29642"/>
                      <a:pt x="84376" y="29642"/>
                    </a:cubicBezTo>
                    <a:cubicBezTo>
                      <a:pt x="84365" y="29642"/>
                      <a:pt x="84355" y="29642"/>
                      <a:pt x="84344" y="29642"/>
                    </a:cubicBezTo>
                    <a:cubicBezTo>
                      <a:pt x="83860" y="29642"/>
                      <a:pt x="83376" y="29687"/>
                      <a:pt x="82902" y="29794"/>
                    </a:cubicBezTo>
                    <a:cubicBezTo>
                      <a:pt x="82937" y="25637"/>
                      <a:pt x="86114" y="23558"/>
                      <a:pt x="89290" y="23558"/>
                    </a:cubicBezTo>
                    <a:close/>
                    <a:moveTo>
                      <a:pt x="42335" y="23651"/>
                    </a:moveTo>
                    <a:cubicBezTo>
                      <a:pt x="45511" y="23651"/>
                      <a:pt x="48686" y="25727"/>
                      <a:pt x="48726" y="29884"/>
                    </a:cubicBezTo>
                    <a:cubicBezTo>
                      <a:pt x="48251" y="29782"/>
                      <a:pt x="47772" y="29732"/>
                      <a:pt x="47298" y="29732"/>
                    </a:cubicBezTo>
                    <a:cubicBezTo>
                      <a:pt x="45434" y="29732"/>
                      <a:pt x="43630" y="30499"/>
                      <a:pt x="42337" y="31891"/>
                    </a:cubicBezTo>
                    <a:cubicBezTo>
                      <a:pt x="41056" y="30511"/>
                      <a:pt x="39264" y="29731"/>
                      <a:pt x="37382" y="29731"/>
                    </a:cubicBezTo>
                    <a:cubicBezTo>
                      <a:pt x="36898" y="29731"/>
                      <a:pt x="36415" y="29785"/>
                      <a:pt x="35940" y="29884"/>
                    </a:cubicBezTo>
                    <a:cubicBezTo>
                      <a:pt x="35980" y="25729"/>
                      <a:pt x="39158" y="23651"/>
                      <a:pt x="42335" y="23651"/>
                    </a:cubicBezTo>
                    <a:close/>
                    <a:moveTo>
                      <a:pt x="65651" y="23651"/>
                    </a:moveTo>
                    <a:cubicBezTo>
                      <a:pt x="68826" y="23651"/>
                      <a:pt x="72001" y="25727"/>
                      <a:pt x="72041" y="29884"/>
                    </a:cubicBezTo>
                    <a:cubicBezTo>
                      <a:pt x="71568" y="29782"/>
                      <a:pt x="71091" y="29732"/>
                      <a:pt x="70617" y="29732"/>
                    </a:cubicBezTo>
                    <a:cubicBezTo>
                      <a:pt x="68758" y="29732"/>
                      <a:pt x="66952" y="30499"/>
                      <a:pt x="65653" y="31891"/>
                    </a:cubicBezTo>
                    <a:cubicBezTo>
                      <a:pt x="64371" y="30511"/>
                      <a:pt x="62579" y="29731"/>
                      <a:pt x="60697" y="29731"/>
                    </a:cubicBezTo>
                    <a:cubicBezTo>
                      <a:pt x="60214" y="29731"/>
                      <a:pt x="59730" y="29785"/>
                      <a:pt x="59255" y="29884"/>
                    </a:cubicBezTo>
                    <a:cubicBezTo>
                      <a:pt x="59295" y="25729"/>
                      <a:pt x="62473" y="23651"/>
                      <a:pt x="65651" y="23651"/>
                    </a:cubicBezTo>
                    <a:close/>
                    <a:moveTo>
                      <a:pt x="18808" y="23757"/>
                    </a:moveTo>
                    <a:cubicBezTo>
                      <a:pt x="21978" y="23757"/>
                      <a:pt x="25149" y="25829"/>
                      <a:pt x="25196" y="29978"/>
                    </a:cubicBezTo>
                    <a:lnTo>
                      <a:pt x="25196" y="29978"/>
                    </a:lnTo>
                    <a:cubicBezTo>
                      <a:pt x="24721" y="29876"/>
                      <a:pt x="24243" y="29826"/>
                      <a:pt x="23769" y="29826"/>
                    </a:cubicBezTo>
                    <a:cubicBezTo>
                      <a:pt x="21911" y="29826"/>
                      <a:pt x="20114" y="30592"/>
                      <a:pt x="18825" y="31981"/>
                    </a:cubicBezTo>
                    <a:cubicBezTo>
                      <a:pt x="17544" y="30610"/>
                      <a:pt x="15752" y="29821"/>
                      <a:pt x="13870" y="29821"/>
                    </a:cubicBezTo>
                    <a:cubicBezTo>
                      <a:pt x="13386" y="29830"/>
                      <a:pt x="12902" y="29875"/>
                      <a:pt x="12427" y="29982"/>
                    </a:cubicBezTo>
                    <a:cubicBezTo>
                      <a:pt x="12463" y="25834"/>
                      <a:pt x="15635" y="23757"/>
                      <a:pt x="18808" y="23757"/>
                    </a:cubicBezTo>
                    <a:close/>
                    <a:moveTo>
                      <a:pt x="117967" y="29909"/>
                    </a:moveTo>
                    <a:cubicBezTo>
                      <a:pt x="118392" y="29909"/>
                      <a:pt x="118820" y="29948"/>
                      <a:pt x="119245" y="30027"/>
                    </a:cubicBezTo>
                    <a:cubicBezTo>
                      <a:pt x="118253" y="31208"/>
                      <a:pt x="117671" y="32700"/>
                      <a:pt x="117757" y="34292"/>
                    </a:cubicBezTo>
                    <a:lnTo>
                      <a:pt x="117757" y="34292"/>
                    </a:lnTo>
                    <a:cubicBezTo>
                      <a:pt x="116507" y="32989"/>
                      <a:pt x="114740" y="32159"/>
                      <a:pt x="112880" y="32159"/>
                    </a:cubicBezTo>
                    <a:cubicBezTo>
                      <a:pt x="112860" y="32159"/>
                      <a:pt x="112840" y="32160"/>
                      <a:pt x="112821" y="32160"/>
                    </a:cubicBezTo>
                    <a:cubicBezTo>
                      <a:pt x="114158" y="30712"/>
                      <a:pt x="116031" y="29909"/>
                      <a:pt x="117967" y="29909"/>
                    </a:cubicBezTo>
                    <a:close/>
                    <a:moveTo>
                      <a:pt x="84144" y="30017"/>
                    </a:moveTo>
                    <a:cubicBezTo>
                      <a:pt x="86080" y="30017"/>
                      <a:pt x="87953" y="30820"/>
                      <a:pt x="89290" y="32267"/>
                    </a:cubicBezTo>
                    <a:cubicBezTo>
                      <a:pt x="89271" y="32267"/>
                      <a:pt x="89251" y="32267"/>
                      <a:pt x="89231" y="32267"/>
                    </a:cubicBezTo>
                    <a:cubicBezTo>
                      <a:pt x="87362" y="32267"/>
                      <a:pt x="85595" y="33105"/>
                      <a:pt x="84353" y="34409"/>
                    </a:cubicBezTo>
                    <a:cubicBezTo>
                      <a:pt x="84443" y="32814"/>
                      <a:pt x="83851" y="31317"/>
                      <a:pt x="82866" y="30135"/>
                    </a:cubicBezTo>
                    <a:cubicBezTo>
                      <a:pt x="83291" y="30056"/>
                      <a:pt x="83719" y="30017"/>
                      <a:pt x="84144" y="30017"/>
                    </a:cubicBezTo>
                    <a:close/>
                    <a:moveTo>
                      <a:pt x="94437" y="30017"/>
                    </a:moveTo>
                    <a:cubicBezTo>
                      <a:pt x="94862" y="30017"/>
                      <a:pt x="95289" y="30056"/>
                      <a:pt x="95715" y="30135"/>
                    </a:cubicBezTo>
                    <a:cubicBezTo>
                      <a:pt x="94729" y="31317"/>
                      <a:pt x="94138" y="32814"/>
                      <a:pt x="94228" y="34409"/>
                    </a:cubicBezTo>
                    <a:cubicBezTo>
                      <a:pt x="92977" y="33105"/>
                      <a:pt x="91218" y="32267"/>
                      <a:pt x="89350" y="32267"/>
                    </a:cubicBezTo>
                    <a:cubicBezTo>
                      <a:pt x="89333" y="32267"/>
                      <a:pt x="89316" y="32267"/>
                      <a:pt x="89299" y="32267"/>
                    </a:cubicBezTo>
                    <a:lnTo>
                      <a:pt x="89299" y="32267"/>
                    </a:lnTo>
                    <a:cubicBezTo>
                      <a:pt x="90637" y="30820"/>
                      <a:pt x="92504" y="30017"/>
                      <a:pt x="94437" y="30017"/>
                    </a:cubicBezTo>
                    <a:close/>
                    <a:moveTo>
                      <a:pt x="47484" y="30107"/>
                    </a:moveTo>
                    <a:cubicBezTo>
                      <a:pt x="47908" y="30107"/>
                      <a:pt x="48336" y="30145"/>
                      <a:pt x="48762" y="30224"/>
                    </a:cubicBezTo>
                    <a:cubicBezTo>
                      <a:pt x="47767" y="31407"/>
                      <a:pt x="47185" y="32912"/>
                      <a:pt x="47275" y="34498"/>
                    </a:cubicBezTo>
                    <a:cubicBezTo>
                      <a:pt x="46024" y="33195"/>
                      <a:pt x="44256" y="32357"/>
                      <a:pt x="42396" y="32357"/>
                    </a:cubicBezTo>
                    <a:cubicBezTo>
                      <a:pt x="42377" y="32357"/>
                      <a:pt x="42357" y="32357"/>
                      <a:pt x="42337" y="32357"/>
                    </a:cubicBezTo>
                    <a:cubicBezTo>
                      <a:pt x="43675" y="30909"/>
                      <a:pt x="45548" y="30107"/>
                      <a:pt x="47484" y="30107"/>
                    </a:cubicBezTo>
                    <a:close/>
                    <a:moveTo>
                      <a:pt x="60497" y="30107"/>
                    </a:moveTo>
                    <a:cubicBezTo>
                      <a:pt x="62433" y="30107"/>
                      <a:pt x="64308" y="30911"/>
                      <a:pt x="65653" y="32366"/>
                    </a:cubicBezTo>
                    <a:lnTo>
                      <a:pt x="65653" y="32366"/>
                    </a:lnTo>
                    <a:cubicBezTo>
                      <a:pt x="65650" y="32366"/>
                      <a:pt x="65647" y="32366"/>
                      <a:pt x="65644" y="32366"/>
                    </a:cubicBezTo>
                    <a:cubicBezTo>
                      <a:pt x="65624" y="32366"/>
                      <a:pt x="65604" y="32366"/>
                      <a:pt x="65584" y="32366"/>
                    </a:cubicBezTo>
                    <a:cubicBezTo>
                      <a:pt x="63715" y="32366"/>
                      <a:pt x="61957" y="33195"/>
                      <a:pt x="60706" y="34498"/>
                    </a:cubicBezTo>
                    <a:cubicBezTo>
                      <a:pt x="60796" y="32912"/>
                      <a:pt x="60214" y="31407"/>
                      <a:pt x="59219" y="30224"/>
                    </a:cubicBezTo>
                    <a:cubicBezTo>
                      <a:pt x="59644" y="30145"/>
                      <a:pt x="60072" y="30107"/>
                      <a:pt x="60497" y="30107"/>
                    </a:cubicBezTo>
                    <a:close/>
                    <a:moveTo>
                      <a:pt x="106093" y="25399"/>
                    </a:moveTo>
                    <a:cubicBezTo>
                      <a:pt x="106554" y="25399"/>
                      <a:pt x="107019" y="25445"/>
                      <a:pt x="107480" y="25538"/>
                    </a:cubicBezTo>
                    <a:cubicBezTo>
                      <a:pt x="106477" y="26801"/>
                      <a:pt x="105930" y="28395"/>
                      <a:pt x="106136" y="30070"/>
                    </a:cubicBezTo>
                    <a:lnTo>
                      <a:pt x="106136" y="30070"/>
                    </a:lnTo>
                    <a:cubicBezTo>
                      <a:pt x="106645" y="29957"/>
                      <a:pt x="107158" y="29902"/>
                      <a:pt x="107667" y="29902"/>
                    </a:cubicBezTo>
                    <a:cubicBezTo>
                      <a:pt x="109601" y="29902"/>
                      <a:pt x="111474" y="30700"/>
                      <a:pt x="112821" y="32160"/>
                    </a:cubicBezTo>
                    <a:cubicBezTo>
                      <a:pt x="112802" y="32160"/>
                      <a:pt x="112783" y="32160"/>
                      <a:pt x="112764" y="32160"/>
                    </a:cubicBezTo>
                    <a:cubicBezTo>
                      <a:pt x="110778" y="32160"/>
                      <a:pt x="108911" y="33096"/>
                      <a:pt x="107659" y="34543"/>
                    </a:cubicBezTo>
                    <a:cubicBezTo>
                      <a:pt x="107785" y="32877"/>
                      <a:pt x="107175" y="31300"/>
                      <a:pt x="106127" y="30072"/>
                    </a:cubicBezTo>
                    <a:cubicBezTo>
                      <a:pt x="106130" y="30071"/>
                      <a:pt x="106132" y="30071"/>
                      <a:pt x="106134" y="30070"/>
                    </a:cubicBezTo>
                    <a:lnTo>
                      <a:pt x="106134" y="30070"/>
                    </a:lnTo>
                    <a:lnTo>
                      <a:pt x="106127" y="30063"/>
                    </a:lnTo>
                    <a:cubicBezTo>
                      <a:pt x="104875" y="28607"/>
                      <a:pt x="102990" y="27652"/>
                      <a:pt x="100995" y="27652"/>
                    </a:cubicBezTo>
                    <a:cubicBezTo>
                      <a:pt x="100979" y="27652"/>
                      <a:pt x="100964" y="27652"/>
                      <a:pt x="100948" y="27653"/>
                    </a:cubicBezTo>
                    <a:lnTo>
                      <a:pt x="100948" y="27653"/>
                    </a:lnTo>
                    <a:cubicBezTo>
                      <a:pt x="102286" y="26199"/>
                      <a:pt x="104161" y="25399"/>
                      <a:pt x="106093" y="25399"/>
                    </a:cubicBezTo>
                    <a:close/>
                    <a:moveTo>
                      <a:pt x="13651" y="30209"/>
                    </a:moveTo>
                    <a:cubicBezTo>
                      <a:pt x="15587" y="30209"/>
                      <a:pt x="17458" y="31009"/>
                      <a:pt x="18799" y="32455"/>
                    </a:cubicBezTo>
                    <a:lnTo>
                      <a:pt x="18799" y="32455"/>
                    </a:lnTo>
                    <a:cubicBezTo>
                      <a:pt x="18788" y="32455"/>
                      <a:pt x="18777" y="32455"/>
                      <a:pt x="18766" y="32455"/>
                    </a:cubicBezTo>
                    <a:cubicBezTo>
                      <a:pt x="16897" y="32455"/>
                      <a:pt x="15129" y="33294"/>
                      <a:pt x="13888" y="34597"/>
                    </a:cubicBezTo>
                    <a:cubicBezTo>
                      <a:pt x="13968" y="33002"/>
                      <a:pt x="13386" y="31497"/>
                      <a:pt x="12391" y="30323"/>
                    </a:cubicBezTo>
                    <a:cubicBezTo>
                      <a:pt x="12811" y="30247"/>
                      <a:pt x="13233" y="30209"/>
                      <a:pt x="13651" y="30209"/>
                    </a:cubicBezTo>
                    <a:close/>
                    <a:moveTo>
                      <a:pt x="23971" y="30205"/>
                    </a:moveTo>
                    <a:cubicBezTo>
                      <a:pt x="24396" y="30205"/>
                      <a:pt x="24824" y="30244"/>
                      <a:pt x="25250" y="30323"/>
                    </a:cubicBezTo>
                    <a:cubicBezTo>
                      <a:pt x="24255" y="31497"/>
                      <a:pt x="23673" y="33002"/>
                      <a:pt x="23753" y="34597"/>
                    </a:cubicBezTo>
                    <a:cubicBezTo>
                      <a:pt x="22512" y="33294"/>
                      <a:pt x="20744" y="32455"/>
                      <a:pt x="18884" y="32455"/>
                    </a:cubicBezTo>
                    <a:cubicBezTo>
                      <a:pt x="18864" y="32455"/>
                      <a:pt x="18845" y="32455"/>
                      <a:pt x="18825" y="32455"/>
                    </a:cubicBezTo>
                    <a:cubicBezTo>
                      <a:pt x="20162" y="31008"/>
                      <a:pt x="22036" y="30205"/>
                      <a:pt x="23971" y="30205"/>
                    </a:cubicBezTo>
                    <a:close/>
                    <a:moveTo>
                      <a:pt x="35606" y="25605"/>
                    </a:moveTo>
                    <a:cubicBezTo>
                      <a:pt x="36068" y="25605"/>
                      <a:pt x="36534" y="25651"/>
                      <a:pt x="36997" y="25744"/>
                    </a:cubicBezTo>
                    <a:cubicBezTo>
                      <a:pt x="35993" y="26999"/>
                      <a:pt x="35438" y="28593"/>
                      <a:pt x="35644" y="30269"/>
                    </a:cubicBezTo>
                    <a:cubicBezTo>
                      <a:pt x="36150" y="30158"/>
                      <a:pt x="36661" y="30103"/>
                      <a:pt x="37168" y="30103"/>
                    </a:cubicBezTo>
                    <a:cubicBezTo>
                      <a:pt x="39104" y="30103"/>
                      <a:pt x="40980" y="30899"/>
                      <a:pt x="42329" y="32357"/>
                    </a:cubicBezTo>
                    <a:lnTo>
                      <a:pt x="42329" y="32357"/>
                    </a:lnTo>
                    <a:cubicBezTo>
                      <a:pt x="42313" y="32357"/>
                      <a:pt x="42297" y="32357"/>
                      <a:pt x="42282" y="32357"/>
                    </a:cubicBezTo>
                    <a:cubicBezTo>
                      <a:pt x="40295" y="32357"/>
                      <a:pt x="38428" y="33302"/>
                      <a:pt x="37176" y="34749"/>
                    </a:cubicBezTo>
                    <a:cubicBezTo>
                      <a:pt x="37302" y="33074"/>
                      <a:pt x="36692" y="31497"/>
                      <a:pt x="35644" y="30269"/>
                    </a:cubicBezTo>
                    <a:cubicBezTo>
                      <a:pt x="34392" y="28813"/>
                      <a:pt x="32507" y="27858"/>
                      <a:pt x="30511" y="27858"/>
                    </a:cubicBezTo>
                    <a:cubicBezTo>
                      <a:pt x="30496" y="27858"/>
                      <a:pt x="30480" y="27859"/>
                      <a:pt x="30465" y="27859"/>
                    </a:cubicBezTo>
                    <a:lnTo>
                      <a:pt x="30465" y="27859"/>
                    </a:lnTo>
                    <a:cubicBezTo>
                      <a:pt x="31803" y="26405"/>
                      <a:pt x="33672" y="25605"/>
                      <a:pt x="35606" y="25605"/>
                    </a:cubicBezTo>
                    <a:close/>
                    <a:moveTo>
                      <a:pt x="124475" y="28056"/>
                    </a:moveTo>
                    <a:cubicBezTo>
                      <a:pt x="127650" y="28056"/>
                      <a:pt x="130827" y="30135"/>
                      <a:pt x="130867" y="34292"/>
                    </a:cubicBezTo>
                    <a:cubicBezTo>
                      <a:pt x="130389" y="34187"/>
                      <a:pt x="129906" y="34136"/>
                      <a:pt x="129427" y="34136"/>
                    </a:cubicBezTo>
                    <a:cubicBezTo>
                      <a:pt x="127574" y="34136"/>
                      <a:pt x="125776" y="34904"/>
                      <a:pt x="124487" y="36299"/>
                    </a:cubicBezTo>
                    <a:cubicBezTo>
                      <a:pt x="123213" y="34927"/>
                      <a:pt x="121434" y="34140"/>
                      <a:pt x="119564" y="34140"/>
                    </a:cubicBezTo>
                    <a:cubicBezTo>
                      <a:pt x="119553" y="34140"/>
                      <a:pt x="119543" y="34140"/>
                      <a:pt x="119532" y="34140"/>
                    </a:cubicBezTo>
                    <a:cubicBezTo>
                      <a:pt x="119048" y="34140"/>
                      <a:pt x="118564" y="34185"/>
                      <a:pt x="118089" y="34292"/>
                    </a:cubicBezTo>
                    <a:cubicBezTo>
                      <a:pt x="118125" y="30135"/>
                      <a:pt x="121299" y="28056"/>
                      <a:pt x="124475" y="28056"/>
                    </a:cubicBezTo>
                    <a:close/>
                    <a:moveTo>
                      <a:pt x="100943" y="28163"/>
                    </a:moveTo>
                    <a:cubicBezTo>
                      <a:pt x="104120" y="28163"/>
                      <a:pt x="107296" y="30242"/>
                      <a:pt x="107337" y="34400"/>
                    </a:cubicBezTo>
                    <a:cubicBezTo>
                      <a:pt x="106858" y="34295"/>
                      <a:pt x="106375" y="34244"/>
                      <a:pt x="105896" y="34244"/>
                    </a:cubicBezTo>
                    <a:cubicBezTo>
                      <a:pt x="104045" y="34244"/>
                      <a:pt x="102248" y="35008"/>
                      <a:pt x="100952" y="36393"/>
                    </a:cubicBezTo>
                    <a:lnTo>
                      <a:pt x="100952" y="36393"/>
                    </a:lnTo>
                    <a:cubicBezTo>
                      <a:pt x="99679" y="35024"/>
                      <a:pt x="97893" y="34247"/>
                      <a:pt x="96025" y="34247"/>
                    </a:cubicBezTo>
                    <a:cubicBezTo>
                      <a:pt x="96014" y="34247"/>
                      <a:pt x="96004" y="34247"/>
                      <a:pt x="95993" y="34248"/>
                    </a:cubicBezTo>
                    <a:cubicBezTo>
                      <a:pt x="95509" y="34248"/>
                      <a:pt x="95025" y="34292"/>
                      <a:pt x="94550" y="34400"/>
                    </a:cubicBezTo>
                    <a:cubicBezTo>
                      <a:pt x="94590" y="30242"/>
                      <a:pt x="97767" y="28163"/>
                      <a:pt x="100943" y="28163"/>
                    </a:cubicBezTo>
                    <a:close/>
                    <a:moveTo>
                      <a:pt x="77631" y="28160"/>
                    </a:moveTo>
                    <a:cubicBezTo>
                      <a:pt x="80803" y="28160"/>
                      <a:pt x="83975" y="30235"/>
                      <a:pt x="84021" y="34387"/>
                    </a:cubicBezTo>
                    <a:lnTo>
                      <a:pt x="84021" y="34387"/>
                    </a:lnTo>
                    <a:cubicBezTo>
                      <a:pt x="83552" y="34288"/>
                      <a:pt x="83080" y="34239"/>
                      <a:pt x="82612" y="34239"/>
                    </a:cubicBezTo>
                    <a:cubicBezTo>
                      <a:pt x="80751" y="34239"/>
                      <a:pt x="78950" y="35006"/>
                      <a:pt x="77651" y="36398"/>
                    </a:cubicBezTo>
                    <a:cubicBezTo>
                      <a:pt x="76377" y="35026"/>
                      <a:pt x="74589" y="34247"/>
                      <a:pt x="72710" y="34247"/>
                    </a:cubicBezTo>
                    <a:cubicBezTo>
                      <a:pt x="72699" y="34247"/>
                      <a:pt x="72688" y="34247"/>
                      <a:pt x="72678" y="34248"/>
                    </a:cubicBezTo>
                    <a:cubicBezTo>
                      <a:pt x="72194" y="34248"/>
                      <a:pt x="71710" y="34292"/>
                      <a:pt x="71235" y="34400"/>
                    </a:cubicBezTo>
                    <a:cubicBezTo>
                      <a:pt x="71275" y="30241"/>
                      <a:pt x="74454" y="28160"/>
                      <a:pt x="77631" y="28160"/>
                    </a:cubicBezTo>
                    <a:close/>
                    <a:moveTo>
                      <a:pt x="53992" y="28260"/>
                    </a:moveTo>
                    <a:cubicBezTo>
                      <a:pt x="57167" y="28260"/>
                      <a:pt x="60343" y="30336"/>
                      <a:pt x="60384" y="34488"/>
                    </a:cubicBezTo>
                    <a:lnTo>
                      <a:pt x="60384" y="34488"/>
                    </a:lnTo>
                    <a:cubicBezTo>
                      <a:pt x="59912" y="34387"/>
                      <a:pt x="59436" y="34338"/>
                      <a:pt x="58965" y="34338"/>
                    </a:cubicBezTo>
                    <a:cubicBezTo>
                      <a:pt x="57104" y="34338"/>
                      <a:pt x="55304" y="35104"/>
                      <a:pt x="54004" y="36497"/>
                    </a:cubicBezTo>
                    <a:cubicBezTo>
                      <a:pt x="52723" y="35117"/>
                      <a:pt x="50931" y="34337"/>
                      <a:pt x="49049" y="34337"/>
                    </a:cubicBezTo>
                    <a:cubicBezTo>
                      <a:pt x="48565" y="34337"/>
                      <a:pt x="48081" y="34391"/>
                      <a:pt x="47606" y="34489"/>
                    </a:cubicBezTo>
                    <a:cubicBezTo>
                      <a:pt x="47642" y="30336"/>
                      <a:pt x="50816" y="28260"/>
                      <a:pt x="53992" y="28260"/>
                    </a:cubicBezTo>
                    <a:close/>
                    <a:moveTo>
                      <a:pt x="7166" y="28348"/>
                    </a:moveTo>
                    <a:cubicBezTo>
                      <a:pt x="10341" y="28348"/>
                      <a:pt x="13516" y="30427"/>
                      <a:pt x="13556" y="34588"/>
                    </a:cubicBezTo>
                    <a:cubicBezTo>
                      <a:pt x="13083" y="34486"/>
                      <a:pt x="12605" y="34436"/>
                      <a:pt x="12131" y="34436"/>
                    </a:cubicBezTo>
                    <a:cubicBezTo>
                      <a:pt x="10273" y="34436"/>
                      <a:pt x="8469" y="35201"/>
                      <a:pt x="7176" y="36586"/>
                    </a:cubicBezTo>
                    <a:cubicBezTo>
                      <a:pt x="5893" y="35223"/>
                      <a:pt x="4106" y="34445"/>
                      <a:pt x="2227" y="34445"/>
                    </a:cubicBezTo>
                    <a:cubicBezTo>
                      <a:pt x="2216" y="34445"/>
                      <a:pt x="2205" y="34445"/>
                      <a:pt x="2194" y="34445"/>
                    </a:cubicBezTo>
                    <a:lnTo>
                      <a:pt x="2212" y="34427"/>
                    </a:lnTo>
                    <a:cubicBezTo>
                      <a:pt x="1728" y="34427"/>
                      <a:pt x="1245" y="34481"/>
                      <a:pt x="770" y="34588"/>
                    </a:cubicBezTo>
                    <a:cubicBezTo>
                      <a:pt x="810" y="30429"/>
                      <a:pt x="3988" y="28348"/>
                      <a:pt x="7166" y="28348"/>
                    </a:cubicBezTo>
                    <a:close/>
                    <a:moveTo>
                      <a:pt x="30465" y="28364"/>
                    </a:moveTo>
                    <a:cubicBezTo>
                      <a:pt x="33638" y="28364"/>
                      <a:pt x="36811" y="30439"/>
                      <a:pt x="36854" y="34593"/>
                    </a:cubicBezTo>
                    <a:lnTo>
                      <a:pt x="36854" y="34593"/>
                    </a:lnTo>
                    <a:cubicBezTo>
                      <a:pt x="36384" y="34494"/>
                      <a:pt x="35912" y="34445"/>
                      <a:pt x="35443" y="34445"/>
                    </a:cubicBezTo>
                    <a:cubicBezTo>
                      <a:pt x="33580" y="34445"/>
                      <a:pt x="31775" y="35212"/>
                      <a:pt x="30483" y="36604"/>
                    </a:cubicBezTo>
                    <a:cubicBezTo>
                      <a:pt x="29201" y="35224"/>
                      <a:pt x="27409" y="34445"/>
                      <a:pt x="25528" y="34445"/>
                    </a:cubicBezTo>
                    <a:cubicBezTo>
                      <a:pt x="25044" y="34445"/>
                      <a:pt x="24560" y="34498"/>
                      <a:pt x="24085" y="34597"/>
                    </a:cubicBezTo>
                    <a:cubicBezTo>
                      <a:pt x="24116" y="30443"/>
                      <a:pt x="27290" y="28364"/>
                      <a:pt x="30465" y="28364"/>
                    </a:cubicBezTo>
                    <a:close/>
                    <a:moveTo>
                      <a:pt x="119327" y="34515"/>
                    </a:moveTo>
                    <a:cubicBezTo>
                      <a:pt x="121267" y="34515"/>
                      <a:pt x="123141" y="35318"/>
                      <a:pt x="124478" y="36765"/>
                    </a:cubicBezTo>
                    <a:cubicBezTo>
                      <a:pt x="124458" y="36765"/>
                      <a:pt x="124439" y="36765"/>
                      <a:pt x="124419" y="36765"/>
                    </a:cubicBezTo>
                    <a:cubicBezTo>
                      <a:pt x="122550" y="36765"/>
                      <a:pt x="120782" y="37604"/>
                      <a:pt x="119541" y="38907"/>
                    </a:cubicBezTo>
                    <a:cubicBezTo>
                      <a:pt x="119622" y="37312"/>
                      <a:pt x="119039" y="35816"/>
                      <a:pt x="118045" y="34633"/>
                    </a:cubicBezTo>
                    <a:cubicBezTo>
                      <a:pt x="118472" y="34554"/>
                      <a:pt x="118901" y="34515"/>
                      <a:pt x="119327" y="34515"/>
                    </a:cubicBezTo>
                    <a:close/>
                    <a:moveTo>
                      <a:pt x="129624" y="34515"/>
                    </a:moveTo>
                    <a:cubicBezTo>
                      <a:pt x="130049" y="34515"/>
                      <a:pt x="130477" y="34554"/>
                      <a:pt x="130903" y="34633"/>
                    </a:cubicBezTo>
                    <a:cubicBezTo>
                      <a:pt x="129908" y="35816"/>
                      <a:pt x="129326" y="37312"/>
                      <a:pt x="129415" y="38907"/>
                    </a:cubicBezTo>
                    <a:cubicBezTo>
                      <a:pt x="128165" y="37604"/>
                      <a:pt x="126397" y="36765"/>
                      <a:pt x="124537" y="36765"/>
                    </a:cubicBezTo>
                    <a:cubicBezTo>
                      <a:pt x="124517" y="36765"/>
                      <a:pt x="124498" y="36765"/>
                      <a:pt x="124478" y="36765"/>
                    </a:cubicBezTo>
                    <a:cubicBezTo>
                      <a:pt x="125815" y="35318"/>
                      <a:pt x="127689" y="34515"/>
                      <a:pt x="129624" y="34515"/>
                    </a:cubicBezTo>
                    <a:close/>
                    <a:moveTo>
                      <a:pt x="82770" y="34620"/>
                    </a:moveTo>
                    <a:cubicBezTo>
                      <a:pt x="83198" y="34620"/>
                      <a:pt x="83629" y="34660"/>
                      <a:pt x="84057" y="34740"/>
                    </a:cubicBezTo>
                    <a:cubicBezTo>
                      <a:pt x="83556" y="35341"/>
                      <a:pt x="83152" y="36031"/>
                      <a:pt x="82893" y="36765"/>
                    </a:cubicBezTo>
                    <a:lnTo>
                      <a:pt x="82875" y="36765"/>
                    </a:lnTo>
                    <a:cubicBezTo>
                      <a:pt x="82633" y="37473"/>
                      <a:pt x="82534" y="38208"/>
                      <a:pt x="82570" y="38952"/>
                    </a:cubicBezTo>
                    <a:cubicBezTo>
                      <a:pt x="81324" y="37644"/>
                      <a:pt x="79559" y="36810"/>
                      <a:pt x="77695" y="36810"/>
                    </a:cubicBezTo>
                    <a:cubicBezTo>
                      <a:pt x="79026" y="35399"/>
                      <a:pt x="80871" y="34620"/>
                      <a:pt x="82770" y="34620"/>
                    </a:cubicBezTo>
                    <a:close/>
                    <a:moveTo>
                      <a:pt x="95806" y="34620"/>
                    </a:moveTo>
                    <a:cubicBezTo>
                      <a:pt x="97710" y="34620"/>
                      <a:pt x="99556" y="35399"/>
                      <a:pt x="100894" y="36810"/>
                    </a:cubicBezTo>
                    <a:cubicBezTo>
                      <a:pt x="99021" y="36810"/>
                      <a:pt x="97256" y="37644"/>
                      <a:pt x="96011" y="38952"/>
                    </a:cubicBezTo>
                    <a:cubicBezTo>
                      <a:pt x="96047" y="38208"/>
                      <a:pt x="95948" y="37473"/>
                      <a:pt x="95706" y="36765"/>
                    </a:cubicBezTo>
                    <a:lnTo>
                      <a:pt x="95679" y="36765"/>
                    </a:lnTo>
                    <a:cubicBezTo>
                      <a:pt x="95419" y="36031"/>
                      <a:pt x="95025" y="35341"/>
                      <a:pt x="94514" y="34740"/>
                    </a:cubicBezTo>
                    <a:cubicBezTo>
                      <a:pt x="94944" y="34660"/>
                      <a:pt x="95377" y="34620"/>
                      <a:pt x="95806" y="34620"/>
                    </a:cubicBezTo>
                    <a:close/>
                    <a:moveTo>
                      <a:pt x="59142" y="34720"/>
                    </a:moveTo>
                    <a:cubicBezTo>
                      <a:pt x="59570" y="34720"/>
                      <a:pt x="60000" y="34759"/>
                      <a:pt x="60429" y="34839"/>
                    </a:cubicBezTo>
                    <a:cubicBezTo>
                      <a:pt x="59434" y="36022"/>
                      <a:pt x="58852" y="37518"/>
                      <a:pt x="58941" y="39113"/>
                    </a:cubicBezTo>
                    <a:cubicBezTo>
                      <a:pt x="57691" y="37810"/>
                      <a:pt x="55923" y="36971"/>
                      <a:pt x="54063" y="36971"/>
                    </a:cubicBezTo>
                    <a:cubicBezTo>
                      <a:pt x="54043" y="36971"/>
                      <a:pt x="54024" y="36971"/>
                      <a:pt x="54004" y="36972"/>
                    </a:cubicBezTo>
                    <a:cubicBezTo>
                      <a:pt x="53984" y="36971"/>
                      <a:pt x="53964" y="36971"/>
                      <a:pt x="53945" y="36971"/>
                    </a:cubicBezTo>
                    <a:cubicBezTo>
                      <a:pt x="52076" y="36971"/>
                      <a:pt x="50308" y="37810"/>
                      <a:pt x="49067" y="39113"/>
                    </a:cubicBezTo>
                    <a:cubicBezTo>
                      <a:pt x="49147" y="37518"/>
                      <a:pt x="48565" y="36022"/>
                      <a:pt x="47579" y="34839"/>
                    </a:cubicBezTo>
                    <a:cubicBezTo>
                      <a:pt x="48004" y="34760"/>
                      <a:pt x="48431" y="34721"/>
                      <a:pt x="48855" y="34721"/>
                    </a:cubicBezTo>
                    <a:cubicBezTo>
                      <a:pt x="50785" y="34721"/>
                      <a:pt x="52658" y="35523"/>
                      <a:pt x="53995" y="36963"/>
                    </a:cubicBezTo>
                    <a:lnTo>
                      <a:pt x="54004" y="36963"/>
                    </a:lnTo>
                    <a:cubicBezTo>
                      <a:pt x="55339" y="35517"/>
                      <a:pt x="57210" y="34720"/>
                      <a:pt x="59142" y="34720"/>
                    </a:cubicBezTo>
                    <a:close/>
                    <a:moveTo>
                      <a:pt x="12301" y="34821"/>
                    </a:moveTo>
                    <a:cubicBezTo>
                      <a:pt x="12724" y="34821"/>
                      <a:pt x="13150" y="34859"/>
                      <a:pt x="13574" y="34938"/>
                    </a:cubicBezTo>
                    <a:cubicBezTo>
                      <a:pt x="13063" y="35538"/>
                      <a:pt x="12669" y="36228"/>
                      <a:pt x="12409" y="36972"/>
                    </a:cubicBezTo>
                    <a:lnTo>
                      <a:pt x="12382" y="36972"/>
                    </a:lnTo>
                    <a:cubicBezTo>
                      <a:pt x="12141" y="37670"/>
                      <a:pt x="12042" y="38414"/>
                      <a:pt x="12087" y="39149"/>
                    </a:cubicBezTo>
                    <a:cubicBezTo>
                      <a:pt x="10841" y="37850"/>
                      <a:pt x="9076" y="37007"/>
                      <a:pt x="7212" y="37007"/>
                    </a:cubicBezTo>
                    <a:cubicBezTo>
                      <a:pt x="8547" y="35599"/>
                      <a:pt x="10392" y="34821"/>
                      <a:pt x="12301" y="34821"/>
                    </a:cubicBezTo>
                    <a:close/>
                    <a:moveTo>
                      <a:pt x="25305" y="34821"/>
                    </a:moveTo>
                    <a:cubicBezTo>
                      <a:pt x="27216" y="34821"/>
                      <a:pt x="29067" y="35599"/>
                      <a:pt x="30402" y="37007"/>
                    </a:cubicBezTo>
                    <a:cubicBezTo>
                      <a:pt x="28538" y="37007"/>
                      <a:pt x="26764" y="37841"/>
                      <a:pt x="25519" y="39149"/>
                    </a:cubicBezTo>
                    <a:cubicBezTo>
                      <a:pt x="25563" y="38414"/>
                      <a:pt x="25456" y="37670"/>
                      <a:pt x="25223" y="36972"/>
                    </a:cubicBezTo>
                    <a:lnTo>
                      <a:pt x="25196" y="36972"/>
                    </a:lnTo>
                    <a:cubicBezTo>
                      <a:pt x="24936" y="36228"/>
                      <a:pt x="24542" y="35538"/>
                      <a:pt x="24031" y="34938"/>
                    </a:cubicBezTo>
                    <a:cubicBezTo>
                      <a:pt x="24455" y="34859"/>
                      <a:pt x="24882" y="34821"/>
                      <a:pt x="25305" y="34821"/>
                    </a:cubicBezTo>
                    <a:close/>
                    <a:moveTo>
                      <a:pt x="106096" y="34617"/>
                    </a:moveTo>
                    <a:cubicBezTo>
                      <a:pt x="106559" y="34617"/>
                      <a:pt x="107026" y="34664"/>
                      <a:pt x="107489" y="34758"/>
                    </a:cubicBezTo>
                    <a:cubicBezTo>
                      <a:pt x="106495" y="35995"/>
                      <a:pt x="105948" y="37563"/>
                      <a:pt x="106127" y="39212"/>
                    </a:cubicBezTo>
                    <a:cubicBezTo>
                      <a:pt x="104873" y="37760"/>
                      <a:pt x="103000" y="36810"/>
                      <a:pt x="101011" y="36810"/>
                    </a:cubicBezTo>
                    <a:cubicBezTo>
                      <a:pt x="102344" y="35398"/>
                      <a:pt x="104192" y="34617"/>
                      <a:pt x="106096" y="34617"/>
                    </a:cubicBezTo>
                    <a:close/>
                    <a:moveTo>
                      <a:pt x="70794" y="30109"/>
                    </a:moveTo>
                    <a:cubicBezTo>
                      <a:pt x="71289" y="30109"/>
                      <a:pt x="71788" y="30161"/>
                      <a:pt x="72283" y="30269"/>
                    </a:cubicBezTo>
                    <a:cubicBezTo>
                      <a:pt x="71289" y="31524"/>
                      <a:pt x="70742" y="33110"/>
                      <a:pt x="70939" y="34785"/>
                    </a:cubicBezTo>
                    <a:lnTo>
                      <a:pt x="70957" y="34785"/>
                    </a:lnTo>
                    <a:cubicBezTo>
                      <a:pt x="71462" y="34672"/>
                      <a:pt x="71973" y="34617"/>
                      <a:pt x="72479" y="34617"/>
                    </a:cubicBezTo>
                    <a:cubicBezTo>
                      <a:pt x="74381" y="34617"/>
                      <a:pt x="76233" y="35395"/>
                      <a:pt x="77570" y="36810"/>
                    </a:cubicBezTo>
                    <a:cubicBezTo>
                      <a:pt x="75527" y="36810"/>
                      <a:pt x="73601" y="37814"/>
                      <a:pt x="72346" y="39337"/>
                    </a:cubicBezTo>
                    <a:cubicBezTo>
                      <a:pt x="72694" y="35639"/>
                      <a:pt x="69398" y="32366"/>
                      <a:pt x="65704" y="32366"/>
                    </a:cubicBezTo>
                    <a:cubicBezTo>
                      <a:pt x="65687" y="32366"/>
                      <a:pt x="65670" y="32366"/>
                      <a:pt x="65653" y="32366"/>
                    </a:cubicBezTo>
                    <a:lnTo>
                      <a:pt x="65653" y="32366"/>
                    </a:lnTo>
                    <a:cubicBezTo>
                      <a:pt x="66994" y="30911"/>
                      <a:pt x="68863" y="30109"/>
                      <a:pt x="70794" y="30109"/>
                    </a:cubicBezTo>
                    <a:close/>
                    <a:moveTo>
                      <a:pt x="35613" y="34809"/>
                    </a:moveTo>
                    <a:cubicBezTo>
                      <a:pt x="36073" y="34809"/>
                      <a:pt x="36537" y="34854"/>
                      <a:pt x="36997" y="34946"/>
                    </a:cubicBezTo>
                    <a:cubicBezTo>
                      <a:pt x="36013" y="36189"/>
                      <a:pt x="35458" y="37762"/>
                      <a:pt x="35634" y="39407"/>
                    </a:cubicBezTo>
                    <a:lnTo>
                      <a:pt x="35634" y="39407"/>
                    </a:lnTo>
                    <a:cubicBezTo>
                      <a:pt x="34388" y="37948"/>
                      <a:pt x="32507" y="36998"/>
                      <a:pt x="30519" y="36998"/>
                    </a:cubicBezTo>
                    <a:cubicBezTo>
                      <a:pt x="31861" y="35584"/>
                      <a:pt x="33709" y="34809"/>
                      <a:pt x="35613" y="34809"/>
                    </a:cubicBezTo>
                    <a:close/>
                    <a:moveTo>
                      <a:pt x="136132" y="32662"/>
                    </a:moveTo>
                    <a:cubicBezTo>
                      <a:pt x="139308" y="32662"/>
                      <a:pt x="142484" y="34740"/>
                      <a:pt x="142525" y="38898"/>
                    </a:cubicBezTo>
                    <a:cubicBezTo>
                      <a:pt x="142046" y="38793"/>
                      <a:pt x="141563" y="38742"/>
                      <a:pt x="141084" y="38742"/>
                    </a:cubicBezTo>
                    <a:cubicBezTo>
                      <a:pt x="139231" y="38742"/>
                      <a:pt x="137433" y="39508"/>
                      <a:pt x="136145" y="40896"/>
                    </a:cubicBezTo>
                    <a:cubicBezTo>
                      <a:pt x="134863" y="39525"/>
                      <a:pt x="133071" y="38737"/>
                      <a:pt x="131190" y="38737"/>
                    </a:cubicBezTo>
                    <a:cubicBezTo>
                      <a:pt x="130706" y="38737"/>
                      <a:pt x="130222" y="38791"/>
                      <a:pt x="129747" y="38898"/>
                    </a:cubicBezTo>
                    <a:cubicBezTo>
                      <a:pt x="129783" y="34740"/>
                      <a:pt x="132957" y="32662"/>
                      <a:pt x="136132" y="32662"/>
                    </a:cubicBezTo>
                    <a:close/>
                    <a:moveTo>
                      <a:pt x="112818" y="32662"/>
                    </a:moveTo>
                    <a:cubicBezTo>
                      <a:pt x="115995" y="32662"/>
                      <a:pt x="119174" y="34740"/>
                      <a:pt x="119218" y="38898"/>
                    </a:cubicBezTo>
                    <a:cubicBezTo>
                      <a:pt x="118738" y="38793"/>
                      <a:pt x="118254" y="38742"/>
                      <a:pt x="117774" y="38742"/>
                    </a:cubicBezTo>
                    <a:cubicBezTo>
                      <a:pt x="115916" y="38742"/>
                      <a:pt x="114117" y="39510"/>
                      <a:pt x="112821" y="40905"/>
                    </a:cubicBezTo>
                    <a:cubicBezTo>
                      <a:pt x="111548" y="39525"/>
                      <a:pt x="109756" y="38746"/>
                      <a:pt x="107874" y="38746"/>
                    </a:cubicBezTo>
                    <a:cubicBezTo>
                      <a:pt x="107391" y="38746"/>
                      <a:pt x="106907" y="38791"/>
                      <a:pt x="106432" y="38898"/>
                    </a:cubicBezTo>
                    <a:cubicBezTo>
                      <a:pt x="106468" y="34740"/>
                      <a:pt x="109642" y="32662"/>
                      <a:pt x="112818" y="32662"/>
                    </a:cubicBezTo>
                    <a:close/>
                    <a:moveTo>
                      <a:pt x="89290" y="32762"/>
                    </a:moveTo>
                    <a:cubicBezTo>
                      <a:pt x="91871" y="32762"/>
                      <a:pt x="94452" y="34136"/>
                      <a:pt x="95348" y="36882"/>
                    </a:cubicBezTo>
                    <a:lnTo>
                      <a:pt x="95375" y="36882"/>
                    </a:lnTo>
                    <a:cubicBezTo>
                      <a:pt x="95572" y="37545"/>
                      <a:pt x="95679" y="38235"/>
                      <a:pt x="95688" y="38934"/>
                    </a:cubicBezTo>
                    <a:cubicBezTo>
                      <a:pt x="95213" y="38832"/>
                      <a:pt x="94735" y="38782"/>
                      <a:pt x="94260" y="38782"/>
                    </a:cubicBezTo>
                    <a:cubicBezTo>
                      <a:pt x="92399" y="38782"/>
                      <a:pt x="90599" y="39549"/>
                      <a:pt x="89299" y="40941"/>
                    </a:cubicBezTo>
                    <a:cubicBezTo>
                      <a:pt x="88018" y="39561"/>
                      <a:pt x="86226" y="38782"/>
                      <a:pt x="84344" y="38782"/>
                    </a:cubicBezTo>
                    <a:cubicBezTo>
                      <a:pt x="83860" y="38782"/>
                      <a:pt x="83376" y="38835"/>
                      <a:pt x="82902" y="38934"/>
                    </a:cubicBezTo>
                    <a:cubicBezTo>
                      <a:pt x="82902" y="38235"/>
                      <a:pt x="83009" y="37545"/>
                      <a:pt x="83215" y="36882"/>
                    </a:cubicBezTo>
                    <a:lnTo>
                      <a:pt x="83233" y="36882"/>
                    </a:lnTo>
                    <a:cubicBezTo>
                      <a:pt x="84129" y="34136"/>
                      <a:pt x="86710" y="32762"/>
                      <a:pt x="89290" y="32762"/>
                    </a:cubicBezTo>
                    <a:close/>
                    <a:moveTo>
                      <a:pt x="42338" y="32863"/>
                    </a:moveTo>
                    <a:cubicBezTo>
                      <a:pt x="45512" y="32863"/>
                      <a:pt x="48684" y="34938"/>
                      <a:pt x="48726" y="39091"/>
                    </a:cubicBezTo>
                    <a:lnTo>
                      <a:pt x="48726" y="39091"/>
                    </a:lnTo>
                    <a:cubicBezTo>
                      <a:pt x="48257" y="38992"/>
                      <a:pt x="47785" y="38943"/>
                      <a:pt x="47316" y="38943"/>
                    </a:cubicBezTo>
                    <a:cubicBezTo>
                      <a:pt x="45455" y="38943"/>
                      <a:pt x="43655" y="39710"/>
                      <a:pt x="42355" y="41102"/>
                    </a:cubicBezTo>
                    <a:cubicBezTo>
                      <a:pt x="41081" y="39730"/>
                      <a:pt x="39293" y="38952"/>
                      <a:pt x="37414" y="38952"/>
                    </a:cubicBezTo>
                    <a:cubicBezTo>
                      <a:pt x="37404" y="38952"/>
                      <a:pt x="37393" y="38952"/>
                      <a:pt x="37382" y="38952"/>
                    </a:cubicBezTo>
                    <a:cubicBezTo>
                      <a:pt x="36898" y="38952"/>
                      <a:pt x="36415" y="38997"/>
                      <a:pt x="35940" y="39104"/>
                    </a:cubicBezTo>
                    <a:cubicBezTo>
                      <a:pt x="35980" y="34944"/>
                      <a:pt x="39160" y="32863"/>
                      <a:pt x="42338" y="32863"/>
                    </a:cubicBezTo>
                    <a:close/>
                    <a:moveTo>
                      <a:pt x="65648" y="32868"/>
                    </a:moveTo>
                    <a:cubicBezTo>
                      <a:pt x="68825" y="32868"/>
                      <a:pt x="72001" y="34946"/>
                      <a:pt x="72041" y="39104"/>
                    </a:cubicBezTo>
                    <a:cubicBezTo>
                      <a:pt x="71563" y="38999"/>
                      <a:pt x="71081" y="38948"/>
                      <a:pt x="70602" y="38948"/>
                    </a:cubicBezTo>
                    <a:cubicBezTo>
                      <a:pt x="68748" y="38948"/>
                      <a:pt x="66949" y="39716"/>
                      <a:pt x="65653" y="41111"/>
                    </a:cubicBezTo>
                    <a:cubicBezTo>
                      <a:pt x="64371" y="39731"/>
                      <a:pt x="62579" y="38952"/>
                      <a:pt x="60697" y="38952"/>
                    </a:cubicBezTo>
                    <a:cubicBezTo>
                      <a:pt x="60214" y="38952"/>
                      <a:pt x="59730" y="38997"/>
                      <a:pt x="59255" y="39104"/>
                    </a:cubicBezTo>
                    <a:cubicBezTo>
                      <a:pt x="59295" y="34946"/>
                      <a:pt x="62472" y="32868"/>
                      <a:pt x="65648" y="32868"/>
                    </a:cubicBezTo>
                    <a:close/>
                    <a:moveTo>
                      <a:pt x="18803" y="32968"/>
                    </a:moveTo>
                    <a:cubicBezTo>
                      <a:pt x="21386" y="32968"/>
                      <a:pt x="23968" y="34342"/>
                      <a:pt x="24864" y="37088"/>
                    </a:cubicBezTo>
                    <a:lnTo>
                      <a:pt x="24882" y="37088"/>
                    </a:lnTo>
                    <a:cubicBezTo>
                      <a:pt x="25088" y="37751"/>
                      <a:pt x="25196" y="38441"/>
                      <a:pt x="25196" y="39140"/>
                    </a:cubicBezTo>
                    <a:cubicBezTo>
                      <a:pt x="24723" y="39038"/>
                      <a:pt x="24246" y="38988"/>
                      <a:pt x="23772" y="38988"/>
                    </a:cubicBezTo>
                    <a:cubicBezTo>
                      <a:pt x="21913" y="38988"/>
                      <a:pt x="20107" y="39755"/>
                      <a:pt x="18807" y="41147"/>
                    </a:cubicBezTo>
                    <a:cubicBezTo>
                      <a:pt x="17526" y="39767"/>
                      <a:pt x="15734" y="38988"/>
                      <a:pt x="13852" y="38988"/>
                    </a:cubicBezTo>
                    <a:cubicBezTo>
                      <a:pt x="13368" y="38988"/>
                      <a:pt x="12884" y="39041"/>
                      <a:pt x="12409" y="39140"/>
                    </a:cubicBezTo>
                    <a:cubicBezTo>
                      <a:pt x="12409" y="38441"/>
                      <a:pt x="12517" y="37751"/>
                      <a:pt x="12723" y="37088"/>
                    </a:cubicBezTo>
                    <a:lnTo>
                      <a:pt x="12741" y="37088"/>
                    </a:lnTo>
                    <a:cubicBezTo>
                      <a:pt x="13637" y="34342"/>
                      <a:pt x="16220" y="32968"/>
                      <a:pt x="18803" y="32968"/>
                    </a:cubicBezTo>
                    <a:close/>
                    <a:moveTo>
                      <a:pt x="117968" y="39112"/>
                    </a:moveTo>
                    <a:cubicBezTo>
                      <a:pt x="118392" y="39112"/>
                      <a:pt x="118820" y="39151"/>
                      <a:pt x="119245" y="39230"/>
                    </a:cubicBezTo>
                    <a:cubicBezTo>
                      <a:pt x="118726" y="39848"/>
                      <a:pt x="118322" y="40565"/>
                      <a:pt x="118063" y="41326"/>
                    </a:cubicBezTo>
                    <a:lnTo>
                      <a:pt x="118063" y="41317"/>
                    </a:lnTo>
                    <a:lnTo>
                      <a:pt x="118054" y="41344"/>
                    </a:lnTo>
                    <a:cubicBezTo>
                      <a:pt x="118054" y="41353"/>
                      <a:pt x="118045" y="41362"/>
                      <a:pt x="118036" y="41380"/>
                    </a:cubicBezTo>
                    <a:cubicBezTo>
                      <a:pt x="117812" y="42061"/>
                      <a:pt x="117713" y="42787"/>
                      <a:pt x="117758" y="43504"/>
                    </a:cubicBezTo>
                    <a:cubicBezTo>
                      <a:pt x="116508" y="42200"/>
                      <a:pt x="114748" y="41362"/>
                      <a:pt x="112888" y="41362"/>
                    </a:cubicBezTo>
                    <a:cubicBezTo>
                      <a:pt x="112869" y="41362"/>
                      <a:pt x="112849" y="41362"/>
                      <a:pt x="112830" y="41362"/>
                    </a:cubicBezTo>
                    <a:cubicBezTo>
                      <a:pt x="114167" y="39915"/>
                      <a:pt x="116034" y="39112"/>
                      <a:pt x="117968" y="39112"/>
                    </a:cubicBezTo>
                    <a:close/>
                    <a:moveTo>
                      <a:pt x="130986" y="39112"/>
                    </a:moveTo>
                    <a:cubicBezTo>
                      <a:pt x="132916" y="39112"/>
                      <a:pt x="134791" y="39915"/>
                      <a:pt x="136136" y="41362"/>
                    </a:cubicBezTo>
                    <a:cubicBezTo>
                      <a:pt x="136116" y="41362"/>
                      <a:pt x="136096" y="41362"/>
                      <a:pt x="136077" y="41362"/>
                    </a:cubicBezTo>
                    <a:cubicBezTo>
                      <a:pt x="134208" y="41362"/>
                      <a:pt x="132440" y="42200"/>
                      <a:pt x="131199" y="43504"/>
                    </a:cubicBezTo>
                    <a:cubicBezTo>
                      <a:pt x="131234" y="42787"/>
                      <a:pt x="131136" y="42070"/>
                      <a:pt x="130912" y="41389"/>
                    </a:cubicBezTo>
                    <a:lnTo>
                      <a:pt x="130912" y="41380"/>
                    </a:lnTo>
                    <a:cubicBezTo>
                      <a:pt x="130912" y="41371"/>
                      <a:pt x="130903" y="41362"/>
                      <a:pt x="130903" y="41344"/>
                    </a:cubicBezTo>
                    <a:cubicBezTo>
                      <a:pt x="130894" y="41335"/>
                      <a:pt x="130903" y="41335"/>
                      <a:pt x="130894" y="41326"/>
                    </a:cubicBezTo>
                    <a:cubicBezTo>
                      <a:pt x="130625" y="40556"/>
                      <a:pt x="130231" y="39848"/>
                      <a:pt x="129711" y="39230"/>
                    </a:cubicBezTo>
                    <a:cubicBezTo>
                      <a:pt x="130135" y="39151"/>
                      <a:pt x="130562" y="39112"/>
                      <a:pt x="130986" y="39112"/>
                    </a:cubicBezTo>
                    <a:close/>
                    <a:moveTo>
                      <a:pt x="84143" y="39166"/>
                    </a:moveTo>
                    <a:cubicBezTo>
                      <a:pt x="86077" y="39166"/>
                      <a:pt x="87946" y="39968"/>
                      <a:pt x="89290" y="41416"/>
                    </a:cubicBezTo>
                    <a:cubicBezTo>
                      <a:pt x="89271" y="41416"/>
                      <a:pt x="89251" y="41416"/>
                      <a:pt x="89231" y="41416"/>
                    </a:cubicBezTo>
                    <a:cubicBezTo>
                      <a:pt x="87362" y="41416"/>
                      <a:pt x="85595" y="42254"/>
                      <a:pt x="84353" y="43557"/>
                    </a:cubicBezTo>
                    <a:cubicBezTo>
                      <a:pt x="84434" y="41963"/>
                      <a:pt x="83851" y="40457"/>
                      <a:pt x="82866" y="39283"/>
                    </a:cubicBezTo>
                    <a:cubicBezTo>
                      <a:pt x="83291" y="39204"/>
                      <a:pt x="83719" y="39166"/>
                      <a:pt x="84143" y="39166"/>
                    </a:cubicBezTo>
                    <a:close/>
                    <a:moveTo>
                      <a:pt x="94430" y="39165"/>
                    </a:moveTo>
                    <a:cubicBezTo>
                      <a:pt x="94857" y="39165"/>
                      <a:pt x="95287" y="39204"/>
                      <a:pt x="95715" y="39283"/>
                    </a:cubicBezTo>
                    <a:cubicBezTo>
                      <a:pt x="94720" y="40466"/>
                      <a:pt x="94138" y="41963"/>
                      <a:pt x="94228" y="43557"/>
                    </a:cubicBezTo>
                    <a:cubicBezTo>
                      <a:pt x="92977" y="42254"/>
                      <a:pt x="91218" y="41416"/>
                      <a:pt x="89350" y="41416"/>
                    </a:cubicBezTo>
                    <a:cubicBezTo>
                      <a:pt x="89330" y="41416"/>
                      <a:pt x="89310" y="41416"/>
                      <a:pt x="89290" y="41416"/>
                    </a:cubicBezTo>
                    <a:cubicBezTo>
                      <a:pt x="90626" y="39963"/>
                      <a:pt x="92497" y="39165"/>
                      <a:pt x="94430" y="39165"/>
                    </a:cubicBezTo>
                    <a:close/>
                    <a:moveTo>
                      <a:pt x="47493" y="39318"/>
                    </a:moveTo>
                    <a:cubicBezTo>
                      <a:pt x="47917" y="39318"/>
                      <a:pt x="48345" y="39357"/>
                      <a:pt x="48771" y="39436"/>
                    </a:cubicBezTo>
                    <a:cubicBezTo>
                      <a:pt x="48242" y="40054"/>
                      <a:pt x="47839" y="40762"/>
                      <a:pt x="47579" y="41523"/>
                    </a:cubicBezTo>
                    <a:cubicBezTo>
                      <a:pt x="47579" y="41532"/>
                      <a:pt x="47579" y="41532"/>
                      <a:pt x="47579" y="41541"/>
                    </a:cubicBezTo>
                    <a:lnTo>
                      <a:pt x="47561" y="41586"/>
                    </a:lnTo>
                    <a:cubicBezTo>
                      <a:pt x="47337" y="42267"/>
                      <a:pt x="47239" y="42984"/>
                      <a:pt x="47275" y="43710"/>
                    </a:cubicBezTo>
                    <a:cubicBezTo>
                      <a:pt x="46033" y="42406"/>
                      <a:pt x="44274" y="41568"/>
                      <a:pt x="42406" y="41568"/>
                    </a:cubicBezTo>
                    <a:cubicBezTo>
                      <a:pt x="42386" y="41568"/>
                      <a:pt x="42366" y="41568"/>
                      <a:pt x="42346" y="41568"/>
                    </a:cubicBezTo>
                    <a:cubicBezTo>
                      <a:pt x="43684" y="40121"/>
                      <a:pt x="45557" y="39318"/>
                      <a:pt x="47493" y="39318"/>
                    </a:cubicBezTo>
                    <a:close/>
                    <a:moveTo>
                      <a:pt x="60506" y="39318"/>
                    </a:moveTo>
                    <a:cubicBezTo>
                      <a:pt x="62442" y="39318"/>
                      <a:pt x="64315" y="40121"/>
                      <a:pt x="65653" y="41568"/>
                    </a:cubicBezTo>
                    <a:cubicBezTo>
                      <a:pt x="65633" y="41568"/>
                      <a:pt x="65613" y="41568"/>
                      <a:pt x="65593" y="41568"/>
                    </a:cubicBezTo>
                    <a:cubicBezTo>
                      <a:pt x="63724" y="41568"/>
                      <a:pt x="61965" y="42398"/>
                      <a:pt x="60715" y="43710"/>
                    </a:cubicBezTo>
                    <a:cubicBezTo>
                      <a:pt x="60751" y="42984"/>
                      <a:pt x="60662" y="42267"/>
                      <a:pt x="60438" y="41586"/>
                    </a:cubicBezTo>
                    <a:cubicBezTo>
                      <a:pt x="60438" y="41577"/>
                      <a:pt x="60429" y="41559"/>
                      <a:pt x="60420" y="41550"/>
                    </a:cubicBezTo>
                    <a:cubicBezTo>
                      <a:pt x="60420" y="41541"/>
                      <a:pt x="60420" y="41532"/>
                      <a:pt x="60411" y="41532"/>
                    </a:cubicBezTo>
                    <a:cubicBezTo>
                      <a:pt x="60151" y="40762"/>
                      <a:pt x="59748" y="40054"/>
                      <a:pt x="59228" y="39436"/>
                    </a:cubicBezTo>
                    <a:cubicBezTo>
                      <a:pt x="59654" y="39357"/>
                      <a:pt x="60082" y="39318"/>
                      <a:pt x="60506" y="39318"/>
                    </a:cubicBezTo>
                    <a:close/>
                    <a:moveTo>
                      <a:pt x="23963" y="39353"/>
                    </a:moveTo>
                    <a:cubicBezTo>
                      <a:pt x="24391" y="39353"/>
                      <a:pt x="24821" y="39392"/>
                      <a:pt x="25250" y="39472"/>
                    </a:cubicBezTo>
                    <a:cubicBezTo>
                      <a:pt x="24255" y="40654"/>
                      <a:pt x="23673" y="42151"/>
                      <a:pt x="23753" y="43746"/>
                    </a:cubicBezTo>
                    <a:cubicBezTo>
                      <a:pt x="22512" y="42442"/>
                      <a:pt x="20744" y="41604"/>
                      <a:pt x="18884" y="41604"/>
                    </a:cubicBezTo>
                    <a:cubicBezTo>
                      <a:pt x="18864" y="41604"/>
                      <a:pt x="18845" y="41604"/>
                      <a:pt x="18825" y="41604"/>
                    </a:cubicBezTo>
                    <a:cubicBezTo>
                      <a:pt x="18805" y="41604"/>
                      <a:pt x="18786" y="41604"/>
                      <a:pt x="18766" y="41604"/>
                    </a:cubicBezTo>
                    <a:cubicBezTo>
                      <a:pt x="16897" y="41604"/>
                      <a:pt x="15129" y="42442"/>
                      <a:pt x="13888" y="43746"/>
                    </a:cubicBezTo>
                    <a:cubicBezTo>
                      <a:pt x="13951" y="42160"/>
                      <a:pt x="13368" y="40663"/>
                      <a:pt x="12382" y="39480"/>
                    </a:cubicBezTo>
                    <a:lnTo>
                      <a:pt x="12391" y="39472"/>
                    </a:lnTo>
                    <a:cubicBezTo>
                      <a:pt x="12820" y="39392"/>
                      <a:pt x="13250" y="39353"/>
                      <a:pt x="13678" y="39353"/>
                    </a:cubicBezTo>
                    <a:cubicBezTo>
                      <a:pt x="15611" y="39353"/>
                      <a:pt x="17482" y="40150"/>
                      <a:pt x="18825" y="41595"/>
                    </a:cubicBezTo>
                    <a:cubicBezTo>
                      <a:pt x="20161" y="40150"/>
                      <a:pt x="22031" y="39353"/>
                      <a:pt x="23963" y="39353"/>
                    </a:cubicBezTo>
                    <a:close/>
                    <a:moveTo>
                      <a:pt x="107663" y="39105"/>
                    </a:moveTo>
                    <a:cubicBezTo>
                      <a:pt x="109597" y="39105"/>
                      <a:pt x="111471" y="39906"/>
                      <a:pt x="112812" y="41353"/>
                    </a:cubicBezTo>
                    <a:cubicBezTo>
                      <a:pt x="112793" y="41353"/>
                      <a:pt x="112774" y="41353"/>
                      <a:pt x="112756" y="41353"/>
                    </a:cubicBezTo>
                    <a:cubicBezTo>
                      <a:pt x="110769" y="41353"/>
                      <a:pt x="108902" y="42299"/>
                      <a:pt x="107650" y="43755"/>
                    </a:cubicBezTo>
                    <a:lnTo>
                      <a:pt x="107650" y="43755"/>
                    </a:lnTo>
                    <a:cubicBezTo>
                      <a:pt x="107803" y="42088"/>
                      <a:pt x="107211" y="40511"/>
                      <a:pt x="106172" y="39274"/>
                    </a:cubicBezTo>
                    <a:lnTo>
                      <a:pt x="106172" y="39265"/>
                    </a:lnTo>
                    <a:cubicBezTo>
                      <a:pt x="106668" y="39158"/>
                      <a:pt x="107167" y="39105"/>
                      <a:pt x="107663" y="39105"/>
                    </a:cubicBezTo>
                    <a:close/>
                    <a:moveTo>
                      <a:pt x="37187" y="39310"/>
                    </a:moveTo>
                    <a:cubicBezTo>
                      <a:pt x="39118" y="39310"/>
                      <a:pt x="40989" y="40106"/>
                      <a:pt x="42328" y="41559"/>
                    </a:cubicBezTo>
                    <a:cubicBezTo>
                      <a:pt x="42310" y="41559"/>
                      <a:pt x="42291" y="41559"/>
                      <a:pt x="42273" y="41559"/>
                    </a:cubicBezTo>
                    <a:cubicBezTo>
                      <a:pt x="40286" y="41559"/>
                      <a:pt x="38419" y="42505"/>
                      <a:pt x="37167" y="43952"/>
                    </a:cubicBezTo>
                    <a:cubicBezTo>
                      <a:pt x="37320" y="42294"/>
                      <a:pt x="36728" y="40708"/>
                      <a:pt x="35689" y="39480"/>
                    </a:cubicBezTo>
                    <a:lnTo>
                      <a:pt x="35689" y="39472"/>
                    </a:lnTo>
                    <a:cubicBezTo>
                      <a:pt x="36187" y="39363"/>
                      <a:pt x="36689" y="39310"/>
                      <a:pt x="37187" y="39310"/>
                    </a:cubicBezTo>
                    <a:close/>
                    <a:moveTo>
                      <a:pt x="124475" y="37261"/>
                    </a:moveTo>
                    <a:cubicBezTo>
                      <a:pt x="127048" y="37261"/>
                      <a:pt x="129621" y="38627"/>
                      <a:pt x="130527" y="41362"/>
                    </a:cubicBezTo>
                    <a:cubicBezTo>
                      <a:pt x="130751" y="42043"/>
                      <a:pt x="130867" y="42760"/>
                      <a:pt x="130867" y="43486"/>
                    </a:cubicBezTo>
                    <a:cubicBezTo>
                      <a:pt x="130392" y="43384"/>
                      <a:pt x="129914" y="43334"/>
                      <a:pt x="129439" y="43334"/>
                    </a:cubicBezTo>
                    <a:cubicBezTo>
                      <a:pt x="127578" y="43334"/>
                      <a:pt x="125778" y="44101"/>
                      <a:pt x="124478" y="45493"/>
                    </a:cubicBezTo>
                    <a:cubicBezTo>
                      <a:pt x="123206" y="44113"/>
                      <a:pt x="121405" y="43333"/>
                      <a:pt x="119532" y="43333"/>
                    </a:cubicBezTo>
                    <a:cubicBezTo>
                      <a:pt x="119039" y="43333"/>
                      <a:pt x="118555" y="43387"/>
                      <a:pt x="118089" y="43486"/>
                    </a:cubicBezTo>
                    <a:cubicBezTo>
                      <a:pt x="118089" y="42760"/>
                      <a:pt x="118197" y="42034"/>
                      <a:pt x="118430" y="41344"/>
                    </a:cubicBezTo>
                    <a:cubicBezTo>
                      <a:pt x="119339" y="38623"/>
                      <a:pt x="121907" y="37261"/>
                      <a:pt x="124475" y="37261"/>
                    </a:cubicBezTo>
                    <a:close/>
                    <a:moveTo>
                      <a:pt x="77632" y="37306"/>
                    </a:moveTo>
                    <a:cubicBezTo>
                      <a:pt x="80806" y="37306"/>
                      <a:pt x="83980" y="39382"/>
                      <a:pt x="84022" y="43538"/>
                    </a:cubicBezTo>
                    <a:lnTo>
                      <a:pt x="84022" y="43538"/>
                    </a:lnTo>
                    <a:cubicBezTo>
                      <a:pt x="83549" y="43437"/>
                      <a:pt x="83074" y="43388"/>
                      <a:pt x="82603" y="43388"/>
                    </a:cubicBezTo>
                    <a:cubicBezTo>
                      <a:pt x="80742" y="43388"/>
                      <a:pt x="78941" y="44154"/>
                      <a:pt x="77642" y="45547"/>
                    </a:cubicBezTo>
                    <a:cubicBezTo>
                      <a:pt x="76360" y="44167"/>
                      <a:pt x="74568" y="43387"/>
                      <a:pt x="72687" y="43387"/>
                    </a:cubicBezTo>
                    <a:cubicBezTo>
                      <a:pt x="72203" y="43387"/>
                      <a:pt x="71719" y="43441"/>
                      <a:pt x="71244" y="43540"/>
                    </a:cubicBezTo>
                    <a:cubicBezTo>
                      <a:pt x="71280" y="39385"/>
                      <a:pt x="74456" y="37306"/>
                      <a:pt x="77632" y="37306"/>
                    </a:cubicBezTo>
                    <a:close/>
                    <a:moveTo>
                      <a:pt x="100947" y="37306"/>
                    </a:moveTo>
                    <a:cubicBezTo>
                      <a:pt x="104122" y="37306"/>
                      <a:pt x="107296" y="39383"/>
                      <a:pt x="107337" y="43540"/>
                    </a:cubicBezTo>
                    <a:cubicBezTo>
                      <a:pt x="106864" y="43438"/>
                      <a:pt x="106386" y="43388"/>
                      <a:pt x="105913" y="43388"/>
                    </a:cubicBezTo>
                    <a:cubicBezTo>
                      <a:pt x="104054" y="43388"/>
                      <a:pt x="102249" y="44154"/>
                      <a:pt x="100957" y="45547"/>
                    </a:cubicBezTo>
                    <a:cubicBezTo>
                      <a:pt x="99676" y="44167"/>
                      <a:pt x="97883" y="43387"/>
                      <a:pt x="96002" y="43387"/>
                    </a:cubicBezTo>
                    <a:cubicBezTo>
                      <a:pt x="95518" y="43387"/>
                      <a:pt x="95034" y="43441"/>
                      <a:pt x="94559" y="43540"/>
                    </a:cubicBezTo>
                    <a:cubicBezTo>
                      <a:pt x="94595" y="39385"/>
                      <a:pt x="97771" y="37306"/>
                      <a:pt x="100947" y="37306"/>
                    </a:cubicBezTo>
                    <a:close/>
                    <a:moveTo>
                      <a:pt x="54009" y="37465"/>
                    </a:moveTo>
                    <a:cubicBezTo>
                      <a:pt x="56582" y="37465"/>
                      <a:pt x="59156" y="38830"/>
                      <a:pt x="60061" y="41559"/>
                    </a:cubicBezTo>
                    <a:cubicBezTo>
                      <a:pt x="60285" y="42249"/>
                      <a:pt x="60393" y="42966"/>
                      <a:pt x="60393" y="43692"/>
                    </a:cubicBezTo>
                    <a:cubicBezTo>
                      <a:pt x="59920" y="43590"/>
                      <a:pt x="59442" y="43540"/>
                      <a:pt x="58969" y="43540"/>
                    </a:cubicBezTo>
                    <a:cubicBezTo>
                      <a:pt x="57110" y="43540"/>
                      <a:pt x="55305" y="44307"/>
                      <a:pt x="54013" y="45699"/>
                    </a:cubicBezTo>
                    <a:cubicBezTo>
                      <a:pt x="52739" y="44318"/>
                      <a:pt x="50951" y="43539"/>
                      <a:pt x="49072" y="43539"/>
                    </a:cubicBezTo>
                    <a:cubicBezTo>
                      <a:pt x="49061" y="43539"/>
                      <a:pt x="49051" y="43540"/>
                      <a:pt x="49040" y="43540"/>
                    </a:cubicBezTo>
                    <a:cubicBezTo>
                      <a:pt x="48556" y="43540"/>
                      <a:pt x="48072" y="43593"/>
                      <a:pt x="47597" y="43692"/>
                    </a:cubicBezTo>
                    <a:cubicBezTo>
                      <a:pt x="47597" y="42966"/>
                      <a:pt x="47714" y="42249"/>
                      <a:pt x="47938" y="41559"/>
                    </a:cubicBezTo>
                    <a:lnTo>
                      <a:pt x="47956" y="41550"/>
                    </a:lnTo>
                    <a:cubicBezTo>
                      <a:pt x="48865" y="38827"/>
                      <a:pt x="51437" y="37465"/>
                      <a:pt x="54009" y="37465"/>
                    </a:cubicBezTo>
                    <a:close/>
                    <a:moveTo>
                      <a:pt x="7163" y="37500"/>
                    </a:moveTo>
                    <a:cubicBezTo>
                      <a:pt x="10339" y="37500"/>
                      <a:pt x="13516" y="39579"/>
                      <a:pt x="13556" y="43737"/>
                    </a:cubicBezTo>
                    <a:cubicBezTo>
                      <a:pt x="13079" y="43632"/>
                      <a:pt x="12598" y="43582"/>
                      <a:pt x="12120" y="43582"/>
                    </a:cubicBezTo>
                    <a:cubicBezTo>
                      <a:pt x="10263" y="43582"/>
                      <a:pt x="8460" y="44350"/>
                      <a:pt x="7163" y="45739"/>
                    </a:cubicBezTo>
                    <a:lnTo>
                      <a:pt x="7163" y="45739"/>
                    </a:lnTo>
                    <a:cubicBezTo>
                      <a:pt x="5882" y="44362"/>
                      <a:pt x="4092" y="43584"/>
                      <a:pt x="2212" y="43584"/>
                    </a:cubicBezTo>
                    <a:cubicBezTo>
                      <a:pt x="1728" y="43584"/>
                      <a:pt x="1245" y="43638"/>
                      <a:pt x="770" y="43737"/>
                    </a:cubicBezTo>
                    <a:cubicBezTo>
                      <a:pt x="810" y="39579"/>
                      <a:pt x="3987" y="37500"/>
                      <a:pt x="7163" y="37500"/>
                    </a:cubicBezTo>
                    <a:close/>
                    <a:moveTo>
                      <a:pt x="30463" y="37509"/>
                    </a:moveTo>
                    <a:cubicBezTo>
                      <a:pt x="33636" y="37509"/>
                      <a:pt x="36811" y="39587"/>
                      <a:pt x="36854" y="43742"/>
                    </a:cubicBezTo>
                    <a:lnTo>
                      <a:pt x="36854" y="43742"/>
                    </a:lnTo>
                    <a:cubicBezTo>
                      <a:pt x="36384" y="43642"/>
                      <a:pt x="35912" y="43594"/>
                      <a:pt x="35443" y="43594"/>
                    </a:cubicBezTo>
                    <a:cubicBezTo>
                      <a:pt x="33580" y="43594"/>
                      <a:pt x="31775" y="44360"/>
                      <a:pt x="30483" y="45753"/>
                    </a:cubicBezTo>
                    <a:cubicBezTo>
                      <a:pt x="29201" y="44373"/>
                      <a:pt x="27409" y="43593"/>
                      <a:pt x="25528" y="43593"/>
                    </a:cubicBezTo>
                    <a:cubicBezTo>
                      <a:pt x="25044" y="43593"/>
                      <a:pt x="24560" y="43638"/>
                      <a:pt x="24085" y="43746"/>
                    </a:cubicBezTo>
                    <a:cubicBezTo>
                      <a:pt x="24116" y="39588"/>
                      <a:pt x="27288" y="37509"/>
                      <a:pt x="30463" y="37509"/>
                    </a:cubicBezTo>
                    <a:close/>
                    <a:moveTo>
                      <a:pt x="119327" y="43718"/>
                    </a:moveTo>
                    <a:cubicBezTo>
                      <a:pt x="121267" y="43718"/>
                      <a:pt x="123141" y="44520"/>
                      <a:pt x="124478" y="45968"/>
                    </a:cubicBezTo>
                    <a:cubicBezTo>
                      <a:pt x="124458" y="45968"/>
                      <a:pt x="124439" y="45968"/>
                      <a:pt x="124419" y="45968"/>
                    </a:cubicBezTo>
                    <a:cubicBezTo>
                      <a:pt x="122550" y="45968"/>
                      <a:pt x="120782" y="46806"/>
                      <a:pt x="119541" y="48109"/>
                    </a:cubicBezTo>
                    <a:cubicBezTo>
                      <a:pt x="119622" y="46514"/>
                      <a:pt x="119039" y="45018"/>
                      <a:pt x="118045" y="43835"/>
                    </a:cubicBezTo>
                    <a:cubicBezTo>
                      <a:pt x="118472" y="43756"/>
                      <a:pt x="118901" y="43718"/>
                      <a:pt x="119327" y="43718"/>
                    </a:cubicBezTo>
                    <a:close/>
                    <a:moveTo>
                      <a:pt x="129624" y="43718"/>
                    </a:moveTo>
                    <a:cubicBezTo>
                      <a:pt x="130049" y="43718"/>
                      <a:pt x="130477" y="43756"/>
                      <a:pt x="130903" y="43835"/>
                    </a:cubicBezTo>
                    <a:cubicBezTo>
                      <a:pt x="129908" y="45018"/>
                      <a:pt x="129326" y="46523"/>
                      <a:pt x="129415" y="48109"/>
                    </a:cubicBezTo>
                    <a:cubicBezTo>
                      <a:pt x="128165" y="46806"/>
                      <a:pt x="126397" y="45968"/>
                      <a:pt x="124537" y="45968"/>
                    </a:cubicBezTo>
                    <a:cubicBezTo>
                      <a:pt x="124517" y="45968"/>
                      <a:pt x="124498" y="45968"/>
                      <a:pt x="124478" y="45968"/>
                    </a:cubicBezTo>
                    <a:cubicBezTo>
                      <a:pt x="125815" y="44520"/>
                      <a:pt x="127689" y="43718"/>
                      <a:pt x="129624" y="43718"/>
                    </a:cubicBezTo>
                    <a:close/>
                    <a:moveTo>
                      <a:pt x="82779" y="43762"/>
                    </a:moveTo>
                    <a:cubicBezTo>
                      <a:pt x="83204" y="43762"/>
                      <a:pt x="83632" y="43801"/>
                      <a:pt x="84057" y="43880"/>
                    </a:cubicBezTo>
                    <a:cubicBezTo>
                      <a:pt x="83063" y="45063"/>
                      <a:pt x="82480" y="46559"/>
                      <a:pt x="82561" y="48154"/>
                    </a:cubicBezTo>
                    <a:cubicBezTo>
                      <a:pt x="81320" y="46851"/>
                      <a:pt x="79552" y="46012"/>
                      <a:pt x="77683" y="46012"/>
                    </a:cubicBezTo>
                    <a:cubicBezTo>
                      <a:pt x="77666" y="46012"/>
                      <a:pt x="77650" y="46012"/>
                      <a:pt x="77633" y="46013"/>
                    </a:cubicBezTo>
                    <a:lnTo>
                      <a:pt x="77633" y="46013"/>
                    </a:lnTo>
                    <a:cubicBezTo>
                      <a:pt x="78970" y="44565"/>
                      <a:pt x="80844" y="43762"/>
                      <a:pt x="82779" y="43762"/>
                    </a:cubicBezTo>
                    <a:close/>
                    <a:moveTo>
                      <a:pt x="59124" y="43911"/>
                    </a:moveTo>
                    <a:cubicBezTo>
                      <a:pt x="59554" y="43911"/>
                      <a:pt x="59988" y="43951"/>
                      <a:pt x="60420" y="44032"/>
                    </a:cubicBezTo>
                    <a:cubicBezTo>
                      <a:pt x="59425" y="45224"/>
                      <a:pt x="58843" y="46721"/>
                      <a:pt x="58932" y="48316"/>
                    </a:cubicBezTo>
                    <a:lnTo>
                      <a:pt x="58923" y="48307"/>
                    </a:lnTo>
                    <a:cubicBezTo>
                      <a:pt x="57682" y="47003"/>
                      <a:pt x="55914" y="46165"/>
                      <a:pt x="54045" y="46165"/>
                    </a:cubicBezTo>
                    <a:cubicBezTo>
                      <a:pt x="54026" y="46165"/>
                      <a:pt x="54006" y="46165"/>
                      <a:pt x="53986" y="46165"/>
                    </a:cubicBezTo>
                    <a:cubicBezTo>
                      <a:pt x="53966" y="46165"/>
                      <a:pt x="53947" y="46165"/>
                      <a:pt x="53927" y="46165"/>
                    </a:cubicBezTo>
                    <a:cubicBezTo>
                      <a:pt x="52067" y="46165"/>
                      <a:pt x="50299" y="47003"/>
                      <a:pt x="49049" y="48307"/>
                    </a:cubicBezTo>
                    <a:cubicBezTo>
                      <a:pt x="49138" y="46712"/>
                      <a:pt x="48556" y="45206"/>
                      <a:pt x="47561" y="44032"/>
                    </a:cubicBezTo>
                    <a:cubicBezTo>
                      <a:pt x="47990" y="43953"/>
                      <a:pt x="48420" y="43914"/>
                      <a:pt x="48848" y="43914"/>
                    </a:cubicBezTo>
                    <a:cubicBezTo>
                      <a:pt x="50781" y="43914"/>
                      <a:pt x="52652" y="44711"/>
                      <a:pt x="53995" y="46156"/>
                    </a:cubicBezTo>
                    <a:cubicBezTo>
                      <a:pt x="55328" y="44713"/>
                      <a:pt x="57194" y="43911"/>
                      <a:pt x="59124" y="43911"/>
                    </a:cubicBezTo>
                    <a:close/>
                    <a:moveTo>
                      <a:pt x="25317" y="43968"/>
                    </a:moveTo>
                    <a:cubicBezTo>
                      <a:pt x="27250" y="43968"/>
                      <a:pt x="29122" y="44764"/>
                      <a:pt x="30465" y="46210"/>
                    </a:cubicBezTo>
                    <a:lnTo>
                      <a:pt x="30465" y="46210"/>
                    </a:lnTo>
                    <a:cubicBezTo>
                      <a:pt x="30462" y="46210"/>
                      <a:pt x="30459" y="46210"/>
                      <a:pt x="30456" y="46210"/>
                    </a:cubicBezTo>
                    <a:cubicBezTo>
                      <a:pt x="30446" y="46210"/>
                      <a:pt x="30436" y="46210"/>
                      <a:pt x="30426" y="46210"/>
                    </a:cubicBezTo>
                    <a:cubicBezTo>
                      <a:pt x="28546" y="46210"/>
                      <a:pt x="26775" y="47041"/>
                      <a:pt x="25519" y="48351"/>
                    </a:cubicBezTo>
                    <a:cubicBezTo>
                      <a:pt x="25608" y="46765"/>
                      <a:pt x="25026" y="45269"/>
                      <a:pt x="24031" y="44086"/>
                    </a:cubicBezTo>
                    <a:cubicBezTo>
                      <a:pt x="24460" y="44007"/>
                      <a:pt x="24890" y="43968"/>
                      <a:pt x="25317" y="43968"/>
                    </a:cubicBezTo>
                    <a:close/>
                    <a:moveTo>
                      <a:pt x="106094" y="43751"/>
                    </a:moveTo>
                    <a:cubicBezTo>
                      <a:pt x="106570" y="43751"/>
                      <a:pt x="107049" y="43799"/>
                      <a:pt x="107525" y="43898"/>
                    </a:cubicBezTo>
                    <a:cubicBezTo>
                      <a:pt x="106512" y="45161"/>
                      <a:pt x="105939" y="46747"/>
                      <a:pt x="106127" y="48423"/>
                    </a:cubicBezTo>
                    <a:lnTo>
                      <a:pt x="106118" y="48414"/>
                    </a:lnTo>
                    <a:cubicBezTo>
                      <a:pt x="104866" y="46958"/>
                      <a:pt x="102990" y="46012"/>
                      <a:pt x="100995" y="46012"/>
                    </a:cubicBezTo>
                    <a:cubicBezTo>
                      <a:pt x="100976" y="46012"/>
                      <a:pt x="100958" y="46013"/>
                      <a:pt x="100939" y="46013"/>
                    </a:cubicBezTo>
                    <a:cubicBezTo>
                      <a:pt x="100919" y="46012"/>
                      <a:pt x="100899" y="46012"/>
                      <a:pt x="100879" y="46012"/>
                    </a:cubicBezTo>
                    <a:cubicBezTo>
                      <a:pt x="99020" y="46012"/>
                      <a:pt x="97252" y="46842"/>
                      <a:pt x="96011" y="48154"/>
                    </a:cubicBezTo>
                    <a:cubicBezTo>
                      <a:pt x="96091" y="46559"/>
                      <a:pt x="95509" y="45054"/>
                      <a:pt x="94514" y="43880"/>
                    </a:cubicBezTo>
                    <a:cubicBezTo>
                      <a:pt x="94946" y="43798"/>
                      <a:pt x="95380" y="43758"/>
                      <a:pt x="95811" y="43758"/>
                    </a:cubicBezTo>
                    <a:cubicBezTo>
                      <a:pt x="97740" y="43758"/>
                      <a:pt x="99607" y="44561"/>
                      <a:pt x="100948" y="46004"/>
                    </a:cubicBezTo>
                    <a:cubicBezTo>
                      <a:pt x="102286" y="44551"/>
                      <a:pt x="104160" y="43751"/>
                      <a:pt x="106094" y="43751"/>
                    </a:cubicBezTo>
                    <a:close/>
                    <a:moveTo>
                      <a:pt x="70812" y="39306"/>
                    </a:moveTo>
                    <a:cubicBezTo>
                      <a:pt x="71289" y="39306"/>
                      <a:pt x="71770" y="39355"/>
                      <a:pt x="72248" y="39454"/>
                    </a:cubicBezTo>
                    <a:cubicBezTo>
                      <a:pt x="71271" y="40699"/>
                      <a:pt x="70742" y="42276"/>
                      <a:pt x="70939" y="43925"/>
                    </a:cubicBezTo>
                    <a:cubicBezTo>
                      <a:pt x="71449" y="43811"/>
                      <a:pt x="71962" y="43756"/>
                      <a:pt x="72472" y="43756"/>
                    </a:cubicBezTo>
                    <a:cubicBezTo>
                      <a:pt x="74409" y="43756"/>
                      <a:pt x="76285" y="44558"/>
                      <a:pt x="77633" y="46013"/>
                    </a:cubicBezTo>
                    <a:lnTo>
                      <a:pt x="77633" y="46013"/>
                    </a:lnTo>
                    <a:cubicBezTo>
                      <a:pt x="77630" y="46013"/>
                      <a:pt x="77627" y="46013"/>
                      <a:pt x="77624" y="46013"/>
                    </a:cubicBezTo>
                    <a:cubicBezTo>
                      <a:pt x="77606" y="46013"/>
                      <a:pt x="77588" y="46012"/>
                      <a:pt x="77570" y="46012"/>
                    </a:cubicBezTo>
                    <a:cubicBezTo>
                      <a:pt x="75529" y="46012"/>
                      <a:pt x="73598" y="47021"/>
                      <a:pt x="72346" y="48540"/>
                    </a:cubicBezTo>
                    <a:cubicBezTo>
                      <a:pt x="72703" y="44850"/>
                      <a:pt x="69416" y="41568"/>
                      <a:pt x="65713" y="41568"/>
                    </a:cubicBezTo>
                    <a:cubicBezTo>
                      <a:pt x="65693" y="41568"/>
                      <a:pt x="65673" y="41568"/>
                      <a:pt x="65653" y="41568"/>
                    </a:cubicBezTo>
                    <a:lnTo>
                      <a:pt x="65653" y="41559"/>
                    </a:lnTo>
                    <a:cubicBezTo>
                      <a:pt x="66997" y="40107"/>
                      <a:pt x="68873" y="39306"/>
                      <a:pt x="70812" y="39306"/>
                    </a:cubicBezTo>
                    <a:close/>
                    <a:moveTo>
                      <a:pt x="35618" y="43957"/>
                    </a:moveTo>
                    <a:cubicBezTo>
                      <a:pt x="36091" y="43957"/>
                      <a:pt x="36568" y="44006"/>
                      <a:pt x="37042" y="44104"/>
                    </a:cubicBezTo>
                    <a:cubicBezTo>
                      <a:pt x="36020" y="45350"/>
                      <a:pt x="35456" y="46945"/>
                      <a:pt x="35635" y="48620"/>
                    </a:cubicBezTo>
                    <a:cubicBezTo>
                      <a:pt x="34383" y="47164"/>
                      <a:pt x="32507" y="46210"/>
                      <a:pt x="30511" y="46210"/>
                    </a:cubicBezTo>
                    <a:cubicBezTo>
                      <a:pt x="30496" y="46210"/>
                      <a:pt x="30480" y="46210"/>
                      <a:pt x="30465" y="46210"/>
                    </a:cubicBezTo>
                    <a:lnTo>
                      <a:pt x="30465" y="46210"/>
                    </a:lnTo>
                    <a:cubicBezTo>
                      <a:pt x="31804" y="44762"/>
                      <a:pt x="33682" y="43957"/>
                      <a:pt x="35618" y="43957"/>
                    </a:cubicBezTo>
                    <a:close/>
                    <a:moveTo>
                      <a:pt x="112822" y="41864"/>
                    </a:moveTo>
                    <a:cubicBezTo>
                      <a:pt x="115997" y="41864"/>
                      <a:pt x="119174" y="43943"/>
                      <a:pt x="119218" y="48100"/>
                    </a:cubicBezTo>
                    <a:cubicBezTo>
                      <a:pt x="118743" y="47999"/>
                      <a:pt x="118265" y="47949"/>
                      <a:pt x="117790" y="47949"/>
                    </a:cubicBezTo>
                    <a:cubicBezTo>
                      <a:pt x="115926" y="47949"/>
                      <a:pt x="114120" y="48715"/>
                      <a:pt x="112821" y="50108"/>
                    </a:cubicBezTo>
                    <a:cubicBezTo>
                      <a:pt x="111548" y="48728"/>
                      <a:pt x="109756" y="47948"/>
                      <a:pt x="107874" y="47948"/>
                    </a:cubicBezTo>
                    <a:cubicBezTo>
                      <a:pt x="107391" y="47948"/>
                      <a:pt x="106907" y="48002"/>
                      <a:pt x="106432" y="48100"/>
                    </a:cubicBezTo>
                    <a:cubicBezTo>
                      <a:pt x="106472" y="43943"/>
                      <a:pt x="109646" y="41864"/>
                      <a:pt x="112822" y="41864"/>
                    </a:cubicBezTo>
                    <a:close/>
                    <a:moveTo>
                      <a:pt x="136132" y="41864"/>
                    </a:moveTo>
                    <a:cubicBezTo>
                      <a:pt x="139308" y="41864"/>
                      <a:pt x="142484" y="43943"/>
                      <a:pt x="142525" y="48100"/>
                    </a:cubicBezTo>
                    <a:cubicBezTo>
                      <a:pt x="142051" y="47999"/>
                      <a:pt x="141574" y="47949"/>
                      <a:pt x="141100" y="47949"/>
                    </a:cubicBezTo>
                    <a:cubicBezTo>
                      <a:pt x="139242" y="47949"/>
                      <a:pt x="137437" y="48715"/>
                      <a:pt x="136145" y="50108"/>
                    </a:cubicBezTo>
                    <a:cubicBezTo>
                      <a:pt x="134863" y="48728"/>
                      <a:pt x="133071" y="47948"/>
                      <a:pt x="131190" y="47948"/>
                    </a:cubicBezTo>
                    <a:cubicBezTo>
                      <a:pt x="130706" y="47948"/>
                      <a:pt x="130222" y="48002"/>
                      <a:pt x="129747" y="48100"/>
                    </a:cubicBezTo>
                    <a:cubicBezTo>
                      <a:pt x="129783" y="43943"/>
                      <a:pt x="132957" y="41864"/>
                      <a:pt x="136132" y="41864"/>
                    </a:cubicBezTo>
                    <a:close/>
                    <a:moveTo>
                      <a:pt x="89293" y="41912"/>
                    </a:moveTo>
                    <a:cubicBezTo>
                      <a:pt x="92468" y="41912"/>
                      <a:pt x="95642" y="43988"/>
                      <a:pt x="95679" y="48143"/>
                    </a:cubicBezTo>
                    <a:lnTo>
                      <a:pt x="95679" y="48143"/>
                    </a:lnTo>
                    <a:cubicBezTo>
                      <a:pt x="95207" y="48043"/>
                      <a:pt x="94732" y="47994"/>
                      <a:pt x="94260" y="47994"/>
                    </a:cubicBezTo>
                    <a:cubicBezTo>
                      <a:pt x="92399" y="47994"/>
                      <a:pt x="90599" y="48760"/>
                      <a:pt x="89299" y="50152"/>
                    </a:cubicBezTo>
                    <a:cubicBezTo>
                      <a:pt x="88018" y="48773"/>
                      <a:pt x="86226" y="47993"/>
                      <a:pt x="84344" y="47993"/>
                    </a:cubicBezTo>
                    <a:cubicBezTo>
                      <a:pt x="83860" y="47993"/>
                      <a:pt x="83376" y="48047"/>
                      <a:pt x="82902" y="48145"/>
                    </a:cubicBezTo>
                    <a:cubicBezTo>
                      <a:pt x="82937" y="43991"/>
                      <a:pt x="86116" y="41912"/>
                      <a:pt x="89293" y="41912"/>
                    </a:cubicBezTo>
                    <a:close/>
                    <a:moveTo>
                      <a:pt x="42335" y="42067"/>
                    </a:moveTo>
                    <a:cubicBezTo>
                      <a:pt x="45509" y="42067"/>
                      <a:pt x="48681" y="44143"/>
                      <a:pt x="48726" y="48298"/>
                    </a:cubicBezTo>
                    <a:lnTo>
                      <a:pt x="48726" y="48298"/>
                    </a:lnTo>
                    <a:cubicBezTo>
                      <a:pt x="48251" y="48196"/>
                      <a:pt x="47772" y="48146"/>
                      <a:pt x="47298" y="48146"/>
                    </a:cubicBezTo>
                    <a:cubicBezTo>
                      <a:pt x="45434" y="48146"/>
                      <a:pt x="43630" y="48912"/>
                      <a:pt x="42337" y="50305"/>
                    </a:cubicBezTo>
                    <a:cubicBezTo>
                      <a:pt x="41056" y="48925"/>
                      <a:pt x="39264" y="48145"/>
                      <a:pt x="37382" y="48145"/>
                    </a:cubicBezTo>
                    <a:cubicBezTo>
                      <a:pt x="36898" y="48145"/>
                      <a:pt x="36415" y="48199"/>
                      <a:pt x="35940" y="48307"/>
                    </a:cubicBezTo>
                    <a:cubicBezTo>
                      <a:pt x="35980" y="44148"/>
                      <a:pt x="39158" y="42067"/>
                      <a:pt x="42335" y="42067"/>
                    </a:cubicBezTo>
                    <a:close/>
                    <a:moveTo>
                      <a:pt x="65651" y="42067"/>
                    </a:moveTo>
                    <a:cubicBezTo>
                      <a:pt x="68826" y="42067"/>
                      <a:pt x="72001" y="44146"/>
                      <a:pt x="72041" y="48307"/>
                    </a:cubicBezTo>
                    <a:cubicBezTo>
                      <a:pt x="71563" y="48202"/>
                      <a:pt x="71080" y="48150"/>
                      <a:pt x="70601" y="48150"/>
                    </a:cubicBezTo>
                    <a:cubicBezTo>
                      <a:pt x="68748" y="48150"/>
                      <a:pt x="66948" y="48916"/>
                      <a:pt x="65653" y="50305"/>
                    </a:cubicBezTo>
                    <a:cubicBezTo>
                      <a:pt x="64371" y="48934"/>
                      <a:pt x="62579" y="48145"/>
                      <a:pt x="60697" y="48145"/>
                    </a:cubicBezTo>
                    <a:cubicBezTo>
                      <a:pt x="60214" y="48145"/>
                      <a:pt x="59730" y="48199"/>
                      <a:pt x="59255" y="48307"/>
                    </a:cubicBezTo>
                    <a:cubicBezTo>
                      <a:pt x="59295" y="44148"/>
                      <a:pt x="62473" y="42067"/>
                      <a:pt x="65651" y="42067"/>
                    </a:cubicBezTo>
                    <a:close/>
                    <a:moveTo>
                      <a:pt x="18806" y="42117"/>
                    </a:moveTo>
                    <a:cubicBezTo>
                      <a:pt x="21981" y="42117"/>
                      <a:pt x="25156" y="44198"/>
                      <a:pt x="25196" y="48360"/>
                    </a:cubicBezTo>
                    <a:cubicBezTo>
                      <a:pt x="24717" y="48255"/>
                      <a:pt x="24234" y="48204"/>
                      <a:pt x="23755" y="48204"/>
                    </a:cubicBezTo>
                    <a:cubicBezTo>
                      <a:pt x="21902" y="48204"/>
                      <a:pt x="20103" y="48970"/>
                      <a:pt x="18807" y="50359"/>
                    </a:cubicBezTo>
                    <a:cubicBezTo>
                      <a:pt x="17526" y="48988"/>
                      <a:pt x="15734" y="48199"/>
                      <a:pt x="13852" y="48199"/>
                    </a:cubicBezTo>
                    <a:cubicBezTo>
                      <a:pt x="13368" y="48199"/>
                      <a:pt x="12884" y="48253"/>
                      <a:pt x="12409" y="48360"/>
                    </a:cubicBezTo>
                    <a:cubicBezTo>
                      <a:pt x="12454" y="44198"/>
                      <a:pt x="15631" y="42117"/>
                      <a:pt x="18806" y="42117"/>
                    </a:cubicBezTo>
                    <a:close/>
                    <a:moveTo>
                      <a:pt x="117967" y="48323"/>
                    </a:moveTo>
                    <a:cubicBezTo>
                      <a:pt x="118392" y="48323"/>
                      <a:pt x="118820" y="48362"/>
                      <a:pt x="119245" y="48441"/>
                    </a:cubicBezTo>
                    <a:cubicBezTo>
                      <a:pt x="118253" y="49621"/>
                      <a:pt x="117671" y="51114"/>
                      <a:pt x="117757" y="52706"/>
                    </a:cubicBezTo>
                    <a:lnTo>
                      <a:pt x="117757" y="52706"/>
                    </a:lnTo>
                    <a:cubicBezTo>
                      <a:pt x="116507" y="51403"/>
                      <a:pt x="114740" y="50573"/>
                      <a:pt x="112880" y="50573"/>
                    </a:cubicBezTo>
                    <a:cubicBezTo>
                      <a:pt x="112860" y="50573"/>
                      <a:pt x="112840" y="50573"/>
                      <a:pt x="112821" y="50574"/>
                    </a:cubicBezTo>
                    <a:cubicBezTo>
                      <a:pt x="114158" y="49126"/>
                      <a:pt x="116031" y="48323"/>
                      <a:pt x="117967" y="48323"/>
                    </a:cubicBezTo>
                    <a:close/>
                    <a:moveTo>
                      <a:pt x="130990" y="48323"/>
                    </a:moveTo>
                    <a:cubicBezTo>
                      <a:pt x="132925" y="48323"/>
                      <a:pt x="134799" y="49126"/>
                      <a:pt x="136136" y="50574"/>
                    </a:cubicBezTo>
                    <a:cubicBezTo>
                      <a:pt x="136116" y="50573"/>
                      <a:pt x="136096" y="50573"/>
                      <a:pt x="136077" y="50573"/>
                    </a:cubicBezTo>
                    <a:cubicBezTo>
                      <a:pt x="134208" y="50573"/>
                      <a:pt x="132440" y="51412"/>
                      <a:pt x="131199" y="52715"/>
                    </a:cubicBezTo>
                    <a:cubicBezTo>
                      <a:pt x="131279" y="51120"/>
                      <a:pt x="130697" y="49624"/>
                      <a:pt x="129711" y="48441"/>
                    </a:cubicBezTo>
                    <a:cubicBezTo>
                      <a:pt x="130137" y="48362"/>
                      <a:pt x="130565" y="48323"/>
                      <a:pt x="130990" y="48323"/>
                    </a:cubicBezTo>
                    <a:close/>
                    <a:moveTo>
                      <a:pt x="94437" y="48359"/>
                    </a:moveTo>
                    <a:cubicBezTo>
                      <a:pt x="94862" y="48359"/>
                      <a:pt x="95289" y="48398"/>
                      <a:pt x="95715" y="48477"/>
                    </a:cubicBezTo>
                    <a:cubicBezTo>
                      <a:pt x="94722" y="49666"/>
                      <a:pt x="94140" y="51168"/>
                      <a:pt x="94227" y="52750"/>
                    </a:cubicBezTo>
                    <a:lnTo>
                      <a:pt x="94227" y="52750"/>
                    </a:lnTo>
                    <a:cubicBezTo>
                      <a:pt x="92986" y="51447"/>
                      <a:pt x="91219" y="50618"/>
                      <a:pt x="89350" y="50618"/>
                    </a:cubicBezTo>
                    <a:cubicBezTo>
                      <a:pt x="89330" y="50618"/>
                      <a:pt x="89310" y="50618"/>
                      <a:pt x="89290" y="50618"/>
                    </a:cubicBezTo>
                    <a:cubicBezTo>
                      <a:pt x="89270" y="50618"/>
                      <a:pt x="89250" y="50618"/>
                      <a:pt x="89231" y="50618"/>
                    </a:cubicBezTo>
                    <a:cubicBezTo>
                      <a:pt x="87362" y="50618"/>
                      <a:pt x="85603" y="51448"/>
                      <a:pt x="84353" y="52751"/>
                    </a:cubicBezTo>
                    <a:cubicBezTo>
                      <a:pt x="84443" y="51165"/>
                      <a:pt x="83860" y="49660"/>
                      <a:pt x="82866" y="48477"/>
                    </a:cubicBezTo>
                    <a:cubicBezTo>
                      <a:pt x="83291" y="48398"/>
                      <a:pt x="83719" y="48359"/>
                      <a:pt x="84144" y="48359"/>
                    </a:cubicBezTo>
                    <a:cubicBezTo>
                      <a:pt x="86080" y="48359"/>
                      <a:pt x="87955" y="49162"/>
                      <a:pt x="89299" y="50609"/>
                    </a:cubicBezTo>
                    <a:cubicBezTo>
                      <a:pt x="90637" y="49162"/>
                      <a:pt x="92504" y="48359"/>
                      <a:pt x="94437" y="48359"/>
                    </a:cubicBezTo>
                    <a:close/>
                    <a:moveTo>
                      <a:pt x="47485" y="48520"/>
                    </a:moveTo>
                    <a:cubicBezTo>
                      <a:pt x="47909" y="48520"/>
                      <a:pt x="48337" y="48559"/>
                      <a:pt x="48762" y="48638"/>
                    </a:cubicBezTo>
                    <a:cubicBezTo>
                      <a:pt x="47767" y="49821"/>
                      <a:pt x="47185" y="51326"/>
                      <a:pt x="47275" y="52912"/>
                    </a:cubicBezTo>
                    <a:cubicBezTo>
                      <a:pt x="46025" y="51609"/>
                      <a:pt x="44257" y="50779"/>
                      <a:pt x="42397" y="50779"/>
                    </a:cubicBezTo>
                    <a:cubicBezTo>
                      <a:pt x="42377" y="50779"/>
                      <a:pt x="42357" y="50779"/>
                      <a:pt x="42337" y="50780"/>
                    </a:cubicBezTo>
                    <a:cubicBezTo>
                      <a:pt x="43675" y="49325"/>
                      <a:pt x="45549" y="48520"/>
                      <a:pt x="47485" y="48520"/>
                    </a:cubicBezTo>
                    <a:close/>
                    <a:moveTo>
                      <a:pt x="60501" y="48529"/>
                    </a:moveTo>
                    <a:cubicBezTo>
                      <a:pt x="62439" y="48529"/>
                      <a:pt x="64308" y="49332"/>
                      <a:pt x="65653" y="50780"/>
                    </a:cubicBezTo>
                    <a:cubicBezTo>
                      <a:pt x="65633" y="50779"/>
                      <a:pt x="65613" y="50779"/>
                      <a:pt x="65593" y="50779"/>
                    </a:cubicBezTo>
                    <a:cubicBezTo>
                      <a:pt x="63725" y="50779"/>
                      <a:pt x="61957" y="51618"/>
                      <a:pt x="60715" y="52921"/>
                    </a:cubicBezTo>
                    <a:cubicBezTo>
                      <a:pt x="60796" y="51326"/>
                      <a:pt x="60214" y="49830"/>
                      <a:pt x="59219" y="48647"/>
                    </a:cubicBezTo>
                    <a:cubicBezTo>
                      <a:pt x="59646" y="48568"/>
                      <a:pt x="60075" y="48529"/>
                      <a:pt x="60501" y="48529"/>
                    </a:cubicBezTo>
                    <a:close/>
                    <a:moveTo>
                      <a:pt x="107662" y="48316"/>
                    </a:moveTo>
                    <a:cubicBezTo>
                      <a:pt x="109596" y="48316"/>
                      <a:pt x="111472" y="49118"/>
                      <a:pt x="112821" y="50574"/>
                    </a:cubicBezTo>
                    <a:cubicBezTo>
                      <a:pt x="112802" y="50573"/>
                      <a:pt x="112783" y="50573"/>
                      <a:pt x="112765" y="50573"/>
                    </a:cubicBezTo>
                    <a:cubicBezTo>
                      <a:pt x="110778" y="50573"/>
                      <a:pt x="108902" y="51519"/>
                      <a:pt x="107650" y="52966"/>
                    </a:cubicBezTo>
                    <a:lnTo>
                      <a:pt x="107650" y="52966"/>
                    </a:lnTo>
                    <a:cubicBezTo>
                      <a:pt x="107803" y="51290"/>
                      <a:pt x="107211" y="49713"/>
                      <a:pt x="106172" y="48477"/>
                    </a:cubicBezTo>
                    <a:cubicBezTo>
                      <a:pt x="106667" y="48369"/>
                      <a:pt x="107167" y="48316"/>
                      <a:pt x="107662" y="48316"/>
                    </a:cubicBezTo>
                    <a:close/>
                    <a:moveTo>
                      <a:pt x="13659" y="48573"/>
                    </a:moveTo>
                    <a:cubicBezTo>
                      <a:pt x="15592" y="48573"/>
                      <a:pt x="17464" y="49371"/>
                      <a:pt x="18807" y="50824"/>
                    </a:cubicBezTo>
                    <a:cubicBezTo>
                      <a:pt x="18787" y="50824"/>
                      <a:pt x="18768" y="50824"/>
                      <a:pt x="18748" y="50824"/>
                    </a:cubicBezTo>
                    <a:cubicBezTo>
                      <a:pt x="16879" y="50824"/>
                      <a:pt x="15111" y="51663"/>
                      <a:pt x="13870" y="52966"/>
                    </a:cubicBezTo>
                    <a:cubicBezTo>
                      <a:pt x="13951" y="51371"/>
                      <a:pt x="13368" y="49875"/>
                      <a:pt x="12374" y="48692"/>
                    </a:cubicBezTo>
                    <a:cubicBezTo>
                      <a:pt x="12802" y="48612"/>
                      <a:pt x="13232" y="48573"/>
                      <a:pt x="13659" y="48573"/>
                    </a:cubicBezTo>
                    <a:close/>
                    <a:moveTo>
                      <a:pt x="23953" y="48574"/>
                    </a:moveTo>
                    <a:cubicBezTo>
                      <a:pt x="24378" y="48574"/>
                      <a:pt x="24806" y="48613"/>
                      <a:pt x="25232" y="48692"/>
                    </a:cubicBezTo>
                    <a:cubicBezTo>
                      <a:pt x="24237" y="49875"/>
                      <a:pt x="23655" y="51371"/>
                      <a:pt x="23744" y="52966"/>
                    </a:cubicBezTo>
                    <a:cubicBezTo>
                      <a:pt x="22494" y="51663"/>
                      <a:pt x="20726" y="50824"/>
                      <a:pt x="18866" y="50824"/>
                    </a:cubicBezTo>
                    <a:cubicBezTo>
                      <a:pt x="18846" y="50824"/>
                      <a:pt x="18827" y="50824"/>
                      <a:pt x="18807" y="50824"/>
                    </a:cubicBezTo>
                    <a:cubicBezTo>
                      <a:pt x="20144" y="49377"/>
                      <a:pt x="22018" y="48574"/>
                      <a:pt x="23953" y="48574"/>
                    </a:cubicBezTo>
                    <a:close/>
                    <a:moveTo>
                      <a:pt x="37179" y="48522"/>
                    </a:moveTo>
                    <a:cubicBezTo>
                      <a:pt x="39113" y="48522"/>
                      <a:pt x="40989" y="49325"/>
                      <a:pt x="42337" y="50780"/>
                    </a:cubicBezTo>
                    <a:cubicBezTo>
                      <a:pt x="42319" y="50779"/>
                      <a:pt x="42300" y="50779"/>
                      <a:pt x="42282" y="50779"/>
                    </a:cubicBezTo>
                    <a:cubicBezTo>
                      <a:pt x="40295" y="50779"/>
                      <a:pt x="38419" y="51725"/>
                      <a:pt x="37167" y="53172"/>
                    </a:cubicBezTo>
                    <a:cubicBezTo>
                      <a:pt x="37320" y="51496"/>
                      <a:pt x="36728" y="49910"/>
                      <a:pt x="35689" y="48683"/>
                    </a:cubicBezTo>
                    <a:cubicBezTo>
                      <a:pt x="36184" y="48575"/>
                      <a:pt x="36683" y="48522"/>
                      <a:pt x="37179" y="48522"/>
                    </a:cubicBezTo>
                    <a:close/>
                    <a:moveTo>
                      <a:pt x="124475" y="46470"/>
                    </a:moveTo>
                    <a:cubicBezTo>
                      <a:pt x="127650" y="46470"/>
                      <a:pt x="130827" y="48548"/>
                      <a:pt x="130867" y="52706"/>
                    </a:cubicBezTo>
                    <a:cubicBezTo>
                      <a:pt x="130388" y="52601"/>
                      <a:pt x="129906" y="52550"/>
                      <a:pt x="129426" y="52550"/>
                    </a:cubicBezTo>
                    <a:cubicBezTo>
                      <a:pt x="127574" y="52550"/>
                      <a:pt x="125776" y="53316"/>
                      <a:pt x="124487" y="54704"/>
                    </a:cubicBezTo>
                    <a:cubicBezTo>
                      <a:pt x="123206" y="53333"/>
                      <a:pt x="121414" y="52545"/>
                      <a:pt x="119532" y="52545"/>
                    </a:cubicBezTo>
                    <a:cubicBezTo>
                      <a:pt x="119048" y="52545"/>
                      <a:pt x="118564" y="52599"/>
                      <a:pt x="118089" y="52706"/>
                    </a:cubicBezTo>
                    <a:cubicBezTo>
                      <a:pt x="118125" y="48548"/>
                      <a:pt x="121299" y="46470"/>
                      <a:pt x="124475" y="46470"/>
                    </a:cubicBezTo>
                    <a:close/>
                    <a:moveTo>
                      <a:pt x="77635" y="46519"/>
                    </a:moveTo>
                    <a:cubicBezTo>
                      <a:pt x="80808" y="46519"/>
                      <a:pt x="83981" y="48596"/>
                      <a:pt x="84022" y="52751"/>
                    </a:cubicBezTo>
                    <a:lnTo>
                      <a:pt x="84031" y="52760"/>
                    </a:lnTo>
                    <a:cubicBezTo>
                      <a:pt x="83550" y="52655"/>
                      <a:pt x="83066" y="52604"/>
                      <a:pt x="82586" y="52604"/>
                    </a:cubicBezTo>
                    <a:cubicBezTo>
                      <a:pt x="80731" y="52604"/>
                      <a:pt x="78937" y="53370"/>
                      <a:pt x="77642" y="54758"/>
                    </a:cubicBezTo>
                    <a:cubicBezTo>
                      <a:pt x="76360" y="53378"/>
                      <a:pt x="74568" y="52599"/>
                      <a:pt x="72696" y="52599"/>
                    </a:cubicBezTo>
                    <a:cubicBezTo>
                      <a:pt x="72203" y="52599"/>
                      <a:pt x="71719" y="52652"/>
                      <a:pt x="71244" y="52760"/>
                    </a:cubicBezTo>
                    <a:cubicBezTo>
                      <a:pt x="71280" y="48600"/>
                      <a:pt x="74457" y="46519"/>
                      <a:pt x="77635" y="46519"/>
                    </a:cubicBezTo>
                    <a:close/>
                    <a:moveTo>
                      <a:pt x="100946" y="46509"/>
                    </a:moveTo>
                    <a:cubicBezTo>
                      <a:pt x="104122" y="46509"/>
                      <a:pt x="107296" y="48585"/>
                      <a:pt x="107337" y="52742"/>
                    </a:cubicBezTo>
                    <a:cubicBezTo>
                      <a:pt x="106865" y="52641"/>
                      <a:pt x="106389" y="52591"/>
                      <a:pt x="105917" y="52591"/>
                    </a:cubicBezTo>
                    <a:cubicBezTo>
                      <a:pt x="104050" y="52591"/>
                      <a:pt x="102242" y="53364"/>
                      <a:pt x="100948" y="54758"/>
                    </a:cubicBezTo>
                    <a:lnTo>
                      <a:pt x="100948" y="54749"/>
                    </a:lnTo>
                    <a:cubicBezTo>
                      <a:pt x="99667" y="53369"/>
                      <a:pt x="97875" y="52590"/>
                      <a:pt x="95993" y="52590"/>
                    </a:cubicBezTo>
                    <a:cubicBezTo>
                      <a:pt x="95509" y="52590"/>
                      <a:pt x="95025" y="52643"/>
                      <a:pt x="94550" y="52742"/>
                    </a:cubicBezTo>
                    <a:cubicBezTo>
                      <a:pt x="94591" y="48588"/>
                      <a:pt x="97769" y="46509"/>
                      <a:pt x="100946" y="46509"/>
                    </a:cubicBezTo>
                    <a:close/>
                    <a:moveTo>
                      <a:pt x="53993" y="46670"/>
                    </a:moveTo>
                    <a:cubicBezTo>
                      <a:pt x="57169" y="46670"/>
                      <a:pt x="60344" y="48747"/>
                      <a:pt x="60384" y="52903"/>
                    </a:cubicBezTo>
                    <a:cubicBezTo>
                      <a:pt x="59911" y="52801"/>
                      <a:pt x="59433" y="52752"/>
                      <a:pt x="58960" y="52752"/>
                    </a:cubicBezTo>
                    <a:cubicBezTo>
                      <a:pt x="57101" y="52752"/>
                      <a:pt x="55295" y="53518"/>
                      <a:pt x="53995" y="54910"/>
                    </a:cubicBezTo>
                    <a:cubicBezTo>
                      <a:pt x="52714" y="53531"/>
                      <a:pt x="50922" y="52751"/>
                      <a:pt x="49040" y="52751"/>
                    </a:cubicBezTo>
                    <a:cubicBezTo>
                      <a:pt x="48556" y="52751"/>
                      <a:pt x="48072" y="52805"/>
                      <a:pt x="47597" y="52903"/>
                    </a:cubicBezTo>
                    <a:cubicBezTo>
                      <a:pt x="47638" y="48749"/>
                      <a:pt x="50816" y="46670"/>
                      <a:pt x="53993" y="46670"/>
                    </a:cubicBezTo>
                    <a:close/>
                    <a:moveTo>
                      <a:pt x="7145" y="46712"/>
                    </a:moveTo>
                    <a:cubicBezTo>
                      <a:pt x="10322" y="46712"/>
                      <a:pt x="13498" y="48790"/>
                      <a:pt x="13538" y="52948"/>
                    </a:cubicBezTo>
                    <a:cubicBezTo>
                      <a:pt x="13065" y="52846"/>
                      <a:pt x="12588" y="52796"/>
                      <a:pt x="12114" y="52796"/>
                    </a:cubicBezTo>
                    <a:cubicBezTo>
                      <a:pt x="10255" y="52796"/>
                      <a:pt x="8451" y="53563"/>
                      <a:pt x="7159" y="54955"/>
                    </a:cubicBezTo>
                    <a:cubicBezTo>
                      <a:pt x="5884" y="53583"/>
                      <a:pt x="4097" y="52805"/>
                      <a:pt x="2226" y="52805"/>
                    </a:cubicBezTo>
                    <a:cubicBezTo>
                      <a:pt x="2216" y="52805"/>
                      <a:pt x="2205" y="52805"/>
                      <a:pt x="2194" y="52805"/>
                    </a:cubicBezTo>
                    <a:lnTo>
                      <a:pt x="2194" y="52796"/>
                    </a:lnTo>
                    <a:cubicBezTo>
                      <a:pt x="1711" y="52796"/>
                      <a:pt x="1227" y="52850"/>
                      <a:pt x="752" y="52948"/>
                    </a:cubicBezTo>
                    <a:cubicBezTo>
                      <a:pt x="792" y="48790"/>
                      <a:pt x="3969" y="46712"/>
                      <a:pt x="7145" y="46712"/>
                    </a:cubicBezTo>
                    <a:close/>
                    <a:moveTo>
                      <a:pt x="30465" y="46717"/>
                    </a:moveTo>
                    <a:cubicBezTo>
                      <a:pt x="33637" y="46717"/>
                      <a:pt x="36811" y="48795"/>
                      <a:pt x="36854" y="52953"/>
                    </a:cubicBezTo>
                    <a:lnTo>
                      <a:pt x="36854" y="52953"/>
                    </a:lnTo>
                    <a:cubicBezTo>
                      <a:pt x="36379" y="52851"/>
                      <a:pt x="35901" y="52801"/>
                      <a:pt x="35426" y="52801"/>
                    </a:cubicBezTo>
                    <a:cubicBezTo>
                      <a:pt x="33569" y="52801"/>
                      <a:pt x="31771" y="53567"/>
                      <a:pt x="30483" y="54955"/>
                    </a:cubicBezTo>
                    <a:cubicBezTo>
                      <a:pt x="29201" y="53584"/>
                      <a:pt x="27409" y="52796"/>
                      <a:pt x="25528" y="52796"/>
                    </a:cubicBezTo>
                    <a:cubicBezTo>
                      <a:pt x="25044" y="52796"/>
                      <a:pt x="24560" y="52850"/>
                      <a:pt x="24085" y="52957"/>
                    </a:cubicBezTo>
                    <a:cubicBezTo>
                      <a:pt x="24116" y="48798"/>
                      <a:pt x="27290" y="46717"/>
                      <a:pt x="30465" y="46717"/>
                    </a:cubicBezTo>
                    <a:close/>
                    <a:moveTo>
                      <a:pt x="107865" y="57160"/>
                    </a:moveTo>
                    <a:cubicBezTo>
                      <a:pt x="107867" y="57160"/>
                      <a:pt x="107868" y="57160"/>
                      <a:pt x="107870" y="57160"/>
                    </a:cubicBezTo>
                    <a:lnTo>
                      <a:pt x="107870" y="57160"/>
                    </a:lnTo>
                    <a:cubicBezTo>
                      <a:pt x="107871" y="57160"/>
                      <a:pt x="107873" y="57160"/>
                      <a:pt x="107874" y="57160"/>
                    </a:cubicBezTo>
                    <a:close/>
                    <a:moveTo>
                      <a:pt x="129607" y="52925"/>
                    </a:moveTo>
                    <a:cubicBezTo>
                      <a:pt x="130037" y="52925"/>
                      <a:pt x="130471" y="52965"/>
                      <a:pt x="130903" y="53047"/>
                    </a:cubicBezTo>
                    <a:cubicBezTo>
                      <a:pt x="129908" y="54229"/>
                      <a:pt x="129326" y="55726"/>
                      <a:pt x="129415" y="57321"/>
                    </a:cubicBezTo>
                    <a:cubicBezTo>
                      <a:pt x="128165" y="56009"/>
                      <a:pt x="126406" y="55179"/>
                      <a:pt x="124538" y="55179"/>
                    </a:cubicBezTo>
                    <a:cubicBezTo>
                      <a:pt x="124518" y="55179"/>
                      <a:pt x="124498" y="55179"/>
                      <a:pt x="124478" y="55179"/>
                    </a:cubicBezTo>
                    <a:cubicBezTo>
                      <a:pt x="124458" y="55179"/>
                      <a:pt x="124438" y="55179"/>
                      <a:pt x="124418" y="55179"/>
                    </a:cubicBezTo>
                    <a:cubicBezTo>
                      <a:pt x="122550" y="55179"/>
                      <a:pt x="120782" y="56009"/>
                      <a:pt x="119541" y="57321"/>
                    </a:cubicBezTo>
                    <a:cubicBezTo>
                      <a:pt x="119622" y="55726"/>
                      <a:pt x="119039" y="54220"/>
                      <a:pt x="118045" y="53047"/>
                    </a:cubicBezTo>
                    <a:cubicBezTo>
                      <a:pt x="118478" y="52965"/>
                      <a:pt x="118913" y="52925"/>
                      <a:pt x="119344" y="52925"/>
                    </a:cubicBezTo>
                    <a:cubicBezTo>
                      <a:pt x="121276" y="52925"/>
                      <a:pt x="123138" y="53727"/>
                      <a:pt x="124478" y="55170"/>
                    </a:cubicBezTo>
                    <a:cubicBezTo>
                      <a:pt x="125811" y="53727"/>
                      <a:pt x="127678" y="52925"/>
                      <a:pt x="129607" y="52925"/>
                    </a:cubicBezTo>
                    <a:close/>
                    <a:moveTo>
                      <a:pt x="82780" y="52965"/>
                    </a:moveTo>
                    <a:cubicBezTo>
                      <a:pt x="83204" y="52965"/>
                      <a:pt x="83632" y="53003"/>
                      <a:pt x="84057" y="53082"/>
                    </a:cubicBezTo>
                    <a:cubicBezTo>
                      <a:pt x="83538" y="53701"/>
                      <a:pt x="83135" y="54409"/>
                      <a:pt x="82875" y="55170"/>
                    </a:cubicBezTo>
                    <a:cubicBezTo>
                      <a:pt x="82634" y="55866"/>
                      <a:pt x="82526" y="56607"/>
                      <a:pt x="82569" y="57347"/>
                    </a:cubicBezTo>
                    <a:lnTo>
                      <a:pt x="82569" y="57347"/>
                    </a:lnTo>
                    <a:cubicBezTo>
                      <a:pt x="81328" y="56053"/>
                      <a:pt x="79569" y="55215"/>
                      <a:pt x="77701" y="55215"/>
                    </a:cubicBezTo>
                    <a:cubicBezTo>
                      <a:pt x="77681" y="55215"/>
                      <a:pt x="77661" y="55215"/>
                      <a:pt x="77642" y="55215"/>
                    </a:cubicBezTo>
                    <a:cubicBezTo>
                      <a:pt x="78979" y="53768"/>
                      <a:pt x="80847" y="52965"/>
                      <a:pt x="82780" y="52965"/>
                    </a:cubicBezTo>
                    <a:close/>
                    <a:moveTo>
                      <a:pt x="95802" y="52974"/>
                    </a:moveTo>
                    <a:cubicBezTo>
                      <a:pt x="97735" y="52974"/>
                      <a:pt x="99602" y="53775"/>
                      <a:pt x="100939" y="55215"/>
                    </a:cubicBezTo>
                    <a:cubicBezTo>
                      <a:pt x="100919" y="55215"/>
                      <a:pt x="100900" y="55215"/>
                      <a:pt x="100880" y="55215"/>
                    </a:cubicBezTo>
                    <a:cubicBezTo>
                      <a:pt x="99020" y="55215"/>
                      <a:pt x="97252" y="56053"/>
                      <a:pt x="96011" y="57357"/>
                    </a:cubicBezTo>
                    <a:cubicBezTo>
                      <a:pt x="96047" y="56622"/>
                      <a:pt x="95948" y="55878"/>
                      <a:pt x="95706" y="55179"/>
                    </a:cubicBezTo>
                    <a:lnTo>
                      <a:pt x="95706" y="55170"/>
                    </a:lnTo>
                    <a:cubicBezTo>
                      <a:pt x="95446" y="54409"/>
                      <a:pt x="95043" y="53701"/>
                      <a:pt x="94523" y="53091"/>
                    </a:cubicBezTo>
                    <a:cubicBezTo>
                      <a:pt x="94949" y="53012"/>
                      <a:pt x="95377" y="52974"/>
                      <a:pt x="95802" y="52974"/>
                    </a:cubicBezTo>
                    <a:close/>
                    <a:moveTo>
                      <a:pt x="60697" y="57357"/>
                    </a:moveTo>
                    <a:cubicBezTo>
                      <a:pt x="60700" y="57357"/>
                      <a:pt x="60703" y="57357"/>
                      <a:pt x="60706" y="57357"/>
                    </a:cubicBezTo>
                    <a:lnTo>
                      <a:pt x="60706" y="57357"/>
                    </a:lnTo>
                    <a:cubicBezTo>
                      <a:pt x="60709" y="57357"/>
                      <a:pt x="60712" y="57357"/>
                      <a:pt x="60715" y="57357"/>
                    </a:cubicBezTo>
                    <a:close/>
                    <a:moveTo>
                      <a:pt x="48839" y="53117"/>
                    </a:moveTo>
                    <a:cubicBezTo>
                      <a:pt x="50775" y="53117"/>
                      <a:pt x="52650" y="53921"/>
                      <a:pt x="53995" y="55376"/>
                    </a:cubicBezTo>
                    <a:lnTo>
                      <a:pt x="53995" y="55376"/>
                    </a:lnTo>
                    <a:cubicBezTo>
                      <a:pt x="53992" y="55376"/>
                      <a:pt x="53989" y="55376"/>
                      <a:pt x="53986" y="55376"/>
                    </a:cubicBezTo>
                    <a:cubicBezTo>
                      <a:pt x="53966" y="55376"/>
                      <a:pt x="53946" y="55376"/>
                      <a:pt x="53927" y="55376"/>
                    </a:cubicBezTo>
                    <a:cubicBezTo>
                      <a:pt x="52067" y="55376"/>
                      <a:pt x="50299" y="56206"/>
                      <a:pt x="49049" y="57509"/>
                    </a:cubicBezTo>
                    <a:cubicBezTo>
                      <a:pt x="49138" y="55923"/>
                      <a:pt x="48556" y="54418"/>
                      <a:pt x="47561" y="53235"/>
                    </a:cubicBezTo>
                    <a:cubicBezTo>
                      <a:pt x="47987" y="53156"/>
                      <a:pt x="48414" y="53117"/>
                      <a:pt x="48839" y="53117"/>
                    </a:cubicBezTo>
                    <a:close/>
                    <a:moveTo>
                      <a:pt x="59142" y="53117"/>
                    </a:moveTo>
                    <a:cubicBezTo>
                      <a:pt x="59567" y="53117"/>
                      <a:pt x="59994" y="53156"/>
                      <a:pt x="60420" y="53235"/>
                    </a:cubicBezTo>
                    <a:cubicBezTo>
                      <a:pt x="59425" y="54427"/>
                      <a:pt x="58843" y="55932"/>
                      <a:pt x="58932" y="57518"/>
                    </a:cubicBezTo>
                    <a:lnTo>
                      <a:pt x="58923" y="57509"/>
                    </a:lnTo>
                    <a:cubicBezTo>
                      <a:pt x="57682" y="56206"/>
                      <a:pt x="55914" y="55376"/>
                      <a:pt x="54046" y="55376"/>
                    </a:cubicBezTo>
                    <a:cubicBezTo>
                      <a:pt x="54029" y="55376"/>
                      <a:pt x="54012" y="55376"/>
                      <a:pt x="53995" y="55376"/>
                    </a:cubicBezTo>
                    <a:lnTo>
                      <a:pt x="53995" y="55376"/>
                    </a:lnTo>
                    <a:cubicBezTo>
                      <a:pt x="55333" y="53921"/>
                      <a:pt x="57206" y="53117"/>
                      <a:pt x="59142" y="53117"/>
                    </a:cubicBezTo>
                    <a:close/>
                    <a:moveTo>
                      <a:pt x="25317" y="53179"/>
                    </a:moveTo>
                    <a:cubicBezTo>
                      <a:pt x="27247" y="53179"/>
                      <a:pt x="29113" y="53976"/>
                      <a:pt x="30456" y="55421"/>
                    </a:cubicBezTo>
                    <a:cubicBezTo>
                      <a:pt x="30436" y="55421"/>
                      <a:pt x="30416" y="55421"/>
                      <a:pt x="30397" y="55421"/>
                    </a:cubicBezTo>
                    <a:cubicBezTo>
                      <a:pt x="28528" y="55421"/>
                      <a:pt x="26769" y="56259"/>
                      <a:pt x="25528" y="57554"/>
                    </a:cubicBezTo>
                    <a:cubicBezTo>
                      <a:pt x="25563" y="56819"/>
                      <a:pt x="25456" y="56075"/>
                      <a:pt x="25223" y="55376"/>
                    </a:cubicBezTo>
                    <a:lnTo>
                      <a:pt x="25223" y="55385"/>
                    </a:lnTo>
                    <a:cubicBezTo>
                      <a:pt x="24963" y="54624"/>
                      <a:pt x="24560" y="53916"/>
                      <a:pt x="24031" y="53298"/>
                    </a:cubicBezTo>
                    <a:cubicBezTo>
                      <a:pt x="24460" y="53218"/>
                      <a:pt x="24890" y="53179"/>
                      <a:pt x="25317" y="53179"/>
                    </a:cubicBezTo>
                    <a:close/>
                    <a:moveTo>
                      <a:pt x="12293" y="53188"/>
                    </a:moveTo>
                    <a:cubicBezTo>
                      <a:pt x="12719" y="53188"/>
                      <a:pt x="13147" y="53227"/>
                      <a:pt x="13574" y="53307"/>
                    </a:cubicBezTo>
                    <a:cubicBezTo>
                      <a:pt x="13055" y="53925"/>
                      <a:pt x="12651" y="54624"/>
                      <a:pt x="12391" y="55385"/>
                    </a:cubicBezTo>
                    <a:cubicBezTo>
                      <a:pt x="12150" y="56084"/>
                      <a:pt x="12051" y="56819"/>
                      <a:pt x="12087" y="57554"/>
                    </a:cubicBezTo>
                    <a:lnTo>
                      <a:pt x="12087" y="57572"/>
                    </a:lnTo>
                    <a:cubicBezTo>
                      <a:pt x="10845" y="56268"/>
                      <a:pt x="9086" y="55430"/>
                      <a:pt x="7218" y="55430"/>
                    </a:cubicBezTo>
                    <a:cubicBezTo>
                      <a:pt x="7198" y="55430"/>
                      <a:pt x="7178" y="55430"/>
                      <a:pt x="7159" y="55430"/>
                    </a:cubicBezTo>
                    <a:cubicBezTo>
                      <a:pt x="8501" y="53985"/>
                      <a:pt x="10367" y="53188"/>
                      <a:pt x="12293" y="53188"/>
                    </a:cubicBezTo>
                    <a:close/>
                    <a:moveTo>
                      <a:pt x="106098" y="52962"/>
                    </a:moveTo>
                    <a:cubicBezTo>
                      <a:pt x="106573" y="52962"/>
                      <a:pt x="107051" y="53010"/>
                      <a:pt x="107525" y="53109"/>
                    </a:cubicBezTo>
                    <a:cubicBezTo>
                      <a:pt x="106514" y="54361"/>
                      <a:pt x="105950" y="55943"/>
                      <a:pt x="106117" y="57615"/>
                    </a:cubicBezTo>
                    <a:lnTo>
                      <a:pt x="106117" y="57615"/>
                    </a:lnTo>
                    <a:cubicBezTo>
                      <a:pt x="104869" y="56153"/>
                      <a:pt x="102981" y="55206"/>
                      <a:pt x="100985" y="55206"/>
                    </a:cubicBezTo>
                    <a:cubicBezTo>
                      <a:pt x="100976" y="55206"/>
                      <a:pt x="100966" y="55206"/>
                      <a:pt x="100957" y="55206"/>
                    </a:cubicBezTo>
                    <a:cubicBezTo>
                      <a:pt x="102302" y="53761"/>
                      <a:pt x="104171" y="52962"/>
                      <a:pt x="106098" y="52962"/>
                    </a:cubicBezTo>
                    <a:close/>
                    <a:moveTo>
                      <a:pt x="70812" y="48526"/>
                    </a:moveTo>
                    <a:cubicBezTo>
                      <a:pt x="71289" y="48526"/>
                      <a:pt x="71770" y="48575"/>
                      <a:pt x="72248" y="48674"/>
                    </a:cubicBezTo>
                    <a:cubicBezTo>
                      <a:pt x="71271" y="49928"/>
                      <a:pt x="70742" y="51496"/>
                      <a:pt x="70939" y="53145"/>
                    </a:cubicBezTo>
                    <a:cubicBezTo>
                      <a:pt x="71447" y="53031"/>
                      <a:pt x="71960" y="52976"/>
                      <a:pt x="72468" y="52976"/>
                    </a:cubicBezTo>
                    <a:cubicBezTo>
                      <a:pt x="74401" y="52976"/>
                      <a:pt x="76276" y="53777"/>
                      <a:pt x="77624" y="55224"/>
                    </a:cubicBezTo>
                    <a:cubicBezTo>
                      <a:pt x="77606" y="55224"/>
                      <a:pt x="77587" y="55224"/>
                      <a:pt x="77569" y="55224"/>
                    </a:cubicBezTo>
                    <a:cubicBezTo>
                      <a:pt x="75520" y="55224"/>
                      <a:pt x="73598" y="56223"/>
                      <a:pt x="72355" y="57751"/>
                    </a:cubicBezTo>
                    <a:cubicBezTo>
                      <a:pt x="72694" y="54052"/>
                      <a:pt x="69407" y="50779"/>
                      <a:pt x="65713" y="50779"/>
                    </a:cubicBezTo>
                    <a:cubicBezTo>
                      <a:pt x="65693" y="50779"/>
                      <a:pt x="65673" y="50779"/>
                      <a:pt x="65653" y="50780"/>
                    </a:cubicBezTo>
                    <a:cubicBezTo>
                      <a:pt x="66997" y="49327"/>
                      <a:pt x="68873" y="48526"/>
                      <a:pt x="70812" y="48526"/>
                    </a:cubicBezTo>
                    <a:close/>
                    <a:moveTo>
                      <a:pt x="35611" y="53168"/>
                    </a:moveTo>
                    <a:cubicBezTo>
                      <a:pt x="36086" y="53168"/>
                      <a:pt x="36566" y="53216"/>
                      <a:pt x="37042" y="53315"/>
                    </a:cubicBezTo>
                    <a:cubicBezTo>
                      <a:pt x="36031" y="54567"/>
                      <a:pt x="35458" y="56149"/>
                      <a:pt x="35634" y="57812"/>
                    </a:cubicBezTo>
                    <a:lnTo>
                      <a:pt x="35634" y="57812"/>
                    </a:lnTo>
                    <a:cubicBezTo>
                      <a:pt x="34382" y="56357"/>
                      <a:pt x="32515" y="55412"/>
                      <a:pt x="30530" y="55412"/>
                    </a:cubicBezTo>
                    <a:cubicBezTo>
                      <a:pt x="30511" y="55412"/>
                      <a:pt x="30492" y="55412"/>
                      <a:pt x="30474" y="55412"/>
                    </a:cubicBezTo>
                    <a:cubicBezTo>
                      <a:pt x="31811" y="53967"/>
                      <a:pt x="33679" y="53168"/>
                      <a:pt x="35611" y="53168"/>
                    </a:cubicBezTo>
                    <a:close/>
                    <a:moveTo>
                      <a:pt x="112818" y="51075"/>
                    </a:moveTo>
                    <a:cubicBezTo>
                      <a:pt x="115995" y="51075"/>
                      <a:pt x="119174" y="53154"/>
                      <a:pt x="119218" y="57312"/>
                    </a:cubicBezTo>
                    <a:cubicBezTo>
                      <a:pt x="118743" y="57210"/>
                      <a:pt x="118265" y="57160"/>
                      <a:pt x="117790" y="57160"/>
                    </a:cubicBezTo>
                    <a:cubicBezTo>
                      <a:pt x="115926" y="57160"/>
                      <a:pt x="114120" y="57927"/>
                      <a:pt x="112821" y="59319"/>
                    </a:cubicBezTo>
                    <a:cubicBezTo>
                      <a:pt x="111549" y="57940"/>
                      <a:pt x="109750" y="57161"/>
                      <a:pt x="107870" y="57160"/>
                    </a:cubicBezTo>
                    <a:lnTo>
                      <a:pt x="107870" y="57160"/>
                    </a:lnTo>
                    <a:cubicBezTo>
                      <a:pt x="107388" y="57160"/>
                      <a:pt x="106905" y="57214"/>
                      <a:pt x="106432" y="57312"/>
                    </a:cubicBezTo>
                    <a:cubicBezTo>
                      <a:pt x="106468" y="53154"/>
                      <a:pt x="109642" y="51075"/>
                      <a:pt x="112818" y="51075"/>
                    </a:cubicBezTo>
                    <a:close/>
                    <a:moveTo>
                      <a:pt x="136134" y="51090"/>
                    </a:moveTo>
                    <a:cubicBezTo>
                      <a:pt x="139310" y="51090"/>
                      <a:pt x="142484" y="53169"/>
                      <a:pt x="142525" y="57330"/>
                    </a:cubicBezTo>
                    <a:cubicBezTo>
                      <a:pt x="142043" y="57224"/>
                      <a:pt x="141557" y="57173"/>
                      <a:pt x="141075" y="57173"/>
                    </a:cubicBezTo>
                    <a:cubicBezTo>
                      <a:pt x="139225" y="57173"/>
                      <a:pt x="137430" y="57933"/>
                      <a:pt x="136136" y="59319"/>
                    </a:cubicBezTo>
                    <a:lnTo>
                      <a:pt x="136136" y="59328"/>
                    </a:lnTo>
                    <a:cubicBezTo>
                      <a:pt x="134854" y="57957"/>
                      <a:pt x="133062" y="57168"/>
                      <a:pt x="131181" y="57168"/>
                    </a:cubicBezTo>
                    <a:cubicBezTo>
                      <a:pt x="130697" y="57168"/>
                      <a:pt x="130213" y="57222"/>
                      <a:pt x="129738" y="57330"/>
                    </a:cubicBezTo>
                    <a:cubicBezTo>
                      <a:pt x="129778" y="53171"/>
                      <a:pt x="132957" y="51090"/>
                      <a:pt x="136134" y="51090"/>
                    </a:cubicBezTo>
                    <a:close/>
                    <a:moveTo>
                      <a:pt x="89294" y="51126"/>
                    </a:moveTo>
                    <a:cubicBezTo>
                      <a:pt x="91873" y="51126"/>
                      <a:pt x="94452" y="52497"/>
                      <a:pt x="95348" y="55242"/>
                    </a:cubicBezTo>
                    <a:cubicBezTo>
                      <a:pt x="95572" y="55923"/>
                      <a:pt x="95679" y="56631"/>
                      <a:pt x="95688" y="57348"/>
                    </a:cubicBezTo>
                    <a:cubicBezTo>
                      <a:pt x="95215" y="57246"/>
                      <a:pt x="94738" y="57196"/>
                      <a:pt x="94264" y="57196"/>
                    </a:cubicBezTo>
                    <a:cubicBezTo>
                      <a:pt x="92405" y="57196"/>
                      <a:pt x="90599" y="57962"/>
                      <a:pt x="89299" y="59355"/>
                    </a:cubicBezTo>
                    <a:cubicBezTo>
                      <a:pt x="88027" y="57975"/>
                      <a:pt x="86226" y="57195"/>
                      <a:pt x="84353" y="57195"/>
                    </a:cubicBezTo>
                    <a:cubicBezTo>
                      <a:pt x="83860" y="57195"/>
                      <a:pt x="83376" y="57249"/>
                      <a:pt x="82910" y="57348"/>
                    </a:cubicBezTo>
                    <a:cubicBezTo>
                      <a:pt x="82902" y="56631"/>
                      <a:pt x="83009" y="55923"/>
                      <a:pt x="83224" y="55242"/>
                    </a:cubicBezTo>
                    <a:lnTo>
                      <a:pt x="83233" y="55242"/>
                    </a:lnTo>
                    <a:cubicBezTo>
                      <a:pt x="84129" y="52499"/>
                      <a:pt x="86712" y="51126"/>
                      <a:pt x="89294" y="51126"/>
                    </a:cubicBezTo>
                    <a:close/>
                    <a:moveTo>
                      <a:pt x="42335" y="51276"/>
                    </a:moveTo>
                    <a:cubicBezTo>
                      <a:pt x="45511" y="51276"/>
                      <a:pt x="48686" y="53352"/>
                      <a:pt x="48726" y="57509"/>
                    </a:cubicBezTo>
                    <a:cubicBezTo>
                      <a:pt x="48253" y="57407"/>
                      <a:pt x="47776" y="57357"/>
                      <a:pt x="47302" y="57357"/>
                    </a:cubicBezTo>
                    <a:cubicBezTo>
                      <a:pt x="45443" y="57357"/>
                      <a:pt x="43639" y="58124"/>
                      <a:pt x="42346" y="59516"/>
                    </a:cubicBezTo>
                    <a:cubicBezTo>
                      <a:pt x="41065" y="58136"/>
                      <a:pt x="39264" y="57357"/>
                      <a:pt x="37382" y="57357"/>
                    </a:cubicBezTo>
                    <a:cubicBezTo>
                      <a:pt x="36898" y="57357"/>
                      <a:pt x="36415" y="57410"/>
                      <a:pt x="35940" y="57509"/>
                    </a:cubicBezTo>
                    <a:cubicBezTo>
                      <a:pt x="35980" y="53355"/>
                      <a:pt x="39158" y="51276"/>
                      <a:pt x="42335" y="51276"/>
                    </a:cubicBezTo>
                    <a:close/>
                    <a:moveTo>
                      <a:pt x="65660" y="51276"/>
                    </a:moveTo>
                    <a:cubicBezTo>
                      <a:pt x="68835" y="51276"/>
                      <a:pt x="72010" y="53352"/>
                      <a:pt x="72050" y="57509"/>
                    </a:cubicBezTo>
                    <a:cubicBezTo>
                      <a:pt x="71577" y="57407"/>
                      <a:pt x="71100" y="57357"/>
                      <a:pt x="70626" y="57357"/>
                    </a:cubicBezTo>
                    <a:cubicBezTo>
                      <a:pt x="68767" y="57357"/>
                      <a:pt x="66961" y="58124"/>
                      <a:pt x="65662" y="59516"/>
                    </a:cubicBezTo>
                    <a:cubicBezTo>
                      <a:pt x="64382" y="58138"/>
                      <a:pt x="62585" y="57359"/>
                      <a:pt x="60706" y="57357"/>
                    </a:cubicBezTo>
                    <a:lnTo>
                      <a:pt x="60706" y="57357"/>
                    </a:lnTo>
                    <a:cubicBezTo>
                      <a:pt x="60217" y="57357"/>
                      <a:pt x="59736" y="57411"/>
                      <a:pt x="59264" y="57509"/>
                    </a:cubicBezTo>
                    <a:cubicBezTo>
                      <a:pt x="59304" y="53355"/>
                      <a:pt x="62482" y="51276"/>
                      <a:pt x="65660" y="51276"/>
                    </a:cubicBezTo>
                    <a:close/>
                    <a:moveTo>
                      <a:pt x="18806" y="51334"/>
                    </a:moveTo>
                    <a:cubicBezTo>
                      <a:pt x="21388" y="51334"/>
                      <a:pt x="23969" y="52707"/>
                      <a:pt x="24864" y="55457"/>
                    </a:cubicBezTo>
                    <a:cubicBezTo>
                      <a:pt x="25079" y="56138"/>
                      <a:pt x="25196" y="56846"/>
                      <a:pt x="25205" y="57563"/>
                    </a:cubicBezTo>
                    <a:cubicBezTo>
                      <a:pt x="24724" y="57458"/>
                      <a:pt x="24240" y="57407"/>
                      <a:pt x="23760" y="57407"/>
                    </a:cubicBezTo>
                    <a:cubicBezTo>
                      <a:pt x="21902" y="57407"/>
                      <a:pt x="20103" y="58173"/>
                      <a:pt x="18807" y="59561"/>
                    </a:cubicBezTo>
                    <a:cubicBezTo>
                      <a:pt x="17535" y="58190"/>
                      <a:pt x="15734" y="57401"/>
                      <a:pt x="13861" y="57401"/>
                    </a:cubicBezTo>
                    <a:cubicBezTo>
                      <a:pt x="13377" y="57401"/>
                      <a:pt x="12884" y="57455"/>
                      <a:pt x="12418" y="57563"/>
                    </a:cubicBezTo>
                    <a:cubicBezTo>
                      <a:pt x="12418" y="56837"/>
                      <a:pt x="12526" y="56129"/>
                      <a:pt x="12741" y="55448"/>
                    </a:cubicBezTo>
                    <a:lnTo>
                      <a:pt x="12741" y="55457"/>
                    </a:lnTo>
                    <a:cubicBezTo>
                      <a:pt x="13637" y="52710"/>
                      <a:pt x="16222" y="51334"/>
                      <a:pt x="18806" y="51334"/>
                    </a:cubicBezTo>
                    <a:close/>
                    <a:moveTo>
                      <a:pt x="117967" y="57526"/>
                    </a:moveTo>
                    <a:cubicBezTo>
                      <a:pt x="118391" y="57526"/>
                      <a:pt x="118819" y="57564"/>
                      <a:pt x="119245" y="57643"/>
                    </a:cubicBezTo>
                    <a:cubicBezTo>
                      <a:pt x="118726" y="58253"/>
                      <a:pt x="118322" y="58961"/>
                      <a:pt x="118063" y="59722"/>
                    </a:cubicBezTo>
                    <a:cubicBezTo>
                      <a:pt x="117821" y="60430"/>
                      <a:pt x="117713" y="61165"/>
                      <a:pt x="117758" y="61909"/>
                    </a:cubicBezTo>
                    <a:cubicBezTo>
                      <a:pt x="116510" y="60598"/>
                      <a:pt x="114739" y="59767"/>
                      <a:pt x="112860" y="59767"/>
                    </a:cubicBezTo>
                    <a:cubicBezTo>
                      <a:pt x="112850" y="59767"/>
                      <a:pt x="112840" y="59767"/>
                      <a:pt x="112830" y="59767"/>
                    </a:cubicBezTo>
                    <a:cubicBezTo>
                      <a:pt x="114167" y="58327"/>
                      <a:pt x="116034" y="57526"/>
                      <a:pt x="117967" y="57526"/>
                    </a:cubicBezTo>
                    <a:close/>
                    <a:moveTo>
                      <a:pt x="130990" y="57535"/>
                    </a:moveTo>
                    <a:cubicBezTo>
                      <a:pt x="132923" y="57535"/>
                      <a:pt x="134790" y="58336"/>
                      <a:pt x="136127" y="59776"/>
                    </a:cubicBezTo>
                    <a:cubicBezTo>
                      <a:pt x="136117" y="59776"/>
                      <a:pt x="136107" y="59776"/>
                      <a:pt x="136097" y="59776"/>
                    </a:cubicBezTo>
                    <a:cubicBezTo>
                      <a:pt x="134226" y="59776"/>
                      <a:pt x="132446" y="60607"/>
                      <a:pt x="131199" y="61918"/>
                    </a:cubicBezTo>
                    <a:cubicBezTo>
                      <a:pt x="131234" y="61183"/>
                      <a:pt x="131136" y="60439"/>
                      <a:pt x="130894" y="59731"/>
                    </a:cubicBezTo>
                    <a:cubicBezTo>
                      <a:pt x="130634" y="58970"/>
                      <a:pt x="130231" y="58271"/>
                      <a:pt x="129711" y="57652"/>
                    </a:cubicBezTo>
                    <a:cubicBezTo>
                      <a:pt x="130137" y="57573"/>
                      <a:pt x="130565" y="57535"/>
                      <a:pt x="130990" y="57535"/>
                    </a:cubicBezTo>
                    <a:close/>
                    <a:moveTo>
                      <a:pt x="84143" y="57571"/>
                    </a:moveTo>
                    <a:cubicBezTo>
                      <a:pt x="86075" y="57571"/>
                      <a:pt x="87945" y="58371"/>
                      <a:pt x="89282" y="59821"/>
                    </a:cubicBezTo>
                    <a:lnTo>
                      <a:pt x="89282" y="59821"/>
                    </a:lnTo>
                    <a:cubicBezTo>
                      <a:pt x="89265" y="59821"/>
                      <a:pt x="89248" y="59821"/>
                      <a:pt x="89231" y="59821"/>
                    </a:cubicBezTo>
                    <a:cubicBezTo>
                      <a:pt x="87362" y="59821"/>
                      <a:pt x="85595" y="60659"/>
                      <a:pt x="84353" y="61962"/>
                    </a:cubicBezTo>
                    <a:cubicBezTo>
                      <a:pt x="84434" y="60367"/>
                      <a:pt x="83851" y="58871"/>
                      <a:pt x="82866" y="57688"/>
                    </a:cubicBezTo>
                    <a:cubicBezTo>
                      <a:pt x="83291" y="57609"/>
                      <a:pt x="83719" y="57571"/>
                      <a:pt x="84143" y="57571"/>
                    </a:cubicBezTo>
                    <a:close/>
                    <a:moveTo>
                      <a:pt x="94437" y="57571"/>
                    </a:moveTo>
                    <a:cubicBezTo>
                      <a:pt x="94862" y="57571"/>
                      <a:pt x="95290" y="57609"/>
                      <a:pt x="95715" y="57688"/>
                    </a:cubicBezTo>
                    <a:cubicBezTo>
                      <a:pt x="94720" y="58871"/>
                      <a:pt x="94138" y="60367"/>
                      <a:pt x="94228" y="61962"/>
                    </a:cubicBezTo>
                    <a:cubicBezTo>
                      <a:pt x="92977" y="60659"/>
                      <a:pt x="91218" y="59821"/>
                      <a:pt x="89350" y="59821"/>
                    </a:cubicBezTo>
                    <a:cubicBezTo>
                      <a:pt x="89333" y="59821"/>
                      <a:pt x="89316" y="59821"/>
                      <a:pt x="89299" y="59821"/>
                    </a:cubicBezTo>
                    <a:lnTo>
                      <a:pt x="89299" y="59821"/>
                    </a:lnTo>
                    <a:cubicBezTo>
                      <a:pt x="90636" y="58371"/>
                      <a:pt x="92506" y="57571"/>
                      <a:pt x="94437" y="57571"/>
                    </a:cubicBezTo>
                    <a:close/>
                    <a:moveTo>
                      <a:pt x="47495" y="57735"/>
                    </a:moveTo>
                    <a:cubicBezTo>
                      <a:pt x="47916" y="57735"/>
                      <a:pt x="48340" y="57773"/>
                      <a:pt x="48762" y="57849"/>
                    </a:cubicBezTo>
                    <a:cubicBezTo>
                      <a:pt x="48242" y="58468"/>
                      <a:pt x="47839" y="59176"/>
                      <a:pt x="47579" y="59937"/>
                    </a:cubicBezTo>
                    <a:cubicBezTo>
                      <a:pt x="47337" y="60636"/>
                      <a:pt x="47230" y="61371"/>
                      <a:pt x="47275" y="62115"/>
                    </a:cubicBezTo>
                    <a:lnTo>
                      <a:pt x="47275" y="62124"/>
                    </a:lnTo>
                    <a:cubicBezTo>
                      <a:pt x="46033" y="60820"/>
                      <a:pt x="44265" y="59982"/>
                      <a:pt x="42405" y="59982"/>
                    </a:cubicBezTo>
                    <a:cubicBezTo>
                      <a:pt x="42386" y="59982"/>
                      <a:pt x="42366" y="59982"/>
                      <a:pt x="42346" y="59982"/>
                    </a:cubicBezTo>
                    <a:cubicBezTo>
                      <a:pt x="43686" y="58532"/>
                      <a:pt x="45558" y="57735"/>
                      <a:pt x="47495" y="57735"/>
                    </a:cubicBezTo>
                    <a:close/>
                    <a:moveTo>
                      <a:pt x="60510" y="57740"/>
                    </a:moveTo>
                    <a:cubicBezTo>
                      <a:pt x="62438" y="57740"/>
                      <a:pt x="64308" y="58537"/>
                      <a:pt x="65644" y="59982"/>
                    </a:cubicBezTo>
                    <a:cubicBezTo>
                      <a:pt x="65624" y="59982"/>
                      <a:pt x="65604" y="59982"/>
                      <a:pt x="65585" y="59982"/>
                    </a:cubicBezTo>
                    <a:cubicBezTo>
                      <a:pt x="63725" y="59982"/>
                      <a:pt x="61957" y="60820"/>
                      <a:pt x="60715" y="62124"/>
                    </a:cubicBezTo>
                    <a:cubicBezTo>
                      <a:pt x="60751" y="61380"/>
                      <a:pt x="60653" y="60636"/>
                      <a:pt x="60411" y="59937"/>
                    </a:cubicBezTo>
                    <a:cubicBezTo>
                      <a:pt x="60151" y="59176"/>
                      <a:pt x="59748" y="58468"/>
                      <a:pt x="59228" y="57858"/>
                    </a:cubicBezTo>
                    <a:cubicBezTo>
                      <a:pt x="59655" y="57779"/>
                      <a:pt x="60084" y="57740"/>
                      <a:pt x="60510" y="57740"/>
                    </a:cubicBezTo>
                    <a:close/>
                    <a:moveTo>
                      <a:pt x="23936" y="57764"/>
                    </a:moveTo>
                    <a:cubicBezTo>
                      <a:pt x="24366" y="57764"/>
                      <a:pt x="24800" y="57804"/>
                      <a:pt x="25232" y="57885"/>
                    </a:cubicBezTo>
                    <a:cubicBezTo>
                      <a:pt x="24237" y="59059"/>
                      <a:pt x="23655" y="60565"/>
                      <a:pt x="23744" y="62151"/>
                    </a:cubicBezTo>
                    <a:cubicBezTo>
                      <a:pt x="22494" y="60847"/>
                      <a:pt x="20727" y="60018"/>
                      <a:pt x="18867" y="60018"/>
                    </a:cubicBezTo>
                    <a:cubicBezTo>
                      <a:pt x="18847" y="60018"/>
                      <a:pt x="18827" y="60018"/>
                      <a:pt x="18807" y="60018"/>
                    </a:cubicBezTo>
                    <a:cubicBezTo>
                      <a:pt x="18787" y="60018"/>
                      <a:pt x="18767" y="60018"/>
                      <a:pt x="18747" y="60018"/>
                    </a:cubicBezTo>
                    <a:cubicBezTo>
                      <a:pt x="16879" y="60018"/>
                      <a:pt x="15111" y="60847"/>
                      <a:pt x="13870" y="62151"/>
                    </a:cubicBezTo>
                    <a:cubicBezTo>
                      <a:pt x="13951" y="60573"/>
                      <a:pt x="13368" y="59068"/>
                      <a:pt x="12382" y="57885"/>
                    </a:cubicBezTo>
                    <a:lnTo>
                      <a:pt x="12374" y="57885"/>
                    </a:lnTo>
                    <a:cubicBezTo>
                      <a:pt x="12805" y="57804"/>
                      <a:pt x="13239" y="57764"/>
                      <a:pt x="13670" y="57764"/>
                    </a:cubicBezTo>
                    <a:cubicBezTo>
                      <a:pt x="15599" y="57764"/>
                      <a:pt x="17467" y="58566"/>
                      <a:pt x="18807" y="60009"/>
                    </a:cubicBezTo>
                    <a:cubicBezTo>
                      <a:pt x="20140" y="58566"/>
                      <a:pt x="22007" y="57764"/>
                      <a:pt x="23936" y="57764"/>
                    </a:cubicBezTo>
                    <a:close/>
                    <a:moveTo>
                      <a:pt x="107668" y="57528"/>
                    </a:moveTo>
                    <a:cubicBezTo>
                      <a:pt x="109594" y="57528"/>
                      <a:pt x="111464" y="58327"/>
                      <a:pt x="112812" y="59767"/>
                    </a:cubicBezTo>
                    <a:cubicBezTo>
                      <a:pt x="112793" y="59767"/>
                      <a:pt x="112774" y="59767"/>
                      <a:pt x="112756" y="59767"/>
                    </a:cubicBezTo>
                    <a:cubicBezTo>
                      <a:pt x="110769" y="59767"/>
                      <a:pt x="108902" y="60712"/>
                      <a:pt x="107650" y="62159"/>
                    </a:cubicBezTo>
                    <a:lnTo>
                      <a:pt x="107650" y="62159"/>
                    </a:lnTo>
                    <a:cubicBezTo>
                      <a:pt x="107803" y="60502"/>
                      <a:pt x="107211" y="58925"/>
                      <a:pt x="106181" y="57688"/>
                    </a:cubicBezTo>
                    <a:cubicBezTo>
                      <a:pt x="106675" y="57580"/>
                      <a:pt x="107173" y="57528"/>
                      <a:pt x="107668" y="57528"/>
                    </a:cubicBezTo>
                    <a:close/>
                    <a:moveTo>
                      <a:pt x="37187" y="57724"/>
                    </a:moveTo>
                    <a:cubicBezTo>
                      <a:pt x="39116" y="57724"/>
                      <a:pt x="40983" y="58519"/>
                      <a:pt x="42328" y="59964"/>
                    </a:cubicBezTo>
                    <a:cubicBezTo>
                      <a:pt x="42310" y="59964"/>
                      <a:pt x="42291" y="59964"/>
                      <a:pt x="42273" y="59964"/>
                    </a:cubicBezTo>
                    <a:cubicBezTo>
                      <a:pt x="40286" y="59964"/>
                      <a:pt x="38419" y="60910"/>
                      <a:pt x="37167" y="62366"/>
                    </a:cubicBezTo>
                    <a:cubicBezTo>
                      <a:pt x="37320" y="60699"/>
                      <a:pt x="36728" y="59122"/>
                      <a:pt x="35698" y="57894"/>
                    </a:cubicBezTo>
                    <a:lnTo>
                      <a:pt x="35689" y="57885"/>
                    </a:lnTo>
                    <a:cubicBezTo>
                      <a:pt x="36187" y="57777"/>
                      <a:pt x="36689" y="57724"/>
                      <a:pt x="37187" y="57724"/>
                    </a:cubicBezTo>
                    <a:close/>
                    <a:moveTo>
                      <a:pt x="124486" y="55678"/>
                    </a:moveTo>
                    <a:cubicBezTo>
                      <a:pt x="127068" y="55678"/>
                      <a:pt x="129649" y="57049"/>
                      <a:pt x="130544" y="59794"/>
                    </a:cubicBezTo>
                    <a:cubicBezTo>
                      <a:pt x="130760" y="60475"/>
                      <a:pt x="130876" y="61183"/>
                      <a:pt x="130876" y="61900"/>
                    </a:cubicBezTo>
                    <a:cubicBezTo>
                      <a:pt x="130403" y="61798"/>
                      <a:pt x="129926" y="61748"/>
                      <a:pt x="129452" y="61748"/>
                    </a:cubicBezTo>
                    <a:cubicBezTo>
                      <a:pt x="127593" y="61748"/>
                      <a:pt x="125787" y="62514"/>
                      <a:pt x="124487" y="63907"/>
                    </a:cubicBezTo>
                    <a:cubicBezTo>
                      <a:pt x="123215" y="62527"/>
                      <a:pt x="121414" y="61747"/>
                      <a:pt x="119541" y="61747"/>
                    </a:cubicBezTo>
                    <a:cubicBezTo>
                      <a:pt x="119048" y="61747"/>
                      <a:pt x="118564" y="61801"/>
                      <a:pt x="118080" y="61909"/>
                    </a:cubicBezTo>
                    <a:cubicBezTo>
                      <a:pt x="118080" y="61192"/>
                      <a:pt x="118197" y="60484"/>
                      <a:pt x="118412" y="59803"/>
                    </a:cubicBezTo>
                    <a:lnTo>
                      <a:pt x="118421" y="59794"/>
                    </a:lnTo>
                    <a:cubicBezTo>
                      <a:pt x="119317" y="57051"/>
                      <a:pt x="121902" y="55678"/>
                      <a:pt x="124486" y="55678"/>
                    </a:cubicBezTo>
                    <a:close/>
                    <a:moveTo>
                      <a:pt x="77628" y="55717"/>
                    </a:moveTo>
                    <a:cubicBezTo>
                      <a:pt x="80804" y="55717"/>
                      <a:pt x="83980" y="57795"/>
                      <a:pt x="84022" y="61951"/>
                    </a:cubicBezTo>
                    <a:lnTo>
                      <a:pt x="84022" y="61951"/>
                    </a:lnTo>
                    <a:cubicBezTo>
                      <a:pt x="83546" y="61848"/>
                      <a:pt x="83066" y="61797"/>
                      <a:pt x="82590" y="61797"/>
                    </a:cubicBezTo>
                    <a:cubicBezTo>
                      <a:pt x="80737" y="61797"/>
                      <a:pt x="78939" y="62563"/>
                      <a:pt x="77651" y="63952"/>
                    </a:cubicBezTo>
                    <a:cubicBezTo>
                      <a:pt x="76377" y="62579"/>
                      <a:pt x="74589" y="61801"/>
                      <a:pt x="72710" y="61801"/>
                    </a:cubicBezTo>
                    <a:cubicBezTo>
                      <a:pt x="72699" y="61801"/>
                      <a:pt x="72688" y="61801"/>
                      <a:pt x="72678" y="61801"/>
                    </a:cubicBezTo>
                    <a:cubicBezTo>
                      <a:pt x="72194" y="61801"/>
                      <a:pt x="71710" y="61846"/>
                      <a:pt x="71235" y="61953"/>
                    </a:cubicBezTo>
                    <a:cubicBezTo>
                      <a:pt x="71275" y="57796"/>
                      <a:pt x="74452" y="55717"/>
                      <a:pt x="77628" y="55717"/>
                    </a:cubicBezTo>
                    <a:close/>
                    <a:moveTo>
                      <a:pt x="100943" y="55717"/>
                    </a:moveTo>
                    <a:cubicBezTo>
                      <a:pt x="104119" y="55717"/>
                      <a:pt x="107295" y="57795"/>
                      <a:pt x="107337" y="61951"/>
                    </a:cubicBezTo>
                    <a:lnTo>
                      <a:pt x="107337" y="61951"/>
                    </a:lnTo>
                    <a:cubicBezTo>
                      <a:pt x="106865" y="61851"/>
                      <a:pt x="106389" y="61802"/>
                      <a:pt x="105918" y="61802"/>
                    </a:cubicBezTo>
                    <a:cubicBezTo>
                      <a:pt x="104057" y="61802"/>
                      <a:pt x="102256" y="62568"/>
                      <a:pt x="100957" y="63961"/>
                    </a:cubicBezTo>
                    <a:cubicBezTo>
                      <a:pt x="99683" y="62588"/>
                      <a:pt x="97895" y="61801"/>
                      <a:pt x="96025" y="61801"/>
                    </a:cubicBezTo>
                    <a:cubicBezTo>
                      <a:pt x="96014" y="61801"/>
                      <a:pt x="96003" y="61801"/>
                      <a:pt x="95993" y="61801"/>
                    </a:cubicBezTo>
                    <a:cubicBezTo>
                      <a:pt x="95509" y="61801"/>
                      <a:pt x="95025" y="61846"/>
                      <a:pt x="94550" y="61953"/>
                    </a:cubicBezTo>
                    <a:cubicBezTo>
                      <a:pt x="94590" y="57796"/>
                      <a:pt x="97767" y="55717"/>
                      <a:pt x="100943" y="55717"/>
                    </a:cubicBezTo>
                    <a:close/>
                    <a:moveTo>
                      <a:pt x="54007" y="55884"/>
                    </a:moveTo>
                    <a:cubicBezTo>
                      <a:pt x="56587" y="55884"/>
                      <a:pt x="59166" y="57255"/>
                      <a:pt x="60061" y="60000"/>
                    </a:cubicBezTo>
                    <a:cubicBezTo>
                      <a:pt x="60285" y="60681"/>
                      <a:pt x="60393" y="61389"/>
                      <a:pt x="60402" y="62106"/>
                    </a:cubicBezTo>
                    <a:cubicBezTo>
                      <a:pt x="59929" y="62004"/>
                      <a:pt x="59451" y="61954"/>
                      <a:pt x="58977" y="61954"/>
                    </a:cubicBezTo>
                    <a:cubicBezTo>
                      <a:pt x="57118" y="61954"/>
                      <a:pt x="55312" y="62720"/>
                      <a:pt x="54013" y="64113"/>
                    </a:cubicBezTo>
                    <a:cubicBezTo>
                      <a:pt x="52741" y="62733"/>
                      <a:pt x="50939" y="61953"/>
                      <a:pt x="49067" y="61953"/>
                    </a:cubicBezTo>
                    <a:cubicBezTo>
                      <a:pt x="48574" y="61953"/>
                      <a:pt x="48090" y="61998"/>
                      <a:pt x="47624" y="62106"/>
                    </a:cubicBezTo>
                    <a:cubicBezTo>
                      <a:pt x="47615" y="61389"/>
                      <a:pt x="47723" y="60681"/>
                      <a:pt x="47929" y="60009"/>
                    </a:cubicBezTo>
                    <a:lnTo>
                      <a:pt x="47947" y="60000"/>
                    </a:lnTo>
                    <a:cubicBezTo>
                      <a:pt x="48843" y="57257"/>
                      <a:pt x="51425" y="55884"/>
                      <a:pt x="54007" y="55884"/>
                    </a:cubicBezTo>
                    <a:close/>
                    <a:moveTo>
                      <a:pt x="7145" y="55914"/>
                    </a:moveTo>
                    <a:cubicBezTo>
                      <a:pt x="10322" y="55914"/>
                      <a:pt x="13498" y="57993"/>
                      <a:pt x="13538" y="62151"/>
                    </a:cubicBezTo>
                    <a:cubicBezTo>
                      <a:pt x="13063" y="62046"/>
                      <a:pt x="12582" y="61995"/>
                      <a:pt x="12105" y="61995"/>
                    </a:cubicBezTo>
                    <a:cubicBezTo>
                      <a:pt x="10247" y="61995"/>
                      <a:pt x="8440" y="62767"/>
                      <a:pt x="7150" y="64158"/>
                    </a:cubicBezTo>
                    <a:cubicBezTo>
                      <a:pt x="5875" y="62786"/>
                      <a:pt x="4096" y="61998"/>
                      <a:pt x="2226" y="61998"/>
                    </a:cubicBezTo>
                    <a:cubicBezTo>
                      <a:pt x="2216" y="61998"/>
                      <a:pt x="2205" y="61998"/>
                      <a:pt x="2194" y="61998"/>
                    </a:cubicBezTo>
                    <a:cubicBezTo>
                      <a:pt x="1711" y="61998"/>
                      <a:pt x="1227" y="62043"/>
                      <a:pt x="752" y="62151"/>
                    </a:cubicBezTo>
                    <a:cubicBezTo>
                      <a:pt x="792" y="57993"/>
                      <a:pt x="3969" y="55914"/>
                      <a:pt x="7145" y="55914"/>
                    </a:cubicBezTo>
                    <a:close/>
                    <a:moveTo>
                      <a:pt x="30465" y="55917"/>
                    </a:moveTo>
                    <a:cubicBezTo>
                      <a:pt x="33638" y="55917"/>
                      <a:pt x="36811" y="57993"/>
                      <a:pt x="36854" y="62147"/>
                    </a:cubicBezTo>
                    <a:lnTo>
                      <a:pt x="36854" y="62147"/>
                    </a:lnTo>
                    <a:cubicBezTo>
                      <a:pt x="36384" y="62047"/>
                      <a:pt x="35912" y="61999"/>
                      <a:pt x="35443" y="61999"/>
                    </a:cubicBezTo>
                    <a:cubicBezTo>
                      <a:pt x="33580" y="61999"/>
                      <a:pt x="31775" y="62765"/>
                      <a:pt x="30483" y="64158"/>
                    </a:cubicBezTo>
                    <a:cubicBezTo>
                      <a:pt x="29201" y="62778"/>
                      <a:pt x="27409" y="61998"/>
                      <a:pt x="25528" y="61998"/>
                    </a:cubicBezTo>
                    <a:cubicBezTo>
                      <a:pt x="25044" y="61998"/>
                      <a:pt x="24560" y="62052"/>
                      <a:pt x="24085" y="62151"/>
                    </a:cubicBezTo>
                    <a:cubicBezTo>
                      <a:pt x="24116" y="57996"/>
                      <a:pt x="27290" y="55917"/>
                      <a:pt x="30465" y="55917"/>
                    </a:cubicBezTo>
                    <a:close/>
                    <a:moveTo>
                      <a:pt x="119322" y="62140"/>
                    </a:moveTo>
                    <a:cubicBezTo>
                      <a:pt x="121256" y="62140"/>
                      <a:pt x="123125" y="62943"/>
                      <a:pt x="124469" y="64391"/>
                    </a:cubicBezTo>
                    <a:cubicBezTo>
                      <a:pt x="124450" y="64390"/>
                      <a:pt x="124430" y="64390"/>
                      <a:pt x="124410" y="64390"/>
                    </a:cubicBezTo>
                    <a:cubicBezTo>
                      <a:pt x="122541" y="64390"/>
                      <a:pt x="120773" y="65229"/>
                      <a:pt x="119532" y="66532"/>
                    </a:cubicBezTo>
                    <a:cubicBezTo>
                      <a:pt x="119613" y="64946"/>
                      <a:pt x="119030" y="63441"/>
                      <a:pt x="118045" y="62258"/>
                    </a:cubicBezTo>
                    <a:cubicBezTo>
                      <a:pt x="118470" y="62179"/>
                      <a:pt x="118898" y="62140"/>
                      <a:pt x="119322" y="62140"/>
                    </a:cubicBezTo>
                    <a:close/>
                    <a:moveTo>
                      <a:pt x="129616" y="62140"/>
                    </a:moveTo>
                    <a:cubicBezTo>
                      <a:pt x="130040" y="62140"/>
                      <a:pt x="130468" y="62179"/>
                      <a:pt x="130894" y="62258"/>
                    </a:cubicBezTo>
                    <a:cubicBezTo>
                      <a:pt x="129908" y="63423"/>
                      <a:pt x="129326" y="64928"/>
                      <a:pt x="129415" y="66523"/>
                    </a:cubicBezTo>
                    <a:lnTo>
                      <a:pt x="129406" y="66532"/>
                    </a:lnTo>
                    <a:cubicBezTo>
                      <a:pt x="128156" y="65229"/>
                      <a:pt x="126388" y="64390"/>
                      <a:pt x="124528" y="64390"/>
                    </a:cubicBezTo>
                    <a:cubicBezTo>
                      <a:pt x="124509" y="64390"/>
                      <a:pt x="124489" y="64390"/>
                      <a:pt x="124469" y="64391"/>
                    </a:cubicBezTo>
                    <a:cubicBezTo>
                      <a:pt x="125807" y="62943"/>
                      <a:pt x="127680" y="62140"/>
                      <a:pt x="129616" y="62140"/>
                    </a:cubicBezTo>
                    <a:close/>
                    <a:moveTo>
                      <a:pt x="95796" y="62176"/>
                    </a:moveTo>
                    <a:cubicBezTo>
                      <a:pt x="97737" y="62176"/>
                      <a:pt x="99610" y="62980"/>
                      <a:pt x="100948" y="64435"/>
                    </a:cubicBezTo>
                    <a:cubicBezTo>
                      <a:pt x="100928" y="64435"/>
                      <a:pt x="100908" y="64435"/>
                      <a:pt x="100888" y="64435"/>
                    </a:cubicBezTo>
                    <a:cubicBezTo>
                      <a:pt x="99020" y="64435"/>
                      <a:pt x="97252" y="65265"/>
                      <a:pt x="96011" y="66568"/>
                    </a:cubicBezTo>
                    <a:cubicBezTo>
                      <a:pt x="96091" y="64982"/>
                      <a:pt x="95509" y="63477"/>
                      <a:pt x="94514" y="62294"/>
                    </a:cubicBezTo>
                    <a:cubicBezTo>
                      <a:pt x="94941" y="62215"/>
                      <a:pt x="95370" y="62176"/>
                      <a:pt x="95796" y="62176"/>
                    </a:cubicBezTo>
                    <a:close/>
                    <a:moveTo>
                      <a:pt x="82771" y="62185"/>
                    </a:moveTo>
                    <a:cubicBezTo>
                      <a:pt x="83195" y="62185"/>
                      <a:pt x="83623" y="62224"/>
                      <a:pt x="84048" y="62303"/>
                    </a:cubicBezTo>
                    <a:cubicBezTo>
                      <a:pt x="83063" y="63477"/>
                      <a:pt x="82480" y="64991"/>
                      <a:pt x="82561" y="66577"/>
                    </a:cubicBezTo>
                    <a:cubicBezTo>
                      <a:pt x="81320" y="65274"/>
                      <a:pt x="79552" y="64435"/>
                      <a:pt x="77683" y="64435"/>
                    </a:cubicBezTo>
                    <a:cubicBezTo>
                      <a:pt x="77666" y="64435"/>
                      <a:pt x="77650" y="64435"/>
                      <a:pt x="77633" y="64435"/>
                    </a:cubicBezTo>
                    <a:lnTo>
                      <a:pt x="77633" y="64435"/>
                    </a:lnTo>
                    <a:cubicBezTo>
                      <a:pt x="78970" y="62988"/>
                      <a:pt x="80838" y="62185"/>
                      <a:pt x="82771" y="62185"/>
                    </a:cubicBezTo>
                    <a:close/>
                    <a:moveTo>
                      <a:pt x="59134" y="62337"/>
                    </a:moveTo>
                    <a:cubicBezTo>
                      <a:pt x="59561" y="62337"/>
                      <a:pt x="59992" y="62376"/>
                      <a:pt x="60420" y="62455"/>
                    </a:cubicBezTo>
                    <a:cubicBezTo>
                      <a:pt x="59427" y="63627"/>
                      <a:pt x="58845" y="65119"/>
                      <a:pt x="58932" y="66720"/>
                    </a:cubicBezTo>
                    <a:lnTo>
                      <a:pt x="58932" y="66720"/>
                    </a:lnTo>
                    <a:cubicBezTo>
                      <a:pt x="57682" y="65417"/>
                      <a:pt x="55914" y="64587"/>
                      <a:pt x="54055" y="64587"/>
                    </a:cubicBezTo>
                    <a:cubicBezTo>
                      <a:pt x="54035" y="64587"/>
                      <a:pt x="54015" y="64588"/>
                      <a:pt x="53995" y="64588"/>
                    </a:cubicBezTo>
                    <a:cubicBezTo>
                      <a:pt x="55331" y="63135"/>
                      <a:pt x="57201" y="62337"/>
                      <a:pt x="59134" y="62337"/>
                    </a:cubicBezTo>
                    <a:close/>
                    <a:moveTo>
                      <a:pt x="48861" y="62333"/>
                    </a:moveTo>
                    <a:cubicBezTo>
                      <a:pt x="50795" y="62333"/>
                      <a:pt x="52662" y="63137"/>
                      <a:pt x="53995" y="64588"/>
                    </a:cubicBezTo>
                    <a:cubicBezTo>
                      <a:pt x="53975" y="64588"/>
                      <a:pt x="53955" y="64587"/>
                      <a:pt x="53935" y="64587"/>
                    </a:cubicBezTo>
                    <a:cubicBezTo>
                      <a:pt x="52067" y="64587"/>
                      <a:pt x="50299" y="65417"/>
                      <a:pt x="49058" y="66720"/>
                    </a:cubicBezTo>
                    <a:cubicBezTo>
                      <a:pt x="49138" y="65134"/>
                      <a:pt x="48556" y="63629"/>
                      <a:pt x="47561" y="62455"/>
                    </a:cubicBezTo>
                    <a:cubicBezTo>
                      <a:pt x="47994" y="62373"/>
                      <a:pt x="48429" y="62333"/>
                      <a:pt x="48861" y="62333"/>
                    </a:cubicBezTo>
                    <a:close/>
                    <a:moveTo>
                      <a:pt x="106103" y="62174"/>
                    </a:moveTo>
                    <a:cubicBezTo>
                      <a:pt x="106576" y="62174"/>
                      <a:pt x="107052" y="62222"/>
                      <a:pt x="107525" y="62321"/>
                    </a:cubicBezTo>
                    <a:cubicBezTo>
                      <a:pt x="106512" y="63566"/>
                      <a:pt x="105939" y="65161"/>
                      <a:pt x="106127" y="66837"/>
                    </a:cubicBezTo>
                    <a:cubicBezTo>
                      <a:pt x="104872" y="65387"/>
                      <a:pt x="103007" y="64435"/>
                      <a:pt x="101030" y="64435"/>
                    </a:cubicBezTo>
                    <a:cubicBezTo>
                      <a:pt x="101003" y="64435"/>
                      <a:pt x="100975" y="64435"/>
                      <a:pt x="100948" y="64435"/>
                    </a:cubicBezTo>
                    <a:cubicBezTo>
                      <a:pt x="102295" y="62981"/>
                      <a:pt x="104168" y="62174"/>
                      <a:pt x="106103" y="62174"/>
                    </a:cubicBezTo>
                    <a:close/>
                    <a:moveTo>
                      <a:pt x="70807" y="57738"/>
                    </a:moveTo>
                    <a:cubicBezTo>
                      <a:pt x="71283" y="57738"/>
                      <a:pt x="71762" y="57786"/>
                      <a:pt x="72239" y="57885"/>
                    </a:cubicBezTo>
                    <a:cubicBezTo>
                      <a:pt x="71271" y="59131"/>
                      <a:pt x="70742" y="60708"/>
                      <a:pt x="70939" y="62348"/>
                    </a:cubicBezTo>
                    <a:cubicBezTo>
                      <a:pt x="71447" y="62234"/>
                      <a:pt x="71959" y="62178"/>
                      <a:pt x="72468" y="62178"/>
                    </a:cubicBezTo>
                    <a:cubicBezTo>
                      <a:pt x="74403" y="62178"/>
                      <a:pt x="76285" y="62981"/>
                      <a:pt x="77633" y="64435"/>
                    </a:cubicBezTo>
                    <a:lnTo>
                      <a:pt x="77633" y="64435"/>
                    </a:lnTo>
                    <a:cubicBezTo>
                      <a:pt x="77630" y="64435"/>
                      <a:pt x="77627" y="64435"/>
                      <a:pt x="77624" y="64435"/>
                    </a:cubicBezTo>
                    <a:cubicBezTo>
                      <a:pt x="77606" y="64435"/>
                      <a:pt x="77587" y="64435"/>
                      <a:pt x="77569" y="64435"/>
                    </a:cubicBezTo>
                    <a:cubicBezTo>
                      <a:pt x="75520" y="64435"/>
                      <a:pt x="73598" y="65435"/>
                      <a:pt x="72346" y="66962"/>
                    </a:cubicBezTo>
                    <a:cubicBezTo>
                      <a:pt x="72703" y="63259"/>
                      <a:pt x="69407" y="59973"/>
                      <a:pt x="65707" y="59973"/>
                    </a:cubicBezTo>
                    <a:cubicBezTo>
                      <a:pt x="65694" y="59973"/>
                      <a:pt x="65682" y="59973"/>
                      <a:pt x="65670" y="59973"/>
                    </a:cubicBezTo>
                    <a:lnTo>
                      <a:pt x="65670" y="59973"/>
                    </a:lnTo>
                    <a:cubicBezTo>
                      <a:pt x="67007" y="58533"/>
                      <a:pt x="68877" y="57738"/>
                      <a:pt x="70807" y="57738"/>
                    </a:cubicBezTo>
                    <a:close/>
                    <a:moveTo>
                      <a:pt x="35611" y="62370"/>
                    </a:moveTo>
                    <a:cubicBezTo>
                      <a:pt x="36087" y="62370"/>
                      <a:pt x="36566" y="62419"/>
                      <a:pt x="37042" y="62518"/>
                    </a:cubicBezTo>
                    <a:cubicBezTo>
                      <a:pt x="36029" y="63763"/>
                      <a:pt x="35456" y="65358"/>
                      <a:pt x="35644" y="67034"/>
                    </a:cubicBezTo>
                    <a:cubicBezTo>
                      <a:pt x="34383" y="65578"/>
                      <a:pt x="32507" y="64632"/>
                      <a:pt x="30521" y="64632"/>
                    </a:cubicBezTo>
                    <a:cubicBezTo>
                      <a:pt x="30502" y="64632"/>
                      <a:pt x="30483" y="64632"/>
                      <a:pt x="30465" y="64633"/>
                    </a:cubicBezTo>
                    <a:cubicBezTo>
                      <a:pt x="30445" y="64632"/>
                      <a:pt x="30425" y="64632"/>
                      <a:pt x="30406" y="64632"/>
                    </a:cubicBezTo>
                    <a:cubicBezTo>
                      <a:pt x="28537" y="64632"/>
                      <a:pt x="26769" y="65471"/>
                      <a:pt x="25528" y="66774"/>
                    </a:cubicBezTo>
                    <a:cubicBezTo>
                      <a:pt x="25608" y="65179"/>
                      <a:pt x="25026" y="63683"/>
                      <a:pt x="24031" y="62500"/>
                    </a:cubicBezTo>
                    <a:cubicBezTo>
                      <a:pt x="24460" y="62420"/>
                      <a:pt x="24890" y="62381"/>
                      <a:pt x="25317" y="62381"/>
                    </a:cubicBezTo>
                    <a:cubicBezTo>
                      <a:pt x="27250" y="62381"/>
                      <a:pt x="29122" y="63178"/>
                      <a:pt x="30465" y="64624"/>
                    </a:cubicBezTo>
                    <a:cubicBezTo>
                      <a:pt x="31802" y="63171"/>
                      <a:pt x="33677" y="62370"/>
                      <a:pt x="35611" y="62370"/>
                    </a:cubicBezTo>
                    <a:close/>
                    <a:moveTo>
                      <a:pt x="112819" y="60274"/>
                    </a:moveTo>
                    <a:cubicBezTo>
                      <a:pt x="115992" y="60274"/>
                      <a:pt x="119164" y="62350"/>
                      <a:pt x="119209" y="66503"/>
                    </a:cubicBezTo>
                    <a:lnTo>
                      <a:pt x="119209" y="66503"/>
                    </a:lnTo>
                    <a:cubicBezTo>
                      <a:pt x="118735" y="66400"/>
                      <a:pt x="118257" y="66350"/>
                      <a:pt x="117783" y="66350"/>
                    </a:cubicBezTo>
                    <a:cubicBezTo>
                      <a:pt x="115922" y="66350"/>
                      <a:pt x="114119" y="67124"/>
                      <a:pt x="112821" y="68521"/>
                    </a:cubicBezTo>
                    <a:cubicBezTo>
                      <a:pt x="111539" y="67142"/>
                      <a:pt x="109747" y="66362"/>
                      <a:pt x="107865" y="66362"/>
                    </a:cubicBezTo>
                    <a:cubicBezTo>
                      <a:pt x="107382" y="66362"/>
                      <a:pt x="106898" y="66407"/>
                      <a:pt x="106423" y="66514"/>
                    </a:cubicBezTo>
                    <a:lnTo>
                      <a:pt x="106423" y="66514"/>
                    </a:lnTo>
                    <a:cubicBezTo>
                      <a:pt x="106463" y="62355"/>
                      <a:pt x="109641" y="60274"/>
                      <a:pt x="112819" y="60274"/>
                    </a:cubicBezTo>
                    <a:close/>
                    <a:moveTo>
                      <a:pt x="136136" y="60276"/>
                    </a:moveTo>
                    <a:cubicBezTo>
                      <a:pt x="139311" y="60276"/>
                      <a:pt x="142484" y="62354"/>
                      <a:pt x="142525" y="66514"/>
                    </a:cubicBezTo>
                    <a:lnTo>
                      <a:pt x="142516" y="66523"/>
                    </a:lnTo>
                    <a:cubicBezTo>
                      <a:pt x="142042" y="66421"/>
                      <a:pt x="141565" y="66372"/>
                      <a:pt x="141091" y="66372"/>
                    </a:cubicBezTo>
                    <a:cubicBezTo>
                      <a:pt x="139233" y="66372"/>
                      <a:pt x="137428" y="67138"/>
                      <a:pt x="136136" y="68530"/>
                    </a:cubicBezTo>
                    <a:cubicBezTo>
                      <a:pt x="134854" y="67150"/>
                      <a:pt x="133062" y="66371"/>
                      <a:pt x="131181" y="66371"/>
                    </a:cubicBezTo>
                    <a:cubicBezTo>
                      <a:pt x="130697" y="66371"/>
                      <a:pt x="130213" y="66425"/>
                      <a:pt x="129738" y="66523"/>
                    </a:cubicBezTo>
                    <a:cubicBezTo>
                      <a:pt x="129778" y="62359"/>
                      <a:pt x="132958" y="60276"/>
                      <a:pt x="136136" y="60276"/>
                    </a:cubicBezTo>
                    <a:close/>
                    <a:moveTo>
                      <a:pt x="89289" y="60321"/>
                    </a:moveTo>
                    <a:cubicBezTo>
                      <a:pt x="92462" y="60321"/>
                      <a:pt x="95638" y="62397"/>
                      <a:pt x="95679" y="66548"/>
                    </a:cubicBezTo>
                    <a:lnTo>
                      <a:pt x="95679" y="66548"/>
                    </a:lnTo>
                    <a:cubicBezTo>
                      <a:pt x="95209" y="66448"/>
                      <a:pt x="94735" y="66398"/>
                      <a:pt x="94264" y="66398"/>
                    </a:cubicBezTo>
                    <a:cubicBezTo>
                      <a:pt x="92405" y="66398"/>
                      <a:pt x="90601" y="67165"/>
                      <a:pt x="89308" y="68557"/>
                    </a:cubicBezTo>
                    <a:cubicBezTo>
                      <a:pt x="88027" y="67177"/>
                      <a:pt x="86235" y="66398"/>
                      <a:pt x="84353" y="66398"/>
                    </a:cubicBezTo>
                    <a:cubicBezTo>
                      <a:pt x="83869" y="66398"/>
                      <a:pt x="83385" y="66452"/>
                      <a:pt x="82910" y="66550"/>
                    </a:cubicBezTo>
                    <a:cubicBezTo>
                      <a:pt x="82942" y="62398"/>
                      <a:pt x="86114" y="60321"/>
                      <a:pt x="89289" y="60321"/>
                    </a:cubicBezTo>
                    <a:close/>
                    <a:moveTo>
                      <a:pt x="42335" y="60475"/>
                    </a:moveTo>
                    <a:cubicBezTo>
                      <a:pt x="45508" y="60475"/>
                      <a:pt x="48684" y="62552"/>
                      <a:pt x="48726" y="66708"/>
                    </a:cubicBezTo>
                    <a:lnTo>
                      <a:pt x="48726" y="66708"/>
                    </a:lnTo>
                    <a:cubicBezTo>
                      <a:pt x="48257" y="66608"/>
                      <a:pt x="47784" y="66560"/>
                      <a:pt x="47315" y="66560"/>
                    </a:cubicBezTo>
                    <a:cubicBezTo>
                      <a:pt x="45452" y="66560"/>
                      <a:pt x="43648" y="67326"/>
                      <a:pt x="42355" y="68719"/>
                    </a:cubicBezTo>
                    <a:cubicBezTo>
                      <a:pt x="41081" y="67346"/>
                      <a:pt x="39302" y="66559"/>
                      <a:pt x="37432" y="66559"/>
                    </a:cubicBezTo>
                    <a:cubicBezTo>
                      <a:pt x="37421" y="66559"/>
                      <a:pt x="37411" y="66559"/>
                      <a:pt x="37400" y="66559"/>
                    </a:cubicBezTo>
                    <a:cubicBezTo>
                      <a:pt x="36916" y="66559"/>
                      <a:pt x="36432" y="66604"/>
                      <a:pt x="35958" y="66711"/>
                    </a:cubicBezTo>
                    <a:cubicBezTo>
                      <a:pt x="35989" y="62554"/>
                      <a:pt x="39161" y="60475"/>
                      <a:pt x="42335" y="60475"/>
                    </a:cubicBezTo>
                    <a:close/>
                    <a:moveTo>
                      <a:pt x="65651" y="60478"/>
                    </a:moveTo>
                    <a:cubicBezTo>
                      <a:pt x="68826" y="60478"/>
                      <a:pt x="72001" y="62555"/>
                      <a:pt x="72041" y="66711"/>
                    </a:cubicBezTo>
                    <a:cubicBezTo>
                      <a:pt x="71566" y="66609"/>
                      <a:pt x="71088" y="66560"/>
                      <a:pt x="70614" y="66560"/>
                    </a:cubicBezTo>
                    <a:cubicBezTo>
                      <a:pt x="68752" y="66560"/>
                      <a:pt x="66952" y="67326"/>
                      <a:pt x="65653" y="68719"/>
                    </a:cubicBezTo>
                    <a:cubicBezTo>
                      <a:pt x="64371" y="67339"/>
                      <a:pt x="62579" y="66559"/>
                      <a:pt x="60697" y="66559"/>
                    </a:cubicBezTo>
                    <a:cubicBezTo>
                      <a:pt x="60214" y="66559"/>
                      <a:pt x="59730" y="66613"/>
                      <a:pt x="59255" y="66711"/>
                    </a:cubicBezTo>
                    <a:cubicBezTo>
                      <a:pt x="59295" y="62557"/>
                      <a:pt x="62473" y="60478"/>
                      <a:pt x="65651" y="60478"/>
                    </a:cubicBezTo>
                    <a:close/>
                    <a:moveTo>
                      <a:pt x="18806" y="60522"/>
                    </a:moveTo>
                    <a:cubicBezTo>
                      <a:pt x="21979" y="60522"/>
                      <a:pt x="25151" y="62596"/>
                      <a:pt x="25196" y="66747"/>
                    </a:cubicBezTo>
                    <a:lnTo>
                      <a:pt x="25196" y="66747"/>
                    </a:lnTo>
                    <a:cubicBezTo>
                      <a:pt x="24723" y="66645"/>
                      <a:pt x="24245" y="66596"/>
                      <a:pt x="23772" y="66596"/>
                    </a:cubicBezTo>
                    <a:cubicBezTo>
                      <a:pt x="21913" y="66596"/>
                      <a:pt x="20107" y="67362"/>
                      <a:pt x="18807" y="68754"/>
                    </a:cubicBezTo>
                    <a:cubicBezTo>
                      <a:pt x="17526" y="67374"/>
                      <a:pt x="15734" y="66595"/>
                      <a:pt x="13852" y="66595"/>
                    </a:cubicBezTo>
                    <a:cubicBezTo>
                      <a:pt x="13368" y="66595"/>
                      <a:pt x="12884" y="66649"/>
                      <a:pt x="12409" y="66747"/>
                    </a:cubicBezTo>
                    <a:cubicBezTo>
                      <a:pt x="12454" y="62599"/>
                      <a:pt x="15631" y="60522"/>
                      <a:pt x="18806" y="60522"/>
                    </a:cubicBezTo>
                    <a:close/>
                    <a:moveTo>
                      <a:pt x="84142" y="66790"/>
                    </a:moveTo>
                    <a:cubicBezTo>
                      <a:pt x="86075" y="66790"/>
                      <a:pt x="87947" y="67588"/>
                      <a:pt x="89290" y="69041"/>
                    </a:cubicBezTo>
                    <a:lnTo>
                      <a:pt x="89290" y="69041"/>
                    </a:lnTo>
                    <a:cubicBezTo>
                      <a:pt x="89287" y="69041"/>
                      <a:pt x="89284" y="69041"/>
                      <a:pt x="89281" y="69041"/>
                    </a:cubicBezTo>
                    <a:cubicBezTo>
                      <a:pt x="89262" y="69041"/>
                      <a:pt x="89242" y="69041"/>
                      <a:pt x="89222" y="69041"/>
                    </a:cubicBezTo>
                    <a:cubicBezTo>
                      <a:pt x="87354" y="69041"/>
                      <a:pt x="85594" y="69879"/>
                      <a:pt x="84344" y="71183"/>
                    </a:cubicBezTo>
                    <a:cubicBezTo>
                      <a:pt x="84434" y="69588"/>
                      <a:pt x="83851" y="68082"/>
                      <a:pt x="82857" y="66909"/>
                    </a:cubicBezTo>
                    <a:cubicBezTo>
                      <a:pt x="83285" y="66829"/>
                      <a:pt x="83715" y="66790"/>
                      <a:pt x="84142" y="66790"/>
                    </a:cubicBezTo>
                    <a:close/>
                    <a:moveTo>
                      <a:pt x="94437" y="66782"/>
                    </a:moveTo>
                    <a:cubicBezTo>
                      <a:pt x="94862" y="66782"/>
                      <a:pt x="95290" y="66821"/>
                      <a:pt x="95715" y="66900"/>
                    </a:cubicBezTo>
                    <a:cubicBezTo>
                      <a:pt x="94720" y="68082"/>
                      <a:pt x="94138" y="69579"/>
                      <a:pt x="94228" y="71174"/>
                    </a:cubicBezTo>
                    <a:lnTo>
                      <a:pt x="94219" y="71183"/>
                    </a:lnTo>
                    <a:cubicBezTo>
                      <a:pt x="92977" y="69879"/>
                      <a:pt x="91209" y="69041"/>
                      <a:pt x="89341" y="69041"/>
                    </a:cubicBezTo>
                    <a:cubicBezTo>
                      <a:pt x="89324" y="69041"/>
                      <a:pt x="89307" y="69041"/>
                      <a:pt x="89290" y="69041"/>
                    </a:cubicBezTo>
                    <a:lnTo>
                      <a:pt x="89290" y="69041"/>
                    </a:lnTo>
                    <a:cubicBezTo>
                      <a:pt x="90628" y="67586"/>
                      <a:pt x="92502" y="66782"/>
                      <a:pt x="94437" y="66782"/>
                    </a:cubicBezTo>
                    <a:close/>
                    <a:moveTo>
                      <a:pt x="47476" y="66925"/>
                    </a:moveTo>
                    <a:cubicBezTo>
                      <a:pt x="47900" y="66925"/>
                      <a:pt x="48328" y="66964"/>
                      <a:pt x="48753" y="67043"/>
                    </a:cubicBezTo>
                    <a:cubicBezTo>
                      <a:pt x="47767" y="68226"/>
                      <a:pt x="47185" y="69731"/>
                      <a:pt x="47266" y="71317"/>
                    </a:cubicBezTo>
                    <a:cubicBezTo>
                      <a:pt x="46024" y="70014"/>
                      <a:pt x="44257" y="69184"/>
                      <a:pt x="42388" y="69184"/>
                    </a:cubicBezTo>
                    <a:cubicBezTo>
                      <a:pt x="42371" y="69184"/>
                      <a:pt x="42354" y="69184"/>
                      <a:pt x="42337" y="69184"/>
                    </a:cubicBezTo>
                    <a:lnTo>
                      <a:pt x="42337" y="69184"/>
                    </a:lnTo>
                    <a:cubicBezTo>
                      <a:pt x="43675" y="67729"/>
                      <a:pt x="45543" y="66925"/>
                      <a:pt x="47476" y="66925"/>
                    </a:cubicBezTo>
                    <a:close/>
                    <a:moveTo>
                      <a:pt x="60488" y="66929"/>
                    </a:moveTo>
                    <a:cubicBezTo>
                      <a:pt x="62422" y="66929"/>
                      <a:pt x="64295" y="67727"/>
                      <a:pt x="65636" y="69175"/>
                    </a:cubicBezTo>
                    <a:lnTo>
                      <a:pt x="65636" y="69175"/>
                    </a:lnTo>
                    <a:cubicBezTo>
                      <a:pt x="65622" y="69175"/>
                      <a:pt x="65608" y="69175"/>
                      <a:pt x="65593" y="69175"/>
                    </a:cubicBezTo>
                    <a:cubicBezTo>
                      <a:pt x="63725" y="69175"/>
                      <a:pt x="61966" y="70014"/>
                      <a:pt x="60715" y="71317"/>
                    </a:cubicBezTo>
                    <a:cubicBezTo>
                      <a:pt x="60805" y="69731"/>
                      <a:pt x="60223" y="68226"/>
                      <a:pt x="59228" y="67043"/>
                    </a:cubicBezTo>
                    <a:cubicBezTo>
                      <a:pt x="59647" y="66967"/>
                      <a:pt x="60069" y="66929"/>
                      <a:pt x="60488" y="66929"/>
                    </a:cubicBezTo>
                    <a:close/>
                    <a:moveTo>
                      <a:pt x="23953" y="66970"/>
                    </a:moveTo>
                    <a:cubicBezTo>
                      <a:pt x="24378" y="66970"/>
                      <a:pt x="24806" y="67009"/>
                      <a:pt x="25232" y="67088"/>
                    </a:cubicBezTo>
                    <a:cubicBezTo>
                      <a:pt x="24239" y="68277"/>
                      <a:pt x="23657" y="69770"/>
                      <a:pt x="23744" y="71361"/>
                    </a:cubicBezTo>
                    <a:lnTo>
                      <a:pt x="23744" y="71361"/>
                    </a:lnTo>
                    <a:cubicBezTo>
                      <a:pt x="22494" y="70058"/>
                      <a:pt x="20726" y="69220"/>
                      <a:pt x="18866" y="69220"/>
                    </a:cubicBezTo>
                    <a:cubicBezTo>
                      <a:pt x="18846" y="69220"/>
                      <a:pt x="18827" y="69220"/>
                      <a:pt x="18807" y="69220"/>
                    </a:cubicBezTo>
                    <a:cubicBezTo>
                      <a:pt x="20144" y="67773"/>
                      <a:pt x="22018" y="66970"/>
                      <a:pt x="23953" y="66970"/>
                    </a:cubicBezTo>
                    <a:close/>
                    <a:moveTo>
                      <a:pt x="13652" y="66970"/>
                    </a:moveTo>
                    <a:cubicBezTo>
                      <a:pt x="15588" y="66970"/>
                      <a:pt x="17463" y="67773"/>
                      <a:pt x="18807" y="69220"/>
                    </a:cubicBezTo>
                    <a:cubicBezTo>
                      <a:pt x="18787" y="69220"/>
                      <a:pt x="18768" y="69220"/>
                      <a:pt x="18748" y="69220"/>
                    </a:cubicBezTo>
                    <a:cubicBezTo>
                      <a:pt x="16879" y="69220"/>
                      <a:pt x="15111" y="70058"/>
                      <a:pt x="13870" y="71362"/>
                    </a:cubicBezTo>
                    <a:cubicBezTo>
                      <a:pt x="13951" y="69776"/>
                      <a:pt x="13368" y="68271"/>
                      <a:pt x="12374" y="67088"/>
                    </a:cubicBezTo>
                    <a:cubicBezTo>
                      <a:pt x="12799" y="67009"/>
                      <a:pt x="13227" y="66970"/>
                      <a:pt x="13652" y="66970"/>
                    </a:cubicBezTo>
                    <a:close/>
                    <a:moveTo>
                      <a:pt x="107653" y="66739"/>
                    </a:moveTo>
                    <a:cubicBezTo>
                      <a:pt x="109587" y="66739"/>
                      <a:pt x="111464" y="67541"/>
                      <a:pt x="112812" y="68996"/>
                    </a:cubicBezTo>
                    <a:cubicBezTo>
                      <a:pt x="114149" y="67549"/>
                      <a:pt x="116022" y="66746"/>
                      <a:pt x="117958" y="66746"/>
                    </a:cubicBezTo>
                    <a:cubicBezTo>
                      <a:pt x="118383" y="66746"/>
                      <a:pt x="118811" y="66785"/>
                      <a:pt x="119236" y="66864"/>
                    </a:cubicBezTo>
                    <a:cubicBezTo>
                      <a:pt x="118242" y="68047"/>
                      <a:pt x="117659" y="69552"/>
                      <a:pt x="117749" y="71138"/>
                    </a:cubicBezTo>
                    <a:cubicBezTo>
                      <a:pt x="116499" y="69835"/>
                      <a:pt x="114731" y="69005"/>
                      <a:pt x="112871" y="69005"/>
                    </a:cubicBezTo>
                    <a:cubicBezTo>
                      <a:pt x="112851" y="69005"/>
                      <a:pt x="112832" y="69005"/>
                      <a:pt x="112812" y="69005"/>
                    </a:cubicBezTo>
                    <a:cubicBezTo>
                      <a:pt x="112793" y="69005"/>
                      <a:pt x="112774" y="69005"/>
                      <a:pt x="112756" y="69005"/>
                    </a:cubicBezTo>
                    <a:cubicBezTo>
                      <a:pt x="110769" y="69005"/>
                      <a:pt x="108893" y="69951"/>
                      <a:pt x="107641" y="71398"/>
                    </a:cubicBezTo>
                    <a:lnTo>
                      <a:pt x="107641" y="71398"/>
                    </a:lnTo>
                    <a:cubicBezTo>
                      <a:pt x="107802" y="69707"/>
                      <a:pt x="107213" y="68132"/>
                      <a:pt x="106177" y="66897"/>
                    </a:cubicBezTo>
                    <a:lnTo>
                      <a:pt x="106177" y="66897"/>
                    </a:lnTo>
                    <a:cubicBezTo>
                      <a:pt x="106668" y="66791"/>
                      <a:pt x="107162" y="66739"/>
                      <a:pt x="107653" y="66739"/>
                    </a:cubicBezTo>
                    <a:close/>
                    <a:moveTo>
                      <a:pt x="37174" y="66927"/>
                    </a:moveTo>
                    <a:cubicBezTo>
                      <a:pt x="39113" y="66927"/>
                      <a:pt x="40989" y="67729"/>
                      <a:pt x="42337" y="69184"/>
                    </a:cubicBezTo>
                    <a:lnTo>
                      <a:pt x="42337" y="69184"/>
                    </a:lnTo>
                    <a:cubicBezTo>
                      <a:pt x="42334" y="69184"/>
                      <a:pt x="42331" y="69184"/>
                      <a:pt x="42328" y="69184"/>
                    </a:cubicBezTo>
                    <a:cubicBezTo>
                      <a:pt x="42301" y="69184"/>
                      <a:pt x="42274" y="69184"/>
                      <a:pt x="42246" y="69184"/>
                    </a:cubicBezTo>
                    <a:cubicBezTo>
                      <a:pt x="40269" y="69184"/>
                      <a:pt x="38404" y="70136"/>
                      <a:pt x="37158" y="71577"/>
                    </a:cubicBezTo>
                    <a:cubicBezTo>
                      <a:pt x="37320" y="69910"/>
                      <a:pt x="36728" y="68324"/>
                      <a:pt x="35689" y="67088"/>
                    </a:cubicBezTo>
                    <a:lnTo>
                      <a:pt x="35680" y="67088"/>
                    </a:lnTo>
                    <a:cubicBezTo>
                      <a:pt x="36177" y="66980"/>
                      <a:pt x="36678" y="66927"/>
                      <a:pt x="37174" y="66927"/>
                    </a:cubicBezTo>
                    <a:close/>
                    <a:moveTo>
                      <a:pt x="124481" y="64880"/>
                    </a:moveTo>
                    <a:cubicBezTo>
                      <a:pt x="127655" y="64880"/>
                      <a:pt x="130827" y="66957"/>
                      <a:pt x="130867" y="71111"/>
                    </a:cubicBezTo>
                    <a:lnTo>
                      <a:pt x="130858" y="71129"/>
                    </a:lnTo>
                    <a:cubicBezTo>
                      <a:pt x="130380" y="71024"/>
                      <a:pt x="129897" y="70973"/>
                      <a:pt x="129419" y="70973"/>
                    </a:cubicBezTo>
                    <a:cubicBezTo>
                      <a:pt x="127565" y="70973"/>
                      <a:pt x="125767" y="71740"/>
                      <a:pt x="124478" y="73136"/>
                    </a:cubicBezTo>
                    <a:cubicBezTo>
                      <a:pt x="123204" y="71764"/>
                      <a:pt x="121425" y="70977"/>
                      <a:pt x="119555" y="70977"/>
                    </a:cubicBezTo>
                    <a:cubicBezTo>
                      <a:pt x="119544" y="70977"/>
                      <a:pt x="119534" y="70977"/>
                      <a:pt x="119523" y="70977"/>
                    </a:cubicBezTo>
                    <a:cubicBezTo>
                      <a:pt x="119039" y="70977"/>
                      <a:pt x="118555" y="71021"/>
                      <a:pt x="118080" y="71129"/>
                    </a:cubicBezTo>
                    <a:cubicBezTo>
                      <a:pt x="118121" y="66963"/>
                      <a:pt x="121302" y="64880"/>
                      <a:pt x="124481" y="64880"/>
                    </a:cubicBezTo>
                    <a:close/>
                    <a:moveTo>
                      <a:pt x="77631" y="64934"/>
                    </a:moveTo>
                    <a:cubicBezTo>
                      <a:pt x="80806" y="64934"/>
                      <a:pt x="83981" y="67013"/>
                      <a:pt x="84022" y="71174"/>
                    </a:cubicBezTo>
                    <a:cubicBezTo>
                      <a:pt x="83541" y="71069"/>
                      <a:pt x="83056" y="71017"/>
                      <a:pt x="82576" y="71017"/>
                    </a:cubicBezTo>
                    <a:cubicBezTo>
                      <a:pt x="80721" y="71017"/>
                      <a:pt x="78928" y="71782"/>
                      <a:pt x="77633" y="73163"/>
                    </a:cubicBezTo>
                    <a:lnTo>
                      <a:pt x="77633" y="73172"/>
                    </a:lnTo>
                    <a:cubicBezTo>
                      <a:pt x="76351" y="71801"/>
                      <a:pt x="74559" y="71012"/>
                      <a:pt x="72678" y="71012"/>
                    </a:cubicBezTo>
                    <a:cubicBezTo>
                      <a:pt x="72194" y="71012"/>
                      <a:pt x="71710" y="71066"/>
                      <a:pt x="71235" y="71174"/>
                    </a:cubicBezTo>
                    <a:cubicBezTo>
                      <a:pt x="71275" y="67015"/>
                      <a:pt x="74454" y="64934"/>
                      <a:pt x="77631" y="64934"/>
                    </a:cubicBezTo>
                    <a:close/>
                    <a:moveTo>
                      <a:pt x="100937" y="64934"/>
                    </a:moveTo>
                    <a:cubicBezTo>
                      <a:pt x="104113" y="64934"/>
                      <a:pt x="107288" y="67013"/>
                      <a:pt x="107328" y="71174"/>
                    </a:cubicBezTo>
                    <a:cubicBezTo>
                      <a:pt x="106849" y="71069"/>
                      <a:pt x="106366" y="71017"/>
                      <a:pt x="105887" y="71017"/>
                    </a:cubicBezTo>
                    <a:cubicBezTo>
                      <a:pt x="104037" y="71017"/>
                      <a:pt x="102243" y="71782"/>
                      <a:pt x="100948" y="73163"/>
                    </a:cubicBezTo>
                    <a:lnTo>
                      <a:pt x="100939" y="73172"/>
                    </a:lnTo>
                    <a:cubicBezTo>
                      <a:pt x="99658" y="71801"/>
                      <a:pt x="97866" y="71012"/>
                      <a:pt x="95984" y="71012"/>
                    </a:cubicBezTo>
                    <a:cubicBezTo>
                      <a:pt x="95500" y="71012"/>
                      <a:pt x="95016" y="71066"/>
                      <a:pt x="94541" y="71174"/>
                    </a:cubicBezTo>
                    <a:cubicBezTo>
                      <a:pt x="94582" y="67015"/>
                      <a:pt x="97760" y="64934"/>
                      <a:pt x="100937" y="64934"/>
                    </a:cubicBezTo>
                    <a:close/>
                    <a:moveTo>
                      <a:pt x="53992" y="65081"/>
                    </a:moveTo>
                    <a:cubicBezTo>
                      <a:pt x="57167" y="65081"/>
                      <a:pt x="60344" y="67159"/>
                      <a:pt x="60384" y="71317"/>
                    </a:cubicBezTo>
                    <a:cubicBezTo>
                      <a:pt x="59911" y="71215"/>
                      <a:pt x="59433" y="71165"/>
                      <a:pt x="58960" y="71165"/>
                    </a:cubicBezTo>
                    <a:cubicBezTo>
                      <a:pt x="57101" y="71165"/>
                      <a:pt x="55296" y="71932"/>
                      <a:pt x="54004" y="73324"/>
                    </a:cubicBezTo>
                    <a:cubicBezTo>
                      <a:pt x="52723" y="71944"/>
                      <a:pt x="50922" y="71165"/>
                      <a:pt x="49049" y="71165"/>
                    </a:cubicBezTo>
                    <a:cubicBezTo>
                      <a:pt x="48565" y="71165"/>
                      <a:pt x="48081" y="71219"/>
                      <a:pt x="47606" y="71317"/>
                    </a:cubicBezTo>
                    <a:cubicBezTo>
                      <a:pt x="47642" y="67159"/>
                      <a:pt x="50816" y="65081"/>
                      <a:pt x="53992" y="65081"/>
                    </a:cubicBezTo>
                    <a:close/>
                    <a:moveTo>
                      <a:pt x="7148" y="65122"/>
                    </a:moveTo>
                    <a:cubicBezTo>
                      <a:pt x="10323" y="65122"/>
                      <a:pt x="13498" y="67201"/>
                      <a:pt x="13538" y="71362"/>
                    </a:cubicBezTo>
                    <a:cubicBezTo>
                      <a:pt x="13060" y="71257"/>
                      <a:pt x="12578" y="71206"/>
                      <a:pt x="12099" y="71206"/>
                    </a:cubicBezTo>
                    <a:cubicBezTo>
                      <a:pt x="10245" y="71206"/>
                      <a:pt x="8446" y="71973"/>
                      <a:pt x="7150" y="73369"/>
                    </a:cubicBezTo>
                    <a:lnTo>
                      <a:pt x="7150" y="73360"/>
                    </a:lnTo>
                    <a:cubicBezTo>
                      <a:pt x="5875" y="71988"/>
                      <a:pt x="4096" y="71209"/>
                      <a:pt x="2226" y="71209"/>
                    </a:cubicBezTo>
                    <a:cubicBezTo>
                      <a:pt x="2216" y="71209"/>
                      <a:pt x="2205" y="71210"/>
                      <a:pt x="2194" y="71210"/>
                    </a:cubicBezTo>
                    <a:cubicBezTo>
                      <a:pt x="1711" y="71210"/>
                      <a:pt x="1227" y="71254"/>
                      <a:pt x="752" y="71362"/>
                    </a:cubicBezTo>
                    <a:cubicBezTo>
                      <a:pt x="792" y="67203"/>
                      <a:pt x="3970" y="65122"/>
                      <a:pt x="7148" y="65122"/>
                    </a:cubicBezTo>
                    <a:close/>
                    <a:moveTo>
                      <a:pt x="30463" y="65122"/>
                    </a:moveTo>
                    <a:cubicBezTo>
                      <a:pt x="33638" y="65122"/>
                      <a:pt x="36813" y="67201"/>
                      <a:pt x="36854" y="71362"/>
                    </a:cubicBezTo>
                    <a:cubicBezTo>
                      <a:pt x="36375" y="71257"/>
                      <a:pt x="35893" y="71206"/>
                      <a:pt x="35414" y="71206"/>
                    </a:cubicBezTo>
                    <a:cubicBezTo>
                      <a:pt x="33560" y="71206"/>
                      <a:pt x="31761" y="71973"/>
                      <a:pt x="30465" y="73369"/>
                    </a:cubicBezTo>
                    <a:lnTo>
                      <a:pt x="30465" y="73360"/>
                    </a:lnTo>
                    <a:cubicBezTo>
                      <a:pt x="29191" y="71988"/>
                      <a:pt x="27412" y="71209"/>
                      <a:pt x="25542" y="71209"/>
                    </a:cubicBezTo>
                    <a:cubicBezTo>
                      <a:pt x="25531" y="71209"/>
                      <a:pt x="25520" y="71210"/>
                      <a:pt x="25510" y="71210"/>
                    </a:cubicBezTo>
                    <a:cubicBezTo>
                      <a:pt x="25026" y="71210"/>
                      <a:pt x="24542" y="71254"/>
                      <a:pt x="24067" y="71362"/>
                    </a:cubicBezTo>
                    <a:cubicBezTo>
                      <a:pt x="24107" y="67203"/>
                      <a:pt x="27285" y="65122"/>
                      <a:pt x="30463" y="65122"/>
                    </a:cubicBezTo>
                    <a:close/>
                    <a:moveTo>
                      <a:pt x="129608" y="71351"/>
                    </a:moveTo>
                    <a:cubicBezTo>
                      <a:pt x="130035" y="71351"/>
                      <a:pt x="130466" y="71390"/>
                      <a:pt x="130894" y="71469"/>
                    </a:cubicBezTo>
                    <a:cubicBezTo>
                      <a:pt x="129908" y="72634"/>
                      <a:pt x="129326" y="74140"/>
                      <a:pt x="129415" y="75726"/>
                    </a:cubicBezTo>
                    <a:lnTo>
                      <a:pt x="129406" y="75744"/>
                    </a:lnTo>
                    <a:cubicBezTo>
                      <a:pt x="128156" y="74440"/>
                      <a:pt x="126397" y="73602"/>
                      <a:pt x="124528" y="73602"/>
                    </a:cubicBezTo>
                    <a:cubicBezTo>
                      <a:pt x="124509" y="73602"/>
                      <a:pt x="124489" y="73602"/>
                      <a:pt x="124469" y="73602"/>
                    </a:cubicBezTo>
                    <a:cubicBezTo>
                      <a:pt x="124450" y="73602"/>
                      <a:pt x="124430" y="73602"/>
                      <a:pt x="124410" y="73602"/>
                    </a:cubicBezTo>
                    <a:cubicBezTo>
                      <a:pt x="122541" y="73602"/>
                      <a:pt x="120773" y="74440"/>
                      <a:pt x="119532" y="75744"/>
                    </a:cubicBezTo>
                    <a:cubicBezTo>
                      <a:pt x="119613" y="74149"/>
                      <a:pt x="119030" y="72652"/>
                      <a:pt x="118045" y="71469"/>
                    </a:cubicBezTo>
                    <a:cubicBezTo>
                      <a:pt x="118473" y="71390"/>
                      <a:pt x="118903" y="71351"/>
                      <a:pt x="119331" y="71351"/>
                    </a:cubicBezTo>
                    <a:cubicBezTo>
                      <a:pt x="121264" y="71351"/>
                      <a:pt x="123134" y="72148"/>
                      <a:pt x="124469" y="73593"/>
                    </a:cubicBezTo>
                    <a:cubicBezTo>
                      <a:pt x="125805" y="72148"/>
                      <a:pt x="127675" y="71351"/>
                      <a:pt x="129608" y="71351"/>
                    </a:cubicBezTo>
                    <a:close/>
                    <a:moveTo>
                      <a:pt x="48843" y="71540"/>
                    </a:moveTo>
                    <a:cubicBezTo>
                      <a:pt x="50782" y="71540"/>
                      <a:pt x="52650" y="72343"/>
                      <a:pt x="53995" y="73790"/>
                    </a:cubicBezTo>
                    <a:cubicBezTo>
                      <a:pt x="53975" y="73790"/>
                      <a:pt x="53956" y="73790"/>
                      <a:pt x="53936" y="73790"/>
                    </a:cubicBezTo>
                    <a:cubicBezTo>
                      <a:pt x="52067" y="73790"/>
                      <a:pt x="50299" y="74628"/>
                      <a:pt x="49058" y="75932"/>
                    </a:cubicBezTo>
                    <a:cubicBezTo>
                      <a:pt x="49138" y="74337"/>
                      <a:pt x="48556" y="72840"/>
                      <a:pt x="47561" y="71658"/>
                    </a:cubicBezTo>
                    <a:cubicBezTo>
                      <a:pt x="47989" y="71579"/>
                      <a:pt x="48418" y="71540"/>
                      <a:pt x="48843" y="71540"/>
                    </a:cubicBezTo>
                    <a:close/>
                    <a:moveTo>
                      <a:pt x="59141" y="71540"/>
                    </a:moveTo>
                    <a:cubicBezTo>
                      <a:pt x="59566" y="71540"/>
                      <a:pt x="59994" y="71579"/>
                      <a:pt x="60420" y="71658"/>
                    </a:cubicBezTo>
                    <a:cubicBezTo>
                      <a:pt x="59425" y="72840"/>
                      <a:pt x="58843" y="74346"/>
                      <a:pt x="58932" y="75932"/>
                    </a:cubicBezTo>
                    <a:cubicBezTo>
                      <a:pt x="57682" y="74628"/>
                      <a:pt x="55914" y="73790"/>
                      <a:pt x="54054" y="73790"/>
                    </a:cubicBezTo>
                    <a:cubicBezTo>
                      <a:pt x="54034" y="73790"/>
                      <a:pt x="54015" y="73790"/>
                      <a:pt x="53995" y="73790"/>
                    </a:cubicBezTo>
                    <a:cubicBezTo>
                      <a:pt x="55332" y="72343"/>
                      <a:pt x="57206" y="71540"/>
                      <a:pt x="59141" y="71540"/>
                    </a:cubicBezTo>
                    <a:close/>
                    <a:moveTo>
                      <a:pt x="112810" y="69495"/>
                    </a:moveTo>
                    <a:cubicBezTo>
                      <a:pt x="115985" y="69495"/>
                      <a:pt x="119160" y="71574"/>
                      <a:pt x="119200" y="75735"/>
                    </a:cubicBezTo>
                    <a:cubicBezTo>
                      <a:pt x="118721" y="75630"/>
                      <a:pt x="118239" y="75578"/>
                      <a:pt x="117760" y="75578"/>
                    </a:cubicBezTo>
                    <a:cubicBezTo>
                      <a:pt x="115909" y="75578"/>
                      <a:pt x="114116" y="76343"/>
                      <a:pt x="112821" y="77724"/>
                    </a:cubicBezTo>
                    <a:lnTo>
                      <a:pt x="112812" y="77733"/>
                    </a:lnTo>
                    <a:cubicBezTo>
                      <a:pt x="111530" y="76362"/>
                      <a:pt x="109738" y="75573"/>
                      <a:pt x="107856" y="75573"/>
                    </a:cubicBezTo>
                    <a:cubicBezTo>
                      <a:pt x="107373" y="75573"/>
                      <a:pt x="106889" y="75627"/>
                      <a:pt x="106414" y="75735"/>
                    </a:cubicBezTo>
                    <a:lnTo>
                      <a:pt x="106414" y="75735"/>
                    </a:lnTo>
                    <a:cubicBezTo>
                      <a:pt x="106454" y="71576"/>
                      <a:pt x="109632" y="69495"/>
                      <a:pt x="112810" y="69495"/>
                    </a:cubicBezTo>
                    <a:close/>
                    <a:moveTo>
                      <a:pt x="136139" y="69486"/>
                    </a:moveTo>
                    <a:cubicBezTo>
                      <a:pt x="139313" y="69486"/>
                      <a:pt x="142484" y="71562"/>
                      <a:pt x="142525" y="75717"/>
                    </a:cubicBezTo>
                    <a:lnTo>
                      <a:pt x="142516" y="75735"/>
                    </a:lnTo>
                    <a:cubicBezTo>
                      <a:pt x="142037" y="75630"/>
                      <a:pt x="141554" y="75578"/>
                      <a:pt x="141075" y="75578"/>
                    </a:cubicBezTo>
                    <a:cubicBezTo>
                      <a:pt x="139222" y="75578"/>
                      <a:pt x="137424" y="76345"/>
                      <a:pt x="136136" y="77733"/>
                    </a:cubicBezTo>
                    <a:cubicBezTo>
                      <a:pt x="134854" y="76362"/>
                      <a:pt x="133062" y="75573"/>
                      <a:pt x="131181" y="75573"/>
                    </a:cubicBezTo>
                    <a:cubicBezTo>
                      <a:pt x="130697" y="75573"/>
                      <a:pt x="130213" y="75627"/>
                      <a:pt x="129738" y="75735"/>
                    </a:cubicBezTo>
                    <a:cubicBezTo>
                      <a:pt x="129778" y="71569"/>
                      <a:pt x="132960" y="69486"/>
                      <a:pt x="136139" y="69486"/>
                    </a:cubicBezTo>
                    <a:close/>
                    <a:moveTo>
                      <a:pt x="42333" y="69686"/>
                    </a:moveTo>
                    <a:cubicBezTo>
                      <a:pt x="45509" y="69686"/>
                      <a:pt x="48686" y="71765"/>
                      <a:pt x="48726" y="75923"/>
                    </a:cubicBezTo>
                    <a:cubicBezTo>
                      <a:pt x="48248" y="75818"/>
                      <a:pt x="47765" y="75767"/>
                      <a:pt x="47287" y="75767"/>
                    </a:cubicBezTo>
                    <a:cubicBezTo>
                      <a:pt x="45433" y="75767"/>
                      <a:pt x="43633" y="76534"/>
                      <a:pt x="42337" y="77930"/>
                    </a:cubicBezTo>
                    <a:cubicBezTo>
                      <a:pt x="41056" y="76550"/>
                      <a:pt x="39264" y="75770"/>
                      <a:pt x="37382" y="75770"/>
                    </a:cubicBezTo>
                    <a:cubicBezTo>
                      <a:pt x="36898" y="75770"/>
                      <a:pt x="36415" y="75815"/>
                      <a:pt x="35940" y="75923"/>
                    </a:cubicBezTo>
                    <a:cubicBezTo>
                      <a:pt x="35980" y="71765"/>
                      <a:pt x="39156" y="69686"/>
                      <a:pt x="42333" y="69686"/>
                    </a:cubicBezTo>
                    <a:close/>
                    <a:moveTo>
                      <a:pt x="65651" y="69683"/>
                    </a:moveTo>
                    <a:cubicBezTo>
                      <a:pt x="68826" y="69683"/>
                      <a:pt x="72001" y="71762"/>
                      <a:pt x="72041" y="75923"/>
                    </a:cubicBezTo>
                    <a:cubicBezTo>
                      <a:pt x="71563" y="75818"/>
                      <a:pt x="71081" y="75767"/>
                      <a:pt x="70602" y="75767"/>
                    </a:cubicBezTo>
                    <a:cubicBezTo>
                      <a:pt x="68748" y="75767"/>
                      <a:pt x="66949" y="76534"/>
                      <a:pt x="65653" y="77930"/>
                    </a:cubicBezTo>
                    <a:cubicBezTo>
                      <a:pt x="64371" y="76550"/>
                      <a:pt x="62579" y="75770"/>
                      <a:pt x="60697" y="75770"/>
                    </a:cubicBezTo>
                    <a:cubicBezTo>
                      <a:pt x="60214" y="75770"/>
                      <a:pt x="59730" y="75815"/>
                      <a:pt x="59255" y="75923"/>
                    </a:cubicBezTo>
                    <a:cubicBezTo>
                      <a:pt x="59295" y="71764"/>
                      <a:pt x="62473" y="69683"/>
                      <a:pt x="65651" y="69683"/>
                    </a:cubicBezTo>
                    <a:close/>
                    <a:moveTo>
                      <a:pt x="82884" y="1"/>
                    </a:moveTo>
                    <a:cubicBezTo>
                      <a:pt x="82642" y="699"/>
                      <a:pt x="82534" y="1434"/>
                      <a:pt x="82579" y="2178"/>
                    </a:cubicBezTo>
                    <a:cubicBezTo>
                      <a:pt x="81329" y="875"/>
                      <a:pt x="79570" y="36"/>
                      <a:pt x="77701" y="36"/>
                    </a:cubicBezTo>
                    <a:cubicBezTo>
                      <a:pt x="77681" y="36"/>
                      <a:pt x="77661" y="36"/>
                      <a:pt x="77642" y="36"/>
                    </a:cubicBezTo>
                    <a:cubicBezTo>
                      <a:pt x="77622" y="36"/>
                      <a:pt x="77602" y="36"/>
                      <a:pt x="77582" y="36"/>
                    </a:cubicBezTo>
                    <a:cubicBezTo>
                      <a:pt x="73834" y="36"/>
                      <a:pt x="70494" y="3399"/>
                      <a:pt x="70948" y="7160"/>
                    </a:cubicBezTo>
                    <a:cubicBezTo>
                      <a:pt x="71458" y="7046"/>
                      <a:pt x="71971" y="6991"/>
                      <a:pt x="72481" y="6991"/>
                    </a:cubicBezTo>
                    <a:cubicBezTo>
                      <a:pt x="74418" y="6991"/>
                      <a:pt x="76294" y="7793"/>
                      <a:pt x="77642" y="9248"/>
                    </a:cubicBezTo>
                    <a:cubicBezTo>
                      <a:pt x="77624" y="9248"/>
                      <a:pt x="77606" y="9248"/>
                      <a:pt x="77587" y="9248"/>
                    </a:cubicBezTo>
                    <a:cubicBezTo>
                      <a:pt x="75529" y="9248"/>
                      <a:pt x="73607" y="10256"/>
                      <a:pt x="72355" y="11784"/>
                    </a:cubicBezTo>
                    <a:cubicBezTo>
                      <a:pt x="72756" y="8058"/>
                      <a:pt x="69443" y="4740"/>
                      <a:pt x="65721" y="4740"/>
                    </a:cubicBezTo>
                    <a:cubicBezTo>
                      <a:pt x="65701" y="4740"/>
                      <a:pt x="65682" y="4740"/>
                      <a:pt x="65662" y="4741"/>
                    </a:cubicBezTo>
                    <a:cubicBezTo>
                      <a:pt x="65642" y="4740"/>
                      <a:pt x="65622" y="4740"/>
                      <a:pt x="65602" y="4740"/>
                    </a:cubicBezTo>
                    <a:cubicBezTo>
                      <a:pt x="63733" y="4740"/>
                      <a:pt x="61966" y="5570"/>
                      <a:pt x="60724" y="6873"/>
                    </a:cubicBezTo>
                    <a:cubicBezTo>
                      <a:pt x="60760" y="6138"/>
                      <a:pt x="60662" y="5395"/>
                      <a:pt x="60420" y="4696"/>
                    </a:cubicBezTo>
                    <a:lnTo>
                      <a:pt x="60043" y="4696"/>
                    </a:lnTo>
                    <a:cubicBezTo>
                      <a:pt x="60276" y="5395"/>
                      <a:pt x="60393" y="6130"/>
                      <a:pt x="60393" y="6864"/>
                    </a:cubicBezTo>
                    <a:cubicBezTo>
                      <a:pt x="59920" y="6762"/>
                      <a:pt x="59442" y="6713"/>
                      <a:pt x="58969" y="6713"/>
                    </a:cubicBezTo>
                    <a:cubicBezTo>
                      <a:pt x="57110" y="6713"/>
                      <a:pt x="55305" y="7479"/>
                      <a:pt x="54013" y="8871"/>
                    </a:cubicBezTo>
                    <a:cubicBezTo>
                      <a:pt x="52732" y="7492"/>
                      <a:pt x="50939" y="6712"/>
                      <a:pt x="49058" y="6712"/>
                    </a:cubicBezTo>
                    <a:cubicBezTo>
                      <a:pt x="48574" y="6712"/>
                      <a:pt x="48090" y="6766"/>
                      <a:pt x="47615" y="6864"/>
                    </a:cubicBezTo>
                    <a:cubicBezTo>
                      <a:pt x="47615" y="6130"/>
                      <a:pt x="47732" y="5395"/>
                      <a:pt x="47965" y="4696"/>
                    </a:cubicBezTo>
                    <a:lnTo>
                      <a:pt x="47588" y="4696"/>
                    </a:lnTo>
                    <a:cubicBezTo>
                      <a:pt x="47346" y="5395"/>
                      <a:pt x="47248" y="6138"/>
                      <a:pt x="47284" y="6873"/>
                    </a:cubicBezTo>
                    <a:cubicBezTo>
                      <a:pt x="46049" y="5577"/>
                      <a:pt x="44293" y="4740"/>
                      <a:pt x="42434" y="4740"/>
                    </a:cubicBezTo>
                    <a:cubicBezTo>
                      <a:pt x="42405" y="4740"/>
                      <a:pt x="42376" y="4740"/>
                      <a:pt x="42346" y="4741"/>
                    </a:cubicBezTo>
                    <a:cubicBezTo>
                      <a:pt x="42319" y="4740"/>
                      <a:pt x="42291" y="4740"/>
                      <a:pt x="42263" y="4740"/>
                    </a:cubicBezTo>
                    <a:cubicBezTo>
                      <a:pt x="40287" y="4740"/>
                      <a:pt x="38431" y="5684"/>
                      <a:pt x="37185" y="7124"/>
                    </a:cubicBezTo>
                    <a:cubicBezTo>
                      <a:pt x="37480" y="3457"/>
                      <a:pt x="34193" y="233"/>
                      <a:pt x="30519" y="233"/>
                    </a:cubicBezTo>
                    <a:cubicBezTo>
                      <a:pt x="30504" y="233"/>
                      <a:pt x="30489" y="233"/>
                      <a:pt x="30474" y="234"/>
                    </a:cubicBezTo>
                    <a:cubicBezTo>
                      <a:pt x="30454" y="233"/>
                      <a:pt x="30434" y="233"/>
                      <a:pt x="30415" y="233"/>
                    </a:cubicBezTo>
                    <a:cubicBezTo>
                      <a:pt x="28546" y="233"/>
                      <a:pt x="26787" y="1072"/>
                      <a:pt x="25536" y="2375"/>
                    </a:cubicBezTo>
                    <a:cubicBezTo>
                      <a:pt x="25581" y="1640"/>
                      <a:pt x="25474" y="897"/>
                      <a:pt x="25232" y="198"/>
                    </a:cubicBezTo>
                    <a:lnTo>
                      <a:pt x="24864" y="198"/>
                    </a:lnTo>
                    <a:cubicBezTo>
                      <a:pt x="25088" y="897"/>
                      <a:pt x="25214" y="1631"/>
                      <a:pt x="25214" y="2366"/>
                    </a:cubicBezTo>
                    <a:cubicBezTo>
                      <a:pt x="24739" y="2264"/>
                      <a:pt x="24260" y="2214"/>
                      <a:pt x="23785" y="2214"/>
                    </a:cubicBezTo>
                    <a:cubicBezTo>
                      <a:pt x="21922" y="2214"/>
                      <a:pt x="20117" y="2981"/>
                      <a:pt x="18825" y="4373"/>
                    </a:cubicBezTo>
                    <a:cubicBezTo>
                      <a:pt x="17544" y="2993"/>
                      <a:pt x="15752" y="2214"/>
                      <a:pt x="13870" y="2214"/>
                    </a:cubicBezTo>
                    <a:cubicBezTo>
                      <a:pt x="13386" y="2214"/>
                      <a:pt x="12902" y="2268"/>
                      <a:pt x="12427" y="2366"/>
                    </a:cubicBezTo>
                    <a:cubicBezTo>
                      <a:pt x="12427" y="1631"/>
                      <a:pt x="12544" y="897"/>
                      <a:pt x="12777" y="198"/>
                    </a:cubicBezTo>
                    <a:lnTo>
                      <a:pt x="12382" y="198"/>
                    </a:lnTo>
                    <a:cubicBezTo>
                      <a:pt x="12141" y="897"/>
                      <a:pt x="12042" y="1640"/>
                      <a:pt x="12078" y="2375"/>
                    </a:cubicBezTo>
                    <a:cubicBezTo>
                      <a:pt x="10836" y="1072"/>
                      <a:pt x="9069" y="233"/>
                      <a:pt x="7200" y="233"/>
                    </a:cubicBezTo>
                    <a:cubicBezTo>
                      <a:pt x="7180" y="233"/>
                      <a:pt x="7160" y="233"/>
                      <a:pt x="7141" y="234"/>
                    </a:cubicBezTo>
                    <a:cubicBezTo>
                      <a:pt x="7126" y="233"/>
                      <a:pt x="7111" y="233"/>
                      <a:pt x="7096" y="233"/>
                    </a:cubicBezTo>
                    <a:cubicBezTo>
                      <a:pt x="3342" y="233"/>
                      <a:pt x="1" y="3600"/>
                      <a:pt x="456" y="7366"/>
                    </a:cubicBezTo>
                    <a:cubicBezTo>
                      <a:pt x="966" y="7252"/>
                      <a:pt x="1482" y="7196"/>
                      <a:pt x="1994" y="7196"/>
                    </a:cubicBezTo>
                    <a:cubicBezTo>
                      <a:pt x="3926" y="7196"/>
                      <a:pt x="5804" y="7993"/>
                      <a:pt x="7149" y="9445"/>
                    </a:cubicBezTo>
                    <a:lnTo>
                      <a:pt x="7149" y="9445"/>
                    </a:lnTo>
                    <a:cubicBezTo>
                      <a:pt x="7147" y="9445"/>
                      <a:pt x="7144" y="9445"/>
                      <a:pt x="7141" y="9445"/>
                    </a:cubicBezTo>
                    <a:cubicBezTo>
                      <a:pt x="7121" y="9445"/>
                      <a:pt x="7101" y="9445"/>
                      <a:pt x="7081" y="9445"/>
                    </a:cubicBezTo>
                    <a:cubicBezTo>
                      <a:pt x="3333" y="9445"/>
                      <a:pt x="1" y="12816"/>
                      <a:pt x="456" y="16569"/>
                    </a:cubicBezTo>
                    <a:cubicBezTo>
                      <a:pt x="961" y="16457"/>
                      <a:pt x="1471" y="16403"/>
                      <a:pt x="1977" y="16403"/>
                    </a:cubicBezTo>
                    <a:cubicBezTo>
                      <a:pt x="3909" y="16403"/>
                      <a:pt x="5782" y="17198"/>
                      <a:pt x="7132" y="18647"/>
                    </a:cubicBezTo>
                    <a:cubicBezTo>
                      <a:pt x="7112" y="18647"/>
                      <a:pt x="7092" y="18647"/>
                      <a:pt x="7072" y="18647"/>
                    </a:cubicBezTo>
                    <a:cubicBezTo>
                      <a:pt x="3333" y="18647"/>
                      <a:pt x="1" y="22009"/>
                      <a:pt x="456" y="25771"/>
                    </a:cubicBezTo>
                    <a:cubicBezTo>
                      <a:pt x="965" y="25657"/>
                      <a:pt x="1479" y="25602"/>
                      <a:pt x="1989" y="25602"/>
                    </a:cubicBezTo>
                    <a:cubicBezTo>
                      <a:pt x="3926" y="25602"/>
                      <a:pt x="5802" y="26404"/>
                      <a:pt x="7150" y="27859"/>
                    </a:cubicBezTo>
                    <a:cubicBezTo>
                      <a:pt x="8483" y="26416"/>
                      <a:pt x="10349" y="25613"/>
                      <a:pt x="12278" y="25613"/>
                    </a:cubicBezTo>
                    <a:cubicBezTo>
                      <a:pt x="12709" y="25613"/>
                      <a:pt x="13143" y="25653"/>
                      <a:pt x="13574" y="25735"/>
                    </a:cubicBezTo>
                    <a:cubicBezTo>
                      <a:pt x="12580" y="26909"/>
                      <a:pt x="11997" y="28414"/>
                      <a:pt x="12087" y="30000"/>
                    </a:cubicBezTo>
                    <a:cubicBezTo>
                      <a:pt x="10837" y="28697"/>
                      <a:pt x="9069" y="27867"/>
                      <a:pt x="7209" y="27867"/>
                    </a:cubicBezTo>
                    <a:cubicBezTo>
                      <a:pt x="7189" y="27867"/>
                      <a:pt x="7169" y="27867"/>
                      <a:pt x="7150" y="27868"/>
                    </a:cubicBezTo>
                    <a:cubicBezTo>
                      <a:pt x="7130" y="27867"/>
                      <a:pt x="7110" y="27867"/>
                      <a:pt x="7090" y="27867"/>
                    </a:cubicBezTo>
                    <a:cubicBezTo>
                      <a:pt x="3342" y="27867"/>
                      <a:pt x="1" y="31230"/>
                      <a:pt x="456" y="34991"/>
                    </a:cubicBezTo>
                    <a:cubicBezTo>
                      <a:pt x="968" y="34875"/>
                      <a:pt x="1485" y="34819"/>
                      <a:pt x="1999" y="34819"/>
                    </a:cubicBezTo>
                    <a:cubicBezTo>
                      <a:pt x="3903" y="34819"/>
                      <a:pt x="5755" y="35598"/>
                      <a:pt x="7096" y="37016"/>
                    </a:cubicBezTo>
                    <a:cubicBezTo>
                      <a:pt x="3341" y="37016"/>
                      <a:pt x="8" y="40377"/>
                      <a:pt x="456" y="44140"/>
                    </a:cubicBezTo>
                    <a:cubicBezTo>
                      <a:pt x="968" y="44025"/>
                      <a:pt x="1485" y="43970"/>
                      <a:pt x="1997" y="43970"/>
                    </a:cubicBezTo>
                    <a:cubicBezTo>
                      <a:pt x="3931" y="43970"/>
                      <a:pt x="5804" y="44767"/>
                      <a:pt x="7150" y="46219"/>
                    </a:cubicBezTo>
                    <a:cubicBezTo>
                      <a:pt x="8485" y="44773"/>
                      <a:pt x="10355" y="43977"/>
                      <a:pt x="12288" y="43977"/>
                    </a:cubicBezTo>
                    <a:cubicBezTo>
                      <a:pt x="12715" y="43977"/>
                      <a:pt x="13146" y="44016"/>
                      <a:pt x="13574" y="44095"/>
                    </a:cubicBezTo>
                    <a:cubicBezTo>
                      <a:pt x="12580" y="45278"/>
                      <a:pt x="11997" y="46774"/>
                      <a:pt x="12087" y="48369"/>
                    </a:cubicBezTo>
                    <a:cubicBezTo>
                      <a:pt x="10837" y="47066"/>
                      <a:pt x="9069" y="46227"/>
                      <a:pt x="7208" y="46227"/>
                    </a:cubicBezTo>
                    <a:cubicBezTo>
                      <a:pt x="7189" y="46227"/>
                      <a:pt x="7169" y="46228"/>
                      <a:pt x="7150" y="46228"/>
                    </a:cubicBezTo>
                    <a:cubicBezTo>
                      <a:pt x="7130" y="46228"/>
                      <a:pt x="7110" y="46227"/>
                      <a:pt x="7090" y="46227"/>
                    </a:cubicBezTo>
                    <a:cubicBezTo>
                      <a:pt x="3342" y="46227"/>
                      <a:pt x="1" y="49590"/>
                      <a:pt x="456" y="53351"/>
                    </a:cubicBezTo>
                    <a:cubicBezTo>
                      <a:pt x="966" y="53237"/>
                      <a:pt x="1482" y="53181"/>
                      <a:pt x="1993" y="53181"/>
                    </a:cubicBezTo>
                    <a:cubicBezTo>
                      <a:pt x="3922" y="53181"/>
                      <a:pt x="5795" y="53978"/>
                      <a:pt x="7141" y="55430"/>
                    </a:cubicBezTo>
                    <a:cubicBezTo>
                      <a:pt x="7121" y="55430"/>
                      <a:pt x="7101" y="55430"/>
                      <a:pt x="7081" y="55430"/>
                    </a:cubicBezTo>
                    <a:cubicBezTo>
                      <a:pt x="3333" y="55430"/>
                      <a:pt x="1" y="58792"/>
                      <a:pt x="456" y="62554"/>
                    </a:cubicBezTo>
                    <a:cubicBezTo>
                      <a:pt x="968" y="62439"/>
                      <a:pt x="1485" y="62383"/>
                      <a:pt x="1997" y="62383"/>
                    </a:cubicBezTo>
                    <a:cubicBezTo>
                      <a:pt x="3931" y="62383"/>
                      <a:pt x="5804" y="63180"/>
                      <a:pt x="7150" y="64633"/>
                    </a:cubicBezTo>
                    <a:cubicBezTo>
                      <a:pt x="8485" y="63187"/>
                      <a:pt x="10355" y="62390"/>
                      <a:pt x="12288" y="62390"/>
                    </a:cubicBezTo>
                    <a:cubicBezTo>
                      <a:pt x="12715" y="62390"/>
                      <a:pt x="13146" y="62429"/>
                      <a:pt x="13574" y="62509"/>
                    </a:cubicBezTo>
                    <a:cubicBezTo>
                      <a:pt x="12580" y="63692"/>
                      <a:pt x="11997" y="65188"/>
                      <a:pt x="12087" y="66783"/>
                    </a:cubicBezTo>
                    <a:cubicBezTo>
                      <a:pt x="10837" y="65480"/>
                      <a:pt x="9069" y="64641"/>
                      <a:pt x="7208" y="64641"/>
                    </a:cubicBezTo>
                    <a:cubicBezTo>
                      <a:pt x="7189" y="64641"/>
                      <a:pt x="7169" y="64641"/>
                      <a:pt x="7150" y="64642"/>
                    </a:cubicBezTo>
                    <a:cubicBezTo>
                      <a:pt x="7130" y="64641"/>
                      <a:pt x="7110" y="64641"/>
                      <a:pt x="7090" y="64641"/>
                    </a:cubicBezTo>
                    <a:cubicBezTo>
                      <a:pt x="3342" y="64641"/>
                      <a:pt x="1" y="68004"/>
                      <a:pt x="456" y="71765"/>
                    </a:cubicBezTo>
                    <a:cubicBezTo>
                      <a:pt x="965" y="71651"/>
                      <a:pt x="1479" y="71596"/>
                      <a:pt x="1989" y="71596"/>
                    </a:cubicBezTo>
                    <a:cubicBezTo>
                      <a:pt x="3926" y="71596"/>
                      <a:pt x="5802" y="72399"/>
                      <a:pt x="7150" y="73853"/>
                    </a:cubicBezTo>
                    <a:cubicBezTo>
                      <a:pt x="8483" y="72402"/>
                      <a:pt x="10349" y="71599"/>
                      <a:pt x="12279" y="71599"/>
                    </a:cubicBezTo>
                    <a:cubicBezTo>
                      <a:pt x="12709" y="71599"/>
                      <a:pt x="13143" y="71639"/>
                      <a:pt x="13574" y="71720"/>
                    </a:cubicBezTo>
                    <a:cubicBezTo>
                      <a:pt x="13037" y="72348"/>
                      <a:pt x="12624" y="73082"/>
                      <a:pt x="12365" y="73862"/>
                    </a:cubicBezTo>
                    <a:lnTo>
                      <a:pt x="12741" y="73862"/>
                    </a:lnTo>
                    <a:cubicBezTo>
                      <a:pt x="13637" y="71119"/>
                      <a:pt x="16222" y="69746"/>
                      <a:pt x="18806" y="69746"/>
                    </a:cubicBezTo>
                    <a:cubicBezTo>
                      <a:pt x="21388" y="69746"/>
                      <a:pt x="23969" y="71117"/>
                      <a:pt x="24864" y="73862"/>
                    </a:cubicBezTo>
                    <a:lnTo>
                      <a:pt x="25241" y="73862"/>
                    </a:lnTo>
                    <a:cubicBezTo>
                      <a:pt x="24981" y="73073"/>
                      <a:pt x="24569" y="72339"/>
                      <a:pt x="24031" y="71702"/>
                    </a:cubicBezTo>
                    <a:cubicBezTo>
                      <a:pt x="24457" y="71623"/>
                      <a:pt x="24885" y="71585"/>
                      <a:pt x="25310" y="71585"/>
                    </a:cubicBezTo>
                    <a:cubicBezTo>
                      <a:pt x="27245" y="71585"/>
                      <a:pt x="29120" y="72387"/>
                      <a:pt x="30465" y="73835"/>
                    </a:cubicBezTo>
                    <a:cubicBezTo>
                      <a:pt x="31802" y="72382"/>
                      <a:pt x="33677" y="71582"/>
                      <a:pt x="35611" y="71582"/>
                    </a:cubicBezTo>
                    <a:cubicBezTo>
                      <a:pt x="36087" y="71582"/>
                      <a:pt x="36566" y="71630"/>
                      <a:pt x="37042" y="71729"/>
                    </a:cubicBezTo>
                    <a:cubicBezTo>
                      <a:pt x="36011" y="72993"/>
                      <a:pt x="35438" y="74615"/>
                      <a:pt x="35644" y="76308"/>
                    </a:cubicBezTo>
                    <a:cubicBezTo>
                      <a:pt x="36151" y="76194"/>
                      <a:pt x="36664" y="76139"/>
                      <a:pt x="37173" y="76139"/>
                    </a:cubicBezTo>
                    <a:cubicBezTo>
                      <a:pt x="39108" y="76139"/>
                      <a:pt x="40989" y="76942"/>
                      <a:pt x="42337" y="78396"/>
                    </a:cubicBezTo>
                    <a:cubicBezTo>
                      <a:pt x="43675" y="76948"/>
                      <a:pt x="45548" y="76146"/>
                      <a:pt x="47484" y="76146"/>
                    </a:cubicBezTo>
                    <a:cubicBezTo>
                      <a:pt x="47908" y="76146"/>
                      <a:pt x="48336" y="76184"/>
                      <a:pt x="48762" y="76263"/>
                    </a:cubicBezTo>
                    <a:cubicBezTo>
                      <a:pt x="48224" y="76899"/>
                      <a:pt x="47812" y="77625"/>
                      <a:pt x="47552" y="78414"/>
                    </a:cubicBezTo>
                    <a:lnTo>
                      <a:pt x="47929" y="78414"/>
                    </a:lnTo>
                    <a:cubicBezTo>
                      <a:pt x="48825" y="75666"/>
                      <a:pt x="51408" y="74291"/>
                      <a:pt x="53990" y="74291"/>
                    </a:cubicBezTo>
                    <a:cubicBezTo>
                      <a:pt x="56571" y="74291"/>
                      <a:pt x="59152" y="75664"/>
                      <a:pt x="60052" y="78414"/>
                    </a:cubicBezTo>
                    <a:lnTo>
                      <a:pt x="60438" y="78414"/>
                    </a:lnTo>
                    <a:cubicBezTo>
                      <a:pt x="60169" y="77625"/>
                      <a:pt x="59766" y="76891"/>
                      <a:pt x="59228" y="76263"/>
                    </a:cubicBezTo>
                    <a:cubicBezTo>
                      <a:pt x="59656" y="76184"/>
                      <a:pt x="60087" y="76145"/>
                      <a:pt x="60514" y="76145"/>
                    </a:cubicBezTo>
                    <a:cubicBezTo>
                      <a:pt x="62447" y="76145"/>
                      <a:pt x="64319" y="76941"/>
                      <a:pt x="65662" y="78387"/>
                    </a:cubicBezTo>
                    <a:cubicBezTo>
                      <a:pt x="67002" y="76933"/>
                      <a:pt x="68877" y="76130"/>
                      <a:pt x="70814" y="76130"/>
                    </a:cubicBezTo>
                    <a:cubicBezTo>
                      <a:pt x="71323" y="76130"/>
                      <a:pt x="71837" y="76185"/>
                      <a:pt x="72346" y="76299"/>
                    </a:cubicBezTo>
                    <a:cubicBezTo>
                      <a:pt x="72801" y="72547"/>
                      <a:pt x="69460" y="69175"/>
                      <a:pt x="65712" y="69175"/>
                    </a:cubicBezTo>
                    <a:cubicBezTo>
                      <a:pt x="65698" y="69175"/>
                      <a:pt x="65684" y="69175"/>
                      <a:pt x="65669" y="69175"/>
                    </a:cubicBezTo>
                    <a:lnTo>
                      <a:pt x="65669" y="69175"/>
                    </a:lnTo>
                    <a:cubicBezTo>
                      <a:pt x="67009" y="67731"/>
                      <a:pt x="68871" y="66936"/>
                      <a:pt x="70797" y="66936"/>
                    </a:cubicBezTo>
                    <a:cubicBezTo>
                      <a:pt x="71279" y="66936"/>
                      <a:pt x="71765" y="66986"/>
                      <a:pt x="72248" y="67088"/>
                    </a:cubicBezTo>
                    <a:cubicBezTo>
                      <a:pt x="71271" y="68333"/>
                      <a:pt x="70742" y="69901"/>
                      <a:pt x="70939" y="71559"/>
                    </a:cubicBezTo>
                    <a:cubicBezTo>
                      <a:pt x="71452" y="71445"/>
                      <a:pt x="71968" y="71389"/>
                      <a:pt x="72480" y="71389"/>
                    </a:cubicBezTo>
                    <a:cubicBezTo>
                      <a:pt x="74414" y="71389"/>
                      <a:pt x="76287" y="72186"/>
                      <a:pt x="77633" y="73638"/>
                    </a:cubicBezTo>
                    <a:cubicBezTo>
                      <a:pt x="78970" y="72190"/>
                      <a:pt x="80844" y="71388"/>
                      <a:pt x="82779" y="71388"/>
                    </a:cubicBezTo>
                    <a:cubicBezTo>
                      <a:pt x="83204" y="71388"/>
                      <a:pt x="83632" y="71426"/>
                      <a:pt x="84057" y="71505"/>
                    </a:cubicBezTo>
                    <a:cubicBezTo>
                      <a:pt x="83520" y="72141"/>
                      <a:pt x="83108" y="72867"/>
                      <a:pt x="82848" y="73656"/>
                    </a:cubicBezTo>
                    <a:lnTo>
                      <a:pt x="83224" y="73656"/>
                    </a:lnTo>
                    <a:cubicBezTo>
                      <a:pt x="84120" y="70909"/>
                      <a:pt x="86703" y="69536"/>
                      <a:pt x="89286" y="69536"/>
                    </a:cubicBezTo>
                    <a:cubicBezTo>
                      <a:pt x="91869" y="69536"/>
                      <a:pt x="94452" y="70909"/>
                      <a:pt x="95348" y="73656"/>
                    </a:cubicBezTo>
                    <a:lnTo>
                      <a:pt x="95724" y="73656"/>
                    </a:lnTo>
                    <a:cubicBezTo>
                      <a:pt x="95464" y="72867"/>
                      <a:pt x="95052" y="72141"/>
                      <a:pt x="94514" y="71505"/>
                    </a:cubicBezTo>
                    <a:cubicBezTo>
                      <a:pt x="94942" y="71426"/>
                      <a:pt x="95371" y="71388"/>
                      <a:pt x="95797" y="71388"/>
                    </a:cubicBezTo>
                    <a:cubicBezTo>
                      <a:pt x="97737" y="71388"/>
                      <a:pt x="99611" y="72190"/>
                      <a:pt x="100948" y="73638"/>
                    </a:cubicBezTo>
                    <a:cubicBezTo>
                      <a:pt x="102293" y="72185"/>
                      <a:pt x="104163" y="71385"/>
                      <a:pt x="106095" y="71385"/>
                    </a:cubicBezTo>
                    <a:cubicBezTo>
                      <a:pt x="106570" y="71385"/>
                      <a:pt x="107049" y="71433"/>
                      <a:pt x="107525" y="71532"/>
                    </a:cubicBezTo>
                    <a:cubicBezTo>
                      <a:pt x="106495" y="72796"/>
                      <a:pt x="105921" y="74417"/>
                      <a:pt x="106127" y="76111"/>
                    </a:cubicBezTo>
                    <a:cubicBezTo>
                      <a:pt x="106637" y="75997"/>
                      <a:pt x="107150" y="75942"/>
                      <a:pt x="107660" y="75942"/>
                    </a:cubicBezTo>
                    <a:cubicBezTo>
                      <a:pt x="109597" y="75942"/>
                      <a:pt x="111473" y="76744"/>
                      <a:pt x="112821" y="78199"/>
                    </a:cubicBezTo>
                    <a:cubicBezTo>
                      <a:pt x="114158" y="76751"/>
                      <a:pt x="116031" y="75948"/>
                      <a:pt x="117967" y="75948"/>
                    </a:cubicBezTo>
                    <a:cubicBezTo>
                      <a:pt x="118392" y="75948"/>
                      <a:pt x="118820" y="75987"/>
                      <a:pt x="119245" y="76066"/>
                    </a:cubicBezTo>
                    <a:cubicBezTo>
                      <a:pt x="118708" y="76702"/>
                      <a:pt x="118295" y="77428"/>
                      <a:pt x="118036" y="78217"/>
                    </a:cubicBezTo>
                    <a:lnTo>
                      <a:pt x="118412" y="78217"/>
                    </a:lnTo>
                    <a:cubicBezTo>
                      <a:pt x="119308" y="75474"/>
                      <a:pt x="121893" y="74100"/>
                      <a:pt x="124477" y="74100"/>
                    </a:cubicBezTo>
                    <a:cubicBezTo>
                      <a:pt x="127059" y="74100"/>
                      <a:pt x="129640" y="75471"/>
                      <a:pt x="130536" y="78217"/>
                    </a:cubicBezTo>
                    <a:lnTo>
                      <a:pt x="130912" y="78217"/>
                    </a:lnTo>
                    <a:cubicBezTo>
                      <a:pt x="130652" y="77428"/>
                      <a:pt x="130240" y="76702"/>
                      <a:pt x="129702" y="76066"/>
                    </a:cubicBezTo>
                    <a:cubicBezTo>
                      <a:pt x="130130" y="75987"/>
                      <a:pt x="130558" y="75948"/>
                      <a:pt x="130984" y="75948"/>
                    </a:cubicBezTo>
                    <a:cubicBezTo>
                      <a:pt x="132922" y="75948"/>
                      <a:pt x="134791" y="76751"/>
                      <a:pt x="136136" y="78199"/>
                    </a:cubicBezTo>
                    <a:cubicBezTo>
                      <a:pt x="137484" y="76744"/>
                      <a:pt x="139360" y="75942"/>
                      <a:pt x="141292" y="75942"/>
                    </a:cubicBezTo>
                    <a:cubicBezTo>
                      <a:pt x="141801" y="75942"/>
                      <a:pt x="142313" y="75997"/>
                      <a:pt x="142820" y="76111"/>
                    </a:cubicBezTo>
                    <a:cubicBezTo>
                      <a:pt x="143275" y="72358"/>
                      <a:pt x="139935" y="68987"/>
                      <a:pt x="136195" y="68987"/>
                    </a:cubicBezTo>
                    <a:cubicBezTo>
                      <a:pt x="136175" y="68987"/>
                      <a:pt x="136156" y="68987"/>
                      <a:pt x="136136" y="68987"/>
                    </a:cubicBezTo>
                    <a:cubicBezTo>
                      <a:pt x="136116" y="68987"/>
                      <a:pt x="136096" y="68987"/>
                      <a:pt x="136077" y="68987"/>
                    </a:cubicBezTo>
                    <a:cubicBezTo>
                      <a:pt x="134208" y="68987"/>
                      <a:pt x="132440" y="69825"/>
                      <a:pt x="131199" y="71129"/>
                    </a:cubicBezTo>
                    <a:cubicBezTo>
                      <a:pt x="131279" y="69534"/>
                      <a:pt x="130697" y="68038"/>
                      <a:pt x="129702" y="66855"/>
                    </a:cubicBezTo>
                    <a:cubicBezTo>
                      <a:pt x="130132" y="66775"/>
                      <a:pt x="130564" y="66736"/>
                      <a:pt x="130992" y="66736"/>
                    </a:cubicBezTo>
                    <a:cubicBezTo>
                      <a:pt x="132927" y="66736"/>
                      <a:pt x="134793" y="67533"/>
                      <a:pt x="136136" y="68978"/>
                    </a:cubicBezTo>
                    <a:cubicBezTo>
                      <a:pt x="137482" y="67526"/>
                      <a:pt x="139354" y="66729"/>
                      <a:pt x="141284" y="66729"/>
                    </a:cubicBezTo>
                    <a:cubicBezTo>
                      <a:pt x="141795" y="66729"/>
                      <a:pt x="142310" y="66785"/>
                      <a:pt x="142820" y="66900"/>
                    </a:cubicBezTo>
                    <a:cubicBezTo>
                      <a:pt x="143276" y="63142"/>
                      <a:pt x="139935" y="59776"/>
                      <a:pt x="136189" y="59776"/>
                    </a:cubicBezTo>
                    <a:cubicBezTo>
                      <a:pt x="136175" y="59776"/>
                      <a:pt x="136160" y="59776"/>
                      <a:pt x="136145" y="59776"/>
                    </a:cubicBezTo>
                    <a:cubicBezTo>
                      <a:pt x="137492" y="58329"/>
                      <a:pt x="139362" y="57528"/>
                      <a:pt x="141292" y="57528"/>
                    </a:cubicBezTo>
                    <a:cubicBezTo>
                      <a:pt x="141800" y="57528"/>
                      <a:pt x="142312" y="57583"/>
                      <a:pt x="142820" y="57697"/>
                    </a:cubicBezTo>
                    <a:cubicBezTo>
                      <a:pt x="143275" y="53945"/>
                      <a:pt x="139935" y="50573"/>
                      <a:pt x="136195" y="50573"/>
                    </a:cubicBezTo>
                    <a:cubicBezTo>
                      <a:pt x="136175" y="50573"/>
                      <a:pt x="136156" y="50573"/>
                      <a:pt x="136136" y="50574"/>
                    </a:cubicBezTo>
                    <a:cubicBezTo>
                      <a:pt x="137486" y="49117"/>
                      <a:pt x="139365" y="48320"/>
                      <a:pt x="141300" y="48320"/>
                    </a:cubicBezTo>
                    <a:cubicBezTo>
                      <a:pt x="141806" y="48320"/>
                      <a:pt x="142315" y="48374"/>
                      <a:pt x="142820" y="48486"/>
                    </a:cubicBezTo>
                    <a:cubicBezTo>
                      <a:pt x="143276" y="44728"/>
                      <a:pt x="139935" y="41362"/>
                      <a:pt x="136181" y="41362"/>
                    </a:cubicBezTo>
                    <a:cubicBezTo>
                      <a:pt x="136166" y="41362"/>
                      <a:pt x="136151" y="41362"/>
                      <a:pt x="136136" y="41362"/>
                    </a:cubicBezTo>
                    <a:cubicBezTo>
                      <a:pt x="137483" y="39915"/>
                      <a:pt x="139359" y="39114"/>
                      <a:pt x="141291" y="39114"/>
                    </a:cubicBezTo>
                    <a:cubicBezTo>
                      <a:pt x="141800" y="39114"/>
                      <a:pt x="142312" y="39169"/>
                      <a:pt x="142820" y="39283"/>
                    </a:cubicBezTo>
                    <a:cubicBezTo>
                      <a:pt x="143275" y="35522"/>
                      <a:pt x="139935" y="32159"/>
                      <a:pt x="136195" y="32159"/>
                    </a:cubicBezTo>
                    <a:cubicBezTo>
                      <a:pt x="136175" y="32159"/>
                      <a:pt x="136156" y="32160"/>
                      <a:pt x="136136" y="32160"/>
                    </a:cubicBezTo>
                    <a:cubicBezTo>
                      <a:pt x="136116" y="32160"/>
                      <a:pt x="136096" y="32159"/>
                      <a:pt x="136077" y="32159"/>
                    </a:cubicBezTo>
                    <a:cubicBezTo>
                      <a:pt x="134208" y="32159"/>
                      <a:pt x="132440" y="32998"/>
                      <a:pt x="131199" y="34301"/>
                    </a:cubicBezTo>
                    <a:cubicBezTo>
                      <a:pt x="131279" y="32706"/>
                      <a:pt x="130697" y="31210"/>
                      <a:pt x="129711" y="30027"/>
                    </a:cubicBezTo>
                    <a:cubicBezTo>
                      <a:pt x="130140" y="29948"/>
                      <a:pt x="130570" y="29909"/>
                      <a:pt x="130997" y="29909"/>
                    </a:cubicBezTo>
                    <a:cubicBezTo>
                      <a:pt x="132927" y="29909"/>
                      <a:pt x="134793" y="30705"/>
                      <a:pt x="136136" y="32151"/>
                    </a:cubicBezTo>
                    <a:cubicBezTo>
                      <a:pt x="137482" y="30699"/>
                      <a:pt x="139354" y="29902"/>
                      <a:pt x="141284" y="29902"/>
                    </a:cubicBezTo>
                    <a:cubicBezTo>
                      <a:pt x="141795" y="29902"/>
                      <a:pt x="142310" y="29957"/>
                      <a:pt x="142820" y="30072"/>
                    </a:cubicBezTo>
                    <a:cubicBezTo>
                      <a:pt x="143276" y="26315"/>
                      <a:pt x="139935" y="22948"/>
                      <a:pt x="136189" y="22948"/>
                    </a:cubicBezTo>
                    <a:cubicBezTo>
                      <a:pt x="136175" y="22948"/>
                      <a:pt x="136160" y="22948"/>
                      <a:pt x="136145" y="22948"/>
                    </a:cubicBezTo>
                    <a:cubicBezTo>
                      <a:pt x="137491" y="21496"/>
                      <a:pt x="139358" y="20699"/>
                      <a:pt x="141285" y="20699"/>
                    </a:cubicBezTo>
                    <a:cubicBezTo>
                      <a:pt x="141795" y="20699"/>
                      <a:pt x="142310" y="20755"/>
                      <a:pt x="142820" y="20870"/>
                    </a:cubicBezTo>
                    <a:cubicBezTo>
                      <a:pt x="143275" y="17108"/>
                      <a:pt x="139935" y="13746"/>
                      <a:pt x="136195" y="13746"/>
                    </a:cubicBezTo>
                    <a:cubicBezTo>
                      <a:pt x="136175" y="13746"/>
                      <a:pt x="136156" y="13746"/>
                      <a:pt x="136136" y="13746"/>
                    </a:cubicBezTo>
                    <a:cubicBezTo>
                      <a:pt x="137484" y="12292"/>
                      <a:pt x="139360" y="11489"/>
                      <a:pt x="141292" y="11489"/>
                    </a:cubicBezTo>
                    <a:cubicBezTo>
                      <a:pt x="141801" y="11489"/>
                      <a:pt x="142313" y="11544"/>
                      <a:pt x="142820" y="11658"/>
                    </a:cubicBezTo>
                    <a:cubicBezTo>
                      <a:pt x="143275" y="7906"/>
                      <a:pt x="139935" y="4534"/>
                      <a:pt x="136195" y="4534"/>
                    </a:cubicBezTo>
                    <a:cubicBezTo>
                      <a:pt x="136175" y="4534"/>
                      <a:pt x="136156" y="4534"/>
                      <a:pt x="136136" y="4535"/>
                    </a:cubicBezTo>
                    <a:cubicBezTo>
                      <a:pt x="136116" y="4534"/>
                      <a:pt x="136096" y="4534"/>
                      <a:pt x="136077" y="4534"/>
                    </a:cubicBezTo>
                    <a:cubicBezTo>
                      <a:pt x="134208" y="4534"/>
                      <a:pt x="132440" y="5373"/>
                      <a:pt x="131199" y="6676"/>
                    </a:cubicBezTo>
                    <a:cubicBezTo>
                      <a:pt x="131234" y="5941"/>
                      <a:pt x="131136" y="5198"/>
                      <a:pt x="130894" y="4499"/>
                    </a:cubicBezTo>
                    <a:lnTo>
                      <a:pt x="130518" y="4499"/>
                    </a:lnTo>
                    <a:cubicBezTo>
                      <a:pt x="130751" y="5198"/>
                      <a:pt x="130867" y="5932"/>
                      <a:pt x="130867" y="6667"/>
                    </a:cubicBezTo>
                    <a:cubicBezTo>
                      <a:pt x="130394" y="6565"/>
                      <a:pt x="129917" y="6515"/>
                      <a:pt x="129443" y="6515"/>
                    </a:cubicBezTo>
                    <a:cubicBezTo>
                      <a:pt x="127584" y="6515"/>
                      <a:pt x="125780" y="7282"/>
                      <a:pt x="124487" y="8674"/>
                    </a:cubicBezTo>
                    <a:cubicBezTo>
                      <a:pt x="123206" y="7294"/>
                      <a:pt x="121414" y="6515"/>
                      <a:pt x="119532" y="6515"/>
                    </a:cubicBezTo>
                    <a:cubicBezTo>
                      <a:pt x="119048" y="6515"/>
                      <a:pt x="118564" y="6569"/>
                      <a:pt x="118089" y="6667"/>
                    </a:cubicBezTo>
                    <a:cubicBezTo>
                      <a:pt x="118089" y="5932"/>
                      <a:pt x="118206" y="5198"/>
                      <a:pt x="118439" y="4499"/>
                    </a:cubicBezTo>
                    <a:lnTo>
                      <a:pt x="118063" y="4499"/>
                    </a:lnTo>
                    <a:cubicBezTo>
                      <a:pt x="117821" y="5198"/>
                      <a:pt x="117722" y="5932"/>
                      <a:pt x="117758" y="6676"/>
                    </a:cubicBezTo>
                    <a:cubicBezTo>
                      <a:pt x="116516" y="5373"/>
                      <a:pt x="114749" y="4534"/>
                      <a:pt x="112880" y="4534"/>
                    </a:cubicBezTo>
                    <a:cubicBezTo>
                      <a:pt x="112860" y="4534"/>
                      <a:pt x="112840" y="4534"/>
                      <a:pt x="112821" y="4535"/>
                    </a:cubicBezTo>
                    <a:cubicBezTo>
                      <a:pt x="112802" y="4534"/>
                      <a:pt x="112783" y="4534"/>
                      <a:pt x="112765" y="4534"/>
                    </a:cubicBezTo>
                    <a:cubicBezTo>
                      <a:pt x="110778" y="4534"/>
                      <a:pt x="108911" y="5480"/>
                      <a:pt x="107659" y="6927"/>
                    </a:cubicBezTo>
                    <a:lnTo>
                      <a:pt x="107659" y="6927"/>
                    </a:lnTo>
                    <a:cubicBezTo>
                      <a:pt x="107953" y="3264"/>
                      <a:pt x="104676" y="36"/>
                      <a:pt x="101009" y="36"/>
                    </a:cubicBezTo>
                    <a:cubicBezTo>
                      <a:pt x="100988" y="36"/>
                      <a:pt x="100968" y="36"/>
                      <a:pt x="100948" y="36"/>
                    </a:cubicBezTo>
                    <a:cubicBezTo>
                      <a:pt x="100928" y="36"/>
                      <a:pt x="100908" y="36"/>
                      <a:pt x="100889" y="36"/>
                    </a:cubicBezTo>
                    <a:cubicBezTo>
                      <a:pt x="99020" y="36"/>
                      <a:pt x="97261" y="875"/>
                      <a:pt x="96011" y="2178"/>
                    </a:cubicBezTo>
                    <a:cubicBezTo>
                      <a:pt x="96056" y="1434"/>
                      <a:pt x="95948" y="699"/>
                      <a:pt x="95706" y="1"/>
                    </a:cubicBezTo>
                    <a:lnTo>
                      <a:pt x="95339" y="1"/>
                    </a:lnTo>
                    <a:cubicBezTo>
                      <a:pt x="95563" y="699"/>
                      <a:pt x="95688" y="1434"/>
                      <a:pt x="95688" y="2169"/>
                    </a:cubicBezTo>
                    <a:cubicBezTo>
                      <a:pt x="95213" y="2067"/>
                      <a:pt x="94735" y="2017"/>
                      <a:pt x="94260" y="2017"/>
                    </a:cubicBezTo>
                    <a:cubicBezTo>
                      <a:pt x="92399" y="2017"/>
                      <a:pt x="90599" y="2784"/>
                      <a:pt x="89299" y="4176"/>
                    </a:cubicBezTo>
                    <a:cubicBezTo>
                      <a:pt x="88027" y="2796"/>
                      <a:pt x="86226" y="2017"/>
                      <a:pt x="84344" y="2017"/>
                    </a:cubicBezTo>
                    <a:cubicBezTo>
                      <a:pt x="83860" y="2017"/>
                      <a:pt x="83376" y="2061"/>
                      <a:pt x="82902" y="2169"/>
                    </a:cubicBezTo>
                    <a:cubicBezTo>
                      <a:pt x="82910" y="1434"/>
                      <a:pt x="83027" y="699"/>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grpSp>
        <p:grpSp>
          <p:nvGrpSpPr>
            <p:cNvPr id="370" name="Google Shape;370;p17"/>
            <p:cNvGrpSpPr/>
            <p:nvPr/>
          </p:nvGrpSpPr>
          <p:grpSpPr>
            <a:xfrm>
              <a:off x="3030083" y="-541901"/>
              <a:ext cx="3080308" cy="3269023"/>
              <a:chOff x="0" y="0"/>
              <a:chExt cx="2743172" cy="2911232"/>
            </a:xfrm>
          </p:grpSpPr>
          <p:sp>
            <p:nvSpPr>
              <p:cNvPr id="371" name="Google Shape;371;p17"/>
              <p:cNvSpPr/>
              <p:nvPr/>
            </p:nvSpPr>
            <p:spPr>
              <a:xfrm>
                <a:off x="0" y="1411617"/>
                <a:ext cx="2743172" cy="1499615"/>
              </a:xfrm>
              <a:custGeom>
                <a:avLst/>
                <a:gdLst/>
                <a:ahLst/>
                <a:cxnLst/>
                <a:rect l="l" t="t" r="r" b="b"/>
                <a:pathLst>
                  <a:path w="143284" h="78442" extrusionOk="0">
                    <a:moveTo>
                      <a:pt x="94420" y="2397"/>
                    </a:moveTo>
                    <a:cubicBezTo>
                      <a:pt x="94850" y="2397"/>
                      <a:pt x="95284" y="2437"/>
                      <a:pt x="95715" y="2519"/>
                    </a:cubicBezTo>
                    <a:cubicBezTo>
                      <a:pt x="94720" y="3693"/>
                      <a:pt x="94138" y="5198"/>
                      <a:pt x="94228" y="6784"/>
                    </a:cubicBezTo>
                    <a:cubicBezTo>
                      <a:pt x="92977" y="5481"/>
                      <a:pt x="91219" y="4651"/>
                      <a:pt x="89350" y="4651"/>
                    </a:cubicBezTo>
                    <a:cubicBezTo>
                      <a:pt x="89330" y="4651"/>
                      <a:pt x="89310" y="4651"/>
                      <a:pt x="89290" y="4651"/>
                    </a:cubicBezTo>
                    <a:cubicBezTo>
                      <a:pt x="90624" y="3201"/>
                      <a:pt x="92490" y="2397"/>
                      <a:pt x="94420" y="2397"/>
                    </a:cubicBezTo>
                    <a:close/>
                    <a:moveTo>
                      <a:pt x="84151" y="2400"/>
                    </a:moveTo>
                    <a:cubicBezTo>
                      <a:pt x="86084" y="2400"/>
                      <a:pt x="87955" y="3198"/>
                      <a:pt x="89290" y="4651"/>
                    </a:cubicBezTo>
                    <a:cubicBezTo>
                      <a:pt x="89270" y="4651"/>
                      <a:pt x="89250" y="4651"/>
                      <a:pt x="89231" y="4651"/>
                    </a:cubicBezTo>
                    <a:cubicBezTo>
                      <a:pt x="87362" y="4651"/>
                      <a:pt x="85594" y="5481"/>
                      <a:pt x="84353" y="6793"/>
                    </a:cubicBezTo>
                    <a:cubicBezTo>
                      <a:pt x="84434" y="5207"/>
                      <a:pt x="83851" y="3702"/>
                      <a:pt x="82866" y="2519"/>
                    </a:cubicBezTo>
                    <a:cubicBezTo>
                      <a:pt x="83294" y="2439"/>
                      <a:pt x="83724" y="2400"/>
                      <a:pt x="84151" y="2400"/>
                    </a:cubicBezTo>
                    <a:close/>
                    <a:moveTo>
                      <a:pt x="13670" y="2589"/>
                    </a:moveTo>
                    <a:cubicBezTo>
                      <a:pt x="15606" y="2589"/>
                      <a:pt x="17480" y="3392"/>
                      <a:pt x="18825" y="4840"/>
                    </a:cubicBezTo>
                    <a:lnTo>
                      <a:pt x="18825" y="4840"/>
                    </a:lnTo>
                    <a:cubicBezTo>
                      <a:pt x="18822" y="4840"/>
                      <a:pt x="18819" y="4840"/>
                      <a:pt x="18816" y="4840"/>
                    </a:cubicBezTo>
                    <a:cubicBezTo>
                      <a:pt x="18806" y="4840"/>
                      <a:pt x="18796" y="4840"/>
                      <a:pt x="18786" y="4840"/>
                    </a:cubicBezTo>
                    <a:cubicBezTo>
                      <a:pt x="16906" y="4840"/>
                      <a:pt x="15136" y="5671"/>
                      <a:pt x="13879" y="6981"/>
                    </a:cubicBezTo>
                    <a:cubicBezTo>
                      <a:pt x="13951" y="5404"/>
                      <a:pt x="13368" y="3899"/>
                      <a:pt x="12382" y="2716"/>
                    </a:cubicBezTo>
                    <a:lnTo>
                      <a:pt x="12391" y="2707"/>
                    </a:lnTo>
                    <a:cubicBezTo>
                      <a:pt x="12817" y="2628"/>
                      <a:pt x="13245" y="2589"/>
                      <a:pt x="13670" y="2589"/>
                    </a:cubicBezTo>
                    <a:close/>
                    <a:moveTo>
                      <a:pt x="23963" y="2589"/>
                    </a:moveTo>
                    <a:cubicBezTo>
                      <a:pt x="24387" y="2589"/>
                      <a:pt x="24815" y="2628"/>
                      <a:pt x="25241" y="2707"/>
                    </a:cubicBezTo>
                    <a:cubicBezTo>
                      <a:pt x="24255" y="3890"/>
                      <a:pt x="23673" y="5395"/>
                      <a:pt x="23753" y="6981"/>
                    </a:cubicBezTo>
                    <a:cubicBezTo>
                      <a:pt x="22512" y="5678"/>
                      <a:pt x="20744" y="4839"/>
                      <a:pt x="18875" y="4839"/>
                    </a:cubicBezTo>
                    <a:cubicBezTo>
                      <a:pt x="18859" y="4839"/>
                      <a:pt x="18842" y="4839"/>
                      <a:pt x="18825" y="4840"/>
                    </a:cubicBezTo>
                    <a:lnTo>
                      <a:pt x="18825" y="4840"/>
                    </a:lnTo>
                    <a:cubicBezTo>
                      <a:pt x="20162" y="3392"/>
                      <a:pt x="22030" y="2589"/>
                      <a:pt x="23963" y="2589"/>
                    </a:cubicBezTo>
                    <a:close/>
                    <a:moveTo>
                      <a:pt x="77628" y="548"/>
                    </a:moveTo>
                    <a:cubicBezTo>
                      <a:pt x="80805" y="548"/>
                      <a:pt x="83981" y="2626"/>
                      <a:pt x="84022" y="6784"/>
                    </a:cubicBezTo>
                    <a:cubicBezTo>
                      <a:pt x="83543" y="6679"/>
                      <a:pt x="83061" y="6628"/>
                      <a:pt x="82582" y="6628"/>
                    </a:cubicBezTo>
                    <a:cubicBezTo>
                      <a:pt x="80728" y="6628"/>
                      <a:pt x="78929" y="7396"/>
                      <a:pt x="77633" y="8791"/>
                    </a:cubicBezTo>
                    <a:cubicBezTo>
                      <a:pt x="76359" y="7419"/>
                      <a:pt x="74579" y="6632"/>
                      <a:pt x="72709" y="6632"/>
                    </a:cubicBezTo>
                    <a:cubicBezTo>
                      <a:pt x="72699" y="6632"/>
                      <a:pt x="72688" y="6632"/>
                      <a:pt x="72678" y="6632"/>
                    </a:cubicBezTo>
                    <a:cubicBezTo>
                      <a:pt x="72194" y="6632"/>
                      <a:pt x="71710" y="6677"/>
                      <a:pt x="71235" y="6784"/>
                    </a:cubicBezTo>
                    <a:cubicBezTo>
                      <a:pt x="71275" y="2626"/>
                      <a:pt x="74452" y="548"/>
                      <a:pt x="77628" y="548"/>
                    </a:cubicBezTo>
                    <a:close/>
                    <a:moveTo>
                      <a:pt x="100945" y="548"/>
                    </a:moveTo>
                    <a:cubicBezTo>
                      <a:pt x="104119" y="548"/>
                      <a:pt x="107295" y="2626"/>
                      <a:pt x="107337" y="6782"/>
                    </a:cubicBezTo>
                    <a:lnTo>
                      <a:pt x="107337" y="6782"/>
                    </a:lnTo>
                    <a:cubicBezTo>
                      <a:pt x="106865" y="6681"/>
                      <a:pt x="106389" y="6632"/>
                      <a:pt x="105917" y="6632"/>
                    </a:cubicBezTo>
                    <a:cubicBezTo>
                      <a:pt x="104054" y="6632"/>
                      <a:pt x="102249" y="7399"/>
                      <a:pt x="100957" y="8791"/>
                    </a:cubicBezTo>
                    <a:cubicBezTo>
                      <a:pt x="99676" y="7411"/>
                      <a:pt x="97883" y="6632"/>
                      <a:pt x="96002" y="6632"/>
                    </a:cubicBezTo>
                    <a:cubicBezTo>
                      <a:pt x="95518" y="6632"/>
                      <a:pt x="95034" y="6685"/>
                      <a:pt x="94559" y="6784"/>
                    </a:cubicBezTo>
                    <a:cubicBezTo>
                      <a:pt x="94595" y="2626"/>
                      <a:pt x="97769" y="548"/>
                      <a:pt x="100945" y="548"/>
                    </a:cubicBezTo>
                    <a:close/>
                    <a:moveTo>
                      <a:pt x="7159" y="741"/>
                    </a:moveTo>
                    <a:cubicBezTo>
                      <a:pt x="10334" y="741"/>
                      <a:pt x="13512" y="2820"/>
                      <a:pt x="13556" y="6981"/>
                    </a:cubicBezTo>
                    <a:cubicBezTo>
                      <a:pt x="13074" y="6876"/>
                      <a:pt x="12589" y="6825"/>
                      <a:pt x="12108" y="6825"/>
                    </a:cubicBezTo>
                    <a:cubicBezTo>
                      <a:pt x="10251" y="6825"/>
                      <a:pt x="8458" y="7587"/>
                      <a:pt x="7163" y="8974"/>
                    </a:cubicBezTo>
                    <a:lnTo>
                      <a:pt x="7163" y="8974"/>
                    </a:lnTo>
                    <a:cubicBezTo>
                      <a:pt x="5882" y="7606"/>
                      <a:pt x="4092" y="6820"/>
                      <a:pt x="2212" y="6820"/>
                    </a:cubicBezTo>
                    <a:cubicBezTo>
                      <a:pt x="1728" y="6820"/>
                      <a:pt x="1245" y="6874"/>
                      <a:pt x="770" y="6981"/>
                    </a:cubicBezTo>
                    <a:cubicBezTo>
                      <a:pt x="806" y="2822"/>
                      <a:pt x="3981" y="741"/>
                      <a:pt x="7159" y="741"/>
                    </a:cubicBezTo>
                    <a:close/>
                    <a:moveTo>
                      <a:pt x="30465" y="748"/>
                    </a:moveTo>
                    <a:cubicBezTo>
                      <a:pt x="33637" y="748"/>
                      <a:pt x="36811" y="2823"/>
                      <a:pt x="36854" y="6977"/>
                    </a:cubicBezTo>
                    <a:lnTo>
                      <a:pt x="36854" y="6977"/>
                    </a:lnTo>
                    <a:cubicBezTo>
                      <a:pt x="36379" y="6875"/>
                      <a:pt x="35901" y="6825"/>
                      <a:pt x="35427" y="6825"/>
                    </a:cubicBezTo>
                    <a:cubicBezTo>
                      <a:pt x="33572" y="6825"/>
                      <a:pt x="31778" y="7591"/>
                      <a:pt x="30483" y="8979"/>
                    </a:cubicBezTo>
                    <a:cubicBezTo>
                      <a:pt x="29201" y="7608"/>
                      <a:pt x="27409" y="6820"/>
                      <a:pt x="25536" y="6820"/>
                    </a:cubicBezTo>
                    <a:cubicBezTo>
                      <a:pt x="25044" y="6820"/>
                      <a:pt x="24560" y="6874"/>
                      <a:pt x="24085" y="6981"/>
                    </a:cubicBezTo>
                    <a:cubicBezTo>
                      <a:pt x="24116" y="2827"/>
                      <a:pt x="27290" y="748"/>
                      <a:pt x="30465" y="748"/>
                    </a:cubicBezTo>
                    <a:close/>
                    <a:moveTo>
                      <a:pt x="119332" y="6908"/>
                    </a:moveTo>
                    <a:cubicBezTo>
                      <a:pt x="121265" y="6908"/>
                      <a:pt x="123134" y="7710"/>
                      <a:pt x="124478" y="9150"/>
                    </a:cubicBezTo>
                    <a:lnTo>
                      <a:pt x="124487" y="9158"/>
                    </a:lnTo>
                    <a:lnTo>
                      <a:pt x="124487" y="9158"/>
                    </a:lnTo>
                    <a:cubicBezTo>
                      <a:pt x="124484" y="9159"/>
                      <a:pt x="124481" y="9159"/>
                      <a:pt x="124478" y="9159"/>
                    </a:cubicBezTo>
                    <a:cubicBezTo>
                      <a:pt x="124459" y="9158"/>
                      <a:pt x="124439" y="9158"/>
                      <a:pt x="124419" y="9158"/>
                    </a:cubicBezTo>
                    <a:cubicBezTo>
                      <a:pt x="122559" y="9158"/>
                      <a:pt x="120791" y="9997"/>
                      <a:pt x="119541" y="11300"/>
                    </a:cubicBezTo>
                    <a:cubicBezTo>
                      <a:pt x="119631" y="9705"/>
                      <a:pt x="119048" y="8209"/>
                      <a:pt x="118054" y="7026"/>
                    </a:cubicBezTo>
                    <a:cubicBezTo>
                      <a:pt x="118480" y="6947"/>
                      <a:pt x="118907" y="6908"/>
                      <a:pt x="119332" y="6908"/>
                    </a:cubicBezTo>
                    <a:close/>
                    <a:moveTo>
                      <a:pt x="129633" y="6908"/>
                    </a:moveTo>
                    <a:cubicBezTo>
                      <a:pt x="130058" y="6908"/>
                      <a:pt x="130486" y="6947"/>
                      <a:pt x="130912" y="7026"/>
                    </a:cubicBezTo>
                    <a:cubicBezTo>
                      <a:pt x="129917" y="8209"/>
                      <a:pt x="129335" y="9705"/>
                      <a:pt x="129415" y="11300"/>
                    </a:cubicBezTo>
                    <a:cubicBezTo>
                      <a:pt x="128174" y="9997"/>
                      <a:pt x="126406" y="9158"/>
                      <a:pt x="124537" y="9158"/>
                    </a:cubicBezTo>
                    <a:cubicBezTo>
                      <a:pt x="124521" y="9158"/>
                      <a:pt x="124504" y="9158"/>
                      <a:pt x="124487" y="9158"/>
                    </a:cubicBezTo>
                    <a:lnTo>
                      <a:pt x="124487" y="9158"/>
                    </a:lnTo>
                    <a:cubicBezTo>
                      <a:pt x="125825" y="7711"/>
                      <a:pt x="127698" y="6908"/>
                      <a:pt x="129633" y="6908"/>
                    </a:cubicBezTo>
                    <a:close/>
                    <a:moveTo>
                      <a:pt x="82788" y="6998"/>
                    </a:moveTo>
                    <a:cubicBezTo>
                      <a:pt x="83213" y="6998"/>
                      <a:pt x="83641" y="7037"/>
                      <a:pt x="84066" y="7116"/>
                    </a:cubicBezTo>
                    <a:cubicBezTo>
                      <a:pt x="83072" y="8289"/>
                      <a:pt x="82489" y="9795"/>
                      <a:pt x="82579" y="11390"/>
                    </a:cubicBezTo>
                    <a:cubicBezTo>
                      <a:pt x="81329" y="10086"/>
                      <a:pt x="79570" y="9248"/>
                      <a:pt x="77701" y="9248"/>
                    </a:cubicBezTo>
                    <a:cubicBezTo>
                      <a:pt x="77681" y="9248"/>
                      <a:pt x="77661" y="9248"/>
                      <a:pt x="77642" y="9248"/>
                    </a:cubicBezTo>
                    <a:cubicBezTo>
                      <a:pt x="78979" y="7801"/>
                      <a:pt x="80853" y="6998"/>
                      <a:pt x="82788" y="6998"/>
                    </a:cubicBezTo>
                    <a:close/>
                    <a:moveTo>
                      <a:pt x="95802" y="7007"/>
                    </a:moveTo>
                    <a:cubicBezTo>
                      <a:pt x="97737" y="7007"/>
                      <a:pt x="99611" y="7810"/>
                      <a:pt x="100948" y="9257"/>
                    </a:cubicBezTo>
                    <a:cubicBezTo>
                      <a:pt x="100928" y="9257"/>
                      <a:pt x="100908" y="9257"/>
                      <a:pt x="100889" y="9257"/>
                    </a:cubicBezTo>
                    <a:cubicBezTo>
                      <a:pt x="99020" y="9257"/>
                      <a:pt x="97252" y="10095"/>
                      <a:pt x="96011" y="11399"/>
                    </a:cubicBezTo>
                    <a:cubicBezTo>
                      <a:pt x="96100" y="9804"/>
                      <a:pt x="95509" y="8307"/>
                      <a:pt x="94523" y="7125"/>
                    </a:cubicBezTo>
                    <a:cubicBezTo>
                      <a:pt x="94949" y="7046"/>
                      <a:pt x="95377" y="7007"/>
                      <a:pt x="95802" y="7007"/>
                    </a:cubicBezTo>
                    <a:close/>
                    <a:moveTo>
                      <a:pt x="48849" y="7105"/>
                    </a:moveTo>
                    <a:cubicBezTo>
                      <a:pt x="50784" y="7105"/>
                      <a:pt x="52658" y="7908"/>
                      <a:pt x="53995" y="9356"/>
                    </a:cubicBezTo>
                    <a:lnTo>
                      <a:pt x="53995" y="9356"/>
                    </a:lnTo>
                    <a:cubicBezTo>
                      <a:pt x="53978" y="9355"/>
                      <a:pt x="53961" y="9355"/>
                      <a:pt x="53945" y="9355"/>
                    </a:cubicBezTo>
                    <a:cubicBezTo>
                      <a:pt x="52076" y="9355"/>
                      <a:pt x="50308" y="10194"/>
                      <a:pt x="49067" y="11497"/>
                    </a:cubicBezTo>
                    <a:cubicBezTo>
                      <a:pt x="49147" y="9902"/>
                      <a:pt x="48565" y="8406"/>
                      <a:pt x="47570" y="7223"/>
                    </a:cubicBezTo>
                    <a:cubicBezTo>
                      <a:pt x="47996" y="7144"/>
                      <a:pt x="48424" y="7105"/>
                      <a:pt x="48849" y="7105"/>
                    </a:cubicBezTo>
                    <a:close/>
                    <a:moveTo>
                      <a:pt x="59142" y="7105"/>
                    </a:moveTo>
                    <a:cubicBezTo>
                      <a:pt x="59570" y="7105"/>
                      <a:pt x="60000" y="7144"/>
                      <a:pt x="60429" y="7223"/>
                    </a:cubicBezTo>
                    <a:cubicBezTo>
                      <a:pt x="59434" y="8397"/>
                      <a:pt x="58852" y="9902"/>
                      <a:pt x="58941" y="11497"/>
                    </a:cubicBezTo>
                    <a:cubicBezTo>
                      <a:pt x="57691" y="10194"/>
                      <a:pt x="55923" y="9355"/>
                      <a:pt x="54063" y="9355"/>
                    </a:cubicBezTo>
                    <a:cubicBezTo>
                      <a:pt x="54043" y="9355"/>
                      <a:pt x="54024" y="9356"/>
                      <a:pt x="54004" y="9356"/>
                    </a:cubicBezTo>
                    <a:cubicBezTo>
                      <a:pt x="54001" y="9356"/>
                      <a:pt x="53998" y="9356"/>
                      <a:pt x="53995" y="9356"/>
                    </a:cubicBezTo>
                    <a:lnTo>
                      <a:pt x="53995" y="9356"/>
                    </a:lnTo>
                    <a:lnTo>
                      <a:pt x="54004" y="9347"/>
                    </a:lnTo>
                    <a:cubicBezTo>
                      <a:pt x="55339" y="7901"/>
                      <a:pt x="57210" y="7105"/>
                      <a:pt x="59142" y="7105"/>
                    </a:cubicBezTo>
                    <a:close/>
                    <a:moveTo>
                      <a:pt x="12289" y="7212"/>
                    </a:moveTo>
                    <a:cubicBezTo>
                      <a:pt x="12716" y="7212"/>
                      <a:pt x="13146" y="7251"/>
                      <a:pt x="13574" y="7331"/>
                    </a:cubicBezTo>
                    <a:cubicBezTo>
                      <a:pt x="12580" y="8513"/>
                      <a:pt x="11997" y="10010"/>
                      <a:pt x="12087" y="11605"/>
                    </a:cubicBezTo>
                    <a:cubicBezTo>
                      <a:pt x="10837" y="10301"/>
                      <a:pt x="9069" y="9463"/>
                      <a:pt x="7208" y="9463"/>
                    </a:cubicBezTo>
                    <a:cubicBezTo>
                      <a:pt x="7189" y="9463"/>
                      <a:pt x="7169" y="9463"/>
                      <a:pt x="7150" y="9463"/>
                    </a:cubicBezTo>
                    <a:cubicBezTo>
                      <a:pt x="8485" y="8010"/>
                      <a:pt x="10356" y="7212"/>
                      <a:pt x="12289" y="7212"/>
                    </a:cubicBezTo>
                    <a:close/>
                    <a:moveTo>
                      <a:pt x="35624" y="7192"/>
                    </a:moveTo>
                    <a:cubicBezTo>
                      <a:pt x="36086" y="7192"/>
                      <a:pt x="36552" y="7237"/>
                      <a:pt x="37015" y="7331"/>
                    </a:cubicBezTo>
                    <a:cubicBezTo>
                      <a:pt x="36000" y="8594"/>
                      <a:pt x="35454" y="10176"/>
                      <a:pt x="35640" y="11839"/>
                    </a:cubicBezTo>
                    <a:lnTo>
                      <a:pt x="35640" y="11839"/>
                    </a:lnTo>
                    <a:cubicBezTo>
                      <a:pt x="34394" y="10395"/>
                      <a:pt x="32530" y="9454"/>
                      <a:pt x="30556" y="9454"/>
                    </a:cubicBezTo>
                    <a:cubicBezTo>
                      <a:pt x="30529" y="9454"/>
                      <a:pt x="30501" y="9454"/>
                      <a:pt x="30474" y="9454"/>
                    </a:cubicBezTo>
                    <a:cubicBezTo>
                      <a:pt x="30454" y="9454"/>
                      <a:pt x="30434" y="9454"/>
                      <a:pt x="30414" y="9454"/>
                    </a:cubicBezTo>
                    <a:cubicBezTo>
                      <a:pt x="28545" y="9454"/>
                      <a:pt x="26787" y="10284"/>
                      <a:pt x="25536" y="11596"/>
                    </a:cubicBezTo>
                    <a:cubicBezTo>
                      <a:pt x="25626" y="10001"/>
                      <a:pt x="25044" y="8495"/>
                      <a:pt x="24049" y="7322"/>
                    </a:cubicBezTo>
                    <a:cubicBezTo>
                      <a:pt x="24481" y="7240"/>
                      <a:pt x="24915" y="7200"/>
                      <a:pt x="25345" y="7200"/>
                    </a:cubicBezTo>
                    <a:cubicBezTo>
                      <a:pt x="27275" y="7200"/>
                      <a:pt x="29142" y="8002"/>
                      <a:pt x="30483" y="9445"/>
                    </a:cubicBezTo>
                    <a:cubicBezTo>
                      <a:pt x="31821" y="7992"/>
                      <a:pt x="33690" y="7192"/>
                      <a:pt x="35624" y="7192"/>
                    </a:cubicBezTo>
                    <a:close/>
                    <a:moveTo>
                      <a:pt x="112817" y="5046"/>
                    </a:moveTo>
                    <a:cubicBezTo>
                      <a:pt x="115992" y="5046"/>
                      <a:pt x="119168" y="7124"/>
                      <a:pt x="119209" y="11280"/>
                    </a:cubicBezTo>
                    <a:lnTo>
                      <a:pt x="119209" y="11280"/>
                    </a:lnTo>
                    <a:cubicBezTo>
                      <a:pt x="118739" y="11180"/>
                      <a:pt x="118265" y="11130"/>
                      <a:pt x="117794" y="11130"/>
                    </a:cubicBezTo>
                    <a:cubicBezTo>
                      <a:pt x="115935" y="11130"/>
                      <a:pt x="114129" y="11897"/>
                      <a:pt x="112830" y="13289"/>
                    </a:cubicBezTo>
                    <a:cubicBezTo>
                      <a:pt x="111548" y="11909"/>
                      <a:pt x="109756" y="11130"/>
                      <a:pt x="107883" y="11130"/>
                    </a:cubicBezTo>
                    <a:cubicBezTo>
                      <a:pt x="107391" y="11130"/>
                      <a:pt x="106907" y="11184"/>
                      <a:pt x="106432" y="11282"/>
                    </a:cubicBezTo>
                    <a:cubicBezTo>
                      <a:pt x="106468" y="7125"/>
                      <a:pt x="109642" y="5046"/>
                      <a:pt x="112817" y="5046"/>
                    </a:cubicBezTo>
                    <a:close/>
                    <a:moveTo>
                      <a:pt x="136134" y="5046"/>
                    </a:moveTo>
                    <a:cubicBezTo>
                      <a:pt x="139307" y="5046"/>
                      <a:pt x="142483" y="7124"/>
                      <a:pt x="142525" y="11280"/>
                    </a:cubicBezTo>
                    <a:cubicBezTo>
                      <a:pt x="142054" y="11180"/>
                      <a:pt x="141580" y="11130"/>
                      <a:pt x="141109" y="11130"/>
                    </a:cubicBezTo>
                    <a:cubicBezTo>
                      <a:pt x="139250" y="11130"/>
                      <a:pt x="137444" y="11897"/>
                      <a:pt x="136145" y="13289"/>
                    </a:cubicBezTo>
                    <a:cubicBezTo>
                      <a:pt x="134872" y="11909"/>
                      <a:pt x="133071" y="11130"/>
                      <a:pt x="131199" y="11130"/>
                    </a:cubicBezTo>
                    <a:cubicBezTo>
                      <a:pt x="130715" y="11130"/>
                      <a:pt x="130231" y="11184"/>
                      <a:pt x="129756" y="11282"/>
                    </a:cubicBezTo>
                    <a:cubicBezTo>
                      <a:pt x="129787" y="7125"/>
                      <a:pt x="132959" y="5046"/>
                      <a:pt x="136134" y="5046"/>
                    </a:cubicBezTo>
                    <a:close/>
                    <a:moveTo>
                      <a:pt x="89288" y="5152"/>
                    </a:moveTo>
                    <a:cubicBezTo>
                      <a:pt x="92463" y="5152"/>
                      <a:pt x="95639" y="7228"/>
                      <a:pt x="95679" y="11381"/>
                    </a:cubicBezTo>
                    <a:lnTo>
                      <a:pt x="95679" y="11381"/>
                    </a:lnTo>
                    <a:cubicBezTo>
                      <a:pt x="95206" y="11279"/>
                      <a:pt x="94729" y="11229"/>
                      <a:pt x="94255" y="11229"/>
                    </a:cubicBezTo>
                    <a:cubicBezTo>
                      <a:pt x="92396" y="11229"/>
                      <a:pt x="90592" y="11996"/>
                      <a:pt x="89299" y="13388"/>
                    </a:cubicBezTo>
                    <a:cubicBezTo>
                      <a:pt x="88018" y="12008"/>
                      <a:pt x="86226" y="11228"/>
                      <a:pt x="84344" y="11228"/>
                    </a:cubicBezTo>
                    <a:cubicBezTo>
                      <a:pt x="83860" y="11228"/>
                      <a:pt x="83376" y="11282"/>
                      <a:pt x="82902" y="11381"/>
                    </a:cubicBezTo>
                    <a:cubicBezTo>
                      <a:pt x="82937" y="7229"/>
                      <a:pt x="86112" y="5152"/>
                      <a:pt x="89288" y="5152"/>
                    </a:cubicBezTo>
                    <a:close/>
                    <a:moveTo>
                      <a:pt x="42335" y="5247"/>
                    </a:moveTo>
                    <a:cubicBezTo>
                      <a:pt x="45506" y="5247"/>
                      <a:pt x="48679" y="7322"/>
                      <a:pt x="48726" y="11475"/>
                    </a:cubicBezTo>
                    <a:lnTo>
                      <a:pt x="48726" y="11475"/>
                    </a:lnTo>
                    <a:cubicBezTo>
                      <a:pt x="48252" y="11373"/>
                      <a:pt x="47773" y="11323"/>
                      <a:pt x="47299" y="11323"/>
                    </a:cubicBezTo>
                    <a:cubicBezTo>
                      <a:pt x="45442" y="11323"/>
                      <a:pt x="43644" y="12089"/>
                      <a:pt x="42355" y="13478"/>
                    </a:cubicBezTo>
                    <a:cubicBezTo>
                      <a:pt x="41074" y="12107"/>
                      <a:pt x="39282" y="11318"/>
                      <a:pt x="37400" y="11318"/>
                    </a:cubicBezTo>
                    <a:cubicBezTo>
                      <a:pt x="36916" y="11318"/>
                      <a:pt x="36432" y="11372"/>
                      <a:pt x="35958" y="11479"/>
                    </a:cubicBezTo>
                    <a:cubicBezTo>
                      <a:pt x="35989" y="7326"/>
                      <a:pt x="39161" y="5247"/>
                      <a:pt x="42335" y="5247"/>
                    </a:cubicBezTo>
                    <a:close/>
                    <a:moveTo>
                      <a:pt x="65651" y="5248"/>
                    </a:moveTo>
                    <a:cubicBezTo>
                      <a:pt x="68824" y="5248"/>
                      <a:pt x="71996" y="7324"/>
                      <a:pt x="72041" y="11477"/>
                    </a:cubicBezTo>
                    <a:lnTo>
                      <a:pt x="72041" y="11477"/>
                    </a:lnTo>
                    <a:cubicBezTo>
                      <a:pt x="71564" y="11374"/>
                      <a:pt x="71084" y="11323"/>
                      <a:pt x="70606" y="11323"/>
                    </a:cubicBezTo>
                    <a:cubicBezTo>
                      <a:pt x="68746" y="11323"/>
                      <a:pt x="66942" y="12092"/>
                      <a:pt x="65653" y="13495"/>
                    </a:cubicBezTo>
                    <a:cubicBezTo>
                      <a:pt x="64378" y="12123"/>
                      <a:pt x="62599" y="11336"/>
                      <a:pt x="60729" y="11336"/>
                    </a:cubicBezTo>
                    <a:cubicBezTo>
                      <a:pt x="60719" y="11336"/>
                      <a:pt x="60708" y="11336"/>
                      <a:pt x="60697" y="11336"/>
                    </a:cubicBezTo>
                    <a:cubicBezTo>
                      <a:pt x="60214" y="11336"/>
                      <a:pt x="59730" y="11381"/>
                      <a:pt x="59255" y="11488"/>
                    </a:cubicBezTo>
                    <a:cubicBezTo>
                      <a:pt x="59295" y="7330"/>
                      <a:pt x="62473" y="5248"/>
                      <a:pt x="65651" y="5248"/>
                    </a:cubicBezTo>
                    <a:close/>
                    <a:moveTo>
                      <a:pt x="18809" y="5354"/>
                    </a:moveTo>
                    <a:cubicBezTo>
                      <a:pt x="21983" y="5354"/>
                      <a:pt x="25156" y="7430"/>
                      <a:pt x="25196" y="11587"/>
                    </a:cubicBezTo>
                    <a:cubicBezTo>
                      <a:pt x="24723" y="11485"/>
                      <a:pt x="24246" y="11435"/>
                      <a:pt x="23772" y="11435"/>
                    </a:cubicBezTo>
                    <a:cubicBezTo>
                      <a:pt x="21913" y="11435"/>
                      <a:pt x="20107" y="12202"/>
                      <a:pt x="18807" y="13594"/>
                    </a:cubicBezTo>
                    <a:cubicBezTo>
                      <a:pt x="17526" y="12214"/>
                      <a:pt x="15734" y="11435"/>
                      <a:pt x="13852" y="11435"/>
                    </a:cubicBezTo>
                    <a:cubicBezTo>
                      <a:pt x="13368" y="11435"/>
                      <a:pt x="12884" y="11488"/>
                      <a:pt x="12409" y="11587"/>
                    </a:cubicBezTo>
                    <a:cubicBezTo>
                      <a:pt x="12454" y="7433"/>
                      <a:pt x="15632" y="5354"/>
                      <a:pt x="18809" y="5354"/>
                    </a:cubicBezTo>
                    <a:close/>
                    <a:moveTo>
                      <a:pt x="117949" y="11510"/>
                    </a:moveTo>
                    <a:cubicBezTo>
                      <a:pt x="118380" y="11510"/>
                      <a:pt x="118814" y="11550"/>
                      <a:pt x="119245" y="11632"/>
                    </a:cubicBezTo>
                    <a:cubicBezTo>
                      <a:pt x="118251" y="12805"/>
                      <a:pt x="117668" y="14302"/>
                      <a:pt x="117758" y="15897"/>
                    </a:cubicBezTo>
                    <a:cubicBezTo>
                      <a:pt x="116508" y="14593"/>
                      <a:pt x="114740" y="13755"/>
                      <a:pt x="112880" y="13755"/>
                    </a:cubicBezTo>
                    <a:cubicBezTo>
                      <a:pt x="112860" y="13755"/>
                      <a:pt x="112840" y="13755"/>
                      <a:pt x="112821" y="13755"/>
                    </a:cubicBezTo>
                    <a:cubicBezTo>
                      <a:pt x="114154" y="12312"/>
                      <a:pt x="116020" y="11510"/>
                      <a:pt x="117949" y="11510"/>
                    </a:cubicBezTo>
                    <a:close/>
                    <a:moveTo>
                      <a:pt x="84144" y="11613"/>
                    </a:moveTo>
                    <a:cubicBezTo>
                      <a:pt x="86080" y="11613"/>
                      <a:pt x="87953" y="12415"/>
                      <a:pt x="89290" y="13863"/>
                    </a:cubicBezTo>
                    <a:cubicBezTo>
                      <a:pt x="89271" y="13863"/>
                      <a:pt x="89251" y="13863"/>
                      <a:pt x="89231" y="13863"/>
                    </a:cubicBezTo>
                    <a:cubicBezTo>
                      <a:pt x="87363" y="13863"/>
                      <a:pt x="85603" y="14701"/>
                      <a:pt x="84353" y="16004"/>
                    </a:cubicBezTo>
                    <a:cubicBezTo>
                      <a:pt x="84443" y="14409"/>
                      <a:pt x="83860" y="12913"/>
                      <a:pt x="82866" y="11730"/>
                    </a:cubicBezTo>
                    <a:cubicBezTo>
                      <a:pt x="83291" y="11651"/>
                      <a:pt x="83719" y="11613"/>
                      <a:pt x="84144" y="11613"/>
                    </a:cubicBezTo>
                    <a:close/>
                    <a:moveTo>
                      <a:pt x="94433" y="11612"/>
                    </a:moveTo>
                    <a:cubicBezTo>
                      <a:pt x="94859" y="11612"/>
                      <a:pt x="95288" y="11651"/>
                      <a:pt x="95715" y="11730"/>
                    </a:cubicBezTo>
                    <a:cubicBezTo>
                      <a:pt x="94729" y="12913"/>
                      <a:pt x="94147" y="14409"/>
                      <a:pt x="94228" y="16004"/>
                    </a:cubicBezTo>
                    <a:cubicBezTo>
                      <a:pt x="92986" y="14701"/>
                      <a:pt x="91218" y="13863"/>
                      <a:pt x="89350" y="13863"/>
                    </a:cubicBezTo>
                    <a:cubicBezTo>
                      <a:pt x="89330" y="13863"/>
                      <a:pt x="89310" y="13863"/>
                      <a:pt x="89290" y="13863"/>
                    </a:cubicBezTo>
                    <a:lnTo>
                      <a:pt x="89299" y="13854"/>
                    </a:lnTo>
                    <a:cubicBezTo>
                      <a:pt x="90635" y="12408"/>
                      <a:pt x="92505" y="11612"/>
                      <a:pt x="94433" y="11612"/>
                    </a:cubicBezTo>
                    <a:close/>
                    <a:moveTo>
                      <a:pt x="47494" y="11702"/>
                    </a:moveTo>
                    <a:cubicBezTo>
                      <a:pt x="47918" y="11702"/>
                      <a:pt x="48346" y="11741"/>
                      <a:pt x="48771" y="11820"/>
                    </a:cubicBezTo>
                    <a:cubicBezTo>
                      <a:pt x="47770" y="13000"/>
                      <a:pt x="47187" y="14502"/>
                      <a:pt x="47274" y="16084"/>
                    </a:cubicBezTo>
                    <a:lnTo>
                      <a:pt x="47274" y="16084"/>
                    </a:lnTo>
                    <a:cubicBezTo>
                      <a:pt x="46040" y="14793"/>
                      <a:pt x="44288" y="13961"/>
                      <a:pt x="42434" y="13961"/>
                    </a:cubicBezTo>
                    <a:cubicBezTo>
                      <a:pt x="42408" y="13961"/>
                      <a:pt x="42382" y="13961"/>
                      <a:pt x="42355" y="13961"/>
                    </a:cubicBezTo>
                    <a:lnTo>
                      <a:pt x="42355" y="13961"/>
                    </a:lnTo>
                    <a:cubicBezTo>
                      <a:pt x="43693" y="12506"/>
                      <a:pt x="45561" y="11702"/>
                      <a:pt x="47494" y="11702"/>
                    </a:cubicBezTo>
                    <a:close/>
                    <a:moveTo>
                      <a:pt x="60517" y="11701"/>
                    </a:moveTo>
                    <a:cubicBezTo>
                      <a:pt x="62455" y="11701"/>
                      <a:pt x="64326" y="12499"/>
                      <a:pt x="65662" y="13952"/>
                    </a:cubicBezTo>
                    <a:cubicBezTo>
                      <a:pt x="65642" y="13952"/>
                      <a:pt x="65622" y="13952"/>
                      <a:pt x="65602" y="13952"/>
                    </a:cubicBezTo>
                    <a:cubicBezTo>
                      <a:pt x="63734" y="13952"/>
                      <a:pt x="61966" y="14791"/>
                      <a:pt x="60724" y="16094"/>
                    </a:cubicBezTo>
                    <a:cubicBezTo>
                      <a:pt x="60805" y="14499"/>
                      <a:pt x="60223" y="12994"/>
                      <a:pt x="59228" y="11820"/>
                    </a:cubicBezTo>
                    <a:cubicBezTo>
                      <a:pt x="59658" y="11740"/>
                      <a:pt x="60089" y="11701"/>
                      <a:pt x="60517" y="11701"/>
                    </a:cubicBezTo>
                    <a:close/>
                    <a:moveTo>
                      <a:pt x="106098" y="7003"/>
                    </a:moveTo>
                    <a:cubicBezTo>
                      <a:pt x="106560" y="7003"/>
                      <a:pt x="107026" y="7049"/>
                      <a:pt x="107489" y="7142"/>
                    </a:cubicBezTo>
                    <a:cubicBezTo>
                      <a:pt x="106477" y="8396"/>
                      <a:pt x="105930" y="9991"/>
                      <a:pt x="106136" y="11666"/>
                    </a:cubicBezTo>
                    <a:lnTo>
                      <a:pt x="106136" y="11666"/>
                    </a:lnTo>
                    <a:cubicBezTo>
                      <a:pt x="106642" y="11553"/>
                      <a:pt x="107153" y="11498"/>
                      <a:pt x="107660" y="11498"/>
                    </a:cubicBezTo>
                    <a:cubicBezTo>
                      <a:pt x="109597" y="11498"/>
                      <a:pt x="111473" y="12301"/>
                      <a:pt x="112821" y="13755"/>
                    </a:cubicBezTo>
                    <a:cubicBezTo>
                      <a:pt x="112802" y="13755"/>
                      <a:pt x="112783" y="13755"/>
                      <a:pt x="112765" y="13755"/>
                    </a:cubicBezTo>
                    <a:cubicBezTo>
                      <a:pt x="110778" y="13755"/>
                      <a:pt x="108911" y="14701"/>
                      <a:pt x="107659" y="16148"/>
                    </a:cubicBezTo>
                    <a:lnTo>
                      <a:pt x="107659" y="16148"/>
                    </a:lnTo>
                    <a:cubicBezTo>
                      <a:pt x="107785" y="14472"/>
                      <a:pt x="107175" y="12895"/>
                      <a:pt x="106127" y="11668"/>
                    </a:cubicBezTo>
                    <a:cubicBezTo>
                      <a:pt x="106130" y="11667"/>
                      <a:pt x="106132" y="11666"/>
                      <a:pt x="106135" y="11666"/>
                    </a:cubicBezTo>
                    <a:lnTo>
                      <a:pt x="106135" y="11666"/>
                    </a:lnTo>
                    <a:cubicBezTo>
                      <a:pt x="106135" y="11666"/>
                      <a:pt x="106136" y="11667"/>
                      <a:pt x="106136" y="11668"/>
                    </a:cubicBezTo>
                    <a:cubicBezTo>
                      <a:pt x="106136" y="11667"/>
                      <a:pt x="106136" y="11666"/>
                      <a:pt x="106136" y="11666"/>
                    </a:cubicBezTo>
                    <a:lnTo>
                      <a:pt x="106136" y="11666"/>
                    </a:lnTo>
                    <a:cubicBezTo>
                      <a:pt x="106135" y="11666"/>
                      <a:pt x="106135" y="11666"/>
                      <a:pt x="106135" y="11666"/>
                    </a:cubicBezTo>
                    <a:lnTo>
                      <a:pt x="106135" y="11666"/>
                    </a:lnTo>
                    <a:cubicBezTo>
                      <a:pt x="104874" y="10211"/>
                      <a:pt x="102998" y="9257"/>
                      <a:pt x="101004" y="9257"/>
                    </a:cubicBezTo>
                    <a:cubicBezTo>
                      <a:pt x="100985" y="9257"/>
                      <a:pt x="100966" y="9257"/>
                      <a:pt x="100948" y="9257"/>
                    </a:cubicBezTo>
                    <a:cubicBezTo>
                      <a:pt x="102293" y="7803"/>
                      <a:pt x="104164" y="7003"/>
                      <a:pt x="106098" y="7003"/>
                    </a:cubicBezTo>
                    <a:close/>
                    <a:moveTo>
                      <a:pt x="13656" y="11810"/>
                    </a:moveTo>
                    <a:cubicBezTo>
                      <a:pt x="15596" y="11810"/>
                      <a:pt x="17470" y="12612"/>
                      <a:pt x="18807" y="14060"/>
                    </a:cubicBezTo>
                    <a:cubicBezTo>
                      <a:pt x="18787" y="14060"/>
                      <a:pt x="18768" y="14060"/>
                      <a:pt x="18748" y="14060"/>
                    </a:cubicBezTo>
                    <a:cubicBezTo>
                      <a:pt x="16879" y="14060"/>
                      <a:pt x="15111" y="14898"/>
                      <a:pt x="13870" y="16202"/>
                    </a:cubicBezTo>
                    <a:cubicBezTo>
                      <a:pt x="13951" y="14607"/>
                      <a:pt x="13368" y="13110"/>
                      <a:pt x="12374" y="11927"/>
                    </a:cubicBezTo>
                    <a:cubicBezTo>
                      <a:pt x="12801" y="11848"/>
                      <a:pt x="13230" y="11810"/>
                      <a:pt x="13656" y="11810"/>
                    </a:cubicBezTo>
                    <a:close/>
                    <a:moveTo>
                      <a:pt x="23953" y="11810"/>
                    </a:moveTo>
                    <a:cubicBezTo>
                      <a:pt x="24378" y="11810"/>
                      <a:pt x="24806" y="11848"/>
                      <a:pt x="25232" y="11927"/>
                    </a:cubicBezTo>
                    <a:cubicBezTo>
                      <a:pt x="24237" y="13110"/>
                      <a:pt x="23655" y="14607"/>
                      <a:pt x="23744" y="16202"/>
                    </a:cubicBezTo>
                    <a:cubicBezTo>
                      <a:pt x="22494" y="14898"/>
                      <a:pt x="20726" y="14060"/>
                      <a:pt x="18866" y="14060"/>
                    </a:cubicBezTo>
                    <a:cubicBezTo>
                      <a:pt x="18846" y="14060"/>
                      <a:pt x="18827" y="14060"/>
                      <a:pt x="18807" y="14060"/>
                    </a:cubicBezTo>
                    <a:cubicBezTo>
                      <a:pt x="20144" y="12612"/>
                      <a:pt x="22018" y="11810"/>
                      <a:pt x="23953" y="11810"/>
                    </a:cubicBezTo>
                    <a:close/>
                    <a:moveTo>
                      <a:pt x="37191" y="11704"/>
                    </a:moveTo>
                    <a:cubicBezTo>
                      <a:pt x="39126" y="11704"/>
                      <a:pt x="41007" y="12507"/>
                      <a:pt x="42355" y="13961"/>
                    </a:cubicBezTo>
                    <a:lnTo>
                      <a:pt x="42355" y="13961"/>
                    </a:lnTo>
                    <a:cubicBezTo>
                      <a:pt x="42352" y="13961"/>
                      <a:pt x="42349" y="13961"/>
                      <a:pt x="42346" y="13961"/>
                    </a:cubicBezTo>
                    <a:cubicBezTo>
                      <a:pt x="42319" y="13961"/>
                      <a:pt x="42291" y="13961"/>
                      <a:pt x="42263" y="13961"/>
                    </a:cubicBezTo>
                    <a:cubicBezTo>
                      <a:pt x="40287" y="13961"/>
                      <a:pt x="38431" y="14904"/>
                      <a:pt x="37185" y="16345"/>
                    </a:cubicBezTo>
                    <a:cubicBezTo>
                      <a:pt x="37320" y="14678"/>
                      <a:pt x="36710" y="13092"/>
                      <a:pt x="35662" y="11874"/>
                    </a:cubicBezTo>
                    <a:cubicBezTo>
                      <a:pt x="36169" y="11760"/>
                      <a:pt x="36682" y="11704"/>
                      <a:pt x="37191" y="11704"/>
                    </a:cubicBezTo>
                    <a:close/>
                    <a:moveTo>
                      <a:pt x="124474" y="9651"/>
                    </a:moveTo>
                    <a:cubicBezTo>
                      <a:pt x="127650" y="9651"/>
                      <a:pt x="130826" y="11730"/>
                      <a:pt x="130867" y="15886"/>
                    </a:cubicBezTo>
                    <a:lnTo>
                      <a:pt x="130867" y="15886"/>
                    </a:lnTo>
                    <a:cubicBezTo>
                      <a:pt x="130397" y="15785"/>
                      <a:pt x="129923" y="15736"/>
                      <a:pt x="129452" y="15736"/>
                    </a:cubicBezTo>
                    <a:cubicBezTo>
                      <a:pt x="127593" y="15736"/>
                      <a:pt x="125787" y="16503"/>
                      <a:pt x="124487" y="17895"/>
                    </a:cubicBezTo>
                    <a:cubicBezTo>
                      <a:pt x="123213" y="16523"/>
                      <a:pt x="121434" y="15735"/>
                      <a:pt x="119555" y="15735"/>
                    </a:cubicBezTo>
                    <a:cubicBezTo>
                      <a:pt x="119544" y="15735"/>
                      <a:pt x="119534" y="15736"/>
                      <a:pt x="119523" y="15736"/>
                    </a:cubicBezTo>
                    <a:cubicBezTo>
                      <a:pt x="119039" y="15736"/>
                      <a:pt x="118555" y="15780"/>
                      <a:pt x="118080" y="15888"/>
                    </a:cubicBezTo>
                    <a:cubicBezTo>
                      <a:pt x="118121" y="11730"/>
                      <a:pt x="121297" y="9651"/>
                      <a:pt x="124474" y="9651"/>
                    </a:cubicBezTo>
                    <a:close/>
                    <a:moveTo>
                      <a:pt x="77628" y="9759"/>
                    </a:moveTo>
                    <a:cubicBezTo>
                      <a:pt x="80802" y="9759"/>
                      <a:pt x="83976" y="11834"/>
                      <a:pt x="84021" y="15985"/>
                    </a:cubicBezTo>
                    <a:lnTo>
                      <a:pt x="84021" y="15985"/>
                    </a:lnTo>
                    <a:cubicBezTo>
                      <a:pt x="83551" y="15884"/>
                      <a:pt x="83077" y="15835"/>
                      <a:pt x="82606" y="15835"/>
                    </a:cubicBezTo>
                    <a:cubicBezTo>
                      <a:pt x="80748" y="15835"/>
                      <a:pt x="78943" y="16601"/>
                      <a:pt x="77651" y="17994"/>
                    </a:cubicBezTo>
                    <a:cubicBezTo>
                      <a:pt x="76368" y="16622"/>
                      <a:pt x="74580" y="15843"/>
                      <a:pt x="72710" y="15843"/>
                    </a:cubicBezTo>
                    <a:cubicBezTo>
                      <a:pt x="72699" y="15843"/>
                      <a:pt x="72688" y="15843"/>
                      <a:pt x="72678" y="15843"/>
                    </a:cubicBezTo>
                    <a:cubicBezTo>
                      <a:pt x="72194" y="15843"/>
                      <a:pt x="71710" y="15897"/>
                      <a:pt x="71235" y="15995"/>
                    </a:cubicBezTo>
                    <a:cubicBezTo>
                      <a:pt x="71275" y="11838"/>
                      <a:pt x="74452" y="9759"/>
                      <a:pt x="77628" y="9759"/>
                    </a:cubicBezTo>
                    <a:close/>
                    <a:moveTo>
                      <a:pt x="100943" y="9759"/>
                    </a:moveTo>
                    <a:cubicBezTo>
                      <a:pt x="104118" y="9759"/>
                      <a:pt x="107292" y="11835"/>
                      <a:pt x="107337" y="15986"/>
                    </a:cubicBezTo>
                    <a:lnTo>
                      <a:pt x="107337" y="15986"/>
                    </a:lnTo>
                    <a:cubicBezTo>
                      <a:pt x="106864" y="15885"/>
                      <a:pt x="106386" y="15835"/>
                      <a:pt x="105913" y="15835"/>
                    </a:cubicBezTo>
                    <a:cubicBezTo>
                      <a:pt x="104054" y="15835"/>
                      <a:pt x="102249" y="16601"/>
                      <a:pt x="100957" y="17994"/>
                    </a:cubicBezTo>
                    <a:cubicBezTo>
                      <a:pt x="99676" y="16623"/>
                      <a:pt x="97875" y="15843"/>
                      <a:pt x="95993" y="15843"/>
                    </a:cubicBezTo>
                    <a:cubicBezTo>
                      <a:pt x="95509" y="15843"/>
                      <a:pt x="95025" y="15897"/>
                      <a:pt x="94550" y="15995"/>
                    </a:cubicBezTo>
                    <a:cubicBezTo>
                      <a:pt x="94590" y="11838"/>
                      <a:pt x="97767" y="9759"/>
                      <a:pt x="100943" y="9759"/>
                    </a:cubicBezTo>
                    <a:close/>
                    <a:moveTo>
                      <a:pt x="54002" y="9852"/>
                    </a:moveTo>
                    <a:cubicBezTo>
                      <a:pt x="57178" y="9852"/>
                      <a:pt x="60352" y="11928"/>
                      <a:pt x="60393" y="16085"/>
                    </a:cubicBezTo>
                    <a:cubicBezTo>
                      <a:pt x="59918" y="15983"/>
                      <a:pt x="59439" y="15933"/>
                      <a:pt x="58964" y="15933"/>
                    </a:cubicBezTo>
                    <a:cubicBezTo>
                      <a:pt x="57103" y="15933"/>
                      <a:pt x="55299" y="16698"/>
                      <a:pt x="53999" y="18087"/>
                    </a:cubicBezTo>
                    <a:lnTo>
                      <a:pt x="53999" y="18087"/>
                    </a:lnTo>
                    <a:cubicBezTo>
                      <a:pt x="52718" y="16710"/>
                      <a:pt x="50928" y="15933"/>
                      <a:pt x="49049" y="15933"/>
                    </a:cubicBezTo>
                    <a:cubicBezTo>
                      <a:pt x="48565" y="15933"/>
                      <a:pt x="48081" y="15986"/>
                      <a:pt x="47606" y="16085"/>
                    </a:cubicBezTo>
                    <a:cubicBezTo>
                      <a:pt x="47646" y="11931"/>
                      <a:pt x="50825" y="9852"/>
                      <a:pt x="54002" y="9852"/>
                    </a:cubicBezTo>
                    <a:close/>
                    <a:moveTo>
                      <a:pt x="7145" y="9956"/>
                    </a:moveTo>
                    <a:cubicBezTo>
                      <a:pt x="10322" y="9956"/>
                      <a:pt x="13498" y="12035"/>
                      <a:pt x="13538" y="16193"/>
                    </a:cubicBezTo>
                    <a:cubicBezTo>
                      <a:pt x="13065" y="16091"/>
                      <a:pt x="12588" y="16041"/>
                      <a:pt x="12114" y="16041"/>
                    </a:cubicBezTo>
                    <a:cubicBezTo>
                      <a:pt x="10255" y="16041"/>
                      <a:pt x="8451" y="16807"/>
                      <a:pt x="7159" y="18200"/>
                    </a:cubicBezTo>
                    <a:cubicBezTo>
                      <a:pt x="5877" y="16820"/>
                      <a:pt x="4076" y="16040"/>
                      <a:pt x="2194" y="16040"/>
                    </a:cubicBezTo>
                    <a:cubicBezTo>
                      <a:pt x="1711" y="16040"/>
                      <a:pt x="1227" y="16094"/>
                      <a:pt x="752" y="16193"/>
                    </a:cubicBezTo>
                    <a:cubicBezTo>
                      <a:pt x="792" y="12035"/>
                      <a:pt x="3969" y="9956"/>
                      <a:pt x="7145" y="9956"/>
                    </a:cubicBezTo>
                    <a:close/>
                    <a:moveTo>
                      <a:pt x="30465" y="9959"/>
                    </a:moveTo>
                    <a:cubicBezTo>
                      <a:pt x="33638" y="9959"/>
                      <a:pt x="36811" y="12035"/>
                      <a:pt x="36854" y="16189"/>
                    </a:cubicBezTo>
                    <a:lnTo>
                      <a:pt x="36854" y="16189"/>
                    </a:lnTo>
                    <a:cubicBezTo>
                      <a:pt x="36384" y="16089"/>
                      <a:pt x="35912" y="16041"/>
                      <a:pt x="35443" y="16041"/>
                    </a:cubicBezTo>
                    <a:cubicBezTo>
                      <a:pt x="33580" y="16041"/>
                      <a:pt x="31775" y="16807"/>
                      <a:pt x="30483" y="18200"/>
                    </a:cubicBezTo>
                    <a:cubicBezTo>
                      <a:pt x="29201" y="16820"/>
                      <a:pt x="27409" y="16040"/>
                      <a:pt x="25528" y="16040"/>
                    </a:cubicBezTo>
                    <a:cubicBezTo>
                      <a:pt x="25044" y="16040"/>
                      <a:pt x="24560" y="16094"/>
                      <a:pt x="24085" y="16193"/>
                    </a:cubicBezTo>
                    <a:cubicBezTo>
                      <a:pt x="24116" y="12038"/>
                      <a:pt x="27290" y="9959"/>
                      <a:pt x="30465" y="9959"/>
                    </a:cubicBezTo>
                    <a:close/>
                    <a:moveTo>
                      <a:pt x="119332" y="16111"/>
                    </a:moveTo>
                    <a:cubicBezTo>
                      <a:pt x="121268" y="16111"/>
                      <a:pt x="123142" y="16913"/>
                      <a:pt x="124487" y="18361"/>
                    </a:cubicBezTo>
                    <a:lnTo>
                      <a:pt x="124487" y="18361"/>
                    </a:lnTo>
                    <a:cubicBezTo>
                      <a:pt x="124484" y="18361"/>
                      <a:pt x="124481" y="18361"/>
                      <a:pt x="124478" y="18361"/>
                    </a:cubicBezTo>
                    <a:cubicBezTo>
                      <a:pt x="124459" y="18361"/>
                      <a:pt x="124439" y="18361"/>
                      <a:pt x="124419" y="18361"/>
                    </a:cubicBezTo>
                    <a:cubicBezTo>
                      <a:pt x="122559" y="18361"/>
                      <a:pt x="120791" y="19199"/>
                      <a:pt x="119550" y="20503"/>
                    </a:cubicBezTo>
                    <a:cubicBezTo>
                      <a:pt x="119631" y="18908"/>
                      <a:pt x="119048" y="17411"/>
                      <a:pt x="118054" y="16228"/>
                    </a:cubicBezTo>
                    <a:cubicBezTo>
                      <a:pt x="118479" y="16149"/>
                      <a:pt x="118907" y="16111"/>
                      <a:pt x="119332" y="16111"/>
                    </a:cubicBezTo>
                    <a:close/>
                    <a:moveTo>
                      <a:pt x="129633" y="16111"/>
                    </a:moveTo>
                    <a:cubicBezTo>
                      <a:pt x="130058" y="16111"/>
                      <a:pt x="130486" y="16149"/>
                      <a:pt x="130912" y="16228"/>
                    </a:cubicBezTo>
                    <a:cubicBezTo>
                      <a:pt x="129908" y="17411"/>
                      <a:pt x="129326" y="18908"/>
                      <a:pt x="129415" y="20503"/>
                    </a:cubicBezTo>
                    <a:cubicBezTo>
                      <a:pt x="128174" y="19199"/>
                      <a:pt x="126406" y="18361"/>
                      <a:pt x="124537" y="18361"/>
                    </a:cubicBezTo>
                    <a:cubicBezTo>
                      <a:pt x="124521" y="18361"/>
                      <a:pt x="124504" y="18361"/>
                      <a:pt x="124487" y="18361"/>
                    </a:cubicBezTo>
                    <a:lnTo>
                      <a:pt x="124487" y="18361"/>
                    </a:lnTo>
                    <a:cubicBezTo>
                      <a:pt x="125825" y="16913"/>
                      <a:pt x="127698" y="16111"/>
                      <a:pt x="129633" y="16111"/>
                    </a:cubicBezTo>
                    <a:close/>
                    <a:moveTo>
                      <a:pt x="82775" y="16217"/>
                    </a:moveTo>
                    <a:cubicBezTo>
                      <a:pt x="83201" y="16217"/>
                      <a:pt x="83630" y="16256"/>
                      <a:pt x="84057" y="16336"/>
                    </a:cubicBezTo>
                    <a:cubicBezTo>
                      <a:pt x="83538" y="16945"/>
                      <a:pt x="83135" y="17653"/>
                      <a:pt x="82875" y="18424"/>
                    </a:cubicBezTo>
                    <a:lnTo>
                      <a:pt x="82875" y="18415"/>
                    </a:lnTo>
                    <a:cubicBezTo>
                      <a:pt x="82633" y="19114"/>
                      <a:pt x="82534" y="19857"/>
                      <a:pt x="82570" y="20592"/>
                    </a:cubicBezTo>
                    <a:cubicBezTo>
                      <a:pt x="81322" y="19291"/>
                      <a:pt x="79551" y="18451"/>
                      <a:pt x="77680" y="18451"/>
                    </a:cubicBezTo>
                    <a:cubicBezTo>
                      <a:pt x="77671" y="18451"/>
                      <a:pt x="77661" y="18451"/>
                      <a:pt x="77651" y="18451"/>
                    </a:cubicBezTo>
                    <a:cubicBezTo>
                      <a:pt x="78986" y="17013"/>
                      <a:pt x="80850" y="16217"/>
                      <a:pt x="82775" y="16217"/>
                    </a:cubicBezTo>
                    <a:close/>
                    <a:moveTo>
                      <a:pt x="95806" y="16217"/>
                    </a:moveTo>
                    <a:cubicBezTo>
                      <a:pt x="97731" y="16217"/>
                      <a:pt x="99596" y="17013"/>
                      <a:pt x="100939" y="18451"/>
                    </a:cubicBezTo>
                    <a:cubicBezTo>
                      <a:pt x="100929" y="18451"/>
                      <a:pt x="100919" y="18451"/>
                      <a:pt x="100909" y="18451"/>
                    </a:cubicBezTo>
                    <a:cubicBezTo>
                      <a:pt x="99029" y="18451"/>
                      <a:pt x="97259" y="19282"/>
                      <a:pt x="96011" y="20592"/>
                    </a:cubicBezTo>
                    <a:cubicBezTo>
                      <a:pt x="96047" y="19857"/>
                      <a:pt x="95948" y="19114"/>
                      <a:pt x="95706" y="18415"/>
                    </a:cubicBezTo>
                    <a:cubicBezTo>
                      <a:pt x="95446" y="17653"/>
                      <a:pt x="95043" y="16945"/>
                      <a:pt x="94523" y="16336"/>
                    </a:cubicBezTo>
                    <a:cubicBezTo>
                      <a:pt x="94950" y="16256"/>
                      <a:pt x="95380" y="16217"/>
                      <a:pt x="95806" y="16217"/>
                    </a:cubicBezTo>
                    <a:close/>
                    <a:moveTo>
                      <a:pt x="48849" y="16308"/>
                    </a:moveTo>
                    <a:cubicBezTo>
                      <a:pt x="50784" y="16308"/>
                      <a:pt x="52659" y="17111"/>
                      <a:pt x="54004" y="18558"/>
                    </a:cubicBezTo>
                    <a:lnTo>
                      <a:pt x="54004" y="18558"/>
                    </a:lnTo>
                    <a:cubicBezTo>
                      <a:pt x="54001" y="18558"/>
                      <a:pt x="53998" y="18558"/>
                      <a:pt x="53995" y="18558"/>
                    </a:cubicBezTo>
                    <a:cubicBezTo>
                      <a:pt x="53975" y="18558"/>
                      <a:pt x="53956" y="18558"/>
                      <a:pt x="53936" y="18558"/>
                    </a:cubicBezTo>
                    <a:cubicBezTo>
                      <a:pt x="52067" y="18558"/>
                      <a:pt x="50308" y="19396"/>
                      <a:pt x="49058" y="20700"/>
                    </a:cubicBezTo>
                    <a:cubicBezTo>
                      <a:pt x="49147" y="19114"/>
                      <a:pt x="48565" y="17608"/>
                      <a:pt x="47570" y="16426"/>
                    </a:cubicBezTo>
                    <a:cubicBezTo>
                      <a:pt x="47996" y="16347"/>
                      <a:pt x="48424" y="16308"/>
                      <a:pt x="48849" y="16308"/>
                    </a:cubicBezTo>
                    <a:close/>
                    <a:moveTo>
                      <a:pt x="59142" y="16308"/>
                    </a:moveTo>
                    <a:cubicBezTo>
                      <a:pt x="59566" y="16308"/>
                      <a:pt x="59994" y="16347"/>
                      <a:pt x="60420" y="16426"/>
                    </a:cubicBezTo>
                    <a:cubicBezTo>
                      <a:pt x="59425" y="17608"/>
                      <a:pt x="58843" y="19114"/>
                      <a:pt x="58932" y="20700"/>
                    </a:cubicBezTo>
                    <a:cubicBezTo>
                      <a:pt x="57691" y="19396"/>
                      <a:pt x="55923" y="18558"/>
                      <a:pt x="54054" y="18558"/>
                    </a:cubicBezTo>
                    <a:cubicBezTo>
                      <a:pt x="54037" y="18558"/>
                      <a:pt x="54021" y="18558"/>
                      <a:pt x="54004" y="18558"/>
                    </a:cubicBezTo>
                    <a:lnTo>
                      <a:pt x="54004" y="18558"/>
                    </a:lnTo>
                    <a:cubicBezTo>
                      <a:pt x="55341" y="17111"/>
                      <a:pt x="57209" y="16308"/>
                      <a:pt x="59142" y="16308"/>
                    </a:cubicBezTo>
                    <a:close/>
                    <a:moveTo>
                      <a:pt x="12289" y="16415"/>
                    </a:moveTo>
                    <a:cubicBezTo>
                      <a:pt x="12716" y="16415"/>
                      <a:pt x="13146" y="16454"/>
                      <a:pt x="13574" y="16533"/>
                    </a:cubicBezTo>
                    <a:cubicBezTo>
                      <a:pt x="13055" y="17142"/>
                      <a:pt x="12651" y="17850"/>
                      <a:pt x="12391" y="18612"/>
                    </a:cubicBezTo>
                    <a:cubicBezTo>
                      <a:pt x="12150" y="19311"/>
                      <a:pt x="12042" y="20055"/>
                      <a:pt x="12087" y="20798"/>
                    </a:cubicBezTo>
                    <a:cubicBezTo>
                      <a:pt x="10839" y="19488"/>
                      <a:pt x="9059" y="18657"/>
                      <a:pt x="7189" y="18657"/>
                    </a:cubicBezTo>
                    <a:cubicBezTo>
                      <a:pt x="7179" y="18657"/>
                      <a:pt x="7169" y="18657"/>
                      <a:pt x="7159" y="18657"/>
                    </a:cubicBezTo>
                    <a:cubicBezTo>
                      <a:pt x="8494" y="17211"/>
                      <a:pt x="10358" y="16415"/>
                      <a:pt x="12289" y="16415"/>
                    </a:cubicBezTo>
                    <a:close/>
                    <a:moveTo>
                      <a:pt x="25318" y="16415"/>
                    </a:moveTo>
                    <a:cubicBezTo>
                      <a:pt x="27251" y="16415"/>
                      <a:pt x="29119" y="17218"/>
                      <a:pt x="30456" y="18666"/>
                    </a:cubicBezTo>
                    <a:cubicBezTo>
                      <a:pt x="30436" y="18665"/>
                      <a:pt x="30417" y="18665"/>
                      <a:pt x="30397" y="18665"/>
                    </a:cubicBezTo>
                    <a:cubicBezTo>
                      <a:pt x="28537" y="18665"/>
                      <a:pt x="26769" y="19504"/>
                      <a:pt x="25528" y="20798"/>
                    </a:cubicBezTo>
                    <a:cubicBezTo>
                      <a:pt x="25563" y="20063"/>
                      <a:pt x="25465" y="19320"/>
                      <a:pt x="25223" y="18621"/>
                    </a:cubicBezTo>
                    <a:cubicBezTo>
                      <a:pt x="24963" y="17859"/>
                      <a:pt x="24560" y="17151"/>
                      <a:pt x="24040" y="16533"/>
                    </a:cubicBezTo>
                    <a:cubicBezTo>
                      <a:pt x="24466" y="16454"/>
                      <a:pt x="24893" y="16415"/>
                      <a:pt x="25318" y="16415"/>
                    </a:cubicBezTo>
                    <a:close/>
                    <a:moveTo>
                      <a:pt x="106101" y="16215"/>
                    </a:moveTo>
                    <a:cubicBezTo>
                      <a:pt x="106563" y="16215"/>
                      <a:pt x="107027" y="16260"/>
                      <a:pt x="107489" y="16354"/>
                    </a:cubicBezTo>
                    <a:cubicBezTo>
                      <a:pt x="106486" y="17608"/>
                      <a:pt x="105930" y="19194"/>
                      <a:pt x="106136" y="20870"/>
                    </a:cubicBezTo>
                    <a:cubicBezTo>
                      <a:pt x="104884" y="19414"/>
                      <a:pt x="103008" y="18459"/>
                      <a:pt x="101021" y="18459"/>
                    </a:cubicBezTo>
                    <a:cubicBezTo>
                      <a:pt x="101003" y="18459"/>
                      <a:pt x="100984" y="18459"/>
                      <a:pt x="100966" y="18460"/>
                    </a:cubicBezTo>
                    <a:cubicBezTo>
                      <a:pt x="102304" y="17013"/>
                      <a:pt x="104173" y="16215"/>
                      <a:pt x="106101" y="16215"/>
                    </a:cubicBezTo>
                    <a:close/>
                    <a:moveTo>
                      <a:pt x="70811" y="11695"/>
                    </a:moveTo>
                    <a:cubicBezTo>
                      <a:pt x="71307" y="11695"/>
                      <a:pt x="71806" y="11748"/>
                      <a:pt x="72301" y="11856"/>
                    </a:cubicBezTo>
                    <a:cubicBezTo>
                      <a:pt x="71289" y="13119"/>
                      <a:pt x="70742" y="14714"/>
                      <a:pt x="70939" y="16381"/>
                    </a:cubicBezTo>
                    <a:lnTo>
                      <a:pt x="70948" y="16372"/>
                    </a:lnTo>
                    <a:cubicBezTo>
                      <a:pt x="71456" y="16258"/>
                      <a:pt x="71969" y="16202"/>
                      <a:pt x="72477" y="16202"/>
                    </a:cubicBezTo>
                    <a:cubicBezTo>
                      <a:pt x="74410" y="16202"/>
                      <a:pt x="76285" y="17004"/>
                      <a:pt x="77633" y="18451"/>
                    </a:cubicBezTo>
                    <a:cubicBezTo>
                      <a:pt x="77615" y="18450"/>
                      <a:pt x="77597" y="18450"/>
                      <a:pt x="77579" y="18450"/>
                    </a:cubicBezTo>
                    <a:cubicBezTo>
                      <a:pt x="75529" y="18450"/>
                      <a:pt x="73607" y="19459"/>
                      <a:pt x="72355" y="20986"/>
                    </a:cubicBezTo>
                    <a:cubicBezTo>
                      <a:pt x="72747" y="17261"/>
                      <a:pt x="69434" y="13952"/>
                      <a:pt x="65721" y="13952"/>
                    </a:cubicBezTo>
                    <a:cubicBezTo>
                      <a:pt x="65701" y="13952"/>
                      <a:pt x="65682" y="13952"/>
                      <a:pt x="65662" y="13952"/>
                    </a:cubicBezTo>
                    <a:cubicBezTo>
                      <a:pt x="67003" y="12497"/>
                      <a:pt x="68877" y="11695"/>
                      <a:pt x="70811" y="11695"/>
                    </a:cubicBezTo>
                    <a:close/>
                    <a:moveTo>
                      <a:pt x="35609" y="16412"/>
                    </a:moveTo>
                    <a:cubicBezTo>
                      <a:pt x="36071" y="16412"/>
                      <a:pt x="36535" y="16458"/>
                      <a:pt x="36997" y="16551"/>
                    </a:cubicBezTo>
                    <a:cubicBezTo>
                      <a:pt x="36002" y="17805"/>
                      <a:pt x="35447" y="19400"/>
                      <a:pt x="35644" y="21067"/>
                    </a:cubicBezTo>
                    <a:cubicBezTo>
                      <a:pt x="34392" y="19611"/>
                      <a:pt x="32516" y="18656"/>
                      <a:pt x="30529" y="18656"/>
                    </a:cubicBezTo>
                    <a:cubicBezTo>
                      <a:pt x="30511" y="18656"/>
                      <a:pt x="30492" y="18657"/>
                      <a:pt x="30474" y="18657"/>
                    </a:cubicBezTo>
                    <a:cubicBezTo>
                      <a:pt x="31812" y="17210"/>
                      <a:pt x="33680" y="16412"/>
                      <a:pt x="35609" y="16412"/>
                    </a:cubicBezTo>
                    <a:close/>
                    <a:moveTo>
                      <a:pt x="112819" y="14254"/>
                    </a:moveTo>
                    <a:cubicBezTo>
                      <a:pt x="115994" y="14254"/>
                      <a:pt x="119169" y="16333"/>
                      <a:pt x="119209" y="20494"/>
                    </a:cubicBezTo>
                    <a:lnTo>
                      <a:pt x="119209" y="20494"/>
                    </a:lnTo>
                    <a:cubicBezTo>
                      <a:pt x="118731" y="20389"/>
                      <a:pt x="118248" y="20338"/>
                      <a:pt x="117769" y="20338"/>
                    </a:cubicBezTo>
                    <a:cubicBezTo>
                      <a:pt x="115913" y="20338"/>
                      <a:pt x="114109" y="21105"/>
                      <a:pt x="112821" y="22501"/>
                    </a:cubicBezTo>
                    <a:lnTo>
                      <a:pt x="112821" y="22492"/>
                    </a:lnTo>
                    <a:cubicBezTo>
                      <a:pt x="111539" y="21121"/>
                      <a:pt x="109747" y="20332"/>
                      <a:pt x="107865" y="20332"/>
                    </a:cubicBezTo>
                    <a:cubicBezTo>
                      <a:pt x="107382" y="20332"/>
                      <a:pt x="106898" y="20386"/>
                      <a:pt x="106423" y="20494"/>
                    </a:cubicBezTo>
                    <a:lnTo>
                      <a:pt x="106423" y="20494"/>
                    </a:lnTo>
                    <a:cubicBezTo>
                      <a:pt x="106463" y="16335"/>
                      <a:pt x="109641" y="14254"/>
                      <a:pt x="112819" y="14254"/>
                    </a:cubicBezTo>
                    <a:close/>
                    <a:moveTo>
                      <a:pt x="136134" y="14257"/>
                    </a:moveTo>
                    <a:cubicBezTo>
                      <a:pt x="139307" y="14257"/>
                      <a:pt x="142483" y="16335"/>
                      <a:pt x="142525" y="20492"/>
                    </a:cubicBezTo>
                    <a:lnTo>
                      <a:pt x="142525" y="20492"/>
                    </a:lnTo>
                    <a:cubicBezTo>
                      <a:pt x="142054" y="20391"/>
                      <a:pt x="141580" y="20342"/>
                      <a:pt x="141109" y="20342"/>
                    </a:cubicBezTo>
                    <a:cubicBezTo>
                      <a:pt x="139250" y="20342"/>
                      <a:pt x="137444" y="21108"/>
                      <a:pt x="136145" y="22501"/>
                    </a:cubicBezTo>
                    <a:cubicBezTo>
                      <a:pt x="134872" y="21121"/>
                      <a:pt x="133071" y="20341"/>
                      <a:pt x="131199" y="20341"/>
                    </a:cubicBezTo>
                    <a:cubicBezTo>
                      <a:pt x="130715" y="20341"/>
                      <a:pt x="130231" y="20395"/>
                      <a:pt x="129756" y="20494"/>
                    </a:cubicBezTo>
                    <a:lnTo>
                      <a:pt x="129756" y="20494"/>
                    </a:lnTo>
                    <a:cubicBezTo>
                      <a:pt x="129787" y="16336"/>
                      <a:pt x="132959" y="14257"/>
                      <a:pt x="136134" y="14257"/>
                    </a:cubicBezTo>
                    <a:close/>
                    <a:moveTo>
                      <a:pt x="89297" y="14362"/>
                    </a:moveTo>
                    <a:cubicBezTo>
                      <a:pt x="91875" y="14362"/>
                      <a:pt x="94452" y="15733"/>
                      <a:pt x="95348" y="18477"/>
                    </a:cubicBezTo>
                    <a:cubicBezTo>
                      <a:pt x="95572" y="19158"/>
                      <a:pt x="95679" y="19875"/>
                      <a:pt x="95688" y="20583"/>
                    </a:cubicBezTo>
                    <a:cubicBezTo>
                      <a:pt x="95213" y="20481"/>
                      <a:pt x="94735" y="20431"/>
                      <a:pt x="94260" y="20431"/>
                    </a:cubicBezTo>
                    <a:cubicBezTo>
                      <a:pt x="92399" y="20431"/>
                      <a:pt x="90599" y="21198"/>
                      <a:pt x="89299" y="22590"/>
                    </a:cubicBezTo>
                    <a:cubicBezTo>
                      <a:pt x="88018" y="21210"/>
                      <a:pt x="86226" y="20431"/>
                      <a:pt x="84344" y="20431"/>
                    </a:cubicBezTo>
                    <a:cubicBezTo>
                      <a:pt x="83860" y="20431"/>
                      <a:pt x="83376" y="20485"/>
                      <a:pt x="82902" y="20583"/>
                    </a:cubicBezTo>
                    <a:cubicBezTo>
                      <a:pt x="82902" y="19875"/>
                      <a:pt x="83018" y="19158"/>
                      <a:pt x="83233" y="18486"/>
                    </a:cubicBezTo>
                    <a:cubicBezTo>
                      <a:pt x="84130" y="15738"/>
                      <a:pt x="86714" y="14362"/>
                      <a:pt x="89297" y="14362"/>
                    </a:cubicBezTo>
                    <a:close/>
                    <a:moveTo>
                      <a:pt x="42353" y="14449"/>
                    </a:moveTo>
                    <a:cubicBezTo>
                      <a:pt x="45529" y="14449"/>
                      <a:pt x="48704" y="16525"/>
                      <a:pt x="48744" y="20682"/>
                    </a:cubicBezTo>
                    <a:cubicBezTo>
                      <a:pt x="48269" y="20580"/>
                      <a:pt x="47791" y="20530"/>
                      <a:pt x="47316" y="20530"/>
                    </a:cubicBezTo>
                    <a:cubicBezTo>
                      <a:pt x="45456" y="20530"/>
                      <a:pt x="43649" y="21293"/>
                      <a:pt x="42351" y="22684"/>
                    </a:cubicBezTo>
                    <a:lnTo>
                      <a:pt x="42351" y="22684"/>
                    </a:lnTo>
                    <a:cubicBezTo>
                      <a:pt x="41070" y="21307"/>
                      <a:pt x="39280" y="20529"/>
                      <a:pt x="37400" y="20529"/>
                    </a:cubicBezTo>
                    <a:cubicBezTo>
                      <a:pt x="36916" y="20529"/>
                      <a:pt x="36432" y="20583"/>
                      <a:pt x="35958" y="20682"/>
                    </a:cubicBezTo>
                    <a:cubicBezTo>
                      <a:pt x="35998" y="16527"/>
                      <a:pt x="39176" y="14449"/>
                      <a:pt x="42353" y="14449"/>
                    </a:cubicBezTo>
                    <a:close/>
                    <a:moveTo>
                      <a:pt x="65651" y="14458"/>
                    </a:moveTo>
                    <a:cubicBezTo>
                      <a:pt x="68826" y="14458"/>
                      <a:pt x="72001" y="16534"/>
                      <a:pt x="72041" y="20691"/>
                    </a:cubicBezTo>
                    <a:cubicBezTo>
                      <a:pt x="71568" y="20589"/>
                      <a:pt x="71091" y="20539"/>
                      <a:pt x="70617" y="20539"/>
                    </a:cubicBezTo>
                    <a:cubicBezTo>
                      <a:pt x="68758" y="20539"/>
                      <a:pt x="66952" y="21305"/>
                      <a:pt x="65653" y="22698"/>
                    </a:cubicBezTo>
                    <a:cubicBezTo>
                      <a:pt x="64371" y="21318"/>
                      <a:pt x="62579" y="20538"/>
                      <a:pt x="60697" y="20538"/>
                    </a:cubicBezTo>
                    <a:cubicBezTo>
                      <a:pt x="60214" y="20538"/>
                      <a:pt x="59730" y="20592"/>
                      <a:pt x="59255" y="20691"/>
                    </a:cubicBezTo>
                    <a:cubicBezTo>
                      <a:pt x="59295" y="16536"/>
                      <a:pt x="62473" y="14458"/>
                      <a:pt x="65651" y="14458"/>
                    </a:cubicBezTo>
                    <a:close/>
                    <a:moveTo>
                      <a:pt x="18803" y="14564"/>
                    </a:moveTo>
                    <a:cubicBezTo>
                      <a:pt x="21386" y="14564"/>
                      <a:pt x="23968" y="15937"/>
                      <a:pt x="24864" y="18684"/>
                    </a:cubicBezTo>
                    <a:cubicBezTo>
                      <a:pt x="25079" y="19365"/>
                      <a:pt x="25196" y="20072"/>
                      <a:pt x="25196" y="20789"/>
                    </a:cubicBezTo>
                    <a:cubicBezTo>
                      <a:pt x="24718" y="20684"/>
                      <a:pt x="24235" y="20633"/>
                      <a:pt x="23756" y="20633"/>
                    </a:cubicBezTo>
                    <a:cubicBezTo>
                      <a:pt x="21903" y="20633"/>
                      <a:pt x="20103" y="21401"/>
                      <a:pt x="18807" y="22796"/>
                    </a:cubicBezTo>
                    <a:cubicBezTo>
                      <a:pt x="17542" y="21424"/>
                      <a:pt x="15754" y="20637"/>
                      <a:pt x="13893" y="20637"/>
                    </a:cubicBezTo>
                    <a:cubicBezTo>
                      <a:pt x="13882" y="20637"/>
                      <a:pt x="13871" y="20637"/>
                      <a:pt x="13861" y="20637"/>
                    </a:cubicBezTo>
                    <a:cubicBezTo>
                      <a:pt x="13368" y="20637"/>
                      <a:pt x="12884" y="20682"/>
                      <a:pt x="12409" y="20789"/>
                    </a:cubicBezTo>
                    <a:cubicBezTo>
                      <a:pt x="12418" y="20072"/>
                      <a:pt x="12526" y="19365"/>
                      <a:pt x="12741" y="18684"/>
                    </a:cubicBezTo>
                    <a:cubicBezTo>
                      <a:pt x="13637" y="15937"/>
                      <a:pt x="16220" y="14564"/>
                      <a:pt x="18803" y="14564"/>
                    </a:cubicBezTo>
                    <a:close/>
                    <a:moveTo>
                      <a:pt x="117964" y="20716"/>
                    </a:moveTo>
                    <a:cubicBezTo>
                      <a:pt x="118390" y="20716"/>
                      <a:pt x="118819" y="20755"/>
                      <a:pt x="119245" y="20834"/>
                    </a:cubicBezTo>
                    <a:cubicBezTo>
                      <a:pt x="118726" y="21443"/>
                      <a:pt x="118322" y="22151"/>
                      <a:pt x="118063" y="22913"/>
                    </a:cubicBezTo>
                    <a:cubicBezTo>
                      <a:pt x="117821" y="23612"/>
                      <a:pt x="117722" y="24356"/>
                      <a:pt x="117758" y="25099"/>
                    </a:cubicBezTo>
                    <a:cubicBezTo>
                      <a:pt x="116516" y="23796"/>
                      <a:pt x="114757" y="22957"/>
                      <a:pt x="112897" y="22957"/>
                    </a:cubicBezTo>
                    <a:cubicBezTo>
                      <a:pt x="112878" y="22957"/>
                      <a:pt x="112858" y="22958"/>
                      <a:pt x="112839" y="22958"/>
                    </a:cubicBezTo>
                    <a:cubicBezTo>
                      <a:pt x="114174" y="21512"/>
                      <a:pt x="116038" y="20716"/>
                      <a:pt x="117964" y="20716"/>
                    </a:cubicBezTo>
                    <a:close/>
                    <a:moveTo>
                      <a:pt x="130993" y="20716"/>
                    </a:moveTo>
                    <a:cubicBezTo>
                      <a:pt x="132921" y="20716"/>
                      <a:pt x="134791" y="21512"/>
                      <a:pt x="136127" y="22958"/>
                    </a:cubicBezTo>
                    <a:cubicBezTo>
                      <a:pt x="136107" y="22958"/>
                      <a:pt x="136088" y="22957"/>
                      <a:pt x="136068" y="22957"/>
                    </a:cubicBezTo>
                    <a:cubicBezTo>
                      <a:pt x="134208" y="22957"/>
                      <a:pt x="132440" y="23796"/>
                      <a:pt x="131199" y="25099"/>
                    </a:cubicBezTo>
                    <a:cubicBezTo>
                      <a:pt x="131234" y="24356"/>
                      <a:pt x="131136" y="23612"/>
                      <a:pt x="130894" y="22913"/>
                    </a:cubicBezTo>
                    <a:cubicBezTo>
                      <a:pt x="130634" y="22151"/>
                      <a:pt x="130231" y="21452"/>
                      <a:pt x="129711" y="20834"/>
                    </a:cubicBezTo>
                    <a:cubicBezTo>
                      <a:pt x="130138" y="20755"/>
                      <a:pt x="130567" y="20716"/>
                      <a:pt x="130993" y="20716"/>
                    </a:cubicBezTo>
                    <a:close/>
                    <a:moveTo>
                      <a:pt x="84143" y="20805"/>
                    </a:moveTo>
                    <a:cubicBezTo>
                      <a:pt x="86076" y="20805"/>
                      <a:pt x="87948" y="21602"/>
                      <a:pt x="89290" y="23047"/>
                    </a:cubicBezTo>
                    <a:cubicBezTo>
                      <a:pt x="90627" y="21607"/>
                      <a:pt x="92501" y="20806"/>
                      <a:pt x="94436" y="20806"/>
                    </a:cubicBezTo>
                    <a:cubicBezTo>
                      <a:pt x="94861" y="20806"/>
                      <a:pt x="95289" y="20845"/>
                      <a:pt x="95715" y="20924"/>
                    </a:cubicBezTo>
                    <a:cubicBezTo>
                      <a:pt x="94720" y="22106"/>
                      <a:pt x="94138" y="23603"/>
                      <a:pt x="94219" y="25198"/>
                    </a:cubicBezTo>
                    <a:cubicBezTo>
                      <a:pt x="92977" y="23894"/>
                      <a:pt x="91209" y="23056"/>
                      <a:pt x="89341" y="23056"/>
                    </a:cubicBezTo>
                    <a:cubicBezTo>
                      <a:pt x="89321" y="23056"/>
                      <a:pt x="89301" y="23056"/>
                      <a:pt x="89281" y="23056"/>
                    </a:cubicBezTo>
                    <a:cubicBezTo>
                      <a:pt x="89262" y="23056"/>
                      <a:pt x="89242" y="23056"/>
                      <a:pt x="89222" y="23056"/>
                    </a:cubicBezTo>
                    <a:cubicBezTo>
                      <a:pt x="87362" y="23056"/>
                      <a:pt x="85595" y="23894"/>
                      <a:pt x="84353" y="25198"/>
                    </a:cubicBezTo>
                    <a:cubicBezTo>
                      <a:pt x="84434" y="23612"/>
                      <a:pt x="83851" y="22106"/>
                      <a:pt x="82866" y="20924"/>
                    </a:cubicBezTo>
                    <a:lnTo>
                      <a:pt x="82857" y="20924"/>
                    </a:lnTo>
                    <a:cubicBezTo>
                      <a:pt x="83285" y="20844"/>
                      <a:pt x="83716" y="20805"/>
                      <a:pt x="84143" y="20805"/>
                    </a:cubicBezTo>
                    <a:close/>
                    <a:moveTo>
                      <a:pt x="60510" y="20908"/>
                    </a:moveTo>
                    <a:cubicBezTo>
                      <a:pt x="62444" y="20908"/>
                      <a:pt x="64322" y="21705"/>
                      <a:pt x="65662" y="23155"/>
                    </a:cubicBezTo>
                    <a:cubicBezTo>
                      <a:pt x="65642" y="23155"/>
                      <a:pt x="65622" y="23155"/>
                      <a:pt x="65602" y="23155"/>
                    </a:cubicBezTo>
                    <a:cubicBezTo>
                      <a:pt x="63720" y="23155"/>
                      <a:pt x="61965" y="23989"/>
                      <a:pt x="60724" y="25287"/>
                    </a:cubicBezTo>
                    <a:lnTo>
                      <a:pt x="60724" y="25287"/>
                    </a:lnTo>
                    <a:cubicBezTo>
                      <a:pt x="60769" y="24543"/>
                      <a:pt x="60662" y="23809"/>
                      <a:pt x="60429" y="23110"/>
                    </a:cubicBezTo>
                    <a:cubicBezTo>
                      <a:pt x="60160" y="22348"/>
                      <a:pt x="59766" y="21641"/>
                      <a:pt x="59246" y="21022"/>
                    </a:cubicBezTo>
                    <a:cubicBezTo>
                      <a:pt x="59667" y="20945"/>
                      <a:pt x="60090" y="20908"/>
                      <a:pt x="60510" y="20908"/>
                    </a:cubicBezTo>
                    <a:close/>
                    <a:moveTo>
                      <a:pt x="47505" y="20905"/>
                    </a:moveTo>
                    <a:cubicBezTo>
                      <a:pt x="47929" y="20905"/>
                      <a:pt x="48356" y="20943"/>
                      <a:pt x="48780" y="21022"/>
                    </a:cubicBezTo>
                    <a:cubicBezTo>
                      <a:pt x="48251" y="21641"/>
                      <a:pt x="47848" y="22348"/>
                      <a:pt x="47579" y="23119"/>
                    </a:cubicBezTo>
                    <a:lnTo>
                      <a:pt x="47597" y="23110"/>
                    </a:lnTo>
                    <a:lnTo>
                      <a:pt x="47597" y="23110"/>
                    </a:lnTo>
                    <a:cubicBezTo>
                      <a:pt x="47355" y="23809"/>
                      <a:pt x="47257" y="24544"/>
                      <a:pt x="47293" y="25287"/>
                    </a:cubicBezTo>
                    <a:cubicBezTo>
                      <a:pt x="46045" y="23977"/>
                      <a:pt x="44274" y="23146"/>
                      <a:pt x="42394" y="23146"/>
                    </a:cubicBezTo>
                    <a:cubicBezTo>
                      <a:pt x="42384" y="23146"/>
                      <a:pt x="42374" y="23146"/>
                      <a:pt x="42364" y="23146"/>
                    </a:cubicBezTo>
                    <a:cubicBezTo>
                      <a:pt x="43709" y="21706"/>
                      <a:pt x="45577" y="20905"/>
                      <a:pt x="47505" y="20905"/>
                    </a:cubicBezTo>
                    <a:close/>
                    <a:moveTo>
                      <a:pt x="107673" y="20708"/>
                    </a:moveTo>
                    <a:cubicBezTo>
                      <a:pt x="109600" y="20708"/>
                      <a:pt x="111466" y="21504"/>
                      <a:pt x="112812" y="22949"/>
                    </a:cubicBezTo>
                    <a:cubicBezTo>
                      <a:pt x="112802" y="22949"/>
                      <a:pt x="112793" y="22949"/>
                      <a:pt x="112783" y="22949"/>
                    </a:cubicBezTo>
                    <a:cubicBezTo>
                      <a:pt x="110787" y="22949"/>
                      <a:pt x="108908" y="23888"/>
                      <a:pt x="107659" y="25341"/>
                    </a:cubicBezTo>
                    <a:cubicBezTo>
                      <a:pt x="107785" y="23675"/>
                      <a:pt x="107184" y="22098"/>
                      <a:pt x="106136" y="20888"/>
                    </a:cubicBezTo>
                    <a:lnTo>
                      <a:pt x="106136" y="20879"/>
                    </a:lnTo>
                    <a:cubicBezTo>
                      <a:pt x="106647" y="20764"/>
                      <a:pt x="107162" y="20708"/>
                      <a:pt x="107673" y="20708"/>
                    </a:cubicBezTo>
                    <a:close/>
                    <a:moveTo>
                      <a:pt x="13652" y="21003"/>
                    </a:moveTo>
                    <a:cubicBezTo>
                      <a:pt x="15588" y="21003"/>
                      <a:pt x="17463" y="21806"/>
                      <a:pt x="18807" y="23253"/>
                    </a:cubicBezTo>
                    <a:cubicBezTo>
                      <a:pt x="18787" y="23253"/>
                      <a:pt x="18768" y="23253"/>
                      <a:pt x="18748" y="23253"/>
                    </a:cubicBezTo>
                    <a:cubicBezTo>
                      <a:pt x="16879" y="23253"/>
                      <a:pt x="15111" y="24092"/>
                      <a:pt x="13870" y="25395"/>
                    </a:cubicBezTo>
                    <a:cubicBezTo>
                      <a:pt x="13951" y="23809"/>
                      <a:pt x="13368" y="22313"/>
                      <a:pt x="12382" y="21130"/>
                    </a:cubicBezTo>
                    <a:lnTo>
                      <a:pt x="12374" y="21121"/>
                    </a:lnTo>
                    <a:cubicBezTo>
                      <a:pt x="12799" y="21042"/>
                      <a:pt x="13227" y="21003"/>
                      <a:pt x="13652" y="21003"/>
                    </a:cubicBezTo>
                    <a:close/>
                    <a:moveTo>
                      <a:pt x="23953" y="21003"/>
                    </a:moveTo>
                    <a:cubicBezTo>
                      <a:pt x="24378" y="21003"/>
                      <a:pt x="24806" y="21042"/>
                      <a:pt x="25232" y="21121"/>
                    </a:cubicBezTo>
                    <a:cubicBezTo>
                      <a:pt x="24237" y="22304"/>
                      <a:pt x="23655" y="23800"/>
                      <a:pt x="23744" y="25395"/>
                    </a:cubicBezTo>
                    <a:cubicBezTo>
                      <a:pt x="22494" y="24092"/>
                      <a:pt x="20726" y="23253"/>
                      <a:pt x="18866" y="23253"/>
                    </a:cubicBezTo>
                    <a:cubicBezTo>
                      <a:pt x="18846" y="23253"/>
                      <a:pt x="18827" y="23253"/>
                      <a:pt x="18807" y="23253"/>
                    </a:cubicBezTo>
                    <a:cubicBezTo>
                      <a:pt x="20144" y="21806"/>
                      <a:pt x="22018" y="21003"/>
                      <a:pt x="23953" y="21003"/>
                    </a:cubicBezTo>
                    <a:close/>
                    <a:moveTo>
                      <a:pt x="37173" y="20910"/>
                    </a:moveTo>
                    <a:cubicBezTo>
                      <a:pt x="39106" y="20910"/>
                      <a:pt x="40979" y="21706"/>
                      <a:pt x="42328" y="23155"/>
                    </a:cubicBezTo>
                    <a:cubicBezTo>
                      <a:pt x="42310" y="23155"/>
                      <a:pt x="42291" y="23155"/>
                      <a:pt x="42273" y="23155"/>
                    </a:cubicBezTo>
                    <a:cubicBezTo>
                      <a:pt x="40286" y="23155"/>
                      <a:pt x="38419" y="24100"/>
                      <a:pt x="37176" y="25538"/>
                    </a:cubicBezTo>
                    <a:cubicBezTo>
                      <a:pt x="37302" y="23881"/>
                      <a:pt x="36701" y="22304"/>
                      <a:pt x="35653" y="21076"/>
                    </a:cubicBezTo>
                    <a:cubicBezTo>
                      <a:pt x="36158" y="20965"/>
                      <a:pt x="36668" y="20910"/>
                      <a:pt x="37173" y="20910"/>
                    </a:cubicBezTo>
                    <a:close/>
                    <a:moveTo>
                      <a:pt x="124477" y="18862"/>
                    </a:moveTo>
                    <a:cubicBezTo>
                      <a:pt x="127059" y="18862"/>
                      <a:pt x="129640" y="20235"/>
                      <a:pt x="130536" y="22985"/>
                    </a:cubicBezTo>
                    <a:cubicBezTo>
                      <a:pt x="130751" y="23666"/>
                      <a:pt x="130867" y="24373"/>
                      <a:pt x="130867" y="25090"/>
                    </a:cubicBezTo>
                    <a:cubicBezTo>
                      <a:pt x="130388" y="24985"/>
                      <a:pt x="129906" y="24934"/>
                      <a:pt x="129426" y="24934"/>
                    </a:cubicBezTo>
                    <a:cubicBezTo>
                      <a:pt x="127574" y="24934"/>
                      <a:pt x="125776" y="25700"/>
                      <a:pt x="124487" y="27089"/>
                    </a:cubicBezTo>
                    <a:cubicBezTo>
                      <a:pt x="123206" y="25709"/>
                      <a:pt x="121414" y="24929"/>
                      <a:pt x="119532" y="24929"/>
                    </a:cubicBezTo>
                    <a:cubicBezTo>
                      <a:pt x="119048" y="24929"/>
                      <a:pt x="118564" y="24983"/>
                      <a:pt x="118089" y="25090"/>
                    </a:cubicBezTo>
                    <a:cubicBezTo>
                      <a:pt x="118089" y="24373"/>
                      <a:pt x="118197" y="23666"/>
                      <a:pt x="118412" y="22985"/>
                    </a:cubicBezTo>
                    <a:cubicBezTo>
                      <a:pt x="119308" y="20237"/>
                      <a:pt x="121893" y="18862"/>
                      <a:pt x="124477" y="18862"/>
                    </a:cubicBezTo>
                    <a:close/>
                    <a:moveTo>
                      <a:pt x="77632" y="18956"/>
                    </a:moveTo>
                    <a:cubicBezTo>
                      <a:pt x="80806" y="18956"/>
                      <a:pt x="83981" y="21032"/>
                      <a:pt x="84022" y="25189"/>
                    </a:cubicBezTo>
                    <a:cubicBezTo>
                      <a:pt x="83548" y="25087"/>
                      <a:pt x="83071" y="25037"/>
                      <a:pt x="82597" y="25037"/>
                    </a:cubicBezTo>
                    <a:cubicBezTo>
                      <a:pt x="80739" y="25037"/>
                      <a:pt x="78934" y="25804"/>
                      <a:pt x="77642" y="27196"/>
                    </a:cubicBezTo>
                    <a:cubicBezTo>
                      <a:pt x="76360" y="25816"/>
                      <a:pt x="74568" y="25037"/>
                      <a:pt x="72687" y="25037"/>
                    </a:cubicBezTo>
                    <a:cubicBezTo>
                      <a:pt x="72203" y="25037"/>
                      <a:pt x="71719" y="25090"/>
                      <a:pt x="71244" y="25189"/>
                    </a:cubicBezTo>
                    <a:cubicBezTo>
                      <a:pt x="71280" y="21035"/>
                      <a:pt x="74456" y="18956"/>
                      <a:pt x="77632" y="18956"/>
                    </a:cubicBezTo>
                    <a:close/>
                    <a:moveTo>
                      <a:pt x="100947" y="18956"/>
                    </a:moveTo>
                    <a:cubicBezTo>
                      <a:pt x="104121" y="18956"/>
                      <a:pt x="107295" y="21032"/>
                      <a:pt x="107337" y="25187"/>
                    </a:cubicBezTo>
                    <a:lnTo>
                      <a:pt x="107337" y="25187"/>
                    </a:lnTo>
                    <a:cubicBezTo>
                      <a:pt x="106865" y="25086"/>
                      <a:pt x="106389" y="25037"/>
                      <a:pt x="105917" y="25037"/>
                    </a:cubicBezTo>
                    <a:cubicBezTo>
                      <a:pt x="104054" y="25037"/>
                      <a:pt x="102249" y="25804"/>
                      <a:pt x="100957" y="27196"/>
                    </a:cubicBezTo>
                    <a:cubicBezTo>
                      <a:pt x="99676" y="25816"/>
                      <a:pt x="97883" y="25037"/>
                      <a:pt x="96002" y="25037"/>
                    </a:cubicBezTo>
                    <a:cubicBezTo>
                      <a:pt x="95518" y="25037"/>
                      <a:pt x="95034" y="25090"/>
                      <a:pt x="94559" y="25189"/>
                    </a:cubicBezTo>
                    <a:cubicBezTo>
                      <a:pt x="94595" y="21035"/>
                      <a:pt x="97771" y="18956"/>
                      <a:pt x="100947" y="18956"/>
                    </a:cubicBezTo>
                    <a:close/>
                    <a:moveTo>
                      <a:pt x="53993" y="19061"/>
                    </a:moveTo>
                    <a:cubicBezTo>
                      <a:pt x="56574" y="19061"/>
                      <a:pt x="59156" y="20434"/>
                      <a:pt x="60052" y="23182"/>
                    </a:cubicBezTo>
                    <a:lnTo>
                      <a:pt x="60070" y="23173"/>
                    </a:lnTo>
                    <a:cubicBezTo>
                      <a:pt x="60285" y="23854"/>
                      <a:pt x="60393" y="24562"/>
                      <a:pt x="60402" y="25278"/>
                    </a:cubicBezTo>
                    <a:cubicBezTo>
                      <a:pt x="59927" y="25177"/>
                      <a:pt x="59448" y="25127"/>
                      <a:pt x="58973" y="25127"/>
                    </a:cubicBezTo>
                    <a:cubicBezTo>
                      <a:pt x="57110" y="25127"/>
                      <a:pt x="55305" y="25893"/>
                      <a:pt x="54013" y="27286"/>
                    </a:cubicBezTo>
                    <a:cubicBezTo>
                      <a:pt x="52732" y="25906"/>
                      <a:pt x="50939" y="25126"/>
                      <a:pt x="49058" y="25126"/>
                    </a:cubicBezTo>
                    <a:cubicBezTo>
                      <a:pt x="48574" y="25126"/>
                      <a:pt x="48090" y="25171"/>
                      <a:pt x="47615" y="25278"/>
                    </a:cubicBezTo>
                    <a:cubicBezTo>
                      <a:pt x="47615" y="24562"/>
                      <a:pt x="47732" y="23854"/>
                      <a:pt x="47947" y="23173"/>
                    </a:cubicBezTo>
                    <a:cubicBezTo>
                      <a:pt x="48838" y="20432"/>
                      <a:pt x="51415" y="19061"/>
                      <a:pt x="53993" y="19061"/>
                    </a:cubicBezTo>
                    <a:close/>
                    <a:moveTo>
                      <a:pt x="7148" y="19155"/>
                    </a:moveTo>
                    <a:cubicBezTo>
                      <a:pt x="10323" y="19155"/>
                      <a:pt x="13498" y="21234"/>
                      <a:pt x="13538" y="25395"/>
                    </a:cubicBezTo>
                    <a:cubicBezTo>
                      <a:pt x="13060" y="25290"/>
                      <a:pt x="12577" y="25239"/>
                      <a:pt x="12098" y="25239"/>
                    </a:cubicBezTo>
                    <a:cubicBezTo>
                      <a:pt x="10244" y="25239"/>
                      <a:pt x="8445" y="26005"/>
                      <a:pt x="7150" y="27393"/>
                    </a:cubicBezTo>
                    <a:cubicBezTo>
                      <a:pt x="5868" y="26013"/>
                      <a:pt x="4076" y="25234"/>
                      <a:pt x="2194" y="25234"/>
                    </a:cubicBezTo>
                    <a:cubicBezTo>
                      <a:pt x="1711" y="25234"/>
                      <a:pt x="1227" y="25287"/>
                      <a:pt x="752" y="25395"/>
                    </a:cubicBezTo>
                    <a:cubicBezTo>
                      <a:pt x="792" y="21236"/>
                      <a:pt x="3970" y="19155"/>
                      <a:pt x="7148" y="19155"/>
                    </a:cubicBezTo>
                    <a:close/>
                    <a:moveTo>
                      <a:pt x="30463" y="19158"/>
                    </a:moveTo>
                    <a:cubicBezTo>
                      <a:pt x="33636" y="19158"/>
                      <a:pt x="36811" y="21236"/>
                      <a:pt x="36854" y="25391"/>
                    </a:cubicBezTo>
                    <a:lnTo>
                      <a:pt x="36854" y="25391"/>
                    </a:lnTo>
                    <a:cubicBezTo>
                      <a:pt x="36379" y="25289"/>
                      <a:pt x="35901" y="25239"/>
                      <a:pt x="35426" y="25239"/>
                    </a:cubicBezTo>
                    <a:cubicBezTo>
                      <a:pt x="33569" y="25239"/>
                      <a:pt x="31771" y="26005"/>
                      <a:pt x="30483" y="27393"/>
                    </a:cubicBezTo>
                    <a:cubicBezTo>
                      <a:pt x="29201" y="26022"/>
                      <a:pt x="27409" y="25234"/>
                      <a:pt x="25528" y="25234"/>
                    </a:cubicBezTo>
                    <a:cubicBezTo>
                      <a:pt x="25044" y="25234"/>
                      <a:pt x="24560" y="25287"/>
                      <a:pt x="24085" y="25395"/>
                    </a:cubicBezTo>
                    <a:cubicBezTo>
                      <a:pt x="24116" y="21237"/>
                      <a:pt x="27288" y="19158"/>
                      <a:pt x="30463" y="19158"/>
                    </a:cubicBezTo>
                    <a:close/>
                    <a:moveTo>
                      <a:pt x="129616" y="25309"/>
                    </a:moveTo>
                    <a:cubicBezTo>
                      <a:pt x="130046" y="25309"/>
                      <a:pt x="130480" y="25349"/>
                      <a:pt x="130912" y="25431"/>
                    </a:cubicBezTo>
                    <a:cubicBezTo>
                      <a:pt x="129908" y="26605"/>
                      <a:pt x="129326" y="28110"/>
                      <a:pt x="129415" y="29696"/>
                    </a:cubicBezTo>
                    <a:lnTo>
                      <a:pt x="129415" y="29705"/>
                    </a:lnTo>
                    <a:cubicBezTo>
                      <a:pt x="128174" y="28393"/>
                      <a:pt x="126407" y="27563"/>
                      <a:pt x="124538" y="27563"/>
                    </a:cubicBezTo>
                    <a:cubicBezTo>
                      <a:pt x="124518" y="27563"/>
                      <a:pt x="124498" y="27563"/>
                      <a:pt x="124478" y="27563"/>
                    </a:cubicBezTo>
                    <a:cubicBezTo>
                      <a:pt x="124459" y="27563"/>
                      <a:pt x="124439" y="27563"/>
                      <a:pt x="124419" y="27563"/>
                    </a:cubicBezTo>
                    <a:cubicBezTo>
                      <a:pt x="122559" y="27563"/>
                      <a:pt x="120791" y="28402"/>
                      <a:pt x="119550" y="29705"/>
                    </a:cubicBezTo>
                    <a:cubicBezTo>
                      <a:pt x="119631" y="28110"/>
                      <a:pt x="119048" y="26605"/>
                      <a:pt x="118054" y="25431"/>
                    </a:cubicBezTo>
                    <a:cubicBezTo>
                      <a:pt x="118485" y="25349"/>
                      <a:pt x="118919" y="25309"/>
                      <a:pt x="119350" y="25309"/>
                    </a:cubicBezTo>
                    <a:cubicBezTo>
                      <a:pt x="121279" y="25309"/>
                      <a:pt x="123147" y="26111"/>
                      <a:pt x="124487" y="27554"/>
                    </a:cubicBezTo>
                    <a:cubicBezTo>
                      <a:pt x="125820" y="26111"/>
                      <a:pt x="127687" y="25309"/>
                      <a:pt x="129616" y="25309"/>
                    </a:cubicBezTo>
                    <a:close/>
                    <a:moveTo>
                      <a:pt x="48849" y="25510"/>
                    </a:moveTo>
                    <a:cubicBezTo>
                      <a:pt x="50784" y="25510"/>
                      <a:pt x="52659" y="26313"/>
                      <a:pt x="54004" y="27760"/>
                    </a:cubicBezTo>
                    <a:lnTo>
                      <a:pt x="54004" y="27760"/>
                    </a:lnTo>
                    <a:cubicBezTo>
                      <a:pt x="54001" y="27760"/>
                      <a:pt x="53998" y="27761"/>
                      <a:pt x="53995" y="27761"/>
                    </a:cubicBezTo>
                    <a:cubicBezTo>
                      <a:pt x="53975" y="27760"/>
                      <a:pt x="53956" y="27760"/>
                      <a:pt x="53936" y="27760"/>
                    </a:cubicBezTo>
                    <a:cubicBezTo>
                      <a:pt x="52067" y="27760"/>
                      <a:pt x="50308" y="28599"/>
                      <a:pt x="49058" y="29902"/>
                    </a:cubicBezTo>
                    <a:cubicBezTo>
                      <a:pt x="49138" y="28307"/>
                      <a:pt x="48565" y="26811"/>
                      <a:pt x="47561" y="25628"/>
                    </a:cubicBezTo>
                    <a:lnTo>
                      <a:pt x="47570" y="25628"/>
                    </a:lnTo>
                    <a:cubicBezTo>
                      <a:pt x="47996" y="25549"/>
                      <a:pt x="48424" y="25510"/>
                      <a:pt x="48849" y="25510"/>
                    </a:cubicBezTo>
                    <a:close/>
                    <a:moveTo>
                      <a:pt x="59145" y="25510"/>
                    </a:moveTo>
                    <a:cubicBezTo>
                      <a:pt x="59569" y="25510"/>
                      <a:pt x="59996" y="25549"/>
                      <a:pt x="60420" y="25628"/>
                    </a:cubicBezTo>
                    <a:cubicBezTo>
                      <a:pt x="59434" y="26811"/>
                      <a:pt x="58852" y="28307"/>
                      <a:pt x="58932" y="29902"/>
                    </a:cubicBezTo>
                    <a:cubicBezTo>
                      <a:pt x="57691" y="28599"/>
                      <a:pt x="55923" y="27760"/>
                      <a:pt x="54054" y="27760"/>
                    </a:cubicBezTo>
                    <a:cubicBezTo>
                      <a:pt x="54037" y="27760"/>
                      <a:pt x="54021" y="27760"/>
                      <a:pt x="54004" y="27760"/>
                    </a:cubicBezTo>
                    <a:lnTo>
                      <a:pt x="54004" y="27760"/>
                    </a:lnTo>
                    <a:cubicBezTo>
                      <a:pt x="55341" y="26313"/>
                      <a:pt x="57215" y="25510"/>
                      <a:pt x="59145" y="25510"/>
                    </a:cubicBezTo>
                    <a:close/>
                    <a:moveTo>
                      <a:pt x="25317" y="25617"/>
                    </a:moveTo>
                    <a:cubicBezTo>
                      <a:pt x="27250" y="25617"/>
                      <a:pt x="29122" y="26414"/>
                      <a:pt x="30465" y="27859"/>
                    </a:cubicBezTo>
                    <a:cubicBezTo>
                      <a:pt x="30445" y="27859"/>
                      <a:pt x="30425" y="27859"/>
                      <a:pt x="30406" y="27859"/>
                    </a:cubicBezTo>
                    <a:cubicBezTo>
                      <a:pt x="28537" y="27859"/>
                      <a:pt x="26769" y="28697"/>
                      <a:pt x="25528" y="30001"/>
                    </a:cubicBezTo>
                    <a:cubicBezTo>
                      <a:pt x="25608" y="28415"/>
                      <a:pt x="25026" y="26909"/>
                      <a:pt x="24031" y="25735"/>
                    </a:cubicBezTo>
                    <a:cubicBezTo>
                      <a:pt x="24460" y="25656"/>
                      <a:pt x="24890" y="25617"/>
                      <a:pt x="25317" y="25617"/>
                    </a:cubicBezTo>
                    <a:close/>
                    <a:moveTo>
                      <a:pt x="106136" y="30079"/>
                    </a:moveTo>
                    <a:cubicBezTo>
                      <a:pt x="106135" y="30079"/>
                      <a:pt x="106135" y="30080"/>
                      <a:pt x="106134" y="30080"/>
                    </a:cubicBezTo>
                    <a:lnTo>
                      <a:pt x="106134" y="30080"/>
                    </a:lnTo>
                    <a:lnTo>
                      <a:pt x="106136" y="30081"/>
                    </a:lnTo>
                    <a:cubicBezTo>
                      <a:pt x="106136" y="30081"/>
                      <a:pt x="106136" y="30080"/>
                      <a:pt x="106136" y="30079"/>
                    </a:cubicBezTo>
                    <a:close/>
                    <a:moveTo>
                      <a:pt x="70806" y="20919"/>
                    </a:moveTo>
                    <a:cubicBezTo>
                      <a:pt x="71297" y="20919"/>
                      <a:pt x="71792" y="20971"/>
                      <a:pt x="72283" y="21076"/>
                    </a:cubicBezTo>
                    <a:cubicBezTo>
                      <a:pt x="71289" y="22322"/>
                      <a:pt x="70742" y="23908"/>
                      <a:pt x="70939" y="25574"/>
                    </a:cubicBezTo>
                    <a:cubicBezTo>
                      <a:pt x="71446" y="25463"/>
                      <a:pt x="71957" y="25408"/>
                      <a:pt x="72464" y="25408"/>
                    </a:cubicBezTo>
                    <a:cubicBezTo>
                      <a:pt x="74404" y="25408"/>
                      <a:pt x="76283" y="26206"/>
                      <a:pt x="77633" y="27662"/>
                    </a:cubicBezTo>
                    <a:cubicBezTo>
                      <a:pt x="78968" y="26216"/>
                      <a:pt x="80838" y="25420"/>
                      <a:pt x="82771" y="25420"/>
                    </a:cubicBezTo>
                    <a:cubicBezTo>
                      <a:pt x="83199" y="25420"/>
                      <a:pt x="83629" y="25459"/>
                      <a:pt x="84057" y="25538"/>
                    </a:cubicBezTo>
                    <a:cubicBezTo>
                      <a:pt x="83063" y="26721"/>
                      <a:pt x="82480" y="28218"/>
                      <a:pt x="82570" y="29813"/>
                    </a:cubicBezTo>
                    <a:cubicBezTo>
                      <a:pt x="81320" y="28509"/>
                      <a:pt x="79561" y="27671"/>
                      <a:pt x="77692" y="27671"/>
                    </a:cubicBezTo>
                    <a:cubicBezTo>
                      <a:pt x="77672" y="27671"/>
                      <a:pt x="77653" y="27671"/>
                      <a:pt x="77633" y="27671"/>
                    </a:cubicBezTo>
                    <a:cubicBezTo>
                      <a:pt x="77615" y="27671"/>
                      <a:pt x="77597" y="27671"/>
                      <a:pt x="77578" y="27671"/>
                    </a:cubicBezTo>
                    <a:cubicBezTo>
                      <a:pt x="75520" y="27671"/>
                      <a:pt x="73598" y="28679"/>
                      <a:pt x="72346" y="30207"/>
                    </a:cubicBezTo>
                    <a:cubicBezTo>
                      <a:pt x="72748" y="26485"/>
                      <a:pt x="69425" y="23164"/>
                      <a:pt x="65706" y="23164"/>
                    </a:cubicBezTo>
                    <a:cubicBezTo>
                      <a:pt x="65691" y="23164"/>
                      <a:pt x="65677" y="23164"/>
                      <a:pt x="65662" y="23164"/>
                    </a:cubicBezTo>
                    <a:cubicBezTo>
                      <a:pt x="67004" y="21714"/>
                      <a:pt x="68876" y="20919"/>
                      <a:pt x="70806" y="20919"/>
                    </a:cubicBezTo>
                    <a:close/>
                    <a:moveTo>
                      <a:pt x="35617" y="25606"/>
                    </a:moveTo>
                    <a:cubicBezTo>
                      <a:pt x="36076" y="25606"/>
                      <a:pt x="36538" y="25652"/>
                      <a:pt x="36997" y="25744"/>
                    </a:cubicBezTo>
                    <a:cubicBezTo>
                      <a:pt x="35993" y="26999"/>
                      <a:pt x="35447" y="28594"/>
                      <a:pt x="35644" y="30269"/>
                    </a:cubicBezTo>
                    <a:cubicBezTo>
                      <a:pt x="34392" y="28813"/>
                      <a:pt x="32516" y="27859"/>
                      <a:pt x="30520" y="27859"/>
                    </a:cubicBezTo>
                    <a:cubicBezTo>
                      <a:pt x="30502" y="27859"/>
                      <a:pt x="30483" y="27859"/>
                      <a:pt x="30465" y="27859"/>
                    </a:cubicBezTo>
                    <a:cubicBezTo>
                      <a:pt x="31804" y="26411"/>
                      <a:pt x="33682" y="25606"/>
                      <a:pt x="35617" y="25606"/>
                    </a:cubicBezTo>
                    <a:close/>
                    <a:moveTo>
                      <a:pt x="112816" y="23451"/>
                    </a:moveTo>
                    <a:cubicBezTo>
                      <a:pt x="115993" y="23451"/>
                      <a:pt x="119169" y="25529"/>
                      <a:pt x="119209" y="29687"/>
                    </a:cubicBezTo>
                    <a:cubicBezTo>
                      <a:pt x="118736" y="29585"/>
                      <a:pt x="118259" y="29535"/>
                      <a:pt x="117784" y="29535"/>
                    </a:cubicBezTo>
                    <a:cubicBezTo>
                      <a:pt x="115923" y="29535"/>
                      <a:pt x="114113" y="30302"/>
                      <a:pt x="112821" y="31694"/>
                    </a:cubicBezTo>
                    <a:cubicBezTo>
                      <a:pt x="111539" y="30314"/>
                      <a:pt x="109747" y="29535"/>
                      <a:pt x="107865" y="29535"/>
                    </a:cubicBezTo>
                    <a:cubicBezTo>
                      <a:pt x="107382" y="29535"/>
                      <a:pt x="106898" y="29588"/>
                      <a:pt x="106423" y="29687"/>
                    </a:cubicBezTo>
                    <a:cubicBezTo>
                      <a:pt x="106463" y="25529"/>
                      <a:pt x="109640" y="23451"/>
                      <a:pt x="112816" y="23451"/>
                    </a:cubicBezTo>
                    <a:close/>
                    <a:moveTo>
                      <a:pt x="136139" y="23455"/>
                    </a:moveTo>
                    <a:cubicBezTo>
                      <a:pt x="139311" y="23455"/>
                      <a:pt x="142484" y="25532"/>
                      <a:pt x="142525" y="29687"/>
                    </a:cubicBezTo>
                    <a:lnTo>
                      <a:pt x="142534" y="29696"/>
                    </a:lnTo>
                    <a:cubicBezTo>
                      <a:pt x="142055" y="29591"/>
                      <a:pt x="141572" y="29540"/>
                      <a:pt x="141093" y="29540"/>
                    </a:cubicBezTo>
                    <a:cubicBezTo>
                      <a:pt x="139240" y="29540"/>
                      <a:pt x="137441" y="30306"/>
                      <a:pt x="136145" y="31694"/>
                    </a:cubicBezTo>
                    <a:cubicBezTo>
                      <a:pt x="134872" y="30323"/>
                      <a:pt x="133071" y="29535"/>
                      <a:pt x="131199" y="29535"/>
                    </a:cubicBezTo>
                    <a:cubicBezTo>
                      <a:pt x="130715" y="29535"/>
                      <a:pt x="130231" y="29588"/>
                      <a:pt x="129756" y="29696"/>
                    </a:cubicBezTo>
                    <a:cubicBezTo>
                      <a:pt x="129787" y="25536"/>
                      <a:pt x="132963" y="23455"/>
                      <a:pt x="136139" y="23455"/>
                    </a:cubicBezTo>
                    <a:close/>
                    <a:moveTo>
                      <a:pt x="89290" y="23558"/>
                    </a:moveTo>
                    <a:cubicBezTo>
                      <a:pt x="92466" y="23558"/>
                      <a:pt x="95642" y="25636"/>
                      <a:pt x="95679" y="29793"/>
                    </a:cubicBezTo>
                    <a:lnTo>
                      <a:pt x="95679" y="29793"/>
                    </a:lnTo>
                    <a:cubicBezTo>
                      <a:pt x="95207" y="29692"/>
                      <a:pt x="94732" y="29643"/>
                      <a:pt x="94260" y="29643"/>
                    </a:cubicBezTo>
                    <a:cubicBezTo>
                      <a:pt x="92399" y="29643"/>
                      <a:pt x="90599" y="30409"/>
                      <a:pt x="89299" y="31802"/>
                    </a:cubicBezTo>
                    <a:cubicBezTo>
                      <a:pt x="88018" y="30422"/>
                      <a:pt x="86226" y="29642"/>
                      <a:pt x="84344" y="29642"/>
                    </a:cubicBezTo>
                    <a:cubicBezTo>
                      <a:pt x="83860" y="29642"/>
                      <a:pt x="83376" y="29696"/>
                      <a:pt x="82902" y="29795"/>
                    </a:cubicBezTo>
                    <a:cubicBezTo>
                      <a:pt x="82937" y="25637"/>
                      <a:pt x="86114" y="23558"/>
                      <a:pt x="89290" y="23558"/>
                    </a:cubicBezTo>
                    <a:close/>
                    <a:moveTo>
                      <a:pt x="65666" y="23648"/>
                    </a:moveTo>
                    <a:cubicBezTo>
                      <a:pt x="68843" y="23648"/>
                      <a:pt x="72019" y="25727"/>
                      <a:pt x="72059" y="29884"/>
                    </a:cubicBezTo>
                    <a:cubicBezTo>
                      <a:pt x="71580" y="29779"/>
                      <a:pt x="71096" y="29728"/>
                      <a:pt x="70615" y="29728"/>
                    </a:cubicBezTo>
                    <a:cubicBezTo>
                      <a:pt x="68761" y="29728"/>
                      <a:pt x="66961" y="30492"/>
                      <a:pt x="65666" y="31886"/>
                    </a:cubicBezTo>
                    <a:lnTo>
                      <a:pt x="65666" y="31886"/>
                    </a:lnTo>
                    <a:cubicBezTo>
                      <a:pt x="64392" y="30517"/>
                      <a:pt x="62615" y="29732"/>
                      <a:pt x="60747" y="29732"/>
                    </a:cubicBezTo>
                    <a:cubicBezTo>
                      <a:pt x="60737" y="29732"/>
                      <a:pt x="60726" y="29732"/>
                      <a:pt x="60715" y="29732"/>
                    </a:cubicBezTo>
                    <a:cubicBezTo>
                      <a:pt x="60231" y="29732"/>
                      <a:pt x="59748" y="29777"/>
                      <a:pt x="59273" y="29884"/>
                    </a:cubicBezTo>
                    <a:cubicBezTo>
                      <a:pt x="59313" y="25727"/>
                      <a:pt x="62490" y="23648"/>
                      <a:pt x="65666" y="23648"/>
                    </a:cubicBezTo>
                    <a:close/>
                    <a:moveTo>
                      <a:pt x="42333" y="23656"/>
                    </a:moveTo>
                    <a:cubicBezTo>
                      <a:pt x="45505" y="23656"/>
                      <a:pt x="48680" y="25731"/>
                      <a:pt x="48726" y="29882"/>
                    </a:cubicBezTo>
                    <a:lnTo>
                      <a:pt x="48726" y="29882"/>
                    </a:lnTo>
                    <a:cubicBezTo>
                      <a:pt x="48256" y="29782"/>
                      <a:pt x="47782" y="29732"/>
                      <a:pt x="47311" y="29732"/>
                    </a:cubicBezTo>
                    <a:cubicBezTo>
                      <a:pt x="45452" y="29732"/>
                      <a:pt x="43648" y="30499"/>
                      <a:pt x="42355" y="31891"/>
                    </a:cubicBezTo>
                    <a:cubicBezTo>
                      <a:pt x="41074" y="30511"/>
                      <a:pt x="39282" y="29732"/>
                      <a:pt x="37400" y="29732"/>
                    </a:cubicBezTo>
                    <a:cubicBezTo>
                      <a:pt x="36916" y="29732"/>
                      <a:pt x="36432" y="29777"/>
                      <a:pt x="35958" y="29884"/>
                    </a:cubicBezTo>
                    <a:cubicBezTo>
                      <a:pt x="35989" y="25732"/>
                      <a:pt x="39159" y="23656"/>
                      <a:pt x="42333" y="23656"/>
                    </a:cubicBezTo>
                    <a:close/>
                    <a:moveTo>
                      <a:pt x="18806" y="23760"/>
                    </a:moveTo>
                    <a:cubicBezTo>
                      <a:pt x="21979" y="23760"/>
                      <a:pt x="25151" y="25836"/>
                      <a:pt x="25196" y="29992"/>
                    </a:cubicBezTo>
                    <a:lnTo>
                      <a:pt x="25196" y="29992"/>
                    </a:lnTo>
                    <a:cubicBezTo>
                      <a:pt x="24718" y="29887"/>
                      <a:pt x="24235" y="29836"/>
                      <a:pt x="23756" y="29836"/>
                    </a:cubicBezTo>
                    <a:cubicBezTo>
                      <a:pt x="21903" y="29836"/>
                      <a:pt x="20103" y="30603"/>
                      <a:pt x="18807" y="31999"/>
                    </a:cubicBezTo>
                    <a:cubicBezTo>
                      <a:pt x="17526" y="30619"/>
                      <a:pt x="15734" y="29839"/>
                      <a:pt x="13852" y="29839"/>
                    </a:cubicBezTo>
                    <a:cubicBezTo>
                      <a:pt x="13368" y="29839"/>
                      <a:pt x="12884" y="29893"/>
                      <a:pt x="12409" y="29992"/>
                    </a:cubicBezTo>
                    <a:cubicBezTo>
                      <a:pt x="12454" y="25839"/>
                      <a:pt x="15631" y="23760"/>
                      <a:pt x="18806" y="23760"/>
                    </a:cubicBezTo>
                    <a:close/>
                    <a:moveTo>
                      <a:pt x="117960" y="29918"/>
                    </a:moveTo>
                    <a:cubicBezTo>
                      <a:pt x="118387" y="29918"/>
                      <a:pt x="118817" y="29957"/>
                      <a:pt x="119245" y="30037"/>
                    </a:cubicBezTo>
                    <a:cubicBezTo>
                      <a:pt x="118251" y="31210"/>
                      <a:pt x="117668" y="32716"/>
                      <a:pt x="117758" y="34302"/>
                    </a:cubicBezTo>
                    <a:cubicBezTo>
                      <a:pt x="116514" y="33005"/>
                      <a:pt x="114758" y="32168"/>
                      <a:pt x="112908" y="32168"/>
                    </a:cubicBezTo>
                    <a:cubicBezTo>
                      <a:pt x="112879" y="32168"/>
                      <a:pt x="112850" y="32169"/>
                      <a:pt x="112821" y="32169"/>
                    </a:cubicBezTo>
                    <a:cubicBezTo>
                      <a:pt x="114156" y="30716"/>
                      <a:pt x="116027" y="29918"/>
                      <a:pt x="117960" y="29918"/>
                    </a:cubicBezTo>
                    <a:close/>
                    <a:moveTo>
                      <a:pt x="84139" y="30021"/>
                    </a:moveTo>
                    <a:cubicBezTo>
                      <a:pt x="86073" y="30021"/>
                      <a:pt x="87951" y="30818"/>
                      <a:pt x="89290" y="32268"/>
                    </a:cubicBezTo>
                    <a:lnTo>
                      <a:pt x="89290" y="32268"/>
                    </a:lnTo>
                    <a:cubicBezTo>
                      <a:pt x="89274" y="32267"/>
                      <a:pt x="89257" y="32267"/>
                      <a:pt x="89240" y="32267"/>
                    </a:cubicBezTo>
                    <a:cubicBezTo>
                      <a:pt x="87371" y="32267"/>
                      <a:pt x="85603" y="33106"/>
                      <a:pt x="84362" y="34409"/>
                    </a:cubicBezTo>
                    <a:cubicBezTo>
                      <a:pt x="84443" y="32814"/>
                      <a:pt x="83860" y="31318"/>
                      <a:pt x="82875" y="30135"/>
                    </a:cubicBezTo>
                    <a:cubicBezTo>
                      <a:pt x="83295" y="30058"/>
                      <a:pt x="83719" y="30021"/>
                      <a:pt x="84139" y="30021"/>
                    </a:cubicBezTo>
                    <a:close/>
                    <a:moveTo>
                      <a:pt x="94446" y="30017"/>
                    </a:moveTo>
                    <a:cubicBezTo>
                      <a:pt x="94870" y="30017"/>
                      <a:pt x="95298" y="30056"/>
                      <a:pt x="95724" y="30135"/>
                    </a:cubicBezTo>
                    <a:cubicBezTo>
                      <a:pt x="94729" y="31318"/>
                      <a:pt x="94147" y="32814"/>
                      <a:pt x="94237" y="34409"/>
                    </a:cubicBezTo>
                    <a:cubicBezTo>
                      <a:pt x="92986" y="33106"/>
                      <a:pt x="91227" y="32267"/>
                      <a:pt x="89359" y="32267"/>
                    </a:cubicBezTo>
                    <a:cubicBezTo>
                      <a:pt x="89339" y="32267"/>
                      <a:pt x="89319" y="32267"/>
                      <a:pt x="89299" y="32268"/>
                    </a:cubicBezTo>
                    <a:cubicBezTo>
                      <a:pt x="90637" y="30820"/>
                      <a:pt x="92510" y="30017"/>
                      <a:pt x="94446" y="30017"/>
                    </a:cubicBezTo>
                    <a:close/>
                    <a:moveTo>
                      <a:pt x="47502" y="30107"/>
                    </a:moveTo>
                    <a:cubicBezTo>
                      <a:pt x="47926" y="30107"/>
                      <a:pt x="48354" y="30146"/>
                      <a:pt x="48780" y="30225"/>
                    </a:cubicBezTo>
                    <a:cubicBezTo>
                      <a:pt x="47785" y="31407"/>
                      <a:pt x="47203" y="32913"/>
                      <a:pt x="47284" y="34499"/>
                    </a:cubicBezTo>
                    <a:cubicBezTo>
                      <a:pt x="46042" y="33196"/>
                      <a:pt x="44275" y="32366"/>
                      <a:pt x="42406" y="32366"/>
                    </a:cubicBezTo>
                    <a:cubicBezTo>
                      <a:pt x="42386" y="32366"/>
                      <a:pt x="42366" y="32366"/>
                      <a:pt x="42346" y="32366"/>
                    </a:cubicBezTo>
                    <a:cubicBezTo>
                      <a:pt x="42343" y="32366"/>
                      <a:pt x="42341" y="32366"/>
                      <a:pt x="42338" y="32366"/>
                    </a:cubicBezTo>
                    <a:lnTo>
                      <a:pt x="42338" y="32366"/>
                    </a:lnTo>
                    <a:lnTo>
                      <a:pt x="42355" y="32357"/>
                    </a:lnTo>
                    <a:cubicBezTo>
                      <a:pt x="43693" y="30910"/>
                      <a:pt x="45566" y="30107"/>
                      <a:pt x="47502" y="30107"/>
                    </a:cubicBezTo>
                    <a:close/>
                    <a:moveTo>
                      <a:pt x="106100" y="25400"/>
                    </a:moveTo>
                    <a:cubicBezTo>
                      <a:pt x="106559" y="25400"/>
                      <a:pt x="107021" y="25446"/>
                      <a:pt x="107480" y="25538"/>
                    </a:cubicBezTo>
                    <a:cubicBezTo>
                      <a:pt x="106477" y="26801"/>
                      <a:pt x="105930" y="28404"/>
                      <a:pt x="106136" y="30079"/>
                    </a:cubicBezTo>
                    <a:lnTo>
                      <a:pt x="106136" y="30079"/>
                    </a:lnTo>
                    <a:cubicBezTo>
                      <a:pt x="106645" y="29966"/>
                      <a:pt x="107158" y="29911"/>
                      <a:pt x="107667" y="29911"/>
                    </a:cubicBezTo>
                    <a:cubicBezTo>
                      <a:pt x="109601" y="29911"/>
                      <a:pt x="111474" y="30709"/>
                      <a:pt x="112821" y="32169"/>
                    </a:cubicBezTo>
                    <a:cubicBezTo>
                      <a:pt x="112793" y="32169"/>
                      <a:pt x="112765" y="32169"/>
                      <a:pt x="112738" y="32169"/>
                    </a:cubicBezTo>
                    <a:cubicBezTo>
                      <a:pt x="110761" y="32169"/>
                      <a:pt x="108905" y="33112"/>
                      <a:pt x="107659" y="34553"/>
                    </a:cubicBezTo>
                    <a:cubicBezTo>
                      <a:pt x="107785" y="32886"/>
                      <a:pt x="107175" y="31300"/>
                      <a:pt x="106127" y="30081"/>
                    </a:cubicBezTo>
                    <a:cubicBezTo>
                      <a:pt x="106130" y="30081"/>
                      <a:pt x="106132" y="30080"/>
                      <a:pt x="106134" y="30080"/>
                    </a:cubicBezTo>
                    <a:lnTo>
                      <a:pt x="106134" y="30080"/>
                    </a:lnTo>
                    <a:lnTo>
                      <a:pt x="106127" y="30072"/>
                    </a:lnTo>
                    <a:cubicBezTo>
                      <a:pt x="104875" y="28616"/>
                      <a:pt x="102990" y="27662"/>
                      <a:pt x="100995" y="27662"/>
                    </a:cubicBezTo>
                    <a:cubicBezTo>
                      <a:pt x="100976" y="27662"/>
                      <a:pt x="100958" y="27662"/>
                      <a:pt x="100939" y="27662"/>
                    </a:cubicBezTo>
                    <a:cubicBezTo>
                      <a:pt x="100919" y="27662"/>
                      <a:pt x="100900" y="27662"/>
                      <a:pt x="100880" y="27662"/>
                    </a:cubicBezTo>
                    <a:cubicBezTo>
                      <a:pt x="99020" y="27662"/>
                      <a:pt x="97252" y="28500"/>
                      <a:pt x="96011" y="29804"/>
                    </a:cubicBezTo>
                    <a:cubicBezTo>
                      <a:pt x="96091" y="28209"/>
                      <a:pt x="95509" y="26712"/>
                      <a:pt x="94514" y="25529"/>
                    </a:cubicBezTo>
                    <a:cubicBezTo>
                      <a:pt x="94943" y="25450"/>
                      <a:pt x="95373" y="25411"/>
                      <a:pt x="95801" y="25411"/>
                    </a:cubicBezTo>
                    <a:cubicBezTo>
                      <a:pt x="97734" y="25411"/>
                      <a:pt x="99605" y="26207"/>
                      <a:pt x="100948" y="27653"/>
                    </a:cubicBezTo>
                    <a:cubicBezTo>
                      <a:pt x="102288" y="26205"/>
                      <a:pt x="104166" y="25400"/>
                      <a:pt x="106100" y="25400"/>
                    </a:cubicBezTo>
                    <a:close/>
                    <a:moveTo>
                      <a:pt x="13662" y="30223"/>
                    </a:moveTo>
                    <a:cubicBezTo>
                      <a:pt x="15598" y="30223"/>
                      <a:pt x="17464" y="31021"/>
                      <a:pt x="18807" y="32474"/>
                    </a:cubicBezTo>
                    <a:cubicBezTo>
                      <a:pt x="18787" y="32474"/>
                      <a:pt x="18768" y="32473"/>
                      <a:pt x="18748" y="32473"/>
                    </a:cubicBezTo>
                    <a:cubicBezTo>
                      <a:pt x="16879" y="32473"/>
                      <a:pt x="15111" y="33312"/>
                      <a:pt x="13870" y="34615"/>
                    </a:cubicBezTo>
                    <a:cubicBezTo>
                      <a:pt x="13951" y="33020"/>
                      <a:pt x="13368" y="31515"/>
                      <a:pt x="12374" y="30341"/>
                    </a:cubicBezTo>
                    <a:cubicBezTo>
                      <a:pt x="12803" y="30262"/>
                      <a:pt x="13234" y="30223"/>
                      <a:pt x="13662" y="30223"/>
                    </a:cubicBezTo>
                    <a:close/>
                    <a:moveTo>
                      <a:pt x="23936" y="30219"/>
                    </a:moveTo>
                    <a:cubicBezTo>
                      <a:pt x="24366" y="30219"/>
                      <a:pt x="24800" y="30259"/>
                      <a:pt x="25232" y="30341"/>
                    </a:cubicBezTo>
                    <a:cubicBezTo>
                      <a:pt x="24237" y="31515"/>
                      <a:pt x="23655" y="33020"/>
                      <a:pt x="23744" y="34615"/>
                    </a:cubicBezTo>
                    <a:cubicBezTo>
                      <a:pt x="22494" y="33303"/>
                      <a:pt x="20727" y="32473"/>
                      <a:pt x="18867" y="32473"/>
                    </a:cubicBezTo>
                    <a:cubicBezTo>
                      <a:pt x="18847" y="32473"/>
                      <a:pt x="18827" y="32474"/>
                      <a:pt x="18807" y="32474"/>
                    </a:cubicBezTo>
                    <a:lnTo>
                      <a:pt x="18807" y="32465"/>
                    </a:lnTo>
                    <a:cubicBezTo>
                      <a:pt x="20140" y="31022"/>
                      <a:pt x="22007" y="30219"/>
                      <a:pt x="23936" y="30219"/>
                    </a:cubicBezTo>
                    <a:close/>
                    <a:moveTo>
                      <a:pt x="37182" y="30113"/>
                    </a:moveTo>
                    <a:cubicBezTo>
                      <a:pt x="39117" y="30113"/>
                      <a:pt x="40995" y="30910"/>
                      <a:pt x="42337" y="32366"/>
                    </a:cubicBezTo>
                    <a:lnTo>
                      <a:pt x="42337" y="32366"/>
                    </a:lnTo>
                    <a:cubicBezTo>
                      <a:pt x="42313" y="32366"/>
                      <a:pt x="42288" y="32366"/>
                      <a:pt x="42264" y="32366"/>
                    </a:cubicBezTo>
                    <a:cubicBezTo>
                      <a:pt x="40296" y="32366"/>
                      <a:pt x="38431" y="33309"/>
                      <a:pt x="37185" y="34750"/>
                    </a:cubicBezTo>
                    <a:cubicBezTo>
                      <a:pt x="37320" y="33083"/>
                      <a:pt x="36710" y="31506"/>
                      <a:pt x="35662" y="30278"/>
                    </a:cubicBezTo>
                    <a:cubicBezTo>
                      <a:pt x="36167" y="30167"/>
                      <a:pt x="36676" y="30113"/>
                      <a:pt x="37182" y="30113"/>
                    </a:cubicBezTo>
                    <a:close/>
                    <a:moveTo>
                      <a:pt x="124479" y="28060"/>
                    </a:moveTo>
                    <a:cubicBezTo>
                      <a:pt x="127651" y="28060"/>
                      <a:pt x="130826" y="30136"/>
                      <a:pt x="130867" y="34291"/>
                    </a:cubicBezTo>
                    <a:lnTo>
                      <a:pt x="130867" y="34291"/>
                    </a:lnTo>
                    <a:cubicBezTo>
                      <a:pt x="130397" y="34190"/>
                      <a:pt x="129923" y="34141"/>
                      <a:pt x="129452" y="34141"/>
                    </a:cubicBezTo>
                    <a:cubicBezTo>
                      <a:pt x="127593" y="34141"/>
                      <a:pt x="125787" y="34908"/>
                      <a:pt x="124487" y="36300"/>
                    </a:cubicBezTo>
                    <a:cubicBezTo>
                      <a:pt x="123215" y="34920"/>
                      <a:pt x="121414" y="34140"/>
                      <a:pt x="119541" y="34140"/>
                    </a:cubicBezTo>
                    <a:cubicBezTo>
                      <a:pt x="119057" y="34140"/>
                      <a:pt x="118564" y="34194"/>
                      <a:pt x="118098" y="34293"/>
                    </a:cubicBezTo>
                    <a:cubicBezTo>
                      <a:pt x="118130" y="30138"/>
                      <a:pt x="121303" y="28060"/>
                      <a:pt x="124479" y="28060"/>
                    </a:cubicBezTo>
                    <a:close/>
                    <a:moveTo>
                      <a:pt x="100961" y="28160"/>
                    </a:moveTo>
                    <a:cubicBezTo>
                      <a:pt x="104135" y="28160"/>
                      <a:pt x="107310" y="30239"/>
                      <a:pt x="107355" y="34400"/>
                    </a:cubicBezTo>
                    <a:cubicBezTo>
                      <a:pt x="106875" y="34295"/>
                      <a:pt x="106390" y="34244"/>
                      <a:pt x="105910" y="34244"/>
                    </a:cubicBezTo>
                    <a:cubicBezTo>
                      <a:pt x="104056" y="34244"/>
                      <a:pt x="102256" y="35007"/>
                      <a:pt x="100961" y="36393"/>
                    </a:cubicBezTo>
                    <a:lnTo>
                      <a:pt x="100961" y="36393"/>
                    </a:lnTo>
                    <a:cubicBezTo>
                      <a:pt x="99680" y="35026"/>
                      <a:pt x="97881" y="34239"/>
                      <a:pt x="96011" y="34239"/>
                    </a:cubicBezTo>
                    <a:cubicBezTo>
                      <a:pt x="95527" y="34239"/>
                      <a:pt x="95043" y="34293"/>
                      <a:pt x="94568" y="34400"/>
                    </a:cubicBezTo>
                    <a:cubicBezTo>
                      <a:pt x="94608" y="30241"/>
                      <a:pt x="97784" y="28160"/>
                      <a:pt x="100961" y="28160"/>
                    </a:cubicBezTo>
                    <a:close/>
                    <a:moveTo>
                      <a:pt x="77631" y="28164"/>
                    </a:moveTo>
                    <a:cubicBezTo>
                      <a:pt x="80804" y="28164"/>
                      <a:pt x="83979" y="30241"/>
                      <a:pt x="84022" y="34396"/>
                    </a:cubicBezTo>
                    <a:lnTo>
                      <a:pt x="84022" y="34396"/>
                    </a:lnTo>
                    <a:cubicBezTo>
                      <a:pt x="83552" y="34297"/>
                      <a:pt x="83079" y="34248"/>
                      <a:pt x="82611" y="34248"/>
                    </a:cubicBezTo>
                    <a:cubicBezTo>
                      <a:pt x="80750" y="34248"/>
                      <a:pt x="78950" y="35013"/>
                      <a:pt x="77651" y="36398"/>
                    </a:cubicBezTo>
                    <a:cubicBezTo>
                      <a:pt x="76369" y="35028"/>
                      <a:pt x="74577" y="34239"/>
                      <a:pt x="72704" y="34239"/>
                    </a:cubicBezTo>
                    <a:cubicBezTo>
                      <a:pt x="72212" y="34248"/>
                      <a:pt x="71728" y="34293"/>
                      <a:pt x="71253" y="34400"/>
                    </a:cubicBezTo>
                    <a:cubicBezTo>
                      <a:pt x="71284" y="30243"/>
                      <a:pt x="74456" y="28164"/>
                      <a:pt x="77631" y="28164"/>
                    </a:cubicBezTo>
                    <a:close/>
                    <a:moveTo>
                      <a:pt x="53994" y="28259"/>
                    </a:moveTo>
                    <a:cubicBezTo>
                      <a:pt x="57168" y="28259"/>
                      <a:pt x="60343" y="30337"/>
                      <a:pt x="60384" y="34497"/>
                    </a:cubicBezTo>
                    <a:lnTo>
                      <a:pt x="60384" y="34497"/>
                    </a:lnTo>
                    <a:cubicBezTo>
                      <a:pt x="59906" y="34393"/>
                      <a:pt x="59425" y="34343"/>
                      <a:pt x="58949" y="34343"/>
                    </a:cubicBezTo>
                    <a:cubicBezTo>
                      <a:pt x="57093" y="34343"/>
                      <a:pt x="55300" y="35109"/>
                      <a:pt x="54004" y="36497"/>
                    </a:cubicBezTo>
                    <a:cubicBezTo>
                      <a:pt x="52723" y="35126"/>
                      <a:pt x="50931" y="34338"/>
                      <a:pt x="49049" y="34338"/>
                    </a:cubicBezTo>
                    <a:cubicBezTo>
                      <a:pt x="48565" y="34338"/>
                      <a:pt x="48081" y="34391"/>
                      <a:pt x="47606" y="34499"/>
                    </a:cubicBezTo>
                    <a:cubicBezTo>
                      <a:pt x="47642" y="30340"/>
                      <a:pt x="50818" y="28259"/>
                      <a:pt x="53994" y="28259"/>
                    </a:cubicBezTo>
                    <a:close/>
                    <a:moveTo>
                      <a:pt x="7145" y="28361"/>
                    </a:moveTo>
                    <a:cubicBezTo>
                      <a:pt x="10322" y="28361"/>
                      <a:pt x="13498" y="30440"/>
                      <a:pt x="13538" y="34597"/>
                    </a:cubicBezTo>
                    <a:cubicBezTo>
                      <a:pt x="13065" y="34495"/>
                      <a:pt x="12588" y="34446"/>
                      <a:pt x="12114" y="34446"/>
                    </a:cubicBezTo>
                    <a:cubicBezTo>
                      <a:pt x="10255" y="34446"/>
                      <a:pt x="8451" y="35212"/>
                      <a:pt x="7159" y="36605"/>
                    </a:cubicBezTo>
                    <a:cubicBezTo>
                      <a:pt x="5877" y="35225"/>
                      <a:pt x="4076" y="34445"/>
                      <a:pt x="2194" y="34445"/>
                    </a:cubicBezTo>
                    <a:cubicBezTo>
                      <a:pt x="1711" y="34445"/>
                      <a:pt x="1227" y="34490"/>
                      <a:pt x="752" y="34597"/>
                    </a:cubicBezTo>
                    <a:cubicBezTo>
                      <a:pt x="792" y="30440"/>
                      <a:pt x="3969" y="28361"/>
                      <a:pt x="7145" y="28361"/>
                    </a:cubicBezTo>
                    <a:close/>
                    <a:moveTo>
                      <a:pt x="30465" y="28367"/>
                    </a:moveTo>
                    <a:cubicBezTo>
                      <a:pt x="33637" y="28367"/>
                      <a:pt x="36811" y="30444"/>
                      <a:pt x="36854" y="34602"/>
                    </a:cubicBezTo>
                    <a:lnTo>
                      <a:pt x="36854" y="34602"/>
                    </a:lnTo>
                    <a:cubicBezTo>
                      <a:pt x="36379" y="34500"/>
                      <a:pt x="35901" y="34450"/>
                      <a:pt x="35426" y="34450"/>
                    </a:cubicBezTo>
                    <a:cubicBezTo>
                      <a:pt x="33569" y="34450"/>
                      <a:pt x="31771" y="35216"/>
                      <a:pt x="30483" y="36605"/>
                    </a:cubicBezTo>
                    <a:cubicBezTo>
                      <a:pt x="29201" y="35234"/>
                      <a:pt x="27409" y="34445"/>
                      <a:pt x="25528" y="34445"/>
                    </a:cubicBezTo>
                    <a:cubicBezTo>
                      <a:pt x="25044" y="34445"/>
                      <a:pt x="24560" y="34499"/>
                      <a:pt x="24085" y="34606"/>
                    </a:cubicBezTo>
                    <a:cubicBezTo>
                      <a:pt x="24116" y="30448"/>
                      <a:pt x="27290" y="28367"/>
                      <a:pt x="30465" y="28367"/>
                    </a:cubicBezTo>
                    <a:close/>
                    <a:moveTo>
                      <a:pt x="119332" y="34516"/>
                    </a:moveTo>
                    <a:cubicBezTo>
                      <a:pt x="121268" y="34516"/>
                      <a:pt x="123142" y="35318"/>
                      <a:pt x="124487" y="36766"/>
                    </a:cubicBezTo>
                    <a:lnTo>
                      <a:pt x="124487" y="36766"/>
                    </a:lnTo>
                    <a:cubicBezTo>
                      <a:pt x="124484" y="36766"/>
                      <a:pt x="124481" y="36766"/>
                      <a:pt x="124478" y="36766"/>
                    </a:cubicBezTo>
                    <a:cubicBezTo>
                      <a:pt x="124459" y="36766"/>
                      <a:pt x="124439" y="36766"/>
                      <a:pt x="124419" y="36766"/>
                    </a:cubicBezTo>
                    <a:cubicBezTo>
                      <a:pt x="122559" y="36766"/>
                      <a:pt x="120791" y="37604"/>
                      <a:pt x="119550" y="38907"/>
                    </a:cubicBezTo>
                    <a:cubicBezTo>
                      <a:pt x="119631" y="37312"/>
                      <a:pt x="119048" y="35816"/>
                      <a:pt x="118054" y="34633"/>
                    </a:cubicBezTo>
                    <a:cubicBezTo>
                      <a:pt x="118479" y="34554"/>
                      <a:pt x="118907" y="34516"/>
                      <a:pt x="119332" y="34516"/>
                    </a:cubicBezTo>
                    <a:close/>
                    <a:moveTo>
                      <a:pt x="129633" y="34516"/>
                    </a:moveTo>
                    <a:cubicBezTo>
                      <a:pt x="130058" y="34516"/>
                      <a:pt x="130486" y="34554"/>
                      <a:pt x="130912" y="34633"/>
                    </a:cubicBezTo>
                    <a:cubicBezTo>
                      <a:pt x="129908" y="35816"/>
                      <a:pt x="129326" y="37321"/>
                      <a:pt x="129415" y="38907"/>
                    </a:cubicBezTo>
                    <a:cubicBezTo>
                      <a:pt x="128174" y="37604"/>
                      <a:pt x="126406" y="36766"/>
                      <a:pt x="124537" y="36766"/>
                    </a:cubicBezTo>
                    <a:cubicBezTo>
                      <a:pt x="124521" y="36766"/>
                      <a:pt x="124504" y="36766"/>
                      <a:pt x="124487" y="36766"/>
                    </a:cubicBezTo>
                    <a:lnTo>
                      <a:pt x="124487" y="36766"/>
                    </a:lnTo>
                    <a:cubicBezTo>
                      <a:pt x="125825" y="35318"/>
                      <a:pt x="127698" y="34516"/>
                      <a:pt x="129633" y="34516"/>
                    </a:cubicBezTo>
                    <a:close/>
                    <a:moveTo>
                      <a:pt x="60697" y="38943"/>
                    </a:moveTo>
                    <a:cubicBezTo>
                      <a:pt x="60700" y="38943"/>
                      <a:pt x="60703" y="38943"/>
                      <a:pt x="60707" y="38943"/>
                    </a:cubicBezTo>
                    <a:lnTo>
                      <a:pt x="60707" y="38943"/>
                    </a:lnTo>
                    <a:cubicBezTo>
                      <a:pt x="60709" y="38943"/>
                      <a:pt x="60712" y="38943"/>
                      <a:pt x="60715" y="38943"/>
                    </a:cubicBezTo>
                    <a:close/>
                    <a:moveTo>
                      <a:pt x="82776" y="34621"/>
                    </a:moveTo>
                    <a:cubicBezTo>
                      <a:pt x="83205" y="34621"/>
                      <a:pt x="83636" y="34660"/>
                      <a:pt x="84066" y="34741"/>
                    </a:cubicBezTo>
                    <a:cubicBezTo>
                      <a:pt x="83556" y="35341"/>
                      <a:pt x="83152" y="36031"/>
                      <a:pt x="82893" y="36775"/>
                    </a:cubicBezTo>
                    <a:lnTo>
                      <a:pt x="82875" y="36775"/>
                    </a:lnTo>
                    <a:cubicBezTo>
                      <a:pt x="82642" y="37474"/>
                      <a:pt x="82534" y="38208"/>
                      <a:pt x="82579" y="38952"/>
                    </a:cubicBezTo>
                    <a:cubicBezTo>
                      <a:pt x="81333" y="37644"/>
                      <a:pt x="79568" y="36811"/>
                      <a:pt x="77695" y="36811"/>
                    </a:cubicBezTo>
                    <a:cubicBezTo>
                      <a:pt x="79034" y="35399"/>
                      <a:pt x="80873" y="34621"/>
                      <a:pt x="82776" y="34621"/>
                    </a:cubicBezTo>
                    <a:close/>
                    <a:moveTo>
                      <a:pt x="95815" y="34621"/>
                    </a:moveTo>
                    <a:cubicBezTo>
                      <a:pt x="97719" y="34621"/>
                      <a:pt x="99565" y="35399"/>
                      <a:pt x="100903" y="36811"/>
                    </a:cubicBezTo>
                    <a:cubicBezTo>
                      <a:pt x="99030" y="36811"/>
                      <a:pt x="97265" y="37644"/>
                      <a:pt x="96020" y="38952"/>
                    </a:cubicBezTo>
                    <a:cubicBezTo>
                      <a:pt x="96056" y="38208"/>
                      <a:pt x="95948" y="37474"/>
                      <a:pt x="95706" y="36775"/>
                    </a:cubicBezTo>
                    <a:lnTo>
                      <a:pt x="95688" y="36775"/>
                    </a:lnTo>
                    <a:cubicBezTo>
                      <a:pt x="95428" y="36031"/>
                      <a:pt x="95034" y="35341"/>
                      <a:pt x="94523" y="34741"/>
                    </a:cubicBezTo>
                    <a:cubicBezTo>
                      <a:pt x="94953" y="34660"/>
                      <a:pt x="95385" y="34621"/>
                      <a:pt x="95815" y="34621"/>
                    </a:cubicBezTo>
                    <a:close/>
                    <a:moveTo>
                      <a:pt x="48844" y="34725"/>
                    </a:moveTo>
                    <a:cubicBezTo>
                      <a:pt x="50778" y="34725"/>
                      <a:pt x="52655" y="35522"/>
                      <a:pt x="53995" y="36972"/>
                    </a:cubicBezTo>
                    <a:lnTo>
                      <a:pt x="53995" y="36972"/>
                    </a:lnTo>
                    <a:cubicBezTo>
                      <a:pt x="53988" y="36972"/>
                      <a:pt x="53981" y="36972"/>
                      <a:pt x="53974" y="36972"/>
                    </a:cubicBezTo>
                    <a:cubicBezTo>
                      <a:pt x="52094" y="36972"/>
                      <a:pt x="50315" y="37803"/>
                      <a:pt x="49067" y="39113"/>
                    </a:cubicBezTo>
                    <a:cubicBezTo>
                      <a:pt x="49147" y="37527"/>
                      <a:pt x="48565" y="36022"/>
                      <a:pt x="47579" y="34839"/>
                    </a:cubicBezTo>
                    <a:cubicBezTo>
                      <a:pt x="48000" y="34763"/>
                      <a:pt x="48423" y="34725"/>
                      <a:pt x="48844" y="34725"/>
                    </a:cubicBezTo>
                    <a:close/>
                    <a:moveTo>
                      <a:pt x="59150" y="34722"/>
                    </a:moveTo>
                    <a:cubicBezTo>
                      <a:pt x="59575" y="34722"/>
                      <a:pt x="60003" y="34760"/>
                      <a:pt x="60429" y="34839"/>
                    </a:cubicBezTo>
                    <a:cubicBezTo>
                      <a:pt x="59434" y="36022"/>
                      <a:pt x="58852" y="37527"/>
                      <a:pt x="58941" y="39113"/>
                    </a:cubicBezTo>
                    <a:cubicBezTo>
                      <a:pt x="57691" y="37810"/>
                      <a:pt x="55923" y="36972"/>
                      <a:pt x="54063" y="36972"/>
                    </a:cubicBezTo>
                    <a:cubicBezTo>
                      <a:pt x="54043" y="36972"/>
                      <a:pt x="54024" y="36972"/>
                      <a:pt x="54004" y="36972"/>
                    </a:cubicBezTo>
                    <a:cubicBezTo>
                      <a:pt x="55341" y="35524"/>
                      <a:pt x="57215" y="34722"/>
                      <a:pt x="59150" y="34722"/>
                    </a:cubicBezTo>
                    <a:close/>
                    <a:moveTo>
                      <a:pt x="25322" y="34827"/>
                    </a:moveTo>
                    <a:cubicBezTo>
                      <a:pt x="27227" y="34827"/>
                      <a:pt x="29071" y="35605"/>
                      <a:pt x="30402" y="37017"/>
                    </a:cubicBezTo>
                    <a:cubicBezTo>
                      <a:pt x="28538" y="37017"/>
                      <a:pt x="26764" y="37850"/>
                      <a:pt x="25519" y="39149"/>
                    </a:cubicBezTo>
                    <a:cubicBezTo>
                      <a:pt x="25563" y="38415"/>
                      <a:pt x="25456" y="37671"/>
                      <a:pt x="25223" y="36972"/>
                    </a:cubicBezTo>
                    <a:lnTo>
                      <a:pt x="25196" y="36972"/>
                    </a:lnTo>
                    <a:cubicBezTo>
                      <a:pt x="24936" y="36228"/>
                      <a:pt x="24542" y="35547"/>
                      <a:pt x="24031" y="34947"/>
                    </a:cubicBezTo>
                    <a:cubicBezTo>
                      <a:pt x="24461" y="34866"/>
                      <a:pt x="24893" y="34827"/>
                      <a:pt x="25322" y="34827"/>
                    </a:cubicBezTo>
                    <a:close/>
                    <a:moveTo>
                      <a:pt x="12283" y="34827"/>
                    </a:moveTo>
                    <a:cubicBezTo>
                      <a:pt x="12712" y="34827"/>
                      <a:pt x="13144" y="34866"/>
                      <a:pt x="13574" y="34947"/>
                    </a:cubicBezTo>
                    <a:cubicBezTo>
                      <a:pt x="13063" y="35547"/>
                      <a:pt x="12669" y="36228"/>
                      <a:pt x="12400" y="36972"/>
                    </a:cubicBezTo>
                    <a:lnTo>
                      <a:pt x="12382" y="36972"/>
                    </a:lnTo>
                    <a:cubicBezTo>
                      <a:pt x="12141" y="37671"/>
                      <a:pt x="12042" y="38415"/>
                      <a:pt x="12087" y="39149"/>
                    </a:cubicBezTo>
                    <a:lnTo>
                      <a:pt x="12078" y="39158"/>
                    </a:lnTo>
                    <a:cubicBezTo>
                      <a:pt x="10832" y="37850"/>
                      <a:pt x="9067" y="37017"/>
                      <a:pt x="7203" y="37017"/>
                    </a:cubicBezTo>
                    <a:cubicBezTo>
                      <a:pt x="8534" y="35605"/>
                      <a:pt x="10378" y="34827"/>
                      <a:pt x="12283" y="34827"/>
                    </a:cubicBezTo>
                    <a:close/>
                    <a:moveTo>
                      <a:pt x="106092" y="34618"/>
                    </a:moveTo>
                    <a:cubicBezTo>
                      <a:pt x="106556" y="34618"/>
                      <a:pt x="107024" y="34664"/>
                      <a:pt x="107489" y="34759"/>
                    </a:cubicBezTo>
                    <a:cubicBezTo>
                      <a:pt x="106497" y="35993"/>
                      <a:pt x="105950" y="37566"/>
                      <a:pt x="106126" y="39211"/>
                    </a:cubicBezTo>
                    <a:lnTo>
                      <a:pt x="106126" y="39211"/>
                    </a:lnTo>
                    <a:cubicBezTo>
                      <a:pt x="104872" y="37760"/>
                      <a:pt x="102999" y="36811"/>
                      <a:pt x="101011" y="36811"/>
                    </a:cubicBezTo>
                    <a:cubicBezTo>
                      <a:pt x="102344" y="35398"/>
                      <a:pt x="104187" y="34618"/>
                      <a:pt x="106092" y="34618"/>
                    </a:cubicBezTo>
                    <a:close/>
                    <a:moveTo>
                      <a:pt x="70812" y="30100"/>
                    </a:moveTo>
                    <a:cubicBezTo>
                      <a:pt x="71307" y="30100"/>
                      <a:pt x="71806" y="30153"/>
                      <a:pt x="72301" y="30261"/>
                    </a:cubicBezTo>
                    <a:cubicBezTo>
                      <a:pt x="71289" y="31524"/>
                      <a:pt x="70742" y="33119"/>
                      <a:pt x="70939" y="34786"/>
                    </a:cubicBezTo>
                    <a:lnTo>
                      <a:pt x="70957" y="34786"/>
                    </a:lnTo>
                    <a:cubicBezTo>
                      <a:pt x="71464" y="34672"/>
                      <a:pt x="71976" y="34617"/>
                      <a:pt x="72484" y="34617"/>
                    </a:cubicBezTo>
                    <a:cubicBezTo>
                      <a:pt x="74391" y="34617"/>
                      <a:pt x="76244" y="35395"/>
                      <a:pt x="77588" y="36811"/>
                    </a:cubicBezTo>
                    <a:cubicBezTo>
                      <a:pt x="75545" y="36811"/>
                      <a:pt x="73618" y="37823"/>
                      <a:pt x="72364" y="39338"/>
                    </a:cubicBezTo>
                    <a:cubicBezTo>
                      <a:pt x="72712" y="35639"/>
                      <a:pt x="69416" y="32366"/>
                      <a:pt x="65722" y="32366"/>
                    </a:cubicBezTo>
                    <a:cubicBezTo>
                      <a:pt x="65702" y="32366"/>
                      <a:pt x="65682" y="32366"/>
                      <a:pt x="65662" y="32366"/>
                    </a:cubicBezTo>
                    <a:cubicBezTo>
                      <a:pt x="65642" y="32366"/>
                      <a:pt x="65622" y="32366"/>
                      <a:pt x="65602" y="32366"/>
                    </a:cubicBezTo>
                    <a:cubicBezTo>
                      <a:pt x="63733" y="32366"/>
                      <a:pt x="61974" y="33196"/>
                      <a:pt x="60724" y="34499"/>
                    </a:cubicBezTo>
                    <a:cubicBezTo>
                      <a:pt x="60814" y="32913"/>
                      <a:pt x="60231" y="31407"/>
                      <a:pt x="59237" y="30225"/>
                    </a:cubicBezTo>
                    <a:cubicBezTo>
                      <a:pt x="59663" y="30146"/>
                      <a:pt x="60090" y="30107"/>
                      <a:pt x="60515" y="30107"/>
                    </a:cubicBezTo>
                    <a:cubicBezTo>
                      <a:pt x="62451" y="30107"/>
                      <a:pt x="64326" y="30910"/>
                      <a:pt x="65671" y="32357"/>
                    </a:cubicBezTo>
                    <a:cubicBezTo>
                      <a:pt x="67011" y="30902"/>
                      <a:pt x="68881" y="30100"/>
                      <a:pt x="70812" y="30100"/>
                    </a:cubicBezTo>
                    <a:close/>
                    <a:moveTo>
                      <a:pt x="35613" y="34818"/>
                    </a:moveTo>
                    <a:cubicBezTo>
                      <a:pt x="36073" y="34818"/>
                      <a:pt x="36537" y="34863"/>
                      <a:pt x="36997" y="34956"/>
                    </a:cubicBezTo>
                    <a:cubicBezTo>
                      <a:pt x="36011" y="36201"/>
                      <a:pt x="35456" y="37769"/>
                      <a:pt x="35635" y="39418"/>
                    </a:cubicBezTo>
                    <a:cubicBezTo>
                      <a:pt x="34389" y="37958"/>
                      <a:pt x="32508" y="37017"/>
                      <a:pt x="30519" y="37008"/>
                    </a:cubicBezTo>
                    <a:cubicBezTo>
                      <a:pt x="31861" y="35593"/>
                      <a:pt x="33709" y="34818"/>
                      <a:pt x="35613" y="34818"/>
                    </a:cubicBezTo>
                    <a:close/>
                    <a:moveTo>
                      <a:pt x="112816" y="32662"/>
                    </a:moveTo>
                    <a:cubicBezTo>
                      <a:pt x="115993" y="32662"/>
                      <a:pt x="119169" y="34741"/>
                      <a:pt x="119209" y="38898"/>
                    </a:cubicBezTo>
                    <a:cubicBezTo>
                      <a:pt x="118736" y="38797"/>
                      <a:pt x="118259" y="38747"/>
                      <a:pt x="117785" y="38747"/>
                    </a:cubicBezTo>
                    <a:cubicBezTo>
                      <a:pt x="115926" y="38747"/>
                      <a:pt x="114120" y="39513"/>
                      <a:pt x="112821" y="40906"/>
                    </a:cubicBezTo>
                    <a:cubicBezTo>
                      <a:pt x="111539" y="39526"/>
                      <a:pt x="109747" y="38746"/>
                      <a:pt x="107865" y="38746"/>
                    </a:cubicBezTo>
                    <a:cubicBezTo>
                      <a:pt x="107382" y="38746"/>
                      <a:pt x="106898" y="38800"/>
                      <a:pt x="106423" y="38898"/>
                    </a:cubicBezTo>
                    <a:cubicBezTo>
                      <a:pt x="106463" y="34741"/>
                      <a:pt x="109640" y="32662"/>
                      <a:pt x="112816" y="32662"/>
                    </a:cubicBezTo>
                    <a:close/>
                    <a:moveTo>
                      <a:pt x="136134" y="32665"/>
                    </a:moveTo>
                    <a:cubicBezTo>
                      <a:pt x="139310" y="32665"/>
                      <a:pt x="142484" y="34742"/>
                      <a:pt x="142525" y="38898"/>
                    </a:cubicBezTo>
                    <a:cubicBezTo>
                      <a:pt x="142050" y="38797"/>
                      <a:pt x="141571" y="38747"/>
                      <a:pt x="141097" y="38747"/>
                    </a:cubicBezTo>
                    <a:cubicBezTo>
                      <a:pt x="139236" y="38747"/>
                      <a:pt x="137435" y="39513"/>
                      <a:pt x="136136" y="40906"/>
                    </a:cubicBezTo>
                    <a:cubicBezTo>
                      <a:pt x="134854" y="39526"/>
                      <a:pt x="133062" y="38746"/>
                      <a:pt x="131181" y="38746"/>
                    </a:cubicBezTo>
                    <a:cubicBezTo>
                      <a:pt x="130697" y="38746"/>
                      <a:pt x="130213" y="38800"/>
                      <a:pt x="129738" y="38898"/>
                    </a:cubicBezTo>
                    <a:cubicBezTo>
                      <a:pt x="129778" y="34744"/>
                      <a:pt x="132957" y="32665"/>
                      <a:pt x="136134" y="32665"/>
                    </a:cubicBezTo>
                    <a:close/>
                    <a:moveTo>
                      <a:pt x="89291" y="32767"/>
                    </a:moveTo>
                    <a:cubicBezTo>
                      <a:pt x="91871" y="32767"/>
                      <a:pt x="94452" y="34140"/>
                      <a:pt x="95348" y="36891"/>
                    </a:cubicBezTo>
                    <a:lnTo>
                      <a:pt x="95357" y="36882"/>
                    </a:lnTo>
                    <a:lnTo>
                      <a:pt x="95375" y="36882"/>
                    </a:lnTo>
                    <a:cubicBezTo>
                      <a:pt x="95581" y="37545"/>
                      <a:pt x="95688" y="38244"/>
                      <a:pt x="95688" y="38934"/>
                    </a:cubicBezTo>
                    <a:cubicBezTo>
                      <a:pt x="95215" y="38832"/>
                      <a:pt x="94738" y="38783"/>
                      <a:pt x="94264" y="38783"/>
                    </a:cubicBezTo>
                    <a:cubicBezTo>
                      <a:pt x="92405" y="38783"/>
                      <a:pt x="90601" y="39549"/>
                      <a:pt x="89308" y="40941"/>
                    </a:cubicBezTo>
                    <a:cubicBezTo>
                      <a:pt x="88027" y="39562"/>
                      <a:pt x="86235" y="38782"/>
                      <a:pt x="84353" y="38782"/>
                    </a:cubicBezTo>
                    <a:cubicBezTo>
                      <a:pt x="83869" y="38782"/>
                      <a:pt x="83385" y="38836"/>
                      <a:pt x="82910" y="38934"/>
                    </a:cubicBezTo>
                    <a:cubicBezTo>
                      <a:pt x="82910" y="38244"/>
                      <a:pt x="83018" y="37545"/>
                      <a:pt x="83224" y="36882"/>
                    </a:cubicBezTo>
                    <a:lnTo>
                      <a:pt x="83242" y="36882"/>
                    </a:lnTo>
                    <a:cubicBezTo>
                      <a:pt x="84134" y="34140"/>
                      <a:pt x="86712" y="32767"/>
                      <a:pt x="89291" y="32767"/>
                    </a:cubicBezTo>
                    <a:close/>
                    <a:moveTo>
                      <a:pt x="42335" y="32864"/>
                    </a:moveTo>
                    <a:cubicBezTo>
                      <a:pt x="45506" y="32864"/>
                      <a:pt x="48679" y="34938"/>
                      <a:pt x="48726" y="39092"/>
                    </a:cubicBezTo>
                    <a:lnTo>
                      <a:pt x="48726" y="39092"/>
                    </a:lnTo>
                    <a:cubicBezTo>
                      <a:pt x="48257" y="38992"/>
                      <a:pt x="47785" y="38944"/>
                      <a:pt x="47316" y="38944"/>
                    </a:cubicBezTo>
                    <a:cubicBezTo>
                      <a:pt x="45455" y="38944"/>
                      <a:pt x="43655" y="39710"/>
                      <a:pt x="42355" y="41103"/>
                    </a:cubicBezTo>
                    <a:cubicBezTo>
                      <a:pt x="41074" y="39723"/>
                      <a:pt x="39282" y="38943"/>
                      <a:pt x="37400" y="38943"/>
                    </a:cubicBezTo>
                    <a:cubicBezTo>
                      <a:pt x="36916" y="38943"/>
                      <a:pt x="36432" y="38997"/>
                      <a:pt x="35958" y="39096"/>
                    </a:cubicBezTo>
                    <a:cubicBezTo>
                      <a:pt x="35989" y="34942"/>
                      <a:pt x="39161" y="32864"/>
                      <a:pt x="42335" y="32864"/>
                    </a:cubicBezTo>
                    <a:close/>
                    <a:moveTo>
                      <a:pt x="65669" y="32862"/>
                    </a:moveTo>
                    <a:cubicBezTo>
                      <a:pt x="68844" y="32862"/>
                      <a:pt x="72019" y="34939"/>
                      <a:pt x="72059" y="39096"/>
                    </a:cubicBezTo>
                    <a:cubicBezTo>
                      <a:pt x="71584" y="38994"/>
                      <a:pt x="71106" y="38944"/>
                      <a:pt x="70631" y="38944"/>
                    </a:cubicBezTo>
                    <a:cubicBezTo>
                      <a:pt x="68767" y="38944"/>
                      <a:pt x="66963" y="39710"/>
                      <a:pt x="65671" y="41103"/>
                    </a:cubicBezTo>
                    <a:cubicBezTo>
                      <a:pt x="64391" y="39725"/>
                      <a:pt x="62594" y="38946"/>
                      <a:pt x="60707" y="38943"/>
                    </a:cubicBezTo>
                    <a:lnTo>
                      <a:pt x="60707" y="38943"/>
                    </a:lnTo>
                    <a:cubicBezTo>
                      <a:pt x="60226" y="38944"/>
                      <a:pt x="59745" y="38998"/>
                      <a:pt x="59273" y="39096"/>
                    </a:cubicBezTo>
                    <a:cubicBezTo>
                      <a:pt x="59313" y="34941"/>
                      <a:pt x="62491" y="32862"/>
                      <a:pt x="65669" y="32862"/>
                    </a:cubicBezTo>
                    <a:close/>
                    <a:moveTo>
                      <a:pt x="18802" y="32972"/>
                    </a:moveTo>
                    <a:cubicBezTo>
                      <a:pt x="21383" y="32972"/>
                      <a:pt x="23964" y="34343"/>
                      <a:pt x="24864" y="37088"/>
                    </a:cubicBezTo>
                    <a:lnTo>
                      <a:pt x="24882" y="37088"/>
                    </a:lnTo>
                    <a:cubicBezTo>
                      <a:pt x="25088" y="37760"/>
                      <a:pt x="25187" y="38450"/>
                      <a:pt x="25196" y="39149"/>
                    </a:cubicBezTo>
                    <a:cubicBezTo>
                      <a:pt x="24715" y="39044"/>
                      <a:pt x="24231" y="38993"/>
                      <a:pt x="23751" y="38993"/>
                    </a:cubicBezTo>
                    <a:cubicBezTo>
                      <a:pt x="21894" y="38993"/>
                      <a:pt x="20096" y="39759"/>
                      <a:pt x="18807" y="41148"/>
                    </a:cubicBezTo>
                    <a:cubicBezTo>
                      <a:pt x="17526" y="39777"/>
                      <a:pt x="15734" y="38988"/>
                      <a:pt x="13852" y="38988"/>
                    </a:cubicBezTo>
                    <a:cubicBezTo>
                      <a:pt x="13368" y="38988"/>
                      <a:pt x="12884" y="39042"/>
                      <a:pt x="12409" y="39149"/>
                    </a:cubicBezTo>
                    <a:cubicBezTo>
                      <a:pt x="12409" y="38450"/>
                      <a:pt x="12517" y="37751"/>
                      <a:pt x="12723" y="37088"/>
                    </a:cubicBezTo>
                    <a:lnTo>
                      <a:pt x="12741" y="37088"/>
                    </a:lnTo>
                    <a:cubicBezTo>
                      <a:pt x="13637" y="34345"/>
                      <a:pt x="16220" y="32972"/>
                      <a:pt x="18802" y="32972"/>
                    </a:cubicBezTo>
                    <a:close/>
                    <a:moveTo>
                      <a:pt x="130981" y="39121"/>
                    </a:moveTo>
                    <a:cubicBezTo>
                      <a:pt x="132916" y="39121"/>
                      <a:pt x="134790" y="39924"/>
                      <a:pt x="136127" y="41372"/>
                    </a:cubicBezTo>
                    <a:cubicBezTo>
                      <a:pt x="136107" y="41371"/>
                      <a:pt x="136087" y="41371"/>
                      <a:pt x="136067" y="41371"/>
                    </a:cubicBezTo>
                    <a:cubicBezTo>
                      <a:pt x="134199" y="41371"/>
                      <a:pt x="132440" y="42201"/>
                      <a:pt x="131190" y="43504"/>
                    </a:cubicBezTo>
                    <a:cubicBezTo>
                      <a:pt x="131225" y="42787"/>
                      <a:pt x="131136" y="42070"/>
                      <a:pt x="130912" y="41389"/>
                    </a:cubicBezTo>
                    <a:lnTo>
                      <a:pt x="130903" y="41389"/>
                    </a:lnTo>
                    <a:lnTo>
                      <a:pt x="130894" y="41354"/>
                    </a:lnTo>
                    <a:cubicBezTo>
                      <a:pt x="130894" y="41345"/>
                      <a:pt x="130894" y="41336"/>
                      <a:pt x="130885" y="41336"/>
                    </a:cubicBezTo>
                    <a:cubicBezTo>
                      <a:pt x="130625" y="40565"/>
                      <a:pt x="130222" y="39857"/>
                      <a:pt x="129702" y="39239"/>
                    </a:cubicBezTo>
                    <a:cubicBezTo>
                      <a:pt x="130128" y="39160"/>
                      <a:pt x="130556" y="39121"/>
                      <a:pt x="130981" y="39121"/>
                    </a:cubicBezTo>
                    <a:close/>
                    <a:moveTo>
                      <a:pt x="117967" y="39121"/>
                    </a:moveTo>
                    <a:cubicBezTo>
                      <a:pt x="118392" y="39121"/>
                      <a:pt x="118820" y="39160"/>
                      <a:pt x="119245" y="39239"/>
                    </a:cubicBezTo>
                    <a:cubicBezTo>
                      <a:pt x="118717" y="39857"/>
                      <a:pt x="118313" y="40565"/>
                      <a:pt x="118054" y="41336"/>
                    </a:cubicBezTo>
                    <a:cubicBezTo>
                      <a:pt x="118054" y="41336"/>
                      <a:pt x="118054" y="41345"/>
                      <a:pt x="118054" y="41354"/>
                    </a:cubicBezTo>
                    <a:cubicBezTo>
                      <a:pt x="118045" y="41354"/>
                      <a:pt x="118036" y="41380"/>
                      <a:pt x="118036" y="41389"/>
                    </a:cubicBezTo>
                    <a:cubicBezTo>
                      <a:pt x="117812" y="42070"/>
                      <a:pt x="117713" y="42787"/>
                      <a:pt x="117749" y="43513"/>
                    </a:cubicBezTo>
                    <a:cubicBezTo>
                      <a:pt x="116508" y="42210"/>
                      <a:pt x="114740" y="41371"/>
                      <a:pt x="112880" y="41371"/>
                    </a:cubicBezTo>
                    <a:cubicBezTo>
                      <a:pt x="112860" y="41371"/>
                      <a:pt x="112840" y="41371"/>
                      <a:pt x="112821" y="41372"/>
                    </a:cubicBezTo>
                    <a:cubicBezTo>
                      <a:pt x="114158" y="39924"/>
                      <a:pt x="116031" y="39121"/>
                      <a:pt x="117967" y="39121"/>
                    </a:cubicBezTo>
                    <a:close/>
                    <a:moveTo>
                      <a:pt x="94420" y="39162"/>
                    </a:moveTo>
                    <a:cubicBezTo>
                      <a:pt x="94850" y="39162"/>
                      <a:pt x="95283" y="39202"/>
                      <a:pt x="95715" y="39284"/>
                    </a:cubicBezTo>
                    <a:cubicBezTo>
                      <a:pt x="94720" y="40467"/>
                      <a:pt x="94138" y="41963"/>
                      <a:pt x="94228" y="43558"/>
                    </a:cubicBezTo>
                    <a:cubicBezTo>
                      <a:pt x="92986" y="42254"/>
                      <a:pt x="91218" y="41416"/>
                      <a:pt x="89350" y="41416"/>
                    </a:cubicBezTo>
                    <a:cubicBezTo>
                      <a:pt x="89330" y="41416"/>
                      <a:pt x="89310" y="41416"/>
                      <a:pt x="89290" y="41416"/>
                    </a:cubicBezTo>
                    <a:cubicBezTo>
                      <a:pt x="89271" y="41416"/>
                      <a:pt x="89251" y="41416"/>
                      <a:pt x="89231" y="41416"/>
                    </a:cubicBezTo>
                    <a:cubicBezTo>
                      <a:pt x="87363" y="41416"/>
                      <a:pt x="85603" y="42254"/>
                      <a:pt x="84353" y="43558"/>
                    </a:cubicBezTo>
                    <a:cubicBezTo>
                      <a:pt x="84443" y="41963"/>
                      <a:pt x="83860" y="40458"/>
                      <a:pt x="82866" y="39284"/>
                    </a:cubicBezTo>
                    <a:cubicBezTo>
                      <a:pt x="83294" y="39204"/>
                      <a:pt x="83725" y="39165"/>
                      <a:pt x="84152" y="39165"/>
                    </a:cubicBezTo>
                    <a:cubicBezTo>
                      <a:pt x="86085" y="39165"/>
                      <a:pt x="87957" y="39962"/>
                      <a:pt x="89299" y="41407"/>
                    </a:cubicBezTo>
                    <a:cubicBezTo>
                      <a:pt x="90633" y="39964"/>
                      <a:pt x="92493" y="39162"/>
                      <a:pt x="94420" y="39162"/>
                    </a:cubicBezTo>
                    <a:close/>
                    <a:moveTo>
                      <a:pt x="47485" y="39327"/>
                    </a:moveTo>
                    <a:cubicBezTo>
                      <a:pt x="47912" y="39327"/>
                      <a:pt x="48343" y="39366"/>
                      <a:pt x="48771" y="39445"/>
                    </a:cubicBezTo>
                    <a:cubicBezTo>
                      <a:pt x="48242" y="40063"/>
                      <a:pt x="47839" y="40771"/>
                      <a:pt x="47579" y="41533"/>
                    </a:cubicBezTo>
                    <a:cubicBezTo>
                      <a:pt x="47579" y="41542"/>
                      <a:pt x="47579" y="41542"/>
                      <a:pt x="47579" y="41551"/>
                    </a:cubicBezTo>
                    <a:lnTo>
                      <a:pt x="47570" y="41596"/>
                    </a:lnTo>
                    <a:lnTo>
                      <a:pt x="47561" y="41587"/>
                    </a:lnTo>
                    <a:cubicBezTo>
                      <a:pt x="47337" y="42277"/>
                      <a:pt x="47239" y="42993"/>
                      <a:pt x="47275" y="43710"/>
                    </a:cubicBezTo>
                    <a:cubicBezTo>
                      <a:pt x="46027" y="42400"/>
                      <a:pt x="44256" y="41569"/>
                      <a:pt x="42377" y="41569"/>
                    </a:cubicBezTo>
                    <a:cubicBezTo>
                      <a:pt x="42366" y="41569"/>
                      <a:pt x="42356" y="41569"/>
                      <a:pt x="42346" y="41569"/>
                    </a:cubicBezTo>
                    <a:cubicBezTo>
                      <a:pt x="43682" y="40123"/>
                      <a:pt x="45552" y="39327"/>
                      <a:pt x="47485" y="39327"/>
                    </a:cubicBezTo>
                    <a:close/>
                    <a:moveTo>
                      <a:pt x="60514" y="39327"/>
                    </a:moveTo>
                    <a:cubicBezTo>
                      <a:pt x="62447" y="39327"/>
                      <a:pt x="64317" y="40123"/>
                      <a:pt x="65653" y="41569"/>
                    </a:cubicBezTo>
                    <a:cubicBezTo>
                      <a:pt x="65633" y="41568"/>
                      <a:pt x="65613" y="41568"/>
                      <a:pt x="65593" y="41568"/>
                    </a:cubicBezTo>
                    <a:cubicBezTo>
                      <a:pt x="63725" y="41568"/>
                      <a:pt x="61966" y="42407"/>
                      <a:pt x="60715" y="43710"/>
                    </a:cubicBezTo>
                    <a:cubicBezTo>
                      <a:pt x="60751" y="42993"/>
                      <a:pt x="60662" y="42277"/>
                      <a:pt x="60438" y="41587"/>
                    </a:cubicBezTo>
                    <a:cubicBezTo>
                      <a:pt x="60438" y="41578"/>
                      <a:pt x="60429" y="41569"/>
                      <a:pt x="60420" y="41560"/>
                    </a:cubicBezTo>
                    <a:cubicBezTo>
                      <a:pt x="60420" y="41551"/>
                      <a:pt x="60420" y="41542"/>
                      <a:pt x="60411" y="41533"/>
                    </a:cubicBezTo>
                    <a:cubicBezTo>
                      <a:pt x="60151" y="40771"/>
                      <a:pt x="59748" y="40054"/>
                      <a:pt x="59228" y="39445"/>
                    </a:cubicBezTo>
                    <a:cubicBezTo>
                      <a:pt x="59656" y="39366"/>
                      <a:pt x="60087" y="39327"/>
                      <a:pt x="60514" y="39327"/>
                    </a:cubicBezTo>
                    <a:close/>
                    <a:moveTo>
                      <a:pt x="13656" y="39363"/>
                    </a:moveTo>
                    <a:cubicBezTo>
                      <a:pt x="15596" y="39363"/>
                      <a:pt x="17470" y="40166"/>
                      <a:pt x="18807" y="41613"/>
                    </a:cubicBezTo>
                    <a:cubicBezTo>
                      <a:pt x="18787" y="41613"/>
                      <a:pt x="18768" y="41613"/>
                      <a:pt x="18748" y="41613"/>
                    </a:cubicBezTo>
                    <a:cubicBezTo>
                      <a:pt x="16879" y="41613"/>
                      <a:pt x="15111" y="42452"/>
                      <a:pt x="13870" y="43755"/>
                    </a:cubicBezTo>
                    <a:cubicBezTo>
                      <a:pt x="13951" y="42169"/>
                      <a:pt x="13368" y="40664"/>
                      <a:pt x="12382" y="39490"/>
                    </a:cubicBezTo>
                    <a:lnTo>
                      <a:pt x="12374" y="39481"/>
                    </a:lnTo>
                    <a:cubicBezTo>
                      <a:pt x="12801" y="39402"/>
                      <a:pt x="13230" y="39363"/>
                      <a:pt x="13656" y="39363"/>
                    </a:cubicBezTo>
                    <a:close/>
                    <a:moveTo>
                      <a:pt x="23953" y="39363"/>
                    </a:moveTo>
                    <a:cubicBezTo>
                      <a:pt x="24378" y="39363"/>
                      <a:pt x="24806" y="39402"/>
                      <a:pt x="25232" y="39481"/>
                    </a:cubicBezTo>
                    <a:cubicBezTo>
                      <a:pt x="24237" y="40664"/>
                      <a:pt x="23655" y="42160"/>
                      <a:pt x="23744" y="43755"/>
                    </a:cubicBezTo>
                    <a:cubicBezTo>
                      <a:pt x="22494" y="42452"/>
                      <a:pt x="20726" y="41613"/>
                      <a:pt x="18866" y="41613"/>
                    </a:cubicBezTo>
                    <a:cubicBezTo>
                      <a:pt x="18846" y="41613"/>
                      <a:pt x="18827" y="41613"/>
                      <a:pt x="18807" y="41613"/>
                    </a:cubicBezTo>
                    <a:cubicBezTo>
                      <a:pt x="20144" y="40166"/>
                      <a:pt x="22018" y="39363"/>
                      <a:pt x="23953" y="39363"/>
                    </a:cubicBezTo>
                    <a:close/>
                    <a:moveTo>
                      <a:pt x="107671" y="39122"/>
                    </a:moveTo>
                    <a:cubicBezTo>
                      <a:pt x="109602" y="39122"/>
                      <a:pt x="111474" y="39919"/>
                      <a:pt x="112821" y="41372"/>
                    </a:cubicBezTo>
                    <a:cubicBezTo>
                      <a:pt x="112802" y="41371"/>
                      <a:pt x="112783" y="41371"/>
                      <a:pt x="112765" y="41371"/>
                    </a:cubicBezTo>
                    <a:cubicBezTo>
                      <a:pt x="110778" y="41371"/>
                      <a:pt x="108902" y="42317"/>
                      <a:pt x="107650" y="43764"/>
                    </a:cubicBezTo>
                    <a:lnTo>
                      <a:pt x="107650" y="43764"/>
                    </a:lnTo>
                    <a:cubicBezTo>
                      <a:pt x="107803" y="42097"/>
                      <a:pt x="107211" y="40511"/>
                      <a:pt x="106172" y="39284"/>
                    </a:cubicBezTo>
                    <a:cubicBezTo>
                      <a:pt x="106670" y="39175"/>
                      <a:pt x="107172" y="39122"/>
                      <a:pt x="107671" y="39122"/>
                    </a:cubicBezTo>
                    <a:close/>
                    <a:moveTo>
                      <a:pt x="37180" y="39320"/>
                    </a:moveTo>
                    <a:cubicBezTo>
                      <a:pt x="39113" y="39320"/>
                      <a:pt x="40988" y="40121"/>
                      <a:pt x="42328" y="41569"/>
                    </a:cubicBezTo>
                    <a:cubicBezTo>
                      <a:pt x="42310" y="41568"/>
                      <a:pt x="42291" y="41568"/>
                      <a:pt x="42273" y="41568"/>
                    </a:cubicBezTo>
                    <a:cubicBezTo>
                      <a:pt x="40286" y="41568"/>
                      <a:pt x="38419" y="42514"/>
                      <a:pt x="37167" y="43961"/>
                    </a:cubicBezTo>
                    <a:cubicBezTo>
                      <a:pt x="37320" y="42294"/>
                      <a:pt x="36728" y="40708"/>
                      <a:pt x="35689" y="39481"/>
                    </a:cubicBezTo>
                    <a:cubicBezTo>
                      <a:pt x="36184" y="39373"/>
                      <a:pt x="36684" y="39320"/>
                      <a:pt x="37180" y="39320"/>
                    </a:cubicBezTo>
                    <a:close/>
                    <a:moveTo>
                      <a:pt x="124483" y="37269"/>
                    </a:moveTo>
                    <a:cubicBezTo>
                      <a:pt x="127057" y="37269"/>
                      <a:pt x="129630" y="38633"/>
                      <a:pt x="130536" y="41363"/>
                    </a:cubicBezTo>
                    <a:cubicBezTo>
                      <a:pt x="130760" y="42053"/>
                      <a:pt x="130867" y="42769"/>
                      <a:pt x="130876" y="43495"/>
                    </a:cubicBezTo>
                    <a:cubicBezTo>
                      <a:pt x="130401" y="43393"/>
                      <a:pt x="129922" y="43343"/>
                      <a:pt x="129447" y="43343"/>
                    </a:cubicBezTo>
                    <a:cubicBezTo>
                      <a:pt x="127584" y="43343"/>
                      <a:pt x="125780" y="44110"/>
                      <a:pt x="124487" y="45502"/>
                    </a:cubicBezTo>
                    <a:cubicBezTo>
                      <a:pt x="123213" y="44130"/>
                      <a:pt x="121434" y="43343"/>
                      <a:pt x="119564" y="43343"/>
                    </a:cubicBezTo>
                    <a:cubicBezTo>
                      <a:pt x="119553" y="43343"/>
                      <a:pt x="119543" y="43343"/>
                      <a:pt x="119532" y="43343"/>
                    </a:cubicBezTo>
                    <a:cubicBezTo>
                      <a:pt x="119048" y="43343"/>
                      <a:pt x="118564" y="43388"/>
                      <a:pt x="118089" y="43495"/>
                    </a:cubicBezTo>
                    <a:cubicBezTo>
                      <a:pt x="118089" y="42769"/>
                      <a:pt x="118206" y="42053"/>
                      <a:pt x="118421" y="41363"/>
                    </a:cubicBezTo>
                    <a:lnTo>
                      <a:pt x="118430" y="41354"/>
                    </a:lnTo>
                    <a:cubicBezTo>
                      <a:pt x="119339" y="38631"/>
                      <a:pt x="121911" y="37269"/>
                      <a:pt x="124483" y="37269"/>
                    </a:cubicBezTo>
                    <a:close/>
                    <a:moveTo>
                      <a:pt x="77631" y="37312"/>
                    </a:moveTo>
                    <a:cubicBezTo>
                      <a:pt x="80804" y="37312"/>
                      <a:pt x="83980" y="39391"/>
                      <a:pt x="84022" y="43547"/>
                    </a:cubicBezTo>
                    <a:lnTo>
                      <a:pt x="84022" y="43547"/>
                    </a:lnTo>
                    <a:cubicBezTo>
                      <a:pt x="83546" y="43443"/>
                      <a:pt x="83066" y="43393"/>
                      <a:pt x="82590" y="43393"/>
                    </a:cubicBezTo>
                    <a:cubicBezTo>
                      <a:pt x="80737" y="43393"/>
                      <a:pt x="78939" y="44159"/>
                      <a:pt x="77651" y="45547"/>
                    </a:cubicBezTo>
                    <a:cubicBezTo>
                      <a:pt x="76369" y="44176"/>
                      <a:pt x="74577" y="43388"/>
                      <a:pt x="72696" y="43388"/>
                    </a:cubicBezTo>
                    <a:cubicBezTo>
                      <a:pt x="72212" y="43388"/>
                      <a:pt x="71728" y="43441"/>
                      <a:pt x="71253" y="43549"/>
                    </a:cubicBezTo>
                    <a:cubicBezTo>
                      <a:pt x="71284" y="39391"/>
                      <a:pt x="74456" y="37312"/>
                      <a:pt x="77631" y="37312"/>
                    </a:cubicBezTo>
                    <a:close/>
                    <a:moveTo>
                      <a:pt x="100946" y="37312"/>
                    </a:moveTo>
                    <a:cubicBezTo>
                      <a:pt x="104119" y="37312"/>
                      <a:pt x="107295" y="39391"/>
                      <a:pt x="107337" y="43547"/>
                    </a:cubicBezTo>
                    <a:lnTo>
                      <a:pt x="107337" y="43547"/>
                    </a:lnTo>
                    <a:cubicBezTo>
                      <a:pt x="106861" y="43443"/>
                      <a:pt x="106381" y="43393"/>
                      <a:pt x="105905" y="43393"/>
                    </a:cubicBezTo>
                    <a:cubicBezTo>
                      <a:pt x="104052" y="43393"/>
                      <a:pt x="102255" y="44159"/>
                      <a:pt x="100966" y="45547"/>
                    </a:cubicBezTo>
                    <a:cubicBezTo>
                      <a:pt x="99685" y="44176"/>
                      <a:pt x="97883" y="43388"/>
                      <a:pt x="96011" y="43388"/>
                    </a:cubicBezTo>
                    <a:cubicBezTo>
                      <a:pt x="95527" y="43388"/>
                      <a:pt x="95043" y="43441"/>
                      <a:pt x="94568" y="43549"/>
                    </a:cubicBezTo>
                    <a:cubicBezTo>
                      <a:pt x="94599" y="39391"/>
                      <a:pt x="97771" y="37312"/>
                      <a:pt x="100946" y="37312"/>
                    </a:cubicBezTo>
                    <a:close/>
                    <a:moveTo>
                      <a:pt x="54012" y="37467"/>
                    </a:moveTo>
                    <a:cubicBezTo>
                      <a:pt x="56585" y="37467"/>
                      <a:pt x="59156" y="38831"/>
                      <a:pt x="60061" y="41560"/>
                    </a:cubicBezTo>
                    <a:cubicBezTo>
                      <a:pt x="60285" y="42250"/>
                      <a:pt x="60393" y="42975"/>
                      <a:pt x="60393" y="43701"/>
                    </a:cubicBezTo>
                    <a:cubicBezTo>
                      <a:pt x="59914" y="43596"/>
                      <a:pt x="59431" y="43545"/>
                      <a:pt x="58952" y="43545"/>
                    </a:cubicBezTo>
                    <a:cubicBezTo>
                      <a:pt x="57099" y="43545"/>
                      <a:pt x="55302" y="44311"/>
                      <a:pt x="54013" y="45699"/>
                    </a:cubicBezTo>
                    <a:cubicBezTo>
                      <a:pt x="52739" y="44336"/>
                      <a:pt x="50960" y="43549"/>
                      <a:pt x="49089" y="43549"/>
                    </a:cubicBezTo>
                    <a:cubicBezTo>
                      <a:pt x="49079" y="43549"/>
                      <a:pt x="49068" y="43549"/>
                      <a:pt x="49058" y="43549"/>
                    </a:cubicBezTo>
                    <a:cubicBezTo>
                      <a:pt x="48574" y="43549"/>
                      <a:pt x="48090" y="43594"/>
                      <a:pt x="47615" y="43701"/>
                    </a:cubicBezTo>
                    <a:cubicBezTo>
                      <a:pt x="47615" y="42975"/>
                      <a:pt x="47723" y="42250"/>
                      <a:pt x="47938" y="41560"/>
                    </a:cubicBezTo>
                    <a:lnTo>
                      <a:pt x="47956" y="41560"/>
                    </a:lnTo>
                    <a:cubicBezTo>
                      <a:pt x="48865" y="38831"/>
                      <a:pt x="51439" y="37467"/>
                      <a:pt x="54012" y="37467"/>
                    </a:cubicBezTo>
                    <a:close/>
                    <a:moveTo>
                      <a:pt x="7148" y="37513"/>
                    </a:moveTo>
                    <a:cubicBezTo>
                      <a:pt x="10323" y="37513"/>
                      <a:pt x="13498" y="39590"/>
                      <a:pt x="13538" y="43746"/>
                    </a:cubicBezTo>
                    <a:cubicBezTo>
                      <a:pt x="13065" y="43644"/>
                      <a:pt x="12588" y="43594"/>
                      <a:pt x="12114" y="43594"/>
                    </a:cubicBezTo>
                    <a:cubicBezTo>
                      <a:pt x="10255" y="43594"/>
                      <a:pt x="8449" y="44361"/>
                      <a:pt x="7150" y="45753"/>
                    </a:cubicBezTo>
                    <a:cubicBezTo>
                      <a:pt x="5868" y="44373"/>
                      <a:pt x="4076" y="43594"/>
                      <a:pt x="2194" y="43594"/>
                    </a:cubicBezTo>
                    <a:cubicBezTo>
                      <a:pt x="1711" y="43594"/>
                      <a:pt x="1227" y="43647"/>
                      <a:pt x="752" y="43746"/>
                    </a:cubicBezTo>
                    <a:cubicBezTo>
                      <a:pt x="792" y="39592"/>
                      <a:pt x="3970" y="37513"/>
                      <a:pt x="7148" y="37513"/>
                    </a:cubicBezTo>
                    <a:close/>
                    <a:moveTo>
                      <a:pt x="30465" y="37513"/>
                    </a:moveTo>
                    <a:cubicBezTo>
                      <a:pt x="33638" y="37513"/>
                      <a:pt x="36811" y="39588"/>
                      <a:pt x="36854" y="43742"/>
                    </a:cubicBezTo>
                    <a:lnTo>
                      <a:pt x="36854" y="43742"/>
                    </a:lnTo>
                    <a:cubicBezTo>
                      <a:pt x="36384" y="43643"/>
                      <a:pt x="35912" y="43594"/>
                      <a:pt x="35443" y="43594"/>
                    </a:cubicBezTo>
                    <a:cubicBezTo>
                      <a:pt x="33580" y="43594"/>
                      <a:pt x="31775" y="44361"/>
                      <a:pt x="30483" y="45753"/>
                    </a:cubicBezTo>
                    <a:cubicBezTo>
                      <a:pt x="29201" y="44373"/>
                      <a:pt x="27409" y="43594"/>
                      <a:pt x="25528" y="43594"/>
                    </a:cubicBezTo>
                    <a:cubicBezTo>
                      <a:pt x="25044" y="43594"/>
                      <a:pt x="24560" y="43647"/>
                      <a:pt x="24085" y="43746"/>
                    </a:cubicBezTo>
                    <a:cubicBezTo>
                      <a:pt x="24116" y="39592"/>
                      <a:pt x="27290" y="37513"/>
                      <a:pt x="30465" y="37513"/>
                    </a:cubicBezTo>
                    <a:close/>
                    <a:moveTo>
                      <a:pt x="129619" y="43736"/>
                    </a:moveTo>
                    <a:cubicBezTo>
                      <a:pt x="130043" y="43736"/>
                      <a:pt x="130469" y="43775"/>
                      <a:pt x="130894" y="43854"/>
                    </a:cubicBezTo>
                    <a:cubicBezTo>
                      <a:pt x="129908" y="45018"/>
                      <a:pt x="129326" y="46524"/>
                      <a:pt x="129415" y="48110"/>
                    </a:cubicBezTo>
                    <a:lnTo>
                      <a:pt x="129406" y="48128"/>
                    </a:lnTo>
                    <a:cubicBezTo>
                      <a:pt x="128165" y="46824"/>
                      <a:pt x="126397" y="45986"/>
                      <a:pt x="124528" y="45986"/>
                    </a:cubicBezTo>
                    <a:cubicBezTo>
                      <a:pt x="124509" y="45986"/>
                      <a:pt x="124489" y="45986"/>
                      <a:pt x="124469" y="45986"/>
                    </a:cubicBezTo>
                    <a:cubicBezTo>
                      <a:pt x="124450" y="45986"/>
                      <a:pt x="124430" y="45986"/>
                      <a:pt x="124410" y="45986"/>
                    </a:cubicBezTo>
                    <a:cubicBezTo>
                      <a:pt x="122541" y="45986"/>
                      <a:pt x="120782" y="46824"/>
                      <a:pt x="119532" y="48128"/>
                    </a:cubicBezTo>
                    <a:cubicBezTo>
                      <a:pt x="119622" y="46533"/>
                      <a:pt x="119039" y="45036"/>
                      <a:pt x="118045" y="43854"/>
                    </a:cubicBezTo>
                    <a:cubicBezTo>
                      <a:pt x="118471" y="43775"/>
                      <a:pt x="118899" y="43736"/>
                      <a:pt x="119324" y="43736"/>
                    </a:cubicBezTo>
                    <a:cubicBezTo>
                      <a:pt x="121259" y="43736"/>
                      <a:pt x="123134" y="44537"/>
                      <a:pt x="124478" y="45977"/>
                    </a:cubicBezTo>
                    <a:cubicBezTo>
                      <a:pt x="125815" y="44537"/>
                      <a:pt x="127688" y="43736"/>
                      <a:pt x="129619" y="43736"/>
                    </a:cubicBezTo>
                    <a:close/>
                    <a:moveTo>
                      <a:pt x="82779" y="43772"/>
                    </a:moveTo>
                    <a:cubicBezTo>
                      <a:pt x="83204" y="43772"/>
                      <a:pt x="83632" y="43810"/>
                      <a:pt x="84057" y="43889"/>
                    </a:cubicBezTo>
                    <a:cubicBezTo>
                      <a:pt x="83063" y="45072"/>
                      <a:pt x="82480" y="46569"/>
                      <a:pt x="82561" y="48164"/>
                    </a:cubicBezTo>
                    <a:cubicBezTo>
                      <a:pt x="81320" y="46860"/>
                      <a:pt x="79552" y="46022"/>
                      <a:pt x="77683" y="46022"/>
                    </a:cubicBezTo>
                    <a:cubicBezTo>
                      <a:pt x="77666" y="46022"/>
                      <a:pt x="77650" y="46022"/>
                      <a:pt x="77633" y="46022"/>
                    </a:cubicBezTo>
                    <a:lnTo>
                      <a:pt x="77633" y="46022"/>
                    </a:lnTo>
                    <a:cubicBezTo>
                      <a:pt x="78970" y="44574"/>
                      <a:pt x="80844" y="43772"/>
                      <a:pt x="82779" y="43772"/>
                    </a:cubicBezTo>
                    <a:close/>
                    <a:moveTo>
                      <a:pt x="59133" y="43923"/>
                    </a:moveTo>
                    <a:cubicBezTo>
                      <a:pt x="59561" y="43923"/>
                      <a:pt x="59991" y="43962"/>
                      <a:pt x="60420" y="44042"/>
                    </a:cubicBezTo>
                    <a:cubicBezTo>
                      <a:pt x="59425" y="45225"/>
                      <a:pt x="58843" y="46721"/>
                      <a:pt x="58932" y="48316"/>
                    </a:cubicBezTo>
                    <a:lnTo>
                      <a:pt x="58923" y="48316"/>
                    </a:lnTo>
                    <a:cubicBezTo>
                      <a:pt x="57682" y="47012"/>
                      <a:pt x="55914" y="46174"/>
                      <a:pt x="54045" y="46174"/>
                    </a:cubicBezTo>
                    <a:cubicBezTo>
                      <a:pt x="54026" y="46174"/>
                      <a:pt x="54006" y="46174"/>
                      <a:pt x="53986" y="46174"/>
                    </a:cubicBezTo>
                    <a:cubicBezTo>
                      <a:pt x="53966" y="46174"/>
                      <a:pt x="53947" y="46174"/>
                      <a:pt x="53927" y="46174"/>
                    </a:cubicBezTo>
                    <a:cubicBezTo>
                      <a:pt x="52067" y="46174"/>
                      <a:pt x="50299" y="47012"/>
                      <a:pt x="49049" y="48316"/>
                    </a:cubicBezTo>
                    <a:cubicBezTo>
                      <a:pt x="49138" y="46721"/>
                      <a:pt x="48556" y="45225"/>
                      <a:pt x="47561" y="44042"/>
                    </a:cubicBezTo>
                    <a:cubicBezTo>
                      <a:pt x="47990" y="43962"/>
                      <a:pt x="48420" y="43923"/>
                      <a:pt x="48848" y="43923"/>
                    </a:cubicBezTo>
                    <a:cubicBezTo>
                      <a:pt x="50781" y="43923"/>
                      <a:pt x="52652" y="44720"/>
                      <a:pt x="53995" y="46165"/>
                    </a:cubicBezTo>
                    <a:cubicBezTo>
                      <a:pt x="55330" y="44720"/>
                      <a:pt x="57201" y="43923"/>
                      <a:pt x="59133" y="43923"/>
                    </a:cubicBezTo>
                    <a:close/>
                    <a:moveTo>
                      <a:pt x="25310" y="43969"/>
                    </a:moveTo>
                    <a:cubicBezTo>
                      <a:pt x="27245" y="43969"/>
                      <a:pt x="29120" y="44772"/>
                      <a:pt x="30465" y="46219"/>
                    </a:cubicBezTo>
                    <a:lnTo>
                      <a:pt x="30465" y="46219"/>
                    </a:lnTo>
                    <a:cubicBezTo>
                      <a:pt x="30462" y="46219"/>
                      <a:pt x="30459" y="46219"/>
                      <a:pt x="30456" y="46219"/>
                    </a:cubicBezTo>
                    <a:cubicBezTo>
                      <a:pt x="30436" y="46219"/>
                      <a:pt x="30416" y="46219"/>
                      <a:pt x="30397" y="46219"/>
                    </a:cubicBezTo>
                    <a:cubicBezTo>
                      <a:pt x="28528" y="46219"/>
                      <a:pt x="26769" y="47057"/>
                      <a:pt x="25519" y="48361"/>
                    </a:cubicBezTo>
                    <a:cubicBezTo>
                      <a:pt x="25608" y="46775"/>
                      <a:pt x="25026" y="45269"/>
                      <a:pt x="24031" y="44087"/>
                    </a:cubicBezTo>
                    <a:cubicBezTo>
                      <a:pt x="24457" y="44008"/>
                      <a:pt x="24885" y="43969"/>
                      <a:pt x="25310" y="43969"/>
                    </a:cubicBezTo>
                    <a:close/>
                    <a:moveTo>
                      <a:pt x="12296" y="43987"/>
                    </a:moveTo>
                    <a:cubicBezTo>
                      <a:pt x="12721" y="43987"/>
                      <a:pt x="13148" y="44025"/>
                      <a:pt x="13574" y="44104"/>
                    </a:cubicBezTo>
                    <a:cubicBezTo>
                      <a:pt x="12580" y="45287"/>
                      <a:pt x="11997" y="46793"/>
                      <a:pt x="12087" y="48379"/>
                    </a:cubicBezTo>
                    <a:cubicBezTo>
                      <a:pt x="10837" y="47075"/>
                      <a:pt x="9069" y="46237"/>
                      <a:pt x="7208" y="46237"/>
                    </a:cubicBezTo>
                    <a:cubicBezTo>
                      <a:pt x="7189" y="46237"/>
                      <a:pt x="7169" y="46237"/>
                      <a:pt x="7150" y="46237"/>
                    </a:cubicBezTo>
                    <a:cubicBezTo>
                      <a:pt x="8487" y="44790"/>
                      <a:pt x="10360" y="43987"/>
                      <a:pt x="12296" y="43987"/>
                    </a:cubicBezTo>
                    <a:close/>
                    <a:moveTo>
                      <a:pt x="106102" y="43761"/>
                    </a:moveTo>
                    <a:cubicBezTo>
                      <a:pt x="106575" y="43761"/>
                      <a:pt x="107052" y="43809"/>
                      <a:pt x="107525" y="43907"/>
                    </a:cubicBezTo>
                    <a:cubicBezTo>
                      <a:pt x="106512" y="45162"/>
                      <a:pt x="105939" y="46757"/>
                      <a:pt x="106127" y="48432"/>
                    </a:cubicBezTo>
                    <a:cubicBezTo>
                      <a:pt x="104866" y="46976"/>
                      <a:pt x="102990" y="46022"/>
                      <a:pt x="101003" y="46022"/>
                    </a:cubicBezTo>
                    <a:cubicBezTo>
                      <a:pt x="100985" y="46022"/>
                      <a:pt x="100966" y="46022"/>
                      <a:pt x="100948" y="46022"/>
                    </a:cubicBezTo>
                    <a:cubicBezTo>
                      <a:pt x="100928" y="46022"/>
                      <a:pt x="100908" y="46022"/>
                      <a:pt x="100889" y="46022"/>
                    </a:cubicBezTo>
                    <a:cubicBezTo>
                      <a:pt x="99020" y="46022"/>
                      <a:pt x="97252" y="46860"/>
                      <a:pt x="96011" y="48164"/>
                    </a:cubicBezTo>
                    <a:cubicBezTo>
                      <a:pt x="96091" y="46569"/>
                      <a:pt x="95509" y="45072"/>
                      <a:pt x="94523" y="43889"/>
                    </a:cubicBezTo>
                    <a:cubicBezTo>
                      <a:pt x="94952" y="43810"/>
                      <a:pt x="95382" y="43771"/>
                      <a:pt x="95809" y="43771"/>
                    </a:cubicBezTo>
                    <a:cubicBezTo>
                      <a:pt x="97740" y="43771"/>
                      <a:pt x="99605" y="44568"/>
                      <a:pt x="100948" y="46013"/>
                    </a:cubicBezTo>
                    <a:cubicBezTo>
                      <a:pt x="102294" y="44566"/>
                      <a:pt x="104168" y="43761"/>
                      <a:pt x="106102" y="43761"/>
                    </a:cubicBezTo>
                    <a:close/>
                    <a:moveTo>
                      <a:pt x="70796" y="39320"/>
                    </a:moveTo>
                    <a:cubicBezTo>
                      <a:pt x="71278" y="39320"/>
                      <a:pt x="71764" y="39370"/>
                      <a:pt x="72248" y="39472"/>
                    </a:cubicBezTo>
                    <a:cubicBezTo>
                      <a:pt x="71271" y="40717"/>
                      <a:pt x="70742" y="42286"/>
                      <a:pt x="70939" y="43934"/>
                    </a:cubicBezTo>
                    <a:cubicBezTo>
                      <a:pt x="71449" y="43820"/>
                      <a:pt x="71962" y="43765"/>
                      <a:pt x="72472" y="43765"/>
                    </a:cubicBezTo>
                    <a:cubicBezTo>
                      <a:pt x="74409" y="43765"/>
                      <a:pt x="76285" y="44568"/>
                      <a:pt x="77633" y="46022"/>
                    </a:cubicBezTo>
                    <a:lnTo>
                      <a:pt x="77633" y="46022"/>
                    </a:lnTo>
                    <a:cubicBezTo>
                      <a:pt x="77630" y="46022"/>
                      <a:pt x="77627" y="46022"/>
                      <a:pt x="77624" y="46022"/>
                    </a:cubicBezTo>
                    <a:cubicBezTo>
                      <a:pt x="77606" y="46022"/>
                      <a:pt x="77588" y="46022"/>
                      <a:pt x="77570" y="46022"/>
                    </a:cubicBezTo>
                    <a:cubicBezTo>
                      <a:pt x="75529" y="46022"/>
                      <a:pt x="73598" y="47030"/>
                      <a:pt x="72346" y="48558"/>
                    </a:cubicBezTo>
                    <a:cubicBezTo>
                      <a:pt x="72703" y="44845"/>
                      <a:pt x="69407" y="41568"/>
                      <a:pt x="65698" y="41568"/>
                    </a:cubicBezTo>
                    <a:cubicBezTo>
                      <a:pt x="65683" y="41568"/>
                      <a:pt x="65668" y="41569"/>
                      <a:pt x="65653" y="41569"/>
                    </a:cubicBezTo>
                    <a:cubicBezTo>
                      <a:pt x="66994" y="40120"/>
                      <a:pt x="68863" y="39320"/>
                      <a:pt x="70796" y="39320"/>
                    </a:cubicBezTo>
                    <a:close/>
                    <a:moveTo>
                      <a:pt x="35611" y="43966"/>
                    </a:moveTo>
                    <a:cubicBezTo>
                      <a:pt x="36087" y="43966"/>
                      <a:pt x="36566" y="44014"/>
                      <a:pt x="37042" y="44113"/>
                    </a:cubicBezTo>
                    <a:cubicBezTo>
                      <a:pt x="36020" y="45359"/>
                      <a:pt x="35456" y="46954"/>
                      <a:pt x="35635" y="48621"/>
                    </a:cubicBezTo>
                    <a:cubicBezTo>
                      <a:pt x="34383" y="47165"/>
                      <a:pt x="32507" y="46219"/>
                      <a:pt x="30512" y="46219"/>
                    </a:cubicBezTo>
                    <a:cubicBezTo>
                      <a:pt x="30496" y="46219"/>
                      <a:pt x="30481" y="46219"/>
                      <a:pt x="30465" y="46219"/>
                    </a:cubicBezTo>
                    <a:lnTo>
                      <a:pt x="30465" y="46219"/>
                    </a:lnTo>
                    <a:cubicBezTo>
                      <a:pt x="31802" y="44766"/>
                      <a:pt x="33677" y="43966"/>
                      <a:pt x="35611" y="43966"/>
                    </a:cubicBezTo>
                    <a:close/>
                    <a:moveTo>
                      <a:pt x="112828" y="41868"/>
                    </a:moveTo>
                    <a:cubicBezTo>
                      <a:pt x="116003" y="41868"/>
                      <a:pt x="119178" y="43944"/>
                      <a:pt x="119218" y="48101"/>
                    </a:cubicBezTo>
                    <a:cubicBezTo>
                      <a:pt x="118743" y="47999"/>
                      <a:pt x="118265" y="47949"/>
                      <a:pt x="117790" y="47949"/>
                    </a:cubicBezTo>
                    <a:cubicBezTo>
                      <a:pt x="115928" y="47949"/>
                      <a:pt x="114124" y="48714"/>
                      <a:pt x="112825" y="50103"/>
                    </a:cubicBezTo>
                    <a:lnTo>
                      <a:pt x="112825" y="50103"/>
                    </a:lnTo>
                    <a:cubicBezTo>
                      <a:pt x="111544" y="48726"/>
                      <a:pt x="109754" y="47949"/>
                      <a:pt x="107883" y="47949"/>
                    </a:cubicBezTo>
                    <a:cubicBezTo>
                      <a:pt x="107391" y="47949"/>
                      <a:pt x="106907" y="48002"/>
                      <a:pt x="106432" y="48101"/>
                    </a:cubicBezTo>
                    <a:cubicBezTo>
                      <a:pt x="106472" y="43947"/>
                      <a:pt x="109650" y="41868"/>
                      <a:pt x="112828" y="41868"/>
                    </a:cubicBezTo>
                    <a:close/>
                    <a:moveTo>
                      <a:pt x="136139" y="41870"/>
                    </a:moveTo>
                    <a:cubicBezTo>
                      <a:pt x="139313" y="41870"/>
                      <a:pt x="142484" y="43947"/>
                      <a:pt x="142525" y="48101"/>
                    </a:cubicBezTo>
                    <a:lnTo>
                      <a:pt x="142525" y="48119"/>
                    </a:lnTo>
                    <a:cubicBezTo>
                      <a:pt x="142050" y="48017"/>
                      <a:pt x="141571" y="47967"/>
                      <a:pt x="141097" y="47967"/>
                    </a:cubicBezTo>
                    <a:cubicBezTo>
                      <a:pt x="139236" y="47967"/>
                      <a:pt x="137435" y="48734"/>
                      <a:pt x="136136" y="50126"/>
                    </a:cubicBezTo>
                    <a:cubicBezTo>
                      <a:pt x="134854" y="48746"/>
                      <a:pt x="133062" y="47966"/>
                      <a:pt x="131181" y="47966"/>
                    </a:cubicBezTo>
                    <a:cubicBezTo>
                      <a:pt x="130697" y="47966"/>
                      <a:pt x="130213" y="48020"/>
                      <a:pt x="129738" y="48119"/>
                    </a:cubicBezTo>
                    <a:cubicBezTo>
                      <a:pt x="129778" y="43953"/>
                      <a:pt x="132960" y="41870"/>
                      <a:pt x="136139" y="41870"/>
                    </a:cubicBezTo>
                    <a:close/>
                    <a:moveTo>
                      <a:pt x="89297" y="41915"/>
                    </a:moveTo>
                    <a:cubicBezTo>
                      <a:pt x="92473" y="41915"/>
                      <a:pt x="95648" y="43994"/>
                      <a:pt x="95688" y="48155"/>
                    </a:cubicBezTo>
                    <a:cubicBezTo>
                      <a:pt x="95208" y="48050"/>
                      <a:pt x="94724" y="47999"/>
                      <a:pt x="94244" y="47999"/>
                    </a:cubicBezTo>
                    <a:cubicBezTo>
                      <a:pt x="92390" y="47999"/>
                      <a:pt x="90594" y="48763"/>
                      <a:pt x="89299" y="50152"/>
                    </a:cubicBezTo>
                    <a:lnTo>
                      <a:pt x="89299" y="50152"/>
                    </a:lnTo>
                    <a:cubicBezTo>
                      <a:pt x="88018" y="48782"/>
                      <a:pt x="86226" y="47993"/>
                      <a:pt x="84344" y="47993"/>
                    </a:cubicBezTo>
                    <a:cubicBezTo>
                      <a:pt x="83860" y="47993"/>
                      <a:pt x="83376" y="48047"/>
                      <a:pt x="82902" y="48155"/>
                    </a:cubicBezTo>
                    <a:cubicBezTo>
                      <a:pt x="82942" y="43996"/>
                      <a:pt x="86120" y="41915"/>
                      <a:pt x="89297" y="41915"/>
                    </a:cubicBezTo>
                    <a:close/>
                    <a:moveTo>
                      <a:pt x="42333" y="42069"/>
                    </a:moveTo>
                    <a:cubicBezTo>
                      <a:pt x="45505" y="42069"/>
                      <a:pt x="48680" y="44145"/>
                      <a:pt x="48726" y="48296"/>
                    </a:cubicBezTo>
                    <a:lnTo>
                      <a:pt x="48726" y="48296"/>
                    </a:lnTo>
                    <a:cubicBezTo>
                      <a:pt x="48256" y="48195"/>
                      <a:pt x="47782" y="48146"/>
                      <a:pt x="47311" y="48146"/>
                    </a:cubicBezTo>
                    <a:cubicBezTo>
                      <a:pt x="45452" y="48146"/>
                      <a:pt x="43648" y="48913"/>
                      <a:pt x="42355" y="50305"/>
                    </a:cubicBezTo>
                    <a:cubicBezTo>
                      <a:pt x="41074" y="48925"/>
                      <a:pt x="39282" y="48146"/>
                      <a:pt x="37400" y="48146"/>
                    </a:cubicBezTo>
                    <a:cubicBezTo>
                      <a:pt x="36916" y="48146"/>
                      <a:pt x="36432" y="48199"/>
                      <a:pt x="35958" y="48298"/>
                    </a:cubicBezTo>
                    <a:cubicBezTo>
                      <a:pt x="35989" y="44146"/>
                      <a:pt x="39159" y="42069"/>
                      <a:pt x="42333" y="42069"/>
                    </a:cubicBezTo>
                    <a:close/>
                    <a:moveTo>
                      <a:pt x="65648" y="42069"/>
                    </a:moveTo>
                    <a:cubicBezTo>
                      <a:pt x="68820" y="42069"/>
                      <a:pt x="71995" y="44144"/>
                      <a:pt x="72041" y="48294"/>
                    </a:cubicBezTo>
                    <a:lnTo>
                      <a:pt x="72041" y="48294"/>
                    </a:lnTo>
                    <a:cubicBezTo>
                      <a:pt x="71572" y="48195"/>
                      <a:pt x="71100" y="48146"/>
                      <a:pt x="70631" y="48146"/>
                    </a:cubicBezTo>
                    <a:cubicBezTo>
                      <a:pt x="68767" y="48146"/>
                      <a:pt x="66963" y="48913"/>
                      <a:pt x="65671" y="50305"/>
                    </a:cubicBezTo>
                    <a:cubicBezTo>
                      <a:pt x="64389" y="48925"/>
                      <a:pt x="62597" y="48146"/>
                      <a:pt x="60715" y="48146"/>
                    </a:cubicBezTo>
                    <a:cubicBezTo>
                      <a:pt x="60231" y="48146"/>
                      <a:pt x="59748" y="48199"/>
                      <a:pt x="59273" y="48298"/>
                    </a:cubicBezTo>
                    <a:cubicBezTo>
                      <a:pt x="59304" y="44146"/>
                      <a:pt x="62474" y="42069"/>
                      <a:pt x="65648" y="42069"/>
                    </a:cubicBezTo>
                    <a:close/>
                    <a:moveTo>
                      <a:pt x="18806" y="42115"/>
                    </a:moveTo>
                    <a:cubicBezTo>
                      <a:pt x="21981" y="42115"/>
                      <a:pt x="25156" y="44194"/>
                      <a:pt x="25196" y="48352"/>
                    </a:cubicBezTo>
                    <a:cubicBezTo>
                      <a:pt x="24718" y="48247"/>
                      <a:pt x="24235" y="48196"/>
                      <a:pt x="23756" y="48196"/>
                    </a:cubicBezTo>
                    <a:cubicBezTo>
                      <a:pt x="21903" y="48196"/>
                      <a:pt x="20103" y="48963"/>
                      <a:pt x="18807" y="50359"/>
                    </a:cubicBezTo>
                    <a:cubicBezTo>
                      <a:pt x="17526" y="48979"/>
                      <a:pt x="15734" y="48199"/>
                      <a:pt x="13852" y="48199"/>
                    </a:cubicBezTo>
                    <a:cubicBezTo>
                      <a:pt x="13368" y="48199"/>
                      <a:pt x="12884" y="48244"/>
                      <a:pt x="12409" y="48352"/>
                    </a:cubicBezTo>
                    <a:cubicBezTo>
                      <a:pt x="12454" y="44194"/>
                      <a:pt x="15631" y="42115"/>
                      <a:pt x="18806" y="42115"/>
                    </a:cubicBezTo>
                    <a:close/>
                    <a:moveTo>
                      <a:pt x="117952" y="48332"/>
                    </a:moveTo>
                    <a:cubicBezTo>
                      <a:pt x="118378" y="48332"/>
                      <a:pt x="118808" y="48371"/>
                      <a:pt x="119236" y="48450"/>
                    </a:cubicBezTo>
                    <a:cubicBezTo>
                      <a:pt x="118251" y="49624"/>
                      <a:pt x="117668" y="51130"/>
                      <a:pt x="117758" y="52724"/>
                    </a:cubicBezTo>
                    <a:lnTo>
                      <a:pt x="117749" y="52724"/>
                    </a:lnTo>
                    <a:cubicBezTo>
                      <a:pt x="116508" y="51412"/>
                      <a:pt x="114740" y="50583"/>
                      <a:pt x="112871" y="50583"/>
                    </a:cubicBezTo>
                    <a:cubicBezTo>
                      <a:pt x="112855" y="50583"/>
                      <a:pt x="112838" y="50583"/>
                      <a:pt x="112821" y="50583"/>
                    </a:cubicBezTo>
                    <a:lnTo>
                      <a:pt x="112821" y="50583"/>
                    </a:lnTo>
                    <a:cubicBezTo>
                      <a:pt x="114156" y="49130"/>
                      <a:pt x="116021" y="48332"/>
                      <a:pt x="117952" y="48332"/>
                    </a:cubicBezTo>
                    <a:close/>
                    <a:moveTo>
                      <a:pt x="94437" y="48377"/>
                    </a:moveTo>
                    <a:cubicBezTo>
                      <a:pt x="94862" y="48377"/>
                      <a:pt x="95289" y="48416"/>
                      <a:pt x="95715" y="48495"/>
                    </a:cubicBezTo>
                    <a:cubicBezTo>
                      <a:pt x="94722" y="49676"/>
                      <a:pt x="94140" y="51168"/>
                      <a:pt x="94227" y="52760"/>
                    </a:cubicBezTo>
                    <a:lnTo>
                      <a:pt x="94227" y="52760"/>
                    </a:lnTo>
                    <a:cubicBezTo>
                      <a:pt x="92986" y="51457"/>
                      <a:pt x="91219" y="50627"/>
                      <a:pt x="89350" y="50627"/>
                    </a:cubicBezTo>
                    <a:cubicBezTo>
                      <a:pt x="89333" y="50627"/>
                      <a:pt x="89316" y="50628"/>
                      <a:pt x="89299" y="50628"/>
                    </a:cubicBezTo>
                    <a:lnTo>
                      <a:pt x="89299" y="50628"/>
                    </a:lnTo>
                    <a:cubicBezTo>
                      <a:pt x="90637" y="49180"/>
                      <a:pt x="92504" y="48377"/>
                      <a:pt x="94437" y="48377"/>
                    </a:cubicBezTo>
                    <a:close/>
                    <a:moveTo>
                      <a:pt x="84143" y="48369"/>
                    </a:moveTo>
                    <a:cubicBezTo>
                      <a:pt x="86079" y="48369"/>
                      <a:pt x="87954" y="49173"/>
                      <a:pt x="89299" y="50628"/>
                    </a:cubicBezTo>
                    <a:lnTo>
                      <a:pt x="89299" y="50628"/>
                    </a:lnTo>
                    <a:cubicBezTo>
                      <a:pt x="89296" y="50628"/>
                      <a:pt x="89293" y="50628"/>
                      <a:pt x="89290" y="50628"/>
                    </a:cubicBezTo>
                    <a:cubicBezTo>
                      <a:pt x="89270" y="50628"/>
                      <a:pt x="89250" y="50627"/>
                      <a:pt x="89231" y="50627"/>
                    </a:cubicBezTo>
                    <a:cubicBezTo>
                      <a:pt x="87362" y="50627"/>
                      <a:pt x="85603" y="51457"/>
                      <a:pt x="84353" y="52760"/>
                    </a:cubicBezTo>
                    <a:cubicBezTo>
                      <a:pt x="84443" y="51174"/>
                      <a:pt x="83860" y="49669"/>
                      <a:pt x="82866" y="48486"/>
                    </a:cubicBezTo>
                    <a:cubicBezTo>
                      <a:pt x="83291" y="48407"/>
                      <a:pt x="83719" y="48369"/>
                      <a:pt x="84143" y="48369"/>
                    </a:cubicBezTo>
                    <a:close/>
                    <a:moveTo>
                      <a:pt x="47484" y="48526"/>
                    </a:moveTo>
                    <a:cubicBezTo>
                      <a:pt x="47914" y="48526"/>
                      <a:pt x="48348" y="48566"/>
                      <a:pt x="48780" y="48647"/>
                    </a:cubicBezTo>
                    <a:cubicBezTo>
                      <a:pt x="47785" y="49821"/>
                      <a:pt x="47203" y="51327"/>
                      <a:pt x="47284" y="52922"/>
                    </a:cubicBezTo>
                    <a:cubicBezTo>
                      <a:pt x="46042" y="51618"/>
                      <a:pt x="44274" y="50780"/>
                      <a:pt x="42406" y="50780"/>
                    </a:cubicBezTo>
                    <a:cubicBezTo>
                      <a:pt x="42386" y="50780"/>
                      <a:pt x="42366" y="50780"/>
                      <a:pt x="42346" y="50780"/>
                    </a:cubicBezTo>
                    <a:cubicBezTo>
                      <a:pt x="42343" y="50780"/>
                      <a:pt x="42340" y="50780"/>
                      <a:pt x="42338" y="50780"/>
                    </a:cubicBezTo>
                    <a:lnTo>
                      <a:pt x="42338" y="50780"/>
                    </a:lnTo>
                    <a:lnTo>
                      <a:pt x="42355" y="50771"/>
                    </a:lnTo>
                    <a:cubicBezTo>
                      <a:pt x="43689" y="49328"/>
                      <a:pt x="45555" y="48526"/>
                      <a:pt x="47484" y="48526"/>
                    </a:cubicBezTo>
                    <a:close/>
                    <a:moveTo>
                      <a:pt x="107658" y="48326"/>
                    </a:moveTo>
                    <a:cubicBezTo>
                      <a:pt x="109596" y="48326"/>
                      <a:pt x="111472" y="49128"/>
                      <a:pt x="112821" y="50583"/>
                    </a:cubicBezTo>
                    <a:lnTo>
                      <a:pt x="112821" y="50583"/>
                    </a:lnTo>
                    <a:cubicBezTo>
                      <a:pt x="112818" y="50583"/>
                      <a:pt x="112815" y="50583"/>
                      <a:pt x="112812" y="50583"/>
                    </a:cubicBezTo>
                    <a:cubicBezTo>
                      <a:pt x="112793" y="50583"/>
                      <a:pt x="112774" y="50583"/>
                      <a:pt x="112756" y="50583"/>
                    </a:cubicBezTo>
                    <a:cubicBezTo>
                      <a:pt x="110769" y="50583"/>
                      <a:pt x="108902" y="51528"/>
                      <a:pt x="107641" y="52975"/>
                    </a:cubicBezTo>
                    <a:lnTo>
                      <a:pt x="107641" y="52975"/>
                    </a:lnTo>
                    <a:cubicBezTo>
                      <a:pt x="107794" y="51300"/>
                      <a:pt x="107202" y="49723"/>
                      <a:pt x="106163" y="48486"/>
                    </a:cubicBezTo>
                    <a:cubicBezTo>
                      <a:pt x="106660" y="48378"/>
                      <a:pt x="107161" y="48326"/>
                      <a:pt x="107658" y="48326"/>
                    </a:cubicBezTo>
                    <a:close/>
                    <a:moveTo>
                      <a:pt x="23936" y="48579"/>
                    </a:moveTo>
                    <a:cubicBezTo>
                      <a:pt x="24366" y="48579"/>
                      <a:pt x="24800" y="48619"/>
                      <a:pt x="25232" y="48701"/>
                    </a:cubicBezTo>
                    <a:cubicBezTo>
                      <a:pt x="24237" y="49875"/>
                      <a:pt x="23655" y="51380"/>
                      <a:pt x="23744" y="52966"/>
                    </a:cubicBezTo>
                    <a:cubicBezTo>
                      <a:pt x="22494" y="51663"/>
                      <a:pt x="20727" y="50834"/>
                      <a:pt x="18867" y="50834"/>
                    </a:cubicBezTo>
                    <a:cubicBezTo>
                      <a:pt x="18847" y="50834"/>
                      <a:pt x="18827" y="50834"/>
                      <a:pt x="18807" y="50834"/>
                    </a:cubicBezTo>
                    <a:cubicBezTo>
                      <a:pt x="18787" y="50834"/>
                      <a:pt x="18767" y="50834"/>
                      <a:pt x="18747" y="50834"/>
                    </a:cubicBezTo>
                    <a:cubicBezTo>
                      <a:pt x="16879" y="50834"/>
                      <a:pt x="15111" y="51663"/>
                      <a:pt x="13870" y="52975"/>
                    </a:cubicBezTo>
                    <a:cubicBezTo>
                      <a:pt x="13951" y="51380"/>
                      <a:pt x="13368" y="49875"/>
                      <a:pt x="12374" y="48701"/>
                    </a:cubicBezTo>
                    <a:cubicBezTo>
                      <a:pt x="12804" y="48622"/>
                      <a:pt x="13235" y="48583"/>
                      <a:pt x="13663" y="48583"/>
                    </a:cubicBezTo>
                    <a:cubicBezTo>
                      <a:pt x="15599" y="48583"/>
                      <a:pt x="17464" y="49379"/>
                      <a:pt x="18807" y="50825"/>
                    </a:cubicBezTo>
                    <a:cubicBezTo>
                      <a:pt x="20140" y="49382"/>
                      <a:pt x="22007" y="48579"/>
                      <a:pt x="23936" y="48579"/>
                    </a:cubicBezTo>
                    <a:close/>
                    <a:moveTo>
                      <a:pt x="37172" y="48527"/>
                    </a:moveTo>
                    <a:cubicBezTo>
                      <a:pt x="39112" y="48527"/>
                      <a:pt x="40993" y="49328"/>
                      <a:pt x="42337" y="50780"/>
                    </a:cubicBezTo>
                    <a:lnTo>
                      <a:pt x="42337" y="50780"/>
                    </a:lnTo>
                    <a:cubicBezTo>
                      <a:pt x="42322" y="50780"/>
                      <a:pt x="42306" y="50780"/>
                      <a:pt x="42291" y="50780"/>
                    </a:cubicBezTo>
                    <a:cubicBezTo>
                      <a:pt x="40304" y="50780"/>
                      <a:pt x="38437" y="51725"/>
                      <a:pt x="37185" y="53172"/>
                    </a:cubicBezTo>
                    <a:cubicBezTo>
                      <a:pt x="37328" y="51497"/>
                      <a:pt x="36737" y="49920"/>
                      <a:pt x="35698" y="48683"/>
                    </a:cubicBezTo>
                    <a:cubicBezTo>
                      <a:pt x="36188" y="48578"/>
                      <a:pt x="36682" y="48527"/>
                      <a:pt x="37172" y="48527"/>
                    </a:cubicBezTo>
                    <a:close/>
                    <a:moveTo>
                      <a:pt x="124476" y="46476"/>
                    </a:moveTo>
                    <a:cubicBezTo>
                      <a:pt x="127652" y="46476"/>
                      <a:pt x="130827" y="48554"/>
                      <a:pt x="130867" y="52716"/>
                    </a:cubicBezTo>
                    <a:cubicBezTo>
                      <a:pt x="130392" y="52614"/>
                      <a:pt x="129914" y="52564"/>
                      <a:pt x="129439" y="52564"/>
                    </a:cubicBezTo>
                    <a:cubicBezTo>
                      <a:pt x="127578" y="52564"/>
                      <a:pt x="125778" y="53330"/>
                      <a:pt x="124478" y="54723"/>
                    </a:cubicBezTo>
                    <a:cubicBezTo>
                      <a:pt x="123197" y="53343"/>
                      <a:pt x="121405" y="52563"/>
                      <a:pt x="119532" y="52563"/>
                    </a:cubicBezTo>
                    <a:cubicBezTo>
                      <a:pt x="119039" y="52563"/>
                      <a:pt x="118555" y="52617"/>
                      <a:pt x="118080" y="52716"/>
                    </a:cubicBezTo>
                    <a:cubicBezTo>
                      <a:pt x="118121" y="48557"/>
                      <a:pt x="121299" y="46476"/>
                      <a:pt x="124476" y="46476"/>
                    </a:cubicBezTo>
                    <a:close/>
                    <a:moveTo>
                      <a:pt x="77629" y="46523"/>
                    </a:moveTo>
                    <a:cubicBezTo>
                      <a:pt x="80800" y="46523"/>
                      <a:pt x="83975" y="48597"/>
                      <a:pt x="84021" y="52747"/>
                    </a:cubicBezTo>
                    <a:lnTo>
                      <a:pt x="84021" y="52747"/>
                    </a:lnTo>
                    <a:cubicBezTo>
                      <a:pt x="83554" y="52648"/>
                      <a:pt x="83083" y="52600"/>
                      <a:pt x="82615" y="52600"/>
                    </a:cubicBezTo>
                    <a:cubicBezTo>
                      <a:pt x="80757" y="52600"/>
                      <a:pt x="78952" y="53366"/>
                      <a:pt x="77660" y="54759"/>
                    </a:cubicBezTo>
                    <a:cubicBezTo>
                      <a:pt x="76378" y="53379"/>
                      <a:pt x="74586" y="52599"/>
                      <a:pt x="72704" y="52599"/>
                    </a:cubicBezTo>
                    <a:cubicBezTo>
                      <a:pt x="72221" y="52599"/>
                      <a:pt x="71737" y="52644"/>
                      <a:pt x="71262" y="52751"/>
                    </a:cubicBezTo>
                    <a:cubicBezTo>
                      <a:pt x="71289" y="48599"/>
                      <a:pt x="74457" y="46523"/>
                      <a:pt x="77629" y="46523"/>
                    </a:cubicBezTo>
                    <a:close/>
                    <a:moveTo>
                      <a:pt x="100946" y="46518"/>
                    </a:moveTo>
                    <a:cubicBezTo>
                      <a:pt x="104122" y="46518"/>
                      <a:pt x="107296" y="48595"/>
                      <a:pt x="107337" y="52751"/>
                    </a:cubicBezTo>
                    <a:cubicBezTo>
                      <a:pt x="106864" y="52650"/>
                      <a:pt x="106387" y="52600"/>
                      <a:pt x="105914" y="52600"/>
                    </a:cubicBezTo>
                    <a:cubicBezTo>
                      <a:pt x="104054" y="52600"/>
                      <a:pt x="102248" y="53368"/>
                      <a:pt x="100948" y="54767"/>
                    </a:cubicBezTo>
                    <a:lnTo>
                      <a:pt x="100948" y="54759"/>
                    </a:lnTo>
                    <a:cubicBezTo>
                      <a:pt x="99667" y="53379"/>
                      <a:pt x="97875" y="52599"/>
                      <a:pt x="95993" y="52599"/>
                    </a:cubicBezTo>
                    <a:cubicBezTo>
                      <a:pt x="95509" y="52599"/>
                      <a:pt x="95025" y="52653"/>
                      <a:pt x="94550" y="52751"/>
                    </a:cubicBezTo>
                    <a:cubicBezTo>
                      <a:pt x="94591" y="48597"/>
                      <a:pt x="97769" y="46518"/>
                      <a:pt x="100946" y="46518"/>
                    </a:cubicBezTo>
                    <a:close/>
                    <a:moveTo>
                      <a:pt x="54008" y="46667"/>
                    </a:moveTo>
                    <a:cubicBezTo>
                      <a:pt x="57185" y="46667"/>
                      <a:pt x="60361" y="48746"/>
                      <a:pt x="60402" y="52904"/>
                    </a:cubicBezTo>
                    <a:cubicBezTo>
                      <a:pt x="59922" y="52799"/>
                      <a:pt x="59438" y="52748"/>
                      <a:pt x="58958" y="52748"/>
                    </a:cubicBezTo>
                    <a:cubicBezTo>
                      <a:pt x="57103" y="52748"/>
                      <a:pt x="55303" y="53512"/>
                      <a:pt x="54008" y="54906"/>
                    </a:cubicBezTo>
                    <a:lnTo>
                      <a:pt x="54008" y="54906"/>
                    </a:lnTo>
                    <a:cubicBezTo>
                      <a:pt x="52727" y="53529"/>
                      <a:pt x="50937" y="52751"/>
                      <a:pt x="49058" y="52751"/>
                    </a:cubicBezTo>
                    <a:cubicBezTo>
                      <a:pt x="48574" y="52751"/>
                      <a:pt x="48090" y="52796"/>
                      <a:pt x="47615" y="52904"/>
                    </a:cubicBezTo>
                    <a:cubicBezTo>
                      <a:pt x="47655" y="48746"/>
                      <a:pt x="50832" y="46667"/>
                      <a:pt x="54008" y="46667"/>
                    </a:cubicBezTo>
                    <a:close/>
                    <a:moveTo>
                      <a:pt x="7148" y="46724"/>
                    </a:moveTo>
                    <a:cubicBezTo>
                      <a:pt x="10323" y="46724"/>
                      <a:pt x="13498" y="48801"/>
                      <a:pt x="13538" y="52957"/>
                    </a:cubicBezTo>
                    <a:cubicBezTo>
                      <a:pt x="13065" y="52856"/>
                      <a:pt x="12588" y="52806"/>
                      <a:pt x="12114" y="52806"/>
                    </a:cubicBezTo>
                    <a:cubicBezTo>
                      <a:pt x="10255" y="52806"/>
                      <a:pt x="8451" y="53572"/>
                      <a:pt x="7159" y="54965"/>
                    </a:cubicBezTo>
                    <a:cubicBezTo>
                      <a:pt x="5877" y="53585"/>
                      <a:pt x="4076" y="52805"/>
                      <a:pt x="2194" y="52805"/>
                    </a:cubicBezTo>
                    <a:cubicBezTo>
                      <a:pt x="1711" y="52805"/>
                      <a:pt x="1227" y="52859"/>
                      <a:pt x="752" y="52957"/>
                    </a:cubicBezTo>
                    <a:cubicBezTo>
                      <a:pt x="792" y="48803"/>
                      <a:pt x="3970" y="46724"/>
                      <a:pt x="7148" y="46724"/>
                    </a:cubicBezTo>
                    <a:close/>
                    <a:moveTo>
                      <a:pt x="30465" y="46724"/>
                    </a:moveTo>
                    <a:cubicBezTo>
                      <a:pt x="33638" y="46724"/>
                      <a:pt x="36811" y="48800"/>
                      <a:pt x="36854" y="52954"/>
                    </a:cubicBezTo>
                    <a:lnTo>
                      <a:pt x="36854" y="52954"/>
                    </a:lnTo>
                    <a:cubicBezTo>
                      <a:pt x="36384" y="52854"/>
                      <a:pt x="35912" y="52806"/>
                      <a:pt x="35443" y="52806"/>
                    </a:cubicBezTo>
                    <a:cubicBezTo>
                      <a:pt x="33580" y="52806"/>
                      <a:pt x="31775" y="53572"/>
                      <a:pt x="30483" y="54965"/>
                    </a:cubicBezTo>
                    <a:cubicBezTo>
                      <a:pt x="29201" y="53585"/>
                      <a:pt x="27409" y="52805"/>
                      <a:pt x="25528" y="52805"/>
                    </a:cubicBezTo>
                    <a:cubicBezTo>
                      <a:pt x="25044" y="52805"/>
                      <a:pt x="24560" y="52859"/>
                      <a:pt x="24085" y="52957"/>
                    </a:cubicBezTo>
                    <a:cubicBezTo>
                      <a:pt x="24116" y="48803"/>
                      <a:pt x="27290" y="46724"/>
                      <a:pt x="30465" y="46724"/>
                    </a:cubicBezTo>
                    <a:close/>
                    <a:moveTo>
                      <a:pt x="119323" y="52938"/>
                    </a:moveTo>
                    <a:cubicBezTo>
                      <a:pt x="121259" y="52938"/>
                      <a:pt x="123134" y="53741"/>
                      <a:pt x="124478" y="55189"/>
                    </a:cubicBezTo>
                    <a:lnTo>
                      <a:pt x="124478" y="55189"/>
                    </a:lnTo>
                    <a:cubicBezTo>
                      <a:pt x="124475" y="55189"/>
                      <a:pt x="124472" y="55189"/>
                      <a:pt x="124469" y="55189"/>
                    </a:cubicBezTo>
                    <a:cubicBezTo>
                      <a:pt x="124450" y="55188"/>
                      <a:pt x="124430" y="55188"/>
                      <a:pt x="124410" y="55188"/>
                    </a:cubicBezTo>
                    <a:cubicBezTo>
                      <a:pt x="122541" y="55188"/>
                      <a:pt x="120782" y="56027"/>
                      <a:pt x="119532" y="57330"/>
                    </a:cubicBezTo>
                    <a:cubicBezTo>
                      <a:pt x="119622" y="55744"/>
                      <a:pt x="119039" y="54239"/>
                      <a:pt x="118045" y="53056"/>
                    </a:cubicBezTo>
                    <a:cubicBezTo>
                      <a:pt x="118470" y="52977"/>
                      <a:pt x="118898" y="52938"/>
                      <a:pt x="119323" y="52938"/>
                    </a:cubicBezTo>
                    <a:close/>
                    <a:moveTo>
                      <a:pt x="129620" y="52938"/>
                    </a:moveTo>
                    <a:cubicBezTo>
                      <a:pt x="130043" y="52938"/>
                      <a:pt x="130470" y="52977"/>
                      <a:pt x="130894" y="53056"/>
                    </a:cubicBezTo>
                    <a:cubicBezTo>
                      <a:pt x="129908" y="54230"/>
                      <a:pt x="129326" y="55735"/>
                      <a:pt x="129415" y="57321"/>
                    </a:cubicBezTo>
                    <a:lnTo>
                      <a:pt x="129406" y="57330"/>
                    </a:lnTo>
                    <a:cubicBezTo>
                      <a:pt x="128165" y="56027"/>
                      <a:pt x="126397" y="55188"/>
                      <a:pt x="124528" y="55188"/>
                    </a:cubicBezTo>
                    <a:cubicBezTo>
                      <a:pt x="124512" y="55188"/>
                      <a:pt x="124495" y="55188"/>
                      <a:pt x="124478" y="55189"/>
                    </a:cubicBezTo>
                    <a:lnTo>
                      <a:pt x="124478" y="55189"/>
                    </a:lnTo>
                    <a:cubicBezTo>
                      <a:pt x="125816" y="53741"/>
                      <a:pt x="127689" y="52938"/>
                      <a:pt x="129620" y="52938"/>
                    </a:cubicBezTo>
                    <a:close/>
                    <a:moveTo>
                      <a:pt x="82780" y="52974"/>
                    </a:moveTo>
                    <a:cubicBezTo>
                      <a:pt x="83204" y="52974"/>
                      <a:pt x="83632" y="53013"/>
                      <a:pt x="84057" y="53092"/>
                    </a:cubicBezTo>
                    <a:cubicBezTo>
                      <a:pt x="83538" y="53710"/>
                      <a:pt x="83135" y="54418"/>
                      <a:pt x="82875" y="55180"/>
                    </a:cubicBezTo>
                    <a:cubicBezTo>
                      <a:pt x="82633" y="55879"/>
                      <a:pt x="82525" y="56622"/>
                      <a:pt x="82570" y="57357"/>
                    </a:cubicBezTo>
                    <a:cubicBezTo>
                      <a:pt x="81329" y="56062"/>
                      <a:pt x="79570" y="55224"/>
                      <a:pt x="77701" y="55224"/>
                    </a:cubicBezTo>
                    <a:cubicBezTo>
                      <a:pt x="77681" y="55224"/>
                      <a:pt x="77661" y="55224"/>
                      <a:pt x="77642" y="55224"/>
                    </a:cubicBezTo>
                    <a:cubicBezTo>
                      <a:pt x="78979" y="53777"/>
                      <a:pt x="80847" y="52974"/>
                      <a:pt x="82780" y="52974"/>
                    </a:cubicBezTo>
                    <a:close/>
                    <a:moveTo>
                      <a:pt x="95806" y="52982"/>
                    </a:moveTo>
                    <a:cubicBezTo>
                      <a:pt x="97733" y="52982"/>
                      <a:pt x="99604" y="53779"/>
                      <a:pt x="100939" y="55224"/>
                    </a:cubicBezTo>
                    <a:cubicBezTo>
                      <a:pt x="100919" y="55224"/>
                      <a:pt x="100900" y="55224"/>
                      <a:pt x="100880" y="55224"/>
                    </a:cubicBezTo>
                    <a:cubicBezTo>
                      <a:pt x="99020" y="55224"/>
                      <a:pt x="97252" y="56062"/>
                      <a:pt x="96011" y="57357"/>
                    </a:cubicBezTo>
                    <a:cubicBezTo>
                      <a:pt x="96047" y="56622"/>
                      <a:pt x="95948" y="55879"/>
                      <a:pt x="95706" y="55180"/>
                    </a:cubicBezTo>
                    <a:cubicBezTo>
                      <a:pt x="95446" y="54418"/>
                      <a:pt x="95043" y="53710"/>
                      <a:pt x="94523" y="53101"/>
                    </a:cubicBezTo>
                    <a:cubicBezTo>
                      <a:pt x="94950" y="53021"/>
                      <a:pt x="95379" y="52982"/>
                      <a:pt x="95806" y="52982"/>
                    </a:cubicBezTo>
                    <a:close/>
                    <a:moveTo>
                      <a:pt x="59124" y="53131"/>
                    </a:moveTo>
                    <a:cubicBezTo>
                      <a:pt x="59554" y="53131"/>
                      <a:pt x="59988" y="53171"/>
                      <a:pt x="60420" y="53253"/>
                    </a:cubicBezTo>
                    <a:cubicBezTo>
                      <a:pt x="59425" y="54436"/>
                      <a:pt x="58843" y="55932"/>
                      <a:pt x="58932" y="57527"/>
                    </a:cubicBezTo>
                    <a:lnTo>
                      <a:pt x="58923" y="57518"/>
                    </a:lnTo>
                    <a:cubicBezTo>
                      <a:pt x="57682" y="56215"/>
                      <a:pt x="55914" y="55385"/>
                      <a:pt x="54046" y="55385"/>
                    </a:cubicBezTo>
                    <a:cubicBezTo>
                      <a:pt x="54026" y="55385"/>
                      <a:pt x="54006" y="55386"/>
                      <a:pt x="53986" y="55386"/>
                    </a:cubicBezTo>
                    <a:cubicBezTo>
                      <a:pt x="53966" y="55386"/>
                      <a:pt x="53946" y="55385"/>
                      <a:pt x="53927" y="55385"/>
                    </a:cubicBezTo>
                    <a:cubicBezTo>
                      <a:pt x="52067" y="55385"/>
                      <a:pt x="50299" y="56215"/>
                      <a:pt x="49049" y="57527"/>
                    </a:cubicBezTo>
                    <a:cubicBezTo>
                      <a:pt x="49138" y="55932"/>
                      <a:pt x="48556" y="54427"/>
                      <a:pt x="47561" y="53253"/>
                    </a:cubicBezTo>
                    <a:cubicBezTo>
                      <a:pt x="47993" y="53171"/>
                      <a:pt x="48427" y="53131"/>
                      <a:pt x="48858" y="53131"/>
                    </a:cubicBezTo>
                    <a:cubicBezTo>
                      <a:pt x="50787" y="53131"/>
                      <a:pt x="52654" y="53934"/>
                      <a:pt x="53995" y="55377"/>
                    </a:cubicBezTo>
                    <a:cubicBezTo>
                      <a:pt x="55328" y="53934"/>
                      <a:pt x="57194" y="53131"/>
                      <a:pt x="59124" y="53131"/>
                    </a:cubicBezTo>
                    <a:close/>
                    <a:moveTo>
                      <a:pt x="12289" y="53188"/>
                    </a:moveTo>
                    <a:cubicBezTo>
                      <a:pt x="12716" y="53188"/>
                      <a:pt x="13146" y="53227"/>
                      <a:pt x="13574" y="53307"/>
                    </a:cubicBezTo>
                    <a:cubicBezTo>
                      <a:pt x="13046" y="53916"/>
                      <a:pt x="12651" y="54624"/>
                      <a:pt x="12391" y="55386"/>
                    </a:cubicBezTo>
                    <a:cubicBezTo>
                      <a:pt x="12150" y="56085"/>
                      <a:pt x="12042" y="56819"/>
                      <a:pt x="12087" y="57563"/>
                    </a:cubicBezTo>
                    <a:lnTo>
                      <a:pt x="12078" y="57563"/>
                    </a:lnTo>
                    <a:cubicBezTo>
                      <a:pt x="10836" y="56269"/>
                      <a:pt x="9077" y="55430"/>
                      <a:pt x="7217" y="55430"/>
                    </a:cubicBezTo>
                    <a:cubicBezTo>
                      <a:pt x="7198" y="55430"/>
                      <a:pt x="7178" y="55430"/>
                      <a:pt x="7159" y="55431"/>
                    </a:cubicBezTo>
                    <a:cubicBezTo>
                      <a:pt x="8494" y="53985"/>
                      <a:pt x="10358" y="53188"/>
                      <a:pt x="12289" y="53188"/>
                    </a:cubicBezTo>
                    <a:close/>
                    <a:moveTo>
                      <a:pt x="25322" y="53188"/>
                    </a:moveTo>
                    <a:cubicBezTo>
                      <a:pt x="27247" y="53188"/>
                      <a:pt x="29113" y="53985"/>
                      <a:pt x="30456" y="55431"/>
                    </a:cubicBezTo>
                    <a:cubicBezTo>
                      <a:pt x="30436" y="55430"/>
                      <a:pt x="30416" y="55430"/>
                      <a:pt x="30397" y="55430"/>
                    </a:cubicBezTo>
                    <a:cubicBezTo>
                      <a:pt x="28528" y="55430"/>
                      <a:pt x="26769" y="56269"/>
                      <a:pt x="25528" y="57563"/>
                    </a:cubicBezTo>
                    <a:cubicBezTo>
                      <a:pt x="25563" y="56828"/>
                      <a:pt x="25465" y="56085"/>
                      <a:pt x="25223" y="55386"/>
                    </a:cubicBezTo>
                    <a:cubicBezTo>
                      <a:pt x="24954" y="54624"/>
                      <a:pt x="24560" y="53916"/>
                      <a:pt x="24040" y="53307"/>
                    </a:cubicBezTo>
                    <a:cubicBezTo>
                      <a:pt x="24467" y="53227"/>
                      <a:pt x="24896" y="53188"/>
                      <a:pt x="25322" y="53188"/>
                    </a:cubicBezTo>
                    <a:close/>
                    <a:moveTo>
                      <a:pt x="106107" y="52975"/>
                    </a:moveTo>
                    <a:cubicBezTo>
                      <a:pt x="106578" y="52975"/>
                      <a:pt x="107053" y="53022"/>
                      <a:pt x="107525" y="53119"/>
                    </a:cubicBezTo>
                    <a:cubicBezTo>
                      <a:pt x="106512" y="54373"/>
                      <a:pt x="105948" y="55959"/>
                      <a:pt x="106118" y="57626"/>
                    </a:cubicBezTo>
                    <a:cubicBezTo>
                      <a:pt x="104870" y="56163"/>
                      <a:pt x="102982" y="55215"/>
                      <a:pt x="100985" y="55215"/>
                    </a:cubicBezTo>
                    <a:cubicBezTo>
                      <a:pt x="100976" y="55215"/>
                      <a:pt x="100966" y="55215"/>
                      <a:pt x="100957" y="55215"/>
                    </a:cubicBezTo>
                    <a:cubicBezTo>
                      <a:pt x="102304" y="53768"/>
                      <a:pt x="104177" y="52975"/>
                      <a:pt x="106107" y="52975"/>
                    </a:cubicBezTo>
                    <a:close/>
                    <a:moveTo>
                      <a:pt x="70795" y="48523"/>
                    </a:moveTo>
                    <a:cubicBezTo>
                      <a:pt x="71278" y="48523"/>
                      <a:pt x="71764" y="48572"/>
                      <a:pt x="72248" y="48674"/>
                    </a:cubicBezTo>
                    <a:cubicBezTo>
                      <a:pt x="71271" y="49920"/>
                      <a:pt x="70742" y="51488"/>
                      <a:pt x="70939" y="53137"/>
                    </a:cubicBezTo>
                    <a:cubicBezTo>
                      <a:pt x="71445" y="53025"/>
                      <a:pt x="71954" y="52971"/>
                      <a:pt x="72460" y="52971"/>
                    </a:cubicBezTo>
                    <a:cubicBezTo>
                      <a:pt x="74392" y="52971"/>
                      <a:pt x="76265" y="53767"/>
                      <a:pt x="77615" y="55215"/>
                    </a:cubicBezTo>
                    <a:cubicBezTo>
                      <a:pt x="77597" y="55215"/>
                      <a:pt x="77579" y="55215"/>
                      <a:pt x="77561" y="55215"/>
                    </a:cubicBezTo>
                    <a:cubicBezTo>
                      <a:pt x="75520" y="55215"/>
                      <a:pt x="73598" y="56223"/>
                      <a:pt x="72346" y="57742"/>
                    </a:cubicBezTo>
                    <a:cubicBezTo>
                      <a:pt x="72694" y="54062"/>
                      <a:pt x="69407" y="50780"/>
                      <a:pt x="65713" y="50780"/>
                    </a:cubicBezTo>
                    <a:cubicBezTo>
                      <a:pt x="65693" y="50780"/>
                      <a:pt x="65673" y="50780"/>
                      <a:pt x="65653" y="50780"/>
                    </a:cubicBezTo>
                    <a:lnTo>
                      <a:pt x="65644" y="50780"/>
                    </a:lnTo>
                    <a:cubicBezTo>
                      <a:pt x="65624" y="50780"/>
                      <a:pt x="65604" y="50780"/>
                      <a:pt x="65584" y="50780"/>
                    </a:cubicBezTo>
                    <a:cubicBezTo>
                      <a:pt x="63716" y="50780"/>
                      <a:pt x="61957" y="51618"/>
                      <a:pt x="60706" y="52922"/>
                    </a:cubicBezTo>
                    <a:cubicBezTo>
                      <a:pt x="60796" y="51327"/>
                      <a:pt x="60214" y="49830"/>
                      <a:pt x="59219" y="48647"/>
                    </a:cubicBezTo>
                    <a:cubicBezTo>
                      <a:pt x="59647" y="48568"/>
                      <a:pt x="60078" y="48529"/>
                      <a:pt x="60505" y="48529"/>
                    </a:cubicBezTo>
                    <a:cubicBezTo>
                      <a:pt x="62438" y="48529"/>
                      <a:pt x="64310" y="49326"/>
                      <a:pt x="65653" y="50771"/>
                    </a:cubicBezTo>
                    <a:cubicBezTo>
                      <a:pt x="66986" y="49323"/>
                      <a:pt x="68860" y="48523"/>
                      <a:pt x="70795" y="48523"/>
                    </a:cubicBezTo>
                    <a:close/>
                    <a:moveTo>
                      <a:pt x="35611" y="53177"/>
                    </a:moveTo>
                    <a:cubicBezTo>
                      <a:pt x="36086" y="53177"/>
                      <a:pt x="36566" y="53226"/>
                      <a:pt x="37042" y="53325"/>
                    </a:cubicBezTo>
                    <a:cubicBezTo>
                      <a:pt x="36029" y="54570"/>
                      <a:pt x="35456" y="56156"/>
                      <a:pt x="35635" y="57823"/>
                    </a:cubicBezTo>
                    <a:cubicBezTo>
                      <a:pt x="34383" y="56367"/>
                      <a:pt x="32516" y="55421"/>
                      <a:pt x="30530" y="55421"/>
                    </a:cubicBezTo>
                    <a:cubicBezTo>
                      <a:pt x="30511" y="55421"/>
                      <a:pt x="30492" y="55421"/>
                      <a:pt x="30474" y="55422"/>
                    </a:cubicBezTo>
                    <a:cubicBezTo>
                      <a:pt x="31811" y="53976"/>
                      <a:pt x="33679" y="53177"/>
                      <a:pt x="35611" y="53177"/>
                    </a:cubicBezTo>
                    <a:close/>
                    <a:moveTo>
                      <a:pt x="112825" y="51076"/>
                    </a:moveTo>
                    <a:cubicBezTo>
                      <a:pt x="116002" y="51076"/>
                      <a:pt x="119178" y="53155"/>
                      <a:pt x="119218" y="57312"/>
                    </a:cubicBezTo>
                    <a:cubicBezTo>
                      <a:pt x="118738" y="57207"/>
                      <a:pt x="118254" y="57156"/>
                      <a:pt x="117774" y="57156"/>
                    </a:cubicBezTo>
                    <a:cubicBezTo>
                      <a:pt x="115918" y="57156"/>
                      <a:pt x="114121" y="57922"/>
                      <a:pt x="112825" y="59315"/>
                    </a:cubicBezTo>
                    <a:lnTo>
                      <a:pt x="112825" y="59315"/>
                    </a:lnTo>
                    <a:cubicBezTo>
                      <a:pt x="111544" y="57938"/>
                      <a:pt x="109754" y="57160"/>
                      <a:pt x="107883" y="57160"/>
                    </a:cubicBezTo>
                    <a:cubicBezTo>
                      <a:pt x="107391" y="57160"/>
                      <a:pt x="106907" y="57214"/>
                      <a:pt x="106432" y="57312"/>
                    </a:cubicBezTo>
                    <a:cubicBezTo>
                      <a:pt x="106472" y="53155"/>
                      <a:pt x="109649" y="51076"/>
                      <a:pt x="112825" y="51076"/>
                    </a:cubicBezTo>
                    <a:close/>
                    <a:moveTo>
                      <a:pt x="136136" y="51080"/>
                    </a:moveTo>
                    <a:cubicBezTo>
                      <a:pt x="139311" y="51080"/>
                      <a:pt x="142484" y="53157"/>
                      <a:pt x="142525" y="57312"/>
                    </a:cubicBezTo>
                    <a:lnTo>
                      <a:pt x="142525" y="57321"/>
                    </a:lnTo>
                    <a:cubicBezTo>
                      <a:pt x="142050" y="57219"/>
                      <a:pt x="141571" y="57169"/>
                      <a:pt x="141097" y="57169"/>
                    </a:cubicBezTo>
                    <a:cubicBezTo>
                      <a:pt x="139236" y="57169"/>
                      <a:pt x="137435" y="57936"/>
                      <a:pt x="136136" y="59328"/>
                    </a:cubicBezTo>
                    <a:cubicBezTo>
                      <a:pt x="134854" y="57948"/>
                      <a:pt x="133062" y="57169"/>
                      <a:pt x="131181" y="57169"/>
                    </a:cubicBezTo>
                    <a:cubicBezTo>
                      <a:pt x="130697" y="57169"/>
                      <a:pt x="130213" y="57223"/>
                      <a:pt x="129738" y="57321"/>
                    </a:cubicBezTo>
                    <a:cubicBezTo>
                      <a:pt x="129778" y="53161"/>
                      <a:pt x="132958" y="51080"/>
                      <a:pt x="136136" y="51080"/>
                    </a:cubicBezTo>
                    <a:close/>
                    <a:moveTo>
                      <a:pt x="89307" y="51119"/>
                    </a:moveTo>
                    <a:cubicBezTo>
                      <a:pt x="91889" y="51119"/>
                      <a:pt x="94470" y="52493"/>
                      <a:pt x="95366" y="55242"/>
                    </a:cubicBezTo>
                    <a:cubicBezTo>
                      <a:pt x="95590" y="55923"/>
                      <a:pt x="95697" y="56631"/>
                      <a:pt x="95706" y="57348"/>
                    </a:cubicBezTo>
                    <a:cubicBezTo>
                      <a:pt x="95226" y="57243"/>
                      <a:pt x="94742" y="57192"/>
                      <a:pt x="94262" y="57192"/>
                    </a:cubicBezTo>
                    <a:cubicBezTo>
                      <a:pt x="92407" y="57192"/>
                      <a:pt x="90613" y="57958"/>
                      <a:pt x="89317" y="59346"/>
                    </a:cubicBezTo>
                    <a:cubicBezTo>
                      <a:pt x="88036" y="57975"/>
                      <a:pt x="86244" y="57187"/>
                      <a:pt x="84362" y="57187"/>
                    </a:cubicBezTo>
                    <a:cubicBezTo>
                      <a:pt x="83878" y="57187"/>
                      <a:pt x="83394" y="57241"/>
                      <a:pt x="82919" y="57348"/>
                    </a:cubicBezTo>
                    <a:cubicBezTo>
                      <a:pt x="82919" y="56631"/>
                      <a:pt x="83018" y="55923"/>
                      <a:pt x="83224" y="55251"/>
                    </a:cubicBezTo>
                    <a:lnTo>
                      <a:pt x="83242" y="55242"/>
                    </a:lnTo>
                    <a:cubicBezTo>
                      <a:pt x="84138" y="52495"/>
                      <a:pt x="86723" y="51119"/>
                      <a:pt x="89307" y="51119"/>
                    </a:cubicBezTo>
                    <a:close/>
                    <a:moveTo>
                      <a:pt x="42351" y="51273"/>
                    </a:moveTo>
                    <a:cubicBezTo>
                      <a:pt x="45527" y="51273"/>
                      <a:pt x="48704" y="53352"/>
                      <a:pt x="48744" y="57509"/>
                    </a:cubicBezTo>
                    <a:cubicBezTo>
                      <a:pt x="48269" y="57407"/>
                      <a:pt x="47791" y="57358"/>
                      <a:pt x="47316" y="57358"/>
                    </a:cubicBezTo>
                    <a:cubicBezTo>
                      <a:pt x="45455" y="57358"/>
                      <a:pt x="43655" y="58124"/>
                      <a:pt x="42355" y="59517"/>
                    </a:cubicBezTo>
                    <a:cubicBezTo>
                      <a:pt x="41081" y="58144"/>
                      <a:pt x="39293" y="57366"/>
                      <a:pt x="37414" y="57366"/>
                    </a:cubicBezTo>
                    <a:cubicBezTo>
                      <a:pt x="37404" y="57366"/>
                      <a:pt x="37393" y="57366"/>
                      <a:pt x="37382" y="57366"/>
                    </a:cubicBezTo>
                    <a:lnTo>
                      <a:pt x="37400" y="57357"/>
                    </a:lnTo>
                    <a:cubicBezTo>
                      <a:pt x="36916" y="57357"/>
                      <a:pt x="36432" y="57402"/>
                      <a:pt x="35958" y="57509"/>
                    </a:cubicBezTo>
                    <a:cubicBezTo>
                      <a:pt x="35998" y="53352"/>
                      <a:pt x="39174" y="51273"/>
                      <a:pt x="42351" y="51273"/>
                    </a:cubicBezTo>
                    <a:close/>
                    <a:moveTo>
                      <a:pt x="65657" y="51282"/>
                    </a:moveTo>
                    <a:cubicBezTo>
                      <a:pt x="68834" y="51282"/>
                      <a:pt x="72010" y="53361"/>
                      <a:pt x="72050" y="57518"/>
                    </a:cubicBezTo>
                    <a:cubicBezTo>
                      <a:pt x="71572" y="57413"/>
                      <a:pt x="71090" y="57362"/>
                      <a:pt x="70611" y="57362"/>
                    </a:cubicBezTo>
                    <a:cubicBezTo>
                      <a:pt x="68757" y="57362"/>
                      <a:pt x="66958" y="58130"/>
                      <a:pt x="65662" y="59525"/>
                    </a:cubicBezTo>
                    <a:cubicBezTo>
                      <a:pt x="64387" y="58153"/>
                      <a:pt x="62599" y="57366"/>
                      <a:pt x="60729" y="57366"/>
                    </a:cubicBezTo>
                    <a:cubicBezTo>
                      <a:pt x="60719" y="57366"/>
                      <a:pt x="60708" y="57366"/>
                      <a:pt x="60697" y="57366"/>
                    </a:cubicBezTo>
                    <a:lnTo>
                      <a:pt x="60715" y="57366"/>
                    </a:lnTo>
                    <a:cubicBezTo>
                      <a:pt x="60223" y="57366"/>
                      <a:pt x="59739" y="57411"/>
                      <a:pt x="59264" y="57518"/>
                    </a:cubicBezTo>
                    <a:cubicBezTo>
                      <a:pt x="59304" y="53361"/>
                      <a:pt x="62481" y="51282"/>
                      <a:pt x="65657" y="51282"/>
                    </a:cubicBezTo>
                    <a:close/>
                    <a:moveTo>
                      <a:pt x="18802" y="51334"/>
                    </a:moveTo>
                    <a:cubicBezTo>
                      <a:pt x="21383" y="51334"/>
                      <a:pt x="23964" y="52708"/>
                      <a:pt x="24864" y="55457"/>
                    </a:cubicBezTo>
                    <a:cubicBezTo>
                      <a:pt x="25079" y="56129"/>
                      <a:pt x="25196" y="56846"/>
                      <a:pt x="25196" y="57554"/>
                    </a:cubicBezTo>
                    <a:cubicBezTo>
                      <a:pt x="24721" y="57452"/>
                      <a:pt x="24242" y="57402"/>
                      <a:pt x="23767" y="57402"/>
                    </a:cubicBezTo>
                    <a:cubicBezTo>
                      <a:pt x="21904" y="57402"/>
                      <a:pt x="20100" y="58169"/>
                      <a:pt x="18807" y="59561"/>
                    </a:cubicBezTo>
                    <a:cubicBezTo>
                      <a:pt x="17526" y="58181"/>
                      <a:pt x="15734" y="57402"/>
                      <a:pt x="13852" y="57402"/>
                    </a:cubicBezTo>
                    <a:cubicBezTo>
                      <a:pt x="13368" y="57402"/>
                      <a:pt x="12884" y="57456"/>
                      <a:pt x="12409" y="57563"/>
                    </a:cubicBezTo>
                    <a:cubicBezTo>
                      <a:pt x="12409" y="56846"/>
                      <a:pt x="12526" y="56129"/>
                      <a:pt x="12741" y="55448"/>
                    </a:cubicBezTo>
                    <a:lnTo>
                      <a:pt x="12741" y="55457"/>
                    </a:lnTo>
                    <a:cubicBezTo>
                      <a:pt x="13637" y="52710"/>
                      <a:pt x="16220" y="51334"/>
                      <a:pt x="18802" y="51334"/>
                    </a:cubicBezTo>
                    <a:close/>
                    <a:moveTo>
                      <a:pt x="117977" y="57538"/>
                    </a:moveTo>
                    <a:cubicBezTo>
                      <a:pt x="118398" y="57538"/>
                      <a:pt x="118823" y="57576"/>
                      <a:pt x="119245" y="57653"/>
                    </a:cubicBezTo>
                    <a:cubicBezTo>
                      <a:pt x="118726" y="58271"/>
                      <a:pt x="118322" y="58979"/>
                      <a:pt x="118063" y="59741"/>
                    </a:cubicBezTo>
                    <a:lnTo>
                      <a:pt x="118054" y="59741"/>
                    </a:lnTo>
                    <a:cubicBezTo>
                      <a:pt x="117821" y="60439"/>
                      <a:pt x="117713" y="61174"/>
                      <a:pt x="117758" y="61918"/>
                    </a:cubicBezTo>
                    <a:cubicBezTo>
                      <a:pt x="116501" y="60608"/>
                      <a:pt x="114730" y="59776"/>
                      <a:pt x="112860" y="59776"/>
                    </a:cubicBezTo>
                    <a:cubicBezTo>
                      <a:pt x="112850" y="59776"/>
                      <a:pt x="112840" y="59776"/>
                      <a:pt x="112830" y="59776"/>
                    </a:cubicBezTo>
                    <a:cubicBezTo>
                      <a:pt x="114169" y="58334"/>
                      <a:pt x="116040" y="57538"/>
                      <a:pt x="117977" y="57538"/>
                    </a:cubicBezTo>
                    <a:close/>
                    <a:moveTo>
                      <a:pt x="130971" y="57538"/>
                    </a:moveTo>
                    <a:cubicBezTo>
                      <a:pt x="132907" y="57538"/>
                      <a:pt x="134780" y="58334"/>
                      <a:pt x="136127" y="59776"/>
                    </a:cubicBezTo>
                    <a:cubicBezTo>
                      <a:pt x="136117" y="59776"/>
                      <a:pt x="136107" y="59776"/>
                      <a:pt x="136097" y="59776"/>
                    </a:cubicBezTo>
                    <a:cubicBezTo>
                      <a:pt x="134217" y="59776"/>
                      <a:pt x="132446" y="60608"/>
                      <a:pt x="131199" y="61918"/>
                    </a:cubicBezTo>
                    <a:cubicBezTo>
                      <a:pt x="131234" y="61183"/>
                      <a:pt x="131136" y="60439"/>
                      <a:pt x="130894" y="59741"/>
                    </a:cubicBezTo>
                    <a:lnTo>
                      <a:pt x="130885" y="59741"/>
                    </a:lnTo>
                    <a:cubicBezTo>
                      <a:pt x="130625" y="58979"/>
                      <a:pt x="130222" y="58271"/>
                      <a:pt x="129702" y="57653"/>
                    </a:cubicBezTo>
                    <a:cubicBezTo>
                      <a:pt x="130125" y="57576"/>
                      <a:pt x="130549" y="57538"/>
                      <a:pt x="130971" y="57538"/>
                    </a:cubicBezTo>
                    <a:close/>
                    <a:moveTo>
                      <a:pt x="94432" y="57571"/>
                    </a:moveTo>
                    <a:cubicBezTo>
                      <a:pt x="94855" y="57571"/>
                      <a:pt x="95282" y="57610"/>
                      <a:pt x="95706" y="57689"/>
                    </a:cubicBezTo>
                    <a:cubicBezTo>
                      <a:pt x="94720" y="58871"/>
                      <a:pt x="94138" y="60377"/>
                      <a:pt x="94219" y="61963"/>
                    </a:cubicBezTo>
                    <a:cubicBezTo>
                      <a:pt x="92984" y="60666"/>
                      <a:pt x="91228" y="59830"/>
                      <a:pt x="89369" y="59830"/>
                    </a:cubicBezTo>
                    <a:cubicBezTo>
                      <a:pt x="89340" y="59830"/>
                      <a:pt x="89311" y="59830"/>
                      <a:pt x="89281" y="59830"/>
                    </a:cubicBezTo>
                    <a:cubicBezTo>
                      <a:pt x="89261" y="59830"/>
                      <a:pt x="89242" y="59830"/>
                      <a:pt x="89222" y="59830"/>
                    </a:cubicBezTo>
                    <a:cubicBezTo>
                      <a:pt x="87353" y="59830"/>
                      <a:pt x="85594" y="60659"/>
                      <a:pt x="84344" y="61963"/>
                    </a:cubicBezTo>
                    <a:cubicBezTo>
                      <a:pt x="84434" y="60377"/>
                      <a:pt x="83851" y="58871"/>
                      <a:pt x="82866" y="57689"/>
                    </a:cubicBezTo>
                    <a:lnTo>
                      <a:pt x="82857" y="57689"/>
                    </a:lnTo>
                    <a:cubicBezTo>
                      <a:pt x="83283" y="57610"/>
                      <a:pt x="83710" y="57571"/>
                      <a:pt x="84135" y="57571"/>
                    </a:cubicBezTo>
                    <a:cubicBezTo>
                      <a:pt x="86071" y="57571"/>
                      <a:pt x="87946" y="58374"/>
                      <a:pt x="89290" y="59821"/>
                    </a:cubicBezTo>
                    <a:cubicBezTo>
                      <a:pt x="90628" y="58374"/>
                      <a:pt x="92501" y="57571"/>
                      <a:pt x="94432" y="57571"/>
                    </a:cubicBezTo>
                    <a:close/>
                    <a:moveTo>
                      <a:pt x="47479" y="57732"/>
                    </a:moveTo>
                    <a:cubicBezTo>
                      <a:pt x="47903" y="57732"/>
                      <a:pt x="48329" y="57771"/>
                      <a:pt x="48753" y="57850"/>
                    </a:cubicBezTo>
                    <a:cubicBezTo>
                      <a:pt x="48233" y="58468"/>
                      <a:pt x="47839" y="59176"/>
                      <a:pt x="47570" y="59938"/>
                    </a:cubicBezTo>
                    <a:cubicBezTo>
                      <a:pt x="47337" y="60637"/>
                      <a:pt x="47230" y="61380"/>
                      <a:pt x="47275" y="62115"/>
                    </a:cubicBezTo>
                    <a:lnTo>
                      <a:pt x="47266" y="62115"/>
                    </a:lnTo>
                    <a:cubicBezTo>
                      <a:pt x="46024" y="60820"/>
                      <a:pt x="44265" y="59982"/>
                      <a:pt x="42405" y="59982"/>
                    </a:cubicBezTo>
                    <a:cubicBezTo>
                      <a:pt x="42386" y="59982"/>
                      <a:pt x="42366" y="59982"/>
                      <a:pt x="42346" y="59982"/>
                    </a:cubicBezTo>
                    <a:cubicBezTo>
                      <a:pt x="43684" y="58535"/>
                      <a:pt x="45551" y="57732"/>
                      <a:pt x="47479" y="57732"/>
                    </a:cubicBezTo>
                    <a:close/>
                    <a:moveTo>
                      <a:pt x="60498" y="57741"/>
                    </a:moveTo>
                    <a:cubicBezTo>
                      <a:pt x="62431" y="57741"/>
                      <a:pt x="64299" y="58543"/>
                      <a:pt x="65644" y="59982"/>
                    </a:cubicBezTo>
                    <a:cubicBezTo>
                      <a:pt x="65634" y="59982"/>
                      <a:pt x="65623" y="59982"/>
                      <a:pt x="65613" y="59982"/>
                    </a:cubicBezTo>
                    <a:cubicBezTo>
                      <a:pt x="63734" y="59982"/>
                      <a:pt x="61963" y="60814"/>
                      <a:pt x="60715" y="62124"/>
                    </a:cubicBezTo>
                    <a:cubicBezTo>
                      <a:pt x="60751" y="61380"/>
                      <a:pt x="60653" y="60646"/>
                      <a:pt x="60411" y="59938"/>
                    </a:cubicBezTo>
                    <a:lnTo>
                      <a:pt x="60402" y="59938"/>
                    </a:lnTo>
                    <a:cubicBezTo>
                      <a:pt x="60142" y="59176"/>
                      <a:pt x="59739" y="58468"/>
                      <a:pt x="59219" y="57859"/>
                    </a:cubicBezTo>
                    <a:cubicBezTo>
                      <a:pt x="59645" y="57780"/>
                      <a:pt x="60073" y="57741"/>
                      <a:pt x="60498" y="57741"/>
                    </a:cubicBezTo>
                    <a:close/>
                    <a:moveTo>
                      <a:pt x="23936" y="57773"/>
                    </a:moveTo>
                    <a:cubicBezTo>
                      <a:pt x="24366" y="57773"/>
                      <a:pt x="24800" y="57813"/>
                      <a:pt x="25232" y="57895"/>
                    </a:cubicBezTo>
                    <a:cubicBezTo>
                      <a:pt x="24237" y="59068"/>
                      <a:pt x="23655" y="60574"/>
                      <a:pt x="23744" y="62160"/>
                    </a:cubicBezTo>
                    <a:cubicBezTo>
                      <a:pt x="22494" y="60857"/>
                      <a:pt x="20727" y="60027"/>
                      <a:pt x="18867" y="60027"/>
                    </a:cubicBezTo>
                    <a:cubicBezTo>
                      <a:pt x="18847" y="60027"/>
                      <a:pt x="18827" y="60027"/>
                      <a:pt x="18807" y="60027"/>
                    </a:cubicBezTo>
                    <a:cubicBezTo>
                      <a:pt x="18787" y="60027"/>
                      <a:pt x="18767" y="60027"/>
                      <a:pt x="18747" y="60027"/>
                    </a:cubicBezTo>
                    <a:cubicBezTo>
                      <a:pt x="16879" y="60027"/>
                      <a:pt x="15111" y="60857"/>
                      <a:pt x="13870" y="62169"/>
                    </a:cubicBezTo>
                    <a:cubicBezTo>
                      <a:pt x="13951" y="60574"/>
                      <a:pt x="13368" y="59077"/>
                      <a:pt x="12382" y="57895"/>
                    </a:cubicBezTo>
                    <a:lnTo>
                      <a:pt x="12374" y="57895"/>
                    </a:lnTo>
                    <a:cubicBezTo>
                      <a:pt x="12805" y="57813"/>
                      <a:pt x="13239" y="57773"/>
                      <a:pt x="13670" y="57773"/>
                    </a:cubicBezTo>
                    <a:cubicBezTo>
                      <a:pt x="15599" y="57773"/>
                      <a:pt x="17467" y="58575"/>
                      <a:pt x="18807" y="60018"/>
                    </a:cubicBezTo>
                    <a:cubicBezTo>
                      <a:pt x="20140" y="58575"/>
                      <a:pt x="22007" y="57773"/>
                      <a:pt x="23936" y="57773"/>
                    </a:cubicBezTo>
                    <a:close/>
                    <a:moveTo>
                      <a:pt x="107668" y="57537"/>
                    </a:moveTo>
                    <a:cubicBezTo>
                      <a:pt x="109594" y="57537"/>
                      <a:pt x="111464" y="58336"/>
                      <a:pt x="112812" y="59776"/>
                    </a:cubicBezTo>
                    <a:cubicBezTo>
                      <a:pt x="112793" y="59776"/>
                      <a:pt x="112774" y="59776"/>
                      <a:pt x="112756" y="59776"/>
                    </a:cubicBezTo>
                    <a:cubicBezTo>
                      <a:pt x="110769" y="59776"/>
                      <a:pt x="108902" y="60722"/>
                      <a:pt x="107650" y="62178"/>
                    </a:cubicBezTo>
                    <a:lnTo>
                      <a:pt x="107650" y="62178"/>
                    </a:lnTo>
                    <a:cubicBezTo>
                      <a:pt x="107803" y="60502"/>
                      <a:pt x="107211" y="58925"/>
                      <a:pt x="106181" y="57698"/>
                    </a:cubicBezTo>
                    <a:cubicBezTo>
                      <a:pt x="106675" y="57590"/>
                      <a:pt x="107173" y="57537"/>
                      <a:pt x="107668" y="57537"/>
                    </a:cubicBezTo>
                    <a:close/>
                    <a:moveTo>
                      <a:pt x="37180" y="57734"/>
                    </a:moveTo>
                    <a:cubicBezTo>
                      <a:pt x="39111" y="57734"/>
                      <a:pt x="40981" y="58533"/>
                      <a:pt x="42328" y="59974"/>
                    </a:cubicBezTo>
                    <a:cubicBezTo>
                      <a:pt x="42310" y="59973"/>
                      <a:pt x="42291" y="59973"/>
                      <a:pt x="42273" y="59973"/>
                    </a:cubicBezTo>
                    <a:cubicBezTo>
                      <a:pt x="40286" y="59973"/>
                      <a:pt x="38419" y="60919"/>
                      <a:pt x="37167" y="62375"/>
                    </a:cubicBezTo>
                    <a:cubicBezTo>
                      <a:pt x="37320" y="60708"/>
                      <a:pt x="36728" y="59131"/>
                      <a:pt x="35698" y="57895"/>
                    </a:cubicBezTo>
                    <a:lnTo>
                      <a:pt x="35689" y="57895"/>
                    </a:lnTo>
                    <a:cubicBezTo>
                      <a:pt x="36185" y="57787"/>
                      <a:pt x="36684" y="57734"/>
                      <a:pt x="37180" y="57734"/>
                    </a:cubicBezTo>
                    <a:close/>
                    <a:moveTo>
                      <a:pt x="124474" y="55684"/>
                    </a:moveTo>
                    <a:cubicBezTo>
                      <a:pt x="127057" y="55684"/>
                      <a:pt x="129639" y="57057"/>
                      <a:pt x="130536" y="59803"/>
                    </a:cubicBezTo>
                    <a:cubicBezTo>
                      <a:pt x="130751" y="60484"/>
                      <a:pt x="130858" y="61192"/>
                      <a:pt x="130867" y="61909"/>
                    </a:cubicBezTo>
                    <a:cubicBezTo>
                      <a:pt x="130392" y="61807"/>
                      <a:pt x="129913" y="61757"/>
                      <a:pt x="129438" y="61757"/>
                    </a:cubicBezTo>
                    <a:cubicBezTo>
                      <a:pt x="127575" y="61757"/>
                      <a:pt x="125771" y="62524"/>
                      <a:pt x="124478" y="63916"/>
                    </a:cubicBezTo>
                    <a:cubicBezTo>
                      <a:pt x="123197" y="62536"/>
                      <a:pt x="121405" y="61757"/>
                      <a:pt x="119523" y="61757"/>
                    </a:cubicBezTo>
                    <a:cubicBezTo>
                      <a:pt x="119039" y="61757"/>
                      <a:pt x="118555" y="61810"/>
                      <a:pt x="118080" y="61909"/>
                    </a:cubicBezTo>
                    <a:cubicBezTo>
                      <a:pt x="118080" y="61192"/>
                      <a:pt x="118197" y="60484"/>
                      <a:pt x="118412" y="59803"/>
                    </a:cubicBezTo>
                    <a:cubicBezTo>
                      <a:pt x="119308" y="57057"/>
                      <a:pt x="121891" y="55684"/>
                      <a:pt x="124474" y="55684"/>
                    </a:cubicBezTo>
                    <a:close/>
                    <a:moveTo>
                      <a:pt x="100947" y="55720"/>
                    </a:moveTo>
                    <a:cubicBezTo>
                      <a:pt x="104117" y="55720"/>
                      <a:pt x="107290" y="57792"/>
                      <a:pt x="107337" y="61941"/>
                    </a:cubicBezTo>
                    <a:lnTo>
                      <a:pt x="107337" y="61941"/>
                    </a:lnTo>
                    <a:cubicBezTo>
                      <a:pt x="106869" y="61842"/>
                      <a:pt x="106398" y="61793"/>
                      <a:pt x="105930" y="61793"/>
                    </a:cubicBezTo>
                    <a:cubicBezTo>
                      <a:pt x="104072" y="61793"/>
                      <a:pt x="102267" y="62560"/>
                      <a:pt x="100975" y="63952"/>
                    </a:cubicBezTo>
                    <a:cubicBezTo>
                      <a:pt x="99693" y="62572"/>
                      <a:pt x="97901" y="61792"/>
                      <a:pt x="96020" y="61792"/>
                    </a:cubicBezTo>
                    <a:cubicBezTo>
                      <a:pt x="95536" y="61792"/>
                      <a:pt x="95052" y="61846"/>
                      <a:pt x="94577" y="61945"/>
                    </a:cubicBezTo>
                    <a:cubicBezTo>
                      <a:pt x="94604" y="57796"/>
                      <a:pt x="97774" y="55720"/>
                      <a:pt x="100947" y="55720"/>
                    </a:cubicBezTo>
                    <a:close/>
                    <a:moveTo>
                      <a:pt x="77633" y="55721"/>
                    </a:moveTo>
                    <a:cubicBezTo>
                      <a:pt x="80806" y="55721"/>
                      <a:pt x="83980" y="57797"/>
                      <a:pt x="84022" y="61952"/>
                    </a:cubicBezTo>
                    <a:lnTo>
                      <a:pt x="84022" y="61952"/>
                    </a:lnTo>
                    <a:cubicBezTo>
                      <a:pt x="83551" y="61851"/>
                      <a:pt x="83077" y="61802"/>
                      <a:pt x="82606" y="61802"/>
                    </a:cubicBezTo>
                    <a:cubicBezTo>
                      <a:pt x="80748" y="61802"/>
                      <a:pt x="78943" y="62569"/>
                      <a:pt x="77651" y="63961"/>
                    </a:cubicBezTo>
                    <a:cubicBezTo>
                      <a:pt x="76369" y="62581"/>
                      <a:pt x="74577" y="61801"/>
                      <a:pt x="72696" y="61801"/>
                    </a:cubicBezTo>
                    <a:cubicBezTo>
                      <a:pt x="72212" y="61801"/>
                      <a:pt x="71728" y="61855"/>
                      <a:pt x="71253" y="61954"/>
                    </a:cubicBezTo>
                    <a:cubicBezTo>
                      <a:pt x="71284" y="57799"/>
                      <a:pt x="74458" y="55721"/>
                      <a:pt x="77633" y="55721"/>
                    </a:cubicBezTo>
                    <a:close/>
                    <a:moveTo>
                      <a:pt x="54007" y="55886"/>
                    </a:moveTo>
                    <a:cubicBezTo>
                      <a:pt x="56587" y="55886"/>
                      <a:pt x="59166" y="57260"/>
                      <a:pt x="60061" y="60009"/>
                    </a:cubicBezTo>
                    <a:cubicBezTo>
                      <a:pt x="60285" y="60681"/>
                      <a:pt x="60393" y="61398"/>
                      <a:pt x="60402" y="62106"/>
                    </a:cubicBezTo>
                    <a:cubicBezTo>
                      <a:pt x="59929" y="62004"/>
                      <a:pt x="59451" y="61954"/>
                      <a:pt x="58977" y="61954"/>
                    </a:cubicBezTo>
                    <a:cubicBezTo>
                      <a:pt x="57118" y="61954"/>
                      <a:pt x="55312" y="62721"/>
                      <a:pt x="54013" y="64113"/>
                    </a:cubicBezTo>
                    <a:cubicBezTo>
                      <a:pt x="52741" y="62733"/>
                      <a:pt x="50939" y="61954"/>
                      <a:pt x="49067" y="61954"/>
                    </a:cubicBezTo>
                    <a:cubicBezTo>
                      <a:pt x="48574" y="61954"/>
                      <a:pt x="48090" y="62008"/>
                      <a:pt x="47624" y="62115"/>
                    </a:cubicBezTo>
                    <a:cubicBezTo>
                      <a:pt x="47615" y="61398"/>
                      <a:pt x="47723" y="60690"/>
                      <a:pt x="47929" y="60009"/>
                    </a:cubicBezTo>
                    <a:lnTo>
                      <a:pt x="47947" y="60009"/>
                    </a:lnTo>
                    <a:cubicBezTo>
                      <a:pt x="48843" y="57262"/>
                      <a:pt x="51425" y="55886"/>
                      <a:pt x="54007" y="55886"/>
                    </a:cubicBezTo>
                    <a:close/>
                    <a:moveTo>
                      <a:pt x="30465" y="55920"/>
                    </a:moveTo>
                    <a:cubicBezTo>
                      <a:pt x="33637" y="55920"/>
                      <a:pt x="36811" y="57998"/>
                      <a:pt x="36854" y="62156"/>
                    </a:cubicBezTo>
                    <a:lnTo>
                      <a:pt x="36854" y="62156"/>
                    </a:lnTo>
                    <a:cubicBezTo>
                      <a:pt x="36379" y="62054"/>
                      <a:pt x="35901" y="62004"/>
                      <a:pt x="35426" y="62004"/>
                    </a:cubicBezTo>
                    <a:cubicBezTo>
                      <a:pt x="33569" y="62004"/>
                      <a:pt x="31771" y="62770"/>
                      <a:pt x="30483" y="64158"/>
                    </a:cubicBezTo>
                    <a:cubicBezTo>
                      <a:pt x="29201" y="62787"/>
                      <a:pt x="27409" y="61999"/>
                      <a:pt x="25528" y="61999"/>
                    </a:cubicBezTo>
                    <a:cubicBezTo>
                      <a:pt x="25044" y="61999"/>
                      <a:pt x="24560" y="62052"/>
                      <a:pt x="24085" y="62160"/>
                    </a:cubicBezTo>
                    <a:cubicBezTo>
                      <a:pt x="24116" y="58001"/>
                      <a:pt x="27290" y="55920"/>
                      <a:pt x="30465" y="55920"/>
                    </a:cubicBezTo>
                    <a:close/>
                    <a:moveTo>
                      <a:pt x="7145" y="55923"/>
                    </a:moveTo>
                    <a:cubicBezTo>
                      <a:pt x="10322" y="55923"/>
                      <a:pt x="13498" y="58002"/>
                      <a:pt x="13538" y="62160"/>
                    </a:cubicBezTo>
                    <a:cubicBezTo>
                      <a:pt x="13060" y="62055"/>
                      <a:pt x="12577" y="62004"/>
                      <a:pt x="12098" y="62004"/>
                    </a:cubicBezTo>
                    <a:cubicBezTo>
                      <a:pt x="10244" y="62004"/>
                      <a:pt x="8445" y="62770"/>
                      <a:pt x="7150" y="64158"/>
                    </a:cubicBezTo>
                    <a:lnTo>
                      <a:pt x="7150" y="64167"/>
                    </a:lnTo>
                    <a:cubicBezTo>
                      <a:pt x="5868" y="62787"/>
                      <a:pt x="4076" y="62008"/>
                      <a:pt x="2194" y="62008"/>
                    </a:cubicBezTo>
                    <a:cubicBezTo>
                      <a:pt x="1711" y="62008"/>
                      <a:pt x="1227" y="62052"/>
                      <a:pt x="752" y="62160"/>
                    </a:cubicBezTo>
                    <a:cubicBezTo>
                      <a:pt x="792" y="58002"/>
                      <a:pt x="3969" y="55923"/>
                      <a:pt x="7145" y="55923"/>
                    </a:cubicBezTo>
                    <a:close/>
                    <a:moveTo>
                      <a:pt x="119331" y="62140"/>
                    </a:moveTo>
                    <a:cubicBezTo>
                      <a:pt x="121264" y="62140"/>
                      <a:pt x="123135" y="62937"/>
                      <a:pt x="124478" y="64382"/>
                    </a:cubicBezTo>
                    <a:cubicBezTo>
                      <a:pt x="125815" y="62942"/>
                      <a:pt x="127688" y="62141"/>
                      <a:pt x="129619" y="62141"/>
                    </a:cubicBezTo>
                    <a:cubicBezTo>
                      <a:pt x="130043" y="62141"/>
                      <a:pt x="130469" y="62179"/>
                      <a:pt x="130894" y="62258"/>
                    </a:cubicBezTo>
                    <a:cubicBezTo>
                      <a:pt x="129908" y="63432"/>
                      <a:pt x="129326" y="64929"/>
                      <a:pt x="129415" y="66524"/>
                    </a:cubicBezTo>
                    <a:lnTo>
                      <a:pt x="129406" y="66533"/>
                    </a:lnTo>
                    <a:cubicBezTo>
                      <a:pt x="128165" y="65229"/>
                      <a:pt x="126397" y="64391"/>
                      <a:pt x="124528" y="64391"/>
                    </a:cubicBezTo>
                    <a:cubicBezTo>
                      <a:pt x="124509" y="64391"/>
                      <a:pt x="124489" y="64391"/>
                      <a:pt x="124469" y="64391"/>
                    </a:cubicBezTo>
                    <a:cubicBezTo>
                      <a:pt x="124450" y="64391"/>
                      <a:pt x="124430" y="64391"/>
                      <a:pt x="124410" y="64391"/>
                    </a:cubicBezTo>
                    <a:cubicBezTo>
                      <a:pt x="122541" y="64391"/>
                      <a:pt x="120782" y="65229"/>
                      <a:pt x="119532" y="66533"/>
                    </a:cubicBezTo>
                    <a:cubicBezTo>
                      <a:pt x="119622" y="64938"/>
                      <a:pt x="119039" y="63441"/>
                      <a:pt x="118045" y="62258"/>
                    </a:cubicBezTo>
                    <a:cubicBezTo>
                      <a:pt x="118473" y="62179"/>
                      <a:pt x="118903" y="62140"/>
                      <a:pt x="119331" y="62140"/>
                    </a:cubicBezTo>
                    <a:close/>
                    <a:moveTo>
                      <a:pt x="95793" y="62177"/>
                    </a:moveTo>
                    <a:cubicBezTo>
                      <a:pt x="97728" y="62177"/>
                      <a:pt x="99603" y="62979"/>
                      <a:pt x="100948" y="64427"/>
                    </a:cubicBezTo>
                    <a:lnTo>
                      <a:pt x="100948" y="64427"/>
                    </a:lnTo>
                    <a:cubicBezTo>
                      <a:pt x="100945" y="64427"/>
                      <a:pt x="100942" y="64427"/>
                      <a:pt x="100939" y="64427"/>
                    </a:cubicBezTo>
                    <a:cubicBezTo>
                      <a:pt x="100919" y="64427"/>
                      <a:pt x="100900" y="64427"/>
                      <a:pt x="100880" y="64427"/>
                    </a:cubicBezTo>
                    <a:cubicBezTo>
                      <a:pt x="99011" y="64427"/>
                      <a:pt x="97252" y="65265"/>
                      <a:pt x="96002" y="66568"/>
                    </a:cubicBezTo>
                    <a:cubicBezTo>
                      <a:pt x="96091" y="64982"/>
                      <a:pt x="95509" y="63477"/>
                      <a:pt x="94514" y="62294"/>
                    </a:cubicBezTo>
                    <a:cubicBezTo>
                      <a:pt x="94940" y="62215"/>
                      <a:pt x="95368" y="62177"/>
                      <a:pt x="95793" y="62177"/>
                    </a:cubicBezTo>
                    <a:close/>
                    <a:moveTo>
                      <a:pt x="82770" y="62194"/>
                    </a:moveTo>
                    <a:cubicBezTo>
                      <a:pt x="83195" y="62194"/>
                      <a:pt x="83623" y="62233"/>
                      <a:pt x="84048" y="62312"/>
                    </a:cubicBezTo>
                    <a:cubicBezTo>
                      <a:pt x="83054" y="63495"/>
                      <a:pt x="82471" y="64991"/>
                      <a:pt x="82561" y="66586"/>
                    </a:cubicBezTo>
                    <a:cubicBezTo>
                      <a:pt x="81311" y="65283"/>
                      <a:pt x="79552" y="64445"/>
                      <a:pt x="77683" y="64445"/>
                    </a:cubicBezTo>
                    <a:cubicBezTo>
                      <a:pt x="77663" y="64445"/>
                      <a:pt x="77644" y="64445"/>
                      <a:pt x="77624" y="64445"/>
                    </a:cubicBezTo>
                    <a:cubicBezTo>
                      <a:pt x="78961" y="62997"/>
                      <a:pt x="80835" y="62194"/>
                      <a:pt x="82770" y="62194"/>
                    </a:cubicBezTo>
                    <a:close/>
                    <a:moveTo>
                      <a:pt x="48840" y="62338"/>
                    </a:moveTo>
                    <a:cubicBezTo>
                      <a:pt x="50775" y="62338"/>
                      <a:pt x="52650" y="63141"/>
                      <a:pt x="53995" y="64588"/>
                    </a:cubicBezTo>
                    <a:lnTo>
                      <a:pt x="53995" y="64588"/>
                    </a:lnTo>
                    <a:cubicBezTo>
                      <a:pt x="53992" y="64588"/>
                      <a:pt x="53989" y="64588"/>
                      <a:pt x="53986" y="64588"/>
                    </a:cubicBezTo>
                    <a:cubicBezTo>
                      <a:pt x="53966" y="64588"/>
                      <a:pt x="53947" y="64588"/>
                      <a:pt x="53927" y="64588"/>
                    </a:cubicBezTo>
                    <a:cubicBezTo>
                      <a:pt x="52058" y="64588"/>
                      <a:pt x="50299" y="65426"/>
                      <a:pt x="49049" y="66730"/>
                    </a:cubicBezTo>
                    <a:cubicBezTo>
                      <a:pt x="49138" y="65144"/>
                      <a:pt x="48556" y="63638"/>
                      <a:pt x="47561" y="62456"/>
                    </a:cubicBezTo>
                    <a:cubicBezTo>
                      <a:pt x="47987" y="62377"/>
                      <a:pt x="48415" y="62338"/>
                      <a:pt x="48840" y="62338"/>
                    </a:cubicBezTo>
                    <a:close/>
                    <a:moveTo>
                      <a:pt x="59133" y="62338"/>
                    </a:moveTo>
                    <a:cubicBezTo>
                      <a:pt x="59557" y="62338"/>
                      <a:pt x="59985" y="62377"/>
                      <a:pt x="60411" y="62456"/>
                    </a:cubicBezTo>
                    <a:cubicBezTo>
                      <a:pt x="59425" y="63629"/>
                      <a:pt x="58843" y="65135"/>
                      <a:pt x="58932" y="66721"/>
                    </a:cubicBezTo>
                    <a:lnTo>
                      <a:pt x="58923" y="66730"/>
                    </a:lnTo>
                    <a:cubicBezTo>
                      <a:pt x="57682" y="65426"/>
                      <a:pt x="55914" y="64588"/>
                      <a:pt x="54045" y="64588"/>
                    </a:cubicBezTo>
                    <a:cubicBezTo>
                      <a:pt x="54029" y="64588"/>
                      <a:pt x="54012" y="64588"/>
                      <a:pt x="53995" y="64588"/>
                    </a:cubicBezTo>
                    <a:lnTo>
                      <a:pt x="53995" y="64588"/>
                    </a:lnTo>
                    <a:cubicBezTo>
                      <a:pt x="55332" y="63141"/>
                      <a:pt x="57200" y="62338"/>
                      <a:pt x="59133" y="62338"/>
                    </a:cubicBezTo>
                    <a:close/>
                    <a:moveTo>
                      <a:pt x="12296" y="62401"/>
                    </a:moveTo>
                    <a:cubicBezTo>
                      <a:pt x="12721" y="62401"/>
                      <a:pt x="13148" y="62439"/>
                      <a:pt x="13574" y="62518"/>
                    </a:cubicBezTo>
                    <a:cubicBezTo>
                      <a:pt x="12580" y="63701"/>
                      <a:pt x="11997" y="65197"/>
                      <a:pt x="12087" y="66792"/>
                    </a:cubicBezTo>
                    <a:cubicBezTo>
                      <a:pt x="10837" y="65489"/>
                      <a:pt x="9069" y="64651"/>
                      <a:pt x="7208" y="64651"/>
                    </a:cubicBezTo>
                    <a:cubicBezTo>
                      <a:pt x="7189" y="64651"/>
                      <a:pt x="7169" y="64651"/>
                      <a:pt x="7150" y="64651"/>
                    </a:cubicBezTo>
                    <a:cubicBezTo>
                      <a:pt x="8487" y="63203"/>
                      <a:pt x="10360" y="62401"/>
                      <a:pt x="12296" y="62401"/>
                    </a:cubicBezTo>
                    <a:close/>
                    <a:moveTo>
                      <a:pt x="106094" y="62174"/>
                    </a:moveTo>
                    <a:cubicBezTo>
                      <a:pt x="106570" y="62174"/>
                      <a:pt x="107049" y="62222"/>
                      <a:pt x="107525" y="62321"/>
                    </a:cubicBezTo>
                    <a:cubicBezTo>
                      <a:pt x="106512" y="63567"/>
                      <a:pt x="105939" y="65162"/>
                      <a:pt x="106127" y="66837"/>
                    </a:cubicBezTo>
                    <a:lnTo>
                      <a:pt x="106118" y="66837"/>
                    </a:lnTo>
                    <a:cubicBezTo>
                      <a:pt x="104866" y="65381"/>
                      <a:pt x="102990" y="64427"/>
                      <a:pt x="100995" y="64427"/>
                    </a:cubicBezTo>
                    <a:cubicBezTo>
                      <a:pt x="100979" y="64427"/>
                      <a:pt x="100964" y="64427"/>
                      <a:pt x="100948" y="64427"/>
                    </a:cubicBezTo>
                    <a:lnTo>
                      <a:pt x="100948" y="64427"/>
                    </a:lnTo>
                    <a:cubicBezTo>
                      <a:pt x="102286" y="62974"/>
                      <a:pt x="104160" y="62174"/>
                      <a:pt x="106094" y="62174"/>
                    </a:cubicBezTo>
                    <a:close/>
                    <a:moveTo>
                      <a:pt x="70802" y="57747"/>
                    </a:moveTo>
                    <a:cubicBezTo>
                      <a:pt x="71277" y="57747"/>
                      <a:pt x="71755" y="57796"/>
                      <a:pt x="72230" y="57895"/>
                    </a:cubicBezTo>
                    <a:cubicBezTo>
                      <a:pt x="71262" y="59140"/>
                      <a:pt x="70733" y="60708"/>
                      <a:pt x="70930" y="62357"/>
                    </a:cubicBezTo>
                    <a:cubicBezTo>
                      <a:pt x="71442" y="62243"/>
                      <a:pt x="71958" y="62187"/>
                      <a:pt x="72470" y="62187"/>
                    </a:cubicBezTo>
                    <a:cubicBezTo>
                      <a:pt x="74405" y="62187"/>
                      <a:pt x="76278" y="62985"/>
                      <a:pt x="77624" y="64445"/>
                    </a:cubicBezTo>
                    <a:cubicBezTo>
                      <a:pt x="77606" y="64445"/>
                      <a:pt x="77588" y="64445"/>
                      <a:pt x="77570" y="64445"/>
                    </a:cubicBezTo>
                    <a:cubicBezTo>
                      <a:pt x="75520" y="64445"/>
                      <a:pt x="73598" y="65453"/>
                      <a:pt x="72346" y="66972"/>
                    </a:cubicBezTo>
                    <a:cubicBezTo>
                      <a:pt x="72703" y="63259"/>
                      <a:pt x="69407" y="59982"/>
                      <a:pt x="65707" y="59982"/>
                    </a:cubicBezTo>
                    <a:cubicBezTo>
                      <a:pt x="65692" y="59982"/>
                      <a:pt x="65677" y="59982"/>
                      <a:pt x="65662" y="59982"/>
                    </a:cubicBezTo>
                    <a:lnTo>
                      <a:pt x="65653" y="59991"/>
                    </a:lnTo>
                    <a:cubicBezTo>
                      <a:pt x="66997" y="58546"/>
                      <a:pt x="68873" y="57747"/>
                      <a:pt x="70802" y="57747"/>
                    </a:cubicBezTo>
                    <a:close/>
                    <a:moveTo>
                      <a:pt x="35611" y="62371"/>
                    </a:moveTo>
                    <a:cubicBezTo>
                      <a:pt x="36087" y="62371"/>
                      <a:pt x="36566" y="62419"/>
                      <a:pt x="37042" y="62518"/>
                    </a:cubicBezTo>
                    <a:cubicBezTo>
                      <a:pt x="36029" y="63773"/>
                      <a:pt x="35456" y="65359"/>
                      <a:pt x="35644" y="67034"/>
                    </a:cubicBezTo>
                    <a:lnTo>
                      <a:pt x="35635" y="67034"/>
                    </a:lnTo>
                    <a:cubicBezTo>
                      <a:pt x="34383" y="65578"/>
                      <a:pt x="32507" y="64633"/>
                      <a:pt x="30512" y="64633"/>
                    </a:cubicBezTo>
                    <a:cubicBezTo>
                      <a:pt x="30493" y="64633"/>
                      <a:pt x="30474" y="64633"/>
                      <a:pt x="30456" y="64633"/>
                    </a:cubicBezTo>
                    <a:cubicBezTo>
                      <a:pt x="30436" y="64633"/>
                      <a:pt x="30416" y="64633"/>
                      <a:pt x="30397" y="64633"/>
                    </a:cubicBezTo>
                    <a:cubicBezTo>
                      <a:pt x="28528" y="64633"/>
                      <a:pt x="26769" y="65471"/>
                      <a:pt x="25519" y="66775"/>
                    </a:cubicBezTo>
                    <a:cubicBezTo>
                      <a:pt x="25608" y="65180"/>
                      <a:pt x="25026" y="63683"/>
                      <a:pt x="24031" y="62500"/>
                    </a:cubicBezTo>
                    <a:cubicBezTo>
                      <a:pt x="24460" y="62421"/>
                      <a:pt x="24890" y="62382"/>
                      <a:pt x="25317" y="62382"/>
                    </a:cubicBezTo>
                    <a:cubicBezTo>
                      <a:pt x="27250" y="62382"/>
                      <a:pt x="29122" y="63178"/>
                      <a:pt x="30465" y="64624"/>
                    </a:cubicBezTo>
                    <a:cubicBezTo>
                      <a:pt x="31802" y="63171"/>
                      <a:pt x="33677" y="62371"/>
                      <a:pt x="35611" y="62371"/>
                    </a:cubicBezTo>
                    <a:close/>
                    <a:moveTo>
                      <a:pt x="112817" y="60278"/>
                    </a:moveTo>
                    <a:cubicBezTo>
                      <a:pt x="115992" y="60278"/>
                      <a:pt x="119168" y="62356"/>
                      <a:pt x="119209" y="66513"/>
                    </a:cubicBezTo>
                    <a:lnTo>
                      <a:pt x="119209" y="66513"/>
                    </a:lnTo>
                    <a:cubicBezTo>
                      <a:pt x="118734" y="66409"/>
                      <a:pt x="118254" y="66358"/>
                      <a:pt x="117778" y="66358"/>
                    </a:cubicBezTo>
                    <a:cubicBezTo>
                      <a:pt x="115925" y="66358"/>
                      <a:pt x="114125" y="67125"/>
                      <a:pt x="112830" y="68513"/>
                    </a:cubicBezTo>
                    <a:cubicBezTo>
                      <a:pt x="111548" y="67142"/>
                      <a:pt x="109756" y="66353"/>
                      <a:pt x="107883" y="66353"/>
                    </a:cubicBezTo>
                    <a:cubicBezTo>
                      <a:pt x="107391" y="66353"/>
                      <a:pt x="106907" y="66407"/>
                      <a:pt x="106432" y="66515"/>
                    </a:cubicBezTo>
                    <a:cubicBezTo>
                      <a:pt x="106468" y="62357"/>
                      <a:pt x="109642" y="60278"/>
                      <a:pt x="112817" y="60278"/>
                    </a:cubicBezTo>
                    <a:close/>
                    <a:moveTo>
                      <a:pt x="136134" y="60279"/>
                    </a:moveTo>
                    <a:cubicBezTo>
                      <a:pt x="139310" y="60279"/>
                      <a:pt x="142484" y="62358"/>
                      <a:pt x="142525" y="66515"/>
                    </a:cubicBezTo>
                    <a:lnTo>
                      <a:pt x="142525" y="66524"/>
                    </a:lnTo>
                    <a:cubicBezTo>
                      <a:pt x="142044" y="66419"/>
                      <a:pt x="141561" y="66368"/>
                      <a:pt x="141081" y="66368"/>
                    </a:cubicBezTo>
                    <a:cubicBezTo>
                      <a:pt x="139223" y="66368"/>
                      <a:pt x="137425" y="67135"/>
                      <a:pt x="136136" y="68531"/>
                    </a:cubicBezTo>
                    <a:cubicBezTo>
                      <a:pt x="134862" y="67159"/>
                      <a:pt x="133082" y="66371"/>
                      <a:pt x="131212" y="66371"/>
                    </a:cubicBezTo>
                    <a:cubicBezTo>
                      <a:pt x="131202" y="66371"/>
                      <a:pt x="131191" y="66371"/>
                      <a:pt x="131181" y="66371"/>
                    </a:cubicBezTo>
                    <a:cubicBezTo>
                      <a:pt x="130697" y="66371"/>
                      <a:pt x="130213" y="66416"/>
                      <a:pt x="129738" y="66524"/>
                    </a:cubicBezTo>
                    <a:cubicBezTo>
                      <a:pt x="129778" y="62360"/>
                      <a:pt x="132957" y="60279"/>
                      <a:pt x="136134" y="60279"/>
                    </a:cubicBezTo>
                    <a:close/>
                    <a:moveTo>
                      <a:pt x="89294" y="60326"/>
                    </a:moveTo>
                    <a:cubicBezTo>
                      <a:pt x="92468" y="60326"/>
                      <a:pt x="95642" y="62402"/>
                      <a:pt x="95679" y="66558"/>
                    </a:cubicBezTo>
                    <a:lnTo>
                      <a:pt x="95679" y="66558"/>
                    </a:lnTo>
                    <a:cubicBezTo>
                      <a:pt x="95209" y="66457"/>
                      <a:pt x="94735" y="66408"/>
                      <a:pt x="94264" y="66408"/>
                    </a:cubicBezTo>
                    <a:cubicBezTo>
                      <a:pt x="92405" y="66408"/>
                      <a:pt x="90601" y="67174"/>
                      <a:pt x="89308" y="68567"/>
                    </a:cubicBezTo>
                    <a:cubicBezTo>
                      <a:pt x="88027" y="67187"/>
                      <a:pt x="86235" y="66407"/>
                      <a:pt x="84353" y="66407"/>
                    </a:cubicBezTo>
                    <a:cubicBezTo>
                      <a:pt x="83869" y="66407"/>
                      <a:pt x="83385" y="66461"/>
                      <a:pt x="82910" y="66559"/>
                    </a:cubicBezTo>
                    <a:cubicBezTo>
                      <a:pt x="82942" y="62405"/>
                      <a:pt x="86118" y="60326"/>
                      <a:pt x="89294" y="60326"/>
                    </a:cubicBezTo>
                    <a:close/>
                    <a:moveTo>
                      <a:pt x="42338" y="60479"/>
                    </a:moveTo>
                    <a:cubicBezTo>
                      <a:pt x="45510" y="60479"/>
                      <a:pt x="48684" y="62554"/>
                      <a:pt x="48726" y="66708"/>
                    </a:cubicBezTo>
                    <a:lnTo>
                      <a:pt x="48726" y="66708"/>
                    </a:lnTo>
                    <a:cubicBezTo>
                      <a:pt x="48257" y="66609"/>
                      <a:pt x="47784" y="66560"/>
                      <a:pt x="47315" y="66560"/>
                    </a:cubicBezTo>
                    <a:cubicBezTo>
                      <a:pt x="45452" y="66560"/>
                      <a:pt x="43648" y="67327"/>
                      <a:pt x="42355" y="68719"/>
                    </a:cubicBezTo>
                    <a:cubicBezTo>
                      <a:pt x="41074" y="67339"/>
                      <a:pt x="39282" y="66559"/>
                      <a:pt x="37400" y="66559"/>
                    </a:cubicBezTo>
                    <a:cubicBezTo>
                      <a:pt x="36916" y="66559"/>
                      <a:pt x="36432" y="66613"/>
                      <a:pt x="35958" y="66712"/>
                    </a:cubicBezTo>
                    <a:cubicBezTo>
                      <a:pt x="35989" y="62557"/>
                      <a:pt x="39163" y="60479"/>
                      <a:pt x="42338" y="60479"/>
                    </a:cubicBezTo>
                    <a:close/>
                    <a:moveTo>
                      <a:pt x="65639" y="60484"/>
                    </a:moveTo>
                    <a:cubicBezTo>
                      <a:pt x="68816" y="60484"/>
                      <a:pt x="71992" y="62563"/>
                      <a:pt x="72032" y="66721"/>
                    </a:cubicBezTo>
                    <a:cubicBezTo>
                      <a:pt x="71559" y="66619"/>
                      <a:pt x="71082" y="66569"/>
                      <a:pt x="70608" y="66569"/>
                    </a:cubicBezTo>
                    <a:cubicBezTo>
                      <a:pt x="68752" y="66569"/>
                      <a:pt x="66952" y="67334"/>
                      <a:pt x="65653" y="68719"/>
                    </a:cubicBezTo>
                    <a:lnTo>
                      <a:pt x="65644" y="68728"/>
                    </a:lnTo>
                    <a:cubicBezTo>
                      <a:pt x="64362" y="67348"/>
                      <a:pt x="62570" y="66568"/>
                      <a:pt x="60688" y="66568"/>
                    </a:cubicBezTo>
                    <a:cubicBezTo>
                      <a:pt x="60205" y="66568"/>
                      <a:pt x="59721" y="66622"/>
                      <a:pt x="59246" y="66721"/>
                    </a:cubicBezTo>
                    <a:cubicBezTo>
                      <a:pt x="59286" y="62563"/>
                      <a:pt x="62463" y="60484"/>
                      <a:pt x="65639" y="60484"/>
                    </a:cubicBezTo>
                    <a:close/>
                    <a:moveTo>
                      <a:pt x="18806" y="60525"/>
                    </a:moveTo>
                    <a:cubicBezTo>
                      <a:pt x="21979" y="60525"/>
                      <a:pt x="25151" y="62600"/>
                      <a:pt x="25196" y="66757"/>
                    </a:cubicBezTo>
                    <a:lnTo>
                      <a:pt x="25196" y="66757"/>
                    </a:lnTo>
                    <a:cubicBezTo>
                      <a:pt x="24723" y="66655"/>
                      <a:pt x="24245" y="66605"/>
                      <a:pt x="23772" y="66605"/>
                    </a:cubicBezTo>
                    <a:cubicBezTo>
                      <a:pt x="21913" y="66605"/>
                      <a:pt x="20107" y="67371"/>
                      <a:pt x="18807" y="68764"/>
                    </a:cubicBezTo>
                    <a:cubicBezTo>
                      <a:pt x="17526" y="67384"/>
                      <a:pt x="15734" y="66604"/>
                      <a:pt x="13852" y="66604"/>
                    </a:cubicBezTo>
                    <a:cubicBezTo>
                      <a:pt x="13368" y="66604"/>
                      <a:pt x="12884" y="66658"/>
                      <a:pt x="12409" y="66757"/>
                    </a:cubicBezTo>
                    <a:cubicBezTo>
                      <a:pt x="12454" y="62603"/>
                      <a:pt x="15631" y="60525"/>
                      <a:pt x="18806" y="60525"/>
                    </a:cubicBezTo>
                    <a:close/>
                    <a:moveTo>
                      <a:pt x="117959" y="66746"/>
                    </a:moveTo>
                    <a:cubicBezTo>
                      <a:pt x="118383" y="66746"/>
                      <a:pt x="118811" y="66785"/>
                      <a:pt x="119236" y="66864"/>
                    </a:cubicBezTo>
                    <a:cubicBezTo>
                      <a:pt x="118251" y="68047"/>
                      <a:pt x="117668" y="69543"/>
                      <a:pt x="117749" y="71138"/>
                    </a:cubicBezTo>
                    <a:cubicBezTo>
                      <a:pt x="116508" y="69835"/>
                      <a:pt x="114740" y="68996"/>
                      <a:pt x="112871" y="68996"/>
                    </a:cubicBezTo>
                    <a:cubicBezTo>
                      <a:pt x="112854" y="68996"/>
                      <a:pt x="112837" y="68997"/>
                      <a:pt x="112821" y="68997"/>
                    </a:cubicBezTo>
                    <a:lnTo>
                      <a:pt x="112821" y="68997"/>
                    </a:lnTo>
                    <a:cubicBezTo>
                      <a:pt x="114158" y="67549"/>
                      <a:pt x="116025" y="66746"/>
                      <a:pt x="117959" y="66746"/>
                    </a:cubicBezTo>
                    <a:close/>
                    <a:moveTo>
                      <a:pt x="84144" y="66782"/>
                    </a:moveTo>
                    <a:cubicBezTo>
                      <a:pt x="86080" y="66782"/>
                      <a:pt x="87953" y="67585"/>
                      <a:pt x="89290" y="69033"/>
                    </a:cubicBezTo>
                    <a:cubicBezTo>
                      <a:pt x="89271" y="69032"/>
                      <a:pt x="89251" y="69032"/>
                      <a:pt x="89231" y="69032"/>
                    </a:cubicBezTo>
                    <a:cubicBezTo>
                      <a:pt x="87362" y="69032"/>
                      <a:pt x="85595" y="69871"/>
                      <a:pt x="84353" y="71174"/>
                    </a:cubicBezTo>
                    <a:cubicBezTo>
                      <a:pt x="84434" y="69588"/>
                      <a:pt x="83851" y="68083"/>
                      <a:pt x="82866" y="66900"/>
                    </a:cubicBezTo>
                    <a:cubicBezTo>
                      <a:pt x="83291" y="66821"/>
                      <a:pt x="83719" y="66782"/>
                      <a:pt x="84144" y="66782"/>
                    </a:cubicBezTo>
                    <a:close/>
                    <a:moveTo>
                      <a:pt x="94437" y="66782"/>
                    </a:moveTo>
                    <a:cubicBezTo>
                      <a:pt x="94861" y="66782"/>
                      <a:pt x="95289" y="66821"/>
                      <a:pt x="95715" y="66900"/>
                    </a:cubicBezTo>
                    <a:cubicBezTo>
                      <a:pt x="94720" y="68083"/>
                      <a:pt x="94138" y="69579"/>
                      <a:pt x="94228" y="71174"/>
                    </a:cubicBezTo>
                    <a:cubicBezTo>
                      <a:pt x="92977" y="69871"/>
                      <a:pt x="91218" y="69032"/>
                      <a:pt x="89350" y="69032"/>
                    </a:cubicBezTo>
                    <a:cubicBezTo>
                      <a:pt x="89330" y="69032"/>
                      <a:pt x="89310" y="69032"/>
                      <a:pt x="89290" y="69033"/>
                    </a:cubicBezTo>
                    <a:cubicBezTo>
                      <a:pt x="90628" y="67585"/>
                      <a:pt x="92501" y="66782"/>
                      <a:pt x="94437" y="66782"/>
                    </a:cubicBezTo>
                    <a:close/>
                    <a:moveTo>
                      <a:pt x="47475" y="66944"/>
                    </a:moveTo>
                    <a:cubicBezTo>
                      <a:pt x="47900" y="66944"/>
                      <a:pt x="48327" y="66982"/>
                      <a:pt x="48753" y="67061"/>
                    </a:cubicBezTo>
                    <a:cubicBezTo>
                      <a:pt x="47767" y="68244"/>
                      <a:pt x="47185" y="69740"/>
                      <a:pt x="47266" y="71335"/>
                    </a:cubicBezTo>
                    <a:cubicBezTo>
                      <a:pt x="46024" y="70032"/>
                      <a:pt x="44256" y="69194"/>
                      <a:pt x="42388" y="69194"/>
                    </a:cubicBezTo>
                    <a:cubicBezTo>
                      <a:pt x="42371" y="69194"/>
                      <a:pt x="42354" y="69194"/>
                      <a:pt x="42337" y="69194"/>
                    </a:cubicBezTo>
                    <a:lnTo>
                      <a:pt x="42337" y="69194"/>
                    </a:lnTo>
                    <a:cubicBezTo>
                      <a:pt x="43675" y="67746"/>
                      <a:pt x="45542" y="66944"/>
                      <a:pt x="47475" y="66944"/>
                    </a:cubicBezTo>
                    <a:close/>
                    <a:moveTo>
                      <a:pt x="23953" y="66979"/>
                    </a:moveTo>
                    <a:cubicBezTo>
                      <a:pt x="24378" y="66979"/>
                      <a:pt x="24806" y="67018"/>
                      <a:pt x="25232" y="67097"/>
                    </a:cubicBezTo>
                    <a:cubicBezTo>
                      <a:pt x="24239" y="68278"/>
                      <a:pt x="23657" y="69779"/>
                      <a:pt x="23744" y="71371"/>
                    </a:cubicBezTo>
                    <a:lnTo>
                      <a:pt x="23744" y="71371"/>
                    </a:lnTo>
                    <a:cubicBezTo>
                      <a:pt x="22494" y="70068"/>
                      <a:pt x="20726" y="69229"/>
                      <a:pt x="18866" y="69229"/>
                    </a:cubicBezTo>
                    <a:cubicBezTo>
                      <a:pt x="18846" y="69229"/>
                      <a:pt x="18827" y="69230"/>
                      <a:pt x="18807" y="69230"/>
                    </a:cubicBezTo>
                    <a:cubicBezTo>
                      <a:pt x="20144" y="67782"/>
                      <a:pt x="22018" y="66979"/>
                      <a:pt x="23953" y="66979"/>
                    </a:cubicBezTo>
                    <a:close/>
                    <a:moveTo>
                      <a:pt x="13656" y="66979"/>
                    </a:moveTo>
                    <a:cubicBezTo>
                      <a:pt x="15596" y="66979"/>
                      <a:pt x="17470" y="67782"/>
                      <a:pt x="18807" y="69230"/>
                    </a:cubicBezTo>
                    <a:cubicBezTo>
                      <a:pt x="18787" y="69230"/>
                      <a:pt x="18768" y="69229"/>
                      <a:pt x="18748" y="69229"/>
                    </a:cubicBezTo>
                    <a:cubicBezTo>
                      <a:pt x="16879" y="69229"/>
                      <a:pt x="15111" y="70068"/>
                      <a:pt x="13870" y="71371"/>
                    </a:cubicBezTo>
                    <a:cubicBezTo>
                      <a:pt x="13951" y="69785"/>
                      <a:pt x="13368" y="68280"/>
                      <a:pt x="12374" y="67097"/>
                    </a:cubicBezTo>
                    <a:cubicBezTo>
                      <a:pt x="12801" y="67018"/>
                      <a:pt x="13230" y="66979"/>
                      <a:pt x="13656" y="66979"/>
                    </a:cubicBezTo>
                    <a:close/>
                    <a:moveTo>
                      <a:pt x="107658" y="66739"/>
                    </a:moveTo>
                    <a:cubicBezTo>
                      <a:pt x="109596" y="66739"/>
                      <a:pt x="111472" y="67542"/>
                      <a:pt x="112821" y="68997"/>
                    </a:cubicBezTo>
                    <a:lnTo>
                      <a:pt x="112821" y="68997"/>
                    </a:lnTo>
                    <a:cubicBezTo>
                      <a:pt x="112818" y="68997"/>
                      <a:pt x="112815" y="68997"/>
                      <a:pt x="112812" y="68997"/>
                    </a:cubicBezTo>
                    <a:cubicBezTo>
                      <a:pt x="112793" y="68997"/>
                      <a:pt x="112774" y="68996"/>
                      <a:pt x="112756" y="68996"/>
                    </a:cubicBezTo>
                    <a:cubicBezTo>
                      <a:pt x="110769" y="68996"/>
                      <a:pt x="108902" y="69942"/>
                      <a:pt x="107641" y="71389"/>
                    </a:cubicBezTo>
                    <a:lnTo>
                      <a:pt x="107641" y="71389"/>
                    </a:lnTo>
                    <a:cubicBezTo>
                      <a:pt x="107802" y="69716"/>
                      <a:pt x="107213" y="68133"/>
                      <a:pt x="106177" y="66897"/>
                    </a:cubicBezTo>
                    <a:lnTo>
                      <a:pt x="106177" y="66897"/>
                    </a:lnTo>
                    <a:cubicBezTo>
                      <a:pt x="106669" y="66791"/>
                      <a:pt x="107166" y="66739"/>
                      <a:pt x="107658" y="66739"/>
                    </a:cubicBezTo>
                    <a:close/>
                    <a:moveTo>
                      <a:pt x="37174" y="66937"/>
                    </a:moveTo>
                    <a:cubicBezTo>
                      <a:pt x="39113" y="66937"/>
                      <a:pt x="40989" y="67739"/>
                      <a:pt x="42337" y="69194"/>
                    </a:cubicBezTo>
                    <a:lnTo>
                      <a:pt x="42337" y="69194"/>
                    </a:lnTo>
                    <a:cubicBezTo>
                      <a:pt x="42334" y="69194"/>
                      <a:pt x="42331" y="69194"/>
                      <a:pt x="42328" y="69194"/>
                    </a:cubicBezTo>
                    <a:cubicBezTo>
                      <a:pt x="42310" y="69194"/>
                      <a:pt x="42291" y="69194"/>
                      <a:pt x="42273" y="69194"/>
                    </a:cubicBezTo>
                    <a:cubicBezTo>
                      <a:pt x="40286" y="69194"/>
                      <a:pt x="38410" y="70139"/>
                      <a:pt x="37158" y="71595"/>
                    </a:cubicBezTo>
                    <a:cubicBezTo>
                      <a:pt x="37320" y="69911"/>
                      <a:pt x="36728" y="68325"/>
                      <a:pt x="35689" y="67097"/>
                    </a:cubicBezTo>
                    <a:lnTo>
                      <a:pt x="35680" y="67097"/>
                    </a:lnTo>
                    <a:cubicBezTo>
                      <a:pt x="36177" y="66989"/>
                      <a:pt x="36678" y="66937"/>
                      <a:pt x="37174" y="66937"/>
                    </a:cubicBezTo>
                    <a:close/>
                    <a:moveTo>
                      <a:pt x="124474" y="64884"/>
                    </a:moveTo>
                    <a:cubicBezTo>
                      <a:pt x="127650" y="64884"/>
                      <a:pt x="130827" y="66963"/>
                      <a:pt x="130867" y="71120"/>
                    </a:cubicBezTo>
                    <a:cubicBezTo>
                      <a:pt x="130392" y="71018"/>
                      <a:pt x="129914" y="70969"/>
                      <a:pt x="129439" y="70969"/>
                    </a:cubicBezTo>
                    <a:cubicBezTo>
                      <a:pt x="127578" y="70969"/>
                      <a:pt x="125778" y="71735"/>
                      <a:pt x="124478" y="73128"/>
                    </a:cubicBezTo>
                    <a:cubicBezTo>
                      <a:pt x="123197" y="71748"/>
                      <a:pt x="121405" y="70968"/>
                      <a:pt x="119532" y="70968"/>
                    </a:cubicBezTo>
                    <a:cubicBezTo>
                      <a:pt x="119039" y="70968"/>
                      <a:pt x="118555" y="71022"/>
                      <a:pt x="118080" y="71120"/>
                    </a:cubicBezTo>
                    <a:cubicBezTo>
                      <a:pt x="118121" y="66963"/>
                      <a:pt x="121297" y="64884"/>
                      <a:pt x="124474" y="64884"/>
                    </a:cubicBezTo>
                    <a:close/>
                    <a:moveTo>
                      <a:pt x="100943" y="64929"/>
                    </a:moveTo>
                    <a:cubicBezTo>
                      <a:pt x="104120" y="64929"/>
                      <a:pt x="107296" y="67007"/>
                      <a:pt x="107337" y="71165"/>
                    </a:cubicBezTo>
                    <a:cubicBezTo>
                      <a:pt x="106862" y="71063"/>
                      <a:pt x="106383" y="71013"/>
                      <a:pt x="105909" y="71013"/>
                    </a:cubicBezTo>
                    <a:cubicBezTo>
                      <a:pt x="104048" y="71013"/>
                      <a:pt x="102248" y="71780"/>
                      <a:pt x="100948" y="73172"/>
                    </a:cubicBezTo>
                    <a:cubicBezTo>
                      <a:pt x="99667" y="71792"/>
                      <a:pt x="97875" y="71013"/>
                      <a:pt x="95993" y="71013"/>
                    </a:cubicBezTo>
                    <a:cubicBezTo>
                      <a:pt x="95509" y="71013"/>
                      <a:pt x="95025" y="71067"/>
                      <a:pt x="94550" y="71165"/>
                    </a:cubicBezTo>
                    <a:cubicBezTo>
                      <a:pt x="94590" y="67007"/>
                      <a:pt x="97767" y="64929"/>
                      <a:pt x="100943" y="64929"/>
                    </a:cubicBezTo>
                    <a:close/>
                    <a:moveTo>
                      <a:pt x="77622" y="64941"/>
                    </a:moveTo>
                    <a:cubicBezTo>
                      <a:pt x="80798" y="64941"/>
                      <a:pt x="83972" y="67018"/>
                      <a:pt x="84013" y="71174"/>
                    </a:cubicBezTo>
                    <a:cubicBezTo>
                      <a:pt x="83537" y="71072"/>
                      <a:pt x="83057" y="71021"/>
                      <a:pt x="82581" y="71021"/>
                    </a:cubicBezTo>
                    <a:cubicBezTo>
                      <a:pt x="80727" y="71021"/>
                      <a:pt x="78930" y="71782"/>
                      <a:pt x="77633" y="73172"/>
                    </a:cubicBezTo>
                    <a:lnTo>
                      <a:pt x="77624" y="73181"/>
                    </a:lnTo>
                    <a:cubicBezTo>
                      <a:pt x="76342" y="71801"/>
                      <a:pt x="74550" y="71022"/>
                      <a:pt x="72669" y="71022"/>
                    </a:cubicBezTo>
                    <a:cubicBezTo>
                      <a:pt x="72185" y="71022"/>
                      <a:pt x="71701" y="71076"/>
                      <a:pt x="71226" y="71174"/>
                    </a:cubicBezTo>
                    <a:cubicBezTo>
                      <a:pt x="71266" y="67020"/>
                      <a:pt x="74445" y="64941"/>
                      <a:pt x="77622" y="64941"/>
                    </a:cubicBezTo>
                    <a:close/>
                    <a:moveTo>
                      <a:pt x="53996" y="65085"/>
                    </a:moveTo>
                    <a:cubicBezTo>
                      <a:pt x="57170" y="65085"/>
                      <a:pt x="60344" y="67162"/>
                      <a:pt x="60384" y="71317"/>
                    </a:cubicBezTo>
                    <a:lnTo>
                      <a:pt x="60384" y="71326"/>
                    </a:lnTo>
                    <a:cubicBezTo>
                      <a:pt x="59903" y="71222"/>
                      <a:pt x="59419" y="71170"/>
                      <a:pt x="58939" y="71170"/>
                    </a:cubicBezTo>
                    <a:cubicBezTo>
                      <a:pt x="57081" y="71170"/>
                      <a:pt x="55284" y="71936"/>
                      <a:pt x="53995" y="73325"/>
                    </a:cubicBezTo>
                    <a:cubicBezTo>
                      <a:pt x="52714" y="71945"/>
                      <a:pt x="50922" y="71165"/>
                      <a:pt x="49040" y="71165"/>
                    </a:cubicBezTo>
                    <a:cubicBezTo>
                      <a:pt x="48556" y="71165"/>
                      <a:pt x="48072" y="71219"/>
                      <a:pt x="47597" y="71326"/>
                    </a:cubicBezTo>
                    <a:cubicBezTo>
                      <a:pt x="47638" y="67167"/>
                      <a:pt x="50817" y="65085"/>
                      <a:pt x="53996" y="65085"/>
                    </a:cubicBezTo>
                    <a:close/>
                    <a:moveTo>
                      <a:pt x="7145" y="65126"/>
                    </a:moveTo>
                    <a:cubicBezTo>
                      <a:pt x="10322" y="65126"/>
                      <a:pt x="13498" y="67205"/>
                      <a:pt x="13538" y="71362"/>
                    </a:cubicBezTo>
                    <a:cubicBezTo>
                      <a:pt x="13065" y="71260"/>
                      <a:pt x="12588" y="71211"/>
                      <a:pt x="12113" y="71211"/>
                    </a:cubicBezTo>
                    <a:cubicBezTo>
                      <a:pt x="10252" y="71211"/>
                      <a:pt x="8442" y="71977"/>
                      <a:pt x="7150" y="73369"/>
                    </a:cubicBezTo>
                    <a:cubicBezTo>
                      <a:pt x="5868" y="71990"/>
                      <a:pt x="4076" y="71210"/>
                      <a:pt x="2194" y="71210"/>
                    </a:cubicBezTo>
                    <a:cubicBezTo>
                      <a:pt x="1711" y="71210"/>
                      <a:pt x="1227" y="71264"/>
                      <a:pt x="752" y="71362"/>
                    </a:cubicBezTo>
                    <a:cubicBezTo>
                      <a:pt x="792" y="67205"/>
                      <a:pt x="3969" y="65126"/>
                      <a:pt x="7145" y="65126"/>
                    </a:cubicBezTo>
                    <a:close/>
                    <a:moveTo>
                      <a:pt x="30460" y="65126"/>
                    </a:moveTo>
                    <a:cubicBezTo>
                      <a:pt x="33637" y="65126"/>
                      <a:pt x="36813" y="67205"/>
                      <a:pt x="36854" y="71362"/>
                    </a:cubicBezTo>
                    <a:cubicBezTo>
                      <a:pt x="36379" y="71260"/>
                      <a:pt x="35900" y="71211"/>
                      <a:pt x="35425" y="71211"/>
                    </a:cubicBezTo>
                    <a:cubicBezTo>
                      <a:pt x="33562" y="71211"/>
                      <a:pt x="31757" y="71977"/>
                      <a:pt x="30465" y="73369"/>
                    </a:cubicBezTo>
                    <a:cubicBezTo>
                      <a:pt x="29183" y="71990"/>
                      <a:pt x="27391" y="71210"/>
                      <a:pt x="25510" y="71210"/>
                    </a:cubicBezTo>
                    <a:cubicBezTo>
                      <a:pt x="25026" y="71210"/>
                      <a:pt x="24542" y="71264"/>
                      <a:pt x="24067" y="71362"/>
                    </a:cubicBezTo>
                    <a:cubicBezTo>
                      <a:pt x="24107" y="67205"/>
                      <a:pt x="27284" y="65126"/>
                      <a:pt x="30460" y="65126"/>
                    </a:cubicBezTo>
                    <a:close/>
                    <a:moveTo>
                      <a:pt x="119323" y="71343"/>
                    </a:moveTo>
                    <a:cubicBezTo>
                      <a:pt x="121259" y="71343"/>
                      <a:pt x="123134" y="72146"/>
                      <a:pt x="124478" y="73593"/>
                    </a:cubicBezTo>
                    <a:lnTo>
                      <a:pt x="124478" y="73593"/>
                    </a:lnTo>
                    <a:cubicBezTo>
                      <a:pt x="124475" y="73593"/>
                      <a:pt x="124472" y="73593"/>
                      <a:pt x="124469" y="73593"/>
                    </a:cubicBezTo>
                    <a:cubicBezTo>
                      <a:pt x="124450" y="73593"/>
                      <a:pt x="124430" y="73593"/>
                      <a:pt x="124410" y="73593"/>
                    </a:cubicBezTo>
                    <a:cubicBezTo>
                      <a:pt x="122541" y="73593"/>
                      <a:pt x="120782" y="74432"/>
                      <a:pt x="119532" y="75735"/>
                    </a:cubicBezTo>
                    <a:cubicBezTo>
                      <a:pt x="119622" y="74149"/>
                      <a:pt x="119039" y="72644"/>
                      <a:pt x="118045" y="71461"/>
                    </a:cubicBezTo>
                    <a:cubicBezTo>
                      <a:pt x="118470" y="71382"/>
                      <a:pt x="118898" y="71343"/>
                      <a:pt x="119323" y="71343"/>
                    </a:cubicBezTo>
                    <a:close/>
                    <a:moveTo>
                      <a:pt x="129620" y="71343"/>
                    </a:moveTo>
                    <a:cubicBezTo>
                      <a:pt x="130043" y="71343"/>
                      <a:pt x="130470" y="71382"/>
                      <a:pt x="130894" y="71461"/>
                    </a:cubicBezTo>
                    <a:cubicBezTo>
                      <a:pt x="129908" y="72644"/>
                      <a:pt x="129326" y="74140"/>
                      <a:pt x="129415" y="75735"/>
                    </a:cubicBezTo>
                    <a:lnTo>
                      <a:pt x="129406" y="75735"/>
                    </a:lnTo>
                    <a:cubicBezTo>
                      <a:pt x="128165" y="74432"/>
                      <a:pt x="126397" y="73593"/>
                      <a:pt x="124528" y="73593"/>
                    </a:cubicBezTo>
                    <a:cubicBezTo>
                      <a:pt x="124512" y="73593"/>
                      <a:pt x="124495" y="73593"/>
                      <a:pt x="124478" y="73593"/>
                    </a:cubicBezTo>
                    <a:lnTo>
                      <a:pt x="124478" y="73593"/>
                    </a:lnTo>
                    <a:cubicBezTo>
                      <a:pt x="125816" y="72146"/>
                      <a:pt x="127689" y="71343"/>
                      <a:pt x="129620" y="71343"/>
                    </a:cubicBezTo>
                    <a:close/>
                    <a:moveTo>
                      <a:pt x="48839" y="71540"/>
                    </a:moveTo>
                    <a:cubicBezTo>
                      <a:pt x="50775" y="71540"/>
                      <a:pt x="52650" y="72344"/>
                      <a:pt x="53995" y="73799"/>
                    </a:cubicBezTo>
                    <a:lnTo>
                      <a:pt x="53995" y="73799"/>
                    </a:lnTo>
                    <a:cubicBezTo>
                      <a:pt x="53992" y="73799"/>
                      <a:pt x="53989" y="73800"/>
                      <a:pt x="53986" y="73800"/>
                    </a:cubicBezTo>
                    <a:cubicBezTo>
                      <a:pt x="53966" y="73799"/>
                      <a:pt x="53946" y="73799"/>
                      <a:pt x="53926" y="73799"/>
                    </a:cubicBezTo>
                    <a:cubicBezTo>
                      <a:pt x="52058" y="73799"/>
                      <a:pt x="50299" y="74629"/>
                      <a:pt x="49049" y="75932"/>
                    </a:cubicBezTo>
                    <a:cubicBezTo>
                      <a:pt x="49138" y="74346"/>
                      <a:pt x="48556" y="72841"/>
                      <a:pt x="47561" y="71658"/>
                    </a:cubicBezTo>
                    <a:cubicBezTo>
                      <a:pt x="47987" y="71579"/>
                      <a:pt x="48414" y="71540"/>
                      <a:pt x="48839" y="71540"/>
                    </a:cubicBezTo>
                    <a:close/>
                    <a:moveTo>
                      <a:pt x="59134" y="71540"/>
                    </a:moveTo>
                    <a:cubicBezTo>
                      <a:pt x="59558" y="71540"/>
                      <a:pt x="59985" y="71579"/>
                      <a:pt x="60411" y="71658"/>
                    </a:cubicBezTo>
                    <a:cubicBezTo>
                      <a:pt x="59425" y="72841"/>
                      <a:pt x="58843" y="74337"/>
                      <a:pt x="58932" y="75932"/>
                    </a:cubicBezTo>
                    <a:lnTo>
                      <a:pt x="58923" y="75932"/>
                    </a:lnTo>
                    <a:cubicBezTo>
                      <a:pt x="57682" y="74629"/>
                      <a:pt x="55914" y="73799"/>
                      <a:pt x="54046" y="73799"/>
                    </a:cubicBezTo>
                    <a:cubicBezTo>
                      <a:pt x="54029" y="73799"/>
                      <a:pt x="54012" y="73799"/>
                      <a:pt x="53995" y="73799"/>
                    </a:cubicBezTo>
                    <a:lnTo>
                      <a:pt x="53995" y="73799"/>
                    </a:lnTo>
                    <a:cubicBezTo>
                      <a:pt x="55333" y="72344"/>
                      <a:pt x="57200" y="71540"/>
                      <a:pt x="59134" y="71540"/>
                    </a:cubicBezTo>
                    <a:close/>
                    <a:moveTo>
                      <a:pt x="112819" y="69493"/>
                    </a:moveTo>
                    <a:cubicBezTo>
                      <a:pt x="115994" y="69493"/>
                      <a:pt x="119169" y="71570"/>
                      <a:pt x="119209" y="75726"/>
                    </a:cubicBezTo>
                    <a:lnTo>
                      <a:pt x="119209" y="75726"/>
                    </a:lnTo>
                    <a:cubicBezTo>
                      <a:pt x="118734" y="75624"/>
                      <a:pt x="118255" y="75574"/>
                      <a:pt x="117781" y="75574"/>
                    </a:cubicBezTo>
                    <a:cubicBezTo>
                      <a:pt x="115920" y="75574"/>
                      <a:pt x="114120" y="76339"/>
                      <a:pt x="112821" y="77724"/>
                    </a:cubicBezTo>
                    <a:lnTo>
                      <a:pt x="112821" y="77733"/>
                    </a:lnTo>
                    <a:cubicBezTo>
                      <a:pt x="111539" y="76353"/>
                      <a:pt x="109747" y="75574"/>
                      <a:pt x="107865" y="75574"/>
                    </a:cubicBezTo>
                    <a:cubicBezTo>
                      <a:pt x="107382" y="75574"/>
                      <a:pt x="106898" y="75627"/>
                      <a:pt x="106423" y="75726"/>
                    </a:cubicBezTo>
                    <a:lnTo>
                      <a:pt x="106423" y="75726"/>
                    </a:lnTo>
                    <a:cubicBezTo>
                      <a:pt x="106463" y="71572"/>
                      <a:pt x="109641" y="69493"/>
                      <a:pt x="112819" y="69493"/>
                    </a:cubicBezTo>
                    <a:close/>
                    <a:moveTo>
                      <a:pt x="136134" y="69486"/>
                    </a:moveTo>
                    <a:cubicBezTo>
                      <a:pt x="139310" y="69486"/>
                      <a:pt x="142484" y="71565"/>
                      <a:pt x="142525" y="75726"/>
                    </a:cubicBezTo>
                    <a:lnTo>
                      <a:pt x="142525" y="75726"/>
                    </a:lnTo>
                    <a:cubicBezTo>
                      <a:pt x="142050" y="75624"/>
                      <a:pt x="141571" y="75574"/>
                      <a:pt x="141097" y="75574"/>
                    </a:cubicBezTo>
                    <a:cubicBezTo>
                      <a:pt x="139236" y="75574"/>
                      <a:pt x="137435" y="76341"/>
                      <a:pt x="136136" y="77733"/>
                    </a:cubicBezTo>
                    <a:cubicBezTo>
                      <a:pt x="134854" y="76353"/>
                      <a:pt x="133062" y="75574"/>
                      <a:pt x="131181" y="75574"/>
                    </a:cubicBezTo>
                    <a:cubicBezTo>
                      <a:pt x="130697" y="75574"/>
                      <a:pt x="130213" y="75627"/>
                      <a:pt x="129738" y="75726"/>
                    </a:cubicBezTo>
                    <a:lnTo>
                      <a:pt x="129738" y="75726"/>
                    </a:lnTo>
                    <a:cubicBezTo>
                      <a:pt x="129778" y="71567"/>
                      <a:pt x="132957" y="69486"/>
                      <a:pt x="136134" y="69486"/>
                    </a:cubicBezTo>
                    <a:close/>
                    <a:moveTo>
                      <a:pt x="42332" y="69690"/>
                    </a:moveTo>
                    <a:cubicBezTo>
                      <a:pt x="45507" y="69690"/>
                      <a:pt x="48681" y="71767"/>
                      <a:pt x="48726" y="75923"/>
                    </a:cubicBezTo>
                    <a:cubicBezTo>
                      <a:pt x="48251" y="75821"/>
                      <a:pt x="47772" y="75771"/>
                      <a:pt x="47298" y="75771"/>
                    </a:cubicBezTo>
                    <a:cubicBezTo>
                      <a:pt x="45434" y="75771"/>
                      <a:pt x="43630" y="76538"/>
                      <a:pt x="42337" y="77930"/>
                    </a:cubicBezTo>
                    <a:cubicBezTo>
                      <a:pt x="41056" y="76550"/>
                      <a:pt x="39264" y="75771"/>
                      <a:pt x="37382" y="75771"/>
                    </a:cubicBezTo>
                    <a:cubicBezTo>
                      <a:pt x="36898" y="75771"/>
                      <a:pt x="36415" y="75825"/>
                      <a:pt x="35940" y="75923"/>
                    </a:cubicBezTo>
                    <a:cubicBezTo>
                      <a:pt x="35980" y="71769"/>
                      <a:pt x="39156" y="69690"/>
                      <a:pt x="42332" y="69690"/>
                    </a:cubicBezTo>
                    <a:close/>
                    <a:moveTo>
                      <a:pt x="65648" y="69687"/>
                    </a:moveTo>
                    <a:cubicBezTo>
                      <a:pt x="68825" y="69687"/>
                      <a:pt x="72001" y="71766"/>
                      <a:pt x="72041" y="75923"/>
                    </a:cubicBezTo>
                    <a:cubicBezTo>
                      <a:pt x="71566" y="75821"/>
                      <a:pt x="71088" y="75771"/>
                      <a:pt x="70613" y="75771"/>
                    </a:cubicBezTo>
                    <a:cubicBezTo>
                      <a:pt x="68750" y="75771"/>
                      <a:pt x="66945" y="76538"/>
                      <a:pt x="65653" y="77930"/>
                    </a:cubicBezTo>
                    <a:cubicBezTo>
                      <a:pt x="64371" y="76550"/>
                      <a:pt x="62579" y="75771"/>
                      <a:pt x="60697" y="75771"/>
                    </a:cubicBezTo>
                    <a:cubicBezTo>
                      <a:pt x="60214" y="75771"/>
                      <a:pt x="59730" y="75825"/>
                      <a:pt x="59255" y="75923"/>
                    </a:cubicBezTo>
                    <a:cubicBezTo>
                      <a:pt x="59295" y="71766"/>
                      <a:pt x="62472" y="69687"/>
                      <a:pt x="65648" y="69687"/>
                    </a:cubicBezTo>
                    <a:close/>
                    <a:moveTo>
                      <a:pt x="82884" y="1"/>
                    </a:moveTo>
                    <a:cubicBezTo>
                      <a:pt x="82642" y="700"/>
                      <a:pt x="82534" y="1435"/>
                      <a:pt x="82579" y="2178"/>
                    </a:cubicBezTo>
                    <a:cubicBezTo>
                      <a:pt x="81329" y="875"/>
                      <a:pt x="79570" y="37"/>
                      <a:pt x="77701" y="37"/>
                    </a:cubicBezTo>
                    <a:cubicBezTo>
                      <a:pt x="77681" y="37"/>
                      <a:pt x="77661" y="37"/>
                      <a:pt x="77642" y="37"/>
                    </a:cubicBezTo>
                    <a:cubicBezTo>
                      <a:pt x="77622" y="37"/>
                      <a:pt x="77602" y="37"/>
                      <a:pt x="77582" y="37"/>
                    </a:cubicBezTo>
                    <a:cubicBezTo>
                      <a:pt x="73834" y="37"/>
                      <a:pt x="70494" y="3399"/>
                      <a:pt x="70948" y="7160"/>
                    </a:cubicBezTo>
                    <a:cubicBezTo>
                      <a:pt x="71458" y="7047"/>
                      <a:pt x="71971" y="6991"/>
                      <a:pt x="72481" y="6991"/>
                    </a:cubicBezTo>
                    <a:cubicBezTo>
                      <a:pt x="74418" y="6991"/>
                      <a:pt x="76294" y="7794"/>
                      <a:pt x="77642" y="9248"/>
                    </a:cubicBezTo>
                    <a:cubicBezTo>
                      <a:pt x="77624" y="9248"/>
                      <a:pt x="77606" y="9248"/>
                      <a:pt x="77587" y="9248"/>
                    </a:cubicBezTo>
                    <a:cubicBezTo>
                      <a:pt x="75529" y="9248"/>
                      <a:pt x="73607" y="10256"/>
                      <a:pt x="72355" y="11784"/>
                    </a:cubicBezTo>
                    <a:cubicBezTo>
                      <a:pt x="72756" y="8058"/>
                      <a:pt x="69443" y="4741"/>
                      <a:pt x="65721" y="4741"/>
                    </a:cubicBezTo>
                    <a:cubicBezTo>
                      <a:pt x="65701" y="4741"/>
                      <a:pt x="65682" y="4741"/>
                      <a:pt x="65662" y="4741"/>
                    </a:cubicBezTo>
                    <a:cubicBezTo>
                      <a:pt x="65642" y="4741"/>
                      <a:pt x="65622" y="4741"/>
                      <a:pt x="65602" y="4741"/>
                    </a:cubicBezTo>
                    <a:cubicBezTo>
                      <a:pt x="63733" y="4741"/>
                      <a:pt x="61966" y="5570"/>
                      <a:pt x="60724" y="6874"/>
                    </a:cubicBezTo>
                    <a:cubicBezTo>
                      <a:pt x="60760" y="6139"/>
                      <a:pt x="60662" y="5395"/>
                      <a:pt x="60420" y="4696"/>
                    </a:cubicBezTo>
                    <a:lnTo>
                      <a:pt x="60043" y="4696"/>
                    </a:lnTo>
                    <a:cubicBezTo>
                      <a:pt x="60276" y="5395"/>
                      <a:pt x="60393" y="6130"/>
                      <a:pt x="60393" y="6865"/>
                    </a:cubicBezTo>
                    <a:cubicBezTo>
                      <a:pt x="59920" y="6763"/>
                      <a:pt x="59442" y="6713"/>
                      <a:pt x="58969" y="6713"/>
                    </a:cubicBezTo>
                    <a:cubicBezTo>
                      <a:pt x="57110" y="6713"/>
                      <a:pt x="55305" y="7479"/>
                      <a:pt x="54013" y="8872"/>
                    </a:cubicBezTo>
                    <a:cubicBezTo>
                      <a:pt x="52732" y="7492"/>
                      <a:pt x="50939" y="6712"/>
                      <a:pt x="49058" y="6712"/>
                    </a:cubicBezTo>
                    <a:cubicBezTo>
                      <a:pt x="48574" y="6712"/>
                      <a:pt x="48090" y="6766"/>
                      <a:pt x="47615" y="6865"/>
                    </a:cubicBezTo>
                    <a:cubicBezTo>
                      <a:pt x="47615" y="6130"/>
                      <a:pt x="47732" y="5395"/>
                      <a:pt x="47965" y="4696"/>
                    </a:cubicBezTo>
                    <a:lnTo>
                      <a:pt x="47588" y="4696"/>
                    </a:lnTo>
                    <a:cubicBezTo>
                      <a:pt x="47346" y="5395"/>
                      <a:pt x="47248" y="6139"/>
                      <a:pt x="47284" y="6874"/>
                    </a:cubicBezTo>
                    <a:cubicBezTo>
                      <a:pt x="46042" y="5570"/>
                      <a:pt x="44275" y="4741"/>
                      <a:pt x="42406" y="4741"/>
                    </a:cubicBezTo>
                    <a:cubicBezTo>
                      <a:pt x="42386" y="4741"/>
                      <a:pt x="42366" y="4741"/>
                      <a:pt x="42346" y="4741"/>
                    </a:cubicBezTo>
                    <a:cubicBezTo>
                      <a:pt x="42319" y="4741"/>
                      <a:pt x="42291" y="4740"/>
                      <a:pt x="42263" y="4740"/>
                    </a:cubicBezTo>
                    <a:cubicBezTo>
                      <a:pt x="40287" y="4740"/>
                      <a:pt x="38431" y="5684"/>
                      <a:pt x="37185" y="7125"/>
                    </a:cubicBezTo>
                    <a:cubicBezTo>
                      <a:pt x="37479" y="3462"/>
                      <a:pt x="34202" y="234"/>
                      <a:pt x="30534" y="234"/>
                    </a:cubicBezTo>
                    <a:cubicBezTo>
                      <a:pt x="30514" y="234"/>
                      <a:pt x="30494" y="234"/>
                      <a:pt x="30474" y="234"/>
                    </a:cubicBezTo>
                    <a:cubicBezTo>
                      <a:pt x="30454" y="234"/>
                      <a:pt x="30434" y="234"/>
                      <a:pt x="30415" y="234"/>
                    </a:cubicBezTo>
                    <a:cubicBezTo>
                      <a:pt x="28546" y="234"/>
                      <a:pt x="26787" y="1072"/>
                      <a:pt x="25536" y="2375"/>
                    </a:cubicBezTo>
                    <a:cubicBezTo>
                      <a:pt x="25581" y="1641"/>
                      <a:pt x="25474" y="897"/>
                      <a:pt x="25232" y="198"/>
                    </a:cubicBezTo>
                    <a:lnTo>
                      <a:pt x="24855" y="198"/>
                    </a:lnTo>
                    <a:cubicBezTo>
                      <a:pt x="25088" y="897"/>
                      <a:pt x="25214" y="1632"/>
                      <a:pt x="25214" y="2367"/>
                    </a:cubicBezTo>
                    <a:cubicBezTo>
                      <a:pt x="24739" y="2265"/>
                      <a:pt x="24260" y="2215"/>
                      <a:pt x="23785" y="2215"/>
                    </a:cubicBezTo>
                    <a:cubicBezTo>
                      <a:pt x="21922" y="2215"/>
                      <a:pt x="20117" y="2981"/>
                      <a:pt x="18825" y="4374"/>
                    </a:cubicBezTo>
                    <a:cubicBezTo>
                      <a:pt x="17544" y="2994"/>
                      <a:pt x="15752" y="2214"/>
                      <a:pt x="13870" y="2214"/>
                    </a:cubicBezTo>
                    <a:cubicBezTo>
                      <a:pt x="13386" y="2214"/>
                      <a:pt x="12902" y="2268"/>
                      <a:pt x="12427" y="2367"/>
                    </a:cubicBezTo>
                    <a:cubicBezTo>
                      <a:pt x="12427" y="1632"/>
                      <a:pt x="12544" y="897"/>
                      <a:pt x="12777" y="198"/>
                    </a:cubicBezTo>
                    <a:lnTo>
                      <a:pt x="12382" y="198"/>
                    </a:lnTo>
                    <a:cubicBezTo>
                      <a:pt x="12141" y="897"/>
                      <a:pt x="12042" y="1641"/>
                      <a:pt x="12078" y="2375"/>
                    </a:cubicBezTo>
                    <a:cubicBezTo>
                      <a:pt x="10836" y="1072"/>
                      <a:pt x="9069" y="234"/>
                      <a:pt x="7200" y="234"/>
                    </a:cubicBezTo>
                    <a:cubicBezTo>
                      <a:pt x="7180" y="234"/>
                      <a:pt x="7160" y="234"/>
                      <a:pt x="7141" y="234"/>
                    </a:cubicBezTo>
                    <a:cubicBezTo>
                      <a:pt x="7126" y="234"/>
                      <a:pt x="7111" y="234"/>
                      <a:pt x="7096" y="234"/>
                    </a:cubicBezTo>
                    <a:cubicBezTo>
                      <a:pt x="3342" y="234"/>
                      <a:pt x="1" y="3600"/>
                      <a:pt x="456" y="7358"/>
                    </a:cubicBezTo>
                    <a:cubicBezTo>
                      <a:pt x="960" y="7247"/>
                      <a:pt x="1468" y="7193"/>
                      <a:pt x="1971" y="7193"/>
                    </a:cubicBezTo>
                    <a:cubicBezTo>
                      <a:pt x="3914" y="7193"/>
                      <a:pt x="5798" y="7997"/>
                      <a:pt x="7150" y="9463"/>
                    </a:cubicBezTo>
                    <a:cubicBezTo>
                      <a:pt x="7130" y="9463"/>
                      <a:pt x="7110" y="9463"/>
                      <a:pt x="7090" y="9463"/>
                    </a:cubicBezTo>
                    <a:cubicBezTo>
                      <a:pt x="3342" y="9463"/>
                      <a:pt x="1" y="12825"/>
                      <a:pt x="456" y="16587"/>
                    </a:cubicBezTo>
                    <a:cubicBezTo>
                      <a:pt x="966" y="16472"/>
                      <a:pt x="1482" y="16416"/>
                      <a:pt x="1993" y="16416"/>
                    </a:cubicBezTo>
                    <a:cubicBezTo>
                      <a:pt x="3922" y="16416"/>
                      <a:pt x="5795" y="17213"/>
                      <a:pt x="7141" y="18666"/>
                    </a:cubicBezTo>
                    <a:cubicBezTo>
                      <a:pt x="7121" y="18665"/>
                      <a:pt x="7101" y="18665"/>
                      <a:pt x="7081" y="18665"/>
                    </a:cubicBezTo>
                    <a:cubicBezTo>
                      <a:pt x="3333" y="18665"/>
                      <a:pt x="1" y="22028"/>
                      <a:pt x="456" y="25789"/>
                    </a:cubicBezTo>
                    <a:cubicBezTo>
                      <a:pt x="968" y="25675"/>
                      <a:pt x="1485" y="25619"/>
                      <a:pt x="1997" y="25619"/>
                    </a:cubicBezTo>
                    <a:cubicBezTo>
                      <a:pt x="3931" y="25619"/>
                      <a:pt x="5804" y="26416"/>
                      <a:pt x="7150" y="27868"/>
                    </a:cubicBezTo>
                    <a:cubicBezTo>
                      <a:pt x="8485" y="26423"/>
                      <a:pt x="10355" y="25626"/>
                      <a:pt x="12288" y="25626"/>
                    </a:cubicBezTo>
                    <a:cubicBezTo>
                      <a:pt x="12715" y="25626"/>
                      <a:pt x="13146" y="25665"/>
                      <a:pt x="13574" y="25744"/>
                    </a:cubicBezTo>
                    <a:cubicBezTo>
                      <a:pt x="12580" y="26927"/>
                      <a:pt x="11997" y="28424"/>
                      <a:pt x="12087" y="30019"/>
                    </a:cubicBezTo>
                    <a:cubicBezTo>
                      <a:pt x="10837" y="28715"/>
                      <a:pt x="9069" y="27877"/>
                      <a:pt x="7208" y="27877"/>
                    </a:cubicBezTo>
                    <a:cubicBezTo>
                      <a:pt x="7189" y="27877"/>
                      <a:pt x="7169" y="27877"/>
                      <a:pt x="7150" y="27877"/>
                    </a:cubicBezTo>
                    <a:cubicBezTo>
                      <a:pt x="7130" y="27877"/>
                      <a:pt x="7110" y="27877"/>
                      <a:pt x="7090" y="27877"/>
                    </a:cubicBezTo>
                    <a:cubicBezTo>
                      <a:pt x="3342" y="27877"/>
                      <a:pt x="1" y="31239"/>
                      <a:pt x="456" y="35001"/>
                    </a:cubicBezTo>
                    <a:cubicBezTo>
                      <a:pt x="963" y="34888"/>
                      <a:pt x="1475" y="34832"/>
                      <a:pt x="1984" y="34832"/>
                    </a:cubicBezTo>
                    <a:cubicBezTo>
                      <a:pt x="3893" y="34832"/>
                      <a:pt x="5751" y="35611"/>
                      <a:pt x="7096" y="37026"/>
                    </a:cubicBezTo>
                    <a:cubicBezTo>
                      <a:pt x="3341" y="37026"/>
                      <a:pt x="8" y="40386"/>
                      <a:pt x="456" y="44149"/>
                    </a:cubicBezTo>
                    <a:cubicBezTo>
                      <a:pt x="965" y="44035"/>
                      <a:pt x="1479" y="43980"/>
                      <a:pt x="1989" y="43980"/>
                    </a:cubicBezTo>
                    <a:cubicBezTo>
                      <a:pt x="3926" y="43980"/>
                      <a:pt x="5802" y="44783"/>
                      <a:pt x="7150" y="46237"/>
                    </a:cubicBezTo>
                    <a:cubicBezTo>
                      <a:pt x="7130" y="46237"/>
                      <a:pt x="7110" y="46237"/>
                      <a:pt x="7090" y="46237"/>
                    </a:cubicBezTo>
                    <a:cubicBezTo>
                      <a:pt x="3342" y="46237"/>
                      <a:pt x="1" y="49608"/>
                      <a:pt x="456" y="53361"/>
                    </a:cubicBezTo>
                    <a:cubicBezTo>
                      <a:pt x="961" y="53249"/>
                      <a:pt x="1471" y="53195"/>
                      <a:pt x="1978" y="53195"/>
                    </a:cubicBezTo>
                    <a:cubicBezTo>
                      <a:pt x="3912" y="53195"/>
                      <a:pt x="5791" y="53991"/>
                      <a:pt x="7141" y="55439"/>
                    </a:cubicBezTo>
                    <a:cubicBezTo>
                      <a:pt x="7121" y="55439"/>
                      <a:pt x="7101" y="55439"/>
                      <a:pt x="7081" y="55439"/>
                    </a:cubicBezTo>
                    <a:cubicBezTo>
                      <a:pt x="3333" y="55439"/>
                      <a:pt x="1" y="58811"/>
                      <a:pt x="456" y="62563"/>
                    </a:cubicBezTo>
                    <a:cubicBezTo>
                      <a:pt x="965" y="62449"/>
                      <a:pt x="1479" y="62394"/>
                      <a:pt x="1989" y="62394"/>
                    </a:cubicBezTo>
                    <a:cubicBezTo>
                      <a:pt x="3926" y="62394"/>
                      <a:pt x="5802" y="63197"/>
                      <a:pt x="7150" y="64651"/>
                    </a:cubicBezTo>
                    <a:cubicBezTo>
                      <a:pt x="7130" y="64651"/>
                      <a:pt x="7110" y="64651"/>
                      <a:pt x="7090" y="64651"/>
                    </a:cubicBezTo>
                    <a:cubicBezTo>
                      <a:pt x="3342" y="64651"/>
                      <a:pt x="1" y="68022"/>
                      <a:pt x="456" y="71774"/>
                    </a:cubicBezTo>
                    <a:cubicBezTo>
                      <a:pt x="965" y="71661"/>
                      <a:pt x="1479" y="71605"/>
                      <a:pt x="1989" y="71605"/>
                    </a:cubicBezTo>
                    <a:cubicBezTo>
                      <a:pt x="3926" y="71605"/>
                      <a:pt x="5802" y="72408"/>
                      <a:pt x="7150" y="73862"/>
                    </a:cubicBezTo>
                    <a:cubicBezTo>
                      <a:pt x="8483" y="72419"/>
                      <a:pt x="10349" y="71617"/>
                      <a:pt x="12278" y="71617"/>
                    </a:cubicBezTo>
                    <a:cubicBezTo>
                      <a:pt x="12709" y="71617"/>
                      <a:pt x="13143" y="71657"/>
                      <a:pt x="13574" y="71739"/>
                    </a:cubicBezTo>
                    <a:cubicBezTo>
                      <a:pt x="13037" y="72366"/>
                      <a:pt x="12624" y="73101"/>
                      <a:pt x="12365" y="73880"/>
                    </a:cubicBezTo>
                    <a:lnTo>
                      <a:pt x="12741" y="73880"/>
                    </a:lnTo>
                    <a:cubicBezTo>
                      <a:pt x="13637" y="71137"/>
                      <a:pt x="16222" y="69764"/>
                      <a:pt x="18806" y="69764"/>
                    </a:cubicBezTo>
                    <a:cubicBezTo>
                      <a:pt x="21388" y="69764"/>
                      <a:pt x="23969" y="71135"/>
                      <a:pt x="24864" y="73880"/>
                    </a:cubicBezTo>
                    <a:lnTo>
                      <a:pt x="25241" y="73880"/>
                    </a:lnTo>
                    <a:cubicBezTo>
                      <a:pt x="24981" y="73101"/>
                      <a:pt x="24569" y="72366"/>
                      <a:pt x="24031" y="71739"/>
                    </a:cubicBezTo>
                    <a:cubicBezTo>
                      <a:pt x="24463" y="71657"/>
                      <a:pt x="24897" y="71617"/>
                      <a:pt x="25327" y="71617"/>
                    </a:cubicBezTo>
                    <a:cubicBezTo>
                      <a:pt x="27257" y="71617"/>
                      <a:pt x="29124" y="72419"/>
                      <a:pt x="30465" y="73862"/>
                    </a:cubicBezTo>
                    <a:cubicBezTo>
                      <a:pt x="31802" y="72410"/>
                      <a:pt x="33677" y="71609"/>
                      <a:pt x="35611" y="71609"/>
                    </a:cubicBezTo>
                    <a:cubicBezTo>
                      <a:pt x="36087" y="71609"/>
                      <a:pt x="36566" y="71657"/>
                      <a:pt x="37042" y="71757"/>
                    </a:cubicBezTo>
                    <a:cubicBezTo>
                      <a:pt x="36011" y="73020"/>
                      <a:pt x="35438" y="74633"/>
                      <a:pt x="35644" y="76335"/>
                    </a:cubicBezTo>
                    <a:cubicBezTo>
                      <a:pt x="36153" y="76222"/>
                      <a:pt x="36667" y="76166"/>
                      <a:pt x="37176" y="76166"/>
                    </a:cubicBezTo>
                    <a:cubicBezTo>
                      <a:pt x="39113" y="76166"/>
                      <a:pt x="40989" y="76969"/>
                      <a:pt x="42337" y="78423"/>
                    </a:cubicBezTo>
                    <a:cubicBezTo>
                      <a:pt x="43675" y="76976"/>
                      <a:pt x="45548" y="76173"/>
                      <a:pt x="47484" y="76173"/>
                    </a:cubicBezTo>
                    <a:cubicBezTo>
                      <a:pt x="47908" y="76173"/>
                      <a:pt x="48336" y="76212"/>
                      <a:pt x="48762" y="76291"/>
                    </a:cubicBezTo>
                    <a:cubicBezTo>
                      <a:pt x="48224" y="76927"/>
                      <a:pt x="47812" y="77653"/>
                      <a:pt x="47552" y="78441"/>
                    </a:cubicBezTo>
                    <a:lnTo>
                      <a:pt x="47929" y="78441"/>
                    </a:lnTo>
                    <a:cubicBezTo>
                      <a:pt x="48825" y="75698"/>
                      <a:pt x="51410" y="74325"/>
                      <a:pt x="53994" y="74325"/>
                    </a:cubicBezTo>
                    <a:cubicBezTo>
                      <a:pt x="56575" y="74325"/>
                      <a:pt x="59157" y="75696"/>
                      <a:pt x="60052" y="78441"/>
                    </a:cubicBezTo>
                    <a:lnTo>
                      <a:pt x="60438" y="78441"/>
                    </a:lnTo>
                    <a:cubicBezTo>
                      <a:pt x="60169" y="77653"/>
                      <a:pt x="59766" y="76927"/>
                      <a:pt x="59228" y="76291"/>
                    </a:cubicBezTo>
                    <a:cubicBezTo>
                      <a:pt x="59654" y="76212"/>
                      <a:pt x="60082" y="76173"/>
                      <a:pt x="60506" y="76173"/>
                    </a:cubicBezTo>
                    <a:cubicBezTo>
                      <a:pt x="62442" y="76173"/>
                      <a:pt x="64317" y="76976"/>
                      <a:pt x="65662" y="78423"/>
                    </a:cubicBezTo>
                    <a:cubicBezTo>
                      <a:pt x="67002" y="76969"/>
                      <a:pt x="68877" y="76166"/>
                      <a:pt x="70814" y="76166"/>
                    </a:cubicBezTo>
                    <a:cubicBezTo>
                      <a:pt x="71323" y="76166"/>
                      <a:pt x="71837" y="76222"/>
                      <a:pt x="72346" y="76335"/>
                    </a:cubicBezTo>
                    <a:cubicBezTo>
                      <a:pt x="72801" y="72574"/>
                      <a:pt x="69460" y="69211"/>
                      <a:pt x="65712" y="69211"/>
                    </a:cubicBezTo>
                    <a:cubicBezTo>
                      <a:pt x="65692" y="69211"/>
                      <a:pt x="65672" y="69212"/>
                      <a:pt x="65653" y="69212"/>
                    </a:cubicBezTo>
                    <a:cubicBezTo>
                      <a:pt x="65633" y="69212"/>
                      <a:pt x="65613" y="69211"/>
                      <a:pt x="65593" y="69211"/>
                    </a:cubicBezTo>
                    <a:cubicBezTo>
                      <a:pt x="63725" y="69211"/>
                      <a:pt x="61966" y="70050"/>
                      <a:pt x="60715" y="71353"/>
                    </a:cubicBezTo>
                    <a:cubicBezTo>
                      <a:pt x="60805" y="69758"/>
                      <a:pt x="60223" y="68262"/>
                      <a:pt x="59228" y="67079"/>
                    </a:cubicBezTo>
                    <a:cubicBezTo>
                      <a:pt x="59656" y="67000"/>
                      <a:pt x="60087" y="66961"/>
                      <a:pt x="60514" y="66961"/>
                    </a:cubicBezTo>
                    <a:cubicBezTo>
                      <a:pt x="62447" y="66961"/>
                      <a:pt x="64319" y="67757"/>
                      <a:pt x="65662" y="69203"/>
                    </a:cubicBezTo>
                    <a:cubicBezTo>
                      <a:pt x="66995" y="67754"/>
                      <a:pt x="68869" y="66954"/>
                      <a:pt x="70804" y="66954"/>
                    </a:cubicBezTo>
                    <a:cubicBezTo>
                      <a:pt x="71287" y="66954"/>
                      <a:pt x="71773" y="67004"/>
                      <a:pt x="72256" y="67106"/>
                    </a:cubicBezTo>
                    <a:cubicBezTo>
                      <a:pt x="71280" y="68352"/>
                      <a:pt x="70751" y="69920"/>
                      <a:pt x="70948" y="71568"/>
                    </a:cubicBezTo>
                    <a:cubicBezTo>
                      <a:pt x="71456" y="71455"/>
                      <a:pt x="71968" y="71399"/>
                      <a:pt x="72477" y="71399"/>
                    </a:cubicBezTo>
                    <a:cubicBezTo>
                      <a:pt x="74412" y="71399"/>
                      <a:pt x="76294" y="72202"/>
                      <a:pt x="77642" y="73656"/>
                    </a:cubicBezTo>
                    <a:cubicBezTo>
                      <a:pt x="78975" y="72213"/>
                      <a:pt x="80841" y="71411"/>
                      <a:pt x="82765" y="71411"/>
                    </a:cubicBezTo>
                    <a:cubicBezTo>
                      <a:pt x="83195" y="71411"/>
                      <a:pt x="83627" y="71451"/>
                      <a:pt x="84057" y="71533"/>
                    </a:cubicBezTo>
                    <a:cubicBezTo>
                      <a:pt x="83529" y="72160"/>
                      <a:pt x="83117" y="72895"/>
                      <a:pt x="82857" y="73674"/>
                    </a:cubicBezTo>
                    <a:lnTo>
                      <a:pt x="83233" y="73674"/>
                    </a:lnTo>
                    <a:cubicBezTo>
                      <a:pt x="84129" y="70931"/>
                      <a:pt x="86712" y="69558"/>
                      <a:pt x="89295" y="69558"/>
                    </a:cubicBezTo>
                    <a:cubicBezTo>
                      <a:pt x="91875" y="69558"/>
                      <a:pt x="94456" y="70929"/>
                      <a:pt x="95357" y="73674"/>
                    </a:cubicBezTo>
                    <a:lnTo>
                      <a:pt x="95733" y="73674"/>
                    </a:lnTo>
                    <a:cubicBezTo>
                      <a:pt x="95464" y="72895"/>
                      <a:pt x="95061" y="72160"/>
                      <a:pt x="94523" y="71533"/>
                    </a:cubicBezTo>
                    <a:cubicBezTo>
                      <a:pt x="94955" y="71451"/>
                      <a:pt x="95389" y="71411"/>
                      <a:pt x="95820" y="71411"/>
                    </a:cubicBezTo>
                    <a:cubicBezTo>
                      <a:pt x="97749" y="71411"/>
                      <a:pt x="99616" y="72213"/>
                      <a:pt x="100957" y="73656"/>
                    </a:cubicBezTo>
                    <a:cubicBezTo>
                      <a:pt x="102295" y="72203"/>
                      <a:pt x="104169" y="71403"/>
                      <a:pt x="106103" y="71403"/>
                    </a:cubicBezTo>
                    <a:cubicBezTo>
                      <a:pt x="106579" y="71403"/>
                      <a:pt x="107058" y="71451"/>
                      <a:pt x="107534" y="71550"/>
                    </a:cubicBezTo>
                    <a:cubicBezTo>
                      <a:pt x="106495" y="72814"/>
                      <a:pt x="105930" y="74427"/>
                      <a:pt x="106136" y="76129"/>
                    </a:cubicBezTo>
                    <a:cubicBezTo>
                      <a:pt x="106644" y="76015"/>
                      <a:pt x="107156" y="75960"/>
                      <a:pt x="107665" y="75960"/>
                    </a:cubicBezTo>
                    <a:cubicBezTo>
                      <a:pt x="109600" y="75960"/>
                      <a:pt x="111480" y="76763"/>
                      <a:pt x="112821" y="78217"/>
                    </a:cubicBezTo>
                    <a:cubicBezTo>
                      <a:pt x="114165" y="76770"/>
                      <a:pt x="116034" y="75967"/>
                      <a:pt x="117968" y="75967"/>
                    </a:cubicBezTo>
                    <a:cubicBezTo>
                      <a:pt x="118392" y="75967"/>
                      <a:pt x="118820" y="76005"/>
                      <a:pt x="119245" y="76084"/>
                    </a:cubicBezTo>
                    <a:cubicBezTo>
                      <a:pt x="118717" y="76721"/>
                      <a:pt x="118304" y="77446"/>
                      <a:pt x="118045" y="78235"/>
                    </a:cubicBezTo>
                    <a:lnTo>
                      <a:pt x="118421" y="78235"/>
                    </a:lnTo>
                    <a:cubicBezTo>
                      <a:pt x="119317" y="75492"/>
                      <a:pt x="121900" y="74119"/>
                      <a:pt x="124482" y="74119"/>
                    </a:cubicBezTo>
                    <a:cubicBezTo>
                      <a:pt x="127063" y="74119"/>
                      <a:pt x="129644" y="75490"/>
                      <a:pt x="130544" y="78235"/>
                    </a:cubicBezTo>
                    <a:lnTo>
                      <a:pt x="130921" y="78235"/>
                    </a:lnTo>
                    <a:cubicBezTo>
                      <a:pt x="130652" y="77446"/>
                      <a:pt x="130249" y="76721"/>
                      <a:pt x="129711" y="76084"/>
                    </a:cubicBezTo>
                    <a:cubicBezTo>
                      <a:pt x="130137" y="76005"/>
                      <a:pt x="130565" y="75967"/>
                      <a:pt x="130990" y="75967"/>
                    </a:cubicBezTo>
                    <a:cubicBezTo>
                      <a:pt x="132925" y="75967"/>
                      <a:pt x="134800" y="76770"/>
                      <a:pt x="136145" y="78217"/>
                    </a:cubicBezTo>
                    <a:cubicBezTo>
                      <a:pt x="137486" y="76763"/>
                      <a:pt x="139360" y="75960"/>
                      <a:pt x="141297" y="75960"/>
                    </a:cubicBezTo>
                    <a:cubicBezTo>
                      <a:pt x="141806" y="75960"/>
                      <a:pt x="142320" y="76015"/>
                      <a:pt x="142829" y="76129"/>
                    </a:cubicBezTo>
                    <a:cubicBezTo>
                      <a:pt x="143284" y="72368"/>
                      <a:pt x="139944" y="69005"/>
                      <a:pt x="136195" y="69005"/>
                    </a:cubicBezTo>
                    <a:cubicBezTo>
                      <a:pt x="136175" y="69005"/>
                      <a:pt x="136156" y="69005"/>
                      <a:pt x="136136" y="69006"/>
                    </a:cubicBezTo>
                    <a:cubicBezTo>
                      <a:pt x="136116" y="69005"/>
                      <a:pt x="136096" y="69005"/>
                      <a:pt x="136077" y="69005"/>
                    </a:cubicBezTo>
                    <a:cubicBezTo>
                      <a:pt x="134208" y="69005"/>
                      <a:pt x="132449" y="69844"/>
                      <a:pt x="131199" y="71147"/>
                    </a:cubicBezTo>
                    <a:cubicBezTo>
                      <a:pt x="131288" y="69552"/>
                      <a:pt x="130706" y="68056"/>
                      <a:pt x="129711" y="66873"/>
                    </a:cubicBezTo>
                    <a:cubicBezTo>
                      <a:pt x="130140" y="66794"/>
                      <a:pt x="130570" y="66755"/>
                      <a:pt x="130997" y="66755"/>
                    </a:cubicBezTo>
                    <a:cubicBezTo>
                      <a:pt x="132930" y="66755"/>
                      <a:pt x="134802" y="67551"/>
                      <a:pt x="136145" y="68997"/>
                    </a:cubicBezTo>
                    <a:cubicBezTo>
                      <a:pt x="137487" y="67540"/>
                      <a:pt x="139365" y="66743"/>
                      <a:pt x="141304" y="66743"/>
                    </a:cubicBezTo>
                    <a:cubicBezTo>
                      <a:pt x="141811" y="66743"/>
                      <a:pt x="142322" y="66798"/>
                      <a:pt x="142829" y="66909"/>
                    </a:cubicBezTo>
                    <a:cubicBezTo>
                      <a:pt x="143276" y="63151"/>
                      <a:pt x="139944" y="59785"/>
                      <a:pt x="136198" y="59785"/>
                    </a:cubicBezTo>
                    <a:cubicBezTo>
                      <a:pt x="136183" y="59785"/>
                      <a:pt x="136169" y="59785"/>
                      <a:pt x="136154" y="59785"/>
                    </a:cubicBezTo>
                    <a:cubicBezTo>
                      <a:pt x="137492" y="58340"/>
                      <a:pt x="139363" y="57545"/>
                      <a:pt x="141292" y="57545"/>
                    </a:cubicBezTo>
                    <a:cubicBezTo>
                      <a:pt x="141803" y="57545"/>
                      <a:pt x="142319" y="57601"/>
                      <a:pt x="142829" y="57715"/>
                    </a:cubicBezTo>
                    <a:cubicBezTo>
                      <a:pt x="143284" y="53954"/>
                      <a:pt x="139944" y="50592"/>
                      <a:pt x="136195" y="50592"/>
                    </a:cubicBezTo>
                    <a:cubicBezTo>
                      <a:pt x="136175" y="50592"/>
                      <a:pt x="136156" y="50592"/>
                      <a:pt x="136136" y="50592"/>
                    </a:cubicBezTo>
                    <a:cubicBezTo>
                      <a:pt x="136116" y="50592"/>
                      <a:pt x="136096" y="50592"/>
                      <a:pt x="136077" y="50592"/>
                    </a:cubicBezTo>
                    <a:cubicBezTo>
                      <a:pt x="134208" y="50592"/>
                      <a:pt x="132449" y="51430"/>
                      <a:pt x="131199" y="52733"/>
                    </a:cubicBezTo>
                    <a:cubicBezTo>
                      <a:pt x="131288" y="51138"/>
                      <a:pt x="130706" y="49642"/>
                      <a:pt x="129711" y="48459"/>
                    </a:cubicBezTo>
                    <a:cubicBezTo>
                      <a:pt x="130140" y="48380"/>
                      <a:pt x="130570" y="48341"/>
                      <a:pt x="130997" y="48341"/>
                    </a:cubicBezTo>
                    <a:cubicBezTo>
                      <a:pt x="132927" y="48341"/>
                      <a:pt x="134793" y="49137"/>
                      <a:pt x="136136" y="50583"/>
                    </a:cubicBezTo>
                    <a:cubicBezTo>
                      <a:pt x="137484" y="49129"/>
                      <a:pt x="139360" y="48326"/>
                      <a:pt x="141292" y="48326"/>
                    </a:cubicBezTo>
                    <a:cubicBezTo>
                      <a:pt x="141801" y="48326"/>
                      <a:pt x="142313" y="48381"/>
                      <a:pt x="142820" y="48495"/>
                    </a:cubicBezTo>
                    <a:cubicBezTo>
                      <a:pt x="143275" y="44743"/>
                      <a:pt x="139943" y="41371"/>
                      <a:pt x="136195" y="41371"/>
                    </a:cubicBezTo>
                    <a:cubicBezTo>
                      <a:pt x="136175" y="41371"/>
                      <a:pt x="136156" y="41371"/>
                      <a:pt x="136136" y="41372"/>
                    </a:cubicBezTo>
                    <a:cubicBezTo>
                      <a:pt x="137482" y="39919"/>
                      <a:pt x="139354" y="39122"/>
                      <a:pt x="141284" y="39122"/>
                    </a:cubicBezTo>
                    <a:cubicBezTo>
                      <a:pt x="141795" y="39122"/>
                      <a:pt x="142310" y="39178"/>
                      <a:pt x="142820" y="39293"/>
                    </a:cubicBezTo>
                    <a:cubicBezTo>
                      <a:pt x="143274" y="35536"/>
                      <a:pt x="139943" y="32169"/>
                      <a:pt x="136210" y="32169"/>
                    </a:cubicBezTo>
                    <a:cubicBezTo>
                      <a:pt x="136185" y="32169"/>
                      <a:pt x="136160" y="32169"/>
                      <a:pt x="136136" y="32169"/>
                    </a:cubicBezTo>
                    <a:cubicBezTo>
                      <a:pt x="136116" y="32169"/>
                      <a:pt x="136096" y="32169"/>
                      <a:pt x="136076" y="32169"/>
                    </a:cubicBezTo>
                    <a:cubicBezTo>
                      <a:pt x="134207" y="32169"/>
                      <a:pt x="132440" y="32998"/>
                      <a:pt x="131199" y="34302"/>
                    </a:cubicBezTo>
                    <a:cubicBezTo>
                      <a:pt x="131279" y="32716"/>
                      <a:pt x="130697" y="31210"/>
                      <a:pt x="129702" y="30028"/>
                    </a:cubicBezTo>
                    <a:cubicBezTo>
                      <a:pt x="130130" y="29949"/>
                      <a:pt x="130559" y="29910"/>
                      <a:pt x="130985" y="29910"/>
                    </a:cubicBezTo>
                    <a:cubicBezTo>
                      <a:pt x="132925" y="29910"/>
                      <a:pt x="134799" y="30713"/>
                      <a:pt x="136136" y="32160"/>
                    </a:cubicBezTo>
                    <a:cubicBezTo>
                      <a:pt x="137484" y="30706"/>
                      <a:pt x="139360" y="29903"/>
                      <a:pt x="141292" y="29903"/>
                    </a:cubicBezTo>
                    <a:cubicBezTo>
                      <a:pt x="141801" y="29903"/>
                      <a:pt x="142313" y="29959"/>
                      <a:pt x="142820" y="30072"/>
                    </a:cubicBezTo>
                    <a:cubicBezTo>
                      <a:pt x="143276" y="26315"/>
                      <a:pt x="139935" y="22949"/>
                      <a:pt x="136189" y="22949"/>
                    </a:cubicBezTo>
                    <a:cubicBezTo>
                      <a:pt x="136175" y="22949"/>
                      <a:pt x="136160" y="22949"/>
                      <a:pt x="136145" y="22949"/>
                    </a:cubicBezTo>
                    <a:cubicBezTo>
                      <a:pt x="137490" y="21504"/>
                      <a:pt x="139357" y="20708"/>
                      <a:pt x="141284" y="20708"/>
                    </a:cubicBezTo>
                    <a:cubicBezTo>
                      <a:pt x="141794" y="20708"/>
                      <a:pt x="142310" y="20764"/>
                      <a:pt x="142820" y="20879"/>
                    </a:cubicBezTo>
                    <a:cubicBezTo>
                      <a:pt x="143275" y="17117"/>
                      <a:pt x="139935" y="13755"/>
                      <a:pt x="136195" y="13755"/>
                    </a:cubicBezTo>
                    <a:cubicBezTo>
                      <a:pt x="136175" y="13755"/>
                      <a:pt x="136156" y="13755"/>
                      <a:pt x="136136" y="13755"/>
                    </a:cubicBezTo>
                    <a:cubicBezTo>
                      <a:pt x="136116" y="13755"/>
                      <a:pt x="136096" y="13755"/>
                      <a:pt x="136076" y="13755"/>
                    </a:cubicBezTo>
                    <a:cubicBezTo>
                      <a:pt x="134207" y="13755"/>
                      <a:pt x="132440" y="14585"/>
                      <a:pt x="131199" y="15888"/>
                    </a:cubicBezTo>
                    <a:cubicBezTo>
                      <a:pt x="131279" y="14302"/>
                      <a:pt x="130697" y="12797"/>
                      <a:pt x="129702" y="11614"/>
                    </a:cubicBezTo>
                    <a:cubicBezTo>
                      <a:pt x="130130" y="11535"/>
                      <a:pt x="130558" y="11496"/>
                      <a:pt x="130984" y="11496"/>
                    </a:cubicBezTo>
                    <a:cubicBezTo>
                      <a:pt x="132922" y="11496"/>
                      <a:pt x="134791" y="12299"/>
                      <a:pt x="136136" y="13746"/>
                    </a:cubicBezTo>
                    <a:cubicBezTo>
                      <a:pt x="137484" y="12292"/>
                      <a:pt x="139360" y="11489"/>
                      <a:pt x="141292" y="11489"/>
                    </a:cubicBezTo>
                    <a:cubicBezTo>
                      <a:pt x="141801" y="11489"/>
                      <a:pt x="142313" y="11545"/>
                      <a:pt x="142820" y="11659"/>
                    </a:cubicBezTo>
                    <a:cubicBezTo>
                      <a:pt x="143275" y="7906"/>
                      <a:pt x="139935" y="4535"/>
                      <a:pt x="136195" y="4535"/>
                    </a:cubicBezTo>
                    <a:cubicBezTo>
                      <a:pt x="136175" y="4535"/>
                      <a:pt x="136156" y="4535"/>
                      <a:pt x="136136" y="4535"/>
                    </a:cubicBezTo>
                    <a:cubicBezTo>
                      <a:pt x="136116" y="4535"/>
                      <a:pt x="136096" y="4535"/>
                      <a:pt x="136077" y="4535"/>
                    </a:cubicBezTo>
                    <a:cubicBezTo>
                      <a:pt x="134208" y="4535"/>
                      <a:pt x="132440" y="5373"/>
                      <a:pt x="131199" y="6677"/>
                    </a:cubicBezTo>
                    <a:cubicBezTo>
                      <a:pt x="131234" y="5933"/>
                      <a:pt x="131136" y="5198"/>
                      <a:pt x="130894" y="4499"/>
                    </a:cubicBezTo>
                    <a:lnTo>
                      <a:pt x="130518" y="4499"/>
                    </a:lnTo>
                    <a:cubicBezTo>
                      <a:pt x="130751" y="5198"/>
                      <a:pt x="130867" y="5933"/>
                      <a:pt x="130867" y="6668"/>
                    </a:cubicBezTo>
                    <a:cubicBezTo>
                      <a:pt x="130394" y="6566"/>
                      <a:pt x="129917" y="6516"/>
                      <a:pt x="129443" y="6516"/>
                    </a:cubicBezTo>
                    <a:cubicBezTo>
                      <a:pt x="127584" y="6516"/>
                      <a:pt x="125780" y="7282"/>
                      <a:pt x="124487" y="8675"/>
                    </a:cubicBezTo>
                    <a:cubicBezTo>
                      <a:pt x="123206" y="7295"/>
                      <a:pt x="121414" y="6515"/>
                      <a:pt x="119532" y="6515"/>
                    </a:cubicBezTo>
                    <a:cubicBezTo>
                      <a:pt x="119048" y="6515"/>
                      <a:pt x="118564" y="6560"/>
                      <a:pt x="118089" y="6668"/>
                    </a:cubicBezTo>
                    <a:cubicBezTo>
                      <a:pt x="118089" y="5933"/>
                      <a:pt x="118206" y="5198"/>
                      <a:pt x="118439" y="4499"/>
                    </a:cubicBezTo>
                    <a:lnTo>
                      <a:pt x="118063" y="4499"/>
                    </a:lnTo>
                    <a:cubicBezTo>
                      <a:pt x="117821" y="5198"/>
                      <a:pt x="117722" y="5933"/>
                      <a:pt x="117758" y="6677"/>
                    </a:cubicBezTo>
                    <a:cubicBezTo>
                      <a:pt x="116516" y="5373"/>
                      <a:pt x="114749" y="4535"/>
                      <a:pt x="112880" y="4535"/>
                    </a:cubicBezTo>
                    <a:cubicBezTo>
                      <a:pt x="112860" y="4535"/>
                      <a:pt x="112840" y="4535"/>
                      <a:pt x="112821" y="4535"/>
                    </a:cubicBezTo>
                    <a:cubicBezTo>
                      <a:pt x="112802" y="4535"/>
                      <a:pt x="112783" y="4535"/>
                      <a:pt x="112765" y="4535"/>
                    </a:cubicBezTo>
                    <a:cubicBezTo>
                      <a:pt x="110778" y="4535"/>
                      <a:pt x="108911" y="5480"/>
                      <a:pt x="107659" y="6927"/>
                    </a:cubicBezTo>
                    <a:lnTo>
                      <a:pt x="107659" y="6927"/>
                    </a:lnTo>
                    <a:cubicBezTo>
                      <a:pt x="107953" y="3265"/>
                      <a:pt x="104676" y="36"/>
                      <a:pt x="101009" y="36"/>
                    </a:cubicBezTo>
                    <a:cubicBezTo>
                      <a:pt x="100988" y="36"/>
                      <a:pt x="100968" y="37"/>
                      <a:pt x="100948" y="37"/>
                    </a:cubicBezTo>
                    <a:cubicBezTo>
                      <a:pt x="100928" y="37"/>
                      <a:pt x="100908" y="37"/>
                      <a:pt x="100889" y="37"/>
                    </a:cubicBezTo>
                    <a:cubicBezTo>
                      <a:pt x="99020" y="37"/>
                      <a:pt x="97261" y="875"/>
                      <a:pt x="96011" y="2178"/>
                    </a:cubicBezTo>
                    <a:cubicBezTo>
                      <a:pt x="96056" y="1435"/>
                      <a:pt x="95948" y="700"/>
                      <a:pt x="95706" y="1"/>
                    </a:cubicBezTo>
                    <a:lnTo>
                      <a:pt x="95339" y="1"/>
                    </a:lnTo>
                    <a:cubicBezTo>
                      <a:pt x="95563" y="700"/>
                      <a:pt x="95688" y="1426"/>
                      <a:pt x="95688" y="2169"/>
                    </a:cubicBezTo>
                    <a:cubicBezTo>
                      <a:pt x="95213" y="2067"/>
                      <a:pt x="94735" y="2018"/>
                      <a:pt x="94260" y="2018"/>
                    </a:cubicBezTo>
                    <a:cubicBezTo>
                      <a:pt x="92399" y="2018"/>
                      <a:pt x="90599" y="2784"/>
                      <a:pt x="89299" y="4177"/>
                    </a:cubicBezTo>
                    <a:cubicBezTo>
                      <a:pt x="88034" y="2804"/>
                      <a:pt x="86246" y="2017"/>
                      <a:pt x="84376" y="2017"/>
                    </a:cubicBezTo>
                    <a:cubicBezTo>
                      <a:pt x="84365" y="2017"/>
                      <a:pt x="84355" y="2017"/>
                      <a:pt x="84344" y="2017"/>
                    </a:cubicBezTo>
                    <a:cubicBezTo>
                      <a:pt x="83860" y="2017"/>
                      <a:pt x="83376" y="2062"/>
                      <a:pt x="82902" y="2169"/>
                    </a:cubicBezTo>
                    <a:cubicBezTo>
                      <a:pt x="82902" y="1435"/>
                      <a:pt x="83027" y="700"/>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sp>
            <p:nvSpPr>
              <p:cNvPr id="372" name="Google Shape;372;p17"/>
              <p:cNvSpPr/>
              <p:nvPr/>
            </p:nvSpPr>
            <p:spPr>
              <a:xfrm>
                <a:off x="0" y="0"/>
                <a:ext cx="2743019" cy="1499080"/>
              </a:xfrm>
              <a:custGeom>
                <a:avLst/>
                <a:gdLst/>
                <a:ahLst/>
                <a:cxnLst/>
                <a:rect l="l" t="t" r="r" b="b"/>
                <a:pathLst>
                  <a:path w="143276" h="78414" extrusionOk="0">
                    <a:moveTo>
                      <a:pt x="84144" y="2392"/>
                    </a:moveTo>
                    <a:cubicBezTo>
                      <a:pt x="86080" y="2392"/>
                      <a:pt x="87955" y="3195"/>
                      <a:pt x="89299" y="4642"/>
                    </a:cubicBezTo>
                    <a:cubicBezTo>
                      <a:pt x="90635" y="3197"/>
                      <a:pt x="92499" y="2400"/>
                      <a:pt x="94430" y="2400"/>
                    </a:cubicBezTo>
                    <a:cubicBezTo>
                      <a:pt x="94856" y="2400"/>
                      <a:pt x="95287" y="2439"/>
                      <a:pt x="95715" y="2518"/>
                    </a:cubicBezTo>
                    <a:cubicBezTo>
                      <a:pt x="94720" y="3692"/>
                      <a:pt x="94138" y="5198"/>
                      <a:pt x="94228" y="6793"/>
                    </a:cubicBezTo>
                    <a:cubicBezTo>
                      <a:pt x="92977" y="5480"/>
                      <a:pt x="91219" y="4651"/>
                      <a:pt x="89350" y="4651"/>
                    </a:cubicBezTo>
                    <a:cubicBezTo>
                      <a:pt x="89330" y="4651"/>
                      <a:pt x="89310" y="4651"/>
                      <a:pt x="89290" y="4651"/>
                    </a:cubicBezTo>
                    <a:cubicBezTo>
                      <a:pt x="89271" y="4651"/>
                      <a:pt x="89251" y="4651"/>
                      <a:pt x="89231" y="4651"/>
                    </a:cubicBezTo>
                    <a:cubicBezTo>
                      <a:pt x="87362" y="4651"/>
                      <a:pt x="85595" y="5489"/>
                      <a:pt x="84353" y="6793"/>
                    </a:cubicBezTo>
                    <a:cubicBezTo>
                      <a:pt x="84434" y="5198"/>
                      <a:pt x="83851" y="3692"/>
                      <a:pt x="82866" y="2518"/>
                    </a:cubicBezTo>
                    <a:lnTo>
                      <a:pt x="82866" y="2509"/>
                    </a:lnTo>
                    <a:cubicBezTo>
                      <a:pt x="83291" y="2430"/>
                      <a:pt x="83719" y="2392"/>
                      <a:pt x="84144" y="2392"/>
                    </a:cubicBezTo>
                    <a:close/>
                    <a:moveTo>
                      <a:pt x="23970" y="2589"/>
                    </a:moveTo>
                    <a:cubicBezTo>
                      <a:pt x="24396" y="2589"/>
                      <a:pt x="24824" y="2628"/>
                      <a:pt x="25250" y="2707"/>
                    </a:cubicBezTo>
                    <a:cubicBezTo>
                      <a:pt x="24255" y="3889"/>
                      <a:pt x="23673" y="5386"/>
                      <a:pt x="23753" y="6981"/>
                    </a:cubicBezTo>
                    <a:cubicBezTo>
                      <a:pt x="22512" y="5677"/>
                      <a:pt x="20744" y="4839"/>
                      <a:pt x="18884" y="4839"/>
                    </a:cubicBezTo>
                    <a:cubicBezTo>
                      <a:pt x="18864" y="4839"/>
                      <a:pt x="18845" y="4839"/>
                      <a:pt x="18825" y="4839"/>
                    </a:cubicBezTo>
                    <a:cubicBezTo>
                      <a:pt x="18805" y="4839"/>
                      <a:pt x="18786" y="4839"/>
                      <a:pt x="18766" y="4839"/>
                    </a:cubicBezTo>
                    <a:cubicBezTo>
                      <a:pt x="16897" y="4839"/>
                      <a:pt x="15129" y="5677"/>
                      <a:pt x="13888" y="6981"/>
                    </a:cubicBezTo>
                    <a:cubicBezTo>
                      <a:pt x="13951" y="5395"/>
                      <a:pt x="13368" y="3898"/>
                      <a:pt x="12382" y="2716"/>
                    </a:cubicBezTo>
                    <a:lnTo>
                      <a:pt x="12391" y="2707"/>
                    </a:lnTo>
                    <a:cubicBezTo>
                      <a:pt x="12818" y="2628"/>
                      <a:pt x="13246" y="2589"/>
                      <a:pt x="13671" y="2589"/>
                    </a:cubicBezTo>
                    <a:cubicBezTo>
                      <a:pt x="15606" y="2589"/>
                      <a:pt x="17481" y="3390"/>
                      <a:pt x="18825" y="4830"/>
                    </a:cubicBezTo>
                    <a:cubicBezTo>
                      <a:pt x="20162" y="3390"/>
                      <a:pt x="22035" y="2589"/>
                      <a:pt x="23970" y="2589"/>
                    </a:cubicBezTo>
                    <a:close/>
                    <a:moveTo>
                      <a:pt x="77636" y="544"/>
                    </a:moveTo>
                    <a:cubicBezTo>
                      <a:pt x="80811" y="544"/>
                      <a:pt x="83986" y="2623"/>
                      <a:pt x="84031" y="6784"/>
                    </a:cubicBezTo>
                    <a:cubicBezTo>
                      <a:pt x="83550" y="6679"/>
                      <a:pt x="83066" y="6627"/>
                      <a:pt x="82585" y="6627"/>
                    </a:cubicBezTo>
                    <a:cubicBezTo>
                      <a:pt x="80728" y="6627"/>
                      <a:pt x="78929" y="7394"/>
                      <a:pt x="77633" y="8782"/>
                    </a:cubicBezTo>
                    <a:cubicBezTo>
                      <a:pt x="76360" y="7411"/>
                      <a:pt x="74559" y="6622"/>
                      <a:pt x="72687" y="6622"/>
                    </a:cubicBezTo>
                    <a:cubicBezTo>
                      <a:pt x="72203" y="6622"/>
                      <a:pt x="71719" y="6676"/>
                      <a:pt x="71244" y="6784"/>
                    </a:cubicBezTo>
                    <a:cubicBezTo>
                      <a:pt x="71284" y="2625"/>
                      <a:pt x="74460" y="544"/>
                      <a:pt x="77636" y="544"/>
                    </a:cubicBezTo>
                    <a:close/>
                    <a:moveTo>
                      <a:pt x="100947" y="544"/>
                    </a:moveTo>
                    <a:cubicBezTo>
                      <a:pt x="104121" y="544"/>
                      <a:pt x="107295" y="2622"/>
                      <a:pt x="107337" y="6782"/>
                    </a:cubicBezTo>
                    <a:lnTo>
                      <a:pt x="107337" y="6782"/>
                    </a:lnTo>
                    <a:cubicBezTo>
                      <a:pt x="106859" y="6678"/>
                      <a:pt x="106378" y="6627"/>
                      <a:pt x="105901" y="6627"/>
                    </a:cubicBezTo>
                    <a:cubicBezTo>
                      <a:pt x="104043" y="6627"/>
                      <a:pt x="102246" y="7394"/>
                      <a:pt x="100957" y="8782"/>
                    </a:cubicBezTo>
                    <a:cubicBezTo>
                      <a:pt x="99676" y="7411"/>
                      <a:pt x="97883" y="6622"/>
                      <a:pt x="96002" y="6622"/>
                    </a:cubicBezTo>
                    <a:cubicBezTo>
                      <a:pt x="95518" y="6622"/>
                      <a:pt x="95034" y="6676"/>
                      <a:pt x="94559" y="6784"/>
                    </a:cubicBezTo>
                    <a:cubicBezTo>
                      <a:pt x="94595" y="2625"/>
                      <a:pt x="97771" y="544"/>
                      <a:pt x="100947" y="544"/>
                    </a:cubicBezTo>
                    <a:close/>
                    <a:moveTo>
                      <a:pt x="7166" y="739"/>
                    </a:moveTo>
                    <a:cubicBezTo>
                      <a:pt x="10341" y="739"/>
                      <a:pt x="13516" y="2815"/>
                      <a:pt x="13556" y="6972"/>
                    </a:cubicBezTo>
                    <a:cubicBezTo>
                      <a:pt x="13079" y="6868"/>
                      <a:pt x="12598" y="6817"/>
                      <a:pt x="12120" y="6817"/>
                    </a:cubicBezTo>
                    <a:cubicBezTo>
                      <a:pt x="10263" y="6817"/>
                      <a:pt x="8460" y="7585"/>
                      <a:pt x="7163" y="8974"/>
                    </a:cubicBezTo>
                    <a:lnTo>
                      <a:pt x="7163" y="8974"/>
                    </a:lnTo>
                    <a:cubicBezTo>
                      <a:pt x="5882" y="7597"/>
                      <a:pt x="4092" y="6819"/>
                      <a:pt x="2212" y="6819"/>
                    </a:cubicBezTo>
                    <a:cubicBezTo>
                      <a:pt x="1728" y="6819"/>
                      <a:pt x="1245" y="6873"/>
                      <a:pt x="770" y="6972"/>
                    </a:cubicBezTo>
                    <a:cubicBezTo>
                      <a:pt x="810" y="2818"/>
                      <a:pt x="3988" y="739"/>
                      <a:pt x="7166" y="739"/>
                    </a:cubicBezTo>
                    <a:close/>
                    <a:moveTo>
                      <a:pt x="30461" y="743"/>
                    </a:moveTo>
                    <a:cubicBezTo>
                      <a:pt x="33632" y="743"/>
                      <a:pt x="36807" y="2818"/>
                      <a:pt x="36853" y="6968"/>
                    </a:cubicBezTo>
                    <a:lnTo>
                      <a:pt x="36853" y="6968"/>
                    </a:lnTo>
                    <a:cubicBezTo>
                      <a:pt x="36386" y="6869"/>
                      <a:pt x="35915" y="6820"/>
                      <a:pt x="35447" y="6820"/>
                    </a:cubicBezTo>
                    <a:cubicBezTo>
                      <a:pt x="33589" y="6820"/>
                      <a:pt x="31784" y="7587"/>
                      <a:pt x="30492" y="8979"/>
                    </a:cubicBezTo>
                    <a:cubicBezTo>
                      <a:pt x="29210" y="7599"/>
                      <a:pt x="27418" y="6819"/>
                      <a:pt x="25536" y="6819"/>
                    </a:cubicBezTo>
                    <a:cubicBezTo>
                      <a:pt x="25053" y="6819"/>
                      <a:pt x="24569" y="6873"/>
                      <a:pt x="24094" y="6972"/>
                    </a:cubicBezTo>
                    <a:cubicBezTo>
                      <a:pt x="24121" y="2820"/>
                      <a:pt x="27289" y="743"/>
                      <a:pt x="30461" y="743"/>
                    </a:cubicBezTo>
                    <a:close/>
                    <a:moveTo>
                      <a:pt x="119326" y="6899"/>
                    </a:moveTo>
                    <a:cubicBezTo>
                      <a:pt x="121263" y="6899"/>
                      <a:pt x="123133" y="7700"/>
                      <a:pt x="124470" y="9149"/>
                    </a:cubicBezTo>
                    <a:lnTo>
                      <a:pt x="124470" y="9149"/>
                    </a:lnTo>
                    <a:cubicBezTo>
                      <a:pt x="124453" y="9149"/>
                      <a:pt x="124436" y="9149"/>
                      <a:pt x="124419" y="9149"/>
                    </a:cubicBezTo>
                    <a:cubicBezTo>
                      <a:pt x="122550" y="9149"/>
                      <a:pt x="120782" y="9987"/>
                      <a:pt x="119541" y="11291"/>
                    </a:cubicBezTo>
                    <a:cubicBezTo>
                      <a:pt x="119622" y="9705"/>
                      <a:pt x="119039" y="8199"/>
                      <a:pt x="118045" y="7017"/>
                    </a:cubicBezTo>
                    <a:cubicBezTo>
                      <a:pt x="118472" y="6938"/>
                      <a:pt x="118901" y="6899"/>
                      <a:pt x="119326" y="6899"/>
                    </a:cubicBezTo>
                    <a:close/>
                    <a:moveTo>
                      <a:pt x="129625" y="6899"/>
                    </a:moveTo>
                    <a:cubicBezTo>
                      <a:pt x="130050" y="6899"/>
                      <a:pt x="130477" y="6938"/>
                      <a:pt x="130903" y="7017"/>
                    </a:cubicBezTo>
                    <a:cubicBezTo>
                      <a:pt x="129908" y="8199"/>
                      <a:pt x="129326" y="9705"/>
                      <a:pt x="129415" y="11291"/>
                    </a:cubicBezTo>
                    <a:cubicBezTo>
                      <a:pt x="128165" y="9987"/>
                      <a:pt x="126397" y="9149"/>
                      <a:pt x="124537" y="9149"/>
                    </a:cubicBezTo>
                    <a:cubicBezTo>
                      <a:pt x="124520" y="9149"/>
                      <a:pt x="124503" y="9149"/>
                      <a:pt x="124487" y="9149"/>
                    </a:cubicBezTo>
                    <a:lnTo>
                      <a:pt x="124487" y="9149"/>
                    </a:lnTo>
                    <a:cubicBezTo>
                      <a:pt x="125823" y="7700"/>
                      <a:pt x="127694" y="6899"/>
                      <a:pt x="129625" y="6899"/>
                    </a:cubicBezTo>
                    <a:close/>
                    <a:moveTo>
                      <a:pt x="82788" y="6997"/>
                    </a:moveTo>
                    <a:cubicBezTo>
                      <a:pt x="83213" y="6997"/>
                      <a:pt x="83641" y="7036"/>
                      <a:pt x="84066" y="7115"/>
                    </a:cubicBezTo>
                    <a:cubicBezTo>
                      <a:pt x="83072" y="8298"/>
                      <a:pt x="82489" y="9794"/>
                      <a:pt x="82579" y="11389"/>
                    </a:cubicBezTo>
                    <a:cubicBezTo>
                      <a:pt x="81329" y="10086"/>
                      <a:pt x="79570" y="9248"/>
                      <a:pt x="77701" y="9248"/>
                    </a:cubicBezTo>
                    <a:cubicBezTo>
                      <a:pt x="77681" y="9248"/>
                      <a:pt x="77661" y="9248"/>
                      <a:pt x="77642" y="9248"/>
                    </a:cubicBezTo>
                    <a:cubicBezTo>
                      <a:pt x="78979" y="7800"/>
                      <a:pt x="80853" y="6997"/>
                      <a:pt x="82788" y="6997"/>
                    </a:cubicBezTo>
                    <a:close/>
                    <a:moveTo>
                      <a:pt x="95819" y="7002"/>
                    </a:moveTo>
                    <a:cubicBezTo>
                      <a:pt x="97748" y="7002"/>
                      <a:pt x="99615" y="7806"/>
                      <a:pt x="100948" y="9257"/>
                    </a:cubicBezTo>
                    <a:cubicBezTo>
                      <a:pt x="100928" y="9257"/>
                      <a:pt x="100908" y="9256"/>
                      <a:pt x="100888" y="9256"/>
                    </a:cubicBezTo>
                    <a:cubicBezTo>
                      <a:pt x="99020" y="9256"/>
                      <a:pt x="97252" y="10086"/>
                      <a:pt x="96011" y="11398"/>
                    </a:cubicBezTo>
                    <a:cubicBezTo>
                      <a:pt x="96100" y="9803"/>
                      <a:pt x="95509" y="8298"/>
                      <a:pt x="94523" y="7124"/>
                    </a:cubicBezTo>
                    <a:cubicBezTo>
                      <a:pt x="94955" y="7042"/>
                      <a:pt x="95388" y="7002"/>
                      <a:pt x="95819" y="7002"/>
                    </a:cubicBezTo>
                    <a:close/>
                    <a:moveTo>
                      <a:pt x="48857" y="7096"/>
                    </a:moveTo>
                    <a:cubicBezTo>
                      <a:pt x="50790" y="7096"/>
                      <a:pt x="52658" y="7899"/>
                      <a:pt x="53995" y="9346"/>
                    </a:cubicBezTo>
                    <a:lnTo>
                      <a:pt x="53995" y="9346"/>
                    </a:lnTo>
                    <a:cubicBezTo>
                      <a:pt x="53978" y="9346"/>
                      <a:pt x="53961" y="9346"/>
                      <a:pt x="53945" y="9346"/>
                    </a:cubicBezTo>
                    <a:cubicBezTo>
                      <a:pt x="52076" y="9346"/>
                      <a:pt x="50308" y="10184"/>
                      <a:pt x="49067" y="11488"/>
                    </a:cubicBezTo>
                    <a:cubicBezTo>
                      <a:pt x="49156" y="9893"/>
                      <a:pt x="48565" y="8388"/>
                      <a:pt x="47579" y="7214"/>
                    </a:cubicBezTo>
                    <a:cubicBezTo>
                      <a:pt x="48005" y="7135"/>
                      <a:pt x="48433" y="7096"/>
                      <a:pt x="48857" y="7096"/>
                    </a:cubicBezTo>
                    <a:close/>
                    <a:moveTo>
                      <a:pt x="59151" y="7096"/>
                    </a:moveTo>
                    <a:cubicBezTo>
                      <a:pt x="59575" y="7096"/>
                      <a:pt x="60003" y="7135"/>
                      <a:pt x="60429" y="7214"/>
                    </a:cubicBezTo>
                    <a:cubicBezTo>
                      <a:pt x="59443" y="8397"/>
                      <a:pt x="58852" y="9893"/>
                      <a:pt x="58941" y="11488"/>
                    </a:cubicBezTo>
                    <a:cubicBezTo>
                      <a:pt x="57700" y="10184"/>
                      <a:pt x="55932" y="9346"/>
                      <a:pt x="54063" y="9346"/>
                    </a:cubicBezTo>
                    <a:cubicBezTo>
                      <a:pt x="54043" y="9346"/>
                      <a:pt x="54024" y="9346"/>
                      <a:pt x="54004" y="9346"/>
                    </a:cubicBezTo>
                    <a:cubicBezTo>
                      <a:pt x="55349" y="7899"/>
                      <a:pt x="57217" y="7096"/>
                      <a:pt x="59151" y="7096"/>
                    </a:cubicBezTo>
                    <a:close/>
                    <a:moveTo>
                      <a:pt x="12288" y="7195"/>
                    </a:moveTo>
                    <a:cubicBezTo>
                      <a:pt x="12712" y="7195"/>
                      <a:pt x="13139" y="7233"/>
                      <a:pt x="13565" y="7312"/>
                    </a:cubicBezTo>
                    <a:cubicBezTo>
                      <a:pt x="12580" y="8495"/>
                      <a:pt x="11997" y="9992"/>
                      <a:pt x="12078" y="11586"/>
                    </a:cubicBezTo>
                    <a:cubicBezTo>
                      <a:pt x="10836" y="10283"/>
                      <a:pt x="9069" y="9445"/>
                      <a:pt x="7200" y="9445"/>
                    </a:cubicBezTo>
                    <a:cubicBezTo>
                      <a:pt x="7183" y="9445"/>
                      <a:pt x="7166" y="9445"/>
                      <a:pt x="7150" y="9445"/>
                    </a:cubicBezTo>
                    <a:lnTo>
                      <a:pt x="7150" y="9445"/>
                    </a:lnTo>
                    <a:cubicBezTo>
                      <a:pt x="8487" y="7997"/>
                      <a:pt x="10354" y="7195"/>
                      <a:pt x="12288" y="7195"/>
                    </a:cubicBezTo>
                    <a:close/>
                    <a:moveTo>
                      <a:pt x="25327" y="7195"/>
                    </a:moveTo>
                    <a:cubicBezTo>
                      <a:pt x="27263" y="7195"/>
                      <a:pt x="29138" y="7997"/>
                      <a:pt x="30483" y="9445"/>
                    </a:cubicBezTo>
                    <a:cubicBezTo>
                      <a:pt x="30463" y="9445"/>
                      <a:pt x="30443" y="9445"/>
                      <a:pt x="30423" y="9445"/>
                    </a:cubicBezTo>
                    <a:cubicBezTo>
                      <a:pt x="28555" y="9445"/>
                      <a:pt x="26787" y="10283"/>
                      <a:pt x="25545" y="11586"/>
                    </a:cubicBezTo>
                    <a:cubicBezTo>
                      <a:pt x="25626" y="10000"/>
                      <a:pt x="25044" y="8495"/>
                      <a:pt x="24049" y="7312"/>
                    </a:cubicBezTo>
                    <a:cubicBezTo>
                      <a:pt x="24475" y="7233"/>
                      <a:pt x="24903" y="7195"/>
                      <a:pt x="25327" y="7195"/>
                    </a:cubicBezTo>
                    <a:close/>
                    <a:moveTo>
                      <a:pt x="35634" y="7192"/>
                    </a:moveTo>
                    <a:cubicBezTo>
                      <a:pt x="36094" y="7192"/>
                      <a:pt x="36556" y="7237"/>
                      <a:pt x="37015" y="7330"/>
                    </a:cubicBezTo>
                    <a:cubicBezTo>
                      <a:pt x="35998" y="8588"/>
                      <a:pt x="35452" y="10173"/>
                      <a:pt x="35641" y="11840"/>
                    </a:cubicBezTo>
                    <a:lnTo>
                      <a:pt x="35641" y="11840"/>
                    </a:lnTo>
                    <a:cubicBezTo>
                      <a:pt x="34389" y="10389"/>
                      <a:pt x="32523" y="9445"/>
                      <a:pt x="30538" y="9445"/>
                    </a:cubicBezTo>
                    <a:cubicBezTo>
                      <a:pt x="30520" y="9445"/>
                      <a:pt x="30501" y="9445"/>
                      <a:pt x="30483" y="9445"/>
                    </a:cubicBezTo>
                    <a:cubicBezTo>
                      <a:pt x="31822" y="7997"/>
                      <a:pt x="33700" y="7192"/>
                      <a:pt x="35634" y="7192"/>
                    </a:cubicBezTo>
                    <a:close/>
                    <a:moveTo>
                      <a:pt x="112820" y="5042"/>
                    </a:moveTo>
                    <a:cubicBezTo>
                      <a:pt x="115994" y="5042"/>
                      <a:pt x="119168" y="7120"/>
                      <a:pt x="119209" y="11280"/>
                    </a:cubicBezTo>
                    <a:lnTo>
                      <a:pt x="119209" y="11280"/>
                    </a:lnTo>
                    <a:cubicBezTo>
                      <a:pt x="118737" y="11179"/>
                      <a:pt x="118262" y="11130"/>
                      <a:pt x="117790" y="11130"/>
                    </a:cubicBezTo>
                    <a:cubicBezTo>
                      <a:pt x="115926" y="11130"/>
                      <a:pt x="114120" y="11897"/>
                      <a:pt x="112821" y="13289"/>
                    </a:cubicBezTo>
                    <a:cubicBezTo>
                      <a:pt x="111548" y="11909"/>
                      <a:pt x="109747" y="11129"/>
                      <a:pt x="107874" y="11129"/>
                    </a:cubicBezTo>
                    <a:cubicBezTo>
                      <a:pt x="107391" y="11129"/>
                      <a:pt x="106898" y="11183"/>
                      <a:pt x="106432" y="11282"/>
                    </a:cubicBezTo>
                    <a:cubicBezTo>
                      <a:pt x="106468" y="7123"/>
                      <a:pt x="109644" y="5042"/>
                      <a:pt x="112820" y="5042"/>
                    </a:cubicBezTo>
                    <a:close/>
                    <a:moveTo>
                      <a:pt x="136135" y="5042"/>
                    </a:moveTo>
                    <a:cubicBezTo>
                      <a:pt x="139310" y="5042"/>
                      <a:pt x="142484" y="7121"/>
                      <a:pt x="142525" y="11282"/>
                    </a:cubicBezTo>
                    <a:cubicBezTo>
                      <a:pt x="142051" y="11180"/>
                      <a:pt x="141574" y="11130"/>
                      <a:pt x="141100" y="11130"/>
                    </a:cubicBezTo>
                    <a:cubicBezTo>
                      <a:pt x="139242" y="11130"/>
                      <a:pt x="137437" y="11897"/>
                      <a:pt x="136145" y="13289"/>
                    </a:cubicBezTo>
                    <a:cubicBezTo>
                      <a:pt x="134863" y="11909"/>
                      <a:pt x="133071" y="11129"/>
                      <a:pt x="131190" y="11129"/>
                    </a:cubicBezTo>
                    <a:cubicBezTo>
                      <a:pt x="130706" y="11129"/>
                      <a:pt x="130222" y="11183"/>
                      <a:pt x="129747" y="11282"/>
                    </a:cubicBezTo>
                    <a:cubicBezTo>
                      <a:pt x="129783" y="7123"/>
                      <a:pt x="132959" y="5042"/>
                      <a:pt x="136135" y="5042"/>
                    </a:cubicBezTo>
                    <a:close/>
                    <a:moveTo>
                      <a:pt x="89293" y="5147"/>
                    </a:moveTo>
                    <a:cubicBezTo>
                      <a:pt x="92468" y="5147"/>
                      <a:pt x="95642" y="7223"/>
                      <a:pt x="95679" y="11378"/>
                    </a:cubicBezTo>
                    <a:lnTo>
                      <a:pt x="95679" y="11378"/>
                    </a:lnTo>
                    <a:cubicBezTo>
                      <a:pt x="95207" y="11278"/>
                      <a:pt x="94731" y="11229"/>
                      <a:pt x="94259" y="11229"/>
                    </a:cubicBezTo>
                    <a:cubicBezTo>
                      <a:pt x="92396" y="11229"/>
                      <a:pt x="90592" y="11995"/>
                      <a:pt x="89299" y="13388"/>
                    </a:cubicBezTo>
                    <a:cubicBezTo>
                      <a:pt x="88018" y="12008"/>
                      <a:pt x="86226" y="11228"/>
                      <a:pt x="84344" y="11228"/>
                    </a:cubicBezTo>
                    <a:cubicBezTo>
                      <a:pt x="83860" y="11228"/>
                      <a:pt x="83376" y="11282"/>
                      <a:pt x="82902" y="11380"/>
                    </a:cubicBezTo>
                    <a:cubicBezTo>
                      <a:pt x="82937" y="7226"/>
                      <a:pt x="86116" y="5147"/>
                      <a:pt x="89293" y="5147"/>
                    </a:cubicBezTo>
                    <a:close/>
                    <a:moveTo>
                      <a:pt x="42334" y="5241"/>
                    </a:moveTo>
                    <a:cubicBezTo>
                      <a:pt x="45504" y="5241"/>
                      <a:pt x="48679" y="7316"/>
                      <a:pt x="48726" y="11466"/>
                    </a:cubicBezTo>
                    <a:lnTo>
                      <a:pt x="48726" y="11466"/>
                    </a:lnTo>
                    <a:cubicBezTo>
                      <a:pt x="48259" y="11367"/>
                      <a:pt x="47788" y="11318"/>
                      <a:pt x="47320" y="11318"/>
                    </a:cubicBezTo>
                    <a:cubicBezTo>
                      <a:pt x="45461" y="11318"/>
                      <a:pt x="43655" y="12085"/>
                      <a:pt x="42355" y="13477"/>
                    </a:cubicBezTo>
                    <a:cubicBezTo>
                      <a:pt x="41083" y="12097"/>
                      <a:pt x="39282" y="11318"/>
                      <a:pt x="37409" y="11318"/>
                    </a:cubicBezTo>
                    <a:cubicBezTo>
                      <a:pt x="36916" y="11318"/>
                      <a:pt x="36432" y="11371"/>
                      <a:pt x="35966" y="11470"/>
                    </a:cubicBezTo>
                    <a:cubicBezTo>
                      <a:pt x="35993" y="7318"/>
                      <a:pt x="39161" y="5241"/>
                      <a:pt x="42334" y="5241"/>
                    </a:cubicBezTo>
                    <a:close/>
                    <a:moveTo>
                      <a:pt x="65648" y="5241"/>
                    </a:moveTo>
                    <a:cubicBezTo>
                      <a:pt x="68820" y="5241"/>
                      <a:pt x="71995" y="7316"/>
                      <a:pt x="72041" y="11466"/>
                    </a:cubicBezTo>
                    <a:lnTo>
                      <a:pt x="72041" y="11466"/>
                    </a:lnTo>
                    <a:cubicBezTo>
                      <a:pt x="71572" y="11367"/>
                      <a:pt x="71100" y="11318"/>
                      <a:pt x="70631" y="11318"/>
                    </a:cubicBezTo>
                    <a:cubicBezTo>
                      <a:pt x="68767" y="11318"/>
                      <a:pt x="66961" y="12085"/>
                      <a:pt x="65662" y="13477"/>
                    </a:cubicBezTo>
                    <a:cubicBezTo>
                      <a:pt x="64389" y="12097"/>
                      <a:pt x="62588" y="11318"/>
                      <a:pt x="60715" y="11318"/>
                    </a:cubicBezTo>
                    <a:cubicBezTo>
                      <a:pt x="60223" y="11318"/>
                      <a:pt x="59739" y="11371"/>
                      <a:pt x="59273" y="11470"/>
                    </a:cubicBezTo>
                    <a:cubicBezTo>
                      <a:pt x="59304" y="7318"/>
                      <a:pt x="62474" y="5241"/>
                      <a:pt x="65648" y="5241"/>
                    </a:cubicBezTo>
                    <a:close/>
                    <a:moveTo>
                      <a:pt x="18806" y="5349"/>
                    </a:moveTo>
                    <a:cubicBezTo>
                      <a:pt x="21976" y="5349"/>
                      <a:pt x="25149" y="7423"/>
                      <a:pt x="25196" y="11574"/>
                    </a:cubicBezTo>
                    <a:lnTo>
                      <a:pt x="25196" y="11574"/>
                    </a:lnTo>
                    <a:cubicBezTo>
                      <a:pt x="24722" y="11471"/>
                      <a:pt x="24244" y="11421"/>
                      <a:pt x="23770" y="11421"/>
                    </a:cubicBezTo>
                    <a:cubicBezTo>
                      <a:pt x="21912" y="11421"/>
                      <a:pt x="20114" y="12189"/>
                      <a:pt x="18825" y="13585"/>
                    </a:cubicBezTo>
                    <a:cubicBezTo>
                      <a:pt x="17544" y="12205"/>
                      <a:pt x="15752" y="11425"/>
                      <a:pt x="13870" y="11425"/>
                    </a:cubicBezTo>
                    <a:cubicBezTo>
                      <a:pt x="13386" y="11425"/>
                      <a:pt x="12902" y="11470"/>
                      <a:pt x="12427" y="11578"/>
                    </a:cubicBezTo>
                    <a:cubicBezTo>
                      <a:pt x="12463" y="7425"/>
                      <a:pt x="15633" y="5349"/>
                      <a:pt x="18806" y="5349"/>
                    </a:cubicBezTo>
                    <a:close/>
                    <a:moveTo>
                      <a:pt x="117949" y="11501"/>
                    </a:moveTo>
                    <a:cubicBezTo>
                      <a:pt x="118380" y="11501"/>
                      <a:pt x="118814" y="11541"/>
                      <a:pt x="119245" y="11622"/>
                    </a:cubicBezTo>
                    <a:cubicBezTo>
                      <a:pt x="118253" y="12794"/>
                      <a:pt x="117671" y="14304"/>
                      <a:pt x="117757" y="15887"/>
                    </a:cubicBezTo>
                    <a:lnTo>
                      <a:pt x="117757" y="15887"/>
                    </a:lnTo>
                    <a:cubicBezTo>
                      <a:pt x="116507" y="14584"/>
                      <a:pt x="114739" y="13746"/>
                      <a:pt x="112880" y="13746"/>
                    </a:cubicBezTo>
                    <a:cubicBezTo>
                      <a:pt x="112860" y="13746"/>
                      <a:pt x="112840" y="13746"/>
                      <a:pt x="112821" y="13746"/>
                    </a:cubicBezTo>
                    <a:cubicBezTo>
                      <a:pt x="114154" y="12303"/>
                      <a:pt x="116020" y="11501"/>
                      <a:pt x="117949" y="11501"/>
                    </a:cubicBezTo>
                    <a:close/>
                    <a:moveTo>
                      <a:pt x="130985" y="11496"/>
                    </a:moveTo>
                    <a:cubicBezTo>
                      <a:pt x="132925" y="11496"/>
                      <a:pt x="134799" y="12298"/>
                      <a:pt x="136136" y="13746"/>
                    </a:cubicBezTo>
                    <a:cubicBezTo>
                      <a:pt x="136116" y="13746"/>
                      <a:pt x="136096" y="13746"/>
                      <a:pt x="136077" y="13746"/>
                    </a:cubicBezTo>
                    <a:cubicBezTo>
                      <a:pt x="134208" y="13746"/>
                      <a:pt x="132440" y="14584"/>
                      <a:pt x="131199" y="15888"/>
                    </a:cubicBezTo>
                    <a:cubicBezTo>
                      <a:pt x="131279" y="14293"/>
                      <a:pt x="130697" y="12796"/>
                      <a:pt x="129702" y="11613"/>
                    </a:cubicBezTo>
                    <a:cubicBezTo>
                      <a:pt x="130130" y="11534"/>
                      <a:pt x="130559" y="11496"/>
                      <a:pt x="130985" y="11496"/>
                    </a:cubicBezTo>
                    <a:close/>
                    <a:moveTo>
                      <a:pt x="84143" y="11612"/>
                    </a:moveTo>
                    <a:cubicBezTo>
                      <a:pt x="86077" y="11612"/>
                      <a:pt x="87946" y="12415"/>
                      <a:pt x="89290" y="13862"/>
                    </a:cubicBezTo>
                    <a:cubicBezTo>
                      <a:pt x="89271" y="13862"/>
                      <a:pt x="89251" y="13862"/>
                      <a:pt x="89231" y="13862"/>
                    </a:cubicBezTo>
                    <a:cubicBezTo>
                      <a:pt x="87362" y="13862"/>
                      <a:pt x="85595" y="14701"/>
                      <a:pt x="84353" y="16004"/>
                    </a:cubicBezTo>
                    <a:cubicBezTo>
                      <a:pt x="84443" y="14409"/>
                      <a:pt x="83851" y="12913"/>
                      <a:pt x="82866" y="11730"/>
                    </a:cubicBezTo>
                    <a:cubicBezTo>
                      <a:pt x="83291" y="11651"/>
                      <a:pt x="83719" y="11612"/>
                      <a:pt x="84143" y="11612"/>
                    </a:cubicBezTo>
                    <a:close/>
                    <a:moveTo>
                      <a:pt x="94437" y="11612"/>
                    </a:moveTo>
                    <a:cubicBezTo>
                      <a:pt x="94861" y="11612"/>
                      <a:pt x="95289" y="11651"/>
                      <a:pt x="95715" y="11730"/>
                    </a:cubicBezTo>
                    <a:cubicBezTo>
                      <a:pt x="94729" y="12913"/>
                      <a:pt x="94138" y="14409"/>
                      <a:pt x="94228" y="16004"/>
                    </a:cubicBezTo>
                    <a:cubicBezTo>
                      <a:pt x="92977" y="14701"/>
                      <a:pt x="91218" y="13862"/>
                      <a:pt x="89350" y="13862"/>
                    </a:cubicBezTo>
                    <a:cubicBezTo>
                      <a:pt x="89330" y="13862"/>
                      <a:pt x="89310" y="13862"/>
                      <a:pt x="89290" y="13862"/>
                    </a:cubicBezTo>
                    <a:lnTo>
                      <a:pt x="89299" y="13853"/>
                    </a:lnTo>
                    <a:cubicBezTo>
                      <a:pt x="90636" y="12414"/>
                      <a:pt x="92504" y="11612"/>
                      <a:pt x="94437" y="11612"/>
                    </a:cubicBezTo>
                    <a:close/>
                    <a:moveTo>
                      <a:pt x="47493" y="11702"/>
                    </a:moveTo>
                    <a:cubicBezTo>
                      <a:pt x="47918" y="11702"/>
                      <a:pt x="48345" y="11740"/>
                      <a:pt x="48771" y="11819"/>
                    </a:cubicBezTo>
                    <a:cubicBezTo>
                      <a:pt x="47772" y="12997"/>
                      <a:pt x="47190" y="14487"/>
                      <a:pt x="47274" y="16083"/>
                    </a:cubicBezTo>
                    <a:lnTo>
                      <a:pt x="47274" y="16083"/>
                    </a:lnTo>
                    <a:cubicBezTo>
                      <a:pt x="46033" y="14786"/>
                      <a:pt x="44269" y="13952"/>
                      <a:pt x="42406" y="13952"/>
                    </a:cubicBezTo>
                    <a:cubicBezTo>
                      <a:pt x="42389" y="13952"/>
                      <a:pt x="42372" y="13952"/>
                      <a:pt x="42355" y="13952"/>
                    </a:cubicBezTo>
                    <a:lnTo>
                      <a:pt x="42355" y="13952"/>
                    </a:lnTo>
                    <a:cubicBezTo>
                      <a:pt x="43693" y="12505"/>
                      <a:pt x="45560" y="11702"/>
                      <a:pt x="47493" y="11702"/>
                    </a:cubicBezTo>
                    <a:close/>
                    <a:moveTo>
                      <a:pt x="60501" y="11702"/>
                    </a:moveTo>
                    <a:cubicBezTo>
                      <a:pt x="62439" y="11702"/>
                      <a:pt x="64308" y="12505"/>
                      <a:pt x="65653" y="13952"/>
                    </a:cubicBezTo>
                    <a:cubicBezTo>
                      <a:pt x="65633" y="13952"/>
                      <a:pt x="65613" y="13952"/>
                      <a:pt x="65593" y="13952"/>
                    </a:cubicBezTo>
                    <a:cubicBezTo>
                      <a:pt x="63725" y="13952"/>
                      <a:pt x="61957" y="14790"/>
                      <a:pt x="60715" y="16094"/>
                    </a:cubicBezTo>
                    <a:cubicBezTo>
                      <a:pt x="60796" y="14499"/>
                      <a:pt x="60214" y="13002"/>
                      <a:pt x="59219" y="11819"/>
                    </a:cubicBezTo>
                    <a:cubicBezTo>
                      <a:pt x="59646" y="11740"/>
                      <a:pt x="60075" y="11702"/>
                      <a:pt x="60501" y="11702"/>
                    </a:cubicBezTo>
                    <a:close/>
                    <a:moveTo>
                      <a:pt x="106098" y="7003"/>
                    </a:moveTo>
                    <a:cubicBezTo>
                      <a:pt x="106560" y="7003"/>
                      <a:pt x="107026" y="7049"/>
                      <a:pt x="107489" y="7142"/>
                    </a:cubicBezTo>
                    <a:cubicBezTo>
                      <a:pt x="106479" y="8394"/>
                      <a:pt x="105932" y="9985"/>
                      <a:pt x="106135" y="11656"/>
                    </a:cubicBezTo>
                    <a:lnTo>
                      <a:pt x="106135" y="11656"/>
                    </a:lnTo>
                    <a:cubicBezTo>
                      <a:pt x="106639" y="11546"/>
                      <a:pt x="107148" y="11492"/>
                      <a:pt x="107652" y="11492"/>
                    </a:cubicBezTo>
                    <a:cubicBezTo>
                      <a:pt x="109592" y="11492"/>
                      <a:pt x="111471" y="12290"/>
                      <a:pt x="112821" y="13746"/>
                    </a:cubicBezTo>
                    <a:cubicBezTo>
                      <a:pt x="112802" y="13746"/>
                      <a:pt x="112783" y="13746"/>
                      <a:pt x="112765" y="13746"/>
                    </a:cubicBezTo>
                    <a:cubicBezTo>
                      <a:pt x="110778" y="13746"/>
                      <a:pt x="108911" y="14691"/>
                      <a:pt x="107659" y="16138"/>
                    </a:cubicBezTo>
                    <a:lnTo>
                      <a:pt x="107659" y="16138"/>
                    </a:lnTo>
                    <a:cubicBezTo>
                      <a:pt x="107785" y="14463"/>
                      <a:pt x="107175" y="12886"/>
                      <a:pt x="106127" y="11658"/>
                    </a:cubicBezTo>
                    <a:cubicBezTo>
                      <a:pt x="106127" y="11658"/>
                      <a:pt x="106128" y="11658"/>
                      <a:pt x="106128" y="11658"/>
                    </a:cubicBezTo>
                    <a:lnTo>
                      <a:pt x="106128" y="11658"/>
                    </a:lnTo>
                    <a:cubicBezTo>
                      <a:pt x="106131" y="11661"/>
                      <a:pt x="106133" y="11664"/>
                      <a:pt x="106136" y="11667"/>
                    </a:cubicBezTo>
                    <a:cubicBezTo>
                      <a:pt x="106136" y="11664"/>
                      <a:pt x="106135" y="11660"/>
                      <a:pt x="106135" y="11656"/>
                    </a:cubicBezTo>
                    <a:lnTo>
                      <a:pt x="106135" y="11656"/>
                    </a:lnTo>
                    <a:cubicBezTo>
                      <a:pt x="106133" y="11657"/>
                      <a:pt x="106130" y="11657"/>
                      <a:pt x="106128" y="11658"/>
                    </a:cubicBezTo>
                    <a:lnTo>
                      <a:pt x="106128" y="11658"/>
                    </a:lnTo>
                    <a:cubicBezTo>
                      <a:pt x="104868" y="10198"/>
                      <a:pt x="102995" y="9256"/>
                      <a:pt x="101004" y="9256"/>
                    </a:cubicBezTo>
                    <a:cubicBezTo>
                      <a:pt x="100985" y="9256"/>
                      <a:pt x="100967" y="9257"/>
                      <a:pt x="100948" y="9257"/>
                    </a:cubicBezTo>
                    <a:cubicBezTo>
                      <a:pt x="102293" y="7803"/>
                      <a:pt x="104164" y="7003"/>
                      <a:pt x="106098" y="7003"/>
                    </a:cubicBezTo>
                    <a:close/>
                    <a:moveTo>
                      <a:pt x="13651" y="11804"/>
                    </a:moveTo>
                    <a:cubicBezTo>
                      <a:pt x="15587" y="11804"/>
                      <a:pt x="17458" y="12604"/>
                      <a:pt x="18799" y="14050"/>
                    </a:cubicBezTo>
                    <a:lnTo>
                      <a:pt x="18799" y="14050"/>
                    </a:lnTo>
                    <a:cubicBezTo>
                      <a:pt x="18788" y="14050"/>
                      <a:pt x="18777" y="14050"/>
                      <a:pt x="18766" y="14050"/>
                    </a:cubicBezTo>
                    <a:cubicBezTo>
                      <a:pt x="16897" y="14050"/>
                      <a:pt x="15129" y="14889"/>
                      <a:pt x="13888" y="16192"/>
                    </a:cubicBezTo>
                    <a:cubicBezTo>
                      <a:pt x="13968" y="14597"/>
                      <a:pt x="13386" y="13101"/>
                      <a:pt x="12391" y="11918"/>
                    </a:cubicBezTo>
                    <a:cubicBezTo>
                      <a:pt x="12811" y="11842"/>
                      <a:pt x="13233" y="11804"/>
                      <a:pt x="13651" y="11804"/>
                    </a:cubicBezTo>
                    <a:close/>
                    <a:moveTo>
                      <a:pt x="23971" y="11800"/>
                    </a:moveTo>
                    <a:cubicBezTo>
                      <a:pt x="24396" y="11800"/>
                      <a:pt x="24824" y="11839"/>
                      <a:pt x="25250" y="11918"/>
                    </a:cubicBezTo>
                    <a:cubicBezTo>
                      <a:pt x="24255" y="13101"/>
                      <a:pt x="23673" y="14597"/>
                      <a:pt x="23753" y="16192"/>
                    </a:cubicBezTo>
                    <a:cubicBezTo>
                      <a:pt x="22512" y="14889"/>
                      <a:pt x="20744" y="14050"/>
                      <a:pt x="18884" y="14050"/>
                    </a:cubicBezTo>
                    <a:cubicBezTo>
                      <a:pt x="18864" y="14050"/>
                      <a:pt x="18845" y="14050"/>
                      <a:pt x="18825" y="14051"/>
                    </a:cubicBezTo>
                    <a:cubicBezTo>
                      <a:pt x="20162" y="12603"/>
                      <a:pt x="22036" y="11800"/>
                      <a:pt x="23971" y="11800"/>
                    </a:cubicBezTo>
                    <a:close/>
                    <a:moveTo>
                      <a:pt x="37191" y="11695"/>
                    </a:moveTo>
                    <a:cubicBezTo>
                      <a:pt x="39126" y="11695"/>
                      <a:pt x="41007" y="12498"/>
                      <a:pt x="42355" y="13952"/>
                    </a:cubicBezTo>
                    <a:lnTo>
                      <a:pt x="42355" y="13952"/>
                    </a:lnTo>
                    <a:cubicBezTo>
                      <a:pt x="42352" y="13952"/>
                      <a:pt x="42349" y="13952"/>
                      <a:pt x="42346" y="13952"/>
                    </a:cubicBezTo>
                    <a:cubicBezTo>
                      <a:pt x="42328" y="13952"/>
                      <a:pt x="42309" y="13952"/>
                      <a:pt x="42291" y="13952"/>
                    </a:cubicBezTo>
                    <a:cubicBezTo>
                      <a:pt x="40304" y="13952"/>
                      <a:pt x="38437" y="14897"/>
                      <a:pt x="37185" y="16344"/>
                    </a:cubicBezTo>
                    <a:cubicBezTo>
                      <a:pt x="37320" y="14669"/>
                      <a:pt x="36710" y="13092"/>
                      <a:pt x="35662" y="11864"/>
                    </a:cubicBezTo>
                    <a:cubicBezTo>
                      <a:pt x="36169" y="11750"/>
                      <a:pt x="36682" y="11695"/>
                      <a:pt x="37191" y="11695"/>
                    </a:cubicBezTo>
                    <a:close/>
                    <a:moveTo>
                      <a:pt x="124477" y="9648"/>
                    </a:moveTo>
                    <a:cubicBezTo>
                      <a:pt x="127652" y="9648"/>
                      <a:pt x="130827" y="11726"/>
                      <a:pt x="130867" y="15888"/>
                    </a:cubicBezTo>
                    <a:cubicBezTo>
                      <a:pt x="130394" y="15786"/>
                      <a:pt x="129917" y="15736"/>
                      <a:pt x="129443" y="15736"/>
                    </a:cubicBezTo>
                    <a:cubicBezTo>
                      <a:pt x="127584" y="15736"/>
                      <a:pt x="125780" y="16502"/>
                      <a:pt x="124487" y="17895"/>
                    </a:cubicBezTo>
                    <a:cubicBezTo>
                      <a:pt x="123206" y="16515"/>
                      <a:pt x="121414" y="15735"/>
                      <a:pt x="119532" y="15735"/>
                    </a:cubicBezTo>
                    <a:cubicBezTo>
                      <a:pt x="119048" y="15735"/>
                      <a:pt x="118564" y="15780"/>
                      <a:pt x="118089" y="15888"/>
                    </a:cubicBezTo>
                    <a:cubicBezTo>
                      <a:pt x="118125" y="11729"/>
                      <a:pt x="121301" y="9648"/>
                      <a:pt x="124477" y="9648"/>
                    </a:cubicBezTo>
                    <a:close/>
                    <a:moveTo>
                      <a:pt x="77633" y="9753"/>
                    </a:moveTo>
                    <a:cubicBezTo>
                      <a:pt x="80805" y="9753"/>
                      <a:pt x="83979" y="11828"/>
                      <a:pt x="84022" y="15982"/>
                    </a:cubicBezTo>
                    <a:lnTo>
                      <a:pt x="84022" y="15982"/>
                    </a:lnTo>
                    <a:cubicBezTo>
                      <a:pt x="83547" y="15880"/>
                      <a:pt x="83069" y="15830"/>
                      <a:pt x="82594" y="15830"/>
                    </a:cubicBezTo>
                    <a:cubicBezTo>
                      <a:pt x="80737" y="15830"/>
                      <a:pt x="78939" y="16596"/>
                      <a:pt x="77651" y="17984"/>
                    </a:cubicBezTo>
                    <a:cubicBezTo>
                      <a:pt x="76369" y="16613"/>
                      <a:pt x="74577" y="15825"/>
                      <a:pt x="72696" y="15825"/>
                    </a:cubicBezTo>
                    <a:cubicBezTo>
                      <a:pt x="72212" y="15825"/>
                      <a:pt x="71728" y="15879"/>
                      <a:pt x="71253" y="15986"/>
                    </a:cubicBezTo>
                    <a:cubicBezTo>
                      <a:pt x="71284" y="11832"/>
                      <a:pt x="74458" y="9753"/>
                      <a:pt x="77633" y="9753"/>
                    </a:cubicBezTo>
                    <a:close/>
                    <a:moveTo>
                      <a:pt x="100947" y="9753"/>
                    </a:moveTo>
                    <a:cubicBezTo>
                      <a:pt x="104122" y="9753"/>
                      <a:pt x="107296" y="11830"/>
                      <a:pt x="107337" y="15986"/>
                    </a:cubicBezTo>
                    <a:cubicBezTo>
                      <a:pt x="106864" y="15884"/>
                      <a:pt x="106386" y="15834"/>
                      <a:pt x="105913" y="15834"/>
                    </a:cubicBezTo>
                    <a:cubicBezTo>
                      <a:pt x="104054" y="15834"/>
                      <a:pt x="102249" y="16601"/>
                      <a:pt x="100957" y="17993"/>
                    </a:cubicBezTo>
                    <a:cubicBezTo>
                      <a:pt x="99676" y="16613"/>
                      <a:pt x="97883" y="15834"/>
                      <a:pt x="96002" y="15834"/>
                    </a:cubicBezTo>
                    <a:cubicBezTo>
                      <a:pt x="95518" y="15834"/>
                      <a:pt x="95034" y="15888"/>
                      <a:pt x="94559" y="15986"/>
                    </a:cubicBezTo>
                    <a:cubicBezTo>
                      <a:pt x="94595" y="11832"/>
                      <a:pt x="97771" y="9753"/>
                      <a:pt x="100947" y="9753"/>
                    </a:cubicBezTo>
                    <a:close/>
                    <a:moveTo>
                      <a:pt x="53999" y="9848"/>
                    </a:moveTo>
                    <a:cubicBezTo>
                      <a:pt x="57176" y="9848"/>
                      <a:pt x="60352" y="11927"/>
                      <a:pt x="60393" y="16085"/>
                    </a:cubicBezTo>
                    <a:cubicBezTo>
                      <a:pt x="59913" y="15980"/>
                      <a:pt x="59429" y="15929"/>
                      <a:pt x="58949" y="15929"/>
                    </a:cubicBezTo>
                    <a:cubicBezTo>
                      <a:pt x="57093" y="15929"/>
                      <a:pt x="55295" y="16694"/>
                      <a:pt x="53999" y="18087"/>
                    </a:cubicBezTo>
                    <a:lnTo>
                      <a:pt x="53999" y="18087"/>
                    </a:lnTo>
                    <a:cubicBezTo>
                      <a:pt x="52718" y="16710"/>
                      <a:pt x="50928" y="15932"/>
                      <a:pt x="49049" y="15932"/>
                    </a:cubicBezTo>
                    <a:cubicBezTo>
                      <a:pt x="48565" y="15932"/>
                      <a:pt x="48081" y="15977"/>
                      <a:pt x="47606" y="16085"/>
                    </a:cubicBezTo>
                    <a:cubicBezTo>
                      <a:pt x="47646" y="11927"/>
                      <a:pt x="50823" y="9848"/>
                      <a:pt x="53999" y="9848"/>
                    </a:cubicBezTo>
                    <a:close/>
                    <a:moveTo>
                      <a:pt x="7166" y="9943"/>
                    </a:moveTo>
                    <a:cubicBezTo>
                      <a:pt x="10341" y="9943"/>
                      <a:pt x="13516" y="12022"/>
                      <a:pt x="13556" y="16183"/>
                    </a:cubicBezTo>
                    <a:cubicBezTo>
                      <a:pt x="13083" y="16081"/>
                      <a:pt x="12605" y="16031"/>
                      <a:pt x="12131" y="16031"/>
                    </a:cubicBezTo>
                    <a:cubicBezTo>
                      <a:pt x="10273" y="16031"/>
                      <a:pt x="8469" y="16796"/>
                      <a:pt x="7176" y="18181"/>
                    </a:cubicBezTo>
                    <a:cubicBezTo>
                      <a:pt x="5901" y="16817"/>
                      <a:pt x="4126" y="16040"/>
                      <a:pt x="2258" y="16040"/>
                    </a:cubicBezTo>
                    <a:cubicBezTo>
                      <a:pt x="2237" y="16040"/>
                      <a:pt x="2216" y="16040"/>
                      <a:pt x="2194" y="16040"/>
                    </a:cubicBezTo>
                    <a:lnTo>
                      <a:pt x="2212" y="16022"/>
                    </a:lnTo>
                    <a:lnTo>
                      <a:pt x="2212" y="16022"/>
                    </a:lnTo>
                    <a:cubicBezTo>
                      <a:pt x="1728" y="16031"/>
                      <a:pt x="1245" y="16076"/>
                      <a:pt x="770" y="16183"/>
                    </a:cubicBezTo>
                    <a:cubicBezTo>
                      <a:pt x="810" y="12024"/>
                      <a:pt x="3988" y="9943"/>
                      <a:pt x="7166" y="9943"/>
                    </a:cubicBezTo>
                    <a:close/>
                    <a:moveTo>
                      <a:pt x="30463" y="9956"/>
                    </a:moveTo>
                    <a:cubicBezTo>
                      <a:pt x="33636" y="9956"/>
                      <a:pt x="36811" y="12033"/>
                      <a:pt x="36854" y="16188"/>
                    </a:cubicBezTo>
                    <a:lnTo>
                      <a:pt x="36854" y="16188"/>
                    </a:lnTo>
                    <a:cubicBezTo>
                      <a:pt x="36379" y="16086"/>
                      <a:pt x="35901" y="16036"/>
                      <a:pt x="35426" y="16036"/>
                    </a:cubicBezTo>
                    <a:cubicBezTo>
                      <a:pt x="33569" y="16036"/>
                      <a:pt x="31771" y="16802"/>
                      <a:pt x="30483" y="18190"/>
                    </a:cubicBezTo>
                    <a:cubicBezTo>
                      <a:pt x="29201" y="16819"/>
                      <a:pt x="27409" y="16031"/>
                      <a:pt x="25528" y="16031"/>
                    </a:cubicBezTo>
                    <a:cubicBezTo>
                      <a:pt x="25044" y="16031"/>
                      <a:pt x="24560" y="16085"/>
                      <a:pt x="24085" y="16192"/>
                    </a:cubicBezTo>
                    <a:cubicBezTo>
                      <a:pt x="24116" y="12034"/>
                      <a:pt x="27288" y="9956"/>
                      <a:pt x="30463" y="9956"/>
                    </a:cubicBezTo>
                    <a:close/>
                    <a:moveTo>
                      <a:pt x="119326" y="16110"/>
                    </a:moveTo>
                    <a:cubicBezTo>
                      <a:pt x="121265" y="16110"/>
                      <a:pt x="123134" y="16913"/>
                      <a:pt x="124478" y="18361"/>
                    </a:cubicBezTo>
                    <a:cubicBezTo>
                      <a:pt x="124458" y="18360"/>
                      <a:pt x="124439" y="18360"/>
                      <a:pt x="124419" y="18360"/>
                    </a:cubicBezTo>
                    <a:cubicBezTo>
                      <a:pt x="122550" y="18360"/>
                      <a:pt x="120782" y="19199"/>
                      <a:pt x="119541" y="20502"/>
                    </a:cubicBezTo>
                    <a:cubicBezTo>
                      <a:pt x="119622" y="18907"/>
                      <a:pt x="119039" y="17411"/>
                      <a:pt x="118045" y="16228"/>
                    </a:cubicBezTo>
                    <a:cubicBezTo>
                      <a:pt x="118472" y="16149"/>
                      <a:pt x="118901" y="16110"/>
                      <a:pt x="119326" y="16110"/>
                    </a:cubicBezTo>
                    <a:close/>
                    <a:moveTo>
                      <a:pt x="129624" y="16110"/>
                    </a:moveTo>
                    <a:cubicBezTo>
                      <a:pt x="130049" y="16110"/>
                      <a:pt x="130477" y="16149"/>
                      <a:pt x="130903" y="16228"/>
                    </a:cubicBezTo>
                    <a:cubicBezTo>
                      <a:pt x="129908" y="17402"/>
                      <a:pt x="129326" y="18907"/>
                      <a:pt x="129415" y="20493"/>
                    </a:cubicBezTo>
                    <a:lnTo>
                      <a:pt x="129415" y="20502"/>
                    </a:lnTo>
                    <a:cubicBezTo>
                      <a:pt x="128165" y="19199"/>
                      <a:pt x="126397" y="18360"/>
                      <a:pt x="124537" y="18360"/>
                    </a:cubicBezTo>
                    <a:cubicBezTo>
                      <a:pt x="124517" y="18360"/>
                      <a:pt x="124498" y="18360"/>
                      <a:pt x="124478" y="18361"/>
                    </a:cubicBezTo>
                    <a:cubicBezTo>
                      <a:pt x="125815" y="16913"/>
                      <a:pt x="127689" y="16110"/>
                      <a:pt x="129624" y="16110"/>
                    </a:cubicBezTo>
                    <a:close/>
                    <a:moveTo>
                      <a:pt x="82783" y="16209"/>
                    </a:moveTo>
                    <a:cubicBezTo>
                      <a:pt x="83207" y="16209"/>
                      <a:pt x="83633" y="16247"/>
                      <a:pt x="84057" y="16327"/>
                    </a:cubicBezTo>
                    <a:cubicBezTo>
                      <a:pt x="83538" y="16945"/>
                      <a:pt x="83135" y="17653"/>
                      <a:pt x="82875" y="18414"/>
                    </a:cubicBezTo>
                    <a:cubicBezTo>
                      <a:pt x="82633" y="19113"/>
                      <a:pt x="82534" y="19848"/>
                      <a:pt x="82570" y="20592"/>
                    </a:cubicBezTo>
                    <a:cubicBezTo>
                      <a:pt x="81322" y="19282"/>
                      <a:pt x="79551" y="18450"/>
                      <a:pt x="77681" y="18450"/>
                    </a:cubicBezTo>
                    <a:cubicBezTo>
                      <a:pt x="77671" y="18450"/>
                      <a:pt x="77661" y="18450"/>
                      <a:pt x="77651" y="18450"/>
                    </a:cubicBezTo>
                    <a:cubicBezTo>
                      <a:pt x="78988" y="17010"/>
                      <a:pt x="80855" y="16209"/>
                      <a:pt x="82783" y="16209"/>
                    </a:cubicBezTo>
                    <a:close/>
                    <a:moveTo>
                      <a:pt x="95788" y="16212"/>
                    </a:moveTo>
                    <a:cubicBezTo>
                      <a:pt x="97720" y="16212"/>
                      <a:pt x="99592" y="17008"/>
                      <a:pt x="100939" y="18450"/>
                    </a:cubicBezTo>
                    <a:cubicBezTo>
                      <a:pt x="100919" y="18450"/>
                      <a:pt x="100900" y="18450"/>
                      <a:pt x="100880" y="18450"/>
                    </a:cubicBezTo>
                    <a:cubicBezTo>
                      <a:pt x="99011" y="18450"/>
                      <a:pt x="97252" y="19288"/>
                      <a:pt x="96011" y="20592"/>
                    </a:cubicBezTo>
                    <a:cubicBezTo>
                      <a:pt x="96047" y="19848"/>
                      <a:pt x="95948" y="19113"/>
                      <a:pt x="95706" y="18414"/>
                    </a:cubicBezTo>
                    <a:cubicBezTo>
                      <a:pt x="95446" y="17653"/>
                      <a:pt x="95043" y="16945"/>
                      <a:pt x="94523" y="16327"/>
                    </a:cubicBezTo>
                    <a:cubicBezTo>
                      <a:pt x="94944" y="16250"/>
                      <a:pt x="95367" y="16212"/>
                      <a:pt x="95788" y="16212"/>
                    </a:cubicBezTo>
                    <a:close/>
                    <a:moveTo>
                      <a:pt x="48848" y="16307"/>
                    </a:moveTo>
                    <a:cubicBezTo>
                      <a:pt x="50780" y="16307"/>
                      <a:pt x="52650" y="17108"/>
                      <a:pt x="53987" y="18558"/>
                    </a:cubicBezTo>
                    <a:lnTo>
                      <a:pt x="53987" y="18558"/>
                    </a:lnTo>
                    <a:cubicBezTo>
                      <a:pt x="53970" y="18558"/>
                      <a:pt x="53953" y="18557"/>
                      <a:pt x="53936" y="18557"/>
                    </a:cubicBezTo>
                    <a:cubicBezTo>
                      <a:pt x="52067" y="18557"/>
                      <a:pt x="50308" y="19396"/>
                      <a:pt x="49058" y="20699"/>
                    </a:cubicBezTo>
                    <a:cubicBezTo>
                      <a:pt x="49147" y="19104"/>
                      <a:pt x="48565" y="17608"/>
                      <a:pt x="47570" y="16425"/>
                    </a:cubicBezTo>
                    <a:cubicBezTo>
                      <a:pt x="47996" y="16346"/>
                      <a:pt x="48423" y="16307"/>
                      <a:pt x="48848" y="16307"/>
                    </a:cubicBezTo>
                    <a:close/>
                    <a:moveTo>
                      <a:pt x="59142" y="16307"/>
                    </a:moveTo>
                    <a:cubicBezTo>
                      <a:pt x="59567" y="16307"/>
                      <a:pt x="59994" y="16346"/>
                      <a:pt x="60420" y="16425"/>
                    </a:cubicBezTo>
                    <a:cubicBezTo>
                      <a:pt x="59425" y="17608"/>
                      <a:pt x="58843" y="19104"/>
                      <a:pt x="58932" y="20699"/>
                    </a:cubicBezTo>
                    <a:cubicBezTo>
                      <a:pt x="57691" y="19396"/>
                      <a:pt x="55923" y="18557"/>
                      <a:pt x="54054" y="18557"/>
                    </a:cubicBezTo>
                    <a:cubicBezTo>
                      <a:pt x="54037" y="18557"/>
                      <a:pt x="54020" y="18558"/>
                      <a:pt x="54003" y="18558"/>
                    </a:cubicBezTo>
                    <a:lnTo>
                      <a:pt x="54003" y="18558"/>
                    </a:lnTo>
                    <a:cubicBezTo>
                      <a:pt x="55340" y="17108"/>
                      <a:pt x="57210" y="16307"/>
                      <a:pt x="59142" y="16307"/>
                    </a:cubicBezTo>
                    <a:close/>
                    <a:moveTo>
                      <a:pt x="25317" y="16414"/>
                    </a:moveTo>
                    <a:cubicBezTo>
                      <a:pt x="27247" y="16414"/>
                      <a:pt x="29113" y="17211"/>
                      <a:pt x="30456" y="18656"/>
                    </a:cubicBezTo>
                    <a:cubicBezTo>
                      <a:pt x="30436" y="18656"/>
                      <a:pt x="30416" y="18656"/>
                      <a:pt x="30397" y="18656"/>
                    </a:cubicBezTo>
                    <a:cubicBezTo>
                      <a:pt x="28528" y="18656"/>
                      <a:pt x="26769" y="19494"/>
                      <a:pt x="25528" y="20789"/>
                    </a:cubicBezTo>
                    <a:cubicBezTo>
                      <a:pt x="25563" y="20054"/>
                      <a:pt x="25456" y="19310"/>
                      <a:pt x="25223" y="18611"/>
                    </a:cubicBezTo>
                    <a:cubicBezTo>
                      <a:pt x="24954" y="17850"/>
                      <a:pt x="24551" y="17142"/>
                      <a:pt x="24031" y="16533"/>
                    </a:cubicBezTo>
                    <a:cubicBezTo>
                      <a:pt x="24460" y="16453"/>
                      <a:pt x="24890" y="16414"/>
                      <a:pt x="25317" y="16414"/>
                    </a:cubicBezTo>
                    <a:close/>
                    <a:moveTo>
                      <a:pt x="12296" y="16415"/>
                    </a:moveTo>
                    <a:cubicBezTo>
                      <a:pt x="12720" y="16415"/>
                      <a:pt x="13148" y="16454"/>
                      <a:pt x="13574" y="16533"/>
                    </a:cubicBezTo>
                    <a:cubicBezTo>
                      <a:pt x="13055" y="17151"/>
                      <a:pt x="12651" y="17850"/>
                      <a:pt x="12391" y="18611"/>
                    </a:cubicBezTo>
                    <a:cubicBezTo>
                      <a:pt x="12150" y="19310"/>
                      <a:pt x="12042" y="20054"/>
                      <a:pt x="12087" y="20789"/>
                    </a:cubicBezTo>
                    <a:lnTo>
                      <a:pt x="12078" y="20798"/>
                    </a:lnTo>
                    <a:cubicBezTo>
                      <a:pt x="10836" y="19494"/>
                      <a:pt x="9077" y="18656"/>
                      <a:pt x="7217" y="18656"/>
                    </a:cubicBezTo>
                    <a:cubicBezTo>
                      <a:pt x="7198" y="18656"/>
                      <a:pt x="7178" y="18656"/>
                      <a:pt x="7159" y="18656"/>
                    </a:cubicBezTo>
                    <a:cubicBezTo>
                      <a:pt x="8496" y="17216"/>
                      <a:pt x="10363" y="16415"/>
                      <a:pt x="12296" y="16415"/>
                    </a:cubicBezTo>
                    <a:close/>
                    <a:moveTo>
                      <a:pt x="106101" y="16205"/>
                    </a:moveTo>
                    <a:cubicBezTo>
                      <a:pt x="106563" y="16205"/>
                      <a:pt x="107027" y="16251"/>
                      <a:pt x="107489" y="16344"/>
                    </a:cubicBezTo>
                    <a:cubicBezTo>
                      <a:pt x="106486" y="17599"/>
                      <a:pt x="105930" y="19194"/>
                      <a:pt x="106136" y="20861"/>
                    </a:cubicBezTo>
                    <a:cubicBezTo>
                      <a:pt x="104879" y="19398"/>
                      <a:pt x="102991" y="18450"/>
                      <a:pt x="100994" y="18450"/>
                    </a:cubicBezTo>
                    <a:cubicBezTo>
                      <a:pt x="100985" y="18450"/>
                      <a:pt x="100975" y="18450"/>
                      <a:pt x="100966" y="18450"/>
                    </a:cubicBezTo>
                    <a:cubicBezTo>
                      <a:pt x="102304" y="17004"/>
                      <a:pt x="104173" y="16205"/>
                      <a:pt x="106101" y="16205"/>
                    </a:cubicBezTo>
                    <a:close/>
                    <a:moveTo>
                      <a:pt x="70810" y="11698"/>
                    </a:moveTo>
                    <a:cubicBezTo>
                      <a:pt x="71303" y="11698"/>
                      <a:pt x="71800" y="11750"/>
                      <a:pt x="72292" y="11855"/>
                    </a:cubicBezTo>
                    <a:cubicBezTo>
                      <a:pt x="71289" y="13110"/>
                      <a:pt x="70742" y="14705"/>
                      <a:pt x="70939" y="16380"/>
                    </a:cubicBezTo>
                    <a:lnTo>
                      <a:pt x="70957" y="16371"/>
                    </a:lnTo>
                    <a:cubicBezTo>
                      <a:pt x="71461" y="16260"/>
                      <a:pt x="71969" y="16205"/>
                      <a:pt x="72473" y="16205"/>
                    </a:cubicBezTo>
                    <a:cubicBezTo>
                      <a:pt x="74401" y="16205"/>
                      <a:pt x="76274" y="17001"/>
                      <a:pt x="77624" y="18450"/>
                    </a:cubicBezTo>
                    <a:cubicBezTo>
                      <a:pt x="77606" y="18450"/>
                      <a:pt x="77588" y="18450"/>
                      <a:pt x="77570" y="18450"/>
                    </a:cubicBezTo>
                    <a:cubicBezTo>
                      <a:pt x="75520" y="18450"/>
                      <a:pt x="73598" y="19458"/>
                      <a:pt x="72346" y="20986"/>
                    </a:cubicBezTo>
                    <a:cubicBezTo>
                      <a:pt x="72738" y="17269"/>
                      <a:pt x="69425" y="13952"/>
                      <a:pt x="65712" y="13952"/>
                    </a:cubicBezTo>
                    <a:cubicBezTo>
                      <a:pt x="65692" y="13952"/>
                      <a:pt x="65673" y="13952"/>
                      <a:pt x="65653" y="13952"/>
                    </a:cubicBezTo>
                    <a:cubicBezTo>
                      <a:pt x="66995" y="12495"/>
                      <a:pt x="68873" y="11698"/>
                      <a:pt x="70810" y="11698"/>
                    </a:cubicBezTo>
                    <a:close/>
                    <a:moveTo>
                      <a:pt x="35592" y="16407"/>
                    </a:moveTo>
                    <a:cubicBezTo>
                      <a:pt x="36059" y="16407"/>
                      <a:pt x="36530" y="16454"/>
                      <a:pt x="36997" y="16551"/>
                    </a:cubicBezTo>
                    <a:cubicBezTo>
                      <a:pt x="36004" y="17802"/>
                      <a:pt x="35449" y="19385"/>
                      <a:pt x="35643" y="21056"/>
                    </a:cubicBezTo>
                    <a:lnTo>
                      <a:pt x="35643" y="21056"/>
                    </a:lnTo>
                    <a:cubicBezTo>
                      <a:pt x="34391" y="19601"/>
                      <a:pt x="32515" y="18647"/>
                      <a:pt x="30529" y="18647"/>
                    </a:cubicBezTo>
                    <a:cubicBezTo>
                      <a:pt x="30511" y="18647"/>
                      <a:pt x="30492" y="18647"/>
                      <a:pt x="30474" y="18647"/>
                    </a:cubicBezTo>
                    <a:cubicBezTo>
                      <a:pt x="31808" y="17205"/>
                      <a:pt x="33669" y="16407"/>
                      <a:pt x="35592" y="16407"/>
                    </a:cubicBezTo>
                    <a:close/>
                    <a:moveTo>
                      <a:pt x="112821" y="14253"/>
                    </a:moveTo>
                    <a:cubicBezTo>
                      <a:pt x="115997" y="14253"/>
                      <a:pt x="119174" y="16332"/>
                      <a:pt x="119218" y="20493"/>
                    </a:cubicBezTo>
                    <a:cubicBezTo>
                      <a:pt x="118738" y="20388"/>
                      <a:pt x="118254" y="20337"/>
                      <a:pt x="117773" y="20337"/>
                    </a:cubicBezTo>
                    <a:cubicBezTo>
                      <a:pt x="115916" y="20337"/>
                      <a:pt x="114116" y="21103"/>
                      <a:pt x="112821" y="22491"/>
                    </a:cubicBezTo>
                    <a:cubicBezTo>
                      <a:pt x="111548" y="21120"/>
                      <a:pt x="109756" y="20332"/>
                      <a:pt x="107874" y="20332"/>
                    </a:cubicBezTo>
                    <a:cubicBezTo>
                      <a:pt x="107391" y="20332"/>
                      <a:pt x="106907" y="20386"/>
                      <a:pt x="106432" y="20493"/>
                    </a:cubicBezTo>
                    <a:cubicBezTo>
                      <a:pt x="106468" y="16334"/>
                      <a:pt x="109644" y="14253"/>
                      <a:pt x="112821" y="14253"/>
                    </a:cubicBezTo>
                    <a:close/>
                    <a:moveTo>
                      <a:pt x="136138" y="14252"/>
                    </a:moveTo>
                    <a:cubicBezTo>
                      <a:pt x="139311" y="14252"/>
                      <a:pt x="142484" y="16329"/>
                      <a:pt x="142525" y="20484"/>
                    </a:cubicBezTo>
                    <a:lnTo>
                      <a:pt x="142525" y="20493"/>
                    </a:lnTo>
                    <a:cubicBezTo>
                      <a:pt x="142051" y="20391"/>
                      <a:pt x="141574" y="20341"/>
                      <a:pt x="141100" y="20341"/>
                    </a:cubicBezTo>
                    <a:cubicBezTo>
                      <a:pt x="139242" y="20341"/>
                      <a:pt x="137437" y="21108"/>
                      <a:pt x="136145" y="22500"/>
                    </a:cubicBezTo>
                    <a:cubicBezTo>
                      <a:pt x="134871" y="21128"/>
                      <a:pt x="133091" y="20341"/>
                      <a:pt x="131221" y="20341"/>
                    </a:cubicBezTo>
                    <a:cubicBezTo>
                      <a:pt x="131211" y="20341"/>
                      <a:pt x="131200" y="20341"/>
                      <a:pt x="131190" y="20341"/>
                    </a:cubicBezTo>
                    <a:cubicBezTo>
                      <a:pt x="130706" y="20341"/>
                      <a:pt x="130222" y="20386"/>
                      <a:pt x="129747" y="20493"/>
                    </a:cubicBezTo>
                    <a:cubicBezTo>
                      <a:pt x="129783" y="16333"/>
                      <a:pt x="132960" y="14252"/>
                      <a:pt x="136138" y="14252"/>
                    </a:cubicBezTo>
                    <a:close/>
                    <a:moveTo>
                      <a:pt x="89290" y="14357"/>
                    </a:moveTo>
                    <a:cubicBezTo>
                      <a:pt x="91871" y="14357"/>
                      <a:pt x="94452" y="15731"/>
                      <a:pt x="95348" y="18477"/>
                    </a:cubicBezTo>
                    <a:cubicBezTo>
                      <a:pt x="95572" y="19158"/>
                      <a:pt x="95679" y="19866"/>
                      <a:pt x="95688" y="20583"/>
                    </a:cubicBezTo>
                    <a:cubicBezTo>
                      <a:pt x="95213" y="20481"/>
                      <a:pt x="94734" y="20431"/>
                      <a:pt x="94259" y="20431"/>
                    </a:cubicBezTo>
                    <a:cubicBezTo>
                      <a:pt x="92398" y="20431"/>
                      <a:pt x="90599" y="21196"/>
                      <a:pt x="89299" y="22581"/>
                    </a:cubicBezTo>
                    <a:cubicBezTo>
                      <a:pt x="88025" y="21218"/>
                      <a:pt x="86246" y="20430"/>
                      <a:pt x="84376" y="20430"/>
                    </a:cubicBezTo>
                    <a:cubicBezTo>
                      <a:pt x="84365" y="20430"/>
                      <a:pt x="84355" y="20430"/>
                      <a:pt x="84344" y="20430"/>
                    </a:cubicBezTo>
                    <a:cubicBezTo>
                      <a:pt x="83860" y="20430"/>
                      <a:pt x="83376" y="20475"/>
                      <a:pt x="82902" y="20583"/>
                    </a:cubicBezTo>
                    <a:cubicBezTo>
                      <a:pt x="82902" y="19866"/>
                      <a:pt x="83018" y="19158"/>
                      <a:pt x="83233" y="18477"/>
                    </a:cubicBezTo>
                    <a:cubicBezTo>
                      <a:pt x="84129" y="15731"/>
                      <a:pt x="86710" y="14357"/>
                      <a:pt x="89290" y="14357"/>
                    </a:cubicBezTo>
                    <a:close/>
                    <a:moveTo>
                      <a:pt x="42333" y="14454"/>
                    </a:moveTo>
                    <a:cubicBezTo>
                      <a:pt x="45509" y="14454"/>
                      <a:pt x="48686" y="16533"/>
                      <a:pt x="48726" y="20690"/>
                    </a:cubicBezTo>
                    <a:cubicBezTo>
                      <a:pt x="48246" y="20585"/>
                      <a:pt x="47763" y="20534"/>
                      <a:pt x="47283" y="20534"/>
                    </a:cubicBezTo>
                    <a:cubicBezTo>
                      <a:pt x="45427" y="20534"/>
                      <a:pt x="43633" y="21302"/>
                      <a:pt x="42337" y="22697"/>
                    </a:cubicBezTo>
                    <a:cubicBezTo>
                      <a:pt x="41063" y="21325"/>
                      <a:pt x="39284" y="20538"/>
                      <a:pt x="37414" y="20538"/>
                    </a:cubicBezTo>
                    <a:cubicBezTo>
                      <a:pt x="37403" y="20538"/>
                      <a:pt x="37393" y="20538"/>
                      <a:pt x="37382" y="20538"/>
                    </a:cubicBezTo>
                    <a:cubicBezTo>
                      <a:pt x="36898" y="20538"/>
                      <a:pt x="36415" y="20583"/>
                      <a:pt x="35940" y="20690"/>
                    </a:cubicBezTo>
                    <a:cubicBezTo>
                      <a:pt x="35980" y="16533"/>
                      <a:pt x="39156" y="14454"/>
                      <a:pt x="42333" y="14454"/>
                    </a:cubicBezTo>
                    <a:close/>
                    <a:moveTo>
                      <a:pt x="65648" y="14454"/>
                    </a:moveTo>
                    <a:cubicBezTo>
                      <a:pt x="68825" y="14454"/>
                      <a:pt x="72001" y="16533"/>
                      <a:pt x="72041" y="20690"/>
                    </a:cubicBezTo>
                    <a:cubicBezTo>
                      <a:pt x="71563" y="20585"/>
                      <a:pt x="71081" y="20534"/>
                      <a:pt x="70602" y="20534"/>
                    </a:cubicBezTo>
                    <a:cubicBezTo>
                      <a:pt x="68748" y="20534"/>
                      <a:pt x="66949" y="21302"/>
                      <a:pt x="65653" y="22697"/>
                    </a:cubicBezTo>
                    <a:cubicBezTo>
                      <a:pt x="64378" y="21325"/>
                      <a:pt x="62599" y="20538"/>
                      <a:pt x="60729" y="20538"/>
                    </a:cubicBezTo>
                    <a:cubicBezTo>
                      <a:pt x="60719" y="20538"/>
                      <a:pt x="60708" y="20538"/>
                      <a:pt x="60697" y="20538"/>
                    </a:cubicBezTo>
                    <a:cubicBezTo>
                      <a:pt x="60214" y="20538"/>
                      <a:pt x="59730" y="20583"/>
                      <a:pt x="59255" y="20690"/>
                    </a:cubicBezTo>
                    <a:cubicBezTo>
                      <a:pt x="59295" y="16533"/>
                      <a:pt x="62472" y="14454"/>
                      <a:pt x="65648" y="14454"/>
                    </a:cubicBezTo>
                    <a:close/>
                    <a:moveTo>
                      <a:pt x="18806" y="14558"/>
                    </a:moveTo>
                    <a:cubicBezTo>
                      <a:pt x="21388" y="14558"/>
                      <a:pt x="23969" y="15929"/>
                      <a:pt x="24864" y="18674"/>
                    </a:cubicBezTo>
                    <a:cubicBezTo>
                      <a:pt x="25079" y="19355"/>
                      <a:pt x="25196" y="20063"/>
                      <a:pt x="25196" y="20780"/>
                    </a:cubicBezTo>
                    <a:cubicBezTo>
                      <a:pt x="24718" y="20675"/>
                      <a:pt x="24235" y="20624"/>
                      <a:pt x="23756" y="20624"/>
                    </a:cubicBezTo>
                    <a:cubicBezTo>
                      <a:pt x="21903" y="20624"/>
                      <a:pt x="20103" y="21391"/>
                      <a:pt x="18807" y="22787"/>
                    </a:cubicBezTo>
                    <a:cubicBezTo>
                      <a:pt x="17535" y="21407"/>
                      <a:pt x="15734" y="20628"/>
                      <a:pt x="13861" y="20628"/>
                    </a:cubicBezTo>
                    <a:cubicBezTo>
                      <a:pt x="13368" y="20628"/>
                      <a:pt x="12884" y="20672"/>
                      <a:pt x="12409" y="20780"/>
                    </a:cubicBezTo>
                    <a:cubicBezTo>
                      <a:pt x="12418" y="20063"/>
                      <a:pt x="12526" y="19355"/>
                      <a:pt x="12741" y="18674"/>
                    </a:cubicBezTo>
                    <a:cubicBezTo>
                      <a:pt x="13637" y="15931"/>
                      <a:pt x="16222" y="14558"/>
                      <a:pt x="18806" y="14558"/>
                    </a:cubicBezTo>
                    <a:close/>
                    <a:moveTo>
                      <a:pt x="117964" y="20706"/>
                    </a:moveTo>
                    <a:cubicBezTo>
                      <a:pt x="118390" y="20706"/>
                      <a:pt x="118819" y="20745"/>
                      <a:pt x="119245" y="20825"/>
                    </a:cubicBezTo>
                    <a:cubicBezTo>
                      <a:pt x="118726" y="21443"/>
                      <a:pt x="118322" y="22151"/>
                      <a:pt x="118063" y="22913"/>
                    </a:cubicBezTo>
                    <a:lnTo>
                      <a:pt x="118063" y="22904"/>
                    </a:lnTo>
                    <a:cubicBezTo>
                      <a:pt x="117821" y="23611"/>
                      <a:pt x="117722" y="24346"/>
                      <a:pt x="117758" y="25090"/>
                    </a:cubicBezTo>
                    <a:cubicBezTo>
                      <a:pt x="116516" y="23786"/>
                      <a:pt x="114757" y="22948"/>
                      <a:pt x="112897" y="22948"/>
                    </a:cubicBezTo>
                    <a:cubicBezTo>
                      <a:pt x="112878" y="22948"/>
                      <a:pt x="112858" y="22948"/>
                      <a:pt x="112839" y="22948"/>
                    </a:cubicBezTo>
                    <a:cubicBezTo>
                      <a:pt x="114174" y="21503"/>
                      <a:pt x="116038" y="20706"/>
                      <a:pt x="117964" y="20706"/>
                    </a:cubicBezTo>
                    <a:close/>
                    <a:moveTo>
                      <a:pt x="130993" y="20706"/>
                    </a:moveTo>
                    <a:cubicBezTo>
                      <a:pt x="132921" y="20706"/>
                      <a:pt x="134791" y="21503"/>
                      <a:pt x="136127" y="22948"/>
                    </a:cubicBezTo>
                    <a:cubicBezTo>
                      <a:pt x="136107" y="22948"/>
                      <a:pt x="136088" y="22948"/>
                      <a:pt x="136068" y="22948"/>
                    </a:cubicBezTo>
                    <a:cubicBezTo>
                      <a:pt x="134208" y="22948"/>
                      <a:pt x="132440" y="23786"/>
                      <a:pt x="131199" y="25090"/>
                    </a:cubicBezTo>
                    <a:cubicBezTo>
                      <a:pt x="131234" y="24346"/>
                      <a:pt x="131136" y="23611"/>
                      <a:pt x="130894" y="22913"/>
                    </a:cubicBezTo>
                    <a:lnTo>
                      <a:pt x="130894" y="22904"/>
                    </a:lnTo>
                    <a:cubicBezTo>
                      <a:pt x="130634" y="22142"/>
                      <a:pt x="130231" y="21443"/>
                      <a:pt x="129711" y="20825"/>
                    </a:cubicBezTo>
                    <a:cubicBezTo>
                      <a:pt x="130138" y="20745"/>
                      <a:pt x="130567" y="20706"/>
                      <a:pt x="130993" y="20706"/>
                    </a:cubicBezTo>
                    <a:close/>
                    <a:moveTo>
                      <a:pt x="84135" y="20797"/>
                    </a:moveTo>
                    <a:cubicBezTo>
                      <a:pt x="86071" y="20797"/>
                      <a:pt x="87946" y="21599"/>
                      <a:pt x="89290" y="23047"/>
                    </a:cubicBezTo>
                    <a:cubicBezTo>
                      <a:pt x="90626" y="21601"/>
                      <a:pt x="92496" y="20805"/>
                      <a:pt x="94429" y="20805"/>
                    </a:cubicBezTo>
                    <a:cubicBezTo>
                      <a:pt x="94856" y="20805"/>
                      <a:pt x="95287" y="20844"/>
                      <a:pt x="95715" y="20923"/>
                    </a:cubicBezTo>
                    <a:cubicBezTo>
                      <a:pt x="94720" y="22106"/>
                      <a:pt x="94138" y="23602"/>
                      <a:pt x="94228" y="25197"/>
                    </a:cubicBezTo>
                    <a:cubicBezTo>
                      <a:pt x="92977" y="23894"/>
                      <a:pt x="91218" y="23056"/>
                      <a:pt x="89350" y="23056"/>
                    </a:cubicBezTo>
                    <a:cubicBezTo>
                      <a:pt x="89330" y="23056"/>
                      <a:pt x="89310" y="23056"/>
                      <a:pt x="89290" y="23056"/>
                    </a:cubicBezTo>
                    <a:cubicBezTo>
                      <a:pt x="89271" y="23056"/>
                      <a:pt x="89251" y="23056"/>
                      <a:pt x="89231" y="23056"/>
                    </a:cubicBezTo>
                    <a:cubicBezTo>
                      <a:pt x="87362" y="23056"/>
                      <a:pt x="85595" y="23894"/>
                      <a:pt x="84353" y="25197"/>
                    </a:cubicBezTo>
                    <a:cubicBezTo>
                      <a:pt x="84434" y="23602"/>
                      <a:pt x="83851" y="22106"/>
                      <a:pt x="82866" y="20923"/>
                    </a:cubicBezTo>
                    <a:lnTo>
                      <a:pt x="82857" y="20914"/>
                    </a:lnTo>
                    <a:cubicBezTo>
                      <a:pt x="83283" y="20835"/>
                      <a:pt x="83710" y="20797"/>
                      <a:pt x="84135" y="20797"/>
                    </a:cubicBezTo>
                    <a:close/>
                    <a:moveTo>
                      <a:pt x="47488" y="20904"/>
                    </a:moveTo>
                    <a:cubicBezTo>
                      <a:pt x="47912" y="20904"/>
                      <a:pt x="48338" y="20943"/>
                      <a:pt x="48762" y="21022"/>
                    </a:cubicBezTo>
                    <a:cubicBezTo>
                      <a:pt x="48242" y="21640"/>
                      <a:pt x="47839" y="22348"/>
                      <a:pt x="47579" y="23110"/>
                    </a:cubicBezTo>
                    <a:cubicBezTo>
                      <a:pt x="47337" y="23809"/>
                      <a:pt x="47239" y="24552"/>
                      <a:pt x="47275" y="25287"/>
                    </a:cubicBezTo>
                    <a:cubicBezTo>
                      <a:pt x="46033" y="23992"/>
                      <a:pt x="44274" y="23154"/>
                      <a:pt x="42414" y="23154"/>
                    </a:cubicBezTo>
                    <a:cubicBezTo>
                      <a:pt x="42395" y="23154"/>
                      <a:pt x="42375" y="23154"/>
                      <a:pt x="42355" y="23154"/>
                    </a:cubicBezTo>
                    <a:cubicBezTo>
                      <a:pt x="43693" y="21707"/>
                      <a:pt x="45560" y="20904"/>
                      <a:pt x="47488" y="20904"/>
                    </a:cubicBezTo>
                    <a:close/>
                    <a:moveTo>
                      <a:pt x="60505" y="20912"/>
                    </a:moveTo>
                    <a:cubicBezTo>
                      <a:pt x="62435" y="20912"/>
                      <a:pt x="64301" y="21709"/>
                      <a:pt x="65644" y="23154"/>
                    </a:cubicBezTo>
                    <a:cubicBezTo>
                      <a:pt x="65624" y="23154"/>
                      <a:pt x="65604" y="23154"/>
                      <a:pt x="65584" y="23154"/>
                    </a:cubicBezTo>
                    <a:cubicBezTo>
                      <a:pt x="63716" y="23154"/>
                      <a:pt x="61957" y="23993"/>
                      <a:pt x="60715" y="25296"/>
                    </a:cubicBezTo>
                    <a:lnTo>
                      <a:pt x="60715" y="25287"/>
                    </a:lnTo>
                    <a:cubicBezTo>
                      <a:pt x="60751" y="24552"/>
                      <a:pt x="60644" y="23809"/>
                      <a:pt x="60411" y="23110"/>
                    </a:cubicBezTo>
                    <a:cubicBezTo>
                      <a:pt x="60151" y="22348"/>
                      <a:pt x="59748" y="21640"/>
                      <a:pt x="59219" y="21031"/>
                    </a:cubicBezTo>
                    <a:cubicBezTo>
                      <a:pt x="59647" y="20951"/>
                      <a:pt x="60078" y="20912"/>
                      <a:pt x="60505" y="20912"/>
                    </a:cubicBezTo>
                    <a:close/>
                    <a:moveTo>
                      <a:pt x="107673" y="20699"/>
                    </a:moveTo>
                    <a:cubicBezTo>
                      <a:pt x="109600" y="20699"/>
                      <a:pt x="111466" y="21495"/>
                      <a:pt x="112812" y="22939"/>
                    </a:cubicBezTo>
                    <a:cubicBezTo>
                      <a:pt x="112793" y="22939"/>
                      <a:pt x="112774" y="22939"/>
                      <a:pt x="112756" y="22939"/>
                    </a:cubicBezTo>
                    <a:cubicBezTo>
                      <a:pt x="110769" y="22939"/>
                      <a:pt x="108902" y="23885"/>
                      <a:pt x="107659" y="25332"/>
                    </a:cubicBezTo>
                    <a:cubicBezTo>
                      <a:pt x="107785" y="23674"/>
                      <a:pt x="107184" y="22097"/>
                      <a:pt x="106136" y="20878"/>
                    </a:cubicBezTo>
                    <a:lnTo>
                      <a:pt x="106136" y="20870"/>
                    </a:lnTo>
                    <a:cubicBezTo>
                      <a:pt x="106647" y="20755"/>
                      <a:pt x="107162" y="20699"/>
                      <a:pt x="107673" y="20699"/>
                    </a:cubicBezTo>
                    <a:close/>
                    <a:moveTo>
                      <a:pt x="13670" y="20994"/>
                    </a:moveTo>
                    <a:cubicBezTo>
                      <a:pt x="15606" y="20994"/>
                      <a:pt x="17480" y="21797"/>
                      <a:pt x="18825" y="23244"/>
                    </a:cubicBezTo>
                    <a:cubicBezTo>
                      <a:pt x="18805" y="23244"/>
                      <a:pt x="18786" y="23244"/>
                      <a:pt x="18766" y="23244"/>
                    </a:cubicBezTo>
                    <a:cubicBezTo>
                      <a:pt x="16897" y="23244"/>
                      <a:pt x="15129" y="24082"/>
                      <a:pt x="13888" y="25386"/>
                    </a:cubicBezTo>
                    <a:cubicBezTo>
                      <a:pt x="13951" y="23809"/>
                      <a:pt x="13368" y="22303"/>
                      <a:pt x="12382" y="21120"/>
                    </a:cubicBezTo>
                    <a:lnTo>
                      <a:pt x="12391" y="21111"/>
                    </a:lnTo>
                    <a:cubicBezTo>
                      <a:pt x="12817" y="21032"/>
                      <a:pt x="13245" y="20994"/>
                      <a:pt x="13670" y="20994"/>
                    </a:cubicBezTo>
                    <a:close/>
                    <a:moveTo>
                      <a:pt x="23971" y="20994"/>
                    </a:moveTo>
                    <a:cubicBezTo>
                      <a:pt x="24396" y="20994"/>
                      <a:pt x="24824" y="21032"/>
                      <a:pt x="25250" y="21111"/>
                    </a:cubicBezTo>
                    <a:cubicBezTo>
                      <a:pt x="24255" y="22294"/>
                      <a:pt x="23673" y="23791"/>
                      <a:pt x="23753" y="25386"/>
                    </a:cubicBezTo>
                    <a:cubicBezTo>
                      <a:pt x="22512" y="24082"/>
                      <a:pt x="20744" y="23244"/>
                      <a:pt x="18884" y="23244"/>
                    </a:cubicBezTo>
                    <a:cubicBezTo>
                      <a:pt x="18864" y="23244"/>
                      <a:pt x="18845" y="23244"/>
                      <a:pt x="18825" y="23244"/>
                    </a:cubicBezTo>
                    <a:cubicBezTo>
                      <a:pt x="20162" y="21797"/>
                      <a:pt x="22036" y="20994"/>
                      <a:pt x="23971" y="20994"/>
                    </a:cubicBezTo>
                    <a:close/>
                    <a:moveTo>
                      <a:pt x="37165" y="20902"/>
                    </a:moveTo>
                    <a:cubicBezTo>
                      <a:pt x="39100" y="20902"/>
                      <a:pt x="40977" y="21703"/>
                      <a:pt x="42328" y="23154"/>
                    </a:cubicBezTo>
                    <a:cubicBezTo>
                      <a:pt x="42310" y="23154"/>
                      <a:pt x="42291" y="23154"/>
                      <a:pt x="42273" y="23154"/>
                    </a:cubicBezTo>
                    <a:cubicBezTo>
                      <a:pt x="40286" y="23154"/>
                      <a:pt x="38419" y="24100"/>
                      <a:pt x="37176" y="25547"/>
                    </a:cubicBezTo>
                    <a:cubicBezTo>
                      <a:pt x="37302" y="23871"/>
                      <a:pt x="36701" y="22303"/>
                      <a:pt x="35653" y="21076"/>
                    </a:cubicBezTo>
                    <a:lnTo>
                      <a:pt x="35653" y="21067"/>
                    </a:lnTo>
                    <a:cubicBezTo>
                      <a:pt x="36155" y="20956"/>
                      <a:pt x="36662" y="20902"/>
                      <a:pt x="37165" y="20902"/>
                    </a:cubicBezTo>
                    <a:close/>
                    <a:moveTo>
                      <a:pt x="124474" y="18856"/>
                    </a:moveTo>
                    <a:cubicBezTo>
                      <a:pt x="127057" y="18856"/>
                      <a:pt x="129639" y="20229"/>
                      <a:pt x="130536" y="22975"/>
                    </a:cubicBezTo>
                    <a:cubicBezTo>
                      <a:pt x="130751" y="23656"/>
                      <a:pt x="130867" y="24364"/>
                      <a:pt x="130867" y="25081"/>
                    </a:cubicBezTo>
                    <a:cubicBezTo>
                      <a:pt x="130388" y="24976"/>
                      <a:pt x="129906" y="24925"/>
                      <a:pt x="129426" y="24925"/>
                    </a:cubicBezTo>
                    <a:cubicBezTo>
                      <a:pt x="127574" y="24925"/>
                      <a:pt x="125776" y="25691"/>
                      <a:pt x="124487" y="27079"/>
                    </a:cubicBezTo>
                    <a:cubicBezTo>
                      <a:pt x="123206" y="25708"/>
                      <a:pt x="121414" y="24920"/>
                      <a:pt x="119532" y="24920"/>
                    </a:cubicBezTo>
                    <a:cubicBezTo>
                      <a:pt x="119048" y="24920"/>
                      <a:pt x="118564" y="24973"/>
                      <a:pt x="118089" y="25081"/>
                    </a:cubicBezTo>
                    <a:cubicBezTo>
                      <a:pt x="118089" y="24364"/>
                      <a:pt x="118197" y="23656"/>
                      <a:pt x="118412" y="22975"/>
                    </a:cubicBezTo>
                    <a:cubicBezTo>
                      <a:pt x="119308" y="20229"/>
                      <a:pt x="121891" y="18856"/>
                      <a:pt x="124474" y="18856"/>
                    </a:cubicBezTo>
                    <a:close/>
                    <a:moveTo>
                      <a:pt x="77629" y="18952"/>
                    </a:moveTo>
                    <a:cubicBezTo>
                      <a:pt x="80805" y="18952"/>
                      <a:pt x="83981" y="21031"/>
                      <a:pt x="84022" y="25188"/>
                    </a:cubicBezTo>
                    <a:cubicBezTo>
                      <a:pt x="83543" y="25084"/>
                      <a:pt x="83060" y="25032"/>
                      <a:pt x="82581" y="25032"/>
                    </a:cubicBezTo>
                    <a:cubicBezTo>
                      <a:pt x="80728" y="25032"/>
                      <a:pt x="78930" y="25798"/>
                      <a:pt x="77642" y="27187"/>
                    </a:cubicBezTo>
                    <a:cubicBezTo>
                      <a:pt x="76360" y="25816"/>
                      <a:pt x="74568" y="25027"/>
                      <a:pt x="72687" y="25027"/>
                    </a:cubicBezTo>
                    <a:cubicBezTo>
                      <a:pt x="72203" y="25027"/>
                      <a:pt x="71719" y="25081"/>
                      <a:pt x="71244" y="25188"/>
                    </a:cubicBezTo>
                    <a:cubicBezTo>
                      <a:pt x="71280" y="21031"/>
                      <a:pt x="74454" y="18952"/>
                      <a:pt x="77629" y="18952"/>
                    </a:cubicBezTo>
                    <a:close/>
                    <a:moveTo>
                      <a:pt x="100945" y="18952"/>
                    </a:moveTo>
                    <a:cubicBezTo>
                      <a:pt x="104119" y="18952"/>
                      <a:pt x="107295" y="21030"/>
                      <a:pt x="107337" y="25187"/>
                    </a:cubicBezTo>
                    <a:lnTo>
                      <a:pt x="107337" y="25187"/>
                    </a:lnTo>
                    <a:cubicBezTo>
                      <a:pt x="106865" y="25086"/>
                      <a:pt x="106389" y="25037"/>
                      <a:pt x="105918" y="25037"/>
                    </a:cubicBezTo>
                    <a:cubicBezTo>
                      <a:pt x="104057" y="25037"/>
                      <a:pt x="102256" y="25803"/>
                      <a:pt x="100957" y="27196"/>
                    </a:cubicBezTo>
                    <a:cubicBezTo>
                      <a:pt x="99676" y="25816"/>
                      <a:pt x="97883" y="25036"/>
                      <a:pt x="96002" y="25036"/>
                    </a:cubicBezTo>
                    <a:cubicBezTo>
                      <a:pt x="95518" y="25036"/>
                      <a:pt x="95034" y="25081"/>
                      <a:pt x="94559" y="25188"/>
                    </a:cubicBezTo>
                    <a:cubicBezTo>
                      <a:pt x="94595" y="21031"/>
                      <a:pt x="97769" y="18952"/>
                      <a:pt x="100945" y="18952"/>
                    </a:cubicBezTo>
                    <a:close/>
                    <a:moveTo>
                      <a:pt x="53997" y="19058"/>
                    </a:moveTo>
                    <a:cubicBezTo>
                      <a:pt x="56578" y="19058"/>
                      <a:pt x="59157" y="20432"/>
                      <a:pt x="60052" y="23181"/>
                    </a:cubicBezTo>
                    <a:cubicBezTo>
                      <a:pt x="60267" y="23853"/>
                      <a:pt x="60384" y="24570"/>
                      <a:pt x="60384" y="25278"/>
                    </a:cubicBezTo>
                    <a:cubicBezTo>
                      <a:pt x="59909" y="25176"/>
                      <a:pt x="59430" y="25126"/>
                      <a:pt x="58956" y="25126"/>
                    </a:cubicBezTo>
                    <a:cubicBezTo>
                      <a:pt x="57095" y="25126"/>
                      <a:pt x="55295" y="25893"/>
                      <a:pt x="53995" y="27285"/>
                    </a:cubicBezTo>
                    <a:cubicBezTo>
                      <a:pt x="52714" y="25905"/>
                      <a:pt x="50922" y="25126"/>
                      <a:pt x="49049" y="25126"/>
                    </a:cubicBezTo>
                    <a:cubicBezTo>
                      <a:pt x="48556" y="25126"/>
                      <a:pt x="48072" y="25180"/>
                      <a:pt x="47597" y="25278"/>
                    </a:cubicBezTo>
                    <a:cubicBezTo>
                      <a:pt x="47606" y="24570"/>
                      <a:pt x="47714" y="23853"/>
                      <a:pt x="47929" y="23181"/>
                    </a:cubicBezTo>
                    <a:cubicBezTo>
                      <a:pt x="48830" y="20434"/>
                      <a:pt x="51414" y="19058"/>
                      <a:pt x="53997" y="19058"/>
                    </a:cubicBezTo>
                    <a:close/>
                    <a:moveTo>
                      <a:pt x="7163" y="19140"/>
                    </a:moveTo>
                    <a:cubicBezTo>
                      <a:pt x="10339" y="19140"/>
                      <a:pt x="13516" y="21219"/>
                      <a:pt x="13556" y="25377"/>
                    </a:cubicBezTo>
                    <a:cubicBezTo>
                      <a:pt x="13079" y="25272"/>
                      <a:pt x="12598" y="25222"/>
                      <a:pt x="12120" y="25222"/>
                    </a:cubicBezTo>
                    <a:cubicBezTo>
                      <a:pt x="10263" y="25222"/>
                      <a:pt x="8460" y="25990"/>
                      <a:pt x="7163" y="27379"/>
                    </a:cubicBezTo>
                    <a:lnTo>
                      <a:pt x="7163" y="27379"/>
                    </a:lnTo>
                    <a:cubicBezTo>
                      <a:pt x="5882" y="26002"/>
                      <a:pt x="4092" y="25224"/>
                      <a:pt x="2212" y="25224"/>
                    </a:cubicBezTo>
                    <a:cubicBezTo>
                      <a:pt x="1728" y="25224"/>
                      <a:pt x="1245" y="25278"/>
                      <a:pt x="770" y="25377"/>
                    </a:cubicBezTo>
                    <a:cubicBezTo>
                      <a:pt x="810" y="21219"/>
                      <a:pt x="3987" y="19140"/>
                      <a:pt x="7163" y="19140"/>
                    </a:cubicBezTo>
                    <a:close/>
                    <a:moveTo>
                      <a:pt x="30465" y="19152"/>
                    </a:moveTo>
                    <a:cubicBezTo>
                      <a:pt x="33638" y="19152"/>
                      <a:pt x="36811" y="21228"/>
                      <a:pt x="36854" y="25382"/>
                    </a:cubicBezTo>
                    <a:lnTo>
                      <a:pt x="36854" y="25382"/>
                    </a:lnTo>
                    <a:cubicBezTo>
                      <a:pt x="36384" y="25282"/>
                      <a:pt x="35912" y="25234"/>
                      <a:pt x="35443" y="25234"/>
                    </a:cubicBezTo>
                    <a:cubicBezTo>
                      <a:pt x="33580" y="25234"/>
                      <a:pt x="31775" y="26000"/>
                      <a:pt x="30483" y="27393"/>
                    </a:cubicBezTo>
                    <a:cubicBezTo>
                      <a:pt x="29201" y="26013"/>
                      <a:pt x="27409" y="25233"/>
                      <a:pt x="25528" y="25233"/>
                    </a:cubicBezTo>
                    <a:cubicBezTo>
                      <a:pt x="25044" y="25233"/>
                      <a:pt x="24560" y="25287"/>
                      <a:pt x="24085" y="25386"/>
                    </a:cubicBezTo>
                    <a:cubicBezTo>
                      <a:pt x="24116" y="21231"/>
                      <a:pt x="27290" y="19152"/>
                      <a:pt x="30465" y="19152"/>
                    </a:cubicBezTo>
                    <a:close/>
                    <a:moveTo>
                      <a:pt x="119325" y="25304"/>
                    </a:moveTo>
                    <a:cubicBezTo>
                      <a:pt x="121264" y="25304"/>
                      <a:pt x="123133" y="26108"/>
                      <a:pt x="124478" y="27563"/>
                    </a:cubicBezTo>
                    <a:cubicBezTo>
                      <a:pt x="124458" y="27563"/>
                      <a:pt x="124438" y="27563"/>
                      <a:pt x="124418" y="27563"/>
                    </a:cubicBezTo>
                    <a:cubicBezTo>
                      <a:pt x="122550" y="27563"/>
                      <a:pt x="120782" y="28392"/>
                      <a:pt x="119541" y="29696"/>
                    </a:cubicBezTo>
                    <a:cubicBezTo>
                      <a:pt x="119622" y="28110"/>
                      <a:pt x="119039" y="26604"/>
                      <a:pt x="118045" y="25421"/>
                    </a:cubicBezTo>
                    <a:cubicBezTo>
                      <a:pt x="118472" y="25342"/>
                      <a:pt x="118900" y="25304"/>
                      <a:pt x="119325" y="25304"/>
                    </a:cubicBezTo>
                    <a:close/>
                    <a:moveTo>
                      <a:pt x="129625" y="25304"/>
                    </a:moveTo>
                    <a:cubicBezTo>
                      <a:pt x="130050" y="25304"/>
                      <a:pt x="130477" y="25342"/>
                      <a:pt x="130903" y="25421"/>
                    </a:cubicBezTo>
                    <a:cubicBezTo>
                      <a:pt x="129908" y="26604"/>
                      <a:pt x="129326" y="28101"/>
                      <a:pt x="129415" y="29696"/>
                    </a:cubicBezTo>
                    <a:cubicBezTo>
                      <a:pt x="128165" y="28392"/>
                      <a:pt x="126398" y="27563"/>
                      <a:pt x="124538" y="27563"/>
                    </a:cubicBezTo>
                    <a:cubicBezTo>
                      <a:pt x="124518" y="27563"/>
                      <a:pt x="124498" y="27563"/>
                      <a:pt x="124478" y="27563"/>
                    </a:cubicBezTo>
                    <a:cubicBezTo>
                      <a:pt x="125816" y="26108"/>
                      <a:pt x="127690" y="25304"/>
                      <a:pt x="129625" y="25304"/>
                    </a:cubicBezTo>
                    <a:close/>
                    <a:moveTo>
                      <a:pt x="95793" y="25402"/>
                    </a:moveTo>
                    <a:cubicBezTo>
                      <a:pt x="97728" y="25402"/>
                      <a:pt x="99603" y="26205"/>
                      <a:pt x="100948" y="27653"/>
                    </a:cubicBezTo>
                    <a:lnTo>
                      <a:pt x="100948" y="27653"/>
                    </a:lnTo>
                    <a:cubicBezTo>
                      <a:pt x="100945" y="27653"/>
                      <a:pt x="100942" y="27653"/>
                      <a:pt x="100939" y="27653"/>
                    </a:cubicBezTo>
                    <a:cubicBezTo>
                      <a:pt x="100919" y="27652"/>
                      <a:pt x="100900" y="27652"/>
                      <a:pt x="100880" y="27652"/>
                    </a:cubicBezTo>
                    <a:cubicBezTo>
                      <a:pt x="99020" y="27652"/>
                      <a:pt x="97252" y="28491"/>
                      <a:pt x="96011" y="29794"/>
                    </a:cubicBezTo>
                    <a:cubicBezTo>
                      <a:pt x="96091" y="28199"/>
                      <a:pt x="95509" y="26703"/>
                      <a:pt x="94514" y="25520"/>
                    </a:cubicBezTo>
                    <a:cubicBezTo>
                      <a:pt x="94940" y="25441"/>
                      <a:pt x="95368" y="25402"/>
                      <a:pt x="95793" y="25402"/>
                    </a:cubicBezTo>
                    <a:close/>
                    <a:moveTo>
                      <a:pt x="82779" y="25411"/>
                    </a:moveTo>
                    <a:cubicBezTo>
                      <a:pt x="83204" y="25411"/>
                      <a:pt x="83632" y="25450"/>
                      <a:pt x="84057" y="25529"/>
                    </a:cubicBezTo>
                    <a:cubicBezTo>
                      <a:pt x="83063" y="26703"/>
                      <a:pt x="82480" y="28208"/>
                      <a:pt x="82570" y="29803"/>
                    </a:cubicBezTo>
                    <a:cubicBezTo>
                      <a:pt x="81320" y="28500"/>
                      <a:pt x="79561" y="27661"/>
                      <a:pt x="77692" y="27661"/>
                    </a:cubicBezTo>
                    <a:cubicBezTo>
                      <a:pt x="77672" y="27661"/>
                      <a:pt x="77653" y="27661"/>
                      <a:pt x="77633" y="27662"/>
                    </a:cubicBezTo>
                    <a:cubicBezTo>
                      <a:pt x="78970" y="26214"/>
                      <a:pt x="80844" y="25411"/>
                      <a:pt x="82779" y="25411"/>
                    </a:cubicBezTo>
                    <a:close/>
                    <a:moveTo>
                      <a:pt x="59128" y="25506"/>
                    </a:moveTo>
                    <a:cubicBezTo>
                      <a:pt x="59557" y="25506"/>
                      <a:pt x="59990" y="25546"/>
                      <a:pt x="60420" y="25628"/>
                    </a:cubicBezTo>
                    <a:cubicBezTo>
                      <a:pt x="59434" y="26801"/>
                      <a:pt x="58852" y="28307"/>
                      <a:pt x="58932" y="29893"/>
                    </a:cubicBezTo>
                    <a:cubicBezTo>
                      <a:pt x="57697" y="28596"/>
                      <a:pt x="55941" y="27760"/>
                      <a:pt x="54083" y="27760"/>
                    </a:cubicBezTo>
                    <a:cubicBezTo>
                      <a:pt x="54054" y="27760"/>
                      <a:pt x="54024" y="27760"/>
                      <a:pt x="53995" y="27760"/>
                    </a:cubicBezTo>
                    <a:cubicBezTo>
                      <a:pt x="53975" y="27760"/>
                      <a:pt x="53955" y="27760"/>
                      <a:pt x="53935" y="27760"/>
                    </a:cubicBezTo>
                    <a:cubicBezTo>
                      <a:pt x="52067" y="27760"/>
                      <a:pt x="50308" y="28589"/>
                      <a:pt x="49058" y="29893"/>
                    </a:cubicBezTo>
                    <a:cubicBezTo>
                      <a:pt x="49138" y="28307"/>
                      <a:pt x="48565" y="26801"/>
                      <a:pt x="47561" y="25619"/>
                    </a:cubicBezTo>
                    <a:lnTo>
                      <a:pt x="47561" y="25619"/>
                    </a:lnTo>
                    <a:lnTo>
                      <a:pt x="47570" y="25628"/>
                    </a:lnTo>
                    <a:cubicBezTo>
                      <a:pt x="48002" y="25546"/>
                      <a:pt x="48436" y="25506"/>
                      <a:pt x="48867" y="25506"/>
                    </a:cubicBezTo>
                    <a:cubicBezTo>
                      <a:pt x="50796" y="25506"/>
                      <a:pt x="52663" y="26308"/>
                      <a:pt x="54004" y="27751"/>
                    </a:cubicBezTo>
                    <a:cubicBezTo>
                      <a:pt x="55337" y="26308"/>
                      <a:pt x="57203" y="25506"/>
                      <a:pt x="59128" y="25506"/>
                    </a:cubicBezTo>
                    <a:close/>
                    <a:moveTo>
                      <a:pt x="25327" y="25613"/>
                    </a:moveTo>
                    <a:cubicBezTo>
                      <a:pt x="27257" y="25613"/>
                      <a:pt x="29124" y="26416"/>
                      <a:pt x="30465" y="27859"/>
                    </a:cubicBezTo>
                    <a:lnTo>
                      <a:pt x="30465" y="27859"/>
                    </a:lnTo>
                    <a:cubicBezTo>
                      <a:pt x="30462" y="27859"/>
                      <a:pt x="30459" y="27859"/>
                      <a:pt x="30456" y="27859"/>
                    </a:cubicBezTo>
                    <a:cubicBezTo>
                      <a:pt x="30436" y="27859"/>
                      <a:pt x="30416" y="27858"/>
                      <a:pt x="30397" y="27858"/>
                    </a:cubicBezTo>
                    <a:cubicBezTo>
                      <a:pt x="28528" y="27858"/>
                      <a:pt x="26769" y="28697"/>
                      <a:pt x="25519" y="30000"/>
                    </a:cubicBezTo>
                    <a:cubicBezTo>
                      <a:pt x="25608" y="28414"/>
                      <a:pt x="25026" y="26909"/>
                      <a:pt x="24031" y="25735"/>
                    </a:cubicBezTo>
                    <a:cubicBezTo>
                      <a:pt x="24463" y="25653"/>
                      <a:pt x="24897" y="25613"/>
                      <a:pt x="25327" y="25613"/>
                    </a:cubicBezTo>
                    <a:close/>
                    <a:moveTo>
                      <a:pt x="106136" y="30070"/>
                    </a:moveTo>
                    <a:cubicBezTo>
                      <a:pt x="106135" y="30070"/>
                      <a:pt x="106135" y="30070"/>
                      <a:pt x="106134" y="30070"/>
                    </a:cubicBezTo>
                    <a:lnTo>
                      <a:pt x="106134" y="30070"/>
                    </a:lnTo>
                    <a:lnTo>
                      <a:pt x="106136" y="30072"/>
                    </a:lnTo>
                    <a:cubicBezTo>
                      <a:pt x="106136" y="30071"/>
                      <a:pt x="106136" y="30071"/>
                      <a:pt x="106136" y="30070"/>
                    </a:cubicBezTo>
                    <a:close/>
                    <a:moveTo>
                      <a:pt x="70806" y="20910"/>
                    </a:moveTo>
                    <a:cubicBezTo>
                      <a:pt x="71297" y="20910"/>
                      <a:pt x="71792" y="20961"/>
                      <a:pt x="72283" y="21067"/>
                    </a:cubicBezTo>
                    <a:cubicBezTo>
                      <a:pt x="71289" y="22321"/>
                      <a:pt x="70742" y="23907"/>
                      <a:pt x="70939" y="25574"/>
                    </a:cubicBezTo>
                    <a:cubicBezTo>
                      <a:pt x="71449" y="25460"/>
                      <a:pt x="71962" y="25404"/>
                      <a:pt x="72472" y="25404"/>
                    </a:cubicBezTo>
                    <a:cubicBezTo>
                      <a:pt x="74409" y="25404"/>
                      <a:pt x="76285" y="26207"/>
                      <a:pt x="77633" y="27662"/>
                    </a:cubicBezTo>
                    <a:cubicBezTo>
                      <a:pt x="77615" y="27661"/>
                      <a:pt x="77597" y="27661"/>
                      <a:pt x="77578" y="27661"/>
                    </a:cubicBezTo>
                    <a:cubicBezTo>
                      <a:pt x="75520" y="27661"/>
                      <a:pt x="73598" y="28670"/>
                      <a:pt x="72346" y="30197"/>
                    </a:cubicBezTo>
                    <a:cubicBezTo>
                      <a:pt x="72748" y="26467"/>
                      <a:pt x="69425" y="23154"/>
                      <a:pt x="65707" y="23154"/>
                    </a:cubicBezTo>
                    <a:cubicBezTo>
                      <a:pt x="65692" y="23154"/>
                      <a:pt x="65677" y="23154"/>
                      <a:pt x="65662" y="23154"/>
                    </a:cubicBezTo>
                    <a:cubicBezTo>
                      <a:pt x="67004" y="21705"/>
                      <a:pt x="68876" y="20910"/>
                      <a:pt x="70806" y="20910"/>
                    </a:cubicBezTo>
                    <a:close/>
                    <a:moveTo>
                      <a:pt x="112818" y="23450"/>
                    </a:moveTo>
                    <a:cubicBezTo>
                      <a:pt x="115995" y="23450"/>
                      <a:pt x="119174" y="25529"/>
                      <a:pt x="119218" y="29687"/>
                    </a:cubicBezTo>
                    <a:cubicBezTo>
                      <a:pt x="118738" y="29582"/>
                      <a:pt x="118254" y="29531"/>
                      <a:pt x="117774" y="29531"/>
                    </a:cubicBezTo>
                    <a:cubicBezTo>
                      <a:pt x="115916" y="29531"/>
                      <a:pt x="114117" y="30298"/>
                      <a:pt x="112821" y="31694"/>
                    </a:cubicBezTo>
                    <a:cubicBezTo>
                      <a:pt x="111548" y="30314"/>
                      <a:pt x="109756" y="29534"/>
                      <a:pt x="107874" y="29534"/>
                    </a:cubicBezTo>
                    <a:cubicBezTo>
                      <a:pt x="107391" y="29534"/>
                      <a:pt x="106907" y="29588"/>
                      <a:pt x="106432" y="29687"/>
                    </a:cubicBezTo>
                    <a:cubicBezTo>
                      <a:pt x="106468" y="25529"/>
                      <a:pt x="109642" y="23450"/>
                      <a:pt x="112818" y="23450"/>
                    </a:cubicBezTo>
                    <a:close/>
                    <a:moveTo>
                      <a:pt x="136132" y="23450"/>
                    </a:moveTo>
                    <a:cubicBezTo>
                      <a:pt x="139308" y="23450"/>
                      <a:pt x="142484" y="25529"/>
                      <a:pt x="142525" y="29687"/>
                    </a:cubicBezTo>
                    <a:cubicBezTo>
                      <a:pt x="142051" y="29585"/>
                      <a:pt x="141574" y="29535"/>
                      <a:pt x="141100" y="29535"/>
                    </a:cubicBezTo>
                    <a:cubicBezTo>
                      <a:pt x="139242" y="29535"/>
                      <a:pt x="137437" y="30301"/>
                      <a:pt x="136145" y="31694"/>
                    </a:cubicBezTo>
                    <a:cubicBezTo>
                      <a:pt x="134863" y="30314"/>
                      <a:pt x="133071" y="29534"/>
                      <a:pt x="131190" y="29534"/>
                    </a:cubicBezTo>
                    <a:cubicBezTo>
                      <a:pt x="130706" y="29534"/>
                      <a:pt x="130222" y="29588"/>
                      <a:pt x="129747" y="29687"/>
                    </a:cubicBezTo>
                    <a:cubicBezTo>
                      <a:pt x="129783" y="25529"/>
                      <a:pt x="132957" y="23450"/>
                      <a:pt x="136132" y="23450"/>
                    </a:cubicBezTo>
                    <a:close/>
                    <a:moveTo>
                      <a:pt x="89290" y="23558"/>
                    </a:moveTo>
                    <a:cubicBezTo>
                      <a:pt x="92466" y="23558"/>
                      <a:pt x="95642" y="25636"/>
                      <a:pt x="95679" y="29792"/>
                    </a:cubicBezTo>
                    <a:lnTo>
                      <a:pt x="95679" y="29792"/>
                    </a:lnTo>
                    <a:cubicBezTo>
                      <a:pt x="95202" y="29689"/>
                      <a:pt x="94721" y="29638"/>
                      <a:pt x="94245" y="29638"/>
                    </a:cubicBezTo>
                    <a:cubicBezTo>
                      <a:pt x="92389" y="29638"/>
                      <a:pt x="90595" y="30406"/>
                      <a:pt x="89299" y="31801"/>
                    </a:cubicBezTo>
                    <a:cubicBezTo>
                      <a:pt x="88025" y="30429"/>
                      <a:pt x="86246" y="29642"/>
                      <a:pt x="84376" y="29642"/>
                    </a:cubicBezTo>
                    <a:cubicBezTo>
                      <a:pt x="84365" y="29642"/>
                      <a:pt x="84355" y="29642"/>
                      <a:pt x="84344" y="29642"/>
                    </a:cubicBezTo>
                    <a:cubicBezTo>
                      <a:pt x="83860" y="29642"/>
                      <a:pt x="83376" y="29687"/>
                      <a:pt x="82902" y="29794"/>
                    </a:cubicBezTo>
                    <a:cubicBezTo>
                      <a:pt x="82937" y="25637"/>
                      <a:pt x="86114" y="23558"/>
                      <a:pt x="89290" y="23558"/>
                    </a:cubicBezTo>
                    <a:close/>
                    <a:moveTo>
                      <a:pt x="42335" y="23651"/>
                    </a:moveTo>
                    <a:cubicBezTo>
                      <a:pt x="45511" y="23651"/>
                      <a:pt x="48686" y="25727"/>
                      <a:pt x="48726" y="29884"/>
                    </a:cubicBezTo>
                    <a:cubicBezTo>
                      <a:pt x="48251" y="29782"/>
                      <a:pt x="47772" y="29732"/>
                      <a:pt x="47298" y="29732"/>
                    </a:cubicBezTo>
                    <a:cubicBezTo>
                      <a:pt x="45434" y="29732"/>
                      <a:pt x="43630" y="30499"/>
                      <a:pt x="42337" y="31891"/>
                    </a:cubicBezTo>
                    <a:cubicBezTo>
                      <a:pt x="41056" y="30511"/>
                      <a:pt x="39264" y="29731"/>
                      <a:pt x="37382" y="29731"/>
                    </a:cubicBezTo>
                    <a:cubicBezTo>
                      <a:pt x="36898" y="29731"/>
                      <a:pt x="36415" y="29785"/>
                      <a:pt x="35940" y="29884"/>
                    </a:cubicBezTo>
                    <a:cubicBezTo>
                      <a:pt x="35980" y="25729"/>
                      <a:pt x="39158" y="23651"/>
                      <a:pt x="42335" y="23651"/>
                    </a:cubicBezTo>
                    <a:close/>
                    <a:moveTo>
                      <a:pt x="65651" y="23651"/>
                    </a:moveTo>
                    <a:cubicBezTo>
                      <a:pt x="68826" y="23651"/>
                      <a:pt x="72001" y="25727"/>
                      <a:pt x="72041" y="29884"/>
                    </a:cubicBezTo>
                    <a:cubicBezTo>
                      <a:pt x="71568" y="29782"/>
                      <a:pt x="71091" y="29732"/>
                      <a:pt x="70617" y="29732"/>
                    </a:cubicBezTo>
                    <a:cubicBezTo>
                      <a:pt x="68758" y="29732"/>
                      <a:pt x="66952" y="30499"/>
                      <a:pt x="65653" y="31891"/>
                    </a:cubicBezTo>
                    <a:cubicBezTo>
                      <a:pt x="64371" y="30511"/>
                      <a:pt x="62579" y="29731"/>
                      <a:pt x="60697" y="29731"/>
                    </a:cubicBezTo>
                    <a:cubicBezTo>
                      <a:pt x="60214" y="29731"/>
                      <a:pt x="59730" y="29785"/>
                      <a:pt x="59255" y="29884"/>
                    </a:cubicBezTo>
                    <a:cubicBezTo>
                      <a:pt x="59295" y="25729"/>
                      <a:pt x="62473" y="23651"/>
                      <a:pt x="65651" y="23651"/>
                    </a:cubicBezTo>
                    <a:close/>
                    <a:moveTo>
                      <a:pt x="18808" y="23757"/>
                    </a:moveTo>
                    <a:cubicBezTo>
                      <a:pt x="21978" y="23757"/>
                      <a:pt x="25149" y="25829"/>
                      <a:pt x="25196" y="29978"/>
                    </a:cubicBezTo>
                    <a:lnTo>
                      <a:pt x="25196" y="29978"/>
                    </a:lnTo>
                    <a:cubicBezTo>
                      <a:pt x="24721" y="29876"/>
                      <a:pt x="24243" y="29826"/>
                      <a:pt x="23769" y="29826"/>
                    </a:cubicBezTo>
                    <a:cubicBezTo>
                      <a:pt x="21911" y="29826"/>
                      <a:pt x="20114" y="30592"/>
                      <a:pt x="18825" y="31981"/>
                    </a:cubicBezTo>
                    <a:cubicBezTo>
                      <a:pt x="17544" y="30610"/>
                      <a:pt x="15752" y="29821"/>
                      <a:pt x="13870" y="29821"/>
                    </a:cubicBezTo>
                    <a:cubicBezTo>
                      <a:pt x="13386" y="29830"/>
                      <a:pt x="12902" y="29875"/>
                      <a:pt x="12427" y="29982"/>
                    </a:cubicBezTo>
                    <a:cubicBezTo>
                      <a:pt x="12463" y="25834"/>
                      <a:pt x="15635" y="23757"/>
                      <a:pt x="18808" y="23757"/>
                    </a:cubicBezTo>
                    <a:close/>
                    <a:moveTo>
                      <a:pt x="117967" y="29909"/>
                    </a:moveTo>
                    <a:cubicBezTo>
                      <a:pt x="118392" y="29909"/>
                      <a:pt x="118820" y="29948"/>
                      <a:pt x="119245" y="30027"/>
                    </a:cubicBezTo>
                    <a:cubicBezTo>
                      <a:pt x="118253" y="31208"/>
                      <a:pt x="117671" y="32700"/>
                      <a:pt x="117757" y="34292"/>
                    </a:cubicBezTo>
                    <a:lnTo>
                      <a:pt x="117757" y="34292"/>
                    </a:lnTo>
                    <a:cubicBezTo>
                      <a:pt x="116507" y="32989"/>
                      <a:pt x="114740" y="32159"/>
                      <a:pt x="112880" y="32159"/>
                    </a:cubicBezTo>
                    <a:cubicBezTo>
                      <a:pt x="112860" y="32159"/>
                      <a:pt x="112840" y="32160"/>
                      <a:pt x="112821" y="32160"/>
                    </a:cubicBezTo>
                    <a:cubicBezTo>
                      <a:pt x="114158" y="30712"/>
                      <a:pt x="116031" y="29909"/>
                      <a:pt x="117967" y="29909"/>
                    </a:cubicBezTo>
                    <a:close/>
                    <a:moveTo>
                      <a:pt x="84144" y="30017"/>
                    </a:moveTo>
                    <a:cubicBezTo>
                      <a:pt x="86080" y="30017"/>
                      <a:pt x="87953" y="30820"/>
                      <a:pt x="89290" y="32267"/>
                    </a:cubicBezTo>
                    <a:cubicBezTo>
                      <a:pt x="89271" y="32267"/>
                      <a:pt x="89251" y="32267"/>
                      <a:pt x="89231" y="32267"/>
                    </a:cubicBezTo>
                    <a:cubicBezTo>
                      <a:pt x="87362" y="32267"/>
                      <a:pt x="85595" y="33105"/>
                      <a:pt x="84353" y="34409"/>
                    </a:cubicBezTo>
                    <a:cubicBezTo>
                      <a:pt x="84443" y="32814"/>
                      <a:pt x="83851" y="31317"/>
                      <a:pt x="82866" y="30135"/>
                    </a:cubicBezTo>
                    <a:cubicBezTo>
                      <a:pt x="83291" y="30056"/>
                      <a:pt x="83719" y="30017"/>
                      <a:pt x="84144" y="30017"/>
                    </a:cubicBezTo>
                    <a:close/>
                    <a:moveTo>
                      <a:pt x="94437" y="30017"/>
                    </a:moveTo>
                    <a:cubicBezTo>
                      <a:pt x="94862" y="30017"/>
                      <a:pt x="95289" y="30056"/>
                      <a:pt x="95715" y="30135"/>
                    </a:cubicBezTo>
                    <a:cubicBezTo>
                      <a:pt x="94729" y="31317"/>
                      <a:pt x="94138" y="32814"/>
                      <a:pt x="94228" y="34409"/>
                    </a:cubicBezTo>
                    <a:cubicBezTo>
                      <a:pt x="92977" y="33105"/>
                      <a:pt x="91218" y="32267"/>
                      <a:pt x="89350" y="32267"/>
                    </a:cubicBezTo>
                    <a:cubicBezTo>
                      <a:pt x="89333" y="32267"/>
                      <a:pt x="89316" y="32267"/>
                      <a:pt x="89299" y="32267"/>
                    </a:cubicBezTo>
                    <a:lnTo>
                      <a:pt x="89299" y="32267"/>
                    </a:lnTo>
                    <a:cubicBezTo>
                      <a:pt x="90637" y="30820"/>
                      <a:pt x="92504" y="30017"/>
                      <a:pt x="94437" y="30017"/>
                    </a:cubicBezTo>
                    <a:close/>
                    <a:moveTo>
                      <a:pt x="47484" y="30107"/>
                    </a:moveTo>
                    <a:cubicBezTo>
                      <a:pt x="47908" y="30107"/>
                      <a:pt x="48336" y="30145"/>
                      <a:pt x="48762" y="30224"/>
                    </a:cubicBezTo>
                    <a:cubicBezTo>
                      <a:pt x="47767" y="31407"/>
                      <a:pt x="47185" y="32912"/>
                      <a:pt x="47275" y="34498"/>
                    </a:cubicBezTo>
                    <a:cubicBezTo>
                      <a:pt x="46024" y="33195"/>
                      <a:pt x="44256" y="32357"/>
                      <a:pt x="42396" y="32357"/>
                    </a:cubicBezTo>
                    <a:cubicBezTo>
                      <a:pt x="42377" y="32357"/>
                      <a:pt x="42357" y="32357"/>
                      <a:pt x="42337" y="32357"/>
                    </a:cubicBezTo>
                    <a:cubicBezTo>
                      <a:pt x="43675" y="30909"/>
                      <a:pt x="45548" y="30107"/>
                      <a:pt x="47484" y="30107"/>
                    </a:cubicBezTo>
                    <a:close/>
                    <a:moveTo>
                      <a:pt x="60497" y="30107"/>
                    </a:moveTo>
                    <a:cubicBezTo>
                      <a:pt x="62433" y="30107"/>
                      <a:pt x="64308" y="30911"/>
                      <a:pt x="65653" y="32366"/>
                    </a:cubicBezTo>
                    <a:lnTo>
                      <a:pt x="65653" y="32366"/>
                    </a:lnTo>
                    <a:cubicBezTo>
                      <a:pt x="65650" y="32366"/>
                      <a:pt x="65647" y="32366"/>
                      <a:pt x="65644" y="32366"/>
                    </a:cubicBezTo>
                    <a:cubicBezTo>
                      <a:pt x="65624" y="32366"/>
                      <a:pt x="65604" y="32366"/>
                      <a:pt x="65584" y="32366"/>
                    </a:cubicBezTo>
                    <a:cubicBezTo>
                      <a:pt x="63715" y="32366"/>
                      <a:pt x="61957" y="33195"/>
                      <a:pt x="60706" y="34498"/>
                    </a:cubicBezTo>
                    <a:cubicBezTo>
                      <a:pt x="60796" y="32912"/>
                      <a:pt x="60214" y="31407"/>
                      <a:pt x="59219" y="30224"/>
                    </a:cubicBezTo>
                    <a:cubicBezTo>
                      <a:pt x="59644" y="30145"/>
                      <a:pt x="60072" y="30107"/>
                      <a:pt x="60497" y="30107"/>
                    </a:cubicBezTo>
                    <a:close/>
                    <a:moveTo>
                      <a:pt x="106093" y="25399"/>
                    </a:moveTo>
                    <a:cubicBezTo>
                      <a:pt x="106554" y="25399"/>
                      <a:pt x="107019" y="25445"/>
                      <a:pt x="107480" y="25538"/>
                    </a:cubicBezTo>
                    <a:cubicBezTo>
                      <a:pt x="106477" y="26801"/>
                      <a:pt x="105930" y="28395"/>
                      <a:pt x="106136" y="30070"/>
                    </a:cubicBezTo>
                    <a:lnTo>
                      <a:pt x="106136" y="30070"/>
                    </a:lnTo>
                    <a:cubicBezTo>
                      <a:pt x="106645" y="29957"/>
                      <a:pt x="107158" y="29902"/>
                      <a:pt x="107667" y="29902"/>
                    </a:cubicBezTo>
                    <a:cubicBezTo>
                      <a:pt x="109601" y="29902"/>
                      <a:pt x="111474" y="30700"/>
                      <a:pt x="112821" y="32160"/>
                    </a:cubicBezTo>
                    <a:cubicBezTo>
                      <a:pt x="112802" y="32160"/>
                      <a:pt x="112783" y="32160"/>
                      <a:pt x="112764" y="32160"/>
                    </a:cubicBezTo>
                    <a:cubicBezTo>
                      <a:pt x="110778" y="32160"/>
                      <a:pt x="108911" y="33096"/>
                      <a:pt x="107659" y="34543"/>
                    </a:cubicBezTo>
                    <a:cubicBezTo>
                      <a:pt x="107785" y="32877"/>
                      <a:pt x="107175" y="31300"/>
                      <a:pt x="106127" y="30072"/>
                    </a:cubicBezTo>
                    <a:cubicBezTo>
                      <a:pt x="106130" y="30071"/>
                      <a:pt x="106132" y="30071"/>
                      <a:pt x="106134" y="30070"/>
                    </a:cubicBezTo>
                    <a:lnTo>
                      <a:pt x="106134" y="30070"/>
                    </a:lnTo>
                    <a:lnTo>
                      <a:pt x="106127" y="30063"/>
                    </a:lnTo>
                    <a:cubicBezTo>
                      <a:pt x="104875" y="28607"/>
                      <a:pt x="102990" y="27652"/>
                      <a:pt x="100995" y="27652"/>
                    </a:cubicBezTo>
                    <a:cubicBezTo>
                      <a:pt x="100979" y="27652"/>
                      <a:pt x="100964" y="27652"/>
                      <a:pt x="100948" y="27653"/>
                    </a:cubicBezTo>
                    <a:lnTo>
                      <a:pt x="100948" y="27653"/>
                    </a:lnTo>
                    <a:cubicBezTo>
                      <a:pt x="102286" y="26199"/>
                      <a:pt x="104161" y="25399"/>
                      <a:pt x="106093" y="25399"/>
                    </a:cubicBezTo>
                    <a:close/>
                    <a:moveTo>
                      <a:pt x="13651" y="30209"/>
                    </a:moveTo>
                    <a:cubicBezTo>
                      <a:pt x="15587" y="30209"/>
                      <a:pt x="17458" y="31009"/>
                      <a:pt x="18799" y="32455"/>
                    </a:cubicBezTo>
                    <a:lnTo>
                      <a:pt x="18799" y="32455"/>
                    </a:lnTo>
                    <a:cubicBezTo>
                      <a:pt x="18788" y="32455"/>
                      <a:pt x="18777" y="32455"/>
                      <a:pt x="18766" y="32455"/>
                    </a:cubicBezTo>
                    <a:cubicBezTo>
                      <a:pt x="16897" y="32455"/>
                      <a:pt x="15129" y="33294"/>
                      <a:pt x="13888" y="34597"/>
                    </a:cubicBezTo>
                    <a:cubicBezTo>
                      <a:pt x="13968" y="33002"/>
                      <a:pt x="13386" y="31497"/>
                      <a:pt x="12391" y="30323"/>
                    </a:cubicBezTo>
                    <a:cubicBezTo>
                      <a:pt x="12811" y="30247"/>
                      <a:pt x="13233" y="30209"/>
                      <a:pt x="13651" y="30209"/>
                    </a:cubicBezTo>
                    <a:close/>
                    <a:moveTo>
                      <a:pt x="23971" y="30205"/>
                    </a:moveTo>
                    <a:cubicBezTo>
                      <a:pt x="24396" y="30205"/>
                      <a:pt x="24824" y="30244"/>
                      <a:pt x="25250" y="30323"/>
                    </a:cubicBezTo>
                    <a:cubicBezTo>
                      <a:pt x="24255" y="31497"/>
                      <a:pt x="23673" y="33002"/>
                      <a:pt x="23753" y="34597"/>
                    </a:cubicBezTo>
                    <a:cubicBezTo>
                      <a:pt x="22512" y="33294"/>
                      <a:pt x="20744" y="32455"/>
                      <a:pt x="18884" y="32455"/>
                    </a:cubicBezTo>
                    <a:cubicBezTo>
                      <a:pt x="18864" y="32455"/>
                      <a:pt x="18845" y="32455"/>
                      <a:pt x="18825" y="32455"/>
                    </a:cubicBezTo>
                    <a:cubicBezTo>
                      <a:pt x="20162" y="31008"/>
                      <a:pt x="22036" y="30205"/>
                      <a:pt x="23971" y="30205"/>
                    </a:cubicBezTo>
                    <a:close/>
                    <a:moveTo>
                      <a:pt x="35606" y="25605"/>
                    </a:moveTo>
                    <a:cubicBezTo>
                      <a:pt x="36068" y="25605"/>
                      <a:pt x="36534" y="25651"/>
                      <a:pt x="36997" y="25744"/>
                    </a:cubicBezTo>
                    <a:cubicBezTo>
                      <a:pt x="35993" y="26999"/>
                      <a:pt x="35438" y="28593"/>
                      <a:pt x="35644" y="30269"/>
                    </a:cubicBezTo>
                    <a:cubicBezTo>
                      <a:pt x="36150" y="30158"/>
                      <a:pt x="36661" y="30103"/>
                      <a:pt x="37168" y="30103"/>
                    </a:cubicBezTo>
                    <a:cubicBezTo>
                      <a:pt x="39104" y="30103"/>
                      <a:pt x="40980" y="30899"/>
                      <a:pt x="42329" y="32357"/>
                    </a:cubicBezTo>
                    <a:lnTo>
                      <a:pt x="42329" y="32357"/>
                    </a:lnTo>
                    <a:cubicBezTo>
                      <a:pt x="42313" y="32357"/>
                      <a:pt x="42297" y="32357"/>
                      <a:pt x="42282" y="32357"/>
                    </a:cubicBezTo>
                    <a:cubicBezTo>
                      <a:pt x="40295" y="32357"/>
                      <a:pt x="38428" y="33302"/>
                      <a:pt x="37176" y="34749"/>
                    </a:cubicBezTo>
                    <a:cubicBezTo>
                      <a:pt x="37302" y="33074"/>
                      <a:pt x="36692" y="31497"/>
                      <a:pt x="35644" y="30269"/>
                    </a:cubicBezTo>
                    <a:cubicBezTo>
                      <a:pt x="34392" y="28813"/>
                      <a:pt x="32507" y="27858"/>
                      <a:pt x="30511" y="27858"/>
                    </a:cubicBezTo>
                    <a:cubicBezTo>
                      <a:pt x="30496" y="27858"/>
                      <a:pt x="30480" y="27859"/>
                      <a:pt x="30465" y="27859"/>
                    </a:cubicBezTo>
                    <a:lnTo>
                      <a:pt x="30465" y="27859"/>
                    </a:lnTo>
                    <a:cubicBezTo>
                      <a:pt x="31803" y="26405"/>
                      <a:pt x="33672" y="25605"/>
                      <a:pt x="35606" y="25605"/>
                    </a:cubicBezTo>
                    <a:close/>
                    <a:moveTo>
                      <a:pt x="124475" y="28056"/>
                    </a:moveTo>
                    <a:cubicBezTo>
                      <a:pt x="127650" y="28056"/>
                      <a:pt x="130827" y="30135"/>
                      <a:pt x="130867" y="34292"/>
                    </a:cubicBezTo>
                    <a:cubicBezTo>
                      <a:pt x="130389" y="34187"/>
                      <a:pt x="129906" y="34136"/>
                      <a:pt x="129427" y="34136"/>
                    </a:cubicBezTo>
                    <a:cubicBezTo>
                      <a:pt x="127574" y="34136"/>
                      <a:pt x="125776" y="34904"/>
                      <a:pt x="124487" y="36299"/>
                    </a:cubicBezTo>
                    <a:cubicBezTo>
                      <a:pt x="123213" y="34927"/>
                      <a:pt x="121434" y="34140"/>
                      <a:pt x="119564" y="34140"/>
                    </a:cubicBezTo>
                    <a:cubicBezTo>
                      <a:pt x="119553" y="34140"/>
                      <a:pt x="119543" y="34140"/>
                      <a:pt x="119532" y="34140"/>
                    </a:cubicBezTo>
                    <a:cubicBezTo>
                      <a:pt x="119048" y="34140"/>
                      <a:pt x="118564" y="34185"/>
                      <a:pt x="118089" y="34292"/>
                    </a:cubicBezTo>
                    <a:cubicBezTo>
                      <a:pt x="118125" y="30135"/>
                      <a:pt x="121299" y="28056"/>
                      <a:pt x="124475" y="28056"/>
                    </a:cubicBezTo>
                    <a:close/>
                    <a:moveTo>
                      <a:pt x="100943" y="28163"/>
                    </a:moveTo>
                    <a:cubicBezTo>
                      <a:pt x="104120" y="28163"/>
                      <a:pt x="107296" y="30242"/>
                      <a:pt x="107337" y="34400"/>
                    </a:cubicBezTo>
                    <a:cubicBezTo>
                      <a:pt x="106858" y="34295"/>
                      <a:pt x="106375" y="34244"/>
                      <a:pt x="105896" y="34244"/>
                    </a:cubicBezTo>
                    <a:cubicBezTo>
                      <a:pt x="104045" y="34244"/>
                      <a:pt x="102248" y="35008"/>
                      <a:pt x="100952" y="36393"/>
                    </a:cubicBezTo>
                    <a:lnTo>
                      <a:pt x="100952" y="36393"/>
                    </a:lnTo>
                    <a:cubicBezTo>
                      <a:pt x="99679" y="35024"/>
                      <a:pt x="97893" y="34247"/>
                      <a:pt x="96025" y="34247"/>
                    </a:cubicBezTo>
                    <a:cubicBezTo>
                      <a:pt x="96014" y="34247"/>
                      <a:pt x="96004" y="34247"/>
                      <a:pt x="95993" y="34248"/>
                    </a:cubicBezTo>
                    <a:cubicBezTo>
                      <a:pt x="95509" y="34248"/>
                      <a:pt x="95025" y="34292"/>
                      <a:pt x="94550" y="34400"/>
                    </a:cubicBezTo>
                    <a:cubicBezTo>
                      <a:pt x="94590" y="30242"/>
                      <a:pt x="97767" y="28163"/>
                      <a:pt x="100943" y="28163"/>
                    </a:cubicBezTo>
                    <a:close/>
                    <a:moveTo>
                      <a:pt x="77631" y="28160"/>
                    </a:moveTo>
                    <a:cubicBezTo>
                      <a:pt x="80803" y="28160"/>
                      <a:pt x="83975" y="30235"/>
                      <a:pt x="84021" y="34387"/>
                    </a:cubicBezTo>
                    <a:lnTo>
                      <a:pt x="84021" y="34387"/>
                    </a:lnTo>
                    <a:cubicBezTo>
                      <a:pt x="83552" y="34288"/>
                      <a:pt x="83080" y="34239"/>
                      <a:pt x="82612" y="34239"/>
                    </a:cubicBezTo>
                    <a:cubicBezTo>
                      <a:pt x="80751" y="34239"/>
                      <a:pt x="78950" y="35006"/>
                      <a:pt x="77651" y="36398"/>
                    </a:cubicBezTo>
                    <a:cubicBezTo>
                      <a:pt x="76377" y="35026"/>
                      <a:pt x="74589" y="34247"/>
                      <a:pt x="72710" y="34247"/>
                    </a:cubicBezTo>
                    <a:cubicBezTo>
                      <a:pt x="72699" y="34247"/>
                      <a:pt x="72688" y="34247"/>
                      <a:pt x="72678" y="34248"/>
                    </a:cubicBezTo>
                    <a:cubicBezTo>
                      <a:pt x="72194" y="34248"/>
                      <a:pt x="71710" y="34292"/>
                      <a:pt x="71235" y="34400"/>
                    </a:cubicBezTo>
                    <a:cubicBezTo>
                      <a:pt x="71275" y="30241"/>
                      <a:pt x="74454" y="28160"/>
                      <a:pt x="77631" y="28160"/>
                    </a:cubicBezTo>
                    <a:close/>
                    <a:moveTo>
                      <a:pt x="53992" y="28260"/>
                    </a:moveTo>
                    <a:cubicBezTo>
                      <a:pt x="57167" y="28260"/>
                      <a:pt x="60343" y="30336"/>
                      <a:pt x="60384" y="34488"/>
                    </a:cubicBezTo>
                    <a:lnTo>
                      <a:pt x="60384" y="34488"/>
                    </a:lnTo>
                    <a:cubicBezTo>
                      <a:pt x="59912" y="34387"/>
                      <a:pt x="59436" y="34338"/>
                      <a:pt x="58965" y="34338"/>
                    </a:cubicBezTo>
                    <a:cubicBezTo>
                      <a:pt x="57104" y="34338"/>
                      <a:pt x="55304" y="35104"/>
                      <a:pt x="54004" y="36497"/>
                    </a:cubicBezTo>
                    <a:cubicBezTo>
                      <a:pt x="52723" y="35117"/>
                      <a:pt x="50931" y="34337"/>
                      <a:pt x="49049" y="34337"/>
                    </a:cubicBezTo>
                    <a:cubicBezTo>
                      <a:pt x="48565" y="34337"/>
                      <a:pt x="48081" y="34391"/>
                      <a:pt x="47606" y="34489"/>
                    </a:cubicBezTo>
                    <a:cubicBezTo>
                      <a:pt x="47642" y="30336"/>
                      <a:pt x="50816" y="28260"/>
                      <a:pt x="53992" y="28260"/>
                    </a:cubicBezTo>
                    <a:close/>
                    <a:moveTo>
                      <a:pt x="7166" y="28348"/>
                    </a:moveTo>
                    <a:cubicBezTo>
                      <a:pt x="10341" y="28348"/>
                      <a:pt x="13516" y="30427"/>
                      <a:pt x="13556" y="34588"/>
                    </a:cubicBezTo>
                    <a:cubicBezTo>
                      <a:pt x="13083" y="34486"/>
                      <a:pt x="12605" y="34436"/>
                      <a:pt x="12131" y="34436"/>
                    </a:cubicBezTo>
                    <a:cubicBezTo>
                      <a:pt x="10273" y="34436"/>
                      <a:pt x="8469" y="35201"/>
                      <a:pt x="7176" y="36586"/>
                    </a:cubicBezTo>
                    <a:cubicBezTo>
                      <a:pt x="5893" y="35223"/>
                      <a:pt x="4106" y="34445"/>
                      <a:pt x="2227" y="34445"/>
                    </a:cubicBezTo>
                    <a:cubicBezTo>
                      <a:pt x="2216" y="34445"/>
                      <a:pt x="2205" y="34445"/>
                      <a:pt x="2194" y="34445"/>
                    </a:cubicBezTo>
                    <a:lnTo>
                      <a:pt x="2212" y="34427"/>
                    </a:lnTo>
                    <a:cubicBezTo>
                      <a:pt x="1728" y="34427"/>
                      <a:pt x="1245" y="34481"/>
                      <a:pt x="770" y="34588"/>
                    </a:cubicBezTo>
                    <a:cubicBezTo>
                      <a:pt x="810" y="30429"/>
                      <a:pt x="3988" y="28348"/>
                      <a:pt x="7166" y="28348"/>
                    </a:cubicBezTo>
                    <a:close/>
                    <a:moveTo>
                      <a:pt x="30465" y="28364"/>
                    </a:moveTo>
                    <a:cubicBezTo>
                      <a:pt x="33638" y="28364"/>
                      <a:pt x="36811" y="30439"/>
                      <a:pt x="36854" y="34593"/>
                    </a:cubicBezTo>
                    <a:lnTo>
                      <a:pt x="36854" y="34593"/>
                    </a:lnTo>
                    <a:cubicBezTo>
                      <a:pt x="36384" y="34494"/>
                      <a:pt x="35912" y="34445"/>
                      <a:pt x="35443" y="34445"/>
                    </a:cubicBezTo>
                    <a:cubicBezTo>
                      <a:pt x="33580" y="34445"/>
                      <a:pt x="31775" y="35212"/>
                      <a:pt x="30483" y="36604"/>
                    </a:cubicBezTo>
                    <a:cubicBezTo>
                      <a:pt x="29201" y="35224"/>
                      <a:pt x="27409" y="34445"/>
                      <a:pt x="25528" y="34445"/>
                    </a:cubicBezTo>
                    <a:cubicBezTo>
                      <a:pt x="25044" y="34445"/>
                      <a:pt x="24560" y="34498"/>
                      <a:pt x="24085" y="34597"/>
                    </a:cubicBezTo>
                    <a:cubicBezTo>
                      <a:pt x="24116" y="30443"/>
                      <a:pt x="27290" y="28364"/>
                      <a:pt x="30465" y="28364"/>
                    </a:cubicBezTo>
                    <a:close/>
                    <a:moveTo>
                      <a:pt x="119327" y="34515"/>
                    </a:moveTo>
                    <a:cubicBezTo>
                      <a:pt x="121267" y="34515"/>
                      <a:pt x="123141" y="35318"/>
                      <a:pt x="124478" y="36765"/>
                    </a:cubicBezTo>
                    <a:cubicBezTo>
                      <a:pt x="124458" y="36765"/>
                      <a:pt x="124439" y="36765"/>
                      <a:pt x="124419" y="36765"/>
                    </a:cubicBezTo>
                    <a:cubicBezTo>
                      <a:pt x="122550" y="36765"/>
                      <a:pt x="120782" y="37604"/>
                      <a:pt x="119541" y="38907"/>
                    </a:cubicBezTo>
                    <a:cubicBezTo>
                      <a:pt x="119622" y="37312"/>
                      <a:pt x="119039" y="35816"/>
                      <a:pt x="118045" y="34633"/>
                    </a:cubicBezTo>
                    <a:cubicBezTo>
                      <a:pt x="118472" y="34554"/>
                      <a:pt x="118901" y="34515"/>
                      <a:pt x="119327" y="34515"/>
                    </a:cubicBezTo>
                    <a:close/>
                    <a:moveTo>
                      <a:pt x="129624" y="34515"/>
                    </a:moveTo>
                    <a:cubicBezTo>
                      <a:pt x="130049" y="34515"/>
                      <a:pt x="130477" y="34554"/>
                      <a:pt x="130903" y="34633"/>
                    </a:cubicBezTo>
                    <a:cubicBezTo>
                      <a:pt x="129908" y="35816"/>
                      <a:pt x="129326" y="37312"/>
                      <a:pt x="129415" y="38907"/>
                    </a:cubicBezTo>
                    <a:cubicBezTo>
                      <a:pt x="128165" y="37604"/>
                      <a:pt x="126397" y="36765"/>
                      <a:pt x="124537" y="36765"/>
                    </a:cubicBezTo>
                    <a:cubicBezTo>
                      <a:pt x="124517" y="36765"/>
                      <a:pt x="124498" y="36765"/>
                      <a:pt x="124478" y="36765"/>
                    </a:cubicBezTo>
                    <a:cubicBezTo>
                      <a:pt x="125815" y="35318"/>
                      <a:pt x="127689" y="34515"/>
                      <a:pt x="129624" y="34515"/>
                    </a:cubicBezTo>
                    <a:close/>
                    <a:moveTo>
                      <a:pt x="82770" y="34620"/>
                    </a:moveTo>
                    <a:cubicBezTo>
                      <a:pt x="83198" y="34620"/>
                      <a:pt x="83629" y="34660"/>
                      <a:pt x="84057" y="34740"/>
                    </a:cubicBezTo>
                    <a:cubicBezTo>
                      <a:pt x="83556" y="35341"/>
                      <a:pt x="83152" y="36031"/>
                      <a:pt x="82893" y="36765"/>
                    </a:cubicBezTo>
                    <a:lnTo>
                      <a:pt x="82875" y="36765"/>
                    </a:lnTo>
                    <a:cubicBezTo>
                      <a:pt x="82633" y="37473"/>
                      <a:pt x="82534" y="38208"/>
                      <a:pt x="82570" y="38952"/>
                    </a:cubicBezTo>
                    <a:cubicBezTo>
                      <a:pt x="81324" y="37644"/>
                      <a:pt x="79559" y="36810"/>
                      <a:pt x="77695" y="36810"/>
                    </a:cubicBezTo>
                    <a:cubicBezTo>
                      <a:pt x="79026" y="35399"/>
                      <a:pt x="80871" y="34620"/>
                      <a:pt x="82770" y="34620"/>
                    </a:cubicBezTo>
                    <a:close/>
                    <a:moveTo>
                      <a:pt x="95806" y="34620"/>
                    </a:moveTo>
                    <a:cubicBezTo>
                      <a:pt x="97710" y="34620"/>
                      <a:pt x="99556" y="35399"/>
                      <a:pt x="100894" y="36810"/>
                    </a:cubicBezTo>
                    <a:cubicBezTo>
                      <a:pt x="99021" y="36810"/>
                      <a:pt x="97256" y="37644"/>
                      <a:pt x="96011" y="38952"/>
                    </a:cubicBezTo>
                    <a:cubicBezTo>
                      <a:pt x="96047" y="38208"/>
                      <a:pt x="95948" y="37473"/>
                      <a:pt x="95706" y="36765"/>
                    </a:cubicBezTo>
                    <a:lnTo>
                      <a:pt x="95679" y="36765"/>
                    </a:lnTo>
                    <a:cubicBezTo>
                      <a:pt x="95419" y="36031"/>
                      <a:pt x="95025" y="35341"/>
                      <a:pt x="94514" y="34740"/>
                    </a:cubicBezTo>
                    <a:cubicBezTo>
                      <a:pt x="94944" y="34660"/>
                      <a:pt x="95377" y="34620"/>
                      <a:pt x="95806" y="34620"/>
                    </a:cubicBezTo>
                    <a:close/>
                    <a:moveTo>
                      <a:pt x="59142" y="34720"/>
                    </a:moveTo>
                    <a:cubicBezTo>
                      <a:pt x="59570" y="34720"/>
                      <a:pt x="60000" y="34759"/>
                      <a:pt x="60429" y="34839"/>
                    </a:cubicBezTo>
                    <a:cubicBezTo>
                      <a:pt x="59434" y="36022"/>
                      <a:pt x="58852" y="37518"/>
                      <a:pt x="58941" y="39113"/>
                    </a:cubicBezTo>
                    <a:cubicBezTo>
                      <a:pt x="57691" y="37810"/>
                      <a:pt x="55923" y="36971"/>
                      <a:pt x="54063" y="36971"/>
                    </a:cubicBezTo>
                    <a:cubicBezTo>
                      <a:pt x="54043" y="36971"/>
                      <a:pt x="54024" y="36971"/>
                      <a:pt x="54004" y="36972"/>
                    </a:cubicBezTo>
                    <a:cubicBezTo>
                      <a:pt x="53984" y="36971"/>
                      <a:pt x="53964" y="36971"/>
                      <a:pt x="53945" y="36971"/>
                    </a:cubicBezTo>
                    <a:cubicBezTo>
                      <a:pt x="52076" y="36971"/>
                      <a:pt x="50308" y="37810"/>
                      <a:pt x="49067" y="39113"/>
                    </a:cubicBezTo>
                    <a:cubicBezTo>
                      <a:pt x="49147" y="37518"/>
                      <a:pt x="48565" y="36022"/>
                      <a:pt x="47579" y="34839"/>
                    </a:cubicBezTo>
                    <a:cubicBezTo>
                      <a:pt x="48004" y="34760"/>
                      <a:pt x="48431" y="34721"/>
                      <a:pt x="48855" y="34721"/>
                    </a:cubicBezTo>
                    <a:cubicBezTo>
                      <a:pt x="50785" y="34721"/>
                      <a:pt x="52658" y="35523"/>
                      <a:pt x="53995" y="36963"/>
                    </a:cubicBezTo>
                    <a:lnTo>
                      <a:pt x="54004" y="36963"/>
                    </a:lnTo>
                    <a:cubicBezTo>
                      <a:pt x="55339" y="35517"/>
                      <a:pt x="57210" y="34720"/>
                      <a:pt x="59142" y="34720"/>
                    </a:cubicBezTo>
                    <a:close/>
                    <a:moveTo>
                      <a:pt x="12301" y="34821"/>
                    </a:moveTo>
                    <a:cubicBezTo>
                      <a:pt x="12724" y="34821"/>
                      <a:pt x="13150" y="34859"/>
                      <a:pt x="13574" y="34938"/>
                    </a:cubicBezTo>
                    <a:cubicBezTo>
                      <a:pt x="13063" y="35538"/>
                      <a:pt x="12669" y="36228"/>
                      <a:pt x="12409" y="36972"/>
                    </a:cubicBezTo>
                    <a:lnTo>
                      <a:pt x="12382" y="36972"/>
                    </a:lnTo>
                    <a:cubicBezTo>
                      <a:pt x="12141" y="37670"/>
                      <a:pt x="12042" y="38414"/>
                      <a:pt x="12087" y="39149"/>
                    </a:cubicBezTo>
                    <a:cubicBezTo>
                      <a:pt x="10841" y="37850"/>
                      <a:pt x="9076" y="37007"/>
                      <a:pt x="7212" y="37007"/>
                    </a:cubicBezTo>
                    <a:cubicBezTo>
                      <a:pt x="8547" y="35599"/>
                      <a:pt x="10392" y="34821"/>
                      <a:pt x="12301" y="34821"/>
                    </a:cubicBezTo>
                    <a:close/>
                    <a:moveTo>
                      <a:pt x="25305" y="34821"/>
                    </a:moveTo>
                    <a:cubicBezTo>
                      <a:pt x="27216" y="34821"/>
                      <a:pt x="29067" y="35599"/>
                      <a:pt x="30402" y="37007"/>
                    </a:cubicBezTo>
                    <a:cubicBezTo>
                      <a:pt x="28538" y="37007"/>
                      <a:pt x="26764" y="37841"/>
                      <a:pt x="25519" y="39149"/>
                    </a:cubicBezTo>
                    <a:cubicBezTo>
                      <a:pt x="25563" y="38414"/>
                      <a:pt x="25456" y="37670"/>
                      <a:pt x="25223" y="36972"/>
                    </a:cubicBezTo>
                    <a:lnTo>
                      <a:pt x="25196" y="36972"/>
                    </a:lnTo>
                    <a:cubicBezTo>
                      <a:pt x="24936" y="36228"/>
                      <a:pt x="24542" y="35538"/>
                      <a:pt x="24031" y="34938"/>
                    </a:cubicBezTo>
                    <a:cubicBezTo>
                      <a:pt x="24455" y="34859"/>
                      <a:pt x="24882" y="34821"/>
                      <a:pt x="25305" y="34821"/>
                    </a:cubicBezTo>
                    <a:close/>
                    <a:moveTo>
                      <a:pt x="106096" y="34617"/>
                    </a:moveTo>
                    <a:cubicBezTo>
                      <a:pt x="106559" y="34617"/>
                      <a:pt x="107026" y="34664"/>
                      <a:pt x="107489" y="34758"/>
                    </a:cubicBezTo>
                    <a:cubicBezTo>
                      <a:pt x="106495" y="35995"/>
                      <a:pt x="105948" y="37563"/>
                      <a:pt x="106127" y="39212"/>
                    </a:cubicBezTo>
                    <a:cubicBezTo>
                      <a:pt x="104873" y="37760"/>
                      <a:pt x="103000" y="36810"/>
                      <a:pt x="101011" y="36810"/>
                    </a:cubicBezTo>
                    <a:cubicBezTo>
                      <a:pt x="102344" y="35398"/>
                      <a:pt x="104192" y="34617"/>
                      <a:pt x="106096" y="34617"/>
                    </a:cubicBezTo>
                    <a:close/>
                    <a:moveTo>
                      <a:pt x="70794" y="30109"/>
                    </a:moveTo>
                    <a:cubicBezTo>
                      <a:pt x="71289" y="30109"/>
                      <a:pt x="71788" y="30161"/>
                      <a:pt x="72283" y="30269"/>
                    </a:cubicBezTo>
                    <a:cubicBezTo>
                      <a:pt x="71289" y="31524"/>
                      <a:pt x="70742" y="33110"/>
                      <a:pt x="70939" y="34785"/>
                    </a:cubicBezTo>
                    <a:lnTo>
                      <a:pt x="70957" y="34785"/>
                    </a:lnTo>
                    <a:cubicBezTo>
                      <a:pt x="71462" y="34672"/>
                      <a:pt x="71973" y="34617"/>
                      <a:pt x="72479" y="34617"/>
                    </a:cubicBezTo>
                    <a:cubicBezTo>
                      <a:pt x="74381" y="34617"/>
                      <a:pt x="76233" y="35395"/>
                      <a:pt x="77570" y="36810"/>
                    </a:cubicBezTo>
                    <a:cubicBezTo>
                      <a:pt x="75527" y="36810"/>
                      <a:pt x="73601" y="37814"/>
                      <a:pt x="72346" y="39337"/>
                    </a:cubicBezTo>
                    <a:cubicBezTo>
                      <a:pt x="72694" y="35639"/>
                      <a:pt x="69398" y="32366"/>
                      <a:pt x="65704" y="32366"/>
                    </a:cubicBezTo>
                    <a:cubicBezTo>
                      <a:pt x="65687" y="32366"/>
                      <a:pt x="65670" y="32366"/>
                      <a:pt x="65653" y="32366"/>
                    </a:cubicBezTo>
                    <a:lnTo>
                      <a:pt x="65653" y="32366"/>
                    </a:lnTo>
                    <a:cubicBezTo>
                      <a:pt x="66994" y="30911"/>
                      <a:pt x="68863" y="30109"/>
                      <a:pt x="70794" y="30109"/>
                    </a:cubicBezTo>
                    <a:close/>
                    <a:moveTo>
                      <a:pt x="35613" y="34809"/>
                    </a:moveTo>
                    <a:cubicBezTo>
                      <a:pt x="36073" y="34809"/>
                      <a:pt x="36537" y="34854"/>
                      <a:pt x="36997" y="34946"/>
                    </a:cubicBezTo>
                    <a:cubicBezTo>
                      <a:pt x="36013" y="36189"/>
                      <a:pt x="35458" y="37762"/>
                      <a:pt x="35634" y="39407"/>
                    </a:cubicBezTo>
                    <a:lnTo>
                      <a:pt x="35634" y="39407"/>
                    </a:lnTo>
                    <a:cubicBezTo>
                      <a:pt x="34388" y="37948"/>
                      <a:pt x="32507" y="36998"/>
                      <a:pt x="30519" y="36998"/>
                    </a:cubicBezTo>
                    <a:cubicBezTo>
                      <a:pt x="31861" y="35584"/>
                      <a:pt x="33709" y="34809"/>
                      <a:pt x="35613" y="34809"/>
                    </a:cubicBezTo>
                    <a:close/>
                    <a:moveTo>
                      <a:pt x="136132" y="32662"/>
                    </a:moveTo>
                    <a:cubicBezTo>
                      <a:pt x="139308" y="32662"/>
                      <a:pt x="142484" y="34740"/>
                      <a:pt x="142525" y="38898"/>
                    </a:cubicBezTo>
                    <a:cubicBezTo>
                      <a:pt x="142046" y="38793"/>
                      <a:pt x="141563" y="38742"/>
                      <a:pt x="141084" y="38742"/>
                    </a:cubicBezTo>
                    <a:cubicBezTo>
                      <a:pt x="139231" y="38742"/>
                      <a:pt x="137433" y="39508"/>
                      <a:pt x="136145" y="40896"/>
                    </a:cubicBezTo>
                    <a:cubicBezTo>
                      <a:pt x="134863" y="39525"/>
                      <a:pt x="133071" y="38737"/>
                      <a:pt x="131190" y="38737"/>
                    </a:cubicBezTo>
                    <a:cubicBezTo>
                      <a:pt x="130706" y="38737"/>
                      <a:pt x="130222" y="38791"/>
                      <a:pt x="129747" y="38898"/>
                    </a:cubicBezTo>
                    <a:cubicBezTo>
                      <a:pt x="129783" y="34740"/>
                      <a:pt x="132957" y="32662"/>
                      <a:pt x="136132" y="32662"/>
                    </a:cubicBezTo>
                    <a:close/>
                    <a:moveTo>
                      <a:pt x="112818" y="32662"/>
                    </a:moveTo>
                    <a:cubicBezTo>
                      <a:pt x="115995" y="32662"/>
                      <a:pt x="119174" y="34740"/>
                      <a:pt x="119218" y="38898"/>
                    </a:cubicBezTo>
                    <a:cubicBezTo>
                      <a:pt x="118738" y="38793"/>
                      <a:pt x="118254" y="38742"/>
                      <a:pt x="117774" y="38742"/>
                    </a:cubicBezTo>
                    <a:cubicBezTo>
                      <a:pt x="115916" y="38742"/>
                      <a:pt x="114117" y="39510"/>
                      <a:pt x="112821" y="40905"/>
                    </a:cubicBezTo>
                    <a:cubicBezTo>
                      <a:pt x="111548" y="39525"/>
                      <a:pt x="109756" y="38746"/>
                      <a:pt x="107874" y="38746"/>
                    </a:cubicBezTo>
                    <a:cubicBezTo>
                      <a:pt x="107391" y="38746"/>
                      <a:pt x="106907" y="38791"/>
                      <a:pt x="106432" y="38898"/>
                    </a:cubicBezTo>
                    <a:cubicBezTo>
                      <a:pt x="106468" y="34740"/>
                      <a:pt x="109642" y="32662"/>
                      <a:pt x="112818" y="32662"/>
                    </a:cubicBezTo>
                    <a:close/>
                    <a:moveTo>
                      <a:pt x="89290" y="32762"/>
                    </a:moveTo>
                    <a:cubicBezTo>
                      <a:pt x="91871" y="32762"/>
                      <a:pt x="94452" y="34136"/>
                      <a:pt x="95348" y="36882"/>
                    </a:cubicBezTo>
                    <a:lnTo>
                      <a:pt x="95375" y="36882"/>
                    </a:lnTo>
                    <a:cubicBezTo>
                      <a:pt x="95572" y="37545"/>
                      <a:pt x="95679" y="38235"/>
                      <a:pt x="95688" y="38934"/>
                    </a:cubicBezTo>
                    <a:cubicBezTo>
                      <a:pt x="95213" y="38832"/>
                      <a:pt x="94735" y="38782"/>
                      <a:pt x="94260" y="38782"/>
                    </a:cubicBezTo>
                    <a:cubicBezTo>
                      <a:pt x="92399" y="38782"/>
                      <a:pt x="90599" y="39549"/>
                      <a:pt x="89299" y="40941"/>
                    </a:cubicBezTo>
                    <a:cubicBezTo>
                      <a:pt x="88018" y="39561"/>
                      <a:pt x="86226" y="38782"/>
                      <a:pt x="84344" y="38782"/>
                    </a:cubicBezTo>
                    <a:cubicBezTo>
                      <a:pt x="83860" y="38782"/>
                      <a:pt x="83376" y="38835"/>
                      <a:pt x="82902" y="38934"/>
                    </a:cubicBezTo>
                    <a:cubicBezTo>
                      <a:pt x="82902" y="38235"/>
                      <a:pt x="83009" y="37545"/>
                      <a:pt x="83215" y="36882"/>
                    </a:cubicBezTo>
                    <a:lnTo>
                      <a:pt x="83233" y="36882"/>
                    </a:lnTo>
                    <a:cubicBezTo>
                      <a:pt x="84129" y="34136"/>
                      <a:pt x="86710" y="32762"/>
                      <a:pt x="89290" y="32762"/>
                    </a:cubicBezTo>
                    <a:close/>
                    <a:moveTo>
                      <a:pt x="42338" y="32863"/>
                    </a:moveTo>
                    <a:cubicBezTo>
                      <a:pt x="45512" y="32863"/>
                      <a:pt x="48684" y="34938"/>
                      <a:pt x="48726" y="39091"/>
                    </a:cubicBezTo>
                    <a:lnTo>
                      <a:pt x="48726" y="39091"/>
                    </a:lnTo>
                    <a:cubicBezTo>
                      <a:pt x="48257" y="38992"/>
                      <a:pt x="47785" y="38943"/>
                      <a:pt x="47316" y="38943"/>
                    </a:cubicBezTo>
                    <a:cubicBezTo>
                      <a:pt x="45455" y="38943"/>
                      <a:pt x="43655" y="39710"/>
                      <a:pt x="42355" y="41102"/>
                    </a:cubicBezTo>
                    <a:cubicBezTo>
                      <a:pt x="41081" y="39730"/>
                      <a:pt x="39293" y="38952"/>
                      <a:pt x="37414" y="38952"/>
                    </a:cubicBezTo>
                    <a:cubicBezTo>
                      <a:pt x="37404" y="38952"/>
                      <a:pt x="37393" y="38952"/>
                      <a:pt x="37382" y="38952"/>
                    </a:cubicBezTo>
                    <a:cubicBezTo>
                      <a:pt x="36898" y="38952"/>
                      <a:pt x="36415" y="38997"/>
                      <a:pt x="35940" y="39104"/>
                    </a:cubicBezTo>
                    <a:cubicBezTo>
                      <a:pt x="35980" y="34944"/>
                      <a:pt x="39160" y="32863"/>
                      <a:pt x="42338" y="32863"/>
                    </a:cubicBezTo>
                    <a:close/>
                    <a:moveTo>
                      <a:pt x="65648" y="32868"/>
                    </a:moveTo>
                    <a:cubicBezTo>
                      <a:pt x="68825" y="32868"/>
                      <a:pt x="72001" y="34946"/>
                      <a:pt x="72041" y="39104"/>
                    </a:cubicBezTo>
                    <a:cubicBezTo>
                      <a:pt x="71563" y="38999"/>
                      <a:pt x="71081" y="38948"/>
                      <a:pt x="70602" y="38948"/>
                    </a:cubicBezTo>
                    <a:cubicBezTo>
                      <a:pt x="68748" y="38948"/>
                      <a:pt x="66949" y="39716"/>
                      <a:pt x="65653" y="41111"/>
                    </a:cubicBezTo>
                    <a:cubicBezTo>
                      <a:pt x="64371" y="39731"/>
                      <a:pt x="62579" y="38952"/>
                      <a:pt x="60697" y="38952"/>
                    </a:cubicBezTo>
                    <a:cubicBezTo>
                      <a:pt x="60214" y="38952"/>
                      <a:pt x="59730" y="38997"/>
                      <a:pt x="59255" y="39104"/>
                    </a:cubicBezTo>
                    <a:cubicBezTo>
                      <a:pt x="59295" y="34946"/>
                      <a:pt x="62472" y="32868"/>
                      <a:pt x="65648" y="32868"/>
                    </a:cubicBezTo>
                    <a:close/>
                    <a:moveTo>
                      <a:pt x="18803" y="32968"/>
                    </a:moveTo>
                    <a:cubicBezTo>
                      <a:pt x="21386" y="32968"/>
                      <a:pt x="23968" y="34342"/>
                      <a:pt x="24864" y="37088"/>
                    </a:cubicBezTo>
                    <a:lnTo>
                      <a:pt x="24882" y="37088"/>
                    </a:lnTo>
                    <a:cubicBezTo>
                      <a:pt x="25088" y="37751"/>
                      <a:pt x="25196" y="38441"/>
                      <a:pt x="25196" y="39140"/>
                    </a:cubicBezTo>
                    <a:cubicBezTo>
                      <a:pt x="24723" y="39038"/>
                      <a:pt x="24246" y="38988"/>
                      <a:pt x="23772" y="38988"/>
                    </a:cubicBezTo>
                    <a:cubicBezTo>
                      <a:pt x="21913" y="38988"/>
                      <a:pt x="20107" y="39755"/>
                      <a:pt x="18807" y="41147"/>
                    </a:cubicBezTo>
                    <a:cubicBezTo>
                      <a:pt x="17526" y="39767"/>
                      <a:pt x="15734" y="38988"/>
                      <a:pt x="13852" y="38988"/>
                    </a:cubicBezTo>
                    <a:cubicBezTo>
                      <a:pt x="13368" y="38988"/>
                      <a:pt x="12884" y="39041"/>
                      <a:pt x="12409" y="39140"/>
                    </a:cubicBezTo>
                    <a:cubicBezTo>
                      <a:pt x="12409" y="38441"/>
                      <a:pt x="12517" y="37751"/>
                      <a:pt x="12723" y="37088"/>
                    </a:cubicBezTo>
                    <a:lnTo>
                      <a:pt x="12741" y="37088"/>
                    </a:lnTo>
                    <a:cubicBezTo>
                      <a:pt x="13637" y="34342"/>
                      <a:pt x="16220" y="32968"/>
                      <a:pt x="18803" y="32968"/>
                    </a:cubicBezTo>
                    <a:close/>
                    <a:moveTo>
                      <a:pt x="117968" y="39112"/>
                    </a:moveTo>
                    <a:cubicBezTo>
                      <a:pt x="118392" y="39112"/>
                      <a:pt x="118820" y="39151"/>
                      <a:pt x="119245" y="39230"/>
                    </a:cubicBezTo>
                    <a:cubicBezTo>
                      <a:pt x="118726" y="39848"/>
                      <a:pt x="118322" y="40565"/>
                      <a:pt x="118063" y="41326"/>
                    </a:cubicBezTo>
                    <a:lnTo>
                      <a:pt x="118063" y="41317"/>
                    </a:lnTo>
                    <a:lnTo>
                      <a:pt x="118054" y="41344"/>
                    </a:lnTo>
                    <a:cubicBezTo>
                      <a:pt x="118054" y="41353"/>
                      <a:pt x="118045" y="41362"/>
                      <a:pt x="118036" y="41380"/>
                    </a:cubicBezTo>
                    <a:cubicBezTo>
                      <a:pt x="117812" y="42061"/>
                      <a:pt x="117713" y="42787"/>
                      <a:pt x="117758" y="43504"/>
                    </a:cubicBezTo>
                    <a:cubicBezTo>
                      <a:pt x="116508" y="42200"/>
                      <a:pt x="114748" y="41362"/>
                      <a:pt x="112888" y="41362"/>
                    </a:cubicBezTo>
                    <a:cubicBezTo>
                      <a:pt x="112869" y="41362"/>
                      <a:pt x="112849" y="41362"/>
                      <a:pt x="112830" y="41362"/>
                    </a:cubicBezTo>
                    <a:cubicBezTo>
                      <a:pt x="114167" y="39915"/>
                      <a:pt x="116034" y="39112"/>
                      <a:pt x="117968" y="39112"/>
                    </a:cubicBezTo>
                    <a:close/>
                    <a:moveTo>
                      <a:pt x="130986" y="39112"/>
                    </a:moveTo>
                    <a:cubicBezTo>
                      <a:pt x="132916" y="39112"/>
                      <a:pt x="134791" y="39915"/>
                      <a:pt x="136136" y="41362"/>
                    </a:cubicBezTo>
                    <a:cubicBezTo>
                      <a:pt x="136116" y="41362"/>
                      <a:pt x="136096" y="41362"/>
                      <a:pt x="136077" y="41362"/>
                    </a:cubicBezTo>
                    <a:cubicBezTo>
                      <a:pt x="134208" y="41362"/>
                      <a:pt x="132440" y="42200"/>
                      <a:pt x="131199" y="43504"/>
                    </a:cubicBezTo>
                    <a:cubicBezTo>
                      <a:pt x="131234" y="42787"/>
                      <a:pt x="131136" y="42070"/>
                      <a:pt x="130912" y="41389"/>
                    </a:cubicBezTo>
                    <a:lnTo>
                      <a:pt x="130912" y="41380"/>
                    </a:lnTo>
                    <a:cubicBezTo>
                      <a:pt x="130912" y="41371"/>
                      <a:pt x="130903" y="41362"/>
                      <a:pt x="130903" y="41344"/>
                    </a:cubicBezTo>
                    <a:cubicBezTo>
                      <a:pt x="130894" y="41335"/>
                      <a:pt x="130903" y="41335"/>
                      <a:pt x="130894" y="41326"/>
                    </a:cubicBezTo>
                    <a:cubicBezTo>
                      <a:pt x="130625" y="40556"/>
                      <a:pt x="130231" y="39848"/>
                      <a:pt x="129711" y="39230"/>
                    </a:cubicBezTo>
                    <a:cubicBezTo>
                      <a:pt x="130135" y="39151"/>
                      <a:pt x="130562" y="39112"/>
                      <a:pt x="130986" y="39112"/>
                    </a:cubicBezTo>
                    <a:close/>
                    <a:moveTo>
                      <a:pt x="84143" y="39166"/>
                    </a:moveTo>
                    <a:cubicBezTo>
                      <a:pt x="86077" y="39166"/>
                      <a:pt x="87946" y="39968"/>
                      <a:pt x="89290" y="41416"/>
                    </a:cubicBezTo>
                    <a:cubicBezTo>
                      <a:pt x="89271" y="41416"/>
                      <a:pt x="89251" y="41416"/>
                      <a:pt x="89231" y="41416"/>
                    </a:cubicBezTo>
                    <a:cubicBezTo>
                      <a:pt x="87362" y="41416"/>
                      <a:pt x="85595" y="42254"/>
                      <a:pt x="84353" y="43557"/>
                    </a:cubicBezTo>
                    <a:cubicBezTo>
                      <a:pt x="84434" y="41963"/>
                      <a:pt x="83851" y="40457"/>
                      <a:pt x="82866" y="39283"/>
                    </a:cubicBezTo>
                    <a:cubicBezTo>
                      <a:pt x="83291" y="39204"/>
                      <a:pt x="83719" y="39166"/>
                      <a:pt x="84143" y="39166"/>
                    </a:cubicBezTo>
                    <a:close/>
                    <a:moveTo>
                      <a:pt x="94430" y="39165"/>
                    </a:moveTo>
                    <a:cubicBezTo>
                      <a:pt x="94857" y="39165"/>
                      <a:pt x="95287" y="39204"/>
                      <a:pt x="95715" y="39283"/>
                    </a:cubicBezTo>
                    <a:cubicBezTo>
                      <a:pt x="94720" y="40466"/>
                      <a:pt x="94138" y="41963"/>
                      <a:pt x="94228" y="43557"/>
                    </a:cubicBezTo>
                    <a:cubicBezTo>
                      <a:pt x="92977" y="42254"/>
                      <a:pt x="91218" y="41416"/>
                      <a:pt x="89350" y="41416"/>
                    </a:cubicBezTo>
                    <a:cubicBezTo>
                      <a:pt x="89330" y="41416"/>
                      <a:pt x="89310" y="41416"/>
                      <a:pt x="89290" y="41416"/>
                    </a:cubicBezTo>
                    <a:cubicBezTo>
                      <a:pt x="90626" y="39963"/>
                      <a:pt x="92497" y="39165"/>
                      <a:pt x="94430" y="39165"/>
                    </a:cubicBezTo>
                    <a:close/>
                    <a:moveTo>
                      <a:pt x="47493" y="39318"/>
                    </a:moveTo>
                    <a:cubicBezTo>
                      <a:pt x="47917" y="39318"/>
                      <a:pt x="48345" y="39357"/>
                      <a:pt x="48771" y="39436"/>
                    </a:cubicBezTo>
                    <a:cubicBezTo>
                      <a:pt x="48242" y="40054"/>
                      <a:pt x="47839" y="40762"/>
                      <a:pt x="47579" y="41523"/>
                    </a:cubicBezTo>
                    <a:cubicBezTo>
                      <a:pt x="47579" y="41532"/>
                      <a:pt x="47579" y="41532"/>
                      <a:pt x="47579" y="41541"/>
                    </a:cubicBezTo>
                    <a:lnTo>
                      <a:pt x="47561" y="41586"/>
                    </a:lnTo>
                    <a:cubicBezTo>
                      <a:pt x="47337" y="42267"/>
                      <a:pt x="47239" y="42984"/>
                      <a:pt x="47275" y="43710"/>
                    </a:cubicBezTo>
                    <a:cubicBezTo>
                      <a:pt x="46033" y="42406"/>
                      <a:pt x="44274" y="41568"/>
                      <a:pt x="42406" y="41568"/>
                    </a:cubicBezTo>
                    <a:cubicBezTo>
                      <a:pt x="42386" y="41568"/>
                      <a:pt x="42366" y="41568"/>
                      <a:pt x="42346" y="41568"/>
                    </a:cubicBezTo>
                    <a:cubicBezTo>
                      <a:pt x="43684" y="40121"/>
                      <a:pt x="45557" y="39318"/>
                      <a:pt x="47493" y="39318"/>
                    </a:cubicBezTo>
                    <a:close/>
                    <a:moveTo>
                      <a:pt x="60506" y="39318"/>
                    </a:moveTo>
                    <a:cubicBezTo>
                      <a:pt x="62442" y="39318"/>
                      <a:pt x="64315" y="40121"/>
                      <a:pt x="65653" y="41568"/>
                    </a:cubicBezTo>
                    <a:cubicBezTo>
                      <a:pt x="65633" y="41568"/>
                      <a:pt x="65613" y="41568"/>
                      <a:pt x="65593" y="41568"/>
                    </a:cubicBezTo>
                    <a:cubicBezTo>
                      <a:pt x="63724" y="41568"/>
                      <a:pt x="61965" y="42398"/>
                      <a:pt x="60715" y="43710"/>
                    </a:cubicBezTo>
                    <a:cubicBezTo>
                      <a:pt x="60751" y="42984"/>
                      <a:pt x="60662" y="42267"/>
                      <a:pt x="60438" y="41586"/>
                    </a:cubicBezTo>
                    <a:cubicBezTo>
                      <a:pt x="60438" y="41577"/>
                      <a:pt x="60429" y="41559"/>
                      <a:pt x="60420" y="41550"/>
                    </a:cubicBezTo>
                    <a:cubicBezTo>
                      <a:pt x="60420" y="41541"/>
                      <a:pt x="60420" y="41532"/>
                      <a:pt x="60411" y="41532"/>
                    </a:cubicBezTo>
                    <a:cubicBezTo>
                      <a:pt x="60151" y="40762"/>
                      <a:pt x="59748" y="40054"/>
                      <a:pt x="59228" y="39436"/>
                    </a:cubicBezTo>
                    <a:cubicBezTo>
                      <a:pt x="59654" y="39357"/>
                      <a:pt x="60082" y="39318"/>
                      <a:pt x="60506" y="39318"/>
                    </a:cubicBezTo>
                    <a:close/>
                    <a:moveTo>
                      <a:pt x="23963" y="39353"/>
                    </a:moveTo>
                    <a:cubicBezTo>
                      <a:pt x="24391" y="39353"/>
                      <a:pt x="24821" y="39392"/>
                      <a:pt x="25250" y="39472"/>
                    </a:cubicBezTo>
                    <a:cubicBezTo>
                      <a:pt x="24255" y="40654"/>
                      <a:pt x="23673" y="42151"/>
                      <a:pt x="23753" y="43746"/>
                    </a:cubicBezTo>
                    <a:cubicBezTo>
                      <a:pt x="22512" y="42442"/>
                      <a:pt x="20744" y="41604"/>
                      <a:pt x="18884" y="41604"/>
                    </a:cubicBezTo>
                    <a:cubicBezTo>
                      <a:pt x="18864" y="41604"/>
                      <a:pt x="18845" y="41604"/>
                      <a:pt x="18825" y="41604"/>
                    </a:cubicBezTo>
                    <a:cubicBezTo>
                      <a:pt x="18805" y="41604"/>
                      <a:pt x="18786" y="41604"/>
                      <a:pt x="18766" y="41604"/>
                    </a:cubicBezTo>
                    <a:cubicBezTo>
                      <a:pt x="16897" y="41604"/>
                      <a:pt x="15129" y="42442"/>
                      <a:pt x="13888" y="43746"/>
                    </a:cubicBezTo>
                    <a:cubicBezTo>
                      <a:pt x="13951" y="42160"/>
                      <a:pt x="13368" y="40663"/>
                      <a:pt x="12382" y="39480"/>
                    </a:cubicBezTo>
                    <a:lnTo>
                      <a:pt x="12391" y="39472"/>
                    </a:lnTo>
                    <a:cubicBezTo>
                      <a:pt x="12820" y="39392"/>
                      <a:pt x="13250" y="39353"/>
                      <a:pt x="13678" y="39353"/>
                    </a:cubicBezTo>
                    <a:cubicBezTo>
                      <a:pt x="15611" y="39353"/>
                      <a:pt x="17482" y="40150"/>
                      <a:pt x="18825" y="41595"/>
                    </a:cubicBezTo>
                    <a:cubicBezTo>
                      <a:pt x="20161" y="40150"/>
                      <a:pt x="22031" y="39353"/>
                      <a:pt x="23963" y="39353"/>
                    </a:cubicBezTo>
                    <a:close/>
                    <a:moveTo>
                      <a:pt x="107663" y="39105"/>
                    </a:moveTo>
                    <a:cubicBezTo>
                      <a:pt x="109597" y="39105"/>
                      <a:pt x="111471" y="39906"/>
                      <a:pt x="112812" y="41353"/>
                    </a:cubicBezTo>
                    <a:cubicBezTo>
                      <a:pt x="112793" y="41353"/>
                      <a:pt x="112774" y="41353"/>
                      <a:pt x="112756" y="41353"/>
                    </a:cubicBezTo>
                    <a:cubicBezTo>
                      <a:pt x="110769" y="41353"/>
                      <a:pt x="108902" y="42299"/>
                      <a:pt x="107650" y="43755"/>
                    </a:cubicBezTo>
                    <a:lnTo>
                      <a:pt x="107650" y="43755"/>
                    </a:lnTo>
                    <a:cubicBezTo>
                      <a:pt x="107803" y="42088"/>
                      <a:pt x="107211" y="40511"/>
                      <a:pt x="106172" y="39274"/>
                    </a:cubicBezTo>
                    <a:lnTo>
                      <a:pt x="106172" y="39265"/>
                    </a:lnTo>
                    <a:cubicBezTo>
                      <a:pt x="106668" y="39158"/>
                      <a:pt x="107167" y="39105"/>
                      <a:pt x="107663" y="39105"/>
                    </a:cubicBezTo>
                    <a:close/>
                    <a:moveTo>
                      <a:pt x="37187" y="39310"/>
                    </a:moveTo>
                    <a:cubicBezTo>
                      <a:pt x="39118" y="39310"/>
                      <a:pt x="40989" y="40106"/>
                      <a:pt x="42328" y="41559"/>
                    </a:cubicBezTo>
                    <a:cubicBezTo>
                      <a:pt x="42310" y="41559"/>
                      <a:pt x="42291" y="41559"/>
                      <a:pt x="42273" y="41559"/>
                    </a:cubicBezTo>
                    <a:cubicBezTo>
                      <a:pt x="40286" y="41559"/>
                      <a:pt x="38419" y="42505"/>
                      <a:pt x="37167" y="43952"/>
                    </a:cubicBezTo>
                    <a:cubicBezTo>
                      <a:pt x="37320" y="42294"/>
                      <a:pt x="36728" y="40708"/>
                      <a:pt x="35689" y="39480"/>
                    </a:cubicBezTo>
                    <a:lnTo>
                      <a:pt x="35689" y="39472"/>
                    </a:lnTo>
                    <a:cubicBezTo>
                      <a:pt x="36187" y="39363"/>
                      <a:pt x="36689" y="39310"/>
                      <a:pt x="37187" y="39310"/>
                    </a:cubicBezTo>
                    <a:close/>
                    <a:moveTo>
                      <a:pt x="124475" y="37261"/>
                    </a:moveTo>
                    <a:cubicBezTo>
                      <a:pt x="127048" y="37261"/>
                      <a:pt x="129621" y="38627"/>
                      <a:pt x="130527" y="41362"/>
                    </a:cubicBezTo>
                    <a:cubicBezTo>
                      <a:pt x="130751" y="42043"/>
                      <a:pt x="130867" y="42760"/>
                      <a:pt x="130867" y="43486"/>
                    </a:cubicBezTo>
                    <a:cubicBezTo>
                      <a:pt x="130392" y="43384"/>
                      <a:pt x="129914" y="43334"/>
                      <a:pt x="129439" y="43334"/>
                    </a:cubicBezTo>
                    <a:cubicBezTo>
                      <a:pt x="127578" y="43334"/>
                      <a:pt x="125778" y="44101"/>
                      <a:pt x="124478" y="45493"/>
                    </a:cubicBezTo>
                    <a:cubicBezTo>
                      <a:pt x="123206" y="44113"/>
                      <a:pt x="121405" y="43333"/>
                      <a:pt x="119532" y="43333"/>
                    </a:cubicBezTo>
                    <a:cubicBezTo>
                      <a:pt x="119039" y="43333"/>
                      <a:pt x="118555" y="43387"/>
                      <a:pt x="118089" y="43486"/>
                    </a:cubicBezTo>
                    <a:cubicBezTo>
                      <a:pt x="118089" y="42760"/>
                      <a:pt x="118197" y="42034"/>
                      <a:pt x="118430" y="41344"/>
                    </a:cubicBezTo>
                    <a:cubicBezTo>
                      <a:pt x="119339" y="38623"/>
                      <a:pt x="121907" y="37261"/>
                      <a:pt x="124475" y="37261"/>
                    </a:cubicBezTo>
                    <a:close/>
                    <a:moveTo>
                      <a:pt x="77632" y="37306"/>
                    </a:moveTo>
                    <a:cubicBezTo>
                      <a:pt x="80806" y="37306"/>
                      <a:pt x="83980" y="39382"/>
                      <a:pt x="84022" y="43538"/>
                    </a:cubicBezTo>
                    <a:lnTo>
                      <a:pt x="84022" y="43538"/>
                    </a:lnTo>
                    <a:cubicBezTo>
                      <a:pt x="83549" y="43437"/>
                      <a:pt x="83074" y="43388"/>
                      <a:pt x="82603" y="43388"/>
                    </a:cubicBezTo>
                    <a:cubicBezTo>
                      <a:pt x="80742" y="43388"/>
                      <a:pt x="78941" y="44154"/>
                      <a:pt x="77642" y="45547"/>
                    </a:cubicBezTo>
                    <a:cubicBezTo>
                      <a:pt x="76360" y="44167"/>
                      <a:pt x="74568" y="43387"/>
                      <a:pt x="72687" y="43387"/>
                    </a:cubicBezTo>
                    <a:cubicBezTo>
                      <a:pt x="72203" y="43387"/>
                      <a:pt x="71719" y="43441"/>
                      <a:pt x="71244" y="43540"/>
                    </a:cubicBezTo>
                    <a:cubicBezTo>
                      <a:pt x="71280" y="39385"/>
                      <a:pt x="74456" y="37306"/>
                      <a:pt x="77632" y="37306"/>
                    </a:cubicBezTo>
                    <a:close/>
                    <a:moveTo>
                      <a:pt x="100947" y="37306"/>
                    </a:moveTo>
                    <a:cubicBezTo>
                      <a:pt x="104122" y="37306"/>
                      <a:pt x="107296" y="39383"/>
                      <a:pt x="107337" y="43540"/>
                    </a:cubicBezTo>
                    <a:cubicBezTo>
                      <a:pt x="106864" y="43438"/>
                      <a:pt x="106386" y="43388"/>
                      <a:pt x="105913" y="43388"/>
                    </a:cubicBezTo>
                    <a:cubicBezTo>
                      <a:pt x="104054" y="43388"/>
                      <a:pt x="102249" y="44154"/>
                      <a:pt x="100957" y="45547"/>
                    </a:cubicBezTo>
                    <a:cubicBezTo>
                      <a:pt x="99676" y="44167"/>
                      <a:pt x="97883" y="43387"/>
                      <a:pt x="96002" y="43387"/>
                    </a:cubicBezTo>
                    <a:cubicBezTo>
                      <a:pt x="95518" y="43387"/>
                      <a:pt x="95034" y="43441"/>
                      <a:pt x="94559" y="43540"/>
                    </a:cubicBezTo>
                    <a:cubicBezTo>
                      <a:pt x="94595" y="39385"/>
                      <a:pt x="97771" y="37306"/>
                      <a:pt x="100947" y="37306"/>
                    </a:cubicBezTo>
                    <a:close/>
                    <a:moveTo>
                      <a:pt x="54009" y="37465"/>
                    </a:moveTo>
                    <a:cubicBezTo>
                      <a:pt x="56582" y="37465"/>
                      <a:pt x="59156" y="38830"/>
                      <a:pt x="60061" y="41559"/>
                    </a:cubicBezTo>
                    <a:cubicBezTo>
                      <a:pt x="60285" y="42249"/>
                      <a:pt x="60393" y="42966"/>
                      <a:pt x="60393" y="43692"/>
                    </a:cubicBezTo>
                    <a:cubicBezTo>
                      <a:pt x="59920" y="43590"/>
                      <a:pt x="59442" y="43540"/>
                      <a:pt x="58969" y="43540"/>
                    </a:cubicBezTo>
                    <a:cubicBezTo>
                      <a:pt x="57110" y="43540"/>
                      <a:pt x="55305" y="44307"/>
                      <a:pt x="54013" y="45699"/>
                    </a:cubicBezTo>
                    <a:cubicBezTo>
                      <a:pt x="52739" y="44318"/>
                      <a:pt x="50951" y="43539"/>
                      <a:pt x="49072" y="43539"/>
                    </a:cubicBezTo>
                    <a:cubicBezTo>
                      <a:pt x="49061" y="43539"/>
                      <a:pt x="49051" y="43540"/>
                      <a:pt x="49040" y="43540"/>
                    </a:cubicBezTo>
                    <a:cubicBezTo>
                      <a:pt x="48556" y="43540"/>
                      <a:pt x="48072" y="43593"/>
                      <a:pt x="47597" y="43692"/>
                    </a:cubicBezTo>
                    <a:cubicBezTo>
                      <a:pt x="47597" y="42966"/>
                      <a:pt x="47714" y="42249"/>
                      <a:pt x="47938" y="41559"/>
                    </a:cubicBezTo>
                    <a:lnTo>
                      <a:pt x="47956" y="41550"/>
                    </a:lnTo>
                    <a:cubicBezTo>
                      <a:pt x="48865" y="38827"/>
                      <a:pt x="51437" y="37465"/>
                      <a:pt x="54009" y="37465"/>
                    </a:cubicBezTo>
                    <a:close/>
                    <a:moveTo>
                      <a:pt x="7163" y="37500"/>
                    </a:moveTo>
                    <a:cubicBezTo>
                      <a:pt x="10339" y="37500"/>
                      <a:pt x="13516" y="39579"/>
                      <a:pt x="13556" y="43737"/>
                    </a:cubicBezTo>
                    <a:cubicBezTo>
                      <a:pt x="13079" y="43632"/>
                      <a:pt x="12598" y="43582"/>
                      <a:pt x="12120" y="43582"/>
                    </a:cubicBezTo>
                    <a:cubicBezTo>
                      <a:pt x="10263" y="43582"/>
                      <a:pt x="8460" y="44350"/>
                      <a:pt x="7163" y="45739"/>
                    </a:cubicBezTo>
                    <a:lnTo>
                      <a:pt x="7163" y="45739"/>
                    </a:lnTo>
                    <a:cubicBezTo>
                      <a:pt x="5882" y="44362"/>
                      <a:pt x="4092" y="43584"/>
                      <a:pt x="2212" y="43584"/>
                    </a:cubicBezTo>
                    <a:cubicBezTo>
                      <a:pt x="1728" y="43584"/>
                      <a:pt x="1245" y="43638"/>
                      <a:pt x="770" y="43737"/>
                    </a:cubicBezTo>
                    <a:cubicBezTo>
                      <a:pt x="810" y="39579"/>
                      <a:pt x="3987" y="37500"/>
                      <a:pt x="7163" y="37500"/>
                    </a:cubicBezTo>
                    <a:close/>
                    <a:moveTo>
                      <a:pt x="30463" y="37509"/>
                    </a:moveTo>
                    <a:cubicBezTo>
                      <a:pt x="33636" y="37509"/>
                      <a:pt x="36811" y="39587"/>
                      <a:pt x="36854" y="43742"/>
                    </a:cubicBezTo>
                    <a:lnTo>
                      <a:pt x="36854" y="43742"/>
                    </a:lnTo>
                    <a:cubicBezTo>
                      <a:pt x="36384" y="43642"/>
                      <a:pt x="35912" y="43594"/>
                      <a:pt x="35443" y="43594"/>
                    </a:cubicBezTo>
                    <a:cubicBezTo>
                      <a:pt x="33580" y="43594"/>
                      <a:pt x="31775" y="44360"/>
                      <a:pt x="30483" y="45753"/>
                    </a:cubicBezTo>
                    <a:cubicBezTo>
                      <a:pt x="29201" y="44373"/>
                      <a:pt x="27409" y="43593"/>
                      <a:pt x="25528" y="43593"/>
                    </a:cubicBezTo>
                    <a:cubicBezTo>
                      <a:pt x="25044" y="43593"/>
                      <a:pt x="24560" y="43638"/>
                      <a:pt x="24085" y="43746"/>
                    </a:cubicBezTo>
                    <a:cubicBezTo>
                      <a:pt x="24116" y="39588"/>
                      <a:pt x="27288" y="37509"/>
                      <a:pt x="30463" y="37509"/>
                    </a:cubicBezTo>
                    <a:close/>
                    <a:moveTo>
                      <a:pt x="119327" y="43718"/>
                    </a:moveTo>
                    <a:cubicBezTo>
                      <a:pt x="121267" y="43718"/>
                      <a:pt x="123141" y="44520"/>
                      <a:pt x="124478" y="45968"/>
                    </a:cubicBezTo>
                    <a:cubicBezTo>
                      <a:pt x="124458" y="45968"/>
                      <a:pt x="124439" y="45968"/>
                      <a:pt x="124419" y="45968"/>
                    </a:cubicBezTo>
                    <a:cubicBezTo>
                      <a:pt x="122550" y="45968"/>
                      <a:pt x="120782" y="46806"/>
                      <a:pt x="119541" y="48109"/>
                    </a:cubicBezTo>
                    <a:cubicBezTo>
                      <a:pt x="119622" y="46514"/>
                      <a:pt x="119039" y="45018"/>
                      <a:pt x="118045" y="43835"/>
                    </a:cubicBezTo>
                    <a:cubicBezTo>
                      <a:pt x="118472" y="43756"/>
                      <a:pt x="118901" y="43718"/>
                      <a:pt x="119327" y="43718"/>
                    </a:cubicBezTo>
                    <a:close/>
                    <a:moveTo>
                      <a:pt x="129624" y="43718"/>
                    </a:moveTo>
                    <a:cubicBezTo>
                      <a:pt x="130049" y="43718"/>
                      <a:pt x="130477" y="43756"/>
                      <a:pt x="130903" y="43835"/>
                    </a:cubicBezTo>
                    <a:cubicBezTo>
                      <a:pt x="129908" y="45018"/>
                      <a:pt x="129326" y="46523"/>
                      <a:pt x="129415" y="48109"/>
                    </a:cubicBezTo>
                    <a:cubicBezTo>
                      <a:pt x="128165" y="46806"/>
                      <a:pt x="126397" y="45968"/>
                      <a:pt x="124537" y="45968"/>
                    </a:cubicBezTo>
                    <a:cubicBezTo>
                      <a:pt x="124517" y="45968"/>
                      <a:pt x="124498" y="45968"/>
                      <a:pt x="124478" y="45968"/>
                    </a:cubicBezTo>
                    <a:cubicBezTo>
                      <a:pt x="125815" y="44520"/>
                      <a:pt x="127689" y="43718"/>
                      <a:pt x="129624" y="43718"/>
                    </a:cubicBezTo>
                    <a:close/>
                    <a:moveTo>
                      <a:pt x="82779" y="43762"/>
                    </a:moveTo>
                    <a:cubicBezTo>
                      <a:pt x="83204" y="43762"/>
                      <a:pt x="83632" y="43801"/>
                      <a:pt x="84057" y="43880"/>
                    </a:cubicBezTo>
                    <a:cubicBezTo>
                      <a:pt x="83063" y="45063"/>
                      <a:pt x="82480" y="46559"/>
                      <a:pt x="82561" y="48154"/>
                    </a:cubicBezTo>
                    <a:cubicBezTo>
                      <a:pt x="81320" y="46851"/>
                      <a:pt x="79552" y="46012"/>
                      <a:pt x="77683" y="46012"/>
                    </a:cubicBezTo>
                    <a:cubicBezTo>
                      <a:pt x="77666" y="46012"/>
                      <a:pt x="77650" y="46012"/>
                      <a:pt x="77633" y="46013"/>
                    </a:cubicBezTo>
                    <a:lnTo>
                      <a:pt x="77633" y="46013"/>
                    </a:lnTo>
                    <a:cubicBezTo>
                      <a:pt x="78970" y="44565"/>
                      <a:pt x="80844" y="43762"/>
                      <a:pt x="82779" y="43762"/>
                    </a:cubicBezTo>
                    <a:close/>
                    <a:moveTo>
                      <a:pt x="59124" y="43911"/>
                    </a:moveTo>
                    <a:cubicBezTo>
                      <a:pt x="59554" y="43911"/>
                      <a:pt x="59988" y="43951"/>
                      <a:pt x="60420" y="44032"/>
                    </a:cubicBezTo>
                    <a:cubicBezTo>
                      <a:pt x="59425" y="45224"/>
                      <a:pt x="58843" y="46721"/>
                      <a:pt x="58932" y="48316"/>
                    </a:cubicBezTo>
                    <a:lnTo>
                      <a:pt x="58923" y="48307"/>
                    </a:lnTo>
                    <a:cubicBezTo>
                      <a:pt x="57682" y="47003"/>
                      <a:pt x="55914" y="46165"/>
                      <a:pt x="54045" y="46165"/>
                    </a:cubicBezTo>
                    <a:cubicBezTo>
                      <a:pt x="54026" y="46165"/>
                      <a:pt x="54006" y="46165"/>
                      <a:pt x="53986" y="46165"/>
                    </a:cubicBezTo>
                    <a:cubicBezTo>
                      <a:pt x="53966" y="46165"/>
                      <a:pt x="53947" y="46165"/>
                      <a:pt x="53927" y="46165"/>
                    </a:cubicBezTo>
                    <a:cubicBezTo>
                      <a:pt x="52067" y="46165"/>
                      <a:pt x="50299" y="47003"/>
                      <a:pt x="49049" y="48307"/>
                    </a:cubicBezTo>
                    <a:cubicBezTo>
                      <a:pt x="49138" y="46712"/>
                      <a:pt x="48556" y="45206"/>
                      <a:pt x="47561" y="44032"/>
                    </a:cubicBezTo>
                    <a:cubicBezTo>
                      <a:pt x="47990" y="43953"/>
                      <a:pt x="48420" y="43914"/>
                      <a:pt x="48848" y="43914"/>
                    </a:cubicBezTo>
                    <a:cubicBezTo>
                      <a:pt x="50781" y="43914"/>
                      <a:pt x="52652" y="44711"/>
                      <a:pt x="53995" y="46156"/>
                    </a:cubicBezTo>
                    <a:cubicBezTo>
                      <a:pt x="55328" y="44713"/>
                      <a:pt x="57194" y="43911"/>
                      <a:pt x="59124" y="43911"/>
                    </a:cubicBezTo>
                    <a:close/>
                    <a:moveTo>
                      <a:pt x="25317" y="43968"/>
                    </a:moveTo>
                    <a:cubicBezTo>
                      <a:pt x="27250" y="43968"/>
                      <a:pt x="29122" y="44764"/>
                      <a:pt x="30465" y="46210"/>
                    </a:cubicBezTo>
                    <a:lnTo>
                      <a:pt x="30465" y="46210"/>
                    </a:lnTo>
                    <a:cubicBezTo>
                      <a:pt x="30462" y="46210"/>
                      <a:pt x="30459" y="46210"/>
                      <a:pt x="30456" y="46210"/>
                    </a:cubicBezTo>
                    <a:cubicBezTo>
                      <a:pt x="30446" y="46210"/>
                      <a:pt x="30436" y="46210"/>
                      <a:pt x="30426" y="46210"/>
                    </a:cubicBezTo>
                    <a:cubicBezTo>
                      <a:pt x="28546" y="46210"/>
                      <a:pt x="26775" y="47041"/>
                      <a:pt x="25519" y="48351"/>
                    </a:cubicBezTo>
                    <a:cubicBezTo>
                      <a:pt x="25608" y="46765"/>
                      <a:pt x="25026" y="45269"/>
                      <a:pt x="24031" y="44086"/>
                    </a:cubicBezTo>
                    <a:cubicBezTo>
                      <a:pt x="24460" y="44007"/>
                      <a:pt x="24890" y="43968"/>
                      <a:pt x="25317" y="43968"/>
                    </a:cubicBezTo>
                    <a:close/>
                    <a:moveTo>
                      <a:pt x="106094" y="43751"/>
                    </a:moveTo>
                    <a:cubicBezTo>
                      <a:pt x="106570" y="43751"/>
                      <a:pt x="107049" y="43799"/>
                      <a:pt x="107525" y="43898"/>
                    </a:cubicBezTo>
                    <a:cubicBezTo>
                      <a:pt x="106512" y="45161"/>
                      <a:pt x="105939" y="46747"/>
                      <a:pt x="106127" y="48423"/>
                    </a:cubicBezTo>
                    <a:lnTo>
                      <a:pt x="106118" y="48414"/>
                    </a:lnTo>
                    <a:cubicBezTo>
                      <a:pt x="104866" y="46958"/>
                      <a:pt x="102990" y="46012"/>
                      <a:pt x="100995" y="46012"/>
                    </a:cubicBezTo>
                    <a:cubicBezTo>
                      <a:pt x="100976" y="46012"/>
                      <a:pt x="100958" y="46013"/>
                      <a:pt x="100939" y="46013"/>
                    </a:cubicBezTo>
                    <a:cubicBezTo>
                      <a:pt x="100919" y="46012"/>
                      <a:pt x="100899" y="46012"/>
                      <a:pt x="100879" y="46012"/>
                    </a:cubicBezTo>
                    <a:cubicBezTo>
                      <a:pt x="99020" y="46012"/>
                      <a:pt x="97252" y="46842"/>
                      <a:pt x="96011" y="48154"/>
                    </a:cubicBezTo>
                    <a:cubicBezTo>
                      <a:pt x="96091" y="46559"/>
                      <a:pt x="95509" y="45054"/>
                      <a:pt x="94514" y="43880"/>
                    </a:cubicBezTo>
                    <a:cubicBezTo>
                      <a:pt x="94946" y="43798"/>
                      <a:pt x="95380" y="43758"/>
                      <a:pt x="95811" y="43758"/>
                    </a:cubicBezTo>
                    <a:cubicBezTo>
                      <a:pt x="97740" y="43758"/>
                      <a:pt x="99607" y="44561"/>
                      <a:pt x="100948" y="46004"/>
                    </a:cubicBezTo>
                    <a:cubicBezTo>
                      <a:pt x="102286" y="44551"/>
                      <a:pt x="104160" y="43751"/>
                      <a:pt x="106094" y="43751"/>
                    </a:cubicBezTo>
                    <a:close/>
                    <a:moveTo>
                      <a:pt x="70812" y="39306"/>
                    </a:moveTo>
                    <a:cubicBezTo>
                      <a:pt x="71289" y="39306"/>
                      <a:pt x="71770" y="39355"/>
                      <a:pt x="72248" y="39454"/>
                    </a:cubicBezTo>
                    <a:cubicBezTo>
                      <a:pt x="71271" y="40699"/>
                      <a:pt x="70742" y="42276"/>
                      <a:pt x="70939" y="43925"/>
                    </a:cubicBezTo>
                    <a:cubicBezTo>
                      <a:pt x="71449" y="43811"/>
                      <a:pt x="71962" y="43756"/>
                      <a:pt x="72472" y="43756"/>
                    </a:cubicBezTo>
                    <a:cubicBezTo>
                      <a:pt x="74409" y="43756"/>
                      <a:pt x="76285" y="44558"/>
                      <a:pt x="77633" y="46013"/>
                    </a:cubicBezTo>
                    <a:lnTo>
                      <a:pt x="77633" y="46013"/>
                    </a:lnTo>
                    <a:cubicBezTo>
                      <a:pt x="77630" y="46013"/>
                      <a:pt x="77627" y="46013"/>
                      <a:pt x="77624" y="46013"/>
                    </a:cubicBezTo>
                    <a:cubicBezTo>
                      <a:pt x="77606" y="46013"/>
                      <a:pt x="77588" y="46012"/>
                      <a:pt x="77570" y="46012"/>
                    </a:cubicBezTo>
                    <a:cubicBezTo>
                      <a:pt x="75529" y="46012"/>
                      <a:pt x="73598" y="47021"/>
                      <a:pt x="72346" y="48540"/>
                    </a:cubicBezTo>
                    <a:cubicBezTo>
                      <a:pt x="72703" y="44850"/>
                      <a:pt x="69416" y="41568"/>
                      <a:pt x="65713" y="41568"/>
                    </a:cubicBezTo>
                    <a:cubicBezTo>
                      <a:pt x="65693" y="41568"/>
                      <a:pt x="65673" y="41568"/>
                      <a:pt x="65653" y="41568"/>
                    </a:cubicBezTo>
                    <a:lnTo>
                      <a:pt x="65653" y="41559"/>
                    </a:lnTo>
                    <a:cubicBezTo>
                      <a:pt x="66997" y="40107"/>
                      <a:pt x="68873" y="39306"/>
                      <a:pt x="70812" y="39306"/>
                    </a:cubicBezTo>
                    <a:close/>
                    <a:moveTo>
                      <a:pt x="35618" y="43957"/>
                    </a:moveTo>
                    <a:cubicBezTo>
                      <a:pt x="36091" y="43957"/>
                      <a:pt x="36568" y="44006"/>
                      <a:pt x="37042" y="44104"/>
                    </a:cubicBezTo>
                    <a:cubicBezTo>
                      <a:pt x="36020" y="45350"/>
                      <a:pt x="35456" y="46945"/>
                      <a:pt x="35635" y="48620"/>
                    </a:cubicBezTo>
                    <a:cubicBezTo>
                      <a:pt x="34383" y="47164"/>
                      <a:pt x="32507" y="46210"/>
                      <a:pt x="30511" y="46210"/>
                    </a:cubicBezTo>
                    <a:cubicBezTo>
                      <a:pt x="30496" y="46210"/>
                      <a:pt x="30480" y="46210"/>
                      <a:pt x="30465" y="46210"/>
                    </a:cubicBezTo>
                    <a:lnTo>
                      <a:pt x="30465" y="46210"/>
                    </a:lnTo>
                    <a:cubicBezTo>
                      <a:pt x="31804" y="44762"/>
                      <a:pt x="33682" y="43957"/>
                      <a:pt x="35618" y="43957"/>
                    </a:cubicBezTo>
                    <a:close/>
                    <a:moveTo>
                      <a:pt x="112822" y="41864"/>
                    </a:moveTo>
                    <a:cubicBezTo>
                      <a:pt x="115997" y="41864"/>
                      <a:pt x="119174" y="43943"/>
                      <a:pt x="119218" y="48100"/>
                    </a:cubicBezTo>
                    <a:cubicBezTo>
                      <a:pt x="118743" y="47999"/>
                      <a:pt x="118265" y="47949"/>
                      <a:pt x="117790" y="47949"/>
                    </a:cubicBezTo>
                    <a:cubicBezTo>
                      <a:pt x="115926" y="47949"/>
                      <a:pt x="114120" y="48715"/>
                      <a:pt x="112821" y="50108"/>
                    </a:cubicBezTo>
                    <a:cubicBezTo>
                      <a:pt x="111548" y="48728"/>
                      <a:pt x="109756" y="47948"/>
                      <a:pt x="107874" y="47948"/>
                    </a:cubicBezTo>
                    <a:cubicBezTo>
                      <a:pt x="107391" y="47948"/>
                      <a:pt x="106907" y="48002"/>
                      <a:pt x="106432" y="48100"/>
                    </a:cubicBezTo>
                    <a:cubicBezTo>
                      <a:pt x="106472" y="43943"/>
                      <a:pt x="109646" y="41864"/>
                      <a:pt x="112822" y="41864"/>
                    </a:cubicBezTo>
                    <a:close/>
                    <a:moveTo>
                      <a:pt x="136132" y="41864"/>
                    </a:moveTo>
                    <a:cubicBezTo>
                      <a:pt x="139308" y="41864"/>
                      <a:pt x="142484" y="43943"/>
                      <a:pt x="142525" y="48100"/>
                    </a:cubicBezTo>
                    <a:cubicBezTo>
                      <a:pt x="142051" y="47999"/>
                      <a:pt x="141574" y="47949"/>
                      <a:pt x="141100" y="47949"/>
                    </a:cubicBezTo>
                    <a:cubicBezTo>
                      <a:pt x="139242" y="47949"/>
                      <a:pt x="137437" y="48715"/>
                      <a:pt x="136145" y="50108"/>
                    </a:cubicBezTo>
                    <a:cubicBezTo>
                      <a:pt x="134863" y="48728"/>
                      <a:pt x="133071" y="47948"/>
                      <a:pt x="131190" y="47948"/>
                    </a:cubicBezTo>
                    <a:cubicBezTo>
                      <a:pt x="130706" y="47948"/>
                      <a:pt x="130222" y="48002"/>
                      <a:pt x="129747" y="48100"/>
                    </a:cubicBezTo>
                    <a:cubicBezTo>
                      <a:pt x="129783" y="43943"/>
                      <a:pt x="132957" y="41864"/>
                      <a:pt x="136132" y="41864"/>
                    </a:cubicBezTo>
                    <a:close/>
                    <a:moveTo>
                      <a:pt x="89293" y="41912"/>
                    </a:moveTo>
                    <a:cubicBezTo>
                      <a:pt x="92468" y="41912"/>
                      <a:pt x="95642" y="43988"/>
                      <a:pt x="95679" y="48143"/>
                    </a:cubicBezTo>
                    <a:lnTo>
                      <a:pt x="95679" y="48143"/>
                    </a:lnTo>
                    <a:cubicBezTo>
                      <a:pt x="95207" y="48043"/>
                      <a:pt x="94732" y="47994"/>
                      <a:pt x="94260" y="47994"/>
                    </a:cubicBezTo>
                    <a:cubicBezTo>
                      <a:pt x="92399" y="47994"/>
                      <a:pt x="90599" y="48760"/>
                      <a:pt x="89299" y="50152"/>
                    </a:cubicBezTo>
                    <a:cubicBezTo>
                      <a:pt x="88018" y="48773"/>
                      <a:pt x="86226" y="47993"/>
                      <a:pt x="84344" y="47993"/>
                    </a:cubicBezTo>
                    <a:cubicBezTo>
                      <a:pt x="83860" y="47993"/>
                      <a:pt x="83376" y="48047"/>
                      <a:pt x="82902" y="48145"/>
                    </a:cubicBezTo>
                    <a:cubicBezTo>
                      <a:pt x="82937" y="43991"/>
                      <a:pt x="86116" y="41912"/>
                      <a:pt x="89293" y="41912"/>
                    </a:cubicBezTo>
                    <a:close/>
                    <a:moveTo>
                      <a:pt x="42335" y="42067"/>
                    </a:moveTo>
                    <a:cubicBezTo>
                      <a:pt x="45509" y="42067"/>
                      <a:pt x="48681" y="44143"/>
                      <a:pt x="48726" y="48298"/>
                    </a:cubicBezTo>
                    <a:lnTo>
                      <a:pt x="48726" y="48298"/>
                    </a:lnTo>
                    <a:cubicBezTo>
                      <a:pt x="48251" y="48196"/>
                      <a:pt x="47772" y="48146"/>
                      <a:pt x="47298" y="48146"/>
                    </a:cubicBezTo>
                    <a:cubicBezTo>
                      <a:pt x="45434" y="48146"/>
                      <a:pt x="43630" y="48912"/>
                      <a:pt x="42337" y="50305"/>
                    </a:cubicBezTo>
                    <a:cubicBezTo>
                      <a:pt x="41056" y="48925"/>
                      <a:pt x="39264" y="48145"/>
                      <a:pt x="37382" y="48145"/>
                    </a:cubicBezTo>
                    <a:cubicBezTo>
                      <a:pt x="36898" y="48145"/>
                      <a:pt x="36415" y="48199"/>
                      <a:pt x="35940" y="48307"/>
                    </a:cubicBezTo>
                    <a:cubicBezTo>
                      <a:pt x="35980" y="44148"/>
                      <a:pt x="39158" y="42067"/>
                      <a:pt x="42335" y="42067"/>
                    </a:cubicBezTo>
                    <a:close/>
                    <a:moveTo>
                      <a:pt x="65651" y="42067"/>
                    </a:moveTo>
                    <a:cubicBezTo>
                      <a:pt x="68826" y="42067"/>
                      <a:pt x="72001" y="44146"/>
                      <a:pt x="72041" y="48307"/>
                    </a:cubicBezTo>
                    <a:cubicBezTo>
                      <a:pt x="71563" y="48202"/>
                      <a:pt x="71080" y="48150"/>
                      <a:pt x="70601" y="48150"/>
                    </a:cubicBezTo>
                    <a:cubicBezTo>
                      <a:pt x="68748" y="48150"/>
                      <a:pt x="66948" y="48916"/>
                      <a:pt x="65653" y="50305"/>
                    </a:cubicBezTo>
                    <a:cubicBezTo>
                      <a:pt x="64371" y="48934"/>
                      <a:pt x="62579" y="48145"/>
                      <a:pt x="60697" y="48145"/>
                    </a:cubicBezTo>
                    <a:cubicBezTo>
                      <a:pt x="60214" y="48145"/>
                      <a:pt x="59730" y="48199"/>
                      <a:pt x="59255" y="48307"/>
                    </a:cubicBezTo>
                    <a:cubicBezTo>
                      <a:pt x="59295" y="44148"/>
                      <a:pt x="62473" y="42067"/>
                      <a:pt x="65651" y="42067"/>
                    </a:cubicBezTo>
                    <a:close/>
                    <a:moveTo>
                      <a:pt x="18806" y="42117"/>
                    </a:moveTo>
                    <a:cubicBezTo>
                      <a:pt x="21981" y="42117"/>
                      <a:pt x="25156" y="44198"/>
                      <a:pt x="25196" y="48360"/>
                    </a:cubicBezTo>
                    <a:cubicBezTo>
                      <a:pt x="24717" y="48255"/>
                      <a:pt x="24234" y="48204"/>
                      <a:pt x="23755" y="48204"/>
                    </a:cubicBezTo>
                    <a:cubicBezTo>
                      <a:pt x="21902" y="48204"/>
                      <a:pt x="20103" y="48970"/>
                      <a:pt x="18807" y="50359"/>
                    </a:cubicBezTo>
                    <a:cubicBezTo>
                      <a:pt x="17526" y="48988"/>
                      <a:pt x="15734" y="48199"/>
                      <a:pt x="13852" y="48199"/>
                    </a:cubicBezTo>
                    <a:cubicBezTo>
                      <a:pt x="13368" y="48199"/>
                      <a:pt x="12884" y="48253"/>
                      <a:pt x="12409" y="48360"/>
                    </a:cubicBezTo>
                    <a:cubicBezTo>
                      <a:pt x="12454" y="44198"/>
                      <a:pt x="15631" y="42117"/>
                      <a:pt x="18806" y="42117"/>
                    </a:cubicBezTo>
                    <a:close/>
                    <a:moveTo>
                      <a:pt x="117967" y="48323"/>
                    </a:moveTo>
                    <a:cubicBezTo>
                      <a:pt x="118392" y="48323"/>
                      <a:pt x="118820" y="48362"/>
                      <a:pt x="119245" y="48441"/>
                    </a:cubicBezTo>
                    <a:cubicBezTo>
                      <a:pt x="118253" y="49621"/>
                      <a:pt x="117671" y="51114"/>
                      <a:pt x="117757" y="52706"/>
                    </a:cubicBezTo>
                    <a:lnTo>
                      <a:pt x="117757" y="52706"/>
                    </a:lnTo>
                    <a:cubicBezTo>
                      <a:pt x="116507" y="51403"/>
                      <a:pt x="114740" y="50573"/>
                      <a:pt x="112880" y="50573"/>
                    </a:cubicBezTo>
                    <a:cubicBezTo>
                      <a:pt x="112860" y="50573"/>
                      <a:pt x="112840" y="50573"/>
                      <a:pt x="112821" y="50574"/>
                    </a:cubicBezTo>
                    <a:cubicBezTo>
                      <a:pt x="114158" y="49126"/>
                      <a:pt x="116031" y="48323"/>
                      <a:pt x="117967" y="48323"/>
                    </a:cubicBezTo>
                    <a:close/>
                    <a:moveTo>
                      <a:pt x="130990" y="48323"/>
                    </a:moveTo>
                    <a:cubicBezTo>
                      <a:pt x="132925" y="48323"/>
                      <a:pt x="134799" y="49126"/>
                      <a:pt x="136136" y="50574"/>
                    </a:cubicBezTo>
                    <a:cubicBezTo>
                      <a:pt x="136116" y="50573"/>
                      <a:pt x="136096" y="50573"/>
                      <a:pt x="136077" y="50573"/>
                    </a:cubicBezTo>
                    <a:cubicBezTo>
                      <a:pt x="134208" y="50573"/>
                      <a:pt x="132440" y="51412"/>
                      <a:pt x="131199" y="52715"/>
                    </a:cubicBezTo>
                    <a:cubicBezTo>
                      <a:pt x="131279" y="51120"/>
                      <a:pt x="130697" y="49624"/>
                      <a:pt x="129711" y="48441"/>
                    </a:cubicBezTo>
                    <a:cubicBezTo>
                      <a:pt x="130137" y="48362"/>
                      <a:pt x="130565" y="48323"/>
                      <a:pt x="130990" y="48323"/>
                    </a:cubicBezTo>
                    <a:close/>
                    <a:moveTo>
                      <a:pt x="94437" y="48359"/>
                    </a:moveTo>
                    <a:cubicBezTo>
                      <a:pt x="94862" y="48359"/>
                      <a:pt x="95289" y="48398"/>
                      <a:pt x="95715" y="48477"/>
                    </a:cubicBezTo>
                    <a:cubicBezTo>
                      <a:pt x="94722" y="49666"/>
                      <a:pt x="94140" y="51168"/>
                      <a:pt x="94227" y="52750"/>
                    </a:cubicBezTo>
                    <a:lnTo>
                      <a:pt x="94227" y="52750"/>
                    </a:lnTo>
                    <a:cubicBezTo>
                      <a:pt x="92986" y="51447"/>
                      <a:pt x="91219" y="50618"/>
                      <a:pt x="89350" y="50618"/>
                    </a:cubicBezTo>
                    <a:cubicBezTo>
                      <a:pt x="89330" y="50618"/>
                      <a:pt x="89310" y="50618"/>
                      <a:pt x="89290" y="50618"/>
                    </a:cubicBezTo>
                    <a:cubicBezTo>
                      <a:pt x="89270" y="50618"/>
                      <a:pt x="89250" y="50618"/>
                      <a:pt x="89231" y="50618"/>
                    </a:cubicBezTo>
                    <a:cubicBezTo>
                      <a:pt x="87362" y="50618"/>
                      <a:pt x="85603" y="51448"/>
                      <a:pt x="84353" y="52751"/>
                    </a:cubicBezTo>
                    <a:cubicBezTo>
                      <a:pt x="84443" y="51165"/>
                      <a:pt x="83860" y="49660"/>
                      <a:pt x="82866" y="48477"/>
                    </a:cubicBezTo>
                    <a:cubicBezTo>
                      <a:pt x="83291" y="48398"/>
                      <a:pt x="83719" y="48359"/>
                      <a:pt x="84144" y="48359"/>
                    </a:cubicBezTo>
                    <a:cubicBezTo>
                      <a:pt x="86080" y="48359"/>
                      <a:pt x="87955" y="49162"/>
                      <a:pt x="89299" y="50609"/>
                    </a:cubicBezTo>
                    <a:cubicBezTo>
                      <a:pt x="90637" y="49162"/>
                      <a:pt x="92504" y="48359"/>
                      <a:pt x="94437" y="48359"/>
                    </a:cubicBezTo>
                    <a:close/>
                    <a:moveTo>
                      <a:pt x="47485" y="48520"/>
                    </a:moveTo>
                    <a:cubicBezTo>
                      <a:pt x="47909" y="48520"/>
                      <a:pt x="48337" y="48559"/>
                      <a:pt x="48762" y="48638"/>
                    </a:cubicBezTo>
                    <a:cubicBezTo>
                      <a:pt x="47767" y="49821"/>
                      <a:pt x="47185" y="51326"/>
                      <a:pt x="47275" y="52912"/>
                    </a:cubicBezTo>
                    <a:cubicBezTo>
                      <a:pt x="46025" y="51609"/>
                      <a:pt x="44257" y="50779"/>
                      <a:pt x="42397" y="50779"/>
                    </a:cubicBezTo>
                    <a:cubicBezTo>
                      <a:pt x="42377" y="50779"/>
                      <a:pt x="42357" y="50779"/>
                      <a:pt x="42337" y="50780"/>
                    </a:cubicBezTo>
                    <a:cubicBezTo>
                      <a:pt x="43675" y="49325"/>
                      <a:pt x="45549" y="48520"/>
                      <a:pt x="47485" y="48520"/>
                    </a:cubicBezTo>
                    <a:close/>
                    <a:moveTo>
                      <a:pt x="60501" y="48529"/>
                    </a:moveTo>
                    <a:cubicBezTo>
                      <a:pt x="62439" y="48529"/>
                      <a:pt x="64308" y="49332"/>
                      <a:pt x="65653" y="50780"/>
                    </a:cubicBezTo>
                    <a:cubicBezTo>
                      <a:pt x="65633" y="50779"/>
                      <a:pt x="65613" y="50779"/>
                      <a:pt x="65593" y="50779"/>
                    </a:cubicBezTo>
                    <a:cubicBezTo>
                      <a:pt x="63725" y="50779"/>
                      <a:pt x="61957" y="51618"/>
                      <a:pt x="60715" y="52921"/>
                    </a:cubicBezTo>
                    <a:cubicBezTo>
                      <a:pt x="60796" y="51326"/>
                      <a:pt x="60214" y="49830"/>
                      <a:pt x="59219" y="48647"/>
                    </a:cubicBezTo>
                    <a:cubicBezTo>
                      <a:pt x="59646" y="48568"/>
                      <a:pt x="60075" y="48529"/>
                      <a:pt x="60501" y="48529"/>
                    </a:cubicBezTo>
                    <a:close/>
                    <a:moveTo>
                      <a:pt x="107662" y="48316"/>
                    </a:moveTo>
                    <a:cubicBezTo>
                      <a:pt x="109596" y="48316"/>
                      <a:pt x="111472" y="49118"/>
                      <a:pt x="112821" y="50574"/>
                    </a:cubicBezTo>
                    <a:cubicBezTo>
                      <a:pt x="112802" y="50573"/>
                      <a:pt x="112783" y="50573"/>
                      <a:pt x="112765" y="50573"/>
                    </a:cubicBezTo>
                    <a:cubicBezTo>
                      <a:pt x="110778" y="50573"/>
                      <a:pt x="108902" y="51519"/>
                      <a:pt x="107650" y="52966"/>
                    </a:cubicBezTo>
                    <a:lnTo>
                      <a:pt x="107650" y="52966"/>
                    </a:lnTo>
                    <a:cubicBezTo>
                      <a:pt x="107803" y="51290"/>
                      <a:pt x="107211" y="49713"/>
                      <a:pt x="106172" y="48477"/>
                    </a:cubicBezTo>
                    <a:cubicBezTo>
                      <a:pt x="106667" y="48369"/>
                      <a:pt x="107167" y="48316"/>
                      <a:pt x="107662" y="48316"/>
                    </a:cubicBezTo>
                    <a:close/>
                    <a:moveTo>
                      <a:pt x="13659" y="48573"/>
                    </a:moveTo>
                    <a:cubicBezTo>
                      <a:pt x="15592" y="48573"/>
                      <a:pt x="17464" y="49371"/>
                      <a:pt x="18807" y="50824"/>
                    </a:cubicBezTo>
                    <a:cubicBezTo>
                      <a:pt x="18787" y="50824"/>
                      <a:pt x="18768" y="50824"/>
                      <a:pt x="18748" y="50824"/>
                    </a:cubicBezTo>
                    <a:cubicBezTo>
                      <a:pt x="16879" y="50824"/>
                      <a:pt x="15111" y="51663"/>
                      <a:pt x="13870" y="52966"/>
                    </a:cubicBezTo>
                    <a:cubicBezTo>
                      <a:pt x="13951" y="51371"/>
                      <a:pt x="13368" y="49875"/>
                      <a:pt x="12374" y="48692"/>
                    </a:cubicBezTo>
                    <a:cubicBezTo>
                      <a:pt x="12802" y="48612"/>
                      <a:pt x="13232" y="48573"/>
                      <a:pt x="13659" y="48573"/>
                    </a:cubicBezTo>
                    <a:close/>
                    <a:moveTo>
                      <a:pt x="23953" y="48574"/>
                    </a:moveTo>
                    <a:cubicBezTo>
                      <a:pt x="24378" y="48574"/>
                      <a:pt x="24806" y="48613"/>
                      <a:pt x="25232" y="48692"/>
                    </a:cubicBezTo>
                    <a:cubicBezTo>
                      <a:pt x="24237" y="49875"/>
                      <a:pt x="23655" y="51371"/>
                      <a:pt x="23744" y="52966"/>
                    </a:cubicBezTo>
                    <a:cubicBezTo>
                      <a:pt x="22494" y="51663"/>
                      <a:pt x="20726" y="50824"/>
                      <a:pt x="18866" y="50824"/>
                    </a:cubicBezTo>
                    <a:cubicBezTo>
                      <a:pt x="18846" y="50824"/>
                      <a:pt x="18827" y="50824"/>
                      <a:pt x="18807" y="50824"/>
                    </a:cubicBezTo>
                    <a:cubicBezTo>
                      <a:pt x="20144" y="49377"/>
                      <a:pt x="22018" y="48574"/>
                      <a:pt x="23953" y="48574"/>
                    </a:cubicBezTo>
                    <a:close/>
                    <a:moveTo>
                      <a:pt x="37179" y="48522"/>
                    </a:moveTo>
                    <a:cubicBezTo>
                      <a:pt x="39113" y="48522"/>
                      <a:pt x="40989" y="49325"/>
                      <a:pt x="42337" y="50780"/>
                    </a:cubicBezTo>
                    <a:cubicBezTo>
                      <a:pt x="42319" y="50779"/>
                      <a:pt x="42300" y="50779"/>
                      <a:pt x="42282" y="50779"/>
                    </a:cubicBezTo>
                    <a:cubicBezTo>
                      <a:pt x="40295" y="50779"/>
                      <a:pt x="38419" y="51725"/>
                      <a:pt x="37167" y="53172"/>
                    </a:cubicBezTo>
                    <a:cubicBezTo>
                      <a:pt x="37320" y="51496"/>
                      <a:pt x="36728" y="49910"/>
                      <a:pt x="35689" y="48683"/>
                    </a:cubicBezTo>
                    <a:cubicBezTo>
                      <a:pt x="36184" y="48575"/>
                      <a:pt x="36683" y="48522"/>
                      <a:pt x="37179" y="48522"/>
                    </a:cubicBezTo>
                    <a:close/>
                    <a:moveTo>
                      <a:pt x="124475" y="46470"/>
                    </a:moveTo>
                    <a:cubicBezTo>
                      <a:pt x="127650" y="46470"/>
                      <a:pt x="130827" y="48548"/>
                      <a:pt x="130867" y="52706"/>
                    </a:cubicBezTo>
                    <a:cubicBezTo>
                      <a:pt x="130388" y="52601"/>
                      <a:pt x="129906" y="52550"/>
                      <a:pt x="129426" y="52550"/>
                    </a:cubicBezTo>
                    <a:cubicBezTo>
                      <a:pt x="127574" y="52550"/>
                      <a:pt x="125776" y="53316"/>
                      <a:pt x="124487" y="54704"/>
                    </a:cubicBezTo>
                    <a:cubicBezTo>
                      <a:pt x="123206" y="53333"/>
                      <a:pt x="121414" y="52545"/>
                      <a:pt x="119532" y="52545"/>
                    </a:cubicBezTo>
                    <a:cubicBezTo>
                      <a:pt x="119048" y="52545"/>
                      <a:pt x="118564" y="52599"/>
                      <a:pt x="118089" y="52706"/>
                    </a:cubicBezTo>
                    <a:cubicBezTo>
                      <a:pt x="118125" y="48548"/>
                      <a:pt x="121299" y="46470"/>
                      <a:pt x="124475" y="46470"/>
                    </a:cubicBezTo>
                    <a:close/>
                    <a:moveTo>
                      <a:pt x="77635" y="46519"/>
                    </a:moveTo>
                    <a:cubicBezTo>
                      <a:pt x="80808" y="46519"/>
                      <a:pt x="83981" y="48596"/>
                      <a:pt x="84022" y="52751"/>
                    </a:cubicBezTo>
                    <a:lnTo>
                      <a:pt x="84031" y="52760"/>
                    </a:lnTo>
                    <a:cubicBezTo>
                      <a:pt x="83550" y="52655"/>
                      <a:pt x="83066" y="52604"/>
                      <a:pt x="82586" y="52604"/>
                    </a:cubicBezTo>
                    <a:cubicBezTo>
                      <a:pt x="80731" y="52604"/>
                      <a:pt x="78937" y="53370"/>
                      <a:pt x="77642" y="54758"/>
                    </a:cubicBezTo>
                    <a:cubicBezTo>
                      <a:pt x="76360" y="53378"/>
                      <a:pt x="74568" y="52599"/>
                      <a:pt x="72696" y="52599"/>
                    </a:cubicBezTo>
                    <a:cubicBezTo>
                      <a:pt x="72203" y="52599"/>
                      <a:pt x="71719" y="52652"/>
                      <a:pt x="71244" y="52760"/>
                    </a:cubicBezTo>
                    <a:cubicBezTo>
                      <a:pt x="71280" y="48600"/>
                      <a:pt x="74457" y="46519"/>
                      <a:pt x="77635" y="46519"/>
                    </a:cubicBezTo>
                    <a:close/>
                    <a:moveTo>
                      <a:pt x="100946" y="46509"/>
                    </a:moveTo>
                    <a:cubicBezTo>
                      <a:pt x="104122" y="46509"/>
                      <a:pt x="107296" y="48585"/>
                      <a:pt x="107337" y="52742"/>
                    </a:cubicBezTo>
                    <a:cubicBezTo>
                      <a:pt x="106865" y="52641"/>
                      <a:pt x="106389" y="52591"/>
                      <a:pt x="105917" y="52591"/>
                    </a:cubicBezTo>
                    <a:cubicBezTo>
                      <a:pt x="104050" y="52591"/>
                      <a:pt x="102242" y="53364"/>
                      <a:pt x="100948" y="54758"/>
                    </a:cubicBezTo>
                    <a:lnTo>
                      <a:pt x="100948" y="54749"/>
                    </a:lnTo>
                    <a:cubicBezTo>
                      <a:pt x="99667" y="53369"/>
                      <a:pt x="97875" y="52590"/>
                      <a:pt x="95993" y="52590"/>
                    </a:cubicBezTo>
                    <a:cubicBezTo>
                      <a:pt x="95509" y="52590"/>
                      <a:pt x="95025" y="52643"/>
                      <a:pt x="94550" y="52742"/>
                    </a:cubicBezTo>
                    <a:cubicBezTo>
                      <a:pt x="94591" y="48588"/>
                      <a:pt x="97769" y="46509"/>
                      <a:pt x="100946" y="46509"/>
                    </a:cubicBezTo>
                    <a:close/>
                    <a:moveTo>
                      <a:pt x="53993" y="46670"/>
                    </a:moveTo>
                    <a:cubicBezTo>
                      <a:pt x="57169" y="46670"/>
                      <a:pt x="60344" y="48747"/>
                      <a:pt x="60384" y="52903"/>
                    </a:cubicBezTo>
                    <a:cubicBezTo>
                      <a:pt x="59911" y="52801"/>
                      <a:pt x="59433" y="52752"/>
                      <a:pt x="58960" y="52752"/>
                    </a:cubicBezTo>
                    <a:cubicBezTo>
                      <a:pt x="57101" y="52752"/>
                      <a:pt x="55295" y="53518"/>
                      <a:pt x="53995" y="54910"/>
                    </a:cubicBezTo>
                    <a:cubicBezTo>
                      <a:pt x="52714" y="53531"/>
                      <a:pt x="50922" y="52751"/>
                      <a:pt x="49040" y="52751"/>
                    </a:cubicBezTo>
                    <a:cubicBezTo>
                      <a:pt x="48556" y="52751"/>
                      <a:pt x="48072" y="52805"/>
                      <a:pt x="47597" y="52903"/>
                    </a:cubicBezTo>
                    <a:cubicBezTo>
                      <a:pt x="47638" y="48749"/>
                      <a:pt x="50816" y="46670"/>
                      <a:pt x="53993" y="46670"/>
                    </a:cubicBezTo>
                    <a:close/>
                    <a:moveTo>
                      <a:pt x="7145" y="46712"/>
                    </a:moveTo>
                    <a:cubicBezTo>
                      <a:pt x="10322" y="46712"/>
                      <a:pt x="13498" y="48790"/>
                      <a:pt x="13538" y="52948"/>
                    </a:cubicBezTo>
                    <a:cubicBezTo>
                      <a:pt x="13065" y="52846"/>
                      <a:pt x="12588" y="52796"/>
                      <a:pt x="12114" y="52796"/>
                    </a:cubicBezTo>
                    <a:cubicBezTo>
                      <a:pt x="10255" y="52796"/>
                      <a:pt x="8451" y="53563"/>
                      <a:pt x="7159" y="54955"/>
                    </a:cubicBezTo>
                    <a:cubicBezTo>
                      <a:pt x="5884" y="53583"/>
                      <a:pt x="4097" y="52805"/>
                      <a:pt x="2226" y="52805"/>
                    </a:cubicBezTo>
                    <a:cubicBezTo>
                      <a:pt x="2216" y="52805"/>
                      <a:pt x="2205" y="52805"/>
                      <a:pt x="2194" y="52805"/>
                    </a:cubicBezTo>
                    <a:lnTo>
                      <a:pt x="2194" y="52796"/>
                    </a:lnTo>
                    <a:cubicBezTo>
                      <a:pt x="1711" y="52796"/>
                      <a:pt x="1227" y="52850"/>
                      <a:pt x="752" y="52948"/>
                    </a:cubicBezTo>
                    <a:cubicBezTo>
                      <a:pt x="792" y="48790"/>
                      <a:pt x="3969" y="46712"/>
                      <a:pt x="7145" y="46712"/>
                    </a:cubicBezTo>
                    <a:close/>
                    <a:moveTo>
                      <a:pt x="30465" y="46717"/>
                    </a:moveTo>
                    <a:cubicBezTo>
                      <a:pt x="33637" y="46717"/>
                      <a:pt x="36811" y="48795"/>
                      <a:pt x="36854" y="52953"/>
                    </a:cubicBezTo>
                    <a:lnTo>
                      <a:pt x="36854" y="52953"/>
                    </a:lnTo>
                    <a:cubicBezTo>
                      <a:pt x="36379" y="52851"/>
                      <a:pt x="35901" y="52801"/>
                      <a:pt x="35426" y="52801"/>
                    </a:cubicBezTo>
                    <a:cubicBezTo>
                      <a:pt x="33569" y="52801"/>
                      <a:pt x="31771" y="53567"/>
                      <a:pt x="30483" y="54955"/>
                    </a:cubicBezTo>
                    <a:cubicBezTo>
                      <a:pt x="29201" y="53584"/>
                      <a:pt x="27409" y="52796"/>
                      <a:pt x="25528" y="52796"/>
                    </a:cubicBezTo>
                    <a:cubicBezTo>
                      <a:pt x="25044" y="52796"/>
                      <a:pt x="24560" y="52850"/>
                      <a:pt x="24085" y="52957"/>
                    </a:cubicBezTo>
                    <a:cubicBezTo>
                      <a:pt x="24116" y="48798"/>
                      <a:pt x="27290" y="46717"/>
                      <a:pt x="30465" y="46717"/>
                    </a:cubicBezTo>
                    <a:close/>
                    <a:moveTo>
                      <a:pt x="107865" y="57160"/>
                    </a:moveTo>
                    <a:cubicBezTo>
                      <a:pt x="107867" y="57160"/>
                      <a:pt x="107868" y="57160"/>
                      <a:pt x="107870" y="57160"/>
                    </a:cubicBezTo>
                    <a:lnTo>
                      <a:pt x="107870" y="57160"/>
                    </a:lnTo>
                    <a:cubicBezTo>
                      <a:pt x="107871" y="57160"/>
                      <a:pt x="107873" y="57160"/>
                      <a:pt x="107874" y="57160"/>
                    </a:cubicBezTo>
                    <a:close/>
                    <a:moveTo>
                      <a:pt x="129607" y="52925"/>
                    </a:moveTo>
                    <a:cubicBezTo>
                      <a:pt x="130037" y="52925"/>
                      <a:pt x="130471" y="52965"/>
                      <a:pt x="130903" y="53047"/>
                    </a:cubicBezTo>
                    <a:cubicBezTo>
                      <a:pt x="129908" y="54229"/>
                      <a:pt x="129326" y="55726"/>
                      <a:pt x="129415" y="57321"/>
                    </a:cubicBezTo>
                    <a:cubicBezTo>
                      <a:pt x="128165" y="56009"/>
                      <a:pt x="126406" y="55179"/>
                      <a:pt x="124538" y="55179"/>
                    </a:cubicBezTo>
                    <a:cubicBezTo>
                      <a:pt x="124518" y="55179"/>
                      <a:pt x="124498" y="55179"/>
                      <a:pt x="124478" y="55179"/>
                    </a:cubicBezTo>
                    <a:cubicBezTo>
                      <a:pt x="124458" y="55179"/>
                      <a:pt x="124438" y="55179"/>
                      <a:pt x="124418" y="55179"/>
                    </a:cubicBezTo>
                    <a:cubicBezTo>
                      <a:pt x="122550" y="55179"/>
                      <a:pt x="120782" y="56009"/>
                      <a:pt x="119541" y="57321"/>
                    </a:cubicBezTo>
                    <a:cubicBezTo>
                      <a:pt x="119622" y="55726"/>
                      <a:pt x="119039" y="54220"/>
                      <a:pt x="118045" y="53047"/>
                    </a:cubicBezTo>
                    <a:cubicBezTo>
                      <a:pt x="118478" y="52965"/>
                      <a:pt x="118913" y="52925"/>
                      <a:pt x="119344" y="52925"/>
                    </a:cubicBezTo>
                    <a:cubicBezTo>
                      <a:pt x="121276" y="52925"/>
                      <a:pt x="123138" y="53727"/>
                      <a:pt x="124478" y="55170"/>
                    </a:cubicBezTo>
                    <a:cubicBezTo>
                      <a:pt x="125811" y="53727"/>
                      <a:pt x="127678" y="52925"/>
                      <a:pt x="129607" y="52925"/>
                    </a:cubicBezTo>
                    <a:close/>
                    <a:moveTo>
                      <a:pt x="82780" y="52965"/>
                    </a:moveTo>
                    <a:cubicBezTo>
                      <a:pt x="83204" y="52965"/>
                      <a:pt x="83632" y="53003"/>
                      <a:pt x="84057" y="53082"/>
                    </a:cubicBezTo>
                    <a:cubicBezTo>
                      <a:pt x="83538" y="53701"/>
                      <a:pt x="83135" y="54409"/>
                      <a:pt x="82875" y="55170"/>
                    </a:cubicBezTo>
                    <a:cubicBezTo>
                      <a:pt x="82634" y="55866"/>
                      <a:pt x="82526" y="56607"/>
                      <a:pt x="82569" y="57347"/>
                    </a:cubicBezTo>
                    <a:lnTo>
                      <a:pt x="82569" y="57347"/>
                    </a:lnTo>
                    <a:cubicBezTo>
                      <a:pt x="81328" y="56053"/>
                      <a:pt x="79569" y="55215"/>
                      <a:pt x="77701" y="55215"/>
                    </a:cubicBezTo>
                    <a:cubicBezTo>
                      <a:pt x="77681" y="55215"/>
                      <a:pt x="77661" y="55215"/>
                      <a:pt x="77642" y="55215"/>
                    </a:cubicBezTo>
                    <a:cubicBezTo>
                      <a:pt x="78979" y="53768"/>
                      <a:pt x="80847" y="52965"/>
                      <a:pt x="82780" y="52965"/>
                    </a:cubicBezTo>
                    <a:close/>
                    <a:moveTo>
                      <a:pt x="95802" y="52974"/>
                    </a:moveTo>
                    <a:cubicBezTo>
                      <a:pt x="97735" y="52974"/>
                      <a:pt x="99602" y="53775"/>
                      <a:pt x="100939" y="55215"/>
                    </a:cubicBezTo>
                    <a:cubicBezTo>
                      <a:pt x="100919" y="55215"/>
                      <a:pt x="100900" y="55215"/>
                      <a:pt x="100880" y="55215"/>
                    </a:cubicBezTo>
                    <a:cubicBezTo>
                      <a:pt x="99020" y="55215"/>
                      <a:pt x="97252" y="56053"/>
                      <a:pt x="96011" y="57357"/>
                    </a:cubicBezTo>
                    <a:cubicBezTo>
                      <a:pt x="96047" y="56622"/>
                      <a:pt x="95948" y="55878"/>
                      <a:pt x="95706" y="55179"/>
                    </a:cubicBezTo>
                    <a:lnTo>
                      <a:pt x="95706" y="55170"/>
                    </a:lnTo>
                    <a:cubicBezTo>
                      <a:pt x="95446" y="54409"/>
                      <a:pt x="95043" y="53701"/>
                      <a:pt x="94523" y="53091"/>
                    </a:cubicBezTo>
                    <a:cubicBezTo>
                      <a:pt x="94949" y="53012"/>
                      <a:pt x="95377" y="52974"/>
                      <a:pt x="95802" y="52974"/>
                    </a:cubicBezTo>
                    <a:close/>
                    <a:moveTo>
                      <a:pt x="60697" y="57357"/>
                    </a:moveTo>
                    <a:cubicBezTo>
                      <a:pt x="60700" y="57357"/>
                      <a:pt x="60703" y="57357"/>
                      <a:pt x="60706" y="57357"/>
                    </a:cubicBezTo>
                    <a:lnTo>
                      <a:pt x="60706" y="57357"/>
                    </a:lnTo>
                    <a:cubicBezTo>
                      <a:pt x="60709" y="57357"/>
                      <a:pt x="60712" y="57357"/>
                      <a:pt x="60715" y="57357"/>
                    </a:cubicBezTo>
                    <a:close/>
                    <a:moveTo>
                      <a:pt x="48839" y="53117"/>
                    </a:moveTo>
                    <a:cubicBezTo>
                      <a:pt x="50775" y="53117"/>
                      <a:pt x="52650" y="53921"/>
                      <a:pt x="53995" y="55376"/>
                    </a:cubicBezTo>
                    <a:lnTo>
                      <a:pt x="53995" y="55376"/>
                    </a:lnTo>
                    <a:cubicBezTo>
                      <a:pt x="53992" y="55376"/>
                      <a:pt x="53989" y="55376"/>
                      <a:pt x="53986" y="55376"/>
                    </a:cubicBezTo>
                    <a:cubicBezTo>
                      <a:pt x="53966" y="55376"/>
                      <a:pt x="53946" y="55376"/>
                      <a:pt x="53927" y="55376"/>
                    </a:cubicBezTo>
                    <a:cubicBezTo>
                      <a:pt x="52067" y="55376"/>
                      <a:pt x="50299" y="56206"/>
                      <a:pt x="49049" y="57509"/>
                    </a:cubicBezTo>
                    <a:cubicBezTo>
                      <a:pt x="49138" y="55923"/>
                      <a:pt x="48556" y="54418"/>
                      <a:pt x="47561" y="53235"/>
                    </a:cubicBezTo>
                    <a:cubicBezTo>
                      <a:pt x="47987" y="53156"/>
                      <a:pt x="48414" y="53117"/>
                      <a:pt x="48839" y="53117"/>
                    </a:cubicBezTo>
                    <a:close/>
                    <a:moveTo>
                      <a:pt x="59142" y="53117"/>
                    </a:moveTo>
                    <a:cubicBezTo>
                      <a:pt x="59567" y="53117"/>
                      <a:pt x="59994" y="53156"/>
                      <a:pt x="60420" y="53235"/>
                    </a:cubicBezTo>
                    <a:cubicBezTo>
                      <a:pt x="59425" y="54427"/>
                      <a:pt x="58843" y="55932"/>
                      <a:pt x="58932" y="57518"/>
                    </a:cubicBezTo>
                    <a:lnTo>
                      <a:pt x="58923" y="57509"/>
                    </a:lnTo>
                    <a:cubicBezTo>
                      <a:pt x="57682" y="56206"/>
                      <a:pt x="55914" y="55376"/>
                      <a:pt x="54046" y="55376"/>
                    </a:cubicBezTo>
                    <a:cubicBezTo>
                      <a:pt x="54029" y="55376"/>
                      <a:pt x="54012" y="55376"/>
                      <a:pt x="53995" y="55376"/>
                    </a:cubicBezTo>
                    <a:lnTo>
                      <a:pt x="53995" y="55376"/>
                    </a:lnTo>
                    <a:cubicBezTo>
                      <a:pt x="55333" y="53921"/>
                      <a:pt x="57206" y="53117"/>
                      <a:pt x="59142" y="53117"/>
                    </a:cubicBezTo>
                    <a:close/>
                    <a:moveTo>
                      <a:pt x="25317" y="53179"/>
                    </a:moveTo>
                    <a:cubicBezTo>
                      <a:pt x="27247" y="53179"/>
                      <a:pt x="29113" y="53976"/>
                      <a:pt x="30456" y="55421"/>
                    </a:cubicBezTo>
                    <a:cubicBezTo>
                      <a:pt x="30436" y="55421"/>
                      <a:pt x="30416" y="55421"/>
                      <a:pt x="30397" y="55421"/>
                    </a:cubicBezTo>
                    <a:cubicBezTo>
                      <a:pt x="28528" y="55421"/>
                      <a:pt x="26769" y="56259"/>
                      <a:pt x="25528" y="57554"/>
                    </a:cubicBezTo>
                    <a:cubicBezTo>
                      <a:pt x="25563" y="56819"/>
                      <a:pt x="25456" y="56075"/>
                      <a:pt x="25223" y="55376"/>
                    </a:cubicBezTo>
                    <a:lnTo>
                      <a:pt x="25223" y="55385"/>
                    </a:lnTo>
                    <a:cubicBezTo>
                      <a:pt x="24963" y="54624"/>
                      <a:pt x="24560" y="53916"/>
                      <a:pt x="24031" y="53298"/>
                    </a:cubicBezTo>
                    <a:cubicBezTo>
                      <a:pt x="24460" y="53218"/>
                      <a:pt x="24890" y="53179"/>
                      <a:pt x="25317" y="53179"/>
                    </a:cubicBezTo>
                    <a:close/>
                    <a:moveTo>
                      <a:pt x="12293" y="53188"/>
                    </a:moveTo>
                    <a:cubicBezTo>
                      <a:pt x="12719" y="53188"/>
                      <a:pt x="13147" y="53227"/>
                      <a:pt x="13574" y="53307"/>
                    </a:cubicBezTo>
                    <a:cubicBezTo>
                      <a:pt x="13055" y="53925"/>
                      <a:pt x="12651" y="54624"/>
                      <a:pt x="12391" y="55385"/>
                    </a:cubicBezTo>
                    <a:cubicBezTo>
                      <a:pt x="12150" y="56084"/>
                      <a:pt x="12051" y="56819"/>
                      <a:pt x="12087" y="57554"/>
                    </a:cubicBezTo>
                    <a:lnTo>
                      <a:pt x="12087" y="57572"/>
                    </a:lnTo>
                    <a:cubicBezTo>
                      <a:pt x="10845" y="56268"/>
                      <a:pt x="9086" y="55430"/>
                      <a:pt x="7218" y="55430"/>
                    </a:cubicBezTo>
                    <a:cubicBezTo>
                      <a:pt x="7198" y="55430"/>
                      <a:pt x="7178" y="55430"/>
                      <a:pt x="7159" y="55430"/>
                    </a:cubicBezTo>
                    <a:cubicBezTo>
                      <a:pt x="8501" y="53985"/>
                      <a:pt x="10367" y="53188"/>
                      <a:pt x="12293" y="53188"/>
                    </a:cubicBezTo>
                    <a:close/>
                    <a:moveTo>
                      <a:pt x="106098" y="52962"/>
                    </a:moveTo>
                    <a:cubicBezTo>
                      <a:pt x="106573" y="52962"/>
                      <a:pt x="107051" y="53010"/>
                      <a:pt x="107525" y="53109"/>
                    </a:cubicBezTo>
                    <a:cubicBezTo>
                      <a:pt x="106514" y="54361"/>
                      <a:pt x="105950" y="55943"/>
                      <a:pt x="106117" y="57615"/>
                    </a:cubicBezTo>
                    <a:lnTo>
                      <a:pt x="106117" y="57615"/>
                    </a:lnTo>
                    <a:cubicBezTo>
                      <a:pt x="104869" y="56153"/>
                      <a:pt x="102981" y="55206"/>
                      <a:pt x="100985" y="55206"/>
                    </a:cubicBezTo>
                    <a:cubicBezTo>
                      <a:pt x="100976" y="55206"/>
                      <a:pt x="100966" y="55206"/>
                      <a:pt x="100957" y="55206"/>
                    </a:cubicBezTo>
                    <a:cubicBezTo>
                      <a:pt x="102302" y="53761"/>
                      <a:pt x="104171" y="52962"/>
                      <a:pt x="106098" y="52962"/>
                    </a:cubicBezTo>
                    <a:close/>
                    <a:moveTo>
                      <a:pt x="70812" y="48526"/>
                    </a:moveTo>
                    <a:cubicBezTo>
                      <a:pt x="71289" y="48526"/>
                      <a:pt x="71770" y="48575"/>
                      <a:pt x="72248" y="48674"/>
                    </a:cubicBezTo>
                    <a:cubicBezTo>
                      <a:pt x="71271" y="49928"/>
                      <a:pt x="70742" y="51496"/>
                      <a:pt x="70939" y="53145"/>
                    </a:cubicBezTo>
                    <a:cubicBezTo>
                      <a:pt x="71447" y="53031"/>
                      <a:pt x="71960" y="52976"/>
                      <a:pt x="72468" y="52976"/>
                    </a:cubicBezTo>
                    <a:cubicBezTo>
                      <a:pt x="74401" y="52976"/>
                      <a:pt x="76276" y="53777"/>
                      <a:pt x="77624" y="55224"/>
                    </a:cubicBezTo>
                    <a:cubicBezTo>
                      <a:pt x="77606" y="55224"/>
                      <a:pt x="77587" y="55224"/>
                      <a:pt x="77569" y="55224"/>
                    </a:cubicBezTo>
                    <a:cubicBezTo>
                      <a:pt x="75520" y="55224"/>
                      <a:pt x="73598" y="56223"/>
                      <a:pt x="72355" y="57751"/>
                    </a:cubicBezTo>
                    <a:cubicBezTo>
                      <a:pt x="72694" y="54052"/>
                      <a:pt x="69407" y="50779"/>
                      <a:pt x="65713" y="50779"/>
                    </a:cubicBezTo>
                    <a:cubicBezTo>
                      <a:pt x="65693" y="50779"/>
                      <a:pt x="65673" y="50779"/>
                      <a:pt x="65653" y="50780"/>
                    </a:cubicBezTo>
                    <a:cubicBezTo>
                      <a:pt x="66997" y="49327"/>
                      <a:pt x="68873" y="48526"/>
                      <a:pt x="70812" y="48526"/>
                    </a:cubicBezTo>
                    <a:close/>
                    <a:moveTo>
                      <a:pt x="35611" y="53168"/>
                    </a:moveTo>
                    <a:cubicBezTo>
                      <a:pt x="36086" y="53168"/>
                      <a:pt x="36566" y="53216"/>
                      <a:pt x="37042" y="53315"/>
                    </a:cubicBezTo>
                    <a:cubicBezTo>
                      <a:pt x="36031" y="54567"/>
                      <a:pt x="35458" y="56149"/>
                      <a:pt x="35634" y="57812"/>
                    </a:cubicBezTo>
                    <a:lnTo>
                      <a:pt x="35634" y="57812"/>
                    </a:lnTo>
                    <a:cubicBezTo>
                      <a:pt x="34382" y="56357"/>
                      <a:pt x="32515" y="55412"/>
                      <a:pt x="30530" y="55412"/>
                    </a:cubicBezTo>
                    <a:cubicBezTo>
                      <a:pt x="30511" y="55412"/>
                      <a:pt x="30492" y="55412"/>
                      <a:pt x="30474" y="55412"/>
                    </a:cubicBezTo>
                    <a:cubicBezTo>
                      <a:pt x="31811" y="53967"/>
                      <a:pt x="33679" y="53168"/>
                      <a:pt x="35611" y="53168"/>
                    </a:cubicBezTo>
                    <a:close/>
                    <a:moveTo>
                      <a:pt x="112818" y="51075"/>
                    </a:moveTo>
                    <a:cubicBezTo>
                      <a:pt x="115995" y="51075"/>
                      <a:pt x="119174" y="53154"/>
                      <a:pt x="119218" y="57312"/>
                    </a:cubicBezTo>
                    <a:cubicBezTo>
                      <a:pt x="118743" y="57210"/>
                      <a:pt x="118265" y="57160"/>
                      <a:pt x="117790" y="57160"/>
                    </a:cubicBezTo>
                    <a:cubicBezTo>
                      <a:pt x="115926" y="57160"/>
                      <a:pt x="114120" y="57927"/>
                      <a:pt x="112821" y="59319"/>
                    </a:cubicBezTo>
                    <a:cubicBezTo>
                      <a:pt x="111549" y="57940"/>
                      <a:pt x="109750" y="57161"/>
                      <a:pt x="107870" y="57160"/>
                    </a:cubicBezTo>
                    <a:lnTo>
                      <a:pt x="107870" y="57160"/>
                    </a:lnTo>
                    <a:cubicBezTo>
                      <a:pt x="107388" y="57160"/>
                      <a:pt x="106905" y="57214"/>
                      <a:pt x="106432" y="57312"/>
                    </a:cubicBezTo>
                    <a:cubicBezTo>
                      <a:pt x="106468" y="53154"/>
                      <a:pt x="109642" y="51075"/>
                      <a:pt x="112818" y="51075"/>
                    </a:cubicBezTo>
                    <a:close/>
                    <a:moveTo>
                      <a:pt x="136134" y="51090"/>
                    </a:moveTo>
                    <a:cubicBezTo>
                      <a:pt x="139310" y="51090"/>
                      <a:pt x="142484" y="53169"/>
                      <a:pt x="142525" y="57330"/>
                    </a:cubicBezTo>
                    <a:cubicBezTo>
                      <a:pt x="142043" y="57224"/>
                      <a:pt x="141557" y="57173"/>
                      <a:pt x="141075" y="57173"/>
                    </a:cubicBezTo>
                    <a:cubicBezTo>
                      <a:pt x="139225" y="57173"/>
                      <a:pt x="137430" y="57933"/>
                      <a:pt x="136136" y="59319"/>
                    </a:cubicBezTo>
                    <a:lnTo>
                      <a:pt x="136136" y="59328"/>
                    </a:lnTo>
                    <a:cubicBezTo>
                      <a:pt x="134854" y="57957"/>
                      <a:pt x="133062" y="57168"/>
                      <a:pt x="131181" y="57168"/>
                    </a:cubicBezTo>
                    <a:cubicBezTo>
                      <a:pt x="130697" y="57168"/>
                      <a:pt x="130213" y="57222"/>
                      <a:pt x="129738" y="57330"/>
                    </a:cubicBezTo>
                    <a:cubicBezTo>
                      <a:pt x="129778" y="53171"/>
                      <a:pt x="132957" y="51090"/>
                      <a:pt x="136134" y="51090"/>
                    </a:cubicBezTo>
                    <a:close/>
                    <a:moveTo>
                      <a:pt x="89294" y="51126"/>
                    </a:moveTo>
                    <a:cubicBezTo>
                      <a:pt x="91873" y="51126"/>
                      <a:pt x="94452" y="52497"/>
                      <a:pt x="95348" y="55242"/>
                    </a:cubicBezTo>
                    <a:cubicBezTo>
                      <a:pt x="95572" y="55923"/>
                      <a:pt x="95679" y="56631"/>
                      <a:pt x="95688" y="57348"/>
                    </a:cubicBezTo>
                    <a:cubicBezTo>
                      <a:pt x="95215" y="57246"/>
                      <a:pt x="94738" y="57196"/>
                      <a:pt x="94264" y="57196"/>
                    </a:cubicBezTo>
                    <a:cubicBezTo>
                      <a:pt x="92405" y="57196"/>
                      <a:pt x="90599" y="57962"/>
                      <a:pt x="89299" y="59355"/>
                    </a:cubicBezTo>
                    <a:cubicBezTo>
                      <a:pt x="88027" y="57975"/>
                      <a:pt x="86226" y="57195"/>
                      <a:pt x="84353" y="57195"/>
                    </a:cubicBezTo>
                    <a:cubicBezTo>
                      <a:pt x="83860" y="57195"/>
                      <a:pt x="83376" y="57249"/>
                      <a:pt x="82910" y="57348"/>
                    </a:cubicBezTo>
                    <a:cubicBezTo>
                      <a:pt x="82902" y="56631"/>
                      <a:pt x="83009" y="55923"/>
                      <a:pt x="83224" y="55242"/>
                    </a:cubicBezTo>
                    <a:lnTo>
                      <a:pt x="83233" y="55242"/>
                    </a:lnTo>
                    <a:cubicBezTo>
                      <a:pt x="84129" y="52499"/>
                      <a:pt x="86712" y="51126"/>
                      <a:pt x="89294" y="51126"/>
                    </a:cubicBezTo>
                    <a:close/>
                    <a:moveTo>
                      <a:pt x="42335" y="51276"/>
                    </a:moveTo>
                    <a:cubicBezTo>
                      <a:pt x="45511" y="51276"/>
                      <a:pt x="48686" y="53352"/>
                      <a:pt x="48726" y="57509"/>
                    </a:cubicBezTo>
                    <a:cubicBezTo>
                      <a:pt x="48253" y="57407"/>
                      <a:pt x="47776" y="57357"/>
                      <a:pt x="47302" y="57357"/>
                    </a:cubicBezTo>
                    <a:cubicBezTo>
                      <a:pt x="45443" y="57357"/>
                      <a:pt x="43639" y="58124"/>
                      <a:pt x="42346" y="59516"/>
                    </a:cubicBezTo>
                    <a:cubicBezTo>
                      <a:pt x="41065" y="58136"/>
                      <a:pt x="39264" y="57357"/>
                      <a:pt x="37382" y="57357"/>
                    </a:cubicBezTo>
                    <a:cubicBezTo>
                      <a:pt x="36898" y="57357"/>
                      <a:pt x="36415" y="57410"/>
                      <a:pt x="35940" y="57509"/>
                    </a:cubicBezTo>
                    <a:cubicBezTo>
                      <a:pt x="35980" y="53355"/>
                      <a:pt x="39158" y="51276"/>
                      <a:pt x="42335" y="51276"/>
                    </a:cubicBezTo>
                    <a:close/>
                    <a:moveTo>
                      <a:pt x="65660" y="51276"/>
                    </a:moveTo>
                    <a:cubicBezTo>
                      <a:pt x="68835" y="51276"/>
                      <a:pt x="72010" y="53352"/>
                      <a:pt x="72050" y="57509"/>
                    </a:cubicBezTo>
                    <a:cubicBezTo>
                      <a:pt x="71577" y="57407"/>
                      <a:pt x="71100" y="57357"/>
                      <a:pt x="70626" y="57357"/>
                    </a:cubicBezTo>
                    <a:cubicBezTo>
                      <a:pt x="68767" y="57357"/>
                      <a:pt x="66961" y="58124"/>
                      <a:pt x="65662" y="59516"/>
                    </a:cubicBezTo>
                    <a:cubicBezTo>
                      <a:pt x="64382" y="58138"/>
                      <a:pt x="62585" y="57359"/>
                      <a:pt x="60706" y="57357"/>
                    </a:cubicBezTo>
                    <a:lnTo>
                      <a:pt x="60706" y="57357"/>
                    </a:lnTo>
                    <a:cubicBezTo>
                      <a:pt x="60217" y="57357"/>
                      <a:pt x="59736" y="57411"/>
                      <a:pt x="59264" y="57509"/>
                    </a:cubicBezTo>
                    <a:cubicBezTo>
                      <a:pt x="59304" y="53355"/>
                      <a:pt x="62482" y="51276"/>
                      <a:pt x="65660" y="51276"/>
                    </a:cubicBezTo>
                    <a:close/>
                    <a:moveTo>
                      <a:pt x="18806" y="51334"/>
                    </a:moveTo>
                    <a:cubicBezTo>
                      <a:pt x="21388" y="51334"/>
                      <a:pt x="23969" y="52707"/>
                      <a:pt x="24864" y="55457"/>
                    </a:cubicBezTo>
                    <a:cubicBezTo>
                      <a:pt x="25079" y="56138"/>
                      <a:pt x="25196" y="56846"/>
                      <a:pt x="25205" y="57563"/>
                    </a:cubicBezTo>
                    <a:cubicBezTo>
                      <a:pt x="24724" y="57458"/>
                      <a:pt x="24240" y="57407"/>
                      <a:pt x="23760" y="57407"/>
                    </a:cubicBezTo>
                    <a:cubicBezTo>
                      <a:pt x="21902" y="57407"/>
                      <a:pt x="20103" y="58173"/>
                      <a:pt x="18807" y="59561"/>
                    </a:cubicBezTo>
                    <a:cubicBezTo>
                      <a:pt x="17535" y="58190"/>
                      <a:pt x="15734" y="57401"/>
                      <a:pt x="13861" y="57401"/>
                    </a:cubicBezTo>
                    <a:cubicBezTo>
                      <a:pt x="13377" y="57401"/>
                      <a:pt x="12884" y="57455"/>
                      <a:pt x="12418" y="57563"/>
                    </a:cubicBezTo>
                    <a:cubicBezTo>
                      <a:pt x="12418" y="56837"/>
                      <a:pt x="12526" y="56129"/>
                      <a:pt x="12741" y="55448"/>
                    </a:cubicBezTo>
                    <a:lnTo>
                      <a:pt x="12741" y="55457"/>
                    </a:lnTo>
                    <a:cubicBezTo>
                      <a:pt x="13637" y="52710"/>
                      <a:pt x="16222" y="51334"/>
                      <a:pt x="18806" y="51334"/>
                    </a:cubicBezTo>
                    <a:close/>
                    <a:moveTo>
                      <a:pt x="117967" y="57526"/>
                    </a:moveTo>
                    <a:cubicBezTo>
                      <a:pt x="118391" y="57526"/>
                      <a:pt x="118819" y="57564"/>
                      <a:pt x="119245" y="57643"/>
                    </a:cubicBezTo>
                    <a:cubicBezTo>
                      <a:pt x="118726" y="58253"/>
                      <a:pt x="118322" y="58961"/>
                      <a:pt x="118063" y="59722"/>
                    </a:cubicBezTo>
                    <a:cubicBezTo>
                      <a:pt x="117821" y="60430"/>
                      <a:pt x="117713" y="61165"/>
                      <a:pt x="117758" y="61909"/>
                    </a:cubicBezTo>
                    <a:cubicBezTo>
                      <a:pt x="116510" y="60598"/>
                      <a:pt x="114739" y="59767"/>
                      <a:pt x="112860" y="59767"/>
                    </a:cubicBezTo>
                    <a:cubicBezTo>
                      <a:pt x="112850" y="59767"/>
                      <a:pt x="112840" y="59767"/>
                      <a:pt x="112830" y="59767"/>
                    </a:cubicBezTo>
                    <a:cubicBezTo>
                      <a:pt x="114167" y="58327"/>
                      <a:pt x="116034" y="57526"/>
                      <a:pt x="117967" y="57526"/>
                    </a:cubicBezTo>
                    <a:close/>
                    <a:moveTo>
                      <a:pt x="130990" y="57535"/>
                    </a:moveTo>
                    <a:cubicBezTo>
                      <a:pt x="132923" y="57535"/>
                      <a:pt x="134790" y="58336"/>
                      <a:pt x="136127" y="59776"/>
                    </a:cubicBezTo>
                    <a:cubicBezTo>
                      <a:pt x="136117" y="59776"/>
                      <a:pt x="136107" y="59776"/>
                      <a:pt x="136097" y="59776"/>
                    </a:cubicBezTo>
                    <a:cubicBezTo>
                      <a:pt x="134226" y="59776"/>
                      <a:pt x="132446" y="60607"/>
                      <a:pt x="131199" y="61918"/>
                    </a:cubicBezTo>
                    <a:cubicBezTo>
                      <a:pt x="131234" y="61183"/>
                      <a:pt x="131136" y="60439"/>
                      <a:pt x="130894" y="59731"/>
                    </a:cubicBezTo>
                    <a:cubicBezTo>
                      <a:pt x="130634" y="58970"/>
                      <a:pt x="130231" y="58271"/>
                      <a:pt x="129711" y="57652"/>
                    </a:cubicBezTo>
                    <a:cubicBezTo>
                      <a:pt x="130137" y="57573"/>
                      <a:pt x="130565" y="57535"/>
                      <a:pt x="130990" y="57535"/>
                    </a:cubicBezTo>
                    <a:close/>
                    <a:moveTo>
                      <a:pt x="84143" y="57571"/>
                    </a:moveTo>
                    <a:cubicBezTo>
                      <a:pt x="86075" y="57571"/>
                      <a:pt x="87945" y="58371"/>
                      <a:pt x="89282" y="59821"/>
                    </a:cubicBezTo>
                    <a:lnTo>
                      <a:pt x="89282" y="59821"/>
                    </a:lnTo>
                    <a:cubicBezTo>
                      <a:pt x="89265" y="59821"/>
                      <a:pt x="89248" y="59821"/>
                      <a:pt x="89231" y="59821"/>
                    </a:cubicBezTo>
                    <a:cubicBezTo>
                      <a:pt x="87362" y="59821"/>
                      <a:pt x="85595" y="60659"/>
                      <a:pt x="84353" y="61962"/>
                    </a:cubicBezTo>
                    <a:cubicBezTo>
                      <a:pt x="84434" y="60367"/>
                      <a:pt x="83851" y="58871"/>
                      <a:pt x="82866" y="57688"/>
                    </a:cubicBezTo>
                    <a:cubicBezTo>
                      <a:pt x="83291" y="57609"/>
                      <a:pt x="83719" y="57571"/>
                      <a:pt x="84143" y="57571"/>
                    </a:cubicBezTo>
                    <a:close/>
                    <a:moveTo>
                      <a:pt x="94437" y="57571"/>
                    </a:moveTo>
                    <a:cubicBezTo>
                      <a:pt x="94862" y="57571"/>
                      <a:pt x="95290" y="57609"/>
                      <a:pt x="95715" y="57688"/>
                    </a:cubicBezTo>
                    <a:cubicBezTo>
                      <a:pt x="94720" y="58871"/>
                      <a:pt x="94138" y="60367"/>
                      <a:pt x="94228" y="61962"/>
                    </a:cubicBezTo>
                    <a:cubicBezTo>
                      <a:pt x="92977" y="60659"/>
                      <a:pt x="91218" y="59821"/>
                      <a:pt x="89350" y="59821"/>
                    </a:cubicBezTo>
                    <a:cubicBezTo>
                      <a:pt x="89333" y="59821"/>
                      <a:pt x="89316" y="59821"/>
                      <a:pt x="89299" y="59821"/>
                    </a:cubicBezTo>
                    <a:lnTo>
                      <a:pt x="89299" y="59821"/>
                    </a:lnTo>
                    <a:cubicBezTo>
                      <a:pt x="90636" y="58371"/>
                      <a:pt x="92506" y="57571"/>
                      <a:pt x="94437" y="57571"/>
                    </a:cubicBezTo>
                    <a:close/>
                    <a:moveTo>
                      <a:pt x="47495" y="57735"/>
                    </a:moveTo>
                    <a:cubicBezTo>
                      <a:pt x="47916" y="57735"/>
                      <a:pt x="48340" y="57773"/>
                      <a:pt x="48762" y="57849"/>
                    </a:cubicBezTo>
                    <a:cubicBezTo>
                      <a:pt x="48242" y="58468"/>
                      <a:pt x="47839" y="59176"/>
                      <a:pt x="47579" y="59937"/>
                    </a:cubicBezTo>
                    <a:cubicBezTo>
                      <a:pt x="47337" y="60636"/>
                      <a:pt x="47230" y="61371"/>
                      <a:pt x="47275" y="62115"/>
                    </a:cubicBezTo>
                    <a:lnTo>
                      <a:pt x="47275" y="62124"/>
                    </a:lnTo>
                    <a:cubicBezTo>
                      <a:pt x="46033" y="60820"/>
                      <a:pt x="44265" y="59982"/>
                      <a:pt x="42405" y="59982"/>
                    </a:cubicBezTo>
                    <a:cubicBezTo>
                      <a:pt x="42386" y="59982"/>
                      <a:pt x="42366" y="59982"/>
                      <a:pt x="42346" y="59982"/>
                    </a:cubicBezTo>
                    <a:cubicBezTo>
                      <a:pt x="43686" y="58532"/>
                      <a:pt x="45558" y="57735"/>
                      <a:pt x="47495" y="57735"/>
                    </a:cubicBezTo>
                    <a:close/>
                    <a:moveTo>
                      <a:pt x="60510" y="57740"/>
                    </a:moveTo>
                    <a:cubicBezTo>
                      <a:pt x="62438" y="57740"/>
                      <a:pt x="64308" y="58537"/>
                      <a:pt x="65644" y="59982"/>
                    </a:cubicBezTo>
                    <a:cubicBezTo>
                      <a:pt x="65624" y="59982"/>
                      <a:pt x="65604" y="59982"/>
                      <a:pt x="65585" y="59982"/>
                    </a:cubicBezTo>
                    <a:cubicBezTo>
                      <a:pt x="63725" y="59982"/>
                      <a:pt x="61957" y="60820"/>
                      <a:pt x="60715" y="62124"/>
                    </a:cubicBezTo>
                    <a:cubicBezTo>
                      <a:pt x="60751" y="61380"/>
                      <a:pt x="60653" y="60636"/>
                      <a:pt x="60411" y="59937"/>
                    </a:cubicBezTo>
                    <a:cubicBezTo>
                      <a:pt x="60151" y="59176"/>
                      <a:pt x="59748" y="58468"/>
                      <a:pt x="59228" y="57858"/>
                    </a:cubicBezTo>
                    <a:cubicBezTo>
                      <a:pt x="59655" y="57779"/>
                      <a:pt x="60084" y="57740"/>
                      <a:pt x="60510" y="57740"/>
                    </a:cubicBezTo>
                    <a:close/>
                    <a:moveTo>
                      <a:pt x="23936" y="57764"/>
                    </a:moveTo>
                    <a:cubicBezTo>
                      <a:pt x="24366" y="57764"/>
                      <a:pt x="24800" y="57804"/>
                      <a:pt x="25232" y="57885"/>
                    </a:cubicBezTo>
                    <a:cubicBezTo>
                      <a:pt x="24237" y="59059"/>
                      <a:pt x="23655" y="60565"/>
                      <a:pt x="23744" y="62151"/>
                    </a:cubicBezTo>
                    <a:cubicBezTo>
                      <a:pt x="22494" y="60847"/>
                      <a:pt x="20727" y="60018"/>
                      <a:pt x="18867" y="60018"/>
                    </a:cubicBezTo>
                    <a:cubicBezTo>
                      <a:pt x="18847" y="60018"/>
                      <a:pt x="18827" y="60018"/>
                      <a:pt x="18807" y="60018"/>
                    </a:cubicBezTo>
                    <a:cubicBezTo>
                      <a:pt x="18787" y="60018"/>
                      <a:pt x="18767" y="60018"/>
                      <a:pt x="18747" y="60018"/>
                    </a:cubicBezTo>
                    <a:cubicBezTo>
                      <a:pt x="16879" y="60018"/>
                      <a:pt x="15111" y="60847"/>
                      <a:pt x="13870" y="62151"/>
                    </a:cubicBezTo>
                    <a:cubicBezTo>
                      <a:pt x="13951" y="60573"/>
                      <a:pt x="13368" y="59068"/>
                      <a:pt x="12382" y="57885"/>
                    </a:cubicBezTo>
                    <a:lnTo>
                      <a:pt x="12374" y="57885"/>
                    </a:lnTo>
                    <a:cubicBezTo>
                      <a:pt x="12805" y="57804"/>
                      <a:pt x="13239" y="57764"/>
                      <a:pt x="13670" y="57764"/>
                    </a:cubicBezTo>
                    <a:cubicBezTo>
                      <a:pt x="15599" y="57764"/>
                      <a:pt x="17467" y="58566"/>
                      <a:pt x="18807" y="60009"/>
                    </a:cubicBezTo>
                    <a:cubicBezTo>
                      <a:pt x="20140" y="58566"/>
                      <a:pt x="22007" y="57764"/>
                      <a:pt x="23936" y="57764"/>
                    </a:cubicBezTo>
                    <a:close/>
                    <a:moveTo>
                      <a:pt x="107668" y="57528"/>
                    </a:moveTo>
                    <a:cubicBezTo>
                      <a:pt x="109594" y="57528"/>
                      <a:pt x="111464" y="58327"/>
                      <a:pt x="112812" y="59767"/>
                    </a:cubicBezTo>
                    <a:cubicBezTo>
                      <a:pt x="112793" y="59767"/>
                      <a:pt x="112774" y="59767"/>
                      <a:pt x="112756" y="59767"/>
                    </a:cubicBezTo>
                    <a:cubicBezTo>
                      <a:pt x="110769" y="59767"/>
                      <a:pt x="108902" y="60712"/>
                      <a:pt x="107650" y="62159"/>
                    </a:cubicBezTo>
                    <a:lnTo>
                      <a:pt x="107650" y="62159"/>
                    </a:lnTo>
                    <a:cubicBezTo>
                      <a:pt x="107803" y="60502"/>
                      <a:pt x="107211" y="58925"/>
                      <a:pt x="106181" y="57688"/>
                    </a:cubicBezTo>
                    <a:cubicBezTo>
                      <a:pt x="106675" y="57580"/>
                      <a:pt x="107173" y="57528"/>
                      <a:pt x="107668" y="57528"/>
                    </a:cubicBezTo>
                    <a:close/>
                    <a:moveTo>
                      <a:pt x="37187" y="57724"/>
                    </a:moveTo>
                    <a:cubicBezTo>
                      <a:pt x="39116" y="57724"/>
                      <a:pt x="40983" y="58519"/>
                      <a:pt x="42328" y="59964"/>
                    </a:cubicBezTo>
                    <a:cubicBezTo>
                      <a:pt x="42310" y="59964"/>
                      <a:pt x="42291" y="59964"/>
                      <a:pt x="42273" y="59964"/>
                    </a:cubicBezTo>
                    <a:cubicBezTo>
                      <a:pt x="40286" y="59964"/>
                      <a:pt x="38419" y="60910"/>
                      <a:pt x="37167" y="62366"/>
                    </a:cubicBezTo>
                    <a:cubicBezTo>
                      <a:pt x="37320" y="60699"/>
                      <a:pt x="36728" y="59122"/>
                      <a:pt x="35698" y="57894"/>
                    </a:cubicBezTo>
                    <a:lnTo>
                      <a:pt x="35689" y="57885"/>
                    </a:lnTo>
                    <a:cubicBezTo>
                      <a:pt x="36187" y="57777"/>
                      <a:pt x="36689" y="57724"/>
                      <a:pt x="37187" y="57724"/>
                    </a:cubicBezTo>
                    <a:close/>
                    <a:moveTo>
                      <a:pt x="124486" y="55678"/>
                    </a:moveTo>
                    <a:cubicBezTo>
                      <a:pt x="127068" y="55678"/>
                      <a:pt x="129649" y="57049"/>
                      <a:pt x="130544" y="59794"/>
                    </a:cubicBezTo>
                    <a:cubicBezTo>
                      <a:pt x="130760" y="60475"/>
                      <a:pt x="130876" y="61183"/>
                      <a:pt x="130876" y="61900"/>
                    </a:cubicBezTo>
                    <a:cubicBezTo>
                      <a:pt x="130403" y="61798"/>
                      <a:pt x="129926" y="61748"/>
                      <a:pt x="129452" y="61748"/>
                    </a:cubicBezTo>
                    <a:cubicBezTo>
                      <a:pt x="127593" y="61748"/>
                      <a:pt x="125787" y="62514"/>
                      <a:pt x="124487" y="63907"/>
                    </a:cubicBezTo>
                    <a:cubicBezTo>
                      <a:pt x="123215" y="62527"/>
                      <a:pt x="121414" y="61747"/>
                      <a:pt x="119541" y="61747"/>
                    </a:cubicBezTo>
                    <a:cubicBezTo>
                      <a:pt x="119048" y="61747"/>
                      <a:pt x="118564" y="61801"/>
                      <a:pt x="118080" y="61909"/>
                    </a:cubicBezTo>
                    <a:cubicBezTo>
                      <a:pt x="118080" y="61192"/>
                      <a:pt x="118197" y="60484"/>
                      <a:pt x="118412" y="59803"/>
                    </a:cubicBezTo>
                    <a:lnTo>
                      <a:pt x="118421" y="59794"/>
                    </a:lnTo>
                    <a:cubicBezTo>
                      <a:pt x="119317" y="57051"/>
                      <a:pt x="121902" y="55678"/>
                      <a:pt x="124486" y="55678"/>
                    </a:cubicBezTo>
                    <a:close/>
                    <a:moveTo>
                      <a:pt x="77628" y="55717"/>
                    </a:moveTo>
                    <a:cubicBezTo>
                      <a:pt x="80804" y="55717"/>
                      <a:pt x="83980" y="57795"/>
                      <a:pt x="84022" y="61951"/>
                    </a:cubicBezTo>
                    <a:lnTo>
                      <a:pt x="84022" y="61951"/>
                    </a:lnTo>
                    <a:cubicBezTo>
                      <a:pt x="83546" y="61848"/>
                      <a:pt x="83066" y="61797"/>
                      <a:pt x="82590" y="61797"/>
                    </a:cubicBezTo>
                    <a:cubicBezTo>
                      <a:pt x="80737" y="61797"/>
                      <a:pt x="78939" y="62563"/>
                      <a:pt x="77651" y="63952"/>
                    </a:cubicBezTo>
                    <a:cubicBezTo>
                      <a:pt x="76377" y="62579"/>
                      <a:pt x="74589" y="61801"/>
                      <a:pt x="72710" y="61801"/>
                    </a:cubicBezTo>
                    <a:cubicBezTo>
                      <a:pt x="72699" y="61801"/>
                      <a:pt x="72688" y="61801"/>
                      <a:pt x="72678" y="61801"/>
                    </a:cubicBezTo>
                    <a:cubicBezTo>
                      <a:pt x="72194" y="61801"/>
                      <a:pt x="71710" y="61846"/>
                      <a:pt x="71235" y="61953"/>
                    </a:cubicBezTo>
                    <a:cubicBezTo>
                      <a:pt x="71275" y="57796"/>
                      <a:pt x="74452" y="55717"/>
                      <a:pt x="77628" y="55717"/>
                    </a:cubicBezTo>
                    <a:close/>
                    <a:moveTo>
                      <a:pt x="100943" y="55717"/>
                    </a:moveTo>
                    <a:cubicBezTo>
                      <a:pt x="104119" y="55717"/>
                      <a:pt x="107295" y="57795"/>
                      <a:pt x="107337" y="61951"/>
                    </a:cubicBezTo>
                    <a:lnTo>
                      <a:pt x="107337" y="61951"/>
                    </a:lnTo>
                    <a:cubicBezTo>
                      <a:pt x="106865" y="61851"/>
                      <a:pt x="106389" y="61802"/>
                      <a:pt x="105918" y="61802"/>
                    </a:cubicBezTo>
                    <a:cubicBezTo>
                      <a:pt x="104057" y="61802"/>
                      <a:pt x="102256" y="62568"/>
                      <a:pt x="100957" y="63961"/>
                    </a:cubicBezTo>
                    <a:cubicBezTo>
                      <a:pt x="99683" y="62588"/>
                      <a:pt x="97895" y="61801"/>
                      <a:pt x="96025" y="61801"/>
                    </a:cubicBezTo>
                    <a:cubicBezTo>
                      <a:pt x="96014" y="61801"/>
                      <a:pt x="96003" y="61801"/>
                      <a:pt x="95993" y="61801"/>
                    </a:cubicBezTo>
                    <a:cubicBezTo>
                      <a:pt x="95509" y="61801"/>
                      <a:pt x="95025" y="61846"/>
                      <a:pt x="94550" y="61953"/>
                    </a:cubicBezTo>
                    <a:cubicBezTo>
                      <a:pt x="94590" y="57796"/>
                      <a:pt x="97767" y="55717"/>
                      <a:pt x="100943" y="55717"/>
                    </a:cubicBezTo>
                    <a:close/>
                    <a:moveTo>
                      <a:pt x="54007" y="55884"/>
                    </a:moveTo>
                    <a:cubicBezTo>
                      <a:pt x="56587" y="55884"/>
                      <a:pt x="59166" y="57255"/>
                      <a:pt x="60061" y="60000"/>
                    </a:cubicBezTo>
                    <a:cubicBezTo>
                      <a:pt x="60285" y="60681"/>
                      <a:pt x="60393" y="61389"/>
                      <a:pt x="60402" y="62106"/>
                    </a:cubicBezTo>
                    <a:cubicBezTo>
                      <a:pt x="59929" y="62004"/>
                      <a:pt x="59451" y="61954"/>
                      <a:pt x="58977" y="61954"/>
                    </a:cubicBezTo>
                    <a:cubicBezTo>
                      <a:pt x="57118" y="61954"/>
                      <a:pt x="55312" y="62720"/>
                      <a:pt x="54013" y="64113"/>
                    </a:cubicBezTo>
                    <a:cubicBezTo>
                      <a:pt x="52741" y="62733"/>
                      <a:pt x="50939" y="61953"/>
                      <a:pt x="49067" y="61953"/>
                    </a:cubicBezTo>
                    <a:cubicBezTo>
                      <a:pt x="48574" y="61953"/>
                      <a:pt x="48090" y="61998"/>
                      <a:pt x="47624" y="62106"/>
                    </a:cubicBezTo>
                    <a:cubicBezTo>
                      <a:pt x="47615" y="61389"/>
                      <a:pt x="47723" y="60681"/>
                      <a:pt x="47929" y="60009"/>
                    </a:cubicBezTo>
                    <a:lnTo>
                      <a:pt x="47947" y="60000"/>
                    </a:lnTo>
                    <a:cubicBezTo>
                      <a:pt x="48843" y="57257"/>
                      <a:pt x="51425" y="55884"/>
                      <a:pt x="54007" y="55884"/>
                    </a:cubicBezTo>
                    <a:close/>
                    <a:moveTo>
                      <a:pt x="7145" y="55914"/>
                    </a:moveTo>
                    <a:cubicBezTo>
                      <a:pt x="10322" y="55914"/>
                      <a:pt x="13498" y="57993"/>
                      <a:pt x="13538" y="62151"/>
                    </a:cubicBezTo>
                    <a:cubicBezTo>
                      <a:pt x="13063" y="62046"/>
                      <a:pt x="12582" y="61995"/>
                      <a:pt x="12105" y="61995"/>
                    </a:cubicBezTo>
                    <a:cubicBezTo>
                      <a:pt x="10247" y="61995"/>
                      <a:pt x="8440" y="62767"/>
                      <a:pt x="7150" y="64158"/>
                    </a:cubicBezTo>
                    <a:cubicBezTo>
                      <a:pt x="5875" y="62786"/>
                      <a:pt x="4096" y="61998"/>
                      <a:pt x="2226" y="61998"/>
                    </a:cubicBezTo>
                    <a:cubicBezTo>
                      <a:pt x="2216" y="61998"/>
                      <a:pt x="2205" y="61998"/>
                      <a:pt x="2194" y="61998"/>
                    </a:cubicBezTo>
                    <a:cubicBezTo>
                      <a:pt x="1711" y="61998"/>
                      <a:pt x="1227" y="62043"/>
                      <a:pt x="752" y="62151"/>
                    </a:cubicBezTo>
                    <a:cubicBezTo>
                      <a:pt x="792" y="57993"/>
                      <a:pt x="3969" y="55914"/>
                      <a:pt x="7145" y="55914"/>
                    </a:cubicBezTo>
                    <a:close/>
                    <a:moveTo>
                      <a:pt x="30465" y="55917"/>
                    </a:moveTo>
                    <a:cubicBezTo>
                      <a:pt x="33638" y="55917"/>
                      <a:pt x="36811" y="57993"/>
                      <a:pt x="36854" y="62147"/>
                    </a:cubicBezTo>
                    <a:lnTo>
                      <a:pt x="36854" y="62147"/>
                    </a:lnTo>
                    <a:cubicBezTo>
                      <a:pt x="36384" y="62047"/>
                      <a:pt x="35912" y="61999"/>
                      <a:pt x="35443" y="61999"/>
                    </a:cubicBezTo>
                    <a:cubicBezTo>
                      <a:pt x="33580" y="61999"/>
                      <a:pt x="31775" y="62765"/>
                      <a:pt x="30483" y="64158"/>
                    </a:cubicBezTo>
                    <a:cubicBezTo>
                      <a:pt x="29201" y="62778"/>
                      <a:pt x="27409" y="61998"/>
                      <a:pt x="25528" y="61998"/>
                    </a:cubicBezTo>
                    <a:cubicBezTo>
                      <a:pt x="25044" y="61998"/>
                      <a:pt x="24560" y="62052"/>
                      <a:pt x="24085" y="62151"/>
                    </a:cubicBezTo>
                    <a:cubicBezTo>
                      <a:pt x="24116" y="57996"/>
                      <a:pt x="27290" y="55917"/>
                      <a:pt x="30465" y="55917"/>
                    </a:cubicBezTo>
                    <a:close/>
                    <a:moveTo>
                      <a:pt x="119322" y="62140"/>
                    </a:moveTo>
                    <a:cubicBezTo>
                      <a:pt x="121256" y="62140"/>
                      <a:pt x="123125" y="62943"/>
                      <a:pt x="124469" y="64391"/>
                    </a:cubicBezTo>
                    <a:cubicBezTo>
                      <a:pt x="124450" y="64390"/>
                      <a:pt x="124430" y="64390"/>
                      <a:pt x="124410" y="64390"/>
                    </a:cubicBezTo>
                    <a:cubicBezTo>
                      <a:pt x="122541" y="64390"/>
                      <a:pt x="120773" y="65229"/>
                      <a:pt x="119532" y="66532"/>
                    </a:cubicBezTo>
                    <a:cubicBezTo>
                      <a:pt x="119613" y="64946"/>
                      <a:pt x="119030" y="63441"/>
                      <a:pt x="118045" y="62258"/>
                    </a:cubicBezTo>
                    <a:cubicBezTo>
                      <a:pt x="118470" y="62179"/>
                      <a:pt x="118898" y="62140"/>
                      <a:pt x="119322" y="62140"/>
                    </a:cubicBezTo>
                    <a:close/>
                    <a:moveTo>
                      <a:pt x="129616" y="62140"/>
                    </a:moveTo>
                    <a:cubicBezTo>
                      <a:pt x="130040" y="62140"/>
                      <a:pt x="130468" y="62179"/>
                      <a:pt x="130894" y="62258"/>
                    </a:cubicBezTo>
                    <a:cubicBezTo>
                      <a:pt x="129908" y="63423"/>
                      <a:pt x="129326" y="64928"/>
                      <a:pt x="129415" y="66523"/>
                    </a:cubicBezTo>
                    <a:lnTo>
                      <a:pt x="129406" y="66532"/>
                    </a:lnTo>
                    <a:cubicBezTo>
                      <a:pt x="128156" y="65229"/>
                      <a:pt x="126388" y="64390"/>
                      <a:pt x="124528" y="64390"/>
                    </a:cubicBezTo>
                    <a:cubicBezTo>
                      <a:pt x="124509" y="64390"/>
                      <a:pt x="124489" y="64390"/>
                      <a:pt x="124469" y="64391"/>
                    </a:cubicBezTo>
                    <a:cubicBezTo>
                      <a:pt x="125807" y="62943"/>
                      <a:pt x="127680" y="62140"/>
                      <a:pt x="129616" y="62140"/>
                    </a:cubicBezTo>
                    <a:close/>
                    <a:moveTo>
                      <a:pt x="95796" y="62176"/>
                    </a:moveTo>
                    <a:cubicBezTo>
                      <a:pt x="97737" y="62176"/>
                      <a:pt x="99610" y="62980"/>
                      <a:pt x="100948" y="64435"/>
                    </a:cubicBezTo>
                    <a:cubicBezTo>
                      <a:pt x="100928" y="64435"/>
                      <a:pt x="100908" y="64435"/>
                      <a:pt x="100888" y="64435"/>
                    </a:cubicBezTo>
                    <a:cubicBezTo>
                      <a:pt x="99020" y="64435"/>
                      <a:pt x="97252" y="65265"/>
                      <a:pt x="96011" y="66568"/>
                    </a:cubicBezTo>
                    <a:cubicBezTo>
                      <a:pt x="96091" y="64982"/>
                      <a:pt x="95509" y="63477"/>
                      <a:pt x="94514" y="62294"/>
                    </a:cubicBezTo>
                    <a:cubicBezTo>
                      <a:pt x="94941" y="62215"/>
                      <a:pt x="95370" y="62176"/>
                      <a:pt x="95796" y="62176"/>
                    </a:cubicBezTo>
                    <a:close/>
                    <a:moveTo>
                      <a:pt x="82771" y="62185"/>
                    </a:moveTo>
                    <a:cubicBezTo>
                      <a:pt x="83195" y="62185"/>
                      <a:pt x="83623" y="62224"/>
                      <a:pt x="84048" y="62303"/>
                    </a:cubicBezTo>
                    <a:cubicBezTo>
                      <a:pt x="83063" y="63477"/>
                      <a:pt x="82480" y="64991"/>
                      <a:pt x="82561" y="66577"/>
                    </a:cubicBezTo>
                    <a:cubicBezTo>
                      <a:pt x="81320" y="65274"/>
                      <a:pt x="79552" y="64435"/>
                      <a:pt x="77683" y="64435"/>
                    </a:cubicBezTo>
                    <a:cubicBezTo>
                      <a:pt x="77666" y="64435"/>
                      <a:pt x="77650" y="64435"/>
                      <a:pt x="77633" y="64435"/>
                    </a:cubicBezTo>
                    <a:lnTo>
                      <a:pt x="77633" y="64435"/>
                    </a:lnTo>
                    <a:cubicBezTo>
                      <a:pt x="78970" y="62988"/>
                      <a:pt x="80838" y="62185"/>
                      <a:pt x="82771" y="62185"/>
                    </a:cubicBezTo>
                    <a:close/>
                    <a:moveTo>
                      <a:pt x="59134" y="62337"/>
                    </a:moveTo>
                    <a:cubicBezTo>
                      <a:pt x="59561" y="62337"/>
                      <a:pt x="59992" y="62376"/>
                      <a:pt x="60420" y="62455"/>
                    </a:cubicBezTo>
                    <a:cubicBezTo>
                      <a:pt x="59427" y="63627"/>
                      <a:pt x="58845" y="65119"/>
                      <a:pt x="58932" y="66720"/>
                    </a:cubicBezTo>
                    <a:lnTo>
                      <a:pt x="58932" y="66720"/>
                    </a:lnTo>
                    <a:cubicBezTo>
                      <a:pt x="57682" y="65417"/>
                      <a:pt x="55914" y="64587"/>
                      <a:pt x="54055" y="64587"/>
                    </a:cubicBezTo>
                    <a:cubicBezTo>
                      <a:pt x="54035" y="64587"/>
                      <a:pt x="54015" y="64588"/>
                      <a:pt x="53995" y="64588"/>
                    </a:cubicBezTo>
                    <a:cubicBezTo>
                      <a:pt x="55331" y="63135"/>
                      <a:pt x="57201" y="62337"/>
                      <a:pt x="59134" y="62337"/>
                    </a:cubicBezTo>
                    <a:close/>
                    <a:moveTo>
                      <a:pt x="48861" y="62333"/>
                    </a:moveTo>
                    <a:cubicBezTo>
                      <a:pt x="50795" y="62333"/>
                      <a:pt x="52662" y="63137"/>
                      <a:pt x="53995" y="64588"/>
                    </a:cubicBezTo>
                    <a:cubicBezTo>
                      <a:pt x="53975" y="64588"/>
                      <a:pt x="53955" y="64587"/>
                      <a:pt x="53935" y="64587"/>
                    </a:cubicBezTo>
                    <a:cubicBezTo>
                      <a:pt x="52067" y="64587"/>
                      <a:pt x="50299" y="65417"/>
                      <a:pt x="49058" y="66720"/>
                    </a:cubicBezTo>
                    <a:cubicBezTo>
                      <a:pt x="49138" y="65134"/>
                      <a:pt x="48556" y="63629"/>
                      <a:pt x="47561" y="62455"/>
                    </a:cubicBezTo>
                    <a:cubicBezTo>
                      <a:pt x="47994" y="62373"/>
                      <a:pt x="48429" y="62333"/>
                      <a:pt x="48861" y="62333"/>
                    </a:cubicBezTo>
                    <a:close/>
                    <a:moveTo>
                      <a:pt x="106103" y="62174"/>
                    </a:moveTo>
                    <a:cubicBezTo>
                      <a:pt x="106576" y="62174"/>
                      <a:pt x="107052" y="62222"/>
                      <a:pt x="107525" y="62321"/>
                    </a:cubicBezTo>
                    <a:cubicBezTo>
                      <a:pt x="106512" y="63566"/>
                      <a:pt x="105939" y="65161"/>
                      <a:pt x="106127" y="66837"/>
                    </a:cubicBezTo>
                    <a:cubicBezTo>
                      <a:pt x="104872" y="65387"/>
                      <a:pt x="103007" y="64435"/>
                      <a:pt x="101030" y="64435"/>
                    </a:cubicBezTo>
                    <a:cubicBezTo>
                      <a:pt x="101003" y="64435"/>
                      <a:pt x="100975" y="64435"/>
                      <a:pt x="100948" y="64435"/>
                    </a:cubicBezTo>
                    <a:cubicBezTo>
                      <a:pt x="102295" y="62981"/>
                      <a:pt x="104168" y="62174"/>
                      <a:pt x="106103" y="62174"/>
                    </a:cubicBezTo>
                    <a:close/>
                    <a:moveTo>
                      <a:pt x="70807" y="57738"/>
                    </a:moveTo>
                    <a:cubicBezTo>
                      <a:pt x="71283" y="57738"/>
                      <a:pt x="71762" y="57786"/>
                      <a:pt x="72239" y="57885"/>
                    </a:cubicBezTo>
                    <a:cubicBezTo>
                      <a:pt x="71271" y="59131"/>
                      <a:pt x="70742" y="60708"/>
                      <a:pt x="70939" y="62348"/>
                    </a:cubicBezTo>
                    <a:cubicBezTo>
                      <a:pt x="71447" y="62234"/>
                      <a:pt x="71959" y="62178"/>
                      <a:pt x="72468" y="62178"/>
                    </a:cubicBezTo>
                    <a:cubicBezTo>
                      <a:pt x="74403" y="62178"/>
                      <a:pt x="76285" y="62981"/>
                      <a:pt x="77633" y="64435"/>
                    </a:cubicBezTo>
                    <a:lnTo>
                      <a:pt x="77633" y="64435"/>
                    </a:lnTo>
                    <a:cubicBezTo>
                      <a:pt x="77630" y="64435"/>
                      <a:pt x="77627" y="64435"/>
                      <a:pt x="77624" y="64435"/>
                    </a:cubicBezTo>
                    <a:cubicBezTo>
                      <a:pt x="77606" y="64435"/>
                      <a:pt x="77587" y="64435"/>
                      <a:pt x="77569" y="64435"/>
                    </a:cubicBezTo>
                    <a:cubicBezTo>
                      <a:pt x="75520" y="64435"/>
                      <a:pt x="73598" y="65435"/>
                      <a:pt x="72346" y="66962"/>
                    </a:cubicBezTo>
                    <a:cubicBezTo>
                      <a:pt x="72703" y="63259"/>
                      <a:pt x="69407" y="59973"/>
                      <a:pt x="65707" y="59973"/>
                    </a:cubicBezTo>
                    <a:cubicBezTo>
                      <a:pt x="65694" y="59973"/>
                      <a:pt x="65682" y="59973"/>
                      <a:pt x="65670" y="59973"/>
                    </a:cubicBezTo>
                    <a:lnTo>
                      <a:pt x="65670" y="59973"/>
                    </a:lnTo>
                    <a:cubicBezTo>
                      <a:pt x="67007" y="58533"/>
                      <a:pt x="68877" y="57738"/>
                      <a:pt x="70807" y="57738"/>
                    </a:cubicBezTo>
                    <a:close/>
                    <a:moveTo>
                      <a:pt x="35611" y="62370"/>
                    </a:moveTo>
                    <a:cubicBezTo>
                      <a:pt x="36087" y="62370"/>
                      <a:pt x="36566" y="62419"/>
                      <a:pt x="37042" y="62518"/>
                    </a:cubicBezTo>
                    <a:cubicBezTo>
                      <a:pt x="36029" y="63763"/>
                      <a:pt x="35456" y="65358"/>
                      <a:pt x="35644" y="67034"/>
                    </a:cubicBezTo>
                    <a:cubicBezTo>
                      <a:pt x="34383" y="65578"/>
                      <a:pt x="32507" y="64632"/>
                      <a:pt x="30521" y="64632"/>
                    </a:cubicBezTo>
                    <a:cubicBezTo>
                      <a:pt x="30502" y="64632"/>
                      <a:pt x="30483" y="64632"/>
                      <a:pt x="30465" y="64633"/>
                    </a:cubicBezTo>
                    <a:cubicBezTo>
                      <a:pt x="30445" y="64632"/>
                      <a:pt x="30425" y="64632"/>
                      <a:pt x="30406" y="64632"/>
                    </a:cubicBezTo>
                    <a:cubicBezTo>
                      <a:pt x="28537" y="64632"/>
                      <a:pt x="26769" y="65471"/>
                      <a:pt x="25528" y="66774"/>
                    </a:cubicBezTo>
                    <a:cubicBezTo>
                      <a:pt x="25608" y="65179"/>
                      <a:pt x="25026" y="63683"/>
                      <a:pt x="24031" y="62500"/>
                    </a:cubicBezTo>
                    <a:cubicBezTo>
                      <a:pt x="24460" y="62420"/>
                      <a:pt x="24890" y="62381"/>
                      <a:pt x="25317" y="62381"/>
                    </a:cubicBezTo>
                    <a:cubicBezTo>
                      <a:pt x="27250" y="62381"/>
                      <a:pt x="29122" y="63178"/>
                      <a:pt x="30465" y="64624"/>
                    </a:cubicBezTo>
                    <a:cubicBezTo>
                      <a:pt x="31802" y="63171"/>
                      <a:pt x="33677" y="62370"/>
                      <a:pt x="35611" y="62370"/>
                    </a:cubicBezTo>
                    <a:close/>
                    <a:moveTo>
                      <a:pt x="112819" y="60274"/>
                    </a:moveTo>
                    <a:cubicBezTo>
                      <a:pt x="115992" y="60274"/>
                      <a:pt x="119164" y="62350"/>
                      <a:pt x="119209" y="66503"/>
                    </a:cubicBezTo>
                    <a:lnTo>
                      <a:pt x="119209" y="66503"/>
                    </a:lnTo>
                    <a:cubicBezTo>
                      <a:pt x="118735" y="66400"/>
                      <a:pt x="118257" y="66350"/>
                      <a:pt x="117783" y="66350"/>
                    </a:cubicBezTo>
                    <a:cubicBezTo>
                      <a:pt x="115922" y="66350"/>
                      <a:pt x="114119" y="67124"/>
                      <a:pt x="112821" y="68521"/>
                    </a:cubicBezTo>
                    <a:cubicBezTo>
                      <a:pt x="111539" y="67142"/>
                      <a:pt x="109747" y="66362"/>
                      <a:pt x="107865" y="66362"/>
                    </a:cubicBezTo>
                    <a:cubicBezTo>
                      <a:pt x="107382" y="66362"/>
                      <a:pt x="106898" y="66407"/>
                      <a:pt x="106423" y="66514"/>
                    </a:cubicBezTo>
                    <a:lnTo>
                      <a:pt x="106423" y="66514"/>
                    </a:lnTo>
                    <a:cubicBezTo>
                      <a:pt x="106463" y="62355"/>
                      <a:pt x="109641" y="60274"/>
                      <a:pt x="112819" y="60274"/>
                    </a:cubicBezTo>
                    <a:close/>
                    <a:moveTo>
                      <a:pt x="136136" y="60276"/>
                    </a:moveTo>
                    <a:cubicBezTo>
                      <a:pt x="139311" y="60276"/>
                      <a:pt x="142484" y="62354"/>
                      <a:pt x="142525" y="66514"/>
                    </a:cubicBezTo>
                    <a:lnTo>
                      <a:pt x="142516" y="66523"/>
                    </a:lnTo>
                    <a:cubicBezTo>
                      <a:pt x="142042" y="66421"/>
                      <a:pt x="141565" y="66372"/>
                      <a:pt x="141091" y="66372"/>
                    </a:cubicBezTo>
                    <a:cubicBezTo>
                      <a:pt x="139233" y="66372"/>
                      <a:pt x="137428" y="67138"/>
                      <a:pt x="136136" y="68530"/>
                    </a:cubicBezTo>
                    <a:cubicBezTo>
                      <a:pt x="134854" y="67150"/>
                      <a:pt x="133062" y="66371"/>
                      <a:pt x="131181" y="66371"/>
                    </a:cubicBezTo>
                    <a:cubicBezTo>
                      <a:pt x="130697" y="66371"/>
                      <a:pt x="130213" y="66425"/>
                      <a:pt x="129738" y="66523"/>
                    </a:cubicBezTo>
                    <a:cubicBezTo>
                      <a:pt x="129778" y="62359"/>
                      <a:pt x="132958" y="60276"/>
                      <a:pt x="136136" y="60276"/>
                    </a:cubicBezTo>
                    <a:close/>
                    <a:moveTo>
                      <a:pt x="89289" y="60321"/>
                    </a:moveTo>
                    <a:cubicBezTo>
                      <a:pt x="92462" y="60321"/>
                      <a:pt x="95638" y="62397"/>
                      <a:pt x="95679" y="66548"/>
                    </a:cubicBezTo>
                    <a:lnTo>
                      <a:pt x="95679" y="66548"/>
                    </a:lnTo>
                    <a:cubicBezTo>
                      <a:pt x="95209" y="66448"/>
                      <a:pt x="94735" y="66398"/>
                      <a:pt x="94264" y="66398"/>
                    </a:cubicBezTo>
                    <a:cubicBezTo>
                      <a:pt x="92405" y="66398"/>
                      <a:pt x="90601" y="67165"/>
                      <a:pt x="89308" y="68557"/>
                    </a:cubicBezTo>
                    <a:cubicBezTo>
                      <a:pt x="88027" y="67177"/>
                      <a:pt x="86235" y="66398"/>
                      <a:pt x="84353" y="66398"/>
                    </a:cubicBezTo>
                    <a:cubicBezTo>
                      <a:pt x="83869" y="66398"/>
                      <a:pt x="83385" y="66452"/>
                      <a:pt x="82910" y="66550"/>
                    </a:cubicBezTo>
                    <a:cubicBezTo>
                      <a:pt x="82942" y="62398"/>
                      <a:pt x="86114" y="60321"/>
                      <a:pt x="89289" y="60321"/>
                    </a:cubicBezTo>
                    <a:close/>
                    <a:moveTo>
                      <a:pt x="42335" y="60475"/>
                    </a:moveTo>
                    <a:cubicBezTo>
                      <a:pt x="45508" y="60475"/>
                      <a:pt x="48684" y="62552"/>
                      <a:pt x="48726" y="66708"/>
                    </a:cubicBezTo>
                    <a:lnTo>
                      <a:pt x="48726" y="66708"/>
                    </a:lnTo>
                    <a:cubicBezTo>
                      <a:pt x="48257" y="66608"/>
                      <a:pt x="47784" y="66560"/>
                      <a:pt x="47315" y="66560"/>
                    </a:cubicBezTo>
                    <a:cubicBezTo>
                      <a:pt x="45452" y="66560"/>
                      <a:pt x="43648" y="67326"/>
                      <a:pt x="42355" y="68719"/>
                    </a:cubicBezTo>
                    <a:cubicBezTo>
                      <a:pt x="41081" y="67346"/>
                      <a:pt x="39302" y="66559"/>
                      <a:pt x="37432" y="66559"/>
                    </a:cubicBezTo>
                    <a:cubicBezTo>
                      <a:pt x="37421" y="66559"/>
                      <a:pt x="37411" y="66559"/>
                      <a:pt x="37400" y="66559"/>
                    </a:cubicBezTo>
                    <a:cubicBezTo>
                      <a:pt x="36916" y="66559"/>
                      <a:pt x="36432" y="66604"/>
                      <a:pt x="35958" y="66711"/>
                    </a:cubicBezTo>
                    <a:cubicBezTo>
                      <a:pt x="35989" y="62554"/>
                      <a:pt x="39161" y="60475"/>
                      <a:pt x="42335" y="60475"/>
                    </a:cubicBezTo>
                    <a:close/>
                    <a:moveTo>
                      <a:pt x="65651" y="60478"/>
                    </a:moveTo>
                    <a:cubicBezTo>
                      <a:pt x="68826" y="60478"/>
                      <a:pt x="72001" y="62555"/>
                      <a:pt x="72041" y="66711"/>
                    </a:cubicBezTo>
                    <a:cubicBezTo>
                      <a:pt x="71566" y="66609"/>
                      <a:pt x="71088" y="66560"/>
                      <a:pt x="70614" y="66560"/>
                    </a:cubicBezTo>
                    <a:cubicBezTo>
                      <a:pt x="68752" y="66560"/>
                      <a:pt x="66952" y="67326"/>
                      <a:pt x="65653" y="68719"/>
                    </a:cubicBezTo>
                    <a:cubicBezTo>
                      <a:pt x="64371" y="67339"/>
                      <a:pt x="62579" y="66559"/>
                      <a:pt x="60697" y="66559"/>
                    </a:cubicBezTo>
                    <a:cubicBezTo>
                      <a:pt x="60214" y="66559"/>
                      <a:pt x="59730" y="66613"/>
                      <a:pt x="59255" y="66711"/>
                    </a:cubicBezTo>
                    <a:cubicBezTo>
                      <a:pt x="59295" y="62557"/>
                      <a:pt x="62473" y="60478"/>
                      <a:pt x="65651" y="60478"/>
                    </a:cubicBezTo>
                    <a:close/>
                    <a:moveTo>
                      <a:pt x="18806" y="60522"/>
                    </a:moveTo>
                    <a:cubicBezTo>
                      <a:pt x="21979" y="60522"/>
                      <a:pt x="25151" y="62596"/>
                      <a:pt x="25196" y="66747"/>
                    </a:cubicBezTo>
                    <a:lnTo>
                      <a:pt x="25196" y="66747"/>
                    </a:lnTo>
                    <a:cubicBezTo>
                      <a:pt x="24723" y="66645"/>
                      <a:pt x="24245" y="66596"/>
                      <a:pt x="23772" y="66596"/>
                    </a:cubicBezTo>
                    <a:cubicBezTo>
                      <a:pt x="21913" y="66596"/>
                      <a:pt x="20107" y="67362"/>
                      <a:pt x="18807" y="68754"/>
                    </a:cubicBezTo>
                    <a:cubicBezTo>
                      <a:pt x="17526" y="67374"/>
                      <a:pt x="15734" y="66595"/>
                      <a:pt x="13852" y="66595"/>
                    </a:cubicBezTo>
                    <a:cubicBezTo>
                      <a:pt x="13368" y="66595"/>
                      <a:pt x="12884" y="66649"/>
                      <a:pt x="12409" y="66747"/>
                    </a:cubicBezTo>
                    <a:cubicBezTo>
                      <a:pt x="12454" y="62599"/>
                      <a:pt x="15631" y="60522"/>
                      <a:pt x="18806" y="60522"/>
                    </a:cubicBezTo>
                    <a:close/>
                    <a:moveTo>
                      <a:pt x="84142" y="66790"/>
                    </a:moveTo>
                    <a:cubicBezTo>
                      <a:pt x="86075" y="66790"/>
                      <a:pt x="87947" y="67588"/>
                      <a:pt x="89290" y="69041"/>
                    </a:cubicBezTo>
                    <a:lnTo>
                      <a:pt x="89290" y="69041"/>
                    </a:lnTo>
                    <a:cubicBezTo>
                      <a:pt x="89287" y="69041"/>
                      <a:pt x="89284" y="69041"/>
                      <a:pt x="89281" y="69041"/>
                    </a:cubicBezTo>
                    <a:cubicBezTo>
                      <a:pt x="89262" y="69041"/>
                      <a:pt x="89242" y="69041"/>
                      <a:pt x="89222" y="69041"/>
                    </a:cubicBezTo>
                    <a:cubicBezTo>
                      <a:pt x="87354" y="69041"/>
                      <a:pt x="85594" y="69879"/>
                      <a:pt x="84344" y="71183"/>
                    </a:cubicBezTo>
                    <a:cubicBezTo>
                      <a:pt x="84434" y="69588"/>
                      <a:pt x="83851" y="68082"/>
                      <a:pt x="82857" y="66909"/>
                    </a:cubicBezTo>
                    <a:cubicBezTo>
                      <a:pt x="83285" y="66829"/>
                      <a:pt x="83715" y="66790"/>
                      <a:pt x="84142" y="66790"/>
                    </a:cubicBezTo>
                    <a:close/>
                    <a:moveTo>
                      <a:pt x="94437" y="66782"/>
                    </a:moveTo>
                    <a:cubicBezTo>
                      <a:pt x="94862" y="66782"/>
                      <a:pt x="95290" y="66821"/>
                      <a:pt x="95715" y="66900"/>
                    </a:cubicBezTo>
                    <a:cubicBezTo>
                      <a:pt x="94720" y="68082"/>
                      <a:pt x="94138" y="69579"/>
                      <a:pt x="94228" y="71174"/>
                    </a:cubicBezTo>
                    <a:lnTo>
                      <a:pt x="94219" y="71183"/>
                    </a:lnTo>
                    <a:cubicBezTo>
                      <a:pt x="92977" y="69879"/>
                      <a:pt x="91209" y="69041"/>
                      <a:pt x="89341" y="69041"/>
                    </a:cubicBezTo>
                    <a:cubicBezTo>
                      <a:pt x="89324" y="69041"/>
                      <a:pt x="89307" y="69041"/>
                      <a:pt x="89290" y="69041"/>
                    </a:cubicBezTo>
                    <a:lnTo>
                      <a:pt x="89290" y="69041"/>
                    </a:lnTo>
                    <a:cubicBezTo>
                      <a:pt x="90628" y="67586"/>
                      <a:pt x="92502" y="66782"/>
                      <a:pt x="94437" y="66782"/>
                    </a:cubicBezTo>
                    <a:close/>
                    <a:moveTo>
                      <a:pt x="47476" y="66925"/>
                    </a:moveTo>
                    <a:cubicBezTo>
                      <a:pt x="47900" y="66925"/>
                      <a:pt x="48328" y="66964"/>
                      <a:pt x="48753" y="67043"/>
                    </a:cubicBezTo>
                    <a:cubicBezTo>
                      <a:pt x="47767" y="68226"/>
                      <a:pt x="47185" y="69731"/>
                      <a:pt x="47266" y="71317"/>
                    </a:cubicBezTo>
                    <a:cubicBezTo>
                      <a:pt x="46024" y="70014"/>
                      <a:pt x="44257" y="69184"/>
                      <a:pt x="42388" y="69184"/>
                    </a:cubicBezTo>
                    <a:cubicBezTo>
                      <a:pt x="42371" y="69184"/>
                      <a:pt x="42354" y="69184"/>
                      <a:pt x="42337" y="69184"/>
                    </a:cubicBezTo>
                    <a:lnTo>
                      <a:pt x="42337" y="69184"/>
                    </a:lnTo>
                    <a:cubicBezTo>
                      <a:pt x="43675" y="67729"/>
                      <a:pt x="45543" y="66925"/>
                      <a:pt x="47476" y="66925"/>
                    </a:cubicBezTo>
                    <a:close/>
                    <a:moveTo>
                      <a:pt x="60488" y="66929"/>
                    </a:moveTo>
                    <a:cubicBezTo>
                      <a:pt x="62422" y="66929"/>
                      <a:pt x="64295" y="67727"/>
                      <a:pt x="65636" y="69175"/>
                    </a:cubicBezTo>
                    <a:lnTo>
                      <a:pt x="65636" y="69175"/>
                    </a:lnTo>
                    <a:cubicBezTo>
                      <a:pt x="65622" y="69175"/>
                      <a:pt x="65608" y="69175"/>
                      <a:pt x="65593" y="69175"/>
                    </a:cubicBezTo>
                    <a:cubicBezTo>
                      <a:pt x="63725" y="69175"/>
                      <a:pt x="61966" y="70014"/>
                      <a:pt x="60715" y="71317"/>
                    </a:cubicBezTo>
                    <a:cubicBezTo>
                      <a:pt x="60805" y="69731"/>
                      <a:pt x="60223" y="68226"/>
                      <a:pt x="59228" y="67043"/>
                    </a:cubicBezTo>
                    <a:cubicBezTo>
                      <a:pt x="59647" y="66967"/>
                      <a:pt x="60069" y="66929"/>
                      <a:pt x="60488" y="66929"/>
                    </a:cubicBezTo>
                    <a:close/>
                    <a:moveTo>
                      <a:pt x="23953" y="66970"/>
                    </a:moveTo>
                    <a:cubicBezTo>
                      <a:pt x="24378" y="66970"/>
                      <a:pt x="24806" y="67009"/>
                      <a:pt x="25232" y="67088"/>
                    </a:cubicBezTo>
                    <a:cubicBezTo>
                      <a:pt x="24239" y="68277"/>
                      <a:pt x="23657" y="69770"/>
                      <a:pt x="23744" y="71361"/>
                    </a:cubicBezTo>
                    <a:lnTo>
                      <a:pt x="23744" y="71361"/>
                    </a:lnTo>
                    <a:cubicBezTo>
                      <a:pt x="22494" y="70058"/>
                      <a:pt x="20726" y="69220"/>
                      <a:pt x="18866" y="69220"/>
                    </a:cubicBezTo>
                    <a:cubicBezTo>
                      <a:pt x="18846" y="69220"/>
                      <a:pt x="18827" y="69220"/>
                      <a:pt x="18807" y="69220"/>
                    </a:cubicBezTo>
                    <a:cubicBezTo>
                      <a:pt x="20144" y="67773"/>
                      <a:pt x="22018" y="66970"/>
                      <a:pt x="23953" y="66970"/>
                    </a:cubicBezTo>
                    <a:close/>
                    <a:moveTo>
                      <a:pt x="13652" y="66970"/>
                    </a:moveTo>
                    <a:cubicBezTo>
                      <a:pt x="15588" y="66970"/>
                      <a:pt x="17463" y="67773"/>
                      <a:pt x="18807" y="69220"/>
                    </a:cubicBezTo>
                    <a:cubicBezTo>
                      <a:pt x="18787" y="69220"/>
                      <a:pt x="18768" y="69220"/>
                      <a:pt x="18748" y="69220"/>
                    </a:cubicBezTo>
                    <a:cubicBezTo>
                      <a:pt x="16879" y="69220"/>
                      <a:pt x="15111" y="70058"/>
                      <a:pt x="13870" y="71362"/>
                    </a:cubicBezTo>
                    <a:cubicBezTo>
                      <a:pt x="13951" y="69776"/>
                      <a:pt x="13368" y="68271"/>
                      <a:pt x="12374" y="67088"/>
                    </a:cubicBezTo>
                    <a:cubicBezTo>
                      <a:pt x="12799" y="67009"/>
                      <a:pt x="13227" y="66970"/>
                      <a:pt x="13652" y="66970"/>
                    </a:cubicBezTo>
                    <a:close/>
                    <a:moveTo>
                      <a:pt x="107653" y="66739"/>
                    </a:moveTo>
                    <a:cubicBezTo>
                      <a:pt x="109587" y="66739"/>
                      <a:pt x="111464" y="67541"/>
                      <a:pt x="112812" y="68996"/>
                    </a:cubicBezTo>
                    <a:cubicBezTo>
                      <a:pt x="114149" y="67549"/>
                      <a:pt x="116022" y="66746"/>
                      <a:pt x="117958" y="66746"/>
                    </a:cubicBezTo>
                    <a:cubicBezTo>
                      <a:pt x="118383" y="66746"/>
                      <a:pt x="118811" y="66785"/>
                      <a:pt x="119236" y="66864"/>
                    </a:cubicBezTo>
                    <a:cubicBezTo>
                      <a:pt x="118242" y="68047"/>
                      <a:pt x="117659" y="69552"/>
                      <a:pt x="117749" y="71138"/>
                    </a:cubicBezTo>
                    <a:cubicBezTo>
                      <a:pt x="116499" y="69835"/>
                      <a:pt x="114731" y="69005"/>
                      <a:pt x="112871" y="69005"/>
                    </a:cubicBezTo>
                    <a:cubicBezTo>
                      <a:pt x="112851" y="69005"/>
                      <a:pt x="112832" y="69005"/>
                      <a:pt x="112812" y="69005"/>
                    </a:cubicBezTo>
                    <a:cubicBezTo>
                      <a:pt x="112793" y="69005"/>
                      <a:pt x="112774" y="69005"/>
                      <a:pt x="112756" y="69005"/>
                    </a:cubicBezTo>
                    <a:cubicBezTo>
                      <a:pt x="110769" y="69005"/>
                      <a:pt x="108893" y="69951"/>
                      <a:pt x="107641" y="71398"/>
                    </a:cubicBezTo>
                    <a:lnTo>
                      <a:pt x="107641" y="71398"/>
                    </a:lnTo>
                    <a:cubicBezTo>
                      <a:pt x="107802" y="69707"/>
                      <a:pt x="107213" y="68132"/>
                      <a:pt x="106177" y="66897"/>
                    </a:cubicBezTo>
                    <a:lnTo>
                      <a:pt x="106177" y="66897"/>
                    </a:lnTo>
                    <a:cubicBezTo>
                      <a:pt x="106668" y="66791"/>
                      <a:pt x="107162" y="66739"/>
                      <a:pt x="107653" y="66739"/>
                    </a:cubicBezTo>
                    <a:close/>
                    <a:moveTo>
                      <a:pt x="37174" y="66927"/>
                    </a:moveTo>
                    <a:cubicBezTo>
                      <a:pt x="39113" y="66927"/>
                      <a:pt x="40989" y="67729"/>
                      <a:pt x="42337" y="69184"/>
                    </a:cubicBezTo>
                    <a:lnTo>
                      <a:pt x="42337" y="69184"/>
                    </a:lnTo>
                    <a:cubicBezTo>
                      <a:pt x="42334" y="69184"/>
                      <a:pt x="42331" y="69184"/>
                      <a:pt x="42328" y="69184"/>
                    </a:cubicBezTo>
                    <a:cubicBezTo>
                      <a:pt x="42301" y="69184"/>
                      <a:pt x="42274" y="69184"/>
                      <a:pt x="42246" y="69184"/>
                    </a:cubicBezTo>
                    <a:cubicBezTo>
                      <a:pt x="40269" y="69184"/>
                      <a:pt x="38404" y="70136"/>
                      <a:pt x="37158" y="71577"/>
                    </a:cubicBezTo>
                    <a:cubicBezTo>
                      <a:pt x="37320" y="69910"/>
                      <a:pt x="36728" y="68324"/>
                      <a:pt x="35689" y="67088"/>
                    </a:cubicBezTo>
                    <a:lnTo>
                      <a:pt x="35680" y="67088"/>
                    </a:lnTo>
                    <a:cubicBezTo>
                      <a:pt x="36177" y="66980"/>
                      <a:pt x="36678" y="66927"/>
                      <a:pt x="37174" y="66927"/>
                    </a:cubicBezTo>
                    <a:close/>
                    <a:moveTo>
                      <a:pt x="124481" y="64880"/>
                    </a:moveTo>
                    <a:cubicBezTo>
                      <a:pt x="127655" y="64880"/>
                      <a:pt x="130827" y="66957"/>
                      <a:pt x="130867" y="71111"/>
                    </a:cubicBezTo>
                    <a:lnTo>
                      <a:pt x="130858" y="71129"/>
                    </a:lnTo>
                    <a:cubicBezTo>
                      <a:pt x="130380" y="71024"/>
                      <a:pt x="129897" y="70973"/>
                      <a:pt x="129419" y="70973"/>
                    </a:cubicBezTo>
                    <a:cubicBezTo>
                      <a:pt x="127565" y="70973"/>
                      <a:pt x="125767" y="71740"/>
                      <a:pt x="124478" y="73136"/>
                    </a:cubicBezTo>
                    <a:cubicBezTo>
                      <a:pt x="123204" y="71764"/>
                      <a:pt x="121425" y="70977"/>
                      <a:pt x="119555" y="70977"/>
                    </a:cubicBezTo>
                    <a:cubicBezTo>
                      <a:pt x="119544" y="70977"/>
                      <a:pt x="119534" y="70977"/>
                      <a:pt x="119523" y="70977"/>
                    </a:cubicBezTo>
                    <a:cubicBezTo>
                      <a:pt x="119039" y="70977"/>
                      <a:pt x="118555" y="71021"/>
                      <a:pt x="118080" y="71129"/>
                    </a:cubicBezTo>
                    <a:cubicBezTo>
                      <a:pt x="118121" y="66963"/>
                      <a:pt x="121302" y="64880"/>
                      <a:pt x="124481" y="64880"/>
                    </a:cubicBezTo>
                    <a:close/>
                    <a:moveTo>
                      <a:pt x="77631" y="64934"/>
                    </a:moveTo>
                    <a:cubicBezTo>
                      <a:pt x="80806" y="64934"/>
                      <a:pt x="83981" y="67013"/>
                      <a:pt x="84022" y="71174"/>
                    </a:cubicBezTo>
                    <a:cubicBezTo>
                      <a:pt x="83541" y="71069"/>
                      <a:pt x="83056" y="71017"/>
                      <a:pt x="82576" y="71017"/>
                    </a:cubicBezTo>
                    <a:cubicBezTo>
                      <a:pt x="80721" y="71017"/>
                      <a:pt x="78928" y="71782"/>
                      <a:pt x="77633" y="73163"/>
                    </a:cubicBezTo>
                    <a:lnTo>
                      <a:pt x="77633" y="73172"/>
                    </a:lnTo>
                    <a:cubicBezTo>
                      <a:pt x="76351" y="71801"/>
                      <a:pt x="74559" y="71012"/>
                      <a:pt x="72678" y="71012"/>
                    </a:cubicBezTo>
                    <a:cubicBezTo>
                      <a:pt x="72194" y="71012"/>
                      <a:pt x="71710" y="71066"/>
                      <a:pt x="71235" y="71174"/>
                    </a:cubicBezTo>
                    <a:cubicBezTo>
                      <a:pt x="71275" y="67015"/>
                      <a:pt x="74454" y="64934"/>
                      <a:pt x="77631" y="64934"/>
                    </a:cubicBezTo>
                    <a:close/>
                    <a:moveTo>
                      <a:pt x="100937" y="64934"/>
                    </a:moveTo>
                    <a:cubicBezTo>
                      <a:pt x="104113" y="64934"/>
                      <a:pt x="107288" y="67013"/>
                      <a:pt x="107328" y="71174"/>
                    </a:cubicBezTo>
                    <a:cubicBezTo>
                      <a:pt x="106849" y="71069"/>
                      <a:pt x="106366" y="71017"/>
                      <a:pt x="105887" y="71017"/>
                    </a:cubicBezTo>
                    <a:cubicBezTo>
                      <a:pt x="104037" y="71017"/>
                      <a:pt x="102243" y="71782"/>
                      <a:pt x="100948" y="73163"/>
                    </a:cubicBezTo>
                    <a:lnTo>
                      <a:pt x="100939" y="73172"/>
                    </a:lnTo>
                    <a:cubicBezTo>
                      <a:pt x="99658" y="71801"/>
                      <a:pt x="97866" y="71012"/>
                      <a:pt x="95984" y="71012"/>
                    </a:cubicBezTo>
                    <a:cubicBezTo>
                      <a:pt x="95500" y="71012"/>
                      <a:pt x="95016" y="71066"/>
                      <a:pt x="94541" y="71174"/>
                    </a:cubicBezTo>
                    <a:cubicBezTo>
                      <a:pt x="94582" y="67015"/>
                      <a:pt x="97760" y="64934"/>
                      <a:pt x="100937" y="64934"/>
                    </a:cubicBezTo>
                    <a:close/>
                    <a:moveTo>
                      <a:pt x="53992" y="65081"/>
                    </a:moveTo>
                    <a:cubicBezTo>
                      <a:pt x="57167" y="65081"/>
                      <a:pt x="60344" y="67159"/>
                      <a:pt x="60384" y="71317"/>
                    </a:cubicBezTo>
                    <a:cubicBezTo>
                      <a:pt x="59911" y="71215"/>
                      <a:pt x="59433" y="71165"/>
                      <a:pt x="58960" y="71165"/>
                    </a:cubicBezTo>
                    <a:cubicBezTo>
                      <a:pt x="57101" y="71165"/>
                      <a:pt x="55296" y="71932"/>
                      <a:pt x="54004" y="73324"/>
                    </a:cubicBezTo>
                    <a:cubicBezTo>
                      <a:pt x="52723" y="71944"/>
                      <a:pt x="50922" y="71165"/>
                      <a:pt x="49049" y="71165"/>
                    </a:cubicBezTo>
                    <a:cubicBezTo>
                      <a:pt x="48565" y="71165"/>
                      <a:pt x="48081" y="71219"/>
                      <a:pt x="47606" y="71317"/>
                    </a:cubicBezTo>
                    <a:cubicBezTo>
                      <a:pt x="47642" y="67159"/>
                      <a:pt x="50816" y="65081"/>
                      <a:pt x="53992" y="65081"/>
                    </a:cubicBezTo>
                    <a:close/>
                    <a:moveTo>
                      <a:pt x="7148" y="65122"/>
                    </a:moveTo>
                    <a:cubicBezTo>
                      <a:pt x="10323" y="65122"/>
                      <a:pt x="13498" y="67201"/>
                      <a:pt x="13538" y="71362"/>
                    </a:cubicBezTo>
                    <a:cubicBezTo>
                      <a:pt x="13060" y="71257"/>
                      <a:pt x="12578" y="71206"/>
                      <a:pt x="12099" y="71206"/>
                    </a:cubicBezTo>
                    <a:cubicBezTo>
                      <a:pt x="10245" y="71206"/>
                      <a:pt x="8446" y="71973"/>
                      <a:pt x="7150" y="73369"/>
                    </a:cubicBezTo>
                    <a:lnTo>
                      <a:pt x="7150" y="73360"/>
                    </a:lnTo>
                    <a:cubicBezTo>
                      <a:pt x="5875" y="71988"/>
                      <a:pt x="4096" y="71209"/>
                      <a:pt x="2226" y="71209"/>
                    </a:cubicBezTo>
                    <a:cubicBezTo>
                      <a:pt x="2216" y="71209"/>
                      <a:pt x="2205" y="71210"/>
                      <a:pt x="2194" y="71210"/>
                    </a:cubicBezTo>
                    <a:cubicBezTo>
                      <a:pt x="1711" y="71210"/>
                      <a:pt x="1227" y="71254"/>
                      <a:pt x="752" y="71362"/>
                    </a:cubicBezTo>
                    <a:cubicBezTo>
                      <a:pt x="792" y="67203"/>
                      <a:pt x="3970" y="65122"/>
                      <a:pt x="7148" y="65122"/>
                    </a:cubicBezTo>
                    <a:close/>
                    <a:moveTo>
                      <a:pt x="30463" y="65122"/>
                    </a:moveTo>
                    <a:cubicBezTo>
                      <a:pt x="33638" y="65122"/>
                      <a:pt x="36813" y="67201"/>
                      <a:pt x="36854" y="71362"/>
                    </a:cubicBezTo>
                    <a:cubicBezTo>
                      <a:pt x="36375" y="71257"/>
                      <a:pt x="35893" y="71206"/>
                      <a:pt x="35414" y="71206"/>
                    </a:cubicBezTo>
                    <a:cubicBezTo>
                      <a:pt x="33560" y="71206"/>
                      <a:pt x="31761" y="71973"/>
                      <a:pt x="30465" y="73369"/>
                    </a:cubicBezTo>
                    <a:lnTo>
                      <a:pt x="30465" y="73360"/>
                    </a:lnTo>
                    <a:cubicBezTo>
                      <a:pt x="29191" y="71988"/>
                      <a:pt x="27412" y="71209"/>
                      <a:pt x="25542" y="71209"/>
                    </a:cubicBezTo>
                    <a:cubicBezTo>
                      <a:pt x="25531" y="71209"/>
                      <a:pt x="25520" y="71210"/>
                      <a:pt x="25510" y="71210"/>
                    </a:cubicBezTo>
                    <a:cubicBezTo>
                      <a:pt x="25026" y="71210"/>
                      <a:pt x="24542" y="71254"/>
                      <a:pt x="24067" y="71362"/>
                    </a:cubicBezTo>
                    <a:cubicBezTo>
                      <a:pt x="24107" y="67203"/>
                      <a:pt x="27285" y="65122"/>
                      <a:pt x="30463" y="65122"/>
                    </a:cubicBezTo>
                    <a:close/>
                    <a:moveTo>
                      <a:pt x="129608" y="71351"/>
                    </a:moveTo>
                    <a:cubicBezTo>
                      <a:pt x="130035" y="71351"/>
                      <a:pt x="130466" y="71390"/>
                      <a:pt x="130894" y="71469"/>
                    </a:cubicBezTo>
                    <a:cubicBezTo>
                      <a:pt x="129908" y="72634"/>
                      <a:pt x="129326" y="74140"/>
                      <a:pt x="129415" y="75726"/>
                    </a:cubicBezTo>
                    <a:lnTo>
                      <a:pt x="129406" y="75744"/>
                    </a:lnTo>
                    <a:cubicBezTo>
                      <a:pt x="128156" y="74440"/>
                      <a:pt x="126397" y="73602"/>
                      <a:pt x="124528" y="73602"/>
                    </a:cubicBezTo>
                    <a:cubicBezTo>
                      <a:pt x="124509" y="73602"/>
                      <a:pt x="124489" y="73602"/>
                      <a:pt x="124469" y="73602"/>
                    </a:cubicBezTo>
                    <a:cubicBezTo>
                      <a:pt x="124450" y="73602"/>
                      <a:pt x="124430" y="73602"/>
                      <a:pt x="124410" y="73602"/>
                    </a:cubicBezTo>
                    <a:cubicBezTo>
                      <a:pt x="122541" y="73602"/>
                      <a:pt x="120773" y="74440"/>
                      <a:pt x="119532" y="75744"/>
                    </a:cubicBezTo>
                    <a:cubicBezTo>
                      <a:pt x="119613" y="74149"/>
                      <a:pt x="119030" y="72652"/>
                      <a:pt x="118045" y="71469"/>
                    </a:cubicBezTo>
                    <a:cubicBezTo>
                      <a:pt x="118473" y="71390"/>
                      <a:pt x="118903" y="71351"/>
                      <a:pt x="119331" y="71351"/>
                    </a:cubicBezTo>
                    <a:cubicBezTo>
                      <a:pt x="121264" y="71351"/>
                      <a:pt x="123134" y="72148"/>
                      <a:pt x="124469" y="73593"/>
                    </a:cubicBezTo>
                    <a:cubicBezTo>
                      <a:pt x="125805" y="72148"/>
                      <a:pt x="127675" y="71351"/>
                      <a:pt x="129608" y="71351"/>
                    </a:cubicBezTo>
                    <a:close/>
                    <a:moveTo>
                      <a:pt x="48843" y="71540"/>
                    </a:moveTo>
                    <a:cubicBezTo>
                      <a:pt x="50782" y="71540"/>
                      <a:pt x="52650" y="72343"/>
                      <a:pt x="53995" y="73790"/>
                    </a:cubicBezTo>
                    <a:cubicBezTo>
                      <a:pt x="53975" y="73790"/>
                      <a:pt x="53956" y="73790"/>
                      <a:pt x="53936" y="73790"/>
                    </a:cubicBezTo>
                    <a:cubicBezTo>
                      <a:pt x="52067" y="73790"/>
                      <a:pt x="50299" y="74628"/>
                      <a:pt x="49058" y="75932"/>
                    </a:cubicBezTo>
                    <a:cubicBezTo>
                      <a:pt x="49138" y="74337"/>
                      <a:pt x="48556" y="72840"/>
                      <a:pt x="47561" y="71658"/>
                    </a:cubicBezTo>
                    <a:cubicBezTo>
                      <a:pt x="47989" y="71579"/>
                      <a:pt x="48418" y="71540"/>
                      <a:pt x="48843" y="71540"/>
                    </a:cubicBezTo>
                    <a:close/>
                    <a:moveTo>
                      <a:pt x="59141" y="71540"/>
                    </a:moveTo>
                    <a:cubicBezTo>
                      <a:pt x="59566" y="71540"/>
                      <a:pt x="59994" y="71579"/>
                      <a:pt x="60420" y="71658"/>
                    </a:cubicBezTo>
                    <a:cubicBezTo>
                      <a:pt x="59425" y="72840"/>
                      <a:pt x="58843" y="74346"/>
                      <a:pt x="58932" y="75932"/>
                    </a:cubicBezTo>
                    <a:cubicBezTo>
                      <a:pt x="57682" y="74628"/>
                      <a:pt x="55914" y="73790"/>
                      <a:pt x="54054" y="73790"/>
                    </a:cubicBezTo>
                    <a:cubicBezTo>
                      <a:pt x="54034" y="73790"/>
                      <a:pt x="54015" y="73790"/>
                      <a:pt x="53995" y="73790"/>
                    </a:cubicBezTo>
                    <a:cubicBezTo>
                      <a:pt x="55332" y="72343"/>
                      <a:pt x="57206" y="71540"/>
                      <a:pt x="59141" y="71540"/>
                    </a:cubicBezTo>
                    <a:close/>
                    <a:moveTo>
                      <a:pt x="112810" y="69495"/>
                    </a:moveTo>
                    <a:cubicBezTo>
                      <a:pt x="115985" y="69495"/>
                      <a:pt x="119160" y="71574"/>
                      <a:pt x="119200" y="75735"/>
                    </a:cubicBezTo>
                    <a:cubicBezTo>
                      <a:pt x="118721" y="75630"/>
                      <a:pt x="118239" y="75578"/>
                      <a:pt x="117760" y="75578"/>
                    </a:cubicBezTo>
                    <a:cubicBezTo>
                      <a:pt x="115909" y="75578"/>
                      <a:pt x="114116" y="76343"/>
                      <a:pt x="112821" y="77724"/>
                    </a:cubicBezTo>
                    <a:lnTo>
                      <a:pt x="112812" y="77733"/>
                    </a:lnTo>
                    <a:cubicBezTo>
                      <a:pt x="111530" y="76362"/>
                      <a:pt x="109738" y="75573"/>
                      <a:pt x="107856" y="75573"/>
                    </a:cubicBezTo>
                    <a:cubicBezTo>
                      <a:pt x="107373" y="75573"/>
                      <a:pt x="106889" y="75627"/>
                      <a:pt x="106414" y="75735"/>
                    </a:cubicBezTo>
                    <a:lnTo>
                      <a:pt x="106414" y="75735"/>
                    </a:lnTo>
                    <a:cubicBezTo>
                      <a:pt x="106454" y="71576"/>
                      <a:pt x="109632" y="69495"/>
                      <a:pt x="112810" y="69495"/>
                    </a:cubicBezTo>
                    <a:close/>
                    <a:moveTo>
                      <a:pt x="136139" y="69486"/>
                    </a:moveTo>
                    <a:cubicBezTo>
                      <a:pt x="139313" y="69486"/>
                      <a:pt x="142484" y="71562"/>
                      <a:pt x="142525" y="75717"/>
                    </a:cubicBezTo>
                    <a:lnTo>
                      <a:pt x="142516" y="75735"/>
                    </a:lnTo>
                    <a:cubicBezTo>
                      <a:pt x="142037" y="75630"/>
                      <a:pt x="141554" y="75578"/>
                      <a:pt x="141075" y="75578"/>
                    </a:cubicBezTo>
                    <a:cubicBezTo>
                      <a:pt x="139222" y="75578"/>
                      <a:pt x="137424" y="76345"/>
                      <a:pt x="136136" y="77733"/>
                    </a:cubicBezTo>
                    <a:cubicBezTo>
                      <a:pt x="134854" y="76362"/>
                      <a:pt x="133062" y="75573"/>
                      <a:pt x="131181" y="75573"/>
                    </a:cubicBezTo>
                    <a:cubicBezTo>
                      <a:pt x="130697" y="75573"/>
                      <a:pt x="130213" y="75627"/>
                      <a:pt x="129738" y="75735"/>
                    </a:cubicBezTo>
                    <a:cubicBezTo>
                      <a:pt x="129778" y="71569"/>
                      <a:pt x="132960" y="69486"/>
                      <a:pt x="136139" y="69486"/>
                    </a:cubicBezTo>
                    <a:close/>
                    <a:moveTo>
                      <a:pt x="42333" y="69686"/>
                    </a:moveTo>
                    <a:cubicBezTo>
                      <a:pt x="45509" y="69686"/>
                      <a:pt x="48686" y="71765"/>
                      <a:pt x="48726" y="75923"/>
                    </a:cubicBezTo>
                    <a:cubicBezTo>
                      <a:pt x="48248" y="75818"/>
                      <a:pt x="47765" y="75767"/>
                      <a:pt x="47287" y="75767"/>
                    </a:cubicBezTo>
                    <a:cubicBezTo>
                      <a:pt x="45433" y="75767"/>
                      <a:pt x="43633" y="76534"/>
                      <a:pt x="42337" y="77930"/>
                    </a:cubicBezTo>
                    <a:cubicBezTo>
                      <a:pt x="41056" y="76550"/>
                      <a:pt x="39264" y="75770"/>
                      <a:pt x="37382" y="75770"/>
                    </a:cubicBezTo>
                    <a:cubicBezTo>
                      <a:pt x="36898" y="75770"/>
                      <a:pt x="36415" y="75815"/>
                      <a:pt x="35940" y="75923"/>
                    </a:cubicBezTo>
                    <a:cubicBezTo>
                      <a:pt x="35980" y="71765"/>
                      <a:pt x="39156" y="69686"/>
                      <a:pt x="42333" y="69686"/>
                    </a:cubicBezTo>
                    <a:close/>
                    <a:moveTo>
                      <a:pt x="65651" y="69683"/>
                    </a:moveTo>
                    <a:cubicBezTo>
                      <a:pt x="68826" y="69683"/>
                      <a:pt x="72001" y="71762"/>
                      <a:pt x="72041" y="75923"/>
                    </a:cubicBezTo>
                    <a:cubicBezTo>
                      <a:pt x="71563" y="75818"/>
                      <a:pt x="71081" y="75767"/>
                      <a:pt x="70602" y="75767"/>
                    </a:cubicBezTo>
                    <a:cubicBezTo>
                      <a:pt x="68748" y="75767"/>
                      <a:pt x="66949" y="76534"/>
                      <a:pt x="65653" y="77930"/>
                    </a:cubicBezTo>
                    <a:cubicBezTo>
                      <a:pt x="64371" y="76550"/>
                      <a:pt x="62579" y="75770"/>
                      <a:pt x="60697" y="75770"/>
                    </a:cubicBezTo>
                    <a:cubicBezTo>
                      <a:pt x="60214" y="75770"/>
                      <a:pt x="59730" y="75815"/>
                      <a:pt x="59255" y="75923"/>
                    </a:cubicBezTo>
                    <a:cubicBezTo>
                      <a:pt x="59295" y="71764"/>
                      <a:pt x="62473" y="69683"/>
                      <a:pt x="65651" y="69683"/>
                    </a:cubicBezTo>
                    <a:close/>
                    <a:moveTo>
                      <a:pt x="82884" y="1"/>
                    </a:moveTo>
                    <a:cubicBezTo>
                      <a:pt x="82642" y="699"/>
                      <a:pt x="82534" y="1434"/>
                      <a:pt x="82579" y="2178"/>
                    </a:cubicBezTo>
                    <a:cubicBezTo>
                      <a:pt x="81329" y="875"/>
                      <a:pt x="79570" y="36"/>
                      <a:pt x="77701" y="36"/>
                    </a:cubicBezTo>
                    <a:cubicBezTo>
                      <a:pt x="77681" y="36"/>
                      <a:pt x="77661" y="36"/>
                      <a:pt x="77642" y="36"/>
                    </a:cubicBezTo>
                    <a:cubicBezTo>
                      <a:pt x="77622" y="36"/>
                      <a:pt x="77602" y="36"/>
                      <a:pt x="77582" y="36"/>
                    </a:cubicBezTo>
                    <a:cubicBezTo>
                      <a:pt x="73834" y="36"/>
                      <a:pt x="70494" y="3399"/>
                      <a:pt x="70948" y="7160"/>
                    </a:cubicBezTo>
                    <a:cubicBezTo>
                      <a:pt x="71458" y="7046"/>
                      <a:pt x="71971" y="6991"/>
                      <a:pt x="72481" y="6991"/>
                    </a:cubicBezTo>
                    <a:cubicBezTo>
                      <a:pt x="74418" y="6991"/>
                      <a:pt x="76294" y="7793"/>
                      <a:pt x="77642" y="9248"/>
                    </a:cubicBezTo>
                    <a:cubicBezTo>
                      <a:pt x="77624" y="9248"/>
                      <a:pt x="77606" y="9248"/>
                      <a:pt x="77587" y="9248"/>
                    </a:cubicBezTo>
                    <a:cubicBezTo>
                      <a:pt x="75529" y="9248"/>
                      <a:pt x="73607" y="10256"/>
                      <a:pt x="72355" y="11784"/>
                    </a:cubicBezTo>
                    <a:cubicBezTo>
                      <a:pt x="72756" y="8058"/>
                      <a:pt x="69443" y="4740"/>
                      <a:pt x="65721" y="4740"/>
                    </a:cubicBezTo>
                    <a:cubicBezTo>
                      <a:pt x="65701" y="4740"/>
                      <a:pt x="65682" y="4740"/>
                      <a:pt x="65662" y="4741"/>
                    </a:cubicBezTo>
                    <a:cubicBezTo>
                      <a:pt x="65642" y="4740"/>
                      <a:pt x="65622" y="4740"/>
                      <a:pt x="65602" y="4740"/>
                    </a:cubicBezTo>
                    <a:cubicBezTo>
                      <a:pt x="63733" y="4740"/>
                      <a:pt x="61966" y="5570"/>
                      <a:pt x="60724" y="6873"/>
                    </a:cubicBezTo>
                    <a:cubicBezTo>
                      <a:pt x="60760" y="6138"/>
                      <a:pt x="60662" y="5395"/>
                      <a:pt x="60420" y="4696"/>
                    </a:cubicBezTo>
                    <a:lnTo>
                      <a:pt x="60043" y="4696"/>
                    </a:lnTo>
                    <a:cubicBezTo>
                      <a:pt x="60276" y="5395"/>
                      <a:pt x="60393" y="6130"/>
                      <a:pt x="60393" y="6864"/>
                    </a:cubicBezTo>
                    <a:cubicBezTo>
                      <a:pt x="59920" y="6762"/>
                      <a:pt x="59442" y="6713"/>
                      <a:pt x="58969" y="6713"/>
                    </a:cubicBezTo>
                    <a:cubicBezTo>
                      <a:pt x="57110" y="6713"/>
                      <a:pt x="55305" y="7479"/>
                      <a:pt x="54013" y="8871"/>
                    </a:cubicBezTo>
                    <a:cubicBezTo>
                      <a:pt x="52732" y="7492"/>
                      <a:pt x="50939" y="6712"/>
                      <a:pt x="49058" y="6712"/>
                    </a:cubicBezTo>
                    <a:cubicBezTo>
                      <a:pt x="48574" y="6712"/>
                      <a:pt x="48090" y="6766"/>
                      <a:pt x="47615" y="6864"/>
                    </a:cubicBezTo>
                    <a:cubicBezTo>
                      <a:pt x="47615" y="6130"/>
                      <a:pt x="47732" y="5395"/>
                      <a:pt x="47965" y="4696"/>
                    </a:cubicBezTo>
                    <a:lnTo>
                      <a:pt x="47588" y="4696"/>
                    </a:lnTo>
                    <a:cubicBezTo>
                      <a:pt x="47346" y="5395"/>
                      <a:pt x="47248" y="6138"/>
                      <a:pt x="47284" y="6873"/>
                    </a:cubicBezTo>
                    <a:cubicBezTo>
                      <a:pt x="46049" y="5577"/>
                      <a:pt x="44293" y="4740"/>
                      <a:pt x="42434" y="4740"/>
                    </a:cubicBezTo>
                    <a:cubicBezTo>
                      <a:pt x="42405" y="4740"/>
                      <a:pt x="42376" y="4740"/>
                      <a:pt x="42346" y="4741"/>
                    </a:cubicBezTo>
                    <a:cubicBezTo>
                      <a:pt x="42319" y="4740"/>
                      <a:pt x="42291" y="4740"/>
                      <a:pt x="42263" y="4740"/>
                    </a:cubicBezTo>
                    <a:cubicBezTo>
                      <a:pt x="40287" y="4740"/>
                      <a:pt x="38431" y="5684"/>
                      <a:pt x="37185" y="7124"/>
                    </a:cubicBezTo>
                    <a:cubicBezTo>
                      <a:pt x="37480" y="3457"/>
                      <a:pt x="34193" y="233"/>
                      <a:pt x="30519" y="233"/>
                    </a:cubicBezTo>
                    <a:cubicBezTo>
                      <a:pt x="30504" y="233"/>
                      <a:pt x="30489" y="233"/>
                      <a:pt x="30474" y="234"/>
                    </a:cubicBezTo>
                    <a:cubicBezTo>
                      <a:pt x="30454" y="233"/>
                      <a:pt x="30434" y="233"/>
                      <a:pt x="30415" y="233"/>
                    </a:cubicBezTo>
                    <a:cubicBezTo>
                      <a:pt x="28546" y="233"/>
                      <a:pt x="26787" y="1072"/>
                      <a:pt x="25536" y="2375"/>
                    </a:cubicBezTo>
                    <a:cubicBezTo>
                      <a:pt x="25581" y="1640"/>
                      <a:pt x="25474" y="897"/>
                      <a:pt x="25232" y="198"/>
                    </a:cubicBezTo>
                    <a:lnTo>
                      <a:pt x="24864" y="198"/>
                    </a:lnTo>
                    <a:cubicBezTo>
                      <a:pt x="25088" y="897"/>
                      <a:pt x="25214" y="1631"/>
                      <a:pt x="25214" y="2366"/>
                    </a:cubicBezTo>
                    <a:cubicBezTo>
                      <a:pt x="24739" y="2264"/>
                      <a:pt x="24260" y="2214"/>
                      <a:pt x="23785" y="2214"/>
                    </a:cubicBezTo>
                    <a:cubicBezTo>
                      <a:pt x="21922" y="2214"/>
                      <a:pt x="20117" y="2981"/>
                      <a:pt x="18825" y="4373"/>
                    </a:cubicBezTo>
                    <a:cubicBezTo>
                      <a:pt x="17544" y="2993"/>
                      <a:pt x="15752" y="2214"/>
                      <a:pt x="13870" y="2214"/>
                    </a:cubicBezTo>
                    <a:cubicBezTo>
                      <a:pt x="13386" y="2214"/>
                      <a:pt x="12902" y="2268"/>
                      <a:pt x="12427" y="2366"/>
                    </a:cubicBezTo>
                    <a:cubicBezTo>
                      <a:pt x="12427" y="1631"/>
                      <a:pt x="12544" y="897"/>
                      <a:pt x="12777" y="198"/>
                    </a:cubicBezTo>
                    <a:lnTo>
                      <a:pt x="12382" y="198"/>
                    </a:lnTo>
                    <a:cubicBezTo>
                      <a:pt x="12141" y="897"/>
                      <a:pt x="12042" y="1640"/>
                      <a:pt x="12078" y="2375"/>
                    </a:cubicBezTo>
                    <a:cubicBezTo>
                      <a:pt x="10836" y="1072"/>
                      <a:pt x="9069" y="233"/>
                      <a:pt x="7200" y="233"/>
                    </a:cubicBezTo>
                    <a:cubicBezTo>
                      <a:pt x="7180" y="233"/>
                      <a:pt x="7160" y="233"/>
                      <a:pt x="7141" y="234"/>
                    </a:cubicBezTo>
                    <a:cubicBezTo>
                      <a:pt x="7126" y="233"/>
                      <a:pt x="7111" y="233"/>
                      <a:pt x="7096" y="233"/>
                    </a:cubicBezTo>
                    <a:cubicBezTo>
                      <a:pt x="3342" y="233"/>
                      <a:pt x="1" y="3600"/>
                      <a:pt x="456" y="7366"/>
                    </a:cubicBezTo>
                    <a:cubicBezTo>
                      <a:pt x="966" y="7252"/>
                      <a:pt x="1482" y="7196"/>
                      <a:pt x="1994" y="7196"/>
                    </a:cubicBezTo>
                    <a:cubicBezTo>
                      <a:pt x="3926" y="7196"/>
                      <a:pt x="5804" y="7993"/>
                      <a:pt x="7149" y="9445"/>
                    </a:cubicBezTo>
                    <a:lnTo>
                      <a:pt x="7149" y="9445"/>
                    </a:lnTo>
                    <a:cubicBezTo>
                      <a:pt x="7147" y="9445"/>
                      <a:pt x="7144" y="9445"/>
                      <a:pt x="7141" y="9445"/>
                    </a:cubicBezTo>
                    <a:cubicBezTo>
                      <a:pt x="7121" y="9445"/>
                      <a:pt x="7101" y="9445"/>
                      <a:pt x="7081" y="9445"/>
                    </a:cubicBezTo>
                    <a:cubicBezTo>
                      <a:pt x="3333" y="9445"/>
                      <a:pt x="1" y="12816"/>
                      <a:pt x="456" y="16569"/>
                    </a:cubicBezTo>
                    <a:cubicBezTo>
                      <a:pt x="961" y="16457"/>
                      <a:pt x="1471" y="16403"/>
                      <a:pt x="1977" y="16403"/>
                    </a:cubicBezTo>
                    <a:cubicBezTo>
                      <a:pt x="3909" y="16403"/>
                      <a:pt x="5782" y="17198"/>
                      <a:pt x="7132" y="18647"/>
                    </a:cubicBezTo>
                    <a:cubicBezTo>
                      <a:pt x="7112" y="18647"/>
                      <a:pt x="7092" y="18647"/>
                      <a:pt x="7072" y="18647"/>
                    </a:cubicBezTo>
                    <a:cubicBezTo>
                      <a:pt x="3333" y="18647"/>
                      <a:pt x="1" y="22009"/>
                      <a:pt x="456" y="25771"/>
                    </a:cubicBezTo>
                    <a:cubicBezTo>
                      <a:pt x="965" y="25657"/>
                      <a:pt x="1479" y="25602"/>
                      <a:pt x="1989" y="25602"/>
                    </a:cubicBezTo>
                    <a:cubicBezTo>
                      <a:pt x="3926" y="25602"/>
                      <a:pt x="5802" y="26404"/>
                      <a:pt x="7150" y="27859"/>
                    </a:cubicBezTo>
                    <a:cubicBezTo>
                      <a:pt x="8483" y="26416"/>
                      <a:pt x="10349" y="25613"/>
                      <a:pt x="12278" y="25613"/>
                    </a:cubicBezTo>
                    <a:cubicBezTo>
                      <a:pt x="12709" y="25613"/>
                      <a:pt x="13143" y="25653"/>
                      <a:pt x="13574" y="25735"/>
                    </a:cubicBezTo>
                    <a:cubicBezTo>
                      <a:pt x="12580" y="26909"/>
                      <a:pt x="11997" y="28414"/>
                      <a:pt x="12087" y="30000"/>
                    </a:cubicBezTo>
                    <a:cubicBezTo>
                      <a:pt x="10837" y="28697"/>
                      <a:pt x="9069" y="27867"/>
                      <a:pt x="7209" y="27867"/>
                    </a:cubicBezTo>
                    <a:cubicBezTo>
                      <a:pt x="7189" y="27867"/>
                      <a:pt x="7169" y="27867"/>
                      <a:pt x="7150" y="27868"/>
                    </a:cubicBezTo>
                    <a:cubicBezTo>
                      <a:pt x="7130" y="27867"/>
                      <a:pt x="7110" y="27867"/>
                      <a:pt x="7090" y="27867"/>
                    </a:cubicBezTo>
                    <a:cubicBezTo>
                      <a:pt x="3342" y="27867"/>
                      <a:pt x="1" y="31230"/>
                      <a:pt x="456" y="34991"/>
                    </a:cubicBezTo>
                    <a:cubicBezTo>
                      <a:pt x="968" y="34875"/>
                      <a:pt x="1485" y="34819"/>
                      <a:pt x="1999" y="34819"/>
                    </a:cubicBezTo>
                    <a:cubicBezTo>
                      <a:pt x="3903" y="34819"/>
                      <a:pt x="5755" y="35598"/>
                      <a:pt x="7096" y="37016"/>
                    </a:cubicBezTo>
                    <a:cubicBezTo>
                      <a:pt x="3341" y="37016"/>
                      <a:pt x="8" y="40377"/>
                      <a:pt x="456" y="44140"/>
                    </a:cubicBezTo>
                    <a:cubicBezTo>
                      <a:pt x="968" y="44025"/>
                      <a:pt x="1485" y="43970"/>
                      <a:pt x="1997" y="43970"/>
                    </a:cubicBezTo>
                    <a:cubicBezTo>
                      <a:pt x="3931" y="43970"/>
                      <a:pt x="5804" y="44767"/>
                      <a:pt x="7150" y="46219"/>
                    </a:cubicBezTo>
                    <a:cubicBezTo>
                      <a:pt x="8485" y="44773"/>
                      <a:pt x="10355" y="43977"/>
                      <a:pt x="12288" y="43977"/>
                    </a:cubicBezTo>
                    <a:cubicBezTo>
                      <a:pt x="12715" y="43977"/>
                      <a:pt x="13146" y="44016"/>
                      <a:pt x="13574" y="44095"/>
                    </a:cubicBezTo>
                    <a:cubicBezTo>
                      <a:pt x="12580" y="45278"/>
                      <a:pt x="11997" y="46774"/>
                      <a:pt x="12087" y="48369"/>
                    </a:cubicBezTo>
                    <a:cubicBezTo>
                      <a:pt x="10837" y="47066"/>
                      <a:pt x="9069" y="46227"/>
                      <a:pt x="7208" y="46227"/>
                    </a:cubicBezTo>
                    <a:cubicBezTo>
                      <a:pt x="7189" y="46227"/>
                      <a:pt x="7169" y="46228"/>
                      <a:pt x="7150" y="46228"/>
                    </a:cubicBezTo>
                    <a:cubicBezTo>
                      <a:pt x="7130" y="46228"/>
                      <a:pt x="7110" y="46227"/>
                      <a:pt x="7090" y="46227"/>
                    </a:cubicBezTo>
                    <a:cubicBezTo>
                      <a:pt x="3342" y="46227"/>
                      <a:pt x="1" y="49590"/>
                      <a:pt x="456" y="53351"/>
                    </a:cubicBezTo>
                    <a:cubicBezTo>
                      <a:pt x="966" y="53237"/>
                      <a:pt x="1482" y="53181"/>
                      <a:pt x="1993" y="53181"/>
                    </a:cubicBezTo>
                    <a:cubicBezTo>
                      <a:pt x="3922" y="53181"/>
                      <a:pt x="5795" y="53978"/>
                      <a:pt x="7141" y="55430"/>
                    </a:cubicBezTo>
                    <a:cubicBezTo>
                      <a:pt x="7121" y="55430"/>
                      <a:pt x="7101" y="55430"/>
                      <a:pt x="7081" y="55430"/>
                    </a:cubicBezTo>
                    <a:cubicBezTo>
                      <a:pt x="3333" y="55430"/>
                      <a:pt x="1" y="58792"/>
                      <a:pt x="456" y="62554"/>
                    </a:cubicBezTo>
                    <a:cubicBezTo>
                      <a:pt x="968" y="62439"/>
                      <a:pt x="1485" y="62383"/>
                      <a:pt x="1997" y="62383"/>
                    </a:cubicBezTo>
                    <a:cubicBezTo>
                      <a:pt x="3931" y="62383"/>
                      <a:pt x="5804" y="63180"/>
                      <a:pt x="7150" y="64633"/>
                    </a:cubicBezTo>
                    <a:cubicBezTo>
                      <a:pt x="8485" y="63187"/>
                      <a:pt x="10355" y="62390"/>
                      <a:pt x="12288" y="62390"/>
                    </a:cubicBezTo>
                    <a:cubicBezTo>
                      <a:pt x="12715" y="62390"/>
                      <a:pt x="13146" y="62429"/>
                      <a:pt x="13574" y="62509"/>
                    </a:cubicBezTo>
                    <a:cubicBezTo>
                      <a:pt x="12580" y="63692"/>
                      <a:pt x="11997" y="65188"/>
                      <a:pt x="12087" y="66783"/>
                    </a:cubicBezTo>
                    <a:cubicBezTo>
                      <a:pt x="10837" y="65480"/>
                      <a:pt x="9069" y="64641"/>
                      <a:pt x="7208" y="64641"/>
                    </a:cubicBezTo>
                    <a:cubicBezTo>
                      <a:pt x="7189" y="64641"/>
                      <a:pt x="7169" y="64641"/>
                      <a:pt x="7150" y="64642"/>
                    </a:cubicBezTo>
                    <a:cubicBezTo>
                      <a:pt x="7130" y="64641"/>
                      <a:pt x="7110" y="64641"/>
                      <a:pt x="7090" y="64641"/>
                    </a:cubicBezTo>
                    <a:cubicBezTo>
                      <a:pt x="3342" y="64641"/>
                      <a:pt x="1" y="68004"/>
                      <a:pt x="456" y="71765"/>
                    </a:cubicBezTo>
                    <a:cubicBezTo>
                      <a:pt x="965" y="71651"/>
                      <a:pt x="1479" y="71596"/>
                      <a:pt x="1989" y="71596"/>
                    </a:cubicBezTo>
                    <a:cubicBezTo>
                      <a:pt x="3926" y="71596"/>
                      <a:pt x="5802" y="72399"/>
                      <a:pt x="7150" y="73853"/>
                    </a:cubicBezTo>
                    <a:cubicBezTo>
                      <a:pt x="8483" y="72402"/>
                      <a:pt x="10349" y="71599"/>
                      <a:pt x="12279" y="71599"/>
                    </a:cubicBezTo>
                    <a:cubicBezTo>
                      <a:pt x="12709" y="71599"/>
                      <a:pt x="13143" y="71639"/>
                      <a:pt x="13574" y="71720"/>
                    </a:cubicBezTo>
                    <a:cubicBezTo>
                      <a:pt x="13037" y="72348"/>
                      <a:pt x="12624" y="73082"/>
                      <a:pt x="12365" y="73862"/>
                    </a:cubicBezTo>
                    <a:lnTo>
                      <a:pt x="12741" y="73862"/>
                    </a:lnTo>
                    <a:cubicBezTo>
                      <a:pt x="13637" y="71119"/>
                      <a:pt x="16222" y="69746"/>
                      <a:pt x="18806" y="69746"/>
                    </a:cubicBezTo>
                    <a:cubicBezTo>
                      <a:pt x="21388" y="69746"/>
                      <a:pt x="23969" y="71117"/>
                      <a:pt x="24864" y="73862"/>
                    </a:cubicBezTo>
                    <a:lnTo>
                      <a:pt x="25241" y="73862"/>
                    </a:lnTo>
                    <a:cubicBezTo>
                      <a:pt x="24981" y="73073"/>
                      <a:pt x="24569" y="72339"/>
                      <a:pt x="24031" y="71702"/>
                    </a:cubicBezTo>
                    <a:cubicBezTo>
                      <a:pt x="24457" y="71623"/>
                      <a:pt x="24885" y="71585"/>
                      <a:pt x="25310" y="71585"/>
                    </a:cubicBezTo>
                    <a:cubicBezTo>
                      <a:pt x="27245" y="71585"/>
                      <a:pt x="29120" y="72387"/>
                      <a:pt x="30465" y="73835"/>
                    </a:cubicBezTo>
                    <a:cubicBezTo>
                      <a:pt x="31802" y="72382"/>
                      <a:pt x="33677" y="71582"/>
                      <a:pt x="35611" y="71582"/>
                    </a:cubicBezTo>
                    <a:cubicBezTo>
                      <a:pt x="36087" y="71582"/>
                      <a:pt x="36566" y="71630"/>
                      <a:pt x="37042" y="71729"/>
                    </a:cubicBezTo>
                    <a:cubicBezTo>
                      <a:pt x="36011" y="72993"/>
                      <a:pt x="35438" y="74615"/>
                      <a:pt x="35644" y="76308"/>
                    </a:cubicBezTo>
                    <a:cubicBezTo>
                      <a:pt x="36151" y="76194"/>
                      <a:pt x="36664" y="76139"/>
                      <a:pt x="37173" y="76139"/>
                    </a:cubicBezTo>
                    <a:cubicBezTo>
                      <a:pt x="39108" y="76139"/>
                      <a:pt x="40989" y="76942"/>
                      <a:pt x="42337" y="78396"/>
                    </a:cubicBezTo>
                    <a:cubicBezTo>
                      <a:pt x="43675" y="76948"/>
                      <a:pt x="45548" y="76146"/>
                      <a:pt x="47484" y="76146"/>
                    </a:cubicBezTo>
                    <a:cubicBezTo>
                      <a:pt x="47908" y="76146"/>
                      <a:pt x="48336" y="76184"/>
                      <a:pt x="48762" y="76263"/>
                    </a:cubicBezTo>
                    <a:cubicBezTo>
                      <a:pt x="48224" y="76899"/>
                      <a:pt x="47812" y="77625"/>
                      <a:pt x="47552" y="78414"/>
                    </a:cubicBezTo>
                    <a:lnTo>
                      <a:pt x="47929" y="78414"/>
                    </a:lnTo>
                    <a:cubicBezTo>
                      <a:pt x="48825" y="75666"/>
                      <a:pt x="51408" y="74291"/>
                      <a:pt x="53990" y="74291"/>
                    </a:cubicBezTo>
                    <a:cubicBezTo>
                      <a:pt x="56571" y="74291"/>
                      <a:pt x="59152" y="75664"/>
                      <a:pt x="60052" y="78414"/>
                    </a:cubicBezTo>
                    <a:lnTo>
                      <a:pt x="60438" y="78414"/>
                    </a:lnTo>
                    <a:cubicBezTo>
                      <a:pt x="60169" y="77625"/>
                      <a:pt x="59766" y="76891"/>
                      <a:pt x="59228" y="76263"/>
                    </a:cubicBezTo>
                    <a:cubicBezTo>
                      <a:pt x="59656" y="76184"/>
                      <a:pt x="60087" y="76145"/>
                      <a:pt x="60514" y="76145"/>
                    </a:cubicBezTo>
                    <a:cubicBezTo>
                      <a:pt x="62447" y="76145"/>
                      <a:pt x="64319" y="76941"/>
                      <a:pt x="65662" y="78387"/>
                    </a:cubicBezTo>
                    <a:cubicBezTo>
                      <a:pt x="67002" y="76933"/>
                      <a:pt x="68877" y="76130"/>
                      <a:pt x="70814" y="76130"/>
                    </a:cubicBezTo>
                    <a:cubicBezTo>
                      <a:pt x="71323" y="76130"/>
                      <a:pt x="71837" y="76185"/>
                      <a:pt x="72346" y="76299"/>
                    </a:cubicBezTo>
                    <a:cubicBezTo>
                      <a:pt x="72801" y="72547"/>
                      <a:pt x="69460" y="69175"/>
                      <a:pt x="65712" y="69175"/>
                    </a:cubicBezTo>
                    <a:cubicBezTo>
                      <a:pt x="65698" y="69175"/>
                      <a:pt x="65684" y="69175"/>
                      <a:pt x="65669" y="69175"/>
                    </a:cubicBezTo>
                    <a:lnTo>
                      <a:pt x="65669" y="69175"/>
                    </a:lnTo>
                    <a:cubicBezTo>
                      <a:pt x="67009" y="67731"/>
                      <a:pt x="68871" y="66936"/>
                      <a:pt x="70797" y="66936"/>
                    </a:cubicBezTo>
                    <a:cubicBezTo>
                      <a:pt x="71279" y="66936"/>
                      <a:pt x="71765" y="66986"/>
                      <a:pt x="72248" y="67088"/>
                    </a:cubicBezTo>
                    <a:cubicBezTo>
                      <a:pt x="71271" y="68333"/>
                      <a:pt x="70742" y="69901"/>
                      <a:pt x="70939" y="71559"/>
                    </a:cubicBezTo>
                    <a:cubicBezTo>
                      <a:pt x="71452" y="71445"/>
                      <a:pt x="71968" y="71389"/>
                      <a:pt x="72480" y="71389"/>
                    </a:cubicBezTo>
                    <a:cubicBezTo>
                      <a:pt x="74414" y="71389"/>
                      <a:pt x="76287" y="72186"/>
                      <a:pt x="77633" y="73638"/>
                    </a:cubicBezTo>
                    <a:cubicBezTo>
                      <a:pt x="78970" y="72190"/>
                      <a:pt x="80844" y="71388"/>
                      <a:pt x="82779" y="71388"/>
                    </a:cubicBezTo>
                    <a:cubicBezTo>
                      <a:pt x="83204" y="71388"/>
                      <a:pt x="83632" y="71426"/>
                      <a:pt x="84057" y="71505"/>
                    </a:cubicBezTo>
                    <a:cubicBezTo>
                      <a:pt x="83520" y="72141"/>
                      <a:pt x="83108" y="72867"/>
                      <a:pt x="82848" y="73656"/>
                    </a:cubicBezTo>
                    <a:lnTo>
                      <a:pt x="83224" y="73656"/>
                    </a:lnTo>
                    <a:cubicBezTo>
                      <a:pt x="84120" y="70909"/>
                      <a:pt x="86703" y="69536"/>
                      <a:pt x="89286" y="69536"/>
                    </a:cubicBezTo>
                    <a:cubicBezTo>
                      <a:pt x="91869" y="69536"/>
                      <a:pt x="94452" y="70909"/>
                      <a:pt x="95348" y="73656"/>
                    </a:cubicBezTo>
                    <a:lnTo>
                      <a:pt x="95724" y="73656"/>
                    </a:lnTo>
                    <a:cubicBezTo>
                      <a:pt x="95464" y="72867"/>
                      <a:pt x="95052" y="72141"/>
                      <a:pt x="94514" y="71505"/>
                    </a:cubicBezTo>
                    <a:cubicBezTo>
                      <a:pt x="94942" y="71426"/>
                      <a:pt x="95371" y="71388"/>
                      <a:pt x="95797" y="71388"/>
                    </a:cubicBezTo>
                    <a:cubicBezTo>
                      <a:pt x="97737" y="71388"/>
                      <a:pt x="99611" y="72190"/>
                      <a:pt x="100948" y="73638"/>
                    </a:cubicBezTo>
                    <a:cubicBezTo>
                      <a:pt x="102293" y="72185"/>
                      <a:pt x="104163" y="71385"/>
                      <a:pt x="106095" y="71385"/>
                    </a:cubicBezTo>
                    <a:cubicBezTo>
                      <a:pt x="106570" y="71385"/>
                      <a:pt x="107049" y="71433"/>
                      <a:pt x="107525" y="71532"/>
                    </a:cubicBezTo>
                    <a:cubicBezTo>
                      <a:pt x="106495" y="72796"/>
                      <a:pt x="105921" y="74417"/>
                      <a:pt x="106127" y="76111"/>
                    </a:cubicBezTo>
                    <a:cubicBezTo>
                      <a:pt x="106637" y="75997"/>
                      <a:pt x="107150" y="75942"/>
                      <a:pt x="107660" y="75942"/>
                    </a:cubicBezTo>
                    <a:cubicBezTo>
                      <a:pt x="109597" y="75942"/>
                      <a:pt x="111473" y="76744"/>
                      <a:pt x="112821" y="78199"/>
                    </a:cubicBezTo>
                    <a:cubicBezTo>
                      <a:pt x="114158" y="76751"/>
                      <a:pt x="116031" y="75948"/>
                      <a:pt x="117967" y="75948"/>
                    </a:cubicBezTo>
                    <a:cubicBezTo>
                      <a:pt x="118392" y="75948"/>
                      <a:pt x="118820" y="75987"/>
                      <a:pt x="119245" y="76066"/>
                    </a:cubicBezTo>
                    <a:cubicBezTo>
                      <a:pt x="118708" y="76702"/>
                      <a:pt x="118295" y="77428"/>
                      <a:pt x="118036" y="78217"/>
                    </a:cubicBezTo>
                    <a:lnTo>
                      <a:pt x="118412" y="78217"/>
                    </a:lnTo>
                    <a:cubicBezTo>
                      <a:pt x="119308" y="75474"/>
                      <a:pt x="121893" y="74100"/>
                      <a:pt x="124477" y="74100"/>
                    </a:cubicBezTo>
                    <a:cubicBezTo>
                      <a:pt x="127059" y="74100"/>
                      <a:pt x="129640" y="75471"/>
                      <a:pt x="130536" y="78217"/>
                    </a:cubicBezTo>
                    <a:lnTo>
                      <a:pt x="130912" y="78217"/>
                    </a:lnTo>
                    <a:cubicBezTo>
                      <a:pt x="130652" y="77428"/>
                      <a:pt x="130240" y="76702"/>
                      <a:pt x="129702" y="76066"/>
                    </a:cubicBezTo>
                    <a:cubicBezTo>
                      <a:pt x="130130" y="75987"/>
                      <a:pt x="130558" y="75948"/>
                      <a:pt x="130984" y="75948"/>
                    </a:cubicBezTo>
                    <a:cubicBezTo>
                      <a:pt x="132922" y="75948"/>
                      <a:pt x="134791" y="76751"/>
                      <a:pt x="136136" y="78199"/>
                    </a:cubicBezTo>
                    <a:cubicBezTo>
                      <a:pt x="137484" y="76744"/>
                      <a:pt x="139360" y="75942"/>
                      <a:pt x="141292" y="75942"/>
                    </a:cubicBezTo>
                    <a:cubicBezTo>
                      <a:pt x="141801" y="75942"/>
                      <a:pt x="142313" y="75997"/>
                      <a:pt x="142820" y="76111"/>
                    </a:cubicBezTo>
                    <a:cubicBezTo>
                      <a:pt x="143275" y="72358"/>
                      <a:pt x="139935" y="68987"/>
                      <a:pt x="136195" y="68987"/>
                    </a:cubicBezTo>
                    <a:cubicBezTo>
                      <a:pt x="136175" y="68987"/>
                      <a:pt x="136156" y="68987"/>
                      <a:pt x="136136" y="68987"/>
                    </a:cubicBezTo>
                    <a:cubicBezTo>
                      <a:pt x="136116" y="68987"/>
                      <a:pt x="136096" y="68987"/>
                      <a:pt x="136077" y="68987"/>
                    </a:cubicBezTo>
                    <a:cubicBezTo>
                      <a:pt x="134208" y="68987"/>
                      <a:pt x="132440" y="69825"/>
                      <a:pt x="131199" y="71129"/>
                    </a:cubicBezTo>
                    <a:cubicBezTo>
                      <a:pt x="131279" y="69534"/>
                      <a:pt x="130697" y="68038"/>
                      <a:pt x="129702" y="66855"/>
                    </a:cubicBezTo>
                    <a:cubicBezTo>
                      <a:pt x="130132" y="66775"/>
                      <a:pt x="130564" y="66736"/>
                      <a:pt x="130992" y="66736"/>
                    </a:cubicBezTo>
                    <a:cubicBezTo>
                      <a:pt x="132927" y="66736"/>
                      <a:pt x="134793" y="67533"/>
                      <a:pt x="136136" y="68978"/>
                    </a:cubicBezTo>
                    <a:cubicBezTo>
                      <a:pt x="137482" y="67526"/>
                      <a:pt x="139354" y="66729"/>
                      <a:pt x="141284" y="66729"/>
                    </a:cubicBezTo>
                    <a:cubicBezTo>
                      <a:pt x="141795" y="66729"/>
                      <a:pt x="142310" y="66785"/>
                      <a:pt x="142820" y="66900"/>
                    </a:cubicBezTo>
                    <a:cubicBezTo>
                      <a:pt x="143276" y="63142"/>
                      <a:pt x="139935" y="59776"/>
                      <a:pt x="136189" y="59776"/>
                    </a:cubicBezTo>
                    <a:cubicBezTo>
                      <a:pt x="136175" y="59776"/>
                      <a:pt x="136160" y="59776"/>
                      <a:pt x="136145" y="59776"/>
                    </a:cubicBezTo>
                    <a:cubicBezTo>
                      <a:pt x="137492" y="58329"/>
                      <a:pt x="139362" y="57528"/>
                      <a:pt x="141292" y="57528"/>
                    </a:cubicBezTo>
                    <a:cubicBezTo>
                      <a:pt x="141800" y="57528"/>
                      <a:pt x="142312" y="57583"/>
                      <a:pt x="142820" y="57697"/>
                    </a:cubicBezTo>
                    <a:cubicBezTo>
                      <a:pt x="143275" y="53945"/>
                      <a:pt x="139935" y="50573"/>
                      <a:pt x="136195" y="50573"/>
                    </a:cubicBezTo>
                    <a:cubicBezTo>
                      <a:pt x="136175" y="50573"/>
                      <a:pt x="136156" y="50573"/>
                      <a:pt x="136136" y="50574"/>
                    </a:cubicBezTo>
                    <a:cubicBezTo>
                      <a:pt x="137486" y="49117"/>
                      <a:pt x="139365" y="48320"/>
                      <a:pt x="141300" y="48320"/>
                    </a:cubicBezTo>
                    <a:cubicBezTo>
                      <a:pt x="141806" y="48320"/>
                      <a:pt x="142315" y="48374"/>
                      <a:pt x="142820" y="48486"/>
                    </a:cubicBezTo>
                    <a:cubicBezTo>
                      <a:pt x="143276" y="44728"/>
                      <a:pt x="139935" y="41362"/>
                      <a:pt x="136181" y="41362"/>
                    </a:cubicBezTo>
                    <a:cubicBezTo>
                      <a:pt x="136166" y="41362"/>
                      <a:pt x="136151" y="41362"/>
                      <a:pt x="136136" y="41362"/>
                    </a:cubicBezTo>
                    <a:cubicBezTo>
                      <a:pt x="137483" y="39915"/>
                      <a:pt x="139359" y="39114"/>
                      <a:pt x="141291" y="39114"/>
                    </a:cubicBezTo>
                    <a:cubicBezTo>
                      <a:pt x="141800" y="39114"/>
                      <a:pt x="142312" y="39169"/>
                      <a:pt x="142820" y="39283"/>
                    </a:cubicBezTo>
                    <a:cubicBezTo>
                      <a:pt x="143275" y="35522"/>
                      <a:pt x="139935" y="32159"/>
                      <a:pt x="136195" y="32159"/>
                    </a:cubicBezTo>
                    <a:cubicBezTo>
                      <a:pt x="136175" y="32159"/>
                      <a:pt x="136156" y="32160"/>
                      <a:pt x="136136" y="32160"/>
                    </a:cubicBezTo>
                    <a:cubicBezTo>
                      <a:pt x="136116" y="32160"/>
                      <a:pt x="136096" y="32159"/>
                      <a:pt x="136077" y="32159"/>
                    </a:cubicBezTo>
                    <a:cubicBezTo>
                      <a:pt x="134208" y="32159"/>
                      <a:pt x="132440" y="32998"/>
                      <a:pt x="131199" y="34301"/>
                    </a:cubicBezTo>
                    <a:cubicBezTo>
                      <a:pt x="131279" y="32706"/>
                      <a:pt x="130697" y="31210"/>
                      <a:pt x="129711" y="30027"/>
                    </a:cubicBezTo>
                    <a:cubicBezTo>
                      <a:pt x="130140" y="29948"/>
                      <a:pt x="130570" y="29909"/>
                      <a:pt x="130997" y="29909"/>
                    </a:cubicBezTo>
                    <a:cubicBezTo>
                      <a:pt x="132927" y="29909"/>
                      <a:pt x="134793" y="30705"/>
                      <a:pt x="136136" y="32151"/>
                    </a:cubicBezTo>
                    <a:cubicBezTo>
                      <a:pt x="137482" y="30699"/>
                      <a:pt x="139354" y="29902"/>
                      <a:pt x="141284" y="29902"/>
                    </a:cubicBezTo>
                    <a:cubicBezTo>
                      <a:pt x="141795" y="29902"/>
                      <a:pt x="142310" y="29957"/>
                      <a:pt x="142820" y="30072"/>
                    </a:cubicBezTo>
                    <a:cubicBezTo>
                      <a:pt x="143276" y="26315"/>
                      <a:pt x="139935" y="22948"/>
                      <a:pt x="136189" y="22948"/>
                    </a:cubicBezTo>
                    <a:cubicBezTo>
                      <a:pt x="136175" y="22948"/>
                      <a:pt x="136160" y="22948"/>
                      <a:pt x="136145" y="22948"/>
                    </a:cubicBezTo>
                    <a:cubicBezTo>
                      <a:pt x="137491" y="21496"/>
                      <a:pt x="139358" y="20699"/>
                      <a:pt x="141285" y="20699"/>
                    </a:cubicBezTo>
                    <a:cubicBezTo>
                      <a:pt x="141795" y="20699"/>
                      <a:pt x="142310" y="20755"/>
                      <a:pt x="142820" y="20870"/>
                    </a:cubicBezTo>
                    <a:cubicBezTo>
                      <a:pt x="143275" y="17108"/>
                      <a:pt x="139935" y="13746"/>
                      <a:pt x="136195" y="13746"/>
                    </a:cubicBezTo>
                    <a:cubicBezTo>
                      <a:pt x="136175" y="13746"/>
                      <a:pt x="136156" y="13746"/>
                      <a:pt x="136136" y="13746"/>
                    </a:cubicBezTo>
                    <a:cubicBezTo>
                      <a:pt x="137484" y="12292"/>
                      <a:pt x="139360" y="11489"/>
                      <a:pt x="141292" y="11489"/>
                    </a:cubicBezTo>
                    <a:cubicBezTo>
                      <a:pt x="141801" y="11489"/>
                      <a:pt x="142313" y="11544"/>
                      <a:pt x="142820" y="11658"/>
                    </a:cubicBezTo>
                    <a:cubicBezTo>
                      <a:pt x="143275" y="7906"/>
                      <a:pt x="139935" y="4534"/>
                      <a:pt x="136195" y="4534"/>
                    </a:cubicBezTo>
                    <a:cubicBezTo>
                      <a:pt x="136175" y="4534"/>
                      <a:pt x="136156" y="4534"/>
                      <a:pt x="136136" y="4535"/>
                    </a:cubicBezTo>
                    <a:cubicBezTo>
                      <a:pt x="136116" y="4534"/>
                      <a:pt x="136096" y="4534"/>
                      <a:pt x="136077" y="4534"/>
                    </a:cubicBezTo>
                    <a:cubicBezTo>
                      <a:pt x="134208" y="4534"/>
                      <a:pt x="132440" y="5373"/>
                      <a:pt x="131199" y="6676"/>
                    </a:cubicBezTo>
                    <a:cubicBezTo>
                      <a:pt x="131234" y="5941"/>
                      <a:pt x="131136" y="5198"/>
                      <a:pt x="130894" y="4499"/>
                    </a:cubicBezTo>
                    <a:lnTo>
                      <a:pt x="130518" y="4499"/>
                    </a:lnTo>
                    <a:cubicBezTo>
                      <a:pt x="130751" y="5198"/>
                      <a:pt x="130867" y="5932"/>
                      <a:pt x="130867" y="6667"/>
                    </a:cubicBezTo>
                    <a:cubicBezTo>
                      <a:pt x="130394" y="6565"/>
                      <a:pt x="129917" y="6515"/>
                      <a:pt x="129443" y="6515"/>
                    </a:cubicBezTo>
                    <a:cubicBezTo>
                      <a:pt x="127584" y="6515"/>
                      <a:pt x="125780" y="7282"/>
                      <a:pt x="124487" y="8674"/>
                    </a:cubicBezTo>
                    <a:cubicBezTo>
                      <a:pt x="123206" y="7294"/>
                      <a:pt x="121414" y="6515"/>
                      <a:pt x="119532" y="6515"/>
                    </a:cubicBezTo>
                    <a:cubicBezTo>
                      <a:pt x="119048" y="6515"/>
                      <a:pt x="118564" y="6569"/>
                      <a:pt x="118089" y="6667"/>
                    </a:cubicBezTo>
                    <a:cubicBezTo>
                      <a:pt x="118089" y="5932"/>
                      <a:pt x="118206" y="5198"/>
                      <a:pt x="118439" y="4499"/>
                    </a:cubicBezTo>
                    <a:lnTo>
                      <a:pt x="118063" y="4499"/>
                    </a:lnTo>
                    <a:cubicBezTo>
                      <a:pt x="117821" y="5198"/>
                      <a:pt x="117722" y="5932"/>
                      <a:pt x="117758" y="6676"/>
                    </a:cubicBezTo>
                    <a:cubicBezTo>
                      <a:pt x="116516" y="5373"/>
                      <a:pt x="114749" y="4534"/>
                      <a:pt x="112880" y="4534"/>
                    </a:cubicBezTo>
                    <a:cubicBezTo>
                      <a:pt x="112860" y="4534"/>
                      <a:pt x="112840" y="4534"/>
                      <a:pt x="112821" y="4535"/>
                    </a:cubicBezTo>
                    <a:cubicBezTo>
                      <a:pt x="112802" y="4534"/>
                      <a:pt x="112783" y="4534"/>
                      <a:pt x="112765" y="4534"/>
                    </a:cubicBezTo>
                    <a:cubicBezTo>
                      <a:pt x="110778" y="4534"/>
                      <a:pt x="108911" y="5480"/>
                      <a:pt x="107659" y="6927"/>
                    </a:cubicBezTo>
                    <a:lnTo>
                      <a:pt x="107659" y="6927"/>
                    </a:lnTo>
                    <a:cubicBezTo>
                      <a:pt x="107953" y="3264"/>
                      <a:pt x="104676" y="36"/>
                      <a:pt x="101009" y="36"/>
                    </a:cubicBezTo>
                    <a:cubicBezTo>
                      <a:pt x="100988" y="36"/>
                      <a:pt x="100968" y="36"/>
                      <a:pt x="100948" y="36"/>
                    </a:cubicBezTo>
                    <a:cubicBezTo>
                      <a:pt x="100928" y="36"/>
                      <a:pt x="100908" y="36"/>
                      <a:pt x="100889" y="36"/>
                    </a:cubicBezTo>
                    <a:cubicBezTo>
                      <a:pt x="99020" y="36"/>
                      <a:pt x="97261" y="875"/>
                      <a:pt x="96011" y="2178"/>
                    </a:cubicBezTo>
                    <a:cubicBezTo>
                      <a:pt x="96056" y="1434"/>
                      <a:pt x="95948" y="699"/>
                      <a:pt x="95706" y="1"/>
                    </a:cubicBezTo>
                    <a:lnTo>
                      <a:pt x="95339" y="1"/>
                    </a:lnTo>
                    <a:cubicBezTo>
                      <a:pt x="95563" y="699"/>
                      <a:pt x="95688" y="1434"/>
                      <a:pt x="95688" y="2169"/>
                    </a:cubicBezTo>
                    <a:cubicBezTo>
                      <a:pt x="95213" y="2067"/>
                      <a:pt x="94735" y="2017"/>
                      <a:pt x="94260" y="2017"/>
                    </a:cubicBezTo>
                    <a:cubicBezTo>
                      <a:pt x="92399" y="2017"/>
                      <a:pt x="90599" y="2784"/>
                      <a:pt x="89299" y="4176"/>
                    </a:cubicBezTo>
                    <a:cubicBezTo>
                      <a:pt x="88027" y="2796"/>
                      <a:pt x="86226" y="2017"/>
                      <a:pt x="84344" y="2017"/>
                    </a:cubicBezTo>
                    <a:cubicBezTo>
                      <a:pt x="83860" y="2017"/>
                      <a:pt x="83376" y="2061"/>
                      <a:pt x="82902" y="2169"/>
                    </a:cubicBezTo>
                    <a:cubicBezTo>
                      <a:pt x="82910" y="1434"/>
                      <a:pt x="83027" y="699"/>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grpSp>
        <p:grpSp>
          <p:nvGrpSpPr>
            <p:cNvPr id="373" name="Google Shape;373;p17"/>
            <p:cNvGrpSpPr/>
            <p:nvPr/>
          </p:nvGrpSpPr>
          <p:grpSpPr>
            <a:xfrm>
              <a:off x="6063879" y="-541901"/>
              <a:ext cx="3080308" cy="3269023"/>
              <a:chOff x="0" y="0"/>
              <a:chExt cx="2743172" cy="2911232"/>
            </a:xfrm>
          </p:grpSpPr>
          <p:sp>
            <p:nvSpPr>
              <p:cNvPr id="374" name="Google Shape;374;p17"/>
              <p:cNvSpPr/>
              <p:nvPr/>
            </p:nvSpPr>
            <p:spPr>
              <a:xfrm>
                <a:off x="0" y="1411617"/>
                <a:ext cx="2743172" cy="1499615"/>
              </a:xfrm>
              <a:custGeom>
                <a:avLst/>
                <a:gdLst/>
                <a:ahLst/>
                <a:cxnLst/>
                <a:rect l="l" t="t" r="r" b="b"/>
                <a:pathLst>
                  <a:path w="143284" h="78442" extrusionOk="0">
                    <a:moveTo>
                      <a:pt x="94420" y="2397"/>
                    </a:moveTo>
                    <a:cubicBezTo>
                      <a:pt x="94850" y="2397"/>
                      <a:pt x="95284" y="2437"/>
                      <a:pt x="95715" y="2519"/>
                    </a:cubicBezTo>
                    <a:cubicBezTo>
                      <a:pt x="94720" y="3693"/>
                      <a:pt x="94138" y="5198"/>
                      <a:pt x="94228" y="6784"/>
                    </a:cubicBezTo>
                    <a:cubicBezTo>
                      <a:pt x="92977" y="5481"/>
                      <a:pt x="91219" y="4651"/>
                      <a:pt x="89350" y="4651"/>
                    </a:cubicBezTo>
                    <a:cubicBezTo>
                      <a:pt x="89330" y="4651"/>
                      <a:pt x="89310" y="4651"/>
                      <a:pt x="89290" y="4651"/>
                    </a:cubicBezTo>
                    <a:cubicBezTo>
                      <a:pt x="90624" y="3201"/>
                      <a:pt x="92490" y="2397"/>
                      <a:pt x="94420" y="2397"/>
                    </a:cubicBezTo>
                    <a:close/>
                    <a:moveTo>
                      <a:pt x="84151" y="2400"/>
                    </a:moveTo>
                    <a:cubicBezTo>
                      <a:pt x="86084" y="2400"/>
                      <a:pt x="87955" y="3198"/>
                      <a:pt x="89290" y="4651"/>
                    </a:cubicBezTo>
                    <a:cubicBezTo>
                      <a:pt x="89270" y="4651"/>
                      <a:pt x="89250" y="4651"/>
                      <a:pt x="89231" y="4651"/>
                    </a:cubicBezTo>
                    <a:cubicBezTo>
                      <a:pt x="87362" y="4651"/>
                      <a:pt x="85594" y="5481"/>
                      <a:pt x="84353" y="6793"/>
                    </a:cubicBezTo>
                    <a:cubicBezTo>
                      <a:pt x="84434" y="5207"/>
                      <a:pt x="83851" y="3702"/>
                      <a:pt x="82866" y="2519"/>
                    </a:cubicBezTo>
                    <a:cubicBezTo>
                      <a:pt x="83294" y="2439"/>
                      <a:pt x="83724" y="2400"/>
                      <a:pt x="84151" y="2400"/>
                    </a:cubicBezTo>
                    <a:close/>
                    <a:moveTo>
                      <a:pt x="13670" y="2589"/>
                    </a:moveTo>
                    <a:cubicBezTo>
                      <a:pt x="15606" y="2589"/>
                      <a:pt x="17480" y="3392"/>
                      <a:pt x="18825" y="4840"/>
                    </a:cubicBezTo>
                    <a:lnTo>
                      <a:pt x="18825" y="4840"/>
                    </a:lnTo>
                    <a:cubicBezTo>
                      <a:pt x="18822" y="4840"/>
                      <a:pt x="18819" y="4840"/>
                      <a:pt x="18816" y="4840"/>
                    </a:cubicBezTo>
                    <a:cubicBezTo>
                      <a:pt x="18806" y="4840"/>
                      <a:pt x="18796" y="4840"/>
                      <a:pt x="18786" y="4840"/>
                    </a:cubicBezTo>
                    <a:cubicBezTo>
                      <a:pt x="16906" y="4840"/>
                      <a:pt x="15136" y="5671"/>
                      <a:pt x="13879" y="6981"/>
                    </a:cubicBezTo>
                    <a:cubicBezTo>
                      <a:pt x="13951" y="5404"/>
                      <a:pt x="13368" y="3899"/>
                      <a:pt x="12382" y="2716"/>
                    </a:cubicBezTo>
                    <a:lnTo>
                      <a:pt x="12391" y="2707"/>
                    </a:lnTo>
                    <a:cubicBezTo>
                      <a:pt x="12817" y="2628"/>
                      <a:pt x="13245" y="2589"/>
                      <a:pt x="13670" y="2589"/>
                    </a:cubicBezTo>
                    <a:close/>
                    <a:moveTo>
                      <a:pt x="23963" y="2589"/>
                    </a:moveTo>
                    <a:cubicBezTo>
                      <a:pt x="24387" y="2589"/>
                      <a:pt x="24815" y="2628"/>
                      <a:pt x="25241" y="2707"/>
                    </a:cubicBezTo>
                    <a:cubicBezTo>
                      <a:pt x="24255" y="3890"/>
                      <a:pt x="23673" y="5395"/>
                      <a:pt x="23753" y="6981"/>
                    </a:cubicBezTo>
                    <a:cubicBezTo>
                      <a:pt x="22512" y="5678"/>
                      <a:pt x="20744" y="4839"/>
                      <a:pt x="18875" y="4839"/>
                    </a:cubicBezTo>
                    <a:cubicBezTo>
                      <a:pt x="18859" y="4839"/>
                      <a:pt x="18842" y="4839"/>
                      <a:pt x="18825" y="4840"/>
                    </a:cubicBezTo>
                    <a:lnTo>
                      <a:pt x="18825" y="4840"/>
                    </a:lnTo>
                    <a:cubicBezTo>
                      <a:pt x="20162" y="3392"/>
                      <a:pt x="22030" y="2589"/>
                      <a:pt x="23963" y="2589"/>
                    </a:cubicBezTo>
                    <a:close/>
                    <a:moveTo>
                      <a:pt x="77628" y="548"/>
                    </a:moveTo>
                    <a:cubicBezTo>
                      <a:pt x="80805" y="548"/>
                      <a:pt x="83981" y="2626"/>
                      <a:pt x="84022" y="6784"/>
                    </a:cubicBezTo>
                    <a:cubicBezTo>
                      <a:pt x="83543" y="6679"/>
                      <a:pt x="83061" y="6628"/>
                      <a:pt x="82582" y="6628"/>
                    </a:cubicBezTo>
                    <a:cubicBezTo>
                      <a:pt x="80728" y="6628"/>
                      <a:pt x="78929" y="7396"/>
                      <a:pt x="77633" y="8791"/>
                    </a:cubicBezTo>
                    <a:cubicBezTo>
                      <a:pt x="76359" y="7419"/>
                      <a:pt x="74579" y="6632"/>
                      <a:pt x="72709" y="6632"/>
                    </a:cubicBezTo>
                    <a:cubicBezTo>
                      <a:pt x="72699" y="6632"/>
                      <a:pt x="72688" y="6632"/>
                      <a:pt x="72678" y="6632"/>
                    </a:cubicBezTo>
                    <a:cubicBezTo>
                      <a:pt x="72194" y="6632"/>
                      <a:pt x="71710" y="6677"/>
                      <a:pt x="71235" y="6784"/>
                    </a:cubicBezTo>
                    <a:cubicBezTo>
                      <a:pt x="71275" y="2626"/>
                      <a:pt x="74452" y="548"/>
                      <a:pt x="77628" y="548"/>
                    </a:cubicBezTo>
                    <a:close/>
                    <a:moveTo>
                      <a:pt x="100945" y="548"/>
                    </a:moveTo>
                    <a:cubicBezTo>
                      <a:pt x="104119" y="548"/>
                      <a:pt x="107295" y="2626"/>
                      <a:pt x="107337" y="6782"/>
                    </a:cubicBezTo>
                    <a:lnTo>
                      <a:pt x="107337" y="6782"/>
                    </a:lnTo>
                    <a:cubicBezTo>
                      <a:pt x="106865" y="6681"/>
                      <a:pt x="106389" y="6632"/>
                      <a:pt x="105917" y="6632"/>
                    </a:cubicBezTo>
                    <a:cubicBezTo>
                      <a:pt x="104054" y="6632"/>
                      <a:pt x="102249" y="7399"/>
                      <a:pt x="100957" y="8791"/>
                    </a:cubicBezTo>
                    <a:cubicBezTo>
                      <a:pt x="99676" y="7411"/>
                      <a:pt x="97883" y="6632"/>
                      <a:pt x="96002" y="6632"/>
                    </a:cubicBezTo>
                    <a:cubicBezTo>
                      <a:pt x="95518" y="6632"/>
                      <a:pt x="95034" y="6685"/>
                      <a:pt x="94559" y="6784"/>
                    </a:cubicBezTo>
                    <a:cubicBezTo>
                      <a:pt x="94595" y="2626"/>
                      <a:pt x="97769" y="548"/>
                      <a:pt x="100945" y="548"/>
                    </a:cubicBezTo>
                    <a:close/>
                    <a:moveTo>
                      <a:pt x="7159" y="741"/>
                    </a:moveTo>
                    <a:cubicBezTo>
                      <a:pt x="10334" y="741"/>
                      <a:pt x="13512" y="2820"/>
                      <a:pt x="13556" y="6981"/>
                    </a:cubicBezTo>
                    <a:cubicBezTo>
                      <a:pt x="13074" y="6876"/>
                      <a:pt x="12589" y="6825"/>
                      <a:pt x="12108" y="6825"/>
                    </a:cubicBezTo>
                    <a:cubicBezTo>
                      <a:pt x="10251" y="6825"/>
                      <a:pt x="8458" y="7587"/>
                      <a:pt x="7163" y="8974"/>
                    </a:cubicBezTo>
                    <a:lnTo>
                      <a:pt x="7163" y="8974"/>
                    </a:lnTo>
                    <a:cubicBezTo>
                      <a:pt x="5882" y="7606"/>
                      <a:pt x="4092" y="6820"/>
                      <a:pt x="2212" y="6820"/>
                    </a:cubicBezTo>
                    <a:cubicBezTo>
                      <a:pt x="1728" y="6820"/>
                      <a:pt x="1245" y="6874"/>
                      <a:pt x="770" y="6981"/>
                    </a:cubicBezTo>
                    <a:cubicBezTo>
                      <a:pt x="806" y="2822"/>
                      <a:pt x="3981" y="741"/>
                      <a:pt x="7159" y="741"/>
                    </a:cubicBezTo>
                    <a:close/>
                    <a:moveTo>
                      <a:pt x="30465" y="748"/>
                    </a:moveTo>
                    <a:cubicBezTo>
                      <a:pt x="33637" y="748"/>
                      <a:pt x="36811" y="2823"/>
                      <a:pt x="36854" y="6977"/>
                    </a:cubicBezTo>
                    <a:lnTo>
                      <a:pt x="36854" y="6977"/>
                    </a:lnTo>
                    <a:cubicBezTo>
                      <a:pt x="36379" y="6875"/>
                      <a:pt x="35901" y="6825"/>
                      <a:pt x="35427" y="6825"/>
                    </a:cubicBezTo>
                    <a:cubicBezTo>
                      <a:pt x="33572" y="6825"/>
                      <a:pt x="31778" y="7591"/>
                      <a:pt x="30483" y="8979"/>
                    </a:cubicBezTo>
                    <a:cubicBezTo>
                      <a:pt x="29201" y="7608"/>
                      <a:pt x="27409" y="6820"/>
                      <a:pt x="25536" y="6820"/>
                    </a:cubicBezTo>
                    <a:cubicBezTo>
                      <a:pt x="25044" y="6820"/>
                      <a:pt x="24560" y="6874"/>
                      <a:pt x="24085" y="6981"/>
                    </a:cubicBezTo>
                    <a:cubicBezTo>
                      <a:pt x="24116" y="2827"/>
                      <a:pt x="27290" y="748"/>
                      <a:pt x="30465" y="748"/>
                    </a:cubicBezTo>
                    <a:close/>
                    <a:moveTo>
                      <a:pt x="119332" y="6908"/>
                    </a:moveTo>
                    <a:cubicBezTo>
                      <a:pt x="121265" y="6908"/>
                      <a:pt x="123134" y="7710"/>
                      <a:pt x="124478" y="9150"/>
                    </a:cubicBezTo>
                    <a:lnTo>
                      <a:pt x="124487" y="9158"/>
                    </a:lnTo>
                    <a:lnTo>
                      <a:pt x="124487" y="9158"/>
                    </a:lnTo>
                    <a:cubicBezTo>
                      <a:pt x="124484" y="9159"/>
                      <a:pt x="124481" y="9159"/>
                      <a:pt x="124478" y="9159"/>
                    </a:cubicBezTo>
                    <a:cubicBezTo>
                      <a:pt x="124459" y="9158"/>
                      <a:pt x="124439" y="9158"/>
                      <a:pt x="124419" y="9158"/>
                    </a:cubicBezTo>
                    <a:cubicBezTo>
                      <a:pt x="122559" y="9158"/>
                      <a:pt x="120791" y="9997"/>
                      <a:pt x="119541" y="11300"/>
                    </a:cubicBezTo>
                    <a:cubicBezTo>
                      <a:pt x="119631" y="9705"/>
                      <a:pt x="119048" y="8209"/>
                      <a:pt x="118054" y="7026"/>
                    </a:cubicBezTo>
                    <a:cubicBezTo>
                      <a:pt x="118480" y="6947"/>
                      <a:pt x="118907" y="6908"/>
                      <a:pt x="119332" y="6908"/>
                    </a:cubicBezTo>
                    <a:close/>
                    <a:moveTo>
                      <a:pt x="129633" y="6908"/>
                    </a:moveTo>
                    <a:cubicBezTo>
                      <a:pt x="130058" y="6908"/>
                      <a:pt x="130486" y="6947"/>
                      <a:pt x="130912" y="7026"/>
                    </a:cubicBezTo>
                    <a:cubicBezTo>
                      <a:pt x="129917" y="8209"/>
                      <a:pt x="129335" y="9705"/>
                      <a:pt x="129415" y="11300"/>
                    </a:cubicBezTo>
                    <a:cubicBezTo>
                      <a:pt x="128174" y="9997"/>
                      <a:pt x="126406" y="9158"/>
                      <a:pt x="124537" y="9158"/>
                    </a:cubicBezTo>
                    <a:cubicBezTo>
                      <a:pt x="124521" y="9158"/>
                      <a:pt x="124504" y="9158"/>
                      <a:pt x="124487" y="9158"/>
                    </a:cubicBezTo>
                    <a:lnTo>
                      <a:pt x="124487" y="9158"/>
                    </a:lnTo>
                    <a:cubicBezTo>
                      <a:pt x="125825" y="7711"/>
                      <a:pt x="127698" y="6908"/>
                      <a:pt x="129633" y="6908"/>
                    </a:cubicBezTo>
                    <a:close/>
                    <a:moveTo>
                      <a:pt x="82788" y="6998"/>
                    </a:moveTo>
                    <a:cubicBezTo>
                      <a:pt x="83213" y="6998"/>
                      <a:pt x="83641" y="7037"/>
                      <a:pt x="84066" y="7116"/>
                    </a:cubicBezTo>
                    <a:cubicBezTo>
                      <a:pt x="83072" y="8289"/>
                      <a:pt x="82489" y="9795"/>
                      <a:pt x="82579" y="11390"/>
                    </a:cubicBezTo>
                    <a:cubicBezTo>
                      <a:pt x="81329" y="10086"/>
                      <a:pt x="79570" y="9248"/>
                      <a:pt x="77701" y="9248"/>
                    </a:cubicBezTo>
                    <a:cubicBezTo>
                      <a:pt x="77681" y="9248"/>
                      <a:pt x="77661" y="9248"/>
                      <a:pt x="77642" y="9248"/>
                    </a:cubicBezTo>
                    <a:cubicBezTo>
                      <a:pt x="78979" y="7801"/>
                      <a:pt x="80853" y="6998"/>
                      <a:pt x="82788" y="6998"/>
                    </a:cubicBezTo>
                    <a:close/>
                    <a:moveTo>
                      <a:pt x="95802" y="7007"/>
                    </a:moveTo>
                    <a:cubicBezTo>
                      <a:pt x="97737" y="7007"/>
                      <a:pt x="99611" y="7810"/>
                      <a:pt x="100948" y="9257"/>
                    </a:cubicBezTo>
                    <a:cubicBezTo>
                      <a:pt x="100928" y="9257"/>
                      <a:pt x="100908" y="9257"/>
                      <a:pt x="100889" y="9257"/>
                    </a:cubicBezTo>
                    <a:cubicBezTo>
                      <a:pt x="99020" y="9257"/>
                      <a:pt x="97252" y="10095"/>
                      <a:pt x="96011" y="11399"/>
                    </a:cubicBezTo>
                    <a:cubicBezTo>
                      <a:pt x="96100" y="9804"/>
                      <a:pt x="95509" y="8307"/>
                      <a:pt x="94523" y="7125"/>
                    </a:cubicBezTo>
                    <a:cubicBezTo>
                      <a:pt x="94949" y="7046"/>
                      <a:pt x="95377" y="7007"/>
                      <a:pt x="95802" y="7007"/>
                    </a:cubicBezTo>
                    <a:close/>
                    <a:moveTo>
                      <a:pt x="48849" y="7105"/>
                    </a:moveTo>
                    <a:cubicBezTo>
                      <a:pt x="50784" y="7105"/>
                      <a:pt x="52658" y="7908"/>
                      <a:pt x="53995" y="9356"/>
                    </a:cubicBezTo>
                    <a:lnTo>
                      <a:pt x="53995" y="9356"/>
                    </a:lnTo>
                    <a:cubicBezTo>
                      <a:pt x="53978" y="9355"/>
                      <a:pt x="53961" y="9355"/>
                      <a:pt x="53945" y="9355"/>
                    </a:cubicBezTo>
                    <a:cubicBezTo>
                      <a:pt x="52076" y="9355"/>
                      <a:pt x="50308" y="10194"/>
                      <a:pt x="49067" y="11497"/>
                    </a:cubicBezTo>
                    <a:cubicBezTo>
                      <a:pt x="49147" y="9902"/>
                      <a:pt x="48565" y="8406"/>
                      <a:pt x="47570" y="7223"/>
                    </a:cubicBezTo>
                    <a:cubicBezTo>
                      <a:pt x="47996" y="7144"/>
                      <a:pt x="48424" y="7105"/>
                      <a:pt x="48849" y="7105"/>
                    </a:cubicBezTo>
                    <a:close/>
                    <a:moveTo>
                      <a:pt x="59142" y="7105"/>
                    </a:moveTo>
                    <a:cubicBezTo>
                      <a:pt x="59570" y="7105"/>
                      <a:pt x="60000" y="7144"/>
                      <a:pt x="60429" y="7223"/>
                    </a:cubicBezTo>
                    <a:cubicBezTo>
                      <a:pt x="59434" y="8397"/>
                      <a:pt x="58852" y="9902"/>
                      <a:pt x="58941" y="11497"/>
                    </a:cubicBezTo>
                    <a:cubicBezTo>
                      <a:pt x="57691" y="10194"/>
                      <a:pt x="55923" y="9355"/>
                      <a:pt x="54063" y="9355"/>
                    </a:cubicBezTo>
                    <a:cubicBezTo>
                      <a:pt x="54043" y="9355"/>
                      <a:pt x="54024" y="9356"/>
                      <a:pt x="54004" y="9356"/>
                    </a:cubicBezTo>
                    <a:cubicBezTo>
                      <a:pt x="54001" y="9356"/>
                      <a:pt x="53998" y="9356"/>
                      <a:pt x="53995" y="9356"/>
                    </a:cubicBezTo>
                    <a:lnTo>
                      <a:pt x="53995" y="9356"/>
                    </a:lnTo>
                    <a:lnTo>
                      <a:pt x="54004" y="9347"/>
                    </a:lnTo>
                    <a:cubicBezTo>
                      <a:pt x="55339" y="7901"/>
                      <a:pt x="57210" y="7105"/>
                      <a:pt x="59142" y="7105"/>
                    </a:cubicBezTo>
                    <a:close/>
                    <a:moveTo>
                      <a:pt x="12289" y="7212"/>
                    </a:moveTo>
                    <a:cubicBezTo>
                      <a:pt x="12716" y="7212"/>
                      <a:pt x="13146" y="7251"/>
                      <a:pt x="13574" y="7331"/>
                    </a:cubicBezTo>
                    <a:cubicBezTo>
                      <a:pt x="12580" y="8513"/>
                      <a:pt x="11997" y="10010"/>
                      <a:pt x="12087" y="11605"/>
                    </a:cubicBezTo>
                    <a:cubicBezTo>
                      <a:pt x="10837" y="10301"/>
                      <a:pt x="9069" y="9463"/>
                      <a:pt x="7208" y="9463"/>
                    </a:cubicBezTo>
                    <a:cubicBezTo>
                      <a:pt x="7189" y="9463"/>
                      <a:pt x="7169" y="9463"/>
                      <a:pt x="7150" y="9463"/>
                    </a:cubicBezTo>
                    <a:cubicBezTo>
                      <a:pt x="8485" y="8010"/>
                      <a:pt x="10356" y="7212"/>
                      <a:pt x="12289" y="7212"/>
                    </a:cubicBezTo>
                    <a:close/>
                    <a:moveTo>
                      <a:pt x="35624" y="7192"/>
                    </a:moveTo>
                    <a:cubicBezTo>
                      <a:pt x="36086" y="7192"/>
                      <a:pt x="36552" y="7237"/>
                      <a:pt x="37015" y="7331"/>
                    </a:cubicBezTo>
                    <a:cubicBezTo>
                      <a:pt x="36000" y="8594"/>
                      <a:pt x="35454" y="10176"/>
                      <a:pt x="35640" y="11839"/>
                    </a:cubicBezTo>
                    <a:lnTo>
                      <a:pt x="35640" y="11839"/>
                    </a:lnTo>
                    <a:cubicBezTo>
                      <a:pt x="34394" y="10395"/>
                      <a:pt x="32530" y="9454"/>
                      <a:pt x="30556" y="9454"/>
                    </a:cubicBezTo>
                    <a:cubicBezTo>
                      <a:pt x="30529" y="9454"/>
                      <a:pt x="30501" y="9454"/>
                      <a:pt x="30474" y="9454"/>
                    </a:cubicBezTo>
                    <a:cubicBezTo>
                      <a:pt x="30454" y="9454"/>
                      <a:pt x="30434" y="9454"/>
                      <a:pt x="30414" y="9454"/>
                    </a:cubicBezTo>
                    <a:cubicBezTo>
                      <a:pt x="28545" y="9454"/>
                      <a:pt x="26787" y="10284"/>
                      <a:pt x="25536" y="11596"/>
                    </a:cubicBezTo>
                    <a:cubicBezTo>
                      <a:pt x="25626" y="10001"/>
                      <a:pt x="25044" y="8495"/>
                      <a:pt x="24049" y="7322"/>
                    </a:cubicBezTo>
                    <a:cubicBezTo>
                      <a:pt x="24481" y="7240"/>
                      <a:pt x="24915" y="7200"/>
                      <a:pt x="25345" y="7200"/>
                    </a:cubicBezTo>
                    <a:cubicBezTo>
                      <a:pt x="27275" y="7200"/>
                      <a:pt x="29142" y="8002"/>
                      <a:pt x="30483" y="9445"/>
                    </a:cubicBezTo>
                    <a:cubicBezTo>
                      <a:pt x="31821" y="7992"/>
                      <a:pt x="33690" y="7192"/>
                      <a:pt x="35624" y="7192"/>
                    </a:cubicBezTo>
                    <a:close/>
                    <a:moveTo>
                      <a:pt x="112817" y="5046"/>
                    </a:moveTo>
                    <a:cubicBezTo>
                      <a:pt x="115992" y="5046"/>
                      <a:pt x="119168" y="7124"/>
                      <a:pt x="119209" y="11280"/>
                    </a:cubicBezTo>
                    <a:lnTo>
                      <a:pt x="119209" y="11280"/>
                    </a:lnTo>
                    <a:cubicBezTo>
                      <a:pt x="118739" y="11180"/>
                      <a:pt x="118265" y="11130"/>
                      <a:pt x="117794" y="11130"/>
                    </a:cubicBezTo>
                    <a:cubicBezTo>
                      <a:pt x="115935" y="11130"/>
                      <a:pt x="114129" y="11897"/>
                      <a:pt x="112830" y="13289"/>
                    </a:cubicBezTo>
                    <a:cubicBezTo>
                      <a:pt x="111548" y="11909"/>
                      <a:pt x="109756" y="11130"/>
                      <a:pt x="107883" y="11130"/>
                    </a:cubicBezTo>
                    <a:cubicBezTo>
                      <a:pt x="107391" y="11130"/>
                      <a:pt x="106907" y="11184"/>
                      <a:pt x="106432" y="11282"/>
                    </a:cubicBezTo>
                    <a:cubicBezTo>
                      <a:pt x="106468" y="7125"/>
                      <a:pt x="109642" y="5046"/>
                      <a:pt x="112817" y="5046"/>
                    </a:cubicBezTo>
                    <a:close/>
                    <a:moveTo>
                      <a:pt x="136134" y="5046"/>
                    </a:moveTo>
                    <a:cubicBezTo>
                      <a:pt x="139307" y="5046"/>
                      <a:pt x="142483" y="7124"/>
                      <a:pt x="142525" y="11280"/>
                    </a:cubicBezTo>
                    <a:cubicBezTo>
                      <a:pt x="142054" y="11180"/>
                      <a:pt x="141580" y="11130"/>
                      <a:pt x="141109" y="11130"/>
                    </a:cubicBezTo>
                    <a:cubicBezTo>
                      <a:pt x="139250" y="11130"/>
                      <a:pt x="137444" y="11897"/>
                      <a:pt x="136145" y="13289"/>
                    </a:cubicBezTo>
                    <a:cubicBezTo>
                      <a:pt x="134872" y="11909"/>
                      <a:pt x="133071" y="11130"/>
                      <a:pt x="131199" y="11130"/>
                    </a:cubicBezTo>
                    <a:cubicBezTo>
                      <a:pt x="130715" y="11130"/>
                      <a:pt x="130231" y="11184"/>
                      <a:pt x="129756" y="11282"/>
                    </a:cubicBezTo>
                    <a:cubicBezTo>
                      <a:pt x="129787" y="7125"/>
                      <a:pt x="132959" y="5046"/>
                      <a:pt x="136134" y="5046"/>
                    </a:cubicBezTo>
                    <a:close/>
                    <a:moveTo>
                      <a:pt x="89288" y="5152"/>
                    </a:moveTo>
                    <a:cubicBezTo>
                      <a:pt x="92463" y="5152"/>
                      <a:pt x="95639" y="7228"/>
                      <a:pt x="95679" y="11381"/>
                    </a:cubicBezTo>
                    <a:lnTo>
                      <a:pt x="95679" y="11381"/>
                    </a:lnTo>
                    <a:cubicBezTo>
                      <a:pt x="95206" y="11279"/>
                      <a:pt x="94729" y="11229"/>
                      <a:pt x="94255" y="11229"/>
                    </a:cubicBezTo>
                    <a:cubicBezTo>
                      <a:pt x="92396" y="11229"/>
                      <a:pt x="90592" y="11996"/>
                      <a:pt x="89299" y="13388"/>
                    </a:cubicBezTo>
                    <a:cubicBezTo>
                      <a:pt x="88018" y="12008"/>
                      <a:pt x="86226" y="11228"/>
                      <a:pt x="84344" y="11228"/>
                    </a:cubicBezTo>
                    <a:cubicBezTo>
                      <a:pt x="83860" y="11228"/>
                      <a:pt x="83376" y="11282"/>
                      <a:pt x="82902" y="11381"/>
                    </a:cubicBezTo>
                    <a:cubicBezTo>
                      <a:pt x="82937" y="7229"/>
                      <a:pt x="86112" y="5152"/>
                      <a:pt x="89288" y="5152"/>
                    </a:cubicBezTo>
                    <a:close/>
                    <a:moveTo>
                      <a:pt x="42335" y="5247"/>
                    </a:moveTo>
                    <a:cubicBezTo>
                      <a:pt x="45506" y="5247"/>
                      <a:pt x="48679" y="7322"/>
                      <a:pt x="48726" y="11475"/>
                    </a:cubicBezTo>
                    <a:lnTo>
                      <a:pt x="48726" y="11475"/>
                    </a:lnTo>
                    <a:cubicBezTo>
                      <a:pt x="48252" y="11373"/>
                      <a:pt x="47773" y="11323"/>
                      <a:pt x="47299" y="11323"/>
                    </a:cubicBezTo>
                    <a:cubicBezTo>
                      <a:pt x="45442" y="11323"/>
                      <a:pt x="43644" y="12089"/>
                      <a:pt x="42355" y="13478"/>
                    </a:cubicBezTo>
                    <a:cubicBezTo>
                      <a:pt x="41074" y="12107"/>
                      <a:pt x="39282" y="11318"/>
                      <a:pt x="37400" y="11318"/>
                    </a:cubicBezTo>
                    <a:cubicBezTo>
                      <a:pt x="36916" y="11318"/>
                      <a:pt x="36432" y="11372"/>
                      <a:pt x="35958" y="11479"/>
                    </a:cubicBezTo>
                    <a:cubicBezTo>
                      <a:pt x="35989" y="7326"/>
                      <a:pt x="39161" y="5247"/>
                      <a:pt x="42335" y="5247"/>
                    </a:cubicBezTo>
                    <a:close/>
                    <a:moveTo>
                      <a:pt x="65651" y="5248"/>
                    </a:moveTo>
                    <a:cubicBezTo>
                      <a:pt x="68824" y="5248"/>
                      <a:pt x="71996" y="7324"/>
                      <a:pt x="72041" y="11477"/>
                    </a:cubicBezTo>
                    <a:lnTo>
                      <a:pt x="72041" y="11477"/>
                    </a:lnTo>
                    <a:cubicBezTo>
                      <a:pt x="71564" y="11374"/>
                      <a:pt x="71084" y="11323"/>
                      <a:pt x="70606" y="11323"/>
                    </a:cubicBezTo>
                    <a:cubicBezTo>
                      <a:pt x="68746" y="11323"/>
                      <a:pt x="66942" y="12092"/>
                      <a:pt x="65653" y="13495"/>
                    </a:cubicBezTo>
                    <a:cubicBezTo>
                      <a:pt x="64378" y="12123"/>
                      <a:pt x="62599" y="11336"/>
                      <a:pt x="60729" y="11336"/>
                    </a:cubicBezTo>
                    <a:cubicBezTo>
                      <a:pt x="60719" y="11336"/>
                      <a:pt x="60708" y="11336"/>
                      <a:pt x="60697" y="11336"/>
                    </a:cubicBezTo>
                    <a:cubicBezTo>
                      <a:pt x="60214" y="11336"/>
                      <a:pt x="59730" y="11381"/>
                      <a:pt x="59255" y="11488"/>
                    </a:cubicBezTo>
                    <a:cubicBezTo>
                      <a:pt x="59295" y="7330"/>
                      <a:pt x="62473" y="5248"/>
                      <a:pt x="65651" y="5248"/>
                    </a:cubicBezTo>
                    <a:close/>
                    <a:moveTo>
                      <a:pt x="18809" y="5354"/>
                    </a:moveTo>
                    <a:cubicBezTo>
                      <a:pt x="21983" y="5354"/>
                      <a:pt x="25156" y="7430"/>
                      <a:pt x="25196" y="11587"/>
                    </a:cubicBezTo>
                    <a:cubicBezTo>
                      <a:pt x="24723" y="11485"/>
                      <a:pt x="24246" y="11435"/>
                      <a:pt x="23772" y="11435"/>
                    </a:cubicBezTo>
                    <a:cubicBezTo>
                      <a:pt x="21913" y="11435"/>
                      <a:pt x="20107" y="12202"/>
                      <a:pt x="18807" y="13594"/>
                    </a:cubicBezTo>
                    <a:cubicBezTo>
                      <a:pt x="17526" y="12214"/>
                      <a:pt x="15734" y="11435"/>
                      <a:pt x="13852" y="11435"/>
                    </a:cubicBezTo>
                    <a:cubicBezTo>
                      <a:pt x="13368" y="11435"/>
                      <a:pt x="12884" y="11488"/>
                      <a:pt x="12409" y="11587"/>
                    </a:cubicBezTo>
                    <a:cubicBezTo>
                      <a:pt x="12454" y="7433"/>
                      <a:pt x="15632" y="5354"/>
                      <a:pt x="18809" y="5354"/>
                    </a:cubicBezTo>
                    <a:close/>
                    <a:moveTo>
                      <a:pt x="117949" y="11510"/>
                    </a:moveTo>
                    <a:cubicBezTo>
                      <a:pt x="118380" y="11510"/>
                      <a:pt x="118814" y="11550"/>
                      <a:pt x="119245" y="11632"/>
                    </a:cubicBezTo>
                    <a:cubicBezTo>
                      <a:pt x="118251" y="12805"/>
                      <a:pt x="117668" y="14302"/>
                      <a:pt x="117758" y="15897"/>
                    </a:cubicBezTo>
                    <a:cubicBezTo>
                      <a:pt x="116508" y="14593"/>
                      <a:pt x="114740" y="13755"/>
                      <a:pt x="112880" y="13755"/>
                    </a:cubicBezTo>
                    <a:cubicBezTo>
                      <a:pt x="112860" y="13755"/>
                      <a:pt x="112840" y="13755"/>
                      <a:pt x="112821" y="13755"/>
                    </a:cubicBezTo>
                    <a:cubicBezTo>
                      <a:pt x="114154" y="12312"/>
                      <a:pt x="116020" y="11510"/>
                      <a:pt x="117949" y="11510"/>
                    </a:cubicBezTo>
                    <a:close/>
                    <a:moveTo>
                      <a:pt x="84144" y="11613"/>
                    </a:moveTo>
                    <a:cubicBezTo>
                      <a:pt x="86080" y="11613"/>
                      <a:pt x="87953" y="12415"/>
                      <a:pt x="89290" y="13863"/>
                    </a:cubicBezTo>
                    <a:cubicBezTo>
                      <a:pt x="89271" y="13863"/>
                      <a:pt x="89251" y="13863"/>
                      <a:pt x="89231" y="13863"/>
                    </a:cubicBezTo>
                    <a:cubicBezTo>
                      <a:pt x="87363" y="13863"/>
                      <a:pt x="85603" y="14701"/>
                      <a:pt x="84353" y="16004"/>
                    </a:cubicBezTo>
                    <a:cubicBezTo>
                      <a:pt x="84443" y="14409"/>
                      <a:pt x="83860" y="12913"/>
                      <a:pt x="82866" y="11730"/>
                    </a:cubicBezTo>
                    <a:cubicBezTo>
                      <a:pt x="83291" y="11651"/>
                      <a:pt x="83719" y="11613"/>
                      <a:pt x="84144" y="11613"/>
                    </a:cubicBezTo>
                    <a:close/>
                    <a:moveTo>
                      <a:pt x="94433" y="11612"/>
                    </a:moveTo>
                    <a:cubicBezTo>
                      <a:pt x="94859" y="11612"/>
                      <a:pt x="95288" y="11651"/>
                      <a:pt x="95715" y="11730"/>
                    </a:cubicBezTo>
                    <a:cubicBezTo>
                      <a:pt x="94729" y="12913"/>
                      <a:pt x="94147" y="14409"/>
                      <a:pt x="94228" y="16004"/>
                    </a:cubicBezTo>
                    <a:cubicBezTo>
                      <a:pt x="92986" y="14701"/>
                      <a:pt x="91218" y="13863"/>
                      <a:pt x="89350" y="13863"/>
                    </a:cubicBezTo>
                    <a:cubicBezTo>
                      <a:pt x="89330" y="13863"/>
                      <a:pt x="89310" y="13863"/>
                      <a:pt x="89290" y="13863"/>
                    </a:cubicBezTo>
                    <a:lnTo>
                      <a:pt x="89299" y="13854"/>
                    </a:lnTo>
                    <a:cubicBezTo>
                      <a:pt x="90635" y="12408"/>
                      <a:pt x="92505" y="11612"/>
                      <a:pt x="94433" y="11612"/>
                    </a:cubicBezTo>
                    <a:close/>
                    <a:moveTo>
                      <a:pt x="47494" y="11702"/>
                    </a:moveTo>
                    <a:cubicBezTo>
                      <a:pt x="47918" y="11702"/>
                      <a:pt x="48346" y="11741"/>
                      <a:pt x="48771" y="11820"/>
                    </a:cubicBezTo>
                    <a:cubicBezTo>
                      <a:pt x="47770" y="13000"/>
                      <a:pt x="47187" y="14502"/>
                      <a:pt x="47274" y="16084"/>
                    </a:cubicBezTo>
                    <a:lnTo>
                      <a:pt x="47274" y="16084"/>
                    </a:lnTo>
                    <a:cubicBezTo>
                      <a:pt x="46040" y="14793"/>
                      <a:pt x="44288" y="13961"/>
                      <a:pt x="42434" y="13961"/>
                    </a:cubicBezTo>
                    <a:cubicBezTo>
                      <a:pt x="42408" y="13961"/>
                      <a:pt x="42382" y="13961"/>
                      <a:pt x="42355" y="13961"/>
                    </a:cubicBezTo>
                    <a:lnTo>
                      <a:pt x="42355" y="13961"/>
                    </a:lnTo>
                    <a:cubicBezTo>
                      <a:pt x="43693" y="12506"/>
                      <a:pt x="45561" y="11702"/>
                      <a:pt x="47494" y="11702"/>
                    </a:cubicBezTo>
                    <a:close/>
                    <a:moveTo>
                      <a:pt x="60517" y="11701"/>
                    </a:moveTo>
                    <a:cubicBezTo>
                      <a:pt x="62455" y="11701"/>
                      <a:pt x="64326" y="12499"/>
                      <a:pt x="65662" y="13952"/>
                    </a:cubicBezTo>
                    <a:cubicBezTo>
                      <a:pt x="65642" y="13952"/>
                      <a:pt x="65622" y="13952"/>
                      <a:pt x="65602" y="13952"/>
                    </a:cubicBezTo>
                    <a:cubicBezTo>
                      <a:pt x="63734" y="13952"/>
                      <a:pt x="61966" y="14791"/>
                      <a:pt x="60724" y="16094"/>
                    </a:cubicBezTo>
                    <a:cubicBezTo>
                      <a:pt x="60805" y="14499"/>
                      <a:pt x="60223" y="12994"/>
                      <a:pt x="59228" y="11820"/>
                    </a:cubicBezTo>
                    <a:cubicBezTo>
                      <a:pt x="59658" y="11740"/>
                      <a:pt x="60089" y="11701"/>
                      <a:pt x="60517" y="11701"/>
                    </a:cubicBezTo>
                    <a:close/>
                    <a:moveTo>
                      <a:pt x="106098" y="7003"/>
                    </a:moveTo>
                    <a:cubicBezTo>
                      <a:pt x="106560" y="7003"/>
                      <a:pt x="107026" y="7049"/>
                      <a:pt x="107489" y="7142"/>
                    </a:cubicBezTo>
                    <a:cubicBezTo>
                      <a:pt x="106477" y="8396"/>
                      <a:pt x="105930" y="9991"/>
                      <a:pt x="106136" y="11666"/>
                    </a:cubicBezTo>
                    <a:lnTo>
                      <a:pt x="106136" y="11666"/>
                    </a:lnTo>
                    <a:cubicBezTo>
                      <a:pt x="106642" y="11553"/>
                      <a:pt x="107153" y="11498"/>
                      <a:pt x="107660" y="11498"/>
                    </a:cubicBezTo>
                    <a:cubicBezTo>
                      <a:pt x="109597" y="11498"/>
                      <a:pt x="111473" y="12301"/>
                      <a:pt x="112821" y="13755"/>
                    </a:cubicBezTo>
                    <a:cubicBezTo>
                      <a:pt x="112802" y="13755"/>
                      <a:pt x="112783" y="13755"/>
                      <a:pt x="112765" y="13755"/>
                    </a:cubicBezTo>
                    <a:cubicBezTo>
                      <a:pt x="110778" y="13755"/>
                      <a:pt x="108911" y="14701"/>
                      <a:pt x="107659" y="16148"/>
                    </a:cubicBezTo>
                    <a:lnTo>
                      <a:pt x="107659" y="16148"/>
                    </a:lnTo>
                    <a:cubicBezTo>
                      <a:pt x="107785" y="14472"/>
                      <a:pt x="107175" y="12895"/>
                      <a:pt x="106127" y="11668"/>
                    </a:cubicBezTo>
                    <a:cubicBezTo>
                      <a:pt x="106130" y="11667"/>
                      <a:pt x="106132" y="11666"/>
                      <a:pt x="106135" y="11666"/>
                    </a:cubicBezTo>
                    <a:lnTo>
                      <a:pt x="106135" y="11666"/>
                    </a:lnTo>
                    <a:cubicBezTo>
                      <a:pt x="106135" y="11666"/>
                      <a:pt x="106136" y="11667"/>
                      <a:pt x="106136" y="11668"/>
                    </a:cubicBezTo>
                    <a:cubicBezTo>
                      <a:pt x="106136" y="11667"/>
                      <a:pt x="106136" y="11666"/>
                      <a:pt x="106136" y="11666"/>
                    </a:cubicBezTo>
                    <a:lnTo>
                      <a:pt x="106136" y="11666"/>
                    </a:lnTo>
                    <a:cubicBezTo>
                      <a:pt x="106135" y="11666"/>
                      <a:pt x="106135" y="11666"/>
                      <a:pt x="106135" y="11666"/>
                    </a:cubicBezTo>
                    <a:lnTo>
                      <a:pt x="106135" y="11666"/>
                    </a:lnTo>
                    <a:cubicBezTo>
                      <a:pt x="104874" y="10211"/>
                      <a:pt x="102998" y="9257"/>
                      <a:pt x="101004" y="9257"/>
                    </a:cubicBezTo>
                    <a:cubicBezTo>
                      <a:pt x="100985" y="9257"/>
                      <a:pt x="100966" y="9257"/>
                      <a:pt x="100948" y="9257"/>
                    </a:cubicBezTo>
                    <a:cubicBezTo>
                      <a:pt x="102293" y="7803"/>
                      <a:pt x="104164" y="7003"/>
                      <a:pt x="106098" y="7003"/>
                    </a:cubicBezTo>
                    <a:close/>
                    <a:moveTo>
                      <a:pt x="13656" y="11810"/>
                    </a:moveTo>
                    <a:cubicBezTo>
                      <a:pt x="15596" y="11810"/>
                      <a:pt x="17470" y="12612"/>
                      <a:pt x="18807" y="14060"/>
                    </a:cubicBezTo>
                    <a:cubicBezTo>
                      <a:pt x="18787" y="14060"/>
                      <a:pt x="18768" y="14060"/>
                      <a:pt x="18748" y="14060"/>
                    </a:cubicBezTo>
                    <a:cubicBezTo>
                      <a:pt x="16879" y="14060"/>
                      <a:pt x="15111" y="14898"/>
                      <a:pt x="13870" y="16202"/>
                    </a:cubicBezTo>
                    <a:cubicBezTo>
                      <a:pt x="13951" y="14607"/>
                      <a:pt x="13368" y="13110"/>
                      <a:pt x="12374" y="11927"/>
                    </a:cubicBezTo>
                    <a:cubicBezTo>
                      <a:pt x="12801" y="11848"/>
                      <a:pt x="13230" y="11810"/>
                      <a:pt x="13656" y="11810"/>
                    </a:cubicBezTo>
                    <a:close/>
                    <a:moveTo>
                      <a:pt x="23953" y="11810"/>
                    </a:moveTo>
                    <a:cubicBezTo>
                      <a:pt x="24378" y="11810"/>
                      <a:pt x="24806" y="11848"/>
                      <a:pt x="25232" y="11927"/>
                    </a:cubicBezTo>
                    <a:cubicBezTo>
                      <a:pt x="24237" y="13110"/>
                      <a:pt x="23655" y="14607"/>
                      <a:pt x="23744" y="16202"/>
                    </a:cubicBezTo>
                    <a:cubicBezTo>
                      <a:pt x="22494" y="14898"/>
                      <a:pt x="20726" y="14060"/>
                      <a:pt x="18866" y="14060"/>
                    </a:cubicBezTo>
                    <a:cubicBezTo>
                      <a:pt x="18846" y="14060"/>
                      <a:pt x="18827" y="14060"/>
                      <a:pt x="18807" y="14060"/>
                    </a:cubicBezTo>
                    <a:cubicBezTo>
                      <a:pt x="20144" y="12612"/>
                      <a:pt x="22018" y="11810"/>
                      <a:pt x="23953" y="11810"/>
                    </a:cubicBezTo>
                    <a:close/>
                    <a:moveTo>
                      <a:pt x="37191" y="11704"/>
                    </a:moveTo>
                    <a:cubicBezTo>
                      <a:pt x="39126" y="11704"/>
                      <a:pt x="41007" y="12507"/>
                      <a:pt x="42355" y="13961"/>
                    </a:cubicBezTo>
                    <a:lnTo>
                      <a:pt x="42355" y="13961"/>
                    </a:lnTo>
                    <a:cubicBezTo>
                      <a:pt x="42352" y="13961"/>
                      <a:pt x="42349" y="13961"/>
                      <a:pt x="42346" y="13961"/>
                    </a:cubicBezTo>
                    <a:cubicBezTo>
                      <a:pt x="42319" y="13961"/>
                      <a:pt x="42291" y="13961"/>
                      <a:pt x="42263" y="13961"/>
                    </a:cubicBezTo>
                    <a:cubicBezTo>
                      <a:pt x="40287" y="13961"/>
                      <a:pt x="38431" y="14904"/>
                      <a:pt x="37185" y="16345"/>
                    </a:cubicBezTo>
                    <a:cubicBezTo>
                      <a:pt x="37320" y="14678"/>
                      <a:pt x="36710" y="13092"/>
                      <a:pt x="35662" y="11874"/>
                    </a:cubicBezTo>
                    <a:cubicBezTo>
                      <a:pt x="36169" y="11760"/>
                      <a:pt x="36682" y="11704"/>
                      <a:pt x="37191" y="11704"/>
                    </a:cubicBezTo>
                    <a:close/>
                    <a:moveTo>
                      <a:pt x="124474" y="9651"/>
                    </a:moveTo>
                    <a:cubicBezTo>
                      <a:pt x="127650" y="9651"/>
                      <a:pt x="130826" y="11730"/>
                      <a:pt x="130867" y="15886"/>
                    </a:cubicBezTo>
                    <a:lnTo>
                      <a:pt x="130867" y="15886"/>
                    </a:lnTo>
                    <a:cubicBezTo>
                      <a:pt x="130397" y="15785"/>
                      <a:pt x="129923" y="15736"/>
                      <a:pt x="129452" y="15736"/>
                    </a:cubicBezTo>
                    <a:cubicBezTo>
                      <a:pt x="127593" y="15736"/>
                      <a:pt x="125787" y="16503"/>
                      <a:pt x="124487" y="17895"/>
                    </a:cubicBezTo>
                    <a:cubicBezTo>
                      <a:pt x="123213" y="16523"/>
                      <a:pt x="121434" y="15735"/>
                      <a:pt x="119555" y="15735"/>
                    </a:cubicBezTo>
                    <a:cubicBezTo>
                      <a:pt x="119544" y="15735"/>
                      <a:pt x="119534" y="15736"/>
                      <a:pt x="119523" y="15736"/>
                    </a:cubicBezTo>
                    <a:cubicBezTo>
                      <a:pt x="119039" y="15736"/>
                      <a:pt x="118555" y="15780"/>
                      <a:pt x="118080" y="15888"/>
                    </a:cubicBezTo>
                    <a:cubicBezTo>
                      <a:pt x="118121" y="11730"/>
                      <a:pt x="121297" y="9651"/>
                      <a:pt x="124474" y="9651"/>
                    </a:cubicBezTo>
                    <a:close/>
                    <a:moveTo>
                      <a:pt x="77628" y="9759"/>
                    </a:moveTo>
                    <a:cubicBezTo>
                      <a:pt x="80802" y="9759"/>
                      <a:pt x="83976" y="11834"/>
                      <a:pt x="84021" y="15985"/>
                    </a:cubicBezTo>
                    <a:lnTo>
                      <a:pt x="84021" y="15985"/>
                    </a:lnTo>
                    <a:cubicBezTo>
                      <a:pt x="83551" y="15884"/>
                      <a:pt x="83077" y="15835"/>
                      <a:pt x="82606" y="15835"/>
                    </a:cubicBezTo>
                    <a:cubicBezTo>
                      <a:pt x="80748" y="15835"/>
                      <a:pt x="78943" y="16601"/>
                      <a:pt x="77651" y="17994"/>
                    </a:cubicBezTo>
                    <a:cubicBezTo>
                      <a:pt x="76368" y="16622"/>
                      <a:pt x="74580" y="15843"/>
                      <a:pt x="72710" y="15843"/>
                    </a:cubicBezTo>
                    <a:cubicBezTo>
                      <a:pt x="72699" y="15843"/>
                      <a:pt x="72688" y="15843"/>
                      <a:pt x="72678" y="15843"/>
                    </a:cubicBezTo>
                    <a:cubicBezTo>
                      <a:pt x="72194" y="15843"/>
                      <a:pt x="71710" y="15897"/>
                      <a:pt x="71235" y="15995"/>
                    </a:cubicBezTo>
                    <a:cubicBezTo>
                      <a:pt x="71275" y="11838"/>
                      <a:pt x="74452" y="9759"/>
                      <a:pt x="77628" y="9759"/>
                    </a:cubicBezTo>
                    <a:close/>
                    <a:moveTo>
                      <a:pt x="100943" y="9759"/>
                    </a:moveTo>
                    <a:cubicBezTo>
                      <a:pt x="104118" y="9759"/>
                      <a:pt x="107292" y="11835"/>
                      <a:pt x="107337" y="15986"/>
                    </a:cubicBezTo>
                    <a:lnTo>
                      <a:pt x="107337" y="15986"/>
                    </a:lnTo>
                    <a:cubicBezTo>
                      <a:pt x="106864" y="15885"/>
                      <a:pt x="106386" y="15835"/>
                      <a:pt x="105913" y="15835"/>
                    </a:cubicBezTo>
                    <a:cubicBezTo>
                      <a:pt x="104054" y="15835"/>
                      <a:pt x="102249" y="16601"/>
                      <a:pt x="100957" y="17994"/>
                    </a:cubicBezTo>
                    <a:cubicBezTo>
                      <a:pt x="99676" y="16623"/>
                      <a:pt x="97875" y="15843"/>
                      <a:pt x="95993" y="15843"/>
                    </a:cubicBezTo>
                    <a:cubicBezTo>
                      <a:pt x="95509" y="15843"/>
                      <a:pt x="95025" y="15897"/>
                      <a:pt x="94550" y="15995"/>
                    </a:cubicBezTo>
                    <a:cubicBezTo>
                      <a:pt x="94590" y="11838"/>
                      <a:pt x="97767" y="9759"/>
                      <a:pt x="100943" y="9759"/>
                    </a:cubicBezTo>
                    <a:close/>
                    <a:moveTo>
                      <a:pt x="54002" y="9852"/>
                    </a:moveTo>
                    <a:cubicBezTo>
                      <a:pt x="57178" y="9852"/>
                      <a:pt x="60352" y="11928"/>
                      <a:pt x="60393" y="16085"/>
                    </a:cubicBezTo>
                    <a:cubicBezTo>
                      <a:pt x="59918" y="15983"/>
                      <a:pt x="59439" y="15933"/>
                      <a:pt x="58964" y="15933"/>
                    </a:cubicBezTo>
                    <a:cubicBezTo>
                      <a:pt x="57103" y="15933"/>
                      <a:pt x="55299" y="16698"/>
                      <a:pt x="53999" y="18087"/>
                    </a:cubicBezTo>
                    <a:lnTo>
                      <a:pt x="53999" y="18087"/>
                    </a:lnTo>
                    <a:cubicBezTo>
                      <a:pt x="52718" y="16710"/>
                      <a:pt x="50928" y="15933"/>
                      <a:pt x="49049" y="15933"/>
                    </a:cubicBezTo>
                    <a:cubicBezTo>
                      <a:pt x="48565" y="15933"/>
                      <a:pt x="48081" y="15986"/>
                      <a:pt x="47606" y="16085"/>
                    </a:cubicBezTo>
                    <a:cubicBezTo>
                      <a:pt x="47646" y="11931"/>
                      <a:pt x="50825" y="9852"/>
                      <a:pt x="54002" y="9852"/>
                    </a:cubicBezTo>
                    <a:close/>
                    <a:moveTo>
                      <a:pt x="7145" y="9956"/>
                    </a:moveTo>
                    <a:cubicBezTo>
                      <a:pt x="10322" y="9956"/>
                      <a:pt x="13498" y="12035"/>
                      <a:pt x="13538" y="16193"/>
                    </a:cubicBezTo>
                    <a:cubicBezTo>
                      <a:pt x="13065" y="16091"/>
                      <a:pt x="12588" y="16041"/>
                      <a:pt x="12114" y="16041"/>
                    </a:cubicBezTo>
                    <a:cubicBezTo>
                      <a:pt x="10255" y="16041"/>
                      <a:pt x="8451" y="16807"/>
                      <a:pt x="7159" y="18200"/>
                    </a:cubicBezTo>
                    <a:cubicBezTo>
                      <a:pt x="5877" y="16820"/>
                      <a:pt x="4076" y="16040"/>
                      <a:pt x="2194" y="16040"/>
                    </a:cubicBezTo>
                    <a:cubicBezTo>
                      <a:pt x="1711" y="16040"/>
                      <a:pt x="1227" y="16094"/>
                      <a:pt x="752" y="16193"/>
                    </a:cubicBezTo>
                    <a:cubicBezTo>
                      <a:pt x="792" y="12035"/>
                      <a:pt x="3969" y="9956"/>
                      <a:pt x="7145" y="9956"/>
                    </a:cubicBezTo>
                    <a:close/>
                    <a:moveTo>
                      <a:pt x="30465" y="9959"/>
                    </a:moveTo>
                    <a:cubicBezTo>
                      <a:pt x="33638" y="9959"/>
                      <a:pt x="36811" y="12035"/>
                      <a:pt x="36854" y="16189"/>
                    </a:cubicBezTo>
                    <a:lnTo>
                      <a:pt x="36854" y="16189"/>
                    </a:lnTo>
                    <a:cubicBezTo>
                      <a:pt x="36384" y="16089"/>
                      <a:pt x="35912" y="16041"/>
                      <a:pt x="35443" y="16041"/>
                    </a:cubicBezTo>
                    <a:cubicBezTo>
                      <a:pt x="33580" y="16041"/>
                      <a:pt x="31775" y="16807"/>
                      <a:pt x="30483" y="18200"/>
                    </a:cubicBezTo>
                    <a:cubicBezTo>
                      <a:pt x="29201" y="16820"/>
                      <a:pt x="27409" y="16040"/>
                      <a:pt x="25528" y="16040"/>
                    </a:cubicBezTo>
                    <a:cubicBezTo>
                      <a:pt x="25044" y="16040"/>
                      <a:pt x="24560" y="16094"/>
                      <a:pt x="24085" y="16193"/>
                    </a:cubicBezTo>
                    <a:cubicBezTo>
                      <a:pt x="24116" y="12038"/>
                      <a:pt x="27290" y="9959"/>
                      <a:pt x="30465" y="9959"/>
                    </a:cubicBezTo>
                    <a:close/>
                    <a:moveTo>
                      <a:pt x="119332" y="16111"/>
                    </a:moveTo>
                    <a:cubicBezTo>
                      <a:pt x="121268" y="16111"/>
                      <a:pt x="123142" y="16913"/>
                      <a:pt x="124487" y="18361"/>
                    </a:cubicBezTo>
                    <a:lnTo>
                      <a:pt x="124487" y="18361"/>
                    </a:lnTo>
                    <a:cubicBezTo>
                      <a:pt x="124484" y="18361"/>
                      <a:pt x="124481" y="18361"/>
                      <a:pt x="124478" y="18361"/>
                    </a:cubicBezTo>
                    <a:cubicBezTo>
                      <a:pt x="124459" y="18361"/>
                      <a:pt x="124439" y="18361"/>
                      <a:pt x="124419" y="18361"/>
                    </a:cubicBezTo>
                    <a:cubicBezTo>
                      <a:pt x="122559" y="18361"/>
                      <a:pt x="120791" y="19199"/>
                      <a:pt x="119550" y="20503"/>
                    </a:cubicBezTo>
                    <a:cubicBezTo>
                      <a:pt x="119631" y="18908"/>
                      <a:pt x="119048" y="17411"/>
                      <a:pt x="118054" y="16228"/>
                    </a:cubicBezTo>
                    <a:cubicBezTo>
                      <a:pt x="118479" y="16149"/>
                      <a:pt x="118907" y="16111"/>
                      <a:pt x="119332" y="16111"/>
                    </a:cubicBezTo>
                    <a:close/>
                    <a:moveTo>
                      <a:pt x="129633" y="16111"/>
                    </a:moveTo>
                    <a:cubicBezTo>
                      <a:pt x="130058" y="16111"/>
                      <a:pt x="130486" y="16149"/>
                      <a:pt x="130912" y="16228"/>
                    </a:cubicBezTo>
                    <a:cubicBezTo>
                      <a:pt x="129908" y="17411"/>
                      <a:pt x="129326" y="18908"/>
                      <a:pt x="129415" y="20503"/>
                    </a:cubicBezTo>
                    <a:cubicBezTo>
                      <a:pt x="128174" y="19199"/>
                      <a:pt x="126406" y="18361"/>
                      <a:pt x="124537" y="18361"/>
                    </a:cubicBezTo>
                    <a:cubicBezTo>
                      <a:pt x="124521" y="18361"/>
                      <a:pt x="124504" y="18361"/>
                      <a:pt x="124487" y="18361"/>
                    </a:cubicBezTo>
                    <a:lnTo>
                      <a:pt x="124487" y="18361"/>
                    </a:lnTo>
                    <a:cubicBezTo>
                      <a:pt x="125825" y="16913"/>
                      <a:pt x="127698" y="16111"/>
                      <a:pt x="129633" y="16111"/>
                    </a:cubicBezTo>
                    <a:close/>
                    <a:moveTo>
                      <a:pt x="82775" y="16217"/>
                    </a:moveTo>
                    <a:cubicBezTo>
                      <a:pt x="83201" y="16217"/>
                      <a:pt x="83630" y="16256"/>
                      <a:pt x="84057" y="16336"/>
                    </a:cubicBezTo>
                    <a:cubicBezTo>
                      <a:pt x="83538" y="16945"/>
                      <a:pt x="83135" y="17653"/>
                      <a:pt x="82875" y="18424"/>
                    </a:cubicBezTo>
                    <a:lnTo>
                      <a:pt x="82875" y="18415"/>
                    </a:lnTo>
                    <a:cubicBezTo>
                      <a:pt x="82633" y="19114"/>
                      <a:pt x="82534" y="19857"/>
                      <a:pt x="82570" y="20592"/>
                    </a:cubicBezTo>
                    <a:cubicBezTo>
                      <a:pt x="81322" y="19291"/>
                      <a:pt x="79551" y="18451"/>
                      <a:pt x="77680" y="18451"/>
                    </a:cubicBezTo>
                    <a:cubicBezTo>
                      <a:pt x="77671" y="18451"/>
                      <a:pt x="77661" y="18451"/>
                      <a:pt x="77651" y="18451"/>
                    </a:cubicBezTo>
                    <a:cubicBezTo>
                      <a:pt x="78986" y="17013"/>
                      <a:pt x="80850" y="16217"/>
                      <a:pt x="82775" y="16217"/>
                    </a:cubicBezTo>
                    <a:close/>
                    <a:moveTo>
                      <a:pt x="95806" y="16217"/>
                    </a:moveTo>
                    <a:cubicBezTo>
                      <a:pt x="97731" y="16217"/>
                      <a:pt x="99596" y="17013"/>
                      <a:pt x="100939" y="18451"/>
                    </a:cubicBezTo>
                    <a:cubicBezTo>
                      <a:pt x="100929" y="18451"/>
                      <a:pt x="100919" y="18451"/>
                      <a:pt x="100909" y="18451"/>
                    </a:cubicBezTo>
                    <a:cubicBezTo>
                      <a:pt x="99029" y="18451"/>
                      <a:pt x="97259" y="19282"/>
                      <a:pt x="96011" y="20592"/>
                    </a:cubicBezTo>
                    <a:cubicBezTo>
                      <a:pt x="96047" y="19857"/>
                      <a:pt x="95948" y="19114"/>
                      <a:pt x="95706" y="18415"/>
                    </a:cubicBezTo>
                    <a:cubicBezTo>
                      <a:pt x="95446" y="17653"/>
                      <a:pt x="95043" y="16945"/>
                      <a:pt x="94523" y="16336"/>
                    </a:cubicBezTo>
                    <a:cubicBezTo>
                      <a:pt x="94950" y="16256"/>
                      <a:pt x="95380" y="16217"/>
                      <a:pt x="95806" y="16217"/>
                    </a:cubicBezTo>
                    <a:close/>
                    <a:moveTo>
                      <a:pt x="48849" y="16308"/>
                    </a:moveTo>
                    <a:cubicBezTo>
                      <a:pt x="50784" y="16308"/>
                      <a:pt x="52659" y="17111"/>
                      <a:pt x="54004" y="18558"/>
                    </a:cubicBezTo>
                    <a:lnTo>
                      <a:pt x="54004" y="18558"/>
                    </a:lnTo>
                    <a:cubicBezTo>
                      <a:pt x="54001" y="18558"/>
                      <a:pt x="53998" y="18558"/>
                      <a:pt x="53995" y="18558"/>
                    </a:cubicBezTo>
                    <a:cubicBezTo>
                      <a:pt x="53975" y="18558"/>
                      <a:pt x="53956" y="18558"/>
                      <a:pt x="53936" y="18558"/>
                    </a:cubicBezTo>
                    <a:cubicBezTo>
                      <a:pt x="52067" y="18558"/>
                      <a:pt x="50308" y="19396"/>
                      <a:pt x="49058" y="20700"/>
                    </a:cubicBezTo>
                    <a:cubicBezTo>
                      <a:pt x="49147" y="19114"/>
                      <a:pt x="48565" y="17608"/>
                      <a:pt x="47570" y="16426"/>
                    </a:cubicBezTo>
                    <a:cubicBezTo>
                      <a:pt x="47996" y="16347"/>
                      <a:pt x="48424" y="16308"/>
                      <a:pt x="48849" y="16308"/>
                    </a:cubicBezTo>
                    <a:close/>
                    <a:moveTo>
                      <a:pt x="59142" y="16308"/>
                    </a:moveTo>
                    <a:cubicBezTo>
                      <a:pt x="59566" y="16308"/>
                      <a:pt x="59994" y="16347"/>
                      <a:pt x="60420" y="16426"/>
                    </a:cubicBezTo>
                    <a:cubicBezTo>
                      <a:pt x="59425" y="17608"/>
                      <a:pt x="58843" y="19114"/>
                      <a:pt x="58932" y="20700"/>
                    </a:cubicBezTo>
                    <a:cubicBezTo>
                      <a:pt x="57691" y="19396"/>
                      <a:pt x="55923" y="18558"/>
                      <a:pt x="54054" y="18558"/>
                    </a:cubicBezTo>
                    <a:cubicBezTo>
                      <a:pt x="54037" y="18558"/>
                      <a:pt x="54021" y="18558"/>
                      <a:pt x="54004" y="18558"/>
                    </a:cubicBezTo>
                    <a:lnTo>
                      <a:pt x="54004" y="18558"/>
                    </a:lnTo>
                    <a:cubicBezTo>
                      <a:pt x="55341" y="17111"/>
                      <a:pt x="57209" y="16308"/>
                      <a:pt x="59142" y="16308"/>
                    </a:cubicBezTo>
                    <a:close/>
                    <a:moveTo>
                      <a:pt x="12289" y="16415"/>
                    </a:moveTo>
                    <a:cubicBezTo>
                      <a:pt x="12716" y="16415"/>
                      <a:pt x="13146" y="16454"/>
                      <a:pt x="13574" y="16533"/>
                    </a:cubicBezTo>
                    <a:cubicBezTo>
                      <a:pt x="13055" y="17142"/>
                      <a:pt x="12651" y="17850"/>
                      <a:pt x="12391" y="18612"/>
                    </a:cubicBezTo>
                    <a:cubicBezTo>
                      <a:pt x="12150" y="19311"/>
                      <a:pt x="12042" y="20055"/>
                      <a:pt x="12087" y="20798"/>
                    </a:cubicBezTo>
                    <a:cubicBezTo>
                      <a:pt x="10839" y="19488"/>
                      <a:pt x="9059" y="18657"/>
                      <a:pt x="7189" y="18657"/>
                    </a:cubicBezTo>
                    <a:cubicBezTo>
                      <a:pt x="7179" y="18657"/>
                      <a:pt x="7169" y="18657"/>
                      <a:pt x="7159" y="18657"/>
                    </a:cubicBezTo>
                    <a:cubicBezTo>
                      <a:pt x="8494" y="17211"/>
                      <a:pt x="10358" y="16415"/>
                      <a:pt x="12289" y="16415"/>
                    </a:cubicBezTo>
                    <a:close/>
                    <a:moveTo>
                      <a:pt x="25318" y="16415"/>
                    </a:moveTo>
                    <a:cubicBezTo>
                      <a:pt x="27251" y="16415"/>
                      <a:pt x="29119" y="17218"/>
                      <a:pt x="30456" y="18666"/>
                    </a:cubicBezTo>
                    <a:cubicBezTo>
                      <a:pt x="30436" y="18665"/>
                      <a:pt x="30417" y="18665"/>
                      <a:pt x="30397" y="18665"/>
                    </a:cubicBezTo>
                    <a:cubicBezTo>
                      <a:pt x="28537" y="18665"/>
                      <a:pt x="26769" y="19504"/>
                      <a:pt x="25528" y="20798"/>
                    </a:cubicBezTo>
                    <a:cubicBezTo>
                      <a:pt x="25563" y="20063"/>
                      <a:pt x="25465" y="19320"/>
                      <a:pt x="25223" y="18621"/>
                    </a:cubicBezTo>
                    <a:cubicBezTo>
                      <a:pt x="24963" y="17859"/>
                      <a:pt x="24560" y="17151"/>
                      <a:pt x="24040" y="16533"/>
                    </a:cubicBezTo>
                    <a:cubicBezTo>
                      <a:pt x="24466" y="16454"/>
                      <a:pt x="24893" y="16415"/>
                      <a:pt x="25318" y="16415"/>
                    </a:cubicBezTo>
                    <a:close/>
                    <a:moveTo>
                      <a:pt x="106101" y="16215"/>
                    </a:moveTo>
                    <a:cubicBezTo>
                      <a:pt x="106563" y="16215"/>
                      <a:pt x="107027" y="16260"/>
                      <a:pt x="107489" y="16354"/>
                    </a:cubicBezTo>
                    <a:cubicBezTo>
                      <a:pt x="106486" y="17608"/>
                      <a:pt x="105930" y="19194"/>
                      <a:pt x="106136" y="20870"/>
                    </a:cubicBezTo>
                    <a:cubicBezTo>
                      <a:pt x="104884" y="19414"/>
                      <a:pt x="103008" y="18459"/>
                      <a:pt x="101021" y="18459"/>
                    </a:cubicBezTo>
                    <a:cubicBezTo>
                      <a:pt x="101003" y="18459"/>
                      <a:pt x="100984" y="18459"/>
                      <a:pt x="100966" y="18460"/>
                    </a:cubicBezTo>
                    <a:cubicBezTo>
                      <a:pt x="102304" y="17013"/>
                      <a:pt x="104173" y="16215"/>
                      <a:pt x="106101" y="16215"/>
                    </a:cubicBezTo>
                    <a:close/>
                    <a:moveTo>
                      <a:pt x="70811" y="11695"/>
                    </a:moveTo>
                    <a:cubicBezTo>
                      <a:pt x="71307" y="11695"/>
                      <a:pt x="71806" y="11748"/>
                      <a:pt x="72301" y="11856"/>
                    </a:cubicBezTo>
                    <a:cubicBezTo>
                      <a:pt x="71289" y="13119"/>
                      <a:pt x="70742" y="14714"/>
                      <a:pt x="70939" y="16381"/>
                    </a:cubicBezTo>
                    <a:lnTo>
                      <a:pt x="70948" y="16372"/>
                    </a:lnTo>
                    <a:cubicBezTo>
                      <a:pt x="71456" y="16258"/>
                      <a:pt x="71969" y="16202"/>
                      <a:pt x="72477" y="16202"/>
                    </a:cubicBezTo>
                    <a:cubicBezTo>
                      <a:pt x="74410" y="16202"/>
                      <a:pt x="76285" y="17004"/>
                      <a:pt x="77633" y="18451"/>
                    </a:cubicBezTo>
                    <a:cubicBezTo>
                      <a:pt x="77615" y="18450"/>
                      <a:pt x="77597" y="18450"/>
                      <a:pt x="77579" y="18450"/>
                    </a:cubicBezTo>
                    <a:cubicBezTo>
                      <a:pt x="75529" y="18450"/>
                      <a:pt x="73607" y="19459"/>
                      <a:pt x="72355" y="20986"/>
                    </a:cubicBezTo>
                    <a:cubicBezTo>
                      <a:pt x="72747" y="17261"/>
                      <a:pt x="69434" y="13952"/>
                      <a:pt x="65721" y="13952"/>
                    </a:cubicBezTo>
                    <a:cubicBezTo>
                      <a:pt x="65701" y="13952"/>
                      <a:pt x="65682" y="13952"/>
                      <a:pt x="65662" y="13952"/>
                    </a:cubicBezTo>
                    <a:cubicBezTo>
                      <a:pt x="67003" y="12497"/>
                      <a:pt x="68877" y="11695"/>
                      <a:pt x="70811" y="11695"/>
                    </a:cubicBezTo>
                    <a:close/>
                    <a:moveTo>
                      <a:pt x="35609" y="16412"/>
                    </a:moveTo>
                    <a:cubicBezTo>
                      <a:pt x="36071" y="16412"/>
                      <a:pt x="36535" y="16458"/>
                      <a:pt x="36997" y="16551"/>
                    </a:cubicBezTo>
                    <a:cubicBezTo>
                      <a:pt x="36002" y="17805"/>
                      <a:pt x="35447" y="19400"/>
                      <a:pt x="35644" y="21067"/>
                    </a:cubicBezTo>
                    <a:cubicBezTo>
                      <a:pt x="34392" y="19611"/>
                      <a:pt x="32516" y="18656"/>
                      <a:pt x="30529" y="18656"/>
                    </a:cubicBezTo>
                    <a:cubicBezTo>
                      <a:pt x="30511" y="18656"/>
                      <a:pt x="30492" y="18657"/>
                      <a:pt x="30474" y="18657"/>
                    </a:cubicBezTo>
                    <a:cubicBezTo>
                      <a:pt x="31812" y="17210"/>
                      <a:pt x="33680" y="16412"/>
                      <a:pt x="35609" y="16412"/>
                    </a:cubicBezTo>
                    <a:close/>
                    <a:moveTo>
                      <a:pt x="112819" y="14254"/>
                    </a:moveTo>
                    <a:cubicBezTo>
                      <a:pt x="115994" y="14254"/>
                      <a:pt x="119169" y="16333"/>
                      <a:pt x="119209" y="20494"/>
                    </a:cubicBezTo>
                    <a:lnTo>
                      <a:pt x="119209" y="20494"/>
                    </a:lnTo>
                    <a:cubicBezTo>
                      <a:pt x="118731" y="20389"/>
                      <a:pt x="118248" y="20338"/>
                      <a:pt x="117769" y="20338"/>
                    </a:cubicBezTo>
                    <a:cubicBezTo>
                      <a:pt x="115913" y="20338"/>
                      <a:pt x="114109" y="21105"/>
                      <a:pt x="112821" y="22501"/>
                    </a:cubicBezTo>
                    <a:lnTo>
                      <a:pt x="112821" y="22492"/>
                    </a:lnTo>
                    <a:cubicBezTo>
                      <a:pt x="111539" y="21121"/>
                      <a:pt x="109747" y="20332"/>
                      <a:pt x="107865" y="20332"/>
                    </a:cubicBezTo>
                    <a:cubicBezTo>
                      <a:pt x="107382" y="20332"/>
                      <a:pt x="106898" y="20386"/>
                      <a:pt x="106423" y="20494"/>
                    </a:cubicBezTo>
                    <a:lnTo>
                      <a:pt x="106423" y="20494"/>
                    </a:lnTo>
                    <a:cubicBezTo>
                      <a:pt x="106463" y="16335"/>
                      <a:pt x="109641" y="14254"/>
                      <a:pt x="112819" y="14254"/>
                    </a:cubicBezTo>
                    <a:close/>
                    <a:moveTo>
                      <a:pt x="136134" y="14257"/>
                    </a:moveTo>
                    <a:cubicBezTo>
                      <a:pt x="139307" y="14257"/>
                      <a:pt x="142483" y="16335"/>
                      <a:pt x="142525" y="20492"/>
                    </a:cubicBezTo>
                    <a:lnTo>
                      <a:pt x="142525" y="20492"/>
                    </a:lnTo>
                    <a:cubicBezTo>
                      <a:pt x="142054" y="20391"/>
                      <a:pt x="141580" y="20342"/>
                      <a:pt x="141109" y="20342"/>
                    </a:cubicBezTo>
                    <a:cubicBezTo>
                      <a:pt x="139250" y="20342"/>
                      <a:pt x="137444" y="21108"/>
                      <a:pt x="136145" y="22501"/>
                    </a:cubicBezTo>
                    <a:cubicBezTo>
                      <a:pt x="134872" y="21121"/>
                      <a:pt x="133071" y="20341"/>
                      <a:pt x="131199" y="20341"/>
                    </a:cubicBezTo>
                    <a:cubicBezTo>
                      <a:pt x="130715" y="20341"/>
                      <a:pt x="130231" y="20395"/>
                      <a:pt x="129756" y="20494"/>
                    </a:cubicBezTo>
                    <a:lnTo>
                      <a:pt x="129756" y="20494"/>
                    </a:lnTo>
                    <a:cubicBezTo>
                      <a:pt x="129787" y="16336"/>
                      <a:pt x="132959" y="14257"/>
                      <a:pt x="136134" y="14257"/>
                    </a:cubicBezTo>
                    <a:close/>
                    <a:moveTo>
                      <a:pt x="89297" y="14362"/>
                    </a:moveTo>
                    <a:cubicBezTo>
                      <a:pt x="91875" y="14362"/>
                      <a:pt x="94452" y="15733"/>
                      <a:pt x="95348" y="18477"/>
                    </a:cubicBezTo>
                    <a:cubicBezTo>
                      <a:pt x="95572" y="19158"/>
                      <a:pt x="95679" y="19875"/>
                      <a:pt x="95688" y="20583"/>
                    </a:cubicBezTo>
                    <a:cubicBezTo>
                      <a:pt x="95213" y="20481"/>
                      <a:pt x="94735" y="20431"/>
                      <a:pt x="94260" y="20431"/>
                    </a:cubicBezTo>
                    <a:cubicBezTo>
                      <a:pt x="92399" y="20431"/>
                      <a:pt x="90599" y="21198"/>
                      <a:pt x="89299" y="22590"/>
                    </a:cubicBezTo>
                    <a:cubicBezTo>
                      <a:pt x="88018" y="21210"/>
                      <a:pt x="86226" y="20431"/>
                      <a:pt x="84344" y="20431"/>
                    </a:cubicBezTo>
                    <a:cubicBezTo>
                      <a:pt x="83860" y="20431"/>
                      <a:pt x="83376" y="20485"/>
                      <a:pt x="82902" y="20583"/>
                    </a:cubicBezTo>
                    <a:cubicBezTo>
                      <a:pt x="82902" y="19875"/>
                      <a:pt x="83018" y="19158"/>
                      <a:pt x="83233" y="18486"/>
                    </a:cubicBezTo>
                    <a:cubicBezTo>
                      <a:pt x="84130" y="15738"/>
                      <a:pt x="86714" y="14362"/>
                      <a:pt x="89297" y="14362"/>
                    </a:cubicBezTo>
                    <a:close/>
                    <a:moveTo>
                      <a:pt x="42353" y="14449"/>
                    </a:moveTo>
                    <a:cubicBezTo>
                      <a:pt x="45529" y="14449"/>
                      <a:pt x="48704" y="16525"/>
                      <a:pt x="48744" y="20682"/>
                    </a:cubicBezTo>
                    <a:cubicBezTo>
                      <a:pt x="48269" y="20580"/>
                      <a:pt x="47791" y="20530"/>
                      <a:pt x="47316" y="20530"/>
                    </a:cubicBezTo>
                    <a:cubicBezTo>
                      <a:pt x="45456" y="20530"/>
                      <a:pt x="43649" y="21293"/>
                      <a:pt x="42351" y="22684"/>
                    </a:cubicBezTo>
                    <a:lnTo>
                      <a:pt x="42351" y="22684"/>
                    </a:lnTo>
                    <a:cubicBezTo>
                      <a:pt x="41070" y="21307"/>
                      <a:pt x="39280" y="20529"/>
                      <a:pt x="37400" y="20529"/>
                    </a:cubicBezTo>
                    <a:cubicBezTo>
                      <a:pt x="36916" y="20529"/>
                      <a:pt x="36432" y="20583"/>
                      <a:pt x="35958" y="20682"/>
                    </a:cubicBezTo>
                    <a:cubicBezTo>
                      <a:pt x="35998" y="16527"/>
                      <a:pt x="39176" y="14449"/>
                      <a:pt x="42353" y="14449"/>
                    </a:cubicBezTo>
                    <a:close/>
                    <a:moveTo>
                      <a:pt x="65651" y="14458"/>
                    </a:moveTo>
                    <a:cubicBezTo>
                      <a:pt x="68826" y="14458"/>
                      <a:pt x="72001" y="16534"/>
                      <a:pt x="72041" y="20691"/>
                    </a:cubicBezTo>
                    <a:cubicBezTo>
                      <a:pt x="71568" y="20589"/>
                      <a:pt x="71091" y="20539"/>
                      <a:pt x="70617" y="20539"/>
                    </a:cubicBezTo>
                    <a:cubicBezTo>
                      <a:pt x="68758" y="20539"/>
                      <a:pt x="66952" y="21305"/>
                      <a:pt x="65653" y="22698"/>
                    </a:cubicBezTo>
                    <a:cubicBezTo>
                      <a:pt x="64371" y="21318"/>
                      <a:pt x="62579" y="20538"/>
                      <a:pt x="60697" y="20538"/>
                    </a:cubicBezTo>
                    <a:cubicBezTo>
                      <a:pt x="60214" y="20538"/>
                      <a:pt x="59730" y="20592"/>
                      <a:pt x="59255" y="20691"/>
                    </a:cubicBezTo>
                    <a:cubicBezTo>
                      <a:pt x="59295" y="16536"/>
                      <a:pt x="62473" y="14458"/>
                      <a:pt x="65651" y="14458"/>
                    </a:cubicBezTo>
                    <a:close/>
                    <a:moveTo>
                      <a:pt x="18803" y="14564"/>
                    </a:moveTo>
                    <a:cubicBezTo>
                      <a:pt x="21386" y="14564"/>
                      <a:pt x="23968" y="15937"/>
                      <a:pt x="24864" y="18684"/>
                    </a:cubicBezTo>
                    <a:cubicBezTo>
                      <a:pt x="25079" y="19365"/>
                      <a:pt x="25196" y="20072"/>
                      <a:pt x="25196" y="20789"/>
                    </a:cubicBezTo>
                    <a:cubicBezTo>
                      <a:pt x="24718" y="20684"/>
                      <a:pt x="24235" y="20633"/>
                      <a:pt x="23756" y="20633"/>
                    </a:cubicBezTo>
                    <a:cubicBezTo>
                      <a:pt x="21903" y="20633"/>
                      <a:pt x="20103" y="21401"/>
                      <a:pt x="18807" y="22796"/>
                    </a:cubicBezTo>
                    <a:cubicBezTo>
                      <a:pt x="17542" y="21424"/>
                      <a:pt x="15754" y="20637"/>
                      <a:pt x="13893" y="20637"/>
                    </a:cubicBezTo>
                    <a:cubicBezTo>
                      <a:pt x="13882" y="20637"/>
                      <a:pt x="13871" y="20637"/>
                      <a:pt x="13861" y="20637"/>
                    </a:cubicBezTo>
                    <a:cubicBezTo>
                      <a:pt x="13368" y="20637"/>
                      <a:pt x="12884" y="20682"/>
                      <a:pt x="12409" y="20789"/>
                    </a:cubicBezTo>
                    <a:cubicBezTo>
                      <a:pt x="12418" y="20072"/>
                      <a:pt x="12526" y="19365"/>
                      <a:pt x="12741" y="18684"/>
                    </a:cubicBezTo>
                    <a:cubicBezTo>
                      <a:pt x="13637" y="15937"/>
                      <a:pt x="16220" y="14564"/>
                      <a:pt x="18803" y="14564"/>
                    </a:cubicBezTo>
                    <a:close/>
                    <a:moveTo>
                      <a:pt x="117964" y="20716"/>
                    </a:moveTo>
                    <a:cubicBezTo>
                      <a:pt x="118390" y="20716"/>
                      <a:pt x="118819" y="20755"/>
                      <a:pt x="119245" y="20834"/>
                    </a:cubicBezTo>
                    <a:cubicBezTo>
                      <a:pt x="118726" y="21443"/>
                      <a:pt x="118322" y="22151"/>
                      <a:pt x="118063" y="22913"/>
                    </a:cubicBezTo>
                    <a:cubicBezTo>
                      <a:pt x="117821" y="23612"/>
                      <a:pt x="117722" y="24356"/>
                      <a:pt x="117758" y="25099"/>
                    </a:cubicBezTo>
                    <a:cubicBezTo>
                      <a:pt x="116516" y="23796"/>
                      <a:pt x="114757" y="22957"/>
                      <a:pt x="112897" y="22957"/>
                    </a:cubicBezTo>
                    <a:cubicBezTo>
                      <a:pt x="112878" y="22957"/>
                      <a:pt x="112858" y="22958"/>
                      <a:pt x="112839" y="22958"/>
                    </a:cubicBezTo>
                    <a:cubicBezTo>
                      <a:pt x="114174" y="21512"/>
                      <a:pt x="116038" y="20716"/>
                      <a:pt x="117964" y="20716"/>
                    </a:cubicBezTo>
                    <a:close/>
                    <a:moveTo>
                      <a:pt x="130993" y="20716"/>
                    </a:moveTo>
                    <a:cubicBezTo>
                      <a:pt x="132921" y="20716"/>
                      <a:pt x="134791" y="21512"/>
                      <a:pt x="136127" y="22958"/>
                    </a:cubicBezTo>
                    <a:cubicBezTo>
                      <a:pt x="136107" y="22958"/>
                      <a:pt x="136088" y="22957"/>
                      <a:pt x="136068" y="22957"/>
                    </a:cubicBezTo>
                    <a:cubicBezTo>
                      <a:pt x="134208" y="22957"/>
                      <a:pt x="132440" y="23796"/>
                      <a:pt x="131199" y="25099"/>
                    </a:cubicBezTo>
                    <a:cubicBezTo>
                      <a:pt x="131234" y="24356"/>
                      <a:pt x="131136" y="23612"/>
                      <a:pt x="130894" y="22913"/>
                    </a:cubicBezTo>
                    <a:cubicBezTo>
                      <a:pt x="130634" y="22151"/>
                      <a:pt x="130231" y="21452"/>
                      <a:pt x="129711" y="20834"/>
                    </a:cubicBezTo>
                    <a:cubicBezTo>
                      <a:pt x="130138" y="20755"/>
                      <a:pt x="130567" y="20716"/>
                      <a:pt x="130993" y="20716"/>
                    </a:cubicBezTo>
                    <a:close/>
                    <a:moveTo>
                      <a:pt x="84143" y="20805"/>
                    </a:moveTo>
                    <a:cubicBezTo>
                      <a:pt x="86076" y="20805"/>
                      <a:pt x="87948" y="21602"/>
                      <a:pt x="89290" y="23047"/>
                    </a:cubicBezTo>
                    <a:cubicBezTo>
                      <a:pt x="90627" y="21607"/>
                      <a:pt x="92501" y="20806"/>
                      <a:pt x="94436" y="20806"/>
                    </a:cubicBezTo>
                    <a:cubicBezTo>
                      <a:pt x="94861" y="20806"/>
                      <a:pt x="95289" y="20845"/>
                      <a:pt x="95715" y="20924"/>
                    </a:cubicBezTo>
                    <a:cubicBezTo>
                      <a:pt x="94720" y="22106"/>
                      <a:pt x="94138" y="23603"/>
                      <a:pt x="94219" y="25198"/>
                    </a:cubicBezTo>
                    <a:cubicBezTo>
                      <a:pt x="92977" y="23894"/>
                      <a:pt x="91209" y="23056"/>
                      <a:pt x="89341" y="23056"/>
                    </a:cubicBezTo>
                    <a:cubicBezTo>
                      <a:pt x="89321" y="23056"/>
                      <a:pt x="89301" y="23056"/>
                      <a:pt x="89281" y="23056"/>
                    </a:cubicBezTo>
                    <a:cubicBezTo>
                      <a:pt x="89262" y="23056"/>
                      <a:pt x="89242" y="23056"/>
                      <a:pt x="89222" y="23056"/>
                    </a:cubicBezTo>
                    <a:cubicBezTo>
                      <a:pt x="87362" y="23056"/>
                      <a:pt x="85595" y="23894"/>
                      <a:pt x="84353" y="25198"/>
                    </a:cubicBezTo>
                    <a:cubicBezTo>
                      <a:pt x="84434" y="23612"/>
                      <a:pt x="83851" y="22106"/>
                      <a:pt x="82866" y="20924"/>
                    </a:cubicBezTo>
                    <a:lnTo>
                      <a:pt x="82857" y="20924"/>
                    </a:lnTo>
                    <a:cubicBezTo>
                      <a:pt x="83285" y="20844"/>
                      <a:pt x="83716" y="20805"/>
                      <a:pt x="84143" y="20805"/>
                    </a:cubicBezTo>
                    <a:close/>
                    <a:moveTo>
                      <a:pt x="60510" y="20908"/>
                    </a:moveTo>
                    <a:cubicBezTo>
                      <a:pt x="62444" y="20908"/>
                      <a:pt x="64322" y="21705"/>
                      <a:pt x="65662" y="23155"/>
                    </a:cubicBezTo>
                    <a:cubicBezTo>
                      <a:pt x="65642" y="23155"/>
                      <a:pt x="65622" y="23155"/>
                      <a:pt x="65602" y="23155"/>
                    </a:cubicBezTo>
                    <a:cubicBezTo>
                      <a:pt x="63720" y="23155"/>
                      <a:pt x="61965" y="23989"/>
                      <a:pt x="60724" y="25287"/>
                    </a:cubicBezTo>
                    <a:lnTo>
                      <a:pt x="60724" y="25287"/>
                    </a:lnTo>
                    <a:cubicBezTo>
                      <a:pt x="60769" y="24543"/>
                      <a:pt x="60662" y="23809"/>
                      <a:pt x="60429" y="23110"/>
                    </a:cubicBezTo>
                    <a:cubicBezTo>
                      <a:pt x="60160" y="22348"/>
                      <a:pt x="59766" y="21641"/>
                      <a:pt x="59246" y="21022"/>
                    </a:cubicBezTo>
                    <a:cubicBezTo>
                      <a:pt x="59667" y="20945"/>
                      <a:pt x="60090" y="20908"/>
                      <a:pt x="60510" y="20908"/>
                    </a:cubicBezTo>
                    <a:close/>
                    <a:moveTo>
                      <a:pt x="47505" y="20905"/>
                    </a:moveTo>
                    <a:cubicBezTo>
                      <a:pt x="47929" y="20905"/>
                      <a:pt x="48356" y="20943"/>
                      <a:pt x="48780" y="21022"/>
                    </a:cubicBezTo>
                    <a:cubicBezTo>
                      <a:pt x="48251" y="21641"/>
                      <a:pt x="47848" y="22348"/>
                      <a:pt x="47579" y="23119"/>
                    </a:cubicBezTo>
                    <a:lnTo>
                      <a:pt x="47597" y="23110"/>
                    </a:lnTo>
                    <a:lnTo>
                      <a:pt x="47597" y="23110"/>
                    </a:lnTo>
                    <a:cubicBezTo>
                      <a:pt x="47355" y="23809"/>
                      <a:pt x="47257" y="24544"/>
                      <a:pt x="47293" y="25287"/>
                    </a:cubicBezTo>
                    <a:cubicBezTo>
                      <a:pt x="46045" y="23977"/>
                      <a:pt x="44274" y="23146"/>
                      <a:pt x="42394" y="23146"/>
                    </a:cubicBezTo>
                    <a:cubicBezTo>
                      <a:pt x="42384" y="23146"/>
                      <a:pt x="42374" y="23146"/>
                      <a:pt x="42364" y="23146"/>
                    </a:cubicBezTo>
                    <a:cubicBezTo>
                      <a:pt x="43709" y="21706"/>
                      <a:pt x="45577" y="20905"/>
                      <a:pt x="47505" y="20905"/>
                    </a:cubicBezTo>
                    <a:close/>
                    <a:moveTo>
                      <a:pt x="107673" y="20708"/>
                    </a:moveTo>
                    <a:cubicBezTo>
                      <a:pt x="109600" y="20708"/>
                      <a:pt x="111466" y="21504"/>
                      <a:pt x="112812" y="22949"/>
                    </a:cubicBezTo>
                    <a:cubicBezTo>
                      <a:pt x="112802" y="22949"/>
                      <a:pt x="112793" y="22949"/>
                      <a:pt x="112783" y="22949"/>
                    </a:cubicBezTo>
                    <a:cubicBezTo>
                      <a:pt x="110787" y="22949"/>
                      <a:pt x="108908" y="23888"/>
                      <a:pt x="107659" y="25341"/>
                    </a:cubicBezTo>
                    <a:cubicBezTo>
                      <a:pt x="107785" y="23675"/>
                      <a:pt x="107184" y="22098"/>
                      <a:pt x="106136" y="20888"/>
                    </a:cubicBezTo>
                    <a:lnTo>
                      <a:pt x="106136" y="20879"/>
                    </a:lnTo>
                    <a:cubicBezTo>
                      <a:pt x="106647" y="20764"/>
                      <a:pt x="107162" y="20708"/>
                      <a:pt x="107673" y="20708"/>
                    </a:cubicBezTo>
                    <a:close/>
                    <a:moveTo>
                      <a:pt x="13652" y="21003"/>
                    </a:moveTo>
                    <a:cubicBezTo>
                      <a:pt x="15588" y="21003"/>
                      <a:pt x="17463" y="21806"/>
                      <a:pt x="18807" y="23253"/>
                    </a:cubicBezTo>
                    <a:cubicBezTo>
                      <a:pt x="18787" y="23253"/>
                      <a:pt x="18768" y="23253"/>
                      <a:pt x="18748" y="23253"/>
                    </a:cubicBezTo>
                    <a:cubicBezTo>
                      <a:pt x="16879" y="23253"/>
                      <a:pt x="15111" y="24092"/>
                      <a:pt x="13870" y="25395"/>
                    </a:cubicBezTo>
                    <a:cubicBezTo>
                      <a:pt x="13951" y="23809"/>
                      <a:pt x="13368" y="22313"/>
                      <a:pt x="12382" y="21130"/>
                    </a:cubicBezTo>
                    <a:lnTo>
                      <a:pt x="12374" y="21121"/>
                    </a:lnTo>
                    <a:cubicBezTo>
                      <a:pt x="12799" y="21042"/>
                      <a:pt x="13227" y="21003"/>
                      <a:pt x="13652" y="21003"/>
                    </a:cubicBezTo>
                    <a:close/>
                    <a:moveTo>
                      <a:pt x="23953" y="21003"/>
                    </a:moveTo>
                    <a:cubicBezTo>
                      <a:pt x="24378" y="21003"/>
                      <a:pt x="24806" y="21042"/>
                      <a:pt x="25232" y="21121"/>
                    </a:cubicBezTo>
                    <a:cubicBezTo>
                      <a:pt x="24237" y="22304"/>
                      <a:pt x="23655" y="23800"/>
                      <a:pt x="23744" y="25395"/>
                    </a:cubicBezTo>
                    <a:cubicBezTo>
                      <a:pt x="22494" y="24092"/>
                      <a:pt x="20726" y="23253"/>
                      <a:pt x="18866" y="23253"/>
                    </a:cubicBezTo>
                    <a:cubicBezTo>
                      <a:pt x="18846" y="23253"/>
                      <a:pt x="18827" y="23253"/>
                      <a:pt x="18807" y="23253"/>
                    </a:cubicBezTo>
                    <a:cubicBezTo>
                      <a:pt x="20144" y="21806"/>
                      <a:pt x="22018" y="21003"/>
                      <a:pt x="23953" y="21003"/>
                    </a:cubicBezTo>
                    <a:close/>
                    <a:moveTo>
                      <a:pt x="37173" y="20910"/>
                    </a:moveTo>
                    <a:cubicBezTo>
                      <a:pt x="39106" y="20910"/>
                      <a:pt x="40979" y="21706"/>
                      <a:pt x="42328" y="23155"/>
                    </a:cubicBezTo>
                    <a:cubicBezTo>
                      <a:pt x="42310" y="23155"/>
                      <a:pt x="42291" y="23155"/>
                      <a:pt x="42273" y="23155"/>
                    </a:cubicBezTo>
                    <a:cubicBezTo>
                      <a:pt x="40286" y="23155"/>
                      <a:pt x="38419" y="24100"/>
                      <a:pt x="37176" y="25538"/>
                    </a:cubicBezTo>
                    <a:cubicBezTo>
                      <a:pt x="37302" y="23881"/>
                      <a:pt x="36701" y="22304"/>
                      <a:pt x="35653" y="21076"/>
                    </a:cubicBezTo>
                    <a:cubicBezTo>
                      <a:pt x="36158" y="20965"/>
                      <a:pt x="36668" y="20910"/>
                      <a:pt x="37173" y="20910"/>
                    </a:cubicBezTo>
                    <a:close/>
                    <a:moveTo>
                      <a:pt x="124477" y="18862"/>
                    </a:moveTo>
                    <a:cubicBezTo>
                      <a:pt x="127059" y="18862"/>
                      <a:pt x="129640" y="20235"/>
                      <a:pt x="130536" y="22985"/>
                    </a:cubicBezTo>
                    <a:cubicBezTo>
                      <a:pt x="130751" y="23666"/>
                      <a:pt x="130867" y="24373"/>
                      <a:pt x="130867" y="25090"/>
                    </a:cubicBezTo>
                    <a:cubicBezTo>
                      <a:pt x="130388" y="24985"/>
                      <a:pt x="129906" y="24934"/>
                      <a:pt x="129426" y="24934"/>
                    </a:cubicBezTo>
                    <a:cubicBezTo>
                      <a:pt x="127574" y="24934"/>
                      <a:pt x="125776" y="25700"/>
                      <a:pt x="124487" y="27089"/>
                    </a:cubicBezTo>
                    <a:cubicBezTo>
                      <a:pt x="123206" y="25709"/>
                      <a:pt x="121414" y="24929"/>
                      <a:pt x="119532" y="24929"/>
                    </a:cubicBezTo>
                    <a:cubicBezTo>
                      <a:pt x="119048" y="24929"/>
                      <a:pt x="118564" y="24983"/>
                      <a:pt x="118089" y="25090"/>
                    </a:cubicBezTo>
                    <a:cubicBezTo>
                      <a:pt x="118089" y="24373"/>
                      <a:pt x="118197" y="23666"/>
                      <a:pt x="118412" y="22985"/>
                    </a:cubicBezTo>
                    <a:cubicBezTo>
                      <a:pt x="119308" y="20237"/>
                      <a:pt x="121893" y="18862"/>
                      <a:pt x="124477" y="18862"/>
                    </a:cubicBezTo>
                    <a:close/>
                    <a:moveTo>
                      <a:pt x="77632" y="18956"/>
                    </a:moveTo>
                    <a:cubicBezTo>
                      <a:pt x="80806" y="18956"/>
                      <a:pt x="83981" y="21032"/>
                      <a:pt x="84022" y="25189"/>
                    </a:cubicBezTo>
                    <a:cubicBezTo>
                      <a:pt x="83548" y="25087"/>
                      <a:pt x="83071" y="25037"/>
                      <a:pt x="82597" y="25037"/>
                    </a:cubicBezTo>
                    <a:cubicBezTo>
                      <a:pt x="80739" y="25037"/>
                      <a:pt x="78934" y="25804"/>
                      <a:pt x="77642" y="27196"/>
                    </a:cubicBezTo>
                    <a:cubicBezTo>
                      <a:pt x="76360" y="25816"/>
                      <a:pt x="74568" y="25037"/>
                      <a:pt x="72687" y="25037"/>
                    </a:cubicBezTo>
                    <a:cubicBezTo>
                      <a:pt x="72203" y="25037"/>
                      <a:pt x="71719" y="25090"/>
                      <a:pt x="71244" y="25189"/>
                    </a:cubicBezTo>
                    <a:cubicBezTo>
                      <a:pt x="71280" y="21035"/>
                      <a:pt x="74456" y="18956"/>
                      <a:pt x="77632" y="18956"/>
                    </a:cubicBezTo>
                    <a:close/>
                    <a:moveTo>
                      <a:pt x="100947" y="18956"/>
                    </a:moveTo>
                    <a:cubicBezTo>
                      <a:pt x="104121" y="18956"/>
                      <a:pt x="107295" y="21032"/>
                      <a:pt x="107337" y="25187"/>
                    </a:cubicBezTo>
                    <a:lnTo>
                      <a:pt x="107337" y="25187"/>
                    </a:lnTo>
                    <a:cubicBezTo>
                      <a:pt x="106865" y="25086"/>
                      <a:pt x="106389" y="25037"/>
                      <a:pt x="105917" y="25037"/>
                    </a:cubicBezTo>
                    <a:cubicBezTo>
                      <a:pt x="104054" y="25037"/>
                      <a:pt x="102249" y="25804"/>
                      <a:pt x="100957" y="27196"/>
                    </a:cubicBezTo>
                    <a:cubicBezTo>
                      <a:pt x="99676" y="25816"/>
                      <a:pt x="97883" y="25037"/>
                      <a:pt x="96002" y="25037"/>
                    </a:cubicBezTo>
                    <a:cubicBezTo>
                      <a:pt x="95518" y="25037"/>
                      <a:pt x="95034" y="25090"/>
                      <a:pt x="94559" y="25189"/>
                    </a:cubicBezTo>
                    <a:cubicBezTo>
                      <a:pt x="94595" y="21035"/>
                      <a:pt x="97771" y="18956"/>
                      <a:pt x="100947" y="18956"/>
                    </a:cubicBezTo>
                    <a:close/>
                    <a:moveTo>
                      <a:pt x="53993" y="19061"/>
                    </a:moveTo>
                    <a:cubicBezTo>
                      <a:pt x="56574" y="19061"/>
                      <a:pt x="59156" y="20434"/>
                      <a:pt x="60052" y="23182"/>
                    </a:cubicBezTo>
                    <a:lnTo>
                      <a:pt x="60070" y="23173"/>
                    </a:lnTo>
                    <a:cubicBezTo>
                      <a:pt x="60285" y="23854"/>
                      <a:pt x="60393" y="24562"/>
                      <a:pt x="60402" y="25278"/>
                    </a:cubicBezTo>
                    <a:cubicBezTo>
                      <a:pt x="59927" y="25177"/>
                      <a:pt x="59448" y="25127"/>
                      <a:pt x="58973" y="25127"/>
                    </a:cubicBezTo>
                    <a:cubicBezTo>
                      <a:pt x="57110" y="25127"/>
                      <a:pt x="55305" y="25893"/>
                      <a:pt x="54013" y="27286"/>
                    </a:cubicBezTo>
                    <a:cubicBezTo>
                      <a:pt x="52732" y="25906"/>
                      <a:pt x="50939" y="25126"/>
                      <a:pt x="49058" y="25126"/>
                    </a:cubicBezTo>
                    <a:cubicBezTo>
                      <a:pt x="48574" y="25126"/>
                      <a:pt x="48090" y="25171"/>
                      <a:pt x="47615" y="25278"/>
                    </a:cubicBezTo>
                    <a:cubicBezTo>
                      <a:pt x="47615" y="24562"/>
                      <a:pt x="47732" y="23854"/>
                      <a:pt x="47947" y="23173"/>
                    </a:cubicBezTo>
                    <a:cubicBezTo>
                      <a:pt x="48838" y="20432"/>
                      <a:pt x="51415" y="19061"/>
                      <a:pt x="53993" y="19061"/>
                    </a:cubicBezTo>
                    <a:close/>
                    <a:moveTo>
                      <a:pt x="7148" y="19155"/>
                    </a:moveTo>
                    <a:cubicBezTo>
                      <a:pt x="10323" y="19155"/>
                      <a:pt x="13498" y="21234"/>
                      <a:pt x="13538" y="25395"/>
                    </a:cubicBezTo>
                    <a:cubicBezTo>
                      <a:pt x="13060" y="25290"/>
                      <a:pt x="12577" y="25239"/>
                      <a:pt x="12098" y="25239"/>
                    </a:cubicBezTo>
                    <a:cubicBezTo>
                      <a:pt x="10244" y="25239"/>
                      <a:pt x="8445" y="26005"/>
                      <a:pt x="7150" y="27393"/>
                    </a:cubicBezTo>
                    <a:cubicBezTo>
                      <a:pt x="5868" y="26013"/>
                      <a:pt x="4076" y="25234"/>
                      <a:pt x="2194" y="25234"/>
                    </a:cubicBezTo>
                    <a:cubicBezTo>
                      <a:pt x="1711" y="25234"/>
                      <a:pt x="1227" y="25287"/>
                      <a:pt x="752" y="25395"/>
                    </a:cubicBezTo>
                    <a:cubicBezTo>
                      <a:pt x="792" y="21236"/>
                      <a:pt x="3970" y="19155"/>
                      <a:pt x="7148" y="19155"/>
                    </a:cubicBezTo>
                    <a:close/>
                    <a:moveTo>
                      <a:pt x="30463" y="19158"/>
                    </a:moveTo>
                    <a:cubicBezTo>
                      <a:pt x="33636" y="19158"/>
                      <a:pt x="36811" y="21236"/>
                      <a:pt x="36854" y="25391"/>
                    </a:cubicBezTo>
                    <a:lnTo>
                      <a:pt x="36854" y="25391"/>
                    </a:lnTo>
                    <a:cubicBezTo>
                      <a:pt x="36379" y="25289"/>
                      <a:pt x="35901" y="25239"/>
                      <a:pt x="35426" y="25239"/>
                    </a:cubicBezTo>
                    <a:cubicBezTo>
                      <a:pt x="33569" y="25239"/>
                      <a:pt x="31771" y="26005"/>
                      <a:pt x="30483" y="27393"/>
                    </a:cubicBezTo>
                    <a:cubicBezTo>
                      <a:pt x="29201" y="26022"/>
                      <a:pt x="27409" y="25234"/>
                      <a:pt x="25528" y="25234"/>
                    </a:cubicBezTo>
                    <a:cubicBezTo>
                      <a:pt x="25044" y="25234"/>
                      <a:pt x="24560" y="25287"/>
                      <a:pt x="24085" y="25395"/>
                    </a:cubicBezTo>
                    <a:cubicBezTo>
                      <a:pt x="24116" y="21237"/>
                      <a:pt x="27288" y="19158"/>
                      <a:pt x="30463" y="19158"/>
                    </a:cubicBezTo>
                    <a:close/>
                    <a:moveTo>
                      <a:pt x="129616" y="25309"/>
                    </a:moveTo>
                    <a:cubicBezTo>
                      <a:pt x="130046" y="25309"/>
                      <a:pt x="130480" y="25349"/>
                      <a:pt x="130912" y="25431"/>
                    </a:cubicBezTo>
                    <a:cubicBezTo>
                      <a:pt x="129908" y="26605"/>
                      <a:pt x="129326" y="28110"/>
                      <a:pt x="129415" y="29696"/>
                    </a:cubicBezTo>
                    <a:lnTo>
                      <a:pt x="129415" y="29705"/>
                    </a:lnTo>
                    <a:cubicBezTo>
                      <a:pt x="128174" y="28393"/>
                      <a:pt x="126407" y="27563"/>
                      <a:pt x="124538" y="27563"/>
                    </a:cubicBezTo>
                    <a:cubicBezTo>
                      <a:pt x="124518" y="27563"/>
                      <a:pt x="124498" y="27563"/>
                      <a:pt x="124478" y="27563"/>
                    </a:cubicBezTo>
                    <a:cubicBezTo>
                      <a:pt x="124459" y="27563"/>
                      <a:pt x="124439" y="27563"/>
                      <a:pt x="124419" y="27563"/>
                    </a:cubicBezTo>
                    <a:cubicBezTo>
                      <a:pt x="122559" y="27563"/>
                      <a:pt x="120791" y="28402"/>
                      <a:pt x="119550" y="29705"/>
                    </a:cubicBezTo>
                    <a:cubicBezTo>
                      <a:pt x="119631" y="28110"/>
                      <a:pt x="119048" y="26605"/>
                      <a:pt x="118054" y="25431"/>
                    </a:cubicBezTo>
                    <a:cubicBezTo>
                      <a:pt x="118485" y="25349"/>
                      <a:pt x="118919" y="25309"/>
                      <a:pt x="119350" y="25309"/>
                    </a:cubicBezTo>
                    <a:cubicBezTo>
                      <a:pt x="121279" y="25309"/>
                      <a:pt x="123147" y="26111"/>
                      <a:pt x="124487" y="27554"/>
                    </a:cubicBezTo>
                    <a:cubicBezTo>
                      <a:pt x="125820" y="26111"/>
                      <a:pt x="127687" y="25309"/>
                      <a:pt x="129616" y="25309"/>
                    </a:cubicBezTo>
                    <a:close/>
                    <a:moveTo>
                      <a:pt x="48849" y="25510"/>
                    </a:moveTo>
                    <a:cubicBezTo>
                      <a:pt x="50784" y="25510"/>
                      <a:pt x="52659" y="26313"/>
                      <a:pt x="54004" y="27760"/>
                    </a:cubicBezTo>
                    <a:lnTo>
                      <a:pt x="54004" y="27760"/>
                    </a:lnTo>
                    <a:cubicBezTo>
                      <a:pt x="54001" y="27760"/>
                      <a:pt x="53998" y="27761"/>
                      <a:pt x="53995" y="27761"/>
                    </a:cubicBezTo>
                    <a:cubicBezTo>
                      <a:pt x="53975" y="27760"/>
                      <a:pt x="53956" y="27760"/>
                      <a:pt x="53936" y="27760"/>
                    </a:cubicBezTo>
                    <a:cubicBezTo>
                      <a:pt x="52067" y="27760"/>
                      <a:pt x="50308" y="28599"/>
                      <a:pt x="49058" y="29902"/>
                    </a:cubicBezTo>
                    <a:cubicBezTo>
                      <a:pt x="49138" y="28307"/>
                      <a:pt x="48565" y="26811"/>
                      <a:pt x="47561" y="25628"/>
                    </a:cubicBezTo>
                    <a:lnTo>
                      <a:pt x="47570" y="25628"/>
                    </a:lnTo>
                    <a:cubicBezTo>
                      <a:pt x="47996" y="25549"/>
                      <a:pt x="48424" y="25510"/>
                      <a:pt x="48849" y="25510"/>
                    </a:cubicBezTo>
                    <a:close/>
                    <a:moveTo>
                      <a:pt x="59145" y="25510"/>
                    </a:moveTo>
                    <a:cubicBezTo>
                      <a:pt x="59569" y="25510"/>
                      <a:pt x="59996" y="25549"/>
                      <a:pt x="60420" y="25628"/>
                    </a:cubicBezTo>
                    <a:cubicBezTo>
                      <a:pt x="59434" y="26811"/>
                      <a:pt x="58852" y="28307"/>
                      <a:pt x="58932" y="29902"/>
                    </a:cubicBezTo>
                    <a:cubicBezTo>
                      <a:pt x="57691" y="28599"/>
                      <a:pt x="55923" y="27760"/>
                      <a:pt x="54054" y="27760"/>
                    </a:cubicBezTo>
                    <a:cubicBezTo>
                      <a:pt x="54037" y="27760"/>
                      <a:pt x="54021" y="27760"/>
                      <a:pt x="54004" y="27760"/>
                    </a:cubicBezTo>
                    <a:lnTo>
                      <a:pt x="54004" y="27760"/>
                    </a:lnTo>
                    <a:cubicBezTo>
                      <a:pt x="55341" y="26313"/>
                      <a:pt x="57215" y="25510"/>
                      <a:pt x="59145" y="25510"/>
                    </a:cubicBezTo>
                    <a:close/>
                    <a:moveTo>
                      <a:pt x="25317" y="25617"/>
                    </a:moveTo>
                    <a:cubicBezTo>
                      <a:pt x="27250" y="25617"/>
                      <a:pt x="29122" y="26414"/>
                      <a:pt x="30465" y="27859"/>
                    </a:cubicBezTo>
                    <a:cubicBezTo>
                      <a:pt x="30445" y="27859"/>
                      <a:pt x="30425" y="27859"/>
                      <a:pt x="30406" y="27859"/>
                    </a:cubicBezTo>
                    <a:cubicBezTo>
                      <a:pt x="28537" y="27859"/>
                      <a:pt x="26769" y="28697"/>
                      <a:pt x="25528" y="30001"/>
                    </a:cubicBezTo>
                    <a:cubicBezTo>
                      <a:pt x="25608" y="28415"/>
                      <a:pt x="25026" y="26909"/>
                      <a:pt x="24031" y="25735"/>
                    </a:cubicBezTo>
                    <a:cubicBezTo>
                      <a:pt x="24460" y="25656"/>
                      <a:pt x="24890" y="25617"/>
                      <a:pt x="25317" y="25617"/>
                    </a:cubicBezTo>
                    <a:close/>
                    <a:moveTo>
                      <a:pt x="106136" y="30079"/>
                    </a:moveTo>
                    <a:cubicBezTo>
                      <a:pt x="106135" y="30079"/>
                      <a:pt x="106135" y="30080"/>
                      <a:pt x="106134" y="30080"/>
                    </a:cubicBezTo>
                    <a:lnTo>
                      <a:pt x="106134" y="30080"/>
                    </a:lnTo>
                    <a:lnTo>
                      <a:pt x="106136" y="30081"/>
                    </a:lnTo>
                    <a:cubicBezTo>
                      <a:pt x="106136" y="30081"/>
                      <a:pt x="106136" y="30080"/>
                      <a:pt x="106136" y="30079"/>
                    </a:cubicBezTo>
                    <a:close/>
                    <a:moveTo>
                      <a:pt x="70806" y="20919"/>
                    </a:moveTo>
                    <a:cubicBezTo>
                      <a:pt x="71297" y="20919"/>
                      <a:pt x="71792" y="20971"/>
                      <a:pt x="72283" y="21076"/>
                    </a:cubicBezTo>
                    <a:cubicBezTo>
                      <a:pt x="71289" y="22322"/>
                      <a:pt x="70742" y="23908"/>
                      <a:pt x="70939" y="25574"/>
                    </a:cubicBezTo>
                    <a:cubicBezTo>
                      <a:pt x="71446" y="25463"/>
                      <a:pt x="71957" y="25408"/>
                      <a:pt x="72464" y="25408"/>
                    </a:cubicBezTo>
                    <a:cubicBezTo>
                      <a:pt x="74404" y="25408"/>
                      <a:pt x="76283" y="26206"/>
                      <a:pt x="77633" y="27662"/>
                    </a:cubicBezTo>
                    <a:cubicBezTo>
                      <a:pt x="78968" y="26216"/>
                      <a:pt x="80838" y="25420"/>
                      <a:pt x="82771" y="25420"/>
                    </a:cubicBezTo>
                    <a:cubicBezTo>
                      <a:pt x="83199" y="25420"/>
                      <a:pt x="83629" y="25459"/>
                      <a:pt x="84057" y="25538"/>
                    </a:cubicBezTo>
                    <a:cubicBezTo>
                      <a:pt x="83063" y="26721"/>
                      <a:pt x="82480" y="28218"/>
                      <a:pt x="82570" y="29813"/>
                    </a:cubicBezTo>
                    <a:cubicBezTo>
                      <a:pt x="81320" y="28509"/>
                      <a:pt x="79561" y="27671"/>
                      <a:pt x="77692" y="27671"/>
                    </a:cubicBezTo>
                    <a:cubicBezTo>
                      <a:pt x="77672" y="27671"/>
                      <a:pt x="77653" y="27671"/>
                      <a:pt x="77633" y="27671"/>
                    </a:cubicBezTo>
                    <a:cubicBezTo>
                      <a:pt x="77615" y="27671"/>
                      <a:pt x="77597" y="27671"/>
                      <a:pt x="77578" y="27671"/>
                    </a:cubicBezTo>
                    <a:cubicBezTo>
                      <a:pt x="75520" y="27671"/>
                      <a:pt x="73598" y="28679"/>
                      <a:pt x="72346" y="30207"/>
                    </a:cubicBezTo>
                    <a:cubicBezTo>
                      <a:pt x="72748" y="26485"/>
                      <a:pt x="69425" y="23164"/>
                      <a:pt x="65706" y="23164"/>
                    </a:cubicBezTo>
                    <a:cubicBezTo>
                      <a:pt x="65691" y="23164"/>
                      <a:pt x="65677" y="23164"/>
                      <a:pt x="65662" y="23164"/>
                    </a:cubicBezTo>
                    <a:cubicBezTo>
                      <a:pt x="67004" y="21714"/>
                      <a:pt x="68876" y="20919"/>
                      <a:pt x="70806" y="20919"/>
                    </a:cubicBezTo>
                    <a:close/>
                    <a:moveTo>
                      <a:pt x="35617" y="25606"/>
                    </a:moveTo>
                    <a:cubicBezTo>
                      <a:pt x="36076" y="25606"/>
                      <a:pt x="36538" y="25652"/>
                      <a:pt x="36997" y="25744"/>
                    </a:cubicBezTo>
                    <a:cubicBezTo>
                      <a:pt x="35993" y="26999"/>
                      <a:pt x="35447" y="28594"/>
                      <a:pt x="35644" y="30269"/>
                    </a:cubicBezTo>
                    <a:cubicBezTo>
                      <a:pt x="34392" y="28813"/>
                      <a:pt x="32516" y="27859"/>
                      <a:pt x="30520" y="27859"/>
                    </a:cubicBezTo>
                    <a:cubicBezTo>
                      <a:pt x="30502" y="27859"/>
                      <a:pt x="30483" y="27859"/>
                      <a:pt x="30465" y="27859"/>
                    </a:cubicBezTo>
                    <a:cubicBezTo>
                      <a:pt x="31804" y="26411"/>
                      <a:pt x="33682" y="25606"/>
                      <a:pt x="35617" y="25606"/>
                    </a:cubicBezTo>
                    <a:close/>
                    <a:moveTo>
                      <a:pt x="112816" y="23451"/>
                    </a:moveTo>
                    <a:cubicBezTo>
                      <a:pt x="115993" y="23451"/>
                      <a:pt x="119169" y="25529"/>
                      <a:pt x="119209" y="29687"/>
                    </a:cubicBezTo>
                    <a:cubicBezTo>
                      <a:pt x="118736" y="29585"/>
                      <a:pt x="118259" y="29535"/>
                      <a:pt x="117784" y="29535"/>
                    </a:cubicBezTo>
                    <a:cubicBezTo>
                      <a:pt x="115923" y="29535"/>
                      <a:pt x="114113" y="30302"/>
                      <a:pt x="112821" y="31694"/>
                    </a:cubicBezTo>
                    <a:cubicBezTo>
                      <a:pt x="111539" y="30314"/>
                      <a:pt x="109747" y="29535"/>
                      <a:pt x="107865" y="29535"/>
                    </a:cubicBezTo>
                    <a:cubicBezTo>
                      <a:pt x="107382" y="29535"/>
                      <a:pt x="106898" y="29588"/>
                      <a:pt x="106423" y="29687"/>
                    </a:cubicBezTo>
                    <a:cubicBezTo>
                      <a:pt x="106463" y="25529"/>
                      <a:pt x="109640" y="23451"/>
                      <a:pt x="112816" y="23451"/>
                    </a:cubicBezTo>
                    <a:close/>
                    <a:moveTo>
                      <a:pt x="136139" y="23455"/>
                    </a:moveTo>
                    <a:cubicBezTo>
                      <a:pt x="139311" y="23455"/>
                      <a:pt x="142484" y="25532"/>
                      <a:pt x="142525" y="29687"/>
                    </a:cubicBezTo>
                    <a:lnTo>
                      <a:pt x="142534" y="29696"/>
                    </a:lnTo>
                    <a:cubicBezTo>
                      <a:pt x="142055" y="29591"/>
                      <a:pt x="141572" y="29540"/>
                      <a:pt x="141093" y="29540"/>
                    </a:cubicBezTo>
                    <a:cubicBezTo>
                      <a:pt x="139240" y="29540"/>
                      <a:pt x="137441" y="30306"/>
                      <a:pt x="136145" y="31694"/>
                    </a:cubicBezTo>
                    <a:cubicBezTo>
                      <a:pt x="134872" y="30323"/>
                      <a:pt x="133071" y="29535"/>
                      <a:pt x="131199" y="29535"/>
                    </a:cubicBezTo>
                    <a:cubicBezTo>
                      <a:pt x="130715" y="29535"/>
                      <a:pt x="130231" y="29588"/>
                      <a:pt x="129756" y="29696"/>
                    </a:cubicBezTo>
                    <a:cubicBezTo>
                      <a:pt x="129787" y="25536"/>
                      <a:pt x="132963" y="23455"/>
                      <a:pt x="136139" y="23455"/>
                    </a:cubicBezTo>
                    <a:close/>
                    <a:moveTo>
                      <a:pt x="89290" y="23558"/>
                    </a:moveTo>
                    <a:cubicBezTo>
                      <a:pt x="92466" y="23558"/>
                      <a:pt x="95642" y="25636"/>
                      <a:pt x="95679" y="29793"/>
                    </a:cubicBezTo>
                    <a:lnTo>
                      <a:pt x="95679" y="29793"/>
                    </a:lnTo>
                    <a:cubicBezTo>
                      <a:pt x="95207" y="29692"/>
                      <a:pt x="94732" y="29643"/>
                      <a:pt x="94260" y="29643"/>
                    </a:cubicBezTo>
                    <a:cubicBezTo>
                      <a:pt x="92399" y="29643"/>
                      <a:pt x="90599" y="30409"/>
                      <a:pt x="89299" y="31802"/>
                    </a:cubicBezTo>
                    <a:cubicBezTo>
                      <a:pt x="88018" y="30422"/>
                      <a:pt x="86226" y="29642"/>
                      <a:pt x="84344" y="29642"/>
                    </a:cubicBezTo>
                    <a:cubicBezTo>
                      <a:pt x="83860" y="29642"/>
                      <a:pt x="83376" y="29696"/>
                      <a:pt x="82902" y="29795"/>
                    </a:cubicBezTo>
                    <a:cubicBezTo>
                      <a:pt x="82937" y="25637"/>
                      <a:pt x="86114" y="23558"/>
                      <a:pt x="89290" y="23558"/>
                    </a:cubicBezTo>
                    <a:close/>
                    <a:moveTo>
                      <a:pt x="65666" y="23648"/>
                    </a:moveTo>
                    <a:cubicBezTo>
                      <a:pt x="68843" y="23648"/>
                      <a:pt x="72019" y="25727"/>
                      <a:pt x="72059" y="29884"/>
                    </a:cubicBezTo>
                    <a:cubicBezTo>
                      <a:pt x="71580" y="29779"/>
                      <a:pt x="71096" y="29728"/>
                      <a:pt x="70615" y="29728"/>
                    </a:cubicBezTo>
                    <a:cubicBezTo>
                      <a:pt x="68761" y="29728"/>
                      <a:pt x="66961" y="30492"/>
                      <a:pt x="65666" y="31886"/>
                    </a:cubicBezTo>
                    <a:lnTo>
                      <a:pt x="65666" y="31886"/>
                    </a:lnTo>
                    <a:cubicBezTo>
                      <a:pt x="64392" y="30517"/>
                      <a:pt x="62615" y="29732"/>
                      <a:pt x="60747" y="29732"/>
                    </a:cubicBezTo>
                    <a:cubicBezTo>
                      <a:pt x="60737" y="29732"/>
                      <a:pt x="60726" y="29732"/>
                      <a:pt x="60715" y="29732"/>
                    </a:cubicBezTo>
                    <a:cubicBezTo>
                      <a:pt x="60231" y="29732"/>
                      <a:pt x="59748" y="29777"/>
                      <a:pt x="59273" y="29884"/>
                    </a:cubicBezTo>
                    <a:cubicBezTo>
                      <a:pt x="59313" y="25727"/>
                      <a:pt x="62490" y="23648"/>
                      <a:pt x="65666" y="23648"/>
                    </a:cubicBezTo>
                    <a:close/>
                    <a:moveTo>
                      <a:pt x="42333" y="23656"/>
                    </a:moveTo>
                    <a:cubicBezTo>
                      <a:pt x="45505" y="23656"/>
                      <a:pt x="48680" y="25731"/>
                      <a:pt x="48726" y="29882"/>
                    </a:cubicBezTo>
                    <a:lnTo>
                      <a:pt x="48726" y="29882"/>
                    </a:lnTo>
                    <a:cubicBezTo>
                      <a:pt x="48256" y="29782"/>
                      <a:pt x="47782" y="29732"/>
                      <a:pt x="47311" y="29732"/>
                    </a:cubicBezTo>
                    <a:cubicBezTo>
                      <a:pt x="45452" y="29732"/>
                      <a:pt x="43648" y="30499"/>
                      <a:pt x="42355" y="31891"/>
                    </a:cubicBezTo>
                    <a:cubicBezTo>
                      <a:pt x="41074" y="30511"/>
                      <a:pt x="39282" y="29732"/>
                      <a:pt x="37400" y="29732"/>
                    </a:cubicBezTo>
                    <a:cubicBezTo>
                      <a:pt x="36916" y="29732"/>
                      <a:pt x="36432" y="29777"/>
                      <a:pt x="35958" y="29884"/>
                    </a:cubicBezTo>
                    <a:cubicBezTo>
                      <a:pt x="35989" y="25732"/>
                      <a:pt x="39159" y="23656"/>
                      <a:pt x="42333" y="23656"/>
                    </a:cubicBezTo>
                    <a:close/>
                    <a:moveTo>
                      <a:pt x="18806" y="23760"/>
                    </a:moveTo>
                    <a:cubicBezTo>
                      <a:pt x="21979" y="23760"/>
                      <a:pt x="25151" y="25836"/>
                      <a:pt x="25196" y="29992"/>
                    </a:cubicBezTo>
                    <a:lnTo>
                      <a:pt x="25196" y="29992"/>
                    </a:lnTo>
                    <a:cubicBezTo>
                      <a:pt x="24718" y="29887"/>
                      <a:pt x="24235" y="29836"/>
                      <a:pt x="23756" y="29836"/>
                    </a:cubicBezTo>
                    <a:cubicBezTo>
                      <a:pt x="21903" y="29836"/>
                      <a:pt x="20103" y="30603"/>
                      <a:pt x="18807" y="31999"/>
                    </a:cubicBezTo>
                    <a:cubicBezTo>
                      <a:pt x="17526" y="30619"/>
                      <a:pt x="15734" y="29839"/>
                      <a:pt x="13852" y="29839"/>
                    </a:cubicBezTo>
                    <a:cubicBezTo>
                      <a:pt x="13368" y="29839"/>
                      <a:pt x="12884" y="29893"/>
                      <a:pt x="12409" y="29992"/>
                    </a:cubicBezTo>
                    <a:cubicBezTo>
                      <a:pt x="12454" y="25839"/>
                      <a:pt x="15631" y="23760"/>
                      <a:pt x="18806" y="23760"/>
                    </a:cubicBezTo>
                    <a:close/>
                    <a:moveTo>
                      <a:pt x="117960" y="29918"/>
                    </a:moveTo>
                    <a:cubicBezTo>
                      <a:pt x="118387" y="29918"/>
                      <a:pt x="118817" y="29957"/>
                      <a:pt x="119245" y="30037"/>
                    </a:cubicBezTo>
                    <a:cubicBezTo>
                      <a:pt x="118251" y="31210"/>
                      <a:pt x="117668" y="32716"/>
                      <a:pt x="117758" y="34302"/>
                    </a:cubicBezTo>
                    <a:cubicBezTo>
                      <a:pt x="116514" y="33005"/>
                      <a:pt x="114758" y="32168"/>
                      <a:pt x="112908" y="32168"/>
                    </a:cubicBezTo>
                    <a:cubicBezTo>
                      <a:pt x="112879" y="32168"/>
                      <a:pt x="112850" y="32169"/>
                      <a:pt x="112821" y="32169"/>
                    </a:cubicBezTo>
                    <a:cubicBezTo>
                      <a:pt x="114156" y="30716"/>
                      <a:pt x="116027" y="29918"/>
                      <a:pt x="117960" y="29918"/>
                    </a:cubicBezTo>
                    <a:close/>
                    <a:moveTo>
                      <a:pt x="84139" y="30021"/>
                    </a:moveTo>
                    <a:cubicBezTo>
                      <a:pt x="86073" y="30021"/>
                      <a:pt x="87951" y="30818"/>
                      <a:pt x="89290" y="32268"/>
                    </a:cubicBezTo>
                    <a:lnTo>
                      <a:pt x="89290" y="32268"/>
                    </a:lnTo>
                    <a:cubicBezTo>
                      <a:pt x="89274" y="32267"/>
                      <a:pt x="89257" y="32267"/>
                      <a:pt x="89240" y="32267"/>
                    </a:cubicBezTo>
                    <a:cubicBezTo>
                      <a:pt x="87371" y="32267"/>
                      <a:pt x="85603" y="33106"/>
                      <a:pt x="84362" y="34409"/>
                    </a:cubicBezTo>
                    <a:cubicBezTo>
                      <a:pt x="84443" y="32814"/>
                      <a:pt x="83860" y="31318"/>
                      <a:pt x="82875" y="30135"/>
                    </a:cubicBezTo>
                    <a:cubicBezTo>
                      <a:pt x="83295" y="30058"/>
                      <a:pt x="83719" y="30021"/>
                      <a:pt x="84139" y="30021"/>
                    </a:cubicBezTo>
                    <a:close/>
                    <a:moveTo>
                      <a:pt x="94446" y="30017"/>
                    </a:moveTo>
                    <a:cubicBezTo>
                      <a:pt x="94870" y="30017"/>
                      <a:pt x="95298" y="30056"/>
                      <a:pt x="95724" y="30135"/>
                    </a:cubicBezTo>
                    <a:cubicBezTo>
                      <a:pt x="94729" y="31318"/>
                      <a:pt x="94147" y="32814"/>
                      <a:pt x="94237" y="34409"/>
                    </a:cubicBezTo>
                    <a:cubicBezTo>
                      <a:pt x="92986" y="33106"/>
                      <a:pt x="91227" y="32267"/>
                      <a:pt x="89359" y="32267"/>
                    </a:cubicBezTo>
                    <a:cubicBezTo>
                      <a:pt x="89339" y="32267"/>
                      <a:pt x="89319" y="32267"/>
                      <a:pt x="89299" y="32268"/>
                    </a:cubicBezTo>
                    <a:cubicBezTo>
                      <a:pt x="90637" y="30820"/>
                      <a:pt x="92510" y="30017"/>
                      <a:pt x="94446" y="30017"/>
                    </a:cubicBezTo>
                    <a:close/>
                    <a:moveTo>
                      <a:pt x="47502" y="30107"/>
                    </a:moveTo>
                    <a:cubicBezTo>
                      <a:pt x="47926" y="30107"/>
                      <a:pt x="48354" y="30146"/>
                      <a:pt x="48780" y="30225"/>
                    </a:cubicBezTo>
                    <a:cubicBezTo>
                      <a:pt x="47785" y="31407"/>
                      <a:pt x="47203" y="32913"/>
                      <a:pt x="47284" y="34499"/>
                    </a:cubicBezTo>
                    <a:cubicBezTo>
                      <a:pt x="46042" y="33196"/>
                      <a:pt x="44275" y="32366"/>
                      <a:pt x="42406" y="32366"/>
                    </a:cubicBezTo>
                    <a:cubicBezTo>
                      <a:pt x="42386" y="32366"/>
                      <a:pt x="42366" y="32366"/>
                      <a:pt x="42346" y="32366"/>
                    </a:cubicBezTo>
                    <a:cubicBezTo>
                      <a:pt x="42343" y="32366"/>
                      <a:pt x="42341" y="32366"/>
                      <a:pt x="42338" y="32366"/>
                    </a:cubicBezTo>
                    <a:lnTo>
                      <a:pt x="42338" y="32366"/>
                    </a:lnTo>
                    <a:lnTo>
                      <a:pt x="42355" y="32357"/>
                    </a:lnTo>
                    <a:cubicBezTo>
                      <a:pt x="43693" y="30910"/>
                      <a:pt x="45566" y="30107"/>
                      <a:pt x="47502" y="30107"/>
                    </a:cubicBezTo>
                    <a:close/>
                    <a:moveTo>
                      <a:pt x="106100" y="25400"/>
                    </a:moveTo>
                    <a:cubicBezTo>
                      <a:pt x="106559" y="25400"/>
                      <a:pt x="107021" y="25446"/>
                      <a:pt x="107480" y="25538"/>
                    </a:cubicBezTo>
                    <a:cubicBezTo>
                      <a:pt x="106477" y="26801"/>
                      <a:pt x="105930" y="28404"/>
                      <a:pt x="106136" y="30079"/>
                    </a:cubicBezTo>
                    <a:lnTo>
                      <a:pt x="106136" y="30079"/>
                    </a:lnTo>
                    <a:cubicBezTo>
                      <a:pt x="106645" y="29966"/>
                      <a:pt x="107158" y="29911"/>
                      <a:pt x="107667" y="29911"/>
                    </a:cubicBezTo>
                    <a:cubicBezTo>
                      <a:pt x="109601" y="29911"/>
                      <a:pt x="111474" y="30709"/>
                      <a:pt x="112821" y="32169"/>
                    </a:cubicBezTo>
                    <a:cubicBezTo>
                      <a:pt x="112793" y="32169"/>
                      <a:pt x="112765" y="32169"/>
                      <a:pt x="112738" y="32169"/>
                    </a:cubicBezTo>
                    <a:cubicBezTo>
                      <a:pt x="110761" y="32169"/>
                      <a:pt x="108905" y="33112"/>
                      <a:pt x="107659" y="34553"/>
                    </a:cubicBezTo>
                    <a:cubicBezTo>
                      <a:pt x="107785" y="32886"/>
                      <a:pt x="107175" y="31300"/>
                      <a:pt x="106127" y="30081"/>
                    </a:cubicBezTo>
                    <a:cubicBezTo>
                      <a:pt x="106130" y="30081"/>
                      <a:pt x="106132" y="30080"/>
                      <a:pt x="106134" y="30080"/>
                    </a:cubicBezTo>
                    <a:lnTo>
                      <a:pt x="106134" y="30080"/>
                    </a:lnTo>
                    <a:lnTo>
                      <a:pt x="106127" y="30072"/>
                    </a:lnTo>
                    <a:cubicBezTo>
                      <a:pt x="104875" y="28616"/>
                      <a:pt x="102990" y="27662"/>
                      <a:pt x="100995" y="27662"/>
                    </a:cubicBezTo>
                    <a:cubicBezTo>
                      <a:pt x="100976" y="27662"/>
                      <a:pt x="100958" y="27662"/>
                      <a:pt x="100939" y="27662"/>
                    </a:cubicBezTo>
                    <a:cubicBezTo>
                      <a:pt x="100919" y="27662"/>
                      <a:pt x="100900" y="27662"/>
                      <a:pt x="100880" y="27662"/>
                    </a:cubicBezTo>
                    <a:cubicBezTo>
                      <a:pt x="99020" y="27662"/>
                      <a:pt x="97252" y="28500"/>
                      <a:pt x="96011" y="29804"/>
                    </a:cubicBezTo>
                    <a:cubicBezTo>
                      <a:pt x="96091" y="28209"/>
                      <a:pt x="95509" y="26712"/>
                      <a:pt x="94514" y="25529"/>
                    </a:cubicBezTo>
                    <a:cubicBezTo>
                      <a:pt x="94943" y="25450"/>
                      <a:pt x="95373" y="25411"/>
                      <a:pt x="95801" y="25411"/>
                    </a:cubicBezTo>
                    <a:cubicBezTo>
                      <a:pt x="97734" y="25411"/>
                      <a:pt x="99605" y="26207"/>
                      <a:pt x="100948" y="27653"/>
                    </a:cubicBezTo>
                    <a:cubicBezTo>
                      <a:pt x="102288" y="26205"/>
                      <a:pt x="104166" y="25400"/>
                      <a:pt x="106100" y="25400"/>
                    </a:cubicBezTo>
                    <a:close/>
                    <a:moveTo>
                      <a:pt x="13662" y="30223"/>
                    </a:moveTo>
                    <a:cubicBezTo>
                      <a:pt x="15598" y="30223"/>
                      <a:pt x="17464" y="31021"/>
                      <a:pt x="18807" y="32474"/>
                    </a:cubicBezTo>
                    <a:cubicBezTo>
                      <a:pt x="18787" y="32474"/>
                      <a:pt x="18768" y="32473"/>
                      <a:pt x="18748" y="32473"/>
                    </a:cubicBezTo>
                    <a:cubicBezTo>
                      <a:pt x="16879" y="32473"/>
                      <a:pt x="15111" y="33312"/>
                      <a:pt x="13870" y="34615"/>
                    </a:cubicBezTo>
                    <a:cubicBezTo>
                      <a:pt x="13951" y="33020"/>
                      <a:pt x="13368" y="31515"/>
                      <a:pt x="12374" y="30341"/>
                    </a:cubicBezTo>
                    <a:cubicBezTo>
                      <a:pt x="12803" y="30262"/>
                      <a:pt x="13234" y="30223"/>
                      <a:pt x="13662" y="30223"/>
                    </a:cubicBezTo>
                    <a:close/>
                    <a:moveTo>
                      <a:pt x="23936" y="30219"/>
                    </a:moveTo>
                    <a:cubicBezTo>
                      <a:pt x="24366" y="30219"/>
                      <a:pt x="24800" y="30259"/>
                      <a:pt x="25232" y="30341"/>
                    </a:cubicBezTo>
                    <a:cubicBezTo>
                      <a:pt x="24237" y="31515"/>
                      <a:pt x="23655" y="33020"/>
                      <a:pt x="23744" y="34615"/>
                    </a:cubicBezTo>
                    <a:cubicBezTo>
                      <a:pt x="22494" y="33303"/>
                      <a:pt x="20727" y="32473"/>
                      <a:pt x="18867" y="32473"/>
                    </a:cubicBezTo>
                    <a:cubicBezTo>
                      <a:pt x="18847" y="32473"/>
                      <a:pt x="18827" y="32474"/>
                      <a:pt x="18807" y="32474"/>
                    </a:cubicBezTo>
                    <a:lnTo>
                      <a:pt x="18807" y="32465"/>
                    </a:lnTo>
                    <a:cubicBezTo>
                      <a:pt x="20140" y="31022"/>
                      <a:pt x="22007" y="30219"/>
                      <a:pt x="23936" y="30219"/>
                    </a:cubicBezTo>
                    <a:close/>
                    <a:moveTo>
                      <a:pt x="37182" y="30113"/>
                    </a:moveTo>
                    <a:cubicBezTo>
                      <a:pt x="39117" y="30113"/>
                      <a:pt x="40995" y="30910"/>
                      <a:pt x="42337" y="32366"/>
                    </a:cubicBezTo>
                    <a:lnTo>
                      <a:pt x="42337" y="32366"/>
                    </a:lnTo>
                    <a:cubicBezTo>
                      <a:pt x="42313" y="32366"/>
                      <a:pt x="42288" y="32366"/>
                      <a:pt x="42264" y="32366"/>
                    </a:cubicBezTo>
                    <a:cubicBezTo>
                      <a:pt x="40296" y="32366"/>
                      <a:pt x="38431" y="33309"/>
                      <a:pt x="37185" y="34750"/>
                    </a:cubicBezTo>
                    <a:cubicBezTo>
                      <a:pt x="37320" y="33083"/>
                      <a:pt x="36710" y="31506"/>
                      <a:pt x="35662" y="30278"/>
                    </a:cubicBezTo>
                    <a:cubicBezTo>
                      <a:pt x="36167" y="30167"/>
                      <a:pt x="36676" y="30113"/>
                      <a:pt x="37182" y="30113"/>
                    </a:cubicBezTo>
                    <a:close/>
                    <a:moveTo>
                      <a:pt x="124479" y="28060"/>
                    </a:moveTo>
                    <a:cubicBezTo>
                      <a:pt x="127651" y="28060"/>
                      <a:pt x="130826" y="30136"/>
                      <a:pt x="130867" y="34291"/>
                    </a:cubicBezTo>
                    <a:lnTo>
                      <a:pt x="130867" y="34291"/>
                    </a:lnTo>
                    <a:cubicBezTo>
                      <a:pt x="130397" y="34190"/>
                      <a:pt x="129923" y="34141"/>
                      <a:pt x="129452" y="34141"/>
                    </a:cubicBezTo>
                    <a:cubicBezTo>
                      <a:pt x="127593" y="34141"/>
                      <a:pt x="125787" y="34908"/>
                      <a:pt x="124487" y="36300"/>
                    </a:cubicBezTo>
                    <a:cubicBezTo>
                      <a:pt x="123215" y="34920"/>
                      <a:pt x="121414" y="34140"/>
                      <a:pt x="119541" y="34140"/>
                    </a:cubicBezTo>
                    <a:cubicBezTo>
                      <a:pt x="119057" y="34140"/>
                      <a:pt x="118564" y="34194"/>
                      <a:pt x="118098" y="34293"/>
                    </a:cubicBezTo>
                    <a:cubicBezTo>
                      <a:pt x="118130" y="30138"/>
                      <a:pt x="121303" y="28060"/>
                      <a:pt x="124479" y="28060"/>
                    </a:cubicBezTo>
                    <a:close/>
                    <a:moveTo>
                      <a:pt x="100961" y="28160"/>
                    </a:moveTo>
                    <a:cubicBezTo>
                      <a:pt x="104135" y="28160"/>
                      <a:pt x="107310" y="30239"/>
                      <a:pt x="107355" y="34400"/>
                    </a:cubicBezTo>
                    <a:cubicBezTo>
                      <a:pt x="106875" y="34295"/>
                      <a:pt x="106390" y="34244"/>
                      <a:pt x="105910" y="34244"/>
                    </a:cubicBezTo>
                    <a:cubicBezTo>
                      <a:pt x="104056" y="34244"/>
                      <a:pt x="102256" y="35007"/>
                      <a:pt x="100961" y="36393"/>
                    </a:cubicBezTo>
                    <a:lnTo>
                      <a:pt x="100961" y="36393"/>
                    </a:lnTo>
                    <a:cubicBezTo>
                      <a:pt x="99680" y="35026"/>
                      <a:pt x="97881" y="34239"/>
                      <a:pt x="96011" y="34239"/>
                    </a:cubicBezTo>
                    <a:cubicBezTo>
                      <a:pt x="95527" y="34239"/>
                      <a:pt x="95043" y="34293"/>
                      <a:pt x="94568" y="34400"/>
                    </a:cubicBezTo>
                    <a:cubicBezTo>
                      <a:pt x="94608" y="30241"/>
                      <a:pt x="97784" y="28160"/>
                      <a:pt x="100961" y="28160"/>
                    </a:cubicBezTo>
                    <a:close/>
                    <a:moveTo>
                      <a:pt x="77631" y="28164"/>
                    </a:moveTo>
                    <a:cubicBezTo>
                      <a:pt x="80804" y="28164"/>
                      <a:pt x="83979" y="30241"/>
                      <a:pt x="84022" y="34396"/>
                    </a:cubicBezTo>
                    <a:lnTo>
                      <a:pt x="84022" y="34396"/>
                    </a:lnTo>
                    <a:cubicBezTo>
                      <a:pt x="83552" y="34297"/>
                      <a:pt x="83079" y="34248"/>
                      <a:pt x="82611" y="34248"/>
                    </a:cubicBezTo>
                    <a:cubicBezTo>
                      <a:pt x="80750" y="34248"/>
                      <a:pt x="78950" y="35013"/>
                      <a:pt x="77651" y="36398"/>
                    </a:cubicBezTo>
                    <a:cubicBezTo>
                      <a:pt x="76369" y="35028"/>
                      <a:pt x="74577" y="34239"/>
                      <a:pt x="72704" y="34239"/>
                    </a:cubicBezTo>
                    <a:cubicBezTo>
                      <a:pt x="72212" y="34248"/>
                      <a:pt x="71728" y="34293"/>
                      <a:pt x="71253" y="34400"/>
                    </a:cubicBezTo>
                    <a:cubicBezTo>
                      <a:pt x="71284" y="30243"/>
                      <a:pt x="74456" y="28164"/>
                      <a:pt x="77631" y="28164"/>
                    </a:cubicBezTo>
                    <a:close/>
                    <a:moveTo>
                      <a:pt x="53994" y="28259"/>
                    </a:moveTo>
                    <a:cubicBezTo>
                      <a:pt x="57168" y="28259"/>
                      <a:pt x="60343" y="30337"/>
                      <a:pt x="60384" y="34497"/>
                    </a:cubicBezTo>
                    <a:lnTo>
                      <a:pt x="60384" y="34497"/>
                    </a:lnTo>
                    <a:cubicBezTo>
                      <a:pt x="59906" y="34393"/>
                      <a:pt x="59425" y="34343"/>
                      <a:pt x="58949" y="34343"/>
                    </a:cubicBezTo>
                    <a:cubicBezTo>
                      <a:pt x="57093" y="34343"/>
                      <a:pt x="55300" y="35109"/>
                      <a:pt x="54004" y="36497"/>
                    </a:cubicBezTo>
                    <a:cubicBezTo>
                      <a:pt x="52723" y="35126"/>
                      <a:pt x="50931" y="34338"/>
                      <a:pt x="49049" y="34338"/>
                    </a:cubicBezTo>
                    <a:cubicBezTo>
                      <a:pt x="48565" y="34338"/>
                      <a:pt x="48081" y="34391"/>
                      <a:pt x="47606" y="34499"/>
                    </a:cubicBezTo>
                    <a:cubicBezTo>
                      <a:pt x="47642" y="30340"/>
                      <a:pt x="50818" y="28259"/>
                      <a:pt x="53994" y="28259"/>
                    </a:cubicBezTo>
                    <a:close/>
                    <a:moveTo>
                      <a:pt x="7145" y="28361"/>
                    </a:moveTo>
                    <a:cubicBezTo>
                      <a:pt x="10322" y="28361"/>
                      <a:pt x="13498" y="30440"/>
                      <a:pt x="13538" y="34597"/>
                    </a:cubicBezTo>
                    <a:cubicBezTo>
                      <a:pt x="13065" y="34495"/>
                      <a:pt x="12588" y="34446"/>
                      <a:pt x="12114" y="34446"/>
                    </a:cubicBezTo>
                    <a:cubicBezTo>
                      <a:pt x="10255" y="34446"/>
                      <a:pt x="8451" y="35212"/>
                      <a:pt x="7159" y="36605"/>
                    </a:cubicBezTo>
                    <a:cubicBezTo>
                      <a:pt x="5877" y="35225"/>
                      <a:pt x="4076" y="34445"/>
                      <a:pt x="2194" y="34445"/>
                    </a:cubicBezTo>
                    <a:cubicBezTo>
                      <a:pt x="1711" y="34445"/>
                      <a:pt x="1227" y="34490"/>
                      <a:pt x="752" y="34597"/>
                    </a:cubicBezTo>
                    <a:cubicBezTo>
                      <a:pt x="792" y="30440"/>
                      <a:pt x="3969" y="28361"/>
                      <a:pt x="7145" y="28361"/>
                    </a:cubicBezTo>
                    <a:close/>
                    <a:moveTo>
                      <a:pt x="30465" y="28367"/>
                    </a:moveTo>
                    <a:cubicBezTo>
                      <a:pt x="33637" y="28367"/>
                      <a:pt x="36811" y="30444"/>
                      <a:pt x="36854" y="34602"/>
                    </a:cubicBezTo>
                    <a:lnTo>
                      <a:pt x="36854" y="34602"/>
                    </a:lnTo>
                    <a:cubicBezTo>
                      <a:pt x="36379" y="34500"/>
                      <a:pt x="35901" y="34450"/>
                      <a:pt x="35426" y="34450"/>
                    </a:cubicBezTo>
                    <a:cubicBezTo>
                      <a:pt x="33569" y="34450"/>
                      <a:pt x="31771" y="35216"/>
                      <a:pt x="30483" y="36605"/>
                    </a:cubicBezTo>
                    <a:cubicBezTo>
                      <a:pt x="29201" y="35234"/>
                      <a:pt x="27409" y="34445"/>
                      <a:pt x="25528" y="34445"/>
                    </a:cubicBezTo>
                    <a:cubicBezTo>
                      <a:pt x="25044" y="34445"/>
                      <a:pt x="24560" y="34499"/>
                      <a:pt x="24085" y="34606"/>
                    </a:cubicBezTo>
                    <a:cubicBezTo>
                      <a:pt x="24116" y="30448"/>
                      <a:pt x="27290" y="28367"/>
                      <a:pt x="30465" y="28367"/>
                    </a:cubicBezTo>
                    <a:close/>
                    <a:moveTo>
                      <a:pt x="119332" y="34516"/>
                    </a:moveTo>
                    <a:cubicBezTo>
                      <a:pt x="121268" y="34516"/>
                      <a:pt x="123142" y="35318"/>
                      <a:pt x="124487" y="36766"/>
                    </a:cubicBezTo>
                    <a:lnTo>
                      <a:pt x="124487" y="36766"/>
                    </a:lnTo>
                    <a:cubicBezTo>
                      <a:pt x="124484" y="36766"/>
                      <a:pt x="124481" y="36766"/>
                      <a:pt x="124478" y="36766"/>
                    </a:cubicBezTo>
                    <a:cubicBezTo>
                      <a:pt x="124459" y="36766"/>
                      <a:pt x="124439" y="36766"/>
                      <a:pt x="124419" y="36766"/>
                    </a:cubicBezTo>
                    <a:cubicBezTo>
                      <a:pt x="122559" y="36766"/>
                      <a:pt x="120791" y="37604"/>
                      <a:pt x="119550" y="38907"/>
                    </a:cubicBezTo>
                    <a:cubicBezTo>
                      <a:pt x="119631" y="37312"/>
                      <a:pt x="119048" y="35816"/>
                      <a:pt x="118054" y="34633"/>
                    </a:cubicBezTo>
                    <a:cubicBezTo>
                      <a:pt x="118479" y="34554"/>
                      <a:pt x="118907" y="34516"/>
                      <a:pt x="119332" y="34516"/>
                    </a:cubicBezTo>
                    <a:close/>
                    <a:moveTo>
                      <a:pt x="129633" y="34516"/>
                    </a:moveTo>
                    <a:cubicBezTo>
                      <a:pt x="130058" y="34516"/>
                      <a:pt x="130486" y="34554"/>
                      <a:pt x="130912" y="34633"/>
                    </a:cubicBezTo>
                    <a:cubicBezTo>
                      <a:pt x="129908" y="35816"/>
                      <a:pt x="129326" y="37321"/>
                      <a:pt x="129415" y="38907"/>
                    </a:cubicBezTo>
                    <a:cubicBezTo>
                      <a:pt x="128174" y="37604"/>
                      <a:pt x="126406" y="36766"/>
                      <a:pt x="124537" y="36766"/>
                    </a:cubicBezTo>
                    <a:cubicBezTo>
                      <a:pt x="124521" y="36766"/>
                      <a:pt x="124504" y="36766"/>
                      <a:pt x="124487" y="36766"/>
                    </a:cubicBezTo>
                    <a:lnTo>
                      <a:pt x="124487" y="36766"/>
                    </a:lnTo>
                    <a:cubicBezTo>
                      <a:pt x="125825" y="35318"/>
                      <a:pt x="127698" y="34516"/>
                      <a:pt x="129633" y="34516"/>
                    </a:cubicBezTo>
                    <a:close/>
                    <a:moveTo>
                      <a:pt x="60697" y="38943"/>
                    </a:moveTo>
                    <a:cubicBezTo>
                      <a:pt x="60700" y="38943"/>
                      <a:pt x="60703" y="38943"/>
                      <a:pt x="60707" y="38943"/>
                    </a:cubicBezTo>
                    <a:lnTo>
                      <a:pt x="60707" y="38943"/>
                    </a:lnTo>
                    <a:cubicBezTo>
                      <a:pt x="60709" y="38943"/>
                      <a:pt x="60712" y="38943"/>
                      <a:pt x="60715" y="38943"/>
                    </a:cubicBezTo>
                    <a:close/>
                    <a:moveTo>
                      <a:pt x="82776" y="34621"/>
                    </a:moveTo>
                    <a:cubicBezTo>
                      <a:pt x="83205" y="34621"/>
                      <a:pt x="83636" y="34660"/>
                      <a:pt x="84066" y="34741"/>
                    </a:cubicBezTo>
                    <a:cubicBezTo>
                      <a:pt x="83556" y="35341"/>
                      <a:pt x="83152" y="36031"/>
                      <a:pt x="82893" y="36775"/>
                    </a:cubicBezTo>
                    <a:lnTo>
                      <a:pt x="82875" y="36775"/>
                    </a:lnTo>
                    <a:cubicBezTo>
                      <a:pt x="82642" y="37474"/>
                      <a:pt x="82534" y="38208"/>
                      <a:pt x="82579" y="38952"/>
                    </a:cubicBezTo>
                    <a:cubicBezTo>
                      <a:pt x="81333" y="37644"/>
                      <a:pt x="79568" y="36811"/>
                      <a:pt x="77695" y="36811"/>
                    </a:cubicBezTo>
                    <a:cubicBezTo>
                      <a:pt x="79034" y="35399"/>
                      <a:pt x="80873" y="34621"/>
                      <a:pt x="82776" y="34621"/>
                    </a:cubicBezTo>
                    <a:close/>
                    <a:moveTo>
                      <a:pt x="95815" y="34621"/>
                    </a:moveTo>
                    <a:cubicBezTo>
                      <a:pt x="97719" y="34621"/>
                      <a:pt x="99565" y="35399"/>
                      <a:pt x="100903" y="36811"/>
                    </a:cubicBezTo>
                    <a:cubicBezTo>
                      <a:pt x="99030" y="36811"/>
                      <a:pt x="97265" y="37644"/>
                      <a:pt x="96020" y="38952"/>
                    </a:cubicBezTo>
                    <a:cubicBezTo>
                      <a:pt x="96056" y="38208"/>
                      <a:pt x="95948" y="37474"/>
                      <a:pt x="95706" y="36775"/>
                    </a:cubicBezTo>
                    <a:lnTo>
                      <a:pt x="95688" y="36775"/>
                    </a:lnTo>
                    <a:cubicBezTo>
                      <a:pt x="95428" y="36031"/>
                      <a:pt x="95034" y="35341"/>
                      <a:pt x="94523" y="34741"/>
                    </a:cubicBezTo>
                    <a:cubicBezTo>
                      <a:pt x="94953" y="34660"/>
                      <a:pt x="95385" y="34621"/>
                      <a:pt x="95815" y="34621"/>
                    </a:cubicBezTo>
                    <a:close/>
                    <a:moveTo>
                      <a:pt x="48844" y="34725"/>
                    </a:moveTo>
                    <a:cubicBezTo>
                      <a:pt x="50778" y="34725"/>
                      <a:pt x="52655" y="35522"/>
                      <a:pt x="53995" y="36972"/>
                    </a:cubicBezTo>
                    <a:lnTo>
                      <a:pt x="53995" y="36972"/>
                    </a:lnTo>
                    <a:cubicBezTo>
                      <a:pt x="53988" y="36972"/>
                      <a:pt x="53981" y="36972"/>
                      <a:pt x="53974" y="36972"/>
                    </a:cubicBezTo>
                    <a:cubicBezTo>
                      <a:pt x="52094" y="36972"/>
                      <a:pt x="50315" y="37803"/>
                      <a:pt x="49067" y="39113"/>
                    </a:cubicBezTo>
                    <a:cubicBezTo>
                      <a:pt x="49147" y="37527"/>
                      <a:pt x="48565" y="36022"/>
                      <a:pt x="47579" y="34839"/>
                    </a:cubicBezTo>
                    <a:cubicBezTo>
                      <a:pt x="48000" y="34763"/>
                      <a:pt x="48423" y="34725"/>
                      <a:pt x="48844" y="34725"/>
                    </a:cubicBezTo>
                    <a:close/>
                    <a:moveTo>
                      <a:pt x="59150" y="34722"/>
                    </a:moveTo>
                    <a:cubicBezTo>
                      <a:pt x="59575" y="34722"/>
                      <a:pt x="60003" y="34760"/>
                      <a:pt x="60429" y="34839"/>
                    </a:cubicBezTo>
                    <a:cubicBezTo>
                      <a:pt x="59434" y="36022"/>
                      <a:pt x="58852" y="37527"/>
                      <a:pt x="58941" y="39113"/>
                    </a:cubicBezTo>
                    <a:cubicBezTo>
                      <a:pt x="57691" y="37810"/>
                      <a:pt x="55923" y="36972"/>
                      <a:pt x="54063" y="36972"/>
                    </a:cubicBezTo>
                    <a:cubicBezTo>
                      <a:pt x="54043" y="36972"/>
                      <a:pt x="54024" y="36972"/>
                      <a:pt x="54004" y="36972"/>
                    </a:cubicBezTo>
                    <a:cubicBezTo>
                      <a:pt x="55341" y="35524"/>
                      <a:pt x="57215" y="34722"/>
                      <a:pt x="59150" y="34722"/>
                    </a:cubicBezTo>
                    <a:close/>
                    <a:moveTo>
                      <a:pt x="25322" y="34827"/>
                    </a:moveTo>
                    <a:cubicBezTo>
                      <a:pt x="27227" y="34827"/>
                      <a:pt x="29071" y="35605"/>
                      <a:pt x="30402" y="37017"/>
                    </a:cubicBezTo>
                    <a:cubicBezTo>
                      <a:pt x="28538" y="37017"/>
                      <a:pt x="26764" y="37850"/>
                      <a:pt x="25519" y="39149"/>
                    </a:cubicBezTo>
                    <a:cubicBezTo>
                      <a:pt x="25563" y="38415"/>
                      <a:pt x="25456" y="37671"/>
                      <a:pt x="25223" y="36972"/>
                    </a:cubicBezTo>
                    <a:lnTo>
                      <a:pt x="25196" y="36972"/>
                    </a:lnTo>
                    <a:cubicBezTo>
                      <a:pt x="24936" y="36228"/>
                      <a:pt x="24542" y="35547"/>
                      <a:pt x="24031" y="34947"/>
                    </a:cubicBezTo>
                    <a:cubicBezTo>
                      <a:pt x="24461" y="34866"/>
                      <a:pt x="24893" y="34827"/>
                      <a:pt x="25322" y="34827"/>
                    </a:cubicBezTo>
                    <a:close/>
                    <a:moveTo>
                      <a:pt x="12283" y="34827"/>
                    </a:moveTo>
                    <a:cubicBezTo>
                      <a:pt x="12712" y="34827"/>
                      <a:pt x="13144" y="34866"/>
                      <a:pt x="13574" y="34947"/>
                    </a:cubicBezTo>
                    <a:cubicBezTo>
                      <a:pt x="13063" y="35547"/>
                      <a:pt x="12669" y="36228"/>
                      <a:pt x="12400" y="36972"/>
                    </a:cubicBezTo>
                    <a:lnTo>
                      <a:pt x="12382" y="36972"/>
                    </a:lnTo>
                    <a:cubicBezTo>
                      <a:pt x="12141" y="37671"/>
                      <a:pt x="12042" y="38415"/>
                      <a:pt x="12087" y="39149"/>
                    </a:cubicBezTo>
                    <a:lnTo>
                      <a:pt x="12078" y="39158"/>
                    </a:lnTo>
                    <a:cubicBezTo>
                      <a:pt x="10832" y="37850"/>
                      <a:pt x="9067" y="37017"/>
                      <a:pt x="7203" y="37017"/>
                    </a:cubicBezTo>
                    <a:cubicBezTo>
                      <a:pt x="8534" y="35605"/>
                      <a:pt x="10378" y="34827"/>
                      <a:pt x="12283" y="34827"/>
                    </a:cubicBezTo>
                    <a:close/>
                    <a:moveTo>
                      <a:pt x="106092" y="34618"/>
                    </a:moveTo>
                    <a:cubicBezTo>
                      <a:pt x="106556" y="34618"/>
                      <a:pt x="107024" y="34664"/>
                      <a:pt x="107489" y="34759"/>
                    </a:cubicBezTo>
                    <a:cubicBezTo>
                      <a:pt x="106497" y="35993"/>
                      <a:pt x="105950" y="37566"/>
                      <a:pt x="106126" y="39211"/>
                    </a:cubicBezTo>
                    <a:lnTo>
                      <a:pt x="106126" y="39211"/>
                    </a:lnTo>
                    <a:cubicBezTo>
                      <a:pt x="104872" y="37760"/>
                      <a:pt x="102999" y="36811"/>
                      <a:pt x="101011" y="36811"/>
                    </a:cubicBezTo>
                    <a:cubicBezTo>
                      <a:pt x="102344" y="35398"/>
                      <a:pt x="104187" y="34618"/>
                      <a:pt x="106092" y="34618"/>
                    </a:cubicBezTo>
                    <a:close/>
                    <a:moveTo>
                      <a:pt x="70812" y="30100"/>
                    </a:moveTo>
                    <a:cubicBezTo>
                      <a:pt x="71307" y="30100"/>
                      <a:pt x="71806" y="30153"/>
                      <a:pt x="72301" y="30261"/>
                    </a:cubicBezTo>
                    <a:cubicBezTo>
                      <a:pt x="71289" y="31524"/>
                      <a:pt x="70742" y="33119"/>
                      <a:pt x="70939" y="34786"/>
                    </a:cubicBezTo>
                    <a:lnTo>
                      <a:pt x="70957" y="34786"/>
                    </a:lnTo>
                    <a:cubicBezTo>
                      <a:pt x="71464" y="34672"/>
                      <a:pt x="71976" y="34617"/>
                      <a:pt x="72484" y="34617"/>
                    </a:cubicBezTo>
                    <a:cubicBezTo>
                      <a:pt x="74391" y="34617"/>
                      <a:pt x="76244" y="35395"/>
                      <a:pt x="77588" y="36811"/>
                    </a:cubicBezTo>
                    <a:cubicBezTo>
                      <a:pt x="75545" y="36811"/>
                      <a:pt x="73618" y="37823"/>
                      <a:pt x="72364" y="39338"/>
                    </a:cubicBezTo>
                    <a:cubicBezTo>
                      <a:pt x="72712" y="35639"/>
                      <a:pt x="69416" y="32366"/>
                      <a:pt x="65722" y="32366"/>
                    </a:cubicBezTo>
                    <a:cubicBezTo>
                      <a:pt x="65702" y="32366"/>
                      <a:pt x="65682" y="32366"/>
                      <a:pt x="65662" y="32366"/>
                    </a:cubicBezTo>
                    <a:cubicBezTo>
                      <a:pt x="65642" y="32366"/>
                      <a:pt x="65622" y="32366"/>
                      <a:pt x="65602" y="32366"/>
                    </a:cubicBezTo>
                    <a:cubicBezTo>
                      <a:pt x="63733" y="32366"/>
                      <a:pt x="61974" y="33196"/>
                      <a:pt x="60724" y="34499"/>
                    </a:cubicBezTo>
                    <a:cubicBezTo>
                      <a:pt x="60814" y="32913"/>
                      <a:pt x="60231" y="31407"/>
                      <a:pt x="59237" y="30225"/>
                    </a:cubicBezTo>
                    <a:cubicBezTo>
                      <a:pt x="59663" y="30146"/>
                      <a:pt x="60090" y="30107"/>
                      <a:pt x="60515" y="30107"/>
                    </a:cubicBezTo>
                    <a:cubicBezTo>
                      <a:pt x="62451" y="30107"/>
                      <a:pt x="64326" y="30910"/>
                      <a:pt x="65671" y="32357"/>
                    </a:cubicBezTo>
                    <a:cubicBezTo>
                      <a:pt x="67011" y="30902"/>
                      <a:pt x="68881" y="30100"/>
                      <a:pt x="70812" y="30100"/>
                    </a:cubicBezTo>
                    <a:close/>
                    <a:moveTo>
                      <a:pt x="35613" y="34818"/>
                    </a:moveTo>
                    <a:cubicBezTo>
                      <a:pt x="36073" y="34818"/>
                      <a:pt x="36537" y="34863"/>
                      <a:pt x="36997" y="34956"/>
                    </a:cubicBezTo>
                    <a:cubicBezTo>
                      <a:pt x="36011" y="36201"/>
                      <a:pt x="35456" y="37769"/>
                      <a:pt x="35635" y="39418"/>
                    </a:cubicBezTo>
                    <a:cubicBezTo>
                      <a:pt x="34389" y="37958"/>
                      <a:pt x="32508" y="37017"/>
                      <a:pt x="30519" y="37008"/>
                    </a:cubicBezTo>
                    <a:cubicBezTo>
                      <a:pt x="31861" y="35593"/>
                      <a:pt x="33709" y="34818"/>
                      <a:pt x="35613" y="34818"/>
                    </a:cubicBezTo>
                    <a:close/>
                    <a:moveTo>
                      <a:pt x="112816" y="32662"/>
                    </a:moveTo>
                    <a:cubicBezTo>
                      <a:pt x="115993" y="32662"/>
                      <a:pt x="119169" y="34741"/>
                      <a:pt x="119209" y="38898"/>
                    </a:cubicBezTo>
                    <a:cubicBezTo>
                      <a:pt x="118736" y="38797"/>
                      <a:pt x="118259" y="38747"/>
                      <a:pt x="117785" y="38747"/>
                    </a:cubicBezTo>
                    <a:cubicBezTo>
                      <a:pt x="115926" y="38747"/>
                      <a:pt x="114120" y="39513"/>
                      <a:pt x="112821" y="40906"/>
                    </a:cubicBezTo>
                    <a:cubicBezTo>
                      <a:pt x="111539" y="39526"/>
                      <a:pt x="109747" y="38746"/>
                      <a:pt x="107865" y="38746"/>
                    </a:cubicBezTo>
                    <a:cubicBezTo>
                      <a:pt x="107382" y="38746"/>
                      <a:pt x="106898" y="38800"/>
                      <a:pt x="106423" y="38898"/>
                    </a:cubicBezTo>
                    <a:cubicBezTo>
                      <a:pt x="106463" y="34741"/>
                      <a:pt x="109640" y="32662"/>
                      <a:pt x="112816" y="32662"/>
                    </a:cubicBezTo>
                    <a:close/>
                    <a:moveTo>
                      <a:pt x="136134" y="32665"/>
                    </a:moveTo>
                    <a:cubicBezTo>
                      <a:pt x="139310" y="32665"/>
                      <a:pt x="142484" y="34742"/>
                      <a:pt x="142525" y="38898"/>
                    </a:cubicBezTo>
                    <a:cubicBezTo>
                      <a:pt x="142050" y="38797"/>
                      <a:pt x="141571" y="38747"/>
                      <a:pt x="141097" y="38747"/>
                    </a:cubicBezTo>
                    <a:cubicBezTo>
                      <a:pt x="139236" y="38747"/>
                      <a:pt x="137435" y="39513"/>
                      <a:pt x="136136" y="40906"/>
                    </a:cubicBezTo>
                    <a:cubicBezTo>
                      <a:pt x="134854" y="39526"/>
                      <a:pt x="133062" y="38746"/>
                      <a:pt x="131181" y="38746"/>
                    </a:cubicBezTo>
                    <a:cubicBezTo>
                      <a:pt x="130697" y="38746"/>
                      <a:pt x="130213" y="38800"/>
                      <a:pt x="129738" y="38898"/>
                    </a:cubicBezTo>
                    <a:cubicBezTo>
                      <a:pt x="129778" y="34744"/>
                      <a:pt x="132957" y="32665"/>
                      <a:pt x="136134" y="32665"/>
                    </a:cubicBezTo>
                    <a:close/>
                    <a:moveTo>
                      <a:pt x="89291" y="32767"/>
                    </a:moveTo>
                    <a:cubicBezTo>
                      <a:pt x="91871" y="32767"/>
                      <a:pt x="94452" y="34140"/>
                      <a:pt x="95348" y="36891"/>
                    </a:cubicBezTo>
                    <a:lnTo>
                      <a:pt x="95357" y="36882"/>
                    </a:lnTo>
                    <a:lnTo>
                      <a:pt x="95375" y="36882"/>
                    </a:lnTo>
                    <a:cubicBezTo>
                      <a:pt x="95581" y="37545"/>
                      <a:pt x="95688" y="38244"/>
                      <a:pt x="95688" y="38934"/>
                    </a:cubicBezTo>
                    <a:cubicBezTo>
                      <a:pt x="95215" y="38832"/>
                      <a:pt x="94738" y="38783"/>
                      <a:pt x="94264" y="38783"/>
                    </a:cubicBezTo>
                    <a:cubicBezTo>
                      <a:pt x="92405" y="38783"/>
                      <a:pt x="90601" y="39549"/>
                      <a:pt x="89308" y="40941"/>
                    </a:cubicBezTo>
                    <a:cubicBezTo>
                      <a:pt x="88027" y="39562"/>
                      <a:pt x="86235" y="38782"/>
                      <a:pt x="84353" y="38782"/>
                    </a:cubicBezTo>
                    <a:cubicBezTo>
                      <a:pt x="83869" y="38782"/>
                      <a:pt x="83385" y="38836"/>
                      <a:pt x="82910" y="38934"/>
                    </a:cubicBezTo>
                    <a:cubicBezTo>
                      <a:pt x="82910" y="38244"/>
                      <a:pt x="83018" y="37545"/>
                      <a:pt x="83224" y="36882"/>
                    </a:cubicBezTo>
                    <a:lnTo>
                      <a:pt x="83242" y="36882"/>
                    </a:lnTo>
                    <a:cubicBezTo>
                      <a:pt x="84134" y="34140"/>
                      <a:pt x="86712" y="32767"/>
                      <a:pt x="89291" y="32767"/>
                    </a:cubicBezTo>
                    <a:close/>
                    <a:moveTo>
                      <a:pt x="42335" y="32864"/>
                    </a:moveTo>
                    <a:cubicBezTo>
                      <a:pt x="45506" y="32864"/>
                      <a:pt x="48679" y="34938"/>
                      <a:pt x="48726" y="39092"/>
                    </a:cubicBezTo>
                    <a:lnTo>
                      <a:pt x="48726" y="39092"/>
                    </a:lnTo>
                    <a:cubicBezTo>
                      <a:pt x="48257" y="38992"/>
                      <a:pt x="47785" y="38944"/>
                      <a:pt x="47316" y="38944"/>
                    </a:cubicBezTo>
                    <a:cubicBezTo>
                      <a:pt x="45455" y="38944"/>
                      <a:pt x="43655" y="39710"/>
                      <a:pt x="42355" y="41103"/>
                    </a:cubicBezTo>
                    <a:cubicBezTo>
                      <a:pt x="41074" y="39723"/>
                      <a:pt x="39282" y="38943"/>
                      <a:pt x="37400" y="38943"/>
                    </a:cubicBezTo>
                    <a:cubicBezTo>
                      <a:pt x="36916" y="38943"/>
                      <a:pt x="36432" y="38997"/>
                      <a:pt x="35958" y="39096"/>
                    </a:cubicBezTo>
                    <a:cubicBezTo>
                      <a:pt x="35989" y="34942"/>
                      <a:pt x="39161" y="32864"/>
                      <a:pt x="42335" y="32864"/>
                    </a:cubicBezTo>
                    <a:close/>
                    <a:moveTo>
                      <a:pt x="65669" y="32862"/>
                    </a:moveTo>
                    <a:cubicBezTo>
                      <a:pt x="68844" y="32862"/>
                      <a:pt x="72019" y="34939"/>
                      <a:pt x="72059" y="39096"/>
                    </a:cubicBezTo>
                    <a:cubicBezTo>
                      <a:pt x="71584" y="38994"/>
                      <a:pt x="71106" y="38944"/>
                      <a:pt x="70631" y="38944"/>
                    </a:cubicBezTo>
                    <a:cubicBezTo>
                      <a:pt x="68767" y="38944"/>
                      <a:pt x="66963" y="39710"/>
                      <a:pt x="65671" y="41103"/>
                    </a:cubicBezTo>
                    <a:cubicBezTo>
                      <a:pt x="64391" y="39725"/>
                      <a:pt x="62594" y="38946"/>
                      <a:pt x="60707" y="38943"/>
                    </a:cubicBezTo>
                    <a:lnTo>
                      <a:pt x="60707" y="38943"/>
                    </a:lnTo>
                    <a:cubicBezTo>
                      <a:pt x="60226" y="38944"/>
                      <a:pt x="59745" y="38998"/>
                      <a:pt x="59273" y="39096"/>
                    </a:cubicBezTo>
                    <a:cubicBezTo>
                      <a:pt x="59313" y="34941"/>
                      <a:pt x="62491" y="32862"/>
                      <a:pt x="65669" y="32862"/>
                    </a:cubicBezTo>
                    <a:close/>
                    <a:moveTo>
                      <a:pt x="18802" y="32972"/>
                    </a:moveTo>
                    <a:cubicBezTo>
                      <a:pt x="21383" y="32972"/>
                      <a:pt x="23964" y="34343"/>
                      <a:pt x="24864" y="37088"/>
                    </a:cubicBezTo>
                    <a:lnTo>
                      <a:pt x="24882" y="37088"/>
                    </a:lnTo>
                    <a:cubicBezTo>
                      <a:pt x="25088" y="37760"/>
                      <a:pt x="25187" y="38450"/>
                      <a:pt x="25196" y="39149"/>
                    </a:cubicBezTo>
                    <a:cubicBezTo>
                      <a:pt x="24715" y="39044"/>
                      <a:pt x="24231" y="38993"/>
                      <a:pt x="23751" y="38993"/>
                    </a:cubicBezTo>
                    <a:cubicBezTo>
                      <a:pt x="21894" y="38993"/>
                      <a:pt x="20096" y="39759"/>
                      <a:pt x="18807" y="41148"/>
                    </a:cubicBezTo>
                    <a:cubicBezTo>
                      <a:pt x="17526" y="39777"/>
                      <a:pt x="15734" y="38988"/>
                      <a:pt x="13852" y="38988"/>
                    </a:cubicBezTo>
                    <a:cubicBezTo>
                      <a:pt x="13368" y="38988"/>
                      <a:pt x="12884" y="39042"/>
                      <a:pt x="12409" y="39149"/>
                    </a:cubicBezTo>
                    <a:cubicBezTo>
                      <a:pt x="12409" y="38450"/>
                      <a:pt x="12517" y="37751"/>
                      <a:pt x="12723" y="37088"/>
                    </a:cubicBezTo>
                    <a:lnTo>
                      <a:pt x="12741" y="37088"/>
                    </a:lnTo>
                    <a:cubicBezTo>
                      <a:pt x="13637" y="34345"/>
                      <a:pt x="16220" y="32972"/>
                      <a:pt x="18802" y="32972"/>
                    </a:cubicBezTo>
                    <a:close/>
                    <a:moveTo>
                      <a:pt x="130981" y="39121"/>
                    </a:moveTo>
                    <a:cubicBezTo>
                      <a:pt x="132916" y="39121"/>
                      <a:pt x="134790" y="39924"/>
                      <a:pt x="136127" y="41372"/>
                    </a:cubicBezTo>
                    <a:cubicBezTo>
                      <a:pt x="136107" y="41371"/>
                      <a:pt x="136087" y="41371"/>
                      <a:pt x="136067" y="41371"/>
                    </a:cubicBezTo>
                    <a:cubicBezTo>
                      <a:pt x="134199" y="41371"/>
                      <a:pt x="132440" y="42201"/>
                      <a:pt x="131190" y="43504"/>
                    </a:cubicBezTo>
                    <a:cubicBezTo>
                      <a:pt x="131225" y="42787"/>
                      <a:pt x="131136" y="42070"/>
                      <a:pt x="130912" y="41389"/>
                    </a:cubicBezTo>
                    <a:lnTo>
                      <a:pt x="130903" y="41389"/>
                    </a:lnTo>
                    <a:lnTo>
                      <a:pt x="130894" y="41354"/>
                    </a:lnTo>
                    <a:cubicBezTo>
                      <a:pt x="130894" y="41345"/>
                      <a:pt x="130894" y="41336"/>
                      <a:pt x="130885" y="41336"/>
                    </a:cubicBezTo>
                    <a:cubicBezTo>
                      <a:pt x="130625" y="40565"/>
                      <a:pt x="130222" y="39857"/>
                      <a:pt x="129702" y="39239"/>
                    </a:cubicBezTo>
                    <a:cubicBezTo>
                      <a:pt x="130128" y="39160"/>
                      <a:pt x="130556" y="39121"/>
                      <a:pt x="130981" y="39121"/>
                    </a:cubicBezTo>
                    <a:close/>
                    <a:moveTo>
                      <a:pt x="117967" y="39121"/>
                    </a:moveTo>
                    <a:cubicBezTo>
                      <a:pt x="118392" y="39121"/>
                      <a:pt x="118820" y="39160"/>
                      <a:pt x="119245" y="39239"/>
                    </a:cubicBezTo>
                    <a:cubicBezTo>
                      <a:pt x="118717" y="39857"/>
                      <a:pt x="118313" y="40565"/>
                      <a:pt x="118054" y="41336"/>
                    </a:cubicBezTo>
                    <a:cubicBezTo>
                      <a:pt x="118054" y="41336"/>
                      <a:pt x="118054" y="41345"/>
                      <a:pt x="118054" y="41354"/>
                    </a:cubicBezTo>
                    <a:cubicBezTo>
                      <a:pt x="118045" y="41354"/>
                      <a:pt x="118036" y="41380"/>
                      <a:pt x="118036" y="41389"/>
                    </a:cubicBezTo>
                    <a:cubicBezTo>
                      <a:pt x="117812" y="42070"/>
                      <a:pt x="117713" y="42787"/>
                      <a:pt x="117749" y="43513"/>
                    </a:cubicBezTo>
                    <a:cubicBezTo>
                      <a:pt x="116508" y="42210"/>
                      <a:pt x="114740" y="41371"/>
                      <a:pt x="112880" y="41371"/>
                    </a:cubicBezTo>
                    <a:cubicBezTo>
                      <a:pt x="112860" y="41371"/>
                      <a:pt x="112840" y="41371"/>
                      <a:pt x="112821" y="41372"/>
                    </a:cubicBezTo>
                    <a:cubicBezTo>
                      <a:pt x="114158" y="39924"/>
                      <a:pt x="116031" y="39121"/>
                      <a:pt x="117967" y="39121"/>
                    </a:cubicBezTo>
                    <a:close/>
                    <a:moveTo>
                      <a:pt x="94420" y="39162"/>
                    </a:moveTo>
                    <a:cubicBezTo>
                      <a:pt x="94850" y="39162"/>
                      <a:pt x="95283" y="39202"/>
                      <a:pt x="95715" y="39284"/>
                    </a:cubicBezTo>
                    <a:cubicBezTo>
                      <a:pt x="94720" y="40467"/>
                      <a:pt x="94138" y="41963"/>
                      <a:pt x="94228" y="43558"/>
                    </a:cubicBezTo>
                    <a:cubicBezTo>
                      <a:pt x="92986" y="42254"/>
                      <a:pt x="91218" y="41416"/>
                      <a:pt x="89350" y="41416"/>
                    </a:cubicBezTo>
                    <a:cubicBezTo>
                      <a:pt x="89330" y="41416"/>
                      <a:pt x="89310" y="41416"/>
                      <a:pt x="89290" y="41416"/>
                    </a:cubicBezTo>
                    <a:cubicBezTo>
                      <a:pt x="89271" y="41416"/>
                      <a:pt x="89251" y="41416"/>
                      <a:pt x="89231" y="41416"/>
                    </a:cubicBezTo>
                    <a:cubicBezTo>
                      <a:pt x="87363" y="41416"/>
                      <a:pt x="85603" y="42254"/>
                      <a:pt x="84353" y="43558"/>
                    </a:cubicBezTo>
                    <a:cubicBezTo>
                      <a:pt x="84443" y="41963"/>
                      <a:pt x="83860" y="40458"/>
                      <a:pt x="82866" y="39284"/>
                    </a:cubicBezTo>
                    <a:cubicBezTo>
                      <a:pt x="83294" y="39204"/>
                      <a:pt x="83725" y="39165"/>
                      <a:pt x="84152" y="39165"/>
                    </a:cubicBezTo>
                    <a:cubicBezTo>
                      <a:pt x="86085" y="39165"/>
                      <a:pt x="87957" y="39962"/>
                      <a:pt x="89299" y="41407"/>
                    </a:cubicBezTo>
                    <a:cubicBezTo>
                      <a:pt x="90633" y="39964"/>
                      <a:pt x="92493" y="39162"/>
                      <a:pt x="94420" y="39162"/>
                    </a:cubicBezTo>
                    <a:close/>
                    <a:moveTo>
                      <a:pt x="47485" y="39327"/>
                    </a:moveTo>
                    <a:cubicBezTo>
                      <a:pt x="47912" y="39327"/>
                      <a:pt x="48343" y="39366"/>
                      <a:pt x="48771" y="39445"/>
                    </a:cubicBezTo>
                    <a:cubicBezTo>
                      <a:pt x="48242" y="40063"/>
                      <a:pt x="47839" y="40771"/>
                      <a:pt x="47579" y="41533"/>
                    </a:cubicBezTo>
                    <a:cubicBezTo>
                      <a:pt x="47579" y="41542"/>
                      <a:pt x="47579" y="41542"/>
                      <a:pt x="47579" y="41551"/>
                    </a:cubicBezTo>
                    <a:lnTo>
                      <a:pt x="47570" y="41596"/>
                    </a:lnTo>
                    <a:lnTo>
                      <a:pt x="47561" y="41587"/>
                    </a:lnTo>
                    <a:cubicBezTo>
                      <a:pt x="47337" y="42277"/>
                      <a:pt x="47239" y="42993"/>
                      <a:pt x="47275" y="43710"/>
                    </a:cubicBezTo>
                    <a:cubicBezTo>
                      <a:pt x="46027" y="42400"/>
                      <a:pt x="44256" y="41569"/>
                      <a:pt x="42377" y="41569"/>
                    </a:cubicBezTo>
                    <a:cubicBezTo>
                      <a:pt x="42366" y="41569"/>
                      <a:pt x="42356" y="41569"/>
                      <a:pt x="42346" y="41569"/>
                    </a:cubicBezTo>
                    <a:cubicBezTo>
                      <a:pt x="43682" y="40123"/>
                      <a:pt x="45552" y="39327"/>
                      <a:pt x="47485" y="39327"/>
                    </a:cubicBezTo>
                    <a:close/>
                    <a:moveTo>
                      <a:pt x="60514" y="39327"/>
                    </a:moveTo>
                    <a:cubicBezTo>
                      <a:pt x="62447" y="39327"/>
                      <a:pt x="64317" y="40123"/>
                      <a:pt x="65653" y="41569"/>
                    </a:cubicBezTo>
                    <a:cubicBezTo>
                      <a:pt x="65633" y="41568"/>
                      <a:pt x="65613" y="41568"/>
                      <a:pt x="65593" y="41568"/>
                    </a:cubicBezTo>
                    <a:cubicBezTo>
                      <a:pt x="63725" y="41568"/>
                      <a:pt x="61966" y="42407"/>
                      <a:pt x="60715" y="43710"/>
                    </a:cubicBezTo>
                    <a:cubicBezTo>
                      <a:pt x="60751" y="42993"/>
                      <a:pt x="60662" y="42277"/>
                      <a:pt x="60438" y="41587"/>
                    </a:cubicBezTo>
                    <a:cubicBezTo>
                      <a:pt x="60438" y="41578"/>
                      <a:pt x="60429" y="41569"/>
                      <a:pt x="60420" y="41560"/>
                    </a:cubicBezTo>
                    <a:cubicBezTo>
                      <a:pt x="60420" y="41551"/>
                      <a:pt x="60420" y="41542"/>
                      <a:pt x="60411" y="41533"/>
                    </a:cubicBezTo>
                    <a:cubicBezTo>
                      <a:pt x="60151" y="40771"/>
                      <a:pt x="59748" y="40054"/>
                      <a:pt x="59228" y="39445"/>
                    </a:cubicBezTo>
                    <a:cubicBezTo>
                      <a:pt x="59656" y="39366"/>
                      <a:pt x="60087" y="39327"/>
                      <a:pt x="60514" y="39327"/>
                    </a:cubicBezTo>
                    <a:close/>
                    <a:moveTo>
                      <a:pt x="13656" y="39363"/>
                    </a:moveTo>
                    <a:cubicBezTo>
                      <a:pt x="15596" y="39363"/>
                      <a:pt x="17470" y="40166"/>
                      <a:pt x="18807" y="41613"/>
                    </a:cubicBezTo>
                    <a:cubicBezTo>
                      <a:pt x="18787" y="41613"/>
                      <a:pt x="18768" y="41613"/>
                      <a:pt x="18748" y="41613"/>
                    </a:cubicBezTo>
                    <a:cubicBezTo>
                      <a:pt x="16879" y="41613"/>
                      <a:pt x="15111" y="42452"/>
                      <a:pt x="13870" y="43755"/>
                    </a:cubicBezTo>
                    <a:cubicBezTo>
                      <a:pt x="13951" y="42169"/>
                      <a:pt x="13368" y="40664"/>
                      <a:pt x="12382" y="39490"/>
                    </a:cubicBezTo>
                    <a:lnTo>
                      <a:pt x="12374" y="39481"/>
                    </a:lnTo>
                    <a:cubicBezTo>
                      <a:pt x="12801" y="39402"/>
                      <a:pt x="13230" y="39363"/>
                      <a:pt x="13656" y="39363"/>
                    </a:cubicBezTo>
                    <a:close/>
                    <a:moveTo>
                      <a:pt x="23953" y="39363"/>
                    </a:moveTo>
                    <a:cubicBezTo>
                      <a:pt x="24378" y="39363"/>
                      <a:pt x="24806" y="39402"/>
                      <a:pt x="25232" y="39481"/>
                    </a:cubicBezTo>
                    <a:cubicBezTo>
                      <a:pt x="24237" y="40664"/>
                      <a:pt x="23655" y="42160"/>
                      <a:pt x="23744" y="43755"/>
                    </a:cubicBezTo>
                    <a:cubicBezTo>
                      <a:pt x="22494" y="42452"/>
                      <a:pt x="20726" y="41613"/>
                      <a:pt x="18866" y="41613"/>
                    </a:cubicBezTo>
                    <a:cubicBezTo>
                      <a:pt x="18846" y="41613"/>
                      <a:pt x="18827" y="41613"/>
                      <a:pt x="18807" y="41613"/>
                    </a:cubicBezTo>
                    <a:cubicBezTo>
                      <a:pt x="20144" y="40166"/>
                      <a:pt x="22018" y="39363"/>
                      <a:pt x="23953" y="39363"/>
                    </a:cubicBezTo>
                    <a:close/>
                    <a:moveTo>
                      <a:pt x="107671" y="39122"/>
                    </a:moveTo>
                    <a:cubicBezTo>
                      <a:pt x="109602" y="39122"/>
                      <a:pt x="111474" y="39919"/>
                      <a:pt x="112821" y="41372"/>
                    </a:cubicBezTo>
                    <a:cubicBezTo>
                      <a:pt x="112802" y="41371"/>
                      <a:pt x="112783" y="41371"/>
                      <a:pt x="112765" y="41371"/>
                    </a:cubicBezTo>
                    <a:cubicBezTo>
                      <a:pt x="110778" y="41371"/>
                      <a:pt x="108902" y="42317"/>
                      <a:pt x="107650" y="43764"/>
                    </a:cubicBezTo>
                    <a:lnTo>
                      <a:pt x="107650" y="43764"/>
                    </a:lnTo>
                    <a:cubicBezTo>
                      <a:pt x="107803" y="42097"/>
                      <a:pt x="107211" y="40511"/>
                      <a:pt x="106172" y="39284"/>
                    </a:cubicBezTo>
                    <a:cubicBezTo>
                      <a:pt x="106670" y="39175"/>
                      <a:pt x="107172" y="39122"/>
                      <a:pt x="107671" y="39122"/>
                    </a:cubicBezTo>
                    <a:close/>
                    <a:moveTo>
                      <a:pt x="37180" y="39320"/>
                    </a:moveTo>
                    <a:cubicBezTo>
                      <a:pt x="39113" y="39320"/>
                      <a:pt x="40988" y="40121"/>
                      <a:pt x="42328" y="41569"/>
                    </a:cubicBezTo>
                    <a:cubicBezTo>
                      <a:pt x="42310" y="41568"/>
                      <a:pt x="42291" y="41568"/>
                      <a:pt x="42273" y="41568"/>
                    </a:cubicBezTo>
                    <a:cubicBezTo>
                      <a:pt x="40286" y="41568"/>
                      <a:pt x="38419" y="42514"/>
                      <a:pt x="37167" y="43961"/>
                    </a:cubicBezTo>
                    <a:cubicBezTo>
                      <a:pt x="37320" y="42294"/>
                      <a:pt x="36728" y="40708"/>
                      <a:pt x="35689" y="39481"/>
                    </a:cubicBezTo>
                    <a:cubicBezTo>
                      <a:pt x="36184" y="39373"/>
                      <a:pt x="36684" y="39320"/>
                      <a:pt x="37180" y="39320"/>
                    </a:cubicBezTo>
                    <a:close/>
                    <a:moveTo>
                      <a:pt x="124483" y="37269"/>
                    </a:moveTo>
                    <a:cubicBezTo>
                      <a:pt x="127057" y="37269"/>
                      <a:pt x="129630" y="38633"/>
                      <a:pt x="130536" y="41363"/>
                    </a:cubicBezTo>
                    <a:cubicBezTo>
                      <a:pt x="130760" y="42053"/>
                      <a:pt x="130867" y="42769"/>
                      <a:pt x="130876" y="43495"/>
                    </a:cubicBezTo>
                    <a:cubicBezTo>
                      <a:pt x="130401" y="43393"/>
                      <a:pt x="129922" y="43343"/>
                      <a:pt x="129447" y="43343"/>
                    </a:cubicBezTo>
                    <a:cubicBezTo>
                      <a:pt x="127584" y="43343"/>
                      <a:pt x="125780" y="44110"/>
                      <a:pt x="124487" y="45502"/>
                    </a:cubicBezTo>
                    <a:cubicBezTo>
                      <a:pt x="123213" y="44130"/>
                      <a:pt x="121434" y="43343"/>
                      <a:pt x="119564" y="43343"/>
                    </a:cubicBezTo>
                    <a:cubicBezTo>
                      <a:pt x="119553" y="43343"/>
                      <a:pt x="119543" y="43343"/>
                      <a:pt x="119532" y="43343"/>
                    </a:cubicBezTo>
                    <a:cubicBezTo>
                      <a:pt x="119048" y="43343"/>
                      <a:pt x="118564" y="43388"/>
                      <a:pt x="118089" y="43495"/>
                    </a:cubicBezTo>
                    <a:cubicBezTo>
                      <a:pt x="118089" y="42769"/>
                      <a:pt x="118206" y="42053"/>
                      <a:pt x="118421" y="41363"/>
                    </a:cubicBezTo>
                    <a:lnTo>
                      <a:pt x="118430" y="41354"/>
                    </a:lnTo>
                    <a:cubicBezTo>
                      <a:pt x="119339" y="38631"/>
                      <a:pt x="121911" y="37269"/>
                      <a:pt x="124483" y="37269"/>
                    </a:cubicBezTo>
                    <a:close/>
                    <a:moveTo>
                      <a:pt x="77631" y="37312"/>
                    </a:moveTo>
                    <a:cubicBezTo>
                      <a:pt x="80804" y="37312"/>
                      <a:pt x="83980" y="39391"/>
                      <a:pt x="84022" y="43547"/>
                    </a:cubicBezTo>
                    <a:lnTo>
                      <a:pt x="84022" y="43547"/>
                    </a:lnTo>
                    <a:cubicBezTo>
                      <a:pt x="83546" y="43443"/>
                      <a:pt x="83066" y="43393"/>
                      <a:pt x="82590" y="43393"/>
                    </a:cubicBezTo>
                    <a:cubicBezTo>
                      <a:pt x="80737" y="43393"/>
                      <a:pt x="78939" y="44159"/>
                      <a:pt x="77651" y="45547"/>
                    </a:cubicBezTo>
                    <a:cubicBezTo>
                      <a:pt x="76369" y="44176"/>
                      <a:pt x="74577" y="43388"/>
                      <a:pt x="72696" y="43388"/>
                    </a:cubicBezTo>
                    <a:cubicBezTo>
                      <a:pt x="72212" y="43388"/>
                      <a:pt x="71728" y="43441"/>
                      <a:pt x="71253" y="43549"/>
                    </a:cubicBezTo>
                    <a:cubicBezTo>
                      <a:pt x="71284" y="39391"/>
                      <a:pt x="74456" y="37312"/>
                      <a:pt x="77631" y="37312"/>
                    </a:cubicBezTo>
                    <a:close/>
                    <a:moveTo>
                      <a:pt x="100946" y="37312"/>
                    </a:moveTo>
                    <a:cubicBezTo>
                      <a:pt x="104119" y="37312"/>
                      <a:pt x="107295" y="39391"/>
                      <a:pt x="107337" y="43547"/>
                    </a:cubicBezTo>
                    <a:lnTo>
                      <a:pt x="107337" y="43547"/>
                    </a:lnTo>
                    <a:cubicBezTo>
                      <a:pt x="106861" y="43443"/>
                      <a:pt x="106381" y="43393"/>
                      <a:pt x="105905" y="43393"/>
                    </a:cubicBezTo>
                    <a:cubicBezTo>
                      <a:pt x="104052" y="43393"/>
                      <a:pt x="102255" y="44159"/>
                      <a:pt x="100966" y="45547"/>
                    </a:cubicBezTo>
                    <a:cubicBezTo>
                      <a:pt x="99685" y="44176"/>
                      <a:pt x="97883" y="43388"/>
                      <a:pt x="96011" y="43388"/>
                    </a:cubicBezTo>
                    <a:cubicBezTo>
                      <a:pt x="95527" y="43388"/>
                      <a:pt x="95043" y="43441"/>
                      <a:pt x="94568" y="43549"/>
                    </a:cubicBezTo>
                    <a:cubicBezTo>
                      <a:pt x="94599" y="39391"/>
                      <a:pt x="97771" y="37312"/>
                      <a:pt x="100946" y="37312"/>
                    </a:cubicBezTo>
                    <a:close/>
                    <a:moveTo>
                      <a:pt x="54012" y="37467"/>
                    </a:moveTo>
                    <a:cubicBezTo>
                      <a:pt x="56585" y="37467"/>
                      <a:pt x="59156" y="38831"/>
                      <a:pt x="60061" y="41560"/>
                    </a:cubicBezTo>
                    <a:cubicBezTo>
                      <a:pt x="60285" y="42250"/>
                      <a:pt x="60393" y="42975"/>
                      <a:pt x="60393" y="43701"/>
                    </a:cubicBezTo>
                    <a:cubicBezTo>
                      <a:pt x="59914" y="43596"/>
                      <a:pt x="59431" y="43545"/>
                      <a:pt x="58952" y="43545"/>
                    </a:cubicBezTo>
                    <a:cubicBezTo>
                      <a:pt x="57099" y="43545"/>
                      <a:pt x="55302" y="44311"/>
                      <a:pt x="54013" y="45699"/>
                    </a:cubicBezTo>
                    <a:cubicBezTo>
                      <a:pt x="52739" y="44336"/>
                      <a:pt x="50960" y="43549"/>
                      <a:pt x="49089" y="43549"/>
                    </a:cubicBezTo>
                    <a:cubicBezTo>
                      <a:pt x="49079" y="43549"/>
                      <a:pt x="49068" y="43549"/>
                      <a:pt x="49058" y="43549"/>
                    </a:cubicBezTo>
                    <a:cubicBezTo>
                      <a:pt x="48574" y="43549"/>
                      <a:pt x="48090" y="43594"/>
                      <a:pt x="47615" y="43701"/>
                    </a:cubicBezTo>
                    <a:cubicBezTo>
                      <a:pt x="47615" y="42975"/>
                      <a:pt x="47723" y="42250"/>
                      <a:pt x="47938" y="41560"/>
                    </a:cubicBezTo>
                    <a:lnTo>
                      <a:pt x="47956" y="41560"/>
                    </a:lnTo>
                    <a:cubicBezTo>
                      <a:pt x="48865" y="38831"/>
                      <a:pt x="51439" y="37467"/>
                      <a:pt x="54012" y="37467"/>
                    </a:cubicBezTo>
                    <a:close/>
                    <a:moveTo>
                      <a:pt x="7148" y="37513"/>
                    </a:moveTo>
                    <a:cubicBezTo>
                      <a:pt x="10323" y="37513"/>
                      <a:pt x="13498" y="39590"/>
                      <a:pt x="13538" y="43746"/>
                    </a:cubicBezTo>
                    <a:cubicBezTo>
                      <a:pt x="13065" y="43644"/>
                      <a:pt x="12588" y="43594"/>
                      <a:pt x="12114" y="43594"/>
                    </a:cubicBezTo>
                    <a:cubicBezTo>
                      <a:pt x="10255" y="43594"/>
                      <a:pt x="8449" y="44361"/>
                      <a:pt x="7150" y="45753"/>
                    </a:cubicBezTo>
                    <a:cubicBezTo>
                      <a:pt x="5868" y="44373"/>
                      <a:pt x="4076" y="43594"/>
                      <a:pt x="2194" y="43594"/>
                    </a:cubicBezTo>
                    <a:cubicBezTo>
                      <a:pt x="1711" y="43594"/>
                      <a:pt x="1227" y="43647"/>
                      <a:pt x="752" y="43746"/>
                    </a:cubicBezTo>
                    <a:cubicBezTo>
                      <a:pt x="792" y="39592"/>
                      <a:pt x="3970" y="37513"/>
                      <a:pt x="7148" y="37513"/>
                    </a:cubicBezTo>
                    <a:close/>
                    <a:moveTo>
                      <a:pt x="30465" y="37513"/>
                    </a:moveTo>
                    <a:cubicBezTo>
                      <a:pt x="33638" y="37513"/>
                      <a:pt x="36811" y="39588"/>
                      <a:pt x="36854" y="43742"/>
                    </a:cubicBezTo>
                    <a:lnTo>
                      <a:pt x="36854" y="43742"/>
                    </a:lnTo>
                    <a:cubicBezTo>
                      <a:pt x="36384" y="43643"/>
                      <a:pt x="35912" y="43594"/>
                      <a:pt x="35443" y="43594"/>
                    </a:cubicBezTo>
                    <a:cubicBezTo>
                      <a:pt x="33580" y="43594"/>
                      <a:pt x="31775" y="44361"/>
                      <a:pt x="30483" y="45753"/>
                    </a:cubicBezTo>
                    <a:cubicBezTo>
                      <a:pt x="29201" y="44373"/>
                      <a:pt x="27409" y="43594"/>
                      <a:pt x="25528" y="43594"/>
                    </a:cubicBezTo>
                    <a:cubicBezTo>
                      <a:pt x="25044" y="43594"/>
                      <a:pt x="24560" y="43647"/>
                      <a:pt x="24085" y="43746"/>
                    </a:cubicBezTo>
                    <a:cubicBezTo>
                      <a:pt x="24116" y="39592"/>
                      <a:pt x="27290" y="37513"/>
                      <a:pt x="30465" y="37513"/>
                    </a:cubicBezTo>
                    <a:close/>
                    <a:moveTo>
                      <a:pt x="129619" y="43736"/>
                    </a:moveTo>
                    <a:cubicBezTo>
                      <a:pt x="130043" y="43736"/>
                      <a:pt x="130469" y="43775"/>
                      <a:pt x="130894" y="43854"/>
                    </a:cubicBezTo>
                    <a:cubicBezTo>
                      <a:pt x="129908" y="45018"/>
                      <a:pt x="129326" y="46524"/>
                      <a:pt x="129415" y="48110"/>
                    </a:cubicBezTo>
                    <a:lnTo>
                      <a:pt x="129406" y="48128"/>
                    </a:lnTo>
                    <a:cubicBezTo>
                      <a:pt x="128165" y="46824"/>
                      <a:pt x="126397" y="45986"/>
                      <a:pt x="124528" y="45986"/>
                    </a:cubicBezTo>
                    <a:cubicBezTo>
                      <a:pt x="124509" y="45986"/>
                      <a:pt x="124489" y="45986"/>
                      <a:pt x="124469" y="45986"/>
                    </a:cubicBezTo>
                    <a:cubicBezTo>
                      <a:pt x="124450" y="45986"/>
                      <a:pt x="124430" y="45986"/>
                      <a:pt x="124410" y="45986"/>
                    </a:cubicBezTo>
                    <a:cubicBezTo>
                      <a:pt x="122541" y="45986"/>
                      <a:pt x="120782" y="46824"/>
                      <a:pt x="119532" y="48128"/>
                    </a:cubicBezTo>
                    <a:cubicBezTo>
                      <a:pt x="119622" y="46533"/>
                      <a:pt x="119039" y="45036"/>
                      <a:pt x="118045" y="43854"/>
                    </a:cubicBezTo>
                    <a:cubicBezTo>
                      <a:pt x="118471" y="43775"/>
                      <a:pt x="118899" y="43736"/>
                      <a:pt x="119324" y="43736"/>
                    </a:cubicBezTo>
                    <a:cubicBezTo>
                      <a:pt x="121259" y="43736"/>
                      <a:pt x="123134" y="44537"/>
                      <a:pt x="124478" y="45977"/>
                    </a:cubicBezTo>
                    <a:cubicBezTo>
                      <a:pt x="125815" y="44537"/>
                      <a:pt x="127688" y="43736"/>
                      <a:pt x="129619" y="43736"/>
                    </a:cubicBezTo>
                    <a:close/>
                    <a:moveTo>
                      <a:pt x="82779" y="43772"/>
                    </a:moveTo>
                    <a:cubicBezTo>
                      <a:pt x="83204" y="43772"/>
                      <a:pt x="83632" y="43810"/>
                      <a:pt x="84057" y="43889"/>
                    </a:cubicBezTo>
                    <a:cubicBezTo>
                      <a:pt x="83063" y="45072"/>
                      <a:pt x="82480" y="46569"/>
                      <a:pt x="82561" y="48164"/>
                    </a:cubicBezTo>
                    <a:cubicBezTo>
                      <a:pt x="81320" y="46860"/>
                      <a:pt x="79552" y="46022"/>
                      <a:pt x="77683" y="46022"/>
                    </a:cubicBezTo>
                    <a:cubicBezTo>
                      <a:pt x="77666" y="46022"/>
                      <a:pt x="77650" y="46022"/>
                      <a:pt x="77633" y="46022"/>
                    </a:cubicBezTo>
                    <a:lnTo>
                      <a:pt x="77633" y="46022"/>
                    </a:lnTo>
                    <a:cubicBezTo>
                      <a:pt x="78970" y="44574"/>
                      <a:pt x="80844" y="43772"/>
                      <a:pt x="82779" y="43772"/>
                    </a:cubicBezTo>
                    <a:close/>
                    <a:moveTo>
                      <a:pt x="59133" y="43923"/>
                    </a:moveTo>
                    <a:cubicBezTo>
                      <a:pt x="59561" y="43923"/>
                      <a:pt x="59991" y="43962"/>
                      <a:pt x="60420" y="44042"/>
                    </a:cubicBezTo>
                    <a:cubicBezTo>
                      <a:pt x="59425" y="45225"/>
                      <a:pt x="58843" y="46721"/>
                      <a:pt x="58932" y="48316"/>
                    </a:cubicBezTo>
                    <a:lnTo>
                      <a:pt x="58923" y="48316"/>
                    </a:lnTo>
                    <a:cubicBezTo>
                      <a:pt x="57682" y="47012"/>
                      <a:pt x="55914" y="46174"/>
                      <a:pt x="54045" y="46174"/>
                    </a:cubicBezTo>
                    <a:cubicBezTo>
                      <a:pt x="54026" y="46174"/>
                      <a:pt x="54006" y="46174"/>
                      <a:pt x="53986" y="46174"/>
                    </a:cubicBezTo>
                    <a:cubicBezTo>
                      <a:pt x="53966" y="46174"/>
                      <a:pt x="53947" y="46174"/>
                      <a:pt x="53927" y="46174"/>
                    </a:cubicBezTo>
                    <a:cubicBezTo>
                      <a:pt x="52067" y="46174"/>
                      <a:pt x="50299" y="47012"/>
                      <a:pt x="49049" y="48316"/>
                    </a:cubicBezTo>
                    <a:cubicBezTo>
                      <a:pt x="49138" y="46721"/>
                      <a:pt x="48556" y="45225"/>
                      <a:pt x="47561" y="44042"/>
                    </a:cubicBezTo>
                    <a:cubicBezTo>
                      <a:pt x="47990" y="43962"/>
                      <a:pt x="48420" y="43923"/>
                      <a:pt x="48848" y="43923"/>
                    </a:cubicBezTo>
                    <a:cubicBezTo>
                      <a:pt x="50781" y="43923"/>
                      <a:pt x="52652" y="44720"/>
                      <a:pt x="53995" y="46165"/>
                    </a:cubicBezTo>
                    <a:cubicBezTo>
                      <a:pt x="55330" y="44720"/>
                      <a:pt x="57201" y="43923"/>
                      <a:pt x="59133" y="43923"/>
                    </a:cubicBezTo>
                    <a:close/>
                    <a:moveTo>
                      <a:pt x="25310" y="43969"/>
                    </a:moveTo>
                    <a:cubicBezTo>
                      <a:pt x="27245" y="43969"/>
                      <a:pt x="29120" y="44772"/>
                      <a:pt x="30465" y="46219"/>
                    </a:cubicBezTo>
                    <a:lnTo>
                      <a:pt x="30465" y="46219"/>
                    </a:lnTo>
                    <a:cubicBezTo>
                      <a:pt x="30462" y="46219"/>
                      <a:pt x="30459" y="46219"/>
                      <a:pt x="30456" y="46219"/>
                    </a:cubicBezTo>
                    <a:cubicBezTo>
                      <a:pt x="30436" y="46219"/>
                      <a:pt x="30416" y="46219"/>
                      <a:pt x="30397" y="46219"/>
                    </a:cubicBezTo>
                    <a:cubicBezTo>
                      <a:pt x="28528" y="46219"/>
                      <a:pt x="26769" y="47057"/>
                      <a:pt x="25519" y="48361"/>
                    </a:cubicBezTo>
                    <a:cubicBezTo>
                      <a:pt x="25608" y="46775"/>
                      <a:pt x="25026" y="45269"/>
                      <a:pt x="24031" y="44087"/>
                    </a:cubicBezTo>
                    <a:cubicBezTo>
                      <a:pt x="24457" y="44008"/>
                      <a:pt x="24885" y="43969"/>
                      <a:pt x="25310" y="43969"/>
                    </a:cubicBezTo>
                    <a:close/>
                    <a:moveTo>
                      <a:pt x="12296" y="43987"/>
                    </a:moveTo>
                    <a:cubicBezTo>
                      <a:pt x="12721" y="43987"/>
                      <a:pt x="13148" y="44025"/>
                      <a:pt x="13574" y="44104"/>
                    </a:cubicBezTo>
                    <a:cubicBezTo>
                      <a:pt x="12580" y="45287"/>
                      <a:pt x="11997" y="46793"/>
                      <a:pt x="12087" y="48379"/>
                    </a:cubicBezTo>
                    <a:cubicBezTo>
                      <a:pt x="10837" y="47075"/>
                      <a:pt x="9069" y="46237"/>
                      <a:pt x="7208" y="46237"/>
                    </a:cubicBezTo>
                    <a:cubicBezTo>
                      <a:pt x="7189" y="46237"/>
                      <a:pt x="7169" y="46237"/>
                      <a:pt x="7150" y="46237"/>
                    </a:cubicBezTo>
                    <a:cubicBezTo>
                      <a:pt x="8487" y="44790"/>
                      <a:pt x="10360" y="43987"/>
                      <a:pt x="12296" y="43987"/>
                    </a:cubicBezTo>
                    <a:close/>
                    <a:moveTo>
                      <a:pt x="106102" y="43761"/>
                    </a:moveTo>
                    <a:cubicBezTo>
                      <a:pt x="106575" y="43761"/>
                      <a:pt x="107052" y="43809"/>
                      <a:pt x="107525" y="43907"/>
                    </a:cubicBezTo>
                    <a:cubicBezTo>
                      <a:pt x="106512" y="45162"/>
                      <a:pt x="105939" y="46757"/>
                      <a:pt x="106127" y="48432"/>
                    </a:cubicBezTo>
                    <a:cubicBezTo>
                      <a:pt x="104866" y="46976"/>
                      <a:pt x="102990" y="46022"/>
                      <a:pt x="101003" y="46022"/>
                    </a:cubicBezTo>
                    <a:cubicBezTo>
                      <a:pt x="100985" y="46022"/>
                      <a:pt x="100966" y="46022"/>
                      <a:pt x="100948" y="46022"/>
                    </a:cubicBezTo>
                    <a:cubicBezTo>
                      <a:pt x="100928" y="46022"/>
                      <a:pt x="100908" y="46022"/>
                      <a:pt x="100889" y="46022"/>
                    </a:cubicBezTo>
                    <a:cubicBezTo>
                      <a:pt x="99020" y="46022"/>
                      <a:pt x="97252" y="46860"/>
                      <a:pt x="96011" y="48164"/>
                    </a:cubicBezTo>
                    <a:cubicBezTo>
                      <a:pt x="96091" y="46569"/>
                      <a:pt x="95509" y="45072"/>
                      <a:pt x="94523" y="43889"/>
                    </a:cubicBezTo>
                    <a:cubicBezTo>
                      <a:pt x="94952" y="43810"/>
                      <a:pt x="95382" y="43771"/>
                      <a:pt x="95809" y="43771"/>
                    </a:cubicBezTo>
                    <a:cubicBezTo>
                      <a:pt x="97740" y="43771"/>
                      <a:pt x="99605" y="44568"/>
                      <a:pt x="100948" y="46013"/>
                    </a:cubicBezTo>
                    <a:cubicBezTo>
                      <a:pt x="102294" y="44566"/>
                      <a:pt x="104168" y="43761"/>
                      <a:pt x="106102" y="43761"/>
                    </a:cubicBezTo>
                    <a:close/>
                    <a:moveTo>
                      <a:pt x="70796" y="39320"/>
                    </a:moveTo>
                    <a:cubicBezTo>
                      <a:pt x="71278" y="39320"/>
                      <a:pt x="71764" y="39370"/>
                      <a:pt x="72248" y="39472"/>
                    </a:cubicBezTo>
                    <a:cubicBezTo>
                      <a:pt x="71271" y="40717"/>
                      <a:pt x="70742" y="42286"/>
                      <a:pt x="70939" y="43934"/>
                    </a:cubicBezTo>
                    <a:cubicBezTo>
                      <a:pt x="71449" y="43820"/>
                      <a:pt x="71962" y="43765"/>
                      <a:pt x="72472" y="43765"/>
                    </a:cubicBezTo>
                    <a:cubicBezTo>
                      <a:pt x="74409" y="43765"/>
                      <a:pt x="76285" y="44568"/>
                      <a:pt x="77633" y="46022"/>
                    </a:cubicBezTo>
                    <a:lnTo>
                      <a:pt x="77633" y="46022"/>
                    </a:lnTo>
                    <a:cubicBezTo>
                      <a:pt x="77630" y="46022"/>
                      <a:pt x="77627" y="46022"/>
                      <a:pt x="77624" y="46022"/>
                    </a:cubicBezTo>
                    <a:cubicBezTo>
                      <a:pt x="77606" y="46022"/>
                      <a:pt x="77588" y="46022"/>
                      <a:pt x="77570" y="46022"/>
                    </a:cubicBezTo>
                    <a:cubicBezTo>
                      <a:pt x="75529" y="46022"/>
                      <a:pt x="73598" y="47030"/>
                      <a:pt x="72346" y="48558"/>
                    </a:cubicBezTo>
                    <a:cubicBezTo>
                      <a:pt x="72703" y="44845"/>
                      <a:pt x="69407" y="41568"/>
                      <a:pt x="65698" y="41568"/>
                    </a:cubicBezTo>
                    <a:cubicBezTo>
                      <a:pt x="65683" y="41568"/>
                      <a:pt x="65668" y="41569"/>
                      <a:pt x="65653" y="41569"/>
                    </a:cubicBezTo>
                    <a:cubicBezTo>
                      <a:pt x="66994" y="40120"/>
                      <a:pt x="68863" y="39320"/>
                      <a:pt x="70796" y="39320"/>
                    </a:cubicBezTo>
                    <a:close/>
                    <a:moveTo>
                      <a:pt x="35611" y="43966"/>
                    </a:moveTo>
                    <a:cubicBezTo>
                      <a:pt x="36087" y="43966"/>
                      <a:pt x="36566" y="44014"/>
                      <a:pt x="37042" y="44113"/>
                    </a:cubicBezTo>
                    <a:cubicBezTo>
                      <a:pt x="36020" y="45359"/>
                      <a:pt x="35456" y="46954"/>
                      <a:pt x="35635" y="48621"/>
                    </a:cubicBezTo>
                    <a:cubicBezTo>
                      <a:pt x="34383" y="47165"/>
                      <a:pt x="32507" y="46219"/>
                      <a:pt x="30512" y="46219"/>
                    </a:cubicBezTo>
                    <a:cubicBezTo>
                      <a:pt x="30496" y="46219"/>
                      <a:pt x="30481" y="46219"/>
                      <a:pt x="30465" y="46219"/>
                    </a:cubicBezTo>
                    <a:lnTo>
                      <a:pt x="30465" y="46219"/>
                    </a:lnTo>
                    <a:cubicBezTo>
                      <a:pt x="31802" y="44766"/>
                      <a:pt x="33677" y="43966"/>
                      <a:pt x="35611" y="43966"/>
                    </a:cubicBezTo>
                    <a:close/>
                    <a:moveTo>
                      <a:pt x="112828" y="41868"/>
                    </a:moveTo>
                    <a:cubicBezTo>
                      <a:pt x="116003" y="41868"/>
                      <a:pt x="119178" y="43944"/>
                      <a:pt x="119218" y="48101"/>
                    </a:cubicBezTo>
                    <a:cubicBezTo>
                      <a:pt x="118743" y="47999"/>
                      <a:pt x="118265" y="47949"/>
                      <a:pt x="117790" y="47949"/>
                    </a:cubicBezTo>
                    <a:cubicBezTo>
                      <a:pt x="115928" y="47949"/>
                      <a:pt x="114124" y="48714"/>
                      <a:pt x="112825" y="50103"/>
                    </a:cubicBezTo>
                    <a:lnTo>
                      <a:pt x="112825" y="50103"/>
                    </a:lnTo>
                    <a:cubicBezTo>
                      <a:pt x="111544" y="48726"/>
                      <a:pt x="109754" y="47949"/>
                      <a:pt x="107883" y="47949"/>
                    </a:cubicBezTo>
                    <a:cubicBezTo>
                      <a:pt x="107391" y="47949"/>
                      <a:pt x="106907" y="48002"/>
                      <a:pt x="106432" y="48101"/>
                    </a:cubicBezTo>
                    <a:cubicBezTo>
                      <a:pt x="106472" y="43947"/>
                      <a:pt x="109650" y="41868"/>
                      <a:pt x="112828" y="41868"/>
                    </a:cubicBezTo>
                    <a:close/>
                    <a:moveTo>
                      <a:pt x="136139" y="41870"/>
                    </a:moveTo>
                    <a:cubicBezTo>
                      <a:pt x="139313" y="41870"/>
                      <a:pt x="142484" y="43947"/>
                      <a:pt x="142525" y="48101"/>
                    </a:cubicBezTo>
                    <a:lnTo>
                      <a:pt x="142525" y="48119"/>
                    </a:lnTo>
                    <a:cubicBezTo>
                      <a:pt x="142050" y="48017"/>
                      <a:pt x="141571" y="47967"/>
                      <a:pt x="141097" y="47967"/>
                    </a:cubicBezTo>
                    <a:cubicBezTo>
                      <a:pt x="139236" y="47967"/>
                      <a:pt x="137435" y="48734"/>
                      <a:pt x="136136" y="50126"/>
                    </a:cubicBezTo>
                    <a:cubicBezTo>
                      <a:pt x="134854" y="48746"/>
                      <a:pt x="133062" y="47966"/>
                      <a:pt x="131181" y="47966"/>
                    </a:cubicBezTo>
                    <a:cubicBezTo>
                      <a:pt x="130697" y="47966"/>
                      <a:pt x="130213" y="48020"/>
                      <a:pt x="129738" y="48119"/>
                    </a:cubicBezTo>
                    <a:cubicBezTo>
                      <a:pt x="129778" y="43953"/>
                      <a:pt x="132960" y="41870"/>
                      <a:pt x="136139" y="41870"/>
                    </a:cubicBezTo>
                    <a:close/>
                    <a:moveTo>
                      <a:pt x="89297" y="41915"/>
                    </a:moveTo>
                    <a:cubicBezTo>
                      <a:pt x="92473" y="41915"/>
                      <a:pt x="95648" y="43994"/>
                      <a:pt x="95688" y="48155"/>
                    </a:cubicBezTo>
                    <a:cubicBezTo>
                      <a:pt x="95208" y="48050"/>
                      <a:pt x="94724" y="47999"/>
                      <a:pt x="94244" y="47999"/>
                    </a:cubicBezTo>
                    <a:cubicBezTo>
                      <a:pt x="92390" y="47999"/>
                      <a:pt x="90594" y="48763"/>
                      <a:pt x="89299" y="50152"/>
                    </a:cubicBezTo>
                    <a:lnTo>
                      <a:pt x="89299" y="50152"/>
                    </a:lnTo>
                    <a:cubicBezTo>
                      <a:pt x="88018" y="48782"/>
                      <a:pt x="86226" y="47993"/>
                      <a:pt x="84344" y="47993"/>
                    </a:cubicBezTo>
                    <a:cubicBezTo>
                      <a:pt x="83860" y="47993"/>
                      <a:pt x="83376" y="48047"/>
                      <a:pt x="82902" y="48155"/>
                    </a:cubicBezTo>
                    <a:cubicBezTo>
                      <a:pt x="82942" y="43996"/>
                      <a:pt x="86120" y="41915"/>
                      <a:pt x="89297" y="41915"/>
                    </a:cubicBezTo>
                    <a:close/>
                    <a:moveTo>
                      <a:pt x="42333" y="42069"/>
                    </a:moveTo>
                    <a:cubicBezTo>
                      <a:pt x="45505" y="42069"/>
                      <a:pt x="48680" y="44145"/>
                      <a:pt x="48726" y="48296"/>
                    </a:cubicBezTo>
                    <a:lnTo>
                      <a:pt x="48726" y="48296"/>
                    </a:lnTo>
                    <a:cubicBezTo>
                      <a:pt x="48256" y="48195"/>
                      <a:pt x="47782" y="48146"/>
                      <a:pt x="47311" y="48146"/>
                    </a:cubicBezTo>
                    <a:cubicBezTo>
                      <a:pt x="45452" y="48146"/>
                      <a:pt x="43648" y="48913"/>
                      <a:pt x="42355" y="50305"/>
                    </a:cubicBezTo>
                    <a:cubicBezTo>
                      <a:pt x="41074" y="48925"/>
                      <a:pt x="39282" y="48146"/>
                      <a:pt x="37400" y="48146"/>
                    </a:cubicBezTo>
                    <a:cubicBezTo>
                      <a:pt x="36916" y="48146"/>
                      <a:pt x="36432" y="48199"/>
                      <a:pt x="35958" y="48298"/>
                    </a:cubicBezTo>
                    <a:cubicBezTo>
                      <a:pt x="35989" y="44146"/>
                      <a:pt x="39159" y="42069"/>
                      <a:pt x="42333" y="42069"/>
                    </a:cubicBezTo>
                    <a:close/>
                    <a:moveTo>
                      <a:pt x="65648" y="42069"/>
                    </a:moveTo>
                    <a:cubicBezTo>
                      <a:pt x="68820" y="42069"/>
                      <a:pt x="71995" y="44144"/>
                      <a:pt x="72041" y="48294"/>
                    </a:cubicBezTo>
                    <a:lnTo>
                      <a:pt x="72041" y="48294"/>
                    </a:lnTo>
                    <a:cubicBezTo>
                      <a:pt x="71572" y="48195"/>
                      <a:pt x="71100" y="48146"/>
                      <a:pt x="70631" y="48146"/>
                    </a:cubicBezTo>
                    <a:cubicBezTo>
                      <a:pt x="68767" y="48146"/>
                      <a:pt x="66963" y="48913"/>
                      <a:pt x="65671" y="50305"/>
                    </a:cubicBezTo>
                    <a:cubicBezTo>
                      <a:pt x="64389" y="48925"/>
                      <a:pt x="62597" y="48146"/>
                      <a:pt x="60715" y="48146"/>
                    </a:cubicBezTo>
                    <a:cubicBezTo>
                      <a:pt x="60231" y="48146"/>
                      <a:pt x="59748" y="48199"/>
                      <a:pt x="59273" y="48298"/>
                    </a:cubicBezTo>
                    <a:cubicBezTo>
                      <a:pt x="59304" y="44146"/>
                      <a:pt x="62474" y="42069"/>
                      <a:pt x="65648" y="42069"/>
                    </a:cubicBezTo>
                    <a:close/>
                    <a:moveTo>
                      <a:pt x="18806" y="42115"/>
                    </a:moveTo>
                    <a:cubicBezTo>
                      <a:pt x="21981" y="42115"/>
                      <a:pt x="25156" y="44194"/>
                      <a:pt x="25196" y="48352"/>
                    </a:cubicBezTo>
                    <a:cubicBezTo>
                      <a:pt x="24718" y="48247"/>
                      <a:pt x="24235" y="48196"/>
                      <a:pt x="23756" y="48196"/>
                    </a:cubicBezTo>
                    <a:cubicBezTo>
                      <a:pt x="21903" y="48196"/>
                      <a:pt x="20103" y="48963"/>
                      <a:pt x="18807" y="50359"/>
                    </a:cubicBezTo>
                    <a:cubicBezTo>
                      <a:pt x="17526" y="48979"/>
                      <a:pt x="15734" y="48199"/>
                      <a:pt x="13852" y="48199"/>
                    </a:cubicBezTo>
                    <a:cubicBezTo>
                      <a:pt x="13368" y="48199"/>
                      <a:pt x="12884" y="48244"/>
                      <a:pt x="12409" y="48352"/>
                    </a:cubicBezTo>
                    <a:cubicBezTo>
                      <a:pt x="12454" y="44194"/>
                      <a:pt x="15631" y="42115"/>
                      <a:pt x="18806" y="42115"/>
                    </a:cubicBezTo>
                    <a:close/>
                    <a:moveTo>
                      <a:pt x="117952" y="48332"/>
                    </a:moveTo>
                    <a:cubicBezTo>
                      <a:pt x="118378" y="48332"/>
                      <a:pt x="118808" y="48371"/>
                      <a:pt x="119236" y="48450"/>
                    </a:cubicBezTo>
                    <a:cubicBezTo>
                      <a:pt x="118251" y="49624"/>
                      <a:pt x="117668" y="51130"/>
                      <a:pt x="117758" y="52724"/>
                    </a:cubicBezTo>
                    <a:lnTo>
                      <a:pt x="117749" y="52724"/>
                    </a:lnTo>
                    <a:cubicBezTo>
                      <a:pt x="116508" y="51412"/>
                      <a:pt x="114740" y="50583"/>
                      <a:pt x="112871" y="50583"/>
                    </a:cubicBezTo>
                    <a:cubicBezTo>
                      <a:pt x="112855" y="50583"/>
                      <a:pt x="112838" y="50583"/>
                      <a:pt x="112821" y="50583"/>
                    </a:cubicBezTo>
                    <a:lnTo>
                      <a:pt x="112821" y="50583"/>
                    </a:lnTo>
                    <a:cubicBezTo>
                      <a:pt x="114156" y="49130"/>
                      <a:pt x="116021" y="48332"/>
                      <a:pt x="117952" y="48332"/>
                    </a:cubicBezTo>
                    <a:close/>
                    <a:moveTo>
                      <a:pt x="94437" y="48377"/>
                    </a:moveTo>
                    <a:cubicBezTo>
                      <a:pt x="94862" y="48377"/>
                      <a:pt x="95289" y="48416"/>
                      <a:pt x="95715" y="48495"/>
                    </a:cubicBezTo>
                    <a:cubicBezTo>
                      <a:pt x="94722" y="49676"/>
                      <a:pt x="94140" y="51168"/>
                      <a:pt x="94227" y="52760"/>
                    </a:cubicBezTo>
                    <a:lnTo>
                      <a:pt x="94227" y="52760"/>
                    </a:lnTo>
                    <a:cubicBezTo>
                      <a:pt x="92986" y="51457"/>
                      <a:pt x="91219" y="50627"/>
                      <a:pt x="89350" y="50627"/>
                    </a:cubicBezTo>
                    <a:cubicBezTo>
                      <a:pt x="89333" y="50627"/>
                      <a:pt x="89316" y="50628"/>
                      <a:pt x="89299" y="50628"/>
                    </a:cubicBezTo>
                    <a:lnTo>
                      <a:pt x="89299" y="50628"/>
                    </a:lnTo>
                    <a:cubicBezTo>
                      <a:pt x="90637" y="49180"/>
                      <a:pt x="92504" y="48377"/>
                      <a:pt x="94437" y="48377"/>
                    </a:cubicBezTo>
                    <a:close/>
                    <a:moveTo>
                      <a:pt x="84143" y="48369"/>
                    </a:moveTo>
                    <a:cubicBezTo>
                      <a:pt x="86079" y="48369"/>
                      <a:pt x="87954" y="49173"/>
                      <a:pt x="89299" y="50628"/>
                    </a:cubicBezTo>
                    <a:lnTo>
                      <a:pt x="89299" y="50628"/>
                    </a:lnTo>
                    <a:cubicBezTo>
                      <a:pt x="89296" y="50628"/>
                      <a:pt x="89293" y="50628"/>
                      <a:pt x="89290" y="50628"/>
                    </a:cubicBezTo>
                    <a:cubicBezTo>
                      <a:pt x="89270" y="50628"/>
                      <a:pt x="89250" y="50627"/>
                      <a:pt x="89231" y="50627"/>
                    </a:cubicBezTo>
                    <a:cubicBezTo>
                      <a:pt x="87362" y="50627"/>
                      <a:pt x="85603" y="51457"/>
                      <a:pt x="84353" y="52760"/>
                    </a:cubicBezTo>
                    <a:cubicBezTo>
                      <a:pt x="84443" y="51174"/>
                      <a:pt x="83860" y="49669"/>
                      <a:pt x="82866" y="48486"/>
                    </a:cubicBezTo>
                    <a:cubicBezTo>
                      <a:pt x="83291" y="48407"/>
                      <a:pt x="83719" y="48369"/>
                      <a:pt x="84143" y="48369"/>
                    </a:cubicBezTo>
                    <a:close/>
                    <a:moveTo>
                      <a:pt x="47484" y="48526"/>
                    </a:moveTo>
                    <a:cubicBezTo>
                      <a:pt x="47914" y="48526"/>
                      <a:pt x="48348" y="48566"/>
                      <a:pt x="48780" y="48647"/>
                    </a:cubicBezTo>
                    <a:cubicBezTo>
                      <a:pt x="47785" y="49821"/>
                      <a:pt x="47203" y="51327"/>
                      <a:pt x="47284" y="52922"/>
                    </a:cubicBezTo>
                    <a:cubicBezTo>
                      <a:pt x="46042" y="51618"/>
                      <a:pt x="44274" y="50780"/>
                      <a:pt x="42406" y="50780"/>
                    </a:cubicBezTo>
                    <a:cubicBezTo>
                      <a:pt x="42386" y="50780"/>
                      <a:pt x="42366" y="50780"/>
                      <a:pt x="42346" y="50780"/>
                    </a:cubicBezTo>
                    <a:cubicBezTo>
                      <a:pt x="42343" y="50780"/>
                      <a:pt x="42340" y="50780"/>
                      <a:pt x="42338" y="50780"/>
                    </a:cubicBezTo>
                    <a:lnTo>
                      <a:pt x="42338" y="50780"/>
                    </a:lnTo>
                    <a:lnTo>
                      <a:pt x="42355" y="50771"/>
                    </a:lnTo>
                    <a:cubicBezTo>
                      <a:pt x="43689" y="49328"/>
                      <a:pt x="45555" y="48526"/>
                      <a:pt x="47484" y="48526"/>
                    </a:cubicBezTo>
                    <a:close/>
                    <a:moveTo>
                      <a:pt x="107658" y="48326"/>
                    </a:moveTo>
                    <a:cubicBezTo>
                      <a:pt x="109596" y="48326"/>
                      <a:pt x="111472" y="49128"/>
                      <a:pt x="112821" y="50583"/>
                    </a:cubicBezTo>
                    <a:lnTo>
                      <a:pt x="112821" y="50583"/>
                    </a:lnTo>
                    <a:cubicBezTo>
                      <a:pt x="112818" y="50583"/>
                      <a:pt x="112815" y="50583"/>
                      <a:pt x="112812" y="50583"/>
                    </a:cubicBezTo>
                    <a:cubicBezTo>
                      <a:pt x="112793" y="50583"/>
                      <a:pt x="112774" y="50583"/>
                      <a:pt x="112756" y="50583"/>
                    </a:cubicBezTo>
                    <a:cubicBezTo>
                      <a:pt x="110769" y="50583"/>
                      <a:pt x="108902" y="51528"/>
                      <a:pt x="107641" y="52975"/>
                    </a:cubicBezTo>
                    <a:lnTo>
                      <a:pt x="107641" y="52975"/>
                    </a:lnTo>
                    <a:cubicBezTo>
                      <a:pt x="107794" y="51300"/>
                      <a:pt x="107202" y="49723"/>
                      <a:pt x="106163" y="48486"/>
                    </a:cubicBezTo>
                    <a:cubicBezTo>
                      <a:pt x="106660" y="48378"/>
                      <a:pt x="107161" y="48326"/>
                      <a:pt x="107658" y="48326"/>
                    </a:cubicBezTo>
                    <a:close/>
                    <a:moveTo>
                      <a:pt x="23936" y="48579"/>
                    </a:moveTo>
                    <a:cubicBezTo>
                      <a:pt x="24366" y="48579"/>
                      <a:pt x="24800" y="48619"/>
                      <a:pt x="25232" y="48701"/>
                    </a:cubicBezTo>
                    <a:cubicBezTo>
                      <a:pt x="24237" y="49875"/>
                      <a:pt x="23655" y="51380"/>
                      <a:pt x="23744" y="52966"/>
                    </a:cubicBezTo>
                    <a:cubicBezTo>
                      <a:pt x="22494" y="51663"/>
                      <a:pt x="20727" y="50834"/>
                      <a:pt x="18867" y="50834"/>
                    </a:cubicBezTo>
                    <a:cubicBezTo>
                      <a:pt x="18847" y="50834"/>
                      <a:pt x="18827" y="50834"/>
                      <a:pt x="18807" y="50834"/>
                    </a:cubicBezTo>
                    <a:cubicBezTo>
                      <a:pt x="18787" y="50834"/>
                      <a:pt x="18767" y="50834"/>
                      <a:pt x="18747" y="50834"/>
                    </a:cubicBezTo>
                    <a:cubicBezTo>
                      <a:pt x="16879" y="50834"/>
                      <a:pt x="15111" y="51663"/>
                      <a:pt x="13870" y="52975"/>
                    </a:cubicBezTo>
                    <a:cubicBezTo>
                      <a:pt x="13951" y="51380"/>
                      <a:pt x="13368" y="49875"/>
                      <a:pt x="12374" y="48701"/>
                    </a:cubicBezTo>
                    <a:cubicBezTo>
                      <a:pt x="12804" y="48622"/>
                      <a:pt x="13235" y="48583"/>
                      <a:pt x="13663" y="48583"/>
                    </a:cubicBezTo>
                    <a:cubicBezTo>
                      <a:pt x="15599" y="48583"/>
                      <a:pt x="17464" y="49379"/>
                      <a:pt x="18807" y="50825"/>
                    </a:cubicBezTo>
                    <a:cubicBezTo>
                      <a:pt x="20140" y="49382"/>
                      <a:pt x="22007" y="48579"/>
                      <a:pt x="23936" y="48579"/>
                    </a:cubicBezTo>
                    <a:close/>
                    <a:moveTo>
                      <a:pt x="37172" y="48527"/>
                    </a:moveTo>
                    <a:cubicBezTo>
                      <a:pt x="39112" y="48527"/>
                      <a:pt x="40993" y="49328"/>
                      <a:pt x="42337" y="50780"/>
                    </a:cubicBezTo>
                    <a:lnTo>
                      <a:pt x="42337" y="50780"/>
                    </a:lnTo>
                    <a:cubicBezTo>
                      <a:pt x="42322" y="50780"/>
                      <a:pt x="42306" y="50780"/>
                      <a:pt x="42291" y="50780"/>
                    </a:cubicBezTo>
                    <a:cubicBezTo>
                      <a:pt x="40304" y="50780"/>
                      <a:pt x="38437" y="51725"/>
                      <a:pt x="37185" y="53172"/>
                    </a:cubicBezTo>
                    <a:cubicBezTo>
                      <a:pt x="37328" y="51497"/>
                      <a:pt x="36737" y="49920"/>
                      <a:pt x="35698" y="48683"/>
                    </a:cubicBezTo>
                    <a:cubicBezTo>
                      <a:pt x="36188" y="48578"/>
                      <a:pt x="36682" y="48527"/>
                      <a:pt x="37172" y="48527"/>
                    </a:cubicBezTo>
                    <a:close/>
                    <a:moveTo>
                      <a:pt x="124476" y="46476"/>
                    </a:moveTo>
                    <a:cubicBezTo>
                      <a:pt x="127652" y="46476"/>
                      <a:pt x="130827" y="48554"/>
                      <a:pt x="130867" y="52716"/>
                    </a:cubicBezTo>
                    <a:cubicBezTo>
                      <a:pt x="130392" y="52614"/>
                      <a:pt x="129914" y="52564"/>
                      <a:pt x="129439" y="52564"/>
                    </a:cubicBezTo>
                    <a:cubicBezTo>
                      <a:pt x="127578" y="52564"/>
                      <a:pt x="125778" y="53330"/>
                      <a:pt x="124478" y="54723"/>
                    </a:cubicBezTo>
                    <a:cubicBezTo>
                      <a:pt x="123197" y="53343"/>
                      <a:pt x="121405" y="52563"/>
                      <a:pt x="119532" y="52563"/>
                    </a:cubicBezTo>
                    <a:cubicBezTo>
                      <a:pt x="119039" y="52563"/>
                      <a:pt x="118555" y="52617"/>
                      <a:pt x="118080" y="52716"/>
                    </a:cubicBezTo>
                    <a:cubicBezTo>
                      <a:pt x="118121" y="48557"/>
                      <a:pt x="121299" y="46476"/>
                      <a:pt x="124476" y="46476"/>
                    </a:cubicBezTo>
                    <a:close/>
                    <a:moveTo>
                      <a:pt x="77629" y="46523"/>
                    </a:moveTo>
                    <a:cubicBezTo>
                      <a:pt x="80800" y="46523"/>
                      <a:pt x="83975" y="48597"/>
                      <a:pt x="84021" y="52747"/>
                    </a:cubicBezTo>
                    <a:lnTo>
                      <a:pt x="84021" y="52747"/>
                    </a:lnTo>
                    <a:cubicBezTo>
                      <a:pt x="83554" y="52648"/>
                      <a:pt x="83083" y="52600"/>
                      <a:pt x="82615" y="52600"/>
                    </a:cubicBezTo>
                    <a:cubicBezTo>
                      <a:pt x="80757" y="52600"/>
                      <a:pt x="78952" y="53366"/>
                      <a:pt x="77660" y="54759"/>
                    </a:cubicBezTo>
                    <a:cubicBezTo>
                      <a:pt x="76378" y="53379"/>
                      <a:pt x="74586" y="52599"/>
                      <a:pt x="72704" y="52599"/>
                    </a:cubicBezTo>
                    <a:cubicBezTo>
                      <a:pt x="72221" y="52599"/>
                      <a:pt x="71737" y="52644"/>
                      <a:pt x="71262" y="52751"/>
                    </a:cubicBezTo>
                    <a:cubicBezTo>
                      <a:pt x="71289" y="48599"/>
                      <a:pt x="74457" y="46523"/>
                      <a:pt x="77629" y="46523"/>
                    </a:cubicBezTo>
                    <a:close/>
                    <a:moveTo>
                      <a:pt x="100946" y="46518"/>
                    </a:moveTo>
                    <a:cubicBezTo>
                      <a:pt x="104122" y="46518"/>
                      <a:pt x="107296" y="48595"/>
                      <a:pt x="107337" y="52751"/>
                    </a:cubicBezTo>
                    <a:cubicBezTo>
                      <a:pt x="106864" y="52650"/>
                      <a:pt x="106387" y="52600"/>
                      <a:pt x="105914" y="52600"/>
                    </a:cubicBezTo>
                    <a:cubicBezTo>
                      <a:pt x="104054" y="52600"/>
                      <a:pt x="102248" y="53368"/>
                      <a:pt x="100948" y="54767"/>
                    </a:cubicBezTo>
                    <a:lnTo>
                      <a:pt x="100948" y="54759"/>
                    </a:lnTo>
                    <a:cubicBezTo>
                      <a:pt x="99667" y="53379"/>
                      <a:pt x="97875" y="52599"/>
                      <a:pt x="95993" y="52599"/>
                    </a:cubicBezTo>
                    <a:cubicBezTo>
                      <a:pt x="95509" y="52599"/>
                      <a:pt x="95025" y="52653"/>
                      <a:pt x="94550" y="52751"/>
                    </a:cubicBezTo>
                    <a:cubicBezTo>
                      <a:pt x="94591" y="48597"/>
                      <a:pt x="97769" y="46518"/>
                      <a:pt x="100946" y="46518"/>
                    </a:cubicBezTo>
                    <a:close/>
                    <a:moveTo>
                      <a:pt x="54008" y="46667"/>
                    </a:moveTo>
                    <a:cubicBezTo>
                      <a:pt x="57185" y="46667"/>
                      <a:pt x="60361" y="48746"/>
                      <a:pt x="60402" y="52904"/>
                    </a:cubicBezTo>
                    <a:cubicBezTo>
                      <a:pt x="59922" y="52799"/>
                      <a:pt x="59438" y="52748"/>
                      <a:pt x="58958" y="52748"/>
                    </a:cubicBezTo>
                    <a:cubicBezTo>
                      <a:pt x="57103" y="52748"/>
                      <a:pt x="55303" y="53512"/>
                      <a:pt x="54008" y="54906"/>
                    </a:cubicBezTo>
                    <a:lnTo>
                      <a:pt x="54008" y="54906"/>
                    </a:lnTo>
                    <a:cubicBezTo>
                      <a:pt x="52727" y="53529"/>
                      <a:pt x="50937" y="52751"/>
                      <a:pt x="49058" y="52751"/>
                    </a:cubicBezTo>
                    <a:cubicBezTo>
                      <a:pt x="48574" y="52751"/>
                      <a:pt x="48090" y="52796"/>
                      <a:pt x="47615" y="52904"/>
                    </a:cubicBezTo>
                    <a:cubicBezTo>
                      <a:pt x="47655" y="48746"/>
                      <a:pt x="50832" y="46667"/>
                      <a:pt x="54008" y="46667"/>
                    </a:cubicBezTo>
                    <a:close/>
                    <a:moveTo>
                      <a:pt x="7148" y="46724"/>
                    </a:moveTo>
                    <a:cubicBezTo>
                      <a:pt x="10323" y="46724"/>
                      <a:pt x="13498" y="48801"/>
                      <a:pt x="13538" y="52957"/>
                    </a:cubicBezTo>
                    <a:cubicBezTo>
                      <a:pt x="13065" y="52856"/>
                      <a:pt x="12588" y="52806"/>
                      <a:pt x="12114" y="52806"/>
                    </a:cubicBezTo>
                    <a:cubicBezTo>
                      <a:pt x="10255" y="52806"/>
                      <a:pt x="8451" y="53572"/>
                      <a:pt x="7159" y="54965"/>
                    </a:cubicBezTo>
                    <a:cubicBezTo>
                      <a:pt x="5877" y="53585"/>
                      <a:pt x="4076" y="52805"/>
                      <a:pt x="2194" y="52805"/>
                    </a:cubicBezTo>
                    <a:cubicBezTo>
                      <a:pt x="1711" y="52805"/>
                      <a:pt x="1227" y="52859"/>
                      <a:pt x="752" y="52957"/>
                    </a:cubicBezTo>
                    <a:cubicBezTo>
                      <a:pt x="792" y="48803"/>
                      <a:pt x="3970" y="46724"/>
                      <a:pt x="7148" y="46724"/>
                    </a:cubicBezTo>
                    <a:close/>
                    <a:moveTo>
                      <a:pt x="30465" y="46724"/>
                    </a:moveTo>
                    <a:cubicBezTo>
                      <a:pt x="33638" y="46724"/>
                      <a:pt x="36811" y="48800"/>
                      <a:pt x="36854" y="52954"/>
                    </a:cubicBezTo>
                    <a:lnTo>
                      <a:pt x="36854" y="52954"/>
                    </a:lnTo>
                    <a:cubicBezTo>
                      <a:pt x="36384" y="52854"/>
                      <a:pt x="35912" y="52806"/>
                      <a:pt x="35443" y="52806"/>
                    </a:cubicBezTo>
                    <a:cubicBezTo>
                      <a:pt x="33580" y="52806"/>
                      <a:pt x="31775" y="53572"/>
                      <a:pt x="30483" y="54965"/>
                    </a:cubicBezTo>
                    <a:cubicBezTo>
                      <a:pt x="29201" y="53585"/>
                      <a:pt x="27409" y="52805"/>
                      <a:pt x="25528" y="52805"/>
                    </a:cubicBezTo>
                    <a:cubicBezTo>
                      <a:pt x="25044" y="52805"/>
                      <a:pt x="24560" y="52859"/>
                      <a:pt x="24085" y="52957"/>
                    </a:cubicBezTo>
                    <a:cubicBezTo>
                      <a:pt x="24116" y="48803"/>
                      <a:pt x="27290" y="46724"/>
                      <a:pt x="30465" y="46724"/>
                    </a:cubicBezTo>
                    <a:close/>
                    <a:moveTo>
                      <a:pt x="119323" y="52938"/>
                    </a:moveTo>
                    <a:cubicBezTo>
                      <a:pt x="121259" y="52938"/>
                      <a:pt x="123134" y="53741"/>
                      <a:pt x="124478" y="55189"/>
                    </a:cubicBezTo>
                    <a:lnTo>
                      <a:pt x="124478" y="55189"/>
                    </a:lnTo>
                    <a:cubicBezTo>
                      <a:pt x="124475" y="55189"/>
                      <a:pt x="124472" y="55189"/>
                      <a:pt x="124469" y="55189"/>
                    </a:cubicBezTo>
                    <a:cubicBezTo>
                      <a:pt x="124450" y="55188"/>
                      <a:pt x="124430" y="55188"/>
                      <a:pt x="124410" y="55188"/>
                    </a:cubicBezTo>
                    <a:cubicBezTo>
                      <a:pt x="122541" y="55188"/>
                      <a:pt x="120782" y="56027"/>
                      <a:pt x="119532" y="57330"/>
                    </a:cubicBezTo>
                    <a:cubicBezTo>
                      <a:pt x="119622" y="55744"/>
                      <a:pt x="119039" y="54239"/>
                      <a:pt x="118045" y="53056"/>
                    </a:cubicBezTo>
                    <a:cubicBezTo>
                      <a:pt x="118470" y="52977"/>
                      <a:pt x="118898" y="52938"/>
                      <a:pt x="119323" y="52938"/>
                    </a:cubicBezTo>
                    <a:close/>
                    <a:moveTo>
                      <a:pt x="129620" y="52938"/>
                    </a:moveTo>
                    <a:cubicBezTo>
                      <a:pt x="130043" y="52938"/>
                      <a:pt x="130470" y="52977"/>
                      <a:pt x="130894" y="53056"/>
                    </a:cubicBezTo>
                    <a:cubicBezTo>
                      <a:pt x="129908" y="54230"/>
                      <a:pt x="129326" y="55735"/>
                      <a:pt x="129415" y="57321"/>
                    </a:cubicBezTo>
                    <a:lnTo>
                      <a:pt x="129406" y="57330"/>
                    </a:lnTo>
                    <a:cubicBezTo>
                      <a:pt x="128165" y="56027"/>
                      <a:pt x="126397" y="55188"/>
                      <a:pt x="124528" y="55188"/>
                    </a:cubicBezTo>
                    <a:cubicBezTo>
                      <a:pt x="124512" y="55188"/>
                      <a:pt x="124495" y="55188"/>
                      <a:pt x="124478" y="55189"/>
                    </a:cubicBezTo>
                    <a:lnTo>
                      <a:pt x="124478" y="55189"/>
                    </a:lnTo>
                    <a:cubicBezTo>
                      <a:pt x="125816" y="53741"/>
                      <a:pt x="127689" y="52938"/>
                      <a:pt x="129620" y="52938"/>
                    </a:cubicBezTo>
                    <a:close/>
                    <a:moveTo>
                      <a:pt x="82780" y="52974"/>
                    </a:moveTo>
                    <a:cubicBezTo>
                      <a:pt x="83204" y="52974"/>
                      <a:pt x="83632" y="53013"/>
                      <a:pt x="84057" y="53092"/>
                    </a:cubicBezTo>
                    <a:cubicBezTo>
                      <a:pt x="83538" y="53710"/>
                      <a:pt x="83135" y="54418"/>
                      <a:pt x="82875" y="55180"/>
                    </a:cubicBezTo>
                    <a:cubicBezTo>
                      <a:pt x="82633" y="55879"/>
                      <a:pt x="82525" y="56622"/>
                      <a:pt x="82570" y="57357"/>
                    </a:cubicBezTo>
                    <a:cubicBezTo>
                      <a:pt x="81329" y="56062"/>
                      <a:pt x="79570" y="55224"/>
                      <a:pt x="77701" y="55224"/>
                    </a:cubicBezTo>
                    <a:cubicBezTo>
                      <a:pt x="77681" y="55224"/>
                      <a:pt x="77661" y="55224"/>
                      <a:pt x="77642" y="55224"/>
                    </a:cubicBezTo>
                    <a:cubicBezTo>
                      <a:pt x="78979" y="53777"/>
                      <a:pt x="80847" y="52974"/>
                      <a:pt x="82780" y="52974"/>
                    </a:cubicBezTo>
                    <a:close/>
                    <a:moveTo>
                      <a:pt x="95806" y="52982"/>
                    </a:moveTo>
                    <a:cubicBezTo>
                      <a:pt x="97733" y="52982"/>
                      <a:pt x="99604" y="53779"/>
                      <a:pt x="100939" y="55224"/>
                    </a:cubicBezTo>
                    <a:cubicBezTo>
                      <a:pt x="100919" y="55224"/>
                      <a:pt x="100900" y="55224"/>
                      <a:pt x="100880" y="55224"/>
                    </a:cubicBezTo>
                    <a:cubicBezTo>
                      <a:pt x="99020" y="55224"/>
                      <a:pt x="97252" y="56062"/>
                      <a:pt x="96011" y="57357"/>
                    </a:cubicBezTo>
                    <a:cubicBezTo>
                      <a:pt x="96047" y="56622"/>
                      <a:pt x="95948" y="55879"/>
                      <a:pt x="95706" y="55180"/>
                    </a:cubicBezTo>
                    <a:cubicBezTo>
                      <a:pt x="95446" y="54418"/>
                      <a:pt x="95043" y="53710"/>
                      <a:pt x="94523" y="53101"/>
                    </a:cubicBezTo>
                    <a:cubicBezTo>
                      <a:pt x="94950" y="53021"/>
                      <a:pt x="95379" y="52982"/>
                      <a:pt x="95806" y="52982"/>
                    </a:cubicBezTo>
                    <a:close/>
                    <a:moveTo>
                      <a:pt x="59124" y="53131"/>
                    </a:moveTo>
                    <a:cubicBezTo>
                      <a:pt x="59554" y="53131"/>
                      <a:pt x="59988" y="53171"/>
                      <a:pt x="60420" y="53253"/>
                    </a:cubicBezTo>
                    <a:cubicBezTo>
                      <a:pt x="59425" y="54436"/>
                      <a:pt x="58843" y="55932"/>
                      <a:pt x="58932" y="57527"/>
                    </a:cubicBezTo>
                    <a:lnTo>
                      <a:pt x="58923" y="57518"/>
                    </a:lnTo>
                    <a:cubicBezTo>
                      <a:pt x="57682" y="56215"/>
                      <a:pt x="55914" y="55385"/>
                      <a:pt x="54046" y="55385"/>
                    </a:cubicBezTo>
                    <a:cubicBezTo>
                      <a:pt x="54026" y="55385"/>
                      <a:pt x="54006" y="55386"/>
                      <a:pt x="53986" y="55386"/>
                    </a:cubicBezTo>
                    <a:cubicBezTo>
                      <a:pt x="53966" y="55386"/>
                      <a:pt x="53946" y="55385"/>
                      <a:pt x="53927" y="55385"/>
                    </a:cubicBezTo>
                    <a:cubicBezTo>
                      <a:pt x="52067" y="55385"/>
                      <a:pt x="50299" y="56215"/>
                      <a:pt x="49049" y="57527"/>
                    </a:cubicBezTo>
                    <a:cubicBezTo>
                      <a:pt x="49138" y="55932"/>
                      <a:pt x="48556" y="54427"/>
                      <a:pt x="47561" y="53253"/>
                    </a:cubicBezTo>
                    <a:cubicBezTo>
                      <a:pt x="47993" y="53171"/>
                      <a:pt x="48427" y="53131"/>
                      <a:pt x="48858" y="53131"/>
                    </a:cubicBezTo>
                    <a:cubicBezTo>
                      <a:pt x="50787" y="53131"/>
                      <a:pt x="52654" y="53934"/>
                      <a:pt x="53995" y="55377"/>
                    </a:cubicBezTo>
                    <a:cubicBezTo>
                      <a:pt x="55328" y="53934"/>
                      <a:pt x="57194" y="53131"/>
                      <a:pt x="59124" y="53131"/>
                    </a:cubicBezTo>
                    <a:close/>
                    <a:moveTo>
                      <a:pt x="12289" y="53188"/>
                    </a:moveTo>
                    <a:cubicBezTo>
                      <a:pt x="12716" y="53188"/>
                      <a:pt x="13146" y="53227"/>
                      <a:pt x="13574" y="53307"/>
                    </a:cubicBezTo>
                    <a:cubicBezTo>
                      <a:pt x="13046" y="53916"/>
                      <a:pt x="12651" y="54624"/>
                      <a:pt x="12391" y="55386"/>
                    </a:cubicBezTo>
                    <a:cubicBezTo>
                      <a:pt x="12150" y="56085"/>
                      <a:pt x="12042" y="56819"/>
                      <a:pt x="12087" y="57563"/>
                    </a:cubicBezTo>
                    <a:lnTo>
                      <a:pt x="12078" y="57563"/>
                    </a:lnTo>
                    <a:cubicBezTo>
                      <a:pt x="10836" y="56269"/>
                      <a:pt x="9077" y="55430"/>
                      <a:pt x="7217" y="55430"/>
                    </a:cubicBezTo>
                    <a:cubicBezTo>
                      <a:pt x="7198" y="55430"/>
                      <a:pt x="7178" y="55430"/>
                      <a:pt x="7159" y="55431"/>
                    </a:cubicBezTo>
                    <a:cubicBezTo>
                      <a:pt x="8494" y="53985"/>
                      <a:pt x="10358" y="53188"/>
                      <a:pt x="12289" y="53188"/>
                    </a:cubicBezTo>
                    <a:close/>
                    <a:moveTo>
                      <a:pt x="25322" y="53188"/>
                    </a:moveTo>
                    <a:cubicBezTo>
                      <a:pt x="27247" y="53188"/>
                      <a:pt x="29113" y="53985"/>
                      <a:pt x="30456" y="55431"/>
                    </a:cubicBezTo>
                    <a:cubicBezTo>
                      <a:pt x="30436" y="55430"/>
                      <a:pt x="30416" y="55430"/>
                      <a:pt x="30397" y="55430"/>
                    </a:cubicBezTo>
                    <a:cubicBezTo>
                      <a:pt x="28528" y="55430"/>
                      <a:pt x="26769" y="56269"/>
                      <a:pt x="25528" y="57563"/>
                    </a:cubicBezTo>
                    <a:cubicBezTo>
                      <a:pt x="25563" y="56828"/>
                      <a:pt x="25465" y="56085"/>
                      <a:pt x="25223" y="55386"/>
                    </a:cubicBezTo>
                    <a:cubicBezTo>
                      <a:pt x="24954" y="54624"/>
                      <a:pt x="24560" y="53916"/>
                      <a:pt x="24040" y="53307"/>
                    </a:cubicBezTo>
                    <a:cubicBezTo>
                      <a:pt x="24467" y="53227"/>
                      <a:pt x="24896" y="53188"/>
                      <a:pt x="25322" y="53188"/>
                    </a:cubicBezTo>
                    <a:close/>
                    <a:moveTo>
                      <a:pt x="106107" y="52975"/>
                    </a:moveTo>
                    <a:cubicBezTo>
                      <a:pt x="106578" y="52975"/>
                      <a:pt x="107053" y="53022"/>
                      <a:pt x="107525" y="53119"/>
                    </a:cubicBezTo>
                    <a:cubicBezTo>
                      <a:pt x="106512" y="54373"/>
                      <a:pt x="105948" y="55959"/>
                      <a:pt x="106118" y="57626"/>
                    </a:cubicBezTo>
                    <a:cubicBezTo>
                      <a:pt x="104870" y="56163"/>
                      <a:pt x="102982" y="55215"/>
                      <a:pt x="100985" y="55215"/>
                    </a:cubicBezTo>
                    <a:cubicBezTo>
                      <a:pt x="100976" y="55215"/>
                      <a:pt x="100966" y="55215"/>
                      <a:pt x="100957" y="55215"/>
                    </a:cubicBezTo>
                    <a:cubicBezTo>
                      <a:pt x="102304" y="53768"/>
                      <a:pt x="104177" y="52975"/>
                      <a:pt x="106107" y="52975"/>
                    </a:cubicBezTo>
                    <a:close/>
                    <a:moveTo>
                      <a:pt x="70795" y="48523"/>
                    </a:moveTo>
                    <a:cubicBezTo>
                      <a:pt x="71278" y="48523"/>
                      <a:pt x="71764" y="48572"/>
                      <a:pt x="72248" y="48674"/>
                    </a:cubicBezTo>
                    <a:cubicBezTo>
                      <a:pt x="71271" y="49920"/>
                      <a:pt x="70742" y="51488"/>
                      <a:pt x="70939" y="53137"/>
                    </a:cubicBezTo>
                    <a:cubicBezTo>
                      <a:pt x="71445" y="53025"/>
                      <a:pt x="71954" y="52971"/>
                      <a:pt x="72460" y="52971"/>
                    </a:cubicBezTo>
                    <a:cubicBezTo>
                      <a:pt x="74392" y="52971"/>
                      <a:pt x="76265" y="53767"/>
                      <a:pt x="77615" y="55215"/>
                    </a:cubicBezTo>
                    <a:cubicBezTo>
                      <a:pt x="77597" y="55215"/>
                      <a:pt x="77579" y="55215"/>
                      <a:pt x="77561" y="55215"/>
                    </a:cubicBezTo>
                    <a:cubicBezTo>
                      <a:pt x="75520" y="55215"/>
                      <a:pt x="73598" y="56223"/>
                      <a:pt x="72346" y="57742"/>
                    </a:cubicBezTo>
                    <a:cubicBezTo>
                      <a:pt x="72694" y="54062"/>
                      <a:pt x="69407" y="50780"/>
                      <a:pt x="65713" y="50780"/>
                    </a:cubicBezTo>
                    <a:cubicBezTo>
                      <a:pt x="65693" y="50780"/>
                      <a:pt x="65673" y="50780"/>
                      <a:pt x="65653" y="50780"/>
                    </a:cubicBezTo>
                    <a:lnTo>
                      <a:pt x="65644" y="50780"/>
                    </a:lnTo>
                    <a:cubicBezTo>
                      <a:pt x="65624" y="50780"/>
                      <a:pt x="65604" y="50780"/>
                      <a:pt x="65584" y="50780"/>
                    </a:cubicBezTo>
                    <a:cubicBezTo>
                      <a:pt x="63716" y="50780"/>
                      <a:pt x="61957" y="51618"/>
                      <a:pt x="60706" y="52922"/>
                    </a:cubicBezTo>
                    <a:cubicBezTo>
                      <a:pt x="60796" y="51327"/>
                      <a:pt x="60214" y="49830"/>
                      <a:pt x="59219" y="48647"/>
                    </a:cubicBezTo>
                    <a:cubicBezTo>
                      <a:pt x="59647" y="48568"/>
                      <a:pt x="60078" y="48529"/>
                      <a:pt x="60505" y="48529"/>
                    </a:cubicBezTo>
                    <a:cubicBezTo>
                      <a:pt x="62438" y="48529"/>
                      <a:pt x="64310" y="49326"/>
                      <a:pt x="65653" y="50771"/>
                    </a:cubicBezTo>
                    <a:cubicBezTo>
                      <a:pt x="66986" y="49323"/>
                      <a:pt x="68860" y="48523"/>
                      <a:pt x="70795" y="48523"/>
                    </a:cubicBezTo>
                    <a:close/>
                    <a:moveTo>
                      <a:pt x="35611" y="53177"/>
                    </a:moveTo>
                    <a:cubicBezTo>
                      <a:pt x="36086" y="53177"/>
                      <a:pt x="36566" y="53226"/>
                      <a:pt x="37042" y="53325"/>
                    </a:cubicBezTo>
                    <a:cubicBezTo>
                      <a:pt x="36029" y="54570"/>
                      <a:pt x="35456" y="56156"/>
                      <a:pt x="35635" y="57823"/>
                    </a:cubicBezTo>
                    <a:cubicBezTo>
                      <a:pt x="34383" y="56367"/>
                      <a:pt x="32516" y="55421"/>
                      <a:pt x="30530" y="55421"/>
                    </a:cubicBezTo>
                    <a:cubicBezTo>
                      <a:pt x="30511" y="55421"/>
                      <a:pt x="30492" y="55421"/>
                      <a:pt x="30474" y="55422"/>
                    </a:cubicBezTo>
                    <a:cubicBezTo>
                      <a:pt x="31811" y="53976"/>
                      <a:pt x="33679" y="53177"/>
                      <a:pt x="35611" y="53177"/>
                    </a:cubicBezTo>
                    <a:close/>
                    <a:moveTo>
                      <a:pt x="112825" y="51076"/>
                    </a:moveTo>
                    <a:cubicBezTo>
                      <a:pt x="116002" y="51076"/>
                      <a:pt x="119178" y="53155"/>
                      <a:pt x="119218" y="57312"/>
                    </a:cubicBezTo>
                    <a:cubicBezTo>
                      <a:pt x="118738" y="57207"/>
                      <a:pt x="118254" y="57156"/>
                      <a:pt x="117774" y="57156"/>
                    </a:cubicBezTo>
                    <a:cubicBezTo>
                      <a:pt x="115918" y="57156"/>
                      <a:pt x="114121" y="57922"/>
                      <a:pt x="112825" y="59315"/>
                    </a:cubicBezTo>
                    <a:lnTo>
                      <a:pt x="112825" y="59315"/>
                    </a:lnTo>
                    <a:cubicBezTo>
                      <a:pt x="111544" y="57938"/>
                      <a:pt x="109754" y="57160"/>
                      <a:pt x="107883" y="57160"/>
                    </a:cubicBezTo>
                    <a:cubicBezTo>
                      <a:pt x="107391" y="57160"/>
                      <a:pt x="106907" y="57214"/>
                      <a:pt x="106432" y="57312"/>
                    </a:cubicBezTo>
                    <a:cubicBezTo>
                      <a:pt x="106472" y="53155"/>
                      <a:pt x="109649" y="51076"/>
                      <a:pt x="112825" y="51076"/>
                    </a:cubicBezTo>
                    <a:close/>
                    <a:moveTo>
                      <a:pt x="136136" y="51080"/>
                    </a:moveTo>
                    <a:cubicBezTo>
                      <a:pt x="139311" y="51080"/>
                      <a:pt x="142484" y="53157"/>
                      <a:pt x="142525" y="57312"/>
                    </a:cubicBezTo>
                    <a:lnTo>
                      <a:pt x="142525" y="57321"/>
                    </a:lnTo>
                    <a:cubicBezTo>
                      <a:pt x="142050" y="57219"/>
                      <a:pt x="141571" y="57169"/>
                      <a:pt x="141097" y="57169"/>
                    </a:cubicBezTo>
                    <a:cubicBezTo>
                      <a:pt x="139236" y="57169"/>
                      <a:pt x="137435" y="57936"/>
                      <a:pt x="136136" y="59328"/>
                    </a:cubicBezTo>
                    <a:cubicBezTo>
                      <a:pt x="134854" y="57948"/>
                      <a:pt x="133062" y="57169"/>
                      <a:pt x="131181" y="57169"/>
                    </a:cubicBezTo>
                    <a:cubicBezTo>
                      <a:pt x="130697" y="57169"/>
                      <a:pt x="130213" y="57223"/>
                      <a:pt x="129738" y="57321"/>
                    </a:cubicBezTo>
                    <a:cubicBezTo>
                      <a:pt x="129778" y="53161"/>
                      <a:pt x="132958" y="51080"/>
                      <a:pt x="136136" y="51080"/>
                    </a:cubicBezTo>
                    <a:close/>
                    <a:moveTo>
                      <a:pt x="89307" y="51119"/>
                    </a:moveTo>
                    <a:cubicBezTo>
                      <a:pt x="91889" y="51119"/>
                      <a:pt x="94470" y="52493"/>
                      <a:pt x="95366" y="55242"/>
                    </a:cubicBezTo>
                    <a:cubicBezTo>
                      <a:pt x="95590" y="55923"/>
                      <a:pt x="95697" y="56631"/>
                      <a:pt x="95706" y="57348"/>
                    </a:cubicBezTo>
                    <a:cubicBezTo>
                      <a:pt x="95226" y="57243"/>
                      <a:pt x="94742" y="57192"/>
                      <a:pt x="94262" y="57192"/>
                    </a:cubicBezTo>
                    <a:cubicBezTo>
                      <a:pt x="92407" y="57192"/>
                      <a:pt x="90613" y="57958"/>
                      <a:pt x="89317" y="59346"/>
                    </a:cubicBezTo>
                    <a:cubicBezTo>
                      <a:pt x="88036" y="57975"/>
                      <a:pt x="86244" y="57187"/>
                      <a:pt x="84362" y="57187"/>
                    </a:cubicBezTo>
                    <a:cubicBezTo>
                      <a:pt x="83878" y="57187"/>
                      <a:pt x="83394" y="57241"/>
                      <a:pt x="82919" y="57348"/>
                    </a:cubicBezTo>
                    <a:cubicBezTo>
                      <a:pt x="82919" y="56631"/>
                      <a:pt x="83018" y="55923"/>
                      <a:pt x="83224" y="55251"/>
                    </a:cubicBezTo>
                    <a:lnTo>
                      <a:pt x="83242" y="55242"/>
                    </a:lnTo>
                    <a:cubicBezTo>
                      <a:pt x="84138" y="52495"/>
                      <a:pt x="86723" y="51119"/>
                      <a:pt x="89307" y="51119"/>
                    </a:cubicBezTo>
                    <a:close/>
                    <a:moveTo>
                      <a:pt x="42351" y="51273"/>
                    </a:moveTo>
                    <a:cubicBezTo>
                      <a:pt x="45527" y="51273"/>
                      <a:pt x="48704" y="53352"/>
                      <a:pt x="48744" y="57509"/>
                    </a:cubicBezTo>
                    <a:cubicBezTo>
                      <a:pt x="48269" y="57407"/>
                      <a:pt x="47791" y="57358"/>
                      <a:pt x="47316" y="57358"/>
                    </a:cubicBezTo>
                    <a:cubicBezTo>
                      <a:pt x="45455" y="57358"/>
                      <a:pt x="43655" y="58124"/>
                      <a:pt x="42355" y="59517"/>
                    </a:cubicBezTo>
                    <a:cubicBezTo>
                      <a:pt x="41081" y="58144"/>
                      <a:pt x="39293" y="57366"/>
                      <a:pt x="37414" y="57366"/>
                    </a:cubicBezTo>
                    <a:cubicBezTo>
                      <a:pt x="37404" y="57366"/>
                      <a:pt x="37393" y="57366"/>
                      <a:pt x="37382" y="57366"/>
                    </a:cubicBezTo>
                    <a:lnTo>
                      <a:pt x="37400" y="57357"/>
                    </a:lnTo>
                    <a:cubicBezTo>
                      <a:pt x="36916" y="57357"/>
                      <a:pt x="36432" y="57402"/>
                      <a:pt x="35958" y="57509"/>
                    </a:cubicBezTo>
                    <a:cubicBezTo>
                      <a:pt x="35998" y="53352"/>
                      <a:pt x="39174" y="51273"/>
                      <a:pt x="42351" y="51273"/>
                    </a:cubicBezTo>
                    <a:close/>
                    <a:moveTo>
                      <a:pt x="65657" y="51282"/>
                    </a:moveTo>
                    <a:cubicBezTo>
                      <a:pt x="68834" y="51282"/>
                      <a:pt x="72010" y="53361"/>
                      <a:pt x="72050" y="57518"/>
                    </a:cubicBezTo>
                    <a:cubicBezTo>
                      <a:pt x="71572" y="57413"/>
                      <a:pt x="71090" y="57362"/>
                      <a:pt x="70611" y="57362"/>
                    </a:cubicBezTo>
                    <a:cubicBezTo>
                      <a:pt x="68757" y="57362"/>
                      <a:pt x="66958" y="58130"/>
                      <a:pt x="65662" y="59525"/>
                    </a:cubicBezTo>
                    <a:cubicBezTo>
                      <a:pt x="64387" y="58153"/>
                      <a:pt x="62599" y="57366"/>
                      <a:pt x="60729" y="57366"/>
                    </a:cubicBezTo>
                    <a:cubicBezTo>
                      <a:pt x="60719" y="57366"/>
                      <a:pt x="60708" y="57366"/>
                      <a:pt x="60697" y="57366"/>
                    </a:cubicBezTo>
                    <a:lnTo>
                      <a:pt x="60715" y="57366"/>
                    </a:lnTo>
                    <a:cubicBezTo>
                      <a:pt x="60223" y="57366"/>
                      <a:pt x="59739" y="57411"/>
                      <a:pt x="59264" y="57518"/>
                    </a:cubicBezTo>
                    <a:cubicBezTo>
                      <a:pt x="59304" y="53361"/>
                      <a:pt x="62481" y="51282"/>
                      <a:pt x="65657" y="51282"/>
                    </a:cubicBezTo>
                    <a:close/>
                    <a:moveTo>
                      <a:pt x="18802" y="51334"/>
                    </a:moveTo>
                    <a:cubicBezTo>
                      <a:pt x="21383" y="51334"/>
                      <a:pt x="23964" y="52708"/>
                      <a:pt x="24864" y="55457"/>
                    </a:cubicBezTo>
                    <a:cubicBezTo>
                      <a:pt x="25079" y="56129"/>
                      <a:pt x="25196" y="56846"/>
                      <a:pt x="25196" y="57554"/>
                    </a:cubicBezTo>
                    <a:cubicBezTo>
                      <a:pt x="24721" y="57452"/>
                      <a:pt x="24242" y="57402"/>
                      <a:pt x="23767" y="57402"/>
                    </a:cubicBezTo>
                    <a:cubicBezTo>
                      <a:pt x="21904" y="57402"/>
                      <a:pt x="20100" y="58169"/>
                      <a:pt x="18807" y="59561"/>
                    </a:cubicBezTo>
                    <a:cubicBezTo>
                      <a:pt x="17526" y="58181"/>
                      <a:pt x="15734" y="57402"/>
                      <a:pt x="13852" y="57402"/>
                    </a:cubicBezTo>
                    <a:cubicBezTo>
                      <a:pt x="13368" y="57402"/>
                      <a:pt x="12884" y="57456"/>
                      <a:pt x="12409" y="57563"/>
                    </a:cubicBezTo>
                    <a:cubicBezTo>
                      <a:pt x="12409" y="56846"/>
                      <a:pt x="12526" y="56129"/>
                      <a:pt x="12741" y="55448"/>
                    </a:cubicBezTo>
                    <a:lnTo>
                      <a:pt x="12741" y="55457"/>
                    </a:lnTo>
                    <a:cubicBezTo>
                      <a:pt x="13637" y="52710"/>
                      <a:pt x="16220" y="51334"/>
                      <a:pt x="18802" y="51334"/>
                    </a:cubicBezTo>
                    <a:close/>
                    <a:moveTo>
                      <a:pt x="117977" y="57538"/>
                    </a:moveTo>
                    <a:cubicBezTo>
                      <a:pt x="118398" y="57538"/>
                      <a:pt x="118823" y="57576"/>
                      <a:pt x="119245" y="57653"/>
                    </a:cubicBezTo>
                    <a:cubicBezTo>
                      <a:pt x="118726" y="58271"/>
                      <a:pt x="118322" y="58979"/>
                      <a:pt x="118063" y="59741"/>
                    </a:cubicBezTo>
                    <a:lnTo>
                      <a:pt x="118054" y="59741"/>
                    </a:lnTo>
                    <a:cubicBezTo>
                      <a:pt x="117821" y="60439"/>
                      <a:pt x="117713" y="61174"/>
                      <a:pt x="117758" y="61918"/>
                    </a:cubicBezTo>
                    <a:cubicBezTo>
                      <a:pt x="116501" y="60608"/>
                      <a:pt x="114730" y="59776"/>
                      <a:pt x="112860" y="59776"/>
                    </a:cubicBezTo>
                    <a:cubicBezTo>
                      <a:pt x="112850" y="59776"/>
                      <a:pt x="112840" y="59776"/>
                      <a:pt x="112830" y="59776"/>
                    </a:cubicBezTo>
                    <a:cubicBezTo>
                      <a:pt x="114169" y="58334"/>
                      <a:pt x="116040" y="57538"/>
                      <a:pt x="117977" y="57538"/>
                    </a:cubicBezTo>
                    <a:close/>
                    <a:moveTo>
                      <a:pt x="130971" y="57538"/>
                    </a:moveTo>
                    <a:cubicBezTo>
                      <a:pt x="132907" y="57538"/>
                      <a:pt x="134780" y="58334"/>
                      <a:pt x="136127" y="59776"/>
                    </a:cubicBezTo>
                    <a:cubicBezTo>
                      <a:pt x="136117" y="59776"/>
                      <a:pt x="136107" y="59776"/>
                      <a:pt x="136097" y="59776"/>
                    </a:cubicBezTo>
                    <a:cubicBezTo>
                      <a:pt x="134217" y="59776"/>
                      <a:pt x="132446" y="60608"/>
                      <a:pt x="131199" y="61918"/>
                    </a:cubicBezTo>
                    <a:cubicBezTo>
                      <a:pt x="131234" y="61183"/>
                      <a:pt x="131136" y="60439"/>
                      <a:pt x="130894" y="59741"/>
                    </a:cubicBezTo>
                    <a:lnTo>
                      <a:pt x="130885" y="59741"/>
                    </a:lnTo>
                    <a:cubicBezTo>
                      <a:pt x="130625" y="58979"/>
                      <a:pt x="130222" y="58271"/>
                      <a:pt x="129702" y="57653"/>
                    </a:cubicBezTo>
                    <a:cubicBezTo>
                      <a:pt x="130125" y="57576"/>
                      <a:pt x="130549" y="57538"/>
                      <a:pt x="130971" y="57538"/>
                    </a:cubicBezTo>
                    <a:close/>
                    <a:moveTo>
                      <a:pt x="94432" y="57571"/>
                    </a:moveTo>
                    <a:cubicBezTo>
                      <a:pt x="94855" y="57571"/>
                      <a:pt x="95282" y="57610"/>
                      <a:pt x="95706" y="57689"/>
                    </a:cubicBezTo>
                    <a:cubicBezTo>
                      <a:pt x="94720" y="58871"/>
                      <a:pt x="94138" y="60377"/>
                      <a:pt x="94219" y="61963"/>
                    </a:cubicBezTo>
                    <a:cubicBezTo>
                      <a:pt x="92984" y="60666"/>
                      <a:pt x="91228" y="59830"/>
                      <a:pt x="89369" y="59830"/>
                    </a:cubicBezTo>
                    <a:cubicBezTo>
                      <a:pt x="89340" y="59830"/>
                      <a:pt x="89311" y="59830"/>
                      <a:pt x="89281" y="59830"/>
                    </a:cubicBezTo>
                    <a:cubicBezTo>
                      <a:pt x="89261" y="59830"/>
                      <a:pt x="89242" y="59830"/>
                      <a:pt x="89222" y="59830"/>
                    </a:cubicBezTo>
                    <a:cubicBezTo>
                      <a:pt x="87353" y="59830"/>
                      <a:pt x="85594" y="60659"/>
                      <a:pt x="84344" y="61963"/>
                    </a:cubicBezTo>
                    <a:cubicBezTo>
                      <a:pt x="84434" y="60377"/>
                      <a:pt x="83851" y="58871"/>
                      <a:pt x="82866" y="57689"/>
                    </a:cubicBezTo>
                    <a:lnTo>
                      <a:pt x="82857" y="57689"/>
                    </a:lnTo>
                    <a:cubicBezTo>
                      <a:pt x="83283" y="57610"/>
                      <a:pt x="83710" y="57571"/>
                      <a:pt x="84135" y="57571"/>
                    </a:cubicBezTo>
                    <a:cubicBezTo>
                      <a:pt x="86071" y="57571"/>
                      <a:pt x="87946" y="58374"/>
                      <a:pt x="89290" y="59821"/>
                    </a:cubicBezTo>
                    <a:cubicBezTo>
                      <a:pt x="90628" y="58374"/>
                      <a:pt x="92501" y="57571"/>
                      <a:pt x="94432" y="57571"/>
                    </a:cubicBezTo>
                    <a:close/>
                    <a:moveTo>
                      <a:pt x="47479" y="57732"/>
                    </a:moveTo>
                    <a:cubicBezTo>
                      <a:pt x="47903" y="57732"/>
                      <a:pt x="48329" y="57771"/>
                      <a:pt x="48753" y="57850"/>
                    </a:cubicBezTo>
                    <a:cubicBezTo>
                      <a:pt x="48233" y="58468"/>
                      <a:pt x="47839" y="59176"/>
                      <a:pt x="47570" y="59938"/>
                    </a:cubicBezTo>
                    <a:cubicBezTo>
                      <a:pt x="47337" y="60637"/>
                      <a:pt x="47230" y="61380"/>
                      <a:pt x="47275" y="62115"/>
                    </a:cubicBezTo>
                    <a:lnTo>
                      <a:pt x="47266" y="62115"/>
                    </a:lnTo>
                    <a:cubicBezTo>
                      <a:pt x="46024" y="60820"/>
                      <a:pt x="44265" y="59982"/>
                      <a:pt x="42405" y="59982"/>
                    </a:cubicBezTo>
                    <a:cubicBezTo>
                      <a:pt x="42386" y="59982"/>
                      <a:pt x="42366" y="59982"/>
                      <a:pt x="42346" y="59982"/>
                    </a:cubicBezTo>
                    <a:cubicBezTo>
                      <a:pt x="43684" y="58535"/>
                      <a:pt x="45551" y="57732"/>
                      <a:pt x="47479" y="57732"/>
                    </a:cubicBezTo>
                    <a:close/>
                    <a:moveTo>
                      <a:pt x="60498" y="57741"/>
                    </a:moveTo>
                    <a:cubicBezTo>
                      <a:pt x="62431" y="57741"/>
                      <a:pt x="64299" y="58543"/>
                      <a:pt x="65644" y="59982"/>
                    </a:cubicBezTo>
                    <a:cubicBezTo>
                      <a:pt x="65634" y="59982"/>
                      <a:pt x="65623" y="59982"/>
                      <a:pt x="65613" y="59982"/>
                    </a:cubicBezTo>
                    <a:cubicBezTo>
                      <a:pt x="63734" y="59982"/>
                      <a:pt x="61963" y="60814"/>
                      <a:pt x="60715" y="62124"/>
                    </a:cubicBezTo>
                    <a:cubicBezTo>
                      <a:pt x="60751" y="61380"/>
                      <a:pt x="60653" y="60646"/>
                      <a:pt x="60411" y="59938"/>
                    </a:cubicBezTo>
                    <a:lnTo>
                      <a:pt x="60402" y="59938"/>
                    </a:lnTo>
                    <a:cubicBezTo>
                      <a:pt x="60142" y="59176"/>
                      <a:pt x="59739" y="58468"/>
                      <a:pt x="59219" y="57859"/>
                    </a:cubicBezTo>
                    <a:cubicBezTo>
                      <a:pt x="59645" y="57780"/>
                      <a:pt x="60073" y="57741"/>
                      <a:pt x="60498" y="57741"/>
                    </a:cubicBezTo>
                    <a:close/>
                    <a:moveTo>
                      <a:pt x="23936" y="57773"/>
                    </a:moveTo>
                    <a:cubicBezTo>
                      <a:pt x="24366" y="57773"/>
                      <a:pt x="24800" y="57813"/>
                      <a:pt x="25232" y="57895"/>
                    </a:cubicBezTo>
                    <a:cubicBezTo>
                      <a:pt x="24237" y="59068"/>
                      <a:pt x="23655" y="60574"/>
                      <a:pt x="23744" y="62160"/>
                    </a:cubicBezTo>
                    <a:cubicBezTo>
                      <a:pt x="22494" y="60857"/>
                      <a:pt x="20727" y="60027"/>
                      <a:pt x="18867" y="60027"/>
                    </a:cubicBezTo>
                    <a:cubicBezTo>
                      <a:pt x="18847" y="60027"/>
                      <a:pt x="18827" y="60027"/>
                      <a:pt x="18807" y="60027"/>
                    </a:cubicBezTo>
                    <a:cubicBezTo>
                      <a:pt x="18787" y="60027"/>
                      <a:pt x="18767" y="60027"/>
                      <a:pt x="18747" y="60027"/>
                    </a:cubicBezTo>
                    <a:cubicBezTo>
                      <a:pt x="16879" y="60027"/>
                      <a:pt x="15111" y="60857"/>
                      <a:pt x="13870" y="62169"/>
                    </a:cubicBezTo>
                    <a:cubicBezTo>
                      <a:pt x="13951" y="60574"/>
                      <a:pt x="13368" y="59077"/>
                      <a:pt x="12382" y="57895"/>
                    </a:cubicBezTo>
                    <a:lnTo>
                      <a:pt x="12374" y="57895"/>
                    </a:lnTo>
                    <a:cubicBezTo>
                      <a:pt x="12805" y="57813"/>
                      <a:pt x="13239" y="57773"/>
                      <a:pt x="13670" y="57773"/>
                    </a:cubicBezTo>
                    <a:cubicBezTo>
                      <a:pt x="15599" y="57773"/>
                      <a:pt x="17467" y="58575"/>
                      <a:pt x="18807" y="60018"/>
                    </a:cubicBezTo>
                    <a:cubicBezTo>
                      <a:pt x="20140" y="58575"/>
                      <a:pt x="22007" y="57773"/>
                      <a:pt x="23936" y="57773"/>
                    </a:cubicBezTo>
                    <a:close/>
                    <a:moveTo>
                      <a:pt x="107668" y="57537"/>
                    </a:moveTo>
                    <a:cubicBezTo>
                      <a:pt x="109594" y="57537"/>
                      <a:pt x="111464" y="58336"/>
                      <a:pt x="112812" y="59776"/>
                    </a:cubicBezTo>
                    <a:cubicBezTo>
                      <a:pt x="112793" y="59776"/>
                      <a:pt x="112774" y="59776"/>
                      <a:pt x="112756" y="59776"/>
                    </a:cubicBezTo>
                    <a:cubicBezTo>
                      <a:pt x="110769" y="59776"/>
                      <a:pt x="108902" y="60722"/>
                      <a:pt x="107650" y="62178"/>
                    </a:cubicBezTo>
                    <a:lnTo>
                      <a:pt x="107650" y="62178"/>
                    </a:lnTo>
                    <a:cubicBezTo>
                      <a:pt x="107803" y="60502"/>
                      <a:pt x="107211" y="58925"/>
                      <a:pt x="106181" y="57698"/>
                    </a:cubicBezTo>
                    <a:cubicBezTo>
                      <a:pt x="106675" y="57590"/>
                      <a:pt x="107173" y="57537"/>
                      <a:pt x="107668" y="57537"/>
                    </a:cubicBezTo>
                    <a:close/>
                    <a:moveTo>
                      <a:pt x="37180" y="57734"/>
                    </a:moveTo>
                    <a:cubicBezTo>
                      <a:pt x="39111" y="57734"/>
                      <a:pt x="40981" y="58533"/>
                      <a:pt x="42328" y="59974"/>
                    </a:cubicBezTo>
                    <a:cubicBezTo>
                      <a:pt x="42310" y="59973"/>
                      <a:pt x="42291" y="59973"/>
                      <a:pt x="42273" y="59973"/>
                    </a:cubicBezTo>
                    <a:cubicBezTo>
                      <a:pt x="40286" y="59973"/>
                      <a:pt x="38419" y="60919"/>
                      <a:pt x="37167" y="62375"/>
                    </a:cubicBezTo>
                    <a:cubicBezTo>
                      <a:pt x="37320" y="60708"/>
                      <a:pt x="36728" y="59131"/>
                      <a:pt x="35698" y="57895"/>
                    </a:cubicBezTo>
                    <a:lnTo>
                      <a:pt x="35689" y="57895"/>
                    </a:lnTo>
                    <a:cubicBezTo>
                      <a:pt x="36185" y="57787"/>
                      <a:pt x="36684" y="57734"/>
                      <a:pt x="37180" y="57734"/>
                    </a:cubicBezTo>
                    <a:close/>
                    <a:moveTo>
                      <a:pt x="124474" y="55684"/>
                    </a:moveTo>
                    <a:cubicBezTo>
                      <a:pt x="127057" y="55684"/>
                      <a:pt x="129639" y="57057"/>
                      <a:pt x="130536" y="59803"/>
                    </a:cubicBezTo>
                    <a:cubicBezTo>
                      <a:pt x="130751" y="60484"/>
                      <a:pt x="130858" y="61192"/>
                      <a:pt x="130867" y="61909"/>
                    </a:cubicBezTo>
                    <a:cubicBezTo>
                      <a:pt x="130392" y="61807"/>
                      <a:pt x="129913" y="61757"/>
                      <a:pt x="129438" y="61757"/>
                    </a:cubicBezTo>
                    <a:cubicBezTo>
                      <a:pt x="127575" y="61757"/>
                      <a:pt x="125771" y="62524"/>
                      <a:pt x="124478" y="63916"/>
                    </a:cubicBezTo>
                    <a:cubicBezTo>
                      <a:pt x="123197" y="62536"/>
                      <a:pt x="121405" y="61757"/>
                      <a:pt x="119523" y="61757"/>
                    </a:cubicBezTo>
                    <a:cubicBezTo>
                      <a:pt x="119039" y="61757"/>
                      <a:pt x="118555" y="61810"/>
                      <a:pt x="118080" y="61909"/>
                    </a:cubicBezTo>
                    <a:cubicBezTo>
                      <a:pt x="118080" y="61192"/>
                      <a:pt x="118197" y="60484"/>
                      <a:pt x="118412" y="59803"/>
                    </a:cubicBezTo>
                    <a:cubicBezTo>
                      <a:pt x="119308" y="57057"/>
                      <a:pt x="121891" y="55684"/>
                      <a:pt x="124474" y="55684"/>
                    </a:cubicBezTo>
                    <a:close/>
                    <a:moveTo>
                      <a:pt x="100947" y="55720"/>
                    </a:moveTo>
                    <a:cubicBezTo>
                      <a:pt x="104117" y="55720"/>
                      <a:pt x="107290" y="57792"/>
                      <a:pt x="107337" y="61941"/>
                    </a:cubicBezTo>
                    <a:lnTo>
                      <a:pt x="107337" y="61941"/>
                    </a:lnTo>
                    <a:cubicBezTo>
                      <a:pt x="106869" y="61842"/>
                      <a:pt x="106398" y="61793"/>
                      <a:pt x="105930" y="61793"/>
                    </a:cubicBezTo>
                    <a:cubicBezTo>
                      <a:pt x="104072" y="61793"/>
                      <a:pt x="102267" y="62560"/>
                      <a:pt x="100975" y="63952"/>
                    </a:cubicBezTo>
                    <a:cubicBezTo>
                      <a:pt x="99693" y="62572"/>
                      <a:pt x="97901" y="61792"/>
                      <a:pt x="96020" y="61792"/>
                    </a:cubicBezTo>
                    <a:cubicBezTo>
                      <a:pt x="95536" y="61792"/>
                      <a:pt x="95052" y="61846"/>
                      <a:pt x="94577" y="61945"/>
                    </a:cubicBezTo>
                    <a:cubicBezTo>
                      <a:pt x="94604" y="57796"/>
                      <a:pt x="97774" y="55720"/>
                      <a:pt x="100947" y="55720"/>
                    </a:cubicBezTo>
                    <a:close/>
                    <a:moveTo>
                      <a:pt x="77633" y="55721"/>
                    </a:moveTo>
                    <a:cubicBezTo>
                      <a:pt x="80806" y="55721"/>
                      <a:pt x="83980" y="57797"/>
                      <a:pt x="84022" y="61952"/>
                    </a:cubicBezTo>
                    <a:lnTo>
                      <a:pt x="84022" y="61952"/>
                    </a:lnTo>
                    <a:cubicBezTo>
                      <a:pt x="83551" y="61851"/>
                      <a:pt x="83077" y="61802"/>
                      <a:pt x="82606" y="61802"/>
                    </a:cubicBezTo>
                    <a:cubicBezTo>
                      <a:pt x="80748" y="61802"/>
                      <a:pt x="78943" y="62569"/>
                      <a:pt x="77651" y="63961"/>
                    </a:cubicBezTo>
                    <a:cubicBezTo>
                      <a:pt x="76369" y="62581"/>
                      <a:pt x="74577" y="61801"/>
                      <a:pt x="72696" y="61801"/>
                    </a:cubicBezTo>
                    <a:cubicBezTo>
                      <a:pt x="72212" y="61801"/>
                      <a:pt x="71728" y="61855"/>
                      <a:pt x="71253" y="61954"/>
                    </a:cubicBezTo>
                    <a:cubicBezTo>
                      <a:pt x="71284" y="57799"/>
                      <a:pt x="74458" y="55721"/>
                      <a:pt x="77633" y="55721"/>
                    </a:cubicBezTo>
                    <a:close/>
                    <a:moveTo>
                      <a:pt x="54007" y="55886"/>
                    </a:moveTo>
                    <a:cubicBezTo>
                      <a:pt x="56587" y="55886"/>
                      <a:pt x="59166" y="57260"/>
                      <a:pt x="60061" y="60009"/>
                    </a:cubicBezTo>
                    <a:cubicBezTo>
                      <a:pt x="60285" y="60681"/>
                      <a:pt x="60393" y="61398"/>
                      <a:pt x="60402" y="62106"/>
                    </a:cubicBezTo>
                    <a:cubicBezTo>
                      <a:pt x="59929" y="62004"/>
                      <a:pt x="59451" y="61954"/>
                      <a:pt x="58977" y="61954"/>
                    </a:cubicBezTo>
                    <a:cubicBezTo>
                      <a:pt x="57118" y="61954"/>
                      <a:pt x="55312" y="62721"/>
                      <a:pt x="54013" y="64113"/>
                    </a:cubicBezTo>
                    <a:cubicBezTo>
                      <a:pt x="52741" y="62733"/>
                      <a:pt x="50939" y="61954"/>
                      <a:pt x="49067" y="61954"/>
                    </a:cubicBezTo>
                    <a:cubicBezTo>
                      <a:pt x="48574" y="61954"/>
                      <a:pt x="48090" y="62008"/>
                      <a:pt x="47624" y="62115"/>
                    </a:cubicBezTo>
                    <a:cubicBezTo>
                      <a:pt x="47615" y="61398"/>
                      <a:pt x="47723" y="60690"/>
                      <a:pt x="47929" y="60009"/>
                    </a:cubicBezTo>
                    <a:lnTo>
                      <a:pt x="47947" y="60009"/>
                    </a:lnTo>
                    <a:cubicBezTo>
                      <a:pt x="48843" y="57262"/>
                      <a:pt x="51425" y="55886"/>
                      <a:pt x="54007" y="55886"/>
                    </a:cubicBezTo>
                    <a:close/>
                    <a:moveTo>
                      <a:pt x="30465" y="55920"/>
                    </a:moveTo>
                    <a:cubicBezTo>
                      <a:pt x="33637" y="55920"/>
                      <a:pt x="36811" y="57998"/>
                      <a:pt x="36854" y="62156"/>
                    </a:cubicBezTo>
                    <a:lnTo>
                      <a:pt x="36854" y="62156"/>
                    </a:lnTo>
                    <a:cubicBezTo>
                      <a:pt x="36379" y="62054"/>
                      <a:pt x="35901" y="62004"/>
                      <a:pt x="35426" y="62004"/>
                    </a:cubicBezTo>
                    <a:cubicBezTo>
                      <a:pt x="33569" y="62004"/>
                      <a:pt x="31771" y="62770"/>
                      <a:pt x="30483" y="64158"/>
                    </a:cubicBezTo>
                    <a:cubicBezTo>
                      <a:pt x="29201" y="62787"/>
                      <a:pt x="27409" y="61999"/>
                      <a:pt x="25528" y="61999"/>
                    </a:cubicBezTo>
                    <a:cubicBezTo>
                      <a:pt x="25044" y="61999"/>
                      <a:pt x="24560" y="62052"/>
                      <a:pt x="24085" y="62160"/>
                    </a:cubicBezTo>
                    <a:cubicBezTo>
                      <a:pt x="24116" y="58001"/>
                      <a:pt x="27290" y="55920"/>
                      <a:pt x="30465" y="55920"/>
                    </a:cubicBezTo>
                    <a:close/>
                    <a:moveTo>
                      <a:pt x="7145" y="55923"/>
                    </a:moveTo>
                    <a:cubicBezTo>
                      <a:pt x="10322" y="55923"/>
                      <a:pt x="13498" y="58002"/>
                      <a:pt x="13538" y="62160"/>
                    </a:cubicBezTo>
                    <a:cubicBezTo>
                      <a:pt x="13060" y="62055"/>
                      <a:pt x="12577" y="62004"/>
                      <a:pt x="12098" y="62004"/>
                    </a:cubicBezTo>
                    <a:cubicBezTo>
                      <a:pt x="10244" y="62004"/>
                      <a:pt x="8445" y="62770"/>
                      <a:pt x="7150" y="64158"/>
                    </a:cubicBezTo>
                    <a:lnTo>
                      <a:pt x="7150" y="64167"/>
                    </a:lnTo>
                    <a:cubicBezTo>
                      <a:pt x="5868" y="62787"/>
                      <a:pt x="4076" y="62008"/>
                      <a:pt x="2194" y="62008"/>
                    </a:cubicBezTo>
                    <a:cubicBezTo>
                      <a:pt x="1711" y="62008"/>
                      <a:pt x="1227" y="62052"/>
                      <a:pt x="752" y="62160"/>
                    </a:cubicBezTo>
                    <a:cubicBezTo>
                      <a:pt x="792" y="58002"/>
                      <a:pt x="3969" y="55923"/>
                      <a:pt x="7145" y="55923"/>
                    </a:cubicBezTo>
                    <a:close/>
                    <a:moveTo>
                      <a:pt x="119331" y="62140"/>
                    </a:moveTo>
                    <a:cubicBezTo>
                      <a:pt x="121264" y="62140"/>
                      <a:pt x="123135" y="62937"/>
                      <a:pt x="124478" y="64382"/>
                    </a:cubicBezTo>
                    <a:cubicBezTo>
                      <a:pt x="125815" y="62942"/>
                      <a:pt x="127688" y="62141"/>
                      <a:pt x="129619" y="62141"/>
                    </a:cubicBezTo>
                    <a:cubicBezTo>
                      <a:pt x="130043" y="62141"/>
                      <a:pt x="130469" y="62179"/>
                      <a:pt x="130894" y="62258"/>
                    </a:cubicBezTo>
                    <a:cubicBezTo>
                      <a:pt x="129908" y="63432"/>
                      <a:pt x="129326" y="64929"/>
                      <a:pt x="129415" y="66524"/>
                    </a:cubicBezTo>
                    <a:lnTo>
                      <a:pt x="129406" y="66533"/>
                    </a:lnTo>
                    <a:cubicBezTo>
                      <a:pt x="128165" y="65229"/>
                      <a:pt x="126397" y="64391"/>
                      <a:pt x="124528" y="64391"/>
                    </a:cubicBezTo>
                    <a:cubicBezTo>
                      <a:pt x="124509" y="64391"/>
                      <a:pt x="124489" y="64391"/>
                      <a:pt x="124469" y="64391"/>
                    </a:cubicBezTo>
                    <a:cubicBezTo>
                      <a:pt x="124450" y="64391"/>
                      <a:pt x="124430" y="64391"/>
                      <a:pt x="124410" y="64391"/>
                    </a:cubicBezTo>
                    <a:cubicBezTo>
                      <a:pt x="122541" y="64391"/>
                      <a:pt x="120782" y="65229"/>
                      <a:pt x="119532" y="66533"/>
                    </a:cubicBezTo>
                    <a:cubicBezTo>
                      <a:pt x="119622" y="64938"/>
                      <a:pt x="119039" y="63441"/>
                      <a:pt x="118045" y="62258"/>
                    </a:cubicBezTo>
                    <a:cubicBezTo>
                      <a:pt x="118473" y="62179"/>
                      <a:pt x="118903" y="62140"/>
                      <a:pt x="119331" y="62140"/>
                    </a:cubicBezTo>
                    <a:close/>
                    <a:moveTo>
                      <a:pt x="95793" y="62177"/>
                    </a:moveTo>
                    <a:cubicBezTo>
                      <a:pt x="97728" y="62177"/>
                      <a:pt x="99603" y="62979"/>
                      <a:pt x="100948" y="64427"/>
                    </a:cubicBezTo>
                    <a:lnTo>
                      <a:pt x="100948" y="64427"/>
                    </a:lnTo>
                    <a:cubicBezTo>
                      <a:pt x="100945" y="64427"/>
                      <a:pt x="100942" y="64427"/>
                      <a:pt x="100939" y="64427"/>
                    </a:cubicBezTo>
                    <a:cubicBezTo>
                      <a:pt x="100919" y="64427"/>
                      <a:pt x="100900" y="64427"/>
                      <a:pt x="100880" y="64427"/>
                    </a:cubicBezTo>
                    <a:cubicBezTo>
                      <a:pt x="99011" y="64427"/>
                      <a:pt x="97252" y="65265"/>
                      <a:pt x="96002" y="66568"/>
                    </a:cubicBezTo>
                    <a:cubicBezTo>
                      <a:pt x="96091" y="64982"/>
                      <a:pt x="95509" y="63477"/>
                      <a:pt x="94514" y="62294"/>
                    </a:cubicBezTo>
                    <a:cubicBezTo>
                      <a:pt x="94940" y="62215"/>
                      <a:pt x="95368" y="62177"/>
                      <a:pt x="95793" y="62177"/>
                    </a:cubicBezTo>
                    <a:close/>
                    <a:moveTo>
                      <a:pt x="82770" y="62194"/>
                    </a:moveTo>
                    <a:cubicBezTo>
                      <a:pt x="83195" y="62194"/>
                      <a:pt x="83623" y="62233"/>
                      <a:pt x="84048" y="62312"/>
                    </a:cubicBezTo>
                    <a:cubicBezTo>
                      <a:pt x="83054" y="63495"/>
                      <a:pt x="82471" y="64991"/>
                      <a:pt x="82561" y="66586"/>
                    </a:cubicBezTo>
                    <a:cubicBezTo>
                      <a:pt x="81311" y="65283"/>
                      <a:pt x="79552" y="64445"/>
                      <a:pt x="77683" y="64445"/>
                    </a:cubicBezTo>
                    <a:cubicBezTo>
                      <a:pt x="77663" y="64445"/>
                      <a:pt x="77644" y="64445"/>
                      <a:pt x="77624" y="64445"/>
                    </a:cubicBezTo>
                    <a:cubicBezTo>
                      <a:pt x="78961" y="62997"/>
                      <a:pt x="80835" y="62194"/>
                      <a:pt x="82770" y="62194"/>
                    </a:cubicBezTo>
                    <a:close/>
                    <a:moveTo>
                      <a:pt x="48840" y="62338"/>
                    </a:moveTo>
                    <a:cubicBezTo>
                      <a:pt x="50775" y="62338"/>
                      <a:pt x="52650" y="63141"/>
                      <a:pt x="53995" y="64588"/>
                    </a:cubicBezTo>
                    <a:lnTo>
                      <a:pt x="53995" y="64588"/>
                    </a:lnTo>
                    <a:cubicBezTo>
                      <a:pt x="53992" y="64588"/>
                      <a:pt x="53989" y="64588"/>
                      <a:pt x="53986" y="64588"/>
                    </a:cubicBezTo>
                    <a:cubicBezTo>
                      <a:pt x="53966" y="64588"/>
                      <a:pt x="53947" y="64588"/>
                      <a:pt x="53927" y="64588"/>
                    </a:cubicBezTo>
                    <a:cubicBezTo>
                      <a:pt x="52058" y="64588"/>
                      <a:pt x="50299" y="65426"/>
                      <a:pt x="49049" y="66730"/>
                    </a:cubicBezTo>
                    <a:cubicBezTo>
                      <a:pt x="49138" y="65144"/>
                      <a:pt x="48556" y="63638"/>
                      <a:pt x="47561" y="62456"/>
                    </a:cubicBezTo>
                    <a:cubicBezTo>
                      <a:pt x="47987" y="62377"/>
                      <a:pt x="48415" y="62338"/>
                      <a:pt x="48840" y="62338"/>
                    </a:cubicBezTo>
                    <a:close/>
                    <a:moveTo>
                      <a:pt x="59133" y="62338"/>
                    </a:moveTo>
                    <a:cubicBezTo>
                      <a:pt x="59557" y="62338"/>
                      <a:pt x="59985" y="62377"/>
                      <a:pt x="60411" y="62456"/>
                    </a:cubicBezTo>
                    <a:cubicBezTo>
                      <a:pt x="59425" y="63629"/>
                      <a:pt x="58843" y="65135"/>
                      <a:pt x="58932" y="66721"/>
                    </a:cubicBezTo>
                    <a:lnTo>
                      <a:pt x="58923" y="66730"/>
                    </a:lnTo>
                    <a:cubicBezTo>
                      <a:pt x="57682" y="65426"/>
                      <a:pt x="55914" y="64588"/>
                      <a:pt x="54045" y="64588"/>
                    </a:cubicBezTo>
                    <a:cubicBezTo>
                      <a:pt x="54029" y="64588"/>
                      <a:pt x="54012" y="64588"/>
                      <a:pt x="53995" y="64588"/>
                    </a:cubicBezTo>
                    <a:lnTo>
                      <a:pt x="53995" y="64588"/>
                    </a:lnTo>
                    <a:cubicBezTo>
                      <a:pt x="55332" y="63141"/>
                      <a:pt x="57200" y="62338"/>
                      <a:pt x="59133" y="62338"/>
                    </a:cubicBezTo>
                    <a:close/>
                    <a:moveTo>
                      <a:pt x="12296" y="62401"/>
                    </a:moveTo>
                    <a:cubicBezTo>
                      <a:pt x="12721" y="62401"/>
                      <a:pt x="13148" y="62439"/>
                      <a:pt x="13574" y="62518"/>
                    </a:cubicBezTo>
                    <a:cubicBezTo>
                      <a:pt x="12580" y="63701"/>
                      <a:pt x="11997" y="65197"/>
                      <a:pt x="12087" y="66792"/>
                    </a:cubicBezTo>
                    <a:cubicBezTo>
                      <a:pt x="10837" y="65489"/>
                      <a:pt x="9069" y="64651"/>
                      <a:pt x="7208" y="64651"/>
                    </a:cubicBezTo>
                    <a:cubicBezTo>
                      <a:pt x="7189" y="64651"/>
                      <a:pt x="7169" y="64651"/>
                      <a:pt x="7150" y="64651"/>
                    </a:cubicBezTo>
                    <a:cubicBezTo>
                      <a:pt x="8487" y="63203"/>
                      <a:pt x="10360" y="62401"/>
                      <a:pt x="12296" y="62401"/>
                    </a:cubicBezTo>
                    <a:close/>
                    <a:moveTo>
                      <a:pt x="106094" y="62174"/>
                    </a:moveTo>
                    <a:cubicBezTo>
                      <a:pt x="106570" y="62174"/>
                      <a:pt x="107049" y="62222"/>
                      <a:pt x="107525" y="62321"/>
                    </a:cubicBezTo>
                    <a:cubicBezTo>
                      <a:pt x="106512" y="63567"/>
                      <a:pt x="105939" y="65162"/>
                      <a:pt x="106127" y="66837"/>
                    </a:cubicBezTo>
                    <a:lnTo>
                      <a:pt x="106118" y="66837"/>
                    </a:lnTo>
                    <a:cubicBezTo>
                      <a:pt x="104866" y="65381"/>
                      <a:pt x="102990" y="64427"/>
                      <a:pt x="100995" y="64427"/>
                    </a:cubicBezTo>
                    <a:cubicBezTo>
                      <a:pt x="100979" y="64427"/>
                      <a:pt x="100964" y="64427"/>
                      <a:pt x="100948" y="64427"/>
                    </a:cubicBezTo>
                    <a:lnTo>
                      <a:pt x="100948" y="64427"/>
                    </a:lnTo>
                    <a:cubicBezTo>
                      <a:pt x="102286" y="62974"/>
                      <a:pt x="104160" y="62174"/>
                      <a:pt x="106094" y="62174"/>
                    </a:cubicBezTo>
                    <a:close/>
                    <a:moveTo>
                      <a:pt x="70802" y="57747"/>
                    </a:moveTo>
                    <a:cubicBezTo>
                      <a:pt x="71277" y="57747"/>
                      <a:pt x="71755" y="57796"/>
                      <a:pt x="72230" y="57895"/>
                    </a:cubicBezTo>
                    <a:cubicBezTo>
                      <a:pt x="71262" y="59140"/>
                      <a:pt x="70733" y="60708"/>
                      <a:pt x="70930" y="62357"/>
                    </a:cubicBezTo>
                    <a:cubicBezTo>
                      <a:pt x="71442" y="62243"/>
                      <a:pt x="71958" y="62187"/>
                      <a:pt x="72470" y="62187"/>
                    </a:cubicBezTo>
                    <a:cubicBezTo>
                      <a:pt x="74405" y="62187"/>
                      <a:pt x="76278" y="62985"/>
                      <a:pt x="77624" y="64445"/>
                    </a:cubicBezTo>
                    <a:cubicBezTo>
                      <a:pt x="77606" y="64445"/>
                      <a:pt x="77588" y="64445"/>
                      <a:pt x="77570" y="64445"/>
                    </a:cubicBezTo>
                    <a:cubicBezTo>
                      <a:pt x="75520" y="64445"/>
                      <a:pt x="73598" y="65453"/>
                      <a:pt x="72346" y="66972"/>
                    </a:cubicBezTo>
                    <a:cubicBezTo>
                      <a:pt x="72703" y="63259"/>
                      <a:pt x="69407" y="59982"/>
                      <a:pt x="65707" y="59982"/>
                    </a:cubicBezTo>
                    <a:cubicBezTo>
                      <a:pt x="65692" y="59982"/>
                      <a:pt x="65677" y="59982"/>
                      <a:pt x="65662" y="59982"/>
                    </a:cubicBezTo>
                    <a:lnTo>
                      <a:pt x="65653" y="59991"/>
                    </a:lnTo>
                    <a:cubicBezTo>
                      <a:pt x="66997" y="58546"/>
                      <a:pt x="68873" y="57747"/>
                      <a:pt x="70802" y="57747"/>
                    </a:cubicBezTo>
                    <a:close/>
                    <a:moveTo>
                      <a:pt x="35611" y="62371"/>
                    </a:moveTo>
                    <a:cubicBezTo>
                      <a:pt x="36087" y="62371"/>
                      <a:pt x="36566" y="62419"/>
                      <a:pt x="37042" y="62518"/>
                    </a:cubicBezTo>
                    <a:cubicBezTo>
                      <a:pt x="36029" y="63773"/>
                      <a:pt x="35456" y="65359"/>
                      <a:pt x="35644" y="67034"/>
                    </a:cubicBezTo>
                    <a:lnTo>
                      <a:pt x="35635" y="67034"/>
                    </a:lnTo>
                    <a:cubicBezTo>
                      <a:pt x="34383" y="65578"/>
                      <a:pt x="32507" y="64633"/>
                      <a:pt x="30512" y="64633"/>
                    </a:cubicBezTo>
                    <a:cubicBezTo>
                      <a:pt x="30493" y="64633"/>
                      <a:pt x="30474" y="64633"/>
                      <a:pt x="30456" y="64633"/>
                    </a:cubicBezTo>
                    <a:cubicBezTo>
                      <a:pt x="30436" y="64633"/>
                      <a:pt x="30416" y="64633"/>
                      <a:pt x="30397" y="64633"/>
                    </a:cubicBezTo>
                    <a:cubicBezTo>
                      <a:pt x="28528" y="64633"/>
                      <a:pt x="26769" y="65471"/>
                      <a:pt x="25519" y="66775"/>
                    </a:cubicBezTo>
                    <a:cubicBezTo>
                      <a:pt x="25608" y="65180"/>
                      <a:pt x="25026" y="63683"/>
                      <a:pt x="24031" y="62500"/>
                    </a:cubicBezTo>
                    <a:cubicBezTo>
                      <a:pt x="24460" y="62421"/>
                      <a:pt x="24890" y="62382"/>
                      <a:pt x="25317" y="62382"/>
                    </a:cubicBezTo>
                    <a:cubicBezTo>
                      <a:pt x="27250" y="62382"/>
                      <a:pt x="29122" y="63178"/>
                      <a:pt x="30465" y="64624"/>
                    </a:cubicBezTo>
                    <a:cubicBezTo>
                      <a:pt x="31802" y="63171"/>
                      <a:pt x="33677" y="62371"/>
                      <a:pt x="35611" y="62371"/>
                    </a:cubicBezTo>
                    <a:close/>
                    <a:moveTo>
                      <a:pt x="112817" y="60278"/>
                    </a:moveTo>
                    <a:cubicBezTo>
                      <a:pt x="115992" y="60278"/>
                      <a:pt x="119168" y="62356"/>
                      <a:pt x="119209" y="66513"/>
                    </a:cubicBezTo>
                    <a:lnTo>
                      <a:pt x="119209" y="66513"/>
                    </a:lnTo>
                    <a:cubicBezTo>
                      <a:pt x="118734" y="66409"/>
                      <a:pt x="118254" y="66358"/>
                      <a:pt x="117778" y="66358"/>
                    </a:cubicBezTo>
                    <a:cubicBezTo>
                      <a:pt x="115925" y="66358"/>
                      <a:pt x="114125" y="67125"/>
                      <a:pt x="112830" y="68513"/>
                    </a:cubicBezTo>
                    <a:cubicBezTo>
                      <a:pt x="111548" y="67142"/>
                      <a:pt x="109756" y="66353"/>
                      <a:pt x="107883" y="66353"/>
                    </a:cubicBezTo>
                    <a:cubicBezTo>
                      <a:pt x="107391" y="66353"/>
                      <a:pt x="106907" y="66407"/>
                      <a:pt x="106432" y="66515"/>
                    </a:cubicBezTo>
                    <a:cubicBezTo>
                      <a:pt x="106468" y="62357"/>
                      <a:pt x="109642" y="60278"/>
                      <a:pt x="112817" y="60278"/>
                    </a:cubicBezTo>
                    <a:close/>
                    <a:moveTo>
                      <a:pt x="136134" y="60279"/>
                    </a:moveTo>
                    <a:cubicBezTo>
                      <a:pt x="139310" y="60279"/>
                      <a:pt x="142484" y="62358"/>
                      <a:pt x="142525" y="66515"/>
                    </a:cubicBezTo>
                    <a:lnTo>
                      <a:pt x="142525" y="66524"/>
                    </a:lnTo>
                    <a:cubicBezTo>
                      <a:pt x="142044" y="66419"/>
                      <a:pt x="141561" y="66368"/>
                      <a:pt x="141081" y="66368"/>
                    </a:cubicBezTo>
                    <a:cubicBezTo>
                      <a:pt x="139223" y="66368"/>
                      <a:pt x="137425" y="67135"/>
                      <a:pt x="136136" y="68531"/>
                    </a:cubicBezTo>
                    <a:cubicBezTo>
                      <a:pt x="134862" y="67159"/>
                      <a:pt x="133082" y="66371"/>
                      <a:pt x="131212" y="66371"/>
                    </a:cubicBezTo>
                    <a:cubicBezTo>
                      <a:pt x="131202" y="66371"/>
                      <a:pt x="131191" y="66371"/>
                      <a:pt x="131181" y="66371"/>
                    </a:cubicBezTo>
                    <a:cubicBezTo>
                      <a:pt x="130697" y="66371"/>
                      <a:pt x="130213" y="66416"/>
                      <a:pt x="129738" y="66524"/>
                    </a:cubicBezTo>
                    <a:cubicBezTo>
                      <a:pt x="129778" y="62360"/>
                      <a:pt x="132957" y="60279"/>
                      <a:pt x="136134" y="60279"/>
                    </a:cubicBezTo>
                    <a:close/>
                    <a:moveTo>
                      <a:pt x="89294" y="60326"/>
                    </a:moveTo>
                    <a:cubicBezTo>
                      <a:pt x="92468" y="60326"/>
                      <a:pt x="95642" y="62402"/>
                      <a:pt x="95679" y="66558"/>
                    </a:cubicBezTo>
                    <a:lnTo>
                      <a:pt x="95679" y="66558"/>
                    </a:lnTo>
                    <a:cubicBezTo>
                      <a:pt x="95209" y="66457"/>
                      <a:pt x="94735" y="66408"/>
                      <a:pt x="94264" y="66408"/>
                    </a:cubicBezTo>
                    <a:cubicBezTo>
                      <a:pt x="92405" y="66408"/>
                      <a:pt x="90601" y="67174"/>
                      <a:pt x="89308" y="68567"/>
                    </a:cubicBezTo>
                    <a:cubicBezTo>
                      <a:pt x="88027" y="67187"/>
                      <a:pt x="86235" y="66407"/>
                      <a:pt x="84353" y="66407"/>
                    </a:cubicBezTo>
                    <a:cubicBezTo>
                      <a:pt x="83869" y="66407"/>
                      <a:pt x="83385" y="66461"/>
                      <a:pt x="82910" y="66559"/>
                    </a:cubicBezTo>
                    <a:cubicBezTo>
                      <a:pt x="82942" y="62405"/>
                      <a:pt x="86118" y="60326"/>
                      <a:pt x="89294" y="60326"/>
                    </a:cubicBezTo>
                    <a:close/>
                    <a:moveTo>
                      <a:pt x="42338" y="60479"/>
                    </a:moveTo>
                    <a:cubicBezTo>
                      <a:pt x="45510" y="60479"/>
                      <a:pt x="48684" y="62554"/>
                      <a:pt x="48726" y="66708"/>
                    </a:cubicBezTo>
                    <a:lnTo>
                      <a:pt x="48726" y="66708"/>
                    </a:lnTo>
                    <a:cubicBezTo>
                      <a:pt x="48257" y="66609"/>
                      <a:pt x="47784" y="66560"/>
                      <a:pt x="47315" y="66560"/>
                    </a:cubicBezTo>
                    <a:cubicBezTo>
                      <a:pt x="45452" y="66560"/>
                      <a:pt x="43648" y="67327"/>
                      <a:pt x="42355" y="68719"/>
                    </a:cubicBezTo>
                    <a:cubicBezTo>
                      <a:pt x="41074" y="67339"/>
                      <a:pt x="39282" y="66559"/>
                      <a:pt x="37400" y="66559"/>
                    </a:cubicBezTo>
                    <a:cubicBezTo>
                      <a:pt x="36916" y="66559"/>
                      <a:pt x="36432" y="66613"/>
                      <a:pt x="35958" y="66712"/>
                    </a:cubicBezTo>
                    <a:cubicBezTo>
                      <a:pt x="35989" y="62557"/>
                      <a:pt x="39163" y="60479"/>
                      <a:pt x="42338" y="60479"/>
                    </a:cubicBezTo>
                    <a:close/>
                    <a:moveTo>
                      <a:pt x="65639" y="60484"/>
                    </a:moveTo>
                    <a:cubicBezTo>
                      <a:pt x="68816" y="60484"/>
                      <a:pt x="71992" y="62563"/>
                      <a:pt x="72032" y="66721"/>
                    </a:cubicBezTo>
                    <a:cubicBezTo>
                      <a:pt x="71559" y="66619"/>
                      <a:pt x="71082" y="66569"/>
                      <a:pt x="70608" y="66569"/>
                    </a:cubicBezTo>
                    <a:cubicBezTo>
                      <a:pt x="68752" y="66569"/>
                      <a:pt x="66952" y="67334"/>
                      <a:pt x="65653" y="68719"/>
                    </a:cubicBezTo>
                    <a:lnTo>
                      <a:pt x="65644" y="68728"/>
                    </a:lnTo>
                    <a:cubicBezTo>
                      <a:pt x="64362" y="67348"/>
                      <a:pt x="62570" y="66568"/>
                      <a:pt x="60688" y="66568"/>
                    </a:cubicBezTo>
                    <a:cubicBezTo>
                      <a:pt x="60205" y="66568"/>
                      <a:pt x="59721" y="66622"/>
                      <a:pt x="59246" y="66721"/>
                    </a:cubicBezTo>
                    <a:cubicBezTo>
                      <a:pt x="59286" y="62563"/>
                      <a:pt x="62463" y="60484"/>
                      <a:pt x="65639" y="60484"/>
                    </a:cubicBezTo>
                    <a:close/>
                    <a:moveTo>
                      <a:pt x="18806" y="60525"/>
                    </a:moveTo>
                    <a:cubicBezTo>
                      <a:pt x="21979" y="60525"/>
                      <a:pt x="25151" y="62600"/>
                      <a:pt x="25196" y="66757"/>
                    </a:cubicBezTo>
                    <a:lnTo>
                      <a:pt x="25196" y="66757"/>
                    </a:lnTo>
                    <a:cubicBezTo>
                      <a:pt x="24723" y="66655"/>
                      <a:pt x="24245" y="66605"/>
                      <a:pt x="23772" y="66605"/>
                    </a:cubicBezTo>
                    <a:cubicBezTo>
                      <a:pt x="21913" y="66605"/>
                      <a:pt x="20107" y="67371"/>
                      <a:pt x="18807" y="68764"/>
                    </a:cubicBezTo>
                    <a:cubicBezTo>
                      <a:pt x="17526" y="67384"/>
                      <a:pt x="15734" y="66604"/>
                      <a:pt x="13852" y="66604"/>
                    </a:cubicBezTo>
                    <a:cubicBezTo>
                      <a:pt x="13368" y="66604"/>
                      <a:pt x="12884" y="66658"/>
                      <a:pt x="12409" y="66757"/>
                    </a:cubicBezTo>
                    <a:cubicBezTo>
                      <a:pt x="12454" y="62603"/>
                      <a:pt x="15631" y="60525"/>
                      <a:pt x="18806" y="60525"/>
                    </a:cubicBezTo>
                    <a:close/>
                    <a:moveTo>
                      <a:pt x="117959" y="66746"/>
                    </a:moveTo>
                    <a:cubicBezTo>
                      <a:pt x="118383" y="66746"/>
                      <a:pt x="118811" y="66785"/>
                      <a:pt x="119236" y="66864"/>
                    </a:cubicBezTo>
                    <a:cubicBezTo>
                      <a:pt x="118251" y="68047"/>
                      <a:pt x="117668" y="69543"/>
                      <a:pt x="117749" y="71138"/>
                    </a:cubicBezTo>
                    <a:cubicBezTo>
                      <a:pt x="116508" y="69835"/>
                      <a:pt x="114740" y="68996"/>
                      <a:pt x="112871" y="68996"/>
                    </a:cubicBezTo>
                    <a:cubicBezTo>
                      <a:pt x="112854" y="68996"/>
                      <a:pt x="112837" y="68997"/>
                      <a:pt x="112821" y="68997"/>
                    </a:cubicBezTo>
                    <a:lnTo>
                      <a:pt x="112821" y="68997"/>
                    </a:lnTo>
                    <a:cubicBezTo>
                      <a:pt x="114158" y="67549"/>
                      <a:pt x="116025" y="66746"/>
                      <a:pt x="117959" y="66746"/>
                    </a:cubicBezTo>
                    <a:close/>
                    <a:moveTo>
                      <a:pt x="84144" y="66782"/>
                    </a:moveTo>
                    <a:cubicBezTo>
                      <a:pt x="86080" y="66782"/>
                      <a:pt x="87953" y="67585"/>
                      <a:pt x="89290" y="69033"/>
                    </a:cubicBezTo>
                    <a:cubicBezTo>
                      <a:pt x="89271" y="69032"/>
                      <a:pt x="89251" y="69032"/>
                      <a:pt x="89231" y="69032"/>
                    </a:cubicBezTo>
                    <a:cubicBezTo>
                      <a:pt x="87362" y="69032"/>
                      <a:pt x="85595" y="69871"/>
                      <a:pt x="84353" y="71174"/>
                    </a:cubicBezTo>
                    <a:cubicBezTo>
                      <a:pt x="84434" y="69588"/>
                      <a:pt x="83851" y="68083"/>
                      <a:pt x="82866" y="66900"/>
                    </a:cubicBezTo>
                    <a:cubicBezTo>
                      <a:pt x="83291" y="66821"/>
                      <a:pt x="83719" y="66782"/>
                      <a:pt x="84144" y="66782"/>
                    </a:cubicBezTo>
                    <a:close/>
                    <a:moveTo>
                      <a:pt x="94437" y="66782"/>
                    </a:moveTo>
                    <a:cubicBezTo>
                      <a:pt x="94861" y="66782"/>
                      <a:pt x="95289" y="66821"/>
                      <a:pt x="95715" y="66900"/>
                    </a:cubicBezTo>
                    <a:cubicBezTo>
                      <a:pt x="94720" y="68083"/>
                      <a:pt x="94138" y="69579"/>
                      <a:pt x="94228" y="71174"/>
                    </a:cubicBezTo>
                    <a:cubicBezTo>
                      <a:pt x="92977" y="69871"/>
                      <a:pt x="91218" y="69032"/>
                      <a:pt x="89350" y="69032"/>
                    </a:cubicBezTo>
                    <a:cubicBezTo>
                      <a:pt x="89330" y="69032"/>
                      <a:pt x="89310" y="69032"/>
                      <a:pt x="89290" y="69033"/>
                    </a:cubicBezTo>
                    <a:cubicBezTo>
                      <a:pt x="90628" y="67585"/>
                      <a:pt x="92501" y="66782"/>
                      <a:pt x="94437" y="66782"/>
                    </a:cubicBezTo>
                    <a:close/>
                    <a:moveTo>
                      <a:pt x="47475" y="66944"/>
                    </a:moveTo>
                    <a:cubicBezTo>
                      <a:pt x="47900" y="66944"/>
                      <a:pt x="48327" y="66982"/>
                      <a:pt x="48753" y="67061"/>
                    </a:cubicBezTo>
                    <a:cubicBezTo>
                      <a:pt x="47767" y="68244"/>
                      <a:pt x="47185" y="69740"/>
                      <a:pt x="47266" y="71335"/>
                    </a:cubicBezTo>
                    <a:cubicBezTo>
                      <a:pt x="46024" y="70032"/>
                      <a:pt x="44256" y="69194"/>
                      <a:pt x="42388" y="69194"/>
                    </a:cubicBezTo>
                    <a:cubicBezTo>
                      <a:pt x="42371" y="69194"/>
                      <a:pt x="42354" y="69194"/>
                      <a:pt x="42337" y="69194"/>
                    </a:cubicBezTo>
                    <a:lnTo>
                      <a:pt x="42337" y="69194"/>
                    </a:lnTo>
                    <a:cubicBezTo>
                      <a:pt x="43675" y="67746"/>
                      <a:pt x="45542" y="66944"/>
                      <a:pt x="47475" y="66944"/>
                    </a:cubicBezTo>
                    <a:close/>
                    <a:moveTo>
                      <a:pt x="23953" y="66979"/>
                    </a:moveTo>
                    <a:cubicBezTo>
                      <a:pt x="24378" y="66979"/>
                      <a:pt x="24806" y="67018"/>
                      <a:pt x="25232" y="67097"/>
                    </a:cubicBezTo>
                    <a:cubicBezTo>
                      <a:pt x="24239" y="68278"/>
                      <a:pt x="23657" y="69779"/>
                      <a:pt x="23744" y="71371"/>
                    </a:cubicBezTo>
                    <a:lnTo>
                      <a:pt x="23744" y="71371"/>
                    </a:lnTo>
                    <a:cubicBezTo>
                      <a:pt x="22494" y="70068"/>
                      <a:pt x="20726" y="69229"/>
                      <a:pt x="18866" y="69229"/>
                    </a:cubicBezTo>
                    <a:cubicBezTo>
                      <a:pt x="18846" y="69229"/>
                      <a:pt x="18827" y="69230"/>
                      <a:pt x="18807" y="69230"/>
                    </a:cubicBezTo>
                    <a:cubicBezTo>
                      <a:pt x="20144" y="67782"/>
                      <a:pt x="22018" y="66979"/>
                      <a:pt x="23953" y="66979"/>
                    </a:cubicBezTo>
                    <a:close/>
                    <a:moveTo>
                      <a:pt x="13656" y="66979"/>
                    </a:moveTo>
                    <a:cubicBezTo>
                      <a:pt x="15596" y="66979"/>
                      <a:pt x="17470" y="67782"/>
                      <a:pt x="18807" y="69230"/>
                    </a:cubicBezTo>
                    <a:cubicBezTo>
                      <a:pt x="18787" y="69230"/>
                      <a:pt x="18768" y="69229"/>
                      <a:pt x="18748" y="69229"/>
                    </a:cubicBezTo>
                    <a:cubicBezTo>
                      <a:pt x="16879" y="69229"/>
                      <a:pt x="15111" y="70068"/>
                      <a:pt x="13870" y="71371"/>
                    </a:cubicBezTo>
                    <a:cubicBezTo>
                      <a:pt x="13951" y="69785"/>
                      <a:pt x="13368" y="68280"/>
                      <a:pt x="12374" y="67097"/>
                    </a:cubicBezTo>
                    <a:cubicBezTo>
                      <a:pt x="12801" y="67018"/>
                      <a:pt x="13230" y="66979"/>
                      <a:pt x="13656" y="66979"/>
                    </a:cubicBezTo>
                    <a:close/>
                    <a:moveTo>
                      <a:pt x="107658" y="66739"/>
                    </a:moveTo>
                    <a:cubicBezTo>
                      <a:pt x="109596" y="66739"/>
                      <a:pt x="111472" y="67542"/>
                      <a:pt x="112821" y="68997"/>
                    </a:cubicBezTo>
                    <a:lnTo>
                      <a:pt x="112821" y="68997"/>
                    </a:lnTo>
                    <a:cubicBezTo>
                      <a:pt x="112818" y="68997"/>
                      <a:pt x="112815" y="68997"/>
                      <a:pt x="112812" y="68997"/>
                    </a:cubicBezTo>
                    <a:cubicBezTo>
                      <a:pt x="112793" y="68997"/>
                      <a:pt x="112774" y="68996"/>
                      <a:pt x="112756" y="68996"/>
                    </a:cubicBezTo>
                    <a:cubicBezTo>
                      <a:pt x="110769" y="68996"/>
                      <a:pt x="108902" y="69942"/>
                      <a:pt x="107641" y="71389"/>
                    </a:cubicBezTo>
                    <a:lnTo>
                      <a:pt x="107641" y="71389"/>
                    </a:lnTo>
                    <a:cubicBezTo>
                      <a:pt x="107802" y="69716"/>
                      <a:pt x="107213" y="68133"/>
                      <a:pt x="106177" y="66897"/>
                    </a:cubicBezTo>
                    <a:lnTo>
                      <a:pt x="106177" y="66897"/>
                    </a:lnTo>
                    <a:cubicBezTo>
                      <a:pt x="106669" y="66791"/>
                      <a:pt x="107166" y="66739"/>
                      <a:pt x="107658" y="66739"/>
                    </a:cubicBezTo>
                    <a:close/>
                    <a:moveTo>
                      <a:pt x="37174" y="66937"/>
                    </a:moveTo>
                    <a:cubicBezTo>
                      <a:pt x="39113" y="66937"/>
                      <a:pt x="40989" y="67739"/>
                      <a:pt x="42337" y="69194"/>
                    </a:cubicBezTo>
                    <a:lnTo>
                      <a:pt x="42337" y="69194"/>
                    </a:lnTo>
                    <a:cubicBezTo>
                      <a:pt x="42334" y="69194"/>
                      <a:pt x="42331" y="69194"/>
                      <a:pt x="42328" y="69194"/>
                    </a:cubicBezTo>
                    <a:cubicBezTo>
                      <a:pt x="42310" y="69194"/>
                      <a:pt x="42291" y="69194"/>
                      <a:pt x="42273" y="69194"/>
                    </a:cubicBezTo>
                    <a:cubicBezTo>
                      <a:pt x="40286" y="69194"/>
                      <a:pt x="38410" y="70139"/>
                      <a:pt x="37158" y="71595"/>
                    </a:cubicBezTo>
                    <a:cubicBezTo>
                      <a:pt x="37320" y="69911"/>
                      <a:pt x="36728" y="68325"/>
                      <a:pt x="35689" y="67097"/>
                    </a:cubicBezTo>
                    <a:lnTo>
                      <a:pt x="35680" y="67097"/>
                    </a:lnTo>
                    <a:cubicBezTo>
                      <a:pt x="36177" y="66989"/>
                      <a:pt x="36678" y="66937"/>
                      <a:pt x="37174" y="66937"/>
                    </a:cubicBezTo>
                    <a:close/>
                    <a:moveTo>
                      <a:pt x="124474" y="64884"/>
                    </a:moveTo>
                    <a:cubicBezTo>
                      <a:pt x="127650" y="64884"/>
                      <a:pt x="130827" y="66963"/>
                      <a:pt x="130867" y="71120"/>
                    </a:cubicBezTo>
                    <a:cubicBezTo>
                      <a:pt x="130392" y="71018"/>
                      <a:pt x="129914" y="70969"/>
                      <a:pt x="129439" y="70969"/>
                    </a:cubicBezTo>
                    <a:cubicBezTo>
                      <a:pt x="127578" y="70969"/>
                      <a:pt x="125778" y="71735"/>
                      <a:pt x="124478" y="73128"/>
                    </a:cubicBezTo>
                    <a:cubicBezTo>
                      <a:pt x="123197" y="71748"/>
                      <a:pt x="121405" y="70968"/>
                      <a:pt x="119532" y="70968"/>
                    </a:cubicBezTo>
                    <a:cubicBezTo>
                      <a:pt x="119039" y="70968"/>
                      <a:pt x="118555" y="71022"/>
                      <a:pt x="118080" y="71120"/>
                    </a:cubicBezTo>
                    <a:cubicBezTo>
                      <a:pt x="118121" y="66963"/>
                      <a:pt x="121297" y="64884"/>
                      <a:pt x="124474" y="64884"/>
                    </a:cubicBezTo>
                    <a:close/>
                    <a:moveTo>
                      <a:pt x="100943" y="64929"/>
                    </a:moveTo>
                    <a:cubicBezTo>
                      <a:pt x="104120" y="64929"/>
                      <a:pt x="107296" y="67007"/>
                      <a:pt x="107337" y="71165"/>
                    </a:cubicBezTo>
                    <a:cubicBezTo>
                      <a:pt x="106862" y="71063"/>
                      <a:pt x="106383" y="71013"/>
                      <a:pt x="105909" y="71013"/>
                    </a:cubicBezTo>
                    <a:cubicBezTo>
                      <a:pt x="104048" y="71013"/>
                      <a:pt x="102248" y="71780"/>
                      <a:pt x="100948" y="73172"/>
                    </a:cubicBezTo>
                    <a:cubicBezTo>
                      <a:pt x="99667" y="71792"/>
                      <a:pt x="97875" y="71013"/>
                      <a:pt x="95993" y="71013"/>
                    </a:cubicBezTo>
                    <a:cubicBezTo>
                      <a:pt x="95509" y="71013"/>
                      <a:pt x="95025" y="71067"/>
                      <a:pt x="94550" y="71165"/>
                    </a:cubicBezTo>
                    <a:cubicBezTo>
                      <a:pt x="94590" y="67007"/>
                      <a:pt x="97767" y="64929"/>
                      <a:pt x="100943" y="64929"/>
                    </a:cubicBezTo>
                    <a:close/>
                    <a:moveTo>
                      <a:pt x="77622" y="64941"/>
                    </a:moveTo>
                    <a:cubicBezTo>
                      <a:pt x="80798" y="64941"/>
                      <a:pt x="83972" y="67018"/>
                      <a:pt x="84013" y="71174"/>
                    </a:cubicBezTo>
                    <a:cubicBezTo>
                      <a:pt x="83537" y="71072"/>
                      <a:pt x="83057" y="71021"/>
                      <a:pt x="82581" y="71021"/>
                    </a:cubicBezTo>
                    <a:cubicBezTo>
                      <a:pt x="80727" y="71021"/>
                      <a:pt x="78930" y="71782"/>
                      <a:pt x="77633" y="73172"/>
                    </a:cubicBezTo>
                    <a:lnTo>
                      <a:pt x="77624" y="73181"/>
                    </a:lnTo>
                    <a:cubicBezTo>
                      <a:pt x="76342" y="71801"/>
                      <a:pt x="74550" y="71022"/>
                      <a:pt x="72669" y="71022"/>
                    </a:cubicBezTo>
                    <a:cubicBezTo>
                      <a:pt x="72185" y="71022"/>
                      <a:pt x="71701" y="71076"/>
                      <a:pt x="71226" y="71174"/>
                    </a:cubicBezTo>
                    <a:cubicBezTo>
                      <a:pt x="71266" y="67020"/>
                      <a:pt x="74445" y="64941"/>
                      <a:pt x="77622" y="64941"/>
                    </a:cubicBezTo>
                    <a:close/>
                    <a:moveTo>
                      <a:pt x="53996" y="65085"/>
                    </a:moveTo>
                    <a:cubicBezTo>
                      <a:pt x="57170" y="65085"/>
                      <a:pt x="60344" y="67162"/>
                      <a:pt x="60384" y="71317"/>
                    </a:cubicBezTo>
                    <a:lnTo>
                      <a:pt x="60384" y="71326"/>
                    </a:lnTo>
                    <a:cubicBezTo>
                      <a:pt x="59903" y="71222"/>
                      <a:pt x="59419" y="71170"/>
                      <a:pt x="58939" y="71170"/>
                    </a:cubicBezTo>
                    <a:cubicBezTo>
                      <a:pt x="57081" y="71170"/>
                      <a:pt x="55284" y="71936"/>
                      <a:pt x="53995" y="73325"/>
                    </a:cubicBezTo>
                    <a:cubicBezTo>
                      <a:pt x="52714" y="71945"/>
                      <a:pt x="50922" y="71165"/>
                      <a:pt x="49040" y="71165"/>
                    </a:cubicBezTo>
                    <a:cubicBezTo>
                      <a:pt x="48556" y="71165"/>
                      <a:pt x="48072" y="71219"/>
                      <a:pt x="47597" y="71326"/>
                    </a:cubicBezTo>
                    <a:cubicBezTo>
                      <a:pt x="47638" y="67167"/>
                      <a:pt x="50817" y="65085"/>
                      <a:pt x="53996" y="65085"/>
                    </a:cubicBezTo>
                    <a:close/>
                    <a:moveTo>
                      <a:pt x="7145" y="65126"/>
                    </a:moveTo>
                    <a:cubicBezTo>
                      <a:pt x="10322" y="65126"/>
                      <a:pt x="13498" y="67205"/>
                      <a:pt x="13538" y="71362"/>
                    </a:cubicBezTo>
                    <a:cubicBezTo>
                      <a:pt x="13065" y="71260"/>
                      <a:pt x="12588" y="71211"/>
                      <a:pt x="12113" y="71211"/>
                    </a:cubicBezTo>
                    <a:cubicBezTo>
                      <a:pt x="10252" y="71211"/>
                      <a:pt x="8442" y="71977"/>
                      <a:pt x="7150" y="73369"/>
                    </a:cubicBezTo>
                    <a:cubicBezTo>
                      <a:pt x="5868" y="71990"/>
                      <a:pt x="4076" y="71210"/>
                      <a:pt x="2194" y="71210"/>
                    </a:cubicBezTo>
                    <a:cubicBezTo>
                      <a:pt x="1711" y="71210"/>
                      <a:pt x="1227" y="71264"/>
                      <a:pt x="752" y="71362"/>
                    </a:cubicBezTo>
                    <a:cubicBezTo>
                      <a:pt x="792" y="67205"/>
                      <a:pt x="3969" y="65126"/>
                      <a:pt x="7145" y="65126"/>
                    </a:cubicBezTo>
                    <a:close/>
                    <a:moveTo>
                      <a:pt x="30460" y="65126"/>
                    </a:moveTo>
                    <a:cubicBezTo>
                      <a:pt x="33637" y="65126"/>
                      <a:pt x="36813" y="67205"/>
                      <a:pt x="36854" y="71362"/>
                    </a:cubicBezTo>
                    <a:cubicBezTo>
                      <a:pt x="36379" y="71260"/>
                      <a:pt x="35900" y="71211"/>
                      <a:pt x="35425" y="71211"/>
                    </a:cubicBezTo>
                    <a:cubicBezTo>
                      <a:pt x="33562" y="71211"/>
                      <a:pt x="31757" y="71977"/>
                      <a:pt x="30465" y="73369"/>
                    </a:cubicBezTo>
                    <a:cubicBezTo>
                      <a:pt x="29183" y="71990"/>
                      <a:pt x="27391" y="71210"/>
                      <a:pt x="25510" y="71210"/>
                    </a:cubicBezTo>
                    <a:cubicBezTo>
                      <a:pt x="25026" y="71210"/>
                      <a:pt x="24542" y="71264"/>
                      <a:pt x="24067" y="71362"/>
                    </a:cubicBezTo>
                    <a:cubicBezTo>
                      <a:pt x="24107" y="67205"/>
                      <a:pt x="27284" y="65126"/>
                      <a:pt x="30460" y="65126"/>
                    </a:cubicBezTo>
                    <a:close/>
                    <a:moveTo>
                      <a:pt x="119323" y="71343"/>
                    </a:moveTo>
                    <a:cubicBezTo>
                      <a:pt x="121259" y="71343"/>
                      <a:pt x="123134" y="72146"/>
                      <a:pt x="124478" y="73593"/>
                    </a:cubicBezTo>
                    <a:lnTo>
                      <a:pt x="124478" y="73593"/>
                    </a:lnTo>
                    <a:cubicBezTo>
                      <a:pt x="124475" y="73593"/>
                      <a:pt x="124472" y="73593"/>
                      <a:pt x="124469" y="73593"/>
                    </a:cubicBezTo>
                    <a:cubicBezTo>
                      <a:pt x="124450" y="73593"/>
                      <a:pt x="124430" y="73593"/>
                      <a:pt x="124410" y="73593"/>
                    </a:cubicBezTo>
                    <a:cubicBezTo>
                      <a:pt x="122541" y="73593"/>
                      <a:pt x="120782" y="74432"/>
                      <a:pt x="119532" y="75735"/>
                    </a:cubicBezTo>
                    <a:cubicBezTo>
                      <a:pt x="119622" y="74149"/>
                      <a:pt x="119039" y="72644"/>
                      <a:pt x="118045" y="71461"/>
                    </a:cubicBezTo>
                    <a:cubicBezTo>
                      <a:pt x="118470" y="71382"/>
                      <a:pt x="118898" y="71343"/>
                      <a:pt x="119323" y="71343"/>
                    </a:cubicBezTo>
                    <a:close/>
                    <a:moveTo>
                      <a:pt x="129620" y="71343"/>
                    </a:moveTo>
                    <a:cubicBezTo>
                      <a:pt x="130043" y="71343"/>
                      <a:pt x="130470" y="71382"/>
                      <a:pt x="130894" y="71461"/>
                    </a:cubicBezTo>
                    <a:cubicBezTo>
                      <a:pt x="129908" y="72644"/>
                      <a:pt x="129326" y="74140"/>
                      <a:pt x="129415" y="75735"/>
                    </a:cubicBezTo>
                    <a:lnTo>
                      <a:pt x="129406" y="75735"/>
                    </a:lnTo>
                    <a:cubicBezTo>
                      <a:pt x="128165" y="74432"/>
                      <a:pt x="126397" y="73593"/>
                      <a:pt x="124528" y="73593"/>
                    </a:cubicBezTo>
                    <a:cubicBezTo>
                      <a:pt x="124512" y="73593"/>
                      <a:pt x="124495" y="73593"/>
                      <a:pt x="124478" y="73593"/>
                    </a:cubicBezTo>
                    <a:lnTo>
                      <a:pt x="124478" y="73593"/>
                    </a:lnTo>
                    <a:cubicBezTo>
                      <a:pt x="125816" y="72146"/>
                      <a:pt x="127689" y="71343"/>
                      <a:pt x="129620" y="71343"/>
                    </a:cubicBezTo>
                    <a:close/>
                    <a:moveTo>
                      <a:pt x="48839" y="71540"/>
                    </a:moveTo>
                    <a:cubicBezTo>
                      <a:pt x="50775" y="71540"/>
                      <a:pt x="52650" y="72344"/>
                      <a:pt x="53995" y="73799"/>
                    </a:cubicBezTo>
                    <a:lnTo>
                      <a:pt x="53995" y="73799"/>
                    </a:lnTo>
                    <a:cubicBezTo>
                      <a:pt x="53992" y="73799"/>
                      <a:pt x="53989" y="73800"/>
                      <a:pt x="53986" y="73800"/>
                    </a:cubicBezTo>
                    <a:cubicBezTo>
                      <a:pt x="53966" y="73799"/>
                      <a:pt x="53946" y="73799"/>
                      <a:pt x="53926" y="73799"/>
                    </a:cubicBezTo>
                    <a:cubicBezTo>
                      <a:pt x="52058" y="73799"/>
                      <a:pt x="50299" y="74629"/>
                      <a:pt x="49049" y="75932"/>
                    </a:cubicBezTo>
                    <a:cubicBezTo>
                      <a:pt x="49138" y="74346"/>
                      <a:pt x="48556" y="72841"/>
                      <a:pt x="47561" y="71658"/>
                    </a:cubicBezTo>
                    <a:cubicBezTo>
                      <a:pt x="47987" y="71579"/>
                      <a:pt x="48414" y="71540"/>
                      <a:pt x="48839" y="71540"/>
                    </a:cubicBezTo>
                    <a:close/>
                    <a:moveTo>
                      <a:pt x="59134" y="71540"/>
                    </a:moveTo>
                    <a:cubicBezTo>
                      <a:pt x="59558" y="71540"/>
                      <a:pt x="59985" y="71579"/>
                      <a:pt x="60411" y="71658"/>
                    </a:cubicBezTo>
                    <a:cubicBezTo>
                      <a:pt x="59425" y="72841"/>
                      <a:pt x="58843" y="74337"/>
                      <a:pt x="58932" y="75932"/>
                    </a:cubicBezTo>
                    <a:lnTo>
                      <a:pt x="58923" y="75932"/>
                    </a:lnTo>
                    <a:cubicBezTo>
                      <a:pt x="57682" y="74629"/>
                      <a:pt x="55914" y="73799"/>
                      <a:pt x="54046" y="73799"/>
                    </a:cubicBezTo>
                    <a:cubicBezTo>
                      <a:pt x="54029" y="73799"/>
                      <a:pt x="54012" y="73799"/>
                      <a:pt x="53995" y="73799"/>
                    </a:cubicBezTo>
                    <a:lnTo>
                      <a:pt x="53995" y="73799"/>
                    </a:lnTo>
                    <a:cubicBezTo>
                      <a:pt x="55333" y="72344"/>
                      <a:pt x="57200" y="71540"/>
                      <a:pt x="59134" y="71540"/>
                    </a:cubicBezTo>
                    <a:close/>
                    <a:moveTo>
                      <a:pt x="112819" y="69493"/>
                    </a:moveTo>
                    <a:cubicBezTo>
                      <a:pt x="115994" y="69493"/>
                      <a:pt x="119169" y="71570"/>
                      <a:pt x="119209" y="75726"/>
                    </a:cubicBezTo>
                    <a:lnTo>
                      <a:pt x="119209" y="75726"/>
                    </a:lnTo>
                    <a:cubicBezTo>
                      <a:pt x="118734" y="75624"/>
                      <a:pt x="118255" y="75574"/>
                      <a:pt x="117781" y="75574"/>
                    </a:cubicBezTo>
                    <a:cubicBezTo>
                      <a:pt x="115920" y="75574"/>
                      <a:pt x="114120" y="76339"/>
                      <a:pt x="112821" y="77724"/>
                    </a:cubicBezTo>
                    <a:lnTo>
                      <a:pt x="112821" y="77733"/>
                    </a:lnTo>
                    <a:cubicBezTo>
                      <a:pt x="111539" y="76353"/>
                      <a:pt x="109747" y="75574"/>
                      <a:pt x="107865" y="75574"/>
                    </a:cubicBezTo>
                    <a:cubicBezTo>
                      <a:pt x="107382" y="75574"/>
                      <a:pt x="106898" y="75627"/>
                      <a:pt x="106423" y="75726"/>
                    </a:cubicBezTo>
                    <a:lnTo>
                      <a:pt x="106423" y="75726"/>
                    </a:lnTo>
                    <a:cubicBezTo>
                      <a:pt x="106463" y="71572"/>
                      <a:pt x="109641" y="69493"/>
                      <a:pt x="112819" y="69493"/>
                    </a:cubicBezTo>
                    <a:close/>
                    <a:moveTo>
                      <a:pt x="136134" y="69486"/>
                    </a:moveTo>
                    <a:cubicBezTo>
                      <a:pt x="139310" y="69486"/>
                      <a:pt x="142484" y="71565"/>
                      <a:pt x="142525" y="75726"/>
                    </a:cubicBezTo>
                    <a:lnTo>
                      <a:pt x="142525" y="75726"/>
                    </a:lnTo>
                    <a:cubicBezTo>
                      <a:pt x="142050" y="75624"/>
                      <a:pt x="141571" y="75574"/>
                      <a:pt x="141097" y="75574"/>
                    </a:cubicBezTo>
                    <a:cubicBezTo>
                      <a:pt x="139236" y="75574"/>
                      <a:pt x="137435" y="76341"/>
                      <a:pt x="136136" y="77733"/>
                    </a:cubicBezTo>
                    <a:cubicBezTo>
                      <a:pt x="134854" y="76353"/>
                      <a:pt x="133062" y="75574"/>
                      <a:pt x="131181" y="75574"/>
                    </a:cubicBezTo>
                    <a:cubicBezTo>
                      <a:pt x="130697" y="75574"/>
                      <a:pt x="130213" y="75627"/>
                      <a:pt x="129738" y="75726"/>
                    </a:cubicBezTo>
                    <a:lnTo>
                      <a:pt x="129738" y="75726"/>
                    </a:lnTo>
                    <a:cubicBezTo>
                      <a:pt x="129778" y="71567"/>
                      <a:pt x="132957" y="69486"/>
                      <a:pt x="136134" y="69486"/>
                    </a:cubicBezTo>
                    <a:close/>
                    <a:moveTo>
                      <a:pt x="42332" y="69690"/>
                    </a:moveTo>
                    <a:cubicBezTo>
                      <a:pt x="45507" y="69690"/>
                      <a:pt x="48681" y="71767"/>
                      <a:pt x="48726" y="75923"/>
                    </a:cubicBezTo>
                    <a:cubicBezTo>
                      <a:pt x="48251" y="75821"/>
                      <a:pt x="47772" y="75771"/>
                      <a:pt x="47298" y="75771"/>
                    </a:cubicBezTo>
                    <a:cubicBezTo>
                      <a:pt x="45434" y="75771"/>
                      <a:pt x="43630" y="76538"/>
                      <a:pt x="42337" y="77930"/>
                    </a:cubicBezTo>
                    <a:cubicBezTo>
                      <a:pt x="41056" y="76550"/>
                      <a:pt x="39264" y="75771"/>
                      <a:pt x="37382" y="75771"/>
                    </a:cubicBezTo>
                    <a:cubicBezTo>
                      <a:pt x="36898" y="75771"/>
                      <a:pt x="36415" y="75825"/>
                      <a:pt x="35940" y="75923"/>
                    </a:cubicBezTo>
                    <a:cubicBezTo>
                      <a:pt x="35980" y="71769"/>
                      <a:pt x="39156" y="69690"/>
                      <a:pt x="42332" y="69690"/>
                    </a:cubicBezTo>
                    <a:close/>
                    <a:moveTo>
                      <a:pt x="65648" y="69687"/>
                    </a:moveTo>
                    <a:cubicBezTo>
                      <a:pt x="68825" y="69687"/>
                      <a:pt x="72001" y="71766"/>
                      <a:pt x="72041" y="75923"/>
                    </a:cubicBezTo>
                    <a:cubicBezTo>
                      <a:pt x="71566" y="75821"/>
                      <a:pt x="71088" y="75771"/>
                      <a:pt x="70613" y="75771"/>
                    </a:cubicBezTo>
                    <a:cubicBezTo>
                      <a:pt x="68750" y="75771"/>
                      <a:pt x="66945" y="76538"/>
                      <a:pt x="65653" y="77930"/>
                    </a:cubicBezTo>
                    <a:cubicBezTo>
                      <a:pt x="64371" y="76550"/>
                      <a:pt x="62579" y="75771"/>
                      <a:pt x="60697" y="75771"/>
                    </a:cubicBezTo>
                    <a:cubicBezTo>
                      <a:pt x="60214" y="75771"/>
                      <a:pt x="59730" y="75825"/>
                      <a:pt x="59255" y="75923"/>
                    </a:cubicBezTo>
                    <a:cubicBezTo>
                      <a:pt x="59295" y="71766"/>
                      <a:pt x="62472" y="69687"/>
                      <a:pt x="65648" y="69687"/>
                    </a:cubicBezTo>
                    <a:close/>
                    <a:moveTo>
                      <a:pt x="82884" y="1"/>
                    </a:moveTo>
                    <a:cubicBezTo>
                      <a:pt x="82642" y="700"/>
                      <a:pt x="82534" y="1435"/>
                      <a:pt x="82579" y="2178"/>
                    </a:cubicBezTo>
                    <a:cubicBezTo>
                      <a:pt x="81329" y="875"/>
                      <a:pt x="79570" y="37"/>
                      <a:pt x="77701" y="37"/>
                    </a:cubicBezTo>
                    <a:cubicBezTo>
                      <a:pt x="77681" y="37"/>
                      <a:pt x="77661" y="37"/>
                      <a:pt x="77642" y="37"/>
                    </a:cubicBezTo>
                    <a:cubicBezTo>
                      <a:pt x="77622" y="37"/>
                      <a:pt x="77602" y="37"/>
                      <a:pt x="77582" y="37"/>
                    </a:cubicBezTo>
                    <a:cubicBezTo>
                      <a:pt x="73834" y="37"/>
                      <a:pt x="70494" y="3399"/>
                      <a:pt x="70948" y="7160"/>
                    </a:cubicBezTo>
                    <a:cubicBezTo>
                      <a:pt x="71458" y="7047"/>
                      <a:pt x="71971" y="6991"/>
                      <a:pt x="72481" y="6991"/>
                    </a:cubicBezTo>
                    <a:cubicBezTo>
                      <a:pt x="74418" y="6991"/>
                      <a:pt x="76294" y="7794"/>
                      <a:pt x="77642" y="9248"/>
                    </a:cubicBezTo>
                    <a:cubicBezTo>
                      <a:pt x="77624" y="9248"/>
                      <a:pt x="77606" y="9248"/>
                      <a:pt x="77587" y="9248"/>
                    </a:cubicBezTo>
                    <a:cubicBezTo>
                      <a:pt x="75529" y="9248"/>
                      <a:pt x="73607" y="10256"/>
                      <a:pt x="72355" y="11784"/>
                    </a:cubicBezTo>
                    <a:cubicBezTo>
                      <a:pt x="72756" y="8058"/>
                      <a:pt x="69443" y="4741"/>
                      <a:pt x="65721" y="4741"/>
                    </a:cubicBezTo>
                    <a:cubicBezTo>
                      <a:pt x="65701" y="4741"/>
                      <a:pt x="65682" y="4741"/>
                      <a:pt x="65662" y="4741"/>
                    </a:cubicBezTo>
                    <a:cubicBezTo>
                      <a:pt x="65642" y="4741"/>
                      <a:pt x="65622" y="4741"/>
                      <a:pt x="65602" y="4741"/>
                    </a:cubicBezTo>
                    <a:cubicBezTo>
                      <a:pt x="63733" y="4741"/>
                      <a:pt x="61966" y="5570"/>
                      <a:pt x="60724" y="6874"/>
                    </a:cubicBezTo>
                    <a:cubicBezTo>
                      <a:pt x="60760" y="6139"/>
                      <a:pt x="60662" y="5395"/>
                      <a:pt x="60420" y="4696"/>
                    </a:cubicBezTo>
                    <a:lnTo>
                      <a:pt x="60043" y="4696"/>
                    </a:lnTo>
                    <a:cubicBezTo>
                      <a:pt x="60276" y="5395"/>
                      <a:pt x="60393" y="6130"/>
                      <a:pt x="60393" y="6865"/>
                    </a:cubicBezTo>
                    <a:cubicBezTo>
                      <a:pt x="59920" y="6763"/>
                      <a:pt x="59442" y="6713"/>
                      <a:pt x="58969" y="6713"/>
                    </a:cubicBezTo>
                    <a:cubicBezTo>
                      <a:pt x="57110" y="6713"/>
                      <a:pt x="55305" y="7479"/>
                      <a:pt x="54013" y="8872"/>
                    </a:cubicBezTo>
                    <a:cubicBezTo>
                      <a:pt x="52732" y="7492"/>
                      <a:pt x="50939" y="6712"/>
                      <a:pt x="49058" y="6712"/>
                    </a:cubicBezTo>
                    <a:cubicBezTo>
                      <a:pt x="48574" y="6712"/>
                      <a:pt x="48090" y="6766"/>
                      <a:pt x="47615" y="6865"/>
                    </a:cubicBezTo>
                    <a:cubicBezTo>
                      <a:pt x="47615" y="6130"/>
                      <a:pt x="47732" y="5395"/>
                      <a:pt x="47965" y="4696"/>
                    </a:cubicBezTo>
                    <a:lnTo>
                      <a:pt x="47588" y="4696"/>
                    </a:lnTo>
                    <a:cubicBezTo>
                      <a:pt x="47346" y="5395"/>
                      <a:pt x="47248" y="6139"/>
                      <a:pt x="47284" y="6874"/>
                    </a:cubicBezTo>
                    <a:cubicBezTo>
                      <a:pt x="46042" y="5570"/>
                      <a:pt x="44275" y="4741"/>
                      <a:pt x="42406" y="4741"/>
                    </a:cubicBezTo>
                    <a:cubicBezTo>
                      <a:pt x="42386" y="4741"/>
                      <a:pt x="42366" y="4741"/>
                      <a:pt x="42346" y="4741"/>
                    </a:cubicBezTo>
                    <a:cubicBezTo>
                      <a:pt x="42319" y="4741"/>
                      <a:pt x="42291" y="4740"/>
                      <a:pt x="42263" y="4740"/>
                    </a:cubicBezTo>
                    <a:cubicBezTo>
                      <a:pt x="40287" y="4740"/>
                      <a:pt x="38431" y="5684"/>
                      <a:pt x="37185" y="7125"/>
                    </a:cubicBezTo>
                    <a:cubicBezTo>
                      <a:pt x="37479" y="3462"/>
                      <a:pt x="34202" y="234"/>
                      <a:pt x="30534" y="234"/>
                    </a:cubicBezTo>
                    <a:cubicBezTo>
                      <a:pt x="30514" y="234"/>
                      <a:pt x="30494" y="234"/>
                      <a:pt x="30474" y="234"/>
                    </a:cubicBezTo>
                    <a:cubicBezTo>
                      <a:pt x="30454" y="234"/>
                      <a:pt x="30434" y="234"/>
                      <a:pt x="30415" y="234"/>
                    </a:cubicBezTo>
                    <a:cubicBezTo>
                      <a:pt x="28546" y="234"/>
                      <a:pt x="26787" y="1072"/>
                      <a:pt x="25536" y="2375"/>
                    </a:cubicBezTo>
                    <a:cubicBezTo>
                      <a:pt x="25581" y="1641"/>
                      <a:pt x="25474" y="897"/>
                      <a:pt x="25232" y="198"/>
                    </a:cubicBezTo>
                    <a:lnTo>
                      <a:pt x="24855" y="198"/>
                    </a:lnTo>
                    <a:cubicBezTo>
                      <a:pt x="25088" y="897"/>
                      <a:pt x="25214" y="1632"/>
                      <a:pt x="25214" y="2367"/>
                    </a:cubicBezTo>
                    <a:cubicBezTo>
                      <a:pt x="24739" y="2265"/>
                      <a:pt x="24260" y="2215"/>
                      <a:pt x="23785" y="2215"/>
                    </a:cubicBezTo>
                    <a:cubicBezTo>
                      <a:pt x="21922" y="2215"/>
                      <a:pt x="20117" y="2981"/>
                      <a:pt x="18825" y="4374"/>
                    </a:cubicBezTo>
                    <a:cubicBezTo>
                      <a:pt x="17544" y="2994"/>
                      <a:pt x="15752" y="2214"/>
                      <a:pt x="13870" y="2214"/>
                    </a:cubicBezTo>
                    <a:cubicBezTo>
                      <a:pt x="13386" y="2214"/>
                      <a:pt x="12902" y="2268"/>
                      <a:pt x="12427" y="2367"/>
                    </a:cubicBezTo>
                    <a:cubicBezTo>
                      <a:pt x="12427" y="1632"/>
                      <a:pt x="12544" y="897"/>
                      <a:pt x="12777" y="198"/>
                    </a:cubicBezTo>
                    <a:lnTo>
                      <a:pt x="12382" y="198"/>
                    </a:lnTo>
                    <a:cubicBezTo>
                      <a:pt x="12141" y="897"/>
                      <a:pt x="12042" y="1641"/>
                      <a:pt x="12078" y="2375"/>
                    </a:cubicBezTo>
                    <a:cubicBezTo>
                      <a:pt x="10836" y="1072"/>
                      <a:pt x="9069" y="234"/>
                      <a:pt x="7200" y="234"/>
                    </a:cubicBezTo>
                    <a:cubicBezTo>
                      <a:pt x="7180" y="234"/>
                      <a:pt x="7160" y="234"/>
                      <a:pt x="7141" y="234"/>
                    </a:cubicBezTo>
                    <a:cubicBezTo>
                      <a:pt x="7126" y="234"/>
                      <a:pt x="7111" y="234"/>
                      <a:pt x="7096" y="234"/>
                    </a:cubicBezTo>
                    <a:cubicBezTo>
                      <a:pt x="3342" y="234"/>
                      <a:pt x="1" y="3600"/>
                      <a:pt x="456" y="7358"/>
                    </a:cubicBezTo>
                    <a:cubicBezTo>
                      <a:pt x="960" y="7247"/>
                      <a:pt x="1468" y="7193"/>
                      <a:pt x="1971" y="7193"/>
                    </a:cubicBezTo>
                    <a:cubicBezTo>
                      <a:pt x="3914" y="7193"/>
                      <a:pt x="5798" y="7997"/>
                      <a:pt x="7150" y="9463"/>
                    </a:cubicBezTo>
                    <a:cubicBezTo>
                      <a:pt x="7130" y="9463"/>
                      <a:pt x="7110" y="9463"/>
                      <a:pt x="7090" y="9463"/>
                    </a:cubicBezTo>
                    <a:cubicBezTo>
                      <a:pt x="3342" y="9463"/>
                      <a:pt x="1" y="12825"/>
                      <a:pt x="456" y="16587"/>
                    </a:cubicBezTo>
                    <a:cubicBezTo>
                      <a:pt x="966" y="16472"/>
                      <a:pt x="1482" y="16416"/>
                      <a:pt x="1993" y="16416"/>
                    </a:cubicBezTo>
                    <a:cubicBezTo>
                      <a:pt x="3922" y="16416"/>
                      <a:pt x="5795" y="17213"/>
                      <a:pt x="7141" y="18666"/>
                    </a:cubicBezTo>
                    <a:cubicBezTo>
                      <a:pt x="7121" y="18665"/>
                      <a:pt x="7101" y="18665"/>
                      <a:pt x="7081" y="18665"/>
                    </a:cubicBezTo>
                    <a:cubicBezTo>
                      <a:pt x="3333" y="18665"/>
                      <a:pt x="1" y="22028"/>
                      <a:pt x="456" y="25789"/>
                    </a:cubicBezTo>
                    <a:cubicBezTo>
                      <a:pt x="968" y="25675"/>
                      <a:pt x="1485" y="25619"/>
                      <a:pt x="1997" y="25619"/>
                    </a:cubicBezTo>
                    <a:cubicBezTo>
                      <a:pt x="3931" y="25619"/>
                      <a:pt x="5804" y="26416"/>
                      <a:pt x="7150" y="27868"/>
                    </a:cubicBezTo>
                    <a:cubicBezTo>
                      <a:pt x="8485" y="26423"/>
                      <a:pt x="10355" y="25626"/>
                      <a:pt x="12288" y="25626"/>
                    </a:cubicBezTo>
                    <a:cubicBezTo>
                      <a:pt x="12715" y="25626"/>
                      <a:pt x="13146" y="25665"/>
                      <a:pt x="13574" y="25744"/>
                    </a:cubicBezTo>
                    <a:cubicBezTo>
                      <a:pt x="12580" y="26927"/>
                      <a:pt x="11997" y="28424"/>
                      <a:pt x="12087" y="30019"/>
                    </a:cubicBezTo>
                    <a:cubicBezTo>
                      <a:pt x="10837" y="28715"/>
                      <a:pt x="9069" y="27877"/>
                      <a:pt x="7208" y="27877"/>
                    </a:cubicBezTo>
                    <a:cubicBezTo>
                      <a:pt x="7189" y="27877"/>
                      <a:pt x="7169" y="27877"/>
                      <a:pt x="7150" y="27877"/>
                    </a:cubicBezTo>
                    <a:cubicBezTo>
                      <a:pt x="7130" y="27877"/>
                      <a:pt x="7110" y="27877"/>
                      <a:pt x="7090" y="27877"/>
                    </a:cubicBezTo>
                    <a:cubicBezTo>
                      <a:pt x="3342" y="27877"/>
                      <a:pt x="1" y="31239"/>
                      <a:pt x="456" y="35001"/>
                    </a:cubicBezTo>
                    <a:cubicBezTo>
                      <a:pt x="963" y="34888"/>
                      <a:pt x="1475" y="34832"/>
                      <a:pt x="1984" y="34832"/>
                    </a:cubicBezTo>
                    <a:cubicBezTo>
                      <a:pt x="3893" y="34832"/>
                      <a:pt x="5751" y="35611"/>
                      <a:pt x="7096" y="37026"/>
                    </a:cubicBezTo>
                    <a:cubicBezTo>
                      <a:pt x="3341" y="37026"/>
                      <a:pt x="8" y="40386"/>
                      <a:pt x="456" y="44149"/>
                    </a:cubicBezTo>
                    <a:cubicBezTo>
                      <a:pt x="965" y="44035"/>
                      <a:pt x="1479" y="43980"/>
                      <a:pt x="1989" y="43980"/>
                    </a:cubicBezTo>
                    <a:cubicBezTo>
                      <a:pt x="3926" y="43980"/>
                      <a:pt x="5802" y="44783"/>
                      <a:pt x="7150" y="46237"/>
                    </a:cubicBezTo>
                    <a:cubicBezTo>
                      <a:pt x="7130" y="46237"/>
                      <a:pt x="7110" y="46237"/>
                      <a:pt x="7090" y="46237"/>
                    </a:cubicBezTo>
                    <a:cubicBezTo>
                      <a:pt x="3342" y="46237"/>
                      <a:pt x="1" y="49608"/>
                      <a:pt x="456" y="53361"/>
                    </a:cubicBezTo>
                    <a:cubicBezTo>
                      <a:pt x="961" y="53249"/>
                      <a:pt x="1471" y="53195"/>
                      <a:pt x="1978" y="53195"/>
                    </a:cubicBezTo>
                    <a:cubicBezTo>
                      <a:pt x="3912" y="53195"/>
                      <a:pt x="5791" y="53991"/>
                      <a:pt x="7141" y="55439"/>
                    </a:cubicBezTo>
                    <a:cubicBezTo>
                      <a:pt x="7121" y="55439"/>
                      <a:pt x="7101" y="55439"/>
                      <a:pt x="7081" y="55439"/>
                    </a:cubicBezTo>
                    <a:cubicBezTo>
                      <a:pt x="3333" y="55439"/>
                      <a:pt x="1" y="58811"/>
                      <a:pt x="456" y="62563"/>
                    </a:cubicBezTo>
                    <a:cubicBezTo>
                      <a:pt x="965" y="62449"/>
                      <a:pt x="1479" y="62394"/>
                      <a:pt x="1989" y="62394"/>
                    </a:cubicBezTo>
                    <a:cubicBezTo>
                      <a:pt x="3926" y="62394"/>
                      <a:pt x="5802" y="63197"/>
                      <a:pt x="7150" y="64651"/>
                    </a:cubicBezTo>
                    <a:cubicBezTo>
                      <a:pt x="7130" y="64651"/>
                      <a:pt x="7110" y="64651"/>
                      <a:pt x="7090" y="64651"/>
                    </a:cubicBezTo>
                    <a:cubicBezTo>
                      <a:pt x="3342" y="64651"/>
                      <a:pt x="1" y="68022"/>
                      <a:pt x="456" y="71774"/>
                    </a:cubicBezTo>
                    <a:cubicBezTo>
                      <a:pt x="965" y="71661"/>
                      <a:pt x="1479" y="71605"/>
                      <a:pt x="1989" y="71605"/>
                    </a:cubicBezTo>
                    <a:cubicBezTo>
                      <a:pt x="3926" y="71605"/>
                      <a:pt x="5802" y="72408"/>
                      <a:pt x="7150" y="73862"/>
                    </a:cubicBezTo>
                    <a:cubicBezTo>
                      <a:pt x="8483" y="72419"/>
                      <a:pt x="10349" y="71617"/>
                      <a:pt x="12278" y="71617"/>
                    </a:cubicBezTo>
                    <a:cubicBezTo>
                      <a:pt x="12709" y="71617"/>
                      <a:pt x="13143" y="71657"/>
                      <a:pt x="13574" y="71739"/>
                    </a:cubicBezTo>
                    <a:cubicBezTo>
                      <a:pt x="13037" y="72366"/>
                      <a:pt x="12624" y="73101"/>
                      <a:pt x="12365" y="73880"/>
                    </a:cubicBezTo>
                    <a:lnTo>
                      <a:pt x="12741" y="73880"/>
                    </a:lnTo>
                    <a:cubicBezTo>
                      <a:pt x="13637" y="71137"/>
                      <a:pt x="16222" y="69764"/>
                      <a:pt x="18806" y="69764"/>
                    </a:cubicBezTo>
                    <a:cubicBezTo>
                      <a:pt x="21388" y="69764"/>
                      <a:pt x="23969" y="71135"/>
                      <a:pt x="24864" y="73880"/>
                    </a:cubicBezTo>
                    <a:lnTo>
                      <a:pt x="25241" y="73880"/>
                    </a:lnTo>
                    <a:cubicBezTo>
                      <a:pt x="24981" y="73101"/>
                      <a:pt x="24569" y="72366"/>
                      <a:pt x="24031" y="71739"/>
                    </a:cubicBezTo>
                    <a:cubicBezTo>
                      <a:pt x="24463" y="71657"/>
                      <a:pt x="24897" y="71617"/>
                      <a:pt x="25327" y="71617"/>
                    </a:cubicBezTo>
                    <a:cubicBezTo>
                      <a:pt x="27257" y="71617"/>
                      <a:pt x="29124" y="72419"/>
                      <a:pt x="30465" y="73862"/>
                    </a:cubicBezTo>
                    <a:cubicBezTo>
                      <a:pt x="31802" y="72410"/>
                      <a:pt x="33677" y="71609"/>
                      <a:pt x="35611" y="71609"/>
                    </a:cubicBezTo>
                    <a:cubicBezTo>
                      <a:pt x="36087" y="71609"/>
                      <a:pt x="36566" y="71657"/>
                      <a:pt x="37042" y="71757"/>
                    </a:cubicBezTo>
                    <a:cubicBezTo>
                      <a:pt x="36011" y="73020"/>
                      <a:pt x="35438" y="74633"/>
                      <a:pt x="35644" y="76335"/>
                    </a:cubicBezTo>
                    <a:cubicBezTo>
                      <a:pt x="36153" y="76222"/>
                      <a:pt x="36667" y="76166"/>
                      <a:pt x="37176" y="76166"/>
                    </a:cubicBezTo>
                    <a:cubicBezTo>
                      <a:pt x="39113" y="76166"/>
                      <a:pt x="40989" y="76969"/>
                      <a:pt x="42337" y="78423"/>
                    </a:cubicBezTo>
                    <a:cubicBezTo>
                      <a:pt x="43675" y="76976"/>
                      <a:pt x="45548" y="76173"/>
                      <a:pt x="47484" y="76173"/>
                    </a:cubicBezTo>
                    <a:cubicBezTo>
                      <a:pt x="47908" y="76173"/>
                      <a:pt x="48336" y="76212"/>
                      <a:pt x="48762" y="76291"/>
                    </a:cubicBezTo>
                    <a:cubicBezTo>
                      <a:pt x="48224" y="76927"/>
                      <a:pt x="47812" y="77653"/>
                      <a:pt x="47552" y="78441"/>
                    </a:cubicBezTo>
                    <a:lnTo>
                      <a:pt x="47929" y="78441"/>
                    </a:lnTo>
                    <a:cubicBezTo>
                      <a:pt x="48825" y="75698"/>
                      <a:pt x="51410" y="74325"/>
                      <a:pt x="53994" y="74325"/>
                    </a:cubicBezTo>
                    <a:cubicBezTo>
                      <a:pt x="56575" y="74325"/>
                      <a:pt x="59157" y="75696"/>
                      <a:pt x="60052" y="78441"/>
                    </a:cubicBezTo>
                    <a:lnTo>
                      <a:pt x="60438" y="78441"/>
                    </a:lnTo>
                    <a:cubicBezTo>
                      <a:pt x="60169" y="77653"/>
                      <a:pt x="59766" y="76927"/>
                      <a:pt x="59228" y="76291"/>
                    </a:cubicBezTo>
                    <a:cubicBezTo>
                      <a:pt x="59654" y="76212"/>
                      <a:pt x="60082" y="76173"/>
                      <a:pt x="60506" y="76173"/>
                    </a:cubicBezTo>
                    <a:cubicBezTo>
                      <a:pt x="62442" y="76173"/>
                      <a:pt x="64317" y="76976"/>
                      <a:pt x="65662" y="78423"/>
                    </a:cubicBezTo>
                    <a:cubicBezTo>
                      <a:pt x="67002" y="76969"/>
                      <a:pt x="68877" y="76166"/>
                      <a:pt x="70814" y="76166"/>
                    </a:cubicBezTo>
                    <a:cubicBezTo>
                      <a:pt x="71323" y="76166"/>
                      <a:pt x="71837" y="76222"/>
                      <a:pt x="72346" y="76335"/>
                    </a:cubicBezTo>
                    <a:cubicBezTo>
                      <a:pt x="72801" y="72574"/>
                      <a:pt x="69460" y="69211"/>
                      <a:pt x="65712" y="69211"/>
                    </a:cubicBezTo>
                    <a:cubicBezTo>
                      <a:pt x="65692" y="69211"/>
                      <a:pt x="65672" y="69212"/>
                      <a:pt x="65653" y="69212"/>
                    </a:cubicBezTo>
                    <a:cubicBezTo>
                      <a:pt x="65633" y="69212"/>
                      <a:pt x="65613" y="69211"/>
                      <a:pt x="65593" y="69211"/>
                    </a:cubicBezTo>
                    <a:cubicBezTo>
                      <a:pt x="63725" y="69211"/>
                      <a:pt x="61966" y="70050"/>
                      <a:pt x="60715" y="71353"/>
                    </a:cubicBezTo>
                    <a:cubicBezTo>
                      <a:pt x="60805" y="69758"/>
                      <a:pt x="60223" y="68262"/>
                      <a:pt x="59228" y="67079"/>
                    </a:cubicBezTo>
                    <a:cubicBezTo>
                      <a:pt x="59656" y="67000"/>
                      <a:pt x="60087" y="66961"/>
                      <a:pt x="60514" y="66961"/>
                    </a:cubicBezTo>
                    <a:cubicBezTo>
                      <a:pt x="62447" y="66961"/>
                      <a:pt x="64319" y="67757"/>
                      <a:pt x="65662" y="69203"/>
                    </a:cubicBezTo>
                    <a:cubicBezTo>
                      <a:pt x="66995" y="67754"/>
                      <a:pt x="68869" y="66954"/>
                      <a:pt x="70804" y="66954"/>
                    </a:cubicBezTo>
                    <a:cubicBezTo>
                      <a:pt x="71287" y="66954"/>
                      <a:pt x="71773" y="67004"/>
                      <a:pt x="72256" y="67106"/>
                    </a:cubicBezTo>
                    <a:cubicBezTo>
                      <a:pt x="71280" y="68352"/>
                      <a:pt x="70751" y="69920"/>
                      <a:pt x="70948" y="71568"/>
                    </a:cubicBezTo>
                    <a:cubicBezTo>
                      <a:pt x="71456" y="71455"/>
                      <a:pt x="71968" y="71399"/>
                      <a:pt x="72477" y="71399"/>
                    </a:cubicBezTo>
                    <a:cubicBezTo>
                      <a:pt x="74412" y="71399"/>
                      <a:pt x="76294" y="72202"/>
                      <a:pt x="77642" y="73656"/>
                    </a:cubicBezTo>
                    <a:cubicBezTo>
                      <a:pt x="78975" y="72213"/>
                      <a:pt x="80841" y="71411"/>
                      <a:pt x="82765" y="71411"/>
                    </a:cubicBezTo>
                    <a:cubicBezTo>
                      <a:pt x="83195" y="71411"/>
                      <a:pt x="83627" y="71451"/>
                      <a:pt x="84057" y="71533"/>
                    </a:cubicBezTo>
                    <a:cubicBezTo>
                      <a:pt x="83529" y="72160"/>
                      <a:pt x="83117" y="72895"/>
                      <a:pt x="82857" y="73674"/>
                    </a:cubicBezTo>
                    <a:lnTo>
                      <a:pt x="83233" y="73674"/>
                    </a:lnTo>
                    <a:cubicBezTo>
                      <a:pt x="84129" y="70931"/>
                      <a:pt x="86712" y="69558"/>
                      <a:pt x="89295" y="69558"/>
                    </a:cubicBezTo>
                    <a:cubicBezTo>
                      <a:pt x="91875" y="69558"/>
                      <a:pt x="94456" y="70929"/>
                      <a:pt x="95357" y="73674"/>
                    </a:cubicBezTo>
                    <a:lnTo>
                      <a:pt x="95733" y="73674"/>
                    </a:lnTo>
                    <a:cubicBezTo>
                      <a:pt x="95464" y="72895"/>
                      <a:pt x="95061" y="72160"/>
                      <a:pt x="94523" y="71533"/>
                    </a:cubicBezTo>
                    <a:cubicBezTo>
                      <a:pt x="94955" y="71451"/>
                      <a:pt x="95389" y="71411"/>
                      <a:pt x="95820" y="71411"/>
                    </a:cubicBezTo>
                    <a:cubicBezTo>
                      <a:pt x="97749" y="71411"/>
                      <a:pt x="99616" y="72213"/>
                      <a:pt x="100957" y="73656"/>
                    </a:cubicBezTo>
                    <a:cubicBezTo>
                      <a:pt x="102295" y="72203"/>
                      <a:pt x="104169" y="71403"/>
                      <a:pt x="106103" y="71403"/>
                    </a:cubicBezTo>
                    <a:cubicBezTo>
                      <a:pt x="106579" y="71403"/>
                      <a:pt x="107058" y="71451"/>
                      <a:pt x="107534" y="71550"/>
                    </a:cubicBezTo>
                    <a:cubicBezTo>
                      <a:pt x="106495" y="72814"/>
                      <a:pt x="105930" y="74427"/>
                      <a:pt x="106136" y="76129"/>
                    </a:cubicBezTo>
                    <a:cubicBezTo>
                      <a:pt x="106644" y="76015"/>
                      <a:pt x="107156" y="75960"/>
                      <a:pt x="107665" y="75960"/>
                    </a:cubicBezTo>
                    <a:cubicBezTo>
                      <a:pt x="109600" y="75960"/>
                      <a:pt x="111480" y="76763"/>
                      <a:pt x="112821" y="78217"/>
                    </a:cubicBezTo>
                    <a:cubicBezTo>
                      <a:pt x="114165" y="76770"/>
                      <a:pt x="116034" y="75967"/>
                      <a:pt x="117968" y="75967"/>
                    </a:cubicBezTo>
                    <a:cubicBezTo>
                      <a:pt x="118392" y="75967"/>
                      <a:pt x="118820" y="76005"/>
                      <a:pt x="119245" y="76084"/>
                    </a:cubicBezTo>
                    <a:cubicBezTo>
                      <a:pt x="118717" y="76721"/>
                      <a:pt x="118304" y="77446"/>
                      <a:pt x="118045" y="78235"/>
                    </a:cubicBezTo>
                    <a:lnTo>
                      <a:pt x="118421" y="78235"/>
                    </a:lnTo>
                    <a:cubicBezTo>
                      <a:pt x="119317" y="75492"/>
                      <a:pt x="121900" y="74119"/>
                      <a:pt x="124482" y="74119"/>
                    </a:cubicBezTo>
                    <a:cubicBezTo>
                      <a:pt x="127063" y="74119"/>
                      <a:pt x="129644" y="75490"/>
                      <a:pt x="130544" y="78235"/>
                    </a:cubicBezTo>
                    <a:lnTo>
                      <a:pt x="130921" y="78235"/>
                    </a:lnTo>
                    <a:cubicBezTo>
                      <a:pt x="130652" y="77446"/>
                      <a:pt x="130249" y="76721"/>
                      <a:pt x="129711" y="76084"/>
                    </a:cubicBezTo>
                    <a:cubicBezTo>
                      <a:pt x="130137" y="76005"/>
                      <a:pt x="130565" y="75967"/>
                      <a:pt x="130990" y="75967"/>
                    </a:cubicBezTo>
                    <a:cubicBezTo>
                      <a:pt x="132925" y="75967"/>
                      <a:pt x="134800" y="76770"/>
                      <a:pt x="136145" y="78217"/>
                    </a:cubicBezTo>
                    <a:cubicBezTo>
                      <a:pt x="137486" y="76763"/>
                      <a:pt x="139360" y="75960"/>
                      <a:pt x="141297" y="75960"/>
                    </a:cubicBezTo>
                    <a:cubicBezTo>
                      <a:pt x="141806" y="75960"/>
                      <a:pt x="142320" y="76015"/>
                      <a:pt x="142829" y="76129"/>
                    </a:cubicBezTo>
                    <a:cubicBezTo>
                      <a:pt x="143284" y="72368"/>
                      <a:pt x="139944" y="69005"/>
                      <a:pt x="136195" y="69005"/>
                    </a:cubicBezTo>
                    <a:cubicBezTo>
                      <a:pt x="136175" y="69005"/>
                      <a:pt x="136156" y="69005"/>
                      <a:pt x="136136" y="69006"/>
                    </a:cubicBezTo>
                    <a:cubicBezTo>
                      <a:pt x="136116" y="69005"/>
                      <a:pt x="136096" y="69005"/>
                      <a:pt x="136077" y="69005"/>
                    </a:cubicBezTo>
                    <a:cubicBezTo>
                      <a:pt x="134208" y="69005"/>
                      <a:pt x="132449" y="69844"/>
                      <a:pt x="131199" y="71147"/>
                    </a:cubicBezTo>
                    <a:cubicBezTo>
                      <a:pt x="131288" y="69552"/>
                      <a:pt x="130706" y="68056"/>
                      <a:pt x="129711" y="66873"/>
                    </a:cubicBezTo>
                    <a:cubicBezTo>
                      <a:pt x="130140" y="66794"/>
                      <a:pt x="130570" y="66755"/>
                      <a:pt x="130997" y="66755"/>
                    </a:cubicBezTo>
                    <a:cubicBezTo>
                      <a:pt x="132930" y="66755"/>
                      <a:pt x="134802" y="67551"/>
                      <a:pt x="136145" y="68997"/>
                    </a:cubicBezTo>
                    <a:cubicBezTo>
                      <a:pt x="137487" y="67540"/>
                      <a:pt x="139365" y="66743"/>
                      <a:pt x="141304" y="66743"/>
                    </a:cubicBezTo>
                    <a:cubicBezTo>
                      <a:pt x="141811" y="66743"/>
                      <a:pt x="142322" y="66798"/>
                      <a:pt x="142829" y="66909"/>
                    </a:cubicBezTo>
                    <a:cubicBezTo>
                      <a:pt x="143276" y="63151"/>
                      <a:pt x="139944" y="59785"/>
                      <a:pt x="136198" y="59785"/>
                    </a:cubicBezTo>
                    <a:cubicBezTo>
                      <a:pt x="136183" y="59785"/>
                      <a:pt x="136169" y="59785"/>
                      <a:pt x="136154" y="59785"/>
                    </a:cubicBezTo>
                    <a:cubicBezTo>
                      <a:pt x="137492" y="58340"/>
                      <a:pt x="139363" y="57545"/>
                      <a:pt x="141292" y="57545"/>
                    </a:cubicBezTo>
                    <a:cubicBezTo>
                      <a:pt x="141803" y="57545"/>
                      <a:pt x="142319" y="57601"/>
                      <a:pt x="142829" y="57715"/>
                    </a:cubicBezTo>
                    <a:cubicBezTo>
                      <a:pt x="143284" y="53954"/>
                      <a:pt x="139944" y="50592"/>
                      <a:pt x="136195" y="50592"/>
                    </a:cubicBezTo>
                    <a:cubicBezTo>
                      <a:pt x="136175" y="50592"/>
                      <a:pt x="136156" y="50592"/>
                      <a:pt x="136136" y="50592"/>
                    </a:cubicBezTo>
                    <a:cubicBezTo>
                      <a:pt x="136116" y="50592"/>
                      <a:pt x="136096" y="50592"/>
                      <a:pt x="136077" y="50592"/>
                    </a:cubicBezTo>
                    <a:cubicBezTo>
                      <a:pt x="134208" y="50592"/>
                      <a:pt x="132449" y="51430"/>
                      <a:pt x="131199" y="52733"/>
                    </a:cubicBezTo>
                    <a:cubicBezTo>
                      <a:pt x="131288" y="51138"/>
                      <a:pt x="130706" y="49642"/>
                      <a:pt x="129711" y="48459"/>
                    </a:cubicBezTo>
                    <a:cubicBezTo>
                      <a:pt x="130140" y="48380"/>
                      <a:pt x="130570" y="48341"/>
                      <a:pt x="130997" y="48341"/>
                    </a:cubicBezTo>
                    <a:cubicBezTo>
                      <a:pt x="132927" y="48341"/>
                      <a:pt x="134793" y="49137"/>
                      <a:pt x="136136" y="50583"/>
                    </a:cubicBezTo>
                    <a:cubicBezTo>
                      <a:pt x="137484" y="49129"/>
                      <a:pt x="139360" y="48326"/>
                      <a:pt x="141292" y="48326"/>
                    </a:cubicBezTo>
                    <a:cubicBezTo>
                      <a:pt x="141801" y="48326"/>
                      <a:pt x="142313" y="48381"/>
                      <a:pt x="142820" y="48495"/>
                    </a:cubicBezTo>
                    <a:cubicBezTo>
                      <a:pt x="143275" y="44743"/>
                      <a:pt x="139943" y="41371"/>
                      <a:pt x="136195" y="41371"/>
                    </a:cubicBezTo>
                    <a:cubicBezTo>
                      <a:pt x="136175" y="41371"/>
                      <a:pt x="136156" y="41371"/>
                      <a:pt x="136136" y="41372"/>
                    </a:cubicBezTo>
                    <a:cubicBezTo>
                      <a:pt x="137482" y="39919"/>
                      <a:pt x="139354" y="39122"/>
                      <a:pt x="141284" y="39122"/>
                    </a:cubicBezTo>
                    <a:cubicBezTo>
                      <a:pt x="141795" y="39122"/>
                      <a:pt x="142310" y="39178"/>
                      <a:pt x="142820" y="39293"/>
                    </a:cubicBezTo>
                    <a:cubicBezTo>
                      <a:pt x="143274" y="35536"/>
                      <a:pt x="139943" y="32169"/>
                      <a:pt x="136210" y="32169"/>
                    </a:cubicBezTo>
                    <a:cubicBezTo>
                      <a:pt x="136185" y="32169"/>
                      <a:pt x="136160" y="32169"/>
                      <a:pt x="136136" y="32169"/>
                    </a:cubicBezTo>
                    <a:cubicBezTo>
                      <a:pt x="136116" y="32169"/>
                      <a:pt x="136096" y="32169"/>
                      <a:pt x="136076" y="32169"/>
                    </a:cubicBezTo>
                    <a:cubicBezTo>
                      <a:pt x="134207" y="32169"/>
                      <a:pt x="132440" y="32998"/>
                      <a:pt x="131199" y="34302"/>
                    </a:cubicBezTo>
                    <a:cubicBezTo>
                      <a:pt x="131279" y="32716"/>
                      <a:pt x="130697" y="31210"/>
                      <a:pt x="129702" y="30028"/>
                    </a:cubicBezTo>
                    <a:cubicBezTo>
                      <a:pt x="130130" y="29949"/>
                      <a:pt x="130559" y="29910"/>
                      <a:pt x="130985" y="29910"/>
                    </a:cubicBezTo>
                    <a:cubicBezTo>
                      <a:pt x="132925" y="29910"/>
                      <a:pt x="134799" y="30713"/>
                      <a:pt x="136136" y="32160"/>
                    </a:cubicBezTo>
                    <a:cubicBezTo>
                      <a:pt x="137484" y="30706"/>
                      <a:pt x="139360" y="29903"/>
                      <a:pt x="141292" y="29903"/>
                    </a:cubicBezTo>
                    <a:cubicBezTo>
                      <a:pt x="141801" y="29903"/>
                      <a:pt x="142313" y="29959"/>
                      <a:pt x="142820" y="30072"/>
                    </a:cubicBezTo>
                    <a:cubicBezTo>
                      <a:pt x="143276" y="26315"/>
                      <a:pt x="139935" y="22949"/>
                      <a:pt x="136189" y="22949"/>
                    </a:cubicBezTo>
                    <a:cubicBezTo>
                      <a:pt x="136175" y="22949"/>
                      <a:pt x="136160" y="22949"/>
                      <a:pt x="136145" y="22949"/>
                    </a:cubicBezTo>
                    <a:cubicBezTo>
                      <a:pt x="137490" y="21504"/>
                      <a:pt x="139357" y="20708"/>
                      <a:pt x="141284" y="20708"/>
                    </a:cubicBezTo>
                    <a:cubicBezTo>
                      <a:pt x="141794" y="20708"/>
                      <a:pt x="142310" y="20764"/>
                      <a:pt x="142820" y="20879"/>
                    </a:cubicBezTo>
                    <a:cubicBezTo>
                      <a:pt x="143275" y="17117"/>
                      <a:pt x="139935" y="13755"/>
                      <a:pt x="136195" y="13755"/>
                    </a:cubicBezTo>
                    <a:cubicBezTo>
                      <a:pt x="136175" y="13755"/>
                      <a:pt x="136156" y="13755"/>
                      <a:pt x="136136" y="13755"/>
                    </a:cubicBezTo>
                    <a:cubicBezTo>
                      <a:pt x="136116" y="13755"/>
                      <a:pt x="136096" y="13755"/>
                      <a:pt x="136076" y="13755"/>
                    </a:cubicBezTo>
                    <a:cubicBezTo>
                      <a:pt x="134207" y="13755"/>
                      <a:pt x="132440" y="14585"/>
                      <a:pt x="131199" y="15888"/>
                    </a:cubicBezTo>
                    <a:cubicBezTo>
                      <a:pt x="131279" y="14302"/>
                      <a:pt x="130697" y="12797"/>
                      <a:pt x="129702" y="11614"/>
                    </a:cubicBezTo>
                    <a:cubicBezTo>
                      <a:pt x="130130" y="11535"/>
                      <a:pt x="130558" y="11496"/>
                      <a:pt x="130984" y="11496"/>
                    </a:cubicBezTo>
                    <a:cubicBezTo>
                      <a:pt x="132922" y="11496"/>
                      <a:pt x="134791" y="12299"/>
                      <a:pt x="136136" y="13746"/>
                    </a:cubicBezTo>
                    <a:cubicBezTo>
                      <a:pt x="137484" y="12292"/>
                      <a:pt x="139360" y="11489"/>
                      <a:pt x="141292" y="11489"/>
                    </a:cubicBezTo>
                    <a:cubicBezTo>
                      <a:pt x="141801" y="11489"/>
                      <a:pt x="142313" y="11545"/>
                      <a:pt x="142820" y="11659"/>
                    </a:cubicBezTo>
                    <a:cubicBezTo>
                      <a:pt x="143275" y="7906"/>
                      <a:pt x="139935" y="4535"/>
                      <a:pt x="136195" y="4535"/>
                    </a:cubicBezTo>
                    <a:cubicBezTo>
                      <a:pt x="136175" y="4535"/>
                      <a:pt x="136156" y="4535"/>
                      <a:pt x="136136" y="4535"/>
                    </a:cubicBezTo>
                    <a:cubicBezTo>
                      <a:pt x="136116" y="4535"/>
                      <a:pt x="136096" y="4535"/>
                      <a:pt x="136077" y="4535"/>
                    </a:cubicBezTo>
                    <a:cubicBezTo>
                      <a:pt x="134208" y="4535"/>
                      <a:pt x="132440" y="5373"/>
                      <a:pt x="131199" y="6677"/>
                    </a:cubicBezTo>
                    <a:cubicBezTo>
                      <a:pt x="131234" y="5933"/>
                      <a:pt x="131136" y="5198"/>
                      <a:pt x="130894" y="4499"/>
                    </a:cubicBezTo>
                    <a:lnTo>
                      <a:pt x="130518" y="4499"/>
                    </a:lnTo>
                    <a:cubicBezTo>
                      <a:pt x="130751" y="5198"/>
                      <a:pt x="130867" y="5933"/>
                      <a:pt x="130867" y="6668"/>
                    </a:cubicBezTo>
                    <a:cubicBezTo>
                      <a:pt x="130394" y="6566"/>
                      <a:pt x="129917" y="6516"/>
                      <a:pt x="129443" y="6516"/>
                    </a:cubicBezTo>
                    <a:cubicBezTo>
                      <a:pt x="127584" y="6516"/>
                      <a:pt x="125780" y="7282"/>
                      <a:pt x="124487" y="8675"/>
                    </a:cubicBezTo>
                    <a:cubicBezTo>
                      <a:pt x="123206" y="7295"/>
                      <a:pt x="121414" y="6515"/>
                      <a:pt x="119532" y="6515"/>
                    </a:cubicBezTo>
                    <a:cubicBezTo>
                      <a:pt x="119048" y="6515"/>
                      <a:pt x="118564" y="6560"/>
                      <a:pt x="118089" y="6668"/>
                    </a:cubicBezTo>
                    <a:cubicBezTo>
                      <a:pt x="118089" y="5933"/>
                      <a:pt x="118206" y="5198"/>
                      <a:pt x="118439" y="4499"/>
                    </a:cubicBezTo>
                    <a:lnTo>
                      <a:pt x="118063" y="4499"/>
                    </a:lnTo>
                    <a:cubicBezTo>
                      <a:pt x="117821" y="5198"/>
                      <a:pt x="117722" y="5933"/>
                      <a:pt x="117758" y="6677"/>
                    </a:cubicBezTo>
                    <a:cubicBezTo>
                      <a:pt x="116516" y="5373"/>
                      <a:pt x="114749" y="4535"/>
                      <a:pt x="112880" y="4535"/>
                    </a:cubicBezTo>
                    <a:cubicBezTo>
                      <a:pt x="112860" y="4535"/>
                      <a:pt x="112840" y="4535"/>
                      <a:pt x="112821" y="4535"/>
                    </a:cubicBezTo>
                    <a:cubicBezTo>
                      <a:pt x="112802" y="4535"/>
                      <a:pt x="112783" y="4535"/>
                      <a:pt x="112765" y="4535"/>
                    </a:cubicBezTo>
                    <a:cubicBezTo>
                      <a:pt x="110778" y="4535"/>
                      <a:pt x="108911" y="5480"/>
                      <a:pt x="107659" y="6927"/>
                    </a:cubicBezTo>
                    <a:lnTo>
                      <a:pt x="107659" y="6927"/>
                    </a:lnTo>
                    <a:cubicBezTo>
                      <a:pt x="107953" y="3265"/>
                      <a:pt x="104676" y="36"/>
                      <a:pt x="101009" y="36"/>
                    </a:cubicBezTo>
                    <a:cubicBezTo>
                      <a:pt x="100988" y="36"/>
                      <a:pt x="100968" y="37"/>
                      <a:pt x="100948" y="37"/>
                    </a:cubicBezTo>
                    <a:cubicBezTo>
                      <a:pt x="100928" y="37"/>
                      <a:pt x="100908" y="37"/>
                      <a:pt x="100889" y="37"/>
                    </a:cubicBezTo>
                    <a:cubicBezTo>
                      <a:pt x="99020" y="37"/>
                      <a:pt x="97261" y="875"/>
                      <a:pt x="96011" y="2178"/>
                    </a:cubicBezTo>
                    <a:cubicBezTo>
                      <a:pt x="96056" y="1435"/>
                      <a:pt x="95948" y="700"/>
                      <a:pt x="95706" y="1"/>
                    </a:cubicBezTo>
                    <a:lnTo>
                      <a:pt x="95339" y="1"/>
                    </a:lnTo>
                    <a:cubicBezTo>
                      <a:pt x="95563" y="700"/>
                      <a:pt x="95688" y="1426"/>
                      <a:pt x="95688" y="2169"/>
                    </a:cubicBezTo>
                    <a:cubicBezTo>
                      <a:pt x="95213" y="2067"/>
                      <a:pt x="94735" y="2018"/>
                      <a:pt x="94260" y="2018"/>
                    </a:cubicBezTo>
                    <a:cubicBezTo>
                      <a:pt x="92399" y="2018"/>
                      <a:pt x="90599" y="2784"/>
                      <a:pt x="89299" y="4177"/>
                    </a:cubicBezTo>
                    <a:cubicBezTo>
                      <a:pt x="88034" y="2804"/>
                      <a:pt x="86246" y="2017"/>
                      <a:pt x="84376" y="2017"/>
                    </a:cubicBezTo>
                    <a:cubicBezTo>
                      <a:pt x="84365" y="2017"/>
                      <a:pt x="84355" y="2017"/>
                      <a:pt x="84344" y="2017"/>
                    </a:cubicBezTo>
                    <a:cubicBezTo>
                      <a:pt x="83860" y="2017"/>
                      <a:pt x="83376" y="2062"/>
                      <a:pt x="82902" y="2169"/>
                    </a:cubicBezTo>
                    <a:cubicBezTo>
                      <a:pt x="82902" y="1435"/>
                      <a:pt x="83027" y="700"/>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sp>
            <p:nvSpPr>
              <p:cNvPr id="375" name="Google Shape;375;p17"/>
              <p:cNvSpPr/>
              <p:nvPr/>
            </p:nvSpPr>
            <p:spPr>
              <a:xfrm>
                <a:off x="0" y="0"/>
                <a:ext cx="2743019" cy="1499080"/>
              </a:xfrm>
              <a:custGeom>
                <a:avLst/>
                <a:gdLst/>
                <a:ahLst/>
                <a:cxnLst/>
                <a:rect l="l" t="t" r="r" b="b"/>
                <a:pathLst>
                  <a:path w="143276" h="78414" extrusionOk="0">
                    <a:moveTo>
                      <a:pt x="84144" y="2392"/>
                    </a:moveTo>
                    <a:cubicBezTo>
                      <a:pt x="86080" y="2392"/>
                      <a:pt x="87955" y="3195"/>
                      <a:pt x="89299" y="4642"/>
                    </a:cubicBezTo>
                    <a:cubicBezTo>
                      <a:pt x="90635" y="3197"/>
                      <a:pt x="92499" y="2400"/>
                      <a:pt x="94430" y="2400"/>
                    </a:cubicBezTo>
                    <a:cubicBezTo>
                      <a:pt x="94856" y="2400"/>
                      <a:pt x="95287" y="2439"/>
                      <a:pt x="95715" y="2518"/>
                    </a:cubicBezTo>
                    <a:cubicBezTo>
                      <a:pt x="94720" y="3692"/>
                      <a:pt x="94138" y="5198"/>
                      <a:pt x="94228" y="6793"/>
                    </a:cubicBezTo>
                    <a:cubicBezTo>
                      <a:pt x="92977" y="5480"/>
                      <a:pt x="91219" y="4651"/>
                      <a:pt x="89350" y="4651"/>
                    </a:cubicBezTo>
                    <a:cubicBezTo>
                      <a:pt x="89330" y="4651"/>
                      <a:pt x="89310" y="4651"/>
                      <a:pt x="89290" y="4651"/>
                    </a:cubicBezTo>
                    <a:cubicBezTo>
                      <a:pt x="89271" y="4651"/>
                      <a:pt x="89251" y="4651"/>
                      <a:pt x="89231" y="4651"/>
                    </a:cubicBezTo>
                    <a:cubicBezTo>
                      <a:pt x="87362" y="4651"/>
                      <a:pt x="85595" y="5489"/>
                      <a:pt x="84353" y="6793"/>
                    </a:cubicBezTo>
                    <a:cubicBezTo>
                      <a:pt x="84434" y="5198"/>
                      <a:pt x="83851" y="3692"/>
                      <a:pt x="82866" y="2518"/>
                    </a:cubicBezTo>
                    <a:lnTo>
                      <a:pt x="82866" y="2509"/>
                    </a:lnTo>
                    <a:cubicBezTo>
                      <a:pt x="83291" y="2430"/>
                      <a:pt x="83719" y="2392"/>
                      <a:pt x="84144" y="2392"/>
                    </a:cubicBezTo>
                    <a:close/>
                    <a:moveTo>
                      <a:pt x="23970" y="2589"/>
                    </a:moveTo>
                    <a:cubicBezTo>
                      <a:pt x="24396" y="2589"/>
                      <a:pt x="24824" y="2628"/>
                      <a:pt x="25250" y="2707"/>
                    </a:cubicBezTo>
                    <a:cubicBezTo>
                      <a:pt x="24255" y="3889"/>
                      <a:pt x="23673" y="5386"/>
                      <a:pt x="23753" y="6981"/>
                    </a:cubicBezTo>
                    <a:cubicBezTo>
                      <a:pt x="22512" y="5677"/>
                      <a:pt x="20744" y="4839"/>
                      <a:pt x="18884" y="4839"/>
                    </a:cubicBezTo>
                    <a:cubicBezTo>
                      <a:pt x="18864" y="4839"/>
                      <a:pt x="18845" y="4839"/>
                      <a:pt x="18825" y="4839"/>
                    </a:cubicBezTo>
                    <a:cubicBezTo>
                      <a:pt x="18805" y="4839"/>
                      <a:pt x="18786" y="4839"/>
                      <a:pt x="18766" y="4839"/>
                    </a:cubicBezTo>
                    <a:cubicBezTo>
                      <a:pt x="16897" y="4839"/>
                      <a:pt x="15129" y="5677"/>
                      <a:pt x="13888" y="6981"/>
                    </a:cubicBezTo>
                    <a:cubicBezTo>
                      <a:pt x="13951" y="5395"/>
                      <a:pt x="13368" y="3898"/>
                      <a:pt x="12382" y="2716"/>
                    </a:cubicBezTo>
                    <a:lnTo>
                      <a:pt x="12391" y="2707"/>
                    </a:lnTo>
                    <a:cubicBezTo>
                      <a:pt x="12818" y="2628"/>
                      <a:pt x="13246" y="2589"/>
                      <a:pt x="13671" y="2589"/>
                    </a:cubicBezTo>
                    <a:cubicBezTo>
                      <a:pt x="15606" y="2589"/>
                      <a:pt x="17481" y="3390"/>
                      <a:pt x="18825" y="4830"/>
                    </a:cubicBezTo>
                    <a:cubicBezTo>
                      <a:pt x="20162" y="3390"/>
                      <a:pt x="22035" y="2589"/>
                      <a:pt x="23970" y="2589"/>
                    </a:cubicBezTo>
                    <a:close/>
                    <a:moveTo>
                      <a:pt x="77636" y="544"/>
                    </a:moveTo>
                    <a:cubicBezTo>
                      <a:pt x="80811" y="544"/>
                      <a:pt x="83986" y="2623"/>
                      <a:pt x="84031" y="6784"/>
                    </a:cubicBezTo>
                    <a:cubicBezTo>
                      <a:pt x="83550" y="6679"/>
                      <a:pt x="83066" y="6627"/>
                      <a:pt x="82585" y="6627"/>
                    </a:cubicBezTo>
                    <a:cubicBezTo>
                      <a:pt x="80728" y="6627"/>
                      <a:pt x="78929" y="7394"/>
                      <a:pt x="77633" y="8782"/>
                    </a:cubicBezTo>
                    <a:cubicBezTo>
                      <a:pt x="76360" y="7411"/>
                      <a:pt x="74559" y="6622"/>
                      <a:pt x="72687" y="6622"/>
                    </a:cubicBezTo>
                    <a:cubicBezTo>
                      <a:pt x="72203" y="6622"/>
                      <a:pt x="71719" y="6676"/>
                      <a:pt x="71244" y="6784"/>
                    </a:cubicBezTo>
                    <a:cubicBezTo>
                      <a:pt x="71284" y="2625"/>
                      <a:pt x="74460" y="544"/>
                      <a:pt x="77636" y="544"/>
                    </a:cubicBezTo>
                    <a:close/>
                    <a:moveTo>
                      <a:pt x="100947" y="544"/>
                    </a:moveTo>
                    <a:cubicBezTo>
                      <a:pt x="104121" y="544"/>
                      <a:pt x="107295" y="2622"/>
                      <a:pt x="107337" y="6782"/>
                    </a:cubicBezTo>
                    <a:lnTo>
                      <a:pt x="107337" y="6782"/>
                    </a:lnTo>
                    <a:cubicBezTo>
                      <a:pt x="106859" y="6678"/>
                      <a:pt x="106378" y="6627"/>
                      <a:pt x="105901" y="6627"/>
                    </a:cubicBezTo>
                    <a:cubicBezTo>
                      <a:pt x="104043" y="6627"/>
                      <a:pt x="102246" y="7394"/>
                      <a:pt x="100957" y="8782"/>
                    </a:cubicBezTo>
                    <a:cubicBezTo>
                      <a:pt x="99676" y="7411"/>
                      <a:pt x="97883" y="6622"/>
                      <a:pt x="96002" y="6622"/>
                    </a:cubicBezTo>
                    <a:cubicBezTo>
                      <a:pt x="95518" y="6622"/>
                      <a:pt x="95034" y="6676"/>
                      <a:pt x="94559" y="6784"/>
                    </a:cubicBezTo>
                    <a:cubicBezTo>
                      <a:pt x="94595" y="2625"/>
                      <a:pt x="97771" y="544"/>
                      <a:pt x="100947" y="544"/>
                    </a:cubicBezTo>
                    <a:close/>
                    <a:moveTo>
                      <a:pt x="7166" y="739"/>
                    </a:moveTo>
                    <a:cubicBezTo>
                      <a:pt x="10341" y="739"/>
                      <a:pt x="13516" y="2815"/>
                      <a:pt x="13556" y="6972"/>
                    </a:cubicBezTo>
                    <a:cubicBezTo>
                      <a:pt x="13079" y="6868"/>
                      <a:pt x="12598" y="6817"/>
                      <a:pt x="12120" y="6817"/>
                    </a:cubicBezTo>
                    <a:cubicBezTo>
                      <a:pt x="10263" y="6817"/>
                      <a:pt x="8460" y="7585"/>
                      <a:pt x="7163" y="8974"/>
                    </a:cubicBezTo>
                    <a:lnTo>
                      <a:pt x="7163" y="8974"/>
                    </a:lnTo>
                    <a:cubicBezTo>
                      <a:pt x="5882" y="7597"/>
                      <a:pt x="4092" y="6819"/>
                      <a:pt x="2212" y="6819"/>
                    </a:cubicBezTo>
                    <a:cubicBezTo>
                      <a:pt x="1728" y="6819"/>
                      <a:pt x="1245" y="6873"/>
                      <a:pt x="770" y="6972"/>
                    </a:cubicBezTo>
                    <a:cubicBezTo>
                      <a:pt x="810" y="2818"/>
                      <a:pt x="3988" y="739"/>
                      <a:pt x="7166" y="739"/>
                    </a:cubicBezTo>
                    <a:close/>
                    <a:moveTo>
                      <a:pt x="30461" y="743"/>
                    </a:moveTo>
                    <a:cubicBezTo>
                      <a:pt x="33632" y="743"/>
                      <a:pt x="36807" y="2818"/>
                      <a:pt x="36853" y="6968"/>
                    </a:cubicBezTo>
                    <a:lnTo>
                      <a:pt x="36853" y="6968"/>
                    </a:lnTo>
                    <a:cubicBezTo>
                      <a:pt x="36386" y="6869"/>
                      <a:pt x="35915" y="6820"/>
                      <a:pt x="35447" y="6820"/>
                    </a:cubicBezTo>
                    <a:cubicBezTo>
                      <a:pt x="33589" y="6820"/>
                      <a:pt x="31784" y="7587"/>
                      <a:pt x="30492" y="8979"/>
                    </a:cubicBezTo>
                    <a:cubicBezTo>
                      <a:pt x="29210" y="7599"/>
                      <a:pt x="27418" y="6819"/>
                      <a:pt x="25536" y="6819"/>
                    </a:cubicBezTo>
                    <a:cubicBezTo>
                      <a:pt x="25053" y="6819"/>
                      <a:pt x="24569" y="6873"/>
                      <a:pt x="24094" y="6972"/>
                    </a:cubicBezTo>
                    <a:cubicBezTo>
                      <a:pt x="24121" y="2820"/>
                      <a:pt x="27289" y="743"/>
                      <a:pt x="30461" y="743"/>
                    </a:cubicBezTo>
                    <a:close/>
                    <a:moveTo>
                      <a:pt x="119326" y="6899"/>
                    </a:moveTo>
                    <a:cubicBezTo>
                      <a:pt x="121263" y="6899"/>
                      <a:pt x="123133" y="7700"/>
                      <a:pt x="124470" y="9149"/>
                    </a:cubicBezTo>
                    <a:lnTo>
                      <a:pt x="124470" y="9149"/>
                    </a:lnTo>
                    <a:cubicBezTo>
                      <a:pt x="124453" y="9149"/>
                      <a:pt x="124436" y="9149"/>
                      <a:pt x="124419" y="9149"/>
                    </a:cubicBezTo>
                    <a:cubicBezTo>
                      <a:pt x="122550" y="9149"/>
                      <a:pt x="120782" y="9987"/>
                      <a:pt x="119541" y="11291"/>
                    </a:cubicBezTo>
                    <a:cubicBezTo>
                      <a:pt x="119622" y="9705"/>
                      <a:pt x="119039" y="8199"/>
                      <a:pt x="118045" y="7017"/>
                    </a:cubicBezTo>
                    <a:cubicBezTo>
                      <a:pt x="118472" y="6938"/>
                      <a:pt x="118901" y="6899"/>
                      <a:pt x="119326" y="6899"/>
                    </a:cubicBezTo>
                    <a:close/>
                    <a:moveTo>
                      <a:pt x="129625" y="6899"/>
                    </a:moveTo>
                    <a:cubicBezTo>
                      <a:pt x="130050" y="6899"/>
                      <a:pt x="130477" y="6938"/>
                      <a:pt x="130903" y="7017"/>
                    </a:cubicBezTo>
                    <a:cubicBezTo>
                      <a:pt x="129908" y="8199"/>
                      <a:pt x="129326" y="9705"/>
                      <a:pt x="129415" y="11291"/>
                    </a:cubicBezTo>
                    <a:cubicBezTo>
                      <a:pt x="128165" y="9987"/>
                      <a:pt x="126397" y="9149"/>
                      <a:pt x="124537" y="9149"/>
                    </a:cubicBezTo>
                    <a:cubicBezTo>
                      <a:pt x="124520" y="9149"/>
                      <a:pt x="124503" y="9149"/>
                      <a:pt x="124487" y="9149"/>
                    </a:cubicBezTo>
                    <a:lnTo>
                      <a:pt x="124487" y="9149"/>
                    </a:lnTo>
                    <a:cubicBezTo>
                      <a:pt x="125823" y="7700"/>
                      <a:pt x="127694" y="6899"/>
                      <a:pt x="129625" y="6899"/>
                    </a:cubicBezTo>
                    <a:close/>
                    <a:moveTo>
                      <a:pt x="82788" y="6997"/>
                    </a:moveTo>
                    <a:cubicBezTo>
                      <a:pt x="83213" y="6997"/>
                      <a:pt x="83641" y="7036"/>
                      <a:pt x="84066" y="7115"/>
                    </a:cubicBezTo>
                    <a:cubicBezTo>
                      <a:pt x="83072" y="8298"/>
                      <a:pt x="82489" y="9794"/>
                      <a:pt x="82579" y="11389"/>
                    </a:cubicBezTo>
                    <a:cubicBezTo>
                      <a:pt x="81329" y="10086"/>
                      <a:pt x="79570" y="9248"/>
                      <a:pt x="77701" y="9248"/>
                    </a:cubicBezTo>
                    <a:cubicBezTo>
                      <a:pt x="77681" y="9248"/>
                      <a:pt x="77661" y="9248"/>
                      <a:pt x="77642" y="9248"/>
                    </a:cubicBezTo>
                    <a:cubicBezTo>
                      <a:pt x="78979" y="7800"/>
                      <a:pt x="80853" y="6997"/>
                      <a:pt x="82788" y="6997"/>
                    </a:cubicBezTo>
                    <a:close/>
                    <a:moveTo>
                      <a:pt x="95819" y="7002"/>
                    </a:moveTo>
                    <a:cubicBezTo>
                      <a:pt x="97748" y="7002"/>
                      <a:pt x="99615" y="7806"/>
                      <a:pt x="100948" y="9257"/>
                    </a:cubicBezTo>
                    <a:cubicBezTo>
                      <a:pt x="100928" y="9257"/>
                      <a:pt x="100908" y="9256"/>
                      <a:pt x="100888" y="9256"/>
                    </a:cubicBezTo>
                    <a:cubicBezTo>
                      <a:pt x="99020" y="9256"/>
                      <a:pt x="97252" y="10086"/>
                      <a:pt x="96011" y="11398"/>
                    </a:cubicBezTo>
                    <a:cubicBezTo>
                      <a:pt x="96100" y="9803"/>
                      <a:pt x="95509" y="8298"/>
                      <a:pt x="94523" y="7124"/>
                    </a:cubicBezTo>
                    <a:cubicBezTo>
                      <a:pt x="94955" y="7042"/>
                      <a:pt x="95388" y="7002"/>
                      <a:pt x="95819" y="7002"/>
                    </a:cubicBezTo>
                    <a:close/>
                    <a:moveTo>
                      <a:pt x="48857" y="7096"/>
                    </a:moveTo>
                    <a:cubicBezTo>
                      <a:pt x="50790" y="7096"/>
                      <a:pt x="52658" y="7899"/>
                      <a:pt x="53995" y="9346"/>
                    </a:cubicBezTo>
                    <a:lnTo>
                      <a:pt x="53995" y="9346"/>
                    </a:lnTo>
                    <a:cubicBezTo>
                      <a:pt x="53978" y="9346"/>
                      <a:pt x="53961" y="9346"/>
                      <a:pt x="53945" y="9346"/>
                    </a:cubicBezTo>
                    <a:cubicBezTo>
                      <a:pt x="52076" y="9346"/>
                      <a:pt x="50308" y="10184"/>
                      <a:pt x="49067" y="11488"/>
                    </a:cubicBezTo>
                    <a:cubicBezTo>
                      <a:pt x="49156" y="9893"/>
                      <a:pt x="48565" y="8388"/>
                      <a:pt x="47579" y="7214"/>
                    </a:cubicBezTo>
                    <a:cubicBezTo>
                      <a:pt x="48005" y="7135"/>
                      <a:pt x="48433" y="7096"/>
                      <a:pt x="48857" y="7096"/>
                    </a:cubicBezTo>
                    <a:close/>
                    <a:moveTo>
                      <a:pt x="59151" y="7096"/>
                    </a:moveTo>
                    <a:cubicBezTo>
                      <a:pt x="59575" y="7096"/>
                      <a:pt x="60003" y="7135"/>
                      <a:pt x="60429" y="7214"/>
                    </a:cubicBezTo>
                    <a:cubicBezTo>
                      <a:pt x="59443" y="8397"/>
                      <a:pt x="58852" y="9893"/>
                      <a:pt x="58941" y="11488"/>
                    </a:cubicBezTo>
                    <a:cubicBezTo>
                      <a:pt x="57700" y="10184"/>
                      <a:pt x="55932" y="9346"/>
                      <a:pt x="54063" y="9346"/>
                    </a:cubicBezTo>
                    <a:cubicBezTo>
                      <a:pt x="54043" y="9346"/>
                      <a:pt x="54024" y="9346"/>
                      <a:pt x="54004" y="9346"/>
                    </a:cubicBezTo>
                    <a:cubicBezTo>
                      <a:pt x="55349" y="7899"/>
                      <a:pt x="57217" y="7096"/>
                      <a:pt x="59151" y="7096"/>
                    </a:cubicBezTo>
                    <a:close/>
                    <a:moveTo>
                      <a:pt x="12288" y="7195"/>
                    </a:moveTo>
                    <a:cubicBezTo>
                      <a:pt x="12712" y="7195"/>
                      <a:pt x="13139" y="7233"/>
                      <a:pt x="13565" y="7312"/>
                    </a:cubicBezTo>
                    <a:cubicBezTo>
                      <a:pt x="12580" y="8495"/>
                      <a:pt x="11997" y="9992"/>
                      <a:pt x="12078" y="11586"/>
                    </a:cubicBezTo>
                    <a:cubicBezTo>
                      <a:pt x="10836" y="10283"/>
                      <a:pt x="9069" y="9445"/>
                      <a:pt x="7200" y="9445"/>
                    </a:cubicBezTo>
                    <a:cubicBezTo>
                      <a:pt x="7183" y="9445"/>
                      <a:pt x="7166" y="9445"/>
                      <a:pt x="7150" y="9445"/>
                    </a:cubicBezTo>
                    <a:lnTo>
                      <a:pt x="7150" y="9445"/>
                    </a:lnTo>
                    <a:cubicBezTo>
                      <a:pt x="8487" y="7997"/>
                      <a:pt x="10354" y="7195"/>
                      <a:pt x="12288" y="7195"/>
                    </a:cubicBezTo>
                    <a:close/>
                    <a:moveTo>
                      <a:pt x="25327" y="7195"/>
                    </a:moveTo>
                    <a:cubicBezTo>
                      <a:pt x="27263" y="7195"/>
                      <a:pt x="29138" y="7997"/>
                      <a:pt x="30483" y="9445"/>
                    </a:cubicBezTo>
                    <a:cubicBezTo>
                      <a:pt x="30463" y="9445"/>
                      <a:pt x="30443" y="9445"/>
                      <a:pt x="30423" y="9445"/>
                    </a:cubicBezTo>
                    <a:cubicBezTo>
                      <a:pt x="28555" y="9445"/>
                      <a:pt x="26787" y="10283"/>
                      <a:pt x="25545" y="11586"/>
                    </a:cubicBezTo>
                    <a:cubicBezTo>
                      <a:pt x="25626" y="10000"/>
                      <a:pt x="25044" y="8495"/>
                      <a:pt x="24049" y="7312"/>
                    </a:cubicBezTo>
                    <a:cubicBezTo>
                      <a:pt x="24475" y="7233"/>
                      <a:pt x="24903" y="7195"/>
                      <a:pt x="25327" y="7195"/>
                    </a:cubicBezTo>
                    <a:close/>
                    <a:moveTo>
                      <a:pt x="35634" y="7192"/>
                    </a:moveTo>
                    <a:cubicBezTo>
                      <a:pt x="36094" y="7192"/>
                      <a:pt x="36556" y="7237"/>
                      <a:pt x="37015" y="7330"/>
                    </a:cubicBezTo>
                    <a:cubicBezTo>
                      <a:pt x="35998" y="8588"/>
                      <a:pt x="35452" y="10173"/>
                      <a:pt x="35641" y="11840"/>
                    </a:cubicBezTo>
                    <a:lnTo>
                      <a:pt x="35641" y="11840"/>
                    </a:lnTo>
                    <a:cubicBezTo>
                      <a:pt x="34389" y="10389"/>
                      <a:pt x="32523" y="9445"/>
                      <a:pt x="30538" y="9445"/>
                    </a:cubicBezTo>
                    <a:cubicBezTo>
                      <a:pt x="30520" y="9445"/>
                      <a:pt x="30501" y="9445"/>
                      <a:pt x="30483" y="9445"/>
                    </a:cubicBezTo>
                    <a:cubicBezTo>
                      <a:pt x="31822" y="7997"/>
                      <a:pt x="33700" y="7192"/>
                      <a:pt x="35634" y="7192"/>
                    </a:cubicBezTo>
                    <a:close/>
                    <a:moveTo>
                      <a:pt x="112820" y="5042"/>
                    </a:moveTo>
                    <a:cubicBezTo>
                      <a:pt x="115994" y="5042"/>
                      <a:pt x="119168" y="7120"/>
                      <a:pt x="119209" y="11280"/>
                    </a:cubicBezTo>
                    <a:lnTo>
                      <a:pt x="119209" y="11280"/>
                    </a:lnTo>
                    <a:cubicBezTo>
                      <a:pt x="118737" y="11179"/>
                      <a:pt x="118262" y="11130"/>
                      <a:pt x="117790" y="11130"/>
                    </a:cubicBezTo>
                    <a:cubicBezTo>
                      <a:pt x="115926" y="11130"/>
                      <a:pt x="114120" y="11897"/>
                      <a:pt x="112821" y="13289"/>
                    </a:cubicBezTo>
                    <a:cubicBezTo>
                      <a:pt x="111548" y="11909"/>
                      <a:pt x="109747" y="11129"/>
                      <a:pt x="107874" y="11129"/>
                    </a:cubicBezTo>
                    <a:cubicBezTo>
                      <a:pt x="107391" y="11129"/>
                      <a:pt x="106898" y="11183"/>
                      <a:pt x="106432" y="11282"/>
                    </a:cubicBezTo>
                    <a:cubicBezTo>
                      <a:pt x="106468" y="7123"/>
                      <a:pt x="109644" y="5042"/>
                      <a:pt x="112820" y="5042"/>
                    </a:cubicBezTo>
                    <a:close/>
                    <a:moveTo>
                      <a:pt x="136135" y="5042"/>
                    </a:moveTo>
                    <a:cubicBezTo>
                      <a:pt x="139310" y="5042"/>
                      <a:pt x="142484" y="7121"/>
                      <a:pt x="142525" y="11282"/>
                    </a:cubicBezTo>
                    <a:cubicBezTo>
                      <a:pt x="142051" y="11180"/>
                      <a:pt x="141574" y="11130"/>
                      <a:pt x="141100" y="11130"/>
                    </a:cubicBezTo>
                    <a:cubicBezTo>
                      <a:pt x="139242" y="11130"/>
                      <a:pt x="137437" y="11897"/>
                      <a:pt x="136145" y="13289"/>
                    </a:cubicBezTo>
                    <a:cubicBezTo>
                      <a:pt x="134863" y="11909"/>
                      <a:pt x="133071" y="11129"/>
                      <a:pt x="131190" y="11129"/>
                    </a:cubicBezTo>
                    <a:cubicBezTo>
                      <a:pt x="130706" y="11129"/>
                      <a:pt x="130222" y="11183"/>
                      <a:pt x="129747" y="11282"/>
                    </a:cubicBezTo>
                    <a:cubicBezTo>
                      <a:pt x="129783" y="7123"/>
                      <a:pt x="132959" y="5042"/>
                      <a:pt x="136135" y="5042"/>
                    </a:cubicBezTo>
                    <a:close/>
                    <a:moveTo>
                      <a:pt x="89293" y="5147"/>
                    </a:moveTo>
                    <a:cubicBezTo>
                      <a:pt x="92468" y="5147"/>
                      <a:pt x="95642" y="7223"/>
                      <a:pt x="95679" y="11378"/>
                    </a:cubicBezTo>
                    <a:lnTo>
                      <a:pt x="95679" y="11378"/>
                    </a:lnTo>
                    <a:cubicBezTo>
                      <a:pt x="95207" y="11278"/>
                      <a:pt x="94731" y="11229"/>
                      <a:pt x="94259" y="11229"/>
                    </a:cubicBezTo>
                    <a:cubicBezTo>
                      <a:pt x="92396" y="11229"/>
                      <a:pt x="90592" y="11995"/>
                      <a:pt x="89299" y="13388"/>
                    </a:cubicBezTo>
                    <a:cubicBezTo>
                      <a:pt x="88018" y="12008"/>
                      <a:pt x="86226" y="11228"/>
                      <a:pt x="84344" y="11228"/>
                    </a:cubicBezTo>
                    <a:cubicBezTo>
                      <a:pt x="83860" y="11228"/>
                      <a:pt x="83376" y="11282"/>
                      <a:pt x="82902" y="11380"/>
                    </a:cubicBezTo>
                    <a:cubicBezTo>
                      <a:pt x="82937" y="7226"/>
                      <a:pt x="86116" y="5147"/>
                      <a:pt x="89293" y="5147"/>
                    </a:cubicBezTo>
                    <a:close/>
                    <a:moveTo>
                      <a:pt x="42334" y="5241"/>
                    </a:moveTo>
                    <a:cubicBezTo>
                      <a:pt x="45504" y="5241"/>
                      <a:pt x="48679" y="7316"/>
                      <a:pt x="48726" y="11466"/>
                    </a:cubicBezTo>
                    <a:lnTo>
                      <a:pt x="48726" y="11466"/>
                    </a:lnTo>
                    <a:cubicBezTo>
                      <a:pt x="48259" y="11367"/>
                      <a:pt x="47788" y="11318"/>
                      <a:pt x="47320" y="11318"/>
                    </a:cubicBezTo>
                    <a:cubicBezTo>
                      <a:pt x="45461" y="11318"/>
                      <a:pt x="43655" y="12085"/>
                      <a:pt x="42355" y="13477"/>
                    </a:cubicBezTo>
                    <a:cubicBezTo>
                      <a:pt x="41083" y="12097"/>
                      <a:pt x="39282" y="11318"/>
                      <a:pt x="37409" y="11318"/>
                    </a:cubicBezTo>
                    <a:cubicBezTo>
                      <a:pt x="36916" y="11318"/>
                      <a:pt x="36432" y="11371"/>
                      <a:pt x="35966" y="11470"/>
                    </a:cubicBezTo>
                    <a:cubicBezTo>
                      <a:pt x="35993" y="7318"/>
                      <a:pt x="39161" y="5241"/>
                      <a:pt x="42334" y="5241"/>
                    </a:cubicBezTo>
                    <a:close/>
                    <a:moveTo>
                      <a:pt x="65648" y="5241"/>
                    </a:moveTo>
                    <a:cubicBezTo>
                      <a:pt x="68820" y="5241"/>
                      <a:pt x="71995" y="7316"/>
                      <a:pt x="72041" y="11466"/>
                    </a:cubicBezTo>
                    <a:lnTo>
                      <a:pt x="72041" y="11466"/>
                    </a:lnTo>
                    <a:cubicBezTo>
                      <a:pt x="71572" y="11367"/>
                      <a:pt x="71100" y="11318"/>
                      <a:pt x="70631" y="11318"/>
                    </a:cubicBezTo>
                    <a:cubicBezTo>
                      <a:pt x="68767" y="11318"/>
                      <a:pt x="66961" y="12085"/>
                      <a:pt x="65662" y="13477"/>
                    </a:cubicBezTo>
                    <a:cubicBezTo>
                      <a:pt x="64389" y="12097"/>
                      <a:pt x="62588" y="11318"/>
                      <a:pt x="60715" y="11318"/>
                    </a:cubicBezTo>
                    <a:cubicBezTo>
                      <a:pt x="60223" y="11318"/>
                      <a:pt x="59739" y="11371"/>
                      <a:pt x="59273" y="11470"/>
                    </a:cubicBezTo>
                    <a:cubicBezTo>
                      <a:pt x="59304" y="7318"/>
                      <a:pt x="62474" y="5241"/>
                      <a:pt x="65648" y="5241"/>
                    </a:cubicBezTo>
                    <a:close/>
                    <a:moveTo>
                      <a:pt x="18806" y="5349"/>
                    </a:moveTo>
                    <a:cubicBezTo>
                      <a:pt x="21976" y="5349"/>
                      <a:pt x="25149" y="7423"/>
                      <a:pt x="25196" y="11574"/>
                    </a:cubicBezTo>
                    <a:lnTo>
                      <a:pt x="25196" y="11574"/>
                    </a:lnTo>
                    <a:cubicBezTo>
                      <a:pt x="24722" y="11471"/>
                      <a:pt x="24244" y="11421"/>
                      <a:pt x="23770" y="11421"/>
                    </a:cubicBezTo>
                    <a:cubicBezTo>
                      <a:pt x="21912" y="11421"/>
                      <a:pt x="20114" y="12189"/>
                      <a:pt x="18825" y="13585"/>
                    </a:cubicBezTo>
                    <a:cubicBezTo>
                      <a:pt x="17544" y="12205"/>
                      <a:pt x="15752" y="11425"/>
                      <a:pt x="13870" y="11425"/>
                    </a:cubicBezTo>
                    <a:cubicBezTo>
                      <a:pt x="13386" y="11425"/>
                      <a:pt x="12902" y="11470"/>
                      <a:pt x="12427" y="11578"/>
                    </a:cubicBezTo>
                    <a:cubicBezTo>
                      <a:pt x="12463" y="7425"/>
                      <a:pt x="15633" y="5349"/>
                      <a:pt x="18806" y="5349"/>
                    </a:cubicBezTo>
                    <a:close/>
                    <a:moveTo>
                      <a:pt x="117949" y="11501"/>
                    </a:moveTo>
                    <a:cubicBezTo>
                      <a:pt x="118380" y="11501"/>
                      <a:pt x="118814" y="11541"/>
                      <a:pt x="119245" y="11622"/>
                    </a:cubicBezTo>
                    <a:cubicBezTo>
                      <a:pt x="118253" y="12794"/>
                      <a:pt x="117671" y="14304"/>
                      <a:pt x="117757" y="15887"/>
                    </a:cubicBezTo>
                    <a:lnTo>
                      <a:pt x="117757" y="15887"/>
                    </a:lnTo>
                    <a:cubicBezTo>
                      <a:pt x="116507" y="14584"/>
                      <a:pt x="114739" y="13746"/>
                      <a:pt x="112880" y="13746"/>
                    </a:cubicBezTo>
                    <a:cubicBezTo>
                      <a:pt x="112860" y="13746"/>
                      <a:pt x="112840" y="13746"/>
                      <a:pt x="112821" y="13746"/>
                    </a:cubicBezTo>
                    <a:cubicBezTo>
                      <a:pt x="114154" y="12303"/>
                      <a:pt x="116020" y="11501"/>
                      <a:pt x="117949" y="11501"/>
                    </a:cubicBezTo>
                    <a:close/>
                    <a:moveTo>
                      <a:pt x="130985" y="11496"/>
                    </a:moveTo>
                    <a:cubicBezTo>
                      <a:pt x="132925" y="11496"/>
                      <a:pt x="134799" y="12298"/>
                      <a:pt x="136136" y="13746"/>
                    </a:cubicBezTo>
                    <a:cubicBezTo>
                      <a:pt x="136116" y="13746"/>
                      <a:pt x="136096" y="13746"/>
                      <a:pt x="136077" y="13746"/>
                    </a:cubicBezTo>
                    <a:cubicBezTo>
                      <a:pt x="134208" y="13746"/>
                      <a:pt x="132440" y="14584"/>
                      <a:pt x="131199" y="15888"/>
                    </a:cubicBezTo>
                    <a:cubicBezTo>
                      <a:pt x="131279" y="14293"/>
                      <a:pt x="130697" y="12796"/>
                      <a:pt x="129702" y="11613"/>
                    </a:cubicBezTo>
                    <a:cubicBezTo>
                      <a:pt x="130130" y="11534"/>
                      <a:pt x="130559" y="11496"/>
                      <a:pt x="130985" y="11496"/>
                    </a:cubicBezTo>
                    <a:close/>
                    <a:moveTo>
                      <a:pt x="84143" y="11612"/>
                    </a:moveTo>
                    <a:cubicBezTo>
                      <a:pt x="86077" y="11612"/>
                      <a:pt x="87946" y="12415"/>
                      <a:pt x="89290" y="13862"/>
                    </a:cubicBezTo>
                    <a:cubicBezTo>
                      <a:pt x="89271" y="13862"/>
                      <a:pt x="89251" y="13862"/>
                      <a:pt x="89231" y="13862"/>
                    </a:cubicBezTo>
                    <a:cubicBezTo>
                      <a:pt x="87362" y="13862"/>
                      <a:pt x="85595" y="14701"/>
                      <a:pt x="84353" y="16004"/>
                    </a:cubicBezTo>
                    <a:cubicBezTo>
                      <a:pt x="84443" y="14409"/>
                      <a:pt x="83851" y="12913"/>
                      <a:pt x="82866" y="11730"/>
                    </a:cubicBezTo>
                    <a:cubicBezTo>
                      <a:pt x="83291" y="11651"/>
                      <a:pt x="83719" y="11612"/>
                      <a:pt x="84143" y="11612"/>
                    </a:cubicBezTo>
                    <a:close/>
                    <a:moveTo>
                      <a:pt x="94437" y="11612"/>
                    </a:moveTo>
                    <a:cubicBezTo>
                      <a:pt x="94861" y="11612"/>
                      <a:pt x="95289" y="11651"/>
                      <a:pt x="95715" y="11730"/>
                    </a:cubicBezTo>
                    <a:cubicBezTo>
                      <a:pt x="94729" y="12913"/>
                      <a:pt x="94138" y="14409"/>
                      <a:pt x="94228" y="16004"/>
                    </a:cubicBezTo>
                    <a:cubicBezTo>
                      <a:pt x="92977" y="14701"/>
                      <a:pt x="91218" y="13862"/>
                      <a:pt x="89350" y="13862"/>
                    </a:cubicBezTo>
                    <a:cubicBezTo>
                      <a:pt x="89330" y="13862"/>
                      <a:pt x="89310" y="13862"/>
                      <a:pt x="89290" y="13862"/>
                    </a:cubicBezTo>
                    <a:lnTo>
                      <a:pt x="89299" y="13853"/>
                    </a:lnTo>
                    <a:cubicBezTo>
                      <a:pt x="90636" y="12414"/>
                      <a:pt x="92504" y="11612"/>
                      <a:pt x="94437" y="11612"/>
                    </a:cubicBezTo>
                    <a:close/>
                    <a:moveTo>
                      <a:pt x="47493" y="11702"/>
                    </a:moveTo>
                    <a:cubicBezTo>
                      <a:pt x="47918" y="11702"/>
                      <a:pt x="48345" y="11740"/>
                      <a:pt x="48771" y="11819"/>
                    </a:cubicBezTo>
                    <a:cubicBezTo>
                      <a:pt x="47772" y="12997"/>
                      <a:pt x="47190" y="14487"/>
                      <a:pt x="47274" y="16083"/>
                    </a:cubicBezTo>
                    <a:lnTo>
                      <a:pt x="47274" y="16083"/>
                    </a:lnTo>
                    <a:cubicBezTo>
                      <a:pt x="46033" y="14786"/>
                      <a:pt x="44269" y="13952"/>
                      <a:pt x="42406" y="13952"/>
                    </a:cubicBezTo>
                    <a:cubicBezTo>
                      <a:pt x="42389" y="13952"/>
                      <a:pt x="42372" y="13952"/>
                      <a:pt x="42355" y="13952"/>
                    </a:cubicBezTo>
                    <a:lnTo>
                      <a:pt x="42355" y="13952"/>
                    </a:lnTo>
                    <a:cubicBezTo>
                      <a:pt x="43693" y="12505"/>
                      <a:pt x="45560" y="11702"/>
                      <a:pt x="47493" y="11702"/>
                    </a:cubicBezTo>
                    <a:close/>
                    <a:moveTo>
                      <a:pt x="60501" y="11702"/>
                    </a:moveTo>
                    <a:cubicBezTo>
                      <a:pt x="62439" y="11702"/>
                      <a:pt x="64308" y="12505"/>
                      <a:pt x="65653" y="13952"/>
                    </a:cubicBezTo>
                    <a:cubicBezTo>
                      <a:pt x="65633" y="13952"/>
                      <a:pt x="65613" y="13952"/>
                      <a:pt x="65593" y="13952"/>
                    </a:cubicBezTo>
                    <a:cubicBezTo>
                      <a:pt x="63725" y="13952"/>
                      <a:pt x="61957" y="14790"/>
                      <a:pt x="60715" y="16094"/>
                    </a:cubicBezTo>
                    <a:cubicBezTo>
                      <a:pt x="60796" y="14499"/>
                      <a:pt x="60214" y="13002"/>
                      <a:pt x="59219" y="11819"/>
                    </a:cubicBezTo>
                    <a:cubicBezTo>
                      <a:pt x="59646" y="11740"/>
                      <a:pt x="60075" y="11702"/>
                      <a:pt x="60501" y="11702"/>
                    </a:cubicBezTo>
                    <a:close/>
                    <a:moveTo>
                      <a:pt x="106098" y="7003"/>
                    </a:moveTo>
                    <a:cubicBezTo>
                      <a:pt x="106560" y="7003"/>
                      <a:pt x="107026" y="7049"/>
                      <a:pt x="107489" y="7142"/>
                    </a:cubicBezTo>
                    <a:cubicBezTo>
                      <a:pt x="106479" y="8394"/>
                      <a:pt x="105932" y="9985"/>
                      <a:pt x="106135" y="11656"/>
                    </a:cubicBezTo>
                    <a:lnTo>
                      <a:pt x="106135" y="11656"/>
                    </a:lnTo>
                    <a:cubicBezTo>
                      <a:pt x="106639" y="11546"/>
                      <a:pt x="107148" y="11492"/>
                      <a:pt x="107652" y="11492"/>
                    </a:cubicBezTo>
                    <a:cubicBezTo>
                      <a:pt x="109592" y="11492"/>
                      <a:pt x="111471" y="12290"/>
                      <a:pt x="112821" y="13746"/>
                    </a:cubicBezTo>
                    <a:cubicBezTo>
                      <a:pt x="112802" y="13746"/>
                      <a:pt x="112783" y="13746"/>
                      <a:pt x="112765" y="13746"/>
                    </a:cubicBezTo>
                    <a:cubicBezTo>
                      <a:pt x="110778" y="13746"/>
                      <a:pt x="108911" y="14691"/>
                      <a:pt x="107659" y="16138"/>
                    </a:cubicBezTo>
                    <a:lnTo>
                      <a:pt x="107659" y="16138"/>
                    </a:lnTo>
                    <a:cubicBezTo>
                      <a:pt x="107785" y="14463"/>
                      <a:pt x="107175" y="12886"/>
                      <a:pt x="106127" y="11658"/>
                    </a:cubicBezTo>
                    <a:cubicBezTo>
                      <a:pt x="106127" y="11658"/>
                      <a:pt x="106128" y="11658"/>
                      <a:pt x="106128" y="11658"/>
                    </a:cubicBezTo>
                    <a:lnTo>
                      <a:pt x="106128" y="11658"/>
                    </a:lnTo>
                    <a:cubicBezTo>
                      <a:pt x="106131" y="11661"/>
                      <a:pt x="106133" y="11664"/>
                      <a:pt x="106136" y="11667"/>
                    </a:cubicBezTo>
                    <a:cubicBezTo>
                      <a:pt x="106136" y="11664"/>
                      <a:pt x="106135" y="11660"/>
                      <a:pt x="106135" y="11656"/>
                    </a:cubicBezTo>
                    <a:lnTo>
                      <a:pt x="106135" y="11656"/>
                    </a:lnTo>
                    <a:cubicBezTo>
                      <a:pt x="106133" y="11657"/>
                      <a:pt x="106130" y="11657"/>
                      <a:pt x="106128" y="11658"/>
                    </a:cubicBezTo>
                    <a:lnTo>
                      <a:pt x="106128" y="11658"/>
                    </a:lnTo>
                    <a:cubicBezTo>
                      <a:pt x="104868" y="10198"/>
                      <a:pt x="102995" y="9256"/>
                      <a:pt x="101004" y="9256"/>
                    </a:cubicBezTo>
                    <a:cubicBezTo>
                      <a:pt x="100985" y="9256"/>
                      <a:pt x="100967" y="9257"/>
                      <a:pt x="100948" y="9257"/>
                    </a:cubicBezTo>
                    <a:cubicBezTo>
                      <a:pt x="102293" y="7803"/>
                      <a:pt x="104164" y="7003"/>
                      <a:pt x="106098" y="7003"/>
                    </a:cubicBezTo>
                    <a:close/>
                    <a:moveTo>
                      <a:pt x="13651" y="11804"/>
                    </a:moveTo>
                    <a:cubicBezTo>
                      <a:pt x="15587" y="11804"/>
                      <a:pt x="17458" y="12604"/>
                      <a:pt x="18799" y="14050"/>
                    </a:cubicBezTo>
                    <a:lnTo>
                      <a:pt x="18799" y="14050"/>
                    </a:lnTo>
                    <a:cubicBezTo>
                      <a:pt x="18788" y="14050"/>
                      <a:pt x="18777" y="14050"/>
                      <a:pt x="18766" y="14050"/>
                    </a:cubicBezTo>
                    <a:cubicBezTo>
                      <a:pt x="16897" y="14050"/>
                      <a:pt x="15129" y="14889"/>
                      <a:pt x="13888" y="16192"/>
                    </a:cubicBezTo>
                    <a:cubicBezTo>
                      <a:pt x="13968" y="14597"/>
                      <a:pt x="13386" y="13101"/>
                      <a:pt x="12391" y="11918"/>
                    </a:cubicBezTo>
                    <a:cubicBezTo>
                      <a:pt x="12811" y="11842"/>
                      <a:pt x="13233" y="11804"/>
                      <a:pt x="13651" y="11804"/>
                    </a:cubicBezTo>
                    <a:close/>
                    <a:moveTo>
                      <a:pt x="23971" y="11800"/>
                    </a:moveTo>
                    <a:cubicBezTo>
                      <a:pt x="24396" y="11800"/>
                      <a:pt x="24824" y="11839"/>
                      <a:pt x="25250" y="11918"/>
                    </a:cubicBezTo>
                    <a:cubicBezTo>
                      <a:pt x="24255" y="13101"/>
                      <a:pt x="23673" y="14597"/>
                      <a:pt x="23753" y="16192"/>
                    </a:cubicBezTo>
                    <a:cubicBezTo>
                      <a:pt x="22512" y="14889"/>
                      <a:pt x="20744" y="14050"/>
                      <a:pt x="18884" y="14050"/>
                    </a:cubicBezTo>
                    <a:cubicBezTo>
                      <a:pt x="18864" y="14050"/>
                      <a:pt x="18845" y="14050"/>
                      <a:pt x="18825" y="14051"/>
                    </a:cubicBezTo>
                    <a:cubicBezTo>
                      <a:pt x="20162" y="12603"/>
                      <a:pt x="22036" y="11800"/>
                      <a:pt x="23971" y="11800"/>
                    </a:cubicBezTo>
                    <a:close/>
                    <a:moveTo>
                      <a:pt x="37191" y="11695"/>
                    </a:moveTo>
                    <a:cubicBezTo>
                      <a:pt x="39126" y="11695"/>
                      <a:pt x="41007" y="12498"/>
                      <a:pt x="42355" y="13952"/>
                    </a:cubicBezTo>
                    <a:lnTo>
                      <a:pt x="42355" y="13952"/>
                    </a:lnTo>
                    <a:cubicBezTo>
                      <a:pt x="42352" y="13952"/>
                      <a:pt x="42349" y="13952"/>
                      <a:pt x="42346" y="13952"/>
                    </a:cubicBezTo>
                    <a:cubicBezTo>
                      <a:pt x="42328" y="13952"/>
                      <a:pt x="42309" y="13952"/>
                      <a:pt x="42291" y="13952"/>
                    </a:cubicBezTo>
                    <a:cubicBezTo>
                      <a:pt x="40304" y="13952"/>
                      <a:pt x="38437" y="14897"/>
                      <a:pt x="37185" y="16344"/>
                    </a:cubicBezTo>
                    <a:cubicBezTo>
                      <a:pt x="37320" y="14669"/>
                      <a:pt x="36710" y="13092"/>
                      <a:pt x="35662" y="11864"/>
                    </a:cubicBezTo>
                    <a:cubicBezTo>
                      <a:pt x="36169" y="11750"/>
                      <a:pt x="36682" y="11695"/>
                      <a:pt x="37191" y="11695"/>
                    </a:cubicBezTo>
                    <a:close/>
                    <a:moveTo>
                      <a:pt x="124477" y="9648"/>
                    </a:moveTo>
                    <a:cubicBezTo>
                      <a:pt x="127652" y="9648"/>
                      <a:pt x="130827" y="11726"/>
                      <a:pt x="130867" y="15888"/>
                    </a:cubicBezTo>
                    <a:cubicBezTo>
                      <a:pt x="130394" y="15786"/>
                      <a:pt x="129917" y="15736"/>
                      <a:pt x="129443" y="15736"/>
                    </a:cubicBezTo>
                    <a:cubicBezTo>
                      <a:pt x="127584" y="15736"/>
                      <a:pt x="125780" y="16502"/>
                      <a:pt x="124487" y="17895"/>
                    </a:cubicBezTo>
                    <a:cubicBezTo>
                      <a:pt x="123206" y="16515"/>
                      <a:pt x="121414" y="15735"/>
                      <a:pt x="119532" y="15735"/>
                    </a:cubicBezTo>
                    <a:cubicBezTo>
                      <a:pt x="119048" y="15735"/>
                      <a:pt x="118564" y="15780"/>
                      <a:pt x="118089" y="15888"/>
                    </a:cubicBezTo>
                    <a:cubicBezTo>
                      <a:pt x="118125" y="11729"/>
                      <a:pt x="121301" y="9648"/>
                      <a:pt x="124477" y="9648"/>
                    </a:cubicBezTo>
                    <a:close/>
                    <a:moveTo>
                      <a:pt x="77633" y="9753"/>
                    </a:moveTo>
                    <a:cubicBezTo>
                      <a:pt x="80805" y="9753"/>
                      <a:pt x="83979" y="11828"/>
                      <a:pt x="84022" y="15982"/>
                    </a:cubicBezTo>
                    <a:lnTo>
                      <a:pt x="84022" y="15982"/>
                    </a:lnTo>
                    <a:cubicBezTo>
                      <a:pt x="83547" y="15880"/>
                      <a:pt x="83069" y="15830"/>
                      <a:pt x="82594" y="15830"/>
                    </a:cubicBezTo>
                    <a:cubicBezTo>
                      <a:pt x="80737" y="15830"/>
                      <a:pt x="78939" y="16596"/>
                      <a:pt x="77651" y="17984"/>
                    </a:cubicBezTo>
                    <a:cubicBezTo>
                      <a:pt x="76369" y="16613"/>
                      <a:pt x="74577" y="15825"/>
                      <a:pt x="72696" y="15825"/>
                    </a:cubicBezTo>
                    <a:cubicBezTo>
                      <a:pt x="72212" y="15825"/>
                      <a:pt x="71728" y="15879"/>
                      <a:pt x="71253" y="15986"/>
                    </a:cubicBezTo>
                    <a:cubicBezTo>
                      <a:pt x="71284" y="11832"/>
                      <a:pt x="74458" y="9753"/>
                      <a:pt x="77633" y="9753"/>
                    </a:cubicBezTo>
                    <a:close/>
                    <a:moveTo>
                      <a:pt x="100947" y="9753"/>
                    </a:moveTo>
                    <a:cubicBezTo>
                      <a:pt x="104122" y="9753"/>
                      <a:pt x="107296" y="11830"/>
                      <a:pt x="107337" y="15986"/>
                    </a:cubicBezTo>
                    <a:cubicBezTo>
                      <a:pt x="106864" y="15884"/>
                      <a:pt x="106386" y="15834"/>
                      <a:pt x="105913" y="15834"/>
                    </a:cubicBezTo>
                    <a:cubicBezTo>
                      <a:pt x="104054" y="15834"/>
                      <a:pt x="102249" y="16601"/>
                      <a:pt x="100957" y="17993"/>
                    </a:cubicBezTo>
                    <a:cubicBezTo>
                      <a:pt x="99676" y="16613"/>
                      <a:pt x="97883" y="15834"/>
                      <a:pt x="96002" y="15834"/>
                    </a:cubicBezTo>
                    <a:cubicBezTo>
                      <a:pt x="95518" y="15834"/>
                      <a:pt x="95034" y="15888"/>
                      <a:pt x="94559" y="15986"/>
                    </a:cubicBezTo>
                    <a:cubicBezTo>
                      <a:pt x="94595" y="11832"/>
                      <a:pt x="97771" y="9753"/>
                      <a:pt x="100947" y="9753"/>
                    </a:cubicBezTo>
                    <a:close/>
                    <a:moveTo>
                      <a:pt x="53999" y="9848"/>
                    </a:moveTo>
                    <a:cubicBezTo>
                      <a:pt x="57176" y="9848"/>
                      <a:pt x="60352" y="11927"/>
                      <a:pt x="60393" y="16085"/>
                    </a:cubicBezTo>
                    <a:cubicBezTo>
                      <a:pt x="59913" y="15980"/>
                      <a:pt x="59429" y="15929"/>
                      <a:pt x="58949" y="15929"/>
                    </a:cubicBezTo>
                    <a:cubicBezTo>
                      <a:pt x="57093" y="15929"/>
                      <a:pt x="55295" y="16694"/>
                      <a:pt x="53999" y="18087"/>
                    </a:cubicBezTo>
                    <a:lnTo>
                      <a:pt x="53999" y="18087"/>
                    </a:lnTo>
                    <a:cubicBezTo>
                      <a:pt x="52718" y="16710"/>
                      <a:pt x="50928" y="15932"/>
                      <a:pt x="49049" y="15932"/>
                    </a:cubicBezTo>
                    <a:cubicBezTo>
                      <a:pt x="48565" y="15932"/>
                      <a:pt x="48081" y="15977"/>
                      <a:pt x="47606" y="16085"/>
                    </a:cubicBezTo>
                    <a:cubicBezTo>
                      <a:pt x="47646" y="11927"/>
                      <a:pt x="50823" y="9848"/>
                      <a:pt x="53999" y="9848"/>
                    </a:cubicBezTo>
                    <a:close/>
                    <a:moveTo>
                      <a:pt x="7166" y="9943"/>
                    </a:moveTo>
                    <a:cubicBezTo>
                      <a:pt x="10341" y="9943"/>
                      <a:pt x="13516" y="12022"/>
                      <a:pt x="13556" y="16183"/>
                    </a:cubicBezTo>
                    <a:cubicBezTo>
                      <a:pt x="13083" y="16081"/>
                      <a:pt x="12605" y="16031"/>
                      <a:pt x="12131" y="16031"/>
                    </a:cubicBezTo>
                    <a:cubicBezTo>
                      <a:pt x="10273" y="16031"/>
                      <a:pt x="8469" y="16796"/>
                      <a:pt x="7176" y="18181"/>
                    </a:cubicBezTo>
                    <a:cubicBezTo>
                      <a:pt x="5901" y="16817"/>
                      <a:pt x="4126" y="16040"/>
                      <a:pt x="2258" y="16040"/>
                    </a:cubicBezTo>
                    <a:cubicBezTo>
                      <a:pt x="2237" y="16040"/>
                      <a:pt x="2216" y="16040"/>
                      <a:pt x="2194" y="16040"/>
                    </a:cubicBezTo>
                    <a:lnTo>
                      <a:pt x="2212" y="16022"/>
                    </a:lnTo>
                    <a:lnTo>
                      <a:pt x="2212" y="16022"/>
                    </a:lnTo>
                    <a:cubicBezTo>
                      <a:pt x="1728" y="16031"/>
                      <a:pt x="1245" y="16076"/>
                      <a:pt x="770" y="16183"/>
                    </a:cubicBezTo>
                    <a:cubicBezTo>
                      <a:pt x="810" y="12024"/>
                      <a:pt x="3988" y="9943"/>
                      <a:pt x="7166" y="9943"/>
                    </a:cubicBezTo>
                    <a:close/>
                    <a:moveTo>
                      <a:pt x="30463" y="9956"/>
                    </a:moveTo>
                    <a:cubicBezTo>
                      <a:pt x="33636" y="9956"/>
                      <a:pt x="36811" y="12033"/>
                      <a:pt x="36854" y="16188"/>
                    </a:cubicBezTo>
                    <a:lnTo>
                      <a:pt x="36854" y="16188"/>
                    </a:lnTo>
                    <a:cubicBezTo>
                      <a:pt x="36379" y="16086"/>
                      <a:pt x="35901" y="16036"/>
                      <a:pt x="35426" y="16036"/>
                    </a:cubicBezTo>
                    <a:cubicBezTo>
                      <a:pt x="33569" y="16036"/>
                      <a:pt x="31771" y="16802"/>
                      <a:pt x="30483" y="18190"/>
                    </a:cubicBezTo>
                    <a:cubicBezTo>
                      <a:pt x="29201" y="16819"/>
                      <a:pt x="27409" y="16031"/>
                      <a:pt x="25528" y="16031"/>
                    </a:cubicBezTo>
                    <a:cubicBezTo>
                      <a:pt x="25044" y="16031"/>
                      <a:pt x="24560" y="16085"/>
                      <a:pt x="24085" y="16192"/>
                    </a:cubicBezTo>
                    <a:cubicBezTo>
                      <a:pt x="24116" y="12034"/>
                      <a:pt x="27288" y="9956"/>
                      <a:pt x="30463" y="9956"/>
                    </a:cubicBezTo>
                    <a:close/>
                    <a:moveTo>
                      <a:pt x="119326" y="16110"/>
                    </a:moveTo>
                    <a:cubicBezTo>
                      <a:pt x="121265" y="16110"/>
                      <a:pt x="123134" y="16913"/>
                      <a:pt x="124478" y="18361"/>
                    </a:cubicBezTo>
                    <a:cubicBezTo>
                      <a:pt x="124458" y="18360"/>
                      <a:pt x="124439" y="18360"/>
                      <a:pt x="124419" y="18360"/>
                    </a:cubicBezTo>
                    <a:cubicBezTo>
                      <a:pt x="122550" y="18360"/>
                      <a:pt x="120782" y="19199"/>
                      <a:pt x="119541" y="20502"/>
                    </a:cubicBezTo>
                    <a:cubicBezTo>
                      <a:pt x="119622" y="18907"/>
                      <a:pt x="119039" y="17411"/>
                      <a:pt x="118045" y="16228"/>
                    </a:cubicBezTo>
                    <a:cubicBezTo>
                      <a:pt x="118472" y="16149"/>
                      <a:pt x="118901" y="16110"/>
                      <a:pt x="119326" y="16110"/>
                    </a:cubicBezTo>
                    <a:close/>
                    <a:moveTo>
                      <a:pt x="129624" y="16110"/>
                    </a:moveTo>
                    <a:cubicBezTo>
                      <a:pt x="130049" y="16110"/>
                      <a:pt x="130477" y="16149"/>
                      <a:pt x="130903" y="16228"/>
                    </a:cubicBezTo>
                    <a:cubicBezTo>
                      <a:pt x="129908" y="17402"/>
                      <a:pt x="129326" y="18907"/>
                      <a:pt x="129415" y="20493"/>
                    </a:cubicBezTo>
                    <a:lnTo>
                      <a:pt x="129415" y="20502"/>
                    </a:lnTo>
                    <a:cubicBezTo>
                      <a:pt x="128165" y="19199"/>
                      <a:pt x="126397" y="18360"/>
                      <a:pt x="124537" y="18360"/>
                    </a:cubicBezTo>
                    <a:cubicBezTo>
                      <a:pt x="124517" y="18360"/>
                      <a:pt x="124498" y="18360"/>
                      <a:pt x="124478" y="18361"/>
                    </a:cubicBezTo>
                    <a:cubicBezTo>
                      <a:pt x="125815" y="16913"/>
                      <a:pt x="127689" y="16110"/>
                      <a:pt x="129624" y="16110"/>
                    </a:cubicBezTo>
                    <a:close/>
                    <a:moveTo>
                      <a:pt x="82783" y="16209"/>
                    </a:moveTo>
                    <a:cubicBezTo>
                      <a:pt x="83207" y="16209"/>
                      <a:pt x="83633" y="16247"/>
                      <a:pt x="84057" y="16327"/>
                    </a:cubicBezTo>
                    <a:cubicBezTo>
                      <a:pt x="83538" y="16945"/>
                      <a:pt x="83135" y="17653"/>
                      <a:pt x="82875" y="18414"/>
                    </a:cubicBezTo>
                    <a:cubicBezTo>
                      <a:pt x="82633" y="19113"/>
                      <a:pt x="82534" y="19848"/>
                      <a:pt x="82570" y="20592"/>
                    </a:cubicBezTo>
                    <a:cubicBezTo>
                      <a:pt x="81322" y="19282"/>
                      <a:pt x="79551" y="18450"/>
                      <a:pt x="77681" y="18450"/>
                    </a:cubicBezTo>
                    <a:cubicBezTo>
                      <a:pt x="77671" y="18450"/>
                      <a:pt x="77661" y="18450"/>
                      <a:pt x="77651" y="18450"/>
                    </a:cubicBezTo>
                    <a:cubicBezTo>
                      <a:pt x="78988" y="17010"/>
                      <a:pt x="80855" y="16209"/>
                      <a:pt x="82783" y="16209"/>
                    </a:cubicBezTo>
                    <a:close/>
                    <a:moveTo>
                      <a:pt x="95788" y="16212"/>
                    </a:moveTo>
                    <a:cubicBezTo>
                      <a:pt x="97720" y="16212"/>
                      <a:pt x="99592" y="17008"/>
                      <a:pt x="100939" y="18450"/>
                    </a:cubicBezTo>
                    <a:cubicBezTo>
                      <a:pt x="100919" y="18450"/>
                      <a:pt x="100900" y="18450"/>
                      <a:pt x="100880" y="18450"/>
                    </a:cubicBezTo>
                    <a:cubicBezTo>
                      <a:pt x="99011" y="18450"/>
                      <a:pt x="97252" y="19288"/>
                      <a:pt x="96011" y="20592"/>
                    </a:cubicBezTo>
                    <a:cubicBezTo>
                      <a:pt x="96047" y="19848"/>
                      <a:pt x="95948" y="19113"/>
                      <a:pt x="95706" y="18414"/>
                    </a:cubicBezTo>
                    <a:cubicBezTo>
                      <a:pt x="95446" y="17653"/>
                      <a:pt x="95043" y="16945"/>
                      <a:pt x="94523" y="16327"/>
                    </a:cubicBezTo>
                    <a:cubicBezTo>
                      <a:pt x="94944" y="16250"/>
                      <a:pt x="95367" y="16212"/>
                      <a:pt x="95788" y="16212"/>
                    </a:cubicBezTo>
                    <a:close/>
                    <a:moveTo>
                      <a:pt x="48848" y="16307"/>
                    </a:moveTo>
                    <a:cubicBezTo>
                      <a:pt x="50780" y="16307"/>
                      <a:pt x="52650" y="17108"/>
                      <a:pt x="53987" y="18558"/>
                    </a:cubicBezTo>
                    <a:lnTo>
                      <a:pt x="53987" y="18558"/>
                    </a:lnTo>
                    <a:cubicBezTo>
                      <a:pt x="53970" y="18558"/>
                      <a:pt x="53953" y="18557"/>
                      <a:pt x="53936" y="18557"/>
                    </a:cubicBezTo>
                    <a:cubicBezTo>
                      <a:pt x="52067" y="18557"/>
                      <a:pt x="50308" y="19396"/>
                      <a:pt x="49058" y="20699"/>
                    </a:cubicBezTo>
                    <a:cubicBezTo>
                      <a:pt x="49147" y="19104"/>
                      <a:pt x="48565" y="17608"/>
                      <a:pt x="47570" y="16425"/>
                    </a:cubicBezTo>
                    <a:cubicBezTo>
                      <a:pt x="47996" y="16346"/>
                      <a:pt x="48423" y="16307"/>
                      <a:pt x="48848" y="16307"/>
                    </a:cubicBezTo>
                    <a:close/>
                    <a:moveTo>
                      <a:pt x="59142" y="16307"/>
                    </a:moveTo>
                    <a:cubicBezTo>
                      <a:pt x="59567" y="16307"/>
                      <a:pt x="59994" y="16346"/>
                      <a:pt x="60420" y="16425"/>
                    </a:cubicBezTo>
                    <a:cubicBezTo>
                      <a:pt x="59425" y="17608"/>
                      <a:pt x="58843" y="19104"/>
                      <a:pt x="58932" y="20699"/>
                    </a:cubicBezTo>
                    <a:cubicBezTo>
                      <a:pt x="57691" y="19396"/>
                      <a:pt x="55923" y="18557"/>
                      <a:pt x="54054" y="18557"/>
                    </a:cubicBezTo>
                    <a:cubicBezTo>
                      <a:pt x="54037" y="18557"/>
                      <a:pt x="54020" y="18558"/>
                      <a:pt x="54003" y="18558"/>
                    </a:cubicBezTo>
                    <a:lnTo>
                      <a:pt x="54003" y="18558"/>
                    </a:lnTo>
                    <a:cubicBezTo>
                      <a:pt x="55340" y="17108"/>
                      <a:pt x="57210" y="16307"/>
                      <a:pt x="59142" y="16307"/>
                    </a:cubicBezTo>
                    <a:close/>
                    <a:moveTo>
                      <a:pt x="25317" y="16414"/>
                    </a:moveTo>
                    <a:cubicBezTo>
                      <a:pt x="27247" y="16414"/>
                      <a:pt x="29113" y="17211"/>
                      <a:pt x="30456" y="18656"/>
                    </a:cubicBezTo>
                    <a:cubicBezTo>
                      <a:pt x="30436" y="18656"/>
                      <a:pt x="30416" y="18656"/>
                      <a:pt x="30397" y="18656"/>
                    </a:cubicBezTo>
                    <a:cubicBezTo>
                      <a:pt x="28528" y="18656"/>
                      <a:pt x="26769" y="19494"/>
                      <a:pt x="25528" y="20789"/>
                    </a:cubicBezTo>
                    <a:cubicBezTo>
                      <a:pt x="25563" y="20054"/>
                      <a:pt x="25456" y="19310"/>
                      <a:pt x="25223" y="18611"/>
                    </a:cubicBezTo>
                    <a:cubicBezTo>
                      <a:pt x="24954" y="17850"/>
                      <a:pt x="24551" y="17142"/>
                      <a:pt x="24031" y="16533"/>
                    </a:cubicBezTo>
                    <a:cubicBezTo>
                      <a:pt x="24460" y="16453"/>
                      <a:pt x="24890" y="16414"/>
                      <a:pt x="25317" y="16414"/>
                    </a:cubicBezTo>
                    <a:close/>
                    <a:moveTo>
                      <a:pt x="12296" y="16415"/>
                    </a:moveTo>
                    <a:cubicBezTo>
                      <a:pt x="12720" y="16415"/>
                      <a:pt x="13148" y="16454"/>
                      <a:pt x="13574" y="16533"/>
                    </a:cubicBezTo>
                    <a:cubicBezTo>
                      <a:pt x="13055" y="17151"/>
                      <a:pt x="12651" y="17850"/>
                      <a:pt x="12391" y="18611"/>
                    </a:cubicBezTo>
                    <a:cubicBezTo>
                      <a:pt x="12150" y="19310"/>
                      <a:pt x="12042" y="20054"/>
                      <a:pt x="12087" y="20789"/>
                    </a:cubicBezTo>
                    <a:lnTo>
                      <a:pt x="12078" y="20798"/>
                    </a:lnTo>
                    <a:cubicBezTo>
                      <a:pt x="10836" y="19494"/>
                      <a:pt x="9077" y="18656"/>
                      <a:pt x="7217" y="18656"/>
                    </a:cubicBezTo>
                    <a:cubicBezTo>
                      <a:pt x="7198" y="18656"/>
                      <a:pt x="7178" y="18656"/>
                      <a:pt x="7159" y="18656"/>
                    </a:cubicBezTo>
                    <a:cubicBezTo>
                      <a:pt x="8496" y="17216"/>
                      <a:pt x="10363" y="16415"/>
                      <a:pt x="12296" y="16415"/>
                    </a:cubicBezTo>
                    <a:close/>
                    <a:moveTo>
                      <a:pt x="106101" y="16205"/>
                    </a:moveTo>
                    <a:cubicBezTo>
                      <a:pt x="106563" y="16205"/>
                      <a:pt x="107027" y="16251"/>
                      <a:pt x="107489" y="16344"/>
                    </a:cubicBezTo>
                    <a:cubicBezTo>
                      <a:pt x="106486" y="17599"/>
                      <a:pt x="105930" y="19194"/>
                      <a:pt x="106136" y="20861"/>
                    </a:cubicBezTo>
                    <a:cubicBezTo>
                      <a:pt x="104879" y="19398"/>
                      <a:pt x="102991" y="18450"/>
                      <a:pt x="100994" y="18450"/>
                    </a:cubicBezTo>
                    <a:cubicBezTo>
                      <a:pt x="100985" y="18450"/>
                      <a:pt x="100975" y="18450"/>
                      <a:pt x="100966" y="18450"/>
                    </a:cubicBezTo>
                    <a:cubicBezTo>
                      <a:pt x="102304" y="17004"/>
                      <a:pt x="104173" y="16205"/>
                      <a:pt x="106101" y="16205"/>
                    </a:cubicBezTo>
                    <a:close/>
                    <a:moveTo>
                      <a:pt x="70810" y="11698"/>
                    </a:moveTo>
                    <a:cubicBezTo>
                      <a:pt x="71303" y="11698"/>
                      <a:pt x="71800" y="11750"/>
                      <a:pt x="72292" y="11855"/>
                    </a:cubicBezTo>
                    <a:cubicBezTo>
                      <a:pt x="71289" y="13110"/>
                      <a:pt x="70742" y="14705"/>
                      <a:pt x="70939" y="16380"/>
                    </a:cubicBezTo>
                    <a:lnTo>
                      <a:pt x="70957" y="16371"/>
                    </a:lnTo>
                    <a:cubicBezTo>
                      <a:pt x="71461" y="16260"/>
                      <a:pt x="71969" y="16205"/>
                      <a:pt x="72473" y="16205"/>
                    </a:cubicBezTo>
                    <a:cubicBezTo>
                      <a:pt x="74401" y="16205"/>
                      <a:pt x="76274" y="17001"/>
                      <a:pt x="77624" y="18450"/>
                    </a:cubicBezTo>
                    <a:cubicBezTo>
                      <a:pt x="77606" y="18450"/>
                      <a:pt x="77588" y="18450"/>
                      <a:pt x="77570" y="18450"/>
                    </a:cubicBezTo>
                    <a:cubicBezTo>
                      <a:pt x="75520" y="18450"/>
                      <a:pt x="73598" y="19458"/>
                      <a:pt x="72346" y="20986"/>
                    </a:cubicBezTo>
                    <a:cubicBezTo>
                      <a:pt x="72738" y="17269"/>
                      <a:pt x="69425" y="13952"/>
                      <a:pt x="65712" y="13952"/>
                    </a:cubicBezTo>
                    <a:cubicBezTo>
                      <a:pt x="65692" y="13952"/>
                      <a:pt x="65673" y="13952"/>
                      <a:pt x="65653" y="13952"/>
                    </a:cubicBezTo>
                    <a:cubicBezTo>
                      <a:pt x="66995" y="12495"/>
                      <a:pt x="68873" y="11698"/>
                      <a:pt x="70810" y="11698"/>
                    </a:cubicBezTo>
                    <a:close/>
                    <a:moveTo>
                      <a:pt x="35592" y="16407"/>
                    </a:moveTo>
                    <a:cubicBezTo>
                      <a:pt x="36059" y="16407"/>
                      <a:pt x="36530" y="16454"/>
                      <a:pt x="36997" y="16551"/>
                    </a:cubicBezTo>
                    <a:cubicBezTo>
                      <a:pt x="36004" y="17802"/>
                      <a:pt x="35449" y="19385"/>
                      <a:pt x="35643" y="21056"/>
                    </a:cubicBezTo>
                    <a:lnTo>
                      <a:pt x="35643" y="21056"/>
                    </a:lnTo>
                    <a:cubicBezTo>
                      <a:pt x="34391" y="19601"/>
                      <a:pt x="32515" y="18647"/>
                      <a:pt x="30529" y="18647"/>
                    </a:cubicBezTo>
                    <a:cubicBezTo>
                      <a:pt x="30511" y="18647"/>
                      <a:pt x="30492" y="18647"/>
                      <a:pt x="30474" y="18647"/>
                    </a:cubicBezTo>
                    <a:cubicBezTo>
                      <a:pt x="31808" y="17205"/>
                      <a:pt x="33669" y="16407"/>
                      <a:pt x="35592" y="16407"/>
                    </a:cubicBezTo>
                    <a:close/>
                    <a:moveTo>
                      <a:pt x="112821" y="14253"/>
                    </a:moveTo>
                    <a:cubicBezTo>
                      <a:pt x="115997" y="14253"/>
                      <a:pt x="119174" y="16332"/>
                      <a:pt x="119218" y="20493"/>
                    </a:cubicBezTo>
                    <a:cubicBezTo>
                      <a:pt x="118738" y="20388"/>
                      <a:pt x="118254" y="20337"/>
                      <a:pt x="117773" y="20337"/>
                    </a:cubicBezTo>
                    <a:cubicBezTo>
                      <a:pt x="115916" y="20337"/>
                      <a:pt x="114116" y="21103"/>
                      <a:pt x="112821" y="22491"/>
                    </a:cubicBezTo>
                    <a:cubicBezTo>
                      <a:pt x="111548" y="21120"/>
                      <a:pt x="109756" y="20332"/>
                      <a:pt x="107874" y="20332"/>
                    </a:cubicBezTo>
                    <a:cubicBezTo>
                      <a:pt x="107391" y="20332"/>
                      <a:pt x="106907" y="20386"/>
                      <a:pt x="106432" y="20493"/>
                    </a:cubicBezTo>
                    <a:cubicBezTo>
                      <a:pt x="106468" y="16334"/>
                      <a:pt x="109644" y="14253"/>
                      <a:pt x="112821" y="14253"/>
                    </a:cubicBezTo>
                    <a:close/>
                    <a:moveTo>
                      <a:pt x="136138" y="14252"/>
                    </a:moveTo>
                    <a:cubicBezTo>
                      <a:pt x="139311" y="14252"/>
                      <a:pt x="142484" y="16329"/>
                      <a:pt x="142525" y="20484"/>
                    </a:cubicBezTo>
                    <a:lnTo>
                      <a:pt x="142525" y="20493"/>
                    </a:lnTo>
                    <a:cubicBezTo>
                      <a:pt x="142051" y="20391"/>
                      <a:pt x="141574" y="20341"/>
                      <a:pt x="141100" y="20341"/>
                    </a:cubicBezTo>
                    <a:cubicBezTo>
                      <a:pt x="139242" y="20341"/>
                      <a:pt x="137437" y="21108"/>
                      <a:pt x="136145" y="22500"/>
                    </a:cubicBezTo>
                    <a:cubicBezTo>
                      <a:pt x="134871" y="21128"/>
                      <a:pt x="133091" y="20341"/>
                      <a:pt x="131221" y="20341"/>
                    </a:cubicBezTo>
                    <a:cubicBezTo>
                      <a:pt x="131211" y="20341"/>
                      <a:pt x="131200" y="20341"/>
                      <a:pt x="131190" y="20341"/>
                    </a:cubicBezTo>
                    <a:cubicBezTo>
                      <a:pt x="130706" y="20341"/>
                      <a:pt x="130222" y="20386"/>
                      <a:pt x="129747" y="20493"/>
                    </a:cubicBezTo>
                    <a:cubicBezTo>
                      <a:pt x="129783" y="16333"/>
                      <a:pt x="132960" y="14252"/>
                      <a:pt x="136138" y="14252"/>
                    </a:cubicBezTo>
                    <a:close/>
                    <a:moveTo>
                      <a:pt x="89290" y="14357"/>
                    </a:moveTo>
                    <a:cubicBezTo>
                      <a:pt x="91871" y="14357"/>
                      <a:pt x="94452" y="15731"/>
                      <a:pt x="95348" y="18477"/>
                    </a:cubicBezTo>
                    <a:cubicBezTo>
                      <a:pt x="95572" y="19158"/>
                      <a:pt x="95679" y="19866"/>
                      <a:pt x="95688" y="20583"/>
                    </a:cubicBezTo>
                    <a:cubicBezTo>
                      <a:pt x="95213" y="20481"/>
                      <a:pt x="94734" y="20431"/>
                      <a:pt x="94259" y="20431"/>
                    </a:cubicBezTo>
                    <a:cubicBezTo>
                      <a:pt x="92398" y="20431"/>
                      <a:pt x="90599" y="21196"/>
                      <a:pt x="89299" y="22581"/>
                    </a:cubicBezTo>
                    <a:cubicBezTo>
                      <a:pt x="88025" y="21218"/>
                      <a:pt x="86246" y="20430"/>
                      <a:pt x="84376" y="20430"/>
                    </a:cubicBezTo>
                    <a:cubicBezTo>
                      <a:pt x="84365" y="20430"/>
                      <a:pt x="84355" y="20430"/>
                      <a:pt x="84344" y="20430"/>
                    </a:cubicBezTo>
                    <a:cubicBezTo>
                      <a:pt x="83860" y="20430"/>
                      <a:pt x="83376" y="20475"/>
                      <a:pt x="82902" y="20583"/>
                    </a:cubicBezTo>
                    <a:cubicBezTo>
                      <a:pt x="82902" y="19866"/>
                      <a:pt x="83018" y="19158"/>
                      <a:pt x="83233" y="18477"/>
                    </a:cubicBezTo>
                    <a:cubicBezTo>
                      <a:pt x="84129" y="15731"/>
                      <a:pt x="86710" y="14357"/>
                      <a:pt x="89290" y="14357"/>
                    </a:cubicBezTo>
                    <a:close/>
                    <a:moveTo>
                      <a:pt x="42333" y="14454"/>
                    </a:moveTo>
                    <a:cubicBezTo>
                      <a:pt x="45509" y="14454"/>
                      <a:pt x="48686" y="16533"/>
                      <a:pt x="48726" y="20690"/>
                    </a:cubicBezTo>
                    <a:cubicBezTo>
                      <a:pt x="48246" y="20585"/>
                      <a:pt x="47763" y="20534"/>
                      <a:pt x="47283" y="20534"/>
                    </a:cubicBezTo>
                    <a:cubicBezTo>
                      <a:pt x="45427" y="20534"/>
                      <a:pt x="43633" y="21302"/>
                      <a:pt x="42337" y="22697"/>
                    </a:cubicBezTo>
                    <a:cubicBezTo>
                      <a:pt x="41063" y="21325"/>
                      <a:pt x="39284" y="20538"/>
                      <a:pt x="37414" y="20538"/>
                    </a:cubicBezTo>
                    <a:cubicBezTo>
                      <a:pt x="37403" y="20538"/>
                      <a:pt x="37393" y="20538"/>
                      <a:pt x="37382" y="20538"/>
                    </a:cubicBezTo>
                    <a:cubicBezTo>
                      <a:pt x="36898" y="20538"/>
                      <a:pt x="36415" y="20583"/>
                      <a:pt x="35940" y="20690"/>
                    </a:cubicBezTo>
                    <a:cubicBezTo>
                      <a:pt x="35980" y="16533"/>
                      <a:pt x="39156" y="14454"/>
                      <a:pt x="42333" y="14454"/>
                    </a:cubicBezTo>
                    <a:close/>
                    <a:moveTo>
                      <a:pt x="65648" y="14454"/>
                    </a:moveTo>
                    <a:cubicBezTo>
                      <a:pt x="68825" y="14454"/>
                      <a:pt x="72001" y="16533"/>
                      <a:pt x="72041" y="20690"/>
                    </a:cubicBezTo>
                    <a:cubicBezTo>
                      <a:pt x="71563" y="20585"/>
                      <a:pt x="71081" y="20534"/>
                      <a:pt x="70602" y="20534"/>
                    </a:cubicBezTo>
                    <a:cubicBezTo>
                      <a:pt x="68748" y="20534"/>
                      <a:pt x="66949" y="21302"/>
                      <a:pt x="65653" y="22697"/>
                    </a:cubicBezTo>
                    <a:cubicBezTo>
                      <a:pt x="64378" y="21325"/>
                      <a:pt x="62599" y="20538"/>
                      <a:pt x="60729" y="20538"/>
                    </a:cubicBezTo>
                    <a:cubicBezTo>
                      <a:pt x="60719" y="20538"/>
                      <a:pt x="60708" y="20538"/>
                      <a:pt x="60697" y="20538"/>
                    </a:cubicBezTo>
                    <a:cubicBezTo>
                      <a:pt x="60214" y="20538"/>
                      <a:pt x="59730" y="20583"/>
                      <a:pt x="59255" y="20690"/>
                    </a:cubicBezTo>
                    <a:cubicBezTo>
                      <a:pt x="59295" y="16533"/>
                      <a:pt x="62472" y="14454"/>
                      <a:pt x="65648" y="14454"/>
                    </a:cubicBezTo>
                    <a:close/>
                    <a:moveTo>
                      <a:pt x="18806" y="14558"/>
                    </a:moveTo>
                    <a:cubicBezTo>
                      <a:pt x="21388" y="14558"/>
                      <a:pt x="23969" y="15929"/>
                      <a:pt x="24864" y="18674"/>
                    </a:cubicBezTo>
                    <a:cubicBezTo>
                      <a:pt x="25079" y="19355"/>
                      <a:pt x="25196" y="20063"/>
                      <a:pt x="25196" y="20780"/>
                    </a:cubicBezTo>
                    <a:cubicBezTo>
                      <a:pt x="24718" y="20675"/>
                      <a:pt x="24235" y="20624"/>
                      <a:pt x="23756" y="20624"/>
                    </a:cubicBezTo>
                    <a:cubicBezTo>
                      <a:pt x="21903" y="20624"/>
                      <a:pt x="20103" y="21391"/>
                      <a:pt x="18807" y="22787"/>
                    </a:cubicBezTo>
                    <a:cubicBezTo>
                      <a:pt x="17535" y="21407"/>
                      <a:pt x="15734" y="20628"/>
                      <a:pt x="13861" y="20628"/>
                    </a:cubicBezTo>
                    <a:cubicBezTo>
                      <a:pt x="13368" y="20628"/>
                      <a:pt x="12884" y="20672"/>
                      <a:pt x="12409" y="20780"/>
                    </a:cubicBezTo>
                    <a:cubicBezTo>
                      <a:pt x="12418" y="20063"/>
                      <a:pt x="12526" y="19355"/>
                      <a:pt x="12741" y="18674"/>
                    </a:cubicBezTo>
                    <a:cubicBezTo>
                      <a:pt x="13637" y="15931"/>
                      <a:pt x="16222" y="14558"/>
                      <a:pt x="18806" y="14558"/>
                    </a:cubicBezTo>
                    <a:close/>
                    <a:moveTo>
                      <a:pt x="117964" y="20706"/>
                    </a:moveTo>
                    <a:cubicBezTo>
                      <a:pt x="118390" y="20706"/>
                      <a:pt x="118819" y="20745"/>
                      <a:pt x="119245" y="20825"/>
                    </a:cubicBezTo>
                    <a:cubicBezTo>
                      <a:pt x="118726" y="21443"/>
                      <a:pt x="118322" y="22151"/>
                      <a:pt x="118063" y="22913"/>
                    </a:cubicBezTo>
                    <a:lnTo>
                      <a:pt x="118063" y="22904"/>
                    </a:lnTo>
                    <a:cubicBezTo>
                      <a:pt x="117821" y="23611"/>
                      <a:pt x="117722" y="24346"/>
                      <a:pt x="117758" y="25090"/>
                    </a:cubicBezTo>
                    <a:cubicBezTo>
                      <a:pt x="116516" y="23786"/>
                      <a:pt x="114757" y="22948"/>
                      <a:pt x="112897" y="22948"/>
                    </a:cubicBezTo>
                    <a:cubicBezTo>
                      <a:pt x="112878" y="22948"/>
                      <a:pt x="112858" y="22948"/>
                      <a:pt x="112839" y="22948"/>
                    </a:cubicBezTo>
                    <a:cubicBezTo>
                      <a:pt x="114174" y="21503"/>
                      <a:pt x="116038" y="20706"/>
                      <a:pt x="117964" y="20706"/>
                    </a:cubicBezTo>
                    <a:close/>
                    <a:moveTo>
                      <a:pt x="130993" y="20706"/>
                    </a:moveTo>
                    <a:cubicBezTo>
                      <a:pt x="132921" y="20706"/>
                      <a:pt x="134791" y="21503"/>
                      <a:pt x="136127" y="22948"/>
                    </a:cubicBezTo>
                    <a:cubicBezTo>
                      <a:pt x="136107" y="22948"/>
                      <a:pt x="136088" y="22948"/>
                      <a:pt x="136068" y="22948"/>
                    </a:cubicBezTo>
                    <a:cubicBezTo>
                      <a:pt x="134208" y="22948"/>
                      <a:pt x="132440" y="23786"/>
                      <a:pt x="131199" y="25090"/>
                    </a:cubicBezTo>
                    <a:cubicBezTo>
                      <a:pt x="131234" y="24346"/>
                      <a:pt x="131136" y="23611"/>
                      <a:pt x="130894" y="22913"/>
                    </a:cubicBezTo>
                    <a:lnTo>
                      <a:pt x="130894" y="22904"/>
                    </a:lnTo>
                    <a:cubicBezTo>
                      <a:pt x="130634" y="22142"/>
                      <a:pt x="130231" y="21443"/>
                      <a:pt x="129711" y="20825"/>
                    </a:cubicBezTo>
                    <a:cubicBezTo>
                      <a:pt x="130138" y="20745"/>
                      <a:pt x="130567" y="20706"/>
                      <a:pt x="130993" y="20706"/>
                    </a:cubicBezTo>
                    <a:close/>
                    <a:moveTo>
                      <a:pt x="84135" y="20797"/>
                    </a:moveTo>
                    <a:cubicBezTo>
                      <a:pt x="86071" y="20797"/>
                      <a:pt x="87946" y="21599"/>
                      <a:pt x="89290" y="23047"/>
                    </a:cubicBezTo>
                    <a:cubicBezTo>
                      <a:pt x="90626" y="21601"/>
                      <a:pt x="92496" y="20805"/>
                      <a:pt x="94429" y="20805"/>
                    </a:cubicBezTo>
                    <a:cubicBezTo>
                      <a:pt x="94856" y="20805"/>
                      <a:pt x="95287" y="20844"/>
                      <a:pt x="95715" y="20923"/>
                    </a:cubicBezTo>
                    <a:cubicBezTo>
                      <a:pt x="94720" y="22106"/>
                      <a:pt x="94138" y="23602"/>
                      <a:pt x="94228" y="25197"/>
                    </a:cubicBezTo>
                    <a:cubicBezTo>
                      <a:pt x="92977" y="23894"/>
                      <a:pt x="91218" y="23056"/>
                      <a:pt x="89350" y="23056"/>
                    </a:cubicBezTo>
                    <a:cubicBezTo>
                      <a:pt x="89330" y="23056"/>
                      <a:pt x="89310" y="23056"/>
                      <a:pt x="89290" y="23056"/>
                    </a:cubicBezTo>
                    <a:cubicBezTo>
                      <a:pt x="89271" y="23056"/>
                      <a:pt x="89251" y="23056"/>
                      <a:pt x="89231" y="23056"/>
                    </a:cubicBezTo>
                    <a:cubicBezTo>
                      <a:pt x="87362" y="23056"/>
                      <a:pt x="85595" y="23894"/>
                      <a:pt x="84353" y="25197"/>
                    </a:cubicBezTo>
                    <a:cubicBezTo>
                      <a:pt x="84434" y="23602"/>
                      <a:pt x="83851" y="22106"/>
                      <a:pt x="82866" y="20923"/>
                    </a:cubicBezTo>
                    <a:lnTo>
                      <a:pt x="82857" y="20914"/>
                    </a:lnTo>
                    <a:cubicBezTo>
                      <a:pt x="83283" y="20835"/>
                      <a:pt x="83710" y="20797"/>
                      <a:pt x="84135" y="20797"/>
                    </a:cubicBezTo>
                    <a:close/>
                    <a:moveTo>
                      <a:pt x="47488" y="20904"/>
                    </a:moveTo>
                    <a:cubicBezTo>
                      <a:pt x="47912" y="20904"/>
                      <a:pt x="48338" y="20943"/>
                      <a:pt x="48762" y="21022"/>
                    </a:cubicBezTo>
                    <a:cubicBezTo>
                      <a:pt x="48242" y="21640"/>
                      <a:pt x="47839" y="22348"/>
                      <a:pt x="47579" y="23110"/>
                    </a:cubicBezTo>
                    <a:cubicBezTo>
                      <a:pt x="47337" y="23809"/>
                      <a:pt x="47239" y="24552"/>
                      <a:pt x="47275" y="25287"/>
                    </a:cubicBezTo>
                    <a:cubicBezTo>
                      <a:pt x="46033" y="23992"/>
                      <a:pt x="44274" y="23154"/>
                      <a:pt x="42414" y="23154"/>
                    </a:cubicBezTo>
                    <a:cubicBezTo>
                      <a:pt x="42395" y="23154"/>
                      <a:pt x="42375" y="23154"/>
                      <a:pt x="42355" y="23154"/>
                    </a:cubicBezTo>
                    <a:cubicBezTo>
                      <a:pt x="43693" y="21707"/>
                      <a:pt x="45560" y="20904"/>
                      <a:pt x="47488" y="20904"/>
                    </a:cubicBezTo>
                    <a:close/>
                    <a:moveTo>
                      <a:pt x="60505" y="20912"/>
                    </a:moveTo>
                    <a:cubicBezTo>
                      <a:pt x="62435" y="20912"/>
                      <a:pt x="64301" y="21709"/>
                      <a:pt x="65644" y="23154"/>
                    </a:cubicBezTo>
                    <a:cubicBezTo>
                      <a:pt x="65624" y="23154"/>
                      <a:pt x="65604" y="23154"/>
                      <a:pt x="65584" y="23154"/>
                    </a:cubicBezTo>
                    <a:cubicBezTo>
                      <a:pt x="63716" y="23154"/>
                      <a:pt x="61957" y="23993"/>
                      <a:pt x="60715" y="25296"/>
                    </a:cubicBezTo>
                    <a:lnTo>
                      <a:pt x="60715" y="25287"/>
                    </a:lnTo>
                    <a:cubicBezTo>
                      <a:pt x="60751" y="24552"/>
                      <a:pt x="60644" y="23809"/>
                      <a:pt x="60411" y="23110"/>
                    </a:cubicBezTo>
                    <a:cubicBezTo>
                      <a:pt x="60151" y="22348"/>
                      <a:pt x="59748" y="21640"/>
                      <a:pt x="59219" y="21031"/>
                    </a:cubicBezTo>
                    <a:cubicBezTo>
                      <a:pt x="59647" y="20951"/>
                      <a:pt x="60078" y="20912"/>
                      <a:pt x="60505" y="20912"/>
                    </a:cubicBezTo>
                    <a:close/>
                    <a:moveTo>
                      <a:pt x="107673" y="20699"/>
                    </a:moveTo>
                    <a:cubicBezTo>
                      <a:pt x="109600" y="20699"/>
                      <a:pt x="111466" y="21495"/>
                      <a:pt x="112812" y="22939"/>
                    </a:cubicBezTo>
                    <a:cubicBezTo>
                      <a:pt x="112793" y="22939"/>
                      <a:pt x="112774" y="22939"/>
                      <a:pt x="112756" y="22939"/>
                    </a:cubicBezTo>
                    <a:cubicBezTo>
                      <a:pt x="110769" y="22939"/>
                      <a:pt x="108902" y="23885"/>
                      <a:pt x="107659" y="25332"/>
                    </a:cubicBezTo>
                    <a:cubicBezTo>
                      <a:pt x="107785" y="23674"/>
                      <a:pt x="107184" y="22097"/>
                      <a:pt x="106136" y="20878"/>
                    </a:cubicBezTo>
                    <a:lnTo>
                      <a:pt x="106136" y="20870"/>
                    </a:lnTo>
                    <a:cubicBezTo>
                      <a:pt x="106647" y="20755"/>
                      <a:pt x="107162" y="20699"/>
                      <a:pt x="107673" y="20699"/>
                    </a:cubicBezTo>
                    <a:close/>
                    <a:moveTo>
                      <a:pt x="13670" y="20994"/>
                    </a:moveTo>
                    <a:cubicBezTo>
                      <a:pt x="15606" y="20994"/>
                      <a:pt x="17480" y="21797"/>
                      <a:pt x="18825" y="23244"/>
                    </a:cubicBezTo>
                    <a:cubicBezTo>
                      <a:pt x="18805" y="23244"/>
                      <a:pt x="18786" y="23244"/>
                      <a:pt x="18766" y="23244"/>
                    </a:cubicBezTo>
                    <a:cubicBezTo>
                      <a:pt x="16897" y="23244"/>
                      <a:pt x="15129" y="24082"/>
                      <a:pt x="13888" y="25386"/>
                    </a:cubicBezTo>
                    <a:cubicBezTo>
                      <a:pt x="13951" y="23809"/>
                      <a:pt x="13368" y="22303"/>
                      <a:pt x="12382" y="21120"/>
                    </a:cubicBezTo>
                    <a:lnTo>
                      <a:pt x="12391" y="21111"/>
                    </a:lnTo>
                    <a:cubicBezTo>
                      <a:pt x="12817" y="21032"/>
                      <a:pt x="13245" y="20994"/>
                      <a:pt x="13670" y="20994"/>
                    </a:cubicBezTo>
                    <a:close/>
                    <a:moveTo>
                      <a:pt x="23971" y="20994"/>
                    </a:moveTo>
                    <a:cubicBezTo>
                      <a:pt x="24396" y="20994"/>
                      <a:pt x="24824" y="21032"/>
                      <a:pt x="25250" y="21111"/>
                    </a:cubicBezTo>
                    <a:cubicBezTo>
                      <a:pt x="24255" y="22294"/>
                      <a:pt x="23673" y="23791"/>
                      <a:pt x="23753" y="25386"/>
                    </a:cubicBezTo>
                    <a:cubicBezTo>
                      <a:pt x="22512" y="24082"/>
                      <a:pt x="20744" y="23244"/>
                      <a:pt x="18884" y="23244"/>
                    </a:cubicBezTo>
                    <a:cubicBezTo>
                      <a:pt x="18864" y="23244"/>
                      <a:pt x="18845" y="23244"/>
                      <a:pt x="18825" y="23244"/>
                    </a:cubicBezTo>
                    <a:cubicBezTo>
                      <a:pt x="20162" y="21797"/>
                      <a:pt x="22036" y="20994"/>
                      <a:pt x="23971" y="20994"/>
                    </a:cubicBezTo>
                    <a:close/>
                    <a:moveTo>
                      <a:pt x="37165" y="20902"/>
                    </a:moveTo>
                    <a:cubicBezTo>
                      <a:pt x="39100" y="20902"/>
                      <a:pt x="40977" y="21703"/>
                      <a:pt x="42328" y="23154"/>
                    </a:cubicBezTo>
                    <a:cubicBezTo>
                      <a:pt x="42310" y="23154"/>
                      <a:pt x="42291" y="23154"/>
                      <a:pt x="42273" y="23154"/>
                    </a:cubicBezTo>
                    <a:cubicBezTo>
                      <a:pt x="40286" y="23154"/>
                      <a:pt x="38419" y="24100"/>
                      <a:pt x="37176" y="25547"/>
                    </a:cubicBezTo>
                    <a:cubicBezTo>
                      <a:pt x="37302" y="23871"/>
                      <a:pt x="36701" y="22303"/>
                      <a:pt x="35653" y="21076"/>
                    </a:cubicBezTo>
                    <a:lnTo>
                      <a:pt x="35653" y="21067"/>
                    </a:lnTo>
                    <a:cubicBezTo>
                      <a:pt x="36155" y="20956"/>
                      <a:pt x="36662" y="20902"/>
                      <a:pt x="37165" y="20902"/>
                    </a:cubicBezTo>
                    <a:close/>
                    <a:moveTo>
                      <a:pt x="124474" y="18856"/>
                    </a:moveTo>
                    <a:cubicBezTo>
                      <a:pt x="127057" y="18856"/>
                      <a:pt x="129639" y="20229"/>
                      <a:pt x="130536" y="22975"/>
                    </a:cubicBezTo>
                    <a:cubicBezTo>
                      <a:pt x="130751" y="23656"/>
                      <a:pt x="130867" y="24364"/>
                      <a:pt x="130867" y="25081"/>
                    </a:cubicBezTo>
                    <a:cubicBezTo>
                      <a:pt x="130388" y="24976"/>
                      <a:pt x="129906" y="24925"/>
                      <a:pt x="129426" y="24925"/>
                    </a:cubicBezTo>
                    <a:cubicBezTo>
                      <a:pt x="127574" y="24925"/>
                      <a:pt x="125776" y="25691"/>
                      <a:pt x="124487" y="27079"/>
                    </a:cubicBezTo>
                    <a:cubicBezTo>
                      <a:pt x="123206" y="25708"/>
                      <a:pt x="121414" y="24920"/>
                      <a:pt x="119532" y="24920"/>
                    </a:cubicBezTo>
                    <a:cubicBezTo>
                      <a:pt x="119048" y="24920"/>
                      <a:pt x="118564" y="24973"/>
                      <a:pt x="118089" y="25081"/>
                    </a:cubicBezTo>
                    <a:cubicBezTo>
                      <a:pt x="118089" y="24364"/>
                      <a:pt x="118197" y="23656"/>
                      <a:pt x="118412" y="22975"/>
                    </a:cubicBezTo>
                    <a:cubicBezTo>
                      <a:pt x="119308" y="20229"/>
                      <a:pt x="121891" y="18856"/>
                      <a:pt x="124474" y="18856"/>
                    </a:cubicBezTo>
                    <a:close/>
                    <a:moveTo>
                      <a:pt x="77629" y="18952"/>
                    </a:moveTo>
                    <a:cubicBezTo>
                      <a:pt x="80805" y="18952"/>
                      <a:pt x="83981" y="21031"/>
                      <a:pt x="84022" y="25188"/>
                    </a:cubicBezTo>
                    <a:cubicBezTo>
                      <a:pt x="83543" y="25084"/>
                      <a:pt x="83060" y="25032"/>
                      <a:pt x="82581" y="25032"/>
                    </a:cubicBezTo>
                    <a:cubicBezTo>
                      <a:pt x="80728" y="25032"/>
                      <a:pt x="78930" y="25798"/>
                      <a:pt x="77642" y="27187"/>
                    </a:cubicBezTo>
                    <a:cubicBezTo>
                      <a:pt x="76360" y="25816"/>
                      <a:pt x="74568" y="25027"/>
                      <a:pt x="72687" y="25027"/>
                    </a:cubicBezTo>
                    <a:cubicBezTo>
                      <a:pt x="72203" y="25027"/>
                      <a:pt x="71719" y="25081"/>
                      <a:pt x="71244" y="25188"/>
                    </a:cubicBezTo>
                    <a:cubicBezTo>
                      <a:pt x="71280" y="21031"/>
                      <a:pt x="74454" y="18952"/>
                      <a:pt x="77629" y="18952"/>
                    </a:cubicBezTo>
                    <a:close/>
                    <a:moveTo>
                      <a:pt x="100945" y="18952"/>
                    </a:moveTo>
                    <a:cubicBezTo>
                      <a:pt x="104119" y="18952"/>
                      <a:pt x="107295" y="21030"/>
                      <a:pt x="107337" y="25187"/>
                    </a:cubicBezTo>
                    <a:lnTo>
                      <a:pt x="107337" y="25187"/>
                    </a:lnTo>
                    <a:cubicBezTo>
                      <a:pt x="106865" y="25086"/>
                      <a:pt x="106389" y="25037"/>
                      <a:pt x="105918" y="25037"/>
                    </a:cubicBezTo>
                    <a:cubicBezTo>
                      <a:pt x="104057" y="25037"/>
                      <a:pt x="102256" y="25803"/>
                      <a:pt x="100957" y="27196"/>
                    </a:cubicBezTo>
                    <a:cubicBezTo>
                      <a:pt x="99676" y="25816"/>
                      <a:pt x="97883" y="25036"/>
                      <a:pt x="96002" y="25036"/>
                    </a:cubicBezTo>
                    <a:cubicBezTo>
                      <a:pt x="95518" y="25036"/>
                      <a:pt x="95034" y="25081"/>
                      <a:pt x="94559" y="25188"/>
                    </a:cubicBezTo>
                    <a:cubicBezTo>
                      <a:pt x="94595" y="21031"/>
                      <a:pt x="97769" y="18952"/>
                      <a:pt x="100945" y="18952"/>
                    </a:cubicBezTo>
                    <a:close/>
                    <a:moveTo>
                      <a:pt x="53997" y="19058"/>
                    </a:moveTo>
                    <a:cubicBezTo>
                      <a:pt x="56578" y="19058"/>
                      <a:pt x="59157" y="20432"/>
                      <a:pt x="60052" y="23181"/>
                    </a:cubicBezTo>
                    <a:cubicBezTo>
                      <a:pt x="60267" y="23853"/>
                      <a:pt x="60384" y="24570"/>
                      <a:pt x="60384" y="25278"/>
                    </a:cubicBezTo>
                    <a:cubicBezTo>
                      <a:pt x="59909" y="25176"/>
                      <a:pt x="59430" y="25126"/>
                      <a:pt x="58956" y="25126"/>
                    </a:cubicBezTo>
                    <a:cubicBezTo>
                      <a:pt x="57095" y="25126"/>
                      <a:pt x="55295" y="25893"/>
                      <a:pt x="53995" y="27285"/>
                    </a:cubicBezTo>
                    <a:cubicBezTo>
                      <a:pt x="52714" y="25905"/>
                      <a:pt x="50922" y="25126"/>
                      <a:pt x="49049" y="25126"/>
                    </a:cubicBezTo>
                    <a:cubicBezTo>
                      <a:pt x="48556" y="25126"/>
                      <a:pt x="48072" y="25180"/>
                      <a:pt x="47597" y="25278"/>
                    </a:cubicBezTo>
                    <a:cubicBezTo>
                      <a:pt x="47606" y="24570"/>
                      <a:pt x="47714" y="23853"/>
                      <a:pt x="47929" y="23181"/>
                    </a:cubicBezTo>
                    <a:cubicBezTo>
                      <a:pt x="48830" y="20434"/>
                      <a:pt x="51414" y="19058"/>
                      <a:pt x="53997" y="19058"/>
                    </a:cubicBezTo>
                    <a:close/>
                    <a:moveTo>
                      <a:pt x="7163" y="19140"/>
                    </a:moveTo>
                    <a:cubicBezTo>
                      <a:pt x="10339" y="19140"/>
                      <a:pt x="13516" y="21219"/>
                      <a:pt x="13556" y="25377"/>
                    </a:cubicBezTo>
                    <a:cubicBezTo>
                      <a:pt x="13079" y="25272"/>
                      <a:pt x="12598" y="25222"/>
                      <a:pt x="12120" y="25222"/>
                    </a:cubicBezTo>
                    <a:cubicBezTo>
                      <a:pt x="10263" y="25222"/>
                      <a:pt x="8460" y="25990"/>
                      <a:pt x="7163" y="27379"/>
                    </a:cubicBezTo>
                    <a:lnTo>
                      <a:pt x="7163" y="27379"/>
                    </a:lnTo>
                    <a:cubicBezTo>
                      <a:pt x="5882" y="26002"/>
                      <a:pt x="4092" y="25224"/>
                      <a:pt x="2212" y="25224"/>
                    </a:cubicBezTo>
                    <a:cubicBezTo>
                      <a:pt x="1728" y="25224"/>
                      <a:pt x="1245" y="25278"/>
                      <a:pt x="770" y="25377"/>
                    </a:cubicBezTo>
                    <a:cubicBezTo>
                      <a:pt x="810" y="21219"/>
                      <a:pt x="3987" y="19140"/>
                      <a:pt x="7163" y="19140"/>
                    </a:cubicBezTo>
                    <a:close/>
                    <a:moveTo>
                      <a:pt x="30465" y="19152"/>
                    </a:moveTo>
                    <a:cubicBezTo>
                      <a:pt x="33638" y="19152"/>
                      <a:pt x="36811" y="21228"/>
                      <a:pt x="36854" y="25382"/>
                    </a:cubicBezTo>
                    <a:lnTo>
                      <a:pt x="36854" y="25382"/>
                    </a:lnTo>
                    <a:cubicBezTo>
                      <a:pt x="36384" y="25282"/>
                      <a:pt x="35912" y="25234"/>
                      <a:pt x="35443" y="25234"/>
                    </a:cubicBezTo>
                    <a:cubicBezTo>
                      <a:pt x="33580" y="25234"/>
                      <a:pt x="31775" y="26000"/>
                      <a:pt x="30483" y="27393"/>
                    </a:cubicBezTo>
                    <a:cubicBezTo>
                      <a:pt x="29201" y="26013"/>
                      <a:pt x="27409" y="25233"/>
                      <a:pt x="25528" y="25233"/>
                    </a:cubicBezTo>
                    <a:cubicBezTo>
                      <a:pt x="25044" y="25233"/>
                      <a:pt x="24560" y="25287"/>
                      <a:pt x="24085" y="25386"/>
                    </a:cubicBezTo>
                    <a:cubicBezTo>
                      <a:pt x="24116" y="21231"/>
                      <a:pt x="27290" y="19152"/>
                      <a:pt x="30465" y="19152"/>
                    </a:cubicBezTo>
                    <a:close/>
                    <a:moveTo>
                      <a:pt x="119325" y="25304"/>
                    </a:moveTo>
                    <a:cubicBezTo>
                      <a:pt x="121264" y="25304"/>
                      <a:pt x="123133" y="26108"/>
                      <a:pt x="124478" y="27563"/>
                    </a:cubicBezTo>
                    <a:cubicBezTo>
                      <a:pt x="124458" y="27563"/>
                      <a:pt x="124438" y="27563"/>
                      <a:pt x="124418" y="27563"/>
                    </a:cubicBezTo>
                    <a:cubicBezTo>
                      <a:pt x="122550" y="27563"/>
                      <a:pt x="120782" y="28392"/>
                      <a:pt x="119541" y="29696"/>
                    </a:cubicBezTo>
                    <a:cubicBezTo>
                      <a:pt x="119622" y="28110"/>
                      <a:pt x="119039" y="26604"/>
                      <a:pt x="118045" y="25421"/>
                    </a:cubicBezTo>
                    <a:cubicBezTo>
                      <a:pt x="118472" y="25342"/>
                      <a:pt x="118900" y="25304"/>
                      <a:pt x="119325" y="25304"/>
                    </a:cubicBezTo>
                    <a:close/>
                    <a:moveTo>
                      <a:pt x="129625" y="25304"/>
                    </a:moveTo>
                    <a:cubicBezTo>
                      <a:pt x="130050" y="25304"/>
                      <a:pt x="130477" y="25342"/>
                      <a:pt x="130903" y="25421"/>
                    </a:cubicBezTo>
                    <a:cubicBezTo>
                      <a:pt x="129908" y="26604"/>
                      <a:pt x="129326" y="28101"/>
                      <a:pt x="129415" y="29696"/>
                    </a:cubicBezTo>
                    <a:cubicBezTo>
                      <a:pt x="128165" y="28392"/>
                      <a:pt x="126398" y="27563"/>
                      <a:pt x="124538" y="27563"/>
                    </a:cubicBezTo>
                    <a:cubicBezTo>
                      <a:pt x="124518" y="27563"/>
                      <a:pt x="124498" y="27563"/>
                      <a:pt x="124478" y="27563"/>
                    </a:cubicBezTo>
                    <a:cubicBezTo>
                      <a:pt x="125816" y="26108"/>
                      <a:pt x="127690" y="25304"/>
                      <a:pt x="129625" y="25304"/>
                    </a:cubicBezTo>
                    <a:close/>
                    <a:moveTo>
                      <a:pt x="95793" y="25402"/>
                    </a:moveTo>
                    <a:cubicBezTo>
                      <a:pt x="97728" y="25402"/>
                      <a:pt x="99603" y="26205"/>
                      <a:pt x="100948" y="27653"/>
                    </a:cubicBezTo>
                    <a:lnTo>
                      <a:pt x="100948" y="27653"/>
                    </a:lnTo>
                    <a:cubicBezTo>
                      <a:pt x="100945" y="27653"/>
                      <a:pt x="100942" y="27653"/>
                      <a:pt x="100939" y="27653"/>
                    </a:cubicBezTo>
                    <a:cubicBezTo>
                      <a:pt x="100919" y="27652"/>
                      <a:pt x="100900" y="27652"/>
                      <a:pt x="100880" y="27652"/>
                    </a:cubicBezTo>
                    <a:cubicBezTo>
                      <a:pt x="99020" y="27652"/>
                      <a:pt x="97252" y="28491"/>
                      <a:pt x="96011" y="29794"/>
                    </a:cubicBezTo>
                    <a:cubicBezTo>
                      <a:pt x="96091" y="28199"/>
                      <a:pt x="95509" y="26703"/>
                      <a:pt x="94514" y="25520"/>
                    </a:cubicBezTo>
                    <a:cubicBezTo>
                      <a:pt x="94940" y="25441"/>
                      <a:pt x="95368" y="25402"/>
                      <a:pt x="95793" y="25402"/>
                    </a:cubicBezTo>
                    <a:close/>
                    <a:moveTo>
                      <a:pt x="82779" y="25411"/>
                    </a:moveTo>
                    <a:cubicBezTo>
                      <a:pt x="83204" y="25411"/>
                      <a:pt x="83632" y="25450"/>
                      <a:pt x="84057" y="25529"/>
                    </a:cubicBezTo>
                    <a:cubicBezTo>
                      <a:pt x="83063" y="26703"/>
                      <a:pt x="82480" y="28208"/>
                      <a:pt x="82570" y="29803"/>
                    </a:cubicBezTo>
                    <a:cubicBezTo>
                      <a:pt x="81320" y="28500"/>
                      <a:pt x="79561" y="27661"/>
                      <a:pt x="77692" y="27661"/>
                    </a:cubicBezTo>
                    <a:cubicBezTo>
                      <a:pt x="77672" y="27661"/>
                      <a:pt x="77653" y="27661"/>
                      <a:pt x="77633" y="27662"/>
                    </a:cubicBezTo>
                    <a:cubicBezTo>
                      <a:pt x="78970" y="26214"/>
                      <a:pt x="80844" y="25411"/>
                      <a:pt x="82779" y="25411"/>
                    </a:cubicBezTo>
                    <a:close/>
                    <a:moveTo>
                      <a:pt x="59128" y="25506"/>
                    </a:moveTo>
                    <a:cubicBezTo>
                      <a:pt x="59557" y="25506"/>
                      <a:pt x="59990" y="25546"/>
                      <a:pt x="60420" y="25628"/>
                    </a:cubicBezTo>
                    <a:cubicBezTo>
                      <a:pt x="59434" y="26801"/>
                      <a:pt x="58852" y="28307"/>
                      <a:pt x="58932" y="29893"/>
                    </a:cubicBezTo>
                    <a:cubicBezTo>
                      <a:pt x="57697" y="28596"/>
                      <a:pt x="55941" y="27760"/>
                      <a:pt x="54083" y="27760"/>
                    </a:cubicBezTo>
                    <a:cubicBezTo>
                      <a:pt x="54054" y="27760"/>
                      <a:pt x="54024" y="27760"/>
                      <a:pt x="53995" y="27760"/>
                    </a:cubicBezTo>
                    <a:cubicBezTo>
                      <a:pt x="53975" y="27760"/>
                      <a:pt x="53955" y="27760"/>
                      <a:pt x="53935" y="27760"/>
                    </a:cubicBezTo>
                    <a:cubicBezTo>
                      <a:pt x="52067" y="27760"/>
                      <a:pt x="50308" y="28589"/>
                      <a:pt x="49058" y="29893"/>
                    </a:cubicBezTo>
                    <a:cubicBezTo>
                      <a:pt x="49138" y="28307"/>
                      <a:pt x="48565" y="26801"/>
                      <a:pt x="47561" y="25619"/>
                    </a:cubicBezTo>
                    <a:lnTo>
                      <a:pt x="47561" y="25619"/>
                    </a:lnTo>
                    <a:lnTo>
                      <a:pt x="47570" y="25628"/>
                    </a:lnTo>
                    <a:cubicBezTo>
                      <a:pt x="48002" y="25546"/>
                      <a:pt x="48436" y="25506"/>
                      <a:pt x="48867" y="25506"/>
                    </a:cubicBezTo>
                    <a:cubicBezTo>
                      <a:pt x="50796" y="25506"/>
                      <a:pt x="52663" y="26308"/>
                      <a:pt x="54004" y="27751"/>
                    </a:cubicBezTo>
                    <a:cubicBezTo>
                      <a:pt x="55337" y="26308"/>
                      <a:pt x="57203" y="25506"/>
                      <a:pt x="59128" y="25506"/>
                    </a:cubicBezTo>
                    <a:close/>
                    <a:moveTo>
                      <a:pt x="25327" y="25613"/>
                    </a:moveTo>
                    <a:cubicBezTo>
                      <a:pt x="27257" y="25613"/>
                      <a:pt x="29124" y="26416"/>
                      <a:pt x="30465" y="27859"/>
                    </a:cubicBezTo>
                    <a:lnTo>
                      <a:pt x="30465" y="27859"/>
                    </a:lnTo>
                    <a:cubicBezTo>
                      <a:pt x="30462" y="27859"/>
                      <a:pt x="30459" y="27859"/>
                      <a:pt x="30456" y="27859"/>
                    </a:cubicBezTo>
                    <a:cubicBezTo>
                      <a:pt x="30436" y="27859"/>
                      <a:pt x="30416" y="27858"/>
                      <a:pt x="30397" y="27858"/>
                    </a:cubicBezTo>
                    <a:cubicBezTo>
                      <a:pt x="28528" y="27858"/>
                      <a:pt x="26769" y="28697"/>
                      <a:pt x="25519" y="30000"/>
                    </a:cubicBezTo>
                    <a:cubicBezTo>
                      <a:pt x="25608" y="28414"/>
                      <a:pt x="25026" y="26909"/>
                      <a:pt x="24031" y="25735"/>
                    </a:cubicBezTo>
                    <a:cubicBezTo>
                      <a:pt x="24463" y="25653"/>
                      <a:pt x="24897" y="25613"/>
                      <a:pt x="25327" y="25613"/>
                    </a:cubicBezTo>
                    <a:close/>
                    <a:moveTo>
                      <a:pt x="106136" y="30070"/>
                    </a:moveTo>
                    <a:cubicBezTo>
                      <a:pt x="106135" y="30070"/>
                      <a:pt x="106135" y="30070"/>
                      <a:pt x="106134" y="30070"/>
                    </a:cubicBezTo>
                    <a:lnTo>
                      <a:pt x="106134" y="30070"/>
                    </a:lnTo>
                    <a:lnTo>
                      <a:pt x="106136" y="30072"/>
                    </a:lnTo>
                    <a:cubicBezTo>
                      <a:pt x="106136" y="30071"/>
                      <a:pt x="106136" y="30071"/>
                      <a:pt x="106136" y="30070"/>
                    </a:cubicBezTo>
                    <a:close/>
                    <a:moveTo>
                      <a:pt x="70806" y="20910"/>
                    </a:moveTo>
                    <a:cubicBezTo>
                      <a:pt x="71297" y="20910"/>
                      <a:pt x="71792" y="20961"/>
                      <a:pt x="72283" y="21067"/>
                    </a:cubicBezTo>
                    <a:cubicBezTo>
                      <a:pt x="71289" y="22321"/>
                      <a:pt x="70742" y="23907"/>
                      <a:pt x="70939" y="25574"/>
                    </a:cubicBezTo>
                    <a:cubicBezTo>
                      <a:pt x="71449" y="25460"/>
                      <a:pt x="71962" y="25404"/>
                      <a:pt x="72472" y="25404"/>
                    </a:cubicBezTo>
                    <a:cubicBezTo>
                      <a:pt x="74409" y="25404"/>
                      <a:pt x="76285" y="26207"/>
                      <a:pt x="77633" y="27662"/>
                    </a:cubicBezTo>
                    <a:cubicBezTo>
                      <a:pt x="77615" y="27661"/>
                      <a:pt x="77597" y="27661"/>
                      <a:pt x="77578" y="27661"/>
                    </a:cubicBezTo>
                    <a:cubicBezTo>
                      <a:pt x="75520" y="27661"/>
                      <a:pt x="73598" y="28670"/>
                      <a:pt x="72346" y="30197"/>
                    </a:cubicBezTo>
                    <a:cubicBezTo>
                      <a:pt x="72748" y="26467"/>
                      <a:pt x="69425" y="23154"/>
                      <a:pt x="65707" y="23154"/>
                    </a:cubicBezTo>
                    <a:cubicBezTo>
                      <a:pt x="65692" y="23154"/>
                      <a:pt x="65677" y="23154"/>
                      <a:pt x="65662" y="23154"/>
                    </a:cubicBezTo>
                    <a:cubicBezTo>
                      <a:pt x="67004" y="21705"/>
                      <a:pt x="68876" y="20910"/>
                      <a:pt x="70806" y="20910"/>
                    </a:cubicBezTo>
                    <a:close/>
                    <a:moveTo>
                      <a:pt x="112818" y="23450"/>
                    </a:moveTo>
                    <a:cubicBezTo>
                      <a:pt x="115995" y="23450"/>
                      <a:pt x="119174" y="25529"/>
                      <a:pt x="119218" y="29687"/>
                    </a:cubicBezTo>
                    <a:cubicBezTo>
                      <a:pt x="118738" y="29582"/>
                      <a:pt x="118254" y="29531"/>
                      <a:pt x="117774" y="29531"/>
                    </a:cubicBezTo>
                    <a:cubicBezTo>
                      <a:pt x="115916" y="29531"/>
                      <a:pt x="114117" y="30298"/>
                      <a:pt x="112821" y="31694"/>
                    </a:cubicBezTo>
                    <a:cubicBezTo>
                      <a:pt x="111548" y="30314"/>
                      <a:pt x="109756" y="29534"/>
                      <a:pt x="107874" y="29534"/>
                    </a:cubicBezTo>
                    <a:cubicBezTo>
                      <a:pt x="107391" y="29534"/>
                      <a:pt x="106907" y="29588"/>
                      <a:pt x="106432" y="29687"/>
                    </a:cubicBezTo>
                    <a:cubicBezTo>
                      <a:pt x="106468" y="25529"/>
                      <a:pt x="109642" y="23450"/>
                      <a:pt x="112818" y="23450"/>
                    </a:cubicBezTo>
                    <a:close/>
                    <a:moveTo>
                      <a:pt x="136132" y="23450"/>
                    </a:moveTo>
                    <a:cubicBezTo>
                      <a:pt x="139308" y="23450"/>
                      <a:pt x="142484" y="25529"/>
                      <a:pt x="142525" y="29687"/>
                    </a:cubicBezTo>
                    <a:cubicBezTo>
                      <a:pt x="142051" y="29585"/>
                      <a:pt x="141574" y="29535"/>
                      <a:pt x="141100" y="29535"/>
                    </a:cubicBezTo>
                    <a:cubicBezTo>
                      <a:pt x="139242" y="29535"/>
                      <a:pt x="137437" y="30301"/>
                      <a:pt x="136145" y="31694"/>
                    </a:cubicBezTo>
                    <a:cubicBezTo>
                      <a:pt x="134863" y="30314"/>
                      <a:pt x="133071" y="29534"/>
                      <a:pt x="131190" y="29534"/>
                    </a:cubicBezTo>
                    <a:cubicBezTo>
                      <a:pt x="130706" y="29534"/>
                      <a:pt x="130222" y="29588"/>
                      <a:pt x="129747" y="29687"/>
                    </a:cubicBezTo>
                    <a:cubicBezTo>
                      <a:pt x="129783" y="25529"/>
                      <a:pt x="132957" y="23450"/>
                      <a:pt x="136132" y="23450"/>
                    </a:cubicBezTo>
                    <a:close/>
                    <a:moveTo>
                      <a:pt x="89290" y="23558"/>
                    </a:moveTo>
                    <a:cubicBezTo>
                      <a:pt x="92466" y="23558"/>
                      <a:pt x="95642" y="25636"/>
                      <a:pt x="95679" y="29792"/>
                    </a:cubicBezTo>
                    <a:lnTo>
                      <a:pt x="95679" y="29792"/>
                    </a:lnTo>
                    <a:cubicBezTo>
                      <a:pt x="95202" y="29689"/>
                      <a:pt x="94721" y="29638"/>
                      <a:pt x="94245" y="29638"/>
                    </a:cubicBezTo>
                    <a:cubicBezTo>
                      <a:pt x="92389" y="29638"/>
                      <a:pt x="90595" y="30406"/>
                      <a:pt x="89299" y="31801"/>
                    </a:cubicBezTo>
                    <a:cubicBezTo>
                      <a:pt x="88025" y="30429"/>
                      <a:pt x="86246" y="29642"/>
                      <a:pt x="84376" y="29642"/>
                    </a:cubicBezTo>
                    <a:cubicBezTo>
                      <a:pt x="84365" y="29642"/>
                      <a:pt x="84355" y="29642"/>
                      <a:pt x="84344" y="29642"/>
                    </a:cubicBezTo>
                    <a:cubicBezTo>
                      <a:pt x="83860" y="29642"/>
                      <a:pt x="83376" y="29687"/>
                      <a:pt x="82902" y="29794"/>
                    </a:cubicBezTo>
                    <a:cubicBezTo>
                      <a:pt x="82937" y="25637"/>
                      <a:pt x="86114" y="23558"/>
                      <a:pt x="89290" y="23558"/>
                    </a:cubicBezTo>
                    <a:close/>
                    <a:moveTo>
                      <a:pt x="42335" y="23651"/>
                    </a:moveTo>
                    <a:cubicBezTo>
                      <a:pt x="45511" y="23651"/>
                      <a:pt x="48686" y="25727"/>
                      <a:pt x="48726" y="29884"/>
                    </a:cubicBezTo>
                    <a:cubicBezTo>
                      <a:pt x="48251" y="29782"/>
                      <a:pt x="47772" y="29732"/>
                      <a:pt x="47298" y="29732"/>
                    </a:cubicBezTo>
                    <a:cubicBezTo>
                      <a:pt x="45434" y="29732"/>
                      <a:pt x="43630" y="30499"/>
                      <a:pt x="42337" y="31891"/>
                    </a:cubicBezTo>
                    <a:cubicBezTo>
                      <a:pt x="41056" y="30511"/>
                      <a:pt x="39264" y="29731"/>
                      <a:pt x="37382" y="29731"/>
                    </a:cubicBezTo>
                    <a:cubicBezTo>
                      <a:pt x="36898" y="29731"/>
                      <a:pt x="36415" y="29785"/>
                      <a:pt x="35940" y="29884"/>
                    </a:cubicBezTo>
                    <a:cubicBezTo>
                      <a:pt x="35980" y="25729"/>
                      <a:pt x="39158" y="23651"/>
                      <a:pt x="42335" y="23651"/>
                    </a:cubicBezTo>
                    <a:close/>
                    <a:moveTo>
                      <a:pt x="65651" y="23651"/>
                    </a:moveTo>
                    <a:cubicBezTo>
                      <a:pt x="68826" y="23651"/>
                      <a:pt x="72001" y="25727"/>
                      <a:pt x="72041" y="29884"/>
                    </a:cubicBezTo>
                    <a:cubicBezTo>
                      <a:pt x="71568" y="29782"/>
                      <a:pt x="71091" y="29732"/>
                      <a:pt x="70617" y="29732"/>
                    </a:cubicBezTo>
                    <a:cubicBezTo>
                      <a:pt x="68758" y="29732"/>
                      <a:pt x="66952" y="30499"/>
                      <a:pt x="65653" y="31891"/>
                    </a:cubicBezTo>
                    <a:cubicBezTo>
                      <a:pt x="64371" y="30511"/>
                      <a:pt x="62579" y="29731"/>
                      <a:pt x="60697" y="29731"/>
                    </a:cubicBezTo>
                    <a:cubicBezTo>
                      <a:pt x="60214" y="29731"/>
                      <a:pt x="59730" y="29785"/>
                      <a:pt x="59255" y="29884"/>
                    </a:cubicBezTo>
                    <a:cubicBezTo>
                      <a:pt x="59295" y="25729"/>
                      <a:pt x="62473" y="23651"/>
                      <a:pt x="65651" y="23651"/>
                    </a:cubicBezTo>
                    <a:close/>
                    <a:moveTo>
                      <a:pt x="18808" y="23757"/>
                    </a:moveTo>
                    <a:cubicBezTo>
                      <a:pt x="21978" y="23757"/>
                      <a:pt x="25149" y="25829"/>
                      <a:pt x="25196" y="29978"/>
                    </a:cubicBezTo>
                    <a:lnTo>
                      <a:pt x="25196" y="29978"/>
                    </a:lnTo>
                    <a:cubicBezTo>
                      <a:pt x="24721" y="29876"/>
                      <a:pt x="24243" y="29826"/>
                      <a:pt x="23769" y="29826"/>
                    </a:cubicBezTo>
                    <a:cubicBezTo>
                      <a:pt x="21911" y="29826"/>
                      <a:pt x="20114" y="30592"/>
                      <a:pt x="18825" y="31981"/>
                    </a:cubicBezTo>
                    <a:cubicBezTo>
                      <a:pt x="17544" y="30610"/>
                      <a:pt x="15752" y="29821"/>
                      <a:pt x="13870" y="29821"/>
                    </a:cubicBezTo>
                    <a:cubicBezTo>
                      <a:pt x="13386" y="29830"/>
                      <a:pt x="12902" y="29875"/>
                      <a:pt x="12427" y="29982"/>
                    </a:cubicBezTo>
                    <a:cubicBezTo>
                      <a:pt x="12463" y="25834"/>
                      <a:pt x="15635" y="23757"/>
                      <a:pt x="18808" y="23757"/>
                    </a:cubicBezTo>
                    <a:close/>
                    <a:moveTo>
                      <a:pt x="117967" y="29909"/>
                    </a:moveTo>
                    <a:cubicBezTo>
                      <a:pt x="118392" y="29909"/>
                      <a:pt x="118820" y="29948"/>
                      <a:pt x="119245" y="30027"/>
                    </a:cubicBezTo>
                    <a:cubicBezTo>
                      <a:pt x="118253" y="31208"/>
                      <a:pt x="117671" y="32700"/>
                      <a:pt x="117757" y="34292"/>
                    </a:cubicBezTo>
                    <a:lnTo>
                      <a:pt x="117757" y="34292"/>
                    </a:lnTo>
                    <a:cubicBezTo>
                      <a:pt x="116507" y="32989"/>
                      <a:pt x="114740" y="32159"/>
                      <a:pt x="112880" y="32159"/>
                    </a:cubicBezTo>
                    <a:cubicBezTo>
                      <a:pt x="112860" y="32159"/>
                      <a:pt x="112840" y="32160"/>
                      <a:pt x="112821" y="32160"/>
                    </a:cubicBezTo>
                    <a:cubicBezTo>
                      <a:pt x="114158" y="30712"/>
                      <a:pt x="116031" y="29909"/>
                      <a:pt x="117967" y="29909"/>
                    </a:cubicBezTo>
                    <a:close/>
                    <a:moveTo>
                      <a:pt x="84144" y="30017"/>
                    </a:moveTo>
                    <a:cubicBezTo>
                      <a:pt x="86080" y="30017"/>
                      <a:pt x="87953" y="30820"/>
                      <a:pt x="89290" y="32267"/>
                    </a:cubicBezTo>
                    <a:cubicBezTo>
                      <a:pt x="89271" y="32267"/>
                      <a:pt x="89251" y="32267"/>
                      <a:pt x="89231" y="32267"/>
                    </a:cubicBezTo>
                    <a:cubicBezTo>
                      <a:pt x="87362" y="32267"/>
                      <a:pt x="85595" y="33105"/>
                      <a:pt x="84353" y="34409"/>
                    </a:cubicBezTo>
                    <a:cubicBezTo>
                      <a:pt x="84443" y="32814"/>
                      <a:pt x="83851" y="31317"/>
                      <a:pt x="82866" y="30135"/>
                    </a:cubicBezTo>
                    <a:cubicBezTo>
                      <a:pt x="83291" y="30056"/>
                      <a:pt x="83719" y="30017"/>
                      <a:pt x="84144" y="30017"/>
                    </a:cubicBezTo>
                    <a:close/>
                    <a:moveTo>
                      <a:pt x="94437" y="30017"/>
                    </a:moveTo>
                    <a:cubicBezTo>
                      <a:pt x="94862" y="30017"/>
                      <a:pt x="95289" y="30056"/>
                      <a:pt x="95715" y="30135"/>
                    </a:cubicBezTo>
                    <a:cubicBezTo>
                      <a:pt x="94729" y="31317"/>
                      <a:pt x="94138" y="32814"/>
                      <a:pt x="94228" y="34409"/>
                    </a:cubicBezTo>
                    <a:cubicBezTo>
                      <a:pt x="92977" y="33105"/>
                      <a:pt x="91218" y="32267"/>
                      <a:pt x="89350" y="32267"/>
                    </a:cubicBezTo>
                    <a:cubicBezTo>
                      <a:pt x="89333" y="32267"/>
                      <a:pt x="89316" y="32267"/>
                      <a:pt x="89299" y="32267"/>
                    </a:cubicBezTo>
                    <a:lnTo>
                      <a:pt x="89299" y="32267"/>
                    </a:lnTo>
                    <a:cubicBezTo>
                      <a:pt x="90637" y="30820"/>
                      <a:pt x="92504" y="30017"/>
                      <a:pt x="94437" y="30017"/>
                    </a:cubicBezTo>
                    <a:close/>
                    <a:moveTo>
                      <a:pt x="47484" y="30107"/>
                    </a:moveTo>
                    <a:cubicBezTo>
                      <a:pt x="47908" y="30107"/>
                      <a:pt x="48336" y="30145"/>
                      <a:pt x="48762" y="30224"/>
                    </a:cubicBezTo>
                    <a:cubicBezTo>
                      <a:pt x="47767" y="31407"/>
                      <a:pt x="47185" y="32912"/>
                      <a:pt x="47275" y="34498"/>
                    </a:cubicBezTo>
                    <a:cubicBezTo>
                      <a:pt x="46024" y="33195"/>
                      <a:pt x="44256" y="32357"/>
                      <a:pt x="42396" y="32357"/>
                    </a:cubicBezTo>
                    <a:cubicBezTo>
                      <a:pt x="42377" y="32357"/>
                      <a:pt x="42357" y="32357"/>
                      <a:pt x="42337" y="32357"/>
                    </a:cubicBezTo>
                    <a:cubicBezTo>
                      <a:pt x="43675" y="30909"/>
                      <a:pt x="45548" y="30107"/>
                      <a:pt x="47484" y="30107"/>
                    </a:cubicBezTo>
                    <a:close/>
                    <a:moveTo>
                      <a:pt x="60497" y="30107"/>
                    </a:moveTo>
                    <a:cubicBezTo>
                      <a:pt x="62433" y="30107"/>
                      <a:pt x="64308" y="30911"/>
                      <a:pt x="65653" y="32366"/>
                    </a:cubicBezTo>
                    <a:lnTo>
                      <a:pt x="65653" y="32366"/>
                    </a:lnTo>
                    <a:cubicBezTo>
                      <a:pt x="65650" y="32366"/>
                      <a:pt x="65647" y="32366"/>
                      <a:pt x="65644" y="32366"/>
                    </a:cubicBezTo>
                    <a:cubicBezTo>
                      <a:pt x="65624" y="32366"/>
                      <a:pt x="65604" y="32366"/>
                      <a:pt x="65584" y="32366"/>
                    </a:cubicBezTo>
                    <a:cubicBezTo>
                      <a:pt x="63715" y="32366"/>
                      <a:pt x="61957" y="33195"/>
                      <a:pt x="60706" y="34498"/>
                    </a:cubicBezTo>
                    <a:cubicBezTo>
                      <a:pt x="60796" y="32912"/>
                      <a:pt x="60214" y="31407"/>
                      <a:pt x="59219" y="30224"/>
                    </a:cubicBezTo>
                    <a:cubicBezTo>
                      <a:pt x="59644" y="30145"/>
                      <a:pt x="60072" y="30107"/>
                      <a:pt x="60497" y="30107"/>
                    </a:cubicBezTo>
                    <a:close/>
                    <a:moveTo>
                      <a:pt x="106093" y="25399"/>
                    </a:moveTo>
                    <a:cubicBezTo>
                      <a:pt x="106554" y="25399"/>
                      <a:pt x="107019" y="25445"/>
                      <a:pt x="107480" y="25538"/>
                    </a:cubicBezTo>
                    <a:cubicBezTo>
                      <a:pt x="106477" y="26801"/>
                      <a:pt x="105930" y="28395"/>
                      <a:pt x="106136" y="30070"/>
                    </a:cubicBezTo>
                    <a:lnTo>
                      <a:pt x="106136" y="30070"/>
                    </a:lnTo>
                    <a:cubicBezTo>
                      <a:pt x="106645" y="29957"/>
                      <a:pt x="107158" y="29902"/>
                      <a:pt x="107667" y="29902"/>
                    </a:cubicBezTo>
                    <a:cubicBezTo>
                      <a:pt x="109601" y="29902"/>
                      <a:pt x="111474" y="30700"/>
                      <a:pt x="112821" y="32160"/>
                    </a:cubicBezTo>
                    <a:cubicBezTo>
                      <a:pt x="112802" y="32160"/>
                      <a:pt x="112783" y="32160"/>
                      <a:pt x="112764" y="32160"/>
                    </a:cubicBezTo>
                    <a:cubicBezTo>
                      <a:pt x="110778" y="32160"/>
                      <a:pt x="108911" y="33096"/>
                      <a:pt x="107659" y="34543"/>
                    </a:cubicBezTo>
                    <a:cubicBezTo>
                      <a:pt x="107785" y="32877"/>
                      <a:pt x="107175" y="31300"/>
                      <a:pt x="106127" y="30072"/>
                    </a:cubicBezTo>
                    <a:cubicBezTo>
                      <a:pt x="106130" y="30071"/>
                      <a:pt x="106132" y="30071"/>
                      <a:pt x="106134" y="30070"/>
                    </a:cubicBezTo>
                    <a:lnTo>
                      <a:pt x="106134" y="30070"/>
                    </a:lnTo>
                    <a:lnTo>
                      <a:pt x="106127" y="30063"/>
                    </a:lnTo>
                    <a:cubicBezTo>
                      <a:pt x="104875" y="28607"/>
                      <a:pt x="102990" y="27652"/>
                      <a:pt x="100995" y="27652"/>
                    </a:cubicBezTo>
                    <a:cubicBezTo>
                      <a:pt x="100979" y="27652"/>
                      <a:pt x="100964" y="27652"/>
                      <a:pt x="100948" y="27653"/>
                    </a:cubicBezTo>
                    <a:lnTo>
                      <a:pt x="100948" y="27653"/>
                    </a:lnTo>
                    <a:cubicBezTo>
                      <a:pt x="102286" y="26199"/>
                      <a:pt x="104161" y="25399"/>
                      <a:pt x="106093" y="25399"/>
                    </a:cubicBezTo>
                    <a:close/>
                    <a:moveTo>
                      <a:pt x="13651" y="30209"/>
                    </a:moveTo>
                    <a:cubicBezTo>
                      <a:pt x="15587" y="30209"/>
                      <a:pt x="17458" y="31009"/>
                      <a:pt x="18799" y="32455"/>
                    </a:cubicBezTo>
                    <a:lnTo>
                      <a:pt x="18799" y="32455"/>
                    </a:lnTo>
                    <a:cubicBezTo>
                      <a:pt x="18788" y="32455"/>
                      <a:pt x="18777" y="32455"/>
                      <a:pt x="18766" y="32455"/>
                    </a:cubicBezTo>
                    <a:cubicBezTo>
                      <a:pt x="16897" y="32455"/>
                      <a:pt x="15129" y="33294"/>
                      <a:pt x="13888" y="34597"/>
                    </a:cubicBezTo>
                    <a:cubicBezTo>
                      <a:pt x="13968" y="33002"/>
                      <a:pt x="13386" y="31497"/>
                      <a:pt x="12391" y="30323"/>
                    </a:cubicBezTo>
                    <a:cubicBezTo>
                      <a:pt x="12811" y="30247"/>
                      <a:pt x="13233" y="30209"/>
                      <a:pt x="13651" y="30209"/>
                    </a:cubicBezTo>
                    <a:close/>
                    <a:moveTo>
                      <a:pt x="23971" y="30205"/>
                    </a:moveTo>
                    <a:cubicBezTo>
                      <a:pt x="24396" y="30205"/>
                      <a:pt x="24824" y="30244"/>
                      <a:pt x="25250" y="30323"/>
                    </a:cubicBezTo>
                    <a:cubicBezTo>
                      <a:pt x="24255" y="31497"/>
                      <a:pt x="23673" y="33002"/>
                      <a:pt x="23753" y="34597"/>
                    </a:cubicBezTo>
                    <a:cubicBezTo>
                      <a:pt x="22512" y="33294"/>
                      <a:pt x="20744" y="32455"/>
                      <a:pt x="18884" y="32455"/>
                    </a:cubicBezTo>
                    <a:cubicBezTo>
                      <a:pt x="18864" y="32455"/>
                      <a:pt x="18845" y="32455"/>
                      <a:pt x="18825" y="32455"/>
                    </a:cubicBezTo>
                    <a:cubicBezTo>
                      <a:pt x="20162" y="31008"/>
                      <a:pt x="22036" y="30205"/>
                      <a:pt x="23971" y="30205"/>
                    </a:cubicBezTo>
                    <a:close/>
                    <a:moveTo>
                      <a:pt x="35606" y="25605"/>
                    </a:moveTo>
                    <a:cubicBezTo>
                      <a:pt x="36068" y="25605"/>
                      <a:pt x="36534" y="25651"/>
                      <a:pt x="36997" y="25744"/>
                    </a:cubicBezTo>
                    <a:cubicBezTo>
                      <a:pt x="35993" y="26999"/>
                      <a:pt x="35438" y="28593"/>
                      <a:pt x="35644" y="30269"/>
                    </a:cubicBezTo>
                    <a:cubicBezTo>
                      <a:pt x="36150" y="30158"/>
                      <a:pt x="36661" y="30103"/>
                      <a:pt x="37168" y="30103"/>
                    </a:cubicBezTo>
                    <a:cubicBezTo>
                      <a:pt x="39104" y="30103"/>
                      <a:pt x="40980" y="30899"/>
                      <a:pt x="42329" y="32357"/>
                    </a:cubicBezTo>
                    <a:lnTo>
                      <a:pt x="42329" y="32357"/>
                    </a:lnTo>
                    <a:cubicBezTo>
                      <a:pt x="42313" y="32357"/>
                      <a:pt x="42297" y="32357"/>
                      <a:pt x="42282" y="32357"/>
                    </a:cubicBezTo>
                    <a:cubicBezTo>
                      <a:pt x="40295" y="32357"/>
                      <a:pt x="38428" y="33302"/>
                      <a:pt x="37176" y="34749"/>
                    </a:cubicBezTo>
                    <a:cubicBezTo>
                      <a:pt x="37302" y="33074"/>
                      <a:pt x="36692" y="31497"/>
                      <a:pt x="35644" y="30269"/>
                    </a:cubicBezTo>
                    <a:cubicBezTo>
                      <a:pt x="34392" y="28813"/>
                      <a:pt x="32507" y="27858"/>
                      <a:pt x="30511" y="27858"/>
                    </a:cubicBezTo>
                    <a:cubicBezTo>
                      <a:pt x="30496" y="27858"/>
                      <a:pt x="30480" y="27859"/>
                      <a:pt x="30465" y="27859"/>
                    </a:cubicBezTo>
                    <a:lnTo>
                      <a:pt x="30465" y="27859"/>
                    </a:lnTo>
                    <a:cubicBezTo>
                      <a:pt x="31803" y="26405"/>
                      <a:pt x="33672" y="25605"/>
                      <a:pt x="35606" y="25605"/>
                    </a:cubicBezTo>
                    <a:close/>
                    <a:moveTo>
                      <a:pt x="124475" y="28056"/>
                    </a:moveTo>
                    <a:cubicBezTo>
                      <a:pt x="127650" y="28056"/>
                      <a:pt x="130827" y="30135"/>
                      <a:pt x="130867" y="34292"/>
                    </a:cubicBezTo>
                    <a:cubicBezTo>
                      <a:pt x="130389" y="34187"/>
                      <a:pt x="129906" y="34136"/>
                      <a:pt x="129427" y="34136"/>
                    </a:cubicBezTo>
                    <a:cubicBezTo>
                      <a:pt x="127574" y="34136"/>
                      <a:pt x="125776" y="34904"/>
                      <a:pt x="124487" y="36299"/>
                    </a:cubicBezTo>
                    <a:cubicBezTo>
                      <a:pt x="123213" y="34927"/>
                      <a:pt x="121434" y="34140"/>
                      <a:pt x="119564" y="34140"/>
                    </a:cubicBezTo>
                    <a:cubicBezTo>
                      <a:pt x="119553" y="34140"/>
                      <a:pt x="119543" y="34140"/>
                      <a:pt x="119532" y="34140"/>
                    </a:cubicBezTo>
                    <a:cubicBezTo>
                      <a:pt x="119048" y="34140"/>
                      <a:pt x="118564" y="34185"/>
                      <a:pt x="118089" y="34292"/>
                    </a:cubicBezTo>
                    <a:cubicBezTo>
                      <a:pt x="118125" y="30135"/>
                      <a:pt x="121299" y="28056"/>
                      <a:pt x="124475" y="28056"/>
                    </a:cubicBezTo>
                    <a:close/>
                    <a:moveTo>
                      <a:pt x="100943" y="28163"/>
                    </a:moveTo>
                    <a:cubicBezTo>
                      <a:pt x="104120" y="28163"/>
                      <a:pt x="107296" y="30242"/>
                      <a:pt x="107337" y="34400"/>
                    </a:cubicBezTo>
                    <a:cubicBezTo>
                      <a:pt x="106858" y="34295"/>
                      <a:pt x="106375" y="34244"/>
                      <a:pt x="105896" y="34244"/>
                    </a:cubicBezTo>
                    <a:cubicBezTo>
                      <a:pt x="104045" y="34244"/>
                      <a:pt x="102248" y="35008"/>
                      <a:pt x="100952" y="36393"/>
                    </a:cubicBezTo>
                    <a:lnTo>
                      <a:pt x="100952" y="36393"/>
                    </a:lnTo>
                    <a:cubicBezTo>
                      <a:pt x="99679" y="35024"/>
                      <a:pt x="97893" y="34247"/>
                      <a:pt x="96025" y="34247"/>
                    </a:cubicBezTo>
                    <a:cubicBezTo>
                      <a:pt x="96014" y="34247"/>
                      <a:pt x="96004" y="34247"/>
                      <a:pt x="95993" y="34248"/>
                    </a:cubicBezTo>
                    <a:cubicBezTo>
                      <a:pt x="95509" y="34248"/>
                      <a:pt x="95025" y="34292"/>
                      <a:pt x="94550" y="34400"/>
                    </a:cubicBezTo>
                    <a:cubicBezTo>
                      <a:pt x="94590" y="30242"/>
                      <a:pt x="97767" y="28163"/>
                      <a:pt x="100943" y="28163"/>
                    </a:cubicBezTo>
                    <a:close/>
                    <a:moveTo>
                      <a:pt x="77631" y="28160"/>
                    </a:moveTo>
                    <a:cubicBezTo>
                      <a:pt x="80803" y="28160"/>
                      <a:pt x="83975" y="30235"/>
                      <a:pt x="84021" y="34387"/>
                    </a:cubicBezTo>
                    <a:lnTo>
                      <a:pt x="84021" y="34387"/>
                    </a:lnTo>
                    <a:cubicBezTo>
                      <a:pt x="83552" y="34288"/>
                      <a:pt x="83080" y="34239"/>
                      <a:pt x="82612" y="34239"/>
                    </a:cubicBezTo>
                    <a:cubicBezTo>
                      <a:pt x="80751" y="34239"/>
                      <a:pt x="78950" y="35006"/>
                      <a:pt x="77651" y="36398"/>
                    </a:cubicBezTo>
                    <a:cubicBezTo>
                      <a:pt x="76377" y="35026"/>
                      <a:pt x="74589" y="34247"/>
                      <a:pt x="72710" y="34247"/>
                    </a:cubicBezTo>
                    <a:cubicBezTo>
                      <a:pt x="72699" y="34247"/>
                      <a:pt x="72688" y="34247"/>
                      <a:pt x="72678" y="34248"/>
                    </a:cubicBezTo>
                    <a:cubicBezTo>
                      <a:pt x="72194" y="34248"/>
                      <a:pt x="71710" y="34292"/>
                      <a:pt x="71235" y="34400"/>
                    </a:cubicBezTo>
                    <a:cubicBezTo>
                      <a:pt x="71275" y="30241"/>
                      <a:pt x="74454" y="28160"/>
                      <a:pt x="77631" y="28160"/>
                    </a:cubicBezTo>
                    <a:close/>
                    <a:moveTo>
                      <a:pt x="53992" y="28260"/>
                    </a:moveTo>
                    <a:cubicBezTo>
                      <a:pt x="57167" y="28260"/>
                      <a:pt x="60343" y="30336"/>
                      <a:pt x="60384" y="34488"/>
                    </a:cubicBezTo>
                    <a:lnTo>
                      <a:pt x="60384" y="34488"/>
                    </a:lnTo>
                    <a:cubicBezTo>
                      <a:pt x="59912" y="34387"/>
                      <a:pt x="59436" y="34338"/>
                      <a:pt x="58965" y="34338"/>
                    </a:cubicBezTo>
                    <a:cubicBezTo>
                      <a:pt x="57104" y="34338"/>
                      <a:pt x="55304" y="35104"/>
                      <a:pt x="54004" y="36497"/>
                    </a:cubicBezTo>
                    <a:cubicBezTo>
                      <a:pt x="52723" y="35117"/>
                      <a:pt x="50931" y="34337"/>
                      <a:pt x="49049" y="34337"/>
                    </a:cubicBezTo>
                    <a:cubicBezTo>
                      <a:pt x="48565" y="34337"/>
                      <a:pt x="48081" y="34391"/>
                      <a:pt x="47606" y="34489"/>
                    </a:cubicBezTo>
                    <a:cubicBezTo>
                      <a:pt x="47642" y="30336"/>
                      <a:pt x="50816" y="28260"/>
                      <a:pt x="53992" y="28260"/>
                    </a:cubicBezTo>
                    <a:close/>
                    <a:moveTo>
                      <a:pt x="7166" y="28348"/>
                    </a:moveTo>
                    <a:cubicBezTo>
                      <a:pt x="10341" y="28348"/>
                      <a:pt x="13516" y="30427"/>
                      <a:pt x="13556" y="34588"/>
                    </a:cubicBezTo>
                    <a:cubicBezTo>
                      <a:pt x="13083" y="34486"/>
                      <a:pt x="12605" y="34436"/>
                      <a:pt x="12131" y="34436"/>
                    </a:cubicBezTo>
                    <a:cubicBezTo>
                      <a:pt x="10273" y="34436"/>
                      <a:pt x="8469" y="35201"/>
                      <a:pt x="7176" y="36586"/>
                    </a:cubicBezTo>
                    <a:cubicBezTo>
                      <a:pt x="5893" y="35223"/>
                      <a:pt x="4106" y="34445"/>
                      <a:pt x="2227" y="34445"/>
                    </a:cubicBezTo>
                    <a:cubicBezTo>
                      <a:pt x="2216" y="34445"/>
                      <a:pt x="2205" y="34445"/>
                      <a:pt x="2194" y="34445"/>
                    </a:cubicBezTo>
                    <a:lnTo>
                      <a:pt x="2212" y="34427"/>
                    </a:lnTo>
                    <a:cubicBezTo>
                      <a:pt x="1728" y="34427"/>
                      <a:pt x="1245" y="34481"/>
                      <a:pt x="770" y="34588"/>
                    </a:cubicBezTo>
                    <a:cubicBezTo>
                      <a:pt x="810" y="30429"/>
                      <a:pt x="3988" y="28348"/>
                      <a:pt x="7166" y="28348"/>
                    </a:cubicBezTo>
                    <a:close/>
                    <a:moveTo>
                      <a:pt x="30465" y="28364"/>
                    </a:moveTo>
                    <a:cubicBezTo>
                      <a:pt x="33638" y="28364"/>
                      <a:pt x="36811" y="30439"/>
                      <a:pt x="36854" y="34593"/>
                    </a:cubicBezTo>
                    <a:lnTo>
                      <a:pt x="36854" y="34593"/>
                    </a:lnTo>
                    <a:cubicBezTo>
                      <a:pt x="36384" y="34494"/>
                      <a:pt x="35912" y="34445"/>
                      <a:pt x="35443" y="34445"/>
                    </a:cubicBezTo>
                    <a:cubicBezTo>
                      <a:pt x="33580" y="34445"/>
                      <a:pt x="31775" y="35212"/>
                      <a:pt x="30483" y="36604"/>
                    </a:cubicBezTo>
                    <a:cubicBezTo>
                      <a:pt x="29201" y="35224"/>
                      <a:pt x="27409" y="34445"/>
                      <a:pt x="25528" y="34445"/>
                    </a:cubicBezTo>
                    <a:cubicBezTo>
                      <a:pt x="25044" y="34445"/>
                      <a:pt x="24560" y="34498"/>
                      <a:pt x="24085" y="34597"/>
                    </a:cubicBezTo>
                    <a:cubicBezTo>
                      <a:pt x="24116" y="30443"/>
                      <a:pt x="27290" y="28364"/>
                      <a:pt x="30465" y="28364"/>
                    </a:cubicBezTo>
                    <a:close/>
                    <a:moveTo>
                      <a:pt x="119327" y="34515"/>
                    </a:moveTo>
                    <a:cubicBezTo>
                      <a:pt x="121267" y="34515"/>
                      <a:pt x="123141" y="35318"/>
                      <a:pt x="124478" y="36765"/>
                    </a:cubicBezTo>
                    <a:cubicBezTo>
                      <a:pt x="124458" y="36765"/>
                      <a:pt x="124439" y="36765"/>
                      <a:pt x="124419" y="36765"/>
                    </a:cubicBezTo>
                    <a:cubicBezTo>
                      <a:pt x="122550" y="36765"/>
                      <a:pt x="120782" y="37604"/>
                      <a:pt x="119541" y="38907"/>
                    </a:cubicBezTo>
                    <a:cubicBezTo>
                      <a:pt x="119622" y="37312"/>
                      <a:pt x="119039" y="35816"/>
                      <a:pt x="118045" y="34633"/>
                    </a:cubicBezTo>
                    <a:cubicBezTo>
                      <a:pt x="118472" y="34554"/>
                      <a:pt x="118901" y="34515"/>
                      <a:pt x="119327" y="34515"/>
                    </a:cubicBezTo>
                    <a:close/>
                    <a:moveTo>
                      <a:pt x="129624" y="34515"/>
                    </a:moveTo>
                    <a:cubicBezTo>
                      <a:pt x="130049" y="34515"/>
                      <a:pt x="130477" y="34554"/>
                      <a:pt x="130903" y="34633"/>
                    </a:cubicBezTo>
                    <a:cubicBezTo>
                      <a:pt x="129908" y="35816"/>
                      <a:pt x="129326" y="37312"/>
                      <a:pt x="129415" y="38907"/>
                    </a:cubicBezTo>
                    <a:cubicBezTo>
                      <a:pt x="128165" y="37604"/>
                      <a:pt x="126397" y="36765"/>
                      <a:pt x="124537" y="36765"/>
                    </a:cubicBezTo>
                    <a:cubicBezTo>
                      <a:pt x="124517" y="36765"/>
                      <a:pt x="124498" y="36765"/>
                      <a:pt x="124478" y="36765"/>
                    </a:cubicBezTo>
                    <a:cubicBezTo>
                      <a:pt x="125815" y="35318"/>
                      <a:pt x="127689" y="34515"/>
                      <a:pt x="129624" y="34515"/>
                    </a:cubicBezTo>
                    <a:close/>
                    <a:moveTo>
                      <a:pt x="82770" y="34620"/>
                    </a:moveTo>
                    <a:cubicBezTo>
                      <a:pt x="83198" y="34620"/>
                      <a:pt x="83629" y="34660"/>
                      <a:pt x="84057" y="34740"/>
                    </a:cubicBezTo>
                    <a:cubicBezTo>
                      <a:pt x="83556" y="35341"/>
                      <a:pt x="83152" y="36031"/>
                      <a:pt x="82893" y="36765"/>
                    </a:cubicBezTo>
                    <a:lnTo>
                      <a:pt x="82875" y="36765"/>
                    </a:lnTo>
                    <a:cubicBezTo>
                      <a:pt x="82633" y="37473"/>
                      <a:pt x="82534" y="38208"/>
                      <a:pt x="82570" y="38952"/>
                    </a:cubicBezTo>
                    <a:cubicBezTo>
                      <a:pt x="81324" y="37644"/>
                      <a:pt x="79559" y="36810"/>
                      <a:pt x="77695" y="36810"/>
                    </a:cubicBezTo>
                    <a:cubicBezTo>
                      <a:pt x="79026" y="35399"/>
                      <a:pt x="80871" y="34620"/>
                      <a:pt x="82770" y="34620"/>
                    </a:cubicBezTo>
                    <a:close/>
                    <a:moveTo>
                      <a:pt x="95806" y="34620"/>
                    </a:moveTo>
                    <a:cubicBezTo>
                      <a:pt x="97710" y="34620"/>
                      <a:pt x="99556" y="35399"/>
                      <a:pt x="100894" y="36810"/>
                    </a:cubicBezTo>
                    <a:cubicBezTo>
                      <a:pt x="99021" y="36810"/>
                      <a:pt x="97256" y="37644"/>
                      <a:pt x="96011" y="38952"/>
                    </a:cubicBezTo>
                    <a:cubicBezTo>
                      <a:pt x="96047" y="38208"/>
                      <a:pt x="95948" y="37473"/>
                      <a:pt x="95706" y="36765"/>
                    </a:cubicBezTo>
                    <a:lnTo>
                      <a:pt x="95679" y="36765"/>
                    </a:lnTo>
                    <a:cubicBezTo>
                      <a:pt x="95419" y="36031"/>
                      <a:pt x="95025" y="35341"/>
                      <a:pt x="94514" y="34740"/>
                    </a:cubicBezTo>
                    <a:cubicBezTo>
                      <a:pt x="94944" y="34660"/>
                      <a:pt x="95377" y="34620"/>
                      <a:pt x="95806" y="34620"/>
                    </a:cubicBezTo>
                    <a:close/>
                    <a:moveTo>
                      <a:pt x="59142" y="34720"/>
                    </a:moveTo>
                    <a:cubicBezTo>
                      <a:pt x="59570" y="34720"/>
                      <a:pt x="60000" y="34759"/>
                      <a:pt x="60429" y="34839"/>
                    </a:cubicBezTo>
                    <a:cubicBezTo>
                      <a:pt x="59434" y="36022"/>
                      <a:pt x="58852" y="37518"/>
                      <a:pt x="58941" y="39113"/>
                    </a:cubicBezTo>
                    <a:cubicBezTo>
                      <a:pt x="57691" y="37810"/>
                      <a:pt x="55923" y="36971"/>
                      <a:pt x="54063" y="36971"/>
                    </a:cubicBezTo>
                    <a:cubicBezTo>
                      <a:pt x="54043" y="36971"/>
                      <a:pt x="54024" y="36971"/>
                      <a:pt x="54004" y="36972"/>
                    </a:cubicBezTo>
                    <a:cubicBezTo>
                      <a:pt x="53984" y="36971"/>
                      <a:pt x="53964" y="36971"/>
                      <a:pt x="53945" y="36971"/>
                    </a:cubicBezTo>
                    <a:cubicBezTo>
                      <a:pt x="52076" y="36971"/>
                      <a:pt x="50308" y="37810"/>
                      <a:pt x="49067" y="39113"/>
                    </a:cubicBezTo>
                    <a:cubicBezTo>
                      <a:pt x="49147" y="37518"/>
                      <a:pt x="48565" y="36022"/>
                      <a:pt x="47579" y="34839"/>
                    </a:cubicBezTo>
                    <a:cubicBezTo>
                      <a:pt x="48004" y="34760"/>
                      <a:pt x="48431" y="34721"/>
                      <a:pt x="48855" y="34721"/>
                    </a:cubicBezTo>
                    <a:cubicBezTo>
                      <a:pt x="50785" y="34721"/>
                      <a:pt x="52658" y="35523"/>
                      <a:pt x="53995" y="36963"/>
                    </a:cubicBezTo>
                    <a:lnTo>
                      <a:pt x="54004" y="36963"/>
                    </a:lnTo>
                    <a:cubicBezTo>
                      <a:pt x="55339" y="35517"/>
                      <a:pt x="57210" y="34720"/>
                      <a:pt x="59142" y="34720"/>
                    </a:cubicBezTo>
                    <a:close/>
                    <a:moveTo>
                      <a:pt x="12301" y="34821"/>
                    </a:moveTo>
                    <a:cubicBezTo>
                      <a:pt x="12724" y="34821"/>
                      <a:pt x="13150" y="34859"/>
                      <a:pt x="13574" y="34938"/>
                    </a:cubicBezTo>
                    <a:cubicBezTo>
                      <a:pt x="13063" y="35538"/>
                      <a:pt x="12669" y="36228"/>
                      <a:pt x="12409" y="36972"/>
                    </a:cubicBezTo>
                    <a:lnTo>
                      <a:pt x="12382" y="36972"/>
                    </a:lnTo>
                    <a:cubicBezTo>
                      <a:pt x="12141" y="37670"/>
                      <a:pt x="12042" y="38414"/>
                      <a:pt x="12087" y="39149"/>
                    </a:cubicBezTo>
                    <a:cubicBezTo>
                      <a:pt x="10841" y="37850"/>
                      <a:pt x="9076" y="37007"/>
                      <a:pt x="7212" y="37007"/>
                    </a:cubicBezTo>
                    <a:cubicBezTo>
                      <a:pt x="8547" y="35599"/>
                      <a:pt x="10392" y="34821"/>
                      <a:pt x="12301" y="34821"/>
                    </a:cubicBezTo>
                    <a:close/>
                    <a:moveTo>
                      <a:pt x="25305" y="34821"/>
                    </a:moveTo>
                    <a:cubicBezTo>
                      <a:pt x="27216" y="34821"/>
                      <a:pt x="29067" y="35599"/>
                      <a:pt x="30402" y="37007"/>
                    </a:cubicBezTo>
                    <a:cubicBezTo>
                      <a:pt x="28538" y="37007"/>
                      <a:pt x="26764" y="37841"/>
                      <a:pt x="25519" y="39149"/>
                    </a:cubicBezTo>
                    <a:cubicBezTo>
                      <a:pt x="25563" y="38414"/>
                      <a:pt x="25456" y="37670"/>
                      <a:pt x="25223" y="36972"/>
                    </a:cubicBezTo>
                    <a:lnTo>
                      <a:pt x="25196" y="36972"/>
                    </a:lnTo>
                    <a:cubicBezTo>
                      <a:pt x="24936" y="36228"/>
                      <a:pt x="24542" y="35538"/>
                      <a:pt x="24031" y="34938"/>
                    </a:cubicBezTo>
                    <a:cubicBezTo>
                      <a:pt x="24455" y="34859"/>
                      <a:pt x="24882" y="34821"/>
                      <a:pt x="25305" y="34821"/>
                    </a:cubicBezTo>
                    <a:close/>
                    <a:moveTo>
                      <a:pt x="106096" y="34617"/>
                    </a:moveTo>
                    <a:cubicBezTo>
                      <a:pt x="106559" y="34617"/>
                      <a:pt x="107026" y="34664"/>
                      <a:pt x="107489" y="34758"/>
                    </a:cubicBezTo>
                    <a:cubicBezTo>
                      <a:pt x="106495" y="35995"/>
                      <a:pt x="105948" y="37563"/>
                      <a:pt x="106127" y="39212"/>
                    </a:cubicBezTo>
                    <a:cubicBezTo>
                      <a:pt x="104873" y="37760"/>
                      <a:pt x="103000" y="36810"/>
                      <a:pt x="101011" y="36810"/>
                    </a:cubicBezTo>
                    <a:cubicBezTo>
                      <a:pt x="102344" y="35398"/>
                      <a:pt x="104192" y="34617"/>
                      <a:pt x="106096" y="34617"/>
                    </a:cubicBezTo>
                    <a:close/>
                    <a:moveTo>
                      <a:pt x="70794" y="30109"/>
                    </a:moveTo>
                    <a:cubicBezTo>
                      <a:pt x="71289" y="30109"/>
                      <a:pt x="71788" y="30161"/>
                      <a:pt x="72283" y="30269"/>
                    </a:cubicBezTo>
                    <a:cubicBezTo>
                      <a:pt x="71289" y="31524"/>
                      <a:pt x="70742" y="33110"/>
                      <a:pt x="70939" y="34785"/>
                    </a:cubicBezTo>
                    <a:lnTo>
                      <a:pt x="70957" y="34785"/>
                    </a:lnTo>
                    <a:cubicBezTo>
                      <a:pt x="71462" y="34672"/>
                      <a:pt x="71973" y="34617"/>
                      <a:pt x="72479" y="34617"/>
                    </a:cubicBezTo>
                    <a:cubicBezTo>
                      <a:pt x="74381" y="34617"/>
                      <a:pt x="76233" y="35395"/>
                      <a:pt x="77570" y="36810"/>
                    </a:cubicBezTo>
                    <a:cubicBezTo>
                      <a:pt x="75527" y="36810"/>
                      <a:pt x="73601" y="37814"/>
                      <a:pt x="72346" y="39337"/>
                    </a:cubicBezTo>
                    <a:cubicBezTo>
                      <a:pt x="72694" y="35639"/>
                      <a:pt x="69398" y="32366"/>
                      <a:pt x="65704" y="32366"/>
                    </a:cubicBezTo>
                    <a:cubicBezTo>
                      <a:pt x="65687" y="32366"/>
                      <a:pt x="65670" y="32366"/>
                      <a:pt x="65653" y="32366"/>
                    </a:cubicBezTo>
                    <a:lnTo>
                      <a:pt x="65653" y="32366"/>
                    </a:lnTo>
                    <a:cubicBezTo>
                      <a:pt x="66994" y="30911"/>
                      <a:pt x="68863" y="30109"/>
                      <a:pt x="70794" y="30109"/>
                    </a:cubicBezTo>
                    <a:close/>
                    <a:moveTo>
                      <a:pt x="35613" y="34809"/>
                    </a:moveTo>
                    <a:cubicBezTo>
                      <a:pt x="36073" y="34809"/>
                      <a:pt x="36537" y="34854"/>
                      <a:pt x="36997" y="34946"/>
                    </a:cubicBezTo>
                    <a:cubicBezTo>
                      <a:pt x="36013" y="36189"/>
                      <a:pt x="35458" y="37762"/>
                      <a:pt x="35634" y="39407"/>
                    </a:cubicBezTo>
                    <a:lnTo>
                      <a:pt x="35634" y="39407"/>
                    </a:lnTo>
                    <a:cubicBezTo>
                      <a:pt x="34388" y="37948"/>
                      <a:pt x="32507" y="36998"/>
                      <a:pt x="30519" y="36998"/>
                    </a:cubicBezTo>
                    <a:cubicBezTo>
                      <a:pt x="31861" y="35584"/>
                      <a:pt x="33709" y="34809"/>
                      <a:pt x="35613" y="34809"/>
                    </a:cubicBezTo>
                    <a:close/>
                    <a:moveTo>
                      <a:pt x="136132" y="32662"/>
                    </a:moveTo>
                    <a:cubicBezTo>
                      <a:pt x="139308" y="32662"/>
                      <a:pt x="142484" y="34740"/>
                      <a:pt x="142525" y="38898"/>
                    </a:cubicBezTo>
                    <a:cubicBezTo>
                      <a:pt x="142046" y="38793"/>
                      <a:pt x="141563" y="38742"/>
                      <a:pt x="141084" y="38742"/>
                    </a:cubicBezTo>
                    <a:cubicBezTo>
                      <a:pt x="139231" y="38742"/>
                      <a:pt x="137433" y="39508"/>
                      <a:pt x="136145" y="40896"/>
                    </a:cubicBezTo>
                    <a:cubicBezTo>
                      <a:pt x="134863" y="39525"/>
                      <a:pt x="133071" y="38737"/>
                      <a:pt x="131190" y="38737"/>
                    </a:cubicBezTo>
                    <a:cubicBezTo>
                      <a:pt x="130706" y="38737"/>
                      <a:pt x="130222" y="38791"/>
                      <a:pt x="129747" y="38898"/>
                    </a:cubicBezTo>
                    <a:cubicBezTo>
                      <a:pt x="129783" y="34740"/>
                      <a:pt x="132957" y="32662"/>
                      <a:pt x="136132" y="32662"/>
                    </a:cubicBezTo>
                    <a:close/>
                    <a:moveTo>
                      <a:pt x="112818" y="32662"/>
                    </a:moveTo>
                    <a:cubicBezTo>
                      <a:pt x="115995" y="32662"/>
                      <a:pt x="119174" y="34740"/>
                      <a:pt x="119218" y="38898"/>
                    </a:cubicBezTo>
                    <a:cubicBezTo>
                      <a:pt x="118738" y="38793"/>
                      <a:pt x="118254" y="38742"/>
                      <a:pt x="117774" y="38742"/>
                    </a:cubicBezTo>
                    <a:cubicBezTo>
                      <a:pt x="115916" y="38742"/>
                      <a:pt x="114117" y="39510"/>
                      <a:pt x="112821" y="40905"/>
                    </a:cubicBezTo>
                    <a:cubicBezTo>
                      <a:pt x="111548" y="39525"/>
                      <a:pt x="109756" y="38746"/>
                      <a:pt x="107874" y="38746"/>
                    </a:cubicBezTo>
                    <a:cubicBezTo>
                      <a:pt x="107391" y="38746"/>
                      <a:pt x="106907" y="38791"/>
                      <a:pt x="106432" y="38898"/>
                    </a:cubicBezTo>
                    <a:cubicBezTo>
                      <a:pt x="106468" y="34740"/>
                      <a:pt x="109642" y="32662"/>
                      <a:pt x="112818" y="32662"/>
                    </a:cubicBezTo>
                    <a:close/>
                    <a:moveTo>
                      <a:pt x="89290" y="32762"/>
                    </a:moveTo>
                    <a:cubicBezTo>
                      <a:pt x="91871" y="32762"/>
                      <a:pt x="94452" y="34136"/>
                      <a:pt x="95348" y="36882"/>
                    </a:cubicBezTo>
                    <a:lnTo>
                      <a:pt x="95375" y="36882"/>
                    </a:lnTo>
                    <a:cubicBezTo>
                      <a:pt x="95572" y="37545"/>
                      <a:pt x="95679" y="38235"/>
                      <a:pt x="95688" y="38934"/>
                    </a:cubicBezTo>
                    <a:cubicBezTo>
                      <a:pt x="95213" y="38832"/>
                      <a:pt x="94735" y="38782"/>
                      <a:pt x="94260" y="38782"/>
                    </a:cubicBezTo>
                    <a:cubicBezTo>
                      <a:pt x="92399" y="38782"/>
                      <a:pt x="90599" y="39549"/>
                      <a:pt x="89299" y="40941"/>
                    </a:cubicBezTo>
                    <a:cubicBezTo>
                      <a:pt x="88018" y="39561"/>
                      <a:pt x="86226" y="38782"/>
                      <a:pt x="84344" y="38782"/>
                    </a:cubicBezTo>
                    <a:cubicBezTo>
                      <a:pt x="83860" y="38782"/>
                      <a:pt x="83376" y="38835"/>
                      <a:pt x="82902" y="38934"/>
                    </a:cubicBezTo>
                    <a:cubicBezTo>
                      <a:pt x="82902" y="38235"/>
                      <a:pt x="83009" y="37545"/>
                      <a:pt x="83215" y="36882"/>
                    </a:cubicBezTo>
                    <a:lnTo>
                      <a:pt x="83233" y="36882"/>
                    </a:lnTo>
                    <a:cubicBezTo>
                      <a:pt x="84129" y="34136"/>
                      <a:pt x="86710" y="32762"/>
                      <a:pt x="89290" y="32762"/>
                    </a:cubicBezTo>
                    <a:close/>
                    <a:moveTo>
                      <a:pt x="42338" y="32863"/>
                    </a:moveTo>
                    <a:cubicBezTo>
                      <a:pt x="45512" y="32863"/>
                      <a:pt x="48684" y="34938"/>
                      <a:pt x="48726" y="39091"/>
                    </a:cubicBezTo>
                    <a:lnTo>
                      <a:pt x="48726" y="39091"/>
                    </a:lnTo>
                    <a:cubicBezTo>
                      <a:pt x="48257" y="38992"/>
                      <a:pt x="47785" y="38943"/>
                      <a:pt x="47316" y="38943"/>
                    </a:cubicBezTo>
                    <a:cubicBezTo>
                      <a:pt x="45455" y="38943"/>
                      <a:pt x="43655" y="39710"/>
                      <a:pt x="42355" y="41102"/>
                    </a:cubicBezTo>
                    <a:cubicBezTo>
                      <a:pt x="41081" y="39730"/>
                      <a:pt x="39293" y="38952"/>
                      <a:pt x="37414" y="38952"/>
                    </a:cubicBezTo>
                    <a:cubicBezTo>
                      <a:pt x="37404" y="38952"/>
                      <a:pt x="37393" y="38952"/>
                      <a:pt x="37382" y="38952"/>
                    </a:cubicBezTo>
                    <a:cubicBezTo>
                      <a:pt x="36898" y="38952"/>
                      <a:pt x="36415" y="38997"/>
                      <a:pt x="35940" y="39104"/>
                    </a:cubicBezTo>
                    <a:cubicBezTo>
                      <a:pt x="35980" y="34944"/>
                      <a:pt x="39160" y="32863"/>
                      <a:pt x="42338" y="32863"/>
                    </a:cubicBezTo>
                    <a:close/>
                    <a:moveTo>
                      <a:pt x="65648" y="32868"/>
                    </a:moveTo>
                    <a:cubicBezTo>
                      <a:pt x="68825" y="32868"/>
                      <a:pt x="72001" y="34946"/>
                      <a:pt x="72041" y="39104"/>
                    </a:cubicBezTo>
                    <a:cubicBezTo>
                      <a:pt x="71563" y="38999"/>
                      <a:pt x="71081" y="38948"/>
                      <a:pt x="70602" y="38948"/>
                    </a:cubicBezTo>
                    <a:cubicBezTo>
                      <a:pt x="68748" y="38948"/>
                      <a:pt x="66949" y="39716"/>
                      <a:pt x="65653" y="41111"/>
                    </a:cubicBezTo>
                    <a:cubicBezTo>
                      <a:pt x="64371" y="39731"/>
                      <a:pt x="62579" y="38952"/>
                      <a:pt x="60697" y="38952"/>
                    </a:cubicBezTo>
                    <a:cubicBezTo>
                      <a:pt x="60214" y="38952"/>
                      <a:pt x="59730" y="38997"/>
                      <a:pt x="59255" y="39104"/>
                    </a:cubicBezTo>
                    <a:cubicBezTo>
                      <a:pt x="59295" y="34946"/>
                      <a:pt x="62472" y="32868"/>
                      <a:pt x="65648" y="32868"/>
                    </a:cubicBezTo>
                    <a:close/>
                    <a:moveTo>
                      <a:pt x="18803" y="32968"/>
                    </a:moveTo>
                    <a:cubicBezTo>
                      <a:pt x="21386" y="32968"/>
                      <a:pt x="23968" y="34342"/>
                      <a:pt x="24864" y="37088"/>
                    </a:cubicBezTo>
                    <a:lnTo>
                      <a:pt x="24882" y="37088"/>
                    </a:lnTo>
                    <a:cubicBezTo>
                      <a:pt x="25088" y="37751"/>
                      <a:pt x="25196" y="38441"/>
                      <a:pt x="25196" y="39140"/>
                    </a:cubicBezTo>
                    <a:cubicBezTo>
                      <a:pt x="24723" y="39038"/>
                      <a:pt x="24246" y="38988"/>
                      <a:pt x="23772" y="38988"/>
                    </a:cubicBezTo>
                    <a:cubicBezTo>
                      <a:pt x="21913" y="38988"/>
                      <a:pt x="20107" y="39755"/>
                      <a:pt x="18807" y="41147"/>
                    </a:cubicBezTo>
                    <a:cubicBezTo>
                      <a:pt x="17526" y="39767"/>
                      <a:pt x="15734" y="38988"/>
                      <a:pt x="13852" y="38988"/>
                    </a:cubicBezTo>
                    <a:cubicBezTo>
                      <a:pt x="13368" y="38988"/>
                      <a:pt x="12884" y="39041"/>
                      <a:pt x="12409" y="39140"/>
                    </a:cubicBezTo>
                    <a:cubicBezTo>
                      <a:pt x="12409" y="38441"/>
                      <a:pt x="12517" y="37751"/>
                      <a:pt x="12723" y="37088"/>
                    </a:cubicBezTo>
                    <a:lnTo>
                      <a:pt x="12741" y="37088"/>
                    </a:lnTo>
                    <a:cubicBezTo>
                      <a:pt x="13637" y="34342"/>
                      <a:pt x="16220" y="32968"/>
                      <a:pt x="18803" y="32968"/>
                    </a:cubicBezTo>
                    <a:close/>
                    <a:moveTo>
                      <a:pt x="117968" y="39112"/>
                    </a:moveTo>
                    <a:cubicBezTo>
                      <a:pt x="118392" y="39112"/>
                      <a:pt x="118820" y="39151"/>
                      <a:pt x="119245" y="39230"/>
                    </a:cubicBezTo>
                    <a:cubicBezTo>
                      <a:pt x="118726" y="39848"/>
                      <a:pt x="118322" y="40565"/>
                      <a:pt x="118063" y="41326"/>
                    </a:cubicBezTo>
                    <a:lnTo>
                      <a:pt x="118063" y="41317"/>
                    </a:lnTo>
                    <a:lnTo>
                      <a:pt x="118054" y="41344"/>
                    </a:lnTo>
                    <a:cubicBezTo>
                      <a:pt x="118054" y="41353"/>
                      <a:pt x="118045" y="41362"/>
                      <a:pt x="118036" y="41380"/>
                    </a:cubicBezTo>
                    <a:cubicBezTo>
                      <a:pt x="117812" y="42061"/>
                      <a:pt x="117713" y="42787"/>
                      <a:pt x="117758" y="43504"/>
                    </a:cubicBezTo>
                    <a:cubicBezTo>
                      <a:pt x="116508" y="42200"/>
                      <a:pt x="114748" y="41362"/>
                      <a:pt x="112888" y="41362"/>
                    </a:cubicBezTo>
                    <a:cubicBezTo>
                      <a:pt x="112869" y="41362"/>
                      <a:pt x="112849" y="41362"/>
                      <a:pt x="112830" y="41362"/>
                    </a:cubicBezTo>
                    <a:cubicBezTo>
                      <a:pt x="114167" y="39915"/>
                      <a:pt x="116034" y="39112"/>
                      <a:pt x="117968" y="39112"/>
                    </a:cubicBezTo>
                    <a:close/>
                    <a:moveTo>
                      <a:pt x="130986" y="39112"/>
                    </a:moveTo>
                    <a:cubicBezTo>
                      <a:pt x="132916" y="39112"/>
                      <a:pt x="134791" y="39915"/>
                      <a:pt x="136136" y="41362"/>
                    </a:cubicBezTo>
                    <a:cubicBezTo>
                      <a:pt x="136116" y="41362"/>
                      <a:pt x="136096" y="41362"/>
                      <a:pt x="136077" y="41362"/>
                    </a:cubicBezTo>
                    <a:cubicBezTo>
                      <a:pt x="134208" y="41362"/>
                      <a:pt x="132440" y="42200"/>
                      <a:pt x="131199" y="43504"/>
                    </a:cubicBezTo>
                    <a:cubicBezTo>
                      <a:pt x="131234" y="42787"/>
                      <a:pt x="131136" y="42070"/>
                      <a:pt x="130912" y="41389"/>
                    </a:cubicBezTo>
                    <a:lnTo>
                      <a:pt x="130912" y="41380"/>
                    </a:lnTo>
                    <a:cubicBezTo>
                      <a:pt x="130912" y="41371"/>
                      <a:pt x="130903" y="41362"/>
                      <a:pt x="130903" y="41344"/>
                    </a:cubicBezTo>
                    <a:cubicBezTo>
                      <a:pt x="130894" y="41335"/>
                      <a:pt x="130903" y="41335"/>
                      <a:pt x="130894" y="41326"/>
                    </a:cubicBezTo>
                    <a:cubicBezTo>
                      <a:pt x="130625" y="40556"/>
                      <a:pt x="130231" y="39848"/>
                      <a:pt x="129711" y="39230"/>
                    </a:cubicBezTo>
                    <a:cubicBezTo>
                      <a:pt x="130135" y="39151"/>
                      <a:pt x="130562" y="39112"/>
                      <a:pt x="130986" y="39112"/>
                    </a:cubicBezTo>
                    <a:close/>
                    <a:moveTo>
                      <a:pt x="84143" y="39166"/>
                    </a:moveTo>
                    <a:cubicBezTo>
                      <a:pt x="86077" y="39166"/>
                      <a:pt x="87946" y="39968"/>
                      <a:pt x="89290" y="41416"/>
                    </a:cubicBezTo>
                    <a:cubicBezTo>
                      <a:pt x="89271" y="41416"/>
                      <a:pt x="89251" y="41416"/>
                      <a:pt x="89231" y="41416"/>
                    </a:cubicBezTo>
                    <a:cubicBezTo>
                      <a:pt x="87362" y="41416"/>
                      <a:pt x="85595" y="42254"/>
                      <a:pt x="84353" y="43557"/>
                    </a:cubicBezTo>
                    <a:cubicBezTo>
                      <a:pt x="84434" y="41963"/>
                      <a:pt x="83851" y="40457"/>
                      <a:pt x="82866" y="39283"/>
                    </a:cubicBezTo>
                    <a:cubicBezTo>
                      <a:pt x="83291" y="39204"/>
                      <a:pt x="83719" y="39166"/>
                      <a:pt x="84143" y="39166"/>
                    </a:cubicBezTo>
                    <a:close/>
                    <a:moveTo>
                      <a:pt x="94430" y="39165"/>
                    </a:moveTo>
                    <a:cubicBezTo>
                      <a:pt x="94857" y="39165"/>
                      <a:pt x="95287" y="39204"/>
                      <a:pt x="95715" y="39283"/>
                    </a:cubicBezTo>
                    <a:cubicBezTo>
                      <a:pt x="94720" y="40466"/>
                      <a:pt x="94138" y="41963"/>
                      <a:pt x="94228" y="43557"/>
                    </a:cubicBezTo>
                    <a:cubicBezTo>
                      <a:pt x="92977" y="42254"/>
                      <a:pt x="91218" y="41416"/>
                      <a:pt x="89350" y="41416"/>
                    </a:cubicBezTo>
                    <a:cubicBezTo>
                      <a:pt x="89330" y="41416"/>
                      <a:pt x="89310" y="41416"/>
                      <a:pt x="89290" y="41416"/>
                    </a:cubicBezTo>
                    <a:cubicBezTo>
                      <a:pt x="90626" y="39963"/>
                      <a:pt x="92497" y="39165"/>
                      <a:pt x="94430" y="39165"/>
                    </a:cubicBezTo>
                    <a:close/>
                    <a:moveTo>
                      <a:pt x="47493" y="39318"/>
                    </a:moveTo>
                    <a:cubicBezTo>
                      <a:pt x="47917" y="39318"/>
                      <a:pt x="48345" y="39357"/>
                      <a:pt x="48771" y="39436"/>
                    </a:cubicBezTo>
                    <a:cubicBezTo>
                      <a:pt x="48242" y="40054"/>
                      <a:pt x="47839" y="40762"/>
                      <a:pt x="47579" y="41523"/>
                    </a:cubicBezTo>
                    <a:cubicBezTo>
                      <a:pt x="47579" y="41532"/>
                      <a:pt x="47579" y="41532"/>
                      <a:pt x="47579" y="41541"/>
                    </a:cubicBezTo>
                    <a:lnTo>
                      <a:pt x="47561" y="41586"/>
                    </a:lnTo>
                    <a:cubicBezTo>
                      <a:pt x="47337" y="42267"/>
                      <a:pt x="47239" y="42984"/>
                      <a:pt x="47275" y="43710"/>
                    </a:cubicBezTo>
                    <a:cubicBezTo>
                      <a:pt x="46033" y="42406"/>
                      <a:pt x="44274" y="41568"/>
                      <a:pt x="42406" y="41568"/>
                    </a:cubicBezTo>
                    <a:cubicBezTo>
                      <a:pt x="42386" y="41568"/>
                      <a:pt x="42366" y="41568"/>
                      <a:pt x="42346" y="41568"/>
                    </a:cubicBezTo>
                    <a:cubicBezTo>
                      <a:pt x="43684" y="40121"/>
                      <a:pt x="45557" y="39318"/>
                      <a:pt x="47493" y="39318"/>
                    </a:cubicBezTo>
                    <a:close/>
                    <a:moveTo>
                      <a:pt x="60506" y="39318"/>
                    </a:moveTo>
                    <a:cubicBezTo>
                      <a:pt x="62442" y="39318"/>
                      <a:pt x="64315" y="40121"/>
                      <a:pt x="65653" y="41568"/>
                    </a:cubicBezTo>
                    <a:cubicBezTo>
                      <a:pt x="65633" y="41568"/>
                      <a:pt x="65613" y="41568"/>
                      <a:pt x="65593" y="41568"/>
                    </a:cubicBezTo>
                    <a:cubicBezTo>
                      <a:pt x="63724" y="41568"/>
                      <a:pt x="61965" y="42398"/>
                      <a:pt x="60715" y="43710"/>
                    </a:cubicBezTo>
                    <a:cubicBezTo>
                      <a:pt x="60751" y="42984"/>
                      <a:pt x="60662" y="42267"/>
                      <a:pt x="60438" y="41586"/>
                    </a:cubicBezTo>
                    <a:cubicBezTo>
                      <a:pt x="60438" y="41577"/>
                      <a:pt x="60429" y="41559"/>
                      <a:pt x="60420" y="41550"/>
                    </a:cubicBezTo>
                    <a:cubicBezTo>
                      <a:pt x="60420" y="41541"/>
                      <a:pt x="60420" y="41532"/>
                      <a:pt x="60411" y="41532"/>
                    </a:cubicBezTo>
                    <a:cubicBezTo>
                      <a:pt x="60151" y="40762"/>
                      <a:pt x="59748" y="40054"/>
                      <a:pt x="59228" y="39436"/>
                    </a:cubicBezTo>
                    <a:cubicBezTo>
                      <a:pt x="59654" y="39357"/>
                      <a:pt x="60082" y="39318"/>
                      <a:pt x="60506" y="39318"/>
                    </a:cubicBezTo>
                    <a:close/>
                    <a:moveTo>
                      <a:pt x="23963" y="39353"/>
                    </a:moveTo>
                    <a:cubicBezTo>
                      <a:pt x="24391" y="39353"/>
                      <a:pt x="24821" y="39392"/>
                      <a:pt x="25250" y="39472"/>
                    </a:cubicBezTo>
                    <a:cubicBezTo>
                      <a:pt x="24255" y="40654"/>
                      <a:pt x="23673" y="42151"/>
                      <a:pt x="23753" y="43746"/>
                    </a:cubicBezTo>
                    <a:cubicBezTo>
                      <a:pt x="22512" y="42442"/>
                      <a:pt x="20744" y="41604"/>
                      <a:pt x="18884" y="41604"/>
                    </a:cubicBezTo>
                    <a:cubicBezTo>
                      <a:pt x="18864" y="41604"/>
                      <a:pt x="18845" y="41604"/>
                      <a:pt x="18825" y="41604"/>
                    </a:cubicBezTo>
                    <a:cubicBezTo>
                      <a:pt x="18805" y="41604"/>
                      <a:pt x="18786" y="41604"/>
                      <a:pt x="18766" y="41604"/>
                    </a:cubicBezTo>
                    <a:cubicBezTo>
                      <a:pt x="16897" y="41604"/>
                      <a:pt x="15129" y="42442"/>
                      <a:pt x="13888" y="43746"/>
                    </a:cubicBezTo>
                    <a:cubicBezTo>
                      <a:pt x="13951" y="42160"/>
                      <a:pt x="13368" y="40663"/>
                      <a:pt x="12382" y="39480"/>
                    </a:cubicBezTo>
                    <a:lnTo>
                      <a:pt x="12391" y="39472"/>
                    </a:lnTo>
                    <a:cubicBezTo>
                      <a:pt x="12820" y="39392"/>
                      <a:pt x="13250" y="39353"/>
                      <a:pt x="13678" y="39353"/>
                    </a:cubicBezTo>
                    <a:cubicBezTo>
                      <a:pt x="15611" y="39353"/>
                      <a:pt x="17482" y="40150"/>
                      <a:pt x="18825" y="41595"/>
                    </a:cubicBezTo>
                    <a:cubicBezTo>
                      <a:pt x="20161" y="40150"/>
                      <a:pt x="22031" y="39353"/>
                      <a:pt x="23963" y="39353"/>
                    </a:cubicBezTo>
                    <a:close/>
                    <a:moveTo>
                      <a:pt x="107663" y="39105"/>
                    </a:moveTo>
                    <a:cubicBezTo>
                      <a:pt x="109597" y="39105"/>
                      <a:pt x="111471" y="39906"/>
                      <a:pt x="112812" y="41353"/>
                    </a:cubicBezTo>
                    <a:cubicBezTo>
                      <a:pt x="112793" y="41353"/>
                      <a:pt x="112774" y="41353"/>
                      <a:pt x="112756" y="41353"/>
                    </a:cubicBezTo>
                    <a:cubicBezTo>
                      <a:pt x="110769" y="41353"/>
                      <a:pt x="108902" y="42299"/>
                      <a:pt x="107650" y="43755"/>
                    </a:cubicBezTo>
                    <a:lnTo>
                      <a:pt x="107650" y="43755"/>
                    </a:lnTo>
                    <a:cubicBezTo>
                      <a:pt x="107803" y="42088"/>
                      <a:pt x="107211" y="40511"/>
                      <a:pt x="106172" y="39274"/>
                    </a:cubicBezTo>
                    <a:lnTo>
                      <a:pt x="106172" y="39265"/>
                    </a:lnTo>
                    <a:cubicBezTo>
                      <a:pt x="106668" y="39158"/>
                      <a:pt x="107167" y="39105"/>
                      <a:pt x="107663" y="39105"/>
                    </a:cubicBezTo>
                    <a:close/>
                    <a:moveTo>
                      <a:pt x="37187" y="39310"/>
                    </a:moveTo>
                    <a:cubicBezTo>
                      <a:pt x="39118" y="39310"/>
                      <a:pt x="40989" y="40106"/>
                      <a:pt x="42328" y="41559"/>
                    </a:cubicBezTo>
                    <a:cubicBezTo>
                      <a:pt x="42310" y="41559"/>
                      <a:pt x="42291" y="41559"/>
                      <a:pt x="42273" y="41559"/>
                    </a:cubicBezTo>
                    <a:cubicBezTo>
                      <a:pt x="40286" y="41559"/>
                      <a:pt x="38419" y="42505"/>
                      <a:pt x="37167" y="43952"/>
                    </a:cubicBezTo>
                    <a:cubicBezTo>
                      <a:pt x="37320" y="42294"/>
                      <a:pt x="36728" y="40708"/>
                      <a:pt x="35689" y="39480"/>
                    </a:cubicBezTo>
                    <a:lnTo>
                      <a:pt x="35689" y="39472"/>
                    </a:lnTo>
                    <a:cubicBezTo>
                      <a:pt x="36187" y="39363"/>
                      <a:pt x="36689" y="39310"/>
                      <a:pt x="37187" y="39310"/>
                    </a:cubicBezTo>
                    <a:close/>
                    <a:moveTo>
                      <a:pt x="124475" y="37261"/>
                    </a:moveTo>
                    <a:cubicBezTo>
                      <a:pt x="127048" y="37261"/>
                      <a:pt x="129621" y="38627"/>
                      <a:pt x="130527" y="41362"/>
                    </a:cubicBezTo>
                    <a:cubicBezTo>
                      <a:pt x="130751" y="42043"/>
                      <a:pt x="130867" y="42760"/>
                      <a:pt x="130867" y="43486"/>
                    </a:cubicBezTo>
                    <a:cubicBezTo>
                      <a:pt x="130392" y="43384"/>
                      <a:pt x="129914" y="43334"/>
                      <a:pt x="129439" y="43334"/>
                    </a:cubicBezTo>
                    <a:cubicBezTo>
                      <a:pt x="127578" y="43334"/>
                      <a:pt x="125778" y="44101"/>
                      <a:pt x="124478" y="45493"/>
                    </a:cubicBezTo>
                    <a:cubicBezTo>
                      <a:pt x="123206" y="44113"/>
                      <a:pt x="121405" y="43333"/>
                      <a:pt x="119532" y="43333"/>
                    </a:cubicBezTo>
                    <a:cubicBezTo>
                      <a:pt x="119039" y="43333"/>
                      <a:pt x="118555" y="43387"/>
                      <a:pt x="118089" y="43486"/>
                    </a:cubicBezTo>
                    <a:cubicBezTo>
                      <a:pt x="118089" y="42760"/>
                      <a:pt x="118197" y="42034"/>
                      <a:pt x="118430" y="41344"/>
                    </a:cubicBezTo>
                    <a:cubicBezTo>
                      <a:pt x="119339" y="38623"/>
                      <a:pt x="121907" y="37261"/>
                      <a:pt x="124475" y="37261"/>
                    </a:cubicBezTo>
                    <a:close/>
                    <a:moveTo>
                      <a:pt x="77632" y="37306"/>
                    </a:moveTo>
                    <a:cubicBezTo>
                      <a:pt x="80806" y="37306"/>
                      <a:pt x="83980" y="39382"/>
                      <a:pt x="84022" y="43538"/>
                    </a:cubicBezTo>
                    <a:lnTo>
                      <a:pt x="84022" y="43538"/>
                    </a:lnTo>
                    <a:cubicBezTo>
                      <a:pt x="83549" y="43437"/>
                      <a:pt x="83074" y="43388"/>
                      <a:pt x="82603" y="43388"/>
                    </a:cubicBezTo>
                    <a:cubicBezTo>
                      <a:pt x="80742" y="43388"/>
                      <a:pt x="78941" y="44154"/>
                      <a:pt x="77642" y="45547"/>
                    </a:cubicBezTo>
                    <a:cubicBezTo>
                      <a:pt x="76360" y="44167"/>
                      <a:pt x="74568" y="43387"/>
                      <a:pt x="72687" y="43387"/>
                    </a:cubicBezTo>
                    <a:cubicBezTo>
                      <a:pt x="72203" y="43387"/>
                      <a:pt x="71719" y="43441"/>
                      <a:pt x="71244" y="43540"/>
                    </a:cubicBezTo>
                    <a:cubicBezTo>
                      <a:pt x="71280" y="39385"/>
                      <a:pt x="74456" y="37306"/>
                      <a:pt x="77632" y="37306"/>
                    </a:cubicBezTo>
                    <a:close/>
                    <a:moveTo>
                      <a:pt x="100947" y="37306"/>
                    </a:moveTo>
                    <a:cubicBezTo>
                      <a:pt x="104122" y="37306"/>
                      <a:pt x="107296" y="39383"/>
                      <a:pt x="107337" y="43540"/>
                    </a:cubicBezTo>
                    <a:cubicBezTo>
                      <a:pt x="106864" y="43438"/>
                      <a:pt x="106386" y="43388"/>
                      <a:pt x="105913" y="43388"/>
                    </a:cubicBezTo>
                    <a:cubicBezTo>
                      <a:pt x="104054" y="43388"/>
                      <a:pt x="102249" y="44154"/>
                      <a:pt x="100957" y="45547"/>
                    </a:cubicBezTo>
                    <a:cubicBezTo>
                      <a:pt x="99676" y="44167"/>
                      <a:pt x="97883" y="43387"/>
                      <a:pt x="96002" y="43387"/>
                    </a:cubicBezTo>
                    <a:cubicBezTo>
                      <a:pt x="95518" y="43387"/>
                      <a:pt x="95034" y="43441"/>
                      <a:pt x="94559" y="43540"/>
                    </a:cubicBezTo>
                    <a:cubicBezTo>
                      <a:pt x="94595" y="39385"/>
                      <a:pt x="97771" y="37306"/>
                      <a:pt x="100947" y="37306"/>
                    </a:cubicBezTo>
                    <a:close/>
                    <a:moveTo>
                      <a:pt x="54009" y="37465"/>
                    </a:moveTo>
                    <a:cubicBezTo>
                      <a:pt x="56582" y="37465"/>
                      <a:pt x="59156" y="38830"/>
                      <a:pt x="60061" y="41559"/>
                    </a:cubicBezTo>
                    <a:cubicBezTo>
                      <a:pt x="60285" y="42249"/>
                      <a:pt x="60393" y="42966"/>
                      <a:pt x="60393" y="43692"/>
                    </a:cubicBezTo>
                    <a:cubicBezTo>
                      <a:pt x="59920" y="43590"/>
                      <a:pt x="59442" y="43540"/>
                      <a:pt x="58969" y="43540"/>
                    </a:cubicBezTo>
                    <a:cubicBezTo>
                      <a:pt x="57110" y="43540"/>
                      <a:pt x="55305" y="44307"/>
                      <a:pt x="54013" y="45699"/>
                    </a:cubicBezTo>
                    <a:cubicBezTo>
                      <a:pt x="52739" y="44318"/>
                      <a:pt x="50951" y="43539"/>
                      <a:pt x="49072" y="43539"/>
                    </a:cubicBezTo>
                    <a:cubicBezTo>
                      <a:pt x="49061" y="43539"/>
                      <a:pt x="49051" y="43540"/>
                      <a:pt x="49040" y="43540"/>
                    </a:cubicBezTo>
                    <a:cubicBezTo>
                      <a:pt x="48556" y="43540"/>
                      <a:pt x="48072" y="43593"/>
                      <a:pt x="47597" y="43692"/>
                    </a:cubicBezTo>
                    <a:cubicBezTo>
                      <a:pt x="47597" y="42966"/>
                      <a:pt x="47714" y="42249"/>
                      <a:pt x="47938" y="41559"/>
                    </a:cubicBezTo>
                    <a:lnTo>
                      <a:pt x="47956" y="41550"/>
                    </a:lnTo>
                    <a:cubicBezTo>
                      <a:pt x="48865" y="38827"/>
                      <a:pt x="51437" y="37465"/>
                      <a:pt x="54009" y="37465"/>
                    </a:cubicBezTo>
                    <a:close/>
                    <a:moveTo>
                      <a:pt x="7163" y="37500"/>
                    </a:moveTo>
                    <a:cubicBezTo>
                      <a:pt x="10339" y="37500"/>
                      <a:pt x="13516" y="39579"/>
                      <a:pt x="13556" y="43737"/>
                    </a:cubicBezTo>
                    <a:cubicBezTo>
                      <a:pt x="13079" y="43632"/>
                      <a:pt x="12598" y="43582"/>
                      <a:pt x="12120" y="43582"/>
                    </a:cubicBezTo>
                    <a:cubicBezTo>
                      <a:pt x="10263" y="43582"/>
                      <a:pt x="8460" y="44350"/>
                      <a:pt x="7163" y="45739"/>
                    </a:cubicBezTo>
                    <a:lnTo>
                      <a:pt x="7163" y="45739"/>
                    </a:lnTo>
                    <a:cubicBezTo>
                      <a:pt x="5882" y="44362"/>
                      <a:pt x="4092" y="43584"/>
                      <a:pt x="2212" y="43584"/>
                    </a:cubicBezTo>
                    <a:cubicBezTo>
                      <a:pt x="1728" y="43584"/>
                      <a:pt x="1245" y="43638"/>
                      <a:pt x="770" y="43737"/>
                    </a:cubicBezTo>
                    <a:cubicBezTo>
                      <a:pt x="810" y="39579"/>
                      <a:pt x="3987" y="37500"/>
                      <a:pt x="7163" y="37500"/>
                    </a:cubicBezTo>
                    <a:close/>
                    <a:moveTo>
                      <a:pt x="30463" y="37509"/>
                    </a:moveTo>
                    <a:cubicBezTo>
                      <a:pt x="33636" y="37509"/>
                      <a:pt x="36811" y="39587"/>
                      <a:pt x="36854" y="43742"/>
                    </a:cubicBezTo>
                    <a:lnTo>
                      <a:pt x="36854" y="43742"/>
                    </a:lnTo>
                    <a:cubicBezTo>
                      <a:pt x="36384" y="43642"/>
                      <a:pt x="35912" y="43594"/>
                      <a:pt x="35443" y="43594"/>
                    </a:cubicBezTo>
                    <a:cubicBezTo>
                      <a:pt x="33580" y="43594"/>
                      <a:pt x="31775" y="44360"/>
                      <a:pt x="30483" y="45753"/>
                    </a:cubicBezTo>
                    <a:cubicBezTo>
                      <a:pt x="29201" y="44373"/>
                      <a:pt x="27409" y="43593"/>
                      <a:pt x="25528" y="43593"/>
                    </a:cubicBezTo>
                    <a:cubicBezTo>
                      <a:pt x="25044" y="43593"/>
                      <a:pt x="24560" y="43638"/>
                      <a:pt x="24085" y="43746"/>
                    </a:cubicBezTo>
                    <a:cubicBezTo>
                      <a:pt x="24116" y="39588"/>
                      <a:pt x="27288" y="37509"/>
                      <a:pt x="30463" y="37509"/>
                    </a:cubicBezTo>
                    <a:close/>
                    <a:moveTo>
                      <a:pt x="119327" y="43718"/>
                    </a:moveTo>
                    <a:cubicBezTo>
                      <a:pt x="121267" y="43718"/>
                      <a:pt x="123141" y="44520"/>
                      <a:pt x="124478" y="45968"/>
                    </a:cubicBezTo>
                    <a:cubicBezTo>
                      <a:pt x="124458" y="45968"/>
                      <a:pt x="124439" y="45968"/>
                      <a:pt x="124419" y="45968"/>
                    </a:cubicBezTo>
                    <a:cubicBezTo>
                      <a:pt x="122550" y="45968"/>
                      <a:pt x="120782" y="46806"/>
                      <a:pt x="119541" y="48109"/>
                    </a:cubicBezTo>
                    <a:cubicBezTo>
                      <a:pt x="119622" y="46514"/>
                      <a:pt x="119039" y="45018"/>
                      <a:pt x="118045" y="43835"/>
                    </a:cubicBezTo>
                    <a:cubicBezTo>
                      <a:pt x="118472" y="43756"/>
                      <a:pt x="118901" y="43718"/>
                      <a:pt x="119327" y="43718"/>
                    </a:cubicBezTo>
                    <a:close/>
                    <a:moveTo>
                      <a:pt x="129624" y="43718"/>
                    </a:moveTo>
                    <a:cubicBezTo>
                      <a:pt x="130049" y="43718"/>
                      <a:pt x="130477" y="43756"/>
                      <a:pt x="130903" y="43835"/>
                    </a:cubicBezTo>
                    <a:cubicBezTo>
                      <a:pt x="129908" y="45018"/>
                      <a:pt x="129326" y="46523"/>
                      <a:pt x="129415" y="48109"/>
                    </a:cubicBezTo>
                    <a:cubicBezTo>
                      <a:pt x="128165" y="46806"/>
                      <a:pt x="126397" y="45968"/>
                      <a:pt x="124537" y="45968"/>
                    </a:cubicBezTo>
                    <a:cubicBezTo>
                      <a:pt x="124517" y="45968"/>
                      <a:pt x="124498" y="45968"/>
                      <a:pt x="124478" y="45968"/>
                    </a:cubicBezTo>
                    <a:cubicBezTo>
                      <a:pt x="125815" y="44520"/>
                      <a:pt x="127689" y="43718"/>
                      <a:pt x="129624" y="43718"/>
                    </a:cubicBezTo>
                    <a:close/>
                    <a:moveTo>
                      <a:pt x="82779" y="43762"/>
                    </a:moveTo>
                    <a:cubicBezTo>
                      <a:pt x="83204" y="43762"/>
                      <a:pt x="83632" y="43801"/>
                      <a:pt x="84057" y="43880"/>
                    </a:cubicBezTo>
                    <a:cubicBezTo>
                      <a:pt x="83063" y="45063"/>
                      <a:pt x="82480" y="46559"/>
                      <a:pt x="82561" y="48154"/>
                    </a:cubicBezTo>
                    <a:cubicBezTo>
                      <a:pt x="81320" y="46851"/>
                      <a:pt x="79552" y="46012"/>
                      <a:pt x="77683" y="46012"/>
                    </a:cubicBezTo>
                    <a:cubicBezTo>
                      <a:pt x="77666" y="46012"/>
                      <a:pt x="77650" y="46012"/>
                      <a:pt x="77633" y="46013"/>
                    </a:cubicBezTo>
                    <a:lnTo>
                      <a:pt x="77633" y="46013"/>
                    </a:lnTo>
                    <a:cubicBezTo>
                      <a:pt x="78970" y="44565"/>
                      <a:pt x="80844" y="43762"/>
                      <a:pt x="82779" y="43762"/>
                    </a:cubicBezTo>
                    <a:close/>
                    <a:moveTo>
                      <a:pt x="59124" y="43911"/>
                    </a:moveTo>
                    <a:cubicBezTo>
                      <a:pt x="59554" y="43911"/>
                      <a:pt x="59988" y="43951"/>
                      <a:pt x="60420" y="44032"/>
                    </a:cubicBezTo>
                    <a:cubicBezTo>
                      <a:pt x="59425" y="45224"/>
                      <a:pt x="58843" y="46721"/>
                      <a:pt x="58932" y="48316"/>
                    </a:cubicBezTo>
                    <a:lnTo>
                      <a:pt x="58923" y="48307"/>
                    </a:lnTo>
                    <a:cubicBezTo>
                      <a:pt x="57682" y="47003"/>
                      <a:pt x="55914" y="46165"/>
                      <a:pt x="54045" y="46165"/>
                    </a:cubicBezTo>
                    <a:cubicBezTo>
                      <a:pt x="54026" y="46165"/>
                      <a:pt x="54006" y="46165"/>
                      <a:pt x="53986" y="46165"/>
                    </a:cubicBezTo>
                    <a:cubicBezTo>
                      <a:pt x="53966" y="46165"/>
                      <a:pt x="53947" y="46165"/>
                      <a:pt x="53927" y="46165"/>
                    </a:cubicBezTo>
                    <a:cubicBezTo>
                      <a:pt x="52067" y="46165"/>
                      <a:pt x="50299" y="47003"/>
                      <a:pt x="49049" y="48307"/>
                    </a:cubicBezTo>
                    <a:cubicBezTo>
                      <a:pt x="49138" y="46712"/>
                      <a:pt x="48556" y="45206"/>
                      <a:pt x="47561" y="44032"/>
                    </a:cubicBezTo>
                    <a:cubicBezTo>
                      <a:pt x="47990" y="43953"/>
                      <a:pt x="48420" y="43914"/>
                      <a:pt x="48848" y="43914"/>
                    </a:cubicBezTo>
                    <a:cubicBezTo>
                      <a:pt x="50781" y="43914"/>
                      <a:pt x="52652" y="44711"/>
                      <a:pt x="53995" y="46156"/>
                    </a:cubicBezTo>
                    <a:cubicBezTo>
                      <a:pt x="55328" y="44713"/>
                      <a:pt x="57194" y="43911"/>
                      <a:pt x="59124" y="43911"/>
                    </a:cubicBezTo>
                    <a:close/>
                    <a:moveTo>
                      <a:pt x="25317" y="43968"/>
                    </a:moveTo>
                    <a:cubicBezTo>
                      <a:pt x="27250" y="43968"/>
                      <a:pt x="29122" y="44764"/>
                      <a:pt x="30465" y="46210"/>
                    </a:cubicBezTo>
                    <a:lnTo>
                      <a:pt x="30465" y="46210"/>
                    </a:lnTo>
                    <a:cubicBezTo>
                      <a:pt x="30462" y="46210"/>
                      <a:pt x="30459" y="46210"/>
                      <a:pt x="30456" y="46210"/>
                    </a:cubicBezTo>
                    <a:cubicBezTo>
                      <a:pt x="30446" y="46210"/>
                      <a:pt x="30436" y="46210"/>
                      <a:pt x="30426" y="46210"/>
                    </a:cubicBezTo>
                    <a:cubicBezTo>
                      <a:pt x="28546" y="46210"/>
                      <a:pt x="26775" y="47041"/>
                      <a:pt x="25519" y="48351"/>
                    </a:cubicBezTo>
                    <a:cubicBezTo>
                      <a:pt x="25608" y="46765"/>
                      <a:pt x="25026" y="45269"/>
                      <a:pt x="24031" y="44086"/>
                    </a:cubicBezTo>
                    <a:cubicBezTo>
                      <a:pt x="24460" y="44007"/>
                      <a:pt x="24890" y="43968"/>
                      <a:pt x="25317" y="43968"/>
                    </a:cubicBezTo>
                    <a:close/>
                    <a:moveTo>
                      <a:pt x="106094" y="43751"/>
                    </a:moveTo>
                    <a:cubicBezTo>
                      <a:pt x="106570" y="43751"/>
                      <a:pt x="107049" y="43799"/>
                      <a:pt x="107525" y="43898"/>
                    </a:cubicBezTo>
                    <a:cubicBezTo>
                      <a:pt x="106512" y="45161"/>
                      <a:pt x="105939" y="46747"/>
                      <a:pt x="106127" y="48423"/>
                    </a:cubicBezTo>
                    <a:lnTo>
                      <a:pt x="106118" y="48414"/>
                    </a:lnTo>
                    <a:cubicBezTo>
                      <a:pt x="104866" y="46958"/>
                      <a:pt x="102990" y="46012"/>
                      <a:pt x="100995" y="46012"/>
                    </a:cubicBezTo>
                    <a:cubicBezTo>
                      <a:pt x="100976" y="46012"/>
                      <a:pt x="100958" y="46013"/>
                      <a:pt x="100939" y="46013"/>
                    </a:cubicBezTo>
                    <a:cubicBezTo>
                      <a:pt x="100919" y="46012"/>
                      <a:pt x="100899" y="46012"/>
                      <a:pt x="100879" y="46012"/>
                    </a:cubicBezTo>
                    <a:cubicBezTo>
                      <a:pt x="99020" y="46012"/>
                      <a:pt x="97252" y="46842"/>
                      <a:pt x="96011" y="48154"/>
                    </a:cubicBezTo>
                    <a:cubicBezTo>
                      <a:pt x="96091" y="46559"/>
                      <a:pt x="95509" y="45054"/>
                      <a:pt x="94514" y="43880"/>
                    </a:cubicBezTo>
                    <a:cubicBezTo>
                      <a:pt x="94946" y="43798"/>
                      <a:pt x="95380" y="43758"/>
                      <a:pt x="95811" y="43758"/>
                    </a:cubicBezTo>
                    <a:cubicBezTo>
                      <a:pt x="97740" y="43758"/>
                      <a:pt x="99607" y="44561"/>
                      <a:pt x="100948" y="46004"/>
                    </a:cubicBezTo>
                    <a:cubicBezTo>
                      <a:pt x="102286" y="44551"/>
                      <a:pt x="104160" y="43751"/>
                      <a:pt x="106094" y="43751"/>
                    </a:cubicBezTo>
                    <a:close/>
                    <a:moveTo>
                      <a:pt x="70812" y="39306"/>
                    </a:moveTo>
                    <a:cubicBezTo>
                      <a:pt x="71289" y="39306"/>
                      <a:pt x="71770" y="39355"/>
                      <a:pt x="72248" y="39454"/>
                    </a:cubicBezTo>
                    <a:cubicBezTo>
                      <a:pt x="71271" y="40699"/>
                      <a:pt x="70742" y="42276"/>
                      <a:pt x="70939" y="43925"/>
                    </a:cubicBezTo>
                    <a:cubicBezTo>
                      <a:pt x="71449" y="43811"/>
                      <a:pt x="71962" y="43756"/>
                      <a:pt x="72472" y="43756"/>
                    </a:cubicBezTo>
                    <a:cubicBezTo>
                      <a:pt x="74409" y="43756"/>
                      <a:pt x="76285" y="44558"/>
                      <a:pt x="77633" y="46013"/>
                    </a:cubicBezTo>
                    <a:lnTo>
                      <a:pt x="77633" y="46013"/>
                    </a:lnTo>
                    <a:cubicBezTo>
                      <a:pt x="77630" y="46013"/>
                      <a:pt x="77627" y="46013"/>
                      <a:pt x="77624" y="46013"/>
                    </a:cubicBezTo>
                    <a:cubicBezTo>
                      <a:pt x="77606" y="46013"/>
                      <a:pt x="77588" y="46012"/>
                      <a:pt x="77570" y="46012"/>
                    </a:cubicBezTo>
                    <a:cubicBezTo>
                      <a:pt x="75529" y="46012"/>
                      <a:pt x="73598" y="47021"/>
                      <a:pt x="72346" y="48540"/>
                    </a:cubicBezTo>
                    <a:cubicBezTo>
                      <a:pt x="72703" y="44850"/>
                      <a:pt x="69416" y="41568"/>
                      <a:pt x="65713" y="41568"/>
                    </a:cubicBezTo>
                    <a:cubicBezTo>
                      <a:pt x="65693" y="41568"/>
                      <a:pt x="65673" y="41568"/>
                      <a:pt x="65653" y="41568"/>
                    </a:cubicBezTo>
                    <a:lnTo>
                      <a:pt x="65653" y="41559"/>
                    </a:lnTo>
                    <a:cubicBezTo>
                      <a:pt x="66997" y="40107"/>
                      <a:pt x="68873" y="39306"/>
                      <a:pt x="70812" y="39306"/>
                    </a:cubicBezTo>
                    <a:close/>
                    <a:moveTo>
                      <a:pt x="35618" y="43957"/>
                    </a:moveTo>
                    <a:cubicBezTo>
                      <a:pt x="36091" y="43957"/>
                      <a:pt x="36568" y="44006"/>
                      <a:pt x="37042" y="44104"/>
                    </a:cubicBezTo>
                    <a:cubicBezTo>
                      <a:pt x="36020" y="45350"/>
                      <a:pt x="35456" y="46945"/>
                      <a:pt x="35635" y="48620"/>
                    </a:cubicBezTo>
                    <a:cubicBezTo>
                      <a:pt x="34383" y="47164"/>
                      <a:pt x="32507" y="46210"/>
                      <a:pt x="30511" y="46210"/>
                    </a:cubicBezTo>
                    <a:cubicBezTo>
                      <a:pt x="30496" y="46210"/>
                      <a:pt x="30480" y="46210"/>
                      <a:pt x="30465" y="46210"/>
                    </a:cubicBezTo>
                    <a:lnTo>
                      <a:pt x="30465" y="46210"/>
                    </a:lnTo>
                    <a:cubicBezTo>
                      <a:pt x="31804" y="44762"/>
                      <a:pt x="33682" y="43957"/>
                      <a:pt x="35618" y="43957"/>
                    </a:cubicBezTo>
                    <a:close/>
                    <a:moveTo>
                      <a:pt x="112822" y="41864"/>
                    </a:moveTo>
                    <a:cubicBezTo>
                      <a:pt x="115997" y="41864"/>
                      <a:pt x="119174" y="43943"/>
                      <a:pt x="119218" y="48100"/>
                    </a:cubicBezTo>
                    <a:cubicBezTo>
                      <a:pt x="118743" y="47999"/>
                      <a:pt x="118265" y="47949"/>
                      <a:pt x="117790" y="47949"/>
                    </a:cubicBezTo>
                    <a:cubicBezTo>
                      <a:pt x="115926" y="47949"/>
                      <a:pt x="114120" y="48715"/>
                      <a:pt x="112821" y="50108"/>
                    </a:cubicBezTo>
                    <a:cubicBezTo>
                      <a:pt x="111548" y="48728"/>
                      <a:pt x="109756" y="47948"/>
                      <a:pt x="107874" y="47948"/>
                    </a:cubicBezTo>
                    <a:cubicBezTo>
                      <a:pt x="107391" y="47948"/>
                      <a:pt x="106907" y="48002"/>
                      <a:pt x="106432" y="48100"/>
                    </a:cubicBezTo>
                    <a:cubicBezTo>
                      <a:pt x="106472" y="43943"/>
                      <a:pt x="109646" y="41864"/>
                      <a:pt x="112822" y="41864"/>
                    </a:cubicBezTo>
                    <a:close/>
                    <a:moveTo>
                      <a:pt x="136132" y="41864"/>
                    </a:moveTo>
                    <a:cubicBezTo>
                      <a:pt x="139308" y="41864"/>
                      <a:pt x="142484" y="43943"/>
                      <a:pt x="142525" y="48100"/>
                    </a:cubicBezTo>
                    <a:cubicBezTo>
                      <a:pt x="142051" y="47999"/>
                      <a:pt x="141574" y="47949"/>
                      <a:pt x="141100" y="47949"/>
                    </a:cubicBezTo>
                    <a:cubicBezTo>
                      <a:pt x="139242" y="47949"/>
                      <a:pt x="137437" y="48715"/>
                      <a:pt x="136145" y="50108"/>
                    </a:cubicBezTo>
                    <a:cubicBezTo>
                      <a:pt x="134863" y="48728"/>
                      <a:pt x="133071" y="47948"/>
                      <a:pt x="131190" y="47948"/>
                    </a:cubicBezTo>
                    <a:cubicBezTo>
                      <a:pt x="130706" y="47948"/>
                      <a:pt x="130222" y="48002"/>
                      <a:pt x="129747" y="48100"/>
                    </a:cubicBezTo>
                    <a:cubicBezTo>
                      <a:pt x="129783" y="43943"/>
                      <a:pt x="132957" y="41864"/>
                      <a:pt x="136132" y="41864"/>
                    </a:cubicBezTo>
                    <a:close/>
                    <a:moveTo>
                      <a:pt x="89293" y="41912"/>
                    </a:moveTo>
                    <a:cubicBezTo>
                      <a:pt x="92468" y="41912"/>
                      <a:pt x="95642" y="43988"/>
                      <a:pt x="95679" y="48143"/>
                    </a:cubicBezTo>
                    <a:lnTo>
                      <a:pt x="95679" y="48143"/>
                    </a:lnTo>
                    <a:cubicBezTo>
                      <a:pt x="95207" y="48043"/>
                      <a:pt x="94732" y="47994"/>
                      <a:pt x="94260" y="47994"/>
                    </a:cubicBezTo>
                    <a:cubicBezTo>
                      <a:pt x="92399" y="47994"/>
                      <a:pt x="90599" y="48760"/>
                      <a:pt x="89299" y="50152"/>
                    </a:cubicBezTo>
                    <a:cubicBezTo>
                      <a:pt x="88018" y="48773"/>
                      <a:pt x="86226" y="47993"/>
                      <a:pt x="84344" y="47993"/>
                    </a:cubicBezTo>
                    <a:cubicBezTo>
                      <a:pt x="83860" y="47993"/>
                      <a:pt x="83376" y="48047"/>
                      <a:pt x="82902" y="48145"/>
                    </a:cubicBezTo>
                    <a:cubicBezTo>
                      <a:pt x="82937" y="43991"/>
                      <a:pt x="86116" y="41912"/>
                      <a:pt x="89293" y="41912"/>
                    </a:cubicBezTo>
                    <a:close/>
                    <a:moveTo>
                      <a:pt x="42335" y="42067"/>
                    </a:moveTo>
                    <a:cubicBezTo>
                      <a:pt x="45509" y="42067"/>
                      <a:pt x="48681" y="44143"/>
                      <a:pt x="48726" y="48298"/>
                    </a:cubicBezTo>
                    <a:lnTo>
                      <a:pt x="48726" y="48298"/>
                    </a:lnTo>
                    <a:cubicBezTo>
                      <a:pt x="48251" y="48196"/>
                      <a:pt x="47772" y="48146"/>
                      <a:pt x="47298" y="48146"/>
                    </a:cubicBezTo>
                    <a:cubicBezTo>
                      <a:pt x="45434" y="48146"/>
                      <a:pt x="43630" y="48912"/>
                      <a:pt x="42337" y="50305"/>
                    </a:cubicBezTo>
                    <a:cubicBezTo>
                      <a:pt x="41056" y="48925"/>
                      <a:pt x="39264" y="48145"/>
                      <a:pt x="37382" y="48145"/>
                    </a:cubicBezTo>
                    <a:cubicBezTo>
                      <a:pt x="36898" y="48145"/>
                      <a:pt x="36415" y="48199"/>
                      <a:pt x="35940" y="48307"/>
                    </a:cubicBezTo>
                    <a:cubicBezTo>
                      <a:pt x="35980" y="44148"/>
                      <a:pt x="39158" y="42067"/>
                      <a:pt x="42335" y="42067"/>
                    </a:cubicBezTo>
                    <a:close/>
                    <a:moveTo>
                      <a:pt x="65651" y="42067"/>
                    </a:moveTo>
                    <a:cubicBezTo>
                      <a:pt x="68826" y="42067"/>
                      <a:pt x="72001" y="44146"/>
                      <a:pt x="72041" y="48307"/>
                    </a:cubicBezTo>
                    <a:cubicBezTo>
                      <a:pt x="71563" y="48202"/>
                      <a:pt x="71080" y="48150"/>
                      <a:pt x="70601" y="48150"/>
                    </a:cubicBezTo>
                    <a:cubicBezTo>
                      <a:pt x="68748" y="48150"/>
                      <a:pt x="66948" y="48916"/>
                      <a:pt x="65653" y="50305"/>
                    </a:cubicBezTo>
                    <a:cubicBezTo>
                      <a:pt x="64371" y="48934"/>
                      <a:pt x="62579" y="48145"/>
                      <a:pt x="60697" y="48145"/>
                    </a:cubicBezTo>
                    <a:cubicBezTo>
                      <a:pt x="60214" y="48145"/>
                      <a:pt x="59730" y="48199"/>
                      <a:pt x="59255" y="48307"/>
                    </a:cubicBezTo>
                    <a:cubicBezTo>
                      <a:pt x="59295" y="44148"/>
                      <a:pt x="62473" y="42067"/>
                      <a:pt x="65651" y="42067"/>
                    </a:cubicBezTo>
                    <a:close/>
                    <a:moveTo>
                      <a:pt x="18806" y="42117"/>
                    </a:moveTo>
                    <a:cubicBezTo>
                      <a:pt x="21981" y="42117"/>
                      <a:pt x="25156" y="44198"/>
                      <a:pt x="25196" y="48360"/>
                    </a:cubicBezTo>
                    <a:cubicBezTo>
                      <a:pt x="24717" y="48255"/>
                      <a:pt x="24234" y="48204"/>
                      <a:pt x="23755" y="48204"/>
                    </a:cubicBezTo>
                    <a:cubicBezTo>
                      <a:pt x="21902" y="48204"/>
                      <a:pt x="20103" y="48970"/>
                      <a:pt x="18807" y="50359"/>
                    </a:cubicBezTo>
                    <a:cubicBezTo>
                      <a:pt x="17526" y="48988"/>
                      <a:pt x="15734" y="48199"/>
                      <a:pt x="13852" y="48199"/>
                    </a:cubicBezTo>
                    <a:cubicBezTo>
                      <a:pt x="13368" y="48199"/>
                      <a:pt x="12884" y="48253"/>
                      <a:pt x="12409" y="48360"/>
                    </a:cubicBezTo>
                    <a:cubicBezTo>
                      <a:pt x="12454" y="44198"/>
                      <a:pt x="15631" y="42117"/>
                      <a:pt x="18806" y="42117"/>
                    </a:cubicBezTo>
                    <a:close/>
                    <a:moveTo>
                      <a:pt x="117967" y="48323"/>
                    </a:moveTo>
                    <a:cubicBezTo>
                      <a:pt x="118392" y="48323"/>
                      <a:pt x="118820" y="48362"/>
                      <a:pt x="119245" y="48441"/>
                    </a:cubicBezTo>
                    <a:cubicBezTo>
                      <a:pt x="118253" y="49621"/>
                      <a:pt x="117671" y="51114"/>
                      <a:pt x="117757" y="52706"/>
                    </a:cubicBezTo>
                    <a:lnTo>
                      <a:pt x="117757" y="52706"/>
                    </a:lnTo>
                    <a:cubicBezTo>
                      <a:pt x="116507" y="51403"/>
                      <a:pt x="114740" y="50573"/>
                      <a:pt x="112880" y="50573"/>
                    </a:cubicBezTo>
                    <a:cubicBezTo>
                      <a:pt x="112860" y="50573"/>
                      <a:pt x="112840" y="50573"/>
                      <a:pt x="112821" y="50574"/>
                    </a:cubicBezTo>
                    <a:cubicBezTo>
                      <a:pt x="114158" y="49126"/>
                      <a:pt x="116031" y="48323"/>
                      <a:pt x="117967" y="48323"/>
                    </a:cubicBezTo>
                    <a:close/>
                    <a:moveTo>
                      <a:pt x="130990" y="48323"/>
                    </a:moveTo>
                    <a:cubicBezTo>
                      <a:pt x="132925" y="48323"/>
                      <a:pt x="134799" y="49126"/>
                      <a:pt x="136136" y="50574"/>
                    </a:cubicBezTo>
                    <a:cubicBezTo>
                      <a:pt x="136116" y="50573"/>
                      <a:pt x="136096" y="50573"/>
                      <a:pt x="136077" y="50573"/>
                    </a:cubicBezTo>
                    <a:cubicBezTo>
                      <a:pt x="134208" y="50573"/>
                      <a:pt x="132440" y="51412"/>
                      <a:pt x="131199" y="52715"/>
                    </a:cubicBezTo>
                    <a:cubicBezTo>
                      <a:pt x="131279" y="51120"/>
                      <a:pt x="130697" y="49624"/>
                      <a:pt x="129711" y="48441"/>
                    </a:cubicBezTo>
                    <a:cubicBezTo>
                      <a:pt x="130137" y="48362"/>
                      <a:pt x="130565" y="48323"/>
                      <a:pt x="130990" y="48323"/>
                    </a:cubicBezTo>
                    <a:close/>
                    <a:moveTo>
                      <a:pt x="94437" y="48359"/>
                    </a:moveTo>
                    <a:cubicBezTo>
                      <a:pt x="94862" y="48359"/>
                      <a:pt x="95289" y="48398"/>
                      <a:pt x="95715" y="48477"/>
                    </a:cubicBezTo>
                    <a:cubicBezTo>
                      <a:pt x="94722" y="49666"/>
                      <a:pt x="94140" y="51168"/>
                      <a:pt x="94227" y="52750"/>
                    </a:cubicBezTo>
                    <a:lnTo>
                      <a:pt x="94227" y="52750"/>
                    </a:lnTo>
                    <a:cubicBezTo>
                      <a:pt x="92986" y="51447"/>
                      <a:pt x="91219" y="50618"/>
                      <a:pt x="89350" y="50618"/>
                    </a:cubicBezTo>
                    <a:cubicBezTo>
                      <a:pt x="89330" y="50618"/>
                      <a:pt x="89310" y="50618"/>
                      <a:pt x="89290" y="50618"/>
                    </a:cubicBezTo>
                    <a:cubicBezTo>
                      <a:pt x="89270" y="50618"/>
                      <a:pt x="89250" y="50618"/>
                      <a:pt x="89231" y="50618"/>
                    </a:cubicBezTo>
                    <a:cubicBezTo>
                      <a:pt x="87362" y="50618"/>
                      <a:pt x="85603" y="51448"/>
                      <a:pt x="84353" y="52751"/>
                    </a:cubicBezTo>
                    <a:cubicBezTo>
                      <a:pt x="84443" y="51165"/>
                      <a:pt x="83860" y="49660"/>
                      <a:pt x="82866" y="48477"/>
                    </a:cubicBezTo>
                    <a:cubicBezTo>
                      <a:pt x="83291" y="48398"/>
                      <a:pt x="83719" y="48359"/>
                      <a:pt x="84144" y="48359"/>
                    </a:cubicBezTo>
                    <a:cubicBezTo>
                      <a:pt x="86080" y="48359"/>
                      <a:pt x="87955" y="49162"/>
                      <a:pt x="89299" y="50609"/>
                    </a:cubicBezTo>
                    <a:cubicBezTo>
                      <a:pt x="90637" y="49162"/>
                      <a:pt x="92504" y="48359"/>
                      <a:pt x="94437" y="48359"/>
                    </a:cubicBezTo>
                    <a:close/>
                    <a:moveTo>
                      <a:pt x="47485" y="48520"/>
                    </a:moveTo>
                    <a:cubicBezTo>
                      <a:pt x="47909" y="48520"/>
                      <a:pt x="48337" y="48559"/>
                      <a:pt x="48762" y="48638"/>
                    </a:cubicBezTo>
                    <a:cubicBezTo>
                      <a:pt x="47767" y="49821"/>
                      <a:pt x="47185" y="51326"/>
                      <a:pt x="47275" y="52912"/>
                    </a:cubicBezTo>
                    <a:cubicBezTo>
                      <a:pt x="46025" y="51609"/>
                      <a:pt x="44257" y="50779"/>
                      <a:pt x="42397" y="50779"/>
                    </a:cubicBezTo>
                    <a:cubicBezTo>
                      <a:pt x="42377" y="50779"/>
                      <a:pt x="42357" y="50779"/>
                      <a:pt x="42337" y="50780"/>
                    </a:cubicBezTo>
                    <a:cubicBezTo>
                      <a:pt x="43675" y="49325"/>
                      <a:pt x="45549" y="48520"/>
                      <a:pt x="47485" y="48520"/>
                    </a:cubicBezTo>
                    <a:close/>
                    <a:moveTo>
                      <a:pt x="60501" y="48529"/>
                    </a:moveTo>
                    <a:cubicBezTo>
                      <a:pt x="62439" y="48529"/>
                      <a:pt x="64308" y="49332"/>
                      <a:pt x="65653" y="50780"/>
                    </a:cubicBezTo>
                    <a:cubicBezTo>
                      <a:pt x="65633" y="50779"/>
                      <a:pt x="65613" y="50779"/>
                      <a:pt x="65593" y="50779"/>
                    </a:cubicBezTo>
                    <a:cubicBezTo>
                      <a:pt x="63725" y="50779"/>
                      <a:pt x="61957" y="51618"/>
                      <a:pt x="60715" y="52921"/>
                    </a:cubicBezTo>
                    <a:cubicBezTo>
                      <a:pt x="60796" y="51326"/>
                      <a:pt x="60214" y="49830"/>
                      <a:pt x="59219" y="48647"/>
                    </a:cubicBezTo>
                    <a:cubicBezTo>
                      <a:pt x="59646" y="48568"/>
                      <a:pt x="60075" y="48529"/>
                      <a:pt x="60501" y="48529"/>
                    </a:cubicBezTo>
                    <a:close/>
                    <a:moveTo>
                      <a:pt x="107662" y="48316"/>
                    </a:moveTo>
                    <a:cubicBezTo>
                      <a:pt x="109596" y="48316"/>
                      <a:pt x="111472" y="49118"/>
                      <a:pt x="112821" y="50574"/>
                    </a:cubicBezTo>
                    <a:cubicBezTo>
                      <a:pt x="112802" y="50573"/>
                      <a:pt x="112783" y="50573"/>
                      <a:pt x="112765" y="50573"/>
                    </a:cubicBezTo>
                    <a:cubicBezTo>
                      <a:pt x="110778" y="50573"/>
                      <a:pt x="108902" y="51519"/>
                      <a:pt x="107650" y="52966"/>
                    </a:cubicBezTo>
                    <a:lnTo>
                      <a:pt x="107650" y="52966"/>
                    </a:lnTo>
                    <a:cubicBezTo>
                      <a:pt x="107803" y="51290"/>
                      <a:pt x="107211" y="49713"/>
                      <a:pt x="106172" y="48477"/>
                    </a:cubicBezTo>
                    <a:cubicBezTo>
                      <a:pt x="106667" y="48369"/>
                      <a:pt x="107167" y="48316"/>
                      <a:pt x="107662" y="48316"/>
                    </a:cubicBezTo>
                    <a:close/>
                    <a:moveTo>
                      <a:pt x="13659" y="48573"/>
                    </a:moveTo>
                    <a:cubicBezTo>
                      <a:pt x="15592" y="48573"/>
                      <a:pt x="17464" y="49371"/>
                      <a:pt x="18807" y="50824"/>
                    </a:cubicBezTo>
                    <a:cubicBezTo>
                      <a:pt x="18787" y="50824"/>
                      <a:pt x="18768" y="50824"/>
                      <a:pt x="18748" y="50824"/>
                    </a:cubicBezTo>
                    <a:cubicBezTo>
                      <a:pt x="16879" y="50824"/>
                      <a:pt x="15111" y="51663"/>
                      <a:pt x="13870" y="52966"/>
                    </a:cubicBezTo>
                    <a:cubicBezTo>
                      <a:pt x="13951" y="51371"/>
                      <a:pt x="13368" y="49875"/>
                      <a:pt x="12374" y="48692"/>
                    </a:cubicBezTo>
                    <a:cubicBezTo>
                      <a:pt x="12802" y="48612"/>
                      <a:pt x="13232" y="48573"/>
                      <a:pt x="13659" y="48573"/>
                    </a:cubicBezTo>
                    <a:close/>
                    <a:moveTo>
                      <a:pt x="23953" y="48574"/>
                    </a:moveTo>
                    <a:cubicBezTo>
                      <a:pt x="24378" y="48574"/>
                      <a:pt x="24806" y="48613"/>
                      <a:pt x="25232" y="48692"/>
                    </a:cubicBezTo>
                    <a:cubicBezTo>
                      <a:pt x="24237" y="49875"/>
                      <a:pt x="23655" y="51371"/>
                      <a:pt x="23744" y="52966"/>
                    </a:cubicBezTo>
                    <a:cubicBezTo>
                      <a:pt x="22494" y="51663"/>
                      <a:pt x="20726" y="50824"/>
                      <a:pt x="18866" y="50824"/>
                    </a:cubicBezTo>
                    <a:cubicBezTo>
                      <a:pt x="18846" y="50824"/>
                      <a:pt x="18827" y="50824"/>
                      <a:pt x="18807" y="50824"/>
                    </a:cubicBezTo>
                    <a:cubicBezTo>
                      <a:pt x="20144" y="49377"/>
                      <a:pt x="22018" y="48574"/>
                      <a:pt x="23953" y="48574"/>
                    </a:cubicBezTo>
                    <a:close/>
                    <a:moveTo>
                      <a:pt x="37179" y="48522"/>
                    </a:moveTo>
                    <a:cubicBezTo>
                      <a:pt x="39113" y="48522"/>
                      <a:pt x="40989" y="49325"/>
                      <a:pt x="42337" y="50780"/>
                    </a:cubicBezTo>
                    <a:cubicBezTo>
                      <a:pt x="42319" y="50779"/>
                      <a:pt x="42300" y="50779"/>
                      <a:pt x="42282" y="50779"/>
                    </a:cubicBezTo>
                    <a:cubicBezTo>
                      <a:pt x="40295" y="50779"/>
                      <a:pt x="38419" y="51725"/>
                      <a:pt x="37167" y="53172"/>
                    </a:cubicBezTo>
                    <a:cubicBezTo>
                      <a:pt x="37320" y="51496"/>
                      <a:pt x="36728" y="49910"/>
                      <a:pt x="35689" y="48683"/>
                    </a:cubicBezTo>
                    <a:cubicBezTo>
                      <a:pt x="36184" y="48575"/>
                      <a:pt x="36683" y="48522"/>
                      <a:pt x="37179" y="48522"/>
                    </a:cubicBezTo>
                    <a:close/>
                    <a:moveTo>
                      <a:pt x="124475" y="46470"/>
                    </a:moveTo>
                    <a:cubicBezTo>
                      <a:pt x="127650" y="46470"/>
                      <a:pt x="130827" y="48548"/>
                      <a:pt x="130867" y="52706"/>
                    </a:cubicBezTo>
                    <a:cubicBezTo>
                      <a:pt x="130388" y="52601"/>
                      <a:pt x="129906" y="52550"/>
                      <a:pt x="129426" y="52550"/>
                    </a:cubicBezTo>
                    <a:cubicBezTo>
                      <a:pt x="127574" y="52550"/>
                      <a:pt x="125776" y="53316"/>
                      <a:pt x="124487" y="54704"/>
                    </a:cubicBezTo>
                    <a:cubicBezTo>
                      <a:pt x="123206" y="53333"/>
                      <a:pt x="121414" y="52545"/>
                      <a:pt x="119532" y="52545"/>
                    </a:cubicBezTo>
                    <a:cubicBezTo>
                      <a:pt x="119048" y="52545"/>
                      <a:pt x="118564" y="52599"/>
                      <a:pt x="118089" y="52706"/>
                    </a:cubicBezTo>
                    <a:cubicBezTo>
                      <a:pt x="118125" y="48548"/>
                      <a:pt x="121299" y="46470"/>
                      <a:pt x="124475" y="46470"/>
                    </a:cubicBezTo>
                    <a:close/>
                    <a:moveTo>
                      <a:pt x="77635" y="46519"/>
                    </a:moveTo>
                    <a:cubicBezTo>
                      <a:pt x="80808" y="46519"/>
                      <a:pt x="83981" y="48596"/>
                      <a:pt x="84022" y="52751"/>
                    </a:cubicBezTo>
                    <a:lnTo>
                      <a:pt x="84031" y="52760"/>
                    </a:lnTo>
                    <a:cubicBezTo>
                      <a:pt x="83550" y="52655"/>
                      <a:pt x="83066" y="52604"/>
                      <a:pt x="82586" y="52604"/>
                    </a:cubicBezTo>
                    <a:cubicBezTo>
                      <a:pt x="80731" y="52604"/>
                      <a:pt x="78937" y="53370"/>
                      <a:pt x="77642" y="54758"/>
                    </a:cubicBezTo>
                    <a:cubicBezTo>
                      <a:pt x="76360" y="53378"/>
                      <a:pt x="74568" y="52599"/>
                      <a:pt x="72696" y="52599"/>
                    </a:cubicBezTo>
                    <a:cubicBezTo>
                      <a:pt x="72203" y="52599"/>
                      <a:pt x="71719" y="52652"/>
                      <a:pt x="71244" y="52760"/>
                    </a:cubicBezTo>
                    <a:cubicBezTo>
                      <a:pt x="71280" y="48600"/>
                      <a:pt x="74457" y="46519"/>
                      <a:pt x="77635" y="46519"/>
                    </a:cubicBezTo>
                    <a:close/>
                    <a:moveTo>
                      <a:pt x="100946" y="46509"/>
                    </a:moveTo>
                    <a:cubicBezTo>
                      <a:pt x="104122" y="46509"/>
                      <a:pt x="107296" y="48585"/>
                      <a:pt x="107337" y="52742"/>
                    </a:cubicBezTo>
                    <a:cubicBezTo>
                      <a:pt x="106865" y="52641"/>
                      <a:pt x="106389" y="52591"/>
                      <a:pt x="105917" y="52591"/>
                    </a:cubicBezTo>
                    <a:cubicBezTo>
                      <a:pt x="104050" y="52591"/>
                      <a:pt x="102242" y="53364"/>
                      <a:pt x="100948" y="54758"/>
                    </a:cubicBezTo>
                    <a:lnTo>
                      <a:pt x="100948" y="54749"/>
                    </a:lnTo>
                    <a:cubicBezTo>
                      <a:pt x="99667" y="53369"/>
                      <a:pt x="97875" y="52590"/>
                      <a:pt x="95993" y="52590"/>
                    </a:cubicBezTo>
                    <a:cubicBezTo>
                      <a:pt x="95509" y="52590"/>
                      <a:pt x="95025" y="52643"/>
                      <a:pt x="94550" y="52742"/>
                    </a:cubicBezTo>
                    <a:cubicBezTo>
                      <a:pt x="94591" y="48588"/>
                      <a:pt x="97769" y="46509"/>
                      <a:pt x="100946" y="46509"/>
                    </a:cubicBezTo>
                    <a:close/>
                    <a:moveTo>
                      <a:pt x="53993" y="46670"/>
                    </a:moveTo>
                    <a:cubicBezTo>
                      <a:pt x="57169" y="46670"/>
                      <a:pt x="60344" y="48747"/>
                      <a:pt x="60384" y="52903"/>
                    </a:cubicBezTo>
                    <a:cubicBezTo>
                      <a:pt x="59911" y="52801"/>
                      <a:pt x="59433" y="52752"/>
                      <a:pt x="58960" y="52752"/>
                    </a:cubicBezTo>
                    <a:cubicBezTo>
                      <a:pt x="57101" y="52752"/>
                      <a:pt x="55295" y="53518"/>
                      <a:pt x="53995" y="54910"/>
                    </a:cubicBezTo>
                    <a:cubicBezTo>
                      <a:pt x="52714" y="53531"/>
                      <a:pt x="50922" y="52751"/>
                      <a:pt x="49040" y="52751"/>
                    </a:cubicBezTo>
                    <a:cubicBezTo>
                      <a:pt x="48556" y="52751"/>
                      <a:pt x="48072" y="52805"/>
                      <a:pt x="47597" y="52903"/>
                    </a:cubicBezTo>
                    <a:cubicBezTo>
                      <a:pt x="47638" y="48749"/>
                      <a:pt x="50816" y="46670"/>
                      <a:pt x="53993" y="46670"/>
                    </a:cubicBezTo>
                    <a:close/>
                    <a:moveTo>
                      <a:pt x="7145" y="46712"/>
                    </a:moveTo>
                    <a:cubicBezTo>
                      <a:pt x="10322" y="46712"/>
                      <a:pt x="13498" y="48790"/>
                      <a:pt x="13538" y="52948"/>
                    </a:cubicBezTo>
                    <a:cubicBezTo>
                      <a:pt x="13065" y="52846"/>
                      <a:pt x="12588" y="52796"/>
                      <a:pt x="12114" y="52796"/>
                    </a:cubicBezTo>
                    <a:cubicBezTo>
                      <a:pt x="10255" y="52796"/>
                      <a:pt x="8451" y="53563"/>
                      <a:pt x="7159" y="54955"/>
                    </a:cubicBezTo>
                    <a:cubicBezTo>
                      <a:pt x="5884" y="53583"/>
                      <a:pt x="4097" y="52805"/>
                      <a:pt x="2226" y="52805"/>
                    </a:cubicBezTo>
                    <a:cubicBezTo>
                      <a:pt x="2216" y="52805"/>
                      <a:pt x="2205" y="52805"/>
                      <a:pt x="2194" y="52805"/>
                    </a:cubicBezTo>
                    <a:lnTo>
                      <a:pt x="2194" y="52796"/>
                    </a:lnTo>
                    <a:cubicBezTo>
                      <a:pt x="1711" y="52796"/>
                      <a:pt x="1227" y="52850"/>
                      <a:pt x="752" y="52948"/>
                    </a:cubicBezTo>
                    <a:cubicBezTo>
                      <a:pt x="792" y="48790"/>
                      <a:pt x="3969" y="46712"/>
                      <a:pt x="7145" y="46712"/>
                    </a:cubicBezTo>
                    <a:close/>
                    <a:moveTo>
                      <a:pt x="30465" y="46717"/>
                    </a:moveTo>
                    <a:cubicBezTo>
                      <a:pt x="33637" y="46717"/>
                      <a:pt x="36811" y="48795"/>
                      <a:pt x="36854" y="52953"/>
                    </a:cubicBezTo>
                    <a:lnTo>
                      <a:pt x="36854" y="52953"/>
                    </a:lnTo>
                    <a:cubicBezTo>
                      <a:pt x="36379" y="52851"/>
                      <a:pt x="35901" y="52801"/>
                      <a:pt x="35426" y="52801"/>
                    </a:cubicBezTo>
                    <a:cubicBezTo>
                      <a:pt x="33569" y="52801"/>
                      <a:pt x="31771" y="53567"/>
                      <a:pt x="30483" y="54955"/>
                    </a:cubicBezTo>
                    <a:cubicBezTo>
                      <a:pt x="29201" y="53584"/>
                      <a:pt x="27409" y="52796"/>
                      <a:pt x="25528" y="52796"/>
                    </a:cubicBezTo>
                    <a:cubicBezTo>
                      <a:pt x="25044" y="52796"/>
                      <a:pt x="24560" y="52850"/>
                      <a:pt x="24085" y="52957"/>
                    </a:cubicBezTo>
                    <a:cubicBezTo>
                      <a:pt x="24116" y="48798"/>
                      <a:pt x="27290" y="46717"/>
                      <a:pt x="30465" y="46717"/>
                    </a:cubicBezTo>
                    <a:close/>
                    <a:moveTo>
                      <a:pt x="107865" y="57160"/>
                    </a:moveTo>
                    <a:cubicBezTo>
                      <a:pt x="107867" y="57160"/>
                      <a:pt x="107868" y="57160"/>
                      <a:pt x="107870" y="57160"/>
                    </a:cubicBezTo>
                    <a:lnTo>
                      <a:pt x="107870" y="57160"/>
                    </a:lnTo>
                    <a:cubicBezTo>
                      <a:pt x="107871" y="57160"/>
                      <a:pt x="107873" y="57160"/>
                      <a:pt x="107874" y="57160"/>
                    </a:cubicBezTo>
                    <a:close/>
                    <a:moveTo>
                      <a:pt x="129607" y="52925"/>
                    </a:moveTo>
                    <a:cubicBezTo>
                      <a:pt x="130037" y="52925"/>
                      <a:pt x="130471" y="52965"/>
                      <a:pt x="130903" y="53047"/>
                    </a:cubicBezTo>
                    <a:cubicBezTo>
                      <a:pt x="129908" y="54229"/>
                      <a:pt x="129326" y="55726"/>
                      <a:pt x="129415" y="57321"/>
                    </a:cubicBezTo>
                    <a:cubicBezTo>
                      <a:pt x="128165" y="56009"/>
                      <a:pt x="126406" y="55179"/>
                      <a:pt x="124538" y="55179"/>
                    </a:cubicBezTo>
                    <a:cubicBezTo>
                      <a:pt x="124518" y="55179"/>
                      <a:pt x="124498" y="55179"/>
                      <a:pt x="124478" y="55179"/>
                    </a:cubicBezTo>
                    <a:cubicBezTo>
                      <a:pt x="124458" y="55179"/>
                      <a:pt x="124438" y="55179"/>
                      <a:pt x="124418" y="55179"/>
                    </a:cubicBezTo>
                    <a:cubicBezTo>
                      <a:pt x="122550" y="55179"/>
                      <a:pt x="120782" y="56009"/>
                      <a:pt x="119541" y="57321"/>
                    </a:cubicBezTo>
                    <a:cubicBezTo>
                      <a:pt x="119622" y="55726"/>
                      <a:pt x="119039" y="54220"/>
                      <a:pt x="118045" y="53047"/>
                    </a:cubicBezTo>
                    <a:cubicBezTo>
                      <a:pt x="118478" y="52965"/>
                      <a:pt x="118913" y="52925"/>
                      <a:pt x="119344" y="52925"/>
                    </a:cubicBezTo>
                    <a:cubicBezTo>
                      <a:pt x="121276" y="52925"/>
                      <a:pt x="123138" y="53727"/>
                      <a:pt x="124478" y="55170"/>
                    </a:cubicBezTo>
                    <a:cubicBezTo>
                      <a:pt x="125811" y="53727"/>
                      <a:pt x="127678" y="52925"/>
                      <a:pt x="129607" y="52925"/>
                    </a:cubicBezTo>
                    <a:close/>
                    <a:moveTo>
                      <a:pt x="82780" y="52965"/>
                    </a:moveTo>
                    <a:cubicBezTo>
                      <a:pt x="83204" y="52965"/>
                      <a:pt x="83632" y="53003"/>
                      <a:pt x="84057" y="53082"/>
                    </a:cubicBezTo>
                    <a:cubicBezTo>
                      <a:pt x="83538" y="53701"/>
                      <a:pt x="83135" y="54409"/>
                      <a:pt x="82875" y="55170"/>
                    </a:cubicBezTo>
                    <a:cubicBezTo>
                      <a:pt x="82634" y="55866"/>
                      <a:pt x="82526" y="56607"/>
                      <a:pt x="82569" y="57347"/>
                    </a:cubicBezTo>
                    <a:lnTo>
                      <a:pt x="82569" y="57347"/>
                    </a:lnTo>
                    <a:cubicBezTo>
                      <a:pt x="81328" y="56053"/>
                      <a:pt x="79569" y="55215"/>
                      <a:pt x="77701" y="55215"/>
                    </a:cubicBezTo>
                    <a:cubicBezTo>
                      <a:pt x="77681" y="55215"/>
                      <a:pt x="77661" y="55215"/>
                      <a:pt x="77642" y="55215"/>
                    </a:cubicBezTo>
                    <a:cubicBezTo>
                      <a:pt x="78979" y="53768"/>
                      <a:pt x="80847" y="52965"/>
                      <a:pt x="82780" y="52965"/>
                    </a:cubicBezTo>
                    <a:close/>
                    <a:moveTo>
                      <a:pt x="95802" y="52974"/>
                    </a:moveTo>
                    <a:cubicBezTo>
                      <a:pt x="97735" y="52974"/>
                      <a:pt x="99602" y="53775"/>
                      <a:pt x="100939" y="55215"/>
                    </a:cubicBezTo>
                    <a:cubicBezTo>
                      <a:pt x="100919" y="55215"/>
                      <a:pt x="100900" y="55215"/>
                      <a:pt x="100880" y="55215"/>
                    </a:cubicBezTo>
                    <a:cubicBezTo>
                      <a:pt x="99020" y="55215"/>
                      <a:pt x="97252" y="56053"/>
                      <a:pt x="96011" y="57357"/>
                    </a:cubicBezTo>
                    <a:cubicBezTo>
                      <a:pt x="96047" y="56622"/>
                      <a:pt x="95948" y="55878"/>
                      <a:pt x="95706" y="55179"/>
                    </a:cubicBezTo>
                    <a:lnTo>
                      <a:pt x="95706" y="55170"/>
                    </a:lnTo>
                    <a:cubicBezTo>
                      <a:pt x="95446" y="54409"/>
                      <a:pt x="95043" y="53701"/>
                      <a:pt x="94523" y="53091"/>
                    </a:cubicBezTo>
                    <a:cubicBezTo>
                      <a:pt x="94949" y="53012"/>
                      <a:pt x="95377" y="52974"/>
                      <a:pt x="95802" y="52974"/>
                    </a:cubicBezTo>
                    <a:close/>
                    <a:moveTo>
                      <a:pt x="60697" y="57357"/>
                    </a:moveTo>
                    <a:cubicBezTo>
                      <a:pt x="60700" y="57357"/>
                      <a:pt x="60703" y="57357"/>
                      <a:pt x="60706" y="57357"/>
                    </a:cubicBezTo>
                    <a:lnTo>
                      <a:pt x="60706" y="57357"/>
                    </a:lnTo>
                    <a:cubicBezTo>
                      <a:pt x="60709" y="57357"/>
                      <a:pt x="60712" y="57357"/>
                      <a:pt x="60715" y="57357"/>
                    </a:cubicBezTo>
                    <a:close/>
                    <a:moveTo>
                      <a:pt x="48839" y="53117"/>
                    </a:moveTo>
                    <a:cubicBezTo>
                      <a:pt x="50775" y="53117"/>
                      <a:pt x="52650" y="53921"/>
                      <a:pt x="53995" y="55376"/>
                    </a:cubicBezTo>
                    <a:lnTo>
                      <a:pt x="53995" y="55376"/>
                    </a:lnTo>
                    <a:cubicBezTo>
                      <a:pt x="53992" y="55376"/>
                      <a:pt x="53989" y="55376"/>
                      <a:pt x="53986" y="55376"/>
                    </a:cubicBezTo>
                    <a:cubicBezTo>
                      <a:pt x="53966" y="55376"/>
                      <a:pt x="53946" y="55376"/>
                      <a:pt x="53927" y="55376"/>
                    </a:cubicBezTo>
                    <a:cubicBezTo>
                      <a:pt x="52067" y="55376"/>
                      <a:pt x="50299" y="56206"/>
                      <a:pt x="49049" y="57509"/>
                    </a:cubicBezTo>
                    <a:cubicBezTo>
                      <a:pt x="49138" y="55923"/>
                      <a:pt x="48556" y="54418"/>
                      <a:pt x="47561" y="53235"/>
                    </a:cubicBezTo>
                    <a:cubicBezTo>
                      <a:pt x="47987" y="53156"/>
                      <a:pt x="48414" y="53117"/>
                      <a:pt x="48839" y="53117"/>
                    </a:cubicBezTo>
                    <a:close/>
                    <a:moveTo>
                      <a:pt x="59142" y="53117"/>
                    </a:moveTo>
                    <a:cubicBezTo>
                      <a:pt x="59567" y="53117"/>
                      <a:pt x="59994" y="53156"/>
                      <a:pt x="60420" y="53235"/>
                    </a:cubicBezTo>
                    <a:cubicBezTo>
                      <a:pt x="59425" y="54427"/>
                      <a:pt x="58843" y="55932"/>
                      <a:pt x="58932" y="57518"/>
                    </a:cubicBezTo>
                    <a:lnTo>
                      <a:pt x="58923" y="57509"/>
                    </a:lnTo>
                    <a:cubicBezTo>
                      <a:pt x="57682" y="56206"/>
                      <a:pt x="55914" y="55376"/>
                      <a:pt x="54046" y="55376"/>
                    </a:cubicBezTo>
                    <a:cubicBezTo>
                      <a:pt x="54029" y="55376"/>
                      <a:pt x="54012" y="55376"/>
                      <a:pt x="53995" y="55376"/>
                    </a:cubicBezTo>
                    <a:lnTo>
                      <a:pt x="53995" y="55376"/>
                    </a:lnTo>
                    <a:cubicBezTo>
                      <a:pt x="55333" y="53921"/>
                      <a:pt x="57206" y="53117"/>
                      <a:pt x="59142" y="53117"/>
                    </a:cubicBezTo>
                    <a:close/>
                    <a:moveTo>
                      <a:pt x="25317" y="53179"/>
                    </a:moveTo>
                    <a:cubicBezTo>
                      <a:pt x="27247" y="53179"/>
                      <a:pt x="29113" y="53976"/>
                      <a:pt x="30456" y="55421"/>
                    </a:cubicBezTo>
                    <a:cubicBezTo>
                      <a:pt x="30436" y="55421"/>
                      <a:pt x="30416" y="55421"/>
                      <a:pt x="30397" y="55421"/>
                    </a:cubicBezTo>
                    <a:cubicBezTo>
                      <a:pt x="28528" y="55421"/>
                      <a:pt x="26769" y="56259"/>
                      <a:pt x="25528" y="57554"/>
                    </a:cubicBezTo>
                    <a:cubicBezTo>
                      <a:pt x="25563" y="56819"/>
                      <a:pt x="25456" y="56075"/>
                      <a:pt x="25223" y="55376"/>
                    </a:cubicBezTo>
                    <a:lnTo>
                      <a:pt x="25223" y="55385"/>
                    </a:lnTo>
                    <a:cubicBezTo>
                      <a:pt x="24963" y="54624"/>
                      <a:pt x="24560" y="53916"/>
                      <a:pt x="24031" y="53298"/>
                    </a:cubicBezTo>
                    <a:cubicBezTo>
                      <a:pt x="24460" y="53218"/>
                      <a:pt x="24890" y="53179"/>
                      <a:pt x="25317" y="53179"/>
                    </a:cubicBezTo>
                    <a:close/>
                    <a:moveTo>
                      <a:pt x="12293" y="53188"/>
                    </a:moveTo>
                    <a:cubicBezTo>
                      <a:pt x="12719" y="53188"/>
                      <a:pt x="13147" y="53227"/>
                      <a:pt x="13574" y="53307"/>
                    </a:cubicBezTo>
                    <a:cubicBezTo>
                      <a:pt x="13055" y="53925"/>
                      <a:pt x="12651" y="54624"/>
                      <a:pt x="12391" y="55385"/>
                    </a:cubicBezTo>
                    <a:cubicBezTo>
                      <a:pt x="12150" y="56084"/>
                      <a:pt x="12051" y="56819"/>
                      <a:pt x="12087" y="57554"/>
                    </a:cubicBezTo>
                    <a:lnTo>
                      <a:pt x="12087" y="57572"/>
                    </a:lnTo>
                    <a:cubicBezTo>
                      <a:pt x="10845" y="56268"/>
                      <a:pt x="9086" y="55430"/>
                      <a:pt x="7218" y="55430"/>
                    </a:cubicBezTo>
                    <a:cubicBezTo>
                      <a:pt x="7198" y="55430"/>
                      <a:pt x="7178" y="55430"/>
                      <a:pt x="7159" y="55430"/>
                    </a:cubicBezTo>
                    <a:cubicBezTo>
                      <a:pt x="8501" y="53985"/>
                      <a:pt x="10367" y="53188"/>
                      <a:pt x="12293" y="53188"/>
                    </a:cubicBezTo>
                    <a:close/>
                    <a:moveTo>
                      <a:pt x="106098" y="52962"/>
                    </a:moveTo>
                    <a:cubicBezTo>
                      <a:pt x="106573" y="52962"/>
                      <a:pt x="107051" y="53010"/>
                      <a:pt x="107525" y="53109"/>
                    </a:cubicBezTo>
                    <a:cubicBezTo>
                      <a:pt x="106514" y="54361"/>
                      <a:pt x="105950" y="55943"/>
                      <a:pt x="106117" y="57615"/>
                    </a:cubicBezTo>
                    <a:lnTo>
                      <a:pt x="106117" y="57615"/>
                    </a:lnTo>
                    <a:cubicBezTo>
                      <a:pt x="104869" y="56153"/>
                      <a:pt x="102981" y="55206"/>
                      <a:pt x="100985" y="55206"/>
                    </a:cubicBezTo>
                    <a:cubicBezTo>
                      <a:pt x="100976" y="55206"/>
                      <a:pt x="100966" y="55206"/>
                      <a:pt x="100957" y="55206"/>
                    </a:cubicBezTo>
                    <a:cubicBezTo>
                      <a:pt x="102302" y="53761"/>
                      <a:pt x="104171" y="52962"/>
                      <a:pt x="106098" y="52962"/>
                    </a:cubicBezTo>
                    <a:close/>
                    <a:moveTo>
                      <a:pt x="70812" y="48526"/>
                    </a:moveTo>
                    <a:cubicBezTo>
                      <a:pt x="71289" y="48526"/>
                      <a:pt x="71770" y="48575"/>
                      <a:pt x="72248" y="48674"/>
                    </a:cubicBezTo>
                    <a:cubicBezTo>
                      <a:pt x="71271" y="49928"/>
                      <a:pt x="70742" y="51496"/>
                      <a:pt x="70939" y="53145"/>
                    </a:cubicBezTo>
                    <a:cubicBezTo>
                      <a:pt x="71447" y="53031"/>
                      <a:pt x="71960" y="52976"/>
                      <a:pt x="72468" y="52976"/>
                    </a:cubicBezTo>
                    <a:cubicBezTo>
                      <a:pt x="74401" y="52976"/>
                      <a:pt x="76276" y="53777"/>
                      <a:pt x="77624" y="55224"/>
                    </a:cubicBezTo>
                    <a:cubicBezTo>
                      <a:pt x="77606" y="55224"/>
                      <a:pt x="77587" y="55224"/>
                      <a:pt x="77569" y="55224"/>
                    </a:cubicBezTo>
                    <a:cubicBezTo>
                      <a:pt x="75520" y="55224"/>
                      <a:pt x="73598" y="56223"/>
                      <a:pt x="72355" y="57751"/>
                    </a:cubicBezTo>
                    <a:cubicBezTo>
                      <a:pt x="72694" y="54052"/>
                      <a:pt x="69407" y="50779"/>
                      <a:pt x="65713" y="50779"/>
                    </a:cubicBezTo>
                    <a:cubicBezTo>
                      <a:pt x="65693" y="50779"/>
                      <a:pt x="65673" y="50779"/>
                      <a:pt x="65653" y="50780"/>
                    </a:cubicBezTo>
                    <a:cubicBezTo>
                      <a:pt x="66997" y="49327"/>
                      <a:pt x="68873" y="48526"/>
                      <a:pt x="70812" y="48526"/>
                    </a:cubicBezTo>
                    <a:close/>
                    <a:moveTo>
                      <a:pt x="35611" y="53168"/>
                    </a:moveTo>
                    <a:cubicBezTo>
                      <a:pt x="36086" y="53168"/>
                      <a:pt x="36566" y="53216"/>
                      <a:pt x="37042" y="53315"/>
                    </a:cubicBezTo>
                    <a:cubicBezTo>
                      <a:pt x="36031" y="54567"/>
                      <a:pt x="35458" y="56149"/>
                      <a:pt x="35634" y="57812"/>
                    </a:cubicBezTo>
                    <a:lnTo>
                      <a:pt x="35634" y="57812"/>
                    </a:lnTo>
                    <a:cubicBezTo>
                      <a:pt x="34382" y="56357"/>
                      <a:pt x="32515" y="55412"/>
                      <a:pt x="30530" y="55412"/>
                    </a:cubicBezTo>
                    <a:cubicBezTo>
                      <a:pt x="30511" y="55412"/>
                      <a:pt x="30492" y="55412"/>
                      <a:pt x="30474" y="55412"/>
                    </a:cubicBezTo>
                    <a:cubicBezTo>
                      <a:pt x="31811" y="53967"/>
                      <a:pt x="33679" y="53168"/>
                      <a:pt x="35611" y="53168"/>
                    </a:cubicBezTo>
                    <a:close/>
                    <a:moveTo>
                      <a:pt x="112818" y="51075"/>
                    </a:moveTo>
                    <a:cubicBezTo>
                      <a:pt x="115995" y="51075"/>
                      <a:pt x="119174" y="53154"/>
                      <a:pt x="119218" y="57312"/>
                    </a:cubicBezTo>
                    <a:cubicBezTo>
                      <a:pt x="118743" y="57210"/>
                      <a:pt x="118265" y="57160"/>
                      <a:pt x="117790" y="57160"/>
                    </a:cubicBezTo>
                    <a:cubicBezTo>
                      <a:pt x="115926" y="57160"/>
                      <a:pt x="114120" y="57927"/>
                      <a:pt x="112821" y="59319"/>
                    </a:cubicBezTo>
                    <a:cubicBezTo>
                      <a:pt x="111549" y="57940"/>
                      <a:pt x="109750" y="57161"/>
                      <a:pt x="107870" y="57160"/>
                    </a:cubicBezTo>
                    <a:lnTo>
                      <a:pt x="107870" y="57160"/>
                    </a:lnTo>
                    <a:cubicBezTo>
                      <a:pt x="107388" y="57160"/>
                      <a:pt x="106905" y="57214"/>
                      <a:pt x="106432" y="57312"/>
                    </a:cubicBezTo>
                    <a:cubicBezTo>
                      <a:pt x="106468" y="53154"/>
                      <a:pt x="109642" y="51075"/>
                      <a:pt x="112818" y="51075"/>
                    </a:cubicBezTo>
                    <a:close/>
                    <a:moveTo>
                      <a:pt x="136134" y="51090"/>
                    </a:moveTo>
                    <a:cubicBezTo>
                      <a:pt x="139310" y="51090"/>
                      <a:pt x="142484" y="53169"/>
                      <a:pt x="142525" y="57330"/>
                    </a:cubicBezTo>
                    <a:cubicBezTo>
                      <a:pt x="142043" y="57224"/>
                      <a:pt x="141557" y="57173"/>
                      <a:pt x="141075" y="57173"/>
                    </a:cubicBezTo>
                    <a:cubicBezTo>
                      <a:pt x="139225" y="57173"/>
                      <a:pt x="137430" y="57933"/>
                      <a:pt x="136136" y="59319"/>
                    </a:cubicBezTo>
                    <a:lnTo>
                      <a:pt x="136136" y="59328"/>
                    </a:lnTo>
                    <a:cubicBezTo>
                      <a:pt x="134854" y="57957"/>
                      <a:pt x="133062" y="57168"/>
                      <a:pt x="131181" y="57168"/>
                    </a:cubicBezTo>
                    <a:cubicBezTo>
                      <a:pt x="130697" y="57168"/>
                      <a:pt x="130213" y="57222"/>
                      <a:pt x="129738" y="57330"/>
                    </a:cubicBezTo>
                    <a:cubicBezTo>
                      <a:pt x="129778" y="53171"/>
                      <a:pt x="132957" y="51090"/>
                      <a:pt x="136134" y="51090"/>
                    </a:cubicBezTo>
                    <a:close/>
                    <a:moveTo>
                      <a:pt x="89294" y="51126"/>
                    </a:moveTo>
                    <a:cubicBezTo>
                      <a:pt x="91873" y="51126"/>
                      <a:pt x="94452" y="52497"/>
                      <a:pt x="95348" y="55242"/>
                    </a:cubicBezTo>
                    <a:cubicBezTo>
                      <a:pt x="95572" y="55923"/>
                      <a:pt x="95679" y="56631"/>
                      <a:pt x="95688" y="57348"/>
                    </a:cubicBezTo>
                    <a:cubicBezTo>
                      <a:pt x="95215" y="57246"/>
                      <a:pt x="94738" y="57196"/>
                      <a:pt x="94264" y="57196"/>
                    </a:cubicBezTo>
                    <a:cubicBezTo>
                      <a:pt x="92405" y="57196"/>
                      <a:pt x="90599" y="57962"/>
                      <a:pt x="89299" y="59355"/>
                    </a:cubicBezTo>
                    <a:cubicBezTo>
                      <a:pt x="88027" y="57975"/>
                      <a:pt x="86226" y="57195"/>
                      <a:pt x="84353" y="57195"/>
                    </a:cubicBezTo>
                    <a:cubicBezTo>
                      <a:pt x="83860" y="57195"/>
                      <a:pt x="83376" y="57249"/>
                      <a:pt x="82910" y="57348"/>
                    </a:cubicBezTo>
                    <a:cubicBezTo>
                      <a:pt x="82902" y="56631"/>
                      <a:pt x="83009" y="55923"/>
                      <a:pt x="83224" y="55242"/>
                    </a:cubicBezTo>
                    <a:lnTo>
                      <a:pt x="83233" y="55242"/>
                    </a:lnTo>
                    <a:cubicBezTo>
                      <a:pt x="84129" y="52499"/>
                      <a:pt x="86712" y="51126"/>
                      <a:pt x="89294" y="51126"/>
                    </a:cubicBezTo>
                    <a:close/>
                    <a:moveTo>
                      <a:pt x="42335" y="51276"/>
                    </a:moveTo>
                    <a:cubicBezTo>
                      <a:pt x="45511" y="51276"/>
                      <a:pt x="48686" y="53352"/>
                      <a:pt x="48726" y="57509"/>
                    </a:cubicBezTo>
                    <a:cubicBezTo>
                      <a:pt x="48253" y="57407"/>
                      <a:pt x="47776" y="57357"/>
                      <a:pt x="47302" y="57357"/>
                    </a:cubicBezTo>
                    <a:cubicBezTo>
                      <a:pt x="45443" y="57357"/>
                      <a:pt x="43639" y="58124"/>
                      <a:pt x="42346" y="59516"/>
                    </a:cubicBezTo>
                    <a:cubicBezTo>
                      <a:pt x="41065" y="58136"/>
                      <a:pt x="39264" y="57357"/>
                      <a:pt x="37382" y="57357"/>
                    </a:cubicBezTo>
                    <a:cubicBezTo>
                      <a:pt x="36898" y="57357"/>
                      <a:pt x="36415" y="57410"/>
                      <a:pt x="35940" y="57509"/>
                    </a:cubicBezTo>
                    <a:cubicBezTo>
                      <a:pt x="35980" y="53355"/>
                      <a:pt x="39158" y="51276"/>
                      <a:pt x="42335" y="51276"/>
                    </a:cubicBezTo>
                    <a:close/>
                    <a:moveTo>
                      <a:pt x="65660" y="51276"/>
                    </a:moveTo>
                    <a:cubicBezTo>
                      <a:pt x="68835" y="51276"/>
                      <a:pt x="72010" y="53352"/>
                      <a:pt x="72050" y="57509"/>
                    </a:cubicBezTo>
                    <a:cubicBezTo>
                      <a:pt x="71577" y="57407"/>
                      <a:pt x="71100" y="57357"/>
                      <a:pt x="70626" y="57357"/>
                    </a:cubicBezTo>
                    <a:cubicBezTo>
                      <a:pt x="68767" y="57357"/>
                      <a:pt x="66961" y="58124"/>
                      <a:pt x="65662" y="59516"/>
                    </a:cubicBezTo>
                    <a:cubicBezTo>
                      <a:pt x="64382" y="58138"/>
                      <a:pt x="62585" y="57359"/>
                      <a:pt x="60706" y="57357"/>
                    </a:cubicBezTo>
                    <a:lnTo>
                      <a:pt x="60706" y="57357"/>
                    </a:lnTo>
                    <a:cubicBezTo>
                      <a:pt x="60217" y="57357"/>
                      <a:pt x="59736" y="57411"/>
                      <a:pt x="59264" y="57509"/>
                    </a:cubicBezTo>
                    <a:cubicBezTo>
                      <a:pt x="59304" y="53355"/>
                      <a:pt x="62482" y="51276"/>
                      <a:pt x="65660" y="51276"/>
                    </a:cubicBezTo>
                    <a:close/>
                    <a:moveTo>
                      <a:pt x="18806" y="51334"/>
                    </a:moveTo>
                    <a:cubicBezTo>
                      <a:pt x="21388" y="51334"/>
                      <a:pt x="23969" y="52707"/>
                      <a:pt x="24864" y="55457"/>
                    </a:cubicBezTo>
                    <a:cubicBezTo>
                      <a:pt x="25079" y="56138"/>
                      <a:pt x="25196" y="56846"/>
                      <a:pt x="25205" y="57563"/>
                    </a:cubicBezTo>
                    <a:cubicBezTo>
                      <a:pt x="24724" y="57458"/>
                      <a:pt x="24240" y="57407"/>
                      <a:pt x="23760" y="57407"/>
                    </a:cubicBezTo>
                    <a:cubicBezTo>
                      <a:pt x="21902" y="57407"/>
                      <a:pt x="20103" y="58173"/>
                      <a:pt x="18807" y="59561"/>
                    </a:cubicBezTo>
                    <a:cubicBezTo>
                      <a:pt x="17535" y="58190"/>
                      <a:pt x="15734" y="57401"/>
                      <a:pt x="13861" y="57401"/>
                    </a:cubicBezTo>
                    <a:cubicBezTo>
                      <a:pt x="13377" y="57401"/>
                      <a:pt x="12884" y="57455"/>
                      <a:pt x="12418" y="57563"/>
                    </a:cubicBezTo>
                    <a:cubicBezTo>
                      <a:pt x="12418" y="56837"/>
                      <a:pt x="12526" y="56129"/>
                      <a:pt x="12741" y="55448"/>
                    </a:cubicBezTo>
                    <a:lnTo>
                      <a:pt x="12741" y="55457"/>
                    </a:lnTo>
                    <a:cubicBezTo>
                      <a:pt x="13637" y="52710"/>
                      <a:pt x="16222" y="51334"/>
                      <a:pt x="18806" y="51334"/>
                    </a:cubicBezTo>
                    <a:close/>
                    <a:moveTo>
                      <a:pt x="117967" y="57526"/>
                    </a:moveTo>
                    <a:cubicBezTo>
                      <a:pt x="118391" y="57526"/>
                      <a:pt x="118819" y="57564"/>
                      <a:pt x="119245" y="57643"/>
                    </a:cubicBezTo>
                    <a:cubicBezTo>
                      <a:pt x="118726" y="58253"/>
                      <a:pt x="118322" y="58961"/>
                      <a:pt x="118063" y="59722"/>
                    </a:cubicBezTo>
                    <a:cubicBezTo>
                      <a:pt x="117821" y="60430"/>
                      <a:pt x="117713" y="61165"/>
                      <a:pt x="117758" y="61909"/>
                    </a:cubicBezTo>
                    <a:cubicBezTo>
                      <a:pt x="116510" y="60598"/>
                      <a:pt x="114739" y="59767"/>
                      <a:pt x="112860" y="59767"/>
                    </a:cubicBezTo>
                    <a:cubicBezTo>
                      <a:pt x="112850" y="59767"/>
                      <a:pt x="112840" y="59767"/>
                      <a:pt x="112830" y="59767"/>
                    </a:cubicBezTo>
                    <a:cubicBezTo>
                      <a:pt x="114167" y="58327"/>
                      <a:pt x="116034" y="57526"/>
                      <a:pt x="117967" y="57526"/>
                    </a:cubicBezTo>
                    <a:close/>
                    <a:moveTo>
                      <a:pt x="130990" y="57535"/>
                    </a:moveTo>
                    <a:cubicBezTo>
                      <a:pt x="132923" y="57535"/>
                      <a:pt x="134790" y="58336"/>
                      <a:pt x="136127" y="59776"/>
                    </a:cubicBezTo>
                    <a:cubicBezTo>
                      <a:pt x="136117" y="59776"/>
                      <a:pt x="136107" y="59776"/>
                      <a:pt x="136097" y="59776"/>
                    </a:cubicBezTo>
                    <a:cubicBezTo>
                      <a:pt x="134226" y="59776"/>
                      <a:pt x="132446" y="60607"/>
                      <a:pt x="131199" y="61918"/>
                    </a:cubicBezTo>
                    <a:cubicBezTo>
                      <a:pt x="131234" y="61183"/>
                      <a:pt x="131136" y="60439"/>
                      <a:pt x="130894" y="59731"/>
                    </a:cubicBezTo>
                    <a:cubicBezTo>
                      <a:pt x="130634" y="58970"/>
                      <a:pt x="130231" y="58271"/>
                      <a:pt x="129711" y="57652"/>
                    </a:cubicBezTo>
                    <a:cubicBezTo>
                      <a:pt x="130137" y="57573"/>
                      <a:pt x="130565" y="57535"/>
                      <a:pt x="130990" y="57535"/>
                    </a:cubicBezTo>
                    <a:close/>
                    <a:moveTo>
                      <a:pt x="84143" y="57571"/>
                    </a:moveTo>
                    <a:cubicBezTo>
                      <a:pt x="86075" y="57571"/>
                      <a:pt x="87945" y="58371"/>
                      <a:pt x="89282" y="59821"/>
                    </a:cubicBezTo>
                    <a:lnTo>
                      <a:pt x="89282" y="59821"/>
                    </a:lnTo>
                    <a:cubicBezTo>
                      <a:pt x="89265" y="59821"/>
                      <a:pt x="89248" y="59821"/>
                      <a:pt x="89231" y="59821"/>
                    </a:cubicBezTo>
                    <a:cubicBezTo>
                      <a:pt x="87362" y="59821"/>
                      <a:pt x="85595" y="60659"/>
                      <a:pt x="84353" y="61962"/>
                    </a:cubicBezTo>
                    <a:cubicBezTo>
                      <a:pt x="84434" y="60367"/>
                      <a:pt x="83851" y="58871"/>
                      <a:pt x="82866" y="57688"/>
                    </a:cubicBezTo>
                    <a:cubicBezTo>
                      <a:pt x="83291" y="57609"/>
                      <a:pt x="83719" y="57571"/>
                      <a:pt x="84143" y="57571"/>
                    </a:cubicBezTo>
                    <a:close/>
                    <a:moveTo>
                      <a:pt x="94437" y="57571"/>
                    </a:moveTo>
                    <a:cubicBezTo>
                      <a:pt x="94862" y="57571"/>
                      <a:pt x="95290" y="57609"/>
                      <a:pt x="95715" y="57688"/>
                    </a:cubicBezTo>
                    <a:cubicBezTo>
                      <a:pt x="94720" y="58871"/>
                      <a:pt x="94138" y="60367"/>
                      <a:pt x="94228" y="61962"/>
                    </a:cubicBezTo>
                    <a:cubicBezTo>
                      <a:pt x="92977" y="60659"/>
                      <a:pt x="91218" y="59821"/>
                      <a:pt x="89350" y="59821"/>
                    </a:cubicBezTo>
                    <a:cubicBezTo>
                      <a:pt x="89333" y="59821"/>
                      <a:pt x="89316" y="59821"/>
                      <a:pt x="89299" y="59821"/>
                    </a:cubicBezTo>
                    <a:lnTo>
                      <a:pt x="89299" y="59821"/>
                    </a:lnTo>
                    <a:cubicBezTo>
                      <a:pt x="90636" y="58371"/>
                      <a:pt x="92506" y="57571"/>
                      <a:pt x="94437" y="57571"/>
                    </a:cubicBezTo>
                    <a:close/>
                    <a:moveTo>
                      <a:pt x="47495" y="57735"/>
                    </a:moveTo>
                    <a:cubicBezTo>
                      <a:pt x="47916" y="57735"/>
                      <a:pt x="48340" y="57773"/>
                      <a:pt x="48762" y="57849"/>
                    </a:cubicBezTo>
                    <a:cubicBezTo>
                      <a:pt x="48242" y="58468"/>
                      <a:pt x="47839" y="59176"/>
                      <a:pt x="47579" y="59937"/>
                    </a:cubicBezTo>
                    <a:cubicBezTo>
                      <a:pt x="47337" y="60636"/>
                      <a:pt x="47230" y="61371"/>
                      <a:pt x="47275" y="62115"/>
                    </a:cubicBezTo>
                    <a:lnTo>
                      <a:pt x="47275" y="62124"/>
                    </a:lnTo>
                    <a:cubicBezTo>
                      <a:pt x="46033" y="60820"/>
                      <a:pt x="44265" y="59982"/>
                      <a:pt x="42405" y="59982"/>
                    </a:cubicBezTo>
                    <a:cubicBezTo>
                      <a:pt x="42386" y="59982"/>
                      <a:pt x="42366" y="59982"/>
                      <a:pt x="42346" y="59982"/>
                    </a:cubicBezTo>
                    <a:cubicBezTo>
                      <a:pt x="43686" y="58532"/>
                      <a:pt x="45558" y="57735"/>
                      <a:pt x="47495" y="57735"/>
                    </a:cubicBezTo>
                    <a:close/>
                    <a:moveTo>
                      <a:pt x="60510" y="57740"/>
                    </a:moveTo>
                    <a:cubicBezTo>
                      <a:pt x="62438" y="57740"/>
                      <a:pt x="64308" y="58537"/>
                      <a:pt x="65644" y="59982"/>
                    </a:cubicBezTo>
                    <a:cubicBezTo>
                      <a:pt x="65624" y="59982"/>
                      <a:pt x="65604" y="59982"/>
                      <a:pt x="65585" y="59982"/>
                    </a:cubicBezTo>
                    <a:cubicBezTo>
                      <a:pt x="63725" y="59982"/>
                      <a:pt x="61957" y="60820"/>
                      <a:pt x="60715" y="62124"/>
                    </a:cubicBezTo>
                    <a:cubicBezTo>
                      <a:pt x="60751" y="61380"/>
                      <a:pt x="60653" y="60636"/>
                      <a:pt x="60411" y="59937"/>
                    </a:cubicBezTo>
                    <a:cubicBezTo>
                      <a:pt x="60151" y="59176"/>
                      <a:pt x="59748" y="58468"/>
                      <a:pt x="59228" y="57858"/>
                    </a:cubicBezTo>
                    <a:cubicBezTo>
                      <a:pt x="59655" y="57779"/>
                      <a:pt x="60084" y="57740"/>
                      <a:pt x="60510" y="57740"/>
                    </a:cubicBezTo>
                    <a:close/>
                    <a:moveTo>
                      <a:pt x="23936" y="57764"/>
                    </a:moveTo>
                    <a:cubicBezTo>
                      <a:pt x="24366" y="57764"/>
                      <a:pt x="24800" y="57804"/>
                      <a:pt x="25232" y="57885"/>
                    </a:cubicBezTo>
                    <a:cubicBezTo>
                      <a:pt x="24237" y="59059"/>
                      <a:pt x="23655" y="60565"/>
                      <a:pt x="23744" y="62151"/>
                    </a:cubicBezTo>
                    <a:cubicBezTo>
                      <a:pt x="22494" y="60847"/>
                      <a:pt x="20727" y="60018"/>
                      <a:pt x="18867" y="60018"/>
                    </a:cubicBezTo>
                    <a:cubicBezTo>
                      <a:pt x="18847" y="60018"/>
                      <a:pt x="18827" y="60018"/>
                      <a:pt x="18807" y="60018"/>
                    </a:cubicBezTo>
                    <a:cubicBezTo>
                      <a:pt x="18787" y="60018"/>
                      <a:pt x="18767" y="60018"/>
                      <a:pt x="18747" y="60018"/>
                    </a:cubicBezTo>
                    <a:cubicBezTo>
                      <a:pt x="16879" y="60018"/>
                      <a:pt x="15111" y="60847"/>
                      <a:pt x="13870" y="62151"/>
                    </a:cubicBezTo>
                    <a:cubicBezTo>
                      <a:pt x="13951" y="60573"/>
                      <a:pt x="13368" y="59068"/>
                      <a:pt x="12382" y="57885"/>
                    </a:cubicBezTo>
                    <a:lnTo>
                      <a:pt x="12374" y="57885"/>
                    </a:lnTo>
                    <a:cubicBezTo>
                      <a:pt x="12805" y="57804"/>
                      <a:pt x="13239" y="57764"/>
                      <a:pt x="13670" y="57764"/>
                    </a:cubicBezTo>
                    <a:cubicBezTo>
                      <a:pt x="15599" y="57764"/>
                      <a:pt x="17467" y="58566"/>
                      <a:pt x="18807" y="60009"/>
                    </a:cubicBezTo>
                    <a:cubicBezTo>
                      <a:pt x="20140" y="58566"/>
                      <a:pt x="22007" y="57764"/>
                      <a:pt x="23936" y="57764"/>
                    </a:cubicBezTo>
                    <a:close/>
                    <a:moveTo>
                      <a:pt x="107668" y="57528"/>
                    </a:moveTo>
                    <a:cubicBezTo>
                      <a:pt x="109594" y="57528"/>
                      <a:pt x="111464" y="58327"/>
                      <a:pt x="112812" y="59767"/>
                    </a:cubicBezTo>
                    <a:cubicBezTo>
                      <a:pt x="112793" y="59767"/>
                      <a:pt x="112774" y="59767"/>
                      <a:pt x="112756" y="59767"/>
                    </a:cubicBezTo>
                    <a:cubicBezTo>
                      <a:pt x="110769" y="59767"/>
                      <a:pt x="108902" y="60712"/>
                      <a:pt x="107650" y="62159"/>
                    </a:cubicBezTo>
                    <a:lnTo>
                      <a:pt x="107650" y="62159"/>
                    </a:lnTo>
                    <a:cubicBezTo>
                      <a:pt x="107803" y="60502"/>
                      <a:pt x="107211" y="58925"/>
                      <a:pt x="106181" y="57688"/>
                    </a:cubicBezTo>
                    <a:cubicBezTo>
                      <a:pt x="106675" y="57580"/>
                      <a:pt x="107173" y="57528"/>
                      <a:pt x="107668" y="57528"/>
                    </a:cubicBezTo>
                    <a:close/>
                    <a:moveTo>
                      <a:pt x="37187" y="57724"/>
                    </a:moveTo>
                    <a:cubicBezTo>
                      <a:pt x="39116" y="57724"/>
                      <a:pt x="40983" y="58519"/>
                      <a:pt x="42328" y="59964"/>
                    </a:cubicBezTo>
                    <a:cubicBezTo>
                      <a:pt x="42310" y="59964"/>
                      <a:pt x="42291" y="59964"/>
                      <a:pt x="42273" y="59964"/>
                    </a:cubicBezTo>
                    <a:cubicBezTo>
                      <a:pt x="40286" y="59964"/>
                      <a:pt x="38419" y="60910"/>
                      <a:pt x="37167" y="62366"/>
                    </a:cubicBezTo>
                    <a:cubicBezTo>
                      <a:pt x="37320" y="60699"/>
                      <a:pt x="36728" y="59122"/>
                      <a:pt x="35698" y="57894"/>
                    </a:cubicBezTo>
                    <a:lnTo>
                      <a:pt x="35689" y="57885"/>
                    </a:lnTo>
                    <a:cubicBezTo>
                      <a:pt x="36187" y="57777"/>
                      <a:pt x="36689" y="57724"/>
                      <a:pt x="37187" y="57724"/>
                    </a:cubicBezTo>
                    <a:close/>
                    <a:moveTo>
                      <a:pt x="124486" y="55678"/>
                    </a:moveTo>
                    <a:cubicBezTo>
                      <a:pt x="127068" y="55678"/>
                      <a:pt x="129649" y="57049"/>
                      <a:pt x="130544" y="59794"/>
                    </a:cubicBezTo>
                    <a:cubicBezTo>
                      <a:pt x="130760" y="60475"/>
                      <a:pt x="130876" y="61183"/>
                      <a:pt x="130876" y="61900"/>
                    </a:cubicBezTo>
                    <a:cubicBezTo>
                      <a:pt x="130403" y="61798"/>
                      <a:pt x="129926" y="61748"/>
                      <a:pt x="129452" y="61748"/>
                    </a:cubicBezTo>
                    <a:cubicBezTo>
                      <a:pt x="127593" y="61748"/>
                      <a:pt x="125787" y="62514"/>
                      <a:pt x="124487" y="63907"/>
                    </a:cubicBezTo>
                    <a:cubicBezTo>
                      <a:pt x="123215" y="62527"/>
                      <a:pt x="121414" y="61747"/>
                      <a:pt x="119541" y="61747"/>
                    </a:cubicBezTo>
                    <a:cubicBezTo>
                      <a:pt x="119048" y="61747"/>
                      <a:pt x="118564" y="61801"/>
                      <a:pt x="118080" y="61909"/>
                    </a:cubicBezTo>
                    <a:cubicBezTo>
                      <a:pt x="118080" y="61192"/>
                      <a:pt x="118197" y="60484"/>
                      <a:pt x="118412" y="59803"/>
                    </a:cubicBezTo>
                    <a:lnTo>
                      <a:pt x="118421" y="59794"/>
                    </a:lnTo>
                    <a:cubicBezTo>
                      <a:pt x="119317" y="57051"/>
                      <a:pt x="121902" y="55678"/>
                      <a:pt x="124486" y="55678"/>
                    </a:cubicBezTo>
                    <a:close/>
                    <a:moveTo>
                      <a:pt x="77628" y="55717"/>
                    </a:moveTo>
                    <a:cubicBezTo>
                      <a:pt x="80804" y="55717"/>
                      <a:pt x="83980" y="57795"/>
                      <a:pt x="84022" y="61951"/>
                    </a:cubicBezTo>
                    <a:lnTo>
                      <a:pt x="84022" y="61951"/>
                    </a:lnTo>
                    <a:cubicBezTo>
                      <a:pt x="83546" y="61848"/>
                      <a:pt x="83066" y="61797"/>
                      <a:pt x="82590" y="61797"/>
                    </a:cubicBezTo>
                    <a:cubicBezTo>
                      <a:pt x="80737" y="61797"/>
                      <a:pt x="78939" y="62563"/>
                      <a:pt x="77651" y="63952"/>
                    </a:cubicBezTo>
                    <a:cubicBezTo>
                      <a:pt x="76377" y="62579"/>
                      <a:pt x="74589" y="61801"/>
                      <a:pt x="72710" y="61801"/>
                    </a:cubicBezTo>
                    <a:cubicBezTo>
                      <a:pt x="72699" y="61801"/>
                      <a:pt x="72688" y="61801"/>
                      <a:pt x="72678" y="61801"/>
                    </a:cubicBezTo>
                    <a:cubicBezTo>
                      <a:pt x="72194" y="61801"/>
                      <a:pt x="71710" y="61846"/>
                      <a:pt x="71235" y="61953"/>
                    </a:cubicBezTo>
                    <a:cubicBezTo>
                      <a:pt x="71275" y="57796"/>
                      <a:pt x="74452" y="55717"/>
                      <a:pt x="77628" y="55717"/>
                    </a:cubicBezTo>
                    <a:close/>
                    <a:moveTo>
                      <a:pt x="100943" y="55717"/>
                    </a:moveTo>
                    <a:cubicBezTo>
                      <a:pt x="104119" y="55717"/>
                      <a:pt x="107295" y="57795"/>
                      <a:pt x="107337" y="61951"/>
                    </a:cubicBezTo>
                    <a:lnTo>
                      <a:pt x="107337" y="61951"/>
                    </a:lnTo>
                    <a:cubicBezTo>
                      <a:pt x="106865" y="61851"/>
                      <a:pt x="106389" y="61802"/>
                      <a:pt x="105918" y="61802"/>
                    </a:cubicBezTo>
                    <a:cubicBezTo>
                      <a:pt x="104057" y="61802"/>
                      <a:pt x="102256" y="62568"/>
                      <a:pt x="100957" y="63961"/>
                    </a:cubicBezTo>
                    <a:cubicBezTo>
                      <a:pt x="99683" y="62588"/>
                      <a:pt x="97895" y="61801"/>
                      <a:pt x="96025" y="61801"/>
                    </a:cubicBezTo>
                    <a:cubicBezTo>
                      <a:pt x="96014" y="61801"/>
                      <a:pt x="96003" y="61801"/>
                      <a:pt x="95993" y="61801"/>
                    </a:cubicBezTo>
                    <a:cubicBezTo>
                      <a:pt x="95509" y="61801"/>
                      <a:pt x="95025" y="61846"/>
                      <a:pt x="94550" y="61953"/>
                    </a:cubicBezTo>
                    <a:cubicBezTo>
                      <a:pt x="94590" y="57796"/>
                      <a:pt x="97767" y="55717"/>
                      <a:pt x="100943" y="55717"/>
                    </a:cubicBezTo>
                    <a:close/>
                    <a:moveTo>
                      <a:pt x="54007" y="55884"/>
                    </a:moveTo>
                    <a:cubicBezTo>
                      <a:pt x="56587" y="55884"/>
                      <a:pt x="59166" y="57255"/>
                      <a:pt x="60061" y="60000"/>
                    </a:cubicBezTo>
                    <a:cubicBezTo>
                      <a:pt x="60285" y="60681"/>
                      <a:pt x="60393" y="61389"/>
                      <a:pt x="60402" y="62106"/>
                    </a:cubicBezTo>
                    <a:cubicBezTo>
                      <a:pt x="59929" y="62004"/>
                      <a:pt x="59451" y="61954"/>
                      <a:pt x="58977" y="61954"/>
                    </a:cubicBezTo>
                    <a:cubicBezTo>
                      <a:pt x="57118" y="61954"/>
                      <a:pt x="55312" y="62720"/>
                      <a:pt x="54013" y="64113"/>
                    </a:cubicBezTo>
                    <a:cubicBezTo>
                      <a:pt x="52741" y="62733"/>
                      <a:pt x="50939" y="61953"/>
                      <a:pt x="49067" y="61953"/>
                    </a:cubicBezTo>
                    <a:cubicBezTo>
                      <a:pt x="48574" y="61953"/>
                      <a:pt x="48090" y="61998"/>
                      <a:pt x="47624" y="62106"/>
                    </a:cubicBezTo>
                    <a:cubicBezTo>
                      <a:pt x="47615" y="61389"/>
                      <a:pt x="47723" y="60681"/>
                      <a:pt x="47929" y="60009"/>
                    </a:cubicBezTo>
                    <a:lnTo>
                      <a:pt x="47947" y="60000"/>
                    </a:lnTo>
                    <a:cubicBezTo>
                      <a:pt x="48843" y="57257"/>
                      <a:pt x="51425" y="55884"/>
                      <a:pt x="54007" y="55884"/>
                    </a:cubicBezTo>
                    <a:close/>
                    <a:moveTo>
                      <a:pt x="7145" y="55914"/>
                    </a:moveTo>
                    <a:cubicBezTo>
                      <a:pt x="10322" y="55914"/>
                      <a:pt x="13498" y="57993"/>
                      <a:pt x="13538" y="62151"/>
                    </a:cubicBezTo>
                    <a:cubicBezTo>
                      <a:pt x="13063" y="62046"/>
                      <a:pt x="12582" y="61995"/>
                      <a:pt x="12105" y="61995"/>
                    </a:cubicBezTo>
                    <a:cubicBezTo>
                      <a:pt x="10247" y="61995"/>
                      <a:pt x="8440" y="62767"/>
                      <a:pt x="7150" y="64158"/>
                    </a:cubicBezTo>
                    <a:cubicBezTo>
                      <a:pt x="5875" y="62786"/>
                      <a:pt x="4096" y="61998"/>
                      <a:pt x="2226" y="61998"/>
                    </a:cubicBezTo>
                    <a:cubicBezTo>
                      <a:pt x="2216" y="61998"/>
                      <a:pt x="2205" y="61998"/>
                      <a:pt x="2194" y="61998"/>
                    </a:cubicBezTo>
                    <a:cubicBezTo>
                      <a:pt x="1711" y="61998"/>
                      <a:pt x="1227" y="62043"/>
                      <a:pt x="752" y="62151"/>
                    </a:cubicBezTo>
                    <a:cubicBezTo>
                      <a:pt x="792" y="57993"/>
                      <a:pt x="3969" y="55914"/>
                      <a:pt x="7145" y="55914"/>
                    </a:cubicBezTo>
                    <a:close/>
                    <a:moveTo>
                      <a:pt x="30465" y="55917"/>
                    </a:moveTo>
                    <a:cubicBezTo>
                      <a:pt x="33638" y="55917"/>
                      <a:pt x="36811" y="57993"/>
                      <a:pt x="36854" y="62147"/>
                    </a:cubicBezTo>
                    <a:lnTo>
                      <a:pt x="36854" y="62147"/>
                    </a:lnTo>
                    <a:cubicBezTo>
                      <a:pt x="36384" y="62047"/>
                      <a:pt x="35912" y="61999"/>
                      <a:pt x="35443" y="61999"/>
                    </a:cubicBezTo>
                    <a:cubicBezTo>
                      <a:pt x="33580" y="61999"/>
                      <a:pt x="31775" y="62765"/>
                      <a:pt x="30483" y="64158"/>
                    </a:cubicBezTo>
                    <a:cubicBezTo>
                      <a:pt x="29201" y="62778"/>
                      <a:pt x="27409" y="61998"/>
                      <a:pt x="25528" y="61998"/>
                    </a:cubicBezTo>
                    <a:cubicBezTo>
                      <a:pt x="25044" y="61998"/>
                      <a:pt x="24560" y="62052"/>
                      <a:pt x="24085" y="62151"/>
                    </a:cubicBezTo>
                    <a:cubicBezTo>
                      <a:pt x="24116" y="57996"/>
                      <a:pt x="27290" y="55917"/>
                      <a:pt x="30465" y="55917"/>
                    </a:cubicBezTo>
                    <a:close/>
                    <a:moveTo>
                      <a:pt x="119322" y="62140"/>
                    </a:moveTo>
                    <a:cubicBezTo>
                      <a:pt x="121256" y="62140"/>
                      <a:pt x="123125" y="62943"/>
                      <a:pt x="124469" y="64391"/>
                    </a:cubicBezTo>
                    <a:cubicBezTo>
                      <a:pt x="124450" y="64390"/>
                      <a:pt x="124430" y="64390"/>
                      <a:pt x="124410" y="64390"/>
                    </a:cubicBezTo>
                    <a:cubicBezTo>
                      <a:pt x="122541" y="64390"/>
                      <a:pt x="120773" y="65229"/>
                      <a:pt x="119532" y="66532"/>
                    </a:cubicBezTo>
                    <a:cubicBezTo>
                      <a:pt x="119613" y="64946"/>
                      <a:pt x="119030" y="63441"/>
                      <a:pt x="118045" y="62258"/>
                    </a:cubicBezTo>
                    <a:cubicBezTo>
                      <a:pt x="118470" y="62179"/>
                      <a:pt x="118898" y="62140"/>
                      <a:pt x="119322" y="62140"/>
                    </a:cubicBezTo>
                    <a:close/>
                    <a:moveTo>
                      <a:pt x="129616" y="62140"/>
                    </a:moveTo>
                    <a:cubicBezTo>
                      <a:pt x="130040" y="62140"/>
                      <a:pt x="130468" y="62179"/>
                      <a:pt x="130894" y="62258"/>
                    </a:cubicBezTo>
                    <a:cubicBezTo>
                      <a:pt x="129908" y="63423"/>
                      <a:pt x="129326" y="64928"/>
                      <a:pt x="129415" y="66523"/>
                    </a:cubicBezTo>
                    <a:lnTo>
                      <a:pt x="129406" y="66532"/>
                    </a:lnTo>
                    <a:cubicBezTo>
                      <a:pt x="128156" y="65229"/>
                      <a:pt x="126388" y="64390"/>
                      <a:pt x="124528" y="64390"/>
                    </a:cubicBezTo>
                    <a:cubicBezTo>
                      <a:pt x="124509" y="64390"/>
                      <a:pt x="124489" y="64390"/>
                      <a:pt x="124469" y="64391"/>
                    </a:cubicBezTo>
                    <a:cubicBezTo>
                      <a:pt x="125807" y="62943"/>
                      <a:pt x="127680" y="62140"/>
                      <a:pt x="129616" y="62140"/>
                    </a:cubicBezTo>
                    <a:close/>
                    <a:moveTo>
                      <a:pt x="95796" y="62176"/>
                    </a:moveTo>
                    <a:cubicBezTo>
                      <a:pt x="97737" y="62176"/>
                      <a:pt x="99610" y="62980"/>
                      <a:pt x="100948" y="64435"/>
                    </a:cubicBezTo>
                    <a:cubicBezTo>
                      <a:pt x="100928" y="64435"/>
                      <a:pt x="100908" y="64435"/>
                      <a:pt x="100888" y="64435"/>
                    </a:cubicBezTo>
                    <a:cubicBezTo>
                      <a:pt x="99020" y="64435"/>
                      <a:pt x="97252" y="65265"/>
                      <a:pt x="96011" y="66568"/>
                    </a:cubicBezTo>
                    <a:cubicBezTo>
                      <a:pt x="96091" y="64982"/>
                      <a:pt x="95509" y="63477"/>
                      <a:pt x="94514" y="62294"/>
                    </a:cubicBezTo>
                    <a:cubicBezTo>
                      <a:pt x="94941" y="62215"/>
                      <a:pt x="95370" y="62176"/>
                      <a:pt x="95796" y="62176"/>
                    </a:cubicBezTo>
                    <a:close/>
                    <a:moveTo>
                      <a:pt x="82771" y="62185"/>
                    </a:moveTo>
                    <a:cubicBezTo>
                      <a:pt x="83195" y="62185"/>
                      <a:pt x="83623" y="62224"/>
                      <a:pt x="84048" y="62303"/>
                    </a:cubicBezTo>
                    <a:cubicBezTo>
                      <a:pt x="83063" y="63477"/>
                      <a:pt x="82480" y="64991"/>
                      <a:pt x="82561" y="66577"/>
                    </a:cubicBezTo>
                    <a:cubicBezTo>
                      <a:pt x="81320" y="65274"/>
                      <a:pt x="79552" y="64435"/>
                      <a:pt x="77683" y="64435"/>
                    </a:cubicBezTo>
                    <a:cubicBezTo>
                      <a:pt x="77666" y="64435"/>
                      <a:pt x="77650" y="64435"/>
                      <a:pt x="77633" y="64435"/>
                    </a:cubicBezTo>
                    <a:lnTo>
                      <a:pt x="77633" y="64435"/>
                    </a:lnTo>
                    <a:cubicBezTo>
                      <a:pt x="78970" y="62988"/>
                      <a:pt x="80838" y="62185"/>
                      <a:pt x="82771" y="62185"/>
                    </a:cubicBezTo>
                    <a:close/>
                    <a:moveTo>
                      <a:pt x="59134" y="62337"/>
                    </a:moveTo>
                    <a:cubicBezTo>
                      <a:pt x="59561" y="62337"/>
                      <a:pt x="59992" y="62376"/>
                      <a:pt x="60420" y="62455"/>
                    </a:cubicBezTo>
                    <a:cubicBezTo>
                      <a:pt x="59427" y="63627"/>
                      <a:pt x="58845" y="65119"/>
                      <a:pt x="58932" y="66720"/>
                    </a:cubicBezTo>
                    <a:lnTo>
                      <a:pt x="58932" y="66720"/>
                    </a:lnTo>
                    <a:cubicBezTo>
                      <a:pt x="57682" y="65417"/>
                      <a:pt x="55914" y="64587"/>
                      <a:pt x="54055" y="64587"/>
                    </a:cubicBezTo>
                    <a:cubicBezTo>
                      <a:pt x="54035" y="64587"/>
                      <a:pt x="54015" y="64588"/>
                      <a:pt x="53995" y="64588"/>
                    </a:cubicBezTo>
                    <a:cubicBezTo>
                      <a:pt x="55331" y="63135"/>
                      <a:pt x="57201" y="62337"/>
                      <a:pt x="59134" y="62337"/>
                    </a:cubicBezTo>
                    <a:close/>
                    <a:moveTo>
                      <a:pt x="48861" y="62333"/>
                    </a:moveTo>
                    <a:cubicBezTo>
                      <a:pt x="50795" y="62333"/>
                      <a:pt x="52662" y="63137"/>
                      <a:pt x="53995" y="64588"/>
                    </a:cubicBezTo>
                    <a:cubicBezTo>
                      <a:pt x="53975" y="64588"/>
                      <a:pt x="53955" y="64587"/>
                      <a:pt x="53935" y="64587"/>
                    </a:cubicBezTo>
                    <a:cubicBezTo>
                      <a:pt x="52067" y="64587"/>
                      <a:pt x="50299" y="65417"/>
                      <a:pt x="49058" y="66720"/>
                    </a:cubicBezTo>
                    <a:cubicBezTo>
                      <a:pt x="49138" y="65134"/>
                      <a:pt x="48556" y="63629"/>
                      <a:pt x="47561" y="62455"/>
                    </a:cubicBezTo>
                    <a:cubicBezTo>
                      <a:pt x="47994" y="62373"/>
                      <a:pt x="48429" y="62333"/>
                      <a:pt x="48861" y="62333"/>
                    </a:cubicBezTo>
                    <a:close/>
                    <a:moveTo>
                      <a:pt x="106103" y="62174"/>
                    </a:moveTo>
                    <a:cubicBezTo>
                      <a:pt x="106576" y="62174"/>
                      <a:pt x="107052" y="62222"/>
                      <a:pt x="107525" y="62321"/>
                    </a:cubicBezTo>
                    <a:cubicBezTo>
                      <a:pt x="106512" y="63566"/>
                      <a:pt x="105939" y="65161"/>
                      <a:pt x="106127" y="66837"/>
                    </a:cubicBezTo>
                    <a:cubicBezTo>
                      <a:pt x="104872" y="65387"/>
                      <a:pt x="103007" y="64435"/>
                      <a:pt x="101030" y="64435"/>
                    </a:cubicBezTo>
                    <a:cubicBezTo>
                      <a:pt x="101003" y="64435"/>
                      <a:pt x="100975" y="64435"/>
                      <a:pt x="100948" y="64435"/>
                    </a:cubicBezTo>
                    <a:cubicBezTo>
                      <a:pt x="102295" y="62981"/>
                      <a:pt x="104168" y="62174"/>
                      <a:pt x="106103" y="62174"/>
                    </a:cubicBezTo>
                    <a:close/>
                    <a:moveTo>
                      <a:pt x="70807" y="57738"/>
                    </a:moveTo>
                    <a:cubicBezTo>
                      <a:pt x="71283" y="57738"/>
                      <a:pt x="71762" y="57786"/>
                      <a:pt x="72239" y="57885"/>
                    </a:cubicBezTo>
                    <a:cubicBezTo>
                      <a:pt x="71271" y="59131"/>
                      <a:pt x="70742" y="60708"/>
                      <a:pt x="70939" y="62348"/>
                    </a:cubicBezTo>
                    <a:cubicBezTo>
                      <a:pt x="71447" y="62234"/>
                      <a:pt x="71959" y="62178"/>
                      <a:pt x="72468" y="62178"/>
                    </a:cubicBezTo>
                    <a:cubicBezTo>
                      <a:pt x="74403" y="62178"/>
                      <a:pt x="76285" y="62981"/>
                      <a:pt x="77633" y="64435"/>
                    </a:cubicBezTo>
                    <a:lnTo>
                      <a:pt x="77633" y="64435"/>
                    </a:lnTo>
                    <a:cubicBezTo>
                      <a:pt x="77630" y="64435"/>
                      <a:pt x="77627" y="64435"/>
                      <a:pt x="77624" y="64435"/>
                    </a:cubicBezTo>
                    <a:cubicBezTo>
                      <a:pt x="77606" y="64435"/>
                      <a:pt x="77587" y="64435"/>
                      <a:pt x="77569" y="64435"/>
                    </a:cubicBezTo>
                    <a:cubicBezTo>
                      <a:pt x="75520" y="64435"/>
                      <a:pt x="73598" y="65435"/>
                      <a:pt x="72346" y="66962"/>
                    </a:cubicBezTo>
                    <a:cubicBezTo>
                      <a:pt x="72703" y="63259"/>
                      <a:pt x="69407" y="59973"/>
                      <a:pt x="65707" y="59973"/>
                    </a:cubicBezTo>
                    <a:cubicBezTo>
                      <a:pt x="65694" y="59973"/>
                      <a:pt x="65682" y="59973"/>
                      <a:pt x="65670" y="59973"/>
                    </a:cubicBezTo>
                    <a:lnTo>
                      <a:pt x="65670" y="59973"/>
                    </a:lnTo>
                    <a:cubicBezTo>
                      <a:pt x="67007" y="58533"/>
                      <a:pt x="68877" y="57738"/>
                      <a:pt x="70807" y="57738"/>
                    </a:cubicBezTo>
                    <a:close/>
                    <a:moveTo>
                      <a:pt x="35611" y="62370"/>
                    </a:moveTo>
                    <a:cubicBezTo>
                      <a:pt x="36087" y="62370"/>
                      <a:pt x="36566" y="62419"/>
                      <a:pt x="37042" y="62518"/>
                    </a:cubicBezTo>
                    <a:cubicBezTo>
                      <a:pt x="36029" y="63763"/>
                      <a:pt x="35456" y="65358"/>
                      <a:pt x="35644" y="67034"/>
                    </a:cubicBezTo>
                    <a:cubicBezTo>
                      <a:pt x="34383" y="65578"/>
                      <a:pt x="32507" y="64632"/>
                      <a:pt x="30521" y="64632"/>
                    </a:cubicBezTo>
                    <a:cubicBezTo>
                      <a:pt x="30502" y="64632"/>
                      <a:pt x="30483" y="64632"/>
                      <a:pt x="30465" y="64633"/>
                    </a:cubicBezTo>
                    <a:cubicBezTo>
                      <a:pt x="30445" y="64632"/>
                      <a:pt x="30425" y="64632"/>
                      <a:pt x="30406" y="64632"/>
                    </a:cubicBezTo>
                    <a:cubicBezTo>
                      <a:pt x="28537" y="64632"/>
                      <a:pt x="26769" y="65471"/>
                      <a:pt x="25528" y="66774"/>
                    </a:cubicBezTo>
                    <a:cubicBezTo>
                      <a:pt x="25608" y="65179"/>
                      <a:pt x="25026" y="63683"/>
                      <a:pt x="24031" y="62500"/>
                    </a:cubicBezTo>
                    <a:cubicBezTo>
                      <a:pt x="24460" y="62420"/>
                      <a:pt x="24890" y="62381"/>
                      <a:pt x="25317" y="62381"/>
                    </a:cubicBezTo>
                    <a:cubicBezTo>
                      <a:pt x="27250" y="62381"/>
                      <a:pt x="29122" y="63178"/>
                      <a:pt x="30465" y="64624"/>
                    </a:cubicBezTo>
                    <a:cubicBezTo>
                      <a:pt x="31802" y="63171"/>
                      <a:pt x="33677" y="62370"/>
                      <a:pt x="35611" y="62370"/>
                    </a:cubicBezTo>
                    <a:close/>
                    <a:moveTo>
                      <a:pt x="112819" y="60274"/>
                    </a:moveTo>
                    <a:cubicBezTo>
                      <a:pt x="115992" y="60274"/>
                      <a:pt x="119164" y="62350"/>
                      <a:pt x="119209" y="66503"/>
                    </a:cubicBezTo>
                    <a:lnTo>
                      <a:pt x="119209" y="66503"/>
                    </a:lnTo>
                    <a:cubicBezTo>
                      <a:pt x="118735" y="66400"/>
                      <a:pt x="118257" y="66350"/>
                      <a:pt x="117783" y="66350"/>
                    </a:cubicBezTo>
                    <a:cubicBezTo>
                      <a:pt x="115922" y="66350"/>
                      <a:pt x="114119" y="67124"/>
                      <a:pt x="112821" y="68521"/>
                    </a:cubicBezTo>
                    <a:cubicBezTo>
                      <a:pt x="111539" y="67142"/>
                      <a:pt x="109747" y="66362"/>
                      <a:pt x="107865" y="66362"/>
                    </a:cubicBezTo>
                    <a:cubicBezTo>
                      <a:pt x="107382" y="66362"/>
                      <a:pt x="106898" y="66407"/>
                      <a:pt x="106423" y="66514"/>
                    </a:cubicBezTo>
                    <a:lnTo>
                      <a:pt x="106423" y="66514"/>
                    </a:lnTo>
                    <a:cubicBezTo>
                      <a:pt x="106463" y="62355"/>
                      <a:pt x="109641" y="60274"/>
                      <a:pt x="112819" y="60274"/>
                    </a:cubicBezTo>
                    <a:close/>
                    <a:moveTo>
                      <a:pt x="136136" y="60276"/>
                    </a:moveTo>
                    <a:cubicBezTo>
                      <a:pt x="139311" y="60276"/>
                      <a:pt x="142484" y="62354"/>
                      <a:pt x="142525" y="66514"/>
                    </a:cubicBezTo>
                    <a:lnTo>
                      <a:pt x="142516" y="66523"/>
                    </a:lnTo>
                    <a:cubicBezTo>
                      <a:pt x="142042" y="66421"/>
                      <a:pt x="141565" y="66372"/>
                      <a:pt x="141091" y="66372"/>
                    </a:cubicBezTo>
                    <a:cubicBezTo>
                      <a:pt x="139233" y="66372"/>
                      <a:pt x="137428" y="67138"/>
                      <a:pt x="136136" y="68530"/>
                    </a:cubicBezTo>
                    <a:cubicBezTo>
                      <a:pt x="134854" y="67150"/>
                      <a:pt x="133062" y="66371"/>
                      <a:pt x="131181" y="66371"/>
                    </a:cubicBezTo>
                    <a:cubicBezTo>
                      <a:pt x="130697" y="66371"/>
                      <a:pt x="130213" y="66425"/>
                      <a:pt x="129738" y="66523"/>
                    </a:cubicBezTo>
                    <a:cubicBezTo>
                      <a:pt x="129778" y="62359"/>
                      <a:pt x="132958" y="60276"/>
                      <a:pt x="136136" y="60276"/>
                    </a:cubicBezTo>
                    <a:close/>
                    <a:moveTo>
                      <a:pt x="89289" y="60321"/>
                    </a:moveTo>
                    <a:cubicBezTo>
                      <a:pt x="92462" y="60321"/>
                      <a:pt x="95638" y="62397"/>
                      <a:pt x="95679" y="66548"/>
                    </a:cubicBezTo>
                    <a:lnTo>
                      <a:pt x="95679" y="66548"/>
                    </a:lnTo>
                    <a:cubicBezTo>
                      <a:pt x="95209" y="66448"/>
                      <a:pt x="94735" y="66398"/>
                      <a:pt x="94264" y="66398"/>
                    </a:cubicBezTo>
                    <a:cubicBezTo>
                      <a:pt x="92405" y="66398"/>
                      <a:pt x="90601" y="67165"/>
                      <a:pt x="89308" y="68557"/>
                    </a:cubicBezTo>
                    <a:cubicBezTo>
                      <a:pt x="88027" y="67177"/>
                      <a:pt x="86235" y="66398"/>
                      <a:pt x="84353" y="66398"/>
                    </a:cubicBezTo>
                    <a:cubicBezTo>
                      <a:pt x="83869" y="66398"/>
                      <a:pt x="83385" y="66452"/>
                      <a:pt x="82910" y="66550"/>
                    </a:cubicBezTo>
                    <a:cubicBezTo>
                      <a:pt x="82942" y="62398"/>
                      <a:pt x="86114" y="60321"/>
                      <a:pt x="89289" y="60321"/>
                    </a:cubicBezTo>
                    <a:close/>
                    <a:moveTo>
                      <a:pt x="42335" y="60475"/>
                    </a:moveTo>
                    <a:cubicBezTo>
                      <a:pt x="45508" y="60475"/>
                      <a:pt x="48684" y="62552"/>
                      <a:pt x="48726" y="66708"/>
                    </a:cubicBezTo>
                    <a:lnTo>
                      <a:pt x="48726" y="66708"/>
                    </a:lnTo>
                    <a:cubicBezTo>
                      <a:pt x="48257" y="66608"/>
                      <a:pt x="47784" y="66560"/>
                      <a:pt x="47315" y="66560"/>
                    </a:cubicBezTo>
                    <a:cubicBezTo>
                      <a:pt x="45452" y="66560"/>
                      <a:pt x="43648" y="67326"/>
                      <a:pt x="42355" y="68719"/>
                    </a:cubicBezTo>
                    <a:cubicBezTo>
                      <a:pt x="41081" y="67346"/>
                      <a:pt x="39302" y="66559"/>
                      <a:pt x="37432" y="66559"/>
                    </a:cubicBezTo>
                    <a:cubicBezTo>
                      <a:pt x="37421" y="66559"/>
                      <a:pt x="37411" y="66559"/>
                      <a:pt x="37400" y="66559"/>
                    </a:cubicBezTo>
                    <a:cubicBezTo>
                      <a:pt x="36916" y="66559"/>
                      <a:pt x="36432" y="66604"/>
                      <a:pt x="35958" y="66711"/>
                    </a:cubicBezTo>
                    <a:cubicBezTo>
                      <a:pt x="35989" y="62554"/>
                      <a:pt x="39161" y="60475"/>
                      <a:pt x="42335" y="60475"/>
                    </a:cubicBezTo>
                    <a:close/>
                    <a:moveTo>
                      <a:pt x="65651" y="60478"/>
                    </a:moveTo>
                    <a:cubicBezTo>
                      <a:pt x="68826" y="60478"/>
                      <a:pt x="72001" y="62555"/>
                      <a:pt x="72041" y="66711"/>
                    </a:cubicBezTo>
                    <a:cubicBezTo>
                      <a:pt x="71566" y="66609"/>
                      <a:pt x="71088" y="66560"/>
                      <a:pt x="70614" y="66560"/>
                    </a:cubicBezTo>
                    <a:cubicBezTo>
                      <a:pt x="68752" y="66560"/>
                      <a:pt x="66952" y="67326"/>
                      <a:pt x="65653" y="68719"/>
                    </a:cubicBezTo>
                    <a:cubicBezTo>
                      <a:pt x="64371" y="67339"/>
                      <a:pt x="62579" y="66559"/>
                      <a:pt x="60697" y="66559"/>
                    </a:cubicBezTo>
                    <a:cubicBezTo>
                      <a:pt x="60214" y="66559"/>
                      <a:pt x="59730" y="66613"/>
                      <a:pt x="59255" y="66711"/>
                    </a:cubicBezTo>
                    <a:cubicBezTo>
                      <a:pt x="59295" y="62557"/>
                      <a:pt x="62473" y="60478"/>
                      <a:pt x="65651" y="60478"/>
                    </a:cubicBezTo>
                    <a:close/>
                    <a:moveTo>
                      <a:pt x="18806" y="60522"/>
                    </a:moveTo>
                    <a:cubicBezTo>
                      <a:pt x="21979" y="60522"/>
                      <a:pt x="25151" y="62596"/>
                      <a:pt x="25196" y="66747"/>
                    </a:cubicBezTo>
                    <a:lnTo>
                      <a:pt x="25196" y="66747"/>
                    </a:lnTo>
                    <a:cubicBezTo>
                      <a:pt x="24723" y="66645"/>
                      <a:pt x="24245" y="66596"/>
                      <a:pt x="23772" y="66596"/>
                    </a:cubicBezTo>
                    <a:cubicBezTo>
                      <a:pt x="21913" y="66596"/>
                      <a:pt x="20107" y="67362"/>
                      <a:pt x="18807" y="68754"/>
                    </a:cubicBezTo>
                    <a:cubicBezTo>
                      <a:pt x="17526" y="67374"/>
                      <a:pt x="15734" y="66595"/>
                      <a:pt x="13852" y="66595"/>
                    </a:cubicBezTo>
                    <a:cubicBezTo>
                      <a:pt x="13368" y="66595"/>
                      <a:pt x="12884" y="66649"/>
                      <a:pt x="12409" y="66747"/>
                    </a:cubicBezTo>
                    <a:cubicBezTo>
                      <a:pt x="12454" y="62599"/>
                      <a:pt x="15631" y="60522"/>
                      <a:pt x="18806" y="60522"/>
                    </a:cubicBezTo>
                    <a:close/>
                    <a:moveTo>
                      <a:pt x="84142" y="66790"/>
                    </a:moveTo>
                    <a:cubicBezTo>
                      <a:pt x="86075" y="66790"/>
                      <a:pt x="87947" y="67588"/>
                      <a:pt x="89290" y="69041"/>
                    </a:cubicBezTo>
                    <a:lnTo>
                      <a:pt x="89290" y="69041"/>
                    </a:lnTo>
                    <a:cubicBezTo>
                      <a:pt x="89287" y="69041"/>
                      <a:pt x="89284" y="69041"/>
                      <a:pt x="89281" y="69041"/>
                    </a:cubicBezTo>
                    <a:cubicBezTo>
                      <a:pt x="89262" y="69041"/>
                      <a:pt x="89242" y="69041"/>
                      <a:pt x="89222" y="69041"/>
                    </a:cubicBezTo>
                    <a:cubicBezTo>
                      <a:pt x="87354" y="69041"/>
                      <a:pt x="85594" y="69879"/>
                      <a:pt x="84344" y="71183"/>
                    </a:cubicBezTo>
                    <a:cubicBezTo>
                      <a:pt x="84434" y="69588"/>
                      <a:pt x="83851" y="68082"/>
                      <a:pt x="82857" y="66909"/>
                    </a:cubicBezTo>
                    <a:cubicBezTo>
                      <a:pt x="83285" y="66829"/>
                      <a:pt x="83715" y="66790"/>
                      <a:pt x="84142" y="66790"/>
                    </a:cubicBezTo>
                    <a:close/>
                    <a:moveTo>
                      <a:pt x="94437" y="66782"/>
                    </a:moveTo>
                    <a:cubicBezTo>
                      <a:pt x="94862" y="66782"/>
                      <a:pt x="95290" y="66821"/>
                      <a:pt x="95715" y="66900"/>
                    </a:cubicBezTo>
                    <a:cubicBezTo>
                      <a:pt x="94720" y="68082"/>
                      <a:pt x="94138" y="69579"/>
                      <a:pt x="94228" y="71174"/>
                    </a:cubicBezTo>
                    <a:lnTo>
                      <a:pt x="94219" y="71183"/>
                    </a:lnTo>
                    <a:cubicBezTo>
                      <a:pt x="92977" y="69879"/>
                      <a:pt x="91209" y="69041"/>
                      <a:pt x="89341" y="69041"/>
                    </a:cubicBezTo>
                    <a:cubicBezTo>
                      <a:pt x="89324" y="69041"/>
                      <a:pt x="89307" y="69041"/>
                      <a:pt x="89290" y="69041"/>
                    </a:cubicBezTo>
                    <a:lnTo>
                      <a:pt x="89290" y="69041"/>
                    </a:lnTo>
                    <a:cubicBezTo>
                      <a:pt x="90628" y="67586"/>
                      <a:pt x="92502" y="66782"/>
                      <a:pt x="94437" y="66782"/>
                    </a:cubicBezTo>
                    <a:close/>
                    <a:moveTo>
                      <a:pt x="47476" y="66925"/>
                    </a:moveTo>
                    <a:cubicBezTo>
                      <a:pt x="47900" y="66925"/>
                      <a:pt x="48328" y="66964"/>
                      <a:pt x="48753" y="67043"/>
                    </a:cubicBezTo>
                    <a:cubicBezTo>
                      <a:pt x="47767" y="68226"/>
                      <a:pt x="47185" y="69731"/>
                      <a:pt x="47266" y="71317"/>
                    </a:cubicBezTo>
                    <a:cubicBezTo>
                      <a:pt x="46024" y="70014"/>
                      <a:pt x="44257" y="69184"/>
                      <a:pt x="42388" y="69184"/>
                    </a:cubicBezTo>
                    <a:cubicBezTo>
                      <a:pt x="42371" y="69184"/>
                      <a:pt x="42354" y="69184"/>
                      <a:pt x="42337" y="69184"/>
                    </a:cubicBezTo>
                    <a:lnTo>
                      <a:pt x="42337" y="69184"/>
                    </a:lnTo>
                    <a:cubicBezTo>
                      <a:pt x="43675" y="67729"/>
                      <a:pt x="45543" y="66925"/>
                      <a:pt x="47476" y="66925"/>
                    </a:cubicBezTo>
                    <a:close/>
                    <a:moveTo>
                      <a:pt x="60488" y="66929"/>
                    </a:moveTo>
                    <a:cubicBezTo>
                      <a:pt x="62422" y="66929"/>
                      <a:pt x="64295" y="67727"/>
                      <a:pt x="65636" y="69175"/>
                    </a:cubicBezTo>
                    <a:lnTo>
                      <a:pt x="65636" y="69175"/>
                    </a:lnTo>
                    <a:cubicBezTo>
                      <a:pt x="65622" y="69175"/>
                      <a:pt x="65608" y="69175"/>
                      <a:pt x="65593" y="69175"/>
                    </a:cubicBezTo>
                    <a:cubicBezTo>
                      <a:pt x="63725" y="69175"/>
                      <a:pt x="61966" y="70014"/>
                      <a:pt x="60715" y="71317"/>
                    </a:cubicBezTo>
                    <a:cubicBezTo>
                      <a:pt x="60805" y="69731"/>
                      <a:pt x="60223" y="68226"/>
                      <a:pt x="59228" y="67043"/>
                    </a:cubicBezTo>
                    <a:cubicBezTo>
                      <a:pt x="59647" y="66967"/>
                      <a:pt x="60069" y="66929"/>
                      <a:pt x="60488" y="66929"/>
                    </a:cubicBezTo>
                    <a:close/>
                    <a:moveTo>
                      <a:pt x="23953" y="66970"/>
                    </a:moveTo>
                    <a:cubicBezTo>
                      <a:pt x="24378" y="66970"/>
                      <a:pt x="24806" y="67009"/>
                      <a:pt x="25232" y="67088"/>
                    </a:cubicBezTo>
                    <a:cubicBezTo>
                      <a:pt x="24239" y="68277"/>
                      <a:pt x="23657" y="69770"/>
                      <a:pt x="23744" y="71361"/>
                    </a:cubicBezTo>
                    <a:lnTo>
                      <a:pt x="23744" y="71361"/>
                    </a:lnTo>
                    <a:cubicBezTo>
                      <a:pt x="22494" y="70058"/>
                      <a:pt x="20726" y="69220"/>
                      <a:pt x="18866" y="69220"/>
                    </a:cubicBezTo>
                    <a:cubicBezTo>
                      <a:pt x="18846" y="69220"/>
                      <a:pt x="18827" y="69220"/>
                      <a:pt x="18807" y="69220"/>
                    </a:cubicBezTo>
                    <a:cubicBezTo>
                      <a:pt x="20144" y="67773"/>
                      <a:pt x="22018" y="66970"/>
                      <a:pt x="23953" y="66970"/>
                    </a:cubicBezTo>
                    <a:close/>
                    <a:moveTo>
                      <a:pt x="13652" y="66970"/>
                    </a:moveTo>
                    <a:cubicBezTo>
                      <a:pt x="15588" y="66970"/>
                      <a:pt x="17463" y="67773"/>
                      <a:pt x="18807" y="69220"/>
                    </a:cubicBezTo>
                    <a:cubicBezTo>
                      <a:pt x="18787" y="69220"/>
                      <a:pt x="18768" y="69220"/>
                      <a:pt x="18748" y="69220"/>
                    </a:cubicBezTo>
                    <a:cubicBezTo>
                      <a:pt x="16879" y="69220"/>
                      <a:pt x="15111" y="70058"/>
                      <a:pt x="13870" y="71362"/>
                    </a:cubicBezTo>
                    <a:cubicBezTo>
                      <a:pt x="13951" y="69776"/>
                      <a:pt x="13368" y="68271"/>
                      <a:pt x="12374" y="67088"/>
                    </a:cubicBezTo>
                    <a:cubicBezTo>
                      <a:pt x="12799" y="67009"/>
                      <a:pt x="13227" y="66970"/>
                      <a:pt x="13652" y="66970"/>
                    </a:cubicBezTo>
                    <a:close/>
                    <a:moveTo>
                      <a:pt x="107653" y="66739"/>
                    </a:moveTo>
                    <a:cubicBezTo>
                      <a:pt x="109587" y="66739"/>
                      <a:pt x="111464" y="67541"/>
                      <a:pt x="112812" y="68996"/>
                    </a:cubicBezTo>
                    <a:cubicBezTo>
                      <a:pt x="114149" y="67549"/>
                      <a:pt x="116022" y="66746"/>
                      <a:pt x="117958" y="66746"/>
                    </a:cubicBezTo>
                    <a:cubicBezTo>
                      <a:pt x="118383" y="66746"/>
                      <a:pt x="118811" y="66785"/>
                      <a:pt x="119236" y="66864"/>
                    </a:cubicBezTo>
                    <a:cubicBezTo>
                      <a:pt x="118242" y="68047"/>
                      <a:pt x="117659" y="69552"/>
                      <a:pt x="117749" y="71138"/>
                    </a:cubicBezTo>
                    <a:cubicBezTo>
                      <a:pt x="116499" y="69835"/>
                      <a:pt x="114731" y="69005"/>
                      <a:pt x="112871" y="69005"/>
                    </a:cubicBezTo>
                    <a:cubicBezTo>
                      <a:pt x="112851" y="69005"/>
                      <a:pt x="112832" y="69005"/>
                      <a:pt x="112812" y="69005"/>
                    </a:cubicBezTo>
                    <a:cubicBezTo>
                      <a:pt x="112793" y="69005"/>
                      <a:pt x="112774" y="69005"/>
                      <a:pt x="112756" y="69005"/>
                    </a:cubicBezTo>
                    <a:cubicBezTo>
                      <a:pt x="110769" y="69005"/>
                      <a:pt x="108893" y="69951"/>
                      <a:pt x="107641" y="71398"/>
                    </a:cubicBezTo>
                    <a:lnTo>
                      <a:pt x="107641" y="71398"/>
                    </a:lnTo>
                    <a:cubicBezTo>
                      <a:pt x="107802" y="69707"/>
                      <a:pt x="107213" y="68132"/>
                      <a:pt x="106177" y="66897"/>
                    </a:cubicBezTo>
                    <a:lnTo>
                      <a:pt x="106177" y="66897"/>
                    </a:lnTo>
                    <a:cubicBezTo>
                      <a:pt x="106668" y="66791"/>
                      <a:pt x="107162" y="66739"/>
                      <a:pt x="107653" y="66739"/>
                    </a:cubicBezTo>
                    <a:close/>
                    <a:moveTo>
                      <a:pt x="37174" y="66927"/>
                    </a:moveTo>
                    <a:cubicBezTo>
                      <a:pt x="39113" y="66927"/>
                      <a:pt x="40989" y="67729"/>
                      <a:pt x="42337" y="69184"/>
                    </a:cubicBezTo>
                    <a:lnTo>
                      <a:pt x="42337" y="69184"/>
                    </a:lnTo>
                    <a:cubicBezTo>
                      <a:pt x="42334" y="69184"/>
                      <a:pt x="42331" y="69184"/>
                      <a:pt x="42328" y="69184"/>
                    </a:cubicBezTo>
                    <a:cubicBezTo>
                      <a:pt x="42301" y="69184"/>
                      <a:pt x="42274" y="69184"/>
                      <a:pt x="42246" y="69184"/>
                    </a:cubicBezTo>
                    <a:cubicBezTo>
                      <a:pt x="40269" y="69184"/>
                      <a:pt x="38404" y="70136"/>
                      <a:pt x="37158" y="71577"/>
                    </a:cubicBezTo>
                    <a:cubicBezTo>
                      <a:pt x="37320" y="69910"/>
                      <a:pt x="36728" y="68324"/>
                      <a:pt x="35689" y="67088"/>
                    </a:cubicBezTo>
                    <a:lnTo>
                      <a:pt x="35680" y="67088"/>
                    </a:lnTo>
                    <a:cubicBezTo>
                      <a:pt x="36177" y="66980"/>
                      <a:pt x="36678" y="66927"/>
                      <a:pt x="37174" y="66927"/>
                    </a:cubicBezTo>
                    <a:close/>
                    <a:moveTo>
                      <a:pt x="124481" y="64880"/>
                    </a:moveTo>
                    <a:cubicBezTo>
                      <a:pt x="127655" y="64880"/>
                      <a:pt x="130827" y="66957"/>
                      <a:pt x="130867" y="71111"/>
                    </a:cubicBezTo>
                    <a:lnTo>
                      <a:pt x="130858" y="71129"/>
                    </a:lnTo>
                    <a:cubicBezTo>
                      <a:pt x="130380" y="71024"/>
                      <a:pt x="129897" y="70973"/>
                      <a:pt x="129419" y="70973"/>
                    </a:cubicBezTo>
                    <a:cubicBezTo>
                      <a:pt x="127565" y="70973"/>
                      <a:pt x="125767" y="71740"/>
                      <a:pt x="124478" y="73136"/>
                    </a:cubicBezTo>
                    <a:cubicBezTo>
                      <a:pt x="123204" y="71764"/>
                      <a:pt x="121425" y="70977"/>
                      <a:pt x="119555" y="70977"/>
                    </a:cubicBezTo>
                    <a:cubicBezTo>
                      <a:pt x="119544" y="70977"/>
                      <a:pt x="119534" y="70977"/>
                      <a:pt x="119523" y="70977"/>
                    </a:cubicBezTo>
                    <a:cubicBezTo>
                      <a:pt x="119039" y="70977"/>
                      <a:pt x="118555" y="71021"/>
                      <a:pt x="118080" y="71129"/>
                    </a:cubicBezTo>
                    <a:cubicBezTo>
                      <a:pt x="118121" y="66963"/>
                      <a:pt x="121302" y="64880"/>
                      <a:pt x="124481" y="64880"/>
                    </a:cubicBezTo>
                    <a:close/>
                    <a:moveTo>
                      <a:pt x="77631" y="64934"/>
                    </a:moveTo>
                    <a:cubicBezTo>
                      <a:pt x="80806" y="64934"/>
                      <a:pt x="83981" y="67013"/>
                      <a:pt x="84022" y="71174"/>
                    </a:cubicBezTo>
                    <a:cubicBezTo>
                      <a:pt x="83541" y="71069"/>
                      <a:pt x="83056" y="71017"/>
                      <a:pt x="82576" y="71017"/>
                    </a:cubicBezTo>
                    <a:cubicBezTo>
                      <a:pt x="80721" y="71017"/>
                      <a:pt x="78928" y="71782"/>
                      <a:pt x="77633" y="73163"/>
                    </a:cubicBezTo>
                    <a:lnTo>
                      <a:pt x="77633" y="73172"/>
                    </a:lnTo>
                    <a:cubicBezTo>
                      <a:pt x="76351" y="71801"/>
                      <a:pt x="74559" y="71012"/>
                      <a:pt x="72678" y="71012"/>
                    </a:cubicBezTo>
                    <a:cubicBezTo>
                      <a:pt x="72194" y="71012"/>
                      <a:pt x="71710" y="71066"/>
                      <a:pt x="71235" y="71174"/>
                    </a:cubicBezTo>
                    <a:cubicBezTo>
                      <a:pt x="71275" y="67015"/>
                      <a:pt x="74454" y="64934"/>
                      <a:pt x="77631" y="64934"/>
                    </a:cubicBezTo>
                    <a:close/>
                    <a:moveTo>
                      <a:pt x="100937" y="64934"/>
                    </a:moveTo>
                    <a:cubicBezTo>
                      <a:pt x="104113" y="64934"/>
                      <a:pt x="107288" y="67013"/>
                      <a:pt x="107328" y="71174"/>
                    </a:cubicBezTo>
                    <a:cubicBezTo>
                      <a:pt x="106849" y="71069"/>
                      <a:pt x="106366" y="71017"/>
                      <a:pt x="105887" y="71017"/>
                    </a:cubicBezTo>
                    <a:cubicBezTo>
                      <a:pt x="104037" y="71017"/>
                      <a:pt x="102243" y="71782"/>
                      <a:pt x="100948" y="73163"/>
                    </a:cubicBezTo>
                    <a:lnTo>
                      <a:pt x="100939" y="73172"/>
                    </a:lnTo>
                    <a:cubicBezTo>
                      <a:pt x="99658" y="71801"/>
                      <a:pt x="97866" y="71012"/>
                      <a:pt x="95984" y="71012"/>
                    </a:cubicBezTo>
                    <a:cubicBezTo>
                      <a:pt x="95500" y="71012"/>
                      <a:pt x="95016" y="71066"/>
                      <a:pt x="94541" y="71174"/>
                    </a:cubicBezTo>
                    <a:cubicBezTo>
                      <a:pt x="94582" y="67015"/>
                      <a:pt x="97760" y="64934"/>
                      <a:pt x="100937" y="64934"/>
                    </a:cubicBezTo>
                    <a:close/>
                    <a:moveTo>
                      <a:pt x="53992" y="65081"/>
                    </a:moveTo>
                    <a:cubicBezTo>
                      <a:pt x="57167" y="65081"/>
                      <a:pt x="60344" y="67159"/>
                      <a:pt x="60384" y="71317"/>
                    </a:cubicBezTo>
                    <a:cubicBezTo>
                      <a:pt x="59911" y="71215"/>
                      <a:pt x="59433" y="71165"/>
                      <a:pt x="58960" y="71165"/>
                    </a:cubicBezTo>
                    <a:cubicBezTo>
                      <a:pt x="57101" y="71165"/>
                      <a:pt x="55296" y="71932"/>
                      <a:pt x="54004" y="73324"/>
                    </a:cubicBezTo>
                    <a:cubicBezTo>
                      <a:pt x="52723" y="71944"/>
                      <a:pt x="50922" y="71165"/>
                      <a:pt x="49049" y="71165"/>
                    </a:cubicBezTo>
                    <a:cubicBezTo>
                      <a:pt x="48565" y="71165"/>
                      <a:pt x="48081" y="71219"/>
                      <a:pt x="47606" y="71317"/>
                    </a:cubicBezTo>
                    <a:cubicBezTo>
                      <a:pt x="47642" y="67159"/>
                      <a:pt x="50816" y="65081"/>
                      <a:pt x="53992" y="65081"/>
                    </a:cubicBezTo>
                    <a:close/>
                    <a:moveTo>
                      <a:pt x="7148" y="65122"/>
                    </a:moveTo>
                    <a:cubicBezTo>
                      <a:pt x="10323" y="65122"/>
                      <a:pt x="13498" y="67201"/>
                      <a:pt x="13538" y="71362"/>
                    </a:cubicBezTo>
                    <a:cubicBezTo>
                      <a:pt x="13060" y="71257"/>
                      <a:pt x="12578" y="71206"/>
                      <a:pt x="12099" y="71206"/>
                    </a:cubicBezTo>
                    <a:cubicBezTo>
                      <a:pt x="10245" y="71206"/>
                      <a:pt x="8446" y="71973"/>
                      <a:pt x="7150" y="73369"/>
                    </a:cubicBezTo>
                    <a:lnTo>
                      <a:pt x="7150" y="73360"/>
                    </a:lnTo>
                    <a:cubicBezTo>
                      <a:pt x="5875" y="71988"/>
                      <a:pt x="4096" y="71209"/>
                      <a:pt x="2226" y="71209"/>
                    </a:cubicBezTo>
                    <a:cubicBezTo>
                      <a:pt x="2216" y="71209"/>
                      <a:pt x="2205" y="71210"/>
                      <a:pt x="2194" y="71210"/>
                    </a:cubicBezTo>
                    <a:cubicBezTo>
                      <a:pt x="1711" y="71210"/>
                      <a:pt x="1227" y="71254"/>
                      <a:pt x="752" y="71362"/>
                    </a:cubicBezTo>
                    <a:cubicBezTo>
                      <a:pt x="792" y="67203"/>
                      <a:pt x="3970" y="65122"/>
                      <a:pt x="7148" y="65122"/>
                    </a:cubicBezTo>
                    <a:close/>
                    <a:moveTo>
                      <a:pt x="30463" y="65122"/>
                    </a:moveTo>
                    <a:cubicBezTo>
                      <a:pt x="33638" y="65122"/>
                      <a:pt x="36813" y="67201"/>
                      <a:pt x="36854" y="71362"/>
                    </a:cubicBezTo>
                    <a:cubicBezTo>
                      <a:pt x="36375" y="71257"/>
                      <a:pt x="35893" y="71206"/>
                      <a:pt x="35414" y="71206"/>
                    </a:cubicBezTo>
                    <a:cubicBezTo>
                      <a:pt x="33560" y="71206"/>
                      <a:pt x="31761" y="71973"/>
                      <a:pt x="30465" y="73369"/>
                    </a:cubicBezTo>
                    <a:lnTo>
                      <a:pt x="30465" y="73360"/>
                    </a:lnTo>
                    <a:cubicBezTo>
                      <a:pt x="29191" y="71988"/>
                      <a:pt x="27412" y="71209"/>
                      <a:pt x="25542" y="71209"/>
                    </a:cubicBezTo>
                    <a:cubicBezTo>
                      <a:pt x="25531" y="71209"/>
                      <a:pt x="25520" y="71210"/>
                      <a:pt x="25510" y="71210"/>
                    </a:cubicBezTo>
                    <a:cubicBezTo>
                      <a:pt x="25026" y="71210"/>
                      <a:pt x="24542" y="71254"/>
                      <a:pt x="24067" y="71362"/>
                    </a:cubicBezTo>
                    <a:cubicBezTo>
                      <a:pt x="24107" y="67203"/>
                      <a:pt x="27285" y="65122"/>
                      <a:pt x="30463" y="65122"/>
                    </a:cubicBezTo>
                    <a:close/>
                    <a:moveTo>
                      <a:pt x="129608" y="71351"/>
                    </a:moveTo>
                    <a:cubicBezTo>
                      <a:pt x="130035" y="71351"/>
                      <a:pt x="130466" y="71390"/>
                      <a:pt x="130894" y="71469"/>
                    </a:cubicBezTo>
                    <a:cubicBezTo>
                      <a:pt x="129908" y="72634"/>
                      <a:pt x="129326" y="74140"/>
                      <a:pt x="129415" y="75726"/>
                    </a:cubicBezTo>
                    <a:lnTo>
                      <a:pt x="129406" y="75744"/>
                    </a:lnTo>
                    <a:cubicBezTo>
                      <a:pt x="128156" y="74440"/>
                      <a:pt x="126397" y="73602"/>
                      <a:pt x="124528" y="73602"/>
                    </a:cubicBezTo>
                    <a:cubicBezTo>
                      <a:pt x="124509" y="73602"/>
                      <a:pt x="124489" y="73602"/>
                      <a:pt x="124469" y="73602"/>
                    </a:cubicBezTo>
                    <a:cubicBezTo>
                      <a:pt x="124450" y="73602"/>
                      <a:pt x="124430" y="73602"/>
                      <a:pt x="124410" y="73602"/>
                    </a:cubicBezTo>
                    <a:cubicBezTo>
                      <a:pt x="122541" y="73602"/>
                      <a:pt x="120773" y="74440"/>
                      <a:pt x="119532" y="75744"/>
                    </a:cubicBezTo>
                    <a:cubicBezTo>
                      <a:pt x="119613" y="74149"/>
                      <a:pt x="119030" y="72652"/>
                      <a:pt x="118045" y="71469"/>
                    </a:cubicBezTo>
                    <a:cubicBezTo>
                      <a:pt x="118473" y="71390"/>
                      <a:pt x="118903" y="71351"/>
                      <a:pt x="119331" y="71351"/>
                    </a:cubicBezTo>
                    <a:cubicBezTo>
                      <a:pt x="121264" y="71351"/>
                      <a:pt x="123134" y="72148"/>
                      <a:pt x="124469" y="73593"/>
                    </a:cubicBezTo>
                    <a:cubicBezTo>
                      <a:pt x="125805" y="72148"/>
                      <a:pt x="127675" y="71351"/>
                      <a:pt x="129608" y="71351"/>
                    </a:cubicBezTo>
                    <a:close/>
                    <a:moveTo>
                      <a:pt x="48843" y="71540"/>
                    </a:moveTo>
                    <a:cubicBezTo>
                      <a:pt x="50782" y="71540"/>
                      <a:pt x="52650" y="72343"/>
                      <a:pt x="53995" y="73790"/>
                    </a:cubicBezTo>
                    <a:cubicBezTo>
                      <a:pt x="53975" y="73790"/>
                      <a:pt x="53956" y="73790"/>
                      <a:pt x="53936" y="73790"/>
                    </a:cubicBezTo>
                    <a:cubicBezTo>
                      <a:pt x="52067" y="73790"/>
                      <a:pt x="50299" y="74628"/>
                      <a:pt x="49058" y="75932"/>
                    </a:cubicBezTo>
                    <a:cubicBezTo>
                      <a:pt x="49138" y="74337"/>
                      <a:pt x="48556" y="72840"/>
                      <a:pt x="47561" y="71658"/>
                    </a:cubicBezTo>
                    <a:cubicBezTo>
                      <a:pt x="47989" y="71579"/>
                      <a:pt x="48418" y="71540"/>
                      <a:pt x="48843" y="71540"/>
                    </a:cubicBezTo>
                    <a:close/>
                    <a:moveTo>
                      <a:pt x="59141" y="71540"/>
                    </a:moveTo>
                    <a:cubicBezTo>
                      <a:pt x="59566" y="71540"/>
                      <a:pt x="59994" y="71579"/>
                      <a:pt x="60420" y="71658"/>
                    </a:cubicBezTo>
                    <a:cubicBezTo>
                      <a:pt x="59425" y="72840"/>
                      <a:pt x="58843" y="74346"/>
                      <a:pt x="58932" y="75932"/>
                    </a:cubicBezTo>
                    <a:cubicBezTo>
                      <a:pt x="57682" y="74628"/>
                      <a:pt x="55914" y="73790"/>
                      <a:pt x="54054" y="73790"/>
                    </a:cubicBezTo>
                    <a:cubicBezTo>
                      <a:pt x="54034" y="73790"/>
                      <a:pt x="54015" y="73790"/>
                      <a:pt x="53995" y="73790"/>
                    </a:cubicBezTo>
                    <a:cubicBezTo>
                      <a:pt x="55332" y="72343"/>
                      <a:pt x="57206" y="71540"/>
                      <a:pt x="59141" y="71540"/>
                    </a:cubicBezTo>
                    <a:close/>
                    <a:moveTo>
                      <a:pt x="112810" y="69495"/>
                    </a:moveTo>
                    <a:cubicBezTo>
                      <a:pt x="115985" y="69495"/>
                      <a:pt x="119160" y="71574"/>
                      <a:pt x="119200" y="75735"/>
                    </a:cubicBezTo>
                    <a:cubicBezTo>
                      <a:pt x="118721" y="75630"/>
                      <a:pt x="118239" y="75578"/>
                      <a:pt x="117760" y="75578"/>
                    </a:cubicBezTo>
                    <a:cubicBezTo>
                      <a:pt x="115909" y="75578"/>
                      <a:pt x="114116" y="76343"/>
                      <a:pt x="112821" y="77724"/>
                    </a:cubicBezTo>
                    <a:lnTo>
                      <a:pt x="112812" y="77733"/>
                    </a:lnTo>
                    <a:cubicBezTo>
                      <a:pt x="111530" y="76362"/>
                      <a:pt x="109738" y="75573"/>
                      <a:pt x="107856" y="75573"/>
                    </a:cubicBezTo>
                    <a:cubicBezTo>
                      <a:pt x="107373" y="75573"/>
                      <a:pt x="106889" y="75627"/>
                      <a:pt x="106414" y="75735"/>
                    </a:cubicBezTo>
                    <a:lnTo>
                      <a:pt x="106414" y="75735"/>
                    </a:lnTo>
                    <a:cubicBezTo>
                      <a:pt x="106454" y="71576"/>
                      <a:pt x="109632" y="69495"/>
                      <a:pt x="112810" y="69495"/>
                    </a:cubicBezTo>
                    <a:close/>
                    <a:moveTo>
                      <a:pt x="136139" y="69486"/>
                    </a:moveTo>
                    <a:cubicBezTo>
                      <a:pt x="139313" y="69486"/>
                      <a:pt x="142484" y="71562"/>
                      <a:pt x="142525" y="75717"/>
                    </a:cubicBezTo>
                    <a:lnTo>
                      <a:pt x="142516" y="75735"/>
                    </a:lnTo>
                    <a:cubicBezTo>
                      <a:pt x="142037" y="75630"/>
                      <a:pt x="141554" y="75578"/>
                      <a:pt x="141075" y="75578"/>
                    </a:cubicBezTo>
                    <a:cubicBezTo>
                      <a:pt x="139222" y="75578"/>
                      <a:pt x="137424" y="76345"/>
                      <a:pt x="136136" y="77733"/>
                    </a:cubicBezTo>
                    <a:cubicBezTo>
                      <a:pt x="134854" y="76362"/>
                      <a:pt x="133062" y="75573"/>
                      <a:pt x="131181" y="75573"/>
                    </a:cubicBezTo>
                    <a:cubicBezTo>
                      <a:pt x="130697" y="75573"/>
                      <a:pt x="130213" y="75627"/>
                      <a:pt x="129738" y="75735"/>
                    </a:cubicBezTo>
                    <a:cubicBezTo>
                      <a:pt x="129778" y="71569"/>
                      <a:pt x="132960" y="69486"/>
                      <a:pt x="136139" y="69486"/>
                    </a:cubicBezTo>
                    <a:close/>
                    <a:moveTo>
                      <a:pt x="42333" y="69686"/>
                    </a:moveTo>
                    <a:cubicBezTo>
                      <a:pt x="45509" y="69686"/>
                      <a:pt x="48686" y="71765"/>
                      <a:pt x="48726" y="75923"/>
                    </a:cubicBezTo>
                    <a:cubicBezTo>
                      <a:pt x="48248" y="75818"/>
                      <a:pt x="47765" y="75767"/>
                      <a:pt x="47287" y="75767"/>
                    </a:cubicBezTo>
                    <a:cubicBezTo>
                      <a:pt x="45433" y="75767"/>
                      <a:pt x="43633" y="76534"/>
                      <a:pt x="42337" y="77930"/>
                    </a:cubicBezTo>
                    <a:cubicBezTo>
                      <a:pt x="41056" y="76550"/>
                      <a:pt x="39264" y="75770"/>
                      <a:pt x="37382" y="75770"/>
                    </a:cubicBezTo>
                    <a:cubicBezTo>
                      <a:pt x="36898" y="75770"/>
                      <a:pt x="36415" y="75815"/>
                      <a:pt x="35940" y="75923"/>
                    </a:cubicBezTo>
                    <a:cubicBezTo>
                      <a:pt x="35980" y="71765"/>
                      <a:pt x="39156" y="69686"/>
                      <a:pt x="42333" y="69686"/>
                    </a:cubicBezTo>
                    <a:close/>
                    <a:moveTo>
                      <a:pt x="65651" y="69683"/>
                    </a:moveTo>
                    <a:cubicBezTo>
                      <a:pt x="68826" y="69683"/>
                      <a:pt x="72001" y="71762"/>
                      <a:pt x="72041" y="75923"/>
                    </a:cubicBezTo>
                    <a:cubicBezTo>
                      <a:pt x="71563" y="75818"/>
                      <a:pt x="71081" y="75767"/>
                      <a:pt x="70602" y="75767"/>
                    </a:cubicBezTo>
                    <a:cubicBezTo>
                      <a:pt x="68748" y="75767"/>
                      <a:pt x="66949" y="76534"/>
                      <a:pt x="65653" y="77930"/>
                    </a:cubicBezTo>
                    <a:cubicBezTo>
                      <a:pt x="64371" y="76550"/>
                      <a:pt x="62579" y="75770"/>
                      <a:pt x="60697" y="75770"/>
                    </a:cubicBezTo>
                    <a:cubicBezTo>
                      <a:pt x="60214" y="75770"/>
                      <a:pt x="59730" y="75815"/>
                      <a:pt x="59255" y="75923"/>
                    </a:cubicBezTo>
                    <a:cubicBezTo>
                      <a:pt x="59295" y="71764"/>
                      <a:pt x="62473" y="69683"/>
                      <a:pt x="65651" y="69683"/>
                    </a:cubicBezTo>
                    <a:close/>
                    <a:moveTo>
                      <a:pt x="82884" y="1"/>
                    </a:moveTo>
                    <a:cubicBezTo>
                      <a:pt x="82642" y="699"/>
                      <a:pt x="82534" y="1434"/>
                      <a:pt x="82579" y="2178"/>
                    </a:cubicBezTo>
                    <a:cubicBezTo>
                      <a:pt x="81329" y="875"/>
                      <a:pt x="79570" y="36"/>
                      <a:pt x="77701" y="36"/>
                    </a:cubicBezTo>
                    <a:cubicBezTo>
                      <a:pt x="77681" y="36"/>
                      <a:pt x="77661" y="36"/>
                      <a:pt x="77642" y="36"/>
                    </a:cubicBezTo>
                    <a:cubicBezTo>
                      <a:pt x="77622" y="36"/>
                      <a:pt x="77602" y="36"/>
                      <a:pt x="77582" y="36"/>
                    </a:cubicBezTo>
                    <a:cubicBezTo>
                      <a:pt x="73834" y="36"/>
                      <a:pt x="70494" y="3399"/>
                      <a:pt x="70948" y="7160"/>
                    </a:cubicBezTo>
                    <a:cubicBezTo>
                      <a:pt x="71458" y="7046"/>
                      <a:pt x="71971" y="6991"/>
                      <a:pt x="72481" y="6991"/>
                    </a:cubicBezTo>
                    <a:cubicBezTo>
                      <a:pt x="74418" y="6991"/>
                      <a:pt x="76294" y="7793"/>
                      <a:pt x="77642" y="9248"/>
                    </a:cubicBezTo>
                    <a:cubicBezTo>
                      <a:pt x="77624" y="9248"/>
                      <a:pt x="77606" y="9248"/>
                      <a:pt x="77587" y="9248"/>
                    </a:cubicBezTo>
                    <a:cubicBezTo>
                      <a:pt x="75529" y="9248"/>
                      <a:pt x="73607" y="10256"/>
                      <a:pt x="72355" y="11784"/>
                    </a:cubicBezTo>
                    <a:cubicBezTo>
                      <a:pt x="72756" y="8058"/>
                      <a:pt x="69443" y="4740"/>
                      <a:pt x="65721" y="4740"/>
                    </a:cubicBezTo>
                    <a:cubicBezTo>
                      <a:pt x="65701" y="4740"/>
                      <a:pt x="65682" y="4740"/>
                      <a:pt x="65662" y="4741"/>
                    </a:cubicBezTo>
                    <a:cubicBezTo>
                      <a:pt x="65642" y="4740"/>
                      <a:pt x="65622" y="4740"/>
                      <a:pt x="65602" y="4740"/>
                    </a:cubicBezTo>
                    <a:cubicBezTo>
                      <a:pt x="63733" y="4740"/>
                      <a:pt x="61966" y="5570"/>
                      <a:pt x="60724" y="6873"/>
                    </a:cubicBezTo>
                    <a:cubicBezTo>
                      <a:pt x="60760" y="6138"/>
                      <a:pt x="60662" y="5395"/>
                      <a:pt x="60420" y="4696"/>
                    </a:cubicBezTo>
                    <a:lnTo>
                      <a:pt x="60043" y="4696"/>
                    </a:lnTo>
                    <a:cubicBezTo>
                      <a:pt x="60276" y="5395"/>
                      <a:pt x="60393" y="6130"/>
                      <a:pt x="60393" y="6864"/>
                    </a:cubicBezTo>
                    <a:cubicBezTo>
                      <a:pt x="59920" y="6762"/>
                      <a:pt x="59442" y="6713"/>
                      <a:pt x="58969" y="6713"/>
                    </a:cubicBezTo>
                    <a:cubicBezTo>
                      <a:pt x="57110" y="6713"/>
                      <a:pt x="55305" y="7479"/>
                      <a:pt x="54013" y="8871"/>
                    </a:cubicBezTo>
                    <a:cubicBezTo>
                      <a:pt x="52732" y="7492"/>
                      <a:pt x="50939" y="6712"/>
                      <a:pt x="49058" y="6712"/>
                    </a:cubicBezTo>
                    <a:cubicBezTo>
                      <a:pt x="48574" y="6712"/>
                      <a:pt x="48090" y="6766"/>
                      <a:pt x="47615" y="6864"/>
                    </a:cubicBezTo>
                    <a:cubicBezTo>
                      <a:pt x="47615" y="6130"/>
                      <a:pt x="47732" y="5395"/>
                      <a:pt x="47965" y="4696"/>
                    </a:cubicBezTo>
                    <a:lnTo>
                      <a:pt x="47588" y="4696"/>
                    </a:lnTo>
                    <a:cubicBezTo>
                      <a:pt x="47346" y="5395"/>
                      <a:pt x="47248" y="6138"/>
                      <a:pt x="47284" y="6873"/>
                    </a:cubicBezTo>
                    <a:cubicBezTo>
                      <a:pt x="46049" y="5577"/>
                      <a:pt x="44293" y="4740"/>
                      <a:pt x="42434" y="4740"/>
                    </a:cubicBezTo>
                    <a:cubicBezTo>
                      <a:pt x="42405" y="4740"/>
                      <a:pt x="42376" y="4740"/>
                      <a:pt x="42346" y="4741"/>
                    </a:cubicBezTo>
                    <a:cubicBezTo>
                      <a:pt x="42319" y="4740"/>
                      <a:pt x="42291" y="4740"/>
                      <a:pt x="42263" y="4740"/>
                    </a:cubicBezTo>
                    <a:cubicBezTo>
                      <a:pt x="40287" y="4740"/>
                      <a:pt x="38431" y="5684"/>
                      <a:pt x="37185" y="7124"/>
                    </a:cubicBezTo>
                    <a:cubicBezTo>
                      <a:pt x="37480" y="3457"/>
                      <a:pt x="34193" y="233"/>
                      <a:pt x="30519" y="233"/>
                    </a:cubicBezTo>
                    <a:cubicBezTo>
                      <a:pt x="30504" y="233"/>
                      <a:pt x="30489" y="233"/>
                      <a:pt x="30474" y="234"/>
                    </a:cubicBezTo>
                    <a:cubicBezTo>
                      <a:pt x="30454" y="233"/>
                      <a:pt x="30434" y="233"/>
                      <a:pt x="30415" y="233"/>
                    </a:cubicBezTo>
                    <a:cubicBezTo>
                      <a:pt x="28546" y="233"/>
                      <a:pt x="26787" y="1072"/>
                      <a:pt x="25536" y="2375"/>
                    </a:cubicBezTo>
                    <a:cubicBezTo>
                      <a:pt x="25581" y="1640"/>
                      <a:pt x="25474" y="897"/>
                      <a:pt x="25232" y="198"/>
                    </a:cubicBezTo>
                    <a:lnTo>
                      <a:pt x="24864" y="198"/>
                    </a:lnTo>
                    <a:cubicBezTo>
                      <a:pt x="25088" y="897"/>
                      <a:pt x="25214" y="1631"/>
                      <a:pt x="25214" y="2366"/>
                    </a:cubicBezTo>
                    <a:cubicBezTo>
                      <a:pt x="24739" y="2264"/>
                      <a:pt x="24260" y="2214"/>
                      <a:pt x="23785" y="2214"/>
                    </a:cubicBezTo>
                    <a:cubicBezTo>
                      <a:pt x="21922" y="2214"/>
                      <a:pt x="20117" y="2981"/>
                      <a:pt x="18825" y="4373"/>
                    </a:cubicBezTo>
                    <a:cubicBezTo>
                      <a:pt x="17544" y="2993"/>
                      <a:pt x="15752" y="2214"/>
                      <a:pt x="13870" y="2214"/>
                    </a:cubicBezTo>
                    <a:cubicBezTo>
                      <a:pt x="13386" y="2214"/>
                      <a:pt x="12902" y="2268"/>
                      <a:pt x="12427" y="2366"/>
                    </a:cubicBezTo>
                    <a:cubicBezTo>
                      <a:pt x="12427" y="1631"/>
                      <a:pt x="12544" y="897"/>
                      <a:pt x="12777" y="198"/>
                    </a:cubicBezTo>
                    <a:lnTo>
                      <a:pt x="12382" y="198"/>
                    </a:lnTo>
                    <a:cubicBezTo>
                      <a:pt x="12141" y="897"/>
                      <a:pt x="12042" y="1640"/>
                      <a:pt x="12078" y="2375"/>
                    </a:cubicBezTo>
                    <a:cubicBezTo>
                      <a:pt x="10836" y="1072"/>
                      <a:pt x="9069" y="233"/>
                      <a:pt x="7200" y="233"/>
                    </a:cubicBezTo>
                    <a:cubicBezTo>
                      <a:pt x="7180" y="233"/>
                      <a:pt x="7160" y="233"/>
                      <a:pt x="7141" y="234"/>
                    </a:cubicBezTo>
                    <a:cubicBezTo>
                      <a:pt x="7126" y="233"/>
                      <a:pt x="7111" y="233"/>
                      <a:pt x="7096" y="233"/>
                    </a:cubicBezTo>
                    <a:cubicBezTo>
                      <a:pt x="3342" y="233"/>
                      <a:pt x="1" y="3600"/>
                      <a:pt x="456" y="7366"/>
                    </a:cubicBezTo>
                    <a:cubicBezTo>
                      <a:pt x="966" y="7252"/>
                      <a:pt x="1482" y="7196"/>
                      <a:pt x="1994" y="7196"/>
                    </a:cubicBezTo>
                    <a:cubicBezTo>
                      <a:pt x="3926" y="7196"/>
                      <a:pt x="5804" y="7993"/>
                      <a:pt x="7149" y="9445"/>
                    </a:cubicBezTo>
                    <a:lnTo>
                      <a:pt x="7149" y="9445"/>
                    </a:lnTo>
                    <a:cubicBezTo>
                      <a:pt x="7147" y="9445"/>
                      <a:pt x="7144" y="9445"/>
                      <a:pt x="7141" y="9445"/>
                    </a:cubicBezTo>
                    <a:cubicBezTo>
                      <a:pt x="7121" y="9445"/>
                      <a:pt x="7101" y="9445"/>
                      <a:pt x="7081" y="9445"/>
                    </a:cubicBezTo>
                    <a:cubicBezTo>
                      <a:pt x="3333" y="9445"/>
                      <a:pt x="1" y="12816"/>
                      <a:pt x="456" y="16569"/>
                    </a:cubicBezTo>
                    <a:cubicBezTo>
                      <a:pt x="961" y="16457"/>
                      <a:pt x="1471" y="16403"/>
                      <a:pt x="1977" y="16403"/>
                    </a:cubicBezTo>
                    <a:cubicBezTo>
                      <a:pt x="3909" y="16403"/>
                      <a:pt x="5782" y="17198"/>
                      <a:pt x="7132" y="18647"/>
                    </a:cubicBezTo>
                    <a:cubicBezTo>
                      <a:pt x="7112" y="18647"/>
                      <a:pt x="7092" y="18647"/>
                      <a:pt x="7072" y="18647"/>
                    </a:cubicBezTo>
                    <a:cubicBezTo>
                      <a:pt x="3333" y="18647"/>
                      <a:pt x="1" y="22009"/>
                      <a:pt x="456" y="25771"/>
                    </a:cubicBezTo>
                    <a:cubicBezTo>
                      <a:pt x="965" y="25657"/>
                      <a:pt x="1479" y="25602"/>
                      <a:pt x="1989" y="25602"/>
                    </a:cubicBezTo>
                    <a:cubicBezTo>
                      <a:pt x="3926" y="25602"/>
                      <a:pt x="5802" y="26404"/>
                      <a:pt x="7150" y="27859"/>
                    </a:cubicBezTo>
                    <a:cubicBezTo>
                      <a:pt x="8483" y="26416"/>
                      <a:pt x="10349" y="25613"/>
                      <a:pt x="12278" y="25613"/>
                    </a:cubicBezTo>
                    <a:cubicBezTo>
                      <a:pt x="12709" y="25613"/>
                      <a:pt x="13143" y="25653"/>
                      <a:pt x="13574" y="25735"/>
                    </a:cubicBezTo>
                    <a:cubicBezTo>
                      <a:pt x="12580" y="26909"/>
                      <a:pt x="11997" y="28414"/>
                      <a:pt x="12087" y="30000"/>
                    </a:cubicBezTo>
                    <a:cubicBezTo>
                      <a:pt x="10837" y="28697"/>
                      <a:pt x="9069" y="27867"/>
                      <a:pt x="7209" y="27867"/>
                    </a:cubicBezTo>
                    <a:cubicBezTo>
                      <a:pt x="7189" y="27867"/>
                      <a:pt x="7169" y="27867"/>
                      <a:pt x="7150" y="27868"/>
                    </a:cubicBezTo>
                    <a:cubicBezTo>
                      <a:pt x="7130" y="27867"/>
                      <a:pt x="7110" y="27867"/>
                      <a:pt x="7090" y="27867"/>
                    </a:cubicBezTo>
                    <a:cubicBezTo>
                      <a:pt x="3342" y="27867"/>
                      <a:pt x="1" y="31230"/>
                      <a:pt x="456" y="34991"/>
                    </a:cubicBezTo>
                    <a:cubicBezTo>
                      <a:pt x="968" y="34875"/>
                      <a:pt x="1485" y="34819"/>
                      <a:pt x="1999" y="34819"/>
                    </a:cubicBezTo>
                    <a:cubicBezTo>
                      <a:pt x="3903" y="34819"/>
                      <a:pt x="5755" y="35598"/>
                      <a:pt x="7096" y="37016"/>
                    </a:cubicBezTo>
                    <a:cubicBezTo>
                      <a:pt x="3341" y="37016"/>
                      <a:pt x="8" y="40377"/>
                      <a:pt x="456" y="44140"/>
                    </a:cubicBezTo>
                    <a:cubicBezTo>
                      <a:pt x="968" y="44025"/>
                      <a:pt x="1485" y="43970"/>
                      <a:pt x="1997" y="43970"/>
                    </a:cubicBezTo>
                    <a:cubicBezTo>
                      <a:pt x="3931" y="43970"/>
                      <a:pt x="5804" y="44767"/>
                      <a:pt x="7150" y="46219"/>
                    </a:cubicBezTo>
                    <a:cubicBezTo>
                      <a:pt x="8485" y="44773"/>
                      <a:pt x="10355" y="43977"/>
                      <a:pt x="12288" y="43977"/>
                    </a:cubicBezTo>
                    <a:cubicBezTo>
                      <a:pt x="12715" y="43977"/>
                      <a:pt x="13146" y="44016"/>
                      <a:pt x="13574" y="44095"/>
                    </a:cubicBezTo>
                    <a:cubicBezTo>
                      <a:pt x="12580" y="45278"/>
                      <a:pt x="11997" y="46774"/>
                      <a:pt x="12087" y="48369"/>
                    </a:cubicBezTo>
                    <a:cubicBezTo>
                      <a:pt x="10837" y="47066"/>
                      <a:pt x="9069" y="46227"/>
                      <a:pt x="7208" y="46227"/>
                    </a:cubicBezTo>
                    <a:cubicBezTo>
                      <a:pt x="7189" y="46227"/>
                      <a:pt x="7169" y="46228"/>
                      <a:pt x="7150" y="46228"/>
                    </a:cubicBezTo>
                    <a:cubicBezTo>
                      <a:pt x="7130" y="46228"/>
                      <a:pt x="7110" y="46227"/>
                      <a:pt x="7090" y="46227"/>
                    </a:cubicBezTo>
                    <a:cubicBezTo>
                      <a:pt x="3342" y="46227"/>
                      <a:pt x="1" y="49590"/>
                      <a:pt x="456" y="53351"/>
                    </a:cubicBezTo>
                    <a:cubicBezTo>
                      <a:pt x="966" y="53237"/>
                      <a:pt x="1482" y="53181"/>
                      <a:pt x="1993" y="53181"/>
                    </a:cubicBezTo>
                    <a:cubicBezTo>
                      <a:pt x="3922" y="53181"/>
                      <a:pt x="5795" y="53978"/>
                      <a:pt x="7141" y="55430"/>
                    </a:cubicBezTo>
                    <a:cubicBezTo>
                      <a:pt x="7121" y="55430"/>
                      <a:pt x="7101" y="55430"/>
                      <a:pt x="7081" y="55430"/>
                    </a:cubicBezTo>
                    <a:cubicBezTo>
                      <a:pt x="3333" y="55430"/>
                      <a:pt x="1" y="58792"/>
                      <a:pt x="456" y="62554"/>
                    </a:cubicBezTo>
                    <a:cubicBezTo>
                      <a:pt x="968" y="62439"/>
                      <a:pt x="1485" y="62383"/>
                      <a:pt x="1997" y="62383"/>
                    </a:cubicBezTo>
                    <a:cubicBezTo>
                      <a:pt x="3931" y="62383"/>
                      <a:pt x="5804" y="63180"/>
                      <a:pt x="7150" y="64633"/>
                    </a:cubicBezTo>
                    <a:cubicBezTo>
                      <a:pt x="8485" y="63187"/>
                      <a:pt x="10355" y="62390"/>
                      <a:pt x="12288" y="62390"/>
                    </a:cubicBezTo>
                    <a:cubicBezTo>
                      <a:pt x="12715" y="62390"/>
                      <a:pt x="13146" y="62429"/>
                      <a:pt x="13574" y="62509"/>
                    </a:cubicBezTo>
                    <a:cubicBezTo>
                      <a:pt x="12580" y="63692"/>
                      <a:pt x="11997" y="65188"/>
                      <a:pt x="12087" y="66783"/>
                    </a:cubicBezTo>
                    <a:cubicBezTo>
                      <a:pt x="10837" y="65480"/>
                      <a:pt x="9069" y="64641"/>
                      <a:pt x="7208" y="64641"/>
                    </a:cubicBezTo>
                    <a:cubicBezTo>
                      <a:pt x="7189" y="64641"/>
                      <a:pt x="7169" y="64641"/>
                      <a:pt x="7150" y="64642"/>
                    </a:cubicBezTo>
                    <a:cubicBezTo>
                      <a:pt x="7130" y="64641"/>
                      <a:pt x="7110" y="64641"/>
                      <a:pt x="7090" y="64641"/>
                    </a:cubicBezTo>
                    <a:cubicBezTo>
                      <a:pt x="3342" y="64641"/>
                      <a:pt x="1" y="68004"/>
                      <a:pt x="456" y="71765"/>
                    </a:cubicBezTo>
                    <a:cubicBezTo>
                      <a:pt x="965" y="71651"/>
                      <a:pt x="1479" y="71596"/>
                      <a:pt x="1989" y="71596"/>
                    </a:cubicBezTo>
                    <a:cubicBezTo>
                      <a:pt x="3926" y="71596"/>
                      <a:pt x="5802" y="72399"/>
                      <a:pt x="7150" y="73853"/>
                    </a:cubicBezTo>
                    <a:cubicBezTo>
                      <a:pt x="8483" y="72402"/>
                      <a:pt x="10349" y="71599"/>
                      <a:pt x="12279" y="71599"/>
                    </a:cubicBezTo>
                    <a:cubicBezTo>
                      <a:pt x="12709" y="71599"/>
                      <a:pt x="13143" y="71639"/>
                      <a:pt x="13574" y="71720"/>
                    </a:cubicBezTo>
                    <a:cubicBezTo>
                      <a:pt x="13037" y="72348"/>
                      <a:pt x="12624" y="73082"/>
                      <a:pt x="12365" y="73862"/>
                    </a:cubicBezTo>
                    <a:lnTo>
                      <a:pt x="12741" y="73862"/>
                    </a:lnTo>
                    <a:cubicBezTo>
                      <a:pt x="13637" y="71119"/>
                      <a:pt x="16222" y="69746"/>
                      <a:pt x="18806" y="69746"/>
                    </a:cubicBezTo>
                    <a:cubicBezTo>
                      <a:pt x="21388" y="69746"/>
                      <a:pt x="23969" y="71117"/>
                      <a:pt x="24864" y="73862"/>
                    </a:cubicBezTo>
                    <a:lnTo>
                      <a:pt x="25241" y="73862"/>
                    </a:lnTo>
                    <a:cubicBezTo>
                      <a:pt x="24981" y="73073"/>
                      <a:pt x="24569" y="72339"/>
                      <a:pt x="24031" y="71702"/>
                    </a:cubicBezTo>
                    <a:cubicBezTo>
                      <a:pt x="24457" y="71623"/>
                      <a:pt x="24885" y="71585"/>
                      <a:pt x="25310" y="71585"/>
                    </a:cubicBezTo>
                    <a:cubicBezTo>
                      <a:pt x="27245" y="71585"/>
                      <a:pt x="29120" y="72387"/>
                      <a:pt x="30465" y="73835"/>
                    </a:cubicBezTo>
                    <a:cubicBezTo>
                      <a:pt x="31802" y="72382"/>
                      <a:pt x="33677" y="71582"/>
                      <a:pt x="35611" y="71582"/>
                    </a:cubicBezTo>
                    <a:cubicBezTo>
                      <a:pt x="36087" y="71582"/>
                      <a:pt x="36566" y="71630"/>
                      <a:pt x="37042" y="71729"/>
                    </a:cubicBezTo>
                    <a:cubicBezTo>
                      <a:pt x="36011" y="72993"/>
                      <a:pt x="35438" y="74615"/>
                      <a:pt x="35644" y="76308"/>
                    </a:cubicBezTo>
                    <a:cubicBezTo>
                      <a:pt x="36151" y="76194"/>
                      <a:pt x="36664" y="76139"/>
                      <a:pt x="37173" y="76139"/>
                    </a:cubicBezTo>
                    <a:cubicBezTo>
                      <a:pt x="39108" y="76139"/>
                      <a:pt x="40989" y="76942"/>
                      <a:pt x="42337" y="78396"/>
                    </a:cubicBezTo>
                    <a:cubicBezTo>
                      <a:pt x="43675" y="76948"/>
                      <a:pt x="45548" y="76146"/>
                      <a:pt x="47484" y="76146"/>
                    </a:cubicBezTo>
                    <a:cubicBezTo>
                      <a:pt x="47908" y="76146"/>
                      <a:pt x="48336" y="76184"/>
                      <a:pt x="48762" y="76263"/>
                    </a:cubicBezTo>
                    <a:cubicBezTo>
                      <a:pt x="48224" y="76899"/>
                      <a:pt x="47812" y="77625"/>
                      <a:pt x="47552" y="78414"/>
                    </a:cubicBezTo>
                    <a:lnTo>
                      <a:pt x="47929" y="78414"/>
                    </a:lnTo>
                    <a:cubicBezTo>
                      <a:pt x="48825" y="75666"/>
                      <a:pt x="51408" y="74291"/>
                      <a:pt x="53990" y="74291"/>
                    </a:cubicBezTo>
                    <a:cubicBezTo>
                      <a:pt x="56571" y="74291"/>
                      <a:pt x="59152" y="75664"/>
                      <a:pt x="60052" y="78414"/>
                    </a:cubicBezTo>
                    <a:lnTo>
                      <a:pt x="60438" y="78414"/>
                    </a:lnTo>
                    <a:cubicBezTo>
                      <a:pt x="60169" y="77625"/>
                      <a:pt x="59766" y="76891"/>
                      <a:pt x="59228" y="76263"/>
                    </a:cubicBezTo>
                    <a:cubicBezTo>
                      <a:pt x="59656" y="76184"/>
                      <a:pt x="60087" y="76145"/>
                      <a:pt x="60514" y="76145"/>
                    </a:cubicBezTo>
                    <a:cubicBezTo>
                      <a:pt x="62447" y="76145"/>
                      <a:pt x="64319" y="76941"/>
                      <a:pt x="65662" y="78387"/>
                    </a:cubicBezTo>
                    <a:cubicBezTo>
                      <a:pt x="67002" y="76933"/>
                      <a:pt x="68877" y="76130"/>
                      <a:pt x="70814" y="76130"/>
                    </a:cubicBezTo>
                    <a:cubicBezTo>
                      <a:pt x="71323" y="76130"/>
                      <a:pt x="71837" y="76185"/>
                      <a:pt x="72346" y="76299"/>
                    </a:cubicBezTo>
                    <a:cubicBezTo>
                      <a:pt x="72801" y="72547"/>
                      <a:pt x="69460" y="69175"/>
                      <a:pt x="65712" y="69175"/>
                    </a:cubicBezTo>
                    <a:cubicBezTo>
                      <a:pt x="65698" y="69175"/>
                      <a:pt x="65684" y="69175"/>
                      <a:pt x="65669" y="69175"/>
                    </a:cubicBezTo>
                    <a:lnTo>
                      <a:pt x="65669" y="69175"/>
                    </a:lnTo>
                    <a:cubicBezTo>
                      <a:pt x="67009" y="67731"/>
                      <a:pt x="68871" y="66936"/>
                      <a:pt x="70797" y="66936"/>
                    </a:cubicBezTo>
                    <a:cubicBezTo>
                      <a:pt x="71279" y="66936"/>
                      <a:pt x="71765" y="66986"/>
                      <a:pt x="72248" y="67088"/>
                    </a:cubicBezTo>
                    <a:cubicBezTo>
                      <a:pt x="71271" y="68333"/>
                      <a:pt x="70742" y="69901"/>
                      <a:pt x="70939" y="71559"/>
                    </a:cubicBezTo>
                    <a:cubicBezTo>
                      <a:pt x="71452" y="71445"/>
                      <a:pt x="71968" y="71389"/>
                      <a:pt x="72480" y="71389"/>
                    </a:cubicBezTo>
                    <a:cubicBezTo>
                      <a:pt x="74414" y="71389"/>
                      <a:pt x="76287" y="72186"/>
                      <a:pt x="77633" y="73638"/>
                    </a:cubicBezTo>
                    <a:cubicBezTo>
                      <a:pt x="78970" y="72190"/>
                      <a:pt x="80844" y="71388"/>
                      <a:pt x="82779" y="71388"/>
                    </a:cubicBezTo>
                    <a:cubicBezTo>
                      <a:pt x="83204" y="71388"/>
                      <a:pt x="83632" y="71426"/>
                      <a:pt x="84057" y="71505"/>
                    </a:cubicBezTo>
                    <a:cubicBezTo>
                      <a:pt x="83520" y="72141"/>
                      <a:pt x="83108" y="72867"/>
                      <a:pt x="82848" y="73656"/>
                    </a:cubicBezTo>
                    <a:lnTo>
                      <a:pt x="83224" y="73656"/>
                    </a:lnTo>
                    <a:cubicBezTo>
                      <a:pt x="84120" y="70909"/>
                      <a:pt x="86703" y="69536"/>
                      <a:pt x="89286" y="69536"/>
                    </a:cubicBezTo>
                    <a:cubicBezTo>
                      <a:pt x="91869" y="69536"/>
                      <a:pt x="94452" y="70909"/>
                      <a:pt x="95348" y="73656"/>
                    </a:cubicBezTo>
                    <a:lnTo>
                      <a:pt x="95724" y="73656"/>
                    </a:lnTo>
                    <a:cubicBezTo>
                      <a:pt x="95464" y="72867"/>
                      <a:pt x="95052" y="72141"/>
                      <a:pt x="94514" y="71505"/>
                    </a:cubicBezTo>
                    <a:cubicBezTo>
                      <a:pt x="94942" y="71426"/>
                      <a:pt x="95371" y="71388"/>
                      <a:pt x="95797" y="71388"/>
                    </a:cubicBezTo>
                    <a:cubicBezTo>
                      <a:pt x="97737" y="71388"/>
                      <a:pt x="99611" y="72190"/>
                      <a:pt x="100948" y="73638"/>
                    </a:cubicBezTo>
                    <a:cubicBezTo>
                      <a:pt x="102293" y="72185"/>
                      <a:pt x="104163" y="71385"/>
                      <a:pt x="106095" y="71385"/>
                    </a:cubicBezTo>
                    <a:cubicBezTo>
                      <a:pt x="106570" y="71385"/>
                      <a:pt x="107049" y="71433"/>
                      <a:pt x="107525" y="71532"/>
                    </a:cubicBezTo>
                    <a:cubicBezTo>
                      <a:pt x="106495" y="72796"/>
                      <a:pt x="105921" y="74417"/>
                      <a:pt x="106127" y="76111"/>
                    </a:cubicBezTo>
                    <a:cubicBezTo>
                      <a:pt x="106637" y="75997"/>
                      <a:pt x="107150" y="75942"/>
                      <a:pt x="107660" y="75942"/>
                    </a:cubicBezTo>
                    <a:cubicBezTo>
                      <a:pt x="109597" y="75942"/>
                      <a:pt x="111473" y="76744"/>
                      <a:pt x="112821" y="78199"/>
                    </a:cubicBezTo>
                    <a:cubicBezTo>
                      <a:pt x="114158" y="76751"/>
                      <a:pt x="116031" y="75948"/>
                      <a:pt x="117967" y="75948"/>
                    </a:cubicBezTo>
                    <a:cubicBezTo>
                      <a:pt x="118392" y="75948"/>
                      <a:pt x="118820" y="75987"/>
                      <a:pt x="119245" y="76066"/>
                    </a:cubicBezTo>
                    <a:cubicBezTo>
                      <a:pt x="118708" y="76702"/>
                      <a:pt x="118295" y="77428"/>
                      <a:pt x="118036" y="78217"/>
                    </a:cubicBezTo>
                    <a:lnTo>
                      <a:pt x="118412" y="78217"/>
                    </a:lnTo>
                    <a:cubicBezTo>
                      <a:pt x="119308" y="75474"/>
                      <a:pt x="121893" y="74100"/>
                      <a:pt x="124477" y="74100"/>
                    </a:cubicBezTo>
                    <a:cubicBezTo>
                      <a:pt x="127059" y="74100"/>
                      <a:pt x="129640" y="75471"/>
                      <a:pt x="130536" y="78217"/>
                    </a:cubicBezTo>
                    <a:lnTo>
                      <a:pt x="130912" y="78217"/>
                    </a:lnTo>
                    <a:cubicBezTo>
                      <a:pt x="130652" y="77428"/>
                      <a:pt x="130240" y="76702"/>
                      <a:pt x="129702" y="76066"/>
                    </a:cubicBezTo>
                    <a:cubicBezTo>
                      <a:pt x="130130" y="75987"/>
                      <a:pt x="130558" y="75948"/>
                      <a:pt x="130984" y="75948"/>
                    </a:cubicBezTo>
                    <a:cubicBezTo>
                      <a:pt x="132922" y="75948"/>
                      <a:pt x="134791" y="76751"/>
                      <a:pt x="136136" y="78199"/>
                    </a:cubicBezTo>
                    <a:cubicBezTo>
                      <a:pt x="137484" y="76744"/>
                      <a:pt x="139360" y="75942"/>
                      <a:pt x="141292" y="75942"/>
                    </a:cubicBezTo>
                    <a:cubicBezTo>
                      <a:pt x="141801" y="75942"/>
                      <a:pt x="142313" y="75997"/>
                      <a:pt x="142820" y="76111"/>
                    </a:cubicBezTo>
                    <a:cubicBezTo>
                      <a:pt x="143275" y="72358"/>
                      <a:pt x="139935" y="68987"/>
                      <a:pt x="136195" y="68987"/>
                    </a:cubicBezTo>
                    <a:cubicBezTo>
                      <a:pt x="136175" y="68987"/>
                      <a:pt x="136156" y="68987"/>
                      <a:pt x="136136" y="68987"/>
                    </a:cubicBezTo>
                    <a:cubicBezTo>
                      <a:pt x="136116" y="68987"/>
                      <a:pt x="136096" y="68987"/>
                      <a:pt x="136077" y="68987"/>
                    </a:cubicBezTo>
                    <a:cubicBezTo>
                      <a:pt x="134208" y="68987"/>
                      <a:pt x="132440" y="69825"/>
                      <a:pt x="131199" y="71129"/>
                    </a:cubicBezTo>
                    <a:cubicBezTo>
                      <a:pt x="131279" y="69534"/>
                      <a:pt x="130697" y="68038"/>
                      <a:pt x="129702" y="66855"/>
                    </a:cubicBezTo>
                    <a:cubicBezTo>
                      <a:pt x="130132" y="66775"/>
                      <a:pt x="130564" y="66736"/>
                      <a:pt x="130992" y="66736"/>
                    </a:cubicBezTo>
                    <a:cubicBezTo>
                      <a:pt x="132927" y="66736"/>
                      <a:pt x="134793" y="67533"/>
                      <a:pt x="136136" y="68978"/>
                    </a:cubicBezTo>
                    <a:cubicBezTo>
                      <a:pt x="137482" y="67526"/>
                      <a:pt x="139354" y="66729"/>
                      <a:pt x="141284" y="66729"/>
                    </a:cubicBezTo>
                    <a:cubicBezTo>
                      <a:pt x="141795" y="66729"/>
                      <a:pt x="142310" y="66785"/>
                      <a:pt x="142820" y="66900"/>
                    </a:cubicBezTo>
                    <a:cubicBezTo>
                      <a:pt x="143276" y="63142"/>
                      <a:pt x="139935" y="59776"/>
                      <a:pt x="136189" y="59776"/>
                    </a:cubicBezTo>
                    <a:cubicBezTo>
                      <a:pt x="136175" y="59776"/>
                      <a:pt x="136160" y="59776"/>
                      <a:pt x="136145" y="59776"/>
                    </a:cubicBezTo>
                    <a:cubicBezTo>
                      <a:pt x="137492" y="58329"/>
                      <a:pt x="139362" y="57528"/>
                      <a:pt x="141292" y="57528"/>
                    </a:cubicBezTo>
                    <a:cubicBezTo>
                      <a:pt x="141800" y="57528"/>
                      <a:pt x="142312" y="57583"/>
                      <a:pt x="142820" y="57697"/>
                    </a:cubicBezTo>
                    <a:cubicBezTo>
                      <a:pt x="143275" y="53945"/>
                      <a:pt x="139935" y="50573"/>
                      <a:pt x="136195" y="50573"/>
                    </a:cubicBezTo>
                    <a:cubicBezTo>
                      <a:pt x="136175" y="50573"/>
                      <a:pt x="136156" y="50573"/>
                      <a:pt x="136136" y="50574"/>
                    </a:cubicBezTo>
                    <a:cubicBezTo>
                      <a:pt x="137486" y="49117"/>
                      <a:pt x="139365" y="48320"/>
                      <a:pt x="141300" y="48320"/>
                    </a:cubicBezTo>
                    <a:cubicBezTo>
                      <a:pt x="141806" y="48320"/>
                      <a:pt x="142315" y="48374"/>
                      <a:pt x="142820" y="48486"/>
                    </a:cubicBezTo>
                    <a:cubicBezTo>
                      <a:pt x="143276" y="44728"/>
                      <a:pt x="139935" y="41362"/>
                      <a:pt x="136181" y="41362"/>
                    </a:cubicBezTo>
                    <a:cubicBezTo>
                      <a:pt x="136166" y="41362"/>
                      <a:pt x="136151" y="41362"/>
                      <a:pt x="136136" y="41362"/>
                    </a:cubicBezTo>
                    <a:cubicBezTo>
                      <a:pt x="137483" y="39915"/>
                      <a:pt x="139359" y="39114"/>
                      <a:pt x="141291" y="39114"/>
                    </a:cubicBezTo>
                    <a:cubicBezTo>
                      <a:pt x="141800" y="39114"/>
                      <a:pt x="142312" y="39169"/>
                      <a:pt x="142820" y="39283"/>
                    </a:cubicBezTo>
                    <a:cubicBezTo>
                      <a:pt x="143275" y="35522"/>
                      <a:pt x="139935" y="32159"/>
                      <a:pt x="136195" y="32159"/>
                    </a:cubicBezTo>
                    <a:cubicBezTo>
                      <a:pt x="136175" y="32159"/>
                      <a:pt x="136156" y="32160"/>
                      <a:pt x="136136" y="32160"/>
                    </a:cubicBezTo>
                    <a:cubicBezTo>
                      <a:pt x="136116" y="32160"/>
                      <a:pt x="136096" y="32159"/>
                      <a:pt x="136077" y="32159"/>
                    </a:cubicBezTo>
                    <a:cubicBezTo>
                      <a:pt x="134208" y="32159"/>
                      <a:pt x="132440" y="32998"/>
                      <a:pt x="131199" y="34301"/>
                    </a:cubicBezTo>
                    <a:cubicBezTo>
                      <a:pt x="131279" y="32706"/>
                      <a:pt x="130697" y="31210"/>
                      <a:pt x="129711" y="30027"/>
                    </a:cubicBezTo>
                    <a:cubicBezTo>
                      <a:pt x="130140" y="29948"/>
                      <a:pt x="130570" y="29909"/>
                      <a:pt x="130997" y="29909"/>
                    </a:cubicBezTo>
                    <a:cubicBezTo>
                      <a:pt x="132927" y="29909"/>
                      <a:pt x="134793" y="30705"/>
                      <a:pt x="136136" y="32151"/>
                    </a:cubicBezTo>
                    <a:cubicBezTo>
                      <a:pt x="137482" y="30699"/>
                      <a:pt x="139354" y="29902"/>
                      <a:pt x="141284" y="29902"/>
                    </a:cubicBezTo>
                    <a:cubicBezTo>
                      <a:pt x="141795" y="29902"/>
                      <a:pt x="142310" y="29957"/>
                      <a:pt x="142820" y="30072"/>
                    </a:cubicBezTo>
                    <a:cubicBezTo>
                      <a:pt x="143276" y="26315"/>
                      <a:pt x="139935" y="22948"/>
                      <a:pt x="136189" y="22948"/>
                    </a:cubicBezTo>
                    <a:cubicBezTo>
                      <a:pt x="136175" y="22948"/>
                      <a:pt x="136160" y="22948"/>
                      <a:pt x="136145" y="22948"/>
                    </a:cubicBezTo>
                    <a:cubicBezTo>
                      <a:pt x="137491" y="21496"/>
                      <a:pt x="139358" y="20699"/>
                      <a:pt x="141285" y="20699"/>
                    </a:cubicBezTo>
                    <a:cubicBezTo>
                      <a:pt x="141795" y="20699"/>
                      <a:pt x="142310" y="20755"/>
                      <a:pt x="142820" y="20870"/>
                    </a:cubicBezTo>
                    <a:cubicBezTo>
                      <a:pt x="143275" y="17108"/>
                      <a:pt x="139935" y="13746"/>
                      <a:pt x="136195" y="13746"/>
                    </a:cubicBezTo>
                    <a:cubicBezTo>
                      <a:pt x="136175" y="13746"/>
                      <a:pt x="136156" y="13746"/>
                      <a:pt x="136136" y="13746"/>
                    </a:cubicBezTo>
                    <a:cubicBezTo>
                      <a:pt x="137484" y="12292"/>
                      <a:pt x="139360" y="11489"/>
                      <a:pt x="141292" y="11489"/>
                    </a:cubicBezTo>
                    <a:cubicBezTo>
                      <a:pt x="141801" y="11489"/>
                      <a:pt x="142313" y="11544"/>
                      <a:pt x="142820" y="11658"/>
                    </a:cubicBezTo>
                    <a:cubicBezTo>
                      <a:pt x="143275" y="7906"/>
                      <a:pt x="139935" y="4534"/>
                      <a:pt x="136195" y="4534"/>
                    </a:cubicBezTo>
                    <a:cubicBezTo>
                      <a:pt x="136175" y="4534"/>
                      <a:pt x="136156" y="4534"/>
                      <a:pt x="136136" y="4535"/>
                    </a:cubicBezTo>
                    <a:cubicBezTo>
                      <a:pt x="136116" y="4534"/>
                      <a:pt x="136096" y="4534"/>
                      <a:pt x="136077" y="4534"/>
                    </a:cubicBezTo>
                    <a:cubicBezTo>
                      <a:pt x="134208" y="4534"/>
                      <a:pt x="132440" y="5373"/>
                      <a:pt x="131199" y="6676"/>
                    </a:cubicBezTo>
                    <a:cubicBezTo>
                      <a:pt x="131234" y="5941"/>
                      <a:pt x="131136" y="5198"/>
                      <a:pt x="130894" y="4499"/>
                    </a:cubicBezTo>
                    <a:lnTo>
                      <a:pt x="130518" y="4499"/>
                    </a:lnTo>
                    <a:cubicBezTo>
                      <a:pt x="130751" y="5198"/>
                      <a:pt x="130867" y="5932"/>
                      <a:pt x="130867" y="6667"/>
                    </a:cubicBezTo>
                    <a:cubicBezTo>
                      <a:pt x="130394" y="6565"/>
                      <a:pt x="129917" y="6515"/>
                      <a:pt x="129443" y="6515"/>
                    </a:cubicBezTo>
                    <a:cubicBezTo>
                      <a:pt x="127584" y="6515"/>
                      <a:pt x="125780" y="7282"/>
                      <a:pt x="124487" y="8674"/>
                    </a:cubicBezTo>
                    <a:cubicBezTo>
                      <a:pt x="123206" y="7294"/>
                      <a:pt x="121414" y="6515"/>
                      <a:pt x="119532" y="6515"/>
                    </a:cubicBezTo>
                    <a:cubicBezTo>
                      <a:pt x="119048" y="6515"/>
                      <a:pt x="118564" y="6569"/>
                      <a:pt x="118089" y="6667"/>
                    </a:cubicBezTo>
                    <a:cubicBezTo>
                      <a:pt x="118089" y="5932"/>
                      <a:pt x="118206" y="5198"/>
                      <a:pt x="118439" y="4499"/>
                    </a:cubicBezTo>
                    <a:lnTo>
                      <a:pt x="118063" y="4499"/>
                    </a:lnTo>
                    <a:cubicBezTo>
                      <a:pt x="117821" y="5198"/>
                      <a:pt x="117722" y="5932"/>
                      <a:pt x="117758" y="6676"/>
                    </a:cubicBezTo>
                    <a:cubicBezTo>
                      <a:pt x="116516" y="5373"/>
                      <a:pt x="114749" y="4534"/>
                      <a:pt x="112880" y="4534"/>
                    </a:cubicBezTo>
                    <a:cubicBezTo>
                      <a:pt x="112860" y="4534"/>
                      <a:pt x="112840" y="4534"/>
                      <a:pt x="112821" y="4535"/>
                    </a:cubicBezTo>
                    <a:cubicBezTo>
                      <a:pt x="112802" y="4534"/>
                      <a:pt x="112783" y="4534"/>
                      <a:pt x="112765" y="4534"/>
                    </a:cubicBezTo>
                    <a:cubicBezTo>
                      <a:pt x="110778" y="4534"/>
                      <a:pt x="108911" y="5480"/>
                      <a:pt x="107659" y="6927"/>
                    </a:cubicBezTo>
                    <a:lnTo>
                      <a:pt x="107659" y="6927"/>
                    </a:lnTo>
                    <a:cubicBezTo>
                      <a:pt x="107953" y="3264"/>
                      <a:pt x="104676" y="36"/>
                      <a:pt x="101009" y="36"/>
                    </a:cubicBezTo>
                    <a:cubicBezTo>
                      <a:pt x="100988" y="36"/>
                      <a:pt x="100968" y="36"/>
                      <a:pt x="100948" y="36"/>
                    </a:cubicBezTo>
                    <a:cubicBezTo>
                      <a:pt x="100928" y="36"/>
                      <a:pt x="100908" y="36"/>
                      <a:pt x="100889" y="36"/>
                    </a:cubicBezTo>
                    <a:cubicBezTo>
                      <a:pt x="99020" y="36"/>
                      <a:pt x="97261" y="875"/>
                      <a:pt x="96011" y="2178"/>
                    </a:cubicBezTo>
                    <a:cubicBezTo>
                      <a:pt x="96056" y="1434"/>
                      <a:pt x="95948" y="699"/>
                      <a:pt x="95706" y="1"/>
                    </a:cubicBezTo>
                    <a:lnTo>
                      <a:pt x="95339" y="1"/>
                    </a:lnTo>
                    <a:cubicBezTo>
                      <a:pt x="95563" y="699"/>
                      <a:pt x="95688" y="1434"/>
                      <a:pt x="95688" y="2169"/>
                    </a:cubicBezTo>
                    <a:cubicBezTo>
                      <a:pt x="95213" y="2067"/>
                      <a:pt x="94735" y="2017"/>
                      <a:pt x="94260" y="2017"/>
                    </a:cubicBezTo>
                    <a:cubicBezTo>
                      <a:pt x="92399" y="2017"/>
                      <a:pt x="90599" y="2784"/>
                      <a:pt x="89299" y="4176"/>
                    </a:cubicBezTo>
                    <a:cubicBezTo>
                      <a:pt x="88027" y="2796"/>
                      <a:pt x="86226" y="2017"/>
                      <a:pt x="84344" y="2017"/>
                    </a:cubicBezTo>
                    <a:cubicBezTo>
                      <a:pt x="83860" y="2017"/>
                      <a:pt x="83376" y="2061"/>
                      <a:pt x="82902" y="2169"/>
                    </a:cubicBezTo>
                    <a:cubicBezTo>
                      <a:pt x="82910" y="1434"/>
                      <a:pt x="83027" y="699"/>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grpSp>
        <p:sp>
          <p:nvSpPr>
            <p:cNvPr id="376" name="Google Shape;376;p17"/>
            <p:cNvSpPr/>
            <p:nvPr/>
          </p:nvSpPr>
          <p:spPr>
            <a:xfrm>
              <a:off x="-200" y="2625674"/>
              <a:ext cx="3080076" cy="1683353"/>
            </a:xfrm>
            <a:custGeom>
              <a:avLst/>
              <a:gdLst/>
              <a:ahLst/>
              <a:cxnLst/>
              <a:rect l="l" t="t" r="r" b="b"/>
              <a:pathLst>
                <a:path w="143276" h="78414" extrusionOk="0">
                  <a:moveTo>
                    <a:pt x="84144" y="2392"/>
                  </a:moveTo>
                  <a:cubicBezTo>
                    <a:pt x="86080" y="2392"/>
                    <a:pt x="87955" y="3195"/>
                    <a:pt x="89299" y="4642"/>
                  </a:cubicBezTo>
                  <a:cubicBezTo>
                    <a:pt x="90635" y="3197"/>
                    <a:pt x="92499" y="2400"/>
                    <a:pt x="94430" y="2400"/>
                  </a:cubicBezTo>
                  <a:cubicBezTo>
                    <a:pt x="94856" y="2400"/>
                    <a:pt x="95287" y="2439"/>
                    <a:pt x="95715" y="2518"/>
                  </a:cubicBezTo>
                  <a:cubicBezTo>
                    <a:pt x="94720" y="3692"/>
                    <a:pt x="94138" y="5198"/>
                    <a:pt x="94228" y="6793"/>
                  </a:cubicBezTo>
                  <a:cubicBezTo>
                    <a:pt x="92977" y="5480"/>
                    <a:pt x="91219" y="4651"/>
                    <a:pt x="89350" y="4651"/>
                  </a:cubicBezTo>
                  <a:cubicBezTo>
                    <a:pt x="89330" y="4651"/>
                    <a:pt x="89310" y="4651"/>
                    <a:pt x="89290" y="4651"/>
                  </a:cubicBezTo>
                  <a:cubicBezTo>
                    <a:pt x="89271" y="4651"/>
                    <a:pt x="89251" y="4651"/>
                    <a:pt x="89231" y="4651"/>
                  </a:cubicBezTo>
                  <a:cubicBezTo>
                    <a:pt x="87362" y="4651"/>
                    <a:pt x="85595" y="5489"/>
                    <a:pt x="84353" y="6793"/>
                  </a:cubicBezTo>
                  <a:cubicBezTo>
                    <a:pt x="84434" y="5198"/>
                    <a:pt x="83851" y="3692"/>
                    <a:pt x="82866" y="2518"/>
                  </a:cubicBezTo>
                  <a:lnTo>
                    <a:pt x="82866" y="2509"/>
                  </a:lnTo>
                  <a:cubicBezTo>
                    <a:pt x="83291" y="2430"/>
                    <a:pt x="83719" y="2392"/>
                    <a:pt x="84144" y="2392"/>
                  </a:cubicBezTo>
                  <a:close/>
                  <a:moveTo>
                    <a:pt x="23970" y="2589"/>
                  </a:moveTo>
                  <a:cubicBezTo>
                    <a:pt x="24396" y="2589"/>
                    <a:pt x="24824" y="2628"/>
                    <a:pt x="25250" y="2707"/>
                  </a:cubicBezTo>
                  <a:cubicBezTo>
                    <a:pt x="24255" y="3889"/>
                    <a:pt x="23673" y="5386"/>
                    <a:pt x="23753" y="6981"/>
                  </a:cubicBezTo>
                  <a:cubicBezTo>
                    <a:pt x="22512" y="5677"/>
                    <a:pt x="20744" y="4839"/>
                    <a:pt x="18884" y="4839"/>
                  </a:cubicBezTo>
                  <a:cubicBezTo>
                    <a:pt x="18864" y="4839"/>
                    <a:pt x="18845" y="4839"/>
                    <a:pt x="18825" y="4839"/>
                  </a:cubicBezTo>
                  <a:cubicBezTo>
                    <a:pt x="18805" y="4839"/>
                    <a:pt x="18786" y="4839"/>
                    <a:pt x="18766" y="4839"/>
                  </a:cubicBezTo>
                  <a:cubicBezTo>
                    <a:pt x="16897" y="4839"/>
                    <a:pt x="15129" y="5677"/>
                    <a:pt x="13888" y="6981"/>
                  </a:cubicBezTo>
                  <a:cubicBezTo>
                    <a:pt x="13951" y="5395"/>
                    <a:pt x="13368" y="3898"/>
                    <a:pt x="12382" y="2716"/>
                  </a:cubicBezTo>
                  <a:lnTo>
                    <a:pt x="12391" y="2707"/>
                  </a:lnTo>
                  <a:cubicBezTo>
                    <a:pt x="12818" y="2628"/>
                    <a:pt x="13246" y="2589"/>
                    <a:pt x="13671" y="2589"/>
                  </a:cubicBezTo>
                  <a:cubicBezTo>
                    <a:pt x="15606" y="2589"/>
                    <a:pt x="17481" y="3390"/>
                    <a:pt x="18825" y="4830"/>
                  </a:cubicBezTo>
                  <a:cubicBezTo>
                    <a:pt x="20162" y="3390"/>
                    <a:pt x="22035" y="2589"/>
                    <a:pt x="23970" y="2589"/>
                  </a:cubicBezTo>
                  <a:close/>
                  <a:moveTo>
                    <a:pt x="77636" y="544"/>
                  </a:moveTo>
                  <a:cubicBezTo>
                    <a:pt x="80811" y="544"/>
                    <a:pt x="83986" y="2623"/>
                    <a:pt x="84031" y="6784"/>
                  </a:cubicBezTo>
                  <a:cubicBezTo>
                    <a:pt x="83550" y="6679"/>
                    <a:pt x="83066" y="6627"/>
                    <a:pt x="82585" y="6627"/>
                  </a:cubicBezTo>
                  <a:cubicBezTo>
                    <a:pt x="80728" y="6627"/>
                    <a:pt x="78929" y="7394"/>
                    <a:pt x="77633" y="8782"/>
                  </a:cubicBezTo>
                  <a:cubicBezTo>
                    <a:pt x="76360" y="7411"/>
                    <a:pt x="74559" y="6622"/>
                    <a:pt x="72687" y="6622"/>
                  </a:cubicBezTo>
                  <a:cubicBezTo>
                    <a:pt x="72203" y="6622"/>
                    <a:pt x="71719" y="6676"/>
                    <a:pt x="71244" y="6784"/>
                  </a:cubicBezTo>
                  <a:cubicBezTo>
                    <a:pt x="71284" y="2625"/>
                    <a:pt x="74460" y="544"/>
                    <a:pt x="77636" y="544"/>
                  </a:cubicBezTo>
                  <a:close/>
                  <a:moveTo>
                    <a:pt x="100947" y="544"/>
                  </a:moveTo>
                  <a:cubicBezTo>
                    <a:pt x="104121" y="544"/>
                    <a:pt x="107295" y="2622"/>
                    <a:pt x="107337" y="6782"/>
                  </a:cubicBezTo>
                  <a:lnTo>
                    <a:pt x="107337" y="6782"/>
                  </a:lnTo>
                  <a:cubicBezTo>
                    <a:pt x="106859" y="6678"/>
                    <a:pt x="106378" y="6627"/>
                    <a:pt x="105901" y="6627"/>
                  </a:cubicBezTo>
                  <a:cubicBezTo>
                    <a:pt x="104043" y="6627"/>
                    <a:pt x="102246" y="7394"/>
                    <a:pt x="100957" y="8782"/>
                  </a:cubicBezTo>
                  <a:cubicBezTo>
                    <a:pt x="99676" y="7411"/>
                    <a:pt x="97883" y="6622"/>
                    <a:pt x="96002" y="6622"/>
                  </a:cubicBezTo>
                  <a:cubicBezTo>
                    <a:pt x="95518" y="6622"/>
                    <a:pt x="95034" y="6676"/>
                    <a:pt x="94559" y="6784"/>
                  </a:cubicBezTo>
                  <a:cubicBezTo>
                    <a:pt x="94595" y="2625"/>
                    <a:pt x="97771" y="544"/>
                    <a:pt x="100947" y="544"/>
                  </a:cubicBezTo>
                  <a:close/>
                  <a:moveTo>
                    <a:pt x="7166" y="739"/>
                  </a:moveTo>
                  <a:cubicBezTo>
                    <a:pt x="10341" y="739"/>
                    <a:pt x="13516" y="2815"/>
                    <a:pt x="13556" y="6972"/>
                  </a:cubicBezTo>
                  <a:cubicBezTo>
                    <a:pt x="13079" y="6868"/>
                    <a:pt x="12598" y="6817"/>
                    <a:pt x="12120" y="6817"/>
                  </a:cubicBezTo>
                  <a:cubicBezTo>
                    <a:pt x="10263" y="6817"/>
                    <a:pt x="8460" y="7585"/>
                    <a:pt x="7163" y="8974"/>
                  </a:cubicBezTo>
                  <a:lnTo>
                    <a:pt x="7163" y="8974"/>
                  </a:lnTo>
                  <a:cubicBezTo>
                    <a:pt x="5882" y="7597"/>
                    <a:pt x="4092" y="6819"/>
                    <a:pt x="2212" y="6819"/>
                  </a:cubicBezTo>
                  <a:cubicBezTo>
                    <a:pt x="1728" y="6819"/>
                    <a:pt x="1245" y="6873"/>
                    <a:pt x="770" y="6972"/>
                  </a:cubicBezTo>
                  <a:cubicBezTo>
                    <a:pt x="810" y="2818"/>
                    <a:pt x="3988" y="739"/>
                    <a:pt x="7166" y="739"/>
                  </a:cubicBezTo>
                  <a:close/>
                  <a:moveTo>
                    <a:pt x="30461" y="743"/>
                  </a:moveTo>
                  <a:cubicBezTo>
                    <a:pt x="33632" y="743"/>
                    <a:pt x="36807" y="2818"/>
                    <a:pt x="36853" y="6968"/>
                  </a:cubicBezTo>
                  <a:lnTo>
                    <a:pt x="36853" y="6968"/>
                  </a:lnTo>
                  <a:cubicBezTo>
                    <a:pt x="36386" y="6869"/>
                    <a:pt x="35915" y="6820"/>
                    <a:pt x="35447" y="6820"/>
                  </a:cubicBezTo>
                  <a:cubicBezTo>
                    <a:pt x="33589" y="6820"/>
                    <a:pt x="31784" y="7587"/>
                    <a:pt x="30492" y="8979"/>
                  </a:cubicBezTo>
                  <a:cubicBezTo>
                    <a:pt x="29210" y="7599"/>
                    <a:pt x="27418" y="6819"/>
                    <a:pt x="25536" y="6819"/>
                  </a:cubicBezTo>
                  <a:cubicBezTo>
                    <a:pt x="25053" y="6819"/>
                    <a:pt x="24569" y="6873"/>
                    <a:pt x="24094" y="6972"/>
                  </a:cubicBezTo>
                  <a:cubicBezTo>
                    <a:pt x="24121" y="2820"/>
                    <a:pt x="27289" y="743"/>
                    <a:pt x="30461" y="743"/>
                  </a:cubicBezTo>
                  <a:close/>
                  <a:moveTo>
                    <a:pt x="119326" y="6899"/>
                  </a:moveTo>
                  <a:cubicBezTo>
                    <a:pt x="121263" y="6899"/>
                    <a:pt x="123133" y="7700"/>
                    <a:pt x="124470" y="9149"/>
                  </a:cubicBezTo>
                  <a:lnTo>
                    <a:pt x="124470" y="9149"/>
                  </a:lnTo>
                  <a:cubicBezTo>
                    <a:pt x="124453" y="9149"/>
                    <a:pt x="124436" y="9149"/>
                    <a:pt x="124419" y="9149"/>
                  </a:cubicBezTo>
                  <a:cubicBezTo>
                    <a:pt x="122550" y="9149"/>
                    <a:pt x="120782" y="9987"/>
                    <a:pt x="119541" y="11291"/>
                  </a:cubicBezTo>
                  <a:cubicBezTo>
                    <a:pt x="119622" y="9705"/>
                    <a:pt x="119039" y="8199"/>
                    <a:pt x="118045" y="7017"/>
                  </a:cubicBezTo>
                  <a:cubicBezTo>
                    <a:pt x="118472" y="6938"/>
                    <a:pt x="118901" y="6899"/>
                    <a:pt x="119326" y="6899"/>
                  </a:cubicBezTo>
                  <a:close/>
                  <a:moveTo>
                    <a:pt x="129625" y="6899"/>
                  </a:moveTo>
                  <a:cubicBezTo>
                    <a:pt x="130050" y="6899"/>
                    <a:pt x="130477" y="6938"/>
                    <a:pt x="130903" y="7017"/>
                  </a:cubicBezTo>
                  <a:cubicBezTo>
                    <a:pt x="129908" y="8199"/>
                    <a:pt x="129326" y="9705"/>
                    <a:pt x="129415" y="11291"/>
                  </a:cubicBezTo>
                  <a:cubicBezTo>
                    <a:pt x="128165" y="9987"/>
                    <a:pt x="126397" y="9149"/>
                    <a:pt x="124537" y="9149"/>
                  </a:cubicBezTo>
                  <a:cubicBezTo>
                    <a:pt x="124520" y="9149"/>
                    <a:pt x="124503" y="9149"/>
                    <a:pt x="124487" y="9149"/>
                  </a:cubicBezTo>
                  <a:lnTo>
                    <a:pt x="124487" y="9149"/>
                  </a:lnTo>
                  <a:cubicBezTo>
                    <a:pt x="125823" y="7700"/>
                    <a:pt x="127694" y="6899"/>
                    <a:pt x="129625" y="6899"/>
                  </a:cubicBezTo>
                  <a:close/>
                  <a:moveTo>
                    <a:pt x="82788" y="6997"/>
                  </a:moveTo>
                  <a:cubicBezTo>
                    <a:pt x="83213" y="6997"/>
                    <a:pt x="83641" y="7036"/>
                    <a:pt x="84066" y="7115"/>
                  </a:cubicBezTo>
                  <a:cubicBezTo>
                    <a:pt x="83072" y="8298"/>
                    <a:pt x="82489" y="9794"/>
                    <a:pt x="82579" y="11389"/>
                  </a:cubicBezTo>
                  <a:cubicBezTo>
                    <a:pt x="81329" y="10086"/>
                    <a:pt x="79570" y="9248"/>
                    <a:pt x="77701" y="9248"/>
                  </a:cubicBezTo>
                  <a:cubicBezTo>
                    <a:pt x="77681" y="9248"/>
                    <a:pt x="77661" y="9248"/>
                    <a:pt x="77642" y="9248"/>
                  </a:cubicBezTo>
                  <a:cubicBezTo>
                    <a:pt x="78979" y="7800"/>
                    <a:pt x="80853" y="6997"/>
                    <a:pt x="82788" y="6997"/>
                  </a:cubicBezTo>
                  <a:close/>
                  <a:moveTo>
                    <a:pt x="95819" y="7002"/>
                  </a:moveTo>
                  <a:cubicBezTo>
                    <a:pt x="97748" y="7002"/>
                    <a:pt x="99615" y="7806"/>
                    <a:pt x="100948" y="9257"/>
                  </a:cubicBezTo>
                  <a:cubicBezTo>
                    <a:pt x="100928" y="9257"/>
                    <a:pt x="100908" y="9256"/>
                    <a:pt x="100888" y="9256"/>
                  </a:cubicBezTo>
                  <a:cubicBezTo>
                    <a:pt x="99020" y="9256"/>
                    <a:pt x="97252" y="10086"/>
                    <a:pt x="96011" y="11398"/>
                  </a:cubicBezTo>
                  <a:cubicBezTo>
                    <a:pt x="96100" y="9803"/>
                    <a:pt x="95509" y="8298"/>
                    <a:pt x="94523" y="7124"/>
                  </a:cubicBezTo>
                  <a:cubicBezTo>
                    <a:pt x="94955" y="7042"/>
                    <a:pt x="95388" y="7002"/>
                    <a:pt x="95819" y="7002"/>
                  </a:cubicBezTo>
                  <a:close/>
                  <a:moveTo>
                    <a:pt x="48857" y="7096"/>
                  </a:moveTo>
                  <a:cubicBezTo>
                    <a:pt x="50790" y="7096"/>
                    <a:pt x="52658" y="7899"/>
                    <a:pt x="53995" y="9346"/>
                  </a:cubicBezTo>
                  <a:lnTo>
                    <a:pt x="53995" y="9346"/>
                  </a:lnTo>
                  <a:cubicBezTo>
                    <a:pt x="53978" y="9346"/>
                    <a:pt x="53961" y="9346"/>
                    <a:pt x="53945" y="9346"/>
                  </a:cubicBezTo>
                  <a:cubicBezTo>
                    <a:pt x="52076" y="9346"/>
                    <a:pt x="50308" y="10184"/>
                    <a:pt x="49067" y="11488"/>
                  </a:cubicBezTo>
                  <a:cubicBezTo>
                    <a:pt x="49156" y="9893"/>
                    <a:pt x="48565" y="8388"/>
                    <a:pt x="47579" y="7214"/>
                  </a:cubicBezTo>
                  <a:cubicBezTo>
                    <a:pt x="48005" y="7135"/>
                    <a:pt x="48433" y="7096"/>
                    <a:pt x="48857" y="7096"/>
                  </a:cubicBezTo>
                  <a:close/>
                  <a:moveTo>
                    <a:pt x="59151" y="7096"/>
                  </a:moveTo>
                  <a:cubicBezTo>
                    <a:pt x="59575" y="7096"/>
                    <a:pt x="60003" y="7135"/>
                    <a:pt x="60429" y="7214"/>
                  </a:cubicBezTo>
                  <a:cubicBezTo>
                    <a:pt x="59443" y="8397"/>
                    <a:pt x="58852" y="9893"/>
                    <a:pt x="58941" y="11488"/>
                  </a:cubicBezTo>
                  <a:cubicBezTo>
                    <a:pt x="57700" y="10184"/>
                    <a:pt x="55932" y="9346"/>
                    <a:pt x="54063" y="9346"/>
                  </a:cubicBezTo>
                  <a:cubicBezTo>
                    <a:pt x="54043" y="9346"/>
                    <a:pt x="54024" y="9346"/>
                    <a:pt x="54004" y="9346"/>
                  </a:cubicBezTo>
                  <a:cubicBezTo>
                    <a:pt x="55349" y="7899"/>
                    <a:pt x="57217" y="7096"/>
                    <a:pt x="59151" y="7096"/>
                  </a:cubicBezTo>
                  <a:close/>
                  <a:moveTo>
                    <a:pt x="12288" y="7195"/>
                  </a:moveTo>
                  <a:cubicBezTo>
                    <a:pt x="12712" y="7195"/>
                    <a:pt x="13139" y="7233"/>
                    <a:pt x="13565" y="7312"/>
                  </a:cubicBezTo>
                  <a:cubicBezTo>
                    <a:pt x="12580" y="8495"/>
                    <a:pt x="11997" y="9992"/>
                    <a:pt x="12078" y="11586"/>
                  </a:cubicBezTo>
                  <a:cubicBezTo>
                    <a:pt x="10836" y="10283"/>
                    <a:pt x="9069" y="9445"/>
                    <a:pt x="7200" y="9445"/>
                  </a:cubicBezTo>
                  <a:cubicBezTo>
                    <a:pt x="7183" y="9445"/>
                    <a:pt x="7166" y="9445"/>
                    <a:pt x="7150" y="9445"/>
                  </a:cubicBezTo>
                  <a:lnTo>
                    <a:pt x="7150" y="9445"/>
                  </a:lnTo>
                  <a:cubicBezTo>
                    <a:pt x="8487" y="7997"/>
                    <a:pt x="10354" y="7195"/>
                    <a:pt x="12288" y="7195"/>
                  </a:cubicBezTo>
                  <a:close/>
                  <a:moveTo>
                    <a:pt x="25327" y="7195"/>
                  </a:moveTo>
                  <a:cubicBezTo>
                    <a:pt x="27263" y="7195"/>
                    <a:pt x="29138" y="7997"/>
                    <a:pt x="30483" y="9445"/>
                  </a:cubicBezTo>
                  <a:cubicBezTo>
                    <a:pt x="30463" y="9445"/>
                    <a:pt x="30443" y="9445"/>
                    <a:pt x="30423" y="9445"/>
                  </a:cubicBezTo>
                  <a:cubicBezTo>
                    <a:pt x="28555" y="9445"/>
                    <a:pt x="26787" y="10283"/>
                    <a:pt x="25545" y="11586"/>
                  </a:cubicBezTo>
                  <a:cubicBezTo>
                    <a:pt x="25626" y="10000"/>
                    <a:pt x="25044" y="8495"/>
                    <a:pt x="24049" y="7312"/>
                  </a:cubicBezTo>
                  <a:cubicBezTo>
                    <a:pt x="24475" y="7233"/>
                    <a:pt x="24903" y="7195"/>
                    <a:pt x="25327" y="7195"/>
                  </a:cubicBezTo>
                  <a:close/>
                  <a:moveTo>
                    <a:pt x="35634" y="7192"/>
                  </a:moveTo>
                  <a:cubicBezTo>
                    <a:pt x="36094" y="7192"/>
                    <a:pt x="36556" y="7237"/>
                    <a:pt x="37015" y="7330"/>
                  </a:cubicBezTo>
                  <a:cubicBezTo>
                    <a:pt x="35998" y="8588"/>
                    <a:pt x="35452" y="10173"/>
                    <a:pt x="35641" y="11840"/>
                  </a:cubicBezTo>
                  <a:lnTo>
                    <a:pt x="35641" y="11840"/>
                  </a:lnTo>
                  <a:cubicBezTo>
                    <a:pt x="34389" y="10389"/>
                    <a:pt x="32523" y="9445"/>
                    <a:pt x="30538" y="9445"/>
                  </a:cubicBezTo>
                  <a:cubicBezTo>
                    <a:pt x="30520" y="9445"/>
                    <a:pt x="30501" y="9445"/>
                    <a:pt x="30483" y="9445"/>
                  </a:cubicBezTo>
                  <a:cubicBezTo>
                    <a:pt x="31822" y="7997"/>
                    <a:pt x="33700" y="7192"/>
                    <a:pt x="35634" y="7192"/>
                  </a:cubicBezTo>
                  <a:close/>
                  <a:moveTo>
                    <a:pt x="112820" y="5042"/>
                  </a:moveTo>
                  <a:cubicBezTo>
                    <a:pt x="115994" y="5042"/>
                    <a:pt x="119168" y="7120"/>
                    <a:pt x="119209" y="11280"/>
                  </a:cubicBezTo>
                  <a:lnTo>
                    <a:pt x="119209" y="11280"/>
                  </a:lnTo>
                  <a:cubicBezTo>
                    <a:pt x="118737" y="11179"/>
                    <a:pt x="118262" y="11130"/>
                    <a:pt x="117790" y="11130"/>
                  </a:cubicBezTo>
                  <a:cubicBezTo>
                    <a:pt x="115926" y="11130"/>
                    <a:pt x="114120" y="11897"/>
                    <a:pt x="112821" y="13289"/>
                  </a:cubicBezTo>
                  <a:cubicBezTo>
                    <a:pt x="111548" y="11909"/>
                    <a:pt x="109747" y="11129"/>
                    <a:pt x="107874" y="11129"/>
                  </a:cubicBezTo>
                  <a:cubicBezTo>
                    <a:pt x="107391" y="11129"/>
                    <a:pt x="106898" y="11183"/>
                    <a:pt x="106432" y="11282"/>
                  </a:cubicBezTo>
                  <a:cubicBezTo>
                    <a:pt x="106468" y="7123"/>
                    <a:pt x="109644" y="5042"/>
                    <a:pt x="112820" y="5042"/>
                  </a:cubicBezTo>
                  <a:close/>
                  <a:moveTo>
                    <a:pt x="136135" y="5042"/>
                  </a:moveTo>
                  <a:cubicBezTo>
                    <a:pt x="139310" y="5042"/>
                    <a:pt x="142484" y="7121"/>
                    <a:pt x="142525" y="11282"/>
                  </a:cubicBezTo>
                  <a:cubicBezTo>
                    <a:pt x="142051" y="11180"/>
                    <a:pt x="141574" y="11130"/>
                    <a:pt x="141100" y="11130"/>
                  </a:cubicBezTo>
                  <a:cubicBezTo>
                    <a:pt x="139242" y="11130"/>
                    <a:pt x="137437" y="11897"/>
                    <a:pt x="136145" y="13289"/>
                  </a:cubicBezTo>
                  <a:cubicBezTo>
                    <a:pt x="134863" y="11909"/>
                    <a:pt x="133071" y="11129"/>
                    <a:pt x="131190" y="11129"/>
                  </a:cubicBezTo>
                  <a:cubicBezTo>
                    <a:pt x="130706" y="11129"/>
                    <a:pt x="130222" y="11183"/>
                    <a:pt x="129747" y="11282"/>
                  </a:cubicBezTo>
                  <a:cubicBezTo>
                    <a:pt x="129783" y="7123"/>
                    <a:pt x="132959" y="5042"/>
                    <a:pt x="136135" y="5042"/>
                  </a:cubicBezTo>
                  <a:close/>
                  <a:moveTo>
                    <a:pt x="89293" y="5147"/>
                  </a:moveTo>
                  <a:cubicBezTo>
                    <a:pt x="92468" y="5147"/>
                    <a:pt x="95642" y="7223"/>
                    <a:pt x="95679" y="11378"/>
                  </a:cubicBezTo>
                  <a:lnTo>
                    <a:pt x="95679" y="11378"/>
                  </a:lnTo>
                  <a:cubicBezTo>
                    <a:pt x="95207" y="11278"/>
                    <a:pt x="94731" y="11229"/>
                    <a:pt x="94259" y="11229"/>
                  </a:cubicBezTo>
                  <a:cubicBezTo>
                    <a:pt x="92396" y="11229"/>
                    <a:pt x="90592" y="11995"/>
                    <a:pt x="89299" y="13388"/>
                  </a:cubicBezTo>
                  <a:cubicBezTo>
                    <a:pt x="88018" y="12008"/>
                    <a:pt x="86226" y="11228"/>
                    <a:pt x="84344" y="11228"/>
                  </a:cubicBezTo>
                  <a:cubicBezTo>
                    <a:pt x="83860" y="11228"/>
                    <a:pt x="83376" y="11282"/>
                    <a:pt x="82902" y="11380"/>
                  </a:cubicBezTo>
                  <a:cubicBezTo>
                    <a:pt x="82937" y="7226"/>
                    <a:pt x="86116" y="5147"/>
                    <a:pt x="89293" y="5147"/>
                  </a:cubicBezTo>
                  <a:close/>
                  <a:moveTo>
                    <a:pt x="42334" y="5241"/>
                  </a:moveTo>
                  <a:cubicBezTo>
                    <a:pt x="45504" y="5241"/>
                    <a:pt x="48679" y="7316"/>
                    <a:pt x="48726" y="11466"/>
                  </a:cubicBezTo>
                  <a:lnTo>
                    <a:pt x="48726" y="11466"/>
                  </a:lnTo>
                  <a:cubicBezTo>
                    <a:pt x="48259" y="11367"/>
                    <a:pt x="47788" y="11318"/>
                    <a:pt x="47320" y="11318"/>
                  </a:cubicBezTo>
                  <a:cubicBezTo>
                    <a:pt x="45461" y="11318"/>
                    <a:pt x="43655" y="12085"/>
                    <a:pt x="42355" y="13477"/>
                  </a:cubicBezTo>
                  <a:cubicBezTo>
                    <a:pt x="41083" y="12097"/>
                    <a:pt x="39282" y="11318"/>
                    <a:pt x="37409" y="11318"/>
                  </a:cubicBezTo>
                  <a:cubicBezTo>
                    <a:pt x="36916" y="11318"/>
                    <a:pt x="36432" y="11371"/>
                    <a:pt x="35966" y="11470"/>
                  </a:cubicBezTo>
                  <a:cubicBezTo>
                    <a:pt x="35993" y="7318"/>
                    <a:pt x="39161" y="5241"/>
                    <a:pt x="42334" y="5241"/>
                  </a:cubicBezTo>
                  <a:close/>
                  <a:moveTo>
                    <a:pt x="65648" y="5241"/>
                  </a:moveTo>
                  <a:cubicBezTo>
                    <a:pt x="68820" y="5241"/>
                    <a:pt x="71995" y="7316"/>
                    <a:pt x="72041" y="11466"/>
                  </a:cubicBezTo>
                  <a:lnTo>
                    <a:pt x="72041" y="11466"/>
                  </a:lnTo>
                  <a:cubicBezTo>
                    <a:pt x="71572" y="11367"/>
                    <a:pt x="71100" y="11318"/>
                    <a:pt x="70631" y="11318"/>
                  </a:cubicBezTo>
                  <a:cubicBezTo>
                    <a:pt x="68767" y="11318"/>
                    <a:pt x="66961" y="12085"/>
                    <a:pt x="65662" y="13477"/>
                  </a:cubicBezTo>
                  <a:cubicBezTo>
                    <a:pt x="64389" y="12097"/>
                    <a:pt x="62588" y="11318"/>
                    <a:pt x="60715" y="11318"/>
                  </a:cubicBezTo>
                  <a:cubicBezTo>
                    <a:pt x="60223" y="11318"/>
                    <a:pt x="59739" y="11371"/>
                    <a:pt x="59273" y="11470"/>
                  </a:cubicBezTo>
                  <a:cubicBezTo>
                    <a:pt x="59304" y="7318"/>
                    <a:pt x="62474" y="5241"/>
                    <a:pt x="65648" y="5241"/>
                  </a:cubicBezTo>
                  <a:close/>
                  <a:moveTo>
                    <a:pt x="18806" y="5349"/>
                  </a:moveTo>
                  <a:cubicBezTo>
                    <a:pt x="21976" y="5349"/>
                    <a:pt x="25149" y="7423"/>
                    <a:pt x="25196" y="11574"/>
                  </a:cubicBezTo>
                  <a:lnTo>
                    <a:pt x="25196" y="11574"/>
                  </a:lnTo>
                  <a:cubicBezTo>
                    <a:pt x="24722" y="11471"/>
                    <a:pt x="24244" y="11421"/>
                    <a:pt x="23770" y="11421"/>
                  </a:cubicBezTo>
                  <a:cubicBezTo>
                    <a:pt x="21912" y="11421"/>
                    <a:pt x="20114" y="12189"/>
                    <a:pt x="18825" y="13585"/>
                  </a:cubicBezTo>
                  <a:cubicBezTo>
                    <a:pt x="17544" y="12205"/>
                    <a:pt x="15752" y="11425"/>
                    <a:pt x="13870" y="11425"/>
                  </a:cubicBezTo>
                  <a:cubicBezTo>
                    <a:pt x="13386" y="11425"/>
                    <a:pt x="12902" y="11470"/>
                    <a:pt x="12427" y="11578"/>
                  </a:cubicBezTo>
                  <a:cubicBezTo>
                    <a:pt x="12463" y="7425"/>
                    <a:pt x="15633" y="5349"/>
                    <a:pt x="18806" y="5349"/>
                  </a:cubicBezTo>
                  <a:close/>
                  <a:moveTo>
                    <a:pt x="117949" y="11501"/>
                  </a:moveTo>
                  <a:cubicBezTo>
                    <a:pt x="118380" y="11501"/>
                    <a:pt x="118814" y="11541"/>
                    <a:pt x="119245" y="11622"/>
                  </a:cubicBezTo>
                  <a:cubicBezTo>
                    <a:pt x="118253" y="12794"/>
                    <a:pt x="117671" y="14304"/>
                    <a:pt x="117757" y="15887"/>
                  </a:cubicBezTo>
                  <a:lnTo>
                    <a:pt x="117757" y="15887"/>
                  </a:lnTo>
                  <a:cubicBezTo>
                    <a:pt x="116507" y="14584"/>
                    <a:pt x="114739" y="13746"/>
                    <a:pt x="112880" y="13746"/>
                  </a:cubicBezTo>
                  <a:cubicBezTo>
                    <a:pt x="112860" y="13746"/>
                    <a:pt x="112840" y="13746"/>
                    <a:pt x="112821" y="13746"/>
                  </a:cubicBezTo>
                  <a:cubicBezTo>
                    <a:pt x="114154" y="12303"/>
                    <a:pt x="116020" y="11501"/>
                    <a:pt x="117949" y="11501"/>
                  </a:cubicBezTo>
                  <a:close/>
                  <a:moveTo>
                    <a:pt x="130985" y="11496"/>
                  </a:moveTo>
                  <a:cubicBezTo>
                    <a:pt x="132925" y="11496"/>
                    <a:pt x="134799" y="12298"/>
                    <a:pt x="136136" y="13746"/>
                  </a:cubicBezTo>
                  <a:cubicBezTo>
                    <a:pt x="136116" y="13746"/>
                    <a:pt x="136096" y="13746"/>
                    <a:pt x="136077" y="13746"/>
                  </a:cubicBezTo>
                  <a:cubicBezTo>
                    <a:pt x="134208" y="13746"/>
                    <a:pt x="132440" y="14584"/>
                    <a:pt x="131199" y="15888"/>
                  </a:cubicBezTo>
                  <a:cubicBezTo>
                    <a:pt x="131279" y="14293"/>
                    <a:pt x="130697" y="12796"/>
                    <a:pt x="129702" y="11613"/>
                  </a:cubicBezTo>
                  <a:cubicBezTo>
                    <a:pt x="130130" y="11534"/>
                    <a:pt x="130559" y="11496"/>
                    <a:pt x="130985" y="11496"/>
                  </a:cubicBezTo>
                  <a:close/>
                  <a:moveTo>
                    <a:pt x="84143" y="11612"/>
                  </a:moveTo>
                  <a:cubicBezTo>
                    <a:pt x="86077" y="11612"/>
                    <a:pt x="87946" y="12415"/>
                    <a:pt x="89290" y="13862"/>
                  </a:cubicBezTo>
                  <a:cubicBezTo>
                    <a:pt x="89271" y="13862"/>
                    <a:pt x="89251" y="13862"/>
                    <a:pt x="89231" y="13862"/>
                  </a:cubicBezTo>
                  <a:cubicBezTo>
                    <a:pt x="87362" y="13862"/>
                    <a:pt x="85595" y="14701"/>
                    <a:pt x="84353" y="16004"/>
                  </a:cubicBezTo>
                  <a:cubicBezTo>
                    <a:pt x="84443" y="14409"/>
                    <a:pt x="83851" y="12913"/>
                    <a:pt x="82866" y="11730"/>
                  </a:cubicBezTo>
                  <a:cubicBezTo>
                    <a:pt x="83291" y="11651"/>
                    <a:pt x="83719" y="11612"/>
                    <a:pt x="84143" y="11612"/>
                  </a:cubicBezTo>
                  <a:close/>
                  <a:moveTo>
                    <a:pt x="94437" y="11612"/>
                  </a:moveTo>
                  <a:cubicBezTo>
                    <a:pt x="94861" y="11612"/>
                    <a:pt x="95289" y="11651"/>
                    <a:pt x="95715" y="11730"/>
                  </a:cubicBezTo>
                  <a:cubicBezTo>
                    <a:pt x="94729" y="12913"/>
                    <a:pt x="94138" y="14409"/>
                    <a:pt x="94228" y="16004"/>
                  </a:cubicBezTo>
                  <a:cubicBezTo>
                    <a:pt x="92977" y="14701"/>
                    <a:pt x="91218" y="13862"/>
                    <a:pt x="89350" y="13862"/>
                  </a:cubicBezTo>
                  <a:cubicBezTo>
                    <a:pt x="89330" y="13862"/>
                    <a:pt x="89310" y="13862"/>
                    <a:pt x="89290" y="13862"/>
                  </a:cubicBezTo>
                  <a:lnTo>
                    <a:pt x="89299" y="13853"/>
                  </a:lnTo>
                  <a:cubicBezTo>
                    <a:pt x="90636" y="12414"/>
                    <a:pt x="92504" y="11612"/>
                    <a:pt x="94437" y="11612"/>
                  </a:cubicBezTo>
                  <a:close/>
                  <a:moveTo>
                    <a:pt x="47493" y="11702"/>
                  </a:moveTo>
                  <a:cubicBezTo>
                    <a:pt x="47918" y="11702"/>
                    <a:pt x="48345" y="11740"/>
                    <a:pt x="48771" y="11819"/>
                  </a:cubicBezTo>
                  <a:cubicBezTo>
                    <a:pt x="47772" y="12997"/>
                    <a:pt x="47190" y="14487"/>
                    <a:pt x="47274" y="16083"/>
                  </a:cubicBezTo>
                  <a:lnTo>
                    <a:pt x="47274" y="16083"/>
                  </a:lnTo>
                  <a:cubicBezTo>
                    <a:pt x="46033" y="14786"/>
                    <a:pt x="44269" y="13952"/>
                    <a:pt x="42406" y="13952"/>
                  </a:cubicBezTo>
                  <a:cubicBezTo>
                    <a:pt x="42389" y="13952"/>
                    <a:pt x="42372" y="13952"/>
                    <a:pt x="42355" y="13952"/>
                  </a:cubicBezTo>
                  <a:lnTo>
                    <a:pt x="42355" y="13952"/>
                  </a:lnTo>
                  <a:cubicBezTo>
                    <a:pt x="43693" y="12505"/>
                    <a:pt x="45560" y="11702"/>
                    <a:pt x="47493" y="11702"/>
                  </a:cubicBezTo>
                  <a:close/>
                  <a:moveTo>
                    <a:pt x="60501" y="11702"/>
                  </a:moveTo>
                  <a:cubicBezTo>
                    <a:pt x="62439" y="11702"/>
                    <a:pt x="64308" y="12505"/>
                    <a:pt x="65653" y="13952"/>
                  </a:cubicBezTo>
                  <a:cubicBezTo>
                    <a:pt x="65633" y="13952"/>
                    <a:pt x="65613" y="13952"/>
                    <a:pt x="65593" y="13952"/>
                  </a:cubicBezTo>
                  <a:cubicBezTo>
                    <a:pt x="63725" y="13952"/>
                    <a:pt x="61957" y="14790"/>
                    <a:pt x="60715" y="16094"/>
                  </a:cubicBezTo>
                  <a:cubicBezTo>
                    <a:pt x="60796" y="14499"/>
                    <a:pt x="60214" y="13002"/>
                    <a:pt x="59219" y="11819"/>
                  </a:cubicBezTo>
                  <a:cubicBezTo>
                    <a:pt x="59646" y="11740"/>
                    <a:pt x="60075" y="11702"/>
                    <a:pt x="60501" y="11702"/>
                  </a:cubicBezTo>
                  <a:close/>
                  <a:moveTo>
                    <a:pt x="106098" y="7003"/>
                  </a:moveTo>
                  <a:cubicBezTo>
                    <a:pt x="106560" y="7003"/>
                    <a:pt x="107026" y="7049"/>
                    <a:pt x="107489" y="7142"/>
                  </a:cubicBezTo>
                  <a:cubicBezTo>
                    <a:pt x="106479" y="8394"/>
                    <a:pt x="105932" y="9985"/>
                    <a:pt x="106135" y="11656"/>
                  </a:cubicBezTo>
                  <a:lnTo>
                    <a:pt x="106135" y="11656"/>
                  </a:lnTo>
                  <a:cubicBezTo>
                    <a:pt x="106639" y="11546"/>
                    <a:pt x="107148" y="11492"/>
                    <a:pt x="107652" y="11492"/>
                  </a:cubicBezTo>
                  <a:cubicBezTo>
                    <a:pt x="109592" y="11492"/>
                    <a:pt x="111471" y="12290"/>
                    <a:pt x="112821" y="13746"/>
                  </a:cubicBezTo>
                  <a:cubicBezTo>
                    <a:pt x="112802" y="13746"/>
                    <a:pt x="112783" y="13746"/>
                    <a:pt x="112765" y="13746"/>
                  </a:cubicBezTo>
                  <a:cubicBezTo>
                    <a:pt x="110778" y="13746"/>
                    <a:pt x="108911" y="14691"/>
                    <a:pt x="107659" y="16138"/>
                  </a:cubicBezTo>
                  <a:lnTo>
                    <a:pt x="107659" y="16138"/>
                  </a:lnTo>
                  <a:cubicBezTo>
                    <a:pt x="107785" y="14463"/>
                    <a:pt x="107175" y="12886"/>
                    <a:pt x="106127" y="11658"/>
                  </a:cubicBezTo>
                  <a:cubicBezTo>
                    <a:pt x="106127" y="11658"/>
                    <a:pt x="106128" y="11658"/>
                    <a:pt x="106128" y="11658"/>
                  </a:cubicBezTo>
                  <a:lnTo>
                    <a:pt x="106128" y="11658"/>
                  </a:lnTo>
                  <a:cubicBezTo>
                    <a:pt x="106131" y="11661"/>
                    <a:pt x="106133" y="11664"/>
                    <a:pt x="106136" y="11667"/>
                  </a:cubicBezTo>
                  <a:cubicBezTo>
                    <a:pt x="106136" y="11664"/>
                    <a:pt x="106135" y="11660"/>
                    <a:pt x="106135" y="11656"/>
                  </a:cubicBezTo>
                  <a:lnTo>
                    <a:pt x="106135" y="11656"/>
                  </a:lnTo>
                  <a:cubicBezTo>
                    <a:pt x="106133" y="11657"/>
                    <a:pt x="106130" y="11657"/>
                    <a:pt x="106128" y="11658"/>
                  </a:cubicBezTo>
                  <a:lnTo>
                    <a:pt x="106128" y="11658"/>
                  </a:lnTo>
                  <a:cubicBezTo>
                    <a:pt x="104868" y="10198"/>
                    <a:pt x="102995" y="9256"/>
                    <a:pt x="101004" y="9256"/>
                  </a:cubicBezTo>
                  <a:cubicBezTo>
                    <a:pt x="100985" y="9256"/>
                    <a:pt x="100967" y="9257"/>
                    <a:pt x="100948" y="9257"/>
                  </a:cubicBezTo>
                  <a:cubicBezTo>
                    <a:pt x="102293" y="7803"/>
                    <a:pt x="104164" y="7003"/>
                    <a:pt x="106098" y="7003"/>
                  </a:cubicBezTo>
                  <a:close/>
                  <a:moveTo>
                    <a:pt x="13651" y="11804"/>
                  </a:moveTo>
                  <a:cubicBezTo>
                    <a:pt x="15587" y="11804"/>
                    <a:pt x="17458" y="12604"/>
                    <a:pt x="18799" y="14050"/>
                  </a:cubicBezTo>
                  <a:lnTo>
                    <a:pt x="18799" y="14050"/>
                  </a:lnTo>
                  <a:cubicBezTo>
                    <a:pt x="18788" y="14050"/>
                    <a:pt x="18777" y="14050"/>
                    <a:pt x="18766" y="14050"/>
                  </a:cubicBezTo>
                  <a:cubicBezTo>
                    <a:pt x="16897" y="14050"/>
                    <a:pt x="15129" y="14889"/>
                    <a:pt x="13888" y="16192"/>
                  </a:cubicBezTo>
                  <a:cubicBezTo>
                    <a:pt x="13968" y="14597"/>
                    <a:pt x="13386" y="13101"/>
                    <a:pt x="12391" y="11918"/>
                  </a:cubicBezTo>
                  <a:cubicBezTo>
                    <a:pt x="12811" y="11842"/>
                    <a:pt x="13233" y="11804"/>
                    <a:pt x="13651" y="11804"/>
                  </a:cubicBezTo>
                  <a:close/>
                  <a:moveTo>
                    <a:pt x="23971" y="11800"/>
                  </a:moveTo>
                  <a:cubicBezTo>
                    <a:pt x="24396" y="11800"/>
                    <a:pt x="24824" y="11839"/>
                    <a:pt x="25250" y="11918"/>
                  </a:cubicBezTo>
                  <a:cubicBezTo>
                    <a:pt x="24255" y="13101"/>
                    <a:pt x="23673" y="14597"/>
                    <a:pt x="23753" y="16192"/>
                  </a:cubicBezTo>
                  <a:cubicBezTo>
                    <a:pt x="22512" y="14889"/>
                    <a:pt x="20744" y="14050"/>
                    <a:pt x="18884" y="14050"/>
                  </a:cubicBezTo>
                  <a:cubicBezTo>
                    <a:pt x="18864" y="14050"/>
                    <a:pt x="18845" y="14050"/>
                    <a:pt x="18825" y="14051"/>
                  </a:cubicBezTo>
                  <a:cubicBezTo>
                    <a:pt x="20162" y="12603"/>
                    <a:pt x="22036" y="11800"/>
                    <a:pt x="23971" y="11800"/>
                  </a:cubicBezTo>
                  <a:close/>
                  <a:moveTo>
                    <a:pt x="37191" y="11695"/>
                  </a:moveTo>
                  <a:cubicBezTo>
                    <a:pt x="39126" y="11695"/>
                    <a:pt x="41007" y="12498"/>
                    <a:pt x="42355" y="13952"/>
                  </a:cubicBezTo>
                  <a:lnTo>
                    <a:pt x="42355" y="13952"/>
                  </a:lnTo>
                  <a:cubicBezTo>
                    <a:pt x="42352" y="13952"/>
                    <a:pt x="42349" y="13952"/>
                    <a:pt x="42346" y="13952"/>
                  </a:cubicBezTo>
                  <a:cubicBezTo>
                    <a:pt x="42328" y="13952"/>
                    <a:pt x="42309" y="13952"/>
                    <a:pt x="42291" y="13952"/>
                  </a:cubicBezTo>
                  <a:cubicBezTo>
                    <a:pt x="40304" y="13952"/>
                    <a:pt x="38437" y="14897"/>
                    <a:pt x="37185" y="16344"/>
                  </a:cubicBezTo>
                  <a:cubicBezTo>
                    <a:pt x="37320" y="14669"/>
                    <a:pt x="36710" y="13092"/>
                    <a:pt x="35662" y="11864"/>
                  </a:cubicBezTo>
                  <a:cubicBezTo>
                    <a:pt x="36169" y="11750"/>
                    <a:pt x="36682" y="11695"/>
                    <a:pt x="37191" y="11695"/>
                  </a:cubicBezTo>
                  <a:close/>
                  <a:moveTo>
                    <a:pt x="124477" y="9648"/>
                  </a:moveTo>
                  <a:cubicBezTo>
                    <a:pt x="127652" y="9648"/>
                    <a:pt x="130827" y="11726"/>
                    <a:pt x="130867" y="15888"/>
                  </a:cubicBezTo>
                  <a:cubicBezTo>
                    <a:pt x="130394" y="15786"/>
                    <a:pt x="129917" y="15736"/>
                    <a:pt x="129443" y="15736"/>
                  </a:cubicBezTo>
                  <a:cubicBezTo>
                    <a:pt x="127584" y="15736"/>
                    <a:pt x="125780" y="16502"/>
                    <a:pt x="124487" y="17895"/>
                  </a:cubicBezTo>
                  <a:cubicBezTo>
                    <a:pt x="123206" y="16515"/>
                    <a:pt x="121414" y="15735"/>
                    <a:pt x="119532" y="15735"/>
                  </a:cubicBezTo>
                  <a:cubicBezTo>
                    <a:pt x="119048" y="15735"/>
                    <a:pt x="118564" y="15780"/>
                    <a:pt x="118089" y="15888"/>
                  </a:cubicBezTo>
                  <a:cubicBezTo>
                    <a:pt x="118125" y="11729"/>
                    <a:pt x="121301" y="9648"/>
                    <a:pt x="124477" y="9648"/>
                  </a:cubicBezTo>
                  <a:close/>
                  <a:moveTo>
                    <a:pt x="77633" y="9753"/>
                  </a:moveTo>
                  <a:cubicBezTo>
                    <a:pt x="80805" y="9753"/>
                    <a:pt x="83979" y="11828"/>
                    <a:pt x="84022" y="15982"/>
                  </a:cubicBezTo>
                  <a:lnTo>
                    <a:pt x="84022" y="15982"/>
                  </a:lnTo>
                  <a:cubicBezTo>
                    <a:pt x="83547" y="15880"/>
                    <a:pt x="83069" y="15830"/>
                    <a:pt x="82594" y="15830"/>
                  </a:cubicBezTo>
                  <a:cubicBezTo>
                    <a:pt x="80737" y="15830"/>
                    <a:pt x="78939" y="16596"/>
                    <a:pt x="77651" y="17984"/>
                  </a:cubicBezTo>
                  <a:cubicBezTo>
                    <a:pt x="76369" y="16613"/>
                    <a:pt x="74577" y="15825"/>
                    <a:pt x="72696" y="15825"/>
                  </a:cubicBezTo>
                  <a:cubicBezTo>
                    <a:pt x="72212" y="15825"/>
                    <a:pt x="71728" y="15879"/>
                    <a:pt x="71253" y="15986"/>
                  </a:cubicBezTo>
                  <a:cubicBezTo>
                    <a:pt x="71284" y="11832"/>
                    <a:pt x="74458" y="9753"/>
                    <a:pt x="77633" y="9753"/>
                  </a:cubicBezTo>
                  <a:close/>
                  <a:moveTo>
                    <a:pt x="100947" y="9753"/>
                  </a:moveTo>
                  <a:cubicBezTo>
                    <a:pt x="104122" y="9753"/>
                    <a:pt x="107296" y="11830"/>
                    <a:pt x="107337" y="15986"/>
                  </a:cubicBezTo>
                  <a:cubicBezTo>
                    <a:pt x="106864" y="15884"/>
                    <a:pt x="106386" y="15834"/>
                    <a:pt x="105913" y="15834"/>
                  </a:cubicBezTo>
                  <a:cubicBezTo>
                    <a:pt x="104054" y="15834"/>
                    <a:pt x="102249" y="16601"/>
                    <a:pt x="100957" y="17993"/>
                  </a:cubicBezTo>
                  <a:cubicBezTo>
                    <a:pt x="99676" y="16613"/>
                    <a:pt x="97883" y="15834"/>
                    <a:pt x="96002" y="15834"/>
                  </a:cubicBezTo>
                  <a:cubicBezTo>
                    <a:pt x="95518" y="15834"/>
                    <a:pt x="95034" y="15888"/>
                    <a:pt x="94559" y="15986"/>
                  </a:cubicBezTo>
                  <a:cubicBezTo>
                    <a:pt x="94595" y="11832"/>
                    <a:pt x="97771" y="9753"/>
                    <a:pt x="100947" y="9753"/>
                  </a:cubicBezTo>
                  <a:close/>
                  <a:moveTo>
                    <a:pt x="53999" y="9848"/>
                  </a:moveTo>
                  <a:cubicBezTo>
                    <a:pt x="57176" y="9848"/>
                    <a:pt x="60352" y="11927"/>
                    <a:pt x="60393" y="16085"/>
                  </a:cubicBezTo>
                  <a:cubicBezTo>
                    <a:pt x="59913" y="15980"/>
                    <a:pt x="59429" y="15929"/>
                    <a:pt x="58949" y="15929"/>
                  </a:cubicBezTo>
                  <a:cubicBezTo>
                    <a:pt x="57093" y="15929"/>
                    <a:pt x="55295" y="16694"/>
                    <a:pt x="53999" y="18087"/>
                  </a:cubicBezTo>
                  <a:lnTo>
                    <a:pt x="53999" y="18087"/>
                  </a:lnTo>
                  <a:cubicBezTo>
                    <a:pt x="52718" y="16710"/>
                    <a:pt x="50928" y="15932"/>
                    <a:pt x="49049" y="15932"/>
                  </a:cubicBezTo>
                  <a:cubicBezTo>
                    <a:pt x="48565" y="15932"/>
                    <a:pt x="48081" y="15977"/>
                    <a:pt x="47606" y="16085"/>
                  </a:cubicBezTo>
                  <a:cubicBezTo>
                    <a:pt x="47646" y="11927"/>
                    <a:pt x="50823" y="9848"/>
                    <a:pt x="53999" y="9848"/>
                  </a:cubicBezTo>
                  <a:close/>
                  <a:moveTo>
                    <a:pt x="7166" y="9943"/>
                  </a:moveTo>
                  <a:cubicBezTo>
                    <a:pt x="10341" y="9943"/>
                    <a:pt x="13516" y="12022"/>
                    <a:pt x="13556" y="16183"/>
                  </a:cubicBezTo>
                  <a:cubicBezTo>
                    <a:pt x="13083" y="16081"/>
                    <a:pt x="12605" y="16031"/>
                    <a:pt x="12131" y="16031"/>
                  </a:cubicBezTo>
                  <a:cubicBezTo>
                    <a:pt x="10273" y="16031"/>
                    <a:pt x="8469" y="16796"/>
                    <a:pt x="7176" y="18181"/>
                  </a:cubicBezTo>
                  <a:cubicBezTo>
                    <a:pt x="5901" y="16817"/>
                    <a:pt x="4126" y="16040"/>
                    <a:pt x="2258" y="16040"/>
                  </a:cubicBezTo>
                  <a:cubicBezTo>
                    <a:pt x="2237" y="16040"/>
                    <a:pt x="2216" y="16040"/>
                    <a:pt x="2194" y="16040"/>
                  </a:cubicBezTo>
                  <a:lnTo>
                    <a:pt x="2212" y="16022"/>
                  </a:lnTo>
                  <a:lnTo>
                    <a:pt x="2212" y="16022"/>
                  </a:lnTo>
                  <a:cubicBezTo>
                    <a:pt x="1728" y="16031"/>
                    <a:pt x="1245" y="16076"/>
                    <a:pt x="770" y="16183"/>
                  </a:cubicBezTo>
                  <a:cubicBezTo>
                    <a:pt x="810" y="12024"/>
                    <a:pt x="3988" y="9943"/>
                    <a:pt x="7166" y="9943"/>
                  </a:cubicBezTo>
                  <a:close/>
                  <a:moveTo>
                    <a:pt x="30463" y="9956"/>
                  </a:moveTo>
                  <a:cubicBezTo>
                    <a:pt x="33636" y="9956"/>
                    <a:pt x="36811" y="12033"/>
                    <a:pt x="36854" y="16188"/>
                  </a:cubicBezTo>
                  <a:lnTo>
                    <a:pt x="36854" y="16188"/>
                  </a:lnTo>
                  <a:cubicBezTo>
                    <a:pt x="36379" y="16086"/>
                    <a:pt x="35901" y="16036"/>
                    <a:pt x="35426" y="16036"/>
                  </a:cubicBezTo>
                  <a:cubicBezTo>
                    <a:pt x="33569" y="16036"/>
                    <a:pt x="31771" y="16802"/>
                    <a:pt x="30483" y="18190"/>
                  </a:cubicBezTo>
                  <a:cubicBezTo>
                    <a:pt x="29201" y="16819"/>
                    <a:pt x="27409" y="16031"/>
                    <a:pt x="25528" y="16031"/>
                  </a:cubicBezTo>
                  <a:cubicBezTo>
                    <a:pt x="25044" y="16031"/>
                    <a:pt x="24560" y="16085"/>
                    <a:pt x="24085" y="16192"/>
                  </a:cubicBezTo>
                  <a:cubicBezTo>
                    <a:pt x="24116" y="12034"/>
                    <a:pt x="27288" y="9956"/>
                    <a:pt x="30463" y="9956"/>
                  </a:cubicBezTo>
                  <a:close/>
                  <a:moveTo>
                    <a:pt x="119326" y="16110"/>
                  </a:moveTo>
                  <a:cubicBezTo>
                    <a:pt x="121265" y="16110"/>
                    <a:pt x="123134" y="16913"/>
                    <a:pt x="124478" y="18361"/>
                  </a:cubicBezTo>
                  <a:cubicBezTo>
                    <a:pt x="124458" y="18360"/>
                    <a:pt x="124439" y="18360"/>
                    <a:pt x="124419" y="18360"/>
                  </a:cubicBezTo>
                  <a:cubicBezTo>
                    <a:pt x="122550" y="18360"/>
                    <a:pt x="120782" y="19199"/>
                    <a:pt x="119541" y="20502"/>
                  </a:cubicBezTo>
                  <a:cubicBezTo>
                    <a:pt x="119622" y="18907"/>
                    <a:pt x="119039" y="17411"/>
                    <a:pt x="118045" y="16228"/>
                  </a:cubicBezTo>
                  <a:cubicBezTo>
                    <a:pt x="118472" y="16149"/>
                    <a:pt x="118901" y="16110"/>
                    <a:pt x="119326" y="16110"/>
                  </a:cubicBezTo>
                  <a:close/>
                  <a:moveTo>
                    <a:pt x="129624" y="16110"/>
                  </a:moveTo>
                  <a:cubicBezTo>
                    <a:pt x="130049" y="16110"/>
                    <a:pt x="130477" y="16149"/>
                    <a:pt x="130903" y="16228"/>
                  </a:cubicBezTo>
                  <a:cubicBezTo>
                    <a:pt x="129908" y="17402"/>
                    <a:pt x="129326" y="18907"/>
                    <a:pt x="129415" y="20493"/>
                  </a:cubicBezTo>
                  <a:lnTo>
                    <a:pt x="129415" y="20502"/>
                  </a:lnTo>
                  <a:cubicBezTo>
                    <a:pt x="128165" y="19199"/>
                    <a:pt x="126397" y="18360"/>
                    <a:pt x="124537" y="18360"/>
                  </a:cubicBezTo>
                  <a:cubicBezTo>
                    <a:pt x="124517" y="18360"/>
                    <a:pt x="124498" y="18360"/>
                    <a:pt x="124478" y="18361"/>
                  </a:cubicBezTo>
                  <a:cubicBezTo>
                    <a:pt x="125815" y="16913"/>
                    <a:pt x="127689" y="16110"/>
                    <a:pt x="129624" y="16110"/>
                  </a:cubicBezTo>
                  <a:close/>
                  <a:moveTo>
                    <a:pt x="82783" y="16209"/>
                  </a:moveTo>
                  <a:cubicBezTo>
                    <a:pt x="83207" y="16209"/>
                    <a:pt x="83633" y="16247"/>
                    <a:pt x="84057" y="16327"/>
                  </a:cubicBezTo>
                  <a:cubicBezTo>
                    <a:pt x="83538" y="16945"/>
                    <a:pt x="83135" y="17653"/>
                    <a:pt x="82875" y="18414"/>
                  </a:cubicBezTo>
                  <a:cubicBezTo>
                    <a:pt x="82633" y="19113"/>
                    <a:pt x="82534" y="19848"/>
                    <a:pt x="82570" y="20592"/>
                  </a:cubicBezTo>
                  <a:cubicBezTo>
                    <a:pt x="81322" y="19282"/>
                    <a:pt x="79551" y="18450"/>
                    <a:pt x="77681" y="18450"/>
                  </a:cubicBezTo>
                  <a:cubicBezTo>
                    <a:pt x="77671" y="18450"/>
                    <a:pt x="77661" y="18450"/>
                    <a:pt x="77651" y="18450"/>
                  </a:cubicBezTo>
                  <a:cubicBezTo>
                    <a:pt x="78988" y="17010"/>
                    <a:pt x="80855" y="16209"/>
                    <a:pt x="82783" y="16209"/>
                  </a:cubicBezTo>
                  <a:close/>
                  <a:moveTo>
                    <a:pt x="95788" y="16212"/>
                  </a:moveTo>
                  <a:cubicBezTo>
                    <a:pt x="97720" y="16212"/>
                    <a:pt x="99592" y="17008"/>
                    <a:pt x="100939" y="18450"/>
                  </a:cubicBezTo>
                  <a:cubicBezTo>
                    <a:pt x="100919" y="18450"/>
                    <a:pt x="100900" y="18450"/>
                    <a:pt x="100880" y="18450"/>
                  </a:cubicBezTo>
                  <a:cubicBezTo>
                    <a:pt x="99011" y="18450"/>
                    <a:pt x="97252" y="19288"/>
                    <a:pt x="96011" y="20592"/>
                  </a:cubicBezTo>
                  <a:cubicBezTo>
                    <a:pt x="96047" y="19848"/>
                    <a:pt x="95948" y="19113"/>
                    <a:pt x="95706" y="18414"/>
                  </a:cubicBezTo>
                  <a:cubicBezTo>
                    <a:pt x="95446" y="17653"/>
                    <a:pt x="95043" y="16945"/>
                    <a:pt x="94523" y="16327"/>
                  </a:cubicBezTo>
                  <a:cubicBezTo>
                    <a:pt x="94944" y="16250"/>
                    <a:pt x="95367" y="16212"/>
                    <a:pt x="95788" y="16212"/>
                  </a:cubicBezTo>
                  <a:close/>
                  <a:moveTo>
                    <a:pt x="48848" y="16307"/>
                  </a:moveTo>
                  <a:cubicBezTo>
                    <a:pt x="50780" y="16307"/>
                    <a:pt x="52650" y="17108"/>
                    <a:pt x="53987" y="18558"/>
                  </a:cubicBezTo>
                  <a:lnTo>
                    <a:pt x="53987" y="18558"/>
                  </a:lnTo>
                  <a:cubicBezTo>
                    <a:pt x="53970" y="18558"/>
                    <a:pt x="53953" y="18557"/>
                    <a:pt x="53936" y="18557"/>
                  </a:cubicBezTo>
                  <a:cubicBezTo>
                    <a:pt x="52067" y="18557"/>
                    <a:pt x="50308" y="19396"/>
                    <a:pt x="49058" y="20699"/>
                  </a:cubicBezTo>
                  <a:cubicBezTo>
                    <a:pt x="49147" y="19104"/>
                    <a:pt x="48565" y="17608"/>
                    <a:pt x="47570" y="16425"/>
                  </a:cubicBezTo>
                  <a:cubicBezTo>
                    <a:pt x="47996" y="16346"/>
                    <a:pt x="48423" y="16307"/>
                    <a:pt x="48848" y="16307"/>
                  </a:cubicBezTo>
                  <a:close/>
                  <a:moveTo>
                    <a:pt x="59142" y="16307"/>
                  </a:moveTo>
                  <a:cubicBezTo>
                    <a:pt x="59567" y="16307"/>
                    <a:pt x="59994" y="16346"/>
                    <a:pt x="60420" y="16425"/>
                  </a:cubicBezTo>
                  <a:cubicBezTo>
                    <a:pt x="59425" y="17608"/>
                    <a:pt x="58843" y="19104"/>
                    <a:pt x="58932" y="20699"/>
                  </a:cubicBezTo>
                  <a:cubicBezTo>
                    <a:pt x="57691" y="19396"/>
                    <a:pt x="55923" y="18557"/>
                    <a:pt x="54054" y="18557"/>
                  </a:cubicBezTo>
                  <a:cubicBezTo>
                    <a:pt x="54037" y="18557"/>
                    <a:pt x="54020" y="18558"/>
                    <a:pt x="54003" y="18558"/>
                  </a:cubicBezTo>
                  <a:lnTo>
                    <a:pt x="54003" y="18558"/>
                  </a:lnTo>
                  <a:cubicBezTo>
                    <a:pt x="55340" y="17108"/>
                    <a:pt x="57210" y="16307"/>
                    <a:pt x="59142" y="16307"/>
                  </a:cubicBezTo>
                  <a:close/>
                  <a:moveTo>
                    <a:pt x="25317" y="16414"/>
                  </a:moveTo>
                  <a:cubicBezTo>
                    <a:pt x="27247" y="16414"/>
                    <a:pt x="29113" y="17211"/>
                    <a:pt x="30456" y="18656"/>
                  </a:cubicBezTo>
                  <a:cubicBezTo>
                    <a:pt x="30436" y="18656"/>
                    <a:pt x="30416" y="18656"/>
                    <a:pt x="30397" y="18656"/>
                  </a:cubicBezTo>
                  <a:cubicBezTo>
                    <a:pt x="28528" y="18656"/>
                    <a:pt x="26769" y="19494"/>
                    <a:pt x="25528" y="20789"/>
                  </a:cubicBezTo>
                  <a:cubicBezTo>
                    <a:pt x="25563" y="20054"/>
                    <a:pt x="25456" y="19310"/>
                    <a:pt x="25223" y="18611"/>
                  </a:cubicBezTo>
                  <a:cubicBezTo>
                    <a:pt x="24954" y="17850"/>
                    <a:pt x="24551" y="17142"/>
                    <a:pt x="24031" y="16533"/>
                  </a:cubicBezTo>
                  <a:cubicBezTo>
                    <a:pt x="24460" y="16453"/>
                    <a:pt x="24890" y="16414"/>
                    <a:pt x="25317" y="16414"/>
                  </a:cubicBezTo>
                  <a:close/>
                  <a:moveTo>
                    <a:pt x="12296" y="16415"/>
                  </a:moveTo>
                  <a:cubicBezTo>
                    <a:pt x="12720" y="16415"/>
                    <a:pt x="13148" y="16454"/>
                    <a:pt x="13574" y="16533"/>
                  </a:cubicBezTo>
                  <a:cubicBezTo>
                    <a:pt x="13055" y="17151"/>
                    <a:pt x="12651" y="17850"/>
                    <a:pt x="12391" y="18611"/>
                  </a:cubicBezTo>
                  <a:cubicBezTo>
                    <a:pt x="12150" y="19310"/>
                    <a:pt x="12042" y="20054"/>
                    <a:pt x="12087" y="20789"/>
                  </a:cubicBezTo>
                  <a:lnTo>
                    <a:pt x="12078" y="20798"/>
                  </a:lnTo>
                  <a:cubicBezTo>
                    <a:pt x="10836" y="19494"/>
                    <a:pt x="9077" y="18656"/>
                    <a:pt x="7217" y="18656"/>
                  </a:cubicBezTo>
                  <a:cubicBezTo>
                    <a:pt x="7198" y="18656"/>
                    <a:pt x="7178" y="18656"/>
                    <a:pt x="7159" y="18656"/>
                  </a:cubicBezTo>
                  <a:cubicBezTo>
                    <a:pt x="8496" y="17216"/>
                    <a:pt x="10363" y="16415"/>
                    <a:pt x="12296" y="16415"/>
                  </a:cubicBezTo>
                  <a:close/>
                  <a:moveTo>
                    <a:pt x="106101" y="16205"/>
                  </a:moveTo>
                  <a:cubicBezTo>
                    <a:pt x="106563" y="16205"/>
                    <a:pt x="107027" y="16251"/>
                    <a:pt x="107489" y="16344"/>
                  </a:cubicBezTo>
                  <a:cubicBezTo>
                    <a:pt x="106486" y="17599"/>
                    <a:pt x="105930" y="19194"/>
                    <a:pt x="106136" y="20861"/>
                  </a:cubicBezTo>
                  <a:cubicBezTo>
                    <a:pt x="104879" y="19398"/>
                    <a:pt x="102991" y="18450"/>
                    <a:pt x="100994" y="18450"/>
                  </a:cubicBezTo>
                  <a:cubicBezTo>
                    <a:pt x="100985" y="18450"/>
                    <a:pt x="100975" y="18450"/>
                    <a:pt x="100966" y="18450"/>
                  </a:cubicBezTo>
                  <a:cubicBezTo>
                    <a:pt x="102304" y="17004"/>
                    <a:pt x="104173" y="16205"/>
                    <a:pt x="106101" y="16205"/>
                  </a:cubicBezTo>
                  <a:close/>
                  <a:moveTo>
                    <a:pt x="70810" y="11698"/>
                  </a:moveTo>
                  <a:cubicBezTo>
                    <a:pt x="71303" y="11698"/>
                    <a:pt x="71800" y="11750"/>
                    <a:pt x="72292" y="11855"/>
                  </a:cubicBezTo>
                  <a:cubicBezTo>
                    <a:pt x="71289" y="13110"/>
                    <a:pt x="70742" y="14705"/>
                    <a:pt x="70939" y="16380"/>
                  </a:cubicBezTo>
                  <a:lnTo>
                    <a:pt x="70957" y="16371"/>
                  </a:lnTo>
                  <a:cubicBezTo>
                    <a:pt x="71461" y="16260"/>
                    <a:pt x="71969" y="16205"/>
                    <a:pt x="72473" y="16205"/>
                  </a:cubicBezTo>
                  <a:cubicBezTo>
                    <a:pt x="74401" y="16205"/>
                    <a:pt x="76274" y="17001"/>
                    <a:pt x="77624" y="18450"/>
                  </a:cubicBezTo>
                  <a:cubicBezTo>
                    <a:pt x="77606" y="18450"/>
                    <a:pt x="77588" y="18450"/>
                    <a:pt x="77570" y="18450"/>
                  </a:cubicBezTo>
                  <a:cubicBezTo>
                    <a:pt x="75520" y="18450"/>
                    <a:pt x="73598" y="19458"/>
                    <a:pt x="72346" y="20986"/>
                  </a:cubicBezTo>
                  <a:cubicBezTo>
                    <a:pt x="72738" y="17269"/>
                    <a:pt x="69425" y="13952"/>
                    <a:pt x="65712" y="13952"/>
                  </a:cubicBezTo>
                  <a:cubicBezTo>
                    <a:pt x="65692" y="13952"/>
                    <a:pt x="65673" y="13952"/>
                    <a:pt x="65653" y="13952"/>
                  </a:cubicBezTo>
                  <a:cubicBezTo>
                    <a:pt x="66995" y="12495"/>
                    <a:pt x="68873" y="11698"/>
                    <a:pt x="70810" y="11698"/>
                  </a:cubicBezTo>
                  <a:close/>
                  <a:moveTo>
                    <a:pt x="35592" y="16407"/>
                  </a:moveTo>
                  <a:cubicBezTo>
                    <a:pt x="36059" y="16407"/>
                    <a:pt x="36530" y="16454"/>
                    <a:pt x="36997" y="16551"/>
                  </a:cubicBezTo>
                  <a:cubicBezTo>
                    <a:pt x="36004" y="17802"/>
                    <a:pt x="35449" y="19385"/>
                    <a:pt x="35643" y="21056"/>
                  </a:cubicBezTo>
                  <a:lnTo>
                    <a:pt x="35643" y="21056"/>
                  </a:lnTo>
                  <a:cubicBezTo>
                    <a:pt x="34391" y="19601"/>
                    <a:pt x="32515" y="18647"/>
                    <a:pt x="30529" y="18647"/>
                  </a:cubicBezTo>
                  <a:cubicBezTo>
                    <a:pt x="30511" y="18647"/>
                    <a:pt x="30492" y="18647"/>
                    <a:pt x="30474" y="18647"/>
                  </a:cubicBezTo>
                  <a:cubicBezTo>
                    <a:pt x="31808" y="17205"/>
                    <a:pt x="33669" y="16407"/>
                    <a:pt x="35592" y="16407"/>
                  </a:cubicBezTo>
                  <a:close/>
                  <a:moveTo>
                    <a:pt x="112821" y="14253"/>
                  </a:moveTo>
                  <a:cubicBezTo>
                    <a:pt x="115997" y="14253"/>
                    <a:pt x="119174" y="16332"/>
                    <a:pt x="119218" y="20493"/>
                  </a:cubicBezTo>
                  <a:cubicBezTo>
                    <a:pt x="118738" y="20388"/>
                    <a:pt x="118254" y="20337"/>
                    <a:pt x="117773" y="20337"/>
                  </a:cubicBezTo>
                  <a:cubicBezTo>
                    <a:pt x="115916" y="20337"/>
                    <a:pt x="114116" y="21103"/>
                    <a:pt x="112821" y="22491"/>
                  </a:cubicBezTo>
                  <a:cubicBezTo>
                    <a:pt x="111548" y="21120"/>
                    <a:pt x="109756" y="20332"/>
                    <a:pt x="107874" y="20332"/>
                  </a:cubicBezTo>
                  <a:cubicBezTo>
                    <a:pt x="107391" y="20332"/>
                    <a:pt x="106907" y="20386"/>
                    <a:pt x="106432" y="20493"/>
                  </a:cubicBezTo>
                  <a:cubicBezTo>
                    <a:pt x="106468" y="16334"/>
                    <a:pt x="109644" y="14253"/>
                    <a:pt x="112821" y="14253"/>
                  </a:cubicBezTo>
                  <a:close/>
                  <a:moveTo>
                    <a:pt x="136138" y="14252"/>
                  </a:moveTo>
                  <a:cubicBezTo>
                    <a:pt x="139311" y="14252"/>
                    <a:pt x="142484" y="16329"/>
                    <a:pt x="142525" y="20484"/>
                  </a:cubicBezTo>
                  <a:lnTo>
                    <a:pt x="142525" y="20493"/>
                  </a:lnTo>
                  <a:cubicBezTo>
                    <a:pt x="142051" y="20391"/>
                    <a:pt x="141574" y="20341"/>
                    <a:pt x="141100" y="20341"/>
                  </a:cubicBezTo>
                  <a:cubicBezTo>
                    <a:pt x="139242" y="20341"/>
                    <a:pt x="137437" y="21108"/>
                    <a:pt x="136145" y="22500"/>
                  </a:cubicBezTo>
                  <a:cubicBezTo>
                    <a:pt x="134871" y="21128"/>
                    <a:pt x="133091" y="20341"/>
                    <a:pt x="131221" y="20341"/>
                  </a:cubicBezTo>
                  <a:cubicBezTo>
                    <a:pt x="131211" y="20341"/>
                    <a:pt x="131200" y="20341"/>
                    <a:pt x="131190" y="20341"/>
                  </a:cubicBezTo>
                  <a:cubicBezTo>
                    <a:pt x="130706" y="20341"/>
                    <a:pt x="130222" y="20386"/>
                    <a:pt x="129747" y="20493"/>
                  </a:cubicBezTo>
                  <a:cubicBezTo>
                    <a:pt x="129783" y="16333"/>
                    <a:pt x="132960" y="14252"/>
                    <a:pt x="136138" y="14252"/>
                  </a:cubicBezTo>
                  <a:close/>
                  <a:moveTo>
                    <a:pt x="89290" y="14357"/>
                  </a:moveTo>
                  <a:cubicBezTo>
                    <a:pt x="91871" y="14357"/>
                    <a:pt x="94452" y="15731"/>
                    <a:pt x="95348" y="18477"/>
                  </a:cubicBezTo>
                  <a:cubicBezTo>
                    <a:pt x="95572" y="19158"/>
                    <a:pt x="95679" y="19866"/>
                    <a:pt x="95688" y="20583"/>
                  </a:cubicBezTo>
                  <a:cubicBezTo>
                    <a:pt x="95213" y="20481"/>
                    <a:pt x="94734" y="20431"/>
                    <a:pt x="94259" y="20431"/>
                  </a:cubicBezTo>
                  <a:cubicBezTo>
                    <a:pt x="92398" y="20431"/>
                    <a:pt x="90599" y="21196"/>
                    <a:pt x="89299" y="22581"/>
                  </a:cubicBezTo>
                  <a:cubicBezTo>
                    <a:pt x="88025" y="21218"/>
                    <a:pt x="86246" y="20430"/>
                    <a:pt x="84376" y="20430"/>
                  </a:cubicBezTo>
                  <a:cubicBezTo>
                    <a:pt x="84365" y="20430"/>
                    <a:pt x="84355" y="20430"/>
                    <a:pt x="84344" y="20430"/>
                  </a:cubicBezTo>
                  <a:cubicBezTo>
                    <a:pt x="83860" y="20430"/>
                    <a:pt x="83376" y="20475"/>
                    <a:pt x="82902" y="20583"/>
                  </a:cubicBezTo>
                  <a:cubicBezTo>
                    <a:pt x="82902" y="19866"/>
                    <a:pt x="83018" y="19158"/>
                    <a:pt x="83233" y="18477"/>
                  </a:cubicBezTo>
                  <a:cubicBezTo>
                    <a:pt x="84129" y="15731"/>
                    <a:pt x="86710" y="14357"/>
                    <a:pt x="89290" y="14357"/>
                  </a:cubicBezTo>
                  <a:close/>
                  <a:moveTo>
                    <a:pt x="42333" y="14454"/>
                  </a:moveTo>
                  <a:cubicBezTo>
                    <a:pt x="45509" y="14454"/>
                    <a:pt x="48686" y="16533"/>
                    <a:pt x="48726" y="20690"/>
                  </a:cubicBezTo>
                  <a:cubicBezTo>
                    <a:pt x="48246" y="20585"/>
                    <a:pt x="47763" y="20534"/>
                    <a:pt x="47283" y="20534"/>
                  </a:cubicBezTo>
                  <a:cubicBezTo>
                    <a:pt x="45427" y="20534"/>
                    <a:pt x="43633" y="21302"/>
                    <a:pt x="42337" y="22697"/>
                  </a:cubicBezTo>
                  <a:cubicBezTo>
                    <a:pt x="41063" y="21325"/>
                    <a:pt x="39284" y="20538"/>
                    <a:pt x="37414" y="20538"/>
                  </a:cubicBezTo>
                  <a:cubicBezTo>
                    <a:pt x="37403" y="20538"/>
                    <a:pt x="37393" y="20538"/>
                    <a:pt x="37382" y="20538"/>
                  </a:cubicBezTo>
                  <a:cubicBezTo>
                    <a:pt x="36898" y="20538"/>
                    <a:pt x="36415" y="20583"/>
                    <a:pt x="35940" y="20690"/>
                  </a:cubicBezTo>
                  <a:cubicBezTo>
                    <a:pt x="35980" y="16533"/>
                    <a:pt x="39156" y="14454"/>
                    <a:pt x="42333" y="14454"/>
                  </a:cubicBezTo>
                  <a:close/>
                  <a:moveTo>
                    <a:pt x="65648" y="14454"/>
                  </a:moveTo>
                  <a:cubicBezTo>
                    <a:pt x="68825" y="14454"/>
                    <a:pt x="72001" y="16533"/>
                    <a:pt x="72041" y="20690"/>
                  </a:cubicBezTo>
                  <a:cubicBezTo>
                    <a:pt x="71563" y="20585"/>
                    <a:pt x="71081" y="20534"/>
                    <a:pt x="70602" y="20534"/>
                  </a:cubicBezTo>
                  <a:cubicBezTo>
                    <a:pt x="68748" y="20534"/>
                    <a:pt x="66949" y="21302"/>
                    <a:pt x="65653" y="22697"/>
                  </a:cubicBezTo>
                  <a:cubicBezTo>
                    <a:pt x="64378" y="21325"/>
                    <a:pt x="62599" y="20538"/>
                    <a:pt x="60729" y="20538"/>
                  </a:cubicBezTo>
                  <a:cubicBezTo>
                    <a:pt x="60719" y="20538"/>
                    <a:pt x="60708" y="20538"/>
                    <a:pt x="60697" y="20538"/>
                  </a:cubicBezTo>
                  <a:cubicBezTo>
                    <a:pt x="60214" y="20538"/>
                    <a:pt x="59730" y="20583"/>
                    <a:pt x="59255" y="20690"/>
                  </a:cubicBezTo>
                  <a:cubicBezTo>
                    <a:pt x="59295" y="16533"/>
                    <a:pt x="62472" y="14454"/>
                    <a:pt x="65648" y="14454"/>
                  </a:cubicBezTo>
                  <a:close/>
                  <a:moveTo>
                    <a:pt x="18806" y="14558"/>
                  </a:moveTo>
                  <a:cubicBezTo>
                    <a:pt x="21388" y="14558"/>
                    <a:pt x="23969" y="15929"/>
                    <a:pt x="24864" y="18674"/>
                  </a:cubicBezTo>
                  <a:cubicBezTo>
                    <a:pt x="25079" y="19355"/>
                    <a:pt x="25196" y="20063"/>
                    <a:pt x="25196" y="20780"/>
                  </a:cubicBezTo>
                  <a:cubicBezTo>
                    <a:pt x="24718" y="20675"/>
                    <a:pt x="24235" y="20624"/>
                    <a:pt x="23756" y="20624"/>
                  </a:cubicBezTo>
                  <a:cubicBezTo>
                    <a:pt x="21903" y="20624"/>
                    <a:pt x="20103" y="21391"/>
                    <a:pt x="18807" y="22787"/>
                  </a:cubicBezTo>
                  <a:cubicBezTo>
                    <a:pt x="17535" y="21407"/>
                    <a:pt x="15734" y="20628"/>
                    <a:pt x="13861" y="20628"/>
                  </a:cubicBezTo>
                  <a:cubicBezTo>
                    <a:pt x="13368" y="20628"/>
                    <a:pt x="12884" y="20672"/>
                    <a:pt x="12409" y="20780"/>
                  </a:cubicBezTo>
                  <a:cubicBezTo>
                    <a:pt x="12418" y="20063"/>
                    <a:pt x="12526" y="19355"/>
                    <a:pt x="12741" y="18674"/>
                  </a:cubicBezTo>
                  <a:cubicBezTo>
                    <a:pt x="13637" y="15931"/>
                    <a:pt x="16222" y="14558"/>
                    <a:pt x="18806" y="14558"/>
                  </a:cubicBezTo>
                  <a:close/>
                  <a:moveTo>
                    <a:pt x="117964" y="20706"/>
                  </a:moveTo>
                  <a:cubicBezTo>
                    <a:pt x="118390" y="20706"/>
                    <a:pt x="118819" y="20745"/>
                    <a:pt x="119245" y="20825"/>
                  </a:cubicBezTo>
                  <a:cubicBezTo>
                    <a:pt x="118726" y="21443"/>
                    <a:pt x="118322" y="22151"/>
                    <a:pt x="118063" y="22913"/>
                  </a:cubicBezTo>
                  <a:lnTo>
                    <a:pt x="118063" y="22904"/>
                  </a:lnTo>
                  <a:cubicBezTo>
                    <a:pt x="117821" y="23611"/>
                    <a:pt x="117722" y="24346"/>
                    <a:pt x="117758" y="25090"/>
                  </a:cubicBezTo>
                  <a:cubicBezTo>
                    <a:pt x="116516" y="23786"/>
                    <a:pt x="114757" y="22948"/>
                    <a:pt x="112897" y="22948"/>
                  </a:cubicBezTo>
                  <a:cubicBezTo>
                    <a:pt x="112878" y="22948"/>
                    <a:pt x="112858" y="22948"/>
                    <a:pt x="112839" y="22948"/>
                  </a:cubicBezTo>
                  <a:cubicBezTo>
                    <a:pt x="114174" y="21503"/>
                    <a:pt x="116038" y="20706"/>
                    <a:pt x="117964" y="20706"/>
                  </a:cubicBezTo>
                  <a:close/>
                  <a:moveTo>
                    <a:pt x="130993" y="20706"/>
                  </a:moveTo>
                  <a:cubicBezTo>
                    <a:pt x="132921" y="20706"/>
                    <a:pt x="134791" y="21503"/>
                    <a:pt x="136127" y="22948"/>
                  </a:cubicBezTo>
                  <a:cubicBezTo>
                    <a:pt x="136107" y="22948"/>
                    <a:pt x="136088" y="22948"/>
                    <a:pt x="136068" y="22948"/>
                  </a:cubicBezTo>
                  <a:cubicBezTo>
                    <a:pt x="134208" y="22948"/>
                    <a:pt x="132440" y="23786"/>
                    <a:pt x="131199" y="25090"/>
                  </a:cubicBezTo>
                  <a:cubicBezTo>
                    <a:pt x="131234" y="24346"/>
                    <a:pt x="131136" y="23611"/>
                    <a:pt x="130894" y="22913"/>
                  </a:cubicBezTo>
                  <a:lnTo>
                    <a:pt x="130894" y="22904"/>
                  </a:lnTo>
                  <a:cubicBezTo>
                    <a:pt x="130634" y="22142"/>
                    <a:pt x="130231" y="21443"/>
                    <a:pt x="129711" y="20825"/>
                  </a:cubicBezTo>
                  <a:cubicBezTo>
                    <a:pt x="130138" y="20745"/>
                    <a:pt x="130567" y="20706"/>
                    <a:pt x="130993" y="20706"/>
                  </a:cubicBezTo>
                  <a:close/>
                  <a:moveTo>
                    <a:pt x="84135" y="20797"/>
                  </a:moveTo>
                  <a:cubicBezTo>
                    <a:pt x="86071" y="20797"/>
                    <a:pt x="87946" y="21599"/>
                    <a:pt x="89290" y="23047"/>
                  </a:cubicBezTo>
                  <a:cubicBezTo>
                    <a:pt x="90626" y="21601"/>
                    <a:pt x="92496" y="20805"/>
                    <a:pt x="94429" y="20805"/>
                  </a:cubicBezTo>
                  <a:cubicBezTo>
                    <a:pt x="94856" y="20805"/>
                    <a:pt x="95287" y="20844"/>
                    <a:pt x="95715" y="20923"/>
                  </a:cubicBezTo>
                  <a:cubicBezTo>
                    <a:pt x="94720" y="22106"/>
                    <a:pt x="94138" y="23602"/>
                    <a:pt x="94228" y="25197"/>
                  </a:cubicBezTo>
                  <a:cubicBezTo>
                    <a:pt x="92977" y="23894"/>
                    <a:pt x="91218" y="23056"/>
                    <a:pt x="89350" y="23056"/>
                  </a:cubicBezTo>
                  <a:cubicBezTo>
                    <a:pt x="89330" y="23056"/>
                    <a:pt x="89310" y="23056"/>
                    <a:pt x="89290" y="23056"/>
                  </a:cubicBezTo>
                  <a:cubicBezTo>
                    <a:pt x="89271" y="23056"/>
                    <a:pt x="89251" y="23056"/>
                    <a:pt x="89231" y="23056"/>
                  </a:cubicBezTo>
                  <a:cubicBezTo>
                    <a:pt x="87362" y="23056"/>
                    <a:pt x="85595" y="23894"/>
                    <a:pt x="84353" y="25197"/>
                  </a:cubicBezTo>
                  <a:cubicBezTo>
                    <a:pt x="84434" y="23602"/>
                    <a:pt x="83851" y="22106"/>
                    <a:pt x="82866" y="20923"/>
                  </a:cubicBezTo>
                  <a:lnTo>
                    <a:pt x="82857" y="20914"/>
                  </a:lnTo>
                  <a:cubicBezTo>
                    <a:pt x="83283" y="20835"/>
                    <a:pt x="83710" y="20797"/>
                    <a:pt x="84135" y="20797"/>
                  </a:cubicBezTo>
                  <a:close/>
                  <a:moveTo>
                    <a:pt x="47488" y="20904"/>
                  </a:moveTo>
                  <a:cubicBezTo>
                    <a:pt x="47912" y="20904"/>
                    <a:pt x="48338" y="20943"/>
                    <a:pt x="48762" y="21022"/>
                  </a:cubicBezTo>
                  <a:cubicBezTo>
                    <a:pt x="48242" y="21640"/>
                    <a:pt x="47839" y="22348"/>
                    <a:pt x="47579" y="23110"/>
                  </a:cubicBezTo>
                  <a:cubicBezTo>
                    <a:pt x="47337" y="23809"/>
                    <a:pt x="47239" y="24552"/>
                    <a:pt x="47275" y="25287"/>
                  </a:cubicBezTo>
                  <a:cubicBezTo>
                    <a:pt x="46033" y="23992"/>
                    <a:pt x="44274" y="23154"/>
                    <a:pt x="42414" y="23154"/>
                  </a:cubicBezTo>
                  <a:cubicBezTo>
                    <a:pt x="42395" y="23154"/>
                    <a:pt x="42375" y="23154"/>
                    <a:pt x="42355" y="23154"/>
                  </a:cubicBezTo>
                  <a:cubicBezTo>
                    <a:pt x="43693" y="21707"/>
                    <a:pt x="45560" y="20904"/>
                    <a:pt x="47488" y="20904"/>
                  </a:cubicBezTo>
                  <a:close/>
                  <a:moveTo>
                    <a:pt x="60505" y="20912"/>
                  </a:moveTo>
                  <a:cubicBezTo>
                    <a:pt x="62435" y="20912"/>
                    <a:pt x="64301" y="21709"/>
                    <a:pt x="65644" y="23154"/>
                  </a:cubicBezTo>
                  <a:cubicBezTo>
                    <a:pt x="65624" y="23154"/>
                    <a:pt x="65604" y="23154"/>
                    <a:pt x="65584" y="23154"/>
                  </a:cubicBezTo>
                  <a:cubicBezTo>
                    <a:pt x="63716" y="23154"/>
                    <a:pt x="61957" y="23993"/>
                    <a:pt x="60715" y="25296"/>
                  </a:cubicBezTo>
                  <a:lnTo>
                    <a:pt x="60715" y="25287"/>
                  </a:lnTo>
                  <a:cubicBezTo>
                    <a:pt x="60751" y="24552"/>
                    <a:pt x="60644" y="23809"/>
                    <a:pt x="60411" y="23110"/>
                  </a:cubicBezTo>
                  <a:cubicBezTo>
                    <a:pt x="60151" y="22348"/>
                    <a:pt x="59748" y="21640"/>
                    <a:pt x="59219" y="21031"/>
                  </a:cubicBezTo>
                  <a:cubicBezTo>
                    <a:pt x="59647" y="20951"/>
                    <a:pt x="60078" y="20912"/>
                    <a:pt x="60505" y="20912"/>
                  </a:cubicBezTo>
                  <a:close/>
                  <a:moveTo>
                    <a:pt x="107673" y="20699"/>
                  </a:moveTo>
                  <a:cubicBezTo>
                    <a:pt x="109600" y="20699"/>
                    <a:pt x="111466" y="21495"/>
                    <a:pt x="112812" y="22939"/>
                  </a:cubicBezTo>
                  <a:cubicBezTo>
                    <a:pt x="112793" y="22939"/>
                    <a:pt x="112774" y="22939"/>
                    <a:pt x="112756" y="22939"/>
                  </a:cubicBezTo>
                  <a:cubicBezTo>
                    <a:pt x="110769" y="22939"/>
                    <a:pt x="108902" y="23885"/>
                    <a:pt x="107659" y="25332"/>
                  </a:cubicBezTo>
                  <a:cubicBezTo>
                    <a:pt x="107785" y="23674"/>
                    <a:pt x="107184" y="22097"/>
                    <a:pt x="106136" y="20878"/>
                  </a:cubicBezTo>
                  <a:lnTo>
                    <a:pt x="106136" y="20870"/>
                  </a:lnTo>
                  <a:cubicBezTo>
                    <a:pt x="106647" y="20755"/>
                    <a:pt x="107162" y="20699"/>
                    <a:pt x="107673" y="20699"/>
                  </a:cubicBezTo>
                  <a:close/>
                  <a:moveTo>
                    <a:pt x="13670" y="20994"/>
                  </a:moveTo>
                  <a:cubicBezTo>
                    <a:pt x="15606" y="20994"/>
                    <a:pt x="17480" y="21797"/>
                    <a:pt x="18825" y="23244"/>
                  </a:cubicBezTo>
                  <a:cubicBezTo>
                    <a:pt x="18805" y="23244"/>
                    <a:pt x="18786" y="23244"/>
                    <a:pt x="18766" y="23244"/>
                  </a:cubicBezTo>
                  <a:cubicBezTo>
                    <a:pt x="16897" y="23244"/>
                    <a:pt x="15129" y="24082"/>
                    <a:pt x="13888" y="25386"/>
                  </a:cubicBezTo>
                  <a:cubicBezTo>
                    <a:pt x="13951" y="23809"/>
                    <a:pt x="13368" y="22303"/>
                    <a:pt x="12382" y="21120"/>
                  </a:cubicBezTo>
                  <a:lnTo>
                    <a:pt x="12391" y="21111"/>
                  </a:lnTo>
                  <a:cubicBezTo>
                    <a:pt x="12817" y="21032"/>
                    <a:pt x="13245" y="20994"/>
                    <a:pt x="13670" y="20994"/>
                  </a:cubicBezTo>
                  <a:close/>
                  <a:moveTo>
                    <a:pt x="23971" y="20994"/>
                  </a:moveTo>
                  <a:cubicBezTo>
                    <a:pt x="24396" y="20994"/>
                    <a:pt x="24824" y="21032"/>
                    <a:pt x="25250" y="21111"/>
                  </a:cubicBezTo>
                  <a:cubicBezTo>
                    <a:pt x="24255" y="22294"/>
                    <a:pt x="23673" y="23791"/>
                    <a:pt x="23753" y="25386"/>
                  </a:cubicBezTo>
                  <a:cubicBezTo>
                    <a:pt x="22512" y="24082"/>
                    <a:pt x="20744" y="23244"/>
                    <a:pt x="18884" y="23244"/>
                  </a:cubicBezTo>
                  <a:cubicBezTo>
                    <a:pt x="18864" y="23244"/>
                    <a:pt x="18845" y="23244"/>
                    <a:pt x="18825" y="23244"/>
                  </a:cubicBezTo>
                  <a:cubicBezTo>
                    <a:pt x="20162" y="21797"/>
                    <a:pt x="22036" y="20994"/>
                    <a:pt x="23971" y="20994"/>
                  </a:cubicBezTo>
                  <a:close/>
                  <a:moveTo>
                    <a:pt x="37165" y="20902"/>
                  </a:moveTo>
                  <a:cubicBezTo>
                    <a:pt x="39100" y="20902"/>
                    <a:pt x="40977" y="21703"/>
                    <a:pt x="42328" y="23154"/>
                  </a:cubicBezTo>
                  <a:cubicBezTo>
                    <a:pt x="42310" y="23154"/>
                    <a:pt x="42291" y="23154"/>
                    <a:pt x="42273" y="23154"/>
                  </a:cubicBezTo>
                  <a:cubicBezTo>
                    <a:pt x="40286" y="23154"/>
                    <a:pt x="38419" y="24100"/>
                    <a:pt x="37176" y="25547"/>
                  </a:cubicBezTo>
                  <a:cubicBezTo>
                    <a:pt x="37302" y="23871"/>
                    <a:pt x="36701" y="22303"/>
                    <a:pt x="35653" y="21076"/>
                  </a:cubicBezTo>
                  <a:lnTo>
                    <a:pt x="35653" y="21067"/>
                  </a:lnTo>
                  <a:cubicBezTo>
                    <a:pt x="36155" y="20956"/>
                    <a:pt x="36662" y="20902"/>
                    <a:pt x="37165" y="20902"/>
                  </a:cubicBezTo>
                  <a:close/>
                  <a:moveTo>
                    <a:pt x="124474" y="18856"/>
                  </a:moveTo>
                  <a:cubicBezTo>
                    <a:pt x="127057" y="18856"/>
                    <a:pt x="129639" y="20229"/>
                    <a:pt x="130536" y="22975"/>
                  </a:cubicBezTo>
                  <a:cubicBezTo>
                    <a:pt x="130751" y="23656"/>
                    <a:pt x="130867" y="24364"/>
                    <a:pt x="130867" y="25081"/>
                  </a:cubicBezTo>
                  <a:cubicBezTo>
                    <a:pt x="130388" y="24976"/>
                    <a:pt x="129906" y="24925"/>
                    <a:pt x="129426" y="24925"/>
                  </a:cubicBezTo>
                  <a:cubicBezTo>
                    <a:pt x="127574" y="24925"/>
                    <a:pt x="125776" y="25691"/>
                    <a:pt x="124487" y="27079"/>
                  </a:cubicBezTo>
                  <a:cubicBezTo>
                    <a:pt x="123206" y="25708"/>
                    <a:pt x="121414" y="24920"/>
                    <a:pt x="119532" y="24920"/>
                  </a:cubicBezTo>
                  <a:cubicBezTo>
                    <a:pt x="119048" y="24920"/>
                    <a:pt x="118564" y="24973"/>
                    <a:pt x="118089" y="25081"/>
                  </a:cubicBezTo>
                  <a:cubicBezTo>
                    <a:pt x="118089" y="24364"/>
                    <a:pt x="118197" y="23656"/>
                    <a:pt x="118412" y="22975"/>
                  </a:cubicBezTo>
                  <a:cubicBezTo>
                    <a:pt x="119308" y="20229"/>
                    <a:pt x="121891" y="18856"/>
                    <a:pt x="124474" y="18856"/>
                  </a:cubicBezTo>
                  <a:close/>
                  <a:moveTo>
                    <a:pt x="77629" y="18952"/>
                  </a:moveTo>
                  <a:cubicBezTo>
                    <a:pt x="80805" y="18952"/>
                    <a:pt x="83981" y="21031"/>
                    <a:pt x="84022" y="25188"/>
                  </a:cubicBezTo>
                  <a:cubicBezTo>
                    <a:pt x="83543" y="25084"/>
                    <a:pt x="83060" y="25032"/>
                    <a:pt x="82581" y="25032"/>
                  </a:cubicBezTo>
                  <a:cubicBezTo>
                    <a:pt x="80728" y="25032"/>
                    <a:pt x="78930" y="25798"/>
                    <a:pt x="77642" y="27187"/>
                  </a:cubicBezTo>
                  <a:cubicBezTo>
                    <a:pt x="76360" y="25816"/>
                    <a:pt x="74568" y="25027"/>
                    <a:pt x="72687" y="25027"/>
                  </a:cubicBezTo>
                  <a:cubicBezTo>
                    <a:pt x="72203" y="25027"/>
                    <a:pt x="71719" y="25081"/>
                    <a:pt x="71244" y="25188"/>
                  </a:cubicBezTo>
                  <a:cubicBezTo>
                    <a:pt x="71280" y="21031"/>
                    <a:pt x="74454" y="18952"/>
                    <a:pt x="77629" y="18952"/>
                  </a:cubicBezTo>
                  <a:close/>
                  <a:moveTo>
                    <a:pt x="100945" y="18952"/>
                  </a:moveTo>
                  <a:cubicBezTo>
                    <a:pt x="104119" y="18952"/>
                    <a:pt x="107295" y="21030"/>
                    <a:pt x="107337" y="25187"/>
                  </a:cubicBezTo>
                  <a:lnTo>
                    <a:pt x="107337" y="25187"/>
                  </a:lnTo>
                  <a:cubicBezTo>
                    <a:pt x="106865" y="25086"/>
                    <a:pt x="106389" y="25037"/>
                    <a:pt x="105918" y="25037"/>
                  </a:cubicBezTo>
                  <a:cubicBezTo>
                    <a:pt x="104057" y="25037"/>
                    <a:pt x="102256" y="25803"/>
                    <a:pt x="100957" y="27196"/>
                  </a:cubicBezTo>
                  <a:cubicBezTo>
                    <a:pt x="99676" y="25816"/>
                    <a:pt x="97883" y="25036"/>
                    <a:pt x="96002" y="25036"/>
                  </a:cubicBezTo>
                  <a:cubicBezTo>
                    <a:pt x="95518" y="25036"/>
                    <a:pt x="95034" y="25081"/>
                    <a:pt x="94559" y="25188"/>
                  </a:cubicBezTo>
                  <a:cubicBezTo>
                    <a:pt x="94595" y="21031"/>
                    <a:pt x="97769" y="18952"/>
                    <a:pt x="100945" y="18952"/>
                  </a:cubicBezTo>
                  <a:close/>
                  <a:moveTo>
                    <a:pt x="53997" y="19058"/>
                  </a:moveTo>
                  <a:cubicBezTo>
                    <a:pt x="56578" y="19058"/>
                    <a:pt x="59157" y="20432"/>
                    <a:pt x="60052" y="23181"/>
                  </a:cubicBezTo>
                  <a:cubicBezTo>
                    <a:pt x="60267" y="23853"/>
                    <a:pt x="60384" y="24570"/>
                    <a:pt x="60384" y="25278"/>
                  </a:cubicBezTo>
                  <a:cubicBezTo>
                    <a:pt x="59909" y="25176"/>
                    <a:pt x="59430" y="25126"/>
                    <a:pt x="58956" y="25126"/>
                  </a:cubicBezTo>
                  <a:cubicBezTo>
                    <a:pt x="57095" y="25126"/>
                    <a:pt x="55295" y="25893"/>
                    <a:pt x="53995" y="27285"/>
                  </a:cubicBezTo>
                  <a:cubicBezTo>
                    <a:pt x="52714" y="25905"/>
                    <a:pt x="50922" y="25126"/>
                    <a:pt x="49049" y="25126"/>
                  </a:cubicBezTo>
                  <a:cubicBezTo>
                    <a:pt x="48556" y="25126"/>
                    <a:pt x="48072" y="25180"/>
                    <a:pt x="47597" y="25278"/>
                  </a:cubicBezTo>
                  <a:cubicBezTo>
                    <a:pt x="47606" y="24570"/>
                    <a:pt x="47714" y="23853"/>
                    <a:pt x="47929" y="23181"/>
                  </a:cubicBezTo>
                  <a:cubicBezTo>
                    <a:pt x="48830" y="20434"/>
                    <a:pt x="51414" y="19058"/>
                    <a:pt x="53997" y="19058"/>
                  </a:cubicBezTo>
                  <a:close/>
                  <a:moveTo>
                    <a:pt x="7163" y="19140"/>
                  </a:moveTo>
                  <a:cubicBezTo>
                    <a:pt x="10339" y="19140"/>
                    <a:pt x="13516" y="21219"/>
                    <a:pt x="13556" y="25377"/>
                  </a:cubicBezTo>
                  <a:cubicBezTo>
                    <a:pt x="13079" y="25272"/>
                    <a:pt x="12598" y="25222"/>
                    <a:pt x="12120" y="25222"/>
                  </a:cubicBezTo>
                  <a:cubicBezTo>
                    <a:pt x="10263" y="25222"/>
                    <a:pt x="8460" y="25990"/>
                    <a:pt x="7163" y="27379"/>
                  </a:cubicBezTo>
                  <a:lnTo>
                    <a:pt x="7163" y="27379"/>
                  </a:lnTo>
                  <a:cubicBezTo>
                    <a:pt x="5882" y="26002"/>
                    <a:pt x="4092" y="25224"/>
                    <a:pt x="2212" y="25224"/>
                  </a:cubicBezTo>
                  <a:cubicBezTo>
                    <a:pt x="1728" y="25224"/>
                    <a:pt x="1245" y="25278"/>
                    <a:pt x="770" y="25377"/>
                  </a:cubicBezTo>
                  <a:cubicBezTo>
                    <a:pt x="810" y="21219"/>
                    <a:pt x="3987" y="19140"/>
                    <a:pt x="7163" y="19140"/>
                  </a:cubicBezTo>
                  <a:close/>
                  <a:moveTo>
                    <a:pt x="30465" y="19152"/>
                  </a:moveTo>
                  <a:cubicBezTo>
                    <a:pt x="33638" y="19152"/>
                    <a:pt x="36811" y="21228"/>
                    <a:pt x="36854" y="25382"/>
                  </a:cubicBezTo>
                  <a:lnTo>
                    <a:pt x="36854" y="25382"/>
                  </a:lnTo>
                  <a:cubicBezTo>
                    <a:pt x="36384" y="25282"/>
                    <a:pt x="35912" y="25234"/>
                    <a:pt x="35443" y="25234"/>
                  </a:cubicBezTo>
                  <a:cubicBezTo>
                    <a:pt x="33580" y="25234"/>
                    <a:pt x="31775" y="26000"/>
                    <a:pt x="30483" y="27393"/>
                  </a:cubicBezTo>
                  <a:cubicBezTo>
                    <a:pt x="29201" y="26013"/>
                    <a:pt x="27409" y="25233"/>
                    <a:pt x="25528" y="25233"/>
                  </a:cubicBezTo>
                  <a:cubicBezTo>
                    <a:pt x="25044" y="25233"/>
                    <a:pt x="24560" y="25287"/>
                    <a:pt x="24085" y="25386"/>
                  </a:cubicBezTo>
                  <a:cubicBezTo>
                    <a:pt x="24116" y="21231"/>
                    <a:pt x="27290" y="19152"/>
                    <a:pt x="30465" y="19152"/>
                  </a:cubicBezTo>
                  <a:close/>
                  <a:moveTo>
                    <a:pt x="119325" y="25304"/>
                  </a:moveTo>
                  <a:cubicBezTo>
                    <a:pt x="121264" y="25304"/>
                    <a:pt x="123133" y="26108"/>
                    <a:pt x="124478" y="27563"/>
                  </a:cubicBezTo>
                  <a:cubicBezTo>
                    <a:pt x="124458" y="27563"/>
                    <a:pt x="124438" y="27563"/>
                    <a:pt x="124418" y="27563"/>
                  </a:cubicBezTo>
                  <a:cubicBezTo>
                    <a:pt x="122550" y="27563"/>
                    <a:pt x="120782" y="28392"/>
                    <a:pt x="119541" y="29696"/>
                  </a:cubicBezTo>
                  <a:cubicBezTo>
                    <a:pt x="119622" y="28110"/>
                    <a:pt x="119039" y="26604"/>
                    <a:pt x="118045" y="25421"/>
                  </a:cubicBezTo>
                  <a:cubicBezTo>
                    <a:pt x="118472" y="25342"/>
                    <a:pt x="118900" y="25304"/>
                    <a:pt x="119325" y="25304"/>
                  </a:cubicBezTo>
                  <a:close/>
                  <a:moveTo>
                    <a:pt x="129625" y="25304"/>
                  </a:moveTo>
                  <a:cubicBezTo>
                    <a:pt x="130050" y="25304"/>
                    <a:pt x="130477" y="25342"/>
                    <a:pt x="130903" y="25421"/>
                  </a:cubicBezTo>
                  <a:cubicBezTo>
                    <a:pt x="129908" y="26604"/>
                    <a:pt x="129326" y="28101"/>
                    <a:pt x="129415" y="29696"/>
                  </a:cubicBezTo>
                  <a:cubicBezTo>
                    <a:pt x="128165" y="28392"/>
                    <a:pt x="126398" y="27563"/>
                    <a:pt x="124538" y="27563"/>
                  </a:cubicBezTo>
                  <a:cubicBezTo>
                    <a:pt x="124518" y="27563"/>
                    <a:pt x="124498" y="27563"/>
                    <a:pt x="124478" y="27563"/>
                  </a:cubicBezTo>
                  <a:cubicBezTo>
                    <a:pt x="125816" y="26108"/>
                    <a:pt x="127690" y="25304"/>
                    <a:pt x="129625" y="25304"/>
                  </a:cubicBezTo>
                  <a:close/>
                  <a:moveTo>
                    <a:pt x="95793" y="25402"/>
                  </a:moveTo>
                  <a:cubicBezTo>
                    <a:pt x="97728" y="25402"/>
                    <a:pt x="99603" y="26205"/>
                    <a:pt x="100948" y="27653"/>
                  </a:cubicBezTo>
                  <a:lnTo>
                    <a:pt x="100948" y="27653"/>
                  </a:lnTo>
                  <a:cubicBezTo>
                    <a:pt x="100945" y="27653"/>
                    <a:pt x="100942" y="27653"/>
                    <a:pt x="100939" y="27653"/>
                  </a:cubicBezTo>
                  <a:cubicBezTo>
                    <a:pt x="100919" y="27652"/>
                    <a:pt x="100900" y="27652"/>
                    <a:pt x="100880" y="27652"/>
                  </a:cubicBezTo>
                  <a:cubicBezTo>
                    <a:pt x="99020" y="27652"/>
                    <a:pt x="97252" y="28491"/>
                    <a:pt x="96011" y="29794"/>
                  </a:cubicBezTo>
                  <a:cubicBezTo>
                    <a:pt x="96091" y="28199"/>
                    <a:pt x="95509" y="26703"/>
                    <a:pt x="94514" y="25520"/>
                  </a:cubicBezTo>
                  <a:cubicBezTo>
                    <a:pt x="94940" y="25441"/>
                    <a:pt x="95368" y="25402"/>
                    <a:pt x="95793" y="25402"/>
                  </a:cubicBezTo>
                  <a:close/>
                  <a:moveTo>
                    <a:pt x="82779" y="25411"/>
                  </a:moveTo>
                  <a:cubicBezTo>
                    <a:pt x="83204" y="25411"/>
                    <a:pt x="83632" y="25450"/>
                    <a:pt x="84057" y="25529"/>
                  </a:cubicBezTo>
                  <a:cubicBezTo>
                    <a:pt x="83063" y="26703"/>
                    <a:pt x="82480" y="28208"/>
                    <a:pt x="82570" y="29803"/>
                  </a:cubicBezTo>
                  <a:cubicBezTo>
                    <a:pt x="81320" y="28500"/>
                    <a:pt x="79561" y="27661"/>
                    <a:pt x="77692" y="27661"/>
                  </a:cubicBezTo>
                  <a:cubicBezTo>
                    <a:pt x="77672" y="27661"/>
                    <a:pt x="77653" y="27661"/>
                    <a:pt x="77633" y="27662"/>
                  </a:cubicBezTo>
                  <a:cubicBezTo>
                    <a:pt x="78970" y="26214"/>
                    <a:pt x="80844" y="25411"/>
                    <a:pt x="82779" y="25411"/>
                  </a:cubicBezTo>
                  <a:close/>
                  <a:moveTo>
                    <a:pt x="59128" y="25506"/>
                  </a:moveTo>
                  <a:cubicBezTo>
                    <a:pt x="59557" y="25506"/>
                    <a:pt x="59990" y="25546"/>
                    <a:pt x="60420" y="25628"/>
                  </a:cubicBezTo>
                  <a:cubicBezTo>
                    <a:pt x="59434" y="26801"/>
                    <a:pt x="58852" y="28307"/>
                    <a:pt x="58932" y="29893"/>
                  </a:cubicBezTo>
                  <a:cubicBezTo>
                    <a:pt x="57697" y="28596"/>
                    <a:pt x="55941" y="27760"/>
                    <a:pt x="54083" y="27760"/>
                  </a:cubicBezTo>
                  <a:cubicBezTo>
                    <a:pt x="54054" y="27760"/>
                    <a:pt x="54024" y="27760"/>
                    <a:pt x="53995" y="27760"/>
                  </a:cubicBezTo>
                  <a:cubicBezTo>
                    <a:pt x="53975" y="27760"/>
                    <a:pt x="53955" y="27760"/>
                    <a:pt x="53935" y="27760"/>
                  </a:cubicBezTo>
                  <a:cubicBezTo>
                    <a:pt x="52067" y="27760"/>
                    <a:pt x="50308" y="28589"/>
                    <a:pt x="49058" y="29893"/>
                  </a:cubicBezTo>
                  <a:cubicBezTo>
                    <a:pt x="49138" y="28307"/>
                    <a:pt x="48565" y="26801"/>
                    <a:pt x="47561" y="25619"/>
                  </a:cubicBezTo>
                  <a:lnTo>
                    <a:pt x="47561" y="25619"/>
                  </a:lnTo>
                  <a:lnTo>
                    <a:pt x="47570" y="25628"/>
                  </a:lnTo>
                  <a:cubicBezTo>
                    <a:pt x="48002" y="25546"/>
                    <a:pt x="48436" y="25506"/>
                    <a:pt x="48867" y="25506"/>
                  </a:cubicBezTo>
                  <a:cubicBezTo>
                    <a:pt x="50796" y="25506"/>
                    <a:pt x="52663" y="26308"/>
                    <a:pt x="54004" y="27751"/>
                  </a:cubicBezTo>
                  <a:cubicBezTo>
                    <a:pt x="55337" y="26308"/>
                    <a:pt x="57203" y="25506"/>
                    <a:pt x="59128" y="25506"/>
                  </a:cubicBezTo>
                  <a:close/>
                  <a:moveTo>
                    <a:pt x="25327" y="25613"/>
                  </a:moveTo>
                  <a:cubicBezTo>
                    <a:pt x="27257" y="25613"/>
                    <a:pt x="29124" y="26416"/>
                    <a:pt x="30465" y="27859"/>
                  </a:cubicBezTo>
                  <a:lnTo>
                    <a:pt x="30465" y="27859"/>
                  </a:lnTo>
                  <a:cubicBezTo>
                    <a:pt x="30462" y="27859"/>
                    <a:pt x="30459" y="27859"/>
                    <a:pt x="30456" y="27859"/>
                  </a:cubicBezTo>
                  <a:cubicBezTo>
                    <a:pt x="30436" y="27859"/>
                    <a:pt x="30416" y="27858"/>
                    <a:pt x="30397" y="27858"/>
                  </a:cubicBezTo>
                  <a:cubicBezTo>
                    <a:pt x="28528" y="27858"/>
                    <a:pt x="26769" y="28697"/>
                    <a:pt x="25519" y="30000"/>
                  </a:cubicBezTo>
                  <a:cubicBezTo>
                    <a:pt x="25608" y="28414"/>
                    <a:pt x="25026" y="26909"/>
                    <a:pt x="24031" y="25735"/>
                  </a:cubicBezTo>
                  <a:cubicBezTo>
                    <a:pt x="24463" y="25653"/>
                    <a:pt x="24897" y="25613"/>
                    <a:pt x="25327" y="25613"/>
                  </a:cubicBezTo>
                  <a:close/>
                  <a:moveTo>
                    <a:pt x="106136" y="30070"/>
                  </a:moveTo>
                  <a:cubicBezTo>
                    <a:pt x="106135" y="30070"/>
                    <a:pt x="106135" y="30070"/>
                    <a:pt x="106134" y="30070"/>
                  </a:cubicBezTo>
                  <a:lnTo>
                    <a:pt x="106134" y="30070"/>
                  </a:lnTo>
                  <a:lnTo>
                    <a:pt x="106136" y="30072"/>
                  </a:lnTo>
                  <a:cubicBezTo>
                    <a:pt x="106136" y="30071"/>
                    <a:pt x="106136" y="30071"/>
                    <a:pt x="106136" y="30070"/>
                  </a:cubicBezTo>
                  <a:close/>
                  <a:moveTo>
                    <a:pt x="70806" y="20910"/>
                  </a:moveTo>
                  <a:cubicBezTo>
                    <a:pt x="71297" y="20910"/>
                    <a:pt x="71792" y="20961"/>
                    <a:pt x="72283" y="21067"/>
                  </a:cubicBezTo>
                  <a:cubicBezTo>
                    <a:pt x="71289" y="22321"/>
                    <a:pt x="70742" y="23907"/>
                    <a:pt x="70939" y="25574"/>
                  </a:cubicBezTo>
                  <a:cubicBezTo>
                    <a:pt x="71449" y="25460"/>
                    <a:pt x="71962" y="25404"/>
                    <a:pt x="72472" y="25404"/>
                  </a:cubicBezTo>
                  <a:cubicBezTo>
                    <a:pt x="74409" y="25404"/>
                    <a:pt x="76285" y="26207"/>
                    <a:pt x="77633" y="27662"/>
                  </a:cubicBezTo>
                  <a:cubicBezTo>
                    <a:pt x="77615" y="27661"/>
                    <a:pt x="77597" y="27661"/>
                    <a:pt x="77578" y="27661"/>
                  </a:cubicBezTo>
                  <a:cubicBezTo>
                    <a:pt x="75520" y="27661"/>
                    <a:pt x="73598" y="28670"/>
                    <a:pt x="72346" y="30197"/>
                  </a:cubicBezTo>
                  <a:cubicBezTo>
                    <a:pt x="72748" y="26467"/>
                    <a:pt x="69425" y="23154"/>
                    <a:pt x="65707" y="23154"/>
                  </a:cubicBezTo>
                  <a:cubicBezTo>
                    <a:pt x="65692" y="23154"/>
                    <a:pt x="65677" y="23154"/>
                    <a:pt x="65662" y="23154"/>
                  </a:cubicBezTo>
                  <a:cubicBezTo>
                    <a:pt x="67004" y="21705"/>
                    <a:pt x="68876" y="20910"/>
                    <a:pt x="70806" y="20910"/>
                  </a:cubicBezTo>
                  <a:close/>
                  <a:moveTo>
                    <a:pt x="112818" y="23450"/>
                  </a:moveTo>
                  <a:cubicBezTo>
                    <a:pt x="115995" y="23450"/>
                    <a:pt x="119174" y="25529"/>
                    <a:pt x="119218" y="29687"/>
                  </a:cubicBezTo>
                  <a:cubicBezTo>
                    <a:pt x="118738" y="29582"/>
                    <a:pt x="118254" y="29531"/>
                    <a:pt x="117774" y="29531"/>
                  </a:cubicBezTo>
                  <a:cubicBezTo>
                    <a:pt x="115916" y="29531"/>
                    <a:pt x="114117" y="30298"/>
                    <a:pt x="112821" y="31694"/>
                  </a:cubicBezTo>
                  <a:cubicBezTo>
                    <a:pt x="111548" y="30314"/>
                    <a:pt x="109756" y="29534"/>
                    <a:pt x="107874" y="29534"/>
                  </a:cubicBezTo>
                  <a:cubicBezTo>
                    <a:pt x="107391" y="29534"/>
                    <a:pt x="106907" y="29588"/>
                    <a:pt x="106432" y="29687"/>
                  </a:cubicBezTo>
                  <a:cubicBezTo>
                    <a:pt x="106468" y="25529"/>
                    <a:pt x="109642" y="23450"/>
                    <a:pt x="112818" y="23450"/>
                  </a:cubicBezTo>
                  <a:close/>
                  <a:moveTo>
                    <a:pt x="136132" y="23450"/>
                  </a:moveTo>
                  <a:cubicBezTo>
                    <a:pt x="139308" y="23450"/>
                    <a:pt x="142484" y="25529"/>
                    <a:pt x="142525" y="29687"/>
                  </a:cubicBezTo>
                  <a:cubicBezTo>
                    <a:pt x="142051" y="29585"/>
                    <a:pt x="141574" y="29535"/>
                    <a:pt x="141100" y="29535"/>
                  </a:cubicBezTo>
                  <a:cubicBezTo>
                    <a:pt x="139242" y="29535"/>
                    <a:pt x="137437" y="30301"/>
                    <a:pt x="136145" y="31694"/>
                  </a:cubicBezTo>
                  <a:cubicBezTo>
                    <a:pt x="134863" y="30314"/>
                    <a:pt x="133071" y="29534"/>
                    <a:pt x="131190" y="29534"/>
                  </a:cubicBezTo>
                  <a:cubicBezTo>
                    <a:pt x="130706" y="29534"/>
                    <a:pt x="130222" y="29588"/>
                    <a:pt x="129747" y="29687"/>
                  </a:cubicBezTo>
                  <a:cubicBezTo>
                    <a:pt x="129783" y="25529"/>
                    <a:pt x="132957" y="23450"/>
                    <a:pt x="136132" y="23450"/>
                  </a:cubicBezTo>
                  <a:close/>
                  <a:moveTo>
                    <a:pt x="89290" y="23558"/>
                  </a:moveTo>
                  <a:cubicBezTo>
                    <a:pt x="92466" y="23558"/>
                    <a:pt x="95642" y="25636"/>
                    <a:pt x="95679" y="29792"/>
                  </a:cubicBezTo>
                  <a:lnTo>
                    <a:pt x="95679" y="29792"/>
                  </a:lnTo>
                  <a:cubicBezTo>
                    <a:pt x="95202" y="29689"/>
                    <a:pt x="94721" y="29638"/>
                    <a:pt x="94245" y="29638"/>
                  </a:cubicBezTo>
                  <a:cubicBezTo>
                    <a:pt x="92389" y="29638"/>
                    <a:pt x="90595" y="30406"/>
                    <a:pt x="89299" y="31801"/>
                  </a:cubicBezTo>
                  <a:cubicBezTo>
                    <a:pt x="88025" y="30429"/>
                    <a:pt x="86246" y="29642"/>
                    <a:pt x="84376" y="29642"/>
                  </a:cubicBezTo>
                  <a:cubicBezTo>
                    <a:pt x="84365" y="29642"/>
                    <a:pt x="84355" y="29642"/>
                    <a:pt x="84344" y="29642"/>
                  </a:cubicBezTo>
                  <a:cubicBezTo>
                    <a:pt x="83860" y="29642"/>
                    <a:pt x="83376" y="29687"/>
                    <a:pt x="82902" y="29794"/>
                  </a:cubicBezTo>
                  <a:cubicBezTo>
                    <a:pt x="82937" y="25637"/>
                    <a:pt x="86114" y="23558"/>
                    <a:pt x="89290" y="23558"/>
                  </a:cubicBezTo>
                  <a:close/>
                  <a:moveTo>
                    <a:pt x="42335" y="23651"/>
                  </a:moveTo>
                  <a:cubicBezTo>
                    <a:pt x="45511" y="23651"/>
                    <a:pt x="48686" y="25727"/>
                    <a:pt x="48726" y="29884"/>
                  </a:cubicBezTo>
                  <a:cubicBezTo>
                    <a:pt x="48251" y="29782"/>
                    <a:pt x="47772" y="29732"/>
                    <a:pt x="47298" y="29732"/>
                  </a:cubicBezTo>
                  <a:cubicBezTo>
                    <a:pt x="45434" y="29732"/>
                    <a:pt x="43630" y="30499"/>
                    <a:pt x="42337" y="31891"/>
                  </a:cubicBezTo>
                  <a:cubicBezTo>
                    <a:pt x="41056" y="30511"/>
                    <a:pt x="39264" y="29731"/>
                    <a:pt x="37382" y="29731"/>
                  </a:cubicBezTo>
                  <a:cubicBezTo>
                    <a:pt x="36898" y="29731"/>
                    <a:pt x="36415" y="29785"/>
                    <a:pt x="35940" y="29884"/>
                  </a:cubicBezTo>
                  <a:cubicBezTo>
                    <a:pt x="35980" y="25729"/>
                    <a:pt x="39158" y="23651"/>
                    <a:pt x="42335" y="23651"/>
                  </a:cubicBezTo>
                  <a:close/>
                  <a:moveTo>
                    <a:pt x="65651" y="23651"/>
                  </a:moveTo>
                  <a:cubicBezTo>
                    <a:pt x="68826" y="23651"/>
                    <a:pt x="72001" y="25727"/>
                    <a:pt x="72041" y="29884"/>
                  </a:cubicBezTo>
                  <a:cubicBezTo>
                    <a:pt x="71568" y="29782"/>
                    <a:pt x="71091" y="29732"/>
                    <a:pt x="70617" y="29732"/>
                  </a:cubicBezTo>
                  <a:cubicBezTo>
                    <a:pt x="68758" y="29732"/>
                    <a:pt x="66952" y="30499"/>
                    <a:pt x="65653" y="31891"/>
                  </a:cubicBezTo>
                  <a:cubicBezTo>
                    <a:pt x="64371" y="30511"/>
                    <a:pt x="62579" y="29731"/>
                    <a:pt x="60697" y="29731"/>
                  </a:cubicBezTo>
                  <a:cubicBezTo>
                    <a:pt x="60214" y="29731"/>
                    <a:pt x="59730" y="29785"/>
                    <a:pt x="59255" y="29884"/>
                  </a:cubicBezTo>
                  <a:cubicBezTo>
                    <a:pt x="59295" y="25729"/>
                    <a:pt x="62473" y="23651"/>
                    <a:pt x="65651" y="23651"/>
                  </a:cubicBezTo>
                  <a:close/>
                  <a:moveTo>
                    <a:pt x="18808" y="23757"/>
                  </a:moveTo>
                  <a:cubicBezTo>
                    <a:pt x="21978" y="23757"/>
                    <a:pt x="25149" y="25829"/>
                    <a:pt x="25196" y="29978"/>
                  </a:cubicBezTo>
                  <a:lnTo>
                    <a:pt x="25196" y="29978"/>
                  </a:lnTo>
                  <a:cubicBezTo>
                    <a:pt x="24721" y="29876"/>
                    <a:pt x="24243" y="29826"/>
                    <a:pt x="23769" y="29826"/>
                  </a:cubicBezTo>
                  <a:cubicBezTo>
                    <a:pt x="21911" y="29826"/>
                    <a:pt x="20114" y="30592"/>
                    <a:pt x="18825" y="31981"/>
                  </a:cubicBezTo>
                  <a:cubicBezTo>
                    <a:pt x="17544" y="30610"/>
                    <a:pt x="15752" y="29821"/>
                    <a:pt x="13870" y="29821"/>
                  </a:cubicBezTo>
                  <a:cubicBezTo>
                    <a:pt x="13386" y="29830"/>
                    <a:pt x="12902" y="29875"/>
                    <a:pt x="12427" y="29982"/>
                  </a:cubicBezTo>
                  <a:cubicBezTo>
                    <a:pt x="12463" y="25834"/>
                    <a:pt x="15635" y="23757"/>
                    <a:pt x="18808" y="23757"/>
                  </a:cubicBezTo>
                  <a:close/>
                  <a:moveTo>
                    <a:pt x="117967" y="29909"/>
                  </a:moveTo>
                  <a:cubicBezTo>
                    <a:pt x="118392" y="29909"/>
                    <a:pt x="118820" y="29948"/>
                    <a:pt x="119245" y="30027"/>
                  </a:cubicBezTo>
                  <a:cubicBezTo>
                    <a:pt x="118253" y="31208"/>
                    <a:pt x="117671" y="32700"/>
                    <a:pt x="117757" y="34292"/>
                  </a:cubicBezTo>
                  <a:lnTo>
                    <a:pt x="117757" y="34292"/>
                  </a:lnTo>
                  <a:cubicBezTo>
                    <a:pt x="116507" y="32989"/>
                    <a:pt x="114740" y="32159"/>
                    <a:pt x="112880" y="32159"/>
                  </a:cubicBezTo>
                  <a:cubicBezTo>
                    <a:pt x="112860" y="32159"/>
                    <a:pt x="112840" y="32160"/>
                    <a:pt x="112821" y="32160"/>
                  </a:cubicBezTo>
                  <a:cubicBezTo>
                    <a:pt x="114158" y="30712"/>
                    <a:pt x="116031" y="29909"/>
                    <a:pt x="117967" y="29909"/>
                  </a:cubicBezTo>
                  <a:close/>
                  <a:moveTo>
                    <a:pt x="84144" y="30017"/>
                  </a:moveTo>
                  <a:cubicBezTo>
                    <a:pt x="86080" y="30017"/>
                    <a:pt x="87953" y="30820"/>
                    <a:pt x="89290" y="32267"/>
                  </a:cubicBezTo>
                  <a:cubicBezTo>
                    <a:pt x="89271" y="32267"/>
                    <a:pt x="89251" y="32267"/>
                    <a:pt x="89231" y="32267"/>
                  </a:cubicBezTo>
                  <a:cubicBezTo>
                    <a:pt x="87362" y="32267"/>
                    <a:pt x="85595" y="33105"/>
                    <a:pt x="84353" y="34409"/>
                  </a:cubicBezTo>
                  <a:cubicBezTo>
                    <a:pt x="84443" y="32814"/>
                    <a:pt x="83851" y="31317"/>
                    <a:pt x="82866" y="30135"/>
                  </a:cubicBezTo>
                  <a:cubicBezTo>
                    <a:pt x="83291" y="30056"/>
                    <a:pt x="83719" y="30017"/>
                    <a:pt x="84144" y="30017"/>
                  </a:cubicBezTo>
                  <a:close/>
                  <a:moveTo>
                    <a:pt x="94437" y="30017"/>
                  </a:moveTo>
                  <a:cubicBezTo>
                    <a:pt x="94862" y="30017"/>
                    <a:pt x="95289" y="30056"/>
                    <a:pt x="95715" y="30135"/>
                  </a:cubicBezTo>
                  <a:cubicBezTo>
                    <a:pt x="94729" y="31317"/>
                    <a:pt x="94138" y="32814"/>
                    <a:pt x="94228" y="34409"/>
                  </a:cubicBezTo>
                  <a:cubicBezTo>
                    <a:pt x="92977" y="33105"/>
                    <a:pt x="91218" y="32267"/>
                    <a:pt x="89350" y="32267"/>
                  </a:cubicBezTo>
                  <a:cubicBezTo>
                    <a:pt x="89333" y="32267"/>
                    <a:pt x="89316" y="32267"/>
                    <a:pt x="89299" y="32267"/>
                  </a:cubicBezTo>
                  <a:lnTo>
                    <a:pt x="89299" y="32267"/>
                  </a:lnTo>
                  <a:cubicBezTo>
                    <a:pt x="90637" y="30820"/>
                    <a:pt x="92504" y="30017"/>
                    <a:pt x="94437" y="30017"/>
                  </a:cubicBezTo>
                  <a:close/>
                  <a:moveTo>
                    <a:pt x="47484" y="30107"/>
                  </a:moveTo>
                  <a:cubicBezTo>
                    <a:pt x="47908" y="30107"/>
                    <a:pt x="48336" y="30145"/>
                    <a:pt x="48762" y="30224"/>
                  </a:cubicBezTo>
                  <a:cubicBezTo>
                    <a:pt x="47767" y="31407"/>
                    <a:pt x="47185" y="32912"/>
                    <a:pt x="47275" y="34498"/>
                  </a:cubicBezTo>
                  <a:cubicBezTo>
                    <a:pt x="46024" y="33195"/>
                    <a:pt x="44256" y="32357"/>
                    <a:pt x="42396" y="32357"/>
                  </a:cubicBezTo>
                  <a:cubicBezTo>
                    <a:pt x="42377" y="32357"/>
                    <a:pt x="42357" y="32357"/>
                    <a:pt x="42337" y="32357"/>
                  </a:cubicBezTo>
                  <a:cubicBezTo>
                    <a:pt x="43675" y="30909"/>
                    <a:pt x="45548" y="30107"/>
                    <a:pt x="47484" y="30107"/>
                  </a:cubicBezTo>
                  <a:close/>
                  <a:moveTo>
                    <a:pt x="60497" y="30107"/>
                  </a:moveTo>
                  <a:cubicBezTo>
                    <a:pt x="62433" y="30107"/>
                    <a:pt x="64308" y="30911"/>
                    <a:pt x="65653" y="32366"/>
                  </a:cubicBezTo>
                  <a:lnTo>
                    <a:pt x="65653" y="32366"/>
                  </a:lnTo>
                  <a:cubicBezTo>
                    <a:pt x="65650" y="32366"/>
                    <a:pt x="65647" y="32366"/>
                    <a:pt x="65644" y="32366"/>
                  </a:cubicBezTo>
                  <a:cubicBezTo>
                    <a:pt x="65624" y="32366"/>
                    <a:pt x="65604" y="32366"/>
                    <a:pt x="65584" y="32366"/>
                  </a:cubicBezTo>
                  <a:cubicBezTo>
                    <a:pt x="63715" y="32366"/>
                    <a:pt x="61957" y="33195"/>
                    <a:pt x="60706" y="34498"/>
                  </a:cubicBezTo>
                  <a:cubicBezTo>
                    <a:pt x="60796" y="32912"/>
                    <a:pt x="60214" y="31407"/>
                    <a:pt x="59219" y="30224"/>
                  </a:cubicBezTo>
                  <a:cubicBezTo>
                    <a:pt x="59644" y="30145"/>
                    <a:pt x="60072" y="30107"/>
                    <a:pt x="60497" y="30107"/>
                  </a:cubicBezTo>
                  <a:close/>
                  <a:moveTo>
                    <a:pt x="106093" y="25399"/>
                  </a:moveTo>
                  <a:cubicBezTo>
                    <a:pt x="106554" y="25399"/>
                    <a:pt x="107019" y="25445"/>
                    <a:pt x="107480" y="25538"/>
                  </a:cubicBezTo>
                  <a:cubicBezTo>
                    <a:pt x="106477" y="26801"/>
                    <a:pt x="105930" y="28395"/>
                    <a:pt x="106136" y="30070"/>
                  </a:cubicBezTo>
                  <a:lnTo>
                    <a:pt x="106136" y="30070"/>
                  </a:lnTo>
                  <a:cubicBezTo>
                    <a:pt x="106645" y="29957"/>
                    <a:pt x="107158" y="29902"/>
                    <a:pt x="107667" y="29902"/>
                  </a:cubicBezTo>
                  <a:cubicBezTo>
                    <a:pt x="109601" y="29902"/>
                    <a:pt x="111474" y="30700"/>
                    <a:pt x="112821" y="32160"/>
                  </a:cubicBezTo>
                  <a:cubicBezTo>
                    <a:pt x="112802" y="32160"/>
                    <a:pt x="112783" y="32160"/>
                    <a:pt x="112764" y="32160"/>
                  </a:cubicBezTo>
                  <a:cubicBezTo>
                    <a:pt x="110778" y="32160"/>
                    <a:pt x="108911" y="33096"/>
                    <a:pt x="107659" y="34543"/>
                  </a:cubicBezTo>
                  <a:cubicBezTo>
                    <a:pt x="107785" y="32877"/>
                    <a:pt x="107175" y="31300"/>
                    <a:pt x="106127" y="30072"/>
                  </a:cubicBezTo>
                  <a:cubicBezTo>
                    <a:pt x="106130" y="30071"/>
                    <a:pt x="106132" y="30071"/>
                    <a:pt x="106134" y="30070"/>
                  </a:cubicBezTo>
                  <a:lnTo>
                    <a:pt x="106134" y="30070"/>
                  </a:lnTo>
                  <a:lnTo>
                    <a:pt x="106127" y="30063"/>
                  </a:lnTo>
                  <a:cubicBezTo>
                    <a:pt x="104875" y="28607"/>
                    <a:pt x="102990" y="27652"/>
                    <a:pt x="100995" y="27652"/>
                  </a:cubicBezTo>
                  <a:cubicBezTo>
                    <a:pt x="100979" y="27652"/>
                    <a:pt x="100964" y="27652"/>
                    <a:pt x="100948" y="27653"/>
                  </a:cubicBezTo>
                  <a:lnTo>
                    <a:pt x="100948" y="27653"/>
                  </a:lnTo>
                  <a:cubicBezTo>
                    <a:pt x="102286" y="26199"/>
                    <a:pt x="104161" y="25399"/>
                    <a:pt x="106093" y="25399"/>
                  </a:cubicBezTo>
                  <a:close/>
                  <a:moveTo>
                    <a:pt x="13651" y="30209"/>
                  </a:moveTo>
                  <a:cubicBezTo>
                    <a:pt x="15587" y="30209"/>
                    <a:pt x="17458" y="31009"/>
                    <a:pt x="18799" y="32455"/>
                  </a:cubicBezTo>
                  <a:lnTo>
                    <a:pt x="18799" y="32455"/>
                  </a:lnTo>
                  <a:cubicBezTo>
                    <a:pt x="18788" y="32455"/>
                    <a:pt x="18777" y="32455"/>
                    <a:pt x="18766" y="32455"/>
                  </a:cubicBezTo>
                  <a:cubicBezTo>
                    <a:pt x="16897" y="32455"/>
                    <a:pt x="15129" y="33294"/>
                    <a:pt x="13888" y="34597"/>
                  </a:cubicBezTo>
                  <a:cubicBezTo>
                    <a:pt x="13968" y="33002"/>
                    <a:pt x="13386" y="31497"/>
                    <a:pt x="12391" y="30323"/>
                  </a:cubicBezTo>
                  <a:cubicBezTo>
                    <a:pt x="12811" y="30247"/>
                    <a:pt x="13233" y="30209"/>
                    <a:pt x="13651" y="30209"/>
                  </a:cubicBezTo>
                  <a:close/>
                  <a:moveTo>
                    <a:pt x="23971" y="30205"/>
                  </a:moveTo>
                  <a:cubicBezTo>
                    <a:pt x="24396" y="30205"/>
                    <a:pt x="24824" y="30244"/>
                    <a:pt x="25250" y="30323"/>
                  </a:cubicBezTo>
                  <a:cubicBezTo>
                    <a:pt x="24255" y="31497"/>
                    <a:pt x="23673" y="33002"/>
                    <a:pt x="23753" y="34597"/>
                  </a:cubicBezTo>
                  <a:cubicBezTo>
                    <a:pt x="22512" y="33294"/>
                    <a:pt x="20744" y="32455"/>
                    <a:pt x="18884" y="32455"/>
                  </a:cubicBezTo>
                  <a:cubicBezTo>
                    <a:pt x="18864" y="32455"/>
                    <a:pt x="18845" y="32455"/>
                    <a:pt x="18825" y="32455"/>
                  </a:cubicBezTo>
                  <a:cubicBezTo>
                    <a:pt x="20162" y="31008"/>
                    <a:pt x="22036" y="30205"/>
                    <a:pt x="23971" y="30205"/>
                  </a:cubicBezTo>
                  <a:close/>
                  <a:moveTo>
                    <a:pt x="35606" y="25605"/>
                  </a:moveTo>
                  <a:cubicBezTo>
                    <a:pt x="36068" y="25605"/>
                    <a:pt x="36534" y="25651"/>
                    <a:pt x="36997" y="25744"/>
                  </a:cubicBezTo>
                  <a:cubicBezTo>
                    <a:pt x="35993" y="26999"/>
                    <a:pt x="35438" y="28593"/>
                    <a:pt x="35644" y="30269"/>
                  </a:cubicBezTo>
                  <a:cubicBezTo>
                    <a:pt x="36150" y="30158"/>
                    <a:pt x="36661" y="30103"/>
                    <a:pt x="37168" y="30103"/>
                  </a:cubicBezTo>
                  <a:cubicBezTo>
                    <a:pt x="39104" y="30103"/>
                    <a:pt x="40980" y="30899"/>
                    <a:pt x="42329" y="32357"/>
                  </a:cubicBezTo>
                  <a:lnTo>
                    <a:pt x="42329" y="32357"/>
                  </a:lnTo>
                  <a:cubicBezTo>
                    <a:pt x="42313" y="32357"/>
                    <a:pt x="42297" y="32357"/>
                    <a:pt x="42282" y="32357"/>
                  </a:cubicBezTo>
                  <a:cubicBezTo>
                    <a:pt x="40295" y="32357"/>
                    <a:pt x="38428" y="33302"/>
                    <a:pt x="37176" y="34749"/>
                  </a:cubicBezTo>
                  <a:cubicBezTo>
                    <a:pt x="37302" y="33074"/>
                    <a:pt x="36692" y="31497"/>
                    <a:pt x="35644" y="30269"/>
                  </a:cubicBezTo>
                  <a:cubicBezTo>
                    <a:pt x="34392" y="28813"/>
                    <a:pt x="32507" y="27858"/>
                    <a:pt x="30511" y="27858"/>
                  </a:cubicBezTo>
                  <a:cubicBezTo>
                    <a:pt x="30496" y="27858"/>
                    <a:pt x="30480" y="27859"/>
                    <a:pt x="30465" y="27859"/>
                  </a:cubicBezTo>
                  <a:lnTo>
                    <a:pt x="30465" y="27859"/>
                  </a:lnTo>
                  <a:cubicBezTo>
                    <a:pt x="31803" y="26405"/>
                    <a:pt x="33672" y="25605"/>
                    <a:pt x="35606" y="25605"/>
                  </a:cubicBezTo>
                  <a:close/>
                  <a:moveTo>
                    <a:pt x="124475" y="28056"/>
                  </a:moveTo>
                  <a:cubicBezTo>
                    <a:pt x="127650" y="28056"/>
                    <a:pt x="130827" y="30135"/>
                    <a:pt x="130867" y="34292"/>
                  </a:cubicBezTo>
                  <a:cubicBezTo>
                    <a:pt x="130389" y="34187"/>
                    <a:pt x="129906" y="34136"/>
                    <a:pt x="129427" y="34136"/>
                  </a:cubicBezTo>
                  <a:cubicBezTo>
                    <a:pt x="127574" y="34136"/>
                    <a:pt x="125776" y="34904"/>
                    <a:pt x="124487" y="36299"/>
                  </a:cubicBezTo>
                  <a:cubicBezTo>
                    <a:pt x="123213" y="34927"/>
                    <a:pt x="121434" y="34140"/>
                    <a:pt x="119564" y="34140"/>
                  </a:cubicBezTo>
                  <a:cubicBezTo>
                    <a:pt x="119553" y="34140"/>
                    <a:pt x="119543" y="34140"/>
                    <a:pt x="119532" y="34140"/>
                  </a:cubicBezTo>
                  <a:cubicBezTo>
                    <a:pt x="119048" y="34140"/>
                    <a:pt x="118564" y="34185"/>
                    <a:pt x="118089" y="34292"/>
                  </a:cubicBezTo>
                  <a:cubicBezTo>
                    <a:pt x="118125" y="30135"/>
                    <a:pt x="121299" y="28056"/>
                    <a:pt x="124475" y="28056"/>
                  </a:cubicBezTo>
                  <a:close/>
                  <a:moveTo>
                    <a:pt x="100943" y="28163"/>
                  </a:moveTo>
                  <a:cubicBezTo>
                    <a:pt x="104120" y="28163"/>
                    <a:pt x="107296" y="30242"/>
                    <a:pt x="107337" y="34400"/>
                  </a:cubicBezTo>
                  <a:cubicBezTo>
                    <a:pt x="106858" y="34295"/>
                    <a:pt x="106375" y="34244"/>
                    <a:pt x="105896" y="34244"/>
                  </a:cubicBezTo>
                  <a:cubicBezTo>
                    <a:pt x="104045" y="34244"/>
                    <a:pt x="102248" y="35008"/>
                    <a:pt x="100952" y="36393"/>
                  </a:cubicBezTo>
                  <a:lnTo>
                    <a:pt x="100952" y="36393"/>
                  </a:lnTo>
                  <a:cubicBezTo>
                    <a:pt x="99679" y="35024"/>
                    <a:pt x="97893" y="34247"/>
                    <a:pt x="96025" y="34247"/>
                  </a:cubicBezTo>
                  <a:cubicBezTo>
                    <a:pt x="96014" y="34247"/>
                    <a:pt x="96004" y="34247"/>
                    <a:pt x="95993" y="34248"/>
                  </a:cubicBezTo>
                  <a:cubicBezTo>
                    <a:pt x="95509" y="34248"/>
                    <a:pt x="95025" y="34292"/>
                    <a:pt x="94550" y="34400"/>
                  </a:cubicBezTo>
                  <a:cubicBezTo>
                    <a:pt x="94590" y="30242"/>
                    <a:pt x="97767" y="28163"/>
                    <a:pt x="100943" y="28163"/>
                  </a:cubicBezTo>
                  <a:close/>
                  <a:moveTo>
                    <a:pt x="77631" y="28160"/>
                  </a:moveTo>
                  <a:cubicBezTo>
                    <a:pt x="80803" y="28160"/>
                    <a:pt x="83975" y="30235"/>
                    <a:pt x="84021" y="34387"/>
                  </a:cubicBezTo>
                  <a:lnTo>
                    <a:pt x="84021" y="34387"/>
                  </a:lnTo>
                  <a:cubicBezTo>
                    <a:pt x="83552" y="34288"/>
                    <a:pt x="83080" y="34239"/>
                    <a:pt x="82612" y="34239"/>
                  </a:cubicBezTo>
                  <a:cubicBezTo>
                    <a:pt x="80751" y="34239"/>
                    <a:pt x="78950" y="35006"/>
                    <a:pt x="77651" y="36398"/>
                  </a:cubicBezTo>
                  <a:cubicBezTo>
                    <a:pt x="76377" y="35026"/>
                    <a:pt x="74589" y="34247"/>
                    <a:pt x="72710" y="34247"/>
                  </a:cubicBezTo>
                  <a:cubicBezTo>
                    <a:pt x="72699" y="34247"/>
                    <a:pt x="72688" y="34247"/>
                    <a:pt x="72678" y="34248"/>
                  </a:cubicBezTo>
                  <a:cubicBezTo>
                    <a:pt x="72194" y="34248"/>
                    <a:pt x="71710" y="34292"/>
                    <a:pt x="71235" y="34400"/>
                  </a:cubicBezTo>
                  <a:cubicBezTo>
                    <a:pt x="71275" y="30241"/>
                    <a:pt x="74454" y="28160"/>
                    <a:pt x="77631" y="28160"/>
                  </a:cubicBezTo>
                  <a:close/>
                  <a:moveTo>
                    <a:pt x="53992" y="28260"/>
                  </a:moveTo>
                  <a:cubicBezTo>
                    <a:pt x="57167" y="28260"/>
                    <a:pt x="60343" y="30336"/>
                    <a:pt x="60384" y="34488"/>
                  </a:cubicBezTo>
                  <a:lnTo>
                    <a:pt x="60384" y="34488"/>
                  </a:lnTo>
                  <a:cubicBezTo>
                    <a:pt x="59912" y="34387"/>
                    <a:pt x="59436" y="34338"/>
                    <a:pt x="58965" y="34338"/>
                  </a:cubicBezTo>
                  <a:cubicBezTo>
                    <a:pt x="57104" y="34338"/>
                    <a:pt x="55304" y="35104"/>
                    <a:pt x="54004" y="36497"/>
                  </a:cubicBezTo>
                  <a:cubicBezTo>
                    <a:pt x="52723" y="35117"/>
                    <a:pt x="50931" y="34337"/>
                    <a:pt x="49049" y="34337"/>
                  </a:cubicBezTo>
                  <a:cubicBezTo>
                    <a:pt x="48565" y="34337"/>
                    <a:pt x="48081" y="34391"/>
                    <a:pt x="47606" y="34489"/>
                  </a:cubicBezTo>
                  <a:cubicBezTo>
                    <a:pt x="47642" y="30336"/>
                    <a:pt x="50816" y="28260"/>
                    <a:pt x="53992" y="28260"/>
                  </a:cubicBezTo>
                  <a:close/>
                  <a:moveTo>
                    <a:pt x="7166" y="28348"/>
                  </a:moveTo>
                  <a:cubicBezTo>
                    <a:pt x="10341" y="28348"/>
                    <a:pt x="13516" y="30427"/>
                    <a:pt x="13556" y="34588"/>
                  </a:cubicBezTo>
                  <a:cubicBezTo>
                    <a:pt x="13083" y="34486"/>
                    <a:pt x="12605" y="34436"/>
                    <a:pt x="12131" y="34436"/>
                  </a:cubicBezTo>
                  <a:cubicBezTo>
                    <a:pt x="10273" y="34436"/>
                    <a:pt x="8469" y="35201"/>
                    <a:pt x="7176" y="36586"/>
                  </a:cubicBezTo>
                  <a:cubicBezTo>
                    <a:pt x="5893" y="35223"/>
                    <a:pt x="4106" y="34445"/>
                    <a:pt x="2227" y="34445"/>
                  </a:cubicBezTo>
                  <a:cubicBezTo>
                    <a:pt x="2216" y="34445"/>
                    <a:pt x="2205" y="34445"/>
                    <a:pt x="2194" y="34445"/>
                  </a:cubicBezTo>
                  <a:lnTo>
                    <a:pt x="2212" y="34427"/>
                  </a:lnTo>
                  <a:cubicBezTo>
                    <a:pt x="1728" y="34427"/>
                    <a:pt x="1245" y="34481"/>
                    <a:pt x="770" y="34588"/>
                  </a:cubicBezTo>
                  <a:cubicBezTo>
                    <a:pt x="810" y="30429"/>
                    <a:pt x="3988" y="28348"/>
                    <a:pt x="7166" y="28348"/>
                  </a:cubicBezTo>
                  <a:close/>
                  <a:moveTo>
                    <a:pt x="30465" y="28364"/>
                  </a:moveTo>
                  <a:cubicBezTo>
                    <a:pt x="33638" y="28364"/>
                    <a:pt x="36811" y="30439"/>
                    <a:pt x="36854" y="34593"/>
                  </a:cubicBezTo>
                  <a:lnTo>
                    <a:pt x="36854" y="34593"/>
                  </a:lnTo>
                  <a:cubicBezTo>
                    <a:pt x="36384" y="34494"/>
                    <a:pt x="35912" y="34445"/>
                    <a:pt x="35443" y="34445"/>
                  </a:cubicBezTo>
                  <a:cubicBezTo>
                    <a:pt x="33580" y="34445"/>
                    <a:pt x="31775" y="35212"/>
                    <a:pt x="30483" y="36604"/>
                  </a:cubicBezTo>
                  <a:cubicBezTo>
                    <a:pt x="29201" y="35224"/>
                    <a:pt x="27409" y="34445"/>
                    <a:pt x="25528" y="34445"/>
                  </a:cubicBezTo>
                  <a:cubicBezTo>
                    <a:pt x="25044" y="34445"/>
                    <a:pt x="24560" y="34498"/>
                    <a:pt x="24085" y="34597"/>
                  </a:cubicBezTo>
                  <a:cubicBezTo>
                    <a:pt x="24116" y="30443"/>
                    <a:pt x="27290" y="28364"/>
                    <a:pt x="30465" y="28364"/>
                  </a:cubicBezTo>
                  <a:close/>
                  <a:moveTo>
                    <a:pt x="119327" y="34515"/>
                  </a:moveTo>
                  <a:cubicBezTo>
                    <a:pt x="121267" y="34515"/>
                    <a:pt x="123141" y="35318"/>
                    <a:pt x="124478" y="36765"/>
                  </a:cubicBezTo>
                  <a:cubicBezTo>
                    <a:pt x="124458" y="36765"/>
                    <a:pt x="124439" y="36765"/>
                    <a:pt x="124419" y="36765"/>
                  </a:cubicBezTo>
                  <a:cubicBezTo>
                    <a:pt x="122550" y="36765"/>
                    <a:pt x="120782" y="37604"/>
                    <a:pt x="119541" y="38907"/>
                  </a:cubicBezTo>
                  <a:cubicBezTo>
                    <a:pt x="119622" y="37312"/>
                    <a:pt x="119039" y="35816"/>
                    <a:pt x="118045" y="34633"/>
                  </a:cubicBezTo>
                  <a:cubicBezTo>
                    <a:pt x="118472" y="34554"/>
                    <a:pt x="118901" y="34515"/>
                    <a:pt x="119327" y="34515"/>
                  </a:cubicBezTo>
                  <a:close/>
                  <a:moveTo>
                    <a:pt x="129624" y="34515"/>
                  </a:moveTo>
                  <a:cubicBezTo>
                    <a:pt x="130049" y="34515"/>
                    <a:pt x="130477" y="34554"/>
                    <a:pt x="130903" y="34633"/>
                  </a:cubicBezTo>
                  <a:cubicBezTo>
                    <a:pt x="129908" y="35816"/>
                    <a:pt x="129326" y="37312"/>
                    <a:pt x="129415" y="38907"/>
                  </a:cubicBezTo>
                  <a:cubicBezTo>
                    <a:pt x="128165" y="37604"/>
                    <a:pt x="126397" y="36765"/>
                    <a:pt x="124537" y="36765"/>
                  </a:cubicBezTo>
                  <a:cubicBezTo>
                    <a:pt x="124517" y="36765"/>
                    <a:pt x="124498" y="36765"/>
                    <a:pt x="124478" y="36765"/>
                  </a:cubicBezTo>
                  <a:cubicBezTo>
                    <a:pt x="125815" y="35318"/>
                    <a:pt x="127689" y="34515"/>
                    <a:pt x="129624" y="34515"/>
                  </a:cubicBezTo>
                  <a:close/>
                  <a:moveTo>
                    <a:pt x="82770" y="34620"/>
                  </a:moveTo>
                  <a:cubicBezTo>
                    <a:pt x="83198" y="34620"/>
                    <a:pt x="83629" y="34660"/>
                    <a:pt x="84057" y="34740"/>
                  </a:cubicBezTo>
                  <a:cubicBezTo>
                    <a:pt x="83556" y="35341"/>
                    <a:pt x="83152" y="36031"/>
                    <a:pt x="82893" y="36765"/>
                  </a:cubicBezTo>
                  <a:lnTo>
                    <a:pt x="82875" y="36765"/>
                  </a:lnTo>
                  <a:cubicBezTo>
                    <a:pt x="82633" y="37473"/>
                    <a:pt x="82534" y="38208"/>
                    <a:pt x="82570" y="38952"/>
                  </a:cubicBezTo>
                  <a:cubicBezTo>
                    <a:pt x="81324" y="37644"/>
                    <a:pt x="79559" y="36810"/>
                    <a:pt x="77695" y="36810"/>
                  </a:cubicBezTo>
                  <a:cubicBezTo>
                    <a:pt x="79026" y="35399"/>
                    <a:pt x="80871" y="34620"/>
                    <a:pt x="82770" y="34620"/>
                  </a:cubicBezTo>
                  <a:close/>
                  <a:moveTo>
                    <a:pt x="95806" y="34620"/>
                  </a:moveTo>
                  <a:cubicBezTo>
                    <a:pt x="97710" y="34620"/>
                    <a:pt x="99556" y="35399"/>
                    <a:pt x="100894" y="36810"/>
                  </a:cubicBezTo>
                  <a:cubicBezTo>
                    <a:pt x="99021" y="36810"/>
                    <a:pt x="97256" y="37644"/>
                    <a:pt x="96011" y="38952"/>
                  </a:cubicBezTo>
                  <a:cubicBezTo>
                    <a:pt x="96047" y="38208"/>
                    <a:pt x="95948" y="37473"/>
                    <a:pt x="95706" y="36765"/>
                  </a:cubicBezTo>
                  <a:lnTo>
                    <a:pt x="95679" y="36765"/>
                  </a:lnTo>
                  <a:cubicBezTo>
                    <a:pt x="95419" y="36031"/>
                    <a:pt x="95025" y="35341"/>
                    <a:pt x="94514" y="34740"/>
                  </a:cubicBezTo>
                  <a:cubicBezTo>
                    <a:pt x="94944" y="34660"/>
                    <a:pt x="95377" y="34620"/>
                    <a:pt x="95806" y="34620"/>
                  </a:cubicBezTo>
                  <a:close/>
                  <a:moveTo>
                    <a:pt x="59142" y="34720"/>
                  </a:moveTo>
                  <a:cubicBezTo>
                    <a:pt x="59570" y="34720"/>
                    <a:pt x="60000" y="34759"/>
                    <a:pt x="60429" y="34839"/>
                  </a:cubicBezTo>
                  <a:cubicBezTo>
                    <a:pt x="59434" y="36022"/>
                    <a:pt x="58852" y="37518"/>
                    <a:pt x="58941" y="39113"/>
                  </a:cubicBezTo>
                  <a:cubicBezTo>
                    <a:pt x="57691" y="37810"/>
                    <a:pt x="55923" y="36971"/>
                    <a:pt x="54063" y="36971"/>
                  </a:cubicBezTo>
                  <a:cubicBezTo>
                    <a:pt x="54043" y="36971"/>
                    <a:pt x="54024" y="36971"/>
                    <a:pt x="54004" y="36972"/>
                  </a:cubicBezTo>
                  <a:cubicBezTo>
                    <a:pt x="53984" y="36971"/>
                    <a:pt x="53964" y="36971"/>
                    <a:pt x="53945" y="36971"/>
                  </a:cubicBezTo>
                  <a:cubicBezTo>
                    <a:pt x="52076" y="36971"/>
                    <a:pt x="50308" y="37810"/>
                    <a:pt x="49067" y="39113"/>
                  </a:cubicBezTo>
                  <a:cubicBezTo>
                    <a:pt x="49147" y="37518"/>
                    <a:pt x="48565" y="36022"/>
                    <a:pt x="47579" y="34839"/>
                  </a:cubicBezTo>
                  <a:cubicBezTo>
                    <a:pt x="48004" y="34760"/>
                    <a:pt x="48431" y="34721"/>
                    <a:pt x="48855" y="34721"/>
                  </a:cubicBezTo>
                  <a:cubicBezTo>
                    <a:pt x="50785" y="34721"/>
                    <a:pt x="52658" y="35523"/>
                    <a:pt x="53995" y="36963"/>
                  </a:cubicBezTo>
                  <a:lnTo>
                    <a:pt x="54004" y="36963"/>
                  </a:lnTo>
                  <a:cubicBezTo>
                    <a:pt x="55339" y="35517"/>
                    <a:pt x="57210" y="34720"/>
                    <a:pt x="59142" y="34720"/>
                  </a:cubicBezTo>
                  <a:close/>
                  <a:moveTo>
                    <a:pt x="12301" y="34821"/>
                  </a:moveTo>
                  <a:cubicBezTo>
                    <a:pt x="12724" y="34821"/>
                    <a:pt x="13150" y="34859"/>
                    <a:pt x="13574" y="34938"/>
                  </a:cubicBezTo>
                  <a:cubicBezTo>
                    <a:pt x="13063" y="35538"/>
                    <a:pt x="12669" y="36228"/>
                    <a:pt x="12409" y="36972"/>
                  </a:cubicBezTo>
                  <a:lnTo>
                    <a:pt x="12382" y="36972"/>
                  </a:lnTo>
                  <a:cubicBezTo>
                    <a:pt x="12141" y="37670"/>
                    <a:pt x="12042" y="38414"/>
                    <a:pt x="12087" y="39149"/>
                  </a:cubicBezTo>
                  <a:cubicBezTo>
                    <a:pt x="10841" y="37850"/>
                    <a:pt x="9076" y="37007"/>
                    <a:pt x="7212" y="37007"/>
                  </a:cubicBezTo>
                  <a:cubicBezTo>
                    <a:pt x="8547" y="35599"/>
                    <a:pt x="10392" y="34821"/>
                    <a:pt x="12301" y="34821"/>
                  </a:cubicBezTo>
                  <a:close/>
                  <a:moveTo>
                    <a:pt x="25305" y="34821"/>
                  </a:moveTo>
                  <a:cubicBezTo>
                    <a:pt x="27216" y="34821"/>
                    <a:pt x="29067" y="35599"/>
                    <a:pt x="30402" y="37007"/>
                  </a:cubicBezTo>
                  <a:cubicBezTo>
                    <a:pt x="28538" y="37007"/>
                    <a:pt x="26764" y="37841"/>
                    <a:pt x="25519" y="39149"/>
                  </a:cubicBezTo>
                  <a:cubicBezTo>
                    <a:pt x="25563" y="38414"/>
                    <a:pt x="25456" y="37670"/>
                    <a:pt x="25223" y="36972"/>
                  </a:cubicBezTo>
                  <a:lnTo>
                    <a:pt x="25196" y="36972"/>
                  </a:lnTo>
                  <a:cubicBezTo>
                    <a:pt x="24936" y="36228"/>
                    <a:pt x="24542" y="35538"/>
                    <a:pt x="24031" y="34938"/>
                  </a:cubicBezTo>
                  <a:cubicBezTo>
                    <a:pt x="24455" y="34859"/>
                    <a:pt x="24882" y="34821"/>
                    <a:pt x="25305" y="34821"/>
                  </a:cubicBezTo>
                  <a:close/>
                  <a:moveTo>
                    <a:pt x="106096" y="34617"/>
                  </a:moveTo>
                  <a:cubicBezTo>
                    <a:pt x="106559" y="34617"/>
                    <a:pt x="107026" y="34664"/>
                    <a:pt x="107489" y="34758"/>
                  </a:cubicBezTo>
                  <a:cubicBezTo>
                    <a:pt x="106495" y="35995"/>
                    <a:pt x="105948" y="37563"/>
                    <a:pt x="106127" y="39212"/>
                  </a:cubicBezTo>
                  <a:cubicBezTo>
                    <a:pt x="104873" y="37760"/>
                    <a:pt x="103000" y="36810"/>
                    <a:pt x="101011" y="36810"/>
                  </a:cubicBezTo>
                  <a:cubicBezTo>
                    <a:pt x="102344" y="35398"/>
                    <a:pt x="104192" y="34617"/>
                    <a:pt x="106096" y="34617"/>
                  </a:cubicBezTo>
                  <a:close/>
                  <a:moveTo>
                    <a:pt x="70794" y="30109"/>
                  </a:moveTo>
                  <a:cubicBezTo>
                    <a:pt x="71289" y="30109"/>
                    <a:pt x="71788" y="30161"/>
                    <a:pt x="72283" y="30269"/>
                  </a:cubicBezTo>
                  <a:cubicBezTo>
                    <a:pt x="71289" y="31524"/>
                    <a:pt x="70742" y="33110"/>
                    <a:pt x="70939" y="34785"/>
                  </a:cubicBezTo>
                  <a:lnTo>
                    <a:pt x="70957" y="34785"/>
                  </a:lnTo>
                  <a:cubicBezTo>
                    <a:pt x="71462" y="34672"/>
                    <a:pt x="71973" y="34617"/>
                    <a:pt x="72479" y="34617"/>
                  </a:cubicBezTo>
                  <a:cubicBezTo>
                    <a:pt x="74381" y="34617"/>
                    <a:pt x="76233" y="35395"/>
                    <a:pt x="77570" y="36810"/>
                  </a:cubicBezTo>
                  <a:cubicBezTo>
                    <a:pt x="75527" y="36810"/>
                    <a:pt x="73601" y="37814"/>
                    <a:pt x="72346" y="39337"/>
                  </a:cubicBezTo>
                  <a:cubicBezTo>
                    <a:pt x="72694" y="35639"/>
                    <a:pt x="69398" y="32366"/>
                    <a:pt x="65704" y="32366"/>
                  </a:cubicBezTo>
                  <a:cubicBezTo>
                    <a:pt x="65687" y="32366"/>
                    <a:pt x="65670" y="32366"/>
                    <a:pt x="65653" y="32366"/>
                  </a:cubicBezTo>
                  <a:lnTo>
                    <a:pt x="65653" y="32366"/>
                  </a:lnTo>
                  <a:cubicBezTo>
                    <a:pt x="66994" y="30911"/>
                    <a:pt x="68863" y="30109"/>
                    <a:pt x="70794" y="30109"/>
                  </a:cubicBezTo>
                  <a:close/>
                  <a:moveTo>
                    <a:pt x="35613" y="34809"/>
                  </a:moveTo>
                  <a:cubicBezTo>
                    <a:pt x="36073" y="34809"/>
                    <a:pt x="36537" y="34854"/>
                    <a:pt x="36997" y="34946"/>
                  </a:cubicBezTo>
                  <a:cubicBezTo>
                    <a:pt x="36013" y="36189"/>
                    <a:pt x="35458" y="37762"/>
                    <a:pt x="35634" y="39407"/>
                  </a:cubicBezTo>
                  <a:lnTo>
                    <a:pt x="35634" y="39407"/>
                  </a:lnTo>
                  <a:cubicBezTo>
                    <a:pt x="34388" y="37948"/>
                    <a:pt x="32507" y="36998"/>
                    <a:pt x="30519" y="36998"/>
                  </a:cubicBezTo>
                  <a:cubicBezTo>
                    <a:pt x="31861" y="35584"/>
                    <a:pt x="33709" y="34809"/>
                    <a:pt x="35613" y="34809"/>
                  </a:cubicBezTo>
                  <a:close/>
                  <a:moveTo>
                    <a:pt x="136132" y="32662"/>
                  </a:moveTo>
                  <a:cubicBezTo>
                    <a:pt x="139308" y="32662"/>
                    <a:pt x="142484" y="34740"/>
                    <a:pt x="142525" y="38898"/>
                  </a:cubicBezTo>
                  <a:cubicBezTo>
                    <a:pt x="142046" y="38793"/>
                    <a:pt x="141563" y="38742"/>
                    <a:pt x="141084" y="38742"/>
                  </a:cubicBezTo>
                  <a:cubicBezTo>
                    <a:pt x="139231" y="38742"/>
                    <a:pt x="137433" y="39508"/>
                    <a:pt x="136145" y="40896"/>
                  </a:cubicBezTo>
                  <a:cubicBezTo>
                    <a:pt x="134863" y="39525"/>
                    <a:pt x="133071" y="38737"/>
                    <a:pt x="131190" y="38737"/>
                  </a:cubicBezTo>
                  <a:cubicBezTo>
                    <a:pt x="130706" y="38737"/>
                    <a:pt x="130222" y="38791"/>
                    <a:pt x="129747" y="38898"/>
                  </a:cubicBezTo>
                  <a:cubicBezTo>
                    <a:pt x="129783" y="34740"/>
                    <a:pt x="132957" y="32662"/>
                    <a:pt x="136132" y="32662"/>
                  </a:cubicBezTo>
                  <a:close/>
                  <a:moveTo>
                    <a:pt x="112818" y="32662"/>
                  </a:moveTo>
                  <a:cubicBezTo>
                    <a:pt x="115995" y="32662"/>
                    <a:pt x="119174" y="34740"/>
                    <a:pt x="119218" y="38898"/>
                  </a:cubicBezTo>
                  <a:cubicBezTo>
                    <a:pt x="118738" y="38793"/>
                    <a:pt x="118254" y="38742"/>
                    <a:pt x="117774" y="38742"/>
                  </a:cubicBezTo>
                  <a:cubicBezTo>
                    <a:pt x="115916" y="38742"/>
                    <a:pt x="114117" y="39510"/>
                    <a:pt x="112821" y="40905"/>
                  </a:cubicBezTo>
                  <a:cubicBezTo>
                    <a:pt x="111548" y="39525"/>
                    <a:pt x="109756" y="38746"/>
                    <a:pt x="107874" y="38746"/>
                  </a:cubicBezTo>
                  <a:cubicBezTo>
                    <a:pt x="107391" y="38746"/>
                    <a:pt x="106907" y="38791"/>
                    <a:pt x="106432" y="38898"/>
                  </a:cubicBezTo>
                  <a:cubicBezTo>
                    <a:pt x="106468" y="34740"/>
                    <a:pt x="109642" y="32662"/>
                    <a:pt x="112818" y="32662"/>
                  </a:cubicBezTo>
                  <a:close/>
                  <a:moveTo>
                    <a:pt x="89290" y="32762"/>
                  </a:moveTo>
                  <a:cubicBezTo>
                    <a:pt x="91871" y="32762"/>
                    <a:pt x="94452" y="34136"/>
                    <a:pt x="95348" y="36882"/>
                  </a:cubicBezTo>
                  <a:lnTo>
                    <a:pt x="95375" y="36882"/>
                  </a:lnTo>
                  <a:cubicBezTo>
                    <a:pt x="95572" y="37545"/>
                    <a:pt x="95679" y="38235"/>
                    <a:pt x="95688" y="38934"/>
                  </a:cubicBezTo>
                  <a:cubicBezTo>
                    <a:pt x="95213" y="38832"/>
                    <a:pt x="94735" y="38782"/>
                    <a:pt x="94260" y="38782"/>
                  </a:cubicBezTo>
                  <a:cubicBezTo>
                    <a:pt x="92399" y="38782"/>
                    <a:pt x="90599" y="39549"/>
                    <a:pt x="89299" y="40941"/>
                  </a:cubicBezTo>
                  <a:cubicBezTo>
                    <a:pt x="88018" y="39561"/>
                    <a:pt x="86226" y="38782"/>
                    <a:pt x="84344" y="38782"/>
                  </a:cubicBezTo>
                  <a:cubicBezTo>
                    <a:pt x="83860" y="38782"/>
                    <a:pt x="83376" y="38835"/>
                    <a:pt x="82902" y="38934"/>
                  </a:cubicBezTo>
                  <a:cubicBezTo>
                    <a:pt x="82902" y="38235"/>
                    <a:pt x="83009" y="37545"/>
                    <a:pt x="83215" y="36882"/>
                  </a:cubicBezTo>
                  <a:lnTo>
                    <a:pt x="83233" y="36882"/>
                  </a:lnTo>
                  <a:cubicBezTo>
                    <a:pt x="84129" y="34136"/>
                    <a:pt x="86710" y="32762"/>
                    <a:pt x="89290" y="32762"/>
                  </a:cubicBezTo>
                  <a:close/>
                  <a:moveTo>
                    <a:pt x="42338" y="32863"/>
                  </a:moveTo>
                  <a:cubicBezTo>
                    <a:pt x="45512" y="32863"/>
                    <a:pt x="48684" y="34938"/>
                    <a:pt x="48726" y="39091"/>
                  </a:cubicBezTo>
                  <a:lnTo>
                    <a:pt x="48726" y="39091"/>
                  </a:lnTo>
                  <a:cubicBezTo>
                    <a:pt x="48257" y="38992"/>
                    <a:pt x="47785" y="38943"/>
                    <a:pt x="47316" y="38943"/>
                  </a:cubicBezTo>
                  <a:cubicBezTo>
                    <a:pt x="45455" y="38943"/>
                    <a:pt x="43655" y="39710"/>
                    <a:pt x="42355" y="41102"/>
                  </a:cubicBezTo>
                  <a:cubicBezTo>
                    <a:pt x="41081" y="39730"/>
                    <a:pt x="39293" y="38952"/>
                    <a:pt x="37414" y="38952"/>
                  </a:cubicBezTo>
                  <a:cubicBezTo>
                    <a:pt x="37404" y="38952"/>
                    <a:pt x="37393" y="38952"/>
                    <a:pt x="37382" y="38952"/>
                  </a:cubicBezTo>
                  <a:cubicBezTo>
                    <a:pt x="36898" y="38952"/>
                    <a:pt x="36415" y="38997"/>
                    <a:pt x="35940" y="39104"/>
                  </a:cubicBezTo>
                  <a:cubicBezTo>
                    <a:pt x="35980" y="34944"/>
                    <a:pt x="39160" y="32863"/>
                    <a:pt x="42338" y="32863"/>
                  </a:cubicBezTo>
                  <a:close/>
                  <a:moveTo>
                    <a:pt x="65648" y="32868"/>
                  </a:moveTo>
                  <a:cubicBezTo>
                    <a:pt x="68825" y="32868"/>
                    <a:pt x="72001" y="34946"/>
                    <a:pt x="72041" y="39104"/>
                  </a:cubicBezTo>
                  <a:cubicBezTo>
                    <a:pt x="71563" y="38999"/>
                    <a:pt x="71081" y="38948"/>
                    <a:pt x="70602" y="38948"/>
                  </a:cubicBezTo>
                  <a:cubicBezTo>
                    <a:pt x="68748" y="38948"/>
                    <a:pt x="66949" y="39716"/>
                    <a:pt x="65653" y="41111"/>
                  </a:cubicBezTo>
                  <a:cubicBezTo>
                    <a:pt x="64371" y="39731"/>
                    <a:pt x="62579" y="38952"/>
                    <a:pt x="60697" y="38952"/>
                  </a:cubicBezTo>
                  <a:cubicBezTo>
                    <a:pt x="60214" y="38952"/>
                    <a:pt x="59730" y="38997"/>
                    <a:pt x="59255" y="39104"/>
                  </a:cubicBezTo>
                  <a:cubicBezTo>
                    <a:pt x="59295" y="34946"/>
                    <a:pt x="62472" y="32868"/>
                    <a:pt x="65648" y="32868"/>
                  </a:cubicBezTo>
                  <a:close/>
                  <a:moveTo>
                    <a:pt x="18803" y="32968"/>
                  </a:moveTo>
                  <a:cubicBezTo>
                    <a:pt x="21386" y="32968"/>
                    <a:pt x="23968" y="34342"/>
                    <a:pt x="24864" y="37088"/>
                  </a:cubicBezTo>
                  <a:lnTo>
                    <a:pt x="24882" y="37088"/>
                  </a:lnTo>
                  <a:cubicBezTo>
                    <a:pt x="25088" y="37751"/>
                    <a:pt x="25196" y="38441"/>
                    <a:pt x="25196" y="39140"/>
                  </a:cubicBezTo>
                  <a:cubicBezTo>
                    <a:pt x="24723" y="39038"/>
                    <a:pt x="24246" y="38988"/>
                    <a:pt x="23772" y="38988"/>
                  </a:cubicBezTo>
                  <a:cubicBezTo>
                    <a:pt x="21913" y="38988"/>
                    <a:pt x="20107" y="39755"/>
                    <a:pt x="18807" y="41147"/>
                  </a:cubicBezTo>
                  <a:cubicBezTo>
                    <a:pt x="17526" y="39767"/>
                    <a:pt x="15734" y="38988"/>
                    <a:pt x="13852" y="38988"/>
                  </a:cubicBezTo>
                  <a:cubicBezTo>
                    <a:pt x="13368" y="38988"/>
                    <a:pt x="12884" y="39041"/>
                    <a:pt x="12409" y="39140"/>
                  </a:cubicBezTo>
                  <a:cubicBezTo>
                    <a:pt x="12409" y="38441"/>
                    <a:pt x="12517" y="37751"/>
                    <a:pt x="12723" y="37088"/>
                  </a:cubicBezTo>
                  <a:lnTo>
                    <a:pt x="12741" y="37088"/>
                  </a:lnTo>
                  <a:cubicBezTo>
                    <a:pt x="13637" y="34342"/>
                    <a:pt x="16220" y="32968"/>
                    <a:pt x="18803" y="32968"/>
                  </a:cubicBezTo>
                  <a:close/>
                  <a:moveTo>
                    <a:pt x="117968" y="39112"/>
                  </a:moveTo>
                  <a:cubicBezTo>
                    <a:pt x="118392" y="39112"/>
                    <a:pt x="118820" y="39151"/>
                    <a:pt x="119245" y="39230"/>
                  </a:cubicBezTo>
                  <a:cubicBezTo>
                    <a:pt x="118726" y="39848"/>
                    <a:pt x="118322" y="40565"/>
                    <a:pt x="118063" y="41326"/>
                  </a:cubicBezTo>
                  <a:lnTo>
                    <a:pt x="118063" y="41317"/>
                  </a:lnTo>
                  <a:lnTo>
                    <a:pt x="118054" y="41344"/>
                  </a:lnTo>
                  <a:cubicBezTo>
                    <a:pt x="118054" y="41353"/>
                    <a:pt x="118045" y="41362"/>
                    <a:pt x="118036" y="41380"/>
                  </a:cubicBezTo>
                  <a:cubicBezTo>
                    <a:pt x="117812" y="42061"/>
                    <a:pt x="117713" y="42787"/>
                    <a:pt x="117758" y="43504"/>
                  </a:cubicBezTo>
                  <a:cubicBezTo>
                    <a:pt x="116508" y="42200"/>
                    <a:pt x="114748" y="41362"/>
                    <a:pt x="112888" y="41362"/>
                  </a:cubicBezTo>
                  <a:cubicBezTo>
                    <a:pt x="112869" y="41362"/>
                    <a:pt x="112849" y="41362"/>
                    <a:pt x="112830" y="41362"/>
                  </a:cubicBezTo>
                  <a:cubicBezTo>
                    <a:pt x="114167" y="39915"/>
                    <a:pt x="116034" y="39112"/>
                    <a:pt x="117968" y="39112"/>
                  </a:cubicBezTo>
                  <a:close/>
                  <a:moveTo>
                    <a:pt x="130986" y="39112"/>
                  </a:moveTo>
                  <a:cubicBezTo>
                    <a:pt x="132916" y="39112"/>
                    <a:pt x="134791" y="39915"/>
                    <a:pt x="136136" y="41362"/>
                  </a:cubicBezTo>
                  <a:cubicBezTo>
                    <a:pt x="136116" y="41362"/>
                    <a:pt x="136096" y="41362"/>
                    <a:pt x="136077" y="41362"/>
                  </a:cubicBezTo>
                  <a:cubicBezTo>
                    <a:pt x="134208" y="41362"/>
                    <a:pt x="132440" y="42200"/>
                    <a:pt x="131199" y="43504"/>
                  </a:cubicBezTo>
                  <a:cubicBezTo>
                    <a:pt x="131234" y="42787"/>
                    <a:pt x="131136" y="42070"/>
                    <a:pt x="130912" y="41389"/>
                  </a:cubicBezTo>
                  <a:lnTo>
                    <a:pt x="130912" y="41380"/>
                  </a:lnTo>
                  <a:cubicBezTo>
                    <a:pt x="130912" y="41371"/>
                    <a:pt x="130903" y="41362"/>
                    <a:pt x="130903" y="41344"/>
                  </a:cubicBezTo>
                  <a:cubicBezTo>
                    <a:pt x="130894" y="41335"/>
                    <a:pt x="130903" y="41335"/>
                    <a:pt x="130894" y="41326"/>
                  </a:cubicBezTo>
                  <a:cubicBezTo>
                    <a:pt x="130625" y="40556"/>
                    <a:pt x="130231" y="39848"/>
                    <a:pt x="129711" y="39230"/>
                  </a:cubicBezTo>
                  <a:cubicBezTo>
                    <a:pt x="130135" y="39151"/>
                    <a:pt x="130562" y="39112"/>
                    <a:pt x="130986" y="39112"/>
                  </a:cubicBezTo>
                  <a:close/>
                  <a:moveTo>
                    <a:pt x="84143" y="39166"/>
                  </a:moveTo>
                  <a:cubicBezTo>
                    <a:pt x="86077" y="39166"/>
                    <a:pt x="87946" y="39968"/>
                    <a:pt x="89290" y="41416"/>
                  </a:cubicBezTo>
                  <a:cubicBezTo>
                    <a:pt x="89271" y="41416"/>
                    <a:pt x="89251" y="41416"/>
                    <a:pt x="89231" y="41416"/>
                  </a:cubicBezTo>
                  <a:cubicBezTo>
                    <a:pt x="87362" y="41416"/>
                    <a:pt x="85595" y="42254"/>
                    <a:pt x="84353" y="43557"/>
                  </a:cubicBezTo>
                  <a:cubicBezTo>
                    <a:pt x="84434" y="41963"/>
                    <a:pt x="83851" y="40457"/>
                    <a:pt x="82866" y="39283"/>
                  </a:cubicBezTo>
                  <a:cubicBezTo>
                    <a:pt x="83291" y="39204"/>
                    <a:pt x="83719" y="39166"/>
                    <a:pt x="84143" y="39166"/>
                  </a:cubicBezTo>
                  <a:close/>
                  <a:moveTo>
                    <a:pt x="94430" y="39165"/>
                  </a:moveTo>
                  <a:cubicBezTo>
                    <a:pt x="94857" y="39165"/>
                    <a:pt x="95287" y="39204"/>
                    <a:pt x="95715" y="39283"/>
                  </a:cubicBezTo>
                  <a:cubicBezTo>
                    <a:pt x="94720" y="40466"/>
                    <a:pt x="94138" y="41963"/>
                    <a:pt x="94228" y="43557"/>
                  </a:cubicBezTo>
                  <a:cubicBezTo>
                    <a:pt x="92977" y="42254"/>
                    <a:pt x="91218" y="41416"/>
                    <a:pt x="89350" y="41416"/>
                  </a:cubicBezTo>
                  <a:cubicBezTo>
                    <a:pt x="89330" y="41416"/>
                    <a:pt x="89310" y="41416"/>
                    <a:pt x="89290" y="41416"/>
                  </a:cubicBezTo>
                  <a:cubicBezTo>
                    <a:pt x="90626" y="39963"/>
                    <a:pt x="92497" y="39165"/>
                    <a:pt x="94430" y="39165"/>
                  </a:cubicBezTo>
                  <a:close/>
                  <a:moveTo>
                    <a:pt x="47493" y="39318"/>
                  </a:moveTo>
                  <a:cubicBezTo>
                    <a:pt x="47917" y="39318"/>
                    <a:pt x="48345" y="39357"/>
                    <a:pt x="48771" y="39436"/>
                  </a:cubicBezTo>
                  <a:cubicBezTo>
                    <a:pt x="48242" y="40054"/>
                    <a:pt x="47839" y="40762"/>
                    <a:pt x="47579" y="41523"/>
                  </a:cubicBezTo>
                  <a:cubicBezTo>
                    <a:pt x="47579" y="41532"/>
                    <a:pt x="47579" y="41532"/>
                    <a:pt x="47579" y="41541"/>
                  </a:cubicBezTo>
                  <a:lnTo>
                    <a:pt x="47561" y="41586"/>
                  </a:lnTo>
                  <a:cubicBezTo>
                    <a:pt x="47337" y="42267"/>
                    <a:pt x="47239" y="42984"/>
                    <a:pt x="47275" y="43710"/>
                  </a:cubicBezTo>
                  <a:cubicBezTo>
                    <a:pt x="46033" y="42406"/>
                    <a:pt x="44274" y="41568"/>
                    <a:pt x="42406" y="41568"/>
                  </a:cubicBezTo>
                  <a:cubicBezTo>
                    <a:pt x="42386" y="41568"/>
                    <a:pt x="42366" y="41568"/>
                    <a:pt x="42346" y="41568"/>
                  </a:cubicBezTo>
                  <a:cubicBezTo>
                    <a:pt x="43684" y="40121"/>
                    <a:pt x="45557" y="39318"/>
                    <a:pt x="47493" y="39318"/>
                  </a:cubicBezTo>
                  <a:close/>
                  <a:moveTo>
                    <a:pt x="60506" y="39318"/>
                  </a:moveTo>
                  <a:cubicBezTo>
                    <a:pt x="62442" y="39318"/>
                    <a:pt x="64315" y="40121"/>
                    <a:pt x="65653" y="41568"/>
                  </a:cubicBezTo>
                  <a:cubicBezTo>
                    <a:pt x="65633" y="41568"/>
                    <a:pt x="65613" y="41568"/>
                    <a:pt x="65593" y="41568"/>
                  </a:cubicBezTo>
                  <a:cubicBezTo>
                    <a:pt x="63724" y="41568"/>
                    <a:pt x="61965" y="42398"/>
                    <a:pt x="60715" y="43710"/>
                  </a:cubicBezTo>
                  <a:cubicBezTo>
                    <a:pt x="60751" y="42984"/>
                    <a:pt x="60662" y="42267"/>
                    <a:pt x="60438" y="41586"/>
                  </a:cubicBezTo>
                  <a:cubicBezTo>
                    <a:pt x="60438" y="41577"/>
                    <a:pt x="60429" y="41559"/>
                    <a:pt x="60420" y="41550"/>
                  </a:cubicBezTo>
                  <a:cubicBezTo>
                    <a:pt x="60420" y="41541"/>
                    <a:pt x="60420" y="41532"/>
                    <a:pt x="60411" y="41532"/>
                  </a:cubicBezTo>
                  <a:cubicBezTo>
                    <a:pt x="60151" y="40762"/>
                    <a:pt x="59748" y="40054"/>
                    <a:pt x="59228" y="39436"/>
                  </a:cubicBezTo>
                  <a:cubicBezTo>
                    <a:pt x="59654" y="39357"/>
                    <a:pt x="60082" y="39318"/>
                    <a:pt x="60506" y="39318"/>
                  </a:cubicBezTo>
                  <a:close/>
                  <a:moveTo>
                    <a:pt x="23963" y="39353"/>
                  </a:moveTo>
                  <a:cubicBezTo>
                    <a:pt x="24391" y="39353"/>
                    <a:pt x="24821" y="39392"/>
                    <a:pt x="25250" y="39472"/>
                  </a:cubicBezTo>
                  <a:cubicBezTo>
                    <a:pt x="24255" y="40654"/>
                    <a:pt x="23673" y="42151"/>
                    <a:pt x="23753" y="43746"/>
                  </a:cubicBezTo>
                  <a:cubicBezTo>
                    <a:pt x="22512" y="42442"/>
                    <a:pt x="20744" y="41604"/>
                    <a:pt x="18884" y="41604"/>
                  </a:cubicBezTo>
                  <a:cubicBezTo>
                    <a:pt x="18864" y="41604"/>
                    <a:pt x="18845" y="41604"/>
                    <a:pt x="18825" y="41604"/>
                  </a:cubicBezTo>
                  <a:cubicBezTo>
                    <a:pt x="18805" y="41604"/>
                    <a:pt x="18786" y="41604"/>
                    <a:pt x="18766" y="41604"/>
                  </a:cubicBezTo>
                  <a:cubicBezTo>
                    <a:pt x="16897" y="41604"/>
                    <a:pt x="15129" y="42442"/>
                    <a:pt x="13888" y="43746"/>
                  </a:cubicBezTo>
                  <a:cubicBezTo>
                    <a:pt x="13951" y="42160"/>
                    <a:pt x="13368" y="40663"/>
                    <a:pt x="12382" y="39480"/>
                  </a:cubicBezTo>
                  <a:lnTo>
                    <a:pt x="12391" y="39472"/>
                  </a:lnTo>
                  <a:cubicBezTo>
                    <a:pt x="12820" y="39392"/>
                    <a:pt x="13250" y="39353"/>
                    <a:pt x="13678" y="39353"/>
                  </a:cubicBezTo>
                  <a:cubicBezTo>
                    <a:pt x="15611" y="39353"/>
                    <a:pt x="17482" y="40150"/>
                    <a:pt x="18825" y="41595"/>
                  </a:cubicBezTo>
                  <a:cubicBezTo>
                    <a:pt x="20161" y="40150"/>
                    <a:pt x="22031" y="39353"/>
                    <a:pt x="23963" y="39353"/>
                  </a:cubicBezTo>
                  <a:close/>
                  <a:moveTo>
                    <a:pt x="107663" y="39105"/>
                  </a:moveTo>
                  <a:cubicBezTo>
                    <a:pt x="109597" y="39105"/>
                    <a:pt x="111471" y="39906"/>
                    <a:pt x="112812" y="41353"/>
                  </a:cubicBezTo>
                  <a:cubicBezTo>
                    <a:pt x="112793" y="41353"/>
                    <a:pt x="112774" y="41353"/>
                    <a:pt x="112756" y="41353"/>
                  </a:cubicBezTo>
                  <a:cubicBezTo>
                    <a:pt x="110769" y="41353"/>
                    <a:pt x="108902" y="42299"/>
                    <a:pt x="107650" y="43755"/>
                  </a:cubicBezTo>
                  <a:lnTo>
                    <a:pt x="107650" y="43755"/>
                  </a:lnTo>
                  <a:cubicBezTo>
                    <a:pt x="107803" y="42088"/>
                    <a:pt x="107211" y="40511"/>
                    <a:pt x="106172" y="39274"/>
                  </a:cubicBezTo>
                  <a:lnTo>
                    <a:pt x="106172" y="39265"/>
                  </a:lnTo>
                  <a:cubicBezTo>
                    <a:pt x="106668" y="39158"/>
                    <a:pt x="107167" y="39105"/>
                    <a:pt x="107663" y="39105"/>
                  </a:cubicBezTo>
                  <a:close/>
                  <a:moveTo>
                    <a:pt x="37187" y="39310"/>
                  </a:moveTo>
                  <a:cubicBezTo>
                    <a:pt x="39118" y="39310"/>
                    <a:pt x="40989" y="40106"/>
                    <a:pt x="42328" y="41559"/>
                  </a:cubicBezTo>
                  <a:cubicBezTo>
                    <a:pt x="42310" y="41559"/>
                    <a:pt x="42291" y="41559"/>
                    <a:pt x="42273" y="41559"/>
                  </a:cubicBezTo>
                  <a:cubicBezTo>
                    <a:pt x="40286" y="41559"/>
                    <a:pt x="38419" y="42505"/>
                    <a:pt x="37167" y="43952"/>
                  </a:cubicBezTo>
                  <a:cubicBezTo>
                    <a:pt x="37320" y="42294"/>
                    <a:pt x="36728" y="40708"/>
                    <a:pt x="35689" y="39480"/>
                  </a:cubicBezTo>
                  <a:lnTo>
                    <a:pt x="35689" y="39472"/>
                  </a:lnTo>
                  <a:cubicBezTo>
                    <a:pt x="36187" y="39363"/>
                    <a:pt x="36689" y="39310"/>
                    <a:pt x="37187" y="39310"/>
                  </a:cubicBezTo>
                  <a:close/>
                  <a:moveTo>
                    <a:pt x="124475" y="37261"/>
                  </a:moveTo>
                  <a:cubicBezTo>
                    <a:pt x="127048" y="37261"/>
                    <a:pt x="129621" y="38627"/>
                    <a:pt x="130527" y="41362"/>
                  </a:cubicBezTo>
                  <a:cubicBezTo>
                    <a:pt x="130751" y="42043"/>
                    <a:pt x="130867" y="42760"/>
                    <a:pt x="130867" y="43486"/>
                  </a:cubicBezTo>
                  <a:cubicBezTo>
                    <a:pt x="130392" y="43384"/>
                    <a:pt x="129914" y="43334"/>
                    <a:pt x="129439" y="43334"/>
                  </a:cubicBezTo>
                  <a:cubicBezTo>
                    <a:pt x="127578" y="43334"/>
                    <a:pt x="125778" y="44101"/>
                    <a:pt x="124478" y="45493"/>
                  </a:cubicBezTo>
                  <a:cubicBezTo>
                    <a:pt x="123206" y="44113"/>
                    <a:pt x="121405" y="43333"/>
                    <a:pt x="119532" y="43333"/>
                  </a:cubicBezTo>
                  <a:cubicBezTo>
                    <a:pt x="119039" y="43333"/>
                    <a:pt x="118555" y="43387"/>
                    <a:pt x="118089" y="43486"/>
                  </a:cubicBezTo>
                  <a:cubicBezTo>
                    <a:pt x="118089" y="42760"/>
                    <a:pt x="118197" y="42034"/>
                    <a:pt x="118430" y="41344"/>
                  </a:cubicBezTo>
                  <a:cubicBezTo>
                    <a:pt x="119339" y="38623"/>
                    <a:pt x="121907" y="37261"/>
                    <a:pt x="124475" y="37261"/>
                  </a:cubicBezTo>
                  <a:close/>
                  <a:moveTo>
                    <a:pt x="77632" y="37306"/>
                  </a:moveTo>
                  <a:cubicBezTo>
                    <a:pt x="80806" y="37306"/>
                    <a:pt x="83980" y="39382"/>
                    <a:pt x="84022" y="43538"/>
                  </a:cubicBezTo>
                  <a:lnTo>
                    <a:pt x="84022" y="43538"/>
                  </a:lnTo>
                  <a:cubicBezTo>
                    <a:pt x="83549" y="43437"/>
                    <a:pt x="83074" y="43388"/>
                    <a:pt x="82603" y="43388"/>
                  </a:cubicBezTo>
                  <a:cubicBezTo>
                    <a:pt x="80742" y="43388"/>
                    <a:pt x="78941" y="44154"/>
                    <a:pt x="77642" y="45547"/>
                  </a:cubicBezTo>
                  <a:cubicBezTo>
                    <a:pt x="76360" y="44167"/>
                    <a:pt x="74568" y="43387"/>
                    <a:pt x="72687" y="43387"/>
                  </a:cubicBezTo>
                  <a:cubicBezTo>
                    <a:pt x="72203" y="43387"/>
                    <a:pt x="71719" y="43441"/>
                    <a:pt x="71244" y="43540"/>
                  </a:cubicBezTo>
                  <a:cubicBezTo>
                    <a:pt x="71280" y="39385"/>
                    <a:pt x="74456" y="37306"/>
                    <a:pt x="77632" y="37306"/>
                  </a:cubicBezTo>
                  <a:close/>
                  <a:moveTo>
                    <a:pt x="100947" y="37306"/>
                  </a:moveTo>
                  <a:cubicBezTo>
                    <a:pt x="104122" y="37306"/>
                    <a:pt x="107296" y="39383"/>
                    <a:pt x="107337" y="43540"/>
                  </a:cubicBezTo>
                  <a:cubicBezTo>
                    <a:pt x="106864" y="43438"/>
                    <a:pt x="106386" y="43388"/>
                    <a:pt x="105913" y="43388"/>
                  </a:cubicBezTo>
                  <a:cubicBezTo>
                    <a:pt x="104054" y="43388"/>
                    <a:pt x="102249" y="44154"/>
                    <a:pt x="100957" y="45547"/>
                  </a:cubicBezTo>
                  <a:cubicBezTo>
                    <a:pt x="99676" y="44167"/>
                    <a:pt x="97883" y="43387"/>
                    <a:pt x="96002" y="43387"/>
                  </a:cubicBezTo>
                  <a:cubicBezTo>
                    <a:pt x="95518" y="43387"/>
                    <a:pt x="95034" y="43441"/>
                    <a:pt x="94559" y="43540"/>
                  </a:cubicBezTo>
                  <a:cubicBezTo>
                    <a:pt x="94595" y="39385"/>
                    <a:pt x="97771" y="37306"/>
                    <a:pt x="100947" y="37306"/>
                  </a:cubicBezTo>
                  <a:close/>
                  <a:moveTo>
                    <a:pt x="54009" y="37465"/>
                  </a:moveTo>
                  <a:cubicBezTo>
                    <a:pt x="56582" y="37465"/>
                    <a:pt x="59156" y="38830"/>
                    <a:pt x="60061" y="41559"/>
                  </a:cubicBezTo>
                  <a:cubicBezTo>
                    <a:pt x="60285" y="42249"/>
                    <a:pt x="60393" y="42966"/>
                    <a:pt x="60393" y="43692"/>
                  </a:cubicBezTo>
                  <a:cubicBezTo>
                    <a:pt x="59920" y="43590"/>
                    <a:pt x="59442" y="43540"/>
                    <a:pt x="58969" y="43540"/>
                  </a:cubicBezTo>
                  <a:cubicBezTo>
                    <a:pt x="57110" y="43540"/>
                    <a:pt x="55305" y="44307"/>
                    <a:pt x="54013" y="45699"/>
                  </a:cubicBezTo>
                  <a:cubicBezTo>
                    <a:pt x="52739" y="44318"/>
                    <a:pt x="50951" y="43539"/>
                    <a:pt x="49072" y="43539"/>
                  </a:cubicBezTo>
                  <a:cubicBezTo>
                    <a:pt x="49061" y="43539"/>
                    <a:pt x="49051" y="43540"/>
                    <a:pt x="49040" y="43540"/>
                  </a:cubicBezTo>
                  <a:cubicBezTo>
                    <a:pt x="48556" y="43540"/>
                    <a:pt x="48072" y="43593"/>
                    <a:pt x="47597" y="43692"/>
                  </a:cubicBezTo>
                  <a:cubicBezTo>
                    <a:pt x="47597" y="42966"/>
                    <a:pt x="47714" y="42249"/>
                    <a:pt x="47938" y="41559"/>
                  </a:cubicBezTo>
                  <a:lnTo>
                    <a:pt x="47956" y="41550"/>
                  </a:lnTo>
                  <a:cubicBezTo>
                    <a:pt x="48865" y="38827"/>
                    <a:pt x="51437" y="37465"/>
                    <a:pt x="54009" y="37465"/>
                  </a:cubicBezTo>
                  <a:close/>
                  <a:moveTo>
                    <a:pt x="7163" y="37500"/>
                  </a:moveTo>
                  <a:cubicBezTo>
                    <a:pt x="10339" y="37500"/>
                    <a:pt x="13516" y="39579"/>
                    <a:pt x="13556" y="43737"/>
                  </a:cubicBezTo>
                  <a:cubicBezTo>
                    <a:pt x="13079" y="43632"/>
                    <a:pt x="12598" y="43582"/>
                    <a:pt x="12120" y="43582"/>
                  </a:cubicBezTo>
                  <a:cubicBezTo>
                    <a:pt x="10263" y="43582"/>
                    <a:pt x="8460" y="44350"/>
                    <a:pt x="7163" y="45739"/>
                  </a:cubicBezTo>
                  <a:lnTo>
                    <a:pt x="7163" y="45739"/>
                  </a:lnTo>
                  <a:cubicBezTo>
                    <a:pt x="5882" y="44362"/>
                    <a:pt x="4092" y="43584"/>
                    <a:pt x="2212" y="43584"/>
                  </a:cubicBezTo>
                  <a:cubicBezTo>
                    <a:pt x="1728" y="43584"/>
                    <a:pt x="1245" y="43638"/>
                    <a:pt x="770" y="43737"/>
                  </a:cubicBezTo>
                  <a:cubicBezTo>
                    <a:pt x="810" y="39579"/>
                    <a:pt x="3987" y="37500"/>
                    <a:pt x="7163" y="37500"/>
                  </a:cubicBezTo>
                  <a:close/>
                  <a:moveTo>
                    <a:pt x="30463" y="37509"/>
                  </a:moveTo>
                  <a:cubicBezTo>
                    <a:pt x="33636" y="37509"/>
                    <a:pt x="36811" y="39587"/>
                    <a:pt x="36854" y="43742"/>
                  </a:cubicBezTo>
                  <a:lnTo>
                    <a:pt x="36854" y="43742"/>
                  </a:lnTo>
                  <a:cubicBezTo>
                    <a:pt x="36384" y="43642"/>
                    <a:pt x="35912" y="43594"/>
                    <a:pt x="35443" y="43594"/>
                  </a:cubicBezTo>
                  <a:cubicBezTo>
                    <a:pt x="33580" y="43594"/>
                    <a:pt x="31775" y="44360"/>
                    <a:pt x="30483" y="45753"/>
                  </a:cubicBezTo>
                  <a:cubicBezTo>
                    <a:pt x="29201" y="44373"/>
                    <a:pt x="27409" y="43593"/>
                    <a:pt x="25528" y="43593"/>
                  </a:cubicBezTo>
                  <a:cubicBezTo>
                    <a:pt x="25044" y="43593"/>
                    <a:pt x="24560" y="43638"/>
                    <a:pt x="24085" y="43746"/>
                  </a:cubicBezTo>
                  <a:cubicBezTo>
                    <a:pt x="24116" y="39588"/>
                    <a:pt x="27288" y="37509"/>
                    <a:pt x="30463" y="37509"/>
                  </a:cubicBezTo>
                  <a:close/>
                  <a:moveTo>
                    <a:pt x="119327" y="43718"/>
                  </a:moveTo>
                  <a:cubicBezTo>
                    <a:pt x="121267" y="43718"/>
                    <a:pt x="123141" y="44520"/>
                    <a:pt x="124478" y="45968"/>
                  </a:cubicBezTo>
                  <a:cubicBezTo>
                    <a:pt x="124458" y="45968"/>
                    <a:pt x="124439" y="45968"/>
                    <a:pt x="124419" y="45968"/>
                  </a:cubicBezTo>
                  <a:cubicBezTo>
                    <a:pt x="122550" y="45968"/>
                    <a:pt x="120782" y="46806"/>
                    <a:pt x="119541" y="48109"/>
                  </a:cubicBezTo>
                  <a:cubicBezTo>
                    <a:pt x="119622" y="46514"/>
                    <a:pt x="119039" y="45018"/>
                    <a:pt x="118045" y="43835"/>
                  </a:cubicBezTo>
                  <a:cubicBezTo>
                    <a:pt x="118472" y="43756"/>
                    <a:pt x="118901" y="43718"/>
                    <a:pt x="119327" y="43718"/>
                  </a:cubicBezTo>
                  <a:close/>
                  <a:moveTo>
                    <a:pt x="129624" y="43718"/>
                  </a:moveTo>
                  <a:cubicBezTo>
                    <a:pt x="130049" y="43718"/>
                    <a:pt x="130477" y="43756"/>
                    <a:pt x="130903" y="43835"/>
                  </a:cubicBezTo>
                  <a:cubicBezTo>
                    <a:pt x="129908" y="45018"/>
                    <a:pt x="129326" y="46523"/>
                    <a:pt x="129415" y="48109"/>
                  </a:cubicBezTo>
                  <a:cubicBezTo>
                    <a:pt x="128165" y="46806"/>
                    <a:pt x="126397" y="45968"/>
                    <a:pt x="124537" y="45968"/>
                  </a:cubicBezTo>
                  <a:cubicBezTo>
                    <a:pt x="124517" y="45968"/>
                    <a:pt x="124498" y="45968"/>
                    <a:pt x="124478" y="45968"/>
                  </a:cubicBezTo>
                  <a:cubicBezTo>
                    <a:pt x="125815" y="44520"/>
                    <a:pt x="127689" y="43718"/>
                    <a:pt x="129624" y="43718"/>
                  </a:cubicBezTo>
                  <a:close/>
                  <a:moveTo>
                    <a:pt x="82779" y="43762"/>
                  </a:moveTo>
                  <a:cubicBezTo>
                    <a:pt x="83204" y="43762"/>
                    <a:pt x="83632" y="43801"/>
                    <a:pt x="84057" y="43880"/>
                  </a:cubicBezTo>
                  <a:cubicBezTo>
                    <a:pt x="83063" y="45063"/>
                    <a:pt x="82480" y="46559"/>
                    <a:pt x="82561" y="48154"/>
                  </a:cubicBezTo>
                  <a:cubicBezTo>
                    <a:pt x="81320" y="46851"/>
                    <a:pt x="79552" y="46012"/>
                    <a:pt x="77683" y="46012"/>
                  </a:cubicBezTo>
                  <a:cubicBezTo>
                    <a:pt x="77666" y="46012"/>
                    <a:pt x="77650" y="46012"/>
                    <a:pt x="77633" y="46013"/>
                  </a:cubicBezTo>
                  <a:lnTo>
                    <a:pt x="77633" y="46013"/>
                  </a:lnTo>
                  <a:cubicBezTo>
                    <a:pt x="78970" y="44565"/>
                    <a:pt x="80844" y="43762"/>
                    <a:pt x="82779" y="43762"/>
                  </a:cubicBezTo>
                  <a:close/>
                  <a:moveTo>
                    <a:pt x="59124" y="43911"/>
                  </a:moveTo>
                  <a:cubicBezTo>
                    <a:pt x="59554" y="43911"/>
                    <a:pt x="59988" y="43951"/>
                    <a:pt x="60420" y="44032"/>
                  </a:cubicBezTo>
                  <a:cubicBezTo>
                    <a:pt x="59425" y="45224"/>
                    <a:pt x="58843" y="46721"/>
                    <a:pt x="58932" y="48316"/>
                  </a:cubicBezTo>
                  <a:lnTo>
                    <a:pt x="58923" y="48307"/>
                  </a:lnTo>
                  <a:cubicBezTo>
                    <a:pt x="57682" y="47003"/>
                    <a:pt x="55914" y="46165"/>
                    <a:pt x="54045" y="46165"/>
                  </a:cubicBezTo>
                  <a:cubicBezTo>
                    <a:pt x="54026" y="46165"/>
                    <a:pt x="54006" y="46165"/>
                    <a:pt x="53986" y="46165"/>
                  </a:cubicBezTo>
                  <a:cubicBezTo>
                    <a:pt x="53966" y="46165"/>
                    <a:pt x="53947" y="46165"/>
                    <a:pt x="53927" y="46165"/>
                  </a:cubicBezTo>
                  <a:cubicBezTo>
                    <a:pt x="52067" y="46165"/>
                    <a:pt x="50299" y="47003"/>
                    <a:pt x="49049" y="48307"/>
                  </a:cubicBezTo>
                  <a:cubicBezTo>
                    <a:pt x="49138" y="46712"/>
                    <a:pt x="48556" y="45206"/>
                    <a:pt x="47561" y="44032"/>
                  </a:cubicBezTo>
                  <a:cubicBezTo>
                    <a:pt x="47990" y="43953"/>
                    <a:pt x="48420" y="43914"/>
                    <a:pt x="48848" y="43914"/>
                  </a:cubicBezTo>
                  <a:cubicBezTo>
                    <a:pt x="50781" y="43914"/>
                    <a:pt x="52652" y="44711"/>
                    <a:pt x="53995" y="46156"/>
                  </a:cubicBezTo>
                  <a:cubicBezTo>
                    <a:pt x="55328" y="44713"/>
                    <a:pt x="57194" y="43911"/>
                    <a:pt x="59124" y="43911"/>
                  </a:cubicBezTo>
                  <a:close/>
                  <a:moveTo>
                    <a:pt x="25317" y="43968"/>
                  </a:moveTo>
                  <a:cubicBezTo>
                    <a:pt x="27250" y="43968"/>
                    <a:pt x="29122" y="44764"/>
                    <a:pt x="30465" y="46210"/>
                  </a:cubicBezTo>
                  <a:lnTo>
                    <a:pt x="30465" y="46210"/>
                  </a:lnTo>
                  <a:cubicBezTo>
                    <a:pt x="30462" y="46210"/>
                    <a:pt x="30459" y="46210"/>
                    <a:pt x="30456" y="46210"/>
                  </a:cubicBezTo>
                  <a:cubicBezTo>
                    <a:pt x="30446" y="46210"/>
                    <a:pt x="30436" y="46210"/>
                    <a:pt x="30426" y="46210"/>
                  </a:cubicBezTo>
                  <a:cubicBezTo>
                    <a:pt x="28546" y="46210"/>
                    <a:pt x="26775" y="47041"/>
                    <a:pt x="25519" y="48351"/>
                  </a:cubicBezTo>
                  <a:cubicBezTo>
                    <a:pt x="25608" y="46765"/>
                    <a:pt x="25026" y="45269"/>
                    <a:pt x="24031" y="44086"/>
                  </a:cubicBezTo>
                  <a:cubicBezTo>
                    <a:pt x="24460" y="44007"/>
                    <a:pt x="24890" y="43968"/>
                    <a:pt x="25317" y="43968"/>
                  </a:cubicBezTo>
                  <a:close/>
                  <a:moveTo>
                    <a:pt x="106094" y="43751"/>
                  </a:moveTo>
                  <a:cubicBezTo>
                    <a:pt x="106570" y="43751"/>
                    <a:pt x="107049" y="43799"/>
                    <a:pt x="107525" y="43898"/>
                  </a:cubicBezTo>
                  <a:cubicBezTo>
                    <a:pt x="106512" y="45161"/>
                    <a:pt x="105939" y="46747"/>
                    <a:pt x="106127" y="48423"/>
                  </a:cubicBezTo>
                  <a:lnTo>
                    <a:pt x="106118" y="48414"/>
                  </a:lnTo>
                  <a:cubicBezTo>
                    <a:pt x="104866" y="46958"/>
                    <a:pt x="102990" y="46012"/>
                    <a:pt x="100995" y="46012"/>
                  </a:cubicBezTo>
                  <a:cubicBezTo>
                    <a:pt x="100976" y="46012"/>
                    <a:pt x="100958" y="46013"/>
                    <a:pt x="100939" y="46013"/>
                  </a:cubicBezTo>
                  <a:cubicBezTo>
                    <a:pt x="100919" y="46012"/>
                    <a:pt x="100899" y="46012"/>
                    <a:pt x="100879" y="46012"/>
                  </a:cubicBezTo>
                  <a:cubicBezTo>
                    <a:pt x="99020" y="46012"/>
                    <a:pt x="97252" y="46842"/>
                    <a:pt x="96011" y="48154"/>
                  </a:cubicBezTo>
                  <a:cubicBezTo>
                    <a:pt x="96091" y="46559"/>
                    <a:pt x="95509" y="45054"/>
                    <a:pt x="94514" y="43880"/>
                  </a:cubicBezTo>
                  <a:cubicBezTo>
                    <a:pt x="94946" y="43798"/>
                    <a:pt x="95380" y="43758"/>
                    <a:pt x="95811" y="43758"/>
                  </a:cubicBezTo>
                  <a:cubicBezTo>
                    <a:pt x="97740" y="43758"/>
                    <a:pt x="99607" y="44561"/>
                    <a:pt x="100948" y="46004"/>
                  </a:cubicBezTo>
                  <a:cubicBezTo>
                    <a:pt x="102286" y="44551"/>
                    <a:pt x="104160" y="43751"/>
                    <a:pt x="106094" y="43751"/>
                  </a:cubicBezTo>
                  <a:close/>
                  <a:moveTo>
                    <a:pt x="70812" y="39306"/>
                  </a:moveTo>
                  <a:cubicBezTo>
                    <a:pt x="71289" y="39306"/>
                    <a:pt x="71770" y="39355"/>
                    <a:pt x="72248" y="39454"/>
                  </a:cubicBezTo>
                  <a:cubicBezTo>
                    <a:pt x="71271" y="40699"/>
                    <a:pt x="70742" y="42276"/>
                    <a:pt x="70939" y="43925"/>
                  </a:cubicBezTo>
                  <a:cubicBezTo>
                    <a:pt x="71449" y="43811"/>
                    <a:pt x="71962" y="43756"/>
                    <a:pt x="72472" y="43756"/>
                  </a:cubicBezTo>
                  <a:cubicBezTo>
                    <a:pt x="74409" y="43756"/>
                    <a:pt x="76285" y="44558"/>
                    <a:pt x="77633" y="46013"/>
                  </a:cubicBezTo>
                  <a:lnTo>
                    <a:pt x="77633" y="46013"/>
                  </a:lnTo>
                  <a:cubicBezTo>
                    <a:pt x="77630" y="46013"/>
                    <a:pt x="77627" y="46013"/>
                    <a:pt x="77624" y="46013"/>
                  </a:cubicBezTo>
                  <a:cubicBezTo>
                    <a:pt x="77606" y="46013"/>
                    <a:pt x="77588" y="46012"/>
                    <a:pt x="77570" y="46012"/>
                  </a:cubicBezTo>
                  <a:cubicBezTo>
                    <a:pt x="75529" y="46012"/>
                    <a:pt x="73598" y="47021"/>
                    <a:pt x="72346" y="48540"/>
                  </a:cubicBezTo>
                  <a:cubicBezTo>
                    <a:pt x="72703" y="44850"/>
                    <a:pt x="69416" y="41568"/>
                    <a:pt x="65713" y="41568"/>
                  </a:cubicBezTo>
                  <a:cubicBezTo>
                    <a:pt x="65693" y="41568"/>
                    <a:pt x="65673" y="41568"/>
                    <a:pt x="65653" y="41568"/>
                  </a:cubicBezTo>
                  <a:lnTo>
                    <a:pt x="65653" y="41559"/>
                  </a:lnTo>
                  <a:cubicBezTo>
                    <a:pt x="66997" y="40107"/>
                    <a:pt x="68873" y="39306"/>
                    <a:pt x="70812" y="39306"/>
                  </a:cubicBezTo>
                  <a:close/>
                  <a:moveTo>
                    <a:pt x="35618" y="43957"/>
                  </a:moveTo>
                  <a:cubicBezTo>
                    <a:pt x="36091" y="43957"/>
                    <a:pt x="36568" y="44006"/>
                    <a:pt x="37042" y="44104"/>
                  </a:cubicBezTo>
                  <a:cubicBezTo>
                    <a:pt x="36020" y="45350"/>
                    <a:pt x="35456" y="46945"/>
                    <a:pt x="35635" y="48620"/>
                  </a:cubicBezTo>
                  <a:cubicBezTo>
                    <a:pt x="34383" y="47164"/>
                    <a:pt x="32507" y="46210"/>
                    <a:pt x="30511" y="46210"/>
                  </a:cubicBezTo>
                  <a:cubicBezTo>
                    <a:pt x="30496" y="46210"/>
                    <a:pt x="30480" y="46210"/>
                    <a:pt x="30465" y="46210"/>
                  </a:cubicBezTo>
                  <a:lnTo>
                    <a:pt x="30465" y="46210"/>
                  </a:lnTo>
                  <a:cubicBezTo>
                    <a:pt x="31804" y="44762"/>
                    <a:pt x="33682" y="43957"/>
                    <a:pt x="35618" y="43957"/>
                  </a:cubicBezTo>
                  <a:close/>
                  <a:moveTo>
                    <a:pt x="112822" y="41864"/>
                  </a:moveTo>
                  <a:cubicBezTo>
                    <a:pt x="115997" y="41864"/>
                    <a:pt x="119174" y="43943"/>
                    <a:pt x="119218" y="48100"/>
                  </a:cubicBezTo>
                  <a:cubicBezTo>
                    <a:pt x="118743" y="47999"/>
                    <a:pt x="118265" y="47949"/>
                    <a:pt x="117790" y="47949"/>
                  </a:cubicBezTo>
                  <a:cubicBezTo>
                    <a:pt x="115926" y="47949"/>
                    <a:pt x="114120" y="48715"/>
                    <a:pt x="112821" y="50108"/>
                  </a:cubicBezTo>
                  <a:cubicBezTo>
                    <a:pt x="111548" y="48728"/>
                    <a:pt x="109756" y="47948"/>
                    <a:pt x="107874" y="47948"/>
                  </a:cubicBezTo>
                  <a:cubicBezTo>
                    <a:pt x="107391" y="47948"/>
                    <a:pt x="106907" y="48002"/>
                    <a:pt x="106432" y="48100"/>
                  </a:cubicBezTo>
                  <a:cubicBezTo>
                    <a:pt x="106472" y="43943"/>
                    <a:pt x="109646" y="41864"/>
                    <a:pt x="112822" y="41864"/>
                  </a:cubicBezTo>
                  <a:close/>
                  <a:moveTo>
                    <a:pt x="136132" y="41864"/>
                  </a:moveTo>
                  <a:cubicBezTo>
                    <a:pt x="139308" y="41864"/>
                    <a:pt x="142484" y="43943"/>
                    <a:pt x="142525" y="48100"/>
                  </a:cubicBezTo>
                  <a:cubicBezTo>
                    <a:pt x="142051" y="47999"/>
                    <a:pt x="141574" y="47949"/>
                    <a:pt x="141100" y="47949"/>
                  </a:cubicBezTo>
                  <a:cubicBezTo>
                    <a:pt x="139242" y="47949"/>
                    <a:pt x="137437" y="48715"/>
                    <a:pt x="136145" y="50108"/>
                  </a:cubicBezTo>
                  <a:cubicBezTo>
                    <a:pt x="134863" y="48728"/>
                    <a:pt x="133071" y="47948"/>
                    <a:pt x="131190" y="47948"/>
                  </a:cubicBezTo>
                  <a:cubicBezTo>
                    <a:pt x="130706" y="47948"/>
                    <a:pt x="130222" y="48002"/>
                    <a:pt x="129747" y="48100"/>
                  </a:cubicBezTo>
                  <a:cubicBezTo>
                    <a:pt x="129783" y="43943"/>
                    <a:pt x="132957" y="41864"/>
                    <a:pt x="136132" y="41864"/>
                  </a:cubicBezTo>
                  <a:close/>
                  <a:moveTo>
                    <a:pt x="89293" y="41912"/>
                  </a:moveTo>
                  <a:cubicBezTo>
                    <a:pt x="92468" y="41912"/>
                    <a:pt x="95642" y="43988"/>
                    <a:pt x="95679" y="48143"/>
                  </a:cubicBezTo>
                  <a:lnTo>
                    <a:pt x="95679" y="48143"/>
                  </a:lnTo>
                  <a:cubicBezTo>
                    <a:pt x="95207" y="48043"/>
                    <a:pt x="94732" y="47994"/>
                    <a:pt x="94260" y="47994"/>
                  </a:cubicBezTo>
                  <a:cubicBezTo>
                    <a:pt x="92399" y="47994"/>
                    <a:pt x="90599" y="48760"/>
                    <a:pt x="89299" y="50152"/>
                  </a:cubicBezTo>
                  <a:cubicBezTo>
                    <a:pt x="88018" y="48773"/>
                    <a:pt x="86226" y="47993"/>
                    <a:pt x="84344" y="47993"/>
                  </a:cubicBezTo>
                  <a:cubicBezTo>
                    <a:pt x="83860" y="47993"/>
                    <a:pt x="83376" y="48047"/>
                    <a:pt x="82902" y="48145"/>
                  </a:cubicBezTo>
                  <a:cubicBezTo>
                    <a:pt x="82937" y="43991"/>
                    <a:pt x="86116" y="41912"/>
                    <a:pt x="89293" y="41912"/>
                  </a:cubicBezTo>
                  <a:close/>
                  <a:moveTo>
                    <a:pt x="42335" y="42067"/>
                  </a:moveTo>
                  <a:cubicBezTo>
                    <a:pt x="45509" y="42067"/>
                    <a:pt x="48681" y="44143"/>
                    <a:pt x="48726" y="48298"/>
                  </a:cubicBezTo>
                  <a:lnTo>
                    <a:pt x="48726" y="48298"/>
                  </a:lnTo>
                  <a:cubicBezTo>
                    <a:pt x="48251" y="48196"/>
                    <a:pt x="47772" y="48146"/>
                    <a:pt x="47298" y="48146"/>
                  </a:cubicBezTo>
                  <a:cubicBezTo>
                    <a:pt x="45434" y="48146"/>
                    <a:pt x="43630" y="48912"/>
                    <a:pt x="42337" y="50305"/>
                  </a:cubicBezTo>
                  <a:cubicBezTo>
                    <a:pt x="41056" y="48925"/>
                    <a:pt x="39264" y="48145"/>
                    <a:pt x="37382" y="48145"/>
                  </a:cubicBezTo>
                  <a:cubicBezTo>
                    <a:pt x="36898" y="48145"/>
                    <a:pt x="36415" y="48199"/>
                    <a:pt x="35940" y="48307"/>
                  </a:cubicBezTo>
                  <a:cubicBezTo>
                    <a:pt x="35980" y="44148"/>
                    <a:pt x="39158" y="42067"/>
                    <a:pt x="42335" y="42067"/>
                  </a:cubicBezTo>
                  <a:close/>
                  <a:moveTo>
                    <a:pt x="65651" y="42067"/>
                  </a:moveTo>
                  <a:cubicBezTo>
                    <a:pt x="68826" y="42067"/>
                    <a:pt x="72001" y="44146"/>
                    <a:pt x="72041" y="48307"/>
                  </a:cubicBezTo>
                  <a:cubicBezTo>
                    <a:pt x="71563" y="48202"/>
                    <a:pt x="71080" y="48150"/>
                    <a:pt x="70601" y="48150"/>
                  </a:cubicBezTo>
                  <a:cubicBezTo>
                    <a:pt x="68748" y="48150"/>
                    <a:pt x="66948" y="48916"/>
                    <a:pt x="65653" y="50305"/>
                  </a:cubicBezTo>
                  <a:cubicBezTo>
                    <a:pt x="64371" y="48934"/>
                    <a:pt x="62579" y="48145"/>
                    <a:pt x="60697" y="48145"/>
                  </a:cubicBezTo>
                  <a:cubicBezTo>
                    <a:pt x="60214" y="48145"/>
                    <a:pt x="59730" y="48199"/>
                    <a:pt x="59255" y="48307"/>
                  </a:cubicBezTo>
                  <a:cubicBezTo>
                    <a:pt x="59295" y="44148"/>
                    <a:pt x="62473" y="42067"/>
                    <a:pt x="65651" y="42067"/>
                  </a:cubicBezTo>
                  <a:close/>
                  <a:moveTo>
                    <a:pt x="18806" y="42117"/>
                  </a:moveTo>
                  <a:cubicBezTo>
                    <a:pt x="21981" y="42117"/>
                    <a:pt x="25156" y="44198"/>
                    <a:pt x="25196" y="48360"/>
                  </a:cubicBezTo>
                  <a:cubicBezTo>
                    <a:pt x="24717" y="48255"/>
                    <a:pt x="24234" y="48204"/>
                    <a:pt x="23755" y="48204"/>
                  </a:cubicBezTo>
                  <a:cubicBezTo>
                    <a:pt x="21902" y="48204"/>
                    <a:pt x="20103" y="48970"/>
                    <a:pt x="18807" y="50359"/>
                  </a:cubicBezTo>
                  <a:cubicBezTo>
                    <a:pt x="17526" y="48988"/>
                    <a:pt x="15734" y="48199"/>
                    <a:pt x="13852" y="48199"/>
                  </a:cubicBezTo>
                  <a:cubicBezTo>
                    <a:pt x="13368" y="48199"/>
                    <a:pt x="12884" y="48253"/>
                    <a:pt x="12409" y="48360"/>
                  </a:cubicBezTo>
                  <a:cubicBezTo>
                    <a:pt x="12454" y="44198"/>
                    <a:pt x="15631" y="42117"/>
                    <a:pt x="18806" y="42117"/>
                  </a:cubicBezTo>
                  <a:close/>
                  <a:moveTo>
                    <a:pt x="117967" y="48323"/>
                  </a:moveTo>
                  <a:cubicBezTo>
                    <a:pt x="118392" y="48323"/>
                    <a:pt x="118820" y="48362"/>
                    <a:pt x="119245" y="48441"/>
                  </a:cubicBezTo>
                  <a:cubicBezTo>
                    <a:pt x="118253" y="49621"/>
                    <a:pt x="117671" y="51114"/>
                    <a:pt x="117757" y="52706"/>
                  </a:cubicBezTo>
                  <a:lnTo>
                    <a:pt x="117757" y="52706"/>
                  </a:lnTo>
                  <a:cubicBezTo>
                    <a:pt x="116507" y="51403"/>
                    <a:pt x="114740" y="50573"/>
                    <a:pt x="112880" y="50573"/>
                  </a:cubicBezTo>
                  <a:cubicBezTo>
                    <a:pt x="112860" y="50573"/>
                    <a:pt x="112840" y="50573"/>
                    <a:pt x="112821" y="50574"/>
                  </a:cubicBezTo>
                  <a:cubicBezTo>
                    <a:pt x="114158" y="49126"/>
                    <a:pt x="116031" y="48323"/>
                    <a:pt x="117967" y="48323"/>
                  </a:cubicBezTo>
                  <a:close/>
                  <a:moveTo>
                    <a:pt x="130990" y="48323"/>
                  </a:moveTo>
                  <a:cubicBezTo>
                    <a:pt x="132925" y="48323"/>
                    <a:pt x="134799" y="49126"/>
                    <a:pt x="136136" y="50574"/>
                  </a:cubicBezTo>
                  <a:cubicBezTo>
                    <a:pt x="136116" y="50573"/>
                    <a:pt x="136096" y="50573"/>
                    <a:pt x="136077" y="50573"/>
                  </a:cubicBezTo>
                  <a:cubicBezTo>
                    <a:pt x="134208" y="50573"/>
                    <a:pt x="132440" y="51412"/>
                    <a:pt x="131199" y="52715"/>
                  </a:cubicBezTo>
                  <a:cubicBezTo>
                    <a:pt x="131279" y="51120"/>
                    <a:pt x="130697" y="49624"/>
                    <a:pt x="129711" y="48441"/>
                  </a:cubicBezTo>
                  <a:cubicBezTo>
                    <a:pt x="130137" y="48362"/>
                    <a:pt x="130565" y="48323"/>
                    <a:pt x="130990" y="48323"/>
                  </a:cubicBezTo>
                  <a:close/>
                  <a:moveTo>
                    <a:pt x="94437" y="48359"/>
                  </a:moveTo>
                  <a:cubicBezTo>
                    <a:pt x="94862" y="48359"/>
                    <a:pt x="95289" y="48398"/>
                    <a:pt x="95715" y="48477"/>
                  </a:cubicBezTo>
                  <a:cubicBezTo>
                    <a:pt x="94722" y="49666"/>
                    <a:pt x="94140" y="51168"/>
                    <a:pt x="94227" y="52750"/>
                  </a:cubicBezTo>
                  <a:lnTo>
                    <a:pt x="94227" y="52750"/>
                  </a:lnTo>
                  <a:cubicBezTo>
                    <a:pt x="92986" y="51447"/>
                    <a:pt x="91219" y="50618"/>
                    <a:pt x="89350" y="50618"/>
                  </a:cubicBezTo>
                  <a:cubicBezTo>
                    <a:pt x="89330" y="50618"/>
                    <a:pt x="89310" y="50618"/>
                    <a:pt x="89290" y="50618"/>
                  </a:cubicBezTo>
                  <a:cubicBezTo>
                    <a:pt x="89270" y="50618"/>
                    <a:pt x="89250" y="50618"/>
                    <a:pt x="89231" y="50618"/>
                  </a:cubicBezTo>
                  <a:cubicBezTo>
                    <a:pt x="87362" y="50618"/>
                    <a:pt x="85603" y="51448"/>
                    <a:pt x="84353" y="52751"/>
                  </a:cubicBezTo>
                  <a:cubicBezTo>
                    <a:pt x="84443" y="51165"/>
                    <a:pt x="83860" y="49660"/>
                    <a:pt x="82866" y="48477"/>
                  </a:cubicBezTo>
                  <a:cubicBezTo>
                    <a:pt x="83291" y="48398"/>
                    <a:pt x="83719" y="48359"/>
                    <a:pt x="84144" y="48359"/>
                  </a:cubicBezTo>
                  <a:cubicBezTo>
                    <a:pt x="86080" y="48359"/>
                    <a:pt x="87955" y="49162"/>
                    <a:pt x="89299" y="50609"/>
                  </a:cubicBezTo>
                  <a:cubicBezTo>
                    <a:pt x="90637" y="49162"/>
                    <a:pt x="92504" y="48359"/>
                    <a:pt x="94437" y="48359"/>
                  </a:cubicBezTo>
                  <a:close/>
                  <a:moveTo>
                    <a:pt x="47485" y="48520"/>
                  </a:moveTo>
                  <a:cubicBezTo>
                    <a:pt x="47909" y="48520"/>
                    <a:pt x="48337" y="48559"/>
                    <a:pt x="48762" y="48638"/>
                  </a:cubicBezTo>
                  <a:cubicBezTo>
                    <a:pt x="47767" y="49821"/>
                    <a:pt x="47185" y="51326"/>
                    <a:pt x="47275" y="52912"/>
                  </a:cubicBezTo>
                  <a:cubicBezTo>
                    <a:pt x="46025" y="51609"/>
                    <a:pt x="44257" y="50779"/>
                    <a:pt x="42397" y="50779"/>
                  </a:cubicBezTo>
                  <a:cubicBezTo>
                    <a:pt x="42377" y="50779"/>
                    <a:pt x="42357" y="50779"/>
                    <a:pt x="42337" y="50780"/>
                  </a:cubicBezTo>
                  <a:cubicBezTo>
                    <a:pt x="43675" y="49325"/>
                    <a:pt x="45549" y="48520"/>
                    <a:pt x="47485" y="48520"/>
                  </a:cubicBezTo>
                  <a:close/>
                  <a:moveTo>
                    <a:pt x="60501" y="48529"/>
                  </a:moveTo>
                  <a:cubicBezTo>
                    <a:pt x="62439" y="48529"/>
                    <a:pt x="64308" y="49332"/>
                    <a:pt x="65653" y="50780"/>
                  </a:cubicBezTo>
                  <a:cubicBezTo>
                    <a:pt x="65633" y="50779"/>
                    <a:pt x="65613" y="50779"/>
                    <a:pt x="65593" y="50779"/>
                  </a:cubicBezTo>
                  <a:cubicBezTo>
                    <a:pt x="63725" y="50779"/>
                    <a:pt x="61957" y="51618"/>
                    <a:pt x="60715" y="52921"/>
                  </a:cubicBezTo>
                  <a:cubicBezTo>
                    <a:pt x="60796" y="51326"/>
                    <a:pt x="60214" y="49830"/>
                    <a:pt x="59219" y="48647"/>
                  </a:cubicBezTo>
                  <a:cubicBezTo>
                    <a:pt x="59646" y="48568"/>
                    <a:pt x="60075" y="48529"/>
                    <a:pt x="60501" y="48529"/>
                  </a:cubicBezTo>
                  <a:close/>
                  <a:moveTo>
                    <a:pt x="107662" y="48316"/>
                  </a:moveTo>
                  <a:cubicBezTo>
                    <a:pt x="109596" y="48316"/>
                    <a:pt x="111472" y="49118"/>
                    <a:pt x="112821" y="50574"/>
                  </a:cubicBezTo>
                  <a:cubicBezTo>
                    <a:pt x="112802" y="50573"/>
                    <a:pt x="112783" y="50573"/>
                    <a:pt x="112765" y="50573"/>
                  </a:cubicBezTo>
                  <a:cubicBezTo>
                    <a:pt x="110778" y="50573"/>
                    <a:pt x="108902" y="51519"/>
                    <a:pt x="107650" y="52966"/>
                  </a:cubicBezTo>
                  <a:lnTo>
                    <a:pt x="107650" y="52966"/>
                  </a:lnTo>
                  <a:cubicBezTo>
                    <a:pt x="107803" y="51290"/>
                    <a:pt x="107211" y="49713"/>
                    <a:pt x="106172" y="48477"/>
                  </a:cubicBezTo>
                  <a:cubicBezTo>
                    <a:pt x="106667" y="48369"/>
                    <a:pt x="107167" y="48316"/>
                    <a:pt x="107662" y="48316"/>
                  </a:cubicBezTo>
                  <a:close/>
                  <a:moveTo>
                    <a:pt x="13659" y="48573"/>
                  </a:moveTo>
                  <a:cubicBezTo>
                    <a:pt x="15592" y="48573"/>
                    <a:pt x="17464" y="49371"/>
                    <a:pt x="18807" y="50824"/>
                  </a:cubicBezTo>
                  <a:cubicBezTo>
                    <a:pt x="18787" y="50824"/>
                    <a:pt x="18768" y="50824"/>
                    <a:pt x="18748" y="50824"/>
                  </a:cubicBezTo>
                  <a:cubicBezTo>
                    <a:pt x="16879" y="50824"/>
                    <a:pt x="15111" y="51663"/>
                    <a:pt x="13870" y="52966"/>
                  </a:cubicBezTo>
                  <a:cubicBezTo>
                    <a:pt x="13951" y="51371"/>
                    <a:pt x="13368" y="49875"/>
                    <a:pt x="12374" y="48692"/>
                  </a:cubicBezTo>
                  <a:cubicBezTo>
                    <a:pt x="12802" y="48612"/>
                    <a:pt x="13232" y="48573"/>
                    <a:pt x="13659" y="48573"/>
                  </a:cubicBezTo>
                  <a:close/>
                  <a:moveTo>
                    <a:pt x="23953" y="48574"/>
                  </a:moveTo>
                  <a:cubicBezTo>
                    <a:pt x="24378" y="48574"/>
                    <a:pt x="24806" y="48613"/>
                    <a:pt x="25232" y="48692"/>
                  </a:cubicBezTo>
                  <a:cubicBezTo>
                    <a:pt x="24237" y="49875"/>
                    <a:pt x="23655" y="51371"/>
                    <a:pt x="23744" y="52966"/>
                  </a:cubicBezTo>
                  <a:cubicBezTo>
                    <a:pt x="22494" y="51663"/>
                    <a:pt x="20726" y="50824"/>
                    <a:pt x="18866" y="50824"/>
                  </a:cubicBezTo>
                  <a:cubicBezTo>
                    <a:pt x="18846" y="50824"/>
                    <a:pt x="18827" y="50824"/>
                    <a:pt x="18807" y="50824"/>
                  </a:cubicBezTo>
                  <a:cubicBezTo>
                    <a:pt x="20144" y="49377"/>
                    <a:pt x="22018" y="48574"/>
                    <a:pt x="23953" y="48574"/>
                  </a:cubicBezTo>
                  <a:close/>
                  <a:moveTo>
                    <a:pt x="37179" y="48522"/>
                  </a:moveTo>
                  <a:cubicBezTo>
                    <a:pt x="39113" y="48522"/>
                    <a:pt x="40989" y="49325"/>
                    <a:pt x="42337" y="50780"/>
                  </a:cubicBezTo>
                  <a:cubicBezTo>
                    <a:pt x="42319" y="50779"/>
                    <a:pt x="42300" y="50779"/>
                    <a:pt x="42282" y="50779"/>
                  </a:cubicBezTo>
                  <a:cubicBezTo>
                    <a:pt x="40295" y="50779"/>
                    <a:pt x="38419" y="51725"/>
                    <a:pt x="37167" y="53172"/>
                  </a:cubicBezTo>
                  <a:cubicBezTo>
                    <a:pt x="37320" y="51496"/>
                    <a:pt x="36728" y="49910"/>
                    <a:pt x="35689" y="48683"/>
                  </a:cubicBezTo>
                  <a:cubicBezTo>
                    <a:pt x="36184" y="48575"/>
                    <a:pt x="36683" y="48522"/>
                    <a:pt x="37179" y="48522"/>
                  </a:cubicBezTo>
                  <a:close/>
                  <a:moveTo>
                    <a:pt x="124475" y="46470"/>
                  </a:moveTo>
                  <a:cubicBezTo>
                    <a:pt x="127650" y="46470"/>
                    <a:pt x="130827" y="48548"/>
                    <a:pt x="130867" y="52706"/>
                  </a:cubicBezTo>
                  <a:cubicBezTo>
                    <a:pt x="130388" y="52601"/>
                    <a:pt x="129906" y="52550"/>
                    <a:pt x="129426" y="52550"/>
                  </a:cubicBezTo>
                  <a:cubicBezTo>
                    <a:pt x="127574" y="52550"/>
                    <a:pt x="125776" y="53316"/>
                    <a:pt x="124487" y="54704"/>
                  </a:cubicBezTo>
                  <a:cubicBezTo>
                    <a:pt x="123206" y="53333"/>
                    <a:pt x="121414" y="52545"/>
                    <a:pt x="119532" y="52545"/>
                  </a:cubicBezTo>
                  <a:cubicBezTo>
                    <a:pt x="119048" y="52545"/>
                    <a:pt x="118564" y="52599"/>
                    <a:pt x="118089" y="52706"/>
                  </a:cubicBezTo>
                  <a:cubicBezTo>
                    <a:pt x="118125" y="48548"/>
                    <a:pt x="121299" y="46470"/>
                    <a:pt x="124475" y="46470"/>
                  </a:cubicBezTo>
                  <a:close/>
                  <a:moveTo>
                    <a:pt x="77635" y="46519"/>
                  </a:moveTo>
                  <a:cubicBezTo>
                    <a:pt x="80808" y="46519"/>
                    <a:pt x="83981" y="48596"/>
                    <a:pt x="84022" y="52751"/>
                  </a:cubicBezTo>
                  <a:lnTo>
                    <a:pt x="84031" y="52760"/>
                  </a:lnTo>
                  <a:cubicBezTo>
                    <a:pt x="83550" y="52655"/>
                    <a:pt x="83066" y="52604"/>
                    <a:pt x="82586" y="52604"/>
                  </a:cubicBezTo>
                  <a:cubicBezTo>
                    <a:pt x="80731" y="52604"/>
                    <a:pt x="78937" y="53370"/>
                    <a:pt x="77642" y="54758"/>
                  </a:cubicBezTo>
                  <a:cubicBezTo>
                    <a:pt x="76360" y="53378"/>
                    <a:pt x="74568" y="52599"/>
                    <a:pt x="72696" y="52599"/>
                  </a:cubicBezTo>
                  <a:cubicBezTo>
                    <a:pt x="72203" y="52599"/>
                    <a:pt x="71719" y="52652"/>
                    <a:pt x="71244" y="52760"/>
                  </a:cubicBezTo>
                  <a:cubicBezTo>
                    <a:pt x="71280" y="48600"/>
                    <a:pt x="74457" y="46519"/>
                    <a:pt x="77635" y="46519"/>
                  </a:cubicBezTo>
                  <a:close/>
                  <a:moveTo>
                    <a:pt x="100946" y="46509"/>
                  </a:moveTo>
                  <a:cubicBezTo>
                    <a:pt x="104122" y="46509"/>
                    <a:pt x="107296" y="48585"/>
                    <a:pt x="107337" y="52742"/>
                  </a:cubicBezTo>
                  <a:cubicBezTo>
                    <a:pt x="106865" y="52641"/>
                    <a:pt x="106389" y="52591"/>
                    <a:pt x="105917" y="52591"/>
                  </a:cubicBezTo>
                  <a:cubicBezTo>
                    <a:pt x="104050" y="52591"/>
                    <a:pt x="102242" y="53364"/>
                    <a:pt x="100948" y="54758"/>
                  </a:cubicBezTo>
                  <a:lnTo>
                    <a:pt x="100948" y="54749"/>
                  </a:lnTo>
                  <a:cubicBezTo>
                    <a:pt x="99667" y="53369"/>
                    <a:pt x="97875" y="52590"/>
                    <a:pt x="95993" y="52590"/>
                  </a:cubicBezTo>
                  <a:cubicBezTo>
                    <a:pt x="95509" y="52590"/>
                    <a:pt x="95025" y="52643"/>
                    <a:pt x="94550" y="52742"/>
                  </a:cubicBezTo>
                  <a:cubicBezTo>
                    <a:pt x="94591" y="48588"/>
                    <a:pt x="97769" y="46509"/>
                    <a:pt x="100946" y="46509"/>
                  </a:cubicBezTo>
                  <a:close/>
                  <a:moveTo>
                    <a:pt x="53993" y="46670"/>
                  </a:moveTo>
                  <a:cubicBezTo>
                    <a:pt x="57169" y="46670"/>
                    <a:pt x="60344" y="48747"/>
                    <a:pt x="60384" y="52903"/>
                  </a:cubicBezTo>
                  <a:cubicBezTo>
                    <a:pt x="59911" y="52801"/>
                    <a:pt x="59433" y="52752"/>
                    <a:pt x="58960" y="52752"/>
                  </a:cubicBezTo>
                  <a:cubicBezTo>
                    <a:pt x="57101" y="52752"/>
                    <a:pt x="55295" y="53518"/>
                    <a:pt x="53995" y="54910"/>
                  </a:cubicBezTo>
                  <a:cubicBezTo>
                    <a:pt x="52714" y="53531"/>
                    <a:pt x="50922" y="52751"/>
                    <a:pt x="49040" y="52751"/>
                  </a:cubicBezTo>
                  <a:cubicBezTo>
                    <a:pt x="48556" y="52751"/>
                    <a:pt x="48072" y="52805"/>
                    <a:pt x="47597" y="52903"/>
                  </a:cubicBezTo>
                  <a:cubicBezTo>
                    <a:pt x="47638" y="48749"/>
                    <a:pt x="50816" y="46670"/>
                    <a:pt x="53993" y="46670"/>
                  </a:cubicBezTo>
                  <a:close/>
                  <a:moveTo>
                    <a:pt x="7145" y="46712"/>
                  </a:moveTo>
                  <a:cubicBezTo>
                    <a:pt x="10322" y="46712"/>
                    <a:pt x="13498" y="48790"/>
                    <a:pt x="13538" y="52948"/>
                  </a:cubicBezTo>
                  <a:cubicBezTo>
                    <a:pt x="13065" y="52846"/>
                    <a:pt x="12588" y="52796"/>
                    <a:pt x="12114" y="52796"/>
                  </a:cubicBezTo>
                  <a:cubicBezTo>
                    <a:pt x="10255" y="52796"/>
                    <a:pt x="8451" y="53563"/>
                    <a:pt x="7159" y="54955"/>
                  </a:cubicBezTo>
                  <a:cubicBezTo>
                    <a:pt x="5884" y="53583"/>
                    <a:pt x="4097" y="52805"/>
                    <a:pt x="2226" y="52805"/>
                  </a:cubicBezTo>
                  <a:cubicBezTo>
                    <a:pt x="2216" y="52805"/>
                    <a:pt x="2205" y="52805"/>
                    <a:pt x="2194" y="52805"/>
                  </a:cubicBezTo>
                  <a:lnTo>
                    <a:pt x="2194" y="52796"/>
                  </a:lnTo>
                  <a:cubicBezTo>
                    <a:pt x="1711" y="52796"/>
                    <a:pt x="1227" y="52850"/>
                    <a:pt x="752" y="52948"/>
                  </a:cubicBezTo>
                  <a:cubicBezTo>
                    <a:pt x="792" y="48790"/>
                    <a:pt x="3969" y="46712"/>
                    <a:pt x="7145" y="46712"/>
                  </a:cubicBezTo>
                  <a:close/>
                  <a:moveTo>
                    <a:pt x="30465" y="46717"/>
                  </a:moveTo>
                  <a:cubicBezTo>
                    <a:pt x="33637" y="46717"/>
                    <a:pt x="36811" y="48795"/>
                    <a:pt x="36854" y="52953"/>
                  </a:cubicBezTo>
                  <a:lnTo>
                    <a:pt x="36854" y="52953"/>
                  </a:lnTo>
                  <a:cubicBezTo>
                    <a:pt x="36379" y="52851"/>
                    <a:pt x="35901" y="52801"/>
                    <a:pt x="35426" y="52801"/>
                  </a:cubicBezTo>
                  <a:cubicBezTo>
                    <a:pt x="33569" y="52801"/>
                    <a:pt x="31771" y="53567"/>
                    <a:pt x="30483" y="54955"/>
                  </a:cubicBezTo>
                  <a:cubicBezTo>
                    <a:pt x="29201" y="53584"/>
                    <a:pt x="27409" y="52796"/>
                    <a:pt x="25528" y="52796"/>
                  </a:cubicBezTo>
                  <a:cubicBezTo>
                    <a:pt x="25044" y="52796"/>
                    <a:pt x="24560" y="52850"/>
                    <a:pt x="24085" y="52957"/>
                  </a:cubicBezTo>
                  <a:cubicBezTo>
                    <a:pt x="24116" y="48798"/>
                    <a:pt x="27290" y="46717"/>
                    <a:pt x="30465" y="46717"/>
                  </a:cubicBezTo>
                  <a:close/>
                  <a:moveTo>
                    <a:pt x="107865" y="57160"/>
                  </a:moveTo>
                  <a:cubicBezTo>
                    <a:pt x="107867" y="57160"/>
                    <a:pt x="107868" y="57160"/>
                    <a:pt x="107870" y="57160"/>
                  </a:cubicBezTo>
                  <a:lnTo>
                    <a:pt x="107870" y="57160"/>
                  </a:lnTo>
                  <a:cubicBezTo>
                    <a:pt x="107871" y="57160"/>
                    <a:pt x="107873" y="57160"/>
                    <a:pt x="107874" y="57160"/>
                  </a:cubicBezTo>
                  <a:close/>
                  <a:moveTo>
                    <a:pt x="129607" y="52925"/>
                  </a:moveTo>
                  <a:cubicBezTo>
                    <a:pt x="130037" y="52925"/>
                    <a:pt x="130471" y="52965"/>
                    <a:pt x="130903" y="53047"/>
                  </a:cubicBezTo>
                  <a:cubicBezTo>
                    <a:pt x="129908" y="54229"/>
                    <a:pt x="129326" y="55726"/>
                    <a:pt x="129415" y="57321"/>
                  </a:cubicBezTo>
                  <a:cubicBezTo>
                    <a:pt x="128165" y="56009"/>
                    <a:pt x="126406" y="55179"/>
                    <a:pt x="124538" y="55179"/>
                  </a:cubicBezTo>
                  <a:cubicBezTo>
                    <a:pt x="124518" y="55179"/>
                    <a:pt x="124498" y="55179"/>
                    <a:pt x="124478" y="55179"/>
                  </a:cubicBezTo>
                  <a:cubicBezTo>
                    <a:pt x="124458" y="55179"/>
                    <a:pt x="124438" y="55179"/>
                    <a:pt x="124418" y="55179"/>
                  </a:cubicBezTo>
                  <a:cubicBezTo>
                    <a:pt x="122550" y="55179"/>
                    <a:pt x="120782" y="56009"/>
                    <a:pt x="119541" y="57321"/>
                  </a:cubicBezTo>
                  <a:cubicBezTo>
                    <a:pt x="119622" y="55726"/>
                    <a:pt x="119039" y="54220"/>
                    <a:pt x="118045" y="53047"/>
                  </a:cubicBezTo>
                  <a:cubicBezTo>
                    <a:pt x="118478" y="52965"/>
                    <a:pt x="118913" y="52925"/>
                    <a:pt x="119344" y="52925"/>
                  </a:cubicBezTo>
                  <a:cubicBezTo>
                    <a:pt x="121276" y="52925"/>
                    <a:pt x="123138" y="53727"/>
                    <a:pt x="124478" y="55170"/>
                  </a:cubicBezTo>
                  <a:cubicBezTo>
                    <a:pt x="125811" y="53727"/>
                    <a:pt x="127678" y="52925"/>
                    <a:pt x="129607" y="52925"/>
                  </a:cubicBezTo>
                  <a:close/>
                  <a:moveTo>
                    <a:pt x="82780" y="52965"/>
                  </a:moveTo>
                  <a:cubicBezTo>
                    <a:pt x="83204" y="52965"/>
                    <a:pt x="83632" y="53003"/>
                    <a:pt x="84057" y="53082"/>
                  </a:cubicBezTo>
                  <a:cubicBezTo>
                    <a:pt x="83538" y="53701"/>
                    <a:pt x="83135" y="54409"/>
                    <a:pt x="82875" y="55170"/>
                  </a:cubicBezTo>
                  <a:cubicBezTo>
                    <a:pt x="82634" y="55866"/>
                    <a:pt x="82526" y="56607"/>
                    <a:pt x="82569" y="57347"/>
                  </a:cubicBezTo>
                  <a:lnTo>
                    <a:pt x="82569" y="57347"/>
                  </a:lnTo>
                  <a:cubicBezTo>
                    <a:pt x="81328" y="56053"/>
                    <a:pt x="79569" y="55215"/>
                    <a:pt x="77701" y="55215"/>
                  </a:cubicBezTo>
                  <a:cubicBezTo>
                    <a:pt x="77681" y="55215"/>
                    <a:pt x="77661" y="55215"/>
                    <a:pt x="77642" y="55215"/>
                  </a:cubicBezTo>
                  <a:cubicBezTo>
                    <a:pt x="78979" y="53768"/>
                    <a:pt x="80847" y="52965"/>
                    <a:pt x="82780" y="52965"/>
                  </a:cubicBezTo>
                  <a:close/>
                  <a:moveTo>
                    <a:pt x="95802" y="52974"/>
                  </a:moveTo>
                  <a:cubicBezTo>
                    <a:pt x="97735" y="52974"/>
                    <a:pt x="99602" y="53775"/>
                    <a:pt x="100939" y="55215"/>
                  </a:cubicBezTo>
                  <a:cubicBezTo>
                    <a:pt x="100919" y="55215"/>
                    <a:pt x="100900" y="55215"/>
                    <a:pt x="100880" y="55215"/>
                  </a:cubicBezTo>
                  <a:cubicBezTo>
                    <a:pt x="99020" y="55215"/>
                    <a:pt x="97252" y="56053"/>
                    <a:pt x="96011" y="57357"/>
                  </a:cubicBezTo>
                  <a:cubicBezTo>
                    <a:pt x="96047" y="56622"/>
                    <a:pt x="95948" y="55878"/>
                    <a:pt x="95706" y="55179"/>
                  </a:cubicBezTo>
                  <a:lnTo>
                    <a:pt x="95706" y="55170"/>
                  </a:lnTo>
                  <a:cubicBezTo>
                    <a:pt x="95446" y="54409"/>
                    <a:pt x="95043" y="53701"/>
                    <a:pt x="94523" y="53091"/>
                  </a:cubicBezTo>
                  <a:cubicBezTo>
                    <a:pt x="94949" y="53012"/>
                    <a:pt x="95377" y="52974"/>
                    <a:pt x="95802" y="52974"/>
                  </a:cubicBezTo>
                  <a:close/>
                  <a:moveTo>
                    <a:pt x="60697" y="57357"/>
                  </a:moveTo>
                  <a:cubicBezTo>
                    <a:pt x="60700" y="57357"/>
                    <a:pt x="60703" y="57357"/>
                    <a:pt x="60706" y="57357"/>
                  </a:cubicBezTo>
                  <a:lnTo>
                    <a:pt x="60706" y="57357"/>
                  </a:lnTo>
                  <a:cubicBezTo>
                    <a:pt x="60709" y="57357"/>
                    <a:pt x="60712" y="57357"/>
                    <a:pt x="60715" y="57357"/>
                  </a:cubicBezTo>
                  <a:close/>
                  <a:moveTo>
                    <a:pt x="48839" y="53117"/>
                  </a:moveTo>
                  <a:cubicBezTo>
                    <a:pt x="50775" y="53117"/>
                    <a:pt x="52650" y="53921"/>
                    <a:pt x="53995" y="55376"/>
                  </a:cubicBezTo>
                  <a:lnTo>
                    <a:pt x="53995" y="55376"/>
                  </a:lnTo>
                  <a:cubicBezTo>
                    <a:pt x="53992" y="55376"/>
                    <a:pt x="53989" y="55376"/>
                    <a:pt x="53986" y="55376"/>
                  </a:cubicBezTo>
                  <a:cubicBezTo>
                    <a:pt x="53966" y="55376"/>
                    <a:pt x="53946" y="55376"/>
                    <a:pt x="53927" y="55376"/>
                  </a:cubicBezTo>
                  <a:cubicBezTo>
                    <a:pt x="52067" y="55376"/>
                    <a:pt x="50299" y="56206"/>
                    <a:pt x="49049" y="57509"/>
                  </a:cubicBezTo>
                  <a:cubicBezTo>
                    <a:pt x="49138" y="55923"/>
                    <a:pt x="48556" y="54418"/>
                    <a:pt x="47561" y="53235"/>
                  </a:cubicBezTo>
                  <a:cubicBezTo>
                    <a:pt x="47987" y="53156"/>
                    <a:pt x="48414" y="53117"/>
                    <a:pt x="48839" y="53117"/>
                  </a:cubicBezTo>
                  <a:close/>
                  <a:moveTo>
                    <a:pt x="59142" y="53117"/>
                  </a:moveTo>
                  <a:cubicBezTo>
                    <a:pt x="59567" y="53117"/>
                    <a:pt x="59994" y="53156"/>
                    <a:pt x="60420" y="53235"/>
                  </a:cubicBezTo>
                  <a:cubicBezTo>
                    <a:pt x="59425" y="54427"/>
                    <a:pt x="58843" y="55932"/>
                    <a:pt x="58932" y="57518"/>
                  </a:cubicBezTo>
                  <a:lnTo>
                    <a:pt x="58923" y="57509"/>
                  </a:lnTo>
                  <a:cubicBezTo>
                    <a:pt x="57682" y="56206"/>
                    <a:pt x="55914" y="55376"/>
                    <a:pt x="54046" y="55376"/>
                  </a:cubicBezTo>
                  <a:cubicBezTo>
                    <a:pt x="54029" y="55376"/>
                    <a:pt x="54012" y="55376"/>
                    <a:pt x="53995" y="55376"/>
                  </a:cubicBezTo>
                  <a:lnTo>
                    <a:pt x="53995" y="55376"/>
                  </a:lnTo>
                  <a:cubicBezTo>
                    <a:pt x="55333" y="53921"/>
                    <a:pt x="57206" y="53117"/>
                    <a:pt x="59142" y="53117"/>
                  </a:cubicBezTo>
                  <a:close/>
                  <a:moveTo>
                    <a:pt x="25317" y="53179"/>
                  </a:moveTo>
                  <a:cubicBezTo>
                    <a:pt x="27247" y="53179"/>
                    <a:pt x="29113" y="53976"/>
                    <a:pt x="30456" y="55421"/>
                  </a:cubicBezTo>
                  <a:cubicBezTo>
                    <a:pt x="30436" y="55421"/>
                    <a:pt x="30416" y="55421"/>
                    <a:pt x="30397" y="55421"/>
                  </a:cubicBezTo>
                  <a:cubicBezTo>
                    <a:pt x="28528" y="55421"/>
                    <a:pt x="26769" y="56259"/>
                    <a:pt x="25528" y="57554"/>
                  </a:cubicBezTo>
                  <a:cubicBezTo>
                    <a:pt x="25563" y="56819"/>
                    <a:pt x="25456" y="56075"/>
                    <a:pt x="25223" y="55376"/>
                  </a:cubicBezTo>
                  <a:lnTo>
                    <a:pt x="25223" y="55385"/>
                  </a:lnTo>
                  <a:cubicBezTo>
                    <a:pt x="24963" y="54624"/>
                    <a:pt x="24560" y="53916"/>
                    <a:pt x="24031" y="53298"/>
                  </a:cubicBezTo>
                  <a:cubicBezTo>
                    <a:pt x="24460" y="53218"/>
                    <a:pt x="24890" y="53179"/>
                    <a:pt x="25317" y="53179"/>
                  </a:cubicBezTo>
                  <a:close/>
                  <a:moveTo>
                    <a:pt x="12293" y="53188"/>
                  </a:moveTo>
                  <a:cubicBezTo>
                    <a:pt x="12719" y="53188"/>
                    <a:pt x="13147" y="53227"/>
                    <a:pt x="13574" y="53307"/>
                  </a:cubicBezTo>
                  <a:cubicBezTo>
                    <a:pt x="13055" y="53925"/>
                    <a:pt x="12651" y="54624"/>
                    <a:pt x="12391" y="55385"/>
                  </a:cubicBezTo>
                  <a:cubicBezTo>
                    <a:pt x="12150" y="56084"/>
                    <a:pt x="12051" y="56819"/>
                    <a:pt x="12087" y="57554"/>
                  </a:cubicBezTo>
                  <a:lnTo>
                    <a:pt x="12087" y="57572"/>
                  </a:lnTo>
                  <a:cubicBezTo>
                    <a:pt x="10845" y="56268"/>
                    <a:pt x="9086" y="55430"/>
                    <a:pt x="7218" y="55430"/>
                  </a:cubicBezTo>
                  <a:cubicBezTo>
                    <a:pt x="7198" y="55430"/>
                    <a:pt x="7178" y="55430"/>
                    <a:pt x="7159" y="55430"/>
                  </a:cubicBezTo>
                  <a:cubicBezTo>
                    <a:pt x="8501" y="53985"/>
                    <a:pt x="10367" y="53188"/>
                    <a:pt x="12293" y="53188"/>
                  </a:cubicBezTo>
                  <a:close/>
                  <a:moveTo>
                    <a:pt x="106098" y="52962"/>
                  </a:moveTo>
                  <a:cubicBezTo>
                    <a:pt x="106573" y="52962"/>
                    <a:pt x="107051" y="53010"/>
                    <a:pt x="107525" y="53109"/>
                  </a:cubicBezTo>
                  <a:cubicBezTo>
                    <a:pt x="106514" y="54361"/>
                    <a:pt x="105950" y="55943"/>
                    <a:pt x="106117" y="57615"/>
                  </a:cubicBezTo>
                  <a:lnTo>
                    <a:pt x="106117" y="57615"/>
                  </a:lnTo>
                  <a:cubicBezTo>
                    <a:pt x="104869" y="56153"/>
                    <a:pt x="102981" y="55206"/>
                    <a:pt x="100985" y="55206"/>
                  </a:cubicBezTo>
                  <a:cubicBezTo>
                    <a:pt x="100976" y="55206"/>
                    <a:pt x="100966" y="55206"/>
                    <a:pt x="100957" y="55206"/>
                  </a:cubicBezTo>
                  <a:cubicBezTo>
                    <a:pt x="102302" y="53761"/>
                    <a:pt x="104171" y="52962"/>
                    <a:pt x="106098" y="52962"/>
                  </a:cubicBezTo>
                  <a:close/>
                  <a:moveTo>
                    <a:pt x="70812" y="48526"/>
                  </a:moveTo>
                  <a:cubicBezTo>
                    <a:pt x="71289" y="48526"/>
                    <a:pt x="71770" y="48575"/>
                    <a:pt x="72248" y="48674"/>
                  </a:cubicBezTo>
                  <a:cubicBezTo>
                    <a:pt x="71271" y="49928"/>
                    <a:pt x="70742" y="51496"/>
                    <a:pt x="70939" y="53145"/>
                  </a:cubicBezTo>
                  <a:cubicBezTo>
                    <a:pt x="71447" y="53031"/>
                    <a:pt x="71960" y="52976"/>
                    <a:pt x="72468" y="52976"/>
                  </a:cubicBezTo>
                  <a:cubicBezTo>
                    <a:pt x="74401" y="52976"/>
                    <a:pt x="76276" y="53777"/>
                    <a:pt x="77624" y="55224"/>
                  </a:cubicBezTo>
                  <a:cubicBezTo>
                    <a:pt x="77606" y="55224"/>
                    <a:pt x="77587" y="55224"/>
                    <a:pt x="77569" y="55224"/>
                  </a:cubicBezTo>
                  <a:cubicBezTo>
                    <a:pt x="75520" y="55224"/>
                    <a:pt x="73598" y="56223"/>
                    <a:pt x="72355" y="57751"/>
                  </a:cubicBezTo>
                  <a:cubicBezTo>
                    <a:pt x="72694" y="54052"/>
                    <a:pt x="69407" y="50779"/>
                    <a:pt x="65713" y="50779"/>
                  </a:cubicBezTo>
                  <a:cubicBezTo>
                    <a:pt x="65693" y="50779"/>
                    <a:pt x="65673" y="50779"/>
                    <a:pt x="65653" y="50780"/>
                  </a:cubicBezTo>
                  <a:cubicBezTo>
                    <a:pt x="66997" y="49327"/>
                    <a:pt x="68873" y="48526"/>
                    <a:pt x="70812" y="48526"/>
                  </a:cubicBezTo>
                  <a:close/>
                  <a:moveTo>
                    <a:pt x="35611" y="53168"/>
                  </a:moveTo>
                  <a:cubicBezTo>
                    <a:pt x="36086" y="53168"/>
                    <a:pt x="36566" y="53216"/>
                    <a:pt x="37042" y="53315"/>
                  </a:cubicBezTo>
                  <a:cubicBezTo>
                    <a:pt x="36031" y="54567"/>
                    <a:pt x="35458" y="56149"/>
                    <a:pt x="35634" y="57812"/>
                  </a:cubicBezTo>
                  <a:lnTo>
                    <a:pt x="35634" y="57812"/>
                  </a:lnTo>
                  <a:cubicBezTo>
                    <a:pt x="34382" y="56357"/>
                    <a:pt x="32515" y="55412"/>
                    <a:pt x="30530" y="55412"/>
                  </a:cubicBezTo>
                  <a:cubicBezTo>
                    <a:pt x="30511" y="55412"/>
                    <a:pt x="30492" y="55412"/>
                    <a:pt x="30474" y="55412"/>
                  </a:cubicBezTo>
                  <a:cubicBezTo>
                    <a:pt x="31811" y="53967"/>
                    <a:pt x="33679" y="53168"/>
                    <a:pt x="35611" y="53168"/>
                  </a:cubicBezTo>
                  <a:close/>
                  <a:moveTo>
                    <a:pt x="112818" y="51075"/>
                  </a:moveTo>
                  <a:cubicBezTo>
                    <a:pt x="115995" y="51075"/>
                    <a:pt x="119174" y="53154"/>
                    <a:pt x="119218" y="57312"/>
                  </a:cubicBezTo>
                  <a:cubicBezTo>
                    <a:pt x="118743" y="57210"/>
                    <a:pt x="118265" y="57160"/>
                    <a:pt x="117790" y="57160"/>
                  </a:cubicBezTo>
                  <a:cubicBezTo>
                    <a:pt x="115926" y="57160"/>
                    <a:pt x="114120" y="57927"/>
                    <a:pt x="112821" y="59319"/>
                  </a:cubicBezTo>
                  <a:cubicBezTo>
                    <a:pt x="111549" y="57940"/>
                    <a:pt x="109750" y="57161"/>
                    <a:pt x="107870" y="57160"/>
                  </a:cubicBezTo>
                  <a:lnTo>
                    <a:pt x="107870" y="57160"/>
                  </a:lnTo>
                  <a:cubicBezTo>
                    <a:pt x="107388" y="57160"/>
                    <a:pt x="106905" y="57214"/>
                    <a:pt x="106432" y="57312"/>
                  </a:cubicBezTo>
                  <a:cubicBezTo>
                    <a:pt x="106468" y="53154"/>
                    <a:pt x="109642" y="51075"/>
                    <a:pt x="112818" y="51075"/>
                  </a:cubicBezTo>
                  <a:close/>
                  <a:moveTo>
                    <a:pt x="136134" y="51090"/>
                  </a:moveTo>
                  <a:cubicBezTo>
                    <a:pt x="139310" y="51090"/>
                    <a:pt x="142484" y="53169"/>
                    <a:pt x="142525" y="57330"/>
                  </a:cubicBezTo>
                  <a:cubicBezTo>
                    <a:pt x="142043" y="57224"/>
                    <a:pt x="141557" y="57173"/>
                    <a:pt x="141075" y="57173"/>
                  </a:cubicBezTo>
                  <a:cubicBezTo>
                    <a:pt x="139225" y="57173"/>
                    <a:pt x="137430" y="57933"/>
                    <a:pt x="136136" y="59319"/>
                  </a:cubicBezTo>
                  <a:lnTo>
                    <a:pt x="136136" y="59328"/>
                  </a:lnTo>
                  <a:cubicBezTo>
                    <a:pt x="134854" y="57957"/>
                    <a:pt x="133062" y="57168"/>
                    <a:pt x="131181" y="57168"/>
                  </a:cubicBezTo>
                  <a:cubicBezTo>
                    <a:pt x="130697" y="57168"/>
                    <a:pt x="130213" y="57222"/>
                    <a:pt x="129738" y="57330"/>
                  </a:cubicBezTo>
                  <a:cubicBezTo>
                    <a:pt x="129778" y="53171"/>
                    <a:pt x="132957" y="51090"/>
                    <a:pt x="136134" y="51090"/>
                  </a:cubicBezTo>
                  <a:close/>
                  <a:moveTo>
                    <a:pt x="89294" y="51126"/>
                  </a:moveTo>
                  <a:cubicBezTo>
                    <a:pt x="91873" y="51126"/>
                    <a:pt x="94452" y="52497"/>
                    <a:pt x="95348" y="55242"/>
                  </a:cubicBezTo>
                  <a:cubicBezTo>
                    <a:pt x="95572" y="55923"/>
                    <a:pt x="95679" y="56631"/>
                    <a:pt x="95688" y="57348"/>
                  </a:cubicBezTo>
                  <a:cubicBezTo>
                    <a:pt x="95215" y="57246"/>
                    <a:pt x="94738" y="57196"/>
                    <a:pt x="94264" y="57196"/>
                  </a:cubicBezTo>
                  <a:cubicBezTo>
                    <a:pt x="92405" y="57196"/>
                    <a:pt x="90599" y="57962"/>
                    <a:pt x="89299" y="59355"/>
                  </a:cubicBezTo>
                  <a:cubicBezTo>
                    <a:pt x="88027" y="57975"/>
                    <a:pt x="86226" y="57195"/>
                    <a:pt x="84353" y="57195"/>
                  </a:cubicBezTo>
                  <a:cubicBezTo>
                    <a:pt x="83860" y="57195"/>
                    <a:pt x="83376" y="57249"/>
                    <a:pt x="82910" y="57348"/>
                  </a:cubicBezTo>
                  <a:cubicBezTo>
                    <a:pt x="82902" y="56631"/>
                    <a:pt x="83009" y="55923"/>
                    <a:pt x="83224" y="55242"/>
                  </a:cubicBezTo>
                  <a:lnTo>
                    <a:pt x="83233" y="55242"/>
                  </a:lnTo>
                  <a:cubicBezTo>
                    <a:pt x="84129" y="52499"/>
                    <a:pt x="86712" y="51126"/>
                    <a:pt x="89294" y="51126"/>
                  </a:cubicBezTo>
                  <a:close/>
                  <a:moveTo>
                    <a:pt x="42335" y="51276"/>
                  </a:moveTo>
                  <a:cubicBezTo>
                    <a:pt x="45511" y="51276"/>
                    <a:pt x="48686" y="53352"/>
                    <a:pt x="48726" y="57509"/>
                  </a:cubicBezTo>
                  <a:cubicBezTo>
                    <a:pt x="48253" y="57407"/>
                    <a:pt x="47776" y="57357"/>
                    <a:pt x="47302" y="57357"/>
                  </a:cubicBezTo>
                  <a:cubicBezTo>
                    <a:pt x="45443" y="57357"/>
                    <a:pt x="43639" y="58124"/>
                    <a:pt x="42346" y="59516"/>
                  </a:cubicBezTo>
                  <a:cubicBezTo>
                    <a:pt x="41065" y="58136"/>
                    <a:pt x="39264" y="57357"/>
                    <a:pt x="37382" y="57357"/>
                  </a:cubicBezTo>
                  <a:cubicBezTo>
                    <a:pt x="36898" y="57357"/>
                    <a:pt x="36415" y="57410"/>
                    <a:pt x="35940" y="57509"/>
                  </a:cubicBezTo>
                  <a:cubicBezTo>
                    <a:pt x="35980" y="53355"/>
                    <a:pt x="39158" y="51276"/>
                    <a:pt x="42335" y="51276"/>
                  </a:cubicBezTo>
                  <a:close/>
                  <a:moveTo>
                    <a:pt x="65660" y="51276"/>
                  </a:moveTo>
                  <a:cubicBezTo>
                    <a:pt x="68835" y="51276"/>
                    <a:pt x="72010" y="53352"/>
                    <a:pt x="72050" y="57509"/>
                  </a:cubicBezTo>
                  <a:cubicBezTo>
                    <a:pt x="71577" y="57407"/>
                    <a:pt x="71100" y="57357"/>
                    <a:pt x="70626" y="57357"/>
                  </a:cubicBezTo>
                  <a:cubicBezTo>
                    <a:pt x="68767" y="57357"/>
                    <a:pt x="66961" y="58124"/>
                    <a:pt x="65662" y="59516"/>
                  </a:cubicBezTo>
                  <a:cubicBezTo>
                    <a:pt x="64382" y="58138"/>
                    <a:pt x="62585" y="57359"/>
                    <a:pt x="60706" y="57357"/>
                  </a:cubicBezTo>
                  <a:lnTo>
                    <a:pt x="60706" y="57357"/>
                  </a:lnTo>
                  <a:cubicBezTo>
                    <a:pt x="60217" y="57357"/>
                    <a:pt x="59736" y="57411"/>
                    <a:pt x="59264" y="57509"/>
                  </a:cubicBezTo>
                  <a:cubicBezTo>
                    <a:pt x="59304" y="53355"/>
                    <a:pt x="62482" y="51276"/>
                    <a:pt x="65660" y="51276"/>
                  </a:cubicBezTo>
                  <a:close/>
                  <a:moveTo>
                    <a:pt x="18806" y="51334"/>
                  </a:moveTo>
                  <a:cubicBezTo>
                    <a:pt x="21388" y="51334"/>
                    <a:pt x="23969" y="52707"/>
                    <a:pt x="24864" y="55457"/>
                  </a:cubicBezTo>
                  <a:cubicBezTo>
                    <a:pt x="25079" y="56138"/>
                    <a:pt x="25196" y="56846"/>
                    <a:pt x="25205" y="57563"/>
                  </a:cubicBezTo>
                  <a:cubicBezTo>
                    <a:pt x="24724" y="57458"/>
                    <a:pt x="24240" y="57407"/>
                    <a:pt x="23760" y="57407"/>
                  </a:cubicBezTo>
                  <a:cubicBezTo>
                    <a:pt x="21902" y="57407"/>
                    <a:pt x="20103" y="58173"/>
                    <a:pt x="18807" y="59561"/>
                  </a:cubicBezTo>
                  <a:cubicBezTo>
                    <a:pt x="17535" y="58190"/>
                    <a:pt x="15734" y="57401"/>
                    <a:pt x="13861" y="57401"/>
                  </a:cubicBezTo>
                  <a:cubicBezTo>
                    <a:pt x="13377" y="57401"/>
                    <a:pt x="12884" y="57455"/>
                    <a:pt x="12418" y="57563"/>
                  </a:cubicBezTo>
                  <a:cubicBezTo>
                    <a:pt x="12418" y="56837"/>
                    <a:pt x="12526" y="56129"/>
                    <a:pt x="12741" y="55448"/>
                  </a:cubicBezTo>
                  <a:lnTo>
                    <a:pt x="12741" y="55457"/>
                  </a:lnTo>
                  <a:cubicBezTo>
                    <a:pt x="13637" y="52710"/>
                    <a:pt x="16222" y="51334"/>
                    <a:pt x="18806" y="51334"/>
                  </a:cubicBezTo>
                  <a:close/>
                  <a:moveTo>
                    <a:pt x="117967" y="57526"/>
                  </a:moveTo>
                  <a:cubicBezTo>
                    <a:pt x="118391" y="57526"/>
                    <a:pt x="118819" y="57564"/>
                    <a:pt x="119245" y="57643"/>
                  </a:cubicBezTo>
                  <a:cubicBezTo>
                    <a:pt x="118726" y="58253"/>
                    <a:pt x="118322" y="58961"/>
                    <a:pt x="118063" y="59722"/>
                  </a:cubicBezTo>
                  <a:cubicBezTo>
                    <a:pt x="117821" y="60430"/>
                    <a:pt x="117713" y="61165"/>
                    <a:pt x="117758" y="61909"/>
                  </a:cubicBezTo>
                  <a:cubicBezTo>
                    <a:pt x="116510" y="60598"/>
                    <a:pt x="114739" y="59767"/>
                    <a:pt x="112860" y="59767"/>
                  </a:cubicBezTo>
                  <a:cubicBezTo>
                    <a:pt x="112850" y="59767"/>
                    <a:pt x="112840" y="59767"/>
                    <a:pt x="112830" y="59767"/>
                  </a:cubicBezTo>
                  <a:cubicBezTo>
                    <a:pt x="114167" y="58327"/>
                    <a:pt x="116034" y="57526"/>
                    <a:pt x="117967" y="57526"/>
                  </a:cubicBezTo>
                  <a:close/>
                  <a:moveTo>
                    <a:pt x="130990" y="57535"/>
                  </a:moveTo>
                  <a:cubicBezTo>
                    <a:pt x="132923" y="57535"/>
                    <a:pt x="134790" y="58336"/>
                    <a:pt x="136127" y="59776"/>
                  </a:cubicBezTo>
                  <a:cubicBezTo>
                    <a:pt x="136117" y="59776"/>
                    <a:pt x="136107" y="59776"/>
                    <a:pt x="136097" y="59776"/>
                  </a:cubicBezTo>
                  <a:cubicBezTo>
                    <a:pt x="134226" y="59776"/>
                    <a:pt x="132446" y="60607"/>
                    <a:pt x="131199" y="61918"/>
                  </a:cubicBezTo>
                  <a:cubicBezTo>
                    <a:pt x="131234" y="61183"/>
                    <a:pt x="131136" y="60439"/>
                    <a:pt x="130894" y="59731"/>
                  </a:cubicBezTo>
                  <a:cubicBezTo>
                    <a:pt x="130634" y="58970"/>
                    <a:pt x="130231" y="58271"/>
                    <a:pt x="129711" y="57652"/>
                  </a:cubicBezTo>
                  <a:cubicBezTo>
                    <a:pt x="130137" y="57573"/>
                    <a:pt x="130565" y="57535"/>
                    <a:pt x="130990" y="57535"/>
                  </a:cubicBezTo>
                  <a:close/>
                  <a:moveTo>
                    <a:pt x="84143" y="57571"/>
                  </a:moveTo>
                  <a:cubicBezTo>
                    <a:pt x="86075" y="57571"/>
                    <a:pt x="87945" y="58371"/>
                    <a:pt x="89282" y="59821"/>
                  </a:cubicBezTo>
                  <a:lnTo>
                    <a:pt x="89282" y="59821"/>
                  </a:lnTo>
                  <a:cubicBezTo>
                    <a:pt x="89265" y="59821"/>
                    <a:pt x="89248" y="59821"/>
                    <a:pt x="89231" y="59821"/>
                  </a:cubicBezTo>
                  <a:cubicBezTo>
                    <a:pt x="87362" y="59821"/>
                    <a:pt x="85595" y="60659"/>
                    <a:pt x="84353" y="61962"/>
                  </a:cubicBezTo>
                  <a:cubicBezTo>
                    <a:pt x="84434" y="60367"/>
                    <a:pt x="83851" y="58871"/>
                    <a:pt x="82866" y="57688"/>
                  </a:cubicBezTo>
                  <a:cubicBezTo>
                    <a:pt x="83291" y="57609"/>
                    <a:pt x="83719" y="57571"/>
                    <a:pt x="84143" y="57571"/>
                  </a:cubicBezTo>
                  <a:close/>
                  <a:moveTo>
                    <a:pt x="94437" y="57571"/>
                  </a:moveTo>
                  <a:cubicBezTo>
                    <a:pt x="94862" y="57571"/>
                    <a:pt x="95290" y="57609"/>
                    <a:pt x="95715" y="57688"/>
                  </a:cubicBezTo>
                  <a:cubicBezTo>
                    <a:pt x="94720" y="58871"/>
                    <a:pt x="94138" y="60367"/>
                    <a:pt x="94228" y="61962"/>
                  </a:cubicBezTo>
                  <a:cubicBezTo>
                    <a:pt x="92977" y="60659"/>
                    <a:pt x="91218" y="59821"/>
                    <a:pt x="89350" y="59821"/>
                  </a:cubicBezTo>
                  <a:cubicBezTo>
                    <a:pt x="89333" y="59821"/>
                    <a:pt x="89316" y="59821"/>
                    <a:pt x="89299" y="59821"/>
                  </a:cubicBezTo>
                  <a:lnTo>
                    <a:pt x="89299" y="59821"/>
                  </a:lnTo>
                  <a:cubicBezTo>
                    <a:pt x="90636" y="58371"/>
                    <a:pt x="92506" y="57571"/>
                    <a:pt x="94437" y="57571"/>
                  </a:cubicBezTo>
                  <a:close/>
                  <a:moveTo>
                    <a:pt x="47495" y="57735"/>
                  </a:moveTo>
                  <a:cubicBezTo>
                    <a:pt x="47916" y="57735"/>
                    <a:pt x="48340" y="57773"/>
                    <a:pt x="48762" y="57849"/>
                  </a:cubicBezTo>
                  <a:cubicBezTo>
                    <a:pt x="48242" y="58468"/>
                    <a:pt x="47839" y="59176"/>
                    <a:pt x="47579" y="59937"/>
                  </a:cubicBezTo>
                  <a:cubicBezTo>
                    <a:pt x="47337" y="60636"/>
                    <a:pt x="47230" y="61371"/>
                    <a:pt x="47275" y="62115"/>
                  </a:cubicBezTo>
                  <a:lnTo>
                    <a:pt x="47275" y="62124"/>
                  </a:lnTo>
                  <a:cubicBezTo>
                    <a:pt x="46033" y="60820"/>
                    <a:pt x="44265" y="59982"/>
                    <a:pt x="42405" y="59982"/>
                  </a:cubicBezTo>
                  <a:cubicBezTo>
                    <a:pt x="42386" y="59982"/>
                    <a:pt x="42366" y="59982"/>
                    <a:pt x="42346" y="59982"/>
                  </a:cubicBezTo>
                  <a:cubicBezTo>
                    <a:pt x="43686" y="58532"/>
                    <a:pt x="45558" y="57735"/>
                    <a:pt x="47495" y="57735"/>
                  </a:cubicBezTo>
                  <a:close/>
                  <a:moveTo>
                    <a:pt x="60510" y="57740"/>
                  </a:moveTo>
                  <a:cubicBezTo>
                    <a:pt x="62438" y="57740"/>
                    <a:pt x="64308" y="58537"/>
                    <a:pt x="65644" y="59982"/>
                  </a:cubicBezTo>
                  <a:cubicBezTo>
                    <a:pt x="65624" y="59982"/>
                    <a:pt x="65604" y="59982"/>
                    <a:pt x="65585" y="59982"/>
                  </a:cubicBezTo>
                  <a:cubicBezTo>
                    <a:pt x="63725" y="59982"/>
                    <a:pt x="61957" y="60820"/>
                    <a:pt x="60715" y="62124"/>
                  </a:cubicBezTo>
                  <a:cubicBezTo>
                    <a:pt x="60751" y="61380"/>
                    <a:pt x="60653" y="60636"/>
                    <a:pt x="60411" y="59937"/>
                  </a:cubicBezTo>
                  <a:cubicBezTo>
                    <a:pt x="60151" y="59176"/>
                    <a:pt x="59748" y="58468"/>
                    <a:pt x="59228" y="57858"/>
                  </a:cubicBezTo>
                  <a:cubicBezTo>
                    <a:pt x="59655" y="57779"/>
                    <a:pt x="60084" y="57740"/>
                    <a:pt x="60510" y="57740"/>
                  </a:cubicBezTo>
                  <a:close/>
                  <a:moveTo>
                    <a:pt x="23936" y="57764"/>
                  </a:moveTo>
                  <a:cubicBezTo>
                    <a:pt x="24366" y="57764"/>
                    <a:pt x="24800" y="57804"/>
                    <a:pt x="25232" y="57885"/>
                  </a:cubicBezTo>
                  <a:cubicBezTo>
                    <a:pt x="24237" y="59059"/>
                    <a:pt x="23655" y="60565"/>
                    <a:pt x="23744" y="62151"/>
                  </a:cubicBezTo>
                  <a:cubicBezTo>
                    <a:pt x="22494" y="60847"/>
                    <a:pt x="20727" y="60018"/>
                    <a:pt x="18867" y="60018"/>
                  </a:cubicBezTo>
                  <a:cubicBezTo>
                    <a:pt x="18847" y="60018"/>
                    <a:pt x="18827" y="60018"/>
                    <a:pt x="18807" y="60018"/>
                  </a:cubicBezTo>
                  <a:cubicBezTo>
                    <a:pt x="18787" y="60018"/>
                    <a:pt x="18767" y="60018"/>
                    <a:pt x="18747" y="60018"/>
                  </a:cubicBezTo>
                  <a:cubicBezTo>
                    <a:pt x="16879" y="60018"/>
                    <a:pt x="15111" y="60847"/>
                    <a:pt x="13870" y="62151"/>
                  </a:cubicBezTo>
                  <a:cubicBezTo>
                    <a:pt x="13951" y="60573"/>
                    <a:pt x="13368" y="59068"/>
                    <a:pt x="12382" y="57885"/>
                  </a:cubicBezTo>
                  <a:lnTo>
                    <a:pt x="12374" y="57885"/>
                  </a:lnTo>
                  <a:cubicBezTo>
                    <a:pt x="12805" y="57804"/>
                    <a:pt x="13239" y="57764"/>
                    <a:pt x="13670" y="57764"/>
                  </a:cubicBezTo>
                  <a:cubicBezTo>
                    <a:pt x="15599" y="57764"/>
                    <a:pt x="17467" y="58566"/>
                    <a:pt x="18807" y="60009"/>
                  </a:cubicBezTo>
                  <a:cubicBezTo>
                    <a:pt x="20140" y="58566"/>
                    <a:pt x="22007" y="57764"/>
                    <a:pt x="23936" y="57764"/>
                  </a:cubicBezTo>
                  <a:close/>
                  <a:moveTo>
                    <a:pt x="107668" y="57528"/>
                  </a:moveTo>
                  <a:cubicBezTo>
                    <a:pt x="109594" y="57528"/>
                    <a:pt x="111464" y="58327"/>
                    <a:pt x="112812" y="59767"/>
                  </a:cubicBezTo>
                  <a:cubicBezTo>
                    <a:pt x="112793" y="59767"/>
                    <a:pt x="112774" y="59767"/>
                    <a:pt x="112756" y="59767"/>
                  </a:cubicBezTo>
                  <a:cubicBezTo>
                    <a:pt x="110769" y="59767"/>
                    <a:pt x="108902" y="60712"/>
                    <a:pt x="107650" y="62159"/>
                  </a:cubicBezTo>
                  <a:lnTo>
                    <a:pt x="107650" y="62159"/>
                  </a:lnTo>
                  <a:cubicBezTo>
                    <a:pt x="107803" y="60502"/>
                    <a:pt x="107211" y="58925"/>
                    <a:pt x="106181" y="57688"/>
                  </a:cubicBezTo>
                  <a:cubicBezTo>
                    <a:pt x="106675" y="57580"/>
                    <a:pt x="107173" y="57528"/>
                    <a:pt x="107668" y="57528"/>
                  </a:cubicBezTo>
                  <a:close/>
                  <a:moveTo>
                    <a:pt x="37187" y="57724"/>
                  </a:moveTo>
                  <a:cubicBezTo>
                    <a:pt x="39116" y="57724"/>
                    <a:pt x="40983" y="58519"/>
                    <a:pt x="42328" y="59964"/>
                  </a:cubicBezTo>
                  <a:cubicBezTo>
                    <a:pt x="42310" y="59964"/>
                    <a:pt x="42291" y="59964"/>
                    <a:pt x="42273" y="59964"/>
                  </a:cubicBezTo>
                  <a:cubicBezTo>
                    <a:pt x="40286" y="59964"/>
                    <a:pt x="38419" y="60910"/>
                    <a:pt x="37167" y="62366"/>
                  </a:cubicBezTo>
                  <a:cubicBezTo>
                    <a:pt x="37320" y="60699"/>
                    <a:pt x="36728" y="59122"/>
                    <a:pt x="35698" y="57894"/>
                  </a:cubicBezTo>
                  <a:lnTo>
                    <a:pt x="35689" y="57885"/>
                  </a:lnTo>
                  <a:cubicBezTo>
                    <a:pt x="36187" y="57777"/>
                    <a:pt x="36689" y="57724"/>
                    <a:pt x="37187" y="57724"/>
                  </a:cubicBezTo>
                  <a:close/>
                  <a:moveTo>
                    <a:pt x="124486" y="55678"/>
                  </a:moveTo>
                  <a:cubicBezTo>
                    <a:pt x="127068" y="55678"/>
                    <a:pt x="129649" y="57049"/>
                    <a:pt x="130544" y="59794"/>
                  </a:cubicBezTo>
                  <a:cubicBezTo>
                    <a:pt x="130760" y="60475"/>
                    <a:pt x="130876" y="61183"/>
                    <a:pt x="130876" y="61900"/>
                  </a:cubicBezTo>
                  <a:cubicBezTo>
                    <a:pt x="130403" y="61798"/>
                    <a:pt x="129926" y="61748"/>
                    <a:pt x="129452" y="61748"/>
                  </a:cubicBezTo>
                  <a:cubicBezTo>
                    <a:pt x="127593" y="61748"/>
                    <a:pt x="125787" y="62514"/>
                    <a:pt x="124487" y="63907"/>
                  </a:cubicBezTo>
                  <a:cubicBezTo>
                    <a:pt x="123215" y="62527"/>
                    <a:pt x="121414" y="61747"/>
                    <a:pt x="119541" y="61747"/>
                  </a:cubicBezTo>
                  <a:cubicBezTo>
                    <a:pt x="119048" y="61747"/>
                    <a:pt x="118564" y="61801"/>
                    <a:pt x="118080" y="61909"/>
                  </a:cubicBezTo>
                  <a:cubicBezTo>
                    <a:pt x="118080" y="61192"/>
                    <a:pt x="118197" y="60484"/>
                    <a:pt x="118412" y="59803"/>
                  </a:cubicBezTo>
                  <a:lnTo>
                    <a:pt x="118421" y="59794"/>
                  </a:lnTo>
                  <a:cubicBezTo>
                    <a:pt x="119317" y="57051"/>
                    <a:pt x="121902" y="55678"/>
                    <a:pt x="124486" y="55678"/>
                  </a:cubicBezTo>
                  <a:close/>
                  <a:moveTo>
                    <a:pt x="77628" y="55717"/>
                  </a:moveTo>
                  <a:cubicBezTo>
                    <a:pt x="80804" y="55717"/>
                    <a:pt x="83980" y="57795"/>
                    <a:pt x="84022" y="61951"/>
                  </a:cubicBezTo>
                  <a:lnTo>
                    <a:pt x="84022" y="61951"/>
                  </a:lnTo>
                  <a:cubicBezTo>
                    <a:pt x="83546" y="61848"/>
                    <a:pt x="83066" y="61797"/>
                    <a:pt x="82590" y="61797"/>
                  </a:cubicBezTo>
                  <a:cubicBezTo>
                    <a:pt x="80737" y="61797"/>
                    <a:pt x="78939" y="62563"/>
                    <a:pt x="77651" y="63952"/>
                  </a:cubicBezTo>
                  <a:cubicBezTo>
                    <a:pt x="76377" y="62579"/>
                    <a:pt x="74589" y="61801"/>
                    <a:pt x="72710" y="61801"/>
                  </a:cubicBezTo>
                  <a:cubicBezTo>
                    <a:pt x="72699" y="61801"/>
                    <a:pt x="72688" y="61801"/>
                    <a:pt x="72678" y="61801"/>
                  </a:cubicBezTo>
                  <a:cubicBezTo>
                    <a:pt x="72194" y="61801"/>
                    <a:pt x="71710" y="61846"/>
                    <a:pt x="71235" y="61953"/>
                  </a:cubicBezTo>
                  <a:cubicBezTo>
                    <a:pt x="71275" y="57796"/>
                    <a:pt x="74452" y="55717"/>
                    <a:pt x="77628" y="55717"/>
                  </a:cubicBezTo>
                  <a:close/>
                  <a:moveTo>
                    <a:pt x="100943" y="55717"/>
                  </a:moveTo>
                  <a:cubicBezTo>
                    <a:pt x="104119" y="55717"/>
                    <a:pt x="107295" y="57795"/>
                    <a:pt x="107337" y="61951"/>
                  </a:cubicBezTo>
                  <a:lnTo>
                    <a:pt x="107337" y="61951"/>
                  </a:lnTo>
                  <a:cubicBezTo>
                    <a:pt x="106865" y="61851"/>
                    <a:pt x="106389" y="61802"/>
                    <a:pt x="105918" y="61802"/>
                  </a:cubicBezTo>
                  <a:cubicBezTo>
                    <a:pt x="104057" y="61802"/>
                    <a:pt x="102256" y="62568"/>
                    <a:pt x="100957" y="63961"/>
                  </a:cubicBezTo>
                  <a:cubicBezTo>
                    <a:pt x="99683" y="62588"/>
                    <a:pt x="97895" y="61801"/>
                    <a:pt x="96025" y="61801"/>
                  </a:cubicBezTo>
                  <a:cubicBezTo>
                    <a:pt x="96014" y="61801"/>
                    <a:pt x="96003" y="61801"/>
                    <a:pt x="95993" y="61801"/>
                  </a:cubicBezTo>
                  <a:cubicBezTo>
                    <a:pt x="95509" y="61801"/>
                    <a:pt x="95025" y="61846"/>
                    <a:pt x="94550" y="61953"/>
                  </a:cubicBezTo>
                  <a:cubicBezTo>
                    <a:pt x="94590" y="57796"/>
                    <a:pt x="97767" y="55717"/>
                    <a:pt x="100943" y="55717"/>
                  </a:cubicBezTo>
                  <a:close/>
                  <a:moveTo>
                    <a:pt x="54007" y="55884"/>
                  </a:moveTo>
                  <a:cubicBezTo>
                    <a:pt x="56587" y="55884"/>
                    <a:pt x="59166" y="57255"/>
                    <a:pt x="60061" y="60000"/>
                  </a:cubicBezTo>
                  <a:cubicBezTo>
                    <a:pt x="60285" y="60681"/>
                    <a:pt x="60393" y="61389"/>
                    <a:pt x="60402" y="62106"/>
                  </a:cubicBezTo>
                  <a:cubicBezTo>
                    <a:pt x="59929" y="62004"/>
                    <a:pt x="59451" y="61954"/>
                    <a:pt x="58977" y="61954"/>
                  </a:cubicBezTo>
                  <a:cubicBezTo>
                    <a:pt x="57118" y="61954"/>
                    <a:pt x="55312" y="62720"/>
                    <a:pt x="54013" y="64113"/>
                  </a:cubicBezTo>
                  <a:cubicBezTo>
                    <a:pt x="52741" y="62733"/>
                    <a:pt x="50939" y="61953"/>
                    <a:pt x="49067" y="61953"/>
                  </a:cubicBezTo>
                  <a:cubicBezTo>
                    <a:pt x="48574" y="61953"/>
                    <a:pt x="48090" y="61998"/>
                    <a:pt x="47624" y="62106"/>
                  </a:cubicBezTo>
                  <a:cubicBezTo>
                    <a:pt x="47615" y="61389"/>
                    <a:pt x="47723" y="60681"/>
                    <a:pt x="47929" y="60009"/>
                  </a:cubicBezTo>
                  <a:lnTo>
                    <a:pt x="47947" y="60000"/>
                  </a:lnTo>
                  <a:cubicBezTo>
                    <a:pt x="48843" y="57257"/>
                    <a:pt x="51425" y="55884"/>
                    <a:pt x="54007" y="55884"/>
                  </a:cubicBezTo>
                  <a:close/>
                  <a:moveTo>
                    <a:pt x="7145" y="55914"/>
                  </a:moveTo>
                  <a:cubicBezTo>
                    <a:pt x="10322" y="55914"/>
                    <a:pt x="13498" y="57993"/>
                    <a:pt x="13538" y="62151"/>
                  </a:cubicBezTo>
                  <a:cubicBezTo>
                    <a:pt x="13063" y="62046"/>
                    <a:pt x="12582" y="61995"/>
                    <a:pt x="12105" y="61995"/>
                  </a:cubicBezTo>
                  <a:cubicBezTo>
                    <a:pt x="10247" y="61995"/>
                    <a:pt x="8440" y="62767"/>
                    <a:pt x="7150" y="64158"/>
                  </a:cubicBezTo>
                  <a:cubicBezTo>
                    <a:pt x="5875" y="62786"/>
                    <a:pt x="4096" y="61998"/>
                    <a:pt x="2226" y="61998"/>
                  </a:cubicBezTo>
                  <a:cubicBezTo>
                    <a:pt x="2216" y="61998"/>
                    <a:pt x="2205" y="61998"/>
                    <a:pt x="2194" y="61998"/>
                  </a:cubicBezTo>
                  <a:cubicBezTo>
                    <a:pt x="1711" y="61998"/>
                    <a:pt x="1227" y="62043"/>
                    <a:pt x="752" y="62151"/>
                  </a:cubicBezTo>
                  <a:cubicBezTo>
                    <a:pt x="792" y="57993"/>
                    <a:pt x="3969" y="55914"/>
                    <a:pt x="7145" y="55914"/>
                  </a:cubicBezTo>
                  <a:close/>
                  <a:moveTo>
                    <a:pt x="30465" y="55917"/>
                  </a:moveTo>
                  <a:cubicBezTo>
                    <a:pt x="33638" y="55917"/>
                    <a:pt x="36811" y="57993"/>
                    <a:pt x="36854" y="62147"/>
                  </a:cubicBezTo>
                  <a:lnTo>
                    <a:pt x="36854" y="62147"/>
                  </a:lnTo>
                  <a:cubicBezTo>
                    <a:pt x="36384" y="62047"/>
                    <a:pt x="35912" y="61999"/>
                    <a:pt x="35443" y="61999"/>
                  </a:cubicBezTo>
                  <a:cubicBezTo>
                    <a:pt x="33580" y="61999"/>
                    <a:pt x="31775" y="62765"/>
                    <a:pt x="30483" y="64158"/>
                  </a:cubicBezTo>
                  <a:cubicBezTo>
                    <a:pt x="29201" y="62778"/>
                    <a:pt x="27409" y="61998"/>
                    <a:pt x="25528" y="61998"/>
                  </a:cubicBezTo>
                  <a:cubicBezTo>
                    <a:pt x="25044" y="61998"/>
                    <a:pt x="24560" y="62052"/>
                    <a:pt x="24085" y="62151"/>
                  </a:cubicBezTo>
                  <a:cubicBezTo>
                    <a:pt x="24116" y="57996"/>
                    <a:pt x="27290" y="55917"/>
                    <a:pt x="30465" y="55917"/>
                  </a:cubicBezTo>
                  <a:close/>
                  <a:moveTo>
                    <a:pt x="119322" y="62140"/>
                  </a:moveTo>
                  <a:cubicBezTo>
                    <a:pt x="121256" y="62140"/>
                    <a:pt x="123125" y="62943"/>
                    <a:pt x="124469" y="64391"/>
                  </a:cubicBezTo>
                  <a:cubicBezTo>
                    <a:pt x="124450" y="64390"/>
                    <a:pt x="124430" y="64390"/>
                    <a:pt x="124410" y="64390"/>
                  </a:cubicBezTo>
                  <a:cubicBezTo>
                    <a:pt x="122541" y="64390"/>
                    <a:pt x="120773" y="65229"/>
                    <a:pt x="119532" y="66532"/>
                  </a:cubicBezTo>
                  <a:cubicBezTo>
                    <a:pt x="119613" y="64946"/>
                    <a:pt x="119030" y="63441"/>
                    <a:pt x="118045" y="62258"/>
                  </a:cubicBezTo>
                  <a:cubicBezTo>
                    <a:pt x="118470" y="62179"/>
                    <a:pt x="118898" y="62140"/>
                    <a:pt x="119322" y="62140"/>
                  </a:cubicBezTo>
                  <a:close/>
                  <a:moveTo>
                    <a:pt x="129616" y="62140"/>
                  </a:moveTo>
                  <a:cubicBezTo>
                    <a:pt x="130040" y="62140"/>
                    <a:pt x="130468" y="62179"/>
                    <a:pt x="130894" y="62258"/>
                  </a:cubicBezTo>
                  <a:cubicBezTo>
                    <a:pt x="129908" y="63423"/>
                    <a:pt x="129326" y="64928"/>
                    <a:pt x="129415" y="66523"/>
                  </a:cubicBezTo>
                  <a:lnTo>
                    <a:pt x="129406" y="66532"/>
                  </a:lnTo>
                  <a:cubicBezTo>
                    <a:pt x="128156" y="65229"/>
                    <a:pt x="126388" y="64390"/>
                    <a:pt x="124528" y="64390"/>
                  </a:cubicBezTo>
                  <a:cubicBezTo>
                    <a:pt x="124509" y="64390"/>
                    <a:pt x="124489" y="64390"/>
                    <a:pt x="124469" y="64391"/>
                  </a:cubicBezTo>
                  <a:cubicBezTo>
                    <a:pt x="125807" y="62943"/>
                    <a:pt x="127680" y="62140"/>
                    <a:pt x="129616" y="62140"/>
                  </a:cubicBezTo>
                  <a:close/>
                  <a:moveTo>
                    <a:pt x="95796" y="62176"/>
                  </a:moveTo>
                  <a:cubicBezTo>
                    <a:pt x="97737" y="62176"/>
                    <a:pt x="99610" y="62980"/>
                    <a:pt x="100948" y="64435"/>
                  </a:cubicBezTo>
                  <a:cubicBezTo>
                    <a:pt x="100928" y="64435"/>
                    <a:pt x="100908" y="64435"/>
                    <a:pt x="100888" y="64435"/>
                  </a:cubicBezTo>
                  <a:cubicBezTo>
                    <a:pt x="99020" y="64435"/>
                    <a:pt x="97252" y="65265"/>
                    <a:pt x="96011" y="66568"/>
                  </a:cubicBezTo>
                  <a:cubicBezTo>
                    <a:pt x="96091" y="64982"/>
                    <a:pt x="95509" y="63477"/>
                    <a:pt x="94514" y="62294"/>
                  </a:cubicBezTo>
                  <a:cubicBezTo>
                    <a:pt x="94941" y="62215"/>
                    <a:pt x="95370" y="62176"/>
                    <a:pt x="95796" y="62176"/>
                  </a:cubicBezTo>
                  <a:close/>
                  <a:moveTo>
                    <a:pt x="82771" y="62185"/>
                  </a:moveTo>
                  <a:cubicBezTo>
                    <a:pt x="83195" y="62185"/>
                    <a:pt x="83623" y="62224"/>
                    <a:pt x="84048" y="62303"/>
                  </a:cubicBezTo>
                  <a:cubicBezTo>
                    <a:pt x="83063" y="63477"/>
                    <a:pt x="82480" y="64991"/>
                    <a:pt x="82561" y="66577"/>
                  </a:cubicBezTo>
                  <a:cubicBezTo>
                    <a:pt x="81320" y="65274"/>
                    <a:pt x="79552" y="64435"/>
                    <a:pt x="77683" y="64435"/>
                  </a:cubicBezTo>
                  <a:cubicBezTo>
                    <a:pt x="77666" y="64435"/>
                    <a:pt x="77650" y="64435"/>
                    <a:pt x="77633" y="64435"/>
                  </a:cubicBezTo>
                  <a:lnTo>
                    <a:pt x="77633" y="64435"/>
                  </a:lnTo>
                  <a:cubicBezTo>
                    <a:pt x="78970" y="62988"/>
                    <a:pt x="80838" y="62185"/>
                    <a:pt x="82771" y="62185"/>
                  </a:cubicBezTo>
                  <a:close/>
                  <a:moveTo>
                    <a:pt x="59134" y="62337"/>
                  </a:moveTo>
                  <a:cubicBezTo>
                    <a:pt x="59561" y="62337"/>
                    <a:pt x="59992" y="62376"/>
                    <a:pt x="60420" y="62455"/>
                  </a:cubicBezTo>
                  <a:cubicBezTo>
                    <a:pt x="59427" y="63627"/>
                    <a:pt x="58845" y="65119"/>
                    <a:pt x="58932" y="66720"/>
                  </a:cubicBezTo>
                  <a:lnTo>
                    <a:pt x="58932" y="66720"/>
                  </a:lnTo>
                  <a:cubicBezTo>
                    <a:pt x="57682" y="65417"/>
                    <a:pt x="55914" y="64587"/>
                    <a:pt x="54055" y="64587"/>
                  </a:cubicBezTo>
                  <a:cubicBezTo>
                    <a:pt x="54035" y="64587"/>
                    <a:pt x="54015" y="64588"/>
                    <a:pt x="53995" y="64588"/>
                  </a:cubicBezTo>
                  <a:cubicBezTo>
                    <a:pt x="55331" y="63135"/>
                    <a:pt x="57201" y="62337"/>
                    <a:pt x="59134" y="62337"/>
                  </a:cubicBezTo>
                  <a:close/>
                  <a:moveTo>
                    <a:pt x="48861" y="62333"/>
                  </a:moveTo>
                  <a:cubicBezTo>
                    <a:pt x="50795" y="62333"/>
                    <a:pt x="52662" y="63137"/>
                    <a:pt x="53995" y="64588"/>
                  </a:cubicBezTo>
                  <a:cubicBezTo>
                    <a:pt x="53975" y="64588"/>
                    <a:pt x="53955" y="64587"/>
                    <a:pt x="53935" y="64587"/>
                  </a:cubicBezTo>
                  <a:cubicBezTo>
                    <a:pt x="52067" y="64587"/>
                    <a:pt x="50299" y="65417"/>
                    <a:pt x="49058" y="66720"/>
                  </a:cubicBezTo>
                  <a:cubicBezTo>
                    <a:pt x="49138" y="65134"/>
                    <a:pt x="48556" y="63629"/>
                    <a:pt x="47561" y="62455"/>
                  </a:cubicBezTo>
                  <a:cubicBezTo>
                    <a:pt x="47994" y="62373"/>
                    <a:pt x="48429" y="62333"/>
                    <a:pt x="48861" y="62333"/>
                  </a:cubicBezTo>
                  <a:close/>
                  <a:moveTo>
                    <a:pt x="106103" y="62174"/>
                  </a:moveTo>
                  <a:cubicBezTo>
                    <a:pt x="106576" y="62174"/>
                    <a:pt x="107052" y="62222"/>
                    <a:pt x="107525" y="62321"/>
                  </a:cubicBezTo>
                  <a:cubicBezTo>
                    <a:pt x="106512" y="63566"/>
                    <a:pt x="105939" y="65161"/>
                    <a:pt x="106127" y="66837"/>
                  </a:cubicBezTo>
                  <a:cubicBezTo>
                    <a:pt x="104872" y="65387"/>
                    <a:pt x="103007" y="64435"/>
                    <a:pt x="101030" y="64435"/>
                  </a:cubicBezTo>
                  <a:cubicBezTo>
                    <a:pt x="101003" y="64435"/>
                    <a:pt x="100975" y="64435"/>
                    <a:pt x="100948" y="64435"/>
                  </a:cubicBezTo>
                  <a:cubicBezTo>
                    <a:pt x="102295" y="62981"/>
                    <a:pt x="104168" y="62174"/>
                    <a:pt x="106103" y="62174"/>
                  </a:cubicBezTo>
                  <a:close/>
                  <a:moveTo>
                    <a:pt x="70807" y="57738"/>
                  </a:moveTo>
                  <a:cubicBezTo>
                    <a:pt x="71283" y="57738"/>
                    <a:pt x="71762" y="57786"/>
                    <a:pt x="72239" y="57885"/>
                  </a:cubicBezTo>
                  <a:cubicBezTo>
                    <a:pt x="71271" y="59131"/>
                    <a:pt x="70742" y="60708"/>
                    <a:pt x="70939" y="62348"/>
                  </a:cubicBezTo>
                  <a:cubicBezTo>
                    <a:pt x="71447" y="62234"/>
                    <a:pt x="71959" y="62178"/>
                    <a:pt x="72468" y="62178"/>
                  </a:cubicBezTo>
                  <a:cubicBezTo>
                    <a:pt x="74403" y="62178"/>
                    <a:pt x="76285" y="62981"/>
                    <a:pt x="77633" y="64435"/>
                  </a:cubicBezTo>
                  <a:lnTo>
                    <a:pt x="77633" y="64435"/>
                  </a:lnTo>
                  <a:cubicBezTo>
                    <a:pt x="77630" y="64435"/>
                    <a:pt x="77627" y="64435"/>
                    <a:pt x="77624" y="64435"/>
                  </a:cubicBezTo>
                  <a:cubicBezTo>
                    <a:pt x="77606" y="64435"/>
                    <a:pt x="77587" y="64435"/>
                    <a:pt x="77569" y="64435"/>
                  </a:cubicBezTo>
                  <a:cubicBezTo>
                    <a:pt x="75520" y="64435"/>
                    <a:pt x="73598" y="65435"/>
                    <a:pt x="72346" y="66962"/>
                  </a:cubicBezTo>
                  <a:cubicBezTo>
                    <a:pt x="72703" y="63259"/>
                    <a:pt x="69407" y="59973"/>
                    <a:pt x="65707" y="59973"/>
                  </a:cubicBezTo>
                  <a:cubicBezTo>
                    <a:pt x="65694" y="59973"/>
                    <a:pt x="65682" y="59973"/>
                    <a:pt x="65670" y="59973"/>
                  </a:cubicBezTo>
                  <a:lnTo>
                    <a:pt x="65670" y="59973"/>
                  </a:lnTo>
                  <a:cubicBezTo>
                    <a:pt x="67007" y="58533"/>
                    <a:pt x="68877" y="57738"/>
                    <a:pt x="70807" y="57738"/>
                  </a:cubicBezTo>
                  <a:close/>
                  <a:moveTo>
                    <a:pt x="35611" y="62370"/>
                  </a:moveTo>
                  <a:cubicBezTo>
                    <a:pt x="36087" y="62370"/>
                    <a:pt x="36566" y="62419"/>
                    <a:pt x="37042" y="62518"/>
                  </a:cubicBezTo>
                  <a:cubicBezTo>
                    <a:pt x="36029" y="63763"/>
                    <a:pt x="35456" y="65358"/>
                    <a:pt x="35644" y="67034"/>
                  </a:cubicBezTo>
                  <a:cubicBezTo>
                    <a:pt x="34383" y="65578"/>
                    <a:pt x="32507" y="64632"/>
                    <a:pt x="30521" y="64632"/>
                  </a:cubicBezTo>
                  <a:cubicBezTo>
                    <a:pt x="30502" y="64632"/>
                    <a:pt x="30483" y="64632"/>
                    <a:pt x="30465" y="64633"/>
                  </a:cubicBezTo>
                  <a:cubicBezTo>
                    <a:pt x="30445" y="64632"/>
                    <a:pt x="30425" y="64632"/>
                    <a:pt x="30406" y="64632"/>
                  </a:cubicBezTo>
                  <a:cubicBezTo>
                    <a:pt x="28537" y="64632"/>
                    <a:pt x="26769" y="65471"/>
                    <a:pt x="25528" y="66774"/>
                  </a:cubicBezTo>
                  <a:cubicBezTo>
                    <a:pt x="25608" y="65179"/>
                    <a:pt x="25026" y="63683"/>
                    <a:pt x="24031" y="62500"/>
                  </a:cubicBezTo>
                  <a:cubicBezTo>
                    <a:pt x="24460" y="62420"/>
                    <a:pt x="24890" y="62381"/>
                    <a:pt x="25317" y="62381"/>
                  </a:cubicBezTo>
                  <a:cubicBezTo>
                    <a:pt x="27250" y="62381"/>
                    <a:pt x="29122" y="63178"/>
                    <a:pt x="30465" y="64624"/>
                  </a:cubicBezTo>
                  <a:cubicBezTo>
                    <a:pt x="31802" y="63171"/>
                    <a:pt x="33677" y="62370"/>
                    <a:pt x="35611" y="62370"/>
                  </a:cubicBezTo>
                  <a:close/>
                  <a:moveTo>
                    <a:pt x="112819" y="60274"/>
                  </a:moveTo>
                  <a:cubicBezTo>
                    <a:pt x="115992" y="60274"/>
                    <a:pt x="119164" y="62350"/>
                    <a:pt x="119209" y="66503"/>
                  </a:cubicBezTo>
                  <a:lnTo>
                    <a:pt x="119209" y="66503"/>
                  </a:lnTo>
                  <a:cubicBezTo>
                    <a:pt x="118735" y="66400"/>
                    <a:pt x="118257" y="66350"/>
                    <a:pt x="117783" y="66350"/>
                  </a:cubicBezTo>
                  <a:cubicBezTo>
                    <a:pt x="115922" y="66350"/>
                    <a:pt x="114119" y="67124"/>
                    <a:pt x="112821" y="68521"/>
                  </a:cubicBezTo>
                  <a:cubicBezTo>
                    <a:pt x="111539" y="67142"/>
                    <a:pt x="109747" y="66362"/>
                    <a:pt x="107865" y="66362"/>
                  </a:cubicBezTo>
                  <a:cubicBezTo>
                    <a:pt x="107382" y="66362"/>
                    <a:pt x="106898" y="66407"/>
                    <a:pt x="106423" y="66514"/>
                  </a:cubicBezTo>
                  <a:lnTo>
                    <a:pt x="106423" y="66514"/>
                  </a:lnTo>
                  <a:cubicBezTo>
                    <a:pt x="106463" y="62355"/>
                    <a:pt x="109641" y="60274"/>
                    <a:pt x="112819" y="60274"/>
                  </a:cubicBezTo>
                  <a:close/>
                  <a:moveTo>
                    <a:pt x="136136" y="60276"/>
                  </a:moveTo>
                  <a:cubicBezTo>
                    <a:pt x="139311" y="60276"/>
                    <a:pt x="142484" y="62354"/>
                    <a:pt x="142525" y="66514"/>
                  </a:cubicBezTo>
                  <a:lnTo>
                    <a:pt x="142516" y="66523"/>
                  </a:lnTo>
                  <a:cubicBezTo>
                    <a:pt x="142042" y="66421"/>
                    <a:pt x="141565" y="66372"/>
                    <a:pt x="141091" y="66372"/>
                  </a:cubicBezTo>
                  <a:cubicBezTo>
                    <a:pt x="139233" y="66372"/>
                    <a:pt x="137428" y="67138"/>
                    <a:pt x="136136" y="68530"/>
                  </a:cubicBezTo>
                  <a:cubicBezTo>
                    <a:pt x="134854" y="67150"/>
                    <a:pt x="133062" y="66371"/>
                    <a:pt x="131181" y="66371"/>
                  </a:cubicBezTo>
                  <a:cubicBezTo>
                    <a:pt x="130697" y="66371"/>
                    <a:pt x="130213" y="66425"/>
                    <a:pt x="129738" y="66523"/>
                  </a:cubicBezTo>
                  <a:cubicBezTo>
                    <a:pt x="129778" y="62359"/>
                    <a:pt x="132958" y="60276"/>
                    <a:pt x="136136" y="60276"/>
                  </a:cubicBezTo>
                  <a:close/>
                  <a:moveTo>
                    <a:pt x="89289" y="60321"/>
                  </a:moveTo>
                  <a:cubicBezTo>
                    <a:pt x="92462" y="60321"/>
                    <a:pt x="95638" y="62397"/>
                    <a:pt x="95679" y="66548"/>
                  </a:cubicBezTo>
                  <a:lnTo>
                    <a:pt x="95679" y="66548"/>
                  </a:lnTo>
                  <a:cubicBezTo>
                    <a:pt x="95209" y="66448"/>
                    <a:pt x="94735" y="66398"/>
                    <a:pt x="94264" y="66398"/>
                  </a:cubicBezTo>
                  <a:cubicBezTo>
                    <a:pt x="92405" y="66398"/>
                    <a:pt x="90601" y="67165"/>
                    <a:pt x="89308" y="68557"/>
                  </a:cubicBezTo>
                  <a:cubicBezTo>
                    <a:pt x="88027" y="67177"/>
                    <a:pt x="86235" y="66398"/>
                    <a:pt x="84353" y="66398"/>
                  </a:cubicBezTo>
                  <a:cubicBezTo>
                    <a:pt x="83869" y="66398"/>
                    <a:pt x="83385" y="66452"/>
                    <a:pt x="82910" y="66550"/>
                  </a:cubicBezTo>
                  <a:cubicBezTo>
                    <a:pt x="82942" y="62398"/>
                    <a:pt x="86114" y="60321"/>
                    <a:pt x="89289" y="60321"/>
                  </a:cubicBezTo>
                  <a:close/>
                  <a:moveTo>
                    <a:pt x="42335" y="60475"/>
                  </a:moveTo>
                  <a:cubicBezTo>
                    <a:pt x="45508" y="60475"/>
                    <a:pt x="48684" y="62552"/>
                    <a:pt x="48726" y="66708"/>
                  </a:cubicBezTo>
                  <a:lnTo>
                    <a:pt x="48726" y="66708"/>
                  </a:lnTo>
                  <a:cubicBezTo>
                    <a:pt x="48257" y="66608"/>
                    <a:pt x="47784" y="66560"/>
                    <a:pt x="47315" y="66560"/>
                  </a:cubicBezTo>
                  <a:cubicBezTo>
                    <a:pt x="45452" y="66560"/>
                    <a:pt x="43648" y="67326"/>
                    <a:pt x="42355" y="68719"/>
                  </a:cubicBezTo>
                  <a:cubicBezTo>
                    <a:pt x="41081" y="67346"/>
                    <a:pt x="39302" y="66559"/>
                    <a:pt x="37432" y="66559"/>
                  </a:cubicBezTo>
                  <a:cubicBezTo>
                    <a:pt x="37421" y="66559"/>
                    <a:pt x="37411" y="66559"/>
                    <a:pt x="37400" y="66559"/>
                  </a:cubicBezTo>
                  <a:cubicBezTo>
                    <a:pt x="36916" y="66559"/>
                    <a:pt x="36432" y="66604"/>
                    <a:pt x="35958" y="66711"/>
                  </a:cubicBezTo>
                  <a:cubicBezTo>
                    <a:pt x="35989" y="62554"/>
                    <a:pt x="39161" y="60475"/>
                    <a:pt x="42335" y="60475"/>
                  </a:cubicBezTo>
                  <a:close/>
                  <a:moveTo>
                    <a:pt x="65651" y="60478"/>
                  </a:moveTo>
                  <a:cubicBezTo>
                    <a:pt x="68826" y="60478"/>
                    <a:pt x="72001" y="62555"/>
                    <a:pt x="72041" y="66711"/>
                  </a:cubicBezTo>
                  <a:cubicBezTo>
                    <a:pt x="71566" y="66609"/>
                    <a:pt x="71088" y="66560"/>
                    <a:pt x="70614" y="66560"/>
                  </a:cubicBezTo>
                  <a:cubicBezTo>
                    <a:pt x="68752" y="66560"/>
                    <a:pt x="66952" y="67326"/>
                    <a:pt x="65653" y="68719"/>
                  </a:cubicBezTo>
                  <a:cubicBezTo>
                    <a:pt x="64371" y="67339"/>
                    <a:pt x="62579" y="66559"/>
                    <a:pt x="60697" y="66559"/>
                  </a:cubicBezTo>
                  <a:cubicBezTo>
                    <a:pt x="60214" y="66559"/>
                    <a:pt x="59730" y="66613"/>
                    <a:pt x="59255" y="66711"/>
                  </a:cubicBezTo>
                  <a:cubicBezTo>
                    <a:pt x="59295" y="62557"/>
                    <a:pt x="62473" y="60478"/>
                    <a:pt x="65651" y="60478"/>
                  </a:cubicBezTo>
                  <a:close/>
                  <a:moveTo>
                    <a:pt x="18806" y="60522"/>
                  </a:moveTo>
                  <a:cubicBezTo>
                    <a:pt x="21979" y="60522"/>
                    <a:pt x="25151" y="62596"/>
                    <a:pt x="25196" y="66747"/>
                  </a:cubicBezTo>
                  <a:lnTo>
                    <a:pt x="25196" y="66747"/>
                  </a:lnTo>
                  <a:cubicBezTo>
                    <a:pt x="24723" y="66645"/>
                    <a:pt x="24245" y="66596"/>
                    <a:pt x="23772" y="66596"/>
                  </a:cubicBezTo>
                  <a:cubicBezTo>
                    <a:pt x="21913" y="66596"/>
                    <a:pt x="20107" y="67362"/>
                    <a:pt x="18807" y="68754"/>
                  </a:cubicBezTo>
                  <a:cubicBezTo>
                    <a:pt x="17526" y="67374"/>
                    <a:pt x="15734" y="66595"/>
                    <a:pt x="13852" y="66595"/>
                  </a:cubicBezTo>
                  <a:cubicBezTo>
                    <a:pt x="13368" y="66595"/>
                    <a:pt x="12884" y="66649"/>
                    <a:pt x="12409" y="66747"/>
                  </a:cubicBezTo>
                  <a:cubicBezTo>
                    <a:pt x="12454" y="62599"/>
                    <a:pt x="15631" y="60522"/>
                    <a:pt x="18806" y="60522"/>
                  </a:cubicBezTo>
                  <a:close/>
                  <a:moveTo>
                    <a:pt x="84142" y="66790"/>
                  </a:moveTo>
                  <a:cubicBezTo>
                    <a:pt x="86075" y="66790"/>
                    <a:pt x="87947" y="67588"/>
                    <a:pt x="89290" y="69041"/>
                  </a:cubicBezTo>
                  <a:lnTo>
                    <a:pt x="89290" y="69041"/>
                  </a:lnTo>
                  <a:cubicBezTo>
                    <a:pt x="89287" y="69041"/>
                    <a:pt x="89284" y="69041"/>
                    <a:pt x="89281" y="69041"/>
                  </a:cubicBezTo>
                  <a:cubicBezTo>
                    <a:pt x="89262" y="69041"/>
                    <a:pt x="89242" y="69041"/>
                    <a:pt x="89222" y="69041"/>
                  </a:cubicBezTo>
                  <a:cubicBezTo>
                    <a:pt x="87354" y="69041"/>
                    <a:pt x="85594" y="69879"/>
                    <a:pt x="84344" y="71183"/>
                  </a:cubicBezTo>
                  <a:cubicBezTo>
                    <a:pt x="84434" y="69588"/>
                    <a:pt x="83851" y="68082"/>
                    <a:pt x="82857" y="66909"/>
                  </a:cubicBezTo>
                  <a:cubicBezTo>
                    <a:pt x="83285" y="66829"/>
                    <a:pt x="83715" y="66790"/>
                    <a:pt x="84142" y="66790"/>
                  </a:cubicBezTo>
                  <a:close/>
                  <a:moveTo>
                    <a:pt x="94437" y="66782"/>
                  </a:moveTo>
                  <a:cubicBezTo>
                    <a:pt x="94862" y="66782"/>
                    <a:pt x="95290" y="66821"/>
                    <a:pt x="95715" y="66900"/>
                  </a:cubicBezTo>
                  <a:cubicBezTo>
                    <a:pt x="94720" y="68082"/>
                    <a:pt x="94138" y="69579"/>
                    <a:pt x="94228" y="71174"/>
                  </a:cubicBezTo>
                  <a:lnTo>
                    <a:pt x="94219" y="71183"/>
                  </a:lnTo>
                  <a:cubicBezTo>
                    <a:pt x="92977" y="69879"/>
                    <a:pt x="91209" y="69041"/>
                    <a:pt x="89341" y="69041"/>
                  </a:cubicBezTo>
                  <a:cubicBezTo>
                    <a:pt x="89324" y="69041"/>
                    <a:pt x="89307" y="69041"/>
                    <a:pt x="89290" y="69041"/>
                  </a:cubicBezTo>
                  <a:lnTo>
                    <a:pt x="89290" y="69041"/>
                  </a:lnTo>
                  <a:cubicBezTo>
                    <a:pt x="90628" y="67586"/>
                    <a:pt x="92502" y="66782"/>
                    <a:pt x="94437" y="66782"/>
                  </a:cubicBezTo>
                  <a:close/>
                  <a:moveTo>
                    <a:pt x="47476" y="66925"/>
                  </a:moveTo>
                  <a:cubicBezTo>
                    <a:pt x="47900" y="66925"/>
                    <a:pt x="48328" y="66964"/>
                    <a:pt x="48753" y="67043"/>
                  </a:cubicBezTo>
                  <a:cubicBezTo>
                    <a:pt x="47767" y="68226"/>
                    <a:pt x="47185" y="69731"/>
                    <a:pt x="47266" y="71317"/>
                  </a:cubicBezTo>
                  <a:cubicBezTo>
                    <a:pt x="46024" y="70014"/>
                    <a:pt x="44257" y="69184"/>
                    <a:pt x="42388" y="69184"/>
                  </a:cubicBezTo>
                  <a:cubicBezTo>
                    <a:pt x="42371" y="69184"/>
                    <a:pt x="42354" y="69184"/>
                    <a:pt x="42337" y="69184"/>
                  </a:cubicBezTo>
                  <a:lnTo>
                    <a:pt x="42337" y="69184"/>
                  </a:lnTo>
                  <a:cubicBezTo>
                    <a:pt x="43675" y="67729"/>
                    <a:pt x="45543" y="66925"/>
                    <a:pt x="47476" y="66925"/>
                  </a:cubicBezTo>
                  <a:close/>
                  <a:moveTo>
                    <a:pt x="60488" y="66929"/>
                  </a:moveTo>
                  <a:cubicBezTo>
                    <a:pt x="62422" y="66929"/>
                    <a:pt x="64295" y="67727"/>
                    <a:pt x="65636" y="69175"/>
                  </a:cubicBezTo>
                  <a:lnTo>
                    <a:pt x="65636" y="69175"/>
                  </a:lnTo>
                  <a:cubicBezTo>
                    <a:pt x="65622" y="69175"/>
                    <a:pt x="65608" y="69175"/>
                    <a:pt x="65593" y="69175"/>
                  </a:cubicBezTo>
                  <a:cubicBezTo>
                    <a:pt x="63725" y="69175"/>
                    <a:pt x="61966" y="70014"/>
                    <a:pt x="60715" y="71317"/>
                  </a:cubicBezTo>
                  <a:cubicBezTo>
                    <a:pt x="60805" y="69731"/>
                    <a:pt x="60223" y="68226"/>
                    <a:pt x="59228" y="67043"/>
                  </a:cubicBezTo>
                  <a:cubicBezTo>
                    <a:pt x="59647" y="66967"/>
                    <a:pt x="60069" y="66929"/>
                    <a:pt x="60488" y="66929"/>
                  </a:cubicBezTo>
                  <a:close/>
                  <a:moveTo>
                    <a:pt x="23953" y="66970"/>
                  </a:moveTo>
                  <a:cubicBezTo>
                    <a:pt x="24378" y="66970"/>
                    <a:pt x="24806" y="67009"/>
                    <a:pt x="25232" y="67088"/>
                  </a:cubicBezTo>
                  <a:cubicBezTo>
                    <a:pt x="24239" y="68277"/>
                    <a:pt x="23657" y="69770"/>
                    <a:pt x="23744" y="71361"/>
                  </a:cubicBezTo>
                  <a:lnTo>
                    <a:pt x="23744" y="71361"/>
                  </a:lnTo>
                  <a:cubicBezTo>
                    <a:pt x="22494" y="70058"/>
                    <a:pt x="20726" y="69220"/>
                    <a:pt x="18866" y="69220"/>
                  </a:cubicBezTo>
                  <a:cubicBezTo>
                    <a:pt x="18846" y="69220"/>
                    <a:pt x="18827" y="69220"/>
                    <a:pt x="18807" y="69220"/>
                  </a:cubicBezTo>
                  <a:cubicBezTo>
                    <a:pt x="20144" y="67773"/>
                    <a:pt x="22018" y="66970"/>
                    <a:pt x="23953" y="66970"/>
                  </a:cubicBezTo>
                  <a:close/>
                  <a:moveTo>
                    <a:pt x="13652" y="66970"/>
                  </a:moveTo>
                  <a:cubicBezTo>
                    <a:pt x="15588" y="66970"/>
                    <a:pt x="17463" y="67773"/>
                    <a:pt x="18807" y="69220"/>
                  </a:cubicBezTo>
                  <a:cubicBezTo>
                    <a:pt x="18787" y="69220"/>
                    <a:pt x="18768" y="69220"/>
                    <a:pt x="18748" y="69220"/>
                  </a:cubicBezTo>
                  <a:cubicBezTo>
                    <a:pt x="16879" y="69220"/>
                    <a:pt x="15111" y="70058"/>
                    <a:pt x="13870" y="71362"/>
                  </a:cubicBezTo>
                  <a:cubicBezTo>
                    <a:pt x="13951" y="69776"/>
                    <a:pt x="13368" y="68271"/>
                    <a:pt x="12374" y="67088"/>
                  </a:cubicBezTo>
                  <a:cubicBezTo>
                    <a:pt x="12799" y="67009"/>
                    <a:pt x="13227" y="66970"/>
                    <a:pt x="13652" y="66970"/>
                  </a:cubicBezTo>
                  <a:close/>
                  <a:moveTo>
                    <a:pt x="107653" y="66739"/>
                  </a:moveTo>
                  <a:cubicBezTo>
                    <a:pt x="109587" y="66739"/>
                    <a:pt x="111464" y="67541"/>
                    <a:pt x="112812" y="68996"/>
                  </a:cubicBezTo>
                  <a:cubicBezTo>
                    <a:pt x="114149" y="67549"/>
                    <a:pt x="116022" y="66746"/>
                    <a:pt x="117958" y="66746"/>
                  </a:cubicBezTo>
                  <a:cubicBezTo>
                    <a:pt x="118383" y="66746"/>
                    <a:pt x="118811" y="66785"/>
                    <a:pt x="119236" y="66864"/>
                  </a:cubicBezTo>
                  <a:cubicBezTo>
                    <a:pt x="118242" y="68047"/>
                    <a:pt x="117659" y="69552"/>
                    <a:pt x="117749" y="71138"/>
                  </a:cubicBezTo>
                  <a:cubicBezTo>
                    <a:pt x="116499" y="69835"/>
                    <a:pt x="114731" y="69005"/>
                    <a:pt x="112871" y="69005"/>
                  </a:cubicBezTo>
                  <a:cubicBezTo>
                    <a:pt x="112851" y="69005"/>
                    <a:pt x="112832" y="69005"/>
                    <a:pt x="112812" y="69005"/>
                  </a:cubicBezTo>
                  <a:cubicBezTo>
                    <a:pt x="112793" y="69005"/>
                    <a:pt x="112774" y="69005"/>
                    <a:pt x="112756" y="69005"/>
                  </a:cubicBezTo>
                  <a:cubicBezTo>
                    <a:pt x="110769" y="69005"/>
                    <a:pt x="108893" y="69951"/>
                    <a:pt x="107641" y="71398"/>
                  </a:cubicBezTo>
                  <a:lnTo>
                    <a:pt x="107641" y="71398"/>
                  </a:lnTo>
                  <a:cubicBezTo>
                    <a:pt x="107802" y="69707"/>
                    <a:pt x="107213" y="68132"/>
                    <a:pt x="106177" y="66897"/>
                  </a:cubicBezTo>
                  <a:lnTo>
                    <a:pt x="106177" y="66897"/>
                  </a:lnTo>
                  <a:cubicBezTo>
                    <a:pt x="106668" y="66791"/>
                    <a:pt x="107162" y="66739"/>
                    <a:pt x="107653" y="66739"/>
                  </a:cubicBezTo>
                  <a:close/>
                  <a:moveTo>
                    <a:pt x="37174" y="66927"/>
                  </a:moveTo>
                  <a:cubicBezTo>
                    <a:pt x="39113" y="66927"/>
                    <a:pt x="40989" y="67729"/>
                    <a:pt x="42337" y="69184"/>
                  </a:cubicBezTo>
                  <a:lnTo>
                    <a:pt x="42337" y="69184"/>
                  </a:lnTo>
                  <a:cubicBezTo>
                    <a:pt x="42334" y="69184"/>
                    <a:pt x="42331" y="69184"/>
                    <a:pt x="42328" y="69184"/>
                  </a:cubicBezTo>
                  <a:cubicBezTo>
                    <a:pt x="42301" y="69184"/>
                    <a:pt x="42274" y="69184"/>
                    <a:pt x="42246" y="69184"/>
                  </a:cubicBezTo>
                  <a:cubicBezTo>
                    <a:pt x="40269" y="69184"/>
                    <a:pt x="38404" y="70136"/>
                    <a:pt x="37158" y="71577"/>
                  </a:cubicBezTo>
                  <a:cubicBezTo>
                    <a:pt x="37320" y="69910"/>
                    <a:pt x="36728" y="68324"/>
                    <a:pt x="35689" y="67088"/>
                  </a:cubicBezTo>
                  <a:lnTo>
                    <a:pt x="35680" y="67088"/>
                  </a:lnTo>
                  <a:cubicBezTo>
                    <a:pt x="36177" y="66980"/>
                    <a:pt x="36678" y="66927"/>
                    <a:pt x="37174" y="66927"/>
                  </a:cubicBezTo>
                  <a:close/>
                  <a:moveTo>
                    <a:pt x="124481" y="64880"/>
                  </a:moveTo>
                  <a:cubicBezTo>
                    <a:pt x="127655" y="64880"/>
                    <a:pt x="130827" y="66957"/>
                    <a:pt x="130867" y="71111"/>
                  </a:cubicBezTo>
                  <a:lnTo>
                    <a:pt x="130858" y="71129"/>
                  </a:lnTo>
                  <a:cubicBezTo>
                    <a:pt x="130380" y="71024"/>
                    <a:pt x="129897" y="70973"/>
                    <a:pt x="129419" y="70973"/>
                  </a:cubicBezTo>
                  <a:cubicBezTo>
                    <a:pt x="127565" y="70973"/>
                    <a:pt x="125767" y="71740"/>
                    <a:pt x="124478" y="73136"/>
                  </a:cubicBezTo>
                  <a:cubicBezTo>
                    <a:pt x="123204" y="71764"/>
                    <a:pt x="121425" y="70977"/>
                    <a:pt x="119555" y="70977"/>
                  </a:cubicBezTo>
                  <a:cubicBezTo>
                    <a:pt x="119544" y="70977"/>
                    <a:pt x="119534" y="70977"/>
                    <a:pt x="119523" y="70977"/>
                  </a:cubicBezTo>
                  <a:cubicBezTo>
                    <a:pt x="119039" y="70977"/>
                    <a:pt x="118555" y="71021"/>
                    <a:pt x="118080" y="71129"/>
                  </a:cubicBezTo>
                  <a:cubicBezTo>
                    <a:pt x="118121" y="66963"/>
                    <a:pt x="121302" y="64880"/>
                    <a:pt x="124481" y="64880"/>
                  </a:cubicBezTo>
                  <a:close/>
                  <a:moveTo>
                    <a:pt x="77631" y="64934"/>
                  </a:moveTo>
                  <a:cubicBezTo>
                    <a:pt x="80806" y="64934"/>
                    <a:pt x="83981" y="67013"/>
                    <a:pt x="84022" y="71174"/>
                  </a:cubicBezTo>
                  <a:cubicBezTo>
                    <a:pt x="83541" y="71069"/>
                    <a:pt x="83056" y="71017"/>
                    <a:pt x="82576" y="71017"/>
                  </a:cubicBezTo>
                  <a:cubicBezTo>
                    <a:pt x="80721" y="71017"/>
                    <a:pt x="78928" y="71782"/>
                    <a:pt x="77633" y="73163"/>
                  </a:cubicBezTo>
                  <a:lnTo>
                    <a:pt x="77633" y="73172"/>
                  </a:lnTo>
                  <a:cubicBezTo>
                    <a:pt x="76351" y="71801"/>
                    <a:pt x="74559" y="71012"/>
                    <a:pt x="72678" y="71012"/>
                  </a:cubicBezTo>
                  <a:cubicBezTo>
                    <a:pt x="72194" y="71012"/>
                    <a:pt x="71710" y="71066"/>
                    <a:pt x="71235" y="71174"/>
                  </a:cubicBezTo>
                  <a:cubicBezTo>
                    <a:pt x="71275" y="67015"/>
                    <a:pt x="74454" y="64934"/>
                    <a:pt x="77631" y="64934"/>
                  </a:cubicBezTo>
                  <a:close/>
                  <a:moveTo>
                    <a:pt x="100937" y="64934"/>
                  </a:moveTo>
                  <a:cubicBezTo>
                    <a:pt x="104113" y="64934"/>
                    <a:pt x="107288" y="67013"/>
                    <a:pt x="107328" y="71174"/>
                  </a:cubicBezTo>
                  <a:cubicBezTo>
                    <a:pt x="106849" y="71069"/>
                    <a:pt x="106366" y="71017"/>
                    <a:pt x="105887" y="71017"/>
                  </a:cubicBezTo>
                  <a:cubicBezTo>
                    <a:pt x="104037" y="71017"/>
                    <a:pt x="102243" y="71782"/>
                    <a:pt x="100948" y="73163"/>
                  </a:cubicBezTo>
                  <a:lnTo>
                    <a:pt x="100939" y="73172"/>
                  </a:lnTo>
                  <a:cubicBezTo>
                    <a:pt x="99658" y="71801"/>
                    <a:pt x="97866" y="71012"/>
                    <a:pt x="95984" y="71012"/>
                  </a:cubicBezTo>
                  <a:cubicBezTo>
                    <a:pt x="95500" y="71012"/>
                    <a:pt x="95016" y="71066"/>
                    <a:pt x="94541" y="71174"/>
                  </a:cubicBezTo>
                  <a:cubicBezTo>
                    <a:pt x="94582" y="67015"/>
                    <a:pt x="97760" y="64934"/>
                    <a:pt x="100937" y="64934"/>
                  </a:cubicBezTo>
                  <a:close/>
                  <a:moveTo>
                    <a:pt x="53992" y="65081"/>
                  </a:moveTo>
                  <a:cubicBezTo>
                    <a:pt x="57167" y="65081"/>
                    <a:pt x="60344" y="67159"/>
                    <a:pt x="60384" y="71317"/>
                  </a:cubicBezTo>
                  <a:cubicBezTo>
                    <a:pt x="59911" y="71215"/>
                    <a:pt x="59433" y="71165"/>
                    <a:pt x="58960" y="71165"/>
                  </a:cubicBezTo>
                  <a:cubicBezTo>
                    <a:pt x="57101" y="71165"/>
                    <a:pt x="55296" y="71932"/>
                    <a:pt x="54004" y="73324"/>
                  </a:cubicBezTo>
                  <a:cubicBezTo>
                    <a:pt x="52723" y="71944"/>
                    <a:pt x="50922" y="71165"/>
                    <a:pt x="49049" y="71165"/>
                  </a:cubicBezTo>
                  <a:cubicBezTo>
                    <a:pt x="48565" y="71165"/>
                    <a:pt x="48081" y="71219"/>
                    <a:pt x="47606" y="71317"/>
                  </a:cubicBezTo>
                  <a:cubicBezTo>
                    <a:pt x="47642" y="67159"/>
                    <a:pt x="50816" y="65081"/>
                    <a:pt x="53992" y="65081"/>
                  </a:cubicBezTo>
                  <a:close/>
                  <a:moveTo>
                    <a:pt x="7148" y="65122"/>
                  </a:moveTo>
                  <a:cubicBezTo>
                    <a:pt x="10323" y="65122"/>
                    <a:pt x="13498" y="67201"/>
                    <a:pt x="13538" y="71362"/>
                  </a:cubicBezTo>
                  <a:cubicBezTo>
                    <a:pt x="13060" y="71257"/>
                    <a:pt x="12578" y="71206"/>
                    <a:pt x="12099" y="71206"/>
                  </a:cubicBezTo>
                  <a:cubicBezTo>
                    <a:pt x="10245" y="71206"/>
                    <a:pt x="8446" y="71973"/>
                    <a:pt x="7150" y="73369"/>
                  </a:cubicBezTo>
                  <a:lnTo>
                    <a:pt x="7150" y="73360"/>
                  </a:lnTo>
                  <a:cubicBezTo>
                    <a:pt x="5875" y="71988"/>
                    <a:pt x="4096" y="71209"/>
                    <a:pt x="2226" y="71209"/>
                  </a:cubicBezTo>
                  <a:cubicBezTo>
                    <a:pt x="2216" y="71209"/>
                    <a:pt x="2205" y="71210"/>
                    <a:pt x="2194" y="71210"/>
                  </a:cubicBezTo>
                  <a:cubicBezTo>
                    <a:pt x="1711" y="71210"/>
                    <a:pt x="1227" y="71254"/>
                    <a:pt x="752" y="71362"/>
                  </a:cubicBezTo>
                  <a:cubicBezTo>
                    <a:pt x="792" y="67203"/>
                    <a:pt x="3970" y="65122"/>
                    <a:pt x="7148" y="65122"/>
                  </a:cubicBezTo>
                  <a:close/>
                  <a:moveTo>
                    <a:pt x="30463" y="65122"/>
                  </a:moveTo>
                  <a:cubicBezTo>
                    <a:pt x="33638" y="65122"/>
                    <a:pt x="36813" y="67201"/>
                    <a:pt x="36854" y="71362"/>
                  </a:cubicBezTo>
                  <a:cubicBezTo>
                    <a:pt x="36375" y="71257"/>
                    <a:pt x="35893" y="71206"/>
                    <a:pt x="35414" y="71206"/>
                  </a:cubicBezTo>
                  <a:cubicBezTo>
                    <a:pt x="33560" y="71206"/>
                    <a:pt x="31761" y="71973"/>
                    <a:pt x="30465" y="73369"/>
                  </a:cubicBezTo>
                  <a:lnTo>
                    <a:pt x="30465" y="73360"/>
                  </a:lnTo>
                  <a:cubicBezTo>
                    <a:pt x="29191" y="71988"/>
                    <a:pt x="27412" y="71209"/>
                    <a:pt x="25542" y="71209"/>
                  </a:cubicBezTo>
                  <a:cubicBezTo>
                    <a:pt x="25531" y="71209"/>
                    <a:pt x="25520" y="71210"/>
                    <a:pt x="25510" y="71210"/>
                  </a:cubicBezTo>
                  <a:cubicBezTo>
                    <a:pt x="25026" y="71210"/>
                    <a:pt x="24542" y="71254"/>
                    <a:pt x="24067" y="71362"/>
                  </a:cubicBezTo>
                  <a:cubicBezTo>
                    <a:pt x="24107" y="67203"/>
                    <a:pt x="27285" y="65122"/>
                    <a:pt x="30463" y="65122"/>
                  </a:cubicBezTo>
                  <a:close/>
                  <a:moveTo>
                    <a:pt x="129608" y="71351"/>
                  </a:moveTo>
                  <a:cubicBezTo>
                    <a:pt x="130035" y="71351"/>
                    <a:pt x="130466" y="71390"/>
                    <a:pt x="130894" y="71469"/>
                  </a:cubicBezTo>
                  <a:cubicBezTo>
                    <a:pt x="129908" y="72634"/>
                    <a:pt x="129326" y="74140"/>
                    <a:pt x="129415" y="75726"/>
                  </a:cubicBezTo>
                  <a:lnTo>
                    <a:pt x="129406" y="75744"/>
                  </a:lnTo>
                  <a:cubicBezTo>
                    <a:pt x="128156" y="74440"/>
                    <a:pt x="126397" y="73602"/>
                    <a:pt x="124528" y="73602"/>
                  </a:cubicBezTo>
                  <a:cubicBezTo>
                    <a:pt x="124509" y="73602"/>
                    <a:pt x="124489" y="73602"/>
                    <a:pt x="124469" y="73602"/>
                  </a:cubicBezTo>
                  <a:cubicBezTo>
                    <a:pt x="124450" y="73602"/>
                    <a:pt x="124430" y="73602"/>
                    <a:pt x="124410" y="73602"/>
                  </a:cubicBezTo>
                  <a:cubicBezTo>
                    <a:pt x="122541" y="73602"/>
                    <a:pt x="120773" y="74440"/>
                    <a:pt x="119532" y="75744"/>
                  </a:cubicBezTo>
                  <a:cubicBezTo>
                    <a:pt x="119613" y="74149"/>
                    <a:pt x="119030" y="72652"/>
                    <a:pt x="118045" y="71469"/>
                  </a:cubicBezTo>
                  <a:cubicBezTo>
                    <a:pt x="118473" y="71390"/>
                    <a:pt x="118903" y="71351"/>
                    <a:pt x="119331" y="71351"/>
                  </a:cubicBezTo>
                  <a:cubicBezTo>
                    <a:pt x="121264" y="71351"/>
                    <a:pt x="123134" y="72148"/>
                    <a:pt x="124469" y="73593"/>
                  </a:cubicBezTo>
                  <a:cubicBezTo>
                    <a:pt x="125805" y="72148"/>
                    <a:pt x="127675" y="71351"/>
                    <a:pt x="129608" y="71351"/>
                  </a:cubicBezTo>
                  <a:close/>
                  <a:moveTo>
                    <a:pt x="48843" y="71540"/>
                  </a:moveTo>
                  <a:cubicBezTo>
                    <a:pt x="50782" y="71540"/>
                    <a:pt x="52650" y="72343"/>
                    <a:pt x="53995" y="73790"/>
                  </a:cubicBezTo>
                  <a:cubicBezTo>
                    <a:pt x="53975" y="73790"/>
                    <a:pt x="53956" y="73790"/>
                    <a:pt x="53936" y="73790"/>
                  </a:cubicBezTo>
                  <a:cubicBezTo>
                    <a:pt x="52067" y="73790"/>
                    <a:pt x="50299" y="74628"/>
                    <a:pt x="49058" y="75932"/>
                  </a:cubicBezTo>
                  <a:cubicBezTo>
                    <a:pt x="49138" y="74337"/>
                    <a:pt x="48556" y="72840"/>
                    <a:pt x="47561" y="71658"/>
                  </a:cubicBezTo>
                  <a:cubicBezTo>
                    <a:pt x="47989" y="71579"/>
                    <a:pt x="48418" y="71540"/>
                    <a:pt x="48843" y="71540"/>
                  </a:cubicBezTo>
                  <a:close/>
                  <a:moveTo>
                    <a:pt x="59141" y="71540"/>
                  </a:moveTo>
                  <a:cubicBezTo>
                    <a:pt x="59566" y="71540"/>
                    <a:pt x="59994" y="71579"/>
                    <a:pt x="60420" y="71658"/>
                  </a:cubicBezTo>
                  <a:cubicBezTo>
                    <a:pt x="59425" y="72840"/>
                    <a:pt x="58843" y="74346"/>
                    <a:pt x="58932" y="75932"/>
                  </a:cubicBezTo>
                  <a:cubicBezTo>
                    <a:pt x="57682" y="74628"/>
                    <a:pt x="55914" y="73790"/>
                    <a:pt x="54054" y="73790"/>
                  </a:cubicBezTo>
                  <a:cubicBezTo>
                    <a:pt x="54034" y="73790"/>
                    <a:pt x="54015" y="73790"/>
                    <a:pt x="53995" y="73790"/>
                  </a:cubicBezTo>
                  <a:cubicBezTo>
                    <a:pt x="55332" y="72343"/>
                    <a:pt x="57206" y="71540"/>
                    <a:pt x="59141" y="71540"/>
                  </a:cubicBezTo>
                  <a:close/>
                  <a:moveTo>
                    <a:pt x="112810" y="69495"/>
                  </a:moveTo>
                  <a:cubicBezTo>
                    <a:pt x="115985" y="69495"/>
                    <a:pt x="119160" y="71574"/>
                    <a:pt x="119200" y="75735"/>
                  </a:cubicBezTo>
                  <a:cubicBezTo>
                    <a:pt x="118721" y="75630"/>
                    <a:pt x="118239" y="75578"/>
                    <a:pt x="117760" y="75578"/>
                  </a:cubicBezTo>
                  <a:cubicBezTo>
                    <a:pt x="115909" y="75578"/>
                    <a:pt x="114116" y="76343"/>
                    <a:pt x="112821" y="77724"/>
                  </a:cubicBezTo>
                  <a:lnTo>
                    <a:pt x="112812" y="77733"/>
                  </a:lnTo>
                  <a:cubicBezTo>
                    <a:pt x="111530" y="76362"/>
                    <a:pt x="109738" y="75573"/>
                    <a:pt x="107856" y="75573"/>
                  </a:cubicBezTo>
                  <a:cubicBezTo>
                    <a:pt x="107373" y="75573"/>
                    <a:pt x="106889" y="75627"/>
                    <a:pt x="106414" y="75735"/>
                  </a:cubicBezTo>
                  <a:lnTo>
                    <a:pt x="106414" y="75735"/>
                  </a:lnTo>
                  <a:cubicBezTo>
                    <a:pt x="106454" y="71576"/>
                    <a:pt x="109632" y="69495"/>
                    <a:pt x="112810" y="69495"/>
                  </a:cubicBezTo>
                  <a:close/>
                  <a:moveTo>
                    <a:pt x="136139" y="69486"/>
                  </a:moveTo>
                  <a:cubicBezTo>
                    <a:pt x="139313" y="69486"/>
                    <a:pt x="142484" y="71562"/>
                    <a:pt x="142525" y="75717"/>
                  </a:cubicBezTo>
                  <a:lnTo>
                    <a:pt x="142516" y="75735"/>
                  </a:lnTo>
                  <a:cubicBezTo>
                    <a:pt x="142037" y="75630"/>
                    <a:pt x="141554" y="75578"/>
                    <a:pt x="141075" y="75578"/>
                  </a:cubicBezTo>
                  <a:cubicBezTo>
                    <a:pt x="139222" y="75578"/>
                    <a:pt x="137424" y="76345"/>
                    <a:pt x="136136" y="77733"/>
                  </a:cubicBezTo>
                  <a:cubicBezTo>
                    <a:pt x="134854" y="76362"/>
                    <a:pt x="133062" y="75573"/>
                    <a:pt x="131181" y="75573"/>
                  </a:cubicBezTo>
                  <a:cubicBezTo>
                    <a:pt x="130697" y="75573"/>
                    <a:pt x="130213" y="75627"/>
                    <a:pt x="129738" y="75735"/>
                  </a:cubicBezTo>
                  <a:cubicBezTo>
                    <a:pt x="129778" y="71569"/>
                    <a:pt x="132960" y="69486"/>
                    <a:pt x="136139" y="69486"/>
                  </a:cubicBezTo>
                  <a:close/>
                  <a:moveTo>
                    <a:pt x="42333" y="69686"/>
                  </a:moveTo>
                  <a:cubicBezTo>
                    <a:pt x="45509" y="69686"/>
                    <a:pt x="48686" y="71765"/>
                    <a:pt x="48726" y="75923"/>
                  </a:cubicBezTo>
                  <a:cubicBezTo>
                    <a:pt x="48248" y="75818"/>
                    <a:pt x="47765" y="75767"/>
                    <a:pt x="47287" y="75767"/>
                  </a:cubicBezTo>
                  <a:cubicBezTo>
                    <a:pt x="45433" y="75767"/>
                    <a:pt x="43633" y="76534"/>
                    <a:pt x="42337" y="77930"/>
                  </a:cubicBezTo>
                  <a:cubicBezTo>
                    <a:pt x="41056" y="76550"/>
                    <a:pt x="39264" y="75770"/>
                    <a:pt x="37382" y="75770"/>
                  </a:cubicBezTo>
                  <a:cubicBezTo>
                    <a:pt x="36898" y="75770"/>
                    <a:pt x="36415" y="75815"/>
                    <a:pt x="35940" y="75923"/>
                  </a:cubicBezTo>
                  <a:cubicBezTo>
                    <a:pt x="35980" y="71765"/>
                    <a:pt x="39156" y="69686"/>
                    <a:pt x="42333" y="69686"/>
                  </a:cubicBezTo>
                  <a:close/>
                  <a:moveTo>
                    <a:pt x="65651" y="69683"/>
                  </a:moveTo>
                  <a:cubicBezTo>
                    <a:pt x="68826" y="69683"/>
                    <a:pt x="72001" y="71762"/>
                    <a:pt x="72041" y="75923"/>
                  </a:cubicBezTo>
                  <a:cubicBezTo>
                    <a:pt x="71563" y="75818"/>
                    <a:pt x="71081" y="75767"/>
                    <a:pt x="70602" y="75767"/>
                  </a:cubicBezTo>
                  <a:cubicBezTo>
                    <a:pt x="68748" y="75767"/>
                    <a:pt x="66949" y="76534"/>
                    <a:pt x="65653" y="77930"/>
                  </a:cubicBezTo>
                  <a:cubicBezTo>
                    <a:pt x="64371" y="76550"/>
                    <a:pt x="62579" y="75770"/>
                    <a:pt x="60697" y="75770"/>
                  </a:cubicBezTo>
                  <a:cubicBezTo>
                    <a:pt x="60214" y="75770"/>
                    <a:pt x="59730" y="75815"/>
                    <a:pt x="59255" y="75923"/>
                  </a:cubicBezTo>
                  <a:cubicBezTo>
                    <a:pt x="59295" y="71764"/>
                    <a:pt x="62473" y="69683"/>
                    <a:pt x="65651" y="69683"/>
                  </a:cubicBezTo>
                  <a:close/>
                  <a:moveTo>
                    <a:pt x="82884" y="1"/>
                  </a:moveTo>
                  <a:cubicBezTo>
                    <a:pt x="82642" y="699"/>
                    <a:pt x="82534" y="1434"/>
                    <a:pt x="82579" y="2178"/>
                  </a:cubicBezTo>
                  <a:cubicBezTo>
                    <a:pt x="81329" y="875"/>
                    <a:pt x="79570" y="36"/>
                    <a:pt x="77701" y="36"/>
                  </a:cubicBezTo>
                  <a:cubicBezTo>
                    <a:pt x="77681" y="36"/>
                    <a:pt x="77661" y="36"/>
                    <a:pt x="77642" y="36"/>
                  </a:cubicBezTo>
                  <a:cubicBezTo>
                    <a:pt x="77622" y="36"/>
                    <a:pt x="77602" y="36"/>
                    <a:pt x="77582" y="36"/>
                  </a:cubicBezTo>
                  <a:cubicBezTo>
                    <a:pt x="73834" y="36"/>
                    <a:pt x="70494" y="3399"/>
                    <a:pt x="70948" y="7160"/>
                  </a:cubicBezTo>
                  <a:cubicBezTo>
                    <a:pt x="71458" y="7046"/>
                    <a:pt x="71971" y="6991"/>
                    <a:pt x="72481" y="6991"/>
                  </a:cubicBezTo>
                  <a:cubicBezTo>
                    <a:pt x="74418" y="6991"/>
                    <a:pt x="76294" y="7793"/>
                    <a:pt x="77642" y="9248"/>
                  </a:cubicBezTo>
                  <a:cubicBezTo>
                    <a:pt x="77624" y="9248"/>
                    <a:pt x="77606" y="9248"/>
                    <a:pt x="77587" y="9248"/>
                  </a:cubicBezTo>
                  <a:cubicBezTo>
                    <a:pt x="75529" y="9248"/>
                    <a:pt x="73607" y="10256"/>
                    <a:pt x="72355" y="11784"/>
                  </a:cubicBezTo>
                  <a:cubicBezTo>
                    <a:pt x="72756" y="8058"/>
                    <a:pt x="69443" y="4740"/>
                    <a:pt x="65721" y="4740"/>
                  </a:cubicBezTo>
                  <a:cubicBezTo>
                    <a:pt x="65701" y="4740"/>
                    <a:pt x="65682" y="4740"/>
                    <a:pt x="65662" y="4741"/>
                  </a:cubicBezTo>
                  <a:cubicBezTo>
                    <a:pt x="65642" y="4740"/>
                    <a:pt x="65622" y="4740"/>
                    <a:pt x="65602" y="4740"/>
                  </a:cubicBezTo>
                  <a:cubicBezTo>
                    <a:pt x="63733" y="4740"/>
                    <a:pt x="61966" y="5570"/>
                    <a:pt x="60724" y="6873"/>
                  </a:cubicBezTo>
                  <a:cubicBezTo>
                    <a:pt x="60760" y="6138"/>
                    <a:pt x="60662" y="5395"/>
                    <a:pt x="60420" y="4696"/>
                  </a:cubicBezTo>
                  <a:lnTo>
                    <a:pt x="60043" y="4696"/>
                  </a:lnTo>
                  <a:cubicBezTo>
                    <a:pt x="60276" y="5395"/>
                    <a:pt x="60393" y="6130"/>
                    <a:pt x="60393" y="6864"/>
                  </a:cubicBezTo>
                  <a:cubicBezTo>
                    <a:pt x="59920" y="6762"/>
                    <a:pt x="59442" y="6713"/>
                    <a:pt x="58969" y="6713"/>
                  </a:cubicBezTo>
                  <a:cubicBezTo>
                    <a:pt x="57110" y="6713"/>
                    <a:pt x="55305" y="7479"/>
                    <a:pt x="54013" y="8871"/>
                  </a:cubicBezTo>
                  <a:cubicBezTo>
                    <a:pt x="52732" y="7492"/>
                    <a:pt x="50939" y="6712"/>
                    <a:pt x="49058" y="6712"/>
                  </a:cubicBezTo>
                  <a:cubicBezTo>
                    <a:pt x="48574" y="6712"/>
                    <a:pt x="48090" y="6766"/>
                    <a:pt x="47615" y="6864"/>
                  </a:cubicBezTo>
                  <a:cubicBezTo>
                    <a:pt x="47615" y="6130"/>
                    <a:pt x="47732" y="5395"/>
                    <a:pt x="47965" y="4696"/>
                  </a:cubicBezTo>
                  <a:lnTo>
                    <a:pt x="47588" y="4696"/>
                  </a:lnTo>
                  <a:cubicBezTo>
                    <a:pt x="47346" y="5395"/>
                    <a:pt x="47248" y="6138"/>
                    <a:pt x="47284" y="6873"/>
                  </a:cubicBezTo>
                  <a:cubicBezTo>
                    <a:pt x="46049" y="5577"/>
                    <a:pt x="44293" y="4740"/>
                    <a:pt x="42434" y="4740"/>
                  </a:cubicBezTo>
                  <a:cubicBezTo>
                    <a:pt x="42405" y="4740"/>
                    <a:pt x="42376" y="4740"/>
                    <a:pt x="42346" y="4741"/>
                  </a:cubicBezTo>
                  <a:cubicBezTo>
                    <a:pt x="42319" y="4740"/>
                    <a:pt x="42291" y="4740"/>
                    <a:pt x="42263" y="4740"/>
                  </a:cubicBezTo>
                  <a:cubicBezTo>
                    <a:pt x="40287" y="4740"/>
                    <a:pt x="38431" y="5684"/>
                    <a:pt x="37185" y="7124"/>
                  </a:cubicBezTo>
                  <a:cubicBezTo>
                    <a:pt x="37480" y="3457"/>
                    <a:pt x="34193" y="233"/>
                    <a:pt x="30519" y="233"/>
                  </a:cubicBezTo>
                  <a:cubicBezTo>
                    <a:pt x="30504" y="233"/>
                    <a:pt x="30489" y="233"/>
                    <a:pt x="30474" y="234"/>
                  </a:cubicBezTo>
                  <a:cubicBezTo>
                    <a:pt x="30454" y="233"/>
                    <a:pt x="30434" y="233"/>
                    <a:pt x="30415" y="233"/>
                  </a:cubicBezTo>
                  <a:cubicBezTo>
                    <a:pt x="28546" y="233"/>
                    <a:pt x="26787" y="1072"/>
                    <a:pt x="25536" y="2375"/>
                  </a:cubicBezTo>
                  <a:cubicBezTo>
                    <a:pt x="25581" y="1640"/>
                    <a:pt x="25474" y="897"/>
                    <a:pt x="25232" y="198"/>
                  </a:cubicBezTo>
                  <a:lnTo>
                    <a:pt x="24864" y="198"/>
                  </a:lnTo>
                  <a:cubicBezTo>
                    <a:pt x="25088" y="897"/>
                    <a:pt x="25214" y="1631"/>
                    <a:pt x="25214" y="2366"/>
                  </a:cubicBezTo>
                  <a:cubicBezTo>
                    <a:pt x="24739" y="2264"/>
                    <a:pt x="24260" y="2214"/>
                    <a:pt x="23785" y="2214"/>
                  </a:cubicBezTo>
                  <a:cubicBezTo>
                    <a:pt x="21922" y="2214"/>
                    <a:pt x="20117" y="2981"/>
                    <a:pt x="18825" y="4373"/>
                  </a:cubicBezTo>
                  <a:cubicBezTo>
                    <a:pt x="17544" y="2993"/>
                    <a:pt x="15752" y="2214"/>
                    <a:pt x="13870" y="2214"/>
                  </a:cubicBezTo>
                  <a:cubicBezTo>
                    <a:pt x="13386" y="2214"/>
                    <a:pt x="12902" y="2268"/>
                    <a:pt x="12427" y="2366"/>
                  </a:cubicBezTo>
                  <a:cubicBezTo>
                    <a:pt x="12427" y="1631"/>
                    <a:pt x="12544" y="897"/>
                    <a:pt x="12777" y="198"/>
                  </a:cubicBezTo>
                  <a:lnTo>
                    <a:pt x="12382" y="198"/>
                  </a:lnTo>
                  <a:cubicBezTo>
                    <a:pt x="12141" y="897"/>
                    <a:pt x="12042" y="1640"/>
                    <a:pt x="12078" y="2375"/>
                  </a:cubicBezTo>
                  <a:cubicBezTo>
                    <a:pt x="10836" y="1072"/>
                    <a:pt x="9069" y="233"/>
                    <a:pt x="7200" y="233"/>
                  </a:cubicBezTo>
                  <a:cubicBezTo>
                    <a:pt x="7180" y="233"/>
                    <a:pt x="7160" y="233"/>
                    <a:pt x="7141" y="234"/>
                  </a:cubicBezTo>
                  <a:cubicBezTo>
                    <a:pt x="7126" y="233"/>
                    <a:pt x="7111" y="233"/>
                    <a:pt x="7096" y="233"/>
                  </a:cubicBezTo>
                  <a:cubicBezTo>
                    <a:pt x="3342" y="233"/>
                    <a:pt x="1" y="3600"/>
                    <a:pt x="456" y="7366"/>
                  </a:cubicBezTo>
                  <a:cubicBezTo>
                    <a:pt x="966" y="7252"/>
                    <a:pt x="1482" y="7196"/>
                    <a:pt x="1994" y="7196"/>
                  </a:cubicBezTo>
                  <a:cubicBezTo>
                    <a:pt x="3926" y="7196"/>
                    <a:pt x="5804" y="7993"/>
                    <a:pt x="7149" y="9445"/>
                  </a:cubicBezTo>
                  <a:lnTo>
                    <a:pt x="7149" y="9445"/>
                  </a:lnTo>
                  <a:cubicBezTo>
                    <a:pt x="7147" y="9445"/>
                    <a:pt x="7144" y="9445"/>
                    <a:pt x="7141" y="9445"/>
                  </a:cubicBezTo>
                  <a:cubicBezTo>
                    <a:pt x="7121" y="9445"/>
                    <a:pt x="7101" y="9445"/>
                    <a:pt x="7081" y="9445"/>
                  </a:cubicBezTo>
                  <a:cubicBezTo>
                    <a:pt x="3333" y="9445"/>
                    <a:pt x="1" y="12816"/>
                    <a:pt x="456" y="16569"/>
                  </a:cubicBezTo>
                  <a:cubicBezTo>
                    <a:pt x="961" y="16457"/>
                    <a:pt x="1471" y="16403"/>
                    <a:pt x="1977" y="16403"/>
                  </a:cubicBezTo>
                  <a:cubicBezTo>
                    <a:pt x="3909" y="16403"/>
                    <a:pt x="5782" y="17198"/>
                    <a:pt x="7132" y="18647"/>
                  </a:cubicBezTo>
                  <a:cubicBezTo>
                    <a:pt x="7112" y="18647"/>
                    <a:pt x="7092" y="18647"/>
                    <a:pt x="7072" y="18647"/>
                  </a:cubicBezTo>
                  <a:cubicBezTo>
                    <a:pt x="3333" y="18647"/>
                    <a:pt x="1" y="22009"/>
                    <a:pt x="456" y="25771"/>
                  </a:cubicBezTo>
                  <a:cubicBezTo>
                    <a:pt x="965" y="25657"/>
                    <a:pt x="1479" y="25602"/>
                    <a:pt x="1989" y="25602"/>
                  </a:cubicBezTo>
                  <a:cubicBezTo>
                    <a:pt x="3926" y="25602"/>
                    <a:pt x="5802" y="26404"/>
                    <a:pt x="7150" y="27859"/>
                  </a:cubicBezTo>
                  <a:cubicBezTo>
                    <a:pt x="8483" y="26416"/>
                    <a:pt x="10349" y="25613"/>
                    <a:pt x="12278" y="25613"/>
                  </a:cubicBezTo>
                  <a:cubicBezTo>
                    <a:pt x="12709" y="25613"/>
                    <a:pt x="13143" y="25653"/>
                    <a:pt x="13574" y="25735"/>
                  </a:cubicBezTo>
                  <a:cubicBezTo>
                    <a:pt x="12580" y="26909"/>
                    <a:pt x="11997" y="28414"/>
                    <a:pt x="12087" y="30000"/>
                  </a:cubicBezTo>
                  <a:cubicBezTo>
                    <a:pt x="10837" y="28697"/>
                    <a:pt x="9069" y="27867"/>
                    <a:pt x="7209" y="27867"/>
                  </a:cubicBezTo>
                  <a:cubicBezTo>
                    <a:pt x="7189" y="27867"/>
                    <a:pt x="7169" y="27867"/>
                    <a:pt x="7150" y="27868"/>
                  </a:cubicBezTo>
                  <a:cubicBezTo>
                    <a:pt x="7130" y="27867"/>
                    <a:pt x="7110" y="27867"/>
                    <a:pt x="7090" y="27867"/>
                  </a:cubicBezTo>
                  <a:cubicBezTo>
                    <a:pt x="3342" y="27867"/>
                    <a:pt x="1" y="31230"/>
                    <a:pt x="456" y="34991"/>
                  </a:cubicBezTo>
                  <a:cubicBezTo>
                    <a:pt x="968" y="34875"/>
                    <a:pt x="1485" y="34819"/>
                    <a:pt x="1999" y="34819"/>
                  </a:cubicBezTo>
                  <a:cubicBezTo>
                    <a:pt x="3903" y="34819"/>
                    <a:pt x="5755" y="35598"/>
                    <a:pt x="7096" y="37016"/>
                  </a:cubicBezTo>
                  <a:cubicBezTo>
                    <a:pt x="3341" y="37016"/>
                    <a:pt x="8" y="40377"/>
                    <a:pt x="456" y="44140"/>
                  </a:cubicBezTo>
                  <a:cubicBezTo>
                    <a:pt x="968" y="44025"/>
                    <a:pt x="1485" y="43970"/>
                    <a:pt x="1997" y="43970"/>
                  </a:cubicBezTo>
                  <a:cubicBezTo>
                    <a:pt x="3931" y="43970"/>
                    <a:pt x="5804" y="44767"/>
                    <a:pt x="7150" y="46219"/>
                  </a:cubicBezTo>
                  <a:cubicBezTo>
                    <a:pt x="8485" y="44773"/>
                    <a:pt x="10355" y="43977"/>
                    <a:pt x="12288" y="43977"/>
                  </a:cubicBezTo>
                  <a:cubicBezTo>
                    <a:pt x="12715" y="43977"/>
                    <a:pt x="13146" y="44016"/>
                    <a:pt x="13574" y="44095"/>
                  </a:cubicBezTo>
                  <a:cubicBezTo>
                    <a:pt x="12580" y="45278"/>
                    <a:pt x="11997" y="46774"/>
                    <a:pt x="12087" y="48369"/>
                  </a:cubicBezTo>
                  <a:cubicBezTo>
                    <a:pt x="10837" y="47066"/>
                    <a:pt x="9069" y="46227"/>
                    <a:pt x="7208" y="46227"/>
                  </a:cubicBezTo>
                  <a:cubicBezTo>
                    <a:pt x="7189" y="46227"/>
                    <a:pt x="7169" y="46228"/>
                    <a:pt x="7150" y="46228"/>
                  </a:cubicBezTo>
                  <a:cubicBezTo>
                    <a:pt x="7130" y="46228"/>
                    <a:pt x="7110" y="46227"/>
                    <a:pt x="7090" y="46227"/>
                  </a:cubicBezTo>
                  <a:cubicBezTo>
                    <a:pt x="3342" y="46227"/>
                    <a:pt x="1" y="49590"/>
                    <a:pt x="456" y="53351"/>
                  </a:cubicBezTo>
                  <a:cubicBezTo>
                    <a:pt x="966" y="53237"/>
                    <a:pt x="1482" y="53181"/>
                    <a:pt x="1993" y="53181"/>
                  </a:cubicBezTo>
                  <a:cubicBezTo>
                    <a:pt x="3922" y="53181"/>
                    <a:pt x="5795" y="53978"/>
                    <a:pt x="7141" y="55430"/>
                  </a:cubicBezTo>
                  <a:cubicBezTo>
                    <a:pt x="7121" y="55430"/>
                    <a:pt x="7101" y="55430"/>
                    <a:pt x="7081" y="55430"/>
                  </a:cubicBezTo>
                  <a:cubicBezTo>
                    <a:pt x="3333" y="55430"/>
                    <a:pt x="1" y="58792"/>
                    <a:pt x="456" y="62554"/>
                  </a:cubicBezTo>
                  <a:cubicBezTo>
                    <a:pt x="968" y="62439"/>
                    <a:pt x="1485" y="62383"/>
                    <a:pt x="1997" y="62383"/>
                  </a:cubicBezTo>
                  <a:cubicBezTo>
                    <a:pt x="3931" y="62383"/>
                    <a:pt x="5804" y="63180"/>
                    <a:pt x="7150" y="64633"/>
                  </a:cubicBezTo>
                  <a:cubicBezTo>
                    <a:pt x="8485" y="63187"/>
                    <a:pt x="10355" y="62390"/>
                    <a:pt x="12288" y="62390"/>
                  </a:cubicBezTo>
                  <a:cubicBezTo>
                    <a:pt x="12715" y="62390"/>
                    <a:pt x="13146" y="62429"/>
                    <a:pt x="13574" y="62509"/>
                  </a:cubicBezTo>
                  <a:cubicBezTo>
                    <a:pt x="12580" y="63692"/>
                    <a:pt x="11997" y="65188"/>
                    <a:pt x="12087" y="66783"/>
                  </a:cubicBezTo>
                  <a:cubicBezTo>
                    <a:pt x="10837" y="65480"/>
                    <a:pt x="9069" y="64641"/>
                    <a:pt x="7208" y="64641"/>
                  </a:cubicBezTo>
                  <a:cubicBezTo>
                    <a:pt x="7189" y="64641"/>
                    <a:pt x="7169" y="64641"/>
                    <a:pt x="7150" y="64642"/>
                  </a:cubicBezTo>
                  <a:cubicBezTo>
                    <a:pt x="7130" y="64641"/>
                    <a:pt x="7110" y="64641"/>
                    <a:pt x="7090" y="64641"/>
                  </a:cubicBezTo>
                  <a:cubicBezTo>
                    <a:pt x="3342" y="64641"/>
                    <a:pt x="1" y="68004"/>
                    <a:pt x="456" y="71765"/>
                  </a:cubicBezTo>
                  <a:cubicBezTo>
                    <a:pt x="965" y="71651"/>
                    <a:pt x="1479" y="71596"/>
                    <a:pt x="1989" y="71596"/>
                  </a:cubicBezTo>
                  <a:cubicBezTo>
                    <a:pt x="3926" y="71596"/>
                    <a:pt x="5802" y="72399"/>
                    <a:pt x="7150" y="73853"/>
                  </a:cubicBezTo>
                  <a:cubicBezTo>
                    <a:pt x="8483" y="72402"/>
                    <a:pt x="10349" y="71599"/>
                    <a:pt x="12279" y="71599"/>
                  </a:cubicBezTo>
                  <a:cubicBezTo>
                    <a:pt x="12709" y="71599"/>
                    <a:pt x="13143" y="71639"/>
                    <a:pt x="13574" y="71720"/>
                  </a:cubicBezTo>
                  <a:cubicBezTo>
                    <a:pt x="13037" y="72348"/>
                    <a:pt x="12624" y="73082"/>
                    <a:pt x="12365" y="73862"/>
                  </a:cubicBezTo>
                  <a:lnTo>
                    <a:pt x="12741" y="73862"/>
                  </a:lnTo>
                  <a:cubicBezTo>
                    <a:pt x="13637" y="71119"/>
                    <a:pt x="16222" y="69746"/>
                    <a:pt x="18806" y="69746"/>
                  </a:cubicBezTo>
                  <a:cubicBezTo>
                    <a:pt x="21388" y="69746"/>
                    <a:pt x="23969" y="71117"/>
                    <a:pt x="24864" y="73862"/>
                  </a:cubicBezTo>
                  <a:lnTo>
                    <a:pt x="25241" y="73862"/>
                  </a:lnTo>
                  <a:cubicBezTo>
                    <a:pt x="24981" y="73073"/>
                    <a:pt x="24569" y="72339"/>
                    <a:pt x="24031" y="71702"/>
                  </a:cubicBezTo>
                  <a:cubicBezTo>
                    <a:pt x="24457" y="71623"/>
                    <a:pt x="24885" y="71585"/>
                    <a:pt x="25310" y="71585"/>
                  </a:cubicBezTo>
                  <a:cubicBezTo>
                    <a:pt x="27245" y="71585"/>
                    <a:pt x="29120" y="72387"/>
                    <a:pt x="30465" y="73835"/>
                  </a:cubicBezTo>
                  <a:cubicBezTo>
                    <a:pt x="31802" y="72382"/>
                    <a:pt x="33677" y="71582"/>
                    <a:pt x="35611" y="71582"/>
                  </a:cubicBezTo>
                  <a:cubicBezTo>
                    <a:pt x="36087" y="71582"/>
                    <a:pt x="36566" y="71630"/>
                    <a:pt x="37042" y="71729"/>
                  </a:cubicBezTo>
                  <a:cubicBezTo>
                    <a:pt x="36011" y="72993"/>
                    <a:pt x="35438" y="74615"/>
                    <a:pt x="35644" y="76308"/>
                  </a:cubicBezTo>
                  <a:cubicBezTo>
                    <a:pt x="36151" y="76194"/>
                    <a:pt x="36664" y="76139"/>
                    <a:pt x="37173" y="76139"/>
                  </a:cubicBezTo>
                  <a:cubicBezTo>
                    <a:pt x="39108" y="76139"/>
                    <a:pt x="40989" y="76942"/>
                    <a:pt x="42337" y="78396"/>
                  </a:cubicBezTo>
                  <a:cubicBezTo>
                    <a:pt x="43675" y="76948"/>
                    <a:pt x="45548" y="76146"/>
                    <a:pt x="47484" y="76146"/>
                  </a:cubicBezTo>
                  <a:cubicBezTo>
                    <a:pt x="47908" y="76146"/>
                    <a:pt x="48336" y="76184"/>
                    <a:pt x="48762" y="76263"/>
                  </a:cubicBezTo>
                  <a:cubicBezTo>
                    <a:pt x="48224" y="76899"/>
                    <a:pt x="47812" y="77625"/>
                    <a:pt x="47552" y="78414"/>
                  </a:cubicBezTo>
                  <a:lnTo>
                    <a:pt x="47929" y="78414"/>
                  </a:lnTo>
                  <a:cubicBezTo>
                    <a:pt x="48825" y="75666"/>
                    <a:pt x="51408" y="74291"/>
                    <a:pt x="53990" y="74291"/>
                  </a:cubicBezTo>
                  <a:cubicBezTo>
                    <a:pt x="56571" y="74291"/>
                    <a:pt x="59152" y="75664"/>
                    <a:pt x="60052" y="78414"/>
                  </a:cubicBezTo>
                  <a:lnTo>
                    <a:pt x="60438" y="78414"/>
                  </a:lnTo>
                  <a:cubicBezTo>
                    <a:pt x="60169" y="77625"/>
                    <a:pt x="59766" y="76891"/>
                    <a:pt x="59228" y="76263"/>
                  </a:cubicBezTo>
                  <a:cubicBezTo>
                    <a:pt x="59656" y="76184"/>
                    <a:pt x="60087" y="76145"/>
                    <a:pt x="60514" y="76145"/>
                  </a:cubicBezTo>
                  <a:cubicBezTo>
                    <a:pt x="62447" y="76145"/>
                    <a:pt x="64319" y="76941"/>
                    <a:pt x="65662" y="78387"/>
                  </a:cubicBezTo>
                  <a:cubicBezTo>
                    <a:pt x="67002" y="76933"/>
                    <a:pt x="68877" y="76130"/>
                    <a:pt x="70814" y="76130"/>
                  </a:cubicBezTo>
                  <a:cubicBezTo>
                    <a:pt x="71323" y="76130"/>
                    <a:pt x="71837" y="76185"/>
                    <a:pt x="72346" y="76299"/>
                  </a:cubicBezTo>
                  <a:cubicBezTo>
                    <a:pt x="72801" y="72547"/>
                    <a:pt x="69460" y="69175"/>
                    <a:pt x="65712" y="69175"/>
                  </a:cubicBezTo>
                  <a:cubicBezTo>
                    <a:pt x="65698" y="69175"/>
                    <a:pt x="65684" y="69175"/>
                    <a:pt x="65669" y="69175"/>
                  </a:cubicBezTo>
                  <a:lnTo>
                    <a:pt x="65669" y="69175"/>
                  </a:lnTo>
                  <a:cubicBezTo>
                    <a:pt x="67009" y="67731"/>
                    <a:pt x="68871" y="66936"/>
                    <a:pt x="70797" y="66936"/>
                  </a:cubicBezTo>
                  <a:cubicBezTo>
                    <a:pt x="71279" y="66936"/>
                    <a:pt x="71765" y="66986"/>
                    <a:pt x="72248" y="67088"/>
                  </a:cubicBezTo>
                  <a:cubicBezTo>
                    <a:pt x="71271" y="68333"/>
                    <a:pt x="70742" y="69901"/>
                    <a:pt x="70939" y="71559"/>
                  </a:cubicBezTo>
                  <a:cubicBezTo>
                    <a:pt x="71452" y="71445"/>
                    <a:pt x="71968" y="71389"/>
                    <a:pt x="72480" y="71389"/>
                  </a:cubicBezTo>
                  <a:cubicBezTo>
                    <a:pt x="74414" y="71389"/>
                    <a:pt x="76287" y="72186"/>
                    <a:pt x="77633" y="73638"/>
                  </a:cubicBezTo>
                  <a:cubicBezTo>
                    <a:pt x="78970" y="72190"/>
                    <a:pt x="80844" y="71388"/>
                    <a:pt x="82779" y="71388"/>
                  </a:cubicBezTo>
                  <a:cubicBezTo>
                    <a:pt x="83204" y="71388"/>
                    <a:pt x="83632" y="71426"/>
                    <a:pt x="84057" y="71505"/>
                  </a:cubicBezTo>
                  <a:cubicBezTo>
                    <a:pt x="83520" y="72141"/>
                    <a:pt x="83108" y="72867"/>
                    <a:pt x="82848" y="73656"/>
                  </a:cubicBezTo>
                  <a:lnTo>
                    <a:pt x="83224" y="73656"/>
                  </a:lnTo>
                  <a:cubicBezTo>
                    <a:pt x="84120" y="70909"/>
                    <a:pt x="86703" y="69536"/>
                    <a:pt x="89286" y="69536"/>
                  </a:cubicBezTo>
                  <a:cubicBezTo>
                    <a:pt x="91869" y="69536"/>
                    <a:pt x="94452" y="70909"/>
                    <a:pt x="95348" y="73656"/>
                  </a:cubicBezTo>
                  <a:lnTo>
                    <a:pt x="95724" y="73656"/>
                  </a:lnTo>
                  <a:cubicBezTo>
                    <a:pt x="95464" y="72867"/>
                    <a:pt x="95052" y="72141"/>
                    <a:pt x="94514" y="71505"/>
                  </a:cubicBezTo>
                  <a:cubicBezTo>
                    <a:pt x="94942" y="71426"/>
                    <a:pt x="95371" y="71388"/>
                    <a:pt x="95797" y="71388"/>
                  </a:cubicBezTo>
                  <a:cubicBezTo>
                    <a:pt x="97737" y="71388"/>
                    <a:pt x="99611" y="72190"/>
                    <a:pt x="100948" y="73638"/>
                  </a:cubicBezTo>
                  <a:cubicBezTo>
                    <a:pt x="102293" y="72185"/>
                    <a:pt x="104163" y="71385"/>
                    <a:pt x="106095" y="71385"/>
                  </a:cubicBezTo>
                  <a:cubicBezTo>
                    <a:pt x="106570" y="71385"/>
                    <a:pt x="107049" y="71433"/>
                    <a:pt x="107525" y="71532"/>
                  </a:cubicBezTo>
                  <a:cubicBezTo>
                    <a:pt x="106495" y="72796"/>
                    <a:pt x="105921" y="74417"/>
                    <a:pt x="106127" y="76111"/>
                  </a:cubicBezTo>
                  <a:cubicBezTo>
                    <a:pt x="106637" y="75997"/>
                    <a:pt x="107150" y="75942"/>
                    <a:pt x="107660" y="75942"/>
                  </a:cubicBezTo>
                  <a:cubicBezTo>
                    <a:pt x="109597" y="75942"/>
                    <a:pt x="111473" y="76744"/>
                    <a:pt x="112821" y="78199"/>
                  </a:cubicBezTo>
                  <a:cubicBezTo>
                    <a:pt x="114158" y="76751"/>
                    <a:pt x="116031" y="75948"/>
                    <a:pt x="117967" y="75948"/>
                  </a:cubicBezTo>
                  <a:cubicBezTo>
                    <a:pt x="118392" y="75948"/>
                    <a:pt x="118820" y="75987"/>
                    <a:pt x="119245" y="76066"/>
                  </a:cubicBezTo>
                  <a:cubicBezTo>
                    <a:pt x="118708" y="76702"/>
                    <a:pt x="118295" y="77428"/>
                    <a:pt x="118036" y="78217"/>
                  </a:cubicBezTo>
                  <a:lnTo>
                    <a:pt x="118412" y="78217"/>
                  </a:lnTo>
                  <a:cubicBezTo>
                    <a:pt x="119308" y="75474"/>
                    <a:pt x="121893" y="74100"/>
                    <a:pt x="124477" y="74100"/>
                  </a:cubicBezTo>
                  <a:cubicBezTo>
                    <a:pt x="127059" y="74100"/>
                    <a:pt x="129640" y="75471"/>
                    <a:pt x="130536" y="78217"/>
                  </a:cubicBezTo>
                  <a:lnTo>
                    <a:pt x="130912" y="78217"/>
                  </a:lnTo>
                  <a:cubicBezTo>
                    <a:pt x="130652" y="77428"/>
                    <a:pt x="130240" y="76702"/>
                    <a:pt x="129702" y="76066"/>
                  </a:cubicBezTo>
                  <a:cubicBezTo>
                    <a:pt x="130130" y="75987"/>
                    <a:pt x="130558" y="75948"/>
                    <a:pt x="130984" y="75948"/>
                  </a:cubicBezTo>
                  <a:cubicBezTo>
                    <a:pt x="132922" y="75948"/>
                    <a:pt x="134791" y="76751"/>
                    <a:pt x="136136" y="78199"/>
                  </a:cubicBezTo>
                  <a:cubicBezTo>
                    <a:pt x="137484" y="76744"/>
                    <a:pt x="139360" y="75942"/>
                    <a:pt x="141292" y="75942"/>
                  </a:cubicBezTo>
                  <a:cubicBezTo>
                    <a:pt x="141801" y="75942"/>
                    <a:pt x="142313" y="75997"/>
                    <a:pt x="142820" y="76111"/>
                  </a:cubicBezTo>
                  <a:cubicBezTo>
                    <a:pt x="143275" y="72358"/>
                    <a:pt x="139935" y="68987"/>
                    <a:pt x="136195" y="68987"/>
                  </a:cubicBezTo>
                  <a:cubicBezTo>
                    <a:pt x="136175" y="68987"/>
                    <a:pt x="136156" y="68987"/>
                    <a:pt x="136136" y="68987"/>
                  </a:cubicBezTo>
                  <a:cubicBezTo>
                    <a:pt x="136116" y="68987"/>
                    <a:pt x="136096" y="68987"/>
                    <a:pt x="136077" y="68987"/>
                  </a:cubicBezTo>
                  <a:cubicBezTo>
                    <a:pt x="134208" y="68987"/>
                    <a:pt x="132440" y="69825"/>
                    <a:pt x="131199" y="71129"/>
                  </a:cubicBezTo>
                  <a:cubicBezTo>
                    <a:pt x="131279" y="69534"/>
                    <a:pt x="130697" y="68038"/>
                    <a:pt x="129702" y="66855"/>
                  </a:cubicBezTo>
                  <a:cubicBezTo>
                    <a:pt x="130132" y="66775"/>
                    <a:pt x="130564" y="66736"/>
                    <a:pt x="130992" y="66736"/>
                  </a:cubicBezTo>
                  <a:cubicBezTo>
                    <a:pt x="132927" y="66736"/>
                    <a:pt x="134793" y="67533"/>
                    <a:pt x="136136" y="68978"/>
                  </a:cubicBezTo>
                  <a:cubicBezTo>
                    <a:pt x="137482" y="67526"/>
                    <a:pt x="139354" y="66729"/>
                    <a:pt x="141284" y="66729"/>
                  </a:cubicBezTo>
                  <a:cubicBezTo>
                    <a:pt x="141795" y="66729"/>
                    <a:pt x="142310" y="66785"/>
                    <a:pt x="142820" y="66900"/>
                  </a:cubicBezTo>
                  <a:cubicBezTo>
                    <a:pt x="143276" y="63142"/>
                    <a:pt x="139935" y="59776"/>
                    <a:pt x="136189" y="59776"/>
                  </a:cubicBezTo>
                  <a:cubicBezTo>
                    <a:pt x="136175" y="59776"/>
                    <a:pt x="136160" y="59776"/>
                    <a:pt x="136145" y="59776"/>
                  </a:cubicBezTo>
                  <a:cubicBezTo>
                    <a:pt x="137492" y="58329"/>
                    <a:pt x="139362" y="57528"/>
                    <a:pt x="141292" y="57528"/>
                  </a:cubicBezTo>
                  <a:cubicBezTo>
                    <a:pt x="141800" y="57528"/>
                    <a:pt x="142312" y="57583"/>
                    <a:pt x="142820" y="57697"/>
                  </a:cubicBezTo>
                  <a:cubicBezTo>
                    <a:pt x="143275" y="53945"/>
                    <a:pt x="139935" y="50573"/>
                    <a:pt x="136195" y="50573"/>
                  </a:cubicBezTo>
                  <a:cubicBezTo>
                    <a:pt x="136175" y="50573"/>
                    <a:pt x="136156" y="50573"/>
                    <a:pt x="136136" y="50574"/>
                  </a:cubicBezTo>
                  <a:cubicBezTo>
                    <a:pt x="137486" y="49117"/>
                    <a:pt x="139365" y="48320"/>
                    <a:pt x="141300" y="48320"/>
                  </a:cubicBezTo>
                  <a:cubicBezTo>
                    <a:pt x="141806" y="48320"/>
                    <a:pt x="142315" y="48374"/>
                    <a:pt x="142820" y="48486"/>
                  </a:cubicBezTo>
                  <a:cubicBezTo>
                    <a:pt x="143276" y="44728"/>
                    <a:pt x="139935" y="41362"/>
                    <a:pt x="136181" y="41362"/>
                  </a:cubicBezTo>
                  <a:cubicBezTo>
                    <a:pt x="136166" y="41362"/>
                    <a:pt x="136151" y="41362"/>
                    <a:pt x="136136" y="41362"/>
                  </a:cubicBezTo>
                  <a:cubicBezTo>
                    <a:pt x="137483" y="39915"/>
                    <a:pt x="139359" y="39114"/>
                    <a:pt x="141291" y="39114"/>
                  </a:cubicBezTo>
                  <a:cubicBezTo>
                    <a:pt x="141800" y="39114"/>
                    <a:pt x="142312" y="39169"/>
                    <a:pt x="142820" y="39283"/>
                  </a:cubicBezTo>
                  <a:cubicBezTo>
                    <a:pt x="143275" y="35522"/>
                    <a:pt x="139935" y="32159"/>
                    <a:pt x="136195" y="32159"/>
                  </a:cubicBezTo>
                  <a:cubicBezTo>
                    <a:pt x="136175" y="32159"/>
                    <a:pt x="136156" y="32160"/>
                    <a:pt x="136136" y="32160"/>
                  </a:cubicBezTo>
                  <a:cubicBezTo>
                    <a:pt x="136116" y="32160"/>
                    <a:pt x="136096" y="32159"/>
                    <a:pt x="136077" y="32159"/>
                  </a:cubicBezTo>
                  <a:cubicBezTo>
                    <a:pt x="134208" y="32159"/>
                    <a:pt x="132440" y="32998"/>
                    <a:pt x="131199" y="34301"/>
                  </a:cubicBezTo>
                  <a:cubicBezTo>
                    <a:pt x="131279" y="32706"/>
                    <a:pt x="130697" y="31210"/>
                    <a:pt x="129711" y="30027"/>
                  </a:cubicBezTo>
                  <a:cubicBezTo>
                    <a:pt x="130140" y="29948"/>
                    <a:pt x="130570" y="29909"/>
                    <a:pt x="130997" y="29909"/>
                  </a:cubicBezTo>
                  <a:cubicBezTo>
                    <a:pt x="132927" y="29909"/>
                    <a:pt x="134793" y="30705"/>
                    <a:pt x="136136" y="32151"/>
                  </a:cubicBezTo>
                  <a:cubicBezTo>
                    <a:pt x="137482" y="30699"/>
                    <a:pt x="139354" y="29902"/>
                    <a:pt x="141284" y="29902"/>
                  </a:cubicBezTo>
                  <a:cubicBezTo>
                    <a:pt x="141795" y="29902"/>
                    <a:pt x="142310" y="29957"/>
                    <a:pt x="142820" y="30072"/>
                  </a:cubicBezTo>
                  <a:cubicBezTo>
                    <a:pt x="143276" y="26315"/>
                    <a:pt x="139935" y="22948"/>
                    <a:pt x="136189" y="22948"/>
                  </a:cubicBezTo>
                  <a:cubicBezTo>
                    <a:pt x="136175" y="22948"/>
                    <a:pt x="136160" y="22948"/>
                    <a:pt x="136145" y="22948"/>
                  </a:cubicBezTo>
                  <a:cubicBezTo>
                    <a:pt x="137491" y="21496"/>
                    <a:pt x="139358" y="20699"/>
                    <a:pt x="141285" y="20699"/>
                  </a:cubicBezTo>
                  <a:cubicBezTo>
                    <a:pt x="141795" y="20699"/>
                    <a:pt x="142310" y="20755"/>
                    <a:pt x="142820" y="20870"/>
                  </a:cubicBezTo>
                  <a:cubicBezTo>
                    <a:pt x="143275" y="17108"/>
                    <a:pt x="139935" y="13746"/>
                    <a:pt x="136195" y="13746"/>
                  </a:cubicBezTo>
                  <a:cubicBezTo>
                    <a:pt x="136175" y="13746"/>
                    <a:pt x="136156" y="13746"/>
                    <a:pt x="136136" y="13746"/>
                  </a:cubicBezTo>
                  <a:cubicBezTo>
                    <a:pt x="137484" y="12292"/>
                    <a:pt x="139360" y="11489"/>
                    <a:pt x="141292" y="11489"/>
                  </a:cubicBezTo>
                  <a:cubicBezTo>
                    <a:pt x="141801" y="11489"/>
                    <a:pt x="142313" y="11544"/>
                    <a:pt x="142820" y="11658"/>
                  </a:cubicBezTo>
                  <a:cubicBezTo>
                    <a:pt x="143275" y="7906"/>
                    <a:pt x="139935" y="4534"/>
                    <a:pt x="136195" y="4534"/>
                  </a:cubicBezTo>
                  <a:cubicBezTo>
                    <a:pt x="136175" y="4534"/>
                    <a:pt x="136156" y="4534"/>
                    <a:pt x="136136" y="4535"/>
                  </a:cubicBezTo>
                  <a:cubicBezTo>
                    <a:pt x="136116" y="4534"/>
                    <a:pt x="136096" y="4534"/>
                    <a:pt x="136077" y="4534"/>
                  </a:cubicBezTo>
                  <a:cubicBezTo>
                    <a:pt x="134208" y="4534"/>
                    <a:pt x="132440" y="5373"/>
                    <a:pt x="131199" y="6676"/>
                  </a:cubicBezTo>
                  <a:cubicBezTo>
                    <a:pt x="131234" y="5941"/>
                    <a:pt x="131136" y="5198"/>
                    <a:pt x="130894" y="4499"/>
                  </a:cubicBezTo>
                  <a:lnTo>
                    <a:pt x="130518" y="4499"/>
                  </a:lnTo>
                  <a:cubicBezTo>
                    <a:pt x="130751" y="5198"/>
                    <a:pt x="130867" y="5932"/>
                    <a:pt x="130867" y="6667"/>
                  </a:cubicBezTo>
                  <a:cubicBezTo>
                    <a:pt x="130394" y="6565"/>
                    <a:pt x="129917" y="6515"/>
                    <a:pt x="129443" y="6515"/>
                  </a:cubicBezTo>
                  <a:cubicBezTo>
                    <a:pt x="127584" y="6515"/>
                    <a:pt x="125780" y="7282"/>
                    <a:pt x="124487" y="8674"/>
                  </a:cubicBezTo>
                  <a:cubicBezTo>
                    <a:pt x="123206" y="7294"/>
                    <a:pt x="121414" y="6515"/>
                    <a:pt x="119532" y="6515"/>
                  </a:cubicBezTo>
                  <a:cubicBezTo>
                    <a:pt x="119048" y="6515"/>
                    <a:pt x="118564" y="6569"/>
                    <a:pt x="118089" y="6667"/>
                  </a:cubicBezTo>
                  <a:cubicBezTo>
                    <a:pt x="118089" y="5932"/>
                    <a:pt x="118206" y="5198"/>
                    <a:pt x="118439" y="4499"/>
                  </a:cubicBezTo>
                  <a:lnTo>
                    <a:pt x="118063" y="4499"/>
                  </a:lnTo>
                  <a:cubicBezTo>
                    <a:pt x="117821" y="5198"/>
                    <a:pt x="117722" y="5932"/>
                    <a:pt x="117758" y="6676"/>
                  </a:cubicBezTo>
                  <a:cubicBezTo>
                    <a:pt x="116516" y="5373"/>
                    <a:pt x="114749" y="4534"/>
                    <a:pt x="112880" y="4534"/>
                  </a:cubicBezTo>
                  <a:cubicBezTo>
                    <a:pt x="112860" y="4534"/>
                    <a:pt x="112840" y="4534"/>
                    <a:pt x="112821" y="4535"/>
                  </a:cubicBezTo>
                  <a:cubicBezTo>
                    <a:pt x="112802" y="4534"/>
                    <a:pt x="112783" y="4534"/>
                    <a:pt x="112765" y="4534"/>
                  </a:cubicBezTo>
                  <a:cubicBezTo>
                    <a:pt x="110778" y="4534"/>
                    <a:pt x="108911" y="5480"/>
                    <a:pt x="107659" y="6927"/>
                  </a:cubicBezTo>
                  <a:lnTo>
                    <a:pt x="107659" y="6927"/>
                  </a:lnTo>
                  <a:cubicBezTo>
                    <a:pt x="107953" y="3264"/>
                    <a:pt x="104676" y="36"/>
                    <a:pt x="101009" y="36"/>
                  </a:cubicBezTo>
                  <a:cubicBezTo>
                    <a:pt x="100988" y="36"/>
                    <a:pt x="100968" y="36"/>
                    <a:pt x="100948" y="36"/>
                  </a:cubicBezTo>
                  <a:cubicBezTo>
                    <a:pt x="100928" y="36"/>
                    <a:pt x="100908" y="36"/>
                    <a:pt x="100889" y="36"/>
                  </a:cubicBezTo>
                  <a:cubicBezTo>
                    <a:pt x="99020" y="36"/>
                    <a:pt x="97261" y="875"/>
                    <a:pt x="96011" y="2178"/>
                  </a:cubicBezTo>
                  <a:cubicBezTo>
                    <a:pt x="96056" y="1434"/>
                    <a:pt x="95948" y="699"/>
                    <a:pt x="95706" y="1"/>
                  </a:cubicBezTo>
                  <a:lnTo>
                    <a:pt x="95339" y="1"/>
                  </a:lnTo>
                  <a:cubicBezTo>
                    <a:pt x="95563" y="699"/>
                    <a:pt x="95688" y="1434"/>
                    <a:pt x="95688" y="2169"/>
                  </a:cubicBezTo>
                  <a:cubicBezTo>
                    <a:pt x="95213" y="2067"/>
                    <a:pt x="94735" y="2017"/>
                    <a:pt x="94260" y="2017"/>
                  </a:cubicBezTo>
                  <a:cubicBezTo>
                    <a:pt x="92399" y="2017"/>
                    <a:pt x="90599" y="2784"/>
                    <a:pt x="89299" y="4176"/>
                  </a:cubicBezTo>
                  <a:cubicBezTo>
                    <a:pt x="88027" y="2796"/>
                    <a:pt x="86226" y="2017"/>
                    <a:pt x="84344" y="2017"/>
                  </a:cubicBezTo>
                  <a:cubicBezTo>
                    <a:pt x="83860" y="2017"/>
                    <a:pt x="83376" y="2061"/>
                    <a:pt x="82902" y="2169"/>
                  </a:cubicBezTo>
                  <a:cubicBezTo>
                    <a:pt x="82910" y="1434"/>
                    <a:pt x="83027" y="699"/>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sp>
          <p:nvSpPr>
            <p:cNvPr id="377" name="Google Shape;377;p17"/>
            <p:cNvSpPr/>
            <p:nvPr/>
          </p:nvSpPr>
          <p:spPr>
            <a:xfrm>
              <a:off x="3029808" y="2625674"/>
              <a:ext cx="3080076" cy="1683353"/>
            </a:xfrm>
            <a:custGeom>
              <a:avLst/>
              <a:gdLst/>
              <a:ahLst/>
              <a:cxnLst/>
              <a:rect l="l" t="t" r="r" b="b"/>
              <a:pathLst>
                <a:path w="143276" h="78414" extrusionOk="0">
                  <a:moveTo>
                    <a:pt x="84144" y="2392"/>
                  </a:moveTo>
                  <a:cubicBezTo>
                    <a:pt x="86080" y="2392"/>
                    <a:pt x="87955" y="3195"/>
                    <a:pt x="89299" y="4642"/>
                  </a:cubicBezTo>
                  <a:cubicBezTo>
                    <a:pt x="90635" y="3197"/>
                    <a:pt x="92499" y="2400"/>
                    <a:pt x="94430" y="2400"/>
                  </a:cubicBezTo>
                  <a:cubicBezTo>
                    <a:pt x="94856" y="2400"/>
                    <a:pt x="95287" y="2439"/>
                    <a:pt x="95715" y="2518"/>
                  </a:cubicBezTo>
                  <a:cubicBezTo>
                    <a:pt x="94720" y="3692"/>
                    <a:pt x="94138" y="5198"/>
                    <a:pt x="94228" y="6793"/>
                  </a:cubicBezTo>
                  <a:cubicBezTo>
                    <a:pt x="92977" y="5480"/>
                    <a:pt x="91219" y="4651"/>
                    <a:pt x="89350" y="4651"/>
                  </a:cubicBezTo>
                  <a:cubicBezTo>
                    <a:pt x="89330" y="4651"/>
                    <a:pt x="89310" y="4651"/>
                    <a:pt x="89290" y="4651"/>
                  </a:cubicBezTo>
                  <a:cubicBezTo>
                    <a:pt x="89271" y="4651"/>
                    <a:pt x="89251" y="4651"/>
                    <a:pt x="89231" y="4651"/>
                  </a:cubicBezTo>
                  <a:cubicBezTo>
                    <a:pt x="87362" y="4651"/>
                    <a:pt x="85595" y="5489"/>
                    <a:pt x="84353" y="6793"/>
                  </a:cubicBezTo>
                  <a:cubicBezTo>
                    <a:pt x="84434" y="5198"/>
                    <a:pt x="83851" y="3692"/>
                    <a:pt x="82866" y="2518"/>
                  </a:cubicBezTo>
                  <a:lnTo>
                    <a:pt x="82866" y="2509"/>
                  </a:lnTo>
                  <a:cubicBezTo>
                    <a:pt x="83291" y="2430"/>
                    <a:pt x="83719" y="2392"/>
                    <a:pt x="84144" y="2392"/>
                  </a:cubicBezTo>
                  <a:close/>
                  <a:moveTo>
                    <a:pt x="23970" y="2589"/>
                  </a:moveTo>
                  <a:cubicBezTo>
                    <a:pt x="24396" y="2589"/>
                    <a:pt x="24824" y="2628"/>
                    <a:pt x="25250" y="2707"/>
                  </a:cubicBezTo>
                  <a:cubicBezTo>
                    <a:pt x="24255" y="3889"/>
                    <a:pt x="23673" y="5386"/>
                    <a:pt x="23753" y="6981"/>
                  </a:cubicBezTo>
                  <a:cubicBezTo>
                    <a:pt x="22512" y="5677"/>
                    <a:pt x="20744" y="4839"/>
                    <a:pt x="18884" y="4839"/>
                  </a:cubicBezTo>
                  <a:cubicBezTo>
                    <a:pt x="18864" y="4839"/>
                    <a:pt x="18845" y="4839"/>
                    <a:pt x="18825" y="4839"/>
                  </a:cubicBezTo>
                  <a:cubicBezTo>
                    <a:pt x="18805" y="4839"/>
                    <a:pt x="18786" y="4839"/>
                    <a:pt x="18766" y="4839"/>
                  </a:cubicBezTo>
                  <a:cubicBezTo>
                    <a:pt x="16897" y="4839"/>
                    <a:pt x="15129" y="5677"/>
                    <a:pt x="13888" y="6981"/>
                  </a:cubicBezTo>
                  <a:cubicBezTo>
                    <a:pt x="13951" y="5395"/>
                    <a:pt x="13368" y="3898"/>
                    <a:pt x="12382" y="2716"/>
                  </a:cubicBezTo>
                  <a:lnTo>
                    <a:pt x="12391" y="2707"/>
                  </a:lnTo>
                  <a:cubicBezTo>
                    <a:pt x="12818" y="2628"/>
                    <a:pt x="13246" y="2589"/>
                    <a:pt x="13671" y="2589"/>
                  </a:cubicBezTo>
                  <a:cubicBezTo>
                    <a:pt x="15606" y="2589"/>
                    <a:pt x="17481" y="3390"/>
                    <a:pt x="18825" y="4830"/>
                  </a:cubicBezTo>
                  <a:cubicBezTo>
                    <a:pt x="20162" y="3390"/>
                    <a:pt x="22035" y="2589"/>
                    <a:pt x="23970" y="2589"/>
                  </a:cubicBezTo>
                  <a:close/>
                  <a:moveTo>
                    <a:pt x="77636" y="544"/>
                  </a:moveTo>
                  <a:cubicBezTo>
                    <a:pt x="80811" y="544"/>
                    <a:pt x="83986" y="2623"/>
                    <a:pt x="84031" y="6784"/>
                  </a:cubicBezTo>
                  <a:cubicBezTo>
                    <a:pt x="83550" y="6679"/>
                    <a:pt x="83066" y="6627"/>
                    <a:pt x="82585" y="6627"/>
                  </a:cubicBezTo>
                  <a:cubicBezTo>
                    <a:pt x="80728" y="6627"/>
                    <a:pt x="78929" y="7394"/>
                    <a:pt x="77633" y="8782"/>
                  </a:cubicBezTo>
                  <a:cubicBezTo>
                    <a:pt x="76360" y="7411"/>
                    <a:pt x="74559" y="6622"/>
                    <a:pt x="72687" y="6622"/>
                  </a:cubicBezTo>
                  <a:cubicBezTo>
                    <a:pt x="72203" y="6622"/>
                    <a:pt x="71719" y="6676"/>
                    <a:pt x="71244" y="6784"/>
                  </a:cubicBezTo>
                  <a:cubicBezTo>
                    <a:pt x="71284" y="2625"/>
                    <a:pt x="74460" y="544"/>
                    <a:pt x="77636" y="544"/>
                  </a:cubicBezTo>
                  <a:close/>
                  <a:moveTo>
                    <a:pt x="100947" y="544"/>
                  </a:moveTo>
                  <a:cubicBezTo>
                    <a:pt x="104121" y="544"/>
                    <a:pt x="107295" y="2622"/>
                    <a:pt x="107337" y="6782"/>
                  </a:cubicBezTo>
                  <a:lnTo>
                    <a:pt x="107337" y="6782"/>
                  </a:lnTo>
                  <a:cubicBezTo>
                    <a:pt x="106859" y="6678"/>
                    <a:pt x="106378" y="6627"/>
                    <a:pt x="105901" y="6627"/>
                  </a:cubicBezTo>
                  <a:cubicBezTo>
                    <a:pt x="104043" y="6627"/>
                    <a:pt x="102246" y="7394"/>
                    <a:pt x="100957" y="8782"/>
                  </a:cubicBezTo>
                  <a:cubicBezTo>
                    <a:pt x="99676" y="7411"/>
                    <a:pt x="97883" y="6622"/>
                    <a:pt x="96002" y="6622"/>
                  </a:cubicBezTo>
                  <a:cubicBezTo>
                    <a:pt x="95518" y="6622"/>
                    <a:pt x="95034" y="6676"/>
                    <a:pt x="94559" y="6784"/>
                  </a:cubicBezTo>
                  <a:cubicBezTo>
                    <a:pt x="94595" y="2625"/>
                    <a:pt x="97771" y="544"/>
                    <a:pt x="100947" y="544"/>
                  </a:cubicBezTo>
                  <a:close/>
                  <a:moveTo>
                    <a:pt x="7166" y="739"/>
                  </a:moveTo>
                  <a:cubicBezTo>
                    <a:pt x="10341" y="739"/>
                    <a:pt x="13516" y="2815"/>
                    <a:pt x="13556" y="6972"/>
                  </a:cubicBezTo>
                  <a:cubicBezTo>
                    <a:pt x="13079" y="6868"/>
                    <a:pt x="12598" y="6817"/>
                    <a:pt x="12120" y="6817"/>
                  </a:cubicBezTo>
                  <a:cubicBezTo>
                    <a:pt x="10263" y="6817"/>
                    <a:pt x="8460" y="7585"/>
                    <a:pt x="7163" y="8974"/>
                  </a:cubicBezTo>
                  <a:lnTo>
                    <a:pt x="7163" y="8974"/>
                  </a:lnTo>
                  <a:cubicBezTo>
                    <a:pt x="5882" y="7597"/>
                    <a:pt x="4092" y="6819"/>
                    <a:pt x="2212" y="6819"/>
                  </a:cubicBezTo>
                  <a:cubicBezTo>
                    <a:pt x="1728" y="6819"/>
                    <a:pt x="1245" y="6873"/>
                    <a:pt x="770" y="6972"/>
                  </a:cubicBezTo>
                  <a:cubicBezTo>
                    <a:pt x="810" y="2818"/>
                    <a:pt x="3988" y="739"/>
                    <a:pt x="7166" y="739"/>
                  </a:cubicBezTo>
                  <a:close/>
                  <a:moveTo>
                    <a:pt x="30461" y="743"/>
                  </a:moveTo>
                  <a:cubicBezTo>
                    <a:pt x="33632" y="743"/>
                    <a:pt x="36807" y="2818"/>
                    <a:pt x="36853" y="6968"/>
                  </a:cubicBezTo>
                  <a:lnTo>
                    <a:pt x="36853" y="6968"/>
                  </a:lnTo>
                  <a:cubicBezTo>
                    <a:pt x="36386" y="6869"/>
                    <a:pt x="35915" y="6820"/>
                    <a:pt x="35447" y="6820"/>
                  </a:cubicBezTo>
                  <a:cubicBezTo>
                    <a:pt x="33589" y="6820"/>
                    <a:pt x="31784" y="7587"/>
                    <a:pt x="30492" y="8979"/>
                  </a:cubicBezTo>
                  <a:cubicBezTo>
                    <a:pt x="29210" y="7599"/>
                    <a:pt x="27418" y="6819"/>
                    <a:pt x="25536" y="6819"/>
                  </a:cubicBezTo>
                  <a:cubicBezTo>
                    <a:pt x="25053" y="6819"/>
                    <a:pt x="24569" y="6873"/>
                    <a:pt x="24094" y="6972"/>
                  </a:cubicBezTo>
                  <a:cubicBezTo>
                    <a:pt x="24121" y="2820"/>
                    <a:pt x="27289" y="743"/>
                    <a:pt x="30461" y="743"/>
                  </a:cubicBezTo>
                  <a:close/>
                  <a:moveTo>
                    <a:pt x="119326" y="6899"/>
                  </a:moveTo>
                  <a:cubicBezTo>
                    <a:pt x="121263" y="6899"/>
                    <a:pt x="123133" y="7700"/>
                    <a:pt x="124470" y="9149"/>
                  </a:cubicBezTo>
                  <a:lnTo>
                    <a:pt x="124470" y="9149"/>
                  </a:lnTo>
                  <a:cubicBezTo>
                    <a:pt x="124453" y="9149"/>
                    <a:pt x="124436" y="9149"/>
                    <a:pt x="124419" y="9149"/>
                  </a:cubicBezTo>
                  <a:cubicBezTo>
                    <a:pt x="122550" y="9149"/>
                    <a:pt x="120782" y="9987"/>
                    <a:pt x="119541" y="11291"/>
                  </a:cubicBezTo>
                  <a:cubicBezTo>
                    <a:pt x="119622" y="9705"/>
                    <a:pt x="119039" y="8199"/>
                    <a:pt x="118045" y="7017"/>
                  </a:cubicBezTo>
                  <a:cubicBezTo>
                    <a:pt x="118472" y="6938"/>
                    <a:pt x="118901" y="6899"/>
                    <a:pt x="119326" y="6899"/>
                  </a:cubicBezTo>
                  <a:close/>
                  <a:moveTo>
                    <a:pt x="129625" y="6899"/>
                  </a:moveTo>
                  <a:cubicBezTo>
                    <a:pt x="130050" y="6899"/>
                    <a:pt x="130477" y="6938"/>
                    <a:pt x="130903" y="7017"/>
                  </a:cubicBezTo>
                  <a:cubicBezTo>
                    <a:pt x="129908" y="8199"/>
                    <a:pt x="129326" y="9705"/>
                    <a:pt x="129415" y="11291"/>
                  </a:cubicBezTo>
                  <a:cubicBezTo>
                    <a:pt x="128165" y="9987"/>
                    <a:pt x="126397" y="9149"/>
                    <a:pt x="124537" y="9149"/>
                  </a:cubicBezTo>
                  <a:cubicBezTo>
                    <a:pt x="124520" y="9149"/>
                    <a:pt x="124503" y="9149"/>
                    <a:pt x="124487" y="9149"/>
                  </a:cubicBezTo>
                  <a:lnTo>
                    <a:pt x="124487" y="9149"/>
                  </a:lnTo>
                  <a:cubicBezTo>
                    <a:pt x="125823" y="7700"/>
                    <a:pt x="127694" y="6899"/>
                    <a:pt x="129625" y="6899"/>
                  </a:cubicBezTo>
                  <a:close/>
                  <a:moveTo>
                    <a:pt x="82788" y="6997"/>
                  </a:moveTo>
                  <a:cubicBezTo>
                    <a:pt x="83213" y="6997"/>
                    <a:pt x="83641" y="7036"/>
                    <a:pt x="84066" y="7115"/>
                  </a:cubicBezTo>
                  <a:cubicBezTo>
                    <a:pt x="83072" y="8298"/>
                    <a:pt x="82489" y="9794"/>
                    <a:pt x="82579" y="11389"/>
                  </a:cubicBezTo>
                  <a:cubicBezTo>
                    <a:pt x="81329" y="10086"/>
                    <a:pt x="79570" y="9248"/>
                    <a:pt x="77701" y="9248"/>
                  </a:cubicBezTo>
                  <a:cubicBezTo>
                    <a:pt x="77681" y="9248"/>
                    <a:pt x="77661" y="9248"/>
                    <a:pt x="77642" y="9248"/>
                  </a:cubicBezTo>
                  <a:cubicBezTo>
                    <a:pt x="78979" y="7800"/>
                    <a:pt x="80853" y="6997"/>
                    <a:pt x="82788" y="6997"/>
                  </a:cubicBezTo>
                  <a:close/>
                  <a:moveTo>
                    <a:pt x="95819" y="7002"/>
                  </a:moveTo>
                  <a:cubicBezTo>
                    <a:pt x="97748" y="7002"/>
                    <a:pt x="99615" y="7806"/>
                    <a:pt x="100948" y="9257"/>
                  </a:cubicBezTo>
                  <a:cubicBezTo>
                    <a:pt x="100928" y="9257"/>
                    <a:pt x="100908" y="9256"/>
                    <a:pt x="100888" y="9256"/>
                  </a:cubicBezTo>
                  <a:cubicBezTo>
                    <a:pt x="99020" y="9256"/>
                    <a:pt x="97252" y="10086"/>
                    <a:pt x="96011" y="11398"/>
                  </a:cubicBezTo>
                  <a:cubicBezTo>
                    <a:pt x="96100" y="9803"/>
                    <a:pt x="95509" y="8298"/>
                    <a:pt x="94523" y="7124"/>
                  </a:cubicBezTo>
                  <a:cubicBezTo>
                    <a:pt x="94955" y="7042"/>
                    <a:pt x="95388" y="7002"/>
                    <a:pt x="95819" y="7002"/>
                  </a:cubicBezTo>
                  <a:close/>
                  <a:moveTo>
                    <a:pt x="48857" y="7096"/>
                  </a:moveTo>
                  <a:cubicBezTo>
                    <a:pt x="50790" y="7096"/>
                    <a:pt x="52658" y="7899"/>
                    <a:pt x="53995" y="9346"/>
                  </a:cubicBezTo>
                  <a:lnTo>
                    <a:pt x="53995" y="9346"/>
                  </a:lnTo>
                  <a:cubicBezTo>
                    <a:pt x="53978" y="9346"/>
                    <a:pt x="53961" y="9346"/>
                    <a:pt x="53945" y="9346"/>
                  </a:cubicBezTo>
                  <a:cubicBezTo>
                    <a:pt x="52076" y="9346"/>
                    <a:pt x="50308" y="10184"/>
                    <a:pt x="49067" y="11488"/>
                  </a:cubicBezTo>
                  <a:cubicBezTo>
                    <a:pt x="49156" y="9893"/>
                    <a:pt x="48565" y="8388"/>
                    <a:pt x="47579" y="7214"/>
                  </a:cubicBezTo>
                  <a:cubicBezTo>
                    <a:pt x="48005" y="7135"/>
                    <a:pt x="48433" y="7096"/>
                    <a:pt x="48857" y="7096"/>
                  </a:cubicBezTo>
                  <a:close/>
                  <a:moveTo>
                    <a:pt x="59151" y="7096"/>
                  </a:moveTo>
                  <a:cubicBezTo>
                    <a:pt x="59575" y="7096"/>
                    <a:pt x="60003" y="7135"/>
                    <a:pt x="60429" y="7214"/>
                  </a:cubicBezTo>
                  <a:cubicBezTo>
                    <a:pt x="59443" y="8397"/>
                    <a:pt x="58852" y="9893"/>
                    <a:pt x="58941" y="11488"/>
                  </a:cubicBezTo>
                  <a:cubicBezTo>
                    <a:pt x="57700" y="10184"/>
                    <a:pt x="55932" y="9346"/>
                    <a:pt x="54063" y="9346"/>
                  </a:cubicBezTo>
                  <a:cubicBezTo>
                    <a:pt x="54043" y="9346"/>
                    <a:pt x="54024" y="9346"/>
                    <a:pt x="54004" y="9346"/>
                  </a:cubicBezTo>
                  <a:cubicBezTo>
                    <a:pt x="55349" y="7899"/>
                    <a:pt x="57217" y="7096"/>
                    <a:pt x="59151" y="7096"/>
                  </a:cubicBezTo>
                  <a:close/>
                  <a:moveTo>
                    <a:pt x="12288" y="7195"/>
                  </a:moveTo>
                  <a:cubicBezTo>
                    <a:pt x="12712" y="7195"/>
                    <a:pt x="13139" y="7233"/>
                    <a:pt x="13565" y="7312"/>
                  </a:cubicBezTo>
                  <a:cubicBezTo>
                    <a:pt x="12580" y="8495"/>
                    <a:pt x="11997" y="9992"/>
                    <a:pt x="12078" y="11586"/>
                  </a:cubicBezTo>
                  <a:cubicBezTo>
                    <a:pt x="10836" y="10283"/>
                    <a:pt x="9069" y="9445"/>
                    <a:pt x="7200" y="9445"/>
                  </a:cubicBezTo>
                  <a:cubicBezTo>
                    <a:pt x="7183" y="9445"/>
                    <a:pt x="7166" y="9445"/>
                    <a:pt x="7150" y="9445"/>
                  </a:cubicBezTo>
                  <a:lnTo>
                    <a:pt x="7150" y="9445"/>
                  </a:lnTo>
                  <a:cubicBezTo>
                    <a:pt x="8487" y="7997"/>
                    <a:pt x="10354" y="7195"/>
                    <a:pt x="12288" y="7195"/>
                  </a:cubicBezTo>
                  <a:close/>
                  <a:moveTo>
                    <a:pt x="25327" y="7195"/>
                  </a:moveTo>
                  <a:cubicBezTo>
                    <a:pt x="27263" y="7195"/>
                    <a:pt x="29138" y="7997"/>
                    <a:pt x="30483" y="9445"/>
                  </a:cubicBezTo>
                  <a:cubicBezTo>
                    <a:pt x="30463" y="9445"/>
                    <a:pt x="30443" y="9445"/>
                    <a:pt x="30423" y="9445"/>
                  </a:cubicBezTo>
                  <a:cubicBezTo>
                    <a:pt x="28555" y="9445"/>
                    <a:pt x="26787" y="10283"/>
                    <a:pt x="25545" y="11586"/>
                  </a:cubicBezTo>
                  <a:cubicBezTo>
                    <a:pt x="25626" y="10000"/>
                    <a:pt x="25044" y="8495"/>
                    <a:pt x="24049" y="7312"/>
                  </a:cubicBezTo>
                  <a:cubicBezTo>
                    <a:pt x="24475" y="7233"/>
                    <a:pt x="24903" y="7195"/>
                    <a:pt x="25327" y="7195"/>
                  </a:cubicBezTo>
                  <a:close/>
                  <a:moveTo>
                    <a:pt x="35634" y="7192"/>
                  </a:moveTo>
                  <a:cubicBezTo>
                    <a:pt x="36094" y="7192"/>
                    <a:pt x="36556" y="7237"/>
                    <a:pt x="37015" y="7330"/>
                  </a:cubicBezTo>
                  <a:cubicBezTo>
                    <a:pt x="35998" y="8588"/>
                    <a:pt x="35452" y="10173"/>
                    <a:pt x="35641" y="11840"/>
                  </a:cubicBezTo>
                  <a:lnTo>
                    <a:pt x="35641" y="11840"/>
                  </a:lnTo>
                  <a:cubicBezTo>
                    <a:pt x="34389" y="10389"/>
                    <a:pt x="32523" y="9445"/>
                    <a:pt x="30538" y="9445"/>
                  </a:cubicBezTo>
                  <a:cubicBezTo>
                    <a:pt x="30520" y="9445"/>
                    <a:pt x="30501" y="9445"/>
                    <a:pt x="30483" y="9445"/>
                  </a:cubicBezTo>
                  <a:cubicBezTo>
                    <a:pt x="31822" y="7997"/>
                    <a:pt x="33700" y="7192"/>
                    <a:pt x="35634" y="7192"/>
                  </a:cubicBezTo>
                  <a:close/>
                  <a:moveTo>
                    <a:pt x="112820" y="5042"/>
                  </a:moveTo>
                  <a:cubicBezTo>
                    <a:pt x="115994" y="5042"/>
                    <a:pt x="119168" y="7120"/>
                    <a:pt x="119209" y="11280"/>
                  </a:cubicBezTo>
                  <a:lnTo>
                    <a:pt x="119209" y="11280"/>
                  </a:lnTo>
                  <a:cubicBezTo>
                    <a:pt x="118737" y="11179"/>
                    <a:pt x="118262" y="11130"/>
                    <a:pt x="117790" y="11130"/>
                  </a:cubicBezTo>
                  <a:cubicBezTo>
                    <a:pt x="115926" y="11130"/>
                    <a:pt x="114120" y="11897"/>
                    <a:pt x="112821" y="13289"/>
                  </a:cubicBezTo>
                  <a:cubicBezTo>
                    <a:pt x="111548" y="11909"/>
                    <a:pt x="109747" y="11129"/>
                    <a:pt x="107874" y="11129"/>
                  </a:cubicBezTo>
                  <a:cubicBezTo>
                    <a:pt x="107391" y="11129"/>
                    <a:pt x="106898" y="11183"/>
                    <a:pt x="106432" y="11282"/>
                  </a:cubicBezTo>
                  <a:cubicBezTo>
                    <a:pt x="106468" y="7123"/>
                    <a:pt x="109644" y="5042"/>
                    <a:pt x="112820" y="5042"/>
                  </a:cubicBezTo>
                  <a:close/>
                  <a:moveTo>
                    <a:pt x="136135" y="5042"/>
                  </a:moveTo>
                  <a:cubicBezTo>
                    <a:pt x="139310" y="5042"/>
                    <a:pt x="142484" y="7121"/>
                    <a:pt x="142525" y="11282"/>
                  </a:cubicBezTo>
                  <a:cubicBezTo>
                    <a:pt x="142051" y="11180"/>
                    <a:pt x="141574" y="11130"/>
                    <a:pt x="141100" y="11130"/>
                  </a:cubicBezTo>
                  <a:cubicBezTo>
                    <a:pt x="139242" y="11130"/>
                    <a:pt x="137437" y="11897"/>
                    <a:pt x="136145" y="13289"/>
                  </a:cubicBezTo>
                  <a:cubicBezTo>
                    <a:pt x="134863" y="11909"/>
                    <a:pt x="133071" y="11129"/>
                    <a:pt x="131190" y="11129"/>
                  </a:cubicBezTo>
                  <a:cubicBezTo>
                    <a:pt x="130706" y="11129"/>
                    <a:pt x="130222" y="11183"/>
                    <a:pt x="129747" y="11282"/>
                  </a:cubicBezTo>
                  <a:cubicBezTo>
                    <a:pt x="129783" y="7123"/>
                    <a:pt x="132959" y="5042"/>
                    <a:pt x="136135" y="5042"/>
                  </a:cubicBezTo>
                  <a:close/>
                  <a:moveTo>
                    <a:pt x="89293" y="5147"/>
                  </a:moveTo>
                  <a:cubicBezTo>
                    <a:pt x="92468" y="5147"/>
                    <a:pt x="95642" y="7223"/>
                    <a:pt x="95679" y="11378"/>
                  </a:cubicBezTo>
                  <a:lnTo>
                    <a:pt x="95679" y="11378"/>
                  </a:lnTo>
                  <a:cubicBezTo>
                    <a:pt x="95207" y="11278"/>
                    <a:pt x="94731" y="11229"/>
                    <a:pt x="94259" y="11229"/>
                  </a:cubicBezTo>
                  <a:cubicBezTo>
                    <a:pt x="92396" y="11229"/>
                    <a:pt x="90592" y="11995"/>
                    <a:pt x="89299" y="13388"/>
                  </a:cubicBezTo>
                  <a:cubicBezTo>
                    <a:pt x="88018" y="12008"/>
                    <a:pt x="86226" y="11228"/>
                    <a:pt x="84344" y="11228"/>
                  </a:cubicBezTo>
                  <a:cubicBezTo>
                    <a:pt x="83860" y="11228"/>
                    <a:pt x="83376" y="11282"/>
                    <a:pt x="82902" y="11380"/>
                  </a:cubicBezTo>
                  <a:cubicBezTo>
                    <a:pt x="82937" y="7226"/>
                    <a:pt x="86116" y="5147"/>
                    <a:pt x="89293" y="5147"/>
                  </a:cubicBezTo>
                  <a:close/>
                  <a:moveTo>
                    <a:pt x="42334" y="5241"/>
                  </a:moveTo>
                  <a:cubicBezTo>
                    <a:pt x="45504" y="5241"/>
                    <a:pt x="48679" y="7316"/>
                    <a:pt x="48726" y="11466"/>
                  </a:cubicBezTo>
                  <a:lnTo>
                    <a:pt x="48726" y="11466"/>
                  </a:lnTo>
                  <a:cubicBezTo>
                    <a:pt x="48259" y="11367"/>
                    <a:pt x="47788" y="11318"/>
                    <a:pt x="47320" y="11318"/>
                  </a:cubicBezTo>
                  <a:cubicBezTo>
                    <a:pt x="45461" y="11318"/>
                    <a:pt x="43655" y="12085"/>
                    <a:pt x="42355" y="13477"/>
                  </a:cubicBezTo>
                  <a:cubicBezTo>
                    <a:pt x="41083" y="12097"/>
                    <a:pt x="39282" y="11318"/>
                    <a:pt x="37409" y="11318"/>
                  </a:cubicBezTo>
                  <a:cubicBezTo>
                    <a:pt x="36916" y="11318"/>
                    <a:pt x="36432" y="11371"/>
                    <a:pt x="35966" y="11470"/>
                  </a:cubicBezTo>
                  <a:cubicBezTo>
                    <a:pt x="35993" y="7318"/>
                    <a:pt x="39161" y="5241"/>
                    <a:pt x="42334" y="5241"/>
                  </a:cubicBezTo>
                  <a:close/>
                  <a:moveTo>
                    <a:pt x="65648" y="5241"/>
                  </a:moveTo>
                  <a:cubicBezTo>
                    <a:pt x="68820" y="5241"/>
                    <a:pt x="71995" y="7316"/>
                    <a:pt x="72041" y="11466"/>
                  </a:cubicBezTo>
                  <a:lnTo>
                    <a:pt x="72041" y="11466"/>
                  </a:lnTo>
                  <a:cubicBezTo>
                    <a:pt x="71572" y="11367"/>
                    <a:pt x="71100" y="11318"/>
                    <a:pt x="70631" y="11318"/>
                  </a:cubicBezTo>
                  <a:cubicBezTo>
                    <a:pt x="68767" y="11318"/>
                    <a:pt x="66961" y="12085"/>
                    <a:pt x="65662" y="13477"/>
                  </a:cubicBezTo>
                  <a:cubicBezTo>
                    <a:pt x="64389" y="12097"/>
                    <a:pt x="62588" y="11318"/>
                    <a:pt x="60715" y="11318"/>
                  </a:cubicBezTo>
                  <a:cubicBezTo>
                    <a:pt x="60223" y="11318"/>
                    <a:pt x="59739" y="11371"/>
                    <a:pt x="59273" y="11470"/>
                  </a:cubicBezTo>
                  <a:cubicBezTo>
                    <a:pt x="59304" y="7318"/>
                    <a:pt x="62474" y="5241"/>
                    <a:pt x="65648" y="5241"/>
                  </a:cubicBezTo>
                  <a:close/>
                  <a:moveTo>
                    <a:pt x="18806" y="5349"/>
                  </a:moveTo>
                  <a:cubicBezTo>
                    <a:pt x="21976" y="5349"/>
                    <a:pt x="25149" y="7423"/>
                    <a:pt x="25196" y="11574"/>
                  </a:cubicBezTo>
                  <a:lnTo>
                    <a:pt x="25196" y="11574"/>
                  </a:lnTo>
                  <a:cubicBezTo>
                    <a:pt x="24722" y="11471"/>
                    <a:pt x="24244" y="11421"/>
                    <a:pt x="23770" y="11421"/>
                  </a:cubicBezTo>
                  <a:cubicBezTo>
                    <a:pt x="21912" y="11421"/>
                    <a:pt x="20114" y="12189"/>
                    <a:pt x="18825" y="13585"/>
                  </a:cubicBezTo>
                  <a:cubicBezTo>
                    <a:pt x="17544" y="12205"/>
                    <a:pt x="15752" y="11425"/>
                    <a:pt x="13870" y="11425"/>
                  </a:cubicBezTo>
                  <a:cubicBezTo>
                    <a:pt x="13386" y="11425"/>
                    <a:pt x="12902" y="11470"/>
                    <a:pt x="12427" y="11578"/>
                  </a:cubicBezTo>
                  <a:cubicBezTo>
                    <a:pt x="12463" y="7425"/>
                    <a:pt x="15633" y="5349"/>
                    <a:pt x="18806" y="5349"/>
                  </a:cubicBezTo>
                  <a:close/>
                  <a:moveTo>
                    <a:pt x="117949" y="11501"/>
                  </a:moveTo>
                  <a:cubicBezTo>
                    <a:pt x="118380" y="11501"/>
                    <a:pt x="118814" y="11541"/>
                    <a:pt x="119245" y="11622"/>
                  </a:cubicBezTo>
                  <a:cubicBezTo>
                    <a:pt x="118253" y="12794"/>
                    <a:pt x="117671" y="14304"/>
                    <a:pt x="117757" y="15887"/>
                  </a:cubicBezTo>
                  <a:lnTo>
                    <a:pt x="117757" y="15887"/>
                  </a:lnTo>
                  <a:cubicBezTo>
                    <a:pt x="116507" y="14584"/>
                    <a:pt x="114739" y="13746"/>
                    <a:pt x="112880" y="13746"/>
                  </a:cubicBezTo>
                  <a:cubicBezTo>
                    <a:pt x="112860" y="13746"/>
                    <a:pt x="112840" y="13746"/>
                    <a:pt x="112821" y="13746"/>
                  </a:cubicBezTo>
                  <a:cubicBezTo>
                    <a:pt x="114154" y="12303"/>
                    <a:pt x="116020" y="11501"/>
                    <a:pt x="117949" y="11501"/>
                  </a:cubicBezTo>
                  <a:close/>
                  <a:moveTo>
                    <a:pt x="130985" y="11496"/>
                  </a:moveTo>
                  <a:cubicBezTo>
                    <a:pt x="132925" y="11496"/>
                    <a:pt x="134799" y="12298"/>
                    <a:pt x="136136" y="13746"/>
                  </a:cubicBezTo>
                  <a:cubicBezTo>
                    <a:pt x="136116" y="13746"/>
                    <a:pt x="136096" y="13746"/>
                    <a:pt x="136077" y="13746"/>
                  </a:cubicBezTo>
                  <a:cubicBezTo>
                    <a:pt x="134208" y="13746"/>
                    <a:pt x="132440" y="14584"/>
                    <a:pt x="131199" y="15888"/>
                  </a:cubicBezTo>
                  <a:cubicBezTo>
                    <a:pt x="131279" y="14293"/>
                    <a:pt x="130697" y="12796"/>
                    <a:pt x="129702" y="11613"/>
                  </a:cubicBezTo>
                  <a:cubicBezTo>
                    <a:pt x="130130" y="11534"/>
                    <a:pt x="130559" y="11496"/>
                    <a:pt x="130985" y="11496"/>
                  </a:cubicBezTo>
                  <a:close/>
                  <a:moveTo>
                    <a:pt x="84143" y="11612"/>
                  </a:moveTo>
                  <a:cubicBezTo>
                    <a:pt x="86077" y="11612"/>
                    <a:pt x="87946" y="12415"/>
                    <a:pt x="89290" y="13862"/>
                  </a:cubicBezTo>
                  <a:cubicBezTo>
                    <a:pt x="89271" y="13862"/>
                    <a:pt x="89251" y="13862"/>
                    <a:pt x="89231" y="13862"/>
                  </a:cubicBezTo>
                  <a:cubicBezTo>
                    <a:pt x="87362" y="13862"/>
                    <a:pt x="85595" y="14701"/>
                    <a:pt x="84353" y="16004"/>
                  </a:cubicBezTo>
                  <a:cubicBezTo>
                    <a:pt x="84443" y="14409"/>
                    <a:pt x="83851" y="12913"/>
                    <a:pt x="82866" y="11730"/>
                  </a:cubicBezTo>
                  <a:cubicBezTo>
                    <a:pt x="83291" y="11651"/>
                    <a:pt x="83719" y="11612"/>
                    <a:pt x="84143" y="11612"/>
                  </a:cubicBezTo>
                  <a:close/>
                  <a:moveTo>
                    <a:pt x="94437" y="11612"/>
                  </a:moveTo>
                  <a:cubicBezTo>
                    <a:pt x="94861" y="11612"/>
                    <a:pt x="95289" y="11651"/>
                    <a:pt x="95715" y="11730"/>
                  </a:cubicBezTo>
                  <a:cubicBezTo>
                    <a:pt x="94729" y="12913"/>
                    <a:pt x="94138" y="14409"/>
                    <a:pt x="94228" y="16004"/>
                  </a:cubicBezTo>
                  <a:cubicBezTo>
                    <a:pt x="92977" y="14701"/>
                    <a:pt x="91218" y="13862"/>
                    <a:pt x="89350" y="13862"/>
                  </a:cubicBezTo>
                  <a:cubicBezTo>
                    <a:pt x="89330" y="13862"/>
                    <a:pt x="89310" y="13862"/>
                    <a:pt x="89290" y="13862"/>
                  </a:cubicBezTo>
                  <a:lnTo>
                    <a:pt x="89299" y="13853"/>
                  </a:lnTo>
                  <a:cubicBezTo>
                    <a:pt x="90636" y="12414"/>
                    <a:pt x="92504" y="11612"/>
                    <a:pt x="94437" y="11612"/>
                  </a:cubicBezTo>
                  <a:close/>
                  <a:moveTo>
                    <a:pt x="47493" y="11702"/>
                  </a:moveTo>
                  <a:cubicBezTo>
                    <a:pt x="47918" y="11702"/>
                    <a:pt x="48345" y="11740"/>
                    <a:pt x="48771" y="11819"/>
                  </a:cubicBezTo>
                  <a:cubicBezTo>
                    <a:pt x="47772" y="12997"/>
                    <a:pt x="47190" y="14487"/>
                    <a:pt x="47274" y="16083"/>
                  </a:cubicBezTo>
                  <a:lnTo>
                    <a:pt x="47274" y="16083"/>
                  </a:lnTo>
                  <a:cubicBezTo>
                    <a:pt x="46033" y="14786"/>
                    <a:pt x="44269" y="13952"/>
                    <a:pt x="42406" y="13952"/>
                  </a:cubicBezTo>
                  <a:cubicBezTo>
                    <a:pt x="42389" y="13952"/>
                    <a:pt x="42372" y="13952"/>
                    <a:pt x="42355" y="13952"/>
                  </a:cubicBezTo>
                  <a:lnTo>
                    <a:pt x="42355" y="13952"/>
                  </a:lnTo>
                  <a:cubicBezTo>
                    <a:pt x="43693" y="12505"/>
                    <a:pt x="45560" y="11702"/>
                    <a:pt x="47493" y="11702"/>
                  </a:cubicBezTo>
                  <a:close/>
                  <a:moveTo>
                    <a:pt x="60501" y="11702"/>
                  </a:moveTo>
                  <a:cubicBezTo>
                    <a:pt x="62439" y="11702"/>
                    <a:pt x="64308" y="12505"/>
                    <a:pt x="65653" y="13952"/>
                  </a:cubicBezTo>
                  <a:cubicBezTo>
                    <a:pt x="65633" y="13952"/>
                    <a:pt x="65613" y="13952"/>
                    <a:pt x="65593" y="13952"/>
                  </a:cubicBezTo>
                  <a:cubicBezTo>
                    <a:pt x="63725" y="13952"/>
                    <a:pt x="61957" y="14790"/>
                    <a:pt x="60715" y="16094"/>
                  </a:cubicBezTo>
                  <a:cubicBezTo>
                    <a:pt x="60796" y="14499"/>
                    <a:pt x="60214" y="13002"/>
                    <a:pt x="59219" y="11819"/>
                  </a:cubicBezTo>
                  <a:cubicBezTo>
                    <a:pt x="59646" y="11740"/>
                    <a:pt x="60075" y="11702"/>
                    <a:pt x="60501" y="11702"/>
                  </a:cubicBezTo>
                  <a:close/>
                  <a:moveTo>
                    <a:pt x="106098" y="7003"/>
                  </a:moveTo>
                  <a:cubicBezTo>
                    <a:pt x="106560" y="7003"/>
                    <a:pt x="107026" y="7049"/>
                    <a:pt x="107489" y="7142"/>
                  </a:cubicBezTo>
                  <a:cubicBezTo>
                    <a:pt x="106479" y="8394"/>
                    <a:pt x="105932" y="9985"/>
                    <a:pt x="106135" y="11656"/>
                  </a:cubicBezTo>
                  <a:lnTo>
                    <a:pt x="106135" y="11656"/>
                  </a:lnTo>
                  <a:cubicBezTo>
                    <a:pt x="106639" y="11546"/>
                    <a:pt x="107148" y="11492"/>
                    <a:pt x="107652" y="11492"/>
                  </a:cubicBezTo>
                  <a:cubicBezTo>
                    <a:pt x="109592" y="11492"/>
                    <a:pt x="111471" y="12290"/>
                    <a:pt x="112821" y="13746"/>
                  </a:cubicBezTo>
                  <a:cubicBezTo>
                    <a:pt x="112802" y="13746"/>
                    <a:pt x="112783" y="13746"/>
                    <a:pt x="112765" y="13746"/>
                  </a:cubicBezTo>
                  <a:cubicBezTo>
                    <a:pt x="110778" y="13746"/>
                    <a:pt x="108911" y="14691"/>
                    <a:pt x="107659" y="16138"/>
                  </a:cubicBezTo>
                  <a:lnTo>
                    <a:pt x="107659" y="16138"/>
                  </a:lnTo>
                  <a:cubicBezTo>
                    <a:pt x="107785" y="14463"/>
                    <a:pt x="107175" y="12886"/>
                    <a:pt x="106127" y="11658"/>
                  </a:cubicBezTo>
                  <a:cubicBezTo>
                    <a:pt x="106127" y="11658"/>
                    <a:pt x="106128" y="11658"/>
                    <a:pt x="106128" y="11658"/>
                  </a:cubicBezTo>
                  <a:lnTo>
                    <a:pt x="106128" y="11658"/>
                  </a:lnTo>
                  <a:cubicBezTo>
                    <a:pt x="106131" y="11661"/>
                    <a:pt x="106133" y="11664"/>
                    <a:pt x="106136" y="11667"/>
                  </a:cubicBezTo>
                  <a:cubicBezTo>
                    <a:pt x="106136" y="11664"/>
                    <a:pt x="106135" y="11660"/>
                    <a:pt x="106135" y="11656"/>
                  </a:cubicBezTo>
                  <a:lnTo>
                    <a:pt x="106135" y="11656"/>
                  </a:lnTo>
                  <a:cubicBezTo>
                    <a:pt x="106133" y="11657"/>
                    <a:pt x="106130" y="11657"/>
                    <a:pt x="106128" y="11658"/>
                  </a:cubicBezTo>
                  <a:lnTo>
                    <a:pt x="106128" y="11658"/>
                  </a:lnTo>
                  <a:cubicBezTo>
                    <a:pt x="104868" y="10198"/>
                    <a:pt x="102995" y="9256"/>
                    <a:pt x="101004" y="9256"/>
                  </a:cubicBezTo>
                  <a:cubicBezTo>
                    <a:pt x="100985" y="9256"/>
                    <a:pt x="100967" y="9257"/>
                    <a:pt x="100948" y="9257"/>
                  </a:cubicBezTo>
                  <a:cubicBezTo>
                    <a:pt x="102293" y="7803"/>
                    <a:pt x="104164" y="7003"/>
                    <a:pt x="106098" y="7003"/>
                  </a:cubicBezTo>
                  <a:close/>
                  <a:moveTo>
                    <a:pt x="13651" y="11804"/>
                  </a:moveTo>
                  <a:cubicBezTo>
                    <a:pt x="15587" y="11804"/>
                    <a:pt x="17458" y="12604"/>
                    <a:pt x="18799" y="14050"/>
                  </a:cubicBezTo>
                  <a:lnTo>
                    <a:pt x="18799" y="14050"/>
                  </a:lnTo>
                  <a:cubicBezTo>
                    <a:pt x="18788" y="14050"/>
                    <a:pt x="18777" y="14050"/>
                    <a:pt x="18766" y="14050"/>
                  </a:cubicBezTo>
                  <a:cubicBezTo>
                    <a:pt x="16897" y="14050"/>
                    <a:pt x="15129" y="14889"/>
                    <a:pt x="13888" y="16192"/>
                  </a:cubicBezTo>
                  <a:cubicBezTo>
                    <a:pt x="13968" y="14597"/>
                    <a:pt x="13386" y="13101"/>
                    <a:pt x="12391" y="11918"/>
                  </a:cubicBezTo>
                  <a:cubicBezTo>
                    <a:pt x="12811" y="11842"/>
                    <a:pt x="13233" y="11804"/>
                    <a:pt x="13651" y="11804"/>
                  </a:cubicBezTo>
                  <a:close/>
                  <a:moveTo>
                    <a:pt x="23971" y="11800"/>
                  </a:moveTo>
                  <a:cubicBezTo>
                    <a:pt x="24396" y="11800"/>
                    <a:pt x="24824" y="11839"/>
                    <a:pt x="25250" y="11918"/>
                  </a:cubicBezTo>
                  <a:cubicBezTo>
                    <a:pt x="24255" y="13101"/>
                    <a:pt x="23673" y="14597"/>
                    <a:pt x="23753" y="16192"/>
                  </a:cubicBezTo>
                  <a:cubicBezTo>
                    <a:pt x="22512" y="14889"/>
                    <a:pt x="20744" y="14050"/>
                    <a:pt x="18884" y="14050"/>
                  </a:cubicBezTo>
                  <a:cubicBezTo>
                    <a:pt x="18864" y="14050"/>
                    <a:pt x="18845" y="14050"/>
                    <a:pt x="18825" y="14051"/>
                  </a:cubicBezTo>
                  <a:cubicBezTo>
                    <a:pt x="20162" y="12603"/>
                    <a:pt x="22036" y="11800"/>
                    <a:pt x="23971" y="11800"/>
                  </a:cubicBezTo>
                  <a:close/>
                  <a:moveTo>
                    <a:pt x="37191" y="11695"/>
                  </a:moveTo>
                  <a:cubicBezTo>
                    <a:pt x="39126" y="11695"/>
                    <a:pt x="41007" y="12498"/>
                    <a:pt x="42355" y="13952"/>
                  </a:cubicBezTo>
                  <a:lnTo>
                    <a:pt x="42355" y="13952"/>
                  </a:lnTo>
                  <a:cubicBezTo>
                    <a:pt x="42352" y="13952"/>
                    <a:pt x="42349" y="13952"/>
                    <a:pt x="42346" y="13952"/>
                  </a:cubicBezTo>
                  <a:cubicBezTo>
                    <a:pt x="42328" y="13952"/>
                    <a:pt x="42309" y="13952"/>
                    <a:pt x="42291" y="13952"/>
                  </a:cubicBezTo>
                  <a:cubicBezTo>
                    <a:pt x="40304" y="13952"/>
                    <a:pt x="38437" y="14897"/>
                    <a:pt x="37185" y="16344"/>
                  </a:cubicBezTo>
                  <a:cubicBezTo>
                    <a:pt x="37320" y="14669"/>
                    <a:pt x="36710" y="13092"/>
                    <a:pt x="35662" y="11864"/>
                  </a:cubicBezTo>
                  <a:cubicBezTo>
                    <a:pt x="36169" y="11750"/>
                    <a:pt x="36682" y="11695"/>
                    <a:pt x="37191" y="11695"/>
                  </a:cubicBezTo>
                  <a:close/>
                  <a:moveTo>
                    <a:pt x="124477" y="9648"/>
                  </a:moveTo>
                  <a:cubicBezTo>
                    <a:pt x="127652" y="9648"/>
                    <a:pt x="130827" y="11726"/>
                    <a:pt x="130867" y="15888"/>
                  </a:cubicBezTo>
                  <a:cubicBezTo>
                    <a:pt x="130394" y="15786"/>
                    <a:pt x="129917" y="15736"/>
                    <a:pt x="129443" y="15736"/>
                  </a:cubicBezTo>
                  <a:cubicBezTo>
                    <a:pt x="127584" y="15736"/>
                    <a:pt x="125780" y="16502"/>
                    <a:pt x="124487" y="17895"/>
                  </a:cubicBezTo>
                  <a:cubicBezTo>
                    <a:pt x="123206" y="16515"/>
                    <a:pt x="121414" y="15735"/>
                    <a:pt x="119532" y="15735"/>
                  </a:cubicBezTo>
                  <a:cubicBezTo>
                    <a:pt x="119048" y="15735"/>
                    <a:pt x="118564" y="15780"/>
                    <a:pt x="118089" y="15888"/>
                  </a:cubicBezTo>
                  <a:cubicBezTo>
                    <a:pt x="118125" y="11729"/>
                    <a:pt x="121301" y="9648"/>
                    <a:pt x="124477" y="9648"/>
                  </a:cubicBezTo>
                  <a:close/>
                  <a:moveTo>
                    <a:pt x="77633" y="9753"/>
                  </a:moveTo>
                  <a:cubicBezTo>
                    <a:pt x="80805" y="9753"/>
                    <a:pt x="83979" y="11828"/>
                    <a:pt x="84022" y="15982"/>
                  </a:cubicBezTo>
                  <a:lnTo>
                    <a:pt x="84022" y="15982"/>
                  </a:lnTo>
                  <a:cubicBezTo>
                    <a:pt x="83547" y="15880"/>
                    <a:pt x="83069" y="15830"/>
                    <a:pt x="82594" y="15830"/>
                  </a:cubicBezTo>
                  <a:cubicBezTo>
                    <a:pt x="80737" y="15830"/>
                    <a:pt x="78939" y="16596"/>
                    <a:pt x="77651" y="17984"/>
                  </a:cubicBezTo>
                  <a:cubicBezTo>
                    <a:pt x="76369" y="16613"/>
                    <a:pt x="74577" y="15825"/>
                    <a:pt x="72696" y="15825"/>
                  </a:cubicBezTo>
                  <a:cubicBezTo>
                    <a:pt x="72212" y="15825"/>
                    <a:pt x="71728" y="15879"/>
                    <a:pt x="71253" y="15986"/>
                  </a:cubicBezTo>
                  <a:cubicBezTo>
                    <a:pt x="71284" y="11832"/>
                    <a:pt x="74458" y="9753"/>
                    <a:pt x="77633" y="9753"/>
                  </a:cubicBezTo>
                  <a:close/>
                  <a:moveTo>
                    <a:pt x="100947" y="9753"/>
                  </a:moveTo>
                  <a:cubicBezTo>
                    <a:pt x="104122" y="9753"/>
                    <a:pt x="107296" y="11830"/>
                    <a:pt x="107337" y="15986"/>
                  </a:cubicBezTo>
                  <a:cubicBezTo>
                    <a:pt x="106864" y="15884"/>
                    <a:pt x="106386" y="15834"/>
                    <a:pt x="105913" y="15834"/>
                  </a:cubicBezTo>
                  <a:cubicBezTo>
                    <a:pt x="104054" y="15834"/>
                    <a:pt x="102249" y="16601"/>
                    <a:pt x="100957" y="17993"/>
                  </a:cubicBezTo>
                  <a:cubicBezTo>
                    <a:pt x="99676" y="16613"/>
                    <a:pt x="97883" y="15834"/>
                    <a:pt x="96002" y="15834"/>
                  </a:cubicBezTo>
                  <a:cubicBezTo>
                    <a:pt x="95518" y="15834"/>
                    <a:pt x="95034" y="15888"/>
                    <a:pt x="94559" y="15986"/>
                  </a:cubicBezTo>
                  <a:cubicBezTo>
                    <a:pt x="94595" y="11832"/>
                    <a:pt x="97771" y="9753"/>
                    <a:pt x="100947" y="9753"/>
                  </a:cubicBezTo>
                  <a:close/>
                  <a:moveTo>
                    <a:pt x="53999" y="9848"/>
                  </a:moveTo>
                  <a:cubicBezTo>
                    <a:pt x="57176" y="9848"/>
                    <a:pt x="60352" y="11927"/>
                    <a:pt x="60393" y="16085"/>
                  </a:cubicBezTo>
                  <a:cubicBezTo>
                    <a:pt x="59913" y="15980"/>
                    <a:pt x="59429" y="15929"/>
                    <a:pt x="58949" y="15929"/>
                  </a:cubicBezTo>
                  <a:cubicBezTo>
                    <a:pt x="57093" y="15929"/>
                    <a:pt x="55295" y="16694"/>
                    <a:pt x="53999" y="18087"/>
                  </a:cubicBezTo>
                  <a:lnTo>
                    <a:pt x="53999" y="18087"/>
                  </a:lnTo>
                  <a:cubicBezTo>
                    <a:pt x="52718" y="16710"/>
                    <a:pt x="50928" y="15932"/>
                    <a:pt x="49049" y="15932"/>
                  </a:cubicBezTo>
                  <a:cubicBezTo>
                    <a:pt x="48565" y="15932"/>
                    <a:pt x="48081" y="15977"/>
                    <a:pt x="47606" y="16085"/>
                  </a:cubicBezTo>
                  <a:cubicBezTo>
                    <a:pt x="47646" y="11927"/>
                    <a:pt x="50823" y="9848"/>
                    <a:pt x="53999" y="9848"/>
                  </a:cubicBezTo>
                  <a:close/>
                  <a:moveTo>
                    <a:pt x="7166" y="9943"/>
                  </a:moveTo>
                  <a:cubicBezTo>
                    <a:pt x="10341" y="9943"/>
                    <a:pt x="13516" y="12022"/>
                    <a:pt x="13556" y="16183"/>
                  </a:cubicBezTo>
                  <a:cubicBezTo>
                    <a:pt x="13083" y="16081"/>
                    <a:pt x="12605" y="16031"/>
                    <a:pt x="12131" y="16031"/>
                  </a:cubicBezTo>
                  <a:cubicBezTo>
                    <a:pt x="10273" y="16031"/>
                    <a:pt x="8469" y="16796"/>
                    <a:pt x="7176" y="18181"/>
                  </a:cubicBezTo>
                  <a:cubicBezTo>
                    <a:pt x="5901" y="16817"/>
                    <a:pt x="4126" y="16040"/>
                    <a:pt x="2258" y="16040"/>
                  </a:cubicBezTo>
                  <a:cubicBezTo>
                    <a:pt x="2237" y="16040"/>
                    <a:pt x="2216" y="16040"/>
                    <a:pt x="2194" y="16040"/>
                  </a:cubicBezTo>
                  <a:lnTo>
                    <a:pt x="2212" y="16022"/>
                  </a:lnTo>
                  <a:lnTo>
                    <a:pt x="2212" y="16022"/>
                  </a:lnTo>
                  <a:cubicBezTo>
                    <a:pt x="1728" y="16031"/>
                    <a:pt x="1245" y="16076"/>
                    <a:pt x="770" y="16183"/>
                  </a:cubicBezTo>
                  <a:cubicBezTo>
                    <a:pt x="810" y="12024"/>
                    <a:pt x="3988" y="9943"/>
                    <a:pt x="7166" y="9943"/>
                  </a:cubicBezTo>
                  <a:close/>
                  <a:moveTo>
                    <a:pt x="30463" y="9956"/>
                  </a:moveTo>
                  <a:cubicBezTo>
                    <a:pt x="33636" y="9956"/>
                    <a:pt x="36811" y="12033"/>
                    <a:pt x="36854" y="16188"/>
                  </a:cubicBezTo>
                  <a:lnTo>
                    <a:pt x="36854" y="16188"/>
                  </a:lnTo>
                  <a:cubicBezTo>
                    <a:pt x="36379" y="16086"/>
                    <a:pt x="35901" y="16036"/>
                    <a:pt x="35426" y="16036"/>
                  </a:cubicBezTo>
                  <a:cubicBezTo>
                    <a:pt x="33569" y="16036"/>
                    <a:pt x="31771" y="16802"/>
                    <a:pt x="30483" y="18190"/>
                  </a:cubicBezTo>
                  <a:cubicBezTo>
                    <a:pt x="29201" y="16819"/>
                    <a:pt x="27409" y="16031"/>
                    <a:pt x="25528" y="16031"/>
                  </a:cubicBezTo>
                  <a:cubicBezTo>
                    <a:pt x="25044" y="16031"/>
                    <a:pt x="24560" y="16085"/>
                    <a:pt x="24085" y="16192"/>
                  </a:cubicBezTo>
                  <a:cubicBezTo>
                    <a:pt x="24116" y="12034"/>
                    <a:pt x="27288" y="9956"/>
                    <a:pt x="30463" y="9956"/>
                  </a:cubicBezTo>
                  <a:close/>
                  <a:moveTo>
                    <a:pt x="119326" y="16110"/>
                  </a:moveTo>
                  <a:cubicBezTo>
                    <a:pt x="121265" y="16110"/>
                    <a:pt x="123134" y="16913"/>
                    <a:pt x="124478" y="18361"/>
                  </a:cubicBezTo>
                  <a:cubicBezTo>
                    <a:pt x="124458" y="18360"/>
                    <a:pt x="124439" y="18360"/>
                    <a:pt x="124419" y="18360"/>
                  </a:cubicBezTo>
                  <a:cubicBezTo>
                    <a:pt x="122550" y="18360"/>
                    <a:pt x="120782" y="19199"/>
                    <a:pt x="119541" y="20502"/>
                  </a:cubicBezTo>
                  <a:cubicBezTo>
                    <a:pt x="119622" y="18907"/>
                    <a:pt x="119039" y="17411"/>
                    <a:pt x="118045" y="16228"/>
                  </a:cubicBezTo>
                  <a:cubicBezTo>
                    <a:pt x="118472" y="16149"/>
                    <a:pt x="118901" y="16110"/>
                    <a:pt x="119326" y="16110"/>
                  </a:cubicBezTo>
                  <a:close/>
                  <a:moveTo>
                    <a:pt x="129624" y="16110"/>
                  </a:moveTo>
                  <a:cubicBezTo>
                    <a:pt x="130049" y="16110"/>
                    <a:pt x="130477" y="16149"/>
                    <a:pt x="130903" y="16228"/>
                  </a:cubicBezTo>
                  <a:cubicBezTo>
                    <a:pt x="129908" y="17402"/>
                    <a:pt x="129326" y="18907"/>
                    <a:pt x="129415" y="20493"/>
                  </a:cubicBezTo>
                  <a:lnTo>
                    <a:pt x="129415" y="20502"/>
                  </a:lnTo>
                  <a:cubicBezTo>
                    <a:pt x="128165" y="19199"/>
                    <a:pt x="126397" y="18360"/>
                    <a:pt x="124537" y="18360"/>
                  </a:cubicBezTo>
                  <a:cubicBezTo>
                    <a:pt x="124517" y="18360"/>
                    <a:pt x="124498" y="18360"/>
                    <a:pt x="124478" y="18361"/>
                  </a:cubicBezTo>
                  <a:cubicBezTo>
                    <a:pt x="125815" y="16913"/>
                    <a:pt x="127689" y="16110"/>
                    <a:pt x="129624" y="16110"/>
                  </a:cubicBezTo>
                  <a:close/>
                  <a:moveTo>
                    <a:pt x="82783" y="16209"/>
                  </a:moveTo>
                  <a:cubicBezTo>
                    <a:pt x="83207" y="16209"/>
                    <a:pt x="83633" y="16247"/>
                    <a:pt x="84057" y="16327"/>
                  </a:cubicBezTo>
                  <a:cubicBezTo>
                    <a:pt x="83538" y="16945"/>
                    <a:pt x="83135" y="17653"/>
                    <a:pt x="82875" y="18414"/>
                  </a:cubicBezTo>
                  <a:cubicBezTo>
                    <a:pt x="82633" y="19113"/>
                    <a:pt x="82534" y="19848"/>
                    <a:pt x="82570" y="20592"/>
                  </a:cubicBezTo>
                  <a:cubicBezTo>
                    <a:pt x="81322" y="19282"/>
                    <a:pt x="79551" y="18450"/>
                    <a:pt x="77681" y="18450"/>
                  </a:cubicBezTo>
                  <a:cubicBezTo>
                    <a:pt x="77671" y="18450"/>
                    <a:pt x="77661" y="18450"/>
                    <a:pt x="77651" y="18450"/>
                  </a:cubicBezTo>
                  <a:cubicBezTo>
                    <a:pt x="78988" y="17010"/>
                    <a:pt x="80855" y="16209"/>
                    <a:pt x="82783" y="16209"/>
                  </a:cubicBezTo>
                  <a:close/>
                  <a:moveTo>
                    <a:pt x="95788" y="16212"/>
                  </a:moveTo>
                  <a:cubicBezTo>
                    <a:pt x="97720" y="16212"/>
                    <a:pt x="99592" y="17008"/>
                    <a:pt x="100939" y="18450"/>
                  </a:cubicBezTo>
                  <a:cubicBezTo>
                    <a:pt x="100919" y="18450"/>
                    <a:pt x="100900" y="18450"/>
                    <a:pt x="100880" y="18450"/>
                  </a:cubicBezTo>
                  <a:cubicBezTo>
                    <a:pt x="99011" y="18450"/>
                    <a:pt x="97252" y="19288"/>
                    <a:pt x="96011" y="20592"/>
                  </a:cubicBezTo>
                  <a:cubicBezTo>
                    <a:pt x="96047" y="19848"/>
                    <a:pt x="95948" y="19113"/>
                    <a:pt x="95706" y="18414"/>
                  </a:cubicBezTo>
                  <a:cubicBezTo>
                    <a:pt x="95446" y="17653"/>
                    <a:pt x="95043" y="16945"/>
                    <a:pt x="94523" y="16327"/>
                  </a:cubicBezTo>
                  <a:cubicBezTo>
                    <a:pt x="94944" y="16250"/>
                    <a:pt x="95367" y="16212"/>
                    <a:pt x="95788" y="16212"/>
                  </a:cubicBezTo>
                  <a:close/>
                  <a:moveTo>
                    <a:pt x="48848" y="16307"/>
                  </a:moveTo>
                  <a:cubicBezTo>
                    <a:pt x="50780" y="16307"/>
                    <a:pt x="52650" y="17108"/>
                    <a:pt x="53987" y="18558"/>
                  </a:cubicBezTo>
                  <a:lnTo>
                    <a:pt x="53987" y="18558"/>
                  </a:lnTo>
                  <a:cubicBezTo>
                    <a:pt x="53970" y="18558"/>
                    <a:pt x="53953" y="18557"/>
                    <a:pt x="53936" y="18557"/>
                  </a:cubicBezTo>
                  <a:cubicBezTo>
                    <a:pt x="52067" y="18557"/>
                    <a:pt x="50308" y="19396"/>
                    <a:pt x="49058" y="20699"/>
                  </a:cubicBezTo>
                  <a:cubicBezTo>
                    <a:pt x="49147" y="19104"/>
                    <a:pt x="48565" y="17608"/>
                    <a:pt x="47570" y="16425"/>
                  </a:cubicBezTo>
                  <a:cubicBezTo>
                    <a:pt x="47996" y="16346"/>
                    <a:pt x="48423" y="16307"/>
                    <a:pt x="48848" y="16307"/>
                  </a:cubicBezTo>
                  <a:close/>
                  <a:moveTo>
                    <a:pt x="59142" y="16307"/>
                  </a:moveTo>
                  <a:cubicBezTo>
                    <a:pt x="59567" y="16307"/>
                    <a:pt x="59994" y="16346"/>
                    <a:pt x="60420" y="16425"/>
                  </a:cubicBezTo>
                  <a:cubicBezTo>
                    <a:pt x="59425" y="17608"/>
                    <a:pt x="58843" y="19104"/>
                    <a:pt x="58932" y="20699"/>
                  </a:cubicBezTo>
                  <a:cubicBezTo>
                    <a:pt x="57691" y="19396"/>
                    <a:pt x="55923" y="18557"/>
                    <a:pt x="54054" y="18557"/>
                  </a:cubicBezTo>
                  <a:cubicBezTo>
                    <a:pt x="54037" y="18557"/>
                    <a:pt x="54020" y="18558"/>
                    <a:pt x="54003" y="18558"/>
                  </a:cubicBezTo>
                  <a:lnTo>
                    <a:pt x="54003" y="18558"/>
                  </a:lnTo>
                  <a:cubicBezTo>
                    <a:pt x="55340" y="17108"/>
                    <a:pt x="57210" y="16307"/>
                    <a:pt x="59142" y="16307"/>
                  </a:cubicBezTo>
                  <a:close/>
                  <a:moveTo>
                    <a:pt x="25317" y="16414"/>
                  </a:moveTo>
                  <a:cubicBezTo>
                    <a:pt x="27247" y="16414"/>
                    <a:pt x="29113" y="17211"/>
                    <a:pt x="30456" y="18656"/>
                  </a:cubicBezTo>
                  <a:cubicBezTo>
                    <a:pt x="30436" y="18656"/>
                    <a:pt x="30416" y="18656"/>
                    <a:pt x="30397" y="18656"/>
                  </a:cubicBezTo>
                  <a:cubicBezTo>
                    <a:pt x="28528" y="18656"/>
                    <a:pt x="26769" y="19494"/>
                    <a:pt x="25528" y="20789"/>
                  </a:cubicBezTo>
                  <a:cubicBezTo>
                    <a:pt x="25563" y="20054"/>
                    <a:pt x="25456" y="19310"/>
                    <a:pt x="25223" y="18611"/>
                  </a:cubicBezTo>
                  <a:cubicBezTo>
                    <a:pt x="24954" y="17850"/>
                    <a:pt x="24551" y="17142"/>
                    <a:pt x="24031" y="16533"/>
                  </a:cubicBezTo>
                  <a:cubicBezTo>
                    <a:pt x="24460" y="16453"/>
                    <a:pt x="24890" y="16414"/>
                    <a:pt x="25317" y="16414"/>
                  </a:cubicBezTo>
                  <a:close/>
                  <a:moveTo>
                    <a:pt x="12296" y="16415"/>
                  </a:moveTo>
                  <a:cubicBezTo>
                    <a:pt x="12720" y="16415"/>
                    <a:pt x="13148" y="16454"/>
                    <a:pt x="13574" y="16533"/>
                  </a:cubicBezTo>
                  <a:cubicBezTo>
                    <a:pt x="13055" y="17151"/>
                    <a:pt x="12651" y="17850"/>
                    <a:pt x="12391" y="18611"/>
                  </a:cubicBezTo>
                  <a:cubicBezTo>
                    <a:pt x="12150" y="19310"/>
                    <a:pt x="12042" y="20054"/>
                    <a:pt x="12087" y="20789"/>
                  </a:cubicBezTo>
                  <a:lnTo>
                    <a:pt x="12078" y="20798"/>
                  </a:lnTo>
                  <a:cubicBezTo>
                    <a:pt x="10836" y="19494"/>
                    <a:pt x="9077" y="18656"/>
                    <a:pt x="7217" y="18656"/>
                  </a:cubicBezTo>
                  <a:cubicBezTo>
                    <a:pt x="7198" y="18656"/>
                    <a:pt x="7178" y="18656"/>
                    <a:pt x="7159" y="18656"/>
                  </a:cubicBezTo>
                  <a:cubicBezTo>
                    <a:pt x="8496" y="17216"/>
                    <a:pt x="10363" y="16415"/>
                    <a:pt x="12296" y="16415"/>
                  </a:cubicBezTo>
                  <a:close/>
                  <a:moveTo>
                    <a:pt x="106101" y="16205"/>
                  </a:moveTo>
                  <a:cubicBezTo>
                    <a:pt x="106563" y="16205"/>
                    <a:pt x="107027" y="16251"/>
                    <a:pt x="107489" y="16344"/>
                  </a:cubicBezTo>
                  <a:cubicBezTo>
                    <a:pt x="106486" y="17599"/>
                    <a:pt x="105930" y="19194"/>
                    <a:pt x="106136" y="20861"/>
                  </a:cubicBezTo>
                  <a:cubicBezTo>
                    <a:pt x="104879" y="19398"/>
                    <a:pt x="102991" y="18450"/>
                    <a:pt x="100994" y="18450"/>
                  </a:cubicBezTo>
                  <a:cubicBezTo>
                    <a:pt x="100985" y="18450"/>
                    <a:pt x="100975" y="18450"/>
                    <a:pt x="100966" y="18450"/>
                  </a:cubicBezTo>
                  <a:cubicBezTo>
                    <a:pt x="102304" y="17004"/>
                    <a:pt x="104173" y="16205"/>
                    <a:pt x="106101" y="16205"/>
                  </a:cubicBezTo>
                  <a:close/>
                  <a:moveTo>
                    <a:pt x="70810" y="11698"/>
                  </a:moveTo>
                  <a:cubicBezTo>
                    <a:pt x="71303" y="11698"/>
                    <a:pt x="71800" y="11750"/>
                    <a:pt x="72292" y="11855"/>
                  </a:cubicBezTo>
                  <a:cubicBezTo>
                    <a:pt x="71289" y="13110"/>
                    <a:pt x="70742" y="14705"/>
                    <a:pt x="70939" y="16380"/>
                  </a:cubicBezTo>
                  <a:lnTo>
                    <a:pt x="70957" y="16371"/>
                  </a:lnTo>
                  <a:cubicBezTo>
                    <a:pt x="71461" y="16260"/>
                    <a:pt x="71969" y="16205"/>
                    <a:pt x="72473" y="16205"/>
                  </a:cubicBezTo>
                  <a:cubicBezTo>
                    <a:pt x="74401" y="16205"/>
                    <a:pt x="76274" y="17001"/>
                    <a:pt x="77624" y="18450"/>
                  </a:cubicBezTo>
                  <a:cubicBezTo>
                    <a:pt x="77606" y="18450"/>
                    <a:pt x="77588" y="18450"/>
                    <a:pt x="77570" y="18450"/>
                  </a:cubicBezTo>
                  <a:cubicBezTo>
                    <a:pt x="75520" y="18450"/>
                    <a:pt x="73598" y="19458"/>
                    <a:pt x="72346" y="20986"/>
                  </a:cubicBezTo>
                  <a:cubicBezTo>
                    <a:pt x="72738" y="17269"/>
                    <a:pt x="69425" y="13952"/>
                    <a:pt x="65712" y="13952"/>
                  </a:cubicBezTo>
                  <a:cubicBezTo>
                    <a:pt x="65692" y="13952"/>
                    <a:pt x="65673" y="13952"/>
                    <a:pt x="65653" y="13952"/>
                  </a:cubicBezTo>
                  <a:cubicBezTo>
                    <a:pt x="66995" y="12495"/>
                    <a:pt x="68873" y="11698"/>
                    <a:pt x="70810" y="11698"/>
                  </a:cubicBezTo>
                  <a:close/>
                  <a:moveTo>
                    <a:pt x="35592" y="16407"/>
                  </a:moveTo>
                  <a:cubicBezTo>
                    <a:pt x="36059" y="16407"/>
                    <a:pt x="36530" y="16454"/>
                    <a:pt x="36997" y="16551"/>
                  </a:cubicBezTo>
                  <a:cubicBezTo>
                    <a:pt x="36004" y="17802"/>
                    <a:pt x="35449" y="19385"/>
                    <a:pt x="35643" y="21056"/>
                  </a:cubicBezTo>
                  <a:lnTo>
                    <a:pt x="35643" y="21056"/>
                  </a:lnTo>
                  <a:cubicBezTo>
                    <a:pt x="34391" y="19601"/>
                    <a:pt x="32515" y="18647"/>
                    <a:pt x="30529" y="18647"/>
                  </a:cubicBezTo>
                  <a:cubicBezTo>
                    <a:pt x="30511" y="18647"/>
                    <a:pt x="30492" y="18647"/>
                    <a:pt x="30474" y="18647"/>
                  </a:cubicBezTo>
                  <a:cubicBezTo>
                    <a:pt x="31808" y="17205"/>
                    <a:pt x="33669" y="16407"/>
                    <a:pt x="35592" y="16407"/>
                  </a:cubicBezTo>
                  <a:close/>
                  <a:moveTo>
                    <a:pt x="112821" y="14253"/>
                  </a:moveTo>
                  <a:cubicBezTo>
                    <a:pt x="115997" y="14253"/>
                    <a:pt x="119174" y="16332"/>
                    <a:pt x="119218" y="20493"/>
                  </a:cubicBezTo>
                  <a:cubicBezTo>
                    <a:pt x="118738" y="20388"/>
                    <a:pt x="118254" y="20337"/>
                    <a:pt x="117773" y="20337"/>
                  </a:cubicBezTo>
                  <a:cubicBezTo>
                    <a:pt x="115916" y="20337"/>
                    <a:pt x="114116" y="21103"/>
                    <a:pt x="112821" y="22491"/>
                  </a:cubicBezTo>
                  <a:cubicBezTo>
                    <a:pt x="111548" y="21120"/>
                    <a:pt x="109756" y="20332"/>
                    <a:pt x="107874" y="20332"/>
                  </a:cubicBezTo>
                  <a:cubicBezTo>
                    <a:pt x="107391" y="20332"/>
                    <a:pt x="106907" y="20386"/>
                    <a:pt x="106432" y="20493"/>
                  </a:cubicBezTo>
                  <a:cubicBezTo>
                    <a:pt x="106468" y="16334"/>
                    <a:pt x="109644" y="14253"/>
                    <a:pt x="112821" y="14253"/>
                  </a:cubicBezTo>
                  <a:close/>
                  <a:moveTo>
                    <a:pt x="136138" y="14252"/>
                  </a:moveTo>
                  <a:cubicBezTo>
                    <a:pt x="139311" y="14252"/>
                    <a:pt x="142484" y="16329"/>
                    <a:pt x="142525" y="20484"/>
                  </a:cubicBezTo>
                  <a:lnTo>
                    <a:pt x="142525" y="20493"/>
                  </a:lnTo>
                  <a:cubicBezTo>
                    <a:pt x="142051" y="20391"/>
                    <a:pt x="141574" y="20341"/>
                    <a:pt x="141100" y="20341"/>
                  </a:cubicBezTo>
                  <a:cubicBezTo>
                    <a:pt x="139242" y="20341"/>
                    <a:pt x="137437" y="21108"/>
                    <a:pt x="136145" y="22500"/>
                  </a:cubicBezTo>
                  <a:cubicBezTo>
                    <a:pt x="134871" y="21128"/>
                    <a:pt x="133091" y="20341"/>
                    <a:pt x="131221" y="20341"/>
                  </a:cubicBezTo>
                  <a:cubicBezTo>
                    <a:pt x="131211" y="20341"/>
                    <a:pt x="131200" y="20341"/>
                    <a:pt x="131190" y="20341"/>
                  </a:cubicBezTo>
                  <a:cubicBezTo>
                    <a:pt x="130706" y="20341"/>
                    <a:pt x="130222" y="20386"/>
                    <a:pt x="129747" y="20493"/>
                  </a:cubicBezTo>
                  <a:cubicBezTo>
                    <a:pt x="129783" y="16333"/>
                    <a:pt x="132960" y="14252"/>
                    <a:pt x="136138" y="14252"/>
                  </a:cubicBezTo>
                  <a:close/>
                  <a:moveTo>
                    <a:pt x="89290" y="14357"/>
                  </a:moveTo>
                  <a:cubicBezTo>
                    <a:pt x="91871" y="14357"/>
                    <a:pt x="94452" y="15731"/>
                    <a:pt x="95348" y="18477"/>
                  </a:cubicBezTo>
                  <a:cubicBezTo>
                    <a:pt x="95572" y="19158"/>
                    <a:pt x="95679" y="19866"/>
                    <a:pt x="95688" y="20583"/>
                  </a:cubicBezTo>
                  <a:cubicBezTo>
                    <a:pt x="95213" y="20481"/>
                    <a:pt x="94734" y="20431"/>
                    <a:pt x="94259" y="20431"/>
                  </a:cubicBezTo>
                  <a:cubicBezTo>
                    <a:pt x="92398" y="20431"/>
                    <a:pt x="90599" y="21196"/>
                    <a:pt x="89299" y="22581"/>
                  </a:cubicBezTo>
                  <a:cubicBezTo>
                    <a:pt x="88025" y="21218"/>
                    <a:pt x="86246" y="20430"/>
                    <a:pt x="84376" y="20430"/>
                  </a:cubicBezTo>
                  <a:cubicBezTo>
                    <a:pt x="84365" y="20430"/>
                    <a:pt x="84355" y="20430"/>
                    <a:pt x="84344" y="20430"/>
                  </a:cubicBezTo>
                  <a:cubicBezTo>
                    <a:pt x="83860" y="20430"/>
                    <a:pt x="83376" y="20475"/>
                    <a:pt x="82902" y="20583"/>
                  </a:cubicBezTo>
                  <a:cubicBezTo>
                    <a:pt x="82902" y="19866"/>
                    <a:pt x="83018" y="19158"/>
                    <a:pt x="83233" y="18477"/>
                  </a:cubicBezTo>
                  <a:cubicBezTo>
                    <a:pt x="84129" y="15731"/>
                    <a:pt x="86710" y="14357"/>
                    <a:pt x="89290" y="14357"/>
                  </a:cubicBezTo>
                  <a:close/>
                  <a:moveTo>
                    <a:pt x="42333" y="14454"/>
                  </a:moveTo>
                  <a:cubicBezTo>
                    <a:pt x="45509" y="14454"/>
                    <a:pt x="48686" y="16533"/>
                    <a:pt x="48726" y="20690"/>
                  </a:cubicBezTo>
                  <a:cubicBezTo>
                    <a:pt x="48246" y="20585"/>
                    <a:pt x="47763" y="20534"/>
                    <a:pt x="47283" y="20534"/>
                  </a:cubicBezTo>
                  <a:cubicBezTo>
                    <a:pt x="45427" y="20534"/>
                    <a:pt x="43633" y="21302"/>
                    <a:pt x="42337" y="22697"/>
                  </a:cubicBezTo>
                  <a:cubicBezTo>
                    <a:pt x="41063" y="21325"/>
                    <a:pt x="39284" y="20538"/>
                    <a:pt x="37414" y="20538"/>
                  </a:cubicBezTo>
                  <a:cubicBezTo>
                    <a:pt x="37403" y="20538"/>
                    <a:pt x="37393" y="20538"/>
                    <a:pt x="37382" y="20538"/>
                  </a:cubicBezTo>
                  <a:cubicBezTo>
                    <a:pt x="36898" y="20538"/>
                    <a:pt x="36415" y="20583"/>
                    <a:pt x="35940" y="20690"/>
                  </a:cubicBezTo>
                  <a:cubicBezTo>
                    <a:pt x="35980" y="16533"/>
                    <a:pt x="39156" y="14454"/>
                    <a:pt x="42333" y="14454"/>
                  </a:cubicBezTo>
                  <a:close/>
                  <a:moveTo>
                    <a:pt x="65648" y="14454"/>
                  </a:moveTo>
                  <a:cubicBezTo>
                    <a:pt x="68825" y="14454"/>
                    <a:pt x="72001" y="16533"/>
                    <a:pt x="72041" y="20690"/>
                  </a:cubicBezTo>
                  <a:cubicBezTo>
                    <a:pt x="71563" y="20585"/>
                    <a:pt x="71081" y="20534"/>
                    <a:pt x="70602" y="20534"/>
                  </a:cubicBezTo>
                  <a:cubicBezTo>
                    <a:pt x="68748" y="20534"/>
                    <a:pt x="66949" y="21302"/>
                    <a:pt x="65653" y="22697"/>
                  </a:cubicBezTo>
                  <a:cubicBezTo>
                    <a:pt x="64378" y="21325"/>
                    <a:pt x="62599" y="20538"/>
                    <a:pt x="60729" y="20538"/>
                  </a:cubicBezTo>
                  <a:cubicBezTo>
                    <a:pt x="60719" y="20538"/>
                    <a:pt x="60708" y="20538"/>
                    <a:pt x="60697" y="20538"/>
                  </a:cubicBezTo>
                  <a:cubicBezTo>
                    <a:pt x="60214" y="20538"/>
                    <a:pt x="59730" y="20583"/>
                    <a:pt x="59255" y="20690"/>
                  </a:cubicBezTo>
                  <a:cubicBezTo>
                    <a:pt x="59295" y="16533"/>
                    <a:pt x="62472" y="14454"/>
                    <a:pt x="65648" y="14454"/>
                  </a:cubicBezTo>
                  <a:close/>
                  <a:moveTo>
                    <a:pt x="18806" y="14558"/>
                  </a:moveTo>
                  <a:cubicBezTo>
                    <a:pt x="21388" y="14558"/>
                    <a:pt x="23969" y="15929"/>
                    <a:pt x="24864" y="18674"/>
                  </a:cubicBezTo>
                  <a:cubicBezTo>
                    <a:pt x="25079" y="19355"/>
                    <a:pt x="25196" y="20063"/>
                    <a:pt x="25196" y="20780"/>
                  </a:cubicBezTo>
                  <a:cubicBezTo>
                    <a:pt x="24718" y="20675"/>
                    <a:pt x="24235" y="20624"/>
                    <a:pt x="23756" y="20624"/>
                  </a:cubicBezTo>
                  <a:cubicBezTo>
                    <a:pt x="21903" y="20624"/>
                    <a:pt x="20103" y="21391"/>
                    <a:pt x="18807" y="22787"/>
                  </a:cubicBezTo>
                  <a:cubicBezTo>
                    <a:pt x="17535" y="21407"/>
                    <a:pt x="15734" y="20628"/>
                    <a:pt x="13861" y="20628"/>
                  </a:cubicBezTo>
                  <a:cubicBezTo>
                    <a:pt x="13368" y="20628"/>
                    <a:pt x="12884" y="20672"/>
                    <a:pt x="12409" y="20780"/>
                  </a:cubicBezTo>
                  <a:cubicBezTo>
                    <a:pt x="12418" y="20063"/>
                    <a:pt x="12526" y="19355"/>
                    <a:pt x="12741" y="18674"/>
                  </a:cubicBezTo>
                  <a:cubicBezTo>
                    <a:pt x="13637" y="15931"/>
                    <a:pt x="16222" y="14558"/>
                    <a:pt x="18806" y="14558"/>
                  </a:cubicBezTo>
                  <a:close/>
                  <a:moveTo>
                    <a:pt x="117964" y="20706"/>
                  </a:moveTo>
                  <a:cubicBezTo>
                    <a:pt x="118390" y="20706"/>
                    <a:pt x="118819" y="20745"/>
                    <a:pt x="119245" y="20825"/>
                  </a:cubicBezTo>
                  <a:cubicBezTo>
                    <a:pt x="118726" y="21443"/>
                    <a:pt x="118322" y="22151"/>
                    <a:pt x="118063" y="22913"/>
                  </a:cubicBezTo>
                  <a:lnTo>
                    <a:pt x="118063" y="22904"/>
                  </a:lnTo>
                  <a:cubicBezTo>
                    <a:pt x="117821" y="23611"/>
                    <a:pt x="117722" y="24346"/>
                    <a:pt x="117758" y="25090"/>
                  </a:cubicBezTo>
                  <a:cubicBezTo>
                    <a:pt x="116516" y="23786"/>
                    <a:pt x="114757" y="22948"/>
                    <a:pt x="112897" y="22948"/>
                  </a:cubicBezTo>
                  <a:cubicBezTo>
                    <a:pt x="112878" y="22948"/>
                    <a:pt x="112858" y="22948"/>
                    <a:pt x="112839" y="22948"/>
                  </a:cubicBezTo>
                  <a:cubicBezTo>
                    <a:pt x="114174" y="21503"/>
                    <a:pt x="116038" y="20706"/>
                    <a:pt x="117964" y="20706"/>
                  </a:cubicBezTo>
                  <a:close/>
                  <a:moveTo>
                    <a:pt x="130993" y="20706"/>
                  </a:moveTo>
                  <a:cubicBezTo>
                    <a:pt x="132921" y="20706"/>
                    <a:pt x="134791" y="21503"/>
                    <a:pt x="136127" y="22948"/>
                  </a:cubicBezTo>
                  <a:cubicBezTo>
                    <a:pt x="136107" y="22948"/>
                    <a:pt x="136088" y="22948"/>
                    <a:pt x="136068" y="22948"/>
                  </a:cubicBezTo>
                  <a:cubicBezTo>
                    <a:pt x="134208" y="22948"/>
                    <a:pt x="132440" y="23786"/>
                    <a:pt x="131199" y="25090"/>
                  </a:cubicBezTo>
                  <a:cubicBezTo>
                    <a:pt x="131234" y="24346"/>
                    <a:pt x="131136" y="23611"/>
                    <a:pt x="130894" y="22913"/>
                  </a:cubicBezTo>
                  <a:lnTo>
                    <a:pt x="130894" y="22904"/>
                  </a:lnTo>
                  <a:cubicBezTo>
                    <a:pt x="130634" y="22142"/>
                    <a:pt x="130231" y="21443"/>
                    <a:pt x="129711" y="20825"/>
                  </a:cubicBezTo>
                  <a:cubicBezTo>
                    <a:pt x="130138" y="20745"/>
                    <a:pt x="130567" y="20706"/>
                    <a:pt x="130993" y="20706"/>
                  </a:cubicBezTo>
                  <a:close/>
                  <a:moveTo>
                    <a:pt x="84135" y="20797"/>
                  </a:moveTo>
                  <a:cubicBezTo>
                    <a:pt x="86071" y="20797"/>
                    <a:pt x="87946" y="21599"/>
                    <a:pt x="89290" y="23047"/>
                  </a:cubicBezTo>
                  <a:cubicBezTo>
                    <a:pt x="90626" y="21601"/>
                    <a:pt x="92496" y="20805"/>
                    <a:pt x="94429" y="20805"/>
                  </a:cubicBezTo>
                  <a:cubicBezTo>
                    <a:pt x="94856" y="20805"/>
                    <a:pt x="95287" y="20844"/>
                    <a:pt x="95715" y="20923"/>
                  </a:cubicBezTo>
                  <a:cubicBezTo>
                    <a:pt x="94720" y="22106"/>
                    <a:pt x="94138" y="23602"/>
                    <a:pt x="94228" y="25197"/>
                  </a:cubicBezTo>
                  <a:cubicBezTo>
                    <a:pt x="92977" y="23894"/>
                    <a:pt x="91218" y="23056"/>
                    <a:pt x="89350" y="23056"/>
                  </a:cubicBezTo>
                  <a:cubicBezTo>
                    <a:pt x="89330" y="23056"/>
                    <a:pt x="89310" y="23056"/>
                    <a:pt x="89290" y="23056"/>
                  </a:cubicBezTo>
                  <a:cubicBezTo>
                    <a:pt x="89271" y="23056"/>
                    <a:pt x="89251" y="23056"/>
                    <a:pt x="89231" y="23056"/>
                  </a:cubicBezTo>
                  <a:cubicBezTo>
                    <a:pt x="87362" y="23056"/>
                    <a:pt x="85595" y="23894"/>
                    <a:pt x="84353" y="25197"/>
                  </a:cubicBezTo>
                  <a:cubicBezTo>
                    <a:pt x="84434" y="23602"/>
                    <a:pt x="83851" y="22106"/>
                    <a:pt x="82866" y="20923"/>
                  </a:cubicBezTo>
                  <a:lnTo>
                    <a:pt x="82857" y="20914"/>
                  </a:lnTo>
                  <a:cubicBezTo>
                    <a:pt x="83283" y="20835"/>
                    <a:pt x="83710" y="20797"/>
                    <a:pt x="84135" y="20797"/>
                  </a:cubicBezTo>
                  <a:close/>
                  <a:moveTo>
                    <a:pt x="47488" y="20904"/>
                  </a:moveTo>
                  <a:cubicBezTo>
                    <a:pt x="47912" y="20904"/>
                    <a:pt x="48338" y="20943"/>
                    <a:pt x="48762" y="21022"/>
                  </a:cubicBezTo>
                  <a:cubicBezTo>
                    <a:pt x="48242" y="21640"/>
                    <a:pt x="47839" y="22348"/>
                    <a:pt x="47579" y="23110"/>
                  </a:cubicBezTo>
                  <a:cubicBezTo>
                    <a:pt x="47337" y="23809"/>
                    <a:pt x="47239" y="24552"/>
                    <a:pt x="47275" y="25287"/>
                  </a:cubicBezTo>
                  <a:cubicBezTo>
                    <a:pt x="46033" y="23992"/>
                    <a:pt x="44274" y="23154"/>
                    <a:pt x="42414" y="23154"/>
                  </a:cubicBezTo>
                  <a:cubicBezTo>
                    <a:pt x="42395" y="23154"/>
                    <a:pt x="42375" y="23154"/>
                    <a:pt x="42355" y="23154"/>
                  </a:cubicBezTo>
                  <a:cubicBezTo>
                    <a:pt x="43693" y="21707"/>
                    <a:pt x="45560" y="20904"/>
                    <a:pt x="47488" y="20904"/>
                  </a:cubicBezTo>
                  <a:close/>
                  <a:moveTo>
                    <a:pt x="60505" y="20912"/>
                  </a:moveTo>
                  <a:cubicBezTo>
                    <a:pt x="62435" y="20912"/>
                    <a:pt x="64301" y="21709"/>
                    <a:pt x="65644" y="23154"/>
                  </a:cubicBezTo>
                  <a:cubicBezTo>
                    <a:pt x="65624" y="23154"/>
                    <a:pt x="65604" y="23154"/>
                    <a:pt x="65584" y="23154"/>
                  </a:cubicBezTo>
                  <a:cubicBezTo>
                    <a:pt x="63716" y="23154"/>
                    <a:pt x="61957" y="23993"/>
                    <a:pt x="60715" y="25296"/>
                  </a:cubicBezTo>
                  <a:lnTo>
                    <a:pt x="60715" y="25287"/>
                  </a:lnTo>
                  <a:cubicBezTo>
                    <a:pt x="60751" y="24552"/>
                    <a:pt x="60644" y="23809"/>
                    <a:pt x="60411" y="23110"/>
                  </a:cubicBezTo>
                  <a:cubicBezTo>
                    <a:pt x="60151" y="22348"/>
                    <a:pt x="59748" y="21640"/>
                    <a:pt x="59219" y="21031"/>
                  </a:cubicBezTo>
                  <a:cubicBezTo>
                    <a:pt x="59647" y="20951"/>
                    <a:pt x="60078" y="20912"/>
                    <a:pt x="60505" y="20912"/>
                  </a:cubicBezTo>
                  <a:close/>
                  <a:moveTo>
                    <a:pt x="107673" y="20699"/>
                  </a:moveTo>
                  <a:cubicBezTo>
                    <a:pt x="109600" y="20699"/>
                    <a:pt x="111466" y="21495"/>
                    <a:pt x="112812" y="22939"/>
                  </a:cubicBezTo>
                  <a:cubicBezTo>
                    <a:pt x="112793" y="22939"/>
                    <a:pt x="112774" y="22939"/>
                    <a:pt x="112756" y="22939"/>
                  </a:cubicBezTo>
                  <a:cubicBezTo>
                    <a:pt x="110769" y="22939"/>
                    <a:pt x="108902" y="23885"/>
                    <a:pt x="107659" y="25332"/>
                  </a:cubicBezTo>
                  <a:cubicBezTo>
                    <a:pt x="107785" y="23674"/>
                    <a:pt x="107184" y="22097"/>
                    <a:pt x="106136" y="20878"/>
                  </a:cubicBezTo>
                  <a:lnTo>
                    <a:pt x="106136" y="20870"/>
                  </a:lnTo>
                  <a:cubicBezTo>
                    <a:pt x="106647" y="20755"/>
                    <a:pt x="107162" y="20699"/>
                    <a:pt x="107673" y="20699"/>
                  </a:cubicBezTo>
                  <a:close/>
                  <a:moveTo>
                    <a:pt x="13670" y="20994"/>
                  </a:moveTo>
                  <a:cubicBezTo>
                    <a:pt x="15606" y="20994"/>
                    <a:pt x="17480" y="21797"/>
                    <a:pt x="18825" y="23244"/>
                  </a:cubicBezTo>
                  <a:cubicBezTo>
                    <a:pt x="18805" y="23244"/>
                    <a:pt x="18786" y="23244"/>
                    <a:pt x="18766" y="23244"/>
                  </a:cubicBezTo>
                  <a:cubicBezTo>
                    <a:pt x="16897" y="23244"/>
                    <a:pt x="15129" y="24082"/>
                    <a:pt x="13888" y="25386"/>
                  </a:cubicBezTo>
                  <a:cubicBezTo>
                    <a:pt x="13951" y="23809"/>
                    <a:pt x="13368" y="22303"/>
                    <a:pt x="12382" y="21120"/>
                  </a:cubicBezTo>
                  <a:lnTo>
                    <a:pt x="12391" y="21111"/>
                  </a:lnTo>
                  <a:cubicBezTo>
                    <a:pt x="12817" y="21032"/>
                    <a:pt x="13245" y="20994"/>
                    <a:pt x="13670" y="20994"/>
                  </a:cubicBezTo>
                  <a:close/>
                  <a:moveTo>
                    <a:pt x="23971" y="20994"/>
                  </a:moveTo>
                  <a:cubicBezTo>
                    <a:pt x="24396" y="20994"/>
                    <a:pt x="24824" y="21032"/>
                    <a:pt x="25250" y="21111"/>
                  </a:cubicBezTo>
                  <a:cubicBezTo>
                    <a:pt x="24255" y="22294"/>
                    <a:pt x="23673" y="23791"/>
                    <a:pt x="23753" y="25386"/>
                  </a:cubicBezTo>
                  <a:cubicBezTo>
                    <a:pt x="22512" y="24082"/>
                    <a:pt x="20744" y="23244"/>
                    <a:pt x="18884" y="23244"/>
                  </a:cubicBezTo>
                  <a:cubicBezTo>
                    <a:pt x="18864" y="23244"/>
                    <a:pt x="18845" y="23244"/>
                    <a:pt x="18825" y="23244"/>
                  </a:cubicBezTo>
                  <a:cubicBezTo>
                    <a:pt x="20162" y="21797"/>
                    <a:pt x="22036" y="20994"/>
                    <a:pt x="23971" y="20994"/>
                  </a:cubicBezTo>
                  <a:close/>
                  <a:moveTo>
                    <a:pt x="37165" y="20902"/>
                  </a:moveTo>
                  <a:cubicBezTo>
                    <a:pt x="39100" y="20902"/>
                    <a:pt x="40977" y="21703"/>
                    <a:pt x="42328" y="23154"/>
                  </a:cubicBezTo>
                  <a:cubicBezTo>
                    <a:pt x="42310" y="23154"/>
                    <a:pt x="42291" y="23154"/>
                    <a:pt x="42273" y="23154"/>
                  </a:cubicBezTo>
                  <a:cubicBezTo>
                    <a:pt x="40286" y="23154"/>
                    <a:pt x="38419" y="24100"/>
                    <a:pt x="37176" y="25547"/>
                  </a:cubicBezTo>
                  <a:cubicBezTo>
                    <a:pt x="37302" y="23871"/>
                    <a:pt x="36701" y="22303"/>
                    <a:pt x="35653" y="21076"/>
                  </a:cubicBezTo>
                  <a:lnTo>
                    <a:pt x="35653" y="21067"/>
                  </a:lnTo>
                  <a:cubicBezTo>
                    <a:pt x="36155" y="20956"/>
                    <a:pt x="36662" y="20902"/>
                    <a:pt x="37165" y="20902"/>
                  </a:cubicBezTo>
                  <a:close/>
                  <a:moveTo>
                    <a:pt x="124474" y="18856"/>
                  </a:moveTo>
                  <a:cubicBezTo>
                    <a:pt x="127057" y="18856"/>
                    <a:pt x="129639" y="20229"/>
                    <a:pt x="130536" y="22975"/>
                  </a:cubicBezTo>
                  <a:cubicBezTo>
                    <a:pt x="130751" y="23656"/>
                    <a:pt x="130867" y="24364"/>
                    <a:pt x="130867" y="25081"/>
                  </a:cubicBezTo>
                  <a:cubicBezTo>
                    <a:pt x="130388" y="24976"/>
                    <a:pt x="129906" y="24925"/>
                    <a:pt x="129426" y="24925"/>
                  </a:cubicBezTo>
                  <a:cubicBezTo>
                    <a:pt x="127574" y="24925"/>
                    <a:pt x="125776" y="25691"/>
                    <a:pt x="124487" y="27079"/>
                  </a:cubicBezTo>
                  <a:cubicBezTo>
                    <a:pt x="123206" y="25708"/>
                    <a:pt x="121414" y="24920"/>
                    <a:pt x="119532" y="24920"/>
                  </a:cubicBezTo>
                  <a:cubicBezTo>
                    <a:pt x="119048" y="24920"/>
                    <a:pt x="118564" y="24973"/>
                    <a:pt x="118089" y="25081"/>
                  </a:cubicBezTo>
                  <a:cubicBezTo>
                    <a:pt x="118089" y="24364"/>
                    <a:pt x="118197" y="23656"/>
                    <a:pt x="118412" y="22975"/>
                  </a:cubicBezTo>
                  <a:cubicBezTo>
                    <a:pt x="119308" y="20229"/>
                    <a:pt x="121891" y="18856"/>
                    <a:pt x="124474" y="18856"/>
                  </a:cubicBezTo>
                  <a:close/>
                  <a:moveTo>
                    <a:pt x="77629" y="18952"/>
                  </a:moveTo>
                  <a:cubicBezTo>
                    <a:pt x="80805" y="18952"/>
                    <a:pt x="83981" y="21031"/>
                    <a:pt x="84022" y="25188"/>
                  </a:cubicBezTo>
                  <a:cubicBezTo>
                    <a:pt x="83543" y="25084"/>
                    <a:pt x="83060" y="25032"/>
                    <a:pt x="82581" y="25032"/>
                  </a:cubicBezTo>
                  <a:cubicBezTo>
                    <a:pt x="80728" y="25032"/>
                    <a:pt x="78930" y="25798"/>
                    <a:pt x="77642" y="27187"/>
                  </a:cubicBezTo>
                  <a:cubicBezTo>
                    <a:pt x="76360" y="25816"/>
                    <a:pt x="74568" y="25027"/>
                    <a:pt x="72687" y="25027"/>
                  </a:cubicBezTo>
                  <a:cubicBezTo>
                    <a:pt x="72203" y="25027"/>
                    <a:pt x="71719" y="25081"/>
                    <a:pt x="71244" y="25188"/>
                  </a:cubicBezTo>
                  <a:cubicBezTo>
                    <a:pt x="71280" y="21031"/>
                    <a:pt x="74454" y="18952"/>
                    <a:pt x="77629" y="18952"/>
                  </a:cubicBezTo>
                  <a:close/>
                  <a:moveTo>
                    <a:pt x="100945" y="18952"/>
                  </a:moveTo>
                  <a:cubicBezTo>
                    <a:pt x="104119" y="18952"/>
                    <a:pt x="107295" y="21030"/>
                    <a:pt x="107337" y="25187"/>
                  </a:cubicBezTo>
                  <a:lnTo>
                    <a:pt x="107337" y="25187"/>
                  </a:lnTo>
                  <a:cubicBezTo>
                    <a:pt x="106865" y="25086"/>
                    <a:pt x="106389" y="25037"/>
                    <a:pt x="105918" y="25037"/>
                  </a:cubicBezTo>
                  <a:cubicBezTo>
                    <a:pt x="104057" y="25037"/>
                    <a:pt x="102256" y="25803"/>
                    <a:pt x="100957" y="27196"/>
                  </a:cubicBezTo>
                  <a:cubicBezTo>
                    <a:pt x="99676" y="25816"/>
                    <a:pt x="97883" y="25036"/>
                    <a:pt x="96002" y="25036"/>
                  </a:cubicBezTo>
                  <a:cubicBezTo>
                    <a:pt x="95518" y="25036"/>
                    <a:pt x="95034" y="25081"/>
                    <a:pt x="94559" y="25188"/>
                  </a:cubicBezTo>
                  <a:cubicBezTo>
                    <a:pt x="94595" y="21031"/>
                    <a:pt x="97769" y="18952"/>
                    <a:pt x="100945" y="18952"/>
                  </a:cubicBezTo>
                  <a:close/>
                  <a:moveTo>
                    <a:pt x="53997" y="19058"/>
                  </a:moveTo>
                  <a:cubicBezTo>
                    <a:pt x="56578" y="19058"/>
                    <a:pt x="59157" y="20432"/>
                    <a:pt x="60052" y="23181"/>
                  </a:cubicBezTo>
                  <a:cubicBezTo>
                    <a:pt x="60267" y="23853"/>
                    <a:pt x="60384" y="24570"/>
                    <a:pt x="60384" y="25278"/>
                  </a:cubicBezTo>
                  <a:cubicBezTo>
                    <a:pt x="59909" y="25176"/>
                    <a:pt x="59430" y="25126"/>
                    <a:pt x="58956" y="25126"/>
                  </a:cubicBezTo>
                  <a:cubicBezTo>
                    <a:pt x="57095" y="25126"/>
                    <a:pt x="55295" y="25893"/>
                    <a:pt x="53995" y="27285"/>
                  </a:cubicBezTo>
                  <a:cubicBezTo>
                    <a:pt x="52714" y="25905"/>
                    <a:pt x="50922" y="25126"/>
                    <a:pt x="49049" y="25126"/>
                  </a:cubicBezTo>
                  <a:cubicBezTo>
                    <a:pt x="48556" y="25126"/>
                    <a:pt x="48072" y="25180"/>
                    <a:pt x="47597" y="25278"/>
                  </a:cubicBezTo>
                  <a:cubicBezTo>
                    <a:pt x="47606" y="24570"/>
                    <a:pt x="47714" y="23853"/>
                    <a:pt x="47929" y="23181"/>
                  </a:cubicBezTo>
                  <a:cubicBezTo>
                    <a:pt x="48830" y="20434"/>
                    <a:pt x="51414" y="19058"/>
                    <a:pt x="53997" y="19058"/>
                  </a:cubicBezTo>
                  <a:close/>
                  <a:moveTo>
                    <a:pt x="7163" y="19140"/>
                  </a:moveTo>
                  <a:cubicBezTo>
                    <a:pt x="10339" y="19140"/>
                    <a:pt x="13516" y="21219"/>
                    <a:pt x="13556" y="25377"/>
                  </a:cubicBezTo>
                  <a:cubicBezTo>
                    <a:pt x="13079" y="25272"/>
                    <a:pt x="12598" y="25222"/>
                    <a:pt x="12120" y="25222"/>
                  </a:cubicBezTo>
                  <a:cubicBezTo>
                    <a:pt x="10263" y="25222"/>
                    <a:pt x="8460" y="25990"/>
                    <a:pt x="7163" y="27379"/>
                  </a:cubicBezTo>
                  <a:lnTo>
                    <a:pt x="7163" y="27379"/>
                  </a:lnTo>
                  <a:cubicBezTo>
                    <a:pt x="5882" y="26002"/>
                    <a:pt x="4092" y="25224"/>
                    <a:pt x="2212" y="25224"/>
                  </a:cubicBezTo>
                  <a:cubicBezTo>
                    <a:pt x="1728" y="25224"/>
                    <a:pt x="1245" y="25278"/>
                    <a:pt x="770" y="25377"/>
                  </a:cubicBezTo>
                  <a:cubicBezTo>
                    <a:pt x="810" y="21219"/>
                    <a:pt x="3987" y="19140"/>
                    <a:pt x="7163" y="19140"/>
                  </a:cubicBezTo>
                  <a:close/>
                  <a:moveTo>
                    <a:pt x="30465" y="19152"/>
                  </a:moveTo>
                  <a:cubicBezTo>
                    <a:pt x="33638" y="19152"/>
                    <a:pt x="36811" y="21228"/>
                    <a:pt x="36854" y="25382"/>
                  </a:cubicBezTo>
                  <a:lnTo>
                    <a:pt x="36854" y="25382"/>
                  </a:lnTo>
                  <a:cubicBezTo>
                    <a:pt x="36384" y="25282"/>
                    <a:pt x="35912" y="25234"/>
                    <a:pt x="35443" y="25234"/>
                  </a:cubicBezTo>
                  <a:cubicBezTo>
                    <a:pt x="33580" y="25234"/>
                    <a:pt x="31775" y="26000"/>
                    <a:pt x="30483" y="27393"/>
                  </a:cubicBezTo>
                  <a:cubicBezTo>
                    <a:pt x="29201" y="26013"/>
                    <a:pt x="27409" y="25233"/>
                    <a:pt x="25528" y="25233"/>
                  </a:cubicBezTo>
                  <a:cubicBezTo>
                    <a:pt x="25044" y="25233"/>
                    <a:pt x="24560" y="25287"/>
                    <a:pt x="24085" y="25386"/>
                  </a:cubicBezTo>
                  <a:cubicBezTo>
                    <a:pt x="24116" y="21231"/>
                    <a:pt x="27290" y="19152"/>
                    <a:pt x="30465" y="19152"/>
                  </a:cubicBezTo>
                  <a:close/>
                  <a:moveTo>
                    <a:pt x="119325" y="25304"/>
                  </a:moveTo>
                  <a:cubicBezTo>
                    <a:pt x="121264" y="25304"/>
                    <a:pt x="123133" y="26108"/>
                    <a:pt x="124478" y="27563"/>
                  </a:cubicBezTo>
                  <a:cubicBezTo>
                    <a:pt x="124458" y="27563"/>
                    <a:pt x="124438" y="27563"/>
                    <a:pt x="124418" y="27563"/>
                  </a:cubicBezTo>
                  <a:cubicBezTo>
                    <a:pt x="122550" y="27563"/>
                    <a:pt x="120782" y="28392"/>
                    <a:pt x="119541" y="29696"/>
                  </a:cubicBezTo>
                  <a:cubicBezTo>
                    <a:pt x="119622" y="28110"/>
                    <a:pt x="119039" y="26604"/>
                    <a:pt x="118045" y="25421"/>
                  </a:cubicBezTo>
                  <a:cubicBezTo>
                    <a:pt x="118472" y="25342"/>
                    <a:pt x="118900" y="25304"/>
                    <a:pt x="119325" y="25304"/>
                  </a:cubicBezTo>
                  <a:close/>
                  <a:moveTo>
                    <a:pt x="129625" y="25304"/>
                  </a:moveTo>
                  <a:cubicBezTo>
                    <a:pt x="130050" y="25304"/>
                    <a:pt x="130477" y="25342"/>
                    <a:pt x="130903" y="25421"/>
                  </a:cubicBezTo>
                  <a:cubicBezTo>
                    <a:pt x="129908" y="26604"/>
                    <a:pt x="129326" y="28101"/>
                    <a:pt x="129415" y="29696"/>
                  </a:cubicBezTo>
                  <a:cubicBezTo>
                    <a:pt x="128165" y="28392"/>
                    <a:pt x="126398" y="27563"/>
                    <a:pt x="124538" y="27563"/>
                  </a:cubicBezTo>
                  <a:cubicBezTo>
                    <a:pt x="124518" y="27563"/>
                    <a:pt x="124498" y="27563"/>
                    <a:pt x="124478" y="27563"/>
                  </a:cubicBezTo>
                  <a:cubicBezTo>
                    <a:pt x="125816" y="26108"/>
                    <a:pt x="127690" y="25304"/>
                    <a:pt x="129625" y="25304"/>
                  </a:cubicBezTo>
                  <a:close/>
                  <a:moveTo>
                    <a:pt x="95793" y="25402"/>
                  </a:moveTo>
                  <a:cubicBezTo>
                    <a:pt x="97728" y="25402"/>
                    <a:pt x="99603" y="26205"/>
                    <a:pt x="100948" y="27653"/>
                  </a:cubicBezTo>
                  <a:lnTo>
                    <a:pt x="100948" y="27653"/>
                  </a:lnTo>
                  <a:cubicBezTo>
                    <a:pt x="100945" y="27653"/>
                    <a:pt x="100942" y="27653"/>
                    <a:pt x="100939" y="27653"/>
                  </a:cubicBezTo>
                  <a:cubicBezTo>
                    <a:pt x="100919" y="27652"/>
                    <a:pt x="100900" y="27652"/>
                    <a:pt x="100880" y="27652"/>
                  </a:cubicBezTo>
                  <a:cubicBezTo>
                    <a:pt x="99020" y="27652"/>
                    <a:pt x="97252" y="28491"/>
                    <a:pt x="96011" y="29794"/>
                  </a:cubicBezTo>
                  <a:cubicBezTo>
                    <a:pt x="96091" y="28199"/>
                    <a:pt x="95509" y="26703"/>
                    <a:pt x="94514" y="25520"/>
                  </a:cubicBezTo>
                  <a:cubicBezTo>
                    <a:pt x="94940" y="25441"/>
                    <a:pt x="95368" y="25402"/>
                    <a:pt x="95793" y="25402"/>
                  </a:cubicBezTo>
                  <a:close/>
                  <a:moveTo>
                    <a:pt x="82779" y="25411"/>
                  </a:moveTo>
                  <a:cubicBezTo>
                    <a:pt x="83204" y="25411"/>
                    <a:pt x="83632" y="25450"/>
                    <a:pt x="84057" y="25529"/>
                  </a:cubicBezTo>
                  <a:cubicBezTo>
                    <a:pt x="83063" y="26703"/>
                    <a:pt x="82480" y="28208"/>
                    <a:pt x="82570" y="29803"/>
                  </a:cubicBezTo>
                  <a:cubicBezTo>
                    <a:pt x="81320" y="28500"/>
                    <a:pt x="79561" y="27661"/>
                    <a:pt x="77692" y="27661"/>
                  </a:cubicBezTo>
                  <a:cubicBezTo>
                    <a:pt x="77672" y="27661"/>
                    <a:pt x="77653" y="27661"/>
                    <a:pt x="77633" y="27662"/>
                  </a:cubicBezTo>
                  <a:cubicBezTo>
                    <a:pt x="78970" y="26214"/>
                    <a:pt x="80844" y="25411"/>
                    <a:pt x="82779" y="25411"/>
                  </a:cubicBezTo>
                  <a:close/>
                  <a:moveTo>
                    <a:pt x="59128" y="25506"/>
                  </a:moveTo>
                  <a:cubicBezTo>
                    <a:pt x="59557" y="25506"/>
                    <a:pt x="59990" y="25546"/>
                    <a:pt x="60420" y="25628"/>
                  </a:cubicBezTo>
                  <a:cubicBezTo>
                    <a:pt x="59434" y="26801"/>
                    <a:pt x="58852" y="28307"/>
                    <a:pt x="58932" y="29893"/>
                  </a:cubicBezTo>
                  <a:cubicBezTo>
                    <a:pt x="57697" y="28596"/>
                    <a:pt x="55941" y="27760"/>
                    <a:pt x="54083" y="27760"/>
                  </a:cubicBezTo>
                  <a:cubicBezTo>
                    <a:pt x="54054" y="27760"/>
                    <a:pt x="54024" y="27760"/>
                    <a:pt x="53995" y="27760"/>
                  </a:cubicBezTo>
                  <a:cubicBezTo>
                    <a:pt x="53975" y="27760"/>
                    <a:pt x="53955" y="27760"/>
                    <a:pt x="53935" y="27760"/>
                  </a:cubicBezTo>
                  <a:cubicBezTo>
                    <a:pt x="52067" y="27760"/>
                    <a:pt x="50308" y="28589"/>
                    <a:pt x="49058" y="29893"/>
                  </a:cubicBezTo>
                  <a:cubicBezTo>
                    <a:pt x="49138" y="28307"/>
                    <a:pt x="48565" y="26801"/>
                    <a:pt x="47561" y="25619"/>
                  </a:cubicBezTo>
                  <a:lnTo>
                    <a:pt x="47561" y="25619"/>
                  </a:lnTo>
                  <a:lnTo>
                    <a:pt x="47570" y="25628"/>
                  </a:lnTo>
                  <a:cubicBezTo>
                    <a:pt x="48002" y="25546"/>
                    <a:pt x="48436" y="25506"/>
                    <a:pt x="48867" y="25506"/>
                  </a:cubicBezTo>
                  <a:cubicBezTo>
                    <a:pt x="50796" y="25506"/>
                    <a:pt x="52663" y="26308"/>
                    <a:pt x="54004" y="27751"/>
                  </a:cubicBezTo>
                  <a:cubicBezTo>
                    <a:pt x="55337" y="26308"/>
                    <a:pt x="57203" y="25506"/>
                    <a:pt x="59128" y="25506"/>
                  </a:cubicBezTo>
                  <a:close/>
                  <a:moveTo>
                    <a:pt x="25327" y="25613"/>
                  </a:moveTo>
                  <a:cubicBezTo>
                    <a:pt x="27257" y="25613"/>
                    <a:pt x="29124" y="26416"/>
                    <a:pt x="30465" y="27859"/>
                  </a:cubicBezTo>
                  <a:lnTo>
                    <a:pt x="30465" y="27859"/>
                  </a:lnTo>
                  <a:cubicBezTo>
                    <a:pt x="30462" y="27859"/>
                    <a:pt x="30459" y="27859"/>
                    <a:pt x="30456" y="27859"/>
                  </a:cubicBezTo>
                  <a:cubicBezTo>
                    <a:pt x="30436" y="27859"/>
                    <a:pt x="30416" y="27858"/>
                    <a:pt x="30397" y="27858"/>
                  </a:cubicBezTo>
                  <a:cubicBezTo>
                    <a:pt x="28528" y="27858"/>
                    <a:pt x="26769" y="28697"/>
                    <a:pt x="25519" y="30000"/>
                  </a:cubicBezTo>
                  <a:cubicBezTo>
                    <a:pt x="25608" y="28414"/>
                    <a:pt x="25026" y="26909"/>
                    <a:pt x="24031" y="25735"/>
                  </a:cubicBezTo>
                  <a:cubicBezTo>
                    <a:pt x="24463" y="25653"/>
                    <a:pt x="24897" y="25613"/>
                    <a:pt x="25327" y="25613"/>
                  </a:cubicBezTo>
                  <a:close/>
                  <a:moveTo>
                    <a:pt x="106136" y="30070"/>
                  </a:moveTo>
                  <a:cubicBezTo>
                    <a:pt x="106135" y="30070"/>
                    <a:pt x="106135" y="30070"/>
                    <a:pt x="106134" y="30070"/>
                  </a:cubicBezTo>
                  <a:lnTo>
                    <a:pt x="106134" y="30070"/>
                  </a:lnTo>
                  <a:lnTo>
                    <a:pt x="106136" y="30072"/>
                  </a:lnTo>
                  <a:cubicBezTo>
                    <a:pt x="106136" y="30071"/>
                    <a:pt x="106136" y="30071"/>
                    <a:pt x="106136" y="30070"/>
                  </a:cubicBezTo>
                  <a:close/>
                  <a:moveTo>
                    <a:pt x="70806" y="20910"/>
                  </a:moveTo>
                  <a:cubicBezTo>
                    <a:pt x="71297" y="20910"/>
                    <a:pt x="71792" y="20961"/>
                    <a:pt x="72283" y="21067"/>
                  </a:cubicBezTo>
                  <a:cubicBezTo>
                    <a:pt x="71289" y="22321"/>
                    <a:pt x="70742" y="23907"/>
                    <a:pt x="70939" y="25574"/>
                  </a:cubicBezTo>
                  <a:cubicBezTo>
                    <a:pt x="71449" y="25460"/>
                    <a:pt x="71962" y="25404"/>
                    <a:pt x="72472" y="25404"/>
                  </a:cubicBezTo>
                  <a:cubicBezTo>
                    <a:pt x="74409" y="25404"/>
                    <a:pt x="76285" y="26207"/>
                    <a:pt x="77633" y="27662"/>
                  </a:cubicBezTo>
                  <a:cubicBezTo>
                    <a:pt x="77615" y="27661"/>
                    <a:pt x="77597" y="27661"/>
                    <a:pt x="77578" y="27661"/>
                  </a:cubicBezTo>
                  <a:cubicBezTo>
                    <a:pt x="75520" y="27661"/>
                    <a:pt x="73598" y="28670"/>
                    <a:pt x="72346" y="30197"/>
                  </a:cubicBezTo>
                  <a:cubicBezTo>
                    <a:pt x="72748" y="26467"/>
                    <a:pt x="69425" y="23154"/>
                    <a:pt x="65707" y="23154"/>
                  </a:cubicBezTo>
                  <a:cubicBezTo>
                    <a:pt x="65692" y="23154"/>
                    <a:pt x="65677" y="23154"/>
                    <a:pt x="65662" y="23154"/>
                  </a:cubicBezTo>
                  <a:cubicBezTo>
                    <a:pt x="67004" y="21705"/>
                    <a:pt x="68876" y="20910"/>
                    <a:pt x="70806" y="20910"/>
                  </a:cubicBezTo>
                  <a:close/>
                  <a:moveTo>
                    <a:pt x="112818" y="23450"/>
                  </a:moveTo>
                  <a:cubicBezTo>
                    <a:pt x="115995" y="23450"/>
                    <a:pt x="119174" y="25529"/>
                    <a:pt x="119218" y="29687"/>
                  </a:cubicBezTo>
                  <a:cubicBezTo>
                    <a:pt x="118738" y="29582"/>
                    <a:pt x="118254" y="29531"/>
                    <a:pt x="117774" y="29531"/>
                  </a:cubicBezTo>
                  <a:cubicBezTo>
                    <a:pt x="115916" y="29531"/>
                    <a:pt x="114117" y="30298"/>
                    <a:pt x="112821" y="31694"/>
                  </a:cubicBezTo>
                  <a:cubicBezTo>
                    <a:pt x="111548" y="30314"/>
                    <a:pt x="109756" y="29534"/>
                    <a:pt x="107874" y="29534"/>
                  </a:cubicBezTo>
                  <a:cubicBezTo>
                    <a:pt x="107391" y="29534"/>
                    <a:pt x="106907" y="29588"/>
                    <a:pt x="106432" y="29687"/>
                  </a:cubicBezTo>
                  <a:cubicBezTo>
                    <a:pt x="106468" y="25529"/>
                    <a:pt x="109642" y="23450"/>
                    <a:pt x="112818" y="23450"/>
                  </a:cubicBezTo>
                  <a:close/>
                  <a:moveTo>
                    <a:pt x="136132" y="23450"/>
                  </a:moveTo>
                  <a:cubicBezTo>
                    <a:pt x="139308" y="23450"/>
                    <a:pt x="142484" y="25529"/>
                    <a:pt x="142525" y="29687"/>
                  </a:cubicBezTo>
                  <a:cubicBezTo>
                    <a:pt x="142051" y="29585"/>
                    <a:pt x="141574" y="29535"/>
                    <a:pt x="141100" y="29535"/>
                  </a:cubicBezTo>
                  <a:cubicBezTo>
                    <a:pt x="139242" y="29535"/>
                    <a:pt x="137437" y="30301"/>
                    <a:pt x="136145" y="31694"/>
                  </a:cubicBezTo>
                  <a:cubicBezTo>
                    <a:pt x="134863" y="30314"/>
                    <a:pt x="133071" y="29534"/>
                    <a:pt x="131190" y="29534"/>
                  </a:cubicBezTo>
                  <a:cubicBezTo>
                    <a:pt x="130706" y="29534"/>
                    <a:pt x="130222" y="29588"/>
                    <a:pt x="129747" y="29687"/>
                  </a:cubicBezTo>
                  <a:cubicBezTo>
                    <a:pt x="129783" y="25529"/>
                    <a:pt x="132957" y="23450"/>
                    <a:pt x="136132" y="23450"/>
                  </a:cubicBezTo>
                  <a:close/>
                  <a:moveTo>
                    <a:pt x="89290" y="23558"/>
                  </a:moveTo>
                  <a:cubicBezTo>
                    <a:pt x="92466" y="23558"/>
                    <a:pt x="95642" y="25636"/>
                    <a:pt x="95679" y="29792"/>
                  </a:cubicBezTo>
                  <a:lnTo>
                    <a:pt x="95679" y="29792"/>
                  </a:lnTo>
                  <a:cubicBezTo>
                    <a:pt x="95202" y="29689"/>
                    <a:pt x="94721" y="29638"/>
                    <a:pt x="94245" y="29638"/>
                  </a:cubicBezTo>
                  <a:cubicBezTo>
                    <a:pt x="92389" y="29638"/>
                    <a:pt x="90595" y="30406"/>
                    <a:pt x="89299" y="31801"/>
                  </a:cubicBezTo>
                  <a:cubicBezTo>
                    <a:pt x="88025" y="30429"/>
                    <a:pt x="86246" y="29642"/>
                    <a:pt x="84376" y="29642"/>
                  </a:cubicBezTo>
                  <a:cubicBezTo>
                    <a:pt x="84365" y="29642"/>
                    <a:pt x="84355" y="29642"/>
                    <a:pt x="84344" y="29642"/>
                  </a:cubicBezTo>
                  <a:cubicBezTo>
                    <a:pt x="83860" y="29642"/>
                    <a:pt x="83376" y="29687"/>
                    <a:pt x="82902" y="29794"/>
                  </a:cubicBezTo>
                  <a:cubicBezTo>
                    <a:pt x="82937" y="25637"/>
                    <a:pt x="86114" y="23558"/>
                    <a:pt x="89290" y="23558"/>
                  </a:cubicBezTo>
                  <a:close/>
                  <a:moveTo>
                    <a:pt x="42335" y="23651"/>
                  </a:moveTo>
                  <a:cubicBezTo>
                    <a:pt x="45511" y="23651"/>
                    <a:pt x="48686" y="25727"/>
                    <a:pt x="48726" y="29884"/>
                  </a:cubicBezTo>
                  <a:cubicBezTo>
                    <a:pt x="48251" y="29782"/>
                    <a:pt x="47772" y="29732"/>
                    <a:pt x="47298" y="29732"/>
                  </a:cubicBezTo>
                  <a:cubicBezTo>
                    <a:pt x="45434" y="29732"/>
                    <a:pt x="43630" y="30499"/>
                    <a:pt x="42337" y="31891"/>
                  </a:cubicBezTo>
                  <a:cubicBezTo>
                    <a:pt x="41056" y="30511"/>
                    <a:pt x="39264" y="29731"/>
                    <a:pt x="37382" y="29731"/>
                  </a:cubicBezTo>
                  <a:cubicBezTo>
                    <a:pt x="36898" y="29731"/>
                    <a:pt x="36415" y="29785"/>
                    <a:pt x="35940" y="29884"/>
                  </a:cubicBezTo>
                  <a:cubicBezTo>
                    <a:pt x="35980" y="25729"/>
                    <a:pt x="39158" y="23651"/>
                    <a:pt x="42335" y="23651"/>
                  </a:cubicBezTo>
                  <a:close/>
                  <a:moveTo>
                    <a:pt x="65651" y="23651"/>
                  </a:moveTo>
                  <a:cubicBezTo>
                    <a:pt x="68826" y="23651"/>
                    <a:pt x="72001" y="25727"/>
                    <a:pt x="72041" y="29884"/>
                  </a:cubicBezTo>
                  <a:cubicBezTo>
                    <a:pt x="71568" y="29782"/>
                    <a:pt x="71091" y="29732"/>
                    <a:pt x="70617" y="29732"/>
                  </a:cubicBezTo>
                  <a:cubicBezTo>
                    <a:pt x="68758" y="29732"/>
                    <a:pt x="66952" y="30499"/>
                    <a:pt x="65653" y="31891"/>
                  </a:cubicBezTo>
                  <a:cubicBezTo>
                    <a:pt x="64371" y="30511"/>
                    <a:pt x="62579" y="29731"/>
                    <a:pt x="60697" y="29731"/>
                  </a:cubicBezTo>
                  <a:cubicBezTo>
                    <a:pt x="60214" y="29731"/>
                    <a:pt x="59730" y="29785"/>
                    <a:pt x="59255" y="29884"/>
                  </a:cubicBezTo>
                  <a:cubicBezTo>
                    <a:pt x="59295" y="25729"/>
                    <a:pt x="62473" y="23651"/>
                    <a:pt x="65651" y="23651"/>
                  </a:cubicBezTo>
                  <a:close/>
                  <a:moveTo>
                    <a:pt x="18808" y="23757"/>
                  </a:moveTo>
                  <a:cubicBezTo>
                    <a:pt x="21978" y="23757"/>
                    <a:pt x="25149" y="25829"/>
                    <a:pt x="25196" y="29978"/>
                  </a:cubicBezTo>
                  <a:lnTo>
                    <a:pt x="25196" y="29978"/>
                  </a:lnTo>
                  <a:cubicBezTo>
                    <a:pt x="24721" y="29876"/>
                    <a:pt x="24243" y="29826"/>
                    <a:pt x="23769" y="29826"/>
                  </a:cubicBezTo>
                  <a:cubicBezTo>
                    <a:pt x="21911" y="29826"/>
                    <a:pt x="20114" y="30592"/>
                    <a:pt x="18825" y="31981"/>
                  </a:cubicBezTo>
                  <a:cubicBezTo>
                    <a:pt x="17544" y="30610"/>
                    <a:pt x="15752" y="29821"/>
                    <a:pt x="13870" y="29821"/>
                  </a:cubicBezTo>
                  <a:cubicBezTo>
                    <a:pt x="13386" y="29830"/>
                    <a:pt x="12902" y="29875"/>
                    <a:pt x="12427" y="29982"/>
                  </a:cubicBezTo>
                  <a:cubicBezTo>
                    <a:pt x="12463" y="25834"/>
                    <a:pt x="15635" y="23757"/>
                    <a:pt x="18808" y="23757"/>
                  </a:cubicBezTo>
                  <a:close/>
                  <a:moveTo>
                    <a:pt x="117967" y="29909"/>
                  </a:moveTo>
                  <a:cubicBezTo>
                    <a:pt x="118392" y="29909"/>
                    <a:pt x="118820" y="29948"/>
                    <a:pt x="119245" y="30027"/>
                  </a:cubicBezTo>
                  <a:cubicBezTo>
                    <a:pt x="118253" y="31208"/>
                    <a:pt x="117671" y="32700"/>
                    <a:pt x="117757" y="34292"/>
                  </a:cubicBezTo>
                  <a:lnTo>
                    <a:pt x="117757" y="34292"/>
                  </a:lnTo>
                  <a:cubicBezTo>
                    <a:pt x="116507" y="32989"/>
                    <a:pt x="114740" y="32159"/>
                    <a:pt x="112880" y="32159"/>
                  </a:cubicBezTo>
                  <a:cubicBezTo>
                    <a:pt x="112860" y="32159"/>
                    <a:pt x="112840" y="32160"/>
                    <a:pt x="112821" y="32160"/>
                  </a:cubicBezTo>
                  <a:cubicBezTo>
                    <a:pt x="114158" y="30712"/>
                    <a:pt x="116031" y="29909"/>
                    <a:pt x="117967" y="29909"/>
                  </a:cubicBezTo>
                  <a:close/>
                  <a:moveTo>
                    <a:pt x="84144" y="30017"/>
                  </a:moveTo>
                  <a:cubicBezTo>
                    <a:pt x="86080" y="30017"/>
                    <a:pt x="87953" y="30820"/>
                    <a:pt x="89290" y="32267"/>
                  </a:cubicBezTo>
                  <a:cubicBezTo>
                    <a:pt x="89271" y="32267"/>
                    <a:pt x="89251" y="32267"/>
                    <a:pt x="89231" y="32267"/>
                  </a:cubicBezTo>
                  <a:cubicBezTo>
                    <a:pt x="87362" y="32267"/>
                    <a:pt x="85595" y="33105"/>
                    <a:pt x="84353" y="34409"/>
                  </a:cubicBezTo>
                  <a:cubicBezTo>
                    <a:pt x="84443" y="32814"/>
                    <a:pt x="83851" y="31317"/>
                    <a:pt x="82866" y="30135"/>
                  </a:cubicBezTo>
                  <a:cubicBezTo>
                    <a:pt x="83291" y="30056"/>
                    <a:pt x="83719" y="30017"/>
                    <a:pt x="84144" y="30017"/>
                  </a:cubicBezTo>
                  <a:close/>
                  <a:moveTo>
                    <a:pt x="94437" y="30017"/>
                  </a:moveTo>
                  <a:cubicBezTo>
                    <a:pt x="94862" y="30017"/>
                    <a:pt x="95289" y="30056"/>
                    <a:pt x="95715" y="30135"/>
                  </a:cubicBezTo>
                  <a:cubicBezTo>
                    <a:pt x="94729" y="31317"/>
                    <a:pt x="94138" y="32814"/>
                    <a:pt x="94228" y="34409"/>
                  </a:cubicBezTo>
                  <a:cubicBezTo>
                    <a:pt x="92977" y="33105"/>
                    <a:pt x="91218" y="32267"/>
                    <a:pt x="89350" y="32267"/>
                  </a:cubicBezTo>
                  <a:cubicBezTo>
                    <a:pt x="89333" y="32267"/>
                    <a:pt x="89316" y="32267"/>
                    <a:pt x="89299" y="32267"/>
                  </a:cubicBezTo>
                  <a:lnTo>
                    <a:pt x="89299" y="32267"/>
                  </a:lnTo>
                  <a:cubicBezTo>
                    <a:pt x="90637" y="30820"/>
                    <a:pt x="92504" y="30017"/>
                    <a:pt x="94437" y="30017"/>
                  </a:cubicBezTo>
                  <a:close/>
                  <a:moveTo>
                    <a:pt x="47484" y="30107"/>
                  </a:moveTo>
                  <a:cubicBezTo>
                    <a:pt x="47908" y="30107"/>
                    <a:pt x="48336" y="30145"/>
                    <a:pt x="48762" y="30224"/>
                  </a:cubicBezTo>
                  <a:cubicBezTo>
                    <a:pt x="47767" y="31407"/>
                    <a:pt x="47185" y="32912"/>
                    <a:pt x="47275" y="34498"/>
                  </a:cubicBezTo>
                  <a:cubicBezTo>
                    <a:pt x="46024" y="33195"/>
                    <a:pt x="44256" y="32357"/>
                    <a:pt x="42396" y="32357"/>
                  </a:cubicBezTo>
                  <a:cubicBezTo>
                    <a:pt x="42377" y="32357"/>
                    <a:pt x="42357" y="32357"/>
                    <a:pt x="42337" y="32357"/>
                  </a:cubicBezTo>
                  <a:cubicBezTo>
                    <a:pt x="43675" y="30909"/>
                    <a:pt x="45548" y="30107"/>
                    <a:pt x="47484" y="30107"/>
                  </a:cubicBezTo>
                  <a:close/>
                  <a:moveTo>
                    <a:pt x="60497" y="30107"/>
                  </a:moveTo>
                  <a:cubicBezTo>
                    <a:pt x="62433" y="30107"/>
                    <a:pt x="64308" y="30911"/>
                    <a:pt x="65653" y="32366"/>
                  </a:cubicBezTo>
                  <a:lnTo>
                    <a:pt x="65653" y="32366"/>
                  </a:lnTo>
                  <a:cubicBezTo>
                    <a:pt x="65650" y="32366"/>
                    <a:pt x="65647" y="32366"/>
                    <a:pt x="65644" y="32366"/>
                  </a:cubicBezTo>
                  <a:cubicBezTo>
                    <a:pt x="65624" y="32366"/>
                    <a:pt x="65604" y="32366"/>
                    <a:pt x="65584" y="32366"/>
                  </a:cubicBezTo>
                  <a:cubicBezTo>
                    <a:pt x="63715" y="32366"/>
                    <a:pt x="61957" y="33195"/>
                    <a:pt x="60706" y="34498"/>
                  </a:cubicBezTo>
                  <a:cubicBezTo>
                    <a:pt x="60796" y="32912"/>
                    <a:pt x="60214" y="31407"/>
                    <a:pt x="59219" y="30224"/>
                  </a:cubicBezTo>
                  <a:cubicBezTo>
                    <a:pt x="59644" y="30145"/>
                    <a:pt x="60072" y="30107"/>
                    <a:pt x="60497" y="30107"/>
                  </a:cubicBezTo>
                  <a:close/>
                  <a:moveTo>
                    <a:pt x="106093" y="25399"/>
                  </a:moveTo>
                  <a:cubicBezTo>
                    <a:pt x="106554" y="25399"/>
                    <a:pt x="107019" y="25445"/>
                    <a:pt x="107480" y="25538"/>
                  </a:cubicBezTo>
                  <a:cubicBezTo>
                    <a:pt x="106477" y="26801"/>
                    <a:pt x="105930" y="28395"/>
                    <a:pt x="106136" y="30070"/>
                  </a:cubicBezTo>
                  <a:lnTo>
                    <a:pt x="106136" y="30070"/>
                  </a:lnTo>
                  <a:cubicBezTo>
                    <a:pt x="106645" y="29957"/>
                    <a:pt x="107158" y="29902"/>
                    <a:pt x="107667" y="29902"/>
                  </a:cubicBezTo>
                  <a:cubicBezTo>
                    <a:pt x="109601" y="29902"/>
                    <a:pt x="111474" y="30700"/>
                    <a:pt x="112821" y="32160"/>
                  </a:cubicBezTo>
                  <a:cubicBezTo>
                    <a:pt x="112802" y="32160"/>
                    <a:pt x="112783" y="32160"/>
                    <a:pt x="112764" y="32160"/>
                  </a:cubicBezTo>
                  <a:cubicBezTo>
                    <a:pt x="110778" y="32160"/>
                    <a:pt x="108911" y="33096"/>
                    <a:pt x="107659" y="34543"/>
                  </a:cubicBezTo>
                  <a:cubicBezTo>
                    <a:pt x="107785" y="32877"/>
                    <a:pt x="107175" y="31300"/>
                    <a:pt x="106127" y="30072"/>
                  </a:cubicBezTo>
                  <a:cubicBezTo>
                    <a:pt x="106130" y="30071"/>
                    <a:pt x="106132" y="30071"/>
                    <a:pt x="106134" y="30070"/>
                  </a:cubicBezTo>
                  <a:lnTo>
                    <a:pt x="106134" y="30070"/>
                  </a:lnTo>
                  <a:lnTo>
                    <a:pt x="106127" y="30063"/>
                  </a:lnTo>
                  <a:cubicBezTo>
                    <a:pt x="104875" y="28607"/>
                    <a:pt x="102990" y="27652"/>
                    <a:pt x="100995" y="27652"/>
                  </a:cubicBezTo>
                  <a:cubicBezTo>
                    <a:pt x="100979" y="27652"/>
                    <a:pt x="100964" y="27652"/>
                    <a:pt x="100948" y="27653"/>
                  </a:cubicBezTo>
                  <a:lnTo>
                    <a:pt x="100948" y="27653"/>
                  </a:lnTo>
                  <a:cubicBezTo>
                    <a:pt x="102286" y="26199"/>
                    <a:pt x="104161" y="25399"/>
                    <a:pt x="106093" y="25399"/>
                  </a:cubicBezTo>
                  <a:close/>
                  <a:moveTo>
                    <a:pt x="13651" y="30209"/>
                  </a:moveTo>
                  <a:cubicBezTo>
                    <a:pt x="15587" y="30209"/>
                    <a:pt x="17458" y="31009"/>
                    <a:pt x="18799" y="32455"/>
                  </a:cubicBezTo>
                  <a:lnTo>
                    <a:pt x="18799" y="32455"/>
                  </a:lnTo>
                  <a:cubicBezTo>
                    <a:pt x="18788" y="32455"/>
                    <a:pt x="18777" y="32455"/>
                    <a:pt x="18766" y="32455"/>
                  </a:cubicBezTo>
                  <a:cubicBezTo>
                    <a:pt x="16897" y="32455"/>
                    <a:pt x="15129" y="33294"/>
                    <a:pt x="13888" y="34597"/>
                  </a:cubicBezTo>
                  <a:cubicBezTo>
                    <a:pt x="13968" y="33002"/>
                    <a:pt x="13386" y="31497"/>
                    <a:pt x="12391" y="30323"/>
                  </a:cubicBezTo>
                  <a:cubicBezTo>
                    <a:pt x="12811" y="30247"/>
                    <a:pt x="13233" y="30209"/>
                    <a:pt x="13651" y="30209"/>
                  </a:cubicBezTo>
                  <a:close/>
                  <a:moveTo>
                    <a:pt x="23971" y="30205"/>
                  </a:moveTo>
                  <a:cubicBezTo>
                    <a:pt x="24396" y="30205"/>
                    <a:pt x="24824" y="30244"/>
                    <a:pt x="25250" y="30323"/>
                  </a:cubicBezTo>
                  <a:cubicBezTo>
                    <a:pt x="24255" y="31497"/>
                    <a:pt x="23673" y="33002"/>
                    <a:pt x="23753" y="34597"/>
                  </a:cubicBezTo>
                  <a:cubicBezTo>
                    <a:pt x="22512" y="33294"/>
                    <a:pt x="20744" y="32455"/>
                    <a:pt x="18884" y="32455"/>
                  </a:cubicBezTo>
                  <a:cubicBezTo>
                    <a:pt x="18864" y="32455"/>
                    <a:pt x="18845" y="32455"/>
                    <a:pt x="18825" y="32455"/>
                  </a:cubicBezTo>
                  <a:cubicBezTo>
                    <a:pt x="20162" y="31008"/>
                    <a:pt x="22036" y="30205"/>
                    <a:pt x="23971" y="30205"/>
                  </a:cubicBezTo>
                  <a:close/>
                  <a:moveTo>
                    <a:pt x="35606" y="25605"/>
                  </a:moveTo>
                  <a:cubicBezTo>
                    <a:pt x="36068" y="25605"/>
                    <a:pt x="36534" y="25651"/>
                    <a:pt x="36997" y="25744"/>
                  </a:cubicBezTo>
                  <a:cubicBezTo>
                    <a:pt x="35993" y="26999"/>
                    <a:pt x="35438" y="28593"/>
                    <a:pt x="35644" y="30269"/>
                  </a:cubicBezTo>
                  <a:cubicBezTo>
                    <a:pt x="36150" y="30158"/>
                    <a:pt x="36661" y="30103"/>
                    <a:pt x="37168" y="30103"/>
                  </a:cubicBezTo>
                  <a:cubicBezTo>
                    <a:pt x="39104" y="30103"/>
                    <a:pt x="40980" y="30899"/>
                    <a:pt x="42329" y="32357"/>
                  </a:cubicBezTo>
                  <a:lnTo>
                    <a:pt x="42329" y="32357"/>
                  </a:lnTo>
                  <a:cubicBezTo>
                    <a:pt x="42313" y="32357"/>
                    <a:pt x="42297" y="32357"/>
                    <a:pt x="42282" y="32357"/>
                  </a:cubicBezTo>
                  <a:cubicBezTo>
                    <a:pt x="40295" y="32357"/>
                    <a:pt x="38428" y="33302"/>
                    <a:pt x="37176" y="34749"/>
                  </a:cubicBezTo>
                  <a:cubicBezTo>
                    <a:pt x="37302" y="33074"/>
                    <a:pt x="36692" y="31497"/>
                    <a:pt x="35644" y="30269"/>
                  </a:cubicBezTo>
                  <a:cubicBezTo>
                    <a:pt x="34392" y="28813"/>
                    <a:pt x="32507" y="27858"/>
                    <a:pt x="30511" y="27858"/>
                  </a:cubicBezTo>
                  <a:cubicBezTo>
                    <a:pt x="30496" y="27858"/>
                    <a:pt x="30480" y="27859"/>
                    <a:pt x="30465" y="27859"/>
                  </a:cubicBezTo>
                  <a:lnTo>
                    <a:pt x="30465" y="27859"/>
                  </a:lnTo>
                  <a:cubicBezTo>
                    <a:pt x="31803" y="26405"/>
                    <a:pt x="33672" y="25605"/>
                    <a:pt x="35606" y="25605"/>
                  </a:cubicBezTo>
                  <a:close/>
                  <a:moveTo>
                    <a:pt x="124475" y="28056"/>
                  </a:moveTo>
                  <a:cubicBezTo>
                    <a:pt x="127650" y="28056"/>
                    <a:pt x="130827" y="30135"/>
                    <a:pt x="130867" y="34292"/>
                  </a:cubicBezTo>
                  <a:cubicBezTo>
                    <a:pt x="130389" y="34187"/>
                    <a:pt x="129906" y="34136"/>
                    <a:pt x="129427" y="34136"/>
                  </a:cubicBezTo>
                  <a:cubicBezTo>
                    <a:pt x="127574" y="34136"/>
                    <a:pt x="125776" y="34904"/>
                    <a:pt x="124487" y="36299"/>
                  </a:cubicBezTo>
                  <a:cubicBezTo>
                    <a:pt x="123213" y="34927"/>
                    <a:pt x="121434" y="34140"/>
                    <a:pt x="119564" y="34140"/>
                  </a:cubicBezTo>
                  <a:cubicBezTo>
                    <a:pt x="119553" y="34140"/>
                    <a:pt x="119543" y="34140"/>
                    <a:pt x="119532" y="34140"/>
                  </a:cubicBezTo>
                  <a:cubicBezTo>
                    <a:pt x="119048" y="34140"/>
                    <a:pt x="118564" y="34185"/>
                    <a:pt x="118089" y="34292"/>
                  </a:cubicBezTo>
                  <a:cubicBezTo>
                    <a:pt x="118125" y="30135"/>
                    <a:pt x="121299" y="28056"/>
                    <a:pt x="124475" y="28056"/>
                  </a:cubicBezTo>
                  <a:close/>
                  <a:moveTo>
                    <a:pt x="100943" y="28163"/>
                  </a:moveTo>
                  <a:cubicBezTo>
                    <a:pt x="104120" y="28163"/>
                    <a:pt x="107296" y="30242"/>
                    <a:pt x="107337" y="34400"/>
                  </a:cubicBezTo>
                  <a:cubicBezTo>
                    <a:pt x="106858" y="34295"/>
                    <a:pt x="106375" y="34244"/>
                    <a:pt x="105896" y="34244"/>
                  </a:cubicBezTo>
                  <a:cubicBezTo>
                    <a:pt x="104045" y="34244"/>
                    <a:pt x="102248" y="35008"/>
                    <a:pt x="100952" y="36393"/>
                  </a:cubicBezTo>
                  <a:lnTo>
                    <a:pt x="100952" y="36393"/>
                  </a:lnTo>
                  <a:cubicBezTo>
                    <a:pt x="99679" y="35024"/>
                    <a:pt x="97893" y="34247"/>
                    <a:pt x="96025" y="34247"/>
                  </a:cubicBezTo>
                  <a:cubicBezTo>
                    <a:pt x="96014" y="34247"/>
                    <a:pt x="96004" y="34247"/>
                    <a:pt x="95993" y="34248"/>
                  </a:cubicBezTo>
                  <a:cubicBezTo>
                    <a:pt x="95509" y="34248"/>
                    <a:pt x="95025" y="34292"/>
                    <a:pt x="94550" y="34400"/>
                  </a:cubicBezTo>
                  <a:cubicBezTo>
                    <a:pt x="94590" y="30242"/>
                    <a:pt x="97767" y="28163"/>
                    <a:pt x="100943" y="28163"/>
                  </a:cubicBezTo>
                  <a:close/>
                  <a:moveTo>
                    <a:pt x="77631" y="28160"/>
                  </a:moveTo>
                  <a:cubicBezTo>
                    <a:pt x="80803" y="28160"/>
                    <a:pt x="83975" y="30235"/>
                    <a:pt x="84021" y="34387"/>
                  </a:cubicBezTo>
                  <a:lnTo>
                    <a:pt x="84021" y="34387"/>
                  </a:lnTo>
                  <a:cubicBezTo>
                    <a:pt x="83552" y="34288"/>
                    <a:pt x="83080" y="34239"/>
                    <a:pt x="82612" y="34239"/>
                  </a:cubicBezTo>
                  <a:cubicBezTo>
                    <a:pt x="80751" y="34239"/>
                    <a:pt x="78950" y="35006"/>
                    <a:pt x="77651" y="36398"/>
                  </a:cubicBezTo>
                  <a:cubicBezTo>
                    <a:pt x="76377" y="35026"/>
                    <a:pt x="74589" y="34247"/>
                    <a:pt x="72710" y="34247"/>
                  </a:cubicBezTo>
                  <a:cubicBezTo>
                    <a:pt x="72699" y="34247"/>
                    <a:pt x="72688" y="34247"/>
                    <a:pt x="72678" y="34248"/>
                  </a:cubicBezTo>
                  <a:cubicBezTo>
                    <a:pt x="72194" y="34248"/>
                    <a:pt x="71710" y="34292"/>
                    <a:pt x="71235" y="34400"/>
                  </a:cubicBezTo>
                  <a:cubicBezTo>
                    <a:pt x="71275" y="30241"/>
                    <a:pt x="74454" y="28160"/>
                    <a:pt x="77631" y="28160"/>
                  </a:cubicBezTo>
                  <a:close/>
                  <a:moveTo>
                    <a:pt x="53992" y="28260"/>
                  </a:moveTo>
                  <a:cubicBezTo>
                    <a:pt x="57167" y="28260"/>
                    <a:pt x="60343" y="30336"/>
                    <a:pt x="60384" y="34488"/>
                  </a:cubicBezTo>
                  <a:lnTo>
                    <a:pt x="60384" y="34488"/>
                  </a:lnTo>
                  <a:cubicBezTo>
                    <a:pt x="59912" y="34387"/>
                    <a:pt x="59436" y="34338"/>
                    <a:pt x="58965" y="34338"/>
                  </a:cubicBezTo>
                  <a:cubicBezTo>
                    <a:pt x="57104" y="34338"/>
                    <a:pt x="55304" y="35104"/>
                    <a:pt x="54004" y="36497"/>
                  </a:cubicBezTo>
                  <a:cubicBezTo>
                    <a:pt x="52723" y="35117"/>
                    <a:pt x="50931" y="34337"/>
                    <a:pt x="49049" y="34337"/>
                  </a:cubicBezTo>
                  <a:cubicBezTo>
                    <a:pt x="48565" y="34337"/>
                    <a:pt x="48081" y="34391"/>
                    <a:pt x="47606" y="34489"/>
                  </a:cubicBezTo>
                  <a:cubicBezTo>
                    <a:pt x="47642" y="30336"/>
                    <a:pt x="50816" y="28260"/>
                    <a:pt x="53992" y="28260"/>
                  </a:cubicBezTo>
                  <a:close/>
                  <a:moveTo>
                    <a:pt x="7166" y="28348"/>
                  </a:moveTo>
                  <a:cubicBezTo>
                    <a:pt x="10341" y="28348"/>
                    <a:pt x="13516" y="30427"/>
                    <a:pt x="13556" y="34588"/>
                  </a:cubicBezTo>
                  <a:cubicBezTo>
                    <a:pt x="13083" y="34486"/>
                    <a:pt x="12605" y="34436"/>
                    <a:pt x="12131" y="34436"/>
                  </a:cubicBezTo>
                  <a:cubicBezTo>
                    <a:pt x="10273" y="34436"/>
                    <a:pt x="8469" y="35201"/>
                    <a:pt x="7176" y="36586"/>
                  </a:cubicBezTo>
                  <a:cubicBezTo>
                    <a:pt x="5893" y="35223"/>
                    <a:pt x="4106" y="34445"/>
                    <a:pt x="2227" y="34445"/>
                  </a:cubicBezTo>
                  <a:cubicBezTo>
                    <a:pt x="2216" y="34445"/>
                    <a:pt x="2205" y="34445"/>
                    <a:pt x="2194" y="34445"/>
                  </a:cubicBezTo>
                  <a:lnTo>
                    <a:pt x="2212" y="34427"/>
                  </a:lnTo>
                  <a:cubicBezTo>
                    <a:pt x="1728" y="34427"/>
                    <a:pt x="1245" y="34481"/>
                    <a:pt x="770" y="34588"/>
                  </a:cubicBezTo>
                  <a:cubicBezTo>
                    <a:pt x="810" y="30429"/>
                    <a:pt x="3988" y="28348"/>
                    <a:pt x="7166" y="28348"/>
                  </a:cubicBezTo>
                  <a:close/>
                  <a:moveTo>
                    <a:pt x="30465" y="28364"/>
                  </a:moveTo>
                  <a:cubicBezTo>
                    <a:pt x="33638" y="28364"/>
                    <a:pt x="36811" y="30439"/>
                    <a:pt x="36854" y="34593"/>
                  </a:cubicBezTo>
                  <a:lnTo>
                    <a:pt x="36854" y="34593"/>
                  </a:lnTo>
                  <a:cubicBezTo>
                    <a:pt x="36384" y="34494"/>
                    <a:pt x="35912" y="34445"/>
                    <a:pt x="35443" y="34445"/>
                  </a:cubicBezTo>
                  <a:cubicBezTo>
                    <a:pt x="33580" y="34445"/>
                    <a:pt x="31775" y="35212"/>
                    <a:pt x="30483" y="36604"/>
                  </a:cubicBezTo>
                  <a:cubicBezTo>
                    <a:pt x="29201" y="35224"/>
                    <a:pt x="27409" y="34445"/>
                    <a:pt x="25528" y="34445"/>
                  </a:cubicBezTo>
                  <a:cubicBezTo>
                    <a:pt x="25044" y="34445"/>
                    <a:pt x="24560" y="34498"/>
                    <a:pt x="24085" y="34597"/>
                  </a:cubicBezTo>
                  <a:cubicBezTo>
                    <a:pt x="24116" y="30443"/>
                    <a:pt x="27290" y="28364"/>
                    <a:pt x="30465" y="28364"/>
                  </a:cubicBezTo>
                  <a:close/>
                  <a:moveTo>
                    <a:pt x="119327" y="34515"/>
                  </a:moveTo>
                  <a:cubicBezTo>
                    <a:pt x="121267" y="34515"/>
                    <a:pt x="123141" y="35318"/>
                    <a:pt x="124478" y="36765"/>
                  </a:cubicBezTo>
                  <a:cubicBezTo>
                    <a:pt x="124458" y="36765"/>
                    <a:pt x="124439" y="36765"/>
                    <a:pt x="124419" y="36765"/>
                  </a:cubicBezTo>
                  <a:cubicBezTo>
                    <a:pt x="122550" y="36765"/>
                    <a:pt x="120782" y="37604"/>
                    <a:pt x="119541" y="38907"/>
                  </a:cubicBezTo>
                  <a:cubicBezTo>
                    <a:pt x="119622" y="37312"/>
                    <a:pt x="119039" y="35816"/>
                    <a:pt x="118045" y="34633"/>
                  </a:cubicBezTo>
                  <a:cubicBezTo>
                    <a:pt x="118472" y="34554"/>
                    <a:pt x="118901" y="34515"/>
                    <a:pt x="119327" y="34515"/>
                  </a:cubicBezTo>
                  <a:close/>
                  <a:moveTo>
                    <a:pt x="129624" y="34515"/>
                  </a:moveTo>
                  <a:cubicBezTo>
                    <a:pt x="130049" y="34515"/>
                    <a:pt x="130477" y="34554"/>
                    <a:pt x="130903" y="34633"/>
                  </a:cubicBezTo>
                  <a:cubicBezTo>
                    <a:pt x="129908" y="35816"/>
                    <a:pt x="129326" y="37312"/>
                    <a:pt x="129415" y="38907"/>
                  </a:cubicBezTo>
                  <a:cubicBezTo>
                    <a:pt x="128165" y="37604"/>
                    <a:pt x="126397" y="36765"/>
                    <a:pt x="124537" y="36765"/>
                  </a:cubicBezTo>
                  <a:cubicBezTo>
                    <a:pt x="124517" y="36765"/>
                    <a:pt x="124498" y="36765"/>
                    <a:pt x="124478" y="36765"/>
                  </a:cubicBezTo>
                  <a:cubicBezTo>
                    <a:pt x="125815" y="35318"/>
                    <a:pt x="127689" y="34515"/>
                    <a:pt x="129624" y="34515"/>
                  </a:cubicBezTo>
                  <a:close/>
                  <a:moveTo>
                    <a:pt x="82770" y="34620"/>
                  </a:moveTo>
                  <a:cubicBezTo>
                    <a:pt x="83198" y="34620"/>
                    <a:pt x="83629" y="34660"/>
                    <a:pt x="84057" y="34740"/>
                  </a:cubicBezTo>
                  <a:cubicBezTo>
                    <a:pt x="83556" y="35341"/>
                    <a:pt x="83152" y="36031"/>
                    <a:pt x="82893" y="36765"/>
                  </a:cubicBezTo>
                  <a:lnTo>
                    <a:pt x="82875" y="36765"/>
                  </a:lnTo>
                  <a:cubicBezTo>
                    <a:pt x="82633" y="37473"/>
                    <a:pt x="82534" y="38208"/>
                    <a:pt x="82570" y="38952"/>
                  </a:cubicBezTo>
                  <a:cubicBezTo>
                    <a:pt x="81324" y="37644"/>
                    <a:pt x="79559" y="36810"/>
                    <a:pt x="77695" y="36810"/>
                  </a:cubicBezTo>
                  <a:cubicBezTo>
                    <a:pt x="79026" y="35399"/>
                    <a:pt x="80871" y="34620"/>
                    <a:pt x="82770" y="34620"/>
                  </a:cubicBezTo>
                  <a:close/>
                  <a:moveTo>
                    <a:pt x="95806" y="34620"/>
                  </a:moveTo>
                  <a:cubicBezTo>
                    <a:pt x="97710" y="34620"/>
                    <a:pt x="99556" y="35399"/>
                    <a:pt x="100894" y="36810"/>
                  </a:cubicBezTo>
                  <a:cubicBezTo>
                    <a:pt x="99021" y="36810"/>
                    <a:pt x="97256" y="37644"/>
                    <a:pt x="96011" y="38952"/>
                  </a:cubicBezTo>
                  <a:cubicBezTo>
                    <a:pt x="96047" y="38208"/>
                    <a:pt x="95948" y="37473"/>
                    <a:pt x="95706" y="36765"/>
                  </a:cubicBezTo>
                  <a:lnTo>
                    <a:pt x="95679" y="36765"/>
                  </a:lnTo>
                  <a:cubicBezTo>
                    <a:pt x="95419" y="36031"/>
                    <a:pt x="95025" y="35341"/>
                    <a:pt x="94514" y="34740"/>
                  </a:cubicBezTo>
                  <a:cubicBezTo>
                    <a:pt x="94944" y="34660"/>
                    <a:pt x="95377" y="34620"/>
                    <a:pt x="95806" y="34620"/>
                  </a:cubicBezTo>
                  <a:close/>
                  <a:moveTo>
                    <a:pt x="59142" y="34720"/>
                  </a:moveTo>
                  <a:cubicBezTo>
                    <a:pt x="59570" y="34720"/>
                    <a:pt x="60000" y="34759"/>
                    <a:pt x="60429" y="34839"/>
                  </a:cubicBezTo>
                  <a:cubicBezTo>
                    <a:pt x="59434" y="36022"/>
                    <a:pt x="58852" y="37518"/>
                    <a:pt x="58941" y="39113"/>
                  </a:cubicBezTo>
                  <a:cubicBezTo>
                    <a:pt x="57691" y="37810"/>
                    <a:pt x="55923" y="36971"/>
                    <a:pt x="54063" y="36971"/>
                  </a:cubicBezTo>
                  <a:cubicBezTo>
                    <a:pt x="54043" y="36971"/>
                    <a:pt x="54024" y="36971"/>
                    <a:pt x="54004" y="36972"/>
                  </a:cubicBezTo>
                  <a:cubicBezTo>
                    <a:pt x="53984" y="36971"/>
                    <a:pt x="53964" y="36971"/>
                    <a:pt x="53945" y="36971"/>
                  </a:cubicBezTo>
                  <a:cubicBezTo>
                    <a:pt x="52076" y="36971"/>
                    <a:pt x="50308" y="37810"/>
                    <a:pt x="49067" y="39113"/>
                  </a:cubicBezTo>
                  <a:cubicBezTo>
                    <a:pt x="49147" y="37518"/>
                    <a:pt x="48565" y="36022"/>
                    <a:pt x="47579" y="34839"/>
                  </a:cubicBezTo>
                  <a:cubicBezTo>
                    <a:pt x="48004" y="34760"/>
                    <a:pt x="48431" y="34721"/>
                    <a:pt x="48855" y="34721"/>
                  </a:cubicBezTo>
                  <a:cubicBezTo>
                    <a:pt x="50785" y="34721"/>
                    <a:pt x="52658" y="35523"/>
                    <a:pt x="53995" y="36963"/>
                  </a:cubicBezTo>
                  <a:lnTo>
                    <a:pt x="54004" y="36963"/>
                  </a:lnTo>
                  <a:cubicBezTo>
                    <a:pt x="55339" y="35517"/>
                    <a:pt x="57210" y="34720"/>
                    <a:pt x="59142" y="34720"/>
                  </a:cubicBezTo>
                  <a:close/>
                  <a:moveTo>
                    <a:pt x="12301" y="34821"/>
                  </a:moveTo>
                  <a:cubicBezTo>
                    <a:pt x="12724" y="34821"/>
                    <a:pt x="13150" y="34859"/>
                    <a:pt x="13574" y="34938"/>
                  </a:cubicBezTo>
                  <a:cubicBezTo>
                    <a:pt x="13063" y="35538"/>
                    <a:pt x="12669" y="36228"/>
                    <a:pt x="12409" y="36972"/>
                  </a:cubicBezTo>
                  <a:lnTo>
                    <a:pt x="12382" y="36972"/>
                  </a:lnTo>
                  <a:cubicBezTo>
                    <a:pt x="12141" y="37670"/>
                    <a:pt x="12042" y="38414"/>
                    <a:pt x="12087" y="39149"/>
                  </a:cubicBezTo>
                  <a:cubicBezTo>
                    <a:pt x="10841" y="37850"/>
                    <a:pt x="9076" y="37007"/>
                    <a:pt x="7212" y="37007"/>
                  </a:cubicBezTo>
                  <a:cubicBezTo>
                    <a:pt x="8547" y="35599"/>
                    <a:pt x="10392" y="34821"/>
                    <a:pt x="12301" y="34821"/>
                  </a:cubicBezTo>
                  <a:close/>
                  <a:moveTo>
                    <a:pt x="25305" y="34821"/>
                  </a:moveTo>
                  <a:cubicBezTo>
                    <a:pt x="27216" y="34821"/>
                    <a:pt x="29067" y="35599"/>
                    <a:pt x="30402" y="37007"/>
                  </a:cubicBezTo>
                  <a:cubicBezTo>
                    <a:pt x="28538" y="37007"/>
                    <a:pt x="26764" y="37841"/>
                    <a:pt x="25519" y="39149"/>
                  </a:cubicBezTo>
                  <a:cubicBezTo>
                    <a:pt x="25563" y="38414"/>
                    <a:pt x="25456" y="37670"/>
                    <a:pt x="25223" y="36972"/>
                  </a:cubicBezTo>
                  <a:lnTo>
                    <a:pt x="25196" y="36972"/>
                  </a:lnTo>
                  <a:cubicBezTo>
                    <a:pt x="24936" y="36228"/>
                    <a:pt x="24542" y="35538"/>
                    <a:pt x="24031" y="34938"/>
                  </a:cubicBezTo>
                  <a:cubicBezTo>
                    <a:pt x="24455" y="34859"/>
                    <a:pt x="24882" y="34821"/>
                    <a:pt x="25305" y="34821"/>
                  </a:cubicBezTo>
                  <a:close/>
                  <a:moveTo>
                    <a:pt x="106096" y="34617"/>
                  </a:moveTo>
                  <a:cubicBezTo>
                    <a:pt x="106559" y="34617"/>
                    <a:pt x="107026" y="34664"/>
                    <a:pt x="107489" y="34758"/>
                  </a:cubicBezTo>
                  <a:cubicBezTo>
                    <a:pt x="106495" y="35995"/>
                    <a:pt x="105948" y="37563"/>
                    <a:pt x="106127" y="39212"/>
                  </a:cubicBezTo>
                  <a:cubicBezTo>
                    <a:pt x="104873" y="37760"/>
                    <a:pt x="103000" y="36810"/>
                    <a:pt x="101011" y="36810"/>
                  </a:cubicBezTo>
                  <a:cubicBezTo>
                    <a:pt x="102344" y="35398"/>
                    <a:pt x="104192" y="34617"/>
                    <a:pt x="106096" y="34617"/>
                  </a:cubicBezTo>
                  <a:close/>
                  <a:moveTo>
                    <a:pt x="70794" y="30109"/>
                  </a:moveTo>
                  <a:cubicBezTo>
                    <a:pt x="71289" y="30109"/>
                    <a:pt x="71788" y="30161"/>
                    <a:pt x="72283" y="30269"/>
                  </a:cubicBezTo>
                  <a:cubicBezTo>
                    <a:pt x="71289" y="31524"/>
                    <a:pt x="70742" y="33110"/>
                    <a:pt x="70939" y="34785"/>
                  </a:cubicBezTo>
                  <a:lnTo>
                    <a:pt x="70957" y="34785"/>
                  </a:lnTo>
                  <a:cubicBezTo>
                    <a:pt x="71462" y="34672"/>
                    <a:pt x="71973" y="34617"/>
                    <a:pt x="72479" y="34617"/>
                  </a:cubicBezTo>
                  <a:cubicBezTo>
                    <a:pt x="74381" y="34617"/>
                    <a:pt x="76233" y="35395"/>
                    <a:pt x="77570" y="36810"/>
                  </a:cubicBezTo>
                  <a:cubicBezTo>
                    <a:pt x="75527" y="36810"/>
                    <a:pt x="73601" y="37814"/>
                    <a:pt x="72346" y="39337"/>
                  </a:cubicBezTo>
                  <a:cubicBezTo>
                    <a:pt x="72694" y="35639"/>
                    <a:pt x="69398" y="32366"/>
                    <a:pt x="65704" y="32366"/>
                  </a:cubicBezTo>
                  <a:cubicBezTo>
                    <a:pt x="65687" y="32366"/>
                    <a:pt x="65670" y="32366"/>
                    <a:pt x="65653" y="32366"/>
                  </a:cubicBezTo>
                  <a:lnTo>
                    <a:pt x="65653" y="32366"/>
                  </a:lnTo>
                  <a:cubicBezTo>
                    <a:pt x="66994" y="30911"/>
                    <a:pt x="68863" y="30109"/>
                    <a:pt x="70794" y="30109"/>
                  </a:cubicBezTo>
                  <a:close/>
                  <a:moveTo>
                    <a:pt x="35613" y="34809"/>
                  </a:moveTo>
                  <a:cubicBezTo>
                    <a:pt x="36073" y="34809"/>
                    <a:pt x="36537" y="34854"/>
                    <a:pt x="36997" y="34946"/>
                  </a:cubicBezTo>
                  <a:cubicBezTo>
                    <a:pt x="36013" y="36189"/>
                    <a:pt x="35458" y="37762"/>
                    <a:pt x="35634" y="39407"/>
                  </a:cubicBezTo>
                  <a:lnTo>
                    <a:pt x="35634" y="39407"/>
                  </a:lnTo>
                  <a:cubicBezTo>
                    <a:pt x="34388" y="37948"/>
                    <a:pt x="32507" y="36998"/>
                    <a:pt x="30519" y="36998"/>
                  </a:cubicBezTo>
                  <a:cubicBezTo>
                    <a:pt x="31861" y="35584"/>
                    <a:pt x="33709" y="34809"/>
                    <a:pt x="35613" y="34809"/>
                  </a:cubicBezTo>
                  <a:close/>
                  <a:moveTo>
                    <a:pt x="136132" y="32662"/>
                  </a:moveTo>
                  <a:cubicBezTo>
                    <a:pt x="139308" y="32662"/>
                    <a:pt x="142484" y="34740"/>
                    <a:pt x="142525" y="38898"/>
                  </a:cubicBezTo>
                  <a:cubicBezTo>
                    <a:pt x="142046" y="38793"/>
                    <a:pt x="141563" y="38742"/>
                    <a:pt x="141084" y="38742"/>
                  </a:cubicBezTo>
                  <a:cubicBezTo>
                    <a:pt x="139231" y="38742"/>
                    <a:pt x="137433" y="39508"/>
                    <a:pt x="136145" y="40896"/>
                  </a:cubicBezTo>
                  <a:cubicBezTo>
                    <a:pt x="134863" y="39525"/>
                    <a:pt x="133071" y="38737"/>
                    <a:pt x="131190" y="38737"/>
                  </a:cubicBezTo>
                  <a:cubicBezTo>
                    <a:pt x="130706" y="38737"/>
                    <a:pt x="130222" y="38791"/>
                    <a:pt x="129747" y="38898"/>
                  </a:cubicBezTo>
                  <a:cubicBezTo>
                    <a:pt x="129783" y="34740"/>
                    <a:pt x="132957" y="32662"/>
                    <a:pt x="136132" y="32662"/>
                  </a:cubicBezTo>
                  <a:close/>
                  <a:moveTo>
                    <a:pt x="112818" y="32662"/>
                  </a:moveTo>
                  <a:cubicBezTo>
                    <a:pt x="115995" y="32662"/>
                    <a:pt x="119174" y="34740"/>
                    <a:pt x="119218" y="38898"/>
                  </a:cubicBezTo>
                  <a:cubicBezTo>
                    <a:pt x="118738" y="38793"/>
                    <a:pt x="118254" y="38742"/>
                    <a:pt x="117774" y="38742"/>
                  </a:cubicBezTo>
                  <a:cubicBezTo>
                    <a:pt x="115916" y="38742"/>
                    <a:pt x="114117" y="39510"/>
                    <a:pt x="112821" y="40905"/>
                  </a:cubicBezTo>
                  <a:cubicBezTo>
                    <a:pt x="111548" y="39525"/>
                    <a:pt x="109756" y="38746"/>
                    <a:pt x="107874" y="38746"/>
                  </a:cubicBezTo>
                  <a:cubicBezTo>
                    <a:pt x="107391" y="38746"/>
                    <a:pt x="106907" y="38791"/>
                    <a:pt x="106432" y="38898"/>
                  </a:cubicBezTo>
                  <a:cubicBezTo>
                    <a:pt x="106468" y="34740"/>
                    <a:pt x="109642" y="32662"/>
                    <a:pt x="112818" y="32662"/>
                  </a:cubicBezTo>
                  <a:close/>
                  <a:moveTo>
                    <a:pt x="89290" y="32762"/>
                  </a:moveTo>
                  <a:cubicBezTo>
                    <a:pt x="91871" y="32762"/>
                    <a:pt x="94452" y="34136"/>
                    <a:pt x="95348" y="36882"/>
                  </a:cubicBezTo>
                  <a:lnTo>
                    <a:pt x="95375" y="36882"/>
                  </a:lnTo>
                  <a:cubicBezTo>
                    <a:pt x="95572" y="37545"/>
                    <a:pt x="95679" y="38235"/>
                    <a:pt x="95688" y="38934"/>
                  </a:cubicBezTo>
                  <a:cubicBezTo>
                    <a:pt x="95213" y="38832"/>
                    <a:pt x="94735" y="38782"/>
                    <a:pt x="94260" y="38782"/>
                  </a:cubicBezTo>
                  <a:cubicBezTo>
                    <a:pt x="92399" y="38782"/>
                    <a:pt x="90599" y="39549"/>
                    <a:pt x="89299" y="40941"/>
                  </a:cubicBezTo>
                  <a:cubicBezTo>
                    <a:pt x="88018" y="39561"/>
                    <a:pt x="86226" y="38782"/>
                    <a:pt x="84344" y="38782"/>
                  </a:cubicBezTo>
                  <a:cubicBezTo>
                    <a:pt x="83860" y="38782"/>
                    <a:pt x="83376" y="38835"/>
                    <a:pt x="82902" y="38934"/>
                  </a:cubicBezTo>
                  <a:cubicBezTo>
                    <a:pt x="82902" y="38235"/>
                    <a:pt x="83009" y="37545"/>
                    <a:pt x="83215" y="36882"/>
                  </a:cubicBezTo>
                  <a:lnTo>
                    <a:pt x="83233" y="36882"/>
                  </a:lnTo>
                  <a:cubicBezTo>
                    <a:pt x="84129" y="34136"/>
                    <a:pt x="86710" y="32762"/>
                    <a:pt x="89290" y="32762"/>
                  </a:cubicBezTo>
                  <a:close/>
                  <a:moveTo>
                    <a:pt x="42338" y="32863"/>
                  </a:moveTo>
                  <a:cubicBezTo>
                    <a:pt x="45512" y="32863"/>
                    <a:pt x="48684" y="34938"/>
                    <a:pt x="48726" y="39091"/>
                  </a:cubicBezTo>
                  <a:lnTo>
                    <a:pt x="48726" y="39091"/>
                  </a:lnTo>
                  <a:cubicBezTo>
                    <a:pt x="48257" y="38992"/>
                    <a:pt x="47785" y="38943"/>
                    <a:pt x="47316" y="38943"/>
                  </a:cubicBezTo>
                  <a:cubicBezTo>
                    <a:pt x="45455" y="38943"/>
                    <a:pt x="43655" y="39710"/>
                    <a:pt x="42355" y="41102"/>
                  </a:cubicBezTo>
                  <a:cubicBezTo>
                    <a:pt x="41081" y="39730"/>
                    <a:pt x="39293" y="38952"/>
                    <a:pt x="37414" y="38952"/>
                  </a:cubicBezTo>
                  <a:cubicBezTo>
                    <a:pt x="37404" y="38952"/>
                    <a:pt x="37393" y="38952"/>
                    <a:pt x="37382" y="38952"/>
                  </a:cubicBezTo>
                  <a:cubicBezTo>
                    <a:pt x="36898" y="38952"/>
                    <a:pt x="36415" y="38997"/>
                    <a:pt x="35940" y="39104"/>
                  </a:cubicBezTo>
                  <a:cubicBezTo>
                    <a:pt x="35980" y="34944"/>
                    <a:pt x="39160" y="32863"/>
                    <a:pt x="42338" y="32863"/>
                  </a:cubicBezTo>
                  <a:close/>
                  <a:moveTo>
                    <a:pt x="65648" y="32868"/>
                  </a:moveTo>
                  <a:cubicBezTo>
                    <a:pt x="68825" y="32868"/>
                    <a:pt x="72001" y="34946"/>
                    <a:pt x="72041" y="39104"/>
                  </a:cubicBezTo>
                  <a:cubicBezTo>
                    <a:pt x="71563" y="38999"/>
                    <a:pt x="71081" y="38948"/>
                    <a:pt x="70602" y="38948"/>
                  </a:cubicBezTo>
                  <a:cubicBezTo>
                    <a:pt x="68748" y="38948"/>
                    <a:pt x="66949" y="39716"/>
                    <a:pt x="65653" y="41111"/>
                  </a:cubicBezTo>
                  <a:cubicBezTo>
                    <a:pt x="64371" y="39731"/>
                    <a:pt x="62579" y="38952"/>
                    <a:pt x="60697" y="38952"/>
                  </a:cubicBezTo>
                  <a:cubicBezTo>
                    <a:pt x="60214" y="38952"/>
                    <a:pt x="59730" y="38997"/>
                    <a:pt x="59255" y="39104"/>
                  </a:cubicBezTo>
                  <a:cubicBezTo>
                    <a:pt x="59295" y="34946"/>
                    <a:pt x="62472" y="32868"/>
                    <a:pt x="65648" y="32868"/>
                  </a:cubicBezTo>
                  <a:close/>
                  <a:moveTo>
                    <a:pt x="18803" y="32968"/>
                  </a:moveTo>
                  <a:cubicBezTo>
                    <a:pt x="21386" y="32968"/>
                    <a:pt x="23968" y="34342"/>
                    <a:pt x="24864" y="37088"/>
                  </a:cubicBezTo>
                  <a:lnTo>
                    <a:pt x="24882" y="37088"/>
                  </a:lnTo>
                  <a:cubicBezTo>
                    <a:pt x="25088" y="37751"/>
                    <a:pt x="25196" y="38441"/>
                    <a:pt x="25196" y="39140"/>
                  </a:cubicBezTo>
                  <a:cubicBezTo>
                    <a:pt x="24723" y="39038"/>
                    <a:pt x="24246" y="38988"/>
                    <a:pt x="23772" y="38988"/>
                  </a:cubicBezTo>
                  <a:cubicBezTo>
                    <a:pt x="21913" y="38988"/>
                    <a:pt x="20107" y="39755"/>
                    <a:pt x="18807" y="41147"/>
                  </a:cubicBezTo>
                  <a:cubicBezTo>
                    <a:pt x="17526" y="39767"/>
                    <a:pt x="15734" y="38988"/>
                    <a:pt x="13852" y="38988"/>
                  </a:cubicBezTo>
                  <a:cubicBezTo>
                    <a:pt x="13368" y="38988"/>
                    <a:pt x="12884" y="39041"/>
                    <a:pt x="12409" y="39140"/>
                  </a:cubicBezTo>
                  <a:cubicBezTo>
                    <a:pt x="12409" y="38441"/>
                    <a:pt x="12517" y="37751"/>
                    <a:pt x="12723" y="37088"/>
                  </a:cubicBezTo>
                  <a:lnTo>
                    <a:pt x="12741" y="37088"/>
                  </a:lnTo>
                  <a:cubicBezTo>
                    <a:pt x="13637" y="34342"/>
                    <a:pt x="16220" y="32968"/>
                    <a:pt x="18803" y="32968"/>
                  </a:cubicBezTo>
                  <a:close/>
                  <a:moveTo>
                    <a:pt x="117968" y="39112"/>
                  </a:moveTo>
                  <a:cubicBezTo>
                    <a:pt x="118392" y="39112"/>
                    <a:pt x="118820" y="39151"/>
                    <a:pt x="119245" y="39230"/>
                  </a:cubicBezTo>
                  <a:cubicBezTo>
                    <a:pt x="118726" y="39848"/>
                    <a:pt x="118322" y="40565"/>
                    <a:pt x="118063" y="41326"/>
                  </a:cubicBezTo>
                  <a:lnTo>
                    <a:pt x="118063" y="41317"/>
                  </a:lnTo>
                  <a:lnTo>
                    <a:pt x="118054" y="41344"/>
                  </a:lnTo>
                  <a:cubicBezTo>
                    <a:pt x="118054" y="41353"/>
                    <a:pt x="118045" y="41362"/>
                    <a:pt x="118036" y="41380"/>
                  </a:cubicBezTo>
                  <a:cubicBezTo>
                    <a:pt x="117812" y="42061"/>
                    <a:pt x="117713" y="42787"/>
                    <a:pt x="117758" y="43504"/>
                  </a:cubicBezTo>
                  <a:cubicBezTo>
                    <a:pt x="116508" y="42200"/>
                    <a:pt x="114748" y="41362"/>
                    <a:pt x="112888" y="41362"/>
                  </a:cubicBezTo>
                  <a:cubicBezTo>
                    <a:pt x="112869" y="41362"/>
                    <a:pt x="112849" y="41362"/>
                    <a:pt x="112830" y="41362"/>
                  </a:cubicBezTo>
                  <a:cubicBezTo>
                    <a:pt x="114167" y="39915"/>
                    <a:pt x="116034" y="39112"/>
                    <a:pt x="117968" y="39112"/>
                  </a:cubicBezTo>
                  <a:close/>
                  <a:moveTo>
                    <a:pt x="130986" y="39112"/>
                  </a:moveTo>
                  <a:cubicBezTo>
                    <a:pt x="132916" y="39112"/>
                    <a:pt x="134791" y="39915"/>
                    <a:pt x="136136" y="41362"/>
                  </a:cubicBezTo>
                  <a:cubicBezTo>
                    <a:pt x="136116" y="41362"/>
                    <a:pt x="136096" y="41362"/>
                    <a:pt x="136077" y="41362"/>
                  </a:cubicBezTo>
                  <a:cubicBezTo>
                    <a:pt x="134208" y="41362"/>
                    <a:pt x="132440" y="42200"/>
                    <a:pt x="131199" y="43504"/>
                  </a:cubicBezTo>
                  <a:cubicBezTo>
                    <a:pt x="131234" y="42787"/>
                    <a:pt x="131136" y="42070"/>
                    <a:pt x="130912" y="41389"/>
                  </a:cubicBezTo>
                  <a:lnTo>
                    <a:pt x="130912" y="41380"/>
                  </a:lnTo>
                  <a:cubicBezTo>
                    <a:pt x="130912" y="41371"/>
                    <a:pt x="130903" y="41362"/>
                    <a:pt x="130903" y="41344"/>
                  </a:cubicBezTo>
                  <a:cubicBezTo>
                    <a:pt x="130894" y="41335"/>
                    <a:pt x="130903" y="41335"/>
                    <a:pt x="130894" y="41326"/>
                  </a:cubicBezTo>
                  <a:cubicBezTo>
                    <a:pt x="130625" y="40556"/>
                    <a:pt x="130231" y="39848"/>
                    <a:pt x="129711" y="39230"/>
                  </a:cubicBezTo>
                  <a:cubicBezTo>
                    <a:pt x="130135" y="39151"/>
                    <a:pt x="130562" y="39112"/>
                    <a:pt x="130986" y="39112"/>
                  </a:cubicBezTo>
                  <a:close/>
                  <a:moveTo>
                    <a:pt x="84143" y="39166"/>
                  </a:moveTo>
                  <a:cubicBezTo>
                    <a:pt x="86077" y="39166"/>
                    <a:pt x="87946" y="39968"/>
                    <a:pt x="89290" y="41416"/>
                  </a:cubicBezTo>
                  <a:cubicBezTo>
                    <a:pt x="89271" y="41416"/>
                    <a:pt x="89251" y="41416"/>
                    <a:pt x="89231" y="41416"/>
                  </a:cubicBezTo>
                  <a:cubicBezTo>
                    <a:pt x="87362" y="41416"/>
                    <a:pt x="85595" y="42254"/>
                    <a:pt x="84353" y="43557"/>
                  </a:cubicBezTo>
                  <a:cubicBezTo>
                    <a:pt x="84434" y="41963"/>
                    <a:pt x="83851" y="40457"/>
                    <a:pt x="82866" y="39283"/>
                  </a:cubicBezTo>
                  <a:cubicBezTo>
                    <a:pt x="83291" y="39204"/>
                    <a:pt x="83719" y="39166"/>
                    <a:pt x="84143" y="39166"/>
                  </a:cubicBezTo>
                  <a:close/>
                  <a:moveTo>
                    <a:pt x="94430" y="39165"/>
                  </a:moveTo>
                  <a:cubicBezTo>
                    <a:pt x="94857" y="39165"/>
                    <a:pt x="95287" y="39204"/>
                    <a:pt x="95715" y="39283"/>
                  </a:cubicBezTo>
                  <a:cubicBezTo>
                    <a:pt x="94720" y="40466"/>
                    <a:pt x="94138" y="41963"/>
                    <a:pt x="94228" y="43557"/>
                  </a:cubicBezTo>
                  <a:cubicBezTo>
                    <a:pt x="92977" y="42254"/>
                    <a:pt x="91218" y="41416"/>
                    <a:pt x="89350" y="41416"/>
                  </a:cubicBezTo>
                  <a:cubicBezTo>
                    <a:pt x="89330" y="41416"/>
                    <a:pt x="89310" y="41416"/>
                    <a:pt x="89290" y="41416"/>
                  </a:cubicBezTo>
                  <a:cubicBezTo>
                    <a:pt x="90626" y="39963"/>
                    <a:pt x="92497" y="39165"/>
                    <a:pt x="94430" y="39165"/>
                  </a:cubicBezTo>
                  <a:close/>
                  <a:moveTo>
                    <a:pt x="47493" y="39318"/>
                  </a:moveTo>
                  <a:cubicBezTo>
                    <a:pt x="47917" y="39318"/>
                    <a:pt x="48345" y="39357"/>
                    <a:pt x="48771" y="39436"/>
                  </a:cubicBezTo>
                  <a:cubicBezTo>
                    <a:pt x="48242" y="40054"/>
                    <a:pt x="47839" y="40762"/>
                    <a:pt x="47579" y="41523"/>
                  </a:cubicBezTo>
                  <a:cubicBezTo>
                    <a:pt x="47579" y="41532"/>
                    <a:pt x="47579" y="41532"/>
                    <a:pt x="47579" y="41541"/>
                  </a:cubicBezTo>
                  <a:lnTo>
                    <a:pt x="47561" y="41586"/>
                  </a:lnTo>
                  <a:cubicBezTo>
                    <a:pt x="47337" y="42267"/>
                    <a:pt x="47239" y="42984"/>
                    <a:pt x="47275" y="43710"/>
                  </a:cubicBezTo>
                  <a:cubicBezTo>
                    <a:pt x="46033" y="42406"/>
                    <a:pt x="44274" y="41568"/>
                    <a:pt x="42406" y="41568"/>
                  </a:cubicBezTo>
                  <a:cubicBezTo>
                    <a:pt x="42386" y="41568"/>
                    <a:pt x="42366" y="41568"/>
                    <a:pt x="42346" y="41568"/>
                  </a:cubicBezTo>
                  <a:cubicBezTo>
                    <a:pt x="43684" y="40121"/>
                    <a:pt x="45557" y="39318"/>
                    <a:pt x="47493" y="39318"/>
                  </a:cubicBezTo>
                  <a:close/>
                  <a:moveTo>
                    <a:pt x="60506" y="39318"/>
                  </a:moveTo>
                  <a:cubicBezTo>
                    <a:pt x="62442" y="39318"/>
                    <a:pt x="64315" y="40121"/>
                    <a:pt x="65653" y="41568"/>
                  </a:cubicBezTo>
                  <a:cubicBezTo>
                    <a:pt x="65633" y="41568"/>
                    <a:pt x="65613" y="41568"/>
                    <a:pt x="65593" y="41568"/>
                  </a:cubicBezTo>
                  <a:cubicBezTo>
                    <a:pt x="63724" y="41568"/>
                    <a:pt x="61965" y="42398"/>
                    <a:pt x="60715" y="43710"/>
                  </a:cubicBezTo>
                  <a:cubicBezTo>
                    <a:pt x="60751" y="42984"/>
                    <a:pt x="60662" y="42267"/>
                    <a:pt x="60438" y="41586"/>
                  </a:cubicBezTo>
                  <a:cubicBezTo>
                    <a:pt x="60438" y="41577"/>
                    <a:pt x="60429" y="41559"/>
                    <a:pt x="60420" y="41550"/>
                  </a:cubicBezTo>
                  <a:cubicBezTo>
                    <a:pt x="60420" y="41541"/>
                    <a:pt x="60420" y="41532"/>
                    <a:pt x="60411" y="41532"/>
                  </a:cubicBezTo>
                  <a:cubicBezTo>
                    <a:pt x="60151" y="40762"/>
                    <a:pt x="59748" y="40054"/>
                    <a:pt x="59228" y="39436"/>
                  </a:cubicBezTo>
                  <a:cubicBezTo>
                    <a:pt x="59654" y="39357"/>
                    <a:pt x="60082" y="39318"/>
                    <a:pt x="60506" y="39318"/>
                  </a:cubicBezTo>
                  <a:close/>
                  <a:moveTo>
                    <a:pt x="23963" y="39353"/>
                  </a:moveTo>
                  <a:cubicBezTo>
                    <a:pt x="24391" y="39353"/>
                    <a:pt x="24821" y="39392"/>
                    <a:pt x="25250" y="39472"/>
                  </a:cubicBezTo>
                  <a:cubicBezTo>
                    <a:pt x="24255" y="40654"/>
                    <a:pt x="23673" y="42151"/>
                    <a:pt x="23753" y="43746"/>
                  </a:cubicBezTo>
                  <a:cubicBezTo>
                    <a:pt x="22512" y="42442"/>
                    <a:pt x="20744" y="41604"/>
                    <a:pt x="18884" y="41604"/>
                  </a:cubicBezTo>
                  <a:cubicBezTo>
                    <a:pt x="18864" y="41604"/>
                    <a:pt x="18845" y="41604"/>
                    <a:pt x="18825" y="41604"/>
                  </a:cubicBezTo>
                  <a:cubicBezTo>
                    <a:pt x="18805" y="41604"/>
                    <a:pt x="18786" y="41604"/>
                    <a:pt x="18766" y="41604"/>
                  </a:cubicBezTo>
                  <a:cubicBezTo>
                    <a:pt x="16897" y="41604"/>
                    <a:pt x="15129" y="42442"/>
                    <a:pt x="13888" y="43746"/>
                  </a:cubicBezTo>
                  <a:cubicBezTo>
                    <a:pt x="13951" y="42160"/>
                    <a:pt x="13368" y="40663"/>
                    <a:pt x="12382" y="39480"/>
                  </a:cubicBezTo>
                  <a:lnTo>
                    <a:pt x="12391" y="39472"/>
                  </a:lnTo>
                  <a:cubicBezTo>
                    <a:pt x="12820" y="39392"/>
                    <a:pt x="13250" y="39353"/>
                    <a:pt x="13678" y="39353"/>
                  </a:cubicBezTo>
                  <a:cubicBezTo>
                    <a:pt x="15611" y="39353"/>
                    <a:pt x="17482" y="40150"/>
                    <a:pt x="18825" y="41595"/>
                  </a:cubicBezTo>
                  <a:cubicBezTo>
                    <a:pt x="20161" y="40150"/>
                    <a:pt x="22031" y="39353"/>
                    <a:pt x="23963" y="39353"/>
                  </a:cubicBezTo>
                  <a:close/>
                  <a:moveTo>
                    <a:pt x="107663" y="39105"/>
                  </a:moveTo>
                  <a:cubicBezTo>
                    <a:pt x="109597" y="39105"/>
                    <a:pt x="111471" y="39906"/>
                    <a:pt x="112812" y="41353"/>
                  </a:cubicBezTo>
                  <a:cubicBezTo>
                    <a:pt x="112793" y="41353"/>
                    <a:pt x="112774" y="41353"/>
                    <a:pt x="112756" y="41353"/>
                  </a:cubicBezTo>
                  <a:cubicBezTo>
                    <a:pt x="110769" y="41353"/>
                    <a:pt x="108902" y="42299"/>
                    <a:pt x="107650" y="43755"/>
                  </a:cubicBezTo>
                  <a:lnTo>
                    <a:pt x="107650" y="43755"/>
                  </a:lnTo>
                  <a:cubicBezTo>
                    <a:pt x="107803" y="42088"/>
                    <a:pt x="107211" y="40511"/>
                    <a:pt x="106172" y="39274"/>
                  </a:cubicBezTo>
                  <a:lnTo>
                    <a:pt x="106172" y="39265"/>
                  </a:lnTo>
                  <a:cubicBezTo>
                    <a:pt x="106668" y="39158"/>
                    <a:pt x="107167" y="39105"/>
                    <a:pt x="107663" y="39105"/>
                  </a:cubicBezTo>
                  <a:close/>
                  <a:moveTo>
                    <a:pt x="37187" y="39310"/>
                  </a:moveTo>
                  <a:cubicBezTo>
                    <a:pt x="39118" y="39310"/>
                    <a:pt x="40989" y="40106"/>
                    <a:pt x="42328" y="41559"/>
                  </a:cubicBezTo>
                  <a:cubicBezTo>
                    <a:pt x="42310" y="41559"/>
                    <a:pt x="42291" y="41559"/>
                    <a:pt x="42273" y="41559"/>
                  </a:cubicBezTo>
                  <a:cubicBezTo>
                    <a:pt x="40286" y="41559"/>
                    <a:pt x="38419" y="42505"/>
                    <a:pt x="37167" y="43952"/>
                  </a:cubicBezTo>
                  <a:cubicBezTo>
                    <a:pt x="37320" y="42294"/>
                    <a:pt x="36728" y="40708"/>
                    <a:pt x="35689" y="39480"/>
                  </a:cubicBezTo>
                  <a:lnTo>
                    <a:pt x="35689" y="39472"/>
                  </a:lnTo>
                  <a:cubicBezTo>
                    <a:pt x="36187" y="39363"/>
                    <a:pt x="36689" y="39310"/>
                    <a:pt x="37187" y="39310"/>
                  </a:cubicBezTo>
                  <a:close/>
                  <a:moveTo>
                    <a:pt x="124475" y="37261"/>
                  </a:moveTo>
                  <a:cubicBezTo>
                    <a:pt x="127048" y="37261"/>
                    <a:pt x="129621" y="38627"/>
                    <a:pt x="130527" y="41362"/>
                  </a:cubicBezTo>
                  <a:cubicBezTo>
                    <a:pt x="130751" y="42043"/>
                    <a:pt x="130867" y="42760"/>
                    <a:pt x="130867" y="43486"/>
                  </a:cubicBezTo>
                  <a:cubicBezTo>
                    <a:pt x="130392" y="43384"/>
                    <a:pt x="129914" y="43334"/>
                    <a:pt x="129439" y="43334"/>
                  </a:cubicBezTo>
                  <a:cubicBezTo>
                    <a:pt x="127578" y="43334"/>
                    <a:pt x="125778" y="44101"/>
                    <a:pt x="124478" y="45493"/>
                  </a:cubicBezTo>
                  <a:cubicBezTo>
                    <a:pt x="123206" y="44113"/>
                    <a:pt x="121405" y="43333"/>
                    <a:pt x="119532" y="43333"/>
                  </a:cubicBezTo>
                  <a:cubicBezTo>
                    <a:pt x="119039" y="43333"/>
                    <a:pt x="118555" y="43387"/>
                    <a:pt x="118089" y="43486"/>
                  </a:cubicBezTo>
                  <a:cubicBezTo>
                    <a:pt x="118089" y="42760"/>
                    <a:pt x="118197" y="42034"/>
                    <a:pt x="118430" y="41344"/>
                  </a:cubicBezTo>
                  <a:cubicBezTo>
                    <a:pt x="119339" y="38623"/>
                    <a:pt x="121907" y="37261"/>
                    <a:pt x="124475" y="37261"/>
                  </a:cubicBezTo>
                  <a:close/>
                  <a:moveTo>
                    <a:pt x="77632" y="37306"/>
                  </a:moveTo>
                  <a:cubicBezTo>
                    <a:pt x="80806" y="37306"/>
                    <a:pt x="83980" y="39382"/>
                    <a:pt x="84022" y="43538"/>
                  </a:cubicBezTo>
                  <a:lnTo>
                    <a:pt x="84022" y="43538"/>
                  </a:lnTo>
                  <a:cubicBezTo>
                    <a:pt x="83549" y="43437"/>
                    <a:pt x="83074" y="43388"/>
                    <a:pt x="82603" y="43388"/>
                  </a:cubicBezTo>
                  <a:cubicBezTo>
                    <a:pt x="80742" y="43388"/>
                    <a:pt x="78941" y="44154"/>
                    <a:pt x="77642" y="45547"/>
                  </a:cubicBezTo>
                  <a:cubicBezTo>
                    <a:pt x="76360" y="44167"/>
                    <a:pt x="74568" y="43387"/>
                    <a:pt x="72687" y="43387"/>
                  </a:cubicBezTo>
                  <a:cubicBezTo>
                    <a:pt x="72203" y="43387"/>
                    <a:pt x="71719" y="43441"/>
                    <a:pt x="71244" y="43540"/>
                  </a:cubicBezTo>
                  <a:cubicBezTo>
                    <a:pt x="71280" y="39385"/>
                    <a:pt x="74456" y="37306"/>
                    <a:pt x="77632" y="37306"/>
                  </a:cubicBezTo>
                  <a:close/>
                  <a:moveTo>
                    <a:pt x="100947" y="37306"/>
                  </a:moveTo>
                  <a:cubicBezTo>
                    <a:pt x="104122" y="37306"/>
                    <a:pt x="107296" y="39383"/>
                    <a:pt x="107337" y="43540"/>
                  </a:cubicBezTo>
                  <a:cubicBezTo>
                    <a:pt x="106864" y="43438"/>
                    <a:pt x="106386" y="43388"/>
                    <a:pt x="105913" y="43388"/>
                  </a:cubicBezTo>
                  <a:cubicBezTo>
                    <a:pt x="104054" y="43388"/>
                    <a:pt x="102249" y="44154"/>
                    <a:pt x="100957" y="45547"/>
                  </a:cubicBezTo>
                  <a:cubicBezTo>
                    <a:pt x="99676" y="44167"/>
                    <a:pt x="97883" y="43387"/>
                    <a:pt x="96002" y="43387"/>
                  </a:cubicBezTo>
                  <a:cubicBezTo>
                    <a:pt x="95518" y="43387"/>
                    <a:pt x="95034" y="43441"/>
                    <a:pt x="94559" y="43540"/>
                  </a:cubicBezTo>
                  <a:cubicBezTo>
                    <a:pt x="94595" y="39385"/>
                    <a:pt x="97771" y="37306"/>
                    <a:pt x="100947" y="37306"/>
                  </a:cubicBezTo>
                  <a:close/>
                  <a:moveTo>
                    <a:pt x="54009" y="37465"/>
                  </a:moveTo>
                  <a:cubicBezTo>
                    <a:pt x="56582" y="37465"/>
                    <a:pt x="59156" y="38830"/>
                    <a:pt x="60061" y="41559"/>
                  </a:cubicBezTo>
                  <a:cubicBezTo>
                    <a:pt x="60285" y="42249"/>
                    <a:pt x="60393" y="42966"/>
                    <a:pt x="60393" y="43692"/>
                  </a:cubicBezTo>
                  <a:cubicBezTo>
                    <a:pt x="59920" y="43590"/>
                    <a:pt x="59442" y="43540"/>
                    <a:pt x="58969" y="43540"/>
                  </a:cubicBezTo>
                  <a:cubicBezTo>
                    <a:pt x="57110" y="43540"/>
                    <a:pt x="55305" y="44307"/>
                    <a:pt x="54013" y="45699"/>
                  </a:cubicBezTo>
                  <a:cubicBezTo>
                    <a:pt x="52739" y="44318"/>
                    <a:pt x="50951" y="43539"/>
                    <a:pt x="49072" y="43539"/>
                  </a:cubicBezTo>
                  <a:cubicBezTo>
                    <a:pt x="49061" y="43539"/>
                    <a:pt x="49051" y="43540"/>
                    <a:pt x="49040" y="43540"/>
                  </a:cubicBezTo>
                  <a:cubicBezTo>
                    <a:pt x="48556" y="43540"/>
                    <a:pt x="48072" y="43593"/>
                    <a:pt x="47597" y="43692"/>
                  </a:cubicBezTo>
                  <a:cubicBezTo>
                    <a:pt x="47597" y="42966"/>
                    <a:pt x="47714" y="42249"/>
                    <a:pt x="47938" y="41559"/>
                  </a:cubicBezTo>
                  <a:lnTo>
                    <a:pt x="47956" y="41550"/>
                  </a:lnTo>
                  <a:cubicBezTo>
                    <a:pt x="48865" y="38827"/>
                    <a:pt x="51437" y="37465"/>
                    <a:pt x="54009" y="37465"/>
                  </a:cubicBezTo>
                  <a:close/>
                  <a:moveTo>
                    <a:pt x="7163" y="37500"/>
                  </a:moveTo>
                  <a:cubicBezTo>
                    <a:pt x="10339" y="37500"/>
                    <a:pt x="13516" y="39579"/>
                    <a:pt x="13556" y="43737"/>
                  </a:cubicBezTo>
                  <a:cubicBezTo>
                    <a:pt x="13079" y="43632"/>
                    <a:pt x="12598" y="43582"/>
                    <a:pt x="12120" y="43582"/>
                  </a:cubicBezTo>
                  <a:cubicBezTo>
                    <a:pt x="10263" y="43582"/>
                    <a:pt x="8460" y="44350"/>
                    <a:pt x="7163" y="45739"/>
                  </a:cubicBezTo>
                  <a:lnTo>
                    <a:pt x="7163" y="45739"/>
                  </a:lnTo>
                  <a:cubicBezTo>
                    <a:pt x="5882" y="44362"/>
                    <a:pt x="4092" y="43584"/>
                    <a:pt x="2212" y="43584"/>
                  </a:cubicBezTo>
                  <a:cubicBezTo>
                    <a:pt x="1728" y="43584"/>
                    <a:pt x="1245" y="43638"/>
                    <a:pt x="770" y="43737"/>
                  </a:cubicBezTo>
                  <a:cubicBezTo>
                    <a:pt x="810" y="39579"/>
                    <a:pt x="3987" y="37500"/>
                    <a:pt x="7163" y="37500"/>
                  </a:cubicBezTo>
                  <a:close/>
                  <a:moveTo>
                    <a:pt x="30463" y="37509"/>
                  </a:moveTo>
                  <a:cubicBezTo>
                    <a:pt x="33636" y="37509"/>
                    <a:pt x="36811" y="39587"/>
                    <a:pt x="36854" y="43742"/>
                  </a:cubicBezTo>
                  <a:lnTo>
                    <a:pt x="36854" y="43742"/>
                  </a:lnTo>
                  <a:cubicBezTo>
                    <a:pt x="36384" y="43642"/>
                    <a:pt x="35912" y="43594"/>
                    <a:pt x="35443" y="43594"/>
                  </a:cubicBezTo>
                  <a:cubicBezTo>
                    <a:pt x="33580" y="43594"/>
                    <a:pt x="31775" y="44360"/>
                    <a:pt x="30483" y="45753"/>
                  </a:cubicBezTo>
                  <a:cubicBezTo>
                    <a:pt x="29201" y="44373"/>
                    <a:pt x="27409" y="43593"/>
                    <a:pt x="25528" y="43593"/>
                  </a:cubicBezTo>
                  <a:cubicBezTo>
                    <a:pt x="25044" y="43593"/>
                    <a:pt x="24560" y="43638"/>
                    <a:pt x="24085" y="43746"/>
                  </a:cubicBezTo>
                  <a:cubicBezTo>
                    <a:pt x="24116" y="39588"/>
                    <a:pt x="27288" y="37509"/>
                    <a:pt x="30463" y="37509"/>
                  </a:cubicBezTo>
                  <a:close/>
                  <a:moveTo>
                    <a:pt x="119327" y="43718"/>
                  </a:moveTo>
                  <a:cubicBezTo>
                    <a:pt x="121267" y="43718"/>
                    <a:pt x="123141" y="44520"/>
                    <a:pt x="124478" y="45968"/>
                  </a:cubicBezTo>
                  <a:cubicBezTo>
                    <a:pt x="124458" y="45968"/>
                    <a:pt x="124439" y="45968"/>
                    <a:pt x="124419" y="45968"/>
                  </a:cubicBezTo>
                  <a:cubicBezTo>
                    <a:pt x="122550" y="45968"/>
                    <a:pt x="120782" y="46806"/>
                    <a:pt x="119541" y="48109"/>
                  </a:cubicBezTo>
                  <a:cubicBezTo>
                    <a:pt x="119622" y="46514"/>
                    <a:pt x="119039" y="45018"/>
                    <a:pt x="118045" y="43835"/>
                  </a:cubicBezTo>
                  <a:cubicBezTo>
                    <a:pt x="118472" y="43756"/>
                    <a:pt x="118901" y="43718"/>
                    <a:pt x="119327" y="43718"/>
                  </a:cubicBezTo>
                  <a:close/>
                  <a:moveTo>
                    <a:pt x="129624" y="43718"/>
                  </a:moveTo>
                  <a:cubicBezTo>
                    <a:pt x="130049" y="43718"/>
                    <a:pt x="130477" y="43756"/>
                    <a:pt x="130903" y="43835"/>
                  </a:cubicBezTo>
                  <a:cubicBezTo>
                    <a:pt x="129908" y="45018"/>
                    <a:pt x="129326" y="46523"/>
                    <a:pt x="129415" y="48109"/>
                  </a:cubicBezTo>
                  <a:cubicBezTo>
                    <a:pt x="128165" y="46806"/>
                    <a:pt x="126397" y="45968"/>
                    <a:pt x="124537" y="45968"/>
                  </a:cubicBezTo>
                  <a:cubicBezTo>
                    <a:pt x="124517" y="45968"/>
                    <a:pt x="124498" y="45968"/>
                    <a:pt x="124478" y="45968"/>
                  </a:cubicBezTo>
                  <a:cubicBezTo>
                    <a:pt x="125815" y="44520"/>
                    <a:pt x="127689" y="43718"/>
                    <a:pt x="129624" y="43718"/>
                  </a:cubicBezTo>
                  <a:close/>
                  <a:moveTo>
                    <a:pt x="82779" y="43762"/>
                  </a:moveTo>
                  <a:cubicBezTo>
                    <a:pt x="83204" y="43762"/>
                    <a:pt x="83632" y="43801"/>
                    <a:pt x="84057" y="43880"/>
                  </a:cubicBezTo>
                  <a:cubicBezTo>
                    <a:pt x="83063" y="45063"/>
                    <a:pt x="82480" y="46559"/>
                    <a:pt x="82561" y="48154"/>
                  </a:cubicBezTo>
                  <a:cubicBezTo>
                    <a:pt x="81320" y="46851"/>
                    <a:pt x="79552" y="46012"/>
                    <a:pt x="77683" y="46012"/>
                  </a:cubicBezTo>
                  <a:cubicBezTo>
                    <a:pt x="77666" y="46012"/>
                    <a:pt x="77650" y="46012"/>
                    <a:pt x="77633" y="46013"/>
                  </a:cubicBezTo>
                  <a:lnTo>
                    <a:pt x="77633" y="46013"/>
                  </a:lnTo>
                  <a:cubicBezTo>
                    <a:pt x="78970" y="44565"/>
                    <a:pt x="80844" y="43762"/>
                    <a:pt x="82779" y="43762"/>
                  </a:cubicBezTo>
                  <a:close/>
                  <a:moveTo>
                    <a:pt x="59124" y="43911"/>
                  </a:moveTo>
                  <a:cubicBezTo>
                    <a:pt x="59554" y="43911"/>
                    <a:pt x="59988" y="43951"/>
                    <a:pt x="60420" y="44032"/>
                  </a:cubicBezTo>
                  <a:cubicBezTo>
                    <a:pt x="59425" y="45224"/>
                    <a:pt x="58843" y="46721"/>
                    <a:pt x="58932" y="48316"/>
                  </a:cubicBezTo>
                  <a:lnTo>
                    <a:pt x="58923" y="48307"/>
                  </a:lnTo>
                  <a:cubicBezTo>
                    <a:pt x="57682" y="47003"/>
                    <a:pt x="55914" y="46165"/>
                    <a:pt x="54045" y="46165"/>
                  </a:cubicBezTo>
                  <a:cubicBezTo>
                    <a:pt x="54026" y="46165"/>
                    <a:pt x="54006" y="46165"/>
                    <a:pt x="53986" y="46165"/>
                  </a:cubicBezTo>
                  <a:cubicBezTo>
                    <a:pt x="53966" y="46165"/>
                    <a:pt x="53947" y="46165"/>
                    <a:pt x="53927" y="46165"/>
                  </a:cubicBezTo>
                  <a:cubicBezTo>
                    <a:pt x="52067" y="46165"/>
                    <a:pt x="50299" y="47003"/>
                    <a:pt x="49049" y="48307"/>
                  </a:cubicBezTo>
                  <a:cubicBezTo>
                    <a:pt x="49138" y="46712"/>
                    <a:pt x="48556" y="45206"/>
                    <a:pt x="47561" y="44032"/>
                  </a:cubicBezTo>
                  <a:cubicBezTo>
                    <a:pt x="47990" y="43953"/>
                    <a:pt x="48420" y="43914"/>
                    <a:pt x="48848" y="43914"/>
                  </a:cubicBezTo>
                  <a:cubicBezTo>
                    <a:pt x="50781" y="43914"/>
                    <a:pt x="52652" y="44711"/>
                    <a:pt x="53995" y="46156"/>
                  </a:cubicBezTo>
                  <a:cubicBezTo>
                    <a:pt x="55328" y="44713"/>
                    <a:pt x="57194" y="43911"/>
                    <a:pt x="59124" y="43911"/>
                  </a:cubicBezTo>
                  <a:close/>
                  <a:moveTo>
                    <a:pt x="25317" y="43968"/>
                  </a:moveTo>
                  <a:cubicBezTo>
                    <a:pt x="27250" y="43968"/>
                    <a:pt x="29122" y="44764"/>
                    <a:pt x="30465" y="46210"/>
                  </a:cubicBezTo>
                  <a:lnTo>
                    <a:pt x="30465" y="46210"/>
                  </a:lnTo>
                  <a:cubicBezTo>
                    <a:pt x="30462" y="46210"/>
                    <a:pt x="30459" y="46210"/>
                    <a:pt x="30456" y="46210"/>
                  </a:cubicBezTo>
                  <a:cubicBezTo>
                    <a:pt x="30446" y="46210"/>
                    <a:pt x="30436" y="46210"/>
                    <a:pt x="30426" y="46210"/>
                  </a:cubicBezTo>
                  <a:cubicBezTo>
                    <a:pt x="28546" y="46210"/>
                    <a:pt x="26775" y="47041"/>
                    <a:pt x="25519" y="48351"/>
                  </a:cubicBezTo>
                  <a:cubicBezTo>
                    <a:pt x="25608" y="46765"/>
                    <a:pt x="25026" y="45269"/>
                    <a:pt x="24031" y="44086"/>
                  </a:cubicBezTo>
                  <a:cubicBezTo>
                    <a:pt x="24460" y="44007"/>
                    <a:pt x="24890" y="43968"/>
                    <a:pt x="25317" y="43968"/>
                  </a:cubicBezTo>
                  <a:close/>
                  <a:moveTo>
                    <a:pt x="106094" y="43751"/>
                  </a:moveTo>
                  <a:cubicBezTo>
                    <a:pt x="106570" y="43751"/>
                    <a:pt x="107049" y="43799"/>
                    <a:pt x="107525" y="43898"/>
                  </a:cubicBezTo>
                  <a:cubicBezTo>
                    <a:pt x="106512" y="45161"/>
                    <a:pt x="105939" y="46747"/>
                    <a:pt x="106127" y="48423"/>
                  </a:cubicBezTo>
                  <a:lnTo>
                    <a:pt x="106118" y="48414"/>
                  </a:lnTo>
                  <a:cubicBezTo>
                    <a:pt x="104866" y="46958"/>
                    <a:pt x="102990" y="46012"/>
                    <a:pt x="100995" y="46012"/>
                  </a:cubicBezTo>
                  <a:cubicBezTo>
                    <a:pt x="100976" y="46012"/>
                    <a:pt x="100958" y="46013"/>
                    <a:pt x="100939" y="46013"/>
                  </a:cubicBezTo>
                  <a:cubicBezTo>
                    <a:pt x="100919" y="46012"/>
                    <a:pt x="100899" y="46012"/>
                    <a:pt x="100879" y="46012"/>
                  </a:cubicBezTo>
                  <a:cubicBezTo>
                    <a:pt x="99020" y="46012"/>
                    <a:pt x="97252" y="46842"/>
                    <a:pt x="96011" y="48154"/>
                  </a:cubicBezTo>
                  <a:cubicBezTo>
                    <a:pt x="96091" y="46559"/>
                    <a:pt x="95509" y="45054"/>
                    <a:pt x="94514" y="43880"/>
                  </a:cubicBezTo>
                  <a:cubicBezTo>
                    <a:pt x="94946" y="43798"/>
                    <a:pt x="95380" y="43758"/>
                    <a:pt x="95811" y="43758"/>
                  </a:cubicBezTo>
                  <a:cubicBezTo>
                    <a:pt x="97740" y="43758"/>
                    <a:pt x="99607" y="44561"/>
                    <a:pt x="100948" y="46004"/>
                  </a:cubicBezTo>
                  <a:cubicBezTo>
                    <a:pt x="102286" y="44551"/>
                    <a:pt x="104160" y="43751"/>
                    <a:pt x="106094" y="43751"/>
                  </a:cubicBezTo>
                  <a:close/>
                  <a:moveTo>
                    <a:pt x="70812" y="39306"/>
                  </a:moveTo>
                  <a:cubicBezTo>
                    <a:pt x="71289" y="39306"/>
                    <a:pt x="71770" y="39355"/>
                    <a:pt x="72248" y="39454"/>
                  </a:cubicBezTo>
                  <a:cubicBezTo>
                    <a:pt x="71271" y="40699"/>
                    <a:pt x="70742" y="42276"/>
                    <a:pt x="70939" y="43925"/>
                  </a:cubicBezTo>
                  <a:cubicBezTo>
                    <a:pt x="71449" y="43811"/>
                    <a:pt x="71962" y="43756"/>
                    <a:pt x="72472" y="43756"/>
                  </a:cubicBezTo>
                  <a:cubicBezTo>
                    <a:pt x="74409" y="43756"/>
                    <a:pt x="76285" y="44558"/>
                    <a:pt x="77633" y="46013"/>
                  </a:cubicBezTo>
                  <a:lnTo>
                    <a:pt x="77633" y="46013"/>
                  </a:lnTo>
                  <a:cubicBezTo>
                    <a:pt x="77630" y="46013"/>
                    <a:pt x="77627" y="46013"/>
                    <a:pt x="77624" y="46013"/>
                  </a:cubicBezTo>
                  <a:cubicBezTo>
                    <a:pt x="77606" y="46013"/>
                    <a:pt x="77588" y="46012"/>
                    <a:pt x="77570" y="46012"/>
                  </a:cubicBezTo>
                  <a:cubicBezTo>
                    <a:pt x="75529" y="46012"/>
                    <a:pt x="73598" y="47021"/>
                    <a:pt x="72346" y="48540"/>
                  </a:cubicBezTo>
                  <a:cubicBezTo>
                    <a:pt x="72703" y="44850"/>
                    <a:pt x="69416" y="41568"/>
                    <a:pt x="65713" y="41568"/>
                  </a:cubicBezTo>
                  <a:cubicBezTo>
                    <a:pt x="65693" y="41568"/>
                    <a:pt x="65673" y="41568"/>
                    <a:pt x="65653" y="41568"/>
                  </a:cubicBezTo>
                  <a:lnTo>
                    <a:pt x="65653" y="41559"/>
                  </a:lnTo>
                  <a:cubicBezTo>
                    <a:pt x="66997" y="40107"/>
                    <a:pt x="68873" y="39306"/>
                    <a:pt x="70812" y="39306"/>
                  </a:cubicBezTo>
                  <a:close/>
                  <a:moveTo>
                    <a:pt x="35618" y="43957"/>
                  </a:moveTo>
                  <a:cubicBezTo>
                    <a:pt x="36091" y="43957"/>
                    <a:pt x="36568" y="44006"/>
                    <a:pt x="37042" y="44104"/>
                  </a:cubicBezTo>
                  <a:cubicBezTo>
                    <a:pt x="36020" y="45350"/>
                    <a:pt x="35456" y="46945"/>
                    <a:pt x="35635" y="48620"/>
                  </a:cubicBezTo>
                  <a:cubicBezTo>
                    <a:pt x="34383" y="47164"/>
                    <a:pt x="32507" y="46210"/>
                    <a:pt x="30511" y="46210"/>
                  </a:cubicBezTo>
                  <a:cubicBezTo>
                    <a:pt x="30496" y="46210"/>
                    <a:pt x="30480" y="46210"/>
                    <a:pt x="30465" y="46210"/>
                  </a:cubicBezTo>
                  <a:lnTo>
                    <a:pt x="30465" y="46210"/>
                  </a:lnTo>
                  <a:cubicBezTo>
                    <a:pt x="31804" y="44762"/>
                    <a:pt x="33682" y="43957"/>
                    <a:pt x="35618" y="43957"/>
                  </a:cubicBezTo>
                  <a:close/>
                  <a:moveTo>
                    <a:pt x="112822" y="41864"/>
                  </a:moveTo>
                  <a:cubicBezTo>
                    <a:pt x="115997" y="41864"/>
                    <a:pt x="119174" y="43943"/>
                    <a:pt x="119218" y="48100"/>
                  </a:cubicBezTo>
                  <a:cubicBezTo>
                    <a:pt x="118743" y="47999"/>
                    <a:pt x="118265" y="47949"/>
                    <a:pt x="117790" y="47949"/>
                  </a:cubicBezTo>
                  <a:cubicBezTo>
                    <a:pt x="115926" y="47949"/>
                    <a:pt x="114120" y="48715"/>
                    <a:pt x="112821" y="50108"/>
                  </a:cubicBezTo>
                  <a:cubicBezTo>
                    <a:pt x="111548" y="48728"/>
                    <a:pt x="109756" y="47948"/>
                    <a:pt x="107874" y="47948"/>
                  </a:cubicBezTo>
                  <a:cubicBezTo>
                    <a:pt x="107391" y="47948"/>
                    <a:pt x="106907" y="48002"/>
                    <a:pt x="106432" y="48100"/>
                  </a:cubicBezTo>
                  <a:cubicBezTo>
                    <a:pt x="106472" y="43943"/>
                    <a:pt x="109646" y="41864"/>
                    <a:pt x="112822" y="41864"/>
                  </a:cubicBezTo>
                  <a:close/>
                  <a:moveTo>
                    <a:pt x="136132" y="41864"/>
                  </a:moveTo>
                  <a:cubicBezTo>
                    <a:pt x="139308" y="41864"/>
                    <a:pt x="142484" y="43943"/>
                    <a:pt x="142525" y="48100"/>
                  </a:cubicBezTo>
                  <a:cubicBezTo>
                    <a:pt x="142051" y="47999"/>
                    <a:pt x="141574" y="47949"/>
                    <a:pt x="141100" y="47949"/>
                  </a:cubicBezTo>
                  <a:cubicBezTo>
                    <a:pt x="139242" y="47949"/>
                    <a:pt x="137437" y="48715"/>
                    <a:pt x="136145" y="50108"/>
                  </a:cubicBezTo>
                  <a:cubicBezTo>
                    <a:pt x="134863" y="48728"/>
                    <a:pt x="133071" y="47948"/>
                    <a:pt x="131190" y="47948"/>
                  </a:cubicBezTo>
                  <a:cubicBezTo>
                    <a:pt x="130706" y="47948"/>
                    <a:pt x="130222" y="48002"/>
                    <a:pt x="129747" y="48100"/>
                  </a:cubicBezTo>
                  <a:cubicBezTo>
                    <a:pt x="129783" y="43943"/>
                    <a:pt x="132957" y="41864"/>
                    <a:pt x="136132" y="41864"/>
                  </a:cubicBezTo>
                  <a:close/>
                  <a:moveTo>
                    <a:pt x="89293" y="41912"/>
                  </a:moveTo>
                  <a:cubicBezTo>
                    <a:pt x="92468" y="41912"/>
                    <a:pt x="95642" y="43988"/>
                    <a:pt x="95679" y="48143"/>
                  </a:cubicBezTo>
                  <a:lnTo>
                    <a:pt x="95679" y="48143"/>
                  </a:lnTo>
                  <a:cubicBezTo>
                    <a:pt x="95207" y="48043"/>
                    <a:pt x="94732" y="47994"/>
                    <a:pt x="94260" y="47994"/>
                  </a:cubicBezTo>
                  <a:cubicBezTo>
                    <a:pt x="92399" y="47994"/>
                    <a:pt x="90599" y="48760"/>
                    <a:pt x="89299" y="50152"/>
                  </a:cubicBezTo>
                  <a:cubicBezTo>
                    <a:pt x="88018" y="48773"/>
                    <a:pt x="86226" y="47993"/>
                    <a:pt x="84344" y="47993"/>
                  </a:cubicBezTo>
                  <a:cubicBezTo>
                    <a:pt x="83860" y="47993"/>
                    <a:pt x="83376" y="48047"/>
                    <a:pt x="82902" y="48145"/>
                  </a:cubicBezTo>
                  <a:cubicBezTo>
                    <a:pt x="82937" y="43991"/>
                    <a:pt x="86116" y="41912"/>
                    <a:pt x="89293" y="41912"/>
                  </a:cubicBezTo>
                  <a:close/>
                  <a:moveTo>
                    <a:pt x="42335" y="42067"/>
                  </a:moveTo>
                  <a:cubicBezTo>
                    <a:pt x="45509" y="42067"/>
                    <a:pt x="48681" y="44143"/>
                    <a:pt x="48726" y="48298"/>
                  </a:cubicBezTo>
                  <a:lnTo>
                    <a:pt x="48726" y="48298"/>
                  </a:lnTo>
                  <a:cubicBezTo>
                    <a:pt x="48251" y="48196"/>
                    <a:pt x="47772" y="48146"/>
                    <a:pt x="47298" y="48146"/>
                  </a:cubicBezTo>
                  <a:cubicBezTo>
                    <a:pt x="45434" y="48146"/>
                    <a:pt x="43630" y="48912"/>
                    <a:pt x="42337" y="50305"/>
                  </a:cubicBezTo>
                  <a:cubicBezTo>
                    <a:pt x="41056" y="48925"/>
                    <a:pt x="39264" y="48145"/>
                    <a:pt x="37382" y="48145"/>
                  </a:cubicBezTo>
                  <a:cubicBezTo>
                    <a:pt x="36898" y="48145"/>
                    <a:pt x="36415" y="48199"/>
                    <a:pt x="35940" y="48307"/>
                  </a:cubicBezTo>
                  <a:cubicBezTo>
                    <a:pt x="35980" y="44148"/>
                    <a:pt x="39158" y="42067"/>
                    <a:pt x="42335" y="42067"/>
                  </a:cubicBezTo>
                  <a:close/>
                  <a:moveTo>
                    <a:pt x="65651" y="42067"/>
                  </a:moveTo>
                  <a:cubicBezTo>
                    <a:pt x="68826" y="42067"/>
                    <a:pt x="72001" y="44146"/>
                    <a:pt x="72041" y="48307"/>
                  </a:cubicBezTo>
                  <a:cubicBezTo>
                    <a:pt x="71563" y="48202"/>
                    <a:pt x="71080" y="48150"/>
                    <a:pt x="70601" y="48150"/>
                  </a:cubicBezTo>
                  <a:cubicBezTo>
                    <a:pt x="68748" y="48150"/>
                    <a:pt x="66948" y="48916"/>
                    <a:pt x="65653" y="50305"/>
                  </a:cubicBezTo>
                  <a:cubicBezTo>
                    <a:pt x="64371" y="48934"/>
                    <a:pt x="62579" y="48145"/>
                    <a:pt x="60697" y="48145"/>
                  </a:cubicBezTo>
                  <a:cubicBezTo>
                    <a:pt x="60214" y="48145"/>
                    <a:pt x="59730" y="48199"/>
                    <a:pt x="59255" y="48307"/>
                  </a:cubicBezTo>
                  <a:cubicBezTo>
                    <a:pt x="59295" y="44148"/>
                    <a:pt x="62473" y="42067"/>
                    <a:pt x="65651" y="42067"/>
                  </a:cubicBezTo>
                  <a:close/>
                  <a:moveTo>
                    <a:pt x="18806" y="42117"/>
                  </a:moveTo>
                  <a:cubicBezTo>
                    <a:pt x="21981" y="42117"/>
                    <a:pt x="25156" y="44198"/>
                    <a:pt x="25196" y="48360"/>
                  </a:cubicBezTo>
                  <a:cubicBezTo>
                    <a:pt x="24717" y="48255"/>
                    <a:pt x="24234" y="48204"/>
                    <a:pt x="23755" y="48204"/>
                  </a:cubicBezTo>
                  <a:cubicBezTo>
                    <a:pt x="21902" y="48204"/>
                    <a:pt x="20103" y="48970"/>
                    <a:pt x="18807" y="50359"/>
                  </a:cubicBezTo>
                  <a:cubicBezTo>
                    <a:pt x="17526" y="48988"/>
                    <a:pt x="15734" y="48199"/>
                    <a:pt x="13852" y="48199"/>
                  </a:cubicBezTo>
                  <a:cubicBezTo>
                    <a:pt x="13368" y="48199"/>
                    <a:pt x="12884" y="48253"/>
                    <a:pt x="12409" y="48360"/>
                  </a:cubicBezTo>
                  <a:cubicBezTo>
                    <a:pt x="12454" y="44198"/>
                    <a:pt x="15631" y="42117"/>
                    <a:pt x="18806" y="42117"/>
                  </a:cubicBezTo>
                  <a:close/>
                  <a:moveTo>
                    <a:pt x="117967" y="48323"/>
                  </a:moveTo>
                  <a:cubicBezTo>
                    <a:pt x="118392" y="48323"/>
                    <a:pt x="118820" y="48362"/>
                    <a:pt x="119245" y="48441"/>
                  </a:cubicBezTo>
                  <a:cubicBezTo>
                    <a:pt x="118253" y="49621"/>
                    <a:pt x="117671" y="51114"/>
                    <a:pt x="117757" y="52706"/>
                  </a:cubicBezTo>
                  <a:lnTo>
                    <a:pt x="117757" y="52706"/>
                  </a:lnTo>
                  <a:cubicBezTo>
                    <a:pt x="116507" y="51403"/>
                    <a:pt x="114740" y="50573"/>
                    <a:pt x="112880" y="50573"/>
                  </a:cubicBezTo>
                  <a:cubicBezTo>
                    <a:pt x="112860" y="50573"/>
                    <a:pt x="112840" y="50573"/>
                    <a:pt x="112821" y="50574"/>
                  </a:cubicBezTo>
                  <a:cubicBezTo>
                    <a:pt x="114158" y="49126"/>
                    <a:pt x="116031" y="48323"/>
                    <a:pt x="117967" y="48323"/>
                  </a:cubicBezTo>
                  <a:close/>
                  <a:moveTo>
                    <a:pt x="130990" y="48323"/>
                  </a:moveTo>
                  <a:cubicBezTo>
                    <a:pt x="132925" y="48323"/>
                    <a:pt x="134799" y="49126"/>
                    <a:pt x="136136" y="50574"/>
                  </a:cubicBezTo>
                  <a:cubicBezTo>
                    <a:pt x="136116" y="50573"/>
                    <a:pt x="136096" y="50573"/>
                    <a:pt x="136077" y="50573"/>
                  </a:cubicBezTo>
                  <a:cubicBezTo>
                    <a:pt x="134208" y="50573"/>
                    <a:pt x="132440" y="51412"/>
                    <a:pt x="131199" y="52715"/>
                  </a:cubicBezTo>
                  <a:cubicBezTo>
                    <a:pt x="131279" y="51120"/>
                    <a:pt x="130697" y="49624"/>
                    <a:pt x="129711" y="48441"/>
                  </a:cubicBezTo>
                  <a:cubicBezTo>
                    <a:pt x="130137" y="48362"/>
                    <a:pt x="130565" y="48323"/>
                    <a:pt x="130990" y="48323"/>
                  </a:cubicBezTo>
                  <a:close/>
                  <a:moveTo>
                    <a:pt x="94437" y="48359"/>
                  </a:moveTo>
                  <a:cubicBezTo>
                    <a:pt x="94862" y="48359"/>
                    <a:pt x="95289" y="48398"/>
                    <a:pt x="95715" y="48477"/>
                  </a:cubicBezTo>
                  <a:cubicBezTo>
                    <a:pt x="94722" y="49666"/>
                    <a:pt x="94140" y="51168"/>
                    <a:pt x="94227" y="52750"/>
                  </a:cubicBezTo>
                  <a:lnTo>
                    <a:pt x="94227" y="52750"/>
                  </a:lnTo>
                  <a:cubicBezTo>
                    <a:pt x="92986" y="51447"/>
                    <a:pt x="91219" y="50618"/>
                    <a:pt x="89350" y="50618"/>
                  </a:cubicBezTo>
                  <a:cubicBezTo>
                    <a:pt x="89330" y="50618"/>
                    <a:pt x="89310" y="50618"/>
                    <a:pt x="89290" y="50618"/>
                  </a:cubicBezTo>
                  <a:cubicBezTo>
                    <a:pt x="89270" y="50618"/>
                    <a:pt x="89250" y="50618"/>
                    <a:pt x="89231" y="50618"/>
                  </a:cubicBezTo>
                  <a:cubicBezTo>
                    <a:pt x="87362" y="50618"/>
                    <a:pt x="85603" y="51448"/>
                    <a:pt x="84353" y="52751"/>
                  </a:cubicBezTo>
                  <a:cubicBezTo>
                    <a:pt x="84443" y="51165"/>
                    <a:pt x="83860" y="49660"/>
                    <a:pt x="82866" y="48477"/>
                  </a:cubicBezTo>
                  <a:cubicBezTo>
                    <a:pt x="83291" y="48398"/>
                    <a:pt x="83719" y="48359"/>
                    <a:pt x="84144" y="48359"/>
                  </a:cubicBezTo>
                  <a:cubicBezTo>
                    <a:pt x="86080" y="48359"/>
                    <a:pt x="87955" y="49162"/>
                    <a:pt x="89299" y="50609"/>
                  </a:cubicBezTo>
                  <a:cubicBezTo>
                    <a:pt x="90637" y="49162"/>
                    <a:pt x="92504" y="48359"/>
                    <a:pt x="94437" y="48359"/>
                  </a:cubicBezTo>
                  <a:close/>
                  <a:moveTo>
                    <a:pt x="47485" y="48520"/>
                  </a:moveTo>
                  <a:cubicBezTo>
                    <a:pt x="47909" y="48520"/>
                    <a:pt x="48337" y="48559"/>
                    <a:pt x="48762" y="48638"/>
                  </a:cubicBezTo>
                  <a:cubicBezTo>
                    <a:pt x="47767" y="49821"/>
                    <a:pt x="47185" y="51326"/>
                    <a:pt x="47275" y="52912"/>
                  </a:cubicBezTo>
                  <a:cubicBezTo>
                    <a:pt x="46025" y="51609"/>
                    <a:pt x="44257" y="50779"/>
                    <a:pt x="42397" y="50779"/>
                  </a:cubicBezTo>
                  <a:cubicBezTo>
                    <a:pt x="42377" y="50779"/>
                    <a:pt x="42357" y="50779"/>
                    <a:pt x="42337" y="50780"/>
                  </a:cubicBezTo>
                  <a:cubicBezTo>
                    <a:pt x="43675" y="49325"/>
                    <a:pt x="45549" y="48520"/>
                    <a:pt x="47485" y="48520"/>
                  </a:cubicBezTo>
                  <a:close/>
                  <a:moveTo>
                    <a:pt x="60501" y="48529"/>
                  </a:moveTo>
                  <a:cubicBezTo>
                    <a:pt x="62439" y="48529"/>
                    <a:pt x="64308" y="49332"/>
                    <a:pt x="65653" y="50780"/>
                  </a:cubicBezTo>
                  <a:cubicBezTo>
                    <a:pt x="65633" y="50779"/>
                    <a:pt x="65613" y="50779"/>
                    <a:pt x="65593" y="50779"/>
                  </a:cubicBezTo>
                  <a:cubicBezTo>
                    <a:pt x="63725" y="50779"/>
                    <a:pt x="61957" y="51618"/>
                    <a:pt x="60715" y="52921"/>
                  </a:cubicBezTo>
                  <a:cubicBezTo>
                    <a:pt x="60796" y="51326"/>
                    <a:pt x="60214" y="49830"/>
                    <a:pt x="59219" y="48647"/>
                  </a:cubicBezTo>
                  <a:cubicBezTo>
                    <a:pt x="59646" y="48568"/>
                    <a:pt x="60075" y="48529"/>
                    <a:pt x="60501" y="48529"/>
                  </a:cubicBezTo>
                  <a:close/>
                  <a:moveTo>
                    <a:pt x="107662" y="48316"/>
                  </a:moveTo>
                  <a:cubicBezTo>
                    <a:pt x="109596" y="48316"/>
                    <a:pt x="111472" y="49118"/>
                    <a:pt x="112821" y="50574"/>
                  </a:cubicBezTo>
                  <a:cubicBezTo>
                    <a:pt x="112802" y="50573"/>
                    <a:pt x="112783" y="50573"/>
                    <a:pt x="112765" y="50573"/>
                  </a:cubicBezTo>
                  <a:cubicBezTo>
                    <a:pt x="110778" y="50573"/>
                    <a:pt x="108902" y="51519"/>
                    <a:pt x="107650" y="52966"/>
                  </a:cubicBezTo>
                  <a:lnTo>
                    <a:pt x="107650" y="52966"/>
                  </a:lnTo>
                  <a:cubicBezTo>
                    <a:pt x="107803" y="51290"/>
                    <a:pt x="107211" y="49713"/>
                    <a:pt x="106172" y="48477"/>
                  </a:cubicBezTo>
                  <a:cubicBezTo>
                    <a:pt x="106667" y="48369"/>
                    <a:pt x="107167" y="48316"/>
                    <a:pt x="107662" y="48316"/>
                  </a:cubicBezTo>
                  <a:close/>
                  <a:moveTo>
                    <a:pt x="13659" y="48573"/>
                  </a:moveTo>
                  <a:cubicBezTo>
                    <a:pt x="15592" y="48573"/>
                    <a:pt x="17464" y="49371"/>
                    <a:pt x="18807" y="50824"/>
                  </a:cubicBezTo>
                  <a:cubicBezTo>
                    <a:pt x="18787" y="50824"/>
                    <a:pt x="18768" y="50824"/>
                    <a:pt x="18748" y="50824"/>
                  </a:cubicBezTo>
                  <a:cubicBezTo>
                    <a:pt x="16879" y="50824"/>
                    <a:pt x="15111" y="51663"/>
                    <a:pt x="13870" y="52966"/>
                  </a:cubicBezTo>
                  <a:cubicBezTo>
                    <a:pt x="13951" y="51371"/>
                    <a:pt x="13368" y="49875"/>
                    <a:pt x="12374" y="48692"/>
                  </a:cubicBezTo>
                  <a:cubicBezTo>
                    <a:pt x="12802" y="48612"/>
                    <a:pt x="13232" y="48573"/>
                    <a:pt x="13659" y="48573"/>
                  </a:cubicBezTo>
                  <a:close/>
                  <a:moveTo>
                    <a:pt x="23953" y="48574"/>
                  </a:moveTo>
                  <a:cubicBezTo>
                    <a:pt x="24378" y="48574"/>
                    <a:pt x="24806" y="48613"/>
                    <a:pt x="25232" y="48692"/>
                  </a:cubicBezTo>
                  <a:cubicBezTo>
                    <a:pt x="24237" y="49875"/>
                    <a:pt x="23655" y="51371"/>
                    <a:pt x="23744" y="52966"/>
                  </a:cubicBezTo>
                  <a:cubicBezTo>
                    <a:pt x="22494" y="51663"/>
                    <a:pt x="20726" y="50824"/>
                    <a:pt x="18866" y="50824"/>
                  </a:cubicBezTo>
                  <a:cubicBezTo>
                    <a:pt x="18846" y="50824"/>
                    <a:pt x="18827" y="50824"/>
                    <a:pt x="18807" y="50824"/>
                  </a:cubicBezTo>
                  <a:cubicBezTo>
                    <a:pt x="20144" y="49377"/>
                    <a:pt x="22018" y="48574"/>
                    <a:pt x="23953" y="48574"/>
                  </a:cubicBezTo>
                  <a:close/>
                  <a:moveTo>
                    <a:pt x="37179" y="48522"/>
                  </a:moveTo>
                  <a:cubicBezTo>
                    <a:pt x="39113" y="48522"/>
                    <a:pt x="40989" y="49325"/>
                    <a:pt x="42337" y="50780"/>
                  </a:cubicBezTo>
                  <a:cubicBezTo>
                    <a:pt x="42319" y="50779"/>
                    <a:pt x="42300" y="50779"/>
                    <a:pt x="42282" y="50779"/>
                  </a:cubicBezTo>
                  <a:cubicBezTo>
                    <a:pt x="40295" y="50779"/>
                    <a:pt x="38419" y="51725"/>
                    <a:pt x="37167" y="53172"/>
                  </a:cubicBezTo>
                  <a:cubicBezTo>
                    <a:pt x="37320" y="51496"/>
                    <a:pt x="36728" y="49910"/>
                    <a:pt x="35689" y="48683"/>
                  </a:cubicBezTo>
                  <a:cubicBezTo>
                    <a:pt x="36184" y="48575"/>
                    <a:pt x="36683" y="48522"/>
                    <a:pt x="37179" y="48522"/>
                  </a:cubicBezTo>
                  <a:close/>
                  <a:moveTo>
                    <a:pt x="124475" y="46470"/>
                  </a:moveTo>
                  <a:cubicBezTo>
                    <a:pt x="127650" y="46470"/>
                    <a:pt x="130827" y="48548"/>
                    <a:pt x="130867" y="52706"/>
                  </a:cubicBezTo>
                  <a:cubicBezTo>
                    <a:pt x="130388" y="52601"/>
                    <a:pt x="129906" y="52550"/>
                    <a:pt x="129426" y="52550"/>
                  </a:cubicBezTo>
                  <a:cubicBezTo>
                    <a:pt x="127574" y="52550"/>
                    <a:pt x="125776" y="53316"/>
                    <a:pt x="124487" y="54704"/>
                  </a:cubicBezTo>
                  <a:cubicBezTo>
                    <a:pt x="123206" y="53333"/>
                    <a:pt x="121414" y="52545"/>
                    <a:pt x="119532" y="52545"/>
                  </a:cubicBezTo>
                  <a:cubicBezTo>
                    <a:pt x="119048" y="52545"/>
                    <a:pt x="118564" y="52599"/>
                    <a:pt x="118089" y="52706"/>
                  </a:cubicBezTo>
                  <a:cubicBezTo>
                    <a:pt x="118125" y="48548"/>
                    <a:pt x="121299" y="46470"/>
                    <a:pt x="124475" y="46470"/>
                  </a:cubicBezTo>
                  <a:close/>
                  <a:moveTo>
                    <a:pt x="77635" y="46519"/>
                  </a:moveTo>
                  <a:cubicBezTo>
                    <a:pt x="80808" y="46519"/>
                    <a:pt x="83981" y="48596"/>
                    <a:pt x="84022" y="52751"/>
                  </a:cubicBezTo>
                  <a:lnTo>
                    <a:pt x="84031" y="52760"/>
                  </a:lnTo>
                  <a:cubicBezTo>
                    <a:pt x="83550" y="52655"/>
                    <a:pt x="83066" y="52604"/>
                    <a:pt x="82586" y="52604"/>
                  </a:cubicBezTo>
                  <a:cubicBezTo>
                    <a:pt x="80731" y="52604"/>
                    <a:pt x="78937" y="53370"/>
                    <a:pt x="77642" y="54758"/>
                  </a:cubicBezTo>
                  <a:cubicBezTo>
                    <a:pt x="76360" y="53378"/>
                    <a:pt x="74568" y="52599"/>
                    <a:pt x="72696" y="52599"/>
                  </a:cubicBezTo>
                  <a:cubicBezTo>
                    <a:pt x="72203" y="52599"/>
                    <a:pt x="71719" y="52652"/>
                    <a:pt x="71244" y="52760"/>
                  </a:cubicBezTo>
                  <a:cubicBezTo>
                    <a:pt x="71280" y="48600"/>
                    <a:pt x="74457" y="46519"/>
                    <a:pt x="77635" y="46519"/>
                  </a:cubicBezTo>
                  <a:close/>
                  <a:moveTo>
                    <a:pt x="100946" y="46509"/>
                  </a:moveTo>
                  <a:cubicBezTo>
                    <a:pt x="104122" y="46509"/>
                    <a:pt x="107296" y="48585"/>
                    <a:pt x="107337" y="52742"/>
                  </a:cubicBezTo>
                  <a:cubicBezTo>
                    <a:pt x="106865" y="52641"/>
                    <a:pt x="106389" y="52591"/>
                    <a:pt x="105917" y="52591"/>
                  </a:cubicBezTo>
                  <a:cubicBezTo>
                    <a:pt x="104050" y="52591"/>
                    <a:pt x="102242" y="53364"/>
                    <a:pt x="100948" y="54758"/>
                  </a:cubicBezTo>
                  <a:lnTo>
                    <a:pt x="100948" y="54749"/>
                  </a:lnTo>
                  <a:cubicBezTo>
                    <a:pt x="99667" y="53369"/>
                    <a:pt x="97875" y="52590"/>
                    <a:pt x="95993" y="52590"/>
                  </a:cubicBezTo>
                  <a:cubicBezTo>
                    <a:pt x="95509" y="52590"/>
                    <a:pt x="95025" y="52643"/>
                    <a:pt x="94550" y="52742"/>
                  </a:cubicBezTo>
                  <a:cubicBezTo>
                    <a:pt x="94591" y="48588"/>
                    <a:pt x="97769" y="46509"/>
                    <a:pt x="100946" y="46509"/>
                  </a:cubicBezTo>
                  <a:close/>
                  <a:moveTo>
                    <a:pt x="53993" y="46670"/>
                  </a:moveTo>
                  <a:cubicBezTo>
                    <a:pt x="57169" y="46670"/>
                    <a:pt x="60344" y="48747"/>
                    <a:pt x="60384" y="52903"/>
                  </a:cubicBezTo>
                  <a:cubicBezTo>
                    <a:pt x="59911" y="52801"/>
                    <a:pt x="59433" y="52752"/>
                    <a:pt x="58960" y="52752"/>
                  </a:cubicBezTo>
                  <a:cubicBezTo>
                    <a:pt x="57101" y="52752"/>
                    <a:pt x="55295" y="53518"/>
                    <a:pt x="53995" y="54910"/>
                  </a:cubicBezTo>
                  <a:cubicBezTo>
                    <a:pt x="52714" y="53531"/>
                    <a:pt x="50922" y="52751"/>
                    <a:pt x="49040" y="52751"/>
                  </a:cubicBezTo>
                  <a:cubicBezTo>
                    <a:pt x="48556" y="52751"/>
                    <a:pt x="48072" y="52805"/>
                    <a:pt x="47597" y="52903"/>
                  </a:cubicBezTo>
                  <a:cubicBezTo>
                    <a:pt x="47638" y="48749"/>
                    <a:pt x="50816" y="46670"/>
                    <a:pt x="53993" y="46670"/>
                  </a:cubicBezTo>
                  <a:close/>
                  <a:moveTo>
                    <a:pt x="7145" y="46712"/>
                  </a:moveTo>
                  <a:cubicBezTo>
                    <a:pt x="10322" y="46712"/>
                    <a:pt x="13498" y="48790"/>
                    <a:pt x="13538" y="52948"/>
                  </a:cubicBezTo>
                  <a:cubicBezTo>
                    <a:pt x="13065" y="52846"/>
                    <a:pt x="12588" y="52796"/>
                    <a:pt x="12114" y="52796"/>
                  </a:cubicBezTo>
                  <a:cubicBezTo>
                    <a:pt x="10255" y="52796"/>
                    <a:pt x="8451" y="53563"/>
                    <a:pt x="7159" y="54955"/>
                  </a:cubicBezTo>
                  <a:cubicBezTo>
                    <a:pt x="5884" y="53583"/>
                    <a:pt x="4097" y="52805"/>
                    <a:pt x="2226" y="52805"/>
                  </a:cubicBezTo>
                  <a:cubicBezTo>
                    <a:pt x="2216" y="52805"/>
                    <a:pt x="2205" y="52805"/>
                    <a:pt x="2194" y="52805"/>
                  </a:cubicBezTo>
                  <a:lnTo>
                    <a:pt x="2194" y="52796"/>
                  </a:lnTo>
                  <a:cubicBezTo>
                    <a:pt x="1711" y="52796"/>
                    <a:pt x="1227" y="52850"/>
                    <a:pt x="752" y="52948"/>
                  </a:cubicBezTo>
                  <a:cubicBezTo>
                    <a:pt x="792" y="48790"/>
                    <a:pt x="3969" y="46712"/>
                    <a:pt x="7145" y="46712"/>
                  </a:cubicBezTo>
                  <a:close/>
                  <a:moveTo>
                    <a:pt x="30465" y="46717"/>
                  </a:moveTo>
                  <a:cubicBezTo>
                    <a:pt x="33637" y="46717"/>
                    <a:pt x="36811" y="48795"/>
                    <a:pt x="36854" y="52953"/>
                  </a:cubicBezTo>
                  <a:lnTo>
                    <a:pt x="36854" y="52953"/>
                  </a:lnTo>
                  <a:cubicBezTo>
                    <a:pt x="36379" y="52851"/>
                    <a:pt x="35901" y="52801"/>
                    <a:pt x="35426" y="52801"/>
                  </a:cubicBezTo>
                  <a:cubicBezTo>
                    <a:pt x="33569" y="52801"/>
                    <a:pt x="31771" y="53567"/>
                    <a:pt x="30483" y="54955"/>
                  </a:cubicBezTo>
                  <a:cubicBezTo>
                    <a:pt x="29201" y="53584"/>
                    <a:pt x="27409" y="52796"/>
                    <a:pt x="25528" y="52796"/>
                  </a:cubicBezTo>
                  <a:cubicBezTo>
                    <a:pt x="25044" y="52796"/>
                    <a:pt x="24560" y="52850"/>
                    <a:pt x="24085" y="52957"/>
                  </a:cubicBezTo>
                  <a:cubicBezTo>
                    <a:pt x="24116" y="48798"/>
                    <a:pt x="27290" y="46717"/>
                    <a:pt x="30465" y="46717"/>
                  </a:cubicBezTo>
                  <a:close/>
                  <a:moveTo>
                    <a:pt x="107865" y="57160"/>
                  </a:moveTo>
                  <a:cubicBezTo>
                    <a:pt x="107867" y="57160"/>
                    <a:pt x="107868" y="57160"/>
                    <a:pt x="107870" y="57160"/>
                  </a:cubicBezTo>
                  <a:lnTo>
                    <a:pt x="107870" y="57160"/>
                  </a:lnTo>
                  <a:cubicBezTo>
                    <a:pt x="107871" y="57160"/>
                    <a:pt x="107873" y="57160"/>
                    <a:pt x="107874" y="57160"/>
                  </a:cubicBezTo>
                  <a:close/>
                  <a:moveTo>
                    <a:pt x="129607" y="52925"/>
                  </a:moveTo>
                  <a:cubicBezTo>
                    <a:pt x="130037" y="52925"/>
                    <a:pt x="130471" y="52965"/>
                    <a:pt x="130903" y="53047"/>
                  </a:cubicBezTo>
                  <a:cubicBezTo>
                    <a:pt x="129908" y="54229"/>
                    <a:pt x="129326" y="55726"/>
                    <a:pt x="129415" y="57321"/>
                  </a:cubicBezTo>
                  <a:cubicBezTo>
                    <a:pt x="128165" y="56009"/>
                    <a:pt x="126406" y="55179"/>
                    <a:pt x="124538" y="55179"/>
                  </a:cubicBezTo>
                  <a:cubicBezTo>
                    <a:pt x="124518" y="55179"/>
                    <a:pt x="124498" y="55179"/>
                    <a:pt x="124478" y="55179"/>
                  </a:cubicBezTo>
                  <a:cubicBezTo>
                    <a:pt x="124458" y="55179"/>
                    <a:pt x="124438" y="55179"/>
                    <a:pt x="124418" y="55179"/>
                  </a:cubicBezTo>
                  <a:cubicBezTo>
                    <a:pt x="122550" y="55179"/>
                    <a:pt x="120782" y="56009"/>
                    <a:pt x="119541" y="57321"/>
                  </a:cubicBezTo>
                  <a:cubicBezTo>
                    <a:pt x="119622" y="55726"/>
                    <a:pt x="119039" y="54220"/>
                    <a:pt x="118045" y="53047"/>
                  </a:cubicBezTo>
                  <a:cubicBezTo>
                    <a:pt x="118478" y="52965"/>
                    <a:pt x="118913" y="52925"/>
                    <a:pt x="119344" y="52925"/>
                  </a:cubicBezTo>
                  <a:cubicBezTo>
                    <a:pt x="121276" y="52925"/>
                    <a:pt x="123138" y="53727"/>
                    <a:pt x="124478" y="55170"/>
                  </a:cubicBezTo>
                  <a:cubicBezTo>
                    <a:pt x="125811" y="53727"/>
                    <a:pt x="127678" y="52925"/>
                    <a:pt x="129607" y="52925"/>
                  </a:cubicBezTo>
                  <a:close/>
                  <a:moveTo>
                    <a:pt x="82780" y="52965"/>
                  </a:moveTo>
                  <a:cubicBezTo>
                    <a:pt x="83204" y="52965"/>
                    <a:pt x="83632" y="53003"/>
                    <a:pt x="84057" y="53082"/>
                  </a:cubicBezTo>
                  <a:cubicBezTo>
                    <a:pt x="83538" y="53701"/>
                    <a:pt x="83135" y="54409"/>
                    <a:pt x="82875" y="55170"/>
                  </a:cubicBezTo>
                  <a:cubicBezTo>
                    <a:pt x="82634" y="55866"/>
                    <a:pt x="82526" y="56607"/>
                    <a:pt x="82569" y="57347"/>
                  </a:cubicBezTo>
                  <a:lnTo>
                    <a:pt x="82569" y="57347"/>
                  </a:lnTo>
                  <a:cubicBezTo>
                    <a:pt x="81328" y="56053"/>
                    <a:pt x="79569" y="55215"/>
                    <a:pt x="77701" y="55215"/>
                  </a:cubicBezTo>
                  <a:cubicBezTo>
                    <a:pt x="77681" y="55215"/>
                    <a:pt x="77661" y="55215"/>
                    <a:pt x="77642" y="55215"/>
                  </a:cubicBezTo>
                  <a:cubicBezTo>
                    <a:pt x="78979" y="53768"/>
                    <a:pt x="80847" y="52965"/>
                    <a:pt x="82780" y="52965"/>
                  </a:cubicBezTo>
                  <a:close/>
                  <a:moveTo>
                    <a:pt x="95802" y="52974"/>
                  </a:moveTo>
                  <a:cubicBezTo>
                    <a:pt x="97735" y="52974"/>
                    <a:pt x="99602" y="53775"/>
                    <a:pt x="100939" y="55215"/>
                  </a:cubicBezTo>
                  <a:cubicBezTo>
                    <a:pt x="100919" y="55215"/>
                    <a:pt x="100900" y="55215"/>
                    <a:pt x="100880" y="55215"/>
                  </a:cubicBezTo>
                  <a:cubicBezTo>
                    <a:pt x="99020" y="55215"/>
                    <a:pt x="97252" y="56053"/>
                    <a:pt x="96011" y="57357"/>
                  </a:cubicBezTo>
                  <a:cubicBezTo>
                    <a:pt x="96047" y="56622"/>
                    <a:pt x="95948" y="55878"/>
                    <a:pt x="95706" y="55179"/>
                  </a:cubicBezTo>
                  <a:lnTo>
                    <a:pt x="95706" y="55170"/>
                  </a:lnTo>
                  <a:cubicBezTo>
                    <a:pt x="95446" y="54409"/>
                    <a:pt x="95043" y="53701"/>
                    <a:pt x="94523" y="53091"/>
                  </a:cubicBezTo>
                  <a:cubicBezTo>
                    <a:pt x="94949" y="53012"/>
                    <a:pt x="95377" y="52974"/>
                    <a:pt x="95802" y="52974"/>
                  </a:cubicBezTo>
                  <a:close/>
                  <a:moveTo>
                    <a:pt x="60697" y="57357"/>
                  </a:moveTo>
                  <a:cubicBezTo>
                    <a:pt x="60700" y="57357"/>
                    <a:pt x="60703" y="57357"/>
                    <a:pt x="60706" y="57357"/>
                  </a:cubicBezTo>
                  <a:lnTo>
                    <a:pt x="60706" y="57357"/>
                  </a:lnTo>
                  <a:cubicBezTo>
                    <a:pt x="60709" y="57357"/>
                    <a:pt x="60712" y="57357"/>
                    <a:pt x="60715" y="57357"/>
                  </a:cubicBezTo>
                  <a:close/>
                  <a:moveTo>
                    <a:pt x="48839" y="53117"/>
                  </a:moveTo>
                  <a:cubicBezTo>
                    <a:pt x="50775" y="53117"/>
                    <a:pt x="52650" y="53921"/>
                    <a:pt x="53995" y="55376"/>
                  </a:cubicBezTo>
                  <a:lnTo>
                    <a:pt x="53995" y="55376"/>
                  </a:lnTo>
                  <a:cubicBezTo>
                    <a:pt x="53992" y="55376"/>
                    <a:pt x="53989" y="55376"/>
                    <a:pt x="53986" y="55376"/>
                  </a:cubicBezTo>
                  <a:cubicBezTo>
                    <a:pt x="53966" y="55376"/>
                    <a:pt x="53946" y="55376"/>
                    <a:pt x="53927" y="55376"/>
                  </a:cubicBezTo>
                  <a:cubicBezTo>
                    <a:pt x="52067" y="55376"/>
                    <a:pt x="50299" y="56206"/>
                    <a:pt x="49049" y="57509"/>
                  </a:cubicBezTo>
                  <a:cubicBezTo>
                    <a:pt x="49138" y="55923"/>
                    <a:pt x="48556" y="54418"/>
                    <a:pt x="47561" y="53235"/>
                  </a:cubicBezTo>
                  <a:cubicBezTo>
                    <a:pt x="47987" y="53156"/>
                    <a:pt x="48414" y="53117"/>
                    <a:pt x="48839" y="53117"/>
                  </a:cubicBezTo>
                  <a:close/>
                  <a:moveTo>
                    <a:pt x="59142" y="53117"/>
                  </a:moveTo>
                  <a:cubicBezTo>
                    <a:pt x="59567" y="53117"/>
                    <a:pt x="59994" y="53156"/>
                    <a:pt x="60420" y="53235"/>
                  </a:cubicBezTo>
                  <a:cubicBezTo>
                    <a:pt x="59425" y="54427"/>
                    <a:pt x="58843" y="55932"/>
                    <a:pt x="58932" y="57518"/>
                  </a:cubicBezTo>
                  <a:lnTo>
                    <a:pt x="58923" y="57509"/>
                  </a:lnTo>
                  <a:cubicBezTo>
                    <a:pt x="57682" y="56206"/>
                    <a:pt x="55914" y="55376"/>
                    <a:pt x="54046" y="55376"/>
                  </a:cubicBezTo>
                  <a:cubicBezTo>
                    <a:pt x="54029" y="55376"/>
                    <a:pt x="54012" y="55376"/>
                    <a:pt x="53995" y="55376"/>
                  </a:cubicBezTo>
                  <a:lnTo>
                    <a:pt x="53995" y="55376"/>
                  </a:lnTo>
                  <a:cubicBezTo>
                    <a:pt x="55333" y="53921"/>
                    <a:pt x="57206" y="53117"/>
                    <a:pt x="59142" y="53117"/>
                  </a:cubicBezTo>
                  <a:close/>
                  <a:moveTo>
                    <a:pt x="25317" y="53179"/>
                  </a:moveTo>
                  <a:cubicBezTo>
                    <a:pt x="27247" y="53179"/>
                    <a:pt x="29113" y="53976"/>
                    <a:pt x="30456" y="55421"/>
                  </a:cubicBezTo>
                  <a:cubicBezTo>
                    <a:pt x="30436" y="55421"/>
                    <a:pt x="30416" y="55421"/>
                    <a:pt x="30397" y="55421"/>
                  </a:cubicBezTo>
                  <a:cubicBezTo>
                    <a:pt x="28528" y="55421"/>
                    <a:pt x="26769" y="56259"/>
                    <a:pt x="25528" y="57554"/>
                  </a:cubicBezTo>
                  <a:cubicBezTo>
                    <a:pt x="25563" y="56819"/>
                    <a:pt x="25456" y="56075"/>
                    <a:pt x="25223" y="55376"/>
                  </a:cubicBezTo>
                  <a:lnTo>
                    <a:pt x="25223" y="55385"/>
                  </a:lnTo>
                  <a:cubicBezTo>
                    <a:pt x="24963" y="54624"/>
                    <a:pt x="24560" y="53916"/>
                    <a:pt x="24031" y="53298"/>
                  </a:cubicBezTo>
                  <a:cubicBezTo>
                    <a:pt x="24460" y="53218"/>
                    <a:pt x="24890" y="53179"/>
                    <a:pt x="25317" y="53179"/>
                  </a:cubicBezTo>
                  <a:close/>
                  <a:moveTo>
                    <a:pt x="12293" y="53188"/>
                  </a:moveTo>
                  <a:cubicBezTo>
                    <a:pt x="12719" y="53188"/>
                    <a:pt x="13147" y="53227"/>
                    <a:pt x="13574" y="53307"/>
                  </a:cubicBezTo>
                  <a:cubicBezTo>
                    <a:pt x="13055" y="53925"/>
                    <a:pt x="12651" y="54624"/>
                    <a:pt x="12391" y="55385"/>
                  </a:cubicBezTo>
                  <a:cubicBezTo>
                    <a:pt x="12150" y="56084"/>
                    <a:pt x="12051" y="56819"/>
                    <a:pt x="12087" y="57554"/>
                  </a:cubicBezTo>
                  <a:lnTo>
                    <a:pt x="12087" y="57572"/>
                  </a:lnTo>
                  <a:cubicBezTo>
                    <a:pt x="10845" y="56268"/>
                    <a:pt x="9086" y="55430"/>
                    <a:pt x="7218" y="55430"/>
                  </a:cubicBezTo>
                  <a:cubicBezTo>
                    <a:pt x="7198" y="55430"/>
                    <a:pt x="7178" y="55430"/>
                    <a:pt x="7159" y="55430"/>
                  </a:cubicBezTo>
                  <a:cubicBezTo>
                    <a:pt x="8501" y="53985"/>
                    <a:pt x="10367" y="53188"/>
                    <a:pt x="12293" y="53188"/>
                  </a:cubicBezTo>
                  <a:close/>
                  <a:moveTo>
                    <a:pt x="106098" y="52962"/>
                  </a:moveTo>
                  <a:cubicBezTo>
                    <a:pt x="106573" y="52962"/>
                    <a:pt x="107051" y="53010"/>
                    <a:pt x="107525" y="53109"/>
                  </a:cubicBezTo>
                  <a:cubicBezTo>
                    <a:pt x="106514" y="54361"/>
                    <a:pt x="105950" y="55943"/>
                    <a:pt x="106117" y="57615"/>
                  </a:cubicBezTo>
                  <a:lnTo>
                    <a:pt x="106117" y="57615"/>
                  </a:lnTo>
                  <a:cubicBezTo>
                    <a:pt x="104869" y="56153"/>
                    <a:pt x="102981" y="55206"/>
                    <a:pt x="100985" y="55206"/>
                  </a:cubicBezTo>
                  <a:cubicBezTo>
                    <a:pt x="100976" y="55206"/>
                    <a:pt x="100966" y="55206"/>
                    <a:pt x="100957" y="55206"/>
                  </a:cubicBezTo>
                  <a:cubicBezTo>
                    <a:pt x="102302" y="53761"/>
                    <a:pt x="104171" y="52962"/>
                    <a:pt x="106098" y="52962"/>
                  </a:cubicBezTo>
                  <a:close/>
                  <a:moveTo>
                    <a:pt x="70812" y="48526"/>
                  </a:moveTo>
                  <a:cubicBezTo>
                    <a:pt x="71289" y="48526"/>
                    <a:pt x="71770" y="48575"/>
                    <a:pt x="72248" y="48674"/>
                  </a:cubicBezTo>
                  <a:cubicBezTo>
                    <a:pt x="71271" y="49928"/>
                    <a:pt x="70742" y="51496"/>
                    <a:pt x="70939" y="53145"/>
                  </a:cubicBezTo>
                  <a:cubicBezTo>
                    <a:pt x="71447" y="53031"/>
                    <a:pt x="71960" y="52976"/>
                    <a:pt x="72468" y="52976"/>
                  </a:cubicBezTo>
                  <a:cubicBezTo>
                    <a:pt x="74401" y="52976"/>
                    <a:pt x="76276" y="53777"/>
                    <a:pt x="77624" y="55224"/>
                  </a:cubicBezTo>
                  <a:cubicBezTo>
                    <a:pt x="77606" y="55224"/>
                    <a:pt x="77587" y="55224"/>
                    <a:pt x="77569" y="55224"/>
                  </a:cubicBezTo>
                  <a:cubicBezTo>
                    <a:pt x="75520" y="55224"/>
                    <a:pt x="73598" y="56223"/>
                    <a:pt x="72355" y="57751"/>
                  </a:cubicBezTo>
                  <a:cubicBezTo>
                    <a:pt x="72694" y="54052"/>
                    <a:pt x="69407" y="50779"/>
                    <a:pt x="65713" y="50779"/>
                  </a:cubicBezTo>
                  <a:cubicBezTo>
                    <a:pt x="65693" y="50779"/>
                    <a:pt x="65673" y="50779"/>
                    <a:pt x="65653" y="50780"/>
                  </a:cubicBezTo>
                  <a:cubicBezTo>
                    <a:pt x="66997" y="49327"/>
                    <a:pt x="68873" y="48526"/>
                    <a:pt x="70812" y="48526"/>
                  </a:cubicBezTo>
                  <a:close/>
                  <a:moveTo>
                    <a:pt x="35611" y="53168"/>
                  </a:moveTo>
                  <a:cubicBezTo>
                    <a:pt x="36086" y="53168"/>
                    <a:pt x="36566" y="53216"/>
                    <a:pt x="37042" y="53315"/>
                  </a:cubicBezTo>
                  <a:cubicBezTo>
                    <a:pt x="36031" y="54567"/>
                    <a:pt x="35458" y="56149"/>
                    <a:pt x="35634" y="57812"/>
                  </a:cubicBezTo>
                  <a:lnTo>
                    <a:pt x="35634" y="57812"/>
                  </a:lnTo>
                  <a:cubicBezTo>
                    <a:pt x="34382" y="56357"/>
                    <a:pt x="32515" y="55412"/>
                    <a:pt x="30530" y="55412"/>
                  </a:cubicBezTo>
                  <a:cubicBezTo>
                    <a:pt x="30511" y="55412"/>
                    <a:pt x="30492" y="55412"/>
                    <a:pt x="30474" y="55412"/>
                  </a:cubicBezTo>
                  <a:cubicBezTo>
                    <a:pt x="31811" y="53967"/>
                    <a:pt x="33679" y="53168"/>
                    <a:pt x="35611" y="53168"/>
                  </a:cubicBezTo>
                  <a:close/>
                  <a:moveTo>
                    <a:pt x="112818" y="51075"/>
                  </a:moveTo>
                  <a:cubicBezTo>
                    <a:pt x="115995" y="51075"/>
                    <a:pt x="119174" y="53154"/>
                    <a:pt x="119218" y="57312"/>
                  </a:cubicBezTo>
                  <a:cubicBezTo>
                    <a:pt x="118743" y="57210"/>
                    <a:pt x="118265" y="57160"/>
                    <a:pt x="117790" y="57160"/>
                  </a:cubicBezTo>
                  <a:cubicBezTo>
                    <a:pt x="115926" y="57160"/>
                    <a:pt x="114120" y="57927"/>
                    <a:pt x="112821" y="59319"/>
                  </a:cubicBezTo>
                  <a:cubicBezTo>
                    <a:pt x="111549" y="57940"/>
                    <a:pt x="109750" y="57161"/>
                    <a:pt x="107870" y="57160"/>
                  </a:cubicBezTo>
                  <a:lnTo>
                    <a:pt x="107870" y="57160"/>
                  </a:lnTo>
                  <a:cubicBezTo>
                    <a:pt x="107388" y="57160"/>
                    <a:pt x="106905" y="57214"/>
                    <a:pt x="106432" y="57312"/>
                  </a:cubicBezTo>
                  <a:cubicBezTo>
                    <a:pt x="106468" y="53154"/>
                    <a:pt x="109642" y="51075"/>
                    <a:pt x="112818" y="51075"/>
                  </a:cubicBezTo>
                  <a:close/>
                  <a:moveTo>
                    <a:pt x="136134" y="51090"/>
                  </a:moveTo>
                  <a:cubicBezTo>
                    <a:pt x="139310" y="51090"/>
                    <a:pt x="142484" y="53169"/>
                    <a:pt x="142525" y="57330"/>
                  </a:cubicBezTo>
                  <a:cubicBezTo>
                    <a:pt x="142043" y="57224"/>
                    <a:pt x="141557" y="57173"/>
                    <a:pt x="141075" y="57173"/>
                  </a:cubicBezTo>
                  <a:cubicBezTo>
                    <a:pt x="139225" y="57173"/>
                    <a:pt x="137430" y="57933"/>
                    <a:pt x="136136" y="59319"/>
                  </a:cubicBezTo>
                  <a:lnTo>
                    <a:pt x="136136" y="59328"/>
                  </a:lnTo>
                  <a:cubicBezTo>
                    <a:pt x="134854" y="57957"/>
                    <a:pt x="133062" y="57168"/>
                    <a:pt x="131181" y="57168"/>
                  </a:cubicBezTo>
                  <a:cubicBezTo>
                    <a:pt x="130697" y="57168"/>
                    <a:pt x="130213" y="57222"/>
                    <a:pt x="129738" y="57330"/>
                  </a:cubicBezTo>
                  <a:cubicBezTo>
                    <a:pt x="129778" y="53171"/>
                    <a:pt x="132957" y="51090"/>
                    <a:pt x="136134" y="51090"/>
                  </a:cubicBezTo>
                  <a:close/>
                  <a:moveTo>
                    <a:pt x="89294" y="51126"/>
                  </a:moveTo>
                  <a:cubicBezTo>
                    <a:pt x="91873" y="51126"/>
                    <a:pt x="94452" y="52497"/>
                    <a:pt x="95348" y="55242"/>
                  </a:cubicBezTo>
                  <a:cubicBezTo>
                    <a:pt x="95572" y="55923"/>
                    <a:pt x="95679" y="56631"/>
                    <a:pt x="95688" y="57348"/>
                  </a:cubicBezTo>
                  <a:cubicBezTo>
                    <a:pt x="95215" y="57246"/>
                    <a:pt x="94738" y="57196"/>
                    <a:pt x="94264" y="57196"/>
                  </a:cubicBezTo>
                  <a:cubicBezTo>
                    <a:pt x="92405" y="57196"/>
                    <a:pt x="90599" y="57962"/>
                    <a:pt x="89299" y="59355"/>
                  </a:cubicBezTo>
                  <a:cubicBezTo>
                    <a:pt x="88027" y="57975"/>
                    <a:pt x="86226" y="57195"/>
                    <a:pt x="84353" y="57195"/>
                  </a:cubicBezTo>
                  <a:cubicBezTo>
                    <a:pt x="83860" y="57195"/>
                    <a:pt x="83376" y="57249"/>
                    <a:pt x="82910" y="57348"/>
                  </a:cubicBezTo>
                  <a:cubicBezTo>
                    <a:pt x="82902" y="56631"/>
                    <a:pt x="83009" y="55923"/>
                    <a:pt x="83224" y="55242"/>
                  </a:cubicBezTo>
                  <a:lnTo>
                    <a:pt x="83233" y="55242"/>
                  </a:lnTo>
                  <a:cubicBezTo>
                    <a:pt x="84129" y="52499"/>
                    <a:pt x="86712" y="51126"/>
                    <a:pt x="89294" y="51126"/>
                  </a:cubicBezTo>
                  <a:close/>
                  <a:moveTo>
                    <a:pt x="42335" y="51276"/>
                  </a:moveTo>
                  <a:cubicBezTo>
                    <a:pt x="45511" y="51276"/>
                    <a:pt x="48686" y="53352"/>
                    <a:pt x="48726" y="57509"/>
                  </a:cubicBezTo>
                  <a:cubicBezTo>
                    <a:pt x="48253" y="57407"/>
                    <a:pt x="47776" y="57357"/>
                    <a:pt x="47302" y="57357"/>
                  </a:cubicBezTo>
                  <a:cubicBezTo>
                    <a:pt x="45443" y="57357"/>
                    <a:pt x="43639" y="58124"/>
                    <a:pt x="42346" y="59516"/>
                  </a:cubicBezTo>
                  <a:cubicBezTo>
                    <a:pt x="41065" y="58136"/>
                    <a:pt x="39264" y="57357"/>
                    <a:pt x="37382" y="57357"/>
                  </a:cubicBezTo>
                  <a:cubicBezTo>
                    <a:pt x="36898" y="57357"/>
                    <a:pt x="36415" y="57410"/>
                    <a:pt x="35940" y="57509"/>
                  </a:cubicBezTo>
                  <a:cubicBezTo>
                    <a:pt x="35980" y="53355"/>
                    <a:pt x="39158" y="51276"/>
                    <a:pt x="42335" y="51276"/>
                  </a:cubicBezTo>
                  <a:close/>
                  <a:moveTo>
                    <a:pt x="65660" y="51276"/>
                  </a:moveTo>
                  <a:cubicBezTo>
                    <a:pt x="68835" y="51276"/>
                    <a:pt x="72010" y="53352"/>
                    <a:pt x="72050" y="57509"/>
                  </a:cubicBezTo>
                  <a:cubicBezTo>
                    <a:pt x="71577" y="57407"/>
                    <a:pt x="71100" y="57357"/>
                    <a:pt x="70626" y="57357"/>
                  </a:cubicBezTo>
                  <a:cubicBezTo>
                    <a:pt x="68767" y="57357"/>
                    <a:pt x="66961" y="58124"/>
                    <a:pt x="65662" y="59516"/>
                  </a:cubicBezTo>
                  <a:cubicBezTo>
                    <a:pt x="64382" y="58138"/>
                    <a:pt x="62585" y="57359"/>
                    <a:pt x="60706" y="57357"/>
                  </a:cubicBezTo>
                  <a:lnTo>
                    <a:pt x="60706" y="57357"/>
                  </a:lnTo>
                  <a:cubicBezTo>
                    <a:pt x="60217" y="57357"/>
                    <a:pt x="59736" y="57411"/>
                    <a:pt x="59264" y="57509"/>
                  </a:cubicBezTo>
                  <a:cubicBezTo>
                    <a:pt x="59304" y="53355"/>
                    <a:pt x="62482" y="51276"/>
                    <a:pt x="65660" y="51276"/>
                  </a:cubicBezTo>
                  <a:close/>
                  <a:moveTo>
                    <a:pt x="18806" y="51334"/>
                  </a:moveTo>
                  <a:cubicBezTo>
                    <a:pt x="21388" y="51334"/>
                    <a:pt x="23969" y="52707"/>
                    <a:pt x="24864" y="55457"/>
                  </a:cubicBezTo>
                  <a:cubicBezTo>
                    <a:pt x="25079" y="56138"/>
                    <a:pt x="25196" y="56846"/>
                    <a:pt x="25205" y="57563"/>
                  </a:cubicBezTo>
                  <a:cubicBezTo>
                    <a:pt x="24724" y="57458"/>
                    <a:pt x="24240" y="57407"/>
                    <a:pt x="23760" y="57407"/>
                  </a:cubicBezTo>
                  <a:cubicBezTo>
                    <a:pt x="21902" y="57407"/>
                    <a:pt x="20103" y="58173"/>
                    <a:pt x="18807" y="59561"/>
                  </a:cubicBezTo>
                  <a:cubicBezTo>
                    <a:pt x="17535" y="58190"/>
                    <a:pt x="15734" y="57401"/>
                    <a:pt x="13861" y="57401"/>
                  </a:cubicBezTo>
                  <a:cubicBezTo>
                    <a:pt x="13377" y="57401"/>
                    <a:pt x="12884" y="57455"/>
                    <a:pt x="12418" y="57563"/>
                  </a:cubicBezTo>
                  <a:cubicBezTo>
                    <a:pt x="12418" y="56837"/>
                    <a:pt x="12526" y="56129"/>
                    <a:pt x="12741" y="55448"/>
                  </a:cubicBezTo>
                  <a:lnTo>
                    <a:pt x="12741" y="55457"/>
                  </a:lnTo>
                  <a:cubicBezTo>
                    <a:pt x="13637" y="52710"/>
                    <a:pt x="16222" y="51334"/>
                    <a:pt x="18806" y="51334"/>
                  </a:cubicBezTo>
                  <a:close/>
                  <a:moveTo>
                    <a:pt x="117967" y="57526"/>
                  </a:moveTo>
                  <a:cubicBezTo>
                    <a:pt x="118391" y="57526"/>
                    <a:pt x="118819" y="57564"/>
                    <a:pt x="119245" y="57643"/>
                  </a:cubicBezTo>
                  <a:cubicBezTo>
                    <a:pt x="118726" y="58253"/>
                    <a:pt x="118322" y="58961"/>
                    <a:pt x="118063" y="59722"/>
                  </a:cubicBezTo>
                  <a:cubicBezTo>
                    <a:pt x="117821" y="60430"/>
                    <a:pt x="117713" y="61165"/>
                    <a:pt x="117758" y="61909"/>
                  </a:cubicBezTo>
                  <a:cubicBezTo>
                    <a:pt x="116510" y="60598"/>
                    <a:pt x="114739" y="59767"/>
                    <a:pt x="112860" y="59767"/>
                  </a:cubicBezTo>
                  <a:cubicBezTo>
                    <a:pt x="112850" y="59767"/>
                    <a:pt x="112840" y="59767"/>
                    <a:pt x="112830" y="59767"/>
                  </a:cubicBezTo>
                  <a:cubicBezTo>
                    <a:pt x="114167" y="58327"/>
                    <a:pt x="116034" y="57526"/>
                    <a:pt x="117967" y="57526"/>
                  </a:cubicBezTo>
                  <a:close/>
                  <a:moveTo>
                    <a:pt x="130990" y="57535"/>
                  </a:moveTo>
                  <a:cubicBezTo>
                    <a:pt x="132923" y="57535"/>
                    <a:pt x="134790" y="58336"/>
                    <a:pt x="136127" y="59776"/>
                  </a:cubicBezTo>
                  <a:cubicBezTo>
                    <a:pt x="136117" y="59776"/>
                    <a:pt x="136107" y="59776"/>
                    <a:pt x="136097" y="59776"/>
                  </a:cubicBezTo>
                  <a:cubicBezTo>
                    <a:pt x="134226" y="59776"/>
                    <a:pt x="132446" y="60607"/>
                    <a:pt x="131199" y="61918"/>
                  </a:cubicBezTo>
                  <a:cubicBezTo>
                    <a:pt x="131234" y="61183"/>
                    <a:pt x="131136" y="60439"/>
                    <a:pt x="130894" y="59731"/>
                  </a:cubicBezTo>
                  <a:cubicBezTo>
                    <a:pt x="130634" y="58970"/>
                    <a:pt x="130231" y="58271"/>
                    <a:pt x="129711" y="57652"/>
                  </a:cubicBezTo>
                  <a:cubicBezTo>
                    <a:pt x="130137" y="57573"/>
                    <a:pt x="130565" y="57535"/>
                    <a:pt x="130990" y="57535"/>
                  </a:cubicBezTo>
                  <a:close/>
                  <a:moveTo>
                    <a:pt x="84143" y="57571"/>
                  </a:moveTo>
                  <a:cubicBezTo>
                    <a:pt x="86075" y="57571"/>
                    <a:pt x="87945" y="58371"/>
                    <a:pt x="89282" y="59821"/>
                  </a:cubicBezTo>
                  <a:lnTo>
                    <a:pt x="89282" y="59821"/>
                  </a:lnTo>
                  <a:cubicBezTo>
                    <a:pt x="89265" y="59821"/>
                    <a:pt x="89248" y="59821"/>
                    <a:pt x="89231" y="59821"/>
                  </a:cubicBezTo>
                  <a:cubicBezTo>
                    <a:pt x="87362" y="59821"/>
                    <a:pt x="85595" y="60659"/>
                    <a:pt x="84353" y="61962"/>
                  </a:cubicBezTo>
                  <a:cubicBezTo>
                    <a:pt x="84434" y="60367"/>
                    <a:pt x="83851" y="58871"/>
                    <a:pt x="82866" y="57688"/>
                  </a:cubicBezTo>
                  <a:cubicBezTo>
                    <a:pt x="83291" y="57609"/>
                    <a:pt x="83719" y="57571"/>
                    <a:pt x="84143" y="57571"/>
                  </a:cubicBezTo>
                  <a:close/>
                  <a:moveTo>
                    <a:pt x="94437" y="57571"/>
                  </a:moveTo>
                  <a:cubicBezTo>
                    <a:pt x="94862" y="57571"/>
                    <a:pt x="95290" y="57609"/>
                    <a:pt x="95715" y="57688"/>
                  </a:cubicBezTo>
                  <a:cubicBezTo>
                    <a:pt x="94720" y="58871"/>
                    <a:pt x="94138" y="60367"/>
                    <a:pt x="94228" y="61962"/>
                  </a:cubicBezTo>
                  <a:cubicBezTo>
                    <a:pt x="92977" y="60659"/>
                    <a:pt x="91218" y="59821"/>
                    <a:pt x="89350" y="59821"/>
                  </a:cubicBezTo>
                  <a:cubicBezTo>
                    <a:pt x="89333" y="59821"/>
                    <a:pt x="89316" y="59821"/>
                    <a:pt x="89299" y="59821"/>
                  </a:cubicBezTo>
                  <a:lnTo>
                    <a:pt x="89299" y="59821"/>
                  </a:lnTo>
                  <a:cubicBezTo>
                    <a:pt x="90636" y="58371"/>
                    <a:pt x="92506" y="57571"/>
                    <a:pt x="94437" y="57571"/>
                  </a:cubicBezTo>
                  <a:close/>
                  <a:moveTo>
                    <a:pt x="47495" y="57735"/>
                  </a:moveTo>
                  <a:cubicBezTo>
                    <a:pt x="47916" y="57735"/>
                    <a:pt x="48340" y="57773"/>
                    <a:pt x="48762" y="57849"/>
                  </a:cubicBezTo>
                  <a:cubicBezTo>
                    <a:pt x="48242" y="58468"/>
                    <a:pt x="47839" y="59176"/>
                    <a:pt x="47579" y="59937"/>
                  </a:cubicBezTo>
                  <a:cubicBezTo>
                    <a:pt x="47337" y="60636"/>
                    <a:pt x="47230" y="61371"/>
                    <a:pt x="47275" y="62115"/>
                  </a:cubicBezTo>
                  <a:lnTo>
                    <a:pt x="47275" y="62124"/>
                  </a:lnTo>
                  <a:cubicBezTo>
                    <a:pt x="46033" y="60820"/>
                    <a:pt x="44265" y="59982"/>
                    <a:pt x="42405" y="59982"/>
                  </a:cubicBezTo>
                  <a:cubicBezTo>
                    <a:pt x="42386" y="59982"/>
                    <a:pt x="42366" y="59982"/>
                    <a:pt x="42346" y="59982"/>
                  </a:cubicBezTo>
                  <a:cubicBezTo>
                    <a:pt x="43686" y="58532"/>
                    <a:pt x="45558" y="57735"/>
                    <a:pt x="47495" y="57735"/>
                  </a:cubicBezTo>
                  <a:close/>
                  <a:moveTo>
                    <a:pt x="60510" y="57740"/>
                  </a:moveTo>
                  <a:cubicBezTo>
                    <a:pt x="62438" y="57740"/>
                    <a:pt x="64308" y="58537"/>
                    <a:pt x="65644" y="59982"/>
                  </a:cubicBezTo>
                  <a:cubicBezTo>
                    <a:pt x="65624" y="59982"/>
                    <a:pt x="65604" y="59982"/>
                    <a:pt x="65585" y="59982"/>
                  </a:cubicBezTo>
                  <a:cubicBezTo>
                    <a:pt x="63725" y="59982"/>
                    <a:pt x="61957" y="60820"/>
                    <a:pt x="60715" y="62124"/>
                  </a:cubicBezTo>
                  <a:cubicBezTo>
                    <a:pt x="60751" y="61380"/>
                    <a:pt x="60653" y="60636"/>
                    <a:pt x="60411" y="59937"/>
                  </a:cubicBezTo>
                  <a:cubicBezTo>
                    <a:pt x="60151" y="59176"/>
                    <a:pt x="59748" y="58468"/>
                    <a:pt x="59228" y="57858"/>
                  </a:cubicBezTo>
                  <a:cubicBezTo>
                    <a:pt x="59655" y="57779"/>
                    <a:pt x="60084" y="57740"/>
                    <a:pt x="60510" y="57740"/>
                  </a:cubicBezTo>
                  <a:close/>
                  <a:moveTo>
                    <a:pt x="23936" y="57764"/>
                  </a:moveTo>
                  <a:cubicBezTo>
                    <a:pt x="24366" y="57764"/>
                    <a:pt x="24800" y="57804"/>
                    <a:pt x="25232" y="57885"/>
                  </a:cubicBezTo>
                  <a:cubicBezTo>
                    <a:pt x="24237" y="59059"/>
                    <a:pt x="23655" y="60565"/>
                    <a:pt x="23744" y="62151"/>
                  </a:cubicBezTo>
                  <a:cubicBezTo>
                    <a:pt x="22494" y="60847"/>
                    <a:pt x="20727" y="60018"/>
                    <a:pt x="18867" y="60018"/>
                  </a:cubicBezTo>
                  <a:cubicBezTo>
                    <a:pt x="18847" y="60018"/>
                    <a:pt x="18827" y="60018"/>
                    <a:pt x="18807" y="60018"/>
                  </a:cubicBezTo>
                  <a:cubicBezTo>
                    <a:pt x="18787" y="60018"/>
                    <a:pt x="18767" y="60018"/>
                    <a:pt x="18747" y="60018"/>
                  </a:cubicBezTo>
                  <a:cubicBezTo>
                    <a:pt x="16879" y="60018"/>
                    <a:pt x="15111" y="60847"/>
                    <a:pt x="13870" y="62151"/>
                  </a:cubicBezTo>
                  <a:cubicBezTo>
                    <a:pt x="13951" y="60573"/>
                    <a:pt x="13368" y="59068"/>
                    <a:pt x="12382" y="57885"/>
                  </a:cubicBezTo>
                  <a:lnTo>
                    <a:pt x="12374" y="57885"/>
                  </a:lnTo>
                  <a:cubicBezTo>
                    <a:pt x="12805" y="57804"/>
                    <a:pt x="13239" y="57764"/>
                    <a:pt x="13670" y="57764"/>
                  </a:cubicBezTo>
                  <a:cubicBezTo>
                    <a:pt x="15599" y="57764"/>
                    <a:pt x="17467" y="58566"/>
                    <a:pt x="18807" y="60009"/>
                  </a:cubicBezTo>
                  <a:cubicBezTo>
                    <a:pt x="20140" y="58566"/>
                    <a:pt x="22007" y="57764"/>
                    <a:pt x="23936" y="57764"/>
                  </a:cubicBezTo>
                  <a:close/>
                  <a:moveTo>
                    <a:pt x="107668" y="57528"/>
                  </a:moveTo>
                  <a:cubicBezTo>
                    <a:pt x="109594" y="57528"/>
                    <a:pt x="111464" y="58327"/>
                    <a:pt x="112812" y="59767"/>
                  </a:cubicBezTo>
                  <a:cubicBezTo>
                    <a:pt x="112793" y="59767"/>
                    <a:pt x="112774" y="59767"/>
                    <a:pt x="112756" y="59767"/>
                  </a:cubicBezTo>
                  <a:cubicBezTo>
                    <a:pt x="110769" y="59767"/>
                    <a:pt x="108902" y="60712"/>
                    <a:pt x="107650" y="62159"/>
                  </a:cubicBezTo>
                  <a:lnTo>
                    <a:pt x="107650" y="62159"/>
                  </a:lnTo>
                  <a:cubicBezTo>
                    <a:pt x="107803" y="60502"/>
                    <a:pt x="107211" y="58925"/>
                    <a:pt x="106181" y="57688"/>
                  </a:cubicBezTo>
                  <a:cubicBezTo>
                    <a:pt x="106675" y="57580"/>
                    <a:pt x="107173" y="57528"/>
                    <a:pt x="107668" y="57528"/>
                  </a:cubicBezTo>
                  <a:close/>
                  <a:moveTo>
                    <a:pt x="37187" y="57724"/>
                  </a:moveTo>
                  <a:cubicBezTo>
                    <a:pt x="39116" y="57724"/>
                    <a:pt x="40983" y="58519"/>
                    <a:pt x="42328" y="59964"/>
                  </a:cubicBezTo>
                  <a:cubicBezTo>
                    <a:pt x="42310" y="59964"/>
                    <a:pt x="42291" y="59964"/>
                    <a:pt x="42273" y="59964"/>
                  </a:cubicBezTo>
                  <a:cubicBezTo>
                    <a:pt x="40286" y="59964"/>
                    <a:pt x="38419" y="60910"/>
                    <a:pt x="37167" y="62366"/>
                  </a:cubicBezTo>
                  <a:cubicBezTo>
                    <a:pt x="37320" y="60699"/>
                    <a:pt x="36728" y="59122"/>
                    <a:pt x="35698" y="57894"/>
                  </a:cubicBezTo>
                  <a:lnTo>
                    <a:pt x="35689" y="57885"/>
                  </a:lnTo>
                  <a:cubicBezTo>
                    <a:pt x="36187" y="57777"/>
                    <a:pt x="36689" y="57724"/>
                    <a:pt x="37187" y="57724"/>
                  </a:cubicBezTo>
                  <a:close/>
                  <a:moveTo>
                    <a:pt x="124486" y="55678"/>
                  </a:moveTo>
                  <a:cubicBezTo>
                    <a:pt x="127068" y="55678"/>
                    <a:pt x="129649" y="57049"/>
                    <a:pt x="130544" y="59794"/>
                  </a:cubicBezTo>
                  <a:cubicBezTo>
                    <a:pt x="130760" y="60475"/>
                    <a:pt x="130876" y="61183"/>
                    <a:pt x="130876" y="61900"/>
                  </a:cubicBezTo>
                  <a:cubicBezTo>
                    <a:pt x="130403" y="61798"/>
                    <a:pt x="129926" y="61748"/>
                    <a:pt x="129452" y="61748"/>
                  </a:cubicBezTo>
                  <a:cubicBezTo>
                    <a:pt x="127593" y="61748"/>
                    <a:pt x="125787" y="62514"/>
                    <a:pt x="124487" y="63907"/>
                  </a:cubicBezTo>
                  <a:cubicBezTo>
                    <a:pt x="123215" y="62527"/>
                    <a:pt x="121414" y="61747"/>
                    <a:pt x="119541" y="61747"/>
                  </a:cubicBezTo>
                  <a:cubicBezTo>
                    <a:pt x="119048" y="61747"/>
                    <a:pt x="118564" y="61801"/>
                    <a:pt x="118080" y="61909"/>
                  </a:cubicBezTo>
                  <a:cubicBezTo>
                    <a:pt x="118080" y="61192"/>
                    <a:pt x="118197" y="60484"/>
                    <a:pt x="118412" y="59803"/>
                  </a:cubicBezTo>
                  <a:lnTo>
                    <a:pt x="118421" y="59794"/>
                  </a:lnTo>
                  <a:cubicBezTo>
                    <a:pt x="119317" y="57051"/>
                    <a:pt x="121902" y="55678"/>
                    <a:pt x="124486" y="55678"/>
                  </a:cubicBezTo>
                  <a:close/>
                  <a:moveTo>
                    <a:pt x="77628" y="55717"/>
                  </a:moveTo>
                  <a:cubicBezTo>
                    <a:pt x="80804" y="55717"/>
                    <a:pt x="83980" y="57795"/>
                    <a:pt x="84022" y="61951"/>
                  </a:cubicBezTo>
                  <a:lnTo>
                    <a:pt x="84022" y="61951"/>
                  </a:lnTo>
                  <a:cubicBezTo>
                    <a:pt x="83546" y="61848"/>
                    <a:pt x="83066" y="61797"/>
                    <a:pt x="82590" y="61797"/>
                  </a:cubicBezTo>
                  <a:cubicBezTo>
                    <a:pt x="80737" y="61797"/>
                    <a:pt x="78939" y="62563"/>
                    <a:pt x="77651" y="63952"/>
                  </a:cubicBezTo>
                  <a:cubicBezTo>
                    <a:pt x="76377" y="62579"/>
                    <a:pt x="74589" y="61801"/>
                    <a:pt x="72710" y="61801"/>
                  </a:cubicBezTo>
                  <a:cubicBezTo>
                    <a:pt x="72699" y="61801"/>
                    <a:pt x="72688" y="61801"/>
                    <a:pt x="72678" y="61801"/>
                  </a:cubicBezTo>
                  <a:cubicBezTo>
                    <a:pt x="72194" y="61801"/>
                    <a:pt x="71710" y="61846"/>
                    <a:pt x="71235" y="61953"/>
                  </a:cubicBezTo>
                  <a:cubicBezTo>
                    <a:pt x="71275" y="57796"/>
                    <a:pt x="74452" y="55717"/>
                    <a:pt x="77628" y="55717"/>
                  </a:cubicBezTo>
                  <a:close/>
                  <a:moveTo>
                    <a:pt x="100943" y="55717"/>
                  </a:moveTo>
                  <a:cubicBezTo>
                    <a:pt x="104119" y="55717"/>
                    <a:pt x="107295" y="57795"/>
                    <a:pt x="107337" y="61951"/>
                  </a:cubicBezTo>
                  <a:lnTo>
                    <a:pt x="107337" y="61951"/>
                  </a:lnTo>
                  <a:cubicBezTo>
                    <a:pt x="106865" y="61851"/>
                    <a:pt x="106389" y="61802"/>
                    <a:pt x="105918" y="61802"/>
                  </a:cubicBezTo>
                  <a:cubicBezTo>
                    <a:pt x="104057" y="61802"/>
                    <a:pt x="102256" y="62568"/>
                    <a:pt x="100957" y="63961"/>
                  </a:cubicBezTo>
                  <a:cubicBezTo>
                    <a:pt x="99683" y="62588"/>
                    <a:pt x="97895" y="61801"/>
                    <a:pt x="96025" y="61801"/>
                  </a:cubicBezTo>
                  <a:cubicBezTo>
                    <a:pt x="96014" y="61801"/>
                    <a:pt x="96003" y="61801"/>
                    <a:pt x="95993" y="61801"/>
                  </a:cubicBezTo>
                  <a:cubicBezTo>
                    <a:pt x="95509" y="61801"/>
                    <a:pt x="95025" y="61846"/>
                    <a:pt x="94550" y="61953"/>
                  </a:cubicBezTo>
                  <a:cubicBezTo>
                    <a:pt x="94590" y="57796"/>
                    <a:pt x="97767" y="55717"/>
                    <a:pt x="100943" y="55717"/>
                  </a:cubicBezTo>
                  <a:close/>
                  <a:moveTo>
                    <a:pt x="54007" y="55884"/>
                  </a:moveTo>
                  <a:cubicBezTo>
                    <a:pt x="56587" y="55884"/>
                    <a:pt x="59166" y="57255"/>
                    <a:pt x="60061" y="60000"/>
                  </a:cubicBezTo>
                  <a:cubicBezTo>
                    <a:pt x="60285" y="60681"/>
                    <a:pt x="60393" y="61389"/>
                    <a:pt x="60402" y="62106"/>
                  </a:cubicBezTo>
                  <a:cubicBezTo>
                    <a:pt x="59929" y="62004"/>
                    <a:pt x="59451" y="61954"/>
                    <a:pt x="58977" y="61954"/>
                  </a:cubicBezTo>
                  <a:cubicBezTo>
                    <a:pt x="57118" y="61954"/>
                    <a:pt x="55312" y="62720"/>
                    <a:pt x="54013" y="64113"/>
                  </a:cubicBezTo>
                  <a:cubicBezTo>
                    <a:pt x="52741" y="62733"/>
                    <a:pt x="50939" y="61953"/>
                    <a:pt x="49067" y="61953"/>
                  </a:cubicBezTo>
                  <a:cubicBezTo>
                    <a:pt x="48574" y="61953"/>
                    <a:pt x="48090" y="61998"/>
                    <a:pt x="47624" y="62106"/>
                  </a:cubicBezTo>
                  <a:cubicBezTo>
                    <a:pt x="47615" y="61389"/>
                    <a:pt x="47723" y="60681"/>
                    <a:pt x="47929" y="60009"/>
                  </a:cubicBezTo>
                  <a:lnTo>
                    <a:pt x="47947" y="60000"/>
                  </a:lnTo>
                  <a:cubicBezTo>
                    <a:pt x="48843" y="57257"/>
                    <a:pt x="51425" y="55884"/>
                    <a:pt x="54007" y="55884"/>
                  </a:cubicBezTo>
                  <a:close/>
                  <a:moveTo>
                    <a:pt x="7145" y="55914"/>
                  </a:moveTo>
                  <a:cubicBezTo>
                    <a:pt x="10322" y="55914"/>
                    <a:pt x="13498" y="57993"/>
                    <a:pt x="13538" y="62151"/>
                  </a:cubicBezTo>
                  <a:cubicBezTo>
                    <a:pt x="13063" y="62046"/>
                    <a:pt x="12582" y="61995"/>
                    <a:pt x="12105" y="61995"/>
                  </a:cubicBezTo>
                  <a:cubicBezTo>
                    <a:pt x="10247" y="61995"/>
                    <a:pt x="8440" y="62767"/>
                    <a:pt x="7150" y="64158"/>
                  </a:cubicBezTo>
                  <a:cubicBezTo>
                    <a:pt x="5875" y="62786"/>
                    <a:pt x="4096" y="61998"/>
                    <a:pt x="2226" y="61998"/>
                  </a:cubicBezTo>
                  <a:cubicBezTo>
                    <a:pt x="2216" y="61998"/>
                    <a:pt x="2205" y="61998"/>
                    <a:pt x="2194" y="61998"/>
                  </a:cubicBezTo>
                  <a:cubicBezTo>
                    <a:pt x="1711" y="61998"/>
                    <a:pt x="1227" y="62043"/>
                    <a:pt x="752" y="62151"/>
                  </a:cubicBezTo>
                  <a:cubicBezTo>
                    <a:pt x="792" y="57993"/>
                    <a:pt x="3969" y="55914"/>
                    <a:pt x="7145" y="55914"/>
                  </a:cubicBezTo>
                  <a:close/>
                  <a:moveTo>
                    <a:pt x="30465" y="55917"/>
                  </a:moveTo>
                  <a:cubicBezTo>
                    <a:pt x="33638" y="55917"/>
                    <a:pt x="36811" y="57993"/>
                    <a:pt x="36854" y="62147"/>
                  </a:cubicBezTo>
                  <a:lnTo>
                    <a:pt x="36854" y="62147"/>
                  </a:lnTo>
                  <a:cubicBezTo>
                    <a:pt x="36384" y="62047"/>
                    <a:pt x="35912" y="61999"/>
                    <a:pt x="35443" y="61999"/>
                  </a:cubicBezTo>
                  <a:cubicBezTo>
                    <a:pt x="33580" y="61999"/>
                    <a:pt x="31775" y="62765"/>
                    <a:pt x="30483" y="64158"/>
                  </a:cubicBezTo>
                  <a:cubicBezTo>
                    <a:pt x="29201" y="62778"/>
                    <a:pt x="27409" y="61998"/>
                    <a:pt x="25528" y="61998"/>
                  </a:cubicBezTo>
                  <a:cubicBezTo>
                    <a:pt x="25044" y="61998"/>
                    <a:pt x="24560" y="62052"/>
                    <a:pt x="24085" y="62151"/>
                  </a:cubicBezTo>
                  <a:cubicBezTo>
                    <a:pt x="24116" y="57996"/>
                    <a:pt x="27290" y="55917"/>
                    <a:pt x="30465" y="55917"/>
                  </a:cubicBezTo>
                  <a:close/>
                  <a:moveTo>
                    <a:pt x="119322" y="62140"/>
                  </a:moveTo>
                  <a:cubicBezTo>
                    <a:pt x="121256" y="62140"/>
                    <a:pt x="123125" y="62943"/>
                    <a:pt x="124469" y="64391"/>
                  </a:cubicBezTo>
                  <a:cubicBezTo>
                    <a:pt x="124450" y="64390"/>
                    <a:pt x="124430" y="64390"/>
                    <a:pt x="124410" y="64390"/>
                  </a:cubicBezTo>
                  <a:cubicBezTo>
                    <a:pt x="122541" y="64390"/>
                    <a:pt x="120773" y="65229"/>
                    <a:pt x="119532" y="66532"/>
                  </a:cubicBezTo>
                  <a:cubicBezTo>
                    <a:pt x="119613" y="64946"/>
                    <a:pt x="119030" y="63441"/>
                    <a:pt x="118045" y="62258"/>
                  </a:cubicBezTo>
                  <a:cubicBezTo>
                    <a:pt x="118470" y="62179"/>
                    <a:pt x="118898" y="62140"/>
                    <a:pt x="119322" y="62140"/>
                  </a:cubicBezTo>
                  <a:close/>
                  <a:moveTo>
                    <a:pt x="129616" y="62140"/>
                  </a:moveTo>
                  <a:cubicBezTo>
                    <a:pt x="130040" y="62140"/>
                    <a:pt x="130468" y="62179"/>
                    <a:pt x="130894" y="62258"/>
                  </a:cubicBezTo>
                  <a:cubicBezTo>
                    <a:pt x="129908" y="63423"/>
                    <a:pt x="129326" y="64928"/>
                    <a:pt x="129415" y="66523"/>
                  </a:cubicBezTo>
                  <a:lnTo>
                    <a:pt x="129406" y="66532"/>
                  </a:lnTo>
                  <a:cubicBezTo>
                    <a:pt x="128156" y="65229"/>
                    <a:pt x="126388" y="64390"/>
                    <a:pt x="124528" y="64390"/>
                  </a:cubicBezTo>
                  <a:cubicBezTo>
                    <a:pt x="124509" y="64390"/>
                    <a:pt x="124489" y="64390"/>
                    <a:pt x="124469" y="64391"/>
                  </a:cubicBezTo>
                  <a:cubicBezTo>
                    <a:pt x="125807" y="62943"/>
                    <a:pt x="127680" y="62140"/>
                    <a:pt x="129616" y="62140"/>
                  </a:cubicBezTo>
                  <a:close/>
                  <a:moveTo>
                    <a:pt x="95796" y="62176"/>
                  </a:moveTo>
                  <a:cubicBezTo>
                    <a:pt x="97737" y="62176"/>
                    <a:pt x="99610" y="62980"/>
                    <a:pt x="100948" y="64435"/>
                  </a:cubicBezTo>
                  <a:cubicBezTo>
                    <a:pt x="100928" y="64435"/>
                    <a:pt x="100908" y="64435"/>
                    <a:pt x="100888" y="64435"/>
                  </a:cubicBezTo>
                  <a:cubicBezTo>
                    <a:pt x="99020" y="64435"/>
                    <a:pt x="97252" y="65265"/>
                    <a:pt x="96011" y="66568"/>
                  </a:cubicBezTo>
                  <a:cubicBezTo>
                    <a:pt x="96091" y="64982"/>
                    <a:pt x="95509" y="63477"/>
                    <a:pt x="94514" y="62294"/>
                  </a:cubicBezTo>
                  <a:cubicBezTo>
                    <a:pt x="94941" y="62215"/>
                    <a:pt x="95370" y="62176"/>
                    <a:pt x="95796" y="62176"/>
                  </a:cubicBezTo>
                  <a:close/>
                  <a:moveTo>
                    <a:pt x="82771" y="62185"/>
                  </a:moveTo>
                  <a:cubicBezTo>
                    <a:pt x="83195" y="62185"/>
                    <a:pt x="83623" y="62224"/>
                    <a:pt x="84048" y="62303"/>
                  </a:cubicBezTo>
                  <a:cubicBezTo>
                    <a:pt x="83063" y="63477"/>
                    <a:pt x="82480" y="64991"/>
                    <a:pt x="82561" y="66577"/>
                  </a:cubicBezTo>
                  <a:cubicBezTo>
                    <a:pt x="81320" y="65274"/>
                    <a:pt x="79552" y="64435"/>
                    <a:pt x="77683" y="64435"/>
                  </a:cubicBezTo>
                  <a:cubicBezTo>
                    <a:pt x="77666" y="64435"/>
                    <a:pt x="77650" y="64435"/>
                    <a:pt x="77633" y="64435"/>
                  </a:cubicBezTo>
                  <a:lnTo>
                    <a:pt x="77633" y="64435"/>
                  </a:lnTo>
                  <a:cubicBezTo>
                    <a:pt x="78970" y="62988"/>
                    <a:pt x="80838" y="62185"/>
                    <a:pt x="82771" y="62185"/>
                  </a:cubicBezTo>
                  <a:close/>
                  <a:moveTo>
                    <a:pt x="59134" y="62337"/>
                  </a:moveTo>
                  <a:cubicBezTo>
                    <a:pt x="59561" y="62337"/>
                    <a:pt x="59992" y="62376"/>
                    <a:pt x="60420" y="62455"/>
                  </a:cubicBezTo>
                  <a:cubicBezTo>
                    <a:pt x="59427" y="63627"/>
                    <a:pt x="58845" y="65119"/>
                    <a:pt x="58932" y="66720"/>
                  </a:cubicBezTo>
                  <a:lnTo>
                    <a:pt x="58932" y="66720"/>
                  </a:lnTo>
                  <a:cubicBezTo>
                    <a:pt x="57682" y="65417"/>
                    <a:pt x="55914" y="64587"/>
                    <a:pt x="54055" y="64587"/>
                  </a:cubicBezTo>
                  <a:cubicBezTo>
                    <a:pt x="54035" y="64587"/>
                    <a:pt x="54015" y="64588"/>
                    <a:pt x="53995" y="64588"/>
                  </a:cubicBezTo>
                  <a:cubicBezTo>
                    <a:pt x="55331" y="63135"/>
                    <a:pt x="57201" y="62337"/>
                    <a:pt x="59134" y="62337"/>
                  </a:cubicBezTo>
                  <a:close/>
                  <a:moveTo>
                    <a:pt x="48861" y="62333"/>
                  </a:moveTo>
                  <a:cubicBezTo>
                    <a:pt x="50795" y="62333"/>
                    <a:pt x="52662" y="63137"/>
                    <a:pt x="53995" y="64588"/>
                  </a:cubicBezTo>
                  <a:cubicBezTo>
                    <a:pt x="53975" y="64588"/>
                    <a:pt x="53955" y="64587"/>
                    <a:pt x="53935" y="64587"/>
                  </a:cubicBezTo>
                  <a:cubicBezTo>
                    <a:pt x="52067" y="64587"/>
                    <a:pt x="50299" y="65417"/>
                    <a:pt x="49058" y="66720"/>
                  </a:cubicBezTo>
                  <a:cubicBezTo>
                    <a:pt x="49138" y="65134"/>
                    <a:pt x="48556" y="63629"/>
                    <a:pt x="47561" y="62455"/>
                  </a:cubicBezTo>
                  <a:cubicBezTo>
                    <a:pt x="47994" y="62373"/>
                    <a:pt x="48429" y="62333"/>
                    <a:pt x="48861" y="62333"/>
                  </a:cubicBezTo>
                  <a:close/>
                  <a:moveTo>
                    <a:pt x="106103" y="62174"/>
                  </a:moveTo>
                  <a:cubicBezTo>
                    <a:pt x="106576" y="62174"/>
                    <a:pt x="107052" y="62222"/>
                    <a:pt x="107525" y="62321"/>
                  </a:cubicBezTo>
                  <a:cubicBezTo>
                    <a:pt x="106512" y="63566"/>
                    <a:pt x="105939" y="65161"/>
                    <a:pt x="106127" y="66837"/>
                  </a:cubicBezTo>
                  <a:cubicBezTo>
                    <a:pt x="104872" y="65387"/>
                    <a:pt x="103007" y="64435"/>
                    <a:pt x="101030" y="64435"/>
                  </a:cubicBezTo>
                  <a:cubicBezTo>
                    <a:pt x="101003" y="64435"/>
                    <a:pt x="100975" y="64435"/>
                    <a:pt x="100948" y="64435"/>
                  </a:cubicBezTo>
                  <a:cubicBezTo>
                    <a:pt x="102295" y="62981"/>
                    <a:pt x="104168" y="62174"/>
                    <a:pt x="106103" y="62174"/>
                  </a:cubicBezTo>
                  <a:close/>
                  <a:moveTo>
                    <a:pt x="70807" y="57738"/>
                  </a:moveTo>
                  <a:cubicBezTo>
                    <a:pt x="71283" y="57738"/>
                    <a:pt x="71762" y="57786"/>
                    <a:pt x="72239" y="57885"/>
                  </a:cubicBezTo>
                  <a:cubicBezTo>
                    <a:pt x="71271" y="59131"/>
                    <a:pt x="70742" y="60708"/>
                    <a:pt x="70939" y="62348"/>
                  </a:cubicBezTo>
                  <a:cubicBezTo>
                    <a:pt x="71447" y="62234"/>
                    <a:pt x="71959" y="62178"/>
                    <a:pt x="72468" y="62178"/>
                  </a:cubicBezTo>
                  <a:cubicBezTo>
                    <a:pt x="74403" y="62178"/>
                    <a:pt x="76285" y="62981"/>
                    <a:pt x="77633" y="64435"/>
                  </a:cubicBezTo>
                  <a:lnTo>
                    <a:pt x="77633" y="64435"/>
                  </a:lnTo>
                  <a:cubicBezTo>
                    <a:pt x="77630" y="64435"/>
                    <a:pt x="77627" y="64435"/>
                    <a:pt x="77624" y="64435"/>
                  </a:cubicBezTo>
                  <a:cubicBezTo>
                    <a:pt x="77606" y="64435"/>
                    <a:pt x="77587" y="64435"/>
                    <a:pt x="77569" y="64435"/>
                  </a:cubicBezTo>
                  <a:cubicBezTo>
                    <a:pt x="75520" y="64435"/>
                    <a:pt x="73598" y="65435"/>
                    <a:pt x="72346" y="66962"/>
                  </a:cubicBezTo>
                  <a:cubicBezTo>
                    <a:pt x="72703" y="63259"/>
                    <a:pt x="69407" y="59973"/>
                    <a:pt x="65707" y="59973"/>
                  </a:cubicBezTo>
                  <a:cubicBezTo>
                    <a:pt x="65694" y="59973"/>
                    <a:pt x="65682" y="59973"/>
                    <a:pt x="65670" y="59973"/>
                  </a:cubicBezTo>
                  <a:lnTo>
                    <a:pt x="65670" y="59973"/>
                  </a:lnTo>
                  <a:cubicBezTo>
                    <a:pt x="67007" y="58533"/>
                    <a:pt x="68877" y="57738"/>
                    <a:pt x="70807" y="57738"/>
                  </a:cubicBezTo>
                  <a:close/>
                  <a:moveTo>
                    <a:pt x="35611" y="62370"/>
                  </a:moveTo>
                  <a:cubicBezTo>
                    <a:pt x="36087" y="62370"/>
                    <a:pt x="36566" y="62419"/>
                    <a:pt x="37042" y="62518"/>
                  </a:cubicBezTo>
                  <a:cubicBezTo>
                    <a:pt x="36029" y="63763"/>
                    <a:pt x="35456" y="65358"/>
                    <a:pt x="35644" y="67034"/>
                  </a:cubicBezTo>
                  <a:cubicBezTo>
                    <a:pt x="34383" y="65578"/>
                    <a:pt x="32507" y="64632"/>
                    <a:pt x="30521" y="64632"/>
                  </a:cubicBezTo>
                  <a:cubicBezTo>
                    <a:pt x="30502" y="64632"/>
                    <a:pt x="30483" y="64632"/>
                    <a:pt x="30465" y="64633"/>
                  </a:cubicBezTo>
                  <a:cubicBezTo>
                    <a:pt x="30445" y="64632"/>
                    <a:pt x="30425" y="64632"/>
                    <a:pt x="30406" y="64632"/>
                  </a:cubicBezTo>
                  <a:cubicBezTo>
                    <a:pt x="28537" y="64632"/>
                    <a:pt x="26769" y="65471"/>
                    <a:pt x="25528" y="66774"/>
                  </a:cubicBezTo>
                  <a:cubicBezTo>
                    <a:pt x="25608" y="65179"/>
                    <a:pt x="25026" y="63683"/>
                    <a:pt x="24031" y="62500"/>
                  </a:cubicBezTo>
                  <a:cubicBezTo>
                    <a:pt x="24460" y="62420"/>
                    <a:pt x="24890" y="62381"/>
                    <a:pt x="25317" y="62381"/>
                  </a:cubicBezTo>
                  <a:cubicBezTo>
                    <a:pt x="27250" y="62381"/>
                    <a:pt x="29122" y="63178"/>
                    <a:pt x="30465" y="64624"/>
                  </a:cubicBezTo>
                  <a:cubicBezTo>
                    <a:pt x="31802" y="63171"/>
                    <a:pt x="33677" y="62370"/>
                    <a:pt x="35611" y="62370"/>
                  </a:cubicBezTo>
                  <a:close/>
                  <a:moveTo>
                    <a:pt x="112819" y="60274"/>
                  </a:moveTo>
                  <a:cubicBezTo>
                    <a:pt x="115992" y="60274"/>
                    <a:pt x="119164" y="62350"/>
                    <a:pt x="119209" y="66503"/>
                  </a:cubicBezTo>
                  <a:lnTo>
                    <a:pt x="119209" y="66503"/>
                  </a:lnTo>
                  <a:cubicBezTo>
                    <a:pt x="118735" y="66400"/>
                    <a:pt x="118257" y="66350"/>
                    <a:pt x="117783" y="66350"/>
                  </a:cubicBezTo>
                  <a:cubicBezTo>
                    <a:pt x="115922" y="66350"/>
                    <a:pt x="114119" y="67124"/>
                    <a:pt x="112821" y="68521"/>
                  </a:cubicBezTo>
                  <a:cubicBezTo>
                    <a:pt x="111539" y="67142"/>
                    <a:pt x="109747" y="66362"/>
                    <a:pt x="107865" y="66362"/>
                  </a:cubicBezTo>
                  <a:cubicBezTo>
                    <a:pt x="107382" y="66362"/>
                    <a:pt x="106898" y="66407"/>
                    <a:pt x="106423" y="66514"/>
                  </a:cubicBezTo>
                  <a:lnTo>
                    <a:pt x="106423" y="66514"/>
                  </a:lnTo>
                  <a:cubicBezTo>
                    <a:pt x="106463" y="62355"/>
                    <a:pt x="109641" y="60274"/>
                    <a:pt x="112819" y="60274"/>
                  </a:cubicBezTo>
                  <a:close/>
                  <a:moveTo>
                    <a:pt x="136136" y="60276"/>
                  </a:moveTo>
                  <a:cubicBezTo>
                    <a:pt x="139311" y="60276"/>
                    <a:pt x="142484" y="62354"/>
                    <a:pt x="142525" y="66514"/>
                  </a:cubicBezTo>
                  <a:lnTo>
                    <a:pt x="142516" y="66523"/>
                  </a:lnTo>
                  <a:cubicBezTo>
                    <a:pt x="142042" y="66421"/>
                    <a:pt x="141565" y="66372"/>
                    <a:pt x="141091" y="66372"/>
                  </a:cubicBezTo>
                  <a:cubicBezTo>
                    <a:pt x="139233" y="66372"/>
                    <a:pt x="137428" y="67138"/>
                    <a:pt x="136136" y="68530"/>
                  </a:cubicBezTo>
                  <a:cubicBezTo>
                    <a:pt x="134854" y="67150"/>
                    <a:pt x="133062" y="66371"/>
                    <a:pt x="131181" y="66371"/>
                  </a:cubicBezTo>
                  <a:cubicBezTo>
                    <a:pt x="130697" y="66371"/>
                    <a:pt x="130213" y="66425"/>
                    <a:pt x="129738" y="66523"/>
                  </a:cubicBezTo>
                  <a:cubicBezTo>
                    <a:pt x="129778" y="62359"/>
                    <a:pt x="132958" y="60276"/>
                    <a:pt x="136136" y="60276"/>
                  </a:cubicBezTo>
                  <a:close/>
                  <a:moveTo>
                    <a:pt x="89289" y="60321"/>
                  </a:moveTo>
                  <a:cubicBezTo>
                    <a:pt x="92462" y="60321"/>
                    <a:pt x="95638" y="62397"/>
                    <a:pt x="95679" y="66548"/>
                  </a:cubicBezTo>
                  <a:lnTo>
                    <a:pt x="95679" y="66548"/>
                  </a:lnTo>
                  <a:cubicBezTo>
                    <a:pt x="95209" y="66448"/>
                    <a:pt x="94735" y="66398"/>
                    <a:pt x="94264" y="66398"/>
                  </a:cubicBezTo>
                  <a:cubicBezTo>
                    <a:pt x="92405" y="66398"/>
                    <a:pt x="90601" y="67165"/>
                    <a:pt x="89308" y="68557"/>
                  </a:cubicBezTo>
                  <a:cubicBezTo>
                    <a:pt x="88027" y="67177"/>
                    <a:pt x="86235" y="66398"/>
                    <a:pt x="84353" y="66398"/>
                  </a:cubicBezTo>
                  <a:cubicBezTo>
                    <a:pt x="83869" y="66398"/>
                    <a:pt x="83385" y="66452"/>
                    <a:pt x="82910" y="66550"/>
                  </a:cubicBezTo>
                  <a:cubicBezTo>
                    <a:pt x="82942" y="62398"/>
                    <a:pt x="86114" y="60321"/>
                    <a:pt x="89289" y="60321"/>
                  </a:cubicBezTo>
                  <a:close/>
                  <a:moveTo>
                    <a:pt x="42335" y="60475"/>
                  </a:moveTo>
                  <a:cubicBezTo>
                    <a:pt x="45508" y="60475"/>
                    <a:pt x="48684" y="62552"/>
                    <a:pt x="48726" y="66708"/>
                  </a:cubicBezTo>
                  <a:lnTo>
                    <a:pt x="48726" y="66708"/>
                  </a:lnTo>
                  <a:cubicBezTo>
                    <a:pt x="48257" y="66608"/>
                    <a:pt x="47784" y="66560"/>
                    <a:pt x="47315" y="66560"/>
                  </a:cubicBezTo>
                  <a:cubicBezTo>
                    <a:pt x="45452" y="66560"/>
                    <a:pt x="43648" y="67326"/>
                    <a:pt x="42355" y="68719"/>
                  </a:cubicBezTo>
                  <a:cubicBezTo>
                    <a:pt x="41081" y="67346"/>
                    <a:pt x="39302" y="66559"/>
                    <a:pt x="37432" y="66559"/>
                  </a:cubicBezTo>
                  <a:cubicBezTo>
                    <a:pt x="37421" y="66559"/>
                    <a:pt x="37411" y="66559"/>
                    <a:pt x="37400" y="66559"/>
                  </a:cubicBezTo>
                  <a:cubicBezTo>
                    <a:pt x="36916" y="66559"/>
                    <a:pt x="36432" y="66604"/>
                    <a:pt x="35958" y="66711"/>
                  </a:cubicBezTo>
                  <a:cubicBezTo>
                    <a:pt x="35989" y="62554"/>
                    <a:pt x="39161" y="60475"/>
                    <a:pt x="42335" y="60475"/>
                  </a:cubicBezTo>
                  <a:close/>
                  <a:moveTo>
                    <a:pt x="65651" y="60478"/>
                  </a:moveTo>
                  <a:cubicBezTo>
                    <a:pt x="68826" y="60478"/>
                    <a:pt x="72001" y="62555"/>
                    <a:pt x="72041" y="66711"/>
                  </a:cubicBezTo>
                  <a:cubicBezTo>
                    <a:pt x="71566" y="66609"/>
                    <a:pt x="71088" y="66560"/>
                    <a:pt x="70614" y="66560"/>
                  </a:cubicBezTo>
                  <a:cubicBezTo>
                    <a:pt x="68752" y="66560"/>
                    <a:pt x="66952" y="67326"/>
                    <a:pt x="65653" y="68719"/>
                  </a:cubicBezTo>
                  <a:cubicBezTo>
                    <a:pt x="64371" y="67339"/>
                    <a:pt x="62579" y="66559"/>
                    <a:pt x="60697" y="66559"/>
                  </a:cubicBezTo>
                  <a:cubicBezTo>
                    <a:pt x="60214" y="66559"/>
                    <a:pt x="59730" y="66613"/>
                    <a:pt x="59255" y="66711"/>
                  </a:cubicBezTo>
                  <a:cubicBezTo>
                    <a:pt x="59295" y="62557"/>
                    <a:pt x="62473" y="60478"/>
                    <a:pt x="65651" y="60478"/>
                  </a:cubicBezTo>
                  <a:close/>
                  <a:moveTo>
                    <a:pt x="18806" y="60522"/>
                  </a:moveTo>
                  <a:cubicBezTo>
                    <a:pt x="21979" y="60522"/>
                    <a:pt x="25151" y="62596"/>
                    <a:pt x="25196" y="66747"/>
                  </a:cubicBezTo>
                  <a:lnTo>
                    <a:pt x="25196" y="66747"/>
                  </a:lnTo>
                  <a:cubicBezTo>
                    <a:pt x="24723" y="66645"/>
                    <a:pt x="24245" y="66596"/>
                    <a:pt x="23772" y="66596"/>
                  </a:cubicBezTo>
                  <a:cubicBezTo>
                    <a:pt x="21913" y="66596"/>
                    <a:pt x="20107" y="67362"/>
                    <a:pt x="18807" y="68754"/>
                  </a:cubicBezTo>
                  <a:cubicBezTo>
                    <a:pt x="17526" y="67374"/>
                    <a:pt x="15734" y="66595"/>
                    <a:pt x="13852" y="66595"/>
                  </a:cubicBezTo>
                  <a:cubicBezTo>
                    <a:pt x="13368" y="66595"/>
                    <a:pt x="12884" y="66649"/>
                    <a:pt x="12409" y="66747"/>
                  </a:cubicBezTo>
                  <a:cubicBezTo>
                    <a:pt x="12454" y="62599"/>
                    <a:pt x="15631" y="60522"/>
                    <a:pt x="18806" y="60522"/>
                  </a:cubicBezTo>
                  <a:close/>
                  <a:moveTo>
                    <a:pt x="84142" y="66790"/>
                  </a:moveTo>
                  <a:cubicBezTo>
                    <a:pt x="86075" y="66790"/>
                    <a:pt x="87947" y="67588"/>
                    <a:pt x="89290" y="69041"/>
                  </a:cubicBezTo>
                  <a:lnTo>
                    <a:pt x="89290" y="69041"/>
                  </a:lnTo>
                  <a:cubicBezTo>
                    <a:pt x="89287" y="69041"/>
                    <a:pt x="89284" y="69041"/>
                    <a:pt x="89281" y="69041"/>
                  </a:cubicBezTo>
                  <a:cubicBezTo>
                    <a:pt x="89262" y="69041"/>
                    <a:pt x="89242" y="69041"/>
                    <a:pt x="89222" y="69041"/>
                  </a:cubicBezTo>
                  <a:cubicBezTo>
                    <a:pt x="87354" y="69041"/>
                    <a:pt x="85594" y="69879"/>
                    <a:pt x="84344" y="71183"/>
                  </a:cubicBezTo>
                  <a:cubicBezTo>
                    <a:pt x="84434" y="69588"/>
                    <a:pt x="83851" y="68082"/>
                    <a:pt x="82857" y="66909"/>
                  </a:cubicBezTo>
                  <a:cubicBezTo>
                    <a:pt x="83285" y="66829"/>
                    <a:pt x="83715" y="66790"/>
                    <a:pt x="84142" y="66790"/>
                  </a:cubicBezTo>
                  <a:close/>
                  <a:moveTo>
                    <a:pt x="94437" y="66782"/>
                  </a:moveTo>
                  <a:cubicBezTo>
                    <a:pt x="94862" y="66782"/>
                    <a:pt x="95290" y="66821"/>
                    <a:pt x="95715" y="66900"/>
                  </a:cubicBezTo>
                  <a:cubicBezTo>
                    <a:pt x="94720" y="68082"/>
                    <a:pt x="94138" y="69579"/>
                    <a:pt x="94228" y="71174"/>
                  </a:cubicBezTo>
                  <a:lnTo>
                    <a:pt x="94219" y="71183"/>
                  </a:lnTo>
                  <a:cubicBezTo>
                    <a:pt x="92977" y="69879"/>
                    <a:pt x="91209" y="69041"/>
                    <a:pt x="89341" y="69041"/>
                  </a:cubicBezTo>
                  <a:cubicBezTo>
                    <a:pt x="89324" y="69041"/>
                    <a:pt x="89307" y="69041"/>
                    <a:pt x="89290" y="69041"/>
                  </a:cubicBezTo>
                  <a:lnTo>
                    <a:pt x="89290" y="69041"/>
                  </a:lnTo>
                  <a:cubicBezTo>
                    <a:pt x="90628" y="67586"/>
                    <a:pt x="92502" y="66782"/>
                    <a:pt x="94437" y="66782"/>
                  </a:cubicBezTo>
                  <a:close/>
                  <a:moveTo>
                    <a:pt x="47476" y="66925"/>
                  </a:moveTo>
                  <a:cubicBezTo>
                    <a:pt x="47900" y="66925"/>
                    <a:pt x="48328" y="66964"/>
                    <a:pt x="48753" y="67043"/>
                  </a:cubicBezTo>
                  <a:cubicBezTo>
                    <a:pt x="47767" y="68226"/>
                    <a:pt x="47185" y="69731"/>
                    <a:pt x="47266" y="71317"/>
                  </a:cubicBezTo>
                  <a:cubicBezTo>
                    <a:pt x="46024" y="70014"/>
                    <a:pt x="44257" y="69184"/>
                    <a:pt x="42388" y="69184"/>
                  </a:cubicBezTo>
                  <a:cubicBezTo>
                    <a:pt x="42371" y="69184"/>
                    <a:pt x="42354" y="69184"/>
                    <a:pt x="42337" y="69184"/>
                  </a:cubicBezTo>
                  <a:lnTo>
                    <a:pt x="42337" y="69184"/>
                  </a:lnTo>
                  <a:cubicBezTo>
                    <a:pt x="43675" y="67729"/>
                    <a:pt x="45543" y="66925"/>
                    <a:pt x="47476" y="66925"/>
                  </a:cubicBezTo>
                  <a:close/>
                  <a:moveTo>
                    <a:pt x="60488" y="66929"/>
                  </a:moveTo>
                  <a:cubicBezTo>
                    <a:pt x="62422" y="66929"/>
                    <a:pt x="64295" y="67727"/>
                    <a:pt x="65636" y="69175"/>
                  </a:cubicBezTo>
                  <a:lnTo>
                    <a:pt x="65636" y="69175"/>
                  </a:lnTo>
                  <a:cubicBezTo>
                    <a:pt x="65622" y="69175"/>
                    <a:pt x="65608" y="69175"/>
                    <a:pt x="65593" y="69175"/>
                  </a:cubicBezTo>
                  <a:cubicBezTo>
                    <a:pt x="63725" y="69175"/>
                    <a:pt x="61966" y="70014"/>
                    <a:pt x="60715" y="71317"/>
                  </a:cubicBezTo>
                  <a:cubicBezTo>
                    <a:pt x="60805" y="69731"/>
                    <a:pt x="60223" y="68226"/>
                    <a:pt x="59228" y="67043"/>
                  </a:cubicBezTo>
                  <a:cubicBezTo>
                    <a:pt x="59647" y="66967"/>
                    <a:pt x="60069" y="66929"/>
                    <a:pt x="60488" y="66929"/>
                  </a:cubicBezTo>
                  <a:close/>
                  <a:moveTo>
                    <a:pt x="23953" y="66970"/>
                  </a:moveTo>
                  <a:cubicBezTo>
                    <a:pt x="24378" y="66970"/>
                    <a:pt x="24806" y="67009"/>
                    <a:pt x="25232" y="67088"/>
                  </a:cubicBezTo>
                  <a:cubicBezTo>
                    <a:pt x="24239" y="68277"/>
                    <a:pt x="23657" y="69770"/>
                    <a:pt x="23744" y="71361"/>
                  </a:cubicBezTo>
                  <a:lnTo>
                    <a:pt x="23744" y="71361"/>
                  </a:lnTo>
                  <a:cubicBezTo>
                    <a:pt x="22494" y="70058"/>
                    <a:pt x="20726" y="69220"/>
                    <a:pt x="18866" y="69220"/>
                  </a:cubicBezTo>
                  <a:cubicBezTo>
                    <a:pt x="18846" y="69220"/>
                    <a:pt x="18827" y="69220"/>
                    <a:pt x="18807" y="69220"/>
                  </a:cubicBezTo>
                  <a:cubicBezTo>
                    <a:pt x="20144" y="67773"/>
                    <a:pt x="22018" y="66970"/>
                    <a:pt x="23953" y="66970"/>
                  </a:cubicBezTo>
                  <a:close/>
                  <a:moveTo>
                    <a:pt x="13652" y="66970"/>
                  </a:moveTo>
                  <a:cubicBezTo>
                    <a:pt x="15588" y="66970"/>
                    <a:pt x="17463" y="67773"/>
                    <a:pt x="18807" y="69220"/>
                  </a:cubicBezTo>
                  <a:cubicBezTo>
                    <a:pt x="18787" y="69220"/>
                    <a:pt x="18768" y="69220"/>
                    <a:pt x="18748" y="69220"/>
                  </a:cubicBezTo>
                  <a:cubicBezTo>
                    <a:pt x="16879" y="69220"/>
                    <a:pt x="15111" y="70058"/>
                    <a:pt x="13870" y="71362"/>
                  </a:cubicBezTo>
                  <a:cubicBezTo>
                    <a:pt x="13951" y="69776"/>
                    <a:pt x="13368" y="68271"/>
                    <a:pt x="12374" y="67088"/>
                  </a:cubicBezTo>
                  <a:cubicBezTo>
                    <a:pt x="12799" y="67009"/>
                    <a:pt x="13227" y="66970"/>
                    <a:pt x="13652" y="66970"/>
                  </a:cubicBezTo>
                  <a:close/>
                  <a:moveTo>
                    <a:pt x="107653" y="66739"/>
                  </a:moveTo>
                  <a:cubicBezTo>
                    <a:pt x="109587" y="66739"/>
                    <a:pt x="111464" y="67541"/>
                    <a:pt x="112812" y="68996"/>
                  </a:cubicBezTo>
                  <a:cubicBezTo>
                    <a:pt x="114149" y="67549"/>
                    <a:pt x="116022" y="66746"/>
                    <a:pt x="117958" y="66746"/>
                  </a:cubicBezTo>
                  <a:cubicBezTo>
                    <a:pt x="118383" y="66746"/>
                    <a:pt x="118811" y="66785"/>
                    <a:pt x="119236" y="66864"/>
                  </a:cubicBezTo>
                  <a:cubicBezTo>
                    <a:pt x="118242" y="68047"/>
                    <a:pt x="117659" y="69552"/>
                    <a:pt x="117749" y="71138"/>
                  </a:cubicBezTo>
                  <a:cubicBezTo>
                    <a:pt x="116499" y="69835"/>
                    <a:pt x="114731" y="69005"/>
                    <a:pt x="112871" y="69005"/>
                  </a:cubicBezTo>
                  <a:cubicBezTo>
                    <a:pt x="112851" y="69005"/>
                    <a:pt x="112832" y="69005"/>
                    <a:pt x="112812" y="69005"/>
                  </a:cubicBezTo>
                  <a:cubicBezTo>
                    <a:pt x="112793" y="69005"/>
                    <a:pt x="112774" y="69005"/>
                    <a:pt x="112756" y="69005"/>
                  </a:cubicBezTo>
                  <a:cubicBezTo>
                    <a:pt x="110769" y="69005"/>
                    <a:pt x="108893" y="69951"/>
                    <a:pt x="107641" y="71398"/>
                  </a:cubicBezTo>
                  <a:lnTo>
                    <a:pt x="107641" y="71398"/>
                  </a:lnTo>
                  <a:cubicBezTo>
                    <a:pt x="107802" y="69707"/>
                    <a:pt x="107213" y="68132"/>
                    <a:pt x="106177" y="66897"/>
                  </a:cubicBezTo>
                  <a:lnTo>
                    <a:pt x="106177" y="66897"/>
                  </a:lnTo>
                  <a:cubicBezTo>
                    <a:pt x="106668" y="66791"/>
                    <a:pt x="107162" y="66739"/>
                    <a:pt x="107653" y="66739"/>
                  </a:cubicBezTo>
                  <a:close/>
                  <a:moveTo>
                    <a:pt x="37174" y="66927"/>
                  </a:moveTo>
                  <a:cubicBezTo>
                    <a:pt x="39113" y="66927"/>
                    <a:pt x="40989" y="67729"/>
                    <a:pt x="42337" y="69184"/>
                  </a:cubicBezTo>
                  <a:lnTo>
                    <a:pt x="42337" y="69184"/>
                  </a:lnTo>
                  <a:cubicBezTo>
                    <a:pt x="42334" y="69184"/>
                    <a:pt x="42331" y="69184"/>
                    <a:pt x="42328" y="69184"/>
                  </a:cubicBezTo>
                  <a:cubicBezTo>
                    <a:pt x="42301" y="69184"/>
                    <a:pt x="42274" y="69184"/>
                    <a:pt x="42246" y="69184"/>
                  </a:cubicBezTo>
                  <a:cubicBezTo>
                    <a:pt x="40269" y="69184"/>
                    <a:pt x="38404" y="70136"/>
                    <a:pt x="37158" y="71577"/>
                  </a:cubicBezTo>
                  <a:cubicBezTo>
                    <a:pt x="37320" y="69910"/>
                    <a:pt x="36728" y="68324"/>
                    <a:pt x="35689" y="67088"/>
                  </a:cubicBezTo>
                  <a:lnTo>
                    <a:pt x="35680" y="67088"/>
                  </a:lnTo>
                  <a:cubicBezTo>
                    <a:pt x="36177" y="66980"/>
                    <a:pt x="36678" y="66927"/>
                    <a:pt x="37174" y="66927"/>
                  </a:cubicBezTo>
                  <a:close/>
                  <a:moveTo>
                    <a:pt x="124481" y="64880"/>
                  </a:moveTo>
                  <a:cubicBezTo>
                    <a:pt x="127655" y="64880"/>
                    <a:pt x="130827" y="66957"/>
                    <a:pt x="130867" y="71111"/>
                  </a:cubicBezTo>
                  <a:lnTo>
                    <a:pt x="130858" y="71129"/>
                  </a:lnTo>
                  <a:cubicBezTo>
                    <a:pt x="130380" y="71024"/>
                    <a:pt x="129897" y="70973"/>
                    <a:pt x="129419" y="70973"/>
                  </a:cubicBezTo>
                  <a:cubicBezTo>
                    <a:pt x="127565" y="70973"/>
                    <a:pt x="125767" y="71740"/>
                    <a:pt x="124478" y="73136"/>
                  </a:cubicBezTo>
                  <a:cubicBezTo>
                    <a:pt x="123204" y="71764"/>
                    <a:pt x="121425" y="70977"/>
                    <a:pt x="119555" y="70977"/>
                  </a:cubicBezTo>
                  <a:cubicBezTo>
                    <a:pt x="119544" y="70977"/>
                    <a:pt x="119534" y="70977"/>
                    <a:pt x="119523" y="70977"/>
                  </a:cubicBezTo>
                  <a:cubicBezTo>
                    <a:pt x="119039" y="70977"/>
                    <a:pt x="118555" y="71021"/>
                    <a:pt x="118080" y="71129"/>
                  </a:cubicBezTo>
                  <a:cubicBezTo>
                    <a:pt x="118121" y="66963"/>
                    <a:pt x="121302" y="64880"/>
                    <a:pt x="124481" y="64880"/>
                  </a:cubicBezTo>
                  <a:close/>
                  <a:moveTo>
                    <a:pt x="77631" y="64934"/>
                  </a:moveTo>
                  <a:cubicBezTo>
                    <a:pt x="80806" y="64934"/>
                    <a:pt x="83981" y="67013"/>
                    <a:pt x="84022" y="71174"/>
                  </a:cubicBezTo>
                  <a:cubicBezTo>
                    <a:pt x="83541" y="71069"/>
                    <a:pt x="83056" y="71017"/>
                    <a:pt x="82576" y="71017"/>
                  </a:cubicBezTo>
                  <a:cubicBezTo>
                    <a:pt x="80721" y="71017"/>
                    <a:pt x="78928" y="71782"/>
                    <a:pt x="77633" y="73163"/>
                  </a:cubicBezTo>
                  <a:lnTo>
                    <a:pt x="77633" y="73172"/>
                  </a:lnTo>
                  <a:cubicBezTo>
                    <a:pt x="76351" y="71801"/>
                    <a:pt x="74559" y="71012"/>
                    <a:pt x="72678" y="71012"/>
                  </a:cubicBezTo>
                  <a:cubicBezTo>
                    <a:pt x="72194" y="71012"/>
                    <a:pt x="71710" y="71066"/>
                    <a:pt x="71235" y="71174"/>
                  </a:cubicBezTo>
                  <a:cubicBezTo>
                    <a:pt x="71275" y="67015"/>
                    <a:pt x="74454" y="64934"/>
                    <a:pt x="77631" y="64934"/>
                  </a:cubicBezTo>
                  <a:close/>
                  <a:moveTo>
                    <a:pt x="100937" y="64934"/>
                  </a:moveTo>
                  <a:cubicBezTo>
                    <a:pt x="104113" y="64934"/>
                    <a:pt x="107288" y="67013"/>
                    <a:pt x="107328" y="71174"/>
                  </a:cubicBezTo>
                  <a:cubicBezTo>
                    <a:pt x="106849" y="71069"/>
                    <a:pt x="106366" y="71017"/>
                    <a:pt x="105887" y="71017"/>
                  </a:cubicBezTo>
                  <a:cubicBezTo>
                    <a:pt x="104037" y="71017"/>
                    <a:pt x="102243" y="71782"/>
                    <a:pt x="100948" y="73163"/>
                  </a:cubicBezTo>
                  <a:lnTo>
                    <a:pt x="100939" y="73172"/>
                  </a:lnTo>
                  <a:cubicBezTo>
                    <a:pt x="99658" y="71801"/>
                    <a:pt x="97866" y="71012"/>
                    <a:pt x="95984" y="71012"/>
                  </a:cubicBezTo>
                  <a:cubicBezTo>
                    <a:pt x="95500" y="71012"/>
                    <a:pt x="95016" y="71066"/>
                    <a:pt x="94541" y="71174"/>
                  </a:cubicBezTo>
                  <a:cubicBezTo>
                    <a:pt x="94582" y="67015"/>
                    <a:pt x="97760" y="64934"/>
                    <a:pt x="100937" y="64934"/>
                  </a:cubicBezTo>
                  <a:close/>
                  <a:moveTo>
                    <a:pt x="53992" y="65081"/>
                  </a:moveTo>
                  <a:cubicBezTo>
                    <a:pt x="57167" y="65081"/>
                    <a:pt x="60344" y="67159"/>
                    <a:pt x="60384" y="71317"/>
                  </a:cubicBezTo>
                  <a:cubicBezTo>
                    <a:pt x="59911" y="71215"/>
                    <a:pt x="59433" y="71165"/>
                    <a:pt x="58960" y="71165"/>
                  </a:cubicBezTo>
                  <a:cubicBezTo>
                    <a:pt x="57101" y="71165"/>
                    <a:pt x="55296" y="71932"/>
                    <a:pt x="54004" y="73324"/>
                  </a:cubicBezTo>
                  <a:cubicBezTo>
                    <a:pt x="52723" y="71944"/>
                    <a:pt x="50922" y="71165"/>
                    <a:pt x="49049" y="71165"/>
                  </a:cubicBezTo>
                  <a:cubicBezTo>
                    <a:pt x="48565" y="71165"/>
                    <a:pt x="48081" y="71219"/>
                    <a:pt x="47606" y="71317"/>
                  </a:cubicBezTo>
                  <a:cubicBezTo>
                    <a:pt x="47642" y="67159"/>
                    <a:pt x="50816" y="65081"/>
                    <a:pt x="53992" y="65081"/>
                  </a:cubicBezTo>
                  <a:close/>
                  <a:moveTo>
                    <a:pt x="7148" y="65122"/>
                  </a:moveTo>
                  <a:cubicBezTo>
                    <a:pt x="10323" y="65122"/>
                    <a:pt x="13498" y="67201"/>
                    <a:pt x="13538" y="71362"/>
                  </a:cubicBezTo>
                  <a:cubicBezTo>
                    <a:pt x="13060" y="71257"/>
                    <a:pt x="12578" y="71206"/>
                    <a:pt x="12099" y="71206"/>
                  </a:cubicBezTo>
                  <a:cubicBezTo>
                    <a:pt x="10245" y="71206"/>
                    <a:pt x="8446" y="71973"/>
                    <a:pt x="7150" y="73369"/>
                  </a:cubicBezTo>
                  <a:lnTo>
                    <a:pt x="7150" y="73360"/>
                  </a:lnTo>
                  <a:cubicBezTo>
                    <a:pt x="5875" y="71988"/>
                    <a:pt x="4096" y="71209"/>
                    <a:pt x="2226" y="71209"/>
                  </a:cubicBezTo>
                  <a:cubicBezTo>
                    <a:pt x="2216" y="71209"/>
                    <a:pt x="2205" y="71210"/>
                    <a:pt x="2194" y="71210"/>
                  </a:cubicBezTo>
                  <a:cubicBezTo>
                    <a:pt x="1711" y="71210"/>
                    <a:pt x="1227" y="71254"/>
                    <a:pt x="752" y="71362"/>
                  </a:cubicBezTo>
                  <a:cubicBezTo>
                    <a:pt x="792" y="67203"/>
                    <a:pt x="3970" y="65122"/>
                    <a:pt x="7148" y="65122"/>
                  </a:cubicBezTo>
                  <a:close/>
                  <a:moveTo>
                    <a:pt x="30463" y="65122"/>
                  </a:moveTo>
                  <a:cubicBezTo>
                    <a:pt x="33638" y="65122"/>
                    <a:pt x="36813" y="67201"/>
                    <a:pt x="36854" y="71362"/>
                  </a:cubicBezTo>
                  <a:cubicBezTo>
                    <a:pt x="36375" y="71257"/>
                    <a:pt x="35893" y="71206"/>
                    <a:pt x="35414" y="71206"/>
                  </a:cubicBezTo>
                  <a:cubicBezTo>
                    <a:pt x="33560" y="71206"/>
                    <a:pt x="31761" y="71973"/>
                    <a:pt x="30465" y="73369"/>
                  </a:cubicBezTo>
                  <a:lnTo>
                    <a:pt x="30465" y="73360"/>
                  </a:lnTo>
                  <a:cubicBezTo>
                    <a:pt x="29191" y="71988"/>
                    <a:pt x="27412" y="71209"/>
                    <a:pt x="25542" y="71209"/>
                  </a:cubicBezTo>
                  <a:cubicBezTo>
                    <a:pt x="25531" y="71209"/>
                    <a:pt x="25520" y="71210"/>
                    <a:pt x="25510" y="71210"/>
                  </a:cubicBezTo>
                  <a:cubicBezTo>
                    <a:pt x="25026" y="71210"/>
                    <a:pt x="24542" y="71254"/>
                    <a:pt x="24067" y="71362"/>
                  </a:cubicBezTo>
                  <a:cubicBezTo>
                    <a:pt x="24107" y="67203"/>
                    <a:pt x="27285" y="65122"/>
                    <a:pt x="30463" y="65122"/>
                  </a:cubicBezTo>
                  <a:close/>
                  <a:moveTo>
                    <a:pt x="129608" y="71351"/>
                  </a:moveTo>
                  <a:cubicBezTo>
                    <a:pt x="130035" y="71351"/>
                    <a:pt x="130466" y="71390"/>
                    <a:pt x="130894" y="71469"/>
                  </a:cubicBezTo>
                  <a:cubicBezTo>
                    <a:pt x="129908" y="72634"/>
                    <a:pt x="129326" y="74140"/>
                    <a:pt x="129415" y="75726"/>
                  </a:cubicBezTo>
                  <a:lnTo>
                    <a:pt x="129406" y="75744"/>
                  </a:lnTo>
                  <a:cubicBezTo>
                    <a:pt x="128156" y="74440"/>
                    <a:pt x="126397" y="73602"/>
                    <a:pt x="124528" y="73602"/>
                  </a:cubicBezTo>
                  <a:cubicBezTo>
                    <a:pt x="124509" y="73602"/>
                    <a:pt x="124489" y="73602"/>
                    <a:pt x="124469" y="73602"/>
                  </a:cubicBezTo>
                  <a:cubicBezTo>
                    <a:pt x="124450" y="73602"/>
                    <a:pt x="124430" y="73602"/>
                    <a:pt x="124410" y="73602"/>
                  </a:cubicBezTo>
                  <a:cubicBezTo>
                    <a:pt x="122541" y="73602"/>
                    <a:pt x="120773" y="74440"/>
                    <a:pt x="119532" y="75744"/>
                  </a:cubicBezTo>
                  <a:cubicBezTo>
                    <a:pt x="119613" y="74149"/>
                    <a:pt x="119030" y="72652"/>
                    <a:pt x="118045" y="71469"/>
                  </a:cubicBezTo>
                  <a:cubicBezTo>
                    <a:pt x="118473" y="71390"/>
                    <a:pt x="118903" y="71351"/>
                    <a:pt x="119331" y="71351"/>
                  </a:cubicBezTo>
                  <a:cubicBezTo>
                    <a:pt x="121264" y="71351"/>
                    <a:pt x="123134" y="72148"/>
                    <a:pt x="124469" y="73593"/>
                  </a:cubicBezTo>
                  <a:cubicBezTo>
                    <a:pt x="125805" y="72148"/>
                    <a:pt x="127675" y="71351"/>
                    <a:pt x="129608" y="71351"/>
                  </a:cubicBezTo>
                  <a:close/>
                  <a:moveTo>
                    <a:pt x="48843" y="71540"/>
                  </a:moveTo>
                  <a:cubicBezTo>
                    <a:pt x="50782" y="71540"/>
                    <a:pt x="52650" y="72343"/>
                    <a:pt x="53995" y="73790"/>
                  </a:cubicBezTo>
                  <a:cubicBezTo>
                    <a:pt x="53975" y="73790"/>
                    <a:pt x="53956" y="73790"/>
                    <a:pt x="53936" y="73790"/>
                  </a:cubicBezTo>
                  <a:cubicBezTo>
                    <a:pt x="52067" y="73790"/>
                    <a:pt x="50299" y="74628"/>
                    <a:pt x="49058" y="75932"/>
                  </a:cubicBezTo>
                  <a:cubicBezTo>
                    <a:pt x="49138" y="74337"/>
                    <a:pt x="48556" y="72840"/>
                    <a:pt x="47561" y="71658"/>
                  </a:cubicBezTo>
                  <a:cubicBezTo>
                    <a:pt x="47989" y="71579"/>
                    <a:pt x="48418" y="71540"/>
                    <a:pt x="48843" y="71540"/>
                  </a:cubicBezTo>
                  <a:close/>
                  <a:moveTo>
                    <a:pt x="59141" y="71540"/>
                  </a:moveTo>
                  <a:cubicBezTo>
                    <a:pt x="59566" y="71540"/>
                    <a:pt x="59994" y="71579"/>
                    <a:pt x="60420" y="71658"/>
                  </a:cubicBezTo>
                  <a:cubicBezTo>
                    <a:pt x="59425" y="72840"/>
                    <a:pt x="58843" y="74346"/>
                    <a:pt x="58932" y="75932"/>
                  </a:cubicBezTo>
                  <a:cubicBezTo>
                    <a:pt x="57682" y="74628"/>
                    <a:pt x="55914" y="73790"/>
                    <a:pt x="54054" y="73790"/>
                  </a:cubicBezTo>
                  <a:cubicBezTo>
                    <a:pt x="54034" y="73790"/>
                    <a:pt x="54015" y="73790"/>
                    <a:pt x="53995" y="73790"/>
                  </a:cubicBezTo>
                  <a:cubicBezTo>
                    <a:pt x="55332" y="72343"/>
                    <a:pt x="57206" y="71540"/>
                    <a:pt x="59141" y="71540"/>
                  </a:cubicBezTo>
                  <a:close/>
                  <a:moveTo>
                    <a:pt x="112810" y="69495"/>
                  </a:moveTo>
                  <a:cubicBezTo>
                    <a:pt x="115985" y="69495"/>
                    <a:pt x="119160" y="71574"/>
                    <a:pt x="119200" y="75735"/>
                  </a:cubicBezTo>
                  <a:cubicBezTo>
                    <a:pt x="118721" y="75630"/>
                    <a:pt x="118239" y="75578"/>
                    <a:pt x="117760" y="75578"/>
                  </a:cubicBezTo>
                  <a:cubicBezTo>
                    <a:pt x="115909" y="75578"/>
                    <a:pt x="114116" y="76343"/>
                    <a:pt x="112821" y="77724"/>
                  </a:cubicBezTo>
                  <a:lnTo>
                    <a:pt x="112812" y="77733"/>
                  </a:lnTo>
                  <a:cubicBezTo>
                    <a:pt x="111530" y="76362"/>
                    <a:pt x="109738" y="75573"/>
                    <a:pt x="107856" y="75573"/>
                  </a:cubicBezTo>
                  <a:cubicBezTo>
                    <a:pt x="107373" y="75573"/>
                    <a:pt x="106889" y="75627"/>
                    <a:pt x="106414" y="75735"/>
                  </a:cubicBezTo>
                  <a:lnTo>
                    <a:pt x="106414" y="75735"/>
                  </a:lnTo>
                  <a:cubicBezTo>
                    <a:pt x="106454" y="71576"/>
                    <a:pt x="109632" y="69495"/>
                    <a:pt x="112810" y="69495"/>
                  </a:cubicBezTo>
                  <a:close/>
                  <a:moveTo>
                    <a:pt x="136139" y="69486"/>
                  </a:moveTo>
                  <a:cubicBezTo>
                    <a:pt x="139313" y="69486"/>
                    <a:pt x="142484" y="71562"/>
                    <a:pt x="142525" y="75717"/>
                  </a:cubicBezTo>
                  <a:lnTo>
                    <a:pt x="142516" y="75735"/>
                  </a:lnTo>
                  <a:cubicBezTo>
                    <a:pt x="142037" y="75630"/>
                    <a:pt x="141554" y="75578"/>
                    <a:pt x="141075" y="75578"/>
                  </a:cubicBezTo>
                  <a:cubicBezTo>
                    <a:pt x="139222" y="75578"/>
                    <a:pt x="137424" y="76345"/>
                    <a:pt x="136136" y="77733"/>
                  </a:cubicBezTo>
                  <a:cubicBezTo>
                    <a:pt x="134854" y="76362"/>
                    <a:pt x="133062" y="75573"/>
                    <a:pt x="131181" y="75573"/>
                  </a:cubicBezTo>
                  <a:cubicBezTo>
                    <a:pt x="130697" y="75573"/>
                    <a:pt x="130213" y="75627"/>
                    <a:pt x="129738" y="75735"/>
                  </a:cubicBezTo>
                  <a:cubicBezTo>
                    <a:pt x="129778" y="71569"/>
                    <a:pt x="132960" y="69486"/>
                    <a:pt x="136139" y="69486"/>
                  </a:cubicBezTo>
                  <a:close/>
                  <a:moveTo>
                    <a:pt x="42333" y="69686"/>
                  </a:moveTo>
                  <a:cubicBezTo>
                    <a:pt x="45509" y="69686"/>
                    <a:pt x="48686" y="71765"/>
                    <a:pt x="48726" y="75923"/>
                  </a:cubicBezTo>
                  <a:cubicBezTo>
                    <a:pt x="48248" y="75818"/>
                    <a:pt x="47765" y="75767"/>
                    <a:pt x="47287" y="75767"/>
                  </a:cubicBezTo>
                  <a:cubicBezTo>
                    <a:pt x="45433" y="75767"/>
                    <a:pt x="43633" y="76534"/>
                    <a:pt x="42337" y="77930"/>
                  </a:cubicBezTo>
                  <a:cubicBezTo>
                    <a:pt x="41056" y="76550"/>
                    <a:pt x="39264" y="75770"/>
                    <a:pt x="37382" y="75770"/>
                  </a:cubicBezTo>
                  <a:cubicBezTo>
                    <a:pt x="36898" y="75770"/>
                    <a:pt x="36415" y="75815"/>
                    <a:pt x="35940" y="75923"/>
                  </a:cubicBezTo>
                  <a:cubicBezTo>
                    <a:pt x="35980" y="71765"/>
                    <a:pt x="39156" y="69686"/>
                    <a:pt x="42333" y="69686"/>
                  </a:cubicBezTo>
                  <a:close/>
                  <a:moveTo>
                    <a:pt x="65651" y="69683"/>
                  </a:moveTo>
                  <a:cubicBezTo>
                    <a:pt x="68826" y="69683"/>
                    <a:pt x="72001" y="71762"/>
                    <a:pt x="72041" y="75923"/>
                  </a:cubicBezTo>
                  <a:cubicBezTo>
                    <a:pt x="71563" y="75818"/>
                    <a:pt x="71081" y="75767"/>
                    <a:pt x="70602" y="75767"/>
                  </a:cubicBezTo>
                  <a:cubicBezTo>
                    <a:pt x="68748" y="75767"/>
                    <a:pt x="66949" y="76534"/>
                    <a:pt x="65653" y="77930"/>
                  </a:cubicBezTo>
                  <a:cubicBezTo>
                    <a:pt x="64371" y="76550"/>
                    <a:pt x="62579" y="75770"/>
                    <a:pt x="60697" y="75770"/>
                  </a:cubicBezTo>
                  <a:cubicBezTo>
                    <a:pt x="60214" y="75770"/>
                    <a:pt x="59730" y="75815"/>
                    <a:pt x="59255" y="75923"/>
                  </a:cubicBezTo>
                  <a:cubicBezTo>
                    <a:pt x="59295" y="71764"/>
                    <a:pt x="62473" y="69683"/>
                    <a:pt x="65651" y="69683"/>
                  </a:cubicBezTo>
                  <a:close/>
                  <a:moveTo>
                    <a:pt x="82884" y="1"/>
                  </a:moveTo>
                  <a:cubicBezTo>
                    <a:pt x="82642" y="699"/>
                    <a:pt x="82534" y="1434"/>
                    <a:pt x="82579" y="2178"/>
                  </a:cubicBezTo>
                  <a:cubicBezTo>
                    <a:pt x="81329" y="875"/>
                    <a:pt x="79570" y="36"/>
                    <a:pt x="77701" y="36"/>
                  </a:cubicBezTo>
                  <a:cubicBezTo>
                    <a:pt x="77681" y="36"/>
                    <a:pt x="77661" y="36"/>
                    <a:pt x="77642" y="36"/>
                  </a:cubicBezTo>
                  <a:cubicBezTo>
                    <a:pt x="77622" y="36"/>
                    <a:pt x="77602" y="36"/>
                    <a:pt x="77582" y="36"/>
                  </a:cubicBezTo>
                  <a:cubicBezTo>
                    <a:pt x="73834" y="36"/>
                    <a:pt x="70494" y="3399"/>
                    <a:pt x="70948" y="7160"/>
                  </a:cubicBezTo>
                  <a:cubicBezTo>
                    <a:pt x="71458" y="7046"/>
                    <a:pt x="71971" y="6991"/>
                    <a:pt x="72481" y="6991"/>
                  </a:cubicBezTo>
                  <a:cubicBezTo>
                    <a:pt x="74418" y="6991"/>
                    <a:pt x="76294" y="7793"/>
                    <a:pt x="77642" y="9248"/>
                  </a:cubicBezTo>
                  <a:cubicBezTo>
                    <a:pt x="77624" y="9248"/>
                    <a:pt x="77606" y="9248"/>
                    <a:pt x="77587" y="9248"/>
                  </a:cubicBezTo>
                  <a:cubicBezTo>
                    <a:pt x="75529" y="9248"/>
                    <a:pt x="73607" y="10256"/>
                    <a:pt x="72355" y="11784"/>
                  </a:cubicBezTo>
                  <a:cubicBezTo>
                    <a:pt x="72756" y="8058"/>
                    <a:pt x="69443" y="4740"/>
                    <a:pt x="65721" y="4740"/>
                  </a:cubicBezTo>
                  <a:cubicBezTo>
                    <a:pt x="65701" y="4740"/>
                    <a:pt x="65682" y="4740"/>
                    <a:pt x="65662" y="4741"/>
                  </a:cubicBezTo>
                  <a:cubicBezTo>
                    <a:pt x="65642" y="4740"/>
                    <a:pt x="65622" y="4740"/>
                    <a:pt x="65602" y="4740"/>
                  </a:cubicBezTo>
                  <a:cubicBezTo>
                    <a:pt x="63733" y="4740"/>
                    <a:pt x="61966" y="5570"/>
                    <a:pt x="60724" y="6873"/>
                  </a:cubicBezTo>
                  <a:cubicBezTo>
                    <a:pt x="60760" y="6138"/>
                    <a:pt x="60662" y="5395"/>
                    <a:pt x="60420" y="4696"/>
                  </a:cubicBezTo>
                  <a:lnTo>
                    <a:pt x="60043" y="4696"/>
                  </a:lnTo>
                  <a:cubicBezTo>
                    <a:pt x="60276" y="5395"/>
                    <a:pt x="60393" y="6130"/>
                    <a:pt x="60393" y="6864"/>
                  </a:cubicBezTo>
                  <a:cubicBezTo>
                    <a:pt x="59920" y="6762"/>
                    <a:pt x="59442" y="6713"/>
                    <a:pt x="58969" y="6713"/>
                  </a:cubicBezTo>
                  <a:cubicBezTo>
                    <a:pt x="57110" y="6713"/>
                    <a:pt x="55305" y="7479"/>
                    <a:pt x="54013" y="8871"/>
                  </a:cubicBezTo>
                  <a:cubicBezTo>
                    <a:pt x="52732" y="7492"/>
                    <a:pt x="50939" y="6712"/>
                    <a:pt x="49058" y="6712"/>
                  </a:cubicBezTo>
                  <a:cubicBezTo>
                    <a:pt x="48574" y="6712"/>
                    <a:pt x="48090" y="6766"/>
                    <a:pt x="47615" y="6864"/>
                  </a:cubicBezTo>
                  <a:cubicBezTo>
                    <a:pt x="47615" y="6130"/>
                    <a:pt x="47732" y="5395"/>
                    <a:pt x="47965" y="4696"/>
                  </a:cubicBezTo>
                  <a:lnTo>
                    <a:pt x="47588" y="4696"/>
                  </a:lnTo>
                  <a:cubicBezTo>
                    <a:pt x="47346" y="5395"/>
                    <a:pt x="47248" y="6138"/>
                    <a:pt x="47284" y="6873"/>
                  </a:cubicBezTo>
                  <a:cubicBezTo>
                    <a:pt x="46049" y="5577"/>
                    <a:pt x="44293" y="4740"/>
                    <a:pt x="42434" y="4740"/>
                  </a:cubicBezTo>
                  <a:cubicBezTo>
                    <a:pt x="42405" y="4740"/>
                    <a:pt x="42376" y="4740"/>
                    <a:pt x="42346" y="4741"/>
                  </a:cubicBezTo>
                  <a:cubicBezTo>
                    <a:pt x="42319" y="4740"/>
                    <a:pt x="42291" y="4740"/>
                    <a:pt x="42263" y="4740"/>
                  </a:cubicBezTo>
                  <a:cubicBezTo>
                    <a:pt x="40287" y="4740"/>
                    <a:pt x="38431" y="5684"/>
                    <a:pt x="37185" y="7124"/>
                  </a:cubicBezTo>
                  <a:cubicBezTo>
                    <a:pt x="37480" y="3457"/>
                    <a:pt x="34193" y="233"/>
                    <a:pt x="30519" y="233"/>
                  </a:cubicBezTo>
                  <a:cubicBezTo>
                    <a:pt x="30504" y="233"/>
                    <a:pt x="30489" y="233"/>
                    <a:pt x="30474" y="234"/>
                  </a:cubicBezTo>
                  <a:cubicBezTo>
                    <a:pt x="30454" y="233"/>
                    <a:pt x="30434" y="233"/>
                    <a:pt x="30415" y="233"/>
                  </a:cubicBezTo>
                  <a:cubicBezTo>
                    <a:pt x="28546" y="233"/>
                    <a:pt x="26787" y="1072"/>
                    <a:pt x="25536" y="2375"/>
                  </a:cubicBezTo>
                  <a:cubicBezTo>
                    <a:pt x="25581" y="1640"/>
                    <a:pt x="25474" y="897"/>
                    <a:pt x="25232" y="198"/>
                  </a:cubicBezTo>
                  <a:lnTo>
                    <a:pt x="24864" y="198"/>
                  </a:lnTo>
                  <a:cubicBezTo>
                    <a:pt x="25088" y="897"/>
                    <a:pt x="25214" y="1631"/>
                    <a:pt x="25214" y="2366"/>
                  </a:cubicBezTo>
                  <a:cubicBezTo>
                    <a:pt x="24739" y="2264"/>
                    <a:pt x="24260" y="2214"/>
                    <a:pt x="23785" y="2214"/>
                  </a:cubicBezTo>
                  <a:cubicBezTo>
                    <a:pt x="21922" y="2214"/>
                    <a:pt x="20117" y="2981"/>
                    <a:pt x="18825" y="4373"/>
                  </a:cubicBezTo>
                  <a:cubicBezTo>
                    <a:pt x="17544" y="2993"/>
                    <a:pt x="15752" y="2214"/>
                    <a:pt x="13870" y="2214"/>
                  </a:cubicBezTo>
                  <a:cubicBezTo>
                    <a:pt x="13386" y="2214"/>
                    <a:pt x="12902" y="2268"/>
                    <a:pt x="12427" y="2366"/>
                  </a:cubicBezTo>
                  <a:cubicBezTo>
                    <a:pt x="12427" y="1631"/>
                    <a:pt x="12544" y="897"/>
                    <a:pt x="12777" y="198"/>
                  </a:cubicBezTo>
                  <a:lnTo>
                    <a:pt x="12382" y="198"/>
                  </a:lnTo>
                  <a:cubicBezTo>
                    <a:pt x="12141" y="897"/>
                    <a:pt x="12042" y="1640"/>
                    <a:pt x="12078" y="2375"/>
                  </a:cubicBezTo>
                  <a:cubicBezTo>
                    <a:pt x="10836" y="1072"/>
                    <a:pt x="9069" y="233"/>
                    <a:pt x="7200" y="233"/>
                  </a:cubicBezTo>
                  <a:cubicBezTo>
                    <a:pt x="7180" y="233"/>
                    <a:pt x="7160" y="233"/>
                    <a:pt x="7141" y="234"/>
                  </a:cubicBezTo>
                  <a:cubicBezTo>
                    <a:pt x="7126" y="233"/>
                    <a:pt x="7111" y="233"/>
                    <a:pt x="7096" y="233"/>
                  </a:cubicBezTo>
                  <a:cubicBezTo>
                    <a:pt x="3342" y="233"/>
                    <a:pt x="1" y="3600"/>
                    <a:pt x="456" y="7366"/>
                  </a:cubicBezTo>
                  <a:cubicBezTo>
                    <a:pt x="966" y="7252"/>
                    <a:pt x="1482" y="7196"/>
                    <a:pt x="1994" y="7196"/>
                  </a:cubicBezTo>
                  <a:cubicBezTo>
                    <a:pt x="3926" y="7196"/>
                    <a:pt x="5804" y="7993"/>
                    <a:pt x="7149" y="9445"/>
                  </a:cubicBezTo>
                  <a:lnTo>
                    <a:pt x="7149" y="9445"/>
                  </a:lnTo>
                  <a:cubicBezTo>
                    <a:pt x="7147" y="9445"/>
                    <a:pt x="7144" y="9445"/>
                    <a:pt x="7141" y="9445"/>
                  </a:cubicBezTo>
                  <a:cubicBezTo>
                    <a:pt x="7121" y="9445"/>
                    <a:pt x="7101" y="9445"/>
                    <a:pt x="7081" y="9445"/>
                  </a:cubicBezTo>
                  <a:cubicBezTo>
                    <a:pt x="3333" y="9445"/>
                    <a:pt x="1" y="12816"/>
                    <a:pt x="456" y="16569"/>
                  </a:cubicBezTo>
                  <a:cubicBezTo>
                    <a:pt x="961" y="16457"/>
                    <a:pt x="1471" y="16403"/>
                    <a:pt x="1977" y="16403"/>
                  </a:cubicBezTo>
                  <a:cubicBezTo>
                    <a:pt x="3909" y="16403"/>
                    <a:pt x="5782" y="17198"/>
                    <a:pt x="7132" y="18647"/>
                  </a:cubicBezTo>
                  <a:cubicBezTo>
                    <a:pt x="7112" y="18647"/>
                    <a:pt x="7092" y="18647"/>
                    <a:pt x="7072" y="18647"/>
                  </a:cubicBezTo>
                  <a:cubicBezTo>
                    <a:pt x="3333" y="18647"/>
                    <a:pt x="1" y="22009"/>
                    <a:pt x="456" y="25771"/>
                  </a:cubicBezTo>
                  <a:cubicBezTo>
                    <a:pt x="965" y="25657"/>
                    <a:pt x="1479" y="25602"/>
                    <a:pt x="1989" y="25602"/>
                  </a:cubicBezTo>
                  <a:cubicBezTo>
                    <a:pt x="3926" y="25602"/>
                    <a:pt x="5802" y="26404"/>
                    <a:pt x="7150" y="27859"/>
                  </a:cubicBezTo>
                  <a:cubicBezTo>
                    <a:pt x="8483" y="26416"/>
                    <a:pt x="10349" y="25613"/>
                    <a:pt x="12278" y="25613"/>
                  </a:cubicBezTo>
                  <a:cubicBezTo>
                    <a:pt x="12709" y="25613"/>
                    <a:pt x="13143" y="25653"/>
                    <a:pt x="13574" y="25735"/>
                  </a:cubicBezTo>
                  <a:cubicBezTo>
                    <a:pt x="12580" y="26909"/>
                    <a:pt x="11997" y="28414"/>
                    <a:pt x="12087" y="30000"/>
                  </a:cubicBezTo>
                  <a:cubicBezTo>
                    <a:pt x="10837" y="28697"/>
                    <a:pt x="9069" y="27867"/>
                    <a:pt x="7209" y="27867"/>
                  </a:cubicBezTo>
                  <a:cubicBezTo>
                    <a:pt x="7189" y="27867"/>
                    <a:pt x="7169" y="27867"/>
                    <a:pt x="7150" y="27868"/>
                  </a:cubicBezTo>
                  <a:cubicBezTo>
                    <a:pt x="7130" y="27867"/>
                    <a:pt x="7110" y="27867"/>
                    <a:pt x="7090" y="27867"/>
                  </a:cubicBezTo>
                  <a:cubicBezTo>
                    <a:pt x="3342" y="27867"/>
                    <a:pt x="1" y="31230"/>
                    <a:pt x="456" y="34991"/>
                  </a:cubicBezTo>
                  <a:cubicBezTo>
                    <a:pt x="968" y="34875"/>
                    <a:pt x="1485" y="34819"/>
                    <a:pt x="1999" y="34819"/>
                  </a:cubicBezTo>
                  <a:cubicBezTo>
                    <a:pt x="3903" y="34819"/>
                    <a:pt x="5755" y="35598"/>
                    <a:pt x="7096" y="37016"/>
                  </a:cubicBezTo>
                  <a:cubicBezTo>
                    <a:pt x="3341" y="37016"/>
                    <a:pt x="8" y="40377"/>
                    <a:pt x="456" y="44140"/>
                  </a:cubicBezTo>
                  <a:cubicBezTo>
                    <a:pt x="968" y="44025"/>
                    <a:pt x="1485" y="43970"/>
                    <a:pt x="1997" y="43970"/>
                  </a:cubicBezTo>
                  <a:cubicBezTo>
                    <a:pt x="3931" y="43970"/>
                    <a:pt x="5804" y="44767"/>
                    <a:pt x="7150" y="46219"/>
                  </a:cubicBezTo>
                  <a:cubicBezTo>
                    <a:pt x="8485" y="44773"/>
                    <a:pt x="10355" y="43977"/>
                    <a:pt x="12288" y="43977"/>
                  </a:cubicBezTo>
                  <a:cubicBezTo>
                    <a:pt x="12715" y="43977"/>
                    <a:pt x="13146" y="44016"/>
                    <a:pt x="13574" y="44095"/>
                  </a:cubicBezTo>
                  <a:cubicBezTo>
                    <a:pt x="12580" y="45278"/>
                    <a:pt x="11997" y="46774"/>
                    <a:pt x="12087" y="48369"/>
                  </a:cubicBezTo>
                  <a:cubicBezTo>
                    <a:pt x="10837" y="47066"/>
                    <a:pt x="9069" y="46227"/>
                    <a:pt x="7208" y="46227"/>
                  </a:cubicBezTo>
                  <a:cubicBezTo>
                    <a:pt x="7189" y="46227"/>
                    <a:pt x="7169" y="46228"/>
                    <a:pt x="7150" y="46228"/>
                  </a:cubicBezTo>
                  <a:cubicBezTo>
                    <a:pt x="7130" y="46228"/>
                    <a:pt x="7110" y="46227"/>
                    <a:pt x="7090" y="46227"/>
                  </a:cubicBezTo>
                  <a:cubicBezTo>
                    <a:pt x="3342" y="46227"/>
                    <a:pt x="1" y="49590"/>
                    <a:pt x="456" y="53351"/>
                  </a:cubicBezTo>
                  <a:cubicBezTo>
                    <a:pt x="966" y="53237"/>
                    <a:pt x="1482" y="53181"/>
                    <a:pt x="1993" y="53181"/>
                  </a:cubicBezTo>
                  <a:cubicBezTo>
                    <a:pt x="3922" y="53181"/>
                    <a:pt x="5795" y="53978"/>
                    <a:pt x="7141" y="55430"/>
                  </a:cubicBezTo>
                  <a:cubicBezTo>
                    <a:pt x="7121" y="55430"/>
                    <a:pt x="7101" y="55430"/>
                    <a:pt x="7081" y="55430"/>
                  </a:cubicBezTo>
                  <a:cubicBezTo>
                    <a:pt x="3333" y="55430"/>
                    <a:pt x="1" y="58792"/>
                    <a:pt x="456" y="62554"/>
                  </a:cubicBezTo>
                  <a:cubicBezTo>
                    <a:pt x="968" y="62439"/>
                    <a:pt x="1485" y="62383"/>
                    <a:pt x="1997" y="62383"/>
                  </a:cubicBezTo>
                  <a:cubicBezTo>
                    <a:pt x="3931" y="62383"/>
                    <a:pt x="5804" y="63180"/>
                    <a:pt x="7150" y="64633"/>
                  </a:cubicBezTo>
                  <a:cubicBezTo>
                    <a:pt x="8485" y="63187"/>
                    <a:pt x="10355" y="62390"/>
                    <a:pt x="12288" y="62390"/>
                  </a:cubicBezTo>
                  <a:cubicBezTo>
                    <a:pt x="12715" y="62390"/>
                    <a:pt x="13146" y="62429"/>
                    <a:pt x="13574" y="62509"/>
                  </a:cubicBezTo>
                  <a:cubicBezTo>
                    <a:pt x="12580" y="63692"/>
                    <a:pt x="11997" y="65188"/>
                    <a:pt x="12087" y="66783"/>
                  </a:cubicBezTo>
                  <a:cubicBezTo>
                    <a:pt x="10837" y="65480"/>
                    <a:pt x="9069" y="64641"/>
                    <a:pt x="7208" y="64641"/>
                  </a:cubicBezTo>
                  <a:cubicBezTo>
                    <a:pt x="7189" y="64641"/>
                    <a:pt x="7169" y="64641"/>
                    <a:pt x="7150" y="64642"/>
                  </a:cubicBezTo>
                  <a:cubicBezTo>
                    <a:pt x="7130" y="64641"/>
                    <a:pt x="7110" y="64641"/>
                    <a:pt x="7090" y="64641"/>
                  </a:cubicBezTo>
                  <a:cubicBezTo>
                    <a:pt x="3342" y="64641"/>
                    <a:pt x="1" y="68004"/>
                    <a:pt x="456" y="71765"/>
                  </a:cubicBezTo>
                  <a:cubicBezTo>
                    <a:pt x="965" y="71651"/>
                    <a:pt x="1479" y="71596"/>
                    <a:pt x="1989" y="71596"/>
                  </a:cubicBezTo>
                  <a:cubicBezTo>
                    <a:pt x="3926" y="71596"/>
                    <a:pt x="5802" y="72399"/>
                    <a:pt x="7150" y="73853"/>
                  </a:cubicBezTo>
                  <a:cubicBezTo>
                    <a:pt x="8483" y="72402"/>
                    <a:pt x="10349" y="71599"/>
                    <a:pt x="12279" y="71599"/>
                  </a:cubicBezTo>
                  <a:cubicBezTo>
                    <a:pt x="12709" y="71599"/>
                    <a:pt x="13143" y="71639"/>
                    <a:pt x="13574" y="71720"/>
                  </a:cubicBezTo>
                  <a:cubicBezTo>
                    <a:pt x="13037" y="72348"/>
                    <a:pt x="12624" y="73082"/>
                    <a:pt x="12365" y="73862"/>
                  </a:cubicBezTo>
                  <a:lnTo>
                    <a:pt x="12741" y="73862"/>
                  </a:lnTo>
                  <a:cubicBezTo>
                    <a:pt x="13637" y="71119"/>
                    <a:pt x="16222" y="69746"/>
                    <a:pt x="18806" y="69746"/>
                  </a:cubicBezTo>
                  <a:cubicBezTo>
                    <a:pt x="21388" y="69746"/>
                    <a:pt x="23969" y="71117"/>
                    <a:pt x="24864" y="73862"/>
                  </a:cubicBezTo>
                  <a:lnTo>
                    <a:pt x="25241" y="73862"/>
                  </a:lnTo>
                  <a:cubicBezTo>
                    <a:pt x="24981" y="73073"/>
                    <a:pt x="24569" y="72339"/>
                    <a:pt x="24031" y="71702"/>
                  </a:cubicBezTo>
                  <a:cubicBezTo>
                    <a:pt x="24457" y="71623"/>
                    <a:pt x="24885" y="71585"/>
                    <a:pt x="25310" y="71585"/>
                  </a:cubicBezTo>
                  <a:cubicBezTo>
                    <a:pt x="27245" y="71585"/>
                    <a:pt x="29120" y="72387"/>
                    <a:pt x="30465" y="73835"/>
                  </a:cubicBezTo>
                  <a:cubicBezTo>
                    <a:pt x="31802" y="72382"/>
                    <a:pt x="33677" y="71582"/>
                    <a:pt x="35611" y="71582"/>
                  </a:cubicBezTo>
                  <a:cubicBezTo>
                    <a:pt x="36087" y="71582"/>
                    <a:pt x="36566" y="71630"/>
                    <a:pt x="37042" y="71729"/>
                  </a:cubicBezTo>
                  <a:cubicBezTo>
                    <a:pt x="36011" y="72993"/>
                    <a:pt x="35438" y="74615"/>
                    <a:pt x="35644" y="76308"/>
                  </a:cubicBezTo>
                  <a:cubicBezTo>
                    <a:pt x="36151" y="76194"/>
                    <a:pt x="36664" y="76139"/>
                    <a:pt x="37173" y="76139"/>
                  </a:cubicBezTo>
                  <a:cubicBezTo>
                    <a:pt x="39108" y="76139"/>
                    <a:pt x="40989" y="76942"/>
                    <a:pt x="42337" y="78396"/>
                  </a:cubicBezTo>
                  <a:cubicBezTo>
                    <a:pt x="43675" y="76948"/>
                    <a:pt x="45548" y="76146"/>
                    <a:pt x="47484" y="76146"/>
                  </a:cubicBezTo>
                  <a:cubicBezTo>
                    <a:pt x="47908" y="76146"/>
                    <a:pt x="48336" y="76184"/>
                    <a:pt x="48762" y="76263"/>
                  </a:cubicBezTo>
                  <a:cubicBezTo>
                    <a:pt x="48224" y="76899"/>
                    <a:pt x="47812" y="77625"/>
                    <a:pt x="47552" y="78414"/>
                  </a:cubicBezTo>
                  <a:lnTo>
                    <a:pt x="47929" y="78414"/>
                  </a:lnTo>
                  <a:cubicBezTo>
                    <a:pt x="48825" y="75666"/>
                    <a:pt x="51408" y="74291"/>
                    <a:pt x="53990" y="74291"/>
                  </a:cubicBezTo>
                  <a:cubicBezTo>
                    <a:pt x="56571" y="74291"/>
                    <a:pt x="59152" y="75664"/>
                    <a:pt x="60052" y="78414"/>
                  </a:cubicBezTo>
                  <a:lnTo>
                    <a:pt x="60438" y="78414"/>
                  </a:lnTo>
                  <a:cubicBezTo>
                    <a:pt x="60169" y="77625"/>
                    <a:pt x="59766" y="76891"/>
                    <a:pt x="59228" y="76263"/>
                  </a:cubicBezTo>
                  <a:cubicBezTo>
                    <a:pt x="59656" y="76184"/>
                    <a:pt x="60087" y="76145"/>
                    <a:pt x="60514" y="76145"/>
                  </a:cubicBezTo>
                  <a:cubicBezTo>
                    <a:pt x="62447" y="76145"/>
                    <a:pt x="64319" y="76941"/>
                    <a:pt x="65662" y="78387"/>
                  </a:cubicBezTo>
                  <a:cubicBezTo>
                    <a:pt x="67002" y="76933"/>
                    <a:pt x="68877" y="76130"/>
                    <a:pt x="70814" y="76130"/>
                  </a:cubicBezTo>
                  <a:cubicBezTo>
                    <a:pt x="71323" y="76130"/>
                    <a:pt x="71837" y="76185"/>
                    <a:pt x="72346" y="76299"/>
                  </a:cubicBezTo>
                  <a:cubicBezTo>
                    <a:pt x="72801" y="72547"/>
                    <a:pt x="69460" y="69175"/>
                    <a:pt x="65712" y="69175"/>
                  </a:cubicBezTo>
                  <a:cubicBezTo>
                    <a:pt x="65698" y="69175"/>
                    <a:pt x="65684" y="69175"/>
                    <a:pt x="65669" y="69175"/>
                  </a:cubicBezTo>
                  <a:lnTo>
                    <a:pt x="65669" y="69175"/>
                  </a:lnTo>
                  <a:cubicBezTo>
                    <a:pt x="67009" y="67731"/>
                    <a:pt x="68871" y="66936"/>
                    <a:pt x="70797" y="66936"/>
                  </a:cubicBezTo>
                  <a:cubicBezTo>
                    <a:pt x="71279" y="66936"/>
                    <a:pt x="71765" y="66986"/>
                    <a:pt x="72248" y="67088"/>
                  </a:cubicBezTo>
                  <a:cubicBezTo>
                    <a:pt x="71271" y="68333"/>
                    <a:pt x="70742" y="69901"/>
                    <a:pt x="70939" y="71559"/>
                  </a:cubicBezTo>
                  <a:cubicBezTo>
                    <a:pt x="71452" y="71445"/>
                    <a:pt x="71968" y="71389"/>
                    <a:pt x="72480" y="71389"/>
                  </a:cubicBezTo>
                  <a:cubicBezTo>
                    <a:pt x="74414" y="71389"/>
                    <a:pt x="76287" y="72186"/>
                    <a:pt x="77633" y="73638"/>
                  </a:cubicBezTo>
                  <a:cubicBezTo>
                    <a:pt x="78970" y="72190"/>
                    <a:pt x="80844" y="71388"/>
                    <a:pt x="82779" y="71388"/>
                  </a:cubicBezTo>
                  <a:cubicBezTo>
                    <a:pt x="83204" y="71388"/>
                    <a:pt x="83632" y="71426"/>
                    <a:pt x="84057" y="71505"/>
                  </a:cubicBezTo>
                  <a:cubicBezTo>
                    <a:pt x="83520" y="72141"/>
                    <a:pt x="83108" y="72867"/>
                    <a:pt x="82848" y="73656"/>
                  </a:cubicBezTo>
                  <a:lnTo>
                    <a:pt x="83224" y="73656"/>
                  </a:lnTo>
                  <a:cubicBezTo>
                    <a:pt x="84120" y="70909"/>
                    <a:pt x="86703" y="69536"/>
                    <a:pt x="89286" y="69536"/>
                  </a:cubicBezTo>
                  <a:cubicBezTo>
                    <a:pt x="91869" y="69536"/>
                    <a:pt x="94452" y="70909"/>
                    <a:pt x="95348" y="73656"/>
                  </a:cubicBezTo>
                  <a:lnTo>
                    <a:pt x="95724" y="73656"/>
                  </a:lnTo>
                  <a:cubicBezTo>
                    <a:pt x="95464" y="72867"/>
                    <a:pt x="95052" y="72141"/>
                    <a:pt x="94514" y="71505"/>
                  </a:cubicBezTo>
                  <a:cubicBezTo>
                    <a:pt x="94942" y="71426"/>
                    <a:pt x="95371" y="71388"/>
                    <a:pt x="95797" y="71388"/>
                  </a:cubicBezTo>
                  <a:cubicBezTo>
                    <a:pt x="97737" y="71388"/>
                    <a:pt x="99611" y="72190"/>
                    <a:pt x="100948" y="73638"/>
                  </a:cubicBezTo>
                  <a:cubicBezTo>
                    <a:pt x="102293" y="72185"/>
                    <a:pt x="104163" y="71385"/>
                    <a:pt x="106095" y="71385"/>
                  </a:cubicBezTo>
                  <a:cubicBezTo>
                    <a:pt x="106570" y="71385"/>
                    <a:pt x="107049" y="71433"/>
                    <a:pt x="107525" y="71532"/>
                  </a:cubicBezTo>
                  <a:cubicBezTo>
                    <a:pt x="106495" y="72796"/>
                    <a:pt x="105921" y="74417"/>
                    <a:pt x="106127" y="76111"/>
                  </a:cubicBezTo>
                  <a:cubicBezTo>
                    <a:pt x="106637" y="75997"/>
                    <a:pt x="107150" y="75942"/>
                    <a:pt x="107660" y="75942"/>
                  </a:cubicBezTo>
                  <a:cubicBezTo>
                    <a:pt x="109597" y="75942"/>
                    <a:pt x="111473" y="76744"/>
                    <a:pt x="112821" y="78199"/>
                  </a:cubicBezTo>
                  <a:cubicBezTo>
                    <a:pt x="114158" y="76751"/>
                    <a:pt x="116031" y="75948"/>
                    <a:pt x="117967" y="75948"/>
                  </a:cubicBezTo>
                  <a:cubicBezTo>
                    <a:pt x="118392" y="75948"/>
                    <a:pt x="118820" y="75987"/>
                    <a:pt x="119245" y="76066"/>
                  </a:cubicBezTo>
                  <a:cubicBezTo>
                    <a:pt x="118708" y="76702"/>
                    <a:pt x="118295" y="77428"/>
                    <a:pt x="118036" y="78217"/>
                  </a:cubicBezTo>
                  <a:lnTo>
                    <a:pt x="118412" y="78217"/>
                  </a:lnTo>
                  <a:cubicBezTo>
                    <a:pt x="119308" y="75474"/>
                    <a:pt x="121893" y="74100"/>
                    <a:pt x="124477" y="74100"/>
                  </a:cubicBezTo>
                  <a:cubicBezTo>
                    <a:pt x="127059" y="74100"/>
                    <a:pt x="129640" y="75471"/>
                    <a:pt x="130536" y="78217"/>
                  </a:cubicBezTo>
                  <a:lnTo>
                    <a:pt x="130912" y="78217"/>
                  </a:lnTo>
                  <a:cubicBezTo>
                    <a:pt x="130652" y="77428"/>
                    <a:pt x="130240" y="76702"/>
                    <a:pt x="129702" y="76066"/>
                  </a:cubicBezTo>
                  <a:cubicBezTo>
                    <a:pt x="130130" y="75987"/>
                    <a:pt x="130558" y="75948"/>
                    <a:pt x="130984" y="75948"/>
                  </a:cubicBezTo>
                  <a:cubicBezTo>
                    <a:pt x="132922" y="75948"/>
                    <a:pt x="134791" y="76751"/>
                    <a:pt x="136136" y="78199"/>
                  </a:cubicBezTo>
                  <a:cubicBezTo>
                    <a:pt x="137484" y="76744"/>
                    <a:pt x="139360" y="75942"/>
                    <a:pt x="141292" y="75942"/>
                  </a:cubicBezTo>
                  <a:cubicBezTo>
                    <a:pt x="141801" y="75942"/>
                    <a:pt x="142313" y="75997"/>
                    <a:pt x="142820" y="76111"/>
                  </a:cubicBezTo>
                  <a:cubicBezTo>
                    <a:pt x="143275" y="72358"/>
                    <a:pt x="139935" y="68987"/>
                    <a:pt x="136195" y="68987"/>
                  </a:cubicBezTo>
                  <a:cubicBezTo>
                    <a:pt x="136175" y="68987"/>
                    <a:pt x="136156" y="68987"/>
                    <a:pt x="136136" y="68987"/>
                  </a:cubicBezTo>
                  <a:cubicBezTo>
                    <a:pt x="136116" y="68987"/>
                    <a:pt x="136096" y="68987"/>
                    <a:pt x="136077" y="68987"/>
                  </a:cubicBezTo>
                  <a:cubicBezTo>
                    <a:pt x="134208" y="68987"/>
                    <a:pt x="132440" y="69825"/>
                    <a:pt x="131199" y="71129"/>
                  </a:cubicBezTo>
                  <a:cubicBezTo>
                    <a:pt x="131279" y="69534"/>
                    <a:pt x="130697" y="68038"/>
                    <a:pt x="129702" y="66855"/>
                  </a:cubicBezTo>
                  <a:cubicBezTo>
                    <a:pt x="130132" y="66775"/>
                    <a:pt x="130564" y="66736"/>
                    <a:pt x="130992" y="66736"/>
                  </a:cubicBezTo>
                  <a:cubicBezTo>
                    <a:pt x="132927" y="66736"/>
                    <a:pt x="134793" y="67533"/>
                    <a:pt x="136136" y="68978"/>
                  </a:cubicBezTo>
                  <a:cubicBezTo>
                    <a:pt x="137482" y="67526"/>
                    <a:pt x="139354" y="66729"/>
                    <a:pt x="141284" y="66729"/>
                  </a:cubicBezTo>
                  <a:cubicBezTo>
                    <a:pt x="141795" y="66729"/>
                    <a:pt x="142310" y="66785"/>
                    <a:pt x="142820" y="66900"/>
                  </a:cubicBezTo>
                  <a:cubicBezTo>
                    <a:pt x="143276" y="63142"/>
                    <a:pt x="139935" y="59776"/>
                    <a:pt x="136189" y="59776"/>
                  </a:cubicBezTo>
                  <a:cubicBezTo>
                    <a:pt x="136175" y="59776"/>
                    <a:pt x="136160" y="59776"/>
                    <a:pt x="136145" y="59776"/>
                  </a:cubicBezTo>
                  <a:cubicBezTo>
                    <a:pt x="137492" y="58329"/>
                    <a:pt x="139362" y="57528"/>
                    <a:pt x="141292" y="57528"/>
                  </a:cubicBezTo>
                  <a:cubicBezTo>
                    <a:pt x="141800" y="57528"/>
                    <a:pt x="142312" y="57583"/>
                    <a:pt x="142820" y="57697"/>
                  </a:cubicBezTo>
                  <a:cubicBezTo>
                    <a:pt x="143275" y="53945"/>
                    <a:pt x="139935" y="50573"/>
                    <a:pt x="136195" y="50573"/>
                  </a:cubicBezTo>
                  <a:cubicBezTo>
                    <a:pt x="136175" y="50573"/>
                    <a:pt x="136156" y="50573"/>
                    <a:pt x="136136" y="50574"/>
                  </a:cubicBezTo>
                  <a:cubicBezTo>
                    <a:pt x="137486" y="49117"/>
                    <a:pt x="139365" y="48320"/>
                    <a:pt x="141300" y="48320"/>
                  </a:cubicBezTo>
                  <a:cubicBezTo>
                    <a:pt x="141806" y="48320"/>
                    <a:pt x="142315" y="48374"/>
                    <a:pt x="142820" y="48486"/>
                  </a:cubicBezTo>
                  <a:cubicBezTo>
                    <a:pt x="143276" y="44728"/>
                    <a:pt x="139935" y="41362"/>
                    <a:pt x="136181" y="41362"/>
                  </a:cubicBezTo>
                  <a:cubicBezTo>
                    <a:pt x="136166" y="41362"/>
                    <a:pt x="136151" y="41362"/>
                    <a:pt x="136136" y="41362"/>
                  </a:cubicBezTo>
                  <a:cubicBezTo>
                    <a:pt x="137483" y="39915"/>
                    <a:pt x="139359" y="39114"/>
                    <a:pt x="141291" y="39114"/>
                  </a:cubicBezTo>
                  <a:cubicBezTo>
                    <a:pt x="141800" y="39114"/>
                    <a:pt x="142312" y="39169"/>
                    <a:pt x="142820" y="39283"/>
                  </a:cubicBezTo>
                  <a:cubicBezTo>
                    <a:pt x="143275" y="35522"/>
                    <a:pt x="139935" y="32159"/>
                    <a:pt x="136195" y="32159"/>
                  </a:cubicBezTo>
                  <a:cubicBezTo>
                    <a:pt x="136175" y="32159"/>
                    <a:pt x="136156" y="32160"/>
                    <a:pt x="136136" y="32160"/>
                  </a:cubicBezTo>
                  <a:cubicBezTo>
                    <a:pt x="136116" y="32160"/>
                    <a:pt x="136096" y="32159"/>
                    <a:pt x="136077" y="32159"/>
                  </a:cubicBezTo>
                  <a:cubicBezTo>
                    <a:pt x="134208" y="32159"/>
                    <a:pt x="132440" y="32998"/>
                    <a:pt x="131199" y="34301"/>
                  </a:cubicBezTo>
                  <a:cubicBezTo>
                    <a:pt x="131279" y="32706"/>
                    <a:pt x="130697" y="31210"/>
                    <a:pt x="129711" y="30027"/>
                  </a:cubicBezTo>
                  <a:cubicBezTo>
                    <a:pt x="130140" y="29948"/>
                    <a:pt x="130570" y="29909"/>
                    <a:pt x="130997" y="29909"/>
                  </a:cubicBezTo>
                  <a:cubicBezTo>
                    <a:pt x="132927" y="29909"/>
                    <a:pt x="134793" y="30705"/>
                    <a:pt x="136136" y="32151"/>
                  </a:cubicBezTo>
                  <a:cubicBezTo>
                    <a:pt x="137482" y="30699"/>
                    <a:pt x="139354" y="29902"/>
                    <a:pt x="141284" y="29902"/>
                  </a:cubicBezTo>
                  <a:cubicBezTo>
                    <a:pt x="141795" y="29902"/>
                    <a:pt x="142310" y="29957"/>
                    <a:pt x="142820" y="30072"/>
                  </a:cubicBezTo>
                  <a:cubicBezTo>
                    <a:pt x="143276" y="26315"/>
                    <a:pt x="139935" y="22948"/>
                    <a:pt x="136189" y="22948"/>
                  </a:cubicBezTo>
                  <a:cubicBezTo>
                    <a:pt x="136175" y="22948"/>
                    <a:pt x="136160" y="22948"/>
                    <a:pt x="136145" y="22948"/>
                  </a:cubicBezTo>
                  <a:cubicBezTo>
                    <a:pt x="137491" y="21496"/>
                    <a:pt x="139358" y="20699"/>
                    <a:pt x="141285" y="20699"/>
                  </a:cubicBezTo>
                  <a:cubicBezTo>
                    <a:pt x="141795" y="20699"/>
                    <a:pt x="142310" y="20755"/>
                    <a:pt x="142820" y="20870"/>
                  </a:cubicBezTo>
                  <a:cubicBezTo>
                    <a:pt x="143275" y="17108"/>
                    <a:pt x="139935" y="13746"/>
                    <a:pt x="136195" y="13746"/>
                  </a:cubicBezTo>
                  <a:cubicBezTo>
                    <a:pt x="136175" y="13746"/>
                    <a:pt x="136156" y="13746"/>
                    <a:pt x="136136" y="13746"/>
                  </a:cubicBezTo>
                  <a:cubicBezTo>
                    <a:pt x="137484" y="12292"/>
                    <a:pt x="139360" y="11489"/>
                    <a:pt x="141292" y="11489"/>
                  </a:cubicBezTo>
                  <a:cubicBezTo>
                    <a:pt x="141801" y="11489"/>
                    <a:pt x="142313" y="11544"/>
                    <a:pt x="142820" y="11658"/>
                  </a:cubicBezTo>
                  <a:cubicBezTo>
                    <a:pt x="143275" y="7906"/>
                    <a:pt x="139935" y="4534"/>
                    <a:pt x="136195" y="4534"/>
                  </a:cubicBezTo>
                  <a:cubicBezTo>
                    <a:pt x="136175" y="4534"/>
                    <a:pt x="136156" y="4534"/>
                    <a:pt x="136136" y="4535"/>
                  </a:cubicBezTo>
                  <a:cubicBezTo>
                    <a:pt x="136116" y="4534"/>
                    <a:pt x="136096" y="4534"/>
                    <a:pt x="136077" y="4534"/>
                  </a:cubicBezTo>
                  <a:cubicBezTo>
                    <a:pt x="134208" y="4534"/>
                    <a:pt x="132440" y="5373"/>
                    <a:pt x="131199" y="6676"/>
                  </a:cubicBezTo>
                  <a:cubicBezTo>
                    <a:pt x="131234" y="5941"/>
                    <a:pt x="131136" y="5198"/>
                    <a:pt x="130894" y="4499"/>
                  </a:cubicBezTo>
                  <a:lnTo>
                    <a:pt x="130518" y="4499"/>
                  </a:lnTo>
                  <a:cubicBezTo>
                    <a:pt x="130751" y="5198"/>
                    <a:pt x="130867" y="5932"/>
                    <a:pt x="130867" y="6667"/>
                  </a:cubicBezTo>
                  <a:cubicBezTo>
                    <a:pt x="130394" y="6565"/>
                    <a:pt x="129917" y="6515"/>
                    <a:pt x="129443" y="6515"/>
                  </a:cubicBezTo>
                  <a:cubicBezTo>
                    <a:pt x="127584" y="6515"/>
                    <a:pt x="125780" y="7282"/>
                    <a:pt x="124487" y="8674"/>
                  </a:cubicBezTo>
                  <a:cubicBezTo>
                    <a:pt x="123206" y="7294"/>
                    <a:pt x="121414" y="6515"/>
                    <a:pt x="119532" y="6515"/>
                  </a:cubicBezTo>
                  <a:cubicBezTo>
                    <a:pt x="119048" y="6515"/>
                    <a:pt x="118564" y="6569"/>
                    <a:pt x="118089" y="6667"/>
                  </a:cubicBezTo>
                  <a:cubicBezTo>
                    <a:pt x="118089" y="5932"/>
                    <a:pt x="118206" y="5198"/>
                    <a:pt x="118439" y="4499"/>
                  </a:cubicBezTo>
                  <a:lnTo>
                    <a:pt x="118063" y="4499"/>
                  </a:lnTo>
                  <a:cubicBezTo>
                    <a:pt x="117821" y="5198"/>
                    <a:pt x="117722" y="5932"/>
                    <a:pt x="117758" y="6676"/>
                  </a:cubicBezTo>
                  <a:cubicBezTo>
                    <a:pt x="116516" y="5373"/>
                    <a:pt x="114749" y="4534"/>
                    <a:pt x="112880" y="4534"/>
                  </a:cubicBezTo>
                  <a:cubicBezTo>
                    <a:pt x="112860" y="4534"/>
                    <a:pt x="112840" y="4534"/>
                    <a:pt x="112821" y="4535"/>
                  </a:cubicBezTo>
                  <a:cubicBezTo>
                    <a:pt x="112802" y="4534"/>
                    <a:pt x="112783" y="4534"/>
                    <a:pt x="112765" y="4534"/>
                  </a:cubicBezTo>
                  <a:cubicBezTo>
                    <a:pt x="110778" y="4534"/>
                    <a:pt x="108911" y="5480"/>
                    <a:pt x="107659" y="6927"/>
                  </a:cubicBezTo>
                  <a:lnTo>
                    <a:pt x="107659" y="6927"/>
                  </a:lnTo>
                  <a:cubicBezTo>
                    <a:pt x="107953" y="3264"/>
                    <a:pt x="104676" y="36"/>
                    <a:pt x="101009" y="36"/>
                  </a:cubicBezTo>
                  <a:cubicBezTo>
                    <a:pt x="100988" y="36"/>
                    <a:pt x="100968" y="36"/>
                    <a:pt x="100948" y="36"/>
                  </a:cubicBezTo>
                  <a:cubicBezTo>
                    <a:pt x="100928" y="36"/>
                    <a:pt x="100908" y="36"/>
                    <a:pt x="100889" y="36"/>
                  </a:cubicBezTo>
                  <a:cubicBezTo>
                    <a:pt x="99020" y="36"/>
                    <a:pt x="97261" y="875"/>
                    <a:pt x="96011" y="2178"/>
                  </a:cubicBezTo>
                  <a:cubicBezTo>
                    <a:pt x="96056" y="1434"/>
                    <a:pt x="95948" y="699"/>
                    <a:pt x="95706" y="1"/>
                  </a:cubicBezTo>
                  <a:lnTo>
                    <a:pt x="95339" y="1"/>
                  </a:lnTo>
                  <a:cubicBezTo>
                    <a:pt x="95563" y="699"/>
                    <a:pt x="95688" y="1434"/>
                    <a:pt x="95688" y="2169"/>
                  </a:cubicBezTo>
                  <a:cubicBezTo>
                    <a:pt x="95213" y="2067"/>
                    <a:pt x="94735" y="2017"/>
                    <a:pt x="94260" y="2017"/>
                  </a:cubicBezTo>
                  <a:cubicBezTo>
                    <a:pt x="92399" y="2017"/>
                    <a:pt x="90599" y="2784"/>
                    <a:pt x="89299" y="4176"/>
                  </a:cubicBezTo>
                  <a:cubicBezTo>
                    <a:pt x="88027" y="2796"/>
                    <a:pt x="86226" y="2017"/>
                    <a:pt x="84344" y="2017"/>
                  </a:cubicBezTo>
                  <a:cubicBezTo>
                    <a:pt x="83860" y="2017"/>
                    <a:pt x="83376" y="2061"/>
                    <a:pt x="82902" y="2169"/>
                  </a:cubicBezTo>
                  <a:cubicBezTo>
                    <a:pt x="82910" y="1434"/>
                    <a:pt x="83027" y="699"/>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sp>
          <p:nvSpPr>
            <p:cNvPr id="378" name="Google Shape;378;p17"/>
            <p:cNvSpPr/>
            <p:nvPr/>
          </p:nvSpPr>
          <p:spPr>
            <a:xfrm>
              <a:off x="6063604" y="2625674"/>
              <a:ext cx="3080076" cy="1683353"/>
            </a:xfrm>
            <a:custGeom>
              <a:avLst/>
              <a:gdLst/>
              <a:ahLst/>
              <a:cxnLst/>
              <a:rect l="l" t="t" r="r" b="b"/>
              <a:pathLst>
                <a:path w="143276" h="78414" extrusionOk="0">
                  <a:moveTo>
                    <a:pt x="84144" y="2392"/>
                  </a:moveTo>
                  <a:cubicBezTo>
                    <a:pt x="86080" y="2392"/>
                    <a:pt x="87955" y="3195"/>
                    <a:pt x="89299" y="4642"/>
                  </a:cubicBezTo>
                  <a:cubicBezTo>
                    <a:pt x="90635" y="3197"/>
                    <a:pt x="92499" y="2400"/>
                    <a:pt x="94430" y="2400"/>
                  </a:cubicBezTo>
                  <a:cubicBezTo>
                    <a:pt x="94856" y="2400"/>
                    <a:pt x="95287" y="2439"/>
                    <a:pt x="95715" y="2518"/>
                  </a:cubicBezTo>
                  <a:cubicBezTo>
                    <a:pt x="94720" y="3692"/>
                    <a:pt x="94138" y="5198"/>
                    <a:pt x="94228" y="6793"/>
                  </a:cubicBezTo>
                  <a:cubicBezTo>
                    <a:pt x="92977" y="5480"/>
                    <a:pt x="91219" y="4651"/>
                    <a:pt x="89350" y="4651"/>
                  </a:cubicBezTo>
                  <a:cubicBezTo>
                    <a:pt x="89330" y="4651"/>
                    <a:pt x="89310" y="4651"/>
                    <a:pt x="89290" y="4651"/>
                  </a:cubicBezTo>
                  <a:cubicBezTo>
                    <a:pt x="89271" y="4651"/>
                    <a:pt x="89251" y="4651"/>
                    <a:pt x="89231" y="4651"/>
                  </a:cubicBezTo>
                  <a:cubicBezTo>
                    <a:pt x="87362" y="4651"/>
                    <a:pt x="85595" y="5489"/>
                    <a:pt x="84353" y="6793"/>
                  </a:cubicBezTo>
                  <a:cubicBezTo>
                    <a:pt x="84434" y="5198"/>
                    <a:pt x="83851" y="3692"/>
                    <a:pt x="82866" y="2518"/>
                  </a:cubicBezTo>
                  <a:lnTo>
                    <a:pt x="82866" y="2509"/>
                  </a:lnTo>
                  <a:cubicBezTo>
                    <a:pt x="83291" y="2430"/>
                    <a:pt x="83719" y="2392"/>
                    <a:pt x="84144" y="2392"/>
                  </a:cubicBezTo>
                  <a:close/>
                  <a:moveTo>
                    <a:pt x="23970" y="2589"/>
                  </a:moveTo>
                  <a:cubicBezTo>
                    <a:pt x="24396" y="2589"/>
                    <a:pt x="24824" y="2628"/>
                    <a:pt x="25250" y="2707"/>
                  </a:cubicBezTo>
                  <a:cubicBezTo>
                    <a:pt x="24255" y="3889"/>
                    <a:pt x="23673" y="5386"/>
                    <a:pt x="23753" y="6981"/>
                  </a:cubicBezTo>
                  <a:cubicBezTo>
                    <a:pt x="22512" y="5677"/>
                    <a:pt x="20744" y="4839"/>
                    <a:pt x="18884" y="4839"/>
                  </a:cubicBezTo>
                  <a:cubicBezTo>
                    <a:pt x="18864" y="4839"/>
                    <a:pt x="18845" y="4839"/>
                    <a:pt x="18825" y="4839"/>
                  </a:cubicBezTo>
                  <a:cubicBezTo>
                    <a:pt x="18805" y="4839"/>
                    <a:pt x="18786" y="4839"/>
                    <a:pt x="18766" y="4839"/>
                  </a:cubicBezTo>
                  <a:cubicBezTo>
                    <a:pt x="16897" y="4839"/>
                    <a:pt x="15129" y="5677"/>
                    <a:pt x="13888" y="6981"/>
                  </a:cubicBezTo>
                  <a:cubicBezTo>
                    <a:pt x="13951" y="5395"/>
                    <a:pt x="13368" y="3898"/>
                    <a:pt x="12382" y="2716"/>
                  </a:cubicBezTo>
                  <a:lnTo>
                    <a:pt x="12391" y="2707"/>
                  </a:lnTo>
                  <a:cubicBezTo>
                    <a:pt x="12818" y="2628"/>
                    <a:pt x="13246" y="2589"/>
                    <a:pt x="13671" y="2589"/>
                  </a:cubicBezTo>
                  <a:cubicBezTo>
                    <a:pt x="15606" y="2589"/>
                    <a:pt x="17481" y="3390"/>
                    <a:pt x="18825" y="4830"/>
                  </a:cubicBezTo>
                  <a:cubicBezTo>
                    <a:pt x="20162" y="3390"/>
                    <a:pt x="22035" y="2589"/>
                    <a:pt x="23970" y="2589"/>
                  </a:cubicBezTo>
                  <a:close/>
                  <a:moveTo>
                    <a:pt x="77636" y="544"/>
                  </a:moveTo>
                  <a:cubicBezTo>
                    <a:pt x="80811" y="544"/>
                    <a:pt x="83986" y="2623"/>
                    <a:pt x="84031" y="6784"/>
                  </a:cubicBezTo>
                  <a:cubicBezTo>
                    <a:pt x="83550" y="6679"/>
                    <a:pt x="83066" y="6627"/>
                    <a:pt x="82585" y="6627"/>
                  </a:cubicBezTo>
                  <a:cubicBezTo>
                    <a:pt x="80728" y="6627"/>
                    <a:pt x="78929" y="7394"/>
                    <a:pt x="77633" y="8782"/>
                  </a:cubicBezTo>
                  <a:cubicBezTo>
                    <a:pt x="76360" y="7411"/>
                    <a:pt x="74559" y="6622"/>
                    <a:pt x="72687" y="6622"/>
                  </a:cubicBezTo>
                  <a:cubicBezTo>
                    <a:pt x="72203" y="6622"/>
                    <a:pt x="71719" y="6676"/>
                    <a:pt x="71244" y="6784"/>
                  </a:cubicBezTo>
                  <a:cubicBezTo>
                    <a:pt x="71284" y="2625"/>
                    <a:pt x="74460" y="544"/>
                    <a:pt x="77636" y="544"/>
                  </a:cubicBezTo>
                  <a:close/>
                  <a:moveTo>
                    <a:pt x="100947" y="544"/>
                  </a:moveTo>
                  <a:cubicBezTo>
                    <a:pt x="104121" y="544"/>
                    <a:pt x="107295" y="2622"/>
                    <a:pt x="107337" y="6782"/>
                  </a:cubicBezTo>
                  <a:lnTo>
                    <a:pt x="107337" y="6782"/>
                  </a:lnTo>
                  <a:cubicBezTo>
                    <a:pt x="106859" y="6678"/>
                    <a:pt x="106378" y="6627"/>
                    <a:pt x="105901" y="6627"/>
                  </a:cubicBezTo>
                  <a:cubicBezTo>
                    <a:pt x="104043" y="6627"/>
                    <a:pt x="102246" y="7394"/>
                    <a:pt x="100957" y="8782"/>
                  </a:cubicBezTo>
                  <a:cubicBezTo>
                    <a:pt x="99676" y="7411"/>
                    <a:pt x="97883" y="6622"/>
                    <a:pt x="96002" y="6622"/>
                  </a:cubicBezTo>
                  <a:cubicBezTo>
                    <a:pt x="95518" y="6622"/>
                    <a:pt x="95034" y="6676"/>
                    <a:pt x="94559" y="6784"/>
                  </a:cubicBezTo>
                  <a:cubicBezTo>
                    <a:pt x="94595" y="2625"/>
                    <a:pt x="97771" y="544"/>
                    <a:pt x="100947" y="544"/>
                  </a:cubicBezTo>
                  <a:close/>
                  <a:moveTo>
                    <a:pt x="7166" y="739"/>
                  </a:moveTo>
                  <a:cubicBezTo>
                    <a:pt x="10341" y="739"/>
                    <a:pt x="13516" y="2815"/>
                    <a:pt x="13556" y="6972"/>
                  </a:cubicBezTo>
                  <a:cubicBezTo>
                    <a:pt x="13079" y="6868"/>
                    <a:pt x="12598" y="6817"/>
                    <a:pt x="12120" y="6817"/>
                  </a:cubicBezTo>
                  <a:cubicBezTo>
                    <a:pt x="10263" y="6817"/>
                    <a:pt x="8460" y="7585"/>
                    <a:pt x="7163" y="8974"/>
                  </a:cubicBezTo>
                  <a:lnTo>
                    <a:pt x="7163" y="8974"/>
                  </a:lnTo>
                  <a:cubicBezTo>
                    <a:pt x="5882" y="7597"/>
                    <a:pt x="4092" y="6819"/>
                    <a:pt x="2212" y="6819"/>
                  </a:cubicBezTo>
                  <a:cubicBezTo>
                    <a:pt x="1728" y="6819"/>
                    <a:pt x="1245" y="6873"/>
                    <a:pt x="770" y="6972"/>
                  </a:cubicBezTo>
                  <a:cubicBezTo>
                    <a:pt x="810" y="2818"/>
                    <a:pt x="3988" y="739"/>
                    <a:pt x="7166" y="739"/>
                  </a:cubicBezTo>
                  <a:close/>
                  <a:moveTo>
                    <a:pt x="30461" y="743"/>
                  </a:moveTo>
                  <a:cubicBezTo>
                    <a:pt x="33632" y="743"/>
                    <a:pt x="36807" y="2818"/>
                    <a:pt x="36853" y="6968"/>
                  </a:cubicBezTo>
                  <a:lnTo>
                    <a:pt x="36853" y="6968"/>
                  </a:lnTo>
                  <a:cubicBezTo>
                    <a:pt x="36386" y="6869"/>
                    <a:pt x="35915" y="6820"/>
                    <a:pt x="35447" y="6820"/>
                  </a:cubicBezTo>
                  <a:cubicBezTo>
                    <a:pt x="33589" y="6820"/>
                    <a:pt x="31784" y="7587"/>
                    <a:pt x="30492" y="8979"/>
                  </a:cubicBezTo>
                  <a:cubicBezTo>
                    <a:pt x="29210" y="7599"/>
                    <a:pt x="27418" y="6819"/>
                    <a:pt x="25536" y="6819"/>
                  </a:cubicBezTo>
                  <a:cubicBezTo>
                    <a:pt x="25053" y="6819"/>
                    <a:pt x="24569" y="6873"/>
                    <a:pt x="24094" y="6972"/>
                  </a:cubicBezTo>
                  <a:cubicBezTo>
                    <a:pt x="24121" y="2820"/>
                    <a:pt x="27289" y="743"/>
                    <a:pt x="30461" y="743"/>
                  </a:cubicBezTo>
                  <a:close/>
                  <a:moveTo>
                    <a:pt x="119326" y="6899"/>
                  </a:moveTo>
                  <a:cubicBezTo>
                    <a:pt x="121263" y="6899"/>
                    <a:pt x="123133" y="7700"/>
                    <a:pt x="124470" y="9149"/>
                  </a:cubicBezTo>
                  <a:lnTo>
                    <a:pt x="124470" y="9149"/>
                  </a:lnTo>
                  <a:cubicBezTo>
                    <a:pt x="124453" y="9149"/>
                    <a:pt x="124436" y="9149"/>
                    <a:pt x="124419" y="9149"/>
                  </a:cubicBezTo>
                  <a:cubicBezTo>
                    <a:pt x="122550" y="9149"/>
                    <a:pt x="120782" y="9987"/>
                    <a:pt x="119541" y="11291"/>
                  </a:cubicBezTo>
                  <a:cubicBezTo>
                    <a:pt x="119622" y="9705"/>
                    <a:pt x="119039" y="8199"/>
                    <a:pt x="118045" y="7017"/>
                  </a:cubicBezTo>
                  <a:cubicBezTo>
                    <a:pt x="118472" y="6938"/>
                    <a:pt x="118901" y="6899"/>
                    <a:pt x="119326" y="6899"/>
                  </a:cubicBezTo>
                  <a:close/>
                  <a:moveTo>
                    <a:pt x="129625" y="6899"/>
                  </a:moveTo>
                  <a:cubicBezTo>
                    <a:pt x="130050" y="6899"/>
                    <a:pt x="130477" y="6938"/>
                    <a:pt x="130903" y="7017"/>
                  </a:cubicBezTo>
                  <a:cubicBezTo>
                    <a:pt x="129908" y="8199"/>
                    <a:pt x="129326" y="9705"/>
                    <a:pt x="129415" y="11291"/>
                  </a:cubicBezTo>
                  <a:cubicBezTo>
                    <a:pt x="128165" y="9987"/>
                    <a:pt x="126397" y="9149"/>
                    <a:pt x="124537" y="9149"/>
                  </a:cubicBezTo>
                  <a:cubicBezTo>
                    <a:pt x="124520" y="9149"/>
                    <a:pt x="124503" y="9149"/>
                    <a:pt x="124487" y="9149"/>
                  </a:cubicBezTo>
                  <a:lnTo>
                    <a:pt x="124487" y="9149"/>
                  </a:lnTo>
                  <a:cubicBezTo>
                    <a:pt x="125823" y="7700"/>
                    <a:pt x="127694" y="6899"/>
                    <a:pt x="129625" y="6899"/>
                  </a:cubicBezTo>
                  <a:close/>
                  <a:moveTo>
                    <a:pt x="82788" y="6997"/>
                  </a:moveTo>
                  <a:cubicBezTo>
                    <a:pt x="83213" y="6997"/>
                    <a:pt x="83641" y="7036"/>
                    <a:pt x="84066" y="7115"/>
                  </a:cubicBezTo>
                  <a:cubicBezTo>
                    <a:pt x="83072" y="8298"/>
                    <a:pt x="82489" y="9794"/>
                    <a:pt x="82579" y="11389"/>
                  </a:cubicBezTo>
                  <a:cubicBezTo>
                    <a:pt x="81329" y="10086"/>
                    <a:pt x="79570" y="9248"/>
                    <a:pt x="77701" y="9248"/>
                  </a:cubicBezTo>
                  <a:cubicBezTo>
                    <a:pt x="77681" y="9248"/>
                    <a:pt x="77661" y="9248"/>
                    <a:pt x="77642" y="9248"/>
                  </a:cubicBezTo>
                  <a:cubicBezTo>
                    <a:pt x="78979" y="7800"/>
                    <a:pt x="80853" y="6997"/>
                    <a:pt x="82788" y="6997"/>
                  </a:cubicBezTo>
                  <a:close/>
                  <a:moveTo>
                    <a:pt x="95819" y="7002"/>
                  </a:moveTo>
                  <a:cubicBezTo>
                    <a:pt x="97748" y="7002"/>
                    <a:pt x="99615" y="7806"/>
                    <a:pt x="100948" y="9257"/>
                  </a:cubicBezTo>
                  <a:cubicBezTo>
                    <a:pt x="100928" y="9257"/>
                    <a:pt x="100908" y="9256"/>
                    <a:pt x="100888" y="9256"/>
                  </a:cubicBezTo>
                  <a:cubicBezTo>
                    <a:pt x="99020" y="9256"/>
                    <a:pt x="97252" y="10086"/>
                    <a:pt x="96011" y="11398"/>
                  </a:cubicBezTo>
                  <a:cubicBezTo>
                    <a:pt x="96100" y="9803"/>
                    <a:pt x="95509" y="8298"/>
                    <a:pt x="94523" y="7124"/>
                  </a:cubicBezTo>
                  <a:cubicBezTo>
                    <a:pt x="94955" y="7042"/>
                    <a:pt x="95388" y="7002"/>
                    <a:pt x="95819" y="7002"/>
                  </a:cubicBezTo>
                  <a:close/>
                  <a:moveTo>
                    <a:pt x="48857" y="7096"/>
                  </a:moveTo>
                  <a:cubicBezTo>
                    <a:pt x="50790" y="7096"/>
                    <a:pt x="52658" y="7899"/>
                    <a:pt x="53995" y="9346"/>
                  </a:cubicBezTo>
                  <a:lnTo>
                    <a:pt x="53995" y="9346"/>
                  </a:lnTo>
                  <a:cubicBezTo>
                    <a:pt x="53978" y="9346"/>
                    <a:pt x="53961" y="9346"/>
                    <a:pt x="53945" y="9346"/>
                  </a:cubicBezTo>
                  <a:cubicBezTo>
                    <a:pt x="52076" y="9346"/>
                    <a:pt x="50308" y="10184"/>
                    <a:pt x="49067" y="11488"/>
                  </a:cubicBezTo>
                  <a:cubicBezTo>
                    <a:pt x="49156" y="9893"/>
                    <a:pt x="48565" y="8388"/>
                    <a:pt x="47579" y="7214"/>
                  </a:cubicBezTo>
                  <a:cubicBezTo>
                    <a:pt x="48005" y="7135"/>
                    <a:pt x="48433" y="7096"/>
                    <a:pt x="48857" y="7096"/>
                  </a:cubicBezTo>
                  <a:close/>
                  <a:moveTo>
                    <a:pt x="59151" y="7096"/>
                  </a:moveTo>
                  <a:cubicBezTo>
                    <a:pt x="59575" y="7096"/>
                    <a:pt x="60003" y="7135"/>
                    <a:pt x="60429" y="7214"/>
                  </a:cubicBezTo>
                  <a:cubicBezTo>
                    <a:pt x="59443" y="8397"/>
                    <a:pt x="58852" y="9893"/>
                    <a:pt x="58941" y="11488"/>
                  </a:cubicBezTo>
                  <a:cubicBezTo>
                    <a:pt x="57700" y="10184"/>
                    <a:pt x="55932" y="9346"/>
                    <a:pt x="54063" y="9346"/>
                  </a:cubicBezTo>
                  <a:cubicBezTo>
                    <a:pt x="54043" y="9346"/>
                    <a:pt x="54024" y="9346"/>
                    <a:pt x="54004" y="9346"/>
                  </a:cubicBezTo>
                  <a:cubicBezTo>
                    <a:pt x="55349" y="7899"/>
                    <a:pt x="57217" y="7096"/>
                    <a:pt x="59151" y="7096"/>
                  </a:cubicBezTo>
                  <a:close/>
                  <a:moveTo>
                    <a:pt x="12288" y="7195"/>
                  </a:moveTo>
                  <a:cubicBezTo>
                    <a:pt x="12712" y="7195"/>
                    <a:pt x="13139" y="7233"/>
                    <a:pt x="13565" y="7312"/>
                  </a:cubicBezTo>
                  <a:cubicBezTo>
                    <a:pt x="12580" y="8495"/>
                    <a:pt x="11997" y="9992"/>
                    <a:pt x="12078" y="11586"/>
                  </a:cubicBezTo>
                  <a:cubicBezTo>
                    <a:pt x="10836" y="10283"/>
                    <a:pt x="9069" y="9445"/>
                    <a:pt x="7200" y="9445"/>
                  </a:cubicBezTo>
                  <a:cubicBezTo>
                    <a:pt x="7183" y="9445"/>
                    <a:pt x="7166" y="9445"/>
                    <a:pt x="7150" y="9445"/>
                  </a:cubicBezTo>
                  <a:lnTo>
                    <a:pt x="7150" y="9445"/>
                  </a:lnTo>
                  <a:cubicBezTo>
                    <a:pt x="8487" y="7997"/>
                    <a:pt x="10354" y="7195"/>
                    <a:pt x="12288" y="7195"/>
                  </a:cubicBezTo>
                  <a:close/>
                  <a:moveTo>
                    <a:pt x="25327" y="7195"/>
                  </a:moveTo>
                  <a:cubicBezTo>
                    <a:pt x="27263" y="7195"/>
                    <a:pt x="29138" y="7997"/>
                    <a:pt x="30483" y="9445"/>
                  </a:cubicBezTo>
                  <a:cubicBezTo>
                    <a:pt x="30463" y="9445"/>
                    <a:pt x="30443" y="9445"/>
                    <a:pt x="30423" y="9445"/>
                  </a:cubicBezTo>
                  <a:cubicBezTo>
                    <a:pt x="28555" y="9445"/>
                    <a:pt x="26787" y="10283"/>
                    <a:pt x="25545" y="11586"/>
                  </a:cubicBezTo>
                  <a:cubicBezTo>
                    <a:pt x="25626" y="10000"/>
                    <a:pt x="25044" y="8495"/>
                    <a:pt x="24049" y="7312"/>
                  </a:cubicBezTo>
                  <a:cubicBezTo>
                    <a:pt x="24475" y="7233"/>
                    <a:pt x="24903" y="7195"/>
                    <a:pt x="25327" y="7195"/>
                  </a:cubicBezTo>
                  <a:close/>
                  <a:moveTo>
                    <a:pt x="35634" y="7192"/>
                  </a:moveTo>
                  <a:cubicBezTo>
                    <a:pt x="36094" y="7192"/>
                    <a:pt x="36556" y="7237"/>
                    <a:pt x="37015" y="7330"/>
                  </a:cubicBezTo>
                  <a:cubicBezTo>
                    <a:pt x="35998" y="8588"/>
                    <a:pt x="35452" y="10173"/>
                    <a:pt x="35641" y="11840"/>
                  </a:cubicBezTo>
                  <a:lnTo>
                    <a:pt x="35641" y="11840"/>
                  </a:lnTo>
                  <a:cubicBezTo>
                    <a:pt x="34389" y="10389"/>
                    <a:pt x="32523" y="9445"/>
                    <a:pt x="30538" y="9445"/>
                  </a:cubicBezTo>
                  <a:cubicBezTo>
                    <a:pt x="30520" y="9445"/>
                    <a:pt x="30501" y="9445"/>
                    <a:pt x="30483" y="9445"/>
                  </a:cubicBezTo>
                  <a:cubicBezTo>
                    <a:pt x="31822" y="7997"/>
                    <a:pt x="33700" y="7192"/>
                    <a:pt x="35634" y="7192"/>
                  </a:cubicBezTo>
                  <a:close/>
                  <a:moveTo>
                    <a:pt x="112820" y="5042"/>
                  </a:moveTo>
                  <a:cubicBezTo>
                    <a:pt x="115994" y="5042"/>
                    <a:pt x="119168" y="7120"/>
                    <a:pt x="119209" y="11280"/>
                  </a:cubicBezTo>
                  <a:lnTo>
                    <a:pt x="119209" y="11280"/>
                  </a:lnTo>
                  <a:cubicBezTo>
                    <a:pt x="118737" y="11179"/>
                    <a:pt x="118262" y="11130"/>
                    <a:pt x="117790" y="11130"/>
                  </a:cubicBezTo>
                  <a:cubicBezTo>
                    <a:pt x="115926" y="11130"/>
                    <a:pt x="114120" y="11897"/>
                    <a:pt x="112821" y="13289"/>
                  </a:cubicBezTo>
                  <a:cubicBezTo>
                    <a:pt x="111548" y="11909"/>
                    <a:pt x="109747" y="11129"/>
                    <a:pt x="107874" y="11129"/>
                  </a:cubicBezTo>
                  <a:cubicBezTo>
                    <a:pt x="107391" y="11129"/>
                    <a:pt x="106898" y="11183"/>
                    <a:pt x="106432" y="11282"/>
                  </a:cubicBezTo>
                  <a:cubicBezTo>
                    <a:pt x="106468" y="7123"/>
                    <a:pt x="109644" y="5042"/>
                    <a:pt x="112820" y="5042"/>
                  </a:cubicBezTo>
                  <a:close/>
                  <a:moveTo>
                    <a:pt x="136135" y="5042"/>
                  </a:moveTo>
                  <a:cubicBezTo>
                    <a:pt x="139310" y="5042"/>
                    <a:pt x="142484" y="7121"/>
                    <a:pt x="142525" y="11282"/>
                  </a:cubicBezTo>
                  <a:cubicBezTo>
                    <a:pt x="142051" y="11180"/>
                    <a:pt x="141574" y="11130"/>
                    <a:pt x="141100" y="11130"/>
                  </a:cubicBezTo>
                  <a:cubicBezTo>
                    <a:pt x="139242" y="11130"/>
                    <a:pt x="137437" y="11897"/>
                    <a:pt x="136145" y="13289"/>
                  </a:cubicBezTo>
                  <a:cubicBezTo>
                    <a:pt x="134863" y="11909"/>
                    <a:pt x="133071" y="11129"/>
                    <a:pt x="131190" y="11129"/>
                  </a:cubicBezTo>
                  <a:cubicBezTo>
                    <a:pt x="130706" y="11129"/>
                    <a:pt x="130222" y="11183"/>
                    <a:pt x="129747" y="11282"/>
                  </a:cubicBezTo>
                  <a:cubicBezTo>
                    <a:pt x="129783" y="7123"/>
                    <a:pt x="132959" y="5042"/>
                    <a:pt x="136135" y="5042"/>
                  </a:cubicBezTo>
                  <a:close/>
                  <a:moveTo>
                    <a:pt x="89293" y="5147"/>
                  </a:moveTo>
                  <a:cubicBezTo>
                    <a:pt x="92468" y="5147"/>
                    <a:pt x="95642" y="7223"/>
                    <a:pt x="95679" y="11378"/>
                  </a:cubicBezTo>
                  <a:lnTo>
                    <a:pt x="95679" y="11378"/>
                  </a:lnTo>
                  <a:cubicBezTo>
                    <a:pt x="95207" y="11278"/>
                    <a:pt x="94731" y="11229"/>
                    <a:pt x="94259" y="11229"/>
                  </a:cubicBezTo>
                  <a:cubicBezTo>
                    <a:pt x="92396" y="11229"/>
                    <a:pt x="90592" y="11995"/>
                    <a:pt x="89299" y="13388"/>
                  </a:cubicBezTo>
                  <a:cubicBezTo>
                    <a:pt x="88018" y="12008"/>
                    <a:pt x="86226" y="11228"/>
                    <a:pt x="84344" y="11228"/>
                  </a:cubicBezTo>
                  <a:cubicBezTo>
                    <a:pt x="83860" y="11228"/>
                    <a:pt x="83376" y="11282"/>
                    <a:pt x="82902" y="11380"/>
                  </a:cubicBezTo>
                  <a:cubicBezTo>
                    <a:pt x="82937" y="7226"/>
                    <a:pt x="86116" y="5147"/>
                    <a:pt x="89293" y="5147"/>
                  </a:cubicBezTo>
                  <a:close/>
                  <a:moveTo>
                    <a:pt x="42334" y="5241"/>
                  </a:moveTo>
                  <a:cubicBezTo>
                    <a:pt x="45504" y="5241"/>
                    <a:pt x="48679" y="7316"/>
                    <a:pt x="48726" y="11466"/>
                  </a:cubicBezTo>
                  <a:lnTo>
                    <a:pt x="48726" y="11466"/>
                  </a:lnTo>
                  <a:cubicBezTo>
                    <a:pt x="48259" y="11367"/>
                    <a:pt x="47788" y="11318"/>
                    <a:pt x="47320" y="11318"/>
                  </a:cubicBezTo>
                  <a:cubicBezTo>
                    <a:pt x="45461" y="11318"/>
                    <a:pt x="43655" y="12085"/>
                    <a:pt x="42355" y="13477"/>
                  </a:cubicBezTo>
                  <a:cubicBezTo>
                    <a:pt x="41083" y="12097"/>
                    <a:pt x="39282" y="11318"/>
                    <a:pt x="37409" y="11318"/>
                  </a:cubicBezTo>
                  <a:cubicBezTo>
                    <a:pt x="36916" y="11318"/>
                    <a:pt x="36432" y="11371"/>
                    <a:pt x="35966" y="11470"/>
                  </a:cubicBezTo>
                  <a:cubicBezTo>
                    <a:pt x="35993" y="7318"/>
                    <a:pt x="39161" y="5241"/>
                    <a:pt x="42334" y="5241"/>
                  </a:cubicBezTo>
                  <a:close/>
                  <a:moveTo>
                    <a:pt x="65648" y="5241"/>
                  </a:moveTo>
                  <a:cubicBezTo>
                    <a:pt x="68820" y="5241"/>
                    <a:pt x="71995" y="7316"/>
                    <a:pt x="72041" y="11466"/>
                  </a:cubicBezTo>
                  <a:lnTo>
                    <a:pt x="72041" y="11466"/>
                  </a:lnTo>
                  <a:cubicBezTo>
                    <a:pt x="71572" y="11367"/>
                    <a:pt x="71100" y="11318"/>
                    <a:pt x="70631" y="11318"/>
                  </a:cubicBezTo>
                  <a:cubicBezTo>
                    <a:pt x="68767" y="11318"/>
                    <a:pt x="66961" y="12085"/>
                    <a:pt x="65662" y="13477"/>
                  </a:cubicBezTo>
                  <a:cubicBezTo>
                    <a:pt x="64389" y="12097"/>
                    <a:pt x="62588" y="11318"/>
                    <a:pt x="60715" y="11318"/>
                  </a:cubicBezTo>
                  <a:cubicBezTo>
                    <a:pt x="60223" y="11318"/>
                    <a:pt x="59739" y="11371"/>
                    <a:pt x="59273" y="11470"/>
                  </a:cubicBezTo>
                  <a:cubicBezTo>
                    <a:pt x="59304" y="7318"/>
                    <a:pt x="62474" y="5241"/>
                    <a:pt x="65648" y="5241"/>
                  </a:cubicBezTo>
                  <a:close/>
                  <a:moveTo>
                    <a:pt x="18806" y="5349"/>
                  </a:moveTo>
                  <a:cubicBezTo>
                    <a:pt x="21976" y="5349"/>
                    <a:pt x="25149" y="7423"/>
                    <a:pt x="25196" y="11574"/>
                  </a:cubicBezTo>
                  <a:lnTo>
                    <a:pt x="25196" y="11574"/>
                  </a:lnTo>
                  <a:cubicBezTo>
                    <a:pt x="24722" y="11471"/>
                    <a:pt x="24244" y="11421"/>
                    <a:pt x="23770" y="11421"/>
                  </a:cubicBezTo>
                  <a:cubicBezTo>
                    <a:pt x="21912" y="11421"/>
                    <a:pt x="20114" y="12189"/>
                    <a:pt x="18825" y="13585"/>
                  </a:cubicBezTo>
                  <a:cubicBezTo>
                    <a:pt x="17544" y="12205"/>
                    <a:pt x="15752" y="11425"/>
                    <a:pt x="13870" y="11425"/>
                  </a:cubicBezTo>
                  <a:cubicBezTo>
                    <a:pt x="13386" y="11425"/>
                    <a:pt x="12902" y="11470"/>
                    <a:pt x="12427" y="11578"/>
                  </a:cubicBezTo>
                  <a:cubicBezTo>
                    <a:pt x="12463" y="7425"/>
                    <a:pt x="15633" y="5349"/>
                    <a:pt x="18806" y="5349"/>
                  </a:cubicBezTo>
                  <a:close/>
                  <a:moveTo>
                    <a:pt x="117949" y="11501"/>
                  </a:moveTo>
                  <a:cubicBezTo>
                    <a:pt x="118380" y="11501"/>
                    <a:pt x="118814" y="11541"/>
                    <a:pt x="119245" y="11622"/>
                  </a:cubicBezTo>
                  <a:cubicBezTo>
                    <a:pt x="118253" y="12794"/>
                    <a:pt x="117671" y="14304"/>
                    <a:pt x="117757" y="15887"/>
                  </a:cubicBezTo>
                  <a:lnTo>
                    <a:pt x="117757" y="15887"/>
                  </a:lnTo>
                  <a:cubicBezTo>
                    <a:pt x="116507" y="14584"/>
                    <a:pt x="114739" y="13746"/>
                    <a:pt x="112880" y="13746"/>
                  </a:cubicBezTo>
                  <a:cubicBezTo>
                    <a:pt x="112860" y="13746"/>
                    <a:pt x="112840" y="13746"/>
                    <a:pt x="112821" y="13746"/>
                  </a:cubicBezTo>
                  <a:cubicBezTo>
                    <a:pt x="114154" y="12303"/>
                    <a:pt x="116020" y="11501"/>
                    <a:pt x="117949" y="11501"/>
                  </a:cubicBezTo>
                  <a:close/>
                  <a:moveTo>
                    <a:pt x="130985" y="11496"/>
                  </a:moveTo>
                  <a:cubicBezTo>
                    <a:pt x="132925" y="11496"/>
                    <a:pt x="134799" y="12298"/>
                    <a:pt x="136136" y="13746"/>
                  </a:cubicBezTo>
                  <a:cubicBezTo>
                    <a:pt x="136116" y="13746"/>
                    <a:pt x="136096" y="13746"/>
                    <a:pt x="136077" y="13746"/>
                  </a:cubicBezTo>
                  <a:cubicBezTo>
                    <a:pt x="134208" y="13746"/>
                    <a:pt x="132440" y="14584"/>
                    <a:pt x="131199" y="15888"/>
                  </a:cubicBezTo>
                  <a:cubicBezTo>
                    <a:pt x="131279" y="14293"/>
                    <a:pt x="130697" y="12796"/>
                    <a:pt x="129702" y="11613"/>
                  </a:cubicBezTo>
                  <a:cubicBezTo>
                    <a:pt x="130130" y="11534"/>
                    <a:pt x="130559" y="11496"/>
                    <a:pt x="130985" y="11496"/>
                  </a:cubicBezTo>
                  <a:close/>
                  <a:moveTo>
                    <a:pt x="84143" y="11612"/>
                  </a:moveTo>
                  <a:cubicBezTo>
                    <a:pt x="86077" y="11612"/>
                    <a:pt x="87946" y="12415"/>
                    <a:pt x="89290" y="13862"/>
                  </a:cubicBezTo>
                  <a:cubicBezTo>
                    <a:pt x="89271" y="13862"/>
                    <a:pt x="89251" y="13862"/>
                    <a:pt x="89231" y="13862"/>
                  </a:cubicBezTo>
                  <a:cubicBezTo>
                    <a:pt x="87362" y="13862"/>
                    <a:pt x="85595" y="14701"/>
                    <a:pt x="84353" y="16004"/>
                  </a:cubicBezTo>
                  <a:cubicBezTo>
                    <a:pt x="84443" y="14409"/>
                    <a:pt x="83851" y="12913"/>
                    <a:pt x="82866" y="11730"/>
                  </a:cubicBezTo>
                  <a:cubicBezTo>
                    <a:pt x="83291" y="11651"/>
                    <a:pt x="83719" y="11612"/>
                    <a:pt x="84143" y="11612"/>
                  </a:cubicBezTo>
                  <a:close/>
                  <a:moveTo>
                    <a:pt x="94437" y="11612"/>
                  </a:moveTo>
                  <a:cubicBezTo>
                    <a:pt x="94861" y="11612"/>
                    <a:pt x="95289" y="11651"/>
                    <a:pt x="95715" y="11730"/>
                  </a:cubicBezTo>
                  <a:cubicBezTo>
                    <a:pt x="94729" y="12913"/>
                    <a:pt x="94138" y="14409"/>
                    <a:pt x="94228" y="16004"/>
                  </a:cubicBezTo>
                  <a:cubicBezTo>
                    <a:pt x="92977" y="14701"/>
                    <a:pt x="91218" y="13862"/>
                    <a:pt x="89350" y="13862"/>
                  </a:cubicBezTo>
                  <a:cubicBezTo>
                    <a:pt x="89330" y="13862"/>
                    <a:pt x="89310" y="13862"/>
                    <a:pt x="89290" y="13862"/>
                  </a:cubicBezTo>
                  <a:lnTo>
                    <a:pt x="89299" y="13853"/>
                  </a:lnTo>
                  <a:cubicBezTo>
                    <a:pt x="90636" y="12414"/>
                    <a:pt x="92504" y="11612"/>
                    <a:pt x="94437" y="11612"/>
                  </a:cubicBezTo>
                  <a:close/>
                  <a:moveTo>
                    <a:pt x="47493" y="11702"/>
                  </a:moveTo>
                  <a:cubicBezTo>
                    <a:pt x="47918" y="11702"/>
                    <a:pt x="48345" y="11740"/>
                    <a:pt x="48771" y="11819"/>
                  </a:cubicBezTo>
                  <a:cubicBezTo>
                    <a:pt x="47772" y="12997"/>
                    <a:pt x="47190" y="14487"/>
                    <a:pt x="47274" y="16083"/>
                  </a:cubicBezTo>
                  <a:lnTo>
                    <a:pt x="47274" y="16083"/>
                  </a:lnTo>
                  <a:cubicBezTo>
                    <a:pt x="46033" y="14786"/>
                    <a:pt x="44269" y="13952"/>
                    <a:pt x="42406" y="13952"/>
                  </a:cubicBezTo>
                  <a:cubicBezTo>
                    <a:pt x="42389" y="13952"/>
                    <a:pt x="42372" y="13952"/>
                    <a:pt x="42355" y="13952"/>
                  </a:cubicBezTo>
                  <a:lnTo>
                    <a:pt x="42355" y="13952"/>
                  </a:lnTo>
                  <a:cubicBezTo>
                    <a:pt x="43693" y="12505"/>
                    <a:pt x="45560" y="11702"/>
                    <a:pt x="47493" y="11702"/>
                  </a:cubicBezTo>
                  <a:close/>
                  <a:moveTo>
                    <a:pt x="60501" y="11702"/>
                  </a:moveTo>
                  <a:cubicBezTo>
                    <a:pt x="62439" y="11702"/>
                    <a:pt x="64308" y="12505"/>
                    <a:pt x="65653" y="13952"/>
                  </a:cubicBezTo>
                  <a:cubicBezTo>
                    <a:pt x="65633" y="13952"/>
                    <a:pt x="65613" y="13952"/>
                    <a:pt x="65593" y="13952"/>
                  </a:cubicBezTo>
                  <a:cubicBezTo>
                    <a:pt x="63725" y="13952"/>
                    <a:pt x="61957" y="14790"/>
                    <a:pt x="60715" y="16094"/>
                  </a:cubicBezTo>
                  <a:cubicBezTo>
                    <a:pt x="60796" y="14499"/>
                    <a:pt x="60214" y="13002"/>
                    <a:pt x="59219" y="11819"/>
                  </a:cubicBezTo>
                  <a:cubicBezTo>
                    <a:pt x="59646" y="11740"/>
                    <a:pt x="60075" y="11702"/>
                    <a:pt x="60501" y="11702"/>
                  </a:cubicBezTo>
                  <a:close/>
                  <a:moveTo>
                    <a:pt x="106098" y="7003"/>
                  </a:moveTo>
                  <a:cubicBezTo>
                    <a:pt x="106560" y="7003"/>
                    <a:pt x="107026" y="7049"/>
                    <a:pt x="107489" y="7142"/>
                  </a:cubicBezTo>
                  <a:cubicBezTo>
                    <a:pt x="106479" y="8394"/>
                    <a:pt x="105932" y="9985"/>
                    <a:pt x="106135" y="11656"/>
                  </a:cubicBezTo>
                  <a:lnTo>
                    <a:pt x="106135" y="11656"/>
                  </a:lnTo>
                  <a:cubicBezTo>
                    <a:pt x="106639" y="11546"/>
                    <a:pt x="107148" y="11492"/>
                    <a:pt x="107652" y="11492"/>
                  </a:cubicBezTo>
                  <a:cubicBezTo>
                    <a:pt x="109592" y="11492"/>
                    <a:pt x="111471" y="12290"/>
                    <a:pt x="112821" y="13746"/>
                  </a:cubicBezTo>
                  <a:cubicBezTo>
                    <a:pt x="112802" y="13746"/>
                    <a:pt x="112783" y="13746"/>
                    <a:pt x="112765" y="13746"/>
                  </a:cubicBezTo>
                  <a:cubicBezTo>
                    <a:pt x="110778" y="13746"/>
                    <a:pt x="108911" y="14691"/>
                    <a:pt x="107659" y="16138"/>
                  </a:cubicBezTo>
                  <a:lnTo>
                    <a:pt x="107659" y="16138"/>
                  </a:lnTo>
                  <a:cubicBezTo>
                    <a:pt x="107785" y="14463"/>
                    <a:pt x="107175" y="12886"/>
                    <a:pt x="106127" y="11658"/>
                  </a:cubicBezTo>
                  <a:cubicBezTo>
                    <a:pt x="106127" y="11658"/>
                    <a:pt x="106128" y="11658"/>
                    <a:pt x="106128" y="11658"/>
                  </a:cubicBezTo>
                  <a:lnTo>
                    <a:pt x="106128" y="11658"/>
                  </a:lnTo>
                  <a:cubicBezTo>
                    <a:pt x="106131" y="11661"/>
                    <a:pt x="106133" y="11664"/>
                    <a:pt x="106136" y="11667"/>
                  </a:cubicBezTo>
                  <a:cubicBezTo>
                    <a:pt x="106136" y="11664"/>
                    <a:pt x="106135" y="11660"/>
                    <a:pt x="106135" y="11656"/>
                  </a:cubicBezTo>
                  <a:lnTo>
                    <a:pt x="106135" y="11656"/>
                  </a:lnTo>
                  <a:cubicBezTo>
                    <a:pt x="106133" y="11657"/>
                    <a:pt x="106130" y="11657"/>
                    <a:pt x="106128" y="11658"/>
                  </a:cubicBezTo>
                  <a:lnTo>
                    <a:pt x="106128" y="11658"/>
                  </a:lnTo>
                  <a:cubicBezTo>
                    <a:pt x="104868" y="10198"/>
                    <a:pt x="102995" y="9256"/>
                    <a:pt x="101004" y="9256"/>
                  </a:cubicBezTo>
                  <a:cubicBezTo>
                    <a:pt x="100985" y="9256"/>
                    <a:pt x="100967" y="9257"/>
                    <a:pt x="100948" y="9257"/>
                  </a:cubicBezTo>
                  <a:cubicBezTo>
                    <a:pt x="102293" y="7803"/>
                    <a:pt x="104164" y="7003"/>
                    <a:pt x="106098" y="7003"/>
                  </a:cubicBezTo>
                  <a:close/>
                  <a:moveTo>
                    <a:pt x="13651" y="11804"/>
                  </a:moveTo>
                  <a:cubicBezTo>
                    <a:pt x="15587" y="11804"/>
                    <a:pt x="17458" y="12604"/>
                    <a:pt x="18799" y="14050"/>
                  </a:cubicBezTo>
                  <a:lnTo>
                    <a:pt x="18799" y="14050"/>
                  </a:lnTo>
                  <a:cubicBezTo>
                    <a:pt x="18788" y="14050"/>
                    <a:pt x="18777" y="14050"/>
                    <a:pt x="18766" y="14050"/>
                  </a:cubicBezTo>
                  <a:cubicBezTo>
                    <a:pt x="16897" y="14050"/>
                    <a:pt x="15129" y="14889"/>
                    <a:pt x="13888" y="16192"/>
                  </a:cubicBezTo>
                  <a:cubicBezTo>
                    <a:pt x="13968" y="14597"/>
                    <a:pt x="13386" y="13101"/>
                    <a:pt x="12391" y="11918"/>
                  </a:cubicBezTo>
                  <a:cubicBezTo>
                    <a:pt x="12811" y="11842"/>
                    <a:pt x="13233" y="11804"/>
                    <a:pt x="13651" y="11804"/>
                  </a:cubicBezTo>
                  <a:close/>
                  <a:moveTo>
                    <a:pt x="23971" y="11800"/>
                  </a:moveTo>
                  <a:cubicBezTo>
                    <a:pt x="24396" y="11800"/>
                    <a:pt x="24824" y="11839"/>
                    <a:pt x="25250" y="11918"/>
                  </a:cubicBezTo>
                  <a:cubicBezTo>
                    <a:pt x="24255" y="13101"/>
                    <a:pt x="23673" y="14597"/>
                    <a:pt x="23753" y="16192"/>
                  </a:cubicBezTo>
                  <a:cubicBezTo>
                    <a:pt x="22512" y="14889"/>
                    <a:pt x="20744" y="14050"/>
                    <a:pt x="18884" y="14050"/>
                  </a:cubicBezTo>
                  <a:cubicBezTo>
                    <a:pt x="18864" y="14050"/>
                    <a:pt x="18845" y="14050"/>
                    <a:pt x="18825" y="14051"/>
                  </a:cubicBezTo>
                  <a:cubicBezTo>
                    <a:pt x="20162" y="12603"/>
                    <a:pt x="22036" y="11800"/>
                    <a:pt x="23971" y="11800"/>
                  </a:cubicBezTo>
                  <a:close/>
                  <a:moveTo>
                    <a:pt x="37191" y="11695"/>
                  </a:moveTo>
                  <a:cubicBezTo>
                    <a:pt x="39126" y="11695"/>
                    <a:pt x="41007" y="12498"/>
                    <a:pt x="42355" y="13952"/>
                  </a:cubicBezTo>
                  <a:lnTo>
                    <a:pt x="42355" y="13952"/>
                  </a:lnTo>
                  <a:cubicBezTo>
                    <a:pt x="42352" y="13952"/>
                    <a:pt x="42349" y="13952"/>
                    <a:pt x="42346" y="13952"/>
                  </a:cubicBezTo>
                  <a:cubicBezTo>
                    <a:pt x="42328" y="13952"/>
                    <a:pt x="42309" y="13952"/>
                    <a:pt x="42291" y="13952"/>
                  </a:cubicBezTo>
                  <a:cubicBezTo>
                    <a:pt x="40304" y="13952"/>
                    <a:pt x="38437" y="14897"/>
                    <a:pt x="37185" y="16344"/>
                  </a:cubicBezTo>
                  <a:cubicBezTo>
                    <a:pt x="37320" y="14669"/>
                    <a:pt x="36710" y="13092"/>
                    <a:pt x="35662" y="11864"/>
                  </a:cubicBezTo>
                  <a:cubicBezTo>
                    <a:pt x="36169" y="11750"/>
                    <a:pt x="36682" y="11695"/>
                    <a:pt x="37191" y="11695"/>
                  </a:cubicBezTo>
                  <a:close/>
                  <a:moveTo>
                    <a:pt x="124477" y="9648"/>
                  </a:moveTo>
                  <a:cubicBezTo>
                    <a:pt x="127652" y="9648"/>
                    <a:pt x="130827" y="11726"/>
                    <a:pt x="130867" y="15888"/>
                  </a:cubicBezTo>
                  <a:cubicBezTo>
                    <a:pt x="130394" y="15786"/>
                    <a:pt x="129917" y="15736"/>
                    <a:pt x="129443" y="15736"/>
                  </a:cubicBezTo>
                  <a:cubicBezTo>
                    <a:pt x="127584" y="15736"/>
                    <a:pt x="125780" y="16502"/>
                    <a:pt x="124487" y="17895"/>
                  </a:cubicBezTo>
                  <a:cubicBezTo>
                    <a:pt x="123206" y="16515"/>
                    <a:pt x="121414" y="15735"/>
                    <a:pt x="119532" y="15735"/>
                  </a:cubicBezTo>
                  <a:cubicBezTo>
                    <a:pt x="119048" y="15735"/>
                    <a:pt x="118564" y="15780"/>
                    <a:pt x="118089" y="15888"/>
                  </a:cubicBezTo>
                  <a:cubicBezTo>
                    <a:pt x="118125" y="11729"/>
                    <a:pt x="121301" y="9648"/>
                    <a:pt x="124477" y="9648"/>
                  </a:cubicBezTo>
                  <a:close/>
                  <a:moveTo>
                    <a:pt x="77633" y="9753"/>
                  </a:moveTo>
                  <a:cubicBezTo>
                    <a:pt x="80805" y="9753"/>
                    <a:pt x="83979" y="11828"/>
                    <a:pt x="84022" y="15982"/>
                  </a:cubicBezTo>
                  <a:lnTo>
                    <a:pt x="84022" y="15982"/>
                  </a:lnTo>
                  <a:cubicBezTo>
                    <a:pt x="83547" y="15880"/>
                    <a:pt x="83069" y="15830"/>
                    <a:pt x="82594" y="15830"/>
                  </a:cubicBezTo>
                  <a:cubicBezTo>
                    <a:pt x="80737" y="15830"/>
                    <a:pt x="78939" y="16596"/>
                    <a:pt x="77651" y="17984"/>
                  </a:cubicBezTo>
                  <a:cubicBezTo>
                    <a:pt x="76369" y="16613"/>
                    <a:pt x="74577" y="15825"/>
                    <a:pt x="72696" y="15825"/>
                  </a:cubicBezTo>
                  <a:cubicBezTo>
                    <a:pt x="72212" y="15825"/>
                    <a:pt x="71728" y="15879"/>
                    <a:pt x="71253" y="15986"/>
                  </a:cubicBezTo>
                  <a:cubicBezTo>
                    <a:pt x="71284" y="11832"/>
                    <a:pt x="74458" y="9753"/>
                    <a:pt x="77633" y="9753"/>
                  </a:cubicBezTo>
                  <a:close/>
                  <a:moveTo>
                    <a:pt x="100947" y="9753"/>
                  </a:moveTo>
                  <a:cubicBezTo>
                    <a:pt x="104122" y="9753"/>
                    <a:pt x="107296" y="11830"/>
                    <a:pt x="107337" y="15986"/>
                  </a:cubicBezTo>
                  <a:cubicBezTo>
                    <a:pt x="106864" y="15884"/>
                    <a:pt x="106386" y="15834"/>
                    <a:pt x="105913" y="15834"/>
                  </a:cubicBezTo>
                  <a:cubicBezTo>
                    <a:pt x="104054" y="15834"/>
                    <a:pt x="102249" y="16601"/>
                    <a:pt x="100957" y="17993"/>
                  </a:cubicBezTo>
                  <a:cubicBezTo>
                    <a:pt x="99676" y="16613"/>
                    <a:pt x="97883" y="15834"/>
                    <a:pt x="96002" y="15834"/>
                  </a:cubicBezTo>
                  <a:cubicBezTo>
                    <a:pt x="95518" y="15834"/>
                    <a:pt x="95034" y="15888"/>
                    <a:pt x="94559" y="15986"/>
                  </a:cubicBezTo>
                  <a:cubicBezTo>
                    <a:pt x="94595" y="11832"/>
                    <a:pt x="97771" y="9753"/>
                    <a:pt x="100947" y="9753"/>
                  </a:cubicBezTo>
                  <a:close/>
                  <a:moveTo>
                    <a:pt x="53999" y="9848"/>
                  </a:moveTo>
                  <a:cubicBezTo>
                    <a:pt x="57176" y="9848"/>
                    <a:pt x="60352" y="11927"/>
                    <a:pt x="60393" y="16085"/>
                  </a:cubicBezTo>
                  <a:cubicBezTo>
                    <a:pt x="59913" y="15980"/>
                    <a:pt x="59429" y="15929"/>
                    <a:pt x="58949" y="15929"/>
                  </a:cubicBezTo>
                  <a:cubicBezTo>
                    <a:pt x="57093" y="15929"/>
                    <a:pt x="55295" y="16694"/>
                    <a:pt x="53999" y="18087"/>
                  </a:cubicBezTo>
                  <a:lnTo>
                    <a:pt x="53999" y="18087"/>
                  </a:lnTo>
                  <a:cubicBezTo>
                    <a:pt x="52718" y="16710"/>
                    <a:pt x="50928" y="15932"/>
                    <a:pt x="49049" y="15932"/>
                  </a:cubicBezTo>
                  <a:cubicBezTo>
                    <a:pt x="48565" y="15932"/>
                    <a:pt x="48081" y="15977"/>
                    <a:pt x="47606" y="16085"/>
                  </a:cubicBezTo>
                  <a:cubicBezTo>
                    <a:pt x="47646" y="11927"/>
                    <a:pt x="50823" y="9848"/>
                    <a:pt x="53999" y="9848"/>
                  </a:cubicBezTo>
                  <a:close/>
                  <a:moveTo>
                    <a:pt x="7166" y="9943"/>
                  </a:moveTo>
                  <a:cubicBezTo>
                    <a:pt x="10341" y="9943"/>
                    <a:pt x="13516" y="12022"/>
                    <a:pt x="13556" y="16183"/>
                  </a:cubicBezTo>
                  <a:cubicBezTo>
                    <a:pt x="13083" y="16081"/>
                    <a:pt x="12605" y="16031"/>
                    <a:pt x="12131" y="16031"/>
                  </a:cubicBezTo>
                  <a:cubicBezTo>
                    <a:pt x="10273" y="16031"/>
                    <a:pt x="8469" y="16796"/>
                    <a:pt x="7176" y="18181"/>
                  </a:cubicBezTo>
                  <a:cubicBezTo>
                    <a:pt x="5901" y="16817"/>
                    <a:pt x="4126" y="16040"/>
                    <a:pt x="2258" y="16040"/>
                  </a:cubicBezTo>
                  <a:cubicBezTo>
                    <a:pt x="2237" y="16040"/>
                    <a:pt x="2216" y="16040"/>
                    <a:pt x="2194" y="16040"/>
                  </a:cubicBezTo>
                  <a:lnTo>
                    <a:pt x="2212" y="16022"/>
                  </a:lnTo>
                  <a:lnTo>
                    <a:pt x="2212" y="16022"/>
                  </a:lnTo>
                  <a:cubicBezTo>
                    <a:pt x="1728" y="16031"/>
                    <a:pt x="1245" y="16076"/>
                    <a:pt x="770" y="16183"/>
                  </a:cubicBezTo>
                  <a:cubicBezTo>
                    <a:pt x="810" y="12024"/>
                    <a:pt x="3988" y="9943"/>
                    <a:pt x="7166" y="9943"/>
                  </a:cubicBezTo>
                  <a:close/>
                  <a:moveTo>
                    <a:pt x="30463" y="9956"/>
                  </a:moveTo>
                  <a:cubicBezTo>
                    <a:pt x="33636" y="9956"/>
                    <a:pt x="36811" y="12033"/>
                    <a:pt x="36854" y="16188"/>
                  </a:cubicBezTo>
                  <a:lnTo>
                    <a:pt x="36854" y="16188"/>
                  </a:lnTo>
                  <a:cubicBezTo>
                    <a:pt x="36379" y="16086"/>
                    <a:pt x="35901" y="16036"/>
                    <a:pt x="35426" y="16036"/>
                  </a:cubicBezTo>
                  <a:cubicBezTo>
                    <a:pt x="33569" y="16036"/>
                    <a:pt x="31771" y="16802"/>
                    <a:pt x="30483" y="18190"/>
                  </a:cubicBezTo>
                  <a:cubicBezTo>
                    <a:pt x="29201" y="16819"/>
                    <a:pt x="27409" y="16031"/>
                    <a:pt x="25528" y="16031"/>
                  </a:cubicBezTo>
                  <a:cubicBezTo>
                    <a:pt x="25044" y="16031"/>
                    <a:pt x="24560" y="16085"/>
                    <a:pt x="24085" y="16192"/>
                  </a:cubicBezTo>
                  <a:cubicBezTo>
                    <a:pt x="24116" y="12034"/>
                    <a:pt x="27288" y="9956"/>
                    <a:pt x="30463" y="9956"/>
                  </a:cubicBezTo>
                  <a:close/>
                  <a:moveTo>
                    <a:pt x="119326" y="16110"/>
                  </a:moveTo>
                  <a:cubicBezTo>
                    <a:pt x="121265" y="16110"/>
                    <a:pt x="123134" y="16913"/>
                    <a:pt x="124478" y="18361"/>
                  </a:cubicBezTo>
                  <a:cubicBezTo>
                    <a:pt x="124458" y="18360"/>
                    <a:pt x="124439" y="18360"/>
                    <a:pt x="124419" y="18360"/>
                  </a:cubicBezTo>
                  <a:cubicBezTo>
                    <a:pt x="122550" y="18360"/>
                    <a:pt x="120782" y="19199"/>
                    <a:pt x="119541" y="20502"/>
                  </a:cubicBezTo>
                  <a:cubicBezTo>
                    <a:pt x="119622" y="18907"/>
                    <a:pt x="119039" y="17411"/>
                    <a:pt x="118045" y="16228"/>
                  </a:cubicBezTo>
                  <a:cubicBezTo>
                    <a:pt x="118472" y="16149"/>
                    <a:pt x="118901" y="16110"/>
                    <a:pt x="119326" y="16110"/>
                  </a:cubicBezTo>
                  <a:close/>
                  <a:moveTo>
                    <a:pt x="129624" y="16110"/>
                  </a:moveTo>
                  <a:cubicBezTo>
                    <a:pt x="130049" y="16110"/>
                    <a:pt x="130477" y="16149"/>
                    <a:pt x="130903" y="16228"/>
                  </a:cubicBezTo>
                  <a:cubicBezTo>
                    <a:pt x="129908" y="17402"/>
                    <a:pt x="129326" y="18907"/>
                    <a:pt x="129415" y="20493"/>
                  </a:cubicBezTo>
                  <a:lnTo>
                    <a:pt x="129415" y="20502"/>
                  </a:lnTo>
                  <a:cubicBezTo>
                    <a:pt x="128165" y="19199"/>
                    <a:pt x="126397" y="18360"/>
                    <a:pt x="124537" y="18360"/>
                  </a:cubicBezTo>
                  <a:cubicBezTo>
                    <a:pt x="124517" y="18360"/>
                    <a:pt x="124498" y="18360"/>
                    <a:pt x="124478" y="18361"/>
                  </a:cubicBezTo>
                  <a:cubicBezTo>
                    <a:pt x="125815" y="16913"/>
                    <a:pt x="127689" y="16110"/>
                    <a:pt x="129624" y="16110"/>
                  </a:cubicBezTo>
                  <a:close/>
                  <a:moveTo>
                    <a:pt x="82783" y="16209"/>
                  </a:moveTo>
                  <a:cubicBezTo>
                    <a:pt x="83207" y="16209"/>
                    <a:pt x="83633" y="16247"/>
                    <a:pt x="84057" y="16327"/>
                  </a:cubicBezTo>
                  <a:cubicBezTo>
                    <a:pt x="83538" y="16945"/>
                    <a:pt x="83135" y="17653"/>
                    <a:pt x="82875" y="18414"/>
                  </a:cubicBezTo>
                  <a:cubicBezTo>
                    <a:pt x="82633" y="19113"/>
                    <a:pt x="82534" y="19848"/>
                    <a:pt x="82570" y="20592"/>
                  </a:cubicBezTo>
                  <a:cubicBezTo>
                    <a:pt x="81322" y="19282"/>
                    <a:pt x="79551" y="18450"/>
                    <a:pt x="77681" y="18450"/>
                  </a:cubicBezTo>
                  <a:cubicBezTo>
                    <a:pt x="77671" y="18450"/>
                    <a:pt x="77661" y="18450"/>
                    <a:pt x="77651" y="18450"/>
                  </a:cubicBezTo>
                  <a:cubicBezTo>
                    <a:pt x="78988" y="17010"/>
                    <a:pt x="80855" y="16209"/>
                    <a:pt x="82783" y="16209"/>
                  </a:cubicBezTo>
                  <a:close/>
                  <a:moveTo>
                    <a:pt x="95788" y="16212"/>
                  </a:moveTo>
                  <a:cubicBezTo>
                    <a:pt x="97720" y="16212"/>
                    <a:pt x="99592" y="17008"/>
                    <a:pt x="100939" y="18450"/>
                  </a:cubicBezTo>
                  <a:cubicBezTo>
                    <a:pt x="100919" y="18450"/>
                    <a:pt x="100900" y="18450"/>
                    <a:pt x="100880" y="18450"/>
                  </a:cubicBezTo>
                  <a:cubicBezTo>
                    <a:pt x="99011" y="18450"/>
                    <a:pt x="97252" y="19288"/>
                    <a:pt x="96011" y="20592"/>
                  </a:cubicBezTo>
                  <a:cubicBezTo>
                    <a:pt x="96047" y="19848"/>
                    <a:pt x="95948" y="19113"/>
                    <a:pt x="95706" y="18414"/>
                  </a:cubicBezTo>
                  <a:cubicBezTo>
                    <a:pt x="95446" y="17653"/>
                    <a:pt x="95043" y="16945"/>
                    <a:pt x="94523" y="16327"/>
                  </a:cubicBezTo>
                  <a:cubicBezTo>
                    <a:pt x="94944" y="16250"/>
                    <a:pt x="95367" y="16212"/>
                    <a:pt x="95788" y="16212"/>
                  </a:cubicBezTo>
                  <a:close/>
                  <a:moveTo>
                    <a:pt x="48848" y="16307"/>
                  </a:moveTo>
                  <a:cubicBezTo>
                    <a:pt x="50780" y="16307"/>
                    <a:pt x="52650" y="17108"/>
                    <a:pt x="53987" y="18558"/>
                  </a:cubicBezTo>
                  <a:lnTo>
                    <a:pt x="53987" y="18558"/>
                  </a:lnTo>
                  <a:cubicBezTo>
                    <a:pt x="53970" y="18558"/>
                    <a:pt x="53953" y="18557"/>
                    <a:pt x="53936" y="18557"/>
                  </a:cubicBezTo>
                  <a:cubicBezTo>
                    <a:pt x="52067" y="18557"/>
                    <a:pt x="50308" y="19396"/>
                    <a:pt x="49058" y="20699"/>
                  </a:cubicBezTo>
                  <a:cubicBezTo>
                    <a:pt x="49147" y="19104"/>
                    <a:pt x="48565" y="17608"/>
                    <a:pt x="47570" y="16425"/>
                  </a:cubicBezTo>
                  <a:cubicBezTo>
                    <a:pt x="47996" y="16346"/>
                    <a:pt x="48423" y="16307"/>
                    <a:pt x="48848" y="16307"/>
                  </a:cubicBezTo>
                  <a:close/>
                  <a:moveTo>
                    <a:pt x="59142" y="16307"/>
                  </a:moveTo>
                  <a:cubicBezTo>
                    <a:pt x="59567" y="16307"/>
                    <a:pt x="59994" y="16346"/>
                    <a:pt x="60420" y="16425"/>
                  </a:cubicBezTo>
                  <a:cubicBezTo>
                    <a:pt x="59425" y="17608"/>
                    <a:pt x="58843" y="19104"/>
                    <a:pt x="58932" y="20699"/>
                  </a:cubicBezTo>
                  <a:cubicBezTo>
                    <a:pt x="57691" y="19396"/>
                    <a:pt x="55923" y="18557"/>
                    <a:pt x="54054" y="18557"/>
                  </a:cubicBezTo>
                  <a:cubicBezTo>
                    <a:pt x="54037" y="18557"/>
                    <a:pt x="54020" y="18558"/>
                    <a:pt x="54003" y="18558"/>
                  </a:cubicBezTo>
                  <a:lnTo>
                    <a:pt x="54003" y="18558"/>
                  </a:lnTo>
                  <a:cubicBezTo>
                    <a:pt x="55340" y="17108"/>
                    <a:pt x="57210" y="16307"/>
                    <a:pt x="59142" y="16307"/>
                  </a:cubicBezTo>
                  <a:close/>
                  <a:moveTo>
                    <a:pt x="25317" y="16414"/>
                  </a:moveTo>
                  <a:cubicBezTo>
                    <a:pt x="27247" y="16414"/>
                    <a:pt x="29113" y="17211"/>
                    <a:pt x="30456" y="18656"/>
                  </a:cubicBezTo>
                  <a:cubicBezTo>
                    <a:pt x="30436" y="18656"/>
                    <a:pt x="30416" y="18656"/>
                    <a:pt x="30397" y="18656"/>
                  </a:cubicBezTo>
                  <a:cubicBezTo>
                    <a:pt x="28528" y="18656"/>
                    <a:pt x="26769" y="19494"/>
                    <a:pt x="25528" y="20789"/>
                  </a:cubicBezTo>
                  <a:cubicBezTo>
                    <a:pt x="25563" y="20054"/>
                    <a:pt x="25456" y="19310"/>
                    <a:pt x="25223" y="18611"/>
                  </a:cubicBezTo>
                  <a:cubicBezTo>
                    <a:pt x="24954" y="17850"/>
                    <a:pt x="24551" y="17142"/>
                    <a:pt x="24031" y="16533"/>
                  </a:cubicBezTo>
                  <a:cubicBezTo>
                    <a:pt x="24460" y="16453"/>
                    <a:pt x="24890" y="16414"/>
                    <a:pt x="25317" y="16414"/>
                  </a:cubicBezTo>
                  <a:close/>
                  <a:moveTo>
                    <a:pt x="12296" y="16415"/>
                  </a:moveTo>
                  <a:cubicBezTo>
                    <a:pt x="12720" y="16415"/>
                    <a:pt x="13148" y="16454"/>
                    <a:pt x="13574" y="16533"/>
                  </a:cubicBezTo>
                  <a:cubicBezTo>
                    <a:pt x="13055" y="17151"/>
                    <a:pt x="12651" y="17850"/>
                    <a:pt x="12391" y="18611"/>
                  </a:cubicBezTo>
                  <a:cubicBezTo>
                    <a:pt x="12150" y="19310"/>
                    <a:pt x="12042" y="20054"/>
                    <a:pt x="12087" y="20789"/>
                  </a:cubicBezTo>
                  <a:lnTo>
                    <a:pt x="12078" y="20798"/>
                  </a:lnTo>
                  <a:cubicBezTo>
                    <a:pt x="10836" y="19494"/>
                    <a:pt x="9077" y="18656"/>
                    <a:pt x="7217" y="18656"/>
                  </a:cubicBezTo>
                  <a:cubicBezTo>
                    <a:pt x="7198" y="18656"/>
                    <a:pt x="7178" y="18656"/>
                    <a:pt x="7159" y="18656"/>
                  </a:cubicBezTo>
                  <a:cubicBezTo>
                    <a:pt x="8496" y="17216"/>
                    <a:pt x="10363" y="16415"/>
                    <a:pt x="12296" y="16415"/>
                  </a:cubicBezTo>
                  <a:close/>
                  <a:moveTo>
                    <a:pt x="106101" y="16205"/>
                  </a:moveTo>
                  <a:cubicBezTo>
                    <a:pt x="106563" y="16205"/>
                    <a:pt x="107027" y="16251"/>
                    <a:pt x="107489" y="16344"/>
                  </a:cubicBezTo>
                  <a:cubicBezTo>
                    <a:pt x="106486" y="17599"/>
                    <a:pt x="105930" y="19194"/>
                    <a:pt x="106136" y="20861"/>
                  </a:cubicBezTo>
                  <a:cubicBezTo>
                    <a:pt x="104879" y="19398"/>
                    <a:pt x="102991" y="18450"/>
                    <a:pt x="100994" y="18450"/>
                  </a:cubicBezTo>
                  <a:cubicBezTo>
                    <a:pt x="100985" y="18450"/>
                    <a:pt x="100975" y="18450"/>
                    <a:pt x="100966" y="18450"/>
                  </a:cubicBezTo>
                  <a:cubicBezTo>
                    <a:pt x="102304" y="17004"/>
                    <a:pt x="104173" y="16205"/>
                    <a:pt x="106101" y="16205"/>
                  </a:cubicBezTo>
                  <a:close/>
                  <a:moveTo>
                    <a:pt x="70810" y="11698"/>
                  </a:moveTo>
                  <a:cubicBezTo>
                    <a:pt x="71303" y="11698"/>
                    <a:pt x="71800" y="11750"/>
                    <a:pt x="72292" y="11855"/>
                  </a:cubicBezTo>
                  <a:cubicBezTo>
                    <a:pt x="71289" y="13110"/>
                    <a:pt x="70742" y="14705"/>
                    <a:pt x="70939" y="16380"/>
                  </a:cubicBezTo>
                  <a:lnTo>
                    <a:pt x="70957" y="16371"/>
                  </a:lnTo>
                  <a:cubicBezTo>
                    <a:pt x="71461" y="16260"/>
                    <a:pt x="71969" y="16205"/>
                    <a:pt x="72473" y="16205"/>
                  </a:cubicBezTo>
                  <a:cubicBezTo>
                    <a:pt x="74401" y="16205"/>
                    <a:pt x="76274" y="17001"/>
                    <a:pt x="77624" y="18450"/>
                  </a:cubicBezTo>
                  <a:cubicBezTo>
                    <a:pt x="77606" y="18450"/>
                    <a:pt x="77588" y="18450"/>
                    <a:pt x="77570" y="18450"/>
                  </a:cubicBezTo>
                  <a:cubicBezTo>
                    <a:pt x="75520" y="18450"/>
                    <a:pt x="73598" y="19458"/>
                    <a:pt x="72346" y="20986"/>
                  </a:cubicBezTo>
                  <a:cubicBezTo>
                    <a:pt x="72738" y="17269"/>
                    <a:pt x="69425" y="13952"/>
                    <a:pt x="65712" y="13952"/>
                  </a:cubicBezTo>
                  <a:cubicBezTo>
                    <a:pt x="65692" y="13952"/>
                    <a:pt x="65673" y="13952"/>
                    <a:pt x="65653" y="13952"/>
                  </a:cubicBezTo>
                  <a:cubicBezTo>
                    <a:pt x="66995" y="12495"/>
                    <a:pt x="68873" y="11698"/>
                    <a:pt x="70810" y="11698"/>
                  </a:cubicBezTo>
                  <a:close/>
                  <a:moveTo>
                    <a:pt x="35592" y="16407"/>
                  </a:moveTo>
                  <a:cubicBezTo>
                    <a:pt x="36059" y="16407"/>
                    <a:pt x="36530" y="16454"/>
                    <a:pt x="36997" y="16551"/>
                  </a:cubicBezTo>
                  <a:cubicBezTo>
                    <a:pt x="36004" y="17802"/>
                    <a:pt x="35449" y="19385"/>
                    <a:pt x="35643" y="21056"/>
                  </a:cubicBezTo>
                  <a:lnTo>
                    <a:pt x="35643" y="21056"/>
                  </a:lnTo>
                  <a:cubicBezTo>
                    <a:pt x="34391" y="19601"/>
                    <a:pt x="32515" y="18647"/>
                    <a:pt x="30529" y="18647"/>
                  </a:cubicBezTo>
                  <a:cubicBezTo>
                    <a:pt x="30511" y="18647"/>
                    <a:pt x="30492" y="18647"/>
                    <a:pt x="30474" y="18647"/>
                  </a:cubicBezTo>
                  <a:cubicBezTo>
                    <a:pt x="31808" y="17205"/>
                    <a:pt x="33669" y="16407"/>
                    <a:pt x="35592" y="16407"/>
                  </a:cubicBezTo>
                  <a:close/>
                  <a:moveTo>
                    <a:pt x="112821" y="14253"/>
                  </a:moveTo>
                  <a:cubicBezTo>
                    <a:pt x="115997" y="14253"/>
                    <a:pt x="119174" y="16332"/>
                    <a:pt x="119218" y="20493"/>
                  </a:cubicBezTo>
                  <a:cubicBezTo>
                    <a:pt x="118738" y="20388"/>
                    <a:pt x="118254" y="20337"/>
                    <a:pt x="117773" y="20337"/>
                  </a:cubicBezTo>
                  <a:cubicBezTo>
                    <a:pt x="115916" y="20337"/>
                    <a:pt x="114116" y="21103"/>
                    <a:pt x="112821" y="22491"/>
                  </a:cubicBezTo>
                  <a:cubicBezTo>
                    <a:pt x="111548" y="21120"/>
                    <a:pt x="109756" y="20332"/>
                    <a:pt x="107874" y="20332"/>
                  </a:cubicBezTo>
                  <a:cubicBezTo>
                    <a:pt x="107391" y="20332"/>
                    <a:pt x="106907" y="20386"/>
                    <a:pt x="106432" y="20493"/>
                  </a:cubicBezTo>
                  <a:cubicBezTo>
                    <a:pt x="106468" y="16334"/>
                    <a:pt x="109644" y="14253"/>
                    <a:pt x="112821" y="14253"/>
                  </a:cubicBezTo>
                  <a:close/>
                  <a:moveTo>
                    <a:pt x="136138" y="14252"/>
                  </a:moveTo>
                  <a:cubicBezTo>
                    <a:pt x="139311" y="14252"/>
                    <a:pt x="142484" y="16329"/>
                    <a:pt x="142525" y="20484"/>
                  </a:cubicBezTo>
                  <a:lnTo>
                    <a:pt x="142525" y="20493"/>
                  </a:lnTo>
                  <a:cubicBezTo>
                    <a:pt x="142051" y="20391"/>
                    <a:pt x="141574" y="20341"/>
                    <a:pt x="141100" y="20341"/>
                  </a:cubicBezTo>
                  <a:cubicBezTo>
                    <a:pt x="139242" y="20341"/>
                    <a:pt x="137437" y="21108"/>
                    <a:pt x="136145" y="22500"/>
                  </a:cubicBezTo>
                  <a:cubicBezTo>
                    <a:pt x="134871" y="21128"/>
                    <a:pt x="133091" y="20341"/>
                    <a:pt x="131221" y="20341"/>
                  </a:cubicBezTo>
                  <a:cubicBezTo>
                    <a:pt x="131211" y="20341"/>
                    <a:pt x="131200" y="20341"/>
                    <a:pt x="131190" y="20341"/>
                  </a:cubicBezTo>
                  <a:cubicBezTo>
                    <a:pt x="130706" y="20341"/>
                    <a:pt x="130222" y="20386"/>
                    <a:pt x="129747" y="20493"/>
                  </a:cubicBezTo>
                  <a:cubicBezTo>
                    <a:pt x="129783" y="16333"/>
                    <a:pt x="132960" y="14252"/>
                    <a:pt x="136138" y="14252"/>
                  </a:cubicBezTo>
                  <a:close/>
                  <a:moveTo>
                    <a:pt x="89290" y="14357"/>
                  </a:moveTo>
                  <a:cubicBezTo>
                    <a:pt x="91871" y="14357"/>
                    <a:pt x="94452" y="15731"/>
                    <a:pt x="95348" y="18477"/>
                  </a:cubicBezTo>
                  <a:cubicBezTo>
                    <a:pt x="95572" y="19158"/>
                    <a:pt x="95679" y="19866"/>
                    <a:pt x="95688" y="20583"/>
                  </a:cubicBezTo>
                  <a:cubicBezTo>
                    <a:pt x="95213" y="20481"/>
                    <a:pt x="94734" y="20431"/>
                    <a:pt x="94259" y="20431"/>
                  </a:cubicBezTo>
                  <a:cubicBezTo>
                    <a:pt x="92398" y="20431"/>
                    <a:pt x="90599" y="21196"/>
                    <a:pt x="89299" y="22581"/>
                  </a:cubicBezTo>
                  <a:cubicBezTo>
                    <a:pt x="88025" y="21218"/>
                    <a:pt x="86246" y="20430"/>
                    <a:pt x="84376" y="20430"/>
                  </a:cubicBezTo>
                  <a:cubicBezTo>
                    <a:pt x="84365" y="20430"/>
                    <a:pt x="84355" y="20430"/>
                    <a:pt x="84344" y="20430"/>
                  </a:cubicBezTo>
                  <a:cubicBezTo>
                    <a:pt x="83860" y="20430"/>
                    <a:pt x="83376" y="20475"/>
                    <a:pt x="82902" y="20583"/>
                  </a:cubicBezTo>
                  <a:cubicBezTo>
                    <a:pt x="82902" y="19866"/>
                    <a:pt x="83018" y="19158"/>
                    <a:pt x="83233" y="18477"/>
                  </a:cubicBezTo>
                  <a:cubicBezTo>
                    <a:pt x="84129" y="15731"/>
                    <a:pt x="86710" y="14357"/>
                    <a:pt x="89290" y="14357"/>
                  </a:cubicBezTo>
                  <a:close/>
                  <a:moveTo>
                    <a:pt x="42333" y="14454"/>
                  </a:moveTo>
                  <a:cubicBezTo>
                    <a:pt x="45509" y="14454"/>
                    <a:pt x="48686" y="16533"/>
                    <a:pt x="48726" y="20690"/>
                  </a:cubicBezTo>
                  <a:cubicBezTo>
                    <a:pt x="48246" y="20585"/>
                    <a:pt x="47763" y="20534"/>
                    <a:pt x="47283" y="20534"/>
                  </a:cubicBezTo>
                  <a:cubicBezTo>
                    <a:pt x="45427" y="20534"/>
                    <a:pt x="43633" y="21302"/>
                    <a:pt x="42337" y="22697"/>
                  </a:cubicBezTo>
                  <a:cubicBezTo>
                    <a:pt x="41063" y="21325"/>
                    <a:pt x="39284" y="20538"/>
                    <a:pt x="37414" y="20538"/>
                  </a:cubicBezTo>
                  <a:cubicBezTo>
                    <a:pt x="37403" y="20538"/>
                    <a:pt x="37393" y="20538"/>
                    <a:pt x="37382" y="20538"/>
                  </a:cubicBezTo>
                  <a:cubicBezTo>
                    <a:pt x="36898" y="20538"/>
                    <a:pt x="36415" y="20583"/>
                    <a:pt x="35940" y="20690"/>
                  </a:cubicBezTo>
                  <a:cubicBezTo>
                    <a:pt x="35980" y="16533"/>
                    <a:pt x="39156" y="14454"/>
                    <a:pt x="42333" y="14454"/>
                  </a:cubicBezTo>
                  <a:close/>
                  <a:moveTo>
                    <a:pt x="65648" y="14454"/>
                  </a:moveTo>
                  <a:cubicBezTo>
                    <a:pt x="68825" y="14454"/>
                    <a:pt x="72001" y="16533"/>
                    <a:pt x="72041" y="20690"/>
                  </a:cubicBezTo>
                  <a:cubicBezTo>
                    <a:pt x="71563" y="20585"/>
                    <a:pt x="71081" y="20534"/>
                    <a:pt x="70602" y="20534"/>
                  </a:cubicBezTo>
                  <a:cubicBezTo>
                    <a:pt x="68748" y="20534"/>
                    <a:pt x="66949" y="21302"/>
                    <a:pt x="65653" y="22697"/>
                  </a:cubicBezTo>
                  <a:cubicBezTo>
                    <a:pt x="64378" y="21325"/>
                    <a:pt x="62599" y="20538"/>
                    <a:pt x="60729" y="20538"/>
                  </a:cubicBezTo>
                  <a:cubicBezTo>
                    <a:pt x="60719" y="20538"/>
                    <a:pt x="60708" y="20538"/>
                    <a:pt x="60697" y="20538"/>
                  </a:cubicBezTo>
                  <a:cubicBezTo>
                    <a:pt x="60214" y="20538"/>
                    <a:pt x="59730" y="20583"/>
                    <a:pt x="59255" y="20690"/>
                  </a:cubicBezTo>
                  <a:cubicBezTo>
                    <a:pt x="59295" y="16533"/>
                    <a:pt x="62472" y="14454"/>
                    <a:pt x="65648" y="14454"/>
                  </a:cubicBezTo>
                  <a:close/>
                  <a:moveTo>
                    <a:pt x="18806" y="14558"/>
                  </a:moveTo>
                  <a:cubicBezTo>
                    <a:pt x="21388" y="14558"/>
                    <a:pt x="23969" y="15929"/>
                    <a:pt x="24864" y="18674"/>
                  </a:cubicBezTo>
                  <a:cubicBezTo>
                    <a:pt x="25079" y="19355"/>
                    <a:pt x="25196" y="20063"/>
                    <a:pt x="25196" y="20780"/>
                  </a:cubicBezTo>
                  <a:cubicBezTo>
                    <a:pt x="24718" y="20675"/>
                    <a:pt x="24235" y="20624"/>
                    <a:pt x="23756" y="20624"/>
                  </a:cubicBezTo>
                  <a:cubicBezTo>
                    <a:pt x="21903" y="20624"/>
                    <a:pt x="20103" y="21391"/>
                    <a:pt x="18807" y="22787"/>
                  </a:cubicBezTo>
                  <a:cubicBezTo>
                    <a:pt x="17535" y="21407"/>
                    <a:pt x="15734" y="20628"/>
                    <a:pt x="13861" y="20628"/>
                  </a:cubicBezTo>
                  <a:cubicBezTo>
                    <a:pt x="13368" y="20628"/>
                    <a:pt x="12884" y="20672"/>
                    <a:pt x="12409" y="20780"/>
                  </a:cubicBezTo>
                  <a:cubicBezTo>
                    <a:pt x="12418" y="20063"/>
                    <a:pt x="12526" y="19355"/>
                    <a:pt x="12741" y="18674"/>
                  </a:cubicBezTo>
                  <a:cubicBezTo>
                    <a:pt x="13637" y="15931"/>
                    <a:pt x="16222" y="14558"/>
                    <a:pt x="18806" y="14558"/>
                  </a:cubicBezTo>
                  <a:close/>
                  <a:moveTo>
                    <a:pt x="117964" y="20706"/>
                  </a:moveTo>
                  <a:cubicBezTo>
                    <a:pt x="118390" y="20706"/>
                    <a:pt x="118819" y="20745"/>
                    <a:pt x="119245" y="20825"/>
                  </a:cubicBezTo>
                  <a:cubicBezTo>
                    <a:pt x="118726" y="21443"/>
                    <a:pt x="118322" y="22151"/>
                    <a:pt x="118063" y="22913"/>
                  </a:cubicBezTo>
                  <a:lnTo>
                    <a:pt x="118063" y="22904"/>
                  </a:lnTo>
                  <a:cubicBezTo>
                    <a:pt x="117821" y="23611"/>
                    <a:pt x="117722" y="24346"/>
                    <a:pt x="117758" y="25090"/>
                  </a:cubicBezTo>
                  <a:cubicBezTo>
                    <a:pt x="116516" y="23786"/>
                    <a:pt x="114757" y="22948"/>
                    <a:pt x="112897" y="22948"/>
                  </a:cubicBezTo>
                  <a:cubicBezTo>
                    <a:pt x="112878" y="22948"/>
                    <a:pt x="112858" y="22948"/>
                    <a:pt x="112839" y="22948"/>
                  </a:cubicBezTo>
                  <a:cubicBezTo>
                    <a:pt x="114174" y="21503"/>
                    <a:pt x="116038" y="20706"/>
                    <a:pt x="117964" y="20706"/>
                  </a:cubicBezTo>
                  <a:close/>
                  <a:moveTo>
                    <a:pt x="130993" y="20706"/>
                  </a:moveTo>
                  <a:cubicBezTo>
                    <a:pt x="132921" y="20706"/>
                    <a:pt x="134791" y="21503"/>
                    <a:pt x="136127" y="22948"/>
                  </a:cubicBezTo>
                  <a:cubicBezTo>
                    <a:pt x="136107" y="22948"/>
                    <a:pt x="136088" y="22948"/>
                    <a:pt x="136068" y="22948"/>
                  </a:cubicBezTo>
                  <a:cubicBezTo>
                    <a:pt x="134208" y="22948"/>
                    <a:pt x="132440" y="23786"/>
                    <a:pt x="131199" y="25090"/>
                  </a:cubicBezTo>
                  <a:cubicBezTo>
                    <a:pt x="131234" y="24346"/>
                    <a:pt x="131136" y="23611"/>
                    <a:pt x="130894" y="22913"/>
                  </a:cubicBezTo>
                  <a:lnTo>
                    <a:pt x="130894" y="22904"/>
                  </a:lnTo>
                  <a:cubicBezTo>
                    <a:pt x="130634" y="22142"/>
                    <a:pt x="130231" y="21443"/>
                    <a:pt x="129711" y="20825"/>
                  </a:cubicBezTo>
                  <a:cubicBezTo>
                    <a:pt x="130138" y="20745"/>
                    <a:pt x="130567" y="20706"/>
                    <a:pt x="130993" y="20706"/>
                  </a:cubicBezTo>
                  <a:close/>
                  <a:moveTo>
                    <a:pt x="84135" y="20797"/>
                  </a:moveTo>
                  <a:cubicBezTo>
                    <a:pt x="86071" y="20797"/>
                    <a:pt x="87946" y="21599"/>
                    <a:pt x="89290" y="23047"/>
                  </a:cubicBezTo>
                  <a:cubicBezTo>
                    <a:pt x="90626" y="21601"/>
                    <a:pt x="92496" y="20805"/>
                    <a:pt x="94429" y="20805"/>
                  </a:cubicBezTo>
                  <a:cubicBezTo>
                    <a:pt x="94856" y="20805"/>
                    <a:pt x="95287" y="20844"/>
                    <a:pt x="95715" y="20923"/>
                  </a:cubicBezTo>
                  <a:cubicBezTo>
                    <a:pt x="94720" y="22106"/>
                    <a:pt x="94138" y="23602"/>
                    <a:pt x="94228" y="25197"/>
                  </a:cubicBezTo>
                  <a:cubicBezTo>
                    <a:pt x="92977" y="23894"/>
                    <a:pt x="91218" y="23056"/>
                    <a:pt x="89350" y="23056"/>
                  </a:cubicBezTo>
                  <a:cubicBezTo>
                    <a:pt x="89330" y="23056"/>
                    <a:pt x="89310" y="23056"/>
                    <a:pt x="89290" y="23056"/>
                  </a:cubicBezTo>
                  <a:cubicBezTo>
                    <a:pt x="89271" y="23056"/>
                    <a:pt x="89251" y="23056"/>
                    <a:pt x="89231" y="23056"/>
                  </a:cubicBezTo>
                  <a:cubicBezTo>
                    <a:pt x="87362" y="23056"/>
                    <a:pt x="85595" y="23894"/>
                    <a:pt x="84353" y="25197"/>
                  </a:cubicBezTo>
                  <a:cubicBezTo>
                    <a:pt x="84434" y="23602"/>
                    <a:pt x="83851" y="22106"/>
                    <a:pt x="82866" y="20923"/>
                  </a:cubicBezTo>
                  <a:lnTo>
                    <a:pt x="82857" y="20914"/>
                  </a:lnTo>
                  <a:cubicBezTo>
                    <a:pt x="83283" y="20835"/>
                    <a:pt x="83710" y="20797"/>
                    <a:pt x="84135" y="20797"/>
                  </a:cubicBezTo>
                  <a:close/>
                  <a:moveTo>
                    <a:pt x="47488" y="20904"/>
                  </a:moveTo>
                  <a:cubicBezTo>
                    <a:pt x="47912" y="20904"/>
                    <a:pt x="48338" y="20943"/>
                    <a:pt x="48762" y="21022"/>
                  </a:cubicBezTo>
                  <a:cubicBezTo>
                    <a:pt x="48242" y="21640"/>
                    <a:pt x="47839" y="22348"/>
                    <a:pt x="47579" y="23110"/>
                  </a:cubicBezTo>
                  <a:cubicBezTo>
                    <a:pt x="47337" y="23809"/>
                    <a:pt x="47239" y="24552"/>
                    <a:pt x="47275" y="25287"/>
                  </a:cubicBezTo>
                  <a:cubicBezTo>
                    <a:pt x="46033" y="23992"/>
                    <a:pt x="44274" y="23154"/>
                    <a:pt x="42414" y="23154"/>
                  </a:cubicBezTo>
                  <a:cubicBezTo>
                    <a:pt x="42395" y="23154"/>
                    <a:pt x="42375" y="23154"/>
                    <a:pt x="42355" y="23154"/>
                  </a:cubicBezTo>
                  <a:cubicBezTo>
                    <a:pt x="43693" y="21707"/>
                    <a:pt x="45560" y="20904"/>
                    <a:pt x="47488" y="20904"/>
                  </a:cubicBezTo>
                  <a:close/>
                  <a:moveTo>
                    <a:pt x="60505" y="20912"/>
                  </a:moveTo>
                  <a:cubicBezTo>
                    <a:pt x="62435" y="20912"/>
                    <a:pt x="64301" y="21709"/>
                    <a:pt x="65644" y="23154"/>
                  </a:cubicBezTo>
                  <a:cubicBezTo>
                    <a:pt x="65624" y="23154"/>
                    <a:pt x="65604" y="23154"/>
                    <a:pt x="65584" y="23154"/>
                  </a:cubicBezTo>
                  <a:cubicBezTo>
                    <a:pt x="63716" y="23154"/>
                    <a:pt x="61957" y="23993"/>
                    <a:pt x="60715" y="25296"/>
                  </a:cubicBezTo>
                  <a:lnTo>
                    <a:pt x="60715" y="25287"/>
                  </a:lnTo>
                  <a:cubicBezTo>
                    <a:pt x="60751" y="24552"/>
                    <a:pt x="60644" y="23809"/>
                    <a:pt x="60411" y="23110"/>
                  </a:cubicBezTo>
                  <a:cubicBezTo>
                    <a:pt x="60151" y="22348"/>
                    <a:pt x="59748" y="21640"/>
                    <a:pt x="59219" y="21031"/>
                  </a:cubicBezTo>
                  <a:cubicBezTo>
                    <a:pt x="59647" y="20951"/>
                    <a:pt x="60078" y="20912"/>
                    <a:pt x="60505" y="20912"/>
                  </a:cubicBezTo>
                  <a:close/>
                  <a:moveTo>
                    <a:pt x="107673" y="20699"/>
                  </a:moveTo>
                  <a:cubicBezTo>
                    <a:pt x="109600" y="20699"/>
                    <a:pt x="111466" y="21495"/>
                    <a:pt x="112812" y="22939"/>
                  </a:cubicBezTo>
                  <a:cubicBezTo>
                    <a:pt x="112793" y="22939"/>
                    <a:pt x="112774" y="22939"/>
                    <a:pt x="112756" y="22939"/>
                  </a:cubicBezTo>
                  <a:cubicBezTo>
                    <a:pt x="110769" y="22939"/>
                    <a:pt x="108902" y="23885"/>
                    <a:pt x="107659" y="25332"/>
                  </a:cubicBezTo>
                  <a:cubicBezTo>
                    <a:pt x="107785" y="23674"/>
                    <a:pt x="107184" y="22097"/>
                    <a:pt x="106136" y="20878"/>
                  </a:cubicBezTo>
                  <a:lnTo>
                    <a:pt x="106136" y="20870"/>
                  </a:lnTo>
                  <a:cubicBezTo>
                    <a:pt x="106647" y="20755"/>
                    <a:pt x="107162" y="20699"/>
                    <a:pt x="107673" y="20699"/>
                  </a:cubicBezTo>
                  <a:close/>
                  <a:moveTo>
                    <a:pt x="13670" y="20994"/>
                  </a:moveTo>
                  <a:cubicBezTo>
                    <a:pt x="15606" y="20994"/>
                    <a:pt x="17480" y="21797"/>
                    <a:pt x="18825" y="23244"/>
                  </a:cubicBezTo>
                  <a:cubicBezTo>
                    <a:pt x="18805" y="23244"/>
                    <a:pt x="18786" y="23244"/>
                    <a:pt x="18766" y="23244"/>
                  </a:cubicBezTo>
                  <a:cubicBezTo>
                    <a:pt x="16897" y="23244"/>
                    <a:pt x="15129" y="24082"/>
                    <a:pt x="13888" y="25386"/>
                  </a:cubicBezTo>
                  <a:cubicBezTo>
                    <a:pt x="13951" y="23809"/>
                    <a:pt x="13368" y="22303"/>
                    <a:pt x="12382" y="21120"/>
                  </a:cubicBezTo>
                  <a:lnTo>
                    <a:pt x="12391" y="21111"/>
                  </a:lnTo>
                  <a:cubicBezTo>
                    <a:pt x="12817" y="21032"/>
                    <a:pt x="13245" y="20994"/>
                    <a:pt x="13670" y="20994"/>
                  </a:cubicBezTo>
                  <a:close/>
                  <a:moveTo>
                    <a:pt x="23971" y="20994"/>
                  </a:moveTo>
                  <a:cubicBezTo>
                    <a:pt x="24396" y="20994"/>
                    <a:pt x="24824" y="21032"/>
                    <a:pt x="25250" y="21111"/>
                  </a:cubicBezTo>
                  <a:cubicBezTo>
                    <a:pt x="24255" y="22294"/>
                    <a:pt x="23673" y="23791"/>
                    <a:pt x="23753" y="25386"/>
                  </a:cubicBezTo>
                  <a:cubicBezTo>
                    <a:pt x="22512" y="24082"/>
                    <a:pt x="20744" y="23244"/>
                    <a:pt x="18884" y="23244"/>
                  </a:cubicBezTo>
                  <a:cubicBezTo>
                    <a:pt x="18864" y="23244"/>
                    <a:pt x="18845" y="23244"/>
                    <a:pt x="18825" y="23244"/>
                  </a:cubicBezTo>
                  <a:cubicBezTo>
                    <a:pt x="20162" y="21797"/>
                    <a:pt x="22036" y="20994"/>
                    <a:pt x="23971" y="20994"/>
                  </a:cubicBezTo>
                  <a:close/>
                  <a:moveTo>
                    <a:pt x="37165" y="20902"/>
                  </a:moveTo>
                  <a:cubicBezTo>
                    <a:pt x="39100" y="20902"/>
                    <a:pt x="40977" y="21703"/>
                    <a:pt x="42328" y="23154"/>
                  </a:cubicBezTo>
                  <a:cubicBezTo>
                    <a:pt x="42310" y="23154"/>
                    <a:pt x="42291" y="23154"/>
                    <a:pt x="42273" y="23154"/>
                  </a:cubicBezTo>
                  <a:cubicBezTo>
                    <a:pt x="40286" y="23154"/>
                    <a:pt x="38419" y="24100"/>
                    <a:pt x="37176" y="25547"/>
                  </a:cubicBezTo>
                  <a:cubicBezTo>
                    <a:pt x="37302" y="23871"/>
                    <a:pt x="36701" y="22303"/>
                    <a:pt x="35653" y="21076"/>
                  </a:cubicBezTo>
                  <a:lnTo>
                    <a:pt x="35653" y="21067"/>
                  </a:lnTo>
                  <a:cubicBezTo>
                    <a:pt x="36155" y="20956"/>
                    <a:pt x="36662" y="20902"/>
                    <a:pt x="37165" y="20902"/>
                  </a:cubicBezTo>
                  <a:close/>
                  <a:moveTo>
                    <a:pt x="124474" y="18856"/>
                  </a:moveTo>
                  <a:cubicBezTo>
                    <a:pt x="127057" y="18856"/>
                    <a:pt x="129639" y="20229"/>
                    <a:pt x="130536" y="22975"/>
                  </a:cubicBezTo>
                  <a:cubicBezTo>
                    <a:pt x="130751" y="23656"/>
                    <a:pt x="130867" y="24364"/>
                    <a:pt x="130867" y="25081"/>
                  </a:cubicBezTo>
                  <a:cubicBezTo>
                    <a:pt x="130388" y="24976"/>
                    <a:pt x="129906" y="24925"/>
                    <a:pt x="129426" y="24925"/>
                  </a:cubicBezTo>
                  <a:cubicBezTo>
                    <a:pt x="127574" y="24925"/>
                    <a:pt x="125776" y="25691"/>
                    <a:pt x="124487" y="27079"/>
                  </a:cubicBezTo>
                  <a:cubicBezTo>
                    <a:pt x="123206" y="25708"/>
                    <a:pt x="121414" y="24920"/>
                    <a:pt x="119532" y="24920"/>
                  </a:cubicBezTo>
                  <a:cubicBezTo>
                    <a:pt x="119048" y="24920"/>
                    <a:pt x="118564" y="24973"/>
                    <a:pt x="118089" y="25081"/>
                  </a:cubicBezTo>
                  <a:cubicBezTo>
                    <a:pt x="118089" y="24364"/>
                    <a:pt x="118197" y="23656"/>
                    <a:pt x="118412" y="22975"/>
                  </a:cubicBezTo>
                  <a:cubicBezTo>
                    <a:pt x="119308" y="20229"/>
                    <a:pt x="121891" y="18856"/>
                    <a:pt x="124474" y="18856"/>
                  </a:cubicBezTo>
                  <a:close/>
                  <a:moveTo>
                    <a:pt x="77629" y="18952"/>
                  </a:moveTo>
                  <a:cubicBezTo>
                    <a:pt x="80805" y="18952"/>
                    <a:pt x="83981" y="21031"/>
                    <a:pt x="84022" y="25188"/>
                  </a:cubicBezTo>
                  <a:cubicBezTo>
                    <a:pt x="83543" y="25084"/>
                    <a:pt x="83060" y="25032"/>
                    <a:pt x="82581" y="25032"/>
                  </a:cubicBezTo>
                  <a:cubicBezTo>
                    <a:pt x="80728" y="25032"/>
                    <a:pt x="78930" y="25798"/>
                    <a:pt x="77642" y="27187"/>
                  </a:cubicBezTo>
                  <a:cubicBezTo>
                    <a:pt x="76360" y="25816"/>
                    <a:pt x="74568" y="25027"/>
                    <a:pt x="72687" y="25027"/>
                  </a:cubicBezTo>
                  <a:cubicBezTo>
                    <a:pt x="72203" y="25027"/>
                    <a:pt x="71719" y="25081"/>
                    <a:pt x="71244" y="25188"/>
                  </a:cubicBezTo>
                  <a:cubicBezTo>
                    <a:pt x="71280" y="21031"/>
                    <a:pt x="74454" y="18952"/>
                    <a:pt x="77629" y="18952"/>
                  </a:cubicBezTo>
                  <a:close/>
                  <a:moveTo>
                    <a:pt x="100945" y="18952"/>
                  </a:moveTo>
                  <a:cubicBezTo>
                    <a:pt x="104119" y="18952"/>
                    <a:pt x="107295" y="21030"/>
                    <a:pt x="107337" y="25187"/>
                  </a:cubicBezTo>
                  <a:lnTo>
                    <a:pt x="107337" y="25187"/>
                  </a:lnTo>
                  <a:cubicBezTo>
                    <a:pt x="106865" y="25086"/>
                    <a:pt x="106389" y="25037"/>
                    <a:pt x="105918" y="25037"/>
                  </a:cubicBezTo>
                  <a:cubicBezTo>
                    <a:pt x="104057" y="25037"/>
                    <a:pt x="102256" y="25803"/>
                    <a:pt x="100957" y="27196"/>
                  </a:cubicBezTo>
                  <a:cubicBezTo>
                    <a:pt x="99676" y="25816"/>
                    <a:pt x="97883" y="25036"/>
                    <a:pt x="96002" y="25036"/>
                  </a:cubicBezTo>
                  <a:cubicBezTo>
                    <a:pt x="95518" y="25036"/>
                    <a:pt x="95034" y="25081"/>
                    <a:pt x="94559" y="25188"/>
                  </a:cubicBezTo>
                  <a:cubicBezTo>
                    <a:pt x="94595" y="21031"/>
                    <a:pt x="97769" y="18952"/>
                    <a:pt x="100945" y="18952"/>
                  </a:cubicBezTo>
                  <a:close/>
                  <a:moveTo>
                    <a:pt x="53997" y="19058"/>
                  </a:moveTo>
                  <a:cubicBezTo>
                    <a:pt x="56578" y="19058"/>
                    <a:pt x="59157" y="20432"/>
                    <a:pt x="60052" y="23181"/>
                  </a:cubicBezTo>
                  <a:cubicBezTo>
                    <a:pt x="60267" y="23853"/>
                    <a:pt x="60384" y="24570"/>
                    <a:pt x="60384" y="25278"/>
                  </a:cubicBezTo>
                  <a:cubicBezTo>
                    <a:pt x="59909" y="25176"/>
                    <a:pt x="59430" y="25126"/>
                    <a:pt x="58956" y="25126"/>
                  </a:cubicBezTo>
                  <a:cubicBezTo>
                    <a:pt x="57095" y="25126"/>
                    <a:pt x="55295" y="25893"/>
                    <a:pt x="53995" y="27285"/>
                  </a:cubicBezTo>
                  <a:cubicBezTo>
                    <a:pt x="52714" y="25905"/>
                    <a:pt x="50922" y="25126"/>
                    <a:pt x="49049" y="25126"/>
                  </a:cubicBezTo>
                  <a:cubicBezTo>
                    <a:pt x="48556" y="25126"/>
                    <a:pt x="48072" y="25180"/>
                    <a:pt x="47597" y="25278"/>
                  </a:cubicBezTo>
                  <a:cubicBezTo>
                    <a:pt x="47606" y="24570"/>
                    <a:pt x="47714" y="23853"/>
                    <a:pt x="47929" y="23181"/>
                  </a:cubicBezTo>
                  <a:cubicBezTo>
                    <a:pt x="48830" y="20434"/>
                    <a:pt x="51414" y="19058"/>
                    <a:pt x="53997" y="19058"/>
                  </a:cubicBezTo>
                  <a:close/>
                  <a:moveTo>
                    <a:pt x="7163" y="19140"/>
                  </a:moveTo>
                  <a:cubicBezTo>
                    <a:pt x="10339" y="19140"/>
                    <a:pt x="13516" y="21219"/>
                    <a:pt x="13556" y="25377"/>
                  </a:cubicBezTo>
                  <a:cubicBezTo>
                    <a:pt x="13079" y="25272"/>
                    <a:pt x="12598" y="25222"/>
                    <a:pt x="12120" y="25222"/>
                  </a:cubicBezTo>
                  <a:cubicBezTo>
                    <a:pt x="10263" y="25222"/>
                    <a:pt x="8460" y="25990"/>
                    <a:pt x="7163" y="27379"/>
                  </a:cubicBezTo>
                  <a:lnTo>
                    <a:pt x="7163" y="27379"/>
                  </a:lnTo>
                  <a:cubicBezTo>
                    <a:pt x="5882" y="26002"/>
                    <a:pt x="4092" y="25224"/>
                    <a:pt x="2212" y="25224"/>
                  </a:cubicBezTo>
                  <a:cubicBezTo>
                    <a:pt x="1728" y="25224"/>
                    <a:pt x="1245" y="25278"/>
                    <a:pt x="770" y="25377"/>
                  </a:cubicBezTo>
                  <a:cubicBezTo>
                    <a:pt x="810" y="21219"/>
                    <a:pt x="3987" y="19140"/>
                    <a:pt x="7163" y="19140"/>
                  </a:cubicBezTo>
                  <a:close/>
                  <a:moveTo>
                    <a:pt x="30465" y="19152"/>
                  </a:moveTo>
                  <a:cubicBezTo>
                    <a:pt x="33638" y="19152"/>
                    <a:pt x="36811" y="21228"/>
                    <a:pt x="36854" y="25382"/>
                  </a:cubicBezTo>
                  <a:lnTo>
                    <a:pt x="36854" y="25382"/>
                  </a:lnTo>
                  <a:cubicBezTo>
                    <a:pt x="36384" y="25282"/>
                    <a:pt x="35912" y="25234"/>
                    <a:pt x="35443" y="25234"/>
                  </a:cubicBezTo>
                  <a:cubicBezTo>
                    <a:pt x="33580" y="25234"/>
                    <a:pt x="31775" y="26000"/>
                    <a:pt x="30483" y="27393"/>
                  </a:cubicBezTo>
                  <a:cubicBezTo>
                    <a:pt x="29201" y="26013"/>
                    <a:pt x="27409" y="25233"/>
                    <a:pt x="25528" y="25233"/>
                  </a:cubicBezTo>
                  <a:cubicBezTo>
                    <a:pt x="25044" y="25233"/>
                    <a:pt x="24560" y="25287"/>
                    <a:pt x="24085" y="25386"/>
                  </a:cubicBezTo>
                  <a:cubicBezTo>
                    <a:pt x="24116" y="21231"/>
                    <a:pt x="27290" y="19152"/>
                    <a:pt x="30465" y="19152"/>
                  </a:cubicBezTo>
                  <a:close/>
                  <a:moveTo>
                    <a:pt x="119325" y="25304"/>
                  </a:moveTo>
                  <a:cubicBezTo>
                    <a:pt x="121264" y="25304"/>
                    <a:pt x="123133" y="26108"/>
                    <a:pt x="124478" y="27563"/>
                  </a:cubicBezTo>
                  <a:cubicBezTo>
                    <a:pt x="124458" y="27563"/>
                    <a:pt x="124438" y="27563"/>
                    <a:pt x="124418" y="27563"/>
                  </a:cubicBezTo>
                  <a:cubicBezTo>
                    <a:pt x="122550" y="27563"/>
                    <a:pt x="120782" y="28392"/>
                    <a:pt x="119541" y="29696"/>
                  </a:cubicBezTo>
                  <a:cubicBezTo>
                    <a:pt x="119622" y="28110"/>
                    <a:pt x="119039" y="26604"/>
                    <a:pt x="118045" y="25421"/>
                  </a:cubicBezTo>
                  <a:cubicBezTo>
                    <a:pt x="118472" y="25342"/>
                    <a:pt x="118900" y="25304"/>
                    <a:pt x="119325" y="25304"/>
                  </a:cubicBezTo>
                  <a:close/>
                  <a:moveTo>
                    <a:pt x="129625" y="25304"/>
                  </a:moveTo>
                  <a:cubicBezTo>
                    <a:pt x="130050" y="25304"/>
                    <a:pt x="130477" y="25342"/>
                    <a:pt x="130903" y="25421"/>
                  </a:cubicBezTo>
                  <a:cubicBezTo>
                    <a:pt x="129908" y="26604"/>
                    <a:pt x="129326" y="28101"/>
                    <a:pt x="129415" y="29696"/>
                  </a:cubicBezTo>
                  <a:cubicBezTo>
                    <a:pt x="128165" y="28392"/>
                    <a:pt x="126398" y="27563"/>
                    <a:pt x="124538" y="27563"/>
                  </a:cubicBezTo>
                  <a:cubicBezTo>
                    <a:pt x="124518" y="27563"/>
                    <a:pt x="124498" y="27563"/>
                    <a:pt x="124478" y="27563"/>
                  </a:cubicBezTo>
                  <a:cubicBezTo>
                    <a:pt x="125816" y="26108"/>
                    <a:pt x="127690" y="25304"/>
                    <a:pt x="129625" y="25304"/>
                  </a:cubicBezTo>
                  <a:close/>
                  <a:moveTo>
                    <a:pt x="95793" y="25402"/>
                  </a:moveTo>
                  <a:cubicBezTo>
                    <a:pt x="97728" y="25402"/>
                    <a:pt x="99603" y="26205"/>
                    <a:pt x="100948" y="27653"/>
                  </a:cubicBezTo>
                  <a:lnTo>
                    <a:pt x="100948" y="27653"/>
                  </a:lnTo>
                  <a:cubicBezTo>
                    <a:pt x="100945" y="27653"/>
                    <a:pt x="100942" y="27653"/>
                    <a:pt x="100939" y="27653"/>
                  </a:cubicBezTo>
                  <a:cubicBezTo>
                    <a:pt x="100919" y="27652"/>
                    <a:pt x="100900" y="27652"/>
                    <a:pt x="100880" y="27652"/>
                  </a:cubicBezTo>
                  <a:cubicBezTo>
                    <a:pt x="99020" y="27652"/>
                    <a:pt x="97252" y="28491"/>
                    <a:pt x="96011" y="29794"/>
                  </a:cubicBezTo>
                  <a:cubicBezTo>
                    <a:pt x="96091" y="28199"/>
                    <a:pt x="95509" y="26703"/>
                    <a:pt x="94514" y="25520"/>
                  </a:cubicBezTo>
                  <a:cubicBezTo>
                    <a:pt x="94940" y="25441"/>
                    <a:pt x="95368" y="25402"/>
                    <a:pt x="95793" y="25402"/>
                  </a:cubicBezTo>
                  <a:close/>
                  <a:moveTo>
                    <a:pt x="82779" y="25411"/>
                  </a:moveTo>
                  <a:cubicBezTo>
                    <a:pt x="83204" y="25411"/>
                    <a:pt x="83632" y="25450"/>
                    <a:pt x="84057" y="25529"/>
                  </a:cubicBezTo>
                  <a:cubicBezTo>
                    <a:pt x="83063" y="26703"/>
                    <a:pt x="82480" y="28208"/>
                    <a:pt x="82570" y="29803"/>
                  </a:cubicBezTo>
                  <a:cubicBezTo>
                    <a:pt x="81320" y="28500"/>
                    <a:pt x="79561" y="27661"/>
                    <a:pt x="77692" y="27661"/>
                  </a:cubicBezTo>
                  <a:cubicBezTo>
                    <a:pt x="77672" y="27661"/>
                    <a:pt x="77653" y="27661"/>
                    <a:pt x="77633" y="27662"/>
                  </a:cubicBezTo>
                  <a:cubicBezTo>
                    <a:pt x="78970" y="26214"/>
                    <a:pt x="80844" y="25411"/>
                    <a:pt x="82779" y="25411"/>
                  </a:cubicBezTo>
                  <a:close/>
                  <a:moveTo>
                    <a:pt x="59128" y="25506"/>
                  </a:moveTo>
                  <a:cubicBezTo>
                    <a:pt x="59557" y="25506"/>
                    <a:pt x="59990" y="25546"/>
                    <a:pt x="60420" y="25628"/>
                  </a:cubicBezTo>
                  <a:cubicBezTo>
                    <a:pt x="59434" y="26801"/>
                    <a:pt x="58852" y="28307"/>
                    <a:pt x="58932" y="29893"/>
                  </a:cubicBezTo>
                  <a:cubicBezTo>
                    <a:pt x="57697" y="28596"/>
                    <a:pt x="55941" y="27760"/>
                    <a:pt x="54083" y="27760"/>
                  </a:cubicBezTo>
                  <a:cubicBezTo>
                    <a:pt x="54054" y="27760"/>
                    <a:pt x="54024" y="27760"/>
                    <a:pt x="53995" y="27760"/>
                  </a:cubicBezTo>
                  <a:cubicBezTo>
                    <a:pt x="53975" y="27760"/>
                    <a:pt x="53955" y="27760"/>
                    <a:pt x="53935" y="27760"/>
                  </a:cubicBezTo>
                  <a:cubicBezTo>
                    <a:pt x="52067" y="27760"/>
                    <a:pt x="50308" y="28589"/>
                    <a:pt x="49058" y="29893"/>
                  </a:cubicBezTo>
                  <a:cubicBezTo>
                    <a:pt x="49138" y="28307"/>
                    <a:pt x="48565" y="26801"/>
                    <a:pt x="47561" y="25619"/>
                  </a:cubicBezTo>
                  <a:lnTo>
                    <a:pt x="47561" y="25619"/>
                  </a:lnTo>
                  <a:lnTo>
                    <a:pt x="47570" y="25628"/>
                  </a:lnTo>
                  <a:cubicBezTo>
                    <a:pt x="48002" y="25546"/>
                    <a:pt x="48436" y="25506"/>
                    <a:pt x="48867" y="25506"/>
                  </a:cubicBezTo>
                  <a:cubicBezTo>
                    <a:pt x="50796" y="25506"/>
                    <a:pt x="52663" y="26308"/>
                    <a:pt x="54004" y="27751"/>
                  </a:cubicBezTo>
                  <a:cubicBezTo>
                    <a:pt x="55337" y="26308"/>
                    <a:pt x="57203" y="25506"/>
                    <a:pt x="59128" y="25506"/>
                  </a:cubicBezTo>
                  <a:close/>
                  <a:moveTo>
                    <a:pt x="25327" y="25613"/>
                  </a:moveTo>
                  <a:cubicBezTo>
                    <a:pt x="27257" y="25613"/>
                    <a:pt x="29124" y="26416"/>
                    <a:pt x="30465" y="27859"/>
                  </a:cubicBezTo>
                  <a:lnTo>
                    <a:pt x="30465" y="27859"/>
                  </a:lnTo>
                  <a:cubicBezTo>
                    <a:pt x="30462" y="27859"/>
                    <a:pt x="30459" y="27859"/>
                    <a:pt x="30456" y="27859"/>
                  </a:cubicBezTo>
                  <a:cubicBezTo>
                    <a:pt x="30436" y="27859"/>
                    <a:pt x="30416" y="27858"/>
                    <a:pt x="30397" y="27858"/>
                  </a:cubicBezTo>
                  <a:cubicBezTo>
                    <a:pt x="28528" y="27858"/>
                    <a:pt x="26769" y="28697"/>
                    <a:pt x="25519" y="30000"/>
                  </a:cubicBezTo>
                  <a:cubicBezTo>
                    <a:pt x="25608" y="28414"/>
                    <a:pt x="25026" y="26909"/>
                    <a:pt x="24031" y="25735"/>
                  </a:cubicBezTo>
                  <a:cubicBezTo>
                    <a:pt x="24463" y="25653"/>
                    <a:pt x="24897" y="25613"/>
                    <a:pt x="25327" y="25613"/>
                  </a:cubicBezTo>
                  <a:close/>
                  <a:moveTo>
                    <a:pt x="106136" y="30070"/>
                  </a:moveTo>
                  <a:cubicBezTo>
                    <a:pt x="106135" y="30070"/>
                    <a:pt x="106135" y="30070"/>
                    <a:pt x="106134" y="30070"/>
                  </a:cubicBezTo>
                  <a:lnTo>
                    <a:pt x="106134" y="30070"/>
                  </a:lnTo>
                  <a:lnTo>
                    <a:pt x="106136" y="30072"/>
                  </a:lnTo>
                  <a:cubicBezTo>
                    <a:pt x="106136" y="30071"/>
                    <a:pt x="106136" y="30071"/>
                    <a:pt x="106136" y="30070"/>
                  </a:cubicBezTo>
                  <a:close/>
                  <a:moveTo>
                    <a:pt x="70806" y="20910"/>
                  </a:moveTo>
                  <a:cubicBezTo>
                    <a:pt x="71297" y="20910"/>
                    <a:pt x="71792" y="20961"/>
                    <a:pt x="72283" y="21067"/>
                  </a:cubicBezTo>
                  <a:cubicBezTo>
                    <a:pt x="71289" y="22321"/>
                    <a:pt x="70742" y="23907"/>
                    <a:pt x="70939" y="25574"/>
                  </a:cubicBezTo>
                  <a:cubicBezTo>
                    <a:pt x="71449" y="25460"/>
                    <a:pt x="71962" y="25404"/>
                    <a:pt x="72472" y="25404"/>
                  </a:cubicBezTo>
                  <a:cubicBezTo>
                    <a:pt x="74409" y="25404"/>
                    <a:pt x="76285" y="26207"/>
                    <a:pt x="77633" y="27662"/>
                  </a:cubicBezTo>
                  <a:cubicBezTo>
                    <a:pt x="77615" y="27661"/>
                    <a:pt x="77597" y="27661"/>
                    <a:pt x="77578" y="27661"/>
                  </a:cubicBezTo>
                  <a:cubicBezTo>
                    <a:pt x="75520" y="27661"/>
                    <a:pt x="73598" y="28670"/>
                    <a:pt x="72346" y="30197"/>
                  </a:cubicBezTo>
                  <a:cubicBezTo>
                    <a:pt x="72748" y="26467"/>
                    <a:pt x="69425" y="23154"/>
                    <a:pt x="65707" y="23154"/>
                  </a:cubicBezTo>
                  <a:cubicBezTo>
                    <a:pt x="65692" y="23154"/>
                    <a:pt x="65677" y="23154"/>
                    <a:pt x="65662" y="23154"/>
                  </a:cubicBezTo>
                  <a:cubicBezTo>
                    <a:pt x="67004" y="21705"/>
                    <a:pt x="68876" y="20910"/>
                    <a:pt x="70806" y="20910"/>
                  </a:cubicBezTo>
                  <a:close/>
                  <a:moveTo>
                    <a:pt x="112818" y="23450"/>
                  </a:moveTo>
                  <a:cubicBezTo>
                    <a:pt x="115995" y="23450"/>
                    <a:pt x="119174" y="25529"/>
                    <a:pt x="119218" y="29687"/>
                  </a:cubicBezTo>
                  <a:cubicBezTo>
                    <a:pt x="118738" y="29582"/>
                    <a:pt x="118254" y="29531"/>
                    <a:pt x="117774" y="29531"/>
                  </a:cubicBezTo>
                  <a:cubicBezTo>
                    <a:pt x="115916" y="29531"/>
                    <a:pt x="114117" y="30298"/>
                    <a:pt x="112821" y="31694"/>
                  </a:cubicBezTo>
                  <a:cubicBezTo>
                    <a:pt x="111548" y="30314"/>
                    <a:pt x="109756" y="29534"/>
                    <a:pt x="107874" y="29534"/>
                  </a:cubicBezTo>
                  <a:cubicBezTo>
                    <a:pt x="107391" y="29534"/>
                    <a:pt x="106907" y="29588"/>
                    <a:pt x="106432" y="29687"/>
                  </a:cubicBezTo>
                  <a:cubicBezTo>
                    <a:pt x="106468" y="25529"/>
                    <a:pt x="109642" y="23450"/>
                    <a:pt x="112818" y="23450"/>
                  </a:cubicBezTo>
                  <a:close/>
                  <a:moveTo>
                    <a:pt x="136132" y="23450"/>
                  </a:moveTo>
                  <a:cubicBezTo>
                    <a:pt x="139308" y="23450"/>
                    <a:pt x="142484" y="25529"/>
                    <a:pt x="142525" y="29687"/>
                  </a:cubicBezTo>
                  <a:cubicBezTo>
                    <a:pt x="142051" y="29585"/>
                    <a:pt x="141574" y="29535"/>
                    <a:pt x="141100" y="29535"/>
                  </a:cubicBezTo>
                  <a:cubicBezTo>
                    <a:pt x="139242" y="29535"/>
                    <a:pt x="137437" y="30301"/>
                    <a:pt x="136145" y="31694"/>
                  </a:cubicBezTo>
                  <a:cubicBezTo>
                    <a:pt x="134863" y="30314"/>
                    <a:pt x="133071" y="29534"/>
                    <a:pt x="131190" y="29534"/>
                  </a:cubicBezTo>
                  <a:cubicBezTo>
                    <a:pt x="130706" y="29534"/>
                    <a:pt x="130222" y="29588"/>
                    <a:pt x="129747" y="29687"/>
                  </a:cubicBezTo>
                  <a:cubicBezTo>
                    <a:pt x="129783" y="25529"/>
                    <a:pt x="132957" y="23450"/>
                    <a:pt x="136132" y="23450"/>
                  </a:cubicBezTo>
                  <a:close/>
                  <a:moveTo>
                    <a:pt x="89290" y="23558"/>
                  </a:moveTo>
                  <a:cubicBezTo>
                    <a:pt x="92466" y="23558"/>
                    <a:pt x="95642" y="25636"/>
                    <a:pt x="95679" y="29792"/>
                  </a:cubicBezTo>
                  <a:lnTo>
                    <a:pt x="95679" y="29792"/>
                  </a:lnTo>
                  <a:cubicBezTo>
                    <a:pt x="95202" y="29689"/>
                    <a:pt x="94721" y="29638"/>
                    <a:pt x="94245" y="29638"/>
                  </a:cubicBezTo>
                  <a:cubicBezTo>
                    <a:pt x="92389" y="29638"/>
                    <a:pt x="90595" y="30406"/>
                    <a:pt x="89299" y="31801"/>
                  </a:cubicBezTo>
                  <a:cubicBezTo>
                    <a:pt x="88025" y="30429"/>
                    <a:pt x="86246" y="29642"/>
                    <a:pt x="84376" y="29642"/>
                  </a:cubicBezTo>
                  <a:cubicBezTo>
                    <a:pt x="84365" y="29642"/>
                    <a:pt x="84355" y="29642"/>
                    <a:pt x="84344" y="29642"/>
                  </a:cubicBezTo>
                  <a:cubicBezTo>
                    <a:pt x="83860" y="29642"/>
                    <a:pt x="83376" y="29687"/>
                    <a:pt x="82902" y="29794"/>
                  </a:cubicBezTo>
                  <a:cubicBezTo>
                    <a:pt x="82937" y="25637"/>
                    <a:pt x="86114" y="23558"/>
                    <a:pt x="89290" y="23558"/>
                  </a:cubicBezTo>
                  <a:close/>
                  <a:moveTo>
                    <a:pt x="42335" y="23651"/>
                  </a:moveTo>
                  <a:cubicBezTo>
                    <a:pt x="45511" y="23651"/>
                    <a:pt x="48686" y="25727"/>
                    <a:pt x="48726" y="29884"/>
                  </a:cubicBezTo>
                  <a:cubicBezTo>
                    <a:pt x="48251" y="29782"/>
                    <a:pt x="47772" y="29732"/>
                    <a:pt x="47298" y="29732"/>
                  </a:cubicBezTo>
                  <a:cubicBezTo>
                    <a:pt x="45434" y="29732"/>
                    <a:pt x="43630" y="30499"/>
                    <a:pt x="42337" y="31891"/>
                  </a:cubicBezTo>
                  <a:cubicBezTo>
                    <a:pt x="41056" y="30511"/>
                    <a:pt x="39264" y="29731"/>
                    <a:pt x="37382" y="29731"/>
                  </a:cubicBezTo>
                  <a:cubicBezTo>
                    <a:pt x="36898" y="29731"/>
                    <a:pt x="36415" y="29785"/>
                    <a:pt x="35940" y="29884"/>
                  </a:cubicBezTo>
                  <a:cubicBezTo>
                    <a:pt x="35980" y="25729"/>
                    <a:pt x="39158" y="23651"/>
                    <a:pt x="42335" y="23651"/>
                  </a:cubicBezTo>
                  <a:close/>
                  <a:moveTo>
                    <a:pt x="65651" y="23651"/>
                  </a:moveTo>
                  <a:cubicBezTo>
                    <a:pt x="68826" y="23651"/>
                    <a:pt x="72001" y="25727"/>
                    <a:pt x="72041" y="29884"/>
                  </a:cubicBezTo>
                  <a:cubicBezTo>
                    <a:pt x="71568" y="29782"/>
                    <a:pt x="71091" y="29732"/>
                    <a:pt x="70617" y="29732"/>
                  </a:cubicBezTo>
                  <a:cubicBezTo>
                    <a:pt x="68758" y="29732"/>
                    <a:pt x="66952" y="30499"/>
                    <a:pt x="65653" y="31891"/>
                  </a:cubicBezTo>
                  <a:cubicBezTo>
                    <a:pt x="64371" y="30511"/>
                    <a:pt x="62579" y="29731"/>
                    <a:pt x="60697" y="29731"/>
                  </a:cubicBezTo>
                  <a:cubicBezTo>
                    <a:pt x="60214" y="29731"/>
                    <a:pt x="59730" y="29785"/>
                    <a:pt x="59255" y="29884"/>
                  </a:cubicBezTo>
                  <a:cubicBezTo>
                    <a:pt x="59295" y="25729"/>
                    <a:pt x="62473" y="23651"/>
                    <a:pt x="65651" y="23651"/>
                  </a:cubicBezTo>
                  <a:close/>
                  <a:moveTo>
                    <a:pt x="18808" y="23757"/>
                  </a:moveTo>
                  <a:cubicBezTo>
                    <a:pt x="21978" y="23757"/>
                    <a:pt x="25149" y="25829"/>
                    <a:pt x="25196" y="29978"/>
                  </a:cubicBezTo>
                  <a:lnTo>
                    <a:pt x="25196" y="29978"/>
                  </a:lnTo>
                  <a:cubicBezTo>
                    <a:pt x="24721" y="29876"/>
                    <a:pt x="24243" y="29826"/>
                    <a:pt x="23769" y="29826"/>
                  </a:cubicBezTo>
                  <a:cubicBezTo>
                    <a:pt x="21911" y="29826"/>
                    <a:pt x="20114" y="30592"/>
                    <a:pt x="18825" y="31981"/>
                  </a:cubicBezTo>
                  <a:cubicBezTo>
                    <a:pt x="17544" y="30610"/>
                    <a:pt x="15752" y="29821"/>
                    <a:pt x="13870" y="29821"/>
                  </a:cubicBezTo>
                  <a:cubicBezTo>
                    <a:pt x="13386" y="29830"/>
                    <a:pt x="12902" y="29875"/>
                    <a:pt x="12427" y="29982"/>
                  </a:cubicBezTo>
                  <a:cubicBezTo>
                    <a:pt x="12463" y="25834"/>
                    <a:pt x="15635" y="23757"/>
                    <a:pt x="18808" y="23757"/>
                  </a:cubicBezTo>
                  <a:close/>
                  <a:moveTo>
                    <a:pt x="117967" y="29909"/>
                  </a:moveTo>
                  <a:cubicBezTo>
                    <a:pt x="118392" y="29909"/>
                    <a:pt x="118820" y="29948"/>
                    <a:pt x="119245" y="30027"/>
                  </a:cubicBezTo>
                  <a:cubicBezTo>
                    <a:pt x="118253" y="31208"/>
                    <a:pt x="117671" y="32700"/>
                    <a:pt x="117757" y="34292"/>
                  </a:cubicBezTo>
                  <a:lnTo>
                    <a:pt x="117757" y="34292"/>
                  </a:lnTo>
                  <a:cubicBezTo>
                    <a:pt x="116507" y="32989"/>
                    <a:pt x="114740" y="32159"/>
                    <a:pt x="112880" y="32159"/>
                  </a:cubicBezTo>
                  <a:cubicBezTo>
                    <a:pt x="112860" y="32159"/>
                    <a:pt x="112840" y="32160"/>
                    <a:pt x="112821" y="32160"/>
                  </a:cubicBezTo>
                  <a:cubicBezTo>
                    <a:pt x="114158" y="30712"/>
                    <a:pt x="116031" y="29909"/>
                    <a:pt x="117967" y="29909"/>
                  </a:cubicBezTo>
                  <a:close/>
                  <a:moveTo>
                    <a:pt x="84144" y="30017"/>
                  </a:moveTo>
                  <a:cubicBezTo>
                    <a:pt x="86080" y="30017"/>
                    <a:pt x="87953" y="30820"/>
                    <a:pt x="89290" y="32267"/>
                  </a:cubicBezTo>
                  <a:cubicBezTo>
                    <a:pt x="89271" y="32267"/>
                    <a:pt x="89251" y="32267"/>
                    <a:pt x="89231" y="32267"/>
                  </a:cubicBezTo>
                  <a:cubicBezTo>
                    <a:pt x="87362" y="32267"/>
                    <a:pt x="85595" y="33105"/>
                    <a:pt x="84353" y="34409"/>
                  </a:cubicBezTo>
                  <a:cubicBezTo>
                    <a:pt x="84443" y="32814"/>
                    <a:pt x="83851" y="31317"/>
                    <a:pt x="82866" y="30135"/>
                  </a:cubicBezTo>
                  <a:cubicBezTo>
                    <a:pt x="83291" y="30056"/>
                    <a:pt x="83719" y="30017"/>
                    <a:pt x="84144" y="30017"/>
                  </a:cubicBezTo>
                  <a:close/>
                  <a:moveTo>
                    <a:pt x="94437" y="30017"/>
                  </a:moveTo>
                  <a:cubicBezTo>
                    <a:pt x="94862" y="30017"/>
                    <a:pt x="95289" y="30056"/>
                    <a:pt x="95715" y="30135"/>
                  </a:cubicBezTo>
                  <a:cubicBezTo>
                    <a:pt x="94729" y="31317"/>
                    <a:pt x="94138" y="32814"/>
                    <a:pt x="94228" y="34409"/>
                  </a:cubicBezTo>
                  <a:cubicBezTo>
                    <a:pt x="92977" y="33105"/>
                    <a:pt x="91218" y="32267"/>
                    <a:pt x="89350" y="32267"/>
                  </a:cubicBezTo>
                  <a:cubicBezTo>
                    <a:pt x="89333" y="32267"/>
                    <a:pt x="89316" y="32267"/>
                    <a:pt x="89299" y="32267"/>
                  </a:cubicBezTo>
                  <a:lnTo>
                    <a:pt x="89299" y="32267"/>
                  </a:lnTo>
                  <a:cubicBezTo>
                    <a:pt x="90637" y="30820"/>
                    <a:pt x="92504" y="30017"/>
                    <a:pt x="94437" y="30017"/>
                  </a:cubicBezTo>
                  <a:close/>
                  <a:moveTo>
                    <a:pt x="47484" y="30107"/>
                  </a:moveTo>
                  <a:cubicBezTo>
                    <a:pt x="47908" y="30107"/>
                    <a:pt x="48336" y="30145"/>
                    <a:pt x="48762" y="30224"/>
                  </a:cubicBezTo>
                  <a:cubicBezTo>
                    <a:pt x="47767" y="31407"/>
                    <a:pt x="47185" y="32912"/>
                    <a:pt x="47275" y="34498"/>
                  </a:cubicBezTo>
                  <a:cubicBezTo>
                    <a:pt x="46024" y="33195"/>
                    <a:pt x="44256" y="32357"/>
                    <a:pt x="42396" y="32357"/>
                  </a:cubicBezTo>
                  <a:cubicBezTo>
                    <a:pt x="42377" y="32357"/>
                    <a:pt x="42357" y="32357"/>
                    <a:pt x="42337" y="32357"/>
                  </a:cubicBezTo>
                  <a:cubicBezTo>
                    <a:pt x="43675" y="30909"/>
                    <a:pt x="45548" y="30107"/>
                    <a:pt x="47484" y="30107"/>
                  </a:cubicBezTo>
                  <a:close/>
                  <a:moveTo>
                    <a:pt x="60497" y="30107"/>
                  </a:moveTo>
                  <a:cubicBezTo>
                    <a:pt x="62433" y="30107"/>
                    <a:pt x="64308" y="30911"/>
                    <a:pt x="65653" y="32366"/>
                  </a:cubicBezTo>
                  <a:lnTo>
                    <a:pt x="65653" y="32366"/>
                  </a:lnTo>
                  <a:cubicBezTo>
                    <a:pt x="65650" y="32366"/>
                    <a:pt x="65647" y="32366"/>
                    <a:pt x="65644" y="32366"/>
                  </a:cubicBezTo>
                  <a:cubicBezTo>
                    <a:pt x="65624" y="32366"/>
                    <a:pt x="65604" y="32366"/>
                    <a:pt x="65584" y="32366"/>
                  </a:cubicBezTo>
                  <a:cubicBezTo>
                    <a:pt x="63715" y="32366"/>
                    <a:pt x="61957" y="33195"/>
                    <a:pt x="60706" y="34498"/>
                  </a:cubicBezTo>
                  <a:cubicBezTo>
                    <a:pt x="60796" y="32912"/>
                    <a:pt x="60214" y="31407"/>
                    <a:pt x="59219" y="30224"/>
                  </a:cubicBezTo>
                  <a:cubicBezTo>
                    <a:pt x="59644" y="30145"/>
                    <a:pt x="60072" y="30107"/>
                    <a:pt x="60497" y="30107"/>
                  </a:cubicBezTo>
                  <a:close/>
                  <a:moveTo>
                    <a:pt x="106093" y="25399"/>
                  </a:moveTo>
                  <a:cubicBezTo>
                    <a:pt x="106554" y="25399"/>
                    <a:pt x="107019" y="25445"/>
                    <a:pt x="107480" y="25538"/>
                  </a:cubicBezTo>
                  <a:cubicBezTo>
                    <a:pt x="106477" y="26801"/>
                    <a:pt x="105930" y="28395"/>
                    <a:pt x="106136" y="30070"/>
                  </a:cubicBezTo>
                  <a:lnTo>
                    <a:pt x="106136" y="30070"/>
                  </a:lnTo>
                  <a:cubicBezTo>
                    <a:pt x="106645" y="29957"/>
                    <a:pt x="107158" y="29902"/>
                    <a:pt x="107667" y="29902"/>
                  </a:cubicBezTo>
                  <a:cubicBezTo>
                    <a:pt x="109601" y="29902"/>
                    <a:pt x="111474" y="30700"/>
                    <a:pt x="112821" y="32160"/>
                  </a:cubicBezTo>
                  <a:cubicBezTo>
                    <a:pt x="112802" y="32160"/>
                    <a:pt x="112783" y="32160"/>
                    <a:pt x="112764" y="32160"/>
                  </a:cubicBezTo>
                  <a:cubicBezTo>
                    <a:pt x="110778" y="32160"/>
                    <a:pt x="108911" y="33096"/>
                    <a:pt x="107659" y="34543"/>
                  </a:cubicBezTo>
                  <a:cubicBezTo>
                    <a:pt x="107785" y="32877"/>
                    <a:pt x="107175" y="31300"/>
                    <a:pt x="106127" y="30072"/>
                  </a:cubicBezTo>
                  <a:cubicBezTo>
                    <a:pt x="106130" y="30071"/>
                    <a:pt x="106132" y="30071"/>
                    <a:pt x="106134" y="30070"/>
                  </a:cubicBezTo>
                  <a:lnTo>
                    <a:pt x="106134" y="30070"/>
                  </a:lnTo>
                  <a:lnTo>
                    <a:pt x="106127" y="30063"/>
                  </a:lnTo>
                  <a:cubicBezTo>
                    <a:pt x="104875" y="28607"/>
                    <a:pt x="102990" y="27652"/>
                    <a:pt x="100995" y="27652"/>
                  </a:cubicBezTo>
                  <a:cubicBezTo>
                    <a:pt x="100979" y="27652"/>
                    <a:pt x="100964" y="27652"/>
                    <a:pt x="100948" y="27653"/>
                  </a:cubicBezTo>
                  <a:lnTo>
                    <a:pt x="100948" y="27653"/>
                  </a:lnTo>
                  <a:cubicBezTo>
                    <a:pt x="102286" y="26199"/>
                    <a:pt x="104161" y="25399"/>
                    <a:pt x="106093" y="25399"/>
                  </a:cubicBezTo>
                  <a:close/>
                  <a:moveTo>
                    <a:pt x="13651" y="30209"/>
                  </a:moveTo>
                  <a:cubicBezTo>
                    <a:pt x="15587" y="30209"/>
                    <a:pt x="17458" y="31009"/>
                    <a:pt x="18799" y="32455"/>
                  </a:cubicBezTo>
                  <a:lnTo>
                    <a:pt x="18799" y="32455"/>
                  </a:lnTo>
                  <a:cubicBezTo>
                    <a:pt x="18788" y="32455"/>
                    <a:pt x="18777" y="32455"/>
                    <a:pt x="18766" y="32455"/>
                  </a:cubicBezTo>
                  <a:cubicBezTo>
                    <a:pt x="16897" y="32455"/>
                    <a:pt x="15129" y="33294"/>
                    <a:pt x="13888" y="34597"/>
                  </a:cubicBezTo>
                  <a:cubicBezTo>
                    <a:pt x="13968" y="33002"/>
                    <a:pt x="13386" y="31497"/>
                    <a:pt x="12391" y="30323"/>
                  </a:cubicBezTo>
                  <a:cubicBezTo>
                    <a:pt x="12811" y="30247"/>
                    <a:pt x="13233" y="30209"/>
                    <a:pt x="13651" y="30209"/>
                  </a:cubicBezTo>
                  <a:close/>
                  <a:moveTo>
                    <a:pt x="23971" y="30205"/>
                  </a:moveTo>
                  <a:cubicBezTo>
                    <a:pt x="24396" y="30205"/>
                    <a:pt x="24824" y="30244"/>
                    <a:pt x="25250" y="30323"/>
                  </a:cubicBezTo>
                  <a:cubicBezTo>
                    <a:pt x="24255" y="31497"/>
                    <a:pt x="23673" y="33002"/>
                    <a:pt x="23753" y="34597"/>
                  </a:cubicBezTo>
                  <a:cubicBezTo>
                    <a:pt x="22512" y="33294"/>
                    <a:pt x="20744" y="32455"/>
                    <a:pt x="18884" y="32455"/>
                  </a:cubicBezTo>
                  <a:cubicBezTo>
                    <a:pt x="18864" y="32455"/>
                    <a:pt x="18845" y="32455"/>
                    <a:pt x="18825" y="32455"/>
                  </a:cubicBezTo>
                  <a:cubicBezTo>
                    <a:pt x="20162" y="31008"/>
                    <a:pt x="22036" y="30205"/>
                    <a:pt x="23971" y="30205"/>
                  </a:cubicBezTo>
                  <a:close/>
                  <a:moveTo>
                    <a:pt x="35606" y="25605"/>
                  </a:moveTo>
                  <a:cubicBezTo>
                    <a:pt x="36068" y="25605"/>
                    <a:pt x="36534" y="25651"/>
                    <a:pt x="36997" y="25744"/>
                  </a:cubicBezTo>
                  <a:cubicBezTo>
                    <a:pt x="35993" y="26999"/>
                    <a:pt x="35438" y="28593"/>
                    <a:pt x="35644" y="30269"/>
                  </a:cubicBezTo>
                  <a:cubicBezTo>
                    <a:pt x="36150" y="30158"/>
                    <a:pt x="36661" y="30103"/>
                    <a:pt x="37168" y="30103"/>
                  </a:cubicBezTo>
                  <a:cubicBezTo>
                    <a:pt x="39104" y="30103"/>
                    <a:pt x="40980" y="30899"/>
                    <a:pt x="42329" y="32357"/>
                  </a:cubicBezTo>
                  <a:lnTo>
                    <a:pt x="42329" y="32357"/>
                  </a:lnTo>
                  <a:cubicBezTo>
                    <a:pt x="42313" y="32357"/>
                    <a:pt x="42297" y="32357"/>
                    <a:pt x="42282" y="32357"/>
                  </a:cubicBezTo>
                  <a:cubicBezTo>
                    <a:pt x="40295" y="32357"/>
                    <a:pt x="38428" y="33302"/>
                    <a:pt x="37176" y="34749"/>
                  </a:cubicBezTo>
                  <a:cubicBezTo>
                    <a:pt x="37302" y="33074"/>
                    <a:pt x="36692" y="31497"/>
                    <a:pt x="35644" y="30269"/>
                  </a:cubicBezTo>
                  <a:cubicBezTo>
                    <a:pt x="34392" y="28813"/>
                    <a:pt x="32507" y="27858"/>
                    <a:pt x="30511" y="27858"/>
                  </a:cubicBezTo>
                  <a:cubicBezTo>
                    <a:pt x="30496" y="27858"/>
                    <a:pt x="30480" y="27859"/>
                    <a:pt x="30465" y="27859"/>
                  </a:cubicBezTo>
                  <a:lnTo>
                    <a:pt x="30465" y="27859"/>
                  </a:lnTo>
                  <a:cubicBezTo>
                    <a:pt x="31803" y="26405"/>
                    <a:pt x="33672" y="25605"/>
                    <a:pt x="35606" y="25605"/>
                  </a:cubicBezTo>
                  <a:close/>
                  <a:moveTo>
                    <a:pt x="124475" y="28056"/>
                  </a:moveTo>
                  <a:cubicBezTo>
                    <a:pt x="127650" y="28056"/>
                    <a:pt x="130827" y="30135"/>
                    <a:pt x="130867" y="34292"/>
                  </a:cubicBezTo>
                  <a:cubicBezTo>
                    <a:pt x="130389" y="34187"/>
                    <a:pt x="129906" y="34136"/>
                    <a:pt x="129427" y="34136"/>
                  </a:cubicBezTo>
                  <a:cubicBezTo>
                    <a:pt x="127574" y="34136"/>
                    <a:pt x="125776" y="34904"/>
                    <a:pt x="124487" y="36299"/>
                  </a:cubicBezTo>
                  <a:cubicBezTo>
                    <a:pt x="123213" y="34927"/>
                    <a:pt x="121434" y="34140"/>
                    <a:pt x="119564" y="34140"/>
                  </a:cubicBezTo>
                  <a:cubicBezTo>
                    <a:pt x="119553" y="34140"/>
                    <a:pt x="119543" y="34140"/>
                    <a:pt x="119532" y="34140"/>
                  </a:cubicBezTo>
                  <a:cubicBezTo>
                    <a:pt x="119048" y="34140"/>
                    <a:pt x="118564" y="34185"/>
                    <a:pt x="118089" y="34292"/>
                  </a:cubicBezTo>
                  <a:cubicBezTo>
                    <a:pt x="118125" y="30135"/>
                    <a:pt x="121299" y="28056"/>
                    <a:pt x="124475" y="28056"/>
                  </a:cubicBezTo>
                  <a:close/>
                  <a:moveTo>
                    <a:pt x="100943" y="28163"/>
                  </a:moveTo>
                  <a:cubicBezTo>
                    <a:pt x="104120" y="28163"/>
                    <a:pt x="107296" y="30242"/>
                    <a:pt x="107337" y="34400"/>
                  </a:cubicBezTo>
                  <a:cubicBezTo>
                    <a:pt x="106858" y="34295"/>
                    <a:pt x="106375" y="34244"/>
                    <a:pt x="105896" y="34244"/>
                  </a:cubicBezTo>
                  <a:cubicBezTo>
                    <a:pt x="104045" y="34244"/>
                    <a:pt x="102248" y="35008"/>
                    <a:pt x="100952" y="36393"/>
                  </a:cubicBezTo>
                  <a:lnTo>
                    <a:pt x="100952" y="36393"/>
                  </a:lnTo>
                  <a:cubicBezTo>
                    <a:pt x="99679" y="35024"/>
                    <a:pt x="97893" y="34247"/>
                    <a:pt x="96025" y="34247"/>
                  </a:cubicBezTo>
                  <a:cubicBezTo>
                    <a:pt x="96014" y="34247"/>
                    <a:pt x="96004" y="34247"/>
                    <a:pt x="95993" y="34248"/>
                  </a:cubicBezTo>
                  <a:cubicBezTo>
                    <a:pt x="95509" y="34248"/>
                    <a:pt x="95025" y="34292"/>
                    <a:pt x="94550" y="34400"/>
                  </a:cubicBezTo>
                  <a:cubicBezTo>
                    <a:pt x="94590" y="30242"/>
                    <a:pt x="97767" y="28163"/>
                    <a:pt x="100943" y="28163"/>
                  </a:cubicBezTo>
                  <a:close/>
                  <a:moveTo>
                    <a:pt x="77631" y="28160"/>
                  </a:moveTo>
                  <a:cubicBezTo>
                    <a:pt x="80803" y="28160"/>
                    <a:pt x="83975" y="30235"/>
                    <a:pt x="84021" y="34387"/>
                  </a:cubicBezTo>
                  <a:lnTo>
                    <a:pt x="84021" y="34387"/>
                  </a:lnTo>
                  <a:cubicBezTo>
                    <a:pt x="83552" y="34288"/>
                    <a:pt x="83080" y="34239"/>
                    <a:pt x="82612" y="34239"/>
                  </a:cubicBezTo>
                  <a:cubicBezTo>
                    <a:pt x="80751" y="34239"/>
                    <a:pt x="78950" y="35006"/>
                    <a:pt x="77651" y="36398"/>
                  </a:cubicBezTo>
                  <a:cubicBezTo>
                    <a:pt x="76377" y="35026"/>
                    <a:pt x="74589" y="34247"/>
                    <a:pt x="72710" y="34247"/>
                  </a:cubicBezTo>
                  <a:cubicBezTo>
                    <a:pt x="72699" y="34247"/>
                    <a:pt x="72688" y="34247"/>
                    <a:pt x="72678" y="34248"/>
                  </a:cubicBezTo>
                  <a:cubicBezTo>
                    <a:pt x="72194" y="34248"/>
                    <a:pt x="71710" y="34292"/>
                    <a:pt x="71235" y="34400"/>
                  </a:cubicBezTo>
                  <a:cubicBezTo>
                    <a:pt x="71275" y="30241"/>
                    <a:pt x="74454" y="28160"/>
                    <a:pt x="77631" y="28160"/>
                  </a:cubicBezTo>
                  <a:close/>
                  <a:moveTo>
                    <a:pt x="53992" y="28260"/>
                  </a:moveTo>
                  <a:cubicBezTo>
                    <a:pt x="57167" y="28260"/>
                    <a:pt x="60343" y="30336"/>
                    <a:pt x="60384" y="34488"/>
                  </a:cubicBezTo>
                  <a:lnTo>
                    <a:pt x="60384" y="34488"/>
                  </a:lnTo>
                  <a:cubicBezTo>
                    <a:pt x="59912" y="34387"/>
                    <a:pt x="59436" y="34338"/>
                    <a:pt x="58965" y="34338"/>
                  </a:cubicBezTo>
                  <a:cubicBezTo>
                    <a:pt x="57104" y="34338"/>
                    <a:pt x="55304" y="35104"/>
                    <a:pt x="54004" y="36497"/>
                  </a:cubicBezTo>
                  <a:cubicBezTo>
                    <a:pt x="52723" y="35117"/>
                    <a:pt x="50931" y="34337"/>
                    <a:pt x="49049" y="34337"/>
                  </a:cubicBezTo>
                  <a:cubicBezTo>
                    <a:pt x="48565" y="34337"/>
                    <a:pt x="48081" y="34391"/>
                    <a:pt x="47606" y="34489"/>
                  </a:cubicBezTo>
                  <a:cubicBezTo>
                    <a:pt x="47642" y="30336"/>
                    <a:pt x="50816" y="28260"/>
                    <a:pt x="53992" y="28260"/>
                  </a:cubicBezTo>
                  <a:close/>
                  <a:moveTo>
                    <a:pt x="7166" y="28348"/>
                  </a:moveTo>
                  <a:cubicBezTo>
                    <a:pt x="10341" y="28348"/>
                    <a:pt x="13516" y="30427"/>
                    <a:pt x="13556" y="34588"/>
                  </a:cubicBezTo>
                  <a:cubicBezTo>
                    <a:pt x="13083" y="34486"/>
                    <a:pt x="12605" y="34436"/>
                    <a:pt x="12131" y="34436"/>
                  </a:cubicBezTo>
                  <a:cubicBezTo>
                    <a:pt x="10273" y="34436"/>
                    <a:pt x="8469" y="35201"/>
                    <a:pt x="7176" y="36586"/>
                  </a:cubicBezTo>
                  <a:cubicBezTo>
                    <a:pt x="5893" y="35223"/>
                    <a:pt x="4106" y="34445"/>
                    <a:pt x="2227" y="34445"/>
                  </a:cubicBezTo>
                  <a:cubicBezTo>
                    <a:pt x="2216" y="34445"/>
                    <a:pt x="2205" y="34445"/>
                    <a:pt x="2194" y="34445"/>
                  </a:cubicBezTo>
                  <a:lnTo>
                    <a:pt x="2212" y="34427"/>
                  </a:lnTo>
                  <a:cubicBezTo>
                    <a:pt x="1728" y="34427"/>
                    <a:pt x="1245" y="34481"/>
                    <a:pt x="770" y="34588"/>
                  </a:cubicBezTo>
                  <a:cubicBezTo>
                    <a:pt x="810" y="30429"/>
                    <a:pt x="3988" y="28348"/>
                    <a:pt x="7166" y="28348"/>
                  </a:cubicBezTo>
                  <a:close/>
                  <a:moveTo>
                    <a:pt x="30465" y="28364"/>
                  </a:moveTo>
                  <a:cubicBezTo>
                    <a:pt x="33638" y="28364"/>
                    <a:pt x="36811" y="30439"/>
                    <a:pt x="36854" y="34593"/>
                  </a:cubicBezTo>
                  <a:lnTo>
                    <a:pt x="36854" y="34593"/>
                  </a:lnTo>
                  <a:cubicBezTo>
                    <a:pt x="36384" y="34494"/>
                    <a:pt x="35912" y="34445"/>
                    <a:pt x="35443" y="34445"/>
                  </a:cubicBezTo>
                  <a:cubicBezTo>
                    <a:pt x="33580" y="34445"/>
                    <a:pt x="31775" y="35212"/>
                    <a:pt x="30483" y="36604"/>
                  </a:cubicBezTo>
                  <a:cubicBezTo>
                    <a:pt x="29201" y="35224"/>
                    <a:pt x="27409" y="34445"/>
                    <a:pt x="25528" y="34445"/>
                  </a:cubicBezTo>
                  <a:cubicBezTo>
                    <a:pt x="25044" y="34445"/>
                    <a:pt x="24560" y="34498"/>
                    <a:pt x="24085" y="34597"/>
                  </a:cubicBezTo>
                  <a:cubicBezTo>
                    <a:pt x="24116" y="30443"/>
                    <a:pt x="27290" y="28364"/>
                    <a:pt x="30465" y="28364"/>
                  </a:cubicBezTo>
                  <a:close/>
                  <a:moveTo>
                    <a:pt x="119327" y="34515"/>
                  </a:moveTo>
                  <a:cubicBezTo>
                    <a:pt x="121267" y="34515"/>
                    <a:pt x="123141" y="35318"/>
                    <a:pt x="124478" y="36765"/>
                  </a:cubicBezTo>
                  <a:cubicBezTo>
                    <a:pt x="124458" y="36765"/>
                    <a:pt x="124439" y="36765"/>
                    <a:pt x="124419" y="36765"/>
                  </a:cubicBezTo>
                  <a:cubicBezTo>
                    <a:pt x="122550" y="36765"/>
                    <a:pt x="120782" y="37604"/>
                    <a:pt x="119541" y="38907"/>
                  </a:cubicBezTo>
                  <a:cubicBezTo>
                    <a:pt x="119622" y="37312"/>
                    <a:pt x="119039" y="35816"/>
                    <a:pt x="118045" y="34633"/>
                  </a:cubicBezTo>
                  <a:cubicBezTo>
                    <a:pt x="118472" y="34554"/>
                    <a:pt x="118901" y="34515"/>
                    <a:pt x="119327" y="34515"/>
                  </a:cubicBezTo>
                  <a:close/>
                  <a:moveTo>
                    <a:pt x="129624" y="34515"/>
                  </a:moveTo>
                  <a:cubicBezTo>
                    <a:pt x="130049" y="34515"/>
                    <a:pt x="130477" y="34554"/>
                    <a:pt x="130903" y="34633"/>
                  </a:cubicBezTo>
                  <a:cubicBezTo>
                    <a:pt x="129908" y="35816"/>
                    <a:pt x="129326" y="37312"/>
                    <a:pt x="129415" y="38907"/>
                  </a:cubicBezTo>
                  <a:cubicBezTo>
                    <a:pt x="128165" y="37604"/>
                    <a:pt x="126397" y="36765"/>
                    <a:pt x="124537" y="36765"/>
                  </a:cubicBezTo>
                  <a:cubicBezTo>
                    <a:pt x="124517" y="36765"/>
                    <a:pt x="124498" y="36765"/>
                    <a:pt x="124478" y="36765"/>
                  </a:cubicBezTo>
                  <a:cubicBezTo>
                    <a:pt x="125815" y="35318"/>
                    <a:pt x="127689" y="34515"/>
                    <a:pt x="129624" y="34515"/>
                  </a:cubicBezTo>
                  <a:close/>
                  <a:moveTo>
                    <a:pt x="82770" y="34620"/>
                  </a:moveTo>
                  <a:cubicBezTo>
                    <a:pt x="83198" y="34620"/>
                    <a:pt x="83629" y="34660"/>
                    <a:pt x="84057" y="34740"/>
                  </a:cubicBezTo>
                  <a:cubicBezTo>
                    <a:pt x="83556" y="35341"/>
                    <a:pt x="83152" y="36031"/>
                    <a:pt x="82893" y="36765"/>
                  </a:cubicBezTo>
                  <a:lnTo>
                    <a:pt x="82875" y="36765"/>
                  </a:lnTo>
                  <a:cubicBezTo>
                    <a:pt x="82633" y="37473"/>
                    <a:pt x="82534" y="38208"/>
                    <a:pt x="82570" y="38952"/>
                  </a:cubicBezTo>
                  <a:cubicBezTo>
                    <a:pt x="81324" y="37644"/>
                    <a:pt x="79559" y="36810"/>
                    <a:pt x="77695" y="36810"/>
                  </a:cubicBezTo>
                  <a:cubicBezTo>
                    <a:pt x="79026" y="35399"/>
                    <a:pt x="80871" y="34620"/>
                    <a:pt x="82770" y="34620"/>
                  </a:cubicBezTo>
                  <a:close/>
                  <a:moveTo>
                    <a:pt x="95806" y="34620"/>
                  </a:moveTo>
                  <a:cubicBezTo>
                    <a:pt x="97710" y="34620"/>
                    <a:pt x="99556" y="35399"/>
                    <a:pt x="100894" y="36810"/>
                  </a:cubicBezTo>
                  <a:cubicBezTo>
                    <a:pt x="99021" y="36810"/>
                    <a:pt x="97256" y="37644"/>
                    <a:pt x="96011" y="38952"/>
                  </a:cubicBezTo>
                  <a:cubicBezTo>
                    <a:pt x="96047" y="38208"/>
                    <a:pt x="95948" y="37473"/>
                    <a:pt x="95706" y="36765"/>
                  </a:cubicBezTo>
                  <a:lnTo>
                    <a:pt x="95679" y="36765"/>
                  </a:lnTo>
                  <a:cubicBezTo>
                    <a:pt x="95419" y="36031"/>
                    <a:pt x="95025" y="35341"/>
                    <a:pt x="94514" y="34740"/>
                  </a:cubicBezTo>
                  <a:cubicBezTo>
                    <a:pt x="94944" y="34660"/>
                    <a:pt x="95377" y="34620"/>
                    <a:pt x="95806" y="34620"/>
                  </a:cubicBezTo>
                  <a:close/>
                  <a:moveTo>
                    <a:pt x="59142" y="34720"/>
                  </a:moveTo>
                  <a:cubicBezTo>
                    <a:pt x="59570" y="34720"/>
                    <a:pt x="60000" y="34759"/>
                    <a:pt x="60429" y="34839"/>
                  </a:cubicBezTo>
                  <a:cubicBezTo>
                    <a:pt x="59434" y="36022"/>
                    <a:pt x="58852" y="37518"/>
                    <a:pt x="58941" y="39113"/>
                  </a:cubicBezTo>
                  <a:cubicBezTo>
                    <a:pt x="57691" y="37810"/>
                    <a:pt x="55923" y="36971"/>
                    <a:pt x="54063" y="36971"/>
                  </a:cubicBezTo>
                  <a:cubicBezTo>
                    <a:pt x="54043" y="36971"/>
                    <a:pt x="54024" y="36971"/>
                    <a:pt x="54004" y="36972"/>
                  </a:cubicBezTo>
                  <a:cubicBezTo>
                    <a:pt x="53984" y="36971"/>
                    <a:pt x="53964" y="36971"/>
                    <a:pt x="53945" y="36971"/>
                  </a:cubicBezTo>
                  <a:cubicBezTo>
                    <a:pt x="52076" y="36971"/>
                    <a:pt x="50308" y="37810"/>
                    <a:pt x="49067" y="39113"/>
                  </a:cubicBezTo>
                  <a:cubicBezTo>
                    <a:pt x="49147" y="37518"/>
                    <a:pt x="48565" y="36022"/>
                    <a:pt x="47579" y="34839"/>
                  </a:cubicBezTo>
                  <a:cubicBezTo>
                    <a:pt x="48004" y="34760"/>
                    <a:pt x="48431" y="34721"/>
                    <a:pt x="48855" y="34721"/>
                  </a:cubicBezTo>
                  <a:cubicBezTo>
                    <a:pt x="50785" y="34721"/>
                    <a:pt x="52658" y="35523"/>
                    <a:pt x="53995" y="36963"/>
                  </a:cubicBezTo>
                  <a:lnTo>
                    <a:pt x="54004" y="36963"/>
                  </a:lnTo>
                  <a:cubicBezTo>
                    <a:pt x="55339" y="35517"/>
                    <a:pt x="57210" y="34720"/>
                    <a:pt x="59142" y="34720"/>
                  </a:cubicBezTo>
                  <a:close/>
                  <a:moveTo>
                    <a:pt x="12301" y="34821"/>
                  </a:moveTo>
                  <a:cubicBezTo>
                    <a:pt x="12724" y="34821"/>
                    <a:pt x="13150" y="34859"/>
                    <a:pt x="13574" y="34938"/>
                  </a:cubicBezTo>
                  <a:cubicBezTo>
                    <a:pt x="13063" y="35538"/>
                    <a:pt x="12669" y="36228"/>
                    <a:pt x="12409" y="36972"/>
                  </a:cubicBezTo>
                  <a:lnTo>
                    <a:pt x="12382" y="36972"/>
                  </a:lnTo>
                  <a:cubicBezTo>
                    <a:pt x="12141" y="37670"/>
                    <a:pt x="12042" y="38414"/>
                    <a:pt x="12087" y="39149"/>
                  </a:cubicBezTo>
                  <a:cubicBezTo>
                    <a:pt x="10841" y="37850"/>
                    <a:pt x="9076" y="37007"/>
                    <a:pt x="7212" y="37007"/>
                  </a:cubicBezTo>
                  <a:cubicBezTo>
                    <a:pt x="8547" y="35599"/>
                    <a:pt x="10392" y="34821"/>
                    <a:pt x="12301" y="34821"/>
                  </a:cubicBezTo>
                  <a:close/>
                  <a:moveTo>
                    <a:pt x="25305" y="34821"/>
                  </a:moveTo>
                  <a:cubicBezTo>
                    <a:pt x="27216" y="34821"/>
                    <a:pt x="29067" y="35599"/>
                    <a:pt x="30402" y="37007"/>
                  </a:cubicBezTo>
                  <a:cubicBezTo>
                    <a:pt x="28538" y="37007"/>
                    <a:pt x="26764" y="37841"/>
                    <a:pt x="25519" y="39149"/>
                  </a:cubicBezTo>
                  <a:cubicBezTo>
                    <a:pt x="25563" y="38414"/>
                    <a:pt x="25456" y="37670"/>
                    <a:pt x="25223" y="36972"/>
                  </a:cubicBezTo>
                  <a:lnTo>
                    <a:pt x="25196" y="36972"/>
                  </a:lnTo>
                  <a:cubicBezTo>
                    <a:pt x="24936" y="36228"/>
                    <a:pt x="24542" y="35538"/>
                    <a:pt x="24031" y="34938"/>
                  </a:cubicBezTo>
                  <a:cubicBezTo>
                    <a:pt x="24455" y="34859"/>
                    <a:pt x="24882" y="34821"/>
                    <a:pt x="25305" y="34821"/>
                  </a:cubicBezTo>
                  <a:close/>
                  <a:moveTo>
                    <a:pt x="106096" y="34617"/>
                  </a:moveTo>
                  <a:cubicBezTo>
                    <a:pt x="106559" y="34617"/>
                    <a:pt x="107026" y="34664"/>
                    <a:pt x="107489" y="34758"/>
                  </a:cubicBezTo>
                  <a:cubicBezTo>
                    <a:pt x="106495" y="35995"/>
                    <a:pt x="105948" y="37563"/>
                    <a:pt x="106127" y="39212"/>
                  </a:cubicBezTo>
                  <a:cubicBezTo>
                    <a:pt x="104873" y="37760"/>
                    <a:pt x="103000" y="36810"/>
                    <a:pt x="101011" y="36810"/>
                  </a:cubicBezTo>
                  <a:cubicBezTo>
                    <a:pt x="102344" y="35398"/>
                    <a:pt x="104192" y="34617"/>
                    <a:pt x="106096" y="34617"/>
                  </a:cubicBezTo>
                  <a:close/>
                  <a:moveTo>
                    <a:pt x="70794" y="30109"/>
                  </a:moveTo>
                  <a:cubicBezTo>
                    <a:pt x="71289" y="30109"/>
                    <a:pt x="71788" y="30161"/>
                    <a:pt x="72283" y="30269"/>
                  </a:cubicBezTo>
                  <a:cubicBezTo>
                    <a:pt x="71289" y="31524"/>
                    <a:pt x="70742" y="33110"/>
                    <a:pt x="70939" y="34785"/>
                  </a:cubicBezTo>
                  <a:lnTo>
                    <a:pt x="70957" y="34785"/>
                  </a:lnTo>
                  <a:cubicBezTo>
                    <a:pt x="71462" y="34672"/>
                    <a:pt x="71973" y="34617"/>
                    <a:pt x="72479" y="34617"/>
                  </a:cubicBezTo>
                  <a:cubicBezTo>
                    <a:pt x="74381" y="34617"/>
                    <a:pt x="76233" y="35395"/>
                    <a:pt x="77570" y="36810"/>
                  </a:cubicBezTo>
                  <a:cubicBezTo>
                    <a:pt x="75527" y="36810"/>
                    <a:pt x="73601" y="37814"/>
                    <a:pt x="72346" y="39337"/>
                  </a:cubicBezTo>
                  <a:cubicBezTo>
                    <a:pt x="72694" y="35639"/>
                    <a:pt x="69398" y="32366"/>
                    <a:pt x="65704" y="32366"/>
                  </a:cubicBezTo>
                  <a:cubicBezTo>
                    <a:pt x="65687" y="32366"/>
                    <a:pt x="65670" y="32366"/>
                    <a:pt x="65653" y="32366"/>
                  </a:cubicBezTo>
                  <a:lnTo>
                    <a:pt x="65653" y="32366"/>
                  </a:lnTo>
                  <a:cubicBezTo>
                    <a:pt x="66994" y="30911"/>
                    <a:pt x="68863" y="30109"/>
                    <a:pt x="70794" y="30109"/>
                  </a:cubicBezTo>
                  <a:close/>
                  <a:moveTo>
                    <a:pt x="35613" y="34809"/>
                  </a:moveTo>
                  <a:cubicBezTo>
                    <a:pt x="36073" y="34809"/>
                    <a:pt x="36537" y="34854"/>
                    <a:pt x="36997" y="34946"/>
                  </a:cubicBezTo>
                  <a:cubicBezTo>
                    <a:pt x="36013" y="36189"/>
                    <a:pt x="35458" y="37762"/>
                    <a:pt x="35634" y="39407"/>
                  </a:cubicBezTo>
                  <a:lnTo>
                    <a:pt x="35634" y="39407"/>
                  </a:lnTo>
                  <a:cubicBezTo>
                    <a:pt x="34388" y="37948"/>
                    <a:pt x="32507" y="36998"/>
                    <a:pt x="30519" y="36998"/>
                  </a:cubicBezTo>
                  <a:cubicBezTo>
                    <a:pt x="31861" y="35584"/>
                    <a:pt x="33709" y="34809"/>
                    <a:pt x="35613" y="34809"/>
                  </a:cubicBezTo>
                  <a:close/>
                  <a:moveTo>
                    <a:pt x="136132" y="32662"/>
                  </a:moveTo>
                  <a:cubicBezTo>
                    <a:pt x="139308" y="32662"/>
                    <a:pt x="142484" y="34740"/>
                    <a:pt x="142525" y="38898"/>
                  </a:cubicBezTo>
                  <a:cubicBezTo>
                    <a:pt x="142046" y="38793"/>
                    <a:pt x="141563" y="38742"/>
                    <a:pt x="141084" y="38742"/>
                  </a:cubicBezTo>
                  <a:cubicBezTo>
                    <a:pt x="139231" y="38742"/>
                    <a:pt x="137433" y="39508"/>
                    <a:pt x="136145" y="40896"/>
                  </a:cubicBezTo>
                  <a:cubicBezTo>
                    <a:pt x="134863" y="39525"/>
                    <a:pt x="133071" y="38737"/>
                    <a:pt x="131190" y="38737"/>
                  </a:cubicBezTo>
                  <a:cubicBezTo>
                    <a:pt x="130706" y="38737"/>
                    <a:pt x="130222" y="38791"/>
                    <a:pt x="129747" y="38898"/>
                  </a:cubicBezTo>
                  <a:cubicBezTo>
                    <a:pt x="129783" y="34740"/>
                    <a:pt x="132957" y="32662"/>
                    <a:pt x="136132" y="32662"/>
                  </a:cubicBezTo>
                  <a:close/>
                  <a:moveTo>
                    <a:pt x="112818" y="32662"/>
                  </a:moveTo>
                  <a:cubicBezTo>
                    <a:pt x="115995" y="32662"/>
                    <a:pt x="119174" y="34740"/>
                    <a:pt x="119218" y="38898"/>
                  </a:cubicBezTo>
                  <a:cubicBezTo>
                    <a:pt x="118738" y="38793"/>
                    <a:pt x="118254" y="38742"/>
                    <a:pt x="117774" y="38742"/>
                  </a:cubicBezTo>
                  <a:cubicBezTo>
                    <a:pt x="115916" y="38742"/>
                    <a:pt x="114117" y="39510"/>
                    <a:pt x="112821" y="40905"/>
                  </a:cubicBezTo>
                  <a:cubicBezTo>
                    <a:pt x="111548" y="39525"/>
                    <a:pt x="109756" y="38746"/>
                    <a:pt x="107874" y="38746"/>
                  </a:cubicBezTo>
                  <a:cubicBezTo>
                    <a:pt x="107391" y="38746"/>
                    <a:pt x="106907" y="38791"/>
                    <a:pt x="106432" y="38898"/>
                  </a:cubicBezTo>
                  <a:cubicBezTo>
                    <a:pt x="106468" y="34740"/>
                    <a:pt x="109642" y="32662"/>
                    <a:pt x="112818" y="32662"/>
                  </a:cubicBezTo>
                  <a:close/>
                  <a:moveTo>
                    <a:pt x="89290" y="32762"/>
                  </a:moveTo>
                  <a:cubicBezTo>
                    <a:pt x="91871" y="32762"/>
                    <a:pt x="94452" y="34136"/>
                    <a:pt x="95348" y="36882"/>
                  </a:cubicBezTo>
                  <a:lnTo>
                    <a:pt x="95375" y="36882"/>
                  </a:lnTo>
                  <a:cubicBezTo>
                    <a:pt x="95572" y="37545"/>
                    <a:pt x="95679" y="38235"/>
                    <a:pt x="95688" y="38934"/>
                  </a:cubicBezTo>
                  <a:cubicBezTo>
                    <a:pt x="95213" y="38832"/>
                    <a:pt x="94735" y="38782"/>
                    <a:pt x="94260" y="38782"/>
                  </a:cubicBezTo>
                  <a:cubicBezTo>
                    <a:pt x="92399" y="38782"/>
                    <a:pt x="90599" y="39549"/>
                    <a:pt x="89299" y="40941"/>
                  </a:cubicBezTo>
                  <a:cubicBezTo>
                    <a:pt x="88018" y="39561"/>
                    <a:pt x="86226" y="38782"/>
                    <a:pt x="84344" y="38782"/>
                  </a:cubicBezTo>
                  <a:cubicBezTo>
                    <a:pt x="83860" y="38782"/>
                    <a:pt x="83376" y="38835"/>
                    <a:pt x="82902" y="38934"/>
                  </a:cubicBezTo>
                  <a:cubicBezTo>
                    <a:pt x="82902" y="38235"/>
                    <a:pt x="83009" y="37545"/>
                    <a:pt x="83215" y="36882"/>
                  </a:cubicBezTo>
                  <a:lnTo>
                    <a:pt x="83233" y="36882"/>
                  </a:lnTo>
                  <a:cubicBezTo>
                    <a:pt x="84129" y="34136"/>
                    <a:pt x="86710" y="32762"/>
                    <a:pt x="89290" y="32762"/>
                  </a:cubicBezTo>
                  <a:close/>
                  <a:moveTo>
                    <a:pt x="42338" y="32863"/>
                  </a:moveTo>
                  <a:cubicBezTo>
                    <a:pt x="45512" y="32863"/>
                    <a:pt x="48684" y="34938"/>
                    <a:pt x="48726" y="39091"/>
                  </a:cubicBezTo>
                  <a:lnTo>
                    <a:pt x="48726" y="39091"/>
                  </a:lnTo>
                  <a:cubicBezTo>
                    <a:pt x="48257" y="38992"/>
                    <a:pt x="47785" y="38943"/>
                    <a:pt x="47316" y="38943"/>
                  </a:cubicBezTo>
                  <a:cubicBezTo>
                    <a:pt x="45455" y="38943"/>
                    <a:pt x="43655" y="39710"/>
                    <a:pt x="42355" y="41102"/>
                  </a:cubicBezTo>
                  <a:cubicBezTo>
                    <a:pt x="41081" y="39730"/>
                    <a:pt x="39293" y="38952"/>
                    <a:pt x="37414" y="38952"/>
                  </a:cubicBezTo>
                  <a:cubicBezTo>
                    <a:pt x="37404" y="38952"/>
                    <a:pt x="37393" y="38952"/>
                    <a:pt x="37382" y="38952"/>
                  </a:cubicBezTo>
                  <a:cubicBezTo>
                    <a:pt x="36898" y="38952"/>
                    <a:pt x="36415" y="38997"/>
                    <a:pt x="35940" y="39104"/>
                  </a:cubicBezTo>
                  <a:cubicBezTo>
                    <a:pt x="35980" y="34944"/>
                    <a:pt x="39160" y="32863"/>
                    <a:pt x="42338" y="32863"/>
                  </a:cubicBezTo>
                  <a:close/>
                  <a:moveTo>
                    <a:pt x="65648" y="32868"/>
                  </a:moveTo>
                  <a:cubicBezTo>
                    <a:pt x="68825" y="32868"/>
                    <a:pt x="72001" y="34946"/>
                    <a:pt x="72041" y="39104"/>
                  </a:cubicBezTo>
                  <a:cubicBezTo>
                    <a:pt x="71563" y="38999"/>
                    <a:pt x="71081" y="38948"/>
                    <a:pt x="70602" y="38948"/>
                  </a:cubicBezTo>
                  <a:cubicBezTo>
                    <a:pt x="68748" y="38948"/>
                    <a:pt x="66949" y="39716"/>
                    <a:pt x="65653" y="41111"/>
                  </a:cubicBezTo>
                  <a:cubicBezTo>
                    <a:pt x="64371" y="39731"/>
                    <a:pt x="62579" y="38952"/>
                    <a:pt x="60697" y="38952"/>
                  </a:cubicBezTo>
                  <a:cubicBezTo>
                    <a:pt x="60214" y="38952"/>
                    <a:pt x="59730" y="38997"/>
                    <a:pt x="59255" y="39104"/>
                  </a:cubicBezTo>
                  <a:cubicBezTo>
                    <a:pt x="59295" y="34946"/>
                    <a:pt x="62472" y="32868"/>
                    <a:pt x="65648" y="32868"/>
                  </a:cubicBezTo>
                  <a:close/>
                  <a:moveTo>
                    <a:pt x="18803" y="32968"/>
                  </a:moveTo>
                  <a:cubicBezTo>
                    <a:pt x="21386" y="32968"/>
                    <a:pt x="23968" y="34342"/>
                    <a:pt x="24864" y="37088"/>
                  </a:cubicBezTo>
                  <a:lnTo>
                    <a:pt x="24882" y="37088"/>
                  </a:lnTo>
                  <a:cubicBezTo>
                    <a:pt x="25088" y="37751"/>
                    <a:pt x="25196" y="38441"/>
                    <a:pt x="25196" y="39140"/>
                  </a:cubicBezTo>
                  <a:cubicBezTo>
                    <a:pt x="24723" y="39038"/>
                    <a:pt x="24246" y="38988"/>
                    <a:pt x="23772" y="38988"/>
                  </a:cubicBezTo>
                  <a:cubicBezTo>
                    <a:pt x="21913" y="38988"/>
                    <a:pt x="20107" y="39755"/>
                    <a:pt x="18807" y="41147"/>
                  </a:cubicBezTo>
                  <a:cubicBezTo>
                    <a:pt x="17526" y="39767"/>
                    <a:pt x="15734" y="38988"/>
                    <a:pt x="13852" y="38988"/>
                  </a:cubicBezTo>
                  <a:cubicBezTo>
                    <a:pt x="13368" y="38988"/>
                    <a:pt x="12884" y="39041"/>
                    <a:pt x="12409" y="39140"/>
                  </a:cubicBezTo>
                  <a:cubicBezTo>
                    <a:pt x="12409" y="38441"/>
                    <a:pt x="12517" y="37751"/>
                    <a:pt x="12723" y="37088"/>
                  </a:cubicBezTo>
                  <a:lnTo>
                    <a:pt x="12741" y="37088"/>
                  </a:lnTo>
                  <a:cubicBezTo>
                    <a:pt x="13637" y="34342"/>
                    <a:pt x="16220" y="32968"/>
                    <a:pt x="18803" y="32968"/>
                  </a:cubicBezTo>
                  <a:close/>
                  <a:moveTo>
                    <a:pt x="117968" y="39112"/>
                  </a:moveTo>
                  <a:cubicBezTo>
                    <a:pt x="118392" y="39112"/>
                    <a:pt x="118820" y="39151"/>
                    <a:pt x="119245" y="39230"/>
                  </a:cubicBezTo>
                  <a:cubicBezTo>
                    <a:pt x="118726" y="39848"/>
                    <a:pt x="118322" y="40565"/>
                    <a:pt x="118063" y="41326"/>
                  </a:cubicBezTo>
                  <a:lnTo>
                    <a:pt x="118063" y="41317"/>
                  </a:lnTo>
                  <a:lnTo>
                    <a:pt x="118054" y="41344"/>
                  </a:lnTo>
                  <a:cubicBezTo>
                    <a:pt x="118054" y="41353"/>
                    <a:pt x="118045" y="41362"/>
                    <a:pt x="118036" y="41380"/>
                  </a:cubicBezTo>
                  <a:cubicBezTo>
                    <a:pt x="117812" y="42061"/>
                    <a:pt x="117713" y="42787"/>
                    <a:pt x="117758" y="43504"/>
                  </a:cubicBezTo>
                  <a:cubicBezTo>
                    <a:pt x="116508" y="42200"/>
                    <a:pt x="114748" y="41362"/>
                    <a:pt x="112888" y="41362"/>
                  </a:cubicBezTo>
                  <a:cubicBezTo>
                    <a:pt x="112869" y="41362"/>
                    <a:pt x="112849" y="41362"/>
                    <a:pt x="112830" y="41362"/>
                  </a:cubicBezTo>
                  <a:cubicBezTo>
                    <a:pt x="114167" y="39915"/>
                    <a:pt x="116034" y="39112"/>
                    <a:pt x="117968" y="39112"/>
                  </a:cubicBezTo>
                  <a:close/>
                  <a:moveTo>
                    <a:pt x="130986" y="39112"/>
                  </a:moveTo>
                  <a:cubicBezTo>
                    <a:pt x="132916" y="39112"/>
                    <a:pt x="134791" y="39915"/>
                    <a:pt x="136136" y="41362"/>
                  </a:cubicBezTo>
                  <a:cubicBezTo>
                    <a:pt x="136116" y="41362"/>
                    <a:pt x="136096" y="41362"/>
                    <a:pt x="136077" y="41362"/>
                  </a:cubicBezTo>
                  <a:cubicBezTo>
                    <a:pt x="134208" y="41362"/>
                    <a:pt x="132440" y="42200"/>
                    <a:pt x="131199" y="43504"/>
                  </a:cubicBezTo>
                  <a:cubicBezTo>
                    <a:pt x="131234" y="42787"/>
                    <a:pt x="131136" y="42070"/>
                    <a:pt x="130912" y="41389"/>
                  </a:cubicBezTo>
                  <a:lnTo>
                    <a:pt x="130912" y="41380"/>
                  </a:lnTo>
                  <a:cubicBezTo>
                    <a:pt x="130912" y="41371"/>
                    <a:pt x="130903" y="41362"/>
                    <a:pt x="130903" y="41344"/>
                  </a:cubicBezTo>
                  <a:cubicBezTo>
                    <a:pt x="130894" y="41335"/>
                    <a:pt x="130903" y="41335"/>
                    <a:pt x="130894" y="41326"/>
                  </a:cubicBezTo>
                  <a:cubicBezTo>
                    <a:pt x="130625" y="40556"/>
                    <a:pt x="130231" y="39848"/>
                    <a:pt x="129711" y="39230"/>
                  </a:cubicBezTo>
                  <a:cubicBezTo>
                    <a:pt x="130135" y="39151"/>
                    <a:pt x="130562" y="39112"/>
                    <a:pt x="130986" y="39112"/>
                  </a:cubicBezTo>
                  <a:close/>
                  <a:moveTo>
                    <a:pt x="84143" y="39166"/>
                  </a:moveTo>
                  <a:cubicBezTo>
                    <a:pt x="86077" y="39166"/>
                    <a:pt x="87946" y="39968"/>
                    <a:pt x="89290" y="41416"/>
                  </a:cubicBezTo>
                  <a:cubicBezTo>
                    <a:pt x="89271" y="41416"/>
                    <a:pt x="89251" y="41416"/>
                    <a:pt x="89231" y="41416"/>
                  </a:cubicBezTo>
                  <a:cubicBezTo>
                    <a:pt x="87362" y="41416"/>
                    <a:pt x="85595" y="42254"/>
                    <a:pt x="84353" y="43557"/>
                  </a:cubicBezTo>
                  <a:cubicBezTo>
                    <a:pt x="84434" y="41963"/>
                    <a:pt x="83851" y="40457"/>
                    <a:pt x="82866" y="39283"/>
                  </a:cubicBezTo>
                  <a:cubicBezTo>
                    <a:pt x="83291" y="39204"/>
                    <a:pt x="83719" y="39166"/>
                    <a:pt x="84143" y="39166"/>
                  </a:cubicBezTo>
                  <a:close/>
                  <a:moveTo>
                    <a:pt x="94430" y="39165"/>
                  </a:moveTo>
                  <a:cubicBezTo>
                    <a:pt x="94857" y="39165"/>
                    <a:pt x="95287" y="39204"/>
                    <a:pt x="95715" y="39283"/>
                  </a:cubicBezTo>
                  <a:cubicBezTo>
                    <a:pt x="94720" y="40466"/>
                    <a:pt x="94138" y="41963"/>
                    <a:pt x="94228" y="43557"/>
                  </a:cubicBezTo>
                  <a:cubicBezTo>
                    <a:pt x="92977" y="42254"/>
                    <a:pt x="91218" y="41416"/>
                    <a:pt x="89350" y="41416"/>
                  </a:cubicBezTo>
                  <a:cubicBezTo>
                    <a:pt x="89330" y="41416"/>
                    <a:pt x="89310" y="41416"/>
                    <a:pt x="89290" y="41416"/>
                  </a:cubicBezTo>
                  <a:cubicBezTo>
                    <a:pt x="90626" y="39963"/>
                    <a:pt x="92497" y="39165"/>
                    <a:pt x="94430" y="39165"/>
                  </a:cubicBezTo>
                  <a:close/>
                  <a:moveTo>
                    <a:pt x="47493" y="39318"/>
                  </a:moveTo>
                  <a:cubicBezTo>
                    <a:pt x="47917" y="39318"/>
                    <a:pt x="48345" y="39357"/>
                    <a:pt x="48771" y="39436"/>
                  </a:cubicBezTo>
                  <a:cubicBezTo>
                    <a:pt x="48242" y="40054"/>
                    <a:pt x="47839" y="40762"/>
                    <a:pt x="47579" y="41523"/>
                  </a:cubicBezTo>
                  <a:cubicBezTo>
                    <a:pt x="47579" y="41532"/>
                    <a:pt x="47579" y="41532"/>
                    <a:pt x="47579" y="41541"/>
                  </a:cubicBezTo>
                  <a:lnTo>
                    <a:pt x="47561" y="41586"/>
                  </a:lnTo>
                  <a:cubicBezTo>
                    <a:pt x="47337" y="42267"/>
                    <a:pt x="47239" y="42984"/>
                    <a:pt x="47275" y="43710"/>
                  </a:cubicBezTo>
                  <a:cubicBezTo>
                    <a:pt x="46033" y="42406"/>
                    <a:pt x="44274" y="41568"/>
                    <a:pt x="42406" y="41568"/>
                  </a:cubicBezTo>
                  <a:cubicBezTo>
                    <a:pt x="42386" y="41568"/>
                    <a:pt x="42366" y="41568"/>
                    <a:pt x="42346" y="41568"/>
                  </a:cubicBezTo>
                  <a:cubicBezTo>
                    <a:pt x="43684" y="40121"/>
                    <a:pt x="45557" y="39318"/>
                    <a:pt x="47493" y="39318"/>
                  </a:cubicBezTo>
                  <a:close/>
                  <a:moveTo>
                    <a:pt x="60506" y="39318"/>
                  </a:moveTo>
                  <a:cubicBezTo>
                    <a:pt x="62442" y="39318"/>
                    <a:pt x="64315" y="40121"/>
                    <a:pt x="65653" y="41568"/>
                  </a:cubicBezTo>
                  <a:cubicBezTo>
                    <a:pt x="65633" y="41568"/>
                    <a:pt x="65613" y="41568"/>
                    <a:pt x="65593" y="41568"/>
                  </a:cubicBezTo>
                  <a:cubicBezTo>
                    <a:pt x="63724" y="41568"/>
                    <a:pt x="61965" y="42398"/>
                    <a:pt x="60715" y="43710"/>
                  </a:cubicBezTo>
                  <a:cubicBezTo>
                    <a:pt x="60751" y="42984"/>
                    <a:pt x="60662" y="42267"/>
                    <a:pt x="60438" y="41586"/>
                  </a:cubicBezTo>
                  <a:cubicBezTo>
                    <a:pt x="60438" y="41577"/>
                    <a:pt x="60429" y="41559"/>
                    <a:pt x="60420" y="41550"/>
                  </a:cubicBezTo>
                  <a:cubicBezTo>
                    <a:pt x="60420" y="41541"/>
                    <a:pt x="60420" y="41532"/>
                    <a:pt x="60411" y="41532"/>
                  </a:cubicBezTo>
                  <a:cubicBezTo>
                    <a:pt x="60151" y="40762"/>
                    <a:pt x="59748" y="40054"/>
                    <a:pt x="59228" y="39436"/>
                  </a:cubicBezTo>
                  <a:cubicBezTo>
                    <a:pt x="59654" y="39357"/>
                    <a:pt x="60082" y="39318"/>
                    <a:pt x="60506" y="39318"/>
                  </a:cubicBezTo>
                  <a:close/>
                  <a:moveTo>
                    <a:pt x="23963" y="39353"/>
                  </a:moveTo>
                  <a:cubicBezTo>
                    <a:pt x="24391" y="39353"/>
                    <a:pt x="24821" y="39392"/>
                    <a:pt x="25250" y="39472"/>
                  </a:cubicBezTo>
                  <a:cubicBezTo>
                    <a:pt x="24255" y="40654"/>
                    <a:pt x="23673" y="42151"/>
                    <a:pt x="23753" y="43746"/>
                  </a:cubicBezTo>
                  <a:cubicBezTo>
                    <a:pt x="22512" y="42442"/>
                    <a:pt x="20744" y="41604"/>
                    <a:pt x="18884" y="41604"/>
                  </a:cubicBezTo>
                  <a:cubicBezTo>
                    <a:pt x="18864" y="41604"/>
                    <a:pt x="18845" y="41604"/>
                    <a:pt x="18825" y="41604"/>
                  </a:cubicBezTo>
                  <a:cubicBezTo>
                    <a:pt x="18805" y="41604"/>
                    <a:pt x="18786" y="41604"/>
                    <a:pt x="18766" y="41604"/>
                  </a:cubicBezTo>
                  <a:cubicBezTo>
                    <a:pt x="16897" y="41604"/>
                    <a:pt x="15129" y="42442"/>
                    <a:pt x="13888" y="43746"/>
                  </a:cubicBezTo>
                  <a:cubicBezTo>
                    <a:pt x="13951" y="42160"/>
                    <a:pt x="13368" y="40663"/>
                    <a:pt x="12382" y="39480"/>
                  </a:cubicBezTo>
                  <a:lnTo>
                    <a:pt x="12391" y="39472"/>
                  </a:lnTo>
                  <a:cubicBezTo>
                    <a:pt x="12820" y="39392"/>
                    <a:pt x="13250" y="39353"/>
                    <a:pt x="13678" y="39353"/>
                  </a:cubicBezTo>
                  <a:cubicBezTo>
                    <a:pt x="15611" y="39353"/>
                    <a:pt x="17482" y="40150"/>
                    <a:pt x="18825" y="41595"/>
                  </a:cubicBezTo>
                  <a:cubicBezTo>
                    <a:pt x="20161" y="40150"/>
                    <a:pt x="22031" y="39353"/>
                    <a:pt x="23963" y="39353"/>
                  </a:cubicBezTo>
                  <a:close/>
                  <a:moveTo>
                    <a:pt x="107663" y="39105"/>
                  </a:moveTo>
                  <a:cubicBezTo>
                    <a:pt x="109597" y="39105"/>
                    <a:pt x="111471" y="39906"/>
                    <a:pt x="112812" y="41353"/>
                  </a:cubicBezTo>
                  <a:cubicBezTo>
                    <a:pt x="112793" y="41353"/>
                    <a:pt x="112774" y="41353"/>
                    <a:pt x="112756" y="41353"/>
                  </a:cubicBezTo>
                  <a:cubicBezTo>
                    <a:pt x="110769" y="41353"/>
                    <a:pt x="108902" y="42299"/>
                    <a:pt x="107650" y="43755"/>
                  </a:cubicBezTo>
                  <a:lnTo>
                    <a:pt x="107650" y="43755"/>
                  </a:lnTo>
                  <a:cubicBezTo>
                    <a:pt x="107803" y="42088"/>
                    <a:pt x="107211" y="40511"/>
                    <a:pt x="106172" y="39274"/>
                  </a:cubicBezTo>
                  <a:lnTo>
                    <a:pt x="106172" y="39265"/>
                  </a:lnTo>
                  <a:cubicBezTo>
                    <a:pt x="106668" y="39158"/>
                    <a:pt x="107167" y="39105"/>
                    <a:pt x="107663" y="39105"/>
                  </a:cubicBezTo>
                  <a:close/>
                  <a:moveTo>
                    <a:pt x="37187" y="39310"/>
                  </a:moveTo>
                  <a:cubicBezTo>
                    <a:pt x="39118" y="39310"/>
                    <a:pt x="40989" y="40106"/>
                    <a:pt x="42328" y="41559"/>
                  </a:cubicBezTo>
                  <a:cubicBezTo>
                    <a:pt x="42310" y="41559"/>
                    <a:pt x="42291" y="41559"/>
                    <a:pt x="42273" y="41559"/>
                  </a:cubicBezTo>
                  <a:cubicBezTo>
                    <a:pt x="40286" y="41559"/>
                    <a:pt x="38419" y="42505"/>
                    <a:pt x="37167" y="43952"/>
                  </a:cubicBezTo>
                  <a:cubicBezTo>
                    <a:pt x="37320" y="42294"/>
                    <a:pt x="36728" y="40708"/>
                    <a:pt x="35689" y="39480"/>
                  </a:cubicBezTo>
                  <a:lnTo>
                    <a:pt x="35689" y="39472"/>
                  </a:lnTo>
                  <a:cubicBezTo>
                    <a:pt x="36187" y="39363"/>
                    <a:pt x="36689" y="39310"/>
                    <a:pt x="37187" y="39310"/>
                  </a:cubicBezTo>
                  <a:close/>
                  <a:moveTo>
                    <a:pt x="124475" y="37261"/>
                  </a:moveTo>
                  <a:cubicBezTo>
                    <a:pt x="127048" y="37261"/>
                    <a:pt x="129621" y="38627"/>
                    <a:pt x="130527" y="41362"/>
                  </a:cubicBezTo>
                  <a:cubicBezTo>
                    <a:pt x="130751" y="42043"/>
                    <a:pt x="130867" y="42760"/>
                    <a:pt x="130867" y="43486"/>
                  </a:cubicBezTo>
                  <a:cubicBezTo>
                    <a:pt x="130392" y="43384"/>
                    <a:pt x="129914" y="43334"/>
                    <a:pt x="129439" y="43334"/>
                  </a:cubicBezTo>
                  <a:cubicBezTo>
                    <a:pt x="127578" y="43334"/>
                    <a:pt x="125778" y="44101"/>
                    <a:pt x="124478" y="45493"/>
                  </a:cubicBezTo>
                  <a:cubicBezTo>
                    <a:pt x="123206" y="44113"/>
                    <a:pt x="121405" y="43333"/>
                    <a:pt x="119532" y="43333"/>
                  </a:cubicBezTo>
                  <a:cubicBezTo>
                    <a:pt x="119039" y="43333"/>
                    <a:pt x="118555" y="43387"/>
                    <a:pt x="118089" y="43486"/>
                  </a:cubicBezTo>
                  <a:cubicBezTo>
                    <a:pt x="118089" y="42760"/>
                    <a:pt x="118197" y="42034"/>
                    <a:pt x="118430" y="41344"/>
                  </a:cubicBezTo>
                  <a:cubicBezTo>
                    <a:pt x="119339" y="38623"/>
                    <a:pt x="121907" y="37261"/>
                    <a:pt x="124475" y="37261"/>
                  </a:cubicBezTo>
                  <a:close/>
                  <a:moveTo>
                    <a:pt x="77632" y="37306"/>
                  </a:moveTo>
                  <a:cubicBezTo>
                    <a:pt x="80806" y="37306"/>
                    <a:pt x="83980" y="39382"/>
                    <a:pt x="84022" y="43538"/>
                  </a:cubicBezTo>
                  <a:lnTo>
                    <a:pt x="84022" y="43538"/>
                  </a:lnTo>
                  <a:cubicBezTo>
                    <a:pt x="83549" y="43437"/>
                    <a:pt x="83074" y="43388"/>
                    <a:pt x="82603" y="43388"/>
                  </a:cubicBezTo>
                  <a:cubicBezTo>
                    <a:pt x="80742" y="43388"/>
                    <a:pt x="78941" y="44154"/>
                    <a:pt x="77642" y="45547"/>
                  </a:cubicBezTo>
                  <a:cubicBezTo>
                    <a:pt x="76360" y="44167"/>
                    <a:pt x="74568" y="43387"/>
                    <a:pt x="72687" y="43387"/>
                  </a:cubicBezTo>
                  <a:cubicBezTo>
                    <a:pt x="72203" y="43387"/>
                    <a:pt x="71719" y="43441"/>
                    <a:pt x="71244" y="43540"/>
                  </a:cubicBezTo>
                  <a:cubicBezTo>
                    <a:pt x="71280" y="39385"/>
                    <a:pt x="74456" y="37306"/>
                    <a:pt x="77632" y="37306"/>
                  </a:cubicBezTo>
                  <a:close/>
                  <a:moveTo>
                    <a:pt x="100947" y="37306"/>
                  </a:moveTo>
                  <a:cubicBezTo>
                    <a:pt x="104122" y="37306"/>
                    <a:pt x="107296" y="39383"/>
                    <a:pt x="107337" y="43540"/>
                  </a:cubicBezTo>
                  <a:cubicBezTo>
                    <a:pt x="106864" y="43438"/>
                    <a:pt x="106386" y="43388"/>
                    <a:pt x="105913" y="43388"/>
                  </a:cubicBezTo>
                  <a:cubicBezTo>
                    <a:pt x="104054" y="43388"/>
                    <a:pt x="102249" y="44154"/>
                    <a:pt x="100957" y="45547"/>
                  </a:cubicBezTo>
                  <a:cubicBezTo>
                    <a:pt x="99676" y="44167"/>
                    <a:pt x="97883" y="43387"/>
                    <a:pt x="96002" y="43387"/>
                  </a:cubicBezTo>
                  <a:cubicBezTo>
                    <a:pt x="95518" y="43387"/>
                    <a:pt x="95034" y="43441"/>
                    <a:pt x="94559" y="43540"/>
                  </a:cubicBezTo>
                  <a:cubicBezTo>
                    <a:pt x="94595" y="39385"/>
                    <a:pt x="97771" y="37306"/>
                    <a:pt x="100947" y="37306"/>
                  </a:cubicBezTo>
                  <a:close/>
                  <a:moveTo>
                    <a:pt x="54009" y="37465"/>
                  </a:moveTo>
                  <a:cubicBezTo>
                    <a:pt x="56582" y="37465"/>
                    <a:pt x="59156" y="38830"/>
                    <a:pt x="60061" y="41559"/>
                  </a:cubicBezTo>
                  <a:cubicBezTo>
                    <a:pt x="60285" y="42249"/>
                    <a:pt x="60393" y="42966"/>
                    <a:pt x="60393" y="43692"/>
                  </a:cubicBezTo>
                  <a:cubicBezTo>
                    <a:pt x="59920" y="43590"/>
                    <a:pt x="59442" y="43540"/>
                    <a:pt x="58969" y="43540"/>
                  </a:cubicBezTo>
                  <a:cubicBezTo>
                    <a:pt x="57110" y="43540"/>
                    <a:pt x="55305" y="44307"/>
                    <a:pt x="54013" y="45699"/>
                  </a:cubicBezTo>
                  <a:cubicBezTo>
                    <a:pt x="52739" y="44318"/>
                    <a:pt x="50951" y="43539"/>
                    <a:pt x="49072" y="43539"/>
                  </a:cubicBezTo>
                  <a:cubicBezTo>
                    <a:pt x="49061" y="43539"/>
                    <a:pt x="49051" y="43540"/>
                    <a:pt x="49040" y="43540"/>
                  </a:cubicBezTo>
                  <a:cubicBezTo>
                    <a:pt x="48556" y="43540"/>
                    <a:pt x="48072" y="43593"/>
                    <a:pt x="47597" y="43692"/>
                  </a:cubicBezTo>
                  <a:cubicBezTo>
                    <a:pt x="47597" y="42966"/>
                    <a:pt x="47714" y="42249"/>
                    <a:pt x="47938" y="41559"/>
                  </a:cubicBezTo>
                  <a:lnTo>
                    <a:pt x="47956" y="41550"/>
                  </a:lnTo>
                  <a:cubicBezTo>
                    <a:pt x="48865" y="38827"/>
                    <a:pt x="51437" y="37465"/>
                    <a:pt x="54009" y="37465"/>
                  </a:cubicBezTo>
                  <a:close/>
                  <a:moveTo>
                    <a:pt x="7163" y="37500"/>
                  </a:moveTo>
                  <a:cubicBezTo>
                    <a:pt x="10339" y="37500"/>
                    <a:pt x="13516" y="39579"/>
                    <a:pt x="13556" y="43737"/>
                  </a:cubicBezTo>
                  <a:cubicBezTo>
                    <a:pt x="13079" y="43632"/>
                    <a:pt x="12598" y="43582"/>
                    <a:pt x="12120" y="43582"/>
                  </a:cubicBezTo>
                  <a:cubicBezTo>
                    <a:pt x="10263" y="43582"/>
                    <a:pt x="8460" y="44350"/>
                    <a:pt x="7163" y="45739"/>
                  </a:cubicBezTo>
                  <a:lnTo>
                    <a:pt x="7163" y="45739"/>
                  </a:lnTo>
                  <a:cubicBezTo>
                    <a:pt x="5882" y="44362"/>
                    <a:pt x="4092" y="43584"/>
                    <a:pt x="2212" y="43584"/>
                  </a:cubicBezTo>
                  <a:cubicBezTo>
                    <a:pt x="1728" y="43584"/>
                    <a:pt x="1245" y="43638"/>
                    <a:pt x="770" y="43737"/>
                  </a:cubicBezTo>
                  <a:cubicBezTo>
                    <a:pt x="810" y="39579"/>
                    <a:pt x="3987" y="37500"/>
                    <a:pt x="7163" y="37500"/>
                  </a:cubicBezTo>
                  <a:close/>
                  <a:moveTo>
                    <a:pt x="30463" y="37509"/>
                  </a:moveTo>
                  <a:cubicBezTo>
                    <a:pt x="33636" y="37509"/>
                    <a:pt x="36811" y="39587"/>
                    <a:pt x="36854" y="43742"/>
                  </a:cubicBezTo>
                  <a:lnTo>
                    <a:pt x="36854" y="43742"/>
                  </a:lnTo>
                  <a:cubicBezTo>
                    <a:pt x="36384" y="43642"/>
                    <a:pt x="35912" y="43594"/>
                    <a:pt x="35443" y="43594"/>
                  </a:cubicBezTo>
                  <a:cubicBezTo>
                    <a:pt x="33580" y="43594"/>
                    <a:pt x="31775" y="44360"/>
                    <a:pt x="30483" y="45753"/>
                  </a:cubicBezTo>
                  <a:cubicBezTo>
                    <a:pt x="29201" y="44373"/>
                    <a:pt x="27409" y="43593"/>
                    <a:pt x="25528" y="43593"/>
                  </a:cubicBezTo>
                  <a:cubicBezTo>
                    <a:pt x="25044" y="43593"/>
                    <a:pt x="24560" y="43638"/>
                    <a:pt x="24085" y="43746"/>
                  </a:cubicBezTo>
                  <a:cubicBezTo>
                    <a:pt x="24116" y="39588"/>
                    <a:pt x="27288" y="37509"/>
                    <a:pt x="30463" y="37509"/>
                  </a:cubicBezTo>
                  <a:close/>
                  <a:moveTo>
                    <a:pt x="119327" y="43718"/>
                  </a:moveTo>
                  <a:cubicBezTo>
                    <a:pt x="121267" y="43718"/>
                    <a:pt x="123141" y="44520"/>
                    <a:pt x="124478" y="45968"/>
                  </a:cubicBezTo>
                  <a:cubicBezTo>
                    <a:pt x="124458" y="45968"/>
                    <a:pt x="124439" y="45968"/>
                    <a:pt x="124419" y="45968"/>
                  </a:cubicBezTo>
                  <a:cubicBezTo>
                    <a:pt x="122550" y="45968"/>
                    <a:pt x="120782" y="46806"/>
                    <a:pt x="119541" y="48109"/>
                  </a:cubicBezTo>
                  <a:cubicBezTo>
                    <a:pt x="119622" y="46514"/>
                    <a:pt x="119039" y="45018"/>
                    <a:pt x="118045" y="43835"/>
                  </a:cubicBezTo>
                  <a:cubicBezTo>
                    <a:pt x="118472" y="43756"/>
                    <a:pt x="118901" y="43718"/>
                    <a:pt x="119327" y="43718"/>
                  </a:cubicBezTo>
                  <a:close/>
                  <a:moveTo>
                    <a:pt x="129624" y="43718"/>
                  </a:moveTo>
                  <a:cubicBezTo>
                    <a:pt x="130049" y="43718"/>
                    <a:pt x="130477" y="43756"/>
                    <a:pt x="130903" y="43835"/>
                  </a:cubicBezTo>
                  <a:cubicBezTo>
                    <a:pt x="129908" y="45018"/>
                    <a:pt x="129326" y="46523"/>
                    <a:pt x="129415" y="48109"/>
                  </a:cubicBezTo>
                  <a:cubicBezTo>
                    <a:pt x="128165" y="46806"/>
                    <a:pt x="126397" y="45968"/>
                    <a:pt x="124537" y="45968"/>
                  </a:cubicBezTo>
                  <a:cubicBezTo>
                    <a:pt x="124517" y="45968"/>
                    <a:pt x="124498" y="45968"/>
                    <a:pt x="124478" y="45968"/>
                  </a:cubicBezTo>
                  <a:cubicBezTo>
                    <a:pt x="125815" y="44520"/>
                    <a:pt x="127689" y="43718"/>
                    <a:pt x="129624" y="43718"/>
                  </a:cubicBezTo>
                  <a:close/>
                  <a:moveTo>
                    <a:pt x="82779" y="43762"/>
                  </a:moveTo>
                  <a:cubicBezTo>
                    <a:pt x="83204" y="43762"/>
                    <a:pt x="83632" y="43801"/>
                    <a:pt x="84057" y="43880"/>
                  </a:cubicBezTo>
                  <a:cubicBezTo>
                    <a:pt x="83063" y="45063"/>
                    <a:pt x="82480" y="46559"/>
                    <a:pt x="82561" y="48154"/>
                  </a:cubicBezTo>
                  <a:cubicBezTo>
                    <a:pt x="81320" y="46851"/>
                    <a:pt x="79552" y="46012"/>
                    <a:pt x="77683" y="46012"/>
                  </a:cubicBezTo>
                  <a:cubicBezTo>
                    <a:pt x="77666" y="46012"/>
                    <a:pt x="77650" y="46012"/>
                    <a:pt x="77633" y="46013"/>
                  </a:cubicBezTo>
                  <a:lnTo>
                    <a:pt x="77633" y="46013"/>
                  </a:lnTo>
                  <a:cubicBezTo>
                    <a:pt x="78970" y="44565"/>
                    <a:pt x="80844" y="43762"/>
                    <a:pt x="82779" y="43762"/>
                  </a:cubicBezTo>
                  <a:close/>
                  <a:moveTo>
                    <a:pt x="59124" y="43911"/>
                  </a:moveTo>
                  <a:cubicBezTo>
                    <a:pt x="59554" y="43911"/>
                    <a:pt x="59988" y="43951"/>
                    <a:pt x="60420" y="44032"/>
                  </a:cubicBezTo>
                  <a:cubicBezTo>
                    <a:pt x="59425" y="45224"/>
                    <a:pt x="58843" y="46721"/>
                    <a:pt x="58932" y="48316"/>
                  </a:cubicBezTo>
                  <a:lnTo>
                    <a:pt x="58923" y="48307"/>
                  </a:lnTo>
                  <a:cubicBezTo>
                    <a:pt x="57682" y="47003"/>
                    <a:pt x="55914" y="46165"/>
                    <a:pt x="54045" y="46165"/>
                  </a:cubicBezTo>
                  <a:cubicBezTo>
                    <a:pt x="54026" y="46165"/>
                    <a:pt x="54006" y="46165"/>
                    <a:pt x="53986" y="46165"/>
                  </a:cubicBezTo>
                  <a:cubicBezTo>
                    <a:pt x="53966" y="46165"/>
                    <a:pt x="53947" y="46165"/>
                    <a:pt x="53927" y="46165"/>
                  </a:cubicBezTo>
                  <a:cubicBezTo>
                    <a:pt x="52067" y="46165"/>
                    <a:pt x="50299" y="47003"/>
                    <a:pt x="49049" y="48307"/>
                  </a:cubicBezTo>
                  <a:cubicBezTo>
                    <a:pt x="49138" y="46712"/>
                    <a:pt x="48556" y="45206"/>
                    <a:pt x="47561" y="44032"/>
                  </a:cubicBezTo>
                  <a:cubicBezTo>
                    <a:pt x="47990" y="43953"/>
                    <a:pt x="48420" y="43914"/>
                    <a:pt x="48848" y="43914"/>
                  </a:cubicBezTo>
                  <a:cubicBezTo>
                    <a:pt x="50781" y="43914"/>
                    <a:pt x="52652" y="44711"/>
                    <a:pt x="53995" y="46156"/>
                  </a:cubicBezTo>
                  <a:cubicBezTo>
                    <a:pt x="55328" y="44713"/>
                    <a:pt x="57194" y="43911"/>
                    <a:pt x="59124" y="43911"/>
                  </a:cubicBezTo>
                  <a:close/>
                  <a:moveTo>
                    <a:pt x="25317" y="43968"/>
                  </a:moveTo>
                  <a:cubicBezTo>
                    <a:pt x="27250" y="43968"/>
                    <a:pt x="29122" y="44764"/>
                    <a:pt x="30465" y="46210"/>
                  </a:cubicBezTo>
                  <a:lnTo>
                    <a:pt x="30465" y="46210"/>
                  </a:lnTo>
                  <a:cubicBezTo>
                    <a:pt x="30462" y="46210"/>
                    <a:pt x="30459" y="46210"/>
                    <a:pt x="30456" y="46210"/>
                  </a:cubicBezTo>
                  <a:cubicBezTo>
                    <a:pt x="30446" y="46210"/>
                    <a:pt x="30436" y="46210"/>
                    <a:pt x="30426" y="46210"/>
                  </a:cubicBezTo>
                  <a:cubicBezTo>
                    <a:pt x="28546" y="46210"/>
                    <a:pt x="26775" y="47041"/>
                    <a:pt x="25519" y="48351"/>
                  </a:cubicBezTo>
                  <a:cubicBezTo>
                    <a:pt x="25608" y="46765"/>
                    <a:pt x="25026" y="45269"/>
                    <a:pt x="24031" y="44086"/>
                  </a:cubicBezTo>
                  <a:cubicBezTo>
                    <a:pt x="24460" y="44007"/>
                    <a:pt x="24890" y="43968"/>
                    <a:pt x="25317" y="43968"/>
                  </a:cubicBezTo>
                  <a:close/>
                  <a:moveTo>
                    <a:pt x="106094" y="43751"/>
                  </a:moveTo>
                  <a:cubicBezTo>
                    <a:pt x="106570" y="43751"/>
                    <a:pt x="107049" y="43799"/>
                    <a:pt x="107525" y="43898"/>
                  </a:cubicBezTo>
                  <a:cubicBezTo>
                    <a:pt x="106512" y="45161"/>
                    <a:pt x="105939" y="46747"/>
                    <a:pt x="106127" y="48423"/>
                  </a:cubicBezTo>
                  <a:lnTo>
                    <a:pt x="106118" y="48414"/>
                  </a:lnTo>
                  <a:cubicBezTo>
                    <a:pt x="104866" y="46958"/>
                    <a:pt x="102990" y="46012"/>
                    <a:pt x="100995" y="46012"/>
                  </a:cubicBezTo>
                  <a:cubicBezTo>
                    <a:pt x="100976" y="46012"/>
                    <a:pt x="100958" y="46013"/>
                    <a:pt x="100939" y="46013"/>
                  </a:cubicBezTo>
                  <a:cubicBezTo>
                    <a:pt x="100919" y="46012"/>
                    <a:pt x="100899" y="46012"/>
                    <a:pt x="100879" y="46012"/>
                  </a:cubicBezTo>
                  <a:cubicBezTo>
                    <a:pt x="99020" y="46012"/>
                    <a:pt x="97252" y="46842"/>
                    <a:pt x="96011" y="48154"/>
                  </a:cubicBezTo>
                  <a:cubicBezTo>
                    <a:pt x="96091" y="46559"/>
                    <a:pt x="95509" y="45054"/>
                    <a:pt x="94514" y="43880"/>
                  </a:cubicBezTo>
                  <a:cubicBezTo>
                    <a:pt x="94946" y="43798"/>
                    <a:pt x="95380" y="43758"/>
                    <a:pt x="95811" y="43758"/>
                  </a:cubicBezTo>
                  <a:cubicBezTo>
                    <a:pt x="97740" y="43758"/>
                    <a:pt x="99607" y="44561"/>
                    <a:pt x="100948" y="46004"/>
                  </a:cubicBezTo>
                  <a:cubicBezTo>
                    <a:pt x="102286" y="44551"/>
                    <a:pt x="104160" y="43751"/>
                    <a:pt x="106094" y="43751"/>
                  </a:cubicBezTo>
                  <a:close/>
                  <a:moveTo>
                    <a:pt x="70812" y="39306"/>
                  </a:moveTo>
                  <a:cubicBezTo>
                    <a:pt x="71289" y="39306"/>
                    <a:pt x="71770" y="39355"/>
                    <a:pt x="72248" y="39454"/>
                  </a:cubicBezTo>
                  <a:cubicBezTo>
                    <a:pt x="71271" y="40699"/>
                    <a:pt x="70742" y="42276"/>
                    <a:pt x="70939" y="43925"/>
                  </a:cubicBezTo>
                  <a:cubicBezTo>
                    <a:pt x="71449" y="43811"/>
                    <a:pt x="71962" y="43756"/>
                    <a:pt x="72472" y="43756"/>
                  </a:cubicBezTo>
                  <a:cubicBezTo>
                    <a:pt x="74409" y="43756"/>
                    <a:pt x="76285" y="44558"/>
                    <a:pt x="77633" y="46013"/>
                  </a:cubicBezTo>
                  <a:lnTo>
                    <a:pt x="77633" y="46013"/>
                  </a:lnTo>
                  <a:cubicBezTo>
                    <a:pt x="77630" y="46013"/>
                    <a:pt x="77627" y="46013"/>
                    <a:pt x="77624" y="46013"/>
                  </a:cubicBezTo>
                  <a:cubicBezTo>
                    <a:pt x="77606" y="46013"/>
                    <a:pt x="77588" y="46012"/>
                    <a:pt x="77570" y="46012"/>
                  </a:cubicBezTo>
                  <a:cubicBezTo>
                    <a:pt x="75529" y="46012"/>
                    <a:pt x="73598" y="47021"/>
                    <a:pt x="72346" y="48540"/>
                  </a:cubicBezTo>
                  <a:cubicBezTo>
                    <a:pt x="72703" y="44850"/>
                    <a:pt x="69416" y="41568"/>
                    <a:pt x="65713" y="41568"/>
                  </a:cubicBezTo>
                  <a:cubicBezTo>
                    <a:pt x="65693" y="41568"/>
                    <a:pt x="65673" y="41568"/>
                    <a:pt x="65653" y="41568"/>
                  </a:cubicBezTo>
                  <a:lnTo>
                    <a:pt x="65653" y="41559"/>
                  </a:lnTo>
                  <a:cubicBezTo>
                    <a:pt x="66997" y="40107"/>
                    <a:pt x="68873" y="39306"/>
                    <a:pt x="70812" y="39306"/>
                  </a:cubicBezTo>
                  <a:close/>
                  <a:moveTo>
                    <a:pt x="35618" y="43957"/>
                  </a:moveTo>
                  <a:cubicBezTo>
                    <a:pt x="36091" y="43957"/>
                    <a:pt x="36568" y="44006"/>
                    <a:pt x="37042" y="44104"/>
                  </a:cubicBezTo>
                  <a:cubicBezTo>
                    <a:pt x="36020" y="45350"/>
                    <a:pt x="35456" y="46945"/>
                    <a:pt x="35635" y="48620"/>
                  </a:cubicBezTo>
                  <a:cubicBezTo>
                    <a:pt x="34383" y="47164"/>
                    <a:pt x="32507" y="46210"/>
                    <a:pt x="30511" y="46210"/>
                  </a:cubicBezTo>
                  <a:cubicBezTo>
                    <a:pt x="30496" y="46210"/>
                    <a:pt x="30480" y="46210"/>
                    <a:pt x="30465" y="46210"/>
                  </a:cubicBezTo>
                  <a:lnTo>
                    <a:pt x="30465" y="46210"/>
                  </a:lnTo>
                  <a:cubicBezTo>
                    <a:pt x="31804" y="44762"/>
                    <a:pt x="33682" y="43957"/>
                    <a:pt x="35618" y="43957"/>
                  </a:cubicBezTo>
                  <a:close/>
                  <a:moveTo>
                    <a:pt x="112822" y="41864"/>
                  </a:moveTo>
                  <a:cubicBezTo>
                    <a:pt x="115997" y="41864"/>
                    <a:pt x="119174" y="43943"/>
                    <a:pt x="119218" y="48100"/>
                  </a:cubicBezTo>
                  <a:cubicBezTo>
                    <a:pt x="118743" y="47999"/>
                    <a:pt x="118265" y="47949"/>
                    <a:pt x="117790" y="47949"/>
                  </a:cubicBezTo>
                  <a:cubicBezTo>
                    <a:pt x="115926" y="47949"/>
                    <a:pt x="114120" y="48715"/>
                    <a:pt x="112821" y="50108"/>
                  </a:cubicBezTo>
                  <a:cubicBezTo>
                    <a:pt x="111548" y="48728"/>
                    <a:pt x="109756" y="47948"/>
                    <a:pt x="107874" y="47948"/>
                  </a:cubicBezTo>
                  <a:cubicBezTo>
                    <a:pt x="107391" y="47948"/>
                    <a:pt x="106907" y="48002"/>
                    <a:pt x="106432" y="48100"/>
                  </a:cubicBezTo>
                  <a:cubicBezTo>
                    <a:pt x="106472" y="43943"/>
                    <a:pt x="109646" y="41864"/>
                    <a:pt x="112822" y="41864"/>
                  </a:cubicBezTo>
                  <a:close/>
                  <a:moveTo>
                    <a:pt x="136132" y="41864"/>
                  </a:moveTo>
                  <a:cubicBezTo>
                    <a:pt x="139308" y="41864"/>
                    <a:pt x="142484" y="43943"/>
                    <a:pt x="142525" y="48100"/>
                  </a:cubicBezTo>
                  <a:cubicBezTo>
                    <a:pt x="142051" y="47999"/>
                    <a:pt x="141574" y="47949"/>
                    <a:pt x="141100" y="47949"/>
                  </a:cubicBezTo>
                  <a:cubicBezTo>
                    <a:pt x="139242" y="47949"/>
                    <a:pt x="137437" y="48715"/>
                    <a:pt x="136145" y="50108"/>
                  </a:cubicBezTo>
                  <a:cubicBezTo>
                    <a:pt x="134863" y="48728"/>
                    <a:pt x="133071" y="47948"/>
                    <a:pt x="131190" y="47948"/>
                  </a:cubicBezTo>
                  <a:cubicBezTo>
                    <a:pt x="130706" y="47948"/>
                    <a:pt x="130222" y="48002"/>
                    <a:pt x="129747" y="48100"/>
                  </a:cubicBezTo>
                  <a:cubicBezTo>
                    <a:pt x="129783" y="43943"/>
                    <a:pt x="132957" y="41864"/>
                    <a:pt x="136132" y="41864"/>
                  </a:cubicBezTo>
                  <a:close/>
                  <a:moveTo>
                    <a:pt x="89293" y="41912"/>
                  </a:moveTo>
                  <a:cubicBezTo>
                    <a:pt x="92468" y="41912"/>
                    <a:pt x="95642" y="43988"/>
                    <a:pt x="95679" y="48143"/>
                  </a:cubicBezTo>
                  <a:lnTo>
                    <a:pt x="95679" y="48143"/>
                  </a:lnTo>
                  <a:cubicBezTo>
                    <a:pt x="95207" y="48043"/>
                    <a:pt x="94732" y="47994"/>
                    <a:pt x="94260" y="47994"/>
                  </a:cubicBezTo>
                  <a:cubicBezTo>
                    <a:pt x="92399" y="47994"/>
                    <a:pt x="90599" y="48760"/>
                    <a:pt x="89299" y="50152"/>
                  </a:cubicBezTo>
                  <a:cubicBezTo>
                    <a:pt x="88018" y="48773"/>
                    <a:pt x="86226" y="47993"/>
                    <a:pt x="84344" y="47993"/>
                  </a:cubicBezTo>
                  <a:cubicBezTo>
                    <a:pt x="83860" y="47993"/>
                    <a:pt x="83376" y="48047"/>
                    <a:pt x="82902" y="48145"/>
                  </a:cubicBezTo>
                  <a:cubicBezTo>
                    <a:pt x="82937" y="43991"/>
                    <a:pt x="86116" y="41912"/>
                    <a:pt x="89293" y="41912"/>
                  </a:cubicBezTo>
                  <a:close/>
                  <a:moveTo>
                    <a:pt x="42335" y="42067"/>
                  </a:moveTo>
                  <a:cubicBezTo>
                    <a:pt x="45509" y="42067"/>
                    <a:pt x="48681" y="44143"/>
                    <a:pt x="48726" y="48298"/>
                  </a:cubicBezTo>
                  <a:lnTo>
                    <a:pt x="48726" y="48298"/>
                  </a:lnTo>
                  <a:cubicBezTo>
                    <a:pt x="48251" y="48196"/>
                    <a:pt x="47772" y="48146"/>
                    <a:pt x="47298" y="48146"/>
                  </a:cubicBezTo>
                  <a:cubicBezTo>
                    <a:pt x="45434" y="48146"/>
                    <a:pt x="43630" y="48912"/>
                    <a:pt x="42337" y="50305"/>
                  </a:cubicBezTo>
                  <a:cubicBezTo>
                    <a:pt x="41056" y="48925"/>
                    <a:pt x="39264" y="48145"/>
                    <a:pt x="37382" y="48145"/>
                  </a:cubicBezTo>
                  <a:cubicBezTo>
                    <a:pt x="36898" y="48145"/>
                    <a:pt x="36415" y="48199"/>
                    <a:pt x="35940" y="48307"/>
                  </a:cubicBezTo>
                  <a:cubicBezTo>
                    <a:pt x="35980" y="44148"/>
                    <a:pt x="39158" y="42067"/>
                    <a:pt x="42335" y="42067"/>
                  </a:cubicBezTo>
                  <a:close/>
                  <a:moveTo>
                    <a:pt x="65651" y="42067"/>
                  </a:moveTo>
                  <a:cubicBezTo>
                    <a:pt x="68826" y="42067"/>
                    <a:pt x="72001" y="44146"/>
                    <a:pt x="72041" y="48307"/>
                  </a:cubicBezTo>
                  <a:cubicBezTo>
                    <a:pt x="71563" y="48202"/>
                    <a:pt x="71080" y="48150"/>
                    <a:pt x="70601" y="48150"/>
                  </a:cubicBezTo>
                  <a:cubicBezTo>
                    <a:pt x="68748" y="48150"/>
                    <a:pt x="66948" y="48916"/>
                    <a:pt x="65653" y="50305"/>
                  </a:cubicBezTo>
                  <a:cubicBezTo>
                    <a:pt x="64371" y="48934"/>
                    <a:pt x="62579" y="48145"/>
                    <a:pt x="60697" y="48145"/>
                  </a:cubicBezTo>
                  <a:cubicBezTo>
                    <a:pt x="60214" y="48145"/>
                    <a:pt x="59730" y="48199"/>
                    <a:pt x="59255" y="48307"/>
                  </a:cubicBezTo>
                  <a:cubicBezTo>
                    <a:pt x="59295" y="44148"/>
                    <a:pt x="62473" y="42067"/>
                    <a:pt x="65651" y="42067"/>
                  </a:cubicBezTo>
                  <a:close/>
                  <a:moveTo>
                    <a:pt x="18806" y="42117"/>
                  </a:moveTo>
                  <a:cubicBezTo>
                    <a:pt x="21981" y="42117"/>
                    <a:pt x="25156" y="44198"/>
                    <a:pt x="25196" y="48360"/>
                  </a:cubicBezTo>
                  <a:cubicBezTo>
                    <a:pt x="24717" y="48255"/>
                    <a:pt x="24234" y="48204"/>
                    <a:pt x="23755" y="48204"/>
                  </a:cubicBezTo>
                  <a:cubicBezTo>
                    <a:pt x="21902" y="48204"/>
                    <a:pt x="20103" y="48970"/>
                    <a:pt x="18807" y="50359"/>
                  </a:cubicBezTo>
                  <a:cubicBezTo>
                    <a:pt x="17526" y="48988"/>
                    <a:pt x="15734" y="48199"/>
                    <a:pt x="13852" y="48199"/>
                  </a:cubicBezTo>
                  <a:cubicBezTo>
                    <a:pt x="13368" y="48199"/>
                    <a:pt x="12884" y="48253"/>
                    <a:pt x="12409" y="48360"/>
                  </a:cubicBezTo>
                  <a:cubicBezTo>
                    <a:pt x="12454" y="44198"/>
                    <a:pt x="15631" y="42117"/>
                    <a:pt x="18806" y="42117"/>
                  </a:cubicBezTo>
                  <a:close/>
                  <a:moveTo>
                    <a:pt x="117967" y="48323"/>
                  </a:moveTo>
                  <a:cubicBezTo>
                    <a:pt x="118392" y="48323"/>
                    <a:pt x="118820" y="48362"/>
                    <a:pt x="119245" y="48441"/>
                  </a:cubicBezTo>
                  <a:cubicBezTo>
                    <a:pt x="118253" y="49621"/>
                    <a:pt x="117671" y="51114"/>
                    <a:pt x="117757" y="52706"/>
                  </a:cubicBezTo>
                  <a:lnTo>
                    <a:pt x="117757" y="52706"/>
                  </a:lnTo>
                  <a:cubicBezTo>
                    <a:pt x="116507" y="51403"/>
                    <a:pt x="114740" y="50573"/>
                    <a:pt x="112880" y="50573"/>
                  </a:cubicBezTo>
                  <a:cubicBezTo>
                    <a:pt x="112860" y="50573"/>
                    <a:pt x="112840" y="50573"/>
                    <a:pt x="112821" y="50574"/>
                  </a:cubicBezTo>
                  <a:cubicBezTo>
                    <a:pt x="114158" y="49126"/>
                    <a:pt x="116031" y="48323"/>
                    <a:pt x="117967" y="48323"/>
                  </a:cubicBezTo>
                  <a:close/>
                  <a:moveTo>
                    <a:pt x="130990" y="48323"/>
                  </a:moveTo>
                  <a:cubicBezTo>
                    <a:pt x="132925" y="48323"/>
                    <a:pt x="134799" y="49126"/>
                    <a:pt x="136136" y="50574"/>
                  </a:cubicBezTo>
                  <a:cubicBezTo>
                    <a:pt x="136116" y="50573"/>
                    <a:pt x="136096" y="50573"/>
                    <a:pt x="136077" y="50573"/>
                  </a:cubicBezTo>
                  <a:cubicBezTo>
                    <a:pt x="134208" y="50573"/>
                    <a:pt x="132440" y="51412"/>
                    <a:pt x="131199" y="52715"/>
                  </a:cubicBezTo>
                  <a:cubicBezTo>
                    <a:pt x="131279" y="51120"/>
                    <a:pt x="130697" y="49624"/>
                    <a:pt x="129711" y="48441"/>
                  </a:cubicBezTo>
                  <a:cubicBezTo>
                    <a:pt x="130137" y="48362"/>
                    <a:pt x="130565" y="48323"/>
                    <a:pt x="130990" y="48323"/>
                  </a:cubicBezTo>
                  <a:close/>
                  <a:moveTo>
                    <a:pt x="94437" y="48359"/>
                  </a:moveTo>
                  <a:cubicBezTo>
                    <a:pt x="94862" y="48359"/>
                    <a:pt x="95289" y="48398"/>
                    <a:pt x="95715" y="48477"/>
                  </a:cubicBezTo>
                  <a:cubicBezTo>
                    <a:pt x="94722" y="49666"/>
                    <a:pt x="94140" y="51168"/>
                    <a:pt x="94227" y="52750"/>
                  </a:cubicBezTo>
                  <a:lnTo>
                    <a:pt x="94227" y="52750"/>
                  </a:lnTo>
                  <a:cubicBezTo>
                    <a:pt x="92986" y="51447"/>
                    <a:pt x="91219" y="50618"/>
                    <a:pt x="89350" y="50618"/>
                  </a:cubicBezTo>
                  <a:cubicBezTo>
                    <a:pt x="89330" y="50618"/>
                    <a:pt x="89310" y="50618"/>
                    <a:pt x="89290" y="50618"/>
                  </a:cubicBezTo>
                  <a:cubicBezTo>
                    <a:pt x="89270" y="50618"/>
                    <a:pt x="89250" y="50618"/>
                    <a:pt x="89231" y="50618"/>
                  </a:cubicBezTo>
                  <a:cubicBezTo>
                    <a:pt x="87362" y="50618"/>
                    <a:pt x="85603" y="51448"/>
                    <a:pt x="84353" y="52751"/>
                  </a:cubicBezTo>
                  <a:cubicBezTo>
                    <a:pt x="84443" y="51165"/>
                    <a:pt x="83860" y="49660"/>
                    <a:pt x="82866" y="48477"/>
                  </a:cubicBezTo>
                  <a:cubicBezTo>
                    <a:pt x="83291" y="48398"/>
                    <a:pt x="83719" y="48359"/>
                    <a:pt x="84144" y="48359"/>
                  </a:cubicBezTo>
                  <a:cubicBezTo>
                    <a:pt x="86080" y="48359"/>
                    <a:pt x="87955" y="49162"/>
                    <a:pt x="89299" y="50609"/>
                  </a:cubicBezTo>
                  <a:cubicBezTo>
                    <a:pt x="90637" y="49162"/>
                    <a:pt x="92504" y="48359"/>
                    <a:pt x="94437" y="48359"/>
                  </a:cubicBezTo>
                  <a:close/>
                  <a:moveTo>
                    <a:pt x="47485" y="48520"/>
                  </a:moveTo>
                  <a:cubicBezTo>
                    <a:pt x="47909" y="48520"/>
                    <a:pt x="48337" y="48559"/>
                    <a:pt x="48762" y="48638"/>
                  </a:cubicBezTo>
                  <a:cubicBezTo>
                    <a:pt x="47767" y="49821"/>
                    <a:pt x="47185" y="51326"/>
                    <a:pt x="47275" y="52912"/>
                  </a:cubicBezTo>
                  <a:cubicBezTo>
                    <a:pt x="46025" y="51609"/>
                    <a:pt x="44257" y="50779"/>
                    <a:pt x="42397" y="50779"/>
                  </a:cubicBezTo>
                  <a:cubicBezTo>
                    <a:pt x="42377" y="50779"/>
                    <a:pt x="42357" y="50779"/>
                    <a:pt x="42337" y="50780"/>
                  </a:cubicBezTo>
                  <a:cubicBezTo>
                    <a:pt x="43675" y="49325"/>
                    <a:pt x="45549" y="48520"/>
                    <a:pt x="47485" y="48520"/>
                  </a:cubicBezTo>
                  <a:close/>
                  <a:moveTo>
                    <a:pt x="60501" y="48529"/>
                  </a:moveTo>
                  <a:cubicBezTo>
                    <a:pt x="62439" y="48529"/>
                    <a:pt x="64308" y="49332"/>
                    <a:pt x="65653" y="50780"/>
                  </a:cubicBezTo>
                  <a:cubicBezTo>
                    <a:pt x="65633" y="50779"/>
                    <a:pt x="65613" y="50779"/>
                    <a:pt x="65593" y="50779"/>
                  </a:cubicBezTo>
                  <a:cubicBezTo>
                    <a:pt x="63725" y="50779"/>
                    <a:pt x="61957" y="51618"/>
                    <a:pt x="60715" y="52921"/>
                  </a:cubicBezTo>
                  <a:cubicBezTo>
                    <a:pt x="60796" y="51326"/>
                    <a:pt x="60214" y="49830"/>
                    <a:pt x="59219" y="48647"/>
                  </a:cubicBezTo>
                  <a:cubicBezTo>
                    <a:pt x="59646" y="48568"/>
                    <a:pt x="60075" y="48529"/>
                    <a:pt x="60501" y="48529"/>
                  </a:cubicBezTo>
                  <a:close/>
                  <a:moveTo>
                    <a:pt x="107662" y="48316"/>
                  </a:moveTo>
                  <a:cubicBezTo>
                    <a:pt x="109596" y="48316"/>
                    <a:pt x="111472" y="49118"/>
                    <a:pt x="112821" y="50574"/>
                  </a:cubicBezTo>
                  <a:cubicBezTo>
                    <a:pt x="112802" y="50573"/>
                    <a:pt x="112783" y="50573"/>
                    <a:pt x="112765" y="50573"/>
                  </a:cubicBezTo>
                  <a:cubicBezTo>
                    <a:pt x="110778" y="50573"/>
                    <a:pt x="108902" y="51519"/>
                    <a:pt x="107650" y="52966"/>
                  </a:cubicBezTo>
                  <a:lnTo>
                    <a:pt x="107650" y="52966"/>
                  </a:lnTo>
                  <a:cubicBezTo>
                    <a:pt x="107803" y="51290"/>
                    <a:pt x="107211" y="49713"/>
                    <a:pt x="106172" y="48477"/>
                  </a:cubicBezTo>
                  <a:cubicBezTo>
                    <a:pt x="106667" y="48369"/>
                    <a:pt x="107167" y="48316"/>
                    <a:pt x="107662" y="48316"/>
                  </a:cubicBezTo>
                  <a:close/>
                  <a:moveTo>
                    <a:pt x="13659" y="48573"/>
                  </a:moveTo>
                  <a:cubicBezTo>
                    <a:pt x="15592" y="48573"/>
                    <a:pt x="17464" y="49371"/>
                    <a:pt x="18807" y="50824"/>
                  </a:cubicBezTo>
                  <a:cubicBezTo>
                    <a:pt x="18787" y="50824"/>
                    <a:pt x="18768" y="50824"/>
                    <a:pt x="18748" y="50824"/>
                  </a:cubicBezTo>
                  <a:cubicBezTo>
                    <a:pt x="16879" y="50824"/>
                    <a:pt x="15111" y="51663"/>
                    <a:pt x="13870" y="52966"/>
                  </a:cubicBezTo>
                  <a:cubicBezTo>
                    <a:pt x="13951" y="51371"/>
                    <a:pt x="13368" y="49875"/>
                    <a:pt x="12374" y="48692"/>
                  </a:cubicBezTo>
                  <a:cubicBezTo>
                    <a:pt x="12802" y="48612"/>
                    <a:pt x="13232" y="48573"/>
                    <a:pt x="13659" y="48573"/>
                  </a:cubicBezTo>
                  <a:close/>
                  <a:moveTo>
                    <a:pt x="23953" y="48574"/>
                  </a:moveTo>
                  <a:cubicBezTo>
                    <a:pt x="24378" y="48574"/>
                    <a:pt x="24806" y="48613"/>
                    <a:pt x="25232" y="48692"/>
                  </a:cubicBezTo>
                  <a:cubicBezTo>
                    <a:pt x="24237" y="49875"/>
                    <a:pt x="23655" y="51371"/>
                    <a:pt x="23744" y="52966"/>
                  </a:cubicBezTo>
                  <a:cubicBezTo>
                    <a:pt x="22494" y="51663"/>
                    <a:pt x="20726" y="50824"/>
                    <a:pt x="18866" y="50824"/>
                  </a:cubicBezTo>
                  <a:cubicBezTo>
                    <a:pt x="18846" y="50824"/>
                    <a:pt x="18827" y="50824"/>
                    <a:pt x="18807" y="50824"/>
                  </a:cubicBezTo>
                  <a:cubicBezTo>
                    <a:pt x="20144" y="49377"/>
                    <a:pt x="22018" y="48574"/>
                    <a:pt x="23953" y="48574"/>
                  </a:cubicBezTo>
                  <a:close/>
                  <a:moveTo>
                    <a:pt x="37179" y="48522"/>
                  </a:moveTo>
                  <a:cubicBezTo>
                    <a:pt x="39113" y="48522"/>
                    <a:pt x="40989" y="49325"/>
                    <a:pt x="42337" y="50780"/>
                  </a:cubicBezTo>
                  <a:cubicBezTo>
                    <a:pt x="42319" y="50779"/>
                    <a:pt x="42300" y="50779"/>
                    <a:pt x="42282" y="50779"/>
                  </a:cubicBezTo>
                  <a:cubicBezTo>
                    <a:pt x="40295" y="50779"/>
                    <a:pt x="38419" y="51725"/>
                    <a:pt x="37167" y="53172"/>
                  </a:cubicBezTo>
                  <a:cubicBezTo>
                    <a:pt x="37320" y="51496"/>
                    <a:pt x="36728" y="49910"/>
                    <a:pt x="35689" y="48683"/>
                  </a:cubicBezTo>
                  <a:cubicBezTo>
                    <a:pt x="36184" y="48575"/>
                    <a:pt x="36683" y="48522"/>
                    <a:pt x="37179" y="48522"/>
                  </a:cubicBezTo>
                  <a:close/>
                  <a:moveTo>
                    <a:pt x="124475" y="46470"/>
                  </a:moveTo>
                  <a:cubicBezTo>
                    <a:pt x="127650" y="46470"/>
                    <a:pt x="130827" y="48548"/>
                    <a:pt x="130867" y="52706"/>
                  </a:cubicBezTo>
                  <a:cubicBezTo>
                    <a:pt x="130388" y="52601"/>
                    <a:pt x="129906" y="52550"/>
                    <a:pt x="129426" y="52550"/>
                  </a:cubicBezTo>
                  <a:cubicBezTo>
                    <a:pt x="127574" y="52550"/>
                    <a:pt x="125776" y="53316"/>
                    <a:pt x="124487" y="54704"/>
                  </a:cubicBezTo>
                  <a:cubicBezTo>
                    <a:pt x="123206" y="53333"/>
                    <a:pt x="121414" y="52545"/>
                    <a:pt x="119532" y="52545"/>
                  </a:cubicBezTo>
                  <a:cubicBezTo>
                    <a:pt x="119048" y="52545"/>
                    <a:pt x="118564" y="52599"/>
                    <a:pt x="118089" y="52706"/>
                  </a:cubicBezTo>
                  <a:cubicBezTo>
                    <a:pt x="118125" y="48548"/>
                    <a:pt x="121299" y="46470"/>
                    <a:pt x="124475" y="46470"/>
                  </a:cubicBezTo>
                  <a:close/>
                  <a:moveTo>
                    <a:pt x="77635" y="46519"/>
                  </a:moveTo>
                  <a:cubicBezTo>
                    <a:pt x="80808" y="46519"/>
                    <a:pt x="83981" y="48596"/>
                    <a:pt x="84022" y="52751"/>
                  </a:cubicBezTo>
                  <a:lnTo>
                    <a:pt x="84031" y="52760"/>
                  </a:lnTo>
                  <a:cubicBezTo>
                    <a:pt x="83550" y="52655"/>
                    <a:pt x="83066" y="52604"/>
                    <a:pt x="82586" y="52604"/>
                  </a:cubicBezTo>
                  <a:cubicBezTo>
                    <a:pt x="80731" y="52604"/>
                    <a:pt x="78937" y="53370"/>
                    <a:pt x="77642" y="54758"/>
                  </a:cubicBezTo>
                  <a:cubicBezTo>
                    <a:pt x="76360" y="53378"/>
                    <a:pt x="74568" y="52599"/>
                    <a:pt x="72696" y="52599"/>
                  </a:cubicBezTo>
                  <a:cubicBezTo>
                    <a:pt x="72203" y="52599"/>
                    <a:pt x="71719" y="52652"/>
                    <a:pt x="71244" y="52760"/>
                  </a:cubicBezTo>
                  <a:cubicBezTo>
                    <a:pt x="71280" y="48600"/>
                    <a:pt x="74457" y="46519"/>
                    <a:pt x="77635" y="46519"/>
                  </a:cubicBezTo>
                  <a:close/>
                  <a:moveTo>
                    <a:pt x="100946" y="46509"/>
                  </a:moveTo>
                  <a:cubicBezTo>
                    <a:pt x="104122" y="46509"/>
                    <a:pt x="107296" y="48585"/>
                    <a:pt x="107337" y="52742"/>
                  </a:cubicBezTo>
                  <a:cubicBezTo>
                    <a:pt x="106865" y="52641"/>
                    <a:pt x="106389" y="52591"/>
                    <a:pt x="105917" y="52591"/>
                  </a:cubicBezTo>
                  <a:cubicBezTo>
                    <a:pt x="104050" y="52591"/>
                    <a:pt x="102242" y="53364"/>
                    <a:pt x="100948" y="54758"/>
                  </a:cubicBezTo>
                  <a:lnTo>
                    <a:pt x="100948" y="54749"/>
                  </a:lnTo>
                  <a:cubicBezTo>
                    <a:pt x="99667" y="53369"/>
                    <a:pt x="97875" y="52590"/>
                    <a:pt x="95993" y="52590"/>
                  </a:cubicBezTo>
                  <a:cubicBezTo>
                    <a:pt x="95509" y="52590"/>
                    <a:pt x="95025" y="52643"/>
                    <a:pt x="94550" y="52742"/>
                  </a:cubicBezTo>
                  <a:cubicBezTo>
                    <a:pt x="94591" y="48588"/>
                    <a:pt x="97769" y="46509"/>
                    <a:pt x="100946" y="46509"/>
                  </a:cubicBezTo>
                  <a:close/>
                  <a:moveTo>
                    <a:pt x="53993" y="46670"/>
                  </a:moveTo>
                  <a:cubicBezTo>
                    <a:pt x="57169" y="46670"/>
                    <a:pt x="60344" y="48747"/>
                    <a:pt x="60384" y="52903"/>
                  </a:cubicBezTo>
                  <a:cubicBezTo>
                    <a:pt x="59911" y="52801"/>
                    <a:pt x="59433" y="52752"/>
                    <a:pt x="58960" y="52752"/>
                  </a:cubicBezTo>
                  <a:cubicBezTo>
                    <a:pt x="57101" y="52752"/>
                    <a:pt x="55295" y="53518"/>
                    <a:pt x="53995" y="54910"/>
                  </a:cubicBezTo>
                  <a:cubicBezTo>
                    <a:pt x="52714" y="53531"/>
                    <a:pt x="50922" y="52751"/>
                    <a:pt x="49040" y="52751"/>
                  </a:cubicBezTo>
                  <a:cubicBezTo>
                    <a:pt x="48556" y="52751"/>
                    <a:pt x="48072" y="52805"/>
                    <a:pt x="47597" y="52903"/>
                  </a:cubicBezTo>
                  <a:cubicBezTo>
                    <a:pt x="47638" y="48749"/>
                    <a:pt x="50816" y="46670"/>
                    <a:pt x="53993" y="46670"/>
                  </a:cubicBezTo>
                  <a:close/>
                  <a:moveTo>
                    <a:pt x="7145" y="46712"/>
                  </a:moveTo>
                  <a:cubicBezTo>
                    <a:pt x="10322" y="46712"/>
                    <a:pt x="13498" y="48790"/>
                    <a:pt x="13538" y="52948"/>
                  </a:cubicBezTo>
                  <a:cubicBezTo>
                    <a:pt x="13065" y="52846"/>
                    <a:pt x="12588" y="52796"/>
                    <a:pt x="12114" y="52796"/>
                  </a:cubicBezTo>
                  <a:cubicBezTo>
                    <a:pt x="10255" y="52796"/>
                    <a:pt x="8451" y="53563"/>
                    <a:pt x="7159" y="54955"/>
                  </a:cubicBezTo>
                  <a:cubicBezTo>
                    <a:pt x="5884" y="53583"/>
                    <a:pt x="4097" y="52805"/>
                    <a:pt x="2226" y="52805"/>
                  </a:cubicBezTo>
                  <a:cubicBezTo>
                    <a:pt x="2216" y="52805"/>
                    <a:pt x="2205" y="52805"/>
                    <a:pt x="2194" y="52805"/>
                  </a:cubicBezTo>
                  <a:lnTo>
                    <a:pt x="2194" y="52796"/>
                  </a:lnTo>
                  <a:cubicBezTo>
                    <a:pt x="1711" y="52796"/>
                    <a:pt x="1227" y="52850"/>
                    <a:pt x="752" y="52948"/>
                  </a:cubicBezTo>
                  <a:cubicBezTo>
                    <a:pt x="792" y="48790"/>
                    <a:pt x="3969" y="46712"/>
                    <a:pt x="7145" y="46712"/>
                  </a:cubicBezTo>
                  <a:close/>
                  <a:moveTo>
                    <a:pt x="30465" y="46717"/>
                  </a:moveTo>
                  <a:cubicBezTo>
                    <a:pt x="33637" y="46717"/>
                    <a:pt x="36811" y="48795"/>
                    <a:pt x="36854" y="52953"/>
                  </a:cubicBezTo>
                  <a:lnTo>
                    <a:pt x="36854" y="52953"/>
                  </a:lnTo>
                  <a:cubicBezTo>
                    <a:pt x="36379" y="52851"/>
                    <a:pt x="35901" y="52801"/>
                    <a:pt x="35426" y="52801"/>
                  </a:cubicBezTo>
                  <a:cubicBezTo>
                    <a:pt x="33569" y="52801"/>
                    <a:pt x="31771" y="53567"/>
                    <a:pt x="30483" y="54955"/>
                  </a:cubicBezTo>
                  <a:cubicBezTo>
                    <a:pt x="29201" y="53584"/>
                    <a:pt x="27409" y="52796"/>
                    <a:pt x="25528" y="52796"/>
                  </a:cubicBezTo>
                  <a:cubicBezTo>
                    <a:pt x="25044" y="52796"/>
                    <a:pt x="24560" y="52850"/>
                    <a:pt x="24085" y="52957"/>
                  </a:cubicBezTo>
                  <a:cubicBezTo>
                    <a:pt x="24116" y="48798"/>
                    <a:pt x="27290" y="46717"/>
                    <a:pt x="30465" y="46717"/>
                  </a:cubicBezTo>
                  <a:close/>
                  <a:moveTo>
                    <a:pt x="107865" y="57160"/>
                  </a:moveTo>
                  <a:cubicBezTo>
                    <a:pt x="107867" y="57160"/>
                    <a:pt x="107868" y="57160"/>
                    <a:pt x="107870" y="57160"/>
                  </a:cubicBezTo>
                  <a:lnTo>
                    <a:pt x="107870" y="57160"/>
                  </a:lnTo>
                  <a:cubicBezTo>
                    <a:pt x="107871" y="57160"/>
                    <a:pt x="107873" y="57160"/>
                    <a:pt x="107874" y="57160"/>
                  </a:cubicBezTo>
                  <a:close/>
                  <a:moveTo>
                    <a:pt x="129607" y="52925"/>
                  </a:moveTo>
                  <a:cubicBezTo>
                    <a:pt x="130037" y="52925"/>
                    <a:pt x="130471" y="52965"/>
                    <a:pt x="130903" y="53047"/>
                  </a:cubicBezTo>
                  <a:cubicBezTo>
                    <a:pt x="129908" y="54229"/>
                    <a:pt x="129326" y="55726"/>
                    <a:pt x="129415" y="57321"/>
                  </a:cubicBezTo>
                  <a:cubicBezTo>
                    <a:pt x="128165" y="56009"/>
                    <a:pt x="126406" y="55179"/>
                    <a:pt x="124538" y="55179"/>
                  </a:cubicBezTo>
                  <a:cubicBezTo>
                    <a:pt x="124518" y="55179"/>
                    <a:pt x="124498" y="55179"/>
                    <a:pt x="124478" y="55179"/>
                  </a:cubicBezTo>
                  <a:cubicBezTo>
                    <a:pt x="124458" y="55179"/>
                    <a:pt x="124438" y="55179"/>
                    <a:pt x="124418" y="55179"/>
                  </a:cubicBezTo>
                  <a:cubicBezTo>
                    <a:pt x="122550" y="55179"/>
                    <a:pt x="120782" y="56009"/>
                    <a:pt x="119541" y="57321"/>
                  </a:cubicBezTo>
                  <a:cubicBezTo>
                    <a:pt x="119622" y="55726"/>
                    <a:pt x="119039" y="54220"/>
                    <a:pt x="118045" y="53047"/>
                  </a:cubicBezTo>
                  <a:cubicBezTo>
                    <a:pt x="118478" y="52965"/>
                    <a:pt x="118913" y="52925"/>
                    <a:pt x="119344" y="52925"/>
                  </a:cubicBezTo>
                  <a:cubicBezTo>
                    <a:pt x="121276" y="52925"/>
                    <a:pt x="123138" y="53727"/>
                    <a:pt x="124478" y="55170"/>
                  </a:cubicBezTo>
                  <a:cubicBezTo>
                    <a:pt x="125811" y="53727"/>
                    <a:pt x="127678" y="52925"/>
                    <a:pt x="129607" y="52925"/>
                  </a:cubicBezTo>
                  <a:close/>
                  <a:moveTo>
                    <a:pt x="82780" y="52965"/>
                  </a:moveTo>
                  <a:cubicBezTo>
                    <a:pt x="83204" y="52965"/>
                    <a:pt x="83632" y="53003"/>
                    <a:pt x="84057" y="53082"/>
                  </a:cubicBezTo>
                  <a:cubicBezTo>
                    <a:pt x="83538" y="53701"/>
                    <a:pt x="83135" y="54409"/>
                    <a:pt x="82875" y="55170"/>
                  </a:cubicBezTo>
                  <a:cubicBezTo>
                    <a:pt x="82634" y="55866"/>
                    <a:pt x="82526" y="56607"/>
                    <a:pt x="82569" y="57347"/>
                  </a:cubicBezTo>
                  <a:lnTo>
                    <a:pt x="82569" y="57347"/>
                  </a:lnTo>
                  <a:cubicBezTo>
                    <a:pt x="81328" y="56053"/>
                    <a:pt x="79569" y="55215"/>
                    <a:pt x="77701" y="55215"/>
                  </a:cubicBezTo>
                  <a:cubicBezTo>
                    <a:pt x="77681" y="55215"/>
                    <a:pt x="77661" y="55215"/>
                    <a:pt x="77642" y="55215"/>
                  </a:cubicBezTo>
                  <a:cubicBezTo>
                    <a:pt x="78979" y="53768"/>
                    <a:pt x="80847" y="52965"/>
                    <a:pt x="82780" y="52965"/>
                  </a:cubicBezTo>
                  <a:close/>
                  <a:moveTo>
                    <a:pt x="95802" y="52974"/>
                  </a:moveTo>
                  <a:cubicBezTo>
                    <a:pt x="97735" y="52974"/>
                    <a:pt x="99602" y="53775"/>
                    <a:pt x="100939" y="55215"/>
                  </a:cubicBezTo>
                  <a:cubicBezTo>
                    <a:pt x="100919" y="55215"/>
                    <a:pt x="100900" y="55215"/>
                    <a:pt x="100880" y="55215"/>
                  </a:cubicBezTo>
                  <a:cubicBezTo>
                    <a:pt x="99020" y="55215"/>
                    <a:pt x="97252" y="56053"/>
                    <a:pt x="96011" y="57357"/>
                  </a:cubicBezTo>
                  <a:cubicBezTo>
                    <a:pt x="96047" y="56622"/>
                    <a:pt x="95948" y="55878"/>
                    <a:pt x="95706" y="55179"/>
                  </a:cubicBezTo>
                  <a:lnTo>
                    <a:pt x="95706" y="55170"/>
                  </a:lnTo>
                  <a:cubicBezTo>
                    <a:pt x="95446" y="54409"/>
                    <a:pt x="95043" y="53701"/>
                    <a:pt x="94523" y="53091"/>
                  </a:cubicBezTo>
                  <a:cubicBezTo>
                    <a:pt x="94949" y="53012"/>
                    <a:pt x="95377" y="52974"/>
                    <a:pt x="95802" y="52974"/>
                  </a:cubicBezTo>
                  <a:close/>
                  <a:moveTo>
                    <a:pt x="60697" y="57357"/>
                  </a:moveTo>
                  <a:cubicBezTo>
                    <a:pt x="60700" y="57357"/>
                    <a:pt x="60703" y="57357"/>
                    <a:pt x="60706" y="57357"/>
                  </a:cubicBezTo>
                  <a:lnTo>
                    <a:pt x="60706" y="57357"/>
                  </a:lnTo>
                  <a:cubicBezTo>
                    <a:pt x="60709" y="57357"/>
                    <a:pt x="60712" y="57357"/>
                    <a:pt x="60715" y="57357"/>
                  </a:cubicBezTo>
                  <a:close/>
                  <a:moveTo>
                    <a:pt x="48839" y="53117"/>
                  </a:moveTo>
                  <a:cubicBezTo>
                    <a:pt x="50775" y="53117"/>
                    <a:pt x="52650" y="53921"/>
                    <a:pt x="53995" y="55376"/>
                  </a:cubicBezTo>
                  <a:lnTo>
                    <a:pt x="53995" y="55376"/>
                  </a:lnTo>
                  <a:cubicBezTo>
                    <a:pt x="53992" y="55376"/>
                    <a:pt x="53989" y="55376"/>
                    <a:pt x="53986" y="55376"/>
                  </a:cubicBezTo>
                  <a:cubicBezTo>
                    <a:pt x="53966" y="55376"/>
                    <a:pt x="53946" y="55376"/>
                    <a:pt x="53927" y="55376"/>
                  </a:cubicBezTo>
                  <a:cubicBezTo>
                    <a:pt x="52067" y="55376"/>
                    <a:pt x="50299" y="56206"/>
                    <a:pt x="49049" y="57509"/>
                  </a:cubicBezTo>
                  <a:cubicBezTo>
                    <a:pt x="49138" y="55923"/>
                    <a:pt x="48556" y="54418"/>
                    <a:pt x="47561" y="53235"/>
                  </a:cubicBezTo>
                  <a:cubicBezTo>
                    <a:pt x="47987" y="53156"/>
                    <a:pt x="48414" y="53117"/>
                    <a:pt x="48839" y="53117"/>
                  </a:cubicBezTo>
                  <a:close/>
                  <a:moveTo>
                    <a:pt x="59142" y="53117"/>
                  </a:moveTo>
                  <a:cubicBezTo>
                    <a:pt x="59567" y="53117"/>
                    <a:pt x="59994" y="53156"/>
                    <a:pt x="60420" y="53235"/>
                  </a:cubicBezTo>
                  <a:cubicBezTo>
                    <a:pt x="59425" y="54427"/>
                    <a:pt x="58843" y="55932"/>
                    <a:pt x="58932" y="57518"/>
                  </a:cubicBezTo>
                  <a:lnTo>
                    <a:pt x="58923" y="57509"/>
                  </a:lnTo>
                  <a:cubicBezTo>
                    <a:pt x="57682" y="56206"/>
                    <a:pt x="55914" y="55376"/>
                    <a:pt x="54046" y="55376"/>
                  </a:cubicBezTo>
                  <a:cubicBezTo>
                    <a:pt x="54029" y="55376"/>
                    <a:pt x="54012" y="55376"/>
                    <a:pt x="53995" y="55376"/>
                  </a:cubicBezTo>
                  <a:lnTo>
                    <a:pt x="53995" y="55376"/>
                  </a:lnTo>
                  <a:cubicBezTo>
                    <a:pt x="55333" y="53921"/>
                    <a:pt x="57206" y="53117"/>
                    <a:pt x="59142" y="53117"/>
                  </a:cubicBezTo>
                  <a:close/>
                  <a:moveTo>
                    <a:pt x="25317" y="53179"/>
                  </a:moveTo>
                  <a:cubicBezTo>
                    <a:pt x="27247" y="53179"/>
                    <a:pt x="29113" y="53976"/>
                    <a:pt x="30456" y="55421"/>
                  </a:cubicBezTo>
                  <a:cubicBezTo>
                    <a:pt x="30436" y="55421"/>
                    <a:pt x="30416" y="55421"/>
                    <a:pt x="30397" y="55421"/>
                  </a:cubicBezTo>
                  <a:cubicBezTo>
                    <a:pt x="28528" y="55421"/>
                    <a:pt x="26769" y="56259"/>
                    <a:pt x="25528" y="57554"/>
                  </a:cubicBezTo>
                  <a:cubicBezTo>
                    <a:pt x="25563" y="56819"/>
                    <a:pt x="25456" y="56075"/>
                    <a:pt x="25223" y="55376"/>
                  </a:cubicBezTo>
                  <a:lnTo>
                    <a:pt x="25223" y="55385"/>
                  </a:lnTo>
                  <a:cubicBezTo>
                    <a:pt x="24963" y="54624"/>
                    <a:pt x="24560" y="53916"/>
                    <a:pt x="24031" y="53298"/>
                  </a:cubicBezTo>
                  <a:cubicBezTo>
                    <a:pt x="24460" y="53218"/>
                    <a:pt x="24890" y="53179"/>
                    <a:pt x="25317" y="53179"/>
                  </a:cubicBezTo>
                  <a:close/>
                  <a:moveTo>
                    <a:pt x="12293" y="53188"/>
                  </a:moveTo>
                  <a:cubicBezTo>
                    <a:pt x="12719" y="53188"/>
                    <a:pt x="13147" y="53227"/>
                    <a:pt x="13574" y="53307"/>
                  </a:cubicBezTo>
                  <a:cubicBezTo>
                    <a:pt x="13055" y="53925"/>
                    <a:pt x="12651" y="54624"/>
                    <a:pt x="12391" y="55385"/>
                  </a:cubicBezTo>
                  <a:cubicBezTo>
                    <a:pt x="12150" y="56084"/>
                    <a:pt x="12051" y="56819"/>
                    <a:pt x="12087" y="57554"/>
                  </a:cubicBezTo>
                  <a:lnTo>
                    <a:pt x="12087" y="57572"/>
                  </a:lnTo>
                  <a:cubicBezTo>
                    <a:pt x="10845" y="56268"/>
                    <a:pt x="9086" y="55430"/>
                    <a:pt x="7218" y="55430"/>
                  </a:cubicBezTo>
                  <a:cubicBezTo>
                    <a:pt x="7198" y="55430"/>
                    <a:pt x="7178" y="55430"/>
                    <a:pt x="7159" y="55430"/>
                  </a:cubicBezTo>
                  <a:cubicBezTo>
                    <a:pt x="8501" y="53985"/>
                    <a:pt x="10367" y="53188"/>
                    <a:pt x="12293" y="53188"/>
                  </a:cubicBezTo>
                  <a:close/>
                  <a:moveTo>
                    <a:pt x="106098" y="52962"/>
                  </a:moveTo>
                  <a:cubicBezTo>
                    <a:pt x="106573" y="52962"/>
                    <a:pt x="107051" y="53010"/>
                    <a:pt x="107525" y="53109"/>
                  </a:cubicBezTo>
                  <a:cubicBezTo>
                    <a:pt x="106514" y="54361"/>
                    <a:pt x="105950" y="55943"/>
                    <a:pt x="106117" y="57615"/>
                  </a:cubicBezTo>
                  <a:lnTo>
                    <a:pt x="106117" y="57615"/>
                  </a:lnTo>
                  <a:cubicBezTo>
                    <a:pt x="104869" y="56153"/>
                    <a:pt x="102981" y="55206"/>
                    <a:pt x="100985" y="55206"/>
                  </a:cubicBezTo>
                  <a:cubicBezTo>
                    <a:pt x="100976" y="55206"/>
                    <a:pt x="100966" y="55206"/>
                    <a:pt x="100957" y="55206"/>
                  </a:cubicBezTo>
                  <a:cubicBezTo>
                    <a:pt x="102302" y="53761"/>
                    <a:pt x="104171" y="52962"/>
                    <a:pt x="106098" y="52962"/>
                  </a:cubicBezTo>
                  <a:close/>
                  <a:moveTo>
                    <a:pt x="70812" y="48526"/>
                  </a:moveTo>
                  <a:cubicBezTo>
                    <a:pt x="71289" y="48526"/>
                    <a:pt x="71770" y="48575"/>
                    <a:pt x="72248" y="48674"/>
                  </a:cubicBezTo>
                  <a:cubicBezTo>
                    <a:pt x="71271" y="49928"/>
                    <a:pt x="70742" y="51496"/>
                    <a:pt x="70939" y="53145"/>
                  </a:cubicBezTo>
                  <a:cubicBezTo>
                    <a:pt x="71447" y="53031"/>
                    <a:pt x="71960" y="52976"/>
                    <a:pt x="72468" y="52976"/>
                  </a:cubicBezTo>
                  <a:cubicBezTo>
                    <a:pt x="74401" y="52976"/>
                    <a:pt x="76276" y="53777"/>
                    <a:pt x="77624" y="55224"/>
                  </a:cubicBezTo>
                  <a:cubicBezTo>
                    <a:pt x="77606" y="55224"/>
                    <a:pt x="77587" y="55224"/>
                    <a:pt x="77569" y="55224"/>
                  </a:cubicBezTo>
                  <a:cubicBezTo>
                    <a:pt x="75520" y="55224"/>
                    <a:pt x="73598" y="56223"/>
                    <a:pt x="72355" y="57751"/>
                  </a:cubicBezTo>
                  <a:cubicBezTo>
                    <a:pt x="72694" y="54052"/>
                    <a:pt x="69407" y="50779"/>
                    <a:pt x="65713" y="50779"/>
                  </a:cubicBezTo>
                  <a:cubicBezTo>
                    <a:pt x="65693" y="50779"/>
                    <a:pt x="65673" y="50779"/>
                    <a:pt x="65653" y="50780"/>
                  </a:cubicBezTo>
                  <a:cubicBezTo>
                    <a:pt x="66997" y="49327"/>
                    <a:pt x="68873" y="48526"/>
                    <a:pt x="70812" y="48526"/>
                  </a:cubicBezTo>
                  <a:close/>
                  <a:moveTo>
                    <a:pt x="35611" y="53168"/>
                  </a:moveTo>
                  <a:cubicBezTo>
                    <a:pt x="36086" y="53168"/>
                    <a:pt x="36566" y="53216"/>
                    <a:pt x="37042" y="53315"/>
                  </a:cubicBezTo>
                  <a:cubicBezTo>
                    <a:pt x="36031" y="54567"/>
                    <a:pt x="35458" y="56149"/>
                    <a:pt x="35634" y="57812"/>
                  </a:cubicBezTo>
                  <a:lnTo>
                    <a:pt x="35634" y="57812"/>
                  </a:lnTo>
                  <a:cubicBezTo>
                    <a:pt x="34382" y="56357"/>
                    <a:pt x="32515" y="55412"/>
                    <a:pt x="30530" y="55412"/>
                  </a:cubicBezTo>
                  <a:cubicBezTo>
                    <a:pt x="30511" y="55412"/>
                    <a:pt x="30492" y="55412"/>
                    <a:pt x="30474" y="55412"/>
                  </a:cubicBezTo>
                  <a:cubicBezTo>
                    <a:pt x="31811" y="53967"/>
                    <a:pt x="33679" y="53168"/>
                    <a:pt x="35611" y="53168"/>
                  </a:cubicBezTo>
                  <a:close/>
                  <a:moveTo>
                    <a:pt x="112818" y="51075"/>
                  </a:moveTo>
                  <a:cubicBezTo>
                    <a:pt x="115995" y="51075"/>
                    <a:pt x="119174" y="53154"/>
                    <a:pt x="119218" y="57312"/>
                  </a:cubicBezTo>
                  <a:cubicBezTo>
                    <a:pt x="118743" y="57210"/>
                    <a:pt x="118265" y="57160"/>
                    <a:pt x="117790" y="57160"/>
                  </a:cubicBezTo>
                  <a:cubicBezTo>
                    <a:pt x="115926" y="57160"/>
                    <a:pt x="114120" y="57927"/>
                    <a:pt x="112821" y="59319"/>
                  </a:cubicBezTo>
                  <a:cubicBezTo>
                    <a:pt x="111549" y="57940"/>
                    <a:pt x="109750" y="57161"/>
                    <a:pt x="107870" y="57160"/>
                  </a:cubicBezTo>
                  <a:lnTo>
                    <a:pt x="107870" y="57160"/>
                  </a:lnTo>
                  <a:cubicBezTo>
                    <a:pt x="107388" y="57160"/>
                    <a:pt x="106905" y="57214"/>
                    <a:pt x="106432" y="57312"/>
                  </a:cubicBezTo>
                  <a:cubicBezTo>
                    <a:pt x="106468" y="53154"/>
                    <a:pt x="109642" y="51075"/>
                    <a:pt x="112818" y="51075"/>
                  </a:cubicBezTo>
                  <a:close/>
                  <a:moveTo>
                    <a:pt x="136134" y="51090"/>
                  </a:moveTo>
                  <a:cubicBezTo>
                    <a:pt x="139310" y="51090"/>
                    <a:pt x="142484" y="53169"/>
                    <a:pt x="142525" y="57330"/>
                  </a:cubicBezTo>
                  <a:cubicBezTo>
                    <a:pt x="142043" y="57224"/>
                    <a:pt x="141557" y="57173"/>
                    <a:pt x="141075" y="57173"/>
                  </a:cubicBezTo>
                  <a:cubicBezTo>
                    <a:pt x="139225" y="57173"/>
                    <a:pt x="137430" y="57933"/>
                    <a:pt x="136136" y="59319"/>
                  </a:cubicBezTo>
                  <a:lnTo>
                    <a:pt x="136136" y="59328"/>
                  </a:lnTo>
                  <a:cubicBezTo>
                    <a:pt x="134854" y="57957"/>
                    <a:pt x="133062" y="57168"/>
                    <a:pt x="131181" y="57168"/>
                  </a:cubicBezTo>
                  <a:cubicBezTo>
                    <a:pt x="130697" y="57168"/>
                    <a:pt x="130213" y="57222"/>
                    <a:pt x="129738" y="57330"/>
                  </a:cubicBezTo>
                  <a:cubicBezTo>
                    <a:pt x="129778" y="53171"/>
                    <a:pt x="132957" y="51090"/>
                    <a:pt x="136134" y="51090"/>
                  </a:cubicBezTo>
                  <a:close/>
                  <a:moveTo>
                    <a:pt x="89294" y="51126"/>
                  </a:moveTo>
                  <a:cubicBezTo>
                    <a:pt x="91873" y="51126"/>
                    <a:pt x="94452" y="52497"/>
                    <a:pt x="95348" y="55242"/>
                  </a:cubicBezTo>
                  <a:cubicBezTo>
                    <a:pt x="95572" y="55923"/>
                    <a:pt x="95679" y="56631"/>
                    <a:pt x="95688" y="57348"/>
                  </a:cubicBezTo>
                  <a:cubicBezTo>
                    <a:pt x="95215" y="57246"/>
                    <a:pt x="94738" y="57196"/>
                    <a:pt x="94264" y="57196"/>
                  </a:cubicBezTo>
                  <a:cubicBezTo>
                    <a:pt x="92405" y="57196"/>
                    <a:pt x="90599" y="57962"/>
                    <a:pt x="89299" y="59355"/>
                  </a:cubicBezTo>
                  <a:cubicBezTo>
                    <a:pt x="88027" y="57975"/>
                    <a:pt x="86226" y="57195"/>
                    <a:pt x="84353" y="57195"/>
                  </a:cubicBezTo>
                  <a:cubicBezTo>
                    <a:pt x="83860" y="57195"/>
                    <a:pt x="83376" y="57249"/>
                    <a:pt x="82910" y="57348"/>
                  </a:cubicBezTo>
                  <a:cubicBezTo>
                    <a:pt x="82902" y="56631"/>
                    <a:pt x="83009" y="55923"/>
                    <a:pt x="83224" y="55242"/>
                  </a:cubicBezTo>
                  <a:lnTo>
                    <a:pt x="83233" y="55242"/>
                  </a:lnTo>
                  <a:cubicBezTo>
                    <a:pt x="84129" y="52499"/>
                    <a:pt x="86712" y="51126"/>
                    <a:pt x="89294" y="51126"/>
                  </a:cubicBezTo>
                  <a:close/>
                  <a:moveTo>
                    <a:pt x="42335" y="51276"/>
                  </a:moveTo>
                  <a:cubicBezTo>
                    <a:pt x="45511" y="51276"/>
                    <a:pt x="48686" y="53352"/>
                    <a:pt x="48726" y="57509"/>
                  </a:cubicBezTo>
                  <a:cubicBezTo>
                    <a:pt x="48253" y="57407"/>
                    <a:pt x="47776" y="57357"/>
                    <a:pt x="47302" y="57357"/>
                  </a:cubicBezTo>
                  <a:cubicBezTo>
                    <a:pt x="45443" y="57357"/>
                    <a:pt x="43639" y="58124"/>
                    <a:pt x="42346" y="59516"/>
                  </a:cubicBezTo>
                  <a:cubicBezTo>
                    <a:pt x="41065" y="58136"/>
                    <a:pt x="39264" y="57357"/>
                    <a:pt x="37382" y="57357"/>
                  </a:cubicBezTo>
                  <a:cubicBezTo>
                    <a:pt x="36898" y="57357"/>
                    <a:pt x="36415" y="57410"/>
                    <a:pt x="35940" y="57509"/>
                  </a:cubicBezTo>
                  <a:cubicBezTo>
                    <a:pt x="35980" y="53355"/>
                    <a:pt x="39158" y="51276"/>
                    <a:pt x="42335" y="51276"/>
                  </a:cubicBezTo>
                  <a:close/>
                  <a:moveTo>
                    <a:pt x="65660" y="51276"/>
                  </a:moveTo>
                  <a:cubicBezTo>
                    <a:pt x="68835" y="51276"/>
                    <a:pt x="72010" y="53352"/>
                    <a:pt x="72050" y="57509"/>
                  </a:cubicBezTo>
                  <a:cubicBezTo>
                    <a:pt x="71577" y="57407"/>
                    <a:pt x="71100" y="57357"/>
                    <a:pt x="70626" y="57357"/>
                  </a:cubicBezTo>
                  <a:cubicBezTo>
                    <a:pt x="68767" y="57357"/>
                    <a:pt x="66961" y="58124"/>
                    <a:pt x="65662" y="59516"/>
                  </a:cubicBezTo>
                  <a:cubicBezTo>
                    <a:pt x="64382" y="58138"/>
                    <a:pt x="62585" y="57359"/>
                    <a:pt x="60706" y="57357"/>
                  </a:cubicBezTo>
                  <a:lnTo>
                    <a:pt x="60706" y="57357"/>
                  </a:lnTo>
                  <a:cubicBezTo>
                    <a:pt x="60217" y="57357"/>
                    <a:pt x="59736" y="57411"/>
                    <a:pt x="59264" y="57509"/>
                  </a:cubicBezTo>
                  <a:cubicBezTo>
                    <a:pt x="59304" y="53355"/>
                    <a:pt x="62482" y="51276"/>
                    <a:pt x="65660" y="51276"/>
                  </a:cubicBezTo>
                  <a:close/>
                  <a:moveTo>
                    <a:pt x="18806" y="51334"/>
                  </a:moveTo>
                  <a:cubicBezTo>
                    <a:pt x="21388" y="51334"/>
                    <a:pt x="23969" y="52707"/>
                    <a:pt x="24864" y="55457"/>
                  </a:cubicBezTo>
                  <a:cubicBezTo>
                    <a:pt x="25079" y="56138"/>
                    <a:pt x="25196" y="56846"/>
                    <a:pt x="25205" y="57563"/>
                  </a:cubicBezTo>
                  <a:cubicBezTo>
                    <a:pt x="24724" y="57458"/>
                    <a:pt x="24240" y="57407"/>
                    <a:pt x="23760" y="57407"/>
                  </a:cubicBezTo>
                  <a:cubicBezTo>
                    <a:pt x="21902" y="57407"/>
                    <a:pt x="20103" y="58173"/>
                    <a:pt x="18807" y="59561"/>
                  </a:cubicBezTo>
                  <a:cubicBezTo>
                    <a:pt x="17535" y="58190"/>
                    <a:pt x="15734" y="57401"/>
                    <a:pt x="13861" y="57401"/>
                  </a:cubicBezTo>
                  <a:cubicBezTo>
                    <a:pt x="13377" y="57401"/>
                    <a:pt x="12884" y="57455"/>
                    <a:pt x="12418" y="57563"/>
                  </a:cubicBezTo>
                  <a:cubicBezTo>
                    <a:pt x="12418" y="56837"/>
                    <a:pt x="12526" y="56129"/>
                    <a:pt x="12741" y="55448"/>
                  </a:cubicBezTo>
                  <a:lnTo>
                    <a:pt x="12741" y="55457"/>
                  </a:lnTo>
                  <a:cubicBezTo>
                    <a:pt x="13637" y="52710"/>
                    <a:pt x="16222" y="51334"/>
                    <a:pt x="18806" y="51334"/>
                  </a:cubicBezTo>
                  <a:close/>
                  <a:moveTo>
                    <a:pt x="117967" y="57526"/>
                  </a:moveTo>
                  <a:cubicBezTo>
                    <a:pt x="118391" y="57526"/>
                    <a:pt x="118819" y="57564"/>
                    <a:pt x="119245" y="57643"/>
                  </a:cubicBezTo>
                  <a:cubicBezTo>
                    <a:pt x="118726" y="58253"/>
                    <a:pt x="118322" y="58961"/>
                    <a:pt x="118063" y="59722"/>
                  </a:cubicBezTo>
                  <a:cubicBezTo>
                    <a:pt x="117821" y="60430"/>
                    <a:pt x="117713" y="61165"/>
                    <a:pt x="117758" y="61909"/>
                  </a:cubicBezTo>
                  <a:cubicBezTo>
                    <a:pt x="116510" y="60598"/>
                    <a:pt x="114739" y="59767"/>
                    <a:pt x="112860" y="59767"/>
                  </a:cubicBezTo>
                  <a:cubicBezTo>
                    <a:pt x="112850" y="59767"/>
                    <a:pt x="112840" y="59767"/>
                    <a:pt x="112830" y="59767"/>
                  </a:cubicBezTo>
                  <a:cubicBezTo>
                    <a:pt x="114167" y="58327"/>
                    <a:pt x="116034" y="57526"/>
                    <a:pt x="117967" y="57526"/>
                  </a:cubicBezTo>
                  <a:close/>
                  <a:moveTo>
                    <a:pt x="130990" y="57535"/>
                  </a:moveTo>
                  <a:cubicBezTo>
                    <a:pt x="132923" y="57535"/>
                    <a:pt x="134790" y="58336"/>
                    <a:pt x="136127" y="59776"/>
                  </a:cubicBezTo>
                  <a:cubicBezTo>
                    <a:pt x="136117" y="59776"/>
                    <a:pt x="136107" y="59776"/>
                    <a:pt x="136097" y="59776"/>
                  </a:cubicBezTo>
                  <a:cubicBezTo>
                    <a:pt x="134226" y="59776"/>
                    <a:pt x="132446" y="60607"/>
                    <a:pt x="131199" y="61918"/>
                  </a:cubicBezTo>
                  <a:cubicBezTo>
                    <a:pt x="131234" y="61183"/>
                    <a:pt x="131136" y="60439"/>
                    <a:pt x="130894" y="59731"/>
                  </a:cubicBezTo>
                  <a:cubicBezTo>
                    <a:pt x="130634" y="58970"/>
                    <a:pt x="130231" y="58271"/>
                    <a:pt x="129711" y="57652"/>
                  </a:cubicBezTo>
                  <a:cubicBezTo>
                    <a:pt x="130137" y="57573"/>
                    <a:pt x="130565" y="57535"/>
                    <a:pt x="130990" y="57535"/>
                  </a:cubicBezTo>
                  <a:close/>
                  <a:moveTo>
                    <a:pt x="84143" y="57571"/>
                  </a:moveTo>
                  <a:cubicBezTo>
                    <a:pt x="86075" y="57571"/>
                    <a:pt x="87945" y="58371"/>
                    <a:pt x="89282" y="59821"/>
                  </a:cubicBezTo>
                  <a:lnTo>
                    <a:pt x="89282" y="59821"/>
                  </a:lnTo>
                  <a:cubicBezTo>
                    <a:pt x="89265" y="59821"/>
                    <a:pt x="89248" y="59821"/>
                    <a:pt x="89231" y="59821"/>
                  </a:cubicBezTo>
                  <a:cubicBezTo>
                    <a:pt x="87362" y="59821"/>
                    <a:pt x="85595" y="60659"/>
                    <a:pt x="84353" y="61962"/>
                  </a:cubicBezTo>
                  <a:cubicBezTo>
                    <a:pt x="84434" y="60367"/>
                    <a:pt x="83851" y="58871"/>
                    <a:pt x="82866" y="57688"/>
                  </a:cubicBezTo>
                  <a:cubicBezTo>
                    <a:pt x="83291" y="57609"/>
                    <a:pt x="83719" y="57571"/>
                    <a:pt x="84143" y="57571"/>
                  </a:cubicBezTo>
                  <a:close/>
                  <a:moveTo>
                    <a:pt x="94437" y="57571"/>
                  </a:moveTo>
                  <a:cubicBezTo>
                    <a:pt x="94862" y="57571"/>
                    <a:pt x="95290" y="57609"/>
                    <a:pt x="95715" y="57688"/>
                  </a:cubicBezTo>
                  <a:cubicBezTo>
                    <a:pt x="94720" y="58871"/>
                    <a:pt x="94138" y="60367"/>
                    <a:pt x="94228" y="61962"/>
                  </a:cubicBezTo>
                  <a:cubicBezTo>
                    <a:pt x="92977" y="60659"/>
                    <a:pt x="91218" y="59821"/>
                    <a:pt x="89350" y="59821"/>
                  </a:cubicBezTo>
                  <a:cubicBezTo>
                    <a:pt x="89333" y="59821"/>
                    <a:pt x="89316" y="59821"/>
                    <a:pt x="89299" y="59821"/>
                  </a:cubicBezTo>
                  <a:lnTo>
                    <a:pt x="89299" y="59821"/>
                  </a:lnTo>
                  <a:cubicBezTo>
                    <a:pt x="90636" y="58371"/>
                    <a:pt x="92506" y="57571"/>
                    <a:pt x="94437" y="57571"/>
                  </a:cubicBezTo>
                  <a:close/>
                  <a:moveTo>
                    <a:pt x="47495" y="57735"/>
                  </a:moveTo>
                  <a:cubicBezTo>
                    <a:pt x="47916" y="57735"/>
                    <a:pt x="48340" y="57773"/>
                    <a:pt x="48762" y="57849"/>
                  </a:cubicBezTo>
                  <a:cubicBezTo>
                    <a:pt x="48242" y="58468"/>
                    <a:pt x="47839" y="59176"/>
                    <a:pt x="47579" y="59937"/>
                  </a:cubicBezTo>
                  <a:cubicBezTo>
                    <a:pt x="47337" y="60636"/>
                    <a:pt x="47230" y="61371"/>
                    <a:pt x="47275" y="62115"/>
                  </a:cubicBezTo>
                  <a:lnTo>
                    <a:pt x="47275" y="62124"/>
                  </a:lnTo>
                  <a:cubicBezTo>
                    <a:pt x="46033" y="60820"/>
                    <a:pt x="44265" y="59982"/>
                    <a:pt x="42405" y="59982"/>
                  </a:cubicBezTo>
                  <a:cubicBezTo>
                    <a:pt x="42386" y="59982"/>
                    <a:pt x="42366" y="59982"/>
                    <a:pt x="42346" y="59982"/>
                  </a:cubicBezTo>
                  <a:cubicBezTo>
                    <a:pt x="43686" y="58532"/>
                    <a:pt x="45558" y="57735"/>
                    <a:pt x="47495" y="57735"/>
                  </a:cubicBezTo>
                  <a:close/>
                  <a:moveTo>
                    <a:pt x="60510" y="57740"/>
                  </a:moveTo>
                  <a:cubicBezTo>
                    <a:pt x="62438" y="57740"/>
                    <a:pt x="64308" y="58537"/>
                    <a:pt x="65644" y="59982"/>
                  </a:cubicBezTo>
                  <a:cubicBezTo>
                    <a:pt x="65624" y="59982"/>
                    <a:pt x="65604" y="59982"/>
                    <a:pt x="65585" y="59982"/>
                  </a:cubicBezTo>
                  <a:cubicBezTo>
                    <a:pt x="63725" y="59982"/>
                    <a:pt x="61957" y="60820"/>
                    <a:pt x="60715" y="62124"/>
                  </a:cubicBezTo>
                  <a:cubicBezTo>
                    <a:pt x="60751" y="61380"/>
                    <a:pt x="60653" y="60636"/>
                    <a:pt x="60411" y="59937"/>
                  </a:cubicBezTo>
                  <a:cubicBezTo>
                    <a:pt x="60151" y="59176"/>
                    <a:pt x="59748" y="58468"/>
                    <a:pt x="59228" y="57858"/>
                  </a:cubicBezTo>
                  <a:cubicBezTo>
                    <a:pt x="59655" y="57779"/>
                    <a:pt x="60084" y="57740"/>
                    <a:pt x="60510" y="57740"/>
                  </a:cubicBezTo>
                  <a:close/>
                  <a:moveTo>
                    <a:pt x="23936" y="57764"/>
                  </a:moveTo>
                  <a:cubicBezTo>
                    <a:pt x="24366" y="57764"/>
                    <a:pt x="24800" y="57804"/>
                    <a:pt x="25232" y="57885"/>
                  </a:cubicBezTo>
                  <a:cubicBezTo>
                    <a:pt x="24237" y="59059"/>
                    <a:pt x="23655" y="60565"/>
                    <a:pt x="23744" y="62151"/>
                  </a:cubicBezTo>
                  <a:cubicBezTo>
                    <a:pt x="22494" y="60847"/>
                    <a:pt x="20727" y="60018"/>
                    <a:pt x="18867" y="60018"/>
                  </a:cubicBezTo>
                  <a:cubicBezTo>
                    <a:pt x="18847" y="60018"/>
                    <a:pt x="18827" y="60018"/>
                    <a:pt x="18807" y="60018"/>
                  </a:cubicBezTo>
                  <a:cubicBezTo>
                    <a:pt x="18787" y="60018"/>
                    <a:pt x="18767" y="60018"/>
                    <a:pt x="18747" y="60018"/>
                  </a:cubicBezTo>
                  <a:cubicBezTo>
                    <a:pt x="16879" y="60018"/>
                    <a:pt x="15111" y="60847"/>
                    <a:pt x="13870" y="62151"/>
                  </a:cubicBezTo>
                  <a:cubicBezTo>
                    <a:pt x="13951" y="60573"/>
                    <a:pt x="13368" y="59068"/>
                    <a:pt x="12382" y="57885"/>
                  </a:cubicBezTo>
                  <a:lnTo>
                    <a:pt x="12374" y="57885"/>
                  </a:lnTo>
                  <a:cubicBezTo>
                    <a:pt x="12805" y="57804"/>
                    <a:pt x="13239" y="57764"/>
                    <a:pt x="13670" y="57764"/>
                  </a:cubicBezTo>
                  <a:cubicBezTo>
                    <a:pt x="15599" y="57764"/>
                    <a:pt x="17467" y="58566"/>
                    <a:pt x="18807" y="60009"/>
                  </a:cubicBezTo>
                  <a:cubicBezTo>
                    <a:pt x="20140" y="58566"/>
                    <a:pt x="22007" y="57764"/>
                    <a:pt x="23936" y="57764"/>
                  </a:cubicBezTo>
                  <a:close/>
                  <a:moveTo>
                    <a:pt x="107668" y="57528"/>
                  </a:moveTo>
                  <a:cubicBezTo>
                    <a:pt x="109594" y="57528"/>
                    <a:pt x="111464" y="58327"/>
                    <a:pt x="112812" y="59767"/>
                  </a:cubicBezTo>
                  <a:cubicBezTo>
                    <a:pt x="112793" y="59767"/>
                    <a:pt x="112774" y="59767"/>
                    <a:pt x="112756" y="59767"/>
                  </a:cubicBezTo>
                  <a:cubicBezTo>
                    <a:pt x="110769" y="59767"/>
                    <a:pt x="108902" y="60712"/>
                    <a:pt x="107650" y="62159"/>
                  </a:cubicBezTo>
                  <a:lnTo>
                    <a:pt x="107650" y="62159"/>
                  </a:lnTo>
                  <a:cubicBezTo>
                    <a:pt x="107803" y="60502"/>
                    <a:pt x="107211" y="58925"/>
                    <a:pt x="106181" y="57688"/>
                  </a:cubicBezTo>
                  <a:cubicBezTo>
                    <a:pt x="106675" y="57580"/>
                    <a:pt x="107173" y="57528"/>
                    <a:pt x="107668" y="57528"/>
                  </a:cubicBezTo>
                  <a:close/>
                  <a:moveTo>
                    <a:pt x="37187" y="57724"/>
                  </a:moveTo>
                  <a:cubicBezTo>
                    <a:pt x="39116" y="57724"/>
                    <a:pt x="40983" y="58519"/>
                    <a:pt x="42328" y="59964"/>
                  </a:cubicBezTo>
                  <a:cubicBezTo>
                    <a:pt x="42310" y="59964"/>
                    <a:pt x="42291" y="59964"/>
                    <a:pt x="42273" y="59964"/>
                  </a:cubicBezTo>
                  <a:cubicBezTo>
                    <a:pt x="40286" y="59964"/>
                    <a:pt x="38419" y="60910"/>
                    <a:pt x="37167" y="62366"/>
                  </a:cubicBezTo>
                  <a:cubicBezTo>
                    <a:pt x="37320" y="60699"/>
                    <a:pt x="36728" y="59122"/>
                    <a:pt x="35698" y="57894"/>
                  </a:cubicBezTo>
                  <a:lnTo>
                    <a:pt x="35689" y="57885"/>
                  </a:lnTo>
                  <a:cubicBezTo>
                    <a:pt x="36187" y="57777"/>
                    <a:pt x="36689" y="57724"/>
                    <a:pt x="37187" y="57724"/>
                  </a:cubicBezTo>
                  <a:close/>
                  <a:moveTo>
                    <a:pt x="124486" y="55678"/>
                  </a:moveTo>
                  <a:cubicBezTo>
                    <a:pt x="127068" y="55678"/>
                    <a:pt x="129649" y="57049"/>
                    <a:pt x="130544" y="59794"/>
                  </a:cubicBezTo>
                  <a:cubicBezTo>
                    <a:pt x="130760" y="60475"/>
                    <a:pt x="130876" y="61183"/>
                    <a:pt x="130876" y="61900"/>
                  </a:cubicBezTo>
                  <a:cubicBezTo>
                    <a:pt x="130403" y="61798"/>
                    <a:pt x="129926" y="61748"/>
                    <a:pt x="129452" y="61748"/>
                  </a:cubicBezTo>
                  <a:cubicBezTo>
                    <a:pt x="127593" y="61748"/>
                    <a:pt x="125787" y="62514"/>
                    <a:pt x="124487" y="63907"/>
                  </a:cubicBezTo>
                  <a:cubicBezTo>
                    <a:pt x="123215" y="62527"/>
                    <a:pt x="121414" y="61747"/>
                    <a:pt x="119541" y="61747"/>
                  </a:cubicBezTo>
                  <a:cubicBezTo>
                    <a:pt x="119048" y="61747"/>
                    <a:pt x="118564" y="61801"/>
                    <a:pt x="118080" y="61909"/>
                  </a:cubicBezTo>
                  <a:cubicBezTo>
                    <a:pt x="118080" y="61192"/>
                    <a:pt x="118197" y="60484"/>
                    <a:pt x="118412" y="59803"/>
                  </a:cubicBezTo>
                  <a:lnTo>
                    <a:pt x="118421" y="59794"/>
                  </a:lnTo>
                  <a:cubicBezTo>
                    <a:pt x="119317" y="57051"/>
                    <a:pt x="121902" y="55678"/>
                    <a:pt x="124486" y="55678"/>
                  </a:cubicBezTo>
                  <a:close/>
                  <a:moveTo>
                    <a:pt x="77628" y="55717"/>
                  </a:moveTo>
                  <a:cubicBezTo>
                    <a:pt x="80804" y="55717"/>
                    <a:pt x="83980" y="57795"/>
                    <a:pt x="84022" y="61951"/>
                  </a:cubicBezTo>
                  <a:lnTo>
                    <a:pt x="84022" y="61951"/>
                  </a:lnTo>
                  <a:cubicBezTo>
                    <a:pt x="83546" y="61848"/>
                    <a:pt x="83066" y="61797"/>
                    <a:pt x="82590" y="61797"/>
                  </a:cubicBezTo>
                  <a:cubicBezTo>
                    <a:pt x="80737" y="61797"/>
                    <a:pt x="78939" y="62563"/>
                    <a:pt x="77651" y="63952"/>
                  </a:cubicBezTo>
                  <a:cubicBezTo>
                    <a:pt x="76377" y="62579"/>
                    <a:pt x="74589" y="61801"/>
                    <a:pt x="72710" y="61801"/>
                  </a:cubicBezTo>
                  <a:cubicBezTo>
                    <a:pt x="72699" y="61801"/>
                    <a:pt x="72688" y="61801"/>
                    <a:pt x="72678" y="61801"/>
                  </a:cubicBezTo>
                  <a:cubicBezTo>
                    <a:pt x="72194" y="61801"/>
                    <a:pt x="71710" y="61846"/>
                    <a:pt x="71235" y="61953"/>
                  </a:cubicBezTo>
                  <a:cubicBezTo>
                    <a:pt x="71275" y="57796"/>
                    <a:pt x="74452" y="55717"/>
                    <a:pt x="77628" y="55717"/>
                  </a:cubicBezTo>
                  <a:close/>
                  <a:moveTo>
                    <a:pt x="100943" y="55717"/>
                  </a:moveTo>
                  <a:cubicBezTo>
                    <a:pt x="104119" y="55717"/>
                    <a:pt x="107295" y="57795"/>
                    <a:pt x="107337" y="61951"/>
                  </a:cubicBezTo>
                  <a:lnTo>
                    <a:pt x="107337" y="61951"/>
                  </a:lnTo>
                  <a:cubicBezTo>
                    <a:pt x="106865" y="61851"/>
                    <a:pt x="106389" y="61802"/>
                    <a:pt x="105918" y="61802"/>
                  </a:cubicBezTo>
                  <a:cubicBezTo>
                    <a:pt x="104057" y="61802"/>
                    <a:pt x="102256" y="62568"/>
                    <a:pt x="100957" y="63961"/>
                  </a:cubicBezTo>
                  <a:cubicBezTo>
                    <a:pt x="99683" y="62588"/>
                    <a:pt x="97895" y="61801"/>
                    <a:pt x="96025" y="61801"/>
                  </a:cubicBezTo>
                  <a:cubicBezTo>
                    <a:pt x="96014" y="61801"/>
                    <a:pt x="96003" y="61801"/>
                    <a:pt x="95993" y="61801"/>
                  </a:cubicBezTo>
                  <a:cubicBezTo>
                    <a:pt x="95509" y="61801"/>
                    <a:pt x="95025" y="61846"/>
                    <a:pt x="94550" y="61953"/>
                  </a:cubicBezTo>
                  <a:cubicBezTo>
                    <a:pt x="94590" y="57796"/>
                    <a:pt x="97767" y="55717"/>
                    <a:pt x="100943" y="55717"/>
                  </a:cubicBezTo>
                  <a:close/>
                  <a:moveTo>
                    <a:pt x="54007" y="55884"/>
                  </a:moveTo>
                  <a:cubicBezTo>
                    <a:pt x="56587" y="55884"/>
                    <a:pt x="59166" y="57255"/>
                    <a:pt x="60061" y="60000"/>
                  </a:cubicBezTo>
                  <a:cubicBezTo>
                    <a:pt x="60285" y="60681"/>
                    <a:pt x="60393" y="61389"/>
                    <a:pt x="60402" y="62106"/>
                  </a:cubicBezTo>
                  <a:cubicBezTo>
                    <a:pt x="59929" y="62004"/>
                    <a:pt x="59451" y="61954"/>
                    <a:pt x="58977" y="61954"/>
                  </a:cubicBezTo>
                  <a:cubicBezTo>
                    <a:pt x="57118" y="61954"/>
                    <a:pt x="55312" y="62720"/>
                    <a:pt x="54013" y="64113"/>
                  </a:cubicBezTo>
                  <a:cubicBezTo>
                    <a:pt x="52741" y="62733"/>
                    <a:pt x="50939" y="61953"/>
                    <a:pt x="49067" y="61953"/>
                  </a:cubicBezTo>
                  <a:cubicBezTo>
                    <a:pt x="48574" y="61953"/>
                    <a:pt x="48090" y="61998"/>
                    <a:pt x="47624" y="62106"/>
                  </a:cubicBezTo>
                  <a:cubicBezTo>
                    <a:pt x="47615" y="61389"/>
                    <a:pt x="47723" y="60681"/>
                    <a:pt x="47929" y="60009"/>
                  </a:cubicBezTo>
                  <a:lnTo>
                    <a:pt x="47947" y="60000"/>
                  </a:lnTo>
                  <a:cubicBezTo>
                    <a:pt x="48843" y="57257"/>
                    <a:pt x="51425" y="55884"/>
                    <a:pt x="54007" y="55884"/>
                  </a:cubicBezTo>
                  <a:close/>
                  <a:moveTo>
                    <a:pt x="7145" y="55914"/>
                  </a:moveTo>
                  <a:cubicBezTo>
                    <a:pt x="10322" y="55914"/>
                    <a:pt x="13498" y="57993"/>
                    <a:pt x="13538" y="62151"/>
                  </a:cubicBezTo>
                  <a:cubicBezTo>
                    <a:pt x="13063" y="62046"/>
                    <a:pt x="12582" y="61995"/>
                    <a:pt x="12105" y="61995"/>
                  </a:cubicBezTo>
                  <a:cubicBezTo>
                    <a:pt x="10247" y="61995"/>
                    <a:pt x="8440" y="62767"/>
                    <a:pt x="7150" y="64158"/>
                  </a:cubicBezTo>
                  <a:cubicBezTo>
                    <a:pt x="5875" y="62786"/>
                    <a:pt x="4096" y="61998"/>
                    <a:pt x="2226" y="61998"/>
                  </a:cubicBezTo>
                  <a:cubicBezTo>
                    <a:pt x="2216" y="61998"/>
                    <a:pt x="2205" y="61998"/>
                    <a:pt x="2194" y="61998"/>
                  </a:cubicBezTo>
                  <a:cubicBezTo>
                    <a:pt x="1711" y="61998"/>
                    <a:pt x="1227" y="62043"/>
                    <a:pt x="752" y="62151"/>
                  </a:cubicBezTo>
                  <a:cubicBezTo>
                    <a:pt x="792" y="57993"/>
                    <a:pt x="3969" y="55914"/>
                    <a:pt x="7145" y="55914"/>
                  </a:cubicBezTo>
                  <a:close/>
                  <a:moveTo>
                    <a:pt x="30465" y="55917"/>
                  </a:moveTo>
                  <a:cubicBezTo>
                    <a:pt x="33638" y="55917"/>
                    <a:pt x="36811" y="57993"/>
                    <a:pt x="36854" y="62147"/>
                  </a:cubicBezTo>
                  <a:lnTo>
                    <a:pt x="36854" y="62147"/>
                  </a:lnTo>
                  <a:cubicBezTo>
                    <a:pt x="36384" y="62047"/>
                    <a:pt x="35912" y="61999"/>
                    <a:pt x="35443" y="61999"/>
                  </a:cubicBezTo>
                  <a:cubicBezTo>
                    <a:pt x="33580" y="61999"/>
                    <a:pt x="31775" y="62765"/>
                    <a:pt x="30483" y="64158"/>
                  </a:cubicBezTo>
                  <a:cubicBezTo>
                    <a:pt x="29201" y="62778"/>
                    <a:pt x="27409" y="61998"/>
                    <a:pt x="25528" y="61998"/>
                  </a:cubicBezTo>
                  <a:cubicBezTo>
                    <a:pt x="25044" y="61998"/>
                    <a:pt x="24560" y="62052"/>
                    <a:pt x="24085" y="62151"/>
                  </a:cubicBezTo>
                  <a:cubicBezTo>
                    <a:pt x="24116" y="57996"/>
                    <a:pt x="27290" y="55917"/>
                    <a:pt x="30465" y="55917"/>
                  </a:cubicBezTo>
                  <a:close/>
                  <a:moveTo>
                    <a:pt x="119322" y="62140"/>
                  </a:moveTo>
                  <a:cubicBezTo>
                    <a:pt x="121256" y="62140"/>
                    <a:pt x="123125" y="62943"/>
                    <a:pt x="124469" y="64391"/>
                  </a:cubicBezTo>
                  <a:cubicBezTo>
                    <a:pt x="124450" y="64390"/>
                    <a:pt x="124430" y="64390"/>
                    <a:pt x="124410" y="64390"/>
                  </a:cubicBezTo>
                  <a:cubicBezTo>
                    <a:pt x="122541" y="64390"/>
                    <a:pt x="120773" y="65229"/>
                    <a:pt x="119532" y="66532"/>
                  </a:cubicBezTo>
                  <a:cubicBezTo>
                    <a:pt x="119613" y="64946"/>
                    <a:pt x="119030" y="63441"/>
                    <a:pt x="118045" y="62258"/>
                  </a:cubicBezTo>
                  <a:cubicBezTo>
                    <a:pt x="118470" y="62179"/>
                    <a:pt x="118898" y="62140"/>
                    <a:pt x="119322" y="62140"/>
                  </a:cubicBezTo>
                  <a:close/>
                  <a:moveTo>
                    <a:pt x="129616" y="62140"/>
                  </a:moveTo>
                  <a:cubicBezTo>
                    <a:pt x="130040" y="62140"/>
                    <a:pt x="130468" y="62179"/>
                    <a:pt x="130894" y="62258"/>
                  </a:cubicBezTo>
                  <a:cubicBezTo>
                    <a:pt x="129908" y="63423"/>
                    <a:pt x="129326" y="64928"/>
                    <a:pt x="129415" y="66523"/>
                  </a:cubicBezTo>
                  <a:lnTo>
                    <a:pt x="129406" y="66532"/>
                  </a:lnTo>
                  <a:cubicBezTo>
                    <a:pt x="128156" y="65229"/>
                    <a:pt x="126388" y="64390"/>
                    <a:pt x="124528" y="64390"/>
                  </a:cubicBezTo>
                  <a:cubicBezTo>
                    <a:pt x="124509" y="64390"/>
                    <a:pt x="124489" y="64390"/>
                    <a:pt x="124469" y="64391"/>
                  </a:cubicBezTo>
                  <a:cubicBezTo>
                    <a:pt x="125807" y="62943"/>
                    <a:pt x="127680" y="62140"/>
                    <a:pt x="129616" y="62140"/>
                  </a:cubicBezTo>
                  <a:close/>
                  <a:moveTo>
                    <a:pt x="95796" y="62176"/>
                  </a:moveTo>
                  <a:cubicBezTo>
                    <a:pt x="97737" y="62176"/>
                    <a:pt x="99610" y="62980"/>
                    <a:pt x="100948" y="64435"/>
                  </a:cubicBezTo>
                  <a:cubicBezTo>
                    <a:pt x="100928" y="64435"/>
                    <a:pt x="100908" y="64435"/>
                    <a:pt x="100888" y="64435"/>
                  </a:cubicBezTo>
                  <a:cubicBezTo>
                    <a:pt x="99020" y="64435"/>
                    <a:pt x="97252" y="65265"/>
                    <a:pt x="96011" y="66568"/>
                  </a:cubicBezTo>
                  <a:cubicBezTo>
                    <a:pt x="96091" y="64982"/>
                    <a:pt x="95509" y="63477"/>
                    <a:pt x="94514" y="62294"/>
                  </a:cubicBezTo>
                  <a:cubicBezTo>
                    <a:pt x="94941" y="62215"/>
                    <a:pt x="95370" y="62176"/>
                    <a:pt x="95796" y="62176"/>
                  </a:cubicBezTo>
                  <a:close/>
                  <a:moveTo>
                    <a:pt x="82771" y="62185"/>
                  </a:moveTo>
                  <a:cubicBezTo>
                    <a:pt x="83195" y="62185"/>
                    <a:pt x="83623" y="62224"/>
                    <a:pt x="84048" y="62303"/>
                  </a:cubicBezTo>
                  <a:cubicBezTo>
                    <a:pt x="83063" y="63477"/>
                    <a:pt x="82480" y="64991"/>
                    <a:pt x="82561" y="66577"/>
                  </a:cubicBezTo>
                  <a:cubicBezTo>
                    <a:pt x="81320" y="65274"/>
                    <a:pt x="79552" y="64435"/>
                    <a:pt x="77683" y="64435"/>
                  </a:cubicBezTo>
                  <a:cubicBezTo>
                    <a:pt x="77666" y="64435"/>
                    <a:pt x="77650" y="64435"/>
                    <a:pt x="77633" y="64435"/>
                  </a:cubicBezTo>
                  <a:lnTo>
                    <a:pt x="77633" y="64435"/>
                  </a:lnTo>
                  <a:cubicBezTo>
                    <a:pt x="78970" y="62988"/>
                    <a:pt x="80838" y="62185"/>
                    <a:pt x="82771" y="62185"/>
                  </a:cubicBezTo>
                  <a:close/>
                  <a:moveTo>
                    <a:pt x="59134" y="62337"/>
                  </a:moveTo>
                  <a:cubicBezTo>
                    <a:pt x="59561" y="62337"/>
                    <a:pt x="59992" y="62376"/>
                    <a:pt x="60420" y="62455"/>
                  </a:cubicBezTo>
                  <a:cubicBezTo>
                    <a:pt x="59427" y="63627"/>
                    <a:pt x="58845" y="65119"/>
                    <a:pt x="58932" y="66720"/>
                  </a:cubicBezTo>
                  <a:lnTo>
                    <a:pt x="58932" y="66720"/>
                  </a:lnTo>
                  <a:cubicBezTo>
                    <a:pt x="57682" y="65417"/>
                    <a:pt x="55914" y="64587"/>
                    <a:pt x="54055" y="64587"/>
                  </a:cubicBezTo>
                  <a:cubicBezTo>
                    <a:pt x="54035" y="64587"/>
                    <a:pt x="54015" y="64588"/>
                    <a:pt x="53995" y="64588"/>
                  </a:cubicBezTo>
                  <a:cubicBezTo>
                    <a:pt x="55331" y="63135"/>
                    <a:pt x="57201" y="62337"/>
                    <a:pt x="59134" y="62337"/>
                  </a:cubicBezTo>
                  <a:close/>
                  <a:moveTo>
                    <a:pt x="48861" y="62333"/>
                  </a:moveTo>
                  <a:cubicBezTo>
                    <a:pt x="50795" y="62333"/>
                    <a:pt x="52662" y="63137"/>
                    <a:pt x="53995" y="64588"/>
                  </a:cubicBezTo>
                  <a:cubicBezTo>
                    <a:pt x="53975" y="64588"/>
                    <a:pt x="53955" y="64587"/>
                    <a:pt x="53935" y="64587"/>
                  </a:cubicBezTo>
                  <a:cubicBezTo>
                    <a:pt x="52067" y="64587"/>
                    <a:pt x="50299" y="65417"/>
                    <a:pt x="49058" y="66720"/>
                  </a:cubicBezTo>
                  <a:cubicBezTo>
                    <a:pt x="49138" y="65134"/>
                    <a:pt x="48556" y="63629"/>
                    <a:pt x="47561" y="62455"/>
                  </a:cubicBezTo>
                  <a:cubicBezTo>
                    <a:pt x="47994" y="62373"/>
                    <a:pt x="48429" y="62333"/>
                    <a:pt x="48861" y="62333"/>
                  </a:cubicBezTo>
                  <a:close/>
                  <a:moveTo>
                    <a:pt x="106103" y="62174"/>
                  </a:moveTo>
                  <a:cubicBezTo>
                    <a:pt x="106576" y="62174"/>
                    <a:pt x="107052" y="62222"/>
                    <a:pt x="107525" y="62321"/>
                  </a:cubicBezTo>
                  <a:cubicBezTo>
                    <a:pt x="106512" y="63566"/>
                    <a:pt x="105939" y="65161"/>
                    <a:pt x="106127" y="66837"/>
                  </a:cubicBezTo>
                  <a:cubicBezTo>
                    <a:pt x="104872" y="65387"/>
                    <a:pt x="103007" y="64435"/>
                    <a:pt x="101030" y="64435"/>
                  </a:cubicBezTo>
                  <a:cubicBezTo>
                    <a:pt x="101003" y="64435"/>
                    <a:pt x="100975" y="64435"/>
                    <a:pt x="100948" y="64435"/>
                  </a:cubicBezTo>
                  <a:cubicBezTo>
                    <a:pt x="102295" y="62981"/>
                    <a:pt x="104168" y="62174"/>
                    <a:pt x="106103" y="62174"/>
                  </a:cubicBezTo>
                  <a:close/>
                  <a:moveTo>
                    <a:pt x="70807" y="57738"/>
                  </a:moveTo>
                  <a:cubicBezTo>
                    <a:pt x="71283" y="57738"/>
                    <a:pt x="71762" y="57786"/>
                    <a:pt x="72239" y="57885"/>
                  </a:cubicBezTo>
                  <a:cubicBezTo>
                    <a:pt x="71271" y="59131"/>
                    <a:pt x="70742" y="60708"/>
                    <a:pt x="70939" y="62348"/>
                  </a:cubicBezTo>
                  <a:cubicBezTo>
                    <a:pt x="71447" y="62234"/>
                    <a:pt x="71959" y="62178"/>
                    <a:pt x="72468" y="62178"/>
                  </a:cubicBezTo>
                  <a:cubicBezTo>
                    <a:pt x="74403" y="62178"/>
                    <a:pt x="76285" y="62981"/>
                    <a:pt x="77633" y="64435"/>
                  </a:cubicBezTo>
                  <a:lnTo>
                    <a:pt x="77633" y="64435"/>
                  </a:lnTo>
                  <a:cubicBezTo>
                    <a:pt x="77630" y="64435"/>
                    <a:pt x="77627" y="64435"/>
                    <a:pt x="77624" y="64435"/>
                  </a:cubicBezTo>
                  <a:cubicBezTo>
                    <a:pt x="77606" y="64435"/>
                    <a:pt x="77587" y="64435"/>
                    <a:pt x="77569" y="64435"/>
                  </a:cubicBezTo>
                  <a:cubicBezTo>
                    <a:pt x="75520" y="64435"/>
                    <a:pt x="73598" y="65435"/>
                    <a:pt x="72346" y="66962"/>
                  </a:cubicBezTo>
                  <a:cubicBezTo>
                    <a:pt x="72703" y="63259"/>
                    <a:pt x="69407" y="59973"/>
                    <a:pt x="65707" y="59973"/>
                  </a:cubicBezTo>
                  <a:cubicBezTo>
                    <a:pt x="65694" y="59973"/>
                    <a:pt x="65682" y="59973"/>
                    <a:pt x="65670" y="59973"/>
                  </a:cubicBezTo>
                  <a:lnTo>
                    <a:pt x="65670" y="59973"/>
                  </a:lnTo>
                  <a:cubicBezTo>
                    <a:pt x="67007" y="58533"/>
                    <a:pt x="68877" y="57738"/>
                    <a:pt x="70807" y="57738"/>
                  </a:cubicBezTo>
                  <a:close/>
                  <a:moveTo>
                    <a:pt x="35611" y="62370"/>
                  </a:moveTo>
                  <a:cubicBezTo>
                    <a:pt x="36087" y="62370"/>
                    <a:pt x="36566" y="62419"/>
                    <a:pt x="37042" y="62518"/>
                  </a:cubicBezTo>
                  <a:cubicBezTo>
                    <a:pt x="36029" y="63763"/>
                    <a:pt x="35456" y="65358"/>
                    <a:pt x="35644" y="67034"/>
                  </a:cubicBezTo>
                  <a:cubicBezTo>
                    <a:pt x="34383" y="65578"/>
                    <a:pt x="32507" y="64632"/>
                    <a:pt x="30521" y="64632"/>
                  </a:cubicBezTo>
                  <a:cubicBezTo>
                    <a:pt x="30502" y="64632"/>
                    <a:pt x="30483" y="64632"/>
                    <a:pt x="30465" y="64633"/>
                  </a:cubicBezTo>
                  <a:cubicBezTo>
                    <a:pt x="30445" y="64632"/>
                    <a:pt x="30425" y="64632"/>
                    <a:pt x="30406" y="64632"/>
                  </a:cubicBezTo>
                  <a:cubicBezTo>
                    <a:pt x="28537" y="64632"/>
                    <a:pt x="26769" y="65471"/>
                    <a:pt x="25528" y="66774"/>
                  </a:cubicBezTo>
                  <a:cubicBezTo>
                    <a:pt x="25608" y="65179"/>
                    <a:pt x="25026" y="63683"/>
                    <a:pt x="24031" y="62500"/>
                  </a:cubicBezTo>
                  <a:cubicBezTo>
                    <a:pt x="24460" y="62420"/>
                    <a:pt x="24890" y="62381"/>
                    <a:pt x="25317" y="62381"/>
                  </a:cubicBezTo>
                  <a:cubicBezTo>
                    <a:pt x="27250" y="62381"/>
                    <a:pt x="29122" y="63178"/>
                    <a:pt x="30465" y="64624"/>
                  </a:cubicBezTo>
                  <a:cubicBezTo>
                    <a:pt x="31802" y="63171"/>
                    <a:pt x="33677" y="62370"/>
                    <a:pt x="35611" y="62370"/>
                  </a:cubicBezTo>
                  <a:close/>
                  <a:moveTo>
                    <a:pt x="112819" y="60274"/>
                  </a:moveTo>
                  <a:cubicBezTo>
                    <a:pt x="115992" y="60274"/>
                    <a:pt x="119164" y="62350"/>
                    <a:pt x="119209" y="66503"/>
                  </a:cubicBezTo>
                  <a:lnTo>
                    <a:pt x="119209" y="66503"/>
                  </a:lnTo>
                  <a:cubicBezTo>
                    <a:pt x="118735" y="66400"/>
                    <a:pt x="118257" y="66350"/>
                    <a:pt x="117783" y="66350"/>
                  </a:cubicBezTo>
                  <a:cubicBezTo>
                    <a:pt x="115922" y="66350"/>
                    <a:pt x="114119" y="67124"/>
                    <a:pt x="112821" y="68521"/>
                  </a:cubicBezTo>
                  <a:cubicBezTo>
                    <a:pt x="111539" y="67142"/>
                    <a:pt x="109747" y="66362"/>
                    <a:pt x="107865" y="66362"/>
                  </a:cubicBezTo>
                  <a:cubicBezTo>
                    <a:pt x="107382" y="66362"/>
                    <a:pt x="106898" y="66407"/>
                    <a:pt x="106423" y="66514"/>
                  </a:cubicBezTo>
                  <a:lnTo>
                    <a:pt x="106423" y="66514"/>
                  </a:lnTo>
                  <a:cubicBezTo>
                    <a:pt x="106463" y="62355"/>
                    <a:pt x="109641" y="60274"/>
                    <a:pt x="112819" y="60274"/>
                  </a:cubicBezTo>
                  <a:close/>
                  <a:moveTo>
                    <a:pt x="136136" y="60276"/>
                  </a:moveTo>
                  <a:cubicBezTo>
                    <a:pt x="139311" y="60276"/>
                    <a:pt x="142484" y="62354"/>
                    <a:pt x="142525" y="66514"/>
                  </a:cubicBezTo>
                  <a:lnTo>
                    <a:pt x="142516" y="66523"/>
                  </a:lnTo>
                  <a:cubicBezTo>
                    <a:pt x="142042" y="66421"/>
                    <a:pt x="141565" y="66372"/>
                    <a:pt x="141091" y="66372"/>
                  </a:cubicBezTo>
                  <a:cubicBezTo>
                    <a:pt x="139233" y="66372"/>
                    <a:pt x="137428" y="67138"/>
                    <a:pt x="136136" y="68530"/>
                  </a:cubicBezTo>
                  <a:cubicBezTo>
                    <a:pt x="134854" y="67150"/>
                    <a:pt x="133062" y="66371"/>
                    <a:pt x="131181" y="66371"/>
                  </a:cubicBezTo>
                  <a:cubicBezTo>
                    <a:pt x="130697" y="66371"/>
                    <a:pt x="130213" y="66425"/>
                    <a:pt x="129738" y="66523"/>
                  </a:cubicBezTo>
                  <a:cubicBezTo>
                    <a:pt x="129778" y="62359"/>
                    <a:pt x="132958" y="60276"/>
                    <a:pt x="136136" y="60276"/>
                  </a:cubicBezTo>
                  <a:close/>
                  <a:moveTo>
                    <a:pt x="89289" y="60321"/>
                  </a:moveTo>
                  <a:cubicBezTo>
                    <a:pt x="92462" y="60321"/>
                    <a:pt x="95638" y="62397"/>
                    <a:pt x="95679" y="66548"/>
                  </a:cubicBezTo>
                  <a:lnTo>
                    <a:pt x="95679" y="66548"/>
                  </a:lnTo>
                  <a:cubicBezTo>
                    <a:pt x="95209" y="66448"/>
                    <a:pt x="94735" y="66398"/>
                    <a:pt x="94264" y="66398"/>
                  </a:cubicBezTo>
                  <a:cubicBezTo>
                    <a:pt x="92405" y="66398"/>
                    <a:pt x="90601" y="67165"/>
                    <a:pt x="89308" y="68557"/>
                  </a:cubicBezTo>
                  <a:cubicBezTo>
                    <a:pt x="88027" y="67177"/>
                    <a:pt x="86235" y="66398"/>
                    <a:pt x="84353" y="66398"/>
                  </a:cubicBezTo>
                  <a:cubicBezTo>
                    <a:pt x="83869" y="66398"/>
                    <a:pt x="83385" y="66452"/>
                    <a:pt x="82910" y="66550"/>
                  </a:cubicBezTo>
                  <a:cubicBezTo>
                    <a:pt x="82942" y="62398"/>
                    <a:pt x="86114" y="60321"/>
                    <a:pt x="89289" y="60321"/>
                  </a:cubicBezTo>
                  <a:close/>
                  <a:moveTo>
                    <a:pt x="42335" y="60475"/>
                  </a:moveTo>
                  <a:cubicBezTo>
                    <a:pt x="45508" y="60475"/>
                    <a:pt x="48684" y="62552"/>
                    <a:pt x="48726" y="66708"/>
                  </a:cubicBezTo>
                  <a:lnTo>
                    <a:pt x="48726" y="66708"/>
                  </a:lnTo>
                  <a:cubicBezTo>
                    <a:pt x="48257" y="66608"/>
                    <a:pt x="47784" y="66560"/>
                    <a:pt x="47315" y="66560"/>
                  </a:cubicBezTo>
                  <a:cubicBezTo>
                    <a:pt x="45452" y="66560"/>
                    <a:pt x="43648" y="67326"/>
                    <a:pt x="42355" y="68719"/>
                  </a:cubicBezTo>
                  <a:cubicBezTo>
                    <a:pt x="41081" y="67346"/>
                    <a:pt x="39302" y="66559"/>
                    <a:pt x="37432" y="66559"/>
                  </a:cubicBezTo>
                  <a:cubicBezTo>
                    <a:pt x="37421" y="66559"/>
                    <a:pt x="37411" y="66559"/>
                    <a:pt x="37400" y="66559"/>
                  </a:cubicBezTo>
                  <a:cubicBezTo>
                    <a:pt x="36916" y="66559"/>
                    <a:pt x="36432" y="66604"/>
                    <a:pt x="35958" y="66711"/>
                  </a:cubicBezTo>
                  <a:cubicBezTo>
                    <a:pt x="35989" y="62554"/>
                    <a:pt x="39161" y="60475"/>
                    <a:pt x="42335" y="60475"/>
                  </a:cubicBezTo>
                  <a:close/>
                  <a:moveTo>
                    <a:pt x="65651" y="60478"/>
                  </a:moveTo>
                  <a:cubicBezTo>
                    <a:pt x="68826" y="60478"/>
                    <a:pt x="72001" y="62555"/>
                    <a:pt x="72041" y="66711"/>
                  </a:cubicBezTo>
                  <a:cubicBezTo>
                    <a:pt x="71566" y="66609"/>
                    <a:pt x="71088" y="66560"/>
                    <a:pt x="70614" y="66560"/>
                  </a:cubicBezTo>
                  <a:cubicBezTo>
                    <a:pt x="68752" y="66560"/>
                    <a:pt x="66952" y="67326"/>
                    <a:pt x="65653" y="68719"/>
                  </a:cubicBezTo>
                  <a:cubicBezTo>
                    <a:pt x="64371" y="67339"/>
                    <a:pt x="62579" y="66559"/>
                    <a:pt x="60697" y="66559"/>
                  </a:cubicBezTo>
                  <a:cubicBezTo>
                    <a:pt x="60214" y="66559"/>
                    <a:pt x="59730" y="66613"/>
                    <a:pt x="59255" y="66711"/>
                  </a:cubicBezTo>
                  <a:cubicBezTo>
                    <a:pt x="59295" y="62557"/>
                    <a:pt x="62473" y="60478"/>
                    <a:pt x="65651" y="60478"/>
                  </a:cubicBezTo>
                  <a:close/>
                  <a:moveTo>
                    <a:pt x="18806" y="60522"/>
                  </a:moveTo>
                  <a:cubicBezTo>
                    <a:pt x="21979" y="60522"/>
                    <a:pt x="25151" y="62596"/>
                    <a:pt x="25196" y="66747"/>
                  </a:cubicBezTo>
                  <a:lnTo>
                    <a:pt x="25196" y="66747"/>
                  </a:lnTo>
                  <a:cubicBezTo>
                    <a:pt x="24723" y="66645"/>
                    <a:pt x="24245" y="66596"/>
                    <a:pt x="23772" y="66596"/>
                  </a:cubicBezTo>
                  <a:cubicBezTo>
                    <a:pt x="21913" y="66596"/>
                    <a:pt x="20107" y="67362"/>
                    <a:pt x="18807" y="68754"/>
                  </a:cubicBezTo>
                  <a:cubicBezTo>
                    <a:pt x="17526" y="67374"/>
                    <a:pt x="15734" y="66595"/>
                    <a:pt x="13852" y="66595"/>
                  </a:cubicBezTo>
                  <a:cubicBezTo>
                    <a:pt x="13368" y="66595"/>
                    <a:pt x="12884" y="66649"/>
                    <a:pt x="12409" y="66747"/>
                  </a:cubicBezTo>
                  <a:cubicBezTo>
                    <a:pt x="12454" y="62599"/>
                    <a:pt x="15631" y="60522"/>
                    <a:pt x="18806" y="60522"/>
                  </a:cubicBezTo>
                  <a:close/>
                  <a:moveTo>
                    <a:pt x="84142" y="66790"/>
                  </a:moveTo>
                  <a:cubicBezTo>
                    <a:pt x="86075" y="66790"/>
                    <a:pt x="87947" y="67588"/>
                    <a:pt x="89290" y="69041"/>
                  </a:cubicBezTo>
                  <a:lnTo>
                    <a:pt x="89290" y="69041"/>
                  </a:lnTo>
                  <a:cubicBezTo>
                    <a:pt x="89287" y="69041"/>
                    <a:pt x="89284" y="69041"/>
                    <a:pt x="89281" y="69041"/>
                  </a:cubicBezTo>
                  <a:cubicBezTo>
                    <a:pt x="89262" y="69041"/>
                    <a:pt x="89242" y="69041"/>
                    <a:pt x="89222" y="69041"/>
                  </a:cubicBezTo>
                  <a:cubicBezTo>
                    <a:pt x="87354" y="69041"/>
                    <a:pt x="85594" y="69879"/>
                    <a:pt x="84344" y="71183"/>
                  </a:cubicBezTo>
                  <a:cubicBezTo>
                    <a:pt x="84434" y="69588"/>
                    <a:pt x="83851" y="68082"/>
                    <a:pt x="82857" y="66909"/>
                  </a:cubicBezTo>
                  <a:cubicBezTo>
                    <a:pt x="83285" y="66829"/>
                    <a:pt x="83715" y="66790"/>
                    <a:pt x="84142" y="66790"/>
                  </a:cubicBezTo>
                  <a:close/>
                  <a:moveTo>
                    <a:pt x="94437" y="66782"/>
                  </a:moveTo>
                  <a:cubicBezTo>
                    <a:pt x="94862" y="66782"/>
                    <a:pt x="95290" y="66821"/>
                    <a:pt x="95715" y="66900"/>
                  </a:cubicBezTo>
                  <a:cubicBezTo>
                    <a:pt x="94720" y="68082"/>
                    <a:pt x="94138" y="69579"/>
                    <a:pt x="94228" y="71174"/>
                  </a:cubicBezTo>
                  <a:lnTo>
                    <a:pt x="94219" y="71183"/>
                  </a:lnTo>
                  <a:cubicBezTo>
                    <a:pt x="92977" y="69879"/>
                    <a:pt x="91209" y="69041"/>
                    <a:pt x="89341" y="69041"/>
                  </a:cubicBezTo>
                  <a:cubicBezTo>
                    <a:pt x="89324" y="69041"/>
                    <a:pt x="89307" y="69041"/>
                    <a:pt x="89290" y="69041"/>
                  </a:cubicBezTo>
                  <a:lnTo>
                    <a:pt x="89290" y="69041"/>
                  </a:lnTo>
                  <a:cubicBezTo>
                    <a:pt x="90628" y="67586"/>
                    <a:pt x="92502" y="66782"/>
                    <a:pt x="94437" y="66782"/>
                  </a:cubicBezTo>
                  <a:close/>
                  <a:moveTo>
                    <a:pt x="47476" y="66925"/>
                  </a:moveTo>
                  <a:cubicBezTo>
                    <a:pt x="47900" y="66925"/>
                    <a:pt x="48328" y="66964"/>
                    <a:pt x="48753" y="67043"/>
                  </a:cubicBezTo>
                  <a:cubicBezTo>
                    <a:pt x="47767" y="68226"/>
                    <a:pt x="47185" y="69731"/>
                    <a:pt x="47266" y="71317"/>
                  </a:cubicBezTo>
                  <a:cubicBezTo>
                    <a:pt x="46024" y="70014"/>
                    <a:pt x="44257" y="69184"/>
                    <a:pt x="42388" y="69184"/>
                  </a:cubicBezTo>
                  <a:cubicBezTo>
                    <a:pt x="42371" y="69184"/>
                    <a:pt x="42354" y="69184"/>
                    <a:pt x="42337" y="69184"/>
                  </a:cubicBezTo>
                  <a:lnTo>
                    <a:pt x="42337" y="69184"/>
                  </a:lnTo>
                  <a:cubicBezTo>
                    <a:pt x="43675" y="67729"/>
                    <a:pt x="45543" y="66925"/>
                    <a:pt x="47476" y="66925"/>
                  </a:cubicBezTo>
                  <a:close/>
                  <a:moveTo>
                    <a:pt x="60488" y="66929"/>
                  </a:moveTo>
                  <a:cubicBezTo>
                    <a:pt x="62422" y="66929"/>
                    <a:pt x="64295" y="67727"/>
                    <a:pt x="65636" y="69175"/>
                  </a:cubicBezTo>
                  <a:lnTo>
                    <a:pt x="65636" y="69175"/>
                  </a:lnTo>
                  <a:cubicBezTo>
                    <a:pt x="65622" y="69175"/>
                    <a:pt x="65608" y="69175"/>
                    <a:pt x="65593" y="69175"/>
                  </a:cubicBezTo>
                  <a:cubicBezTo>
                    <a:pt x="63725" y="69175"/>
                    <a:pt x="61966" y="70014"/>
                    <a:pt x="60715" y="71317"/>
                  </a:cubicBezTo>
                  <a:cubicBezTo>
                    <a:pt x="60805" y="69731"/>
                    <a:pt x="60223" y="68226"/>
                    <a:pt x="59228" y="67043"/>
                  </a:cubicBezTo>
                  <a:cubicBezTo>
                    <a:pt x="59647" y="66967"/>
                    <a:pt x="60069" y="66929"/>
                    <a:pt x="60488" y="66929"/>
                  </a:cubicBezTo>
                  <a:close/>
                  <a:moveTo>
                    <a:pt x="23953" y="66970"/>
                  </a:moveTo>
                  <a:cubicBezTo>
                    <a:pt x="24378" y="66970"/>
                    <a:pt x="24806" y="67009"/>
                    <a:pt x="25232" y="67088"/>
                  </a:cubicBezTo>
                  <a:cubicBezTo>
                    <a:pt x="24239" y="68277"/>
                    <a:pt x="23657" y="69770"/>
                    <a:pt x="23744" y="71361"/>
                  </a:cubicBezTo>
                  <a:lnTo>
                    <a:pt x="23744" y="71361"/>
                  </a:lnTo>
                  <a:cubicBezTo>
                    <a:pt x="22494" y="70058"/>
                    <a:pt x="20726" y="69220"/>
                    <a:pt x="18866" y="69220"/>
                  </a:cubicBezTo>
                  <a:cubicBezTo>
                    <a:pt x="18846" y="69220"/>
                    <a:pt x="18827" y="69220"/>
                    <a:pt x="18807" y="69220"/>
                  </a:cubicBezTo>
                  <a:cubicBezTo>
                    <a:pt x="20144" y="67773"/>
                    <a:pt x="22018" y="66970"/>
                    <a:pt x="23953" y="66970"/>
                  </a:cubicBezTo>
                  <a:close/>
                  <a:moveTo>
                    <a:pt x="13652" y="66970"/>
                  </a:moveTo>
                  <a:cubicBezTo>
                    <a:pt x="15588" y="66970"/>
                    <a:pt x="17463" y="67773"/>
                    <a:pt x="18807" y="69220"/>
                  </a:cubicBezTo>
                  <a:cubicBezTo>
                    <a:pt x="18787" y="69220"/>
                    <a:pt x="18768" y="69220"/>
                    <a:pt x="18748" y="69220"/>
                  </a:cubicBezTo>
                  <a:cubicBezTo>
                    <a:pt x="16879" y="69220"/>
                    <a:pt x="15111" y="70058"/>
                    <a:pt x="13870" y="71362"/>
                  </a:cubicBezTo>
                  <a:cubicBezTo>
                    <a:pt x="13951" y="69776"/>
                    <a:pt x="13368" y="68271"/>
                    <a:pt x="12374" y="67088"/>
                  </a:cubicBezTo>
                  <a:cubicBezTo>
                    <a:pt x="12799" y="67009"/>
                    <a:pt x="13227" y="66970"/>
                    <a:pt x="13652" y="66970"/>
                  </a:cubicBezTo>
                  <a:close/>
                  <a:moveTo>
                    <a:pt x="107653" y="66739"/>
                  </a:moveTo>
                  <a:cubicBezTo>
                    <a:pt x="109587" y="66739"/>
                    <a:pt x="111464" y="67541"/>
                    <a:pt x="112812" y="68996"/>
                  </a:cubicBezTo>
                  <a:cubicBezTo>
                    <a:pt x="114149" y="67549"/>
                    <a:pt x="116022" y="66746"/>
                    <a:pt x="117958" y="66746"/>
                  </a:cubicBezTo>
                  <a:cubicBezTo>
                    <a:pt x="118383" y="66746"/>
                    <a:pt x="118811" y="66785"/>
                    <a:pt x="119236" y="66864"/>
                  </a:cubicBezTo>
                  <a:cubicBezTo>
                    <a:pt x="118242" y="68047"/>
                    <a:pt x="117659" y="69552"/>
                    <a:pt x="117749" y="71138"/>
                  </a:cubicBezTo>
                  <a:cubicBezTo>
                    <a:pt x="116499" y="69835"/>
                    <a:pt x="114731" y="69005"/>
                    <a:pt x="112871" y="69005"/>
                  </a:cubicBezTo>
                  <a:cubicBezTo>
                    <a:pt x="112851" y="69005"/>
                    <a:pt x="112832" y="69005"/>
                    <a:pt x="112812" y="69005"/>
                  </a:cubicBezTo>
                  <a:cubicBezTo>
                    <a:pt x="112793" y="69005"/>
                    <a:pt x="112774" y="69005"/>
                    <a:pt x="112756" y="69005"/>
                  </a:cubicBezTo>
                  <a:cubicBezTo>
                    <a:pt x="110769" y="69005"/>
                    <a:pt x="108893" y="69951"/>
                    <a:pt x="107641" y="71398"/>
                  </a:cubicBezTo>
                  <a:lnTo>
                    <a:pt x="107641" y="71398"/>
                  </a:lnTo>
                  <a:cubicBezTo>
                    <a:pt x="107802" y="69707"/>
                    <a:pt x="107213" y="68132"/>
                    <a:pt x="106177" y="66897"/>
                  </a:cubicBezTo>
                  <a:lnTo>
                    <a:pt x="106177" y="66897"/>
                  </a:lnTo>
                  <a:cubicBezTo>
                    <a:pt x="106668" y="66791"/>
                    <a:pt x="107162" y="66739"/>
                    <a:pt x="107653" y="66739"/>
                  </a:cubicBezTo>
                  <a:close/>
                  <a:moveTo>
                    <a:pt x="37174" y="66927"/>
                  </a:moveTo>
                  <a:cubicBezTo>
                    <a:pt x="39113" y="66927"/>
                    <a:pt x="40989" y="67729"/>
                    <a:pt x="42337" y="69184"/>
                  </a:cubicBezTo>
                  <a:lnTo>
                    <a:pt x="42337" y="69184"/>
                  </a:lnTo>
                  <a:cubicBezTo>
                    <a:pt x="42334" y="69184"/>
                    <a:pt x="42331" y="69184"/>
                    <a:pt x="42328" y="69184"/>
                  </a:cubicBezTo>
                  <a:cubicBezTo>
                    <a:pt x="42301" y="69184"/>
                    <a:pt x="42274" y="69184"/>
                    <a:pt x="42246" y="69184"/>
                  </a:cubicBezTo>
                  <a:cubicBezTo>
                    <a:pt x="40269" y="69184"/>
                    <a:pt x="38404" y="70136"/>
                    <a:pt x="37158" y="71577"/>
                  </a:cubicBezTo>
                  <a:cubicBezTo>
                    <a:pt x="37320" y="69910"/>
                    <a:pt x="36728" y="68324"/>
                    <a:pt x="35689" y="67088"/>
                  </a:cubicBezTo>
                  <a:lnTo>
                    <a:pt x="35680" y="67088"/>
                  </a:lnTo>
                  <a:cubicBezTo>
                    <a:pt x="36177" y="66980"/>
                    <a:pt x="36678" y="66927"/>
                    <a:pt x="37174" y="66927"/>
                  </a:cubicBezTo>
                  <a:close/>
                  <a:moveTo>
                    <a:pt x="124481" y="64880"/>
                  </a:moveTo>
                  <a:cubicBezTo>
                    <a:pt x="127655" y="64880"/>
                    <a:pt x="130827" y="66957"/>
                    <a:pt x="130867" y="71111"/>
                  </a:cubicBezTo>
                  <a:lnTo>
                    <a:pt x="130858" y="71129"/>
                  </a:lnTo>
                  <a:cubicBezTo>
                    <a:pt x="130380" y="71024"/>
                    <a:pt x="129897" y="70973"/>
                    <a:pt x="129419" y="70973"/>
                  </a:cubicBezTo>
                  <a:cubicBezTo>
                    <a:pt x="127565" y="70973"/>
                    <a:pt x="125767" y="71740"/>
                    <a:pt x="124478" y="73136"/>
                  </a:cubicBezTo>
                  <a:cubicBezTo>
                    <a:pt x="123204" y="71764"/>
                    <a:pt x="121425" y="70977"/>
                    <a:pt x="119555" y="70977"/>
                  </a:cubicBezTo>
                  <a:cubicBezTo>
                    <a:pt x="119544" y="70977"/>
                    <a:pt x="119534" y="70977"/>
                    <a:pt x="119523" y="70977"/>
                  </a:cubicBezTo>
                  <a:cubicBezTo>
                    <a:pt x="119039" y="70977"/>
                    <a:pt x="118555" y="71021"/>
                    <a:pt x="118080" y="71129"/>
                  </a:cubicBezTo>
                  <a:cubicBezTo>
                    <a:pt x="118121" y="66963"/>
                    <a:pt x="121302" y="64880"/>
                    <a:pt x="124481" y="64880"/>
                  </a:cubicBezTo>
                  <a:close/>
                  <a:moveTo>
                    <a:pt x="77631" y="64934"/>
                  </a:moveTo>
                  <a:cubicBezTo>
                    <a:pt x="80806" y="64934"/>
                    <a:pt x="83981" y="67013"/>
                    <a:pt x="84022" y="71174"/>
                  </a:cubicBezTo>
                  <a:cubicBezTo>
                    <a:pt x="83541" y="71069"/>
                    <a:pt x="83056" y="71017"/>
                    <a:pt x="82576" y="71017"/>
                  </a:cubicBezTo>
                  <a:cubicBezTo>
                    <a:pt x="80721" y="71017"/>
                    <a:pt x="78928" y="71782"/>
                    <a:pt x="77633" y="73163"/>
                  </a:cubicBezTo>
                  <a:lnTo>
                    <a:pt x="77633" y="73172"/>
                  </a:lnTo>
                  <a:cubicBezTo>
                    <a:pt x="76351" y="71801"/>
                    <a:pt x="74559" y="71012"/>
                    <a:pt x="72678" y="71012"/>
                  </a:cubicBezTo>
                  <a:cubicBezTo>
                    <a:pt x="72194" y="71012"/>
                    <a:pt x="71710" y="71066"/>
                    <a:pt x="71235" y="71174"/>
                  </a:cubicBezTo>
                  <a:cubicBezTo>
                    <a:pt x="71275" y="67015"/>
                    <a:pt x="74454" y="64934"/>
                    <a:pt x="77631" y="64934"/>
                  </a:cubicBezTo>
                  <a:close/>
                  <a:moveTo>
                    <a:pt x="100937" y="64934"/>
                  </a:moveTo>
                  <a:cubicBezTo>
                    <a:pt x="104113" y="64934"/>
                    <a:pt x="107288" y="67013"/>
                    <a:pt x="107328" y="71174"/>
                  </a:cubicBezTo>
                  <a:cubicBezTo>
                    <a:pt x="106849" y="71069"/>
                    <a:pt x="106366" y="71017"/>
                    <a:pt x="105887" y="71017"/>
                  </a:cubicBezTo>
                  <a:cubicBezTo>
                    <a:pt x="104037" y="71017"/>
                    <a:pt x="102243" y="71782"/>
                    <a:pt x="100948" y="73163"/>
                  </a:cubicBezTo>
                  <a:lnTo>
                    <a:pt x="100939" y="73172"/>
                  </a:lnTo>
                  <a:cubicBezTo>
                    <a:pt x="99658" y="71801"/>
                    <a:pt x="97866" y="71012"/>
                    <a:pt x="95984" y="71012"/>
                  </a:cubicBezTo>
                  <a:cubicBezTo>
                    <a:pt x="95500" y="71012"/>
                    <a:pt x="95016" y="71066"/>
                    <a:pt x="94541" y="71174"/>
                  </a:cubicBezTo>
                  <a:cubicBezTo>
                    <a:pt x="94582" y="67015"/>
                    <a:pt x="97760" y="64934"/>
                    <a:pt x="100937" y="64934"/>
                  </a:cubicBezTo>
                  <a:close/>
                  <a:moveTo>
                    <a:pt x="53992" y="65081"/>
                  </a:moveTo>
                  <a:cubicBezTo>
                    <a:pt x="57167" y="65081"/>
                    <a:pt x="60344" y="67159"/>
                    <a:pt x="60384" y="71317"/>
                  </a:cubicBezTo>
                  <a:cubicBezTo>
                    <a:pt x="59911" y="71215"/>
                    <a:pt x="59433" y="71165"/>
                    <a:pt x="58960" y="71165"/>
                  </a:cubicBezTo>
                  <a:cubicBezTo>
                    <a:pt x="57101" y="71165"/>
                    <a:pt x="55296" y="71932"/>
                    <a:pt x="54004" y="73324"/>
                  </a:cubicBezTo>
                  <a:cubicBezTo>
                    <a:pt x="52723" y="71944"/>
                    <a:pt x="50922" y="71165"/>
                    <a:pt x="49049" y="71165"/>
                  </a:cubicBezTo>
                  <a:cubicBezTo>
                    <a:pt x="48565" y="71165"/>
                    <a:pt x="48081" y="71219"/>
                    <a:pt x="47606" y="71317"/>
                  </a:cubicBezTo>
                  <a:cubicBezTo>
                    <a:pt x="47642" y="67159"/>
                    <a:pt x="50816" y="65081"/>
                    <a:pt x="53992" y="65081"/>
                  </a:cubicBezTo>
                  <a:close/>
                  <a:moveTo>
                    <a:pt x="7148" y="65122"/>
                  </a:moveTo>
                  <a:cubicBezTo>
                    <a:pt x="10323" y="65122"/>
                    <a:pt x="13498" y="67201"/>
                    <a:pt x="13538" y="71362"/>
                  </a:cubicBezTo>
                  <a:cubicBezTo>
                    <a:pt x="13060" y="71257"/>
                    <a:pt x="12578" y="71206"/>
                    <a:pt x="12099" y="71206"/>
                  </a:cubicBezTo>
                  <a:cubicBezTo>
                    <a:pt x="10245" y="71206"/>
                    <a:pt x="8446" y="71973"/>
                    <a:pt x="7150" y="73369"/>
                  </a:cubicBezTo>
                  <a:lnTo>
                    <a:pt x="7150" y="73360"/>
                  </a:lnTo>
                  <a:cubicBezTo>
                    <a:pt x="5875" y="71988"/>
                    <a:pt x="4096" y="71209"/>
                    <a:pt x="2226" y="71209"/>
                  </a:cubicBezTo>
                  <a:cubicBezTo>
                    <a:pt x="2216" y="71209"/>
                    <a:pt x="2205" y="71210"/>
                    <a:pt x="2194" y="71210"/>
                  </a:cubicBezTo>
                  <a:cubicBezTo>
                    <a:pt x="1711" y="71210"/>
                    <a:pt x="1227" y="71254"/>
                    <a:pt x="752" y="71362"/>
                  </a:cubicBezTo>
                  <a:cubicBezTo>
                    <a:pt x="792" y="67203"/>
                    <a:pt x="3970" y="65122"/>
                    <a:pt x="7148" y="65122"/>
                  </a:cubicBezTo>
                  <a:close/>
                  <a:moveTo>
                    <a:pt x="30463" y="65122"/>
                  </a:moveTo>
                  <a:cubicBezTo>
                    <a:pt x="33638" y="65122"/>
                    <a:pt x="36813" y="67201"/>
                    <a:pt x="36854" y="71362"/>
                  </a:cubicBezTo>
                  <a:cubicBezTo>
                    <a:pt x="36375" y="71257"/>
                    <a:pt x="35893" y="71206"/>
                    <a:pt x="35414" y="71206"/>
                  </a:cubicBezTo>
                  <a:cubicBezTo>
                    <a:pt x="33560" y="71206"/>
                    <a:pt x="31761" y="71973"/>
                    <a:pt x="30465" y="73369"/>
                  </a:cubicBezTo>
                  <a:lnTo>
                    <a:pt x="30465" y="73360"/>
                  </a:lnTo>
                  <a:cubicBezTo>
                    <a:pt x="29191" y="71988"/>
                    <a:pt x="27412" y="71209"/>
                    <a:pt x="25542" y="71209"/>
                  </a:cubicBezTo>
                  <a:cubicBezTo>
                    <a:pt x="25531" y="71209"/>
                    <a:pt x="25520" y="71210"/>
                    <a:pt x="25510" y="71210"/>
                  </a:cubicBezTo>
                  <a:cubicBezTo>
                    <a:pt x="25026" y="71210"/>
                    <a:pt x="24542" y="71254"/>
                    <a:pt x="24067" y="71362"/>
                  </a:cubicBezTo>
                  <a:cubicBezTo>
                    <a:pt x="24107" y="67203"/>
                    <a:pt x="27285" y="65122"/>
                    <a:pt x="30463" y="65122"/>
                  </a:cubicBezTo>
                  <a:close/>
                  <a:moveTo>
                    <a:pt x="129608" y="71351"/>
                  </a:moveTo>
                  <a:cubicBezTo>
                    <a:pt x="130035" y="71351"/>
                    <a:pt x="130466" y="71390"/>
                    <a:pt x="130894" y="71469"/>
                  </a:cubicBezTo>
                  <a:cubicBezTo>
                    <a:pt x="129908" y="72634"/>
                    <a:pt x="129326" y="74140"/>
                    <a:pt x="129415" y="75726"/>
                  </a:cubicBezTo>
                  <a:lnTo>
                    <a:pt x="129406" y="75744"/>
                  </a:lnTo>
                  <a:cubicBezTo>
                    <a:pt x="128156" y="74440"/>
                    <a:pt x="126397" y="73602"/>
                    <a:pt x="124528" y="73602"/>
                  </a:cubicBezTo>
                  <a:cubicBezTo>
                    <a:pt x="124509" y="73602"/>
                    <a:pt x="124489" y="73602"/>
                    <a:pt x="124469" y="73602"/>
                  </a:cubicBezTo>
                  <a:cubicBezTo>
                    <a:pt x="124450" y="73602"/>
                    <a:pt x="124430" y="73602"/>
                    <a:pt x="124410" y="73602"/>
                  </a:cubicBezTo>
                  <a:cubicBezTo>
                    <a:pt x="122541" y="73602"/>
                    <a:pt x="120773" y="74440"/>
                    <a:pt x="119532" y="75744"/>
                  </a:cubicBezTo>
                  <a:cubicBezTo>
                    <a:pt x="119613" y="74149"/>
                    <a:pt x="119030" y="72652"/>
                    <a:pt x="118045" y="71469"/>
                  </a:cubicBezTo>
                  <a:cubicBezTo>
                    <a:pt x="118473" y="71390"/>
                    <a:pt x="118903" y="71351"/>
                    <a:pt x="119331" y="71351"/>
                  </a:cubicBezTo>
                  <a:cubicBezTo>
                    <a:pt x="121264" y="71351"/>
                    <a:pt x="123134" y="72148"/>
                    <a:pt x="124469" y="73593"/>
                  </a:cubicBezTo>
                  <a:cubicBezTo>
                    <a:pt x="125805" y="72148"/>
                    <a:pt x="127675" y="71351"/>
                    <a:pt x="129608" y="71351"/>
                  </a:cubicBezTo>
                  <a:close/>
                  <a:moveTo>
                    <a:pt x="48843" y="71540"/>
                  </a:moveTo>
                  <a:cubicBezTo>
                    <a:pt x="50782" y="71540"/>
                    <a:pt x="52650" y="72343"/>
                    <a:pt x="53995" y="73790"/>
                  </a:cubicBezTo>
                  <a:cubicBezTo>
                    <a:pt x="53975" y="73790"/>
                    <a:pt x="53956" y="73790"/>
                    <a:pt x="53936" y="73790"/>
                  </a:cubicBezTo>
                  <a:cubicBezTo>
                    <a:pt x="52067" y="73790"/>
                    <a:pt x="50299" y="74628"/>
                    <a:pt x="49058" y="75932"/>
                  </a:cubicBezTo>
                  <a:cubicBezTo>
                    <a:pt x="49138" y="74337"/>
                    <a:pt x="48556" y="72840"/>
                    <a:pt x="47561" y="71658"/>
                  </a:cubicBezTo>
                  <a:cubicBezTo>
                    <a:pt x="47989" y="71579"/>
                    <a:pt x="48418" y="71540"/>
                    <a:pt x="48843" y="71540"/>
                  </a:cubicBezTo>
                  <a:close/>
                  <a:moveTo>
                    <a:pt x="59141" y="71540"/>
                  </a:moveTo>
                  <a:cubicBezTo>
                    <a:pt x="59566" y="71540"/>
                    <a:pt x="59994" y="71579"/>
                    <a:pt x="60420" y="71658"/>
                  </a:cubicBezTo>
                  <a:cubicBezTo>
                    <a:pt x="59425" y="72840"/>
                    <a:pt x="58843" y="74346"/>
                    <a:pt x="58932" y="75932"/>
                  </a:cubicBezTo>
                  <a:cubicBezTo>
                    <a:pt x="57682" y="74628"/>
                    <a:pt x="55914" y="73790"/>
                    <a:pt x="54054" y="73790"/>
                  </a:cubicBezTo>
                  <a:cubicBezTo>
                    <a:pt x="54034" y="73790"/>
                    <a:pt x="54015" y="73790"/>
                    <a:pt x="53995" y="73790"/>
                  </a:cubicBezTo>
                  <a:cubicBezTo>
                    <a:pt x="55332" y="72343"/>
                    <a:pt x="57206" y="71540"/>
                    <a:pt x="59141" y="71540"/>
                  </a:cubicBezTo>
                  <a:close/>
                  <a:moveTo>
                    <a:pt x="112810" y="69495"/>
                  </a:moveTo>
                  <a:cubicBezTo>
                    <a:pt x="115985" y="69495"/>
                    <a:pt x="119160" y="71574"/>
                    <a:pt x="119200" y="75735"/>
                  </a:cubicBezTo>
                  <a:cubicBezTo>
                    <a:pt x="118721" y="75630"/>
                    <a:pt x="118239" y="75578"/>
                    <a:pt x="117760" y="75578"/>
                  </a:cubicBezTo>
                  <a:cubicBezTo>
                    <a:pt x="115909" y="75578"/>
                    <a:pt x="114116" y="76343"/>
                    <a:pt x="112821" y="77724"/>
                  </a:cubicBezTo>
                  <a:lnTo>
                    <a:pt x="112812" y="77733"/>
                  </a:lnTo>
                  <a:cubicBezTo>
                    <a:pt x="111530" y="76362"/>
                    <a:pt x="109738" y="75573"/>
                    <a:pt x="107856" y="75573"/>
                  </a:cubicBezTo>
                  <a:cubicBezTo>
                    <a:pt x="107373" y="75573"/>
                    <a:pt x="106889" y="75627"/>
                    <a:pt x="106414" y="75735"/>
                  </a:cubicBezTo>
                  <a:lnTo>
                    <a:pt x="106414" y="75735"/>
                  </a:lnTo>
                  <a:cubicBezTo>
                    <a:pt x="106454" y="71576"/>
                    <a:pt x="109632" y="69495"/>
                    <a:pt x="112810" y="69495"/>
                  </a:cubicBezTo>
                  <a:close/>
                  <a:moveTo>
                    <a:pt x="136139" y="69486"/>
                  </a:moveTo>
                  <a:cubicBezTo>
                    <a:pt x="139313" y="69486"/>
                    <a:pt x="142484" y="71562"/>
                    <a:pt x="142525" y="75717"/>
                  </a:cubicBezTo>
                  <a:lnTo>
                    <a:pt x="142516" y="75735"/>
                  </a:lnTo>
                  <a:cubicBezTo>
                    <a:pt x="142037" y="75630"/>
                    <a:pt x="141554" y="75578"/>
                    <a:pt x="141075" y="75578"/>
                  </a:cubicBezTo>
                  <a:cubicBezTo>
                    <a:pt x="139222" y="75578"/>
                    <a:pt x="137424" y="76345"/>
                    <a:pt x="136136" y="77733"/>
                  </a:cubicBezTo>
                  <a:cubicBezTo>
                    <a:pt x="134854" y="76362"/>
                    <a:pt x="133062" y="75573"/>
                    <a:pt x="131181" y="75573"/>
                  </a:cubicBezTo>
                  <a:cubicBezTo>
                    <a:pt x="130697" y="75573"/>
                    <a:pt x="130213" y="75627"/>
                    <a:pt x="129738" y="75735"/>
                  </a:cubicBezTo>
                  <a:cubicBezTo>
                    <a:pt x="129778" y="71569"/>
                    <a:pt x="132960" y="69486"/>
                    <a:pt x="136139" y="69486"/>
                  </a:cubicBezTo>
                  <a:close/>
                  <a:moveTo>
                    <a:pt x="42333" y="69686"/>
                  </a:moveTo>
                  <a:cubicBezTo>
                    <a:pt x="45509" y="69686"/>
                    <a:pt x="48686" y="71765"/>
                    <a:pt x="48726" y="75923"/>
                  </a:cubicBezTo>
                  <a:cubicBezTo>
                    <a:pt x="48248" y="75818"/>
                    <a:pt x="47765" y="75767"/>
                    <a:pt x="47287" y="75767"/>
                  </a:cubicBezTo>
                  <a:cubicBezTo>
                    <a:pt x="45433" y="75767"/>
                    <a:pt x="43633" y="76534"/>
                    <a:pt x="42337" y="77930"/>
                  </a:cubicBezTo>
                  <a:cubicBezTo>
                    <a:pt x="41056" y="76550"/>
                    <a:pt x="39264" y="75770"/>
                    <a:pt x="37382" y="75770"/>
                  </a:cubicBezTo>
                  <a:cubicBezTo>
                    <a:pt x="36898" y="75770"/>
                    <a:pt x="36415" y="75815"/>
                    <a:pt x="35940" y="75923"/>
                  </a:cubicBezTo>
                  <a:cubicBezTo>
                    <a:pt x="35980" y="71765"/>
                    <a:pt x="39156" y="69686"/>
                    <a:pt x="42333" y="69686"/>
                  </a:cubicBezTo>
                  <a:close/>
                  <a:moveTo>
                    <a:pt x="65651" y="69683"/>
                  </a:moveTo>
                  <a:cubicBezTo>
                    <a:pt x="68826" y="69683"/>
                    <a:pt x="72001" y="71762"/>
                    <a:pt x="72041" y="75923"/>
                  </a:cubicBezTo>
                  <a:cubicBezTo>
                    <a:pt x="71563" y="75818"/>
                    <a:pt x="71081" y="75767"/>
                    <a:pt x="70602" y="75767"/>
                  </a:cubicBezTo>
                  <a:cubicBezTo>
                    <a:pt x="68748" y="75767"/>
                    <a:pt x="66949" y="76534"/>
                    <a:pt x="65653" y="77930"/>
                  </a:cubicBezTo>
                  <a:cubicBezTo>
                    <a:pt x="64371" y="76550"/>
                    <a:pt x="62579" y="75770"/>
                    <a:pt x="60697" y="75770"/>
                  </a:cubicBezTo>
                  <a:cubicBezTo>
                    <a:pt x="60214" y="75770"/>
                    <a:pt x="59730" y="75815"/>
                    <a:pt x="59255" y="75923"/>
                  </a:cubicBezTo>
                  <a:cubicBezTo>
                    <a:pt x="59295" y="71764"/>
                    <a:pt x="62473" y="69683"/>
                    <a:pt x="65651" y="69683"/>
                  </a:cubicBezTo>
                  <a:close/>
                  <a:moveTo>
                    <a:pt x="82884" y="1"/>
                  </a:moveTo>
                  <a:cubicBezTo>
                    <a:pt x="82642" y="699"/>
                    <a:pt x="82534" y="1434"/>
                    <a:pt x="82579" y="2178"/>
                  </a:cubicBezTo>
                  <a:cubicBezTo>
                    <a:pt x="81329" y="875"/>
                    <a:pt x="79570" y="36"/>
                    <a:pt x="77701" y="36"/>
                  </a:cubicBezTo>
                  <a:cubicBezTo>
                    <a:pt x="77681" y="36"/>
                    <a:pt x="77661" y="36"/>
                    <a:pt x="77642" y="36"/>
                  </a:cubicBezTo>
                  <a:cubicBezTo>
                    <a:pt x="77622" y="36"/>
                    <a:pt x="77602" y="36"/>
                    <a:pt x="77582" y="36"/>
                  </a:cubicBezTo>
                  <a:cubicBezTo>
                    <a:pt x="73834" y="36"/>
                    <a:pt x="70494" y="3399"/>
                    <a:pt x="70948" y="7160"/>
                  </a:cubicBezTo>
                  <a:cubicBezTo>
                    <a:pt x="71458" y="7046"/>
                    <a:pt x="71971" y="6991"/>
                    <a:pt x="72481" y="6991"/>
                  </a:cubicBezTo>
                  <a:cubicBezTo>
                    <a:pt x="74418" y="6991"/>
                    <a:pt x="76294" y="7793"/>
                    <a:pt x="77642" y="9248"/>
                  </a:cubicBezTo>
                  <a:cubicBezTo>
                    <a:pt x="77624" y="9248"/>
                    <a:pt x="77606" y="9248"/>
                    <a:pt x="77587" y="9248"/>
                  </a:cubicBezTo>
                  <a:cubicBezTo>
                    <a:pt x="75529" y="9248"/>
                    <a:pt x="73607" y="10256"/>
                    <a:pt x="72355" y="11784"/>
                  </a:cubicBezTo>
                  <a:cubicBezTo>
                    <a:pt x="72756" y="8058"/>
                    <a:pt x="69443" y="4740"/>
                    <a:pt x="65721" y="4740"/>
                  </a:cubicBezTo>
                  <a:cubicBezTo>
                    <a:pt x="65701" y="4740"/>
                    <a:pt x="65682" y="4740"/>
                    <a:pt x="65662" y="4741"/>
                  </a:cubicBezTo>
                  <a:cubicBezTo>
                    <a:pt x="65642" y="4740"/>
                    <a:pt x="65622" y="4740"/>
                    <a:pt x="65602" y="4740"/>
                  </a:cubicBezTo>
                  <a:cubicBezTo>
                    <a:pt x="63733" y="4740"/>
                    <a:pt x="61966" y="5570"/>
                    <a:pt x="60724" y="6873"/>
                  </a:cubicBezTo>
                  <a:cubicBezTo>
                    <a:pt x="60760" y="6138"/>
                    <a:pt x="60662" y="5395"/>
                    <a:pt x="60420" y="4696"/>
                  </a:cubicBezTo>
                  <a:lnTo>
                    <a:pt x="60043" y="4696"/>
                  </a:lnTo>
                  <a:cubicBezTo>
                    <a:pt x="60276" y="5395"/>
                    <a:pt x="60393" y="6130"/>
                    <a:pt x="60393" y="6864"/>
                  </a:cubicBezTo>
                  <a:cubicBezTo>
                    <a:pt x="59920" y="6762"/>
                    <a:pt x="59442" y="6713"/>
                    <a:pt x="58969" y="6713"/>
                  </a:cubicBezTo>
                  <a:cubicBezTo>
                    <a:pt x="57110" y="6713"/>
                    <a:pt x="55305" y="7479"/>
                    <a:pt x="54013" y="8871"/>
                  </a:cubicBezTo>
                  <a:cubicBezTo>
                    <a:pt x="52732" y="7492"/>
                    <a:pt x="50939" y="6712"/>
                    <a:pt x="49058" y="6712"/>
                  </a:cubicBezTo>
                  <a:cubicBezTo>
                    <a:pt x="48574" y="6712"/>
                    <a:pt x="48090" y="6766"/>
                    <a:pt x="47615" y="6864"/>
                  </a:cubicBezTo>
                  <a:cubicBezTo>
                    <a:pt x="47615" y="6130"/>
                    <a:pt x="47732" y="5395"/>
                    <a:pt x="47965" y="4696"/>
                  </a:cubicBezTo>
                  <a:lnTo>
                    <a:pt x="47588" y="4696"/>
                  </a:lnTo>
                  <a:cubicBezTo>
                    <a:pt x="47346" y="5395"/>
                    <a:pt x="47248" y="6138"/>
                    <a:pt x="47284" y="6873"/>
                  </a:cubicBezTo>
                  <a:cubicBezTo>
                    <a:pt x="46049" y="5577"/>
                    <a:pt x="44293" y="4740"/>
                    <a:pt x="42434" y="4740"/>
                  </a:cubicBezTo>
                  <a:cubicBezTo>
                    <a:pt x="42405" y="4740"/>
                    <a:pt x="42376" y="4740"/>
                    <a:pt x="42346" y="4741"/>
                  </a:cubicBezTo>
                  <a:cubicBezTo>
                    <a:pt x="42319" y="4740"/>
                    <a:pt x="42291" y="4740"/>
                    <a:pt x="42263" y="4740"/>
                  </a:cubicBezTo>
                  <a:cubicBezTo>
                    <a:pt x="40287" y="4740"/>
                    <a:pt x="38431" y="5684"/>
                    <a:pt x="37185" y="7124"/>
                  </a:cubicBezTo>
                  <a:cubicBezTo>
                    <a:pt x="37480" y="3457"/>
                    <a:pt x="34193" y="233"/>
                    <a:pt x="30519" y="233"/>
                  </a:cubicBezTo>
                  <a:cubicBezTo>
                    <a:pt x="30504" y="233"/>
                    <a:pt x="30489" y="233"/>
                    <a:pt x="30474" y="234"/>
                  </a:cubicBezTo>
                  <a:cubicBezTo>
                    <a:pt x="30454" y="233"/>
                    <a:pt x="30434" y="233"/>
                    <a:pt x="30415" y="233"/>
                  </a:cubicBezTo>
                  <a:cubicBezTo>
                    <a:pt x="28546" y="233"/>
                    <a:pt x="26787" y="1072"/>
                    <a:pt x="25536" y="2375"/>
                  </a:cubicBezTo>
                  <a:cubicBezTo>
                    <a:pt x="25581" y="1640"/>
                    <a:pt x="25474" y="897"/>
                    <a:pt x="25232" y="198"/>
                  </a:cubicBezTo>
                  <a:lnTo>
                    <a:pt x="24864" y="198"/>
                  </a:lnTo>
                  <a:cubicBezTo>
                    <a:pt x="25088" y="897"/>
                    <a:pt x="25214" y="1631"/>
                    <a:pt x="25214" y="2366"/>
                  </a:cubicBezTo>
                  <a:cubicBezTo>
                    <a:pt x="24739" y="2264"/>
                    <a:pt x="24260" y="2214"/>
                    <a:pt x="23785" y="2214"/>
                  </a:cubicBezTo>
                  <a:cubicBezTo>
                    <a:pt x="21922" y="2214"/>
                    <a:pt x="20117" y="2981"/>
                    <a:pt x="18825" y="4373"/>
                  </a:cubicBezTo>
                  <a:cubicBezTo>
                    <a:pt x="17544" y="2993"/>
                    <a:pt x="15752" y="2214"/>
                    <a:pt x="13870" y="2214"/>
                  </a:cubicBezTo>
                  <a:cubicBezTo>
                    <a:pt x="13386" y="2214"/>
                    <a:pt x="12902" y="2268"/>
                    <a:pt x="12427" y="2366"/>
                  </a:cubicBezTo>
                  <a:cubicBezTo>
                    <a:pt x="12427" y="1631"/>
                    <a:pt x="12544" y="897"/>
                    <a:pt x="12777" y="198"/>
                  </a:cubicBezTo>
                  <a:lnTo>
                    <a:pt x="12382" y="198"/>
                  </a:lnTo>
                  <a:cubicBezTo>
                    <a:pt x="12141" y="897"/>
                    <a:pt x="12042" y="1640"/>
                    <a:pt x="12078" y="2375"/>
                  </a:cubicBezTo>
                  <a:cubicBezTo>
                    <a:pt x="10836" y="1072"/>
                    <a:pt x="9069" y="233"/>
                    <a:pt x="7200" y="233"/>
                  </a:cubicBezTo>
                  <a:cubicBezTo>
                    <a:pt x="7180" y="233"/>
                    <a:pt x="7160" y="233"/>
                    <a:pt x="7141" y="234"/>
                  </a:cubicBezTo>
                  <a:cubicBezTo>
                    <a:pt x="7126" y="233"/>
                    <a:pt x="7111" y="233"/>
                    <a:pt x="7096" y="233"/>
                  </a:cubicBezTo>
                  <a:cubicBezTo>
                    <a:pt x="3342" y="233"/>
                    <a:pt x="1" y="3600"/>
                    <a:pt x="456" y="7366"/>
                  </a:cubicBezTo>
                  <a:cubicBezTo>
                    <a:pt x="966" y="7252"/>
                    <a:pt x="1482" y="7196"/>
                    <a:pt x="1994" y="7196"/>
                  </a:cubicBezTo>
                  <a:cubicBezTo>
                    <a:pt x="3926" y="7196"/>
                    <a:pt x="5804" y="7993"/>
                    <a:pt x="7149" y="9445"/>
                  </a:cubicBezTo>
                  <a:lnTo>
                    <a:pt x="7149" y="9445"/>
                  </a:lnTo>
                  <a:cubicBezTo>
                    <a:pt x="7147" y="9445"/>
                    <a:pt x="7144" y="9445"/>
                    <a:pt x="7141" y="9445"/>
                  </a:cubicBezTo>
                  <a:cubicBezTo>
                    <a:pt x="7121" y="9445"/>
                    <a:pt x="7101" y="9445"/>
                    <a:pt x="7081" y="9445"/>
                  </a:cubicBezTo>
                  <a:cubicBezTo>
                    <a:pt x="3333" y="9445"/>
                    <a:pt x="1" y="12816"/>
                    <a:pt x="456" y="16569"/>
                  </a:cubicBezTo>
                  <a:cubicBezTo>
                    <a:pt x="961" y="16457"/>
                    <a:pt x="1471" y="16403"/>
                    <a:pt x="1977" y="16403"/>
                  </a:cubicBezTo>
                  <a:cubicBezTo>
                    <a:pt x="3909" y="16403"/>
                    <a:pt x="5782" y="17198"/>
                    <a:pt x="7132" y="18647"/>
                  </a:cubicBezTo>
                  <a:cubicBezTo>
                    <a:pt x="7112" y="18647"/>
                    <a:pt x="7092" y="18647"/>
                    <a:pt x="7072" y="18647"/>
                  </a:cubicBezTo>
                  <a:cubicBezTo>
                    <a:pt x="3333" y="18647"/>
                    <a:pt x="1" y="22009"/>
                    <a:pt x="456" y="25771"/>
                  </a:cubicBezTo>
                  <a:cubicBezTo>
                    <a:pt x="965" y="25657"/>
                    <a:pt x="1479" y="25602"/>
                    <a:pt x="1989" y="25602"/>
                  </a:cubicBezTo>
                  <a:cubicBezTo>
                    <a:pt x="3926" y="25602"/>
                    <a:pt x="5802" y="26404"/>
                    <a:pt x="7150" y="27859"/>
                  </a:cubicBezTo>
                  <a:cubicBezTo>
                    <a:pt x="8483" y="26416"/>
                    <a:pt x="10349" y="25613"/>
                    <a:pt x="12278" y="25613"/>
                  </a:cubicBezTo>
                  <a:cubicBezTo>
                    <a:pt x="12709" y="25613"/>
                    <a:pt x="13143" y="25653"/>
                    <a:pt x="13574" y="25735"/>
                  </a:cubicBezTo>
                  <a:cubicBezTo>
                    <a:pt x="12580" y="26909"/>
                    <a:pt x="11997" y="28414"/>
                    <a:pt x="12087" y="30000"/>
                  </a:cubicBezTo>
                  <a:cubicBezTo>
                    <a:pt x="10837" y="28697"/>
                    <a:pt x="9069" y="27867"/>
                    <a:pt x="7209" y="27867"/>
                  </a:cubicBezTo>
                  <a:cubicBezTo>
                    <a:pt x="7189" y="27867"/>
                    <a:pt x="7169" y="27867"/>
                    <a:pt x="7150" y="27868"/>
                  </a:cubicBezTo>
                  <a:cubicBezTo>
                    <a:pt x="7130" y="27867"/>
                    <a:pt x="7110" y="27867"/>
                    <a:pt x="7090" y="27867"/>
                  </a:cubicBezTo>
                  <a:cubicBezTo>
                    <a:pt x="3342" y="27867"/>
                    <a:pt x="1" y="31230"/>
                    <a:pt x="456" y="34991"/>
                  </a:cubicBezTo>
                  <a:cubicBezTo>
                    <a:pt x="968" y="34875"/>
                    <a:pt x="1485" y="34819"/>
                    <a:pt x="1999" y="34819"/>
                  </a:cubicBezTo>
                  <a:cubicBezTo>
                    <a:pt x="3903" y="34819"/>
                    <a:pt x="5755" y="35598"/>
                    <a:pt x="7096" y="37016"/>
                  </a:cubicBezTo>
                  <a:cubicBezTo>
                    <a:pt x="3341" y="37016"/>
                    <a:pt x="8" y="40377"/>
                    <a:pt x="456" y="44140"/>
                  </a:cubicBezTo>
                  <a:cubicBezTo>
                    <a:pt x="968" y="44025"/>
                    <a:pt x="1485" y="43970"/>
                    <a:pt x="1997" y="43970"/>
                  </a:cubicBezTo>
                  <a:cubicBezTo>
                    <a:pt x="3931" y="43970"/>
                    <a:pt x="5804" y="44767"/>
                    <a:pt x="7150" y="46219"/>
                  </a:cubicBezTo>
                  <a:cubicBezTo>
                    <a:pt x="8485" y="44773"/>
                    <a:pt x="10355" y="43977"/>
                    <a:pt x="12288" y="43977"/>
                  </a:cubicBezTo>
                  <a:cubicBezTo>
                    <a:pt x="12715" y="43977"/>
                    <a:pt x="13146" y="44016"/>
                    <a:pt x="13574" y="44095"/>
                  </a:cubicBezTo>
                  <a:cubicBezTo>
                    <a:pt x="12580" y="45278"/>
                    <a:pt x="11997" y="46774"/>
                    <a:pt x="12087" y="48369"/>
                  </a:cubicBezTo>
                  <a:cubicBezTo>
                    <a:pt x="10837" y="47066"/>
                    <a:pt x="9069" y="46227"/>
                    <a:pt x="7208" y="46227"/>
                  </a:cubicBezTo>
                  <a:cubicBezTo>
                    <a:pt x="7189" y="46227"/>
                    <a:pt x="7169" y="46228"/>
                    <a:pt x="7150" y="46228"/>
                  </a:cubicBezTo>
                  <a:cubicBezTo>
                    <a:pt x="7130" y="46228"/>
                    <a:pt x="7110" y="46227"/>
                    <a:pt x="7090" y="46227"/>
                  </a:cubicBezTo>
                  <a:cubicBezTo>
                    <a:pt x="3342" y="46227"/>
                    <a:pt x="1" y="49590"/>
                    <a:pt x="456" y="53351"/>
                  </a:cubicBezTo>
                  <a:cubicBezTo>
                    <a:pt x="966" y="53237"/>
                    <a:pt x="1482" y="53181"/>
                    <a:pt x="1993" y="53181"/>
                  </a:cubicBezTo>
                  <a:cubicBezTo>
                    <a:pt x="3922" y="53181"/>
                    <a:pt x="5795" y="53978"/>
                    <a:pt x="7141" y="55430"/>
                  </a:cubicBezTo>
                  <a:cubicBezTo>
                    <a:pt x="7121" y="55430"/>
                    <a:pt x="7101" y="55430"/>
                    <a:pt x="7081" y="55430"/>
                  </a:cubicBezTo>
                  <a:cubicBezTo>
                    <a:pt x="3333" y="55430"/>
                    <a:pt x="1" y="58792"/>
                    <a:pt x="456" y="62554"/>
                  </a:cubicBezTo>
                  <a:cubicBezTo>
                    <a:pt x="968" y="62439"/>
                    <a:pt x="1485" y="62383"/>
                    <a:pt x="1997" y="62383"/>
                  </a:cubicBezTo>
                  <a:cubicBezTo>
                    <a:pt x="3931" y="62383"/>
                    <a:pt x="5804" y="63180"/>
                    <a:pt x="7150" y="64633"/>
                  </a:cubicBezTo>
                  <a:cubicBezTo>
                    <a:pt x="8485" y="63187"/>
                    <a:pt x="10355" y="62390"/>
                    <a:pt x="12288" y="62390"/>
                  </a:cubicBezTo>
                  <a:cubicBezTo>
                    <a:pt x="12715" y="62390"/>
                    <a:pt x="13146" y="62429"/>
                    <a:pt x="13574" y="62509"/>
                  </a:cubicBezTo>
                  <a:cubicBezTo>
                    <a:pt x="12580" y="63692"/>
                    <a:pt x="11997" y="65188"/>
                    <a:pt x="12087" y="66783"/>
                  </a:cubicBezTo>
                  <a:cubicBezTo>
                    <a:pt x="10837" y="65480"/>
                    <a:pt x="9069" y="64641"/>
                    <a:pt x="7208" y="64641"/>
                  </a:cubicBezTo>
                  <a:cubicBezTo>
                    <a:pt x="7189" y="64641"/>
                    <a:pt x="7169" y="64641"/>
                    <a:pt x="7150" y="64642"/>
                  </a:cubicBezTo>
                  <a:cubicBezTo>
                    <a:pt x="7130" y="64641"/>
                    <a:pt x="7110" y="64641"/>
                    <a:pt x="7090" y="64641"/>
                  </a:cubicBezTo>
                  <a:cubicBezTo>
                    <a:pt x="3342" y="64641"/>
                    <a:pt x="1" y="68004"/>
                    <a:pt x="456" y="71765"/>
                  </a:cubicBezTo>
                  <a:cubicBezTo>
                    <a:pt x="965" y="71651"/>
                    <a:pt x="1479" y="71596"/>
                    <a:pt x="1989" y="71596"/>
                  </a:cubicBezTo>
                  <a:cubicBezTo>
                    <a:pt x="3926" y="71596"/>
                    <a:pt x="5802" y="72399"/>
                    <a:pt x="7150" y="73853"/>
                  </a:cubicBezTo>
                  <a:cubicBezTo>
                    <a:pt x="8483" y="72402"/>
                    <a:pt x="10349" y="71599"/>
                    <a:pt x="12279" y="71599"/>
                  </a:cubicBezTo>
                  <a:cubicBezTo>
                    <a:pt x="12709" y="71599"/>
                    <a:pt x="13143" y="71639"/>
                    <a:pt x="13574" y="71720"/>
                  </a:cubicBezTo>
                  <a:cubicBezTo>
                    <a:pt x="13037" y="72348"/>
                    <a:pt x="12624" y="73082"/>
                    <a:pt x="12365" y="73862"/>
                  </a:cubicBezTo>
                  <a:lnTo>
                    <a:pt x="12741" y="73862"/>
                  </a:lnTo>
                  <a:cubicBezTo>
                    <a:pt x="13637" y="71119"/>
                    <a:pt x="16222" y="69746"/>
                    <a:pt x="18806" y="69746"/>
                  </a:cubicBezTo>
                  <a:cubicBezTo>
                    <a:pt x="21388" y="69746"/>
                    <a:pt x="23969" y="71117"/>
                    <a:pt x="24864" y="73862"/>
                  </a:cubicBezTo>
                  <a:lnTo>
                    <a:pt x="25241" y="73862"/>
                  </a:lnTo>
                  <a:cubicBezTo>
                    <a:pt x="24981" y="73073"/>
                    <a:pt x="24569" y="72339"/>
                    <a:pt x="24031" y="71702"/>
                  </a:cubicBezTo>
                  <a:cubicBezTo>
                    <a:pt x="24457" y="71623"/>
                    <a:pt x="24885" y="71585"/>
                    <a:pt x="25310" y="71585"/>
                  </a:cubicBezTo>
                  <a:cubicBezTo>
                    <a:pt x="27245" y="71585"/>
                    <a:pt x="29120" y="72387"/>
                    <a:pt x="30465" y="73835"/>
                  </a:cubicBezTo>
                  <a:cubicBezTo>
                    <a:pt x="31802" y="72382"/>
                    <a:pt x="33677" y="71582"/>
                    <a:pt x="35611" y="71582"/>
                  </a:cubicBezTo>
                  <a:cubicBezTo>
                    <a:pt x="36087" y="71582"/>
                    <a:pt x="36566" y="71630"/>
                    <a:pt x="37042" y="71729"/>
                  </a:cubicBezTo>
                  <a:cubicBezTo>
                    <a:pt x="36011" y="72993"/>
                    <a:pt x="35438" y="74615"/>
                    <a:pt x="35644" y="76308"/>
                  </a:cubicBezTo>
                  <a:cubicBezTo>
                    <a:pt x="36151" y="76194"/>
                    <a:pt x="36664" y="76139"/>
                    <a:pt x="37173" y="76139"/>
                  </a:cubicBezTo>
                  <a:cubicBezTo>
                    <a:pt x="39108" y="76139"/>
                    <a:pt x="40989" y="76942"/>
                    <a:pt x="42337" y="78396"/>
                  </a:cubicBezTo>
                  <a:cubicBezTo>
                    <a:pt x="43675" y="76948"/>
                    <a:pt x="45548" y="76146"/>
                    <a:pt x="47484" y="76146"/>
                  </a:cubicBezTo>
                  <a:cubicBezTo>
                    <a:pt x="47908" y="76146"/>
                    <a:pt x="48336" y="76184"/>
                    <a:pt x="48762" y="76263"/>
                  </a:cubicBezTo>
                  <a:cubicBezTo>
                    <a:pt x="48224" y="76899"/>
                    <a:pt x="47812" y="77625"/>
                    <a:pt x="47552" y="78414"/>
                  </a:cubicBezTo>
                  <a:lnTo>
                    <a:pt x="47929" y="78414"/>
                  </a:lnTo>
                  <a:cubicBezTo>
                    <a:pt x="48825" y="75666"/>
                    <a:pt x="51408" y="74291"/>
                    <a:pt x="53990" y="74291"/>
                  </a:cubicBezTo>
                  <a:cubicBezTo>
                    <a:pt x="56571" y="74291"/>
                    <a:pt x="59152" y="75664"/>
                    <a:pt x="60052" y="78414"/>
                  </a:cubicBezTo>
                  <a:lnTo>
                    <a:pt x="60438" y="78414"/>
                  </a:lnTo>
                  <a:cubicBezTo>
                    <a:pt x="60169" y="77625"/>
                    <a:pt x="59766" y="76891"/>
                    <a:pt x="59228" y="76263"/>
                  </a:cubicBezTo>
                  <a:cubicBezTo>
                    <a:pt x="59656" y="76184"/>
                    <a:pt x="60087" y="76145"/>
                    <a:pt x="60514" y="76145"/>
                  </a:cubicBezTo>
                  <a:cubicBezTo>
                    <a:pt x="62447" y="76145"/>
                    <a:pt x="64319" y="76941"/>
                    <a:pt x="65662" y="78387"/>
                  </a:cubicBezTo>
                  <a:cubicBezTo>
                    <a:pt x="67002" y="76933"/>
                    <a:pt x="68877" y="76130"/>
                    <a:pt x="70814" y="76130"/>
                  </a:cubicBezTo>
                  <a:cubicBezTo>
                    <a:pt x="71323" y="76130"/>
                    <a:pt x="71837" y="76185"/>
                    <a:pt x="72346" y="76299"/>
                  </a:cubicBezTo>
                  <a:cubicBezTo>
                    <a:pt x="72801" y="72547"/>
                    <a:pt x="69460" y="69175"/>
                    <a:pt x="65712" y="69175"/>
                  </a:cubicBezTo>
                  <a:cubicBezTo>
                    <a:pt x="65698" y="69175"/>
                    <a:pt x="65684" y="69175"/>
                    <a:pt x="65669" y="69175"/>
                  </a:cubicBezTo>
                  <a:lnTo>
                    <a:pt x="65669" y="69175"/>
                  </a:lnTo>
                  <a:cubicBezTo>
                    <a:pt x="67009" y="67731"/>
                    <a:pt x="68871" y="66936"/>
                    <a:pt x="70797" y="66936"/>
                  </a:cubicBezTo>
                  <a:cubicBezTo>
                    <a:pt x="71279" y="66936"/>
                    <a:pt x="71765" y="66986"/>
                    <a:pt x="72248" y="67088"/>
                  </a:cubicBezTo>
                  <a:cubicBezTo>
                    <a:pt x="71271" y="68333"/>
                    <a:pt x="70742" y="69901"/>
                    <a:pt x="70939" y="71559"/>
                  </a:cubicBezTo>
                  <a:cubicBezTo>
                    <a:pt x="71452" y="71445"/>
                    <a:pt x="71968" y="71389"/>
                    <a:pt x="72480" y="71389"/>
                  </a:cubicBezTo>
                  <a:cubicBezTo>
                    <a:pt x="74414" y="71389"/>
                    <a:pt x="76287" y="72186"/>
                    <a:pt x="77633" y="73638"/>
                  </a:cubicBezTo>
                  <a:cubicBezTo>
                    <a:pt x="78970" y="72190"/>
                    <a:pt x="80844" y="71388"/>
                    <a:pt x="82779" y="71388"/>
                  </a:cubicBezTo>
                  <a:cubicBezTo>
                    <a:pt x="83204" y="71388"/>
                    <a:pt x="83632" y="71426"/>
                    <a:pt x="84057" y="71505"/>
                  </a:cubicBezTo>
                  <a:cubicBezTo>
                    <a:pt x="83520" y="72141"/>
                    <a:pt x="83108" y="72867"/>
                    <a:pt x="82848" y="73656"/>
                  </a:cubicBezTo>
                  <a:lnTo>
                    <a:pt x="83224" y="73656"/>
                  </a:lnTo>
                  <a:cubicBezTo>
                    <a:pt x="84120" y="70909"/>
                    <a:pt x="86703" y="69536"/>
                    <a:pt x="89286" y="69536"/>
                  </a:cubicBezTo>
                  <a:cubicBezTo>
                    <a:pt x="91869" y="69536"/>
                    <a:pt x="94452" y="70909"/>
                    <a:pt x="95348" y="73656"/>
                  </a:cubicBezTo>
                  <a:lnTo>
                    <a:pt x="95724" y="73656"/>
                  </a:lnTo>
                  <a:cubicBezTo>
                    <a:pt x="95464" y="72867"/>
                    <a:pt x="95052" y="72141"/>
                    <a:pt x="94514" y="71505"/>
                  </a:cubicBezTo>
                  <a:cubicBezTo>
                    <a:pt x="94942" y="71426"/>
                    <a:pt x="95371" y="71388"/>
                    <a:pt x="95797" y="71388"/>
                  </a:cubicBezTo>
                  <a:cubicBezTo>
                    <a:pt x="97737" y="71388"/>
                    <a:pt x="99611" y="72190"/>
                    <a:pt x="100948" y="73638"/>
                  </a:cubicBezTo>
                  <a:cubicBezTo>
                    <a:pt x="102293" y="72185"/>
                    <a:pt x="104163" y="71385"/>
                    <a:pt x="106095" y="71385"/>
                  </a:cubicBezTo>
                  <a:cubicBezTo>
                    <a:pt x="106570" y="71385"/>
                    <a:pt x="107049" y="71433"/>
                    <a:pt x="107525" y="71532"/>
                  </a:cubicBezTo>
                  <a:cubicBezTo>
                    <a:pt x="106495" y="72796"/>
                    <a:pt x="105921" y="74417"/>
                    <a:pt x="106127" y="76111"/>
                  </a:cubicBezTo>
                  <a:cubicBezTo>
                    <a:pt x="106637" y="75997"/>
                    <a:pt x="107150" y="75942"/>
                    <a:pt x="107660" y="75942"/>
                  </a:cubicBezTo>
                  <a:cubicBezTo>
                    <a:pt x="109597" y="75942"/>
                    <a:pt x="111473" y="76744"/>
                    <a:pt x="112821" y="78199"/>
                  </a:cubicBezTo>
                  <a:cubicBezTo>
                    <a:pt x="114158" y="76751"/>
                    <a:pt x="116031" y="75948"/>
                    <a:pt x="117967" y="75948"/>
                  </a:cubicBezTo>
                  <a:cubicBezTo>
                    <a:pt x="118392" y="75948"/>
                    <a:pt x="118820" y="75987"/>
                    <a:pt x="119245" y="76066"/>
                  </a:cubicBezTo>
                  <a:cubicBezTo>
                    <a:pt x="118708" y="76702"/>
                    <a:pt x="118295" y="77428"/>
                    <a:pt x="118036" y="78217"/>
                  </a:cubicBezTo>
                  <a:lnTo>
                    <a:pt x="118412" y="78217"/>
                  </a:lnTo>
                  <a:cubicBezTo>
                    <a:pt x="119308" y="75474"/>
                    <a:pt x="121893" y="74100"/>
                    <a:pt x="124477" y="74100"/>
                  </a:cubicBezTo>
                  <a:cubicBezTo>
                    <a:pt x="127059" y="74100"/>
                    <a:pt x="129640" y="75471"/>
                    <a:pt x="130536" y="78217"/>
                  </a:cubicBezTo>
                  <a:lnTo>
                    <a:pt x="130912" y="78217"/>
                  </a:lnTo>
                  <a:cubicBezTo>
                    <a:pt x="130652" y="77428"/>
                    <a:pt x="130240" y="76702"/>
                    <a:pt x="129702" y="76066"/>
                  </a:cubicBezTo>
                  <a:cubicBezTo>
                    <a:pt x="130130" y="75987"/>
                    <a:pt x="130558" y="75948"/>
                    <a:pt x="130984" y="75948"/>
                  </a:cubicBezTo>
                  <a:cubicBezTo>
                    <a:pt x="132922" y="75948"/>
                    <a:pt x="134791" y="76751"/>
                    <a:pt x="136136" y="78199"/>
                  </a:cubicBezTo>
                  <a:cubicBezTo>
                    <a:pt x="137484" y="76744"/>
                    <a:pt x="139360" y="75942"/>
                    <a:pt x="141292" y="75942"/>
                  </a:cubicBezTo>
                  <a:cubicBezTo>
                    <a:pt x="141801" y="75942"/>
                    <a:pt x="142313" y="75997"/>
                    <a:pt x="142820" y="76111"/>
                  </a:cubicBezTo>
                  <a:cubicBezTo>
                    <a:pt x="143275" y="72358"/>
                    <a:pt x="139935" y="68987"/>
                    <a:pt x="136195" y="68987"/>
                  </a:cubicBezTo>
                  <a:cubicBezTo>
                    <a:pt x="136175" y="68987"/>
                    <a:pt x="136156" y="68987"/>
                    <a:pt x="136136" y="68987"/>
                  </a:cubicBezTo>
                  <a:cubicBezTo>
                    <a:pt x="136116" y="68987"/>
                    <a:pt x="136096" y="68987"/>
                    <a:pt x="136077" y="68987"/>
                  </a:cubicBezTo>
                  <a:cubicBezTo>
                    <a:pt x="134208" y="68987"/>
                    <a:pt x="132440" y="69825"/>
                    <a:pt x="131199" y="71129"/>
                  </a:cubicBezTo>
                  <a:cubicBezTo>
                    <a:pt x="131279" y="69534"/>
                    <a:pt x="130697" y="68038"/>
                    <a:pt x="129702" y="66855"/>
                  </a:cubicBezTo>
                  <a:cubicBezTo>
                    <a:pt x="130132" y="66775"/>
                    <a:pt x="130564" y="66736"/>
                    <a:pt x="130992" y="66736"/>
                  </a:cubicBezTo>
                  <a:cubicBezTo>
                    <a:pt x="132927" y="66736"/>
                    <a:pt x="134793" y="67533"/>
                    <a:pt x="136136" y="68978"/>
                  </a:cubicBezTo>
                  <a:cubicBezTo>
                    <a:pt x="137482" y="67526"/>
                    <a:pt x="139354" y="66729"/>
                    <a:pt x="141284" y="66729"/>
                  </a:cubicBezTo>
                  <a:cubicBezTo>
                    <a:pt x="141795" y="66729"/>
                    <a:pt x="142310" y="66785"/>
                    <a:pt x="142820" y="66900"/>
                  </a:cubicBezTo>
                  <a:cubicBezTo>
                    <a:pt x="143276" y="63142"/>
                    <a:pt x="139935" y="59776"/>
                    <a:pt x="136189" y="59776"/>
                  </a:cubicBezTo>
                  <a:cubicBezTo>
                    <a:pt x="136175" y="59776"/>
                    <a:pt x="136160" y="59776"/>
                    <a:pt x="136145" y="59776"/>
                  </a:cubicBezTo>
                  <a:cubicBezTo>
                    <a:pt x="137492" y="58329"/>
                    <a:pt x="139362" y="57528"/>
                    <a:pt x="141292" y="57528"/>
                  </a:cubicBezTo>
                  <a:cubicBezTo>
                    <a:pt x="141800" y="57528"/>
                    <a:pt x="142312" y="57583"/>
                    <a:pt x="142820" y="57697"/>
                  </a:cubicBezTo>
                  <a:cubicBezTo>
                    <a:pt x="143275" y="53945"/>
                    <a:pt x="139935" y="50573"/>
                    <a:pt x="136195" y="50573"/>
                  </a:cubicBezTo>
                  <a:cubicBezTo>
                    <a:pt x="136175" y="50573"/>
                    <a:pt x="136156" y="50573"/>
                    <a:pt x="136136" y="50574"/>
                  </a:cubicBezTo>
                  <a:cubicBezTo>
                    <a:pt x="137486" y="49117"/>
                    <a:pt x="139365" y="48320"/>
                    <a:pt x="141300" y="48320"/>
                  </a:cubicBezTo>
                  <a:cubicBezTo>
                    <a:pt x="141806" y="48320"/>
                    <a:pt x="142315" y="48374"/>
                    <a:pt x="142820" y="48486"/>
                  </a:cubicBezTo>
                  <a:cubicBezTo>
                    <a:pt x="143276" y="44728"/>
                    <a:pt x="139935" y="41362"/>
                    <a:pt x="136181" y="41362"/>
                  </a:cubicBezTo>
                  <a:cubicBezTo>
                    <a:pt x="136166" y="41362"/>
                    <a:pt x="136151" y="41362"/>
                    <a:pt x="136136" y="41362"/>
                  </a:cubicBezTo>
                  <a:cubicBezTo>
                    <a:pt x="137483" y="39915"/>
                    <a:pt x="139359" y="39114"/>
                    <a:pt x="141291" y="39114"/>
                  </a:cubicBezTo>
                  <a:cubicBezTo>
                    <a:pt x="141800" y="39114"/>
                    <a:pt x="142312" y="39169"/>
                    <a:pt x="142820" y="39283"/>
                  </a:cubicBezTo>
                  <a:cubicBezTo>
                    <a:pt x="143275" y="35522"/>
                    <a:pt x="139935" y="32159"/>
                    <a:pt x="136195" y="32159"/>
                  </a:cubicBezTo>
                  <a:cubicBezTo>
                    <a:pt x="136175" y="32159"/>
                    <a:pt x="136156" y="32160"/>
                    <a:pt x="136136" y="32160"/>
                  </a:cubicBezTo>
                  <a:cubicBezTo>
                    <a:pt x="136116" y="32160"/>
                    <a:pt x="136096" y="32159"/>
                    <a:pt x="136077" y="32159"/>
                  </a:cubicBezTo>
                  <a:cubicBezTo>
                    <a:pt x="134208" y="32159"/>
                    <a:pt x="132440" y="32998"/>
                    <a:pt x="131199" y="34301"/>
                  </a:cubicBezTo>
                  <a:cubicBezTo>
                    <a:pt x="131279" y="32706"/>
                    <a:pt x="130697" y="31210"/>
                    <a:pt x="129711" y="30027"/>
                  </a:cubicBezTo>
                  <a:cubicBezTo>
                    <a:pt x="130140" y="29948"/>
                    <a:pt x="130570" y="29909"/>
                    <a:pt x="130997" y="29909"/>
                  </a:cubicBezTo>
                  <a:cubicBezTo>
                    <a:pt x="132927" y="29909"/>
                    <a:pt x="134793" y="30705"/>
                    <a:pt x="136136" y="32151"/>
                  </a:cubicBezTo>
                  <a:cubicBezTo>
                    <a:pt x="137482" y="30699"/>
                    <a:pt x="139354" y="29902"/>
                    <a:pt x="141284" y="29902"/>
                  </a:cubicBezTo>
                  <a:cubicBezTo>
                    <a:pt x="141795" y="29902"/>
                    <a:pt x="142310" y="29957"/>
                    <a:pt x="142820" y="30072"/>
                  </a:cubicBezTo>
                  <a:cubicBezTo>
                    <a:pt x="143276" y="26315"/>
                    <a:pt x="139935" y="22948"/>
                    <a:pt x="136189" y="22948"/>
                  </a:cubicBezTo>
                  <a:cubicBezTo>
                    <a:pt x="136175" y="22948"/>
                    <a:pt x="136160" y="22948"/>
                    <a:pt x="136145" y="22948"/>
                  </a:cubicBezTo>
                  <a:cubicBezTo>
                    <a:pt x="137491" y="21496"/>
                    <a:pt x="139358" y="20699"/>
                    <a:pt x="141285" y="20699"/>
                  </a:cubicBezTo>
                  <a:cubicBezTo>
                    <a:pt x="141795" y="20699"/>
                    <a:pt x="142310" y="20755"/>
                    <a:pt x="142820" y="20870"/>
                  </a:cubicBezTo>
                  <a:cubicBezTo>
                    <a:pt x="143275" y="17108"/>
                    <a:pt x="139935" y="13746"/>
                    <a:pt x="136195" y="13746"/>
                  </a:cubicBezTo>
                  <a:cubicBezTo>
                    <a:pt x="136175" y="13746"/>
                    <a:pt x="136156" y="13746"/>
                    <a:pt x="136136" y="13746"/>
                  </a:cubicBezTo>
                  <a:cubicBezTo>
                    <a:pt x="137484" y="12292"/>
                    <a:pt x="139360" y="11489"/>
                    <a:pt x="141292" y="11489"/>
                  </a:cubicBezTo>
                  <a:cubicBezTo>
                    <a:pt x="141801" y="11489"/>
                    <a:pt x="142313" y="11544"/>
                    <a:pt x="142820" y="11658"/>
                  </a:cubicBezTo>
                  <a:cubicBezTo>
                    <a:pt x="143275" y="7906"/>
                    <a:pt x="139935" y="4534"/>
                    <a:pt x="136195" y="4534"/>
                  </a:cubicBezTo>
                  <a:cubicBezTo>
                    <a:pt x="136175" y="4534"/>
                    <a:pt x="136156" y="4534"/>
                    <a:pt x="136136" y="4535"/>
                  </a:cubicBezTo>
                  <a:cubicBezTo>
                    <a:pt x="136116" y="4534"/>
                    <a:pt x="136096" y="4534"/>
                    <a:pt x="136077" y="4534"/>
                  </a:cubicBezTo>
                  <a:cubicBezTo>
                    <a:pt x="134208" y="4534"/>
                    <a:pt x="132440" y="5373"/>
                    <a:pt x="131199" y="6676"/>
                  </a:cubicBezTo>
                  <a:cubicBezTo>
                    <a:pt x="131234" y="5941"/>
                    <a:pt x="131136" y="5198"/>
                    <a:pt x="130894" y="4499"/>
                  </a:cubicBezTo>
                  <a:lnTo>
                    <a:pt x="130518" y="4499"/>
                  </a:lnTo>
                  <a:cubicBezTo>
                    <a:pt x="130751" y="5198"/>
                    <a:pt x="130867" y="5932"/>
                    <a:pt x="130867" y="6667"/>
                  </a:cubicBezTo>
                  <a:cubicBezTo>
                    <a:pt x="130394" y="6565"/>
                    <a:pt x="129917" y="6515"/>
                    <a:pt x="129443" y="6515"/>
                  </a:cubicBezTo>
                  <a:cubicBezTo>
                    <a:pt x="127584" y="6515"/>
                    <a:pt x="125780" y="7282"/>
                    <a:pt x="124487" y="8674"/>
                  </a:cubicBezTo>
                  <a:cubicBezTo>
                    <a:pt x="123206" y="7294"/>
                    <a:pt x="121414" y="6515"/>
                    <a:pt x="119532" y="6515"/>
                  </a:cubicBezTo>
                  <a:cubicBezTo>
                    <a:pt x="119048" y="6515"/>
                    <a:pt x="118564" y="6569"/>
                    <a:pt x="118089" y="6667"/>
                  </a:cubicBezTo>
                  <a:cubicBezTo>
                    <a:pt x="118089" y="5932"/>
                    <a:pt x="118206" y="5198"/>
                    <a:pt x="118439" y="4499"/>
                  </a:cubicBezTo>
                  <a:lnTo>
                    <a:pt x="118063" y="4499"/>
                  </a:lnTo>
                  <a:cubicBezTo>
                    <a:pt x="117821" y="5198"/>
                    <a:pt x="117722" y="5932"/>
                    <a:pt x="117758" y="6676"/>
                  </a:cubicBezTo>
                  <a:cubicBezTo>
                    <a:pt x="116516" y="5373"/>
                    <a:pt x="114749" y="4534"/>
                    <a:pt x="112880" y="4534"/>
                  </a:cubicBezTo>
                  <a:cubicBezTo>
                    <a:pt x="112860" y="4534"/>
                    <a:pt x="112840" y="4534"/>
                    <a:pt x="112821" y="4535"/>
                  </a:cubicBezTo>
                  <a:cubicBezTo>
                    <a:pt x="112802" y="4534"/>
                    <a:pt x="112783" y="4534"/>
                    <a:pt x="112765" y="4534"/>
                  </a:cubicBezTo>
                  <a:cubicBezTo>
                    <a:pt x="110778" y="4534"/>
                    <a:pt x="108911" y="5480"/>
                    <a:pt x="107659" y="6927"/>
                  </a:cubicBezTo>
                  <a:lnTo>
                    <a:pt x="107659" y="6927"/>
                  </a:lnTo>
                  <a:cubicBezTo>
                    <a:pt x="107953" y="3264"/>
                    <a:pt x="104676" y="36"/>
                    <a:pt x="101009" y="36"/>
                  </a:cubicBezTo>
                  <a:cubicBezTo>
                    <a:pt x="100988" y="36"/>
                    <a:pt x="100968" y="36"/>
                    <a:pt x="100948" y="36"/>
                  </a:cubicBezTo>
                  <a:cubicBezTo>
                    <a:pt x="100928" y="36"/>
                    <a:pt x="100908" y="36"/>
                    <a:pt x="100889" y="36"/>
                  </a:cubicBezTo>
                  <a:cubicBezTo>
                    <a:pt x="99020" y="36"/>
                    <a:pt x="97261" y="875"/>
                    <a:pt x="96011" y="2178"/>
                  </a:cubicBezTo>
                  <a:cubicBezTo>
                    <a:pt x="96056" y="1434"/>
                    <a:pt x="95948" y="699"/>
                    <a:pt x="95706" y="1"/>
                  </a:cubicBezTo>
                  <a:lnTo>
                    <a:pt x="95339" y="1"/>
                  </a:lnTo>
                  <a:cubicBezTo>
                    <a:pt x="95563" y="699"/>
                    <a:pt x="95688" y="1434"/>
                    <a:pt x="95688" y="2169"/>
                  </a:cubicBezTo>
                  <a:cubicBezTo>
                    <a:pt x="95213" y="2067"/>
                    <a:pt x="94735" y="2017"/>
                    <a:pt x="94260" y="2017"/>
                  </a:cubicBezTo>
                  <a:cubicBezTo>
                    <a:pt x="92399" y="2017"/>
                    <a:pt x="90599" y="2784"/>
                    <a:pt x="89299" y="4176"/>
                  </a:cubicBezTo>
                  <a:cubicBezTo>
                    <a:pt x="88027" y="2796"/>
                    <a:pt x="86226" y="2017"/>
                    <a:pt x="84344" y="2017"/>
                  </a:cubicBezTo>
                  <a:cubicBezTo>
                    <a:pt x="83860" y="2017"/>
                    <a:pt x="83376" y="2061"/>
                    <a:pt x="82902" y="2169"/>
                  </a:cubicBezTo>
                  <a:cubicBezTo>
                    <a:pt x="82910" y="1434"/>
                    <a:pt x="83027" y="699"/>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grpSp>
      <p:sp>
        <p:nvSpPr>
          <p:cNvPr id="379" name="Google Shape;379;p17"/>
          <p:cNvSpPr/>
          <p:nvPr/>
        </p:nvSpPr>
        <p:spPr>
          <a:xfrm rot="407113" flipH="1">
            <a:off x="-1943349" y="2769667"/>
            <a:ext cx="15776991" cy="6536797"/>
          </a:xfrm>
          <a:custGeom>
            <a:avLst/>
            <a:gdLst/>
            <a:ahLst/>
            <a:cxnLst/>
            <a:rect l="l" t="t" r="r" b="b"/>
            <a:pathLst>
              <a:path w="285018" h="118090" extrusionOk="0">
                <a:moveTo>
                  <a:pt x="172457" y="55453"/>
                </a:moveTo>
                <a:cubicBezTo>
                  <a:pt x="172461" y="55453"/>
                  <a:pt x="172466" y="55453"/>
                  <a:pt x="172471" y="55453"/>
                </a:cubicBezTo>
                <a:lnTo>
                  <a:pt x="172471" y="55453"/>
                </a:lnTo>
                <a:cubicBezTo>
                  <a:pt x="172474" y="55453"/>
                  <a:pt x="172477" y="55453"/>
                  <a:pt x="172480" y="55453"/>
                </a:cubicBezTo>
                <a:close/>
                <a:moveTo>
                  <a:pt x="58304" y="30124"/>
                </a:moveTo>
                <a:cubicBezTo>
                  <a:pt x="58417" y="30124"/>
                  <a:pt x="58530" y="30124"/>
                  <a:pt x="58643" y="30125"/>
                </a:cubicBezTo>
                <a:cubicBezTo>
                  <a:pt x="76884" y="30125"/>
                  <a:pt x="91462" y="42293"/>
                  <a:pt x="106890" y="55193"/>
                </a:cubicBezTo>
                <a:cubicBezTo>
                  <a:pt x="91580" y="43380"/>
                  <a:pt x="77002" y="32393"/>
                  <a:pt x="58785" y="32393"/>
                </a:cubicBezTo>
                <a:cubicBezTo>
                  <a:pt x="38584" y="32393"/>
                  <a:pt x="23675" y="39339"/>
                  <a:pt x="14744" y="45175"/>
                </a:cubicBezTo>
                <a:cubicBezTo>
                  <a:pt x="10160" y="48152"/>
                  <a:pt x="5930" y="51626"/>
                  <a:pt x="2174" y="55548"/>
                </a:cubicBezTo>
                <a:cubicBezTo>
                  <a:pt x="5978" y="51153"/>
                  <a:pt x="10302" y="47231"/>
                  <a:pt x="15074" y="43876"/>
                </a:cubicBezTo>
                <a:cubicBezTo>
                  <a:pt x="27694" y="34939"/>
                  <a:pt x="42805" y="30124"/>
                  <a:pt x="58304" y="30124"/>
                </a:cubicBezTo>
                <a:close/>
                <a:moveTo>
                  <a:pt x="172291" y="56564"/>
                </a:moveTo>
                <a:cubicBezTo>
                  <a:pt x="172296" y="56564"/>
                  <a:pt x="172301" y="56564"/>
                  <a:pt x="172306" y="56564"/>
                </a:cubicBezTo>
                <a:lnTo>
                  <a:pt x="172306" y="56564"/>
                </a:lnTo>
                <a:cubicBezTo>
                  <a:pt x="172309" y="56564"/>
                  <a:pt x="172312" y="56564"/>
                  <a:pt x="172315" y="56564"/>
                </a:cubicBezTo>
                <a:close/>
                <a:moveTo>
                  <a:pt x="58809" y="32960"/>
                </a:moveTo>
                <a:cubicBezTo>
                  <a:pt x="77191" y="32960"/>
                  <a:pt x="91911" y="44348"/>
                  <a:pt x="107505" y="56398"/>
                </a:cubicBezTo>
                <a:lnTo>
                  <a:pt x="108332" y="57036"/>
                </a:lnTo>
                <a:cubicBezTo>
                  <a:pt x="92549" y="45813"/>
                  <a:pt x="77640" y="35228"/>
                  <a:pt x="58950" y="35228"/>
                </a:cubicBezTo>
                <a:cubicBezTo>
                  <a:pt x="38702" y="35228"/>
                  <a:pt x="23746" y="41608"/>
                  <a:pt x="14791" y="46971"/>
                </a:cubicBezTo>
                <a:cubicBezTo>
                  <a:pt x="10018" y="49759"/>
                  <a:pt x="5600" y="53138"/>
                  <a:pt x="1630" y="57013"/>
                </a:cubicBezTo>
                <a:cubicBezTo>
                  <a:pt x="5600" y="52665"/>
                  <a:pt x="10113" y="48838"/>
                  <a:pt x="15074" y="45672"/>
                </a:cubicBezTo>
                <a:cubicBezTo>
                  <a:pt x="23935" y="39859"/>
                  <a:pt x="38725" y="32960"/>
                  <a:pt x="58809" y="32960"/>
                </a:cubicBezTo>
                <a:close/>
                <a:moveTo>
                  <a:pt x="58974" y="35795"/>
                </a:moveTo>
                <a:cubicBezTo>
                  <a:pt x="77498" y="35795"/>
                  <a:pt x="92336" y="46357"/>
                  <a:pt x="108072" y="57533"/>
                </a:cubicBezTo>
                <a:lnTo>
                  <a:pt x="109773" y="58714"/>
                </a:lnTo>
                <a:lnTo>
                  <a:pt x="108922" y="58194"/>
                </a:lnTo>
                <a:cubicBezTo>
                  <a:pt x="92974" y="47845"/>
                  <a:pt x="77923" y="38111"/>
                  <a:pt x="59116" y="38111"/>
                </a:cubicBezTo>
                <a:cubicBezTo>
                  <a:pt x="38796" y="38111"/>
                  <a:pt x="23816" y="43876"/>
                  <a:pt x="14838" y="48720"/>
                </a:cubicBezTo>
                <a:cubicBezTo>
                  <a:pt x="7703" y="52547"/>
                  <a:pt x="3095" y="56469"/>
                  <a:pt x="1134" y="58289"/>
                </a:cubicBezTo>
                <a:cubicBezTo>
                  <a:pt x="2812" y="56517"/>
                  <a:pt x="7490" y="51933"/>
                  <a:pt x="15098" y="47420"/>
                </a:cubicBezTo>
                <a:cubicBezTo>
                  <a:pt x="24005" y="42104"/>
                  <a:pt x="38843" y="35795"/>
                  <a:pt x="58974" y="35795"/>
                </a:cubicBezTo>
                <a:close/>
                <a:moveTo>
                  <a:pt x="59116" y="38631"/>
                </a:moveTo>
                <a:cubicBezTo>
                  <a:pt x="77781" y="38631"/>
                  <a:pt x="92761" y="48342"/>
                  <a:pt x="108639" y="58643"/>
                </a:cubicBezTo>
                <a:lnTo>
                  <a:pt x="111167" y="60273"/>
                </a:lnTo>
                <a:lnTo>
                  <a:pt x="109466" y="59257"/>
                </a:lnTo>
                <a:cubicBezTo>
                  <a:pt x="93376" y="49854"/>
                  <a:pt x="78207" y="40946"/>
                  <a:pt x="59281" y="40946"/>
                </a:cubicBezTo>
                <a:cubicBezTo>
                  <a:pt x="38914" y="40946"/>
                  <a:pt x="23911" y="46121"/>
                  <a:pt x="14909" y="50468"/>
                </a:cubicBezTo>
                <a:cubicBezTo>
                  <a:pt x="7065" y="54248"/>
                  <a:pt x="2315" y="58076"/>
                  <a:pt x="685" y="59470"/>
                </a:cubicBezTo>
                <a:cubicBezTo>
                  <a:pt x="1796" y="58359"/>
                  <a:pt x="6639" y="53752"/>
                  <a:pt x="15122" y="49168"/>
                </a:cubicBezTo>
                <a:cubicBezTo>
                  <a:pt x="24029" y="44372"/>
                  <a:pt x="38914" y="38631"/>
                  <a:pt x="59116" y="38631"/>
                </a:cubicBezTo>
                <a:close/>
                <a:moveTo>
                  <a:pt x="173283" y="49948"/>
                </a:moveTo>
                <a:lnTo>
                  <a:pt x="173283" y="49972"/>
                </a:lnTo>
                <a:cubicBezTo>
                  <a:pt x="183609" y="49972"/>
                  <a:pt x="191122" y="53563"/>
                  <a:pt x="198612" y="58407"/>
                </a:cubicBezTo>
                <a:cubicBezTo>
                  <a:pt x="196037" y="56918"/>
                  <a:pt x="193367" y="55595"/>
                  <a:pt x="190626" y="54437"/>
                </a:cubicBezTo>
                <a:cubicBezTo>
                  <a:pt x="185182" y="52167"/>
                  <a:pt x="179353" y="51010"/>
                  <a:pt x="173471" y="51010"/>
                </a:cubicBezTo>
                <a:cubicBezTo>
                  <a:pt x="173354" y="51010"/>
                  <a:pt x="173236" y="51010"/>
                  <a:pt x="173118" y="51011"/>
                </a:cubicBezTo>
                <a:cubicBezTo>
                  <a:pt x="163974" y="51011"/>
                  <a:pt x="154878" y="55666"/>
                  <a:pt x="145663" y="62471"/>
                </a:cubicBezTo>
                <a:cubicBezTo>
                  <a:pt x="154996" y="55052"/>
                  <a:pt x="164163" y="49948"/>
                  <a:pt x="173283" y="49948"/>
                </a:cubicBezTo>
                <a:close/>
                <a:moveTo>
                  <a:pt x="173118" y="51082"/>
                </a:moveTo>
                <a:cubicBezTo>
                  <a:pt x="183632" y="51082"/>
                  <a:pt x="191240" y="54296"/>
                  <a:pt x="198848" y="58643"/>
                </a:cubicBezTo>
                <a:cubicBezTo>
                  <a:pt x="191217" y="54863"/>
                  <a:pt x="183514" y="52098"/>
                  <a:pt x="172953" y="52098"/>
                </a:cubicBezTo>
                <a:cubicBezTo>
                  <a:pt x="163667" y="52098"/>
                  <a:pt x="154523" y="56469"/>
                  <a:pt x="145238" y="62849"/>
                </a:cubicBezTo>
                <a:cubicBezTo>
                  <a:pt x="154618" y="55879"/>
                  <a:pt x="163833" y="51082"/>
                  <a:pt x="173118" y="51082"/>
                </a:cubicBezTo>
                <a:close/>
                <a:moveTo>
                  <a:pt x="172929" y="52216"/>
                </a:moveTo>
                <a:cubicBezTo>
                  <a:pt x="183609" y="52216"/>
                  <a:pt x="191358" y="55028"/>
                  <a:pt x="199061" y="58856"/>
                </a:cubicBezTo>
                <a:cubicBezTo>
                  <a:pt x="191335" y="55595"/>
                  <a:pt x="183514" y="53209"/>
                  <a:pt x="172787" y="53209"/>
                </a:cubicBezTo>
                <a:cubicBezTo>
                  <a:pt x="163360" y="53209"/>
                  <a:pt x="154122" y="57296"/>
                  <a:pt x="144789" y="63274"/>
                </a:cubicBezTo>
                <a:cubicBezTo>
                  <a:pt x="154240" y="56729"/>
                  <a:pt x="163525" y="52216"/>
                  <a:pt x="172929" y="52216"/>
                </a:cubicBezTo>
                <a:close/>
                <a:moveTo>
                  <a:pt x="172787" y="53350"/>
                </a:moveTo>
                <a:cubicBezTo>
                  <a:pt x="183609" y="53350"/>
                  <a:pt x="191477" y="55784"/>
                  <a:pt x="199297" y="59092"/>
                </a:cubicBezTo>
                <a:cubicBezTo>
                  <a:pt x="191477" y="56351"/>
                  <a:pt x="183514" y="54343"/>
                  <a:pt x="172622" y="54343"/>
                </a:cubicBezTo>
                <a:cubicBezTo>
                  <a:pt x="163053" y="54343"/>
                  <a:pt x="153744" y="58147"/>
                  <a:pt x="144387" y="63723"/>
                </a:cubicBezTo>
                <a:cubicBezTo>
                  <a:pt x="153885" y="57556"/>
                  <a:pt x="163218" y="53350"/>
                  <a:pt x="172787" y="53350"/>
                </a:cubicBezTo>
                <a:close/>
                <a:moveTo>
                  <a:pt x="172646" y="54461"/>
                </a:moveTo>
                <a:cubicBezTo>
                  <a:pt x="183632" y="54461"/>
                  <a:pt x="191642" y="56540"/>
                  <a:pt x="199557" y="59328"/>
                </a:cubicBezTo>
                <a:cubicBezTo>
                  <a:pt x="191598" y="57085"/>
                  <a:pt x="183521" y="55455"/>
                  <a:pt x="172471" y="55453"/>
                </a:cubicBezTo>
                <a:lnTo>
                  <a:pt x="172471" y="55453"/>
                </a:lnTo>
                <a:cubicBezTo>
                  <a:pt x="162740" y="55455"/>
                  <a:pt x="153363" y="58952"/>
                  <a:pt x="143962" y="64125"/>
                </a:cubicBezTo>
                <a:cubicBezTo>
                  <a:pt x="153460" y="58407"/>
                  <a:pt x="162911" y="54461"/>
                  <a:pt x="172646" y="54461"/>
                </a:cubicBezTo>
                <a:close/>
                <a:moveTo>
                  <a:pt x="172480" y="55619"/>
                </a:moveTo>
                <a:cubicBezTo>
                  <a:pt x="183632" y="55619"/>
                  <a:pt x="191760" y="57296"/>
                  <a:pt x="199817" y="59564"/>
                </a:cubicBezTo>
                <a:cubicBezTo>
                  <a:pt x="191740" y="57817"/>
                  <a:pt x="183522" y="56565"/>
                  <a:pt x="172306" y="56564"/>
                </a:cubicBezTo>
                <a:lnTo>
                  <a:pt x="172306" y="56564"/>
                </a:lnTo>
                <a:cubicBezTo>
                  <a:pt x="162457" y="56566"/>
                  <a:pt x="153009" y="59778"/>
                  <a:pt x="143584" y="64526"/>
                </a:cubicBezTo>
                <a:cubicBezTo>
                  <a:pt x="153106" y="59234"/>
                  <a:pt x="162628" y="55619"/>
                  <a:pt x="172480" y="55619"/>
                </a:cubicBezTo>
                <a:close/>
                <a:moveTo>
                  <a:pt x="172315" y="56729"/>
                </a:moveTo>
                <a:cubicBezTo>
                  <a:pt x="183632" y="56729"/>
                  <a:pt x="191902" y="58029"/>
                  <a:pt x="200030" y="59801"/>
                </a:cubicBezTo>
                <a:cubicBezTo>
                  <a:pt x="190964" y="58383"/>
                  <a:pt x="181783" y="57674"/>
                  <a:pt x="172578" y="57674"/>
                </a:cubicBezTo>
                <a:cubicBezTo>
                  <a:pt x="172428" y="57674"/>
                  <a:pt x="172277" y="57674"/>
                  <a:pt x="172126" y="57674"/>
                </a:cubicBezTo>
                <a:lnTo>
                  <a:pt x="172149" y="57674"/>
                </a:lnTo>
                <a:cubicBezTo>
                  <a:pt x="162131" y="57674"/>
                  <a:pt x="152586" y="60628"/>
                  <a:pt x="143111" y="64952"/>
                </a:cubicBezTo>
                <a:cubicBezTo>
                  <a:pt x="152704" y="60084"/>
                  <a:pt x="162297" y="56729"/>
                  <a:pt x="172315" y="56729"/>
                </a:cubicBezTo>
                <a:close/>
                <a:moveTo>
                  <a:pt x="172984" y="57861"/>
                </a:moveTo>
                <a:cubicBezTo>
                  <a:pt x="182123" y="57861"/>
                  <a:pt x="191238" y="58593"/>
                  <a:pt x="200242" y="60013"/>
                </a:cubicBezTo>
                <a:cubicBezTo>
                  <a:pt x="191973" y="59305"/>
                  <a:pt x="183491" y="58785"/>
                  <a:pt x="171960" y="58785"/>
                </a:cubicBezTo>
                <a:cubicBezTo>
                  <a:pt x="161777" y="58785"/>
                  <a:pt x="152161" y="61455"/>
                  <a:pt x="142615" y="65377"/>
                </a:cubicBezTo>
                <a:cubicBezTo>
                  <a:pt x="152279" y="60911"/>
                  <a:pt x="161942" y="57863"/>
                  <a:pt x="172126" y="57863"/>
                </a:cubicBezTo>
                <a:cubicBezTo>
                  <a:pt x="172412" y="57862"/>
                  <a:pt x="172698" y="57861"/>
                  <a:pt x="172984" y="57861"/>
                </a:cubicBezTo>
                <a:close/>
                <a:moveTo>
                  <a:pt x="171960" y="58974"/>
                </a:moveTo>
                <a:cubicBezTo>
                  <a:pt x="183585" y="58974"/>
                  <a:pt x="192091" y="59517"/>
                  <a:pt x="200431" y="60226"/>
                </a:cubicBezTo>
                <a:cubicBezTo>
                  <a:pt x="192067" y="60037"/>
                  <a:pt x="183467" y="59895"/>
                  <a:pt x="171819" y="59895"/>
                </a:cubicBezTo>
                <a:lnTo>
                  <a:pt x="171795" y="59895"/>
                </a:lnTo>
                <a:cubicBezTo>
                  <a:pt x="161446" y="59895"/>
                  <a:pt x="151735" y="62282"/>
                  <a:pt x="142143" y="65802"/>
                </a:cubicBezTo>
                <a:cubicBezTo>
                  <a:pt x="151830" y="61762"/>
                  <a:pt x="161635" y="58974"/>
                  <a:pt x="171960" y="58974"/>
                </a:cubicBezTo>
                <a:close/>
                <a:moveTo>
                  <a:pt x="171795" y="60108"/>
                </a:moveTo>
                <a:cubicBezTo>
                  <a:pt x="183561" y="60108"/>
                  <a:pt x="192185" y="60250"/>
                  <a:pt x="200620" y="60462"/>
                </a:cubicBezTo>
                <a:cubicBezTo>
                  <a:pt x="192162" y="60793"/>
                  <a:pt x="183443" y="61006"/>
                  <a:pt x="171653" y="61006"/>
                </a:cubicBezTo>
                <a:lnTo>
                  <a:pt x="171630" y="61006"/>
                </a:lnTo>
                <a:cubicBezTo>
                  <a:pt x="161115" y="61006"/>
                  <a:pt x="151310" y="63109"/>
                  <a:pt x="141646" y="66227"/>
                </a:cubicBezTo>
                <a:cubicBezTo>
                  <a:pt x="151405" y="62589"/>
                  <a:pt x="161281" y="60108"/>
                  <a:pt x="171795" y="60108"/>
                </a:cubicBezTo>
                <a:close/>
                <a:moveTo>
                  <a:pt x="200786" y="60699"/>
                </a:moveTo>
                <a:lnTo>
                  <a:pt x="200786" y="60699"/>
                </a:lnTo>
                <a:cubicBezTo>
                  <a:pt x="191273" y="61645"/>
                  <a:pt x="181715" y="62141"/>
                  <a:pt x="172155" y="62141"/>
                </a:cubicBezTo>
                <a:cubicBezTo>
                  <a:pt x="171933" y="62141"/>
                  <a:pt x="171710" y="62140"/>
                  <a:pt x="171488" y="62140"/>
                </a:cubicBezTo>
                <a:lnTo>
                  <a:pt x="171488" y="62116"/>
                </a:lnTo>
                <a:cubicBezTo>
                  <a:pt x="160785" y="62116"/>
                  <a:pt x="150885" y="63936"/>
                  <a:pt x="141174" y="66629"/>
                </a:cubicBezTo>
                <a:cubicBezTo>
                  <a:pt x="151003" y="63439"/>
                  <a:pt x="160974" y="61266"/>
                  <a:pt x="171653" y="61266"/>
                </a:cubicBezTo>
                <a:cubicBezTo>
                  <a:pt x="183514" y="61266"/>
                  <a:pt x="192256" y="61029"/>
                  <a:pt x="200786" y="60699"/>
                </a:cubicBezTo>
                <a:close/>
                <a:moveTo>
                  <a:pt x="200928" y="60935"/>
                </a:moveTo>
                <a:lnTo>
                  <a:pt x="200928" y="60935"/>
                </a:lnTo>
                <a:cubicBezTo>
                  <a:pt x="191271" y="62494"/>
                  <a:pt x="181522" y="63251"/>
                  <a:pt x="171772" y="63251"/>
                </a:cubicBezTo>
                <a:cubicBezTo>
                  <a:pt x="171622" y="63251"/>
                  <a:pt x="171472" y="63251"/>
                  <a:pt x="171322" y="63250"/>
                </a:cubicBezTo>
                <a:lnTo>
                  <a:pt x="171322" y="63227"/>
                </a:lnTo>
                <a:cubicBezTo>
                  <a:pt x="160430" y="63227"/>
                  <a:pt x="150176" y="64857"/>
                  <a:pt x="140300" y="67149"/>
                </a:cubicBezTo>
                <a:cubicBezTo>
                  <a:pt x="150318" y="64314"/>
                  <a:pt x="160477" y="62376"/>
                  <a:pt x="171488" y="62376"/>
                </a:cubicBezTo>
                <a:cubicBezTo>
                  <a:pt x="171722" y="62377"/>
                  <a:pt x="171956" y="62377"/>
                  <a:pt x="172189" y="62377"/>
                </a:cubicBezTo>
                <a:cubicBezTo>
                  <a:pt x="181785" y="62377"/>
                  <a:pt x="191379" y="61904"/>
                  <a:pt x="200928" y="60935"/>
                </a:cubicBezTo>
                <a:close/>
                <a:moveTo>
                  <a:pt x="201022" y="61218"/>
                </a:moveTo>
                <a:lnTo>
                  <a:pt x="201022" y="61218"/>
                </a:lnTo>
                <a:cubicBezTo>
                  <a:pt x="191425" y="63300"/>
                  <a:pt x="181625" y="64362"/>
                  <a:pt x="171798" y="64362"/>
                </a:cubicBezTo>
                <a:cubicBezTo>
                  <a:pt x="171585" y="64362"/>
                  <a:pt x="171371" y="64362"/>
                  <a:pt x="171157" y="64361"/>
                </a:cubicBezTo>
                <a:cubicBezTo>
                  <a:pt x="160099" y="64361"/>
                  <a:pt x="149774" y="65660"/>
                  <a:pt x="139874" y="67527"/>
                </a:cubicBezTo>
                <a:cubicBezTo>
                  <a:pt x="149916" y="65164"/>
                  <a:pt x="160147" y="63510"/>
                  <a:pt x="171322" y="63510"/>
                </a:cubicBezTo>
                <a:cubicBezTo>
                  <a:pt x="171607" y="63512"/>
                  <a:pt x="171891" y="63512"/>
                  <a:pt x="172176" y="63512"/>
                </a:cubicBezTo>
                <a:cubicBezTo>
                  <a:pt x="181837" y="63512"/>
                  <a:pt x="191474" y="62733"/>
                  <a:pt x="201022" y="61218"/>
                </a:cubicBezTo>
                <a:close/>
                <a:moveTo>
                  <a:pt x="201093" y="61502"/>
                </a:moveTo>
                <a:cubicBezTo>
                  <a:pt x="192327" y="63817"/>
                  <a:pt x="183231" y="65471"/>
                  <a:pt x="171015" y="65471"/>
                </a:cubicBezTo>
                <a:lnTo>
                  <a:pt x="170992" y="65471"/>
                </a:lnTo>
                <a:cubicBezTo>
                  <a:pt x="159910" y="65471"/>
                  <a:pt x="149609" y="66440"/>
                  <a:pt x="139756" y="67834"/>
                </a:cubicBezTo>
                <a:cubicBezTo>
                  <a:pt x="149703" y="65967"/>
                  <a:pt x="160076" y="64644"/>
                  <a:pt x="171157" y="64644"/>
                </a:cubicBezTo>
                <a:cubicBezTo>
                  <a:pt x="171376" y="64645"/>
                  <a:pt x="171595" y="64646"/>
                  <a:pt x="171813" y="64646"/>
                </a:cubicBezTo>
                <a:cubicBezTo>
                  <a:pt x="181659" y="64646"/>
                  <a:pt x="191478" y="63605"/>
                  <a:pt x="201093" y="61502"/>
                </a:cubicBezTo>
                <a:close/>
                <a:moveTo>
                  <a:pt x="201164" y="61785"/>
                </a:moveTo>
                <a:lnTo>
                  <a:pt x="201164" y="61785"/>
                </a:lnTo>
                <a:cubicBezTo>
                  <a:pt x="192351" y="64597"/>
                  <a:pt x="183136" y="66582"/>
                  <a:pt x="170826" y="66582"/>
                </a:cubicBezTo>
                <a:cubicBezTo>
                  <a:pt x="159580" y="66582"/>
                  <a:pt x="149184" y="67267"/>
                  <a:pt x="139284" y="68212"/>
                </a:cubicBezTo>
                <a:cubicBezTo>
                  <a:pt x="149278" y="66794"/>
                  <a:pt x="159745" y="65778"/>
                  <a:pt x="170992" y="65778"/>
                </a:cubicBezTo>
                <a:cubicBezTo>
                  <a:pt x="183254" y="65778"/>
                  <a:pt x="192374" y="64125"/>
                  <a:pt x="201164" y="61785"/>
                </a:cubicBezTo>
                <a:close/>
                <a:moveTo>
                  <a:pt x="201140" y="62140"/>
                </a:moveTo>
                <a:lnTo>
                  <a:pt x="201117" y="62163"/>
                </a:lnTo>
                <a:cubicBezTo>
                  <a:pt x="192280" y="65400"/>
                  <a:pt x="183018" y="67716"/>
                  <a:pt x="170661" y="67716"/>
                </a:cubicBezTo>
                <a:cubicBezTo>
                  <a:pt x="159272" y="67716"/>
                  <a:pt x="148805" y="68070"/>
                  <a:pt x="138858" y="68590"/>
                </a:cubicBezTo>
                <a:cubicBezTo>
                  <a:pt x="148900" y="67621"/>
                  <a:pt x="159414" y="66936"/>
                  <a:pt x="170826" y="66936"/>
                </a:cubicBezTo>
                <a:cubicBezTo>
                  <a:pt x="183113" y="66913"/>
                  <a:pt x="192327" y="64952"/>
                  <a:pt x="201140" y="62140"/>
                </a:cubicBezTo>
                <a:close/>
                <a:moveTo>
                  <a:pt x="201093" y="62518"/>
                </a:moveTo>
                <a:lnTo>
                  <a:pt x="201093" y="62518"/>
                </a:lnTo>
                <a:cubicBezTo>
                  <a:pt x="192233" y="66227"/>
                  <a:pt x="182876" y="68826"/>
                  <a:pt x="170495" y="68826"/>
                </a:cubicBezTo>
                <a:cubicBezTo>
                  <a:pt x="158942" y="68826"/>
                  <a:pt x="148404" y="68874"/>
                  <a:pt x="138433" y="68945"/>
                </a:cubicBezTo>
                <a:cubicBezTo>
                  <a:pt x="148498" y="68425"/>
                  <a:pt x="159107" y="68047"/>
                  <a:pt x="170661" y="68047"/>
                </a:cubicBezTo>
                <a:cubicBezTo>
                  <a:pt x="182994" y="68047"/>
                  <a:pt x="192256" y="65778"/>
                  <a:pt x="201093" y="62518"/>
                </a:cubicBezTo>
                <a:close/>
                <a:moveTo>
                  <a:pt x="200928" y="62967"/>
                </a:moveTo>
                <a:cubicBezTo>
                  <a:pt x="192115" y="67031"/>
                  <a:pt x="182593" y="69937"/>
                  <a:pt x="170330" y="69937"/>
                </a:cubicBezTo>
                <a:cubicBezTo>
                  <a:pt x="158634" y="69937"/>
                  <a:pt x="148026" y="69677"/>
                  <a:pt x="138008" y="69323"/>
                </a:cubicBezTo>
                <a:cubicBezTo>
                  <a:pt x="148120" y="69228"/>
                  <a:pt x="158776" y="69181"/>
                  <a:pt x="170495" y="69181"/>
                </a:cubicBezTo>
                <a:cubicBezTo>
                  <a:pt x="182687" y="69181"/>
                  <a:pt x="192185" y="66558"/>
                  <a:pt x="200928" y="62967"/>
                </a:cubicBezTo>
                <a:close/>
                <a:moveTo>
                  <a:pt x="200809" y="63416"/>
                </a:moveTo>
                <a:cubicBezTo>
                  <a:pt x="191996" y="67834"/>
                  <a:pt x="182427" y="71024"/>
                  <a:pt x="170165" y="71024"/>
                </a:cubicBezTo>
                <a:cubicBezTo>
                  <a:pt x="158327" y="71024"/>
                  <a:pt x="147648" y="70457"/>
                  <a:pt x="137606" y="69653"/>
                </a:cubicBezTo>
                <a:lnTo>
                  <a:pt x="137606" y="69653"/>
                </a:lnTo>
                <a:cubicBezTo>
                  <a:pt x="147742" y="70031"/>
                  <a:pt x="158469" y="70291"/>
                  <a:pt x="170330" y="70291"/>
                </a:cubicBezTo>
                <a:cubicBezTo>
                  <a:pt x="182545" y="70291"/>
                  <a:pt x="192044" y="67409"/>
                  <a:pt x="200809" y="63416"/>
                </a:cubicBezTo>
                <a:close/>
                <a:moveTo>
                  <a:pt x="200668" y="63912"/>
                </a:moveTo>
                <a:cubicBezTo>
                  <a:pt x="191855" y="68732"/>
                  <a:pt x="182238" y="72158"/>
                  <a:pt x="169999" y="72158"/>
                </a:cubicBezTo>
                <a:cubicBezTo>
                  <a:pt x="159036" y="72134"/>
                  <a:pt x="148097" y="71402"/>
                  <a:pt x="137228" y="70008"/>
                </a:cubicBezTo>
                <a:lnTo>
                  <a:pt x="137228" y="70008"/>
                </a:lnTo>
                <a:cubicBezTo>
                  <a:pt x="147388" y="70858"/>
                  <a:pt x="158162" y="71425"/>
                  <a:pt x="170165" y="71425"/>
                </a:cubicBezTo>
                <a:cubicBezTo>
                  <a:pt x="182356" y="71425"/>
                  <a:pt x="191902" y="68307"/>
                  <a:pt x="200668" y="63912"/>
                </a:cubicBezTo>
                <a:close/>
                <a:moveTo>
                  <a:pt x="200408" y="64526"/>
                </a:moveTo>
                <a:lnTo>
                  <a:pt x="200408" y="64526"/>
                </a:lnTo>
                <a:cubicBezTo>
                  <a:pt x="191618" y="69653"/>
                  <a:pt x="182002" y="73268"/>
                  <a:pt x="169834" y="73268"/>
                </a:cubicBezTo>
                <a:cubicBezTo>
                  <a:pt x="158776" y="73245"/>
                  <a:pt x="147742" y="72276"/>
                  <a:pt x="136874" y="70386"/>
                </a:cubicBezTo>
                <a:lnTo>
                  <a:pt x="136874" y="70386"/>
                </a:lnTo>
                <a:cubicBezTo>
                  <a:pt x="147860" y="71803"/>
                  <a:pt x="158918" y="72536"/>
                  <a:pt x="169999" y="72560"/>
                </a:cubicBezTo>
                <a:cubicBezTo>
                  <a:pt x="182120" y="72560"/>
                  <a:pt x="191666" y="69228"/>
                  <a:pt x="200408" y="64526"/>
                </a:cubicBezTo>
                <a:close/>
                <a:moveTo>
                  <a:pt x="200171" y="65164"/>
                </a:moveTo>
                <a:cubicBezTo>
                  <a:pt x="191406" y="70598"/>
                  <a:pt x="181789" y="74379"/>
                  <a:pt x="169669" y="74379"/>
                </a:cubicBezTo>
                <a:cubicBezTo>
                  <a:pt x="157453" y="74379"/>
                  <a:pt x="146632" y="72890"/>
                  <a:pt x="136519" y="70740"/>
                </a:cubicBezTo>
                <a:lnTo>
                  <a:pt x="136519" y="70740"/>
                </a:lnTo>
                <a:cubicBezTo>
                  <a:pt x="147530" y="72678"/>
                  <a:pt x="158682" y="73670"/>
                  <a:pt x="169834" y="73694"/>
                </a:cubicBezTo>
                <a:cubicBezTo>
                  <a:pt x="181908" y="73694"/>
                  <a:pt x="191453" y="70173"/>
                  <a:pt x="200171" y="65164"/>
                </a:cubicBezTo>
                <a:close/>
                <a:moveTo>
                  <a:pt x="199817" y="65897"/>
                </a:moveTo>
                <a:cubicBezTo>
                  <a:pt x="191099" y="71567"/>
                  <a:pt x="181506" y="75489"/>
                  <a:pt x="169503" y="75489"/>
                </a:cubicBezTo>
                <a:cubicBezTo>
                  <a:pt x="157170" y="75489"/>
                  <a:pt x="146301" y="73717"/>
                  <a:pt x="136212" y="71142"/>
                </a:cubicBezTo>
                <a:lnTo>
                  <a:pt x="136212" y="71142"/>
                </a:lnTo>
                <a:cubicBezTo>
                  <a:pt x="146395" y="73316"/>
                  <a:pt x="157335" y="74828"/>
                  <a:pt x="169692" y="74828"/>
                </a:cubicBezTo>
                <a:lnTo>
                  <a:pt x="169669" y="74804"/>
                </a:lnTo>
                <a:cubicBezTo>
                  <a:pt x="181624" y="74804"/>
                  <a:pt x="191146" y="71165"/>
                  <a:pt x="199817" y="65897"/>
                </a:cubicBezTo>
                <a:close/>
                <a:moveTo>
                  <a:pt x="199510" y="66676"/>
                </a:moveTo>
                <a:lnTo>
                  <a:pt x="199510" y="66676"/>
                </a:lnTo>
                <a:cubicBezTo>
                  <a:pt x="190815" y="72583"/>
                  <a:pt x="181270" y="76623"/>
                  <a:pt x="169361" y="76623"/>
                </a:cubicBezTo>
                <a:cubicBezTo>
                  <a:pt x="156933" y="76623"/>
                  <a:pt x="146041" y="74544"/>
                  <a:pt x="135929" y="71544"/>
                </a:cubicBezTo>
                <a:lnTo>
                  <a:pt x="135929" y="71544"/>
                </a:lnTo>
                <a:cubicBezTo>
                  <a:pt x="146112" y="74143"/>
                  <a:pt x="157051" y="75962"/>
                  <a:pt x="169527" y="75962"/>
                </a:cubicBezTo>
                <a:cubicBezTo>
                  <a:pt x="181388" y="75962"/>
                  <a:pt x="190886" y="72181"/>
                  <a:pt x="199510" y="66676"/>
                </a:cubicBezTo>
                <a:close/>
                <a:moveTo>
                  <a:pt x="199108" y="67503"/>
                </a:moveTo>
                <a:lnTo>
                  <a:pt x="199108" y="67503"/>
                </a:lnTo>
                <a:cubicBezTo>
                  <a:pt x="190461" y="73599"/>
                  <a:pt x="180962" y="77734"/>
                  <a:pt x="169196" y="77734"/>
                </a:cubicBezTo>
                <a:cubicBezTo>
                  <a:pt x="156673" y="77734"/>
                  <a:pt x="145758" y="75371"/>
                  <a:pt x="135669" y="71969"/>
                </a:cubicBezTo>
                <a:lnTo>
                  <a:pt x="135669" y="71969"/>
                </a:lnTo>
                <a:cubicBezTo>
                  <a:pt x="145828" y="74993"/>
                  <a:pt x="156839" y="77096"/>
                  <a:pt x="169361" y="77096"/>
                </a:cubicBezTo>
                <a:cubicBezTo>
                  <a:pt x="181081" y="77096"/>
                  <a:pt x="190532" y="73221"/>
                  <a:pt x="199108" y="67503"/>
                </a:cubicBezTo>
                <a:close/>
                <a:moveTo>
                  <a:pt x="198659" y="68425"/>
                </a:moveTo>
                <a:lnTo>
                  <a:pt x="198659" y="68425"/>
                </a:lnTo>
                <a:cubicBezTo>
                  <a:pt x="190106" y="74662"/>
                  <a:pt x="180679" y="78844"/>
                  <a:pt x="169031" y="78844"/>
                </a:cubicBezTo>
                <a:cubicBezTo>
                  <a:pt x="156484" y="78844"/>
                  <a:pt x="145592" y="76222"/>
                  <a:pt x="135551" y="72441"/>
                </a:cubicBezTo>
                <a:lnTo>
                  <a:pt x="135551" y="72441"/>
                </a:lnTo>
                <a:cubicBezTo>
                  <a:pt x="145663" y="75844"/>
                  <a:pt x="156626" y="78206"/>
                  <a:pt x="169196" y="78206"/>
                </a:cubicBezTo>
                <a:cubicBezTo>
                  <a:pt x="180797" y="78206"/>
                  <a:pt x="190177" y="74284"/>
                  <a:pt x="198659" y="68425"/>
                </a:cubicBezTo>
                <a:close/>
                <a:moveTo>
                  <a:pt x="198187" y="69393"/>
                </a:moveTo>
                <a:lnTo>
                  <a:pt x="198187" y="69393"/>
                </a:lnTo>
                <a:cubicBezTo>
                  <a:pt x="189705" y="75749"/>
                  <a:pt x="180348" y="79955"/>
                  <a:pt x="168865" y="79955"/>
                </a:cubicBezTo>
                <a:cubicBezTo>
                  <a:pt x="156272" y="79955"/>
                  <a:pt x="145380" y="77096"/>
                  <a:pt x="135385" y="72914"/>
                </a:cubicBezTo>
                <a:lnTo>
                  <a:pt x="135385" y="72914"/>
                </a:lnTo>
                <a:cubicBezTo>
                  <a:pt x="145474" y="76742"/>
                  <a:pt x="156414" y="79341"/>
                  <a:pt x="169031" y="79341"/>
                </a:cubicBezTo>
                <a:cubicBezTo>
                  <a:pt x="180443" y="79341"/>
                  <a:pt x="189752" y="75371"/>
                  <a:pt x="198187" y="69393"/>
                </a:cubicBezTo>
                <a:close/>
                <a:moveTo>
                  <a:pt x="197667" y="70433"/>
                </a:moveTo>
                <a:lnTo>
                  <a:pt x="197667" y="70433"/>
                </a:lnTo>
                <a:cubicBezTo>
                  <a:pt x="189279" y="76860"/>
                  <a:pt x="179994" y="81065"/>
                  <a:pt x="168723" y="81065"/>
                </a:cubicBezTo>
                <a:cubicBezTo>
                  <a:pt x="156059" y="81065"/>
                  <a:pt x="145143" y="77947"/>
                  <a:pt x="135125" y="73386"/>
                </a:cubicBezTo>
                <a:lnTo>
                  <a:pt x="135125" y="73386"/>
                </a:lnTo>
                <a:cubicBezTo>
                  <a:pt x="145190" y="77592"/>
                  <a:pt x="156177" y="80475"/>
                  <a:pt x="168865" y="80475"/>
                </a:cubicBezTo>
                <a:cubicBezTo>
                  <a:pt x="180112" y="80475"/>
                  <a:pt x="189327" y="76505"/>
                  <a:pt x="197667" y="70433"/>
                </a:cubicBezTo>
                <a:close/>
                <a:moveTo>
                  <a:pt x="197100" y="71544"/>
                </a:moveTo>
                <a:lnTo>
                  <a:pt x="197100" y="71544"/>
                </a:lnTo>
                <a:cubicBezTo>
                  <a:pt x="188807" y="77994"/>
                  <a:pt x="179639" y="82176"/>
                  <a:pt x="168534" y="82176"/>
                </a:cubicBezTo>
                <a:cubicBezTo>
                  <a:pt x="155917" y="82176"/>
                  <a:pt x="145049" y="78868"/>
                  <a:pt x="135125" y="73977"/>
                </a:cubicBezTo>
                <a:lnTo>
                  <a:pt x="135125" y="73977"/>
                </a:lnTo>
                <a:cubicBezTo>
                  <a:pt x="145120" y="78514"/>
                  <a:pt x="156035" y="81609"/>
                  <a:pt x="168700" y="81609"/>
                </a:cubicBezTo>
                <a:cubicBezTo>
                  <a:pt x="179757" y="81609"/>
                  <a:pt x="188878" y="77639"/>
                  <a:pt x="197100" y="71544"/>
                </a:cubicBezTo>
                <a:close/>
                <a:moveTo>
                  <a:pt x="196509" y="72701"/>
                </a:moveTo>
                <a:lnTo>
                  <a:pt x="196509" y="72701"/>
                </a:lnTo>
                <a:cubicBezTo>
                  <a:pt x="188334" y="79152"/>
                  <a:pt x="179285" y="83286"/>
                  <a:pt x="168369" y="83286"/>
                </a:cubicBezTo>
                <a:cubicBezTo>
                  <a:pt x="155728" y="83286"/>
                  <a:pt x="144907" y="79766"/>
                  <a:pt x="135031" y="74544"/>
                </a:cubicBezTo>
                <a:lnTo>
                  <a:pt x="135031" y="74544"/>
                </a:lnTo>
                <a:cubicBezTo>
                  <a:pt x="144978" y="79459"/>
                  <a:pt x="155870" y="82743"/>
                  <a:pt x="168534" y="82743"/>
                </a:cubicBezTo>
                <a:cubicBezTo>
                  <a:pt x="179379" y="82743"/>
                  <a:pt x="188381" y="78797"/>
                  <a:pt x="196509" y="72701"/>
                </a:cubicBezTo>
                <a:close/>
                <a:moveTo>
                  <a:pt x="195895" y="73906"/>
                </a:moveTo>
                <a:lnTo>
                  <a:pt x="195895" y="73906"/>
                </a:lnTo>
                <a:cubicBezTo>
                  <a:pt x="187814" y="80333"/>
                  <a:pt x="178883" y="84420"/>
                  <a:pt x="168204" y="84420"/>
                </a:cubicBezTo>
                <a:cubicBezTo>
                  <a:pt x="155610" y="84420"/>
                  <a:pt x="144860" y="80735"/>
                  <a:pt x="135054" y="75229"/>
                </a:cubicBezTo>
                <a:lnTo>
                  <a:pt x="135054" y="75229"/>
                </a:lnTo>
                <a:cubicBezTo>
                  <a:pt x="144907" y="80404"/>
                  <a:pt x="155728" y="83877"/>
                  <a:pt x="168369" y="83877"/>
                </a:cubicBezTo>
                <a:cubicBezTo>
                  <a:pt x="179001" y="83877"/>
                  <a:pt x="187862" y="80002"/>
                  <a:pt x="195895" y="73906"/>
                </a:cubicBezTo>
                <a:close/>
                <a:moveTo>
                  <a:pt x="285018" y="0"/>
                </a:moveTo>
                <a:cubicBezTo>
                  <a:pt x="256499" y="0"/>
                  <a:pt x="239133" y="22540"/>
                  <a:pt x="222358" y="44325"/>
                </a:cubicBezTo>
                <a:cubicBezTo>
                  <a:pt x="220278" y="47042"/>
                  <a:pt x="218199" y="49736"/>
                  <a:pt x="216120" y="52358"/>
                </a:cubicBezTo>
                <a:lnTo>
                  <a:pt x="215482" y="53138"/>
                </a:lnTo>
                <a:cubicBezTo>
                  <a:pt x="215269" y="53374"/>
                  <a:pt x="215080" y="53634"/>
                  <a:pt x="214868" y="53870"/>
                </a:cubicBezTo>
                <a:cubicBezTo>
                  <a:pt x="214655" y="54107"/>
                  <a:pt x="214466" y="54319"/>
                  <a:pt x="214277" y="54532"/>
                </a:cubicBezTo>
                <a:lnTo>
                  <a:pt x="213686" y="55170"/>
                </a:lnTo>
                <a:lnTo>
                  <a:pt x="213096" y="55760"/>
                </a:lnTo>
                <a:lnTo>
                  <a:pt x="212505" y="56328"/>
                </a:lnTo>
                <a:lnTo>
                  <a:pt x="211938" y="56824"/>
                </a:lnTo>
                <a:lnTo>
                  <a:pt x="211347" y="57320"/>
                </a:lnTo>
                <a:lnTo>
                  <a:pt x="210757" y="57769"/>
                </a:lnTo>
                <a:lnTo>
                  <a:pt x="210119" y="58194"/>
                </a:lnTo>
                <a:lnTo>
                  <a:pt x="209552" y="58549"/>
                </a:lnTo>
                <a:lnTo>
                  <a:pt x="208961" y="58903"/>
                </a:lnTo>
                <a:lnTo>
                  <a:pt x="208347" y="59234"/>
                </a:lnTo>
                <a:lnTo>
                  <a:pt x="207874" y="59470"/>
                </a:lnTo>
                <a:lnTo>
                  <a:pt x="207331" y="59683"/>
                </a:lnTo>
                <a:lnTo>
                  <a:pt x="206764" y="59895"/>
                </a:lnTo>
                <a:lnTo>
                  <a:pt x="206244" y="60037"/>
                </a:lnTo>
                <a:lnTo>
                  <a:pt x="205700" y="60155"/>
                </a:lnTo>
                <a:cubicBezTo>
                  <a:pt x="205535" y="60202"/>
                  <a:pt x="205346" y="60226"/>
                  <a:pt x="205181" y="60250"/>
                </a:cubicBezTo>
                <a:lnTo>
                  <a:pt x="204661" y="60321"/>
                </a:lnTo>
                <a:lnTo>
                  <a:pt x="203621" y="60321"/>
                </a:lnTo>
                <a:lnTo>
                  <a:pt x="203125" y="60273"/>
                </a:lnTo>
                <a:lnTo>
                  <a:pt x="202605" y="60202"/>
                </a:lnTo>
                <a:lnTo>
                  <a:pt x="202109" y="60084"/>
                </a:lnTo>
                <a:lnTo>
                  <a:pt x="201613" y="59943"/>
                </a:lnTo>
                <a:lnTo>
                  <a:pt x="201140" y="59777"/>
                </a:lnTo>
                <a:lnTo>
                  <a:pt x="200668" y="59564"/>
                </a:lnTo>
                <a:lnTo>
                  <a:pt x="200195" y="59305"/>
                </a:lnTo>
                <a:lnTo>
                  <a:pt x="199723" y="59045"/>
                </a:lnTo>
                <a:cubicBezTo>
                  <a:pt x="196746" y="57013"/>
                  <a:pt x="193650" y="55241"/>
                  <a:pt x="190413" y="53681"/>
                </a:cubicBezTo>
                <a:cubicBezTo>
                  <a:pt x="185144" y="51174"/>
                  <a:pt x="179396" y="49876"/>
                  <a:pt x="173595" y="49876"/>
                </a:cubicBezTo>
                <a:cubicBezTo>
                  <a:pt x="173491" y="49876"/>
                  <a:pt x="173387" y="49876"/>
                  <a:pt x="173283" y="49877"/>
                </a:cubicBezTo>
                <a:cubicBezTo>
                  <a:pt x="163596" y="49877"/>
                  <a:pt x="153862" y="55619"/>
                  <a:pt x="143915" y="63747"/>
                </a:cubicBezTo>
                <a:lnTo>
                  <a:pt x="143159" y="64337"/>
                </a:lnTo>
                <a:lnTo>
                  <a:pt x="142379" y="64904"/>
                </a:lnTo>
                <a:lnTo>
                  <a:pt x="141623" y="65400"/>
                </a:lnTo>
                <a:lnTo>
                  <a:pt x="140843" y="65897"/>
                </a:lnTo>
                <a:cubicBezTo>
                  <a:pt x="140583" y="66038"/>
                  <a:pt x="140347" y="66204"/>
                  <a:pt x="140087" y="66346"/>
                </a:cubicBezTo>
                <a:lnTo>
                  <a:pt x="139284" y="66794"/>
                </a:lnTo>
                <a:lnTo>
                  <a:pt x="138480" y="67196"/>
                </a:lnTo>
                <a:lnTo>
                  <a:pt x="137701" y="67551"/>
                </a:lnTo>
                <a:lnTo>
                  <a:pt x="136921" y="67834"/>
                </a:lnTo>
                <a:lnTo>
                  <a:pt x="136165" y="68118"/>
                </a:lnTo>
                <a:lnTo>
                  <a:pt x="135102" y="68448"/>
                </a:lnTo>
                <a:lnTo>
                  <a:pt x="134582" y="68566"/>
                </a:lnTo>
                <a:lnTo>
                  <a:pt x="133778" y="68732"/>
                </a:lnTo>
                <a:lnTo>
                  <a:pt x="132951" y="68874"/>
                </a:lnTo>
                <a:lnTo>
                  <a:pt x="132172" y="68968"/>
                </a:lnTo>
                <a:lnTo>
                  <a:pt x="131368" y="69015"/>
                </a:lnTo>
                <a:lnTo>
                  <a:pt x="130565" y="69015"/>
                </a:lnTo>
                <a:lnTo>
                  <a:pt x="129762" y="68968"/>
                </a:lnTo>
                <a:lnTo>
                  <a:pt x="128958" y="68897"/>
                </a:lnTo>
                <a:lnTo>
                  <a:pt x="128155" y="68779"/>
                </a:lnTo>
                <a:lnTo>
                  <a:pt x="127352" y="68614"/>
                </a:lnTo>
                <a:lnTo>
                  <a:pt x="126501" y="68401"/>
                </a:lnTo>
                <a:lnTo>
                  <a:pt x="125698" y="68141"/>
                </a:lnTo>
                <a:lnTo>
                  <a:pt x="124895" y="67858"/>
                </a:lnTo>
                <a:lnTo>
                  <a:pt x="124091" y="67503"/>
                </a:lnTo>
                <a:lnTo>
                  <a:pt x="123288" y="67125"/>
                </a:lnTo>
                <a:lnTo>
                  <a:pt x="122414" y="66676"/>
                </a:lnTo>
                <a:lnTo>
                  <a:pt x="121610" y="66180"/>
                </a:lnTo>
                <a:lnTo>
                  <a:pt x="120807" y="65660"/>
                </a:lnTo>
                <a:lnTo>
                  <a:pt x="119956" y="65070"/>
                </a:lnTo>
                <a:cubicBezTo>
                  <a:pt x="115656" y="61762"/>
                  <a:pt x="111474" y="58265"/>
                  <a:pt x="107316" y="54792"/>
                </a:cubicBezTo>
                <a:cubicBezTo>
                  <a:pt x="91793" y="41797"/>
                  <a:pt x="77120" y="29534"/>
                  <a:pt x="58643" y="29534"/>
                </a:cubicBezTo>
                <a:cubicBezTo>
                  <a:pt x="58530" y="29534"/>
                  <a:pt x="58416" y="29533"/>
                  <a:pt x="58302" y="29533"/>
                </a:cubicBezTo>
                <a:cubicBezTo>
                  <a:pt x="42662" y="29533"/>
                  <a:pt x="27433" y="34373"/>
                  <a:pt x="14696" y="43427"/>
                </a:cubicBezTo>
                <a:cubicBezTo>
                  <a:pt x="5033" y="50279"/>
                  <a:pt x="47" y="57249"/>
                  <a:pt x="0" y="57320"/>
                </a:cubicBezTo>
                <a:lnTo>
                  <a:pt x="354" y="57580"/>
                </a:lnTo>
                <a:cubicBezTo>
                  <a:pt x="142" y="57840"/>
                  <a:pt x="24" y="57981"/>
                  <a:pt x="24" y="58005"/>
                </a:cubicBezTo>
                <a:lnTo>
                  <a:pt x="378" y="58289"/>
                </a:lnTo>
                <a:cubicBezTo>
                  <a:pt x="165" y="58525"/>
                  <a:pt x="47" y="58667"/>
                  <a:pt x="24" y="58667"/>
                </a:cubicBezTo>
                <a:lnTo>
                  <a:pt x="402" y="58997"/>
                </a:lnTo>
                <a:cubicBezTo>
                  <a:pt x="165" y="59210"/>
                  <a:pt x="47" y="59352"/>
                  <a:pt x="47" y="59352"/>
                </a:cubicBezTo>
                <a:lnTo>
                  <a:pt x="425" y="59706"/>
                </a:lnTo>
                <a:cubicBezTo>
                  <a:pt x="189" y="59895"/>
                  <a:pt x="71" y="60013"/>
                  <a:pt x="71" y="60037"/>
                </a:cubicBezTo>
                <a:lnTo>
                  <a:pt x="425" y="60391"/>
                </a:lnTo>
                <a:cubicBezTo>
                  <a:pt x="473" y="60344"/>
                  <a:pt x="5434" y="55619"/>
                  <a:pt x="15145" y="50941"/>
                </a:cubicBezTo>
                <a:cubicBezTo>
                  <a:pt x="24076" y="46640"/>
                  <a:pt x="39009" y="41490"/>
                  <a:pt x="59281" y="41490"/>
                </a:cubicBezTo>
                <a:cubicBezTo>
                  <a:pt x="78065" y="41490"/>
                  <a:pt x="93187" y="50350"/>
                  <a:pt x="109182" y="59730"/>
                </a:cubicBezTo>
                <a:cubicBezTo>
                  <a:pt x="110293" y="60391"/>
                  <a:pt x="111403" y="61029"/>
                  <a:pt x="112537" y="61691"/>
                </a:cubicBezTo>
                <a:cubicBezTo>
                  <a:pt x="111687" y="61242"/>
                  <a:pt x="110836" y="60793"/>
                  <a:pt x="109986" y="60368"/>
                </a:cubicBezTo>
                <a:cubicBezTo>
                  <a:pt x="93777" y="51862"/>
                  <a:pt x="78467" y="43829"/>
                  <a:pt x="59423" y="43829"/>
                </a:cubicBezTo>
                <a:cubicBezTo>
                  <a:pt x="39009" y="43829"/>
                  <a:pt x="23958" y="48412"/>
                  <a:pt x="14933" y="52264"/>
                </a:cubicBezTo>
                <a:cubicBezTo>
                  <a:pt x="5151" y="56422"/>
                  <a:pt x="118" y="60651"/>
                  <a:pt x="71" y="60699"/>
                </a:cubicBezTo>
                <a:lnTo>
                  <a:pt x="402" y="61077"/>
                </a:lnTo>
                <a:cubicBezTo>
                  <a:pt x="449" y="61053"/>
                  <a:pt x="5434" y="56847"/>
                  <a:pt x="15145" y="52713"/>
                </a:cubicBezTo>
                <a:cubicBezTo>
                  <a:pt x="24124" y="48861"/>
                  <a:pt x="39080" y="44301"/>
                  <a:pt x="59447" y="44301"/>
                </a:cubicBezTo>
                <a:cubicBezTo>
                  <a:pt x="78349" y="44301"/>
                  <a:pt x="93612" y="52311"/>
                  <a:pt x="109749" y="60793"/>
                </a:cubicBezTo>
                <a:cubicBezTo>
                  <a:pt x="111120" y="61526"/>
                  <a:pt x="112514" y="62234"/>
                  <a:pt x="113884" y="62967"/>
                </a:cubicBezTo>
                <a:cubicBezTo>
                  <a:pt x="112750" y="62447"/>
                  <a:pt x="111640" y="61927"/>
                  <a:pt x="110529" y="61407"/>
                </a:cubicBezTo>
                <a:cubicBezTo>
                  <a:pt x="94179" y="53823"/>
                  <a:pt x="78750" y="46664"/>
                  <a:pt x="59588" y="46664"/>
                </a:cubicBezTo>
                <a:cubicBezTo>
                  <a:pt x="39103" y="46664"/>
                  <a:pt x="24029" y="50657"/>
                  <a:pt x="15003" y="54012"/>
                </a:cubicBezTo>
                <a:cubicBezTo>
                  <a:pt x="5174" y="57651"/>
                  <a:pt x="142" y="61337"/>
                  <a:pt x="95" y="61384"/>
                </a:cubicBezTo>
                <a:lnTo>
                  <a:pt x="402" y="61762"/>
                </a:lnTo>
                <a:cubicBezTo>
                  <a:pt x="449" y="61738"/>
                  <a:pt x="5434" y="58076"/>
                  <a:pt x="15192" y="54461"/>
                </a:cubicBezTo>
                <a:cubicBezTo>
                  <a:pt x="24194" y="51130"/>
                  <a:pt x="39198" y="47137"/>
                  <a:pt x="59588" y="47137"/>
                </a:cubicBezTo>
                <a:cubicBezTo>
                  <a:pt x="78656" y="47137"/>
                  <a:pt x="94037" y="54296"/>
                  <a:pt x="110316" y="61856"/>
                </a:cubicBezTo>
                <a:cubicBezTo>
                  <a:pt x="111947" y="62589"/>
                  <a:pt x="113553" y="63345"/>
                  <a:pt x="115184" y="64101"/>
                </a:cubicBezTo>
                <a:lnTo>
                  <a:pt x="111049" y="62447"/>
                </a:lnTo>
                <a:cubicBezTo>
                  <a:pt x="94581" y="55784"/>
                  <a:pt x="79034" y="49499"/>
                  <a:pt x="59754" y="49499"/>
                </a:cubicBezTo>
                <a:cubicBezTo>
                  <a:pt x="39198" y="49499"/>
                  <a:pt x="24100" y="52925"/>
                  <a:pt x="15027" y="55784"/>
                </a:cubicBezTo>
                <a:cubicBezTo>
                  <a:pt x="5198" y="58879"/>
                  <a:pt x="165" y="62022"/>
                  <a:pt x="118" y="62045"/>
                </a:cubicBezTo>
                <a:lnTo>
                  <a:pt x="378" y="62447"/>
                </a:lnTo>
                <a:cubicBezTo>
                  <a:pt x="567" y="62329"/>
                  <a:pt x="20579" y="49972"/>
                  <a:pt x="59754" y="49972"/>
                </a:cubicBezTo>
                <a:cubicBezTo>
                  <a:pt x="78939" y="49972"/>
                  <a:pt x="94462" y="56257"/>
                  <a:pt x="110883" y="62872"/>
                </a:cubicBezTo>
                <a:cubicBezTo>
                  <a:pt x="112750" y="63628"/>
                  <a:pt x="114617" y="64384"/>
                  <a:pt x="116507" y="65141"/>
                </a:cubicBezTo>
                <a:cubicBezTo>
                  <a:pt x="114853" y="64573"/>
                  <a:pt x="113223" y="64006"/>
                  <a:pt x="111616" y="63463"/>
                </a:cubicBezTo>
                <a:cubicBezTo>
                  <a:pt x="95006" y="57745"/>
                  <a:pt x="79317" y="52358"/>
                  <a:pt x="59919" y="52358"/>
                </a:cubicBezTo>
                <a:cubicBezTo>
                  <a:pt x="20485" y="52358"/>
                  <a:pt x="331" y="62636"/>
                  <a:pt x="142" y="62731"/>
                </a:cubicBezTo>
                <a:lnTo>
                  <a:pt x="354" y="63132"/>
                </a:lnTo>
                <a:cubicBezTo>
                  <a:pt x="543" y="63038"/>
                  <a:pt x="20603" y="52831"/>
                  <a:pt x="59919" y="52831"/>
                </a:cubicBezTo>
                <a:cubicBezTo>
                  <a:pt x="79223" y="52831"/>
                  <a:pt x="94888" y="58194"/>
                  <a:pt x="111451" y="63888"/>
                </a:cubicBezTo>
                <a:cubicBezTo>
                  <a:pt x="113530" y="64597"/>
                  <a:pt x="115633" y="65330"/>
                  <a:pt x="117735" y="66038"/>
                </a:cubicBezTo>
                <a:cubicBezTo>
                  <a:pt x="115869" y="65519"/>
                  <a:pt x="114002" y="64975"/>
                  <a:pt x="112159" y="64455"/>
                </a:cubicBezTo>
                <a:cubicBezTo>
                  <a:pt x="95408" y="59706"/>
                  <a:pt x="79577" y="55241"/>
                  <a:pt x="60085" y="55241"/>
                </a:cubicBezTo>
                <a:cubicBezTo>
                  <a:pt x="20556" y="55241"/>
                  <a:pt x="354" y="63321"/>
                  <a:pt x="165" y="63416"/>
                </a:cubicBezTo>
                <a:lnTo>
                  <a:pt x="331" y="63817"/>
                </a:lnTo>
                <a:cubicBezTo>
                  <a:pt x="520" y="63747"/>
                  <a:pt x="20650" y="55666"/>
                  <a:pt x="60085" y="55666"/>
                </a:cubicBezTo>
                <a:cubicBezTo>
                  <a:pt x="79530" y="55666"/>
                  <a:pt x="95313" y="60132"/>
                  <a:pt x="112041" y="64881"/>
                </a:cubicBezTo>
                <a:cubicBezTo>
                  <a:pt x="114333" y="65542"/>
                  <a:pt x="116649" y="66180"/>
                  <a:pt x="118964" y="66842"/>
                </a:cubicBezTo>
                <a:cubicBezTo>
                  <a:pt x="116861" y="66369"/>
                  <a:pt x="114782" y="65897"/>
                  <a:pt x="112703" y="65448"/>
                </a:cubicBezTo>
                <a:cubicBezTo>
                  <a:pt x="95809" y="61644"/>
                  <a:pt x="79861" y="58076"/>
                  <a:pt x="60226" y="58076"/>
                </a:cubicBezTo>
                <a:cubicBezTo>
                  <a:pt x="20603" y="58076"/>
                  <a:pt x="378" y="64030"/>
                  <a:pt x="189" y="64101"/>
                </a:cubicBezTo>
                <a:lnTo>
                  <a:pt x="307" y="64503"/>
                </a:lnTo>
                <a:cubicBezTo>
                  <a:pt x="496" y="64432"/>
                  <a:pt x="20674" y="58501"/>
                  <a:pt x="60226" y="58501"/>
                </a:cubicBezTo>
                <a:cubicBezTo>
                  <a:pt x="79813" y="58501"/>
                  <a:pt x="95738" y="62069"/>
                  <a:pt x="112608" y="65849"/>
                </a:cubicBezTo>
                <a:cubicBezTo>
                  <a:pt x="115113" y="66416"/>
                  <a:pt x="117617" y="66960"/>
                  <a:pt x="120169" y="67527"/>
                </a:cubicBezTo>
                <a:cubicBezTo>
                  <a:pt x="117830" y="67149"/>
                  <a:pt x="115538" y="66771"/>
                  <a:pt x="113246" y="66393"/>
                </a:cubicBezTo>
                <a:cubicBezTo>
                  <a:pt x="96211" y="63581"/>
                  <a:pt x="80144" y="60911"/>
                  <a:pt x="60368" y="60911"/>
                </a:cubicBezTo>
                <a:cubicBezTo>
                  <a:pt x="20650" y="60935"/>
                  <a:pt x="402" y="64739"/>
                  <a:pt x="213" y="64786"/>
                </a:cubicBezTo>
                <a:lnTo>
                  <a:pt x="307" y="65188"/>
                </a:lnTo>
                <a:cubicBezTo>
                  <a:pt x="496" y="65141"/>
                  <a:pt x="20721" y="61337"/>
                  <a:pt x="60415" y="61337"/>
                </a:cubicBezTo>
                <a:cubicBezTo>
                  <a:pt x="80121" y="61337"/>
                  <a:pt x="96187" y="64006"/>
                  <a:pt x="113199" y="66818"/>
                </a:cubicBezTo>
                <a:cubicBezTo>
                  <a:pt x="115892" y="67267"/>
                  <a:pt x="118610" y="67692"/>
                  <a:pt x="121350" y="68141"/>
                </a:cubicBezTo>
                <a:cubicBezTo>
                  <a:pt x="118822" y="67881"/>
                  <a:pt x="116318" y="67621"/>
                  <a:pt x="113813" y="67338"/>
                </a:cubicBezTo>
                <a:cubicBezTo>
                  <a:pt x="96660" y="65519"/>
                  <a:pt x="80451" y="63794"/>
                  <a:pt x="60557" y="63794"/>
                </a:cubicBezTo>
                <a:cubicBezTo>
                  <a:pt x="20721" y="63794"/>
                  <a:pt x="449" y="65471"/>
                  <a:pt x="236" y="65471"/>
                </a:cubicBezTo>
                <a:lnTo>
                  <a:pt x="260" y="65873"/>
                </a:lnTo>
                <a:cubicBezTo>
                  <a:pt x="449" y="65849"/>
                  <a:pt x="20721" y="64172"/>
                  <a:pt x="60557" y="64172"/>
                </a:cubicBezTo>
                <a:cubicBezTo>
                  <a:pt x="80404" y="64172"/>
                  <a:pt x="96613" y="65897"/>
                  <a:pt x="113766" y="67716"/>
                </a:cubicBezTo>
                <a:cubicBezTo>
                  <a:pt x="116649" y="68023"/>
                  <a:pt x="119555" y="68330"/>
                  <a:pt x="122485" y="68637"/>
                </a:cubicBezTo>
                <a:lnTo>
                  <a:pt x="114357" y="68259"/>
                </a:lnTo>
                <a:cubicBezTo>
                  <a:pt x="97818" y="67456"/>
                  <a:pt x="80711" y="66629"/>
                  <a:pt x="60722" y="66629"/>
                </a:cubicBezTo>
                <a:cubicBezTo>
                  <a:pt x="20769" y="66629"/>
                  <a:pt x="449" y="66157"/>
                  <a:pt x="236" y="66157"/>
                </a:cubicBezTo>
                <a:lnTo>
                  <a:pt x="236" y="66535"/>
                </a:lnTo>
                <a:cubicBezTo>
                  <a:pt x="449" y="66535"/>
                  <a:pt x="20769" y="67007"/>
                  <a:pt x="60722" y="67007"/>
                </a:cubicBezTo>
                <a:cubicBezTo>
                  <a:pt x="80711" y="67007"/>
                  <a:pt x="97818" y="67834"/>
                  <a:pt x="114357" y="68637"/>
                </a:cubicBezTo>
                <a:cubicBezTo>
                  <a:pt x="117405" y="68779"/>
                  <a:pt x="120500" y="68921"/>
                  <a:pt x="123619" y="69063"/>
                </a:cubicBezTo>
                <a:lnTo>
                  <a:pt x="114924" y="69157"/>
                </a:lnTo>
                <a:cubicBezTo>
                  <a:pt x="98243" y="69323"/>
                  <a:pt x="80995" y="69488"/>
                  <a:pt x="60888" y="69488"/>
                </a:cubicBezTo>
                <a:cubicBezTo>
                  <a:pt x="20839" y="69488"/>
                  <a:pt x="473" y="66865"/>
                  <a:pt x="284" y="66842"/>
                </a:cubicBezTo>
                <a:lnTo>
                  <a:pt x="236" y="67196"/>
                </a:lnTo>
                <a:cubicBezTo>
                  <a:pt x="425" y="67220"/>
                  <a:pt x="20816" y="69842"/>
                  <a:pt x="60888" y="69842"/>
                </a:cubicBezTo>
                <a:cubicBezTo>
                  <a:pt x="81018" y="69842"/>
                  <a:pt x="98266" y="69677"/>
                  <a:pt x="114924" y="69512"/>
                </a:cubicBezTo>
                <a:lnTo>
                  <a:pt x="124729" y="69417"/>
                </a:lnTo>
                <a:lnTo>
                  <a:pt x="124729" y="69417"/>
                </a:lnTo>
                <a:lnTo>
                  <a:pt x="115491" y="70031"/>
                </a:lnTo>
                <a:cubicBezTo>
                  <a:pt x="98668" y="71165"/>
                  <a:pt x="81278" y="72347"/>
                  <a:pt x="61030" y="72347"/>
                </a:cubicBezTo>
                <a:cubicBezTo>
                  <a:pt x="20863" y="72347"/>
                  <a:pt x="473" y="67574"/>
                  <a:pt x="284" y="67527"/>
                </a:cubicBezTo>
                <a:lnTo>
                  <a:pt x="189" y="67858"/>
                </a:lnTo>
                <a:cubicBezTo>
                  <a:pt x="402" y="67929"/>
                  <a:pt x="20816" y="72678"/>
                  <a:pt x="61030" y="72678"/>
                </a:cubicBezTo>
                <a:cubicBezTo>
                  <a:pt x="81302" y="72678"/>
                  <a:pt x="98692" y="71496"/>
                  <a:pt x="115514" y="70362"/>
                </a:cubicBezTo>
                <a:cubicBezTo>
                  <a:pt x="118751" y="70150"/>
                  <a:pt x="122012" y="69937"/>
                  <a:pt x="125296" y="69724"/>
                </a:cubicBezTo>
                <a:lnTo>
                  <a:pt x="125320" y="69748"/>
                </a:lnTo>
                <a:cubicBezTo>
                  <a:pt x="122201" y="70126"/>
                  <a:pt x="119129" y="70504"/>
                  <a:pt x="116058" y="70882"/>
                </a:cubicBezTo>
                <a:cubicBezTo>
                  <a:pt x="99117" y="73008"/>
                  <a:pt x="81585" y="75182"/>
                  <a:pt x="61195" y="75182"/>
                </a:cubicBezTo>
                <a:cubicBezTo>
                  <a:pt x="20934" y="75182"/>
                  <a:pt x="496" y="68307"/>
                  <a:pt x="307" y="68236"/>
                </a:cubicBezTo>
                <a:lnTo>
                  <a:pt x="189" y="68519"/>
                </a:lnTo>
                <a:cubicBezTo>
                  <a:pt x="402" y="68590"/>
                  <a:pt x="20863" y="75489"/>
                  <a:pt x="61195" y="75489"/>
                </a:cubicBezTo>
                <a:cubicBezTo>
                  <a:pt x="81585" y="75489"/>
                  <a:pt x="99141" y="73316"/>
                  <a:pt x="116105" y="71189"/>
                </a:cubicBezTo>
                <a:cubicBezTo>
                  <a:pt x="119271" y="70787"/>
                  <a:pt x="122485" y="70386"/>
                  <a:pt x="125722" y="70008"/>
                </a:cubicBezTo>
                <a:lnTo>
                  <a:pt x="125792" y="70055"/>
                </a:lnTo>
                <a:cubicBezTo>
                  <a:pt x="122721" y="70598"/>
                  <a:pt x="119649" y="71142"/>
                  <a:pt x="116649" y="71709"/>
                </a:cubicBezTo>
                <a:cubicBezTo>
                  <a:pt x="99542" y="74804"/>
                  <a:pt x="81869" y="78041"/>
                  <a:pt x="61360" y="78041"/>
                </a:cubicBezTo>
                <a:cubicBezTo>
                  <a:pt x="20981" y="78041"/>
                  <a:pt x="520" y="69015"/>
                  <a:pt x="307" y="68921"/>
                </a:cubicBezTo>
                <a:lnTo>
                  <a:pt x="165" y="69204"/>
                </a:lnTo>
                <a:cubicBezTo>
                  <a:pt x="378" y="69299"/>
                  <a:pt x="20887" y="78372"/>
                  <a:pt x="61337" y="78372"/>
                </a:cubicBezTo>
                <a:cubicBezTo>
                  <a:pt x="81893" y="78372"/>
                  <a:pt x="99566" y="75135"/>
                  <a:pt x="116672" y="72040"/>
                </a:cubicBezTo>
                <a:cubicBezTo>
                  <a:pt x="119815" y="71449"/>
                  <a:pt x="122957" y="70882"/>
                  <a:pt x="126147" y="70339"/>
                </a:cubicBezTo>
                <a:lnTo>
                  <a:pt x="126241" y="70409"/>
                </a:lnTo>
                <a:cubicBezTo>
                  <a:pt x="123217" y="71095"/>
                  <a:pt x="120193" y="71827"/>
                  <a:pt x="117192" y="72536"/>
                </a:cubicBezTo>
                <a:cubicBezTo>
                  <a:pt x="99968" y="76647"/>
                  <a:pt x="82153" y="80900"/>
                  <a:pt x="61502" y="80900"/>
                </a:cubicBezTo>
                <a:cubicBezTo>
                  <a:pt x="21028" y="80900"/>
                  <a:pt x="520" y="69724"/>
                  <a:pt x="307" y="69630"/>
                </a:cubicBezTo>
                <a:lnTo>
                  <a:pt x="165" y="69866"/>
                </a:lnTo>
                <a:cubicBezTo>
                  <a:pt x="378" y="69984"/>
                  <a:pt x="20934" y="81183"/>
                  <a:pt x="61502" y="81183"/>
                </a:cubicBezTo>
                <a:cubicBezTo>
                  <a:pt x="82176" y="81183"/>
                  <a:pt x="100038" y="76931"/>
                  <a:pt x="117263" y="72819"/>
                </a:cubicBezTo>
                <a:cubicBezTo>
                  <a:pt x="120358" y="72087"/>
                  <a:pt x="123453" y="71331"/>
                  <a:pt x="126572" y="70622"/>
                </a:cubicBezTo>
                <a:lnTo>
                  <a:pt x="126714" y="70717"/>
                </a:lnTo>
                <a:cubicBezTo>
                  <a:pt x="123713" y="71567"/>
                  <a:pt x="120736" y="72441"/>
                  <a:pt x="117783" y="73316"/>
                </a:cubicBezTo>
                <a:cubicBezTo>
                  <a:pt x="100417" y="78443"/>
                  <a:pt x="82460" y="83759"/>
                  <a:pt x="61668" y="83759"/>
                </a:cubicBezTo>
                <a:cubicBezTo>
                  <a:pt x="40450" y="83759"/>
                  <a:pt x="24903" y="80097"/>
                  <a:pt x="15594" y="77025"/>
                </a:cubicBezTo>
                <a:cubicBezTo>
                  <a:pt x="5505" y="73717"/>
                  <a:pt x="378" y="70339"/>
                  <a:pt x="307" y="70315"/>
                </a:cubicBezTo>
                <a:lnTo>
                  <a:pt x="165" y="70551"/>
                </a:lnTo>
                <a:cubicBezTo>
                  <a:pt x="213" y="70575"/>
                  <a:pt x="5387" y="73954"/>
                  <a:pt x="15500" y="77285"/>
                </a:cubicBezTo>
                <a:cubicBezTo>
                  <a:pt x="24832" y="80357"/>
                  <a:pt x="40403" y="84019"/>
                  <a:pt x="61668" y="84019"/>
                </a:cubicBezTo>
                <a:cubicBezTo>
                  <a:pt x="82483" y="84019"/>
                  <a:pt x="100487" y="78703"/>
                  <a:pt x="117854" y="73575"/>
                </a:cubicBezTo>
                <a:cubicBezTo>
                  <a:pt x="120949" y="72678"/>
                  <a:pt x="123973" y="71780"/>
                  <a:pt x="127021" y="70929"/>
                </a:cubicBezTo>
                <a:lnTo>
                  <a:pt x="127186" y="71047"/>
                </a:lnTo>
                <a:cubicBezTo>
                  <a:pt x="124257" y="72040"/>
                  <a:pt x="121327" y="73056"/>
                  <a:pt x="118373" y="74095"/>
                </a:cubicBezTo>
                <a:cubicBezTo>
                  <a:pt x="100865" y="80262"/>
                  <a:pt x="82767" y="86618"/>
                  <a:pt x="61833" y="86618"/>
                </a:cubicBezTo>
                <a:cubicBezTo>
                  <a:pt x="40568" y="86618"/>
                  <a:pt x="24974" y="82365"/>
                  <a:pt x="15641" y="78821"/>
                </a:cubicBezTo>
                <a:cubicBezTo>
                  <a:pt x="5529" y="74946"/>
                  <a:pt x="378" y="71047"/>
                  <a:pt x="331" y="71000"/>
                </a:cubicBezTo>
                <a:lnTo>
                  <a:pt x="165" y="71213"/>
                </a:lnTo>
                <a:cubicBezTo>
                  <a:pt x="213" y="71236"/>
                  <a:pt x="5387" y="75182"/>
                  <a:pt x="15523" y="79033"/>
                </a:cubicBezTo>
                <a:cubicBezTo>
                  <a:pt x="24880" y="82601"/>
                  <a:pt x="40497" y="86854"/>
                  <a:pt x="61833" y="86854"/>
                </a:cubicBezTo>
                <a:cubicBezTo>
                  <a:pt x="82790" y="86854"/>
                  <a:pt x="100913" y="80498"/>
                  <a:pt x="118444" y="74332"/>
                </a:cubicBezTo>
                <a:cubicBezTo>
                  <a:pt x="121469" y="73268"/>
                  <a:pt x="124446" y="72229"/>
                  <a:pt x="127446" y="71213"/>
                </a:cubicBezTo>
                <a:lnTo>
                  <a:pt x="127635" y="71331"/>
                </a:lnTo>
                <a:cubicBezTo>
                  <a:pt x="124753" y="72465"/>
                  <a:pt x="121870" y="73646"/>
                  <a:pt x="118964" y="74828"/>
                </a:cubicBezTo>
                <a:cubicBezTo>
                  <a:pt x="101314" y="82034"/>
                  <a:pt x="83050" y="89453"/>
                  <a:pt x="61998" y="89453"/>
                </a:cubicBezTo>
                <a:cubicBezTo>
                  <a:pt x="40663" y="89453"/>
                  <a:pt x="25021" y="84633"/>
                  <a:pt x="15665" y="80569"/>
                </a:cubicBezTo>
                <a:cubicBezTo>
                  <a:pt x="5529" y="76198"/>
                  <a:pt x="378" y="71733"/>
                  <a:pt x="331" y="71709"/>
                </a:cubicBezTo>
                <a:lnTo>
                  <a:pt x="165" y="71874"/>
                </a:lnTo>
                <a:cubicBezTo>
                  <a:pt x="213" y="71922"/>
                  <a:pt x="5387" y="76387"/>
                  <a:pt x="15570" y="80805"/>
                </a:cubicBezTo>
                <a:cubicBezTo>
                  <a:pt x="24951" y="84869"/>
                  <a:pt x="40616" y="89713"/>
                  <a:pt x="61998" y="89713"/>
                </a:cubicBezTo>
                <a:cubicBezTo>
                  <a:pt x="83098" y="89713"/>
                  <a:pt x="101385" y="82247"/>
                  <a:pt x="119059" y="75064"/>
                </a:cubicBezTo>
                <a:cubicBezTo>
                  <a:pt x="122012" y="73835"/>
                  <a:pt x="124965" y="72654"/>
                  <a:pt x="127872" y="71520"/>
                </a:cubicBezTo>
                <a:lnTo>
                  <a:pt x="128084" y="71638"/>
                </a:lnTo>
                <a:cubicBezTo>
                  <a:pt x="125249" y="72914"/>
                  <a:pt x="122414" y="74213"/>
                  <a:pt x="119555" y="75560"/>
                </a:cubicBezTo>
                <a:cubicBezTo>
                  <a:pt x="101763" y="83782"/>
                  <a:pt x="83358" y="92312"/>
                  <a:pt x="62164" y="92312"/>
                </a:cubicBezTo>
                <a:cubicBezTo>
                  <a:pt x="40757" y="92312"/>
                  <a:pt x="25092" y="86901"/>
                  <a:pt x="15712" y="82341"/>
                </a:cubicBezTo>
                <a:cubicBezTo>
                  <a:pt x="5552" y="77427"/>
                  <a:pt x="378" y="72441"/>
                  <a:pt x="331" y="72394"/>
                </a:cubicBezTo>
                <a:lnTo>
                  <a:pt x="165" y="72560"/>
                </a:lnTo>
                <a:cubicBezTo>
                  <a:pt x="213" y="72607"/>
                  <a:pt x="5411" y="77616"/>
                  <a:pt x="15594" y="82554"/>
                </a:cubicBezTo>
                <a:cubicBezTo>
                  <a:pt x="24998" y="87114"/>
                  <a:pt x="40710" y="92548"/>
                  <a:pt x="62164" y="92548"/>
                </a:cubicBezTo>
                <a:cubicBezTo>
                  <a:pt x="83405" y="92548"/>
                  <a:pt x="101834" y="83995"/>
                  <a:pt x="119649" y="75749"/>
                </a:cubicBezTo>
                <a:cubicBezTo>
                  <a:pt x="122555" y="74402"/>
                  <a:pt x="125438" y="73079"/>
                  <a:pt x="128297" y="71780"/>
                </a:cubicBezTo>
                <a:lnTo>
                  <a:pt x="128533" y="71945"/>
                </a:lnTo>
                <a:cubicBezTo>
                  <a:pt x="125769" y="73339"/>
                  <a:pt x="122957" y="74780"/>
                  <a:pt x="120145" y="76245"/>
                </a:cubicBezTo>
                <a:cubicBezTo>
                  <a:pt x="102212" y="85555"/>
                  <a:pt x="83641" y="95171"/>
                  <a:pt x="62306" y="95171"/>
                </a:cubicBezTo>
                <a:cubicBezTo>
                  <a:pt x="40852" y="95171"/>
                  <a:pt x="25140" y="89170"/>
                  <a:pt x="15736" y="84113"/>
                </a:cubicBezTo>
                <a:cubicBezTo>
                  <a:pt x="5552" y="78655"/>
                  <a:pt x="378" y="73127"/>
                  <a:pt x="307" y="73079"/>
                </a:cubicBezTo>
                <a:lnTo>
                  <a:pt x="165" y="73221"/>
                </a:lnTo>
                <a:cubicBezTo>
                  <a:pt x="213" y="73268"/>
                  <a:pt x="5411" y="78821"/>
                  <a:pt x="15641" y="84302"/>
                </a:cubicBezTo>
                <a:cubicBezTo>
                  <a:pt x="25045" y="89359"/>
                  <a:pt x="40805" y="95384"/>
                  <a:pt x="62306" y="95384"/>
                </a:cubicBezTo>
                <a:cubicBezTo>
                  <a:pt x="83688" y="95384"/>
                  <a:pt x="102259" y="85744"/>
                  <a:pt x="120240" y="76434"/>
                </a:cubicBezTo>
                <a:cubicBezTo>
                  <a:pt x="123075" y="74946"/>
                  <a:pt x="125911" y="73481"/>
                  <a:pt x="128722" y="72063"/>
                </a:cubicBezTo>
                <a:lnTo>
                  <a:pt x="128982" y="72229"/>
                </a:lnTo>
                <a:cubicBezTo>
                  <a:pt x="126241" y="73765"/>
                  <a:pt x="123501" y="75324"/>
                  <a:pt x="120736" y="76907"/>
                </a:cubicBezTo>
                <a:cubicBezTo>
                  <a:pt x="102638" y="87279"/>
                  <a:pt x="83948" y="98030"/>
                  <a:pt x="62447" y="98030"/>
                </a:cubicBezTo>
                <a:cubicBezTo>
                  <a:pt x="40970" y="98030"/>
                  <a:pt x="25210" y="91438"/>
                  <a:pt x="15783" y="85885"/>
                </a:cubicBezTo>
                <a:cubicBezTo>
                  <a:pt x="5552" y="79908"/>
                  <a:pt x="378" y="73835"/>
                  <a:pt x="307" y="73765"/>
                </a:cubicBezTo>
                <a:lnTo>
                  <a:pt x="165" y="73883"/>
                </a:lnTo>
                <a:cubicBezTo>
                  <a:pt x="213" y="73954"/>
                  <a:pt x="5434" y="80049"/>
                  <a:pt x="15665" y="86051"/>
                </a:cubicBezTo>
                <a:cubicBezTo>
                  <a:pt x="25116" y="91603"/>
                  <a:pt x="40899" y="98219"/>
                  <a:pt x="62471" y="98219"/>
                </a:cubicBezTo>
                <a:cubicBezTo>
                  <a:pt x="84043" y="98219"/>
                  <a:pt x="102732" y="87468"/>
                  <a:pt x="120854" y="77096"/>
                </a:cubicBezTo>
                <a:cubicBezTo>
                  <a:pt x="123642" y="75489"/>
                  <a:pt x="126407" y="73906"/>
                  <a:pt x="129171" y="72370"/>
                </a:cubicBezTo>
                <a:lnTo>
                  <a:pt x="129431" y="72536"/>
                </a:lnTo>
                <a:cubicBezTo>
                  <a:pt x="126761" y="74166"/>
                  <a:pt x="124068" y="75867"/>
                  <a:pt x="121350" y="77545"/>
                </a:cubicBezTo>
                <a:cubicBezTo>
                  <a:pt x="103110" y="89028"/>
                  <a:pt x="84255" y="100889"/>
                  <a:pt x="62636" y="100889"/>
                </a:cubicBezTo>
                <a:cubicBezTo>
                  <a:pt x="41017" y="100889"/>
                  <a:pt x="25258" y="93682"/>
                  <a:pt x="15807" y="87657"/>
                </a:cubicBezTo>
                <a:cubicBezTo>
                  <a:pt x="5576" y="81136"/>
                  <a:pt x="354" y="74521"/>
                  <a:pt x="307" y="74450"/>
                </a:cubicBezTo>
                <a:lnTo>
                  <a:pt x="165" y="74568"/>
                </a:lnTo>
                <a:cubicBezTo>
                  <a:pt x="236" y="74639"/>
                  <a:pt x="5434" y="81254"/>
                  <a:pt x="15712" y="87799"/>
                </a:cubicBezTo>
                <a:cubicBezTo>
                  <a:pt x="21784" y="91674"/>
                  <a:pt x="28329" y="94746"/>
                  <a:pt x="35205" y="96919"/>
                </a:cubicBezTo>
                <a:cubicBezTo>
                  <a:pt x="43991" y="99661"/>
                  <a:pt x="53173" y="101054"/>
                  <a:pt x="62380" y="101054"/>
                </a:cubicBezTo>
                <a:cubicBezTo>
                  <a:pt x="62458" y="101054"/>
                  <a:pt x="62535" y="101054"/>
                  <a:pt x="62613" y="101054"/>
                </a:cubicBezTo>
                <a:cubicBezTo>
                  <a:pt x="84303" y="101054"/>
                  <a:pt x="103181" y="89170"/>
                  <a:pt x="121445" y="77710"/>
                </a:cubicBezTo>
                <a:cubicBezTo>
                  <a:pt x="124186" y="75985"/>
                  <a:pt x="126879" y="74284"/>
                  <a:pt x="129596" y="72630"/>
                </a:cubicBezTo>
                <a:cubicBezTo>
                  <a:pt x="129691" y="72678"/>
                  <a:pt x="129785" y="72749"/>
                  <a:pt x="129880" y="72796"/>
                </a:cubicBezTo>
                <a:cubicBezTo>
                  <a:pt x="127257" y="74544"/>
                  <a:pt x="124635" y="76340"/>
                  <a:pt x="121965" y="78183"/>
                </a:cubicBezTo>
                <a:cubicBezTo>
                  <a:pt x="103583" y="90729"/>
                  <a:pt x="84563" y="103724"/>
                  <a:pt x="62778" y="103724"/>
                </a:cubicBezTo>
                <a:cubicBezTo>
                  <a:pt x="41135" y="103724"/>
                  <a:pt x="25305" y="95951"/>
                  <a:pt x="15830" y="89429"/>
                </a:cubicBezTo>
                <a:cubicBezTo>
                  <a:pt x="5576" y="82365"/>
                  <a:pt x="354" y="75229"/>
                  <a:pt x="307" y="75135"/>
                </a:cubicBezTo>
                <a:lnTo>
                  <a:pt x="165" y="75229"/>
                </a:lnTo>
                <a:cubicBezTo>
                  <a:pt x="213" y="75300"/>
                  <a:pt x="5458" y="82483"/>
                  <a:pt x="15736" y="89571"/>
                </a:cubicBezTo>
                <a:cubicBezTo>
                  <a:pt x="21784" y="93730"/>
                  <a:pt x="28353" y="97037"/>
                  <a:pt x="35299" y="99400"/>
                </a:cubicBezTo>
                <a:cubicBezTo>
                  <a:pt x="44068" y="102378"/>
                  <a:pt x="53279" y="103890"/>
                  <a:pt x="62562" y="103890"/>
                </a:cubicBezTo>
                <a:cubicBezTo>
                  <a:pt x="62634" y="103890"/>
                  <a:pt x="62706" y="103890"/>
                  <a:pt x="62778" y="103889"/>
                </a:cubicBezTo>
                <a:cubicBezTo>
                  <a:pt x="84610" y="103889"/>
                  <a:pt x="103630" y="90894"/>
                  <a:pt x="122036" y="78301"/>
                </a:cubicBezTo>
                <a:cubicBezTo>
                  <a:pt x="124729" y="76482"/>
                  <a:pt x="127375" y="74662"/>
                  <a:pt x="130022" y="72914"/>
                </a:cubicBezTo>
                <a:lnTo>
                  <a:pt x="130305" y="73103"/>
                </a:lnTo>
                <a:cubicBezTo>
                  <a:pt x="127753" y="74946"/>
                  <a:pt x="125178" y="76836"/>
                  <a:pt x="122555" y="78773"/>
                </a:cubicBezTo>
                <a:cubicBezTo>
                  <a:pt x="104032" y="92454"/>
                  <a:pt x="84846" y="106583"/>
                  <a:pt x="62943" y="106583"/>
                </a:cubicBezTo>
                <a:cubicBezTo>
                  <a:pt x="41230" y="106583"/>
                  <a:pt x="25352" y="98219"/>
                  <a:pt x="15854" y="91201"/>
                </a:cubicBezTo>
                <a:cubicBezTo>
                  <a:pt x="5576" y="83617"/>
                  <a:pt x="354" y="75915"/>
                  <a:pt x="307" y="75844"/>
                </a:cubicBezTo>
                <a:lnTo>
                  <a:pt x="189" y="75915"/>
                </a:lnTo>
                <a:cubicBezTo>
                  <a:pt x="236" y="75985"/>
                  <a:pt x="5458" y="83712"/>
                  <a:pt x="15783" y="91320"/>
                </a:cubicBezTo>
                <a:cubicBezTo>
                  <a:pt x="21784" y="95762"/>
                  <a:pt x="28377" y="99329"/>
                  <a:pt x="35370" y="101905"/>
                </a:cubicBezTo>
                <a:cubicBezTo>
                  <a:pt x="44144" y="105095"/>
                  <a:pt x="53406" y="106725"/>
                  <a:pt x="62742" y="106725"/>
                </a:cubicBezTo>
                <a:cubicBezTo>
                  <a:pt x="62809" y="106725"/>
                  <a:pt x="62876" y="106725"/>
                  <a:pt x="62943" y="106725"/>
                </a:cubicBezTo>
                <a:cubicBezTo>
                  <a:pt x="84917" y="106725"/>
                  <a:pt x="104102" y="92572"/>
                  <a:pt x="122650" y="78868"/>
                </a:cubicBezTo>
                <a:cubicBezTo>
                  <a:pt x="125273" y="76954"/>
                  <a:pt x="127872" y="75040"/>
                  <a:pt x="130447" y="73174"/>
                </a:cubicBezTo>
                <a:lnTo>
                  <a:pt x="130778" y="73363"/>
                </a:lnTo>
                <a:cubicBezTo>
                  <a:pt x="128250" y="75324"/>
                  <a:pt x="125745" y="77309"/>
                  <a:pt x="123193" y="79341"/>
                </a:cubicBezTo>
                <a:cubicBezTo>
                  <a:pt x="104504" y="94131"/>
                  <a:pt x="85177" y="109442"/>
                  <a:pt x="63109" y="109442"/>
                </a:cubicBezTo>
                <a:cubicBezTo>
                  <a:pt x="41324" y="109442"/>
                  <a:pt x="25423" y="100487"/>
                  <a:pt x="15901" y="92974"/>
                </a:cubicBezTo>
                <a:cubicBezTo>
                  <a:pt x="5576" y="84846"/>
                  <a:pt x="354" y="76600"/>
                  <a:pt x="307" y="76529"/>
                </a:cubicBezTo>
                <a:lnTo>
                  <a:pt x="189" y="76576"/>
                </a:lnTo>
                <a:cubicBezTo>
                  <a:pt x="236" y="76671"/>
                  <a:pt x="5482" y="84917"/>
                  <a:pt x="15830" y="93068"/>
                </a:cubicBezTo>
                <a:cubicBezTo>
                  <a:pt x="21784" y="97793"/>
                  <a:pt x="28400" y="101621"/>
                  <a:pt x="35465" y="104409"/>
                </a:cubicBezTo>
                <a:cubicBezTo>
                  <a:pt x="44219" y="107836"/>
                  <a:pt x="53533" y="109584"/>
                  <a:pt x="62920" y="109584"/>
                </a:cubicBezTo>
                <a:cubicBezTo>
                  <a:pt x="62983" y="109584"/>
                  <a:pt x="63046" y="109584"/>
                  <a:pt x="63109" y="109584"/>
                </a:cubicBezTo>
                <a:cubicBezTo>
                  <a:pt x="85224" y="109584"/>
                  <a:pt x="104575" y="94249"/>
                  <a:pt x="123264" y="79459"/>
                </a:cubicBezTo>
                <a:cubicBezTo>
                  <a:pt x="125840" y="77427"/>
                  <a:pt x="128368" y="75418"/>
                  <a:pt x="130896" y="73457"/>
                </a:cubicBezTo>
                <a:cubicBezTo>
                  <a:pt x="130990" y="73528"/>
                  <a:pt x="131109" y="73599"/>
                  <a:pt x="131227" y="73670"/>
                </a:cubicBezTo>
                <a:cubicBezTo>
                  <a:pt x="128769" y="75702"/>
                  <a:pt x="126312" y="77781"/>
                  <a:pt x="123808" y="79884"/>
                </a:cubicBezTo>
                <a:cubicBezTo>
                  <a:pt x="104977" y="95832"/>
                  <a:pt x="85484" y="112301"/>
                  <a:pt x="63274" y="112301"/>
                </a:cubicBezTo>
                <a:cubicBezTo>
                  <a:pt x="41442" y="112301"/>
                  <a:pt x="25494" y="102779"/>
                  <a:pt x="15949" y="94769"/>
                </a:cubicBezTo>
                <a:cubicBezTo>
                  <a:pt x="5600" y="86098"/>
                  <a:pt x="354" y="77309"/>
                  <a:pt x="284" y="77214"/>
                </a:cubicBezTo>
                <a:lnTo>
                  <a:pt x="189" y="77285"/>
                </a:lnTo>
                <a:cubicBezTo>
                  <a:pt x="236" y="77356"/>
                  <a:pt x="5505" y="86169"/>
                  <a:pt x="15854" y="94840"/>
                </a:cubicBezTo>
                <a:cubicBezTo>
                  <a:pt x="21784" y="99849"/>
                  <a:pt x="28424" y="103913"/>
                  <a:pt x="35559" y="106914"/>
                </a:cubicBezTo>
                <a:cubicBezTo>
                  <a:pt x="44240" y="110531"/>
                  <a:pt x="53520" y="112396"/>
                  <a:pt x="62921" y="112396"/>
                </a:cubicBezTo>
                <a:cubicBezTo>
                  <a:pt x="63039" y="112396"/>
                  <a:pt x="63157" y="112396"/>
                  <a:pt x="63274" y="112395"/>
                </a:cubicBezTo>
                <a:cubicBezTo>
                  <a:pt x="73245" y="112395"/>
                  <a:pt x="83594" y="109040"/>
                  <a:pt x="94935" y="102094"/>
                </a:cubicBezTo>
                <a:cubicBezTo>
                  <a:pt x="104977" y="95951"/>
                  <a:pt x="114593" y="87823"/>
                  <a:pt x="123879" y="79955"/>
                </a:cubicBezTo>
                <a:cubicBezTo>
                  <a:pt x="126383" y="77828"/>
                  <a:pt x="128840" y="75749"/>
                  <a:pt x="131321" y="73694"/>
                </a:cubicBezTo>
                <a:lnTo>
                  <a:pt x="131652" y="73930"/>
                </a:lnTo>
                <a:cubicBezTo>
                  <a:pt x="129266" y="76033"/>
                  <a:pt x="126856" y="78183"/>
                  <a:pt x="124422" y="80380"/>
                </a:cubicBezTo>
                <a:cubicBezTo>
                  <a:pt x="105449" y="97463"/>
                  <a:pt x="85815" y="115136"/>
                  <a:pt x="63440" y="115136"/>
                </a:cubicBezTo>
                <a:cubicBezTo>
                  <a:pt x="41537" y="115136"/>
                  <a:pt x="25541" y="105023"/>
                  <a:pt x="15972" y="96518"/>
                </a:cubicBezTo>
                <a:cubicBezTo>
                  <a:pt x="5600" y="87303"/>
                  <a:pt x="331" y="77994"/>
                  <a:pt x="307" y="77899"/>
                </a:cubicBezTo>
                <a:lnTo>
                  <a:pt x="213" y="77947"/>
                </a:lnTo>
                <a:cubicBezTo>
                  <a:pt x="260" y="78041"/>
                  <a:pt x="5529" y="87374"/>
                  <a:pt x="15925" y="96588"/>
                </a:cubicBezTo>
                <a:cubicBezTo>
                  <a:pt x="21784" y="101857"/>
                  <a:pt x="28447" y="106181"/>
                  <a:pt x="35654" y="109395"/>
                </a:cubicBezTo>
                <a:cubicBezTo>
                  <a:pt x="44368" y="113247"/>
                  <a:pt x="53759" y="115231"/>
                  <a:pt x="63271" y="115231"/>
                </a:cubicBezTo>
                <a:cubicBezTo>
                  <a:pt x="63327" y="115231"/>
                  <a:pt x="63383" y="115231"/>
                  <a:pt x="63440" y="115230"/>
                </a:cubicBezTo>
                <a:cubicBezTo>
                  <a:pt x="73481" y="115230"/>
                  <a:pt x="83925" y="111615"/>
                  <a:pt x="95337" y="104173"/>
                </a:cubicBezTo>
                <a:cubicBezTo>
                  <a:pt x="105473" y="97581"/>
                  <a:pt x="115136" y="88862"/>
                  <a:pt x="124517" y="80451"/>
                </a:cubicBezTo>
                <a:cubicBezTo>
                  <a:pt x="126950" y="78254"/>
                  <a:pt x="129360" y="76080"/>
                  <a:pt x="131746" y="73977"/>
                </a:cubicBezTo>
                <a:lnTo>
                  <a:pt x="132125" y="74190"/>
                </a:lnTo>
                <a:cubicBezTo>
                  <a:pt x="129785" y="76364"/>
                  <a:pt x="127446" y="78632"/>
                  <a:pt x="125084" y="80853"/>
                </a:cubicBezTo>
                <a:cubicBezTo>
                  <a:pt x="105922" y="99117"/>
                  <a:pt x="86122" y="117995"/>
                  <a:pt x="63581" y="117995"/>
                </a:cubicBezTo>
                <a:cubicBezTo>
                  <a:pt x="41632" y="117995"/>
                  <a:pt x="25588" y="107268"/>
                  <a:pt x="15996" y="98290"/>
                </a:cubicBezTo>
                <a:cubicBezTo>
                  <a:pt x="5623" y="88555"/>
                  <a:pt x="331" y="78679"/>
                  <a:pt x="284" y="78584"/>
                </a:cubicBezTo>
                <a:lnTo>
                  <a:pt x="213" y="78608"/>
                </a:lnTo>
                <a:cubicBezTo>
                  <a:pt x="260" y="78703"/>
                  <a:pt x="5529" y="88602"/>
                  <a:pt x="15949" y="98361"/>
                </a:cubicBezTo>
                <a:cubicBezTo>
                  <a:pt x="22068" y="104078"/>
                  <a:pt x="28731" y="108638"/>
                  <a:pt x="35748" y="111923"/>
                </a:cubicBezTo>
                <a:cubicBezTo>
                  <a:pt x="44467" y="115987"/>
                  <a:pt x="53965" y="118089"/>
                  <a:pt x="63605" y="118089"/>
                </a:cubicBezTo>
                <a:cubicBezTo>
                  <a:pt x="69016" y="118089"/>
                  <a:pt x="74403" y="117003"/>
                  <a:pt x="80073" y="114805"/>
                </a:cubicBezTo>
                <a:cubicBezTo>
                  <a:pt x="85106" y="112844"/>
                  <a:pt x="90233" y="110056"/>
                  <a:pt x="95738" y="106228"/>
                </a:cubicBezTo>
                <a:cubicBezTo>
                  <a:pt x="105945" y="99211"/>
                  <a:pt x="115703" y="89902"/>
                  <a:pt x="125131" y="80924"/>
                </a:cubicBezTo>
                <a:cubicBezTo>
                  <a:pt x="127494" y="78655"/>
                  <a:pt x="129856" y="76411"/>
                  <a:pt x="132172" y="74237"/>
                </a:cubicBezTo>
                <a:cubicBezTo>
                  <a:pt x="142710" y="80593"/>
                  <a:pt x="154358" y="85011"/>
                  <a:pt x="168204" y="85011"/>
                </a:cubicBezTo>
                <a:cubicBezTo>
                  <a:pt x="178954" y="85011"/>
                  <a:pt x="188594" y="81018"/>
                  <a:pt x="198494" y="72489"/>
                </a:cubicBezTo>
                <a:cubicBezTo>
                  <a:pt x="201495" y="69866"/>
                  <a:pt x="204354" y="67078"/>
                  <a:pt x="207023" y="64125"/>
                </a:cubicBezTo>
                <a:cubicBezTo>
                  <a:pt x="222003" y="74473"/>
                  <a:pt x="241307" y="86618"/>
                  <a:pt x="285018" y="86618"/>
                </a:cubicBezTo>
                <a:lnTo>
                  <a:pt x="285018" y="86547"/>
                </a:lnTo>
                <a:cubicBezTo>
                  <a:pt x="241330" y="86547"/>
                  <a:pt x="222050" y="74402"/>
                  <a:pt x="207071" y="64077"/>
                </a:cubicBezTo>
                <a:lnTo>
                  <a:pt x="207354" y="63770"/>
                </a:lnTo>
                <a:cubicBezTo>
                  <a:pt x="222429" y="72985"/>
                  <a:pt x="241732" y="83853"/>
                  <a:pt x="285018" y="83853"/>
                </a:cubicBezTo>
                <a:lnTo>
                  <a:pt x="285018" y="83759"/>
                </a:lnTo>
                <a:cubicBezTo>
                  <a:pt x="241779" y="83759"/>
                  <a:pt x="222476" y="72914"/>
                  <a:pt x="207425" y="63723"/>
                </a:cubicBezTo>
                <a:lnTo>
                  <a:pt x="207709" y="63416"/>
                </a:lnTo>
                <a:cubicBezTo>
                  <a:pt x="222830" y="71473"/>
                  <a:pt x="242134" y="81065"/>
                  <a:pt x="285018" y="81065"/>
                </a:cubicBezTo>
                <a:lnTo>
                  <a:pt x="285018" y="80947"/>
                </a:lnTo>
                <a:cubicBezTo>
                  <a:pt x="242181" y="80947"/>
                  <a:pt x="222877" y="71378"/>
                  <a:pt x="207756" y="63298"/>
                </a:cubicBezTo>
                <a:lnTo>
                  <a:pt x="208016" y="63014"/>
                </a:lnTo>
                <a:cubicBezTo>
                  <a:pt x="223232" y="70008"/>
                  <a:pt x="242559" y="78277"/>
                  <a:pt x="285018" y="78277"/>
                </a:cubicBezTo>
                <a:lnTo>
                  <a:pt x="285018" y="78159"/>
                </a:lnTo>
                <a:cubicBezTo>
                  <a:pt x="242606" y="78159"/>
                  <a:pt x="223279" y="69890"/>
                  <a:pt x="208110" y="62920"/>
                </a:cubicBezTo>
                <a:lnTo>
                  <a:pt x="208347" y="62636"/>
                </a:lnTo>
                <a:cubicBezTo>
                  <a:pt x="223610" y="68496"/>
                  <a:pt x="242961" y="75513"/>
                  <a:pt x="285018" y="75513"/>
                </a:cubicBezTo>
                <a:lnTo>
                  <a:pt x="285018" y="75371"/>
                </a:lnTo>
                <a:cubicBezTo>
                  <a:pt x="243032" y="75371"/>
                  <a:pt x="223704" y="68377"/>
                  <a:pt x="208465" y="62518"/>
                </a:cubicBezTo>
                <a:lnTo>
                  <a:pt x="208701" y="62258"/>
                </a:lnTo>
                <a:cubicBezTo>
                  <a:pt x="224012" y="67007"/>
                  <a:pt x="243362" y="72725"/>
                  <a:pt x="285018" y="72725"/>
                </a:cubicBezTo>
                <a:lnTo>
                  <a:pt x="285018" y="72583"/>
                </a:lnTo>
                <a:cubicBezTo>
                  <a:pt x="243457" y="72583"/>
                  <a:pt x="224106" y="66865"/>
                  <a:pt x="208819" y="62140"/>
                </a:cubicBezTo>
                <a:lnTo>
                  <a:pt x="209032" y="61880"/>
                </a:lnTo>
                <a:cubicBezTo>
                  <a:pt x="224413" y="65519"/>
                  <a:pt x="243764" y="69961"/>
                  <a:pt x="285018" y="69961"/>
                </a:cubicBezTo>
                <a:lnTo>
                  <a:pt x="285018" y="69795"/>
                </a:lnTo>
                <a:cubicBezTo>
                  <a:pt x="243882" y="69795"/>
                  <a:pt x="224508" y="65377"/>
                  <a:pt x="209174" y="61738"/>
                </a:cubicBezTo>
                <a:lnTo>
                  <a:pt x="209363" y="61502"/>
                </a:lnTo>
                <a:cubicBezTo>
                  <a:pt x="224815" y="64054"/>
                  <a:pt x="244166" y="67172"/>
                  <a:pt x="285018" y="67172"/>
                </a:cubicBezTo>
                <a:lnTo>
                  <a:pt x="285018" y="66983"/>
                </a:lnTo>
                <a:cubicBezTo>
                  <a:pt x="244284" y="66983"/>
                  <a:pt x="224933" y="63888"/>
                  <a:pt x="209528" y="61313"/>
                </a:cubicBezTo>
                <a:cubicBezTo>
                  <a:pt x="209575" y="61242"/>
                  <a:pt x="209646" y="61171"/>
                  <a:pt x="209717" y="61100"/>
                </a:cubicBezTo>
                <a:cubicBezTo>
                  <a:pt x="225193" y="62589"/>
                  <a:pt x="244567" y="64408"/>
                  <a:pt x="285018" y="64408"/>
                </a:cubicBezTo>
                <a:lnTo>
                  <a:pt x="285018" y="64195"/>
                </a:lnTo>
                <a:cubicBezTo>
                  <a:pt x="244709" y="64195"/>
                  <a:pt x="226114" y="62471"/>
                  <a:pt x="209882" y="60911"/>
                </a:cubicBezTo>
                <a:lnTo>
                  <a:pt x="210048" y="60722"/>
                </a:lnTo>
                <a:cubicBezTo>
                  <a:pt x="226398" y="61148"/>
                  <a:pt x="244969" y="61644"/>
                  <a:pt x="285018" y="61644"/>
                </a:cubicBezTo>
                <a:lnTo>
                  <a:pt x="285018" y="61407"/>
                </a:lnTo>
                <a:cubicBezTo>
                  <a:pt x="245134" y="61407"/>
                  <a:pt x="226540" y="60935"/>
                  <a:pt x="210237" y="60486"/>
                </a:cubicBezTo>
                <a:lnTo>
                  <a:pt x="210379" y="60321"/>
                </a:lnTo>
                <a:lnTo>
                  <a:pt x="210402" y="60321"/>
                </a:lnTo>
                <a:cubicBezTo>
                  <a:pt x="226800" y="59635"/>
                  <a:pt x="245394" y="58856"/>
                  <a:pt x="285018" y="58856"/>
                </a:cubicBezTo>
                <a:lnTo>
                  <a:pt x="285018" y="58619"/>
                </a:lnTo>
                <a:cubicBezTo>
                  <a:pt x="245560" y="58619"/>
                  <a:pt x="226965" y="59399"/>
                  <a:pt x="210591" y="60084"/>
                </a:cubicBezTo>
                <a:lnTo>
                  <a:pt x="210709" y="59919"/>
                </a:lnTo>
                <a:lnTo>
                  <a:pt x="210946" y="59895"/>
                </a:lnTo>
                <a:cubicBezTo>
                  <a:pt x="227367" y="58123"/>
                  <a:pt x="245961" y="56091"/>
                  <a:pt x="285018" y="56091"/>
                </a:cubicBezTo>
                <a:lnTo>
                  <a:pt x="285018" y="55831"/>
                </a:lnTo>
                <a:cubicBezTo>
                  <a:pt x="245985" y="55831"/>
                  <a:pt x="227367" y="57840"/>
                  <a:pt x="210969" y="59635"/>
                </a:cubicBezTo>
                <a:lnTo>
                  <a:pt x="210969" y="59635"/>
                </a:lnTo>
                <a:cubicBezTo>
                  <a:pt x="210993" y="59588"/>
                  <a:pt x="211016" y="59564"/>
                  <a:pt x="211064" y="59517"/>
                </a:cubicBezTo>
                <a:lnTo>
                  <a:pt x="211513" y="59446"/>
                </a:lnTo>
                <a:cubicBezTo>
                  <a:pt x="227934" y="56564"/>
                  <a:pt x="246528" y="53303"/>
                  <a:pt x="285018" y="53303"/>
                </a:cubicBezTo>
                <a:lnTo>
                  <a:pt x="285018" y="53043"/>
                </a:lnTo>
                <a:cubicBezTo>
                  <a:pt x="246505" y="53043"/>
                  <a:pt x="227886" y="56304"/>
                  <a:pt x="211465" y="59186"/>
                </a:cubicBezTo>
                <a:lnTo>
                  <a:pt x="211324" y="59210"/>
                </a:lnTo>
                <a:lnTo>
                  <a:pt x="211395" y="59116"/>
                </a:lnTo>
                <a:lnTo>
                  <a:pt x="212080" y="58950"/>
                </a:lnTo>
                <a:cubicBezTo>
                  <a:pt x="228501" y="55004"/>
                  <a:pt x="247096" y="50539"/>
                  <a:pt x="285018" y="50539"/>
                </a:cubicBezTo>
                <a:lnTo>
                  <a:pt x="285018" y="50232"/>
                </a:lnTo>
                <a:cubicBezTo>
                  <a:pt x="247072" y="50232"/>
                  <a:pt x="228454" y="54721"/>
                  <a:pt x="212009" y="58667"/>
                </a:cubicBezTo>
                <a:lnTo>
                  <a:pt x="211725" y="58738"/>
                </a:lnTo>
                <a:lnTo>
                  <a:pt x="211725" y="58738"/>
                </a:lnTo>
                <a:lnTo>
                  <a:pt x="211749" y="58714"/>
                </a:lnTo>
                <a:lnTo>
                  <a:pt x="212647" y="58430"/>
                </a:lnTo>
                <a:cubicBezTo>
                  <a:pt x="229068" y="53421"/>
                  <a:pt x="247686" y="47727"/>
                  <a:pt x="285018" y="47727"/>
                </a:cubicBezTo>
                <a:lnTo>
                  <a:pt x="285018" y="47444"/>
                </a:lnTo>
                <a:cubicBezTo>
                  <a:pt x="247639" y="47444"/>
                  <a:pt x="228997" y="53138"/>
                  <a:pt x="212552" y="58147"/>
                </a:cubicBezTo>
                <a:lnTo>
                  <a:pt x="212387" y="58194"/>
                </a:lnTo>
                <a:lnTo>
                  <a:pt x="213214" y="57911"/>
                </a:lnTo>
                <a:cubicBezTo>
                  <a:pt x="229635" y="51862"/>
                  <a:pt x="248230" y="44986"/>
                  <a:pt x="285018" y="44986"/>
                </a:cubicBezTo>
                <a:lnTo>
                  <a:pt x="285018" y="44656"/>
                </a:lnTo>
                <a:cubicBezTo>
                  <a:pt x="248419" y="44656"/>
                  <a:pt x="229777" y="51460"/>
                  <a:pt x="213426" y="57485"/>
                </a:cubicBezTo>
                <a:lnTo>
                  <a:pt x="213805" y="57320"/>
                </a:lnTo>
                <a:cubicBezTo>
                  <a:pt x="230202" y="50232"/>
                  <a:pt x="248797" y="42222"/>
                  <a:pt x="285018" y="42222"/>
                </a:cubicBezTo>
                <a:lnTo>
                  <a:pt x="285018" y="41868"/>
                </a:lnTo>
                <a:cubicBezTo>
                  <a:pt x="249340" y="41868"/>
                  <a:pt x="230722" y="49641"/>
                  <a:pt x="214490" y="56635"/>
                </a:cubicBezTo>
                <a:lnTo>
                  <a:pt x="214490" y="56635"/>
                </a:lnTo>
                <a:cubicBezTo>
                  <a:pt x="230864" y="48578"/>
                  <a:pt x="249435" y="39434"/>
                  <a:pt x="285018" y="39434"/>
                </a:cubicBezTo>
                <a:lnTo>
                  <a:pt x="285018" y="39080"/>
                </a:lnTo>
                <a:cubicBezTo>
                  <a:pt x="250285" y="39080"/>
                  <a:pt x="231714" y="47751"/>
                  <a:pt x="215600" y="55690"/>
                </a:cubicBezTo>
                <a:cubicBezTo>
                  <a:pt x="231856" y="46688"/>
                  <a:pt x="250356" y="36670"/>
                  <a:pt x="285018" y="36670"/>
                </a:cubicBezTo>
                <a:lnTo>
                  <a:pt x="285018" y="36292"/>
                </a:lnTo>
                <a:cubicBezTo>
                  <a:pt x="251207" y="36292"/>
                  <a:pt x="232706" y="45813"/>
                  <a:pt x="216758" y="54626"/>
                </a:cubicBezTo>
                <a:lnTo>
                  <a:pt x="216758" y="54626"/>
                </a:lnTo>
                <a:cubicBezTo>
                  <a:pt x="232825" y="44750"/>
                  <a:pt x="251301" y="33882"/>
                  <a:pt x="285018" y="33882"/>
                </a:cubicBezTo>
                <a:lnTo>
                  <a:pt x="285018" y="33504"/>
                </a:lnTo>
                <a:cubicBezTo>
                  <a:pt x="252175" y="33504"/>
                  <a:pt x="233746" y="43781"/>
                  <a:pt x="217963" y="53445"/>
                </a:cubicBezTo>
                <a:lnTo>
                  <a:pt x="217963" y="53445"/>
                </a:lnTo>
                <a:cubicBezTo>
                  <a:pt x="233888" y="42718"/>
                  <a:pt x="252270" y="31117"/>
                  <a:pt x="285018" y="31117"/>
                </a:cubicBezTo>
                <a:lnTo>
                  <a:pt x="285018" y="30716"/>
                </a:lnTo>
                <a:cubicBezTo>
                  <a:pt x="253121" y="30716"/>
                  <a:pt x="234809" y="41655"/>
                  <a:pt x="219168" y="52146"/>
                </a:cubicBezTo>
                <a:lnTo>
                  <a:pt x="219168" y="52146"/>
                </a:lnTo>
                <a:cubicBezTo>
                  <a:pt x="234927" y="40615"/>
                  <a:pt x="253215" y="28353"/>
                  <a:pt x="285018" y="28353"/>
                </a:cubicBezTo>
                <a:lnTo>
                  <a:pt x="285018" y="27904"/>
                </a:lnTo>
                <a:cubicBezTo>
                  <a:pt x="254089" y="27904"/>
                  <a:pt x="235896" y="39458"/>
                  <a:pt x="220444" y="50681"/>
                </a:cubicBezTo>
                <a:cubicBezTo>
                  <a:pt x="236014" y="38418"/>
                  <a:pt x="254160" y="25588"/>
                  <a:pt x="285018" y="25588"/>
                </a:cubicBezTo>
                <a:lnTo>
                  <a:pt x="285018" y="25116"/>
                </a:lnTo>
                <a:cubicBezTo>
                  <a:pt x="270227" y="25116"/>
                  <a:pt x="257090" y="28022"/>
                  <a:pt x="244875" y="34000"/>
                </a:cubicBezTo>
                <a:cubicBezTo>
                  <a:pt x="236085" y="38300"/>
                  <a:pt x="228690" y="43663"/>
                  <a:pt x="221720" y="49121"/>
                </a:cubicBezTo>
                <a:cubicBezTo>
                  <a:pt x="237668" y="35677"/>
                  <a:pt x="255011" y="22800"/>
                  <a:pt x="285018" y="22800"/>
                </a:cubicBezTo>
                <a:lnTo>
                  <a:pt x="285018" y="22328"/>
                </a:lnTo>
                <a:cubicBezTo>
                  <a:pt x="270439" y="22328"/>
                  <a:pt x="257492" y="25447"/>
                  <a:pt x="245371" y="31826"/>
                </a:cubicBezTo>
                <a:cubicBezTo>
                  <a:pt x="236936" y="36268"/>
                  <a:pt x="229777" y="41797"/>
                  <a:pt x="223019" y="47444"/>
                </a:cubicBezTo>
                <a:cubicBezTo>
                  <a:pt x="238731" y="33338"/>
                  <a:pt x="255932" y="20012"/>
                  <a:pt x="285018" y="20012"/>
                </a:cubicBezTo>
                <a:lnTo>
                  <a:pt x="285018" y="19540"/>
                </a:lnTo>
                <a:cubicBezTo>
                  <a:pt x="270676" y="19540"/>
                  <a:pt x="257870" y="22848"/>
                  <a:pt x="245867" y="29652"/>
                </a:cubicBezTo>
                <a:cubicBezTo>
                  <a:pt x="237810" y="34189"/>
                  <a:pt x="230887" y="39812"/>
                  <a:pt x="224366" y="45601"/>
                </a:cubicBezTo>
                <a:cubicBezTo>
                  <a:pt x="239842" y="30905"/>
                  <a:pt x="256877" y="17248"/>
                  <a:pt x="285018" y="17248"/>
                </a:cubicBezTo>
                <a:lnTo>
                  <a:pt x="285018" y="16752"/>
                </a:lnTo>
                <a:cubicBezTo>
                  <a:pt x="270912" y="16752"/>
                  <a:pt x="258248" y="20249"/>
                  <a:pt x="246339" y="27455"/>
                </a:cubicBezTo>
                <a:cubicBezTo>
                  <a:pt x="238661" y="32086"/>
                  <a:pt x="231998" y="37780"/>
                  <a:pt x="225689" y="43687"/>
                </a:cubicBezTo>
                <a:lnTo>
                  <a:pt x="225689" y="43687"/>
                </a:lnTo>
                <a:cubicBezTo>
                  <a:pt x="240929" y="28471"/>
                  <a:pt x="257799" y="14484"/>
                  <a:pt x="285018" y="14484"/>
                </a:cubicBezTo>
                <a:lnTo>
                  <a:pt x="285018" y="13964"/>
                </a:lnTo>
                <a:cubicBezTo>
                  <a:pt x="271125" y="13964"/>
                  <a:pt x="258649" y="17650"/>
                  <a:pt x="246836" y="25234"/>
                </a:cubicBezTo>
                <a:cubicBezTo>
                  <a:pt x="239558" y="29912"/>
                  <a:pt x="233132" y="35654"/>
                  <a:pt x="227083" y="41584"/>
                </a:cubicBezTo>
                <a:lnTo>
                  <a:pt x="227083" y="41584"/>
                </a:lnTo>
                <a:cubicBezTo>
                  <a:pt x="242063" y="25919"/>
                  <a:pt x="258720" y="11696"/>
                  <a:pt x="285018" y="11696"/>
                </a:cubicBezTo>
                <a:lnTo>
                  <a:pt x="285018" y="11152"/>
                </a:lnTo>
                <a:cubicBezTo>
                  <a:pt x="259571" y="11152"/>
                  <a:pt x="243150" y="24336"/>
                  <a:pt x="228548" y="39316"/>
                </a:cubicBezTo>
                <a:cubicBezTo>
                  <a:pt x="243268" y="23249"/>
                  <a:pt x="259665" y="8908"/>
                  <a:pt x="285018" y="8908"/>
                </a:cubicBezTo>
                <a:lnTo>
                  <a:pt x="285018" y="8364"/>
                </a:lnTo>
                <a:cubicBezTo>
                  <a:pt x="260469" y="8364"/>
                  <a:pt x="244284" y="21666"/>
                  <a:pt x="229942" y="37000"/>
                </a:cubicBezTo>
                <a:cubicBezTo>
                  <a:pt x="244402" y="20579"/>
                  <a:pt x="260563" y="6143"/>
                  <a:pt x="285018" y="6143"/>
                </a:cubicBezTo>
                <a:lnTo>
                  <a:pt x="285018" y="5576"/>
                </a:lnTo>
                <a:cubicBezTo>
                  <a:pt x="261367" y="5576"/>
                  <a:pt x="245442" y="18925"/>
                  <a:pt x="231360" y="34567"/>
                </a:cubicBezTo>
                <a:cubicBezTo>
                  <a:pt x="245560" y="17862"/>
                  <a:pt x="261437" y="3355"/>
                  <a:pt x="285018" y="3355"/>
                </a:cubicBezTo>
                <a:lnTo>
                  <a:pt x="285018" y="2788"/>
                </a:lnTo>
                <a:cubicBezTo>
                  <a:pt x="262217" y="2788"/>
                  <a:pt x="246623" y="16161"/>
                  <a:pt x="232777" y="32039"/>
                </a:cubicBezTo>
                <a:cubicBezTo>
                  <a:pt x="246718" y="15098"/>
                  <a:pt x="262312" y="591"/>
                  <a:pt x="285018" y="591"/>
                </a:cubicBezTo>
                <a:lnTo>
                  <a:pt x="285018" y="0"/>
                </a:lnTo>
                <a:close/>
              </a:path>
            </a:pathLst>
          </a:custGeom>
          <a:solidFill>
            <a:schemeClr val="dk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89"/>
          </a:p>
        </p:txBody>
      </p:sp>
      <p:sp>
        <p:nvSpPr>
          <p:cNvPr id="380" name="Google Shape;380;p17"/>
          <p:cNvSpPr/>
          <p:nvPr/>
        </p:nvSpPr>
        <p:spPr>
          <a:xfrm>
            <a:off x="648659" y="408537"/>
            <a:ext cx="609600" cy="609600"/>
          </a:xfrm>
          <a:prstGeom prst="ellipse">
            <a:avLst/>
          </a:prstGeom>
          <a:noFill/>
          <a:ln w="19050" cap="flat" cmpd="sng">
            <a:solidFill>
              <a:schemeClr val="accent2"/>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89"/>
          </a:p>
        </p:txBody>
      </p:sp>
      <p:sp>
        <p:nvSpPr>
          <p:cNvPr id="381" name="Google Shape;381;p17"/>
          <p:cNvSpPr/>
          <p:nvPr/>
        </p:nvSpPr>
        <p:spPr>
          <a:xfrm>
            <a:off x="10845629" y="1684567"/>
            <a:ext cx="487600" cy="487600"/>
          </a:xfrm>
          <a:prstGeom prst="ellipse">
            <a:avLst/>
          </a:prstGeom>
          <a:noFill/>
          <a:ln w="19050" cap="flat" cmpd="sng">
            <a:solidFill>
              <a:schemeClr val="accent2"/>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89"/>
          </a:p>
        </p:txBody>
      </p:sp>
      <p:sp>
        <p:nvSpPr>
          <p:cNvPr id="382" name="Google Shape;382;p17"/>
          <p:cNvSpPr/>
          <p:nvPr/>
        </p:nvSpPr>
        <p:spPr>
          <a:xfrm flipH="1">
            <a:off x="6461629" y="5526767"/>
            <a:ext cx="244000" cy="244000"/>
          </a:xfrm>
          <a:prstGeom prst="ellipse">
            <a:avLst/>
          </a:prstGeom>
          <a:solidFill>
            <a:schemeClr val="accent1"/>
          </a:solidFill>
          <a:ln>
            <a:noFill/>
          </a:ln>
          <a:effectLst>
            <a:outerShdw blurRad="128588" dist="57150" dir="4980000" algn="bl" rotWithShape="0">
              <a:srgbClr val="000000">
                <a:alpha val="16000"/>
              </a:srgb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89"/>
          </a:p>
        </p:txBody>
      </p:sp>
      <p:sp>
        <p:nvSpPr>
          <p:cNvPr id="383" name="Google Shape;383;p17"/>
          <p:cNvSpPr/>
          <p:nvPr/>
        </p:nvSpPr>
        <p:spPr>
          <a:xfrm flipH="1">
            <a:off x="2353647" y="4403000"/>
            <a:ext cx="487600" cy="487600"/>
          </a:xfrm>
          <a:prstGeom prst="ellipse">
            <a:avLst/>
          </a:prstGeom>
          <a:solidFill>
            <a:schemeClr val="accent2"/>
          </a:solidFill>
          <a:ln>
            <a:noFill/>
          </a:ln>
          <a:effectLst>
            <a:outerShdw blurRad="128588" dist="57150" dir="4980000" algn="bl" rotWithShape="0">
              <a:srgbClr val="000000">
                <a:alpha val="16000"/>
              </a:srgb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89"/>
          </a:p>
        </p:txBody>
      </p:sp>
      <p:sp>
        <p:nvSpPr>
          <p:cNvPr id="384" name="Google Shape;384;p17"/>
          <p:cNvSpPr/>
          <p:nvPr/>
        </p:nvSpPr>
        <p:spPr>
          <a:xfrm>
            <a:off x="1097027" y="2038088"/>
            <a:ext cx="426800" cy="426800"/>
          </a:xfrm>
          <a:prstGeom prst="ellipse">
            <a:avLst/>
          </a:prstGeom>
          <a:solidFill>
            <a:schemeClr val="accent1"/>
          </a:solidFill>
          <a:ln>
            <a:noFill/>
          </a:ln>
          <a:effectLst>
            <a:outerShdw blurRad="128588" dist="57150" dir="4980000" algn="bl" rotWithShape="0">
              <a:srgbClr val="000000">
                <a:alpha val="16000"/>
              </a:srgb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89"/>
          </a:p>
        </p:txBody>
      </p:sp>
      <p:sp>
        <p:nvSpPr>
          <p:cNvPr id="385" name="Google Shape;385;p17"/>
          <p:cNvSpPr txBox="1">
            <a:spLocks noGrp="1"/>
          </p:cNvSpPr>
          <p:nvPr>
            <p:ph type="title"/>
          </p:nvPr>
        </p:nvSpPr>
        <p:spPr>
          <a:xfrm>
            <a:off x="3298033" y="2588767"/>
            <a:ext cx="5596000" cy="1122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600"/>
              <a:buNone/>
              <a:defRPr sz="8000"/>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a:endParaRPr/>
          </a:p>
        </p:txBody>
      </p:sp>
      <p:sp>
        <p:nvSpPr>
          <p:cNvPr id="386" name="Google Shape;386;p17"/>
          <p:cNvSpPr txBox="1">
            <a:spLocks noGrp="1"/>
          </p:cNvSpPr>
          <p:nvPr>
            <p:ph type="title" idx="2" hasCustomPrompt="1"/>
          </p:nvPr>
        </p:nvSpPr>
        <p:spPr>
          <a:xfrm>
            <a:off x="5277400" y="915700"/>
            <a:ext cx="1637200" cy="11224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2"/>
              </a:buClr>
              <a:buSzPts val="6000"/>
              <a:buNone/>
              <a:defRPr sz="8000">
                <a:solidFill>
                  <a:schemeClr val="accent2"/>
                </a:solidFill>
              </a:defRPr>
            </a:lvl1pPr>
            <a:lvl2pPr lvl="1" algn="ctr" rtl="0">
              <a:spcBef>
                <a:spcPts val="0"/>
              </a:spcBef>
              <a:spcAft>
                <a:spcPts val="0"/>
              </a:spcAft>
              <a:buSzPts val="6000"/>
              <a:buNone/>
              <a:defRPr sz="8000"/>
            </a:lvl2pPr>
            <a:lvl3pPr lvl="2" algn="ctr" rtl="0">
              <a:spcBef>
                <a:spcPts val="0"/>
              </a:spcBef>
              <a:spcAft>
                <a:spcPts val="0"/>
              </a:spcAft>
              <a:buSzPts val="6000"/>
              <a:buNone/>
              <a:defRPr sz="8000"/>
            </a:lvl3pPr>
            <a:lvl4pPr lvl="3" algn="ctr" rtl="0">
              <a:spcBef>
                <a:spcPts val="0"/>
              </a:spcBef>
              <a:spcAft>
                <a:spcPts val="0"/>
              </a:spcAft>
              <a:buSzPts val="6000"/>
              <a:buNone/>
              <a:defRPr sz="8000"/>
            </a:lvl4pPr>
            <a:lvl5pPr lvl="4" algn="ctr" rtl="0">
              <a:spcBef>
                <a:spcPts val="0"/>
              </a:spcBef>
              <a:spcAft>
                <a:spcPts val="0"/>
              </a:spcAft>
              <a:buSzPts val="6000"/>
              <a:buNone/>
              <a:defRPr sz="8000"/>
            </a:lvl5pPr>
            <a:lvl6pPr lvl="5" algn="ctr" rtl="0">
              <a:spcBef>
                <a:spcPts val="0"/>
              </a:spcBef>
              <a:spcAft>
                <a:spcPts val="0"/>
              </a:spcAft>
              <a:buSzPts val="6000"/>
              <a:buNone/>
              <a:defRPr sz="8000"/>
            </a:lvl6pPr>
            <a:lvl7pPr lvl="6" algn="ctr" rtl="0">
              <a:spcBef>
                <a:spcPts val="0"/>
              </a:spcBef>
              <a:spcAft>
                <a:spcPts val="0"/>
              </a:spcAft>
              <a:buSzPts val="6000"/>
              <a:buNone/>
              <a:defRPr sz="8000"/>
            </a:lvl7pPr>
            <a:lvl8pPr lvl="7" algn="ctr" rtl="0">
              <a:spcBef>
                <a:spcPts val="0"/>
              </a:spcBef>
              <a:spcAft>
                <a:spcPts val="0"/>
              </a:spcAft>
              <a:buSzPts val="6000"/>
              <a:buNone/>
              <a:defRPr sz="8000"/>
            </a:lvl8pPr>
            <a:lvl9pPr lvl="8" algn="ctr" rtl="0">
              <a:spcBef>
                <a:spcPts val="0"/>
              </a:spcBef>
              <a:spcAft>
                <a:spcPts val="0"/>
              </a:spcAft>
              <a:buSzPts val="6000"/>
              <a:buNone/>
              <a:defRPr sz="8000"/>
            </a:lvl9pPr>
          </a:lstStyle>
          <a:p>
            <a:r>
              <a:t>xx%</a:t>
            </a:r>
          </a:p>
        </p:txBody>
      </p:sp>
      <p:sp>
        <p:nvSpPr>
          <p:cNvPr id="387" name="Google Shape;387;p17"/>
          <p:cNvSpPr txBox="1">
            <a:spLocks noGrp="1"/>
          </p:cNvSpPr>
          <p:nvPr>
            <p:ph type="subTitle" idx="1"/>
          </p:nvPr>
        </p:nvSpPr>
        <p:spPr>
          <a:xfrm>
            <a:off x="3298033" y="3711167"/>
            <a:ext cx="5596000" cy="573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2133"/>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Title only 1">
  <p:cSld name="TITLE_ONLY_1">
    <p:spTree>
      <p:nvGrpSpPr>
        <p:cNvPr id="1" name="Shape 388"/>
        <p:cNvGrpSpPr/>
        <p:nvPr/>
      </p:nvGrpSpPr>
      <p:grpSpPr>
        <a:xfrm>
          <a:off x="0" y="0"/>
          <a:ext cx="0" cy="0"/>
          <a:chOff x="0" y="0"/>
          <a:chExt cx="0" cy="0"/>
        </a:xfrm>
      </p:grpSpPr>
      <p:grpSp>
        <p:nvGrpSpPr>
          <p:cNvPr id="389" name="Google Shape;389;p18"/>
          <p:cNvGrpSpPr/>
          <p:nvPr/>
        </p:nvGrpSpPr>
        <p:grpSpPr>
          <a:xfrm>
            <a:off x="-1005801" y="-203219"/>
            <a:ext cx="13550761" cy="7188428"/>
            <a:chOff x="-200" y="-541901"/>
            <a:chExt cx="9144387" cy="4850928"/>
          </a:xfrm>
        </p:grpSpPr>
        <p:grpSp>
          <p:nvGrpSpPr>
            <p:cNvPr id="390" name="Google Shape;390;p18"/>
            <p:cNvGrpSpPr/>
            <p:nvPr/>
          </p:nvGrpSpPr>
          <p:grpSpPr>
            <a:xfrm>
              <a:off x="75" y="-541901"/>
              <a:ext cx="3080308" cy="3269023"/>
              <a:chOff x="0" y="0"/>
              <a:chExt cx="2743172" cy="2911232"/>
            </a:xfrm>
          </p:grpSpPr>
          <p:sp>
            <p:nvSpPr>
              <p:cNvPr id="391" name="Google Shape;391;p18"/>
              <p:cNvSpPr/>
              <p:nvPr/>
            </p:nvSpPr>
            <p:spPr>
              <a:xfrm>
                <a:off x="0" y="1411617"/>
                <a:ext cx="2743172" cy="1499615"/>
              </a:xfrm>
              <a:custGeom>
                <a:avLst/>
                <a:gdLst/>
                <a:ahLst/>
                <a:cxnLst/>
                <a:rect l="l" t="t" r="r" b="b"/>
                <a:pathLst>
                  <a:path w="143284" h="78442" extrusionOk="0">
                    <a:moveTo>
                      <a:pt x="94420" y="2397"/>
                    </a:moveTo>
                    <a:cubicBezTo>
                      <a:pt x="94850" y="2397"/>
                      <a:pt x="95284" y="2437"/>
                      <a:pt x="95715" y="2519"/>
                    </a:cubicBezTo>
                    <a:cubicBezTo>
                      <a:pt x="94720" y="3693"/>
                      <a:pt x="94138" y="5198"/>
                      <a:pt x="94228" y="6784"/>
                    </a:cubicBezTo>
                    <a:cubicBezTo>
                      <a:pt x="92977" y="5481"/>
                      <a:pt x="91219" y="4651"/>
                      <a:pt x="89350" y="4651"/>
                    </a:cubicBezTo>
                    <a:cubicBezTo>
                      <a:pt x="89330" y="4651"/>
                      <a:pt x="89310" y="4651"/>
                      <a:pt x="89290" y="4651"/>
                    </a:cubicBezTo>
                    <a:cubicBezTo>
                      <a:pt x="90624" y="3201"/>
                      <a:pt x="92490" y="2397"/>
                      <a:pt x="94420" y="2397"/>
                    </a:cubicBezTo>
                    <a:close/>
                    <a:moveTo>
                      <a:pt x="84151" y="2400"/>
                    </a:moveTo>
                    <a:cubicBezTo>
                      <a:pt x="86084" y="2400"/>
                      <a:pt x="87955" y="3198"/>
                      <a:pt x="89290" y="4651"/>
                    </a:cubicBezTo>
                    <a:cubicBezTo>
                      <a:pt x="89270" y="4651"/>
                      <a:pt x="89250" y="4651"/>
                      <a:pt x="89231" y="4651"/>
                    </a:cubicBezTo>
                    <a:cubicBezTo>
                      <a:pt x="87362" y="4651"/>
                      <a:pt x="85594" y="5481"/>
                      <a:pt x="84353" y="6793"/>
                    </a:cubicBezTo>
                    <a:cubicBezTo>
                      <a:pt x="84434" y="5207"/>
                      <a:pt x="83851" y="3702"/>
                      <a:pt x="82866" y="2519"/>
                    </a:cubicBezTo>
                    <a:cubicBezTo>
                      <a:pt x="83294" y="2439"/>
                      <a:pt x="83724" y="2400"/>
                      <a:pt x="84151" y="2400"/>
                    </a:cubicBezTo>
                    <a:close/>
                    <a:moveTo>
                      <a:pt x="13670" y="2589"/>
                    </a:moveTo>
                    <a:cubicBezTo>
                      <a:pt x="15606" y="2589"/>
                      <a:pt x="17480" y="3392"/>
                      <a:pt x="18825" y="4840"/>
                    </a:cubicBezTo>
                    <a:lnTo>
                      <a:pt x="18825" y="4840"/>
                    </a:lnTo>
                    <a:cubicBezTo>
                      <a:pt x="18822" y="4840"/>
                      <a:pt x="18819" y="4840"/>
                      <a:pt x="18816" y="4840"/>
                    </a:cubicBezTo>
                    <a:cubicBezTo>
                      <a:pt x="18806" y="4840"/>
                      <a:pt x="18796" y="4840"/>
                      <a:pt x="18786" y="4840"/>
                    </a:cubicBezTo>
                    <a:cubicBezTo>
                      <a:pt x="16906" y="4840"/>
                      <a:pt x="15136" y="5671"/>
                      <a:pt x="13879" y="6981"/>
                    </a:cubicBezTo>
                    <a:cubicBezTo>
                      <a:pt x="13951" y="5404"/>
                      <a:pt x="13368" y="3899"/>
                      <a:pt x="12382" y="2716"/>
                    </a:cubicBezTo>
                    <a:lnTo>
                      <a:pt x="12391" y="2707"/>
                    </a:lnTo>
                    <a:cubicBezTo>
                      <a:pt x="12817" y="2628"/>
                      <a:pt x="13245" y="2589"/>
                      <a:pt x="13670" y="2589"/>
                    </a:cubicBezTo>
                    <a:close/>
                    <a:moveTo>
                      <a:pt x="23963" y="2589"/>
                    </a:moveTo>
                    <a:cubicBezTo>
                      <a:pt x="24387" y="2589"/>
                      <a:pt x="24815" y="2628"/>
                      <a:pt x="25241" y="2707"/>
                    </a:cubicBezTo>
                    <a:cubicBezTo>
                      <a:pt x="24255" y="3890"/>
                      <a:pt x="23673" y="5395"/>
                      <a:pt x="23753" y="6981"/>
                    </a:cubicBezTo>
                    <a:cubicBezTo>
                      <a:pt x="22512" y="5678"/>
                      <a:pt x="20744" y="4839"/>
                      <a:pt x="18875" y="4839"/>
                    </a:cubicBezTo>
                    <a:cubicBezTo>
                      <a:pt x="18859" y="4839"/>
                      <a:pt x="18842" y="4839"/>
                      <a:pt x="18825" y="4840"/>
                    </a:cubicBezTo>
                    <a:lnTo>
                      <a:pt x="18825" y="4840"/>
                    </a:lnTo>
                    <a:cubicBezTo>
                      <a:pt x="20162" y="3392"/>
                      <a:pt x="22030" y="2589"/>
                      <a:pt x="23963" y="2589"/>
                    </a:cubicBezTo>
                    <a:close/>
                    <a:moveTo>
                      <a:pt x="77628" y="548"/>
                    </a:moveTo>
                    <a:cubicBezTo>
                      <a:pt x="80805" y="548"/>
                      <a:pt x="83981" y="2626"/>
                      <a:pt x="84022" y="6784"/>
                    </a:cubicBezTo>
                    <a:cubicBezTo>
                      <a:pt x="83543" y="6679"/>
                      <a:pt x="83061" y="6628"/>
                      <a:pt x="82582" y="6628"/>
                    </a:cubicBezTo>
                    <a:cubicBezTo>
                      <a:pt x="80728" y="6628"/>
                      <a:pt x="78929" y="7396"/>
                      <a:pt x="77633" y="8791"/>
                    </a:cubicBezTo>
                    <a:cubicBezTo>
                      <a:pt x="76359" y="7419"/>
                      <a:pt x="74579" y="6632"/>
                      <a:pt x="72709" y="6632"/>
                    </a:cubicBezTo>
                    <a:cubicBezTo>
                      <a:pt x="72699" y="6632"/>
                      <a:pt x="72688" y="6632"/>
                      <a:pt x="72678" y="6632"/>
                    </a:cubicBezTo>
                    <a:cubicBezTo>
                      <a:pt x="72194" y="6632"/>
                      <a:pt x="71710" y="6677"/>
                      <a:pt x="71235" y="6784"/>
                    </a:cubicBezTo>
                    <a:cubicBezTo>
                      <a:pt x="71275" y="2626"/>
                      <a:pt x="74452" y="548"/>
                      <a:pt x="77628" y="548"/>
                    </a:cubicBezTo>
                    <a:close/>
                    <a:moveTo>
                      <a:pt x="100945" y="548"/>
                    </a:moveTo>
                    <a:cubicBezTo>
                      <a:pt x="104119" y="548"/>
                      <a:pt x="107295" y="2626"/>
                      <a:pt x="107337" y="6782"/>
                    </a:cubicBezTo>
                    <a:lnTo>
                      <a:pt x="107337" y="6782"/>
                    </a:lnTo>
                    <a:cubicBezTo>
                      <a:pt x="106865" y="6681"/>
                      <a:pt x="106389" y="6632"/>
                      <a:pt x="105917" y="6632"/>
                    </a:cubicBezTo>
                    <a:cubicBezTo>
                      <a:pt x="104054" y="6632"/>
                      <a:pt x="102249" y="7399"/>
                      <a:pt x="100957" y="8791"/>
                    </a:cubicBezTo>
                    <a:cubicBezTo>
                      <a:pt x="99676" y="7411"/>
                      <a:pt x="97883" y="6632"/>
                      <a:pt x="96002" y="6632"/>
                    </a:cubicBezTo>
                    <a:cubicBezTo>
                      <a:pt x="95518" y="6632"/>
                      <a:pt x="95034" y="6685"/>
                      <a:pt x="94559" y="6784"/>
                    </a:cubicBezTo>
                    <a:cubicBezTo>
                      <a:pt x="94595" y="2626"/>
                      <a:pt x="97769" y="548"/>
                      <a:pt x="100945" y="548"/>
                    </a:cubicBezTo>
                    <a:close/>
                    <a:moveTo>
                      <a:pt x="7159" y="741"/>
                    </a:moveTo>
                    <a:cubicBezTo>
                      <a:pt x="10334" y="741"/>
                      <a:pt x="13512" y="2820"/>
                      <a:pt x="13556" y="6981"/>
                    </a:cubicBezTo>
                    <a:cubicBezTo>
                      <a:pt x="13074" y="6876"/>
                      <a:pt x="12589" y="6825"/>
                      <a:pt x="12108" y="6825"/>
                    </a:cubicBezTo>
                    <a:cubicBezTo>
                      <a:pt x="10251" y="6825"/>
                      <a:pt x="8458" y="7587"/>
                      <a:pt x="7163" y="8974"/>
                    </a:cubicBezTo>
                    <a:lnTo>
                      <a:pt x="7163" y="8974"/>
                    </a:lnTo>
                    <a:cubicBezTo>
                      <a:pt x="5882" y="7606"/>
                      <a:pt x="4092" y="6820"/>
                      <a:pt x="2212" y="6820"/>
                    </a:cubicBezTo>
                    <a:cubicBezTo>
                      <a:pt x="1728" y="6820"/>
                      <a:pt x="1245" y="6874"/>
                      <a:pt x="770" y="6981"/>
                    </a:cubicBezTo>
                    <a:cubicBezTo>
                      <a:pt x="806" y="2822"/>
                      <a:pt x="3981" y="741"/>
                      <a:pt x="7159" y="741"/>
                    </a:cubicBezTo>
                    <a:close/>
                    <a:moveTo>
                      <a:pt x="30465" y="748"/>
                    </a:moveTo>
                    <a:cubicBezTo>
                      <a:pt x="33637" y="748"/>
                      <a:pt x="36811" y="2823"/>
                      <a:pt x="36854" y="6977"/>
                    </a:cubicBezTo>
                    <a:lnTo>
                      <a:pt x="36854" y="6977"/>
                    </a:lnTo>
                    <a:cubicBezTo>
                      <a:pt x="36379" y="6875"/>
                      <a:pt x="35901" y="6825"/>
                      <a:pt x="35427" y="6825"/>
                    </a:cubicBezTo>
                    <a:cubicBezTo>
                      <a:pt x="33572" y="6825"/>
                      <a:pt x="31778" y="7591"/>
                      <a:pt x="30483" y="8979"/>
                    </a:cubicBezTo>
                    <a:cubicBezTo>
                      <a:pt x="29201" y="7608"/>
                      <a:pt x="27409" y="6820"/>
                      <a:pt x="25536" y="6820"/>
                    </a:cubicBezTo>
                    <a:cubicBezTo>
                      <a:pt x="25044" y="6820"/>
                      <a:pt x="24560" y="6874"/>
                      <a:pt x="24085" y="6981"/>
                    </a:cubicBezTo>
                    <a:cubicBezTo>
                      <a:pt x="24116" y="2827"/>
                      <a:pt x="27290" y="748"/>
                      <a:pt x="30465" y="748"/>
                    </a:cubicBezTo>
                    <a:close/>
                    <a:moveTo>
                      <a:pt x="119332" y="6908"/>
                    </a:moveTo>
                    <a:cubicBezTo>
                      <a:pt x="121265" y="6908"/>
                      <a:pt x="123134" y="7710"/>
                      <a:pt x="124478" y="9150"/>
                    </a:cubicBezTo>
                    <a:lnTo>
                      <a:pt x="124487" y="9158"/>
                    </a:lnTo>
                    <a:lnTo>
                      <a:pt x="124487" y="9158"/>
                    </a:lnTo>
                    <a:cubicBezTo>
                      <a:pt x="124484" y="9159"/>
                      <a:pt x="124481" y="9159"/>
                      <a:pt x="124478" y="9159"/>
                    </a:cubicBezTo>
                    <a:cubicBezTo>
                      <a:pt x="124459" y="9158"/>
                      <a:pt x="124439" y="9158"/>
                      <a:pt x="124419" y="9158"/>
                    </a:cubicBezTo>
                    <a:cubicBezTo>
                      <a:pt x="122559" y="9158"/>
                      <a:pt x="120791" y="9997"/>
                      <a:pt x="119541" y="11300"/>
                    </a:cubicBezTo>
                    <a:cubicBezTo>
                      <a:pt x="119631" y="9705"/>
                      <a:pt x="119048" y="8209"/>
                      <a:pt x="118054" y="7026"/>
                    </a:cubicBezTo>
                    <a:cubicBezTo>
                      <a:pt x="118480" y="6947"/>
                      <a:pt x="118907" y="6908"/>
                      <a:pt x="119332" y="6908"/>
                    </a:cubicBezTo>
                    <a:close/>
                    <a:moveTo>
                      <a:pt x="129633" y="6908"/>
                    </a:moveTo>
                    <a:cubicBezTo>
                      <a:pt x="130058" y="6908"/>
                      <a:pt x="130486" y="6947"/>
                      <a:pt x="130912" y="7026"/>
                    </a:cubicBezTo>
                    <a:cubicBezTo>
                      <a:pt x="129917" y="8209"/>
                      <a:pt x="129335" y="9705"/>
                      <a:pt x="129415" y="11300"/>
                    </a:cubicBezTo>
                    <a:cubicBezTo>
                      <a:pt x="128174" y="9997"/>
                      <a:pt x="126406" y="9158"/>
                      <a:pt x="124537" y="9158"/>
                    </a:cubicBezTo>
                    <a:cubicBezTo>
                      <a:pt x="124521" y="9158"/>
                      <a:pt x="124504" y="9158"/>
                      <a:pt x="124487" y="9158"/>
                    </a:cubicBezTo>
                    <a:lnTo>
                      <a:pt x="124487" y="9158"/>
                    </a:lnTo>
                    <a:cubicBezTo>
                      <a:pt x="125825" y="7711"/>
                      <a:pt x="127698" y="6908"/>
                      <a:pt x="129633" y="6908"/>
                    </a:cubicBezTo>
                    <a:close/>
                    <a:moveTo>
                      <a:pt x="82788" y="6998"/>
                    </a:moveTo>
                    <a:cubicBezTo>
                      <a:pt x="83213" y="6998"/>
                      <a:pt x="83641" y="7037"/>
                      <a:pt x="84066" y="7116"/>
                    </a:cubicBezTo>
                    <a:cubicBezTo>
                      <a:pt x="83072" y="8289"/>
                      <a:pt x="82489" y="9795"/>
                      <a:pt x="82579" y="11390"/>
                    </a:cubicBezTo>
                    <a:cubicBezTo>
                      <a:pt x="81329" y="10086"/>
                      <a:pt x="79570" y="9248"/>
                      <a:pt x="77701" y="9248"/>
                    </a:cubicBezTo>
                    <a:cubicBezTo>
                      <a:pt x="77681" y="9248"/>
                      <a:pt x="77661" y="9248"/>
                      <a:pt x="77642" y="9248"/>
                    </a:cubicBezTo>
                    <a:cubicBezTo>
                      <a:pt x="78979" y="7801"/>
                      <a:pt x="80853" y="6998"/>
                      <a:pt x="82788" y="6998"/>
                    </a:cubicBezTo>
                    <a:close/>
                    <a:moveTo>
                      <a:pt x="95802" y="7007"/>
                    </a:moveTo>
                    <a:cubicBezTo>
                      <a:pt x="97737" y="7007"/>
                      <a:pt x="99611" y="7810"/>
                      <a:pt x="100948" y="9257"/>
                    </a:cubicBezTo>
                    <a:cubicBezTo>
                      <a:pt x="100928" y="9257"/>
                      <a:pt x="100908" y="9257"/>
                      <a:pt x="100889" y="9257"/>
                    </a:cubicBezTo>
                    <a:cubicBezTo>
                      <a:pt x="99020" y="9257"/>
                      <a:pt x="97252" y="10095"/>
                      <a:pt x="96011" y="11399"/>
                    </a:cubicBezTo>
                    <a:cubicBezTo>
                      <a:pt x="96100" y="9804"/>
                      <a:pt x="95509" y="8307"/>
                      <a:pt x="94523" y="7125"/>
                    </a:cubicBezTo>
                    <a:cubicBezTo>
                      <a:pt x="94949" y="7046"/>
                      <a:pt x="95377" y="7007"/>
                      <a:pt x="95802" y="7007"/>
                    </a:cubicBezTo>
                    <a:close/>
                    <a:moveTo>
                      <a:pt x="48849" y="7105"/>
                    </a:moveTo>
                    <a:cubicBezTo>
                      <a:pt x="50784" y="7105"/>
                      <a:pt x="52658" y="7908"/>
                      <a:pt x="53995" y="9356"/>
                    </a:cubicBezTo>
                    <a:lnTo>
                      <a:pt x="53995" y="9356"/>
                    </a:lnTo>
                    <a:cubicBezTo>
                      <a:pt x="53978" y="9355"/>
                      <a:pt x="53961" y="9355"/>
                      <a:pt x="53945" y="9355"/>
                    </a:cubicBezTo>
                    <a:cubicBezTo>
                      <a:pt x="52076" y="9355"/>
                      <a:pt x="50308" y="10194"/>
                      <a:pt x="49067" y="11497"/>
                    </a:cubicBezTo>
                    <a:cubicBezTo>
                      <a:pt x="49147" y="9902"/>
                      <a:pt x="48565" y="8406"/>
                      <a:pt x="47570" y="7223"/>
                    </a:cubicBezTo>
                    <a:cubicBezTo>
                      <a:pt x="47996" y="7144"/>
                      <a:pt x="48424" y="7105"/>
                      <a:pt x="48849" y="7105"/>
                    </a:cubicBezTo>
                    <a:close/>
                    <a:moveTo>
                      <a:pt x="59142" y="7105"/>
                    </a:moveTo>
                    <a:cubicBezTo>
                      <a:pt x="59570" y="7105"/>
                      <a:pt x="60000" y="7144"/>
                      <a:pt x="60429" y="7223"/>
                    </a:cubicBezTo>
                    <a:cubicBezTo>
                      <a:pt x="59434" y="8397"/>
                      <a:pt x="58852" y="9902"/>
                      <a:pt x="58941" y="11497"/>
                    </a:cubicBezTo>
                    <a:cubicBezTo>
                      <a:pt x="57691" y="10194"/>
                      <a:pt x="55923" y="9355"/>
                      <a:pt x="54063" y="9355"/>
                    </a:cubicBezTo>
                    <a:cubicBezTo>
                      <a:pt x="54043" y="9355"/>
                      <a:pt x="54024" y="9356"/>
                      <a:pt x="54004" y="9356"/>
                    </a:cubicBezTo>
                    <a:cubicBezTo>
                      <a:pt x="54001" y="9356"/>
                      <a:pt x="53998" y="9356"/>
                      <a:pt x="53995" y="9356"/>
                    </a:cubicBezTo>
                    <a:lnTo>
                      <a:pt x="53995" y="9356"/>
                    </a:lnTo>
                    <a:lnTo>
                      <a:pt x="54004" y="9347"/>
                    </a:lnTo>
                    <a:cubicBezTo>
                      <a:pt x="55339" y="7901"/>
                      <a:pt x="57210" y="7105"/>
                      <a:pt x="59142" y="7105"/>
                    </a:cubicBezTo>
                    <a:close/>
                    <a:moveTo>
                      <a:pt x="12289" y="7212"/>
                    </a:moveTo>
                    <a:cubicBezTo>
                      <a:pt x="12716" y="7212"/>
                      <a:pt x="13146" y="7251"/>
                      <a:pt x="13574" y="7331"/>
                    </a:cubicBezTo>
                    <a:cubicBezTo>
                      <a:pt x="12580" y="8513"/>
                      <a:pt x="11997" y="10010"/>
                      <a:pt x="12087" y="11605"/>
                    </a:cubicBezTo>
                    <a:cubicBezTo>
                      <a:pt x="10837" y="10301"/>
                      <a:pt x="9069" y="9463"/>
                      <a:pt x="7208" y="9463"/>
                    </a:cubicBezTo>
                    <a:cubicBezTo>
                      <a:pt x="7189" y="9463"/>
                      <a:pt x="7169" y="9463"/>
                      <a:pt x="7150" y="9463"/>
                    </a:cubicBezTo>
                    <a:cubicBezTo>
                      <a:pt x="8485" y="8010"/>
                      <a:pt x="10356" y="7212"/>
                      <a:pt x="12289" y="7212"/>
                    </a:cubicBezTo>
                    <a:close/>
                    <a:moveTo>
                      <a:pt x="35624" y="7192"/>
                    </a:moveTo>
                    <a:cubicBezTo>
                      <a:pt x="36086" y="7192"/>
                      <a:pt x="36552" y="7237"/>
                      <a:pt x="37015" y="7331"/>
                    </a:cubicBezTo>
                    <a:cubicBezTo>
                      <a:pt x="36000" y="8594"/>
                      <a:pt x="35454" y="10176"/>
                      <a:pt x="35640" y="11839"/>
                    </a:cubicBezTo>
                    <a:lnTo>
                      <a:pt x="35640" y="11839"/>
                    </a:lnTo>
                    <a:cubicBezTo>
                      <a:pt x="34394" y="10395"/>
                      <a:pt x="32530" y="9454"/>
                      <a:pt x="30556" y="9454"/>
                    </a:cubicBezTo>
                    <a:cubicBezTo>
                      <a:pt x="30529" y="9454"/>
                      <a:pt x="30501" y="9454"/>
                      <a:pt x="30474" y="9454"/>
                    </a:cubicBezTo>
                    <a:cubicBezTo>
                      <a:pt x="30454" y="9454"/>
                      <a:pt x="30434" y="9454"/>
                      <a:pt x="30414" y="9454"/>
                    </a:cubicBezTo>
                    <a:cubicBezTo>
                      <a:pt x="28545" y="9454"/>
                      <a:pt x="26787" y="10284"/>
                      <a:pt x="25536" y="11596"/>
                    </a:cubicBezTo>
                    <a:cubicBezTo>
                      <a:pt x="25626" y="10001"/>
                      <a:pt x="25044" y="8495"/>
                      <a:pt x="24049" y="7322"/>
                    </a:cubicBezTo>
                    <a:cubicBezTo>
                      <a:pt x="24481" y="7240"/>
                      <a:pt x="24915" y="7200"/>
                      <a:pt x="25345" y="7200"/>
                    </a:cubicBezTo>
                    <a:cubicBezTo>
                      <a:pt x="27275" y="7200"/>
                      <a:pt x="29142" y="8002"/>
                      <a:pt x="30483" y="9445"/>
                    </a:cubicBezTo>
                    <a:cubicBezTo>
                      <a:pt x="31821" y="7992"/>
                      <a:pt x="33690" y="7192"/>
                      <a:pt x="35624" y="7192"/>
                    </a:cubicBezTo>
                    <a:close/>
                    <a:moveTo>
                      <a:pt x="112817" y="5046"/>
                    </a:moveTo>
                    <a:cubicBezTo>
                      <a:pt x="115992" y="5046"/>
                      <a:pt x="119168" y="7124"/>
                      <a:pt x="119209" y="11280"/>
                    </a:cubicBezTo>
                    <a:lnTo>
                      <a:pt x="119209" y="11280"/>
                    </a:lnTo>
                    <a:cubicBezTo>
                      <a:pt x="118739" y="11180"/>
                      <a:pt x="118265" y="11130"/>
                      <a:pt x="117794" y="11130"/>
                    </a:cubicBezTo>
                    <a:cubicBezTo>
                      <a:pt x="115935" y="11130"/>
                      <a:pt x="114129" y="11897"/>
                      <a:pt x="112830" y="13289"/>
                    </a:cubicBezTo>
                    <a:cubicBezTo>
                      <a:pt x="111548" y="11909"/>
                      <a:pt x="109756" y="11130"/>
                      <a:pt x="107883" y="11130"/>
                    </a:cubicBezTo>
                    <a:cubicBezTo>
                      <a:pt x="107391" y="11130"/>
                      <a:pt x="106907" y="11184"/>
                      <a:pt x="106432" y="11282"/>
                    </a:cubicBezTo>
                    <a:cubicBezTo>
                      <a:pt x="106468" y="7125"/>
                      <a:pt x="109642" y="5046"/>
                      <a:pt x="112817" y="5046"/>
                    </a:cubicBezTo>
                    <a:close/>
                    <a:moveTo>
                      <a:pt x="136134" y="5046"/>
                    </a:moveTo>
                    <a:cubicBezTo>
                      <a:pt x="139307" y="5046"/>
                      <a:pt x="142483" y="7124"/>
                      <a:pt x="142525" y="11280"/>
                    </a:cubicBezTo>
                    <a:cubicBezTo>
                      <a:pt x="142054" y="11180"/>
                      <a:pt x="141580" y="11130"/>
                      <a:pt x="141109" y="11130"/>
                    </a:cubicBezTo>
                    <a:cubicBezTo>
                      <a:pt x="139250" y="11130"/>
                      <a:pt x="137444" y="11897"/>
                      <a:pt x="136145" y="13289"/>
                    </a:cubicBezTo>
                    <a:cubicBezTo>
                      <a:pt x="134872" y="11909"/>
                      <a:pt x="133071" y="11130"/>
                      <a:pt x="131199" y="11130"/>
                    </a:cubicBezTo>
                    <a:cubicBezTo>
                      <a:pt x="130715" y="11130"/>
                      <a:pt x="130231" y="11184"/>
                      <a:pt x="129756" y="11282"/>
                    </a:cubicBezTo>
                    <a:cubicBezTo>
                      <a:pt x="129787" y="7125"/>
                      <a:pt x="132959" y="5046"/>
                      <a:pt x="136134" y="5046"/>
                    </a:cubicBezTo>
                    <a:close/>
                    <a:moveTo>
                      <a:pt x="89288" y="5152"/>
                    </a:moveTo>
                    <a:cubicBezTo>
                      <a:pt x="92463" y="5152"/>
                      <a:pt x="95639" y="7228"/>
                      <a:pt x="95679" y="11381"/>
                    </a:cubicBezTo>
                    <a:lnTo>
                      <a:pt x="95679" y="11381"/>
                    </a:lnTo>
                    <a:cubicBezTo>
                      <a:pt x="95206" y="11279"/>
                      <a:pt x="94729" y="11229"/>
                      <a:pt x="94255" y="11229"/>
                    </a:cubicBezTo>
                    <a:cubicBezTo>
                      <a:pt x="92396" y="11229"/>
                      <a:pt x="90592" y="11996"/>
                      <a:pt x="89299" y="13388"/>
                    </a:cubicBezTo>
                    <a:cubicBezTo>
                      <a:pt x="88018" y="12008"/>
                      <a:pt x="86226" y="11228"/>
                      <a:pt x="84344" y="11228"/>
                    </a:cubicBezTo>
                    <a:cubicBezTo>
                      <a:pt x="83860" y="11228"/>
                      <a:pt x="83376" y="11282"/>
                      <a:pt x="82902" y="11381"/>
                    </a:cubicBezTo>
                    <a:cubicBezTo>
                      <a:pt x="82937" y="7229"/>
                      <a:pt x="86112" y="5152"/>
                      <a:pt x="89288" y="5152"/>
                    </a:cubicBezTo>
                    <a:close/>
                    <a:moveTo>
                      <a:pt x="42335" y="5247"/>
                    </a:moveTo>
                    <a:cubicBezTo>
                      <a:pt x="45506" y="5247"/>
                      <a:pt x="48679" y="7322"/>
                      <a:pt x="48726" y="11475"/>
                    </a:cubicBezTo>
                    <a:lnTo>
                      <a:pt x="48726" y="11475"/>
                    </a:lnTo>
                    <a:cubicBezTo>
                      <a:pt x="48252" y="11373"/>
                      <a:pt x="47773" y="11323"/>
                      <a:pt x="47299" y="11323"/>
                    </a:cubicBezTo>
                    <a:cubicBezTo>
                      <a:pt x="45442" y="11323"/>
                      <a:pt x="43644" y="12089"/>
                      <a:pt x="42355" y="13478"/>
                    </a:cubicBezTo>
                    <a:cubicBezTo>
                      <a:pt x="41074" y="12107"/>
                      <a:pt x="39282" y="11318"/>
                      <a:pt x="37400" y="11318"/>
                    </a:cubicBezTo>
                    <a:cubicBezTo>
                      <a:pt x="36916" y="11318"/>
                      <a:pt x="36432" y="11372"/>
                      <a:pt x="35958" y="11479"/>
                    </a:cubicBezTo>
                    <a:cubicBezTo>
                      <a:pt x="35989" y="7326"/>
                      <a:pt x="39161" y="5247"/>
                      <a:pt x="42335" y="5247"/>
                    </a:cubicBezTo>
                    <a:close/>
                    <a:moveTo>
                      <a:pt x="65651" y="5248"/>
                    </a:moveTo>
                    <a:cubicBezTo>
                      <a:pt x="68824" y="5248"/>
                      <a:pt x="71996" y="7324"/>
                      <a:pt x="72041" y="11477"/>
                    </a:cubicBezTo>
                    <a:lnTo>
                      <a:pt x="72041" y="11477"/>
                    </a:lnTo>
                    <a:cubicBezTo>
                      <a:pt x="71564" y="11374"/>
                      <a:pt x="71084" y="11323"/>
                      <a:pt x="70606" y="11323"/>
                    </a:cubicBezTo>
                    <a:cubicBezTo>
                      <a:pt x="68746" y="11323"/>
                      <a:pt x="66942" y="12092"/>
                      <a:pt x="65653" y="13495"/>
                    </a:cubicBezTo>
                    <a:cubicBezTo>
                      <a:pt x="64378" y="12123"/>
                      <a:pt x="62599" y="11336"/>
                      <a:pt x="60729" y="11336"/>
                    </a:cubicBezTo>
                    <a:cubicBezTo>
                      <a:pt x="60719" y="11336"/>
                      <a:pt x="60708" y="11336"/>
                      <a:pt x="60697" y="11336"/>
                    </a:cubicBezTo>
                    <a:cubicBezTo>
                      <a:pt x="60214" y="11336"/>
                      <a:pt x="59730" y="11381"/>
                      <a:pt x="59255" y="11488"/>
                    </a:cubicBezTo>
                    <a:cubicBezTo>
                      <a:pt x="59295" y="7330"/>
                      <a:pt x="62473" y="5248"/>
                      <a:pt x="65651" y="5248"/>
                    </a:cubicBezTo>
                    <a:close/>
                    <a:moveTo>
                      <a:pt x="18809" y="5354"/>
                    </a:moveTo>
                    <a:cubicBezTo>
                      <a:pt x="21983" y="5354"/>
                      <a:pt x="25156" y="7430"/>
                      <a:pt x="25196" y="11587"/>
                    </a:cubicBezTo>
                    <a:cubicBezTo>
                      <a:pt x="24723" y="11485"/>
                      <a:pt x="24246" y="11435"/>
                      <a:pt x="23772" y="11435"/>
                    </a:cubicBezTo>
                    <a:cubicBezTo>
                      <a:pt x="21913" y="11435"/>
                      <a:pt x="20107" y="12202"/>
                      <a:pt x="18807" y="13594"/>
                    </a:cubicBezTo>
                    <a:cubicBezTo>
                      <a:pt x="17526" y="12214"/>
                      <a:pt x="15734" y="11435"/>
                      <a:pt x="13852" y="11435"/>
                    </a:cubicBezTo>
                    <a:cubicBezTo>
                      <a:pt x="13368" y="11435"/>
                      <a:pt x="12884" y="11488"/>
                      <a:pt x="12409" y="11587"/>
                    </a:cubicBezTo>
                    <a:cubicBezTo>
                      <a:pt x="12454" y="7433"/>
                      <a:pt x="15632" y="5354"/>
                      <a:pt x="18809" y="5354"/>
                    </a:cubicBezTo>
                    <a:close/>
                    <a:moveTo>
                      <a:pt x="117949" y="11510"/>
                    </a:moveTo>
                    <a:cubicBezTo>
                      <a:pt x="118380" y="11510"/>
                      <a:pt x="118814" y="11550"/>
                      <a:pt x="119245" y="11632"/>
                    </a:cubicBezTo>
                    <a:cubicBezTo>
                      <a:pt x="118251" y="12805"/>
                      <a:pt x="117668" y="14302"/>
                      <a:pt x="117758" y="15897"/>
                    </a:cubicBezTo>
                    <a:cubicBezTo>
                      <a:pt x="116508" y="14593"/>
                      <a:pt x="114740" y="13755"/>
                      <a:pt x="112880" y="13755"/>
                    </a:cubicBezTo>
                    <a:cubicBezTo>
                      <a:pt x="112860" y="13755"/>
                      <a:pt x="112840" y="13755"/>
                      <a:pt x="112821" y="13755"/>
                    </a:cubicBezTo>
                    <a:cubicBezTo>
                      <a:pt x="114154" y="12312"/>
                      <a:pt x="116020" y="11510"/>
                      <a:pt x="117949" y="11510"/>
                    </a:cubicBezTo>
                    <a:close/>
                    <a:moveTo>
                      <a:pt x="84144" y="11613"/>
                    </a:moveTo>
                    <a:cubicBezTo>
                      <a:pt x="86080" y="11613"/>
                      <a:pt x="87953" y="12415"/>
                      <a:pt x="89290" y="13863"/>
                    </a:cubicBezTo>
                    <a:cubicBezTo>
                      <a:pt x="89271" y="13863"/>
                      <a:pt x="89251" y="13863"/>
                      <a:pt x="89231" y="13863"/>
                    </a:cubicBezTo>
                    <a:cubicBezTo>
                      <a:pt x="87363" y="13863"/>
                      <a:pt x="85603" y="14701"/>
                      <a:pt x="84353" y="16004"/>
                    </a:cubicBezTo>
                    <a:cubicBezTo>
                      <a:pt x="84443" y="14409"/>
                      <a:pt x="83860" y="12913"/>
                      <a:pt x="82866" y="11730"/>
                    </a:cubicBezTo>
                    <a:cubicBezTo>
                      <a:pt x="83291" y="11651"/>
                      <a:pt x="83719" y="11613"/>
                      <a:pt x="84144" y="11613"/>
                    </a:cubicBezTo>
                    <a:close/>
                    <a:moveTo>
                      <a:pt x="94433" y="11612"/>
                    </a:moveTo>
                    <a:cubicBezTo>
                      <a:pt x="94859" y="11612"/>
                      <a:pt x="95288" y="11651"/>
                      <a:pt x="95715" y="11730"/>
                    </a:cubicBezTo>
                    <a:cubicBezTo>
                      <a:pt x="94729" y="12913"/>
                      <a:pt x="94147" y="14409"/>
                      <a:pt x="94228" y="16004"/>
                    </a:cubicBezTo>
                    <a:cubicBezTo>
                      <a:pt x="92986" y="14701"/>
                      <a:pt x="91218" y="13863"/>
                      <a:pt x="89350" y="13863"/>
                    </a:cubicBezTo>
                    <a:cubicBezTo>
                      <a:pt x="89330" y="13863"/>
                      <a:pt x="89310" y="13863"/>
                      <a:pt x="89290" y="13863"/>
                    </a:cubicBezTo>
                    <a:lnTo>
                      <a:pt x="89299" y="13854"/>
                    </a:lnTo>
                    <a:cubicBezTo>
                      <a:pt x="90635" y="12408"/>
                      <a:pt x="92505" y="11612"/>
                      <a:pt x="94433" y="11612"/>
                    </a:cubicBezTo>
                    <a:close/>
                    <a:moveTo>
                      <a:pt x="47494" y="11702"/>
                    </a:moveTo>
                    <a:cubicBezTo>
                      <a:pt x="47918" y="11702"/>
                      <a:pt x="48346" y="11741"/>
                      <a:pt x="48771" y="11820"/>
                    </a:cubicBezTo>
                    <a:cubicBezTo>
                      <a:pt x="47770" y="13000"/>
                      <a:pt x="47187" y="14502"/>
                      <a:pt x="47274" y="16084"/>
                    </a:cubicBezTo>
                    <a:lnTo>
                      <a:pt x="47274" y="16084"/>
                    </a:lnTo>
                    <a:cubicBezTo>
                      <a:pt x="46040" y="14793"/>
                      <a:pt x="44288" y="13961"/>
                      <a:pt x="42434" y="13961"/>
                    </a:cubicBezTo>
                    <a:cubicBezTo>
                      <a:pt x="42408" y="13961"/>
                      <a:pt x="42382" y="13961"/>
                      <a:pt x="42355" y="13961"/>
                    </a:cubicBezTo>
                    <a:lnTo>
                      <a:pt x="42355" y="13961"/>
                    </a:lnTo>
                    <a:cubicBezTo>
                      <a:pt x="43693" y="12506"/>
                      <a:pt x="45561" y="11702"/>
                      <a:pt x="47494" y="11702"/>
                    </a:cubicBezTo>
                    <a:close/>
                    <a:moveTo>
                      <a:pt x="60517" y="11701"/>
                    </a:moveTo>
                    <a:cubicBezTo>
                      <a:pt x="62455" y="11701"/>
                      <a:pt x="64326" y="12499"/>
                      <a:pt x="65662" y="13952"/>
                    </a:cubicBezTo>
                    <a:cubicBezTo>
                      <a:pt x="65642" y="13952"/>
                      <a:pt x="65622" y="13952"/>
                      <a:pt x="65602" y="13952"/>
                    </a:cubicBezTo>
                    <a:cubicBezTo>
                      <a:pt x="63734" y="13952"/>
                      <a:pt x="61966" y="14791"/>
                      <a:pt x="60724" y="16094"/>
                    </a:cubicBezTo>
                    <a:cubicBezTo>
                      <a:pt x="60805" y="14499"/>
                      <a:pt x="60223" y="12994"/>
                      <a:pt x="59228" y="11820"/>
                    </a:cubicBezTo>
                    <a:cubicBezTo>
                      <a:pt x="59658" y="11740"/>
                      <a:pt x="60089" y="11701"/>
                      <a:pt x="60517" y="11701"/>
                    </a:cubicBezTo>
                    <a:close/>
                    <a:moveTo>
                      <a:pt x="106098" y="7003"/>
                    </a:moveTo>
                    <a:cubicBezTo>
                      <a:pt x="106560" y="7003"/>
                      <a:pt x="107026" y="7049"/>
                      <a:pt x="107489" y="7142"/>
                    </a:cubicBezTo>
                    <a:cubicBezTo>
                      <a:pt x="106477" y="8396"/>
                      <a:pt x="105930" y="9991"/>
                      <a:pt x="106136" y="11666"/>
                    </a:cubicBezTo>
                    <a:lnTo>
                      <a:pt x="106136" y="11666"/>
                    </a:lnTo>
                    <a:cubicBezTo>
                      <a:pt x="106642" y="11553"/>
                      <a:pt x="107153" y="11498"/>
                      <a:pt x="107660" y="11498"/>
                    </a:cubicBezTo>
                    <a:cubicBezTo>
                      <a:pt x="109597" y="11498"/>
                      <a:pt x="111473" y="12301"/>
                      <a:pt x="112821" y="13755"/>
                    </a:cubicBezTo>
                    <a:cubicBezTo>
                      <a:pt x="112802" y="13755"/>
                      <a:pt x="112783" y="13755"/>
                      <a:pt x="112765" y="13755"/>
                    </a:cubicBezTo>
                    <a:cubicBezTo>
                      <a:pt x="110778" y="13755"/>
                      <a:pt x="108911" y="14701"/>
                      <a:pt x="107659" y="16148"/>
                    </a:cubicBezTo>
                    <a:lnTo>
                      <a:pt x="107659" y="16148"/>
                    </a:lnTo>
                    <a:cubicBezTo>
                      <a:pt x="107785" y="14472"/>
                      <a:pt x="107175" y="12895"/>
                      <a:pt x="106127" y="11668"/>
                    </a:cubicBezTo>
                    <a:cubicBezTo>
                      <a:pt x="106130" y="11667"/>
                      <a:pt x="106132" y="11666"/>
                      <a:pt x="106135" y="11666"/>
                    </a:cubicBezTo>
                    <a:lnTo>
                      <a:pt x="106135" y="11666"/>
                    </a:lnTo>
                    <a:cubicBezTo>
                      <a:pt x="106135" y="11666"/>
                      <a:pt x="106136" y="11667"/>
                      <a:pt x="106136" y="11668"/>
                    </a:cubicBezTo>
                    <a:cubicBezTo>
                      <a:pt x="106136" y="11667"/>
                      <a:pt x="106136" y="11666"/>
                      <a:pt x="106136" y="11666"/>
                    </a:cubicBezTo>
                    <a:lnTo>
                      <a:pt x="106136" y="11666"/>
                    </a:lnTo>
                    <a:cubicBezTo>
                      <a:pt x="106135" y="11666"/>
                      <a:pt x="106135" y="11666"/>
                      <a:pt x="106135" y="11666"/>
                    </a:cubicBezTo>
                    <a:lnTo>
                      <a:pt x="106135" y="11666"/>
                    </a:lnTo>
                    <a:cubicBezTo>
                      <a:pt x="104874" y="10211"/>
                      <a:pt x="102998" y="9257"/>
                      <a:pt x="101004" y="9257"/>
                    </a:cubicBezTo>
                    <a:cubicBezTo>
                      <a:pt x="100985" y="9257"/>
                      <a:pt x="100966" y="9257"/>
                      <a:pt x="100948" y="9257"/>
                    </a:cubicBezTo>
                    <a:cubicBezTo>
                      <a:pt x="102293" y="7803"/>
                      <a:pt x="104164" y="7003"/>
                      <a:pt x="106098" y="7003"/>
                    </a:cubicBezTo>
                    <a:close/>
                    <a:moveTo>
                      <a:pt x="13656" y="11810"/>
                    </a:moveTo>
                    <a:cubicBezTo>
                      <a:pt x="15596" y="11810"/>
                      <a:pt x="17470" y="12612"/>
                      <a:pt x="18807" y="14060"/>
                    </a:cubicBezTo>
                    <a:cubicBezTo>
                      <a:pt x="18787" y="14060"/>
                      <a:pt x="18768" y="14060"/>
                      <a:pt x="18748" y="14060"/>
                    </a:cubicBezTo>
                    <a:cubicBezTo>
                      <a:pt x="16879" y="14060"/>
                      <a:pt x="15111" y="14898"/>
                      <a:pt x="13870" y="16202"/>
                    </a:cubicBezTo>
                    <a:cubicBezTo>
                      <a:pt x="13951" y="14607"/>
                      <a:pt x="13368" y="13110"/>
                      <a:pt x="12374" y="11927"/>
                    </a:cubicBezTo>
                    <a:cubicBezTo>
                      <a:pt x="12801" y="11848"/>
                      <a:pt x="13230" y="11810"/>
                      <a:pt x="13656" y="11810"/>
                    </a:cubicBezTo>
                    <a:close/>
                    <a:moveTo>
                      <a:pt x="23953" y="11810"/>
                    </a:moveTo>
                    <a:cubicBezTo>
                      <a:pt x="24378" y="11810"/>
                      <a:pt x="24806" y="11848"/>
                      <a:pt x="25232" y="11927"/>
                    </a:cubicBezTo>
                    <a:cubicBezTo>
                      <a:pt x="24237" y="13110"/>
                      <a:pt x="23655" y="14607"/>
                      <a:pt x="23744" y="16202"/>
                    </a:cubicBezTo>
                    <a:cubicBezTo>
                      <a:pt x="22494" y="14898"/>
                      <a:pt x="20726" y="14060"/>
                      <a:pt x="18866" y="14060"/>
                    </a:cubicBezTo>
                    <a:cubicBezTo>
                      <a:pt x="18846" y="14060"/>
                      <a:pt x="18827" y="14060"/>
                      <a:pt x="18807" y="14060"/>
                    </a:cubicBezTo>
                    <a:cubicBezTo>
                      <a:pt x="20144" y="12612"/>
                      <a:pt x="22018" y="11810"/>
                      <a:pt x="23953" y="11810"/>
                    </a:cubicBezTo>
                    <a:close/>
                    <a:moveTo>
                      <a:pt x="37191" y="11704"/>
                    </a:moveTo>
                    <a:cubicBezTo>
                      <a:pt x="39126" y="11704"/>
                      <a:pt x="41007" y="12507"/>
                      <a:pt x="42355" y="13961"/>
                    </a:cubicBezTo>
                    <a:lnTo>
                      <a:pt x="42355" y="13961"/>
                    </a:lnTo>
                    <a:cubicBezTo>
                      <a:pt x="42352" y="13961"/>
                      <a:pt x="42349" y="13961"/>
                      <a:pt x="42346" y="13961"/>
                    </a:cubicBezTo>
                    <a:cubicBezTo>
                      <a:pt x="42319" y="13961"/>
                      <a:pt x="42291" y="13961"/>
                      <a:pt x="42263" y="13961"/>
                    </a:cubicBezTo>
                    <a:cubicBezTo>
                      <a:pt x="40287" y="13961"/>
                      <a:pt x="38431" y="14904"/>
                      <a:pt x="37185" y="16345"/>
                    </a:cubicBezTo>
                    <a:cubicBezTo>
                      <a:pt x="37320" y="14678"/>
                      <a:pt x="36710" y="13092"/>
                      <a:pt x="35662" y="11874"/>
                    </a:cubicBezTo>
                    <a:cubicBezTo>
                      <a:pt x="36169" y="11760"/>
                      <a:pt x="36682" y="11704"/>
                      <a:pt x="37191" y="11704"/>
                    </a:cubicBezTo>
                    <a:close/>
                    <a:moveTo>
                      <a:pt x="124474" y="9651"/>
                    </a:moveTo>
                    <a:cubicBezTo>
                      <a:pt x="127650" y="9651"/>
                      <a:pt x="130826" y="11730"/>
                      <a:pt x="130867" y="15886"/>
                    </a:cubicBezTo>
                    <a:lnTo>
                      <a:pt x="130867" y="15886"/>
                    </a:lnTo>
                    <a:cubicBezTo>
                      <a:pt x="130397" y="15785"/>
                      <a:pt x="129923" y="15736"/>
                      <a:pt x="129452" y="15736"/>
                    </a:cubicBezTo>
                    <a:cubicBezTo>
                      <a:pt x="127593" y="15736"/>
                      <a:pt x="125787" y="16503"/>
                      <a:pt x="124487" y="17895"/>
                    </a:cubicBezTo>
                    <a:cubicBezTo>
                      <a:pt x="123213" y="16523"/>
                      <a:pt x="121434" y="15735"/>
                      <a:pt x="119555" y="15735"/>
                    </a:cubicBezTo>
                    <a:cubicBezTo>
                      <a:pt x="119544" y="15735"/>
                      <a:pt x="119534" y="15736"/>
                      <a:pt x="119523" y="15736"/>
                    </a:cubicBezTo>
                    <a:cubicBezTo>
                      <a:pt x="119039" y="15736"/>
                      <a:pt x="118555" y="15780"/>
                      <a:pt x="118080" y="15888"/>
                    </a:cubicBezTo>
                    <a:cubicBezTo>
                      <a:pt x="118121" y="11730"/>
                      <a:pt x="121297" y="9651"/>
                      <a:pt x="124474" y="9651"/>
                    </a:cubicBezTo>
                    <a:close/>
                    <a:moveTo>
                      <a:pt x="77628" y="9759"/>
                    </a:moveTo>
                    <a:cubicBezTo>
                      <a:pt x="80802" y="9759"/>
                      <a:pt x="83976" y="11834"/>
                      <a:pt x="84021" y="15985"/>
                    </a:cubicBezTo>
                    <a:lnTo>
                      <a:pt x="84021" y="15985"/>
                    </a:lnTo>
                    <a:cubicBezTo>
                      <a:pt x="83551" y="15884"/>
                      <a:pt x="83077" y="15835"/>
                      <a:pt x="82606" y="15835"/>
                    </a:cubicBezTo>
                    <a:cubicBezTo>
                      <a:pt x="80748" y="15835"/>
                      <a:pt x="78943" y="16601"/>
                      <a:pt x="77651" y="17994"/>
                    </a:cubicBezTo>
                    <a:cubicBezTo>
                      <a:pt x="76368" y="16622"/>
                      <a:pt x="74580" y="15843"/>
                      <a:pt x="72710" y="15843"/>
                    </a:cubicBezTo>
                    <a:cubicBezTo>
                      <a:pt x="72699" y="15843"/>
                      <a:pt x="72688" y="15843"/>
                      <a:pt x="72678" y="15843"/>
                    </a:cubicBezTo>
                    <a:cubicBezTo>
                      <a:pt x="72194" y="15843"/>
                      <a:pt x="71710" y="15897"/>
                      <a:pt x="71235" y="15995"/>
                    </a:cubicBezTo>
                    <a:cubicBezTo>
                      <a:pt x="71275" y="11838"/>
                      <a:pt x="74452" y="9759"/>
                      <a:pt x="77628" y="9759"/>
                    </a:cubicBezTo>
                    <a:close/>
                    <a:moveTo>
                      <a:pt x="100943" y="9759"/>
                    </a:moveTo>
                    <a:cubicBezTo>
                      <a:pt x="104118" y="9759"/>
                      <a:pt x="107292" y="11835"/>
                      <a:pt x="107337" y="15986"/>
                    </a:cubicBezTo>
                    <a:lnTo>
                      <a:pt x="107337" y="15986"/>
                    </a:lnTo>
                    <a:cubicBezTo>
                      <a:pt x="106864" y="15885"/>
                      <a:pt x="106386" y="15835"/>
                      <a:pt x="105913" y="15835"/>
                    </a:cubicBezTo>
                    <a:cubicBezTo>
                      <a:pt x="104054" y="15835"/>
                      <a:pt x="102249" y="16601"/>
                      <a:pt x="100957" y="17994"/>
                    </a:cubicBezTo>
                    <a:cubicBezTo>
                      <a:pt x="99676" y="16623"/>
                      <a:pt x="97875" y="15843"/>
                      <a:pt x="95993" y="15843"/>
                    </a:cubicBezTo>
                    <a:cubicBezTo>
                      <a:pt x="95509" y="15843"/>
                      <a:pt x="95025" y="15897"/>
                      <a:pt x="94550" y="15995"/>
                    </a:cubicBezTo>
                    <a:cubicBezTo>
                      <a:pt x="94590" y="11838"/>
                      <a:pt x="97767" y="9759"/>
                      <a:pt x="100943" y="9759"/>
                    </a:cubicBezTo>
                    <a:close/>
                    <a:moveTo>
                      <a:pt x="54002" y="9852"/>
                    </a:moveTo>
                    <a:cubicBezTo>
                      <a:pt x="57178" y="9852"/>
                      <a:pt x="60352" y="11928"/>
                      <a:pt x="60393" y="16085"/>
                    </a:cubicBezTo>
                    <a:cubicBezTo>
                      <a:pt x="59918" y="15983"/>
                      <a:pt x="59439" y="15933"/>
                      <a:pt x="58964" y="15933"/>
                    </a:cubicBezTo>
                    <a:cubicBezTo>
                      <a:pt x="57103" y="15933"/>
                      <a:pt x="55299" y="16698"/>
                      <a:pt x="53999" y="18087"/>
                    </a:cubicBezTo>
                    <a:lnTo>
                      <a:pt x="53999" y="18087"/>
                    </a:lnTo>
                    <a:cubicBezTo>
                      <a:pt x="52718" y="16710"/>
                      <a:pt x="50928" y="15933"/>
                      <a:pt x="49049" y="15933"/>
                    </a:cubicBezTo>
                    <a:cubicBezTo>
                      <a:pt x="48565" y="15933"/>
                      <a:pt x="48081" y="15986"/>
                      <a:pt x="47606" y="16085"/>
                    </a:cubicBezTo>
                    <a:cubicBezTo>
                      <a:pt x="47646" y="11931"/>
                      <a:pt x="50825" y="9852"/>
                      <a:pt x="54002" y="9852"/>
                    </a:cubicBezTo>
                    <a:close/>
                    <a:moveTo>
                      <a:pt x="7145" y="9956"/>
                    </a:moveTo>
                    <a:cubicBezTo>
                      <a:pt x="10322" y="9956"/>
                      <a:pt x="13498" y="12035"/>
                      <a:pt x="13538" y="16193"/>
                    </a:cubicBezTo>
                    <a:cubicBezTo>
                      <a:pt x="13065" y="16091"/>
                      <a:pt x="12588" y="16041"/>
                      <a:pt x="12114" y="16041"/>
                    </a:cubicBezTo>
                    <a:cubicBezTo>
                      <a:pt x="10255" y="16041"/>
                      <a:pt x="8451" y="16807"/>
                      <a:pt x="7159" y="18200"/>
                    </a:cubicBezTo>
                    <a:cubicBezTo>
                      <a:pt x="5877" y="16820"/>
                      <a:pt x="4076" y="16040"/>
                      <a:pt x="2194" y="16040"/>
                    </a:cubicBezTo>
                    <a:cubicBezTo>
                      <a:pt x="1711" y="16040"/>
                      <a:pt x="1227" y="16094"/>
                      <a:pt x="752" y="16193"/>
                    </a:cubicBezTo>
                    <a:cubicBezTo>
                      <a:pt x="792" y="12035"/>
                      <a:pt x="3969" y="9956"/>
                      <a:pt x="7145" y="9956"/>
                    </a:cubicBezTo>
                    <a:close/>
                    <a:moveTo>
                      <a:pt x="30465" y="9959"/>
                    </a:moveTo>
                    <a:cubicBezTo>
                      <a:pt x="33638" y="9959"/>
                      <a:pt x="36811" y="12035"/>
                      <a:pt x="36854" y="16189"/>
                    </a:cubicBezTo>
                    <a:lnTo>
                      <a:pt x="36854" y="16189"/>
                    </a:lnTo>
                    <a:cubicBezTo>
                      <a:pt x="36384" y="16089"/>
                      <a:pt x="35912" y="16041"/>
                      <a:pt x="35443" y="16041"/>
                    </a:cubicBezTo>
                    <a:cubicBezTo>
                      <a:pt x="33580" y="16041"/>
                      <a:pt x="31775" y="16807"/>
                      <a:pt x="30483" y="18200"/>
                    </a:cubicBezTo>
                    <a:cubicBezTo>
                      <a:pt x="29201" y="16820"/>
                      <a:pt x="27409" y="16040"/>
                      <a:pt x="25528" y="16040"/>
                    </a:cubicBezTo>
                    <a:cubicBezTo>
                      <a:pt x="25044" y="16040"/>
                      <a:pt x="24560" y="16094"/>
                      <a:pt x="24085" y="16193"/>
                    </a:cubicBezTo>
                    <a:cubicBezTo>
                      <a:pt x="24116" y="12038"/>
                      <a:pt x="27290" y="9959"/>
                      <a:pt x="30465" y="9959"/>
                    </a:cubicBezTo>
                    <a:close/>
                    <a:moveTo>
                      <a:pt x="119332" y="16111"/>
                    </a:moveTo>
                    <a:cubicBezTo>
                      <a:pt x="121268" y="16111"/>
                      <a:pt x="123142" y="16913"/>
                      <a:pt x="124487" y="18361"/>
                    </a:cubicBezTo>
                    <a:lnTo>
                      <a:pt x="124487" y="18361"/>
                    </a:lnTo>
                    <a:cubicBezTo>
                      <a:pt x="124484" y="18361"/>
                      <a:pt x="124481" y="18361"/>
                      <a:pt x="124478" y="18361"/>
                    </a:cubicBezTo>
                    <a:cubicBezTo>
                      <a:pt x="124459" y="18361"/>
                      <a:pt x="124439" y="18361"/>
                      <a:pt x="124419" y="18361"/>
                    </a:cubicBezTo>
                    <a:cubicBezTo>
                      <a:pt x="122559" y="18361"/>
                      <a:pt x="120791" y="19199"/>
                      <a:pt x="119550" y="20503"/>
                    </a:cubicBezTo>
                    <a:cubicBezTo>
                      <a:pt x="119631" y="18908"/>
                      <a:pt x="119048" y="17411"/>
                      <a:pt x="118054" y="16228"/>
                    </a:cubicBezTo>
                    <a:cubicBezTo>
                      <a:pt x="118479" y="16149"/>
                      <a:pt x="118907" y="16111"/>
                      <a:pt x="119332" y="16111"/>
                    </a:cubicBezTo>
                    <a:close/>
                    <a:moveTo>
                      <a:pt x="129633" y="16111"/>
                    </a:moveTo>
                    <a:cubicBezTo>
                      <a:pt x="130058" y="16111"/>
                      <a:pt x="130486" y="16149"/>
                      <a:pt x="130912" y="16228"/>
                    </a:cubicBezTo>
                    <a:cubicBezTo>
                      <a:pt x="129908" y="17411"/>
                      <a:pt x="129326" y="18908"/>
                      <a:pt x="129415" y="20503"/>
                    </a:cubicBezTo>
                    <a:cubicBezTo>
                      <a:pt x="128174" y="19199"/>
                      <a:pt x="126406" y="18361"/>
                      <a:pt x="124537" y="18361"/>
                    </a:cubicBezTo>
                    <a:cubicBezTo>
                      <a:pt x="124521" y="18361"/>
                      <a:pt x="124504" y="18361"/>
                      <a:pt x="124487" y="18361"/>
                    </a:cubicBezTo>
                    <a:lnTo>
                      <a:pt x="124487" y="18361"/>
                    </a:lnTo>
                    <a:cubicBezTo>
                      <a:pt x="125825" y="16913"/>
                      <a:pt x="127698" y="16111"/>
                      <a:pt x="129633" y="16111"/>
                    </a:cubicBezTo>
                    <a:close/>
                    <a:moveTo>
                      <a:pt x="82775" y="16217"/>
                    </a:moveTo>
                    <a:cubicBezTo>
                      <a:pt x="83201" y="16217"/>
                      <a:pt x="83630" y="16256"/>
                      <a:pt x="84057" y="16336"/>
                    </a:cubicBezTo>
                    <a:cubicBezTo>
                      <a:pt x="83538" y="16945"/>
                      <a:pt x="83135" y="17653"/>
                      <a:pt x="82875" y="18424"/>
                    </a:cubicBezTo>
                    <a:lnTo>
                      <a:pt x="82875" y="18415"/>
                    </a:lnTo>
                    <a:cubicBezTo>
                      <a:pt x="82633" y="19114"/>
                      <a:pt x="82534" y="19857"/>
                      <a:pt x="82570" y="20592"/>
                    </a:cubicBezTo>
                    <a:cubicBezTo>
                      <a:pt x="81322" y="19291"/>
                      <a:pt x="79551" y="18451"/>
                      <a:pt x="77680" y="18451"/>
                    </a:cubicBezTo>
                    <a:cubicBezTo>
                      <a:pt x="77671" y="18451"/>
                      <a:pt x="77661" y="18451"/>
                      <a:pt x="77651" y="18451"/>
                    </a:cubicBezTo>
                    <a:cubicBezTo>
                      <a:pt x="78986" y="17013"/>
                      <a:pt x="80850" y="16217"/>
                      <a:pt x="82775" y="16217"/>
                    </a:cubicBezTo>
                    <a:close/>
                    <a:moveTo>
                      <a:pt x="95806" y="16217"/>
                    </a:moveTo>
                    <a:cubicBezTo>
                      <a:pt x="97731" y="16217"/>
                      <a:pt x="99596" y="17013"/>
                      <a:pt x="100939" y="18451"/>
                    </a:cubicBezTo>
                    <a:cubicBezTo>
                      <a:pt x="100929" y="18451"/>
                      <a:pt x="100919" y="18451"/>
                      <a:pt x="100909" y="18451"/>
                    </a:cubicBezTo>
                    <a:cubicBezTo>
                      <a:pt x="99029" y="18451"/>
                      <a:pt x="97259" y="19282"/>
                      <a:pt x="96011" y="20592"/>
                    </a:cubicBezTo>
                    <a:cubicBezTo>
                      <a:pt x="96047" y="19857"/>
                      <a:pt x="95948" y="19114"/>
                      <a:pt x="95706" y="18415"/>
                    </a:cubicBezTo>
                    <a:cubicBezTo>
                      <a:pt x="95446" y="17653"/>
                      <a:pt x="95043" y="16945"/>
                      <a:pt x="94523" y="16336"/>
                    </a:cubicBezTo>
                    <a:cubicBezTo>
                      <a:pt x="94950" y="16256"/>
                      <a:pt x="95380" y="16217"/>
                      <a:pt x="95806" y="16217"/>
                    </a:cubicBezTo>
                    <a:close/>
                    <a:moveTo>
                      <a:pt x="48849" y="16308"/>
                    </a:moveTo>
                    <a:cubicBezTo>
                      <a:pt x="50784" y="16308"/>
                      <a:pt x="52659" y="17111"/>
                      <a:pt x="54004" y="18558"/>
                    </a:cubicBezTo>
                    <a:lnTo>
                      <a:pt x="54004" y="18558"/>
                    </a:lnTo>
                    <a:cubicBezTo>
                      <a:pt x="54001" y="18558"/>
                      <a:pt x="53998" y="18558"/>
                      <a:pt x="53995" y="18558"/>
                    </a:cubicBezTo>
                    <a:cubicBezTo>
                      <a:pt x="53975" y="18558"/>
                      <a:pt x="53956" y="18558"/>
                      <a:pt x="53936" y="18558"/>
                    </a:cubicBezTo>
                    <a:cubicBezTo>
                      <a:pt x="52067" y="18558"/>
                      <a:pt x="50308" y="19396"/>
                      <a:pt x="49058" y="20700"/>
                    </a:cubicBezTo>
                    <a:cubicBezTo>
                      <a:pt x="49147" y="19114"/>
                      <a:pt x="48565" y="17608"/>
                      <a:pt x="47570" y="16426"/>
                    </a:cubicBezTo>
                    <a:cubicBezTo>
                      <a:pt x="47996" y="16347"/>
                      <a:pt x="48424" y="16308"/>
                      <a:pt x="48849" y="16308"/>
                    </a:cubicBezTo>
                    <a:close/>
                    <a:moveTo>
                      <a:pt x="59142" y="16308"/>
                    </a:moveTo>
                    <a:cubicBezTo>
                      <a:pt x="59566" y="16308"/>
                      <a:pt x="59994" y="16347"/>
                      <a:pt x="60420" y="16426"/>
                    </a:cubicBezTo>
                    <a:cubicBezTo>
                      <a:pt x="59425" y="17608"/>
                      <a:pt x="58843" y="19114"/>
                      <a:pt x="58932" y="20700"/>
                    </a:cubicBezTo>
                    <a:cubicBezTo>
                      <a:pt x="57691" y="19396"/>
                      <a:pt x="55923" y="18558"/>
                      <a:pt x="54054" y="18558"/>
                    </a:cubicBezTo>
                    <a:cubicBezTo>
                      <a:pt x="54037" y="18558"/>
                      <a:pt x="54021" y="18558"/>
                      <a:pt x="54004" y="18558"/>
                    </a:cubicBezTo>
                    <a:lnTo>
                      <a:pt x="54004" y="18558"/>
                    </a:lnTo>
                    <a:cubicBezTo>
                      <a:pt x="55341" y="17111"/>
                      <a:pt x="57209" y="16308"/>
                      <a:pt x="59142" y="16308"/>
                    </a:cubicBezTo>
                    <a:close/>
                    <a:moveTo>
                      <a:pt x="12289" y="16415"/>
                    </a:moveTo>
                    <a:cubicBezTo>
                      <a:pt x="12716" y="16415"/>
                      <a:pt x="13146" y="16454"/>
                      <a:pt x="13574" y="16533"/>
                    </a:cubicBezTo>
                    <a:cubicBezTo>
                      <a:pt x="13055" y="17142"/>
                      <a:pt x="12651" y="17850"/>
                      <a:pt x="12391" y="18612"/>
                    </a:cubicBezTo>
                    <a:cubicBezTo>
                      <a:pt x="12150" y="19311"/>
                      <a:pt x="12042" y="20055"/>
                      <a:pt x="12087" y="20798"/>
                    </a:cubicBezTo>
                    <a:cubicBezTo>
                      <a:pt x="10839" y="19488"/>
                      <a:pt x="9059" y="18657"/>
                      <a:pt x="7189" y="18657"/>
                    </a:cubicBezTo>
                    <a:cubicBezTo>
                      <a:pt x="7179" y="18657"/>
                      <a:pt x="7169" y="18657"/>
                      <a:pt x="7159" y="18657"/>
                    </a:cubicBezTo>
                    <a:cubicBezTo>
                      <a:pt x="8494" y="17211"/>
                      <a:pt x="10358" y="16415"/>
                      <a:pt x="12289" y="16415"/>
                    </a:cubicBezTo>
                    <a:close/>
                    <a:moveTo>
                      <a:pt x="25318" y="16415"/>
                    </a:moveTo>
                    <a:cubicBezTo>
                      <a:pt x="27251" y="16415"/>
                      <a:pt x="29119" y="17218"/>
                      <a:pt x="30456" y="18666"/>
                    </a:cubicBezTo>
                    <a:cubicBezTo>
                      <a:pt x="30436" y="18665"/>
                      <a:pt x="30417" y="18665"/>
                      <a:pt x="30397" y="18665"/>
                    </a:cubicBezTo>
                    <a:cubicBezTo>
                      <a:pt x="28537" y="18665"/>
                      <a:pt x="26769" y="19504"/>
                      <a:pt x="25528" y="20798"/>
                    </a:cubicBezTo>
                    <a:cubicBezTo>
                      <a:pt x="25563" y="20063"/>
                      <a:pt x="25465" y="19320"/>
                      <a:pt x="25223" y="18621"/>
                    </a:cubicBezTo>
                    <a:cubicBezTo>
                      <a:pt x="24963" y="17859"/>
                      <a:pt x="24560" y="17151"/>
                      <a:pt x="24040" y="16533"/>
                    </a:cubicBezTo>
                    <a:cubicBezTo>
                      <a:pt x="24466" y="16454"/>
                      <a:pt x="24893" y="16415"/>
                      <a:pt x="25318" y="16415"/>
                    </a:cubicBezTo>
                    <a:close/>
                    <a:moveTo>
                      <a:pt x="106101" y="16215"/>
                    </a:moveTo>
                    <a:cubicBezTo>
                      <a:pt x="106563" y="16215"/>
                      <a:pt x="107027" y="16260"/>
                      <a:pt x="107489" y="16354"/>
                    </a:cubicBezTo>
                    <a:cubicBezTo>
                      <a:pt x="106486" y="17608"/>
                      <a:pt x="105930" y="19194"/>
                      <a:pt x="106136" y="20870"/>
                    </a:cubicBezTo>
                    <a:cubicBezTo>
                      <a:pt x="104884" y="19414"/>
                      <a:pt x="103008" y="18459"/>
                      <a:pt x="101021" y="18459"/>
                    </a:cubicBezTo>
                    <a:cubicBezTo>
                      <a:pt x="101003" y="18459"/>
                      <a:pt x="100984" y="18459"/>
                      <a:pt x="100966" y="18460"/>
                    </a:cubicBezTo>
                    <a:cubicBezTo>
                      <a:pt x="102304" y="17013"/>
                      <a:pt x="104173" y="16215"/>
                      <a:pt x="106101" y="16215"/>
                    </a:cubicBezTo>
                    <a:close/>
                    <a:moveTo>
                      <a:pt x="70811" y="11695"/>
                    </a:moveTo>
                    <a:cubicBezTo>
                      <a:pt x="71307" y="11695"/>
                      <a:pt x="71806" y="11748"/>
                      <a:pt x="72301" y="11856"/>
                    </a:cubicBezTo>
                    <a:cubicBezTo>
                      <a:pt x="71289" y="13119"/>
                      <a:pt x="70742" y="14714"/>
                      <a:pt x="70939" y="16381"/>
                    </a:cubicBezTo>
                    <a:lnTo>
                      <a:pt x="70948" y="16372"/>
                    </a:lnTo>
                    <a:cubicBezTo>
                      <a:pt x="71456" y="16258"/>
                      <a:pt x="71969" y="16202"/>
                      <a:pt x="72477" y="16202"/>
                    </a:cubicBezTo>
                    <a:cubicBezTo>
                      <a:pt x="74410" y="16202"/>
                      <a:pt x="76285" y="17004"/>
                      <a:pt x="77633" y="18451"/>
                    </a:cubicBezTo>
                    <a:cubicBezTo>
                      <a:pt x="77615" y="18450"/>
                      <a:pt x="77597" y="18450"/>
                      <a:pt x="77579" y="18450"/>
                    </a:cubicBezTo>
                    <a:cubicBezTo>
                      <a:pt x="75529" y="18450"/>
                      <a:pt x="73607" y="19459"/>
                      <a:pt x="72355" y="20986"/>
                    </a:cubicBezTo>
                    <a:cubicBezTo>
                      <a:pt x="72747" y="17261"/>
                      <a:pt x="69434" y="13952"/>
                      <a:pt x="65721" y="13952"/>
                    </a:cubicBezTo>
                    <a:cubicBezTo>
                      <a:pt x="65701" y="13952"/>
                      <a:pt x="65682" y="13952"/>
                      <a:pt x="65662" y="13952"/>
                    </a:cubicBezTo>
                    <a:cubicBezTo>
                      <a:pt x="67003" y="12497"/>
                      <a:pt x="68877" y="11695"/>
                      <a:pt x="70811" y="11695"/>
                    </a:cubicBezTo>
                    <a:close/>
                    <a:moveTo>
                      <a:pt x="35609" y="16412"/>
                    </a:moveTo>
                    <a:cubicBezTo>
                      <a:pt x="36071" y="16412"/>
                      <a:pt x="36535" y="16458"/>
                      <a:pt x="36997" y="16551"/>
                    </a:cubicBezTo>
                    <a:cubicBezTo>
                      <a:pt x="36002" y="17805"/>
                      <a:pt x="35447" y="19400"/>
                      <a:pt x="35644" y="21067"/>
                    </a:cubicBezTo>
                    <a:cubicBezTo>
                      <a:pt x="34392" y="19611"/>
                      <a:pt x="32516" y="18656"/>
                      <a:pt x="30529" y="18656"/>
                    </a:cubicBezTo>
                    <a:cubicBezTo>
                      <a:pt x="30511" y="18656"/>
                      <a:pt x="30492" y="18657"/>
                      <a:pt x="30474" y="18657"/>
                    </a:cubicBezTo>
                    <a:cubicBezTo>
                      <a:pt x="31812" y="17210"/>
                      <a:pt x="33680" y="16412"/>
                      <a:pt x="35609" y="16412"/>
                    </a:cubicBezTo>
                    <a:close/>
                    <a:moveTo>
                      <a:pt x="112819" y="14254"/>
                    </a:moveTo>
                    <a:cubicBezTo>
                      <a:pt x="115994" y="14254"/>
                      <a:pt x="119169" y="16333"/>
                      <a:pt x="119209" y="20494"/>
                    </a:cubicBezTo>
                    <a:lnTo>
                      <a:pt x="119209" y="20494"/>
                    </a:lnTo>
                    <a:cubicBezTo>
                      <a:pt x="118731" y="20389"/>
                      <a:pt x="118248" y="20338"/>
                      <a:pt x="117769" y="20338"/>
                    </a:cubicBezTo>
                    <a:cubicBezTo>
                      <a:pt x="115913" y="20338"/>
                      <a:pt x="114109" y="21105"/>
                      <a:pt x="112821" y="22501"/>
                    </a:cubicBezTo>
                    <a:lnTo>
                      <a:pt x="112821" y="22492"/>
                    </a:lnTo>
                    <a:cubicBezTo>
                      <a:pt x="111539" y="21121"/>
                      <a:pt x="109747" y="20332"/>
                      <a:pt x="107865" y="20332"/>
                    </a:cubicBezTo>
                    <a:cubicBezTo>
                      <a:pt x="107382" y="20332"/>
                      <a:pt x="106898" y="20386"/>
                      <a:pt x="106423" y="20494"/>
                    </a:cubicBezTo>
                    <a:lnTo>
                      <a:pt x="106423" y="20494"/>
                    </a:lnTo>
                    <a:cubicBezTo>
                      <a:pt x="106463" y="16335"/>
                      <a:pt x="109641" y="14254"/>
                      <a:pt x="112819" y="14254"/>
                    </a:cubicBezTo>
                    <a:close/>
                    <a:moveTo>
                      <a:pt x="136134" y="14257"/>
                    </a:moveTo>
                    <a:cubicBezTo>
                      <a:pt x="139307" y="14257"/>
                      <a:pt x="142483" y="16335"/>
                      <a:pt x="142525" y="20492"/>
                    </a:cubicBezTo>
                    <a:lnTo>
                      <a:pt x="142525" y="20492"/>
                    </a:lnTo>
                    <a:cubicBezTo>
                      <a:pt x="142054" y="20391"/>
                      <a:pt x="141580" y="20342"/>
                      <a:pt x="141109" y="20342"/>
                    </a:cubicBezTo>
                    <a:cubicBezTo>
                      <a:pt x="139250" y="20342"/>
                      <a:pt x="137444" y="21108"/>
                      <a:pt x="136145" y="22501"/>
                    </a:cubicBezTo>
                    <a:cubicBezTo>
                      <a:pt x="134872" y="21121"/>
                      <a:pt x="133071" y="20341"/>
                      <a:pt x="131199" y="20341"/>
                    </a:cubicBezTo>
                    <a:cubicBezTo>
                      <a:pt x="130715" y="20341"/>
                      <a:pt x="130231" y="20395"/>
                      <a:pt x="129756" y="20494"/>
                    </a:cubicBezTo>
                    <a:lnTo>
                      <a:pt x="129756" y="20494"/>
                    </a:lnTo>
                    <a:cubicBezTo>
                      <a:pt x="129787" y="16336"/>
                      <a:pt x="132959" y="14257"/>
                      <a:pt x="136134" y="14257"/>
                    </a:cubicBezTo>
                    <a:close/>
                    <a:moveTo>
                      <a:pt x="89297" y="14362"/>
                    </a:moveTo>
                    <a:cubicBezTo>
                      <a:pt x="91875" y="14362"/>
                      <a:pt x="94452" y="15733"/>
                      <a:pt x="95348" y="18477"/>
                    </a:cubicBezTo>
                    <a:cubicBezTo>
                      <a:pt x="95572" y="19158"/>
                      <a:pt x="95679" y="19875"/>
                      <a:pt x="95688" y="20583"/>
                    </a:cubicBezTo>
                    <a:cubicBezTo>
                      <a:pt x="95213" y="20481"/>
                      <a:pt x="94735" y="20431"/>
                      <a:pt x="94260" y="20431"/>
                    </a:cubicBezTo>
                    <a:cubicBezTo>
                      <a:pt x="92399" y="20431"/>
                      <a:pt x="90599" y="21198"/>
                      <a:pt x="89299" y="22590"/>
                    </a:cubicBezTo>
                    <a:cubicBezTo>
                      <a:pt x="88018" y="21210"/>
                      <a:pt x="86226" y="20431"/>
                      <a:pt x="84344" y="20431"/>
                    </a:cubicBezTo>
                    <a:cubicBezTo>
                      <a:pt x="83860" y="20431"/>
                      <a:pt x="83376" y="20485"/>
                      <a:pt x="82902" y="20583"/>
                    </a:cubicBezTo>
                    <a:cubicBezTo>
                      <a:pt x="82902" y="19875"/>
                      <a:pt x="83018" y="19158"/>
                      <a:pt x="83233" y="18486"/>
                    </a:cubicBezTo>
                    <a:cubicBezTo>
                      <a:pt x="84130" y="15738"/>
                      <a:pt x="86714" y="14362"/>
                      <a:pt x="89297" y="14362"/>
                    </a:cubicBezTo>
                    <a:close/>
                    <a:moveTo>
                      <a:pt x="42353" y="14449"/>
                    </a:moveTo>
                    <a:cubicBezTo>
                      <a:pt x="45529" y="14449"/>
                      <a:pt x="48704" y="16525"/>
                      <a:pt x="48744" y="20682"/>
                    </a:cubicBezTo>
                    <a:cubicBezTo>
                      <a:pt x="48269" y="20580"/>
                      <a:pt x="47791" y="20530"/>
                      <a:pt x="47316" y="20530"/>
                    </a:cubicBezTo>
                    <a:cubicBezTo>
                      <a:pt x="45456" y="20530"/>
                      <a:pt x="43649" y="21293"/>
                      <a:pt x="42351" y="22684"/>
                    </a:cubicBezTo>
                    <a:lnTo>
                      <a:pt x="42351" y="22684"/>
                    </a:lnTo>
                    <a:cubicBezTo>
                      <a:pt x="41070" y="21307"/>
                      <a:pt x="39280" y="20529"/>
                      <a:pt x="37400" y="20529"/>
                    </a:cubicBezTo>
                    <a:cubicBezTo>
                      <a:pt x="36916" y="20529"/>
                      <a:pt x="36432" y="20583"/>
                      <a:pt x="35958" y="20682"/>
                    </a:cubicBezTo>
                    <a:cubicBezTo>
                      <a:pt x="35998" y="16527"/>
                      <a:pt x="39176" y="14449"/>
                      <a:pt x="42353" y="14449"/>
                    </a:cubicBezTo>
                    <a:close/>
                    <a:moveTo>
                      <a:pt x="65651" y="14458"/>
                    </a:moveTo>
                    <a:cubicBezTo>
                      <a:pt x="68826" y="14458"/>
                      <a:pt x="72001" y="16534"/>
                      <a:pt x="72041" y="20691"/>
                    </a:cubicBezTo>
                    <a:cubicBezTo>
                      <a:pt x="71568" y="20589"/>
                      <a:pt x="71091" y="20539"/>
                      <a:pt x="70617" y="20539"/>
                    </a:cubicBezTo>
                    <a:cubicBezTo>
                      <a:pt x="68758" y="20539"/>
                      <a:pt x="66952" y="21305"/>
                      <a:pt x="65653" y="22698"/>
                    </a:cubicBezTo>
                    <a:cubicBezTo>
                      <a:pt x="64371" y="21318"/>
                      <a:pt x="62579" y="20538"/>
                      <a:pt x="60697" y="20538"/>
                    </a:cubicBezTo>
                    <a:cubicBezTo>
                      <a:pt x="60214" y="20538"/>
                      <a:pt x="59730" y="20592"/>
                      <a:pt x="59255" y="20691"/>
                    </a:cubicBezTo>
                    <a:cubicBezTo>
                      <a:pt x="59295" y="16536"/>
                      <a:pt x="62473" y="14458"/>
                      <a:pt x="65651" y="14458"/>
                    </a:cubicBezTo>
                    <a:close/>
                    <a:moveTo>
                      <a:pt x="18803" y="14564"/>
                    </a:moveTo>
                    <a:cubicBezTo>
                      <a:pt x="21386" y="14564"/>
                      <a:pt x="23968" y="15937"/>
                      <a:pt x="24864" y="18684"/>
                    </a:cubicBezTo>
                    <a:cubicBezTo>
                      <a:pt x="25079" y="19365"/>
                      <a:pt x="25196" y="20072"/>
                      <a:pt x="25196" y="20789"/>
                    </a:cubicBezTo>
                    <a:cubicBezTo>
                      <a:pt x="24718" y="20684"/>
                      <a:pt x="24235" y="20633"/>
                      <a:pt x="23756" y="20633"/>
                    </a:cubicBezTo>
                    <a:cubicBezTo>
                      <a:pt x="21903" y="20633"/>
                      <a:pt x="20103" y="21401"/>
                      <a:pt x="18807" y="22796"/>
                    </a:cubicBezTo>
                    <a:cubicBezTo>
                      <a:pt x="17542" y="21424"/>
                      <a:pt x="15754" y="20637"/>
                      <a:pt x="13893" y="20637"/>
                    </a:cubicBezTo>
                    <a:cubicBezTo>
                      <a:pt x="13882" y="20637"/>
                      <a:pt x="13871" y="20637"/>
                      <a:pt x="13861" y="20637"/>
                    </a:cubicBezTo>
                    <a:cubicBezTo>
                      <a:pt x="13368" y="20637"/>
                      <a:pt x="12884" y="20682"/>
                      <a:pt x="12409" y="20789"/>
                    </a:cubicBezTo>
                    <a:cubicBezTo>
                      <a:pt x="12418" y="20072"/>
                      <a:pt x="12526" y="19365"/>
                      <a:pt x="12741" y="18684"/>
                    </a:cubicBezTo>
                    <a:cubicBezTo>
                      <a:pt x="13637" y="15937"/>
                      <a:pt x="16220" y="14564"/>
                      <a:pt x="18803" y="14564"/>
                    </a:cubicBezTo>
                    <a:close/>
                    <a:moveTo>
                      <a:pt x="117964" y="20716"/>
                    </a:moveTo>
                    <a:cubicBezTo>
                      <a:pt x="118390" y="20716"/>
                      <a:pt x="118819" y="20755"/>
                      <a:pt x="119245" y="20834"/>
                    </a:cubicBezTo>
                    <a:cubicBezTo>
                      <a:pt x="118726" y="21443"/>
                      <a:pt x="118322" y="22151"/>
                      <a:pt x="118063" y="22913"/>
                    </a:cubicBezTo>
                    <a:cubicBezTo>
                      <a:pt x="117821" y="23612"/>
                      <a:pt x="117722" y="24356"/>
                      <a:pt x="117758" y="25099"/>
                    </a:cubicBezTo>
                    <a:cubicBezTo>
                      <a:pt x="116516" y="23796"/>
                      <a:pt x="114757" y="22957"/>
                      <a:pt x="112897" y="22957"/>
                    </a:cubicBezTo>
                    <a:cubicBezTo>
                      <a:pt x="112878" y="22957"/>
                      <a:pt x="112858" y="22958"/>
                      <a:pt x="112839" y="22958"/>
                    </a:cubicBezTo>
                    <a:cubicBezTo>
                      <a:pt x="114174" y="21512"/>
                      <a:pt x="116038" y="20716"/>
                      <a:pt x="117964" y="20716"/>
                    </a:cubicBezTo>
                    <a:close/>
                    <a:moveTo>
                      <a:pt x="130993" y="20716"/>
                    </a:moveTo>
                    <a:cubicBezTo>
                      <a:pt x="132921" y="20716"/>
                      <a:pt x="134791" y="21512"/>
                      <a:pt x="136127" y="22958"/>
                    </a:cubicBezTo>
                    <a:cubicBezTo>
                      <a:pt x="136107" y="22958"/>
                      <a:pt x="136088" y="22957"/>
                      <a:pt x="136068" y="22957"/>
                    </a:cubicBezTo>
                    <a:cubicBezTo>
                      <a:pt x="134208" y="22957"/>
                      <a:pt x="132440" y="23796"/>
                      <a:pt x="131199" y="25099"/>
                    </a:cubicBezTo>
                    <a:cubicBezTo>
                      <a:pt x="131234" y="24356"/>
                      <a:pt x="131136" y="23612"/>
                      <a:pt x="130894" y="22913"/>
                    </a:cubicBezTo>
                    <a:cubicBezTo>
                      <a:pt x="130634" y="22151"/>
                      <a:pt x="130231" y="21452"/>
                      <a:pt x="129711" y="20834"/>
                    </a:cubicBezTo>
                    <a:cubicBezTo>
                      <a:pt x="130138" y="20755"/>
                      <a:pt x="130567" y="20716"/>
                      <a:pt x="130993" y="20716"/>
                    </a:cubicBezTo>
                    <a:close/>
                    <a:moveTo>
                      <a:pt x="84143" y="20805"/>
                    </a:moveTo>
                    <a:cubicBezTo>
                      <a:pt x="86076" y="20805"/>
                      <a:pt x="87948" y="21602"/>
                      <a:pt x="89290" y="23047"/>
                    </a:cubicBezTo>
                    <a:cubicBezTo>
                      <a:pt x="90627" y="21607"/>
                      <a:pt x="92501" y="20806"/>
                      <a:pt x="94436" y="20806"/>
                    </a:cubicBezTo>
                    <a:cubicBezTo>
                      <a:pt x="94861" y="20806"/>
                      <a:pt x="95289" y="20845"/>
                      <a:pt x="95715" y="20924"/>
                    </a:cubicBezTo>
                    <a:cubicBezTo>
                      <a:pt x="94720" y="22106"/>
                      <a:pt x="94138" y="23603"/>
                      <a:pt x="94219" y="25198"/>
                    </a:cubicBezTo>
                    <a:cubicBezTo>
                      <a:pt x="92977" y="23894"/>
                      <a:pt x="91209" y="23056"/>
                      <a:pt x="89341" y="23056"/>
                    </a:cubicBezTo>
                    <a:cubicBezTo>
                      <a:pt x="89321" y="23056"/>
                      <a:pt x="89301" y="23056"/>
                      <a:pt x="89281" y="23056"/>
                    </a:cubicBezTo>
                    <a:cubicBezTo>
                      <a:pt x="89262" y="23056"/>
                      <a:pt x="89242" y="23056"/>
                      <a:pt x="89222" y="23056"/>
                    </a:cubicBezTo>
                    <a:cubicBezTo>
                      <a:pt x="87362" y="23056"/>
                      <a:pt x="85595" y="23894"/>
                      <a:pt x="84353" y="25198"/>
                    </a:cubicBezTo>
                    <a:cubicBezTo>
                      <a:pt x="84434" y="23612"/>
                      <a:pt x="83851" y="22106"/>
                      <a:pt x="82866" y="20924"/>
                    </a:cubicBezTo>
                    <a:lnTo>
                      <a:pt x="82857" y="20924"/>
                    </a:lnTo>
                    <a:cubicBezTo>
                      <a:pt x="83285" y="20844"/>
                      <a:pt x="83716" y="20805"/>
                      <a:pt x="84143" y="20805"/>
                    </a:cubicBezTo>
                    <a:close/>
                    <a:moveTo>
                      <a:pt x="60510" y="20908"/>
                    </a:moveTo>
                    <a:cubicBezTo>
                      <a:pt x="62444" y="20908"/>
                      <a:pt x="64322" y="21705"/>
                      <a:pt x="65662" y="23155"/>
                    </a:cubicBezTo>
                    <a:cubicBezTo>
                      <a:pt x="65642" y="23155"/>
                      <a:pt x="65622" y="23155"/>
                      <a:pt x="65602" y="23155"/>
                    </a:cubicBezTo>
                    <a:cubicBezTo>
                      <a:pt x="63720" y="23155"/>
                      <a:pt x="61965" y="23989"/>
                      <a:pt x="60724" y="25287"/>
                    </a:cubicBezTo>
                    <a:lnTo>
                      <a:pt x="60724" y="25287"/>
                    </a:lnTo>
                    <a:cubicBezTo>
                      <a:pt x="60769" y="24543"/>
                      <a:pt x="60662" y="23809"/>
                      <a:pt x="60429" y="23110"/>
                    </a:cubicBezTo>
                    <a:cubicBezTo>
                      <a:pt x="60160" y="22348"/>
                      <a:pt x="59766" y="21641"/>
                      <a:pt x="59246" y="21022"/>
                    </a:cubicBezTo>
                    <a:cubicBezTo>
                      <a:pt x="59667" y="20945"/>
                      <a:pt x="60090" y="20908"/>
                      <a:pt x="60510" y="20908"/>
                    </a:cubicBezTo>
                    <a:close/>
                    <a:moveTo>
                      <a:pt x="47505" y="20905"/>
                    </a:moveTo>
                    <a:cubicBezTo>
                      <a:pt x="47929" y="20905"/>
                      <a:pt x="48356" y="20943"/>
                      <a:pt x="48780" y="21022"/>
                    </a:cubicBezTo>
                    <a:cubicBezTo>
                      <a:pt x="48251" y="21641"/>
                      <a:pt x="47848" y="22348"/>
                      <a:pt x="47579" y="23119"/>
                    </a:cubicBezTo>
                    <a:lnTo>
                      <a:pt x="47597" y="23110"/>
                    </a:lnTo>
                    <a:lnTo>
                      <a:pt x="47597" y="23110"/>
                    </a:lnTo>
                    <a:cubicBezTo>
                      <a:pt x="47355" y="23809"/>
                      <a:pt x="47257" y="24544"/>
                      <a:pt x="47293" y="25287"/>
                    </a:cubicBezTo>
                    <a:cubicBezTo>
                      <a:pt x="46045" y="23977"/>
                      <a:pt x="44274" y="23146"/>
                      <a:pt x="42394" y="23146"/>
                    </a:cubicBezTo>
                    <a:cubicBezTo>
                      <a:pt x="42384" y="23146"/>
                      <a:pt x="42374" y="23146"/>
                      <a:pt x="42364" y="23146"/>
                    </a:cubicBezTo>
                    <a:cubicBezTo>
                      <a:pt x="43709" y="21706"/>
                      <a:pt x="45577" y="20905"/>
                      <a:pt x="47505" y="20905"/>
                    </a:cubicBezTo>
                    <a:close/>
                    <a:moveTo>
                      <a:pt x="107673" y="20708"/>
                    </a:moveTo>
                    <a:cubicBezTo>
                      <a:pt x="109600" y="20708"/>
                      <a:pt x="111466" y="21504"/>
                      <a:pt x="112812" y="22949"/>
                    </a:cubicBezTo>
                    <a:cubicBezTo>
                      <a:pt x="112802" y="22949"/>
                      <a:pt x="112793" y="22949"/>
                      <a:pt x="112783" y="22949"/>
                    </a:cubicBezTo>
                    <a:cubicBezTo>
                      <a:pt x="110787" y="22949"/>
                      <a:pt x="108908" y="23888"/>
                      <a:pt x="107659" y="25341"/>
                    </a:cubicBezTo>
                    <a:cubicBezTo>
                      <a:pt x="107785" y="23675"/>
                      <a:pt x="107184" y="22098"/>
                      <a:pt x="106136" y="20888"/>
                    </a:cubicBezTo>
                    <a:lnTo>
                      <a:pt x="106136" y="20879"/>
                    </a:lnTo>
                    <a:cubicBezTo>
                      <a:pt x="106647" y="20764"/>
                      <a:pt x="107162" y="20708"/>
                      <a:pt x="107673" y="20708"/>
                    </a:cubicBezTo>
                    <a:close/>
                    <a:moveTo>
                      <a:pt x="13652" y="21003"/>
                    </a:moveTo>
                    <a:cubicBezTo>
                      <a:pt x="15588" y="21003"/>
                      <a:pt x="17463" y="21806"/>
                      <a:pt x="18807" y="23253"/>
                    </a:cubicBezTo>
                    <a:cubicBezTo>
                      <a:pt x="18787" y="23253"/>
                      <a:pt x="18768" y="23253"/>
                      <a:pt x="18748" y="23253"/>
                    </a:cubicBezTo>
                    <a:cubicBezTo>
                      <a:pt x="16879" y="23253"/>
                      <a:pt x="15111" y="24092"/>
                      <a:pt x="13870" y="25395"/>
                    </a:cubicBezTo>
                    <a:cubicBezTo>
                      <a:pt x="13951" y="23809"/>
                      <a:pt x="13368" y="22313"/>
                      <a:pt x="12382" y="21130"/>
                    </a:cubicBezTo>
                    <a:lnTo>
                      <a:pt x="12374" y="21121"/>
                    </a:lnTo>
                    <a:cubicBezTo>
                      <a:pt x="12799" y="21042"/>
                      <a:pt x="13227" y="21003"/>
                      <a:pt x="13652" y="21003"/>
                    </a:cubicBezTo>
                    <a:close/>
                    <a:moveTo>
                      <a:pt x="23953" y="21003"/>
                    </a:moveTo>
                    <a:cubicBezTo>
                      <a:pt x="24378" y="21003"/>
                      <a:pt x="24806" y="21042"/>
                      <a:pt x="25232" y="21121"/>
                    </a:cubicBezTo>
                    <a:cubicBezTo>
                      <a:pt x="24237" y="22304"/>
                      <a:pt x="23655" y="23800"/>
                      <a:pt x="23744" y="25395"/>
                    </a:cubicBezTo>
                    <a:cubicBezTo>
                      <a:pt x="22494" y="24092"/>
                      <a:pt x="20726" y="23253"/>
                      <a:pt x="18866" y="23253"/>
                    </a:cubicBezTo>
                    <a:cubicBezTo>
                      <a:pt x="18846" y="23253"/>
                      <a:pt x="18827" y="23253"/>
                      <a:pt x="18807" y="23253"/>
                    </a:cubicBezTo>
                    <a:cubicBezTo>
                      <a:pt x="20144" y="21806"/>
                      <a:pt x="22018" y="21003"/>
                      <a:pt x="23953" y="21003"/>
                    </a:cubicBezTo>
                    <a:close/>
                    <a:moveTo>
                      <a:pt x="37173" y="20910"/>
                    </a:moveTo>
                    <a:cubicBezTo>
                      <a:pt x="39106" y="20910"/>
                      <a:pt x="40979" y="21706"/>
                      <a:pt x="42328" y="23155"/>
                    </a:cubicBezTo>
                    <a:cubicBezTo>
                      <a:pt x="42310" y="23155"/>
                      <a:pt x="42291" y="23155"/>
                      <a:pt x="42273" y="23155"/>
                    </a:cubicBezTo>
                    <a:cubicBezTo>
                      <a:pt x="40286" y="23155"/>
                      <a:pt x="38419" y="24100"/>
                      <a:pt x="37176" y="25538"/>
                    </a:cubicBezTo>
                    <a:cubicBezTo>
                      <a:pt x="37302" y="23881"/>
                      <a:pt x="36701" y="22304"/>
                      <a:pt x="35653" y="21076"/>
                    </a:cubicBezTo>
                    <a:cubicBezTo>
                      <a:pt x="36158" y="20965"/>
                      <a:pt x="36668" y="20910"/>
                      <a:pt x="37173" y="20910"/>
                    </a:cubicBezTo>
                    <a:close/>
                    <a:moveTo>
                      <a:pt x="124477" y="18862"/>
                    </a:moveTo>
                    <a:cubicBezTo>
                      <a:pt x="127059" y="18862"/>
                      <a:pt x="129640" y="20235"/>
                      <a:pt x="130536" y="22985"/>
                    </a:cubicBezTo>
                    <a:cubicBezTo>
                      <a:pt x="130751" y="23666"/>
                      <a:pt x="130867" y="24373"/>
                      <a:pt x="130867" y="25090"/>
                    </a:cubicBezTo>
                    <a:cubicBezTo>
                      <a:pt x="130388" y="24985"/>
                      <a:pt x="129906" y="24934"/>
                      <a:pt x="129426" y="24934"/>
                    </a:cubicBezTo>
                    <a:cubicBezTo>
                      <a:pt x="127574" y="24934"/>
                      <a:pt x="125776" y="25700"/>
                      <a:pt x="124487" y="27089"/>
                    </a:cubicBezTo>
                    <a:cubicBezTo>
                      <a:pt x="123206" y="25709"/>
                      <a:pt x="121414" y="24929"/>
                      <a:pt x="119532" y="24929"/>
                    </a:cubicBezTo>
                    <a:cubicBezTo>
                      <a:pt x="119048" y="24929"/>
                      <a:pt x="118564" y="24983"/>
                      <a:pt x="118089" y="25090"/>
                    </a:cubicBezTo>
                    <a:cubicBezTo>
                      <a:pt x="118089" y="24373"/>
                      <a:pt x="118197" y="23666"/>
                      <a:pt x="118412" y="22985"/>
                    </a:cubicBezTo>
                    <a:cubicBezTo>
                      <a:pt x="119308" y="20237"/>
                      <a:pt x="121893" y="18862"/>
                      <a:pt x="124477" y="18862"/>
                    </a:cubicBezTo>
                    <a:close/>
                    <a:moveTo>
                      <a:pt x="77632" y="18956"/>
                    </a:moveTo>
                    <a:cubicBezTo>
                      <a:pt x="80806" y="18956"/>
                      <a:pt x="83981" y="21032"/>
                      <a:pt x="84022" y="25189"/>
                    </a:cubicBezTo>
                    <a:cubicBezTo>
                      <a:pt x="83548" y="25087"/>
                      <a:pt x="83071" y="25037"/>
                      <a:pt x="82597" y="25037"/>
                    </a:cubicBezTo>
                    <a:cubicBezTo>
                      <a:pt x="80739" y="25037"/>
                      <a:pt x="78934" y="25804"/>
                      <a:pt x="77642" y="27196"/>
                    </a:cubicBezTo>
                    <a:cubicBezTo>
                      <a:pt x="76360" y="25816"/>
                      <a:pt x="74568" y="25037"/>
                      <a:pt x="72687" y="25037"/>
                    </a:cubicBezTo>
                    <a:cubicBezTo>
                      <a:pt x="72203" y="25037"/>
                      <a:pt x="71719" y="25090"/>
                      <a:pt x="71244" y="25189"/>
                    </a:cubicBezTo>
                    <a:cubicBezTo>
                      <a:pt x="71280" y="21035"/>
                      <a:pt x="74456" y="18956"/>
                      <a:pt x="77632" y="18956"/>
                    </a:cubicBezTo>
                    <a:close/>
                    <a:moveTo>
                      <a:pt x="100947" y="18956"/>
                    </a:moveTo>
                    <a:cubicBezTo>
                      <a:pt x="104121" y="18956"/>
                      <a:pt x="107295" y="21032"/>
                      <a:pt x="107337" y="25187"/>
                    </a:cubicBezTo>
                    <a:lnTo>
                      <a:pt x="107337" y="25187"/>
                    </a:lnTo>
                    <a:cubicBezTo>
                      <a:pt x="106865" y="25086"/>
                      <a:pt x="106389" y="25037"/>
                      <a:pt x="105917" y="25037"/>
                    </a:cubicBezTo>
                    <a:cubicBezTo>
                      <a:pt x="104054" y="25037"/>
                      <a:pt x="102249" y="25804"/>
                      <a:pt x="100957" y="27196"/>
                    </a:cubicBezTo>
                    <a:cubicBezTo>
                      <a:pt x="99676" y="25816"/>
                      <a:pt x="97883" y="25037"/>
                      <a:pt x="96002" y="25037"/>
                    </a:cubicBezTo>
                    <a:cubicBezTo>
                      <a:pt x="95518" y="25037"/>
                      <a:pt x="95034" y="25090"/>
                      <a:pt x="94559" y="25189"/>
                    </a:cubicBezTo>
                    <a:cubicBezTo>
                      <a:pt x="94595" y="21035"/>
                      <a:pt x="97771" y="18956"/>
                      <a:pt x="100947" y="18956"/>
                    </a:cubicBezTo>
                    <a:close/>
                    <a:moveTo>
                      <a:pt x="53993" y="19061"/>
                    </a:moveTo>
                    <a:cubicBezTo>
                      <a:pt x="56574" y="19061"/>
                      <a:pt x="59156" y="20434"/>
                      <a:pt x="60052" y="23182"/>
                    </a:cubicBezTo>
                    <a:lnTo>
                      <a:pt x="60070" y="23173"/>
                    </a:lnTo>
                    <a:cubicBezTo>
                      <a:pt x="60285" y="23854"/>
                      <a:pt x="60393" y="24562"/>
                      <a:pt x="60402" y="25278"/>
                    </a:cubicBezTo>
                    <a:cubicBezTo>
                      <a:pt x="59927" y="25177"/>
                      <a:pt x="59448" y="25127"/>
                      <a:pt x="58973" y="25127"/>
                    </a:cubicBezTo>
                    <a:cubicBezTo>
                      <a:pt x="57110" y="25127"/>
                      <a:pt x="55305" y="25893"/>
                      <a:pt x="54013" y="27286"/>
                    </a:cubicBezTo>
                    <a:cubicBezTo>
                      <a:pt x="52732" y="25906"/>
                      <a:pt x="50939" y="25126"/>
                      <a:pt x="49058" y="25126"/>
                    </a:cubicBezTo>
                    <a:cubicBezTo>
                      <a:pt x="48574" y="25126"/>
                      <a:pt x="48090" y="25171"/>
                      <a:pt x="47615" y="25278"/>
                    </a:cubicBezTo>
                    <a:cubicBezTo>
                      <a:pt x="47615" y="24562"/>
                      <a:pt x="47732" y="23854"/>
                      <a:pt x="47947" y="23173"/>
                    </a:cubicBezTo>
                    <a:cubicBezTo>
                      <a:pt x="48838" y="20432"/>
                      <a:pt x="51415" y="19061"/>
                      <a:pt x="53993" y="19061"/>
                    </a:cubicBezTo>
                    <a:close/>
                    <a:moveTo>
                      <a:pt x="7148" y="19155"/>
                    </a:moveTo>
                    <a:cubicBezTo>
                      <a:pt x="10323" y="19155"/>
                      <a:pt x="13498" y="21234"/>
                      <a:pt x="13538" y="25395"/>
                    </a:cubicBezTo>
                    <a:cubicBezTo>
                      <a:pt x="13060" y="25290"/>
                      <a:pt x="12577" y="25239"/>
                      <a:pt x="12098" y="25239"/>
                    </a:cubicBezTo>
                    <a:cubicBezTo>
                      <a:pt x="10244" y="25239"/>
                      <a:pt x="8445" y="26005"/>
                      <a:pt x="7150" y="27393"/>
                    </a:cubicBezTo>
                    <a:cubicBezTo>
                      <a:pt x="5868" y="26013"/>
                      <a:pt x="4076" y="25234"/>
                      <a:pt x="2194" y="25234"/>
                    </a:cubicBezTo>
                    <a:cubicBezTo>
                      <a:pt x="1711" y="25234"/>
                      <a:pt x="1227" y="25287"/>
                      <a:pt x="752" y="25395"/>
                    </a:cubicBezTo>
                    <a:cubicBezTo>
                      <a:pt x="792" y="21236"/>
                      <a:pt x="3970" y="19155"/>
                      <a:pt x="7148" y="19155"/>
                    </a:cubicBezTo>
                    <a:close/>
                    <a:moveTo>
                      <a:pt x="30463" y="19158"/>
                    </a:moveTo>
                    <a:cubicBezTo>
                      <a:pt x="33636" y="19158"/>
                      <a:pt x="36811" y="21236"/>
                      <a:pt x="36854" y="25391"/>
                    </a:cubicBezTo>
                    <a:lnTo>
                      <a:pt x="36854" y="25391"/>
                    </a:lnTo>
                    <a:cubicBezTo>
                      <a:pt x="36379" y="25289"/>
                      <a:pt x="35901" y="25239"/>
                      <a:pt x="35426" y="25239"/>
                    </a:cubicBezTo>
                    <a:cubicBezTo>
                      <a:pt x="33569" y="25239"/>
                      <a:pt x="31771" y="26005"/>
                      <a:pt x="30483" y="27393"/>
                    </a:cubicBezTo>
                    <a:cubicBezTo>
                      <a:pt x="29201" y="26022"/>
                      <a:pt x="27409" y="25234"/>
                      <a:pt x="25528" y="25234"/>
                    </a:cubicBezTo>
                    <a:cubicBezTo>
                      <a:pt x="25044" y="25234"/>
                      <a:pt x="24560" y="25287"/>
                      <a:pt x="24085" y="25395"/>
                    </a:cubicBezTo>
                    <a:cubicBezTo>
                      <a:pt x="24116" y="21237"/>
                      <a:pt x="27288" y="19158"/>
                      <a:pt x="30463" y="19158"/>
                    </a:cubicBezTo>
                    <a:close/>
                    <a:moveTo>
                      <a:pt x="129616" y="25309"/>
                    </a:moveTo>
                    <a:cubicBezTo>
                      <a:pt x="130046" y="25309"/>
                      <a:pt x="130480" y="25349"/>
                      <a:pt x="130912" y="25431"/>
                    </a:cubicBezTo>
                    <a:cubicBezTo>
                      <a:pt x="129908" y="26605"/>
                      <a:pt x="129326" y="28110"/>
                      <a:pt x="129415" y="29696"/>
                    </a:cubicBezTo>
                    <a:lnTo>
                      <a:pt x="129415" y="29705"/>
                    </a:lnTo>
                    <a:cubicBezTo>
                      <a:pt x="128174" y="28393"/>
                      <a:pt x="126407" y="27563"/>
                      <a:pt x="124538" y="27563"/>
                    </a:cubicBezTo>
                    <a:cubicBezTo>
                      <a:pt x="124518" y="27563"/>
                      <a:pt x="124498" y="27563"/>
                      <a:pt x="124478" y="27563"/>
                    </a:cubicBezTo>
                    <a:cubicBezTo>
                      <a:pt x="124459" y="27563"/>
                      <a:pt x="124439" y="27563"/>
                      <a:pt x="124419" y="27563"/>
                    </a:cubicBezTo>
                    <a:cubicBezTo>
                      <a:pt x="122559" y="27563"/>
                      <a:pt x="120791" y="28402"/>
                      <a:pt x="119550" y="29705"/>
                    </a:cubicBezTo>
                    <a:cubicBezTo>
                      <a:pt x="119631" y="28110"/>
                      <a:pt x="119048" y="26605"/>
                      <a:pt x="118054" y="25431"/>
                    </a:cubicBezTo>
                    <a:cubicBezTo>
                      <a:pt x="118485" y="25349"/>
                      <a:pt x="118919" y="25309"/>
                      <a:pt x="119350" y="25309"/>
                    </a:cubicBezTo>
                    <a:cubicBezTo>
                      <a:pt x="121279" y="25309"/>
                      <a:pt x="123147" y="26111"/>
                      <a:pt x="124487" y="27554"/>
                    </a:cubicBezTo>
                    <a:cubicBezTo>
                      <a:pt x="125820" y="26111"/>
                      <a:pt x="127687" y="25309"/>
                      <a:pt x="129616" y="25309"/>
                    </a:cubicBezTo>
                    <a:close/>
                    <a:moveTo>
                      <a:pt x="48849" y="25510"/>
                    </a:moveTo>
                    <a:cubicBezTo>
                      <a:pt x="50784" y="25510"/>
                      <a:pt x="52659" y="26313"/>
                      <a:pt x="54004" y="27760"/>
                    </a:cubicBezTo>
                    <a:lnTo>
                      <a:pt x="54004" y="27760"/>
                    </a:lnTo>
                    <a:cubicBezTo>
                      <a:pt x="54001" y="27760"/>
                      <a:pt x="53998" y="27761"/>
                      <a:pt x="53995" y="27761"/>
                    </a:cubicBezTo>
                    <a:cubicBezTo>
                      <a:pt x="53975" y="27760"/>
                      <a:pt x="53956" y="27760"/>
                      <a:pt x="53936" y="27760"/>
                    </a:cubicBezTo>
                    <a:cubicBezTo>
                      <a:pt x="52067" y="27760"/>
                      <a:pt x="50308" y="28599"/>
                      <a:pt x="49058" y="29902"/>
                    </a:cubicBezTo>
                    <a:cubicBezTo>
                      <a:pt x="49138" y="28307"/>
                      <a:pt x="48565" y="26811"/>
                      <a:pt x="47561" y="25628"/>
                    </a:cubicBezTo>
                    <a:lnTo>
                      <a:pt x="47570" y="25628"/>
                    </a:lnTo>
                    <a:cubicBezTo>
                      <a:pt x="47996" y="25549"/>
                      <a:pt x="48424" y="25510"/>
                      <a:pt x="48849" y="25510"/>
                    </a:cubicBezTo>
                    <a:close/>
                    <a:moveTo>
                      <a:pt x="59145" y="25510"/>
                    </a:moveTo>
                    <a:cubicBezTo>
                      <a:pt x="59569" y="25510"/>
                      <a:pt x="59996" y="25549"/>
                      <a:pt x="60420" y="25628"/>
                    </a:cubicBezTo>
                    <a:cubicBezTo>
                      <a:pt x="59434" y="26811"/>
                      <a:pt x="58852" y="28307"/>
                      <a:pt x="58932" y="29902"/>
                    </a:cubicBezTo>
                    <a:cubicBezTo>
                      <a:pt x="57691" y="28599"/>
                      <a:pt x="55923" y="27760"/>
                      <a:pt x="54054" y="27760"/>
                    </a:cubicBezTo>
                    <a:cubicBezTo>
                      <a:pt x="54037" y="27760"/>
                      <a:pt x="54021" y="27760"/>
                      <a:pt x="54004" y="27760"/>
                    </a:cubicBezTo>
                    <a:lnTo>
                      <a:pt x="54004" y="27760"/>
                    </a:lnTo>
                    <a:cubicBezTo>
                      <a:pt x="55341" y="26313"/>
                      <a:pt x="57215" y="25510"/>
                      <a:pt x="59145" y="25510"/>
                    </a:cubicBezTo>
                    <a:close/>
                    <a:moveTo>
                      <a:pt x="25317" y="25617"/>
                    </a:moveTo>
                    <a:cubicBezTo>
                      <a:pt x="27250" y="25617"/>
                      <a:pt x="29122" y="26414"/>
                      <a:pt x="30465" y="27859"/>
                    </a:cubicBezTo>
                    <a:cubicBezTo>
                      <a:pt x="30445" y="27859"/>
                      <a:pt x="30425" y="27859"/>
                      <a:pt x="30406" y="27859"/>
                    </a:cubicBezTo>
                    <a:cubicBezTo>
                      <a:pt x="28537" y="27859"/>
                      <a:pt x="26769" y="28697"/>
                      <a:pt x="25528" y="30001"/>
                    </a:cubicBezTo>
                    <a:cubicBezTo>
                      <a:pt x="25608" y="28415"/>
                      <a:pt x="25026" y="26909"/>
                      <a:pt x="24031" y="25735"/>
                    </a:cubicBezTo>
                    <a:cubicBezTo>
                      <a:pt x="24460" y="25656"/>
                      <a:pt x="24890" y="25617"/>
                      <a:pt x="25317" y="25617"/>
                    </a:cubicBezTo>
                    <a:close/>
                    <a:moveTo>
                      <a:pt x="106136" y="30079"/>
                    </a:moveTo>
                    <a:cubicBezTo>
                      <a:pt x="106135" y="30079"/>
                      <a:pt x="106135" y="30080"/>
                      <a:pt x="106134" y="30080"/>
                    </a:cubicBezTo>
                    <a:lnTo>
                      <a:pt x="106134" y="30080"/>
                    </a:lnTo>
                    <a:lnTo>
                      <a:pt x="106136" y="30081"/>
                    </a:lnTo>
                    <a:cubicBezTo>
                      <a:pt x="106136" y="30081"/>
                      <a:pt x="106136" y="30080"/>
                      <a:pt x="106136" y="30079"/>
                    </a:cubicBezTo>
                    <a:close/>
                    <a:moveTo>
                      <a:pt x="70806" y="20919"/>
                    </a:moveTo>
                    <a:cubicBezTo>
                      <a:pt x="71297" y="20919"/>
                      <a:pt x="71792" y="20971"/>
                      <a:pt x="72283" y="21076"/>
                    </a:cubicBezTo>
                    <a:cubicBezTo>
                      <a:pt x="71289" y="22322"/>
                      <a:pt x="70742" y="23908"/>
                      <a:pt x="70939" y="25574"/>
                    </a:cubicBezTo>
                    <a:cubicBezTo>
                      <a:pt x="71446" y="25463"/>
                      <a:pt x="71957" y="25408"/>
                      <a:pt x="72464" y="25408"/>
                    </a:cubicBezTo>
                    <a:cubicBezTo>
                      <a:pt x="74404" y="25408"/>
                      <a:pt x="76283" y="26206"/>
                      <a:pt x="77633" y="27662"/>
                    </a:cubicBezTo>
                    <a:cubicBezTo>
                      <a:pt x="78968" y="26216"/>
                      <a:pt x="80838" y="25420"/>
                      <a:pt x="82771" y="25420"/>
                    </a:cubicBezTo>
                    <a:cubicBezTo>
                      <a:pt x="83199" y="25420"/>
                      <a:pt x="83629" y="25459"/>
                      <a:pt x="84057" y="25538"/>
                    </a:cubicBezTo>
                    <a:cubicBezTo>
                      <a:pt x="83063" y="26721"/>
                      <a:pt x="82480" y="28218"/>
                      <a:pt x="82570" y="29813"/>
                    </a:cubicBezTo>
                    <a:cubicBezTo>
                      <a:pt x="81320" y="28509"/>
                      <a:pt x="79561" y="27671"/>
                      <a:pt x="77692" y="27671"/>
                    </a:cubicBezTo>
                    <a:cubicBezTo>
                      <a:pt x="77672" y="27671"/>
                      <a:pt x="77653" y="27671"/>
                      <a:pt x="77633" y="27671"/>
                    </a:cubicBezTo>
                    <a:cubicBezTo>
                      <a:pt x="77615" y="27671"/>
                      <a:pt x="77597" y="27671"/>
                      <a:pt x="77578" y="27671"/>
                    </a:cubicBezTo>
                    <a:cubicBezTo>
                      <a:pt x="75520" y="27671"/>
                      <a:pt x="73598" y="28679"/>
                      <a:pt x="72346" y="30207"/>
                    </a:cubicBezTo>
                    <a:cubicBezTo>
                      <a:pt x="72748" y="26485"/>
                      <a:pt x="69425" y="23164"/>
                      <a:pt x="65706" y="23164"/>
                    </a:cubicBezTo>
                    <a:cubicBezTo>
                      <a:pt x="65691" y="23164"/>
                      <a:pt x="65677" y="23164"/>
                      <a:pt x="65662" y="23164"/>
                    </a:cubicBezTo>
                    <a:cubicBezTo>
                      <a:pt x="67004" y="21714"/>
                      <a:pt x="68876" y="20919"/>
                      <a:pt x="70806" y="20919"/>
                    </a:cubicBezTo>
                    <a:close/>
                    <a:moveTo>
                      <a:pt x="35617" y="25606"/>
                    </a:moveTo>
                    <a:cubicBezTo>
                      <a:pt x="36076" y="25606"/>
                      <a:pt x="36538" y="25652"/>
                      <a:pt x="36997" y="25744"/>
                    </a:cubicBezTo>
                    <a:cubicBezTo>
                      <a:pt x="35993" y="26999"/>
                      <a:pt x="35447" y="28594"/>
                      <a:pt x="35644" y="30269"/>
                    </a:cubicBezTo>
                    <a:cubicBezTo>
                      <a:pt x="34392" y="28813"/>
                      <a:pt x="32516" y="27859"/>
                      <a:pt x="30520" y="27859"/>
                    </a:cubicBezTo>
                    <a:cubicBezTo>
                      <a:pt x="30502" y="27859"/>
                      <a:pt x="30483" y="27859"/>
                      <a:pt x="30465" y="27859"/>
                    </a:cubicBezTo>
                    <a:cubicBezTo>
                      <a:pt x="31804" y="26411"/>
                      <a:pt x="33682" y="25606"/>
                      <a:pt x="35617" y="25606"/>
                    </a:cubicBezTo>
                    <a:close/>
                    <a:moveTo>
                      <a:pt x="112816" y="23451"/>
                    </a:moveTo>
                    <a:cubicBezTo>
                      <a:pt x="115993" y="23451"/>
                      <a:pt x="119169" y="25529"/>
                      <a:pt x="119209" y="29687"/>
                    </a:cubicBezTo>
                    <a:cubicBezTo>
                      <a:pt x="118736" y="29585"/>
                      <a:pt x="118259" y="29535"/>
                      <a:pt x="117784" y="29535"/>
                    </a:cubicBezTo>
                    <a:cubicBezTo>
                      <a:pt x="115923" y="29535"/>
                      <a:pt x="114113" y="30302"/>
                      <a:pt x="112821" y="31694"/>
                    </a:cubicBezTo>
                    <a:cubicBezTo>
                      <a:pt x="111539" y="30314"/>
                      <a:pt x="109747" y="29535"/>
                      <a:pt x="107865" y="29535"/>
                    </a:cubicBezTo>
                    <a:cubicBezTo>
                      <a:pt x="107382" y="29535"/>
                      <a:pt x="106898" y="29588"/>
                      <a:pt x="106423" y="29687"/>
                    </a:cubicBezTo>
                    <a:cubicBezTo>
                      <a:pt x="106463" y="25529"/>
                      <a:pt x="109640" y="23451"/>
                      <a:pt x="112816" y="23451"/>
                    </a:cubicBezTo>
                    <a:close/>
                    <a:moveTo>
                      <a:pt x="136139" y="23455"/>
                    </a:moveTo>
                    <a:cubicBezTo>
                      <a:pt x="139311" y="23455"/>
                      <a:pt x="142484" y="25532"/>
                      <a:pt x="142525" y="29687"/>
                    </a:cubicBezTo>
                    <a:lnTo>
                      <a:pt x="142534" y="29696"/>
                    </a:lnTo>
                    <a:cubicBezTo>
                      <a:pt x="142055" y="29591"/>
                      <a:pt x="141572" y="29540"/>
                      <a:pt x="141093" y="29540"/>
                    </a:cubicBezTo>
                    <a:cubicBezTo>
                      <a:pt x="139240" y="29540"/>
                      <a:pt x="137441" y="30306"/>
                      <a:pt x="136145" y="31694"/>
                    </a:cubicBezTo>
                    <a:cubicBezTo>
                      <a:pt x="134872" y="30323"/>
                      <a:pt x="133071" y="29535"/>
                      <a:pt x="131199" y="29535"/>
                    </a:cubicBezTo>
                    <a:cubicBezTo>
                      <a:pt x="130715" y="29535"/>
                      <a:pt x="130231" y="29588"/>
                      <a:pt x="129756" y="29696"/>
                    </a:cubicBezTo>
                    <a:cubicBezTo>
                      <a:pt x="129787" y="25536"/>
                      <a:pt x="132963" y="23455"/>
                      <a:pt x="136139" y="23455"/>
                    </a:cubicBezTo>
                    <a:close/>
                    <a:moveTo>
                      <a:pt x="89290" y="23558"/>
                    </a:moveTo>
                    <a:cubicBezTo>
                      <a:pt x="92466" y="23558"/>
                      <a:pt x="95642" y="25636"/>
                      <a:pt x="95679" y="29793"/>
                    </a:cubicBezTo>
                    <a:lnTo>
                      <a:pt x="95679" y="29793"/>
                    </a:lnTo>
                    <a:cubicBezTo>
                      <a:pt x="95207" y="29692"/>
                      <a:pt x="94732" y="29643"/>
                      <a:pt x="94260" y="29643"/>
                    </a:cubicBezTo>
                    <a:cubicBezTo>
                      <a:pt x="92399" y="29643"/>
                      <a:pt x="90599" y="30409"/>
                      <a:pt x="89299" y="31802"/>
                    </a:cubicBezTo>
                    <a:cubicBezTo>
                      <a:pt x="88018" y="30422"/>
                      <a:pt x="86226" y="29642"/>
                      <a:pt x="84344" y="29642"/>
                    </a:cubicBezTo>
                    <a:cubicBezTo>
                      <a:pt x="83860" y="29642"/>
                      <a:pt x="83376" y="29696"/>
                      <a:pt x="82902" y="29795"/>
                    </a:cubicBezTo>
                    <a:cubicBezTo>
                      <a:pt x="82937" y="25637"/>
                      <a:pt x="86114" y="23558"/>
                      <a:pt x="89290" y="23558"/>
                    </a:cubicBezTo>
                    <a:close/>
                    <a:moveTo>
                      <a:pt x="65666" y="23648"/>
                    </a:moveTo>
                    <a:cubicBezTo>
                      <a:pt x="68843" y="23648"/>
                      <a:pt x="72019" y="25727"/>
                      <a:pt x="72059" y="29884"/>
                    </a:cubicBezTo>
                    <a:cubicBezTo>
                      <a:pt x="71580" y="29779"/>
                      <a:pt x="71096" y="29728"/>
                      <a:pt x="70615" y="29728"/>
                    </a:cubicBezTo>
                    <a:cubicBezTo>
                      <a:pt x="68761" y="29728"/>
                      <a:pt x="66961" y="30492"/>
                      <a:pt x="65666" y="31886"/>
                    </a:cubicBezTo>
                    <a:lnTo>
                      <a:pt x="65666" y="31886"/>
                    </a:lnTo>
                    <a:cubicBezTo>
                      <a:pt x="64392" y="30517"/>
                      <a:pt x="62615" y="29732"/>
                      <a:pt x="60747" y="29732"/>
                    </a:cubicBezTo>
                    <a:cubicBezTo>
                      <a:pt x="60737" y="29732"/>
                      <a:pt x="60726" y="29732"/>
                      <a:pt x="60715" y="29732"/>
                    </a:cubicBezTo>
                    <a:cubicBezTo>
                      <a:pt x="60231" y="29732"/>
                      <a:pt x="59748" y="29777"/>
                      <a:pt x="59273" y="29884"/>
                    </a:cubicBezTo>
                    <a:cubicBezTo>
                      <a:pt x="59313" y="25727"/>
                      <a:pt x="62490" y="23648"/>
                      <a:pt x="65666" y="23648"/>
                    </a:cubicBezTo>
                    <a:close/>
                    <a:moveTo>
                      <a:pt x="42333" y="23656"/>
                    </a:moveTo>
                    <a:cubicBezTo>
                      <a:pt x="45505" y="23656"/>
                      <a:pt x="48680" y="25731"/>
                      <a:pt x="48726" y="29882"/>
                    </a:cubicBezTo>
                    <a:lnTo>
                      <a:pt x="48726" y="29882"/>
                    </a:lnTo>
                    <a:cubicBezTo>
                      <a:pt x="48256" y="29782"/>
                      <a:pt x="47782" y="29732"/>
                      <a:pt x="47311" y="29732"/>
                    </a:cubicBezTo>
                    <a:cubicBezTo>
                      <a:pt x="45452" y="29732"/>
                      <a:pt x="43648" y="30499"/>
                      <a:pt x="42355" y="31891"/>
                    </a:cubicBezTo>
                    <a:cubicBezTo>
                      <a:pt x="41074" y="30511"/>
                      <a:pt x="39282" y="29732"/>
                      <a:pt x="37400" y="29732"/>
                    </a:cubicBezTo>
                    <a:cubicBezTo>
                      <a:pt x="36916" y="29732"/>
                      <a:pt x="36432" y="29777"/>
                      <a:pt x="35958" y="29884"/>
                    </a:cubicBezTo>
                    <a:cubicBezTo>
                      <a:pt x="35989" y="25732"/>
                      <a:pt x="39159" y="23656"/>
                      <a:pt x="42333" y="23656"/>
                    </a:cubicBezTo>
                    <a:close/>
                    <a:moveTo>
                      <a:pt x="18806" y="23760"/>
                    </a:moveTo>
                    <a:cubicBezTo>
                      <a:pt x="21979" y="23760"/>
                      <a:pt x="25151" y="25836"/>
                      <a:pt x="25196" y="29992"/>
                    </a:cubicBezTo>
                    <a:lnTo>
                      <a:pt x="25196" y="29992"/>
                    </a:lnTo>
                    <a:cubicBezTo>
                      <a:pt x="24718" y="29887"/>
                      <a:pt x="24235" y="29836"/>
                      <a:pt x="23756" y="29836"/>
                    </a:cubicBezTo>
                    <a:cubicBezTo>
                      <a:pt x="21903" y="29836"/>
                      <a:pt x="20103" y="30603"/>
                      <a:pt x="18807" y="31999"/>
                    </a:cubicBezTo>
                    <a:cubicBezTo>
                      <a:pt x="17526" y="30619"/>
                      <a:pt x="15734" y="29839"/>
                      <a:pt x="13852" y="29839"/>
                    </a:cubicBezTo>
                    <a:cubicBezTo>
                      <a:pt x="13368" y="29839"/>
                      <a:pt x="12884" y="29893"/>
                      <a:pt x="12409" y="29992"/>
                    </a:cubicBezTo>
                    <a:cubicBezTo>
                      <a:pt x="12454" y="25839"/>
                      <a:pt x="15631" y="23760"/>
                      <a:pt x="18806" y="23760"/>
                    </a:cubicBezTo>
                    <a:close/>
                    <a:moveTo>
                      <a:pt x="117960" y="29918"/>
                    </a:moveTo>
                    <a:cubicBezTo>
                      <a:pt x="118387" y="29918"/>
                      <a:pt x="118817" y="29957"/>
                      <a:pt x="119245" y="30037"/>
                    </a:cubicBezTo>
                    <a:cubicBezTo>
                      <a:pt x="118251" y="31210"/>
                      <a:pt x="117668" y="32716"/>
                      <a:pt x="117758" y="34302"/>
                    </a:cubicBezTo>
                    <a:cubicBezTo>
                      <a:pt x="116514" y="33005"/>
                      <a:pt x="114758" y="32168"/>
                      <a:pt x="112908" y="32168"/>
                    </a:cubicBezTo>
                    <a:cubicBezTo>
                      <a:pt x="112879" y="32168"/>
                      <a:pt x="112850" y="32169"/>
                      <a:pt x="112821" y="32169"/>
                    </a:cubicBezTo>
                    <a:cubicBezTo>
                      <a:pt x="114156" y="30716"/>
                      <a:pt x="116027" y="29918"/>
                      <a:pt x="117960" y="29918"/>
                    </a:cubicBezTo>
                    <a:close/>
                    <a:moveTo>
                      <a:pt x="84139" y="30021"/>
                    </a:moveTo>
                    <a:cubicBezTo>
                      <a:pt x="86073" y="30021"/>
                      <a:pt x="87951" y="30818"/>
                      <a:pt x="89290" y="32268"/>
                    </a:cubicBezTo>
                    <a:lnTo>
                      <a:pt x="89290" y="32268"/>
                    </a:lnTo>
                    <a:cubicBezTo>
                      <a:pt x="89274" y="32267"/>
                      <a:pt x="89257" y="32267"/>
                      <a:pt x="89240" y="32267"/>
                    </a:cubicBezTo>
                    <a:cubicBezTo>
                      <a:pt x="87371" y="32267"/>
                      <a:pt x="85603" y="33106"/>
                      <a:pt x="84362" y="34409"/>
                    </a:cubicBezTo>
                    <a:cubicBezTo>
                      <a:pt x="84443" y="32814"/>
                      <a:pt x="83860" y="31318"/>
                      <a:pt x="82875" y="30135"/>
                    </a:cubicBezTo>
                    <a:cubicBezTo>
                      <a:pt x="83295" y="30058"/>
                      <a:pt x="83719" y="30021"/>
                      <a:pt x="84139" y="30021"/>
                    </a:cubicBezTo>
                    <a:close/>
                    <a:moveTo>
                      <a:pt x="94446" y="30017"/>
                    </a:moveTo>
                    <a:cubicBezTo>
                      <a:pt x="94870" y="30017"/>
                      <a:pt x="95298" y="30056"/>
                      <a:pt x="95724" y="30135"/>
                    </a:cubicBezTo>
                    <a:cubicBezTo>
                      <a:pt x="94729" y="31318"/>
                      <a:pt x="94147" y="32814"/>
                      <a:pt x="94237" y="34409"/>
                    </a:cubicBezTo>
                    <a:cubicBezTo>
                      <a:pt x="92986" y="33106"/>
                      <a:pt x="91227" y="32267"/>
                      <a:pt x="89359" y="32267"/>
                    </a:cubicBezTo>
                    <a:cubicBezTo>
                      <a:pt x="89339" y="32267"/>
                      <a:pt x="89319" y="32267"/>
                      <a:pt x="89299" y="32268"/>
                    </a:cubicBezTo>
                    <a:cubicBezTo>
                      <a:pt x="90637" y="30820"/>
                      <a:pt x="92510" y="30017"/>
                      <a:pt x="94446" y="30017"/>
                    </a:cubicBezTo>
                    <a:close/>
                    <a:moveTo>
                      <a:pt x="47502" y="30107"/>
                    </a:moveTo>
                    <a:cubicBezTo>
                      <a:pt x="47926" y="30107"/>
                      <a:pt x="48354" y="30146"/>
                      <a:pt x="48780" y="30225"/>
                    </a:cubicBezTo>
                    <a:cubicBezTo>
                      <a:pt x="47785" y="31407"/>
                      <a:pt x="47203" y="32913"/>
                      <a:pt x="47284" y="34499"/>
                    </a:cubicBezTo>
                    <a:cubicBezTo>
                      <a:pt x="46042" y="33196"/>
                      <a:pt x="44275" y="32366"/>
                      <a:pt x="42406" y="32366"/>
                    </a:cubicBezTo>
                    <a:cubicBezTo>
                      <a:pt x="42386" y="32366"/>
                      <a:pt x="42366" y="32366"/>
                      <a:pt x="42346" y="32366"/>
                    </a:cubicBezTo>
                    <a:cubicBezTo>
                      <a:pt x="42343" y="32366"/>
                      <a:pt x="42341" y="32366"/>
                      <a:pt x="42338" y="32366"/>
                    </a:cubicBezTo>
                    <a:lnTo>
                      <a:pt x="42338" y="32366"/>
                    </a:lnTo>
                    <a:lnTo>
                      <a:pt x="42355" y="32357"/>
                    </a:lnTo>
                    <a:cubicBezTo>
                      <a:pt x="43693" y="30910"/>
                      <a:pt x="45566" y="30107"/>
                      <a:pt x="47502" y="30107"/>
                    </a:cubicBezTo>
                    <a:close/>
                    <a:moveTo>
                      <a:pt x="106100" y="25400"/>
                    </a:moveTo>
                    <a:cubicBezTo>
                      <a:pt x="106559" y="25400"/>
                      <a:pt x="107021" y="25446"/>
                      <a:pt x="107480" y="25538"/>
                    </a:cubicBezTo>
                    <a:cubicBezTo>
                      <a:pt x="106477" y="26801"/>
                      <a:pt x="105930" y="28404"/>
                      <a:pt x="106136" y="30079"/>
                    </a:cubicBezTo>
                    <a:lnTo>
                      <a:pt x="106136" y="30079"/>
                    </a:lnTo>
                    <a:cubicBezTo>
                      <a:pt x="106645" y="29966"/>
                      <a:pt x="107158" y="29911"/>
                      <a:pt x="107667" y="29911"/>
                    </a:cubicBezTo>
                    <a:cubicBezTo>
                      <a:pt x="109601" y="29911"/>
                      <a:pt x="111474" y="30709"/>
                      <a:pt x="112821" y="32169"/>
                    </a:cubicBezTo>
                    <a:cubicBezTo>
                      <a:pt x="112793" y="32169"/>
                      <a:pt x="112765" y="32169"/>
                      <a:pt x="112738" y="32169"/>
                    </a:cubicBezTo>
                    <a:cubicBezTo>
                      <a:pt x="110761" y="32169"/>
                      <a:pt x="108905" y="33112"/>
                      <a:pt x="107659" y="34553"/>
                    </a:cubicBezTo>
                    <a:cubicBezTo>
                      <a:pt x="107785" y="32886"/>
                      <a:pt x="107175" y="31300"/>
                      <a:pt x="106127" y="30081"/>
                    </a:cubicBezTo>
                    <a:cubicBezTo>
                      <a:pt x="106130" y="30081"/>
                      <a:pt x="106132" y="30080"/>
                      <a:pt x="106134" y="30080"/>
                    </a:cubicBezTo>
                    <a:lnTo>
                      <a:pt x="106134" y="30080"/>
                    </a:lnTo>
                    <a:lnTo>
                      <a:pt x="106127" y="30072"/>
                    </a:lnTo>
                    <a:cubicBezTo>
                      <a:pt x="104875" y="28616"/>
                      <a:pt x="102990" y="27662"/>
                      <a:pt x="100995" y="27662"/>
                    </a:cubicBezTo>
                    <a:cubicBezTo>
                      <a:pt x="100976" y="27662"/>
                      <a:pt x="100958" y="27662"/>
                      <a:pt x="100939" y="27662"/>
                    </a:cubicBezTo>
                    <a:cubicBezTo>
                      <a:pt x="100919" y="27662"/>
                      <a:pt x="100900" y="27662"/>
                      <a:pt x="100880" y="27662"/>
                    </a:cubicBezTo>
                    <a:cubicBezTo>
                      <a:pt x="99020" y="27662"/>
                      <a:pt x="97252" y="28500"/>
                      <a:pt x="96011" y="29804"/>
                    </a:cubicBezTo>
                    <a:cubicBezTo>
                      <a:pt x="96091" y="28209"/>
                      <a:pt x="95509" y="26712"/>
                      <a:pt x="94514" y="25529"/>
                    </a:cubicBezTo>
                    <a:cubicBezTo>
                      <a:pt x="94943" y="25450"/>
                      <a:pt x="95373" y="25411"/>
                      <a:pt x="95801" y="25411"/>
                    </a:cubicBezTo>
                    <a:cubicBezTo>
                      <a:pt x="97734" y="25411"/>
                      <a:pt x="99605" y="26207"/>
                      <a:pt x="100948" y="27653"/>
                    </a:cubicBezTo>
                    <a:cubicBezTo>
                      <a:pt x="102288" y="26205"/>
                      <a:pt x="104166" y="25400"/>
                      <a:pt x="106100" y="25400"/>
                    </a:cubicBezTo>
                    <a:close/>
                    <a:moveTo>
                      <a:pt x="13662" y="30223"/>
                    </a:moveTo>
                    <a:cubicBezTo>
                      <a:pt x="15598" y="30223"/>
                      <a:pt x="17464" y="31021"/>
                      <a:pt x="18807" y="32474"/>
                    </a:cubicBezTo>
                    <a:cubicBezTo>
                      <a:pt x="18787" y="32474"/>
                      <a:pt x="18768" y="32473"/>
                      <a:pt x="18748" y="32473"/>
                    </a:cubicBezTo>
                    <a:cubicBezTo>
                      <a:pt x="16879" y="32473"/>
                      <a:pt x="15111" y="33312"/>
                      <a:pt x="13870" y="34615"/>
                    </a:cubicBezTo>
                    <a:cubicBezTo>
                      <a:pt x="13951" y="33020"/>
                      <a:pt x="13368" y="31515"/>
                      <a:pt x="12374" y="30341"/>
                    </a:cubicBezTo>
                    <a:cubicBezTo>
                      <a:pt x="12803" y="30262"/>
                      <a:pt x="13234" y="30223"/>
                      <a:pt x="13662" y="30223"/>
                    </a:cubicBezTo>
                    <a:close/>
                    <a:moveTo>
                      <a:pt x="23936" y="30219"/>
                    </a:moveTo>
                    <a:cubicBezTo>
                      <a:pt x="24366" y="30219"/>
                      <a:pt x="24800" y="30259"/>
                      <a:pt x="25232" y="30341"/>
                    </a:cubicBezTo>
                    <a:cubicBezTo>
                      <a:pt x="24237" y="31515"/>
                      <a:pt x="23655" y="33020"/>
                      <a:pt x="23744" y="34615"/>
                    </a:cubicBezTo>
                    <a:cubicBezTo>
                      <a:pt x="22494" y="33303"/>
                      <a:pt x="20727" y="32473"/>
                      <a:pt x="18867" y="32473"/>
                    </a:cubicBezTo>
                    <a:cubicBezTo>
                      <a:pt x="18847" y="32473"/>
                      <a:pt x="18827" y="32474"/>
                      <a:pt x="18807" y="32474"/>
                    </a:cubicBezTo>
                    <a:lnTo>
                      <a:pt x="18807" y="32465"/>
                    </a:lnTo>
                    <a:cubicBezTo>
                      <a:pt x="20140" y="31022"/>
                      <a:pt x="22007" y="30219"/>
                      <a:pt x="23936" y="30219"/>
                    </a:cubicBezTo>
                    <a:close/>
                    <a:moveTo>
                      <a:pt x="37182" y="30113"/>
                    </a:moveTo>
                    <a:cubicBezTo>
                      <a:pt x="39117" y="30113"/>
                      <a:pt x="40995" y="30910"/>
                      <a:pt x="42337" y="32366"/>
                    </a:cubicBezTo>
                    <a:lnTo>
                      <a:pt x="42337" y="32366"/>
                    </a:lnTo>
                    <a:cubicBezTo>
                      <a:pt x="42313" y="32366"/>
                      <a:pt x="42288" y="32366"/>
                      <a:pt x="42264" y="32366"/>
                    </a:cubicBezTo>
                    <a:cubicBezTo>
                      <a:pt x="40296" y="32366"/>
                      <a:pt x="38431" y="33309"/>
                      <a:pt x="37185" y="34750"/>
                    </a:cubicBezTo>
                    <a:cubicBezTo>
                      <a:pt x="37320" y="33083"/>
                      <a:pt x="36710" y="31506"/>
                      <a:pt x="35662" y="30278"/>
                    </a:cubicBezTo>
                    <a:cubicBezTo>
                      <a:pt x="36167" y="30167"/>
                      <a:pt x="36676" y="30113"/>
                      <a:pt x="37182" y="30113"/>
                    </a:cubicBezTo>
                    <a:close/>
                    <a:moveTo>
                      <a:pt x="124479" y="28060"/>
                    </a:moveTo>
                    <a:cubicBezTo>
                      <a:pt x="127651" y="28060"/>
                      <a:pt x="130826" y="30136"/>
                      <a:pt x="130867" y="34291"/>
                    </a:cubicBezTo>
                    <a:lnTo>
                      <a:pt x="130867" y="34291"/>
                    </a:lnTo>
                    <a:cubicBezTo>
                      <a:pt x="130397" y="34190"/>
                      <a:pt x="129923" y="34141"/>
                      <a:pt x="129452" y="34141"/>
                    </a:cubicBezTo>
                    <a:cubicBezTo>
                      <a:pt x="127593" y="34141"/>
                      <a:pt x="125787" y="34908"/>
                      <a:pt x="124487" y="36300"/>
                    </a:cubicBezTo>
                    <a:cubicBezTo>
                      <a:pt x="123215" y="34920"/>
                      <a:pt x="121414" y="34140"/>
                      <a:pt x="119541" y="34140"/>
                    </a:cubicBezTo>
                    <a:cubicBezTo>
                      <a:pt x="119057" y="34140"/>
                      <a:pt x="118564" y="34194"/>
                      <a:pt x="118098" y="34293"/>
                    </a:cubicBezTo>
                    <a:cubicBezTo>
                      <a:pt x="118130" y="30138"/>
                      <a:pt x="121303" y="28060"/>
                      <a:pt x="124479" y="28060"/>
                    </a:cubicBezTo>
                    <a:close/>
                    <a:moveTo>
                      <a:pt x="100961" y="28160"/>
                    </a:moveTo>
                    <a:cubicBezTo>
                      <a:pt x="104135" y="28160"/>
                      <a:pt x="107310" y="30239"/>
                      <a:pt x="107355" y="34400"/>
                    </a:cubicBezTo>
                    <a:cubicBezTo>
                      <a:pt x="106875" y="34295"/>
                      <a:pt x="106390" y="34244"/>
                      <a:pt x="105910" y="34244"/>
                    </a:cubicBezTo>
                    <a:cubicBezTo>
                      <a:pt x="104056" y="34244"/>
                      <a:pt x="102256" y="35007"/>
                      <a:pt x="100961" y="36393"/>
                    </a:cubicBezTo>
                    <a:lnTo>
                      <a:pt x="100961" y="36393"/>
                    </a:lnTo>
                    <a:cubicBezTo>
                      <a:pt x="99680" y="35026"/>
                      <a:pt x="97881" y="34239"/>
                      <a:pt x="96011" y="34239"/>
                    </a:cubicBezTo>
                    <a:cubicBezTo>
                      <a:pt x="95527" y="34239"/>
                      <a:pt x="95043" y="34293"/>
                      <a:pt x="94568" y="34400"/>
                    </a:cubicBezTo>
                    <a:cubicBezTo>
                      <a:pt x="94608" y="30241"/>
                      <a:pt x="97784" y="28160"/>
                      <a:pt x="100961" y="28160"/>
                    </a:cubicBezTo>
                    <a:close/>
                    <a:moveTo>
                      <a:pt x="77631" y="28164"/>
                    </a:moveTo>
                    <a:cubicBezTo>
                      <a:pt x="80804" y="28164"/>
                      <a:pt x="83979" y="30241"/>
                      <a:pt x="84022" y="34396"/>
                    </a:cubicBezTo>
                    <a:lnTo>
                      <a:pt x="84022" y="34396"/>
                    </a:lnTo>
                    <a:cubicBezTo>
                      <a:pt x="83552" y="34297"/>
                      <a:pt x="83079" y="34248"/>
                      <a:pt x="82611" y="34248"/>
                    </a:cubicBezTo>
                    <a:cubicBezTo>
                      <a:pt x="80750" y="34248"/>
                      <a:pt x="78950" y="35013"/>
                      <a:pt x="77651" y="36398"/>
                    </a:cubicBezTo>
                    <a:cubicBezTo>
                      <a:pt x="76369" y="35028"/>
                      <a:pt x="74577" y="34239"/>
                      <a:pt x="72704" y="34239"/>
                    </a:cubicBezTo>
                    <a:cubicBezTo>
                      <a:pt x="72212" y="34248"/>
                      <a:pt x="71728" y="34293"/>
                      <a:pt x="71253" y="34400"/>
                    </a:cubicBezTo>
                    <a:cubicBezTo>
                      <a:pt x="71284" y="30243"/>
                      <a:pt x="74456" y="28164"/>
                      <a:pt x="77631" y="28164"/>
                    </a:cubicBezTo>
                    <a:close/>
                    <a:moveTo>
                      <a:pt x="53994" y="28259"/>
                    </a:moveTo>
                    <a:cubicBezTo>
                      <a:pt x="57168" y="28259"/>
                      <a:pt x="60343" y="30337"/>
                      <a:pt x="60384" y="34497"/>
                    </a:cubicBezTo>
                    <a:lnTo>
                      <a:pt x="60384" y="34497"/>
                    </a:lnTo>
                    <a:cubicBezTo>
                      <a:pt x="59906" y="34393"/>
                      <a:pt x="59425" y="34343"/>
                      <a:pt x="58949" y="34343"/>
                    </a:cubicBezTo>
                    <a:cubicBezTo>
                      <a:pt x="57093" y="34343"/>
                      <a:pt x="55300" y="35109"/>
                      <a:pt x="54004" y="36497"/>
                    </a:cubicBezTo>
                    <a:cubicBezTo>
                      <a:pt x="52723" y="35126"/>
                      <a:pt x="50931" y="34338"/>
                      <a:pt x="49049" y="34338"/>
                    </a:cubicBezTo>
                    <a:cubicBezTo>
                      <a:pt x="48565" y="34338"/>
                      <a:pt x="48081" y="34391"/>
                      <a:pt x="47606" y="34499"/>
                    </a:cubicBezTo>
                    <a:cubicBezTo>
                      <a:pt x="47642" y="30340"/>
                      <a:pt x="50818" y="28259"/>
                      <a:pt x="53994" y="28259"/>
                    </a:cubicBezTo>
                    <a:close/>
                    <a:moveTo>
                      <a:pt x="7145" y="28361"/>
                    </a:moveTo>
                    <a:cubicBezTo>
                      <a:pt x="10322" y="28361"/>
                      <a:pt x="13498" y="30440"/>
                      <a:pt x="13538" y="34597"/>
                    </a:cubicBezTo>
                    <a:cubicBezTo>
                      <a:pt x="13065" y="34495"/>
                      <a:pt x="12588" y="34446"/>
                      <a:pt x="12114" y="34446"/>
                    </a:cubicBezTo>
                    <a:cubicBezTo>
                      <a:pt x="10255" y="34446"/>
                      <a:pt x="8451" y="35212"/>
                      <a:pt x="7159" y="36605"/>
                    </a:cubicBezTo>
                    <a:cubicBezTo>
                      <a:pt x="5877" y="35225"/>
                      <a:pt x="4076" y="34445"/>
                      <a:pt x="2194" y="34445"/>
                    </a:cubicBezTo>
                    <a:cubicBezTo>
                      <a:pt x="1711" y="34445"/>
                      <a:pt x="1227" y="34490"/>
                      <a:pt x="752" y="34597"/>
                    </a:cubicBezTo>
                    <a:cubicBezTo>
                      <a:pt x="792" y="30440"/>
                      <a:pt x="3969" y="28361"/>
                      <a:pt x="7145" y="28361"/>
                    </a:cubicBezTo>
                    <a:close/>
                    <a:moveTo>
                      <a:pt x="30465" y="28367"/>
                    </a:moveTo>
                    <a:cubicBezTo>
                      <a:pt x="33637" y="28367"/>
                      <a:pt x="36811" y="30444"/>
                      <a:pt x="36854" y="34602"/>
                    </a:cubicBezTo>
                    <a:lnTo>
                      <a:pt x="36854" y="34602"/>
                    </a:lnTo>
                    <a:cubicBezTo>
                      <a:pt x="36379" y="34500"/>
                      <a:pt x="35901" y="34450"/>
                      <a:pt x="35426" y="34450"/>
                    </a:cubicBezTo>
                    <a:cubicBezTo>
                      <a:pt x="33569" y="34450"/>
                      <a:pt x="31771" y="35216"/>
                      <a:pt x="30483" y="36605"/>
                    </a:cubicBezTo>
                    <a:cubicBezTo>
                      <a:pt x="29201" y="35234"/>
                      <a:pt x="27409" y="34445"/>
                      <a:pt x="25528" y="34445"/>
                    </a:cubicBezTo>
                    <a:cubicBezTo>
                      <a:pt x="25044" y="34445"/>
                      <a:pt x="24560" y="34499"/>
                      <a:pt x="24085" y="34606"/>
                    </a:cubicBezTo>
                    <a:cubicBezTo>
                      <a:pt x="24116" y="30448"/>
                      <a:pt x="27290" y="28367"/>
                      <a:pt x="30465" y="28367"/>
                    </a:cubicBezTo>
                    <a:close/>
                    <a:moveTo>
                      <a:pt x="119332" y="34516"/>
                    </a:moveTo>
                    <a:cubicBezTo>
                      <a:pt x="121268" y="34516"/>
                      <a:pt x="123142" y="35318"/>
                      <a:pt x="124487" y="36766"/>
                    </a:cubicBezTo>
                    <a:lnTo>
                      <a:pt x="124487" y="36766"/>
                    </a:lnTo>
                    <a:cubicBezTo>
                      <a:pt x="124484" y="36766"/>
                      <a:pt x="124481" y="36766"/>
                      <a:pt x="124478" y="36766"/>
                    </a:cubicBezTo>
                    <a:cubicBezTo>
                      <a:pt x="124459" y="36766"/>
                      <a:pt x="124439" y="36766"/>
                      <a:pt x="124419" y="36766"/>
                    </a:cubicBezTo>
                    <a:cubicBezTo>
                      <a:pt x="122559" y="36766"/>
                      <a:pt x="120791" y="37604"/>
                      <a:pt x="119550" y="38907"/>
                    </a:cubicBezTo>
                    <a:cubicBezTo>
                      <a:pt x="119631" y="37312"/>
                      <a:pt x="119048" y="35816"/>
                      <a:pt x="118054" y="34633"/>
                    </a:cubicBezTo>
                    <a:cubicBezTo>
                      <a:pt x="118479" y="34554"/>
                      <a:pt x="118907" y="34516"/>
                      <a:pt x="119332" y="34516"/>
                    </a:cubicBezTo>
                    <a:close/>
                    <a:moveTo>
                      <a:pt x="129633" y="34516"/>
                    </a:moveTo>
                    <a:cubicBezTo>
                      <a:pt x="130058" y="34516"/>
                      <a:pt x="130486" y="34554"/>
                      <a:pt x="130912" y="34633"/>
                    </a:cubicBezTo>
                    <a:cubicBezTo>
                      <a:pt x="129908" y="35816"/>
                      <a:pt x="129326" y="37321"/>
                      <a:pt x="129415" y="38907"/>
                    </a:cubicBezTo>
                    <a:cubicBezTo>
                      <a:pt x="128174" y="37604"/>
                      <a:pt x="126406" y="36766"/>
                      <a:pt x="124537" y="36766"/>
                    </a:cubicBezTo>
                    <a:cubicBezTo>
                      <a:pt x="124521" y="36766"/>
                      <a:pt x="124504" y="36766"/>
                      <a:pt x="124487" y="36766"/>
                    </a:cubicBezTo>
                    <a:lnTo>
                      <a:pt x="124487" y="36766"/>
                    </a:lnTo>
                    <a:cubicBezTo>
                      <a:pt x="125825" y="35318"/>
                      <a:pt x="127698" y="34516"/>
                      <a:pt x="129633" y="34516"/>
                    </a:cubicBezTo>
                    <a:close/>
                    <a:moveTo>
                      <a:pt x="60697" y="38943"/>
                    </a:moveTo>
                    <a:cubicBezTo>
                      <a:pt x="60700" y="38943"/>
                      <a:pt x="60703" y="38943"/>
                      <a:pt x="60707" y="38943"/>
                    </a:cubicBezTo>
                    <a:lnTo>
                      <a:pt x="60707" y="38943"/>
                    </a:lnTo>
                    <a:cubicBezTo>
                      <a:pt x="60709" y="38943"/>
                      <a:pt x="60712" y="38943"/>
                      <a:pt x="60715" y="38943"/>
                    </a:cubicBezTo>
                    <a:close/>
                    <a:moveTo>
                      <a:pt x="82776" y="34621"/>
                    </a:moveTo>
                    <a:cubicBezTo>
                      <a:pt x="83205" y="34621"/>
                      <a:pt x="83636" y="34660"/>
                      <a:pt x="84066" y="34741"/>
                    </a:cubicBezTo>
                    <a:cubicBezTo>
                      <a:pt x="83556" y="35341"/>
                      <a:pt x="83152" y="36031"/>
                      <a:pt x="82893" y="36775"/>
                    </a:cubicBezTo>
                    <a:lnTo>
                      <a:pt x="82875" y="36775"/>
                    </a:lnTo>
                    <a:cubicBezTo>
                      <a:pt x="82642" y="37474"/>
                      <a:pt x="82534" y="38208"/>
                      <a:pt x="82579" y="38952"/>
                    </a:cubicBezTo>
                    <a:cubicBezTo>
                      <a:pt x="81333" y="37644"/>
                      <a:pt x="79568" y="36811"/>
                      <a:pt x="77695" y="36811"/>
                    </a:cubicBezTo>
                    <a:cubicBezTo>
                      <a:pt x="79034" y="35399"/>
                      <a:pt x="80873" y="34621"/>
                      <a:pt x="82776" y="34621"/>
                    </a:cubicBezTo>
                    <a:close/>
                    <a:moveTo>
                      <a:pt x="95815" y="34621"/>
                    </a:moveTo>
                    <a:cubicBezTo>
                      <a:pt x="97719" y="34621"/>
                      <a:pt x="99565" y="35399"/>
                      <a:pt x="100903" y="36811"/>
                    </a:cubicBezTo>
                    <a:cubicBezTo>
                      <a:pt x="99030" y="36811"/>
                      <a:pt x="97265" y="37644"/>
                      <a:pt x="96020" y="38952"/>
                    </a:cubicBezTo>
                    <a:cubicBezTo>
                      <a:pt x="96056" y="38208"/>
                      <a:pt x="95948" y="37474"/>
                      <a:pt x="95706" y="36775"/>
                    </a:cubicBezTo>
                    <a:lnTo>
                      <a:pt x="95688" y="36775"/>
                    </a:lnTo>
                    <a:cubicBezTo>
                      <a:pt x="95428" y="36031"/>
                      <a:pt x="95034" y="35341"/>
                      <a:pt x="94523" y="34741"/>
                    </a:cubicBezTo>
                    <a:cubicBezTo>
                      <a:pt x="94953" y="34660"/>
                      <a:pt x="95385" y="34621"/>
                      <a:pt x="95815" y="34621"/>
                    </a:cubicBezTo>
                    <a:close/>
                    <a:moveTo>
                      <a:pt x="48844" y="34725"/>
                    </a:moveTo>
                    <a:cubicBezTo>
                      <a:pt x="50778" y="34725"/>
                      <a:pt x="52655" y="35522"/>
                      <a:pt x="53995" y="36972"/>
                    </a:cubicBezTo>
                    <a:lnTo>
                      <a:pt x="53995" y="36972"/>
                    </a:lnTo>
                    <a:cubicBezTo>
                      <a:pt x="53988" y="36972"/>
                      <a:pt x="53981" y="36972"/>
                      <a:pt x="53974" y="36972"/>
                    </a:cubicBezTo>
                    <a:cubicBezTo>
                      <a:pt x="52094" y="36972"/>
                      <a:pt x="50315" y="37803"/>
                      <a:pt x="49067" y="39113"/>
                    </a:cubicBezTo>
                    <a:cubicBezTo>
                      <a:pt x="49147" y="37527"/>
                      <a:pt x="48565" y="36022"/>
                      <a:pt x="47579" y="34839"/>
                    </a:cubicBezTo>
                    <a:cubicBezTo>
                      <a:pt x="48000" y="34763"/>
                      <a:pt x="48423" y="34725"/>
                      <a:pt x="48844" y="34725"/>
                    </a:cubicBezTo>
                    <a:close/>
                    <a:moveTo>
                      <a:pt x="59150" y="34722"/>
                    </a:moveTo>
                    <a:cubicBezTo>
                      <a:pt x="59575" y="34722"/>
                      <a:pt x="60003" y="34760"/>
                      <a:pt x="60429" y="34839"/>
                    </a:cubicBezTo>
                    <a:cubicBezTo>
                      <a:pt x="59434" y="36022"/>
                      <a:pt x="58852" y="37527"/>
                      <a:pt x="58941" y="39113"/>
                    </a:cubicBezTo>
                    <a:cubicBezTo>
                      <a:pt x="57691" y="37810"/>
                      <a:pt x="55923" y="36972"/>
                      <a:pt x="54063" y="36972"/>
                    </a:cubicBezTo>
                    <a:cubicBezTo>
                      <a:pt x="54043" y="36972"/>
                      <a:pt x="54024" y="36972"/>
                      <a:pt x="54004" y="36972"/>
                    </a:cubicBezTo>
                    <a:cubicBezTo>
                      <a:pt x="55341" y="35524"/>
                      <a:pt x="57215" y="34722"/>
                      <a:pt x="59150" y="34722"/>
                    </a:cubicBezTo>
                    <a:close/>
                    <a:moveTo>
                      <a:pt x="25322" y="34827"/>
                    </a:moveTo>
                    <a:cubicBezTo>
                      <a:pt x="27227" y="34827"/>
                      <a:pt x="29071" y="35605"/>
                      <a:pt x="30402" y="37017"/>
                    </a:cubicBezTo>
                    <a:cubicBezTo>
                      <a:pt x="28538" y="37017"/>
                      <a:pt x="26764" y="37850"/>
                      <a:pt x="25519" y="39149"/>
                    </a:cubicBezTo>
                    <a:cubicBezTo>
                      <a:pt x="25563" y="38415"/>
                      <a:pt x="25456" y="37671"/>
                      <a:pt x="25223" y="36972"/>
                    </a:cubicBezTo>
                    <a:lnTo>
                      <a:pt x="25196" y="36972"/>
                    </a:lnTo>
                    <a:cubicBezTo>
                      <a:pt x="24936" y="36228"/>
                      <a:pt x="24542" y="35547"/>
                      <a:pt x="24031" y="34947"/>
                    </a:cubicBezTo>
                    <a:cubicBezTo>
                      <a:pt x="24461" y="34866"/>
                      <a:pt x="24893" y="34827"/>
                      <a:pt x="25322" y="34827"/>
                    </a:cubicBezTo>
                    <a:close/>
                    <a:moveTo>
                      <a:pt x="12283" y="34827"/>
                    </a:moveTo>
                    <a:cubicBezTo>
                      <a:pt x="12712" y="34827"/>
                      <a:pt x="13144" y="34866"/>
                      <a:pt x="13574" y="34947"/>
                    </a:cubicBezTo>
                    <a:cubicBezTo>
                      <a:pt x="13063" y="35547"/>
                      <a:pt x="12669" y="36228"/>
                      <a:pt x="12400" y="36972"/>
                    </a:cubicBezTo>
                    <a:lnTo>
                      <a:pt x="12382" y="36972"/>
                    </a:lnTo>
                    <a:cubicBezTo>
                      <a:pt x="12141" y="37671"/>
                      <a:pt x="12042" y="38415"/>
                      <a:pt x="12087" y="39149"/>
                    </a:cubicBezTo>
                    <a:lnTo>
                      <a:pt x="12078" y="39158"/>
                    </a:lnTo>
                    <a:cubicBezTo>
                      <a:pt x="10832" y="37850"/>
                      <a:pt x="9067" y="37017"/>
                      <a:pt x="7203" y="37017"/>
                    </a:cubicBezTo>
                    <a:cubicBezTo>
                      <a:pt x="8534" y="35605"/>
                      <a:pt x="10378" y="34827"/>
                      <a:pt x="12283" y="34827"/>
                    </a:cubicBezTo>
                    <a:close/>
                    <a:moveTo>
                      <a:pt x="106092" y="34618"/>
                    </a:moveTo>
                    <a:cubicBezTo>
                      <a:pt x="106556" y="34618"/>
                      <a:pt x="107024" y="34664"/>
                      <a:pt x="107489" y="34759"/>
                    </a:cubicBezTo>
                    <a:cubicBezTo>
                      <a:pt x="106497" y="35993"/>
                      <a:pt x="105950" y="37566"/>
                      <a:pt x="106126" y="39211"/>
                    </a:cubicBezTo>
                    <a:lnTo>
                      <a:pt x="106126" y="39211"/>
                    </a:lnTo>
                    <a:cubicBezTo>
                      <a:pt x="104872" y="37760"/>
                      <a:pt x="102999" y="36811"/>
                      <a:pt x="101011" y="36811"/>
                    </a:cubicBezTo>
                    <a:cubicBezTo>
                      <a:pt x="102344" y="35398"/>
                      <a:pt x="104187" y="34618"/>
                      <a:pt x="106092" y="34618"/>
                    </a:cubicBezTo>
                    <a:close/>
                    <a:moveTo>
                      <a:pt x="70812" y="30100"/>
                    </a:moveTo>
                    <a:cubicBezTo>
                      <a:pt x="71307" y="30100"/>
                      <a:pt x="71806" y="30153"/>
                      <a:pt x="72301" y="30261"/>
                    </a:cubicBezTo>
                    <a:cubicBezTo>
                      <a:pt x="71289" y="31524"/>
                      <a:pt x="70742" y="33119"/>
                      <a:pt x="70939" y="34786"/>
                    </a:cubicBezTo>
                    <a:lnTo>
                      <a:pt x="70957" y="34786"/>
                    </a:lnTo>
                    <a:cubicBezTo>
                      <a:pt x="71464" y="34672"/>
                      <a:pt x="71976" y="34617"/>
                      <a:pt x="72484" y="34617"/>
                    </a:cubicBezTo>
                    <a:cubicBezTo>
                      <a:pt x="74391" y="34617"/>
                      <a:pt x="76244" y="35395"/>
                      <a:pt x="77588" y="36811"/>
                    </a:cubicBezTo>
                    <a:cubicBezTo>
                      <a:pt x="75545" y="36811"/>
                      <a:pt x="73618" y="37823"/>
                      <a:pt x="72364" y="39338"/>
                    </a:cubicBezTo>
                    <a:cubicBezTo>
                      <a:pt x="72712" y="35639"/>
                      <a:pt x="69416" y="32366"/>
                      <a:pt x="65722" y="32366"/>
                    </a:cubicBezTo>
                    <a:cubicBezTo>
                      <a:pt x="65702" y="32366"/>
                      <a:pt x="65682" y="32366"/>
                      <a:pt x="65662" y="32366"/>
                    </a:cubicBezTo>
                    <a:cubicBezTo>
                      <a:pt x="65642" y="32366"/>
                      <a:pt x="65622" y="32366"/>
                      <a:pt x="65602" y="32366"/>
                    </a:cubicBezTo>
                    <a:cubicBezTo>
                      <a:pt x="63733" y="32366"/>
                      <a:pt x="61974" y="33196"/>
                      <a:pt x="60724" y="34499"/>
                    </a:cubicBezTo>
                    <a:cubicBezTo>
                      <a:pt x="60814" y="32913"/>
                      <a:pt x="60231" y="31407"/>
                      <a:pt x="59237" y="30225"/>
                    </a:cubicBezTo>
                    <a:cubicBezTo>
                      <a:pt x="59663" y="30146"/>
                      <a:pt x="60090" y="30107"/>
                      <a:pt x="60515" y="30107"/>
                    </a:cubicBezTo>
                    <a:cubicBezTo>
                      <a:pt x="62451" y="30107"/>
                      <a:pt x="64326" y="30910"/>
                      <a:pt x="65671" y="32357"/>
                    </a:cubicBezTo>
                    <a:cubicBezTo>
                      <a:pt x="67011" y="30902"/>
                      <a:pt x="68881" y="30100"/>
                      <a:pt x="70812" y="30100"/>
                    </a:cubicBezTo>
                    <a:close/>
                    <a:moveTo>
                      <a:pt x="35613" y="34818"/>
                    </a:moveTo>
                    <a:cubicBezTo>
                      <a:pt x="36073" y="34818"/>
                      <a:pt x="36537" y="34863"/>
                      <a:pt x="36997" y="34956"/>
                    </a:cubicBezTo>
                    <a:cubicBezTo>
                      <a:pt x="36011" y="36201"/>
                      <a:pt x="35456" y="37769"/>
                      <a:pt x="35635" y="39418"/>
                    </a:cubicBezTo>
                    <a:cubicBezTo>
                      <a:pt x="34389" y="37958"/>
                      <a:pt x="32508" y="37017"/>
                      <a:pt x="30519" y="37008"/>
                    </a:cubicBezTo>
                    <a:cubicBezTo>
                      <a:pt x="31861" y="35593"/>
                      <a:pt x="33709" y="34818"/>
                      <a:pt x="35613" y="34818"/>
                    </a:cubicBezTo>
                    <a:close/>
                    <a:moveTo>
                      <a:pt x="112816" y="32662"/>
                    </a:moveTo>
                    <a:cubicBezTo>
                      <a:pt x="115993" y="32662"/>
                      <a:pt x="119169" y="34741"/>
                      <a:pt x="119209" y="38898"/>
                    </a:cubicBezTo>
                    <a:cubicBezTo>
                      <a:pt x="118736" y="38797"/>
                      <a:pt x="118259" y="38747"/>
                      <a:pt x="117785" y="38747"/>
                    </a:cubicBezTo>
                    <a:cubicBezTo>
                      <a:pt x="115926" y="38747"/>
                      <a:pt x="114120" y="39513"/>
                      <a:pt x="112821" y="40906"/>
                    </a:cubicBezTo>
                    <a:cubicBezTo>
                      <a:pt x="111539" y="39526"/>
                      <a:pt x="109747" y="38746"/>
                      <a:pt x="107865" y="38746"/>
                    </a:cubicBezTo>
                    <a:cubicBezTo>
                      <a:pt x="107382" y="38746"/>
                      <a:pt x="106898" y="38800"/>
                      <a:pt x="106423" y="38898"/>
                    </a:cubicBezTo>
                    <a:cubicBezTo>
                      <a:pt x="106463" y="34741"/>
                      <a:pt x="109640" y="32662"/>
                      <a:pt x="112816" y="32662"/>
                    </a:cubicBezTo>
                    <a:close/>
                    <a:moveTo>
                      <a:pt x="136134" y="32665"/>
                    </a:moveTo>
                    <a:cubicBezTo>
                      <a:pt x="139310" y="32665"/>
                      <a:pt x="142484" y="34742"/>
                      <a:pt x="142525" y="38898"/>
                    </a:cubicBezTo>
                    <a:cubicBezTo>
                      <a:pt x="142050" y="38797"/>
                      <a:pt x="141571" y="38747"/>
                      <a:pt x="141097" y="38747"/>
                    </a:cubicBezTo>
                    <a:cubicBezTo>
                      <a:pt x="139236" y="38747"/>
                      <a:pt x="137435" y="39513"/>
                      <a:pt x="136136" y="40906"/>
                    </a:cubicBezTo>
                    <a:cubicBezTo>
                      <a:pt x="134854" y="39526"/>
                      <a:pt x="133062" y="38746"/>
                      <a:pt x="131181" y="38746"/>
                    </a:cubicBezTo>
                    <a:cubicBezTo>
                      <a:pt x="130697" y="38746"/>
                      <a:pt x="130213" y="38800"/>
                      <a:pt x="129738" y="38898"/>
                    </a:cubicBezTo>
                    <a:cubicBezTo>
                      <a:pt x="129778" y="34744"/>
                      <a:pt x="132957" y="32665"/>
                      <a:pt x="136134" y="32665"/>
                    </a:cubicBezTo>
                    <a:close/>
                    <a:moveTo>
                      <a:pt x="89291" y="32767"/>
                    </a:moveTo>
                    <a:cubicBezTo>
                      <a:pt x="91871" y="32767"/>
                      <a:pt x="94452" y="34140"/>
                      <a:pt x="95348" y="36891"/>
                    </a:cubicBezTo>
                    <a:lnTo>
                      <a:pt x="95357" y="36882"/>
                    </a:lnTo>
                    <a:lnTo>
                      <a:pt x="95375" y="36882"/>
                    </a:lnTo>
                    <a:cubicBezTo>
                      <a:pt x="95581" y="37545"/>
                      <a:pt x="95688" y="38244"/>
                      <a:pt x="95688" y="38934"/>
                    </a:cubicBezTo>
                    <a:cubicBezTo>
                      <a:pt x="95215" y="38832"/>
                      <a:pt x="94738" y="38783"/>
                      <a:pt x="94264" y="38783"/>
                    </a:cubicBezTo>
                    <a:cubicBezTo>
                      <a:pt x="92405" y="38783"/>
                      <a:pt x="90601" y="39549"/>
                      <a:pt x="89308" y="40941"/>
                    </a:cubicBezTo>
                    <a:cubicBezTo>
                      <a:pt x="88027" y="39562"/>
                      <a:pt x="86235" y="38782"/>
                      <a:pt x="84353" y="38782"/>
                    </a:cubicBezTo>
                    <a:cubicBezTo>
                      <a:pt x="83869" y="38782"/>
                      <a:pt x="83385" y="38836"/>
                      <a:pt x="82910" y="38934"/>
                    </a:cubicBezTo>
                    <a:cubicBezTo>
                      <a:pt x="82910" y="38244"/>
                      <a:pt x="83018" y="37545"/>
                      <a:pt x="83224" y="36882"/>
                    </a:cubicBezTo>
                    <a:lnTo>
                      <a:pt x="83242" y="36882"/>
                    </a:lnTo>
                    <a:cubicBezTo>
                      <a:pt x="84134" y="34140"/>
                      <a:pt x="86712" y="32767"/>
                      <a:pt x="89291" y="32767"/>
                    </a:cubicBezTo>
                    <a:close/>
                    <a:moveTo>
                      <a:pt x="42335" y="32864"/>
                    </a:moveTo>
                    <a:cubicBezTo>
                      <a:pt x="45506" y="32864"/>
                      <a:pt x="48679" y="34938"/>
                      <a:pt x="48726" y="39092"/>
                    </a:cubicBezTo>
                    <a:lnTo>
                      <a:pt x="48726" y="39092"/>
                    </a:lnTo>
                    <a:cubicBezTo>
                      <a:pt x="48257" y="38992"/>
                      <a:pt x="47785" y="38944"/>
                      <a:pt x="47316" y="38944"/>
                    </a:cubicBezTo>
                    <a:cubicBezTo>
                      <a:pt x="45455" y="38944"/>
                      <a:pt x="43655" y="39710"/>
                      <a:pt x="42355" y="41103"/>
                    </a:cubicBezTo>
                    <a:cubicBezTo>
                      <a:pt x="41074" y="39723"/>
                      <a:pt x="39282" y="38943"/>
                      <a:pt x="37400" y="38943"/>
                    </a:cubicBezTo>
                    <a:cubicBezTo>
                      <a:pt x="36916" y="38943"/>
                      <a:pt x="36432" y="38997"/>
                      <a:pt x="35958" y="39096"/>
                    </a:cubicBezTo>
                    <a:cubicBezTo>
                      <a:pt x="35989" y="34942"/>
                      <a:pt x="39161" y="32864"/>
                      <a:pt x="42335" y="32864"/>
                    </a:cubicBezTo>
                    <a:close/>
                    <a:moveTo>
                      <a:pt x="65669" y="32862"/>
                    </a:moveTo>
                    <a:cubicBezTo>
                      <a:pt x="68844" y="32862"/>
                      <a:pt x="72019" y="34939"/>
                      <a:pt x="72059" y="39096"/>
                    </a:cubicBezTo>
                    <a:cubicBezTo>
                      <a:pt x="71584" y="38994"/>
                      <a:pt x="71106" y="38944"/>
                      <a:pt x="70631" y="38944"/>
                    </a:cubicBezTo>
                    <a:cubicBezTo>
                      <a:pt x="68767" y="38944"/>
                      <a:pt x="66963" y="39710"/>
                      <a:pt x="65671" y="41103"/>
                    </a:cubicBezTo>
                    <a:cubicBezTo>
                      <a:pt x="64391" y="39725"/>
                      <a:pt x="62594" y="38946"/>
                      <a:pt x="60707" y="38943"/>
                    </a:cubicBezTo>
                    <a:lnTo>
                      <a:pt x="60707" y="38943"/>
                    </a:lnTo>
                    <a:cubicBezTo>
                      <a:pt x="60226" y="38944"/>
                      <a:pt x="59745" y="38998"/>
                      <a:pt x="59273" y="39096"/>
                    </a:cubicBezTo>
                    <a:cubicBezTo>
                      <a:pt x="59313" y="34941"/>
                      <a:pt x="62491" y="32862"/>
                      <a:pt x="65669" y="32862"/>
                    </a:cubicBezTo>
                    <a:close/>
                    <a:moveTo>
                      <a:pt x="18802" y="32972"/>
                    </a:moveTo>
                    <a:cubicBezTo>
                      <a:pt x="21383" y="32972"/>
                      <a:pt x="23964" y="34343"/>
                      <a:pt x="24864" y="37088"/>
                    </a:cubicBezTo>
                    <a:lnTo>
                      <a:pt x="24882" y="37088"/>
                    </a:lnTo>
                    <a:cubicBezTo>
                      <a:pt x="25088" y="37760"/>
                      <a:pt x="25187" y="38450"/>
                      <a:pt x="25196" y="39149"/>
                    </a:cubicBezTo>
                    <a:cubicBezTo>
                      <a:pt x="24715" y="39044"/>
                      <a:pt x="24231" y="38993"/>
                      <a:pt x="23751" y="38993"/>
                    </a:cubicBezTo>
                    <a:cubicBezTo>
                      <a:pt x="21894" y="38993"/>
                      <a:pt x="20096" y="39759"/>
                      <a:pt x="18807" y="41148"/>
                    </a:cubicBezTo>
                    <a:cubicBezTo>
                      <a:pt x="17526" y="39777"/>
                      <a:pt x="15734" y="38988"/>
                      <a:pt x="13852" y="38988"/>
                    </a:cubicBezTo>
                    <a:cubicBezTo>
                      <a:pt x="13368" y="38988"/>
                      <a:pt x="12884" y="39042"/>
                      <a:pt x="12409" y="39149"/>
                    </a:cubicBezTo>
                    <a:cubicBezTo>
                      <a:pt x="12409" y="38450"/>
                      <a:pt x="12517" y="37751"/>
                      <a:pt x="12723" y="37088"/>
                    </a:cubicBezTo>
                    <a:lnTo>
                      <a:pt x="12741" y="37088"/>
                    </a:lnTo>
                    <a:cubicBezTo>
                      <a:pt x="13637" y="34345"/>
                      <a:pt x="16220" y="32972"/>
                      <a:pt x="18802" y="32972"/>
                    </a:cubicBezTo>
                    <a:close/>
                    <a:moveTo>
                      <a:pt x="130981" y="39121"/>
                    </a:moveTo>
                    <a:cubicBezTo>
                      <a:pt x="132916" y="39121"/>
                      <a:pt x="134790" y="39924"/>
                      <a:pt x="136127" y="41372"/>
                    </a:cubicBezTo>
                    <a:cubicBezTo>
                      <a:pt x="136107" y="41371"/>
                      <a:pt x="136087" y="41371"/>
                      <a:pt x="136067" y="41371"/>
                    </a:cubicBezTo>
                    <a:cubicBezTo>
                      <a:pt x="134199" y="41371"/>
                      <a:pt x="132440" y="42201"/>
                      <a:pt x="131190" y="43504"/>
                    </a:cubicBezTo>
                    <a:cubicBezTo>
                      <a:pt x="131225" y="42787"/>
                      <a:pt x="131136" y="42070"/>
                      <a:pt x="130912" y="41389"/>
                    </a:cubicBezTo>
                    <a:lnTo>
                      <a:pt x="130903" y="41389"/>
                    </a:lnTo>
                    <a:lnTo>
                      <a:pt x="130894" y="41354"/>
                    </a:lnTo>
                    <a:cubicBezTo>
                      <a:pt x="130894" y="41345"/>
                      <a:pt x="130894" y="41336"/>
                      <a:pt x="130885" y="41336"/>
                    </a:cubicBezTo>
                    <a:cubicBezTo>
                      <a:pt x="130625" y="40565"/>
                      <a:pt x="130222" y="39857"/>
                      <a:pt x="129702" y="39239"/>
                    </a:cubicBezTo>
                    <a:cubicBezTo>
                      <a:pt x="130128" y="39160"/>
                      <a:pt x="130556" y="39121"/>
                      <a:pt x="130981" y="39121"/>
                    </a:cubicBezTo>
                    <a:close/>
                    <a:moveTo>
                      <a:pt x="117967" y="39121"/>
                    </a:moveTo>
                    <a:cubicBezTo>
                      <a:pt x="118392" y="39121"/>
                      <a:pt x="118820" y="39160"/>
                      <a:pt x="119245" y="39239"/>
                    </a:cubicBezTo>
                    <a:cubicBezTo>
                      <a:pt x="118717" y="39857"/>
                      <a:pt x="118313" y="40565"/>
                      <a:pt x="118054" y="41336"/>
                    </a:cubicBezTo>
                    <a:cubicBezTo>
                      <a:pt x="118054" y="41336"/>
                      <a:pt x="118054" y="41345"/>
                      <a:pt x="118054" y="41354"/>
                    </a:cubicBezTo>
                    <a:cubicBezTo>
                      <a:pt x="118045" y="41354"/>
                      <a:pt x="118036" y="41380"/>
                      <a:pt x="118036" y="41389"/>
                    </a:cubicBezTo>
                    <a:cubicBezTo>
                      <a:pt x="117812" y="42070"/>
                      <a:pt x="117713" y="42787"/>
                      <a:pt x="117749" y="43513"/>
                    </a:cubicBezTo>
                    <a:cubicBezTo>
                      <a:pt x="116508" y="42210"/>
                      <a:pt x="114740" y="41371"/>
                      <a:pt x="112880" y="41371"/>
                    </a:cubicBezTo>
                    <a:cubicBezTo>
                      <a:pt x="112860" y="41371"/>
                      <a:pt x="112840" y="41371"/>
                      <a:pt x="112821" y="41372"/>
                    </a:cubicBezTo>
                    <a:cubicBezTo>
                      <a:pt x="114158" y="39924"/>
                      <a:pt x="116031" y="39121"/>
                      <a:pt x="117967" y="39121"/>
                    </a:cubicBezTo>
                    <a:close/>
                    <a:moveTo>
                      <a:pt x="94420" y="39162"/>
                    </a:moveTo>
                    <a:cubicBezTo>
                      <a:pt x="94850" y="39162"/>
                      <a:pt x="95283" y="39202"/>
                      <a:pt x="95715" y="39284"/>
                    </a:cubicBezTo>
                    <a:cubicBezTo>
                      <a:pt x="94720" y="40467"/>
                      <a:pt x="94138" y="41963"/>
                      <a:pt x="94228" y="43558"/>
                    </a:cubicBezTo>
                    <a:cubicBezTo>
                      <a:pt x="92986" y="42254"/>
                      <a:pt x="91218" y="41416"/>
                      <a:pt x="89350" y="41416"/>
                    </a:cubicBezTo>
                    <a:cubicBezTo>
                      <a:pt x="89330" y="41416"/>
                      <a:pt x="89310" y="41416"/>
                      <a:pt x="89290" y="41416"/>
                    </a:cubicBezTo>
                    <a:cubicBezTo>
                      <a:pt x="89271" y="41416"/>
                      <a:pt x="89251" y="41416"/>
                      <a:pt x="89231" y="41416"/>
                    </a:cubicBezTo>
                    <a:cubicBezTo>
                      <a:pt x="87363" y="41416"/>
                      <a:pt x="85603" y="42254"/>
                      <a:pt x="84353" y="43558"/>
                    </a:cubicBezTo>
                    <a:cubicBezTo>
                      <a:pt x="84443" y="41963"/>
                      <a:pt x="83860" y="40458"/>
                      <a:pt x="82866" y="39284"/>
                    </a:cubicBezTo>
                    <a:cubicBezTo>
                      <a:pt x="83294" y="39204"/>
                      <a:pt x="83725" y="39165"/>
                      <a:pt x="84152" y="39165"/>
                    </a:cubicBezTo>
                    <a:cubicBezTo>
                      <a:pt x="86085" y="39165"/>
                      <a:pt x="87957" y="39962"/>
                      <a:pt x="89299" y="41407"/>
                    </a:cubicBezTo>
                    <a:cubicBezTo>
                      <a:pt x="90633" y="39964"/>
                      <a:pt x="92493" y="39162"/>
                      <a:pt x="94420" y="39162"/>
                    </a:cubicBezTo>
                    <a:close/>
                    <a:moveTo>
                      <a:pt x="47485" y="39327"/>
                    </a:moveTo>
                    <a:cubicBezTo>
                      <a:pt x="47912" y="39327"/>
                      <a:pt x="48343" y="39366"/>
                      <a:pt x="48771" y="39445"/>
                    </a:cubicBezTo>
                    <a:cubicBezTo>
                      <a:pt x="48242" y="40063"/>
                      <a:pt x="47839" y="40771"/>
                      <a:pt x="47579" y="41533"/>
                    </a:cubicBezTo>
                    <a:cubicBezTo>
                      <a:pt x="47579" y="41542"/>
                      <a:pt x="47579" y="41542"/>
                      <a:pt x="47579" y="41551"/>
                    </a:cubicBezTo>
                    <a:lnTo>
                      <a:pt x="47570" y="41596"/>
                    </a:lnTo>
                    <a:lnTo>
                      <a:pt x="47561" y="41587"/>
                    </a:lnTo>
                    <a:cubicBezTo>
                      <a:pt x="47337" y="42277"/>
                      <a:pt x="47239" y="42993"/>
                      <a:pt x="47275" y="43710"/>
                    </a:cubicBezTo>
                    <a:cubicBezTo>
                      <a:pt x="46027" y="42400"/>
                      <a:pt x="44256" y="41569"/>
                      <a:pt x="42377" y="41569"/>
                    </a:cubicBezTo>
                    <a:cubicBezTo>
                      <a:pt x="42366" y="41569"/>
                      <a:pt x="42356" y="41569"/>
                      <a:pt x="42346" y="41569"/>
                    </a:cubicBezTo>
                    <a:cubicBezTo>
                      <a:pt x="43682" y="40123"/>
                      <a:pt x="45552" y="39327"/>
                      <a:pt x="47485" y="39327"/>
                    </a:cubicBezTo>
                    <a:close/>
                    <a:moveTo>
                      <a:pt x="60514" y="39327"/>
                    </a:moveTo>
                    <a:cubicBezTo>
                      <a:pt x="62447" y="39327"/>
                      <a:pt x="64317" y="40123"/>
                      <a:pt x="65653" y="41569"/>
                    </a:cubicBezTo>
                    <a:cubicBezTo>
                      <a:pt x="65633" y="41568"/>
                      <a:pt x="65613" y="41568"/>
                      <a:pt x="65593" y="41568"/>
                    </a:cubicBezTo>
                    <a:cubicBezTo>
                      <a:pt x="63725" y="41568"/>
                      <a:pt x="61966" y="42407"/>
                      <a:pt x="60715" y="43710"/>
                    </a:cubicBezTo>
                    <a:cubicBezTo>
                      <a:pt x="60751" y="42993"/>
                      <a:pt x="60662" y="42277"/>
                      <a:pt x="60438" y="41587"/>
                    </a:cubicBezTo>
                    <a:cubicBezTo>
                      <a:pt x="60438" y="41578"/>
                      <a:pt x="60429" y="41569"/>
                      <a:pt x="60420" y="41560"/>
                    </a:cubicBezTo>
                    <a:cubicBezTo>
                      <a:pt x="60420" y="41551"/>
                      <a:pt x="60420" y="41542"/>
                      <a:pt x="60411" y="41533"/>
                    </a:cubicBezTo>
                    <a:cubicBezTo>
                      <a:pt x="60151" y="40771"/>
                      <a:pt x="59748" y="40054"/>
                      <a:pt x="59228" y="39445"/>
                    </a:cubicBezTo>
                    <a:cubicBezTo>
                      <a:pt x="59656" y="39366"/>
                      <a:pt x="60087" y="39327"/>
                      <a:pt x="60514" y="39327"/>
                    </a:cubicBezTo>
                    <a:close/>
                    <a:moveTo>
                      <a:pt x="13656" y="39363"/>
                    </a:moveTo>
                    <a:cubicBezTo>
                      <a:pt x="15596" y="39363"/>
                      <a:pt x="17470" y="40166"/>
                      <a:pt x="18807" y="41613"/>
                    </a:cubicBezTo>
                    <a:cubicBezTo>
                      <a:pt x="18787" y="41613"/>
                      <a:pt x="18768" y="41613"/>
                      <a:pt x="18748" y="41613"/>
                    </a:cubicBezTo>
                    <a:cubicBezTo>
                      <a:pt x="16879" y="41613"/>
                      <a:pt x="15111" y="42452"/>
                      <a:pt x="13870" y="43755"/>
                    </a:cubicBezTo>
                    <a:cubicBezTo>
                      <a:pt x="13951" y="42169"/>
                      <a:pt x="13368" y="40664"/>
                      <a:pt x="12382" y="39490"/>
                    </a:cubicBezTo>
                    <a:lnTo>
                      <a:pt x="12374" y="39481"/>
                    </a:lnTo>
                    <a:cubicBezTo>
                      <a:pt x="12801" y="39402"/>
                      <a:pt x="13230" y="39363"/>
                      <a:pt x="13656" y="39363"/>
                    </a:cubicBezTo>
                    <a:close/>
                    <a:moveTo>
                      <a:pt x="23953" y="39363"/>
                    </a:moveTo>
                    <a:cubicBezTo>
                      <a:pt x="24378" y="39363"/>
                      <a:pt x="24806" y="39402"/>
                      <a:pt x="25232" y="39481"/>
                    </a:cubicBezTo>
                    <a:cubicBezTo>
                      <a:pt x="24237" y="40664"/>
                      <a:pt x="23655" y="42160"/>
                      <a:pt x="23744" y="43755"/>
                    </a:cubicBezTo>
                    <a:cubicBezTo>
                      <a:pt x="22494" y="42452"/>
                      <a:pt x="20726" y="41613"/>
                      <a:pt x="18866" y="41613"/>
                    </a:cubicBezTo>
                    <a:cubicBezTo>
                      <a:pt x="18846" y="41613"/>
                      <a:pt x="18827" y="41613"/>
                      <a:pt x="18807" y="41613"/>
                    </a:cubicBezTo>
                    <a:cubicBezTo>
                      <a:pt x="20144" y="40166"/>
                      <a:pt x="22018" y="39363"/>
                      <a:pt x="23953" y="39363"/>
                    </a:cubicBezTo>
                    <a:close/>
                    <a:moveTo>
                      <a:pt x="107671" y="39122"/>
                    </a:moveTo>
                    <a:cubicBezTo>
                      <a:pt x="109602" y="39122"/>
                      <a:pt x="111474" y="39919"/>
                      <a:pt x="112821" y="41372"/>
                    </a:cubicBezTo>
                    <a:cubicBezTo>
                      <a:pt x="112802" y="41371"/>
                      <a:pt x="112783" y="41371"/>
                      <a:pt x="112765" y="41371"/>
                    </a:cubicBezTo>
                    <a:cubicBezTo>
                      <a:pt x="110778" y="41371"/>
                      <a:pt x="108902" y="42317"/>
                      <a:pt x="107650" y="43764"/>
                    </a:cubicBezTo>
                    <a:lnTo>
                      <a:pt x="107650" y="43764"/>
                    </a:lnTo>
                    <a:cubicBezTo>
                      <a:pt x="107803" y="42097"/>
                      <a:pt x="107211" y="40511"/>
                      <a:pt x="106172" y="39284"/>
                    </a:cubicBezTo>
                    <a:cubicBezTo>
                      <a:pt x="106670" y="39175"/>
                      <a:pt x="107172" y="39122"/>
                      <a:pt x="107671" y="39122"/>
                    </a:cubicBezTo>
                    <a:close/>
                    <a:moveTo>
                      <a:pt x="37180" y="39320"/>
                    </a:moveTo>
                    <a:cubicBezTo>
                      <a:pt x="39113" y="39320"/>
                      <a:pt x="40988" y="40121"/>
                      <a:pt x="42328" y="41569"/>
                    </a:cubicBezTo>
                    <a:cubicBezTo>
                      <a:pt x="42310" y="41568"/>
                      <a:pt x="42291" y="41568"/>
                      <a:pt x="42273" y="41568"/>
                    </a:cubicBezTo>
                    <a:cubicBezTo>
                      <a:pt x="40286" y="41568"/>
                      <a:pt x="38419" y="42514"/>
                      <a:pt x="37167" y="43961"/>
                    </a:cubicBezTo>
                    <a:cubicBezTo>
                      <a:pt x="37320" y="42294"/>
                      <a:pt x="36728" y="40708"/>
                      <a:pt x="35689" y="39481"/>
                    </a:cubicBezTo>
                    <a:cubicBezTo>
                      <a:pt x="36184" y="39373"/>
                      <a:pt x="36684" y="39320"/>
                      <a:pt x="37180" y="39320"/>
                    </a:cubicBezTo>
                    <a:close/>
                    <a:moveTo>
                      <a:pt x="124483" y="37269"/>
                    </a:moveTo>
                    <a:cubicBezTo>
                      <a:pt x="127057" y="37269"/>
                      <a:pt x="129630" y="38633"/>
                      <a:pt x="130536" y="41363"/>
                    </a:cubicBezTo>
                    <a:cubicBezTo>
                      <a:pt x="130760" y="42053"/>
                      <a:pt x="130867" y="42769"/>
                      <a:pt x="130876" y="43495"/>
                    </a:cubicBezTo>
                    <a:cubicBezTo>
                      <a:pt x="130401" y="43393"/>
                      <a:pt x="129922" y="43343"/>
                      <a:pt x="129447" y="43343"/>
                    </a:cubicBezTo>
                    <a:cubicBezTo>
                      <a:pt x="127584" y="43343"/>
                      <a:pt x="125780" y="44110"/>
                      <a:pt x="124487" y="45502"/>
                    </a:cubicBezTo>
                    <a:cubicBezTo>
                      <a:pt x="123213" y="44130"/>
                      <a:pt x="121434" y="43343"/>
                      <a:pt x="119564" y="43343"/>
                    </a:cubicBezTo>
                    <a:cubicBezTo>
                      <a:pt x="119553" y="43343"/>
                      <a:pt x="119543" y="43343"/>
                      <a:pt x="119532" y="43343"/>
                    </a:cubicBezTo>
                    <a:cubicBezTo>
                      <a:pt x="119048" y="43343"/>
                      <a:pt x="118564" y="43388"/>
                      <a:pt x="118089" y="43495"/>
                    </a:cubicBezTo>
                    <a:cubicBezTo>
                      <a:pt x="118089" y="42769"/>
                      <a:pt x="118206" y="42053"/>
                      <a:pt x="118421" y="41363"/>
                    </a:cubicBezTo>
                    <a:lnTo>
                      <a:pt x="118430" y="41354"/>
                    </a:lnTo>
                    <a:cubicBezTo>
                      <a:pt x="119339" y="38631"/>
                      <a:pt x="121911" y="37269"/>
                      <a:pt x="124483" y="37269"/>
                    </a:cubicBezTo>
                    <a:close/>
                    <a:moveTo>
                      <a:pt x="77631" y="37312"/>
                    </a:moveTo>
                    <a:cubicBezTo>
                      <a:pt x="80804" y="37312"/>
                      <a:pt x="83980" y="39391"/>
                      <a:pt x="84022" y="43547"/>
                    </a:cubicBezTo>
                    <a:lnTo>
                      <a:pt x="84022" y="43547"/>
                    </a:lnTo>
                    <a:cubicBezTo>
                      <a:pt x="83546" y="43443"/>
                      <a:pt x="83066" y="43393"/>
                      <a:pt x="82590" y="43393"/>
                    </a:cubicBezTo>
                    <a:cubicBezTo>
                      <a:pt x="80737" y="43393"/>
                      <a:pt x="78939" y="44159"/>
                      <a:pt x="77651" y="45547"/>
                    </a:cubicBezTo>
                    <a:cubicBezTo>
                      <a:pt x="76369" y="44176"/>
                      <a:pt x="74577" y="43388"/>
                      <a:pt x="72696" y="43388"/>
                    </a:cubicBezTo>
                    <a:cubicBezTo>
                      <a:pt x="72212" y="43388"/>
                      <a:pt x="71728" y="43441"/>
                      <a:pt x="71253" y="43549"/>
                    </a:cubicBezTo>
                    <a:cubicBezTo>
                      <a:pt x="71284" y="39391"/>
                      <a:pt x="74456" y="37312"/>
                      <a:pt x="77631" y="37312"/>
                    </a:cubicBezTo>
                    <a:close/>
                    <a:moveTo>
                      <a:pt x="100946" y="37312"/>
                    </a:moveTo>
                    <a:cubicBezTo>
                      <a:pt x="104119" y="37312"/>
                      <a:pt x="107295" y="39391"/>
                      <a:pt x="107337" y="43547"/>
                    </a:cubicBezTo>
                    <a:lnTo>
                      <a:pt x="107337" y="43547"/>
                    </a:lnTo>
                    <a:cubicBezTo>
                      <a:pt x="106861" y="43443"/>
                      <a:pt x="106381" y="43393"/>
                      <a:pt x="105905" y="43393"/>
                    </a:cubicBezTo>
                    <a:cubicBezTo>
                      <a:pt x="104052" y="43393"/>
                      <a:pt x="102255" y="44159"/>
                      <a:pt x="100966" y="45547"/>
                    </a:cubicBezTo>
                    <a:cubicBezTo>
                      <a:pt x="99685" y="44176"/>
                      <a:pt x="97883" y="43388"/>
                      <a:pt x="96011" y="43388"/>
                    </a:cubicBezTo>
                    <a:cubicBezTo>
                      <a:pt x="95527" y="43388"/>
                      <a:pt x="95043" y="43441"/>
                      <a:pt x="94568" y="43549"/>
                    </a:cubicBezTo>
                    <a:cubicBezTo>
                      <a:pt x="94599" y="39391"/>
                      <a:pt x="97771" y="37312"/>
                      <a:pt x="100946" y="37312"/>
                    </a:cubicBezTo>
                    <a:close/>
                    <a:moveTo>
                      <a:pt x="54012" y="37467"/>
                    </a:moveTo>
                    <a:cubicBezTo>
                      <a:pt x="56585" y="37467"/>
                      <a:pt x="59156" y="38831"/>
                      <a:pt x="60061" y="41560"/>
                    </a:cubicBezTo>
                    <a:cubicBezTo>
                      <a:pt x="60285" y="42250"/>
                      <a:pt x="60393" y="42975"/>
                      <a:pt x="60393" y="43701"/>
                    </a:cubicBezTo>
                    <a:cubicBezTo>
                      <a:pt x="59914" y="43596"/>
                      <a:pt x="59431" y="43545"/>
                      <a:pt x="58952" y="43545"/>
                    </a:cubicBezTo>
                    <a:cubicBezTo>
                      <a:pt x="57099" y="43545"/>
                      <a:pt x="55302" y="44311"/>
                      <a:pt x="54013" y="45699"/>
                    </a:cubicBezTo>
                    <a:cubicBezTo>
                      <a:pt x="52739" y="44336"/>
                      <a:pt x="50960" y="43549"/>
                      <a:pt x="49089" y="43549"/>
                    </a:cubicBezTo>
                    <a:cubicBezTo>
                      <a:pt x="49079" y="43549"/>
                      <a:pt x="49068" y="43549"/>
                      <a:pt x="49058" y="43549"/>
                    </a:cubicBezTo>
                    <a:cubicBezTo>
                      <a:pt x="48574" y="43549"/>
                      <a:pt x="48090" y="43594"/>
                      <a:pt x="47615" y="43701"/>
                    </a:cubicBezTo>
                    <a:cubicBezTo>
                      <a:pt x="47615" y="42975"/>
                      <a:pt x="47723" y="42250"/>
                      <a:pt x="47938" y="41560"/>
                    </a:cubicBezTo>
                    <a:lnTo>
                      <a:pt x="47956" y="41560"/>
                    </a:lnTo>
                    <a:cubicBezTo>
                      <a:pt x="48865" y="38831"/>
                      <a:pt x="51439" y="37467"/>
                      <a:pt x="54012" y="37467"/>
                    </a:cubicBezTo>
                    <a:close/>
                    <a:moveTo>
                      <a:pt x="7148" y="37513"/>
                    </a:moveTo>
                    <a:cubicBezTo>
                      <a:pt x="10323" y="37513"/>
                      <a:pt x="13498" y="39590"/>
                      <a:pt x="13538" y="43746"/>
                    </a:cubicBezTo>
                    <a:cubicBezTo>
                      <a:pt x="13065" y="43644"/>
                      <a:pt x="12588" y="43594"/>
                      <a:pt x="12114" y="43594"/>
                    </a:cubicBezTo>
                    <a:cubicBezTo>
                      <a:pt x="10255" y="43594"/>
                      <a:pt x="8449" y="44361"/>
                      <a:pt x="7150" y="45753"/>
                    </a:cubicBezTo>
                    <a:cubicBezTo>
                      <a:pt x="5868" y="44373"/>
                      <a:pt x="4076" y="43594"/>
                      <a:pt x="2194" y="43594"/>
                    </a:cubicBezTo>
                    <a:cubicBezTo>
                      <a:pt x="1711" y="43594"/>
                      <a:pt x="1227" y="43647"/>
                      <a:pt x="752" y="43746"/>
                    </a:cubicBezTo>
                    <a:cubicBezTo>
                      <a:pt x="792" y="39592"/>
                      <a:pt x="3970" y="37513"/>
                      <a:pt x="7148" y="37513"/>
                    </a:cubicBezTo>
                    <a:close/>
                    <a:moveTo>
                      <a:pt x="30465" y="37513"/>
                    </a:moveTo>
                    <a:cubicBezTo>
                      <a:pt x="33638" y="37513"/>
                      <a:pt x="36811" y="39588"/>
                      <a:pt x="36854" y="43742"/>
                    </a:cubicBezTo>
                    <a:lnTo>
                      <a:pt x="36854" y="43742"/>
                    </a:lnTo>
                    <a:cubicBezTo>
                      <a:pt x="36384" y="43643"/>
                      <a:pt x="35912" y="43594"/>
                      <a:pt x="35443" y="43594"/>
                    </a:cubicBezTo>
                    <a:cubicBezTo>
                      <a:pt x="33580" y="43594"/>
                      <a:pt x="31775" y="44361"/>
                      <a:pt x="30483" y="45753"/>
                    </a:cubicBezTo>
                    <a:cubicBezTo>
                      <a:pt x="29201" y="44373"/>
                      <a:pt x="27409" y="43594"/>
                      <a:pt x="25528" y="43594"/>
                    </a:cubicBezTo>
                    <a:cubicBezTo>
                      <a:pt x="25044" y="43594"/>
                      <a:pt x="24560" y="43647"/>
                      <a:pt x="24085" y="43746"/>
                    </a:cubicBezTo>
                    <a:cubicBezTo>
                      <a:pt x="24116" y="39592"/>
                      <a:pt x="27290" y="37513"/>
                      <a:pt x="30465" y="37513"/>
                    </a:cubicBezTo>
                    <a:close/>
                    <a:moveTo>
                      <a:pt x="129619" y="43736"/>
                    </a:moveTo>
                    <a:cubicBezTo>
                      <a:pt x="130043" y="43736"/>
                      <a:pt x="130469" y="43775"/>
                      <a:pt x="130894" y="43854"/>
                    </a:cubicBezTo>
                    <a:cubicBezTo>
                      <a:pt x="129908" y="45018"/>
                      <a:pt x="129326" y="46524"/>
                      <a:pt x="129415" y="48110"/>
                    </a:cubicBezTo>
                    <a:lnTo>
                      <a:pt x="129406" y="48128"/>
                    </a:lnTo>
                    <a:cubicBezTo>
                      <a:pt x="128165" y="46824"/>
                      <a:pt x="126397" y="45986"/>
                      <a:pt x="124528" y="45986"/>
                    </a:cubicBezTo>
                    <a:cubicBezTo>
                      <a:pt x="124509" y="45986"/>
                      <a:pt x="124489" y="45986"/>
                      <a:pt x="124469" y="45986"/>
                    </a:cubicBezTo>
                    <a:cubicBezTo>
                      <a:pt x="124450" y="45986"/>
                      <a:pt x="124430" y="45986"/>
                      <a:pt x="124410" y="45986"/>
                    </a:cubicBezTo>
                    <a:cubicBezTo>
                      <a:pt x="122541" y="45986"/>
                      <a:pt x="120782" y="46824"/>
                      <a:pt x="119532" y="48128"/>
                    </a:cubicBezTo>
                    <a:cubicBezTo>
                      <a:pt x="119622" y="46533"/>
                      <a:pt x="119039" y="45036"/>
                      <a:pt x="118045" y="43854"/>
                    </a:cubicBezTo>
                    <a:cubicBezTo>
                      <a:pt x="118471" y="43775"/>
                      <a:pt x="118899" y="43736"/>
                      <a:pt x="119324" y="43736"/>
                    </a:cubicBezTo>
                    <a:cubicBezTo>
                      <a:pt x="121259" y="43736"/>
                      <a:pt x="123134" y="44537"/>
                      <a:pt x="124478" y="45977"/>
                    </a:cubicBezTo>
                    <a:cubicBezTo>
                      <a:pt x="125815" y="44537"/>
                      <a:pt x="127688" y="43736"/>
                      <a:pt x="129619" y="43736"/>
                    </a:cubicBezTo>
                    <a:close/>
                    <a:moveTo>
                      <a:pt x="82779" y="43772"/>
                    </a:moveTo>
                    <a:cubicBezTo>
                      <a:pt x="83204" y="43772"/>
                      <a:pt x="83632" y="43810"/>
                      <a:pt x="84057" y="43889"/>
                    </a:cubicBezTo>
                    <a:cubicBezTo>
                      <a:pt x="83063" y="45072"/>
                      <a:pt x="82480" y="46569"/>
                      <a:pt x="82561" y="48164"/>
                    </a:cubicBezTo>
                    <a:cubicBezTo>
                      <a:pt x="81320" y="46860"/>
                      <a:pt x="79552" y="46022"/>
                      <a:pt x="77683" y="46022"/>
                    </a:cubicBezTo>
                    <a:cubicBezTo>
                      <a:pt x="77666" y="46022"/>
                      <a:pt x="77650" y="46022"/>
                      <a:pt x="77633" y="46022"/>
                    </a:cubicBezTo>
                    <a:lnTo>
                      <a:pt x="77633" y="46022"/>
                    </a:lnTo>
                    <a:cubicBezTo>
                      <a:pt x="78970" y="44574"/>
                      <a:pt x="80844" y="43772"/>
                      <a:pt x="82779" y="43772"/>
                    </a:cubicBezTo>
                    <a:close/>
                    <a:moveTo>
                      <a:pt x="59133" y="43923"/>
                    </a:moveTo>
                    <a:cubicBezTo>
                      <a:pt x="59561" y="43923"/>
                      <a:pt x="59991" y="43962"/>
                      <a:pt x="60420" y="44042"/>
                    </a:cubicBezTo>
                    <a:cubicBezTo>
                      <a:pt x="59425" y="45225"/>
                      <a:pt x="58843" y="46721"/>
                      <a:pt x="58932" y="48316"/>
                    </a:cubicBezTo>
                    <a:lnTo>
                      <a:pt x="58923" y="48316"/>
                    </a:lnTo>
                    <a:cubicBezTo>
                      <a:pt x="57682" y="47012"/>
                      <a:pt x="55914" y="46174"/>
                      <a:pt x="54045" y="46174"/>
                    </a:cubicBezTo>
                    <a:cubicBezTo>
                      <a:pt x="54026" y="46174"/>
                      <a:pt x="54006" y="46174"/>
                      <a:pt x="53986" y="46174"/>
                    </a:cubicBezTo>
                    <a:cubicBezTo>
                      <a:pt x="53966" y="46174"/>
                      <a:pt x="53947" y="46174"/>
                      <a:pt x="53927" y="46174"/>
                    </a:cubicBezTo>
                    <a:cubicBezTo>
                      <a:pt x="52067" y="46174"/>
                      <a:pt x="50299" y="47012"/>
                      <a:pt x="49049" y="48316"/>
                    </a:cubicBezTo>
                    <a:cubicBezTo>
                      <a:pt x="49138" y="46721"/>
                      <a:pt x="48556" y="45225"/>
                      <a:pt x="47561" y="44042"/>
                    </a:cubicBezTo>
                    <a:cubicBezTo>
                      <a:pt x="47990" y="43962"/>
                      <a:pt x="48420" y="43923"/>
                      <a:pt x="48848" y="43923"/>
                    </a:cubicBezTo>
                    <a:cubicBezTo>
                      <a:pt x="50781" y="43923"/>
                      <a:pt x="52652" y="44720"/>
                      <a:pt x="53995" y="46165"/>
                    </a:cubicBezTo>
                    <a:cubicBezTo>
                      <a:pt x="55330" y="44720"/>
                      <a:pt x="57201" y="43923"/>
                      <a:pt x="59133" y="43923"/>
                    </a:cubicBezTo>
                    <a:close/>
                    <a:moveTo>
                      <a:pt x="25310" y="43969"/>
                    </a:moveTo>
                    <a:cubicBezTo>
                      <a:pt x="27245" y="43969"/>
                      <a:pt x="29120" y="44772"/>
                      <a:pt x="30465" y="46219"/>
                    </a:cubicBezTo>
                    <a:lnTo>
                      <a:pt x="30465" y="46219"/>
                    </a:lnTo>
                    <a:cubicBezTo>
                      <a:pt x="30462" y="46219"/>
                      <a:pt x="30459" y="46219"/>
                      <a:pt x="30456" y="46219"/>
                    </a:cubicBezTo>
                    <a:cubicBezTo>
                      <a:pt x="30436" y="46219"/>
                      <a:pt x="30416" y="46219"/>
                      <a:pt x="30397" y="46219"/>
                    </a:cubicBezTo>
                    <a:cubicBezTo>
                      <a:pt x="28528" y="46219"/>
                      <a:pt x="26769" y="47057"/>
                      <a:pt x="25519" y="48361"/>
                    </a:cubicBezTo>
                    <a:cubicBezTo>
                      <a:pt x="25608" y="46775"/>
                      <a:pt x="25026" y="45269"/>
                      <a:pt x="24031" y="44087"/>
                    </a:cubicBezTo>
                    <a:cubicBezTo>
                      <a:pt x="24457" y="44008"/>
                      <a:pt x="24885" y="43969"/>
                      <a:pt x="25310" y="43969"/>
                    </a:cubicBezTo>
                    <a:close/>
                    <a:moveTo>
                      <a:pt x="12296" y="43987"/>
                    </a:moveTo>
                    <a:cubicBezTo>
                      <a:pt x="12721" y="43987"/>
                      <a:pt x="13148" y="44025"/>
                      <a:pt x="13574" y="44104"/>
                    </a:cubicBezTo>
                    <a:cubicBezTo>
                      <a:pt x="12580" y="45287"/>
                      <a:pt x="11997" y="46793"/>
                      <a:pt x="12087" y="48379"/>
                    </a:cubicBezTo>
                    <a:cubicBezTo>
                      <a:pt x="10837" y="47075"/>
                      <a:pt x="9069" y="46237"/>
                      <a:pt x="7208" y="46237"/>
                    </a:cubicBezTo>
                    <a:cubicBezTo>
                      <a:pt x="7189" y="46237"/>
                      <a:pt x="7169" y="46237"/>
                      <a:pt x="7150" y="46237"/>
                    </a:cubicBezTo>
                    <a:cubicBezTo>
                      <a:pt x="8487" y="44790"/>
                      <a:pt x="10360" y="43987"/>
                      <a:pt x="12296" y="43987"/>
                    </a:cubicBezTo>
                    <a:close/>
                    <a:moveTo>
                      <a:pt x="106102" y="43761"/>
                    </a:moveTo>
                    <a:cubicBezTo>
                      <a:pt x="106575" y="43761"/>
                      <a:pt x="107052" y="43809"/>
                      <a:pt x="107525" y="43907"/>
                    </a:cubicBezTo>
                    <a:cubicBezTo>
                      <a:pt x="106512" y="45162"/>
                      <a:pt x="105939" y="46757"/>
                      <a:pt x="106127" y="48432"/>
                    </a:cubicBezTo>
                    <a:cubicBezTo>
                      <a:pt x="104866" y="46976"/>
                      <a:pt x="102990" y="46022"/>
                      <a:pt x="101003" y="46022"/>
                    </a:cubicBezTo>
                    <a:cubicBezTo>
                      <a:pt x="100985" y="46022"/>
                      <a:pt x="100966" y="46022"/>
                      <a:pt x="100948" y="46022"/>
                    </a:cubicBezTo>
                    <a:cubicBezTo>
                      <a:pt x="100928" y="46022"/>
                      <a:pt x="100908" y="46022"/>
                      <a:pt x="100889" y="46022"/>
                    </a:cubicBezTo>
                    <a:cubicBezTo>
                      <a:pt x="99020" y="46022"/>
                      <a:pt x="97252" y="46860"/>
                      <a:pt x="96011" y="48164"/>
                    </a:cubicBezTo>
                    <a:cubicBezTo>
                      <a:pt x="96091" y="46569"/>
                      <a:pt x="95509" y="45072"/>
                      <a:pt x="94523" y="43889"/>
                    </a:cubicBezTo>
                    <a:cubicBezTo>
                      <a:pt x="94952" y="43810"/>
                      <a:pt x="95382" y="43771"/>
                      <a:pt x="95809" y="43771"/>
                    </a:cubicBezTo>
                    <a:cubicBezTo>
                      <a:pt x="97740" y="43771"/>
                      <a:pt x="99605" y="44568"/>
                      <a:pt x="100948" y="46013"/>
                    </a:cubicBezTo>
                    <a:cubicBezTo>
                      <a:pt x="102294" y="44566"/>
                      <a:pt x="104168" y="43761"/>
                      <a:pt x="106102" y="43761"/>
                    </a:cubicBezTo>
                    <a:close/>
                    <a:moveTo>
                      <a:pt x="70796" y="39320"/>
                    </a:moveTo>
                    <a:cubicBezTo>
                      <a:pt x="71278" y="39320"/>
                      <a:pt x="71764" y="39370"/>
                      <a:pt x="72248" y="39472"/>
                    </a:cubicBezTo>
                    <a:cubicBezTo>
                      <a:pt x="71271" y="40717"/>
                      <a:pt x="70742" y="42286"/>
                      <a:pt x="70939" y="43934"/>
                    </a:cubicBezTo>
                    <a:cubicBezTo>
                      <a:pt x="71449" y="43820"/>
                      <a:pt x="71962" y="43765"/>
                      <a:pt x="72472" y="43765"/>
                    </a:cubicBezTo>
                    <a:cubicBezTo>
                      <a:pt x="74409" y="43765"/>
                      <a:pt x="76285" y="44568"/>
                      <a:pt x="77633" y="46022"/>
                    </a:cubicBezTo>
                    <a:lnTo>
                      <a:pt x="77633" y="46022"/>
                    </a:lnTo>
                    <a:cubicBezTo>
                      <a:pt x="77630" y="46022"/>
                      <a:pt x="77627" y="46022"/>
                      <a:pt x="77624" y="46022"/>
                    </a:cubicBezTo>
                    <a:cubicBezTo>
                      <a:pt x="77606" y="46022"/>
                      <a:pt x="77588" y="46022"/>
                      <a:pt x="77570" y="46022"/>
                    </a:cubicBezTo>
                    <a:cubicBezTo>
                      <a:pt x="75529" y="46022"/>
                      <a:pt x="73598" y="47030"/>
                      <a:pt x="72346" y="48558"/>
                    </a:cubicBezTo>
                    <a:cubicBezTo>
                      <a:pt x="72703" y="44845"/>
                      <a:pt x="69407" y="41568"/>
                      <a:pt x="65698" y="41568"/>
                    </a:cubicBezTo>
                    <a:cubicBezTo>
                      <a:pt x="65683" y="41568"/>
                      <a:pt x="65668" y="41569"/>
                      <a:pt x="65653" y="41569"/>
                    </a:cubicBezTo>
                    <a:cubicBezTo>
                      <a:pt x="66994" y="40120"/>
                      <a:pt x="68863" y="39320"/>
                      <a:pt x="70796" y="39320"/>
                    </a:cubicBezTo>
                    <a:close/>
                    <a:moveTo>
                      <a:pt x="35611" y="43966"/>
                    </a:moveTo>
                    <a:cubicBezTo>
                      <a:pt x="36087" y="43966"/>
                      <a:pt x="36566" y="44014"/>
                      <a:pt x="37042" y="44113"/>
                    </a:cubicBezTo>
                    <a:cubicBezTo>
                      <a:pt x="36020" y="45359"/>
                      <a:pt x="35456" y="46954"/>
                      <a:pt x="35635" y="48621"/>
                    </a:cubicBezTo>
                    <a:cubicBezTo>
                      <a:pt x="34383" y="47165"/>
                      <a:pt x="32507" y="46219"/>
                      <a:pt x="30512" y="46219"/>
                    </a:cubicBezTo>
                    <a:cubicBezTo>
                      <a:pt x="30496" y="46219"/>
                      <a:pt x="30481" y="46219"/>
                      <a:pt x="30465" y="46219"/>
                    </a:cubicBezTo>
                    <a:lnTo>
                      <a:pt x="30465" y="46219"/>
                    </a:lnTo>
                    <a:cubicBezTo>
                      <a:pt x="31802" y="44766"/>
                      <a:pt x="33677" y="43966"/>
                      <a:pt x="35611" y="43966"/>
                    </a:cubicBezTo>
                    <a:close/>
                    <a:moveTo>
                      <a:pt x="112828" y="41868"/>
                    </a:moveTo>
                    <a:cubicBezTo>
                      <a:pt x="116003" y="41868"/>
                      <a:pt x="119178" y="43944"/>
                      <a:pt x="119218" y="48101"/>
                    </a:cubicBezTo>
                    <a:cubicBezTo>
                      <a:pt x="118743" y="47999"/>
                      <a:pt x="118265" y="47949"/>
                      <a:pt x="117790" y="47949"/>
                    </a:cubicBezTo>
                    <a:cubicBezTo>
                      <a:pt x="115928" y="47949"/>
                      <a:pt x="114124" y="48714"/>
                      <a:pt x="112825" y="50103"/>
                    </a:cubicBezTo>
                    <a:lnTo>
                      <a:pt x="112825" y="50103"/>
                    </a:lnTo>
                    <a:cubicBezTo>
                      <a:pt x="111544" y="48726"/>
                      <a:pt x="109754" y="47949"/>
                      <a:pt x="107883" y="47949"/>
                    </a:cubicBezTo>
                    <a:cubicBezTo>
                      <a:pt x="107391" y="47949"/>
                      <a:pt x="106907" y="48002"/>
                      <a:pt x="106432" y="48101"/>
                    </a:cubicBezTo>
                    <a:cubicBezTo>
                      <a:pt x="106472" y="43947"/>
                      <a:pt x="109650" y="41868"/>
                      <a:pt x="112828" y="41868"/>
                    </a:cubicBezTo>
                    <a:close/>
                    <a:moveTo>
                      <a:pt x="136139" y="41870"/>
                    </a:moveTo>
                    <a:cubicBezTo>
                      <a:pt x="139313" y="41870"/>
                      <a:pt x="142484" y="43947"/>
                      <a:pt x="142525" y="48101"/>
                    </a:cubicBezTo>
                    <a:lnTo>
                      <a:pt x="142525" y="48119"/>
                    </a:lnTo>
                    <a:cubicBezTo>
                      <a:pt x="142050" y="48017"/>
                      <a:pt x="141571" y="47967"/>
                      <a:pt x="141097" y="47967"/>
                    </a:cubicBezTo>
                    <a:cubicBezTo>
                      <a:pt x="139236" y="47967"/>
                      <a:pt x="137435" y="48734"/>
                      <a:pt x="136136" y="50126"/>
                    </a:cubicBezTo>
                    <a:cubicBezTo>
                      <a:pt x="134854" y="48746"/>
                      <a:pt x="133062" y="47966"/>
                      <a:pt x="131181" y="47966"/>
                    </a:cubicBezTo>
                    <a:cubicBezTo>
                      <a:pt x="130697" y="47966"/>
                      <a:pt x="130213" y="48020"/>
                      <a:pt x="129738" y="48119"/>
                    </a:cubicBezTo>
                    <a:cubicBezTo>
                      <a:pt x="129778" y="43953"/>
                      <a:pt x="132960" y="41870"/>
                      <a:pt x="136139" y="41870"/>
                    </a:cubicBezTo>
                    <a:close/>
                    <a:moveTo>
                      <a:pt x="89297" y="41915"/>
                    </a:moveTo>
                    <a:cubicBezTo>
                      <a:pt x="92473" y="41915"/>
                      <a:pt x="95648" y="43994"/>
                      <a:pt x="95688" y="48155"/>
                    </a:cubicBezTo>
                    <a:cubicBezTo>
                      <a:pt x="95208" y="48050"/>
                      <a:pt x="94724" y="47999"/>
                      <a:pt x="94244" y="47999"/>
                    </a:cubicBezTo>
                    <a:cubicBezTo>
                      <a:pt x="92390" y="47999"/>
                      <a:pt x="90594" y="48763"/>
                      <a:pt x="89299" y="50152"/>
                    </a:cubicBezTo>
                    <a:lnTo>
                      <a:pt x="89299" y="50152"/>
                    </a:lnTo>
                    <a:cubicBezTo>
                      <a:pt x="88018" y="48782"/>
                      <a:pt x="86226" y="47993"/>
                      <a:pt x="84344" y="47993"/>
                    </a:cubicBezTo>
                    <a:cubicBezTo>
                      <a:pt x="83860" y="47993"/>
                      <a:pt x="83376" y="48047"/>
                      <a:pt x="82902" y="48155"/>
                    </a:cubicBezTo>
                    <a:cubicBezTo>
                      <a:pt x="82942" y="43996"/>
                      <a:pt x="86120" y="41915"/>
                      <a:pt x="89297" y="41915"/>
                    </a:cubicBezTo>
                    <a:close/>
                    <a:moveTo>
                      <a:pt x="42333" y="42069"/>
                    </a:moveTo>
                    <a:cubicBezTo>
                      <a:pt x="45505" y="42069"/>
                      <a:pt x="48680" y="44145"/>
                      <a:pt x="48726" y="48296"/>
                    </a:cubicBezTo>
                    <a:lnTo>
                      <a:pt x="48726" y="48296"/>
                    </a:lnTo>
                    <a:cubicBezTo>
                      <a:pt x="48256" y="48195"/>
                      <a:pt x="47782" y="48146"/>
                      <a:pt x="47311" y="48146"/>
                    </a:cubicBezTo>
                    <a:cubicBezTo>
                      <a:pt x="45452" y="48146"/>
                      <a:pt x="43648" y="48913"/>
                      <a:pt x="42355" y="50305"/>
                    </a:cubicBezTo>
                    <a:cubicBezTo>
                      <a:pt x="41074" y="48925"/>
                      <a:pt x="39282" y="48146"/>
                      <a:pt x="37400" y="48146"/>
                    </a:cubicBezTo>
                    <a:cubicBezTo>
                      <a:pt x="36916" y="48146"/>
                      <a:pt x="36432" y="48199"/>
                      <a:pt x="35958" y="48298"/>
                    </a:cubicBezTo>
                    <a:cubicBezTo>
                      <a:pt x="35989" y="44146"/>
                      <a:pt x="39159" y="42069"/>
                      <a:pt x="42333" y="42069"/>
                    </a:cubicBezTo>
                    <a:close/>
                    <a:moveTo>
                      <a:pt x="65648" y="42069"/>
                    </a:moveTo>
                    <a:cubicBezTo>
                      <a:pt x="68820" y="42069"/>
                      <a:pt x="71995" y="44144"/>
                      <a:pt x="72041" y="48294"/>
                    </a:cubicBezTo>
                    <a:lnTo>
                      <a:pt x="72041" y="48294"/>
                    </a:lnTo>
                    <a:cubicBezTo>
                      <a:pt x="71572" y="48195"/>
                      <a:pt x="71100" y="48146"/>
                      <a:pt x="70631" y="48146"/>
                    </a:cubicBezTo>
                    <a:cubicBezTo>
                      <a:pt x="68767" y="48146"/>
                      <a:pt x="66963" y="48913"/>
                      <a:pt x="65671" y="50305"/>
                    </a:cubicBezTo>
                    <a:cubicBezTo>
                      <a:pt x="64389" y="48925"/>
                      <a:pt x="62597" y="48146"/>
                      <a:pt x="60715" y="48146"/>
                    </a:cubicBezTo>
                    <a:cubicBezTo>
                      <a:pt x="60231" y="48146"/>
                      <a:pt x="59748" y="48199"/>
                      <a:pt x="59273" y="48298"/>
                    </a:cubicBezTo>
                    <a:cubicBezTo>
                      <a:pt x="59304" y="44146"/>
                      <a:pt x="62474" y="42069"/>
                      <a:pt x="65648" y="42069"/>
                    </a:cubicBezTo>
                    <a:close/>
                    <a:moveTo>
                      <a:pt x="18806" y="42115"/>
                    </a:moveTo>
                    <a:cubicBezTo>
                      <a:pt x="21981" y="42115"/>
                      <a:pt x="25156" y="44194"/>
                      <a:pt x="25196" y="48352"/>
                    </a:cubicBezTo>
                    <a:cubicBezTo>
                      <a:pt x="24718" y="48247"/>
                      <a:pt x="24235" y="48196"/>
                      <a:pt x="23756" y="48196"/>
                    </a:cubicBezTo>
                    <a:cubicBezTo>
                      <a:pt x="21903" y="48196"/>
                      <a:pt x="20103" y="48963"/>
                      <a:pt x="18807" y="50359"/>
                    </a:cubicBezTo>
                    <a:cubicBezTo>
                      <a:pt x="17526" y="48979"/>
                      <a:pt x="15734" y="48199"/>
                      <a:pt x="13852" y="48199"/>
                    </a:cubicBezTo>
                    <a:cubicBezTo>
                      <a:pt x="13368" y="48199"/>
                      <a:pt x="12884" y="48244"/>
                      <a:pt x="12409" y="48352"/>
                    </a:cubicBezTo>
                    <a:cubicBezTo>
                      <a:pt x="12454" y="44194"/>
                      <a:pt x="15631" y="42115"/>
                      <a:pt x="18806" y="42115"/>
                    </a:cubicBezTo>
                    <a:close/>
                    <a:moveTo>
                      <a:pt x="117952" y="48332"/>
                    </a:moveTo>
                    <a:cubicBezTo>
                      <a:pt x="118378" y="48332"/>
                      <a:pt x="118808" y="48371"/>
                      <a:pt x="119236" y="48450"/>
                    </a:cubicBezTo>
                    <a:cubicBezTo>
                      <a:pt x="118251" y="49624"/>
                      <a:pt x="117668" y="51130"/>
                      <a:pt x="117758" y="52724"/>
                    </a:cubicBezTo>
                    <a:lnTo>
                      <a:pt x="117749" y="52724"/>
                    </a:lnTo>
                    <a:cubicBezTo>
                      <a:pt x="116508" y="51412"/>
                      <a:pt x="114740" y="50583"/>
                      <a:pt x="112871" y="50583"/>
                    </a:cubicBezTo>
                    <a:cubicBezTo>
                      <a:pt x="112855" y="50583"/>
                      <a:pt x="112838" y="50583"/>
                      <a:pt x="112821" y="50583"/>
                    </a:cubicBezTo>
                    <a:lnTo>
                      <a:pt x="112821" y="50583"/>
                    </a:lnTo>
                    <a:cubicBezTo>
                      <a:pt x="114156" y="49130"/>
                      <a:pt x="116021" y="48332"/>
                      <a:pt x="117952" y="48332"/>
                    </a:cubicBezTo>
                    <a:close/>
                    <a:moveTo>
                      <a:pt x="94437" y="48377"/>
                    </a:moveTo>
                    <a:cubicBezTo>
                      <a:pt x="94862" y="48377"/>
                      <a:pt x="95289" y="48416"/>
                      <a:pt x="95715" y="48495"/>
                    </a:cubicBezTo>
                    <a:cubicBezTo>
                      <a:pt x="94722" y="49676"/>
                      <a:pt x="94140" y="51168"/>
                      <a:pt x="94227" y="52760"/>
                    </a:cubicBezTo>
                    <a:lnTo>
                      <a:pt x="94227" y="52760"/>
                    </a:lnTo>
                    <a:cubicBezTo>
                      <a:pt x="92986" y="51457"/>
                      <a:pt x="91219" y="50627"/>
                      <a:pt x="89350" y="50627"/>
                    </a:cubicBezTo>
                    <a:cubicBezTo>
                      <a:pt x="89333" y="50627"/>
                      <a:pt x="89316" y="50628"/>
                      <a:pt x="89299" y="50628"/>
                    </a:cubicBezTo>
                    <a:lnTo>
                      <a:pt x="89299" y="50628"/>
                    </a:lnTo>
                    <a:cubicBezTo>
                      <a:pt x="90637" y="49180"/>
                      <a:pt x="92504" y="48377"/>
                      <a:pt x="94437" y="48377"/>
                    </a:cubicBezTo>
                    <a:close/>
                    <a:moveTo>
                      <a:pt x="84143" y="48369"/>
                    </a:moveTo>
                    <a:cubicBezTo>
                      <a:pt x="86079" y="48369"/>
                      <a:pt x="87954" y="49173"/>
                      <a:pt x="89299" y="50628"/>
                    </a:cubicBezTo>
                    <a:lnTo>
                      <a:pt x="89299" y="50628"/>
                    </a:lnTo>
                    <a:cubicBezTo>
                      <a:pt x="89296" y="50628"/>
                      <a:pt x="89293" y="50628"/>
                      <a:pt x="89290" y="50628"/>
                    </a:cubicBezTo>
                    <a:cubicBezTo>
                      <a:pt x="89270" y="50628"/>
                      <a:pt x="89250" y="50627"/>
                      <a:pt x="89231" y="50627"/>
                    </a:cubicBezTo>
                    <a:cubicBezTo>
                      <a:pt x="87362" y="50627"/>
                      <a:pt x="85603" y="51457"/>
                      <a:pt x="84353" y="52760"/>
                    </a:cubicBezTo>
                    <a:cubicBezTo>
                      <a:pt x="84443" y="51174"/>
                      <a:pt x="83860" y="49669"/>
                      <a:pt x="82866" y="48486"/>
                    </a:cubicBezTo>
                    <a:cubicBezTo>
                      <a:pt x="83291" y="48407"/>
                      <a:pt x="83719" y="48369"/>
                      <a:pt x="84143" y="48369"/>
                    </a:cubicBezTo>
                    <a:close/>
                    <a:moveTo>
                      <a:pt x="47484" y="48526"/>
                    </a:moveTo>
                    <a:cubicBezTo>
                      <a:pt x="47914" y="48526"/>
                      <a:pt x="48348" y="48566"/>
                      <a:pt x="48780" y="48647"/>
                    </a:cubicBezTo>
                    <a:cubicBezTo>
                      <a:pt x="47785" y="49821"/>
                      <a:pt x="47203" y="51327"/>
                      <a:pt x="47284" y="52922"/>
                    </a:cubicBezTo>
                    <a:cubicBezTo>
                      <a:pt x="46042" y="51618"/>
                      <a:pt x="44274" y="50780"/>
                      <a:pt x="42406" y="50780"/>
                    </a:cubicBezTo>
                    <a:cubicBezTo>
                      <a:pt x="42386" y="50780"/>
                      <a:pt x="42366" y="50780"/>
                      <a:pt x="42346" y="50780"/>
                    </a:cubicBezTo>
                    <a:cubicBezTo>
                      <a:pt x="42343" y="50780"/>
                      <a:pt x="42340" y="50780"/>
                      <a:pt x="42338" y="50780"/>
                    </a:cubicBezTo>
                    <a:lnTo>
                      <a:pt x="42338" y="50780"/>
                    </a:lnTo>
                    <a:lnTo>
                      <a:pt x="42355" y="50771"/>
                    </a:lnTo>
                    <a:cubicBezTo>
                      <a:pt x="43689" y="49328"/>
                      <a:pt x="45555" y="48526"/>
                      <a:pt x="47484" y="48526"/>
                    </a:cubicBezTo>
                    <a:close/>
                    <a:moveTo>
                      <a:pt x="107658" y="48326"/>
                    </a:moveTo>
                    <a:cubicBezTo>
                      <a:pt x="109596" y="48326"/>
                      <a:pt x="111472" y="49128"/>
                      <a:pt x="112821" y="50583"/>
                    </a:cubicBezTo>
                    <a:lnTo>
                      <a:pt x="112821" y="50583"/>
                    </a:lnTo>
                    <a:cubicBezTo>
                      <a:pt x="112818" y="50583"/>
                      <a:pt x="112815" y="50583"/>
                      <a:pt x="112812" y="50583"/>
                    </a:cubicBezTo>
                    <a:cubicBezTo>
                      <a:pt x="112793" y="50583"/>
                      <a:pt x="112774" y="50583"/>
                      <a:pt x="112756" y="50583"/>
                    </a:cubicBezTo>
                    <a:cubicBezTo>
                      <a:pt x="110769" y="50583"/>
                      <a:pt x="108902" y="51528"/>
                      <a:pt x="107641" y="52975"/>
                    </a:cubicBezTo>
                    <a:lnTo>
                      <a:pt x="107641" y="52975"/>
                    </a:lnTo>
                    <a:cubicBezTo>
                      <a:pt x="107794" y="51300"/>
                      <a:pt x="107202" y="49723"/>
                      <a:pt x="106163" y="48486"/>
                    </a:cubicBezTo>
                    <a:cubicBezTo>
                      <a:pt x="106660" y="48378"/>
                      <a:pt x="107161" y="48326"/>
                      <a:pt x="107658" y="48326"/>
                    </a:cubicBezTo>
                    <a:close/>
                    <a:moveTo>
                      <a:pt x="23936" y="48579"/>
                    </a:moveTo>
                    <a:cubicBezTo>
                      <a:pt x="24366" y="48579"/>
                      <a:pt x="24800" y="48619"/>
                      <a:pt x="25232" y="48701"/>
                    </a:cubicBezTo>
                    <a:cubicBezTo>
                      <a:pt x="24237" y="49875"/>
                      <a:pt x="23655" y="51380"/>
                      <a:pt x="23744" y="52966"/>
                    </a:cubicBezTo>
                    <a:cubicBezTo>
                      <a:pt x="22494" y="51663"/>
                      <a:pt x="20727" y="50834"/>
                      <a:pt x="18867" y="50834"/>
                    </a:cubicBezTo>
                    <a:cubicBezTo>
                      <a:pt x="18847" y="50834"/>
                      <a:pt x="18827" y="50834"/>
                      <a:pt x="18807" y="50834"/>
                    </a:cubicBezTo>
                    <a:cubicBezTo>
                      <a:pt x="18787" y="50834"/>
                      <a:pt x="18767" y="50834"/>
                      <a:pt x="18747" y="50834"/>
                    </a:cubicBezTo>
                    <a:cubicBezTo>
                      <a:pt x="16879" y="50834"/>
                      <a:pt x="15111" y="51663"/>
                      <a:pt x="13870" y="52975"/>
                    </a:cubicBezTo>
                    <a:cubicBezTo>
                      <a:pt x="13951" y="51380"/>
                      <a:pt x="13368" y="49875"/>
                      <a:pt x="12374" y="48701"/>
                    </a:cubicBezTo>
                    <a:cubicBezTo>
                      <a:pt x="12804" y="48622"/>
                      <a:pt x="13235" y="48583"/>
                      <a:pt x="13663" y="48583"/>
                    </a:cubicBezTo>
                    <a:cubicBezTo>
                      <a:pt x="15599" y="48583"/>
                      <a:pt x="17464" y="49379"/>
                      <a:pt x="18807" y="50825"/>
                    </a:cubicBezTo>
                    <a:cubicBezTo>
                      <a:pt x="20140" y="49382"/>
                      <a:pt x="22007" y="48579"/>
                      <a:pt x="23936" y="48579"/>
                    </a:cubicBezTo>
                    <a:close/>
                    <a:moveTo>
                      <a:pt x="37172" y="48527"/>
                    </a:moveTo>
                    <a:cubicBezTo>
                      <a:pt x="39112" y="48527"/>
                      <a:pt x="40993" y="49328"/>
                      <a:pt x="42337" y="50780"/>
                    </a:cubicBezTo>
                    <a:lnTo>
                      <a:pt x="42337" y="50780"/>
                    </a:lnTo>
                    <a:cubicBezTo>
                      <a:pt x="42322" y="50780"/>
                      <a:pt x="42306" y="50780"/>
                      <a:pt x="42291" y="50780"/>
                    </a:cubicBezTo>
                    <a:cubicBezTo>
                      <a:pt x="40304" y="50780"/>
                      <a:pt x="38437" y="51725"/>
                      <a:pt x="37185" y="53172"/>
                    </a:cubicBezTo>
                    <a:cubicBezTo>
                      <a:pt x="37328" y="51497"/>
                      <a:pt x="36737" y="49920"/>
                      <a:pt x="35698" y="48683"/>
                    </a:cubicBezTo>
                    <a:cubicBezTo>
                      <a:pt x="36188" y="48578"/>
                      <a:pt x="36682" y="48527"/>
                      <a:pt x="37172" y="48527"/>
                    </a:cubicBezTo>
                    <a:close/>
                    <a:moveTo>
                      <a:pt x="124476" y="46476"/>
                    </a:moveTo>
                    <a:cubicBezTo>
                      <a:pt x="127652" y="46476"/>
                      <a:pt x="130827" y="48554"/>
                      <a:pt x="130867" y="52716"/>
                    </a:cubicBezTo>
                    <a:cubicBezTo>
                      <a:pt x="130392" y="52614"/>
                      <a:pt x="129914" y="52564"/>
                      <a:pt x="129439" y="52564"/>
                    </a:cubicBezTo>
                    <a:cubicBezTo>
                      <a:pt x="127578" y="52564"/>
                      <a:pt x="125778" y="53330"/>
                      <a:pt x="124478" y="54723"/>
                    </a:cubicBezTo>
                    <a:cubicBezTo>
                      <a:pt x="123197" y="53343"/>
                      <a:pt x="121405" y="52563"/>
                      <a:pt x="119532" y="52563"/>
                    </a:cubicBezTo>
                    <a:cubicBezTo>
                      <a:pt x="119039" y="52563"/>
                      <a:pt x="118555" y="52617"/>
                      <a:pt x="118080" y="52716"/>
                    </a:cubicBezTo>
                    <a:cubicBezTo>
                      <a:pt x="118121" y="48557"/>
                      <a:pt x="121299" y="46476"/>
                      <a:pt x="124476" y="46476"/>
                    </a:cubicBezTo>
                    <a:close/>
                    <a:moveTo>
                      <a:pt x="77629" y="46523"/>
                    </a:moveTo>
                    <a:cubicBezTo>
                      <a:pt x="80800" y="46523"/>
                      <a:pt x="83975" y="48597"/>
                      <a:pt x="84021" y="52747"/>
                    </a:cubicBezTo>
                    <a:lnTo>
                      <a:pt x="84021" y="52747"/>
                    </a:lnTo>
                    <a:cubicBezTo>
                      <a:pt x="83554" y="52648"/>
                      <a:pt x="83083" y="52600"/>
                      <a:pt x="82615" y="52600"/>
                    </a:cubicBezTo>
                    <a:cubicBezTo>
                      <a:pt x="80757" y="52600"/>
                      <a:pt x="78952" y="53366"/>
                      <a:pt x="77660" y="54759"/>
                    </a:cubicBezTo>
                    <a:cubicBezTo>
                      <a:pt x="76378" y="53379"/>
                      <a:pt x="74586" y="52599"/>
                      <a:pt x="72704" y="52599"/>
                    </a:cubicBezTo>
                    <a:cubicBezTo>
                      <a:pt x="72221" y="52599"/>
                      <a:pt x="71737" y="52644"/>
                      <a:pt x="71262" y="52751"/>
                    </a:cubicBezTo>
                    <a:cubicBezTo>
                      <a:pt x="71289" y="48599"/>
                      <a:pt x="74457" y="46523"/>
                      <a:pt x="77629" y="46523"/>
                    </a:cubicBezTo>
                    <a:close/>
                    <a:moveTo>
                      <a:pt x="100946" y="46518"/>
                    </a:moveTo>
                    <a:cubicBezTo>
                      <a:pt x="104122" y="46518"/>
                      <a:pt x="107296" y="48595"/>
                      <a:pt x="107337" y="52751"/>
                    </a:cubicBezTo>
                    <a:cubicBezTo>
                      <a:pt x="106864" y="52650"/>
                      <a:pt x="106387" y="52600"/>
                      <a:pt x="105914" y="52600"/>
                    </a:cubicBezTo>
                    <a:cubicBezTo>
                      <a:pt x="104054" y="52600"/>
                      <a:pt x="102248" y="53368"/>
                      <a:pt x="100948" y="54767"/>
                    </a:cubicBezTo>
                    <a:lnTo>
                      <a:pt x="100948" y="54759"/>
                    </a:lnTo>
                    <a:cubicBezTo>
                      <a:pt x="99667" y="53379"/>
                      <a:pt x="97875" y="52599"/>
                      <a:pt x="95993" y="52599"/>
                    </a:cubicBezTo>
                    <a:cubicBezTo>
                      <a:pt x="95509" y="52599"/>
                      <a:pt x="95025" y="52653"/>
                      <a:pt x="94550" y="52751"/>
                    </a:cubicBezTo>
                    <a:cubicBezTo>
                      <a:pt x="94591" y="48597"/>
                      <a:pt x="97769" y="46518"/>
                      <a:pt x="100946" y="46518"/>
                    </a:cubicBezTo>
                    <a:close/>
                    <a:moveTo>
                      <a:pt x="54008" y="46667"/>
                    </a:moveTo>
                    <a:cubicBezTo>
                      <a:pt x="57185" y="46667"/>
                      <a:pt x="60361" y="48746"/>
                      <a:pt x="60402" y="52904"/>
                    </a:cubicBezTo>
                    <a:cubicBezTo>
                      <a:pt x="59922" y="52799"/>
                      <a:pt x="59438" y="52748"/>
                      <a:pt x="58958" y="52748"/>
                    </a:cubicBezTo>
                    <a:cubicBezTo>
                      <a:pt x="57103" y="52748"/>
                      <a:pt x="55303" y="53512"/>
                      <a:pt x="54008" y="54906"/>
                    </a:cubicBezTo>
                    <a:lnTo>
                      <a:pt x="54008" y="54906"/>
                    </a:lnTo>
                    <a:cubicBezTo>
                      <a:pt x="52727" y="53529"/>
                      <a:pt x="50937" y="52751"/>
                      <a:pt x="49058" y="52751"/>
                    </a:cubicBezTo>
                    <a:cubicBezTo>
                      <a:pt x="48574" y="52751"/>
                      <a:pt x="48090" y="52796"/>
                      <a:pt x="47615" y="52904"/>
                    </a:cubicBezTo>
                    <a:cubicBezTo>
                      <a:pt x="47655" y="48746"/>
                      <a:pt x="50832" y="46667"/>
                      <a:pt x="54008" y="46667"/>
                    </a:cubicBezTo>
                    <a:close/>
                    <a:moveTo>
                      <a:pt x="7148" y="46724"/>
                    </a:moveTo>
                    <a:cubicBezTo>
                      <a:pt x="10323" y="46724"/>
                      <a:pt x="13498" y="48801"/>
                      <a:pt x="13538" y="52957"/>
                    </a:cubicBezTo>
                    <a:cubicBezTo>
                      <a:pt x="13065" y="52856"/>
                      <a:pt x="12588" y="52806"/>
                      <a:pt x="12114" y="52806"/>
                    </a:cubicBezTo>
                    <a:cubicBezTo>
                      <a:pt x="10255" y="52806"/>
                      <a:pt x="8451" y="53572"/>
                      <a:pt x="7159" y="54965"/>
                    </a:cubicBezTo>
                    <a:cubicBezTo>
                      <a:pt x="5877" y="53585"/>
                      <a:pt x="4076" y="52805"/>
                      <a:pt x="2194" y="52805"/>
                    </a:cubicBezTo>
                    <a:cubicBezTo>
                      <a:pt x="1711" y="52805"/>
                      <a:pt x="1227" y="52859"/>
                      <a:pt x="752" y="52957"/>
                    </a:cubicBezTo>
                    <a:cubicBezTo>
                      <a:pt x="792" y="48803"/>
                      <a:pt x="3970" y="46724"/>
                      <a:pt x="7148" y="46724"/>
                    </a:cubicBezTo>
                    <a:close/>
                    <a:moveTo>
                      <a:pt x="30465" y="46724"/>
                    </a:moveTo>
                    <a:cubicBezTo>
                      <a:pt x="33638" y="46724"/>
                      <a:pt x="36811" y="48800"/>
                      <a:pt x="36854" y="52954"/>
                    </a:cubicBezTo>
                    <a:lnTo>
                      <a:pt x="36854" y="52954"/>
                    </a:lnTo>
                    <a:cubicBezTo>
                      <a:pt x="36384" y="52854"/>
                      <a:pt x="35912" y="52806"/>
                      <a:pt x="35443" y="52806"/>
                    </a:cubicBezTo>
                    <a:cubicBezTo>
                      <a:pt x="33580" y="52806"/>
                      <a:pt x="31775" y="53572"/>
                      <a:pt x="30483" y="54965"/>
                    </a:cubicBezTo>
                    <a:cubicBezTo>
                      <a:pt x="29201" y="53585"/>
                      <a:pt x="27409" y="52805"/>
                      <a:pt x="25528" y="52805"/>
                    </a:cubicBezTo>
                    <a:cubicBezTo>
                      <a:pt x="25044" y="52805"/>
                      <a:pt x="24560" y="52859"/>
                      <a:pt x="24085" y="52957"/>
                    </a:cubicBezTo>
                    <a:cubicBezTo>
                      <a:pt x="24116" y="48803"/>
                      <a:pt x="27290" y="46724"/>
                      <a:pt x="30465" y="46724"/>
                    </a:cubicBezTo>
                    <a:close/>
                    <a:moveTo>
                      <a:pt x="119323" y="52938"/>
                    </a:moveTo>
                    <a:cubicBezTo>
                      <a:pt x="121259" y="52938"/>
                      <a:pt x="123134" y="53741"/>
                      <a:pt x="124478" y="55189"/>
                    </a:cubicBezTo>
                    <a:lnTo>
                      <a:pt x="124478" y="55189"/>
                    </a:lnTo>
                    <a:cubicBezTo>
                      <a:pt x="124475" y="55189"/>
                      <a:pt x="124472" y="55189"/>
                      <a:pt x="124469" y="55189"/>
                    </a:cubicBezTo>
                    <a:cubicBezTo>
                      <a:pt x="124450" y="55188"/>
                      <a:pt x="124430" y="55188"/>
                      <a:pt x="124410" y="55188"/>
                    </a:cubicBezTo>
                    <a:cubicBezTo>
                      <a:pt x="122541" y="55188"/>
                      <a:pt x="120782" y="56027"/>
                      <a:pt x="119532" y="57330"/>
                    </a:cubicBezTo>
                    <a:cubicBezTo>
                      <a:pt x="119622" y="55744"/>
                      <a:pt x="119039" y="54239"/>
                      <a:pt x="118045" y="53056"/>
                    </a:cubicBezTo>
                    <a:cubicBezTo>
                      <a:pt x="118470" y="52977"/>
                      <a:pt x="118898" y="52938"/>
                      <a:pt x="119323" y="52938"/>
                    </a:cubicBezTo>
                    <a:close/>
                    <a:moveTo>
                      <a:pt x="129620" y="52938"/>
                    </a:moveTo>
                    <a:cubicBezTo>
                      <a:pt x="130043" y="52938"/>
                      <a:pt x="130470" y="52977"/>
                      <a:pt x="130894" y="53056"/>
                    </a:cubicBezTo>
                    <a:cubicBezTo>
                      <a:pt x="129908" y="54230"/>
                      <a:pt x="129326" y="55735"/>
                      <a:pt x="129415" y="57321"/>
                    </a:cubicBezTo>
                    <a:lnTo>
                      <a:pt x="129406" y="57330"/>
                    </a:lnTo>
                    <a:cubicBezTo>
                      <a:pt x="128165" y="56027"/>
                      <a:pt x="126397" y="55188"/>
                      <a:pt x="124528" y="55188"/>
                    </a:cubicBezTo>
                    <a:cubicBezTo>
                      <a:pt x="124512" y="55188"/>
                      <a:pt x="124495" y="55188"/>
                      <a:pt x="124478" y="55189"/>
                    </a:cubicBezTo>
                    <a:lnTo>
                      <a:pt x="124478" y="55189"/>
                    </a:lnTo>
                    <a:cubicBezTo>
                      <a:pt x="125816" y="53741"/>
                      <a:pt x="127689" y="52938"/>
                      <a:pt x="129620" y="52938"/>
                    </a:cubicBezTo>
                    <a:close/>
                    <a:moveTo>
                      <a:pt x="82780" y="52974"/>
                    </a:moveTo>
                    <a:cubicBezTo>
                      <a:pt x="83204" y="52974"/>
                      <a:pt x="83632" y="53013"/>
                      <a:pt x="84057" y="53092"/>
                    </a:cubicBezTo>
                    <a:cubicBezTo>
                      <a:pt x="83538" y="53710"/>
                      <a:pt x="83135" y="54418"/>
                      <a:pt x="82875" y="55180"/>
                    </a:cubicBezTo>
                    <a:cubicBezTo>
                      <a:pt x="82633" y="55879"/>
                      <a:pt x="82525" y="56622"/>
                      <a:pt x="82570" y="57357"/>
                    </a:cubicBezTo>
                    <a:cubicBezTo>
                      <a:pt x="81329" y="56062"/>
                      <a:pt x="79570" y="55224"/>
                      <a:pt x="77701" y="55224"/>
                    </a:cubicBezTo>
                    <a:cubicBezTo>
                      <a:pt x="77681" y="55224"/>
                      <a:pt x="77661" y="55224"/>
                      <a:pt x="77642" y="55224"/>
                    </a:cubicBezTo>
                    <a:cubicBezTo>
                      <a:pt x="78979" y="53777"/>
                      <a:pt x="80847" y="52974"/>
                      <a:pt x="82780" y="52974"/>
                    </a:cubicBezTo>
                    <a:close/>
                    <a:moveTo>
                      <a:pt x="95806" y="52982"/>
                    </a:moveTo>
                    <a:cubicBezTo>
                      <a:pt x="97733" y="52982"/>
                      <a:pt x="99604" y="53779"/>
                      <a:pt x="100939" y="55224"/>
                    </a:cubicBezTo>
                    <a:cubicBezTo>
                      <a:pt x="100919" y="55224"/>
                      <a:pt x="100900" y="55224"/>
                      <a:pt x="100880" y="55224"/>
                    </a:cubicBezTo>
                    <a:cubicBezTo>
                      <a:pt x="99020" y="55224"/>
                      <a:pt x="97252" y="56062"/>
                      <a:pt x="96011" y="57357"/>
                    </a:cubicBezTo>
                    <a:cubicBezTo>
                      <a:pt x="96047" y="56622"/>
                      <a:pt x="95948" y="55879"/>
                      <a:pt x="95706" y="55180"/>
                    </a:cubicBezTo>
                    <a:cubicBezTo>
                      <a:pt x="95446" y="54418"/>
                      <a:pt x="95043" y="53710"/>
                      <a:pt x="94523" y="53101"/>
                    </a:cubicBezTo>
                    <a:cubicBezTo>
                      <a:pt x="94950" y="53021"/>
                      <a:pt x="95379" y="52982"/>
                      <a:pt x="95806" y="52982"/>
                    </a:cubicBezTo>
                    <a:close/>
                    <a:moveTo>
                      <a:pt x="59124" y="53131"/>
                    </a:moveTo>
                    <a:cubicBezTo>
                      <a:pt x="59554" y="53131"/>
                      <a:pt x="59988" y="53171"/>
                      <a:pt x="60420" y="53253"/>
                    </a:cubicBezTo>
                    <a:cubicBezTo>
                      <a:pt x="59425" y="54436"/>
                      <a:pt x="58843" y="55932"/>
                      <a:pt x="58932" y="57527"/>
                    </a:cubicBezTo>
                    <a:lnTo>
                      <a:pt x="58923" y="57518"/>
                    </a:lnTo>
                    <a:cubicBezTo>
                      <a:pt x="57682" y="56215"/>
                      <a:pt x="55914" y="55385"/>
                      <a:pt x="54046" y="55385"/>
                    </a:cubicBezTo>
                    <a:cubicBezTo>
                      <a:pt x="54026" y="55385"/>
                      <a:pt x="54006" y="55386"/>
                      <a:pt x="53986" y="55386"/>
                    </a:cubicBezTo>
                    <a:cubicBezTo>
                      <a:pt x="53966" y="55386"/>
                      <a:pt x="53946" y="55385"/>
                      <a:pt x="53927" y="55385"/>
                    </a:cubicBezTo>
                    <a:cubicBezTo>
                      <a:pt x="52067" y="55385"/>
                      <a:pt x="50299" y="56215"/>
                      <a:pt x="49049" y="57527"/>
                    </a:cubicBezTo>
                    <a:cubicBezTo>
                      <a:pt x="49138" y="55932"/>
                      <a:pt x="48556" y="54427"/>
                      <a:pt x="47561" y="53253"/>
                    </a:cubicBezTo>
                    <a:cubicBezTo>
                      <a:pt x="47993" y="53171"/>
                      <a:pt x="48427" y="53131"/>
                      <a:pt x="48858" y="53131"/>
                    </a:cubicBezTo>
                    <a:cubicBezTo>
                      <a:pt x="50787" y="53131"/>
                      <a:pt x="52654" y="53934"/>
                      <a:pt x="53995" y="55377"/>
                    </a:cubicBezTo>
                    <a:cubicBezTo>
                      <a:pt x="55328" y="53934"/>
                      <a:pt x="57194" y="53131"/>
                      <a:pt x="59124" y="53131"/>
                    </a:cubicBezTo>
                    <a:close/>
                    <a:moveTo>
                      <a:pt x="12289" y="53188"/>
                    </a:moveTo>
                    <a:cubicBezTo>
                      <a:pt x="12716" y="53188"/>
                      <a:pt x="13146" y="53227"/>
                      <a:pt x="13574" y="53307"/>
                    </a:cubicBezTo>
                    <a:cubicBezTo>
                      <a:pt x="13046" y="53916"/>
                      <a:pt x="12651" y="54624"/>
                      <a:pt x="12391" y="55386"/>
                    </a:cubicBezTo>
                    <a:cubicBezTo>
                      <a:pt x="12150" y="56085"/>
                      <a:pt x="12042" y="56819"/>
                      <a:pt x="12087" y="57563"/>
                    </a:cubicBezTo>
                    <a:lnTo>
                      <a:pt x="12078" y="57563"/>
                    </a:lnTo>
                    <a:cubicBezTo>
                      <a:pt x="10836" y="56269"/>
                      <a:pt x="9077" y="55430"/>
                      <a:pt x="7217" y="55430"/>
                    </a:cubicBezTo>
                    <a:cubicBezTo>
                      <a:pt x="7198" y="55430"/>
                      <a:pt x="7178" y="55430"/>
                      <a:pt x="7159" y="55431"/>
                    </a:cubicBezTo>
                    <a:cubicBezTo>
                      <a:pt x="8494" y="53985"/>
                      <a:pt x="10358" y="53188"/>
                      <a:pt x="12289" y="53188"/>
                    </a:cubicBezTo>
                    <a:close/>
                    <a:moveTo>
                      <a:pt x="25322" y="53188"/>
                    </a:moveTo>
                    <a:cubicBezTo>
                      <a:pt x="27247" y="53188"/>
                      <a:pt x="29113" y="53985"/>
                      <a:pt x="30456" y="55431"/>
                    </a:cubicBezTo>
                    <a:cubicBezTo>
                      <a:pt x="30436" y="55430"/>
                      <a:pt x="30416" y="55430"/>
                      <a:pt x="30397" y="55430"/>
                    </a:cubicBezTo>
                    <a:cubicBezTo>
                      <a:pt x="28528" y="55430"/>
                      <a:pt x="26769" y="56269"/>
                      <a:pt x="25528" y="57563"/>
                    </a:cubicBezTo>
                    <a:cubicBezTo>
                      <a:pt x="25563" y="56828"/>
                      <a:pt x="25465" y="56085"/>
                      <a:pt x="25223" y="55386"/>
                    </a:cubicBezTo>
                    <a:cubicBezTo>
                      <a:pt x="24954" y="54624"/>
                      <a:pt x="24560" y="53916"/>
                      <a:pt x="24040" y="53307"/>
                    </a:cubicBezTo>
                    <a:cubicBezTo>
                      <a:pt x="24467" y="53227"/>
                      <a:pt x="24896" y="53188"/>
                      <a:pt x="25322" y="53188"/>
                    </a:cubicBezTo>
                    <a:close/>
                    <a:moveTo>
                      <a:pt x="106107" y="52975"/>
                    </a:moveTo>
                    <a:cubicBezTo>
                      <a:pt x="106578" y="52975"/>
                      <a:pt x="107053" y="53022"/>
                      <a:pt x="107525" y="53119"/>
                    </a:cubicBezTo>
                    <a:cubicBezTo>
                      <a:pt x="106512" y="54373"/>
                      <a:pt x="105948" y="55959"/>
                      <a:pt x="106118" y="57626"/>
                    </a:cubicBezTo>
                    <a:cubicBezTo>
                      <a:pt x="104870" y="56163"/>
                      <a:pt x="102982" y="55215"/>
                      <a:pt x="100985" y="55215"/>
                    </a:cubicBezTo>
                    <a:cubicBezTo>
                      <a:pt x="100976" y="55215"/>
                      <a:pt x="100966" y="55215"/>
                      <a:pt x="100957" y="55215"/>
                    </a:cubicBezTo>
                    <a:cubicBezTo>
                      <a:pt x="102304" y="53768"/>
                      <a:pt x="104177" y="52975"/>
                      <a:pt x="106107" y="52975"/>
                    </a:cubicBezTo>
                    <a:close/>
                    <a:moveTo>
                      <a:pt x="70795" y="48523"/>
                    </a:moveTo>
                    <a:cubicBezTo>
                      <a:pt x="71278" y="48523"/>
                      <a:pt x="71764" y="48572"/>
                      <a:pt x="72248" y="48674"/>
                    </a:cubicBezTo>
                    <a:cubicBezTo>
                      <a:pt x="71271" y="49920"/>
                      <a:pt x="70742" y="51488"/>
                      <a:pt x="70939" y="53137"/>
                    </a:cubicBezTo>
                    <a:cubicBezTo>
                      <a:pt x="71445" y="53025"/>
                      <a:pt x="71954" y="52971"/>
                      <a:pt x="72460" y="52971"/>
                    </a:cubicBezTo>
                    <a:cubicBezTo>
                      <a:pt x="74392" y="52971"/>
                      <a:pt x="76265" y="53767"/>
                      <a:pt x="77615" y="55215"/>
                    </a:cubicBezTo>
                    <a:cubicBezTo>
                      <a:pt x="77597" y="55215"/>
                      <a:pt x="77579" y="55215"/>
                      <a:pt x="77561" y="55215"/>
                    </a:cubicBezTo>
                    <a:cubicBezTo>
                      <a:pt x="75520" y="55215"/>
                      <a:pt x="73598" y="56223"/>
                      <a:pt x="72346" y="57742"/>
                    </a:cubicBezTo>
                    <a:cubicBezTo>
                      <a:pt x="72694" y="54062"/>
                      <a:pt x="69407" y="50780"/>
                      <a:pt x="65713" y="50780"/>
                    </a:cubicBezTo>
                    <a:cubicBezTo>
                      <a:pt x="65693" y="50780"/>
                      <a:pt x="65673" y="50780"/>
                      <a:pt x="65653" y="50780"/>
                    </a:cubicBezTo>
                    <a:lnTo>
                      <a:pt x="65644" y="50780"/>
                    </a:lnTo>
                    <a:cubicBezTo>
                      <a:pt x="65624" y="50780"/>
                      <a:pt x="65604" y="50780"/>
                      <a:pt x="65584" y="50780"/>
                    </a:cubicBezTo>
                    <a:cubicBezTo>
                      <a:pt x="63716" y="50780"/>
                      <a:pt x="61957" y="51618"/>
                      <a:pt x="60706" y="52922"/>
                    </a:cubicBezTo>
                    <a:cubicBezTo>
                      <a:pt x="60796" y="51327"/>
                      <a:pt x="60214" y="49830"/>
                      <a:pt x="59219" y="48647"/>
                    </a:cubicBezTo>
                    <a:cubicBezTo>
                      <a:pt x="59647" y="48568"/>
                      <a:pt x="60078" y="48529"/>
                      <a:pt x="60505" y="48529"/>
                    </a:cubicBezTo>
                    <a:cubicBezTo>
                      <a:pt x="62438" y="48529"/>
                      <a:pt x="64310" y="49326"/>
                      <a:pt x="65653" y="50771"/>
                    </a:cubicBezTo>
                    <a:cubicBezTo>
                      <a:pt x="66986" y="49323"/>
                      <a:pt x="68860" y="48523"/>
                      <a:pt x="70795" y="48523"/>
                    </a:cubicBezTo>
                    <a:close/>
                    <a:moveTo>
                      <a:pt x="35611" y="53177"/>
                    </a:moveTo>
                    <a:cubicBezTo>
                      <a:pt x="36086" y="53177"/>
                      <a:pt x="36566" y="53226"/>
                      <a:pt x="37042" y="53325"/>
                    </a:cubicBezTo>
                    <a:cubicBezTo>
                      <a:pt x="36029" y="54570"/>
                      <a:pt x="35456" y="56156"/>
                      <a:pt x="35635" y="57823"/>
                    </a:cubicBezTo>
                    <a:cubicBezTo>
                      <a:pt x="34383" y="56367"/>
                      <a:pt x="32516" y="55421"/>
                      <a:pt x="30530" y="55421"/>
                    </a:cubicBezTo>
                    <a:cubicBezTo>
                      <a:pt x="30511" y="55421"/>
                      <a:pt x="30492" y="55421"/>
                      <a:pt x="30474" y="55422"/>
                    </a:cubicBezTo>
                    <a:cubicBezTo>
                      <a:pt x="31811" y="53976"/>
                      <a:pt x="33679" y="53177"/>
                      <a:pt x="35611" y="53177"/>
                    </a:cubicBezTo>
                    <a:close/>
                    <a:moveTo>
                      <a:pt x="112825" y="51076"/>
                    </a:moveTo>
                    <a:cubicBezTo>
                      <a:pt x="116002" y="51076"/>
                      <a:pt x="119178" y="53155"/>
                      <a:pt x="119218" y="57312"/>
                    </a:cubicBezTo>
                    <a:cubicBezTo>
                      <a:pt x="118738" y="57207"/>
                      <a:pt x="118254" y="57156"/>
                      <a:pt x="117774" y="57156"/>
                    </a:cubicBezTo>
                    <a:cubicBezTo>
                      <a:pt x="115918" y="57156"/>
                      <a:pt x="114121" y="57922"/>
                      <a:pt x="112825" y="59315"/>
                    </a:cubicBezTo>
                    <a:lnTo>
                      <a:pt x="112825" y="59315"/>
                    </a:lnTo>
                    <a:cubicBezTo>
                      <a:pt x="111544" y="57938"/>
                      <a:pt x="109754" y="57160"/>
                      <a:pt x="107883" y="57160"/>
                    </a:cubicBezTo>
                    <a:cubicBezTo>
                      <a:pt x="107391" y="57160"/>
                      <a:pt x="106907" y="57214"/>
                      <a:pt x="106432" y="57312"/>
                    </a:cubicBezTo>
                    <a:cubicBezTo>
                      <a:pt x="106472" y="53155"/>
                      <a:pt x="109649" y="51076"/>
                      <a:pt x="112825" y="51076"/>
                    </a:cubicBezTo>
                    <a:close/>
                    <a:moveTo>
                      <a:pt x="136136" y="51080"/>
                    </a:moveTo>
                    <a:cubicBezTo>
                      <a:pt x="139311" y="51080"/>
                      <a:pt x="142484" y="53157"/>
                      <a:pt x="142525" y="57312"/>
                    </a:cubicBezTo>
                    <a:lnTo>
                      <a:pt x="142525" y="57321"/>
                    </a:lnTo>
                    <a:cubicBezTo>
                      <a:pt x="142050" y="57219"/>
                      <a:pt x="141571" y="57169"/>
                      <a:pt x="141097" y="57169"/>
                    </a:cubicBezTo>
                    <a:cubicBezTo>
                      <a:pt x="139236" y="57169"/>
                      <a:pt x="137435" y="57936"/>
                      <a:pt x="136136" y="59328"/>
                    </a:cubicBezTo>
                    <a:cubicBezTo>
                      <a:pt x="134854" y="57948"/>
                      <a:pt x="133062" y="57169"/>
                      <a:pt x="131181" y="57169"/>
                    </a:cubicBezTo>
                    <a:cubicBezTo>
                      <a:pt x="130697" y="57169"/>
                      <a:pt x="130213" y="57223"/>
                      <a:pt x="129738" y="57321"/>
                    </a:cubicBezTo>
                    <a:cubicBezTo>
                      <a:pt x="129778" y="53161"/>
                      <a:pt x="132958" y="51080"/>
                      <a:pt x="136136" y="51080"/>
                    </a:cubicBezTo>
                    <a:close/>
                    <a:moveTo>
                      <a:pt x="89307" y="51119"/>
                    </a:moveTo>
                    <a:cubicBezTo>
                      <a:pt x="91889" y="51119"/>
                      <a:pt x="94470" y="52493"/>
                      <a:pt x="95366" y="55242"/>
                    </a:cubicBezTo>
                    <a:cubicBezTo>
                      <a:pt x="95590" y="55923"/>
                      <a:pt x="95697" y="56631"/>
                      <a:pt x="95706" y="57348"/>
                    </a:cubicBezTo>
                    <a:cubicBezTo>
                      <a:pt x="95226" y="57243"/>
                      <a:pt x="94742" y="57192"/>
                      <a:pt x="94262" y="57192"/>
                    </a:cubicBezTo>
                    <a:cubicBezTo>
                      <a:pt x="92407" y="57192"/>
                      <a:pt x="90613" y="57958"/>
                      <a:pt x="89317" y="59346"/>
                    </a:cubicBezTo>
                    <a:cubicBezTo>
                      <a:pt x="88036" y="57975"/>
                      <a:pt x="86244" y="57187"/>
                      <a:pt x="84362" y="57187"/>
                    </a:cubicBezTo>
                    <a:cubicBezTo>
                      <a:pt x="83878" y="57187"/>
                      <a:pt x="83394" y="57241"/>
                      <a:pt x="82919" y="57348"/>
                    </a:cubicBezTo>
                    <a:cubicBezTo>
                      <a:pt x="82919" y="56631"/>
                      <a:pt x="83018" y="55923"/>
                      <a:pt x="83224" y="55251"/>
                    </a:cubicBezTo>
                    <a:lnTo>
                      <a:pt x="83242" y="55242"/>
                    </a:lnTo>
                    <a:cubicBezTo>
                      <a:pt x="84138" y="52495"/>
                      <a:pt x="86723" y="51119"/>
                      <a:pt x="89307" y="51119"/>
                    </a:cubicBezTo>
                    <a:close/>
                    <a:moveTo>
                      <a:pt x="42351" y="51273"/>
                    </a:moveTo>
                    <a:cubicBezTo>
                      <a:pt x="45527" y="51273"/>
                      <a:pt x="48704" y="53352"/>
                      <a:pt x="48744" y="57509"/>
                    </a:cubicBezTo>
                    <a:cubicBezTo>
                      <a:pt x="48269" y="57407"/>
                      <a:pt x="47791" y="57358"/>
                      <a:pt x="47316" y="57358"/>
                    </a:cubicBezTo>
                    <a:cubicBezTo>
                      <a:pt x="45455" y="57358"/>
                      <a:pt x="43655" y="58124"/>
                      <a:pt x="42355" y="59517"/>
                    </a:cubicBezTo>
                    <a:cubicBezTo>
                      <a:pt x="41081" y="58144"/>
                      <a:pt x="39293" y="57366"/>
                      <a:pt x="37414" y="57366"/>
                    </a:cubicBezTo>
                    <a:cubicBezTo>
                      <a:pt x="37404" y="57366"/>
                      <a:pt x="37393" y="57366"/>
                      <a:pt x="37382" y="57366"/>
                    </a:cubicBezTo>
                    <a:lnTo>
                      <a:pt x="37400" y="57357"/>
                    </a:lnTo>
                    <a:cubicBezTo>
                      <a:pt x="36916" y="57357"/>
                      <a:pt x="36432" y="57402"/>
                      <a:pt x="35958" y="57509"/>
                    </a:cubicBezTo>
                    <a:cubicBezTo>
                      <a:pt x="35998" y="53352"/>
                      <a:pt x="39174" y="51273"/>
                      <a:pt x="42351" y="51273"/>
                    </a:cubicBezTo>
                    <a:close/>
                    <a:moveTo>
                      <a:pt x="65657" y="51282"/>
                    </a:moveTo>
                    <a:cubicBezTo>
                      <a:pt x="68834" y="51282"/>
                      <a:pt x="72010" y="53361"/>
                      <a:pt x="72050" y="57518"/>
                    </a:cubicBezTo>
                    <a:cubicBezTo>
                      <a:pt x="71572" y="57413"/>
                      <a:pt x="71090" y="57362"/>
                      <a:pt x="70611" y="57362"/>
                    </a:cubicBezTo>
                    <a:cubicBezTo>
                      <a:pt x="68757" y="57362"/>
                      <a:pt x="66958" y="58130"/>
                      <a:pt x="65662" y="59525"/>
                    </a:cubicBezTo>
                    <a:cubicBezTo>
                      <a:pt x="64387" y="58153"/>
                      <a:pt x="62599" y="57366"/>
                      <a:pt x="60729" y="57366"/>
                    </a:cubicBezTo>
                    <a:cubicBezTo>
                      <a:pt x="60719" y="57366"/>
                      <a:pt x="60708" y="57366"/>
                      <a:pt x="60697" y="57366"/>
                    </a:cubicBezTo>
                    <a:lnTo>
                      <a:pt x="60715" y="57366"/>
                    </a:lnTo>
                    <a:cubicBezTo>
                      <a:pt x="60223" y="57366"/>
                      <a:pt x="59739" y="57411"/>
                      <a:pt x="59264" y="57518"/>
                    </a:cubicBezTo>
                    <a:cubicBezTo>
                      <a:pt x="59304" y="53361"/>
                      <a:pt x="62481" y="51282"/>
                      <a:pt x="65657" y="51282"/>
                    </a:cubicBezTo>
                    <a:close/>
                    <a:moveTo>
                      <a:pt x="18802" y="51334"/>
                    </a:moveTo>
                    <a:cubicBezTo>
                      <a:pt x="21383" y="51334"/>
                      <a:pt x="23964" y="52708"/>
                      <a:pt x="24864" y="55457"/>
                    </a:cubicBezTo>
                    <a:cubicBezTo>
                      <a:pt x="25079" y="56129"/>
                      <a:pt x="25196" y="56846"/>
                      <a:pt x="25196" y="57554"/>
                    </a:cubicBezTo>
                    <a:cubicBezTo>
                      <a:pt x="24721" y="57452"/>
                      <a:pt x="24242" y="57402"/>
                      <a:pt x="23767" y="57402"/>
                    </a:cubicBezTo>
                    <a:cubicBezTo>
                      <a:pt x="21904" y="57402"/>
                      <a:pt x="20100" y="58169"/>
                      <a:pt x="18807" y="59561"/>
                    </a:cubicBezTo>
                    <a:cubicBezTo>
                      <a:pt x="17526" y="58181"/>
                      <a:pt x="15734" y="57402"/>
                      <a:pt x="13852" y="57402"/>
                    </a:cubicBezTo>
                    <a:cubicBezTo>
                      <a:pt x="13368" y="57402"/>
                      <a:pt x="12884" y="57456"/>
                      <a:pt x="12409" y="57563"/>
                    </a:cubicBezTo>
                    <a:cubicBezTo>
                      <a:pt x="12409" y="56846"/>
                      <a:pt x="12526" y="56129"/>
                      <a:pt x="12741" y="55448"/>
                    </a:cubicBezTo>
                    <a:lnTo>
                      <a:pt x="12741" y="55457"/>
                    </a:lnTo>
                    <a:cubicBezTo>
                      <a:pt x="13637" y="52710"/>
                      <a:pt x="16220" y="51334"/>
                      <a:pt x="18802" y="51334"/>
                    </a:cubicBezTo>
                    <a:close/>
                    <a:moveTo>
                      <a:pt x="117977" y="57538"/>
                    </a:moveTo>
                    <a:cubicBezTo>
                      <a:pt x="118398" y="57538"/>
                      <a:pt x="118823" y="57576"/>
                      <a:pt x="119245" y="57653"/>
                    </a:cubicBezTo>
                    <a:cubicBezTo>
                      <a:pt x="118726" y="58271"/>
                      <a:pt x="118322" y="58979"/>
                      <a:pt x="118063" y="59741"/>
                    </a:cubicBezTo>
                    <a:lnTo>
                      <a:pt x="118054" y="59741"/>
                    </a:lnTo>
                    <a:cubicBezTo>
                      <a:pt x="117821" y="60439"/>
                      <a:pt x="117713" y="61174"/>
                      <a:pt x="117758" y="61918"/>
                    </a:cubicBezTo>
                    <a:cubicBezTo>
                      <a:pt x="116501" y="60608"/>
                      <a:pt x="114730" y="59776"/>
                      <a:pt x="112860" y="59776"/>
                    </a:cubicBezTo>
                    <a:cubicBezTo>
                      <a:pt x="112850" y="59776"/>
                      <a:pt x="112840" y="59776"/>
                      <a:pt x="112830" y="59776"/>
                    </a:cubicBezTo>
                    <a:cubicBezTo>
                      <a:pt x="114169" y="58334"/>
                      <a:pt x="116040" y="57538"/>
                      <a:pt x="117977" y="57538"/>
                    </a:cubicBezTo>
                    <a:close/>
                    <a:moveTo>
                      <a:pt x="130971" y="57538"/>
                    </a:moveTo>
                    <a:cubicBezTo>
                      <a:pt x="132907" y="57538"/>
                      <a:pt x="134780" y="58334"/>
                      <a:pt x="136127" y="59776"/>
                    </a:cubicBezTo>
                    <a:cubicBezTo>
                      <a:pt x="136117" y="59776"/>
                      <a:pt x="136107" y="59776"/>
                      <a:pt x="136097" y="59776"/>
                    </a:cubicBezTo>
                    <a:cubicBezTo>
                      <a:pt x="134217" y="59776"/>
                      <a:pt x="132446" y="60608"/>
                      <a:pt x="131199" y="61918"/>
                    </a:cubicBezTo>
                    <a:cubicBezTo>
                      <a:pt x="131234" y="61183"/>
                      <a:pt x="131136" y="60439"/>
                      <a:pt x="130894" y="59741"/>
                    </a:cubicBezTo>
                    <a:lnTo>
                      <a:pt x="130885" y="59741"/>
                    </a:lnTo>
                    <a:cubicBezTo>
                      <a:pt x="130625" y="58979"/>
                      <a:pt x="130222" y="58271"/>
                      <a:pt x="129702" y="57653"/>
                    </a:cubicBezTo>
                    <a:cubicBezTo>
                      <a:pt x="130125" y="57576"/>
                      <a:pt x="130549" y="57538"/>
                      <a:pt x="130971" y="57538"/>
                    </a:cubicBezTo>
                    <a:close/>
                    <a:moveTo>
                      <a:pt x="94432" y="57571"/>
                    </a:moveTo>
                    <a:cubicBezTo>
                      <a:pt x="94855" y="57571"/>
                      <a:pt x="95282" y="57610"/>
                      <a:pt x="95706" y="57689"/>
                    </a:cubicBezTo>
                    <a:cubicBezTo>
                      <a:pt x="94720" y="58871"/>
                      <a:pt x="94138" y="60377"/>
                      <a:pt x="94219" y="61963"/>
                    </a:cubicBezTo>
                    <a:cubicBezTo>
                      <a:pt x="92984" y="60666"/>
                      <a:pt x="91228" y="59830"/>
                      <a:pt x="89369" y="59830"/>
                    </a:cubicBezTo>
                    <a:cubicBezTo>
                      <a:pt x="89340" y="59830"/>
                      <a:pt x="89311" y="59830"/>
                      <a:pt x="89281" y="59830"/>
                    </a:cubicBezTo>
                    <a:cubicBezTo>
                      <a:pt x="89261" y="59830"/>
                      <a:pt x="89242" y="59830"/>
                      <a:pt x="89222" y="59830"/>
                    </a:cubicBezTo>
                    <a:cubicBezTo>
                      <a:pt x="87353" y="59830"/>
                      <a:pt x="85594" y="60659"/>
                      <a:pt x="84344" y="61963"/>
                    </a:cubicBezTo>
                    <a:cubicBezTo>
                      <a:pt x="84434" y="60377"/>
                      <a:pt x="83851" y="58871"/>
                      <a:pt x="82866" y="57689"/>
                    </a:cubicBezTo>
                    <a:lnTo>
                      <a:pt x="82857" y="57689"/>
                    </a:lnTo>
                    <a:cubicBezTo>
                      <a:pt x="83283" y="57610"/>
                      <a:pt x="83710" y="57571"/>
                      <a:pt x="84135" y="57571"/>
                    </a:cubicBezTo>
                    <a:cubicBezTo>
                      <a:pt x="86071" y="57571"/>
                      <a:pt x="87946" y="58374"/>
                      <a:pt x="89290" y="59821"/>
                    </a:cubicBezTo>
                    <a:cubicBezTo>
                      <a:pt x="90628" y="58374"/>
                      <a:pt x="92501" y="57571"/>
                      <a:pt x="94432" y="57571"/>
                    </a:cubicBezTo>
                    <a:close/>
                    <a:moveTo>
                      <a:pt x="47479" y="57732"/>
                    </a:moveTo>
                    <a:cubicBezTo>
                      <a:pt x="47903" y="57732"/>
                      <a:pt x="48329" y="57771"/>
                      <a:pt x="48753" y="57850"/>
                    </a:cubicBezTo>
                    <a:cubicBezTo>
                      <a:pt x="48233" y="58468"/>
                      <a:pt x="47839" y="59176"/>
                      <a:pt x="47570" y="59938"/>
                    </a:cubicBezTo>
                    <a:cubicBezTo>
                      <a:pt x="47337" y="60637"/>
                      <a:pt x="47230" y="61380"/>
                      <a:pt x="47275" y="62115"/>
                    </a:cubicBezTo>
                    <a:lnTo>
                      <a:pt x="47266" y="62115"/>
                    </a:lnTo>
                    <a:cubicBezTo>
                      <a:pt x="46024" y="60820"/>
                      <a:pt x="44265" y="59982"/>
                      <a:pt x="42405" y="59982"/>
                    </a:cubicBezTo>
                    <a:cubicBezTo>
                      <a:pt x="42386" y="59982"/>
                      <a:pt x="42366" y="59982"/>
                      <a:pt x="42346" y="59982"/>
                    </a:cubicBezTo>
                    <a:cubicBezTo>
                      <a:pt x="43684" y="58535"/>
                      <a:pt x="45551" y="57732"/>
                      <a:pt x="47479" y="57732"/>
                    </a:cubicBezTo>
                    <a:close/>
                    <a:moveTo>
                      <a:pt x="60498" y="57741"/>
                    </a:moveTo>
                    <a:cubicBezTo>
                      <a:pt x="62431" y="57741"/>
                      <a:pt x="64299" y="58543"/>
                      <a:pt x="65644" y="59982"/>
                    </a:cubicBezTo>
                    <a:cubicBezTo>
                      <a:pt x="65634" y="59982"/>
                      <a:pt x="65623" y="59982"/>
                      <a:pt x="65613" y="59982"/>
                    </a:cubicBezTo>
                    <a:cubicBezTo>
                      <a:pt x="63734" y="59982"/>
                      <a:pt x="61963" y="60814"/>
                      <a:pt x="60715" y="62124"/>
                    </a:cubicBezTo>
                    <a:cubicBezTo>
                      <a:pt x="60751" y="61380"/>
                      <a:pt x="60653" y="60646"/>
                      <a:pt x="60411" y="59938"/>
                    </a:cubicBezTo>
                    <a:lnTo>
                      <a:pt x="60402" y="59938"/>
                    </a:lnTo>
                    <a:cubicBezTo>
                      <a:pt x="60142" y="59176"/>
                      <a:pt x="59739" y="58468"/>
                      <a:pt x="59219" y="57859"/>
                    </a:cubicBezTo>
                    <a:cubicBezTo>
                      <a:pt x="59645" y="57780"/>
                      <a:pt x="60073" y="57741"/>
                      <a:pt x="60498" y="57741"/>
                    </a:cubicBezTo>
                    <a:close/>
                    <a:moveTo>
                      <a:pt x="23936" y="57773"/>
                    </a:moveTo>
                    <a:cubicBezTo>
                      <a:pt x="24366" y="57773"/>
                      <a:pt x="24800" y="57813"/>
                      <a:pt x="25232" y="57895"/>
                    </a:cubicBezTo>
                    <a:cubicBezTo>
                      <a:pt x="24237" y="59068"/>
                      <a:pt x="23655" y="60574"/>
                      <a:pt x="23744" y="62160"/>
                    </a:cubicBezTo>
                    <a:cubicBezTo>
                      <a:pt x="22494" y="60857"/>
                      <a:pt x="20727" y="60027"/>
                      <a:pt x="18867" y="60027"/>
                    </a:cubicBezTo>
                    <a:cubicBezTo>
                      <a:pt x="18847" y="60027"/>
                      <a:pt x="18827" y="60027"/>
                      <a:pt x="18807" y="60027"/>
                    </a:cubicBezTo>
                    <a:cubicBezTo>
                      <a:pt x="18787" y="60027"/>
                      <a:pt x="18767" y="60027"/>
                      <a:pt x="18747" y="60027"/>
                    </a:cubicBezTo>
                    <a:cubicBezTo>
                      <a:pt x="16879" y="60027"/>
                      <a:pt x="15111" y="60857"/>
                      <a:pt x="13870" y="62169"/>
                    </a:cubicBezTo>
                    <a:cubicBezTo>
                      <a:pt x="13951" y="60574"/>
                      <a:pt x="13368" y="59077"/>
                      <a:pt x="12382" y="57895"/>
                    </a:cubicBezTo>
                    <a:lnTo>
                      <a:pt x="12374" y="57895"/>
                    </a:lnTo>
                    <a:cubicBezTo>
                      <a:pt x="12805" y="57813"/>
                      <a:pt x="13239" y="57773"/>
                      <a:pt x="13670" y="57773"/>
                    </a:cubicBezTo>
                    <a:cubicBezTo>
                      <a:pt x="15599" y="57773"/>
                      <a:pt x="17467" y="58575"/>
                      <a:pt x="18807" y="60018"/>
                    </a:cubicBezTo>
                    <a:cubicBezTo>
                      <a:pt x="20140" y="58575"/>
                      <a:pt x="22007" y="57773"/>
                      <a:pt x="23936" y="57773"/>
                    </a:cubicBezTo>
                    <a:close/>
                    <a:moveTo>
                      <a:pt x="107668" y="57537"/>
                    </a:moveTo>
                    <a:cubicBezTo>
                      <a:pt x="109594" y="57537"/>
                      <a:pt x="111464" y="58336"/>
                      <a:pt x="112812" y="59776"/>
                    </a:cubicBezTo>
                    <a:cubicBezTo>
                      <a:pt x="112793" y="59776"/>
                      <a:pt x="112774" y="59776"/>
                      <a:pt x="112756" y="59776"/>
                    </a:cubicBezTo>
                    <a:cubicBezTo>
                      <a:pt x="110769" y="59776"/>
                      <a:pt x="108902" y="60722"/>
                      <a:pt x="107650" y="62178"/>
                    </a:cubicBezTo>
                    <a:lnTo>
                      <a:pt x="107650" y="62178"/>
                    </a:lnTo>
                    <a:cubicBezTo>
                      <a:pt x="107803" y="60502"/>
                      <a:pt x="107211" y="58925"/>
                      <a:pt x="106181" y="57698"/>
                    </a:cubicBezTo>
                    <a:cubicBezTo>
                      <a:pt x="106675" y="57590"/>
                      <a:pt x="107173" y="57537"/>
                      <a:pt x="107668" y="57537"/>
                    </a:cubicBezTo>
                    <a:close/>
                    <a:moveTo>
                      <a:pt x="37180" y="57734"/>
                    </a:moveTo>
                    <a:cubicBezTo>
                      <a:pt x="39111" y="57734"/>
                      <a:pt x="40981" y="58533"/>
                      <a:pt x="42328" y="59974"/>
                    </a:cubicBezTo>
                    <a:cubicBezTo>
                      <a:pt x="42310" y="59973"/>
                      <a:pt x="42291" y="59973"/>
                      <a:pt x="42273" y="59973"/>
                    </a:cubicBezTo>
                    <a:cubicBezTo>
                      <a:pt x="40286" y="59973"/>
                      <a:pt x="38419" y="60919"/>
                      <a:pt x="37167" y="62375"/>
                    </a:cubicBezTo>
                    <a:cubicBezTo>
                      <a:pt x="37320" y="60708"/>
                      <a:pt x="36728" y="59131"/>
                      <a:pt x="35698" y="57895"/>
                    </a:cubicBezTo>
                    <a:lnTo>
                      <a:pt x="35689" y="57895"/>
                    </a:lnTo>
                    <a:cubicBezTo>
                      <a:pt x="36185" y="57787"/>
                      <a:pt x="36684" y="57734"/>
                      <a:pt x="37180" y="57734"/>
                    </a:cubicBezTo>
                    <a:close/>
                    <a:moveTo>
                      <a:pt x="124474" y="55684"/>
                    </a:moveTo>
                    <a:cubicBezTo>
                      <a:pt x="127057" y="55684"/>
                      <a:pt x="129639" y="57057"/>
                      <a:pt x="130536" y="59803"/>
                    </a:cubicBezTo>
                    <a:cubicBezTo>
                      <a:pt x="130751" y="60484"/>
                      <a:pt x="130858" y="61192"/>
                      <a:pt x="130867" y="61909"/>
                    </a:cubicBezTo>
                    <a:cubicBezTo>
                      <a:pt x="130392" y="61807"/>
                      <a:pt x="129913" y="61757"/>
                      <a:pt x="129438" y="61757"/>
                    </a:cubicBezTo>
                    <a:cubicBezTo>
                      <a:pt x="127575" y="61757"/>
                      <a:pt x="125771" y="62524"/>
                      <a:pt x="124478" y="63916"/>
                    </a:cubicBezTo>
                    <a:cubicBezTo>
                      <a:pt x="123197" y="62536"/>
                      <a:pt x="121405" y="61757"/>
                      <a:pt x="119523" y="61757"/>
                    </a:cubicBezTo>
                    <a:cubicBezTo>
                      <a:pt x="119039" y="61757"/>
                      <a:pt x="118555" y="61810"/>
                      <a:pt x="118080" y="61909"/>
                    </a:cubicBezTo>
                    <a:cubicBezTo>
                      <a:pt x="118080" y="61192"/>
                      <a:pt x="118197" y="60484"/>
                      <a:pt x="118412" y="59803"/>
                    </a:cubicBezTo>
                    <a:cubicBezTo>
                      <a:pt x="119308" y="57057"/>
                      <a:pt x="121891" y="55684"/>
                      <a:pt x="124474" y="55684"/>
                    </a:cubicBezTo>
                    <a:close/>
                    <a:moveTo>
                      <a:pt x="100947" y="55720"/>
                    </a:moveTo>
                    <a:cubicBezTo>
                      <a:pt x="104117" y="55720"/>
                      <a:pt x="107290" y="57792"/>
                      <a:pt x="107337" y="61941"/>
                    </a:cubicBezTo>
                    <a:lnTo>
                      <a:pt x="107337" y="61941"/>
                    </a:lnTo>
                    <a:cubicBezTo>
                      <a:pt x="106869" y="61842"/>
                      <a:pt x="106398" y="61793"/>
                      <a:pt x="105930" y="61793"/>
                    </a:cubicBezTo>
                    <a:cubicBezTo>
                      <a:pt x="104072" y="61793"/>
                      <a:pt x="102267" y="62560"/>
                      <a:pt x="100975" y="63952"/>
                    </a:cubicBezTo>
                    <a:cubicBezTo>
                      <a:pt x="99693" y="62572"/>
                      <a:pt x="97901" y="61792"/>
                      <a:pt x="96020" y="61792"/>
                    </a:cubicBezTo>
                    <a:cubicBezTo>
                      <a:pt x="95536" y="61792"/>
                      <a:pt x="95052" y="61846"/>
                      <a:pt x="94577" y="61945"/>
                    </a:cubicBezTo>
                    <a:cubicBezTo>
                      <a:pt x="94604" y="57796"/>
                      <a:pt x="97774" y="55720"/>
                      <a:pt x="100947" y="55720"/>
                    </a:cubicBezTo>
                    <a:close/>
                    <a:moveTo>
                      <a:pt x="77633" y="55721"/>
                    </a:moveTo>
                    <a:cubicBezTo>
                      <a:pt x="80806" y="55721"/>
                      <a:pt x="83980" y="57797"/>
                      <a:pt x="84022" y="61952"/>
                    </a:cubicBezTo>
                    <a:lnTo>
                      <a:pt x="84022" y="61952"/>
                    </a:lnTo>
                    <a:cubicBezTo>
                      <a:pt x="83551" y="61851"/>
                      <a:pt x="83077" y="61802"/>
                      <a:pt x="82606" y="61802"/>
                    </a:cubicBezTo>
                    <a:cubicBezTo>
                      <a:pt x="80748" y="61802"/>
                      <a:pt x="78943" y="62569"/>
                      <a:pt x="77651" y="63961"/>
                    </a:cubicBezTo>
                    <a:cubicBezTo>
                      <a:pt x="76369" y="62581"/>
                      <a:pt x="74577" y="61801"/>
                      <a:pt x="72696" y="61801"/>
                    </a:cubicBezTo>
                    <a:cubicBezTo>
                      <a:pt x="72212" y="61801"/>
                      <a:pt x="71728" y="61855"/>
                      <a:pt x="71253" y="61954"/>
                    </a:cubicBezTo>
                    <a:cubicBezTo>
                      <a:pt x="71284" y="57799"/>
                      <a:pt x="74458" y="55721"/>
                      <a:pt x="77633" y="55721"/>
                    </a:cubicBezTo>
                    <a:close/>
                    <a:moveTo>
                      <a:pt x="54007" y="55886"/>
                    </a:moveTo>
                    <a:cubicBezTo>
                      <a:pt x="56587" y="55886"/>
                      <a:pt x="59166" y="57260"/>
                      <a:pt x="60061" y="60009"/>
                    </a:cubicBezTo>
                    <a:cubicBezTo>
                      <a:pt x="60285" y="60681"/>
                      <a:pt x="60393" y="61398"/>
                      <a:pt x="60402" y="62106"/>
                    </a:cubicBezTo>
                    <a:cubicBezTo>
                      <a:pt x="59929" y="62004"/>
                      <a:pt x="59451" y="61954"/>
                      <a:pt x="58977" y="61954"/>
                    </a:cubicBezTo>
                    <a:cubicBezTo>
                      <a:pt x="57118" y="61954"/>
                      <a:pt x="55312" y="62721"/>
                      <a:pt x="54013" y="64113"/>
                    </a:cubicBezTo>
                    <a:cubicBezTo>
                      <a:pt x="52741" y="62733"/>
                      <a:pt x="50939" y="61954"/>
                      <a:pt x="49067" y="61954"/>
                    </a:cubicBezTo>
                    <a:cubicBezTo>
                      <a:pt x="48574" y="61954"/>
                      <a:pt x="48090" y="62008"/>
                      <a:pt x="47624" y="62115"/>
                    </a:cubicBezTo>
                    <a:cubicBezTo>
                      <a:pt x="47615" y="61398"/>
                      <a:pt x="47723" y="60690"/>
                      <a:pt x="47929" y="60009"/>
                    </a:cubicBezTo>
                    <a:lnTo>
                      <a:pt x="47947" y="60009"/>
                    </a:lnTo>
                    <a:cubicBezTo>
                      <a:pt x="48843" y="57262"/>
                      <a:pt x="51425" y="55886"/>
                      <a:pt x="54007" y="55886"/>
                    </a:cubicBezTo>
                    <a:close/>
                    <a:moveTo>
                      <a:pt x="30465" y="55920"/>
                    </a:moveTo>
                    <a:cubicBezTo>
                      <a:pt x="33637" y="55920"/>
                      <a:pt x="36811" y="57998"/>
                      <a:pt x="36854" y="62156"/>
                    </a:cubicBezTo>
                    <a:lnTo>
                      <a:pt x="36854" y="62156"/>
                    </a:lnTo>
                    <a:cubicBezTo>
                      <a:pt x="36379" y="62054"/>
                      <a:pt x="35901" y="62004"/>
                      <a:pt x="35426" y="62004"/>
                    </a:cubicBezTo>
                    <a:cubicBezTo>
                      <a:pt x="33569" y="62004"/>
                      <a:pt x="31771" y="62770"/>
                      <a:pt x="30483" y="64158"/>
                    </a:cubicBezTo>
                    <a:cubicBezTo>
                      <a:pt x="29201" y="62787"/>
                      <a:pt x="27409" y="61999"/>
                      <a:pt x="25528" y="61999"/>
                    </a:cubicBezTo>
                    <a:cubicBezTo>
                      <a:pt x="25044" y="61999"/>
                      <a:pt x="24560" y="62052"/>
                      <a:pt x="24085" y="62160"/>
                    </a:cubicBezTo>
                    <a:cubicBezTo>
                      <a:pt x="24116" y="58001"/>
                      <a:pt x="27290" y="55920"/>
                      <a:pt x="30465" y="55920"/>
                    </a:cubicBezTo>
                    <a:close/>
                    <a:moveTo>
                      <a:pt x="7145" y="55923"/>
                    </a:moveTo>
                    <a:cubicBezTo>
                      <a:pt x="10322" y="55923"/>
                      <a:pt x="13498" y="58002"/>
                      <a:pt x="13538" y="62160"/>
                    </a:cubicBezTo>
                    <a:cubicBezTo>
                      <a:pt x="13060" y="62055"/>
                      <a:pt x="12577" y="62004"/>
                      <a:pt x="12098" y="62004"/>
                    </a:cubicBezTo>
                    <a:cubicBezTo>
                      <a:pt x="10244" y="62004"/>
                      <a:pt x="8445" y="62770"/>
                      <a:pt x="7150" y="64158"/>
                    </a:cubicBezTo>
                    <a:lnTo>
                      <a:pt x="7150" y="64167"/>
                    </a:lnTo>
                    <a:cubicBezTo>
                      <a:pt x="5868" y="62787"/>
                      <a:pt x="4076" y="62008"/>
                      <a:pt x="2194" y="62008"/>
                    </a:cubicBezTo>
                    <a:cubicBezTo>
                      <a:pt x="1711" y="62008"/>
                      <a:pt x="1227" y="62052"/>
                      <a:pt x="752" y="62160"/>
                    </a:cubicBezTo>
                    <a:cubicBezTo>
                      <a:pt x="792" y="58002"/>
                      <a:pt x="3969" y="55923"/>
                      <a:pt x="7145" y="55923"/>
                    </a:cubicBezTo>
                    <a:close/>
                    <a:moveTo>
                      <a:pt x="119331" y="62140"/>
                    </a:moveTo>
                    <a:cubicBezTo>
                      <a:pt x="121264" y="62140"/>
                      <a:pt x="123135" y="62937"/>
                      <a:pt x="124478" y="64382"/>
                    </a:cubicBezTo>
                    <a:cubicBezTo>
                      <a:pt x="125815" y="62942"/>
                      <a:pt x="127688" y="62141"/>
                      <a:pt x="129619" y="62141"/>
                    </a:cubicBezTo>
                    <a:cubicBezTo>
                      <a:pt x="130043" y="62141"/>
                      <a:pt x="130469" y="62179"/>
                      <a:pt x="130894" y="62258"/>
                    </a:cubicBezTo>
                    <a:cubicBezTo>
                      <a:pt x="129908" y="63432"/>
                      <a:pt x="129326" y="64929"/>
                      <a:pt x="129415" y="66524"/>
                    </a:cubicBezTo>
                    <a:lnTo>
                      <a:pt x="129406" y="66533"/>
                    </a:lnTo>
                    <a:cubicBezTo>
                      <a:pt x="128165" y="65229"/>
                      <a:pt x="126397" y="64391"/>
                      <a:pt x="124528" y="64391"/>
                    </a:cubicBezTo>
                    <a:cubicBezTo>
                      <a:pt x="124509" y="64391"/>
                      <a:pt x="124489" y="64391"/>
                      <a:pt x="124469" y="64391"/>
                    </a:cubicBezTo>
                    <a:cubicBezTo>
                      <a:pt x="124450" y="64391"/>
                      <a:pt x="124430" y="64391"/>
                      <a:pt x="124410" y="64391"/>
                    </a:cubicBezTo>
                    <a:cubicBezTo>
                      <a:pt x="122541" y="64391"/>
                      <a:pt x="120782" y="65229"/>
                      <a:pt x="119532" y="66533"/>
                    </a:cubicBezTo>
                    <a:cubicBezTo>
                      <a:pt x="119622" y="64938"/>
                      <a:pt x="119039" y="63441"/>
                      <a:pt x="118045" y="62258"/>
                    </a:cubicBezTo>
                    <a:cubicBezTo>
                      <a:pt x="118473" y="62179"/>
                      <a:pt x="118903" y="62140"/>
                      <a:pt x="119331" y="62140"/>
                    </a:cubicBezTo>
                    <a:close/>
                    <a:moveTo>
                      <a:pt x="95793" y="62177"/>
                    </a:moveTo>
                    <a:cubicBezTo>
                      <a:pt x="97728" y="62177"/>
                      <a:pt x="99603" y="62979"/>
                      <a:pt x="100948" y="64427"/>
                    </a:cubicBezTo>
                    <a:lnTo>
                      <a:pt x="100948" y="64427"/>
                    </a:lnTo>
                    <a:cubicBezTo>
                      <a:pt x="100945" y="64427"/>
                      <a:pt x="100942" y="64427"/>
                      <a:pt x="100939" y="64427"/>
                    </a:cubicBezTo>
                    <a:cubicBezTo>
                      <a:pt x="100919" y="64427"/>
                      <a:pt x="100900" y="64427"/>
                      <a:pt x="100880" y="64427"/>
                    </a:cubicBezTo>
                    <a:cubicBezTo>
                      <a:pt x="99011" y="64427"/>
                      <a:pt x="97252" y="65265"/>
                      <a:pt x="96002" y="66568"/>
                    </a:cubicBezTo>
                    <a:cubicBezTo>
                      <a:pt x="96091" y="64982"/>
                      <a:pt x="95509" y="63477"/>
                      <a:pt x="94514" y="62294"/>
                    </a:cubicBezTo>
                    <a:cubicBezTo>
                      <a:pt x="94940" y="62215"/>
                      <a:pt x="95368" y="62177"/>
                      <a:pt x="95793" y="62177"/>
                    </a:cubicBezTo>
                    <a:close/>
                    <a:moveTo>
                      <a:pt x="82770" y="62194"/>
                    </a:moveTo>
                    <a:cubicBezTo>
                      <a:pt x="83195" y="62194"/>
                      <a:pt x="83623" y="62233"/>
                      <a:pt x="84048" y="62312"/>
                    </a:cubicBezTo>
                    <a:cubicBezTo>
                      <a:pt x="83054" y="63495"/>
                      <a:pt x="82471" y="64991"/>
                      <a:pt x="82561" y="66586"/>
                    </a:cubicBezTo>
                    <a:cubicBezTo>
                      <a:pt x="81311" y="65283"/>
                      <a:pt x="79552" y="64445"/>
                      <a:pt x="77683" y="64445"/>
                    </a:cubicBezTo>
                    <a:cubicBezTo>
                      <a:pt x="77663" y="64445"/>
                      <a:pt x="77644" y="64445"/>
                      <a:pt x="77624" y="64445"/>
                    </a:cubicBezTo>
                    <a:cubicBezTo>
                      <a:pt x="78961" y="62997"/>
                      <a:pt x="80835" y="62194"/>
                      <a:pt x="82770" y="62194"/>
                    </a:cubicBezTo>
                    <a:close/>
                    <a:moveTo>
                      <a:pt x="48840" y="62338"/>
                    </a:moveTo>
                    <a:cubicBezTo>
                      <a:pt x="50775" y="62338"/>
                      <a:pt x="52650" y="63141"/>
                      <a:pt x="53995" y="64588"/>
                    </a:cubicBezTo>
                    <a:lnTo>
                      <a:pt x="53995" y="64588"/>
                    </a:lnTo>
                    <a:cubicBezTo>
                      <a:pt x="53992" y="64588"/>
                      <a:pt x="53989" y="64588"/>
                      <a:pt x="53986" y="64588"/>
                    </a:cubicBezTo>
                    <a:cubicBezTo>
                      <a:pt x="53966" y="64588"/>
                      <a:pt x="53947" y="64588"/>
                      <a:pt x="53927" y="64588"/>
                    </a:cubicBezTo>
                    <a:cubicBezTo>
                      <a:pt x="52058" y="64588"/>
                      <a:pt x="50299" y="65426"/>
                      <a:pt x="49049" y="66730"/>
                    </a:cubicBezTo>
                    <a:cubicBezTo>
                      <a:pt x="49138" y="65144"/>
                      <a:pt x="48556" y="63638"/>
                      <a:pt x="47561" y="62456"/>
                    </a:cubicBezTo>
                    <a:cubicBezTo>
                      <a:pt x="47987" y="62377"/>
                      <a:pt x="48415" y="62338"/>
                      <a:pt x="48840" y="62338"/>
                    </a:cubicBezTo>
                    <a:close/>
                    <a:moveTo>
                      <a:pt x="59133" y="62338"/>
                    </a:moveTo>
                    <a:cubicBezTo>
                      <a:pt x="59557" y="62338"/>
                      <a:pt x="59985" y="62377"/>
                      <a:pt x="60411" y="62456"/>
                    </a:cubicBezTo>
                    <a:cubicBezTo>
                      <a:pt x="59425" y="63629"/>
                      <a:pt x="58843" y="65135"/>
                      <a:pt x="58932" y="66721"/>
                    </a:cubicBezTo>
                    <a:lnTo>
                      <a:pt x="58923" y="66730"/>
                    </a:lnTo>
                    <a:cubicBezTo>
                      <a:pt x="57682" y="65426"/>
                      <a:pt x="55914" y="64588"/>
                      <a:pt x="54045" y="64588"/>
                    </a:cubicBezTo>
                    <a:cubicBezTo>
                      <a:pt x="54029" y="64588"/>
                      <a:pt x="54012" y="64588"/>
                      <a:pt x="53995" y="64588"/>
                    </a:cubicBezTo>
                    <a:lnTo>
                      <a:pt x="53995" y="64588"/>
                    </a:lnTo>
                    <a:cubicBezTo>
                      <a:pt x="55332" y="63141"/>
                      <a:pt x="57200" y="62338"/>
                      <a:pt x="59133" y="62338"/>
                    </a:cubicBezTo>
                    <a:close/>
                    <a:moveTo>
                      <a:pt x="12296" y="62401"/>
                    </a:moveTo>
                    <a:cubicBezTo>
                      <a:pt x="12721" y="62401"/>
                      <a:pt x="13148" y="62439"/>
                      <a:pt x="13574" y="62518"/>
                    </a:cubicBezTo>
                    <a:cubicBezTo>
                      <a:pt x="12580" y="63701"/>
                      <a:pt x="11997" y="65197"/>
                      <a:pt x="12087" y="66792"/>
                    </a:cubicBezTo>
                    <a:cubicBezTo>
                      <a:pt x="10837" y="65489"/>
                      <a:pt x="9069" y="64651"/>
                      <a:pt x="7208" y="64651"/>
                    </a:cubicBezTo>
                    <a:cubicBezTo>
                      <a:pt x="7189" y="64651"/>
                      <a:pt x="7169" y="64651"/>
                      <a:pt x="7150" y="64651"/>
                    </a:cubicBezTo>
                    <a:cubicBezTo>
                      <a:pt x="8487" y="63203"/>
                      <a:pt x="10360" y="62401"/>
                      <a:pt x="12296" y="62401"/>
                    </a:cubicBezTo>
                    <a:close/>
                    <a:moveTo>
                      <a:pt x="106094" y="62174"/>
                    </a:moveTo>
                    <a:cubicBezTo>
                      <a:pt x="106570" y="62174"/>
                      <a:pt x="107049" y="62222"/>
                      <a:pt x="107525" y="62321"/>
                    </a:cubicBezTo>
                    <a:cubicBezTo>
                      <a:pt x="106512" y="63567"/>
                      <a:pt x="105939" y="65162"/>
                      <a:pt x="106127" y="66837"/>
                    </a:cubicBezTo>
                    <a:lnTo>
                      <a:pt x="106118" y="66837"/>
                    </a:lnTo>
                    <a:cubicBezTo>
                      <a:pt x="104866" y="65381"/>
                      <a:pt x="102990" y="64427"/>
                      <a:pt x="100995" y="64427"/>
                    </a:cubicBezTo>
                    <a:cubicBezTo>
                      <a:pt x="100979" y="64427"/>
                      <a:pt x="100964" y="64427"/>
                      <a:pt x="100948" y="64427"/>
                    </a:cubicBezTo>
                    <a:lnTo>
                      <a:pt x="100948" y="64427"/>
                    </a:lnTo>
                    <a:cubicBezTo>
                      <a:pt x="102286" y="62974"/>
                      <a:pt x="104160" y="62174"/>
                      <a:pt x="106094" y="62174"/>
                    </a:cubicBezTo>
                    <a:close/>
                    <a:moveTo>
                      <a:pt x="70802" y="57747"/>
                    </a:moveTo>
                    <a:cubicBezTo>
                      <a:pt x="71277" y="57747"/>
                      <a:pt x="71755" y="57796"/>
                      <a:pt x="72230" y="57895"/>
                    </a:cubicBezTo>
                    <a:cubicBezTo>
                      <a:pt x="71262" y="59140"/>
                      <a:pt x="70733" y="60708"/>
                      <a:pt x="70930" y="62357"/>
                    </a:cubicBezTo>
                    <a:cubicBezTo>
                      <a:pt x="71442" y="62243"/>
                      <a:pt x="71958" y="62187"/>
                      <a:pt x="72470" y="62187"/>
                    </a:cubicBezTo>
                    <a:cubicBezTo>
                      <a:pt x="74405" y="62187"/>
                      <a:pt x="76278" y="62985"/>
                      <a:pt x="77624" y="64445"/>
                    </a:cubicBezTo>
                    <a:cubicBezTo>
                      <a:pt x="77606" y="64445"/>
                      <a:pt x="77588" y="64445"/>
                      <a:pt x="77570" y="64445"/>
                    </a:cubicBezTo>
                    <a:cubicBezTo>
                      <a:pt x="75520" y="64445"/>
                      <a:pt x="73598" y="65453"/>
                      <a:pt x="72346" y="66972"/>
                    </a:cubicBezTo>
                    <a:cubicBezTo>
                      <a:pt x="72703" y="63259"/>
                      <a:pt x="69407" y="59982"/>
                      <a:pt x="65707" y="59982"/>
                    </a:cubicBezTo>
                    <a:cubicBezTo>
                      <a:pt x="65692" y="59982"/>
                      <a:pt x="65677" y="59982"/>
                      <a:pt x="65662" y="59982"/>
                    </a:cubicBezTo>
                    <a:lnTo>
                      <a:pt x="65653" y="59991"/>
                    </a:lnTo>
                    <a:cubicBezTo>
                      <a:pt x="66997" y="58546"/>
                      <a:pt x="68873" y="57747"/>
                      <a:pt x="70802" y="57747"/>
                    </a:cubicBezTo>
                    <a:close/>
                    <a:moveTo>
                      <a:pt x="35611" y="62371"/>
                    </a:moveTo>
                    <a:cubicBezTo>
                      <a:pt x="36087" y="62371"/>
                      <a:pt x="36566" y="62419"/>
                      <a:pt x="37042" y="62518"/>
                    </a:cubicBezTo>
                    <a:cubicBezTo>
                      <a:pt x="36029" y="63773"/>
                      <a:pt x="35456" y="65359"/>
                      <a:pt x="35644" y="67034"/>
                    </a:cubicBezTo>
                    <a:lnTo>
                      <a:pt x="35635" y="67034"/>
                    </a:lnTo>
                    <a:cubicBezTo>
                      <a:pt x="34383" y="65578"/>
                      <a:pt x="32507" y="64633"/>
                      <a:pt x="30512" y="64633"/>
                    </a:cubicBezTo>
                    <a:cubicBezTo>
                      <a:pt x="30493" y="64633"/>
                      <a:pt x="30474" y="64633"/>
                      <a:pt x="30456" y="64633"/>
                    </a:cubicBezTo>
                    <a:cubicBezTo>
                      <a:pt x="30436" y="64633"/>
                      <a:pt x="30416" y="64633"/>
                      <a:pt x="30397" y="64633"/>
                    </a:cubicBezTo>
                    <a:cubicBezTo>
                      <a:pt x="28528" y="64633"/>
                      <a:pt x="26769" y="65471"/>
                      <a:pt x="25519" y="66775"/>
                    </a:cubicBezTo>
                    <a:cubicBezTo>
                      <a:pt x="25608" y="65180"/>
                      <a:pt x="25026" y="63683"/>
                      <a:pt x="24031" y="62500"/>
                    </a:cubicBezTo>
                    <a:cubicBezTo>
                      <a:pt x="24460" y="62421"/>
                      <a:pt x="24890" y="62382"/>
                      <a:pt x="25317" y="62382"/>
                    </a:cubicBezTo>
                    <a:cubicBezTo>
                      <a:pt x="27250" y="62382"/>
                      <a:pt x="29122" y="63178"/>
                      <a:pt x="30465" y="64624"/>
                    </a:cubicBezTo>
                    <a:cubicBezTo>
                      <a:pt x="31802" y="63171"/>
                      <a:pt x="33677" y="62371"/>
                      <a:pt x="35611" y="62371"/>
                    </a:cubicBezTo>
                    <a:close/>
                    <a:moveTo>
                      <a:pt x="112817" y="60278"/>
                    </a:moveTo>
                    <a:cubicBezTo>
                      <a:pt x="115992" y="60278"/>
                      <a:pt x="119168" y="62356"/>
                      <a:pt x="119209" y="66513"/>
                    </a:cubicBezTo>
                    <a:lnTo>
                      <a:pt x="119209" y="66513"/>
                    </a:lnTo>
                    <a:cubicBezTo>
                      <a:pt x="118734" y="66409"/>
                      <a:pt x="118254" y="66358"/>
                      <a:pt x="117778" y="66358"/>
                    </a:cubicBezTo>
                    <a:cubicBezTo>
                      <a:pt x="115925" y="66358"/>
                      <a:pt x="114125" y="67125"/>
                      <a:pt x="112830" y="68513"/>
                    </a:cubicBezTo>
                    <a:cubicBezTo>
                      <a:pt x="111548" y="67142"/>
                      <a:pt x="109756" y="66353"/>
                      <a:pt x="107883" y="66353"/>
                    </a:cubicBezTo>
                    <a:cubicBezTo>
                      <a:pt x="107391" y="66353"/>
                      <a:pt x="106907" y="66407"/>
                      <a:pt x="106432" y="66515"/>
                    </a:cubicBezTo>
                    <a:cubicBezTo>
                      <a:pt x="106468" y="62357"/>
                      <a:pt x="109642" y="60278"/>
                      <a:pt x="112817" y="60278"/>
                    </a:cubicBezTo>
                    <a:close/>
                    <a:moveTo>
                      <a:pt x="136134" y="60279"/>
                    </a:moveTo>
                    <a:cubicBezTo>
                      <a:pt x="139310" y="60279"/>
                      <a:pt x="142484" y="62358"/>
                      <a:pt x="142525" y="66515"/>
                    </a:cubicBezTo>
                    <a:lnTo>
                      <a:pt x="142525" y="66524"/>
                    </a:lnTo>
                    <a:cubicBezTo>
                      <a:pt x="142044" y="66419"/>
                      <a:pt x="141561" y="66368"/>
                      <a:pt x="141081" y="66368"/>
                    </a:cubicBezTo>
                    <a:cubicBezTo>
                      <a:pt x="139223" y="66368"/>
                      <a:pt x="137425" y="67135"/>
                      <a:pt x="136136" y="68531"/>
                    </a:cubicBezTo>
                    <a:cubicBezTo>
                      <a:pt x="134862" y="67159"/>
                      <a:pt x="133082" y="66371"/>
                      <a:pt x="131212" y="66371"/>
                    </a:cubicBezTo>
                    <a:cubicBezTo>
                      <a:pt x="131202" y="66371"/>
                      <a:pt x="131191" y="66371"/>
                      <a:pt x="131181" y="66371"/>
                    </a:cubicBezTo>
                    <a:cubicBezTo>
                      <a:pt x="130697" y="66371"/>
                      <a:pt x="130213" y="66416"/>
                      <a:pt x="129738" y="66524"/>
                    </a:cubicBezTo>
                    <a:cubicBezTo>
                      <a:pt x="129778" y="62360"/>
                      <a:pt x="132957" y="60279"/>
                      <a:pt x="136134" y="60279"/>
                    </a:cubicBezTo>
                    <a:close/>
                    <a:moveTo>
                      <a:pt x="89294" y="60326"/>
                    </a:moveTo>
                    <a:cubicBezTo>
                      <a:pt x="92468" y="60326"/>
                      <a:pt x="95642" y="62402"/>
                      <a:pt x="95679" y="66558"/>
                    </a:cubicBezTo>
                    <a:lnTo>
                      <a:pt x="95679" y="66558"/>
                    </a:lnTo>
                    <a:cubicBezTo>
                      <a:pt x="95209" y="66457"/>
                      <a:pt x="94735" y="66408"/>
                      <a:pt x="94264" y="66408"/>
                    </a:cubicBezTo>
                    <a:cubicBezTo>
                      <a:pt x="92405" y="66408"/>
                      <a:pt x="90601" y="67174"/>
                      <a:pt x="89308" y="68567"/>
                    </a:cubicBezTo>
                    <a:cubicBezTo>
                      <a:pt x="88027" y="67187"/>
                      <a:pt x="86235" y="66407"/>
                      <a:pt x="84353" y="66407"/>
                    </a:cubicBezTo>
                    <a:cubicBezTo>
                      <a:pt x="83869" y="66407"/>
                      <a:pt x="83385" y="66461"/>
                      <a:pt x="82910" y="66559"/>
                    </a:cubicBezTo>
                    <a:cubicBezTo>
                      <a:pt x="82942" y="62405"/>
                      <a:pt x="86118" y="60326"/>
                      <a:pt x="89294" y="60326"/>
                    </a:cubicBezTo>
                    <a:close/>
                    <a:moveTo>
                      <a:pt x="42338" y="60479"/>
                    </a:moveTo>
                    <a:cubicBezTo>
                      <a:pt x="45510" y="60479"/>
                      <a:pt x="48684" y="62554"/>
                      <a:pt x="48726" y="66708"/>
                    </a:cubicBezTo>
                    <a:lnTo>
                      <a:pt x="48726" y="66708"/>
                    </a:lnTo>
                    <a:cubicBezTo>
                      <a:pt x="48257" y="66609"/>
                      <a:pt x="47784" y="66560"/>
                      <a:pt x="47315" y="66560"/>
                    </a:cubicBezTo>
                    <a:cubicBezTo>
                      <a:pt x="45452" y="66560"/>
                      <a:pt x="43648" y="67327"/>
                      <a:pt x="42355" y="68719"/>
                    </a:cubicBezTo>
                    <a:cubicBezTo>
                      <a:pt x="41074" y="67339"/>
                      <a:pt x="39282" y="66559"/>
                      <a:pt x="37400" y="66559"/>
                    </a:cubicBezTo>
                    <a:cubicBezTo>
                      <a:pt x="36916" y="66559"/>
                      <a:pt x="36432" y="66613"/>
                      <a:pt x="35958" y="66712"/>
                    </a:cubicBezTo>
                    <a:cubicBezTo>
                      <a:pt x="35989" y="62557"/>
                      <a:pt x="39163" y="60479"/>
                      <a:pt x="42338" y="60479"/>
                    </a:cubicBezTo>
                    <a:close/>
                    <a:moveTo>
                      <a:pt x="65639" y="60484"/>
                    </a:moveTo>
                    <a:cubicBezTo>
                      <a:pt x="68816" y="60484"/>
                      <a:pt x="71992" y="62563"/>
                      <a:pt x="72032" y="66721"/>
                    </a:cubicBezTo>
                    <a:cubicBezTo>
                      <a:pt x="71559" y="66619"/>
                      <a:pt x="71082" y="66569"/>
                      <a:pt x="70608" y="66569"/>
                    </a:cubicBezTo>
                    <a:cubicBezTo>
                      <a:pt x="68752" y="66569"/>
                      <a:pt x="66952" y="67334"/>
                      <a:pt x="65653" y="68719"/>
                    </a:cubicBezTo>
                    <a:lnTo>
                      <a:pt x="65644" y="68728"/>
                    </a:lnTo>
                    <a:cubicBezTo>
                      <a:pt x="64362" y="67348"/>
                      <a:pt x="62570" y="66568"/>
                      <a:pt x="60688" y="66568"/>
                    </a:cubicBezTo>
                    <a:cubicBezTo>
                      <a:pt x="60205" y="66568"/>
                      <a:pt x="59721" y="66622"/>
                      <a:pt x="59246" y="66721"/>
                    </a:cubicBezTo>
                    <a:cubicBezTo>
                      <a:pt x="59286" y="62563"/>
                      <a:pt x="62463" y="60484"/>
                      <a:pt x="65639" y="60484"/>
                    </a:cubicBezTo>
                    <a:close/>
                    <a:moveTo>
                      <a:pt x="18806" y="60525"/>
                    </a:moveTo>
                    <a:cubicBezTo>
                      <a:pt x="21979" y="60525"/>
                      <a:pt x="25151" y="62600"/>
                      <a:pt x="25196" y="66757"/>
                    </a:cubicBezTo>
                    <a:lnTo>
                      <a:pt x="25196" y="66757"/>
                    </a:lnTo>
                    <a:cubicBezTo>
                      <a:pt x="24723" y="66655"/>
                      <a:pt x="24245" y="66605"/>
                      <a:pt x="23772" y="66605"/>
                    </a:cubicBezTo>
                    <a:cubicBezTo>
                      <a:pt x="21913" y="66605"/>
                      <a:pt x="20107" y="67371"/>
                      <a:pt x="18807" y="68764"/>
                    </a:cubicBezTo>
                    <a:cubicBezTo>
                      <a:pt x="17526" y="67384"/>
                      <a:pt x="15734" y="66604"/>
                      <a:pt x="13852" y="66604"/>
                    </a:cubicBezTo>
                    <a:cubicBezTo>
                      <a:pt x="13368" y="66604"/>
                      <a:pt x="12884" y="66658"/>
                      <a:pt x="12409" y="66757"/>
                    </a:cubicBezTo>
                    <a:cubicBezTo>
                      <a:pt x="12454" y="62603"/>
                      <a:pt x="15631" y="60525"/>
                      <a:pt x="18806" y="60525"/>
                    </a:cubicBezTo>
                    <a:close/>
                    <a:moveTo>
                      <a:pt x="117959" y="66746"/>
                    </a:moveTo>
                    <a:cubicBezTo>
                      <a:pt x="118383" y="66746"/>
                      <a:pt x="118811" y="66785"/>
                      <a:pt x="119236" y="66864"/>
                    </a:cubicBezTo>
                    <a:cubicBezTo>
                      <a:pt x="118251" y="68047"/>
                      <a:pt x="117668" y="69543"/>
                      <a:pt x="117749" y="71138"/>
                    </a:cubicBezTo>
                    <a:cubicBezTo>
                      <a:pt x="116508" y="69835"/>
                      <a:pt x="114740" y="68996"/>
                      <a:pt x="112871" y="68996"/>
                    </a:cubicBezTo>
                    <a:cubicBezTo>
                      <a:pt x="112854" y="68996"/>
                      <a:pt x="112837" y="68997"/>
                      <a:pt x="112821" y="68997"/>
                    </a:cubicBezTo>
                    <a:lnTo>
                      <a:pt x="112821" y="68997"/>
                    </a:lnTo>
                    <a:cubicBezTo>
                      <a:pt x="114158" y="67549"/>
                      <a:pt x="116025" y="66746"/>
                      <a:pt x="117959" y="66746"/>
                    </a:cubicBezTo>
                    <a:close/>
                    <a:moveTo>
                      <a:pt x="84144" y="66782"/>
                    </a:moveTo>
                    <a:cubicBezTo>
                      <a:pt x="86080" y="66782"/>
                      <a:pt x="87953" y="67585"/>
                      <a:pt x="89290" y="69033"/>
                    </a:cubicBezTo>
                    <a:cubicBezTo>
                      <a:pt x="89271" y="69032"/>
                      <a:pt x="89251" y="69032"/>
                      <a:pt x="89231" y="69032"/>
                    </a:cubicBezTo>
                    <a:cubicBezTo>
                      <a:pt x="87362" y="69032"/>
                      <a:pt x="85595" y="69871"/>
                      <a:pt x="84353" y="71174"/>
                    </a:cubicBezTo>
                    <a:cubicBezTo>
                      <a:pt x="84434" y="69588"/>
                      <a:pt x="83851" y="68083"/>
                      <a:pt x="82866" y="66900"/>
                    </a:cubicBezTo>
                    <a:cubicBezTo>
                      <a:pt x="83291" y="66821"/>
                      <a:pt x="83719" y="66782"/>
                      <a:pt x="84144" y="66782"/>
                    </a:cubicBezTo>
                    <a:close/>
                    <a:moveTo>
                      <a:pt x="94437" y="66782"/>
                    </a:moveTo>
                    <a:cubicBezTo>
                      <a:pt x="94861" y="66782"/>
                      <a:pt x="95289" y="66821"/>
                      <a:pt x="95715" y="66900"/>
                    </a:cubicBezTo>
                    <a:cubicBezTo>
                      <a:pt x="94720" y="68083"/>
                      <a:pt x="94138" y="69579"/>
                      <a:pt x="94228" y="71174"/>
                    </a:cubicBezTo>
                    <a:cubicBezTo>
                      <a:pt x="92977" y="69871"/>
                      <a:pt x="91218" y="69032"/>
                      <a:pt x="89350" y="69032"/>
                    </a:cubicBezTo>
                    <a:cubicBezTo>
                      <a:pt x="89330" y="69032"/>
                      <a:pt x="89310" y="69032"/>
                      <a:pt x="89290" y="69033"/>
                    </a:cubicBezTo>
                    <a:cubicBezTo>
                      <a:pt x="90628" y="67585"/>
                      <a:pt x="92501" y="66782"/>
                      <a:pt x="94437" y="66782"/>
                    </a:cubicBezTo>
                    <a:close/>
                    <a:moveTo>
                      <a:pt x="47475" y="66944"/>
                    </a:moveTo>
                    <a:cubicBezTo>
                      <a:pt x="47900" y="66944"/>
                      <a:pt x="48327" y="66982"/>
                      <a:pt x="48753" y="67061"/>
                    </a:cubicBezTo>
                    <a:cubicBezTo>
                      <a:pt x="47767" y="68244"/>
                      <a:pt x="47185" y="69740"/>
                      <a:pt x="47266" y="71335"/>
                    </a:cubicBezTo>
                    <a:cubicBezTo>
                      <a:pt x="46024" y="70032"/>
                      <a:pt x="44256" y="69194"/>
                      <a:pt x="42388" y="69194"/>
                    </a:cubicBezTo>
                    <a:cubicBezTo>
                      <a:pt x="42371" y="69194"/>
                      <a:pt x="42354" y="69194"/>
                      <a:pt x="42337" y="69194"/>
                    </a:cubicBezTo>
                    <a:lnTo>
                      <a:pt x="42337" y="69194"/>
                    </a:lnTo>
                    <a:cubicBezTo>
                      <a:pt x="43675" y="67746"/>
                      <a:pt x="45542" y="66944"/>
                      <a:pt x="47475" y="66944"/>
                    </a:cubicBezTo>
                    <a:close/>
                    <a:moveTo>
                      <a:pt x="23953" y="66979"/>
                    </a:moveTo>
                    <a:cubicBezTo>
                      <a:pt x="24378" y="66979"/>
                      <a:pt x="24806" y="67018"/>
                      <a:pt x="25232" y="67097"/>
                    </a:cubicBezTo>
                    <a:cubicBezTo>
                      <a:pt x="24239" y="68278"/>
                      <a:pt x="23657" y="69779"/>
                      <a:pt x="23744" y="71371"/>
                    </a:cubicBezTo>
                    <a:lnTo>
                      <a:pt x="23744" y="71371"/>
                    </a:lnTo>
                    <a:cubicBezTo>
                      <a:pt x="22494" y="70068"/>
                      <a:pt x="20726" y="69229"/>
                      <a:pt x="18866" y="69229"/>
                    </a:cubicBezTo>
                    <a:cubicBezTo>
                      <a:pt x="18846" y="69229"/>
                      <a:pt x="18827" y="69230"/>
                      <a:pt x="18807" y="69230"/>
                    </a:cubicBezTo>
                    <a:cubicBezTo>
                      <a:pt x="20144" y="67782"/>
                      <a:pt x="22018" y="66979"/>
                      <a:pt x="23953" y="66979"/>
                    </a:cubicBezTo>
                    <a:close/>
                    <a:moveTo>
                      <a:pt x="13656" y="66979"/>
                    </a:moveTo>
                    <a:cubicBezTo>
                      <a:pt x="15596" y="66979"/>
                      <a:pt x="17470" y="67782"/>
                      <a:pt x="18807" y="69230"/>
                    </a:cubicBezTo>
                    <a:cubicBezTo>
                      <a:pt x="18787" y="69230"/>
                      <a:pt x="18768" y="69229"/>
                      <a:pt x="18748" y="69229"/>
                    </a:cubicBezTo>
                    <a:cubicBezTo>
                      <a:pt x="16879" y="69229"/>
                      <a:pt x="15111" y="70068"/>
                      <a:pt x="13870" y="71371"/>
                    </a:cubicBezTo>
                    <a:cubicBezTo>
                      <a:pt x="13951" y="69785"/>
                      <a:pt x="13368" y="68280"/>
                      <a:pt x="12374" y="67097"/>
                    </a:cubicBezTo>
                    <a:cubicBezTo>
                      <a:pt x="12801" y="67018"/>
                      <a:pt x="13230" y="66979"/>
                      <a:pt x="13656" y="66979"/>
                    </a:cubicBezTo>
                    <a:close/>
                    <a:moveTo>
                      <a:pt x="107658" y="66739"/>
                    </a:moveTo>
                    <a:cubicBezTo>
                      <a:pt x="109596" y="66739"/>
                      <a:pt x="111472" y="67542"/>
                      <a:pt x="112821" y="68997"/>
                    </a:cubicBezTo>
                    <a:lnTo>
                      <a:pt x="112821" y="68997"/>
                    </a:lnTo>
                    <a:cubicBezTo>
                      <a:pt x="112818" y="68997"/>
                      <a:pt x="112815" y="68997"/>
                      <a:pt x="112812" y="68997"/>
                    </a:cubicBezTo>
                    <a:cubicBezTo>
                      <a:pt x="112793" y="68997"/>
                      <a:pt x="112774" y="68996"/>
                      <a:pt x="112756" y="68996"/>
                    </a:cubicBezTo>
                    <a:cubicBezTo>
                      <a:pt x="110769" y="68996"/>
                      <a:pt x="108902" y="69942"/>
                      <a:pt x="107641" y="71389"/>
                    </a:cubicBezTo>
                    <a:lnTo>
                      <a:pt x="107641" y="71389"/>
                    </a:lnTo>
                    <a:cubicBezTo>
                      <a:pt x="107802" y="69716"/>
                      <a:pt x="107213" y="68133"/>
                      <a:pt x="106177" y="66897"/>
                    </a:cubicBezTo>
                    <a:lnTo>
                      <a:pt x="106177" y="66897"/>
                    </a:lnTo>
                    <a:cubicBezTo>
                      <a:pt x="106669" y="66791"/>
                      <a:pt x="107166" y="66739"/>
                      <a:pt x="107658" y="66739"/>
                    </a:cubicBezTo>
                    <a:close/>
                    <a:moveTo>
                      <a:pt x="37174" y="66937"/>
                    </a:moveTo>
                    <a:cubicBezTo>
                      <a:pt x="39113" y="66937"/>
                      <a:pt x="40989" y="67739"/>
                      <a:pt x="42337" y="69194"/>
                    </a:cubicBezTo>
                    <a:lnTo>
                      <a:pt x="42337" y="69194"/>
                    </a:lnTo>
                    <a:cubicBezTo>
                      <a:pt x="42334" y="69194"/>
                      <a:pt x="42331" y="69194"/>
                      <a:pt x="42328" y="69194"/>
                    </a:cubicBezTo>
                    <a:cubicBezTo>
                      <a:pt x="42310" y="69194"/>
                      <a:pt x="42291" y="69194"/>
                      <a:pt x="42273" y="69194"/>
                    </a:cubicBezTo>
                    <a:cubicBezTo>
                      <a:pt x="40286" y="69194"/>
                      <a:pt x="38410" y="70139"/>
                      <a:pt x="37158" y="71595"/>
                    </a:cubicBezTo>
                    <a:cubicBezTo>
                      <a:pt x="37320" y="69911"/>
                      <a:pt x="36728" y="68325"/>
                      <a:pt x="35689" y="67097"/>
                    </a:cubicBezTo>
                    <a:lnTo>
                      <a:pt x="35680" y="67097"/>
                    </a:lnTo>
                    <a:cubicBezTo>
                      <a:pt x="36177" y="66989"/>
                      <a:pt x="36678" y="66937"/>
                      <a:pt x="37174" y="66937"/>
                    </a:cubicBezTo>
                    <a:close/>
                    <a:moveTo>
                      <a:pt x="124474" y="64884"/>
                    </a:moveTo>
                    <a:cubicBezTo>
                      <a:pt x="127650" y="64884"/>
                      <a:pt x="130827" y="66963"/>
                      <a:pt x="130867" y="71120"/>
                    </a:cubicBezTo>
                    <a:cubicBezTo>
                      <a:pt x="130392" y="71018"/>
                      <a:pt x="129914" y="70969"/>
                      <a:pt x="129439" y="70969"/>
                    </a:cubicBezTo>
                    <a:cubicBezTo>
                      <a:pt x="127578" y="70969"/>
                      <a:pt x="125778" y="71735"/>
                      <a:pt x="124478" y="73128"/>
                    </a:cubicBezTo>
                    <a:cubicBezTo>
                      <a:pt x="123197" y="71748"/>
                      <a:pt x="121405" y="70968"/>
                      <a:pt x="119532" y="70968"/>
                    </a:cubicBezTo>
                    <a:cubicBezTo>
                      <a:pt x="119039" y="70968"/>
                      <a:pt x="118555" y="71022"/>
                      <a:pt x="118080" y="71120"/>
                    </a:cubicBezTo>
                    <a:cubicBezTo>
                      <a:pt x="118121" y="66963"/>
                      <a:pt x="121297" y="64884"/>
                      <a:pt x="124474" y="64884"/>
                    </a:cubicBezTo>
                    <a:close/>
                    <a:moveTo>
                      <a:pt x="100943" y="64929"/>
                    </a:moveTo>
                    <a:cubicBezTo>
                      <a:pt x="104120" y="64929"/>
                      <a:pt x="107296" y="67007"/>
                      <a:pt x="107337" y="71165"/>
                    </a:cubicBezTo>
                    <a:cubicBezTo>
                      <a:pt x="106862" y="71063"/>
                      <a:pt x="106383" y="71013"/>
                      <a:pt x="105909" y="71013"/>
                    </a:cubicBezTo>
                    <a:cubicBezTo>
                      <a:pt x="104048" y="71013"/>
                      <a:pt x="102248" y="71780"/>
                      <a:pt x="100948" y="73172"/>
                    </a:cubicBezTo>
                    <a:cubicBezTo>
                      <a:pt x="99667" y="71792"/>
                      <a:pt x="97875" y="71013"/>
                      <a:pt x="95993" y="71013"/>
                    </a:cubicBezTo>
                    <a:cubicBezTo>
                      <a:pt x="95509" y="71013"/>
                      <a:pt x="95025" y="71067"/>
                      <a:pt x="94550" y="71165"/>
                    </a:cubicBezTo>
                    <a:cubicBezTo>
                      <a:pt x="94590" y="67007"/>
                      <a:pt x="97767" y="64929"/>
                      <a:pt x="100943" y="64929"/>
                    </a:cubicBezTo>
                    <a:close/>
                    <a:moveTo>
                      <a:pt x="77622" y="64941"/>
                    </a:moveTo>
                    <a:cubicBezTo>
                      <a:pt x="80798" y="64941"/>
                      <a:pt x="83972" y="67018"/>
                      <a:pt x="84013" y="71174"/>
                    </a:cubicBezTo>
                    <a:cubicBezTo>
                      <a:pt x="83537" y="71072"/>
                      <a:pt x="83057" y="71021"/>
                      <a:pt x="82581" y="71021"/>
                    </a:cubicBezTo>
                    <a:cubicBezTo>
                      <a:pt x="80727" y="71021"/>
                      <a:pt x="78930" y="71782"/>
                      <a:pt x="77633" y="73172"/>
                    </a:cubicBezTo>
                    <a:lnTo>
                      <a:pt x="77624" y="73181"/>
                    </a:lnTo>
                    <a:cubicBezTo>
                      <a:pt x="76342" y="71801"/>
                      <a:pt x="74550" y="71022"/>
                      <a:pt x="72669" y="71022"/>
                    </a:cubicBezTo>
                    <a:cubicBezTo>
                      <a:pt x="72185" y="71022"/>
                      <a:pt x="71701" y="71076"/>
                      <a:pt x="71226" y="71174"/>
                    </a:cubicBezTo>
                    <a:cubicBezTo>
                      <a:pt x="71266" y="67020"/>
                      <a:pt x="74445" y="64941"/>
                      <a:pt x="77622" y="64941"/>
                    </a:cubicBezTo>
                    <a:close/>
                    <a:moveTo>
                      <a:pt x="53996" y="65085"/>
                    </a:moveTo>
                    <a:cubicBezTo>
                      <a:pt x="57170" y="65085"/>
                      <a:pt x="60344" y="67162"/>
                      <a:pt x="60384" y="71317"/>
                    </a:cubicBezTo>
                    <a:lnTo>
                      <a:pt x="60384" y="71326"/>
                    </a:lnTo>
                    <a:cubicBezTo>
                      <a:pt x="59903" y="71222"/>
                      <a:pt x="59419" y="71170"/>
                      <a:pt x="58939" y="71170"/>
                    </a:cubicBezTo>
                    <a:cubicBezTo>
                      <a:pt x="57081" y="71170"/>
                      <a:pt x="55284" y="71936"/>
                      <a:pt x="53995" y="73325"/>
                    </a:cubicBezTo>
                    <a:cubicBezTo>
                      <a:pt x="52714" y="71945"/>
                      <a:pt x="50922" y="71165"/>
                      <a:pt x="49040" y="71165"/>
                    </a:cubicBezTo>
                    <a:cubicBezTo>
                      <a:pt x="48556" y="71165"/>
                      <a:pt x="48072" y="71219"/>
                      <a:pt x="47597" y="71326"/>
                    </a:cubicBezTo>
                    <a:cubicBezTo>
                      <a:pt x="47638" y="67167"/>
                      <a:pt x="50817" y="65085"/>
                      <a:pt x="53996" y="65085"/>
                    </a:cubicBezTo>
                    <a:close/>
                    <a:moveTo>
                      <a:pt x="7145" y="65126"/>
                    </a:moveTo>
                    <a:cubicBezTo>
                      <a:pt x="10322" y="65126"/>
                      <a:pt x="13498" y="67205"/>
                      <a:pt x="13538" y="71362"/>
                    </a:cubicBezTo>
                    <a:cubicBezTo>
                      <a:pt x="13065" y="71260"/>
                      <a:pt x="12588" y="71211"/>
                      <a:pt x="12113" y="71211"/>
                    </a:cubicBezTo>
                    <a:cubicBezTo>
                      <a:pt x="10252" y="71211"/>
                      <a:pt x="8442" y="71977"/>
                      <a:pt x="7150" y="73369"/>
                    </a:cubicBezTo>
                    <a:cubicBezTo>
                      <a:pt x="5868" y="71990"/>
                      <a:pt x="4076" y="71210"/>
                      <a:pt x="2194" y="71210"/>
                    </a:cubicBezTo>
                    <a:cubicBezTo>
                      <a:pt x="1711" y="71210"/>
                      <a:pt x="1227" y="71264"/>
                      <a:pt x="752" y="71362"/>
                    </a:cubicBezTo>
                    <a:cubicBezTo>
                      <a:pt x="792" y="67205"/>
                      <a:pt x="3969" y="65126"/>
                      <a:pt x="7145" y="65126"/>
                    </a:cubicBezTo>
                    <a:close/>
                    <a:moveTo>
                      <a:pt x="30460" y="65126"/>
                    </a:moveTo>
                    <a:cubicBezTo>
                      <a:pt x="33637" y="65126"/>
                      <a:pt x="36813" y="67205"/>
                      <a:pt x="36854" y="71362"/>
                    </a:cubicBezTo>
                    <a:cubicBezTo>
                      <a:pt x="36379" y="71260"/>
                      <a:pt x="35900" y="71211"/>
                      <a:pt x="35425" y="71211"/>
                    </a:cubicBezTo>
                    <a:cubicBezTo>
                      <a:pt x="33562" y="71211"/>
                      <a:pt x="31757" y="71977"/>
                      <a:pt x="30465" y="73369"/>
                    </a:cubicBezTo>
                    <a:cubicBezTo>
                      <a:pt x="29183" y="71990"/>
                      <a:pt x="27391" y="71210"/>
                      <a:pt x="25510" y="71210"/>
                    </a:cubicBezTo>
                    <a:cubicBezTo>
                      <a:pt x="25026" y="71210"/>
                      <a:pt x="24542" y="71264"/>
                      <a:pt x="24067" y="71362"/>
                    </a:cubicBezTo>
                    <a:cubicBezTo>
                      <a:pt x="24107" y="67205"/>
                      <a:pt x="27284" y="65126"/>
                      <a:pt x="30460" y="65126"/>
                    </a:cubicBezTo>
                    <a:close/>
                    <a:moveTo>
                      <a:pt x="119323" y="71343"/>
                    </a:moveTo>
                    <a:cubicBezTo>
                      <a:pt x="121259" y="71343"/>
                      <a:pt x="123134" y="72146"/>
                      <a:pt x="124478" y="73593"/>
                    </a:cubicBezTo>
                    <a:lnTo>
                      <a:pt x="124478" y="73593"/>
                    </a:lnTo>
                    <a:cubicBezTo>
                      <a:pt x="124475" y="73593"/>
                      <a:pt x="124472" y="73593"/>
                      <a:pt x="124469" y="73593"/>
                    </a:cubicBezTo>
                    <a:cubicBezTo>
                      <a:pt x="124450" y="73593"/>
                      <a:pt x="124430" y="73593"/>
                      <a:pt x="124410" y="73593"/>
                    </a:cubicBezTo>
                    <a:cubicBezTo>
                      <a:pt x="122541" y="73593"/>
                      <a:pt x="120782" y="74432"/>
                      <a:pt x="119532" y="75735"/>
                    </a:cubicBezTo>
                    <a:cubicBezTo>
                      <a:pt x="119622" y="74149"/>
                      <a:pt x="119039" y="72644"/>
                      <a:pt x="118045" y="71461"/>
                    </a:cubicBezTo>
                    <a:cubicBezTo>
                      <a:pt x="118470" y="71382"/>
                      <a:pt x="118898" y="71343"/>
                      <a:pt x="119323" y="71343"/>
                    </a:cubicBezTo>
                    <a:close/>
                    <a:moveTo>
                      <a:pt x="129620" y="71343"/>
                    </a:moveTo>
                    <a:cubicBezTo>
                      <a:pt x="130043" y="71343"/>
                      <a:pt x="130470" y="71382"/>
                      <a:pt x="130894" y="71461"/>
                    </a:cubicBezTo>
                    <a:cubicBezTo>
                      <a:pt x="129908" y="72644"/>
                      <a:pt x="129326" y="74140"/>
                      <a:pt x="129415" y="75735"/>
                    </a:cubicBezTo>
                    <a:lnTo>
                      <a:pt x="129406" y="75735"/>
                    </a:lnTo>
                    <a:cubicBezTo>
                      <a:pt x="128165" y="74432"/>
                      <a:pt x="126397" y="73593"/>
                      <a:pt x="124528" y="73593"/>
                    </a:cubicBezTo>
                    <a:cubicBezTo>
                      <a:pt x="124512" y="73593"/>
                      <a:pt x="124495" y="73593"/>
                      <a:pt x="124478" y="73593"/>
                    </a:cubicBezTo>
                    <a:lnTo>
                      <a:pt x="124478" y="73593"/>
                    </a:lnTo>
                    <a:cubicBezTo>
                      <a:pt x="125816" y="72146"/>
                      <a:pt x="127689" y="71343"/>
                      <a:pt x="129620" y="71343"/>
                    </a:cubicBezTo>
                    <a:close/>
                    <a:moveTo>
                      <a:pt x="48839" y="71540"/>
                    </a:moveTo>
                    <a:cubicBezTo>
                      <a:pt x="50775" y="71540"/>
                      <a:pt x="52650" y="72344"/>
                      <a:pt x="53995" y="73799"/>
                    </a:cubicBezTo>
                    <a:lnTo>
                      <a:pt x="53995" y="73799"/>
                    </a:lnTo>
                    <a:cubicBezTo>
                      <a:pt x="53992" y="73799"/>
                      <a:pt x="53989" y="73800"/>
                      <a:pt x="53986" y="73800"/>
                    </a:cubicBezTo>
                    <a:cubicBezTo>
                      <a:pt x="53966" y="73799"/>
                      <a:pt x="53946" y="73799"/>
                      <a:pt x="53926" y="73799"/>
                    </a:cubicBezTo>
                    <a:cubicBezTo>
                      <a:pt x="52058" y="73799"/>
                      <a:pt x="50299" y="74629"/>
                      <a:pt x="49049" y="75932"/>
                    </a:cubicBezTo>
                    <a:cubicBezTo>
                      <a:pt x="49138" y="74346"/>
                      <a:pt x="48556" y="72841"/>
                      <a:pt x="47561" y="71658"/>
                    </a:cubicBezTo>
                    <a:cubicBezTo>
                      <a:pt x="47987" y="71579"/>
                      <a:pt x="48414" y="71540"/>
                      <a:pt x="48839" y="71540"/>
                    </a:cubicBezTo>
                    <a:close/>
                    <a:moveTo>
                      <a:pt x="59134" y="71540"/>
                    </a:moveTo>
                    <a:cubicBezTo>
                      <a:pt x="59558" y="71540"/>
                      <a:pt x="59985" y="71579"/>
                      <a:pt x="60411" y="71658"/>
                    </a:cubicBezTo>
                    <a:cubicBezTo>
                      <a:pt x="59425" y="72841"/>
                      <a:pt x="58843" y="74337"/>
                      <a:pt x="58932" y="75932"/>
                    </a:cubicBezTo>
                    <a:lnTo>
                      <a:pt x="58923" y="75932"/>
                    </a:lnTo>
                    <a:cubicBezTo>
                      <a:pt x="57682" y="74629"/>
                      <a:pt x="55914" y="73799"/>
                      <a:pt x="54046" y="73799"/>
                    </a:cubicBezTo>
                    <a:cubicBezTo>
                      <a:pt x="54029" y="73799"/>
                      <a:pt x="54012" y="73799"/>
                      <a:pt x="53995" y="73799"/>
                    </a:cubicBezTo>
                    <a:lnTo>
                      <a:pt x="53995" y="73799"/>
                    </a:lnTo>
                    <a:cubicBezTo>
                      <a:pt x="55333" y="72344"/>
                      <a:pt x="57200" y="71540"/>
                      <a:pt x="59134" y="71540"/>
                    </a:cubicBezTo>
                    <a:close/>
                    <a:moveTo>
                      <a:pt x="112819" y="69493"/>
                    </a:moveTo>
                    <a:cubicBezTo>
                      <a:pt x="115994" y="69493"/>
                      <a:pt x="119169" y="71570"/>
                      <a:pt x="119209" y="75726"/>
                    </a:cubicBezTo>
                    <a:lnTo>
                      <a:pt x="119209" y="75726"/>
                    </a:lnTo>
                    <a:cubicBezTo>
                      <a:pt x="118734" y="75624"/>
                      <a:pt x="118255" y="75574"/>
                      <a:pt x="117781" y="75574"/>
                    </a:cubicBezTo>
                    <a:cubicBezTo>
                      <a:pt x="115920" y="75574"/>
                      <a:pt x="114120" y="76339"/>
                      <a:pt x="112821" y="77724"/>
                    </a:cubicBezTo>
                    <a:lnTo>
                      <a:pt x="112821" y="77733"/>
                    </a:lnTo>
                    <a:cubicBezTo>
                      <a:pt x="111539" y="76353"/>
                      <a:pt x="109747" y="75574"/>
                      <a:pt x="107865" y="75574"/>
                    </a:cubicBezTo>
                    <a:cubicBezTo>
                      <a:pt x="107382" y="75574"/>
                      <a:pt x="106898" y="75627"/>
                      <a:pt x="106423" y="75726"/>
                    </a:cubicBezTo>
                    <a:lnTo>
                      <a:pt x="106423" y="75726"/>
                    </a:lnTo>
                    <a:cubicBezTo>
                      <a:pt x="106463" y="71572"/>
                      <a:pt x="109641" y="69493"/>
                      <a:pt x="112819" y="69493"/>
                    </a:cubicBezTo>
                    <a:close/>
                    <a:moveTo>
                      <a:pt x="136134" y="69486"/>
                    </a:moveTo>
                    <a:cubicBezTo>
                      <a:pt x="139310" y="69486"/>
                      <a:pt x="142484" y="71565"/>
                      <a:pt x="142525" y="75726"/>
                    </a:cubicBezTo>
                    <a:lnTo>
                      <a:pt x="142525" y="75726"/>
                    </a:lnTo>
                    <a:cubicBezTo>
                      <a:pt x="142050" y="75624"/>
                      <a:pt x="141571" y="75574"/>
                      <a:pt x="141097" y="75574"/>
                    </a:cubicBezTo>
                    <a:cubicBezTo>
                      <a:pt x="139236" y="75574"/>
                      <a:pt x="137435" y="76341"/>
                      <a:pt x="136136" y="77733"/>
                    </a:cubicBezTo>
                    <a:cubicBezTo>
                      <a:pt x="134854" y="76353"/>
                      <a:pt x="133062" y="75574"/>
                      <a:pt x="131181" y="75574"/>
                    </a:cubicBezTo>
                    <a:cubicBezTo>
                      <a:pt x="130697" y="75574"/>
                      <a:pt x="130213" y="75627"/>
                      <a:pt x="129738" y="75726"/>
                    </a:cubicBezTo>
                    <a:lnTo>
                      <a:pt x="129738" y="75726"/>
                    </a:lnTo>
                    <a:cubicBezTo>
                      <a:pt x="129778" y="71567"/>
                      <a:pt x="132957" y="69486"/>
                      <a:pt x="136134" y="69486"/>
                    </a:cubicBezTo>
                    <a:close/>
                    <a:moveTo>
                      <a:pt x="42332" y="69690"/>
                    </a:moveTo>
                    <a:cubicBezTo>
                      <a:pt x="45507" y="69690"/>
                      <a:pt x="48681" y="71767"/>
                      <a:pt x="48726" y="75923"/>
                    </a:cubicBezTo>
                    <a:cubicBezTo>
                      <a:pt x="48251" y="75821"/>
                      <a:pt x="47772" y="75771"/>
                      <a:pt x="47298" y="75771"/>
                    </a:cubicBezTo>
                    <a:cubicBezTo>
                      <a:pt x="45434" y="75771"/>
                      <a:pt x="43630" y="76538"/>
                      <a:pt x="42337" y="77930"/>
                    </a:cubicBezTo>
                    <a:cubicBezTo>
                      <a:pt x="41056" y="76550"/>
                      <a:pt x="39264" y="75771"/>
                      <a:pt x="37382" y="75771"/>
                    </a:cubicBezTo>
                    <a:cubicBezTo>
                      <a:pt x="36898" y="75771"/>
                      <a:pt x="36415" y="75825"/>
                      <a:pt x="35940" y="75923"/>
                    </a:cubicBezTo>
                    <a:cubicBezTo>
                      <a:pt x="35980" y="71769"/>
                      <a:pt x="39156" y="69690"/>
                      <a:pt x="42332" y="69690"/>
                    </a:cubicBezTo>
                    <a:close/>
                    <a:moveTo>
                      <a:pt x="65648" y="69687"/>
                    </a:moveTo>
                    <a:cubicBezTo>
                      <a:pt x="68825" y="69687"/>
                      <a:pt x="72001" y="71766"/>
                      <a:pt x="72041" y="75923"/>
                    </a:cubicBezTo>
                    <a:cubicBezTo>
                      <a:pt x="71566" y="75821"/>
                      <a:pt x="71088" y="75771"/>
                      <a:pt x="70613" y="75771"/>
                    </a:cubicBezTo>
                    <a:cubicBezTo>
                      <a:pt x="68750" y="75771"/>
                      <a:pt x="66945" y="76538"/>
                      <a:pt x="65653" y="77930"/>
                    </a:cubicBezTo>
                    <a:cubicBezTo>
                      <a:pt x="64371" y="76550"/>
                      <a:pt x="62579" y="75771"/>
                      <a:pt x="60697" y="75771"/>
                    </a:cubicBezTo>
                    <a:cubicBezTo>
                      <a:pt x="60214" y="75771"/>
                      <a:pt x="59730" y="75825"/>
                      <a:pt x="59255" y="75923"/>
                    </a:cubicBezTo>
                    <a:cubicBezTo>
                      <a:pt x="59295" y="71766"/>
                      <a:pt x="62472" y="69687"/>
                      <a:pt x="65648" y="69687"/>
                    </a:cubicBezTo>
                    <a:close/>
                    <a:moveTo>
                      <a:pt x="82884" y="1"/>
                    </a:moveTo>
                    <a:cubicBezTo>
                      <a:pt x="82642" y="700"/>
                      <a:pt x="82534" y="1435"/>
                      <a:pt x="82579" y="2178"/>
                    </a:cubicBezTo>
                    <a:cubicBezTo>
                      <a:pt x="81329" y="875"/>
                      <a:pt x="79570" y="37"/>
                      <a:pt x="77701" y="37"/>
                    </a:cubicBezTo>
                    <a:cubicBezTo>
                      <a:pt x="77681" y="37"/>
                      <a:pt x="77661" y="37"/>
                      <a:pt x="77642" y="37"/>
                    </a:cubicBezTo>
                    <a:cubicBezTo>
                      <a:pt x="77622" y="37"/>
                      <a:pt x="77602" y="37"/>
                      <a:pt x="77582" y="37"/>
                    </a:cubicBezTo>
                    <a:cubicBezTo>
                      <a:pt x="73834" y="37"/>
                      <a:pt x="70494" y="3399"/>
                      <a:pt x="70948" y="7160"/>
                    </a:cubicBezTo>
                    <a:cubicBezTo>
                      <a:pt x="71458" y="7047"/>
                      <a:pt x="71971" y="6991"/>
                      <a:pt x="72481" y="6991"/>
                    </a:cubicBezTo>
                    <a:cubicBezTo>
                      <a:pt x="74418" y="6991"/>
                      <a:pt x="76294" y="7794"/>
                      <a:pt x="77642" y="9248"/>
                    </a:cubicBezTo>
                    <a:cubicBezTo>
                      <a:pt x="77624" y="9248"/>
                      <a:pt x="77606" y="9248"/>
                      <a:pt x="77587" y="9248"/>
                    </a:cubicBezTo>
                    <a:cubicBezTo>
                      <a:pt x="75529" y="9248"/>
                      <a:pt x="73607" y="10256"/>
                      <a:pt x="72355" y="11784"/>
                    </a:cubicBezTo>
                    <a:cubicBezTo>
                      <a:pt x="72756" y="8058"/>
                      <a:pt x="69443" y="4741"/>
                      <a:pt x="65721" y="4741"/>
                    </a:cubicBezTo>
                    <a:cubicBezTo>
                      <a:pt x="65701" y="4741"/>
                      <a:pt x="65682" y="4741"/>
                      <a:pt x="65662" y="4741"/>
                    </a:cubicBezTo>
                    <a:cubicBezTo>
                      <a:pt x="65642" y="4741"/>
                      <a:pt x="65622" y="4741"/>
                      <a:pt x="65602" y="4741"/>
                    </a:cubicBezTo>
                    <a:cubicBezTo>
                      <a:pt x="63733" y="4741"/>
                      <a:pt x="61966" y="5570"/>
                      <a:pt x="60724" y="6874"/>
                    </a:cubicBezTo>
                    <a:cubicBezTo>
                      <a:pt x="60760" y="6139"/>
                      <a:pt x="60662" y="5395"/>
                      <a:pt x="60420" y="4696"/>
                    </a:cubicBezTo>
                    <a:lnTo>
                      <a:pt x="60043" y="4696"/>
                    </a:lnTo>
                    <a:cubicBezTo>
                      <a:pt x="60276" y="5395"/>
                      <a:pt x="60393" y="6130"/>
                      <a:pt x="60393" y="6865"/>
                    </a:cubicBezTo>
                    <a:cubicBezTo>
                      <a:pt x="59920" y="6763"/>
                      <a:pt x="59442" y="6713"/>
                      <a:pt x="58969" y="6713"/>
                    </a:cubicBezTo>
                    <a:cubicBezTo>
                      <a:pt x="57110" y="6713"/>
                      <a:pt x="55305" y="7479"/>
                      <a:pt x="54013" y="8872"/>
                    </a:cubicBezTo>
                    <a:cubicBezTo>
                      <a:pt x="52732" y="7492"/>
                      <a:pt x="50939" y="6712"/>
                      <a:pt x="49058" y="6712"/>
                    </a:cubicBezTo>
                    <a:cubicBezTo>
                      <a:pt x="48574" y="6712"/>
                      <a:pt x="48090" y="6766"/>
                      <a:pt x="47615" y="6865"/>
                    </a:cubicBezTo>
                    <a:cubicBezTo>
                      <a:pt x="47615" y="6130"/>
                      <a:pt x="47732" y="5395"/>
                      <a:pt x="47965" y="4696"/>
                    </a:cubicBezTo>
                    <a:lnTo>
                      <a:pt x="47588" y="4696"/>
                    </a:lnTo>
                    <a:cubicBezTo>
                      <a:pt x="47346" y="5395"/>
                      <a:pt x="47248" y="6139"/>
                      <a:pt x="47284" y="6874"/>
                    </a:cubicBezTo>
                    <a:cubicBezTo>
                      <a:pt x="46042" y="5570"/>
                      <a:pt x="44275" y="4741"/>
                      <a:pt x="42406" y="4741"/>
                    </a:cubicBezTo>
                    <a:cubicBezTo>
                      <a:pt x="42386" y="4741"/>
                      <a:pt x="42366" y="4741"/>
                      <a:pt x="42346" y="4741"/>
                    </a:cubicBezTo>
                    <a:cubicBezTo>
                      <a:pt x="42319" y="4741"/>
                      <a:pt x="42291" y="4740"/>
                      <a:pt x="42263" y="4740"/>
                    </a:cubicBezTo>
                    <a:cubicBezTo>
                      <a:pt x="40287" y="4740"/>
                      <a:pt x="38431" y="5684"/>
                      <a:pt x="37185" y="7125"/>
                    </a:cubicBezTo>
                    <a:cubicBezTo>
                      <a:pt x="37479" y="3462"/>
                      <a:pt x="34202" y="234"/>
                      <a:pt x="30534" y="234"/>
                    </a:cubicBezTo>
                    <a:cubicBezTo>
                      <a:pt x="30514" y="234"/>
                      <a:pt x="30494" y="234"/>
                      <a:pt x="30474" y="234"/>
                    </a:cubicBezTo>
                    <a:cubicBezTo>
                      <a:pt x="30454" y="234"/>
                      <a:pt x="30434" y="234"/>
                      <a:pt x="30415" y="234"/>
                    </a:cubicBezTo>
                    <a:cubicBezTo>
                      <a:pt x="28546" y="234"/>
                      <a:pt x="26787" y="1072"/>
                      <a:pt x="25536" y="2375"/>
                    </a:cubicBezTo>
                    <a:cubicBezTo>
                      <a:pt x="25581" y="1641"/>
                      <a:pt x="25474" y="897"/>
                      <a:pt x="25232" y="198"/>
                    </a:cubicBezTo>
                    <a:lnTo>
                      <a:pt x="24855" y="198"/>
                    </a:lnTo>
                    <a:cubicBezTo>
                      <a:pt x="25088" y="897"/>
                      <a:pt x="25214" y="1632"/>
                      <a:pt x="25214" y="2367"/>
                    </a:cubicBezTo>
                    <a:cubicBezTo>
                      <a:pt x="24739" y="2265"/>
                      <a:pt x="24260" y="2215"/>
                      <a:pt x="23785" y="2215"/>
                    </a:cubicBezTo>
                    <a:cubicBezTo>
                      <a:pt x="21922" y="2215"/>
                      <a:pt x="20117" y="2981"/>
                      <a:pt x="18825" y="4374"/>
                    </a:cubicBezTo>
                    <a:cubicBezTo>
                      <a:pt x="17544" y="2994"/>
                      <a:pt x="15752" y="2214"/>
                      <a:pt x="13870" y="2214"/>
                    </a:cubicBezTo>
                    <a:cubicBezTo>
                      <a:pt x="13386" y="2214"/>
                      <a:pt x="12902" y="2268"/>
                      <a:pt x="12427" y="2367"/>
                    </a:cubicBezTo>
                    <a:cubicBezTo>
                      <a:pt x="12427" y="1632"/>
                      <a:pt x="12544" y="897"/>
                      <a:pt x="12777" y="198"/>
                    </a:cubicBezTo>
                    <a:lnTo>
                      <a:pt x="12382" y="198"/>
                    </a:lnTo>
                    <a:cubicBezTo>
                      <a:pt x="12141" y="897"/>
                      <a:pt x="12042" y="1641"/>
                      <a:pt x="12078" y="2375"/>
                    </a:cubicBezTo>
                    <a:cubicBezTo>
                      <a:pt x="10836" y="1072"/>
                      <a:pt x="9069" y="234"/>
                      <a:pt x="7200" y="234"/>
                    </a:cubicBezTo>
                    <a:cubicBezTo>
                      <a:pt x="7180" y="234"/>
                      <a:pt x="7160" y="234"/>
                      <a:pt x="7141" y="234"/>
                    </a:cubicBezTo>
                    <a:cubicBezTo>
                      <a:pt x="7126" y="234"/>
                      <a:pt x="7111" y="234"/>
                      <a:pt x="7096" y="234"/>
                    </a:cubicBezTo>
                    <a:cubicBezTo>
                      <a:pt x="3342" y="234"/>
                      <a:pt x="1" y="3600"/>
                      <a:pt x="456" y="7358"/>
                    </a:cubicBezTo>
                    <a:cubicBezTo>
                      <a:pt x="960" y="7247"/>
                      <a:pt x="1468" y="7193"/>
                      <a:pt x="1971" y="7193"/>
                    </a:cubicBezTo>
                    <a:cubicBezTo>
                      <a:pt x="3914" y="7193"/>
                      <a:pt x="5798" y="7997"/>
                      <a:pt x="7150" y="9463"/>
                    </a:cubicBezTo>
                    <a:cubicBezTo>
                      <a:pt x="7130" y="9463"/>
                      <a:pt x="7110" y="9463"/>
                      <a:pt x="7090" y="9463"/>
                    </a:cubicBezTo>
                    <a:cubicBezTo>
                      <a:pt x="3342" y="9463"/>
                      <a:pt x="1" y="12825"/>
                      <a:pt x="456" y="16587"/>
                    </a:cubicBezTo>
                    <a:cubicBezTo>
                      <a:pt x="966" y="16472"/>
                      <a:pt x="1482" y="16416"/>
                      <a:pt x="1993" y="16416"/>
                    </a:cubicBezTo>
                    <a:cubicBezTo>
                      <a:pt x="3922" y="16416"/>
                      <a:pt x="5795" y="17213"/>
                      <a:pt x="7141" y="18666"/>
                    </a:cubicBezTo>
                    <a:cubicBezTo>
                      <a:pt x="7121" y="18665"/>
                      <a:pt x="7101" y="18665"/>
                      <a:pt x="7081" y="18665"/>
                    </a:cubicBezTo>
                    <a:cubicBezTo>
                      <a:pt x="3333" y="18665"/>
                      <a:pt x="1" y="22028"/>
                      <a:pt x="456" y="25789"/>
                    </a:cubicBezTo>
                    <a:cubicBezTo>
                      <a:pt x="968" y="25675"/>
                      <a:pt x="1485" y="25619"/>
                      <a:pt x="1997" y="25619"/>
                    </a:cubicBezTo>
                    <a:cubicBezTo>
                      <a:pt x="3931" y="25619"/>
                      <a:pt x="5804" y="26416"/>
                      <a:pt x="7150" y="27868"/>
                    </a:cubicBezTo>
                    <a:cubicBezTo>
                      <a:pt x="8485" y="26423"/>
                      <a:pt x="10355" y="25626"/>
                      <a:pt x="12288" y="25626"/>
                    </a:cubicBezTo>
                    <a:cubicBezTo>
                      <a:pt x="12715" y="25626"/>
                      <a:pt x="13146" y="25665"/>
                      <a:pt x="13574" y="25744"/>
                    </a:cubicBezTo>
                    <a:cubicBezTo>
                      <a:pt x="12580" y="26927"/>
                      <a:pt x="11997" y="28424"/>
                      <a:pt x="12087" y="30019"/>
                    </a:cubicBezTo>
                    <a:cubicBezTo>
                      <a:pt x="10837" y="28715"/>
                      <a:pt x="9069" y="27877"/>
                      <a:pt x="7208" y="27877"/>
                    </a:cubicBezTo>
                    <a:cubicBezTo>
                      <a:pt x="7189" y="27877"/>
                      <a:pt x="7169" y="27877"/>
                      <a:pt x="7150" y="27877"/>
                    </a:cubicBezTo>
                    <a:cubicBezTo>
                      <a:pt x="7130" y="27877"/>
                      <a:pt x="7110" y="27877"/>
                      <a:pt x="7090" y="27877"/>
                    </a:cubicBezTo>
                    <a:cubicBezTo>
                      <a:pt x="3342" y="27877"/>
                      <a:pt x="1" y="31239"/>
                      <a:pt x="456" y="35001"/>
                    </a:cubicBezTo>
                    <a:cubicBezTo>
                      <a:pt x="963" y="34888"/>
                      <a:pt x="1475" y="34832"/>
                      <a:pt x="1984" y="34832"/>
                    </a:cubicBezTo>
                    <a:cubicBezTo>
                      <a:pt x="3893" y="34832"/>
                      <a:pt x="5751" y="35611"/>
                      <a:pt x="7096" y="37026"/>
                    </a:cubicBezTo>
                    <a:cubicBezTo>
                      <a:pt x="3341" y="37026"/>
                      <a:pt x="8" y="40386"/>
                      <a:pt x="456" y="44149"/>
                    </a:cubicBezTo>
                    <a:cubicBezTo>
                      <a:pt x="965" y="44035"/>
                      <a:pt x="1479" y="43980"/>
                      <a:pt x="1989" y="43980"/>
                    </a:cubicBezTo>
                    <a:cubicBezTo>
                      <a:pt x="3926" y="43980"/>
                      <a:pt x="5802" y="44783"/>
                      <a:pt x="7150" y="46237"/>
                    </a:cubicBezTo>
                    <a:cubicBezTo>
                      <a:pt x="7130" y="46237"/>
                      <a:pt x="7110" y="46237"/>
                      <a:pt x="7090" y="46237"/>
                    </a:cubicBezTo>
                    <a:cubicBezTo>
                      <a:pt x="3342" y="46237"/>
                      <a:pt x="1" y="49608"/>
                      <a:pt x="456" y="53361"/>
                    </a:cubicBezTo>
                    <a:cubicBezTo>
                      <a:pt x="961" y="53249"/>
                      <a:pt x="1471" y="53195"/>
                      <a:pt x="1978" y="53195"/>
                    </a:cubicBezTo>
                    <a:cubicBezTo>
                      <a:pt x="3912" y="53195"/>
                      <a:pt x="5791" y="53991"/>
                      <a:pt x="7141" y="55439"/>
                    </a:cubicBezTo>
                    <a:cubicBezTo>
                      <a:pt x="7121" y="55439"/>
                      <a:pt x="7101" y="55439"/>
                      <a:pt x="7081" y="55439"/>
                    </a:cubicBezTo>
                    <a:cubicBezTo>
                      <a:pt x="3333" y="55439"/>
                      <a:pt x="1" y="58811"/>
                      <a:pt x="456" y="62563"/>
                    </a:cubicBezTo>
                    <a:cubicBezTo>
                      <a:pt x="965" y="62449"/>
                      <a:pt x="1479" y="62394"/>
                      <a:pt x="1989" y="62394"/>
                    </a:cubicBezTo>
                    <a:cubicBezTo>
                      <a:pt x="3926" y="62394"/>
                      <a:pt x="5802" y="63197"/>
                      <a:pt x="7150" y="64651"/>
                    </a:cubicBezTo>
                    <a:cubicBezTo>
                      <a:pt x="7130" y="64651"/>
                      <a:pt x="7110" y="64651"/>
                      <a:pt x="7090" y="64651"/>
                    </a:cubicBezTo>
                    <a:cubicBezTo>
                      <a:pt x="3342" y="64651"/>
                      <a:pt x="1" y="68022"/>
                      <a:pt x="456" y="71774"/>
                    </a:cubicBezTo>
                    <a:cubicBezTo>
                      <a:pt x="965" y="71661"/>
                      <a:pt x="1479" y="71605"/>
                      <a:pt x="1989" y="71605"/>
                    </a:cubicBezTo>
                    <a:cubicBezTo>
                      <a:pt x="3926" y="71605"/>
                      <a:pt x="5802" y="72408"/>
                      <a:pt x="7150" y="73862"/>
                    </a:cubicBezTo>
                    <a:cubicBezTo>
                      <a:pt x="8483" y="72419"/>
                      <a:pt x="10349" y="71617"/>
                      <a:pt x="12278" y="71617"/>
                    </a:cubicBezTo>
                    <a:cubicBezTo>
                      <a:pt x="12709" y="71617"/>
                      <a:pt x="13143" y="71657"/>
                      <a:pt x="13574" y="71739"/>
                    </a:cubicBezTo>
                    <a:cubicBezTo>
                      <a:pt x="13037" y="72366"/>
                      <a:pt x="12624" y="73101"/>
                      <a:pt x="12365" y="73880"/>
                    </a:cubicBezTo>
                    <a:lnTo>
                      <a:pt x="12741" y="73880"/>
                    </a:lnTo>
                    <a:cubicBezTo>
                      <a:pt x="13637" y="71137"/>
                      <a:pt x="16222" y="69764"/>
                      <a:pt x="18806" y="69764"/>
                    </a:cubicBezTo>
                    <a:cubicBezTo>
                      <a:pt x="21388" y="69764"/>
                      <a:pt x="23969" y="71135"/>
                      <a:pt x="24864" y="73880"/>
                    </a:cubicBezTo>
                    <a:lnTo>
                      <a:pt x="25241" y="73880"/>
                    </a:lnTo>
                    <a:cubicBezTo>
                      <a:pt x="24981" y="73101"/>
                      <a:pt x="24569" y="72366"/>
                      <a:pt x="24031" y="71739"/>
                    </a:cubicBezTo>
                    <a:cubicBezTo>
                      <a:pt x="24463" y="71657"/>
                      <a:pt x="24897" y="71617"/>
                      <a:pt x="25327" y="71617"/>
                    </a:cubicBezTo>
                    <a:cubicBezTo>
                      <a:pt x="27257" y="71617"/>
                      <a:pt x="29124" y="72419"/>
                      <a:pt x="30465" y="73862"/>
                    </a:cubicBezTo>
                    <a:cubicBezTo>
                      <a:pt x="31802" y="72410"/>
                      <a:pt x="33677" y="71609"/>
                      <a:pt x="35611" y="71609"/>
                    </a:cubicBezTo>
                    <a:cubicBezTo>
                      <a:pt x="36087" y="71609"/>
                      <a:pt x="36566" y="71657"/>
                      <a:pt x="37042" y="71757"/>
                    </a:cubicBezTo>
                    <a:cubicBezTo>
                      <a:pt x="36011" y="73020"/>
                      <a:pt x="35438" y="74633"/>
                      <a:pt x="35644" y="76335"/>
                    </a:cubicBezTo>
                    <a:cubicBezTo>
                      <a:pt x="36153" y="76222"/>
                      <a:pt x="36667" y="76166"/>
                      <a:pt x="37176" y="76166"/>
                    </a:cubicBezTo>
                    <a:cubicBezTo>
                      <a:pt x="39113" y="76166"/>
                      <a:pt x="40989" y="76969"/>
                      <a:pt x="42337" y="78423"/>
                    </a:cubicBezTo>
                    <a:cubicBezTo>
                      <a:pt x="43675" y="76976"/>
                      <a:pt x="45548" y="76173"/>
                      <a:pt x="47484" y="76173"/>
                    </a:cubicBezTo>
                    <a:cubicBezTo>
                      <a:pt x="47908" y="76173"/>
                      <a:pt x="48336" y="76212"/>
                      <a:pt x="48762" y="76291"/>
                    </a:cubicBezTo>
                    <a:cubicBezTo>
                      <a:pt x="48224" y="76927"/>
                      <a:pt x="47812" y="77653"/>
                      <a:pt x="47552" y="78441"/>
                    </a:cubicBezTo>
                    <a:lnTo>
                      <a:pt x="47929" y="78441"/>
                    </a:lnTo>
                    <a:cubicBezTo>
                      <a:pt x="48825" y="75698"/>
                      <a:pt x="51410" y="74325"/>
                      <a:pt x="53994" y="74325"/>
                    </a:cubicBezTo>
                    <a:cubicBezTo>
                      <a:pt x="56575" y="74325"/>
                      <a:pt x="59157" y="75696"/>
                      <a:pt x="60052" y="78441"/>
                    </a:cubicBezTo>
                    <a:lnTo>
                      <a:pt x="60438" y="78441"/>
                    </a:lnTo>
                    <a:cubicBezTo>
                      <a:pt x="60169" y="77653"/>
                      <a:pt x="59766" y="76927"/>
                      <a:pt x="59228" y="76291"/>
                    </a:cubicBezTo>
                    <a:cubicBezTo>
                      <a:pt x="59654" y="76212"/>
                      <a:pt x="60082" y="76173"/>
                      <a:pt x="60506" y="76173"/>
                    </a:cubicBezTo>
                    <a:cubicBezTo>
                      <a:pt x="62442" y="76173"/>
                      <a:pt x="64317" y="76976"/>
                      <a:pt x="65662" y="78423"/>
                    </a:cubicBezTo>
                    <a:cubicBezTo>
                      <a:pt x="67002" y="76969"/>
                      <a:pt x="68877" y="76166"/>
                      <a:pt x="70814" y="76166"/>
                    </a:cubicBezTo>
                    <a:cubicBezTo>
                      <a:pt x="71323" y="76166"/>
                      <a:pt x="71837" y="76222"/>
                      <a:pt x="72346" y="76335"/>
                    </a:cubicBezTo>
                    <a:cubicBezTo>
                      <a:pt x="72801" y="72574"/>
                      <a:pt x="69460" y="69211"/>
                      <a:pt x="65712" y="69211"/>
                    </a:cubicBezTo>
                    <a:cubicBezTo>
                      <a:pt x="65692" y="69211"/>
                      <a:pt x="65672" y="69212"/>
                      <a:pt x="65653" y="69212"/>
                    </a:cubicBezTo>
                    <a:cubicBezTo>
                      <a:pt x="65633" y="69212"/>
                      <a:pt x="65613" y="69211"/>
                      <a:pt x="65593" y="69211"/>
                    </a:cubicBezTo>
                    <a:cubicBezTo>
                      <a:pt x="63725" y="69211"/>
                      <a:pt x="61966" y="70050"/>
                      <a:pt x="60715" y="71353"/>
                    </a:cubicBezTo>
                    <a:cubicBezTo>
                      <a:pt x="60805" y="69758"/>
                      <a:pt x="60223" y="68262"/>
                      <a:pt x="59228" y="67079"/>
                    </a:cubicBezTo>
                    <a:cubicBezTo>
                      <a:pt x="59656" y="67000"/>
                      <a:pt x="60087" y="66961"/>
                      <a:pt x="60514" y="66961"/>
                    </a:cubicBezTo>
                    <a:cubicBezTo>
                      <a:pt x="62447" y="66961"/>
                      <a:pt x="64319" y="67757"/>
                      <a:pt x="65662" y="69203"/>
                    </a:cubicBezTo>
                    <a:cubicBezTo>
                      <a:pt x="66995" y="67754"/>
                      <a:pt x="68869" y="66954"/>
                      <a:pt x="70804" y="66954"/>
                    </a:cubicBezTo>
                    <a:cubicBezTo>
                      <a:pt x="71287" y="66954"/>
                      <a:pt x="71773" y="67004"/>
                      <a:pt x="72256" y="67106"/>
                    </a:cubicBezTo>
                    <a:cubicBezTo>
                      <a:pt x="71280" y="68352"/>
                      <a:pt x="70751" y="69920"/>
                      <a:pt x="70948" y="71568"/>
                    </a:cubicBezTo>
                    <a:cubicBezTo>
                      <a:pt x="71456" y="71455"/>
                      <a:pt x="71968" y="71399"/>
                      <a:pt x="72477" y="71399"/>
                    </a:cubicBezTo>
                    <a:cubicBezTo>
                      <a:pt x="74412" y="71399"/>
                      <a:pt x="76294" y="72202"/>
                      <a:pt x="77642" y="73656"/>
                    </a:cubicBezTo>
                    <a:cubicBezTo>
                      <a:pt x="78975" y="72213"/>
                      <a:pt x="80841" y="71411"/>
                      <a:pt x="82765" y="71411"/>
                    </a:cubicBezTo>
                    <a:cubicBezTo>
                      <a:pt x="83195" y="71411"/>
                      <a:pt x="83627" y="71451"/>
                      <a:pt x="84057" y="71533"/>
                    </a:cubicBezTo>
                    <a:cubicBezTo>
                      <a:pt x="83529" y="72160"/>
                      <a:pt x="83117" y="72895"/>
                      <a:pt x="82857" y="73674"/>
                    </a:cubicBezTo>
                    <a:lnTo>
                      <a:pt x="83233" y="73674"/>
                    </a:lnTo>
                    <a:cubicBezTo>
                      <a:pt x="84129" y="70931"/>
                      <a:pt x="86712" y="69558"/>
                      <a:pt x="89295" y="69558"/>
                    </a:cubicBezTo>
                    <a:cubicBezTo>
                      <a:pt x="91875" y="69558"/>
                      <a:pt x="94456" y="70929"/>
                      <a:pt x="95357" y="73674"/>
                    </a:cubicBezTo>
                    <a:lnTo>
                      <a:pt x="95733" y="73674"/>
                    </a:lnTo>
                    <a:cubicBezTo>
                      <a:pt x="95464" y="72895"/>
                      <a:pt x="95061" y="72160"/>
                      <a:pt x="94523" y="71533"/>
                    </a:cubicBezTo>
                    <a:cubicBezTo>
                      <a:pt x="94955" y="71451"/>
                      <a:pt x="95389" y="71411"/>
                      <a:pt x="95820" y="71411"/>
                    </a:cubicBezTo>
                    <a:cubicBezTo>
                      <a:pt x="97749" y="71411"/>
                      <a:pt x="99616" y="72213"/>
                      <a:pt x="100957" y="73656"/>
                    </a:cubicBezTo>
                    <a:cubicBezTo>
                      <a:pt x="102295" y="72203"/>
                      <a:pt x="104169" y="71403"/>
                      <a:pt x="106103" y="71403"/>
                    </a:cubicBezTo>
                    <a:cubicBezTo>
                      <a:pt x="106579" y="71403"/>
                      <a:pt x="107058" y="71451"/>
                      <a:pt x="107534" y="71550"/>
                    </a:cubicBezTo>
                    <a:cubicBezTo>
                      <a:pt x="106495" y="72814"/>
                      <a:pt x="105930" y="74427"/>
                      <a:pt x="106136" y="76129"/>
                    </a:cubicBezTo>
                    <a:cubicBezTo>
                      <a:pt x="106644" y="76015"/>
                      <a:pt x="107156" y="75960"/>
                      <a:pt x="107665" y="75960"/>
                    </a:cubicBezTo>
                    <a:cubicBezTo>
                      <a:pt x="109600" y="75960"/>
                      <a:pt x="111480" y="76763"/>
                      <a:pt x="112821" y="78217"/>
                    </a:cubicBezTo>
                    <a:cubicBezTo>
                      <a:pt x="114165" y="76770"/>
                      <a:pt x="116034" y="75967"/>
                      <a:pt x="117968" y="75967"/>
                    </a:cubicBezTo>
                    <a:cubicBezTo>
                      <a:pt x="118392" y="75967"/>
                      <a:pt x="118820" y="76005"/>
                      <a:pt x="119245" y="76084"/>
                    </a:cubicBezTo>
                    <a:cubicBezTo>
                      <a:pt x="118717" y="76721"/>
                      <a:pt x="118304" y="77446"/>
                      <a:pt x="118045" y="78235"/>
                    </a:cubicBezTo>
                    <a:lnTo>
                      <a:pt x="118421" y="78235"/>
                    </a:lnTo>
                    <a:cubicBezTo>
                      <a:pt x="119317" y="75492"/>
                      <a:pt x="121900" y="74119"/>
                      <a:pt x="124482" y="74119"/>
                    </a:cubicBezTo>
                    <a:cubicBezTo>
                      <a:pt x="127063" y="74119"/>
                      <a:pt x="129644" y="75490"/>
                      <a:pt x="130544" y="78235"/>
                    </a:cubicBezTo>
                    <a:lnTo>
                      <a:pt x="130921" y="78235"/>
                    </a:lnTo>
                    <a:cubicBezTo>
                      <a:pt x="130652" y="77446"/>
                      <a:pt x="130249" y="76721"/>
                      <a:pt x="129711" y="76084"/>
                    </a:cubicBezTo>
                    <a:cubicBezTo>
                      <a:pt x="130137" y="76005"/>
                      <a:pt x="130565" y="75967"/>
                      <a:pt x="130990" y="75967"/>
                    </a:cubicBezTo>
                    <a:cubicBezTo>
                      <a:pt x="132925" y="75967"/>
                      <a:pt x="134800" y="76770"/>
                      <a:pt x="136145" y="78217"/>
                    </a:cubicBezTo>
                    <a:cubicBezTo>
                      <a:pt x="137486" y="76763"/>
                      <a:pt x="139360" y="75960"/>
                      <a:pt x="141297" y="75960"/>
                    </a:cubicBezTo>
                    <a:cubicBezTo>
                      <a:pt x="141806" y="75960"/>
                      <a:pt x="142320" y="76015"/>
                      <a:pt x="142829" y="76129"/>
                    </a:cubicBezTo>
                    <a:cubicBezTo>
                      <a:pt x="143284" y="72368"/>
                      <a:pt x="139944" y="69005"/>
                      <a:pt x="136195" y="69005"/>
                    </a:cubicBezTo>
                    <a:cubicBezTo>
                      <a:pt x="136175" y="69005"/>
                      <a:pt x="136156" y="69005"/>
                      <a:pt x="136136" y="69006"/>
                    </a:cubicBezTo>
                    <a:cubicBezTo>
                      <a:pt x="136116" y="69005"/>
                      <a:pt x="136096" y="69005"/>
                      <a:pt x="136077" y="69005"/>
                    </a:cubicBezTo>
                    <a:cubicBezTo>
                      <a:pt x="134208" y="69005"/>
                      <a:pt x="132449" y="69844"/>
                      <a:pt x="131199" y="71147"/>
                    </a:cubicBezTo>
                    <a:cubicBezTo>
                      <a:pt x="131288" y="69552"/>
                      <a:pt x="130706" y="68056"/>
                      <a:pt x="129711" y="66873"/>
                    </a:cubicBezTo>
                    <a:cubicBezTo>
                      <a:pt x="130140" y="66794"/>
                      <a:pt x="130570" y="66755"/>
                      <a:pt x="130997" y="66755"/>
                    </a:cubicBezTo>
                    <a:cubicBezTo>
                      <a:pt x="132930" y="66755"/>
                      <a:pt x="134802" y="67551"/>
                      <a:pt x="136145" y="68997"/>
                    </a:cubicBezTo>
                    <a:cubicBezTo>
                      <a:pt x="137487" y="67540"/>
                      <a:pt x="139365" y="66743"/>
                      <a:pt x="141304" y="66743"/>
                    </a:cubicBezTo>
                    <a:cubicBezTo>
                      <a:pt x="141811" y="66743"/>
                      <a:pt x="142322" y="66798"/>
                      <a:pt x="142829" y="66909"/>
                    </a:cubicBezTo>
                    <a:cubicBezTo>
                      <a:pt x="143276" y="63151"/>
                      <a:pt x="139944" y="59785"/>
                      <a:pt x="136198" y="59785"/>
                    </a:cubicBezTo>
                    <a:cubicBezTo>
                      <a:pt x="136183" y="59785"/>
                      <a:pt x="136169" y="59785"/>
                      <a:pt x="136154" y="59785"/>
                    </a:cubicBezTo>
                    <a:cubicBezTo>
                      <a:pt x="137492" y="58340"/>
                      <a:pt x="139363" y="57545"/>
                      <a:pt x="141292" y="57545"/>
                    </a:cubicBezTo>
                    <a:cubicBezTo>
                      <a:pt x="141803" y="57545"/>
                      <a:pt x="142319" y="57601"/>
                      <a:pt x="142829" y="57715"/>
                    </a:cubicBezTo>
                    <a:cubicBezTo>
                      <a:pt x="143284" y="53954"/>
                      <a:pt x="139944" y="50592"/>
                      <a:pt x="136195" y="50592"/>
                    </a:cubicBezTo>
                    <a:cubicBezTo>
                      <a:pt x="136175" y="50592"/>
                      <a:pt x="136156" y="50592"/>
                      <a:pt x="136136" y="50592"/>
                    </a:cubicBezTo>
                    <a:cubicBezTo>
                      <a:pt x="136116" y="50592"/>
                      <a:pt x="136096" y="50592"/>
                      <a:pt x="136077" y="50592"/>
                    </a:cubicBezTo>
                    <a:cubicBezTo>
                      <a:pt x="134208" y="50592"/>
                      <a:pt x="132449" y="51430"/>
                      <a:pt x="131199" y="52733"/>
                    </a:cubicBezTo>
                    <a:cubicBezTo>
                      <a:pt x="131288" y="51138"/>
                      <a:pt x="130706" y="49642"/>
                      <a:pt x="129711" y="48459"/>
                    </a:cubicBezTo>
                    <a:cubicBezTo>
                      <a:pt x="130140" y="48380"/>
                      <a:pt x="130570" y="48341"/>
                      <a:pt x="130997" y="48341"/>
                    </a:cubicBezTo>
                    <a:cubicBezTo>
                      <a:pt x="132927" y="48341"/>
                      <a:pt x="134793" y="49137"/>
                      <a:pt x="136136" y="50583"/>
                    </a:cubicBezTo>
                    <a:cubicBezTo>
                      <a:pt x="137484" y="49129"/>
                      <a:pt x="139360" y="48326"/>
                      <a:pt x="141292" y="48326"/>
                    </a:cubicBezTo>
                    <a:cubicBezTo>
                      <a:pt x="141801" y="48326"/>
                      <a:pt x="142313" y="48381"/>
                      <a:pt x="142820" y="48495"/>
                    </a:cubicBezTo>
                    <a:cubicBezTo>
                      <a:pt x="143275" y="44743"/>
                      <a:pt x="139943" y="41371"/>
                      <a:pt x="136195" y="41371"/>
                    </a:cubicBezTo>
                    <a:cubicBezTo>
                      <a:pt x="136175" y="41371"/>
                      <a:pt x="136156" y="41371"/>
                      <a:pt x="136136" y="41372"/>
                    </a:cubicBezTo>
                    <a:cubicBezTo>
                      <a:pt x="137482" y="39919"/>
                      <a:pt x="139354" y="39122"/>
                      <a:pt x="141284" y="39122"/>
                    </a:cubicBezTo>
                    <a:cubicBezTo>
                      <a:pt x="141795" y="39122"/>
                      <a:pt x="142310" y="39178"/>
                      <a:pt x="142820" y="39293"/>
                    </a:cubicBezTo>
                    <a:cubicBezTo>
                      <a:pt x="143274" y="35536"/>
                      <a:pt x="139943" y="32169"/>
                      <a:pt x="136210" y="32169"/>
                    </a:cubicBezTo>
                    <a:cubicBezTo>
                      <a:pt x="136185" y="32169"/>
                      <a:pt x="136160" y="32169"/>
                      <a:pt x="136136" y="32169"/>
                    </a:cubicBezTo>
                    <a:cubicBezTo>
                      <a:pt x="136116" y="32169"/>
                      <a:pt x="136096" y="32169"/>
                      <a:pt x="136076" y="32169"/>
                    </a:cubicBezTo>
                    <a:cubicBezTo>
                      <a:pt x="134207" y="32169"/>
                      <a:pt x="132440" y="32998"/>
                      <a:pt x="131199" y="34302"/>
                    </a:cubicBezTo>
                    <a:cubicBezTo>
                      <a:pt x="131279" y="32716"/>
                      <a:pt x="130697" y="31210"/>
                      <a:pt x="129702" y="30028"/>
                    </a:cubicBezTo>
                    <a:cubicBezTo>
                      <a:pt x="130130" y="29949"/>
                      <a:pt x="130559" y="29910"/>
                      <a:pt x="130985" y="29910"/>
                    </a:cubicBezTo>
                    <a:cubicBezTo>
                      <a:pt x="132925" y="29910"/>
                      <a:pt x="134799" y="30713"/>
                      <a:pt x="136136" y="32160"/>
                    </a:cubicBezTo>
                    <a:cubicBezTo>
                      <a:pt x="137484" y="30706"/>
                      <a:pt x="139360" y="29903"/>
                      <a:pt x="141292" y="29903"/>
                    </a:cubicBezTo>
                    <a:cubicBezTo>
                      <a:pt x="141801" y="29903"/>
                      <a:pt x="142313" y="29959"/>
                      <a:pt x="142820" y="30072"/>
                    </a:cubicBezTo>
                    <a:cubicBezTo>
                      <a:pt x="143276" y="26315"/>
                      <a:pt x="139935" y="22949"/>
                      <a:pt x="136189" y="22949"/>
                    </a:cubicBezTo>
                    <a:cubicBezTo>
                      <a:pt x="136175" y="22949"/>
                      <a:pt x="136160" y="22949"/>
                      <a:pt x="136145" y="22949"/>
                    </a:cubicBezTo>
                    <a:cubicBezTo>
                      <a:pt x="137490" y="21504"/>
                      <a:pt x="139357" y="20708"/>
                      <a:pt x="141284" y="20708"/>
                    </a:cubicBezTo>
                    <a:cubicBezTo>
                      <a:pt x="141794" y="20708"/>
                      <a:pt x="142310" y="20764"/>
                      <a:pt x="142820" y="20879"/>
                    </a:cubicBezTo>
                    <a:cubicBezTo>
                      <a:pt x="143275" y="17117"/>
                      <a:pt x="139935" y="13755"/>
                      <a:pt x="136195" y="13755"/>
                    </a:cubicBezTo>
                    <a:cubicBezTo>
                      <a:pt x="136175" y="13755"/>
                      <a:pt x="136156" y="13755"/>
                      <a:pt x="136136" y="13755"/>
                    </a:cubicBezTo>
                    <a:cubicBezTo>
                      <a:pt x="136116" y="13755"/>
                      <a:pt x="136096" y="13755"/>
                      <a:pt x="136076" y="13755"/>
                    </a:cubicBezTo>
                    <a:cubicBezTo>
                      <a:pt x="134207" y="13755"/>
                      <a:pt x="132440" y="14585"/>
                      <a:pt x="131199" y="15888"/>
                    </a:cubicBezTo>
                    <a:cubicBezTo>
                      <a:pt x="131279" y="14302"/>
                      <a:pt x="130697" y="12797"/>
                      <a:pt x="129702" y="11614"/>
                    </a:cubicBezTo>
                    <a:cubicBezTo>
                      <a:pt x="130130" y="11535"/>
                      <a:pt x="130558" y="11496"/>
                      <a:pt x="130984" y="11496"/>
                    </a:cubicBezTo>
                    <a:cubicBezTo>
                      <a:pt x="132922" y="11496"/>
                      <a:pt x="134791" y="12299"/>
                      <a:pt x="136136" y="13746"/>
                    </a:cubicBezTo>
                    <a:cubicBezTo>
                      <a:pt x="137484" y="12292"/>
                      <a:pt x="139360" y="11489"/>
                      <a:pt x="141292" y="11489"/>
                    </a:cubicBezTo>
                    <a:cubicBezTo>
                      <a:pt x="141801" y="11489"/>
                      <a:pt x="142313" y="11545"/>
                      <a:pt x="142820" y="11659"/>
                    </a:cubicBezTo>
                    <a:cubicBezTo>
                      <a:pt x="143275" y="7906"/>
                      <a:pt x="139935" y="4535"/>
                      <a:pt x="136195" y="4535"/>
                    </a:cubicBezTo>
                    <a:cubicBezTo>
                      <a:pt x="136175" y="4535"/>
                      <a:pt x="136156" y="4535"/>
                      <a:pt x="136136" y="4535"/>
                    </a:cubicBezTo>
                    <a:cubicBezTo>
                      <a:pt x="136116" y="4535"/>
                      <a:pt x="136096" y="4535"/>
                      <a:pt x="136077" y="4535"/>
                    </a:cubicBezTo>
                    <a:cubicBezTo>
                      <a:pt x="134208" y="4535"/>
                      <a:pt x="132440" y="5373"/>
                      <a:pt x="131199" y="6677"/>
                    </a:cubicBezTo>
                    <a:cubicBezTo>
                      <a:pt x="131234" y="5933"/>
                      <a:pt x="131136" y="5198"/>
                      <a:pt x="130894" y="4499"/>
                    </a:cubicBezTo>
                    <a:lnTo>
                      <a:pt x="130518" y="4499"/>
                    </a:lnTo>
                    <a:cubicBezTo>
                      <a:pt x="130751" y="5198"/>
                      <a:pt x="130867" y="5933"/>
                      <a:pt x="130867" y="6668"/>
                    </a:cubicBezTo>
                    <a:cubicBezTo>
                      <a:pt x="130394" y="6566"/>
                      <a:pt x="129917" y="6516"/>
                      <a:pt x="129443" y="6516"/>
                    </a:cubicBezTo>
                    <a:cubicBezTo>
                      <a:pt x="127584" y="6516"/>
                      <a:pt x="125780" y="7282"/>
                      <a:pt x="124487" y="8675"/>
                    </a:cubicBezTo>
                    <a:cubicBezTo>
                      <a:pt x="123206" y="7295"/>
                      <a:pt x="121414" y="6515"/>
                      <a:pt x="119532" y="6515"/>
                    </a:cubicBezTo>
                    <a:cubicBezTo>
                      <a:pt x="119048" y="6515"/>
                      <a:pt x="118564" y="6560"/>
                      <a:pt x="118089" y="6668"/>
                    </a:cubicBezTo>
                    <a:cubicBezTo>
                      <a:pt x="118089" y="5933"/>
                      <a:pt x="118206" y="5198"/>
                      <a:pt x="118439" y="4499"/>
                    </a:cubicBezTo>
                    <a:lnTo>
                      <a:pt x="118063" y="4499"/>
                    </a:lnTo>
                    <a:cubicBezTo>
                      <a:pt x="117821" y="5198"/>
                      <a:pt x="117722" y="5933"/>
                      <a:pt x="117758" y="6677"/>
                    </a:cubicBezTo>
                    <a:cubicBezTo>
                      <a:pt x="116516" y="5373"/>
                      <a:pt x="114749" y="4535"/>
                      <a:pt x="112880" y="4535"/>
                    </a:cubicBezTo>
                    <a:cubicBezTo>
                      <a:pt x="112860" y="4535"/>
                      <a:pt x="112840" y="4535"/>
                      <a:pt x="112821" y="4535"/>
                    </a:cubicBezTo>
                    <a:cubicBezTo>
                      <a:pt x="112802" y="4535"/>
                      <a:pt x="112783" y="4535"/>
                      <a:pt x="112765" y="4535"/>
                    </a:cubicBezTo>
                    <a:cubicBezTo>
                      <a:pt x="110778" y="4535"/>
                      <a:pt x="108911" y="5480"/>
                      <a:pt x="107659" y="6927"/>
                    </a:cubicBezTo>
                    <a:lnTo>
                      <a:pt x="107659" y="6927"/>
                    </a:lnTo>
                    <a:cubicBezTo>
                      <a:pt x="107953" y="3265"/>
                      <a:pt x="104676" y="36"/>
                      <a:pt x="101009" y="36"/>
                    </a:cubicBezTo>
                    <a:cubicBezTo>
                      <a:pt x="100988" y="36"/>
                      <a:pt x="100968" y="37"/>
                      <a:pt x="100948" y="37"/>
                    </a:cubicBezTo>
                    <a:cubicBezTo>
                      <a:pt x="100928" y="37"/>
                      <a:pt x="100908" y="37"/>
                      <a:pt x="100889" y="37"/>
                    </a:cubicBezTo>
                    <a:cubicBezTo>
                      <a:pt x="99020" y="37"/>
                      <a:pt x="97261" y="875"/>
                      <a:pt x="96011" y="2178"/>
                    </a:cubicBezTo>
                    <a:cubicBezTo>
                      <a:pt x="96056" y="1435"/>
                      <a:pt x="95948" y="700"/>
                      <a:pt x="95706" y="1"/>
                    </a:cubicBezTo>
                    <a:lnTo>
                      <a:pt x="95339" y="1"/>
                    </a:lnTo>
                    <a:cubicBezTo>
                      <a:pt x="95563" y="700"/>
                      <a:pt x="95688" y="1426"/>
                      <a:pt x="95688" y="2169"/>
                    </a:cubicBezTo>
                    <a:cubicBezTo>
                      <a:pt x="95213" y="2067"/>
                      <a:pt x="94735" y="2018"/>
                      <a:pt x="94260" y="2018"/>
                    </a:cubicBezTo>
                    <a:cubicBezTo>
                      <a:pt x="92399" y="2018"/>
                      <a:pt x="90599" y="2784"/>
                      <a:pt x="89299" y="4177"/>
                    </a:cubicBezTo>
                    <a:cubicBezTo>
                      <a:pt x="88034" y="2804"/>
                      <a:pt x="86246" y="2017"/>
                      <a:pt x="84376" y="2017"/>
                    </a:cubicBezTo>
                    <a:cubicBezTo>
                      <a:pt x="84365" y="2017"/>
                      <a:pt x="84355" y="2017"/>
                      <a:pt x="84344" y="2017"/>
                    </a:cubicBezTo>
                    <a:cubicBezTo>
                      <a:pt x="83860" y="2017"/>
                      <a:pt x="83376" y="2062"/>
                      <a:pt x="82902" y="2169"/>
                    </a:cubicBezTo>
                    <a:cubicBezTo>
                      <a:pt x="82902" y="1435"/>
                      <a:pt x="83027" y="700"/>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sp>
            <p:nvSpPr>
              <p:cNvPr id="392" name="Google Shape;392;p18"/>
              <p:cNvSpPr/>
              <p:nvPr/>
            </p:nvSpPr>
            <p:spPr>
              <a:xfrm>
                <a:off x="0" y="0"/>
                <a:ext cx="2743019" cy="1499080"/>
              </a:xfrm>
              <a:custGeom>
                <a:avLst/>
                <a:gdLst/>
                <a:ahLst/>
                <a:cxnLst/>
                <a:rect l="l" t="t" r="r" b="b"/>
                <a:pathLst>
                  <a:path w="143276" h="78414" extrusionOk="0">
                    <a:moveTo>
                      <a:pt x="84144" y="2392"/>
                    </a:moveTo>
                    <a:cubicBezTo>
                      <a:pt x="86080" y="2392"/>
                      <a:pt x="87955" y="3195"/>
                      <a:pt x="89299" y="4642"/>
                    </a:cubicBezTo>
                    <a:cubicBezTo>
                      <a:pt x="90635" y="3197"/>
                      <a:pt x="92499" y="2400"/>
                      <a:pt x="94430" y="2400"/>
                    </a:cubicBezTo>
                    <a:cubicBezTo>
                      <a:pt x="94856" y="2400"/>
                      <a:pt x="95287" y="2439"/>
                      <a:pt x="95715" y="2518"/>
                    </a:cubicBezTo>
                    <a:cubicBezTo>
                      <a:pt x="94720" y="3692"/>
                      <a:pt x="94138" y="5198"/>
                      <a:pt x="94228" y="6793"/>
                    </a:cubicBezTo>
                    <a:cubicBezTo>
                      <a:pt x="92977" y="5480"/>
                      <a:pt x="91219" y="4651"/>
                      <a:pt x="89350" y="4651"/>
                    </a:cubicBezTo>
                    <a:cubicBezTo>
                      <a:pt x="89330" y="4651"/>
                      <a:pt x="89310" y="4651"/>
                      <a:pt x="89290" y="4651"/>
                    </a:cubicBezTo>
                    <a:cubicBezTo>
                      <a:pt x="89271" y="4651"/>
                      <a:pt x="89251" y="4651"/>
                      <a:pt x="89231" y="4651"/>
                    </a:cubicBezTo>
                    <a:cubicBezTo>
                      <a:pt x="87362" y="4651"/>
                      <a:pt x="85595" y="5489"/>
                      <a:pt x="84353" y="6793"/>
                    </a:cubicBezTo>
                    <a:cubicBezTo>
                      <a:pt x="84434" y="5198"/>
                      <a:pt x="83851" y="3692"/>
                      <a:pt x="82866" y="2518"/>
                    </a:cubicBezTo>
                    <a:lnTo>
                      <a:pt x="82866" y="2509"/>
                    </a:lnTo>
                    <a:cubicBezTo>
                      <a:pt x="83291" y="2430"/>
                      <a:pt x="83719" y="2392"/>
                      <a:pt x="84144" y="2392"/>
                    </a:cubicBezTo>
                    <a:close/>
                    <a:moveTo>
                      <a:pt x="23970" y="2589"/>
                    </a:moveTo>
                    <a:cubicBezTo>
                      <a:pt x="24396" y="2589"/>
                      <a:pt x="24824" y="2628"/>
                      <a:pt x="25250" y="2707"/>
                    </a:cubicBezTo>
                    <a:cubicBezTo>
                      <a:pt x="24255" y="3889"/>
                      <a:pt x="23673" y="5386"/>
                      <a:pt x="23753" y="6981"/>
                    </a:cubicBezTo>
                    <a:cubicBezTo>
                      <a:pt x="22512" y="5677"/>
                      <a:pt x="20744" y="4839"/>
                      <a:pt x="18884" y="4839"/>
                    </a:cubicBezTo>
                    <a:cubicBezTo>
                      <a:pt x="18864" y="4839"/>
                      <a:pt x="18845" y="4839"/>
                      <a:pt x="18825" y="4839"/>
                    </a:cubicBezTo>
                    <a:cubicBezTo>
                      <a:pt x="18805" y="4839"/>
                      <a:pt x="18786" y="4839"/>
                      <a:pt x="18766" y="4839"/>
                    </a:cubicBezTo>
                    <a:cubicBezTo>
                      <a:pt x="16897" y="4839"/>
                      <a:pt x="15129" y="5677"/>
                      <a:pt x="13888" y="6981"/>
                    </a:cubicBezTo>
                    <a:cubicBezTo>
                      <a:pt x="13951" y="5395"/>
                      <a:pt x="13368" y="3898"/>
                      <a:pt x="12382" y="2716"/>
                    </a:cubicBezTo>
                    <a:lnTo>
                      <a:pt x="12391" y="2707"/>
                    </a:lnTo>
                    <a:cubicBezTo>
                      <a:pt x="12818" y="2628"/>
                      <a:pt x="13246" y="2589"/>
                      <a:pt x="13671" y="2589"/>
                    </a:cubicBezTo>
                    <a:cubicBezTo>
                      <a:pt x="15606" y="2589"/>
                      <a:pt x="17481" y="3390"/>
                      <a:pt x="18825" y="4830"/>
                    </a:cubicBezTo>
                    <a:cubicBezTo>
                      <a:pt x="20162" y="3390"/>
                      <a:pt x="22035" y="2589"/>
                      <a:pt x="23970" y="2589"/>
                    </a:cubicBezTo>
                    <a:close/>
                    <a:moveTo>
                      <a:pt x="77636" y="544"/>
                    </a:moveTo>
                    <a:cubicBezTo>
                      <a:pt x="80811" y="544"/>
                      <a:pt x="83986" y="2623"/>
                      <a:pt x="84031" y="6784"/>
                    </a:cubicBezTo>
                    <a:cubicBezTo>
                      <a:pt x="83550" y="6679"/>
                      <a:pt x="83066" y="6627"/>
                      <a:pt x="82585" y="6627"/>
                    </a:cubicBezTo>
                    <a:cubicBezTo>
                      <a:pt x="80728" y="6627"/>
                      <a:pt x="78929" y="7394"/>
                      <a:pt x="77633" y="8782"/>
                    </a:cubicBezTo>
                    <a:cubicBezTo>
                      <a:pt x="76360" y="7411"/>
                      <a:pt x="74559" y="6622"/>
                      <a:pt x="72687" y="6622"/>
                    </a:cubicBezTo>
                    <a:cubicBezTo>
                      <a:pt x="72203" y="6622"/>
                      <a:pt x="71719" y="6676"/>
                      <a:pt x="71244" y="6784"/>
                    </a:cubicBezTo>
                    <a:cubicBezTo>
                      <a:pt x="71284" y="2625"/>
                      <a:pt x="74460" y="544"/>
                      <a:pt x="77636" y="544"/>
                    </a:cubicBezTo>
                    <a:close/>
                    <a:moveTo>
                      <a:pt x="100947" y="544"/>
                    </a:moveTo>
                    <a:cubicBezTo>
                      <a:pt x="104121" y="544"/>
                      <a:pt x="107295" y="2622"/>
                      <a:pt x="107337" y="6782"/>
                    </a:cubicBezTo>
                    <a:lnTo>
                      <a:pt x="107337" y="6782"/>
                    </a:lnTo>
                    <a:cubicBezTo>
                      <a:pt x="106859" y="6678"/>
                      <a:pt x="106378" y="6627"/>
                      <a:pt x="105901" y="6627"/>
                    </a:cubicBezTo>
                    <a:cubicBezTo>
                      <a:pt x="104043" y="6627"/>
                      <a:pt x="102246" y="7394"/>
                      <a:pt x="100957" y="8782"/>
                    </a:cubicBezTo>
                    <a:cubicBezTo>
                      <a:pt x="99676" y="7411"/>
                      <a:pt x="97883" y="6622"/>
                      <a:pt x="96002" y="6622"/>
                    </a:cubicBezTo>
                    <a:cubicBezTo>
                      <a:pt x="95518" y="6622"/>
                      <a:pt x="95034" y="6676"/>
                      <a:pt x="94559" y="6784"/>
                    </a:cubicBezTo>
                    <a:cubicBezTo>
                      <a:pt x="94595" y="2625"/>
                      <a:pt x="97771" y="544"/>
                      <a:pt x="100947" y="544"/>
                    </a:cubicBezTo>
                    <a:close/>
                    <a:moveTo>
                      <a:pt x="7166" y="739"/>
                    </a:moveTo>
                    <a:cubicBezTo>
                      <a:pt x="10341" y="739"/>
                      <a:pt x="13516" y="2815"/>
                      <a:pt x="13556" y="6972"/>
                    </a:cubicBezTo>
                    <a:cubicBezTo>
                      <a:pt x="13079" y="6868"/>
                      <a:pt x="12598" y="6817"/>
                      <a:pt x="12120" y="6817"/>
                    </a:cubicBezTo>
                    <a:cubicBezTo>
                      <a:pt x="10263" y="6817"/>
                      <a:pt x="8460" y="7585"/>
                      <a:pt x="7163" y="8974"/>
                    </a:cubicBezTo>
                    <a:lnTo>
                      <a:pt x="7163" y="8974"/>
                    </a:lnTo>
                    <a:cubicBezTo>
                      <a:pt x="5882" y="7597"/>
                      <a:pt x="4092" y="6819"/>
                      <a:pt x="2212" y="6819"/>
                    </a:cubicBezTo>
                    <a:cubicBezTo>
                      <a:pt x="1728" y="6819"/>
                      <a:pt x="1245" y="6873"/>
                      <a:pt x="770" y="6972"/>
                    </a:cubicBezTo>
                    <a:cubicBezTo>
                      <a:pt x="810" y="2818"/>
                      <a:pt x="3988" y="739"/>
                      <a:pt x="7166" y="739"/>
                    </a:cubicBezTo>
                    <a:close/>
                    <a:moveTo>
                      <a:pt x="30461" y="743"/>
                    </a:moveTo>
                    <a:cubicBezTo>
                      <a:pt x="33632" y="743"/>
                      <a:pt x="36807" y="2818"/>
                      <a:pt x="36853" y="6968"/>
                    </a:cubicBezTo>
                    <a:lnTo>
                      <a:pt x="36853" y="6968"/>
                    </a:lnTo>
                    <a:cubicBezTo>
                      <a:pt x="36386" y="6869"/>
                      <a:pt x="35915" y="6820"/>
                      <a:pt x="35447" y="6820"/>
                    </a:cubicBezTo>
                    <a:cubicBezTo>
                      <a:pt x="33589" y="6820"/>
                      <a:pt x="31784" y="7587"/>
                      <a:pt x="30492" y="8979"/>
                    </a:cubicBezTo>
                    <a:cubicBezTo>
                      <a:pt x="29210" y="7599"/>
                      <a:pt x="27418" y="6819"/>
                      <a:pt x="25536" y="6819"/>
                    </a:cubicBezTo>
                    <a:cubicBezTo>
                      <a:pt x="25053" y="6819"/>
                      <a:pt x="24569" y="6873"/>
                      <a:pt x="24094" y="6972"/>
                    </a:cubicBezTo>
                    <a:cubicBezTo>
                      <a:pt x="24121" y="2820"/>
                      <a:pt x="27289" y="743"/>
                      <a:pt x="30461" y="743"/>
                    </a:cubicBezTo>
                    <a:close/>
                    <a:moveTo>
                      <a:pt x="119326" y="6899"/>
                    </a:moveTo>
                    <a:cubicBezTo>
                      <a:pt x="121263" y="6899"/>
                      <a:pt x="123133" y="7700"/>
                      <a:pt x="124470" y="9149"/>
                    </a:cubicBezTo>
                    <a:lnTo>
                      <a:pt x="124470" y="9149"/>
                    </a:lnTo>
                    <a:cubicBezTo>
                      <a:pt x="124453" y="9149"/>
                      <a:pt x="124436" y="9149"/>
                      <a:pt x="124419" y="9149"/>
                    </a:cubicBezTo>
                    <a:cubicBezTo>
                      <a:pt x="122550" y="9149"/>
                      <a:pt x="120782" y="9987"/>
                      <a:pt x="119541" y="11291"/>
                    </a:cubicBezTo>
                    <a:cubicBezTo>
                      <a:pt x="119622" y="9705"/>
                      <a:pt x="119039" y="8199"/>
                      <a:pt x="118045" y="7017"/>
                    </a:cubicBezTo>
                    <a:cubicBezTo>
                      <a:pt x="118472" y="6938"/>
                      <a:pt x="118901" y="6899"/>
                      <a:pt x="119326" y="6899"/>
                    </a:cubicBezTo>
                    <a:close/>
                    <a:moveTo>
                      <a:pt x="129625" y="6899"/>
                    </a:moveTo>
                    <a:cubicBezTo>
                      <a:pt x="130050" y="6899"/>
                      <a:pt x="130477" y="6938"/>
                      <a:pt x="130903" y="7017"/>
                    </a:cubicBezTo>
                    <a:cubicBezTo>
                      <a:pt x="129908" y="8199"/>
                      <a:pt x="129326" y="9705"/>
                      <a:pt x="129415" y="11291"/>
                    </a:cubicBezTo>
                    <a:cubicBezTo>
                      <a:pt x="128165" y="9987"/>
                      <a:pt x="126397" y="9149"/>
                      <a:pt x="124537" y="9149"/>
                    </a:cubicBezTo>
                    <a:cubicBezTo>
                      <a:pt x="124520" y="9149"/>
                      <a:pt x="124503" y="9149"/>
                      <a:pt x="124487" y="9149"/>
                    </a:cubicBezTo>
                    <a:lnTo>
                      <a:pt x="124487" y="9149"/>
                    </a:lnTo>
                    <a:cubicBezTo>
                      <a:pt x="125823" y="7700"/>
                      <a:pt x="127694" y="6899"/>
                      <a:pt x="129625" y="6899"/>
                    </a:cubicBezTo>
                    <a:close/>
                    <a:moveTo>
                      <a:pt x="82788" y="6997"/>
                    </a:moveTo>
                    <a:cubicBezTo>
                      <a:pt x="83213" y="6997"/>
                      <a:pt x="83641" y="7036"/>
                      <a:pt x="84066" y="7115"/>
                    </a:cubicBezTo>
                    <a:cubicBezTo>
                      <a:pt x="83072" y="8298"/>
                      <a:pt x="82489" y="9794"/>
                      <a:pt x="82579" y="11389"/>
                    </a:cubicBezTo>
                    <a:cubicBezTo>
                      <a:pt x="81329" y="10086"/>
                      <a:pt x="79570" y="9248"/>
                      <a:pt x="77701" y="9248"/>
                    </a:cubicBezTo>
                    <a:cubicBezTo>
                      <a:pt x="77681" y="9248"/>
                      <a:pt x="77661" y="9248"/>
                      <a:pt x="77642" y="9248"/>
                    </a:cubicBezTo>
                    <a:cubicBezTo>
                      <a:pt x="78979" y="7800"/>
                      <a:pt x="80853" y="6997"/>
                      <a:pt x="82788" y="6997"/>
                    </a:cubicBezTo>
                    <a:close/>
                    <a:moveTo>
                      <a:pt x="95819" y="7002"/>
                    </a:moveTo>
                    <a:cubicBezTo>
                      <a:pt x="97748" y="7002"/>
                      <a:pt x="99615" y="7806"/>
                      <a:pt x="100948" y="9257"/>
                    </a:cubicBezTo>
                    <a:cubicBezTo>
                      <a:pt x="100928" y="9257"/>
                      <a:pt x="100908" y="9256"/>
                      <a:pt x="100888" y="9256"/>
                    </a:cubicBezTo>
                    <a:cubicBezTo>
                      <a:pt x="99020" y="9256"/>
                      <a:pt x="97252" y="10086"/>
                      <a:pt x="96011" y="11398"/>
                    </a:cubicBezTo>
                    <a:cubicBezTo>
                      <a:pt x="96100" y="9803"/>
                      <a:pt x="95509" y="8298"/>
                      <a:pt x="94523" y="7124"/>
                    </a:cubicBezTo>
                    <a:cubicBezTo>
                      <a:pt x="94955" y="7042"/>
                      <a:pt x="95388" y="7002"/>
                      <a:pt x="95819" y="7002"/>
                    </a:cubicBezTo>
                    <a:close/>
                    <a:moveTo>
                      <a:pt x="48857" y="7096"/>
                    </a:moveTo>
                    <a:cubicBezTo>
                      <a:pt x="50790" y="7096"/>
                      <a:pt x="52658" y="7899"/>
                      <a:pt x="53995" y="9346"/>
                    </a:cubicBezTo>
                    <a:lnTo>
                      <a:pt x="53995" y="9346"/>
                    </a:lnTo>
                    <a:cubicBezTo>
                      <a:pt x="53978" y="9346"/>
                      <a:pt x="53961" y="9346"/>
                      <a:pt x="53945" y="9346"/>
                    </a:cubicBezTo>
                    <a:cubicBezTo>
                      <a:pt x="52076" y="9346"/>
                      <a:pt x="50308" y="10184"/>
                      <a:pt x="49067" y="11488"/>
                    </a:cubicBezTo>
                    <a:cubicBezTo>
                      <a:pt x="49156" y="9893"/>
                      <a:pt x="48565" y="8388"/>
                      <a:pt x="47579" y="7214"/>
                    </a:cubicBezTo>
                    <a:cubicBezTo>
                      <a:pt x="48005" y="7135"/>
                      <a:pt x="48433" y="7096"/>
                      <a:pt x="48857" y="7096"/>
                    </a:cubicBezTo>
                    <a:close/>
                    <a:moveTo>
                      <a:pt x="59151" y="7096"/>
                    </a:moveTo>
                    <a:cubicBezTo>
                      <a:pt x="59575" y="7096"/>
                      <a:pt x="60003" y="7135"/>
                      <a:pt x="60429" y="7214"/>
                    </a:cubicBezTo>
                    <a:cubicBezTo>
                      <a:pt x="59443" y="8397"/>
                      <a:pt x="58852" y="9893"/>
                      <a:pt x="58941" y="11488"/>
                    </a:cubicBezTo>
                    <a:cubicBezTo>
                      <a:pt x="57700" y="10184"/>
                      <a:pt x="55932" y="9346"/>
                      <a:pt x="54063" y="9346"/>
                    </a:cubicBezTo>
                    <a:cubicBezTo>
                      <a:pt x="54043" y="9346"/>
                      <a:pt x="54024" y="9346"/>
                      <a:pt x="54004" y="9346"/>
                    </a:cubicBezTo>
                    <a:cubicBezTo>
                      <a:pt x="55349" y="7899"/>
                      <a:pt x="57217" y="7096"/>
                      <a:pt x="59151" y="7096"/>
                    </a:cubicBezTo>
                    <a:close/>
                    <a:moveTo>
                      <a:pt x="12288" y="7195"/>
                    </a:moveTo>
                    <a:cubicBezTo>
                      <a:pt x="12712" y="7195"/>
                      <a:pt x="13139" y="7233"/>
                      <a:pt x="13565" y="7312"/>
                    </a:cubicBezTo>
                    <a:cubicBezTo>
                      <a:pt x="12580" y="8495"/>
                      <a:pt x="11997" y="9992"/>
                      <a:pt x="12078" y="11586"/>
                    </a:cubicBezTo>
                    <a:cubicBezTo>
                      <a:pt x="10836" y="10283"/>
                      <a:pt x="9069" y="9445"/>
                      <a:pt x="7200" y="9445"/>
                    </a:cubicBezTo>
                    <a:cubicBezTo>
                      <a:pt x="7183" y="9445"/>
                      <a:pt x="7166" y="9445"/>
                      <a:pt x="7150" y="9445"/>
                    </a:cubicBezTo>
                    <a:lnTo>
                      <a:pt x="7150" y="9445"/>
                    </a:lnTo>
                    <a:cubicBezTo>
                      <a:pt x="8487" y="7997"/>
                      <a:pt x="10354" y="7195"/>
                      <a:pt x="12288" y="7195"/>
                    </a:cubicBezTo>
                    <a:close/>
                    <a:moveTo>
                      <a:pt x="25327" y="7195"/>
                    </a:moveTo>
                    <a:cubicBezTo>
                      <a:pt x="27263" y="7195"/>
                      <a:pt x="29138" y="7997"/>
                      <a:pt x="30483" y="9445"/>
                    </a:cubicBezTo>
                    <a:cubicBezTo>
                      <a:pt x="30463" y="9445"/>
                      <a:pt x="30443" y="9445"/>
                      <a:pt x="30423" y="9445"/>
                    </a:cubicBezTo>
                    <a:cubicBezTo>
                      <a:pt x="28555" y="9445"/>
                      <a:pt x="26787" y="10283"/>
                      <a:pt x="25545" y="11586"/>
                    </a:cubicBezTo>
                    <a:cubicBezTo>
                      <a:pt x="25626" y="10000"/>
                      <a:pt x="25044" y="8495"/>
                      <a:pt x="24049" y="7312"/>
                    </a:cubicBezTo>
                    <a:cubicBezTo>
                      <a:pt x="24475" y="7233"/>
                      <a:pt x="24903" y="7195"/>
                      <a:pt x="25327" y="7195"/>
                    </a:cubicBezTo>
                    <a:close/>
                    <a:moveTo>
                      <a:pt x="35634" y="7192"/>
                    </a:moveTo>
                    <a:cubicBezTo>
                      <a:pt x="36094" y="7192"/>
                      <a:pt x="36556" y="7237"/>
                      <a:pt x="37015" y="7330"/>
                    </a:cubicBezTo>
                    <a:cubicBezTo>
                      <a:pt x="35998" y="8588"/>
                      <a:pt x="35452" y="10173"/>
                      <a:pt x="35641" y="11840"/>
                    </a:cubicBezTo>
                    <a:lnTo>
                      <a:pt x="35641" y="11840"/>
                    </a:lnTo>
                    <a:cubicBezTo>
                      <a:pt x="34389" y="10389"/>
                      <a:pt x="32523" y="9445"/>
                      <a:pt x="30538" y="9445"/>
                    </a:cubicBezTo>
                    <a:cubicBezTo>
                      <a:pt x="30520" y="9445"/>
                      <a:pt x="30501" y="9445"/>
                      <a:pt x="30483" y="9445"/>
                    </a:cubicBezTo>
                    <a:cubicBezTo>
                      <a:pt x="31822" y="7997"/>
                      <a:pt x="33700" y="7192"/>
                      <a:pt x="35634" y="7192"/>
                    </a:cubicBezTo>
                    <a:close/>
                    <a:moveTo>
                      <a:pt x="112820" y="5042"/>
                    </a:moveTo>
                    <a:cubicBezTo>
                      <a:pt x="115994" y="5042"/>
                      <a:pt x="119168" y="7120"/>
                      <a:pt x="119209" y="11280"/>
                    </a:cubicBezTo>
                    <a:lnTo>
                      <a:pt x="119209" y="11280"/>
                    </a:lnTo>
                    <a:cubicBezTo>
                      <a:pt x="118737" y="11179"/>
                      <a:pt x="118262" y="11130"/>
                      <a:pt x="117790" y="11130"/>
                    </a:cubicBezTo>
                    <a:cubicBezTo>
                      <a:pt x="115926" y="11130"/>
                      <a:pt x="114120" y="11897"/>
                      <a:pt x="112821" y="13289"/>
                    </a:cubicBezTo>
                    <a:cubicBezTo>
                      <a:pt x="111548" y="11909"/>
                      <a:pt x="109747" y="11129"/>
                      <a:pt x="107874" y="11129"/>
                    </a:cubicBezTo>
                    <a:cubicBezTo>
                      <a:pt x="107391" y="11129"/>
                      <a:pt x="106898" y="11183"/>
                      <a:pt x="106432" y="11282"/>
                    </a:cubicBezTo>
                    <a:cubicBezTo>
                      <a:pt x="106468" y="7123"/>
                      <a:pt x="109644" y="5042"/>
                      <a:pt x="112820" y="5042"/>
                    </a:cubicBezTo>
                    <a:close/>
                    <a:moveTo>
                      <a:pt x="136135" y="5042"/>
                    </a:moveTo>
                    <a:cubicBezTo>
                      <a:pt x="139310" y="5042"/>
                      <a:pt x="142484" y="7121"/>
                      <a:pt x="142525" y="11282"/>
                    </a:cubicBezTo>
                    <a:cubicBezTo>
                      <a:pt x="142051" y="11180"/>
                      <a:pt x="141574" y="11130"/>
                      <a:pt x="141100" y="11130"/>
                    </a:cubicBezTo>
                    <a:cubicBezTo>
                      <a:pt x="139242" y="11130"/>
                      <a:pt x="137437" y="11897"/>
                      <a:pt x="136145" y="13289"/>
                    </a:cubicBezTo>
                    <a:cubicBezTo>
                      <a:pt x="134863" y="11909"/>
                      <a:pt x="133071" y="11129"/>
                      <a:pt x="131190" y="11129"/>
                    </a:cubicBezTo>
                    <a:cubicBezTo>
                      <a:pt x="130706" y="11129"/>
                      <a:pt x="130222" y="11183"/>
                      <a:pt x="129747" y="11282"/>
                    </a:cubicBezTo>
                    <a:cubicBezTo>
                      <a:pt x="129783" y="7123"/>
                      <a:pt x="132959" y="5042"/>
                      <a:pt x="136135" y="5042"/>
                    </a:cubicBezTo>
                    <a:close/>
                    <a:moveTo>
                      <a:pt x="89293" y="5147"/>
                    </a:moveTo>
                    <a:cubicBezTo>
                      <a:pt x="92468" y="5147"/>
                      <a:pt x="95642" y="7223"/>
                      <a:pt x="95679" y="11378"/>
                    </a:cubicBezTo>
                    <a:lnTo>
                      <a:pt x="95679" y="11378"/>
                    </a:lnTo>
                    <a:cubicBezTo>
                      <a:pt x="95207" y="11278"/>
                      <a:pt x="94731" y="11229"/>
                      <a:pt x="94259" y="11229"/>
                    </a:cubicBezTo>
                    <a:cubicBezTo>
                      <a:pt x="92396" y="11229"/>
                      <a:pt x="90592" y="11995"/>
                      <a:pt x="89299" y="13388"/>
                    </a:cubicBezTo>
                    <a:cubicBezTo>
                      <a:pt x="88018" y="12008"/>
                      <a:pt x="86226" y="11228"/>
                      <a:pt x="84344" y="11228"/>
                    </a:cubicBezTo>
                    <a:cubicBezTo>
                      <a:pt x="83860" y="11228"/>
                      <a:pt x="83376" y="11282"/>
                      <a:pt x="82902" y="11380"/>
                    </a:cubicBezTo>
                    <a:cubicBezTo>
                      <a:pt x="82937" y="7226"/>
                      <a:pt x="86116" y="5147"/>
                      <a:pt x="89293" y="5147"/>
                    </a:cubicBezTo>
                    <a:close/>
                    <a:moveTo>
                      <a:pt x="42334" y="5241"/>
                    </a:moveTo>
                    <a:cubicBezTo>
                      <a:pt x="45504" y="5241"/>
                      <a:pt x="48679" y="7316"/>
                      <a:pt x="48726" y="11466"/>
                    </a:cubicBezTo>
                    <a:lnTo>
                      <a:pt x="48726" y="11466"/>
                    </a:lnTo>
                    <a:cubicBezTo>
                      <a:pt x="48259" y="11367"/>
                      <a:pt x="47788" y="11318"/>
                      <a:pt x="47320" y="11318"/>
                    </a:cubicBezTo>
                    <a:cubicBezTo>
                      <a:pt x="45461" y="11318"/>
                      <a:pt x="43655" y="12085"/>
                      <a:pt x="42355" y="13477"/>
                    </a:cubicBezTo>
                    <a:cubicBezTo>
                      <a:pt x="41083" y="12097"/>
                      <a:pt x="39282" y="11318"/>
                      <a:pt x="37409" y="11318"/>
                    </a:cubicBezTo>
                    <a:cubicBezTo>
                      <a:pt x="36916" y="11318"/>
                      <a:pt x="36432" y="11371"/>
                      <a:pt x="35966" y="11470"/>
                    </a:cubicBezTo>
                    <a:cubicBezTo>
                      <a:pt x="35993" y="7318"/>
                      <a:pt x="39161" y="5241"/>
                      <a:pt x="42334" y="5241"/>
                    </a:cubicBezTo>
                    <a:close/>
                    <a:moveTo>
                      <a:pt x="65648" y="5241"/>
                    </a:moveTo>
                    <a:cubicBezTo>
                      <a:pt x="68820" y="5241"/>
                      <a:pt x="71995" y="7316"/>
                      <a:pt x="72041" y="11466"/>
                    </a:cubicBezTo>
                    <a:lnTo>
                      <a:pt x="72041" y="11466"/>
                    </a:lnTo>
                    <a:cubicBezTo>
                      <a:pt x="71572" y="11367"/>
                      <a:pt x="71100" y="11318"/>
                      <a:pt x="70631" y="11318"/>
                    </a:cubicBezTo>
                    <a:cubicBezTo>
                      <a:pt x="68767" y="11318"/>
                      <a:pt x="66961" y="12085"/>
                      <a:pt x="65662" y="13477"/>
                    </a:cubicBezTo>
                    <a:cubicBezTo>
                      <a:pt x="64389" y="12097"/>
                      <a:pt x="62588" y="11318"/>
                      <a:pt x="60715" y="11318"/>
                    </a:cubicBezTo>
                    <a:cubicBezTo>
                      <a:pt x="60223" y="11318"/>
                      <a:pt x="59739" y="11371"/>
                      <a:pt x="59273" y="11470"/>
                    </a:cubicBezTo>
                    <a:cubicBezTo>
                      <a:pt x="59304" y="7318"/>
                      <a:pt x="62474" y="5241"/>
                      <a:pt x="65648" y="5241"/>
                    </a:cubicBezTo>
                    <a:close/>
                    <a:moveTo>
                      <a:pt x="18806" y="5349"/>
                    </a:moveTo>
                    <a:cubicBezTo>
                      <a:pt x="21976" y="5349"/>
                      <a:pt x="25149" y="7423"/>
                      <a:pt x="25196" y="11574"/>
                    </a:cubicBezTo>
                    <a:lnTo>
                      <a:pt x="25196" y="11574"/>
                    </a:lnTo>
                    <a:cubicBezTo>
                      <a:pt x="24722" y="11471"/>
                      <a:pt x="24244" y="11421"/>
                      <a:pt x="23770" y="11421"/>
                    </a:cubicBezTo>
                    <a:cubicBezTo>
                      <a:pt x="21912" y="11421"/>
                      <a:pt x="20114" y="12189"/>
                      <a:pt x="18825" y="13585"/>
                    </a:cubicBezTo>
                    <a:cubicBezTo>
                      <a:pt x="17544" y="12205"/>
                      <a:pt x="15752" y="11425"/>
                      <a:pt x="13870" y="11425"/>
                    </a:cubicBezTo>
                    <a:cubicBezTo>
                      <a:pt x="13386" y="11425"/>
                      <a:pt x="12902" y="11470"/>
                      <a:pt x="12427" y="11578"/>
                    </a:cubicBezTo>
                    <a:cubicBezTo>
                      <a:pt x="12463" y="7425"/>
                      <a:pt x="15633" y="5349"/>
                      <a:pt x="18806" y="5349"/>
                    </a:cubicBezTo>
                    <a:close/>
                    <a:moveTo>
                      <a:pt x="117949" y="11501"/>
                    </a:moveTo>
                    <a:cubicBezTo>
                      <a:pt x="118380" y="11501"/>
                      <a:pt x="118814" y="11541"/>
                      <a:pt x="119245" y="11622"/>
                    </a:cubicBezTo>
                    <a:cubicBezTo>
                      <a:pt x="118253" y="12794"/>
                      <a:pt x="117671" y="14304"/>
                      <a:pt x="117757" y="15887"/>
                    </a:cubicBezTo>
                    <a:lnTo>
                      <a:pt x="117757" y="15887"/>
                    </a:lnTo>
                    <a:cubicBezTo>
                      <a:pt x="116507" y="14584"/>
                      <a:pt x="114739" y="13746"/>
                      <a:pt x="112880" y="13746"/>
                    </a:cubicBezTo>
                    <a:cubicBezTo>
                      <a:pt x="112860" y="13746"/>
                      <a:pt x="112840" y="13746"/>
                      <a:pt x="112821" y="13746"/>
                    </a:cubicBezTo>
                    <a:cubicBezTo>
                      <a:pt x="114154" y="12303"/>
                      <a:pt x="116020" y="11501"/>
                      <a:pt x="117949" y="11501"/>
                    </a:cubicBezTo>
                    <a:close/>
                    <a:moveTo>
                      <a:pt x="130985" y="11496"/>
                    </a:moveTo>
                    <a:cubicBezTo>
                      <a:pt x="132925" y="11496"/>
                      <a:pt x="134799" y="12298"/>
                      <a:pt x="136136" y="13746"/>
                    </a:cubicBezTo>
                    <a:cubicBezTo>
                      <a:pt x="136116" y="13746"/>
                      <a:pt x="136096" y="13746"/>
                      <a:pt x="136077" y="13746"/>
                    </a:cubicBezTo>
                    <a:cubicBezTo>
                      <a:pt x="134208" y="13746"/>
                      <a:pt x="132440" y="14584"/>
                      <a:pt x="131199" y="15888"/>
                    </a:cubicBezTo>
                    <a:cubicBezTo>
                      <a:pt x="131279" y="14293"/>
                      <a:pt x="130697" y="12796"/>
                      <a:pt x="129702" y="11613"/>
                    </a:cubicBezTo>
                    <a:cubicBezTo>
                      <a:pt x="130130" y="11534"/>
                      <a:pt x="130559" y="11496"/>
                      <a:pt x="130985" y="11496"/>
                    </a:cubicBezTo>
                    <a:close/>
                    <a:moveTo>
                      <a:pt x="84143" y="11612"/>
                    </a:moveTo>
                    <a:cubicBezTo>
                      <a:pt x="86077" y="11612"/>
                      <a:pt x="87946" y="12415"/>
                      <a:pt x="89290" y="13862"/>
                    </a:cubicBezTo>
                    <a:cubicBezTo>
                      <a:pt x="89271" y="13862"/>
                      <a:pt x="89251" y="13862"/>
                      <a:pt x="89231" y="13862"/>
                    </a:cubicBezTo>
                    <a:cubicBezTo>
                      <a:pt x="87362" y="13862"/>
                      <a:pt x="85595" y="14701"/>
                      <a:pt x="84353" y="16004"/>
                    </a:cubicBezTo>
                    <a:cubicBezTo>
                      <a:pt x="84443" y="14409"/>
                      <a:pt x="83851" y="12913"/>
                      <a:pt x="82866" y="11730"/>
                    </a:cubicBezTo>
                    <a:cubicBezTo>
                      <a:pt x="83291" y="11651"/>
                      <a:pt x="83719" y="11612"/>
                      <a:pt x="84143" y="11612"/>
                    </a:cubicBezTo>
                    <a:close/>
                    <a:moveTo>
                      <a:pt x="94437" y="11612"/>
                    </a:moveTo>
                    <a:cubicBezTo>
                      <a:pt x="94861" y="11612"/>
                      <a:pt x="95289" y="11651"/>
                      <a:pt x="95715" y="11730"/>
                    </a:cubicBezTo>
                    <a:cubicBezTo>
                      <a:pt x="94729" y="12913"/>
                      <a:pt x="94138" y="14409"/>
                      <a:pt x="94228" y="16004"/>
                    </a:cubicBezTo>
                    <a:cubicBezTo>
                      <a:pt x="92977" y="14701"/>
                      <a:pt x="91218" y="13862"/>
                      <a:pt x="89350" y="13862"/>
                    </a:cubicBezTo>
                    <a:cubicBezTo>
                      <a:pt x="89330" y="13862"/>
                      <a:pt x="89310" y="13862"/>
                      <a:pt x="89290" y="13862"/>
                    </a:cubicBezTo>
                    <a:lnTo>
                      <a:pt x="89299" y="13853"/>
                    </a:lnTo>
                    <a:cubicBezTo>
                      <a:pt x="90636" y="12414"/>
                      <a:pt x="92504" y="11612"/>
                      <a:pt x="94437" y="11612"/>
                    </a:cubicBezTo>
                    <a:close/>
                    <a:moveTo>
                      <a:pt x="47493" y="11702"/>
                    </a:moveTo>
                    <a:cubicBezTo>
                      <a:pt x="47918" y="11702"/>
                      <a:pt x="48345" y="11740"/>
                      <a:pt x="48771" y="11819"/>
                    </a:cubicBezTo>
                    <a:cubicBezTo>
                      <a:pt x="47772" y="12997"/>
                      <a:pt x="47190" y="14487"/>
                      <a:pt x="47274" y="16083"/>
                    </a:cubicBezTo>
                    <a:lnTo>
                      <a:pt x="47274" y="16083"/>
                    </a:lnTo>
                    <a:cubicBezTo>
                      <a:pt x="46033" y="14786"/>
                      <a:pt x="44269" y="13952"/>
                      <a:pt x="42406" y="13952"/>
                    </a:cubicBezTo>
                    <a:cubicBezTo>
                      <a:pt x="42389" y="13952"/>
                      <a:pt x="42372" y="13952"/>
                      <a:pt x="42355" y="13952"/>
                    </a:cubicBezTo>
                    <a:lnTo>
                      <a:pt x="42355" y="13952"/>
                    </a:lnTo>
                    <a:cubicBezTo>
                      <a:pt x="43693" y="12505"/>
                      <a:pt x="45560" y="11702"/>
                      <a:pt x="47493" y="11702"/>
                    </a:cubicBezTo>
                    <a:close/>
                    <a:moveTo>
                      <a:pt x="60501" y="11702"/>
                    </a:moveTo>
                    <a:cubicBezTo>
                      <a:pt x="62439" y="11702"/>
                      <a:pt x="64308" y="12505"/>
                      <a:pt x="65653" y="13952"/>
                    </a:cubicBezTo>
                    <a:cubicBezTo>
                      <a:pt x="65633" y="13952"/>
                      <a:pt x="65613" y="13952"/>
                      <a:pt x="65593" y="13952"/>
                    </a:cubicBezTo>
                    <a:cubicBezTo>
                      <a:pt x="63725" y="13952"/>
                      <a:pt x="61957" y="14790"/>
                      <a:pt x="60715" y="16094"/>
                    </a:cubicBezTo>
                    <a:cubicBezTo>
                      <a:pt x="60796" y="14499"/>
                      <a:pt x="60214" y="13002"/>
                      <a:pt x="59219" y="11819"/>
                    </a:cubicBezTo>
                    <a:cubicBezTo>
                      <a:pt x="59646" y="11740"/>
                      <a:pt x="60075" y="11702"/>
                      <a:pt x="60501" y="11702"/>
                    </a:cubicBezTo>
                    <a:close/>
                    <a:moveTo>
                      <a:pt x="106098" y="7003"/>
                    </a:moveTo>
                    <a:cubicBezTo>
                      <a:pt x="106560" y="7003"/>
                      <a:pt x="107026" y="7049"/>
                      <a:pt x="107489" y="7142"/>
                    </a:cubicBezTo>
                    <a:cubicBezTo>
                      <a:pt x="106479" y="8394"/>
                      <a:pt x="105932" y="9985"/>
                      <a:pt x="106135" y="11656"/>
                    </a:cubicBezTo>
                    <a:lnTo>
                      <a:pt x="106135" y="11656"/>
                    </a:lnTo>
                    <a:cubicBezTo>
                      <a:pt x="106639" y="11546"/>
                      <a:pt x="107148" y="11492"/>
                      <a:pt x="107652" y="11492"/>
                    </a:cubicBezTo>
                    <a:cubicBezTo>
                      <a:pt x="109592" y="11492"/>
                      <a:pt x="111471" y="12290"/>
                      <a:pt x="112821" y="13746"/>
                    </a:cubicBezTo>
                    <a:cubicBezTo>
                      <a:pt x="112802" y="13746"/>
                      <a:pt x="112783" y="13746"/>
                      <a:pt x="112765" y="13746"/>
                    </a:cubicBezTo>
                    <a:cubicBezTo>
                      <a:pt x="110778" y="13746"/>
                      <a:pt x="108911" y="14691"/>
                      <a:pt x="107659" y="16138"/>
                    </a:cubicBezTo>
                    <a:lnTo>
                      <a:pt x="107659" y="16138"/>
                    </a:lnTo>
                    <a:cubicBezTo>
                      <a:pt x="107785" y="14463"/>
                      <a:pt x="107175" y="12886"/>
                      <a:pt x="106127" y="11658"/>
                    </a:cubicBezTo>
                    <a:cubicBezTo>
                      <a:pt x="106127" y="11658"/>
                      <a:pt x="106128" y="11658"/>
                      <a:pt x="106128" y="11658"/>
                    </a:cubicBezTo>
                    <a:lnTo>
                      <a:pt x="106128" y="11658"/>
                    </a:lnTo>
                    <a:cubicBezTo>
                      <a:pt x="106131" y="11661"/>
                      <a:pt x="106133" y="11664"/>
                      <a:pt x="106136" y="11667"/>
                    </a:cubicBezTo>
                    <a:cubicBezTo>
                      <a:pt x="106136" y="11664"/>
                      <a:pt x="106135" y="11660"/>
                      <a:pt x="106135" y="11656"/>
                    </a:cubicBezTo>
                    <a:lnTo>
                      <a:pt x="106135" y="11656"/>
                    </a:lnTo>
                    <a:cubicBezTo>
                      <a:pt x="106133" y="11657"/>
                      <a:pt x="106130" y="11657"/>
                      <a:pt x="106128" y="11658"/>
                    </a:cubicBezTo>
                    <a:lnTo>
                      <a:pt x="106128" y="11658"/>
                    </a:lnTo>
                    <a:cubicBezTo>
                      <a:pt x="104868" y="10198"/>
                      <a:pt x="102995" y="9256"/>
                      <a:pt x="101004" y="9256"/>
                    </a:cubicBezTo>
                    <a:cubicBezTo>
                      <a:pt x="100985" y="9256"/>
                      <a:pt x="100967" y="9257"/>
                      <a:pt x="100948" y="9257"/>
                    </a:cubicBezTo>
                    <a:cubicBezTo>
                      <a:pt x="102293" y="7803"/>
                      <a:pt x="104164" y="7003"/>
                      <a:pt x="106098" y="7003"/>
                    </a:cubicBezTo>
                    <a:close/>
                    <a:moveTo>
                      <a:pt x="13651" y="11804"/>
                    </a:moveTo>
                    <a:cubicBezTo>
                      <a:pt x="15587" y="11804"/>
                      <a:pt x="17458" y="12604"/>
                      <a:pt x="18799" y="14050"/>
                    </a:cubicBezTo>
                    <a:lnTo>
                      <a:pt x="18799" y="14050"/>
                    </a:lnTo>
                    <a:cubicBezTo>
                      <a:pt x="18788" y="14050"/>
                      <a:pt x="18777" y="14050"/>
                      <a:pt x="18766" y="14050"/>
                    </a:cubicBezTo>
                    <a:cubicBezTo>
                      <a:pt x="16897" y="14050"/>
                      <a:pt x="15129" y="14889"/>
                      <a:pt x="13888" y="16192"/>
                    </a:cubicBezTo>
                    <a:cubicBezTo>
                      <a:pt x="13968" y="14597"/>
                      <a:pt x="13386" y="13101"/>
                      <a:pt x="12391" y="11918"/>
                    </a:cubicBezTo>
                    <a:cubicBezTo>
                      <a:pt x="12811" y="11842"/>
                      <a:pt x="13233" y="11804"/>
                      <a:pt x="13651" y="11804"/>
                    </a:cubicBezTo>
                    <a:close/>
                    <a:moveTo>
                      <a:pt x="23971" y="11800"/>
                    </a:moveTo>
                    <a:cubicBezTo>
                      <a:pt x="24396" y="11800"/>
                      <a:pt x="24824" y="11839"/>
                      <a:pt x="25250" y="11918"/>
                    </a:cubicBezTo>
                    <a:cubicBezTo>
                      <a:pt x="24255" y="13101"/>
                      <a:pt x="23673" y="14597"/>
                      <a:pt x="23753" y="16192"/>
                    </a:cubicBezTo>
                    <a:cubicBezTo>
                      <a:pt x="22512" y="14889"/>
                      <a:pt x="20744" y="14050"/>
                      <a:pt x="18884" y="14050"/>
                    </a:cubicBezTo>
                    <a:cubicBezTo>
                      <a:pt x="18864" y="14050"/>
                      <a:pt x="18845" y="14050"/>
                      <a:pt x="18825" y="14051"/>
                    </a:cubicBezTo>
                    <a:cubicBezTo>
                      <a:pt x="20162" y="12603"/>
                      <a:pt x="22036" y="11800"/>
                      <a:pt x="23971" y="11800"/>
                    </a:cubicBezTo>
                    <a:close/>
                    <a:moveTo>
                      <a:pt x="37191" y="11695"/>
                    </a:moveTo>
                    <a:cubicBezTo>
                      <a:pt x="39126" y="11695"/>
                      <a:pt x="41007" y="12498"/>
                      <a:pt x="42355" y="13952"/>
                    </a:cubicBezTo>
                    <a:lnTo>
                      <a:pt x="42355" y="13952"/>
                    </a:lnTo>
                    <a:cubicBezTo>
                      <a:pt x="42352" y="13952"/>
                      <a:pt x="42349" y="13952"/>
                      <a:pt x="42346" y="13952"/>
                    </a:cubicBezTo>
                    <a:cubicBezTo>
                      <a:pt x="42328" y="13952"/>
                      <a:pt x="42309" y="13952"/>
                      <a:pt x="42291" y="13952"/>
                    </a:cubicBezTo>
                    <a:cubicBezTo>
                      <a:pt x="40304" y="13952"/>
                      <a:pt x="38437" y="14897"/>
                      <a:pt x="37185" y="16344"/>
                    </a:cubicBezTo>
                    <a:cubicBezTo>
                      <a:pt x="37320" y="14669"/>
                      <a:pt x="36710" y="13092"/>
                      <a:pt x="35662" y="11864"/>
                    </a:cubicBezTo>
                    <a:cubicBezTo>
                      <a:pt x="36169" y="11750"/>
                      <a:pt x="36682" y="11695"/>
                      <a:pt x="37191" y="11695"/>
                    </a:cubicBezTo>
                    <a:close/>
                    <a:moveTo>
                      <a:pt x="124477" y="9648"/>
                    </a:moveTo>
                    <a:cubicBezTo>
                      <a:pt x="127652" y="9648"/>
                      <a:pt x="130827" y="11726"/>
                      <a:pt x="130867" y="15888"/>
                    </a:cubicBezTo>
                    <a:cubicBezTo>
                      <a:pt x="130394" y="15786"/>
                      <a:pt x="129917" y="15736"/>
                      <a:pt x="129443" y="15736"/>
                    </a:cubicBezTo>
                    <a:cubicBezTo>
                      <a:pt x="127584" y="15736"/>
                      <a:pt x="125780" y="16502"/>
                      <a:pt x="124487" y="17895"/>
                    </a:cubicBezTo>
                    <a:cubicBezTo>
                      <a:pt x="123206" y="16515"/>
                      <a:pt x="121414" y="15735"/>
                      <a:pt x="119532" y="15735"/>
                    </a:cubicBezTo>
                    <a:cubicBezTo>
                      <a:pt x="119048" y="15735"/>
                      <a:pt x="118564" y="15780"/>
                      <a:pt x="118089" y="15888"/>
                    </a:cubicBezTo>
                    <a:cubicBezTo>
                      <a:pt x="118125" y="11729"/>
                      <a:pt x="121301" y="9648"/>
                      <a:pt x="124477" y="9648"/>
                    </a:cubicBezTo>
                    <a:close/>
                    <a:moveTo>
                      <a:pt x="77633" y="9753"/>
                    </a:moveTo>
                    <a:cubicBezTo>
                      <a:pt x="80805" y="9753"/>
                      <a:pt x="83979" y="11828"/>
                      <a:pt x="84022" y="15982"/>
                    </a:cubicBezTo>
                    <a:lnTo>
                      <a:pt x="84022" y="15982"/>
                    </a:lnTo>
                    <a:cubicBezTo>
                      <a:pt x="83547" y="15880"/>
                      <a:pt x="83069" y="15830"/>
                      <a:pt x="82594" y="15830"/>
                    </a:cubicBezTo>
                    <a:cubicBezTo>
                      <a:pt x="80737" y="15830"/>
                      <a:pt x="78939" y="16596"/>
                      <a:pt x="77651" y="17984"/>
                    </a:cubicBezTo>
                    <a:cubicBezTo>
                      <a:pt x="76369" y="16613"/>
                      <a:pt x="74577" y="15825"/>
                      <a:pt x="72696" y="15825"/>
                    </a:cubicBezTo>
                    <a:cubicBezTo>
                      <a:pt x="72212" y="15825"/>
                      <a:pt x="71728" y="15879"/>
                      <a:pt x="71253" y="15986"/>
                    </a:cubicBezTo>
                    <a:cubicBezTo>
                      <a:pt x="71284" y="11832"/>
                      <a:pt x="74458" y="9753"/>
                      <a:pt x="77633" y="9753"/>
                    </a:cubicBezTo>
                    <a:close/>
                    <a:moveTo>
                      <a:pt x="100947" y="9753"/>
                    </a:moveTo>
                    <a:cubicBezTo>
                      <a:pt x="104122" y="9753"/>
                      <a:pt x="107296" y="11830"/>
                      <a:pt x="107337" y="15986"/>
                    </a:cubicBezTo>
                    <a:cubicBezTo>
                      <a:pt x="106864" y="15884"/>
                      <a:pt x="106386" y="15834"/>
                      <a:pt x="105913" y="15834"/>
                    </a:cubicBezTo>
                    <a:cubicBezTo>
                      <a:pt x="104054" y="15834"/>
                      <a:pt x="102249" y="16601"/>
                      <a:pt x="100957" y="17993"/>
                    </a:cubicBezTo>
                    <a:cubicBezTo>
                      <a:pt x="99676" y="16613"/>
                      <a:pt x="97883" y="15834"/>
                      <a:pt x="96002" y="15834"/>
                    </a:cubicBezTo>
                    <a:cubicBezTo>
                      <a:pt x="95518" y="15834"/>
                      <a:pt x="95034" y="15888"/>
                      <a:pt x="94559" y="15986"/>
                    </a:cubicBezTo>
                    <a:cubicBezTo>
                      <a:pt x="94595" y="11832"/>
                      <a:pt x="97771" y="9753"/>
                      <a:pt x="100947" y="9753"/>
                    </a:cubicBezTo>
                    <a:close/>
                    <a:moveTo>
                      <a:pt x="53999" y="9848"/>
                    </a:moveTo>
                    <a:cubicBezTo>
                      <a:pt x="57176" y="9848"/>
                      <a:pt x="60352" y="11927"/>
                      <a:pt x="60393" y="16085"/>
                    </a:cubicBezTo>
                    <a:cubicBezTo>
                      <a:pt x="59913" y="15980"/>
                      <a:pt x="59429" y="15929"/>
                      <a:pt x="58949" y="15929"/>
                    </a:cubicBezTo>
                    <a:cubicBezTo>
                      <a:pt x="57093" y="15929"/>
                      <a:pt x="55295" y="16694"/>
                      <a:pt x="53999" y="18087"/>
                    </a:cubicBezTo>
                    <a:lnTo>
                      <a:pt x="53999" y="18087"/>
                    </a:lnTo>
                    <a:cubicBezTo>
                      <a:pt x="52718" y="16710"/>
                      <a:pt x="50928" y="15932"/>
                      <a:pt x="49049" y="15932"/>
                    </a:cubicBezTo>
                    <a:cubicBezTo>
                      <a:pt x="48565" y="15932"/>
                      <a:pt x="48081" y="15977"/>
                      <a:pt x="47606" y="16085"/>
                    </a:cubicBezTo>
                    <a:cubicBezTo>
                      <a:pt x="47646" y="11927"/>
                      <a:pt x="50823" y="9848"/>
                      <a:pt x="53999" y="9848"/>
                    </a:cubicBezTo>
                    <a:close/>
                    <a:moveTo>
                      <a:pt x="7166" y="9943"/>
                    </a:moveTo>
                    <a:cubicBezTo>
                      <a:pt x="10341" y="9943"/>
                      <a:pt x="13516" y="12022"/>
                      <a:pt x="13556" y="16183"/>
                    </a:cubicBezTo>
                    <a:cubicBezTo>
                      <a:pt x="13083" y="16081"/>
                      <a:pt x="12605" y="16031"/>
                      <a:pt x="12131" y="16031"/>
                    </a:cubicBezTo>
                    <a:cubicBezTo>
                      <a:pt x="10273" y="16031"/>
                      <a:pt x="8469" y="16796"/>
                      <a:pt x="7176" y="18181"/>
                    </a:cubicBezTo>
                    <a:cubicBezTo>
                      <a:pt x="5901" y="16817"/>
                      <a:pt x="4126" y="16040"/>
                      <a:pt x="2258" y="16040"/>
                    </a:cubicBezTo>
                    <a:cubicBezTo>
                      <a:pt x="2237" y="16040"/>
                      <a:pt x="2216" y="16040"/>
                      <a:pt x="2194" y="16040"/>
                    </a:cubicBezTo>
                    <a:lnTo>
                      <a:pt x="2212" y="16022"/>
                    </a:lnTo>
                    <a:lnTo>
                      <a:pt x="2212" y="16022"/>
                    </a:lnTo>
                    <a:cubicBezTo>
                      <a:pt x="1728" y="16031"/>
                      <a:pt x="1245" y="16076"/>
                      <a:pt x="770" y="16183"/>
                    </a:cubicBezTo>
                    <a:cubicBezTo>
                      <a:pt x="810" y="12024"/>
                      <a:pt x="3988" y="9943"/>
                      <a:pt x="7166" y="9943"/>
                    </a:cubicBezTo>
                    <a:close/>
                    <a:moveTo>
                      <a:pt x="30463" y="9956"/>
                    </a:moveTo>
                    <a:cubicBezTo>
                      <a:pt x="33636" y="9956"/>
                      <a:pt x="36811" y="12033"/>
                      <a:pt x="36854" y="16188"/>
                    </a:cubicBezTo>
                    <a:lnTo>
                      <a:pt x="36854" y="16188"/>
                    </a:lnTo>
                    <a:cubicBezTo>
                      <a:pt x="36379" y="16086"/>
                      <a:pt x="35901" y="16036"/>
                      <a:pt x="35426" y="16036"/>
                    </a:cubicBezTo>
                    <a:cubicBezTo>
                      <a:pt x="33569" y="16036"/>
                      <a:pt x="31771" y="16802"/>
                      <a:pt x="30483" y="18190"/>
                    </a:cubicBezTo>
                    <a:cubicBezTo>
                      <a:pt x="29201" y="16819"/>
                      <a:pt x="27409" y="16031"/>
                      <a:pt x="25528" y="16031"/>
                    </a:cubicBezTo>
                    <a:cubicBezTo>
                      <a:pt x="25044" y="16031"/>
                      <a:pt x="24560" y="16085"/>
                      <a:pt x="24085" y="16192"/>
                    </a:cubicBezTo>
                    <a:cubicBezTo>
                      <a:pt x="24116" y="12034"/>
                      <a:pt x="27288" y="9956"/>
                      <a:pt x="30463" y="9956"/>
                    </a:cubicBezTo>
                    <a:close/>
                    <a:moveTo>
                      <a:pt x="119326" y="16110"/>
                    </a:moveTo>
                    <a:cubicBezTo>
                      <a:pt x="121265" y="16110"/>
                      <a:pt x="123134" y="16913"/>
                      <a:pt x="124478" y="18361"/>
                    </a:cubicBezTo>
                    <a:cubicBezTo>
                      <a:pt x="124458" y="18360"/>
                      <a:pt x="124439" y="18360"/>
                      <a:pt x="124419" y="18360"/>
                    </a:cubicBezTo>
                    <a:cubicBezTo>
                      <a:pt x="122550" y="18360"/>
                      <a:pt x="120782" y="19199"/>
                      <a:pt x="119541" y="20502"/>
                    </a:cubicBezTo>
                    <a:cubicBezTo>
                      <a:pt x="119622" y="18907"/>
                      <a:pt x="119039" y="17411"/>
                      <a:pt x="118045" y="16228"/>
                    </a:cubicBezTo>
                    <a:cubicBezTo>
                      <a:pt x="118472" y="16149"/>
                      <a:pt x="118901" y="16110"/>
                      <a:pt x="119326" y="16110"/>
                    </a:cubicBezTo>
                    <a:close/>
                    <a:moveTo>
                      <a:pt x="129624" y="16110"/>
                    </a:moveTo>
                    <a:cubicBezTo>
                      <a:pt x="130049" y="16110"/>
                      <a:pt x="130477" y="16149"/>
                      <a:pt x="130903" y="16228"/>
                    </a:cubicBezTo>
                    <a:cubicBezTo>
                      <a:pt x="129908" y="17402"/>
                      <a:pt x="129326" y="18907"/>
                      <a:pt x="129415" y="20493"/>
                    </a:cubicBezTo>
                    <a:lnTo>
                      <a:pt x="129415" y="20502"/>
                    </a:lnTo>
                    <a:cubicBezTo>
                      <a:pt x="128165" y="19199"/>
                      <a:pt x="126397" y="18360"/>
                      <a:pt x="124537" y="18360"/>
                    </a:cubicBezTo>
                    <a:cubicBezTo>
                      <a:pt x="124517" y="18360"/>
                      <a:pt x="124498" y="18360"/>
                      <a:pt x="124478" y="18361"/>
                    </a:cubicBezTo>
                    <a:cubicBezTo>
                      <a:pt x="125815" y="16913"/>
                      <a:pt x="127689" y="16110"/>
                      <a:pt x="129624" y="16110"/>
                    </a:cubicBezTo>
                    <a:close/>
                    <a:moveTo>
                      <a:pt x="82783" y="16209"/>
                    </a:moveTo>
                    <a:cubicBezTo>
                      <a:pt x="83207" y="16209"/>
                      <a:pt x="83633" y="16247"/>
                      <a:pt x="84057" y="16327"/>
                    </a:cubicBezTo>
                    <a:cubicBezTo>
                      <a:pt x="83538" y="16945"/>
                      <a:pt x="83135" y="17653"/>
                      <a:pt x="82875" y="18414"/>
                    </a:cubicBezTo>
                    <a:cubicBezTo>
                      <a:pt x="82633" y="19113"/>
                      <a:pt x="82534" y="19848"/>
                      <a:pt x="82570" y="20592"/>
                    </a:cubicBezTo>
                    <a:cubicBezTo>
                      <a:pt x="81322" y="19282"/>
                      <a:pt x="79551" y="18450"/>
                      <a:pt x="77681" y="18450"/>
                    </a:cubicBezTo>
                    <a:cubicBezTo>
                      <a:pt x="77671" y="18450"/>
                      <a:pt x="77661" y="18450"/>
                      <a:pt x="77651" y="18450"/>
                    </a:cubicBezTo>
                    <a:cubicBezTo>
                      <a:pt x="78988" y="17010"/>
                      <a:pt x="80855" y="16209"/>
                      <a:pt x="82783" y="16209"/>
                    </a:cubicBezTo>
                    <a:close/>
                    <a:moveTo>
                      <a:pt x="95788" y="16212"/>
                    </a:moveTo>
                    <a:cubicBezTo>
                      <a:pt x="97720" y="16212"/>
                      <a:pt x="99592" y="17008"/>
                      <a:pt x="100939" y="18450"/>
                    </a:cubicBezTo>
                    <a:cubicBezTo>
                      <a:pt x="100919" y="18450"/>
                      <a:pt x="100900" y="18450"/>
                      <a:pt x="100880" y="18450"/>
                    </a:cubicBezTo>
                    <a:cubicBezTo>
                      <a:pt x="99011" y="18450"/>
                      <a:pt x="97252" y="19288"/>
                      <a:pt x="96011" y="20592"/>
                    </a:cubicBezTo>
                    <a:cubicBezTo>
                      <a:pt x="96047" y="19848"/>
                      <a:pt x="95948" y="19113"/>
                      <a:pt x="95706" y="18414"/>
                    </a:cubicBezTo>
                    <a:cubicBezTo>
                      <a:pt x="95446" y="17653"/>
                      <a:pt x="95043" y="16945"/>
                      <a:pt x="94523" y="16327"/>
                    </a:cubicBezTo>
                    <a:cubicBezTo>
                      <a:pt x="94944" y="16250"/>
                      <a:pt x="95367" y="16212"/>
                      <a:pt x="95788" y="16212"/>
                    </a:cubicBezTo>
                    <a:close/>
                    <a:moveTo>
                      <a:pt x="48848" y="16307"/>
                    </a:moveTo>
                    <a:cubicBezTo>
                      <a:pt x="50780" y="16307"/>
                      <a:pt x="52650" y="17108"/>
                      <a:pt x="53987" y="18558"/>
                    </a:cubicBezTo>
                    <a:lnTo>
                      <a:pt x="53987" y="18558"/>
                    </a:lnTo>
                    <a:cubicBezTo>
                      <a:pt x="53970" y="18558"/>
                      <a:pt x="53953" y="18557"/>
                      <a:pt x="53936" y="18557"/>
                    </a:cubicBezTo>
                    <a:cubicBezTo>
                      <a:pt x="52067" y="18557"/>
                      <a:pt x="50308" y="19396"/>
                      <a:pt x="49058" y="20699"/>
                    </a:cubicBezTo>
                    <a:cubicBezTo>
                      <a:pt x="49147" y="19104"/>
                      <a:pt x="48565" y="17608"/>
                      <a:pt x="47570" y="16425"/>
                    </a:cubicBezTo>
                    <a:cubicBezTo>
                      <a:pt x="47996" y="16346"/>
                      <a:pt x="48423" y="16307"/>
                      <a:pt x="48848" y="16307"/>
                    </a:cubicBezTo>
                    <a:close/>
                    <a:moveTo>
                      <a:pt x="59142" y="16307"/>
                    </a:moveTo>
                    <a:cubicBezTo>
                      <a:pt x="59567" y="16307"/>
                      <a:pt x="59994" y="16346"/>
                      <a:pt x="60420" y="16425"/>
                    </a:cubicBezTo>
                    <a:cubicBezTo>
                      <a:pt x="59425" y="17608"/>
                      <a:pt x="58843" y="19104"/>
                      <a:pt x="58932" y="20699"/>
                    </a:cubicBezTo>
                    <a:cubicBezTo>
                      <a:pt x="57691" y="19396"/>
                      <a:pt x="55923" y="18557"/>
                      <a:pt x="54054" y="18557"/>
                    </a:cubicBezTo>
                    <a:cubicBezTo>
                      <a:pt x="54037" y="18557"/>
                      <a:pt x="54020" y="18558"/>
                      <a:pt x="54003" y="18558"/>
                    </a:cubicBezTo>
                    <a:lnTo>
                      <a:pt x="54003" y="18558"/>
                    </a:lnTo>
                    <a:cubicBezTo>
                      <a:pt x="55340" y="17108"/>
                      <a:pt x="57210" y="16307"/>
                      <a:pt x="59142" y="16307"/>
                    </a:cubicBezTo>
                    <a:close/>
                    <a:moveTo>
                      <a:pt x="25317" y="16414"/>
                    </a:moveTo>
                    <a:cubicBezTo>
                      <a:pt x="27247" y="16414"/>
                      <a:pt x="29113" y="17211"/>
                      <a:pt x="30456" y="18656"/>
                    </a:cubicBezTo>
                    <a:cubicBezTo>
                      <a:pt x="30436" y="18656"/>
                      <a:pt x="30416" y="18656"/>
                      <a:pt x="30397" y="18656"/>
                    </a:cubicBezTo>
                    <a:cubicBezTo>
                      <a:pt x="28528" y="18656"/>
                      <a:pt x="26769" y="19494"/>
                      <a:pt x="25528" y="20789"/>
                    </a:cubicBezTo>
                    <a:cubicBezTo>
                      <a:pt x="25563" y="20054"/>
                      <a:pt x="25456" y="19310"/>
                      <a:pt x="25223" y="18611"/>
                    </a:cubicBezTo>
                    <a:cubicBezTo>
                      <a:pt x="24954" y="17850"/>
                      <a:pt x="24551" y="17142"/>
                      <a:pt x="24031" y="16533"/>
                    </a:cubicBezTo>
                    <a:cubicBezTo>
                      <a:pt x="24460" y="16453"/>
                      <a:pt x="24890" y="16414"/>
                      <a:pt x="25317" y="16414"/>
                    </a:cubicBezTo>
                    <a:close/>
                    <a:moveTo>
                      <a:pt x="12296" y="16415"/>
                    </a:moveTo>
                    <a:cubicBezTo>
                      <a:pt x="12720" y="16415"/>
                      <a:pt x="13148" y="16454"/>
                      <a:pt x="13574" y="16533"/>
                    </a:cubicBezTo>
                    <a:cubicBezTo>
                      <a:pt x="13055" y="17151"/>
                      <a:pt x="12651" y="17850"/>
                      <a:pt x="12391" y="18611"/>
                    </a:cubicBezTo>
                    <a:cubicBezTo>
                      <a:pt x="12150" y="19310"/>
                      <a:pt x="12042" y="20054"/>
                      <a:pt x="12087" y="20789"/>
                    </a:cubicBezTo>
                    <a:lnTo>
                      <a:pt x="12078" y="20798"/>
                    </a:lnTo>
                    <a:cubicBezTo>
                      <a:pt x="10836" y="19494"/>
                      <a:pt x="9077" y="18656"/>
                      <a:pt x="7217" y="18656"/>
                    </a:cubicBezTo>
                    <a:cubicBezTo>
                      <a:pt x="7198" y="18656"/>
                      <a:pt x="7178" y="18656"/>
                      <a:pt x="7159" y="18656"/>
                    </a:cubicBezTo>
                    <a:cubicBezTo>
                      <a:pt x="8496" y="17216"/>
                      <a:pt x="10363" y="16415"/>
                      <a:pt x="12296" y="16415"/>
                    </a:cubicBezTo>
                    <a:close/>
                    <a:moveTo>
                      <a:pt x="106101" y="16205"/>
                    </a:moveTo>
                    <a:cubicBezTo>
                      <a:pt x="106563" y="16205"/>
                      <a:pt x="107027" y="16251"/>
                      <a:pt x="107489" y="16344"/>
                    </a:cubicBezTo>
                    <a:cubicBezTo>
                      <a:pt x="106486" y="17599"/>
                      <a:pt x="105930" y="19194"/>
                      <a:pt x="106136" y="20861"/>
                    </a:cubicBezTo>
                    <a:cubicBezTo>
                      <a:pt x="104879" y="19398"/>
                      <a:pt x="102991" y="18450"/>
                      <a:pt x="100994" y="18450"/>
                    </a:cubicBezTo>
                    <a:cubicBezTo>
                      <a:pt x="100985" y="18450"/>
                      <a:pt x="100975" y="18450"/>
                      <a:pt x="100966" y="18450"/>
                    </a:cubicBezTo>
                    <a:cubicBezTo>
                      <a:pt x="102304" y="17004"/>
                      <a:pt x="104173" y="16205"/>
                      <a:pt x="106101" y="16205"/>
                    </a:cubicBezTo>
                    <a:close/>
                    <a:moveTo>
                      <a:pt x="70810" y="11698"/>
                    </a:moveTo>
                    <a:cubicBezTo>
                      <a:pt x="71303" y="11698"/>
                      <a:pt x="71800" y="11750"/>
                      <a:pt x="72292" y="11855"/>
                    </a:cubicBezTo>
                    <a:cubicBezTo>
                      <a:pt x="71289" y="13110"/>
                      <a:pt x="70742" y="14705"/>
                      <a:pt x="70939" y="16380"/>
                    </a:cubicBezTo>
                    <a:lnTo>
                      <a:pt x="70957" y="16371"/>
                    </a:lnTo>
                    <a:cubicBezTo>
                      <a:pt x="71461" y="16260"/>
                      <a:pt x="71969" y="16205"/>
                      <a:pt x="72473" y="16205"/>
                    </a:cubicBezTo>
                    <a:cubicBezTo>
                      <a:pt x="74401" y="16205"/>
                      <a:pt x="76274" y="17001"/>
                      <a:pt x="77624" y="18450"/>
                    </a:cubicBezTo>
                    <a:cubicBezTo>
                      <a:pt x="77606" y="18450"/>
                      <a:pt x="77588" y="18450"/>
                      <a:pt x="77570" y="18450"/>
                    </a:cubicBezTo>
                    <a:cubicBezTo>
                      <a:pt x="75520" y="18450"/>
                      <a:pt x="73598" y="19458"/>
                      <a:pt x="72346" y="20986"/>
                    </a:cubicBezTo>
                    <a:cubicBezTo>
                      <a:pt x="72738" y="17269"/>
                      <a:pt x="69425" y="13952"/>
                      <a:pt x="65712" y="13952"/>
                    </a:cubicBezTo>
                    <a:cubicBezTo>
                      <a:pt x="65692" y="13952"/>
                      <a:pt x="65673" y="13952"/>
                      <a:pt x="65653" y="13952"/>
                    </a:cubicBezTo>
                    <a:cubicBezTo>
                      <a:pt x="66995" y="12495"/>
                      <a:pt x="68873" y="11698"/>
                      <a:pt x="70810" y="11698"/>
                    </a:cubicBezTo>
                    <a:close/>
                    <a:moveTo>
                      <a:pt x="35592" y="16407"/>
                    </a:moveTo>
                    <a:cubicBezTo>
                      <a:pt x="36059" y="16407"/>
                      <a:pt x="36530" y="16454"/>
                      <a:pt x="36997" y="16551"/>
                    </a:cubicBezTo>
                    <a:cubicBezTo>
                      <a:pt x="36004" y="17802"/>
                      <a:pt x="35449" y="19385"/>
                      <a:pt x="35643" y="21056"/>
                    </a:cubicBezTo>
                    <a:lnTo>
                      <a:pt x="35643" y="21056"/>
                    </a:lnTo>
                    <a:cubicBezTo>
                      <a:pt x="34391" y="19601"/>
                      <a:pt x="32515" y="18647"/>
                      <a:pt x="30529" y="18647"/>
                    </a:cubicBezTo>
                    <a:cubicBezTo>
                      <a:pt x="30511" y="18647"/>
                      <a:pt x="30492" y="18647"/>
                      <a:pt x="30474" y="18647"/>
                    </a:cubicBezTo>
                    <a:cubicBezTo>
                      <a:pt x="31808" y="17205"/>
                      <a:pt x="33669" y="16407"/>
                      <a:pt x="35592" y="16407"/>
                    </a:cubicBezTo>
                    <a:close/>
                    <a:moveTo>
                      <a:pt x="112821" y="14253"/>
                    </a:moveTo>
                    <a:cubicBezTo>
                      <a:pt x="115997" y="14253"/>
                      <a:pt x="119174" y="16332"/>
                      <a:pt x="119218" y="20493"/>
                    </a:cubicBezTo>
                    <a:cubicBezTo>
                      <a:pt x="118738" y="20388"/>
                      <a:pt x="118254" y="20337"/>
                      <a:pt x="117773" y="20337"/>
                    </a:cubicBezTo>
                    <a:cubicBezTo>
                      <a:pt x="115916" y="20337"/>
                      <a:pt x="114116" y="21103"/>
                      <a:pt x="112821" y="22491"/>
                    </a:cubicBezTo>
                    <a:cubicBezTo>
                      <a:pt x="111548" y="21120"/>
                      <a:pt x="109756" y="20332"/>
                      <a:pt x="107874" y="20332"/>
                    </a:cubicBezTo>
                    <a:cubicBezTo>
                      <a:pt x="107391" y="20332"/>
                      <a:pt x="106907" y="20386"/>
                      <a:pt x="106432" y="20493"/>
                    </a:cubicBezTo>
                    <a:cubicBezTo>
                      <a:pt x="106468" y="16334"/>
                      <a:pt x="109644" y="14253"/>
                      <a:pt x="112821" y="14253"/>
                    </a:cubicBezTo>
                    <a:close/>
                    <a:moveTo>
                      <a:pt x="136138" y="14252"/>
                    </a:moveTo>
                    <a:cubicBezTo>
                      <a:pt x="139311" y="14252"/>
                      <a:pt x="142484" y="16329"/>
                      <a:pt x="142525" y="20484"/>
                    </a:cubicBezTo>
                    <a:lnTo>
                      <a:pt x="142525" y="20493"/>
                    </a:lnTo>
                    <a:cubicBezTo>
                      <a:pt x="142051" y="20391"/>
                      <a:pt x="141574" y="20341"/>
                      <a:pt x="141100" y="20341"/>
                    </a:cubicBezTo>
                    <a:cubicBezTo>
                      <a:pt x="139242" y="20341"/>
                      <a:pt x="137437" y="21108"/>
                      <a:pt x="136145" y="22500"/>
                    </a:cubicBezTo>
                    <a:cubicBezTo>
                      <a:pt x="134871" y="21128"/>
                      <a:pt x="133091" y="20341"/>
                      <a:pt x="131221" y="20341"/>
                    </a:cubicBezTo>
                    <a:cubicBezTo>
                      <a:pt x="131211" y="20341"/>
                      <a:pt x="131200" y="20341"/>
                      <a:pt x="131190" y="20341"/>
                    </a:cubicBezTo>
                    <a:cubicBezTo>
                      <a:pt x="130706" y="20341"/>
                      <a:pt x="130222" y="20386"/>
                      <a:pt x="129747" y="20493"/>
                    </a:cubicBezTo>
                    <a:cubicBezTo>
                      <a:pt x="129783" y="16333"/>
                      <a:pt x="132960" y="14252"/>
                      <a:pt x="136138" y="14252"/>
                    </a:cubicBezTo>
                    <a:close/>
                    <a:moveTo>
                      <a:pt x="89290" y="14357"/>
                    </a:moveTo>
                    <a:cubicBezTo>
                      <a:pt x="91871" y="14357"/>
                      <a:pt x="94452" y="15731"/>
                      <a:pt x="95348" y="18477"/>
                    </a:cubicBezTo>
                    <a:cubicBezTo>
                      <a:pt x="95572" y="19158"/>
                      <a:pt x="95679" y="19866"/>
                      <a:pt x="95688" y="20583"/>
                    </a:cubicBezTo>
                    <a:cubicBezTo>
                      <a:pt x="95213" y="20481"/>
                      <a:pt x="94734" y="20431"/>
                      <a:pt x="94259" y="20431"/>
                    </a:cubicBezTo>
                    <a:cubicBezTo>
                      <a:pt x="92398" y="20431"/>
                      <a:pt x="90599" y="21196"/>
                      <a:pt x="89299" y="22581"/>
                    </a:cubicBezTo>
                    <a:cubicBezTo>
                      <a:pt x="88025" y="21218"/>
                      <a:pt x="86246" y="20430"/>
                      <a:pt x="84376" y="20430"/>
                    </a:cubicBezTo>
                    <a:cubicBezTo>
                      <a:pt x="84365" y="20430"/>
                      <a:pt x="84355" y="20430"/>
                      <a:pt x="84344" y="20430"/>
                    </a:cubicBezTo>
                    <a:cubicBezTo>
                      <a:pt x="83860" y="20430"/>
                      <a:pt x="83376" y="20475"/>
                      <a:pt x="82902" y="20583"/>
                    </a:cubicBezTo>
                    <a:cubicBezTo>
                      <a:pt x="82902" y="19866"/>
                      <a:pt x="83018" y="19158"/>
                      <a:pt x="83233" y="18477"/>
                    </a:cubicBezTo>
                    <a:cubicBezTo>
                      <a:pt x="84129" y="15731"/>
                      <a:pt x="86710" y="14357"/>
                      <a:pt x="89290" y="14357"/>
                    </a:cubicBezTo>
                    <a:close/>
                    <a:moveTo>
                      <a:pt x="42333" y="14454"/>
                    </a:moveTo>
                    <a:cubicBezTo>
                      <a:pt x="45509" y="14454"/>
                      <a:pt x="48686" y="16533"/>
                      <a:pt x="48726" y="20690"/>
                    </a:cubicBezTo>
                    <a:cubicBezTo>
                      <a:pt x="48246" y="20585"/>
                      <a:pt x="47763" y="20534"/>
                      <a:pt x="47283" y="20534"/>
                    </a:cubicBezTo>
                    <a:cubicBezTo>
                      <a:pt x="45427" y="20534"/>
                      <a:pt x="43633" y="21302"/>
                      <a:pt x="42337" y="22697"/>
                    </a:cubicBezTo>
                    <a:cubicBezTo>
                      <a:pt x="41063" y="21325"/>
                      <a:pt x="39284" y="20538"/>
                      <a:pt x="37414" y="20538"/>
                    </a:cubicBezTo>
                    <a:cubicBezTo>
                      <a:pt x="37403" y="20538"/>
                      <a:pt x="37393" y="20538"/>
                      <a:pt x="37382" y="20538"/>
                    </a:cubicBezTo>
                    <a:cubicBezTo>
                      <a:pt x="36898" y="20538"/>
                      <a:pt x="36415" y="20583"/>
                      <a:pt x="35940" y="20690"/>
                    </a:cubicBezTo>
                    <a:cubicBezTo>
                      <a:pt x="35980" y="16533"/>
                      <a:pt x="39156" y="14454"/>
                      <a:pt x="42333" y="14454"/>
                    </a:cubicBezTo>
                    <a:close/>
                    <a:moveTo>
                      <a:pt x="65648" y="14454"/>
                    </a:moveTo>
                    <a:cubicBezTo>
                      <a:pt x="68825" y="14454"/>
                      <a:pt x="72001" y="16533"/>
                      <a:pt x="72041" y="20690"/>
                    </a:cubicBezTo>
                    <a:cubicBezTo>
                      <a:pt x="71563" y="20585"/>
                      <a:pt x="71081" y="20534"/>
                      <a:pt x="70602" y="20534"/>
                    </a:cubicBezTo>
                    <a:cubicBezTo>
                      <a:pt x="68748" y="20534"/>
                      <a:pt x="66949" y="21302"/>
                      <a:pt x="65653" y="22697"/>
                    </a:cubicBezTo>
                    <a:cubicBezTo>
                      <a:pt x="64378" y="21325"/>
                      <a:pt x="62599" y="20538"/>
                      <a:pt x="60729" y="20538"/>
                    </a:cubicBezTo>
                    <a:cubicBezTo>
                      <a:pt x="60719" y="20538"/>
                      <a:pt x="60708" y="20538"/>
                      <a:pt x="60697" y="20538"/>
                    </a:cubicBezTo>
                    <a:cubicBezTo>
                      <a:pt x="60214" y="20538"/>
                      <a:pt x="59730" y="20583"/>
                      <a:pt x="59255" y="20690"/>
                    </a:cubicBezTo>
                    <a:cubicBezTo>
                      <a:pt x="59295" y="16533"/>
                      <a:pt x="62472" y="14454"/>
                      <a:pt x="65648" y="14454"/>
                    </a:cubicBezTo>
                    <a:close/>
                    <a:moveTo>
                      <a:pt x="18806" y="14558"/>
                    </a:moveTo>
                    <a:cubicBezTo>
                      <a:pt x="21388" y="14558"/>
                      <a:pt x="23969" y="15929"/>
                      <a:pt x="24864" y="18674"/>
                    </a:cubicBezTo>
                    <a:cubicBezTo>
                      <a:pt x="25079" y="19355"/>
                      <a:pt x="25196" y="20063"/>
                      <a:pt x="25196" y="20780"/>
                    </a:cubicBezTo>
                    <a:cubicBezTo>
                      <a:pt x="24718" y="20675"/>
                      <a:pt x="24235" y="20624"/>
                      <a:pt x="23756" y="20624"/>
                    </a:cubicBezTo>
                    <a:cubicBezTo>
                      <a:pt x="21903" y="20624"/>
                      <a:pt x="20103" y="21391"/>
                      <a:pt x="18807" y="22787"/>
                    </a:cubicBezTo>
                    <a:cubicBezTo>
                      <a:pt x="17535" y="21407"/>
                      <a:pt x="15734" y="20628"/>
                      <a:pt x="13861" y="20628"/>
                    </a:cubicBezTo>
                    <a:cubicBezTo>
                      <a:pt x="13368" y="20628"/>
                      <a:pt x="12884" y="20672"/>
                      <a:pt x="12409" y="20780"/>
                    </a:cubicBezTo>
                    <a:cubicBezTo>
                      <a:pt x="12418" y="20063"/>
                      <a:pt x="12526" y="19355"/>
                      <a:pt x="12741" y="18674"/>
                    </a:cubicBezTo>
                    <a:cubicBezTo>
                      <a:pt x="13637" y="15931"/>
                      <a:pt x="16222" y="14558"/>
                      <a:pt x="18806" y="14558"/>
                    </a:cubicBezTo>
                    <a:close/>
                    <a:moveTo>
                      <a:pt x="117964" y="20706"/>
                    </a:moveTo>
                    <a:cubicBezTo>
                      <a:pt x="118390" y="20706"/>
                      <a:pt x="118819" y="20745"/>
                      <a:pt x="119245" y="20825"/>
                    </a:cubicBezTo>
                    <a:cubicBezTo>
                      <a:pt x="118726" y="21443"/>
                      <a:pt x="118322" y="22151"/>
                      <a:pt x="118063" y="22913"/>
                    </a:cubicBezTo>
                    <a:lnTo>
                      <a:pt x="118063" y="22904"/>
                    </a:lnTo>
                    <a:cubicBezTo>
                      <a:pt x="117821" y="23611"/>
                      <a:pt x="117722" y="24346"/>
                      <a:pt x="117758" y="25090"/>
                    </a:cubicBezTo>
                    <a:cubicBezTo>
                      <a:pt x="116516" y="23786"/>
                      <a:pt x="114757" y="22948"/>
                      <a:pt x="112897" y="22948"/>
                    </a:cubicBezTo>
                    <a:cubicBezTo>
                      <a:pt x="112878" y="22948"/>
                      <a:pt x="112858" y="22948"/>
                      <a:pt x="112839" y="22948"/>
                    </a:cubicBezTo>
                    <a:cubicBezTo>
                      <a:pt x="114174" y="21503"/>
                      <a:pt x="116038" y="20706"/>
                      <a:pt x="117964" y="20706"/>
                    </a:cubicBezTo>
                    <a:close/>
                    <a:moveTo>
                      <a:pt x="130993" y="20706"/>
                    </a:moveTo>
                    <a:cubicBezTo>
                      <a:pt x="132921" y="20706"/>
                      <a:pt x="134791" y="21503"/>
                      <a:pt x="136127" y="22948"/>
                    </a:cubicBezTo>
                    <a:cubicBezTo>
                      <a:pt x="136107" y="22948"/>
                      <a:pt x="136088" y="22948"/>
                      <a:pt x="136068" y="22948"/>
                    </a:cubicBezTo>
                    <a:cubicBezTo>
                      <a:pt x="134208" y="22948"/>
                      <a:pt x="132440" y="23786"/>
                      <a:pt x="131199" y="25090"/>
                    </a:cubicBezTo>
                    <a:cubicBezTo>
                      <a:pt x="131234" y="24346"/>
                      <a:pt x="131136" y="23611"/>
                      <a:pt x="130894" y="22913"/>
                    </a:cubicBezTo>
                    <a:lnTo>
                      <a:pt x="130894" y="22904"/>
                    </a:lnTo>
                    <a:cubicBezTo>
                      <a:pt x="130634" y="22142"/>
                      <a:pt x="130231" y="21443"/>
                      <a:pt x="129711" y="20825"/>
                    </a:cubicBezTo>
                    <a:cubicBezTo>
                      <a:pt x="130138" y="20745"/>
                      <a:pt x="130567" y="20706"/>
                      <a:pt x="130993" y="20706"/>
                    </a:cubicBezTo>
                    <a:close/>
                    <a:moveTo>
                      <a:pt x="84135" y="20797"/>
                    </a:moveTo>
                    <a:cubicBezTo>
                      <a:pt x="86071" y="20797"/>
                      <a:pt x="87946" y="21599"/>
                      <a:pt x="89290" y="23047"/>
                    </a:cubicBezTo>
                    <a:cubicBezTo>
                      <a:pt x="90626" y="21601"/>
                      <a:pt x="92496" y="20805"/>
                      <a:pt x="94429" y="20805"/>
                    </a:cubicBezTo>
                    <a:cubicBezTo>
                      <a:pt x="94856" y="20805"/>
                      <a:pt x="95287" y="20844"/>
                      <a:pt x="95715" y="20923"/>
                    </a:cubicBezTo>
                    <a:cubicBezTo>
                      <a:pt x="94720" y="22106"/>
                      <a:pt x="94138" y="23602"/>
                      <a:pt x="94228" y="25197"/>
                    </a:cubicBezTo>
                    <a:cubicBezTo>
                      <a:pt x="92977" y="23894"/>
                      <a:pt x="91218" y="23056"/>
                      <a:pt x="89350" y="23056"/>
                    </a:cubicBezTo>
                    <a:cubicBezTo>
                      <a:pt x="89330" y="23056"/>
                      <a:pt x="89310" y="23056"/>
                      <a:pt x="89290" y="23056"/>
                    </a:cubicBezTo>
                    <a:cubicBezTo>
                      <a:pt x="89271" y="23056"/>
                      <a:pt x="89251" y="23056"/>
                      <a:pt x="89231" y="23056"/>
                    </a:cubicBezTo>
                    <a:cubicBezTo>
                      <a:pt x="87362" y="23056"/>
                      <a:pt x="85595" y="23894"/>
                      <a:pt x="84353" y="25197"/>
                    </a:cubicBezTo>
                    <a:cubicBezTo>
                      <a:pt x="84434" y="23602"/>
                      <a:pt x="83851" y="22106"/>
                      <a:pt x="82866" y="20923"/>
                    </a:cubicBezTo>
                    <a:lnTo>
                      <a:pt x="82857" y="20914"/>
                    </a:lnTo>
                    <a:cubicBezTo>
                      <a:pt x="83283" y="20835"/>
                      <a:pt x="83710" y="20797"/>
                      <a:pt x="84135" y="20797"/>
                    </a:cubicBezTo>
                    <a:close/>
                    <a:moveTo>
                      <a:pt x="47488" y="20904"/>
                    </a:moveTo>
                    <a:cubicBezTo>
                      <a:pt x="47912" y="20904"/>
                      <a:pt x="48338" y="20943"/>
                      <a:pt x="48762" y="21022"/>
                    </a:cubicBezTo>
                    <a:cubicBezTo>
                      <a:pt x="48242" y="21640"/>
                      <a:pt x="47839" y="22348"/>
                      <a:pt x="47579" y="23110"/>
                    </a:cubicBezTo>
                    <a:cubicBezTo>
                      <a:pt x="47337" y="23809"/>
                      <a:pt x="47239" y="24552"/>
                      <a:pt x="47275" y="25287"/>
                    </a:cubicBezTo>
                    <a:cubicBezTo>
                      <a:pt x="46033" y="23992"/>
                      <a:pt x="44274" y="23154"/>
                      <a:pt x="42414" y="23154"/>
                    </a:cubicBezTo>
                    <a:cubicBezTo>
                      <a:pt x="42395" y="23154"/>
                      <a:pt x="42375" y="23154"/>
                      <a:pt x="42355" y="23154"/>
                    </a:cubicBezTo>
                    <a:cubicBezTo>
                      <a:pt x="43693" y="21707"/>
                      <a:pt x="45560" y="20904"/>
                      <a:pt x="47488" y="20904"/>
                    </a:cubicBezTo>
                    <a:close/>
                    <a:moveTo>
                      <a:pt x="60505" y="20912"/>
                    </a:moveTo>
                    <a:cubicBezTo>
                      <a:pt x="62435" y="20912"/>
                      <a:pt x="64301" y="21709"/>
                      <a:pt x="65644" y="23154"/>
                    </a:cubicBezTo>
                    <a:cubicBezTo>
                      <a:pt x="65624" y="23154"/>
                      <a:pt x="65604" y="23154"/>
                      <a:pt x="65584" y="23154"/>
                    </a:cubicBezTo>
                    <a:cubicBezTo>
                      <a:pt x="63716" y="23154"/>
                      <a:pt x="61957" y="23993"/>
                      <a:pt x="60715" y="25296"/>
                    </a:cubicBezTo>
                    <a:lnTo>
                      <a:pt x="60715" y="25287"/>
                    </a:lnTo>
                    <a:cubicBezTo>
                      <a:pt x="60751" y="24552"/>
                      <a:pt x="60644" y="23809"/>
                      <a:pt x="60411" y="23110"/>
                    </a:cubicBezTo>
                    <a:cubicBezTo>
                      <a:pt x="60151" y="22348"/>
                      <a:pt x="59748" y="21640"/>
                      <a:pt x="59219" y="21031"/>
                    </a:cubicBezTo>
                    <a:cubicBezTo>
                      <a:pt x="59647" y="20951"/>
                      <a:pt x="60078" y="20912"/>
                      <a:pt x="60505" y="20912"/>
                    </a:cubicBezTo>
                    <a:close/>
                    <a:moveTo>
                      <a:pt x="107673" y="20699"/>
                    </a:moveTo>
                    <a:cubicBezTo>
                      <a:pt x="109600" y="20699"/>
                      <a:pt x="111466" y="21495"/>
                      <a:pt x="112812" y="22939"/>
                    </a:cubicBezTo>
                    <a:cubicBezTo>
                      <a:pt x="112793" y="22939"/>
                      <a:pt x="112774" y="22939"/>
                      <a:pt x="112756" y="22939"/>
                    </a:cubicBezTo>
                    <a:cubicBezTo>
                      <a:pt x="110769" y="22939"/>
                      <a:pt x="108902" y="23885"/>
                      <a:pt x="107659" y="25332"/>
                    </a:cubicBezTo>
                    <a:cubicBezTo>
                      <a:pt x="107785" y="23674"/>
                      <a:pt x="107184" y="22097"/>
                      <a:pt x="106136" y="20878"/>
                    </a:cubicBezTo>
                    <a:lnTo>
                      <a:pt x="106136" y="20870"/>
                    </a:lnTo>
                    <a:cubicBezTo>
                      <a:pt x="106647" y="20755"/>
                      <a:pt x="107162" y="20699"/>
                      <a:pt x="107673" y="20699"/>
                    </a:cubicBezTo>
                    <a:close/>
                    <a:moveTo>
                      <a:pt x="13670" y="20994"/>
                    </a:moveTo>
                    <a:cubicBezTo>
                      <a:pt x="15606" y="20994"/>
                      <a:pt x="17480" y="21797"/>
                      <a:pt x="18825" y="23244"/>
                    </a:cubicBezTo>
                    <a:cubicBezTo>
                      <a:pt x="18805" y="23244"/>
                      <a:pt x="18786" y="23244"/>
                      <a:pt x="18766" y="23244"/>
                    </a:cubicBezTo>
                    <a:cubicBezTo>
                      <a:pt x="16897" y="23244"/>
                      <a:pt x="15129" y="24082"/>
                      <a:pt x="13888" y="25386"/>
                    </a:cubicBezTo>
                    <a:cubicBezTo>
                      <a:pt x="13951" y="23809"/>
                      <a:pt x="13368" y="22303"/>
                      <a:pt x="12382" y="21120"/>
                    </a:cubicBezTo>
                    <a:lnTo>
                      <a:pt x="12391" y="21111"/>
                    </a:lnTo>
                    <a:cubicBezTo>
                      <a:pt x="12817" y="21032"/>
                      <a:pt x="13245" y="20994"/>
                      <a:pt x="13670" y="20994"/>
                    </a:cubicBezTo>
                    <a:close/>
                    <a:moveTo>
                      <a:pt x="23971" y="20994"/>
                    </a:moveTo>
                    <a:cubicBezTo>
                      <a:pt x="24396" y="20994"/>
                      <a:pt x="24824" y="21032"/>
                      <a:pt x="25250" y="21111"/>
                    </a:cubicBezTo>
                    <a:cubicBezTo>
                      <a:pt x="24255" y="22294"/>
                      <a:pt x="23673" y="23791"/>
                      <a:pt x="23753" y="25386"/>
                    </a:cubicBezTo>
                    <a:cubicBezTo>
                      <a:pt x="22512" y="24082"/>
                      <a:pt x="20744" y="23244"/>
                      <a:pt x="18884" y="23244"/>
                    </a:cubicBezTo>
                    <a:cubicBezTo>
                      <a:pt x="18864" y="23244"/>
                      <a:pt x="18845" y="23244"/>
                      <a:pt x="18825" y="23244"/>
                    </a:cubicBezTo>
                    <a:cubicBezTo>
                      <a:pt x="20162" y="21797"/>
                      <a:pt x="22036" y="20994"/>
                      <a:pt x="23971" y="20994"/>
                    </a:cubicBezTo>
                    <a:close/>
                    <a:moveTo>
                      <a:pt x="37165" y="20902"/>
                    </a:moveTo>
                    <a:cubicBezTo>
                      <a:pt x="39100" y="20902"/>
                      <a:pt x="40977" y="21703"/>
                      <a:pt x="42328" y="23154"/>
                    </a:cubicBezTo>
                    <a:cubicBezTo>
                      <a:pt x="42310" y="23154"/>
                      <a:pt x="42291" y="23154"/>
                      <a:pt x="42273" y="23154"/>
                    </a:cubicBezTo>
                    <a:cubicBezTo>
                      <a:pt x="40286" y="23154"/>
                      <a:pt x="38419" y="24100"/>
                      <a:pt x="37176" y="25547"/>
                    </a:cubicBezTo>
                    <a:cubicBezTo>
                      <a:pt x="37302" y="23871"/>
                      <a:pt x="36701" y="22303"/>
                      <a:pt x="35653" y="21076"/>
                    </a:cubicBezTo>
                    <a:lnTo>
                      <a:pt x="35653" y="21067"/>
                    </a:lnTo>
                    <a:cubicBezTo>
                      <a:pt x="36155" y="20956"/>
                      <a:pt x="36662" y="20902"/>
                      <a:pt x="37165" y="20902"/>
                    </a:cubicBezTo>
                    <a:close/>
                    <a:moveTo>
                      <a:pt x="124474" y="18856"/>
                    </a:moveTo>
                    <a:cubicBezTo>
                      <a:pt x="127057" y="18856"/>
                      <a:pt x="129639" y="20229"/>
                      <a:pt x="130536" y="22975"/>
                    </a:cubicBezTo>
                    <a:cubicBezTo>
                      <a:pt x="130751" y="23656"/>
                      <a:pt x="130867" y="24364"/>
                      <a:pt x="130867" y="25081"/>
                    </a:cubicBezTo>
                    <a:cubicBezTo>
                      <a:pt x="130388" y="24976"/>
                      <a:pt x="129906" y="24925"/>
                      <a:pt x="129426" y="24925"/>
                    </a:cubicBezTo>
                    <a:cubicBezTo>
                      <a:pt x="127574" y="24925"/>
                      <a:pt x="125776" y="25691"/>
                      <a:pt x="124487" y="27079"/>
                    </a:cubicBezTo>
                    <a:cubicBezTo>
                      <a:pt x="123206" y="25708"/>
                      <a:pt x="121414" y="24920"/>
                      <a:pt x="119532" y="24920"/>
                    </a:cubicBezTo>
                    <a:cubicBezTo>
                      <a:pt x="119048" y="24920"/>
                      <a:pt x="118564" y="24973"/>
                      <a:pt x="118089" y="25081"/>
                    </a:cubicBezTo>
                    <a:cubicBezTo>
                      <a:pt x="118089" y="24364"/>
                      <a:pt x="118197" y="23656"/>
                      <a:pt x="118412" y="22975"/>
                    </a:cubicBezTo>
                    <a:cubicBezTo>
                      <a:pt x="119308" y="20229"/>
                      <a:pt x="121891" y="18856"/>
                      <a:pt x="124474" y="18856"/>
                    </a:cubicBezTo>
                    <a:close/>
                    <a:moveTo>
                      <a:pt x="77629" y="18952"/>
                    </a:moveTo>
                    <a:cubicBezTo>
                      <a:pt x="80805" y="18952"/>
                      <a:pt x="83981" y="21031"/>
                      <a:pt x="84022" y="25188"/>
                    </a:cubicBezTo>
                    <a:cubicBezTo>
                      <a:pt x="83543" y="25084"/>
                      <a:pt x="83060" y="25032"/>
                      <a:pt x="82581" y="25032"/>
                    </a:cubicBezTo>
                    <a:cubicBezTo>
                      <a:pt x="80728" y="25032"/>
                      <a:pt x="78930" y="25798"/>
                      <a:pt x="77642" y="27187"/>
                    </a:cubicBezTo>
                    <a:cubicBezTo>
                      <a:pt x="76360" y="25816"/>
                      <a:pt x="74568" y="25027"/>
                      <a:pt x="72687" y="25027"/>
                    </a:cubicBezTo>
                    <a:cubicBezTo>
                      <a:pt x="72203" y="25027"/>
                      <a:pt x="71719" y="25081"/>
                      <a:pt x="71244" y="25188"/>
                    </a:cubicBezTo>
                    <a:cubicBezTo>
                      <a:pt x="71280" y="21031"/>
                      <a:pt x="74454" y="18952"/>
                      <a:pt x="77629" y="18952"/>
                    </a:cubicBezTo>
                    <a:close/>
                    <a:moveTo>
                      <a:pt x="100945" y="18952"/>
                    </a:moveTo>
                    <a:cubicBezTo>
                      <a:pt x="104119" y="18952"/>
                      <a:pt x="107295" y="21030"/>
                      <a:pt x="107337" y="25187"/>
                    </a:cubicBezTo>
                    <a:lnTo>
                      <a:pt x="107337" y="25187"/>
                    </a:lnTo>
                    <a:cubicBezTo>
                      <a:pt x="106865" y="25086"/>
                      <a:pt x="106389" y="25037"/>
                      <a:pt x="105918" y="25037"/>
                    </a:cubicBezTo>
                    <a:cubicBezTo>
                      <a:pt x="104057" y="25037"/>
                      <a:pt x="102256" y="25803"/>
                      <a:pt x="100957" y="27196"/>
                    </a:cubicBezTo>
                    <a:cubicBezTo>
                      <a:pt x="99676" y="25816"/>
                      <a:pt x="97883" y="25036"/>
                      <a:pt x="96002" y="25036"/>
                    </a:cubicBezTo>
                    <a:cubicBezTo>
                      <a:pt x="95518" y="25036"/>
                      <a:pt x="95034" y="25081"/>
                      <a:pt x="94559" y="25188"/>
                    </a:cubicBezTo>
                    <a:cubicBezTo>
                      <a:pt x="94595" y="21031"/>
                      <a:pt x="97769" y="18952"/>
                      <a:pt x="100945" y="18952"/>
                    </a:cubicBezTo>
                    <a:close/>
                    <a:moveTo>
                      <a:pt x="53997" y="19058"/>
                    </a:moveTo>
                    <a:cubicBezTo>
                      <a:pt x="56578" y="19058"/>
                      <a:pt x="59157" y="20432"/>
                      <a:pt x="60052" y="23181"/>
                    </a:cubicBezTo>
                    <a:cubicBezTo>
                      <a:pt x="60267" y="23853"/>
                      <a:pt x="60384" y="24570"/>
                      <a:pt x="60384" y="25278"/>
                    </a:cubicBezTo>
                    <a:cubicBezTo>
                      <a:pt x="59909" y="25176"/>
                      <a:pt x="59430" y="25126"/>
                      <a:pt x="58956" y="25126"/>
                    </a:cubicBezTo>
                    <a:cubicBezTo>
                      <a:pt x="57095" y="25126"/>
                      <a:pt x="55295" y="25893"/>
                      <a:pt x="53995" y="27285"/>
                    </a:cubicBezTo>
                    <a:cubicBezTo>
                      <a:pt x="52714" y="25905"/>
                      <a:pt x="50922" y="25126"/>
                      <a:pt x="49049" y="25126"/>
                    </a:cubicBezTo>
                    <a:cubicBezTo>
                      <a:pt x="48556" y="25126"/>
                      <a:pt x="48072" y="25180"/>
                      <a:pt x="47597" y="25278"/>
                    </a:cubicBezTo>
                    <a:cubicBezTo>
                      <a:pt x="47606" y="24570"/>
                      <a:pt x="47714" y="23853"/>
                      <a:pt x="47929" y="23181"/>
                    </a:cubicBezTo>
                    <a:cubicBezTo>
                      <a:pt x="48830" y="20434"/>
                      <a:pt x="51414" y="19058"/>
                      <a:pt x="53997" y="19058"/>
                    </a:cubicBezTo>
                    <a:close/>
                    <a:moveTo>
                      <a:pt x="7163" y="19140"/>
                    </a:moveTo>
                    <a:cubicBezTo>
                      <a:pt x="10339" y="19140"/>
                      <a:pt x="13516" y="21219"/>
                      <a:pt x="13556" y="25377"/>
                    </a:cubicBezTo>
                    <a:cubicBezTo>
                      <a:pt x="13079" y="25272"/>
                      <a:pt x="12598" y="25222"/>
                      <a:pt x="12120" y="25222"/>
                    </a:cubicBezTo>
                    <a:cubicBezTo>
                      <a:pt x="10263" y="25222"/>
                      <a:pt x="8460" y="25990"/>
                      <a:pt x="7163" y="27379"/>
                    </a:cubicBezTo>
                    <a:lnTo>
                      <a:pt x="7163" y="27379"/>
                    </a:lnTo>
                    <a:cubicBezTo>
                      <a:pt x="5882" y="26002"/>
                      <a:pt x="4092" y="25224"/>
                      <a:pt x="2212" y="25224"/>
                    </a:cubicBezTo>
                    <a:cubicBezTo>
                      <a:pt x="1728" y="25224"/>
                      <a:pt x="1245" y="25278"/>
                      <a:pt x="770" y="25377"/>
                    </a:cubicBezTo>
                    <a:cubicBezTo>
                      <a:pt x="810" y="21219"/>
                      <a:pt x="3987" y="19140"/>
                      <a:pt x="7163" y="19140"/>
                    </a:cubicBezTo>
                    <a:close/>
                    <a:moveTo>
                      <a:pt x="30465" y="19152"/>
                    </a:moveTo>
                    <a:cubicBezTo>
                      <a:pt x="33638" y="19152"/>
                      <a:pt x="36811" y="21228"/>
                      <a:pt x="36854" y="25382"/>
                    </a:cubicBezTo>
                    <a:lnTo>
                      <a:pt x="36854" y="25382"/>
                    </a:lnTo>
                    <a:cubicBezTo>
                      <a:pt x="36384" y="25282"/>
                      <a:pt x="35912" y="25234"/>
                      <a:pt x="35443" y="25234"/>
                    </a:cubicBezTo>
                    <a:cubicBezTo>
                      <a:pt x="33580" y="25234"/>
                      <a:pt x="31775" y="26000"/>
                      <a:pt x="30483" y="27393"/>
                    </a:cubicBezTo>
                    <a:cubicBezTo>
                      <a:pt x="29201" y="26013"/>
                      <a:pt x="27409" y="25233"/>
                      <a:pt x="25528" y="25233"/>
                    </a:cubicBezTo>
                    <a:cubicBezTo>
                      <a:pt x="25044" y="25233"/>
                      <a:pt x="24560" y="25287"/>
                      <a:pt x="24085" y="25386"/>
                    </a:cubicBezTo>
                    <a:cubicBezTo>
                      <a:pt x="24116" y="21231"/>
                      <a:pt x="27290" y="19152"/>
                      <a:pt x="30465" y="19152"/>
                    </a:cubicBezTo>
                    <a:close/>
                    <a:moveTo>
                      <a:pt x="119325" y="25304"/>
                    </a:moveTo>
                    <a:cubicBezTo>
                      <a:pt x="121264" y="25304"/>
                      <a:pt x="123133" y="26108"/>
                      <a:pt x="124478" y="27563"/>
                    </a:cubicBezTo>
                    <a:cubicBezTo>
                      <a:pt x="124458" y="27563"/>
                      <a:pt x="124438" y="27563"/>
                      <a:pt x="124418" y="27563"/>
                    </a:cubicBezTo>
                    <a:cubicBezTo>
                      <a:pt x="122550" y="27563"/>
                      <a:pt x="120782" y="28392"/>
                      <a:pt x="119541" y="29696"/>
                    </a:cubicBezTo>
                    <a:cubicBezTo>
                      <a:pt x="119622" y="28110"/>
                      <a:pt x="119039" y="26604"/>
                      <a:pt x="118045" y="25421"/>
                    </a:cubicBezTo>
                    <a:cubicBezTo>
                      <a:pt x="118472" y="25342"/>
                      <a:pt x="118900" y="25304"/>
                      <a:pt x="119325" y="25304"/>
                    </a:cubicBezTo>
                    <a:close/>
                    <a:moveTo>
                      <a:pt x="129625" y="25304"/>
                    </a:moveTo>
                    <a:cubicBezTo>
                      <a:pt x="130050" y="25304"/>
                      <a:pt x="130477" y="25342"/>
                      <a:pt x="130903" y="25421"/>
                    </a:cubicBezTo>
                    <a:cubicBezTo>
                      <a:pt x="129908" y="26604"/>
                      <a:pt x="129326" y="28101"/>
                      <a:pt x="129415" y="29696"/>
                    </a:cubicBezTo>
                    <a:cubicBezTo>
                      <a:pt x="128165" y="28392"/>
                      <a:pt x="126398" y="27563"/>
                      <a:pt x="124538" y="27563"/>
                    </a:cubicBezTo>
                    <a:cubicBezTo>
                      <a:pt x="124518" y="27563"/>
                      <a:pt x="124498" y="27563"/>
                      <a:pt x="124478" y="27563"/>
                    </a:cubicBezTo>
                    <a:cubicBezTo>
                      <a:pt x="125816" y="26108"/>
                      <a:pt x="127690" y="25304"/>
                      <a:pt x="129625" y="25304"/>
                    </a:cubicBezTo>
                    <a:close/>
                    <a:moveTo>
                      <a:pt x="95793" y="25402"/>
                    </a:moveTo>
                    <a:cubicBezTo>
                      <a:pt x="97728" y="25402"/>
                      <a:pt x="99603" y="26205"/>
                      <a:pt x="100948" y="27653"/>
                    </a:cubicBezTo>
                    <a:lnTo>
                      <a:pt x="100948" y="27653"/>
                    </a:lnTo>
                    <a:cubicBezTo>
                      <a:pt x="100945" y="27653"/>
                      <a:pt x="100942" y="27653"/>
                      <a:pt x="100939" y="27653"/>
                    </a:cubicBezTo>
                    <a:cubicBezTo>
                      <a:pt x="100919" y="27652"/>
                      <a:pt x="100900" y="27652"/>
                      <a:pt x="100880" y="27652"/>
                    </a:cubicBezTo>
                    <a:cubicBezTo>
                      <a:pt x="99020" y="27652"/>
                      <a:pt x="97252" y="28491"/>
                      <a:pt x="96011" y="29794"/>
                    </a:cubicBezTo>
                    <a:cubicBezTo>
                      <a:pt x="96091" y="28199"/>
                      <a:pt x="95509" y="26703"/>
                      <a:pt x="94514" y="25520"/>
                    </a:cubicBezTo>
                    <a:cubicBezTo>
                      <a:pt x="94940" y="25441"/>
                      <a:pt x="95368" y="25402"/>
                      <a:pt x="95793" y="25402"/>
                    </a:cubicBezTo>
                    <a:close/>
                    <a:moveTo>
                      <a:pt x="82779" y="25411"/>
                    </a:moveTo>
                    <a:cubicBezTo>
                      <a:pt x="83204" y="25411"/>
                      <a:pt x="83632" y="25450"/>
                      <a:pt x="84057" y="25529"/>
                    </a:cubicBezTo>
                    <a:cubicBezTo>
                      <a:pt x="83063" y="26703"/>
                      <a:pt x="82480" y="28208"/>
                      <a:pt x="82570" y="29803"/>
                    </a:cubicBezTo>
                    <a:cubicBezTo>
                      <a:pt x="81320" y="28500"/>
                      <a:pt x="79561" y="27661"/>
                      <a:pt x="77692" y="27661"/>
                    </a:cubicBezTo>
                    <a:cubicBezTo>
                      <a:pt x="77672" y="27661"/>
                      <a:pt x="77653" y="27661"/>
                      <a:pt x="77633" y="27662"/>
                    </a:cubicBezTo>
                    <a:cubicBezTo>
                      <a:pt x="78970" y="26214"/>
                      <a:pt x="80844" y="25411"/>
                      <a:pt x="82779" y="25411"/>
                    </a:cubicBezTo>
                    <a:close/>
                    <a:moveTo>
                      <a:pt x="59128" y="25506"/>
                    </a:moveTo>
                    <a:cubicBezTo>
                      <a:pt x="59557" y="25506"/>
                      <a:pt x="59990" y="25546"/>
                      <a:pt x="60420" y="25628"/>
                    </a:cubicBezTo>
                    <a:cubicBezTo>
                      <a:pt x="59434" y="26801"/>
                      <a:pt x="58852" y="28307"/>
                      <a:pt x="58932" y="29893"/>
                    </a:cubicBezTo>
                    <a:cubicBezTo>
                      <a:pt x="57697" y="28596"/>
                      <a:pt x="55941" y="27760"/>
                      <a:pt x="54083" y="27760"/>
                    </a:cubicBezTo>
                    <a:cubicBezTo>
                      <a:pt x="54054" y="27760"/>
                      <a:pt x="54024" y="27760"/>
                      <a:pt x="53995" y="27760"/>
                    </a:cubicBezTo>
                    <a:cubicBezTo>
                      <a:pt x="53975" y="27760"/>
                      <a:pt x="53955" y="27760"/>
                      <a:pt x="53935" y="27760"/>
                    </a:cubicBezTo>
                    <a:cubicBezTo>
                      <a:pt x="52067" y="27760"/>
                      <a:pt x="50308" y="28589"/>
                      <a:pt x="49058" y="29893"/>
                    </a:cubicBezTo>
                    <a:cubicBezTo>
                      <a:pt x="49138" y="28307"/>
                      <a:pt x="48565" y="26801"/>
                      <a:pt x="47561" y="25619"/>
                    </a:cubicBezTo>
                    <a:lnTo>
                      <a:pt x="47561" y="25619"/>
                    </a:lnTo>
                    <a:lnTo>
                      <a:pt x="47570" y="25628"/>
                    </a:lnTo>
                    <a:cubicBezTo>
                      <a:pt x="48002" y="25546"/>
                      <a:pt x="48436" y="25506"/>
                      <a:pt x="48867" y="25506"/>
                    </a:cubicBezTo>
                    <a:cubicBezTo>
                      <a:pt x="50796" y="25506"/>
                      <a:pt x="52663" y="26308"/>
                      <a:pt x="54004" y="27751"/>
                    </a:cubicBezTo>
                    <a:cubicBezTo>
                      <a:pt x="55337" y="26308"/>
                      <a:pt x="57203" y="25506"/>
                      <a:pt x="59128" y="25506"/>
                    </a:cubicBezTo>
                    <a:close/>
                    <a:moveTo>
                      <a:pt x="25327" y="25613"/>
                    </a:moveTo>
                    <a:cubicBezTo>
                      <a:pt x="27257" y="25613"/>
                      <a:pt x="29124" y="26416"/>
                      <a:pt x="30465" y="27859"/>
                    </a:cubicBezTo>
                    <a:lnTo>
                      <a:pt x="30465" y="27859"/>
                    </a:lnTo>
                    <a:cubicBezTo>
                      <a:pt x="30462" y="27859"/>
                      <a:pt x="30459" y="27859"/>
                      <a:pt x="30456" y="27859"/>
                    </a:cubicBezTo>
                    <a:cubicBezTo>
                      <a:pt x="30436" y="27859"/>
                      <a:pt x="30416" y="27858"/>
                      <a:pt x="30397" y="27858"/>
                    </a:cubicBezTo>
                    <a:cubicBezTo>
                      <a:pt x="28528" y="27858"/>
                      <a:pt x="26769" y="28697"/>
                      <a:pt x="25519" y="30000"/>
                    </a:cubicBezTo>
                    <a:cubicBezTo>
                      <a:pt x="25608" y="28414"/>
                      <a:pt x="25026" y="26909"/>
                      <a:pt x="24031" y="25735"/>
                    </a:cubicBezTo>
                    <a:cubicBezTo>
                      <a:pt x="24463" y="25653"/>
                      <a:pt x="24897" y="25613"/>
                      <a:pt x="25327" y="25613"/>
                    </a:cubicBezTo>
                    <a:close/>
                    <a:moveTo>
                      <a:pt x="106136" y="30070"/>
                    </a:moveTo>
                    <a:cubicBezTo>
                      <a:pt x="106135" y="30070"/>
                      <a:pt x="106135" y="30070"/>
                      <a:pt x="106134" y="30070"/>
                    </a:cubicBezTo>
                    <a:lnTo>
                      <a:pt x="106134" y="30070"/>
                    </a:lnTo>
                    <a:lnTo>
                      <a:pt x="106136" y="30072"/>
                    </a:lnTo>
                    <a:cubicBezTo>
                      <a:pt x="106136" y="30071"/>
                      <a:pt x="106136" y="30071"/>
                      <a:pt x="106136" y="30070"/>
                    </a:cubicBezTo>
                    <a:close/>
                    <a:moveTo>
                      <a:pt x="70806" y="20910"/>
                    </a:moveTo>
                    <a:cubicBezTo>
                      <a:pt x="71297" y="20910"/>
                      <a:pt x="71792" y="20961"/>
                      <a:pt x="72283" y="21067"/>
                    </a:cubicBezTo>
                    <a:cubicBezTo>
                      <a:pt x="71289" y="22321"/>
                      <a:pt x="70742" y="23907"/>
                      <a:pt x="70939" y="25574"/>
                    </a:cubicBezTo>
                    <a:cubicBezTo>
                      <a:pt x="71449" y="25460"/>
                      <a:pt x="71962" y="25404"/>
                      <a:pt x="72472" y="25404"/>
                    </a:cubicBezTo>
                    <a:cubicBezTo>
                      <a:pt x="74409" y="25404"/>
                      <a:pt x="76285" y="26207"/>
                      <a:pt x="77633" y="27662"/>
                    </a:cubicBezTo>
                    <a:cubicBezTo>
                      <a:pt x="77615" y="27661"/>
                      <a:pt x="77597" y="27661"/>
                      <a:pt x="77578" y="27661"/>
                    </a:cubicBezTo>
                    <a:cubicBezTo>
                      <a:pt x="75520" y="27661"/>
                      <a:pt x="73598" y="28670"/>
                      <a:pt x="72346" y="30197"/>
                    </a:cubicBezTo>
                    <a:cubicBezTo>
                      <a:pt x="72748" y="26467"/>
                      <a:pt x="69425" y="23154"/>
                      <a:pt x="65707" y="23154"/>
                    </a:cubicBezTo>
                    <a:cubicBezTo>
                      <a:pt x="65692" y="23154"/>
                      <a:pt x="65677" y="23154"/>
                      <a:pt x="65662" y="23154"/>
                    </a:cubicBezTo>
                    <a:cubicBezTo>
                      <a:pt x="67004" y="21705"/>
                      <a:pt x="68876" y="20910"/>
                      <a:pt x="70806" y="20910"/>
                    </a:cubicBezTo>
                    <a:close/>
                    <a:moveTo>
                      <a:pt x="112818" y="23450"/>
                    </a:moveTo>
                    <a:cubicBezTo>
                      <a:pt x="115995" y="23450"/>
                      <a:pt x="119174" y="25529"/>
                      <a:pt x="119218" y="29687"/>
                    </a:cubicBezTo>
                    <a:cubicBezTo>
                      <a:pt x="118738" y="29582"/>
                      <a:pt x="118254" y="29531"/>
                      <a:pt x="117774" y="29531"/>
                    </a:cubicBezTo>
                    <a:cubicBezTo>
                      <a:pt x="115916" y="29531"/>
                      <a:pt x="114117" y="30298"/>
                      <a:pt x="112821" y="31694"/>
                    </a:cubicBezTo>
                    <a:cubicBezTo>
                      <a:pt x="111548" y="30314"/>
                      <a:pt x="109756" y="29534"/>
                      <a:pt x="107874" y="29534"/>
                    </a:cubicBezTo>
                    <a:cubicBezTo>
                      <a:pt x="107391" y="29534"/>
                      <a:pt x="106907" y="29588"/>
                      <a:pt x="106432" y="29687"/>
                    </a:cubicBezTo>
                    <a:cubicBezTo>
                      <a:pt x="106468" y="25529"/>
                      <a:pt x="109642" y="23450"/>
                      <a:pt x="112818" y="23450"/>
                    </a:cubicBezTo>
                    <a:close/>
                    <a:moveTo>
                      <a:pt x="136132" y="23450"/>
                    </a:moveTo>
                    <a:cubicBezTo>
                      <a:pt x="139308" y="23450"/>
                      <a:pt x="142484" y="25529"/>
                      <a:pt x="142525" y="29687"/>
                    </a:cubicBezTo>
                    <a:cubicBezTo>
                      <a:pt x="142051" y="29585"/>
                      <a:pt x="141574" y="29535"/>
                      <a:pt x="141100" y="29535"/>
                    </a:cubicBezTo>
                    <a:cubicBezTo>
                      <a:pt x="139242" y="29535"/>
                      <a:pt x="137437" y="30301"/>
                      <a:pt x="136145" y="31694"/>
                    </a:cubicBezTo>
                    <a:cubicBezTo>
                      <a:pt x="134863" y="30314"/>
                      <a:pt x="133071" y="29534"/>
                      <a:pt x="131190" y="29534"/>
                    </a:cubicBezTo>
                    <a:cubicBezTo>
                      <a:pt x="130706" y="29534"/>
                      <a:pt x="130222" y="29588"/>
                      <a:pt x="129747" y="29687"/>
                    </a:cubicBezTo>
                    <a:cubicBezTo>
                      <a:pt x="129783" y="25529"/>
                      <a:pt x="132957" y="23450"/>
                      <a:pt x="136132" y="23450"/>
                    </a:cubicBezTo>
                    <a:close/>
                    <a:moveTo>
                      <a:pt x="89290" y="23558"/>
                    </a:moveTo>
                    <a:cubicBezTo>
                      <a:pt x="92466" y="23558"/>
                      <a:pt x="95642" y="25636"/>
                      <a:pt x="95679" y="29792"/>
                    </a:cubicBezTo>
                    <a:lnTo>
                      <a:pt x="95679" y="29792"/>
                    </a:lnTo>
                    <a:cubicBezTo>
                      <a:pt x="95202" y="29689"/>
                      <a:pt x="94721" y="29638"/>
                      <a:pt x="94245" y="29638"/>
                    </a:cubicBezTo>
                    <a:cubicBezTo>
                      <a:pt x="92389" y="29638"/>
                      <a:pt x="90595" y="30406"/>
                      <a:pt x="89299" y="31801"/>
                    </a:cubicBezTo>
                    <a:cubicBezTo>
                      <a:pt x="88025" y="30429"/>
                      <a:pt x="86246" y="29642"/>
                      <a:pt x="84376" y="29642"/>
                    </a:cubicBezTo>
                    <a:cubicBezTo>
                      <a:pt x="84365" y="29642"/>
                      <a:pt x="84355" y="29642"/>
                      <a:pt x="84344" y="29642"/>
                    </a:cubicBezTo>
                    <a:cubicBezTo>
                      <a:pt x="83860" y="29642"/>
                      <a:pt x="83376" y="29687"/>
                      <a:pt x="82902" y="29794"/>
                    </a:cubicBezTo>
                    <a:cubicBezTo>
                      <a:pt x="82937" y="25637"/>
                      <a:pt x="86114" y="23558"/>
                      <a:pt x="89290" y="23558"/>
                    </a:cubicBezTo>
                    <a:close/>
                    <a:moveTo>
                      <a:pt x="42335" y="23651"/>
                    </a:moveTo>
                    <a:cubicBezTo>
                      <a:pt x="45511" y="23651"/>
                      <a:pt x="48686" y="25727"/>
                      <a:pt x="48726" y="29884"/>
                    </a:cubicBezTo>
                    <a:cubicBezTo>
                      <a:pt x="48251" y="29782"/>
                      <a:pt x="47772" y="29732"/>
                      <a:pt x="47298" y="29732"/>
                    </a:cubicBezTo>
                    <a:cubicBezTo>
                      <a:pt x="45434" y="29732"/>
                      <a:pt x="43630" y="30499"/>
                      <a:pt x="42337" y="31891"/>
                    </a:cubicBezTo>
                    <a:cubicBezTo>
                      <a:pt x="41056" y="30511"/>
                      <a:pt x="39264" y="29731"/>
                      <a:pt x="37382" y="29731"/>
                    </a:cubicBezTo>
                    <a:cubicBezTo>
                      <a:pt x="36898" y="29731"/>
                      <a:pt x="36415" y="29785"/>
                      <a:pt x="35940" y="29884"/>
                    </a:cubicBezTo>
                    <a:cubicBezTo>
                      <a:pt x="35980" y="25729"/>
                      <a:pt x="39158" y="23651"/>
                      <a:pt x="42335" y="23651"/>
                    </a:cubicBezTo>
                    <a:close/>
                    <a:moveTo>
                      <a:pt x="65651" y="23651"/>
                    </a:moveTo>
                    <a:cubicBezTo>
                      <a:pt x="68826" y="23651"/>
                      <a:pt x="72001" y="25727"/>
                      <a:pt x="72041" y="29884"/>
                    </a:cubicBezTo>
                    <a:cubicBezTo>
                      <a:pt x="71568" y="29782"/>
                      <a:pt x="71091" y="29732"/>
                      <a:pt x="70617" y="29732"/>
                    </a:cubicBezTo>
                    <a:cubicBezTo>
                      <a:pt x="68758" y="29732"/>
                      <a:pt x="66952" y="30499"/>
                      <a:pt x="65653" y="31891"/>
                    </a:cubicBezTo>
                    <a:cubicBezTo>
                      <a:pt x="64371" y="30511"/>
                      <a:pt x="62579" y="29731"/>
                      <a:pt x="60697" y="29731"/>
                    </a:cubicBezTo>
                    <a:cubicBezTo>
                      <a:pt x="60214" y="29731"/>
                      <a:pt x="59730" y="29785"/>
                      <a:pt x="59255" y="29884"/>
                    </a:cubicBezTo>
                    <a:cubicBezTo>
                      <a:pt x="59295" y="25729"/>
                      <a:pt x="62473" y="23651"/>
                      <a:pt x="65651" y="23651"/>
                    </a:cubicBezTo>
                    <a:close/>
                    <a:moveTo>
                      <a:pt x="18808" y="23757"/>
                    </a:moveTo>
                    <a:cubicBezTo>
                      <a:pt x="21978" y="23757"/>
                      <a:pt x="25149" y="25829"/>
                      <a:pt x="25196" y="29978"/>
                    </a:cubicBezTo>
                    <a:lnTo>
                      <a:pt x="25196" y="29978"/>
                    </a:lnTo>
                    <a:cubicBezTo>
                      <a:pt x="24721" y="29876"/>
                      <a:pt x="24243" y="29826"/>
                      <a:pt x="23769" y="29826"/>
                    </a:cubicBezTo>
                    <a:cubicBezTo>
                      <a:pt x="21911" y="29826"/>
                      <a:pt x="20114" y="30592"/>
                      <a:pt x="18825" y="31981"/>
                    </a:cubicBezTo>
                    <a:cubicBezTo>
                      <a:pt x="17544" y="30610"/>
                      <a:pt x="15752" y="29821"/>
                      <a:pt x="13870" y="29821"/>
                    </a:cubicBezTo>
                    <a:cubicBezTo>
                      <a:pt x="13386" y="29830"/>
                      <a:pt x="12902" y="29875"/>
                      <a:pt x="12427" y="29982"/>
                    </a:cubicBezTo>
                    <a:cubicBezTo>
                      <a:pt x="12463" y="25834"/>
                      <a:pt x="15635" y="23757"/>
                      <a:pt x="18808" y="23757"/>
                    </a:cubicBezTo>
                    <a:close/>
                    <a:moveTo>
                      <a:pt x="117967" y="29909"/>
                    </a:moveTo>
                    <a:cubicBezTo>
                      <a:pt x="118392" y="29909"/>
                      <a:pt x="118820" y="29948"/>
                      <a:pt x="119245" y="30027"/>
                    </a:cubicBezTo>
                    <a:cubicBezTo>
                      <a:pt x="118253" y="31208"/>
                      <a:pt x="117671" y="32700"/>
                      <a:pt x="117757" y="34292"/>
                    </a:cubicBezTo>
                    <a:lnTo>
                      <a:pt x="117757" y="34292"/>
                    </a:lnTo>
                    <a:cubicBezTo>
                      <a:pt x="116507" y="32989"/>
                      <a:pt x="114740" y="32159"/>
                      <a:pt x="112880" y="32159"/>
                    </a:cubicBezTo>
                    <a:cubicBezTo>
                      <a:pt x="112860" y="32159"/>
                      <a:pt x="112840" y="32160"/>
                      <a:pt x="112821" y="32160"/>
                    </a:cubicBezTo>
                    <a:cubicBezTo>
                      <a:pt x="114158" y="30712"/>
                      <a:pt x="116031" y="29909"/>
                      <a:pt x="117967" y="29909"/>
                    </a:cubicBezTo>
                    <a:close/>
                    <a:moveTo>
                      <a:pt x="84144" y="30017"/>
                    </a:moveTo>
                    <a:cubicBezTo>
                      <a:pt x="86080" y="30017"/>
                      <a:pt x="87953" y="30820"/>
                      <a:pt x="89290" y="32267"/>
                    </a:cubicBezTo>
                    <a:cubicBezTo>
                      <a:pt x="89271" y="32267"/>
                      <a:pt x="89251" y="32267"/>
                      <a:pt x="89231" y="32267"/>
                    </a:cubicBezTo>
                    <a:cubicBezTo>
                      <a:pt x="87362" y="32267"/>
                      <a:pt x="85595" y="33105"/>
                      <a:pt x="84353" y="34409"/>
                    </a:cubicBezTo>
                    <a:cubicBezTo>
                      <a:pt x="84443" y="32814"/>
                      <a:pt x="83851" y="31317"/>
                      <a:pt x="82866" y="30135"/>
                    </a:cubicBezTo>
                    <a:cubicBezTo>
                      <a:pt x="83291" y="30056"/>
                      <a:pt x="83719" y="30017"/>
                      <a:pt x="84144" y="30017"/>
                    </a:cubicBezTo>
                    <a:close/>
                    <a:moveTo>
                      <a:pt x="94437" y="30017"/>
                    </a:moveTo>
                    <a:cubicBezTo>
                      <a:pt x="94862" y="30017"/>
                      <a:pt x="95289" y="30056"/>
                      <a:pt x="95715" y="30135"/>
                    </a:cubicBezTo>
                    <a:cubicBezTo>
                      <a:pt x="94729" y="31317"/>
                      <a:pt x="94138" y="32814"/>
                      <a:pt x="94228" y="34409"/>
                    </a:cubicBezTo>
                    <a:cubicBezTo>
                      <a:pt x="92977" y="33105"/>
                      <a:pt x="91218" y="32267"/>
                      <a:pt x="89350" y="32267"/>
                    </a:cubicBezTo>
                    <a:cubicBezTo>
                      <a:pt x="89333" y="32267"/>
                      <a:pt x="89316" y="32267"/>
                      <a:pt x="89299" y="32267"/>
                    </a:cubicBezTo>
                    <a:lnTo>
                      <a:pt x="89299" y="32267"/>
                    </a:lnTo>
                    <a:cubicBezTo>
                      <a:pt x="90637" y="30820"/>
                      <a:pt x="92504" y="30017"/>
                      <a:pt x="94437" y="30017"/>
                    </a:cubicBezTo>
                    <a:close/>
                    <a:moveTo>
                      <a:pt x="47484" y="30107"/>
                    </a:moveTo>
                    <a:cubicBezTo>
                      <a:pt x="47908" y="30107"/>
                      <a:pt x="48336" y="30145"/>
                      <a:pt x="48762" y="30224"/>
                    </a:cubicBezTo>
                    <a:cubicBezTo>
                      <a:pt x="47767" y="31407"/>
                      <a:pt x="47185" y="32912"/>
                      <a:pt x="47275" y="34498"/>
                    </a:cubicBezTo>
                    <a:cubicBezTo>
                      <a:pt x="46024" y="33195"/>
                      <a:pt x="44256" y="32357"/>
                      <a:pt x="42396" y="32357"/>
                    </a:cubicBezTo>
                    <a:cubicBezTo>
                      <a:pt x="42377" y="32357"/>
                      <a:pt x="42357" y="32357"/>
                      <a:pt x="42337" y="32357"/>
                    </a:cubicBezTo>
                    <a:cubicBezTo>
                      <a:pt x="43675" y="30909"/>
                      <a:pt x="45548" y="30107"/>
                      <a:pt x="47484" y="30107"/>
                    </a:cubicBezTo>
                    <a:close/>
                    <a:moveTo>
                      <a:pt x="60497" y="30107"/>
                    </a:moveTo>
                    <a:cubicBezTo>
                      <a:pt x="62433" y="30107"/>
                      <a:pt x="64308" y="30911"/>
                      <a:pt x="65653" y="32366"/>
                    </a:cubicBezTo>
                    <a:lnTo>
                      <a:pt x="65653" y="32366"/>
                    </a:lnTo>
                    <a:cubicBezTo>
                      <a:pt x="65650" y="32366"/>
                      <a:pt x="65647" y="32366"/>
                      <a:pt x="65644" y="32366"/>
                    </a:cubicBezTo>
                    <a:cubicBezTo>
                      <a:pt x="65624" y="32366"/>
                      <a:pt x="65604" y="32366"/>
                      <a:pt x="65584" y="32366"/>
                    </a:cubicBezTo>
                    <a:cubicBezTo>
                      <a:pt x="63715" y="32366"/>
                      <a:pt x="61957" y="33195"/>
                      <a:pt x="60706" y="34498"/>
                    </a:cubicBezTo>
                    <a:cubicBezTo>
                      <a:pt x="60796" y="32912"/>
                      <a:pt x="60214" y="31407"/>
                      <a:pt x="59219" y="30224"/>
                    </a:cubicBezTo>
                    <a:cubicBezTo>
                      <a:pt x="59644" y="30145"/>
                      <a:pt x="60072" y="30107"/>
                      <a:pt x="60497" y="30107"/>
                    </a:cubicBezTo>
                    <a:close/>
                    <a:moveTo>
                      <a:pt x="106093" y="25399"/>
                    </a:moveTo>
                    <a:cubicBezTo>
                      <a:pt x="106554" y="25399"/>
                      <a:pt x="107019" y="25445"/>
                      <a:pt x="107480" y="25538"/>
                    </a:cubicBezTo>
                    <a:cubicBezTo>
                      <a:pt x="106477" y="26801"/>
                      <a:pt x="105930" y="28395"/>
                      <a:pt x="106136" y="30070"/>
                    </a:cubicBezTo>
                    <a:lnTo>
                      <a:pt x="106136" y="30070"/>
                    </a:lnTo>
                    <a:cubicBezTo>
                      <a:pt x="106645" y="29957"/>
                      <a:pt x="107158" y="29902"/>
                      <a:pt x="107667" y="29902"/>
                    </a:cubicBezTo>
                    <a:cubicBezTo>
                      <a:pt x="109601" y="29902"/>
                      <a:pt x="111474" y="30700"/>
                      <a:pt x="112821" y="32160"/>
                    </a:cubicBezTo>
                    <a:cubicBezTo>
                      <a:pt x="112802" y="32160"/>
                      <a:pt x="112783" y="32160"/>
                      <a:pt x="112764" y="32160"/>
                    </a:cubicBezTo>
                    <a:cubicBezTo>
                      <a:pt x="110778" y="32160"/>
                      <a:pt x="108911" y="33096"/>
                      <a:pt x="107659" y="34543"/>
                    </a:cubicBezTo>
                    <a:cubicBezTo>
                      <a:pt x="107785" y="32877"/>
                      <a:pt x="107175" y="31300"/>
                      <a:pt x="106127" y="30072"/>
                    </a:cubicBezTo>
                    <a:cubicBezTo>
                      <a:pt x="106130" y="30071"/>
                      <a:pt x="106132" y="30071"/>
                      <a:pt x="106134" y="30070"/>
                    </a:cubicBezTo>
                    <a:lnTo>
                      <a:pt x="106134" y="30070"/>
                    </a:lnTo>
                    <a:lnTo>
                      <a:pt x="106127" y="30063"/>
                    </a:lnTo>
                    <a:cubicBezTo>
                      <a:pt x="104875" y="28607"/>
                      <a:pt x="102990" y="27652"/>
                      <a:pt x="100995" y="27652"/>
                    </a:cubicBezTo>
                    <a:cubicBezTo>
                      <a:pt x="100979" y="27652"/>
                      <a:pt x="100964" y="27652"/>
                      <a:pt x="100948" y="27653"/>
                    </a:cubicBezTo>
                    <a:lnTo>
                      <a:pt x="100948" y="27653"/>
                    </a:lnTo>
                    <a:cubicBezTo>
                      <a:pt x="102286" y="26199"/>
                      <a:pt x="104161" y="25399"/>
                      <a:pt x="106093" y="25399"/>
                    </a:cubicBezTo>
                    <a:close/>
                    <a:moveTo>
                      <a:pt x="13651" y="30209"/>
                    </a:moveTo>
                    <a:cubicBezTo>
                      <a:pt x="15587" y="30209"/>
                      <a:pt x="17458" y="31009"/>
                      <a:pt x="18799" y="32455"/>
                    </a:cubicBezTo>
                    <a:lnTo>
                      <a:pt x="18799" y="32455"/>
                    </a:lnTo>
                    <a:cubicBezTo>
                      <a:pt x="18788" y="32455"/>
                      <a:pt x="18777" y="32455"/>
                      <a:pt x="18766" y="32455"/>
                    </a:cubicBezTo>
                    <a:cubicBezTo>
                      <a:pt x="16897" y="32455"/>
                      <a:pt x="15129" y="33294"/>
                      <a:pt x="13888" y="34597"/>
                    </a:cubicBezTo>
                    <a:cubicBezTo>
                      <a:pt x="13968" y="33002"/>
                      <a:pt x="13386" y="31497"/>
                      <a:pt x="12391" y="30323"/>
                    </a:cubicBezTo>
                    <a:cubicBezTo>
                      <a:pt x="12811" y="30247"/>
                      <a:pt x="13233" y="30209"/>
                      <a:pt x="13651" y="30209"/>
                    </a:cubicBezTo>
                    <a:close/>
                    <a:moveTo>
                      <a:pt x="23971" y="30205"/>
                    </a:moveTo>
                    <a:cubicBezTo>
                      <a:pt x="24396" y="30205"/>
                      <a:pt x="24824" y="30244"/>
                      <a:pt x="25250" y="30323"/>
                    </a:cubicBezTo>
                    <a:cubicBezTo>
                      <a:pt x="24255" y="31497"/>
                      <a:pt x="23673" y="33002"/>
                      <a:pt x="23753" y="34597"/>
                    </a:cubicBezTo>
                    <a:cubicBezTo>
                      <a:pt x="22512" y="33294"/>
                      <a:pt x="20744" y="32455"/>
                      <a:pt x="18884" y="32455"/>
                    </a:cubicBezTo>
                    <a:cubicBezTo>
                      <a:pt x="18864" y="32455"/>
                      <a:pt x="18845" y="32455"/>
                      <a:pt x="18825" y="32455"/>
                    </a:cubicBezTo>
                    <a:cubicBezTo>
                      <a:pt x="20162" y="31008"/>
                      <a:pt x="22036" y="30205"/>
                      <a:pt x="23971" y="30205"/>
                    </a:cubicBezTo>
                    <a:close/>
                    <a:moveTo>
                      <a:pt x="35606" y="25605"/>
                    </a:moveTo>
                    <a:cubicBezTo>
                      <a:pt x="36068" y="25605"/>
                      <a:pt x="36534" y="25651"/>
                      <a:pt x="36997" y="25744"/>
                    </a:cubicBezTo>
                    <a:cubicBezTo>
                      <a:pt x="35993" y="26999"/>
                      <a:pt x="35438" y="28593"/>
                      <a:pt x="35644" y="30269"/>
                    </a:cubicBezTo>
                    <a:cubicBezTo>
                      <a:pt x="36150" y="30158"/>
                      <a:pt x="36661" y="30103"/>
                      <a:pt x="37168" y="30103"/>
                    </a:cubicBezTo>
                    <a:cubicBezTo>
                      <a:pt x="39104" y="30103"/>
                      <a:pt x="40980" y="30899"/>
                      <a:pt x="42329" y="32357"/>
                    </a:cubicBezTo>
                    <a:lnTo>
                      <a:pt x="42329" y="32357"/>
                    </a:lnTo>
                    <a:cubicBezTo>
                      <a:pt x="42313" y="32357"/>
                      <a:pt x="42297" y="32357"/>
                      <a:pt x="42282" y="32357"/>
                    </a:cubicBezTo>
                    <a:cubicBezTo>
                      <a:pt x="40295" y="32357"/>
                      <a:pt x="38428" y="33302"/>
                      <a:pt x="37176" y="34749"/>
                    </a:cubicBezTo>
                    <a:cubicBezTo>
                      <a:pt x="37302" y="33074"/>
                      <a:pt x="36692" y="31497"/>
                      <a:pt x="35644" y="30269"/>
                    </a:cubicBezTo>
                    <a:cubicBezTo>
                      <a:pt x="34392" y="28813"/>
                      <a:pt x="32507" y="27858"/>
                      <a:pt x="30511" y="27858"/>
                    </a:cubicBezTo>
                    <a:cubicBezTo>
                      <a:pt x="30496" y="27858"/>
                      <a:pt x="30480" y="27859"/>
                      <a:pt x="30465" y="27859"/>
                    </a:cubicBezTo>
                    <a:lnTo>
                      <a:pt x="30465" y="27859"/>
                    </a:lnTo>
                    <a:cubicBezTo>
                      <a:pt x="31803" y="26405"/>
                      <a:pt x="33672" y="25605"/>
                      <a:pt x="35606" y="25605"/>
                    </a:cubicBezTo>
                    <a:close/>
                    <a:moveTo>
                      <a:pt x="124475" y="28056"/>
                    </a:moveTo>
                    <a:cubicBezTo>
                      <a:pt x="127650" y="28056"/>
                      <a:pt x="130827" y="30135"/>
                      <a:pt x="130867" y="34292"/>
                    </a:cubicBezTo>
                    <a:cubicBezTo>
                      <a:pt x="130389" y="34187"/>
                      <a:pt x="129906" y="34136"/>
                      <a:pt x="129427" y="34136"/>
                    </a:cubicBezTo>
                    <a:cubicBezTo>
                      <a:pt x="127574" y="34136"/>
                      <a:pt x="125776" y="34904"/>
                      <a:pt x="124487" y="36299"/>
                    </a:cubicBezTo>
                    <a:cubicBezTo>
                      <a:pt x="123213" y="34927"/>
                      <a:pt x="121434" y="34140"/>
                      <a:pt x="119564" y="34140"/>
                    </a:cubicBezTo>
                    <a:cubicBezTo>
                      <a:pt x="119553" y="34140"/>
                      <a:pt x="119543" y="34140"/>
                      <a:pt x="119532" y="34140"/>
                    </a:cubicBezTo>
                    <a:cubicBezTo>
                      <a:pt x="119048" y="34140"/>
                      <a:pt x="118564" y="34185"/>
                      <a:pt x="118089" y="34292"/>
                    </a:cubicBezTo>
                    <a:cubicBezTo>
                      <a:pt x="118125" y="30135"/>
                      <a:pt x="121299" y="28056"/>
                      <a:pt x="124475" y="28056"/>
                    </a:cubicBezTo>
                    <a:close/>
                    <a:moveTo>
                      <a:pt x="100943" y="28163"/>
                    </a:moveTo>
                    <a:cubicBezTo>
                      <a:pt x="104120" y="28163"/>
                      <a:pt x="107296" y="30242"/>
                      <a:pt x="107337" y="34400"/>
                    </a:cubicBezTo>
                    <a:cubicBezTo>
                      <a:pt x="106858" y="34295"/>
                      <a:pt x="106375" y="34244"/>
                      <a:pt x="105896" y="34244"/>
                    </a:cubicBezTo>
                    <a:cubicBezTo>
                      <a:pt x="104045" y="34244"/>
                      <a:pt x="102248" y="35008"/>
                      <a:pt x="100952" y="36393"/>
                    </a:cubicBezTo>
                    <a:lnTo>
                      <a:pt x="100952" y="36393"/>
                    </a:lnTo>
                    <a:cubicBezTo>
                      <a:pt x="99679" y="35024"/>
                      <a:pt x="97893" y="34247"/>
                      <a:pt x="96025" y="34247"/>
                    </a:cubicBezTo>
                    <a:cubicBezTo>
                      <a:pt x="96014" y="34247"/>
                      <a:pt x="96004" y="34247"/>
                      <a:pt x="95993" y="34248"/>
                    </a:cubicBezTo>
                    <a:cubicBezTo>
                      <a:pt x="95509" y="34248"/>
                      <a:pt x="95025" y="34292"/>
                      <a:pt x="94550" y="34400"/>
                    </a:cubicBezTo>
                    <a:cubicBezTo>
                      <a:pt x="94590" y="30242"/>
                      <a:pt x="97767" y="28163"/>
                      <a:pt x="100943" y="28163"/>
                    </a:cubicBezTo>
                    <a:close/>
                    <a:moveTo>
                      <a:pt x="77631" y="28160"/>
                    </a:moveTo>
                    <a:cubicBezTo>
                      <a:pt x="80803" y="28160"/>
                      <a:pt x="83975" y="30235"/>
                      <a:pt x="84021" y="34387"/>
                    </a:cubicBezTo>
                    <a:lnTo>
                      <a:pt x="84021" y="34387"/>
                    </a:lnTo>
                    <a:cubicBezTo>
                      <a:pt x="83552" y="34288"/>
                      <a:pt x="83080" y="34239"/>
                      <a:pt x="82612" y="34239"/>
                    </a:cubicBezTo>
                    <a:cubicBezTo>
                      <a:pt x="80751" y="34239"/>
                      <a:pt x="78950" y="35006"/>
                      <a:pt x="77651" y="36398"/>
                    </a:cubicBezTo>
                    <a:cubicBezTo>
                      <a:pt x="76377" y="35026"/>
                      <a:pt x="74589" y="34247"/>
                      <a:pt x="72710" y="34247"/>
                    </a:cubicBezTo>
                    <a:cubicBezTo>
                      <a:pt x="72699" y="34247"/>
                      <a:pt x="72688" y="34247"/>
                      <a:pt x="72678" y="34248"/>
                    </a:cubicBezTo>
                    <a:cubicBezTo>
                      <a:pt x="72194" y="34248"/>
                      <a:pt x="71710" y="34292"/>
                      <a:pt x="71235" y="34400"/>
                    </a:cubicBezTo>
                    <a:cubicBezTo>
                      <a:pt x="71275" y="30241"/>
                      <a:pt x="74454" y="28160"/>
                      <a:pt x="77631" y="28160"/>
                    </a:cubicBezTo>
                    <a:close/>
                    <a:moveTo>
                      <a:pt x="53992" y="28260"/>
                    </a:moveTo>
                    <a:cubicBezTo>
                      <a:pt x="57167" y="28260"/>
                      <a:pt x="60343" y="30336"/>
                      <a:pt x="60384" y="34488"/>
                    </a:cubicBezTo>
                    <a:lnTo>
                      <a:pt x="60384" y="34488"/>
                    </a:lnTo>
                    <a:cubicBezTo>
                      <a:pt x="59912" y="34387"/>
                      <a:pt x="59436" y="34338"/>
                      <a:pt x="58965" y="34338"/>
                    </a:cubicBezTo>
                    <a:cubicBezTo>
                      <a:pt x="57104" y="34338"/>
                      <a:pt x="55304" y="35104"/>
                      <a:pt x="54004" y="36497"/>
                    </a:cubicBezTo>
                    <a:cubicBezTo>
                      <a:pt x="52723" y="35117"/>
                      <a:pt x="50931" y="34337"/>
                      <a:pt x="49049" y="34337"/>
                    </a:cubicBezTo>
                    <a:cubicBezTo>
                      <a:pt x="48565" y="34337"/>
                      <a:pt x="48081" y="34391"/>
                      <a:pt x="47606" y="34489"/>
                    </a:cubicBezTo>
                    <a:cubicBezTo>
                      <a:pt x="47642" y="30336"/>
                      <a:pt x="50816" y="28260"/>
                      <a:pt x="53992" y="28260"/>
                    </a:cubicBezTo>
                    <a:close/>
                    <a:moveTo>
                      <a:pt x="7166" y="28348"/>
                    </a:moveTo>
                    <a:cubicBezTo>
                      <a:pt x="10341" y="28348"/>
                      <a:pt x="13516" y="30427"/>
                      <a:pt x="13556" y="34588"/>
                    </a:cubicBezTo>
                    <a:cubicBezTo>
                      <a:pt x="13083" y="34486"/>
                      <a:pt x="12605" y="34436"/>
                      <a:pt x="12131" y="34436"/>
                    </a:cubicBezTo>
                    <a:cubicBezTo>
                      <a:pt x="10273" y="34436"/>
                      <a:pt x="8469" y="35201"/>
                      <a:pt x="7176" y="36586"/>
                    </a:cubicBezTo>
                    <a:cubicBezTo>
                      <a:pt x="5893" y="35223"/>
                      <a:pt x="4106" y="34445"/>
                      <a:pt x="2227" y="34445"/>
                    </a:cubicBezTo>
                    <a:cubicBezTo>
                      <a:pt x="2216" y="34445"/>
                      <a:pt x="2205" y="34445"/>
                      <a:pt x="2194" y="34445"/>
                    </a:cubicBezTo>
                    <a:lnTo>
                      <a:pt x="2212" y="34427"/>
                    </a:lnTo>
                    <a:cubicBezTo>
                      <a:pt x="1728" y="34427"/>
                      <a:pt x="1245" y="34481"/>
                      <a:pt x="770" y="34588"/>
                    </a:cubicBezTo>
                    <a:cubicBezTo>
                      <a:pt x="810" y="30429"/>
                      <a:pt x="3988" y="28348"/>
                      <a:pt x="7166" y="28348"/>
                    </a:cubicBezTo>
                    <a:close/>
                    <a:moveTo>
                      <a:pt x="30465" y="28364"/>
                    </a:moveTo>
                    <a:cubicBezTo>
                      <a:pt x="33638" y="28364"/>
                      <a:pt x="36811" y="30439"/>
                      <a:pt x="36854" y="34593"/>
                    </a:cubicBezTo>
                    <a:lnTo>
                      <a:pt x="36854" y="34593"/>
                    </a:lnTo>
                    <a:cubicBezTo>
                      <a:pt x="36384" y="34494"/>
                      <a:pt x="35912" y="34445"/>
                      <a:pt x="35443" y="34445"/>
                    </a:cubicBezTo>
                    <a:cubicBezTo>
                      <a:pt x="33580" y="34445"/>
                      <a:pt x="31775" y="35212"/>
                      <a:pt x="30483" y="36604"/>
                    </a:cubicBezTo>
                    <a:cubicBezTo>
                      <a:pt x="29201" y="35224"/>
                      <a:pt x="27409" y="34445"/>
                      <a:pt x="25528" y="34445"/>
                    </a:cubicBezTo>
                    <a:cubicBezTo>
                      <a:pt x="25044" y="34445"/>
                      <a:pt x="24560" y="34498"/>
                      <a:pt x="24085" y="34597"/>
                    </a:cubicBezTo>
                    <a:cubicBezTo>
                      <a:pt x="24116" y="30443"/>
                      <a:pt x="27290" y="28364"/>
                      <a:pt x="30465" y="28364"/>
                    </a:cubicBezTo>
                    <a:close/>
                    <a:moveTo>
                      <a:pt x="119327" y="34515"/>
                    </a:moveTo>
                    <a:cubicBezTo>
                      <a:pt x="121267" y="34515"/>
                      <a:pt x="123141" y="35318"/>
                      <a:pt x="124478" y="36765"/>
                    </a:cubicBezTo>
                    <a:cubicBezTo>
                      <a:pt x="124458" y="36765"/>
                      <a:pt x="124439" y="36765"/>
                      <a:pt x="124419" y="36765"/>
                    </a:cubicBezTo>
                    <a:cubicBezTo>
                      <a:pt x="122550" y="36765"/>
                      <a:pt x="120782" y="37604"/>
                      <a:pt x="119541" y="38907"/>
                    </a:cubicBezTo>
                    <a:cubicBezTo>
                      <a:pt x="119622" y="37312"/>
                      <a:pt x="119039" y="35816"/>
                      <a:pt x="118045" y="34633"/>
                    </a:cubicBezTo>
                    <a:cubicBezTo>
                      <a:pt x="118472" y="34554"/>
                      <a:pt x="118901" y="34515"/>
                      <a:pt x="119327" y="34515"/>
                    </a:cubicBezTo>
                    <a:close/>
                    <a:moveTo>
                      <a:pt x="129624" y="34515"/>
                    </a:moveTo>
                    <a:cubicBezTo>
                      <a:pt x="130049" y="34515"/>
                      <a:pt x="130477" y="34554"/>
                      <a:pt x="130903" y="34633"/>
                    </a:cubicBezTo>
                    <a:cubicBezTo>
                      <a:pt x="129908" y="35816"/>
                      <a:pt x="129326" y="37312"/>
                      <a:pt x="129415" y="38907"/>
                    </a:cubicBezTo>
                    <a:cubicBezTo>
                      <a:pt x="128165" y="37604"/>
                      <a:pt x="126397" y="36765"/>
                      <a:pt x="124537" y="36765"/>
                    </a:cubicBezTo>
                    <a:cubicBezTo>
                      <a:pt x="124517" y="36765"/>
                      <a:pt x="124498" y="36765"/>
                      <a:pt x="124478" y="36765"/>
                    </a:cubicBezTo>
                    <a:cubicBezTo>
                      <a:pt x="125815" y="35318"/>
                      <a:pt x="127689" y="34515"/>
                      <a:pt x="129624" y="34515"/>
                    </a:cubicBezTo>
                    <a:close/>
                    <a:moveTo>
                      <a:pt x="82770" y="34620"/>
                    </a:moveTo>
                    <a:cubicBezTo>
                      <a:pt x="83198" y="34620"/>
                      <a:pt x="83629" y="34660"/>
                      <a:pt x="84057" y="34740"/>
                    </a:cubicBezTo>
                    <a:cubicBezTo>
                      <a:pt x="83556" y="35341"/>
                      <a:pt x="83152" y="36031"/>
                      <a:pt x="82893" y="36765"/>
                    </a:cubicBezTo>
                    <a:lnTo>
                      <a:pt x="82875" y="36765"/>
                    </a:lnTo>
                    <a:cubicBezTo>
                      <a:pt x="82633" y="37473"/>
                      <a:pt x="82534" y="38208"/>
                      <a:pt x="82570" y="38952"/>
                    </a:cubicBezTo>
                    <a:cubicBezTo>
                      <a:pt x="81324" y="37644"/>
                      <a:pt x="79559" y="36810"/>
                      <a:pt x="77695" y="36810"/>
                    </a:cubicBezTo>
                    <a:cubicBezTo>
                      <a:pt x="79026" y="35399"/>
                      <a:pt x="80871" y="34620"/>
                      <a:pt x="82770" y="34620"/>
                    </a:cubicBezTo>
                    <a:close/>
                    <a:moveTo>
                      <a:pt x="95806" y="34620"/>
                    </a:moveTo>
                    <a:cubicBezTo>
                      <a:pt x="97710" y="34620"/>
                      <a:pt x="99556" y="35399"/>
                      <a:pt x="100894" y="36810"/>
                    </a:cubicBezTo>
                    <a:cubicBezTo>
                      <a:pt x="99021" y="36810"/>
                      <a:pt x="97256" y="37644"/>
                      <a:pt x="96011" y="38952"/>
                    </a:cubicBezTo>
                    <a:cubicBezTo>
                      <a:pt x="96047" y="38208"/>
                      <a:pt x="95948" y="37473"/>
                      <a:pt x="95706" y="36765"/>
                    </a:cubicBezTo>
                    <a:lnTo>
                      <a:pt x="95679" y="36765"/>
                    </a:lnTo>
                    <a:cubicBezTo>
                      <a:pt x="95419" y="36031"/>
                      <a:pt x="95025" y="35341"/>
                      <a:pt x="94514" y="34740"/>
                    </a:cubicBezTo>
                    <a:cubicBezTo>
                      <a:pt x="94944" y="34660"/>
                      <a:pt x="95377" y="34620"/>
                      <a:pt x="95806" y="34620"/>
                    </a:cubicBezTo>
                    <a:close/>
                    <a:moveTo>
                      <a:pt x="59142" y="34720"/>
                    </a:moveTo>
                    <a:cubicBezTo>
                      <a:pt x="59570" y="34720"/>
                      <a:pt x="60000" y="34759"/>
                      <a:pt x="60429" y="34839"/>
                    </a:cubicBezTo>
                    <a:cubicBezTo>
                      <a:pt x="59434" y="36022"/>
                      <a:pt x="58852" y="37518"/>
                      <a:pt x="58941" y="39113"/>
                    </a:cubicBezTo>
                    <a:cubicBezTo>
                      <a:pt x="57691" y="37810"/>
                      <a:pt x="55923" y="36971"/>
                      <a:pt x="54063" y="36971"/>
                    </a:cubicBezTo>
                    <a:cubicBezTo>
                      <a:pt x="54043" y="36971"/>
                      <a:pt x="54024" y="36971"/>
                      <a:pt x="54004" y="36972"/>
                    </a:cubicBezTo>
                    <a:cubicBezTo>
                      <a:pt x="53984" y="36971"/>
                      <a:pt x="53964" y="36971"/>
                      <a:pt x="53945" y="36971"/>
                    </a:cubicBezTo>
                    <a:cubicBezTo>
                      <a:pt x="52076" y="36971"/>
                      <a:pt x="50308" y="37810"/>
                      <a:pt x="49067" y="39113"/>
                    </a:cubicBezTo>
                    <a:cubicBezTo>
                      <a:pt x="49147" y="37518"/>
                      <a:pt x="48565" y="36022"/>
                      <a:pt x="47579" y="34839"/>
                    </a:cubicBezTo>
                    <a:cubicBezTo>
                      <a:pt x="48004" y="34760"/>
                      <a:pt x="48431" y="34721"/>
                      <a:pt x="48855" y="34721"/>
                    </a:cubicBezTo>
                    <a:cubicBezTo>
                      <a:pt x="50785" y="34721"/>
                      <a:pt x="52658" y="35523"/>
                      <a:pt x="53995" y="36963"/>
                    </a:cubicBezTo>
                    <a:lnTo>
                      <a:pt x="54004" y="36963"/>
                    </a:lnTo>
                    <a:cubicBezTo>
                      <a:pt x="55339" y="35517"/>
                      <a:pt x="57210" y="34720"/>
                      <a:pt x="59142" y="34720"/>
                    </a:cubicBezTo>
                    <a:close/>
                    <a:moveTo>
                      <a:pt x="12301" y="34821"/>
                    </a:moveTo>
                    <a:cubicBezTo>
                      <a:pt x="12724" y="34821"/>
                      <a:pt x="13150" y="34859"/>
                      <a:pt x="13574" y="34938"/>
                    </a:cubicBezTo>
                    <a:cubicBezTo>
                      <a:pt x="13063" y="35538"/>
                      <a:pt x="12669" y="36228"/>
                      <a:pt x="12409" y="36972"/>
                    </a:cubicBezTo>
                    <a:lnTo>
                      <a:pt x="12382" y="36972"/>
                    </a:lnTo>
                    <a:cubicBezTo>
                      <a:pt x="12141" y="37670"/>
                      <a:pt x="12042" y="38414"/>
                      <a:pt x="12087" y="39149"/>
                    </a:cubicBezTo>
                    <a:cubicBezTo>
                      <a:pt x="10841" y="37850"/>
                      <a:pt x="9076" y="37007"/>
                      <a:pt x="7212" y="37007"/>
                    </a:cubicBezTo>
                    <a:cubicBezTo>
                      <a:pt x="8547" y="35599"/>
                      <a:pt x="10392" y="34821"/>
                      <a:pt x="12301" y="34821"/>
                    </a:cubicBezTo>
                    <a:close/>
                    <a:moveTo>
                      <a:pt x="25305" y="34821"/>
                    </a:moveTo>
                    <a:cubicBezTo>
                      <a:pt x="27216" y="34821"/>
                      <a:pt x="29067" y="35599"/>
                      <a:pt x="30402" y="37007"/>
                    </a:cubicBezTo>
                    <a:cubicBezTo>
                      <a:pt x="28538" y="37007"/>
                      <a:pt x="26764" y="37841"/>
                      <a:pt x="25519" y="39149"/>
                    </a:cubicBezTo>
                    <a:cubicBezTo>
                      <a:pt x="25563" y="38414"/>
                      <a:pt x="25456" y="37670"/>
                      <a:pt x="25223" y="36972"/>
                    </a:cubicBezTo>
                    <a:lnTo>
                      <a:pt x="25196" y="36972"/>
                    </a:lnTo>
                    <a:cubicBezTo>
                      <a:pt x="24936" y="36228"/>
                      <a:pt x="24542" y="35538"/>
                      <a:pt x="24031" y="34938"/>
                    </a:cubicBezTo>
                    <a:cubicBezTo>
                      <a:pt x="24455" y="34859"/>
                      <a:pt x="24882" y="34821"/>
                      <a:pt x="25305" y="34821"/>
                    </a:cubicBezTo>
                    <a:close/>
                    <a:moveTo>
                      <a:pt x="106096" y="34617"/>
                    </a:moveTo>
                    <a:cubicBezTo>
                      <a:pt x="106559" y="34617"/>
                      <a:pt x="107026" y="34664"/>
                      <a:pt x="107489" y="34758"/>
                    </a:cubicBezTo>
                    <a:cubicBezTo>
                      <a:pt x="106495" y="35995"/>
                      <a:pt x="105948" y="37563"/>
                      <a:pt x="106127" y="39212"/>
                    </a:cubicBezTo>
                    <a:cubicBezTo>
                      <a:pt x="104873" y="37760"/>
                      <a:pt x="103000" y="36810"/>
                      <a:pt x="101011" y="36810"/>
                    </a:cubicBezTo>
                    <a:cubicBezTo>
                      <a:pt x="102344" y="35398"/>
                      <a:pt x="104192" y="34617"/>
                      <a:pt x="106096" y="34617"/>
                    </a:cubicBezTo>
                    <a:close/>
                    <a:moveTo>
                      <a:pt x="70794" y="30109"/>
                    </a:moveTo>
                    <a:cubicBezTo>
                      <a:pt x="71289" y="30109"/>
                      <a:pt x="71788" y="30161"/>
                      <a:pt x="72283" y="30269"/>
                    </a:cubicBezTo>
                    <a:cubicBezTo>
                      <a:pt x="71289" y="31524"/>
                      <a:pt x="70742" y="33110"/>
                      <a:pt x="70939" y="34785"/>
                    </a:cubicBezTo>
                    <a:lnTo>
                      <a:pt x="70957" y="34785"/>
                    </a:lnTo>
                    <a:cubicBezTo>
                      <a:pt x="71462" y="34672"/>
                      <a:pt x="71973" y="34617"/>
                      <a:pt x="72479" y="34617"/>
                    </a:cubicBezTo>
                    <a:cubicBezTo>
                      <a:pt x="74381" y="34617"/>
                      <a:pt x="76233" y="35395"/>
                      <a:pt x="77570" y="36810"/>
                    </a:cubicBezTo>
                    <a:cubicBezTo>
                      <a:pt x="75527" y="36810"/>
                      <a:pt x="73601" y="37814"/>
                      <a:pt x="72346" y="39337"/>
                    </a:cubicBezTo>
                    <a:cubicBezTo>
                      <a:pt x="72694" y="35639"/>
                      <a:pt x="69398" y="32366"/>
                      <a:pt x="65704" y="32366"/>
                    </a:cubicBezTo>
                    <a:cubicBezTo>
                      <a:pt x="65687" y="32366"/>
                      <a:pt x="65670" y="32366"/>
                      <a:pt x="65653" y="32366"/>
                    </a:cubicBezTo>
                    <a:lnTo>
                      <a:pt x="65653" y="32366"/>
                    </a:lnTo>
                    <a:cubicBezTo>
                      <a:pt x="66994" y="30911"/>
                      <a:pt x="68863" y="30109"/>
                      <a:pt x="70794" y="30109"/>
                    </a:cubicBezTo>
                    <a:close/>
                    <a:moveTo>
                      <a:pt x="35613" y="34809"/>
                    </a:moveTo>
                    <a:cubicBezTo>
                      <a:pt x="36073" y="34809"/>
                      <a:pt x="36537" y="34854"/>
                      <a:pt x="36997" y="34946"/>
                    </a:cubicBezTo>
                    <a:cubicBezTo>
                      <a:pt x="36013" y="36189"/>
                      <a:pt x="35458" y="37762"/>
                      <a:pt x="35634" y="39407"/>
                    </a:cubicBezTo>
                    <a:lnTo>
                      <a:pt x="35634" y="39407"/>
                    </a:lnTo>
                    <a:cubicBezTo>
                      <a:pt x="34388" y="37948"/>
                      <a:pt x="32507" y="36998"/>
                      <a:pt x="30519" y="36998"/>
                    </a:cubicBezTo>
                    <a:cubicBezTo>
                      <a:pt x="31861" y="35584"/>
                      <a:pt x="33709" y="34809"/>
                      <a:pt x="35613" y="34809"/>
                    </a:cubicBezTo>
                    <a:close/>
                    <a:moveTo>
                      <a:pt x="136132" y="32662"/>
                    </a:moveTo>
                    <a:cubicBezTo>
                      <a:pt x="139308" y="32662"/>
                      <a:pt x="142484" y="34740"/>
                      <a:pt x="142525" y="38898"/>
                    </a:cubicBezTo>
                    <a:cubicBezTo>
                      <a:pt x="142046" y="38793"/>
                      <a:pt x="141563" y="38742"/>
                      <a:pt x="141084" y="38742"/>
                    </a:cubicBezTo>
                    <a:cubicBezTo>
                      <a:pt x="139231" y="38742"/>
                      <a:pt x="137433" y="39508"/>
                      <a:pt x="136145" y="40896"/>
                    </a:cubicBezTo>
                    <a:cubicBezTo>
                      <a:pt x="134863" y="39525"/>
                      <a:pt x="133071" y="38737"/>
                      <a:pt x="131190" y="38737"/>
                    </a:cubicBezTo>
                    <a:cubicBezTo>
                      <a:pt x="130706" y="38737"/>
                      <a:pt x="130222" y="38791"/>
                      <a:pt x="129747" y="38898"/>
                    </a:cubicBezTo>
                    <a:cubicBezTo>
                      <a:pt x="129783" y="34740"/>
                      <a:pt x="132957" y="32662"/>
                      <a:pt x="136132" y="32662"/>
                    </a:cubicBezTo>
                    <a:close/>
                    <a:moveTo>
                      <a:pt x="112818" y="32662"/>
                    </a:moveTo>
                    <a:cubicBezTo>
                      <a:pt x="115995" y="32662"/>
                      <a:pt x="119174" y="34740"/>
                      <a:pt x="119218" y="38898"/>
                    </a:cubicBezTo>
                    <a:cubicBezTo>
                      <a:pt x="118738" y="38793"/>
                      <a:pt x="118254" y="38742"/>
                      <a:pt x="117774" y="38742"/>
                    </a:cubicBezTo>
                    <a:cubicBezTo>
                      <a:pt x="115916" y="38742"/>
                      <a:pt x="114117" y="39510"/>
                      <a:pt x="112821" y="40905"/>
                    </a:cubicBezTo>
                    <a:cubicBezTo>
                      <a:pt x="111548" y="39525"/>
                      <a:pt x="109756" y="38746"/>
                      <a:pt x="107874" y="38746"/>
                    </a:cubicBezTo>
                    <a:cubicBezTo>
                      <a:pt x="107391" y="38746"/>
                      <a:pt x="106907" y="38791"/>
                      <a:pt x="106432" y="38898"/>
                    </a:cubicBezTo>
                    <a:cubicBezTo>
                      <a:pt x="106468" y="34740"/>
                      <a:pt x="109642" y="32662"/>
                      <a:pt x="112818" y="32662"/>
                    </a:cubicBezTo>
                    <a:close/>
                    <a:moveTo>
                      <a:pt x="89290" y="32762"/>
                    </a:moveTo>
                    <a:cubicBezTo>
                      <a:pt x="91871" y="32762"/>
                      <a:pt x="94452" y="34136"/>
                      <a:pt x="95348" y="36882"/>
                    </a:cubicBezTo>
                    <a:lnTo>
                      <a:pt x="95375" y="36882"/>
                    </a:lnTo>
                    <a:cubicBezTo>
                      <a:pt x="95572" y="37545"/>
                      <a:pt x="95679" y="38235"/>
                      <a:pt x="95688" y="38934"/>
                    </a:cubicBezTo>
                    <a:cubicBezTo>
                      <a:pt x="95213" y="38832"/>
                      <a:pt x="94735" y="38782"/>
                      <a:pt x="94260" y="38782"/>
                    </a:cubicBezTo>
                    <a:cubicBezTo>
                      <a:pt x="92399" y="38782"/>
                      <a:pt x="90599" y="39549"/>
                      <a:pt x="89299" y="40941"/>
                    </a:cubicBezTo>
                    <a:cubicBezTo>
                      <a:pt x="88018" y="39561"/>
                      <a:pt x="86226" y="38782"/>
                      <a:pt x="84344" y="38782"/>
                    </a:cubicBezTo>
                    <a:cubicBezTo>
                      <a:pt x="83860" y="38782"/>
                      <a:pt x="83376" y="38835"/>
                      <a:pt x="82902" y="38934"/>
                    </a:cubicBezTo>
                    <a:cubicBezTo>
                      <a:pt x="82902" y="38235"/>
                      <a:pt x="83009" y="37545"/>
                      <a:pt x="83215" y="36882"/>
                    </a:cubicBezTo>
                    <a:lnTo>
                      <a:pt x="83233" y="36882"/>
                    </a:lnTo>
                    <a:cubicBezTo>
                      <a:pt x="84129" y="34136"/>
                      <a:pt x="86710" y="32762"/>
                      <a:pt x="89290" y="32762"/>
                    </a:cubicBezTo>
                    <a:close/>
                    <a:moveTo>
                      <a:pt x="42338" y="32863"/>
                    </a:moveTo>
                    <a:cubicBezTo>
                      <a:pt x="45512" y="32863"/>
                      <a:pt x="48684" y="34938"/>
                      <a:pt x="48726" y="39091"/>
                    </a:cubicBezTo>
                    <a:lnTo>
                      <a:pt x="48726" y="39091"/>
                    </a:lnTo>
                    <a:cubicBezTo>
                      <a:pt x="48257" y="38992"/>
                      <a:pt x="47785" y="38943"/>
                      <a:pt x="47316" y="38943"/>
                    </a:cubicBezTo>
                    <a:cubicBezTo>
                      <a:pt x="45455" y="38943"/>
                      <a:pt x="43655" y="39710"/>
                      <a:pt x="42355" y="41102"/>
                    </a:cubicBezTo>
                    <a:cubicBezTo>
                      <a:pt x="41081" y="39730"/>
                      <a:pt x="39293" y="38952"/>
                      <a:pt x="37414" y="38952"/>
                    </a:cubicBezTo>
                    <a:cubicBezTo>
                      <a:pt x="37404" y="38952"/>
                      <a:pt x="37393" y="38952"/>
                      <a:pt x="37382" y="38952"/>
                    </a:cubicBezTo>
                    <a:cubicBezTo>
                      <a:pt x="36898" y="38952"/>
                      <a:pt x="36415" y="38997"/>
                      <a:pt x="35940" y="39104"/>
                    </a:cubicBezTo>
                    <a:cubicBezTo>
                      <a:pt x="35980" y="34944"/>
                      <a:pt x="39160" y="32863"/>
                      <a:pt x="42338" y="32863"/>
                    </a:cubicBezTo>
                    <a:close/>
                    <a:moveTo>
                      <a:pt x="65648" y="32868"/>
                    </a:moveTo>
                    <a:cubicBezTo>
                      <a:pt x="68825" y="32868"/>
                      <a:pt x="72001" y="34946"/>
                      <a:pt x="72041" y="39104"/>
                    </a:cubicBezTo>
                    <a:cubicBezTo>
                      <a:pt x="71563" y="38999"/>
                      <a:pt x="71081" y="38948"/>
                      <a:pt x="70602" y="38948"/>
                    </a:cubicBezTo>
                    <a:cubicBezTo>
                      <a:pt x="68748" y="38948"/>
                      <a:pt x="66949" y="39716"/>
                      <a:pt x="65653" y="41111"/>
                    </a:cubicBezTo>
                    <a:cubicBezTo>
                      <a:pt x="64371" y="39731"/>
                      <a:pt x="62579" y="38952"/>
                      <a:pt x="60697" y="38952"/>
                    </a:cubicBezTo>
                    <a:cubicBezTo>
                      <a:pt x="60214" y="38952"/>
                      <a:pt x="59730" y="38997"/>
                      <a:pt x="59255" y="39104"/>
                    </a:cubicBezTo>
                    <a:cubicBezTo>
                      <a:pt x="59295" y="34946"/>
                      <a:pt x="62472" y="32868"/>
                      <a:pt x="65648" y="32868"/>
                    </a:cubicBezTo>
                    <a:close/>
                    <a:moveTo>
                      <a:pt x="18803" y="32968"/>
                    </a:moveTo>
                    <a:cubicBezTo>
                      <a:pt x="21386" y="32968"/>
                      <a:pt x="23968" y="34342"/>
                      <a:pt x="24864" y="37088"/>
                    </a:cubicBezTo>
                    <a:lnTo>
                      <a:pt x="24882" y="37088"/>
                    </a:lnTo>
                    <a:cubicBezTo>
                      <a:pt x="25088" y="37751"/>
                      <a:pt x="25196" y="38441"/>
                      <a:pt x="25196" y="39140"/>
                    </a:cubicBezTo>
                    <a:cubicBezTo>
                      <a:pt x="24723" y="39038"/>
                      <a:pt x="24246" y="38988"/>
                      <a:pt x="23772" y="38988"/>
                    </a:cubicBezTo>
                    <a:cubicBezTo>
                      <a:pt x="21913" y="38988"/>
                      <a:pt x="20107" y="39755"/>
                      <a:pt x="18807" y="41147"/>
                    </a:cubicBezTo>
                    <a:cubicBezTo>
                      <a:pt x="17526" y="39767"/>
                      <a:pt x="15734" y="38988"/>
                      <a:pt x="13852" y="38988"/>
                    </a:cubicBezTo>
                    <a:cubicBezTo>
                      <a:pt x="13368" y="38988"/>
                      <a:pt x="12884" y="39041"/>
                      <a:pt x="12409" y="39140"/>
                    </a:cubicBezTo>
                    <a:cubicBezTo>
                      <a:pt x="12409" y="38441"/>
                      <a:pt x="12517" y="37751"/>
                      <a:pt x="12723" y="37088"/>
                    </a:cubicBezTo>
                    <a:lnTo>
                      <a:pt x="12741" y="37088"/>
                    </a:lnTo>
                    <a:cubicBezTo>
                      <a:pt x="13637" y="34342"/>
                      <a:pt x="16220" y="32968"/>
                      <a:pt x="18803" y="32968"/>
                    </a:cubicBezTo>
                    <a:close/>
                    <a:moveTo>
                      <a:pt x="117968" y="39112"/>
                    </a:moveTo>
                    <a:cubicBezTo>
                      <a:pt x="118392" y="39112"/>
                      <a:pt x="118820" y="39151"/>
                      <a:pt x="119245" y="39230"/>
                    </a:cubicBezTo>
                    <a:cubicBezTo>
                      <a:pt x="118726" y="39848"/>
                      <a:pt x="118322" y="40565"/>
                      <a:pt x="118063" y="41326"/>
                    </a:cubicBezTo>
                    <a:lnTo>
                      <a:pt x="118063" y="41317"/>
                    </a:lnTo>
                    <a:lnTo>
                      <a:pt x="118054" y="41344"/>
                    </a:lnTo>
                    <a:cubicBezTo>
                      <a:pt x="118054" y="41353"/>
                      <a:pt x="118045" y="41362"/>
                      <a:pt x="118036" y="41380"/>
                    </a:cubicBezTo>
                    <a:cubicBezTo>
                      <a:pt x="117812" y="42061"/>
                      <a:pt x="117713" y="42787"/>
                      <a:pt x="117758" y="43504"/>
                    </a:cubicBezTo>
                    <a:cubicBezTo>
                      <a:pt x="116508" y="42200"/>
                      <a:pt x="114748" y="41362"/>
                      <a:pt x="112888" y="41362"/>
                    </a:cubicBezTo>
                    <a:cubicBezTo>
                      <a:pt x="112869" y="41362"/>
                      <a:pt x="112849" y="41362"/>
                      <a:pt x="112830" y="41362"/>
                    </a:cubicBezTo>
                    <a:cubicBezTo>
                      <a:pt x="114167" y="39915"/>
                      <a:pt x="116034" y="39112"/>
                      <a:pt x="117968" y="39112"/>
                    </a:cubicBezTo>
                    <a:close/>
                    <a:moveTo>
                      <a:pt x="130986" y="39112"/>
                    </a:moveTo>
                    <a:cubicBezTo>
                      <a:pt x="132916" y="39112"/>
                      <a:pt x="134791" y="39915"/>
                      <a:pt x="136136" y="41362"/>
                    </a:cubicBezTo>
                    <a:cubicBezTo>
                      <a:pt x="136116" y="41362"/>
                      <a:pt x="136096" y="41362"/>
                      <a:pt x="136077" y="41362"/>
                    </a:cubicBezTo>
                    <a:cubicBezTo>
                      <a:pt x="134208" y="41362"/>
                      <a:pt x="132440" y="42200"/>
                      <a:pt x="131199" y="43504"/>
                    </a:cubicBezTo>
                    <a:cubicBezTo>
                      <a:pt x="131234" y="42787"/>
                      <a:pt x="131136" y="42070"/>
                      <a:pt x="130912" y="41389"/>
                    </a:cubicBezTo>
                    <a:lnTo>
                      <a:pt x="130912" y="41380"/>
                    </a:lnTo>
                    <a:cubicBezTo>
                      <a:pt x="130912" y="41371"/>
                      <a:pt x="130903" y="41362"/>
                      <a:pt x="130903" y="41344"/>
                    </a:cubicBezTo>
                    <a:cubicBezTo>
                      <a:pt x="130894" y="41335"/>
                      <a:pt x="130903" y="41335"/>
                      <a:pt x="130894" y="41326"/>
                    </a:cubicBezTo>
                    <a:cubicBezTo>
                      <a:pt x="130625" y="40556"/>
                      <a:pt x="130231" y="39848"/>
                      <a:pt x="129711" y="39230"/>
                    </a:cubicBezTo>
                    <a:cubicBezTo>
                      <a:pt x="130135" y="39151"/>
                      <a:pt x="130562" y="39112"/>
                      <a:pt x="130986" y="39112"/>
                    </a:cubicBezTo>
                    <a:close/>
                    <a:moveTo>
                      <a:pt x="84143" y="39166"/>
                    </a:moveTo>
                    <a:cubicBezTo>
                      <a:pt x="86077" y="39166"/>
                      <a:pt x="87946" y="39968"/>
                      <a:pt x="89290" y="41416"/>
                    </a:cubicBezTo>
                    <a:cubicBezTo>
                      <a:pt x="89271" y="41416"/>
                      <a:pt x="89251" y="41416"/>
                      <a:pt x="89231" y="41416"/>
                    </a:cubicBezTo>
                    <a:cubicBezTo>
                      <a:pt x="87362" y="41416"/>
                      <a:pt x="85595" y="42254"/>
                      <a:pt x="84353" y="43557"/>
                    </a:cubicBezTo>
                    <a:cubicBezTo>
                      <a:pt x="84434" y="41963"/>
                      <a:pt x="83851" y="40457"/>
                      <a:pt x="82866" y="39283"/>
                    </a:cubicBezTo>
                    <a:cubicBezTo>
                      <a:pt x="83291" y="39204"/>
                      <a:pt x="83719" y="39166"/>
                      <a:pt x="84143" y="39166"/>
                    </a:cubicBezTo>
                    <a:close/>
                    <a:moveTo>
                      <a:pt x="94430" y="39165"/>
                    </a:moveTo>
                    <a:cubicBezTo>
                      <a:pt x="94857" y="39165"/>
                      <a:pt x="95287" y="39204"/>
                      <a:pt x="95715" y="39283"/>
                    </a:cubicBezTo>
                    <a:cubicBezTo>
                      <a:pt x="94720" y="40466"/>
                      <a:pt x="94138" y="41963"/>
                      <a:pt x="94228" y="43557"/>
                    </a:cubicBezTo>
                    <a:cubicBezTo>
                      <a:pt x="92977" y="42254"/>
                      <a:pt x="91218" y="41416"/>
                      <a:pt x="89350" y="41416"/>
                    </a:cubicBezTo>
                    <a:cubicBezTo>
                      <a:pt x="89330" y="41416"/>
                      <a:pt x="89310" y="41416"/>
                      <a:pt x="89290" y="41416"/>
                    </a:cubicBezTo>
                    <a:cubicBezTo>
                      <a:pt x="90626" y="39963"/>
                      <a:pt x="92497" y="39165"/>
                      <a:pt x="94430" y="39165"/>
                    </a:cubicBezTo>
                    <a:close/>
                    <a:moveTo>
                      <a:pt x="47493" y="39318"/>
                    </a:moveTo>
                    <a:cubicBezTo>
                      <a:pt x="47917" y="39318"/>
                      <a:pt x="48345" y="39357"/>
                      <a:pt x="48771" y="39436"/>
                    </a:cubicBezTo>
                    <a:cubicBezTo>
                      <a:pt x="48242" y="40054"/>
                      <a:pt x="47839" y="40762"/>
                      <a:pt x="47579" y="41523"/>
                    </a:cubicBezTo>
                    <a:cubicBezTo>
                      <a:pt x="47579" y="41532"/>
                      <a:pt x="47579" y="41532"/>
                      <a:pt x="47579" y="41541"/>
                    </a:cubicBezTo>
                    <a:lnTo>
                      <a:pt x="47561" y="41586"/>
                    </a:lnTo>
                    <a:cubicBezTo>
                      <a:pt x="47337" y="42267"/>
                      <a:pt x="47239" y="42984"/>
                      <a:pt x="47275" y="43710"/>
                    </a:cubicBezTo>
                    <a:cubicBezTo>
                      <a:pt x="46033" y="42406"/>
                      <a:pt x="44274" y="41568"/>
                      <a:pt x="42406" y="41568"/>
                    </a:cubicBezTo>
                    <a:cubicBezTo>
                      <a:pt x="42386" y="41568"/>
                      <a:pt x="42366" y="41568"/>
                      <a:pt x="42346" y="41568"/>
                    </a:cubicBezTo>
                    <a:cubicBezTo>
                      <a:pt x="43684" y="40121"/>
                      <a:pt x="45557" y="39318"/>
                      <a:pt x="47493" y="39318"/>
                    </a:cubicBezTo>
                    <a:close/>
                    <a:moveTo>
                      <a:pt x="60506" y="39318"/>
                    </a:moveTo>
                    <a:cubicBezTo>
                      <a:pt x="62442" y="39318"/>
                      <a:pt x="64315" y="40121"/>
                      <a:pt x="65653" y="41568"/>
                    </a:cubicBezTo>
                    <a:cubicBezTo>
                      <a:pt x="65633" y="41568"/>
                      <a:pt x="65613" y="41568"/>
                      <a:pt x="65593" y="41568"/>
                    </a:cubicBezTo>
                    <a:cubicBezTo>
                      <a:pt x="63724" y="41568"/>
                      <a:pt x="61965" y="42398"/>
                      <a:pt x="60715" y="43710"/>
                    </a:cubicBezTo>
                    <a:cubicBezTo>
                      <a:pt x="60751" y="42984"/>
                      <a:pt x="60662" y="42267"/>
                      <a:pt x="60438" y="41586"/>
                    </a:cubicBezTo>
                    <a:cubicBezTo>
                      <a:pt x="60438" y="41577"/>
                      <a:pt x="60429" y="41559"/>
                      <a:pt x="60420" y="41550"/>
                    </a:cubicBezTo>
                    <a:cubicBezTo>
                      <a:pt x="60420" y="41541"/>
                      <a:pt x="60420" y="41532"/>
                      <a:pt x="60411" y="41532"/>
                    </a:cubicBezTo>
                    <a:cubicBezTo>
                      <a:pt x="60151" y="40762"/>
                      <a:pt x="59748" y="40054"/>
                      <a:pt x="59228" y="39436"/>
                    </a:cubicBezTo>
                    <a:cubicBezTo>
                      <a:pt x="59654" y="39357"/>
                      <a:pt x="60082" y="39318"/>
                      <a:pt x="60506" y="39318"/>
                    </a:cubicBezTo>
                    <a:close/>
                    <a:moveTo>
                      <a:pt x="23963" y="39353"/>
                    </a:moveTo>
                    <a:cubicBezTo>
                      <a:pt x="24391" y="39353"/>
                      <a:pt x="24821" y="39392"/>
                      <a:pt x="25250" y="39472"/>
                    </a:cubicBezTo>
                    <a:cubicBezTo>
                      <a:pt x="24255" y="40654"/>
                      <a:pt x="23673" y="42151"/>
                      <a:pt x="23753" y="43746"/>
                    </a:cubicBezTo>
                    <a:cubicBezTo>
                      <a:pt x="22512" y="42442"/>
                      <a:pt x="20744" y="41604"/>
                      <a:pt x="18884" y="41604"/>
                    </a:cubicBezTo>
                    <a:cubicBezTo>
                      <a:pt x="18864" y="41604"/>
                      <a:pt x="18845" y="41604"/>
                      <a:pt x="18825" y="41604"/>
                    </a:cubicBezTo>
                    <a:cubicBezTo>
                      <a:pt x="18805" y="41604"/>
                      <a:pt x="18786" y="41604"/>
                      <a:pt x="18766" y="41604"/>
                    </a:cubicBezTo>
                    <a:cubicBezTo>
                      <a:pt x="16897" y="41604"/>
                      <a:pt x="15129" y="42442"/>
                      <a:pt x="13888" y="43746"/>
                    </a:cubicBezTo>
                    <a:cubicBezTo>
                      <a:pt x="13951" y="42160"/>
                      <a:pt x="13368" y="40663"/>
                      <a:pt x="12382" y="39480"/>
                    </a:cubicBezTo>
                    <a:lnTo>
                      <a:pt x="12391" y="39472"/>
                    </a:lnTo>
                    <a:cubicBezTo>
                      <a:pt x="12820" y="39392"/>
                      <a:pt x="13250" y="39353"/>
                      <a:pt x="13678" y="39353"/>
                    </a:cubicBezTo>
                    <a:cubicBezTo>
                      <a:pt x="15611" y="39353"/>
                      <a:pt x="17482" y="40150"/>
                      <a:pt x="18825" y="41595"/>
                    </a:cubicBezTo>
                    <a:cubicBezTo>
                      <a:pt x="20161" y="40150"/>
                      <a:pt x="22031" y="39353"/>
                      <a:pt x="23963" y="39353"/>
                    </a:cubicBezTo>
                    <a:close/>
                    <a:moveTo>
                      <a:pt x="107663" y="39105"/>
                    </a:moveTo>
                    <a:cubicBezTo>
                      <a:pt x="109597" y="39105"/>
                      <a:pt x="111471" y="39906"/>
                      <a:pt x="112812" y="41353"/>
                    </a:cubicBezTo>
                    <a:cubicBezTo>
                      <a:pt x="112793" y="41353"/>
                      <a:pt x="112774" y="41353"/>
                      <a:pt x="112756" y="41353"/>
                    </a:cubicBezTo>
                    <a:cubicBezTo>
                      <a:pt x="110769" y="41353"/>
                      <a:pt x="108902" y="42299"/>
                      <a:pt x="107650" y="43755"/>
                    </a:cubicBezTo>
                    <a:lnTo>
                      <a:pt x="107650" y="43755"/>
                    </a:lnTo>
                    <a:cubicBezTo>
                      <a:pt x="107803" y="42088"/>
                      <a:pt x="107211" y="40511"/>
                      <a:pt x="106172" y="39274"/>
                    </a:cubicBezTo>
                    <a:lnTo>
                      <a:pt x="106172" y="39265"/>
                    </a:lnTo>
                    <a:cubicBezTo>
                      <a:pt x="106668" y="39158"/>
                      <a:pt x="107167" y="39105"/>
                      <a:pt x="107663" y="39105"/>
                    </a:cubicBezTo>
                    <a:close/>
                    <a:moveTo>
                      <a:pt x="37187" y="39310"/>
                    </a:moveTo>
                    <a:cubicBezTo>
                      <a:pt x="39118" y="39310"/>
                      <a:pt x="40989" y="40106"/>
                      <a:pt x="42328" y="41559"/>
                    </a:cubicBezTo>
                    <a:cubicBezTo>
                      <a:pt x="42310" y="41559"/>
                      <a:pt x="42291" y="41559"/>
                      <a:pt x="42273" y="41559"/>
                    </a:cubicBezTo>
                    <a:cubicBezTo>
                      <a:pt x="40286" y="41559"/>
                      <a:pt x="38419" y="42505"/>
                      <a:pt x="37167" y="43952"/>
                    </a:cubicBezTo>
                    <a:cubicBezTo>
                      <a:pt x="37320" y="42294"/>
                      <a:pt x="36728" y="40708"/>
                      <a:pt x="35689" y="39480"/>
                    </a:cubicBezTo>
                    <a:lnTo>
                      <a:pt x="35689" y="39472"/>
                    </a:lnTo>
                    <a:cubicBezTo>
                      <a:pt x="36187" y="39363"/>
                      <a:pt x="36689" y="39310"/>
                      <a:pt x="37187" y="39310"/>
                    </a:cubicBezTo>
                    <a:close/>
                    <a:moveTo>
                      <a:pt x="124475" y="37261"/>
                    </a:moveTo>
                    <a:cubicBezTo>
                      <a:pt x="127048" y="37261"/>
                      <a:pt x="129621" y="38627"/>
                      <a:pt x="130527" y="41362"/>
                    </a:cubicBezTo>
                    <a:cubicBezTo>
                      <a:pt x="130751" y="42043"/>
                      <a:pt x="130867" y="42760"/>
                      <a:pt x="130867" y="43486"/>
                    </a:cubicBezTo>
                    <a:cubicBezTo>
                      <a:pt x="130392" y="43384"/>
                      <a:pt x="129914" y="43334"/>
                      <a:pt x="129439" y="43334"/>
                    </a:cubicBezTo>
                    <a:cubicBezTo>
                      <a:pt x="127578" y="43334"/>
                      <a:pt x="125778" y="44101"/>
                      <a:pt x="124478" y="45493"/>
                    </a:cubicBezTo>
                    <a:cubicBezTo>
                      <a:pt x="123206" y="44113"/>
                      <a:pt x="121405" y="43333"/>
                      <a:pt x="119532" y="43333"/>
                    </a:cubicBezTo>
                    <a:cubicBezTo>
                      <a:pt x="119039" y="43333"/>
                      <a:pt x="118555" y="43387"/>
                      <a:pt x="118089" y="43486"/>
                    </a:cubicBezTo>
                    <a:cubicBezTo>
                      <a:pt x="118089" y="42760"/>
                      <a:pt x="118197" y="42034"/>
                      <a:pt x="118430" y="41344"/>
                    </a:cubicBezTo>
                    <a:cubicBezTo>
                      <a:pt x="119339" y="38623"/>
                      <a:pt x="121907" y="37261"/>
                      <a:pt x="124475" y="37261"/>
                    </a:cubicBezTo>
                    <a:close/>
                    <a:moveTo>
                      <a:pt x="77632" y="37306"/>
                    </a:moveTo>
                    <a:cubicBezTo>
                      <a:pt x="80806" y="37306"/>
                      <a:pt x="83980" y="39382"/>
                      <a:pt x="84022" y="43538"/>
                    </a:cubicBezTo>
                    <a:lnTo>
                      <a:pt x="84022" y="43538"/>
                    </a:lnTo>
                    <a:cubicBezTo>
                      <a:pt x="83549" y="43437"/>
                      <a:pt x="83074" y="43388"/>
                      <a:pt x="82603" y="43388"/>
                    </a:cubicBezTo>
                    <a:cubicBezTo>
                      <a:pt x="80742" y="43388"/>
                      <a:pt x="78941" y="44154"/>
                      <a:pt x="77642" y="45547"/>
                    </a:cubicBezTo>
                    <a:cubicBezTo>
                      <a:pt x="76360" y="44167"/>
                      <a:pt x="74568" y="43387"/>
                      <a:pt x="72687" y="43387"/>
                    </a:cubicBezTo>
                    <a:cubicBezTo>
                      <a:pt x="72203" y="43387"/>
                      <a:pt x="71719" y="43441"/>
                      <a:pt x="71244" y="43540"/>
                    </a:cubicBezTo>
                    <a:cubicBezTo>
                      <a:pt x="71280" y="39385"/>
                      <a:pt x="74456" y="37306"/>
                      <a:pt x="77632" y="37306"/>
                    </a:cubicBezTo>
                    <a:close/>
                    <a:moveTo>
                      <a:pt x="100947" y="37306"/>
                    </a:moveTo>
                    <a:cubicBezTo>
                      <a:pt x="104122" y="37306"/>
                      <a:pt x="107296" y="39383"/>
                      <a:pt x="107337" y="43540"/>
                    </a:cubicBezTo>
                    <a:cubicBezTo>
                      <a:pt x="106864" y="43438"/>
                      <a:pt x="106386" y="43388"/>
                      <a:pt x="105913" y="43388"/>
                    </a:cubicBezTo>
                    <a:cubicBezTo>
                      <a:pt x="104054" y="43388"/>
                      <a:pt x="102249" y="44154"/>
                      <a:pt x="100957" y="45547"/>
                    </a:cubicBezTo>
                    <a:cubicBezTo>
                      <a:pt x="99676" y="44167"/>
                      <a:pt x="97883" y="43387"/>
                      <a:pt x="96002" y="43387"/>
                    </a:cubicBezTo>
                    <a:cubicBezTo>
                      <a:pt x="95518" y="43387"/>
                      <a:pt x="95034" y="43441"/>
                      <a:pt x="94559" y="43540"/>
                    </a:cubicBezTo>
                    <a:cubicBezTo>
                      <a:pt x="94595" y="39385"/>
                      <a:pt x="97771" y="37306"/>
                      <a:pt x="100947" y="37306"/>
                    </a:cubicBezTo>
                    <a:close/>
                    <a:moveTo>
                      <a:pt x="54009" y="37465"/>
                    </a:moveTo>
                    <a:cubicBezTo>
                      <a:pt x="56582" y="37465"/>
                      <a:pt x="59156" y="38830"/>
                      <a:pt x="60061" y="41559"/>
                    </a:cubicBezTo>
                    <a:cubicBezTo>
                      <a:pt x="60285" y="42249"/>
                      <a:pt x="60393" y="42966"/>
                      <a:pt x="60393" y="43692"/>
                    </a:cubicBezTo>
                    <a:cubicBezTo>
                      <a:pt x="59920" y="43590"/>
                      <a:pt x="59442" y="43540"/>
                      <a:pt x="58969" y="43540"/>
                    </a:cubicBezTo>
                    <a:cubicBezTo>
                      <a:pt x="57110" y="43540"/>
                      <a:pt x="55305" y="44307"/>
                      <a:pt x="54013" y="45699"/>
                    </a:cubicBezTo>
                    <a:cubicBezTo>
                      <a:pt x="52739" y="44318"/>
                      <a:pt x="50951" y="43539"/>
                      <a:pt x="49072" y="43539"/>
                    </a:cubicBezTo>
                    <a:cubicBezTo>
                      <a:pt x="49061" y="43539"/>
                      <a:pt x="49051" y="43540"/>
                      <a:pt x="49040" y="43540"/>
                    </a:cubicBezTo>
                    <a:cubicBezTo>
                      <a:pt x="48556" y="43540"/>
                      <a:pt x="48072" y="43593"/>
                      <a:pt x="47597" y="43692"/>
                    </a:cubicBezTo>
                    <a:cubicBezTo>
                      <a:pt x="47597" y="42966"/>
                      <a:pt x="47714" y="42249"/>
                      <a:pt x="47938" y="41559"/>
                    </a:cubicBezTo>
                    <a:lnTo>
                      <a:pt x="47956" y="41550"/>
                    </a:lnTo>
                    <a:cubicBezTo>
                      <a:pt x="48865" y="38827"/>
                      <a:pt x="51437" y="37465"/>
                      <a:pt x="54009" y="37465"/>
                    </a:cubicBezTo>
                    <a:close/>
                    <a:moveTo>
                      <a:pt x="7163" y="37500"/>
                    </a:moveTo>
                    <a:cubicBezTo>
                      <a:pt x="10339" y="37500"/>
                      <a:pt x="13516" y="39579"/>
                      <a:pt x="13556" y="43737"/>
                    </a:cubicBezTo>
                    <a:cubicBezTo>
                      <a:pt x="13079" y="43632"/>
                      <a:pt x="12598" y="43582"/>
                      <a:pt x="12120" y="43582"/>
                    </a:cubicBezTo>
                    <a:cubicBezTo>
                      <a:pt x="10263" y="43582"/>
                      <a:pt x="8460" y="44350"/>
                      <a:pt x="7163" y="45739"/>
                    </a:cubicBezTo>
                    <a:lnTo>
                      <a:pt x="7163" y="45739"/>
                    </a:lnTo>
                    <a:cubicBezTo>
                      <a:pt x="5882" y="44362"/>
                      <a:pt x="4092" y="43584"/>
                      <a:pt x="2212" y="43584"/>
                    </a:cubicBezTo>
                    <a:cubicBezTo>
                      <a:pt x="1728" y="43584"/>
                      <a:pt x="1245" y="43638"/>
                      <a:pt x="770" y="43737"/>
                    </a:cubicBezTo>
                    <a:cubicBezTo>
                      <a:pt x="810" y="39579"/>
                      <a:pt x="3987" y="37500"/>
                      <a:pt x="7163" y="37500"/>
                    </a:cubicBezTo>
                    <a:close/>
                    <a:moveTo>
                      <a:pt x="30463" y="37509"/>
                    </a:moveTo>
                    <a:cubicBezTo>
                      <a:pt x="33636" y="37509"/>
                      <a:pt x="36811" y="39587"/>
                      <a:pt x="36854" y="43742"/>
                    </a:cubicBezTo>
                    <a:lnTo>
                      <a:pt x="36854" y="43742"/>
                    </a:lnTo>
                    <a:cubicBezTo>
                      <a:pt x="36384" y="43642"/>
                      <a:pt x="35912" y="43594"/>
                      <a:pt x="35443" y="43594"/>
                    </a:cubicBezTo>
                    <a:cubicBezTo>
                      <a:pt x="33580" y="43594"/>
                      <a:pt x="31775" y="44360"/>
                      <a:pt x="30483" y="45753"/>
                    </a:cubicBezTo>
                    <a:cubicBezTo>
                      <a:pt x="29201" y="44373"/>
                      <a:pt x="27409" y="43593"/>
                      <a:pt x="25528" y="43593"/>
                    </a:cubicBezTo>
                    <a:cubicBezTo>
                      <a:pt x="25044" y="43593"/>
                      <a:pt x="24560" y="43638"/>
                      <a:pt x="24085" y="43746"/>
                    </a:cubicBezTo>
                    <a:cubicBezTo>
                      <a:pt x="24116" y="39588"/>
                      <a:pt x="27288" y="37509"/>
                      <a:pt x="30463" y="37509"/>
                    </a:cubicBezTo>
                    <a:close/>
                    <a:moveTo>
                      <a:pt x="119327" y="43718"/>
                    </a:moveTo>
                    <a:cubicBezTo>
                      <a:pt x="121267" y="43718"/>
                      <a:pt x="123141" y="44520"/>
                      <a:pt x="124478" y="45968"/>
                    </a:cubicBezTo>
                    <a:cubicBezTo>
                      <a:pt x="124458" y="45968"/>
                      <a:pt x="124439" y="45968"/>
                      <a:pt x="124419" y="45968"/>
                    </a:cubicBezTo>
                    <a:cubicBezTo>
                      <a:pt x="122550" y="45968"/>
                      <a:pt x="120782" y="46806"/>
                      <a:pt x="119541" y="48109"/>
                    </a:cubicBezTo>
                    <a:cubicBezTo>
                      <a:pt x="119622" y="46514"/>
                      <a:pt x="119039" y="45018"/>
                      <a:pt x="118045" y="43835"/>
                    </a:cubicBezTo>
                    <a:cubicBezTo>
                      <a:pt x="118472" y="43756"/>
                      <a:pt x="118901" y="43718"/>
                      <a:pt x="119327" y="43718"/>
                    </a:cubicBezTo>
                    <a:close/>
                    <a:moveTo>
                      <a:pt x="129624" y="43718"/>
                    </a:moveTo>
                    <a:cubicBezTo>
                      <a:pt x="130049" y="43718"/>
                      <a:pt x="130477" y="43756"/>
                      <a:pt x="130903" y="43835"/>
                    </a:cubicBezTo>
                    <a:cubicBezTo>
                      <a:pt x="129908" y="45018"/>
                      <a:pt x="129326" y="46523"/>
                      <a:pt x="129415" y="48109"/>
                    </a:cubicBezTo>
                    <a:cubicBezTo>
                      <a:pt x="128165" y="46806"/>
                      <a:pt x="126397" y="45968"/>
                      <a:pt x="124537" y="45968"/>
                    </a:cubicBezTo>
                    <a:cubicBezTo>
                      <a:pt x="124517" y="45968"/>
                      <a:pt x="124498" y="45968"/>
                      <a:pt x="124478" y="45968"/>
                    </a:cubicBezTo>
                    <a:cubicBezTo>
                      <a:pt x="125815" y="44520"/>
                      <a:pt x="127689" y="43718"/>
                      <a:pt x="129624" y="43718"/>
                    </a:cubicBezTo>
                    <a:close/>
                    <a:moveTo>
                      <a:pt x="82779" y="43762"/>
                    </a:moveTo>
                    <a:cubicBezTo>
                      <a:pt x="83204" y="43762"/>
                      <a:pt x="83632" y="43801"/>
                      <a:pt x="84057" y="43880"/>
                    </a:cubicBezTo>
                    <a:cubicBezTo>
                      <a:pt x="83063" y="45063"/>
                      <a:pt x="82480" y="46559"/>
                      <a:pt x="82561" y="48154"/>
                    </a:cubicBezTo>
                    <a:cubicBezTo>
                      <a:pt x="81320" y="46851"/>
                      <a:pt x="79552" y="46012"/>
                      <a:pt x="77683" y="46012"/>
                    </a:cubicBezTo>
                    <a:cubicBezTo>
                      <a:pt x="77666" y="46012"/>
                      <a:pt x="77650" y="46012"/>
                      <a:pt x="77633" y="46013"/>
                    </a:cubicBezTo>
                    <a:lnTo>
                      <a:pt x="77633" y="46013"/>
                    </a:lnTo>
                    <a:cubicBezTo>
                      <a:pt x="78970" y="44565"/>
                      <a:pt x="80844" y="43762"/>
                      <a:pt x="82779" y="43762"/>
                    </a:cubicBezTo>
                    <a:close/>
                    <a:moveTo>
                      <a:pt x="59124" y="43911"/>
                    </a:moveTo>
                    <a:cubicBezTo>
                      <a:pt x="59554" y="43911"/>
                      <a:pt x="59988" y="43951"/>
                      <a:pt x="60420" y="44032"/>
                    </a:cubicBezTo>
                    <a:cubicBezTo>
                      <a:pt x="59425" y="45224"/>
                      <a:pt x="58843" y="46721"/>
                      <a:pt x="58932" y="48316"/>
                    </a:cubicBezTo>
                    <a:lnTo>
                      <a:pt x="58923" y="48307"/>
                    </a:lnTo>
                    <a:cubicBezTo>
                      <a:pt x="57682" y="47003"/>
                      <a:pt x="55914" y="46165"/>
                      <a:pt x="54045" y="46165"/>
                    </a:cubicBezTo>
                    <a:cubicBezTo>
                      <a:pt x="54026" y="46165"/>
                      <a:pt x="54006" y="46165"/>
                      <a:pt x="53986" y="46165"/>
                    </a:cubicBezTo>
                    <a:cubicBezTo>
                      <a:pt x="53966" y="46165"/>
                      <a:pt x="53947" y="46165"/>
                      <a:pt x="53927" y="46165"/>
                    </a:cubicBezTo>
                    <a:cubicBezTo>
                      <a:pt x="52067" y="46165"/>
                      <a:pt x="50299" y="47003"/>
                      <a:pt x="49049" y="48307"/>
                    </a:cubicBezTo>
                    <a:cubicBezTo>
                      <a:pt x="49138" y="46712"/>
                      <a:pt x="48556" y="45206"/>
                      <a:pt x="47561" y="44032"/>
                    </a:cubicBezTo>
                    <a:cubicBezTo>
                      <a:pt x="47990" y="43953"/>
                      <a:pt x="48420" y="43914"/>
                      <a:pt x="48848" y="43914"/>
                    </a:cubicBezTo>
                    <a:cubicBezTo>
                      <a:pt x="50781" y="43914"/>
                      <a:pt x="52652" y="44711"/>
                      <a:pt x="53995" y="46156"/>
                    </a:cubicBezTo>
                    <a:cubicBezTo>
                      <a:pt x="55328" y="44713"/>
                      <a:pt x="57194" y="43911"/>
                      <a:pt x="59124" y="43911"/>
                    </a:cubicBezTo>
                    <a:close/>
                    <a:moveTo>
                      <a:pt x="25317" y="43968"/>
                    </a:moveTo>
                    <a:cubicBezTo>
                      <a:pt x="27250" y="43968"/>
                      <a:pt x="29122" y="44764"/>
                      <a:pt x="30465" y="46210"/>
                    </a:cubicBezTo>
                    <a:lnTo>
                      <a:pt x="30465" y="46210"/>
                    </a:lnTo>
                    <a:cubicBezTo>
                      <a:pt x="30462" y="46210"/>
                      <a:pt x="30459" y="46210"/>
                      <a:pt x="30456" y="46210"/>
                    </a:cubicBezTo>
                    <a:cubicBezTo>
                      <a:pt x="30446" y="46210"/>
                      <a:pt x="30436" y="46210"/>
                      <a:pt x="30426" y="46210"/>
                    </a:cubicBezTo>
                    <a:cubicBezTo>
                      <a:pt x="28546" y="46210"/>
                      <a:pt x="26775" y="47041"/>
                      <a:pt x="25519" y="48351"/>
                    </a:cubicBezTo>
                    <a:cubicBezTo>
                      <a:pt x="25608" y="46765"/>
                      <a:pt x="25026" y="45269"/>
                      <a:pt x="24031" y="44086"/>
                    </a:cubicBezTo>
                    <a:cubicBezTo>
                      <a:pt x="24460" y="44007"/>
                      <a:pt x="24890" y="43968"/>
                      <a:pt x="25317" y="43968"/>
                    </a:cubicBezTo>
                    <a:close/>
                    <a:moveTo>
                      <a:pt x="106094" y="43751"/>
                    </a:moveTo>
                    <a:cubicBezTo>
                      <a:pt x="106570" y="43751"/>
                      <a:pt x="107049" y="43799"/>
                      <a:pt x="107525" y="43898"/>
                    </a:cubicBezTo>
                    <a:cubicBezTo>
                      <a:pt x="106512" y="45161"/>
                      <a:pt x="105939" y="46747"/>
                      <a:pt x="106127" y="48423"/>
                    </a:cubicBezTo>
                    <a:lnTo>
                      <a:pt x="106118" y="48414"/>
                    </a:lnTo>
                    <a:cubicBezTo>
                      <a:pt x="104866" y="46958"/>
                      <a:pt x="102990" y="46012"/>
                      <a:pt x="100995" y="46012"/>
                    </a:cubicBezTo>
                    <a:cubicBezTo>
                      <a:pt x="100976" y="46012"/>
                      <a:pt x="100958" y="46013"/>
                      <a:pt x="100939" y="46013"/>
                    </a:cubicBezTo>
                    <a:cubicBezTo>
                      <a:pt x="100919" y="46012"/>
                      <a:pt x="100899" y="46012"/>
                      <a:pt x="100879" y="46012"/>
                    </a:cubicBezTo>
                    <a:cubicBezTo>
                      <a:pt x="99020" y="46012"/>
                      <a:pt x="97252" y="46842"/>
                      <a:pt x="96011" y="48154"/>
                    </a:cubicBezTo>
                    <a:cubicBezTo>
                      <a:pt x="96091" y="46559"/>
                      <a:pt x="95509" y="45054"/>
                      <a:pt x="94514" y="43880"/>
                    </a:cubicBezTo>
                    <a:cubicBezTo>
                      <a:pt x="94946" y="43798"/>
                      <a:pt x="95380" y="43758"/>
                      <a:pt x="95811" y="43758"/>
                    </a:cubicBezTo>
                    <a:cubicBezTo>
                      <a:pt x="97740" y="43758"/>
                      <a:pt x="99607" y="44561"/>
                      <a:pt x="100948" y="46004"/>
                    </a:cubicBezTo>
                    <a:cubicBezTo>
                      <a:pt x="102286" y="44551"/>
                      <a:pt x="104160" y="43751"/>
                      <a:pt x="106094" y="43751"/>
                    </a:cubicBezTo>
                    <a:close/>
                    <a:moveTo>
                      <a:pt x="70812" y="39306"/>
                    </a:moveTo>
                    <a:cubicBezTo>
                      <a:pt x="71289" y="39306"/>
                      <a:pt x="71770" y="39355"/>
                      <a:pt x="72248" y="39454"/>
                    </a:cubicBezTo>
                    <a:cubicBezTo>
                      <a:pt x="71271" y="40699"/>
                      <a:pt x="70742" y="42276"/>
                      <a:pt x="70939" y="43925"/>
                    </a:cubicBezTo>
                    <a:cubicBezTo>
                      <a:pt x="71449" y="43811"/>
                      <a:pt x="71962" y="43756"/>
                      <a:pt x="72472" y="43756"/>
                    </a:cubicBezTo>
                    <a:cubicBezTo>
                      <a:pt x="74409" y="43756"/>
                      <a:pt x="76285" y="44558"/>
                      <a:pt x="77633" y="46013"/>
                    </a:cubicBezTo>
                    <a:lnTo>
                      <a:pt x="77633" y="46013"/>
                    </a:lnTo>
                    <a:cubicBezTo>
                      <a:pt x="77630" y="46013"/>
                      <a:pt x="77627" y="46013"/>
                      <a:pt x="77624" y="46013"/>
                    </a:cubicBezTo>
                    <a:cubicBezTo>
                      <a:pt x="77606" y="46013"/>
                      <a:pt x="77588" y="46012"/>
                      <a:pt x="77570" y="46012"/>
                    </a:cubicBezTo>
                    <a:cubicBezTo>
                      <a:pt x="75529" y="46012"/>
                      <a:pt x="73598" y="47021"/>
                      <a:pt x="72346" y="48540"/>
                    </a:cubicBezTo>
                    <a:cubicBezTo>
                      <a:pt x="72703" y="44850"/>
                      <a:pt x="69416" y="41568"/>
                      <a:pt x="65713" y="41568"/>
                    </a:cubicBezTo>
                    <a:cubicBezTo>
                      <a:pt x="65693" y="41568"/>
                      <a:pt x="65673" y="41568"/>
                      <a:pt x="65653" y="41568"/>
                    </a:cubicBezTo>
                    <a:lnTo>
                      <a:pt x="65653" y="41559"/>
                    </a:lnTo>
                    <a:cubicBezTo>
                      <a:pt x="66997" y="40107"/>
                      <a:pt x="68873" y="39306"/>
                      <a:pt x="70812" y="39306"/>
                    </a:cubicBezTo>
                    <a:close/>
                    <a:moveTo>
                      <a:pt x="35618" y="43957"/>
                    </a:moveTo>
                    <a:cubicBezTo>
                      <a:pt x="36091" y="43957"/>
                      <a:pt x="36568" y="44006"/>
                      <a:pt x="37042" y="44104"/>
                    </a:cubicBezTo>
                    <a:cubicBezTo>
                      <a:pt x="36020" y="45350"/>
                      <a:pt x="35456" y="46945"/>
                      <a:pt x="35635" y="48620"/>
                    </a:cubicBezTo>
                    <a:cubicBezTo>
                      <a:pt x="34383" y="47164"/>
                      <a:pt x="32507" y="46210"/>
                      <a:pt x="30511" y="46210"/>
                    </a:cubicBezTo>
                    <a:cubicBezTo>
                      <a:pt x="30496" y="46210"/>
                      <a:pt x="30480" y="46210"/>
                      <a:pt x="30465" y="46210"/>
                    </a:cubicBezTo>
                    <a:lnTo>
                      <a:pt x="30465" y="46210"/>
                    </a:lnTo>
                    <a:cubicBezTo>
                      <a:pt x="31804" y="44762"/>
                      <a:pt x="33682" y="43957"/>
                      <a:pt x="35618" y="43957"/>
                    </a:cubicBezTo>
                    <a:close/>
                    <a:moveTo>
                      <a:pt x="112822" y="41864"/>
                    </a:moveTo>
                    <a:cubicBezTo>
                      <a:pt x="115997" y="41864"/>
                      <a:pt x="119174" y="43943"/>
                      <a:pt x="119218" y="48100"/>
                    </a:cubicBezTo>
                    <a:cubicBezTo>
                      <a:pt x="118743" y="47999"/>
                      <a:pt x="118265" y="47949"/>
                      <a:pt x="117790" y="47949"/>
                    </a:cubicBezTo>
                    <a:cubicBezTo>
                      <a:pt x="115926" y="47949"/>
                      <a:pt x="114120" y="48715"/>
                      <a:pt x="112821" y="50108"/>
                    </a:cubicBezTo>
                    <a:cubicBezTo>
                      <a:pt x="111548" y="48728"/>
                      <a:pt x="109756" y="47948"/>
                      <a:pt x="107874" y="47948"/>
                    </a:cubicBezTo>
                    <a:cubicBezTo>
                      <a:pt x="107391" y="47948"/>
                      <a:pt x="106907" y="48002"/>
                      <a:pt x="106432" y="48100"/>
                    </a:cubicBezTo>
                    <a:cubicBezTo>
                      <a:pt x="106472" y="43943"/>
                      <a:pt x="109646" y="41864"/>
                      <a:pt x="112822" y="41864"/>
                    </a:cubicBezTo>
                    <a:close/>
                    <a:moveTo>
                      <a:pt x="136132" y="41864"/>
                    </a:moveTo>
                    <a:cubicBezTo>
                      <a:pt x="139308" y="41864"/>
                      <a:pt x="142484" y="43943"/>
                      <a:pt x="142525" y="48100"/>
                    </a:cubicBezTo>
                    <a:cubicBezTo>
                      <a:pt x="142051" y="47999"/>
                      <a:pt x="141574" y="47949"/>
                      <a:pt x="141100" y="47949"/>
                    </a:cubicBezTo>
                    <a:cubicBezTo>
                      <a:pt x="139242" y="47949"/>
                      <a:pt x="137437" y="48715"/>
                      <a:pt x="136145" y="50108"/>
                    </a:cubicBezTo>
                    <a:cubicBezTo>
                      <a:pt x="134863" y="48728"/>
                      <a:pt x="133071" y="47948"/>
                      <a:pt x="131190" y="47948"/>
                    </a:cubicBezTo>
                    <a:cubicBezTo>
                      <a:pt x="130706" y="47948"/>
                      <a:pt x="130222" y="48002"/>
                      <a:pt x="129747" y="48100"/>
                    </a:cubicBezTo>
                    <a:cubicBezTo>
                      <a:pt x="129783" y="43943"/>
                      <a:pt x="132957" y="41864"/>
                      <a:pt x="136132" y="41864"/>
                    </a:cubicBezTo>
                    <a:close/>
                    <a:moveTo>
                      <a:pt x="89293" y="41912"/>
                    </a:moveTo>
                    <a:cubicBezTo>
                      <a:pt x="92468" y="41912"/>
                      <a:pt x="95642" y="43988"/>
                      <a:pt x="95679" y="48143"/>
                    </a:cubicBezTo>
                    <a:lnTo>
                      <a:pt x="95679" y="48143"/>
                    </a:lnTo>
                    <a:cubicBezTo>
                      <a:pt x="95207" y="48043"/>
                      <a:pt x="94732" y="47994"/>
                      <a:pt x="94260" y="47994"/>
                    </a:cubicBezTo>
                    <a:cubicBezTo>
                      <a:pt x="92399" y="47994"/>
                      <a:pt x="90599" y="48760"/>
                      <a:pt x="89299" y="50152"/>
                    </a:cubicBezTo>
                    <a:cubicBezTo>
                      <a:pt x="88018" y="48773"/>
                      <a:pt x="86226" y="47993"/>
                      <a:pt x="84344" y="47993"/>
                    </a:cubicBezTo>
                    <a:cubicBezTo>
                      <a:pt x="83860" y="47993"/>
                      <a:pt x="83376" y="48047"/>
                      <a:pt x="82902" y="48145"/>
                    </a:cubicBezTo>
                    <a:cubicBezTo>
                      <a:pt x="82937" y="43991"/>
                      <a:pt x="86116" y="41912"/>
                      <a:pt x="89293" y="41912"/>
                    </a:cubicBezTo>
                    <a:close/>
                    <a:moveTo>
                      <a:pt x="42335" y="42067"/>
                    </a:moveTo>
                    <a:cubicBezTo>
                      <a:pt x="45509" y="42067"/>
                      <a:pt x="48681" y="44143"/>
                      <a:pt x="48726" y="48298"/>
                    </a:cubicBezTo>
                    <a:lnTo>
                      <a:pt x="48726" y="48298"/>
                    </a:lnTo>
                    <a:cubicBezTo>
                      <a:pt x="48251" y="48196"/>
                      <a:pt x="47772" y="48146"/>
                      <a:pt x="47298" y="48146"/>
                    </a:cubicBezTo>
                    <a:cubicBezTo>
                      <a:pt x="45434" y="48146"/>
                      <a:pt x="43630" y="48912"/>
                      <a:pt x="42337" y="50305"/>
                    </a:cubicBezTo>
                    <a:cubicBezTo>
                      <a:pt x="41056" y="48925"/>
                      <a:pt x="39264" y="48145"/>
                      <a:pt x="37382" y="48145"/>
                    </a:cubicBezTo>
                    <a:cubicBezTo>
                      <a:pt x="36898" y="48145"/>
                      <a:pt x="36415" y="48199"/>
                      <a:pt x="35940" y="48307"/>
                    </a:cubicBezTo>
                    <a:cubicBezTo>
                      <a:pt x="35980" y="44148"/>
                      <a:pt x="39158" y="42067"/>
                      <a:pt x="42335" y="42067"/>
                    </a:cubicBezTo>
                    <a:close/>
                    <a:moveTo>
                      <a:pt x="65651" y="42067"/>
                    </a:moveTo>
                    <a:cubicBezTo>
                      <a:pt x="68826" y="42067"/>
                      <a:pt x="72001" y="44146"/>
                      <a:pt x="72041" y="48307"/>
                    </a:cubicBezTo>
                    <a:cubicBezTo>
                      <a:pt x="71563" y="48202"/>
                      <a:pt x="71080" y="48150"/>
                      <a:pt x="70601" y="48150"/>
                    </a:cubicBezTo>
                    <a:cubicBezTo>
                      <a:pt x="68748" y="48150"/>
                      <a:pt x="66948" y="48916"/>
                      <a:pt x="65653" y="50305"/>
                    </a:cubicBezTo>
                    <a:cubicBezTo>
                      <a:pt x="64371" y="48934"/>
                      <a:pt x="62579" y="48145"/>
                      <a:pt x="60697" y="48145"/>
                    </a:cubicBezTo>
                    <a:cubicBezTo>
                      <a:pt x="60214" y="48145"/>
                      <a:pt x="59730" y="48199"/>
                      <a:pt x="59255" y="48307"/>
                    </a:cubicBezTo>
                    <a:cubicBezTo>
                      <a:pt x="59295" y="44148"/>
                      <a:pt x="62473" y="42067"/>
                      <a:pt x="65651" y="42067"/>
                    </a:cubicBezTo>
                    <a:close/>
                    <a:moveTo>
                      <a:pt x="18806" y="42117"/>
                    </a:moveTo>
                    <a:cubicBezTo>
                      <a:pt x="21981" y="42117"/>
                      <a:pt x="25156" y="44198"/>
                      <a:pt x="25196" y="48360"/>
                    </a:cubicBezTo>
                    <a:cubicBezTo>
                      <a:pt x="24717" y="48255"/>
                      <a:pt x="24234" y="48204"/>
                      <a:pt x="23755" y="48204"/>
                    </a:cubicBezTo>
                    <a:cubicBezTo>
                      <a:pt x="21902" y="48204"/>
                      <a:pt x="20103" y="48970"/>
                      <a:pt x="18807" y="50359"/>
                    </a:cubicBezTo>
                    <a:cubicBezTo>
                      <a:pt x="17526" y="48988"/>
                      <a:pt x="15734" y="48199"/>
                      <a:pt x="13852" y="48199"/>
                    </a:cubicBezTo>
                    <a:cubicBezTo>
                      <a:pt x="13368" y="48199"/>
                      <a:pt x="12884" y="48253"/>
                      <a:pt x="12409" y="48360"/>
                    </a:cubicBezTo>
                    <a:cubicBezTo>
                      <a:pt x="12454" y="44198"/>
                      <a:pt x="15631" y="42117"/>
                      <a:pt x="18806" y="42117"/>
                    </a:cubicBezTo>
                    <a:close/>
                    <a:moveTo>
                      <a:pt x="117967" y="48323"/>
                    </a:moveTo>
                    <a:cubicBezTo>
                      <a:pt x="118392" y="48323"/>
                      <a:pt x="118820" y="48362"/>
                      <a:pt x="119245" y="48441"/>
                    </a:cubicBezTo>
                    <a:cubicBezTo>
                      <a:pt x="118253" y="49621"/>
                      <a:pt x="117671" y="51114"/>
                      <a:pt x="117757" y="52706"/>
                    </a:cubicBezTo>
                    <a:lnTo>
                      <a:pt x="117757" y="52706"/>
                    </a:lnTo>
                    <a:cubicBezTo>
                      <a:pt x="116507" y="51403"/>
                      <a:pt x="114740" y="50573"/>
                      <a:pt x="112880" y="50573"/>
                    </a:cubicBezTo>
                    <a:cubicBezTo>
                      <a:pt x="112860" y="50573"/>
                      <a:pt x="112840" y="50573"/>
                      <a:pt x="112821" y="50574"/>
                    </a:cubicBezTo>
                    <a:cubicBezTo>
                      <a:pt x="114158" y="49126"/>
                      <a:pt x="116031" y="48323"/>
                      <a:pt x="117967" y="48323"/>
                    </a:cubicBezTo>
                    <a:close/>
                    <a:moveTo>
                      <a:pt x="130990" y="48323"/>
                    </a:moveTo>
                    <a:cubicBezTo>
                      <a:pt x="132925" y="48323"/>
                      <a:pt x="134799" y="49126"/>
                      <a:pt x="136136" y="50574"/>
                    </a:cubicBezTo>
                    <a:cubicBezTo>
                      <a:pt x="136116" y="50573"/>
                      <a:pt x="136096" y="50573"/>
                      <a:pt x="136077" y="50573"/>
                    </a:cubicBezTo>
                    <a:cubicBezTo>
                      <a:pt x="134208" y="50573"/>
                      <a:pt x="132440" y="51412"/>
                      <a:pt x="131199" y="52715"/>
                    </a:cubicBezTo>
                    <a:cubicBezTo>
                      <a:pt x="131279" y="51120"/>
                      <a:pt x="130697" y="49624"/>
                      <a:pt x="129711" y="48441"/>
                    </a:cubicBezTo>
                    <a:cubicBezTo>
                      <a:pt x="130137" y="48362"/>
                      <a:pt x="130565" y="48323"/>
                      <a:pt x="130990" y="48323"/>
                    </a:cubicBezTo>
                    <a:close/>
                    <a:moveTo>
                      <a:pt x="94437" y="48359"/>
                    </a:moveTo>
                    <a:cubicBezTo>
                      <a:pt x="94862" y="48359"/>
                      <a:pt x="95289" y="48398"/>
                      <a:pt x="95715" y="48477"/>
                    </a:cubicBezTo>
                    <a:cubicBezTo>
                      <a:pt x="94722" y="49666"/>
                      <a:pt x="94140" y="51168"/>
                      <a:pt x="94227" y="52750"/>
                    </a:cubicBezTo>
                    <a:lnTo>
                      <a:pt x="94227" y="52750"/>
                    </a:lnTo>
                    <a:cubicBezTo>
                      <a:pt x="92986" y="51447"/>
                      <a:pt x="91219" y="50618"/>
                      <a:pt x="89350" y="50618"/>
                    </a:cubicBezTo>
                    <a:cubicBezTo>
                      <a:pt x="89330" y="50618"/>
                      <a:pt x="89310" y="50618"/>
                      <a:pt x="89290" y="50618"/>
                    </a:cubicBezTo>
                    <a:cubicBezTo>
                      <a:pt x="89270" y="50618"/>
                      <a:pt x="89250" y="50618"/>
                      <a:pt x="89231" y="50618"/>
                    </a:cubicBezTo>
                    <a:cubicBezTo>
                      <a:pt x="87362" y="50618"/>
                      <a:pt x="85603" y="51448"/>
                      <a:pt x="84353" y="52751"/>
                    </a:cubicBezTo>
                    <a:cubicBezTo>
                      <a:pt x="84443" y="51165"/>
                      <a:pt x="83860" y="49660"/>
                      <a:pt x="82866" y="48477"/>
                    </a:cubicBezTo>
                    <a:cubicBezTo>
                      <a:pt x="83291" y="48398"/>
                      <a:pt x="83719" y="48359"/>
                      <a:pt x="84144" y="48359"/>
                    </a:cubicBezTo>
                    <a:cubicBezTo>
                      <a:pt x="86080" y="48359"/>
                      <a:pt x="87955" y="49162"/>
                      <a:pt x="89299" y="50609"/>
                    </a:cubicBezTo>
                    <a:cubicBezTo>
                      <a:pt x="90637" y="49162"/>
                      <a:pt x="92504" y="48359"/>
                      <a:pt x="94437" y="48359"/>
                    </a:cubicBezTo>
                    <a:close/>
                    <a:moveTo>
                      <a:pt x="47485" y="48520"/>
                    </a:moveTo>
                    <a:cubicBezTo>
                      <a:pt x="47909" y="48520"/>
                      <a:pt x="48337" y="48559"/>
                      <a:pt x="48762" y="48638"/>
                    </a:cubicBezTo>
                    <a:cubicBezTo>
                      <a:pt x="47767" y="49821"/>
                      <a:pt x="47185" y="51326"/>
                      <a:pt x="47275" y="52912"/>
                    </a:cubicBezTo>
                    <a:cubicBezTo>
                      <a:pt x="46025" y="51609"/>
                      <a:pt x="44257" y="50779"/>
                      <a:pt x="42397" y="50779"/>
                    </a:cubicBezTo>
                    <a:cubicBezTo>
                      <a:pt x="42377" y="50779"/>
                      <a:pt x="42357" y="50779"/>
                      <a:pt x="42337" y="50780"/>
                    </a:cubicBezTo>
                    <a:cubicBezTo>
                      <a:pt x="43675" y="49325"/>
                      <a:pt x="45549" y="48520"/>
                      <a:pt x="47485" y="48520"/>
                    </a:cubicBezTo>
                    <a:close/>
                    <a:moveTo>
                      <a:pt x="60501" y="48529"/>
                    </a:moveTo>
                    <a:cubicBezTo>
                      <a:pt x="62439" y="48529"/>
                      <a:pt x="64308" y="49332"/>
                      <a:pt x="65653" y="50780"/>
                    </a:cubicBezTo>
                    <a:cubicBezTo>
                      <a:pt x="65633" y="50779"/>
                      <a:pt x="65613" y="50779"/>
                      <a:pt x="65593" y="50779"/>
                    </a:cubicBezTo>
                    <a:cubicBezTo>
                      <a:pt x="63725" y="50779"/>
                      <a:pt x="61957" y="51618"/>
                      <a:pt x="60715" y="52921"/>
                    </a:cubicBezTo>
                    <a:cubicBezTo>
                      <a:pt x="60796" y="51326"/>
                      <a:pt x="60214" y="49830"/>
                      <a:pt x="59219" y="48647"/>
                    </a:cubicBezTo>
                    <a:cubicBezTo>
                      <a:pt x="59646" y="48568"/>
                      <a:pt x="60075" y="48529"/>
                      <a:pt x="60501" y="48529"/>
                    </a:cubicBezTo>
                    <a:close/>
                    <a:moveTo>
                      <a:pt x="107662" y="48316"/>
                    </a:moveTo>
                    <a:cubicBezTo>
                      <a:pt x="109596" y="48316"/>
                      <a:pt x="111472" y="49118"/>
                      <a:pt x="112821" y="50574"/>
                    </a:cubicBezTo>
                    <a:cubicBezTo>
                      <a:pt x="112802" y="50573"/>
                      <a:pt x="112783" y="50573"/>
                      <a:pt x="112765" y="50573"/>
                    </a:cubicBezTo>
                    <a:cubicBezTo>
                      <a:pt x="110778" y="50573"/>
                      <a:pt x="108902" y="51519"/>
                      <a:pt x="107650" y="52966"/>
                    </a:cubicBezTo>
                    <a:lnTo>
                      <a:pt x="107650" y="52966"/>
                    </a:lnTo>
                    <a:cubicBezTo>
                      <a:pt x="107803" y="51290"/>
                      <a:pt x="107211" y="49713"/>
                      <a:pt x="106172" y="48477"/>
                    </a:cubicBezTo>
                    <a:cubicBezTo>
                      <a:pt x="106667" y="48369"/>
                      <a:pt x="107167" y="48316"/>
                      <a:pt x="107662" y="48316"/>
                    </a:cubicBezTo>
                    <a:close/>
                    <a:moveTo>
                      <a:pt x="13659" y="48573"/>
                    </a:moveTo>
                    <a:cubicBezTo>
                      <a:pt x="15592" y="48573"/>
                      <a:pt x="17464" y="49371"/>
                      <a:pt x="18807" y="50824"/>
                    </a:cubicBezTo>
                    <a:cubicBezTo>
                      <a:pt x="18787" y="50824"/>
                      <a:pt x="18768" y="50824"/>
                      <a:pt x="18748" y="50824"/>
                    </a:cubicBezTo>
                    <a:cubicBezTo>
                      <a:pt x="16879" y="50824"/>
                      <a:pt x="15111" y="51663"/>
                      <a:pt x="13870" y="52966"/>
                    </a:cubicBezTo>
                    <a:cubicBezTo>
                      <a:pt x="13951" y="51371"/>
                      <a:pt x="13368" y="49875"/>
                      <a:pt x="12374" y="48692"/>
                    </a:cubicBezTo>
                    <a:cubicBezTo>
                      <a:pt x="12802" y="48612"/>
                      <a:pt x="13232" y="48573"/>
                      <a:pt x="13659" y="48573"/>
                    </a:cubicBezTo>
                    <a:close/>
                    <a:moveTo>
                      <a:pt x="23953" y="48574"/>
                    </a:moveTo>
                    <a:cubicBezTo>
                      <a:pt x="24378" y="48574"/>
                      <a:pt x="24806" y="48613"/>
                      <a:pt x="25232" y="48692"/>
                    </a:cubicBezTo>
                    <a:cubicBezTo>
                      <a:pt x="24237" y="49875"/>
                      <a:pt x="23655" y="51371"/>
                      <a:pt x="23744" y="52966"/>
                    </a:cubicBezTo>
                    <a:cubicBezTo>
                      <a:pt x="22494" y="51663"/>
                      <a:pt x="20726" y="50824"/>
                      <a:pt x="18866" y="50824"/>
                    </a:cubicBezTo>
                    <a:cubicBezTo>
                      <a:pt x="18846" y="50824"/>
                      <a:pt x="18827" y="50824"/>
                      <a:pt x="18807" y="50824"/>
                    </a:cubicBezTo>
                    <a:cubicBezTo>
                      <a:pt x="20144" y="49377"/>
                      <a:pt x="22018" y="48574"/>
                      <a:pt x="23953" y="48574"/>
                    </a:cubicBezTo>
                    <a:close/>
                    <a:moveTo>
                      <a:pt x="37179" y="48522"/>
                    </a:moveTo>
                    <a:cubicBezTo>
                      <a:pt x="39113" y="48522"/>
                      <a:pt x="40989" y="49325"/>
                      <a:pt x="42337" y="50780"/>
                    </a:cubicBezTo>
                    <a:cubicBezTo>
                      <a:pt x="42319" y="50779"/>
                      <a:pt x="42300" y="50779"/>
                      <a:pt x="42282" y="50779"/>
                    </a:cubicBezTo>
                    <a:cubicBezTo>
                      <a:pt x="40295" y="50779"/>
                      <a:pt x="38419" y="51725"/>
                      <a:pt x="37167" y="53172"/>
                    </a:cubicBezTo>
                    <a:cubicBezTo>
                      <a:pt x="37320" y="51496"/>
                      <a:pt x="36728" y="49910"/>
                      <a:pt x="35689" y="48683"/>
                    </a:cubicBezTo>
                    <a:cubicBezTo>
                      <a:pt x="36184" y="48575"/>
                      <a:pt x="36683" y="48522"/>
                      <a:pt x="37179" y="48522"/>
                    </a:cubicBezTo>
                    <a:close/>
                    <a:moveTo>
                      <a:pt x="124475" y="46470"/>
                    </a:moveTo>
                    <a:cubicBezTo>
                      <a:pt x="127650" y="46470"/>
                      <a:pt x="130827" y="48548"/>
                      <a:pt x="130867" y="52706"/>
                    </a:cubicBezTo>
                    <a:cubicBezTo>
                      <a:pt x="130388" y="52601"/>
                      <a:pt x="129906" y="52550"/>
                      <a:pt x="129426" y="52550"/>
                    </a:cubicBezTo>
                    <a:cubicBezTo>
                      <a:pt x="127574" y="52550"/>
                      <a:pt x="125776" y="53316"/>
                      <a:pt x="124487" y="54704"/>
                    </a:cubicBezTo>
                    <a:cubicBezTo>
                      <a:pt x="123206" y="53333"/>
                      <a:pt x="121414" y="52545"/>
                      <a:pt x="119532" y="52545"/>
                    </a:cubicBezTo>
                    <a:cubicBezTo>
                      <a:pt x="119048" y="52545"/>
                      <a:pt x="118564" y="52599"/>
                      <a:pt x="118089" y="52706"/>
                    </a:cubicBezTo>
                    <a:cubicBezTo>
                      <a:pt x="118125" y="48548"/>
                      <a:pt x="121299" y="46470"/>
                      <a:pt x="124475" y="46470"/>
                    </a:cubicBezTo>
                    <a:close/>
                    <a:moveTo>
                      <a:pt x="77635" y="46519"/>
                    </a:moveTo>
                    <a:cubicBezTo>
                      <a:pt x="80808" y="46519"/>
                      <a:pt x="83981" y="48596"/>
                      <a:pt x="84022" y="52751"/>
                    </a:cubicBezTo>
                    <a:lnTo>
                      <a:pt x="84031" y="52760"/>
                    </a:lnTo>
                    <a:cubicBezTo>
                      <a:pt x="83550" y="52655"/>
                      <a:pt x="83066" y="52604"/>
                      <a:pt x="82586" y="52604"/>
                    </a:cubicBezTo>
                    <a:cubicBezTo>
                      <a:pt x="80731" y="52604"/>
                      <a:pt x="78937" y="53370"/>
                      <a:pt x="77642" y="54758"/>
                    </a:cubicBezTo>
                    <a:cubicBezTo>
                      <a:pt x="76360" y="53378"/>
                      <a:pt x="74568" y="52599"/>
                      <a:pt x="72696" y="52599"/>
                    </a:cubicBezTo>
                    <a:cubicBezTo>
                      <a:pt x="72203" y="52599"/>
                      <a:pt x="71719" y="52652"/>
                      <a:pt x="71244" y="52760"/>
                    </a:cubicBezTo>
                    <a:cubicBezTo>
                      <a:pt x="71280" y="48600"/>
                      <a:pt x="74457" y="46519"/>
                      <a:pt x="77635" y="46519"/>
                    </a:cubicBezTo>
                    <a:close/>
                    <a:moveTo>
                      <a:pt x="100946" y="46509"/>
                    </a:moveTo>
                    <a:cubicBezTo>
                      <a:pt x="104122" y="46509"/>
                      <a:pt x="107296" y="48585"/>
                      <a:pt x="107337" y="52742"/>
                    </a:cubicBezTo>
                    <a:cubicBezTo>
                      <a:pt x="106865" y="52641"/>
                      <a:pt x="106389" y="52591"/>
                      <a:pt x="105917" y="52591"/>
                    </a:cubicBezTo>
                    <a:cubicBezTo>
                      <a:pt x="104050" y="52591"/>
                      <a:pt x="102242" y="53364"/>
                      <a:pt x="100948" y="54758"/>
                    </a:cubicBezTo>
                    <a:lnTo>
                      <a:pt x="100948" y="54749"/>
                    </a:lnTo>
                    <a:cubicBezTo>
                      <a:pt x="99667" y="53369"/>
                      <a:pt x="97875" y="52590"/>
                      <a:pt x="95993" y="52590"/>
                    </a:cubicBezTo>
                    <a:cubicBezTo>
                      <a:pt x="95509" y="52590"/>
                      <a:pt x="95025" y="52643"/>
                      <a:pt x="94550" y="52742"/>
                    </a:cubicBezTo>
                    <a:cubicBezTo>
                      <a:pt x="94591" y="48588"/>
                      <a:pt x="97769" y="46509"/>
                      <a:pt x="100946" y="46509"/>
                    </a:cubicBezTo>
                    <a:close/>
                    <a:moveTo>
                      <a:pt x="53993" y="46670"/>
                    </a:moveTo>
                    <a:cubicBezTo>
                      <a:pt x="57169" y="46670"/>
                      <a:pt x="60344" y="48747"/>
                      <a:pt x="60384" y="52903"/>
                    </a:cubicBezTo>
                    <a:cubicBezTo>
                      <a:pt x="59911" y="52801"/>
                      <a:pt x="59433" y="52752"/>
                      <a:pt x="58960" y="52752"/>
                    </a:cubicBezTo>
                    <a:cubicBezTo>
                      <a:pt x="57101" y="52752"/>
                      <a:pt x="55295" y="53518"/>
                      <a:pt x="53995" y="54910"/>
                    </a:cubicBezTo>
                    <a:cubicBezTo>
                      <a:pt x="52714" y="53531"/>
                      <a:pt x="50922" y="52751"/>
                      <a:pt x="49040" y="52751"/>
                    </a:cubicBezTo>
                    <a:cubicBezTo>
                      <a:pt x="48556" y="52751"/>
                      <a:pt x="48072" y="52805"/>
                      <a:pt x="47597" y="52903"/>
                    </a:cubicBezTo>
                    <a:cubicBezTo>
                      <a:pt x="47638" y="48749"/>
                      <a:pt x="50816" y="46670"/>
                      <a:pt x="53993" y="46670"/>
                    </a:cubicBezTo>
                    <a:close/>
                    <a:moveTo>
                      <a:pt x="7145" y="46712"/>
                    </a:moveTo>
                    <a:cubicBezTo>
                      <a:pt x="10322" y="46712"/>
                      <a:pt x="13498" y="48790"/>
                      <a:pt x="13538" y="52948"/>
                    </a:cubicBezTo>
                    <a:cubicBezTo>
                      <a:pt x="13065" y="52846"/>
                      <a:pt x="12588" y="52796"/>
                      <a:pt x="12114" y="52796"/>
                    </a:cubicBezTo>
                    <a:cubicBezTo>
                      <a:pt x="10255" y="52796"/>
                      <a:pt x="8451" y="53563"/>
                      <a:pt x="7159" y="54955"/>
                    </a:cubicBezTo>
                    <a:cubicBezTo>
                      <a:pt x="5884" y="53583"/>
                      <a:pt x="4097" y="52805"/>
                      <a:pt x="2226" y="52805"/>
                    </a:cubicBezTo>
                    <a:cubicBezTo>
                      <a:pt x="2216" y="52805"/>
                      <a:pt x="2205" y="52805"/>
                      <a:pt x="2194" y="52805"/>
                    </a:cubicBezTo>
                    <a:lnTo>
                      <a:pt x="2194" y="52796"/>
                    </a:lnTo>
                    <a:cubicBezTo>
                      <a:pt x="1711" y="52796"/>
                      <a:pt x="1227" y="52850"/>
                      <a:pt x="752" y="52948"/>
                    </a:cubicBezTo>
                    <a:cubicBezTo>
                      <a:pt x="792" y="48790"/>
                      <a:pt x="3969" y="46712"/>
                      <a:pt x="7145" y="46712"/>
                    </a:cubicBezTo>
                    <a:close/>
                    <a:moveTo>
                      <a:pt x="30465" y="46717"/>
                    </a:moveTo>
                    <a:cubicBezTo>
                      <a:pt x="33637" y="46717"/>
                      <a:pt x="36811" y="48795"/>
                      <a:pt x="36854" y="52953"/>
                    </a:cubicBezTo>
                    <a:lnTo>
                      <a:pt x="36854" y="52953"/>
                    </a:lnTo>
                    <a:cubicBezTo>
                      <a:pt x="36379" y="52851"/>
                      <a:pt x="35901" y="52801"/>
                      <a:pt x="35426" y="52801"/>
                    </a:cubicBezTo>
                    <a:cubicBezTo>
                      <a:pt x="33569" y="52801"/>
                      <a:pt x="31771" y="53567"/>
                      <a:pt x="30483" y="54955"/>
                    </a:cubicBezTo>
                    <a:cubicBezTo>
                      <a:pt x="29201" y="53584"/>
                      <a:pt x="27409" y="52796"/>
                      <a:pt x="25528" y="52796"/>
                    </a:cubicBezTo>
                    <a:cubicBezTo>
                      <a:pt x="25044" y="52796"/>
                      <a:pt x="24560" y="52850"/>
                      <a:pt x="24085" y="52957"/>
                    </a:cubicBezTo>
                    <a:cubicBezTo>
                      <a:pt x="24116" y="48798"/>
                      <a:pt x="27290" y="46717"/>
                      <a:pt x="30465" y="46717"/>
                    </a:cubicBezTo>
                    <a:close/>
                    <a:moveTo>
                      <a:pt x="107865" y="57160"/>
                    </a:moveTo>
                    <a:cubicBezTo>
                      <a:pt x="107867" y="57160"/>
                      <a:pt x="107868" y="57160"/>
                      <a:pt x="107870" y="57160"/>
                    </a:cubicBezTo>
                    <a:lnTo>
                      <a:pt x="107870" y="57160"/>
                    </a:lnTo>
                    <a:cubicBezTo>
                      <a:pt x="107871" y="57160"/>
                      <a:pt x="107873" y="57160"/>
                      <a:pt x="107874" y="57160"/>
                    </a:cubicBezTo>
                    <a:close/>
                    <a:moveTo>
                      <a:pt x="129607" y="52925"/>
                    </a:moveTo>
                    <a:cubicBezTo>
                      <a:pt x="130037" y="52925"/>
                      <a:pt x="130471" y="52965"/>
                      <a:pt x="130903" y="53047"/>
                    </a:cubicBezTo>
                    <a:cubicBezTo>
                      <a:pt x="129908" y="54229"/>
                      <a:pt x="129326" y="55726"/>
                      <a:pt x="129415" y="57321"/>
                    </a:cubicBezTo>
                    <a:cubicBezTo>
                      <a:pt x="128165" y="56009"/>
                      <a:pt x="126406" y="55179"/>
                      <a:pt x="124538" y="55179"/>
                    </a:cubicBezTo>
                    <a:cubicBezTo>
                      <a:pt x="124518" y="55179"/>
                      <a:pt x="124498" y="55179"/>
                      <a:pt x="124478" y="55179"/>
                    </a:cubicBezTo>
                    <a:cubicBezTo>
                      <a:pt x="124458" y="55179"/>
                      <a:pt x="124438" y="55179"/>
                      <a:pt x="124418" y="55179"/>
                    </a:cubicBezTo>
                    <a:cubicBezTo>
                      <a:pt x="122550" y="55179"/>
                      <a:pt x="120782" y="56009"/>
                      <a:pt x="119541" y="57321"/>
                    </a:cubicBezTo>
                    <a:cubicBezTo>
                      <a:pt x="119622" y="55726"/>
                      <a:pt x="119039" y="54220"/>
                      <a:pt x="118045" y="53047"/>
                    </a:cubicBezTo>
                    <a:cubicBezTo>
                      <a:pt x="118478" y="52965"/>
                      <a:pt x="118913" y="52925"/>
                      <a:pt x="119344" y="52925"/>
                    </a:cubicBezTo>
                    <a:cubicBezTo>
                      <a:pt x="121276" y="52925"/>
                      <a:pt x="123138" y="53727"/>
                      <a:pt x="124478" y="55170"/>
                    </a:cubicBezTo>
                    <a:cubicBezTo>
                      <a:pt x="125811" y="53727"/>
                      <a:pt x="127678" y="52925"/>
                      <a:pt x="129607" y="52925"/>
                    </a:cubicBezTo>
                    <a:close/>
                    <a:moveTo>
                      <a:pt x="82780" y="52965"/>
                    </a:moveTo>
                    <a:cubicBezTo>
                      <a:pt x="83204" y="52965"/>
                      <a:pt x="83632" y="53003"/>
                      <a:pt x="84057" y="53082"/>
                    </a:cubicBezTo>
                    <a:cubicBezTo>
                      <a:pt x="83538" y="53701"/>
                      <a:pt x="83135" y="54409"/>
                      <a:pt x="82875" y="55170"/>
                    </a:cubicBezTo>
                    <a:cubicBezTo>
                      <a:pt x="82634" y="55866"/>
                      <a:pt x="82526" y="56607"/>
                      <a:pt x="82569" y="57347"/>
                    </a:cubicBezTo>
                    <a:lnTo>
                      <a:pt x="82569" y="57347"/>
                    </a:lnTo>
                    <a:cubicBezTo>
                      <a:pt x="81328" y="56053"/>
                      <a:pt x="79569" y="55215"/>
                      <a:pt x="77701" y="55215"/>
                    </a:cubicBezTo>
                    <a:cubicBezTo>
                      <a:pt x="77681" y="55215"/>
                      <a:pt x="77661" y="55215"/>
                      <a:pt x="77642" y="55215"/>
                    </a:cubicBezTo>
                    <a:cubicBezTo>
                      <a:pt x="78979" y="53768"/>
                      <a:pt x="80847" y="52965"/>
                      <a:pt x="82780" y="52965"/>
                    </a:cubicBezTo>
                    <a:close/>
                    <a:moveTo>
                      <a:pt x="95802" y="52974"/>
                    </a:moveTo>
                    <a:cubicBezTo>
                      <a:pt x="97735" y="52974"/>
                      <a:pt x="99602" y="53775"/>
                      <a:pt x="100939" y="55215"/>
                    </a:cubicBezTo>
                    <a:cubicBezTo>
                      <a:pt x="100919" y="55215"/>
                      <a:pt x="100900" y="55215"/>
                      <a:pt x="100880" y="55215"/>
                    </a:cubicBezTo>
                    <a:cubicBezTo>
                      <a:pt x="99020" y="55215"/>
                      <a:pt x="97252" y="56053"/>
                      <a:pt x="96011" y="57357"/>
                    </a:cubicBezTo>
                    <a:cubicBezTo>
                      <a:pt x="96047" y="56622"/>
                      <a:pt x="95948" y="55878"/>
                      <a:pt x="95706" y="55179"/>
                    </a:cubicBezTo>
                    <a:lnTo>
                      <a:pt x="95706" y="55170"/>
                    </a:lnTo>
                    <a:cubicBezTo>
                      <a:pt x="95446" y="54409"/>
                      <a:pt x="95043" y="53701"/>
                      <a:pt x="94523" y="53091"/>
                    </a:cubicBezTo>
                    <a:cubicBezTo>
                      <a:pt x="94949" y="53012"/>
                      <a:pt x="95377" y="52974"/>
                      <a:pt x="95802" y="52974"/>
                    </a:cubicBezTo>
                    <a:close/>
                    <a:moveTo>
                      <a:pt x="60697" y="57357"/>
                    </a:moveTo>
                    <a:cubicBezTo>
                      <a:pt x="60700" y="57357"/>
                      <a:pt x="60703" y="57357"/>
                      <a:pt x="60706" y="57357"/>
                    </a:cubicBezTo>
                    <a:lnTo>
                      <a:pt x="60706" y="57357"/>
                    </a:lnTo>
                    <a:cubicBezTo>
                      <a:pt x="60709" y="57357"/>
                      <a:pt x="60712" y="57357"/>
                      <a:pt x="60715" y="57357"/>
                    </a:cubicBezTo>
                    <a:close/>
                    <a:moveTo>
                      <a:pt x="48839" y="53117"/>
                    </a:moveTo>
                    <a:cubicBezTo>
                      <a:pt x="50775" y="53117"/>
                      <a:pt x="52650" y="53921"/>
                      <a:pt x="53995" y="55376"/>
                    </a:cubicBezTo>
                    <a:lnTo>
                      <a:pt x="53995" y="55376"/>
                    </a:lnTo>
                    <a:cubicBezTo>
                      <a:pt x="53992" y="55376"/>
                      <a:pt x="53989" y="55376"/>
                      <a:pt x="53986" y="55376"/>
                    </a:cubicBezTo>
                    <a:cubicBezTo>
                      <a:pt x="53966" y="55376"/>
                      <a:pt x="53946" y="55376"/>
                      <a:pt x="53927" y="55376"/>
                    </a:cubicBezTo>
                    <a:cubicBezTo>
                      <a:pt x="52067" y="55376"/>
                      <a:pt x="50299" y="56206"/>
                      <a:pt x="49049" y="57509"/>
                    </a:cubicBezTo>
                    <a:cubicBezTo>
                      <a:pt x="49138" y="55923"/>
                      <a:pt x="48556" y="54418"/>
                      <a:pt x="47561" y="53235"/>
                    </a:cubicBezTo>
                    <a:cubicBezTo>
                      <a:pt x="47987" y="53156"/>
                      <a:pt x="48414" y="53117"/>
                      <a:pt x="48839" y="53117"/>
                    </a:cubicBezTo>
                    <a:close/>
                    <a:moveTo>
                      <a:pt x="59142" y="53117"/>
                    </a:moveTo>
                    <a:cubicBezTo>
                      <a:pt x="59567" y="53117"/>
                      <a:pt x="59994" y="53156"/>
                      <a:pt x="60420" y="53235"/>
                    </a:cubicBezTo>
                    <a:cubicBezTo>
                      <a:pt x="59425" y="54427"/>
                      <a:pt x="58843" y="55932"/>
                      <a:pt x="58932" y="57518"/>
                    </a:cubicBezTo>
                    <a:lnTo>
                      <a:pt x="58923" y="57509"/>
                    </a:lnTo>
                    <a:cubicBezTo>
                      <a:pt x="57682" y="56206"/>
                      <a:pt x="55914" y="55376"/>
                      <a:pt x="54046" y="55376"/>
                    </a:cubicBezTo>
                    <a:cubicBezTo>
                      <a:pt x="54029" y="55376"/>
                      <a:pt x="54012" y="55376"/>
                      <a:pt x="53995" y="55376"/>
                    </a:cubicBezTo>
                    <a:lnTo>
                      <a:pt x="53995" y="55376"/>
                    </a:lnTo>
                    <a:cubicBezTo>
                      <a:pt x="55333" y="53921"/>
                      <a:pt x="57206" y="53117"/>
                      <a:pt x="59142" y="53117"/>
                    </a:cubicBezTo>
                    <a:close/>
                    <a:moveTo>
                      <a:pt x="25317" y="53179"/>
                    </a:moveTo>
                    <a:cubicBezTo>
                      <a:pt x="27247" y="53179"/>
                      <a:pt x="29113" y="53976"/>
                      <a:pt x="30456" y="55421"/>
                    </a:cubicBezTo>
                    <a:cubicBezTo>
                      <a:pt x="30436" y="55421"/>
                      <a:pt x="30416" y="55421"/>
                      <a:pt x="30397" y="55421"/>
                    </a:cubicBezTo>
                    <a:cubicBezTo>
                      <a:pt x="28528" y="55421"/>
                      <a:pt x="26769" y="56259"/>
                      <a:pt x="25528" y="57554"/>
                    </a:cubicBezTo>
                    <a:cubicBezTo>
                      <a:pt x="25563" y="56819"/>
                      <a:pt x="25456" y="56075"/>
                      <a:pt x="25223" y="55376"/>
                    </a:cubicBezTo>
                    <a:lnTo>
                      <a:pt x="25223" y="55385"/>
                    </a:lnTo>
                    <a:cubicBezTo>
                      <a:pt x="24963" y="54624"/>
                      <a:pt x="24560" y="53916"/>
                      <a:pt x="24031" y="53298"/>
                    </a:cubicBezTo>
                    <a:cubicBezTo>
                      <a:pt x="24460" y="53218"/>
                      <a:pt x="24890" y="53179"/>
                      <a:pt x="25317" y="53179"/>
                    </a:cubicBezTo>
                    <a:close/>
                    <a:moveTo>
                      <a:pt x="12293" y="53188"/>
                    </a:moveTo>
                    <a:cubicBezTo>
                      <a:pt x="12719" y="53188"/>
                      <a:pt x="13147" y="53227"/>
                      <a:pt x="13574" y="53307"/>
                    </a:cubicBezTo>
                    <a:cubicBezTo>
                      <a:pt x="13055" y="53925"/>
                      <a:pt x="12651" y="54624"/>
                      <a:pt x="12391" y="55385"/>
                    </a:cubicBezTo>
                    <a:cubicBezTo>
                      <a:pt x="12150" y="56084"/>
                      <a:pt x="12051" y="56819"/>
                      <a:pt x="12087" y="57554"/>
                    </a:cubicBezTo>
                    <a:lnTo>
                      <a:pt x="12087" y="57572"/>
                    </a:lnTo>
                    <a:cubicBezTo>
                      <a:pt x="10845" y="56268"/>
                      <a:pt x="9086" y="55430"/>
                      <a:pt x="7218" y="55430"/>
                    </a:cubicBezTo>
                    <a:cubicBezTo>
                      <a:pt x="7198" y="55430"/>
                      <a:pt x="7178" y="55430"/>
                      <a:pt x="7159" y="55430"/>
                    </a:cubicBezTo>
                    <a:cubicBezTo>
                      <a:pt x="8501" y="53985"/>
                      <a:pt x="10367" y="53188"/>
                      <a:pt x="12293" y="53188"/>
                    </a:cubicBezTo>
                    <a:close/>
                    <a:moveTo>
                      <a:pt x="106098" y="52962"/>
                    </a:moveTo>
                    <a:cubicBezTo>
                      <a:pt x="106573" y="52962"/>
                      <a:pt x="107051" y="53010"/>
                      <a:pt x="107525" y="53109"/>
                    </a:cubicBezTo>
                    <a:cubicBezTo>
                      <a:pt x="106514" y="54361"/>
                      <a:pt x="105950" y="55943"/>
                      <a:pt x="106117" y="57615"/>
                    </a:cubicBezTo>
                    <a:lnTo>
                      <a:pt x="106117" y="57615"/>
                    </a:lnTo>
                    <a:cubicBezTo>
                      <a:pt x="104869" y="56153"/>
                      <a:pt x="102981" y="55206"/>
                      <a:pt x="100985" y="55206"/>
                    </a:cubicBezTo>
                    <a:cubicBezTo>
                      <a:pt x="100976" y="55206"/>
                      <a:pt x="100966" y="55206"/>
                      <a:pt x="100957" y="55206"/>
                    </a:cubicBezTo>
                    <a:cubicBezTo>
                      <a:pt x="102302" y="53761"/>
                      <a:pt x="104171" y="52962"/>
                      <a:pt x="106098" y="52962"/>
                    </a:cubicBezTo>
                    <a:close/>
                    <a:moveTo>
                      <a:pt x="70812" y="48526"/>
                    </a:moveTo>
                    <a:cubicBezTo>
                      <a:pt x="71289" y="48526"/>
                      <a:pt x="71770" y="48575"/>
                      <a:pt x="72248" y="48674"/>
                    </a:cubicBezTo>
                    <a:cubicBezTo>
                      <a:pt x="71271" y="49928"/>
                      <a:pt x="70742" y="51496"/>
                      <a:pt x="70939" y="53145"/>
                    </a:cubicBezTo>
                    <a:cubicBezTo>
                      <a:pt x="71447" y="53031"/>
                      <a:pt x="71960" y="52976"/>
                      <a:pt x="72468" y="52976"/>
                    </a:cubicBezTo>
                    <a:cubicBezTo>
                      <a:pt x="74401" y="52976"/>
                      <a:pt x="76276" y="53777"/>
                      <a:pt x="77624" y="55224"/>
                    </a:cubicBezTo>
                    <a:cubicBezTo>
                      <a:pt x="77606" y="55224"/>
                      <a:pt x="77587" y="55224"/>
                      <a:pt x="77569" y="55224"/>
                    </a:cubicBezTo>
                    <a:cubicBezTo>
                      <a:pt x="75520" y="55224"/>
                      <a:pt x="73598" y="56223"/>
                      <a:pt x="72355" y="57751"/>
                    </a:cubicBezTo>
                    <a:cubicBezTo>
                      <a:pt x="72694" y="54052"/>
                      <a:pt x="69407" y="50779"/>
                      <a:pt x="65713" y="50779"/>
                    </a:cubicBezTo>
                    <a:cubicBezTo>
                      <a:pt x="65693" y="50779"/>
                      <a:pt x="65673" y="50779"/>
                      <a:pt x="65653" y="50780"/>
                    </a:cubicBezTo>
                    <a:cubicBezTo>
                      <a:pt x="66997" y="49327"/>
                      <a:pt x="68873" y="48526"/>
                      <a:pt x="70812" y="48526"/>
                    </a:cubicBezTo>
                    <a:close/>
                    <a:moveTo>
                      <a:pt x="35611" y="53168"/>
                    </a:moveTo>
                    <a:cubicBezTo>
                      <a:pt x="36086" y="53168"/>
                      <a:pt x="36566" y="53216"/>
                      <a:pt x="37042" y="53315"/>
                    </a:cubicBezTo>
                    <a:cubicBezTo>
                      <a:pt x="36031" y="54567"/>
                      <a:pt x="35458" y="56149"/>
                      <a:pt x="35634" y="57812"/>
                    </a:cubicBezTo>
                    <a:lnTo>
                      <a:pt x="35634" y="57812"/>
                    </a:lnTo>
                    <a:cubicBezTo>
                      <a:pt x="34382" y="56357"/>
                      <a:pt x="32515" y="55412"/>
                      <a:pt x="30530" y="55412"/>
                    </a:cubicBezTo>
                    <a:cubicBezTo>
                      <a:pt x="30511" y="55412"/>
                      <a:pt x="30492" y="55412"/>
                      <a:pt x="30474" y="55412"/>
                    </a:cubicBezTo>
                    <a:cubicBezTo>
                      <a:pt x="31811" y="53967"/>
                      <a:pt x="33679" y="53168"/>
                      <a:pt x="35611" y="53168"/>
                    </a:cubicBezTo>
                    <a:close/>
                    <a:moveTo>
                      <a:pt x="112818" y="51075"/>
                    </a:moveTo>
                    <a:cubicBezTo>
                      <a:pt x="115995" y="51075"/>
                      <a:pt x="119174" y="53154"/>
                      <a:pt x="119218" y="57312"/>
                    </a:cubicBezTo>
                    <a:cubicBezTo>
                      <a:pt x="118743" y="57210"/>
                      <a:pt x="118265" y="57160"/>
                      <a:pt x="117790" y="57160"/>
                    </a:cubicBezTo>
                    <a:cubicBezTo>
                      <a:pt x="115926" y="57160"/>
                      <a:pt x="114120" y="57927"/>
                      <a:pt x="112821" y="59319"/>
                    </a:cubicBezTo>
                    <a:cubicBezTo>
                      <a:pt x="111549" y="57940"/>
                      <a:pt x="109750" y="57161"/>
                      <a:pt x="107870" y="57160"/>
                    </a:cubicBezTo>
                    <a:lnTo>
                      <a:pt x="107870" y="57160"/>
                    </a:lnTo>
                    <a:cubicBezTo>
                      <a:pt x="107388" y="57160"/>
                      <a:pt x="106905" y="57214"/>
                      <a:pt x="106432" y="57312"/>
                    </a:cubicBezTo>
                    <a:cubicBezTo>
                      <a:pt x="106468" y="53154"/>
                      <a:pt x="109642" y="51075"/>
                      <a:pt x="112818" y="51075"/>
                    </a:cubicBezTo>
                    <a:close/>
                    <a:moveTo>
                      <a:pt x="136134" y="51090"/>
                    </a:moveTo>
                    <a:cubicBezTo>
                      <a:pt x="139310" y="51090"/>
                      <a:pt x="142484" y="53169"/>
                      <a:pt x="142525" y="57330"/>
                    </a:cubicBezTo>
                    <a:cubicBezTo>
                      <a:pt x="142043" y="57224"/>
                      <a:pt x="141557" y="57173"/>
                      <a:pt x="141075" y="57173"/>
                    </a:cubicBezTo>
                    <a:cubicBezTo>
                      <a:pt x="139225" y="57173"/>
                      <a:pt x="137430" y="57933"/>
                      <a:pt x="136136" y="59319"/>
                    </a:cubicBezTo>
                    <a:lnTo>
                      <a:pt x="136136" y="59328"/>
                    </a:lnTo>
                    <a:cubicBezTo>
                      <a:pt x="134854" y="57957"/>
                      <a:pt x="133062" y="57168"/>
                      <a:pt x="131181" y="57168"/>
                    </a:cubicBezTo>
                    <a:cubicBezTo>
                      <a:pt x="130697" y="57168"/>
                      <a:pt x="130213" y="57222"/>
                      <a:pt x="129738" y="57330"/>
                    </a:cubicBezTo>
                    <a:cubicBezTo>
                      <a:pt x="129778" y="53171"/>
                      <a:pt x="132957" y="51090"/>
                      <a:pt x="136134" y="51090"/>
                    </a:cubicBezTo>
                    <a:close/>
                    <a:moveTo>
                      <a:pt x="89294" y="51126"/>
                    </a:moveTo>
                    <a:cubicBezTo>
                      <a:pt x="91873" y="51126"/>
                      <a:pt x="94452" y="52497"/>
                      <a:pt x="95348" y="55242"/>
                    </a:cubicBezTo>
                    <a:cubicBezTo>
                      <a:pt x="95572" y="55923"/>
                      <a:pt x="95679" y="56631"/>
                      <a:pt x="95688" y="57348"/>
                    </a:cubicBezTo>
                    <a:cubicBezTo>
                      <a:pt x="95215" y="57246"/>
                      <a:pt x="94738" y="57196"/>
                      <a:pt x="94264" y="57196"/>
                    </a:cubicBezTo>
                    <a:cubicBezTo>
                      <a:pt x="92405" y="57196"/>
                      <a:pt x="90599" y="57962"/>
                      <a:pt x="89299" y="59355"/>
                    </a:cubicBezTo>
                    <a:cubicBezTo>
                      <a:pt x="88027" y="57975"/>
                      <a:pt x="86226" y="57195"/>
                      <a:pt x="84353" y="57195"/>
                    </a:cubicBezTo>
                    <a:cubicBezTo>
                      <a:pt x="83860" y="57195"/>
                      <a:pt x="83376" y="57249"/>
                      <a:pt x="82910" y="57348"/>
                    </a:cubicBezTo>
                    <a:cubicBezTo>
                      <a:pt x="82902" y="56631"/>
                      <a:pt x="83009" y="55923"/>
                      <a:pt x="83224" y="55242"/>
                    </a:cubicBezTo>
                    <a:lnTo>
                      <a:pt x="83233" y="55242"/>
                    </a:lnTo>
                    <a:cubicBezTo>
                      <a:pt x="84129" y="52499"/>
                      <a:pt x="86712" y="51126"/>
                      <a:pt x="89294" y="51126"/>
                    </a:cubicBezTo>
                    <a:close/>
                    <a:moveTo>
                      <a:pt x="42335" y="51276"/>
                    </a:moveTo>
                    <a:cubicBezTo>
                      <a:pt x="45511" y="51276"/>
                      <a:pt x="48686" y="53352"/>
                      <a:pt x="48726" y="57509"/>
                    </a:cubicBezTo>
                    <a:cubicBezTo>
                      <a:pt x="48253" y="57407"/>
                      <a:pt x="47776" y="57357"/>
                      <a:pt x="47302" y="57357"/>
                    </a:cubicBezTo>
                    <a:cubicBezTo>
                      <a:pt x="45443" y="57357"/>
                      <a:pt x="43639" y="58124"/>
                      <a:pt x="42346" y="59516"/>
                    </a:cubicBezTo>
                    <a:cubicBezTo>
                      <a:pt x="41065" y="58136"/>
                      <a:pt x="39264" y="57357"/>
                      <a:pt x="37382" y="57357"/>
                    </a:cubicBezTo>
                    <a:cubicBezTo>
                      <a:pt x="36898" y="57357"/>
                      <a:pt x="36415" y="57410"/>
                      <a:pt x="35940" y="57509"/>
                    </a:cubicBezTo>
                    <a:cubicBezTo>
                      <a:pt x="35980" y="53355"/>
                      <a:pt x="39158" y="51276"/>
                      <a:pt x="42335" y="51276"/>
                    </a:cubicBezTo>
                    <a:close/>
                    <a:moveTo>
                      <a:pt x="65660" y="51276"/>
                    </a:moveTo>
                    <a:cubicBezTo>
                      <a:pt x="68835" y="51276"/>
                      <a:pt x="72010" y="53352"/>
                      <a:pt x="72050" y="57509"/>
                    </a:cubicBezTo>
                    <a:cubicBezTo>
                      <a:pt x="71577" y="57407"/>
                      <a:pt x="71100" y="57357"/>
                      <a:pt x="70626" y="57357"/>
                    </a:cubicBezTo>
                    <a:cubicBezTo>
                      <a:pt x="68767" y="57357"/>
                      <a:pt x="66961" y="58124"/>
                      <a:pt x="65662" y="59516"/>
                    </a:cubicBezTo>
                    <a:cubicBezTo>
                      <a:pt x="64382" y="58138"/>
                      <a:pt x="62585" y="57359"/>
                      <a:pt x="60706" y="57357"/>
                    </a:cubicBezTo>
                    <a:lnTo>
                      <a:pt x="60706" y="57357"/>
                    </a:lnTo>
                    <a:cubicBezTo>
                      <a:pt x="60217" y="57357"/>
                      <a:pt x="59736" y="57411"/>
                      <a:pt x="59264" y="57509"/>
                    </a:cubicBezTo>
                    <a:cubicBezTo>
                      <a:pt x="59304" y="53355"/>
                      <a:pt x="62482" y="51276"/>
                      <a:pt x="65660" y="51276"/>
                    </a:cubicBezTo>
                    <a:close/>
                    <a:moveTo>
                      <a:pt x="18806" y="51334"/>
                    </a:moveTo>
                    <a:cubicBezTo>
                      <a:pt x="21388" y="51334"/>
                      <a:pt x="23969" y="52707"/>
                      <a:pt x="24864" y="55457"/>
                    </a:cubicBezTo>
                    <a:cubicBezTo>
                      <a:pt x="25079" y="56138"/>
                      <a:pt x="25196" y="56846"/>
                      <a:pt x="25205" y="57563"/>
                    </a:cubicBezTo>
                    <a:cubicBezTo>
                      <a:pt x="24724" y="57458"/>
                      <a:pt x="24240" y="57407"/>
                      <a:pt x="23760" y="57407"/>
                    </a:cubicBezTo>
                    <a:cubicBezTo>
                      <a:pt x="21902" y="57407"/>
                      <a:pt x="20103" y="58173"/>
                      <a:pt x="18807" y="59561"/>
                    </a:cubicBezTo>
                    <a:cubicBezTo>
                      <a:pt x="17535" y="58190"/>
                      <a:pt x="15734" y="57401"/>
                      <a:pt x="13861" y="57401"/>
                    </a:cubicBezTo>
                    <a:cubicBezTo>
                      <a:pt x="13377" y="57401"/>
                      <a:pt x="12884" y="57455"/>
                      <a:pt x="12418" y="57563"/>
                    </a:cubicBezTo>
                    <a:cubicBezTo>
                      <a:pt x="12418" y="56837"/>
                      <a:pt x="12526" y="56129"/>
                      <a:pt x="12741" y="55448"/>
                    </a:cubicBezTo>
                    <a:lnTo>
                      <a:pt x="12741" y="55457"/>
                    </a:lnTo>
                    <a:cubicBezTo>
                      <a:pt x="13637" y="52710"/>
                      <a:pt x="16222" y="51334"/>
                      <a:pt x="18806" y="51334"/>
                    </a:cubicBezTo>
                    <a:close/>
                    <a:moveTo>
                      <a:pt x="117967" y="57526"/>
                    </a:moveTo>
                    <a:cubicBezTo>
                      <a:pt x="118391" y="57526"/>
                      <a:pt x="118819" y="57564"/>
                      <a:pt x="119245" y="57643"/>
                    </a:cubicBezTo>
                    <a:cubicBezTo>
                      <a:pt x="118726" y="58253"/>
                      <a:pt x="118322" y="58961"/>
                      <a:pt x="118063" y="59722"/>
                    </a:cubicBezTo>
                    <a:cubicBezTo>
                      <a:pt x="117821" y="60430"/>
                      <a:pt x="117713" y="61165"/>
                      <a:pt x="117758" y="61909"/>
                    </a:cubicBezTo>
                    <a:cubicBezTo>
                      <a:pt x="116510" y="60598"/>
                      <a:pt x="114739" y="59767"/>
                      <a:pt x="112860" y="59767"/>
                    </a:cubicBezTo>
                    <a:cubicBezTo>
                      <a:pt x="112850" y="59767"/>
                      <a:pt x="112840" y="59767"/>
                      <a:pt x="112830" y="59767"/>
                    </a:cubicBezTo>
                    <a:cubicBezTo>
                      <a:pt x="114167" y="58327"/>
                      <a:pt x="116034" y="57526"/>
                      <a:pt x="117967" y="57526"/>
                    </a:cubicBezTo>
                    <a:close/>
                    <a:moveTo>
                      <a:pt x="130990" y="57535"/>
                    </a:moveTo>
                    <a:cubicBezTo>
                      <a:pt x="132923" y="57535"/>
                      <a:pt x="134790" y="58336"/>
                      <a:pt x="136127" y="59776"/>
                    </a:cubicBezTo>
                    <a:cubicBezTo>
                      <a:pt x="136117" y="59776"/>
                      <a:pt x="136107" y="59776"/>
                      <a:pt x="136097" y="59776"/>
                    </a:cubicBezTo>
                    <a:cubicBezTo>
                      <a:pt x="134226" y="59776"/>
                      <a:pt x="132446" y="60607"/>
                      <a:pt x="131199" y="61918"/>
                    </a:cubicBezTo>
                    <a:cubicBezTo>
                      <a:pt x="131234" y="61183"/>
                      <a:pt x="131136" y="60439"/>
                      <a:pt x="130894" y="59731"/>
                    </a:cubicBezTo>
                    <a:cubicBezTo>
                      <a:pt x="130634" y="58970"/>
                      <a:pt x="130231" y="58271"/>
                      <a:pt x="129711" y="57652"/>
                    </a:cubicBezTo>
                    <a:cubicBezTo>
                      <a:pt x="130137" y="57573"/>
                      <a:pt x="130565" y="57535"/>
                      <a:pt x="130990" y="57535"/>
                    </a:cubicBezTo>
                    <a:close/>
                    <a:moveTo>
                      <a:pt x="84143" y="57571"/>
                    </a:moveTo>
                    <a:cubicBezTo>
                      <a:pt x="86075" y="57571"/>
                      <a:pt x="87945" y="58371"/>
                      <a:pt x="89282" y="59821"/>
                    </a:cubicBezTo>
                    <a:lnTo>
                      <a:pt x="89282" y="59821"/>
                    </a:lnTo>
                    <a:cubicBezTo>
                      <a:pt x="89265" y="59821"/>
                      <a:pt x="89248" y="59821"/>
                      <a:pt x="89231" y="59821"/>
                    </a:cubicBezTo>
                    <a:cubicBezTo>
                      <a:pt x="87362" y="59821"/>
                      <a:pt x="85595" y="60659"/>
                      <a:pt x="84353" y="61962"/>
                    </a:cubicBezTo>
                    <a:cubicBezTo>
                      <a:pt x="84434" y="60367"/>
                      <a:pt x="83851" y="58871"/>
                      <a:pt x="82866" y="57688"/>
                    </a:cubicBezTo>
                    <a:cubicBezTo>
                      <a:pt x="83291" y="57609"/>
                      <a:pt x="83719" y="57571"/>
                      <a:pt x="84143" y="57571"/>
                    </a:cubicBezTo>
                    <a:close/>
                    <a:moveTo>
                      <a:pt x="94437" y="57571"/>
                    </a:moveTo>
                    <a:cubicBezTo>
                      <a:pt x="94862" y="57571"/>
                      <a:pt x="95290" y="57609"/>
                      <a:pt x="95715" y="57688"/>
                    </a:cubicBezTo>
                    <a:cubicBezTo>
                      <a:pt x="94720" y="58871"/>
                      <a:pt x="94138" y="60367"/>
                      <a:pt x="94228" y="61962"/>
                    </a:cubicBezTo>
                    <a:cubicBezTo>
                      <a:pt x="92977" y="60659"/>
                      <a:pt x="91218" y="59821"/>
                      <a:pt x="89350" y="59821"/>
                    </a:cubicBezTo>
                    <a:cubicBezTo>
                      <a:pt x="89333" y="59821"/>
                      <a:pt x="89316" y="59821"/>
                      <a:pt x="89299" y="59821"/>
                    </a:cubicBezTo>
                    <a:lnTo>
                      <a:pt x="89299" y="59821"/>
                    </a:lnTo>
                    <a:cubicBezTo>
                      <a:pt x="90636" y="58371"/>
                      <a:pt x="92506" y="57571"/>
                      <a:pt x="94437" y="57571"/>
                    </a:cubicBezTo>
                    <a:close/>
                    <a:moveTo>
                      <a:pt x="47495" y="57735"/>
                    </a:moveTo>
                    <a:cubicBezTo>
                      <a:pt x="47916" y="57735"/>
                      <a:pt x="48340" y="57773"/>
                      <a:pt x="48762" y="57849"/>
                    </a:cubicBezTo>
                    <a:cubicBezTo>
                      <a:pt x="48242" y="58468"/>
                      <a:pt x="47839" y="59176"/>
                      <a:pt x="47579" y="59937"/>
                    </a:cubicBezTo>
                    <a:cubicBezTo>
                      <a:pt x="47337" y="60636"/>
                      <a:pt x="47230" y="61371"/>
                      <a:pt x="47275" y="62115"/>
                    </a:cubicBezTo>
                    <a:lnTo>
                      <a:pt x="47275" y="62124"/>
                    </a:lnTo>
                    <a:cubicBezTo>
                      <a:pt x="46033" y="60820"/>
                      <a:pt x="44265" y="59982"/>
                      <a:pt x="42405" y="59982"/>
                    </a:cubicBezTo>
                    <a:cubicBezTo>
                      <a:pt x="42386" y="59982"/>
                      <a:pt x="42366" y="59982"/>
                      <a:pt x="42346" y="59982"/>
                    </a:cubicBezTo>
                    <a:cubicBezTo>
                      <a:pt x="43686" y="58532"/>
                      <a:pt x="45558" y="57735"/>
                      <a:pt x="47495" y="57735"/>
                    </a:cubicBezTo>
                    <a:close/>
                    <a:moveTo>
                      <a:pt x="60510" y="57740"/>
                    </a:moveTo>
                    <a:cubicBezTo>
                      <a:pt x="62438" y="57740"/>
                      <a:pt x="64308" y="58537"/>
                      <a:pt x="65644" y="59982"/>
                    </a:cubicBezTo>
                    <a:cubicBezTo>
                      <a:pt x="65624" y="59982"/>
                      <a:pt x="65604" y="59982"/>
                      <a:pt x="65585" y="59982"/>
                    </a:cubicBezTo>
                    <a:cubicBezTo>
                      <a:pt x="63725" y="59982"/>
                      <a:pt x="61957" y="60820"/>
                      <a:pt x="60715" y="62124"/>
                    </a:cubicBezTo>
                    <a:cubicBezTo>
                      <a:pt x="60751" y="61380"/>
                      <a:pt x="60653" y="60636"/>
                      <a:pt x="60411" y="59937"/>
                    </a:cubicBezTo>
                    <a:cubicBezTo>
                      <a:pt x="60151" y="59176"/>
                      <a:pt x="59748" y="58468"/>
                      <a:pt x="59228" y="57858"/>
                    </a:cubicBezTo>
                    <a:cubicBezTo>
                      <a:pt x="59655" y="57779"/>
                      <a:pt x="60084" y="57740"/>
                      <a:pt x="60510" y="57740"/>
                    </a:cubicBezTo>
                    <a:close/>
                    <a:moveTo>
                      <a:pt x="23936" y="57764"/>
                    </a:moveTo>
                    <a:cubicBezTo>
                      <a:pt x="24366" y="57764"/>
                      <a:pt x="24800" y="57804"/>
                      <a:pt x="25232" y="57885"/>
                    </a:cubicBezTo>
                    <a:cubicBezTo>
                      <a:pt x="24237" y="59059"/>
                      <a:pt x="23655" y="60565"/>
                      <a:pt x="23744" y="62151"/>
                    </a:cubicBezTo>
                    <a:cubicBezTo>
                      <a:pt x="22494" y="60847"/>
                      <a:pt x="20727" y="60018"/>
                      <a:pt x="18867" y="60018"/>
                    </a:cubicBezTo>
                    <a:cubicBezTo>
                      <a:pt x="18847" y="60018"/>
                      <a:pt x="18827" y="60018"/>
                      <a:pt x="18807" y="60018"/>
                    </a:cubicBezTo>
                    <a:cubicBezTo>
                      <a:pt x="18787" y="60018"/>
                      <a:pt x="18767" y="60018"/>
                      <a:pt x="18747" y="60018"/>
                    </a:cubicBezTo>
                    <a:cubicBezTo>
                      <a:pt x="16879" y="60018"/>
                      <a:pt x="15111" y="60847"/>
                      <a:pt x="13870" y="62151"/>
                    </a:cubicBezTo>
                    <a:cubicBezTo>
                      <a:pt x="13951" y="60573"/>
                      <a:pt x="13368" y="59068"/>
                      <a:pt x="12382" y="57885"/>
                    </a:cubicBezTo>
                    <a:lnTo>
                      <a:pt x="12374" y="57885"/>
                    </a:lnTo>
                    <a:cubicBezTo>
                      <a:pt x="12805" y="57804"/>
                      <a:pt x="13239" y="57764"/>
                      <a:pt x="13670" y="57764"/>
                    </a:cubicBezTo>
                    <a:cubicBezTo>
                      <a:pt x="15599" y="57764"/>
                      <a:pt x="17467" y="58566"/>
                      <a:pt x="18807" y="60009"/>
                    </a:cubicBezTo>
                    <a:cubicBezTo>
                      <a:pt x="20140" y="58566"/>
                      <a:pt x="22007" y="57764"/>
                      <a:pt x="23936" y="57764"/>
                    </a:cubicBezTo>
                    <a:close/>
                    <a:moveTo>
                      <a:pt x="107668" y="57528"/>
                    </a:moveTo>
                    <a:cubicBezTo>
                      <a:pt x="109594" y="57528"/>
                      <a:pt x="111464" y="58327"/>
                      <a:pt x="112812" y="59767"/>
                    </a:cubicBezTo>
                    <a:cubicBezTo>
                      <a:pt x="112793" y="59767"/>
                      <a:pt x="112774" y="59767"/>
                      <a:pt x="112756" y="59767"/>
                    </a:cubicBezTo>
                    <a:cubicBezTo>
                      <a:pt x="110769" y="59767"/>
                      <a:pt x="108902" y="60712"/>
                      <a:pt x="107650" y="62159"/>
                    </a:cubicBezTo>
                    <a:lnTo>
                      <a:pt x="107650" y="62159"/>
                    </a:lnTo>
                    <a:cubicBezTo>
                      <a:pt x="107803" y="60502"/>
                      <a:pt x="107211" y="58925"/>
                      <a:pt x="106181" y="57688"/>
                    </a:cubicBezTo>
                    <a:cubicBezTo>
                      <a:pt x="106675" y="57580"/>
                      <a:pt x="107173" y="57528"/>
                      <a:pt x="107668" y="57528"/>
                    </a:cubicBezTo>
                    <a:close/>
                    <a:moveTo>
                      <a:pt x="37187" y="57724"/>
                    </a:moveTo>
                    <a:cubicBezTo>
                      <a:pt x="39116" y="57724"/>
                      <a:pt x="40983" y="58519"/>
                      <a:pt x="42328" y="59964"/>
                    </a:cubicBezTo>
                    <a:cubicBezTo>
                      <a:pt x="42310" y="59964"/>
                      <a:pt x="42291" y="59964"/>
                      <a:pt x="42273" y="59964"/>
                    </a:cubicBezTo>
                    <a:cubicBezTo>
                      <a:pt x="40286" y="59964"/>
                      <a:pt x="38419" y="60910"/>
                      <a:pt x="37167" y="62366"/>
                    </a:cubicBezTo>
                    <a:cubicBezTo>
                      <a:pt x="37320" y="60699"/>
                      <a:pt x="36728" y="59122"/>
                      <a:pt x="35698" y="57894"/>
                    </a:cubicBezTo>
                    <a:lnTo>
                      <a:pt x="35689" y="57885"/>
                    </a:lnTo>
                    <a:cubicBezTo>
                      <a:pt x="36187" y="57777"/>
                      <a:pt x="36689" y="57724"/>
                      <a:pt x="37187" y="57724"/>
                    </a:cubicBezTo>
                    <a:close/>
                    <a:moveTo>
                      <a:pt x="124486" y="55678"/>
                    </a:moveTo>
                    <a:cubicBezTo>
                      <a:pt x="127068" y="55678"/>
                      <a:pt x="129649" y="57049"/>
                      <a:pt x="130544" y="59794"/>
                    </a:cubicBezTo>
                    <a:cubicBezTo>
                      <a:pt x="130760" y="60475"/>
                      <a:pt x="130876" y="61183"/>
                      <a:pt x="130876" y="61900"/>
                    </a:cubicBezTo>
                    <a:cubicBezTo>
                      <a:pt x="130403" y="61798"/>
                      <a:pt x="129926" y="61748"/>
                      <a:pt x="129452" y="61748"/>
                    </a:cubicBezTo>
                    <a:cubicBezTo>
                      <a:pt x="127593" y="61748"/>
                      <a:pt x="125787" y="62514"/>
                      <a:pt x="124487" y="63907"/>
                    </a:cubicBezTo>
                    <a:cubicBezTo>
                      <a:pt x="123215" y="62527"/>
                      <a:pt x="121414" y="61747"/>
                      <a:pt x="119541" y="61747"/>
                    </a:cubicBezTo>
                    <a:cubicBezTo>
                      <a:pt x="119048" y="61747"/>
                      <a:pt x="118564" y="61801"/>
                      <a:pt x="118080" y="61909"/>
                    </a:cubicBezTo>
                    <a:cubicBezTo>
                      <a:pt x="118080" y="61192"/>
                      <a:pt x="118197" y="60484"/>
                      <a:pt x="118412" y="59803"/>
                    </a:cubicBezTo>
                    <a:lnTo>
                      <a:pt x="118421" y="59794"/>
                    </a:lnTo>
                    <a:cubicBezTo>
                      <a:pt x="119317" y="57051"/>
                      <a:pt x="121902" y="55678"/>
                      <a:pt x="124486" y="55678"/>
                    </a:cubicBezTo>
                    <a:close/>
                    <a:moveTo>
                      <a:pt x="77628" y="55717"/>
                    </a:moveTo>
                    <a:cubicBezTo>
                      <a:pt x="80804" y="55717"/>
                      <a:pt x="83980" y="57795"/>
                      <a:pt x="84022" y="61951"/>
                    </a:cubicBezTo>
                    <a:lnTo>
                      <a:pt x="84022" y="61951"/>
                    </a:lnTo>
                    <a:cubicBezTo>
                      <a:pt x="83546" y="61848"/>
                      <a:pt x="83066" y="61797"/>
                      <a:pt x="82590" y="61797"/>
                    </a:cubicBezTo>
                    <a:cubicBezTo>
                      <a:pt x="80737" y="61797"/>
                      <a:pt x="78939" y="62563"/>
                      <a:pt x="77651" y="63952"/>
                    </a:cubicBezTo>
                    <a:cubicBezTo>
                      <a:pt x="76377" y="62579"/>
                      <a:pt x="74589" y="61801"/>
                      <a:pt x="72710" y="61801"/>
                    </a:cubicBezTo>
                    <a:cubicBezTo>
                      <a:pt x="72699" y="61801"/>
                      <a:pt x="72688" y="61801"/>
                      <a:pt x="72678" y="61801"/>
                    </a:cubicBezTo>
                    <a:cubicBezTo>
                      <a:pt x="72194" y="61801"/>
                      <a:pt x="71710" y="61846"/>
                      <a:pt x="71235" y="61953"/>
                    </a:cubicBezTo>
                    <a:cubicBezTo>
                      <a:pt x="71275" y="57796"/>
                      <a:pt x="74452" y="55717"/>
                      <a:pt x="77628" y="55717"/>
                    </a:cubicBezTo>
                    <a:close/>
                    <a:moveTo>
                      <a:pt x="100943" y="55717"/>
                    </a:moveTo>
                    <a:cubicBezTo>
                      <a:pt x="104119" y="55717"/>
                      <a:pt x="107295" y="57795"/>
                      <a:pt x="107337" y="61951"/>
                    </a:cubicBezTo>
                    <a:lnTo>
                      <a:pt x="107337" y="61951"/>
                    </a:lnTo>
                    <a:cubicBezTo>
                      <a:pt x="106865" y="61851"/>
                      <a:pt x="106389" y="61802"/>
                      <a:pt x="105918" y="61802"/>
                    </a:cubicBezTo>
                    <a:cubicBezTo>
                      <a:pt x="104057" y="61802"/>
                      <a:pt x="102256" y="62568"/>
                      <a:pt x="100957" y="63961"/>
                    </a:cubicBezTo>
                    <a:cubicBezTo>
                      <a:pt x="99683" y="62588"/>
                      <a:pt x="97895" y="61801"/>
                      <a:pt x="96025" y="61801"/>
                    </a:cubicBezTo>
                    <a:cubicBezTo>
                      <a:pt x="96014" y="61801"/>
                      <a:pt x="96003" y="61801"/>
                      <a:pt x="95993" y="61801"/>
                    </a:cubicBezTo>
                    <a:cubicBezTo>
                      <a:pt x="95509" y="61801"/>
                      <a:pt x="95025" y="61846"/>
                      <a:pt x="94550" y="61953"/>
                    </a:cubicBezTo>
                    <a:cubicBezTo>
                      <a:pt x="94590" y="57796"/>
                      <a:pt x="97767" y="55717"/>
                      <a:pt x="100943" y="55717"/>
                    </a:cubicBezTo>
                    <a:close/>
                    <a:moveTo>
                      <a:pt x="54007" y="55884"/>
                    </a:moveTo>
                    <a:cubicBezTo>
                      <a:pt x="56587" y="55884"/>
                      <a:pt x="59166" y="57255"/>
                      <a:pt x="60061" y="60000"/>
                    </a:cubicBezTo>
                    <a:cubicBezTo>
                      <a:pt x="60285" y="60681"/>
                      <a:pt x="60393" y="61389"/>
                      <a:pt x="60402" y="62106"/>
                    </a:cubicBezTo>
                    <a:cubicBezTo>
                      <a:pt x="59929" y="62004"/>
                      <a:pt x="59451" y="61954"/>
                      <a:pt x="58977" y="61954"/>
                    </a:cubicBezTo>
                    <a:cubicBezTo>
                      <a:pt x="57118" y="61954"/>
                      <a:pt x="55312" y="62720"/>
                      <a:pt x="54013" y="64113"/>
                    </a:cubicBezTo>
                    <a:cubicBezTo>
                      <a:pt x="52741" y="62733"/>
                      <a:pt x="50939" y="61953"/>
                      <a:pt x="49067" y="61953"/>
                    </a:cubicBezTo>
                    <a:cubicBezTo>
                      <a:pt x="48574" y="61953"/>
                      <a:pt x="48090" y="61998"/>
                      <a:pt x="47624" y="62106"/>
                    </a:cubicBezTo>
                    <a:cubicBezTo>
                      <a:pt x="47615" y="61389"/>
                      <a:pt x="47723" y="60681"/>
                      <a:pt x="47929" y="60009"/>
                    </a:cubicBezTo>
                    <a:lnTo>
                      <a:pt x="47947" y="60000"/>
                    </a:lnTo>
                    <a:cubicBezTo>
                      <a:pt x="48843" y="57257"/>
                      <a:pt x="51425" y="55884"/>
                      <a:pt x="54007" y="55884"/>
                    </a:cubicBezTo>
                    <a:close/>
                    <a:moveTo>
                      <a:pt x="7145" y="55914"/>
                    </a:moveTo>
                    <a:cubicBezTo>
                      <a:pt x="10322" y="55914"/>
                      <a:pt x="13498" y="57993"/>
                      <a:pt x="13538" y="62151"/>
                    </a:cubicBezTo>
                    <a:cubicBezTo>
                      <a:pt x="13063" y="62046"/>
                      <a:pt x="12582" y="61995"/>
                      <a:pt x="12105" y="61995"/>
                    </a:cubicBezTo>
                    <a:cubicBezTo>
                      <a:pt x="10247" y="61995"/>
                      <a:pt x="8440" y="62767"/>
                      <a:pt x="7150" y="64158"/>
                    </a:cubicBezTo>
                    <a:cubicBezTo>
                      <a:pt x="5875" y="62786"/>
                      <a:pt x="4096" y="61998"/>
                      <a:pt x="2226" y="61998"/>
                    </a:cubicBezTo>
                    <a:cubicBezTo>
                      <a:pt x="2216" y="61998"/>
                      <a:pt x="2205" y="61998"/>
                      <a:pt x="2194" y="61998"/>
                    </a:cubicBezTo>
                    <a:cubicBezTo>
                      <a:pt x="1711" y="61998"/>
                      <a:pt x="1227" y="62043"/>
                      <a:pt x="752" y="62151"/>
                    </a:cubicBezTo>
                    <a:cubicBezTo>
                      <a:pt x="792" y="57993"/>
                      <a:pt x="3969" y="55914"/>
                      <a:pt x="7145" y="55914"/>
                    </a:cubicBezTo>
                    <a:close/>
                    <a:moveTo>
                      <a:pt x="30465" y="55917"/>
                    </a:moveTo>
                    <a:cubicBezTo>
                      <a:pt x="33638" y="55917"/>
                      <a:pt x="36811" y="57993"/>
                      <a:pt x="36854" y="62147"/>
                    </a:cubicBezTo>
                    <a:lnTo>
                      <a:pt x="36854" y="62147"/>
                    </a:lnTo>
                    <a:cubicBezTo>
                      <a:pt x="36384" y="62047"/>
                      <a:pt x="35912" y="61999"/>
                      <a:pt x="35443" y="61999"/>
                    </a:cubicBezTo>
                    <a:cubicBezTo>
                      <a:pt x="33580" y="61999"/>
                      <a:pt x="31775" y="62765"/>
                      <a:pt x="30483" y="64158"/>
                    </a:cubicBezTo>
                    <a:cubicBezTo>
                      <a:pt x="29201" y="62778"/>
                      <a:pt x="27409" y="61998"/>
                      <a:pt x="25528" y="61998"/>
                    </a:cubicBezTo>
                    <a:cubicBezTo>
                      <a:pt x="25044" y="61998"/>
                      <a:pt x="24560" y="62052"/>
                      <a:pt x="24085" y="62151"/>
                    </a:cubicBezTo>
                    <a:cubicBezTo>
                      <a:pt x="24116" y="57996"/>
                      <a:pt x="27290" y="55917"/>
                      <a:pt x="30465" y="55917"/>
                    </a:cubicBezTo>
                    <a:close/>
                    <a:moveTo>
                      <a:pt x="119322" y="62140"/>
                    </a:moveTo>
                    <a:cubicBezTo>
                      <a:pt x="121256" y="62140"/>
                      <a:pt x="123125" y="62943"/>
                      <a:pt x="124469" y="64391"/>
                    </a:cubicBezTo>
                    <a:cubicBezTo>
                      <a:pt x="124450" y="64390"/>
                      <a:pt x="124430" y="64390"/>
                      <a:pt x="124410" y="64390"/>
                    </a:cubicBezTo>
                    <a:cubicBezTo>
                      <a:pt x="122541" y="64390"/>
                      <a:pt x="120773" y="65229"/>
                      <a:pt x="119532" y="66532"/>
                    </a:cubicBezTo>
                    <a:cubicBezTo>
                      <a:pt x="119613" y="64946"/>
                      <a:pt x="119030" y="63441"/>
                      <a:pt x="118045" y="62258"/>
                    </a:cubicBezTo>
                    <a:cubicBezTo>
                      <a:pt x="118470" y="62179"/>
                      <a:pt x="118898" y="62140"/>
                      <a:pt x="119322" y="62140"/>
                    </a:cubicBezTo>
                    <a:close/>
                    <a:moveTo>
                      <a:pt x="129616" y="62140"/>
                    </a:moveTo>
                    <a:cubicBezTo>
                      <a:pt x="130040" y="62140"/>
                      <a:pt x="130468" y="62179"/>
                      <a:pt x="130894" y="62258"/>
                    </a:cubicBezTo>
                    <a:cubicBezTo>
                      <a:pt x="129908" y="63423"/>
                      <a:pt x="129326" y="64928"/>
                      <a:pt x="129415" y="66523"/>
                    </a:cubicBezTo>
                    <a:lnTo>
                      <a:pt x="129406" y="66532"/>
                    </a:lnTo>
                    <a:cubicBezTo>
                      <a:pt x="128156" y="65229"/>
                      <a:pt x="126388" y="64390"/>
                      <a:pt x="124528" y="64390"/>
                    </a:cubicBezTo>
                    <a:cubicBezTo>
                      <a:pt x="124509" y="64390"/>
                      <a:pt x="124489" y="64390"/>
                      <a:pt x="124469" y="64391"/>
                    </a:cubicBezTo>
                    <a:cubicBezTo>
                      <a:pt x="125807" y="62943"/>
                      <a:pt x="127680" y="62140"/>
                      <a:pt x="129616" y="62140"/>
                    </a:cubicBezTo>
                    <a:close/>
                    <a:moveTo>
                      <a:pt x="95796" y="62176"/>
                    </a:moveTo>
                    <a:cubicBezTo>
                      <a:pt x="97737" y="62176"/>
                      <a:pt x="99610" y="62980"/>
                      <a:pt x="100948" y="64435"/>
                    </a:cubicBezTo>
                    <a:cubicBezTo>
                      <a:pt x="100928" y="64435"/>
                      <a:pt x="100908" y="64435"/>
                      <a:pt x="100888" y="64435"/>
                    </a:cubicBezTo>
                    <a:cubicBezTo>
                      <a:pt x="99020" y="64435"/>
                      <a:pt x="97252" y="65265"/>
                      <a:pt x="96011" y="66568"/>
                    </a:cubicBezTo>
                    <a:cubicBezTo>
                      <a:pt x="96091" y="64982"/>
                      <a:pt x="95509" y="63477"/>
                      <a:pt x="94514" y="62294"/>
                    </a:cubicBezTo>
                    <a:cubicBezTo>
                      <a:pt x="94941" y="62215"/>
                      <a:pt x="95370" y="62176"/>
                      <a:pt x="95796" y="62176"/>
                    </a:cubicBezTo>
                    <a:close/>
                    <a:moveTo>
                      <a:pt x="82771" y="62185"/>
                    </a:moveTo>
                    <a:cubicBezTo>
                      <a:pt x="83195" y="62185"/>
                      <a:pt x="83623" y="62224"/>
                      <a:pt x="84048" y="62303"/>
                    </a:cubicBezTo>
                    <a:cubicBezTo>
                      <a:pt x="83063" y="63477"/>
                      <a:pt x="82480" y="64991"/>
                      <a:pt x="82561" y="66577"/>
                    </a:cubicBezTo>
                    <a:cubicBezTo>
                      <a:pt x="81320" y="65274"/>
                      <a:pt x="79552" y="64435"/>
                      <a:pt x="77683" y="64435"/>
                    </a:cubicBezTo>
                    <a:cubicBezTo>
                      <a:pt x="77666" y="64435"/>
                      <a:pt x="77650" y="64435"/>
                      <a:pt x="77633" y="64435"/>
                    </a:cubicBezTo>
                    <a:lnTo>
                      <a:pt x="77633" y="64435"/>
                    </a:lnTo>
                    <a:cubicBezTo>
                      <a:pt x="78970" y="62988"/>
                      <a:pt x="80838" y="62185"/>
                      <a:pt x="82771" y="62185"/>
                    </a:cubicBezTo>
                    <a:close/>
                    <a:moveTo>
                      <a:pt x="59134" y="62337"/>
                    </a:moveTo>
                    <a:cubicBezTo>
                      <a:pt x="59561" y="62337"/>
                      <a:pt x="59992" y="62376"/>
                      <a:pt x="60420" y="62455"/>
                    </a:cubicBezTo>
                    <a:cubicBezTo>
                      <a:pt x="59427" y="63627"/>
                      <a:pt x="58845" y="65119"/>
                      <a:pt x="58932" y="66720"/>
                    </a:cubicBezTo>
                    <a:lnTo>
                      <a:pt x="58932" y="66720"/>
                    </a:lnTo>
                    <a:cubicBezTo>
                      <a:pt x="57682" y="65417"/>
                      <a:pt x="55914" y="64587"/>
                      <a:pt x="54055" y="64587"/>
                    </a:cubicBezTo>
                    <a:cubicBezTo>
                      <a:pt x="54035" y="64587"/>
                      <a:pt x="54015" y="64588"/>
                      <a:pt x="53995" y="64588"/>
                    </a:cubicBezTo>
                    <a:cubicBezTo>
                      <a:pt x="55331" y="63135"/>
                      <a:pt x="57201" y="62337"/>
                      <a:pt x="59134" y="62337"/>
                    </a:cubicBezTo>
                    <a:close/>
                    <a:moveTo>
                      <a:pt x="48861" y="62333"/>
                    </a:moveTo>
                    <a:cubicBezTo>
                      <a:pt x="50795" y="62333"/>
                      <a:pt x="52662" y="63137"/>
                      <a:pt x="53995" y="64588"/>
                    </a:cubicBezTo>
                    <a:cubicBezTo>
                      <a:pt x="53975" y="64588"/>
                      <a:pt x="53955" y="64587"/>
                      <a:pt x="53935" y="64587"/>
                    </a:cubicBezTo>
                    <a:cubicBezTo>
                      <a:pt x="52067" y="64587"/>
                      <a:pt x="50299" y="65417"/>
                      <a:pt x="49058" y="66720"/>
                    </a:cubicBezTo>
                    <a:cubicBezTo>
                      <a:pt x="49138" y="65134"/>
                      <a:pt x="48556" y="63629"/>
                      <a:pt x="47561" y="62455"/>
                    </a:cubicBezTo>
                    <a:cubicBezTo>
                      <a:pt x="47994" y="62373"/>
                      <a:pt x="48429" y="62333"/>
                      <a:pt x="48861" y="62333"/>
                    </a:cubicBezTo>
                    <a:close/>
                    <a:moveTo>
                      <a:pt x="106103" y="62174"/>
                    </a:moveTo>
                    <a:cubicBezTo>
                      <a:pt x="106576" y="62174"/>
                      <a:pt x="107052" y="62222"/>
                      <a:pt x="107525" y="62321"/>
                    </a:cubicBezTo>
                    <a:cubicBezTo>
                      <a:pt x="106512" y="63566"/>
                      <a:pt x="105939" y="65161"/>
                      <a:pt x="106127" y="66837"/>
                    </a:cubicBezTo>
                    <a:cubicBezTo>
                      <a:pt x="104872" y="65387"/>
                      <a:pt x="103007" y="64435"/>
                      <a:pt x="101030" y="64435"/>
                    </a:cubicBezTo>
                    <a:cubicBezTo>
                      <a:pt x="101003" y="64435"/>
                      <a:pt x="100975" y="64435"/>
                      <a:pt x="100948" y="64435"/>
                    </a:cubicBezTo>
                    <a:cubicBezTo>
                      <a:pt x="102295" y="62981"/>
                      <a:pt x="104168" y="62174"/>
                      <a:pt x="106103" y="62174"/>
                    </a:cubicBezTo>
                    <a:close/>
                    <a:moveTo>
                      <a:pt x="70807" y="57738"/>
                    </a:moveTo>
                    <a:cubicBezTo>
                      <a:pt x="71283" y="57738"/>
                      <a:pt x="71762" y="57786"/>
                      <a:pt x="72239" y="57885"/>
                    </a:cubicBezTo>
                    <a:cubicBezTo>
                      <a:pt x="71271" y="59131"/>
                      <a:pt x="70742" y="60708"/>
                      <a:pt x="70939" y="62348"/>
                    </a:cubicBezTo>
                    <a:cubicBezTo>
                      <a:pt x="71447" y="62234"/>
                      <a:pt x="71959" y="62178"/>
                      <a:pt x="72468" y="62178"/>
                    </a:cubicBezTo>
                    <a:cubicBezTo>
                      <a:pt x="74403" y="62178"/>
                      <a:pt x="76285" y="62981"/>
                      <a:pt x="77633" y="64435"/>
                    </a:cubicBezTo>
                    <a:lnTo>
                      <a:pt x="77633" y="64435"/>
                    </a:lnTo>
                    <a:cubicBezTo>
                      <a:pt x="77630" y="64435"/>
                      <a:pt x="77627" y="64435"/>
                      <a:pt x="77624" y="64435"/>
                    </a:cubicBezTo>
                    <a:cubicBezTo>
                      <a:pt x="77606" y="64435"/>
                      <a:pt x="77587" y="64435"/>
                      <a:pt x="77569" y="64435"/>
                    </a:cubicBezTo>
                    <a:cubicBezTo>
                      <a:pt x="75520" y="64435"/>
                      <a:pt x="73598" y="65435"/>
                      <a:pt x="72346" y="66962"/>
                    </a:cubicBezTo>
                    <a:cubicBezTo>
                      <a:pt x="72703" y="63259"/>
                      <a:pt x="69407" y="59973"/>
                      <a:pt x="65707" y="59973"/>
                    </a:cubicBezTo>
                    <a:cubicBezTo>
                      <a:pt x="65694" y="59973"/>
                      <a:pt x="65682" y="59973"/>
                      <a:pt x="65670" y="59973"/>
                    </a:cubicBezTo>
                    <a:lnTo>
                      <a:pt x="65670" y="59973"/>
                    </a:lnTo>
                    <a:cubicBezTo>
                      <a:pt x="67007" y="58533"/>
                      <a:pt x="68877" y="57738"/>
                      <a:pt x="70807" y="57738"/>
                    </a:cubicBezTo>
                    <a:close/>
                    <a:moveTo>
                      <a:pt x="35611" y="62370"/>
                    </a:moveTo>
                    <a:cubicBezTo>
                      <a:pt x="36087" y="62370"/>
                      <a:pt x="36566" y="62419"/>
                      <a:pt x="37042" y="62518"/>
                    </a:cubicBezTo>
                    <a:cubicBezTo>
                      <a:pt x="36029" y="63763"/>
                      <a:pt x="35456" y="65358"/>
                      <a:pt x="35644" y="67034"/>
                    </a:cubicBezTo>
                    <a:cubicBezTo>
                      <a:pt x="34383" y="65578"/>
                      <a:pt x="32507" y="64632"/>
                      <a:pt x="30521" y="64632"/>
                    </a:cubicBezTo>
                    <a:cubicBezTo>
                      <a:pt x="30502" y="64632"/>
                      <a:pt x="30483" y="64632"/>
                      <a:pt x="30465" y="64633"/>
                    </a:cubicBezTo>
                    <a:cubicBezTo>
                      <a:pt x="30445" y="64632"/>
                      <a:pt x="30425" y="64632"/>
                      <a:pt x="30406" y="64632"/>
                    </a:cubicBezTo>
                    <a:cubicBezTo>
                      <a:pt x="28537" y="64632"/>
                      <a:pt x="26769" y="65471"/>
                      <a:pt x="25528" y="66774"/>
                    </a:cubicBezTo>
                    <a:cubicBezTo>
                      <a:pt x="25608" y="65179"/>
                      <a:pt x="25026" y="63683"/>
                      <a:pt x="24031" y="62500"/>
                    </a:cubicBezTo>
                    <a:cubicBezTo>
                      <a:pt x="24460" y="62420"/>
                      <a:pt x="24890" y="62381"/>
                      <a:pt x="25317" y="62381"/>
                    </a:cubicBezTo>
                    <a:cubicBezTo>
                      <a:pt x="27250" y="62381"/>
                      <a:pt x="29122" y="63178"/>
                      <a:pt x="30465" y="64624"/>
                    </a:cubicBezTo>
                    <a:cubicBezTo>
                      <a:pt x="31802" y="63171"/>
                      <a:pt x="33677" y="62370"/>
                      <a:pt x="35611" y="62370"/>
                    </a:cubicBezTo>
                    <a:close/>
                    <a:moveTo>
                      <a:pt x="112819" y="60274"/>
                    </a:moveTo>
                    <a:cubicBezTo>
                      <a:pt x="115992" y="60274"/>
                      <a:pt x="119164" y="62350"/>
                      <a:pt x="119209" y="66503"/>
                    </a:cubicBezTo>
                    <a:lnTo>
                      <a:pt x="119209" y="66503"/>
                    </a:lnTo>
                    <a:cubicBezTo>
                      <a:pt x="118735" y="66400"/>
                      <a:pt x="118257" y="66350"/>
                      <a:pt x="117783" y="66350"/>
                    </a:cubicBezTo>
                    <a:cubicBezTo>
                      <a:pt x="115922" y="66350"/>
                      <a:pt x="114119" y="67124"/>
                      <a:pt x="112821" y="68521"/>
                    </a:cubicBezTo>
                    <a:cubicBezTo>
                      <a:pt x="111539" y="67142"/>
                      <a:pt x="109747" y="66362"/>
                      <a:pt x="107865" y="66362"/>
                    </a:cubicBezTo>
                    <a:cubicBezTo>
                      <a:pt x="107382" y="66362"/>
                      <a:pt x="106898" y="66407"/>
                      <a:pt x="106423" y="66514"/>
                    </a:cubicBezTo>
                    <a:lnTo>
                      <a:pt x="106423" y="66514"/>
                    </a:lnTo>
                    <a:cubicBezTo>
                      <a:pt x="106463" y="62355"/>
                      <a:pt x="109641" y="60274"/>
                      <a:pt x="112819" y="60274"/>
                    </a:cubicBezTo>
                    <a:close/>
                    <a:moveTo>
                      <a:pt x="136136" y="60276"/>
                    </a:moveTo>
                    <a:cubicBezTo>
                      <a:pt x="139311" y="60276"/>
                      <a:pt x="142484" y="62354"/>
                      <a:pt x="142525" y="66514"/>
                    </a:cubicBezTo>
                    <a:lnTo>
                      <a:pt x="142516" y="66523"/>
                    </a:lnTo>
                    <a:cubicBezTo>
                      <a:pt x="142042" y="66421"/>
                      <a:pt x="141565" y="66372"/>
                      <a:pt x="141091" y="66372"/>
                    </a:cubicBezTo>
                    <a:cubicBezTo>
                      <a:pt x="139233" y="66372"/>
                      <a:pt x="137428" y="67138"/>
                      <a:pt x="136136" y="68530"/>
                    </a:cubicBezTo>
                    <a:cubicBezTo>
                      <a:pt x="134854" y="67150"/>
                      <a:pt x="133062" y="66371"/>
                      <a:pt x="131181" y="66371"/>
                    </a:cubicBezTo>
                    <a:cubicBezTo>
                      <a:pt x="130697" y="66371"/>
                      <a:pt x="130213" y="66425"/>
                      <a:pt x="129738" y="66523"/>
                    </a:cubicBezTo>
                    <a:cubicBezTo>
                      <a:pt x="129778" y="62359"/>
                      <a:pt x="132958" y="60276"/>
                      <a:pt x="136136" y="60276"/>
                    </a:cubicBezTo>
                    <a:close/>
                    <a:moveTo>
                      <a:pt x="89289" y="60321"/>
                    </a:moveTo>
                    <a:cubicBezTo>
                      <a:pt x="92462" y="60321"/>
                      <a:pt x="95638" y="62397"/>
                      <a:pt x="95679" y="66548"/>
                    </a:cubicBezTo>
                    <a:lnTo>
                      <a:pt x="95679" y="66548"/>
                    </a:lnTo>
                    <a:cubicBezTo>
                      <a:pt x="95209" y="66448"/>
                      <a:pt x="94735" y="66398"/>
                      <a:pt x="94264" y="66398"/>
                    </a:cubicBezTo>
                    <a:cubicBezTo>
                      <a:pt x="92405" y="66398"/>
                      <a:pt x="90601" y="67165"/>
                      <a:pt x="89308" y="68557"/>
                    </a:cubicBezTo>
                    <a:cubicBezTo>
                      <a:pt x="88027" y="67177"/>
                      <a:pt x="86235" y="66398"/>
                      <a:pt x="84353" y="66398"/>
                    </a:cubicBezTo>
                    <a:cubicBezTo>
                      <a:pt x="83869" y="66398"/>
                      <a:pt x="83385" y="66452"/>
                      <a:pt x="82910" y="66550"/>
                    </a:cubicBezTo>
                    <a:cubicBezTo>
                      <a:pt x="82942" y="62398"/>
                      <a:pt x="86114" y="60321"/>
                      <a:pt x="89289" y="60321"/>
                    </a:cubicBezTo>
                    <a:close/>
                    <a:moveTo>
                      <a:pt x="42335" y="60475"/>
                    </a:moveTo>
                    <a:cubicBezTo>
                      <a:pt x="45508" y="60475"/>
                      <a:pt x="48684" y="62552"/>
                      <a:pt x="48726" y="66708"/>
                    </a:cubicBezTo>
                    <a:lnTo>
                      <a:pt x="48726" y="66708"/>
                    </a:lnTo>
                    <a:cubicBezTo>
                      <a:pt x="48257" y="66608"/>
                      <a:pt x="47784" y="66560"/>
                      <a:pt x="47315" y="66560"/>
                    </a:cubicBezTo>
                    <a:cubicBezTo>
                      <a:pt x="45452" y="66560"/>
                      <a:pt x="43648" y="67326"/>
                      <a:pt x="42355" y="68719"/>
                    </a:cubicBezTo>
                    <a:cubicBezTo>
                      <a:pt x="41081" y="67346"/>
                      <a:pt x="39302" y="66559"/>
                      <a:pt x="37432" y="66559"/>
                    </a:cubicBezTo>
                    <a:cubicBezTo>
                      <a:pt x="37421" y="66559"/>
                      <a:pt x="37411" y="66559"/>
                      <a:pt x="37400" y="66559"/>
                    </a:cubicBezTo>
                    <a:cubicBezTo>
                      <a:pt x="36916" y="66559"/>
                      <a:pt x="36432" y="66604"/>
                      <a:pt x="35958" y="66711"/>
                    </a:cubicBezTo>
                    <a:cubicBezTo>
                      <a:pt x="35989" y="62554"/>
                      <a:pt x="39161" y="60475"/>
                      <a:pt x="42335" y="60475"/>
                    </a:cubicBezTo>
                    <a:close/>
                    <a:moveTo>
                      <a:pt x="65651" y="60478"/>
                    </a:moveTo>
                    <a:cubicBezTo>
                      <a:pt x="68826" y="60478"/>
                      <a:pt x="72001" y="62555"/>
                      <a:pt x="72041" y="66711"/>
                    </a:cubicBezTo>
                    <a:cubicBezTo>
                      <a:pt x="71566" y="66609"/>
                      <a:pt x="71088" y="66560"/>
                      <a:pt x="70614" y="66560"/>
                    </a:cubicBezTo>
                    <a:cubicBezTo>
                      <a:pt x="68752" y="66560"/>
                      <a:pt x="66952" y="67326"/>
                      <a:pt x="65653" y="68719"/>
                    </a:cubicBezTo>
                    <a:cubicBezTo>
                      <a:pt x="64371" y="67339"/>
                      <a:pt x="62579" y="66559"/>
                      <a:pt x="60697" y="66559"/>
                    </a:cubicBezTo>
                    <a:cubicBezTo>
                      <a:pt x="60214" y="66559"/>
                      <a:pt x="59730" y="66613"/>
                      <a:pt x="59255" y="66711"/>
                    </a:cubicBezTo>
                    <a:cubicBezTo>
                      <a:pt x="59295" y="62557"/>
                      <a:pt x="62473" y="60478"/>
                      <a:pt x="65651" y="60478"/>
                    </a:cubicBezTo>
                    <a:close/>
                    <a:moveTo>
                      <a:pt x="18806" y="60522"/>
                    </a:moveTo>
                    <a:cubicBezTo>
                      <a:pt x="21979" y="60522"/>
                      <a:pt x="25151" y="62596"/>
                      <a:pt x="25196" y="66747"/>
                    </a:cubicBezTo>
                    <a:lnTo>
                      <a:pt x="25196" y="66747"/>
                    </a:lnTo>
                    <a:cubicBezTo>
                      <a:pt x="24723" y="66645"/>
                      <a:pt x="24245" y="66596"/>
                      <a:pt x="23772" y="66596"/>
                    </a:cubicBezTo>
                    <a:cubicBezTo>
                      <a:pt x="21913" y="66596"/>
                      <a:pt x="20107" y="67362"/>
                      <a:pt x="18807" y="68754"/>
                    </a:cubicBezTo>
                    <a:cubicBezTo>
                      <a:pt x="17526" y="67374"/>
                      <a:pt x="15734" y="66595"/>
                      <a:pt x="13852" y="66595"/>
                    </a:cubicBezTo>
                    <a:cubicBezTo>
                      <a:pt x="13368" y="66595"/>
                      <a:pt x="12884" y="66649"/>
                      <a:pt x="12409" y="66747"/>
                    </a:cubicBezTo>
                    <a:cubicBezTo>
                      <a:pt x="12454" y="62599"/>
                      <a:pt x="15631" y="60522"/>
                      <a:pt x="18806" y="60522"/>
                    </a:cubicBezTo>
                    <a:close/>
                    <a:moveTo>
                      <a:pt x="84142" y="66790"/>
                    </a:moveTo>
                    <a:cubicBezTo>
                      <a:pt x="86075" y="66790"/>
                      <a:pt x="87947" y="67588"/>
                      <a:pt x="89290" y="69041"/>
                    </a:cubicBezTo>
                    <a:lnTo>
                      <a:pt x="89290" y="69041"/>
                    </a:lnTo>
                    <a:cubicBezTo>
                      <a:pt x="89287" y="69041"/>
                      <a:pt x="89284" y="69041"/>
                      <a:pt x="89281" y="69041"/>
                    </a:cubicBezTo>
                    <a:cubicBezTo>
                      <a:pt x="89262" y="69041"/>
                      <a:pt x="89242" y="69041"/>
                      <a:pt x="89222" y="69041"/>
                    </a:cubicBezTo>
                    <a:cubicBezTo>
                      <a:pt x="87354" y="69041"/>
                      <a:pt x="85594" y="69879"/>
                      <a:pt x="84344" y="71183"/>
                    </a:cubicBezTo>
                    <a:cubicBezTo>
                      <a:pt x="84434" y="69588"/>
                      <a:pt x="83851" y="68082"/>
                      <a:pt x="82857" y="66909"/>
                    </a:cubicBezTo>
                    <a:cubicBezTo>
                      <a:pt x="83285" y="66829"/>
                      <a:pt x="83715" y="66790"/>
                      <a:pt x="84142" y="66790"/>
                    </a:cubicBezTo>
                    <a:close/>
                    <a:moveTo>
                      <a:pt x="94437" y="66782"/>
                    </a:moveTo>
                    <a:cubicBezTo>
                      <a:pt x="94862" y="66782"/>
                      <a:pt x="95290" y="66821"/>
                      <a:pt x="95715" y="66900"/>
                    </a:cubicBezTo>
                    <a:cubicBezTo>
                      <a:pt x="94720" y="68082"/>
                      <a:pt x="94138" y="69579"/>
                      <a:pt x="94228" y="71174"/>
                    </a:cubicBezTo>
                    <a:lnTo>
                      <a:pt x="94219" y="71183"/>
                    </a:lnTo>
                    <a:cubicBezTo>
                      <a:pt x="92977" y="69879"/>
                      <a:pt x="91209" y="69041"/>
                      <a:pt x="89341" y="69041"/>
                    </a:cubicBezTo>
                    <a:cubicBezTo>
                      <a:pt x="89324" y="69041"/>
                      <a:pt x="89307" y="69041"/>
                      <a:pt x="89290" y="69041"/>
                    </a:cubicBezTo>
                    <a:lnTo>
                      <a:pt x="89290" y="69041"/>
                    </a:lnTo>
                    <a:cubicBezTo>
                      <a:pt x="90628" y="67586"/>
                      <a:pt x="92502" y="66782"/>
                      <a:pt x="94437" y="66782"/>
                    </a:cubicBezTo>
                    <a:close/>
                    <a:moveTo>
                      <a:pt x="47476" y="66925"/>
                    </a:moveTo>
                    <a:cubicBezTo>
                      <a:pt x="47900" y="66925"/>
                      <a:pt x="48328" y="66964"/>
                      <a:pt x="48753" y="67043"/>
                    </a:cubicBezTo>
                    <a:cubicBezTo>
                      <a:pt x="47767" y="68226"/>
                      <a:pt x="47185" y="69731"/>
                      <a:pt x="47266" y="71317"/>
                    </a:cubicBezTo>
                    <a:cubicBezTo>
                      <a:pt x="46024" y="70014"/>
                      <a:pt x="44257" y="69184"/>
                      <a:pt x="42388" y="69184"/>
                    </a:cubicBezTo>
                    <a:cubicBezTo>
                      <a:pt x="42371" y="69184"/>
                      <a:pt x="42354" y="69184"/>
                      <a:pt x="42337" y="69184"/>
                    </a:cubicBezTo>
                    <a:lnTo>
                      <a:pt x="42337" y="69184"/>
                    </a:lnTo>
                    <a:cubicBezTo>
                      <a:pt x="43675" y="67729"/>
                      <a:pt x="45543" y="66925"/>
                      <a:pt x="47476" y="66925"/>
                    </a:cubicBezTo>
                    <a:close/>
                    <a:moveTo>
                      <a:pt x="60488" y="66929"/>
                    </a:moveTo>
                    <a:cubicBezTo>
                      <a:pt x="62422" y="66929"/>
                      <a:pt x="64295" y="67727"/>
                      <a:pt x="65636" y="69175"/>
                    </a:cubicBezTo>
                    <a:lnTo>
                      <a:pt x="65636" y="69175"/>
                    </a:lnTo>
                    <a:cubicBezTo>
                      <a:pt x="65622" y="69175"/>
                      <a:pt x="65608" y="69175"/>
                      <a:pt x="65593" y="69175"/>
                    </a:cubicBezTo>
                    <a:cubicBezTo>
                      <a:pt x="63725" y="69175"/>
                      <a:pt x="61966" y="70014"/>
                      <a:pt x="60715" y="71317"/>
                    </a:cubicBezTo>
                    <a:cubicBezTo>
                      <a:pt x="60805" y="69731"/>
                      <a:pt x="60223" y="68226"/>
                      <a:pt x="59228" y="67043"/>
                    </a:cubicBezTo>
                    <a:cubicBezTo>
                      <a:pt x="59647" y="66967"/>
                      <a:pt x="60069" y="66929"/>
                      <a:pt x="60488" y="66929"/>
                    </a:cubicBezTo>
                    <a:close/>
                    <a:moveTo>
                      <a:pt x="23953" y="66970"/>
                    </a:moveTo>
                    <a:cubicBezTo>
                      <a:pt x="24378" y="66970"/>
                      <a:pt x="24806" y="67009"/>
                      <a:pt x="25232" y="67088"/>
                    </a:cubicBezTo>
                    <a:cubicBezTo>
                      <a:pt x="24239" y="68277"/>
                      <a:pt x="23657" y="69770"/>
                      <a:pt x="23744" y="71361"/>
                    </a:cubicBezTo>
                    <a:lnTo>
                      <a:pt x="23744" y="71361"/>
                    </a:lnTo>
                    <a:cubicBezTo>
                      <a:pt x="22494" y="70058"/>
                      <a:pt x="20726" y="69220"/>
                      <a:pt x="18866" y="69220"/>
                    </a:cubicBezTo>
                    <a:cubicBezTo>
                      <a:pt x="18846" y="69220"/>
                      <a:pt x="18827" y="69220"/>
                      <a:pt x="18807" y="69220"/>
                    </a:cubicBezTo>
                    <a:cubicBezTo>
                      <a:pt x="20144" y="67773"/>
                      <a:pt x="22018" y="66970"/>
                      <a:pt x="23953" y="66970"/>
                    </a:cubicBezTo>
                    <a:close/>
                    <a:moveTo>
                      <a:pt x="13652" y="66970"/>
                    </a:moveTo>
                    <a:cubicBezTo>
                      <a:pt x="15588" y="66970"/>
                      <a:pt x="17463" y="67773"/>
                      <a:pt x="18807" y="69220"/>
                    </a:cubicBezTo>
                    <a:cubicBezTo>
                      <a:pt x="18787" y="69220"/>
                      <a:pt x="18768" y="69220"/>
                      <a:pt x="18748" y="69220"/>
                    </a:cubicBezTo>
                    <a:cubicBezTo>
                      <a:pt x="16879" y="69220"/>
                      <a:pt x="15111" y="70058"/>
                      <a:pt x="13870" y="71362"/>
                    </a:cubicBezTo>
                    <a:cubicBezTo>
                      <a:pt x="13951" y="69776"/>
                      <a:pt x="13368" y="68271"/>
                      <a:pt x="12374" y="67088"/>
                    </a:cubicBezTo>
                    <a:cubicBezTo>
                      <a:pt x="12799" y="67009"/>
                      <a:pt x="13227" y="66970"/>
                      <a:pt x="13652" y="66970"/>
                    </a:cubicBezTo>
                    <a:close/>
                    <a:moveTo>
                      <a:pt x="107653" y="66739"/>
                    </a:moveTo>
                    <a:cubicBezTo>
                      <a:pt x="109587" y="66739"/>
                      <a:pt x="111464" y="67541"/>
                      <a:pt x="112812" y="68996"/>
                    </a:cubicBezTo>
                    <a:cubicBezTo>
                      <a:pt x="114149" y="67549"/>
                      <a:pt x="116022" y="66746"/>
                      <a:pt x="117958" y="66746"/>
                    </a:cubicBezTo>
                    <a:cubicBezTo>
                      <a:pt x="118383" y="66746"/>
                      <a:pt x="118811" y="66785"/>
                      <a:pt x="119236" y="66864"/>
                    </a:cubicBezTo>
                    <a:cubicBezTo>
                      <a:pt x="118242" y="68047"/>
                      <a:pt x="117659" y="69552"/>
                      <a:pt x="117749" y="71138"/>
                    </a:cubicBezTo>
                    <a:cubicBezTo>
                      <a:pt x="116499" y="69835"/>
                      <a:pt x="114731" y="69005"/>
                      <a:pt x="112871" y="69005"/>
                    </a:cubicBezTo>
                    <a:cubicBezTo>
                      <a:pt x="112851" y="69005"/>
                      <a:pt x="112832" y="69005"/>
                      <a:pt x="112812" y="69005"/>
                    </a:cubicBezTo>
                    <a:cubicBezTo>
                      <a:pt x="112793" y="69005"/>
                      <a:pt x="112774" y="69005"/>
                      <a:pt x="112756" y="69005"/>
                    </a:cubicBezTo>
                    <a:cubicBezTo>
                      <a:pt x="110769" y="69005"/>
                      <a:pt x="108893" y="69951"/>
                      <a:pt x="107641" y="71398"/>
                    </a:cubicBezTo>
                    <a:lnTo>
                      <a:pt x="107641" y="71398"/>
                    </a:lnTo>
                    <a:cubicBezTo>
                      <a:pt x="107802" y="69707"/>
                      <a:pt x="107213" y="68132"/>
                      <a:pt x="106177" y="66897"/>
                    </a:cubicBezTo>
                    <a:lnTo>
                      <a:pt x="106177" y="66897"/>
                    </a:lnTo>
                    <a:cubicBezTo>
                      <a:pt x="106668" y="66791"/>
                      <a:pt x="107162" y="66739"/>
                      <a:pt x="107653" y="66739"/>
                    </a:cubicBezTo>
                    <a:close/>
                    <a:moveTo>
                      <a:pt x="37174" y="66927"/>
                    </a:moveTo>
                    <a:cubicBezTo>
                      <a:pt x="39113" y="66927"/>
                      <a:pt x="40989" y="67729"/>
                      <a:pt x="42337" y="69184"/>
                    </a:cubicBezTo>
                    <a:lnTo>
                      <a:pt x="42337" y="69184"/>
                    </a:lnTo>
                    <a:cubicBezTo>
                      <a:pt x="42334" y="69184"/>
                      <a:pt x="42331" y="69184"/>
                      <a:pt x="42328" y="69184"/>
                    </a:cubicBezTo>
                    <a:cubicBezTo>
                      <a:pt x="42301" y="69184"/>
                      <a:pt x="42274" y="69184"/>
                      <a:pt x="42246" y="69184"/>
                    </a:cubicBezTo>
                    <a:cubicBezTo>
                      <a:pt x="40269" y="69184"/>
                      <a:pt x="38404" y="70136"/>
                      <a:pt x="37158" y="71577"/>
                    </a:cubicBezTo>
                    <a:cubicBezTo>
                      <a:pt x="37320" y="69910"/>
                      <a:pt x="36728" y="68324"/>
                      <a:pt x="35689" y="67088"/>
                    </a:cubicBezTo>
                    <a:lnTo>
                      <a:pt x="35680" y="67088"/>
                    </a:lnTo>
                    <a:cubicBezTo>
                      <a:pt x="36177" y="66980"/>
                      <a:pt x="36678" y="66927"/>
                      <a:pt x="37174" y="66927"/>
                    </a:cubicBezTo>
                    <a:close/>
                    <a:moveTo>
                      <a:pt x="124481" y="64880"/>
                    </a:moveTo>
                    <a:cubicBezTo>
                      <a:pt x="127655" y="64880"/>
                      <a:pt x="130827" y="66957"/>
                      <a:pt x="130867" y="71111"/>
                    </a:cubicBezTo>
                    <a:lnTo>
                      <a:pt x="130858" y="71129"/>
                    </a:lnTo>
                    <a:cubicBezTo>
                      <a:pt x="130380" y="71024"/>
                      <a:pt x="129897" y="70973"/>
                      <a:pt x="129419" y="70973"/>
                    </a:cubicBezTo>
                    <a:cubicBezTo>
                      <a:pt x="127565" y="70973"/>
                      <a:pt x="125767" y="71740"/>
                      <a:pt x="124478" y="73136"/>
                    </a:cubicBezTo>
                    <a:cubicBezTo>
                      <a:pt x="123204" y="71764"/>
                      <a:pt x="121425" y="70977"/>
                      <a:pt x="119555" y="70977"/>
                    </a:cubicBezTo>
                    <a:cubicBezTo>
                      <a:pt x="119544" y="70977"/>
                      <a:pt x="119534" y="70977"/>
                      <a:pt x="119523" y="70977"/>
                    </a:cubicBezTo>
                    <a:cubicBezTo>
                      <a:pt x="119039" y="70977"/>
                      <a:pt x="118555" y="71021"/>
                      <a:pt x="118080" y="71129"/>
                    </a:cubicBezTo>
                    <a:cubicBezTo>
                      <a:pt x="118121" y="66963"/>
                      <a:pt x="121302" y="64880"/>
                      <a:pt x="124481" y="64880"/>
                    </a:cubicBezTo>
                    <a:close/>
                    <a:moveTo>
                      <a:pt x="77631" y="64934"/>
                    </a:moveTo>
                    <a:cubicBezTo>
                      <a:pt x="80806" y="64934"/>
                      <a:pt x="83981" y="67013"/>
                      <a:pt x="84022" y="71174"/>
                    </a:cubicBezTo>
                    <a:cubicBezTo>
                      <a:pt x="83541" y="71069"/>
                      <a:pt x="83056" y="71017"/>
                      <a:pt x="82576" y="71017"/>
                    </a:cubicBezTo>
                    <a:cubicBezTo>
                      <a:pt x="80721" y="71017"/>
                      <a:pt x="78928" y="71782"/>
                      <a:pt x="77633" y="73163"/>
                    </a:cubicBezTo>
                    <a:lnTo>
                      <a:pt x="77633" y="73172"/>
                    </a:lnTo>
                    <a:cubicBezTo>
                      <a:pt x="76351" y="71801"/>
                      <a:pt x="74559" y="71012"/>
                      <a:pt x="72678" y="71012"/>
                    </a:cubicBezTo>
                    <a:cubicBezTo>
                      <a:pt x="72194" y="71012"/>
                      <a:pt x="71710" y="71066"/>
                      <a:pt x="71235" y="71174"/>
                    </a:cubicBezTo>
                    <a:cubicBezTo>
                      <a:pt x="71275" y="67015"/>
                      <a:pt x="74454" y="64934"/>
                      <a:pt x="77631" y="64934"/>
                    </a:cubicBezTo>
                    <a:close/>
                    <a:moveTo>
                      <a:pt x="100937" y="64934"/>
                    </a:moveTo>
                    <a:cubicBezTo>
                      <a:pt x="104113" y="64934"/>
                      <a:pt x="107288" y="67013"/>
                      <a:pt x="107328" y="71174"/>
                    </a:cubicBezTo>
                    <a:cubicBezTo>
                      <a:pt x="106849" y="71069"/>
                      <a:pt x="106366" y="71017"/>
                      <a:pt x="105887" y="71017"/>
                    </a:cubicBezTo>
                    <a:cubicBezTo>
                      <a:pt x="104037" y="71017"/>
                      <a:pt x="102243" y="71782"/>
                      <a:pt x="100948" y="73163"/>
                    </a:cubicBezTo>
                    <a:lnTo>
                      <a:pt x="100939" y="73172"/>
                    </a:lnTo>
                    <a:cubicBezTo>
                      <a:pt x="99658" y="71801"/>
                      <a:pt x="97866" y="71012"/>
                      <a:pt x="95984" y="71012"/>
                    </a:cubicBezTo>
                    <a:cubicBezTo>
                      <a:pt x="95500" y="71012"/>
                      <a:pt x="95016" y="71066"/>
                      <a:pt x="94541" y="71174"/>
                    </a:cubicBezTo>
                    <a:cubicBezTo>
                      <a:pt x="94582" y="67015"/>
                      <a:pt x="97760" y="64934"/>
                      <a:pt x="100937" y="64934"/>
                    </a:cubicBezTo>
                    <a:close/>
                    <a:moveTo>
                      <a:pt x="53992" y="65081"/>
                    </a:moveTo>
                    <a:cubicBezTo>
                      <a:pt x="57167" y="65081"/>
                      <a:pt x="60344" y="67159"/>
                      <a:pt x="60384" y="71317"/>
                    </a:cubicBezTo>
                    <a:cubicBezTo>
                      <a:pt x="59911" y="71215"/>
                      <a:pt x="59433" y="71165"/>
                      <a:pt x="58960" y="71165"/>
                    </a:cubicBezTo>
                    <a:cubicBezTo>
                      <a:pt x="57101" y="71165"/>
                      <a:pt x="55296" y="71932"/>
                      <a:pt x="54004" y="73324"/>
                    </a:cubicBezTo>
                    <a:cubicBezTo>
                      <a:pt x="52723" y="71944"/>
                      <a:pt x="50922" y="71165"/>
                      <a:pt x="49049" y="71165"/>
                    </a:cubicBezTo>
                    <a:cubicBezTo>
                      <a:pt x="48565" y="71165"/>
                      <a:pt x="48081" y="71219"/>
                      <a:pt x="47606" y="71317"/>
                    </a:cubicBezTo>
                    <a:cubicBezTo>
                      <a:pt x="47642" y="67159"/>
                      <a:pt x="50816" y="65081"/>
                      <a:pt x="53992" y="65081"/>
                    </a:cubicBezTo>
                    <a:close/>
                    <a:moveTo>
                      <a:pt x="7148" y="65122"/>
                    </a:moveTo>
                    <a:cubicBezTo>
                      <a:pt x="10323" y="65122"/>
                      <a:pt x="13498" y="67201"/>
                      <a:pt x="13538" y="71362"/>
                    </a:cubicBezTo>
                    <a:cubicBezTo>
                      <a:pt x="13060" y="71257"/>
                      <a:pt x="12578" y="71206"/>
                      <a:pt x="12099" y="71206"/>
                    </a:cubicBezTo>
                    <a:cubicBezTo>
                      <a:pt x="10245" y="71206"/>
                      <a:pt x="8446" y="71973"/>
                      <a:pt x="7150" y="73369"/>
                    </a:cubicBezTo>
                    <a:lnTo>
                      <a:pt x="7150" y="73360"/>
                    </a:lnTo>
                    <a:cubicBezTo>
                      <a:pt x="5875" y="71988"/>
                      <a:pt x="4096" y="71209"/>
                      <a:pt x="2226" y="71209"/>
                    </a:cubicBezTo>
                    <a:cubicBezTo>
                      <a:pt x="2216" y="71209"/>
                      <a:pt x="2205" y="71210"/>
                      <a:pt x="2194" y="71210"/>
                    </a:cubicBezTo>
                    <a:cubicBezTo>
                      <a:pt x="1711" y="71210"/>
                      <a:pt x="1227" y="71254"/>
                      <a:pt x="752" y="71362"/>
                    </a:cubicBezTo>
                    <a:cubicBezTo>
                      <a:pt x="792" y="67203"/>
                      <a:pt x="3970" y="65122"/>
                      <a:pt x="7148" y="65122"/>
                    </a:cubicBezTo>
                    <a:close/>
                    <a:moveTo>
                      <a:pt x="30463" y="65122"/>
                    </a:moveTo>
                    <a:cubicBezTo>
                      <a:pt x="33638" y="65122"/>
                      <a:pt x="36813" y="67201"/>
                      <a:pt x="36854" y="71362"/>
                    </a:cubicBezTo>
                    <a:cubicBezTo>
                      <a:pt x="36375" y="71257"/>
                      <a:pt x="35893" y="71206"/>
                      <a:pt x="35414" y="71206"/>
                    </a:cubicBezTo>
                    <a:cubicBezTo>
                      <a:pt x="33560" y="71206"/>
                      <a:pt x="31761" y="71973"/>
                      <a:pt x="30465" y="73369"/>
                    </a:cubicBezTo>
                    <a:lnTo>
                      <a:pt x="30465" y="73360"/>
                    </a:lnTo>
                    <a:cubicBezTo>
                      <a:pt x="29191" y="71988"/>
                      <a:pt x="27412" y="71209"/>
                      <a:pt x="25542" y="71209"/>
                    </a:cubicBezTo>
                    <a:cubicBezTo>
                      <a:pt x="25531" y="71209"/>
                      <a:pt x="25520" y="71210"/>
                      <a:pt x="25510" y="71210"/>
                    </a:cubicBezTo>
                    <a:cubicBezTo>
                      <a:pt x="25026" y="71210"/>
                      <a:pt x="24542" y="71254"/>
                      <a:pt x="24067" y="71362"/>
                    </a:cubicBezTo>
                    <a:cubicBezTo>
                      <a:pt x="24107" y="67203"/>
                      <a:pt x="27285" y="65122"/>
                      <a:pt x="30463" y="65122"/>
                    </a:cubicBezTo>
                    <a:close/>
                    <a:moveTo>
                      <a:pt x="129608" y="71351"/>
                    </a:moveTo>
                    <a:cubicBezTo>
                      <a:pt x="130035" y="71351"/>
                      <a:pt x="130466" y="71390"/>
                      <a:pt x="130894" y="71469"/>
                    </a:cubicBezTo>
                    <a:cubicBezTo>
                      <a:pt x="129908" y="72634"/>
                      <a:pt x="129326" y="74140"/>
                      <a:pt x="129415" y="75726"/>
                    </a:cubicBezTo>
                    <a:lnTo>
                      <a:pt x="129406" y="75744"/>
                    </a:lnTo>
                    <a:cubicBezTo>
                      <a:pt x="128156" y="74440"/>
                      <a:pt x="126397" y="73602"/>
                      <a:pt x="124528" y="73602"/>
                    </a:cubicBezTo>
                    <a:cubicBezTo>
                      <a:pt x="124509" y="73602"/>
                      <a:pt x="124489" y="73602"/>
                      <a:pt x="124469" y="73602"/>
                    </a:cubicBezTo>
                    <a:cubicBezTo>
                      <a:pt x="124450" y="73602"/>
                      <a:pt x="124430" y="73602"/>
                      <a:pt x="124410" y="73602"/>
                    </a:cubicBezTo>
                    <a:cubicBezTo>
                      <a:pt x="122541" y="73602"/>
                      <a:pt x="120773" y="74440"/>
                      <a:pt x="119532" y="75744"/>
                    </a:cubicBezTo>
                    <a:cubicBezTo>
                      <a:pt x="119613" y="74149"/>
                      <a:pt x="119030" y="72652"/>
                      <a:pt x="118045" y="71469"/>
                    </a:cubicBezTo>
                    <a:cubicBezTo>
                      <a:pt x="118473" y="71390"/>
                      <a:pt x="118903" y="71351"/>
                      <a:pt x="119331" y="71351"/>
                    </a:cubicBezTo>
                    <a:cubicBezTo>
                      <a:pt x="121264" y="71351"/>
                      <a:pt x="123134" y="72148"/>
                      <a:pt x="124469" y="73593"/>
                    </a:cubicBezTo>
                    <a:cubicBezTo>
                      <a:pt x="125805" y="72148"/>
                      <a:pt x="127675" y="71351"/>
                      <a:pt x="129608" y="71351"/>
                    </a:cubicBezTo>
                    <a:close/>
                    <a:moveTo>
                      <a:pt x="48843" y="71540"/>
                    </a:moveTo>
                    <a:cubicBezTo>
                      <a:pt x="50782" y="71540"/>
                      <a:pt x="52650" y="72343"/>
                      <a:pt x="53995" y="73790"/>
                    </a:cubicBezTo>
                    <a:cubicBezTo>
                      <a:pt x="53975" y="73790"/>
                      <a:pt x="53956" y="73790"/>
                      <a:pt x="53936" y="73790"/>
                    </a:cubicBezTo>
                    <a:cubicBezTo>
                      <a:pt x="52067" y="73790"/>
                      <a:pt x="50299" y="74628"/>
                      <a:pt x="49058" y="75932"/>
                    </a:cubicBezTo>
                    <a:cubicBezTo>
                      <a:pt x="49138" y="74337"/>
                      <a:pt x="48556" y="72840"/>
                      <a:pt x="47561" y="71658"/>
                    </a:cubicBezTo>
                    <a:cubicBezTo>
                      <a:pt x="47989" y="71579"/>
                      <a:pt x="48418" y="71540"/>
                      <a:pt x="48843" y="71540"/>
                    </a:cubicBezTo>
                    <a:close/>
                    <a:moveTo>
                      <a:pt x="59141" y="71540"/>
                    </a:moveTo>
                    <a:cubicBezTo>
                      <a:pt x="59566" y="71540"/>
                      <a:pt x="59994" y="71579"/>
                      <a:pt x="60420" y="71658"/>
                    </a:cubicBezTo>
                    <a:cubicBezTo>
                      <a:pt x="59425" y="72840"/>
                      <a:pt x="58843" y="74346"/>
                      <a:pt x="58932" y="75932"/>
                    </a:cubicBezTo>
                    <a:cubicBezTo>
                      <a:pt x="57682" y="74628"/>
                      <a:pt x="55914" y="73790"/>
                      <a:pt x="54054" y="73790"/>
                    </a:cubicBezTo>
                    <a:cubicBezTo>
                      <a:pt x="54034" y="73790"/>
                      <a:pt x="54015" y="73790"/>
                      <a:pt x="53995" y="73790"/>
                    </a:cubicBezTo>
                    <a:cubicBezTo>
                      <a:pt x="55332" y="72343"/>
                      <a:pt x="57206" y="71540"/>
                      <a:pt x="59141" y="71540"/>
                    </a:cubicBezTo>
                    <a:close/>
                    <a:moveTo>
                      <a:pt x="112810" y="69495"/>
                    </a:moveTo>
                    <a:cubicBezTo>
                      <a:pt x="115985" y="69495"/>
                      <a:pt x="119160" y="71574"/>
                      <a:pt x="119200" y="75735"/>
                    </a:cubicBezTo>
                    <a:cubicBezTo>
                      <a:pt x="118721" y="75630"/>
                      <a:pt x="118239" y="75578"/>
                      <a:pt x="117760" y="75578"/>
                    </a:cubicBezTo>
                    <a:cubicBezTo>
                      <a:pt x="115909" y="75578"/>
                      <a:pt x="114116" y="76343"/>
                      <a:pt x="112821" y="77724"/>
                    </a:cubicBezTo>
                    <a:lnTo>
                      <a:pt x="112812" y="77733"/>
                    </a:lnTo>
                    <a:cubicBezTo>
                      <a:pt x="111530" y="76362"/>
                      <a:pt x="109738" y="75573"/>
                      <a:pt x="107856" y="75573"/>
                    </a:cubicBezTo>
                    <a:cubicBezTo>
                      <a:pt x="107373" y="75573"/>
                      <a:pt x="106889" y="75627"/>
                      <a:pt x="106414" y="75735"/>
                    </a:cubicBezTo>
                    <a:lnTo>
                      <a:pt x="106414" y="75735"/>
                    </a:lnTo>
                    <a:cubicBezTo>
                      <a:pt x="106454" y="71576"/>
                      <a:pt x="109632" y="69495"/>
                      <a:pt x="112810" y="69495"/>
                    </a:cubicBezTo>
                    <a:close/>
                    <a:moveTo>
                      <a:pt x="136139" y="69486"/>
                    </a:moveTo>
                    <a:cubicBezTo>
                      <a:pt x="139313" y="69486"/>
                      <a:pt x="142484" y="71562"/>
                      <a:pt x="142525" y="75717"/>
                    </a:cubicBezTo>
                    <a:lnTo>
                      <a:pt x="142516" y="75735"/>
                    </a:lnTo>
                    <a:cubicBezTo>
                      <a:pt x="142037" y="75630"/>
                      <a:pt x="141554" y="75578"/>
                      <a:pt x="141075" y="75578"/>
                    </a:cubicBezTo>
                    <a:cubicBezTo>
                      <a:pt x="139222" y="75578"/>
                      <a:pt x="137424" y="76345"/>
                      <a:pt x="136136" y="77733"/>
                    </a:cubicBezTo>
                    <a:cubicBezTo>
                      <a:pt x="134854" y="76362"/>
                      <a:pt x="133062" y="75573"/>
                      <a:pt x="131181" y="75573"/>
                    </a:cubicBezTo>
                    <a:cubicBezTo>
                      <a:pt x="130697" y="75573"/>
                      <a:pt x="130213" y="75627"/>
                      <a:pt x="129738" y="75735"/>
                    </a:cubicBezTo>
                    <a:cubicBezTo>
                      <a:pt x="129778" y="71569"/>
                      <a:pt x="132960" y="69486"/>
                      <a:pt x="136139" y="69486"/>
                    </a:cubicBezTo>
                    <a:close/>
                    <a:moveTo>
                      <a:pt x="42333" y="69686"/>
                    </a:moveTo>
                    <a:cubicBezTo>
                      <a:pt x="45509" y="69686"/>
                      <a:pt x="48686" y="71765"/>
                      <a:pt x="48726" y="75923"/>
                    </a:cubicBezTo>
                    <a:cubicBezTo>
                      <a:pt x="48248" y="75818"/>
                      <a:pt x="47765" y="75767"/>
                      <a:pt x="47287" y="75767"/>
                    </a:cubicBezTo>
                    <a:cubicBezTo>
                      <a:pt x="45433" y="75767"/>
                      <a:pt x="43633" y="76534"/>
                      <a:pt x="42337" y="77930"/>
                    </a:cubicBezTo>
                    <a:cubicBezTo>
                      <a:pt x="41056" y="76550"/>
                      <a:pt x="39264" y="75770"/>
                      <a:pt x="37382" y="75770"/>
                    </a:cubicBezTo>
                    <a:cubicBezTo>
                      <a:pt x="36898" y="75770"/>
                      <a:pt x="36415" y="75815"/>
                      <a:pt x="35940" y="75923"/>
                    </a:cubicBezTo>
                    <a:cubicBezTo>
                      <a:pt x="35980" y="71765"/>
                      <a:pt x="39156" y="69686"/>
                      <a:pt x="42333" y="69686"/>
                    </a:cubicBezTo>
                    <a:close/>
                    <a:moveTo>
                      <a:pt x="65651" y="69683"/>
                    </a:moveTo>
                    <a:cubicBezTo>
                      <a:pt x="68826" y="69683"/>
                      <a:pt x="72001" y="71762"/>
                      <a:pt x="72041" y="75923"/>
                    </a:cubicBezTo>
                    <a:cubicBezTo>
                      <a:pt x="71563" y="75818"/>
                      <a:pt x="71081" y="75767"/>
                      <a:pt x="70602" y="75767"/>
                    </a:cubicBezTo>
                    <a:cubicBezTo>
                      <a:pt x="68748" y="75767"/>
                      <a:pt x="66949" y="76534"/>
                      <a:pt x="65653" y="77930"/>
                    </a:cubicBezTo>
                    <a:cubicBezTo>
                      <a:pt x="64371" y="76550"/>
                      <a:pt x="62579" y="75770"/>
                      <a:pt x="60697" y="75770"/>
                    </a:cubicBezTo>
                    <a:cubicBezTo>
                      <a:pt x="60214" y="75770"/>
                      <a:pt x="59730" y="75815"/>
                      <a:pt x="59255" y="75923"/>
                    </a:cubicBezTo>
                    <a:cubicBezTo>
                      <a:pt x="59295" y="71764"/>
                      <a:pt x="62473" y="69683"/>
                      <a:pt x="65651" y="69683"/>
                    </a:cubicBezTo>
                    <a:close/>
                    <a:moveTo>
                      <a:pt x="82884" y="1"/>
                    </a:moveTo>
                    <a:cubicBezTo>
                      <a:pt x="82642" y="699"/>
                      <a:pt x="82534" y="1434"/>
                      <a:pt x="82579" y="2178"/>
                    </a:cubicBezTo>
                    <a:cubicBezTo>
                      <a:pt x="81329" y="875"/>
                      <a:pt x="79570" y="36"/>
                      <a:pt x="77701" y="36"/>
                    </a:cubicBezTo>
                    <a:cubicBezTo>
                      <a:pt x="77681" y="36"/>
                      <a:pt x="77661" y="36"/>
                      <a:pt x="77642" y="36"/>
                    </a:cubicBezTo>
                    <a:cubicBezTo>
                      <a:pt x="77622" y="36"/>
                      <a:pt x="77602" y="36"/>
                      <a:pt x="77582" y="36"/>
                    </a:cubicBezTo>
                    <a:cubicBezTo>
                      <a:pt x="73834" y="36"/>
                      <a:pt x="70494" y="3399"/>
                      <a:pt x="70948" y="7160"/>
                    </a:cubicBezTo>
                    <a:cubicBezTo>
                      <a:pt x="71458" y="7046"/>
                      <a:pt x="71971" y="6991"/>
                      <a:pt x="72481" y="6991"/>
                    </a:cubicBezTo>
                    <a:cubicBezTo>
                      <a:pt x="74418" y="6991"/>
                      <a:pt x="76294" y="7793"/>
                      <a:pt x="77642" y="9248"/>
                    </a:cubicBezTo>
                    <a:cubicBezTo>
                      <a:pt x="77624" y="9248"/>
                      <a:pt x="77606" y="9248"/>
                      <a:pt x="77587" y="9248"/>
                    </a:cubicBezTo>
                    <a:cubicBezTo>
                      <a:pt x="75529" y="9248"/>
                      <a:pt x="73607" y="10256"/>
                      <a:pt x="72355" y="11784"/>
                    </a:cubicBezTo>
                    <a:cubicBezTo>
                      <a:pt x="72756" y="8058"/>
                      <a:pt x="69443" y="4740"/>
                      <a:pt x="65721" y="4740"/>
                    </a:cubicBezTo>
                    <a:cubicBezTo>
                      <a:pt x="65701" y="4740"/>
                      <a:pt x="65682" y="4740"/>
                      <a:pt x="65662" y="4741"/>
                    </a:cubicBezTo>
                    <a:cubicBezTo>
                      <a:pt x="65642" y="4740"/>
                      <a:pt x="65622" y="4740"/>
                      <a:pt x="65602" y="4740"/>
                    </a:cubicBezTo>
                    <a:cubicBezTo>
                      <a:pt x="63733" y="4740"/>
                      <a:pt x="61966" y="5570"/>
                      <a:pt x="60724" y="6873"/>
                    </a:cubicBezTo>
                    <a:cubicBezTo>
                      <a:pt x="60760" y="6138"/>
                      <a:pt x="60662" y="5395"/>
                      <a:pt x="60420" y="4696"/>
                    </a:cubicBezTo>
                    <a:lnTo>
                      <a:pt x="60043" y="4696"/>
                    </a:lnTo>
                    <a:cubicBezTo>
                      <a:pt x="60276" y="5395"/>
                      <a:pt x="60393" y="6130"/>
                      <a:pt x="60393" y="6864"/>
                    </a:cubicBezTo>
                    <a:cubicBezTo>
                      <a:pt x="59920" y="6762"/>
                      <a:pt x="59442" y="6713"/>
                      <a:pt x="58969" y="6713"/>
                    </a:cubicBezTo>
                    <a:cubicBezTo>
                      <a:pt x="57110" y="6713"/>
                      <a:pt x="55305" y="7479"/>
                      <a:pt x="54013" y="8871"/>
                    </a:cubicBezTo>
                    <a:cubicBezTo>
                      <a:pt x="52732" y="7492"/>
                      <a:pt x="50939" y="6712"/>
                      <a:pt x="49058" y="6712"/>
                    </a:cubicBezTo>
                    <a:cubicBezTo>
                      <a:pt x="48574" y="6712"/>
                      <a:pt x="48090" y="6766"/>
                      <a:pt x="47615" y="6864"/>
                    </a:cubicBezTo>
                    <a:cubicBezTo>
                      <a:pt x="47615" y="6130"/>
                      <a:pt x="47732" y="5395"/>
                      <a:pt x="47965" y="4696"/>
                    </a:cubicBezTo>
                    <a:lnTo>
                      <a:pt x="47588" y="4696"/>
                    </a:lnTo>
                    <a:cubicBezTo>
                      <a:pt x="47346" y="5395"/>
                      <a:pt x="47248" y="6138"/>
                      <a:pt x="47284" y="6873"/>
                    </a:cubicBezTo>
                    <a:cubicBezTo>
                      <a:pt x="46049" y="5577"/>
                      <a:pt x="44293" y="4740"/>
                      <a:pt x="42434" y="4740"/>
                    </a:cubicBezTo>
                    <a:cubicBezTo>
                      <a:pt x="42405" y="4740"/>
                      <a:pt x="42376" y="4740"/>
                      <a:pt x="42346" y="4741"/>
                    </a:cubicBezTo>
                    <a:cubicBezTo>
                      <a:pt x="42319" y="4740"/>
                      <a:pt x="42291" y="4740"/>
                      <a:pt x="42263" y="4740"/>
                    </a:cubicBezTo>
                    <a:cubicBezTo>
                      <a:pt x="40287" y="4740"/>
                      <a:pt x="38431" y="5684"/>
                      <a:pt x="37185" y="7124"/>
                    </a:cubicBezTo>
                    <a:cubicBezTo>
                      <a:pt x="37480" y="3457"/>
                      <a:pt x="34193" y="233"/>
                      <a:pt x="30519" y="233"/>
                    </a:cubicBezTo>
                    <a:cubicBezTo>
                      <a:pt x="30504" y="233"/>
                      <a:pt x="30489" y="233"/>
                      <a:pt x="30474" y="234"/>
                    </a:cubicBezTo>
                    <a:cubicBezTo>
                      <a:pt x="30454" y="233"/>
                      <a:pt x="30434" y="233"/>
                      <a:pt x="30415" y="233"/>
                    </a:cubicBezTo>
                    <a:cubicBezTo>
                      <a:pt x="28546" y="233"/>
                      <a:pt x="26787" y="1072"/>
                      <a:pt x="25536" y="2375"/>
                    </a:cubicBezTo>
                    <a:cubicBezTo>
                      <a:pt x="25581" y="1640"/>
                      <a:pt x="25474" y="897"/>
                      <a:pt x="25232" y="198"/>
                    </a:cubicBezTo>
                    <a:lnTo>
                      <a:pt x="24864" y="198"/>
                    </a:lnTo>
                    <a:cubicBezTo>
                      <a:pt x="25088" y="897"/>
                      <a:pt x="25214" y="1631"/>
                      <a:pt x="25214" y="2366"/>
                    </a:cubicBezTo>
                    <a:cubicBezTo>
                      <a:pt x="24739" y="2264"/>
                      <a:pt x="24260" y="2214"/>
                      <a:pt x="23785" y="2214"/>
                    </a:cubicBezTo>
                    <a:cubicBezTo>
                      <a:pt x="21922" y="2214"/>
                      <a:pt x="20117" y="2981"/>
                      <a:pt x="18825" y="4373"/>
                    </a:cubicBezTo>
                    <a:cubicBezTo>
                      <a:pt x="17544" y="2993"/>
                      <a:pt x="15752" y="2214"/>
                      <a:pt x="13870" y="2214"/>
                    </a:cubicBezTo>
                    <a:cubicBezTo>
                      <a:pt x="13386" y="2214"/>
                      <a:pt x="12902" y="2268"/>
                      <a:pt x="12427" y="2366"/>
                    </a:cubicBezTo>
                    <a:cubicBezTo>
                      <a:pt x="12427" y="1631"/>
                      <a:pt x="12544" y="897"/>
                      <a:pt x="12777" y="198"/>
                    </a:cubicBezTo>
                    <a:lnTo>
                      <a:pt x="12382" y="198"/>
                    </a:lnTo>
                    <a:cubicBezTo>
                      <a:pt x="12141" y="897"/>
                      <a:pt x="12042" y="1640"/>
                      <a:pt x="12078" y="2375"/>
                    </a:cubicBezTo>
                    <a:cubicBezTo>
                      <a:pt x="10836" y="1072"/>
                      <a:pt x="9069" y="233"/>
                      <a:pt x="7200" y="233"/>
                    </a:cubicBezTo>
                    <a:cubicBezTo>
                      <a:pt x="7180" y="233"/>
                      <a:pt x="7160" y="233"/>
                      <a:pt x="7141" y="234"/>
                    </a:cubicBezTo>
                    <a:cubicBezTo>
                      <a:pt x="7126" y="233"/>
                      <a:pt x="7111" y="233"/>
                      <a:pt x="7096" y="233"/>
                    </a:cubicBezTo>
                    <a:cubicBezTo>
                      <a:pt x="3342" y="233"/>
                      <a:pt x="1" y="3600"/>
                      <a:pt x="456" y="7366"/>
                    </a:cubicBezTo>
                    <a:cubicBezTo>
                      <a:pt x="966" y="7252"/>
                      <a:pt x="1482" y="7196"/>
                      <a:pt x="1994" y="7196"/>
                    </a:cubicBezTo>
                    <a:cubicBezTo>
                      <a:pt x="3926" y="7196"/>
                      <a:pt x="5804" y="7993"/>
                      <a:pt x="7149" y="9445"/>
                    </a:cubicBezTo>
                    <a:lnTo>
                      <a:pt x="7149" y="9445"/>
                    </a:lnTo>
                    <a:cubicBezTo>
                      <a:pt x="7147" y="9445"/>
                      <a:pt x="7144" y="9445"/>
                      <a:pt x="7141" y="9445"/>
                    </a:cubicBezTo>
                    <a:cubicBezTo>
                      <a:pt x="7121" y="9445"/>
                      <a:pt x="7101" y="9445"/>
                      <a:pt x="7081" y="9445"/>
                    </a:cubicBezTo>
                    <a:cubicBezTo>
                      <a:pt x="3333" y="9445"/>
                      <a:pt x="1" y="12816"/>
                      <a:pt x="456" y="16569"/>
                    </a:cubicBezTo>
                    <a:cubicBezTo>
                      <a:pt x="961" y="16457"/>
                      <a:pt x="1471" y="16403"/>
                      <a:pt x="1977" y="16403"/>
                    </a:cubicBezTo>
                    <a:cubicBezTo>
                      <a:pt x="3909" y="16403"/>
                      <a:pt x="5782" y="17198"/>
                      <a:pt x="7132" y="18647"/>
                    </a:cubicBezTo>
                    <a:cubicBezTo>
                      <a:pt x="7112" y="18647"/>
                      <a:pt x="7092" y="18647"/>
                      <a:pt x="7072" y="18647"/>
                    </a:cubicBezTo>
                    <a:cubicBezTo>
                      <a:pt x="3333" y="18647"/>
                      <a:pt x="1" y="22009"/>
                      <a:pt x="456" y="25771"/>
                    </a:cubicBezTo>
                    <a:cubicBezTo>
                      <a:pt x="965" y="25657"/>
                      <a:pt x="1479" y="25602"/>
                      <a:pt x="1989" y="25602"/>
                    </a:cubicBezTo>
                    <a:cubicBezTo>
                      <a:pt x="3926" y="25602"/>
                      <a:pt x="5802" y="26404"/>
                      <a:pt x="7150" y="27859"/>
                    </a:cubicBezTo>
                    <a:cubicBezTo>
                      <a:pt x="8483" y="26416"/>
                      <a:pt x="10349" y="25613"/>
                      <a:pt x="12278" y="25613"/>
                    </a:cubicBezTo>
                    <a:cubicBezTo>
                      <a:pt x="12709" y="25613"/>
                      <a:pt x="13143" y="25653"/>
                      <a:pt x="13574" y="25735"/>
                    </a:cubicBezTo>
                    <a:cubicBezTo>
                      <a:pt x="12580" y="26909"/>
                      <a:pt x="11997" y="28414"/>
                      <a:pt x="12087" y="30000"/>
                    </a:cubicBezTo>
                    <a:cubicBezTo>
                      <a:pt x="10837" y="28697"/>
                      <a:pt x="9069" y="27867"/>
                      <a:pt x="7209" y="27867"/>
                    </a:cubicBezTo>
                    <a:cubicBezTo>
                      <a:pt x="7189" y="27867"/>
                      <a:pt x="7169" y="27867"/>
                      <a:pt x="7150" y="27868"/>
                    </a:cubicBezTo>
                    <a:cubicBezTo>
                      <a:pt x="7130" y="27867"/>
                      <a:pt x="7110" y="27867"/>
                      <a:pt x="7090" y="27867"/>
                    </a:cubicBezTo>
                    <a:cubicBezTo>
                      <a:pt x="3342" y="27867"/>
                      <a:pt x="1" y="31230"/>
                      <a:pt x="456" y="34991"/>
                    </a:cubicBezTo>
                    <a:cubicBezTo>
                      <a:pt x="968" y="34875"/>
                      <a:pt x="1485" y="34819"/>
                      <a:pt x="1999" y="34819"/>
                    </a:cubicBezTo>
                    <a:cubicBezTo>
                      <a:pt x="3903" y="34819"/>
                      <a:pt x="5755" y="35598"/>
                      <a:pt x="7096" y="37016"/>
                    </a:cubicBezTo>
                    <a:cubicBezTo>
                      <a:pt x="3341" y="37016"/>
                      <a:pt x="8" y="40377"/>
                      <a:pt x="456" y="44140"/>
                    </a:cubicBezTo>
                    <a:cubicBezTo>
                      <a:pt x="968" y="44025"/>
                      <a:pt x="1485" y="43970"/>
                      <a:pt x="1997" y="43970"/>
                    </a:cubicBezTo>
                    <a:cubicBezTo>
                      <a:pt x="3931" y="43970"/>
                      <a:pt x="5804" y="44767"/>
                      <a:pt x="7150" y="46219"/>
                    </a:cubicBezTo>
                    <a:cubicBezTo>
                      <a:pt x="8485" y="44773"/>
                      <a:pt x="10355" y="43977"/>
                      <a:pt x="12288" y="43977"/>
                    </a:cubicBezTo>
                    <a:cubicBezTo>
                      <a:pt x="12715" y="43977"/>
                      <a:pt x="13146" y="44016"/>
                      <a:pt x="13574" y="44095"/>
                    </a:cubicBezTo>
                    <a:cubicBezTo>
                      <a:pt x="12580" y="45278"/>
                      <a:pt x="11997" y="46774"/>
                      <a:pt x="12087" y="48369"/>
                    </a:cubicBezTo>
                    <a:cubicBezTo>
                      <a:pt x="10837" y="47066"/>
                      <a:pt x="9069" y="46227"/>
                      <a:pt x="7208" y="46227"/>
                    </a:cubicBezTo>
                    <a:cubicBezTo>
                      <a:pt x="7189" y="46227"/>
                      <a:pt x="7169" y="46228"/>
                      <a:pt x="7150" y="46228"/>
                    </a:cubicBezTo>
                    <a:cubicBezTo>
                      <a:pt x="7130" y="46228"/>
                      <a:pt x="7110" y="46227"/>
                      <a:pt x="7090" y="46227"/>
                    </a:cubicBezTo>
                    <a:cubicBezTo>
                      <a:pt x="3342" y="46227"/>
                      <a:pt x="1" y="49590"/>
                      <a:pt x="456" y="53351"/>
                    </a:cubicBezTo>
                    <a:cubicBezTo>
                      <a:pt x="966" y="53237"/>
                      <a:pt x="1482" y="53181"/>
                      <a:pt x="1993" y="53181"/>
                    </a:cubicBezTo>
                    <a:cubicBezTo>
                      <a:pt x="3922" y="53181"/>
                      <a:pt x="5795" y="53978"/>
                      <a:pt x="7141" y="55430"/>
                    </a:cubicBezTo>
                    <a:cubicBezTo>
                      <a:pt x="7121" y="55430"/>
                      <a:pt x="7101" y="55430"/>
                      <a:pt x="7081" y="55430"/>
                    </a:cubicBezTo>
                    <a:cubicBezTo>
                      <a:pt x="3333" y="55430"/>
                      <a:pt x="1" y="58792"/>
                      <a:pt x="456" y="62554"/>
                    </a:cubicBezTo>
                    <a:cubicBezTo>
                      <a:pt x="968" y="62439"/>
                      <a:pt x="1485" y="62383"/>
                      <a:pt x="1997" y="62383"/>
                    </a:cubicBezTo>
                    <a:cubicBezTo>
                      <a:pt x="3931" y="62383"/>
                      <a:pt x="5804" y="63180"/>
                      <a:pt x="7150" y="64633"/>
                    </a:cubicBezTo>
                    <a:cubicBezTo>
                      <a:pt x="8485" y="63187"/>
                      <a:pt x="10355" y="62390"/>
                      <a:pt x="12288" y="62390"/>
                    </a:cubicBezTo>
                    <a:cubicBezTo>
                      <a:pt x="12715" y="62390"/>
                      <a:pt x="13146" y="62429"/>
                      <a:pt x="13574" y="62509"/>
                    </a:cubicBezTo>
                    <a:cubicBezTo>
                      <a:pt x="12580" y="63692"/>
                      <a:pt x="11997" y="65188"/>
                      <a:pt x="12087" y="66783"/>
                    </a:cubicBezTo>
                    <a:cubicBezTo>
                      <a:pt x="10837" y="65480"/>
                      <a:pt x="9069" y="64641"/>
                      <a:pt x="7208" y="64641"/>
                    </a:cubicBezTo>
                    <a:cubicBezTo>
                      <a:pt x="7189" y="64641"/>
                      <a:pt x="7169" y="64641"/>
                      <a:pt x="7150" y="64642"/>
                    </a:cubicBezTo>
                    <a:cubicBezTo>
                      <a:pt x="7130" y="64641"/>
                      <a:pt x="7110" y="64641"/>
                      <a:pt x="7090" y="64641"/>
                    </a:cubicBezTo>
                    <a:cubicBezTo>
                      <a:pt x="3342" y="64641"/>
                      <a:pt x="1" y="68004"/>
                      <a:pt x="456" y="71765"/>
                    </a:cubicBezTo>
                    <a:cubicBezTo>
                      <a:pt x="965" y="71651"/>
                      <a:pt x="1479" y="71596"/>
                      <a:pt x="1989" y="71596"/>
                    </a:cubicBezTo>
                    <a:cubicBezTo>
                      <a:pt x="3926" y="71596"/>
                      <a:pt x="5802" y="72399"/>
                      <a:pt x="7150" y="73853"/>
                    </a:cubicBezTo>
                    <a:cubicBezTo>
                      <a:pt x="8483" y="72402"/>
                      <a:pt x="10349" y="71599"/>
                      <a:pt x="12279" y="71599"/>
                    </a:cubicBezTo>
                    <a:cubicBezTo>
                      <a:pt x="12709" y="71599"/>
                      <a:pt x="13143" y="71639"/>
                      <a:pt x="13574" y="71720"/>
                    </a:cubicBezTo>
                    <a:cubicBezTo>
                      <a:pt x="13037" y="72348"/>
                      <a:pt x="12624" y="73082"/>
                      <a:pt x="12365" y="73862"/>
                    </a:cubicBezTo>
                    <a:lnTo>
                      <a:pt x="12741" y="73862"/>
                    </a:lnTo>
                    <a:cubicBezTo>
                      <a:pt x="13637" y="71119"/>
                      <a:pt x="16222" y="69746"/>
                      <a:pt x="18806" y="69746"/>
                    </a:cubicBezTo>
                    <a:cubicBezTo>
                      <a:pt x="21388" y="69746"/>
                      <a:pt x="23969" y="71117"/>
                      <a:pt x="24864" y="73862"/>
                    </a:cubicBezTo>
                    <a:lnTo>
                      <a:pt x="25241" y="73862"/>
                    </a:lnTo>
                    <a:cubicBezTo>
                      <a:pt x="24981" y="73073"/>
                      <a:pt x="24569" y="72339"/>
                      <a:pt x="24031" y="71702"/>
                    </a:cubicBezTo>
                    <a:cubicBezTo>
                      <a:pt x="24457" y="71623"/>
                      <a:pt x="24885" y="71585"/>
                      <a:pt x="25310" y="71585"/>
                    </a:cubicBezTo>
                    <a:cubicBezTo>
                      <a:pt x="27245" y="71585"/>
                      <a:pt x="29120" y="72387"/>
                      <a:pt x="30465" y="73835"/>
                    </a:cubicBezTo>
                    <a:cubicBezTo>
                      <a:pt x="31802" y="72382"/>
                      <a:pt x="33677" y="71582"/>
                      <a:pt x="35611" y="71582"/>
                    </a:cubicBezTo>
                    <a:cubicBezTo>
                      <a:pt x="36087" y="71582"/>
                      <a:pt x="36566" y="71630"/>
                      <a:pt x="37042" y="71729"/>
                    </a:cubicBezTo>
                    <a:cubicBezTo>
                      <a:pt x="36011" y="72993"/>
                      <a:pt x="35438" y="74615"/>
                      <a:pt x="35644" y="76308"/>
                    </a:cubicBezTo>
                    <a:cubicBezTo>
                      <a:pt x="36151" y="76194"/>
                      <a:pt x="36664" y="76139"/>
                      <a:pt x="37173" y="76139"/>
                    </a:cubicBezTo>
                    <a:cubicBezTo>
                      <a:pt x="39108" y="76139"/>
                      <a:pt x="40989" y="76942"/>
                      <a:pt x="42337" y="78396"/>
                    </a:cubicBezTo>
                    <a:cubicBezTo>
                      <a:pt x="43675" y="76948"/>
                      <a:pt x="45548" y="76146"/>
                      <a:pt x="47484" y="76146"/>
                    </a:cubicBezTo>
                    <a:cubicBezTo>
                      <a:pt x="47908" y="76146"/>
                      <a:pt x="48336" y="76184"/>
                      <a:pt x="48762" y="76263"/>
                    </a:cubicBezTo>
                    <a:cubicBezTo>
                      <a:pt x="48224" y="76899"/>
                      <a:pt x="47812" y="77625"/>
                      <a:pt x="47552" y="78414"/>
                    </a:cubicBezTo>
                    <a:lnTo>
                      <a:pt x="47929" y="78414"/>
                    </a:lnTo>
                    <a:cubicBezTo>
                      <a:pt x="48825" y="75666"/>
                      <a:pt x="51408" y="74291"/>
                      <a:pt x="53990" y="74291"/>
                    </a:cubicBezTo>
                    <a:cubicBezTo>
                      <a:pt x="56571" y="74291"/>
                      <a:pt x="59152" y="75664"/>
                      <a:pt x="60052" y="78414"/>
                    </a:cubicBezTo>
                    <a:lnTo>
                      <a:pt x="60438" y="78414"/>
                    </a:lnTo>
                    <a:cubicBezTo>
                      <a:pt x="60169" y="77625"/>
                      <a:pt x="59766" y="76891"/>
                      <a:pt x="59228" y="76263"/>
                    </a:cubicBezTo>
                    <a:cubicBezTo>
                      <a:pt x="59656" y="76184"/>
                      <a:pt x="60087" y="76145"/>
                      <a:pt x="60514" y="76145"/>
                    </a:cubicBezTo>
                    <a:cubicBezTo>
                      <a:pt x="62447" y="76145"/>
                      <a:pt x="64319" y="76941"/>
                      <a:pt x="65662" y="78387"/>
                    </a:cubicBezTo>
                    <a:cubicBezTo>
                      <a:pt x="67002" y="76933"/>
                      <a:pt x="68877" y="76130"/>
                      <a:pt x="70814" y="76130"/>
                    </a:cubicBezTo>
                    <a:cubicBezTo>
                      <a:pt x="71323" y="76130"/>
                      <a:pt x="71837" y="76185"/>
                      <a:pt x="72346" y="76299"/>
                    </a:cubicBezTo>
                    <a:cubicBezTo>
                      <a:pt x="72801" y="72547"/>
                      <a:pt x="69460" y="69175"/>
                      <a:pt x="65712" y="69175"/>
                    </a:cubicBezTo>
                    <a:cubicBezTo>
                      <a:pt x="65698" y="69175"/>
                      <a:pt x="65684" y="69175"/>
                      <a:pt x="65669" y="69175"/>
                    </a:cubicBezTo>
                    <a:lnTo>
                      <a:pt x="65669" y="69175"/>
                    </a:lnTo>
                    <a:cubicBezTo>
                      <a:pt x="67009" y="67731"/>
                      <a:pt x="68871" y="66936"/>
                      <a:pt x="70797" y="66936"/>
                    </a:cubicBezTo>
                    <a:cubicBezTo>
                      <a:pt x="71279" y="66936"/>
                      <a:pt x="71765" y="66986"/>
                      <a:pt x="72248" y="67088"/>
                    </a:cubicBezTo>
                    <a:cubicBezTo>
                      <a:pt x="71271" y="68333"/>
                      <a:pt x="70742" y="69901"/>
                      <a:pt x="70939" y="71559"/>
                    </a:cubicBezTo>
                    <a:cubicBezTo>
                      <a:pt x="71452" y="71445"/>
                      <a:pt x="71968" y="71389"/>
                      <a:pt x="72480" y="71389"/>
                    </a:cubicBezTo>
                    <a:cubicBezTo>
                      <a:pt x="74414" y="71389"/>
                      <a:pt x="76287" y="72186"/>
                      <a:pt x="77633" y="73638"/>
                    </a:cubicBezTo>
                    <a:cubicBezTo>
                      <a:pt x="78970" y="72190"/>
                      <a:pt x="80844" y="71388"/>
                      <a:pt x="82779" y="71388"/>
                    </a:cubicBezTo>
                    <a:cubicBezTo>
                      <a:pt x="83204" y="71388"/>
                      <a:pt x="83632" y="71426"/>
                      <a:pt x="84057" y="71505"/>
                    </a:cubicBezTo>
                    <a:cubicBezTo>
                      <a:pt x="83520" y="72141"/>
                      <a:pt x="83108" y="72867"/>
                      <a:pt x="82848" y="73656"/>
                    </a:cubicBezTo>
                    <a:lnTo>
                      <a:pt x="83224" y="73656"/>
                    </a:lnTo>
                    <a:cubicBezTo>
                      <a:pt x="84120" y="70909"/>
                      <a:pt x="86703" y="69536"/>
                      <a:pt x="89286" y="69536"/>
                    </a:cubicBezTo>
                    <a:cubicBezTo>
                      <a:pt x="91869" y="69536"/>
                      <a:pt x="94452" y="70909"/>
                      <a:pt x="95348" y="73656"/>
                    </a:cubicBezTo>
                    <a:lnTo>
                      <a:pt x="95724" y="73656"/>
                    </a:lnTo>
                    <a:cubicBezTo>
                      <a:pt x="95464" y="72867"/>
                      <a:pt x="95052" y="72141"/>
                      <a:pt x="94514" y="71505"/>
                    </a:cubicBezTo>
                    <a:cubicBezTo>
                      <a:pt x="94942" y="71426"/>
                      <a:pt x="95371" y="71388"/>
                      <a:pt x="95797" y="71388"/>
                    </a:cubicBezTo>
                    <a:cubicBezTo>
                      <a:pt x="97737" y="71388"/>
                      <a:pt x="99611" y="72190"/>
                      <a:pt x="100948" y="73638"/>
                    </a:cubicBezTo>
                    <a:cubicBezTo>
                      <a:pt x="102293" y="72185"/>
                      <a:pt x="104163" y="71385"/>
                      <a:pt x="106095" y="71385"/>
                    </a:cubicBezTo>
                    <a:cubicBezTo>
                      <a:pt x="106570" y="71385"/>
                      <a:pt x="107049" y="71433"/>
                      <a:pt x="107525" y="71532"/>
                    </a:cubicBezTo>
                    <a:cubicBezTo>
                      <a:pt x="106495" y="72796"/>
                      <a:pt x="105921" y="74417"/>
                      <a:pt x="106127" y="76111"/>
                    </a:cubicBezTo>
                    <a:cubicBezTo>
                      <a:pt x="106637" y="75997"/>
                      <a:pt x="107150" y="75942"/>
                      <a:pt x="107660" y="75942"/>
                    </a:cubicBezTo>
                    <a:cubicBezTo>
                      <a:pt x="109597" y="75942"/>
                      <a:pt x="111473" y="76744"/>
                      <a:pt x="112821" y="78199"/>
                    </a:cubicBezTo>
                    <a:cubicBezTo>
                      <a:pt x="114158" y="76751"/>
                      <a:pt x="116031" y="75948"/>
                      <a:pt x="117967" y="75948"/>
                    </a:cubicBezTo>
                    <a:cubicBezTo>
                      <a:pt x="118392" y="75948"/>
                      <a:pt x="118820" y="75987"/>
                      <a:pt x="119245" y="76066"/>
                    </a:cubicBezTo>
                    <a:cubicBezTo>
                      <a:pt x="118708" y="76702"/>
                      <a:pt x="118295" y="77428"/>
                      <a:pt x="118036" y="78217"/>
                    </a:cubicBezTo>
                    <a:lnTo>
                      <a:pt x="118412" y="78217"/>
                    </a:lnTo>
                    <a:cubicBezTo>
                      <a:pt x="119308" y="75474"/>
                      <a:pt x="121893" y="74100"/>
                      <a:pt x="124477" y="74100"/>
                    </a:cubicBezTo>
                    <a:cubicBezTo>
                      <a:pt x="127059" y="74100"/>
                      <a:pt x="129640" y="75471"/>
                      <a:pt x="130536" y="78217"/>
                    </a:cubicBezTo>
                    <a:lnTo>
                      <a:pt x="130912" y="78217"/>
                    </a:lnTo>
                    <a:cubicBezTo>
                      <a:pt x="130652" y="77428"/>
                      <a:pt x="130240" y="76702"/>
                      <a:pt x="129702" y="76066"/>
                    </a:cubicBezTo>
                    <a:cubicBezTo>
                      <a:pt x="130130" y="75987"/>
                      <a:pt x="130558" y="75948"/>
                      <a:pt x="130984" y="75948"/>
                    </a:cubicBezTo>
                    <a:cubicBezTo>
                      <a:pt x="132922" y="75948"/>
                      <a:pt x="134791" y="76751"/>
                      <a:pt x="136136" y="78199"/>
                    </a:cubicBezTo>
                    <a:cubicBezTo>
                      <a:pt x="137484" y="76744"/>
                      <a:pt x="139360" y="75942"/>
                      <a:pt x="141292" y="75942"/>
                    </a:cubicBezTo>
                    <a:cubicBezTo>
                      <a:pt x="141801" y="75942"/>
                      <a:pt x="142313" y="75997"/>
                      <a:pt x="142820" y="76111"/>
                    </a:cubicBezTo>
                    <a:cubicBezTo>
                      <a:pt x="143275" y="72358"/>
                      <a:pt x="139935" y="68987"/>
                      <a:pt x="136195" y="68987"/>
                    </a:cubicBezTo>
                    <a:cubicBezTo>
                      <a:pt x="136175" y="68987"/>
                      <a:pt x="136156" y="68987"/>
                      <a:pt x="136136" y="68987"/>
                    </a:cubicBezTo>
                    <a:cubicBezTo>
                      <a:pt x="136116" y="68987"/>
                      <a:pt x="136096" y="68987"/>
                      <a:pt x="136077" y="68987"/>
                    </a:cubicBezTo>
                    <a:cubicBezTo>
                      <a:pt x="134208" y="68987"/>
                      <a:pt x="132440" y="69825"/>
                      <a:pt x="131199" y="71129"/>
                    </a:cubicBezTo>
                    <a:cubicBezTo>
                      <a:pt x="131279" y="69534"/>
                      <a:pt x="130697" y="68038"/>
                      <a:pt x="129702" y="66855"/>
                    </a:cubicBezTo>
                    <a:cubicBezTo>
                      <a:pt x="130132" y="66775"/>
                      <a:pt x="130564" y="66736"/>
                      <a:pt x="130992" y="66736"/>
                    </a:cubicBezTo>
                    <a:cubicBezTo>
                      <a:pt x="132927" y="66736"/>
                      <a:pt x="134793" y="67533"/>
                      <a:pt x="136136" y="68978"/>
                    </a:cubicBezTo>
                    <a:cubicBezTo>
                      <a:pt x="137482" y="67526"/>
                      <a:pt x="139354" y="66729"/>
                      <a:pt x="141284" y="66729"/>
                    </a:cubicBezTo>
                    <a:cubicBezTo>
                      <a:pt x="141795" y="66729"/>
                      <a:pt x="142310" y="66785"/>
                      <a:pt x="142820" y="66900"/>
                    </a:cubicBezTo>
                    <a:cubicBezTo>
                      <a:pt x="143276" y="63142"/>
                      <a:pt x="139935" y="59776"/>
                      <a:pt x="136189" y="59776"/>
                    </a:cubicBezTo>
                    <a:cubicBezTo>
                      <a:pt x="136175" y="59776"/>
                      <a:pt x="136160" y="59776"/>
                      <a:pt x="136145" y="59776"/>
                    </a:cubicBezTo>
                    <a:cubicBezTo>
                      <a:pt x="137492" y="58329"/>
                      <a:pt x="139362" y="57528"/>
                      <a:pt x="141292" y="57528"/>
                    </a:cubicBezTo>
                    <a:cubicBezTo>
                      <a:pt x="141800" y="57528"/>
                      <a:pt x="142312" y="57583"/>
                      <a:pt x="142820" y="57697"/>
                    </a:cubicBezTo>
                    <a:cubicBezTo>
                      <a:pt x="143275" y="53945"/>
                      <a:pt x="139935" y="50573"/>
                      <a:pt x="136195" y="50573"/>
                    </a:cubicBezTo>
                    <a:cubicBezTo>
                      <a:pt x="136175" y="50573"/>
                      <a:pt x="136156" y="50573"/>
                      <a:pt x="136136" y="50574"/>
                    </a:cubicBezTo>
                    <a:cubicBezTo>
                      <a:pt x="137486" y="49117"/>
                      <a:pt x="139365" y="48320"/>
                      <a:pt x="141300" y="48320"/>
                    </a:cubicBezTo>
                    <a:cubicBezTo>
                      <a:pt x="141806" y="48320"/>
                      <a:pt x="142315" y="48374"/>
                      <a:pt x="142820" y="48486"/>
                    </a:cubicBezTo>
                    <a:cubicBezTo>
                      <a:pt x="143276" y="44728"/>
                      <a:pt x="139935" y="41362"/>
                      <a:pt x="136181" y="41362"/>
                    </a:cubicBezTo>
                    <a:cubicBezTo>
                      <a:pt x="136166" y="41362"/>
                      <a:pt x="136151" y="41362"/>
                      <a:pt x="136136" y="41362"/>
                    </a:cubicBezTo>
                    <a:cubicBezTo>
                      <a:pt x="137483" y="39915"/>
                      <a:pt x="139359" y="39114"/>
                      <a:pt x="141291" y="39114"/>
                    </a:cubicBezTo>
                    <a:cubicBezTo>
                      <a:pt x="141800" y="39114"/>
                      <a:pt x="142312" y="39169"/>
                      <a:pt x="142820" y="39283"/>
                    </a:cubicBezTo>
                    <a:cubicBezTo>
                      <a:pt x="143275" y="35522"/>
                      <a:pt x="139935" y="32159"/>
                      <a:pt x="136195" y="32159"/>
                    </a:cubicBezTo>
                    <a:cubicBezTo>
                      <a:pt x="136175" y="32159"/>
                      <a:pt x="136156" y="32160"/>
                      <a:pt x="136136" y="32160"/>
                    </a:cubicBezTo>
                    <a:cubicBezTo>
                      <a:pt x="136116" y="32160"/>
                      <a:pt x="136096" y="32159"/>
                      <a:pt x="136077" y="32159"/>
                    </a:cubicBezTo>
                    <a:cubicBezTo>
                      <a:pt x="134208" y="32159"/>
                      <a:pt x="132440" y="32998"/>
                      <a:pt x="131199" y="34301"/>
                    </a:cubicBezTo>
                    <a:cubicBezTo>
                      <a:pt x="131279" y="32706"/>
                      <a:pt x="130697" y="31210"/>
                      <a:pt x="129711" y="30027"/>
                    </a:cubicBezTo>
                    <a:cubicBezTo>
                      <a:pt x="130140" y="29948"/>
                      <a:pt x="130570" y="29909"/>
                      <a:pt x="130997" y="29909"/>
                    </a:cubicBezTo>
                    <a:cubicBezTo>
                      <a:pt x="132927" y="29909"/>
                      <a:pt x="134793" y="30705"/>
                      <a:pt x="136136" y="32151"/>
                    </a:cubicBezTo>
                    <a:cubicBezTo>
                      <a:pt x="137482" y="30699"/>
                      <a:pt x="139354" y="29902"/>
                      <a:pt x="141284" y="29902"/>
                    </a:cubicBezTo>
                    <a:cubicBezTo>
                      <a:pt x="141795" y="29902"/>
                      <a:pt x="142310" y="29957"/>
                      <a:pt x="142820" y="30072"/>
                    </a:cubicBezTo>
                    <a:cubicBezTo>
                      <a:pt x="143276" y="26315"/>
                      <a:pt x="139935" y="22948"/>
                      <a:pt x="136189" y="22948"/>
                    </a:cubicBezTo>
                    <a:cubicBezTo>
                      <a:pt x="136175" y="22948"/>
                      <a:pt x="136160" y="22948"/>
                      <a:pt x="136145" y="22948"/>
                    </a:cubicBezTo>
                    <a:cubicBezTo>
                      <a:pt x="137491" y="21496"/>
                      <a:pt x="139358" y="20699"/>
                      <a:pt x="141285" y="20699"/>
                    </a:cubicBezTo>
                    <a:cubicBezTo>
                      <a:pt x="141795" y="20699"/>
                      <a:pt x="142310" y="20755"/>
                      <a:pt x="142820" y="20870"/>
                    </a:cubicBezTo>
                    <a:cubicBezTo>
                      <a:pt x="143275" y="17108"/>
                      <a:pt x="139935" y="13746"/>
                      <a:pt x="136195" y="13746"/>
                    </a:cubicBezTo>
                    <a:cubicBezTo>
                      <a:pt x="136175" y="13746"/>
                      <a:pt x="136156" y="13746"/>
                      <a:pt x="136136" y="13746"/>
                    </a:cubicBezTo>
                    <a:cubicBezTo>
                      <a:pt x="137484" y="12292"/>
                      <a:pt x="139360" y="11489"/>
                      <a:pt x="141292" y="11489"/>
                    </a:cubicBezTo>
                    <a:cubicBezTo>
                      <a:pt x="141801" y="11489"/>
                      <a:pt x="142313" y="11544"/>
                      <a:pt x="142820" y="11658"/>
                    </a:cubicBezTo>
                    <a:cubicBezTo>
                      <a:pt x="143275" y="7906"/>
                      <a:pt x="139935" y="4534"/>
                      <a:pt x="136195" y="4534"/>
                    </a:cubicBezTo>
                    <a:cubicBezTo>
                      <a:pt x="136175" y="4534"/>
                      <a:pt x="136156" y="4534"/>
                      <a:pt x="136136" y="4535"/>
                    </a:cubicBezTo>
                    <a:cubicBezTo>
                      <a:pt x="136116" y="4534"/>
                      <a:pt x="136096" y="4534"/>
                      <a:pt x="136077" y="4534"/>
                    </a:cubicBezTo>
                    <a:cubicBezTo>
                      <a:pt x="134208" y="4534"/>
                      <a:pt x="132440" y="5373"/>
                      <a:pt x="131199" y="6676"/>
                    </a:cubicBezTo>
                    <a:cubicBezTo>
                      <a:pt x="131234" y="5941"/>
                      <a:pt x="131136" y="5198"/>
                      <a:pt x="130894" y="4499"/>
                    </a:cubicBezTo>
                    <a:lnTo>
                      <a:pt x="130518" y="4499"/>
                    </a:lnTo>
                    <a:cubicBezTo>
                      <a:pt x="130751" y="5198"/>
                      <a:pt x="130867" y="5932"/>
                      <a:pt x="130867" y="6667"/>
                    </a:cubicBezTo>
                    <a:cubicBezTo>
                      <a:pt x="130394" y="6565"/>
                      <a:pt x="129917" y="6515"/>
                      <a:pt x="129443" y="6515"/>
                    </a:cubicBezTo>
                    <a:cubicBezTo>
                      <a:pt x="127584" y="6515"/>
                      <a:pt x="125780" y="7282"/>
                      <a:pt x="124487" y="8674"/>
                    </a:cubicBezTo>
                    <a:cubicBezTo>
                      <a:pt x="123206" y="7294"/>
                      <a:pt x="121414" y="6515"/>
                      <a:pt x="119532" y="6515"/>
                    </a:cubicBezTo>
                    <a:cubicBezTo>
                      <a:pt x="119048" y="6515"/>
                      <a:pt x="118564" y="6569"/>
                      <a:pt x="118089" y="6667"/>
                    </a:cubicBezTo>
                    <a:cubicBezTo>
                      <a:pt x="118089" y="5932"/>
                      <a:pt x="118206" y="5198"/>
                      <a:pt x="118439" y="4499"/>
                    </a:cubicBezTo>
                    <a:lnTo>
                      <a:pt x="118063" y="4499"/>
                    </a:lnTo>
                    <a:cubicBezTo>
                      <a:pt x="117821" y="5198"/>
                      <a:pt x="117722" y="5932"/>
                      <a:pt x="117758" y="6676"/>
                    </a:cubicBezTo>
                    <a:cubicBezTo>
                      <a:pt x="116516" y="5373"/>
                      <a:pt x="114749" y="4534"/>
                      <a:pt x="112880" y="4534"/>
                    </a:cubicBezTo>
                    <a:cubicBezTo>
                      <a:pt x="112860" y="4534"/>
                      <a:pt x="112840" y="4534"/>
                      <a:pt x="112821" y="4535"/>
                    </a:cubicBezTo>
                    <a:cubicBezTo>
                      <a:pt x="112802" y="4534"/>
                      <a:pt x="112783" y="4534"/>
                      <a:pt x="112765" y="4534"/>
                    </a:cubicBezTo>
                    <a:cubicBezTo>
                      <a:pt x="110778" y="4534"/>
                      <a:pt x="108911" y="5480"/>
                      <a:pt x="107659" y="6927"/>
                    </a:cubicBezTo>
                    <a:lnTo>
                      <a:pt x="107659" y="6927"/>
                    </a:lnTo>
                    <a:cubicBezTo>
                      <a:pt x="107953" y="3264"/>
                      <a:pt x="104676" y="36"/>
                      <a:pt x="101009" y="36"/>
                    </a:cubicBezTo>
                    <a:cubicBezTo>
                      <a:pt x="100988" y="36"/>
                      <a:pt x="100968" y="36"/>
                      <a:pt x="100948" y="36"/>
                    </a:cubicBezTo>
                    <a:cubicBezTo>
                      <a:pt x="100928" y="36"/>
                      <a:pt x="100908" y="36"/>
                      <a:pt x="100889" y="36"/>
                    </a:cubicBezTo>
                    <a:cubicBezTo>
                      <a:pt x="99020" y="36"/>
                      <a:pt x="97261" y="875"/>
                      <a:pt x="96011" y="2178"/>
                    </a:cubicBezTo>
                    <a:cubicBezTo>
                      <a:pt x="96056" y="1434"/>
                      <a:pt x="95948" y="699"/>
                      <a:pt x="95706" y="1"/>
                    </a:cubicBezTo>
                    <a:lnTo>
                      <a:pt x="95339" y="1"/>
                    </a:lnTo>
                    <a:cubicBezTo>
                      <a:pt x="95563" y="699"/>
                      <a:pt x="95688" y="1434"/>
                      <a:pt x="95688" y="2169"/>
                    </a:cubicBezTo>
                    <a:cubicBezTo>
                      <a:pt x="95213" y="2067"/>
                      <a:pt x="94735" y="2017"/>
                      <a:pt x="94260" y="2017"/>
                    </a:cubicBezTo>
                    <a:cubicBezTo>
                      <a:pt x="92399" y="2017"/>
                      <a:pt x="90599" y="2784"/>
                      <a:pt x="89299" y="4176"/>
                    </a:cubicBezTo>
                    <a:cubicBezTo>
                      <a:pt x="88027" y="2796"/>
                      <a:pt x="86226" y="2017"/>
                      <a:pt x="84344" y="2017"/>
                    </a:cubicBezTo>
                    <a:cubicBezTo>
                      <a:pt x="83860" y="2017"/>
                      <a:pt x="83376" y="2061"/>
                      <a:pt x="82902" y="2169"/>
                    </a:cubicBezTo>
                    <a:cubicBezTo>
                      <a:pt x="82910" y="1434"/>
                      <a:pt x="83027" y="699"/>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grpSp>
        <p:grpSp>
          <p:nvGrpSpPr>
            <p:cNvPr id="393" name="Google Shape;393;p18"/>
            <p:cNvGrpSpPr/>
            <p:nvPr/>
          </p:nvGrpSpPr>
          <p:grpSpPr>
            <a:xfrm>
              <a:off x="3030083" y="-541901"/>
              <a:ext cx="3080308" cy="3269023"/>
              <a:chOff x="0" y="0"/>
              <a:chExt cx="2743172" cy="2911232"/>
            </a:xfrm>
          </p:grpSpPr>
          <p:sp>
            <p:nvSpPr>
              <p:cNvPr id="394" name="Google Shape;394;p18"/>
              <p:cNvSpPr/>
              <p:nvPr/>
            </p:nvSpPr>
            <p:spPr>
              <a:xfrm>
                <a:off x="0" y="1411617"/>
                <a:ext cx="2743172" cy="1499615"/>
              </a:xfrm>
              <a:custGeom>
                <a:avLst/>
                <a:gdLst/>
                <a:ahLst/>
                <a:cxnLst/>
                <a:rect l="l" t="t" r="r" b="b"/>
                <a:pathLst>
                  <a:path w="143284" h="78442" extrusionOk="0">
                    <a:moveTo>
                      <a:pt x="94420" y="2397"/>
                    </a:moveTo>
                    <a:cubicBezTo>
                      <a:pt x="94850" y="2397"/>
                      <a:pt x="95284" y="2437"/>
                      <a:pt x="95715" y="2519"/>
                    </a:cubicBezTo>
                    <a:cubicBezTo>
                      <a:pt x="94720" y="3693"/>
                      <a:pt x="94138" y="5198"/>
                      <a:pt x="94228" y="6784"/>
                    </a:cubicBezTo>
                    <a:cubicBezTo>
                      <a:pt x="92977" y="5481"/>
                      <a:pt x="91219" y="4651"/>
                      <a:pt x="89350" y="4651"/>
                    </a:cubicBezTo>
                    <a:cubicBezTo>
                      <a:pt x="89330" y="4651"/>
                      <a:pt x="89310" y="4651"/>
                      <a:pt x="89290" y="4651"/>
                    </a:cubicBezTo>
                    <a:cubicBezTo>
                      <a:pt x="90624" y="3201"/>
                      <a:pt x="92490" y="2397"/>
                      <a:pt x="94420" y="2397"/>
                    </a:cubicBezTo>
                    <a:close/>
                    <a:moveTo>
                      <a:pt x="84151" y="2400"/>
                    </a:moveTo>
                    <a:cubicBezTo>
                      <a:pt x="86084" y="2400"/>
                      <a:pt x="87955" y="3198"/>
                      <a:pt x="89290" y="4651"/>
                    </a:cubicBezTo>
                    <a:cubicBezTo>
                      <a:pt x="89270" y="4651"/>
                      <a:pt x="89250" y="4651"/>
                      <a:pt x="89231" y="4651"/>
                    </a:cubicBezTo>
                    <a:cubicBezTo>
                      <a:pt x="87362" y="4651"/>
                      <a:pt x="85594" y="5481"/>
                      <a:pt x="84353" y="6793"/>
                    </a:cubicBezTo>
                    <a:cubicBezTo>
                      <a:pt x="84434" y="5207"/>
                      <a:pt x="83851" y="3702"/>
                      <a:pt x="82866" y="2519"/>
                    </a:cubicBezTo>
                    <a:cubicBezTo>
                      <a:pt x="83294" y="2439"/>
                      <a:pt x="83724" y="2400"/>
                      <a:pt x="84151" y="2400"/>
                    </a:cubicBezTo>
                    <a:close/>
                    <a:moveTo>
                      <a:pt x="13670" y="2589"/>
                    </a:moveTo>
                    <a:cubicBezTo>
                      <a:pt x="15606" y="2589"/>
                      <a:pt x="17480" y="3392"/>
                      <a:pt x="18825" y="4840"/>
                    </a:cubicBezTo>
                    <a:lnTo>
                      <a:pt x="18825" y="4840"/>
                    </a:lnTo>
                    <a:cubicBezTo>
                      <a:pt x="18822" y="4840"/>
                      <a:pt x="18819" y="4840"/>
                      <a:pt x="18816" y="4840"/>
                    </a:cubicBezTo>
                    <a:cubicBezTo>
                      <a:pt x="18806" y="4840"/>
                      <a:pt x="18796" y="4840"/>
                      <a:pt x="18786" y="4840"/>
                    </a:cubicBezTo>
                    <a:cubicBezTo>
                      <a:pt x="16906" y="4840"/>
                      <a:pt x="15136" y="5671"/>
                      <a:pt x="13879" y="6981"/>
                    </a:cubicBezTo>
                    <a:cubicBezTo>
                      <a:pt x="13951" y="5404"/>
                      <a:pt x="13368" y="3899"/>
                      <a:pt x="12382" y="2716"/>
                    </a:cubicBezTo>
                    <a:lnTo>
                      <a:pt x="12391" y="2707"/>
                    </a:lnTo>
                    <a:cubicBezTo>
                      <a:pt x="12817" y="2628"/>
                      <a:pt x="13245" y="2589"/>
                      <a:pt x="13670" y="2589"/>
                    </a:cubicBezTo>
                    <a:close/>
                    <a:moveTo>
                      <a:pt x="23963" y="2589"/>
                    </a:moveTo>
                    <a:cubicBezTo>
                      <a:pt x="24387" y="2589"/>
                      <a:pt x="24815" y="2628"/>
                      <a:pt x="25241" y="2707"/>
                    </a:cubicBezTo>
                    <a:cubicBezTo>
                      <a:pt x="24255" y="3890"/>
                      <a:pt x="23673" y="5395"/>
                      <a:pt x="23753" y="6981"/>
                    </a:cubicBezTo>
                    <a:cubicBezTo>
                      <a:pt x="22512" y="5678"/>
                      <a:pt x="20744" y="4839"/>
                      <a:pt x="18875" y="4839"/>
                    </a:cubicBezTo>
                    <a:cubicBezTo>
                      <a:pt x="18859" y="4839"/>
                      <a:pt x="18842" y="4839"/>
                      <a:pt x="18825" y="4840"/>
                    </a:cubicBezTo>
                    <a:lnTo>
                      <a:pt x="18825" y="4840"/>
                    </a:lnTo>
                    <a:cubicBezTo>
                      <a:pt x="20162" y="3392"/>
                      <a:pt x="22030" y="2589"/>
                      <a:pt x="23963" y="2589"/>
                    </a:cubicBezTo>
                    <a:close/>
                    <a:moveTo>
                      <a:pt x="77628" y="548"/>
                    </a:moveTo>
                    <a:cubicBezTo>
                      <a:pt x="80805" y="548"/>
                      <a:pt x="83981" y="2626"/>
                      <a:pt x="84022" y="6784"/>
                    </a:cubicBezTo>
                    <a:cubicBezTo>
                      <a:pt x="83543" y="6679"/>
                      <a:pt x="83061" y="6628"/>
                      <a:pt x="82582" y="6628"/>
                    </a:cubicBezTo>
                    <a:cubicBezTo>
                      <a:pt x="80728" y="6628"/>
                      <a:pt x="78929" y="7396"/>
                      <a:pt x="77633" y="8791"/>
                    </a:cubicBezTo>
                    <a:cubicBezTo>
                      <a:pt x="76359" y="7419"/>
                      <a:pt x="74579" y="6632"/>
                      <a:pt x="72709" y="6632"/>
                    </a:cubicBezTo>
                    <a:cubicBezTo>
                      <a:pt x="72699" y="6632"/>
                      <a:pt x="72688" y="6632"/>
                      <a:pt x="72678" y="6632"/>
                    </a:cubicBezTo>
                    <a:cubicBezTo>
                      <a:pt x="72194" y="6632"/>
                      <a:pt x="71710" y="6677"/>
                      <a:pt x="71235" y="6784"/>
                    </a:cubicBezTo>
                    <a:cubicBezTo>
                      <a:pt x="71275" y="2626"/>
                      <a:pt x="74452" y="548"/>
                      <a:pt x="77628" y="548"/>
                    </a:cubicBezTo>
                    <a:close/>
                    <a:moveTo>
                      <a:pt x="100945" y="548"/>
                    </a:moveTo>
                    <a:cubicBezTo>
                      <a:pt x="104119" y="548"/>
                      <a:pt x="107295" y="2626"/>
                      <a:pt x="107337" y="6782"/>
                    </a:cubicBezTo>
                    <a:lnTo>
                      <a:pt x="107337" y="6782"/>
                    </a:lnTo>
                    <a:cubicBezTo>
                      <a:pt x="106865" y="6681"/>
                      <a:pt x="106389" y="6632"/>
                      <a:pt x="105917" y="6632"/>
                    </a:cubicBezTo>
                    <a:cubicBezTo>
                      <a:pt x="104054" y="6632"/>
                      <a:pt x="102249" y="7399"/>
                      <a:pt x="100957" y="8791"/>
                    </a:cubicBezTo>
                    <a:cubicBezTo>
                      <a:pt x="99676" y="7411"/>
                      <a:pt x="97883" y="6632"/>
                      <a:pt x="96002" y="6632"/>
                    </a:cubicBezTo>
                    <a:cubicBezTo>
                      <a:pt x="95518" y="6632"/>
                      <a:pt x="95034" y="6685"/>
                      <a:pt x="94559" y="6784"/>
                    </a:cubicBezTo>
                    <a:cubicBezTo>
                      <a:pt x="94595" y="2626"/>
                      <a:pt x="97769" y="548"/>
                      <a:pt x="100945" y="548"/>
                    </a:cubicBezTo>
                    <a:close/>
                    <a:moveTo>
                      <a:pt x="7159" y="741"/>
                    </a:moveTo>
                    <a:cubicBezTo>
                      <a:pt x="10334" y="741"/>
                      <a:pt x="13512" y="2820"/>
                      <a:pt x="13556" y="6981"/>
                    </a:cubicBezTo>
                    <a:cubicBezTo>
                      <a:pt x="13074" y="6876"/>
                      <a:pt x="12589" y="6825"/>
                      <a:pt x="12108" y="6825"/>
                    </a:cubicBezTo>
                    <a:cubicBezTo>
                      <a:pt x="10251" y="6825"/>
                      <a:pt x="8458" y="7587"/>
                      <a:pt x="7163" y="8974"/>
                    </a:cubicBezTo>
                    <a:lnTo>
                      <a:pt x="7163" y="8974"/>
                    </a:lnTo>
                    <a:cubicBezTo>
                      <a:pt x="5882" y="7606"/>
                      <a:pt x="4092" y="6820"/>
                      <a:pt x="2212" y="6820"/>
                    </a:cubicBezTo>
                    <a:cubicBezTo>
                      <a:pt x="1728" y="6820"/>
                      <a:pt x="1245" y="6874"/>
                      <a:pt x="770" y="6981"/>
                    </a:cubicBezTo>
                    <a:cubicBezTo>
                      <a:pt x="806" y="2822"/>
                      <a:pt x="3981" y="741"/>
                      <a:pt x="7159" y="741"/>
                    </a:cubicBezTo>
                    <a:close/>
                    <a:moveTo>
                      <a:pt x="30465" y="748"/>
                    </a:moveTo>
                    <a:cubicBezTo>
                      <a:pt x="33637" y="748"/>
                      <a:pt x="36811" y="2823"/>
                      <a:pt x="36854" y="6977"/>
                    </a:cubicBezTo>
                    <a:lnTo>
                      <a:pt x="36854" y="6977"/>
                    </a:lnTo>
                    <a:cubicBezTo>
                      <a:pt x="36379" y="6875"/>
                      <a:pt x="35901" y="6825"/>
                      <a:pt x="35427" y="6825"/>
                    </a:cubicBezTo>
                    <a:cubicBezTo>
                      <a:pt x="33572" y="6825"/>
                      <a:pt x="31778" y="7591"/>
                      <a:pt x="30483" y="8979"/>
                    </a:cubicBezTo>
                    <a:cubicBezTo>
                      <a:pt x="29201" y="7608"/>
                      <a:pt x="27409" y="6820"/>
                      <a:pt x="25536" y="6820"/>
                    </a:cubicBezTo>
                    <a:cubicBezTo>
                      <a:pt x="25044" y="6820"/>
                      <a:pt x="24560" y="6874"/>
                      <a:pt x="24085" y="6981"/>
                    </a:cubicBezTo>
                    <a:cubicBezTo>
                      <a:pt x="24116" y="2827"/>
                      <a:pt x="27290" y="748"/>
                      <a:pt x="30465" y="748"/>
                    </a:cubicBezTo>
                    <a:close/>
                    <a:moveTo>
                      <a:pt x="119332" y="6908"/>
                    </a:moveTo>
                    <a:cubicBezTo>
                      <a:pt x="121265" y="6908"/>
                      <a:pt x="123134" y="7710"/>
                      <a:pt x="124478" y="9150"/>
                    </a:cubicBezTo>
                    <a:lnTo>
                      <a:pt x="124487" y="9158"/>
                    </a:lnTo>
                    <a:lnTo>
                      <a:pt x="124487" y="9158"/>
                    </a:lnTo>
                    <a:cubicBezTo>
                      <a:pt x="124484" y="9159"/>
                      <a:pt x="124481" y="9159"/>
                      <a:pt x="124478" y="9159"/>
                    </a:cubicBezTo>
                    <a:cubicBezTo>
                      <a:pt x="124459" y="9158"/>
                      <a:pt x="124439" y="9158"/>
                      <a:pt x="124419" y="9158"/>
                    </a:cubicBezTo>
                    <a:cubicBezTo>
                      <a:pt x="122559" y="9158"/>
                      <a:pt x="120791" y="9997"/>
                      <a:pt x="119541" y="11300"/>
                    </a:cubicBezTo>
                    <a:cubicBezTo>
                      <a:pt x="119631" y="9705"/>
                      <a:pt x="119048" y="8209"/>
                      <a:pt x="118054" y="7026"/>
                    </a:cubicBezTo>
                    <a:cubicBezTo>
                      <a:pt x="118480" y="6947"/>
                      <a:pt x="118907" y="6908"/>
                      <a:pt x="119332" y="6908"/>
                    </a:cubicBezTo>
                    <a:close/>
                    <a:moveTo>
                      <a:pt x="129633" y="6908"/>
                    </a:moveTo>
                    <a:cubicBezTo>
                      <a:pt x="130058" y="6908"/>
                      <a:pt x="130486" y="6947"/>
                      <a:pt x="130912" y="7026"/>
                    </a:cubicBezTo>
                    <a:cubicBezTo>
                      <a:pt x="129917" y="8209"/>
                      <a:pt x="129335" y="9705"/>
                      <a:pt x="129415" y="11300"/>
                    </a:cubicBezTo>
                    <a:cubicBezTo>
                      <a:pt x="128174" y="9997"/>
                      <a:pt x="126406" y="9158"/>
                      <a:pt x="124537" y="9158"/>
                    </a:cubicBezTo>
                    <a:cubicBezTo>
                      <a:pt x="124521" y="9158"/>
                      <a:pt x="124504" y="9158"/>
                      <a:pt x="124487" y="9158"/>
                    </a:cubicBezTo>
                    <a:lnTo>
                      <a:pt x="124487" y="9158"/>
                    </a:lnTo>
                    <a:cubicBezTo>
                      <a:pt x="125825" y="7711"/>
                      <a:pt x="127698" y="6908"/>
                      <a:pt x="129633" y="6908"/>
                    </a:cubicBezTo>
                    <a:close/>
                    <a:moveTo>
                      <a:pt x="82788" y="6998"/>
                    </a:moveTo>
                    <a:cubicBezTo>
                      <a:pt x="83213" y="6998"/>
                      <a:pt x="83641" y="7037"/>
                      <a:pt x="84066" y="7116"/>
                    </a:cubicBezTo>
                    <a:cubicBezTo>
                      <a:pt x="83072" y="8289"/>
                      <a:pt x="82489" y="9795"/>
                      <a:pt x="82579" y="11390"/>
                    </a:cubicBezTo>
                    <a:cubicBezTo>
                      <a:pt x="81329" y="10086"/>
                      <a:pt x="79570" y="9248"/>
                      <a:pt x="77701" y="9248"/>
                    </a:cubicBezTo>
                    <a:cubicBezTo>
                      <a:pt x="77681" y="9248"/>
                      <a:pt x="77661" y="9248"/>
                      <a:pt x="77642" y="9248"/>
                    </a:cubicBezTo>
                    <a:cubicBezTo>
                      <a:pt x="78979" y="7801"/>
                      <a:pt x="80853" y="6998"/>
                      <a:pt x="82788" y="6998"/>
                    </a:cubicBezTo>
                    <a:close/>
                    <a:moveTo>
                      <a:pt x="95802" y="7007"/>
                    </a:moveTo>
                    <a:cubicBezTo>
                      <a:pt x="97737" y="7007"/>
                      <a:pt x="99611" y="7810"/>
                      <a:pt x="100948" y="9257"/>
                    </a:cubicBezTo>
                    <a:cubicBezTo>
                      <a:pt x="100928" y="9257"/>
                      <a:pt x="100908" y="9257"/>
                      <a:pt x="100889" y="9257"/>
                    </a:cubicBezTo>
                    <a:cubicBezTo>
                      <a:pt x="99020" y="9257"/>
                      <a:pt x="97252" y="10095"/>
                      <a:pt x="96011" y="11399"/>
                    </a:cubicBezTo>
                    <a:cubicBezTo>
                      <a:pt x="96100" y="9804"/>
                      <a:pt x="95509" y="8307"/>
                      <a:pt x="94523" y="7125"/>
                    </a:cubicBezTo>
                    <a:cubicBezTo>
                      <a:pt x="94949" y="7046"/>
                      <a:pt x="95377" y="7007"/>
                      <a:pt x="95802" y="7007"/>
                    </a:cubicBezTo>
                    <a:close/>
                    <a:moveTo>
                      <a:pt x="48849" y="7105"/>
                    </a:moveTo>
                    <a:cubicBezTo>
                      <a:pt x="50784" y="7105"/>
                      <a:pt x="52658" y="7908"/>
                      <a:pt x="53995" y="9356"/>
                    </a:cubicBezTo>
                    <a:lnTo>
                      <a:pt x="53995" y="9356"/>
                    </a:lnTo>
                    <a:cubicBezTo>
                      <a:pt x="53978" y="9355"/>
                      <a:pt x="53961" y="9355"/>
                      <a:pt x="53945" y="9355"/>
                    </a:cubicBezTo>
                    <a:cubicBezTo>
                      <a:pt x="52076" y="9355"/>
                      <a:pt x="50308" y="10194"/>
                      <a:pt x="49067" y="11497"/>
                    </a:cubicBezTo>
                    <a:cubicBezTo>
                      <a:pt x="49147" y="9902"/>
                      <a:pt x="48565" y="8406"/>
                      <a:pt x="47570" y="7223"/>
                    </a:cubicBezTo>
                    <a:cubicBezTo>
                      <a:pt x="47996" y="7144"/>
                      <a:pt x="48424" y="7105"/>
                      <a:pt x="48849" y="7105"/>
                    </a:cubicBezTo>
                    <a:close/>
                    <a:moveTo>
                      <a:pt x="59142" y="7105"/>
                    </a:moveTo>
                    <a:cubicBezTo>
                      <a:pt x="59570" y="7105"/>
                      <a:pt x="60000" y="7144"/>
                      <a:pt x="60429" y="7223"/>
                    </a:cubicBezTo>
                    <a:cubicBezTo>
                      <a:pt x="59434" y="8397"/>
                      <a:pt x="58852" y="9902"/>
                      <a:pt x="58941" y="11497"/>
                    </a:cubicBezTo>
                    <a:cubicBezTo>
                      <a:pt x="57691" y="10194"/>
                      <a:pt x="55923" y="9355"/>
                      <a:pt x="54063" y="9355"/>
                    </a:cubicBezTo>
                    <a:cubicBezTo>
                      <a:pt x="54043" y="9355"/>
                      <a:pt x="54024" y="9356"/>
                      <a:pt x="54004" y="9356"/>
                    </a:cubicBezTo>
                    <a:cubicBezTo>
                      <a:pt x="54001" y="9356"/>
                      <a:pt x="53998" y="9356"/>
                      <a:pt x="53995" y="9356"/>
                    </a:cubicBezTo>
                    <a:lnTo>
                      <a:pt x="53995" y="9356"/>
                    </a:lnTo>
                    <a:lnTo>
                      <a:pt x="54004" y="9347"/>
                    </a:lnTo>
                    <a:cubicBezTo>
                      <a:pt x="55339" y="7901"/>
                      <a:pt x="57210" y="7105"/>
                      <a:pt x="59142" y="7105"/>
                    </a:cubicBezTo>
                    <a:close/>
                    <a:moveTo>
                      <a:pt x="12289" y="7212"/>
                    </a:moveTo>
                    <a:cubicBezTo>
                      <a:pt x="12716" y="7212"/>
                      <a:pt x="13146" y="7251"/>
                      <a:pt x="13574" y="7331"/>
                    </a:cubicBezTo>
                    <a:cubicBezTo>
                      <a:pt x="12580" y="8513"/>
                      <a:pt x="11997" y="10010"/>
                      <a:pt x="12087" y="11605"/>
                    </a:cubicBezTo>
                    <a:cubicBezTo>
                      <a:pt x="10837" y="10301"/>
                      <a:pt x="9069" y="9463"/>
                      <a:pt x="7208" y="9463"/>
                    </a:cubicBezTo>
                    <a:cubicBezTo>
                      <a:pt x="7189" y="9463"/>
                      <a:pt x="7169" y="9463"/>
                      <a:pt x="7150" y="9463"/>
                    </a:cubicBezTo>
                    <a:cubicBezTo>
                      <a:pt x="8485" y="8010"/>
                      <a:pt x="10356" y="7212"/>
                      <a:pt x="12289" y="7212"/>
                    </a:cubicBezTo>
                    <a:close/>
                    <a:moveTo>
                      <a:pt x="35624" y="7192"/>
                    </a:moveTo>
                    <a:cubicBezTo>
                      <a:pt x="36086" y="7192"/>
                      <a:pt x="36552" y="7237"/>
                      <a:pt x="37015" y="7331"/>
                    </a:cubicBezTo>
                    <a:cubicBezTo>
                      <a:pt x="36000" y="8594"/>
                      <a:pt x="35454" y="10176"/>
                      <a:pt x="35640" y="11839"/>
                    </a:cubicBezTo>
                    <a:lnTo>
                      <a:pt x="35640" y="11839"/>
                    </a:lnTo>
                    <a:cubicBezTo>
                      <a:pt x="34394" y="10395"/>
                      <a:pt x="32530" y="9454"/>
                      <a:pt x="30556" y="9454"/>
                    </a:cubicBezTo>
                    <a:cubicBezTo>
                      <a:pt x="30529" y="9454"/>
                      <a:pt x="30501" y="9454"/>
                      <a:pt x="30474" y="9454"/>
                    </a:cubicBezTo>
                    <a:cubicBezTo>
                      <a:pt x="30454" y="9454"/>
                      <a:pt x="30434" y="9454"/>
                      <a:pt x="30414" y="9454"/>
                    </a:cubicBezTo>
                    <a:cubicBezTo>
                      <a:pt x="28545" y="9454"/>
                      <a:pt x="26787" y="10284"/>
                      <a:pt x="25536" y="11596"/>
                    </a:cubicBezTo>
                    <a:cubicBezTo>
                      <a:pt x="25626" y="10001"/>
                      <a:pt x="25044" y="8495"/>
                      <a:pt x="24049" y="7322"/>
                    </a:cubicBezTo>
                    <a:cubicBezTo>
                      <a:pt x="24481" y="7240"/>
                      <a:pt x="24915" y="7200"/>
                      <a:pt x="25345" y="7200"/>
                    </a:cubicBezTo>
                    <a:cubicBezTo>
                      <a:pt x="27275" y="7200"/>
                      <a:pt x="29142" y="8002"/>
                      <a:pt x="30483" y="9445"/>
                    </a:cubicBezTo>
                    <a:cubicBezTo>
                      <a:pt x="31821" y="7992"/>
                      <a:pt x="33690" y="7192"/>
                      <a:pt x="35624" y="7192"/>
                    </a:cubicBezTo>
                    <a:close/>
                    <a:moveTo>
                      <a:pt x="112817" y="5046"/>
                    </a:moveTo>
                    <a:cubicBezTo>
                      <a:pt x="115992" y="5046"/>
                      <a:pt x="119168" y="7124"/>
                      <a:pt x="119209" y="11280"/>
                    </a:cubicBezTo>
                    <a:lnTo>
                      <a:pt x="119209" y="11280"/>
                    </a:lnTo>
                    <a:cubicBezTo>
                      <a:pt x="118739" y="11180"/>
                      <a:pt x="118265" y="11130"/>
                      <a:pt x="117794" y="11130"/>
                    </a:cubicBezTo>
                    <a:cubicBezTo>
                      <a:pt x="115935" y="11130"/>
                      <a:pt x="114129" y="11897"/>
                      <a:pt x="112830" y="13289"/>
                    </a:cubicBezTo>
                    <a:cubicBezTo>
                      <a:pt x="111548" y="11909"/>
                      <a:pt x="109756" y="11130"/>
                      <a:pt x="107883" y="11130"/>
                    </a:cubicBezTo>
                    <a:cubicBezTo>
                      <a:pt x="107391" y="11130"/>
                      <a:pt x="106907" y="11184"/>
                      <a:pt x="106432" y="11282"/>
                    </a:cubicBezTo>
                    <a:cubicBezTo>
                      <a:pt x="106468" y="7125"/>
                      <a:pt x="109642" y="5046"/>
                      <a:pt x="112817" y="5046"/>
                    </a:cubicBezTo>
                    <a:close/>
                    <a:moveTo>
                      <a:pt x="136134" y="5046"/>
                    </a:moveTo>
                    <a:cubicBezTo>
                      <a:pt x="139307" y="5046"/>
                      <a:pt x="142483" y="7124"/>
                      <a:pt x="142525" y="11280"/>
                    </a:cubicBezTo>
                    <a:cubicBezTo>
                      <a:pt x="142054" y="11180"/>
                      <a:pt x="141580" y="11130"/>
                      <a:pt x="141109" y="11130"/>
                    </a:cubicBezTo>
                    <a:cubicBezTo>
                      <a:pt x="139250" y="11130"/>
                      <a:pt x="137444" y="11897"/>
                      <a:pt x="136145" y="13289"/>
                    </a:cubicBezTo>
                    <a:cubicBezTo>
                      <a:pt x="134872" y="11909"/>
                      <a:pt x="133071" y="11130"/>
                      <a:pt x="131199" y="11130"/>
                    </a:cubicBezTo>
                    <a:cubicBezTo>
                      <a:pt x="130715" y="11130"/>
                      <a:pt x="130231" y="11184"/>
                      <a:pt x="129756" y="11282"/>
                    </a:cubicBezTo>
                    <a:cubicBezTo>
                      <a:pt x="129787" y="7125"/>
                      <a:pt x="132959" y="5046"/>
                      <a:pt x="136134" y="5046"/>
                    </a:cubicBezTo>
                    <a:close/>
                    <a:moveTo>
                      <a:pt x="89288" y="5152"/>
                    </a:moveTo>
                    <a:cubicBezTo>
                      <a:pt x="92463" y="5152"/>
                      <a:pt x="95639" y="7228"/>
                      <a:pt x="95679" y="11381"/>
                    </a:cubicBezTo>
                    <a:lnTo>
                      <a:pt x="95679" y="11381"/>
                    </a:lnTo>
                    <a:cubicBezTo>
                      <a:pt x="95206" y="11279"/>
                      <a:pt x="94729" y="11229"/>
                      <a:pt x="94255" y="11229"/>
                    </a:cubicBezTo>
                    <a:cubicBezTo>
                      <a:pt x="92396" y="11229"/>
                      <a:pt x="90592" y="11996"/>
                      <a:pt x="89299" y="13388"/>
                    </a:cubicBezTo>
                    <a:cubicBezTo>
                      <a:pt x="88018" y="12008"/>
                      <a:pt x="86226" y="11228"/>
                      <a:pt x="84344" y="11228"/>
                    </a:cubicBezTo>
                    <a:cubicBezTo>
                      <a:pt x="83860" y="11228"/>
                      <a:pt x="83376" y="11282"/>
                      <a:pt x="82902" y="11381"/>
                    </a:cubicBezTo>
                    <a:cubicBezTo>
                      <a:pt x="82937" y="7229"/>
                      <a:pt x="86112" y="5152"/>
                      <a:pt x="89288" y="5152"/>
                    </a:cubicBezTo>
                    <a:close/>
                    <a:moveTo>
                      <a:pt x="42335" y="5247"/>
                    </a:moveTo>
                    <a:cubicBezTo>
                      <a:pt x="45506" y="5247"/>
                      <a:pt x="48679" y="7322"/>
                      <a:pt x="48726" y="11475"/>
                    </a:cubicBezTo>
                    <a:lnTo>
                      <a:pt x="48726" y="11475"/>
                    </a:lnTo>
                    <a:cubicBezTo>
                      <a:pt x="48252" y="11373"/>
                      <a:pt x="47773" y="11323"/>
                      <a:pt x="47299" y="11323"/>
                    </a:cubicBezTo>
                    <a:cubicBezTo>
                      <a:pt x="45442" y="11323"/>
                      <a:pt x="43644" y="12089"/>
                      <a:pt x="42355" y="13478"/>
                    </a:cubicBezTo>
                    <a:cubicBezTo>
                      <a:pt x="41074" y="12107"/>
                      <a:pt x="39282" y="11318"/>
                      <a:pt x="37400" y="11318"/>
                    </a:cubicBezTo>
                    <a:cubicBezTo>
                      <a:pt x="36916" y="11318"/>
                      <a:pt x="36432" y="11372"/>
                      <a:pt x="35958" y="11479"/>
                    </a:cubicBezTo>
                    <a:cubicBezTo>
                      <a:pt x="35989" y="7326"/>
                      <a:pt x="39161" y="5247"/>
                      <a:pt x="42335" y="5247"/>
                    </a:cubicBezTo>
                    <a:close/>
                    <a:moveTo>
                      <a:pt x="65651" y="5248"/>
                    </a:moveTo>
                    <a:cubicBezTo>
                      <a:pt x="68824" y="5248"/>
                      <a:pt x="71996" y="7324"/>
                      <a:pt x="72041" y="11477"/>
                    </a:cubicBezTo>
                    <a:lnTo>
                      <a:pt x="72041" y="11477"/>
                    </a:lnTo>
                    <a:cubicBezTo>
                      <a:pt x="71564" y="11374"/>
                      <a:pt x="71084" y="11323"/>
                      <a:pt x="70606" y="11323"/>
                    </a:cubicBezTo>
                    <a:cubicBezTo>
                      <a:pt x="68746" y="11323"/>
                      <a:pt x="66942" y="12092"/>
                      <a:pt x="65653" y="13495"/>
                    </a:cubicBezTo>
                    <a:cubicBezTo>
                      <a:pt x="64378" y="12123"/>
                      <a:pt x="62599" y="11336"/>
                      <a:pt x="60729" y="11336"/>
                    </a:cubicBezTo>
                    <a:cubicBezTo>
                      <a:pt x="60719" y="11336"/>
                      <a:pt x="60708" y="11336"/>
                      <a:pt x="60697" y="11336"/>
                    </a:cubicBezTo>
                    <a:cubicBezTo>
                      <a:pt x="60214" y="11336"/>
                      <a:pt x="59730" y="11381"/>
                      <a:pt x="59255" y="11488"/>
                    </a:cubicBezTo>
                    <a:cubicBezTo>
                      <a:pt x="59295" y="7330"/>
                      <a:pt x="62473" y="5248"/>
                      <a:pt x="65651" y="5248"/>
                    </a:cubicBezTo>
                    <a:close/>
                    <a:moveTo>
                      <a:pt x="18809" y="5354"/>
                    </a:moveTo>
                    <a:cubicBezTo>
                      <a:pt x="21983" y="5354"/>
                      <a:pt x="25156" y="7430"/>
                      <a:pt x="25196" y="11587"/>
                    </a:cubicBezTo>
                    <a:cubicBezTo>
                      <a:pt x="24723" y="11485"/>
                      <a:pt x="24246" y="11435"/>
                      <a:pt x="23772" y="11435"/>
                    </a:cubicBezTo>
                    <a:cubicBezTo>
                      <a:pt x="21913" y="11435"/>
                      <a:pt x="20107" y="12202"/>
                      <a:pt x="18807" y="13594"/>
                    </a:cubicBezTo>
                    <a:cubicBezTo>
                      <a:pt x="17526" y="12214"/>
                      <a:pt x="15734" y="11435"/>
                      <a:pt x="13852" y="11435"/>
                    </a:cubicBezTo>
                    <a:cubicBezTo>
                      <a:pt x="13368" y="11435"/>
                      <a:pt x="12884" y="11488"/>
                      <a:pt x="12409" y="11587"/>
                    </a:cubicBezTo>
                    <a:cubicBezTo>
                      <a:pt x="12454" y="7433"/>
                      <a:pt x="15632" y="5354"/>
                      <a:pt x="18809" y="5354"/>
                    </a:cubicBezTo>
                    <a:close/>
                    <a:moveTo>
                      <a:pt x="117949" y="11510"/>
                    </a:moveTo>
                    <a:cubicBezTo>
                      <a:pt x="118380" y="11510"/>
                      <a:pt x="118814" y="11550"/>
                      <a:pt x="119245" y="11632"/>
                    </a:cubicBezTo>
                    <a:cubicBezTo>
                      <a:pt x="118251" y="12805"/>
                      <a:pt x="117668" y="14302"/>
                      <a:pt x="117758" y="15897"/>
                    </a:cubicBezTo>
                    <a:cubicBezTo>
                      <a:pt x="116508" y="14593"/>
                      <a:pt x="114740" y="13755"/>
                      <a:pt x="112880" y="13755"/>
                    </a:cubicBezTo>
                    <a:cubicBezTo>
                      <a:pt x="112860" y="13755"/>
                      <a:pt x="112840" y="13755"/>
                      <a:pt x="112821" y="13755"/>
                    </a:cubicBezTo>
                    <a:cubicBezTo>
                      <a:pt x="114154" y="12312"/>
                      <a:pt x="116020" y="11510"/>
                      <a:pt x="117949" y="11510"/>
                    </a:cubicBezTo>
                    <a:close/>
                    <a:moveTo>
                      <a:pt x="84144" y="11613"/>
                    </a:moveTo>
                    <a:cubicBezTo>
                      <a:pt x="86080" y="11613"/>
                      <a:pt x="87953" y="12415"/>
                      <a:pt x="89290" y="13863"/>
                    </a:cubicBezTo>
                    <a:cubicBezTo>
                      <a:pt x="89271" y="13863"/>
                      <a:pt x="89251" y="13863"/>
                      <a:pt x="89231" y="13863"/>
                    </a:cubicBezTo>
                    <a:cubicBezTo>
                      <a:pt x="87363" y="13863"/>
                      <a:pt x="85603" y="14701"/>
                      <a:pt x="84353" y="16004"/>
                    </a:cubicBezTo>
                    <a:cubicBezTo>
                      <a:pt x="84443" y="14409"/>
                      <a:pt x="83860" y="12913"/>
                      <a:pt x="82866" y="11730"/>
                    </a:cubicBezTo>
                    <a:cubicBezTo>
                      <a:pt x="83291" y="11651"/>
                      <a:pt x="83719" y="11613"/>
                      <a:pt x="84144" y="11613"/>
                    </a:cubicBezTo>
                    <a:close/>
                    <a:moveTo>
                      <a:pt x="94433" y="11612"/>
                    </a:moveTo>
                    <a:cubicBezTo>
                      <a:pt x="94859" y="11612"/>
                      <a:pt x="95288" y="11651"/>
                      <a:pt x="95715" y="11730"/>
                    </a:cubicBezTo>
                    <a:cubicBezTo>
                      <a:pt x="94729" y="12913"/>
                      <a:pt x="94147" y="14409"/>
                      <a:pt x="94228" y="16004"/>
                    </a:cubicBezTo>
                    <a:cubicBezTo>
                      <a:pt x="92986" y="14701"/>
                      <a:pt x="91218" y="13863"/>
                      <a:pt x="89350" y="13863"/>
                    </a:cubicBezTo>
                    <a:cubicBezTo>
                      <a:pt x="89330" y="13863"/>
                      <a:pt x="89310" y="13863"/>
                      <a:pt x="89290" y="13863"/>
                    </a:cubicBezTo>
                    <a:lnTo>
                      <a:pt x="89299" y="13854"/>
                    </a:lnTo>
                    <a:cubicBezTo>
                      <a:pt x="90635" y="12408"/>
                      <a:pt x="92505" y="11612"/>
                      <a:pt x="94433" y="11612"/>
                    </a:cubicBezTo>
                    <a:close/>
                    <a:moveTo>
                      <a:pt x="47494" y="11702"/>
                    </a:moveTo>
                    <a:cubicBezTo>
                      <a:pt x="47918" y="11702"/>
                      <a:pt x="48346" y="11741"/>
                      <a:pt x="48771" y="11820"/>
                    </a:cubicBezTo>
                    <a:cubicBezTo>
                      <a:pt x="47770" y="13000"/>
                      <a:pt x="47187" y="14502"/>
                      <a:pt x="47274" y="16084"/>
                    </a:cubicBezTo>
                    <a:lnTo>
                      <a:pt x="47274" y="16084"/>
                    </a:lnTo>
                    <a:cubicBezTo>
                      <a:pt x="46040" y="14793"/>
                      <a:pt x="44288" y="13961"/>
                      <a:pt x="42434" y="13961"/>
                    </a:cubicBezTo>
                    <a:cubicBezTo>
                      <a:pt x="42408" y="13961"/>
                      <a:pt x="42382" y="13961"/>
                      <a:pt x="42355" y="13961"/>
                    </a:cubicBezTo>
                    <a:lnTo>
                      <a:pt x="42355" y="13961"/>
                    </a:lnTo>
                    <a:cubicBezTo>
                      <a:pt x="43693" y="12506"/>
                      <a:pt x="45561" y="11702"/>
                      <a:pt x="47494" y="11702"/>
                    </a:cubicBezTo>
                    <a:close/>
                    <a:moveTo>
                      <a:pt x="60517" y="11701"/>
                    </a:moveTo>
                    <a:cubicBezTo>
                      <a:pt x="62455" y="11701"/>
                      <a:pt x="64326" y="12499"/>
                      <a:pt x="65662" y="13952"/>
                    </a:cubicBezTo>
                    <a:cubicBezTo>
                      <a:pt x="65642" y="13952"/>
                      <a:pt x="65622" y="13952"/>
                      <a:pt x="65602" y="13952"/>
                    </a:cubicBezTo>
                    <a:cubicBezTo>
                      <a:pt x="63734" y="13952"/>
                      <a:pt x="61966" y="14791"/>
                      <a:pt x="60724" y="16094"/>
                    </a:cubicBezTo>
                    <a:cubicBezTo>
                      <a:pt x="60805" y="14499"/>
                      <a:pt x="60223" y="12994"/>
                      <a:pt x="59228" y="11820"/>
                    </a:cubicBezTo>
                    <a:cubicBezTo>
                      <a:pt x="59658" y="11740"/>
                      <a:pt x="60089" y="11701"/>
                      <a:pt x="60517" y="11701"/>
                    </a:cubicBezTo>
                    <a:close/>
                    <a:moveTo>
                      <a:pt x="106098" y="7003"/>
                    </a:moveTo>
                    <a:cubicBezTo>
                      <a:pt x="106560" y="7003"/>
                      <a:pt x="107026" y="7049"/>
                      <a:pt x="107489" y="7142"/>
                    </a:cubicBezTo>
                    <a:cubicBezTo>
                      <a:pt x="106477" y="8396"/>
                      <a:pt x="105930" y="9991"/>
                      <a:pt x="106136" y="11666"/>
                    </a:cubicBezTo>
                    <a:lnTo>
                      <a:pt x="106136" y="11666"/>
                    </a:lnTo>
                    <a:cubicBezTo>
                      <a:pt x="106642" y="11553"/>
                      <a:pt x="107153" y="11498"/>
                      <a:pt x="107660" y="11498"/>
                    </a:cubicBezTo>
                    <a:cubicBezTo>
                      <a:pt x="109597" y="11498"/>
                      <a:pt x="111473" y="12301"/>
                      <a:pt x="112821" y="13755"/>
                    </a:cubicBezTo>
                    <a:cubicBezTo>
                      <a:pt x="112802" y="13755"/>
                      <a:pt x="112783" y="13755"/>
                      <a:pt x="112765" y="13755"/>
                    </a:cubicBezTo>
                    <a:cubicBezTo>
                      <a:pt x="110778" y="13755"/>
                      <a:pt x="108911" y="14701"/>
                      <a:pt x="107659" y="16148"/>
                    </a:cubicBezTo>
                    <a:lnTo>
                      <a:pt x="107659" y="16148"/>
                    </a:lnTo>
                    <a:cubicBezTo>
                      <a:pt x="107785" y="14472"/>
                      <a:pt x="107175" y="12895"/>
                      <a:pt x="106127" y="11668"/>
                    </a:cubicBezTo>
                    <a:cubicBezTo>
                      <a:pt x="106130" y="11667"/>
                      <a:pt x="106132" y="11666"/>
                      <a:pt x="106135" y="11666"/>
                    </a:cubicBezTo>
                    <a:lnTo>
                      <a:pt x="106135" y="11666"/>
                    </a:lnTo>
                    <a:cubicBezTo>
                      <a:pt x="106135" y="11666"/>
                      <a:pt x="106136" y="11667"/>
                      <a:pt x="106136" y="11668"/>
                    </a:cubicBezTo>
                    <a:cubicBezTo>
                      <a:pt x="106136" y="11667"/>
                      <a:pt x="106136" y="11666"/>
                      <a:pt x="106136" y="11666"/>
                    </a:cubicBezTo>
                    <a:lnTo>
                      <a:pt x="106136" y="11666"/>
                    </a:lnTo>
                    <a:cubicBezTo>
                      <a:pt x="106135" y="11666"/>
                      <a:pt x="106135" y="11666"/>
                      <a:pt x="106135" y="11666"/>
                    </a:cubicBezTo>
                    <a:lnTo>
                      <a:pt x="106135" y="11666"/>
                    </a:lnTo>
                    <a:cubicBezTo>
                      <a:pt x="104874" y="10211"/>
                      <a:pt x="102998" y="9257"/>
                      <a:pt x="101004" y="9257"/>
                    </a:cubicBezTo>
                    <a:cubicBezTo>
                      <a:pt x="100985" y="9257"/>
                      <a:pt x="100966" y="9257"/>
                      <a:pt x="100948" y="9257"/>
                    </a:cubicBezTo>
                    <a:cubicBezTo>
                      <a:pt x="102293" y="7803"/>
                      <a:pt x="104164" y="7003"/>
                      <a:pt x="106098" y="7003"/>
                    </a:cubicBezTo>
                    <a:close/>
                    <a:moveTo>
                      <a:pt x="13656" y="11810"/>
                    </a:moveTo>
                    <a:cubicBezTo>
                      <a:pt x="15596" y="11810"/>
                      <a:pt x="17470" y="12612"/>
                      <a:pt x="18807" y="14060"/>
                    </a:cubicBezTo>
                    <a:cubicBezTo>
                      <a:pt x="18787" y="14060"/>
                      <a:pt x="18768" y="14060"/>
                      <a:pt x="18748" y="14060"/>
                    </a:cubicBezTo>
                    <a:cubicBezTo>
                      <a:pt x="16879" y="14060"/>
                      <a:pt x="15111" y="14898"/>
                      <a:pt x="13870" y="16202"/>
                    </a:cubicBezTo>
                    <a:cubicBezTo>
                      <a:pt x="13951" y="14607"/>
                      <a:pt x="13368" y="13110"/>
                      <a:pt x="12374" y="11927"/>
                    </a:cubicBezTo>
                    <a:cubicBezTo>
                      <a:pt x="12801" y="11848"/>
                      <a:pt x="13230" y="11810"/>
                      <a:pt x="13656" y="11810"/>
                    </a:cubicBezTo>
                    <a:close/>
                    <a:moveTo>
                      <a:pt x="23953" y="11810"/>
                    </a:moveTo>
                    <a:cubicBezTo>
                      <a:pt x="24378" y="11810"/>
                      <a:pt x="24806" y="11848"/>
                      <a:pt x="25232" y="11927"/>
                    </a:cubicBezTo>
                    <a:cubicBezTo>
                      <a:pt x="24237" y="13110"/>
                      <a:pt x="23655" y="14607"/>
                      <a:pt x="23744" y="16202"/>
                    </a:cubicBezTo>
                    <a:cubicBezTo>
                      <a:pt x="22494" y="14898"/>
                      <a:pt x="20726" y="14060"/>
                      <a:pt x="18866" y="14060"/>
                    </a:cubicBezTo>
                    <a:cubicBezTo>
                      <a:pt x="18846" y="14060"/>
                      <a:pt x="18827" y="14060"/>
                      <a:pt x="18807" y="14060"/>
                    </a:cubicBezTo>
                    <a:cubicBezTo>
                      <a:pt x="20144" y="12612"/>
                      <a:pt x="22018" y="11810"/>
                      <a:pt x="23953" y="11810"/>
                    </a:cubicBezTo>
                    <a:close/>
                    <a:moveTo>
                      <a:pt x="37191" y="11704"/>
                    </a:moveTo>
                    <a:cubicBezTo>
                      <a:pt x="39126" y="11704"/>
                      <a:pt x="41007" y="12507"/>
                      <a:pt x="42355" y="13961"/>
                    </a:cubicBezTo>
                    <a:lnTo>
                      <a:pt x="42355" y="13961"/>
                    </a:lnTo>
                    <a:cubicBezTo>
                      <a:pt x="42352" y="13961"/>
                      <a:pt x="42349" y="13961"/>
                      <a:pt x="42346" y="13961"/>
                    </a:cubicBezTo>
                    <a:cubicBezTo>
                      <a:pt x="42319" y="13961"/>
                      <a:pt x="42291" y="13961"/>
                      <a:pt x="42263" y="13961"/>
                    </a:cubicBezTo>
                    <a:cubicBezTo>
                      <a:pt x="40287" y="13961"/>
                      <a:pt x="38431" y="14904"/>
                      <a:pt x="37185" y="16345"/>
                    </a:cubicBezTo>
                    <a:cubicBezTo>
                      <a:pt x="37320" y="14678"/>
                      <a:pt x="36710" y="13092"/>
                      <a:pt x="35662" y="11874"/>
                    </a:cubicBezTo>
                    <a:cubicBezTo>
                      <a:pt x="36169" y="11760"/>
                      <a:pt x="36682" y="11704"/>
                      <a:pt x="37191" y="11704"/>
                    </a:cubicBezTo>
                    <a:close/>
                    <a:moveTo>
                      <a:pt x="124474" y="9651"/>
                    </a:moveTo>
                    <a:cubicBezTo>
                      <a:pt x="127650" y="9651"/>
                      <a:pt x="130826" y="11730"/>
                      <a:pt x="130867" y="15886"/>
                    </a:cubicBezTo>
                    <a:lnTo>
                      <a:pt x="130867" y="15886"/>
                    </a:lnTo>
                    <a:cubicBezTo>
                      <a:pt x="130397" y="15785"/>
                      <a:pt x="129923" y="15736"/>
                      <a:pt x="129452" y="15736"/>
                    </a:cubicBezTo>
                    <a:cubicBezTo>
                      <a:pt x="127593" y="15736"/>
                      <a:pt x="125787" y="16503"/>
                      <a:pt x="124487" y="17895"/>
                    </a:cubicBezTo>
                    <a:cubicBezTo>
                      <a:pt x="123213" y="16523"/>
                      <a:pt x="121434" y="15735"/>
                      <a:pt x="119555" y="15735"/>
                    </a:cubicBezTo>
                    <a:cubicBezTo>
                      <a:pt x="119544" y="15735"/>
                      <a:pt x="119534" y="15736"/>
                      <a:pt x="119523" y="15736"/>
                    </a:cubicBezTo>
                    <a:cubicBezTo>
                      <a:pt x="119039" y="15736"/>
                      <a:pt x="118555" y="15780"/>
                      <a:pt x="118080" y="15888"/>
                    </a:cubicBezTo>
                    <a:cubicBezTo>
                      <a:pt x="118121" y="11730"/>
                      <a:pt x="121297" y="9651"/>
                      <a:pt x="124474" y="9651"/>
                    </a:cubicBezTo>
                    <a:close/>
                    <a:moveTo>
                      <a:pt x="77628" y="9759"/>
                    </a:moveTo>
                    <a:cubicBezTo>
                      <a:pt x="80802" y="9759"/>
                      <a:pt x="83976" y="11834"/>
                      <a:pt x="84021" y="15985"/>
                    </a:cubicBezTo>
                    <a:lnTo>
                      <a:pt x="84021" y="15985"/>
                    </a:lnTo>
                    <a:cubicBezTo>
                      <a:pt x="83551" y="15884"/>
                      <a:pt x="83077" y="15835"/>
                      <a:pt x="82606" y="15835"/>
                    </a:cubicBezTo>
                    <a:cubicBezTo>
                      <a:pt x="80748" y="15835"/>
                      <a:pt x="78943" y="16601"/>
                      <a:pt x="77651" y="17994"/>
                    </a:cubicBezTo>
                    <a:cubicBezTo>
                      <a:pt x="76368" y="16622"/>
                      <a:pt x="74580" y="15843"/>
                      <a:pt x="72710" y="15843"/>
                    </a:cubicBezTo>
                    <a:cubicBezTo>
                      <a:pt x="72699" y="15843"/>
                      <a:pt x="72688" y="15843"/>
                      <a:pt x="72678" y="15843"/>
                    </a:cubicBezTo>
                    <a:cubicBezTo>
                      <a:pt x="72194" y="15843"/>
                      <a:pt x="71710" y="15897"/>
                      <a:pt x="71235" y="15995"/>
                    </a:cubicBezTo>
                    <a:cubicBezTo>
                      <a:pt x="71275" y="11838"/>
                      <a:pt x="74452" y="9759"/>
                      <a:pt x="77628" y="9759"/>
                    </a:cubicBezTo>
                    <a:close/>
                    <a:moveTo>
                      <a:pt x="100943" y="9759"/>
                    </a:moveTo>
                    <a:cubicBezTo>
                      <a:pt x="104118" y="9759"/>
                      <a:pt x="107292" y="11835"/>
                      <a:pt x="107337" y="15986"/>
                    </a:cubicBezTo>
                    <a:lnTo>
                      <a:pt x="107337" y="15986"/>
                    </a:lnTo>
                    <a:cubicBezTo>
                      <a:pt x="106864" y="15885"/>
                      <a:pt x="106386" y="15835"/>
                      <a:pt x="105913" y="15835"/>
                    </a:cubicBezTo>
                    <a:cubicBezTo>
                      <a:pt x="104054" y="15835"/>
                      <a:pt x="102249" y="16601"/>
                      <a:pt x="100957" y="17994"/>
                    </a:cubicBezTo>
                    <a:cubicBezTo>
                      <a:pt x="99676" y="16623"/>
                      <a:pt x="97875" y="15843"/>
                      <a:pt x="95993" y="15843"/>
                    </a:cubicBezTo>
                    <a:cubicBezTo>
                      <a:pt x="95509" y="15843"/>
                      <a:pt x="95025" y="15897"/>
                      <a:pt x="94550" y="15995"/>
                    </a:cubicBezTo>
                    <a:cubicBezTo>
                      <a:pt x="94590" y="11838"/>
                      <a:pt x="97767" y="9759"/>
                      <a:pt x="100943" y="9759"/>
                    </a:cubicBezTo>
                    <a:close/>
                    <a:moveTo>
                      <a:pt x="54002" y="9852"/>
                    </a:moveTo>
                    <a:cubicBezTo>
                      <a:pt x="57178" y="9852"/>
                      <a:pt x="60352" y="11928"/>
                      <a:pt x="60393" y="16085"/>
                    </a:cubicBezTo>
                    <a:cubicBezTo>
                      <a:pt x="59918" y="15983"/>
                      <a:pt x="59439" y="15933"/>
                      <a:pt x="58964" y="15933"/>
                    </a:cubicBezTo>
                    <a:cubicBezTo>
                      <a:pt x="57103" y="15933"/>
                      <a:pt x="55299" y="16698"/>
                      <a:pt x="53999" y="18087"/>
                    </a:cubicBezTo>
                    <a:lnTo>
                      <a:pt x="53999" y="18087"/>
                    </a:lnTo>
                    <a:cubicBezTo>
                      <a:pt x="52718" y="16710"/>
                      <a:pt x="50928" y="15933"/>
                      <a:pt x="49049" y="15933"/>
                    </a:cubicBezTo>
                    <a:cubicBezTo>
                      <a:pt x="48565" y="15933"/>
                      <a:pt x="48081" y="15986"/>
                      <a:pt x="47606" y="16085"/>
                    </a:cubicBezTo>
                    <a:cubicBezTo>
                      <a:pt x="47646" y="11931"/>
                      <a:pt x="50825" y="9852"/>
                      <a:pt x="54002" y="9852"/>
                    </a:cubicBezTo>
                    <a:close/>
                    <a:moveTo>
                      <a:pt x="7145" y="9956"/>
                    </a:moveTo>
                    <a:cubicBezTo>
                      <a:pt x="10322" y="9956"/>
                      <a:pt x="13498" y="12035"/>
                      <a:pt x="13538" y="16193"/>
                    </a:cubicBezTo>
                    <a:cubicBezTo>
                      <a:pt x="13065" y="16091"/>
                      <a:pt x="12588" y="16041"/>
                      <a:pt x="12114" y="16041"/>
                    </a:cubicBezTo>
                    <a:cubicBezTo>
                      <a:pt x="10255" y="16041"/>
                      <a:pt x="8451" y="16807"/>
                      <a:pt x="7159" y="18200"/>
                    </a:cubicBezTo>
                    <a:cubicBezTo>
                      <a:pt x="5877" y="16820"/>
                      <a:pt x="4076" y="16040"/>
                      <a:pt x="2194" y="16040"/>
                    </a:cubicBezTo>
                    <a:cubicBezTo>
                      <a:pt x="1711" y="16040"/>
                      <a:pt x="1227" y="16094"/>
                      <a:pt x="752" y="16193"/>
                    </a:cubicBezTo>
                    <a:cubicBezTo>
                      <a:pt x="792" y="12035"/>
                      <a:pt x="3969" y="9956"/>
                      <a:pt x="7145" y="9956"/>
                    </a:cubicBezTo>
                    <a:close/>
                    <a:moveTo>
                      <a:pt x="30465" y="9959"/>
                    </a:moveTo>
                    <a:cubicBezTo>
                      <a:pt x="33638" y="9959"/>
                      <a:pt x="36811" y="12035"/>
                      <a:pt x="36854" y="16189"/>
                    </a:cubicBezTo>
                    <a:lnTo>
                      <a:pt x="36854" y="16189"/>
                    </a:lnTo>
                    <a:cubicBezTo>
                      <a:pt x="36384" y="16089"/>
                      <a:pt x="35912" y="16041"/>
                      <a:pt x="35443" y="16041"/>
                    </a:cubicBezTo>
                    <a:cubicBezTo>
                      <a:pt x="33580" y="16041"/>
                      <a:pt x="31775" y="16807"/>
                      <a:pt x="30483" y="18200"/>
                    </a:cubicBezTo>
                    <a:cubicBezTo>
                      <a:pt x="29201" y="16820"/>
                      <a:pt x="27409" y="16040"/>
                      <a:pt x="25528" y="16040"/>
                    </a:cubicBezTo>
                    <a:cubicBezTo>
                      <a:pt x="25044" y="16040"/>
                      <a:pt x="24560" y="16094"/>
                      <a:pt x="24085" y="16193"/>
                    </a:cubicBezTo>
                    <a:cubicBezTo>
                      <a:pt x="24116" y="12038"/>
                      <a:pt x="27290" y="9959"/>
                      <a:pt x="30465" y="9959"/>
                    </a:cubicBezTo>
                    <a:close/>
                    <a:moveTo>
                      <a:pt x="119332" y="16111"/>
                    </a:moveTo>
                    <a:cubicBezTo>
                      <a:pt x="121268" y="16111"/>
                      <a:pt x="123142" y="16913"/>
                      <a:pt x="124487" y="18361"/>
                    </a:cubicBezTo>
                    <a:lnTo>
                      <a:pt x="124487" y="18361"/>
                    </a:lnTo>
                    <a:cubicBezTo>
                      <a:pt x="124484" y="18361"/>
                      <a:pt x="124481" y="18361"/>
                      <a:pt x="124478" y="18361"/>
                    </a:cubicBezTo>
                    <a:cubicBezTo>
                      <a:pt x="124459" y="18361"/>
                      <a:pt x="124439" y="18361"/>
                      <a:pt x="124419" y="18361"/>
                    </a:cubicBezTo>
                    <a:cubicBezTo>
                      <a:pt x="122559" y="18361"/>
                      <a:pt x="120791" y="19199"/>
                      <a:pt x="119550" y="20503"/>
                    </a:cubicBezTo>
                    <a:cubicBezTo>
                      <a:pt x="119631" y="18908"/>
                      <a:pt x="119048" y="17411"/>
                      <a:pt x="118054" y="16228"/>
                    </a:cubicBezTo>
                    <a:cubicBezTo>
                      <a:pt x="118479" y="16149"/>
                      <a:pt x="118907" y="16111"/>
                      <a:pt x="119332" y="16111"/>
                    </a:cubicBezTo>
                    <a:close/>
                    <a:moveTo>
                      <a:pt x="129633" y="16111"/>
                    </a:moveTo>
                    <a:cubicBezTo>
                      <a:pt x="130058" y="16111"/>
                      <a:pt x="130486" y="16149"/>
                      <a:pt x="130912" y="16228"/>
                    </a:cubicBezTo>
                    <a:cubicBezTo>
                      <a:pt x="129908" y="17411"/>
                      <a:pt x="129326" y="18908"/>
                      <a:pt x="129415" y="20503"/>
                    </a:cubicBezTo>
                    <a:cubicBezTo>
                      <a:pt x="128174" y="19199"/>
                      <a:pt x="126406" y="18361"/>
                      <a:pt x="124537" y="18361"/>
                    </a:cubicBezTo>
                    <a:cubicBezTo>
                      <a:pt x="124521" y="18361"/>
                      <a:pt x="124504" y="18361"/>
                      <a:pt x="124487" y="18361"/>
                    </a:cubicBezTo>
                    <a:lnTo>
                      <a:pt x="124487" y="18361"/>
                    </a:lnTo>
                    <a:cubicBezTo>
                      <a:pt x="125825" y="16913"/>
                      <a:pt x="127698" y="16111"/>
                      <a:pt x="129633" y="16111"/>
                    </a:cubicBezTo>
                    <a:close/>
                    <a:moveTo>
                      <a:pt x="82775" y="16217"/>
                    </a:moveTo>
                    <a:cubicBezTo>
                      <a:pt x="83201" y="16217"/>
                      <a:pt x="83630" y="16256"/>
                      <a:pt x="84057" y="16336"/>
                    </a:cubicBezTo>
                    <a:cubicBezTo>
                      <a:pt x="83538" y="16945"/>
                      <a:pt x="83135" y="17653"/>
                      <a:pt x="82875" y="18424"/>
                    </a:cubicBezTo>
                    <a:lnTo>
                      <a:pt x="82875" y="18415"/>
                    </a:lnTo>
                    <a:cubicBezTo>
                      <a:pt x="82633" y="19114"/>
                      <a:pt x="82534" y="19857"/>
                      <a:pt x="82570" y="20592"/>
                    </a:cubicBezTo>
                    <a:cubicBezTo>
                      <a:pt x="81322" y="19291"/>
                      <a:pt x="79551" y="18451"/>
                      <a:pt x="77680" y="18451"/>
                    </a:cubicBezTo>
                    <a:cubicBezTo>
                      <a:pt x="77671" y="18451"/>
                      <a:pt x="77661" y="18451"/>
                      <a:pt x="77651" y="18451"/>
                    </a:cubicBezTo>
                    <a:cubicBezTo>
                      <a:pt x="78986" y="17013"/>
                      <a:pt x="80850" y="16217"/>
                      <a:pt x="82775" y="16217"/>
                    </a:cubicBezTo>
                    <a:close/>
                    <a:moveTo>
                      <a:pt x="95806" y="16217"/>
                    </a:moveTo>
                    <a:cubicBezTo>
                      <a:pt x="97731" y="16217"/>
                      <a:pt x="99596" y="17013"/>
                      <a:pt x="100939" y="18451"/>
                    </a:cubicBezTo>
                    <a:cubicBezTo>
                      <a:pt x="100929" y="18451"/>
                      <a:pt x="100919" y="18451"/>
                      <a:pt x="100909" y="18451"/>
                    </a:cubicBezTo>
                    <a:cubicBezTo>
                      <a:pt x="99029" y="18451"/>
                      <a:pt x="97259" y="19282"/>
                      <a:pt x="96011" y="20592"/>
                    </a:cubicBezTo>
                    <a:cubicBezTo>
                      <a:pt x="96047" y="19857"/>
                      <a:pt x="95948" y="19114"/>
                      <a:pt x="95706" y="18415"/>
                    </a:cubicBezTo>
                    <a:cubicBezTo>
                      <a:pt x="95446" y="17653"/>
                      <a:pt x="95043" y="16945"/>
                      <a:pt x="94523" y="16336"/>
                    </a:cubicBezTo>
                    <a:cubicBezTo>
                      <a:pt x="94950" y="16256"/>
                      <a:pt x="95380" y="16217"/>
                      <a:pt x="95806" y="16217"/>
                    </a:cubicBezTo>
                    <a:close/>
                    <a:moveTo>
                      <a:pt x="48849" y="16308"/>
                    </a:moveTo>
                    <a:cubicBezTo>
                      <a:pt x="50784" y="16308"/>
                      <a:pt x="52659" y="17111"/>
                      <a:pt x="54004" y="18558"/>
                    </a:cubicBezTo>
                    <a:lnTo>
                      <a:pt x="54004" y="18558"/>
                    </a:lnTo>
                    <a:cubicBezTo>
                      <a:pt x="54001" y="18558"/>
                      <a:pt x="53998" y="18558"/>
                      <a:pt x="53995" y="18558"/>
                    </a:cubicBezTo>
                    <a:cubicBezTo>
                      <a:pt x="53975" y="18558"/>
                      <a:pt x="53956" y="18558"/>
                      <a:pt x="53936" y="18558"/>
                    </a:cubicBezTo>
                    <a:cubicBezTo>
                      <a:pt x="52067" y="18558"/>
                      <a:pt x="50308" y="19396"/>
                      <a:pt x="49058" y="20700"/>
                    </a:cubicBezTo>
                    <a:cubicBezTo>
                      <a:pt x="49147" y="19114"/>
                      <a:pt x="48565" y="17608"/>
                      <a:pt x="47570" y="16426"/>
                    </a:cubicBezTo>
                    <a:cubicBezTo>
                      <a:pt x="47996" y="16347"/>
                      <a:pt x="48424" y="16308"/>
                      <a:pt x="48849" y="16308"/>
                    </a:cubicBezTo>
                    <a:close/>
                    <a:moveTo>
                      <a:pt x="59142" y="16308"/>
                    </a:moveTo>
                    <a:cubicBezTo>
                      <a:pt x="59566" y="16308"/>
                      <a:pt x="59994" y="16347"/>
                      <a:pt x="60420" y="16426"/>
                    </a:cubicBezTo>
                    <a:cubicBezTo>
                      <a:pt x="59425" y="17608"/>
                      <a:pt x="58843" y="19114"/>
                      <a:pt x="58932" y="20700"/>
                    </a:cubicBezTo>
                    <a:cubicBezTo>
                      <a:pt x="57691" y="19396"/>
                      <a:pt x="55923" y="18558"/>
                      <a:pt x="54054" y="18558"/>
                    </a:cubicBezTo>
                    <a:cubicBezTo>
                      <a:pt x="54037" y="18558"/>
                      <a:pt x="54021" y="18558"/>
                      <a:pt x="54004" y="18558"/>
                    </a:cubicBezTo>
                    <a:lnTo>
                      <a:pt x="54004" y="18558"/>
                    </a:lnTo>
                    <a:cubicBezTo>
                      <a:pt x="55341" y="17111"/>
                      <a:pt x="57209" y="16308"/>
                      <a:pt x="59142" y="16308"/>
                    </a:cubicBezTo>
                    <a:close/>
                    <a:moveTo>
                      <a:pt x="12289" y="16415"/>
                    </a:moveTo>
                    <a:cubicBezTo>
                      <a:pt x="12716" y="16415"/>
                      <a:pt x="13146" y="16454"/>
                      <a:pt x="13574" y="16533"/>
                    </a:cubicBezTo>
                    <a:cubicBezTo>
                      <a:pt x="13055" y="17142"/>
                      <a:pt x="12651" y="17850"/>
                      <a:pt x="12391" y="18612"/>
                    </a:cubicBezTo>
                    <a:cubicBezTo>
                      <a:pt x="12150" y="19311"/>
                      <a:pt x="12042" y="20055"/>
                      <a:pt x="12087" y="20798"/>
                    </a:cubicBezTo>
                    <a:cubicBezTo>
                      <a:pt x="10839" y="19488"/>
                      <a:pt x="9059" y="18657"/>
                      <a:pt x="7189" y="18657"/>
                    </a:cubicBezTo>
                    <a:cubicBezTo>
                      <a:pt x="7179" y="18657"/>
                      <a:pt x="7169" y="18657"/>
                      <a:pt x="7159" y="18657"/>
                    </a:cubicBezTo>
                    <a:cubicBezTo>
                      <a:pt x="8494" y="17211"/>
                      <a:pt x="10358" y="16415"/>
                      <a:pt x="12289" y="16415"/>
                    </a:cubicBezTo>
                    <a:close/>
                    <a:moveTo>
                      <a:pt x="25318" y="16415"/>
                    </a:moveTo>
                    <a:cubicBezTo>
                      <a:pt x="27251" y="16415"/>
                      <a:pt x="29119" y="17218"/>
                      <a:pt x="30456" y="18666"/>
                    </a:cubicBezTo>
                    <a:cubicBezTo>
                      <a:pt x="30436" y="18665"/>
                      <a:pt x="30417" y="18665"/>
                      <a:pt x="30397" y="18665"/>
                    </a:cubicBezTo>
                    <a:cubicBezTo>
                      <a:pt x="28537" y="18665"/>
                      <a:pt x="26769" y="19504"/>
                      <a:pt x="25528" y="20798"/>
                    </a:cubicBezTo>
                    <a:cubicBezTo>
                      <a:pt x="25563" y="20063"/>
                      <a:pt x="25465" y="19320"/>
                      <a:pt x="25223" y="18621"/>
                    </a:cubicBezTo>
                    <a:cubicBezTo>
                      <a:pt x="24963" y="17859"/>
                      <a:pt x="24560" y="17151"/>
                      <a:pt x="24040" y="16533"/>
                    </a:cubicBezTo>
                    <a:cubicBezTo>
                      <a:pt x="24466" y="16454"/>
                      <a:pt x="24893" y="16415"/>
                      <a:pt x="25318" y="16415"/>
                    </a:cubicBezTo>
                    <a:close/>
                    <a:moveTo>
                      <a:pt x="106101" y="16215"/>
                    </a:moveTo>
                    <a:cubicBezTo>
                      <a:pt x="106563" y="16215"/>
                      <a:pt x="107027" y="16260"/>
                      <a:pt x="107489" y="16354"/>
                    </a:cubicBezTo>
                    <a:cubicBezTo>
                      <a:pt x="106486" y="17608"/>
                      <a:pt x="105930" y="19194"/>
                      <a:pt x="106136" y="20870"/>
                    </a:cubicBezTo>
                    <a:cubicBezTo>
                      <a:pt x="104884" y="19414"/>
                      <a:pt x="103008" y="18459"/>
                      <a:pt x="101021" y="18459"/>
                    </a:cubicBezTo>
                    <a:cubicBezTo>
                      <a:pt x="101003" y="18459"/>
                      <a:pt x="100984" y="18459"/>
                      <a:pt x="100966" y="18460"/>
                    </a:cubicBezTo>
                    <a:cubicBezTo>
                      <a:pt x="102304" y="17013"/>
                      <a:pt x="104173" y="16215"/>
                      <a:pt x="106101" y="16215"/>
                    </a:cubicBezTo>
                    <a:close/>
                    <a:moveTo>
                      <a:pt x="70811" y="11695"/>
                    </a:moveTo>
                    <a:cubicBezTo>
                      <a:pt x="71307" y="11695"/>
                      <a:pt x="71806" y="11748"/>
                      <a:pt x="72301" y="11856"/>
                    </a:cubicBezTo>
                    <a:cubicBezTo>
                      <a:pt x="71289" y="13119"/>
                      <a:pt x="70742" y="14714"/>
                      <a:pt x="70939" y="16381"/>
                    </a:cubicBezTo>
                    <a:lnTo>
                      <a:pt x="70948" y="16372"/>
                    </a:lnTo>
                    <a:cubicBezTo>
                      <a:pt x="71456" y="16258"/>
                      <a:pt x="71969" y="16202"/>
                      <a:pt x="72477" y="16202"/>
                    </a:cubicBezTo>
                    <a:cubicBezTo>
                      <a:pt x="74410" y="16202"/>
                      <a:pt x="76285" y="17004"/>
                      <a:pt x="77633" y="18451"/>
                    </a:cubicBezTo>
                    <a:cubicBezTo>
                      <a:pt x="77615" y="18450"/>
                      <a:pt x="77597" y="18450"/>
                      <a:pt x="77579" y="18450"/>
                    </a:cubicBezTo>
                    <a:cubicBezTo>
                      <a:pt x="75529" y="18450"/>
                      <a:pt x="73607" y="19459"/>
                      <a:pt x="72355" y="20986"/>
                    </a:cubicBezTo>
                    <a:cubicBezTo>
                      <a:pt x="72747" y="17261"/>
                      <a:pt x="69434" y="13952"/>
                      <a:pt x="65721" y="13952"/>
                    </a:cubicBezTo>
                    <a:cubicBezTo>
                      <a:pt x="65701" y="13952"/>
                      <a:pt x="65682" y="13952"/>
                      <a:pt x="65662" y="13952"/>
                    </a:cubicBezTo>
                    <a:cubicBezTo>
                      <a:pt x="67003" y="12497"/>
                      <a:pt x="68877" y="11695"/>
                      <a:pt x="70811" y="11695"/>
                    </a:cubicBezTo>
                    <a:close/>
                    <a:moveTo>
                      <a:pt x="35609" y="16412"/>
                    </a:moveTo>
                    <a:cubicBezTo>
                      <a:pt x="36071" y="16412"/>
                      <a:pt x="36535" y="16458"/>
                      <a:pt x="36997" y="16551"/>
                    </a:cubicBezTo>
                    <a:cubicBezTo>
                      <a:pt x="36002" y="17805"/>
                      <a:pt x="35447" y="19400"/>
                      <a:pt x="35644" y="21067"/>
                    </a:cubicBezTo>
                    <a:cubicBezTo>
                      <a:pt x="34392" y="19611"/>
                      <a:pt x="32516" y="18656"/>
                      <a:pt x="30529" y="18656"/>
                    </a:cubicBezTo>
                    <a:cubicBezTo>
                      <a:pt x="30511" y="18656"/>
                      <a:pt x="30492" y="18657"/>
                      <a:pt x="30474" y="18657"/>
                    </a:cubicBezTo>
                    <a:cubicBezTo>
                      <a:pt x="31812" y="17210"/>
                      <a:pt x="33680" y="16412"/>
                      <a:pt x="35609" y="16412"/>
                    </a:cubicBezTo>
                    <a:close/>
                    <a:moveTo>
                      <a:pt x="112819" y="14254"/>
                    </a:moveTo>
                    <a:cubicBezTo>
                      <a:pt x="115994" y="14254"/>
                      <a:pt x="119169" y="16333"/>
                      <a:pt x="119209" y="20494"/>
                    </a:cubicBezTo>
                    <a:lnTo>
                      <a:pt x="119209" y="20494"/>
                    </a:lnTo>
                    <a:cubicBezTo>
                      <a:pt x="118731" y="20389"/>
                      <a:pt x="118248" y="20338"/>
                      <a:pt x="117769" y="20338"/>
                    </a:cubicBezTo>
                    <a:cubicBezTo>
                      <a:pt x="115913" y="20338"/>
                      <a:pt x="114109" y="21105"/>
                      <a:pt x="112821" y="22501"/>
                    </a:cubicBezTo>
                    <a:lnTo>
                      <a:pt x="112821" y="22492"/>
                    </a:lnTo>
                    <a:cubicBezTo>
                      <a:pt x="111539" y="21121"/>
                      <a:pt x="109747" y="20332"/>
                      <a:pt x="107865" y="20332"/>
                    </a:cubicBezTo>
                    <a:cubicBezTo>
                      <a:pt x="107382" y="20332"/>
                      <a:pt x="106898" y="20386"/>
                      <a:pt x="106423" y="20494"/>
                    </a:cubicBezTo>
                    <a:lnTo>
                      <a:pt x="106423" y="20494"/>
                    </a:lnTo>
                    <a:cubicBezTo>
                      <a:pt x="106463" y="16335"/>
                      <a:pt x="109641" y="14254"/>
                      <a:pt x="112819" y="14254"/>
                    </a:cubicBezTo>
                    <a:close/>
                    <a:moveTo>
                      <a:pt x="136134" y="14257"/>
                    </a:moveTo>
                    <a:cubicBezTo>
                      <a:pt x="139307" y="14257"/>
                      <a:pt x="142483" y="16335"/>
                      <a:pt x="142525" y="20492"/>
                    </a:cubicBezTo>
                    <a:lnTo>
                      <a:pt x="142525" y="20492"/>
                    </a:lnTo>
                    <a:cubicBezTo>
                      <a:pt x="142054" y="20391"/>
                      <a:pt x="141580" y="20342"/>
                      <a:pt x="141109" y="20342"/>
                    </a:cubicBezTo>
                    <a:cubicBezTo>
                      <a:pt x="139250" y="20342"/>
                      <a:pt x="137444" y="21108"/>
                      <a:pt x="136145" y="22501"/>
                    </a:cubicBezTo>
                    <a:cubicBezTo>
                      <a:pt x="134872" y="21121"/>
                      <a:pt x="133071" y="20341"/>
                      <a:pt x="131199" y="20341"/>
                    </a:cubicBezTo>
                    <a:cubicBezTo>
                      <a:pt x="130715" y="20341"/>
                      <a:pt x="130231" y="20395"/>
                      <a:pt x="129756" y="20494"/>
                    </a:cubicBezTo>
                    <a:lnTo>
                      <a:pt x="129756" y="20494"/>
                    </a:lnTo>
                    <a:cubicBezTo>
                      <a:pt x="129787" y="16336"/>
                      <a:pt x="132959" y="14257"/>
                      <a:pt x="136134" y="14257"/>
                    </a:cubicBezTo>
                    <a:close/>
                    <a:moveTo>
                      <a:pt x="89297" y="14362"/>
                    </a:moveTo>
                    <a:cubicBezTo>
                      <a:pt x="91875" y="14362"/>
                      <a:pt x="94452" y="15733"/>
                      <a:pt x="95348" y="18477"/>
                    </a:cubicBezTo>
                    <a:cubicBezTo>
                      <a:pt x="95572" y="19158"/>
                      <a:pt x="95679" y="19875"/>
                      <a:pt x="95688" y="20583"/>
                    </a:cubicBezTo>
                    <a:cubicBezTo>
                      <a:pt x="95213" y="20481"/>
                      <a:pt x="94735" y="20431"/>
                      <a:pt x="94260" y="20431"/>
                    </a:cubicBezTo>
                    <a:cubicBezTo>
                      <a:pt x="92399" y="20431"/>
                      <a:pt x="90599" y="21198"/>
                      <a:pt x="89299" y="22590"/>
                    </a:cubicBezTo>
                    <a:cubicBezTo>
                      <a:pt x="88018" y="21210"/>
                      <a:pt x="86226" y="20431"/>
                      <a:pt x="84344" y="20431"/>
                    </a:cubicBezTo>
                    <a:cubicBezTo>
                      <a:pt x="83860" y="20431"/>
                      <a:pt x="83376" y="20485"/>
                      <a:pt x="82902" y="20583"/>
                    </a:cubicBezTo>
                    <a:cubicBezTo>
                      <a:pt x="82902" y="19875"/>
                      <a:pt x="83018" y="19158"/>
                      <a:pt x="83233" y="18486"/>
                    </a:cubicBezTo>
                    <a:cubicBezTo>
                      <a:pt x="84130" y="15738"/>
                      <a:pt x="86714" y="14362"/>
                      <a:pt x="89297" y="14362"/>
                    </a:cubicBezTo>
                    <a:close/>
                    <a:moveTo>
                      <a:pt x="42353" y="14449"/>
                    </a:moveTo>
                    <a:cubicBezTo>
                      <a:pt x="45529" y="14449"/>
                      <a:pt x="48704" y="16525"/>
                      <a:pt x="48744" y="20682"/>
                    </a:cubicBezTo>
                    <a:cubicBezTo>
                      <a:pt x="48269" y="20580"/>
                      <a:pt x="47791" y="20530"/>
                      <a:pt x="47316" y="20530"/>
                    </a:cubicBezTo>
                    <a:cubicBezTo>
                      <a:pt x="45456" y="20530"/>
                      <a:pt x="43649" y="21293"/>
                      <a:pt x="42351" y="22684"/>
                    </a:cubicBezTo>
                    <a:lnTo>
                      <a:pt x="42351" y="22684"/>
                    </a:lnTo>
                    <a:cubicBezTo>
                      <a:pt x="41070" y="21307"/>
                      <a:pt x="39280" y="20529"/>
                      <a:pt x="37400" y="20529"/>
                    </a:cubicBezTo>
                    <a:cubicBezTo>
                      <a:pt x="36916" y="20529"/>
                      <a:pt x="36432" y="20583"/>
                      <a:pt x="35958" y="20682"/>
                    </a:cubicBezTo>
                    <a:cubicBezTo>
                      <a:pt x="35998" y="16527"/>
                      <a:pt x="39176" y="14449"/>
                      <a:pt x="42353" y="14449"/>
                    </a:cubicBezTo>
                    <a:close/>
                    <a:moveTo>
                      <a:pt x="65651" y="14458"/>
                    </a:moveTo>
                    <a:cubicBezTo>
                      <a:pt x="68826" y="14458"/>
                      <a:pt x="72001" y="16534"/>
                      <a:pt x="72041" y="20691"/>
                    </a:cubicBezTo>
                    <a:cubicBezTo>
                      <a:pt x="71568" y="20589"/>
                      <a:pt x="71091" y="20539"/>
                      <a:pt x="70617" y="20539"/>
                    </a:cubicBezTo>
                    <a:cubicBezTo>
                      <a:pt x="68758" y="20539"/>
                      <a:pt x="66952" y="21305"/>
                      <a:pt x="65653" y="22698"/>
                    </a:cubicBezTo>
                    <a:cubicBezTo>
                      <a:pt x="64371" y="21318"/>
                      <a:pt x="62579" y="20538"/>
                      <a:pt x="60697" y="20538"/>
                    </a:cubicBezTo>
                    <a:cubicBezTo>
                      <a:pt x="60214" y="20538"/>
                      <a:pt x="59730" y="20592"/>
                      <a:pt x="59255" y="20691"/>
                    </a:cubicBezTo>
                    <a:cubicBezTo>
                      <a:pt x="59295" y="16536"/>
                      <a:pt x="62473" y="14458"/>
                      <a:pt x="65651" y="14458"/>
                    </a:cubicBezTo>
                    <a:close/>
                    <a:moveTo>
                      <a:pt x="18803" y="14564"/>
                    </a:moveTo>
                    <a:cubicBezTo>
                      <a:pt x="21386" y="14564"/>
                      <a:pt x="23968" y="15937"/>
                      <a:pt x="24864" y="18684"/>
                    </a:cubicBezTo>
                    <a:cubicBezTo>
                      <a:pt x="25079" y="19365"/>
                      <a:pt x="25196" y="20072"/>
                      <a:pt x="25196" y="20789"/>
                    </a:cubicBezTo>
                    <a:cubicBezTo>
                      <a:pt x="24718" y="20684"/>
                      <a:pt x="24235" y="20633"/>
                      <a:pt x="23756" y="20633"/>
                    </a:cubicBezTo>
                    <a:cubicBezTo>
                      <a:pt x="21903" y="20633"/>
                      <a:pt x="20103" y="21401"/>
                      <a:pt x="18807" y="22796"/>
                    </a:cubicBezTo>
                    <a:cubicBezTo>
                      <a:pt x="17542" y="21424"/>
                      <a:pt x="15754" y="20637"/>
                      <a:pt x="13893" y="20637"/>
                    </a:cubicBezTo>
                    <a:cubicBezTo>
                      <a:pt x="13882" y="20637"/>
                      <a:pt x="13871" y="20637"/>
                      <a:pt x="13861" y="20637"/>
                    </a:cubicBezTo>
                    <a:cubicBezTo>
                      <a:pt x="13368" y="20637"/>
                      <a:pt x="12884" y="20682"/>
                      <a:pt x="12409" y="20789"/>
                    </a:cubicBezTo>
                    <a:cubicBezTo>
                      <a:pt x="12418" y="20072"/>
                      <a:pt x="12526" y="19365"/>
                      <a:pt x="12741" y="18684"/>
                    </a:cubicBezTo>
                    <a:cubicBezTo>
                      <a:pt x="13637" y="15937"/>
                      <a:pt x="16220" y="14564"/>
                      <a:pt x="18803" y="14564"/>
                    </a:cubicBezTo>
                    <a:close/>
                    <a:moveTo>
                      <a:pt x="117964" y="20716"/>
                    </a:moveTo>
                    <a:cubicBezTo>
                      <a:pt x="118390" y="20716"/>
                      <a:pt x="118819" y="20755"/>
                      <a:pt x="119245" y="20834"/>
                    </a:cubicBezTo>
                    <a:cubicBezTo>
                      <a:pt x="118726" y="21443"/>
                      <a:pt x="118322" y="22151"/>
                      <a:pt x="118063" y="22913"/>
                    </a:cubicBezTo>
                    <a:cubicBezTo>
                      <a:pt x="117821" y="23612"/>
                      <a:pt x="117722" y="24356"/>
                      <a:pt x="117758" y="25099"/>
                    </a:cubicBezTo>
                    <a:cubicBezTo>
                      <a:pt x="116516" y="23796"/>
                      <a:pt x="114757" y="22957"/>
                      <a:pt x="112897" y="22957"/>
                    </a:cubicBezTo>
                    <a:cubicBezTo>
                      <a:pt x="112878" y="22957"/>
                      <a:pt x="112858" y="22958"/>
                      <a:pt x="112839" y="22958"/>
                    </a:cubicBezTo>
                    <a:cubicBezTo>
                      <a:pt x="114174" y="21512"/>
                      <a:pt x="116038" y="20716"/>
                      <a:pt x="117964" y="20716"/>
                    </a:cubicBezTo>
                    <a:close/>
                    <a:moveTo>
                      <a:pt x="130993" y="20716"/>
                    </a:moveTo>
                    <a:cubicBezTo>
                      <a:pt x="132921" y="20716"/>
                      <a:pt x="134791" y="21512"/>
                      <a:pt x="136127" y="22958"/>
                    </a:cubicBezTo>
                    <a:cubicBezTo>
                      <a:pt x="136107" y="22958"/>
                      <a:pt x="136088" y="22957"/>
                      <a:pt x="136068" y="22957"/>
                    </a:cubicBezTo>
                    <a:cubicBezTo>
                      <a:pt x="134208" y="22957"/>
                      <a:pt x="132440" y="23796"/>
                      <a:pt x="131199" y="25099"/>
                    </a:cubicBezTo>
                    <a:cubicBezTo>
                      <a:pt x="131234" y="24356"/>
                      <a:pt x="131136" y="23612"/>
                      <a:pt x="130894" y="22913"/>
                    </a:cubicBezTo>
                    <a:cubicBezTo>
                      <a:pt x="130634" y="22151"/>
                      <a:pt x="130231" y="21452"/>
                      <a:pt x="129711" y="20834"/>
                    </a:cubicBezTo>
                    <a:cubicBezTo>
                      <a:pt x="130138" y="20755"/>
                      <a:pt x="130567" y="20716"/>
                      <a:pt x="130993" y="20716"/>
                    </a:cubicBezTo>
                    <a:close/>
                    <a:moveTo>
                      <a:pt x="84143" y="20805"/>
                    </a:moveTo>
                    <a:cubicBezTo>
                      <a:pt x="86076" y="20805"/>
                      <a:pt x="87948" y="21602"/>
                      <a:pt x="89290" y="23047"/>
                    </a:cubicBezTo>
                    <a:cubicBezTo>
                      <a:pt x="90627" y="21607"/>
                      <a:pt x="92501" y="20806"/>
                      <a:pt x="94436" y="20806"/>
                    </a:cubicBezTo>
                    <a:cubicBezTo>
                      <a:pt x="94861" y="20806"/>
                      <a:pt x="95289" y="20845"/>
                      <a:pt x="95715" y="20924"/>
                    </a:cubicBezTo>
                    <a:cubicBezTo>
                      <a:pt x="94720" y="22106"/>
                      <a:pt x="94138" y="23603"/>
                      <a:pt x="94219" y="25198"/>
                    </a:cubicBezTo>
                    <a:cubicBezTo>
                      <a:pt x="92977" y="23894"/>
                      <a:pt x="91209" y="23056"/>
                      <a:pt x="89341" y="23056"/>
                    </a:cubicBezTo>
                    <a:cubicBezTo>
                      <a:pt x="89321" y="23056"/>
                      <a:pt x="89301" y="23056"/>
                      <a:pt x="89281" y="23056"/>
                    </a:cubicBezTo>
                    <a:cubicBezTo>
                      <a:pt x="89262" y="23056"/>
                      <a:pt x="89242" y="23056"/>
                      <a:pt x="89222" y="23056"/>
                    </a:cubicBezTo>
                    <a:cubicBezTo>
                      <a:pt x="87362" y="23056"/>
                      <a:pt x="85595" y="23894"/>
                      <a:pt x="84353" y="25198"/>
                    </a:cubicBezTo>
                    <a:cubicBezTo>
                      <a:pt x="84434" y="23612"/>
                      <a:pt x="83851" y="22106"/>
                      <a:pt x="82866" y="20924"/>
                    </a:cubicBezTo>
                    <a:lnTo>
                      <a:pt x="82857" y="20924"/>
                    </a:lnTo>
                    <a:cubicBezTo>
                      <a:pt x="83285" y="20844"/>
                      <a:pt x="83716" y="20805"/>
                      <a:pt x="84143" y="20805"/>
                    </a:cubicBezTo>
                    <a:close/>
                    <a:moveTo>
                      <a:pt x="60510" y="20908"/>
                    </a:moveTo>
                    <a:cubicBezTo>
                      <a:pt x="62444" y="20908"/>
                      <a:pt x="64322" y="21705"/>
                      <a:pt x="65662" y="23155"/>
                    </a:cubicBezTo>
                    <a:cubicBezTo>
                      <a:pt x="65642" y="23155"/>
                      <a:pt x="65622" y="23155"/>
                      <a:pt x="65602" y="23155"/>
                    </a:cubicBezTo>
                    <a:cubicBezTo>
                      <a:pt x="63720" y="23155"/>
                      <a:pt x="61965" y="23989"/>
                      <a:pt x="60724" y="25287"/>
                    </a:cubicBezTo>
                    <a:lnTo>
                      <a:pt x="60724" y="25287"/>
                    </a:lnTo>
                    <a:cubicBezTo>
                      <a:pt x="60769" y="24543"/>
                      <a:pt x="60662" y="23809"/>
                      <a:pt x="60429" y="23110"/>
                    </a:cubicBezTo>
                    <a:cubicBezTo>
                      <a:pt x="60160" y="22348"/>
                      <a:pt x="59766" y="21641"/>
                      <a:pt x="59246" y="21022"/>
                    </a:cubicBezTo>
                    <a:cubicBezTo>
                      <a:pt x="59667" y="20945"/>
                      <a:pt x="60090" y="20908"/>
                      <a:pt x="60510" y="20908"/>
                    </a:cubicBezTo>
                    <a:close/>
                    <a:moveTo>
                      <a:pt x="47505" y="20905"/>
                    </a:moveTo>
                    <a:cubicBezTo>
                      <a:pt x="47929" y="20905"/>
                      <a:pt x="48356" y="20943"/>
                      <a:pt x="48780" y="21022"/>
                    </a:cubicBezTo>
                    <a:cubicBezTo>
                      <a:pt x="48251" y="21641"/>
                      <a:pt x="47848" y="22348"/>
                      <a:pt x="47579" y="23119"/>
                    </a:cubicBezTo>
                    <a:lnTo>
                      <a:pt x="47597" y="23110"/>
                    </a:lnTo>
                    <a:lnTo>
                      <a:pt x="47597" y="23110"/>
                    </a:lnTo>
                    <a:cubicBezTo>
                      <a:pt x="47355" y="23809"/>
                      <a:pt x="47257" y="24544"/>
                      <a:pt x="47293" y="25287"/>
                    </a:cubicBezTo>
                    <a:cubicBezTo>
                      <a:pt x="46045" y="23977"/>
                      <a:pt x="44274" y="23146"/>
                      <a:pt x="42394" y="23146"/>
                    </a:cubicBezTo>
                    <a:cubicBezTo>
                      <a:pt x="42384" y="23146"/>
                      <a:pt x="42374" y="23146"/>
                      <a:pt x="42364" y="23146"/>
                    </a:cubicBezTo>
                    <a:cubicBezTo>
                      <a:pt x="43709" y="21706"/>
                      <a:pt x="45577" y="20905"/>
                      <a:pt x="47505" y="20905"/>
                    </a:cubicBezTo>
                    <a:close/>
                    <a:moveTo>
                      <a:pt x="107673" y="20708"/>
                    </a:moveTo>
                    <a:cubicBezTo>
                      <a:pt x="109600" y="20708"/>
                      <a:pt x="111466" y="21504"/>
                      <a:pt x="112812" y="22949"/>
                    </a:cubicBezTo>
                    <a:cubicBezTo>
                      <a:pt x="112802" y="22949"/>
                      <a:pt x="112793" y="22949"/>
                      <a:pt x="112783" y="22949"/>
                    </a:cubicBezTo>
                    <a:cubicBezTo>
                      <a:pt x="110787" y="22949"/>
                      <a:pt x="108908" y="23888"/>
                      <a:pt x="107659" y="25341"/>
                    </a:cubicBezTo>
                    <a:cubicBezTo>
                      <a:pt x="107785" y="23675"/>
                      <a:pt x="107184" y="22098"/>
                      <a:pt x="106136" y="20888"/>
                    </a:cubicBezTo>
                    <a:lnTo>
                      <a:pt x="106136" y="20879"/>
                    </a:lnTo>
                    <a:cubicBezTo>
                      <a:pt x="106647" y="20764"/>
                      <a:pt x="107162" y="20708"/>
                      <a:pt x="107673" y="20708"/>
                    </a:cubicBezTo>
                    <a:close/>
                    <a:moveTo>
                      <a:pt x="13652" y="21003"/>
                    </a:moveTo>
                    <a:cubicBezTo>
                      <a:pt x="15588" y="21003"/>
                      <a:pt x="17463" y="21806"/>
                      <a:pt x="18807" y="23253"/>
                    </a:cubicBezTo>
                    <a:cubicBezTo>
                      <a:pt x="18787" y="23253"/>
                      <a:pt x="18768" y="23253"/>
                      <a:pt x="18748" y="23253"/>
                    </a:cubicBezTo>
                    <a:cubicBezTo>
                      <a:pt x="16879" y="23253"/>
                      <a:pt x="15111" y="24092"/>
                      <a:pt x="13870" y="25395"/>
                    </a:cubicBezTo>
                    <a:cubicBezTo>
                      <a:pt x="13951" y="23809"/>
                      <a:pt x="13368" y="22313"/>
                      <a:pt x="12382" y="21130"/>
                    </a:cubicBezTo>
                    <a:lnTo>
                      <a:pt x="12374" y="21121"/>
                    </a:lnTo>
                    <a:cubicBezTo>
                      <a:pt x="12799" y="21042"/>
                      <a:pt x="13227" y="21003"/>
                      <a:pt x="13652" y="21003"/>
                    </a:cubicBezTo>
                    <a:close/>
                    <a:moveTo>
                      <a:pt x="23953" y="21003"/>
                    </a:moveTo>
                    <a:cubicBezTo>
                      <a:pt x="24378" y="21003"/>
                      <a:pt x="24806" y="21042"/>
                      <a:pt x="25232" y="21121"/>
                    </a:cubicBezTo>
                    <a:cubicBezTo>
                      <a:pt x="24237" y="22304"/>
                      <a:pt x="23655" y="23800"/>
                      <a:pt x="23744" y="25395"/>
                    </a:cubicBezTo>
                    <a:cubicBezTo>
                      <a:pt x="22494" y="24092"/>
                      <a:pt x="20726" y="23253"/>
                      <a:pt x="18866" y="23253"/>
                    </a:cubicBezTo>
                    <a:cubicBezTo>
                      <a:pt x="18846" y="23253"/>
                      <a:pt x="18827" y="23253"/>
                      <a:pt x="18807" y="23253"/>
                    </a:cubicBezTo>
                    <a:cubicBezTo>
                      <a:pt x="20144" y="21806"/>
                      <a:pt x="22018" y="21003"/>
                      <a:pt x="23953" y="21003"/>
                    </a:cubicBezTo>
                    <a:close/>
                    <a:moveTo>
                      <a:pt x="37173" y="20910"/>
                    </a:moveTo>
                    <a:cubicBezTo>
                      <a:pt x="39106" y="20910"/>
                      <a:pt x="40979" y="21706"/>
                      <a:pt x="42328" y="23155"/>
                    </a:cubicBezTo>
                    <a:cubicBezTo>
                      <a:pt x="42310" y="23155"/>
                      <a:pt x="42291" y="23155"/>
                      <a:pt x="42273" y="23155"/>
                    </a:cubicBezTo>
                    <a:cubicBezTo>
                      <a:pt x="40286" y="23155"/>
                      <a:pt x="38419" y="24100"/>
                      <a:pt x="37176" y="25538"/>
                    </a:cubicBezTo>
                    <a:cubicBezTo>
                      <a:pt x="37302" y="23881"/>
                      <a:pt x="36701" y="22304"/>
                      <a:pt x="35653" y="21076"/>
                    </a:cubicBezTo>
                    <a:cubicBezTo>
                      <a:pt x="36158" y="20965"/>
                      <a:pt x="36668" y="20910"/>
                      <a:pt x="37173" y="20910"/>
                    </a:cubicBezTo>
                    <a:close/>
                    <a:moveTo>
                      <a:pt x="124477" y="18862"/>
                    </a:moveTo>
                    <a:cubicBezTo>
                      <a:pt x="127059" y="18862"/>
                      <a:pt x="129640" y="20235"/>
                      <a:pt x="130536" y="22985"/>
                    </a:cubicBezTo>
                    <a:cubicBezTo>
                      <a:pt x="130751" y="23666"/>
                      <a:pt x="130867" y="24373"/>
                      <a:pt x="130867" y="25090"/>
                    </a:cubicBezTo>
                    <a:cubicBezTo>
                      <a:pt x="130388" y="24985"/>
                      <a:pt x="129906" y="24934"/>
                      <a:pt x="129426" y="24934"/>
                    </a:cubicBezTo>
                    <a:cubicBezTo>
                      <a:pt x="127574" y="24934"/>
                      <a:pt x="125776" y="25700"/>
                      <a:pt x="124487" y="27089"/>
                    </a:cubicBezTo>
                    <a:cubicBezTo>
                      <a:pt x="123206" y="25709"/>
                      <a:pt x="121414" y="24929"/>
                      <a:pt x="119532" y="24929"/>
                    </a:cubicBezTo>
                    <a:cubicBezTo>
                      <a:pt x="119048" y="24929"/>
                      <a:pt x="118564" y="24983"/>
                      <a:pt x="118089" y="25090"/>
                    </a:cubicBezTo>
                    <a:cubicBezTo>
                      <a:pt x="118089" y="24373"/>
                      <a:pt x="118197" y="23666"/>
                      <a:pt x="118412" y="22985"/>
                    </a:cubicBezTo>
                    <a:cubicBezTo>
                      <a:pt x="119308" y="20237"/>
                      <a:pt x="121893" y="18862"/>
                      <a:pt x="124477" y="18862"/>
                    </a:cubicBezTo>
                    <a:close/>
                    <a:moveTo>
                      <a:pt x="77632" y="18956"/>
                    </a:moveTo>
                    <a:cubicBezTo>
                      <a:pt x="80806" y="18956"/>
                      <a:pt x="83981" y="21032"/>
                      <a:pt x="84022" y="25189"/>
                    </a:cubicBezTo>
                    <a:cubicBezTo>
                      <a:pt x="83548" y="25087"/>
                      <a:pt x="83071" y="25037"/>
                      <a:pt x="82597" y="25037"/>
                    </a:cubicBezTo>
                    <a:cubicBezTo>
                      <a:pt x="80739" y="25037"/>
                      <a:pt x="78934" y="25804"/>
                      <a:pt x="77642" y="27196"/>
                    </a:cubicBezTo>
                    <a:cubicBezTo>
                      <a:pt x="76360" y="25816"/>
                      <a:pt x="74568" y="25037"/>
                      <a:pt x="72687" y="25037"/>
                    </a:cubicBezTo>
                    <a:cubicBezTo>
                      <a:pt x="72203" y="25037"/>
                      <a:pt x="71719" y="25090"/>
                      <a:pt x="71244" y="25189"/>
                    </a:cubicBezTo>
                    <a:cubicBezTo>
                      <a:pt x="71280" y="21035"/>
                      <a:pt x="74456" y="18956"/>
                      <a:pt x="77632" y="18956"/>
                    </a:cubicBezTo>
                    <a:close/>
                    <a:moveTo>
                      <a:pt x="100947" y="18956"/>
                    </a:moveTo>
                    <a:cubicBezTo>
                      <a:pt x="104121" y="18956"/>
                      <a:pt x="107295" y="21032"/>
                      <a:pt x="107337" y="25187"/>
                    </a:cubicBezTo>
                    <a:lnTo>
                      <a:pt x="107337" y="25187"/>
                    </a:lnTo>
                    <a:cubicBezTo>
                      <a:pt x="106865" y="25086"/>
                      <a:pt x="106389" y="25037"/>
                      <a:pt x="105917" y="25037"/>
                    </a:cubicBezTo>
                    <a:cubicBezTo>
                      <a:pt x="104054" y="25037"/>
                      <a:pt x="102249" y="25804"/>
                      <a:pt x="100957" y="27196"/>
                    </a:cubicBezTo>
                    <a:cubicBezTo>
                      <a:pt x="99676" y="25816"/>
                      <a:pt x="97883" y="25037"/>
                      <a:pt x="96002" y="25037"/>
                    </a:cubicBezTo>
                    <a:cubicBezTo>
                      <a:pt x="95518" y="25037"/>
                      <a:pt x="95034" y="25090"/>
                      <a:pt x="94559" y="25189"/>
                    </a:cubicBezTo>
                    <a:cubicBezTo>
                      <a:pt x="94595" y="21035"/>
                      <a:pt x="97771" y="18956"/>
                      <a:pt x="100947" y="18956"/>
                    </a:cubicBezTo>
                    <a:close/>
                    <a:moveTo>
                      <a:pt x="53993" y="19061"/>
                    </a:moveTo>
                    <a:cubicBezTo>
                      <a:pt x="56574" y="19061"/>
                      <a:pt x="59156" y="20434"/>
                      <a:pt x="60052" y="23182"/>
                    </a:cubicBezTo>
                    <a:lnTo>
                      <a:pt x="60070" y="23173"/>
                    </a:lnTo>
                    <a:cubicBezTo>
                      <a:pt x="60285" y="23854"/>
                      <a:pt x="60393" y="24562"/>
                      <a:pt x="60402" y="25278"/>
                    </a:cubicBezTo>
                    <a:cubicBezTo>
                      <a:pt x="59927" y="25177"/>
                      <a:pt x="59448" y="25127"/>
                      <a:pt x="58973" y="25127"/>
                    </a:cubicBezTo>
                    <a:cubicBezTo>
                      <a:pt x="57110" y="25127"/>
                      <a:pt x="55305" y="25893"/>
                      <a:pt x="54013" y="27286"/>
                    </a:cubicBezTo>
                    <a:cubicBezTo>
                      <a:pt x="52732" y="25906"/>
                      <a:pt x="50939" y="25126"/>
                      <a:pt x="49058" y="25126"/>
                    </a:cubicBezTo>
                    <a:cubicBezTo>
                      <a:pt x="48574" y="25126"/>
                      <a:pt x="48090" y="25171"/>
                      <a:pt x="47615" y="25278"/>
                    </a:cubicBezTo>
                    <a:cubicBezTo>
                      <a:pt x="47615" y="24562"/>
                      <a:pt x="47732" y="23854"/>
                      <a:pt x="47947" y="23173"/>
                    </a:cubicBezTo>
                    <a:cubicBezTo>
                      <a:pt x="48838" y="20432"/>
                      <a:pt x="51415" y="19061"/>
                      <a:pt x="53993" y="19061"/>
                    </a:cubicBezTo>
                    <a:close/>
                    <a:moveTo>
                      <a:pt x="7148" y="19155"/>
                    </a:moveTo>
                    <a:cubicBezTo>
                      <a:pt x="10323" y="19155"/>
                      <a:pt x="13498" y="21234"/>
                      <a:pt x="13538" y="25395"/>
                    </a:cubicBezTo>
                    <a:cubicBezTo>
                      <a:pt x="13060" y="25290"/>
                      <a:pt x="12577" y="25239"/>
                      <a:pt x="12098" y="25239"/>
                    </a:cubicBezTo>
                    <a:cubicBezTo>
                      <a:pt x="10244" y="25239"/>
                      <a:pt x="8445" y="26005"/>
                      <a:pt x="7150" y="27393"/>
                    </a:cubicBezTo>
                    <a:cubicBezTo>
                      <a:pt x="5868" y="26013"/>
                      <a:pt x="4076" y="25234"/>
                      <a:pt x="2194" y="25234"/>
                    </a:cubicBezTo>
                    <a:cubicBezTo>
                      <a:pt x="1711" y="25234"/>
                      <a:pt x="1227" y="25287"/>
                      <a:pt x="752" y="25395"/>
                    </a:cubicBezTo>
                    <a:cubicBezTo>
                      <a:pt x="792" y="21236"/>
                      <a:pt x="3970" y="19155"/>
                      <a:pt x="7148" y="19155"/>
                    </a:cubicBezTo>
                    <a:close/>
                    <a:moveTo>
                      <a:pt x="30463" y="19158"/>
                    </a:moveTo>
                    <a:cubicBezTo>
                      <a:pt x="33636" y="19158"/>
                      <a:pt x="36811" y="21236"/>
                      <a:pt x="36854" y="25391"/>
                    </a:cubicBezTo>
                    <a:lnTo>
                      <a:pt x="36854" y="25391"/>
                    </a:lnTo>
                    <a:cubicBezTo>
                      <a:pt x="36379" y="25289"/>
                      <a:pt x="35901" y="25239"/>
                      <a:pt x="35426" y="25239"/>
                    </a:cubicBezTo>
                    <a:cubicBezTo>
                      <a:pt x="33569" y="25239"/>
                      <a:pt x="31771" y="26005"/>
                      <a:pt x="30483" y="27393"/>
                    </a:cubicBezTo>
                    <a:cubicBezTo>
                      <a:pt x="29201" y="26022"/>
                      <a:pt x="27409" y="25234"/>
                      <a:pt x="25528" y="25234"/>
                    </a:cubicBezTo>
                    <a:cubicBezTo>
                      <a:pt x="25044" y="25234"/>
                      <a:pt x="24560" y="25287"/>
                      <a:pt x="24085" y="25395"/>
                    </a:cubicBezTo>
                    <a:cubicBezTo>
                      <a:pt x="24116" y="21237"/>
                      <a:pt x="27288" y="19158"/>
                      <a:pt x="30463" y="19158"/>
                    </a:cubicBezTo>
                    <a:close/>
                    <a:moveTo>
                      <a:pt x="129616" y="25309"/>
                    </a:moveTo>
                    <a:cubicBezTo>
                      <a:pt x="130046" y="25309"/>
                      <a:pt x="130480" y="25349"/>
                      <a:pt x="130912" y="25431"/>
                    </a:cubicBezTo>
                    <a:cubicBezTo>
                      <a:pt x="129908" y="26605"/>
                      <a:pt x="129326" y="28110"/>
                      <a:pt x="129415" y="29696"/>
                    </a:cubicBezTo>
                    <a:lnTo>
                      <a:pt x="129415" y="29705"/>
                    </a:lnTo>
                    <a:cubicBezTo>
                      <a:pt x="128174" y="28393"/>
                      <a:pt x="126407" y="27563"/>
                      <a:pt x="124538" y="27563"/>
                    </a:cubicBezTo>
                    <a:cubicBezTo>
                      <a:pt x="124518" y="27563"/>
                      <a:pt x="124498" y="27563"/>
                      <a:pt x="124478" y="27563"/>
                    </a:cubicBezTo>
                    <a:cubicBezTo>
                      <a:pt x="124459" y="27563"/>
                      <a:pt x="124439" y="27563"/>
                      <a:pt x="124419" y="27563"/>
                    </a:cubicBezTo>
                    <a:cubicBezTo>
                      <a:pt x="122559" y="27563"/>
                      <a:pt x="120791" y="28402"/>
                      <a:pt x="119550" y="29705"/>
                    </a:cubicBezTo>
                    <a:cubicBezTo>
                      <a:pt x="119631" y="28110"/>
                      <a:pt x="119048" y="26605"/>
                      <a:pt x="118054" y="25431"/>
                    </a:cubicBezTo>
                    <a:cubicBezTo>
                      <a:pt x="118485" y="25349"/>
                      <a:pt x="118919" y="25309"/>
                      <a:pt x="119350" y="25309"/>
                    </a:cubicBezTo>
                    <a:cubicBezTo>
                      <a:pt x="121279" y="25309"/>
                      <a:pt x="123147" y="26111"/>
                      <a:pt x="124487" y="27554"/>
                    </a:cubicBezTo>
                    <a:cubicBezTo>
                      <a:pt x="125820" y="26111"/>
                      <a:pt x="127687" y="25309"/>
                      <a:pt x="129616" y="25309"/>
                    </a:cubicBezTo>
                    <a:close/>
                    <a:moveTo>
                      <a:pt x="48849" y="25510"/>
                    </a:moveTo>
                    <a:cubicBezTo>
                      <a:pt x="50784" y="25510"/>
                      <a:pt x="52659" y="26313"/>
                      <a:pt x="54004" y="27760"/>
                    </a:cubicBezTo>
                    <a:lnTo>
                      <a:pt x="54004" y="27760"/>
                    </a:lnTo>
                    <a:cubicBezTo>
                      <a:pt x="54001" y="27760"/>
                      <a:pt x="53998" y="27761"/>
                      <a:pt x="53995" y="27761"/>
                    </a:cubicBezTo>
                    <a:cubicBezTo>
                      <a:pt x="53975" y="27760"/>
                      <a:pt x="53956" y="27760"/>
                      <a:pt x="53936" y="27760"/>
                    </a:cubicBezTo>
                    <a:cubicBezTo>
                      <a:pt x="52067" y="27760"/>
                      <a:pt x="50308" y="28599"/>
                      <a:pt x="49058" y="29902"/>
                    </a:cubicBezTo>
                    <a:cubicBezTo>
                      <a:pt x="49138" y="28307"/>
                      <a:pt x="48565" y="26811"/>
                      <a:pt x="47561" y="25628"/>
                    </a:cubicBezTo>
                    <a:lnTo>
                      <a:pt x="47570" y="25628"/>
                    </a:lnTo>
                    <a:cubicBezTo>
                      <a:pt x="47996" y="25549"/>
                      <a:pt x="48424" y="25510"/>
                      <a:pt x="48849" y="25510"/>
                    </a:cubicBezTo>
                    <a:close/>
                    <a:moveTo>
                      <a:pt x="59145" y="25510"/>
                    </a:moveTo>
                    <a:cubicBezTo>
                      <a:pt x="59569" y="25510"/>
                      <a:pt x="59996" y="25549"/>
                      <a:pt x="60420" y="25628"/>
                    </a:cubicBezTo>
                    <a:cubicBezTo>
                      <a:pt x="59434" y="26811"/>
                      <a:pt x="58852" y="28307"/>
                      <a:pt x="58932" y="29902"/>
                    </a:cubicBezTo>
                    <a:cubicBezTo>
                      <a:pt x="57691" y="28599"/>
                      <a:pt x="55923" y="27760"/>
                      <a:pt x="54054" y="27760"/>
                    </a:cubicBezTo>
                    <a:cubicBezTo>
                      <a:pt x="54037" y="27760"/>
                      <a:pt x="54021" y="27760"/>
                      <a:pt x="54004" y="27760"/>
                    </a:cubicBezTo>
                    <a:lnTo>
                      <a:pt x="54004" y="27760"/>
                    </a:lnTo>
                    <a:cubicBezTo>
                      <a:pt x="55341" y="26313"/>
                      <a:pt x="57215" y="25510"/>
                      <a:pt x="59145" y="25510"/>
                    </a:cubicBezTo>
                    <a:close/>
                    <a:moveTo>
                      <a:pt x="25317" y="25617"/>
                    </a:moveTo>
                    <a:cubicBezTo>
                      <a:pt x="27250" y="25617"/>
                      <a:pt x="29122" y="26414"/>
                      <a:pt x="30465" y="27859"/>
                    </a:cubicBezTo>
                    <a:cubicBezTo>
                      <a:pt x="30445" y="27859"/>
                      <a:pt x="30425" y="27859"/>
                      <a:pt x="30406" y="27859"/>
                    </a:cubicBezTo>
                    <a:cubicBezTo>
                      <a:pt x="28537" y="27859"/>
                      <a:pt x="26769" y="28697"/>
                      <a:pt x="25528" y="30001"/>
                    </a:cubicBezTo>
                    <a:cubicBezTo>
                      <a:pt x="25608" y="28415"/>
                      <a:pt x="25026" y="26909"/>
                      <a:pt x="24031" y="25735"/>
                    </a:cubicBezTo>
                    <a:cubicBezTo>
                      <a:pt x="24460" y="25656"/>
                      <a:pt x="24890" y="25617"/>
                      <a:pt x="25317" y="25617"/>
                    </a:cubicBezTo>
                    <a:close/>
                    <a:moveTo>
                      <a:pt x="106136" y="30079"/>
                    </a:moveTo>
                    <a:cubicBezTo>
                      <a:pt x="106135" y="30079"/>
                      <a:pt x="106135" y="30080"/>
                      <a:pt x="106134" y="30080"/>
                    </a:cubicBezTo>
                    <a:lnTo>
                      <a:pt x="106134" y="30080"/>
                    </a:lnTo>
                    <a:lnTo>
                      <a:pt x="106136" y="30081"/>
                    </a:lnTo>
                    <a:cubicBezTo>
                      <a:pt x="106136" y="30081"/>
                      <a:pt x="106136" y="30080"/>
                      <a:pt x="106136" y="30079"/>
                    </a:cubicBezTo>
                    <a:close/>
                    <a:moveTo>
                      <a:pt x="70806" y="20919"/>
                    </a:moveTo>
                    <a:cubicBezTo>
                      <a:pt x="71297" y="20919"/>
                      <a:pt x="71792" y="20971"/>
                      <a:pt x="72283" y="21076"/>
                    </a:cubicBezTo>
                    <a:cubicBezTo>
                      <a:pt x="71289" y="22322"/>
                      <a:pt x="70742" y="23908"/>
                      <a:pt x="70939" y="25574"/>
                    </a:cubicBezTo>
                    <a:cubicBezTo>
                      <a:pt x="71446" y="25463"/>
                      <a:pt x="71957" y="25408"/>
                      <a:pt x="72464" y="25408"/>
                    </a:cubicBezTo>
                    <a:cubicBezTo>
                      <a:pt x="74404" y="25408"/>
                      <a:pt x="76283" y="26206"/>
                      <a:pt x="77633" y="27662"/>
                    </a:cubicBezTo>
                    <a:cubicBezTo>
                      <a:pt x="78968" y="26216"/>
                      <a:pt x="80838" y="25420"/>
                      <a:pt x="82771" y="25420"/>
                    </a:cubicBezTo>
                    <a:cubicBezTo>
                      <a:pt x="83199" y="25420"/>
                      <a:pt x="83629" y="25459"/>
                      <a:pt x="84057" y="25538"/>
                    </a:cubicBezTo>
                    <a:cubicBezTo>
                      <a:pt x="83063" y="26721"/>
                      <a:pt x="82480" y="28218"/>
                      <a:pt x="82570" y="29813"/>
                    </a:cubicBezTo>
                    <a:cubicBezTo>
                      <a:pt x="81320" y="28509"/>
                      <a:pt x="79561" y="27671"/>
                      <a:pt x="77692" y="27671"/>
                    </a:cubicBezTo>
                    <a:cubicBezTo>
                      <a:pt x="77672" y="27671"/>
                      <a:pt x="77653" y="27671"/>
                      <a:pt x="77633" y="27671"/>
                    </a:cubicBezTo>
                    <a:cubicBezTo>
                      <a:pt x="77615" y="27671"/>
                      <a:pt x="77597" y="27671"/>
                      <a:pt x="77578" y="27671"/>
                    </a:cubicBezTo>
                    <a:cubicBezTo>
                      <a:pt x="75520" y="27671"/>
                      <a:pt x="73598" y="28679"/>
                      <a:pt x="72346" y="30207"/>
                    </a:cubicBezTo>
                    <a:cubicBezTo>
                      <a:pt x="72748" y="26485"/>
                      <a:pt x="69425" y="23164"/>
                      <a:pt x="65706" y="23164"/>
                    </a:cubicBezTo>
                    <a:cubicBezTo>
                      <a:pt x="65691" y="23164"/>
                      <a:pt x="65677" y="23164"/>
                      <a:pt x="65662" y="23164"/>
                    </a:cubicBezTo>
                    <a:cubicBezTo>
                      <a:pt x="67004" y="21714"/>
                      <a:pt x="68876" y="20919"/>
                      <a:pt x="70806" y="20919"/>
                    </a:cubicBezTo>
                    <a:close/>
                    <a:moveTo>
                      <a:pt x="35617" y="25606"/>
                    </a:moveTo>
                    <a:cubicBezTo>
                      <a:pt x="36076" y="25606"/>
                      <a:pt x="36538" y="25652"/>
                      <a:pt x="36997" y="25744"/>
                    </a:cubicBezTo>
                    <a:cubicBezTo>
                      <a:pt x="35993" y="26999"/>
                      <a:pt x="35447" y="28594"/>
                      <a:pt x="35644" y="30269"/>
                    </a:cubicBezTo>
                    <a:cubicBezTo>
                      <a:pt x="34392" y="28813"/>
                      <a:pt x="32516" y="27859"/>
                      <a:pt x="30520" y="27859"/>
                    </a:cubicBezTo>
                    <a:cubicBezTo>
                      <a:pt x="30502" y="27859"/>
                      <a:pt x="30483" y="27859"/>
                      <a:pt x="30465" y="27859"/>
                    </a:cubicBezTo>
                    <a:cubicBezTo>
                      <a:pt x="31804" y="26411"/>
                      <a:pt x="33682" y="25606"/>
                      <a:pt x="35617" y="25606"/>
                    </a:cubicBezTo>
                    <a:close/>
                    <a:moveTo>
                      <a:pt x="112816" y="23451"/>
                    </a:moveTo>
                    <a:cubicBezTo>
                      <a:pt x="115993" y="23451"/>
                      <a:pt x="119169" y="25529"/>
                      <a:pt x="119209" y="29687"/>
                    </a:cubicBezTo>
                    <a:cubicBezTo>
                      <a:pt x="118736" y="29585"/>
                      <a:pt x="118259" y="29535"/>
                      <a:pt x="117784" y="29535"/>
                    </a:cubicBezTo>
                    <a:cubicBezTo>
                      <a:pt x="115923" y="29535"/>
                      <a:pt x="114113" y="30302"/>
                      <a:pt x="112821" y="31694"/>
                    </a:cubicBezTo>
                    <a:cubicBezTo>
                      <a:pt x="111539" y="30314"/>
                      <a:pt x="109747" y="29535"/>
                      <a:pt x="107865" y="29535"/>
                    </a:cubicBezTo>
                    <a:cubicBezTo>
                      <a:pt x="107382" y="29535"/>
                      <a:pt x="106898" y="29588"/>
                      <a:pt x="106423" y="29687"/>
                    </a:cubicBezTo>
                    <a:cubicBezTo>
                      <a:pt x="106463" y="25529"/>
                      <a:pt x="109640" y="23451"/>
                      <a:pt x="112816" y="23451"/>
                    </a:cubicBezTo>
                    <a:close/>
                    <a:moveTo>
                      <a:pt x="136139" y="23455"/>
                    </a:moveTo>
                    <a:cubicBezTo>
                      <a:pt x="139311" y="23455"/>
                      <a:pt x="142484" y="25532"/>
                      <a:pt x="142525" y="29687"/>
                    </a:cubicBezTo>
                    <a:lnTo>
                      <a:pt x="142534" y="29696"/>
                    </a:lnTo>
                    <a:cubicBezTo>
                      <a:pt x="142055" y="29591"/>
                      <a:pt x="141572" y="29540"/>
                      <a:pt x="141093" y="29540"/>
                    </a:cubicBezTo>
                    <a:cubicBezTo>
                      <a:pt x="139240" y="29540"/>
                      <a:pt x="137441" y="30306"/>
                      <a:pt x="136145" y="31694"/>
                    </a:cubicBezTo>
                    <a:cubicBezTo>
                      <a:pt x="134872" y="30323"/>
                      <a:pt x="133071" y="29535"/>
                      <a:pt x="131199" y="29535"/>
                    </a:cubicBezTo>
                    <a:cubicBezTo>
                      <a:pt x="130715" y="29535"/>
                      <a:pt x="130231" y="29588"/>
                      <a:pt x="129756" y="29696"/>
                    </a:cubicBezTo>
                    <a:cubicBezTo>
                      <a:pt x="129787" y="25536"/>
                      <a:pt x="132963" y="23455"/>
                      <a:pt x="136139" y="23455"/>
                    </a:cubicBezTo>
                    <a:close/>
                    <a:moveTo>
                      <a:pt x="89290" y="23558"/>
                    </a:moveTo>
                    <a:cubicBezTo>
                      <a:pt x="92466" y="23558"/>
                      <a:pt x="95642" y="25636"/>
                      <a:pt x="95679" y="29793"/>
                    </a:cubicBezTo>
                    <a:lnTo>
                      <a:pt x="95679" y="29793"/>
                    </a:lnTo>
                    <a:cubicBezTo>
                      <a:pt x="95207" y="29692"/>
                      <a:pt x="94732" y="29643"/>
                      <a:pt x="94260" y="29643"/>
                    </a:cubicBezTo>
                    <a:cubicBezTo>
                      <a:pt x="92399" y="29643"/>
                      <a:pt x="90599" y="30409"/>
                      <a:pt x="89299" y="31802"/>
                    </a:cubicBezTo>
                    <a:cubicBezTo>
                      <a:pt x="88018" y="30422"/>
                      <a:pt x="86226" y="29642"/>
                      <a:pt x="84344" y="29642"/>
                    </a:cubicBezTo>
                    <a:cubicBezTo>
                      <a:pt x="83860" y="29642"/>
                      <a:pt x="83376" y="29696"/>
                      <a:pt x="82902" y="29795"/>
                    </a:cubicBezTo>
                    <a:cubicBezTo>
                      <a:pt x="82937" y="25637"/>
                      <a:pt x="86114" y="23558"/>
                      <a:pt x="89290" y="23558"/>
                    </a:cubicBezTo>
                    <a:close/>
                    <a:moveTo>
                      <a:pt x="65666" y="23648"/>
                    </a:moveTo>
                    <a:cubicBezTo>
                      <a:pt x="68843" y="23648"/>
                      <a:pt x="72019" y="25727"/>
                      <a:pt x="72059" y="29884"/>
                    </a:cubicBezTo>
                    <a:cubicBezTo>
                      <a:pt x="71580" y="29779"/>
                      <a:pt x="71096" y="29728"/>
                      <a:pt x="70615" y="29728"/>
                    </a:cubicBezTo>
                    <a:cubicBezTo>
                      <a:pt x="68761" y="29728"/>
                      <a:pt x="66961" y="30492"/>
                      <a:pt x="65666" y="31886"/>
                    </a:cubicBezTo>
                    <a:lnTo>
                      <a:pt x="65666" y="31886"/>
                    </a:lnTo>
                    <a:cubicBezTo>
                      <a:pt x="64392" y="30517"/>
                      <a:pt x="62615" y="29732"/>
                      <a:pt x="60747" y="29732"/>
                    </a:cubicBezTo>
                    <a:cubicBezTo>
                      <a:pt x="60737" y="29732"/>
                      <a:pt x="60726" y="29732"/>
                      <a:pt x="60715" y="29732"/>
                    </a:cubicBezTo>
                    <a:cubicBezTo>
                      <a:pt x="60231" y="29732"/>
                      <a:pt x="59748" y="29777"/>
                      <a:pt x="59273" y="29884"/>
                    </a:cubicBezTo>
                    <a:cubicBezTo>
                      <a:pt x="59313" y="25727"/>
                      <a:pt x="62490" y="23648"/>
                      <a:pt x="65666" y="23648"/>
                    </a:cubicBezTo>
                    <a:close/>
                    <a:moveTo>
                      <a:pt x="42333" y="23656"/>
                    </a:moveTo>
                    <a:cubicBezTo>
                      <a:pt x="45505" y="23656"/>
                      <a:pt x="48680" y="25731"/>
                      <a:pt x="48726" y="29882"/>
                    </a:cubicBezTo>
                    <a:lnTo>
                      <a:pt x="48726" y="29882"/>
                    </a:lnTo>
                    <a:cubicBezTo>
                      <a:pt x="48256" y="29782"/>
                      <a:pt x="47782" y="29732"/>
                      <a:pt x="47311" y="29732"/>
                    </a:cubicBezTo>
                    <a:cubicBezTo>
                      <a:pt x="45452" y="29732"/>
                      <a:pt x="43648" y="30499"/>
                      <a:pt x="42355" y="31891"/>
                    </a:cubicBezTo>
                    <a:cubicBezTo>
                      <a:pt x="41074" y="30511"/>
                      <a:pt x="39282" y="29732"/>
                      <a:pt x="37400" y="29732"/>
                    </a:cubicBezTo>
                    <a:cubicBezTo>
                      <a:pt x="36916" y="29732"/>
                      <a:pt x="36432" y="29777"/>
                      <a:pt x="35958" y="29884"/>
                    </a:cubicBezTo>
                    <a:cubicBezTo>
                      <a:pt x="35989" y="25732"/>
                      <a:pt x="39159" y="23656"/>
                      <a:pt x="42333" y="23656"/>
                    </a:cubicBezTo>
                    <a:close/>
                    <a:moveTo>
                      <a:pt x="18806" y="23760"/>
                    </a:moveTo>
                    <a:cubicBezTo>
                      <a:pt x="21979" y="23760"/>
                      <a:pt x="25151" y="25836"/>
                      <a:pt x="25196" y="29992"/>
                    </a:cubicBezTo>
                    <a:lnTo>
                      <a:pt x="25196" y="29992"/>
                    </a:lnTo>
                    <a:cubicBezTo>
                      <a:pt x="24718" y="29887"/>
                      <a:pt x="24235" y="29836"/>
                      <a:pt x="23756" y="29836"/>
                    </a:cubicBezTo>
                    <a:cubicBezTo>
                      <a:pt x="21903" y="29836"/>
                      <a:pt x="20103" y="30603"/>
                      <a:pt x="18807" y="31999"/>
                    </a:cubicBezTo>
                    <a:cubicBezTo>
                      <a:pt x="17526" y="30619"/>
                      <a:pt x="15734" y="29839"/>
                      <a:pt x="13852" y="29839"/>
                    </a:cubicBezTo>
                    <a:cubicBezTo>
                      <a:pt x="13368" y="29839"/>
                      <a:pt x="12884" y="29893"/>
                      <a:pt x="12409" y="29992"/>
                    </a:cubicBezTo>
                    <a:cubicBezTo>
                      <a:pt x="12454" y="25839"/>
                      <a:pt x="15631" y="23760"/>
                      <a:pt x="18806" y="23760"/>
                    </a:cubicBezTo>
                    <a:close/>
                    <a:moveTo>
                      <a:pt x="117960" y="29918"/>
                    </a:moveTo>
                    <a:cubicBezTo>
                      <a:pt x="118387" y="29918"/>
                      <a:pt x="118817" y="29957"/>
                      <a:pt x="119245" y="30037"/>
                    </a:cubicBezTo>
                    <a:cubicBezTo>
                      <a:pt x="118251" y="31210"/>
                      <a:pt x="117668" y="32716"/>
                      <a:pt x="117758" y="34302"/>
                    </a:cubicBezTo>
                    <a:cubicBezTo>
                      <a:pt x="116514" y="33005"/>
                      <a:pt x="114758" y="32168"/>
                      <a:pt x="112908" y="32168"/>
                    </a:cubicBezTo>
                    <a:cubicBezTo>
                      <a:pt x="112879" y="32168"/>
                      <a:pt x="112850" y="32169"/>
                      <a:pt x="112821" y="32169"/>
                    </a:cubicBezTo>
                    <a:cubicBezTo>
                      <a:pt x="114156" y="30716"/>
                      <a:pt x="116027" y="29918"/>
                      <a:pt x="117960" y="29918"/>
                    </a:cubicBezTo>
                    <a:close/>
                    <a:moveTo>
                      <a:pt x="84139" y="30021"/>
                    </a:moveTo>
                    <a:cubicBezTo>
                      <a:pt x="86073" y="30021"/>
                      <a:pt x="87951" y="30818"/>
                      <a:pt x="89290" y="32268"/>
                    </a:cubicBezTo>
                    <a:lnTo>
                      <a:pt x="89290" y="32268"/>
                    </a:lnTo>
                    <a:cubicBezTo>
                      <a:pt x="89274" y="32267"/>
                      <a:pt x="89257" y="32267"/>
                      <a:pt x="89240" y="32267"/>
                    </a:cubicBezTo>
                    <a:cubicBezTo>
                      <a:pt x="87371" y="32267"/>
                      <a:pt x="85603" y="33106"/>
                      <a:pt x="84362" y="34409"/>
                    </a:cubicBezTo>
                    <a:cubicBezTo>
                      <a:pt x="84443" y="32814"/>
                      <a:pt x="83860" y="31318"/>
                      <a:pt x="82875" y="30135"/>
                    </a:cubicBezTo>
                    <a:cubicBezTo>
                      <a:pt x="83295" y="30058"/>
                      <a:pt x="83719" y="30021"/>
                      <a:pt x="84139" y="30021"/>
                    </a:cubicBezTo>
                    <a:close/>
                    <a:moveTo>
                      <a:pt x="94446" y="30017"/>
                    </a:moveTo>
                    <a:cubicBezTo>
                      <a:pt x="94870" y="30017"/>
                      <a:pt x="95298" y="30056"/>
                      <a:pt x="95724" y="30135"/>
                    </a:cubicBezTo>
                    <a:cubicBezTo>
                      <a:pt x="94729" y="31318"/>
                      <a:pt x="94147" y="32814"/>
                      <a:pt x="94237" y="34409"/>
                    </a:cubicBezTo>
                    <a:cubicBezTo>
                      <a:pt x="92986" y="33106"/>
                      <a:pt x="91227" y="32267"/>
                      <a:pt x="89359" y="32267"/>
                    </a:cubicBezTo>
                    <a:cubicBezTo>
                      <a:pt x="89339" y="32267"/>
                      <a:pt x="89319" y="32267"/>
                      <a:pt x="89299" y="32268"/>
                    </a:cubicBezTo>
                    <a:cubicBezTo>
                      <a:pt x="90637" y="30820"/>
                      <a:pt x="92510" y="30017"/>
                      <a:pt x="94446" y="30017"/>
                    </a:cubicBezTo>
                    <a:close/>
                    <a:moveTo>
                      <a:pt x="47502" y="30107"/>
                    </a:moveTo>
                    <a:cubicBezTo>
                      <a:pt x="47926" y="30107"/>
                      <a:pt x="48354" y="30146"/>
                      <a:pt x="48780" y="30225"/>
                    </a:cubicBezTo>
                    <a:cubicBezTo>
                      <a:pt x="47785" y="31407"/>
                      <a:pt x="47203" y="32913"/>
                      <a:pt x="47284" y="34499"/>
                    </a:cubicBezTo>
                    <a:cubicBezTo>
                      <a:pt x="46042" y="33196"/>
                      <a:pt x="44275" y="32366"/>
                      <a:pt x="42406" y="32366"/>
                    </a:cubicBezTo>
                    <a:cubicBezTo>
                      <a:pt x="42386" y="32366"/>
                      <a:pt x="42366" y="32366"/>
                      <a:pt x="42346" y="32366"/>
                    </a:cubicBezTo>
                    <a:cubicBezTo>
                      <a:pt x="42343" y="32366"/>
                      <a:pt x="42341" y="32366"/>
                      <a:pt x="42338" y="32366"/>
                    </a:cubicBezTo>
                    <a:lnTo>
                      <a:pt x="42338" y="32366"/>
                    </a:lnTo>
                    <a:lnTo>
                      <a:pt x="42355" y="32357"/>
                    </a:lnTo>
                    <a:cubicBezTo>
                      <a:pt x="43693" y="30910"/>
                      <a:pt x="45566" y="30107"/>
                      <a:pt x="47502" y="30107"/>
                    </a:cubicBezTo>
                    <a:close/>
                    <a:moveTo>
                      <a:pt x="106100" y="25400"/>
                    </a:moveTo>
                    <a:cubicBezTo>
                      <a:pt x="106559" y="25400"/>
                      <a:pt x="107021" y="25446"/>
                      <a:pt x="107480" y="25538"/>
                    </a:cubicBezTo>
                    <a:cubicBezTo>
                      <a:pt x="106477" y="26801"/>
                      <a:pt x="105930" y="28404"/>
                      <a:pt x="106136" y="30079"/>
                    </a:cubicBezTo>
                    <a:lnTo>
                      <a:pt x="106136" y="30079"/>
                    </a:lnTo>
                    <a:cubicBezTo>
                      <a:pt x="106645" y="29966"/>
                      <a:pt x="107158" y="29911"/>
                      <a:pt x="107667" y="29911"/>
                    </a:cubicBezTo>
                    <a:cubicBezTo>
                      <a:pt x="109601" y="29911"/>
                      <a:pt x="111474" y="30709"/>
                      <a:pt x="112821" y="32169"/>
                    </a:cubicBezTo>
                    <a:cubicBezTo>
                      <a:pt x="112793" y="32169"/>
                      <a:pt x="112765" y="32169"/>
                      <a:pt x="112738" y="32169"/>
                    </a:cubicBezTo>
                    <a:cubicBezTo>
                      <a:pt x="110761" y="32169"/>
                      <a:pt x="108905" y="33112"/>
                      <a:pt x="107659" y="34553"/>
                    </a:cubicBezTo>
                    <a:cubicBezTo>
                      <a:pt x="107785" y="32886"/>
                      <a:pt x="107175" y="31300"/>
                      <a:pt x="106127" y="30081"/>
                    </a:cubicBezTo>
                    <a:cubicBezTo>
                      <a:pt x="106130" y="30081"/>
                      <a:pt x="106132" y="30080"/>
                      <a:pt x="106134" y="30080"/>
                    </a:cubicBezTo>
                    <a:lnTo>
                      <a:pt x="106134" y="30080"/>
                    </a:lnTo>
                    <a:lnTo>
                      <a:pt x="106127" y="30072"/>
                    </a:lnTo>
                    <a:cubicBezTo>
                      <a:pt x="104875" y="28616"/>
                      <a:pt x="102990" y="27662"/>
                      <a:pt x="100995" y="27662"/>
                    </a:cubicBezTo>
                    <a:cubicBezTo>
                      <a:pt x="100976" y="27662"/>
                      <a:pt x="100958" y="27662"/>
                      <a:pt x="100939" y="27662"/>
                    </a:cubicBezTo>
                    <a:cubicBezTo>
                      <a:pt x="100919" y="27662"/>
                      <a:pt x="100900" y="27662"/>
                      <a:pt x="100880" y="27662"/>
                    </a:cubicBezTo>
                    <a:cubicBezTo>
                      <a:pt x="99020" y="27662"/>
                      <a:pt x="97252" y="28500"/>
                      <a:pt x="96011" y="29804"/>
                    </a:cubicBezTo>
                    <a:cubicBezTo>
                      <a:pt x="96091" y="28209"/>
                      <a:pt x="95509" y="26712"/>
                      <a:pt x="94514" y="25529"/>
                    </a:cubicBezTo>
                    <a:cubicBezTo>
                      <a:pt x="94943" y="25450"/>
                      <a:pt x="95373" y="25411"/>
                      <a:pt x="95801" y="25411"/>
                    </a:cubicBezTo>
                    <a:cubicBezTo>
                      <a:pt x="97734" y="25411"/>
                      <a:pt x="99605" y="26207"/>
                      <a:pt x="100948" y="27653"/>
                    </a:cubicBezTo>
                    <a:cubicBezTo>
                      <a:pt x="102288" y="26205"/>
                      <a:pt x="104166" y="25400"/>
                      <a:pt x="106100" y="25400"/>
                    </a:cubicBezTo>
                    <a:close/>
                    <a:moveTo>
                      <a:pt x="13662" y="30223"/>
                    </a:moveTo>
                    <a:cubicBezTo>
                      <a:pt x="15598" y="30223"/>
                      <a:pt x="17464" y="31021"/>
                      <a:pt x="18807" y="32474"/>
                    </a:cubicBezTo>
                    <a:cubicBezTo>
                      <a:pt x="18787" y="32474"/>
                      <a:pt x="18768" y="32473"/>
                      <a:pt x="18748" y="32473"/>
                    </a:cubicBezTo>
                    <a:cubicBezTo>
                      <a:pt x="16879" y="32473"/>
                      <a:pt x="15111" y="33312"/>
                      <a:pt x="13870" y="34615"/>
                    </a:cubicBezTo>
                    <a:cubicBezTo>
                      <a:pt x="13951" y="33020"/>
                      <a:pt x="13368" y="31515"/>
                      <a:pt x="12374" y="30341"/>
                    </a:cubicBezTo>
                    <a:cubicBezTo>
                      <a:pt x="12803" y="30262"/>
                      <a:pt x="13234" y="30223"/>
                      <a:pt x="13662" y="30223"/>
                    </a:cubicBezTo>
                    <a:close/>
                    <a:moveTo>
                      <a:pt x="23936" y="30219"/>
                    </a:moveTo>
                    <a:cubicBezTo>
                      <a:pt x="24366" y="30219"/>
                      <a:pt x="24800" y="30259"/>
                      <a:pt x="25232" y="30341"/>
                    </a:cubicBezTo>
                    <a:cubicBezTo>
                      <a:pt x="24237" y="31515"/>
                      <a:pt x="23655" y="33020"/>
                      <a:pt x="23744" y="34615"/>
                    </a:cubicBezTo>
                    <a:cubicBezTo>
                      <a:pt x="22494" y="33303"/>
                      <a:pt x="20727" y="32473"/>
                      <a:pt x="18867" y="32473"/>
                    </a:cubicBezTo>
                    <a:cubicBezTo>
                      <a:pt x="18847" y="32473"/>
                      <a:pt x="18827" y="32474"/>
                      <a:pt x="18807" y="32474"/>
                    </a:cubicBezTo>
                    <a:lnTo>
                      <a:pt x="18807" y="32465"/>
                    </a:lnTo>
                    <a:cubicBezTo>
                      <a:pt x="20140" y="31022"/>
                      <a:pt x="22007" y="30219"/>
                      <a:pt x="23936" y="30219"/>
                    </a:cubicBezTo>
                    <a:close/>
                    <a:moveTo>
                      <a:pt x="37182" y="30113"/>
                    </a:moveTo>
                    <a:cubicBezTo>
                      <a:pt x="39117" y="30113"/>
                      <a:pt x="40995" y="30910"/>
                      <a:pt x="42337" y="32366"/>
                    </a:cubicBezTo>
                    <a:lnTo>
                      <a:pt x="42337" y="32366"/>
                    </a:lnTo>
                    <a:cubicBezTo>
                      <a:pt x="42313" y="32366"/>
                      <a:pt x="42288" y="32366"/>
                      <a:pt x="42264" y="32366"/>
                    </a:cubicBezTo>
                    <a:cubicBezTo>
                      <a:pt x="40296" y="32366"/>
                      <a:pt x="38431" y="33309"/>
                      <a:pt x="37185" y="34750"/>
                    </a:cubicBezTo>
                    <a:cubicBezTo>
                      <a:pt x="37320" y="33083"/>
                      <a:pt x="36710" y="31506"/>
                      <a:pt x="35662" y="30278"/>
                    </a:cubicBezTo>
                    <a:cubicBezTo>
                      <a:pt x="36167" y="30167"/>
                      <a:pt x="36676" y="30113"/>
                      <a:pt x="37182" y="30113"/>
                    </a:cubicBezTo>
                    <a:close/>
                    <a:moveTo>
                      <a:pt x="124479" y="28060"/>
                    </a:moveTo>
                    <a:cubicBezTo>
                      <a:pt x="127651" y="28060"/>
                      <a:pt x="130826" y="30136"/>
                      <a:pt x="130867" y="34291"/>
                    </a:cubicBezTo>
                    <a:lnTo>
                      <a:pt x="130867" y="34291"/>
                    </a:lnTo>
                    <a:cubicBezTo>
                      <a:pt x="130397" y="34190"/>
                      <a:pt x="129923" y="34141"/>
                      <a:pt x="129452" y="34141"/>
                    </a:cubicBezTo>
                    <a:cubicBezTo>
                      <a:pt x="127593" y="34141"/>
                      <a:pt x="125787" y="34908"/>
                      <a:pt x="124487" y="36300"/>
                    </a:cubicBezTo>
                    <a:cubicBezTo>
                      <a:pt x="123215" y="34920"/>
                      <a:pt x="121414" y="34140"/>
                      <a:pt x="119541" y="34140"/>
                    </a:cubicBezTo>
                    <a:cubicBezTo>
                      <a:pt x="119057" y="34140"/>
                      <a:pt x="118564" y="34194"/>
                      <a:pt x="118098" y="34293"/>
                    </a:cubicBezTo>
                    <a:cubicBezTo>
                      <a:pt x="118130" y="30138"/>
                      <a:pt x="121303" y="28060"/>
                      <a:pt x="124479" y="28060"/>
                    </a:cubicBezTo>
                    <a:close/>
                    <a:moveTo>
                      <a:pt x="100961" y="28160"/>
                    </a:moveTo>
                    <a:cubicBezTo>
                      <a:pt x="104135" y="28160"/>
                      <a:pt x="107310" y="30239"/>
                      <a:pt x="107355" y="34400"/>
                    </a:cubicBezTo>
                    <a:cubicBezTo>
                      <a:pt x="106875" y="34295"/>
                      <a:pt x="106390" y="34244"/>
                      <a:pt x="105910" y="34244"/>
                    </a:cubicBezTo>
                    <a:cubicBezTo>
                      <a:pt x="104056" y="34244"/>
                      <a:pt x="102256" y="35007"/>
                      <a:pt x="100961" y="36393"/>
                    </a:cubicBezTo>
                    <a:lnTo>
                      <a:pt x="100961" y="36393"/>
                    </a:lnTo>
                    <a:cubicBezTo>
                      <a:pt x="99680" y="35026"/>
                      <a:pt x="97881" y="34239"/>
                      <a:pt x="96011" y="34239"/>
                    </a:cubicBezTo>
                    <a:cubicBezTo>
                      <a:pt x="95527" y="34239"/>
                      <a:pt x="95043" y="34293"/>
                      <a:pt x="94568" y="34400"/>
                    </a:cubicBezTo>
                    <a:cubicBezTo>
                      <a:pt x="94608" y="30241"/>
                      <a:pt x="97784" y="28160"/>
                      <a:pt x="100961" y="28160"/>
                    </a:cubicBezTo>
                    <a:close/>
                    <a:moveTo>
                      <a:pt x="77631" y="28164"/>
                    </a:moveTo>
                    <a:cubicBezTo>
                      <a:pt x="80804" y="28164"/>
                      <a:pt x="83979" y="30241"/>
                      <a:pt x="84022" y="34396"/>
                    </a:cubicBezTo>
                    <a:lnTo>
                      <a:pt x="84022" y="34396"/>
                    </a:lnTo>
                    <a:cubicBezTo>
                      <a:pt x="83552" y="34297"/>
                      <a:pt x="83079" y="34248"/>
                      <a:pt x="82611" y="34248"/>
                    </a:cubicBezTo>
                    <a:cubicBezTo>
                      <a:pt x="80750" y="34248"/>
                      <a:pt x="78950" y="35013"/>
                      <a:pt x="77651" y="36398"/>
                    </a:cubicBezTo>
                    <a:cubicBezTo>
                      <a:pt x="76369" y="35028"/>
                      <a:pt x="74577" y="34239"/>
                      <a:pt x="72704" y="34239"/>
                    </a:cubicBezTo>
                    <a:cubicBezTo>
                      <a:pt x="72212" y="34248"/>
                      <a:pt x="71728" y="34293"/>
                      <a:pt x="71253" y="34400"/>
                    </a:cubicBezTo>
                    <a:cubicBezTo>
                      <a:pt x="71284" y="30243"/>
                      <a:pt x="74456" y="28164"/>
                      <a:pt x="77631" y="28164"/>
                    </a:cubicBezTo>
                    <a:close/>
                    <a:moveTo>
                      <a:pt x="53994" y="28259"/>
                    </a:moveTo>
                    <a:cubicBezTo>
                      <a:pt x="57168" y="28259"/>
                      <a:pt x="60343" y="30337"/>
                      <a:pt x="60384" y="34497"/>
                    </a:cubicBezTo>
                    <a:lnTo>
                      <a:pt x="60384" y="34497"/>
                    </a:lnTo>
                    <a:cubicBezTo>
                      <a:pt x="59906" y="34393"/>
                      <a:pt x="59425" y="34343"/>
                      <a:pt x="58949" y="34343"/>
                    </a:cubicBezTo>
                    <a:cubicBezTo>
                      <a:pt x="57093" y="34343"/>
                      <a:pt x="55300" y="35109"/>
                      <a:pt x="54004" y="36497"/>
                    </a:cubicBezTo>
                    <a:cubicBezTo>
                      <a:pt x="52723" y="35126"/>
                      <a:pt x="50931" y="34338"/>
                      <a:pt x="49049" y="34338"/>
                    </a:cubicBezTo>
                    <a:cubicBezTo>
                      <a:pt x="48565" y="34338"/>
                      <a:pt x="48081" y="34391"/>
                      <a:pt x="47606" y="34499"/>
                    </a:cubicBezTo>
                    <a:cubicBezTo>
                      <a:pt x="47642" y="30340"/>
                      <a:pt x="50818" y="28259"/>
                      <a:pt x="53994" y="28259"/>
                    </a:cubicBezTo>
                    <a:close/>
                    <a:moveTo>
                      <a:pt x="7145" y="28361"/>
                    </a:moveTo>
                    <a:cubicBezTo>
                      <a:pt x="10322" y="28361"/>
                      <a:pt x="13498" y="30440"/>
                      <a:pt x="13538" y="34597"/>
                    </a:cubicBezTo>
                    <a:cubicBezTo>
                      <a:pt x="13065" y="34495"/>
                      <a:pt x="12588" y="34446"/>
                      <a:pt x="12114" y="34446"/>
                    </a:cubicBezTo>
                    <a:cubicBezTo>
                      <a:pt x="10255" y="34446"/>
                      <a:pt x="8451" y="35212"/>
                      <a:pt x="7159" y="36605"/>
                    </a:cubicBezTo>
                    <a:cubicBezTo>
                      <a:pt x="5877" y="35225"/>
                      <a:pt x="4076" y="34445"/>
                      <a:pt x="2194" y="34445"/>
                    </a:cubicBezTo>
                    <a:cubicBezTo>
                      <a:pt x="1711" y="34445"/>
                      <a:pt x="1227" y="34490"/>
                      <a:pt x="752" y="34597"/>
                    </a:cubicBezTo>
                    <a:cubicBezTo>
                      <a:pt x="792" y="30440"/>
                      <a:pt x="3969" y="28361"/>
                      <a:pt x="7145" y="28361"/>
                    </a:cubicBezTo>
                    <a:close/>
                    <a:moveTo>
                      <a:pt x="30465" y="28367"/>
                    </a:moveTo>
                    <a:cubicBezTo>
                      <a:pt x="33637" y="28367"/>
                      <a:pt x="36811" y="30444"/>
                      <a:pt x="36854" y="34602"/>
                    </a:cubicBezTo>
                    <a:lnTo>
                      <a:pt x="36854" y="34602"/>
                    </a:lnTo>
                    <a:cubicBezTo>
                      <a:pt x="36379" y="34500"/>
                      <a:pt x="35901" y="34450"/>
                      <a:pt x="35426" y="34450"/>
                    </a:cubicBezTo>
                    <a:cubicBezTo>
                      <a:pt x="33569" y="34450"/>
                      <a:pt x="31771" y="35216"/>
                      <a:pt x="30483" y="36605"/>
                    </a:cubicBezTo>
                    <a:cubicBezTo>
                      <a:pt x="29201" y="35234"/>
                      <a:pt x="27409" y="34445"/>
                      <a:pt x="25528" y="34445"/>
                    </a:cubicBezTo>
                    <a:cubicBezTo>
                      <a:pt x="25044" y="34445"/>
                      <a:pt x="24560" y="34499"/>
                      <a:pt x="24085" y="34606"/>
                    </a:cubicBezTo>
                    <a:cubicBezTo>
                      <a:pt x="24116" y="30448"/>
                      <a:pt x="27290" y="28367"/>
                      <a:pt x="30465" y="28367"/>
                    </a:cubicBezTo>
                    <a:close/>
                    <a:moveTo>
                      <a:pt x="119332" y="34516"/>
                    </a:moveTo>
                    <a:cubicBezTo>
                      <a:pt x="121268" y="34516"/>
                      <a:pt x="123142" y="35318"/>
                      <a:pt x="124487" y="36766"/>
                    </a:cubicBezTo>
                    <a:lnTo>
                      <a:pt x="124487" y="36766"/>
                    </a:lnTo>
                    <a:cubicBezTo>
                      <a:pt x="124484" y="36766"/>
                      <a:pt x="124481" y="36766"/>
                      <a:pt x="124478" y="36766"/>
                    </a:cubicBezTo>
                    <a:cubicBezTo>
                      <a:pt x="124459" y="36766"/>
                      <a:pt x="124439" y="36766"/>
                      <a:pt x="124419" y="36766"/>
                    </a:cubicBezTo>
                    <a:cubicBezTo>
                      <a:pt x="122559" y="36766"/>
                      <a:pt x="120791" y="37604"/>
                      <a:pt x="119550" y="38907"/>
                    </a:cubicBezTo>
                    <a:cubicBezTo>
                      <a:pt x="119631" y="37312"/>
                      <a:pt x="119048" y="35816"/>
                      <a:pt x="118054" y="34633"/>
                    </a:cubicBezTo>
                    <a:cubicBezTo>
                      <a:pt x="118479" y="34554"/>
                      <a:pt x="118907" y="34516"/>
                      <a:pt x="119332" y="34516"/>
                    </a:cubicBezTo>
                    <a:close/>
                    <a:moveTo>
                      <a:pt x="129633" y="34516"/>
                    </a:moveTo>
                    <a:cubicBezTo>
                      <a:pt x="130058" y="34516"/>
                      <a:pt x="130486" y="34554"/>
                      <a:pt x="130912" y="34633"/>
                    </a:cubicBezTo>
                    <a:cubicBezTo>
                      <a:pt x="129908" y="35816"/>
                      <a:pt x="129326" y="37321"/>
                      <a:pt x="129415" y="38907"/>
                    </a:cubicBezTo>
                    <a:cubicBezTo>
                      <a:pt x="128174" y="37604"/>
                      <a:pt x="126406" y="36766"/>
                      <a:pt x="124537" y="36766"/>
                    </a:cubicBezTo>
                    <a:cubicBezTo>
                      <a:pt x="124521" y="36766"/>
                      <a:pt x="124504" y="36766"/>
                      <a:pt x="124487" y="36766"/>
                    </a:cubicBezTo>
                    <a:lnTo>
                      <a:pt x="124487" y="36766"/>
                    </a:lnTo>
                    <a:cubicBezTo>
                      <a:pt x="125825" y="35318"/>
                      <a:pt x="127698" y="34516"/>
                      <a:pt x="129633" y="34516"/>
                    </a:cubicBezTo>
                    <a:close/>
                    <a:moveTo>
                      <a:pt x="60697" y="38943"/>
                    </a:moveTo>
                    <a:cubicBezTo>
                      <a:pt x="60700" y="38943"/>
                      <a:pt x="60703" y="38943"/>
                      <a:pt x="60707" y="38943"/>
                    </a:cubicBezTo>
                    <a:lnTo>
                      <a:pt x="60707" y="38943"/>
                    </a:lnTo>
                    <a:cubicBezTo>
                      <a:pt x="60709" y="38943"/>
                      <a:pt x="60712" y="38943"/>
                      <a:pt x="60715" y="38943"/>
                    </a:cubicBezTo>
                    <a:close/>
                    <a:moveTo>
                      <a:pt x="82776" y="34621"/>
                    </a:moveTo>
                    <a:cubicBezTo>
                      <a:pt x="83205" y="34621"/>
                      <a:pt x="83636" y="34660"/>
                      <a:pt x="84066" y="34741"/>
                    </a:cubicBezTo>
                    <a:cubicBezTo>
                      <a:pt x="83556" y="35341"/>
                      <a:pt x="83152" y="36031"/>
                      <a:pt x="82893" y="36775"/>
                    </a:cubicBezTo>
                    <a:lnTo>
                      <a:pt x="82875" y="36775"/>
                    </a:lnTo>
                    <a:cubicBezTo>
                      <a:pt x="82642" y="37474"/>
                      <a:pt x="82534" y="38208"/>
                      <a:pt x="82579" y="38952"/>
                    </a:cubicBezTo>
                    <a:cubicBezTo>
                      <a:pt x="81333" y="37644"/>
                      <a:pt x="79568" y="36811"/>
                      <a:pt x="77695" y="36811"/>
                    </a:cubicBezTo>
                    <a:cubicBezTo>
                      <a:pt x="79034" y="35399"/>
                      <a:pt x="80873" y="34621"/>
                      <a:pt x="82776" y="34621"/>
                    </a:cubicBezTo>
                    <a:close/>
                    <a:moveTo>
                      <a:pt x="95815" y="34621"/>
                    </a:moveTo>
                    <a:cubicBezTo>
                      <a:pt x="97719" y="34621"/>
                      <a:pt x="99565" y="35399"/>
                      <a:pt x="100903" y="36811"/>
                    </a:cubicBezTo>
                    <a:cubicBezTo>
                      <a:pt x="99030" y="36811"/>
                      <a:pt x="97265" y="37644"/>
                      <a:pt x="96020" y="38952"/>
                    </a:cubicBezTo>
                    <a:cubicBezTo>
                      <a:pt x="96056" y="38208"/>
                      <a:pt x="95948" y="37474"/>
                      <a:pt x="95706" y="36775"/>
                    </a:cubicBezTo>
                    <a:lnTo>
                      <a:pt x="95688" y="36775"/>
                    </a:lnTo>
                    <a:cubicBezTo>
                      <a:pt x="95428" y="36031"/>
                      <a:pt x="95034" y="35341"/>
                      <a:pt x="94523" y="34741"/>
                    </a:cubicBezTo>
                    <a:cubicBezTo>
                      <a:pt x="94953" y="34660"/>
                      <a:pt x="95385" y="34621"/>
                      <a:pt x="95815" y="34621"/>
                    </a:cubicBezTo>
                    <a:close/>
                    <a:moveTo>
                      <a:pt x="48844" y="34725"/>
                    </a:moveTo>
                    <a:cubicBezTo>
                      <a:pt x="50778" y="34725"/>
                      <a:pt x="52655" y="35522"/>
                      <a:pt x="53995" y="36972"/>
                    </a:cubicBezTo>
                    <a:lnTo>
                      <a:pt x="53995" y="36972"/>
                    </a:lnTo>
                    <a:cubicBezTo>
                      <a:pt x="53988" y="36972"/>
                      <a:pt x="53981" y="36972"/>
                      <a:pt x="53974" y="36972"/>
                    </a:cubicBezTo>
                    <a:cubicBezTo>
                      <a:pt x="52094" y="36972"/>
                      <a:pt x="50315" y="37803"/>
                      <a:pt x="49067" y="39113"/>
                    </a:cubicBezTo>
                    <a:cubicBezTo>
                      <a:pt x="49147" y="37527"/>
                      <a:pt x="48565" y="36022"/>
                      <a:pt x="47579" y="34839"/>
                    </a:cubicBezTo>
                    <a:cubicBezTo>
                      <a:pt x="48000" y="34763"/>
                      <a:pt x="48423" y="34725"/>
                      <a:pt x="48844" y="34725"/>
                    </a:cubicBezTo>
                    <a:close/>
                    <a:moveTo>
                      <a:pt x="59150" y="34722"/>
                    </a:moveTo>
                    <a:cubicBezTo>
                      <a:pt x="59575" y="34722"/>
                      <a:pt x="60003" y="34760"/>
                      <a:pt x="60429" y="34839"/>
                    </a:cubicBezTo>
                    <a:cubicBezTo>
                      <a:pt x="59434" y="36022"/>
                      <a:pt x="58852" y="37527"/>
                      <a:pt x="58941" y="39113"/>
                    </a:cubicBezTo>
                    <a:cubicBezTo>
                      <a:pt x="57691" y="37810"/>
                      <a:pt x="55923" y="36972"/>
                      <a:pt x="54063" y="36972"/>
                    </a:cubicBezTo>
                    <a:cubicBezTo>
                      <a:pt x="54043" y="36972"/>
                      <a:pt x="54024" y="36972"/>
                      <a:pt x="54004" y="36972"/>
                    </a:cubicBezTo>
                    <a:cubicBezTo>
                      <a:pt x="55341" y="35524"/>
                      <a:pt x="57215" y="34722"/>
                      <a:pt x="59150" y="34722"/>
                    </a:cubicBezTo>
                    <a:close/>
                    <a:moveTo>
                      <a:pt x="25322" y="34827"/>
                    </a:moveTo>
                    <a:cubicBezTo>
                      <a:pt x="27227" y="34827"/>
                      <a:pt x="29071" y="35605"/>
                      <a:pt x="30402" y="37017"/>
                    </a:cubicBezTo>
                    <a:cubicBezTo>
                      <a:pt x="28538" y="37017"/>
                      <a:pt x="26764" y="37850"/>
                      <a:pt x="25519" y="39149"/>
                    </a:cubicBezTo>
                    <a:cubicBezTo>
                      <a:pt x="25563" y="38415"/>
                      <a:pt x="25456" y="37671"/>
                      <a:pt x="25223" y="36972"/>
                    </a:cubicBezTo>
                    <a:lnTo>
                      <a:pt x="25196" y="36972"/>
                    </a:lnTo>
                    <a:cubicBezTo>
                      <a:pt x="24936" y="36228"/>
                      <a:pt x="24542" y="35547"/>
                      <a:pt x="24031" y="34947"/>
                    </a:cubicBezTo>
                    <a:cubicBezTo>
                      <a:pt x="24461" y="34866"/>
                      <a:pt x="24893" y="34827"/>
                      <a:pt x="25322" y="34827"/>
                    </a:cubicBezTo>
                    <a:close/>
                    <a:moveTo>
                      <a:pt x="12283" y="34827"/>
                    </a:moveTo>
                    <a:cubicBezTo>
                      <a:pt x="12712" y="34827"/>
                      <a:pt x="13144" y="34866"/>
                      <a:pt x="13574" y="34947"/>
                    </a:cubicBezTo>
                    <a:cubicBezTo>
                      <a:pt x="13063" y="35547"/>
                      <a:pt x="12669" y="36228"/>
                      <a:pt x="12400" y="36972"/>
                    </a:cubicBezTo>
                    <a:lnTo>
                      <a:pt x="12382" y="36972"/>
                    </a:lnTo>
                    <a:cubicBezTo>
                      <a:pt x="12141" y="37671"/>
                      <a:pt x="12042" y="38415"/>
                      <a:pt x="12087" y="39149"/>
                    </a:cubicBezTo>
                    <a:lnTo>
                      <a:pt x="12078" y="39158"/>
                    </a:lnTo>
                    <a:cubicBezTo>
                      <a:pt x="10832" y="37850"/>
                      <a:pt x="9067" y="37017"/>
                      <a:pt x="7203" y="37017"/>
                    </a:cubicBezTo>
                    <a:cubicBezTo>
                      <a:pt x="8534" y="35605"/>
                      <a:pt x="10378" y="34827"/>
                      <a:pt x="12283" y="34827"/>
                    </a:cubicBezTo>
                    <a:close/>
                    <a:moveTo>
                      <a:pt x="106092" y="34618"/>
                    </a:moveTo>
                    <a:cubicBezTo>
                      <a:pt x="106556" y="34618"/>
                      <a:pt x="107024" y="34664"/>
                      <a:pt x="107489" y="34759"/>
                    </a:cubicBezTo>
                    <a:cubicBezTo>
                      <a:pt x="106497" y="35993"/>
                      <a:pt x="105950" y="37566"/>
                      <a:pt x="106126" y="39211"/>
                    </a:cubicBezTo>
                    <a:lnTo>
                      <a:pt x="106126" y="39211"/>
                    </a:lnTo>
                    <a:cubicBezTo>
                      <a:pt x="104872" y="37760"/>
                      <a:pt x="102999" y="36811"/>
                      <a:pt x="101011" y="36811"/>
                    </a:cubicBezTo>
                    <a:cubicBezTo>
                      <a:pt x="102344" y="35398"/>
                      <a:pt x="104187" y="34618"/>
                      <a:pt x="106092" y="34618"/>
                    </a:cubicBezTo>
                    <a:close/>
                    <a:moveTo>
                      <a:pt x="70812" y="30100"/>
                    </a:moveTo>
                    <a:cubicBezTo>
                      <a:pt x="71307" y="30100"/>
                      <a:pt x="71806" y="30153"/>
                      <a:pt x="72301" y="30261"/>
                    </a:cubicBezTo>
                    <a:cubicBezTo>
                      <a:pt x="71289" y="31524"/>
                      <a:pt x="70742" y="33119"/>
                      <a:pt x="70939" y="34786"/>
                    </a:cubicBezTo>
                    <a:lnTo>
                      <a:pt x="70957" y="34786"/>
                    </a:lnTo>
                    <a:cubicBezTo>
                      <a:pt x="71464" y="34672"/>
                      <a:pt x="71976" y="34617"/>
                      <a:pt x="72484" y="34617"/>
                    </a:cubicBezTo>
                    <a:cubicBezTo>
                      <a:pt x="74391" y="34617"/>
                      <a:pt x="76244" y="35395"/>
                      <a:pt x="77588" y="36811"/>
                    </a:cubicBezTo>
                    <a:cubicBezTo>
                      <a:pt x="75545" y="36811"/>
                      <a:pt x="73618" y="37823"/>
                      <a:pt x="72364" y="39338"/>
                    </a:cubicBezTo>
                    <a:cubicBezTo>
                      <a:pt x="72712" y="35639"/>
                      <a:pt x="69416" y="32366"/>
                      <a:pt x="65722" y="32366"/>
                    </a:cubicBezTo>
                    <a:cubicBezTo>
                      <a:pt x="65702" y="32366"/>
                      <a:pt x="65682" y="32366"/>
                      <a:pt x="65662" y="32366"/>
                    </a:cubicBezTo>
                    <a:cubicBezTo>
                      <a:pt x="65642" y="32366"/>
                      <a:pt x="65622" y="32366"/>
                      <a:pt x="65602" y="32366"/>
                    </a:cubicBezTo>
                    <a:cubicBezTo>
                      <a:pt x="63733" y="32366"/>
                      <a:pt x="61974" y="33196"/>
                      <a:pt x="60724" y="34499"/>
                    </a:cubicBezTo>
                    <a:cubicBezTo>
                      <a:pt x="60814" y="32913"/>
                      <a:pt x="60231" y="31407"/>
                      <a:pt x="59237" y="30225"/>
                    </a:cubicBezTo>
                    <a:cubicBezTo>
                      <a:pt x="59663" y="30146"/>
                      <a:pt x="60090" y="30107"/>
                      <a:pt x="60515" y="30107"/>
                    </a:cubicBezTo>
                    <a:cubicBezTo>
                      <a:pt x="62451" y="30107"/>
                      <a:pt x="64326" y="30910"/>
                      <a:pt x="65671" y="32357"/>
                    </a:cubicBezTo>
                    <a:cubicBezTo>
                      <a:pt x="67011" y="30902"/>
                      <a:pt x="68881" y="30100"/>
                      <a:pt x="70812" y="30100"/>
                    </a:cubicBezTo>
                    <a:close/>
                    <a:moveTo>
                      <a:pt x="35613" y="34818"/>
                    </a:moveTo>
                    <a:cubicBezTo>
                      <a:pt x="36073" y="34818"/>
                      <a:pt x="36537" y="34863"/>
                      <a:pt x="36997" y="34956"/>
                    </a:cubicBezTo>
                    <a:cubicBezTo>
                      <a:pt x="36011" y="36201"/>
                      <a:pt x="35456" y="37769"/>
                      <a:pt x="35635" y="39418"/>
                    </a:cubicBezTo>
                    <a:cubicBezTo>
                      <a:pt x="34389" y="37958"/>
                      <a:pt x="32508" y="37017"/>
                      <a:pt x="30519" y="37008"/>
                    </a:cubicBezTo>
                    <a:cubicBezTo>
                      <a:pt x="31861" y="35593"/>
                      <a:pt x="33709" y="34818"/>
                      <a:pt x="35613" y="34818"/>
                    </a:cubicBezTo>
                    <a:close/>
                    <a:moveTo>
                      <a:pt x="112816" y="32662"/>
                    </a:moveTo>
                    <a:cubicBezTo>
                      <a:pt x="115993" y="32662"/>
                      <a:pt x="119169" y="34741"/>
                      <a:pt x="119209" y="38898"/>
                    </a:cubicBezTo>
                    <a:cubicBezTo>
                      <a:pt x="118736" y="38797"/>
                      <a:pt x="118259" y="38747"/>
                      <a:pt x="117785" y="38747"/>
                    </a:cubicBezTo>
                    <a:cubicBezTo>
                      <a:pt x="115926" y="38747"/>
                      <a:pt x="114120" y="39513"/>
                      <a:pt x="112821" y="40906"/>
                    </a:cubicBezTo>
                    <a:cubicBezTo>
                      <a:pt x="111539" y="39526"/>
                      <a:pt x="109747" y="38746"/>
                      <a:pt x="107865" y="38746"/>
                    </a:cubicBezTo>
                    <a:cubicBezTo>
                      <a:pt x="107382" y="38746"/>
                      <a:pt x="106898" y="38800"/>
                      <a:pt x="106423" y="38898"/>
                    </a:cubicBezTo>
                    <a:cubicBezTo>
                      <a:pt x="106463" y="34741"/>
                      <a:pt x="109640" y="32662"/>
                      <a:pt x="112816" y="32662"/>
                    </a:cubicBezTo>
                    <a:close/>
                    <a:moveTo>
                      <a:pt x="136134" y="32665"/>
                    </a:moveTo>
                    <a:cubicBezTo>
                      <a:pt x="139310" y="32665"/>
                      <a:pt x="142484" y="34742"/>
                      <a:pt x="142525" y="38898"/>
                    </a:cubicBezTo>
                    <a:cubicBezTo>
                      <a:pt x="142050" y="38797"/>
                      <a:pt x="141571" y="38747"/>
                      <a:pt x="141097" y="38747"/>
                    </a:cubicBezTo>
                    <a:cubicBezTo>
                      <a:pt x="139236" y="38747"/>
                      <a:pt x="137435" y="39513"/>
                      <a:pt x="136136" y="40906"/>
                    </a:cubicBezTo>
                    <a:cubicBezTo>
                      <a:pt x="134854" y="39526"/>
                      <a:pt x="133062" y="38746"/>
                      <a:pt x="131181" y="38746"/>
                    </a:cubicBezTo>
                    <a:cubicBezTo>
                      <a:pt x="130697" y="38746"/>
                      <a:pt x="130213" y="38800"/>
                      <a:pt x="129738" y="38898"/>
                    </a:cubicBezTo>
                    <a:cubicBezTo>
                      <a:pt x="129778" y="34744"/>
                      <a:pt x="132957" y="32665"/>
                      <a:pt x="136134" y="32665"/>
                    </a:cubicBezTo>
                    <a:close/>
                    <a:moveTo>
                      <a:pt x="89291" y="32767"/>
                    </a:moveTo>
                    <a:cubicBezTo>
                      <a:pt x="91871" y="32767"/>
                      <a:pt x="94452" y="34140"/>
                      <a:pt x="95348" y="36891"/>
                    </a:cubicBezTo>
                    <a:lnTo>
                      <a:pt x="95357" y="36882"/>
                    </a:lnTo>
                    <a:lnTo>
                      <a:pt x="95375" y="36882"/>
                    </a:lnTo>
                    <a:cubicBezTo>
                      <a:pt x="95581" y="37545"/>
                      <a:pt x="95688" y="38244"/>
                      <a:pt x="95688" y="38934"/>
                    </a:cubicBezTo>
                    <a:cubicBezTo>
                      <a:pt x="95215" y="38832"/>
                      <a:pt x="94738" y="38783"/>
                      <a:pt x="94264" y="38783"/>
                    </a:cubicBezTo>
                    <a:cubicBezTo>
                      <a:pt x="92405" y="38783"/>
                      <a:pt x="90601" y="39549"/>
                      <a:pt x="89308" y="40941"/>
                    </a:cubicBezTo>
                    <a:cubicBezTo>
                      <a:pt x="88027" y="39562"/>
                      <a:pt x="86235" y="38782"/>
                      <a:pt x="84353" y="38782"/>
                    </a:cubicBezTo>
                    <a:cubicBezTo>
                      <a:pt x="83869" y="38782"/>
                      <a:pt x="83385" y="38836"/>
                      <a:pt x="82910" y="38934"/>
                    </a:cubicBezTo>
                    <a:cubicBezTo>
                      <a:pt x="82910" y="38244"/>
                      <a:pt x="83018" y="37545"/>
                      <a:pt x="83224" y="36882"/>
                    </a:cubicBezTo>
                    <a:lnTo>
                      <a:pt x="83242" y="36882"/>
                    </a:lnTo>
                    <a:cubicBezTo>
                      <a:pt x="84134" y="34140"/>
                      <a:pt x="86712" y="32767"/>
                      <a:pt x="89291" y="32767"/>
                    </a:cubicBezTo>
                    <a:close/>
                    <a:moveTo>
                      <a:pt x="42335" y="32864"/>
                    </a:moveTo>
                    <a:cubicBezTo>
                      <a:pt x="45506" y="32864"/>
                      <a:pt x="48679" y="34938"/>
                      <a:pt x="48726" y="39092"/>
                    </a:cubicBezTo>
                    <a:lnTo>
                      <a:pt x="48726" y="39092"/>
                    </a:lnTo>
                    <a:cubicBezTo>
                      <a:pt x="48257" y="38992"/>
                      <a:pt x="47785" y="38944"/>
                      <a:pt x="47316" y="38944"/>
                    </a:cubicBezTo>
                    <a:cubicBezTo>
                      <a:pt x="45455" y="38944"/>
                      <a:pt x="43655" y="39710"/>
                      <a:pt x="42355" y="41103"/>
                    </a:cubicBezTo>
                    <a:cubicBezTo>
                      <a:pt x="41074" y="39723"/>
                      <a:pt x="39282" y="38943"/>
                      <a:pt x="37400" y="38943"/>
                    </a:cubicBezTo>
                    <a:cubicBezTo>
                      <a:pt x="36916" y="38943"/>
                      <a:pt x="36432" y="38997"/>
                      <a:pt x="35958" y="39096"/>
                    </a:cubicBezTo>
                    <a:cubicBezTo>
                      <a:pt x="35989" y="34942"/>
                      <a:pt x="39161" y="32864"/>
                      <a:pt x="42335" y="32864"/>
                    </a:cubicBezTo>
                    <a:close/>
                    <a:moveTo>
                      <a:pt x="65669" y="32862"/>
                    </a:moveTo>
                    <a:cubicBezTo>
                      <a:pt x="68844" y="32862"/>
                      <a:pt x="72019" y="34939"/>
                      <a:pt x="72059" y="39096"/>
                    </a:cubicBezTo>
                    <a:cubicBezTo>
                      <a:pt x="71584" y="38994"/>
                      <a:pt x="71106" y="38944"/>
                      <a:pt x="70631" y="38944"/>
                    </a:cubicBezTo>
                    <a:cubicBezTo>
                      <a:pt x="68767" y="38944"/>
                      <a:pt x="66963" y="39710"/>
                      <a:pt x="65671" y="41103"/>
                    </a:cubicBezTo>
                    <a:cubicBezTo>
                      <a:pt x="64391" y="39725"/>
                      <a:pt x="62594" y="38946"/>
                      <a:pt x="60707" y="38943"/>
                    </a:cubicBezTo>
                    <a:lnTo>
                      <a:pt x="60707" y="38943"/>
                    </a:lnTo>
                    <a:cubicBezTo>
                      <a:pt x="60226" y="38944"/>
                      <a:pt x="59745" y="38998"/>
                      <a:pt x="59273" y="39096"/>
                    </a:cubicBezTo>
                    <a:cubicBezTo>
                      <a:pt x="59313" y="34941"/>
                      <a:pt x="62491" y="32862"/>
                      <a:pt x="65669" y="32862"/>
                    </a:cubicBezTo>
                    <a:close/>
                    <a:moveTo>
                      <a:pt x="18802" y="32972"/>
                    </a:moveTo>
                    <a:cubicBezTo>
                      <a:pt x="21383" y="32972"/>
                      <a:pt x="23964" y="34343"/>
                      <a:pt x="24864" y="37088"/>
                    </a:cubicBezTo>
                    <a:lnTo>
                      <a:pt x="24882" y="37088"/>
                    </a:lnTo>
                    <a:cubicBezTo>
                      <a:pt x="25088" y="37760"/>
                      <a:pt x="25187" y="38450"/>
                      <a:pt x="25196" y="39149"/>
                    </a:cubicBezTo>
                    <a:cubicBezTo>
                      <a:pt x="24715" y="39044"/>
                      <a:pt x="24231" y="38993"/>
                      <a:pt x="23751" y="38993"/>
                    </a:cubicBezTo>
                    <a:cubicBezTo>
                      <a:pt x="21894" y="38993"/>
                      <a:pt x="20096" y="39759"/>
                      <a:pt x="18807" y="41148"/>
                    </a:cubicBezTo>
                    <a:cubicBezTo>
                      <a:pt x="17526" y="39777"/>
                      <a:pt x="15734" y="38988"/>
                      <a:pt x="13852" y="38988"/>
                    </a:cubicBezTo>
                    <a:cubicBezTo>
                      <a:pt x="13368" y="38988"/>
                      <a:pt x="12884" y="39042"/>
                      <a:pt x="12409" y="39149"/>
                    </a:cubicBezTo>
                    <a:cubicBezTo>
                      <a:pt x="12409" y="38450"/>
                      <a:pt x="12517" y="37751"/>
                      <a:pt x="12723" y="37088"/>
                    </a:cubicBezTo>
                    <a:lnTo>
                      <a:pt x="12741" y="37088"/>
                    </a:lnTo>
                    <a:cubicBezTo>
                      <a:pt x="13637" y="34345"/>
                      <a:pt x="16220" y="32972"/>
                      <a:pt x="18802" y="32972"/>
                    </a:cubicBezTo>
                    <a:close/>
                    <a:moveTo>
                      <a:pt x="130981" y="39121"/>
                    </a:moveTo>
                    <a:cubicBezTo>
                      <a:pt x="132916" y="39121"/>
                      <a:pt x="134790" y="39924"/>
                      <a:pt x="136127" y="41372"/>
                    </a:cubicBezTo>
                    <a:cubicBezTo>
                      <a:pt x="136107" y="41371"/>
                      <a:pt x="136087" y="41371"/>
                      <a:pt x="136067" y="41371"/>
                    </a:cubicBezTo>
                    <a:cubicBezTo>
                      <a:pt x="134199" y="41371"/>
                      <a:pt x="132440" y="42201"/>
                      <a:pt x="131190" y="43504"/>
                    </a:cubicBezTo>
                    <a:cubicBezTo>
                      <a:pt x="131225" y="42787"/>
                      <a:pt x="131136" y="42070"/>
                      <a:pt x="130912" y="41389"/>
                    </a:cubicBezTo>
                    <a:lnTo>
                      <a:pt x="130903" y="41389"/>
                    </a:lnTo>
                    <a:lnTo>
                      <a:pt x="130894" y="41354"/>
                    </a:lnTo>
                    <a:cubicBezTo>
                      <a:pt x="130894" y="41345"/>
                      <a:pt x="130894" y="41336"/>
                      <a:pt x="130885" y="41336"/>
                    </a:cubicBezTo>
                    <a:cubicBezTo>
                      <a:pt x="130625" y="40565"/>
                      <a:pt x="130222" y="39857"/>
                      <a:pt x="129702" y="39239"/>
                    </a:cubicBezTo>
                    <a:cubicBezTo>
                      <a:pt x="130128" y="39160"/>
                      <a:pt x="130556" y="39121"/>
                      <a:pt x="130981" y="39121"/>
                    </a:cubicBezTo>
                    <a:close/>
                    <a:moveTo>
                      <a:pt x="117967" y="39121"/>
                    </a:moveTo>
                    <a:cubicBezTo>
                      <a:pt x="118392" y="39121"/>
                      <a:pt x="118820" y="39160"/>
                      <a:pt x="119245" y="39239"/>
                    </a:cubicBezTo>
                    <a:cubicBezTo>
                      <a:pt x="118717" y="39857"/>
                      <a:pt x="118313" y="40565"/>
                      <a:pt x="118054" y="41336"/>
                    </a:cubicBezTo>
                    <a:cubicBezTo>
                      <a:pt x="118054" y="41336"/>
                      <a:pt x="118054" y="41345"/>
                      <a:pt x="118054" y="41354"/>
                    </a:cubicBezTo>
                    <a:cubicBezTo>
                      <a:pt x="118045" y="41354"/>
                      <a:pt x="118036" y="41380"/>
                      <a:pt x="118036" y="41389"/>
                    </a:cubicBezTo>
                    <a:cubicBezTo>
                      <a:pt x="117812" y="42070"/>
                      <a:pt x="117713" y="42787"/>
                      <a:pt x="117749" y="43513"/>
                    </a:cubicBezTo>
                    <a:cubicBezTo>
                      <a:pt x="116508" y="42210"/>
                      <a:pt x="114740" y="41371"/>
                      <a:pt x="112880" y="41371"/>
                    </a:cubicBezTo>
                    <a:cubicBezTo>
                      <a:pt x="112860" y="41371"/>
                      <a:pt x="112840" y="41371"/>
                      <a:pt x="112821" y="41372"/>
                    </a:cubicBezTo>
                    <a:cubicBezTo>
                      <a:pt x="114158" y="39924"/>
                      <a:pt x="116031" y="39121"/>
                      <a:pt x="117967" y="39121"/>
                    </a:cubicBezTo>
                    <a:close/>
                    <a:moveTo>
                      <a:pt x="94420" y="39162"/>
                    </a:moveTo>
                    <a:cubicBezTo>
                      <a:pt x="94850" y="39162"/>
                      <a:pt x="95283" y="39202"/>
                      <a:pt x="95715" y="39284"/>
                    </a:cubicBezTo>
                    <a:cubicBezTo>
                      <a:pt x="94720" y="40467"/>
                      <a:pt x="94138" y="41963"/>
                      <a:pt x="94228" y="43558"/>
                    </a:cubicBezTo>
                    <a:cubicBezTo>
                      <a:pt x="92986" y="42254"/>
                      <a:pt x="91218" y="41416"/>
                      <a:pt x="89350" y="41416"/>
                    </a:cubicBezTo>
                    <a:cubicBezTo>
                      <a:pt x="89330" y="41416"/>
                      <a:pt x="89310" y="41416"/>
                      <a:pt x="89290" y="41416"/>
                    </a:cubicBezTo>
                    <a:cubicBezTo>
                      <a:pt x="89271" y="41416"/>
                      <a:pt x="89251" y="41416"/>
                      <a:pt x="89231" y="41416"/>
                    </a:cubicBezTo>
                    <a:cubicBezTo>
                      <a:pt x="87363" y="41416"/>
                      <a:pt x="85603" y="42254"/>
                      <a:pt x="84353" y="43558"/>
                    </a:cubicBezTo>
                    <a:cubicBezTo>
                      <a:pt x="84443" y="41963"/>
                      <a:pt x="83860" y="40458"/>
                      <a:pt x="82866" y="39284"/>
                    </a:cubicBezTo>
                    <a:cubicBezTo>
                      <a:pt x="83294" y="39204"/>
                      <a:pt x="83725" y="39165"/>
                      <a:pt x="84152" y="39165"/>
                    </a:cubicBezTo>
                    <a:cubicBezTo>
                      <a:pt x="86085" y="39165"/>
                      <a:pt x="87957" y="39962"/>
                      <a:pt x="89299" y="41407"/>
                    </a:cubicBezTo>
                    <a:cubicBezTo>
                      <a:pt x="90633" y="39964"/>
                      <a:pt x="92493" y="39162"/>
                      <a:pt x="94420" y="39162"/>
                    </a:cubicBezTo>
                    <a:close/>
                    <a:moveTo>
                      <a:pt x="47485" y="39327"/>
                    </a:moveTo>
                    <a:cubicBezTo>
                      <a:pt x="47912" y="39327"/>
                      <a:pt x="48343" y="39366"/>
                      <a:pt x="48771" y="39445"/>
                    </a:cubicBezTo>
                    <a:cubicBezTo>
                      <a:pt x="48242" y="40063"/>
                      <a:pt x="47839" y="40771"/>
                      <a:pt x="47579" y="41533"/>
                    </a:cubicBezTo>
                    <a:cubicBezTo>
                      <a:pt x="47579" y="41542"/>
                      <a:pt x="47579" y="41542"/>
                      <a:pt x="47579" y="41551"/>
                    </a:cubicBezTo>
                    <a:lnTo>
                      <a:pt x="47570" y="41596"/>
                    </a:lnTo>
                    <a:lnTo>
                      <a:pt x="47561" y="41587"/>
                    </a:lnTo>
                    <a:cubicBezTo>
                      <a:pt x="47337" y="42277"/>
                      <a:pt x="47239" y="42993"/>
                      <a:pt x="47275" y="43710"/>
                    </a:cubicBezTo>
                    <a:cubicBezTo>
                      <a:pt x="46027" y="42400"/>
                      <a:pt x="44256" y="41569"/>
                      <a:pt x="42377" y="41569"/>
                    </a:cubicBezTo>
                    <a:cubicBezTo>
                      <a:pt x="42366" y="41569"/>
                      <a:pt x="42356" y="41569"/>
                      <a:pt x="42346" y="41569"/>
                    </a:cubicBezTo>
                    <a:cubicBezTo>
                      <a:pt x="43682" y="40123"/>
                      <a:pt x="45552" y="39327"/>
                      <a:pt x="47485" y="39327"/>
                    </a:cubicBezTo>
                    <a:close/>
                    <a:moveTo>
                      <a:pt x="60514" y="39327"/>
                    </a:moveTo>
                    <a:cubicBezTo>
                      <a:pt x="62447" y="39327"/>
                      <a:pt x="64317" y="40123"/>
                      <a:pt x="65653" y="41569"/>
                    </a:cubicBezTo>
                    <a:cubicBezTo>
                      <a:pt x="65633" y="41568"/>
                      <a:pt x="65613" y="41568"/>
                      <a:pt x="65593" y="41568"/>
                    </a:cubicBezTo>
                    <a:cubicBezTo>
                      <a:pt x="63725" y="41568"/>
                      <a:pt x="61966" y="42407"/>
                      <a:pt x="60715" y="43710"/>
                    </a:cubicBezTo>
                    <a:cubicBezTo>
                      <a:pt x="60751" y="42993"/>
                      <a:pt x="60662" y="42277"/>
                      <a:pt x="60438" y="41587"/>
                    </a:cubicBezTo>
                    <a:cubicBezTo>
                      <a:pt x="60438" y="41578"/>
                      <a:pt x="60429" y="41569"/>
                      <a:pt x="60420" y="41560"/>
                    </a:cubicBezTo>
                    <a:cubicBezTo>
                      <a:pt x="60420" y="41551"/>
                      <a:pt x="60420" y="41542"/>
                      <a:pt x="60411" y="41533"/>
                    </a:cubicBezTo>
                    <a:cubicBezTo>
                      <a:pt x="60151" y="40771"/>
                      <a:pt x="59748" y="40054"/>
                      <a:pt x="59228" y="39445"/>
                    </a:cubicBezTo>
                    <a:cubicBezTo>
                      <a:pt x="59656" y="39366"/>
                      <a:pt x="60087" y="39327"/>
                      <a:pt x="60514" y="39327"/>
                    </a:cubicBezTo>
                    <a:close/>
                    <a:moveTo>
                      <a:pt x="13656" y="39363"/>
                    </a:moveTo>
                    <a:cubicBezTo>
                      <a:pt x="15596" y="39363"/>
                      <a:pt x="17470" y="40166"/>
                      <a:pt x="18807" y="41613"/>
                    </a:cubicBezTo>
                    <a:cubicBezTo>
                      <a:pt x="18787" y="41613"/>
                      <a:pt x="18768" y="41613"/>
                      <a:pt x="18748" y="41613"/>
                    </a:cubicBezTo>
                    <a:cubicBezTo>
                      <a:pt x="16879" y="41613"/>
                      <a:pt x="15111" y="42452"/>
                      <a:pt x="13870" y="43755"/>
                    </a:cubicBezTo>
                    <a:cubicBezTo>
                      <a:pt x="13951" y="42169"/>
                      <a:pt x="13368" y="40664"/>
                      <a:pt x="12382" y="39490"/>
                    </a:cubicBezTo>
                    <a:lnTo>
                      <a:pt x="12374" y="39481"/>
                    </a:lnTo>
                    <a:cubicBezTo>
                      <a:pt x="12801" y="39402"/>
                      <a:pt x="13230" y="39363"/>
                      <a:pt x="13656" y="39363"/>
                    </a:cubicBezTo>
                    <a:close/>
                    <a:moveTo>
                      <a:pt x="23953" y="39363"/>
                    </a:moveTo>
                    <a:cubicBezTo>
                      <a:pt x="24378" y="39363"/>
                      <a:pt x="24806" y="39402"/>
                      <a:pt x="25232" y="39481"/>
                    </a:cubicBezTo>
                    <a:cubicBezTo>
                      <a:pt x="24237" y="40664"/>
                      <a:pt x="23655" y="42160"/>
                      <a:pt x="23744" y="43755"/>
                    </a:cubicBezTo>
                    <a:cubicBezTo>
                      <a:pt x="22494" y="42452"/>
                      <a:pt x="20726" y="41613"/>
                      <a:pt x="18866" y="41613"/>
                    </a:cubicBezTo>
                    <a:cubicBezTo>
                      <a:pt x="18846" y="41613"/>
                      <a:pt x="18827" y="41613"/>
                      <a:pt x="18807" y="41613"/>
                    </a:cubicBezTo>
                    <a:cubicBezTo>
                      <a:pt x="20144" y="40166"/>
                      <a:pt x="22018" y="39363"/>
                      <a:pt x="23953" y="39363"/>
                    </a:cubicBezTo>
                    <a:close/>
                    <a:moveTo>
                      <a:pt x="107671" y="39122"/>
                    </a:moveTo>
                    <a:cubicBezTo>
                      <a:pt x="109602" y="39122"/>
                      <a:pt x="111474" y="39919"/>
                      <a:pt x="112821" y="41372"/>
                    </a:cubicBezTo>
                    <a:cubicBezTo>
                      <a:pt x="112802" y="41371"/>
                      <a:pt x="112783" y="41371"/>
                      <a:pt x="112765" y="41371"/>
                    </a:cubicBezTo>
                    <a:cubicBezTo>
                      <a:pt x="110778" y="41371"/>
                      <a:pt x="108902" y="42317"/>
                      <a:pt x="107650" y="43764"/>
                    </a:cubicBezTo>
                    <a:lnTo>
                      <a:pt x="107650" y="43764"/>
                    </a:lnTo>
                    <a:cubicBezTo>
                      <a:pt x="107803" y="42097"/>
                      <a:pt x="107211" y="40511"/>
                      <a:pt x="106172" y="39284"/>
                    </a:cubicBezTo>
                    <a:cubicBezTo>
                      <a:pt x="106670" y="39175"/>
                      <a:pt x="107172" y="39122"/>
                      <a:pt x="107671" y="39122"/>
                    </a:cubicBezTo>
                    <a:close/>
                    <a:moveTo>
                      <a:pt x="37180" y="39320"/>
                    </a:moveTo>
                    <a:cubicBezTo>
                      <a:pt x="39113" y="39320"/>
                      <a:pt x="40988" y="40121"/>
                      <a:pt x="42328" y="41569"/>
                    </a:cubicBezTo>
                    <a:cubicBezTo>
                      <a:pt x="42310" y="41568"/>
                      <a:pt x="42291" y="41568"/>
                      <a:pt x="42273" y="41568"/>
                    </a:cubicBezTo>
                    <a:cubicBezTo>
                      <a:pt x="40286" y="41568"/>
                      <a:pt x="38419" y="42514"/>
                      <a:pt x="37167" y="43961"/>
                    </a:cubicBezTo>
                    <a:cubicBezTo>
                      <a:pt x="37320" y="42294"/>
                      <a:pt x="36728" y="40708"/>
                      <a:pt x="35689" y="39481"/>
                    </a:cubicBezTo>
                    <a:cubicBezTo>
                      <a:pt x="36184" y="39373"/>
                      <a:pt x="36684" y="39320"/>
                      <a:pt x="37180" y="39320"/>
                    </a:cubicBezTo>
                    <a:close/>
                    <a:moveTo>
                      <a:pt x="124483" y="37269"/>
                    </a:moveTo>
                    <a:cubicBezTo>
                      <a:pt x="127057" y="37269"/>
                      <a:pt x="129630" y="38633"/>
                      <a:pt x="130536" y="41363"/>
                    </a:cubicBezTo>
                    <a:cubicBezTo>
                      <a:pt x="130760" y="42053"/>
                      <a:pt x="130867" y="42769"/>
                      <a:pt x="130876" y="43495"/>
                    </a:cubicBezTo>
                    <a:cubicBezTo>
                      <a:pt x="130401" y="43393"/>
                      <a:pt x="129922" y="43343"/>
                      <a:pt x="129447" y="43343"/>
                    </a:cubicBezTo>
                    <a:cubicBezTo>
                      <a:pt x="127584" y="43343"/>
                      <a:pt x="125780" y="44110"/>
                      <a:pt x="124487" y="45502"/>
                    </a:cubicBezTo>
                    <a:cubicBezTo>
                      <a:pt x="123213" y="44130"/>
                      <a:pt x="121434" y="43343"/>
                      <a:pt x="119564" y="43343"/>
                    </a:cubicBezTo>
                    <a:cubicBezTo>
                      <a:pt x="119553" y="43343"/>
                      <a:pt x="119543" y="43343"/>
                      <a:pt x="119532" y="43343"/>
                    </a:cubicBezTo>
                    <a:cubicBezTo>
                      <a:pt x="119048" y="43343"/>
                      <a:pt x="118564" y="43388"/>
                      <a:pt x="118089" y="43495"/>
                    </a:cubicBezTo>
                    <a:cubicBezTo>
                      <a:pt x="118089" y="42769"/>
                      <a:pt x="118206" y="42053"/>
                      <a:pt x="118421" y="41363"/>
                    </a:cubicBezTo>
                    <a:lnTo>
                      <a:pt x="118430" y="41354"/>
                    </a:lnTo>
                    <a:cubicBezTo>
                      <a:pt x="119339" y="38631"/>
                      <a:pt x="121911" y="37269"/>
                      <a:pt x="124483" y="37269"/>
                    </a:cubicBezTo>
                    <a:close/>
                    <a:moveTo>
                      <a:pt x="77631" y="37312"/>
                    </a:moveTo>
                    <a:cubicBezTo>
                      <a:pt x="80804" y="37312"/>
                      <a:pt x="83980" y="39391"/>
                      <a:pt x="84022" y="43547"/>
                    </a:cubicBezTo>
                    <a:lnTo>
                      <a:pt x="84022" y="43547"/>
                    </a:lnTo>
                    <a:cubicBezTo>
                      <a:pt x="83546" y="43443"/>
                      <a:pt x="83066" y="43393"/>
                      <a:pt x="82590" y="43393"/>
                    </a:cubicBezTo>
                    <a:cubicBezTo>
                      <a:pt x="80737" y="43393"/>
                      <a:pt x="78939" y="44159"/>
                      <a:pt x="77651" y="45547"/>
                    </a:cubicBezTo>
                    <a:cubicBezTo>
                      <a:pt x="76369" y="44176"/>
                      <a:pt x="74577" y="43388"/>
                      <a:pt x="72696" y="43388"/>
                    </a:cubicBezTo>
                    <a:cubicBezTo>
                      <a:pt x="72212" y="43388"/>
                      <a:pt x="71728" y="43441"/>
                      <a:pt x="71253" y="43549"/>
                    </a:cubicBezTo>
                    <a:cubicBezTo>
                      <a:pt x="71284" y="39391"/>
                      <a:pt x="74456" y="37312"/>
                      <a:pt x="77631" y="37312"/>
                    </a:cubicBezTo>
                    <a:close/>
                    <a:moveTo>
                      <a:pt x="100946" y="37312"/>
                    </a:moveTo>
                    <a:cubicBezTo>
                      <a:pt x="104119" y="37312"/>
                      <a:pt x="107295" y="39391"/>
                      <a:pt x="107337" y="43547"/>
                    </a:cubicBezTo>
                    <a:lnTo>
                      <a:pt x="107337" y="43547"/>
                    </a:lnTo>
                    <a:cubicBezTo>
                      <a:pt x="106861" y="43443"/>
                      <a:pt x="106381" y="43393"/>
                      <a:pt x="105905" y="43393"/>
                    </a:cubicBezTo>
                    <a:cubicBezTo>
                      <a:pt x="104052" y="43393"/>
                      <a:pt x="102255" y="44159"/>
                      <a:pt x="100966" y="45547"/>
                    </a:cubicBezTo>
                    <a:cubicBezTo>
                      <a:pt x="99685" y="44176"/>
                      <a:pt x="97883" y="43388"/>
                      <a:pt x="96011" y="43388"/>
                    </a:cubicBezTo>
                    <a:cubicBezTo>
                      <a:pt x="95527" y="43388"/>
                      <a:pt x="95043" y="43441"/>
                      <a:pt x="94568" y="43549"/>
                    </a:cubicBezTo>
                    <a:cubicBezTo>
                      <a:pt x="94599" y="39391"/>
                      <a:pt x="97771" y="37312"/>
                      <a:pt x="100946" y="37312"/>
                    </a:cubicBezTo>
                    <a:close/>
                    <a:moveTo>
                      <a:pt x="54012" y="37467"/>
                    </a:moveTo>
                    <a:cubicBezTo>
                      <a:pt x="56585" y="37467"/>
                      <a:pt x="59156" y="38831"/>
                      <a:pt x="60061" y="41560"/>
                    </a:cubicBezTo>
                    <a:cubicBezTo>
                      <a:pt x="60285" y="42250"/>
                      <a:pt x="60393" y="42975"/>
                      <a:pt x="60393" y="43701"/>
                    </a:cubicBezTo>
                    <a:cubicBezTo>
                      <a:pt x="59914" y="43596"/>
                      <a:pt x="59431" y="43545"/>
                      <a:pt x="58952" y="43545"/>
                    </a:cubicBezTo>
                    <a:cubicBezTo>
                      <a:pt x="57099" y="43545"/>
                      <a:pt x="55302" y="44311"/>
                      <a:pt x="54013" y="45699"/>
                    </a:cubicBezTo>
                    <a:cubicBezTo>
                      <a:pt x="52739" y="44336"/>
                      <a:pt x="50960" y="43549"/>
                      <a:pt x="49089" y="43549"/>
                    </a:cubicBezTo>
                    <a:cubicBezTo>
                      <a:pt x="49079" y="43549"/>
                      <a:pt x="49068" y="43549"/>
                      <a:pt x="49058" y="43549"/>
                    </a:cubicBezTo>
                    <a:cubicBezTo>
                      <a:pt x="48574" y="43549"/>
                      <a:pt x="48090" y="43594"/>
                      <a:pt x="47615" y="43701"/>
                    </a:cubicBezTo>
                    <a:cubicBezTo>
                      <a:pt x="47615" y="42975"/>
                      <a:pt x="47723" y="42250"/>
                      <a:pt x="47938" y="41560"/>
                    </a:cubicBezTo>
                    <a:lnTo>
                      <a:pt x="47956" y="41560"/>
                    </a:lnTo>
                    <a:cubicBezTo>
                      <a:pt x="48865" y="38831"/>
                      <a:pt x="51439" y="37467"/>
                      <a:pt x="54012" y="37467"/>
                    </a:cubicBezTo>
                    <a:close/>
                    <a:moveTo>
                      <a:pt x="7148" y="37513"/>
                    </a:moveTo>
                    <a:cubicBezTo>
                      <a:pt x="10323" y="37513"/>
                      <a:pt x="13498" y="39590"/>
                      <a:pt x="13538" y="43746"/>
                    </a:cubicBezTo>
                    <a:cubicBezTo>
                      <a:pt x="13065" y="43644"/>
                      <a:pt x="12588" y="43594"/>
                      <a:pt x="12114" y="43594"/>
                    </a:cubicBezTo>
                    <a:cubicBezTo>
                      <a:pt x="10255" y="43594"/>
                      <a:pt x="8449" y="44361"/>
                      <a:pt x="7150" y="45753"/>
                    </a:cubicBezTo>
                    <a:cubicBezTo>
                      <a:pt x="5868" y="44373"/>
                      <a:pt x="4076" y="43594"/>
                      <a:pt x="2194" y="43594"/>
                    </a:cubicBezTo>
                    <a:cubicBezTo>
                      <a:pt x="1711" y="43594"/>
                      <a:pt x="1227" y="43647"/>
                      <a:pt x="752" y="43746"/>
                    </a:cubicBezTo>
                    <a:cubicBezTo>
                      <a:pt x="792" y="39592"/>
                      <a:pt x="3970" y="37513"/>
                      <a:pt x="7148" y="37513"/>
                    </a:cubicBezTo>
                    <a:close/>
                    <a:moveTo>
                      <a:pt x="30465" y="37513"/>
                    </a:moveTo>
                    <a:cubicBezTo>
                      <a:pt x="33638" y="37513"/>
                      <a:pt x="36811" y="39588"/>
                      <a:pt x="36854" y="43742"/>
                    </a:cubicBezTo>
                    <a:lnTo>
                      <a:pt x="36854" y="43742"/>
                    </a:lnTo>
                    <a:cubicBezTo>
                      <a:pt x="36384" y="43643"/>
                      <a:pt x="35912" y="43594"/>
                      <a:pt x="35443" y="43594"/>
                    </a:cubicBezTo>
                    <a:cubicBezTo>
                      <a:pt x="33580" y="43594"/>
                      <a:pt x="31775" y="44361"/>
                      <a:pt x="30483" y="45753"/>
                    </a:cubicBezTo>
                    <a:cubicBezTo>
                      <a:pt x="29201" y="44373"/>
                      <a:pt x="27409" y="43594"/>
                      <a:pt x="25528" y="43594"/>
                    </a:cubicBezTo>
                    <a:cubicBezTo>
                      <a:pt x="25044" y="43594"/>
                      <a:pt x="24560" y="43647"/>
                      <a:pt x="24085" y="43746"/>
                    </a:cubicBezTo>
                    <a:cubicBezTo>
                      <a:pt x="24116" y="39592"/>
                      <a:pt x="27290" y="37513"/>
                      <a:pt x="30465" y="37513"/>
                    </a:cubicBezTo>
                    <a:close/>
                    <a:moveTo>
                      <a:pt x="129619" y="43736"/>
                    </a:moveTo>
                    <a:cubicBezTo>
                      <a:pt x="130043" y="43736"/>
                      <a:pt x="130469" y="43775"/>
                      <a:pt x="130894" y="43854"/>
                    </a:cubicBezTo>
                    <a:cubicBezTo>
                      <a:pt x="129908" y="45018"/>
                      <a:pt x="129326" y="46524"/>
                      <a:pt x="129415" y="48110"/>
                    </a:cubicBezTo>
                    <a:lnTo>
                      <a:pt x="129406" y="48128"/>
                    </a:lnTo>
                    <a:cubicBezTo>
                      <a:pt x="128165" y="46824"/>
                      <a:pt x="126397" y="45986"/>
                      <a:pt x="124528" y="45986"/>
                    </a:cubicBezTo>
                    <a:cubicBezTo>
                      <a:pt x="124509" y="45986"/>
                      <a:pt x="124489" y="45986"/>
                      <a:pt x="124469" y="45986"/>
                    </a:cubicBezTo>
                    <a:cubicBezTo>
                      <a:pt x="124450" y="45986"/>
                      <a:pt x="124430" y="45986"/>
                      <a:pt x="124410" y="45986"/>
                    </a:cubicBezTo>
                    <a:cubicBezTo>
                      <a:pt x="122541" y="45986"/>
                      <a:pt x="120782" y="46824"/>
                      <a:pt x="119532" y="48128"/>
                    </a:cubicBezTo>
                    <a:cubicBezTo>
                      <a:pt x="119622" y="46533"/>
                      <a:pt x="119039" y="45036"/>
                      <a:pt x="118045" y="43854"/>
                    </a:cubicBezTo>
                    <a:cubicBezTo>
                      <a:pt x="118471" y="43775"/>
                      <a:pt x="118899" y="43736"/>
                      <a:pt x="119324" y="43736"/>
                    </a:cubicBezTo>
                    <a:cubicBezTo>
                      <a:pt x="121259" y="43736"/>
                      <a:pt x="123134" y="44537"/>
                      <a:pt x="124478" y="45977"/>
                    </a:cubicBezTo>
                    <a:cubicBezTo>
                      <a:pt x="125815" y="44537"/>
                      <a:pt x="127688" y="43736"/>
                      <a:pt x="129619" y="43736"/>
                    </a:cubicBezTo>
                    <a:close/>
                    <a:moveTo>
                      <a:pt x="82779" y="43772"/>
                    </a:moveTo>
                    <a:cubicBezTo>
                      <a:pt x="83204" y="43772"/>
                      <a:pt x="83632" y="43810"/>
                      <a:pt x="84057" y="43889"/>
                    </a:cubicBezTo>
                    <a:cubicBezTo>
                      <a:pt x="83063" y="45072"/>
                      <a:pt x="82480" y="46569"/>
                      <a:pt x="82561" y="48164"/>
                    </a:cubicBezTo>
                    <a:cubicBezTo>
                      <a:pt x="81320" y="46860"/>
                      <a:pt x="79552" y="46022"/>
                      <a:pt x="77683" y="46022"/>
                    </a:cubicBezTo>
                    <a:cubicBezTo>
                      <a:pt x="77666" y="46022"/>
                      <a:pt x="77650" y="46022"/>
                      <a:pt x="77633" y="46022"/>
                    </a:cubicBezTo>
                    <a:lnTo>
                      <a:pt x="77633" y="46022"/>
                    </a:lnTo>
                    <a:cubicBezTo>
                      <a:pt x="78970" y="44574"/>
                      <a:pt x="80844" y="43772"/>
                      <a:pt x="82779" y="43772"/>
                    </a:cubicBezTo>
                    <a:close/>
                    <a:moveTo>
                      <a:pt x="59133" y="43923"/>
                    </a:moveTo>
                    <a:cubicBezTo>
                      <a:pt x="59561" y="43923"/>
                      <a:pt x="59991" y="43962"/>
                      <a:pt x="60420" y="44042"/>
                    </a:cubicBezTo>
                    <a:cubicBezTo>
                      <a:pt x="59425" y="45225"/>
                      <a:pt x="58843" y="46721"/>
                      <a:pt x="58932" y="48316"/>
                    </a:cubicBezTo>
                    <a:lnTo>
                      <a:pt x="58923" y="48316"/>
                    </a:lnTo>
                    <a:cubicBezTo>
                      <a:pt x="57682" y="47012"/>
                      <a:pt x="55914" y="46174"/>
                      <a:pt x="54045" y="46174"/>
                    </a:cubicBezTo>
                    <a:cubicBezTo>
                      <a:pt x="54026" y="46174"/>
                      <a:pt x="54006" y="46174"/>
                      <a:pt x="53986" y="46174"/>
                    </a:cubicBezTo>
                    <a:cubicBezTo>
                      <a:pt x="53966" y="46174"/>
                      <a:pt x="53947" y="46174"/>
                      <a:pt x="53927" y="46174"/>
                    </a:cubicBezTo>
                    <a:cubicBezTo>
                      <a:pt x="52067" y="46174"/>
                      <a:pt x="50299" y="47012"/>
                      <a:pt x="49049" y="48316"/>
                    </a:cubicBezTo>
                    <a:cubicBezTo>
                      <a:pt x="49138" y="46721"/>
                      <a:pt x="48556" y="45225"/>
                      <a:pt x="47561" y="44042"/>
                    </a:cubicBezTo>
                    <a:cubicBezTo>
                      <a:pt x="47990" y="43962"/>
                      <a:pt x="48420" y="43923"/>
                      <a:pt x="48848" y="43923"/>
                    </a:cubicBezTo>
                    <a:cubicBezTo>
                      <a:pt x="50781" y="43923"/>
                      <a:pt x="52652" y="44720"/>
                      <a:pt x="53995" y="46165"/>
                    </a:cubicBezTo>
                    <a:cubicBezTo>
                      <a:pt x="55330" y="44720"/>
                      <a:pt x="57201" y="43923"/>
                      <a:pt x="59133" y="43923"/>
                    </a:cubicBezTo>
                    <a:close/>
                    <a:moveTo>
                      <a:pt x="25310" y="43969"/>
                    </a:moveTo>
                    <a:cubicBezTo>
                      <a:pt x="27245" y="43969"/>
                      <a:pt x="29120" y="44772"/>
                      <a:pt x="30465" y="46219"/>
                    </a:cubicBezTo>
                    <a:lnTo>
                      <a:pt x="30465" y="46219"/>
                    </a:lnTo>
                    <a:cubicBezTo>
                      <a:pt x="30462" y="46219"/>
                      <a:pt x="30459" y="46219"/>
                      <a:pt x="30456" y="46219"/>
                    </a:cubicBezTo>
                    <a:cubicBezTo>
                      <a:pt x="30436" y="46219"/>
                      <a:pt x="30416" y="46219"/>
                      <a:pt x="30397" y="46219"/>
                    </a:cubicBezTo>
                    <a:cubicBezTo>
                      <a:pt x="28528" y="46219"/>
                      <a:pt x="26769" y="47057"/>
                      <a:pt x="25519" y="48361"/>
                    </a:cubicBezTo>
                    <a:cubicBezTo>
                      <a:pt x="25608" y="46775"/>
                      <a:pt x="25026" y="45269"/>
                      <a:pt x="24031" y="44087"/>
                    </a:cubicBezTo>
                    <a:cubicBezTo>
                      <a:pt x="24457" y="44008"/>
                      <a:pt x="24885" y="43969"/>
                      <a:pt x="25310" y="43969"/>
                    </a:cubicBezTo>
                    <a:close/>
                    <a:moveTo>
                      <a:pt x="12296" y="43987"/>
                    </a:moveTo>
                    <a:cubicBezTo>
                      <a:pt x="12721" y="43987"/>
                      <a:pt x="13148" y="44025"/>
                      <a:pt x="13574" y="44104"/>
                    </a:cubicBezTo>
                    <a:cubicBezTo>
                      <a:pt x="12580" y="45287"/>
                      <a:pt x="11997" y="46793"/>
                      <a:pt x="12087" y="48379"/>
                    </a:cubicBezTo>
                    <a:cubicBezTo>
                      <a:pt x="10837" y="47075"/>
                      <a:pt x="9069" y="46237"/>
                      <a:pt x="7208" y="46237"/>
                    </a:cubicBezTo>
                    <a:cubicBezTo>
                      <a:pt x="7189" y="46237"/>
                      <a:pt x="7169" y="46237"/>
                      <a:pt x="7150" y="46237"/>
                    </a:cubicBezTo>
                    <a:cubicBezTo>
                      <a:pt x="8487" y="44790"/>
                      <a:pt x="10360" y="43987"/>
                      <a:pt x="12296" y="43987"/>
                    </a:cubicBezTo>
                    <a:close/>
                    <a:moveTo>
                      <a:pt x="106102" y="43761"/>
                    </a:moveTo>
                    <a:cubicBezTo>
                      <a:pt x="106575" y="43761"/>
                      <a:pt x="107052" y="43809"/>
                      <a:pt x="107525" y="43907"/>
                    </a:cubicBezTo>
                    <a:cubicBezTo>
                      <a:pt x="106512" y="45162"/>
                      <a:pt x="105939" y="46757"/>
                      <a:pt x="106127" y="48432"/>
                    </a:cubicBezTo>
                    <a:cubicBezTo>
                      <a:pt x="104866" y="46976"/>
                      <a:pt x="102990" y="46022"/>
                      <a:pt x="101003" y="46022"/>
                    </a:cubicBezTo>
                    <a:cubicBezTo>
                      <a:pt x="100985" y="46022"/>
                      <a:pt x="100966" y="46022"/>
                      <a:pt x="100948" y="46022"/>
                    </a:cubicBezTo>
                    <a:cubicBezTo>
                      <a:pt x="100928" y="46022"/>
                      <a:pt x="100908" y="46022"/>
                      <a:pt x="100889" y="46022"/>
                    </a:cubicBezTo>
                    <a:cubicBezTo>
                      <a:pt x="99020" y="46022"/>
                      <a:pt x="97252" y="46860"/>
                      <a:pt x="96011" y="48164"/>
                    </a:cubicBezTo>
                    <a:cubicBezTo>
                      <a:pt x="96091" y="46569"/>
                      <a:pt x="95509" y="45072"/>
                      <a:pt x="94523" y="43889"/>
                    </a:cubicBezTo>
                    <a:cubicBezTo>
                      <a:pt x="94952" y="43810"/>
                      <a:pt x="95382" y="43771"/>
                      <a:pt x="95809" y="43771"/>
                    </a:cubicBezTo>
                    <a:cubicBezTo>
                      <a:pt x="97740" y="43771"/>
                      <a:pt x="99605" y="44568"/>
                      <a:pt x="100948" y="46013"/>
                    </a:cubicBezTo>
                    <a:cubicBezTo>
                      <a:pt x="102294" y="44566"/>
                      <a:pt x="104168" y="43761"/>
                      <a:pt x="106102" y="43761"/>
                    </a:cubicBezTo>
                    <a:close/>
                    <a:moveTo>
                      <a:pt x="70796" y="39320"/>
                    </a:moveTo>
                    <a:cubicBezTo>
                      <a:pt x="71278" y="39320"/>
                      <a:pt x="71764" y="39370"/>
                      <a:pt x="72248" y="39472"/>
                    </a:cubicBezTo>
                    <a:cubicBezTo>
                      <a:pt x="71271" y="40717"/>
                      <a:pt x="70742" y="42286"/>
                      <a:pt x="70939" y="43934"/>
                    </a:cubicBezTo>
                    <a:cubicBezTo>
                      <a:pt x="71449" y="43820"/>
                      <a:pt x="71962" y="43765"/>
                      <a:pt x="72472" y="43765"/>
                    </a:cubicBezTo>
                    <a:cubicBezTo>
                      <a:pt x="74409" y="43765"/>
                      <a:pt x="76285" y="44568"/>
                      <a:pt x="77633" y="46022"/>
                    </a:cubicBezTo>
                    <a:lnTo>
                      <a:pt x="77633" y="46022"/>
                    </a:lnTo>
                    <a:cubicBezTo>
                      <a:pt x="77630" y="46022"/>
                      <a:pt x="77627" y="46022"/>
                      <a:pt x="77624" y="46022"/>
                    </a:cubicBezTo>
                    <a:cubicBezTo>
                      <a:pt x="77606" y="46022"/>
                      <a:pt x="77588" y="46022"/>
                      <a:pt x="77570" y="46022"/>
                    </a:cubicBezTo>
                    <a:cubicBezTo>
                      <a:pt x="75529" y="46022"/>
                      <a:pt x="73598" y="47030"/>
                      <a:pt x="72346" y="48558"/>
                    </a:cubicBezTo>
                    <a:cubicBezTo>
                      <a:pt x="72703" y="44845"/>
                      <a:pt x="69407" y="41568"/>
                      <a:pt x="65698" y="41568"/>
                    </a:cubicBezTo>
                    <a:cubicBezTo>
                      <a:pt x="65683" y="41568"/>
                      <a:pt x="65668" y="41569"/>
                      <a:pt x="65653" y="41569"/>
                    </a:cubicBezTo>
                    <a:cubicBezTo>
                      <a:pt x="66994" y="40120"/>
                      <a:pt x="68863" y="39320"/>
                      <a:pt x="70796" y="39320"/>
                    </a:cubicBezTo>
                    <a:close/>
                    <a:moveTo>
                      <a:pt x="35611" y="43966"/>
                    </a:moveTo>
                    <a:cubicBezTo>
                      <a:pt x="36087" y="43966"/>
                      <a:pt x="36566" y="44014"/>
                      <a:pt x="37042" y="44113"/>
                    </a:cubicBezTo>
                    <a:cubicBezTo>
                      <a:pt x="36020" y="45359"/>
                      <a:pt x="35456" y="46954"/>
                      <a:pt x="35635" y="48621"/>
                    </a:cubicBezTo>
                    <a:cubicBezTo>
                      <a:pt x="34383" y="47165"/>
                      <a:pt x="32507" y="46219"/>
                      <a:pt x="30512" y="46219"/>
                    </a:cubicBezTo>
                    <a:cubicBezTo>
                      <a:pt x="30496" y="46219"/>
                      <a:pt x="30481" y="46219"/>
                      <a:pt x="30465" y="46219"/>
                    </a:cubicBezTo>
                    <a:lnTo>
                      <a:pt x="30465" y="46219"/>
                    </a:lnTo>
                    <a:cubicBezTo>
                      <a:pt x="31802" y="44766"/>
                      <a:pt x="33677" y="43966"/>
                      <a:pt x="35611" y="43966"/>
                    </a:cubicBezTo>
                    <a:close/>
                    <a:moveTo>
                      <a:pt x="112828" y="41868"/>
                    </a:moveTo>
                    <a:cubicBezTo>
                      <a:pt x="116003" y="41868"/>
                      <a:pt x="119178" y="43944"/>
                      <a:pt x="119218" y="48101"/>
                    </a:cubicBezTo>
                    <a:cubicBezTo>
                      <a:pt x="118743" y="47999"/>
                      <a:pt x="118265" y="47949"/>
                      <a:pt x="117790" y="47949"/>
                    </a:cubicBezTo>
                    <a:cubicBezTo>
                      <a:pt x="115928" y="47949"/>
                      <a:pt x="114124" y="48714"/>
                      <a:pt x="112825" y="50103"/>
                    </a:cubicBezTo>
                    <a:lnTo>
                      <a:pt x="112825" y="50103"/>
                    </a:lnTo>
                    <a:cubicBezTo>
                      <a:pt x="111544" y="48726"/>
                      <a:pt x="109754" y="47949"/>
                      <a:pt x="107883" y="47949"/>
                    </a:cubicBezTo>
                    <a:cubicBezTo>
                      <a:pt x="107391" y="47949"/>
                      <a:pt x="106907" y="48002"/>
                      <a:pt x="106432" y="48101"/>
                    </a:cubicBezTo>
                    <a:cubicBezTo>
                      <a:pt x="106472" y="43947"/>
                      <a:pt x="109650" y="41868"/>
                      <a:pt x="112828" y="41868"/>
                    </a:cubicBezTo>
                    <a:close/>
                    <a:moveTo>
                      <a:pt x="136139" y="41870"/>
                    </a:moveTo>
                    <a:cubicBezTo>
                      <a:pt x="139313" y="41870"/>
                      <a:pt x="142484" y="43947"/>
                      <a:pt x="142525" y="48101"/>
                    </a:cubicBezTo>
                    <a:lnTo>
                      <a:pt x="142525" y="48119"/>
                    </a:lnTo>
                    <a:cubicBezTo>
                      <a:pt x="142050" y="48017"/>
                      <a:pt x="141571" y="47967"/>
                      <a:pt x="141097" y="47967"/>
                    </a:cubicBezTo>
                    <a:cubicBezTo>
                      <a:pt x="139236" y="47967"/>
                      <a:pt x="137435" y="48734"/>
                      <a:pt x="136136" y="50126"/>
                    </a:cubicBezTo>
                    <a:cubicBezTo>
                      <a:pt x="134854" y="48746"/>
                      <a:pt x="133062" y="47966"/>
                      <a:pt x="131181" y="47966"/>
                    </a:cubicBezTo>
                    <a:cubicBezTo>
                      <a:pt x="130697" y="47966"/>
                      <a:pt x="130213" y="48020"/>
                      <a:pt x="129738" y="48119"/>
                    </a:cubicBezTo>
                    <a:cubicBezTo>
                      <a:pt x="129778" y="43953"/>
                      <a:pt x="132960" y="41870"/>
                      <a:pt x="136139" y="41870"/>
                    </a:cubicBezTo>
                    <a:close/>
                    <a:moveTo>
                      <a:pt x="89297" y="41915"/>
                    </a:moveTo>
                    <a:cubicBezTo>
                      <a:pt x="92473" y="41915"/>
                      <a:pt x="95648" y="43994"/>
                      <a:pt x="95688" y="48155"/>
                    </a:cubicBezTo>
                    <a:cubicBezTo>
                      <a:pt x="95208" y="48050"/>
                      <a:pt x="94724" y="47999"/>
                      <a:pt x="94244" y="47999"/>
                    </a:cubicBezTo>
                    <a:cubicBezTo>
                      <a:pt x="92390" y="47999"/>
                      <a:pt x="90594" y="48763"/>
                      <a:pt x="89299" y="50152"/>
                    </a:cubicBezTo>
                    <a:lnTo>
                      <a:pt x="89299" y="50152"/>
                    </a:lnTo>
                    <a:cubicBezTo>
                      <a:pt x="88018" y="48782"/>
                      <a:pt x="86226" y="47993"/>
                      <a:pt x="84344" y="47993"/>
                    </a:cubicBezTo>
                    <a:cubicBezTo>
                      <a:pt x="83860" y="47993"/>
                      <a:pt x="83376" y="48047"/>
                      <a:pt x="82902" y="48155"/>
                    </a:cubicBezTo>
                    <a:cubicBezTo>
                      <a:pt x="82942" y="43996"/>
                      <a:pt x="86120" y="41915"/>
                      <a:pt x="89297" y="41915"/>
                    </a:cubicBezTo>
                    <a:close/>
                    <a:moveTo>
                      <a:pt x="42333" y="42069"/>
                    </a:moveTo>
                    <a:cubicBezTo>
                      <a:pt x="45505" y="42069"/>
                      <a:pt x="48680" y="44145"/>
                      <a:pt x="48726" y="48296"/>
                    </a:cubicBezTo>
                    <a:lnTo>
                      <a:pt x="48726" y="48296"/>
                    </a:lnTo>
                    <a:cubicBezTo>
                      <a:pt x="48256" y="48195"/>
                      <a:pt x="47782" y="48146"/>
                      <a:pt x="47311" y="48146"/>
                    </a:cubicBezTo>
                    <a:cubicBezTo>
                      <a:pt x="45452" y="48146"/>
                      <a:pt x="43648" y="48913"/>
                      <a:pt x="42355" y="50305"/>
                    </a:cubicBezTo>
                    <a:cubicBezTo>
                      <a:pt x="41074" y="48925"/>
                      <a:pt x="39282" y="48146"/>
                      <a:pt x="37400" y="48146"/>
                    </a:cubicBezTo>
                    <a:cubicBezTo>
                      <a:pt x="36916" y="48146"/>
                      <a:pt x="36432" y="48199"/>
                      <a:pt x="35958" y="48298"/>
                    </a:cubicBezTo>
                    <a:cubicBezTo>
                      <a:pt x="35989" y="44146"/>
                      <a:pt x="39159" y="42069"/>
                      <a:pt x="42333" y="42069"/>
                    </a:cubicBezTo>
                    <a:close/>
                    <a:moveTo>
                      <a:pt x="65648" y="42069"/>
                    </a:moveTo>
                    <a:cubicBezTo>
                      <a:pt x="68820" y="42069"/>
                      <a:pt x="71995" y="44144"/>
                      <a:pt x="72041" y="48294"/>
                    </a:cubicBezTo>
                    <a:lnTo>
                      <a:pt x="72041" y="48294"/>
                    </a:lnTo>
                    <a:cubicBezTo>
                      <a:pt x="71572" y="48195"/>
                      <a:pt x="71100" y="48146"/>
                      <a:pt x="70631" y="48146"/>
                    </a:cubicBezTo>
                    <a:cubicBezTo>
                      <a:pt x="68767" y="48146"/>
                      <a:pt x="66963" y="48913"/>
                      <a:pt x="65671" y="50305"/>
                    </a:cubicBezTo>
                    <a:cubicBezTo>
                      <a:pt x="64389" y="48925"/>
                      <a:pt x="62597" y="48146"/>
                      <a:pt x="60715" y="48146"/>
                    </a:cubicBezTo>
                    <a:cubicBezTo>
                      <a:pt x="60231" y="48146"/>
                      <a:pt x="59748" y="48199"/>
                      <a:pt x="59273" y="48298"/>
                    </a:cubicBezTo>
                    <a:cubicBezTo>
                      <a:pt x="59304" y="44146"/>
                      <a:pt x="62474" y="42069"/>
                      <a:pt x="65648" y="42069"/>
                    </a:cubicBezTo>
                    <a:close/>
                    <a:moveTo>
                      <a:pt x="18806" y="42115"/>
                    </a:moveTo>
                    <a:cubicBezTo>
                      <a:pt x="21981" y="42115"/>
                      <a:pt x="25156" y="44194"/>
                      <a:pt x="25196" y="48352"/>
                    </a:cubicBezTo>
                    <a:cubicBezTo>
                      <a:pt x="24718" y="48247"/>
                      <a:pt x="24235" y="48196"/>
                      <a:pt x="23756" y="48196"/>
                    </a:cubicBezTo>
                    <a:cubicBezTo>
                      <a:pt x="21903" y="48196"/>
                      <a:pt x="20103" y="48963"/>
                      <a:pt x="18807" y="50359"/>
                    </a:cubicBezTo>
                    <a:cubicBezTo>
                      <a:pt x="17526" y="48979"/>
                      <a:pt x="15734" y="48199"/>
                      <a:pt x="13852" y="48199"/>
                    </a:cubicBezTo>
                    <a:cubicBezTo>
                      <a:pt x="13368" y="48199"/>
                      <a:pt x="12884" y="48244"/>
                      <a:pt x="12409" y="48352"/>
                    </a:cubicBezTo>
                    <a:cubicBezTo>
                      <a:pt x="12454" y="44194"/>
                      <a:pt x="15631" y="42115"/>
                      <a:pt x="18806" y="42115"/>
                    </a:cubicBezTo>
                    <a:close/>
                    <a:moveTo>
                      <a:pt x="117952" y="48332"/>
                    </a:moveTo>
                    <a:cubicBezTo>
                      <a:pt x="118378" y="48332"/>
                      <a:pt x="118808" y="48371"/>
                      <a:pt x="119236" y="48450"/>
                    </a:cubicBezTo>
                    <a:cubicBezTo>
                      <a:pt x="118251" y="49624"/>
                      <a:pt x="117668" y="51130"/>
                      <a:pt x="117758" y="52724"/>
                    </a:cubicBezTo>
                    <a:lnTo>
                      <a:pt x="117749" y="52724"/>
                    </a:lnTo>
                    <a:cubicBezTo>
                      <a:pt x="116508" y="51412"/>
                      <a:pt x="114740" y="50583"/>
                      <a:pt x="112871" y="50583"/>
                    </a:cubicBezTo>
                    <a:cubicBezTo>
                      <a:pt x="112855" y="50583"/>
                      <a:pt x="112838" y="50583"/>
                      <a:pt x="112821" y="50583"/>
                    </a:cubicBezTo>
                    <a:lnTo>
                      <a:pt x="112821" y="50583"/>
                    </a:lnTo>
                    <a:cubicBezTo>
                      <a:pt x="114156" y="49130"/>
                      <a:pt x="116021" y="48332"/>
                      <a:pt x="117952" y="48332"/>
                    </a:cubicBezTo>
                    <a:close/>
                    <a:moveTo>
                      <a:pt x="94437" y="48377"/>
                    </a:moveTo>
                    <a:cubicBezTo>
                      <a:pt x="94862" y="48377"/>
                      <a:pt x="95289" y="48416"/>
                      <a:pt x="95715" y="48495"/>
                    </a:cubicBezTo>
                    <a:cubicBezTo>
                      <a:pt x="94722" y="49676"/>
                      <a:pt x="94140" y="51168"/>
                      <a:pt x="94227" y="52760"/>
                    </a:cubicBezTo>
                    <a:lnTo>
                      <a:pt x="94227" y="52760"/>
                    </a:lnTo>
                    <a:cubicBezTo>
                      <a:pt x="92986" y="51457"/>
                      <a:pt x="91219" y="50627"/>
                      <a:pt x="89350" y="50627"/>
                    </a:cubicBezTo>
                    <a:cubicBezTo>
                      <a:pt x="89333" y="50627"/>
                      <a:pt x="89316" y="50628"/>
                      <a:pt x="89299" y="50628"/>
                    </a:cubicBezTo>
                    <a:lnTo>
                      <a:pt x="89299" y="50628"/>
                    </a:lnTo>
                    <a:cubicBezTo>
                      <a:pt x="90637" y="49180"/>
                      <a:pt x="92504" y="48377"/>
                      <a:pt x="94437" y="48377"/>
                    </a:cubicBezTo>
                    <a:close/>
                    <a:moveTo>
                      <a:pt x="84143" y="48369"/>
                    </a:moveTo>
                    <a:cubicBezTo>
                      <a:pt x="86079" y="48369"/>
                      <a:pt x="87954" y="49173"/>
                      <a:pt x="89299" y="50628"/>
                    </a:cubicBezTo>
                    <a:lnTo>
                      <a:pt x="89299" y="50628"/>
                    </a:lnTo>
                    <a:cubicBezTo>
                      <a:pt x="89296" y="50628"/>
                      <a:pt x="89293" y="50628"/>
                      <a:pt x="89290" y="50628"/>
                    </a:cubicBezTo>
                    <a:cubicBezTo>
                      <a:pt x="89270" y="50628"/>
                      <a:pt x="89250" y="50627"/>
                      <a:pt x="89231" y="50627"/>
                    </a:cubicBezTo>
                    <a:cubicBezTo>
                      <a:pt x="87362" y="50627"/>
                      <a:pt x="85603" y="51457"/>
                      <a:pt x="84353" y="52760"/>
                    </a:cubicBezTo>
                    <a:cubicBezTo>
                      <a:pt x="84443" y="51174"/>
                      <a:pt x="83860" y="49669"/>
                      <a:pt x="82866" y="48486"/>
                    </a:cubicBezTo>
                    <a:cubicBezTo>
                      <a:pt x="83291" y="48407"/>
                      <a:pt x="83719" y="48369"/>
                      <a:pt x="84143" y="48369"/>
                    </a:cubicBezTo>
                    <a:close/>
                    <a:moveTo>
                      <a:pt x="47484" y="48526"/>
                    </a:moveTo>
                    <a:cubicBezTo>
                      <a:pt x="47914" y="48526"/>
                      <a:pt x="48348" y="48566"/>
                      <a:pt x="48780" y="48647"/>
                    </a:cubicBezTo>
                    <a:cubicBezTo>
                      <a:pt x="47785" y="49821"/>
                      <a:pt x="47203" y="51327"/>
                      <a:pt x="47284" y="52922"/>
                    </a:cubicBezTo>
                    <a:cubicBezTo>
                      <a:pt x="46042" y="51618"/>
                      <a:pt x="44274" y="50780"/>
                      <a:pt x="42406" y="50780"/>
                    </a:cubicBezTo>
                    <a:cubicBezTo>
                      <a:pt x="42386" y="50780"/>
                      <a:pt x="42366" y="50780"/>
                      <a:pt x="42346" y="50780"/>
                    </a:cubicBezTo>
                    <a:cubicBezTo>
                      <a:pt x="42343" y="50780"/>
                      <a:pt x="42340" y="50780"/>
                      <a:pt x="42338" y="50780"/>
                    </a:cubicBezTo>
                    <a:lnTo>
                      <a:pt x="42338" y="50780"/>
                    </a:lnTo>
                    <a:lnTo>
                      <a:pt x="42355" y="50771"/>
                    </a:lnTo>
                    <a:cubicBezTo>
                      <a:pt x="43689" y="49328"/>
                      <a:pt x="45555" y="48526"/>
                      <a:pt x="47484" y="48526"/>
                    </a:cubicBezTo>
                    <a:close/>
                    <a:moveTo>
                      <a:pt x="107658" y="48326"/>
                    </a:moveTo>
                    <a:cubicBezTo>
                      <a:pt x="109596" y="48326"/>
                      <a:pt x="111472" y="49128"/>
                      <a:pt x="112821" y="50583"/>
                    </a:cubicBezTo>
                    <a:lnTo>
                      <a:pt x="112821" y="50583"/>
                    </a:lnTo>
                    <a:cubicBezTo>
                      <a:pt x="112818" y="50583"/>
                      <a:pt x="112815" y="50583"/>
                      <a:pt x="112812" y="50583"/>
                    </a:cubicBezTo>
                    <a:cubicBezTo>
                      <a:pt x="112793" y="50583"/>
                      <a:pt x="112774" y="50583"/>
                      <a:pt x="112756" y="50583"/>
                    </a:cubicBezTo>
                    <a:cubicBezTo>
                      <a:pt x="110769" y="50583"/>
                      <a:pt x="108902" y="51528"/>
                      <a:pt x="107641" y="52975"/>
                    </a:cubicBezTo>
                    <a:lnTo>
                      <a:pt x="107641" y="52975"/>
                    </a:lnTo>
                    <a:cubicBezTo>
                      <a:pt x="107794" y="51300"/>
                      <a:pt x="107202" y="49723"/>
                      <a:pt x="106163" y="48486"/>
                    </a:cubicBezTo>
                    <a:cubicBezTo>
                      <a:pt x="106660" y="48378"/>
                      <a:pt x="107161" y="48326"/>
                      <a:pt x="107658" y="48326"/>
                    </a:cubicBezTo>
                    <a:close/>
                    <a:moveTo>
                      <a:pt x="23936" y="48579"/>
                    </a:moveTo>
                    <a:cubicBezTo>
                      <a:pt x="24366" y="48579"/>
                      <a:pt x="24800" y="48619"/>
                      <a:pt x="25232" y="48701"/>
                    </a:cubicBezTo>
                    <a:cubicBezTo>
                      <a:pt x="24237" y="49875"/>
                      <a:pt x="23655" y="51380"/>
                      <a:pt x="23744" y="52966"/>
                    </a:cubicBezTo>
                    <a:cubicBezTo>
                      <a:pt x="22494" y="51663"/>
                      <a:pt x="20727" y="50834"/>
                      <a:pt x="18867" y="50834"/>
                    </a:cubicBezTo>
                    <a:cubicBezTo>
                      <a:pt x="18847" y="50834"/>
                      <a:pt x="18827" y="50834"/>
                      <a:pt x="18807" y="50834"/>
                    </a:cubicBezTo>
                    <a:cubicBezTo>
                      <a:pt x="18787" y="50834"/>
                      <a:pt x="18767" y="50834"/>
                      <a:pt x="18747" y="50834"/>
                    </a:cubicBezTo>
                    <a:cubicBezTo>
                      <a:pt x="16879" y="50834"/>
                      <a:pt x="15111" y="51663"/>
                      <a:pt x="13870" y="52975"/>
                    </a:cubicBezTo>
                    <a:cubicBezTo>
                      <a:pt x="13951" y="51380"/>
                      <a:pt x="13368" y="49875"/>
                      <a:pt x="12374" y="48701"/>
                    </a:cubicBezTo>
                    <a:cubicBezTo>
                      <a:pt x="12804" y="48622"/>
                      <a:pt x="13235" y="48583"/>
                      <a:pt x="13663" y="48583"/>
                    </a:cubicBezTo>
                    <a:cubicBezTo>
                      <a:pt x="15599" y="48583"/>
                      <a:pt x="17464" y="49379"/>
                      <a:pt x="18807" y="50825"/>
                    </a:cubicBezTo>
                    <a:cubicBezTo>
                      <a:pt x="20140" y="49382"/>
                      <a:pt x="22007" y="48579"/>
                      <a:pt x="23936" y="48579"/>
                    </a:cubicBezTo>
                    <a:close/>
                    <a:moveTo>
                      <a:pt x="37172" y="48527"/>
                    </a:moveTo>
                    <a:cubicBezTo>
                      <a:pt x="39112" y="48527"/>
                      <a:pt x="40993" y="49328"/>
                      <a:pt x="42337" y="50780"/>
                    </a:cubicBezTo>
                    <a:lnTo>
                      <a:pt x="42337" y="50780"/>
                    </a:lnTo>
                    <a:cubicBezTo>
                      <a:pt x="42322" y="50780"/>
                      <a:pt x="42306" y="50780"/>
                      <a:pt x="42291" y="50780"/>
                    </a:cubicBezTo>
                    <a:cubicBezTo>
                      <a:pt x="40304" y="50780"/>
                      <a:pt x="38437" y="51725"/>
                      <a:pt x="37185" y="53172"/>
                    </a:cubicBezTo>
                    <a:cubicBezTo>
                      <a:pt x="37328" y="51497"/>
                      <a:pt x="36737" y="49920"/>
                      <a:pt x="35698" y="48683"/>
                    </a:cubicBezTo>
                    <a:cubicBezTo>
                      <a:pt x="36188" y="48578"/>
                      <a:pt x="36682" y="48527"/>
                      <a:pt x="37172" y="48527"/>
                    </a:cubicBezTo>
                    <a:close/>
                    <a:moveTo>
                      <a:pt x="124476" y="46476"/>
                    </a:moveTo>
                    <a:cubicBezTo>
                      <a:pt x="127652" y="46476"/>
                      <a:pt x="130827" y="48554"/>
                      <a:pt x="130867" y="52716"/>
                    </a:cubicBezTo>
                    <a:cubicBezTo>
                      <a:pt x="130392" y="52614"/>
                      <a:pt x="129914" y="52564"/>
                      <a:pt x="129439" y="52564"/>
                    </a:cubicBezTo>
                    <a:cubicBezTo>
                      <a:pt x="127578" y="52564"/>
                      <a:pt x="125778" y="53330"/>
                      <a:pt x="124478" y="54723"/>
                    </a:cubicBezTo>
                    <a:cubicBezTo>
                      <a:pt x="123197" y="53343"/>
                      <a:pt x="121405" y="52563"/>
                      <a:pt x="119532" y="52563"/>
                    </a:cubicBezTo>
                    <a:cubicBezTo>
                      <a:pt x="119039" y="52563"/>
                      <a:pt x="118555" y="52617"/>
                      <a:pt x="118080" y="52716"/>
                    </a:cubicBezTo>
                    <a:cubicBezTo>
                      <a:pt x="118121" y="48557"/>
                      <a:pt x="121299" y="46476"/>
                      <a:pt x="124476" y="46476"/>
                    </a:cubicBezTo>
                    <a:close/>
                    <a:moveTo>
                      <a:pt x="77629" y="46523"/>
                    </a:moveTo>
                    <a:cubicBezTo>
                      <a:pt x="80800" y="46523"/>
                      <a:pt x="83975" y="48597"/>
                      <a:pt x="84021" y="52747"/>
                    </a:cubicBezTo>
                    <a:lnTo>
                      <a:pt x="84021" y="52747"/>
                    </a:lnTo>
                    <a:cubicBezTo>
                      <a:pt x="83554" y="52648"/>
                      <a:pt x="83083" y="52600"/>
                      <a:pt x="82615" y="52600"/>
                    </a:cubicBezTo>
                    <a:cubicBezTo>
                      <a:pt x="80757" y="52600"/>
                      <a:pt x="78952" y="53366"/>
                      <a:pt x="77660" y="54759"/>
                    </a:cubicBezTo>
                    <a:cubicBezTo>
                      <a:pt x="76378" y="53379"/>
                      <a:pt x="74586" y="52599"/>
                      <a:pt x="72704" y="52599"/>
                    </a:cubicBezTo>
                    <a:cubicBezTo>
                      <a:pt x="72221" y="52599"/>
                      <a:pt x="71737" y="52644"/>
                      <a:pt x="71262" y="52751"/>
                    </a:cubicBezTo>
                    <a:cubicBezTo>
                      <a:pt x="71289" y="48599"/>
                      <a:pt x="74457" y="46523"/>
                      <a:pt x="77629" y="46523"/>
                    </a:cubicBezTo>
                    <a:close/>
                    <a:moveTo>
                      <a:pt x="100946" y="46518"/>
                    </a:moveTo>
                    <a:cubicBezTo>
                      <a:pt x="104122" y="46518"/>
                      <a:pt x="107296" y="48595"/>
                      <a:pt x="107337" y="52751"/>
                    </a:cubicBezTo>
                    <a:cubicBezTo>
                      <a:pt x="106864" y="52650"/>
                      <a:pt x="106387" y="52600"/>
                      <a:pt x="105914" y="52600"/>
                    </a:cubicBezTo>
                    <a:cubicBezTo>
                      <a:pt x="104054" y="52600"/>
                      <a:pt x="102248" y="53368"/>
                      <a:pt x="100948" y="54767"/>
                    </a:cubicBezTo>
                    <a:lnTo>
                      <a:pt x="100948" y="54759"/>
                    </a:lnTo>
                    <a:cubicBezTo>
                      <a:pt x="99667" y="53379"/>
                      <a:pt x="97875" y="52599"/>
                      <a:pt x="95993" y="52599"/>
                    </a:cubicBezTo>
                    <a:cubicBezTo>
                      <a:pt x="95509" y="52599"/>
                      <a:pt x="95025" y="52653"/>
                      <a:pt x="94550" y="52751"/>
                    </a:cubicBezTo>
                    <a:cubicBezTo>
                      <a:pt x="94591" y="48597"/>
                      <a:pt x="97769" y="46518"/>
                      <a:pt x="100946" y="46518"/>
                    </a:cubicBezTo>
                    <a:close/>
                    <a:moveTo>
                      <a:pt x="54008" y="46667"/>
                    </a:moveTo>
                    <a:cubicBezTo>
                      <a:pt x="57185" y="46667"/>
                      <a:pt x="60361" y="48746"/>
                      <a:pt x="60402" y="52904"/>
                    </a:cubicBezTo>
                    <a:cubicBezTo>
                      <a:pt x="59922" y="52799"/>
                      <a:pt x="59438" y="52748"/>
                      <a:pt x="58958" y="52748"/>
                    </a:cubicBezTo>
                    <a:cubicBezTo>
                      <a:pt x="57103" y="52748"/>
                      <a:pt x="55303" y="53512"/>
                      <a:pt x="54008" y="54906"/>
                    </a:cubicBezTo>
                    <a:lnTo>
                      <a:pt x="54008" y="54906"/>
                    </a:lnTo>
                    <a:cubicBezTo>
                      <a:pt x="52727" y="53529"/>
                      <a:pt x="50937" y="52751"/>
                      <a:pt x="49058" y="52751"/>
                    </a:cubicBezTo>
                    <a:cubicBezTo>
                      <a:pt x="48574" y="52751"/>
                      <a:pt x="48090" y="52796"/>
                      <a:pt x="47615" y="52904"/>
                    </a:cubicBezTo>
                    <a:cubicBezTo>
                      <a:pt x="47655" y="48746"/>
                      <a:pt x="50832" y="46667"/>
                      <a:pt x="54008" y="46667"/>
                    </a:cubicBezTo>
                    <a:close/>
                    <a:moveTo>
                      <a:pt x="7148" y="46724"/>
                    </a:moveTo>
                    <a:cubicBezTo>
                      <a:pt x="10323" y="46724"/>
                      <a:pt x="13498" y="48801"/>
                      <a:pt x="13538" y="52957"/>
                    </a:cubicBezTo>
                    <a:cubicBezTo>
                      <a:pt x="13065" y="52856"/>
                      <a:pt x="12588" y="52806"/>
                      <a:pt x="12114" y="52806"/>
                    </a:cubicBezTo>
                    <a:cubicBezTo>
                      <a:pt x="10255" y="52806"/>
                      <a:pt x="8451" y="53572"/>
                      <a:pt x="7159" y="54965"/>
                    </a:cubicBezTo>
                    <a:cubicBezTo>
                      <a:pt x="5877" y="53585"/>
                      <a:pt x="4076" y="52805"/>
                      <a:pt x="2194" y="52805"/>
                    </a:cubicBezTo>
                    <a:cubicBezTo>
                      <a:pt x="1711" y="52805"/>
                      <a:pt x="1227" y="52859"/>
                      <a:pt x="752" y="52957"/>
                    </a:cubicBezTo>
                    <a:cubicBezTo>
                      <a:pt x="792" y="48803"/>
                      <a:pt x="3970" y="46724"/>
                      <a:pt x="7148" y="46724"/>
                    </a:cubicBezTo>
                    <a:close/>
                    <a:moveTo>
                      <a:pt x="30465" y="46724"/>
                    </a:moveTo>
                    <a:cubicBezTo>
                      <a:pt x="33638" y="46724"/>
                      <a:pt x="36811" y="48800"/>
                      <a:pt x="36854" y="52954"/>
                    </a:cubicBezTo>
                    <a:lnTo>
                      <a:pt x="36854" y="52954"/>
                    </a:lnTo>
                    <a:cubicBezTo>
                      <a:pt x="36384" y="52854"/>
                      <a:pt x="35912" y="52806"/>
                      <a:pt x="35443" y="52806"/>
                    </a:cubicBezTo>
                    <a:cubicBezTo>
                      <a:pt x="33580" y="52806"/>
                      <a:pt x="31775" y="53572"/>
                      <a:pt x="30483" y="54965"/>
                    </a:cubicBezTo>
                    <a:cubicBezTo>
                      <a:pt x="29201" y="53585"/>
                      <a:pt x="27409" y="52805"/>
                      <a:pt x="25528" y="52805"/>
                    </a:cubicBezTo>
                    <a:cubicBezTo>
                      <a:pt x="25044" y="52805"/>
                      <a:pt x="24560" y="52859"/>
                      <a:pt x="24085" y="52957"/>
                    </a:cubicBezTo>
                    <a:cubicBezTo>
                      <a:pt x="24116" y="48803"/>
                      <a:pt x="27290" y="46724"/>
                      <a:pt x="30465" y="46724"/>
                    </a:cubicBezTo>
                    <a:close/>
                    <a:moveTo>
                      <a:pt x="119323" y="52938"/>
                    </a:moveTo>
                    <a:cubicBezTo>
                      <a:pt x="121259" y="52938"/>
                      <a:pt x="123134" y="53741"/>
                      <a:pt x="124478" y="55189"/>
                    </a:cubicBezTo>
                    <a:lnTo>
                      <a:pt x="124478" y="55189"/>
                    </a:lnTo>
                    <a:cubicBezTo>
                      <a:pt x="124475" y="55189"/>
                      <a:pt x="124472" y="55189"/>
                      <a:pt x="124469" y="55189"/>
                    </a:cubicBezTo>
                    <a:cubicBezTo>
                      <a:pt x="124450" y="55188"/>
                      <a:pt x="124430" y="55188"/>
                      <a:pt x="124410" y="55188"/>
                    </a:cubicBezTo>
                    <a:cubicBezTo>
                      <a:pt x="122541" y="55188"/>
                      <a:pt x="120782" y="56027"/>
                      <a:pt x="119532" y="57330"/>
                    </a:cubicBezTo>
                    <a:cubicBezTo>
                      <a:pt x="119622" y="55744"/>
                      <a:pt x="119039" y="54239"/>
                      <a:pt x="118045" y="53056"/>
                    </a:cubicBezTo>
                    <a:cubicBezTo>
                      <a:pt x="118470" y="52977"/>
                      <a:pt x="118898" y="52938"/>
                      <a:pt x="119323" y="52938"/>
                    </a:cubicBezTo>
                    <a:close/>
                    <a:moveTo>
                      <a:pt x="129620" y="52938"/>
                    </a:moveTo>
                    <a:cubicBezTo>
                      <a:pt x="130043" y="52938"/>
                      <a:pt x="130470" y="52977"/>
                      <a:pt x="130894" y="53056"/>
                    </a:cubicBezTo>
                    <a:cubicBezTo>
                      <a:pt x="129908" y="54230"/>
                      <a:pt x="129326" y="55735"/>
                      <a:pt x="129415" y="57321"/>
                    </a:cubicBezTo>
                    <a:lnTo>
                      <a:pt x="129406" y="57330"/>
                    </a:lnTo>
                    <a:cubicBezTo>
                      <a:pt x="128165" y="56027"/>
                      <a:pt x="126397" y="55188"/>
                      <a:pt x="124528" y="55188"/>
                    </a:cubicBezTo>
                    <a:cubicBezTo>
                      <a:pt x="124512" y="55188"/>
                      <a:pt x="124495" y="55188"/>
                      <a:pt x="124478" y="55189"/>
                    </a:cubicBezTo>
                    <a:lnTo>
                      <a:pt x="124478" y="55189"/>
                    </a:lnTo>
                    <a:cubicBezTo>
                      <a:pt x="125816" y="53741"/>
                      <a:pt x="127689" y="52938"/>
                      <a:pt x="129620" y="52938"/>
                    </a:cubicBezTo>
                    <a:close/>
                    <a:moveTo>
                      <a:pt x="82780" y="52974"/>
                    </a:moveTo>
                    <a:cubicBezTo>
                      <a:pt x="83204" y="52974"/>
                      <a:pt x="83632" y="53013"/>
                      <a:pt x="84057" y="53092"/>
                    </a:cubicBezTo>
                    <a:cubicBezTo>
                      <a:pt x="83538" y="53710"/>
                      <a:pt x="83135" y="54418"/>
                      <a:pt x="82875" y="55180"/>
                    </a:cubicBezTo>
                    <a:cubicBezTo>
                      <a:pt x="82633" y="55879"/>
                      <a:pt x="82525" y="56622"/>
                      <a:pt x="82570" y="57357"/>
                    </a:cubicBezTo>
                    <a:cubicBezTo>
                      <a:pt x="81329" y="56062"/>
                      <a:pt x="79570" y="55224"/>
                      <a:pt x="77701" y="55224"/>
                    </a:cubicBezTo>
                    <a:cubicBezTo>
                      <a:pt x="77681" y="55224"/>
                      <a:pt x="77661" y="55224"/>
                      <a:pt x="77642" y="55224"/>
                    </a:cubicBezTo>
                    <a:cubicBezTo>
                      <a:pt x="78979" y="53777"/>
                      <a:pt x="80847" y="52974"/>
                      <a:pt x="82780" y="52974"/>
                    </a:cubicBezTo>
                    <a:close/>
                    <a:moveTo>
                      <a:pt x="95806" y="52982"/>
                    </a:moveTo>
                    <a:cubicBezTo>
                      <a:pt x="97733" y="52982"/>
                      <a:pt x="99604" y="53779"/>
                      <a:pt x="100939" y="55224"/>
                    </a:cubicBezTo>
                    <a:cubicBezTo>
                      <a:pt x="100919" y="55224"/>
                      <a:pt x="100900" y="55224"/>
                      <a:pt x="100880" y="55224"/>
                    </a:cubicBezTo>
                    <a:cubicBezTo>
                      <a:pt x="99020" y="55224"/>
                      <a:pt x="97252" y="56062"/>
                      <a:pt x="96011" y="57357"/>
                    </a:cubicBezTo>
                    <a:cubicBezTo>
                      <a:pt x="96047" y="56622"/>
                      <a:pt x="95948" y="55879"/>
                      <a:pt x="95706" y="55180"/>
                    </a:cubicBezTo>
                    <a:cubicBezTo>
                      <a:pt x="95446" y="54418"/>
                      <a:pt x="95043" y="53710"/>
                      <a:pt x="94523" y="53101"/>
                    </a:cubicBezTo>
                    <a:cubicBezTo>
                      <a:pt x="94950" y="53021"/>
                      <a:pt x="95379" y="52982"/>
                      <a:pt x="95806" y="52982"/>
                    </a:cubicBezTo>
                    <a:close/>
                    <a:moveTo>
                      <a:pt x="59124" y="53131"/>
                    </a:moveTo>
                    <a:cubicBezTo>
                      <a:pt x="59554" y="53131"/>
                      <a:pt x="59988" y="53171"/>
                      <a:pt x="60420" y="53253"/>
                    </a:cubicBezTo>
                    <a:cubicBezTo>
                      <a:pt x="59425" y="54436"/>
                      <a:pt x="58843" y="55932"/>
                      <a:pt x="58932" y="57527"/>
                    </a:cubicBezTo>
                    <a:lnTo>
                      <a:pt x="58923" y="57518"/>
                    </a:lnTo>
                    <a:cubicBezTo>
                      <a:pt x="57682" y="56215"/>
                      <a:pt x="55914" y="55385"/>
                      <a:pt x="54046" y="55385"/>
                    </a:cubicBezTo>
                    <a:cubicBezTo>
                      <a:pt x="54026" y="55385"/>
                      <a:pt x="54006" y="55386"/>
                      <a:pt x="53986" y="55386"/>
                    </a:cubicBezTo>
                    <a:cubicBezTo>
                      <a:pt x="53966" y="55386"/>
                      <a:pt x="53946" y="55385"/>
                      <a:pt x="53927" y="55385"/>
                    </a:cubicBezTo>
                    <a:cubicBezTo>
                      <a:pt x="52067" y="55385"/>
                      <a:pt x="50299" y="56215"/>
                      <a:pt x="49049" y="57527"/>
                    </a:cubicBezTo>
                    <a:cubicBezTo>
                      <a:pt x="49138" y="55932"/>
                      <a:pt x="48556" y="54427"/>
                      <a:pt x="47561" y="53253"/>
                    </a:cubicBezTo>
                    <a:cubicBezTo>
                      <a:pt x="47993" y="53171"/>
                      <a:pt x="48427" y="53131"/>
                      <a:pt x="48858" y="53131"/>
                    </a:cubicBezTo>
                    <a:cubicBezTo>
                      <a:pt x="50787" y="53131"/>
                      <a:pt x="52654" y="53934"/>
                      <a:pt x="53995" y="55377"/>
                    </a:cubicBezTo>
                    <a:cubicBezTo>
                      <a:pt x="55328" y="53934"/>
                      <a:pt x="57194" y="53131"/>
                      <a:pt x="59124" y="53131"/>
                    </a:cubicBezTo>
                    <a:close/>
                    <a:moveTo>
                      <a:pt x="12289" y="53188"/>
                    </a:moveTo>
                    <a:cubicBezTo>
                      <a:pt x="12716" y="53188"/>
                      <a:pt x="13146" y="53227"/>
                      <a:pt x="13574" y="53307"/>
                    </a:cubicBezTo>
                    <a:cubicBezTo>
                      <a:pt x="13046" y="53916"/>
                      <a:pt x="12651" y="54624"/>
                      <a:pt x="12391" y="55386"/>
                    </a:cubicBezTo>
                    <a:cubicBezTo>
                      <a:pt x="12150" y="56085"/>
                      <a:pt x="12042" y="56819"/>
                      <a:pt x="12087" y="57563"/>
                    </a:cubicBezTo>
                    <a:lnTo>
                      <a:pt x="12078" y="57563"/>
                    </a:lnTo>
                    <a:cubicBezTo>
                      <a:pt x="10836" y="56269"/>
                      <a:pt x="9077" y="55430"/>
                      <a:pt x="7217" y="55430"/>
                    </a:cubicBezTo>
                    <a:cubicBezTo>
                      <a:pt x="7198" y="55430"/>
                      <a:pt x="7178" y="55430"/>
                      <a:pt x="7159" y="55431"/>
                    </a:cubicBezTo>
                    <a:cubicBezTo>
                      <a:pt x="8494" y="53985"/>
                      <a:pt x="10358" y="53188"/>
                      <a:pt x="12289" y="53188"/>
                    </a:cubicBezTo>
                    <a:close/>
                    <a:moveTo>
                      <a:pt x="25322" y="53188"/>
                    </a:moveTo>
                    <a:cubicBezTo>
                      <a:pt x="27247" y="53188"/>
                      <a:pt x="29113" y="53985"/>
                      <a:pt x="30456" y="55431"/>
                    </a:cubicBezTo>
                    <a:cubicBezTo>
                      <a:pt x="30436" y="55430"/>
                      <a:pt x="30416" y="55430"/>
                      <a:pt x="30397" y="55430"/>
                    </a:cubicBezTo>
                    <a:cubicBezTo>
                      <a:pt x="28528" y="55430"/>
                      <a:pt x="26769" y="56269"/>
                      <a:pt x="25528" y="57563"/>
                    </a:cubicBezTo>
                    <a:cubicBezTo>
                      <a:pt x="25563" y="56828"/>
                      <a:pt x="25465" y="56085"/>
                      <a:pt x="25223" y="55386"/>
                    </a:cubicBezTo>
                    <a:cubicBezTo>
                      <a:pt x="24954" y="54624"/>
                      <a:pt x="24560" y="53916"/>
                      <a:pt x="24040" y="53307"/>
                    </a:cubicBezTo>
                    <a:cubicBezTo>
                      <a:pt x="24467" y="53227"/>
                      <a:pt x="24896" y="53188"/>
                      <a:pt x="25322" y="53188"/>
                    </a:cubicBezTo>
                    <a:close/>
                    <a:moveTo>
                      <a:pt x="106107" y="52975"/>
                    </a:moveTo>
                    <a:cubicBezTo>
                      <a:pt x="106578" y="52975"/>
                      <a:pt x="107053" y="53022"/>
                      <a:pt x="107525" y="53119"/>
                    </a:cubicBezTo>
                    <a:cubicBezTo>
                      <a:pt x="106512" y="54373"/>
                      <a:pt x="105948" y="55959"/>
                      <a:pt x="106118" y="57626"/>
                    </a:cubicBezTo>
                    <a:cubicBezTo>
                      <a:pt x="104870" y="56163"/>
                      <a:pt x="102982" y="55215"/>
                      <a:pt x="100985" y="55215"/>
                    </a:cubicBezTo>
                    <a:cubicBezTo>
                      <a:pt x="100976" y="55215"/>
                      <a:pt x="100966" y="55215"/>
                      <a:pt x="100957" y="55215"/>
                    </a:cubicBezTo>
                    <a:cubicBezTo>
                      <a:pt x="102304" y="53768"/>
                      <a:pt x="104177" y="52975"/>
                      <a:pt x="106107" y="52975"/>
                    </a:cubicBezTo>
                    <a:close/>
                    <a:moveTo>
                      <a:pt x="70795" y="48523"/>
                    </a:moveTo>
                    <a:cubicBezTo>
                      <a:pt x="71278" y="48523"/>
                      <a:pt x="71764" y="48572"/>
                      <a:pt x="72248" y="48674"/>
                    </a:cubicBezTo>
                    <a:cubicBezTo>
                      <a:pt x="71271" y="49920"/>
                      <a:pt x="70742" y="51488"/>
                      <a:pt x="70939" y="53137"/>
                    </a:cubicBezTo>
                    <a:cubicBezTo>
                      <a:pt x="71445" y="53025"/>
                      <a:pt x="71954" y="52971"/>
                      <a:pt x="72460" y="52971"/>
                    </a:cubicBezTo>
                    <a:cubicBezTo>
                      <a:pt x="74392" y="52971"/>
                      <a:pt x="76265" y="53767"/>
                      <a:pt x="77615" y="55215"/>
                    </a:cubicBezTo>
                    <a:cubicBezTo>
                      <a:pt x="77597" y="55215"/>
                      <a:pt x="77579" y="55215"/>
                      <a:pt x="77561" y="55215"/>
                    </a:cubicBezTo>
                    <a:cubicBezTo>
                      <a:pt x="75520" y="55215"/>
                      <a:pt x="73598" y="56223"/>
                      <a:pt x="72346" y="57742"/>
                    </a:cubicBezTo>
                    <a:cubicBezTo>
                      <a:pt x="72694" y="54062"/>
                      <a:pt x="69407" y="50780"/>
                      <a:pt x="65713" y="50780"/>
                    </a:cubicBezTo>
                    <a:cubicBezTo>
                      <a:pt x="65693" y="50780"/>
                      <a:pt x="65673" y="50780"/>
                      <a:pt x="65653" y="50780"/>
                    </a:cubicBezTo>
                    <a:lnTo>
                      <a:pt x="65644" y="50780"/>
                    </a:lnTo>
                    <a:cubicBezTo>
                      <a:pt x="65624" y="50780"/>
                      <a:pt x="65604" y="50780"/>
                      <a:pt x="65584" y="50780"/>
                    </a:cubicBezTo>
                    <a:cubicBezTo>
                      <a:pt x="63716" y="50780"/>
                      <a:pt x="61957" y="51618"/>
                      <a:pt x="60706" y="52922"/>
                    </a:cubicBezTo>
                    <a:cubicBezTo>
                      <a:pt x="60796" y="51327"/>
                      <a:pt x="60214" y="49830"/>
                      <a:pt x="59219" y="48647"/>
                    </a:cubicBezTo>
                    <a:cubicBezTo>
                      <a:pt x="59647" y="48568"/>
                      <a:pt x="60078" y="48529"/>
                      <a:pt x="60505" y="48529"/>
                    </a:cubicBezTo>
                    <a:cubicBezTo>
                      <a:pt x="62438" y="48529"/>
                      <a:pt x="64310" y="49326"/>
                      <a:pt x="65653" y="50771"/>
                    </a:cubicBezTo>
                    <a:cubicBezTo>
                      <a:pt x="66986" y="49323"/>
                      <a:pt x="68860" y="48523"/>
                      <a:pt x="70795" y="48523"/>
                    </a:cubicBezTo>
                    <a:close/>
                    <a:moveTo>
                      <a:pt x="35611" y="53177"/>
                    </a:moveTo>
                    <a:cubicBezTo>
                      <a:pt x="36086" y="53177"/>
                      <a:pt x="36566" y="53226"/>
                      <a:pt x="37042" y="53325"/>
                    </a:cubicBezTo>
                    <a:cubicBezTo>
                      <a:pt x="36029" y="54570"/>
                      <a:pt x="35456" y="56156"/>
                      <a:pt x="35635" y="57823"/>
                    </a:cubicBezTo>
                    <a:cubicBezTo>
                      <a:pt x="34383" y="56367"/>
                      <a:pt x="32516" y="55421"/>
                      <a:pt x="30530" y="55421"/>
                    </a:cubicBezTo>
                    <a:cubicBezTo>
                      <a:pt x="30511" y="55421"/>
                      <a:pt x="30492" y="55421"/>
                      <a:pt x="30474" y="55422"/>
                    </a:cubicBezTo>
                    <a:cubicBezTo>
                      <a:pt x="31811" y="53976"/>
                      <a:pt x="33679" y="53177"/>
                      <a:pt x="35611" y="53177"/>
                    </a:cubicBezTo>
                    <a:close/>
                    <a:moveTo>
                      <a:pt x="112825" y="51076"/>
                    </a:moveTo>
                    <a:cubicBezTo>
                      <a:pt x="116002" y="51076"/>
                      <a:pt x="119178" y="53155"/>
                      <a:pt x="119218" y="57312"/>
                    </a:cubicBezTo>
                    <a:cubicBezTo>
                      <a:pt x="118738" y="57207"/>
                      <a:pt x="118254" y="57156"/>
                      <a:pt x="117774" y="57156"/>
                    </a:cubicBezTo>
                    <a:cubicBezTo>
                      <a:pt x="115918" y="57156"/>
                      <a:pt x="114121" y="57922"/>
                      <a:pt x="112825" y="59315"/>
                    </a:cubicBezTo>
                    <a:lnTo>
                      <a:pt x="112825" y="59315"/>
                    </a:lnTo>
                    <a:cubicBezTo>
                      <a:pt x="111544" y="57938"/>
                      <a:pt x="109754" y="57160"/>
                      <a:pt x="107883" y="57160"/>
                    </a:cubicBezTo>
                    <a:cubicBezTo>
                      <a:pt x="107391" y="57160"/>
                      <a:pt x="106907" y="57214"/>
                      <a:pt x="106432" y="57312"/>
                    </a:cubicBezTo>
                    <a:cubicBezTo>
                      <a:pt x="106472" y="53155"/>
                      <a:pt x="109649" y="51076"/>
                      <a:pt x="112825" y="51076"/>
                    </a:cubicBezTo>
                    <a:close/>
                    <a:moveTo>
                      <a:pt x="136136" y="51080"/>
                    </a:moveTo>
                    <a:cubicBezTo>
                      <a:pt x="139311" y="51080"/>
                      <a:pt x="142484" y="53157"/>
                      <a:pt x="142525" y="57312"/>
                    </a:cubicBezTo>
                    <a:lnTo>
                      <a:pt x="142525" y="57321"/>
                    </a:lnTo>
                    <a:cubicBezTo>
                      <a:pt x="142050" y="57219"/>
                      <a:pt x="141571" y="57169"/>
                      <a:pt x="141097" y="57169"/>
                    </a:cubicBezTo>
                    <a:cubicBezTo>
                      <a:pt x="139236" y="57169"/>
                      <a:pt x="137435" y="57936"/>
                      <a:pt x="136136" y="59328"/>
                    </a:cubicBezTo>
                    <a:cubicBezTo>
                      <a:pt x="134854" y="57948"/>
                      <a:pt x="133062" y="57169"/>
                      <a:pt x="131181" y="57169"/>
                    </a:cubicBezTo>
                    <a:cubicBezTo>
                      <a:pt x="130697" y="57169"/>
                      <a:pt x="130213" y="57223"/>
                      <a:pt x="129738" y="57321"/>
                    </a:cubicBezTo>
                    <a:cubicBezTo>
                      <a:pt x="129778" y="53161"/>
                      <a:pt x="132958" y="51080"/>
                      <a:pt x="136136" y="51080"/>
                    </a:cubicBezTo>
                    <a:close/>
                    <a:moveTo>
                      <a:pt x="89307" y="51119"/>
                    </a:moveTo>
                    <a:cubicBezTo>
                      <a:pt x="91889" y="51119"/>
                      <a:pt x="94470" y="52493"/>
                      <a:pt x="95366" y="55242"/>
                    </a:cubicBezTo>
                    <a:cubicBezTo>
                      <a:pt x="95590" y="55923"/>
                      <a:pt x="95697" y="56631"/>
                      <a:pt x="95706" y="57348"/>
                    </a:cubicBezTo>
                    <a:cubicBezTo>
                      <a:pt x="95226" y="57243"/>
                      <a:pt x="94742" y="57192"/>
                      <a:pt x="94262" y="57192"/>
                    </a:cubicBezTo>
                    <a:cubicBezTo>
                      <a:pt x="92407" y="57192"/>
                      <a:pt x="90613" y="57958"/>
                      <a:pt x="89317" y="59346"/>
                    </a:cubicBezTo>
                    <a:cubicBezTo>
                      <a:pt x="88036" y="57975"/>
                      <a:pt x="86244" y="57187"/>
                      <a:pt x="84362" y="57187"/>
                    </a:cubicBezTo>
                    <a:cubicBezTo>
                      <a:pt x="83878" y="57187"/>
                      <a:pt x="83394" y="57241"/>
                      <a:pt x="82919" y="57348"/>
                    </a:cubicBezTo>
                    <a:cubicBezTo>
                      <a:pt x="82919" y="56631"/>
                      <a:pt x="83018" y="55923"/>
                      <a:pt x="83224" y="55251"/>
                    </a:cubicBezTo>
                    <a:lnTo>
                      <a:pt x="83242" y="55242"/>
                    </a:lnTo>
                    <a:cubicBezTo>
                      <a:pt x="84138" y="52495"/>
                      <a:pt x="86723" y="51119"/>
                      <a:pt x="89307" y="51119"/>
                    </a:cubicBezTo>
                    <a:close/>
                    <a:moveTo>
                      <a:pt x="42351" y="51273"/>
                    </a:moveTo>
                    <a:cubicBezTo>
                      <a:pt x="45527" y="51273"/>
                      <a:pt x="48704" y="53352"/>
                      <a:pt x="48744" y="57509"/>
                    </a:cubicBezTo>
                    <a:cubicBezTo>
                      <a:pt x="48269" y="57407"/>
                      <a:pt x="47791" y="57358"/>
                      <a:pt x="47316" y="57358"/>
                    </a:cubicBezTo>
                    <a:cubicBezTo>
                      <a:pt x="45455" y="57358"/>
                      <a:pt x="43655" y="58124"/>
                      <a:pt x="42355" y="59517"/>
                    </a:cubicBezTo>
                    <a:cubicBezTo>
                      <a:pt x="41081" y="58144"/>
                      <a:pt x="39293" y="57366"/>
                      <a:pt x="37414" y="57366"/>
                    </a:cubicBezTo>
                    <a:cubicBezTo>
                      <a:pt x="37404" y="57366"/>
                      <a:pt x="37393" y="57366"/>
                      <a:pt x="37382" y="57366"/>
                    </a:cubicBezTo>
                    <a:lnTo>
                      <a:pt x="37400" y="57357"/>
                    </a:lnTo>
                    <a:cubicBezTo>
                      <a:pt x="36916" y="57357"/>
                      <a:pt x="36432" y="57402"/>
                      <a:pt x="35958" y="57509"/>
                    </a:cubicBezTo>
                    <a:cubicBezTo>
                      <a:pt x="35998" y="53352"/>
                      <a:pt x="39174" y="51273"/>
                      <a:pt x="42351" y="51273"/>
                    </a:cubicBezTo>
                    <a:close/>
                    <a:moveTo>
                      <a:pt x="65657" y="51282"/>
                    </a:moveTo>
                    <a:cubicBezTo>
                      <a:pt x="68834" y="51282"/>
                      <a:pt x="72010" y="53361"/>
                      <a:pt x="72050" y="57518"/>
                    </a:cubicBezTo>
                    <a:cubicBezTo>
                      <a:pt x="71572" y="57413"/>
                      <a:pt x="71090" y="57362"/>
                      <a:pt x="70611" y="57362"/>
                    </a:cubicBezTo>
                    <a:cubicBezTo>
                      <a:pt x="68757" y="57362"/>
                      <a:pt x="66958" y="58130"/>
                      <a:pt x="65662" y="59525"/>
                    </a:cubicBezTo>
                    <a:cubicBezTo>
                      <a:pt x="64387" y="58153"/>
                      <a:pt x="62599" y="57366"/>
                      <a:pt x="60729" y="57366"/>
                    </a:cubicBezTo>
                    <a:cubicBezTo>
                      <a:pt x="60719" y="57366"/>
                      <a:pt x="60708" y="57366"/>
                      <a:pt x="60697" y="57366"/>
                    </a:cubicBezTo>
                    <a:lnTo>
                      <a:pt x="60715" y="57366"/>
                    </a:lnTo>
                    <a:cubicBezTo>
                      <a:pt x="60223" y="57366"/>
                      <a:pt x="59739" y="57411"/>
                      <a:pt x="59264" y="57518"/>
                    </a:cubicBezTo>
                    <a:cubicBezTo>
                      <a:pt x="59304" y="53361"/>
                      <a:pt x="62481" y="51282"/>
                      <a:pt x="65657" y="51282"/>
                    </a:cubicBezTo>
                    <a:close/>
                    <a:moveTo>
                      <a:pt x="18802" y="51334"/>
                    </a:moveTo>
                    <a:cubicBezTo>
                      <a:pt x="21383" y="51334"/>
                      <a:pt x="23964" y="52708"/>
                      <a:pt x="24864" y="55457"/>
                    </a:cubicBezTo>
                    <a:cubicBezTo>
                      <a:pt x="25079" y="56129"/>
                      <a:pt x="25196" y="56846"/>
                      <a:pt x="25196" y="57554"/>
                    </a:cubicBezTo>
                    <a:cubicBezTo>
                      <a:pt x="24721" y="57452"/>
                      <a:pt x="24242" y="57402"/>
                      <a:pt x="23767" y="57402"/>
                    </a:cubicBezTo>
                    <a:cubicBezTo>
                      <a:pt x="21904" y="57402"/>
                      <a:pt x="20100" y="58169"/>
                      <a:pt x="18807" y="59561"/>
                    </a:cubicBezTo>
                    <a:cubicBezTo>
                      <a:pt x="17526" y="58181"/>
                      <a:pt x="15734" y="57402"/>
                      <a:pt x="13852" y="57402"/>
                    </a:cubicBezTo>
                    <a:cubicBezTo>
                      <a:pt x="13368" y="57402"/>
                      <a:pt x="12884" y="57456"/>
                      <a:pt x="12409" y="57563"/>
                    </a:cubicBezTo>
                    <a:cubicBezTo>
                      <a:pt x="12409" y="56846"/>
                      <a:pt x="12526" y="56129"/>
                      <a:pt x="12741" y="55448"/>
                    </a:cubicBezTo>
                    <a:lnTo>
                      <a:pt x="12741" y="55457"/>
                    </a:lnTo>
                    <a:cubicBezTo>
                      <a:pt x="13637" y="52710"/>
                      <a:pt x="16220" y="51334"/>
                      <a:pt x="18802" y="51334"/>
                    </a:cubicBezTo>
                    <a:close/>
                    <a:moveTo>
                      <a:pt x="117977" y="57538"/>
                    </a:moveTo>
                    <a:cubicBezTo>
                      <a:pt x="118398" y="57538"/>
                      <a:pt x="118823" y="57576"/>
                      <a:pt x="119245" y="57653"/>
                    </a:cubicBezTo>
                    <a:cubicBezTo>
                      <a:pt x="118726" y="58271"/>
                      <a:pt x="118322" y="58979"/>
                      <a:pt x="118063" y="59741"/>
                    </a:cubicBezTo>
                    <a:lnTo>
                      <a:pt x="118054" y="59741"/>
                    </a:lnTo>
                    <a:cubicBezTo>
                      <a:pt x="117821" y="60439"/>
                      <a:pt x="117713" y="61174"/>
                      <a:pt x="117758" y="61918"/>
                    </a:cubicBezTo>
                    <a:cubicBezTo>
                      <a:pt x="116501" y="60608"/>
                      <a:pt x="114730" y="59776"/>
                      <a:pt x="112860" y="59776"/>
                    </a:cubicBezTo>
                    <a:cubicBezTo>
                      <a:pt x="112850" y="59776"/>
                      <a:pt x="112840" y="59776"/>
                      <a:pt x="112830" y="59776"/>
                    </a:cubicBezTo>
                    <a:cubicBezTo>
                      <a:pt x="114169" y="58334"/>
                      <a:pt x="116040" y="57538"/>
                      <a:pt x="117977" y="57538"/>
                    </a:cubicBezTo>
                    <a:close/>
                    <a:moveTo>
                      <a:pt x="130971" y="57538"/>
                    </a:moveTo>
                    <a:cubicBezTo>
                      <a:pt x="132907" y="57538"/>
                      <a:pt x="134780" y="58334"/>
                      <a:pt x="136127" y="59776"/>
                    </a:cubicBezTo>
                    <a:cubicBezTo>
                      <a:pt x="136117" y="59776"/>
                      <a:pt x="136107" y="59776"/>
                      <a:pt x="136097" y="59776"/>
                    </a:cubicBezTo>
                    <a:cubicBezTo>
                      <a:pt x="134217" y="59776"/>
                      <a:pt x="132446" y="60608"/>
                      <a:pt x="131199" y="61918"/>
                    </a:cubicBezTo>
                    <a:cubicBezTo>
                      <a:pt x="131234" y="61183"/>
                      <a:pt x="131136" y="60439"/>
                      <a:pt x="130894" y="59741"/>
                    </a:cubicBezTo>
                    <a:lnTo>
                      <a:pt x="130885" y="59741"/>
                    </a:lnTo>
                    <a:cubicBezTo>
                      <a:pt x="130625" y="58979"/>
                      <a:pt x="130222" y="58271"/>
                      <a:pt x="129702" y="57653"/>
                    </a:cubicBezTo>
                    <a:cubicBezTo>
                      <a:pt x="130125" y="57576"/>
                      <a:pt x="130549" y="57538"/>
                      <a:pt x="130971" y="57538"/>
                    </a:cubicBezTo>
                    <a:close/>
                    <a:moveTo>
                      <a:pt x="94432" y="57571"/>
                    </a:moveTo>
                    <a:cubicBezTo>
                      <a:pt x="94855" y="57571"/>
                      <a:pt x="95282" y="57610"/>
                      <a:pt x="95706" y="57689"/>
                    </a:cubicBezTo>
                    <a:cubicBezTo>
                      <a:pt x="94720" y="58871"/>
                      <a:pt x="94138" y="60377"/>
                      <a:pt x="94219" y="61963"/>
                    </a:cubicBezTo>
                    <a:cubicBezTo>
                      <a:pt x="92984" y="60666"/>
                      <a:pt x="91228" y="59830"/>
                      <a:pt x="89369" y="59830"/>
                    </a:cubicBezTo>
                    <a:cubicBezTo>
                      <a:pt x="89340" y="59830"/>
                      <a:pt x="89311" y="59830"/>
                      <a:pt x="89281" y="59830"/>
                    </a:cubicBezTo>
                    <a:cubicBezTo>
                      <a:pt x="89261" y="59830"/>
                      <a:pt x="89242" y="59830"/>
                      <a:pt x="89222" y="59830"/>
                    </a:cubicBezTo>
                    <a:cubicBezTo>
                      <a:pt x="87353" y="59830"/>
                      <a:pt x="85594" y="60659"/>
                      <a:pt x="84344" y="61963"/>
                    </a:cubicBezTo>
                    <a:cubicBezTo>
                      <a:pt x="84434" y="60377"/>
                      <a:pt x="83851" y="58871"/>
                      <a:pt x="82866" y="57689"/>
                    </a:cubicBezTo>
                    <a:lnTo>
                      <a:pt x="82857" y="57689"/>
                    </a:lnTo>
                    <a:cubicBezTo>
                      <a:pt x="83283" y="57610"/>
                      <a:pt x="83710" y="57571"/>
                      <a:pt x="84135" y="57571"/>
                    </a:cubicBezTo>
                    <a:cubicBezTo>
                      <a:pt x="86071" y="57571"/>
                      <a:pt x="87946" y="58374"/>
                      <a:pt x="89290" y="59821"/>
                    </a:cubicBezTo>
                    <a:cubicBezTo>
                      <a:pt x="90628" y="58374"/>
                      <a:pt x="92501" y="57571"/>
                      <a:pt x="94432" y="57571"/>
                    </a:cubicBezTo>
                    <a:close/>
                    <a:moveTo>
                      <a:pt x="47479" y="57732"/>
                    </a:moveTo>
                    <a:cubicBezTo>
                      <a:pt x="47903" y="57732"/>
                      <a:pt x="48329" y="57771"/>
                      <a:pt x="48753" y="57850"/>
                    </a:cubicBezTo>
                    <a:cubicBezTo>
                      <a:pt x="48233" y="58468"/>
                      <a:pt x="47839" y="59176"/>
                      <a:pt x="47570" y="59938"/>
                    </a:cubicBezTo>
                    <a:cubicBezTo>
                      <a:pt x="47337" y="60637"/>
                      <a:pt x="47230" y="61380"/>
                      <a:pt x="47275" y="62115"/>
                    </a:cubicBezTo>
                    <a:lnTo>
                      <a:pt x="47266" y="62115"/>
                    </a:lnTo>
                    <a:cubicBezTo>
                      <a:pt x="46024" y="60820"/>
                      <a:pt x="44265" y="59982"/>
                      <a:pt x="42405" y="59982"/>
                    </a:cubicBezTo>
                    <a:cubicBezTo>
                      <a:pt x="42386" y="59982"/>
                      <a:pt x="42366" y="59982"/>
                      <a:pt x="42346" y="59982"/>
                    </a:cubicBezTo>
                    <a:cubicBezTo>
                      <a:pt x="43684" y="58535"/>
                      <a:pt x="45551" y="57732"/>
                      <a:pt x="47479" y="57732"/>
                    </a:cubicBezTo>
                    <a:close/>
                    <a:moveTo>
                      <a:pt x="60498" y="57741"/>
                    </a:moveTo>
                    <a:cubicBezTo>
                      <a:pt x="62431" y="57741"/>
                      <a:pt x="64299" y="58543"/>
                      <a:pt x="65644" y="59982"/>
                    </a:cubicBezTo>
                    <a:cubicBezTo>
                      <a:pt x="65634" y="59982"/>
                      <a:pt x="65623" y="59982"/>
                      <a:pt x="65613" y="59982"/>
                    </a:cubicBezTo>
                    <a:cubicBezTo>
                      <a:pt x="63734" y="59982"/>
                      <a:pt x="61963" y="60814"/>
                      <a:pt x="60715" y="62124"/>
                    </a:cubicBezTo>
                    <a:cubicBezTo>
                      <a:pt x="60751" y="61380"/>
                      <a:pt x="60653" y="60646"/>
                      <a:pt x="60411" y="59938"/>
                    </a:cubicBezTo>
                    <a:lnTo>
                      <a:pt x="60402" y="59938"/>
                    </a:lnTo>
                    <a:cubicBezTo>
                      <a:pt x="60142" y="59176"/>
                      <a:pt x="59739" y="58468"/>
                      <a:pt x="59219" y="57859"/>
                    </a:cubicBezTo>
                    <a:cubicBezTo>
                      <a:pt x="59645" y="57780"/>
                      <a:pt x="60073" y="57741"/>
                      <a:pt x="60498" y="57741"/>
                    </a:cubicBezTo>
                    <a:close/>
                    <a:moveTo>
                      <a:pt x="23936" y="57773"/>
                    </a:moveTo>
                    <a:cubicBezTo>
                      <a:pt x="24366" y="57773"/>
                      <a:pt x="24800" y="57813"/>
                      <a:pt x="25232" y="57895"/>
                    </a:cubicBezTo>
                    <a:cubicBezTo>
                      <a:pt x="24237" y="59068"/>
                      <a:pt x="23655" y="60574"/>
                      <a:pt x="23744" y="62160"/>
                    </a:cubicBezTo>
                    <a:cubicBezTo>
                      <a:pt x="22494" y="60857"/>
                      <a:pt x="20727" y="60027"/>
                      <a:pt x="18867" y="60027"/>
                    </a:cubicBezTo>
                    <a:cubicBezTo>
                      <a:pt x="18847" y="60027"/>
                      <a:pt x="18827" y="60027"/>
                      <a:pt x="18807" y="60027"/>
                    </a:cubicBezTo>
                    <a:cubicBezTo>
                      <a:pt x="18787" y="60027"/>
                      <a:pt x="18767" y="60027"/>
                      <a:pt x="18747" y="60027"/>
                    </a:cubicBezTo>
                    <a:cubicBezTo>
                      <a:pt x="16879" y="60027"/>
                      <a:pt x="15111" y="60857"/>
                      <a:pt x="13870" y="62169"/>
                    </a:cubicBezTo>
                    <a:cubicBezTo>
                      <a:pt x="13951" y="60574"/>
                      <a:pt x="13368" y="59077"/>
                      <a:pt x="12382" y="57895"/>
                    </a:cubicBezTo>
                    <a:lnTo>
                      <a:pt x="12374" y="57895"/>
                    </a:lnTo>
                    <a:cubicBezTo>
                      <a:pt x="12805" y="57813"/>
                      <a:pt x="13239" y="57773"/>
                      <a:pt x="13670" y="57773"/>
                    </a:cubicBezTo>
                    <a:cubicBezTo>
                      <a:pt x="15599" y="57773"/>
                      <a:pt x="17467" y="58575"/>
                      <a:pt x="18807" y="60018"/>
                    </a:cubicBezTo>
                    <a:cubicBezTo>
                      <a:pt x="20140" y="58575"/>
                      <a:pt x="22007" y="57773"/>
                      <a:pt x="23936" y="57773"/>
                    </a:cubicBezTo>
                    <a:close/>
                    <a:moveTo>
                      <a:pt x="107668" y="57537"/>
                    </a:moveTo>
                    <a:cubicBezTo>
                      <a:pt x="109594" y="57537"/>
                      <a:pt x="111464" y="58336"/>
                      <a:pt x="112812" y="59776"/>
                    </a:cubicBezTo>
                    <a:cubicBezTo>
                      <a:pt x="112793" y="59776"/>
                      <a:pt x="112774" y="59776"/>
                      <a:pt x="112756" y="59776"/>
                    </a:cubicBezTo>
                    <a:cubicBezTo>
                      <a:pt x="110769" y="59776"/>
                      <a:pt x="108902" y="60722"/>
                      <a:pt x="107650" y="62178"/>
                    </a:cubicBezTo>
                    <a:lnTo>
                      <a:pt x="107650" y="62178"/>
                    </a:lnTo>
                    <a:cubicBezTo>
                      <a:pt x="107803" y="60502"/>
                      <a:pt x="107211" y="58925"/>
                      <a:pt x="106181" y="57698"/>
                    </a:cubicBezTo>
                    <a:cubicBezTo>
                      <a:pt x="106675" y="57590"/>
                      <a:pt x="107173" y="57537"/>
                      <a:pt x="107668" y="57537"/>
                    </a:cubicBezTo>
                    <a:close/>
                    <a:moveTo>
                      <a:pt x="37180" y="57734"/>
                    </a:moveTo>
                    <a:cubicBezTo>
                      <a:pt x="39111" y="57734"/>
                      <a:pt x="40981" y="58533"/>
                      <a:pt x="42328" y="59974"/>
                    </a:cubicBezTo>
                    <a:cubicBezTo>
                      <a:pt x="42310" y="59973"/>
                      <a:pt x="42291" y="59973"/>
                      <a:pt x="42273" y="59973"/>
                    </a:cubicBezTo>
                    <a:cubicBezTo>
                      <a:pt x="40286" y="59973"/>
                      <a:pt x="38419" y="60919"/>
                      <a:pt x="37167" y="62375"/>
                    </a:cubicBezTo>
                    <a:cubicBezTo>
                      <a:pt x="37320" y="60708"/>
                      <a:pt x="36728" y="59131"/>
                      <a:pt x="35698" y="57895"/>
                    </a:cubicBezTo>
                    <a:lnTo>
                      <a:pt x="35689" y="57895"/>
                    </a:lnTo>
                    <a:cubicBezTo>
                      <a:pt x="36185" y="57787"/>
                      <a:pt x="36684" y="57734"/>
                      <a:pt x="37180" y="57734"/>
                    </a:cubicBezTo>
                    <a:close/>
                    <a:moveTo>
                      <a:pt x="124474" y="55684"/>
                    </a:moveTo>
                    <a:cubicBezTo>
                      <a:pt x="127057" y="55684"/>
                      <a:pt x="129639" y="57057"/>
                      <a:pt x="130536" y="59803"/>
                    </a:cubicBezTo>
                    <a:cubicBezTo>
                      <a:pt x="130751" y="60484"/>
                      <a:pt x="130858" y="61192"/>
                      <a:pt x="130867" y="61909"/>
                    </a:cubicBezTo>
                    <a:cubicBezTo>
                      <a:pt x="130392" y="61807"/>
                      <a:pt x="129913" y="61757"/>
                      <a:pt x="129438" y="61757"/>
                    </a:cubicBezTo>
                    <a:cubicBezTo>
                      <a:pt x="127575" y="61757"/>
                      <a:pt x="125771" y="62524"/>
                      <a:pt x="124478" y="63916"/>
                    </a:cubicBezTo>
                    <a:cubicBezTo>
                      <a:pt x="123197" y="62536"/>
                      <a:pt x="121405" y="61757"/>
                      <a:pt x="119523" y="61757"/>
                    </a:cubicBezTo>
                    <a:cubicBezTo>
                      <a:pt x="119039" y="61757"/>
                      <a:pt x="118555" y="61810"/>
                      <a:pt x="118080" y="61909"/>
                    </a:cubicBezTo>
                    <a:cubicBezTo>
                      <a:pt x="118080" y="61192"/>
                      <a:pt x="118197" y="60484"/>
                      <a:pt x="118412" y="59803"/>
                    </a:cubicBezTo>
                    <a:cubicBezTo>
                      <a:pt x="119308" y="57057"/>
                      <a:pt x="121891" y="55684"/>
                      <a:pt x="124474" y="55684"/>
                    </a:cubicBezTo>
                    <a:close/>
                    <a:moveTo>
                      <a:pt x="100947" y="55720"/>
                    </a:moveTo>
                    <a:cubicBezTo>
                      <a:pt x="104117" y="55720"/>
                      <a:pt x="107290" y="57792"/>
                      <a:pt x="107337" y="61941"/>
                    </a:cubicBezTo>
                    <a:lnTo>
                      <a:pt x="107337" y="61941"/>
                    </a:lnTo>
                    <a:cubicBezTo>
                      <a:pt x="106869" y="61842"/>
                      <a:pt x="106398" y="61793"/>
                      <a:pt x="105930" y="61793"/>
                    </a:cubicBezTo>
                    <a:cubicBezTo>
                      <a:pt x="104072" y="61793"/>
                      <a:pt x="102267" y="62560"/>
                      <a:pt x="100975" y="63952"/>
                    </a:cubicBezTo>
                    <a:cubicBezTo>
                      <a:pt x="99693" y="62572"/>
                      <a:pt x="97901" y="61792"/>
                      <a:pt x="96020" y="61792"/>
                    </a:cubicBezTo>
                    <a:cubicBezTo>
                      <a:pt x="95536" y="61792"/>
                      <a:pt x="95052" y="61846"/>
                      <a:pt x="94577" y="61945"/>
                    </a:cubicBezTo>
                    <a:cubicBezTo>
                      <a:pt x="94604" y="57796"/>
                      <a:pt x="97774" y="55720"/>
                      <a:pt x="100947" y="55720"/>
                    </a:cubicBezTo>
                    <a:close/>
                    <a:moveTo>
                      <a:pt x="77633" y="55721"/>
                    </a:moveTo>
                    <a:cubicBezTo>
                      <a:pt x="80806" y="55721"/>
                      <a:pt x="83980" y="57797"/>
                      <a:pt x="84022" y="61952"/>
                    </a:cubicBezTo>
                    <a:lnTo>
                      <a:pt x="84022" y="61952"/>
                    </a:lnTo>
                    <a:cubicBezTo>
                      <a:pt x="83551" y="61851"/>
                      <a:pt x="83077" y="61802"/>
                      <a:pt x="82606" y="61802"/>
                    </a:cubicBezTo>
                    <a:cubicBezTo>
                      <a:pt x="80748" y="61802"/>
                      <a:pt x="78943" y="62569"/>
                      <a:pt x="77651" y="63961"/>
                    </a:cubicBezTo>
                    <a:cubicBezTo>
                      <a:pt x="76369" y="62581"/>
                      <a:pt x="74577" y="61801"/>
                      <a:pt x="72696" y="61801"/>
                    </a:cubicBezTo>
                    <a:cubicBezTo>
                      <a:pt x="72212" y="61801"/>
                      <a:pt x="71728" y="61855"/>
                      <a:pt x="71253" y="61954"/>
                    </a:cubicBezTo>
                    <a:cubicBezTo>
                      <a:pt x="71284" y="57799"/>
                      <a:pt x="74458" y="55721"/>
                      <a:pt x="77633" y="55721"/>
                    </a:cubicBezTo>
                    <a:close/>
                    <a:moveTo>
                      <a:pt x="54007" y="55886"/>
                    </a:moveTo>
                    <a:cubicBezTo>
                      <a:pt x="56587" y="55886"/>
                      <a:pt x="59166" y="57260"/>
                      <a:pt x="60061" y="60009"/>
                    </a:cubicBezTo>
                    <a:cubicBezTo>
                      <a:pt x="60285" y="60681"/>
                      <a:pt x="60393" y="61398"/>
                      <a:pt x="60402" y="62106"/>
                    </a:cubicBezTo>
                    <a:cubicBezTo>
                      <a:pt x="59929" y="62004"/>
                      <a:pt x="59451" y="61954"/>
                      <a:pt x="58977" y="61954"/>
                    </a:cubicBezTo>
                    <a:cubicBezTo>
                      <a:pt x="57118" y="61954"/>
                      <a:pt x="55312" y="62721"/>
                      <a:pt x="54013" y="64113"/>
                    </a:cubicBezTo>
                    <a:cubicBezTo>
                      <a:pt x="52741" y="62733"/>
                      <a:pt x="50939" y="61954"/>
                      <a:pt x="49067" y="61954"/>
                    </a:cubicBezTo>
                    <a:cubicBezTo>
                      <a:pt x="48574" y="61954"/>
                      <a:pt x="48090" y="62008"/>
                      <a:pt x="47624" y="62115"/>
                    </a:cubicBezTo>
                    <a:cubicBezTo>
                      <a:pt x="47615" y="61398"/>
                      <a:pt x="47723" y="60690"/>
                      <a:pt x="47929" y="60009"/>
                    </a:cubicBezTo>
                    <a:lnTo>
                      <a:pt x="47947" y="60009"/>
                    </a:lnTo>
                    <a:cubicBezTo>
                      <a:pt x="48843" y="57262"/>
                      <a:pt x="51425" y="55886"/>
                      <a:pt x="54007" y="55886"/>
                    </a:cubicBezTo>
                    <a:close/>
                    <a:moveTo>
                      <a:pt x="30465" y="55920"/>
                    </a:moveTo>
                    <a:cubicBezTo>
                      <a:pt x="33637" y="55920"/>
                      <a:pt x="36811" y="57998"/>
                      <a:pt x="36854" y="62156"/>
                    </a:cubicBezTo>
                    <a:lnTo>
                      <a:pt x="36854" y="62156"/>
                    </a:lnTo>
                    <a:cubicBezTo>
                      <a:pt x="36379" y="62054"/>
                      <a:pt x="35901" y="62004"/>
                      <a:pt x="35426" y="62004"/>
                    </a:cubicBezTo>
                    <a:cubicBezTo>
                      <a:pt x="33569" y="62004"/>
                      <a:pt x="31771" y="62770"/>
                      <a:pt x="30483" y="64158"/>
                    </a:cubicBezTo>
                    <a:cubicBezTo>
                      <a:pt x="29201" y="62787"/>
                      <a:pt x="27409" y="61999"/>
                      <a:pt x="25528" y="61999"/>
                    </a:cubicBezTo>
                    <a:cubicBezTo>
                      <a:pt x="25044" y="61999"/>
                      <a:pt x="24560" y="62052"/>
                      <a:pt x="24085" y="62160"/>
                    </a:cubicBezTo>
                    <a:cubicBezTo>
                      <a:pt x="24116" y="58001"/>
                      <a:pt x="27290" y="55920"/>
                      <a:pt x="30465" y="55920"/>
                    </a:cubicBezTo>
                    <a:close/>
                    <a:moveTo>
                      <a:pt x="7145" y="55923"/>
                    </a:moveTo>
                    <a:cubicBezTo>
                      <a:pt x="10322" y="55923"/>
                      <a:pt x="13498" y="58002"/>
                      <a:pt x="13538" y="62160"/>
                    </a:cubicBezTo>
                    <a:cubicBezTo>
                      <a:pt x="13060" y="62055"/>
                      <a:pt x="12577" y="62004"/>
                      <a:pt x="12098" y="62004"/>
                    </a:cubicBezTo>
                    <a:cubicBezTo>
                      <a:pt x="10244" y="62004"/>
                      <a:pt x="8445" y="62770"/>
                      <a:pt x="7150" y="64158"/>
                    </a:cubicBezTo>
                    <a:lnTo>
                      <a:pt x="7150" y="64167"/>
                    </a:lnTo>
                    <a:cubicBezTo>
                      <a:pt x="5868" y="62787"/>
                      <a:pt x="4076" y="62008"/>
                      <a:pt x="2194" y="62008"/>
                    </a:cubicBezTo>
                    <a:cubicBezTo>
                      <a:pt x="1711" y="62008"/>
                      <a:pt x="1227" y="62052"/>
                      <a:pt x="752" y="62160"/>
                    </a:cubicBezTo>
                    <a:cubicBezTo>
                      <a:pt x="792" y="58002"/>
                      <a:pt x="3969" y="55923"/>
                      <a:pt x="7145" y="55923"/>
                    </a:cubicBezTo>
                    <a:close/>
                    <a:moveTo>
                      <a:pt x="119331" y="62140"/>
                    </a:moveTo>
                    <a:cubicBezTo>
                      <a:pt x="121264" y="62140"/>
                      <a:pt x="123135" y="62937"/>
                      <a:pt x="124478" y="64382"/>
                    </a:cubicBezTo>
                    <a:cubicBezTo>
                      <a:pt x="125815" y="62942"/>
                      <a:pt x="127688" y="62141"/>
                      <a:pt x="129619" y="62141"/>
                    </a:cubicBezTo>
                    <a:cubicBezTo>
                      <a:pt x="130043" y="62141"/>
                      <a:pt x="130469" y="62179"/>
                      <a:pt x="130894" y="62258"/>
                    </a:cubicBezTo>
                    <a:cubicBezTo>
                      <a:pt x="129908" y="63432"/>
                      <a:pt x="129326" y="64929"/>
                      <a:pt x="129415" y="66524"/>
                    </a:cubicBezTo>
                    <a:lnTo>
                      <a:pt x="129406" y="66533"/>
                    </a:lnTo>
                    <a:cubicBezTo>
                      <a:pt x="128165" y="65229"/>
                      <a:pt x="126397" y="64391"/>
                      <a:pt x="124528" y="64391"/>
                    </a:cubicBezTo>
                    <a:cubicBezTo>
                      <a:pt x="124509" y="64391"/>
                      <a:pt x="124489" y="64391"/>
                      <a:pt x="124469" y="64391"/>
                    </a:cubicBezTo>
                    <a:cubicBezTo>
                      <a:pt x="124450" y="64391"/>
                      <a:pt x="124430" y="64391"/>
                      <a:pt x="124410" y="64391"/>
                    </a:cubicBezTo>
                    <a:cubicBezTo>
                      <a:pt x="122541" y="64391"/>
                      <a:pt x="120782" y="65229"/>
                      <a:pt x="119532" y="66533"/>
                    </a:cubicBezTo>
                    <a:cubicBezTo>
                      <a:pt x="119622" y="64938"/>
                      <a:pt x="119039" y="63441"/>
                      <a:pt x="118045" y="62258"/>
                    </a:cubicBezTo>
                    <a:cubicBezTo>
                      <a:pt x="118473" y="62179"/>
                      <a:pt x="118903" y="62140"/>
                      <a:pt x="119331" y="62140"/>
                    </a:cubicBezTo>
                    <a:close/>
                    <a:moveTo>
                      <a:pt x="95793" y="62177"/>
                    </a:moveTo>
                    <a:cubicBezTo>
                      <a:pt x="97728" y="62177"/>
                      <a:pt x="99603" y="62979"/>
                      <a:pt x="100948" y="64427"/>
                    </a:cubicBezTo>
                    <a:lnTo>
                      <a:pt x="100948" y="64427"/>
                    </a:lnTo>
                    <a:cubicBezTo>
                      <a:pt x="100945" y="64427"/>
                      <a:pt x="100942" y="64427"/>
                      <a:pt x="100939" y="64427"/>
                    </a:cubicBezTo>
                    <a:cubicBezTo>
                      <a:pt x="100919" y="64427"/>
                      <a:pt x="100900" y="64427"/>
                      <a:pt x="100880" y="64427"/>
                    </a:cubicBezTo>
                    <a:cubicBezTo>
                      <a:pt x="99011" y="64427"/>
                      <a:pt x="97252" y="65265"/>
                      <a:pt x="96002" y="66568"/>
                    </a:cubicBezTo>
                    <a:cubicBezTo>
                      <a:pt x="96091" y="64982"/>
                      <a:pt x="95509" y="63477"/>
                      <a:pt x="94514" y="62294"/>
                    </a:cubicBezTo>
                    <a:cubicBezTo>
                      <a:pt x="94940" y="62215"/>
                      <a:pt x="95368" y="62177"/>
                      <a:pt x="95793" y="62177"/>
                    </a:cubicBezTo>
                    <a:close/>
                    <a:moveTo>
                      <a:pt x="82770" y="62194"/>
                    </a:moveTo>
                    <a:cubicBezTo>
                      <a:pt x="83195" y="62194"/>
                      <a:pt x="83623" y="62233"/>
                      <a:pt x="84048" y="62312"/>
                    </a:cubicBezTo>
                    <a:cubicBezTo>
                      <a:pt x="83054" y="63495"/>
                      <a:pt x="82471" y="64991"/>
                      <a:pt x="82561" y="66586"/>
                    </a:cubicBezTo>
                    <a:cubicBezTo>
                      <a:pt x="81311" y="65283"/>
                      <a:pt x="79552" y="64445"/>
                      <a:pt x="77683" y="64445"/>
                    </a:cubicBezTo>
                    <a:cubicBezTo>
                      <a:pt x="77663" y="64445"/>
                      <a:pt x="77644" y="64445"/>
                      <a:pt x="77624" y="64445"/>
                    </a:cubicBezTo>
                    <a:cubicBezTo>
                      <a:pt x="78961" y="62997"/>
                      <a:pt x="80835" y="62194"/>
                      <a:pt x="82770" y="62194"/>
                    </a:cubicBezTo>
                    <a:close/>
                    <a:moveTo>
                      <a:pt x="48840" y="62338"/>
                    </a:moveTo>
                    <a:cubicBezTo>
                      <a:pt x="50775" y="62338"/>
                      <a:pt x="52650" y="63141"/>
                      <a:pt x="53995" y="64588"/>
                    </a:cubicBezTo>
                    <a:lnTo>
                      <a:pt x="53995" y="64588"/>
                    </a:lnTo>
                    <a:cubicBezTo>
                      <a:pt x="53992" y="64588"/>
                      <a:pt x="53989" y="64588"/>
                      <a:pt x="53986" y="64588"/>
                    </a:cubicBezTo>
                    <a:cubicBezTo>
                      <a:pt x="53966" y="64588"/>
                      <a:pt x="53947" y="64588"/>
                      <a:pt x="53927" y="64588"/>
                    </a:cubicBezTo>
                    <a:cubicBezTo>
                      <a:pt x="52058" y="64588"/>
                      <a:pt x="50299" y="65426"/>
                      <a:pt x="49049" y="66730"/>
                    </a:cubicBezTo>
                    <a:cubicBezTo>
                      <a:pt x="49138" y="65144"/>
                      <a:pt x="48556" y="63638"/>
                      <a:pt x="47561" y="62456"/>
                    </a:cubicBezTo>
                    <a:cubicBezTo>
                      <a:pt x="47987" y="62377"/>
                      <a:pt x="48415" y="62338"/>
                      <a:pt x="48840" y="62338"/>
                    </a:cubicBezTo>
                    <a:close/>
                    <a:moveTo>
                      <a:pt x="59133" y="62338"/>
                    </a:moveTo>
                    <a:cubicBezTo>
                      <a:pt x="59557" y="62338"/>
                      <a:pt x="59985" y="62377"/>
                      <a:pt x="60411" y="62456"/>
                    </a:cubicBezTo>
                    <a:cubicBezTo>
                      <a:pt x="59425" y="63629"/>
                      <a:pt x="58843" y="65135"/>
                      <a:pt x="58932" y="66721"/>
                    </a:cubicBezTo>
                    <a:lnTo>
                      <a:pt x="58923" y="66730"/>
                    </a:lnTo>
                    <a:cubicBezTo>
                      <a:pt x="57682" y="65426"/>
                      <a:pt x="55914" y="64588"/>
                      <a:pt x="54045" y="64588"/>
                    </a:cubicBezTo>
                    <a:cubicBezTo>
                      <a:pt x="54029" y="64588"/>
                      <a:pt x="54012" y="64588"/>
                      <a:pt x="53995" y="64588"/>
                    </a:cubicBezTo>
                    <a:lnTo>
                      <a:pt x="53995" y="64588"/>
                    </a:lnTo>
                    <a:cubicBezTo>
                      <a:pt x="55332" y="63141"/>
                      <a:pt x="57200" y="62338"/>
                      <a:pt x="59133" y="62338"/>
                    </a:cubicBezTo>
                    <a:close/>
                    <a:moveTo>
                      <a:pt x="12296" y="62401"/>
                    </a:moveTo>
                    <a:cubicBezTo>
                      <a:pt x="12721" y="62401"/>
                      <a:pt x="13148" y="62439"/>
                      <a:pt x="13574" y="62518"/>
                    </a:cubicBezTo>
                    <a:cubicBezTo>
                      <a:pt x="12580" y="63701"/>
                      <a:pt x="11997" y="65197"/>
                      <a:pt x="12087" y="66792"/>
                    </a:cubicBezTo>
                    <a:cubicBezTo>
                      <a:pt x="10837" y="65489"/>
                      <a:pt x="9069" y="64651"/>
                      <a:pt x="7208" y="64651"/>
                    </a:cubicBezTo>
                    <a:cubicBezTo>
                      <a:pt x="7189" y="64651"/>
                      <a:pt x="7169" y="64651"/>
                      <a:pt x="7150" y="64651"/>
                    </a:cubicBezTo>
                    <a:cubicBezTo>
                      <a:pt x="8487" y="63203"/>
                      <a:pt x="10360" y="62401"/>
                      <a:pt x="12296" y="62401"/>
                    </a:cubicBezTo>
                    <a:close/>
                    <a:moveTo>
                      <a:pt x="106094" y="62174"/>
                    </a:moveTo>
                    <a:cubicBezTo>
                      <a:pt x="106570" y="62174"/>
                      <a:pt x="107049" y="62222"/>
                      <a:pt x="107525" y="62321"/>
                    </a:cubicBezTo>
                    <a:cubicBezTo>
                      <a:pt x="106512" y="63567"/>
                      <a:pt x="105939" y="65162"/>
                      <a:pt x="106127" y="66837"/>
                    </a:cubicBezTo>
                    <a:lnTo>
                      <a:pt x="106118" y="66837"/>
                    </a:lnTo>
                    <a:cubicBezTo>
                      <a:pt x="104866" y="65381"/>
                      <a:pt x="102990" y="64427"/>
                      <a:pt x="100995" y="64427"/>
                    </a:cubicBezTo>
                    <a:cubicBezTo>
                      <a:pt x="100979" y="64427"/>
                      <a:pt x="100964" y="64427"/>
                      <a:pt x="100948" y="64427"/>
                    </a:cubicBezTo>
                    <a:lnTo>
                      <a:pt x="100948" y="64427"/>
                    </a:lnTo>
                    <a:cubicBezTo>
                      <a:pt x="102286" y="62974"/>
                      <a:pt x="104160" y="62174"/>
                      <a:pt x="106094" y="62174"/>
                    </a:cubicBezTo>
                    <a:close/>
                    <a:moveTo>
                      <a:pt x="70802" y="57747"/>
                    </a:moveTo>
                    <a:cubicBezTo>
                      <a:pt x="71277" y="57747"/>
                      <a:pt x="71755" y="57796"/>
                      <a:pt x="72230" y="57895"/>
                    </a:cubicBezTo>
                    <a:cubicBezTo>
                      <a:pt x="71262" y="59140"/>
                      <a:pt x="70733" y="60708"/>
                      <a:pt x="70930" y="62357"/>
                    </a:cubicBezTo>
                    <a:cubicBezTo>
                      <a:pt x="71442" y="62243"/>
                      <a:pt x="71958" y="62187"/>
                      <a:pt x="72470" y="62187"/>
                    </a:cubicBezTo>
                    <a:cubicBezTo>
                      <a:pt x="74405" y="62187"/>
                      <a:pt x="76278" y="62985"/>
                      <a:pt x="77624" y="64445"/>
                    </a:cubicBezTo>
                    <a:cubicBezTo>
                      <a:pt x="77606" y="64445"/>
                      <a:pt x="77588" y="64445"/>
                      <a:pt x="77570" y="64445"/>
                    </a:cubicBezTo>
                    <a:cubicBezTo>
                      <a:pt x="75520" y="64445"/>
                      <a:pt x="73598" y="65453"/>
                      <a:pt x="72346" y="66972"/>
                    </a:cubicBezTo>
                    <a:cubicBezTo>
                      <a:pt x="72703" y="63259"/>
                      <a:pt x="69407" y="59982"/>
                      <a:pt x="65707" y="59982"/>
                    </a:cubicBezTo>
                    <a:cubicBezTo>
                      <a:pt x="65692" y="59982"/>
                      <a:pt x="65677" y="59982"/>
                      <a:pt x="65662" y="59982"/>
                    </a:cubicBezTo>
                    <a:lnTo>
                      <a:pt x="65653" y="59991"/>
                    </a:lnTo>
                    <a:cubicBezTo>
                      <a:pt x="66997" y="58546"/>
                      <a:pt x="68873" y="57747"/>
                      <a:pt x="70802" y="57747"/>
                    </a:cubicBezTo>
                    <a:close/>
                    <a:moveTo>
                      <a:pt x="35611" y="62371"/>
                    </a:moveTo>
                    <a:cubicBezTo>
                      <a:pt x="36087" y="62371"/>
                      <a:pt x="36566" y="62419"/>
                      <a:pt x="37042" y="62518"/>
                    </a:cubicBezTo>
                    <a:cubicBezTo>
                      <a:pt x="36029" y="63773"/>
                      <a:pt x="35456" y="65359"/>
                      <a:pt x="35644" y="67034"/>
                    </a:cubicBezTo>
                    <a:lnTo>
                      <a:pt x="35635" y="67034"/>
                    </a:lnTo>
                    <a:cubicBezTo>
                      <a:pt x="34383" y="65578"/>
                      <a:pt x="32507" y="64633"/>
                      <a:pt x="30512" y="64633"/>
                    </a:cubicBezTo>
                    <a:cubicBezTo>
                      <a:pt x="30493" y="64633"/>
                      <a:pt x="30474" y="64633"/>
                      <a:pt x="30456" y="64633"/>
                    </a:cubicBezTo>
                    <a:cubicBezTo>
                      <a:pt x="30436" y="64633"/>
                      <a:pt x="30416" y="64633"/>
                      <a:pt x="30397" y="64633"/>
                    </a:cubicBezTo>
                    <a:cubicBezTo>
                      <a:pt x="28528" y="64633"/>
                      <a:pt x="26769" y="65471"/>
                      <a:pt x="25519" y="66775"/>
                    </a:cubicBezTo>
                    <a:cubicBezTo>
                      <a:pt x="25608" y="65180"/>
                      <a:pt x="25026" y="63683"/>
                      <a:pt x="24031" y="62500"/>
                    </a:cubicBezTo>
                    <a:cubicBezTo>
                      <a:pt x="24460" y="62421"/>
                      <a:pt x="24890" y="62382"/>
                      <a:pt x="25317" y="62382"/>
                    </a:cubicBezTo>
                    <a:cubicBezTo>
                      <a:pt x="27250" y="62382"/>
                      <a:pt x="29122" y="63178"/>
                      <a:pt x="30465" y="64624"/>
                    </a:cubicBezTo>
                    <a:cubicBezTo>
                      <a:pt x="31802" y="63171"/>
                      <a:pt x="33677" y="62371"/>
                      <a:pt x="35611" y="62371"/>
                    </a:cubicBezTo>
                    <a:close/>
                    <a:moveTo>
                      <a:pt x="112817" y="60278"/>
                    </a:moveTo>
                    <a:cubicBezTo>
                      <a:pt x="115992" y="60278"/>
                      <a:pt x="119168" y="62356"/>
                      <a:pt x="119209" y="66513"/>
                    </a:cubicBezTo>
                    <a:lnTo>
                      <a:pt x="119209" y="66513"/>
                    </a:lnTo>
                    <a:cubicBezTo>
                      <a:pt x="118734" y="66409"/>
                      <a:pt x="118254" y="66358"/>
                      <a:pt x="117778" y="66358"/>
                    </a:cubicBezTo>
                    <a:cubicBezTo>
                      <a:pt x="115925" y="66358"/>
                      <a:pt x="114125" y="67125"/>
                      <a:pt x="112830" y="68513"/>
                    </a:cubicBezTo>
                    <a:cubicBezTo>
                      <a:pt x="111548" y="67142"/>
                      <a:pt x="109756" y="66353"/>
                      <a:pt x="107883" y="66353"/>
                    </a:cubicBezTo>
                    <a:cubicBezTo>
                      <a:pt x="107391" y="66353"/>
                      <a:pt x="106907" y="66407"/>
                      <a:pt x="106432" y="66515"/>
                    </a:cubicBezTo>
                    <a:cubicBezTo>
                      <a:pt x="106468" y="62357"/>
                      <a:pt x="109642" y="60278"/>
                      <a:pt x="112817" y="60278"/>
                    </a:cubicBezTo>
                    <a:close/>
                    <a:moveTo>
                      <a:pt x="136134" y="60279"/>
                    </a:moveTo>
                    <a:cubicBezTo>
                      <a:pt x="139310" y="60279"/>
                      <a:pt x="142484" y="62358"/>
                      <a:pt x="142525" y="66515"/>
                    </a:cubicBezTo>
                    <a:lnTo>
                      <a:pt x="142525" y="66524"/>
                    </a:lnTo>
                    <a:cubicBezTo>
                      <a:pt x="142044" y="66419"/>
                      <a:pt x="141561" y="66368"/>
                      <a:pt x="141081" y="66368"/>
                    </a:cubicBezTo>
                    <a:cubicBezTo>
                      <a:pt x="139223" y="66368"/>
                      <a:pt x="137425" y="67135"/>
                      <a:pt x="136136" y="68531"/>
                    </a:cubicBezTo>
                    <a:cubicBezTo>
                      <a:pt x="134862" y="67159"/>
                      <a:pt x="133082" y="66371"/>
                      <a:pt x="131212" y="66371"/>
                    </a:cubicBezTo>
                    <a:cubicBezTo>
                      <a:pt x="131202" y="66371"/>
                      <a:pt x="131191" y="66371"/>
                      <a:pt x="131181" y="66371"/>
                    </a:cubicBezTo>
                    <a:cubicBezTo>
                      <a:pt x="130697" y="66371"/>
                      <a:pt x="130213" y="66416"/>
                      <a:pt x="129738" y="66524"/>
                    </a:cubicBezTo>
                    <a:cubicBezTo>
                      <a:pt x="129778" y="62360"/>
                      <a:pt x="132957" y="60279"/>
                      <a:pt x="136134" y="60279"/>
                    </a:cubicBezTo>
                    <a:close/>
                    <a:moveTo>
                      <a:pt x="89294" y="60326"/>
                    </a:moveTo>
                    <a:cubicBezTo>
                      <a:pt x="92468" y="60326"/>
                      <a:pt x="95642" y="62402"/>
                      <a:pt x="95679" y="66558"/>
                    </a:cubicBezTo>
                    <a:lnTo>
                      <a:pt x="95679" y="66558"/>
                    </a:lnTo>
                    <a:cubicBezTo>
                      <a:pt x="95209" y="66457"/>
                      <a:pt x="94735" y="66408"/>
                      <a:pt x="94264" y="66408"/>
                    </a:cubicBezTo>
                    <a:cubicBezTo>
                      <a:pt x="92405" y="66408"/>
                      <a:pt x="90601" y="67174"/>
                      <a:pt x="89308" y="68567"/>
                    </a:cubicBezTo>
                    <a:cubicBezTo>
                      <a:pt x="88027" y="67187"/>
                      <a:pt x="86235" y="66407"/>
                      <a:pt x="84353" y="66407"/>
                    </a:cubicBezTo>
                    <a:cubicBezTo>
                      <a:pt x="83869" y="66407"/>
                      <a:pt x="83385" y="66461"/>
                      <a:pt x="82910" y="66559"/>
                    </a:cubicBezTo>
                    <a:cubicBezTo>
                      <a:pt x="82942" y="62405"/>
                      <a:pt x="86118" y="60326"/>
                      <a:pt x="89294" y="60326"/>
                    </a:cubicBezTo>
                    <a:close/>
                    <a:moveTo>
                      <a:pt x="42338" y="60479"/>
                    </a:moveTo>
                    <a:cubicBezTo>
                      <a:pt x="45510" y="60479"/>
                      <a:pt x="48684" y="62554"/>
                      <a:pt x="48726" y="66708"/>
                    </a:cubicBezTo>
                    <a:lnTo>
                      <a:pt x="48726" y="66708"/>
                    </a:lnTo>
                    <a:cubicBezTo>
                      <a:pt x="48257" y="66609"/>
                      <a:pt x="47784" y="66560"/>
                      <a:pt x="47315" y="66560"/>
                    </a:cubicBezTo>
                    <a:cubicBezTo>
                      <a:pt x="45452" y="66560"/>
                      <a:pt x="43648" y="67327"/>
                      <a:pt x="42355" y="68719"/>
                    </a:cubicBezTo>
                    <a:cubicBezTo>
                      <a:pt x="41074" y="67339"/>
                      <a:pt x="39282" y="66559"/>
                      <a:pt x="37400" y="66559"/>
                    </a:cubicBezTo>
                    <a:cubicBezTo>
                      <a:pt x="36916" y="66559"/>
                      <a:pt x="36432" y="66613"/>
                      <a:pt x="35958" y="66712"/>
                    </a:cubicBezTo>
                    <a:cubicBezTo>
                      <a:pt x="35989" y="62557"/>
                      <a:pt x="39163" y="60479"/>
                      <a:pt x="42338" y="60479"/>
                    </a:cubicBezTo>
                    <a:close/>
                    <a:moveTo>
                      <a:pt x="65639" y="60484"/>
                    </a:moveTo>
                    <a:cubicBezTo>
                      <a:pt x="68816" y="60484"/>
                      <a:pt x="71992" y="62563"/>
                      <a:pt x="72032" y="66721"/>
                    </a:cubicBezTo>
                    <a:cubicBezTo>
                      <a:pt x="71559" y="66619"/>
                      <a:pt x="71082" y="66569"/>
                      <a:pt x="70608" y="66569"/>
                    </a:cubicBezTo>
                    <a:cubicBezTo>
                      <a:pt x="68752" y="66569"/>
                      <a:pt x="66952" y="67334"/>
                      <a:pt x="65653" y="68719"/>
                    </a:cubicBezTo>
                    <a:lnTo>
                      <a:pt x="65644" y="68728"/>
                    </a:lnTo>
                    <a:cubicBezTo>
                      <a:pt x="64362" y="67348"/>
                      <a:pt x="62570" y="66568"/>
                      <a:pt x="60688" y="66568"/>
                    </a:cubicBezTo>
                    <a:cubicBezTo>
                      <a:pt x="60205" y="66568"/>
                      <a:pt x="59721" y="66622"/>
                      <a:pt x="59246" y="66721"/>
                    </a:cubicBezTo>
                    <a:cubicBezTo>
                      <a:pt x="59286" y="62563"/>
                      <a:pt x="62463" y="60484"/>
                      <a:pt x="65639" y="60484"/>
                    </a:cubicBezTo>
                    <a:close/>
                    <a:moveTo>
                      <a:pt x="18806" y="60525"/>
                    </a:moveTo>
                    <a:cubicBezTo>
                      <a:pt x="21979" y="60525"/>
                      <a:pt x="25151" y="62600"/>
                      <a:pt x="25196" y="66757"/>
                    </a:cubicBezTo>
                    <a:lnTo>
                      <a:pt x="25196" y="66757"/>
                    </a:lnTo>
                    <a:cubicBezTo>
                      <a:pt x="24723" y="66655"/>
                      <a:pt x="24245" y="66605"/>
                      <a:pt x="23772" y="66605"/>
                    </a:cubicBezTo>
                    <a:cubicBezTo>
                      <a:pt x="21913" y="66605"/>
                      <a:pt x="20107" y="67371"/>
                      <a:pt x="18807" y="68764"/>
                    </a:cubicBezTo>
                    <a:cubicBezTo>
                      <a:pt x="17526" y="67384"/>
                      <a:pt x="15734" y="66604"/>
                      <a:pt x="13852" y="66604"/>
                    </a:cubicBezTo>
                    <a:cubicBezTo>
                      <a:pt x="13368" y="66604"/>
                      <a:pt x="12884" y="66658"/>
                      <a:pt x="12409" y="66757"/>
                    </a:cubicBezTo>
                    <a:cubicBezTo>
                      <a:pt x="12454" y="62603"/>
                      <a:pt x="15631" y="60525"/>
                      <a:pt x="18806" y="60525"/>
                    </a:cubicBezTo>
                    <a:close/>
                    <a:moveTo>
                      <a:pt x="117959" y="66746"/>
                    </a:moveTo>
                    <a:cubicBezTo>
                      <a:pt x="118383" y="66746"/>
                      <a:pt x="118811" y="66785"/>
                      <a:pt x="119236" y="66864"/>
                    </a:cubicBezTo>
                    <a:cubicBezTo>
                      <a:pt x="118251" y="68047"/>
                      <a:pt x="117668" y="69543"/>
                      <a:pt x="117749" y="71138"/>
                    </a:cubicBezTo>
                    <a:cubicBezTo>
                      <a:pt x="116508" y="69835"/>
                      <a:pt x="114740" y="68996"/>
                      <a:pt x="112871" y="68996"/>
                    </a:cubicBezTo>
                    <a:cubicBezTo>
                      <a:pt x="112854" y="68996"/>
                      <a:pt x="112837" y="68997"/>
                      <a:pt x="112821" y="68997"/>
                    </a:cubicBezTo>
                    <a:lnTo>
                      <a:pt x="112821" y="68997"/>
                    </a:lnTo>
                    <a:cubicBezTo>
                      <a:pt x="114158" y="67549"/>
                      <a:pt x="116025" y="66746"/>
                      <a:pt x="117959" y="66746"/>
                    </a:cubicBezTo>
                    <a:close/>
                    <a:moveTo>
                      <a:pt x="84144" y="66782"/>
                    </a:moveTo>
                    <a:cubicBezTo>
                      <a:pt x="86080" y="66782"/>
                      <a:pt x="87953" y="67585"/>
                      <a:pt x="89290" y="69033"/>
                    </a:cubicBezTo>
                    <a:cubicBezTo>
                      <a:pt x="89271" y="69032"/>
                      <a:pt x="89251" y="69032"/>
                      <a:pt x="89231" y="69032"/>
                    </a:cubicBezTo>
                    <a:cubicBezTo>
                      <a:pt x="87362" y="69032"/>
                      <a:pt x="85595" y="69871"/>
                      <a:pt x="84353" y="71174"/>
                    </a:cubicBezTo>
                    <a:cubicBezTo>
                      <a:pt x="84434" y="69588"/>
                      <a:pt x="83851" y="68083"/>
                      <a:pt x="82866" y="66900"/>
                    </a:cubicBezTo>
                    <a:cubicBezTo>
                      <a:pt x="83291" y="66821"/>
                      <a:pt x="83719" y="66782"/>
                      <a:pt x="84144" y="66782"/>
                    </a:cubicBezTo>
                    <a:close/>
                    <a:moveTo>
                      <a:pt x="94437" y="66782"/>
                    </a:moveTo>
                    <a:cubicBezTo>
                      <a:pt x="94861" y="66782"/>
                      <a:pt x="95289" y="66821"/>
                      <a:pt x="95715" y="66900"/>
                    </a:cubicBezTo>
                    <a:cubicBezTo>
                      <a:pt x="94720" y="68083"/>
                      <a:pt x="94138" y="69579"/>
                      <a:pt x="94228" y="71174"/>
                    </a:cubicBezTo>
                    <a:cubicBezTo>
                      <a:pt x="92977" y="69871"/>
                      <a:pt x="91218" y="69032"/>
                      <a:pt x="89350" y="69032"/>
                    </a:cubicBezTo>
                    <a:cubicBezTo>
                      <a:pt x="89330" y="69032"/>
                      <a:pt x="89310" y="69032"/>
                      <a:pt x="89290" y="69033"/>
                    </a:cubicBezTo>
                    <a:cubicBezTo>
                      <a:pt x="90628" y="67585"/>
                      <a:pt x="92501" y="66782"/>
                      <a:pt x="94437" y="66782"/>
                    </a:cubicBezTo>
                    <a:close/>
                    <a:moveTo>
                      <a:pt x="47475" y="66944"/>
                    </a:moveTo>
                    <a:cubicBezTo>
                      <a:pt x="47900" y="66944"/>
                      <a:pt x="48327" y="66982"/>
                      <a:pt x="48753" y="67061"/>
                    </a:cubicBezTo>
                    <a:cubicBezTo>
                      <a:pt x="47767" y="68244"/>
                      <a:pt x="47185" y="69740"/>
                      <a:pt x="47266" y="71335"/>
                    </a:cubicBezTo>
                    <a:cubicBezTo>
                      <a:pt x="46024" y="70032"/>
                      <a:pt x="44256" y="69194"/>
                      <a:pt x="42388" y="69194"/>
                    </a:cubicBezTo>
                    <a:cubicBezTo>
                      <a:pt x="42371" y="69194"/>
                      <a:pt x="42354" y="69194"/>
                      <a:pt x="42337" y="69194"/>
                    </a:cubicBezTo>
                    <a:lnTo>
                      <a:pt x="42337" y="69194"/>
                    </a:lnTo>
                    <a:cubicBezTo>
                      <a:pt x="43675" y="67746"/>
                      <a:pt x="45542" y="66944"/>
                      <a:pt x="47475" y="66944"/>
                    </a:cubicBezTo>
                    <a:close/>
                    <a:moveTo>
                      <a:pt x="23953" y="66979"/>
                    </a:moveTo>
                    <a:cubicBezTo>
                      <a:pt x="24378" y="66979"/>
                      <a:pt x="24806" y="67018"/>
                      <a:pt x="25232" y="67097"/>
                    </a:cubicBezTo>
                    <a:cubicBezTo>
                      <a:pt x="24239" y="68278"/>
                      <a:pt x="23657" y="69779"/>
                      <a:pt x="23744" y="71371"/>
                    </a:cubicBezTo>
                    <a:lnTo>
                      <a:pt x="23744" y="71371"/>
                    </a:lnTo>
                    <a:cubicBezTo>
                      <a:pt x="22494" y="70068"/>
                      <a:pt x="20726" y="69229"/>
                      <a:pt x="18866" y="69229"/>
                    </a:cubicBezTo>
                    <a:cubicBezTo>
                      <a:pt x="18846" y="69229"/>
                      <a:pt x="18827" y="69230"/>
                      <a:pt x="18807" y="69230"/>
                    </a:cubicBezTo>
                    <a:cubicBezTo>
                      <a:pt x="20144" y="67782"/>
                      <a:pt x="22018" y="66979"/>
                      <a:pt x="23953" y="66979"/>
                    </a:cubicBezTo>
                    <a:close/>
                    <a:moveTo>
                      <a:pt x="13656" y="66979"/>
                    </a:moveTo>
                    <a:cubicBezTo>
                      <a:pt x="15596" y="66979"/>
                      <a:pt x="17470" y="67782"/>
                      <a:pt x="18807" y="69230"/>
                    </a:cubicBezTo>
                    <a:cubicBezTo>
                      <a:pt x="18787" y="69230"/>
                      <a:pt x="18768" y="69229"/>
                      <a:pt x="18748" y="69229"/>
                    </a:cubicBezTo>
                    <a:cubicBezTo>
                      <a:pt x="16879" y="69229"/>
                      <a:pt x="15111" y="70068"/>
                      <a:pt x="13870" y="71371"/>
                    </a:cubicBezTo>
                    <a:cubicBezTo>
                      <a:pt x="13951" y="69785"/>
                      <a:pt x="13368" y="68280"/>
                      <a:pt x="12374" y="67097"/>
                    </a:cubicBezTo>
                    <a:cubicBezTo>
                      <a:pt x="12801" y="67018"/>
                      <a:pt x="13230" y="66979"/>
                      <a:pt x="13656" y="66979"/>
                    </a:cubicBezTo>
                    <a:close/>
                    <a:moveTo>
                      <a:pt x="107658" y="66739"/>
                    </a:moveTo>
                    <a:cubicBezTo>
                      <a:pt x="109596" y="66739"/>
                      <a:pt x="111472" y="67542"/>
                      <a:pt x="112821" y="68997"/>
                    </a:cubicBezTo>
                    <a:lnTo>
                      <a:pt x="112821" y="68997"/>
                    </a:lnTo>
                    <a:cubicBezTo>
                      <a:pt x="112818" y="68997"/>
                      <a:pt x="112815" y="68997"/>
                      <a:pt x="112812" y="68997"/>
                    </a:cubicBezTo>
                    <a:cubicBezTo>
                      <a:pt x="112793" y="68997"/>
                      <a:pt x="112774" y="68996"/>
                      <a:pt x="112756" y="68996"/>
                    </a:cubicBezTo>
                    <a:cubicBezTo>
                      <a:pt x="110769" y="68996"/>
                      <a:pt x="108902" y="69942"/>
                      <a:pt x="107641" y="71389"/>
                    </a:cubicBezTo>
                    <a:lnTo>
                      <a:pt x="107641" y="71389"/>
                    </a:lnTo>
                    <a:cubicBezTo>
                      <a:pt x="107802" y="69716"/>
                      <a:pt x="107213" y="68133"/>
                      <a:pt x="106177" y="66897"/>
                    </a:cubicBezTo>
                    <a:lnTo>
                      <a:pt x="106177" y="66897"/>
                    </a:lnTo>
                    <a:cubicBezTo>
                      <a:pt x="106669" y="66791"/>
                      <a:pt x="107166" y="66739"/>
                      <a:pt x="107658" y="66739"/>
                    </a:cubicBezTo>
                    <a:close/>
                    <a:moveTo>
                      <a:pt x="37174" y="66937"/>
                    </a:moveTo>
                    <a:cubicBezTo>
                      <a:pt x="39113" y="66937"/>
                      <a:pt x="40989" y="67739"/>
                      <a:pt x="42337" y="69194"/>
                    </a:cubicBezTo>
                    <a:lnTo>
                      <a:pt x="42337" y="69194"/>
                    </a:lnTo>
                    <a:cubicBezTo>
                      <a:pt x="42334" y="69194"/>
                      <a:pt x="42331" y="69194"/>
                      <a:pt x="42328" y="69194"/>
                    </a:cubicBezTo>
                    <a:cubicBezTo>
                      <a:pt x="42310" y="69194"/>
                      <a:pt x="42291" y="69194"/>
                      <a:pt x="42273" y="69194"/>
                    </a:cubicBezTo>
                    <a:cubicBezTo>
                      <a:pt x="40286" y="69194"/>
                      <a:pt x="38410" y="70139"/>
                      <a:pt x="37158" y="71595"/>
                    </a:cubicBezTo>
                    <a:cubicBezTo>
                      <a:pt x="37320" y="69911"/>
                      <a:pt x="36728" y="68325"/>
                      <a:pt x="35689" y="67097"/>
                    </a:cubicBezTo>
                    <a:lnTo>
                      <a:pt x="35680" y="67097"/>
                    </a:lnTo>
                    <a:cubicBezTo>
                      <a:pt x="36177" y="66989"/>
                      <a:pt x="36678" y="66937"/>
                      <a:pt x="37174" y="66937"/>
                    </a:cubicBezTo>
                    <a:close/>
                    <a:moveTo>
                      <a:pt x="124474" y="64884"/>
                    </a:moveTo>
                    <a:cubicBezTo>
                      <a:pt x="127650" y="64884"/>
                      <a:pt x="130827" y="66963"/>
                      <a:pt x="130867" y="71120"/>
                    </a:cubicBezTo>
                    <a:cubicBezTo>
                      <a:pt x="130392" y="71018"/>
                      <a:pt x="129914" y="70969"/>
                      <a:pt x="129439" y="70969"/>
                    </a:cubicBezTo>
                    <a:cubicBezTo>
                      <a:pt x="127578" y="70969"/>
                      <a:pt x="125778" y="71735"/>
                      <a:pt x="124478" y="73128"/>
                    </a:cubicBezTo>
                    <a:cubicBezTo>
                      <a:pt x="123197" y="71748"/>
                      <a:pt x="121405" y="70968"/>
                      <a:pt x="119532" y="70968"/>
                    </a:cubicBezTo>
                    <a:cubicBezTo>
                      <a:pt x="119039" y="70968"/>
                      <a:pt x="118555" y="71022"/>
                      <a:pt x="118080" y="71120"/>
                    </a:cubicBezTo>
                    <a:cubicBezTo>
                      <a:pt x="118121" y="66963"/>
                      <a:pt x="121297" y="64884"/>
                      <a:pt x="124474" y="64884"/>
                    </a:cubicBezTo>
                    <a:close/>
                    <a:moveTo>
                      <a:pt x="100943" y="64929"/>
                    </a:moveTo>
                    <a:cubicBezTo>
                      <a:pt x="104120" y="64929"/>
                      <a:pt x="107296" y="67007"/>
                      <a:pt x="107337" y="71165"/>
                    </a:cubicBezTo>
                    <a:cubicBezTo>
                      <a:pt x="106862" y="71063"/>
                      <a:pt x="106383" y="71013"/>
                      <a:pt x="105909" y="71013"/>
                    </a:cubicBezTo>
                    <a:cubicBezTo>
                      <a:pt x="104048" y="71013"/>
                      <a:pt x="102248" y="71780"/>
                      <a:pt x="100948" y="73172"/>
                    </a:cubicBezTo>
                    <a:cubicBezTo>
                      <a:pt x="99667" y="71792"/>
                      <a:pt x="97875" y="71013"/>
                      <a:pt x="95993" y="71013"/>
                    </a:cubicBezTo>
                    <a:cubicBezTo>
                      <a:pt x="95509" y="71013"/>
                      <a:pt x="95025" y="71067"/>
                      <a:pt x="94550" y="71165"/>
                    </a:cubicBezTo>
                    <a:cubicBezTo>
                      <a:pt x="94590" y="67007"/>
                      <a:pt x="97767" y="64929"/>
                      <a:pt x="100943" y="64929"/>
                    </a:cubicBezTo>
                    <a:close/>
                    <a:moveTo>
                      <a:pt x="77622" y="64941"/>
                    </a:moveTo>
                    <a:cubicBezTo>
                      <a:pt x="80798" y="64941"/>
                      <a:pt x="83972" y="67018"/>
                      <a:pt x="84013" y="71174"/>
                    </a:cubicBezTo>
                    <a:cubicBezTo>
                      <a:pt x="83537" y="71072"/>
                      <a:pt x="83057" y="71021"/>
                      <a:pt x="82581" y="71021"/>
                    </a:cubicBezTo>
                    <a:cubicBezTo>
                      <a:pt x="80727" y="71021"/>
                      <a:pt x="78930" y="71782"/>
                      <a:pt x="77633" y="73172"/>
                    </a:cubicBezTo>
                    <a:lnTo>
                      <a:pt x="77624" y="73181"/>
                    </a:lnTo>
                    <a:cubicBezTo>
                      <a:pt x="76342" y="71801"/>
                      <a:pt x="74550" y="71022"/>
                      <a:pt x="72669" y="71022"/>
                    </a:cubicBezTo>
                    <a:cubicBezTo>
                      <a:pt x="72185" y="71022"/>
                      <a:pt x="71701" y="71076"/>
                      <a:pt x="71226" y="71174"/>
                    </a:cubicBezTo>
                    <a:cubicBezTo>
                      <a:pt x="71266" y="67020"/>
                      <a:pt x="74445" y="64941"/>
                      <a:pt x="77622" y="64941"/>
                    </a:cubicBezTo>
                    <a:close/>
                    <a:moveTo>
                      <a:pt x="53996" y="65085"/>
                    </a:moveTo>
                    <a:cubicBezTo>
                      <a:pt x="57170" y="65085"/>
                      <a:pt x="60344" y="67162"/>
                      <a:pt x="60384" y="71317"/>
                    </a:cubicBezTo>
                    <a:lnTo>
                      <a:pt x="60384" y="71326"/>
                    </a:lnTo>
                    <a:cubicBezTo>
                      <a:pt x="59903" y="71222"/>
                      <a:pt x="59419" y="71170"/>
                      <a:pt x="58939" y="71170"/>
                    </a:cubicBezTo>
                    <a:cubicBezTo>
                      <a:pt x="57081" y="71170"/>
                      <a:pt x="55284" y="71936"/>
                      <a:pt x="53995" y="73325"/>
                    </a:cubicBezTo>
                    <a:cubicBezTo>
                      <a:pt x="52714" y="71945"/>
                      <a:pt x="50922" y="71165"/>
                      <a:pt x="49040" y="71165"/>
                    </a:cubicBezTo>
                    <a:cubicBezTo>
                      <a:pt x="48556" y="71165"/>
                      <a:pt x="48072" y="71219"/>
                      <a:pt x="47597" y="71326"/>
                    </a:cubicBezTo>
                    <a:cubicBezTo>
                      <a:pt x="47638" y="67167"/>
                      <a:pt x="50817" y="65085"/>
                      <a:pt x="53996" y="65085"/>
                    </a:cubicBezTo>
                    <a:close/>
                    <a:moveTo>
                      <a:pt x="7145" y="65126"/>
                    </a:moveTo>
                    <a:cubicBezTo>
                      <a:pt x="10322" y="65126"/>
                      <a:pt x="13498" y="67205"/>
                      <a:pt x="13538" y="71362"/>
                    </a:cubicBezTo>
                    <a:cubicBezTo>
                      <a:pt x="13065" y="71260"/>
                      <a:pt x="12588" y="71211"/>
                      <a:pt x="12113" y="71211"/>
                    </a:cubicBezTo>
                    <a:cubicBezTo>
                      <a:pt x="10252" y="71211"/>
                      <a:pt x="8442" y="71977"/>
                      <a:pt x="7150" y="73369"/>
                    </a:cubicBezTo>
                    <a:cubicBezTo>
                      <a:pt x="5868" y="71990"/>
                      <a:pt x="4076" y="71210"/>
                      <a:pt x="2194" y="71210"/>
                    </a:cubicBezTo>
                    <a:cubicBezTo>
                      <a:pt x="1711" y="71210"/>
                      <a:pt x="1227" y="71264"/>
                      <a:pt x="752" y="71362"/>
                    </a:cubicBezTo>
                    <a:cubicBezTo>
                      <a:pt x="792" y="67205"/>
                      <a:pt x="3969" y="65126"/>
                      <a:pt x="7145" y="65126"/>
                    </a:cubicBezTo>
                    <a:close/>
                    <a:moveTo>
                      <a:pt x="30460" y="65126"/>
                    </a:moveTo>
                    <a:cubicBezTo>
                      <a:pt x="33637" y="65126"/>
                      <a:pt x="36813" y="67205"/>
                      <a:pt x="36854" y="71362"/>
                    </a:cubicBezTo>
                    <a:cubicBezTo>
                      <a:pt x="36379" y="71260"/>
                      <a:pt x="35900" y="71211"/>
                      <a:pt x="35425" y="71211"/>
                    </a:cubicBezTo>
                    <a:cubicBezTo>
                      <a:pt x="33562" y="71211"/>
                      <a:pt x="31757" y="71977"/>
                      <a:pt x="30465" y="73369"/>
                    </a:cubicBezTo>
                    <a:cubicBezTo>
                      <a:pt x="29183" y="71990"/>
                      <a:pt x="27391" y="71210"/>
                      <a:pt x="25510" y="71210"/>
                    </a:cubicBezTo>
                    <a:cubicBezTo>
                      <a:pt x="25026" y="71210"/>
                      <a:pt x="24542" y="71264"/>
                      <a:pt x="24067" y="71362"/>
                    </a:cubicBezTo>
                    <a:cubicBezTo>
                      <a:pt x="24107" y="67205"/>
                      <a:pt x="27284" y="65126"/>
                      <a:pt x="30460" y="65126"/>
                    </a:cubicBezTo>
                    <a:close/>
                    <a:moveTo>
                      <a:pt x="119323" y="71343"/>
                    </a:moveTo>
                    <a:cubicBezTo>
                      <a:pt x="121259" y="71343"/>
                      <a:pt x="123134" y="72146"/>
                      <a:pt x="124478" y="73593"/>
                    </a:cubicBezTo>
                    <a:lnTo>
                      <a:pt x="124478" y="73593"/>
                    </a:lnTo>
                    <a:cubicBezTo>
                      <a:pt x="124475" y="73593"/>
                      <a:pt x="124472" y="73593"/>
                      <a:pt x="124469" y="73593"/>
                    </a:cubicBezTo>
                    <a:cubicBezTo>
                      <a:pt x="124450" y="73593"/>
                      <a:pt x="124430" y="73593"/>
                      <a:pt x="124410" y="73593"/>
                    </a:cubicBezTo>
                    <a:cubicBezTo>
                      <a:pt x="122541" y="73593"/>
                      <a:pt x="120782" y="74432"/>
                      <a:pt x="119532" y="75735"/>
                    </a:cubicBezTo>
                    <a:cubicBezTo>
                      <a:pt x="119622" y="74149"/>
                      <a:pt x="119039" y="72644"/>
                      <a:pt x="118045" y="71461"/>
                    </a:cubicBezTo>
                    <a:cubicBezTo>
                      <a:pt x="118470" y="71382"/>
                      <a:pt x="118898" y="71343"/>
                      <a:pt x="119323" y="71343"/>
                    </a:cubicBezTo>
                    <a:close/>
                    <a:moveTo>
                      <a:pt x="129620" y="71343"/>
                    </a:moveTo>
                    <a:cubicBezTo>
                      <a:pt x="130043" y="71343"/>
                      <a:pt x="130470" y="71382"/>
                      <a:pt x="130894" y="71461"/>
                    </a:cubicBezTo>
                    <a:cubicBezTo>
                      <a:pt x="129908" y="72644"/>
                      <a:pt x="129326" y="74140"/>
                      <a:pt x="129415" y="75735"/>
                    </a:cubicBezTo>
                    <a:lnTo>
                      <a:pt x="129406" y="75735"/>
                    </a:lnTo>
                    <a:cubicBezTo>
                      <a:pt x="128165" y="74432"/>
                      <a:pt x="126397" y="73593"/>
                      <a:pt x="124528" y="73593"/>
                    </a:cubicBezTo>
                    <a:cubicBezTo>
                      <a:pt x="124512" y="73593"/>
                      <a:pt x="124495" y="73593"/>
                      <a:pt x="124478" y="73593"/>
                    </a:cubicBezTo>
                    <a:lnTo>
                      <a:pt x="124478" y="73593"/>
                    </a:lnTo>
                    <a:cubicBezTo>
                      <a:pt x="125816" y="72146"/>
                      <a:pt x="127689" y="71343"/>
                      <a:pt x="129620" y="71343"/>
                    </a:cubicBezTo>
                    <a:close/>
                    <a:moveTo>
                      <a:pt x="48839" y="71540"/>
                    </a:moveTo>
                    <a:cubicBezTo>
                      <a:pt x="50775" y="71540"/>
                      <a:pt x="52650" y="72344"/>
                      <a:pt x="53995" y="73799"/>
                    </a:cubicBezTo>
                    <a:lnTo>
                      <a:pt x="53995" y="73799"/>
                    </a:lnTo>
                    <a:cubicBezTo>
                      <a:pt x="53992" y="73799"/>
                      <a:pt x="53989" y="73800"/>
                      <a:pt x="53986" y="73800"/>
                    </a:cubicBezTo>
                    <a:cubicBezTo>
                      <a:pt x="53966" y="73799"/>
                      <a:pt x="53946" y="73799"/>
                      <a:pt x="53926" y="73799"/>
                    </a:cubicBezTo>
                    <a:cubicBezTo>
                      <a:pt x="52058" y="73799"/>
                      <a:pt x="50299" y="74629"/>
                      <a:pt x="49049" y="75932"/>
                    </a:cubicBezTo>
                    <a:cubicBezTo>
                      <a:pt x="49138" y="74346"/>
                      <a:pt x="48556" y="72841"/>
                      <a:pt x="47561" y="71658"/>
                    </a:cubicBezTo>
                    <a:cubicBezTo>
                      <a:pt x="47987" y="71579"/>
                      <a:pt x="48414" y="71540"/>
                      <a:pt x="48839" y="71540"/>
                    </a:cubicBezTo>
                    <a:close/>
                    <a:moveTo>
                      <a:pt x="59134" y="71540"/>
                    </a:moveTo>
                    <a:cubicBezTo>
                      <a:pt x="59558" y="71540"/>
                      <a:pt x="59985" y="71579"/>
                      <a:pt x="60411" y="71658"/>
                    </a:cubicBezTo>
                    <a:cubicBezTo>
                      <a:pt x="59425" y="72841"/>
                      <a:pt x="58843" y="74337"/>
                      <a:pt x="58932" y="75932"/>
                    </a:cubicBezTo>
                    <a:lnTo>
                      <a:pt x="58923" y="75932"/>
                    </a:lnTo>
                    <a:cubicBezTo>
                      <a:pt x="57682" y="74629"/>
                      <a:pt x="55914" y="73799"/>
                      <a:pt x="54046" y="73799"/>
                    </a:cubicBezTo>
                    <a:cubicBezTo>
                      <a:pt x="54029" y="73799"/>
                      <a:pt x="54012" y="73799"/>
                      <a:pt x="53995" y="73799"/>
                    </a:cubicBezTo>
                    <a:lnTo>
                      <a:pt x="53995" y="73799"/>
                    </a:lnTo>
                    <a:cubicBezTo>
                      <a:pt x="55333" y="72344"/>
                      <a:pt x="57200" y="71540"/>
                      <a:pt x="59134" y="71540"/>
                    </a:cubicBezTo>
                    <a:close/>
                    <a:moveTo>
                      <a:pt x="112819" y="69493"/>
                    </a:moveTo>
                    <a:cubicBezTo>
                      <a:pt x="115994" y="69493"/>
                      <a:pt x="119169" y="71570"/>
                      <a:pt x="119209" y="75726"/>
                    </a:cubicBezTo>
                    <a:lnTo>
                      <a:pt x="119209" y="75726"/>
                    </a:lnTo>
                    <a:cubicBezTo>
                      <a:pt x="118734" y="75624"/>
                      <a:pt x="118255" y="75574"/>
                      <a:pt x="117781" y="75574"/>
                    </a:cubicBezTo>
                    <a:cubicBezTo>
                      <a:pt x="115920" y="75574"/>
                      <a:pt x="114120" y="76339"/>
                      <a:pt x="112821" y="77724"/>
                    </a:cubicBezTo>
                    <a:lnTo>
                      <a:pt x="112821" y="77733"/>
                    </a:lnTo>
                    <a:cubicBezTo>
                      <a:pt x="111539" y="76353"/>
                      <a:pt x="109747" y="75574"/>
                      <a:pt x="107865" y="75574"/>
                    </a:cubicBezTo>
                    <a:cubicBezTo>
                      <a:pt x="107382" y="75574"/>
                      <a:pt x="106898" y="75627"/>
                      <a:pt x="106423" y="75726"/>
                    </a:cubicBezTo>
                    <a:lnTo>
                      <a:pt x="106423" y="75726"/>
                    </a:lnTo>
                    <a:cubicBezTo>
                      <a:pt x="106463" y="71572"/>
                      <a:pt x="109641" y="69493"/>
                      <a:pt x="112819" y="69493"/>
                    </a:cubicBezTo>
                    <a:close/>
                    <a:moveTo>
                      <a:pt x="136134" y="69486"/>
                    </a:moveTo>
                    <a:cubicBezTo>
                      <a:pt x="139310" y="69486"/>
                      <a:pt x="142484" y="71565"/>
                      <a:pt x="142525" y="75726"/>
                    </a:cubicBezTo>
                    <a:lnTo>
                      <a:pt x="142525" y="75726"/>
                    </a:lnTo>
                    <a:cubicBezTo>
                      <a:pt x="142050" y="75624"/>
                      <a:pt x="141571" y="75574"/>
                      <a:pt x="141097" y="75574"/>
                    </a:cubicBezTo>
                    <a:cubicBezTo>
                      <a:pt x="139236" y="75574"/>
                      <a:pt x="137435" y="76341"/>
                      <a:pt x="136136" y="77733"/>
                    </a:cubicBezTo>
                    <a:cubicBezTo>
                      <a:pt x="134854" y="76353"/>
                      <a:pt x="133062" y="75574"/>
                      <a:pt x="131181" y="75574"/>
                    </a:cubicBezTo>
                    <a:cubicBezTo>
                      <a:pt x="130697" y="75574"/>
                      <a:pt x="130213" y="75627"/>
                      <a:pt x="129738" y="75726"/>
                    </a:cubicBezTo>
                    <a:lnTo>
                      <a:pt x="129738" y="75726"/>
                    </a:lnTo>
                    <a:cubicBezTo>
                      <a:pt x="129778" y="71567"/>
                      <a:pt x="132957" y="69486"/>
                      <a:pt x="136134" y="69486"/>
                    </a:cubicBezTo>
                    <a:close/>
                    <a:moveTo>
                      <a:pt x="42332" y="69690"/>
                    </a:moveTo>
                    <a:cubicBezTo>
                      <a:pt x="45507" y="69690"/>
                      <a:pt x="48681" y="71767"/>
                      <a:pt x="48726" y="75923"/>
                    </a:cubicBezTo>
                    <a:cubicBezTo>
                      <a:pt x="48251" y="75821"/>
                      <a:pt x="47772" y="75771"/>
                      <a:pt x="47298" y="75771"/>
                    </a:cubicBezTo>
                    <a:cubicBezTo>
                      <a:pt x="45434" y="75771"/>
                      <a:pt x="43630" y="76538"/>
                      <a:pt x="42337" y="77930"/>
                    </a:cubicBezTo>
                    <a:cubicBezTo>
                      <a:pt x="41056" y="76550"/>
                      <a:pt x="39264" y="75771"/>
                      <a:pt x="37382" y="75771"/>
                    </a:cubicBezTo>
                    <a:cubicBezTo>
                      <a:pt x="36898" y="75771"/>
                      <a:pt x="36415" y="75825"/>
                      <a:pt x="35940" y="75923"/>
                    </a:cubicBezTo>
                    <a:cubicBezTo>
                      <a:pt x="35980" y="71769"/>
                      <a:pt x="39156" y="69690"/>
                      <a:pt x="42332" y="69690"/>
                    </a:cubicBezTo>
                    <a:close/>
                    <a:moveTo>
                      <a:pt x="65648" y="69687"/>
                    </a:moveTo>
                    <a:cubicBezTo>
                      <a:pt x="68825" y="69687"/>
                      <a:pt x="72001" y="71766"/>
                      <a:pt x="72041" y="75923"/>
                    </a:cubicBezTo>
                    <a:cubicBezTo>
                      <a:pt x="71566" y="75821"/>
                      <a:pt x="71088" y="75771"/>
                      <a:pt x="70613" y="75771"/>
                    </a:cubicBezTo>
                    <a:cubicBezTo>
                      <a:pt x="68750" y="75771"/>
                      <a:pt x="66945" y="76538"/>
                      <a:pt x="65653" y="77930"/>
                    </a:cubicBezTo>
                    <a:cubicBezTo>
                      <a:pt x="64371" y="76550"/>
                      <a:pt x="62579" y="75771"/>
                      <a:pt x="60697" y="75771"/>
                    </a:cubicBezTo>
                    <a:cubicBezTo>
                      <a:pt x="60214" y="75771"/>
                      <a:pt x="59730" y="75825"/>
                      <a:pt x="59255" y="75923"/>
                    </a:cubicBezTo>
                    <a:cubicBezTo>
                      <a:pt x="59295" y="71766"/>
                      <a:pt x="62472" y="69687"/>
                      <a:pt x="65648" y="69687"/>
                    </a:cubicBezTo>
                    <a:close/>
                    <a:moveTo>
                      <a:pt x="82884" y="1"/>
                    </a:moveTo>
                    <a:cubicBezTo>
                      <a:pt x="82642" y="700"/>
                      <a:pt x="82534" y="1435"/>
                      <a:pt x="82579" y="2178"/>
                    </a:cubicBezTo>
                    <a:cubicBezTo>
                      <a:pt x="81329" y="875"/>
                      <a:pt x="79570" y="37"/>
                      <a:pt x="77701" y="37"/>
                    </a:cubicBezTo>
                    <a:cubicBezTo>
                      <a:pt x="77681" y="37"/>
                      <a:pt x="77661" y="37"/>
                      <a:pt x="77642" y="37"/>
                    </a:cubicBezTo>
                    <a:cubicBezTo>
                      <a:pt x="77622" y="37"/>
                      <a:pt x="77602" y="37"/>
                      <a:pt x="77582" y="37"/>
                    </a:cubicBezTo>
                    <a:cubicBezTo>
                      <a:pt x="73834" y="37"/>
                      <a:pt x="70494" y="3399"/>
                      <a:pt x="70948" y="7160"/>
                    </a:cubicBezTo>
                    <a:cubicBezTo>
                      <a:pt x="71458" y="7047"/>
                      <a:pt x="71971" y="6991"/>
                      <a:pt x="72481" y="6991"/>
                    </a:cubicBezTo>
                    <a:cubicBezTo>
                      <a:pt x="74418" y="6991"/>
                      <a:pt x="76294" y="7794"/>
                      <a:pt x="77642" y="9248"/>
                    </a:cubicBezTo>
                    <a:cubicBezTo>
                      <a:pt x="77624" y="9248"/>
                      <a:pt x="77606" y="9248"/>
                      <a:pt x="77587" y="9248"/>
                    </a:cubicBezTo>
                    <a:cubicBezTo>
                      <a:pt x="75529" y="9248"/>
                      <a:pt x="73607" y="10256"/>
                      <a:pt x="72355" y="11784"/>
                    </a:cubicBezTo>
                    <a:cubicBezTo>
                      <a:pt x="72756" y="8058"/>
                      <a:pt x="69443" y="4741"/>
                      <a:pt x="65721" y="4741"/>
                    </a:cubicBezTo>
                    <a:cubicBezTo>
                      <a:pt x="65701" y="4741"/>
                      <a:pt x="65682" y="4741"/>
                      <a:pt x="65662" y="4741"/>
                    </a:cubicBezTo>
                    <a:cubicBezTo>
                      <a:pt x="65642" y="4741"/>
                      <a:pt x="65622" y="4741"/>
                      <a:pt x="65602" y="4741"/>
                    </a:cubicBezTo>
                    <a:cubicBezTo>
                      <a:pt x="63733" y="4741"/>
                      <a:pt x="61966" y="5570"/>
                      <a:pt x="60724" y="6874"/>
                    </a:cubicBezTo>
                    <a:cubicBezTo>
                      <a:pt x="60760" y="6139"/>
                      <a:pt x="60662" y="5395"/>
                      <a:pt x="60420" y="4696"/>
                    </a:cubicBezTo>
                    <a:lnTo>
                      <a:pt x="60043" y="4696"/>
                    </a:lnTo>
                    <a:cubicBezTo>
                      <a:pt x="60276" y="5395"/>
                      <a:pt x="60393" y="6130"/>
                      <a:pt x="60393" y="6865"/>
                    </a:cubicBezTo>
                    <a:cubicBezTo>
                      <a:pt x="59920" y="6763"/>
                      <a:pt x="59442" y="6713"/>
                      <a:pt x="58969" y="6713"/>
                    </a:cubicBezTo>
                    <a:cubicBezTo>
                      <a:pt x="57110" y="6713"/>
                      <a:pt x="55305" y="7479"/>
                      <a:pt x="54013" y="8872"/>
                    </a:cubicBezTo>
                    <a:cubicBezTo>
                      <a:pt x="52732" y="7492"/>
                      <a:pt x="50939" y="6712"/>
                      <a:pt x="49058" y="6712"/>
                    </a:cubicBezTo>
                    <a:cubicBezTo>
                      <a:pt x="48574" y="6712"/>
                      <a:pt x="48090" y="6766"/>
                      <a:pt x="47615" y="6865"/>
                    </a:cubicBezTo>
                    <a:cubicBezTo>
                      <a:pt x="47615" y="6130"/>
                      <a:pt x="47732" y="5395"/>
                      <a:pt x="47965" y="4696"/>
                    </a:cubicBezTo>
                    <a:lnTo>
                      <a:pt x="47588" y="4696"/>
                    </a:lnTo>
                    <a:cubicBezTo>
                      <a:pt x="47346" y="5395"/>
                      <a:pt x="47248" y="6139"/>
                      <a:pt x="47284" y="6874"/>
                    </a:cubicBezTo>
                    <a:cubicBezTo>
                      <a:pt x="46042" y="5570"/>
                      <a:pt x="44275" y="4741"/>
                      <a:pt x="42406" y="4741"/>
                    </a:cubicBezTo>
                    <a:cubicBezTo>
                      <a:pt x="42386" y="4741"/>
                      <a:pt x="42366" y="4741"/>
                      <a:pt x="42346" y="4741"/>
                    </a:cubicBezTo>
                    <a:cubicBezTo>
                      <a:pt x="42319" y="4741"/>
                      <a:pt x="42291" y="4740"/>
                      <a:pt x="42263" y="4740"/>
                    </a:cubicBezTo>
                    <a:cubicBezTo>
                      <a:pt x="40287" y="4740"/>
                      <a:pt x="38431" y="5684"/>
                      <a:pt x="37185" y="7125"/>
                    </a:cubicBezTo>
                    <a:cubicBezTo>
                      <a:pt x="37479" y="3462"/>
                      <a:pt x="34202" y="234"/>
                      <a:pt x="30534" y="234"/>
                    </a:cubicBezTo>
                    <a:cubicBezTo>
                      <a:pt x="30514" y="234"/>
                      <a:pt x="30494" y="234"/>
                      <a:pt x="30474" y="234"/>
                    </a:cubicBezTo>
                    <a:cubicBezTo>
                      <a:pt x="30454" y="234"/>
                      <a:pt x="30434" y="234"/>
                      <a:pt x="30415" y="234"/>
                    </a:cubicBezTo>
                    <a:cubicBezTo>
                      <a:pt x="28546" y="234"/>
                      <a:pt x="26787" y="1072"/>
                      <a:pt x="25536" y="2375"/>
                    </a:cubicBezTo>
                    <a:cubicBezTo>
                      <a:pt x="25581" y="1641"/>
                      <a:pt x="25474" y="897"/>
                      <a:pt x="25232" y="198"/>
                    </a:cubicBezTo>
                    <a:lnTo>
                      <a:pt x="24855" y="198"/>
                    </a:lnTo>
                    <a:cubicBezTo>
                      <a:pt x="25088" y="897"/>
                      <a:pt x="25214" y="1632"/>
                      <a:pt x="25214" y="2367"/>
                    </a:cubicBezTo>
                    <a:cubicBezTo>
                      <a:pt x="24739" y="2265"/>
                      <a:pt x="24260" y="2215"/>
                      <a:pt x="23785" y="2215"/>
                    </a:cubicBezTo>
                    <a:cubicBezTo>
                      <a:pt x="21922" y="2215"/>
                      <a:pt x="20117" y="2981"/>
                      <a:pt x="18825" y="4374"/>
                    </a:cubicBezTo>
                    <a:cubicBezTo>
                      <a:pt x="17544" y="2994"/>
                      <a:pt x="15752" y="2214"/>
                      <a:pt x="13870" y="2214"/>
                    </a:cubicBezTo>
                    <a:cubicBezTo>
                      <a:pt x="13386" y="2214"/>
                      <a:pt x="12902" y="2268"/>
                      <a:pt x="12427" y="2367"/>
                    </a:cubicBezTo>
                    <a:cubicBezTo>
                      <a:pt x="12427" y="1632"/>
                      <a:pt x="12544" y="897"/>
                      <a:pt x="12777" y="198"/>
                    </a:cubicBezTo>
                    <a:lnTo>
                      <a:pt x="12382" y="198"/>
                    </a:lnTo>
                    <a:cubicBezTo>
                      <a:pt x="12141" y="897"/>
                      <a:pt x="12042" y="1641"/>
                      <a:pt x="12078" y="2375"/>
                    </a:cubicBezTo>
                    <a:cubicBezTo>
                      <a:pt x="10836" y="1072"/>
                      <a:pt x="9069" y="234"/>
                      <a:pt x="7200" y="234"/>
                    </a:cubicBezTo>
                    <a:cubicBezTo>
                      <a:pt x="7180" y="234"/>
                      <a:pt x="7160" y="234"/>
                      <a:pt x="7141" y="234"/>
                    </a:cubicBezTo>
                    <a:cubicBezTo>
                      <a:pt x="7126" y="234"/>
                      <a:pt x="7111" y="234"/>
                      <a:pt x="7096" y="234"/>
                    </a:cubicBezTo>
                    <a:cubicBezTo>
                      <a:pt x="3342" y="234"/>
                      <a:pt x="1" y="3600"/>
                      <a:pt x="456" y="7358"/>
                    </a:cubicBezTo>
                    <a:cubicBezTo>
                      <a:pt x="960" y="7247"/>
                      <a:pt x="1468" y="7193"/>
                      <a:pt x="1971" y="7193"/>
                    </a:cubicBezTo>
                    <a:cubicBezTo>
                      <a:pt x="3914" y="7193"/>
                      <a:pt x="5798" y="7997"/>
                      <a:pt x="7150" y="9463"/>
                    </a:cubicBezTo>
                    <a:cubicBezTo>
                      <a:pt x="7130" y="9463"/>
                      <a:pt x="7110" y="9463"/>
                      <a:pt x="7090" y="9463"/>
                    </a:cubicBezTo>
                    <a:cubicBezTo>
                      <a:pt x="3342" y="9463"/>
                      <a:pt x="1" y="12825"/>
                      <a:pt x="456" y="16587"/>
                    </a:cubicBezTo>
                    <a:cubicBezTo>
                      <a:pt x="966" y="16472"/>
                      <a:pt x="1482" y="16416"/>
                      <a:pt x="1993" y="16416"/>
                    </a:cubicBezTo>
                    <a:cubicBezTo>
                      <a:pt x="3922" y="16416"/>
                      <a:pt x="5795" y="17213"/>
                      <a:pt x="7141" y="18666"/>
                    </a:cubicBezTo>
                    <a:cubicBezTo>
                      <a:pt x="7121" y="18665"/>
                      <a:pt x="7101" y="18665"/>
                      <a:pt x="7081" y="18665"/>
                    </a:cubicBezTo>
                    <a:cubicBezTo>
                      <a:pt x="3333" y="18665"/>
                      <a:pt x="1" y="22028"/>
                      <a:pt x="456" y="25789"/>
                    </a:cubicBezTo>
                    <a:cubicBezTo>
                      <a:pt x="968" y="25675"/>
                      <a:pt x="1485" y="25619"/>
                      <a:pt x="1997" y="25619"/>
                    </a:cubicBezTo>
                    <a:cubicBezTo>
                      <a:pt x="3931" y="25619"/>
                      <a:pt x="5804" y="26416"/>
                      <a:pt x="7150" y="27868"/>
                    </a:cubicBezTo>
                    <a:cubicBezTo>
                      <a:pt x="8485" y="26423"/>
                      <a:pt x="10355" y="25626"/>
                      <a:pt x="12288" y="25626"/>
                    </a:cubicBezTo>
                    <a:cubicBezTo>
                      <a:pt x="12715" y="25626"/>
                      <a:pt x="13146" y="25665"/>
                      <a:pt x="13574" y="25744"/>
                    </a:cubicBezTo>
                    <a:cubicBezTo>
                      <a:pt x="12580" y="26927"/>
                      <a:pt x="11997" y="28424"/>
                      <a:pt x="12087" y="30019"/>
                    </a:cubicBezTo>
                    <a:cubicBezTo>
                      <a:pt x="10837" y="28715"/>
                      <a:pt x="9069" y="27877"/>
                      <a:pt x="7208" y="27877"/>
                    </a:cubicBezTo>
                    <a:cubicBezTo>
                      <a:pt x="7189" y="27877"/>
                      <a:pt x="7169" y="27877"/>
                      <a:pt x="7150" y="27877"/>
                    </a:cubicBezTo>
                    <a:cubicBezTo>
                      <a:pt x="7130" y="27877"/>
                      <a:pt x="7110" y="27877"/>
                      <a:pt x="7090" y="27877"/>
                    </a:cubicBezTo>
                    <a:cubicBezTo>
                      <a:pt x="3342" y="27877"/>
                      <a:pt x="1" y="31239"/>
                      <a:pt x="456" y="35001"/>
                    </a:cubicBezTo>
                    <a:cubicBezTo>
                      <a:pt x="963" y="34888"/>
                      <a:pt x="1475" y="34832"/>
                      <a:pt x="1984" y="34832"/>
                    </a:cubicBezTo>
                    <a:cubicBezTo>
                      <a:pt x="3893" y="34832"/>
                      <a:pt x="5751" y="35611"/>
                      <a:pt x="7096" y="37026"/>
                    </a:cubicBezTo>
                    <a:cubicBezTo>
                      <a:pt x="3341" y="37026"/>
                      <a:pt x="8" y="40386"/>
                      <a:pt x="456" y="44149"/>
                    </a:cubicBezTo>
                    <a:cubicBezTo>
                      <a:pt x="965" y="44035"/>
                      <a:pt x="1479" y="43980"/>
                      <a:pt x="1989" y="43980"/>
                    </a:cubicBezTo>
                    <a:cubicBezTo>
                      <a:pt x="3926" y="43980"/>
                      <a:pt x="5802" y="44783"/>
                      <a:pt x="7150" y="46237"/>
                    </a:cubicBezTo>
                    <a:cubicBezTo>
                      <a:pt x="7130" y="46237"/>
                      <a:pt x="7110" y="46237"/>
                      <a:pt x="7090" y="46237"/>
                    </a:cubicBezTo>
                    <a:cubicBezTo>
                      <a:pt x="3342" y="46237"/>
                      <a:pt x="1" y="49608"/>
                      <a:pt x="456" y="53361"/>
                    </a:cubicBezTo>
                    <a:cubicBezTo>
                      <a:pt x="961" y="53249"/>
                      <a:pt x="1471" y="53195"/>
                      <a:pt x="1978" y="53195"/>
                    </a:cubicBezTo>
                    <a:cubicBezTo>
                      <a:pt x="3912" y="53195"/>
                      <a:pt x="5791" y="53991"/>
                      <a:pt x="7141" y="55439"/>
                    </a:cubicBezTo>
                    <a:cubicBezTo>
                      <a:pt x="7121" y="55439"/>
                      <a:pt x="7101" y="55439"/>
                      <a:pt x="7081" y="55439"/>
                    </a:cubicBezTo>
                    <a:cubicBezTo>
                      <a:pt x="3333" y="55439"/>
                      <a:pt x="1" y="58811"/>
                      <a:pt x="456" y="62563"/>
                    </a:cubicBezTo>
                    <a:cubicBezTo>
                      <a:pt x="965" y="62449"/>
                      <a:pt x="1479" y="62394"/>
                      <a:pt x="1989" y="62394"/>
                    </a:cubicBezTo>
                    <a:cubicBezTo>
                      <a:pt x="3926" y="62394"/>
                      <a:pt x="5802" y="63197"/>
                      <a:pt x="7150" y="64651"/>
                    </a:cubicBezTo>
                    <a:cubicBezTo>
                      <a:pt x="7130" y="64651"/>
                      <a:pt x="7110" y="64651"/>
                      <a:pt x="7090" y="64651"/>
                    </a:cubicBezTo>
                    <a:cubicBezTo>
                      <a:pt x="3342" y="64651"/>
                      <a:pt x="1" y="68022"/>
                      <a:pt x="456" y="71774"/>
                    </a:cubicBezTo>
                    <a:cubicBezTo>
                      <a:pt x="965" y="71661"/>
                      <a:pt x="1479" y="71605"/>
                      <a:pt x="1989" y="71605"/>
                    </a:cubicBezTo>
                    <a:cubicBezTo>
                      <a:pt x="3926" y="71605"/>
                      <a:pt x="5802" y="72408"/>
                      <a:pt x="7150" y="73862"/>
                    </a:cubicBezTo>
                    <a:cubicBezTo>
                      <a:pt x="8483" y="72419"/>
                      <a:pt x="10349" y="71617"/>
                      <a:pt x="12278" y="71617"/>
                    </a:cubicBezTo>
                    <a:cubicBezTo>
                      <a:pt x="12709" y="71617"/>
                      <a:pt x="13143" y="71657"/>
                      <a:pt x="13574" y="71739"/>
                    </a:cubicBezTo>
                    <a:cubicBezTo>
                      <a:pt x="13037" y="72366"/>
                      <a:pt x="12624" y="73101"/>
                      <a:pt x="12365" y="73880"/>
                    </a:cubicBezTo>
                    <a:lnTo>
                      <a:pt x="12741" y="73880"/>
                    </a:lnTo>
                    <a:cubicBezTo>
                      <a:pt x="13637" y="71137"/>
                      <a:pt x="16222" y="69764"/>
                      <a:pt x="18806" y="69764"/>
                    </a:cubicBezTo>
                    <a:cubicBezTo>
                      <a:pt x="21388" y="69764"/>
                      <a:pt x="23969" y="71135"/>
                      <a:pt x="24864" y="73880"/>
                    </a:cubicBezTo>
                    <a:lnTo>
                      <a:pt x="25241" y="73880"/>
                    </a:lnTo>
                    <a:cubicBezTo>
                      <a:pt x="24981" y="73101"/>
                      <a:pt x="24569" y="72366"/>
                      <a:pt x="24031" y="71739"/>
                    </a:cubicBezTo>
                    <a:cubicBezTo>
                      <a:pt x="24463" y="71657"/>
                      <a:pt x="24897" y="71617"/>
                      <a:pt x="25327" y="71617"/>
                    </a:cubicBezTo>
                    <a:cubicBezTo>
                      <a:pt x="27257" y="71617"/>
                      <a:pt x="29124" y="72419"/>
                      <a:pt x="30465" y="73862"/>
                    </a:cubicBezTo>
                    <a:cubicBezTo>
                      <a:pt x="31802" y="72410"/>
                      <a:pt x="33677" y="71609"/>
                      <a:pt x="35611" y="71609"/>
                    </a:cubicBezTo>
                    <a:cubicBezTo>
                      <a:pt x="36087" y="71609"/>
                      <a:pt x="36566" y="71657"/>
                      <a:pt x="37042" y="71757"/>
                    </a:cubicBezTo>
                    <a:cubicBezTo>
                      <a:pt x="36011" y="73020"/>
                      <a:pt x="35438" y="74633"/>
                      <a:pt x="35644" y="76335"/>
                    </a:cubicBezTo>
                    <a:cubicBezTo>
                      <a:pt x="36153" y="76222"/>
                      <a:pt x="36667" y="76166"/>
                      <a:pt x="37176" y="76166"/>
                    </a:cubicBezTo>
                    <a:cubicBezTo>
                      <a:pt x="39113" y="76166"/>
                      <a:pt x="40989" y="76969"/>
                      <a:pt x="42337" y="78423"/>
                    </a:cubicBezTo>
                    <a:cubicBezTo>
                      <a:pt x="43675" y="76976"/>
                      <a:pt x="45548" y="76173"/>
                      <a:pt x="47484" y="76173"/>
                    </a:cubicBezTo>
                    <a:cubicBezTo>
                      <a:pt x="47908" y="76173"/>
                      <a:pt x="48336" y="76212"/>
                      <a:pt x="48762" y="76291"/>
                    </a:cubicBezTo>
                    <a:cubicBezTo>
                      <a:pt x="48224" y="76927"/>
                      <a:pt x="47812" y="77653"/>
                      <a:pt x="47552" y="78441"/>
                    </a:cubicBezTo>
                    <a:lnTo>
                      <a:pt x="47929" y="78441"/>
                    </a:lnTo>
                    <a:cubicBezTo>
                      <a:pt x="48825" y="75698"/>
                      <a:pt x="51410" y="74325"/>
                      <a:pt x="53994" y="74325"/>
                    </a:cubicBezTo>
                    <a:cubicBezTo>
                      <a:pt x="56575" y="74325"/>
                      <a:pt x="59157" y="75696"/>
                      <a:pt x="60052" y="78441"/>
                    </a:cubicBezTo>
                    <a:lnTo>
                      <a:pt x="60438" y="78441"/>
                    </a:lnTo>
                    <a:cubicBezTo>
                      <a:pt x="60169" y="77653"/>
                      <a:pt x="59766" y="76927"/>
                      <a:pt x="59228" y="76291"/>
                    </a:cubicBezTo>
                    <a:cubicBezTo>
                      <a:pt x="59654" y="76212"/>
                      <a:pt x="60082" y="76173"/>
                      <a:pt x="60506" y="76173"/>
                    </a:cubicBezTo>
                    <a:cubicBezTo>
                      <a:pt x="62442" y="76173"/>
                      <a:pt x="64317" y="76976"/>
                      <a:pt x="65662" y="78423"/>
                    </a:cubicBezTo>
                    <a:cubicBezTo>
                      <a:pt x="67002" y="76969"/>
                      <a:pt x="68877" y="76166"/>
                      <a:pt x="70814" y="76166"/>
                    </a:cubicBezTo>
                    <a:cubicBezTo>
                      <a:pt x="71323" y="76166"/>
                      <a:pt x="71837" y="76222"/>
                      <a:pt x="72346" y="76335"/>
                    </a:cubicBezTo>
                    <a:cubicBezTo>
                      <a:pt x="72801" y="72574"/>
                      <a:pt x="69460" y="69211"/>
                      <a:pt x="65712" y="69211"/>
                    </a:cubicBezTo>
                    <a:cubicBezTo>
                      <a:pt x="65692" y="69211"/>
                      <a:pt x="65672" y="69212"/>
                      <a:pt x="65653" y="69212"/>
                    </a:cubicBezTo>
                    <a:cubicBezTo>
                      <a:pt x="65633" y="69212"/>
                      <a:pt x="65613" y="69211"/>
                      <a:pt x="65593" y="69211"/>
                    </a:cubicBezTo>
                    <a:cubicBezTo>
                      <a:pt x="63725" y="69211"/>
                      <a:pt x="61966" y="70050"/>
                      <a:pt x="60715" y="71353"/>
                    </a:cubicBezTo>
                    <a:cubicBezTo>
                      <a:pt x="60805" y="69758"/>
                      <a:pt x="60223" y="68262"/>
                      <a:pt x="59228" y="67079"/>
                    </a:cubicBezTo>
                    <a:cubicBezTo>
                      <a:pt x="59656" y="67000"/>
                      <a:pt x="60087" y="66961"/>
                      <a:pt x="60514" y="66961"/>
                    </a:cubicBezTo>
                    <a:cubicBezTo>
                      <a:pt x="62447" y="66961"/>
                      <a:pt x="64319" y="67757"/>
                      <a:pt x="65662" y="69203"/>
                    </a:cubicBezTo>
                    <a:cubicBezTo>
                      <a:pt x="66995" y="67754"/>
                      <a:pt x="68869" y="66954"/>
                      <a:pt x="70804" y="66954"/>
                    </a:cubicBezTo>
                    <a:cubicBezTo>
                      <a:pt x="71287" y="66954"/>
                      <a:pt x="71773" y="67004"/>
                      <a:pt x="72256" y="67106"/>
                    </a:cubicBezTo>
                    <a:cubicBezTo>
                      <a:pt x="71280" y="68352"/>
                      <a:pt x="70751" y="69920"/>
                      <a:pt x="70948" y="71568"/>
                    </a:cubicBezTo>
                    <a:cubicBezTo>
                      <a:pt x="71456" y="71455"/>
                      <a:pt x="71968" y="71399"/>
                      <a:pt x="72477" y="71399"/>
                    </a:cubicBezTo>
                    <a:cubicBezTo>
                      <a:pt x="74412" y="71399"/>
                      <a:pt x="76294" y="72202"/>
                      <a:pt x="77642" y="73656"/>
                    </a:cubicBezTo>
                    <a:cubicBezTo>
                      <a:pt x="78975" y="72213"/>
                      <a:pt x="80841" y="71411"/>
                      <a:pt x="82765" y="71411"/>
                    </a:cubicBezTo>
                    <a:cubicBezTo>
                      <a:pt x="83195" y="71411"/>
                      <a:pt x="83627" y="71451"/>
                      <a:pt x="84057" y="71533"/>
                    </a:cubicBezTo>
                    <a:cubicBezTo>
                      <a:pt x="83529" y="72160"/>
                      <a:pt x="83117" y="72895"/>
                      <a:pt x="82857" y="73674"/>
                    </a:cubicBezTo>
                    <a:lnTo>
                      <a:pt x="83233" y="73674"/>
                    </a:lnTo>
                    <a:cubicBezTo>
                      <a:pt x="84129" y="70931"/>
                      <a:pt x="86712" y="69558"/>
                      <a:pt x="89295" y="69558"/>
                    </a:cubicBezTo>
                    <a:cubicBezTo>
                      <a:pt x="91875" y="69558"/>
                      <a:pt x="94456" y="70929"/>
                      <a:pt x="95357" y="73674"/>
                    </a:cubicBezTo>
                    <a:lnTo>
                      <a:pt x="95733" y="73674"/>
                    </a:lnTo>
                    <a:cubicBezTo>
                      <a:pt x="95464" y="72895"/>
                      <a:pt x="95061" y="72160"/>
                      <a:pt x="94523" y="71533"/>
                    </a:cubicBezTo>
                    <a:cubicBezTo>
                      <a:pt x="94955" y="71451"/>
                      <a:pt x="95389" y="71411"/>
                      <a:pt x="95820" y="71411"/>
                    </a:cubicBezTo>
                    <a:cubicBezTo>
                      <a:pt x="97749" y="71411"/>
                      <a:pt x="99616" y="72213"/>
                      <a:pt x="100957" y="73656"/>
                    </a:cubicBezTo>
                    <a:cubicBezTo>
                      <a:pt x="102295" y="72203"/>
                      <a:pt x="104169" y="71403"/>
                      <a:pt x="106103" y="71403"/>
                    </a:cubicBezTo>
                    <a:cubicBezTo>
                      <a:pt x="106579" y="71403"/>
                      <a:pt x="107058" y="71451"/>
                      <a:pt x="107534" y="71550"/>
                    </a:cubicBezTo>
                    <a:cubicBezTo>
                      <a:pt x="106495" y="72814"/>
                      <a:pt x="105930" y="74427"/>
                      <a:pt x="106136" y="76129"/>
                    </a:cubicBezTo>
                    <a:cubicBezTo>
                      <a:pt x="106644" y="76015"/>
                      <a:pt x="107156" y="75960"/>
                      <a:pt x="107665" y="75960"/>
                    </a:cubicBezTo>
                    <a:cubicBezTo>
                      <a:pt x="109600" y="75960"/>
                      <a:pt x="111480" y="76763"/>
                      <a:pt x="112821" y="78217"/>
                    </a:cubicBezTo>
                    <a:cubicBezTo>
                      <a:pt x="114165" y="76770"/>
                      <a:pt x="116034" y="75967"/>
                      <a:pt x="117968" y="75967"/>
                    </a:cubicBezTo>
                    <a:cubicBezTo>
                      <a:pt x="118392" y="75967"/>
                      <a:pt x="118820" y="76005"/>
                      <a:pt x="119245" y="76084"/>
                    </a:cubicBezTo>
                    <a:cubicBezTo>
                      <a:pt x="118717" y="76721"/>
                      <a:pt x="118304" y="77446"/>
                      <a:pt x="118045" y="78235"/>
                    </a:cubicBezTo>
                    <a:lnTo>
                      <a:pt x="118421" y="78235"/>
                    </a:lnTo>
                    <a:cubicBezTo>
                      <a:pt x="119317" y="75492"/>
                      <a:pt x="121900" y="74119"/>
                      <a:pt x="124482" y="74119"/>
                    </a:cubicBezTo>
                    <a:cubicBezTo>
                      <a:pt x="127063" y="74119"/>
                      <a:pt x="129644" y="75490"/>
                      <a:pt x="130544" y="78235"/>
                    </a:cubicBezTo>
                    <a:lnTo>
                      <a:pt x="130921" y="78235"/>
                    </a:lnTo>
                    <a:cubicBezTo>
                      <a:pt x="130652" y="77446"/>
                      <a:pt x="130249" y="76721"/>
                      <a:pt x="129711" y="76084"/>
                    </a:cubicBezTo>
                    <a:cubicBezTo>
                      <a:pt x="130137" y="76005"/>
                      <a:pt x="130565" y="75967"/>
                      <a:pt x="130990" y="75967"/>
                    </a:cubicBezTo>
                    <a:cubicBezTo>
                      <a:pt x="132925" y="75967"/>
                      <a:pt x="134800" y="76770"/>
                      <a:pt x="136145" y="78217"/>
                    </a:cubicBezTo>
                    <a:cubicBezTo>
                      <a:pt x="137486" y="76763"/>
                      <a:pt x="139360" y="75960"/>
                      <a:pt x="141297" y="75960"/>
                    </a:cubicBezTo>
                    <a:cubicBezTo>
                      <a:pt x="141806" y="75960"/>
                      <a:pt x="142320" y="76015"/>
                      <a:pt x="142829" y="76129"/>
                    </a:cubicBezTo>
                    <a:cubicBezTo>
                      <a:pt x="143284" y="72368"/>
                      <a:pt x="139944" y="69005"/>
                      <a:pt x="136195" y="69005"/>
                    </a:cubicBezTo>
                    <a:cubicBezTo>
                      <a:pt x="136175" y="69005"/>
                      <a:pt x="136156" y="69005"/>
                      <a:pt x="136136" y="69006"/>
                    </a:cubicBezTo>
                    <a:cubicBezTo>
                      <a:pt x="136116" y="69005"/>
                      <a:pt x="136096" y="69005"/>
                      <a:pt x="136077" y="69005"/>
                    </a:cubicBezTo>
                    <a:cubicBezTo>
                      <a:pt x="134208" y="69005"/>
                      <a:pt x="132449" y="69844"/>
                      <a:pt x="131199" y="71147"/>
                    </a:cubicBezTo>
                    <a:cubicBezTo>
                      <a:pt x="131288" y="69552"/>
                      <a:pt x="130706" y="68056"/>
                      <a:pt x="129711" y="66873"/>
                    </a:cubicBezTo>
                    <a:cubicBezTo>
                      <a:pt x="130140" y="66794"/>
                      <a:pt x="130570" y="66755"/>
                      <a:pt x="130997" y="66755"/>
                    </a:cubicBezTo>
                    <a:cubicBezTo>
                      <a:pt x="132930" y="66755"/>
                      <a:pt x="134802" y="67551"/>
                      <a:pt x="136145" y="68997"/>
                    </a:cubicBezTo>
                    <a:cubicBezTo>
                      <a:pt x="137487" y="67540"/>
                      <a:pt x="139365" y="66743"/>
                      <a:pt x="141304" y="66743"/>
                    </a:cubicBezTo>
                    <a:cubicBezTo>
                      <a:pt x="141811" y="66743"/>
                      <a:pt x="142322" y="66798"/>
                      <a:pt x="142829" y="66909"/>
                    </a:cubicBezTo>
                    <a:cubicBezTo>
                      <a:pt x="143276" y="63151"/>
                      <a:pt x="139944" y="59785"/>
                      <a:pt x="136198" y="59785"/>
                    </a:cubicBezTo>
                    <a:cubicBezTo>
                      <a:pt x="136183" y="59785"/>
                      <a:pt x="136169" y="59785"/>
                      <a:pt x="136154" y="59785"/>
                    </a:cubicBezTo>
                    <a:cubicBezTo>
                      <a:pt x="137492" y="58340"/>
                      <a:pt x="139363" y="57545"/>
                      <a:pt x="141292" y="57545"/>
                    </a:cubicBezTo>
                    <a:cubicBezTo>
                      <a:pt x="141803" y="57545"/>
                      <a:pt x="142319" y="57601"/>
                      <a:pt x="142829" y="57715"/>
                    </a:cubicBezTo>
                    <a:cubicBezTo>
                      <a:pt x="143284" y="53954"/>
                      <a:pt x="139944" y="50592"/>
                      <a:pt x="136195" y="50592"/>
                    </a:cubicBezTo>
                    <a:cubicBezTo>
                      <a:pt x="136175" y="50592"/>
                      <a:pt x="136156" y="50592"/>
                      <a:pt x="136136" y="50592"/>
                    </a:cubicBezTo>
                    <a:cubicBezTo>
                      <a:pt x="136116" y="50592"/>
                      <a:pt x="136096" y="50592"/>
                      <a:pt x="136077" y="50592"/>
                    </a:cubicBezTo>
                    <a:cubicBezTo>
                      <a:pt x="134208" y="50592"/>
                      <a:pt x="132449" y="51430"/>
                      <a:pt x="131199" y="52733"/>
                    </a:cubicBezTo>
                    <a:cubicBezTo>
                      <a:pt x="131288" y="51138"/>
                      <a:pt x="130706" y="49642"/>
                      <a:pt x="129711" y="48459"/>
                    </a:cubicBezTo>
                    <a:cubicBezTo>
                      <a:pt x="130140" y="48380"/>
                      <a:pt x="130570" y="48341"/>
                      <a:pt x="130997" y="48341"/>
                    </a:cubicBezTo>
                    <a:cubicBezTo>
                      <a:pt x="132927" y="48341"/>
                      <a:pt x="134793" y="49137"/>
                      <a:pt x="136136" y="50583"/>
                    </a:cubicBezTo>
                    <a:cubicBezTo>
                      <a:pt x="137484" y="49129"/>
                      <a:pt x="139360" y="48326"/>
                      <a:pt x="141292" y="48326"/>
                    </a:cubicBezTo>
                    <a:cubicBezTo>
                      <a:pt x="141801" y="48326"/>
                      <a:pt x="142313" y="48381"/>
                      <a:pt x="142820" y="48495"/>
                    </a:cubicBezTo>
                    <a:cubicBezTo>
                      <a:pt x="143275" y="44743"/>
                      <a:pt x="139943" y="41371"/>
                      <a:pt x="136195" y="41371"/>
                    </a:cubicBezTo>
                    <a:cubicBezTo>
                      <a:pt x="136175" y="41371"/>
                      <a:pt x="136156" y="41371"/>
                      <a:pt x="136136" y="41372"/>
                    </a:cubicBezTo>
                    <a:cubicBezTo>
                      <a:pt x="137482" y="39919"/>
                      <a:pt x="139354" y="39122"/>
                      <a:pt x="141284" y="39122"/>
                    </a:cubicBezTo>
                    <a:cubicBezTo>
                      <a:pt x="141795" y="39122"/>
                      <a:pt x="142310" y="39178"/>
                      <a:pt x="142820" y="39293"/>
                    </a:cubicBezTo>
                    <a:cubicBezTo>
                      <a:pt x="143274" y="35536"/>
                      <a:pt x="139943" y="32169"/>
                      <a:pt x="136210" y="32169"/>
                    </a:cubicBezTo>
                    <a:cubicBezTo>
                      <a:pt x="136185" y="32169"/>
                      <a:pt x="136160" y="32169"/>
                      <a:pt x="136136" y="32169"/>
                    </a:cubicBezTo>
                    <a:cubicBezTo>
                      <a:pt x="136116" y="32169"/>
                      <a:pt x="136096" y="32169"/>
                      <a:pt x="136076" y="32169"/>
                    </a:cubicBezTo>
                    <a:cubicBezTo>
                      <a:pt x="134207" y="32169"/>
                      <a:pt x="132440" y="32998"/>
                      <a:pt x="131199" y="34302"/>
                    </a:cubicBezTo>
                    <a:cubicBezTo>
                      <a:pt x="131279" y="32716"/>
                      <a:pt x="130697" y="31210"/>
                      <a:pt x="129702" y="30028"/>
                    </a:cubicBezTo>
                    <a:cubicBezTo>
                      <a:pt x="130130" y="29949"/>
                      <a:pt x="130559" y="29910"/>
                      <a:pt x="130985" y="29910"/>
                    </a:cubicBezTo>
                    <a:cubicBezTo>
                      <a:pt x="132925" y="29910"/>
                      <a:pt x="134799" y="30713"/>
                      <a:pt x="136136" y="32160"/>
                    </a:cubicBezTo>
                    <a:cubicBezTo>
                      <a:pt x="137484" y="30706"/>
                      <a:pt x="139360" y="29903"/>
                      <a:pt x="141292" y="29903"/>
                    </a:cubicBezTo>
                    <a:cubicBezTo>
                      <a:pt x="141801" y="29903"/>
                      <a:pt x="142313" y="29959"/>
                      <a:pt x="142820" y="30072"/>
                    </a:cubicBezTo>
                    <a:cubicBezTo>
                      <a:pt x="143276" y="26315"/>
                      <a:pt x="139935" y="22949"/>
                      <a:pt x="136189" y="22949"/>
                    </a:cubicBezTo>
                    <a:cubicBezTo>
                      <a:pt x="136175" y="22949"/>
                      <a:pt x="136160" y="22949"/>
                      <a:pt x="136145" y="22949"/>
                    </a:cubicBezTo>
                    <a:cubicBezTo>
                      <a:pt x="137490" y="21504"/>
                      <a:pt x="139357" y="20708"/>
                      <a:pt x="141284" y="20708"/>
                    </a:cubicBezTo>
                    <a:cubicBezTo>
                      <a:pt x="141794" y="20708"/>
                      <a:pt x="142310" y="20764"/>
                      <a:pt x="142820" y="20879"/>
                    </a:cubicBezTo>
                    <a:cubicBezTo>
                      <a:pt x="143275" y="17117"/>
                      <a:pt x="139935" y="13755"/>
                      <a:pt x="136195" y="13755"/>
                    </a:cubicBezTo>
                    <a:cubicBezTo>
                      <a:pt x="136175" y="13755"/>
                      <a:pt x="136156" y="13755"/>
                      <a:pt x="136136" y="13755"/>
                    </a:cubicBezTo>
                    <a:cubicBezTo>
                      <a:pt x="136116" y="13755"/>
                      <a:pt x="136096" y="13755"/>
                      <a:pt x="136076" y="13755"/>
                    </a:cubicBezTo>
                    <a:cubicBezTo>
                      <a:pt x="134207" y="13755"/>
                      <a:pt x="132440" y="14585"/>
                      <a:pt x="131199" y="15888"/>
                    </a:cubicBezTo>
                    <a:cubicBezTo>
                      <a:pt x="131279" y="14302"/>
                      <a:pt x="130697" y="12797"/>
                      <a:pt x="129702" y="11614"/>
                    </a:cubicBezTo>
                    <a:cubicBezTo>
                      <a:pt x="130130" y="11535"/>
                      <a:pt x="130558" y="11496"/>
                      <a:pt x="130984" y="11496"/>
                    </a:cubicBezTo>
                    <a:cubicBezTo>
                      <a:pt x="132922" y="11496"/>
                      <a:pt x="134791" y="12299"/>
                      <a:pt x="136136" y="13746"/>
                    </a:cubicBezTo>
                    <a:cubicBezTo>
                      <a:pt x="137484" y="12292"/>
                      <a:pt x="139360" y="11489"/>
                      <a:pt x="141292" y="11489"/>
                    </a:cubicBezTo>
                    <a:cubicBezTo>
                      <a:pt x="141801" y="11489"/>
                      <a:pt x="142313" y="11545"/>
                      <a:pt x="142820" y="11659"/>
                    </a:cubicBezTo>
                    <a:cubicBezTo>
                      <a:pt x="143275" y="7906"/>
                      <a:pt x="139935" y="4535"/>
                      <a:pt x="136195" y="4535"/>
                    </a:cubicBezTo>
                    <a:cubicBezTo>
                      <a:pt x="136175" y="4535"/>
                      <a:pt x="136156" y="4535"/>
                      <a:pt x="136136" y="4535"/>
                    </a:cubicBezTo>
                    <a:cubicBezTo>
                      <a:pt x="136116" y="4535"/>
                      <a:pt x="136096" y="4535"/>
                      <a:pt x="136077" y="4535"/>
                    </a:cubicBezTo>
                    <a:cubicBezTo>
                      <a:pt x="134208" y="4535"/>
                      <a:pt x="132440" y="5373"/>
                      <a:pt x="131199" y="6677"/>
                    </a:cubicBezTo>
                    <a:cubicBezTo>
                      <a:pt x="131234" y="5933"/>
                      <a:pt x="131136" y="5198"/>
                      <a:pt x="130894" y="4499"/>
                    </a:cubicBezTo>
                    <a:lnTo>
                      <a:pt x="130518" y="4499"/>
                    </a:lnTo>
                    <a:cubicBezTo>
                      <a:pt x="130751" y="5198"/>
                      <a:pt x="130867" y="5933"/>
                      <a:pt x="130867" y="6668"/>
                    </a:cubicBezTo>
                    <a:cubicBezTo>
                      <a:pt x="130394" y="6566"/>
                      <a:pt x="129917" y="6516"/>
                      <a:pt x="129443" y="6516"/>
                    </a:cubicBezTo>
                    <a:cubicBezTo>
                      <a:pt x="127584" y="6516"/>
                      <a:pt x="125780" y="7282"/>
                      <a:pt x="124487" y="8675"/>
                    </a:cubicBezTo>
                    <a:cubicBezTo>
                      <a:pt x="123206" y="7295"/>
                      <a:pt x="121414" y="6515"/>
                      <a:pt x="119532" y="6515"/>
                    </a:cubicBezTo>
                    <a:cubicBezTo>
                      <a:pt x="119048" y="6515"/>
                      <a:pt x="118564" y="6560"/>
                      <a:pt x="118089" y="6668"/>
                    </a:cubicBezTo>
                    <a:cubicBezTo>
                      <a:pt x="118089" y="5933"/>
                      <a:pt x="118206" y="5198"/>
                      <a:pt x="118439" y="4499"/>
                    </a:cubicBezTo>
                    <a:lnTo>
                      <a:pt x="118063" y="4499"/>
                    </a:lnTo>
                    <a:cubicBezTo>
                      <a:pt x="117821" y="5198"/>
                      <a:pt x="117722" y="5933"/>
                      <a:pt x="117758" y="6677"/>
                    </a:cubicBezTo>
                    <a:cubicBezTo>
                      <a:pt x="116516" y="5373"/>
                      <a:pt x="114749" y="4535"/>
                      <a:pt x="112880" y="4535"/>
                    </a:cubicBezTo>
                    <a:cubicBezTo>
                      <a:pt x="112860" y="4535"/>
                      <a:pt x="112840" y="4535"/>
                      <a:pt x="112821" y="4535"/>
                    </a:cubicBezTo>
                    <a:cubicBezTo>
                      <a:pt x="112802" y="4535"/>
                      <a:pt x="112783" y="4535"/>
                      <a:pt x="112765" y="4535"/>
                    </a:cubicBezTo>
                    <a:cubicBezTo>
                      <a:pt x="110778" y="4535"/>
                      <a:pt x="108911" y="5480"/>
                      <a:pt x="107659" y="6927"/>
                    </a:cubicBezTo>
                    <a:lnTo>
                      <a:pt x="107659" y="6927"/>
                    </a:lnTo>
                    <a:cubicBezTo>
                      <a:pt x="107953" y="3265"/>
                      <a:pt x="104676" y="36"/>
                      <a:pt x="101009" y="36"/>
                    </a:cubicBezTo>
                    <a:cubicBezTo>
                      <a:pt x="100988" y="36"/>
                      <a:pt x="100968" y="37"/>
                      <a:pt x="100948" y="37"/>
                    </a:cubicBezTo>
                    <a:cubicBezTo>
                      <a:pt x="100928" y="37"/>
                      <a:pt x="100908" y="37"/>
                      <a:pt x="100889" y="37"/>
                    </a:cubicBezTo>
                    <a:cubicBezTo>
                      <a:pt x="99020" y="37"/>
                      <a:pt x="97261" y="875"/>
                      <a:pt x="96011" y="2178"/>
                    </a:cubicBezTo>
                    <a:cubicBezTo>
                      <a:pt x="96056" y="1435"/>
                      <a:pt x="95948" y="700"/>
                      <a:pt x="95706" y="1"/>
                    </a:cubicBezTo>
                    <a:lnTo>
                      <a:pt x="95339" y="1"/>
                    </a:lnTo>
                    <a:cubicBezTo>
                      <a:pt x="95563" y="700"/>
                      <a:pt x="95688" y="1426"/>
                      <a:pt x="95688" y="2169"/>
                    </a:cubicBezTo>
                    <a:cubicBezTo>
                      <a:pt x="95213" y="2067"/>
                      <a:pt x="94735" y="2018"/>
                      <a:pt x="94260" y="2018"/>
                    </a:cubicBezTo>
                    <a:cubicBezTo>
                      <a:pt x="92399" y="2018"/>
                      <a:pt x="90599" y="2784"/>
                      <a:pt x="89299" y="4177"/>
                    </a:cubicBezTo>
                    <a:cubicBezTo>
                      <a:pt x="88034" y="2804"/>
                      <a:pt x="86246" y="2017"/>
                      <a:pt x="84376" y="2017"/>
                    </a:cubicBezTo>
                    <a:cubicBezTo>
                      <a:pt x="84365" y="2017"/>
                      <a:pt x="84355" y="2017"/>
                      <a:pt x="84344" y="2017"/>
                    </a:cubicBezTo>
                    <a:cubicBezTo>
                      <a:pt x="83860" y="2017"/>
                      <a:pt x="83376" y="2062"/>
                      <a:pt x="82902" y="2169"/>
                    </a:cubicBezTo>
                    <a:cubicBezTo>
                      <a:pt x="82902" y="1435"/>
                      <a:pt x="83027" y="700"/>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sp>
            <p:nvSpPr>
              <p:cNvPr id="395" name="Google Shape;395;p18"/>
              <p:cNvSpPr/>
              <p:nvPr/>
            </p:nvSpPr>
            <p:spPr>
              <a:xfrm>
                <a:off x="0" y="0"/>
                <a:ext cx="2743019" cy="1499080"/>
              </a:xfrm>
              <a:custGeom>
                <a:avLst/>
                <a:gdLst/>
                <a:ahLst/>
                <a:cxnLst/>
                <a:rect l="l" t="t" r="r" b="b"/>
                <a:pathLst>
                  <a:path w="143276" h="78414" extrusionOk="0">
                    <a:moveTo>
                      <a:pt x="84144" y="2392"/>
                    </a:moveTo>
                    <a:cubicBezTo>
                      <a:pt x="86080" y="2392"/>
                      <a:pt x="87955" y="3195"/>
                      <a:pt x="89299" y="4642"/>
                    </a:cubicBezTo>
                    <a:cubicBezTo>
                      <a:pt x="90635" y="3197"/>
                      <a:pt x="92499" y="2400"/>
                      <a:pt x="94430" y="2400"/>
                    </a:cubicBezTo>
                    <a:cubicBezTo>
                      <a:pt x="94856" y="2400"/>
                      <a:pt x="95287" y="2439"/>
                      <a:pt x="95715" y="2518"/>
                    </a:cubicBezTo>
                    <a:cubicBezTo>
                      <a:pt x="94720" y="3692"/>
                      <a:pt x="94138" y="5198"/>
                      <a:pt x="94228" y="6793"/>
                    </a:cubicBezTo>
                    <a:cubicBezTo>
                      <a:pt x="92977" y="5480"/>
                      <a:pt x="91219" y="4651"/>
                      <a:pt x="89350" y="4651"/>
                    </a:cubicBezTo>
                    <a:cubicBezTo>
                      <a:pt x="89330" y="4651"/>
                      <a:pt x="89310" y="4651"/>
                      <a:pt x="89290" y="4651"/>
                    </a:cubicBezTo>
                    <a:cubicBezTo>
                      <a:pt x="89271" y="4651"/>
                      <a:pt x="89251" y="4651"/>
                      <a:pt x="89231" y="4651"/>
                    </a:cubicBezTo>
                    <a:cubicBezTo>
                      <a:pt x="87362" y="4651"/>
                      <a:pt x="85595" y="5489"/>
                      <a:pt x="84353" y="6793"/>
                    </a:cubicBezTo>
                    <a:cubicBezTo>
                      <a:pt x="84434" y="5198"/>
                      <a:pt x="83851" y="3692"/>
                      <a:pt x="82866" y="2518"/>
                    </a:cubicBezTo>
                    <a:lnTo>
                      <a:pt x="82866" y="2509"/>
                    </a:lnTo>
                    <a:cubicBezTo>
                      <a:pt x="83291" y="2430"/>
                      <a:pt x="83719" y="2392"/>
                      <a:pt x="84144" y="2392"/>
                    </a:cubicBezTo>
                    <a:close/>
                    <a:moveTo>
                      <a:pt x="23970" y="2589"/>
                    </a:moveTo>
                    <a:cubicBezTo>
                      <a:pt x="24396" y="2589"/>
                      <a:pt x="24824" y="2628"/>
                      <a:pt x="25250" y="2707"/>
                    </a:cubicBezTo>
                    <a:cubicBezTo>
                      <a:pt x="24255" y="3889"/>
                      <a:pt x="23673" y="5386"/>
                      <a:pt x="23753" y="6981"/>
                    </a:cubicBezTo>
                    <a:cubicBezTo>
                      <a:pt x="22512" y="5677"/>
                      <a:pt x="20744" y="4839"/>
                      <a:pt x="18884" y="4839"/>
                    </a:cubicBezTo>
                    <a:cubicBezTo>
                      <a:pt x="18864" y="4839"/>
                      <a:pt x="18845" y="4839"/>
                      <a:pt x="18825" y="4839"/>
                    </a:cubicBezTo>
                    <a:cubicBezTo>
                      <a:pt x="18805" y="4839"/>
                      <a:pt x="18786" y="4839"/>
                      <a:pt x="18766" y="4839"/>
                    </a:cubicBezTo>
                    <a:cubicBezTo>
                      <a:pt x="16897" y="4839"/>
                      <a:pt x="15129" y="5677"/>
                      <a:pt x="13888" y="6981"/>
                    </a:cubicBezTo>
                    <a:cubicBezTo>
                      <a:pt x="13951" y="5395"/>
                      <a:pt x="13368" y="3898"/>
                      <a:pt x="12382" y="2716"/>
                    </a:cubicBezTo>
                    <a:lnTo>
                      <a:pt x="12391" y="2707"/>
                    </a:lnTo>
                    <a:cubicBezTo>
                      <a:pt x="12818" y="2628"/>
                      <a:pt x="13246" y="2589"/>
                      <a:pt x="13671" y="2589"/>
                    </a:cubicBezTo>
                    <a:cubicBezTo>
                      <a:pt x="15606" y="2589"/>
                      <a:pt x="17481" y="3390"/>
                      <a:pt x="18825" y="4830"/>
                    </a:cubicBezTo>
                    <a:cubicBezTo>
                      <a:pt x="20162" y="3390"/>
                      <a:pt x="22035" y="2589"/>
                      <a:pt x="23970" y="2589"/>
                    </a:cubicBezTo>
                    <a:close/>
                    <a:moveTo>
                      <a:pt x="77636" y="544"/>
                    </a:moveTo>
                    <a:cubicBezTo>
                      <a:pt x="80811" y="544"/>
                      <a:pt x="83986" y="2623"/>
                      <a:pt x="84031" y="6784"/>
                    </a:cubicBezTo>
                    <a:cubicBezTo>
                      <a:pt x="83550" y="6679"/>
                      <a:pt x="83066" y="6627"/>
                      <a:pt x="82585" y="6627"/>
                    </a:cubicBezTo>
                    <a:cubicBezTo>
                      <a:pt x="80728" y="6627"/>
                      <a:pt x="78929" y="7394"/>
                      <a:pt x="77633" y="8782"/>
                    </a:cubicBezTo>
                    <a:cubicBezTo>
                      <a:pt x="76360" y="7411"/>
                      <a:pt x="74559" y="6622"/>
                      <a:pt x="72687" y="6622"/>
                    </a:cubicBezTo>
                    <a:cubicBezTo>
                      <a:pt x="72203" y="6622"/>
                      <a:pt x="71719" y="6676"/>
                      <a:pt x="71244" y="6784"/>
                    </a:cubicBezTo>
                    <a:cubicBezTo>
                      <a:pt x="71284" y="2625"/>
                      <a:pt x="74460" y="544"/>
                      <a:pt x="77636" y="544"/>
                    </a:cubicBezTo>
                    <a:close/>
                    <a:moveTo>
                      <a:pt x="100947" y="544"/>
                    </a:moveTo>
                    <a:cubicBezTo>
                      <a:pt x="104121" y="544"/>
                      <a:pt x="107295" y="2622"/>
                      <a:pt x="107337" y="6782"/>
                    </a:cubicBezTo>
                    <a:lnTo>
                      <a:pt x="107337" y="6782"/>
                    </a:lnTo>
                    <a:cubicBezTo>
                      <a:pt x="106859" y="6678"/>
                      <a:pt x="106378" y="6627"/>
                      <a:pt x="105901" y="6627"/>
                    </a:cubicBezTo>
                    <a:cubicBezTo>
                      <a:pt x="104043" y="6627"/>
                      <a:pt x="102246" y="7394"/>
                      <a:pt x="100957" y="8782"/>
                    </a:cubicBezTo>
                    <a:cubicBezTo>
                      <a:pt x="99676" y="7411"/>
                      <a:pt x="97883" y="6622"/>
                      <a:pt x="96002" y="6622"/>
                    </a:cubicBezTo>
                    <a:cubicBezTo>
                      <a:pt x="95518" y="6622"/>
                      <a:pt x="95034" y="6676"/>
                      <a:pt x="94559" y="6784"/>
                    </a:cubicBezTo>
                    <a:cubicBezTo>
                      <a:pt x="94595" y="2625"/>
                      <a:pt x="97771" y="544"/>
                      <a:pt x="100947" y="544"/>
                    </a:cubicBezTo>
                    <a:close/>
                    <a:moveTo>
                      <a:pt x="7166" y="739"/>
                    </a:moveTo>
                    <a:cubicBezTo>
                      <a:pt x="10341" y="739"/>
                      <a:pt x="13516" y="2815"/>
                      <a:pt x="13556" y="6972"/>
                    </a:cubicBezTo>
                    <a:cubicBezTo>
                      <a:pt x="13079" y="6868"/>
                      <a:pt x="12598" y="6817"/>
                      <a:pt x="12120" y="6817"/>
                    </a:cubicBezTo>
                    <a:cubicBezTo>
                      <a:pt x="10263" y="6817"/>
                      <a:pt x="8460" y="7585"/>
                      <a:pt x="7163" y="8974"/>
                    </a:cubicBezTo>
                    <a:lnTo>
                      <a:pt x="7163" y="8974"/>
                    </a:lnTo>
                    <a:cubicBezTo>
                      <a:pt x="5882" y="7597"/>
                      <a:pt x="4092" y="6819"/>
                      <a:pt x="2212" y="6819"/>
                    </a:cubicBezTo>
                    <a:cubicBezTo>
                      <a:pt x="1728" y="6819"/>
                      <a:pt x="1245" y="6873"/>
                      <a:pt x="770" y="6972"/>
                    </a:cubicBezTo>
                    <a:cubicBezTo>
                      <a:pt x="810" y="2818"/>
                      <a:pt x="3988" y="739"/>
                      <a:pt x="7166" y="739"/>
                    </a:cubicBezTo>
                    <a:close/>
                    <a:moveTo>
                      <a:pt x="30461" y="743"/>
                    </a:moveTo>
                    <a:cubicBezTo>
                      <a:pt x="33632" y="743"/>
                      <a:pt x="36807" y="2818"/>
                      <a:pt x="36853" y="6968"/>
                    </a:cubicBezTo>
                    <a:lnTo>
                      <a:pt x="36853" y="6968"/>
                    </a:lnTo>
                    <a:cubicBezTo>
                      <a:pt x="36386" y="6869"/>
                      <a:pt x="35915" y="6820"/>
                      <a:pt x="35447" y="6820"/>
                    </a:cubicBezTo>
                    <a:cubicBezTo>
                      <a:pt x="33589" y="6820"/>
                      <a:pt x="31784" y="7587"/>
                      <a:pt x="30492" y="8979"/>
                    </a:cubicBezTo>
                    <a:cubicBezTo>
                      <a:pt x="29210" y="7599"/>
                      <a:pt x="27418" y="6819"/>
                      <a:pt x="25536" y="6819"/>
                    </a:cubicBezTo>
                    <a:cubicBezTo>
                      <a:pt x="25053" y="6819"/>
                      <a:pt x="24569" y="6873"/>
                      <a:pt x="24094" y="6972"/>
                    </a:cubicBezTo>
                    <a:cubicBezTo>
                      <a:pt x="24121" y="2820"/>
                      <a:pt x="27289" y="743"/>
                      <a:pt x="30461" y="743"/>
                    </a:cubicBezTo>
                    <a:close/>
                    <a:moveTo>
                      <a:pt x="119326" y="6899"/>
                    </a:moveTo>
                    <a:cubicBezTo>
                      <a:pt x="121263" y="6899"/>
                      <a:pt x="123133" y="7700"/>
                      <a:pt x="124470" y="9149"/>
                    </a:cubicBezTo>
                    <a:lnTo>
                      <a:pt x="124470" y="9149"/>
                    </a:lnTo>
                    <a:cubicBezTo>
                      <a:pt x="124453" y="9149"/>
                      <a:pt x="124436" y="9149"/>
                      <a:pt x="124419" y="9149"/>
                    </a:cubicBezTo>
                    <a:cubicBezTo>
                      <a:pt x="122550" y="9149"/>
                      <a:pt x="120782" y="9987"/>
                      <a:pt x="119541" y="11291"/>
                    </a:cubicBezTo>
                    <a:cubicBezTo>
                      <a:pt x="119622" y="9705"/>
                      <a:pt x="119039" y="8199"/>
                      <a:pt x="118045" y="7017"/>
                    </a:cubicBezTo>
                    <a:cubicBezTo>
                      <a:pt x="118472" y="6938"/>
                      <a:pt x="118901" y="6899"/>
                      <a:pt x="119326" y="6899"/>
                    </a:cubicBezTo>
                    <a:close/>
                    <a:moveTo>
                      <a:pt x="129625" y="6899"/>
                    </a:moveTo>
                    <a:cubicBezTo>
                      <a:pt x="130050" y="6899"/>
                      <a:pt x="130477" y="6938"/>
                      <a:pt x="130903" y="7017"/>
                    </a:cubicBezTo>
                    <a:cubicBezTo>
                      <a:pt x="129908" y="8199"/>
                      <a:pt x="129326" y="9705"/>
                      <a:pt x="129415" y="11291"/>
                    </a:cubicBezTo>
                    <a:cubicBezTo>
                      <a:pt x="128165" y="9987"/>
                      <a:pt x="126397" y="9149"/>
                      <a:pt x="124537" y="9149"/>
                    </a:cubicBezTo>
                    <a:cubicBezTo>
                      <a:pt x="124520" y="9149"/>
                      <a:pt x="124503" y="9149"/>
                      <a:pt x="124487" y="9149"/>
                    </a:cubicBezTo>
                    <a:lnTo>
                      <a:pt x="124487" y="9149"/>
                    </a:lnTo>
                    <a:cubicBezTo>
                      <a:pt x="125823" y="7700"/>
                      <a:pt x="127694" y="6899"/>
                      <a:pt x="129625" y="6899"/>
                    </a:cubicBezTo>
                    <a:close/>
                    <a:moveTo>
                      <a:pt x="82788" y="6997"/>
                    </a:moveTo>
                    <a:cubicBezTo>
                      <a:pt x="83213" y="6997"/>
                      <a:pt x="83641" y="7036"/>
                      <a:pt x="84066" y="7115"/>
                    </a:cubicBezTo>
                    <a:cubicBezTo>
                      <a:pt x="83072" y="8298"/>
                      <a:pt x="82489" y="9794"/>
                      <a:pt x="82579" y="11389"/>
                    </a:cubicBezTo>
                    <a:cubicBezTo>
                      <a:pt x="81329" y="10086"/>
                      <a:pt x="79570" y="9248"/>
                      <a:pt x="77701" y="9248"/>
                    </a:cubicBezTo>
                    <a:cubicBezTo>
                      <a:pt x="77681" y="9248"/>
                      <a:pt x="77661" y="9248"/>
                      <a:pt x="77642" y="9248"/>
                    </a:cubicBezTo>
                    <a:cubicBezTo>
                      <a:pt x="78979" y="7800"/>
                      <a:pt x="80853" y="6997"/>
                      <a:pt x="82788" y="6997"/>
                    </a:cubicBezTo>
                    <a:close/>
                    <a:moveTo>
                      <a:pt x="95819" y="7002"/>
                    </a:moveTo>
                    <a:cubicBezTo>
                      <a:pt x="97748" y="7002"/>
                      <a:pt x="99615" y="7806"/>
                      <a:pt x="100948" y="9257"/>
                    </a:cubicBezTo>
                    <a:cubicBezTo>
                      <a:pt x="100928" y="9257"/>
                      <a:pt x="100908" y="9256"/>
                      <a:pt x="100888" y="9256"/>
                    </a:cubicBezTo>
                    <a:cubicBezTo>
                      <a:pt x="99020" y="9256"/>
                      <a:pt x="97252" y="10086"/>
                      <a:pt x="96011" y="11398"/>
                    </a:cubicBezTo>
                    <a:cubicBezTo>
                      <a:pt x="96100" y="9803"/>
                      <a:pt x="95509" y="8298"/>
                      <a:pt x="94523" y="7124"/>
                    </a:cubicBezTo>
                    <a:cubicBezTo>
                      <a:pt x="94955" y="7042"/>
                      <a:pt x="95388" y="7002"/>
                      <a:pt x="95819" y="7002"/>
                    </a:cubicBezTo>
                    <a:close/>
                    <a:moveTo>
                      <a:pt x="48857" y="7096"/>
                    </a:moveTo>
                    <a:cubicBezTo>
                      <a:pt x="50790" y="7096"/>
                      <a:pt x="52658" y="7899"/>
                      <a:pt x="53995" y="9346"/>
                    </a:cubicBezTo>
                    <a:lnTo>
                      <a:pt x="53995" y="9346"/>
                    </a:lnTo>
                    <a:cubicBezTo>
                      <a:pt x="53978" y="9346"/>
                      <a:pt x="53961" y="9346"/>
                      <a:pt x="53945" y="9346"/>
                    </a:cubicBezTo>
                    <a:cubicBezTo>
                      <a:pt x="52076" y="9346"/>
                      <a:pt x="50308" y="10184"/>
                      <a:pt x="49067" y="11488"/>
                    </a:cubicBezTo>
                    <a:cubicBezTo>
                      <a:pt x="49156" y="9893"/>
                      <a:pt x="48565" y="8388"/>
                      <a:pt x="47579" y="7214"/>
                    </a:cubicBezTo>
                    <a:cubicBezTo>
                      <a:pt x="48005" y="7135"/>
                      <a:pt x="48433" y="7096"/>
                      <a:pt x="48857" y="7096"/>
                    </a:cubicBezTo>
                    <a:close/>
                    <a:moveTo>
                      <a:pt x="59151" y="7096"/>
                    </a:moveTo>
                    <a:cubicBezTo>
                      <a:pt x="59575" y="7096"/>
                      <a:pt x="60003" y="7135"/>
                      <a:pt x="60429" y="7214"/>
                    </a:cubicBezTo>
                    <a:cubicBezTo>
                      <a:pt x="59443" y="8397"/>
                      <a:pt x="58852" y="9893"/>
                      <a:pt x="58941" y="11488"/>
                    </a:cubicBezTo>
                    <a:cubicBezTo>
                      <a:pt x="57700" y="10184"/>
                      <a:pt x="55932" y="9346"/>
                      <a:pt x="54063" y="9346"/>
                    </a:cubicBezTo>
                    <a:cubicBezTo>
                      <a:pt x="54043" y="9346"/>
                      <a:pt x="54024" y="9346"/>
                      <a:pt x="54004" y="9346"/>
                    </a:cubicBezTo>
                    <a:cubicBezTo>
                      <a:pt x="55349" y="7899"/>
                      <a:pt x="57217" y="7096"/>
                      <a:pt x="59151" y="7096"/>
                    </a:cubicBezTo>
                    <a:close/>
                    <a:moveTo>
                      <a:pt x="12288" y="7195"/>
                    </a:moveTo>
                    <a:cubicBezTo>
                      <a:pt x="12712" y="7195"/>
                      <a:pt x="13139" y="7233"/>
                      <a:pt x="13565" y="7312"/>
                    </a:cubicBezTo>
                    <a:cubicBezTo>
                      <a:pt x="12580" y="8495"/>
                      <a:pt x="11997" y="9992"/>
                      <a:pt x="12078" y="11586"/>
                    </a:cubicBezTo>
                    <a:cubicBezTo>
                      <a:pt x="10836" y="10283"/>
                      <a:pt x="9069" y="9445"/>
                      <a:pt x="7200" y="9445"/>
                    </a:cubicBezTo>
                    <a:cubicBezTo>
                      <a:pt x="7183" y="9445"/>
                      <a:pt x="7166" y="9445"/>
                      <a:pt x="7150" y="9445"/>
                    </a:cubicBezTo>
                    <a:lnTo>
                      <a:pt x="7150" y="9445"/>
                    </a:lnTo>
                    <a:cubicBezTo>
                      <a:pt x="8487" y="7997"/>
                      <a:pt x="10354" y="7195"/>
                      <a:pt x="12288" y="7195"/>
                    </a:cubicBezTo>
                    <a:close/>
                    <a:moveTo>
                      <a:pt x="25327" y="7195"/>
                    </a:moveTo>
                    <a:cubicBezTo>
                      <a:pt x="27263" y="7195"/>
                      <a:pt x="29138" y="7997"/>
                      <a:pt x="30483" y="9445"/>
                    </a:cubicBezTo>
                    <a:cubicBezTo>
                      <a:pt x="30463" y="9445"/>
                      <a:pt x="30443" y="9445"/>
                      <a:pt x="30423" y="9445"/>
                    </a:cubicBezTo>
                    <a:cubicBezTo>
                      <a:pt x="28555" y="9445"/>
                      <a:pt x="26787" y="10283"/>
                      <a:pt x="25545" y="11586"/>
                    </a:cubicBezTo>
                    <a:cubicBezTo>
                      <a:pt x="25626" y="10000"/>
                      <a:pt x="25044" y="8495"/>
                      <a:pt x="24049" y="7312"/>
                    </a:cubicBezTo>
                    <a:cubicBezTo>
                      <a:pt x="24475" y="7233"/>
                      <a:pt x="24903" y="7195"/>
                      <a:pt x="25327" y="7195"/>
                    </a:cubicBezTo>
                    <a:close/>
                    <a:moveTo>
                      <a:pt x="35634" y="7192"/>
                    </a:moveTo>
                    <a:cubicBezTo>
                      <a:pt x="36094" y="7192"/>
                      <a:pt x="36556" y="7237"/>
                      <a:pt x="37015" y="7330"/>
                    </a:cubicBezTo>
                    <a:cubicBezTo>
                      <a:pt x="35998" y="8588"/>
                      <a:pt x="35452" y="10173"/>
                      <a:pt x="35641" y="11840"/>
                    </a:cubicBezTo>
                    <a:lnTo>
                      <a:pt x="35641" y="11840"/>
                    </a:lnTo>
                    <a:cubicBezTo>
                      <a:pt x="34389" y="10389"/>
                      <a:pt x="32523" y="9445"/>
                      <a:pt x="30538" y="9445"/>
                    </a:cubicBezTo>
                    <a:cubicBezTo>
                      <a:pt x="30520" y="9445"/>
                      <a:pt x="30501" y="9445"/>
                      <a:pt x="30483" y="9445"/>
                    </a:cubicBezTo>
                    <a:cubicBezTo>
                      <a:pt x="31822" y="7997"/>
                      <a:pt x="33700" y="7192"/>
                      <a:pt x="35634" y="7192"/>
                    </a:cubicBezTo>
                    <a:close/>
                    <a:moveTo>
                      <a:pt x="112820" y="5042"/>
                    </a:moveTo>
                    <a:cubicBezTo>
                      <a:pt x="115994" y="5042"/>
                      <a:pt x="119168" y="7120"/>
                      <a:pt x="119209" y="11280"/>
                    </a:cubicBezTo>
                    <a:lnTo>
                      <a:pt x="119209" y="11280"/>
                    </a:lnTo>
                    <a:cubicBezTo>
                      <a:pt x="118737" y="11179"/>
                      <a:pt x="118262" y="11130"/>
                      <a:pt x="117790" y="11130"/>
                    </a:cubicBezTo>
                    <a:cubicBezTo>
                      <a:pt x="115926" y="11130"/>
                      <a:pt x="114120" y="11897"/>
                      <a:pt x="112821" y="13289"/>
                    </a:cubicBezTo>
                    <a:cubicBezTo>
                      <a:pt x="111548" y="11909"/>
                      <a:pt x="109747" y="11129"/>
                      <a:pt x="107874" y="11129"/>
                    </a:cubicBezTo>
                    <a:cubicBezTo>
                      <a:pt x="107391" y="11129"/>
                      <a:pt x="106898" y="11183"/>
                      <a:pt x="106432" y="11282"/>
                    </a:cubicBezTo>
                    <a:cubicBezTo>
                      <a:pt x="106468" y="7123"/>
                      <a:pt x="109644" y="5042"/>
                      <a:pt x="112820" y="5042"/>
                    </a:cubicBezTo>
                    <a:close/>
                    <a:moveTo>
                      <a:pt x="136135" y="5042"/>
                    </a:moveTo>
                    <a:cubicBezTo>
                      <a:pt x="139310" y="5042"/>
                      <a:pt x="142484" y="7121"/>
                      <a:pt x="142525" y="11282"/>
                    </a:cubicBezTo>
                    <a:cubicBezTo>
                      <a:pt x="142051" y="11180"/>
                      <a:pt x="141574" y="11130"/>
                      <a:pt x="141100" y="11130"/>
                    </a:cubicBezTo>
                    <a:cubicBezTo>
                      <a:pt x="139242" y="11130"/>
                      <a:pt x="137437" y="11897"/>
                      <a:pt x="136145" y="13289"/>
                    </a:cubicBezTo>
                    <a:cubicBezTo>
                      <a:pt x="134863" y="11909"/>
                      <a:pt x="133071" y="11129"/>
                      <a:pt x="131190" y="11129"/>
                    </a:cubicBezTo>
                    <a:cubicBezTo>
                      <a:pt x="130706" y="11129"/>
                      <a:pt x="130222" y="11183"/>
                      <a:pt x="129747" y="11282"/>
                    </a:cubicBezTo>
                    <a:cubicBezTo>
                      <a:pt x="129783" y="7123"/>
                      <a:pt x="132959" y="5042"/>
                      <a:pt x="136135" y="5042"/>
                    </a:cubicBezTo>
                    <a:close/>
                    <a:moveTo>
                      <a:pt x="89293" y="5147"/>
                    </a:moveTo>
                    <a:cubicBezTo>
                      <a:pt x="92468" y="5147"/>
                      <a:pt x="95642" y="7223"/>
                      <a:pt x="95679" y="11378"/>
                    </a:cubicBezTo>
                    <a:lnTo>
                      <a:pt x="95679" y="11378"/>
                    </a:lnTo>
                    <a:cubicBezTo>
                      <a:pt x="95207" y="11278"/>
                      <a:pt x="94731" y="11229"/>
                      <a:pt x="94259" y="11229"/>
                    </a:cubicBezTo>
                    <a:cubicBezTo>
                      <a:pt x="92396" y="11229"/>
                      <a:pt x="90592" y="11995"/>
                      <a:pt x="89299" y="13388"/>
                    </a:cubicBezTo>
                    <a:cubicBezTo>
                      <a:pt x="88018" y="12008"/>
                      <a:pt x="86226" y="11228"/>
                      <a:pt x="84344" y="11228"/>
                    </a:cubicBezTo>
                    <a:cubicBezTo>
                      <a:pt x="83860" y="11228"/>
                      <a:pt x="83376" y="11282"/>
                      <a:pt x="82902" y="11380"/>
                    </a:cubicBezTo>
                    <a:cubicBezTo>
                      <a:pt x="82937" y="7226"/>
                      <a:pt x="86116" y="5147"/>
                      <a:pt x="89293" y="5147"/>
                    </a:cubicBezTo>
                    <a:close/>
                    <a:moveTo>
                      <a:pt x="42334" y="5241"/>
                    </a:moveTo>
                    <a:cubicBezTo>
                      <a:pt x="45504" y="5241"/>
                      <a:pt x="48679" y="7316"/>
                      <a:pt x="48726" y="11466"/>
                    </a:cubicBezTo>
                    <a:lnTo>
                      <a:pt x="48726" y="11466"/>
                    </a:lnTo>
                    <a:cubicBezTo>
                      <a:pt x="48259" y="11367"/>
                      <a:pt x="47788" y="11318"/>
                      <a:pt x="47320" y="11318"/>
                    </a:cubicBezTo>
                    <a:cubicBezTo>
                      <a:pt x="45461" y="11318"/>
                      <a:pt x="43655" y="12085"/>
                      <a:pt x="42355" y="13477"/>
                    </a:cubicBezTo>
                    <a:cubicBezTo>
                      <a:pt x="41083" y="12097"/>
                      <a:pt x="39282" y="11318"/>
                      <a:pt x="37409" y="11318"/>
                    </a:cubicBezTo>
                    <a:cubicBezTo>
                      <a:pt x="36916" y="11318"/>
                      <a:pt x="36432" y="11371"/>
                      <a:pt x="35966" y="11470"/>
                    </a:cubicBezTo>
                    <a:cubicBezTo>
                      <a:pt x="35993" y="7318"/>
                      <a:pt x="39161" y="5241"/>
                      <a:pt x="42334" y="5241"/>
                    </a:cubicBezTo>
                    <a:close/>
                    <a:moveTo>
                      <a:pt x="65648" y="5241"/>
                    </a:moveTo>
                    <a:cubicBezTo>
                      <a:pt x="68820" y="5241"/>
                      <a:pt x="71995" y="7316"/>
                      <a:pt x="72041" y="11466"/>
                    </a:cubicBezTo>
                    <a:lnTo>
                      <a:pt x="72041" y="11466"/>
                    </a:lnTo>
                    <a:cubicBezTo>
                      <a:pt x="71572" y="11367"/>
                      <a:pt x="71100" y="11318"/>
                      <a:pt x="70631" y="11318"/>
                    </a:cubicBezTo>
                    <a:cubicBezTo>
                      <a:pt x="68767" y="11318"/>
                      <a:pt x="66961" y="12085"/>
                      <a:pt x="65662" y="13477"/>
                    </a:cubicBezTo>
                    <a:cubicBezTo>
                      <a:pt x="64389" y="12097"/>
                      <a:pt x="62588" y="11318"/>
                      <a:pt x="60715" y="11318"/>
                    </a:cubicBezTo>
                    <a:cubicBezTo>
                      <a:pt x="60223" y="11318"/>
                      <a:pt x="59739" y="11371"/>
                      <a:pt x="59273" y="11470"/>
                    </a:cubicBezTo>
                    <a:cubicBezTo>
                      <a:pt x="59304" y="7318"/>
                      <a:pt x="62474" y="5241"/>
                      <a:pt x="65648" y="5241"/>
                    </a:cubicBezTo>
                    <a:close/>
                    <a:moveTo>
                      <a:pt x="18806" y="5349"/>
                    </a:moveTo>
                    <a:cubicBezTo>
                      <a:pt x="21976" y="5349"/>
                      <a:pt x="25149" y="7423"/>
                      <a:pt x="25196" y="11574"/>
                    </a:cubicBezTo>
                    <a:lnTo>
                      <a:pt x="25196" y="11574"/>
                    </a:lnTo>
                    <a:cubicBezTo>
                      <a:pt x="24722" y="11471"/>
                      <a:pt x="24244" y="11421"/>
                      <a:pt x="23770" y="11421"/>
                    </a:cubicBezTo>
                    <a:cubicBezTo>
                      <a:pt x="21912" y="11421"/>
                      <a:pt x="20114" y="12189"/>
                      <a:pt x="18825" y="13585"/>
                    </a:cubicBezTo>
                    <a:cubicBezTo>
                      <a:pt x="17544" y="12205"/>
                      <a:pt x="15752" y="11425"/>
                      <a:pt x="13870" y="11425"/>
                    </a:cubicBezTo>
                    <a:cubicBezTo>
                      <a:pt x="13386" y="11425"/>
                      <a:pt x="12902" y="11470"/>
                      <a:pt x="12427" y="11578"/>
                    </a:cubicBezTo>
                    <a:cubicBezTo>
                      <a:pt x="12463" y="7425"/>
                      <a:pt x="15633" y="5349"/>
                      <a:pt x="18806" y="5349"/>
                    </a:cubicBezTo>
                    <a:close/>
                    <a:moveTo>
                      <a:pt x="117949" y="11501"/>
                    </a:moveTo>
                    <a:cubicBezTo>
                      <a:pt x="118380" y="11501"/>
                      <a:pt x="118814" y="11541"/>
                      <a:pt x="119245" y="11622"/>
                    </a:cubicBezTo>
                    <a:cubicBezTo>
                      <a:pt x="118253" y="12794"/>
                      <a:pt x="117671" y="14304"/>
                      <a:pt x="117757" y="15887"/>
                    </a:cubicBezTo>
                    <a:lnTo>
                      <a:pt x="117757" y="15887"/>
                    </a:lnTo>
                    <a:cubicBezTo>
                      <a:pt x="116507" y="14584"/>
                      <a:pt x="114739" y="13746"/>
                      <a:pt x="112880" y="13746"/>
                    </a:cubicBezTo>
                    <a:cubicBezTo>
                      <a:pt x="112860" y="13746"/>
                      <a:pt x="112840" y="13746"/>
                      <a:pt x="112821" y="13746"/>
                    </a:cubicBezTo>
                    <a:cubicBezTo>
                      <a:pt x="114154" y="12303"/>
                      <a:pt x="116020" y="11501"/>
                      <a:pt x="117949" y="11501"/>
                    </a:cubicBezTo>
                    <a:close/>
                    <a:moveTo>
                      <a:pt x="130985" y="11496"/>
                    </a:moveTo>
                    <a:cubicBezTo>
                      <a:pt x="132925" y="11496"/>
                      <a:pt x="134799" y="12298"/>
                      <a:pt x="136136" y="13746"/>
                    </a:cubicBezTo>
                    <a:cubicBezTo>
                      <a:pt x="136116" y="13746"/>
                      <a:pt x="136096" y="13746"/>
                      <a:pt x="136077" y="13746"/>
                    </a:cubicBezTo>
                    <a:cubicBezTo>
                      <a:pt x="134208" y="13746"/>
                      <a:pt x="132440" y="14584"/>
                      <a:pt x="131199" y="15888"/>
                    </a:cubicBezTo>
                    <a:cubicBezTo>
                      <a:pt x="131279" y="14293"/>
                      <a:pt x="130697" y="12796"/>
                      <a:pt x="129702" y="11613"/>
                    </a:cubicBezTo>
                    <a:cubicBezTo>
                      <a:pt x="130130" y="11534"/>
                      <a:pt x="130559" y="11496"/>
                      <a:pt x="130985" y="11496"/>
                    </a:cubicBezTo>
                    <a:close/>
                    <a:moveTo>
                      <a:pt x="84143" y="11612"/>
                    </a:moveTo>
                    <a:cubicBezTo>
                      <a:pt x="86077" y="11612"/>
                      <a:pt x="87946" y="12415"/>
                      <a:pt x="89290" y="13862"/>
                    </a:cubicBezTo>
                    <a:cubicBezTo>
                      <a:pt x="89271" y="13862"/>
                      <a:pt x="89251" y="13862"/>
                      <a:pt x="89231" y="13862"/>
                    </a:cubicBezTo>
                    <a:cubicBezTo>
                      <a:pt x="87362" y="13862"/>
                      <a:pt x="85595" y="14701"/>
                      <a:pt x="84353" y="16004"/>
                    </a:cubicBezTo>
                    <a:cubicBezTo>
                      <a:pt x="84443" y="14409"/>
                      <a:pt x="83851" y="12913"/>
                      <a:pt x="82866" y="11730"/>
                    </a:cubicBezTo>
                    <a:cubicBezTo>
                      <a:pt x="83291" y="11651"/>
                      <a:pt x="83719" y="11612"/>
                      <a:pt x="84143" y="11612"/>
                    </a:cubicBezTo>
                    <a:close/>
                    <a:moveTo>
                      <a:pt x="94437" y="11612"/>
                    </a:moveTo>
                    <a:cubicBezTo>
                      <a:pt x="94861" y="11612"/>
                      <a:pt x="95289" y="11651"/>
                      <a:pt x="95715" y="11730"/>
                    </a:cubicBezTo>
                    <a:cubicBezTo>
                      <a:pt x="94729" y="12913"/>
                      <a:pt x="94138" y="14409"/>
                      <a:pt x="94228" y="16004"/>
                    </a:cubicBezTo>
                    <a:cubicBezTo>
                      <a:pt x="92977" y="14701"/>
                      <a:pt x="91218" y="13862"/>
                      <a:pt x="89350" y="13862"/>
                    </a:cubicBezTo>
                    <a:cubicBezTo>
                      <a:pt x="89330" y="13862"/>
                      <a:pt x="89310" y="13862"/>
                      <a:pt x="89290" y="13862"/>
                    </a:cubicBezTo>
                    <a:lnTo>
                      <a:pt x="89299" y="13853"/>
                    </a:lnTo>
                    <a:cubicBezTo>
                      <a:pt x="90636" y="12414"/>
                      <a:pt x="92504" y="11612"/>
                      <a:pt x="94437" y="11612"/>
                    </a:cubicBezTo>
                    <a:close/>
                    <a:moveTo>
                      <a:pt x="47493" y="11702"/>
                    </a:moveTo>
                    <a:cubicBezTo>
                      <a:pt x="47918" y="11702"/>
                      <a:pt x="48345" y="11740"/>
                      <a:pt x="48771" y="11819"/>
                    </a:cubicBezTo>
                    <a:cubicBezTo>
                      <a:pt x="47772" y="12997"/>
                      <a:pt x="47190" y="14487"/>
                      <a:pt x="47274" y="16083"/>
                    </a:cubicBezTo>
                    <a:lnTo>
                      <a:pt x="47274" y="16083"/>
                    </a:lnTo>
                    <a:cubicBezTo>
                      <a:pt x="46033" y="14786"/>
                      <a:pt x="44269" y="13952"/>
                      <a:pt x="42406" y="13952"/>
                    </a:cubicBezTo>
                    <a:cubicBezTo>
                      <a:pt x="42389" y="13952"/>
                      <a:pt x="42372" y="13952"/>
                      <a:pt x="42355" y="13952"/>
                    </a:cubicBezTo>
                    <a:lnTo>
                      <a:pt x="42355" y="13952"/>
                    </a:lnTo>
                    <a:cubicBezTo>
                      <a:pt x="43693" y="12505"/>
                      <a:pt x="45560" y="11702"/>
                      <a:pt x="47493" y="11702"/>
                    </a:cubicBezTo>
                    <a:close/>
                    <a:moveTo>
                      <a:pt x="60501" y="11702"/>
                    </a:moveTo>
                    <a:cubicBezTo>
                      <a:pt x="62439" y="11702"/>
                      <a:pt x="64308" y="12505"/>
                      <a:pt x="65653" y="13952"/>
                    </a:cubicBezTo>
                    <a:cubicBezTo>
                      <a:pt x="65633" y="13952"/>
                      <a:pt x="65613" y="13952"/>
                      <a:pt x="65593" y="13952"/>
                    </a:cubicBezTo>
                    <a:cubicBezTo>
                      <a:pt x="63725" y="13952"/>
                      <a:pt x="61957" y="14790"/>
                      <a:pt x="60715" y="16094"/>
                    </a:cubicBezTo>
                    <a:cubicBezTo>
                      <a:pt x="60796" y="14499"/>
                      <a:pt x="60214" y="13002"/>
                      <a:pt x="59219" y="11819"/>
                    </a:cubicBezTo>
                    <a:cubicBezTo>
                      <a:pt x="59646" y="11740"/>
                      <a:pt x="60075" y="11702"/>
                      <a:pt x="60501" y="11702"/>
                    </a:cubicBezTo>
                    <a:close/>
                    <a:moveTo>
                      <a:pt x="106098" y="7003"/>
                    </a:moveTo>
                    <a:cubicBezTo>
                      <a:pt x="106560" y="7003"/>
                      <a:pt x="107026" y="7049"/>
                      <a:pt x="107489" y="7142"/>
                    </a:cubicBezTo>
                    <a:cubicBezTo>
                      <a:pt x="106479" y="8394"/>
                      <a:pt x="105932" y="9985"/>
                      <a:pt x="106135" y="11656"/>
                    </a:cubicBezTo>
                    <a:lnTo>
                      <a:pt x="106135" y="11656"/>
                    </a:lnTo>
                    <a:cubicBezTo>
                      <a:pt x="106639" y="11546"/>
                      <a:pt x="107148" y="11492"/>
                      <a:pt x="107652" y="11492"/>
                    </a:cubicBezTo>
                    <a:cubicBezTo>
                      <a:pt x="109592" y="11492"/>
                      <a:pt x="111471" y="12290"/>
                      <a:pt x="112821" y="13746"/>
                    </a:cubicBezTo>
                    <a:cubicBezTo>
                      <a:pt x="112802" y="13746"/>
                      <a:pt x="112783" y="13746"/>
                      <a:pt x="112765" y="13746"/>
                    </a:cubicBezTo>
                    <a:cubicBezTo>
                      <a:pt x="110778" y="13746"/>
                      <a:pt x="108911" y="14691"/>
                      <a:pt x="107659" y="16138"/>
                    </a:cubicBezTo>
                    <a:lnTo>
                      <a:pt x="107659" y="16138"/>
                    </a:lnTo>
                    <a:cubicBezTo>
                      <a:pt x="107785" y="14463"/>
                      <a:pt x="107175" y="12886"/>
                      <a:pt x="106127" y="11658"/>
                    </a:cubicBezTo>
                    <a:cubicBezTo>
                      <a:pt x="106127" y="11658"/>
                      <a:pt x="106128" y="11658"/>
                      <a:pt x="106128" y="11658"/>
                    </a:cubicBezTo>
                    <a:lnTo>
                      <a:pt x="106128" y="11658"/>
                    </a:lnTo>
                    <a:cubicBezTo>
                      <a:pt x="106131" y="11661"/>
                      <a:pt x="106133" y="11664"/>
                      <a:pt x="106136" y="11667"/>
                    </a:cubicBezTo>
                    <a:cubicBezTo>
                      <a:pt x="106136" y="11664"/>
                      <a:pt x="106135" y="11660"/>
                      <a:pt x="106135" y="11656"/>
                    </a:cubicBezTo>
                    <a:lnTo>
                      <a:pt x="106135" y="11656"/>
                    </a:lnTo>
                    <a:cubicBezTo>
                      <a:pt x="106133" y="11657"/>
                      <a:pt x="106130" y="11657"/>
                      <a:pt x="106128" y="11658"/>
                    </a:cubicBezTo>
                    <a:lnTo>
                      <a:pt x="106128" y="11658"/>
                    </a:lnTo>
                    <a:cubicBezTo>
                      <a:pt x="104868" y="10198"/>
                      <a:pt x="102995" y="9256"/>
                      <a:pt x="101004" y="9256"/>
                    </a:cubicBezTo>
                    <a:cubicBezTo>
                      <a:pt x="100985" y="9256"/>
                      <a:pt x="100967" y="9257"/>
                      <a:pt x="100948" y="9257"/>
                    </a:cubicBezTo>
                    <a:cubicBezTo>
                      <a:pt x="102293" y="7803"/>
                      <a:pt x="104164" y="7003"/>
                      <a:pt x="106098" y="7003"/>
                    </a:cubicBezTo>
                    <a:close/>
                    <a:moveTo>
                      <a:pt x="13651" y="11804"/>
                    </a:moveTo>
                    <a:cubicBezTo>
                      <a:pt x="15587" y="11804"/>
                      <a:pt x="17458" y="12604"/>
                      <a:pt x="18799" y="14050"/>
                    </a:cubicBezTo>
                    <a:lnTo>
                      <a:pt x="18799" y="14050"/>
                    </a:lnTo>
                    <a:cubicBezTo>
                      <a:pt x="18788" y="14050"/>
                      <a:pt x="18777" y="14050"/>
                      <a:pt x="18766" y="14050"/>
                    </a:cubicBezTo>
                    <a:cubicBezTo>
                      <a:pt x="16897" y="14050"/>
                      <a:pt x="15129" y="14889"/>
                      <a:pt x="13888" y="16192"/>
                    </a:cubicBezTo>
                    <a:cubicBezTo>
                      <a:pt x="13968" y="14597"/>
                      <a:pt x="13386" y="13101"/>
                      <a:pt x="12391" y="11918"/>
                    </a:cubicBezTo>
                    <a:cubicBezTo>
                      <a:pt x="12811" y="11842"/>
                      <a:pt x="13233" y="11804"/>
                      <a:pt x="13651" y="11804"/>
                    </a:cubicBezTo>
                    <a:close/>
                    <a:moveTo>
                      <a:pt x="23971" y="11800"/>
                    </a:moveTo>
                    <a:cubicBezTo>
                      <a:pt x="24396" y="11800"/>
                      <a:pt x="24824" y="11839"/>
                      <a:pt x="25250" y="11918"/>
                    </a:cubicBezTo>
                    <a:cubicBezTo>
                      <a:pt x="24255" y="13101"/>
                      <a:pt x="23673" y="14597"/>
                      <a:pt x="23753" y="16192"/>
                    </a:cubicBezTo>
                    <a:cubicBezTo>
                      <a:pt x="22512" y="14889"/>
                      <a:pt x="20744" y="14050"/>
                      <a:pt x="18884" y="14050"/>
                    </a:cubicBezTo>
                    <a:cubicBezTo>
                      <a:pt x="18864" y="14050"/>
                      <a:pt x="18845" y="14050"/>
                      <a:pt x="18825" y="14051"/>
                    </a:cubicBezTo>
                    <a:cubicBezTo>
                      <a:pt x="20162" y="12603"/>
                      <a:pt x="22036" y="11800"/>
                      <a:pt x="23971" y="11800"/>
                    </a:cubicBezTo>
                    <a:close/>
                    <a:moveTo>
                      <a:pt x="37191" y="11695"/>
                    </a:moveTo>
                    <a:cubicBezTo>
                      <a:pt x="39126" y="11695"/>
                      <a:pt x="41007" y="12498"/>
                      <a:pt x="42355" y="13952"/>
                    </a:cubicBezTo>
                    <a:lnTo>
                      <a:pt x="42355" y="13952"/>
                    </a:lnTo>
                    <a:cubicBezTo>
                      <a:pt x="42352" y="13952"/>
                      <a:pt x="42349" y="13952"/>
                      <a:pt x="42346" y="13952"/>
                    </a:cubicBezTo>
                    <a:cubicBezTo>
                      <a:pt x="42328" y="13952"/>
                      <a:pt x="42309" y="13952"/>
                      <a:pt x="42291" y="13952"/>
                    </a:cubicBezTo>
                    <a:cubicBezTo>
                      <a:pt x="40304" y="13952"/>
                      <a:pt x="38437" y="14897"/>
                      <a:pt x="37185" y="16344"/>
                    </a:cubicBezTo>
                    <a:cubicBezTo>
                      <a:pt x="37320" y="14669"/>
                      <a:pt x="36710" y="13092"/>
                      <a:pt x="35662" y="11864"/>
                    </a:cubicBezTo>
                    <a:cubicBezTo>
                      <a:pt x="36169" y="11750"/>
                      <a:pt x="36682" y="11695"/>
                      <a:pt x="37191" y="11695"/>
                    </a:cubicBezTo>
                    <a:close/>
                    <a:moveTo>
                      <a:pt x="124477" y="9648"/>
                    </a:moveTo>
                    <a:cubicBezTo>
                      <a:pt x="127652" y="9648"/>
                      <a:pt x="130827" y="11726"/>
                      <a:pt x="130867" y="15888"/>
                    </a:cubicBezTo>
                    <a:cubicBezTo>
                      <a:pt x="130394" y="15786"/>
                      <a:pt x="129917" y="15736"/>
                      <a:pt x="129443" y="15736"/>
                    </a:cubicBezTo>
                    <a:cubicBezTo>
                      <a:pt x="127584" y="15736"/>
                      <a:pt x="125780" y="16502"/>
                      <a:pt x="124487" y="17895"/>
                    </a:cubicBezTo>
                    <a:cubicBezTo>
                      <a:pt x="123206" y="16515"/>
                      <a:pt x="121414" y="15735"/>
                      <a:pt x="119532" y="15735"/>
                    </a:cubicBezTo>
                    <a:cubicBezTo>
                      <a:pt x="119048" y="15735"/>
                      <a:pt x="118564" y="15780"/>
                      <a:pt x="118089" y="15888"/>
                    </a:cubicBezTo>
                    <a:cubicBezTo>
                      <a:pt x="118125" y="11729"/>
                      <a:pt x="121301" y="9648"/>
                      <a:pt x="124477" y="9648"/>
                    </a:cubicBezTo>
                    <a:close/>
                    <a:moveTo>
                      <a:pt x="77633" y="9753"/>
                    </a:moveTo>
                    <a:cubicBezTo>
                      <a:pt x="80805" y="9753"/>
                      <a:pt x="83979" y="11828"/>
                      <a:pt x="84022" y="15982"/>
                    </a:cubicBezTo>
                    <a:lnTo>
                      <a:pt x="84022" y="15982"/>
                    </a:lnTo>
                    <a:cubicBezTo>
                      <a:pt x="83547" y="15880"/>
                      <a:pt x="83069" y="15830"/>
                      <a:pt x="82594" y="15830"/>
                    </a:cubicBezTo>
                    <a:cubicBezTo>
                      <a:pt x="80737" y="15830"/>
                      <a:pt x="78939" y="16596"/>
                      <a:pt x="77651" y="17984"/>
                    </a:cubicBezTo>
                    <a:cubicBezTo>
                      <a:pt x="76369" y="16613"/>
                      <a:pt x="74577" y="15825"/>
                      <a:pt x="72696" y="15825"/>
                    </a:cubicBezTo>
                    <a:cubicBezTo>
                      <a:pt x="72212" y="15825"/>
                      <a:pt x="71728" y="15879"/>
                      <a:pt x="71253" y="15986"/>
                    </a:cubicBezTo>
                    <a:cubicBezTo>
                      <a:pt x="71284" y="11832"/>
                      <a:pt x="74458" y="9753"/>
                      <a:pt x="77633" y="9753"/>
                    </a:cubicBezTo>
                    <a:close/>
                    <a:moveTo>
                      <a:pt x="100947" y="9753"/>
                    </a:moveTo>
                    <a:cubicBezTo>
                      <a:pt x="104122" y="9753"/>
                      <a:pt x="107296" y="11830"/>
                      <a:pt x="107337" y="15986"/>
                    </a:cubicBezTo>
                    <a:cubicBezTo>
                      <a:pt x="106864" y="15884"/>
                      <a:pt x="106386" y="15834"/>
                      <a:pt x="105913" y="15834"/>
                    </a:cubicBezTo>
                    <a:cubicBezTo>
                      <a:pt x="104054" y="15834"/>
                      <a:pt x="102249" y="16601"/>
                      <a:pt x="100957" y="17993"/>
                    </a:cubicBezTo>
                    <a:cubicBezTo>
                      <a:pt x="99676" y="16613"/>
                      <a:pt x="97883" y="15834"/>
                      <a:pt x="96002" y="15834"/>
                    </a:cubicBezTo>
                    <a:cubicBezTo>
                      <a:pt x="95518" y="15834"/>
                      <a:pt x="95034" y="15888"/>
                      <a:pt x="94559" y="15986"/>
                    </a:cubicBezTo>
                    <a:cubicBezTo>
                      <a:pt x="94595" y="11832"/>
                      <a:pt x="97771" y="9753"/>
                      <a:pt x="100947" y="9753"/>
                    </a:cubicBezTo>
                    <a:close/>
                    <a:moveTo>
                      <a:pt x="53999" y="9848"/>
                    </a:moveTo>
                    <a:cubicBezTo>
                      <a:pt x="57176" y="9848"/>
                      <a:pt x="60352" y="11927"/>
                      <a:pt x="60393" y="16085"/>
                    </a:cubicBezTo>
                    <a:cubicBezTo>
                      <a:pt x="59913" y="15980"/>
                      <a:pt x="59429" y="15929"/>
                      <a:pt x="58949" y="15929"/>
                    </a:cubicBezTo>
                    <a:cubicBezTo>
                      <a:pt x="57093" y="15929"/>
                      <a:pt x="55295" y="16694"/>
                      <a:pt x="53999" y="18087"/>
                    </a:cubicBezTo>
                    <a:lnTo>
                      <a:pt x="53999" y="18087"/>
                    </a:lnTo>
                    <a:cubicBezTo>
                      <a:pt x="52718" y="16710"/>
                      <a:pt x="50928" y="15932"/>
                      <a:pt x="49049" y="15932"/>
                    </a:cubicBezTo>
                    <a:cubicBezTo>
                      <a:pt x="48565" y="15932"/>
                      <a:pt x="48081" y="15977"/>
                      <a:pt x="47606" y="16085"/>
                    </a:cubicBezTo>
                    <a:cubicBezTo>
                      <a:pt x="47646" y="11927"/>
                      <a:pt x="50823" y="9848"/>
                      <a:pt x="53999" y="9848"/>
                    </a:cubicBezTo>
                    <a:close/>
                    <a:moveTo>
                      <a:pt x="7166" y="9943"/>
                    </a:moveTo>
                    <a:cubicBezTo>
                      <a:pt x="10341" y="9943"/>
                      <a:pt x="13516" y="12022"/>
                      <a:pt x="13556" y="16183"/>
                    </a:cubicBezTo>
                    <a:cubicBezTo>
                      <a:pt x="13083" y="16081"/>
                      <a:pt x="12605" y="16031"/>
                      <a:pt x="12131" y="16031"/>
                    </a:cubicBezTo>
                    <a:cubicBezTo>
                      <a:pt x="10273" y="16031"/>
                      <a:pt x="8469" y="16796"/>
                      <a:pt x="7176" y="18181"/>
                    </a:cubicBezTo>
                    <a:cubicBezTo>
                      <a:pt x="5901" y="16817"/>
                      <a:pt x="4126" y="16040"/>
                      <a:pt x="2258" y="16040"/>
                    </a:cubicBezTo>
                    <a:cubicBezTo>
                      <a:pt x="2237" y="16040"/>
                      <a:pt x="2216" y="16040"/>
                      <a:pt x="2194" y="16040"/>
                    </a:cubicBezTo>
                    <a:lnTo>
                      <a:pt x="2212" y="16022"/>
                    </a:lnTo>
                    <a:lnTo>
                      <a:pt x="2212" y="16022"/>
                    </a:lnTo>
                    <a:cubicBezTo>
                      <a:pt x="1728" y="16031"/>
                      <a:pt x="1245" y="16076"/>
                      <a:pt x="770" y="16183"/>
                    </a:cubicBezTo>
                    <a:cubicBezTo>
                      <a:pt x="810" y="12024"/>
                      <a:pt x="3988" y="9943"/>
                      <a:pt x="7166" y="9943"/>
                    </a:cubicBezTo>
                    <a:close/>
                    <a:moveTo>
                      <a:pt x="30463" y="9956"/>
                    </a:moveTo>
                    <a:cubicBezTo>
                      <a:pt x="33636" y="9956"/>
                      <a:pt x="36811" y="12033"/>
                      <a:pt x="36854" y="16188"/>
                    </a:cubicBezTo>
                    <a:lnTo>
                      <a:pt x="36854" y="16188"/>
                    </a:lnTo>
                    <a:cubicBezTo>
                      <a:pt x="36379" y="16086"/>
                      <a:pt x="35901" y="16036"/>
                      <a:pt x="35426" y="16036"/>
                    </a:cubicBezTo>
                    <a:cubicBezTo>
                      <a:pt x="33569" y="16036"/>
                      <a:pt x="31771" y="16802"/>
                      <a:pt x="30483" y="18190"/>
                    </a:cubicBezTo>
                    <a:cubicBezTo>
                      <a:pt x="29201" y="16819"/>
                      <a:pt x="27409" y="16031"/>
                      <a:pt x="25528" y="16031"/>
                    </a:cubicBezTo>
                    <a:cubicBezTo>
                      <a:pt x="25044" y="16031"/>
                      <a:pt x="24560" y="16085"/>
                      <a:pt x="24085" y="16192"/>
                    </a:cubicBezTo>
                    <a:cubicBezTo>
                      <a:pt x="24116" y="12034"/>
                      <a:pt x="27288" y="9956"/>
                      <a:pt x="30463" y="9956"/>
                    </a:cubicBezTo>
                    <a:close/>
                    <a:moveTo>
                      <a:pt x="119326" y="16110"/>
                    </a:moveTo>
                    <a:cubicBezTo>
                      <a:pt x="121265" y="16110"/>
                      <a:pt x="123134" y="16913"/>
                      <a:pt x="124478" y="18361"/>
                    </a:cubicBezTo>
                    <a:cubicBezTo>
                      <a:pt x="124458" y="18360"/>
                      <a:pt x="124439" y="18360"/>
                      <a:pt x="124419" y="18360"/>
                    </a:cubicBezTo>
                    <a:cubicBezTo>
                      <a:pt x="122550" y="18360"/>
                      <a:pt x="120782" y="19199"/>
                      <a:pt x="119541" y="20502"/>
                    </a:cubicBezTo>
                    <a:cubicBezTo>
                      <a:pt x="119622" y="18907"/>
                      <a:pt x="119039" y="17411"/>
                      <a:pt x="118045" y="16228"/>
                    </a:cubicBezTo>
                    <a:cubicBezTo>
                      <a:pt x="118472" y="16149"/>
                      <a:pt x="118901" y="16110"/>
                      <a:pt x="119326" y="16110"/>
                    </a:cubicBezTo>
                    <a:close/>
                    <a:moveTo>
                      <a:pt x="129624" y="16110"/>
                    </a:moveTo>
                    <a:cubicBezTo>
                      <a:pt x="130049" y="16110"/>
                      <a:pt x="130477" y="16149"/>
                      <a:pt x="130903" y="16228"/>
                    </a:cubicBezTo>
                    <a:cubicBezTo>
                      <a:pt x="129908" y="17402"/>
                      <a:pt x="129326" y="18907"/>
                      <a:pt x="129415" y="20493"/>
                    </a:cubicBezTo>
                    <a:lnTo>
                      <a:pt x="129415" y="20502"/>
                    </a:lnTo>
                    <a:cubicBezTo>
                      <a:pt x="128165" y="19199"/>
                      <a:pt x="126397" y="18360"/>
                      <a:pt x="124537" y="18360"/>
                    </a:cubicBezTo>
                    <a:cubicBezTo>
                      <a:pt x="124517" y="18360"/>
                      <a:pt x="124498" y="18360"/>
                      <a:pt x="124478" y="18361"/>
                    </a:cubicBezTo>
                    <a:cubicBezTo>
                      <a:pt x="125815" y="16913"/>
                      <a:pt x="127689" y="16110"/>
                      <a:pt x="129624" y="16110"/>
                    </a:cubicBezTo>
                    <a:close/>
                    <a:moveTo>
                      <a:pt x="82783" y="16209"/>
                    </a:moveTo>
                    <a:cubicBezTo>
                      <a:pt x="83207" y="16209"/>
                      <a:pt x="83633" y="16247"/>
                      <a:pt x="84057" y="16327"/>
                    </a:cubicBezTo>
                    <a:cubicBezTo>
                      <a:pt x="83538" y="16945"/>
                      <a:pt x="83135" y="17653"/>
                      <a:pt x="82875" y="18414"/>
                    </a:cubicBezTo>
                    <a:cubicBezTo>
                      <a:pt x="82633" y="19113"/>
                      <a:pt x="82534" y="19848"/>
                      <a:pt x="82570" y="20592"/>
                    </a:cubicBezTo>
                    <a:cubicBezTo>
                      <a:pt x="81322" y="19282"/>
                      <a:pt x="79551" y="18450"/>
                      <a:pt x="77681" y="18450"/>
                    </a:cubicBezTo>
                    <a:cubicBezTo>
                      <a:pt x="77671" y="18450"/>
                      <a:pt x="77661" y="18450"/>
                      <a:pt x="77651" y="18450"/>
                    </a:cubicBezTo>
                    <a:cubicBezTo>
                      <a:pt x="78988" y="17010"/>
                      <a:pt x="80855" y="16209"/>
                      <a:pt x="82783" y="16209"/>
                    </a:cubicBezTo>
                    <a:close/>
                    <a:moveTo>
                      <a:pt x="95788" y="16212"/>
                    </a:moveTo>
                    <a:cubicBezTo>
                      <a:pt x="97720" y="16212"/>
                      <a:pt x="99592" y="17008"/>
                      <a:pt x="100939" y="18450"/>
                    </a:cubicBezTo>
                    <a:cubicBezTo>
                      <a:pt x="100919" y="18450"/>
                      <a:pt x="100900" y="18450"/>
                      <a:pt x="100880" y="18450"/>
                    </a:cubicBezTo>
                    <a:cubicBezTo>
                      <a:pt x="99011" y="18450"/>
                      <a:pt x="97252" y="19288"/>
                      <a:pt x="96011" y="20592"/>
                    </a:cubicBezTo>
                    <a:cubicBezTo>
                      <a:pt x="96047" y="19848"/>
                      <a:pt x="95948" y="19113"/>
                      <a:pt x="95706" y="18414"/>
                    </a:cubicBezTo>
                    <a:cubicBezTo>
                      <a:pt x="95446" y="17653"/>
                      <a:pt x="95043" y="16945"/>
                      <a:pt x="94523" y="16327"/>
                    </a:cubicBezTo>
                    <a:cubicBezTo>
                      <a:pt x="94944" y="16250"/>
                      <a:pt x="95367" y="16212"/>
                      <a:pt x="95788" y="16212"/>
                    </a:cubicBezTo>
                    <a:close/>
                    <a:moveTo>
                      <a:pt x="48848" y="16307"/>
                    </a:moveTo>
                    <a:cubicBezTo>
                      <a:pt x="50780" y="16307"/>
                      <a:pt x="52650" y="17108"/>
                      <a:pt x="53987" y="18558"/>
                    </a:cubicBezTo>
                    <a:lnTo>
                      <a:pt x="53987" y="18558"/>
                    </a:lnTo>
                    <a:cubicBezTo>
                      <a:pt x="53970" y="18558"/>
                      <a:pt x="53953" y="18557"/>
                      <a:pt x="53936" y="18557"/>
                    </a:cubicBezTo>
                    <a:cubicBezTo>
                      <a:pt x="52067" y="18557"/>
                      <a:pt x="50308" y="19396"/>
                      <a:pt x="49058" y="20699"/>
                    </a:cubicBezTo>
                    <a:cubicBezTo>
                      <a:pt x="49147" y="19104"/>
                      <a:pt x="48565" y="17608"/>
                      <a:pt x="47570" y="16425"/>
                    </a:cubicBezTo>
                    <a:cubicBezTo>
                      <a:pt x="47996" y="16346"/>
                      <a:pt x="48423" y="16307"/>
                      <a:pt x="48848" y="16307"/>
                    </a:cubicBezTo>
                    <a:close/>
                    <a:moveTo>
                      <a:pt x="59142" y="16307"/>
                    </a:moveTo>
                    <a:cubicBezTo>
                      <a:pt x="59567" y="16307"/>
                      <a:pt x="59994" y="16346"/>
                      <a:pt x="60420" y="16425"/>
                    </a:cubicBezTo>
                    <a:cubicBezTo>
                      <a:pt x="59425" y="17608"/>
                      <a:pt x="58843" y="19104"/>
                      <a:pt x="58932" y="20699"/>
                    </a:cubicBezTo>
                    <a:cubicBezTo>
                      <a:pt x="57691" y="19396"/>
                      <a:pt x="55923" y="18557"/>
                      <a:pt x="54054" y="18557"/>
                    </a:cubicBezTo>
                    <a:cubicBezTo>
                      <a:pt x="54037" y="18557"/>
                      <a:pt x="54020" y="18558"/>
                      <a:pt x="54003" y="18558"/>
                    </a:cubicBezTo>
                    <a:lnTo>
                      <a:pt x="54003" y="18558"/>
                    </a:lnTo>
                    <a:cubicBezTo>
                      <a:pt x="55340" y="17108"/>
                      <a:pt x="57210" y="16307"/>
                      <a:pt x="59142" y="16307"/>
                    </a:cubicBezTo>
                    <a:close/>
                    <a:moveTo>
                      <a:pt x="25317" y="16414"/>
                    </a:moveTo>
                    <a:cubicBezTo>
                      <a:pt x="27247" y="16414"/>
                      <a:pt x="29113" y="17211"/>
                      <a:pt x="30456" y="18656"/>
                    </a:cubicBezTo>
                    <a:cubicBezTo>
                      <a:pt x="30436" y="18656"/>
                      <a:pt x="30416" y="18656"/>
                      <a:pt x="30397" y="18656"/>
                    </a:cubicBezTo>
                    <a:cubicBezTo>
                      <a:pt x="28528" y="18656"/>
                      <a:pt x="26769" y="19494"/>
                      <a:pt x="25528" y="20789"/>
                    </a:cubicBezTo>
                    <a:cubicBezTo>
                      <a:pt x="25563" y="20054"/>
                      <a:pt x="25456" y="19310"/>
                      <a:pt x="25223" y="18611"/>
                    </a:cubicBezTo>
                    <a:cubicBezTo>
                      <a:pt x="24954" y="17850"/>
                      <a:pt x="24551" y="17142"/>
                      <a:pt x="24031" y="16533"/>
                    </a:cubicBezTo>
                    <a:cubicBezTo>
                      <a:pt x="24460" y="16453"/>
                      <a:pt x="24890" y="16414"/>
                      <a:pt x="25317" y="16414"/>
                    </a:cubicBezTo>
                    <a:close/>
                    <a:moveTo>
                      <a:pt x="12296" y="16415"/>
                    </a:moveTo>
                    <a:cubicBezTo>
                      <a:pt x="12720" y="16415"/>
                      <a:pt x="13148" y="16454"/>
                      <a:pt x="13574" y="16533"/>
                    </a:cubicBezTo>
                    <a:cubicBezTo>
                      <a:pt x="13055" y="17151"/>
                      <a:pt x="12651" y="17850"/>
                      <a:pt x="12391" y="18611"/>
                    </a:cubicBezTo>
                    <a:cubicBezTo>
                      <a:pt x="12150" y="19310"/>
                      <a:pt x="12042" y="20054"/>
                      <a:pt x="12087" y="20789"/>
                    </a:cubicBezTo>
                    <a:lnTo>
                      <a:pt x="12078" y="20798"/>
                    </a:lnTo>
                    <a:cubicBezTo>
                      <a:pt x="10836" y="19494"/>
                      <a:pt x="9077" y="18656"/>
                      <a:pt x="7217" y="18656"/>
                    </a:cubicBezTo>
                    <a:cubicBezTo>
                      <a:pt x="7198" y="18656"/>
                      <a:pt x="7178" y="18656"/>
                      <a:pt x="7159" y="18656"/>
                    </a:cubicBezTo>
                    <a:cubicBezTo>
                      <a:pt x="8496" y="17216"/>
                      <a:pt x="10363" y="16415"/>
                      <a:pt x="12296" y="16415"/>
                    </a:cubicBezTo>
                    <a:close/>
                    <a:moveTo>
                      <a:pt x="106101" y="16205"/>
                    </a:moveTo>
                    <a:cubicBezTo>
                      <a:pt x="106563" y="16205"/>
                      <a:pt x="107027" y="16251"/>
                      <a:pt x="107489" y="16344"/>
                    </a:cubicBezTo>
                    <a:cubicBezTo>
                      <a:pt x="106486" y="17599"/>
                      <a:pt x="105930" y="19194"/>
                      <a:pt x="106136" y="20861"/>
                    </a:cubicBezTo>
                    <a:cubicBezTo>
                      <a:pt x="104879" y="19398"/>
                      <a:pt x="102991" y="18450"/>
                      <a:pt x="100994" y="18450"/>
                    </a:cubicBezTo>
                    <a:cubicBezTo>
                      <a:pt x="100985" y="18450"/>
                      <a:pt x="100975" y="18450"/>
                      <a:pt x="100966" y="18450"/>
                    </a:cubicBezTo>
                    <a:cubicBezTo>
                      <a:pt x="102304" y="17004"/>
                      <a:pt x="104173" y="16205"/>
                      <a:pt x="106101" y="16205"/>
                    </a:cubicBezTo>
                    <a:close/>
                    <a:moveTo>
                      <a:pt x="70810" y="11698"/>
                    </a:moveTo>
                    <a:cubicBezTo>
                      <a:pt x="71303" y="11698"/>
                      <a:pt x="71800" y="11750"/>
                      <a:pt x="72292" y="11855"/>
                    </a:cubicBezTo>
                    <a:cubicBezTo>
                      <a:pt x="71289" y="13110"/>
                      <a:pt x="70742" y="14705"/>
                      <a:pt x="70939" y="16380"/>
                    </a:cubicBezTo>
                    <a:lnTo>
                      <a:pt x="70957" y="16371"/>
                    </a:lnTo>
                    <a:cubicBezTo>
                      <a:pt x="71461" y="16260"/>
                      <a:pt x="71969" y="16205"/>
                      <a:pt x="72473" y="16205"/>
                    </a:cubicBezTo>
                    <a:cubicBezTo>
                      <a:pt x="74401" y="16205"/>
                      <a:pt x="76274" y="17001"/>
                      <a:pt x="77624" y="18450"/>
                    </a:cubicBezTo>
                    <a:cubicBezTo>
                      <a:pt x="77606" y="18450"/>
                      <a:pt x="77588" y="18450"/>
                      <a:pt x="77570" y="18450"/>
                    </a:cubicBezTo>
                    <a:cubicBezTo>
                      <a:pt x="75520" y="18450"/>
                      <a:pt x="73598" y="19458"/>
                      <a:pt x="72346" y="20986"/>
                    </a:cubicBezTo>
                    <a:cubicBezTo>
                      <a:pt x="72738" y="17269"/>
                      <a:pt x="69425" y="13952"/>
                      <a:pt x="65712" y="13952"/>
                    </a:cubicBezTo>
                    <a:cubicBezTo>
                      <a:pt x="65692" y="13952"/>
                      <a:pt x="65673" y="13952"/>
                      <a:pt x="65653" y="13952"/>
                    </a:cubicBezTo>
                    <a:cubicBezTo>
                      <a:pt x="66995" y="12495"/>
                      <a:pt x="68873" y="11698"/>
                      <a:pt x="70810" y="11698"/>
                    </a:cubicBezTo>
                    <a:close/>
                    <a:moveTo>
                      <a:pt x="35592" y="16407"/>
                    </a:moveTo>
                    <a:cubicBezTo>
                      <a:pt x="36059" y="16407"/>
                      <a:pt x="36530" y="16454"/>
                      <a:pt x="36997" y="16551"/>
                    </a:cubicBezTo>
                    <a:cubicBezTo>
                      <a:pt x="36004" y="17802"/>
                      <a:pt x="35449" y="19385"/>
                      <a:pt x="35643" y="21056"/>
                    </a:cubicBezTo>
                    <a:lnTo>
                      <a:pt x="35643" y="21056"/>
                    </a:lnTo>
                    <a:cubicBezTo>
                      <a:pt x="34391" y="19601"/>
                      <a:pt x="32515" y="18647"/>
                      <a:pt x="30529" y="18647"/>
                    </a:cubicBezTo>
                    <a:cubicBezTo>
                      <a:pt x="30511" y="18647"/>
                      <a:pt x="30492" y="18647"/>
                      <a:pt x="30474" y="18647"/>
                    </a:cubicBezTo>
                    <a:cubicBezTo>
                      <a:pt x="31808" y="17205"/>
                      <a:pt x="33669" y="16407"/>
                      <a:pt x="35592" y="16407"/>
                    </a:cubicBezTo>
                    <a:close/>
                    <a:moveTo>
                      <a:pt x="112821" y="14253"/>
                    </a:moveTo>
                    <a:cubicBezTo>
                      <a:pt x="115997" y="14253"/>
                      <a:pt x="119174" y="16332"/>
                      <a:pt x="119218" y="20493"/>
                    </a:cubicBezTo>
                    <a:cubicBezTo>
                      <a:pt x="118738" y="20388"/>
                      <a:pt x="118254" y="20337"/>
                      <a:pt x="117773" y="20337"/>
                    </a:cubicBezTo>
                    <a:cubicBezTo>
                      <a:pt x="115916" y="20337"/>
                      <a:pt x="114116" y="21103"/>
                      <a:pt x="112821" y="22491"/>
                    </a:cubicBezTo>
                    <a:cubicBezTo>
                      <a:pt x="111548" y="21120"/>
                      <a:pt x="109756" y="20332"/>
                      <a:pt x="107874" y="20332"/>
                    </a:cubicBezTo>
                    <a:cubicBezTo>
                      <a:pt x="107391" y="20332"/>
                      <a:pt x="106907" y="20386"/>
                      <a:pt x="106432" y="20493"/>
                    </a:cubicBezTo>
                    <a:cubicBezTo>
                      <a:pt x="106468" y="16334"/>
                      <a:pt x="109644" y="14253"/>
                      <a:pt x="112821" y="14253"/>
                    </a:cubicBezTo>
                    <a:close/>
                    <a:moveTo>
                      <a:pt x="136138" y="14252"/>
                    </a:moveTo>
                    <a:cubicBezTo>
                      <a:pt x="139311" y="14252"/>
                      <a:pt x="142484" y="16329"/>
                      <a:pt x="142525" y="20484"/>
                    </a:cubicBezTo>
                    <a:lnTo>
                      <a:pt x="142525" y="20493"/>
                    </a:lnTo>
                    <a:cubicBezTo>
                      <a:pt x="142051" y="20391"/>
                      <a:pt x="141574" y="20341"/>
                      <a:pt x="141100" y="20341"/>
                    </a:cubicBezTo>
                    <a:cubicBezTo>
                      <a:pt x="139242" y="20341"/>
                      <a:pt x="137437" y="21108"/>
                      <a:pt x="136145" y="22500"/>
                    </a:cubicBezTo>
                    <a:cubicBezTo>
                      <a:pt x="134871" y="21128"/>
                      <a:pt x="133091" y="20341"/>
                      <a:pt x="131221" y="20341"/>
                    </a:cubicBezTo>
                    <a:cubicBezTo>
                      <a:pt x="131211" y="20341"/>
                      <a:pt x="131200" y="20341"/>
                      <a:pt x="131190" y="20341"/>
                    </a:cubicBezTo>
                    <a:cubicBezTo>
                      <a:pt x="130706" y="20341"/>
                      <a:pt x="130222" y="20386"/>
                      <a:pt x="129747" y="20493"/>
                    </a:cubicBezTo>
                    <a:cubicBezTo>
                      <a:pt x="129783" y="16333"/>
                      <a:pt x="132960" y="14252"/>
                      <a:pt x="136138" y="14252"/>
                    </a:cubicBezTo>
                    <a:close/>
                    <a:moveTo>
                      <a:pt x="89290" y="14357"/>
                    </a:moveTo>
                    <a:cubicBezTo>
                      <a:pt x="91871" y="14357"/>
                      <a:pt x="94452" y="15731"/>
                      <a:pt x="95348" y="18477"/>
                    </a:cubicBezTo>
                    <a:cubicBezTo>
                      <a:pt x="95572" y="19158"/>
                      <a:pt x="95679" y="19866"/>
                      <a:pt x="95688" y="20583"/>
                    </a:cubicBezTo>
                    <a:cubicBezTo>
                      <a:pt x="95213" y="20481"/>
                      <a:pt x="94734" y="20431"/>
                      <a:pt x="94259" y="20431"/>
                    </a:cubicBezTo>
                    <a:cubicBezTo>
                      <a:pt x="92398" y="20431"/>
                      <a:pt x="90599" y="21196"/>
                      <a:pt x="89299" y="22581"/>
                    </a:cubicBezTo>
                    <a:cubicBezTo>
                      <a:pt x="88025" y="21218"/>
                      <a:pt x="86246" y="20430"/>
                      <a:pt x="84376" y="20430"/>
                    </a:cubicBezTo>
                    <a:cubicBezTo>
                      <a:pt x="84365" y="20430"/>
                      <a:pt x="84355" y="20430"/>
                      <a:pt x="84344" y="20430"/>
                    </a:cubicBezTo>
                    <a:cubicBezTo>
                      <a:pt x="83860" y="20430"/>
                      <a:pt x="83376" y="20475"/>
                      <a:pt x="82902" y="20583"/>
                    </a:cubicBezTo>
                    <a:cubicBezTo>
                      <a:pt x="82902" y="19866"/>
                      <a:pt x="83018" y="19158"/>
                      <a:pt x="83233" y="18477"/>
                    </a:cubicBezTo>
                    <a:cubicBezTo>
                      <a:pt x="84129" y="15731"/>
                      <a:pt x="86710" y="14357"/>
                      <a:pt x="89290" y="14357"/>
                    </a:cubicBezTo>
                    <a:close/>
                    <a:moveTo>
                      <a:pt x="42333" y="14454"/>
                    </a:moveTo>
                    <a:cubicBezTo>
                      <a:pt x="45509" y="14454"/>
                      <a:pt x="48686" y="16533"/>
                      <a:pt x="48726" y="20690"/>
                    </a:cubicBezTo>
                    <a:cubicBezTo>
                      <a:pt x="48246" y="20585"/>
                      <a:pt x="47763" y="20534"/>
                      <a:pt x="47283" y="20534"/>
                    </a:cubicBezTo>
                    <a:cubicBezTo>
                      <a:pt x="45427" y="20534"/>
                      <a:pt x="43633" y="21302"/>
                      <a:pt x="42337" y="22697"/>
                    </a:cubicBezTo>
                    <a:cubicBezTo>
                      <a:pt x="41063" y="21325"/>
                      <a:pt x="39284" y="20538"/>
                      <a:pt x="37414" y="20538"/>
                    </a:cubicBezTo>
                    <a:cubicBezTo>
                      <a:pt x="37403" y="20538"/>
                      <a:pt x="37393" y="20538"/>
                      <a:pt x="37382" y="20538"/>
                    </a:cubicBezTo>
                    <a:cubicBezTo>
                      <a:pt x="36898" y="20538"/>
                      <a:pt x="36415" y="20583"/>
                      <a:pt x="35940" y="20690"/>
                    </a:cubicBezTo>
                    <a:cubicBezTo>
                      <a:pt x="35980" y="16533"/>
                      <a:pt x="39156" y="14454"/>
                      <a:pt x="42333" y="14454"/>
                    </a:cubicBezTo>
                    <a:close/>
                    <a:moveTo>
                      <a:pt x="65648" y="14454"/>
                    </a:moveTo>
                    <a:cubicBezTo>
                      <a:pt x="68825" y="14454"/>
                      <a:pt x="72001" y="16533"/>
                      <a:pt x="72041" y="20690"/>
                    </a:cubicBezTo>
                    <a:cubicBezTo>
                      <a:pt x="71563" y="20585"/>
                      <a:pt x="71081" y="20534"/>
                      <a:pt x="70602" y="20534"/>
                    </a:cubicBezTo>
                    <a:cubicBezTo>
                      <a:pt x="68748" y="20534"/>
                      <a:pt x="66949" y="21302"/>
                      <a:pt x="65653" y="22697"/>
                    </a:cubicBezTo>
                    <a:cubicBezTo>
                      <a:pt x="64378" y="21325"/>
                      <a:pt x="62599" y="20538"/>
                      <a:pt x="60729" y="20538"/>
                    </a:cubicBezTo>
                    <a:cubicBezTo>
                      <a:pt x="60719" y="20538"/>
                      <a:pt x="60708" y="20538"/>
                      <a:pt x="60697" y="20538"/>
                    </a:cubicBezTo>
                    <a:cubicBezTo>
                      <a:pt x="60214" y="20538"/>
                      <a:pt x="59730" y="20583"/>
                      <a:pt x="59255" y="20690"/>
                    </a:cubicBezTo>
                    <a:cubicBezTo>
                      <a:pt x="59295" y="16533"/>
                      <a:pt x="62472" y="14454"/>
                      <a:pt x="65648" y="14454"/>
                    </a:cubicBezTo>
                    <a:close/>
                    <a:moveTo>
                      <a:pt x="18806" y="14558"/>
                    </a:moveTo>
                    <a:cubicBezTo>
                      <a:pt x="21388" y="14558"/>
                      <a:pt x="23969" y="15929"/>
                      <a:pt x="24864" y="18674"/>
                    </a:cubicBezTo>
                    <a:cubicBezTo>
                      <a:pt x="25079" y="19355"/>
                      <a:pt x="25196" y="20063"/>
                      <a:pt x="25196" y="20780"/>
                    </a:cubicBezTo>
                    <a:cubicBezTo>
                      <a:pt x="24718" y="20675"/>
                      <a:pt x="24235" y="20624"/>
                      <a:pt x="23756" y="20624"/>
                    </a:cubicBezTo>
                    <a:cubicBezTo>
                      <a:pt x="21903" y="20624"/>
                      <a:pt x="20103" y="21391"/>
                      <a:pt x="18807" y="22787"/>
                    </a:cubicBezTo>
                    <a:cubicBezTo>
                      <a:pt x="17535" y="21407"/>
                      <a:pt x="15734" y="20628"/>
                      <a:pt x="13861" y="20628"/>
                    </a:cubicBezTo>
                    <a:cubicBezTo>
                      <a:pt x="13368" y="20628"/>
                      <a:pt x="12884" y="20672"/>
                      <a:pt x="12409" y="20780"/>
                    </a:cubicBezTo>
                    <a:cubicBezTo>
                      <a:pt x="12418" y="20063"/>
                      <a:pt x="12526" y="19355"/>
                      <a:pt x="12741" y="18674"/>
                    </a:cubicBezTo>
                    <a:cubicBezTo>
                      <a:pt x="13637" y="15931"/>
                      <a:pt x="16222" y="14558"/>
                      <a:pt x="18806" y="14558"/>
                    </a:cubicBezTo>
                    <a:close/>
                    <a:moveTo>
                      <a:pt x="117964" y="20706"/>
                    </a:moveTo>
                    <a:cubicBezTo>
                      <a:pt x="118390" y="20706"/>
                      <a:pt x="118819" y="20745"/>
                      <a:pt x="119245" y="20825"/>
                    </a:cubicBezTo>
                    <a:cubicBezTo>
                      <a:pt x="118726" y="21443"/>
                      <a:pt x="118322" y="22151"/>
                      <a:pt x="118063" y="22913"/>
                    </a:cubicBezTo>
                    <a:lnTo>
                      <a:pt x="118063" y="22904"/>
                    </a:lnTo>
                    <a:cubicBezTo>
                      <a:pt x="117821" y="23611"/>
                      <a:pt x="117722" y="24346"/>
                      <a:pt x="117758" y="25090"/>
                    </a:cubicBezTo>
                    <a:cubicBezTo>
                      <a:pt x="116516" y="23786"/>
                      <a:pt x="114757" y="22948"/>
                      <a:pt x="112897" y="22948"/>
                    </a:cubicBezTo>
                    <a:cubicBezTo>
                      <a:pt x="112878" y="22948"/>
                      <a:pt x="112858" y="22948"/>
                      <a:pt x="112839" y="22948"/>
                    </a:cubicBezTo>
                    <a:cubicBezTo>
                      <a:pt x="114174" y="21503"/>
                      <a:pt x="116038" y="20706"/>
                      <a:pt x="117964" y="20706"/>
                    </a:cubicBezTo>
                    <a:close/>
                    <a:moveTo>
                      <a:pt x="130993" y="20706"/>
                    </a:moveTo>
                    <a:cubicBezTo>
                      <a:pt x="132921" y="20706"/>
                      <a:pt x="134791" y="21503"/>
                      <a:pt x="136127" y="22948"/>
                    </a:cubicBezTo>
                    <a:cubicBezTo>
                      <a:pt x="136107" y="22948"/>
                      <a:pt x="136088" y="22948"/>
                      <a:pt x="136068" y="22948"/>
                    </a:cubicBezTo>
                    <a:cubicBezTo>
                      <a:pt x="134208" y="22948"/>
                      <a:pt x="132440" y="23786"/>
                      <a:pt x="131199" y="25090"/>
                    </a:cubicBezTo>
                    <a:cubicBezTo>
                      <a:pt x="131234" y="24346"/>
                      <a:pt x="131136" y="23611"/>
                      <a:pt x="130894" y="22913"/>
                    </a:cubicBezTo>
                    <a:lnTo>
                      <a:pt x="130894" y="22904"/>
                    </a:lnTo>
                    <a:cubicBezTo>
                      <a:pt x="130634" y="22142"/>
                      <a:pt x="130231" y="21443"/>
                      <a:pt x="129711" y="20825"/>
                    </a:cubicBezTo>
                    <a:cubicBezTo>
                      <a:pt x="130138" y="20745"/>
                      <a:pt x="130567" y="20706"/>
                      <a:pt x="130993" y="20706"/>
                    </a:cubicBezTo>
                    <a:close/>
                    <a:moveTo>
                      <a:pt x="84135" y="20797"/>
                    </a:moveTo>
                    <a:cubicBezTo>
                      <a:pt x="86071" y="20797"/>
                      <a:pt x="87946" y="21599"/>
                      <a:pt x="89290" y="23047"/>
                    </a:cubicBezTo>
                    <a:cubicBezTo>
                      <a:pt x="90626" y="21601"/>
                      <a:pt x="92496" y="20805"/>
                      <a:pt x="94429" y="20805"/>
                    </a:cubicBezTo>
                    <a:cubicBezTo>
                      <a:pt x="94856" y="20805"/>
                      <a:pt x="95287" y="20844"/>
                      <a:pt x="95715" y="20923"/>
                    </a:cubicBezTo>
                    <a:cubicBezTo>
                      <a:pt x="94720" y="22106"/>
                      <a:pt x="94138" y="23602"/>
                      <a:pt x="94228" y="25197"/>
                    </a:cubicBezTo>
                    <a:cubicBezTo>
                      <a:pt x="92977" y="23894"/>
                      <a:pt x="91218" y="23056"/>
                      <a:pt x="89350" y="23056"/>
                    </a:cubicBezTo>
                    <a:cubicBezTo>
                      <a:pt x="89330" y="23056"/>
                      <a:pt x="89310" y="23056"/>
                      <a:pt x="89290" y="23056"/>
                    </a:cubicBezTo>
                    <a:cubicBezTo>
                      <a:pt x="89271" y="23056"/>
                      <a:pt x="89251" y="23056"/>
                      <a:pt x="89231" y="23056"/>
                    </a:cubicBezTo>
                    <a:cubicBezTo>
                      <a:pt x="87362" y="23056"/>
                      <a:pt x="85595" y="23894"/>
                      <a:pt x="84353" y="25197"/>
                    </a:cubicBezTo>
                    <a:cubicBezTo>
                      <a:pt x="84434" y="23602"/>
                      <a:pt x="83851" y="22106"/>
                      <a:pt x="82866" y="20923"/>
                    </a:cubicBezTo>
                    <a:lnTo>
                      <a:pt x="82857" y="20914"/>
                    </a:lnTo>
                    <a:cubicBezTo>
                      <a:pt x="83283" y="20835"/>
                      <a:pt x="83710" y="20797"/>
                      <a:pt x="84135" y="20797"/>
                    </a:cubicBezTo>
                    <a:close/>
                    <a:moveTo>
                      <a:pt x="47488" y="20904"/>
                    </a:moveTo>
                    <a:cubicBezTo>
                      <a:pt x="47912" y="20904"/>
                      <a:pt x="48338" y="20943"/>
                      <a:pt x="48762" y="21022"/>
                    </a:cubicBezTo>
                    <a:cubicBezTo>
                      <a:pt x="48242" y="21640"/>
                      <a:pt x="47839" y="22348"/>
                      <a:pt x="47579" y="23110"/>
                    </a:cubicBezTo>
                    <a:cubicBezTo>
                      <a:pt x="47337" y="23809"/>
                      <a:pt x="47239" y="24552"/>
                      <a:pt x="47275" y="25287"/>
                    </a:cubicBezTo>
                    <a:cubicBezTo>
                      <a:pt x="46033" y="23992"/>
                      <a:pt x="44274" y="23154"/>
                      <a:pt x="42414" y="23154"/>
                    </a:cubicBezTo>
                    <a:cubicBezTo>
                      <a:pt x="42395" y="23154"/>
                      <a:pt x="42375" y="23154"/>
                      <a:pt x="42355" y="23154"/>
                    </a:cubicBezTo>
                    <a:cubicBezTo>
                      <a:pt x="43693" y="21707"/>
                      <a:pt x="45560" y="20904"/>
                      <a:pt x="47488" y="20904"/>
                    </a:cubicBezTo>
                    <a:close/>
                    <a:moveTo>
                      <a:pt x="60505" y="20912"/>
                    </a:moveTo>
                    <a:cubicBezTo>
                      <a:pt x="62435" y="20912"/>
                      <a:pt x="64301" y="21709"/>
                      <a:pt x="65644" y="23154"/>
                    </a:cubicBezTo>
                    <a:cubicBezTo>
                      <a:pt x="65624" y="23154"/>
                      <a:pt x="65604" y="23154"/>
                      <a:pt x="65584" y="23154"/>
                    </a:cubicBezTo>
                    <a:cubicBezTo>
                      <a:pt x="63716" y="23154"/>
                      <a:pt x="61957" y="23993"/>
                      <a:pt x="60715" y="25296"/>
                    </a:cubicBezTo>
                    <a:lnTo>
                      <a:pt x="60715" y="25287"/>
                    </a:lnTo>
                    <a:cubicBezTo>
                      <a:pt x="60751" y="24552"/>
                      <a:pt x="60644" y="23809"/>
                      <a:pt x="60411" y="23110"/>
                    </a:cubicBezTo>
                    <a:cubicBezTo>
                      <a:pt x="60151" y="22348"/>
                      <a:pt x="59748" y="21640"/>
                      <a:pt x="59219" y="21031"/>
                    </a:cubicBezTo>
                    <a:cubicBezTo>
                      <a:pt x="59647" y="20951"/>
                      <a:pt x="60078" y="20912"/>
                      <a:pt x="60505" y="20912"/>
                    </a:cubicBezTo>
                    <a:close/>
                    <a:moveTo>
                      <a:pt x="107673" y="20699"/>
                    </a:moveTo>
                    <a:cubicBezTo>
                      <a:pt x="109600" y="20699"/>
                      <a:pt x="111466" y="21495"/>
                      <a:pt x="112812" y="22939"/>
                    </a:cubicBezTo>
                    <a:cubicBezTo>
                      <a:pt x="112793" y="22939"/>
                      <a:pt x="112774" y="22939"/>
                      <a:pt x="112756" y="22939"/>
                    </a:cubicBezTo>
                    <a:cubicBezTo>
                      <a:pt x="110769" y="22939"/>
                      <a:pt x="108902" y="23885"/>
                      <a:pt x="107659" y="25332"/>
                    </a:cubicBezTo>
                    <a:cubicBezTo>
                      <a:pt x="107785" y="23674"/>
                      <a:pt x="107184" y="22097"/>
                      <a:pt x="106136" y="20878"/>
                    </a:cubicBezTo>
                    <a:lnTo>
                      <a:pt x="106136" y="20870"/>
                    </a:lnTo>
                    <a:cubicBezTo>
                      <a:pt x="106647" y="20755"/>
                      <a:pt x="107162" y="20699"/>
                      <a:pt x="107673" y="20699"/>
                    </a:cubicBezTo>
                    <a:close/>
                    <a:moveTo>
                      <a:pt x="13670" y="20994"/>
                    </a:moveTo>
                    <a:cubicBezTo>
                      <a:pt x="15606" y="20994"/>
                      <a:pt x="17480" y="21797"/>
                      <a:pt x="18825" y="23244"/>
                    </a:cubicBezTo>
                    <a:cubicBezTo>
                      <a:pt x="18805" y="23244"/>
                      <a:pt x="18786" y="23244"/>
                      <a:pt x="18766" y="23244"/>
                    </a:cubicBezTo>
                    <a:cubicBezTo>
                      <a:pt x="16897" y="23244"/>
                      <a:pt x="15129" y="24082"/>
                      <a:pt x="13888" y="25386"/>
                    </a:cubicBezTo>
                    <a:cubicBezTo>
                      <a:pt x="13951" y="23809"/>
                      <a:pt x="13368" y="22303"/>
                      <a:pt x="12382" y="21120"/>
                    </a:cubicBezTo>
                    <a:lnTo>
                      <a:pt x="12391" y="21111"/>
                    </a:lnTo>
                    <a:cubicBezTo>
                      <a:pt x="12817" y="21032"/>
                      <a:pt x="13245" y="20994"/>
                      <a:pt x="13670" y="20994"/>
                    </a:cubicBezTo>
                    <a:close/>
                    <a:moveTo>
                      <a:pt x="23971" y="20994"/>
                    </a:moveTo>
                    <a:cubicBezTo>
                      <a:pt x="24396" y="20994"/>
                      <a:pt x="24824" y="21032"/>
                      <a:pt x="25250" y="21111"/>
                    </a:cubicBezTo>
                    <a:cubicBezTo>
                      <a:pt x="24255" y="22294"/>
                      <a:pt x="23673" y="23791"/>
                      <a:pt x="23753" y="25386"/>
                    </a:cubicBezTo>
                    <a:cubicBezTo>
                      <a:pt x="22512" y="24082"/>
                      <a:pt x="20744" y="23244"/>
                      <a:pt x="18884" y="23244"/>
                    </a:cubicBezTo>
                    <a:cubicBezTo>
                      <a:pt x="18864" y="23244"/>
                      <a:pt x="18845" y="23244"/>
                      <a:pt x="18825" y="23244"/>
                    </a:cubicBezTo>
                    <a:cubicBezTo>
                      <a:pt x="20162" y="21797"/>
                      <a:pt x="22036" y="20994"/>
                      <a:pt x="23971" y="20994"/>
                    </a:cubicBezTo>
                    <a:close/>
                    <a:moveTo>
                      <a:pt x="37165" y="20902"/>
                    </a:moveTo>
                    <a:cubicBezTo>
                      <a:pt x="39100" y="20902"/>
                      <a:pt x="40977" y="21703"/>
                      <a:pt x="42328" y="23154"/>
                    </a:cubicBezTo>
                    <a:cubicBezTo>
                      <a:pt x="42310" y="23154"/>
                      <a:pt x="42291" y="23154"/>
                      <a:pt x="42273" y="23154"/>
                    </a:cubicBezTo>
                    <a:cubicBezTo>
                      <a:pt x="40286" y="23154"/>
                      <a:pt x="38419" y="24100"/>
                      <a:pt x="37176" y="25547"/>
                    </a:cubicBezTo>
                    <a:cubicBezTo>
                      <a:pt x="37302" y="23871"/>
                      <a:pt x="36701" y="22303"/>
                      <a:pt x="35653" y="21076"/>
                    </a:cubicBezTo>
                    <a:lnTo>
                      <a:pt x="35653" y="21067"/>
                    </a:lnTo>
                    <a:cubicBezTo>
                      <a:pt x="36155" y="20956"/>
                      <a:pt x="36662" y="20902"/>
                      <a:pt x="37165" y="20902"/>
                    </a:cubicBezTo>
                    <a:close/>
                    <a:moveTo>
                      <a:pt x="124474" y="18856"/>
                    </a:moveTo>
                    <a:cubicBezTo>
                      <a:pt x="127057" y="18856"/>
                      <a:pt x="129639" y="20229"/>
                      <a:pt x="130536" y="22975"/>
                    </a:cubicBezTo>
                    <a:cubicBezTo>
                      <a:pt x="130751" y="23656"/>
                      <a:pt x="130867" y="24364"/>
                      <a:pt x="130867" y="25081"/>
                    </a:cubicBezTo>
                    <a:cubicBezTo>
                      <a:pt x="130388" y="24976"/>
                      <a:pt x="129906" y="24925"/>
                      <a:pt x="129426" y="24925"/>
                    </a:cubicBezTo>
                    <a:cubicBezTo>
                      <a:pt x="127574" y="24925"/>
                      <a:pt x="125776" y="25691"/>
                      <a:pt x="124487" y="27079"/>
                    </a:cubicBezTo>
                    <a:cubicBezTo>
                      <a:pt x="123206" y="25708"/>
                      <a:pt x="121414" y="24920"/>
                      <a:pt x="119532" y="24920"/>
                    </a:cubicBezTo>
                    <a:cubicBezTo>
                      <a:pt x="119048" y="24920"/>
                      <a:pt x="118564" y="24973"/>
                      <a:pt x="118089" y="25081"/>
                    </a:cubicBezTo>
                    <a:cubicBezTo>
                      <a:pt x="118089" y="24364"/>
                      <a:pt x="118197" y="23656"/>
                      <a:pt x="118412" y="22975"/>
                    </a:cubicBezTo>
                    <a:cubicBezTo>
                      <a:pt x="119308" y="20229"/>
                      <a:pt x="121891" y="18856"/>
                      <a:pt x="124474" y="18856"/>
                    </a:cubicBezTo>
                    <a:close/>
                    <a:moveTo>
                      <a:pt x="77629" y="18952"/>
                    </a:moveTo>
                    <a:cubicBezTo>
                      <a:pt x="80805" y="18952"/>
                      <a:pt x="83981" y="21031"/>
                      <a:pt x="84022" y="25188"/>
                    </a:cubicBezTo>
                    <a:cubicBezTo>
                      <a:pt x="83543" y="25084"/>
                      <a:pt x="83060" y="25032"/>
                      <a:pt x="82581" y="25032"/>
                    </a:cubicBezTo>
                    <a:cubicBezTo>
                      <a:pt x="80728" y="25032"/>
                      <a:pt x="78930" y="25798"/>
                      <a:pt x="77642" y="27187"/>
                    </a:cubicBezTo>
                    <a:cubicBezTo>
                      <a:pt x="76360" y="25816"/>
                      <a:pt x="74568" y="25027"/>
                      <a:pt x="72687" y="25027"/>
                    </a:cubicBezTo>
                    <a:cubicBezTo>
                      <a:pt x="72203" y="25027"/>
                      <a:pt x="71719" y="25081"/>
                      <a:pt x="71244" y="25188"/>
                    </a:cubicBezTo>
                    <a:cubicBezTo>
                      <a:pt x="71280" y="21031"/>
                      <a:pt x="74454" y="18952"/>
                      <a:pt x="77629" y="18952"/>
                    </a:cubicBezTo>
                    <a:close/>
                    <a:moveTo>
                      <a:pt x="100945" y="18952"/>
                    </a:moveTo>
                    <a:cubicBezTo>
                      <a:pt x="104119" y="18952"/>
                      <a:pt x="107295" y="21030"/>
                      <a:pt x="107337" y="25187"/>
                    </a:cubicBezTo>
                    <a:lnTo>
                      <a:pt x="107337" y="25187"/>
                    </a:lnTo>
                    <a:cubicBezTo>
                      <a:pt x="106865" y="25086"/>
                      <a:pt x="106389" y="25037"/>
                      <a:pt x="105918" y="25037"/>
                    </a:cubicBezTo>
                    <a:cubicBezTo>
                      <a:pt x="104057" y="25037"/>
                      <a:pt x="102256" y="25803"/>
                      <a:pt x="100957" y="27196"/>
                    </a:cubicBezTo>
                    <a:cubicBezTo>
                      <a:pt x="99676" y="25816"/>
                      <a:pt x="97883" y="25036"/>
                      <a:pt x="96002" y="25036"/>
                    </a:cubicBezTo>
                    <a:cubicBezTo>
                      <a:pt x="95518" y="25036"/>
                      <a:pt x="95034" y="25081"/>
                      <a:pt x="94559" y="25188"/>
                    </a:cubicBezTo>
                    <a:cubicBezTo>
                      <a:pt x="94595" y="21031"/>
                      <a:pt x="97769" y="18952"/>
                      <a:pt x="100945" y="18952"/>
                    </a:cubicBezTo>
                    <a:close/>
                    <a:moveTo>
                      <a:pt x="53997" y="19058"/>
                    </a:moveTo>
                    <a:cubicBezTo>
                      <a:pt x="56578" y="19058"/>
                      <a:pt x="59157" y="20432"/>
                      <a:pt x="60052" y="23181"/>
                    </a:cubicBezTo>
                    <a:cubicBezTo>
                      <a:pt x="60267" y="23853"/>
                      <a:pt x="60384" y="24570"/>
                      <a:pt x="60384" y="25278"/>
                    </a:cubicBezTo>
                    <a:cubicBezTo>
                      <a:pt x="59909" y="25176"/>
                      <a:pt x="59430" y="25126"/>
                      <a:pt x="58956" y="25126"/>
                    </a:cubicBezTo>
                    <a:cubicBezTo>
                      <a:pt x="57095" y="25126"/>
                      <a:pt x="55295" y="25893"/>
                      <a:pt x="53995" y="27285"/>
                    </a:cubicBezTo>
                    <a:cubicBezTo>
                      <a:pt x="52714" y="25905"/>
                      <a:pt x="50922" y="25126"/>
                      <a:pt x="49049" y="25126"/>
                    </a:cubicBezTo>
                    <a:cubicBezTo>
                      <a:pt x="48556" y="25126"/>
                      <a:pt x="48072" y="25180"/>
                      <a:pt x="47597" y="25278"/>
                    </a:cubicBezTo>
                    <a:cubicBezTo>
                      <a:pt x="47606" y="24570"/>
                      <a:pt x="47714" y="23853"/>
                      <a:pt x="47929" y="23181"/>
                    </a:cubicBezTo>
                    <a:cubicBezTo>
                      <a:pt x="48830" y="20434"/>
                      <a:pt x="51414" y="19058"/>
                      <a:pt x="53997" y="19058"/>
                    </a:cubicBezTo>
                    <a:close/>
                    <a:moveTo>
                      <a:pt x="7163" y="19140"/>
                    </a:moveTo>
                    <a:cubicBezTo>
                      <a:pt x="10339" y="19140"/>
                      <a:pt x="13516" y="21219"/>
                      <a:pt x="13556" y="25377"/>
                    </a:cubicBezTo>
                    <a:cubicBezTo>
                      <a:pt x="13079" y="25272"/>
                      <a:pt x="12598" y="25222"/>
                      <a:pt x="12120" y="25222"/>
                    </a:cubicBezTo>
                    <a:cubicBezTo>
                      <a:pt x="10263" y="25222"/>
                      <a:pt x="8460" y="25990"/>
                      <a:pt x="7163" y="27379"/>
                    </a:cubicBezTo>
                    <a:lnTo>
                      <a:pt x="7163" y="27379"/>
                    </a:lnTo>
                    <a:cubicBezTo>
                      <a:pt x="5882" y="26002"/>
                      <a:pt x="4092" y="25224"/>
                      <a:pt x="2212" y="25224"/>
                    </a:cubicBezTo>
                    <a:cubicBezTo>
                      <a:pt x="1728" y="25224"/>
                      <a:pt x="1245" y="25278"/>
                      <a:pt x="770" y="25377"/>
                    </a:cubicBezTo>
                    <a:cubicBezTo>
                      <a:pt x="810" y="21219"/>
                      <a:pt x="3987" y="19140"/>
                      <a:pt x="7163" y="19140"/>
                    </a:cubicBezTo>
                    <a:close/>
                    <a:moveTo>
                      <a:pt x="30465" y="19152"/>
                    </a:moveTo>
                    <a:cubicBezTo>
                      <a:pt x="33638" y="19152"/>
                      <a:pt x="36811" y="21228"/>
                      <a:pt x="36854" y="25382"/>
                    </a:cubicBezTo>
                    <a:lnTo>
                      <a:pt x="36854" y="25382"/>
                    </a:lnTo>
                    <a:cubicBezTo>
                      <a:pt x="36384" y="25282"/>
                      <a:pt x="35912" y="25234"/>
                      <a:pt x="35443" y="25234"/>
                    </a:cubicBezTo>
                    <a:cubicBezTo>
                      <a:pt x="33580" y="25234"/>
                      <a:pt x="31775" y="26000"/>
                      <a:pt x="30483" y="27393"/>
                    </a:cubicBezTo>
                    <a:cubicBezTo>
                      <a:pt x="29201" y="26013"/>
                      <a:pt x="27409" y="25233"/>
                      <a:pt x="25528" y="25233"/>
                    </a:cubicBezTo>
                    <a:cubicBezTo>
                      <a:pt x="25044" y="25233"/>
                      <a:pt x="24560" y="25287"/>
                      <a:pt x="24085" y="25386"/>
                    </a:cubicBezTo>
                    <a:cubicBezTo>
                      <a:pt x="24116" y="21231"/>
                      <a:pt x="27290" y="19152"/>
                      <a:pt x="30465" y="19152"/>
                    </a:cubicBezTo>
                    <a:close/>
                    <a:moveTo>
                      <a:pt x="119325" y="25304"/>
                    </a:moveTo>
                    <a:cubicBezTo>
                      <a:pt x="121264" y="25304"/>
                      <a:pt x="123133" y="26108"/>
                      <a:pt x="124478" y="27563"/>
                    </a:cubicBezTo>
                    <a:cubicBezTo>
                      <a:pt x="124458" y="27563"/>
                      <a:pt x="124438" y="27563"/>
                      <a:pt x="124418" y="27563"/>
                    </a:cubicBezTo>
                    <a:cubicBezTo>
                      <a:pt x="122550" y="27563"/>
                      <a:pt x="120782" y="28392"/>
                      <a:pt x="119541" y="29696"/>
                    </a:cubicBezTo>
                    <a:cubicBezTo>
                      <a:pt x="119622" y="28110"/>
                      <a:pt x="119039" y="26604"/>
                      <a:pt x="118045" y="25421"/>
                    </a:cubicBezTo>
                    <a:cubicBezTo>
                      <a:pt x="118472" y="25342"/>
                      <a:pt x="118900" y="25304"/>
                      <a:pt x="119325" y="25304"/>
                    </a:cubicBezTo>
                    <a:close/>
                    <a:moveTo>
                      <a:pt x="129625" y="25304"/>
                    </a:moveTo>
                    <a:cubicBezTo>
                      <a:pt x="130050" y="25304"/>
                      <a:pt x="130477" y="25342"/>
                      <a:pt x="130903" y="25421"/>
                    </a:cubicBezTo>
                    <a:cubicBezTo>
                      <a:pt x="129908" y="26604"/>
                      <a:pt x="129326" y="28101"/>
                      <a:pt x="129415" y="29696"/>
                    </a:cubicBezTo>
                    <a:cubicBezTo>
                      <a:pt x="128165" y="28392"/>
                      <a:pt x="126398" y="27563"/>
                      <a:pt x="124538" y="27563"/>
                    </a:cubicBezTo>
                    <a:cubicBezTo>
                      <a:pt x="124518" y="27563"/>
                      <a:pt x="124498" y="27563"/>
                      <a:pt x="124478" y="27563"/>
                    </a:cubicBezTo>
                    <a:cubicBezTo>
                      <a:pt x="125816" y="26108"/>
                      <a:pt x="127690" y="25304"/>
                      <a:pt x="129625" y="25304"/>
                    </a:cubicBezTo>
                    <a:close/>
                    <a:moveTo>
                      <a:pt x="95793" y="25402"/>
                    </a:moveTo>
                    <a:cubicBezTo>
                      <a:pt x="97728" y="25402"/>
                      <a:pt x="99603" y="26205"/>
                      <a:pt x="100948" y="27653"/>
                    </a:cubicBezTo>
                    <a:lnTo>
                      <a:pt x="100948" y="27653"/>
                    </a:lnTo>
                    <a:cubicBezTo>
                      <a:pt x="100945" y="27653"/>
                      <a:pt x="100942" y="27653"/>
                      <a:pt x="100939" y="27653"/>
                    </a:cubicBezTo>
                    <a:cubicBezTo>
                      <a:pt x="100919" y="27652"/>
                      <a:pt x="100900" y="27652"/>
                      <a:pt x="100880" y="27652"/>
                    </a:cubicBezTo>
                    <a:cubicBezTo>
                      <a:pt x="99020" y="27652"/>
                      <a:pt x="97252" y="28491"/>
                      <a:pt x="96011" y="29794"/>
                    </a:cubicBezTo>
                    <a:cubicBezTo>
                      <a:pt x="96091" y="28199"/>
                      <a:pt x="95509" y="26703"/>
                      <a:pt x="94514" y="25520"/>
                    </a:cubicBezTo>
                    <a:cubicBezTo>
                      <a:pt x="94940" y="25441"/>
                      <a:pt x="95368" y="25402"/>
                      <a:pt x="95793" y="25402"/>
                    </a:cubicBezTo>
                    <a:close/>
                    <a:moveTo>
                      <a:pt x="82779" y="25411"/>
                    </a:moveTo>
                    <a:cubicBezTo>
                      <a:pt x="83204" y="25411"/>
                      <a:pt x="83632" y="25450"/>
                      <a:pt x="84057" y="25529"/>
                    </a:cubicBezTo>
                    <a:cubicBezTo>
                      <a:pt x="83063" y="26703"/>
                      <a:pt x="82480" y="28208"/>
                      <a:pt x="82570" y="29803"/>
                    </a:cubicBezTo>
                    <a:cubicBezTo>
                      <a:pt x="81320" y="28500"/>
                      <a:pt x="79561" y="27661"/>
                      <a:pt x="77692" y="27661"/>
                    </a:cubicBezTo>
                    <a:cubicBezTo>
                      <a:pt x="77672" y="27661"/>
                      <a:pt x="77653" y="27661"/>
                      <a:pt x="77633" y="27662"/>
                    </a:cubicBezTo>
                    <a:cubicBezTo>
                      <a:pt x="78970" y="26214"/>
                      <a:pt x="80844" y="25411"/>
                      <a:pt x="82779" y="25411"/>
                    </a:cubicBezTo>
                    <a:close/>
                    <a:moveTo>
                      <a:pt x="59128" y="25506"/>
                    </a:moveTo>
                    <a:cubicBezTo>
                      <a:pt x="59557" y="25506"/>
                      <a:pt x="59990" y="25546"/>
                      <a:pt x="60420" y="25628"/>
                    </a:cubicBezTo>
                    <a:cubicBezTo>
                      <a:pt x="59434" y="26801"/>
                      <a:pt x="58852" y="28307"/>
                      <a:pt x="58932" y="29893"/>
                    </a:cubicBezTo>
                    <a:cubicBezTo>
                      <a:pt x="57697" y="28596"/>
                      <a:pt x="55941" y="27760"/>
                      <a:pt x="54083" y="27760"/>
                    </a:cubicBezTo>
                    <a:cubicBezTo>
                      <a:pt x="54054" y="27760"/>
                      <a:pt x="54024" y="27760"/>
                      <a:pt x="53995" y="27760"/>
                    </a:cubicBezTo>
                    <a:cubicBezTo>
                      <a:pt x="53975" y="27760"/>
                      <a:pt x="53955" y="27760"/>
                      <a:pt x="53935" y="27760"/>
                    </a:cubicBezTo>
                    <a:cubicBezTo>
                      <a:pt x="52067" y="27760"/>
                      <a:pt x="50308" y="28589"/>
                      <a:pt x="49058" y="29893"/>
                    </a:cubicBezTo>
                    <a:cubicBezTo>
                      <a:pt x="49138" y="28307"/>
                      <a:pt x="48565" y="26801"/>
                      <a:pt x="47561" y="25619"/>
                    </a:cubicBezTo>
                    <a:lnTo>
                      <a:pt x="47561" y="25619"/>
                    </a:lnTo>
                    <a:lnTo>
                      <a:pt x="47570" y="25628"/>
                    </a:lnTo>
                    <a:cubicBezTo>
                      <a:pt x="48002" y="25546"/>
                      <a:pt x="48436" y="25506"/>
                      <a:pt x="48867" y="25506"/>
                    </a:cubicBezTo>
                    <a:cubicBezTo>
                      <a:pt x="50796" y="25506"/>
                      <a:pt x="52663" y="26308"/>
                      <a:pt x="54004" y="27751"/>
                    </a:cubicBezTo>
                    <a:cubicBezTo>
                      <a:pt x="55337" y="26308"/>
                      <a:pt x="57203" y="25506"/>
                      <a:pt x="59128" y="25506"/>
                    </a:cubicBezTo>
                    <a:close/>
                    <a:moveTo>
                      <a:pt x="25327" y="25613"/>
                    </a:moveTo>
                    <a:cubicBezTo>
                      <a:pt x="27257" y="25613"/>
                      <a:pt x="29124" y="26416"/>
                      <a:pt x="30465" y="27859"/>
                    </a:cubicBezTo>
                    <a:lnTo>
                      <a:pt x="30465" y="27859"/>
                    </a:lnTo>
                    <a:cubicBezTo>
                      <a:pt x="30462" y="27859"/>
                      <a:pt x="30459" y="27859"/>
                      <a:pt x="30456" y="27859"/>
                    </a:cubicBezTo>
                    <a:cubicBezTo>
                      <a:pt x="30436" y="27859"/>
                      <a:pt x="30416" y="27858"/>
                      <a:pt x="30397" y="27858"/>
                    </a:cubicBezTo>
                    <a:cubicBezTo>
                      <a:pt x="28528" y="27858"/>
                      <a:pt x="26769" y="28697"/>
                      <a:pt x="25519" y="30000"/>
                    </a:cubicBezTo>
                    <a:cubicBezTo>
                      <a:pt x="25608" y="28414"/>
                      <a:pt x="25026" y="26909"/>
                      <a:pt x="24031" y="25735"/>
                    </a:cubicBezTo>
                    <a:cubicBezTo>
                      <a:pt x="24463" y="25653"/>
                      <a:pt x="24897" y="25613"/>
                      <a:pt x="25327" y="25613"/>
                    </a:cubicBezTo>
                    <a:close/>
                    <a:moveTo>
                      <a:pt x="106136" y="30070"/>
                    </a:moveTo>
                    <a:cubicBezTo>
                      <a:pt x="106135" y="30070"/>
                      <a:pt x="106135" y="30070"/>
                      <a:pt x="106134" y="30070"/>
                    </a:cubicBezTo>
                    <a:lnTo>
                      <a:pt x="106134" y="30070"/>
                    </a:lnTo>
                    <a:lnTo>
                      <a:pt x="106136" y="30072"/>
                    </a:lnTo>
                    <a:cubicBezTo>
                      <a:pt x="106136" y="30071"/>
                      <a:pt x="106136" y="30071"/>
                      <a:pt x="106136" y="30070"/>
                    </a:cubicBezTo>
                    <a:close/>
                    <a:moveTo>
                      <a:pt x="70806" y="20910"/>
                    </a:moveTo>
                    <a:cubicBezTo>
                      <a:pt x="71297" y="20910"/>
                      <a:pt x="71792" y="20961"/>
                      <a:pt x="72283" y="21067"/>
                    </a:cubicBezTo>
                    <a:cubicBezTo>
                      <a:pt x="71289" y="22321"/>
                      <a:pt x="70742" y="23907"/>
                      <a:pt x="70939" y="25574"/>
                    </a:cubicBezTo>
                    <a:cubicBezTo>
                      <a:pt x="71449" y="25460"/>
                      <a:pt x="71962" y="25404"/>
                      <a:pt x="72472" y="25404"/>
                    </a:cubicBezTo>
                    <a:cubicBezTo>
                      <a:pt x="74409" y="25404"/>
                      <a:pt x="76285" y="26207"/>
                      <a:pt x="77633" y="27662"/>
                    </a:cubicBezTo>
                    <a:cubicBezTo>
                      <a:pt x="77615" y="27661"/>
                      <a:pt x="77597" y="27661"/>
                      <a:pt x="77578" y="27661"/>
                    </a:cubicBezTo>
                    <a:cubicBezTo>
                      <a:pt x="75520" y="27661"/>
                      <a:pt x="73598" y="28670"/>
                      <a:pt x="72346" y="30197"/>
                    </a:cubicBezTo>
                    <a:cubicBezTo>
                      <a:pt x="72748" y="26467"/>
                      <a:pt x="69425" y="23154"/>
                      <a:pt x="65707" y="23154"/>
                    </a:cubicBezTo>
                    <a:cubicBezTo>
                      <a:pt x="65692" y="23154"/>
                      <a:pt x="65677" y="23154"/>
                      <a:pt x="65662" y="23154"/>
                    </a:cubicBezTo>
                    <a:cubicBezTo>
                      <a:pt x="67004" y="21705"/>
                      <a:pt x="68876" y="20910"/>
                      <a:pt x="70806" y="20910"/>
                    </a:cubicBezTo>
                    <a:close/>
                    <a:moveTo>
                      <a:pt x="112818" y="23450"/>
                    </a:moveTo>
                    <a:cubicBezTo>
                      <a:pt x="115995" y="23450"/>
                      <a:pt x="119174" y="25529"/>
                      <a:pt x="119218" y="29687"/>
                    </a:cubicBezTo>
                    <a:cubicBezTo>
                      <a:pt x="118738" y="29582"/>
                      <a:pt x="118254" y="29531"/>
                      <a:pt x="117774" y="29531"/>
                    </a:cubicBezTo>
                    <a:cubicBezTo>
                      <a:pt x="115916" y="29531"/>
                      <a:pt x="114117" y="30298"/>
                      <a:pt x="112821" y="31694"/>
                    </a:cubicBezTo>
                    <a:cubicBezTo>
                      <a:pt x="111548" y="30314"/>
                      <a:pt x="109756" y="29534"/>
                      <a:pt x="107874" y="29534"/>
                    </a:cubicBezTo>
                    <a:cubicBezTo>
                      <a:pt x="107391" y="29534"/>
                      <a:pt x="106907" y="29588"/>
                      <a:pt x="106432" y="29687"/>
                    </a:cubicBezTo>
                    <a:cubicBezTo>
                      <a:pt x="106468" y="25529"/>
                      <a:pt x="109642" y="23450"/>
                      <a:pt x="112818" y="23450"/>
                    </a:cubicBezTo>
                    <a:close/>
                    <a:moveTo>
                      <a:pt x="136132" y="23450"/>
                    </a:moveTo>
                    <a:cubicBezTo>
                      <a:pt x="139308" y="23450"/>
                      <a:pt x="142484" y="25529"/>
                      <a:pt x="142525" y="29687"/>
                    </a:cubicBezTo>
                    <a:cubicBezTo>
                      <a:pt x="142051" y="29585"/>
                      <a:pt x="141574" y="29535"/>
                      <a:pt x="141100" y="29535"/>
                    </a:cubicBezTo>
                    <a:cubicBezTo>
                      <a:pt x="139242" y="29535"/>
                      <a:pt x="137437" y="30301"/>
                      <a:pt x="136145" y="31694"/>
                    </a:cubicBezTo>
                    <a:cubicBezTo>
                      <a:pt x="134863" y="30314"/>
                      <a:pt x="133071" y="29534"/>
                      <a:pt x="131190" y="29534"/>
                    </a:cubicBezTo>
                    <a:cubicBezTo>
                      <a:pt x="130706" y="29534"/>
                      <a:pt x="130222" y="29588"/>
                      <a:pt x="129747" y="29687"/>
                    </a:cubicBezTo>
                    <a:cubicBezTo>
                      <a:pt x="129783" y="25529"/>
                      <a:pt x="132957" y="23450"/>
                      <a:pt x="136132" y="23450"/>
                    </a:cubicBezTo>
                    <a:close/>
                    <a:moveTo>
                      <a:pt x="89290" y="23558"/>
                    </a:moveTo>
                    <a:cubicBezTo>
                      <a:pt x="92466" y="23558"/>
                      <a:pt x="95642" y="25636"/>
                      <a:pt x="95679" y="29792"/>
                    </a:cubicBezTo>
                    <a:lnTo>
                      <a:pt x="95679" y="29792"/>
                    </a:lnTo>
                    <a:cubicBezTo>
                      <a:pt x="95202" y="29689"/>
                      <a:pt x="94721" y="29638"/>
                      <a:pt x="94245" y="29638"/>
                    </a:cubicBezTo>
                    <a:cubicBezTo>
                      <a:pt x="92389" y="29638"/>
                      <a:pt x="90595" y="30406"/>
                      <a:pt x="89299" y="31801"/>
                    </a:cubicBezTo>
                    <a:cubicBezTo>
                      <a:pt x="88025" y="30429"/>
                      <a:pt x="86246" y="29642"/>
                      <a:pt x="84376" y="29642"/>
                    </a:cubicBezTo>
                    <a:cubicBezTo>
                      <a:pt x="84365" y="29642"/>
                      <a:pt x="84355" y="29642"/>
                      <a:pt x="84344" y="29642"/>
                    </a:cubicBezTo>
                    <a:cubicBezTo>
                      <a:pt x="83860" y="29642"/>
                      <a:pt x="83376" y="29687"/>
                      <a:pt x="82902" y="29794"/>
                    </a:cubicBezTo>
                    <a:cubicBezTo>
                      <a:pt x="82937" y="25637"/>
                      <a:pt x="86114" y="23558"/>
                      <a:pt x="89290" y="23558"/>
                    </a:cubicBezTo>
                    <a:close/>
                    <a:moveTo>
                      <a:pt x="42335" y="23651"/>
                    </a:moveTo>
                    <a:cubicBezTo>
                      <a:pt x="45511" y="23651"/>
                      <a:pt x="48686" y="25727"/>
                      <a:pt x="48726" y="29884"/>
                    </a:cubicBezTo>
                    <a:cubicBezTo>
                      <a:pt x="48251" y="29782"/>
                      <a:pt x="47772" y="29732"/>
                      <a:pt x="47298" y="29732"/>
                    </a:cubicBezTo>
                    <a:cubicBezTo>
                      <a:pt x="45434" y="29732"/>
                      <a:pt x="43630" y="30499"/>
                      <a:pt x="42337" y="31891"/>
                    </a:cubicBezTo>
                    <a:cubicBezTo>
                      <a:pt x="41056" y="30511"/>
                      <a:pt x="39264" y="29731"/>
                      <a:pt x="37382" y="29731"/>
                    </a:cubicBezTo>
                    <a:cubicBezTo>
                      <a:pt x="36898" y="29731"/>
                      <a:pt x="36415" y="29785"/>
                      <a:pt x="35940" y="29884"/>
                    </a:cubicBezTo>
                    <a:cubicBezTo>
                      <a:pt x="35980" y="25729"/>
                      <a:pt x="39158" y="23651"/>
                      <a:pt x="42335" y="23651"/>
                    </a:cubicBezTo>
                    <a:close/>
                    <a:moveTo>
                      <a:pt x="65651" y="23651"/>
                    </a:moveTo>
                    <a:cubicBezTo>
                      <a:pt x="68826" y="23651"/>
                      <a:pt x="72001" y="25727"/>
                      <a:pt x="72041" y="29884"/>
                    </a:cubicBezTo>
                    <a:cubicBezTo>
                      <a:pt x="71568" y="29782"/>
                      <a:pt x="71091" y="29732"/>
                      <a:pt x="70617" y="29732"/>
                    </a:cubicBezTo>
                    <a:cubicBezTo>
                      <a:pt x="68758" y="29732"/>
                      <a:pt x="66952" y="30499"/>
                      <a:pt x="65653" y="31891"/>
                    </a:cubicBezTo>
                    <a:cubicBezTo>
                      <a:pt x="64371" y="30511"/>
                      <a:pt x="62579" y="29731"/>
                      <a:pt x="60697" y="29731"/>
                    </a:cubicBezTo>
                    <a:cubicBezTo>
                      <a:pt x="60214" y="29731"/>
                      <a:pt x="59730" y="29785"/>
                      <a:pt x="59255" y="29884"/>
                    </a:cubicBezTo>
                    <a:cubicBezTo>
                      <a:pt x="59295" y="25729"/>
                      <a:pt x="62473" y="23651"/>
                      <a:pt x="65651" y="23651"/>
                    </a:cubicBezTo>
                    <a:close/>
                    <a:moveTo>
                      <a:pt x="18808" y="23757"/>
                    </a:moveTo>
                    <a:cubicBezTo>
                      <a:pt x="21978" y="23757"/>
                      <a:pt x="25149" y="25829"/>
                      <a:pt x="25196" y="29978"/>
                    </a:cubicBezTo>
                    <a:lnTo>
                      <a:pt x="25196" y="29978"/>
                    </a:lnTo>
                    <a:cubicBezTo>
                      <a:pt x="24721" y="29876"/>
                      <a:pt x="24243" y="29826"/>
                      <a:pt x="23769" y="29826"/>
                    </a:cubicBezTo>
                    <a:cubicBezTo>
                      <a:pt x="21911" y="29826"/>
                      <a:pt x="20114" y="30592"/>
                      <a:pt x="18825" y="31981"/>
                    </a:cubicBezTo>
                    <a:cubicBezTo>
                      <a:pt x="17544" y="30610"/>
                      <a:pt x="15752" y="29821"/>
                      <a:pt x="13870" y="29821"/>
                    </a:cubicBezTo>
                    <a:cubicBezTo>
                      <a:pt x="13386" y="29830"/>
                      <a:pt x="12902" y="29875"/>
                      <a:pt x="12427" y="29982"/>
                    </a:cubicBezTo>
                    <a:cubicBezTo>
                      <a:pt x="12463" y="25834"/>
                      <a:pt x="15635" y="23757"/>
                      <a:pt x="18808" y="23757"/>
                    </a:cubicBezTo>
                    <a:close/>
                    <a:moveTo>
                      <a:pt x="117967" y="29909"/>
                    </a:moveTo>
                    <a:cubicBezTo>
                      <a:pt x="118392" y="29909"/>
                      <a:pt x="118820" y="29948"/>
                      <a:pt x="119245" y="30027"/>
                    </a:cubicBezTo>
                    <a:cubicBezTo>
                      <a:pt x="118253" y="31208"/>
                      <a:pt x="117671" y="32700"/>
                      <a:pt x="117757" y="34292"/>
                    </a:cubicBezTo>
                    <a:lnTo>
                      <a:pt x="117757" y="34292"/>
                    </a:lnTo>
                    <a:cubicBezTo>
                      <a:pt x="116507" y="32989"/>
                      <a:pt x="114740" y="32159"/>
                      <a:pt x="112880" y="32159"/>
                    </a:cubicBezTo>
                    <a:cubicBezTo>
                      <a:pt x="112860" y="32159"/>
                      <a:pt x="112840" y="32160"/>
                      <a:pt x="112821" y="32160"/>
                    </a:cubicBezTo>
                    <a:cubicBezTo>
                      <a:pt x="114158" y="30712"/>
                      <a:pt x="116031" y="29909"/>
                      <a:pt x="117967" y="29909"/>
                    </a:cubicBezTo>
                    <a:close/>
                    <a:moveTo>
                      <a:pt x="84144" y="30017"/>
                    </a:moveTo>
                    <a:cubicBezTo>
                      <a:pt x="86080" y="30017"/>
                      <a:pt x="87953" y="30820"/>
                      <a:pt x="89290" y="32267"/>
                    </a:cubicBezTo>
                    <a:cubicBezTo>
                      <a:pt x="89271" y="32267"/>
                      <a:pt x="89251" y="32267"/>
                      <a:pt x="89231" y="32267"/>
                    </a:cubicBezTo>
                    <a:cubicBezTo>
                      <a:pt x="87362" y="32267"/>
                      <a:pt x="85595" y="33105"/>
                      <a:pt x="84353" y="34409"/>
                    </a:cubicBezTo>
                    <a:cubicBezTo>
                      <a:pt x="84443" y="32814"/>
                      <a:pt x="83851" y="31317"/>
                      <a:pt x="82866" y="30135"/>
                    </a:cubicBezTo>
                    <a:cubicBezTo>
                      <a:pt x="83291" y="30056"/>
                      <a:pt x="83719" y="30017"/>
                      <a:pt x="84144" y="30017"/>
                    </a:cubicBezTo>
                    <a:close/>
                    <a:moveTo>
                      <a:pt x="94437" y="30017"/>
                    </a:moveTo>
                    <a:cubicBezTo>
                      <a:pt x="94862" y="30017"/>
                      <a:pt x="95289" y="30056"/>
                      <a:pt x="95715" y="30135"/>
                    </a:cubicBezTo>
                    <a:cubicBezTo>
                      <a:pt x="94729" y="31317"/>
                      <a:pt x="94138" y="32814"/>
                      <a:pt x="94228" y="34409"/>
                    </a:cubicBezTo>
                    <a:cubicBezTo>
                      <a:pt x="92977" y="33105"/>
                      <a:pt x="91218" y="32267"/>
                      <a:pt x="89350" y="32267"/>
                    </a:cubicBezTo>
                    <a:cubicBezTo>
                      <a:pt x="89333" y="32267"/>
                      <a:pt x="89316" y="32267"/>
                      <a:pt x="89299" y="32267"/>
                    </a:cubicBezTo>
                    <a:lnTo>
                      <a:pt x="89299" y="32267"/>
                    </a:lnTo>
                    <a:cubicBezTo>
                      <a:pt x="90637" y="30820"/>
                      <a:pt x="92504" y="30017"/>
                      <a:pt x="94437" y="30017"/>
                    </a:cubicBezTo>
                    <a:close/>
                    <a:moveTo>
                      <a:pt x="47484" y="30107"/>
                    </a:moveTo>
                    <a:cubicBezTo>
                      <a:pt x="47908" y="30107"/>
                      <a:pt x="48336" y="30145"/>
                      <a:pt x="48762" y="30224"/>
                    </a:cubicBezTo>
                    <a:cubicBezTo>
                      <a:pt x="47767" y="31407"/>
                      <a:pt x="47185" y="32912"/>
                      <a:pt x="47275" y="34498"/>
                    </a:cubicBezTo>
                    <a:cubicBezTo>
                      <a:pt x="46024" y="33195"/>
                      <a:pt x="44256" y="32357"/>
                      <a:pt x="42396" y="32357"/>
                    </a:cubicBezTo>
                    <a:cubicBezTo>
                      <a:pt x="42377" y="32357"/>
                      <a:pt x="42357" y="32357"/>
                      <a:pt x="42337" y="32357"/>
                    </a:cubicBezTo>
                    <a:cubicBezTo>
                      <a:pt x="43675" y="30909"/>
                      <a:pt x="45548" y="30107"/>
                      <a:pt x="47484" y="30107"/>
                    </a:cubicBezTo>
                    <a:close/>
                    <a:moveTo>
                      <a:pt x="60497" y="30107"/>
                    </a:moveTo>
                    <a:cubicBezTo>
                      <a:pt x="62433" y="30107"/>
                      <a:pt x="64308" y="30911"/>
                      <a:pt x="65653" y="32366"/>
                    </a:cubicBezTo>
                    <a:lnTo>
                      <a:pt x="65653" y="32366"/>
                    </a:lnTo>
                    <a:cubicBezTo>
                      <a:pt x="65650" y="32366"/>
                      <a:pt x="65647" y="32366"/>
                      <a:pt x="65644" y="32366"/>
                    </a:cubicBezTo>
                    <a:cubicBezTo>
                      <a:pt x="65624" y="32366"/>
                      <a:pt x="65604" y="32366"/>
                      <a:pt x="65584" y="32366"/>
                    </a:cubicBezTo>
                    <a:cubicBezTo>
                      <a:pt x="63715" y="32366"/>
                      <a:pt x="61957" y="33195"/>
                      <a:pt x="60706" y="34498"/>
                    </a:cubicBezTo>
                    <a:cubicBezTo>
                      <a:pt x="60796" y="32912"/>
                      <a:pt x="60214" y="31407"/>
                      <a:pt x="59219" y="30224"/>
                    </a:cubicBezTo>
                    <a:cubicBezTo>
                      <a:pt x="59644" y="30145"/>
                      <a:pt x="60072" y="30107"/>
                      <a:pt x="60497" y="30107"/>
                    </a:cubicBezTo>
                    <a:close/>
                    <a:moveTo>
                      <a:pt x="106093" y="25399"/>
                    </a:moveTo>
                    <a:cubicBezTo>
                      <a:pt x="106554" y="25399"/>
                      <a:pt x="107019" y="25445"/>
                      <a:pt x="107480" y="25538"/>
                    </a:cubicBezTo>
                    <a:cubicBezTo>
                      <a:pt x="106477" y="26801"/>
                      <a:pt x="105930" y="28395"/>
                      <a:pt x="106136" y="30070"/>
                    </a:cubicBezTo>
                    <a:lnTo>
                      <a:pt x="106136" y="30070"/>
                    </a:lnTo>
                    <a:cubicBezTo>
                      <a:pt x="106645" y="29957"/>
                      <a:pt x="107158" y="29902"/>
                      <a:pt x="107667" y="29902"/>
                    </a:cubicBezTo>
                    <a:cubicBezTo>
                      <a:pt x="109601" y="29902"/>
                      <a:pt x="111474" y="30700"/>
                      <a:pt x="112821" y="32160"/>
                    </a:cubicBezTo>
                    <a:cubicBezTo>
                      <a:pt x="112802" y="32160"/>
                      <a:pt x="112783" y="32160"/>
                      <a:pt x="112764" y="32160"/>
                    </a:cubicBezTo>
                    <a:cubicBezTo>
                      <a:pt x="110778" y="32160"/>
                      <a:pt x="108911" y="33096"/>
                      <a:pt x="107659" y="34543"/>
                    </a:cubicBezTo>
                    <a:cubicBezTo>
                      <a:pt x="107785" y="32877"/>
                      <a:pt x="107175" y="31300"/>
                      <a:pt x="106127" y="30072"/>
                    </a:cubicBezTo>
                    <a:cubicBezTo>
                      <a:pt x="106130" y="30071"/>
                      <a:pt x="106132" y="30071"/>
                      <a:pt x="106134" y="30070"/>
                    </a:cubicBezTo>
                    <a:lnTo>
                      <a:pt x="106134" y="30070"/>
                    </a:lnTo>
                    <a:lnTo>
                      <a:pt x="106127" y="30063"/>
                    </a:lnTo>
                    <a:cubicBezTo>
                      <a:pt x="104875" y="28607"/>
                      <a:pt x="102990" y="27652"/>
                      <a:pt x="100995" y="27652"/>
                    </a:cubicBezTo>
                    <a:cubicBezTo>
                      <a:pt x="100979" y="27652"/>
                      <a:pt x="100964" y="27652"/>
                      <a:pt x="100948" y="27653"/>
                    </a:cubicBezTo>
                    <a:lnTo>
                      <a:pt x="100948" y="27653"/>
                    </a:lnTo>
                    <a:cubicBezTo>
                      <a:pt x="102286" y="26199"/>
                      <a:pt x="104161" y="25399"/>
                      <a:pt x="106093" y="25399"/>
                    </a:cubicBezTo>
                    <a:close/>
                    <a:moveTo>
                      <a:pt x="13651" y="30209"/>
                    </a:moveTo>
                    <a:cubicBezTo>
                      <a:pt x="15587" y="30209"/>
                      <a:pt x="17458" y="31009"/>
                      <a:pt x="18799" y="32455"/>
                    </a:cubicBezTo>
                    <a:lnTo>
                      <a:pt x="18799" y="32455"/>
                    </a:lnTo>
                    <a:cubicBezTo>
                      <a:pt x="18788" y="32455"/>
                      <a:pt x="18777" y="32455"/>
                      <a:pt x="18766" y="32455"/>
                    </a:cubicBezTo>
                    <a:cubicBezTo>
                      <a:pt x="16897" y="32455"/>
                      <a:pt x="15129" y="33294"/>
                      <a:pt x="13888" y="34597"/>
                    </a:cubicBezTo>
                    <a:cubicBezTo>
                      <a:pt x="13968" y="33002"/>
                      <a:pt x="13386" y="31497"/>
                      <a:pt x="12391" y="30323"/>
                    </a:cubicBezTo>
                    <a:cubicBezTo>
                      <a:pt x="12811" y="30247"/>
                      <a:pt x="13233" y="30209"/>
                      <a:pt x="13651" y="30209"/>
                    </a:cubicBezTo>
                    <a:close/>
                    <a:moveTo>
                      <a:pt x="23971" y="30205"/>
                    </a:moveTo>
                    <a:cubicBezTo>
                      <a:pt x="24396" y="30205"/>
                      <a:pt x="24824" y="30244"/>
                      <a:pt x="25250" y="30323"/>
                    </a:cubicBezTo>
                    <a:cubicBezTo>
                      <a:pt x="24255" y="31497"/>
                      <a:pt x="23673" y="33002"/>
                      <a:pt x="23753" y="34597"/>
                    </a:cubicBezTo>
                    <a:cubicBezTo>
                      <a:pt x="22512" y="33294"/>
                      <a:pt x="20744" y="32455"/>
                      <a:pt x="18884" y="32455"/>
                    </a:cubicBezTo>
                    <a:cubicBezTo>
                      <a:pt x="18864" y="32455"/>
                      <a:pt x="18845" y="32455"/>
                      <a:pt x="18825" y="32455"/>
                    </a:cubicBezTo>
                    <a:cubicBezTo>
                      <a:pt x="20162" y="31008"/>
                      <a:pt x="22036" y="30205"/>
                      <a:pt x="23971" y="30205"/>
                    </a:cubicBezTo>
                    <a:close/>
                    <a:moveTo>
                      <a:pt x="35606" y="25605"/>
                    </a:moveTo>
                    <a:cubicBezTo>
                      <a:pt x="36068" y="25605"/>
                      <a:pt x="36534" y="25651"/>
                      <a:pt x="36997" y="25744"/>
                    </a:cubicBezTo>
                    <a:cubicBezTo>
                      <a:pt x="35993" y="26999"/>
                      <a:pt x="35438" y="28593"/>
                      <a:pt x="35644" y="30269"/>
                    </a:cubicBezTo>
                    <a:cubicBezTo>
                      <a:pt x="36150" y="30158"/>
                      <a:pt x="36661" y="30103"/>
                      <a:pt x="37168" y="30103"/>
                    </a:cubicBezTo>
                    <a:cubicBezTo>
                      <a:pt x="39104" y="30103"/>
                      <a:pt x="40980" y="30899"/>
                      <a:pt x="42329" y="32357"/>
                    </a:cubicBezTo>
                    <a:lnTo>
                      <a:pt x="42329" y="32357"/>
                    </a:lnTo>
                    <a:cubicBezTo>
                      <a:pt x="42313" y="32357"/>
                      <a:pt x="42297" y="32357"/>
                      <a:pt x="42282" y="32357"/>
                    </a:cubicBezTo>
                    <a:cubicBezTo>
                      <a:pt x="40295" y="32357"/>
                      <a:pt x="38428" y="33302"/>
                      <a:pt x="37176" y="34749"/>
                    </a:cubicBezTo>
                    <a:cubicBezTo>
                      <a:pt x="37302" y="33074"/>
                      <a:pt x="36692" y="31497"/>
                      <a:pt x="35644" y="30269"/>
                    </a:cubicBezTo>
                    <a:cubicBezTo>
                      <a:pt x="34392" y="28813"/>
                      <a:pt x="32507" y="27858"/>
                      <a:pt x="30511" y="27858"/>
                    </a:cubicBezTo>
                    <a:cubicBezTo>
                      <a:pt x="30496" y="27858"/>
                      <a:pt x="30480" y="27859"/>
                      <a:pt x="30465" y="27859"/>
                    </a:cubicBezTo>
                    <a:lnTo>
                      <a:pt x="30465" y="27859"/>
                    </a:lnTo>
                    <a:cubicBezTo>
                      <a:pt x="31803" y="26405"/>
                      <a:pt x="33672" y="25605"/>
                      <a:pt x="35606" y="25605"/>
                    </a:cubicBezTo>
                    <a:close/>
                    <a:moveTo>
                      <a:pt x="124475" y="28056"/>
                    </a:moveTo>
                    <a:cubicBezTo>
                      <a:pt x="127650" y="28056"/>
                      <a:pt x="130827" y="30135"/>
                      <a:pt x="130867" y="34292"/>
                    </a:cubicBezTo>
                    <a:cubicBezTo>
                      <a:pt x="130389" y="34187"/>
                      <a:pt x="129906" y="34136"/>
                      <a:pt x="129427" y="34136"/>
                    </a:cubicBezTo>
                    <a:cubicBezTo>
                      <a:pt x="127574" y="34136"/>
                      <a:pt x="125776" y="34904"/>
                      <a:pt x="124487" y="36299"/>
                    </a:cubicBezTo>
                    <a:cubicBezTo>
                      <a:pt x="123213" y="34927"/>
                      <a:pt x="121434" y="34140"/>
                      <a:pt x="119564" y="34140"/>
                    </a:cubicBezTo>
                    <a:cubicBezTo>
                      <a:pt x="119553" y="34140"/>
                      <a:pt x="119543" y="34140"/>
                      <a:pt x="119532" y="34140"/>
                    </a:cubicBezTo>
                    <a:cubicBezTo>
                      <a:pt x="119048" y="34140"/>
                      <a:pt x="118564" y="34185"/>
                      <a:pt x="118089" y="34292"/>
                    </a:cubicBezTo>
                    <a:cubicBezTo>
                      <a:pt x="118125" y="30135"/>
                      <a:pt x="121299" y="28056"/>
                      <a:pt x="124475" y="28056"/>
                    </a:cubicBezTo>
                    <a:close/>
                    <a:moveTo>
                      <a:pt x="100943" y="28163"/>
                    </a:moveTo>
                    <a:cubicBezTo>
                      <a:pt x="104120" y="28163"/>
                      <a:pt x="107296" y="30242"/>
                      <a:pt x="107337" y="34400"/>
                    </a:cubicBezTo>
                    <a:cubicBezTo>
                      <a:pt x="106858" y="34295"/>
                      <a:pt x="106375" y="34244"/>
                      <a:pt x="105896" y="34244"/>
                    </a:cubicBezTo>
                    <a:cubicBezTo>
                      <a:pt x="104045" y="34244"/>
                      <a:pt x="102248" y="35008"/>
                      <a:pt x="100952" y="36393"/>
                    </a:cubicBezTo>
                    <a:lnTo>
                      <a:pt x="100952" y="36393"/>
                    </a:lnTo>
                    <a:cubicBezTo>
                      <a:pt x="99679" y="35024"/>
                      <a:pt x="97893" y="34247"/>
                      <a:pt x="96025" y="34247"/>
                    </a:cubicBezTo>
                    <a:cubicBezTo>
                      <a:pt x="96014" y="34247"/>
                      <a:pt x="96004" y="34247"/>
                      <a:pt x="95993" y="34248"/>
                    </a:cubicBezTo>
                    <a:cubicBezTo>
                      <a:pt x="95509" y="34248"/>
                      <a:pt x="95025" y="34292"/>
                      <a:pt x="94550" y="34400"/>
                    </a:cubicBezTo>
                    <a:cubicBezTo>
                      <a:pt x="94590" y="30242"/>
                      <a:pt x="97767" y="28163"/>
                      <a:pt x="100943" y="28163"/>
                    </a:cubicBezTo>
                    <a:close/>
                    <a:moveTo>
                      <a:pt x="77631" y="28160"/>
                    </a:moveTo>
                    <a:cubicBezTo>
                      <a:pt x="80803" y="28160"/>
                      <a:pt x="83975" y="30235"/>
                      <a:pt x="84021" y="34387"/>
                    </a:cubicBezTo>
                    <a:lnTo>
                      <a:pt x="84021" y="34387"/>
                    </a:lnTo>
                    <a:cubicBezTo>
                      <a:pt x="83552" y="34288"/>
                      <a:pt x="83080" y="34239"/>
                      <a:pt x="82612" y="34239"/>
                    </a:cubicBezTo>
                    <a:cubicBezTo>
                      <a:pt x="80751" y="34239"/>
                      <a:pt x="78950" y="35006"/>
                      <a:pt x="77651" y="36398"/>
                    </a:cubicBezTo>
                    <a:cubicBezTo>
                      <a:pt x="76377" y="35026"/>
                      <a:pt x="74589" y="34247"/>
                      <a:pt x="72710" y="34247"/>
                    </a:cubicBezTo>
                    <a:cubicBezTo>
                      <a:pt x="72699" y="34247"/>
                      <a:pt x="72688" y="34247"/>
                      <a:pt x="72678" y="34248"/>
                    </a:cubicBezTo>
                    <a:cubicBezTo>
                      <a:pt x="72194" y="34248"/>
                      <a:pt x="71710" y="34292"/>
                      <a:pt x="71235" y="34400"/>
                    </a:cubicBezTo>
                    <a:cubicBezTo>
                      <a:pt x="71275" y="30241"/>
                      <a:pt x="74454" y="28160"/>
                      <a:pt x="77631" y="28160"/>
                    </a:cubicBezTo>
                    <a:close/>
                    <a:moveTo>
                      <a:pt x="53992" y="28260"/>
                    </a:moveTo>
                    <a:cubicBezTo>
                      <a:pt x="57167" y="28260"/>
                      <a:pt x="60343" y="30336"/>
                      <a:pt x="60384" y="34488"/>
                    </a:cubicBezTo>
                    <a:lnTo>
                      <a:pt x="60384" y="34488"/>
                    </a:lnTo>
                    <a:cubicBezTo>
                      <a:pt x="59912" y="34387"/>
                      <a:pt x="59436" y="34338"/>
                      <a:pt x="58965" y="34338"/>
                    </a:cubicBezTo>
                    <a:cubicBezTo>
                      <a:pt x="57104" y="34338"/>
                      <a:pt x="55304" y="35104"/>
                      <a:pt x="54004" y="36497"/>
                    </a:cubicBezTo>
                    <a:cubicBezTo>
                      <a:pt x="52723" y="35117"/>
                      <a:pt x="50931" y="34337"/>
                      <a:pt x="49049" y="34337"/>
                    </a:cubicBezTo>
                    <a:cubicBezTo>
                      <a:pt x="48565" y="34337"/>
                      <a:pt x="48081" y="34391"/>
                      <a:pt x="47606" y="34489"/>
                    </a:cubicBezTo>
                    <a:cubicBezTo>
                      <a:pt x="47642" y="30336"/>
                      <a:pt x="50816" y="28260"/>
                      <a:pt x="53992" y="28260"/>
                    </a:cubicBezTo>
                    <a:close/>
                    <a:moveTo>
                      <a:pt x="7166" y="28348"/>
                    </a:moveTo>
                    <a:cubicBezTo>
                      <a:pt x="10341" y="28348"/>
                      <a:pt x="13516" y="30427"/>
                      <a:pt x="13556" y="34588"/>
                    </a:cubicBezTo>
                    <a:cubicBezTo>
                      <a:pt x="13083" y="34486"/>
                      <a:pt x="12605" y="34436"/>
                      <a:pt x="12131" y="34436"/>
                    </a:cubicBezTo>
                    <a:cubicBezTo>
                      <a:pt x="10273" y="34436"/>
                      <a:pt x="8469" y="35201"/>
                      <a:pt x="7176" y="36586"/>
                    </a:cubicBezTo>
                    <a:cubicBezTo>
                      <a:pt x="5893" y="35223"/>
                      <a:pt x="4106" y="34445"/>
                      <a:pt x="2227" y="34445"/>
                    </a:cubicBezTo>
                    <a:cubicBezTo>
                      <a:pt x="2216" y="34445"/>
                      <a:pt x="2205" y="34445"/>
                      <a:pt x="2194" y="34445"/>
                    </a:cubicBezTo>
                    <a:lnTo>
                      <a:pt x="2212" y="34427"/>
                    </a:lnTo>
                    <a:cubicBezTo>
                      <a:pt x="1728" y="34427"/>
                      <a:pt x="1245" y="34481"/>
                      <a:pt x="770" y="34588"/>
                    </a:cubicBezTo>
                    <a:cubicBezTo>
                      <a:pt x="810" y="30429"/>
                      <a:pt x="3988" y="28348"/>
                      <a:pt x="7166" y="28348"/>
                    </a:cubicBezTo>
                    <a:close/>
                    <a:moveTo>
                      <a:pt x="30465" y="28364"/>
                    </a:moveTo>
                    <a:cubicBezTo>
                      <a:pt x="33638" y="28364"/>
                      <a:pt x="36811" y="30439"/>
                      <a:pt x="36854" y="34593"/>
                    </a:cubicBezTo>
                    <a:lnTo>
                      <a:pt x="36854" y="34593"/>
                    </a:lnTo>
                    <a:cubicBezTo>
                      <a:pt x="36384" y="34494"/>
                      <a:pt x="35912" y="34445"/>
                      <a:pt x="35443" y="34445"/>
                    </a:cubicBezTo>
                    <a:cubicBezTo>
                      <a:pt x="33580" y="34445"/>
                      <a:pt x="31775" y="35212"/>
                      <a:pt x="30483" y="36604"/>
                    </a:cubicBezTo>
                    <a:cubicBezTo>
                      <a:pt x="29201" y="35224"/>
                      <a:pt x="27409" y="34445"/>
                      <a:pt x="25528" y="34445"/>
                    </a:cubicBezTo>
                    <a:cubicBezTo>
                      <a:pt x="25044" y="34445"/>
                      <a:pt x="24560" y="34498"/>
                      <a:pt x="24085" y="34597"/>
                    </a:cubicBezTo>
                    <a:cubicBezTo>
                      <a:pt x="24116" y="30443"/>
                      <a:pt x="27290" y="28364"/>
                      <a:pt x="30465" y="28364"/>
                    </a:cubicBezTo>
                    <a:close/>
                    <a:moveTo>
                      <a:pt x="119327" y="34515"/>
                    </a:moveTo>
                    <a:cubicBezTo>
                      <a:pt x="121267" y="34515"/>
                      <a:pt x="123141" y="35318"/>
                      <a:pt x="124478" y="36765"/>
                    </a:cubicBezTo>
                    <a:cubicBezTo>
                      <a:pt x="124458" y="36765"/>
                      <a:pt x="124439" y="36765"/>
                      <a:pt x="124419" y="36765"/>
                    </a:cubicBezTo>
                    <a:cubicBezTo>
                      <a:pt x="122550" y="36765"/>
                      <a:pt x="120782" y="37604"/>
                      <a:pt x="119541" y="38907"/>
                    </a:cubicBezTo>
                    <a:cubicBezTo>
                      <a:pt x="119622" y="37312"/>
                      <a:pt x="119039" y="35816"/>
                      <a:pt x="118045" y="34633"/>
                    </a:cubicBezTo>
                    <a:cubicBezTo>
                      <a:pt x="118472" y="34554"/>
                      <a:pt x="118901" y="34515"/>
                      <a:pt x="119327" y="34515"/>
                    </a:cubicBezTo>
                    <a:close/>
                    <a:moveTo>
                      <a:pt x="129624" y="34515"/>
                    </a:moveTo>
                    <a:cubicBezTo>
                      <a:pt x="130049" y="34515"/>
                      <a:pt x="130477" y="34554"/>
                      <a:pt x="130903" y="34633"/>
                    </a:cubicBezTo>
                    <a:cubicBezTo>
                      <a:pt x="129908" y="35816"/>
                      <a:pt x="129326" y="37312"/>
                      <a:pt x="129415" y="38907"/>
                    </a:cubicBezTo>
                    <a:cubicBezTo>
                      <a:pt x="128165" y="37604"/>
                      <a:pt x="126397" y="36765"/>
                      <a:pt x="124537" y="36765"/>
                    </a:cubicBezTo>
                    <a:cubicBezTo>
                      <a:pt x="124517" y="36765"/>
                      <a:pt x="124498" y="36765"/>
                      <a:pt x="124478" y="36765"/>
                    </a:cubicBezTo>
                    <a:cubicBezTo>
                      <a:pt x="125815" y="35318"/>
                      <a:pt x="127689" y="34515"/>
                      <a:pt x="129624" y="34515"/>
                    </a:cubicBezTo>
                    <a:close/>
                    <a:moveTo>
                      <a:pt x="82770" y="34620"/>
                    </a:moveTo>
                    <a:cubicBezTo>
                      <a:pt x="83198" y="34620"/>
                      <a:pt x="83629" y="34660"/>
                      <a:pt x="84057" y="34740"/>
                    </a:cubicBezTo>
                    <a:cubicBezTo>
                      <a:pt x="83556" y="35341"/>
                      <a:pt x="83152" y="36031"/>
                      <a:pt x="82893" y="36765"/>
                    </a:cubicBezTo>
                    <a:lnTo>
                      <a:pt x="82875" y="36765"/>
                    </a:lnTo>
                    <a:cubicBezTo>
                      <a:pt x="82633" y="37473"/>
                      <a:pt x="82534" y="38208"/>
                      <a:pt x="82570" y="38952"/>
                    </a:cubicBezTo>
                    <a:cubicBezTo>
                      <a:pt x="81324" y="37644"/>
                      <a:pt x="79559" y="36810"/>
                      <a:pt x="77695" y="36810"/>
                    </a:cubicBezTo>
                    <a:cubicBezTo>
                      <a:pt x="79026" y="35399"/>
                      <a:pt x="80871" y="34620"/>
                      <a:pt x="82770" y="34620"/>
                    </a:cubicBezTo>
                    <a:close/>
                    <a:moveTo>
                      <a:pt x="95806" y="34620"/>
                    </a:moveTo>
                    <a:cubicBezTo>
                      <a:pt x="97710" y="34620"/>
                      <a:pt x="99556" y="35399"/>
                      <a:pt x="100894" y="36810"/>
                    </a:cubicBezTo>
                    <a:cubicBezTo>
                      <a:pt x="99021" y="36810"/>
                      <a:pt x="97256" y="37644"/>
                      <a:pt x="96011" y="38952"/>
                    </a:cubicBezTo>
                    <a:cubicBezTo>
                      <a:pt x="96047" y="38208"/>
                      <a:pt x="95948" y="37473"/>
                      <a:pt x="95706" y="36765"/>
                    </a:cubicBezTo>
                    <a:lnTo>
                      <a:pt x="95679" y="36765"/>
                    </a:lnTo>
                    <a:cubicBezTo>
                      <a:pt x="95419" y="36031"/>
                      <a:pt x="95025" y="35341"/>
                      <a:pt x="94514" y="34740"/>
                    </a:cubicBezTo>
                    <a:cubicBezTo>
                      <a:pt x="94944" y="34660"/>
                      <a:pt x="95377" y="34620"/>
                      <a:pt x="95806" y="34620"/>
                    </a:cubicBezTo>
                    <a:close/>
                    <a:moveTo>
                      <a:pt x="59142" y="34720"/>
                    </a:moveTo>
                    <a:cubicBezTo>
                      <a:pt x="59570" y="34720"/>
                      <a:pt x="60000" y="34759"/>
                      <a:pt x="60429" y="34839"/>
                    </a:cubicBezTo>
                    <a:cubicBezTo>
                      <a:pt x="59434" y="36022"/>
                      <a:pt x="58852" y="37518"/>
                      <a:pt x="58941" y="39113"/>
                    </a:cubicBezTo>
                    <a:cubicBezTo>
                      <a:pt x="57691" y="37810"/>
                      <a:pt x="55923" y="36971"/>
                      <a:pt x="54063" y="36971"/>
                    </a:cubicBezTo>
                    <a:cubicBezTo>
                      <a:pt x="54043" y="36971"/>
                      <a:pt x="54024" y="36971"/>
                      <a:pt x="54004" y="36972"/>
                    </a:cubicBezTo>
                    <a:cubicBezTo>
                      <a:pt x="53984" y="36971"/>
                      <a:pt x="53964" y="36971"/>
                      <a:pt x="53945" y="36971"/>
                    </a:cubicBezTo>
                    <a:cubicBezTo>
                      <a:pt x="52076" y="36971"/>
                      <a:pt x="50308" y="37810"/>
                      <a:pt x="49067" y="39113"/>
                    </a:cubicBezTo>
                    <a:cubicBezTo>
                      <a:pt x="49147" y="37518"/>
                      <a:pt x="48565" y="36022"/>
                      <a:pt x="47579" y="34839"/>
                    </a:cubicBezTo>
                    <a:cubicBezTo>
                      <a:pt x="48004" y="34760"/>
                      <a:pt x="48431" y="34721"/>
                      <a:pt x="48855" y="34721"/>
                    </a:cubicBezTo>
                    <a:cubicBezTo>
                      <a:pt x="50785" y="34721"/>
                      <a:pt x="52658" y="35523"/>
                      <a:pt x="53995" y="36963"/>
                    </a:cubicBezTo>
                    <a:lnTo>
                      <a:pt x="54004" y="36963"/>
                    </a:lnTo>
                    <a:cubicBezTo>
                      <a:pt x="55339" y="35517"/>
                      <a:pt x="57210" y="34720"/>
                      <a:pt x="59142" y="34720"/>
                    </a:cubicBezTo>
                    <a:close/>
                    <a:moveTo>
                      <a:pt x="12301" y="34821"/>
                    </a:moveTo>
                    <a:cubicBezTo>
                      <a:pt x="12724" y="34821"/>
                      <a:pt x="13150" y="34859"/>
                      <a:pt x="13574" y="34938"/>
                    </a:cubicBezTo>
                    <a:cubicBezTo>
                      <a:pt x="13063" y="35538"/>
                      <a:pt x="12669" y="36228"/>
                      <a:pt x="12409" y="36972"/>
                    </a:cubicBezTo>
                    <a:lnTo>
                      <a:pt x="12382" y="36972"/>
                    </a:lnTo>
                    <a:cubicBezTo>
                      <a:pt x="12141" y="37670"/>
                      <a:pt x="12042" y="38414"/>
                      <a:pt x="12087" y="39149"/>
                    </a:cubicBezTo>
                    <a:cubicBezTo>
                      <a:pt x="10841" y="37850"/>
                      <a:pt x="9076" y="37007"/>
                      <a:pt x="7212" y="37007"/>
                    </a:cubicBezTo>
                    <a:cubicBezTo>
                      <a:pt x="8547" y="35599"/>
                      <a:pt x="10392" y="34821"/>
                      <a:pt x="12301" y="34821"/>
                    </a:cubicBezTo>
                    <a:close/>
                    <a:moveTo>
                      <a:pt x="25305" y="34821"/>
                    </a:moveTo>
                    <a:cubicBezTo>
                      <a:pt x="27216" y="34821"/>
                      <a:pt x="29067" y="35599"/>
                      <a:pt x="30402" y="37007"/>
                    </a:cubicBezTo>
                    <a:cubicBezTo>
                      <a:pt x="28538" y="37007"/>
                      <a:pt x="26764" y="37841"/>
                      <a:pt x="25519" y="39149"/>
                    </a:cubicBezTo>
                    <a:cubicBezTo>
                      <a:pt x="25563" y="38414"/>
                      <a:pt x="25456" y="37670"/>
                      <a:pt x="25223" y="36972"/>
                    </a:cubicBezTo>
                    <a:lnTo>
                      <a:pt x="25196" y="36972"/>
                    </a:lnTo>
                    <a:cubicBezTo>
                      <a:pt x="24936" y="36228"/>
                      <a:pt x="24542" y="35538"/>
                      <a:pt x="24031" y="34938"/>
                    </a:cubicBezTo>
                    <a:cubicBezTo>
                      <a:pt x="24455" y="34859"/>
                      <a:pt x="24882" y="34821"/>
                      <a:pt x="25305" y="34821"/>
                    </a:cubicBezTo>
                    <a:close/>
                    <a:moveTo>
                      <a:pt x="106096" y="34617"/>
                    </a:moveTo>
                    <a:cubicBezTo>
                      <a:pt x="106559" y="34617"/>
                      <a:pt x="107026" y="34664"/>
                      <a:pt x="107489" y="34758"/>
                    </a:cubicBezTo>
                    <a:cubicBezTo>
                      <a:pt x="106495" y="35995"/>
                      <a:pt x="105948" y="37563"/>
                      <a:pt x="106127" y="39212"/>
                    </a:cubicBezTo>
                    <a:cubicBezTo>
                      <a:pt x="104873" y="37760"/>
                      <a:pt x="103000" y="36810"/>
                      <a:pt x="101011" y="36810"/>
                    </a:cubicBezTo>
                    <a:cubicBezTo>
                      <a:pt x="102344" y="35398"/>
                      <a:pt x="104192" y="34617"/>
                      <a:pt x="106096" y="34617"/>
                    </a:cubicBezTo>
                    <a:close/>
                    <a:moveTo>
                      <a:pt x="70794" y="30109"/>
                    </a:moveTo>
                    <a:cubicBezTo>
                      <a:pt x="71289" y="30109"/>
                      <a:pt x="71788" y="30161"/>
                      <a:pt x="72283" y="30269"/>
                    </a:cubicBezTo>
                    <a:cubicBezTo>
                      <a:pt x="71289" y="31524"/>
                      <a:pt x="70742" y="33110"/>
                      <a:pt x="70939" y="34785"/>
                    </a:cubicBezTo>
                    <a:lnTo>
                      <a:pt x="70957" y="34785"/>
                    </a:lnTo>
                    <a:cubicBezTo>
                      <a:pt x="71462" y="34672"/>
                      <a:pt x="71973" y="34617"/>
                      <a:pt x="72479" y="34617"/>
                    </a:cubicBezTo>
                    <a:cubicBezTo>
                      <a:pt x="74381" y="34617"/>
                      <a:pt x="76233" y="35395"/>
                      <a:pt x="77570" y="36810"/>
                    </a:cubicBezTo>
                    <a:cubicBezTo>
                      <a:pt x="75527" y="36810"/>
                      <a:pt x="73601" y="37814"/>
                      <a:pt x="72346" y="39337"/>
                    </a:cubicBezTo>
                    <a:cubicBezTo>
                      <a:pt x="72694" y="35639"/>
                      <a:pt x="69398" y="32366"/>
                      <a:pt x="65704" y="32366"/>
                    </a:cubicBezTo>
                    <a:cubicBezTo>
                      <a:pt x="65687" y="32366"/>
                      <a:pt x="65670" y="32366"/>
                      <a:pt x="65653" y="32366"/>
                    </a:cubicBezTo>
                    <a:lnTo>
                      <a:pt x="65653" y="32366"/>
                    </a:lnTo>
                    <a:cubicBezTo>
                      <a:pt x="66994" y="30911"/>
                      <a:pt x="68863" y="30109"/>
                      <a:pt x="70794" y="30109"/>
                    </a:cubicBezTo>
                    <a:close/>
                    <a:moveTo>
                      <a:pt x="35613" y="34809"/>
                    </a:moveTo>
                    <a:cubicBezTo>
                      <a:pt x="36073" y="34809"/>
                      <a:pt x="36537" y="34854"/>
                      <a:pt x="36997" y="34946"/>
                    </a:cubicBezTo>
                    <a:cubicBezTo>
                      <a:pt x="36013" y="36189"/>
                      <a:pt x="35458" y="37762"/>
                      <a:pt x="35634" y="39407"/>
                    </a:cubicBezTo>
                    <a:lnTo>
                      <a:pt x="35634" y="39407"/>
                    </a:lnTo>
                    <a:cubicBezTo>
                      <a:pt x="34388" y="37948"/>
                      <a:pt x="32507" y="36998"/>
                      <a:pt x="30519" y="36998"/>
                    </a:cubicBezTo>
                    <a:cubicBezTo>
                      <a:pt x="31861" y="35584"/>
                      <a:pt x="33709" y="34809"/>
                      <a:pt x="35613" y="34809"/>
                    </a:cubicBezTo>
                    <a:close/>
                    <a:moveTo>
                      <a:pt x="136132" y="32662"/>
                    </a:moveTo>
                    <a:cubicBezTo>
                      <a:pt x="139308" y="32662"/>
                      <a:pt x="142484" y="34740"/>
                      <a:pt x="142525" y="38898"/>
                    </a:cubicBezTo>
                    <a:cubicBezTo>
                      <a:pt x="142046" y="38793"/>
                      <a:pt x="141563" y="38742"/>
                      <a:pt x="141084" y="38742"/>
                    </a:cubicBezTo>
                    <a:cubicBezTo>
                      <a:pt x="139231" y="38742"/>
                      <a:pt x="137433" y="39508"/>
                      <a:pt x="136145" y="40896"/>
                    </a:cubicBezTo>
                    <a:cubicBezTo>
                      <a:pt x="134863" y="39525"/>
                      <a:pt x="133071" y="38737"/>
                      <a:pt x="131190" y="38737"/>
                    </a:cubicBezTo>
                    <a:cubicBezTo>
                      <a:pt x="130706" y="38737"/>
                      <a:pt x="130222" y="38791"/>
                      <a:pt x="129747" y="38898"/>
                    </a:cubicBezTo>
                    <a:cubicBezTo>
                      <a:pt x="129783" y="34740"/>
                      <a:pt x="132957" y="32662"/>
                      <a:pt x="136132" y="32662"/>
                    </a:cubicBezTo>
                    <a:close/>
                    <a:moveTo>
                      <a:pt x="112818" y="32662"/>
                    </a:moveTo>
                    <a:cubicBezTo>
                      <a:pt x="115995" y="32662"/>
                      <a:pt x="119174" y="34740"/>
                      <a:pt x="119218" y="38898"/>
                    </a:cubicBezTo>
                    <a:cubicBezTo>
                      <a:pt x="118738" y="38793"/>
                      <a:pt x="118254" y="38742"/>
                      <a:pt x="117774" y="38742"/>
                    </a:cubicBezTo>
                    <a:cubicBezTo>
                      <a:pt x="115916" y="38742"/>
                      <a:pt x="114117" y="39510"/>
                      <a:pt x="112821" y="40905"/>
                    </a:cubicBezTo>
                    <a:cubicBezTo>
                      <a:pt x="111548" y="39525"/>
                      <a:pt x="109756" y="38746"/>
                      <a:pt x="107874" y="38746"/>
                    </a:cubicBezTo>
                    <a:cubicBezTo>
                      <a:pt x="107391" y="38746"/>
                      <a:pt x="106907" y="38791"/>
                      <a:pt x="106432" y="38898"/>
                    </a:cubicBezTo>
                    <a:cubicBezTo>
                      <a:pt x="106468" y="34740"/>
                      <a:pt x="109642" y="32662"/>
                      <a:pt x="112818" y="32662"/>
                    </a:cubicBezTo>
                    <a:close/>
                    <a:moveTo>
                      <a:pt x="89290" y="32762"/>
                    </a:moveTo>
                    <a:cubicBezTo>
                      <a:pt x="91871" y="32762"/>
                      <a:pt x="94452" y="34136"/>
                      <a:pt x="95348" y="36882"/>
                    </a:cubicBezTo>
                    <a:lnTo>
                      <a:pt x="95375" y="36882"/>
                    </a:lnTo>
                    <a:cubicBezTo>
                      <a:pt x="95572" y="37545"/>
                      <a:pt x="95679" y="38235"/>
                      <a:pt x="95688" y="38934"/>
                    </a:cubicBezTo>
                    <a:cubicBezTo>
                      <a:pt x="95213" y="38832"/>
                      <a:pt x="94735" y="38782"/>
                      <a:pt x="94260" y="38782"/>
                    </a:cubicBezTo>
                    <a:cubicBezTo>
                      <a:pt x="92399" y="38782"/>
                      <a:pt x="90599" y="39549"/>
                      <a:pt x="89299" y="40941"/>
                    </a:cubicBezTo>
                    <a:cubicBezTo>
                      <a:pt x="88018" y="39561"/>
                      <a:pt x="86226" y="38782"/>
                      <a:pt x="84344" y="38782"/>
                    </a:cubicBezTo>
                    <a:cubicBezTo>
                      <a:pt x="83860" y="38782"/>
                      <a:pt x="83376" y="38835"/>
                      <a:pt x="82902" y="38934"/>
                    </a:cubicBezTo>
                    <a:cubicBezTo>
                      <a:pt x="82902" y="38235"/>
                      <a:pt x="83009" y="37545"/>
                      <a:pt x="83215" y="36882"/>
                    </a:cubicBezTo>
                    <a:lnTo>
                      <a:pt x="83233" y="36882"/>
                    </a:lnTo>
                    <a:cubicBezTo>
                      <a:pt x="84129" y="34136"/>
                      <a:pt x="86710" y="32762"/>
                      <a:pt x="89290" y="32762"/>
                    </a:cubicBezTo>
                    <a:close/>
                    <a:moveTo>
                      <a:pt x="42338" y="32863"/>
                    </a:moveTo>
                    <a:cubicBezTo>
                      <a:pt x="45512" y="32863"/>
                      <a:pt x="48684" y="34938"/>
                      <a:pt x="48726" y="39091"/>
                    </a:cubicBezTo>
                    <a:lnTo>
                      <a:pt x="48726" y="39091"/>
                    </a:lnTo>
                    <a:cubicBezTo>
                      <a:pt x="48257" y="38992"/>
                      <a:pt x="47785" y="38943"/>
                      <a:pt x="47316" y="38943"/>
                    </a:cubicBezTo>
                    <a:cubicBezTo>
                      <a:pt x="45455" y="38943"/>
                      <a:pt x="43655" y="39710"/>
                      <a:pt x="42355" y="41102"/>
                    </a:cubicBezTo>
                    <a:cubicBezTo>
                      <a:pt x="41081" y="39730"/>
                      <a:pt x="39293" y="38952"/>
                      <a:pt x="37414" y="38952"/>
                    </a:cubicBezTo>
                    <a:cubicBezTo>
                      <a:pt x="37404" y="38952"/>
                      <a:pt x="37393" y="38952"/>
                      <a:pt x="37382" y="38952"/>
                    </a:cubicBezTo>
                    <a:cubicBezTo>
                      <a:pt x="36898" y="38952"/>
                      <a:pt x="36415" y="38997"/>
                      <a:pt x="35940" y="39104"/>
                    </a:cubicBezTo>
                    <a:cubicBezTo>
                      <a:pt x="35980" y="34944"/>
                      <a:pt x="39160" y="32863"/>
                      <a:pt x="42338" y="32863"/>
                    </a:cubicBezTo>
                    <a:close/>
                    <a:moveTo>
                      <a:pt x="65648" y="32868"/>
                    </a:moveTo>
                    <a:cubicBezTo>
                      <a:pt x="68825" y="32868"/>
                      <a:pt x="72001" y="34946"/>
                      <a:pt x="72041" y="39104"/>
                    </a:cubicBezTo>
                    <a:cubicBezTo>
                      <a:pt x="71563" y="38999"/>
                      <a:pt x="71081" y="38948"/>
                      <a:pt x="70602" y="38948"/>
                    </a:cubicBezTo>
                    <a:cubicBezTo>
                      <a:pt x="68748" y="38948"/>
                      <a:pt x="66949" y="39716"/>
                      <a:pt x="65653" y="41111"/>
                    </a:cubicBezTo>
                    <a:cubicBezTo>
                      <a:pt x="64371" y="39731"/>
                      <a:pt x="62579" y="38952"/>
                      <a:pt x="60697" y="38952"/>
                    </a:cubicBezTo>
                    <a:cubicBezTo>
                      <a:pt x="60214" y="38952"/>
                      <a:pt x="59730" y="38997"/>
                      <a:pt x="59255" y="39104"/>
                    </a:cubicBezTo>
                    <a:cubicBezTo>
                      <a:pt x="59295" y="34946"/>
                      <a:pt x="62472" y="32868"/>
                      <a:pt x="65648" y="32868"/>
                    </a:cubicBezTo>
                    <a:close/>
                    <a:moveTo>
                      <a:pt x="18803" y="32968"/>
                    </a:moveTo>
                    <a:cubicBezTo>
                      <a:pt x="21386" y="32968"/>
                      <a:pt x="23968" y="34342"/>
                      <a:pt x="24864" y="37088"/>
                    </a:cubicBezTo>
                    <a:lnTo>
                      <a:pt x="24882" y="37088"/>
                    </a:lnTo>
                    <a:cubicBezTo>
                      <a:pt x="25088" y="37751"/>
                      <a:pt x="25196" y="38441"/>
                      <a:pt x="25196" y="39140"/>
                    </a:cubicBezTo>
                    <a:cubicBezTo>
                      <a:pt x="24723" y="39038"/>
                      <a:pt x="24246" y="38988"/>
                      <a:pt x="23772" y="38988"/>
                    </a:cubicBezTo>
                    <a:cubicBezTo>
                      <a:pt x="21913" y="38988"/>
                      <a:pt x="20107" y="39755"/>
                      <a:pt x="18807" y="41147"/>
                    </a:cubicBezTo>
                    <a:cubicBezTo>
                      <a:pt x="17526" y="39767"/>
                      <a:pt x="15734" y="38988"/>
                      <a:pt x="13852" y="38988"/>
                    </a:cubicBezTo>
                    <a:cubicBezTo>
                      <a:pt x="13368" y="38988"/>
                      <a:pt x="12884" y="39041"/>
                      <a:pt x="12409" y="39140"/>
                    </a:cubicBezTo>
                    <a:cubicBezTo>
                      <a:pt x="12409" y="38441"/>
                      <a:pt x="12517" y="37751"/>
                      <a:pt x="12723" y="37088"/>
                    </a:cubicBezTo>
                    <a:lnTo>
                      <a:pt x="12741" y="37088"/>
                    </a:lnTo>
                    <a:cubicBezTo>
                      <a:pt x="13637" y="34342"/>
                      <a:pt x="16220" y="32968"/>
                      <a:pt x="18803" y="32968"/>
                    </a:cubicBezTo>
                    <a:close/>
                    <a:moveTo>
                      <a:pt x="117968" y="39112"/>
                    </a:moveTo>
                    <a:cubicBezTo>
                      <a:pt x="118392" y="39112"/>
                      <a:pt x="118820" y="39151"/>
                      <a:pt x="119245" y="39230"/>
                    </a:cubicBezTo>
                    <a:cubicBezTo>
                      <a:pt x="118726" y="39848"/>
                      <a:pt x="118322" y="40565"/>
                      <a:pt x="118063" y="41326"/>
                    </a:cubicBezTo>
                    <a:lnTo>
                      <a:pt x="118063" y="41317"/>
                    </a:lnTo>
                    <a:lnTo>
                      <a:pt x="118054" y="41344"/>
                    </a:lnTo>
                    <a:cubicBezTo>
                      <a:pt x="118054" y="41353"/>
                      <a:pt x="118045" y="41362"/>
                      <a:pt x="118036" y="41380"/>
                    </a:cubicBezTo>
                    <a:cubicBezTo>
                      <a:pt x="117812" y="42061"/>
                      <a:pt x="117713" y="42787"/>
                      <a:pt x="117758" y="43504"/>
                    </a:cubicBezTo>
                    <a:cubicBezTo>
                      <a:pt x="116508" y="42200"/>
                      <a:pt x="114748" y="41362"/>
                      <a:pt x="112888" y="41362"/>
                    </a:cubicBezTo>
                    <a:cubicBezTo>
                      <a:pt x="112869" y="41362"/>
                      <a:pt x="112849" y="41362"/>
                      <a:pt x="112830" y="41362"/>
                    </a:cubicBezTo>
                    <a:cubicBezTo>
                      <a:pt x="114167" y="39915"/>
                      <a:pt x="116034" y="39112"/>
                      <a:pt x="117968" y="39112"/>
                    </a:cubicBezTo>
                    <a:close/>
                    <a:moveTo>
                      <a:pt x="130986" y="39112"/>
                    </a:moveTo>
                    <a:cubicBezTo>
                      <a:pt x="132916" y="39112"/>
                      <a:pt x="134791" y="39915"/>
                      <a:pt x="136136" y="41362"/>
                    </a:cubicBezTo>
                    <a:cubicBezTo>
                      <a:pt x="136116" y="41362"/>
                      <a:pt x="136096" y="41362"/>
                      <a:pt x="136077" y="41362"/>
                    </a:cubicBezTo>
                    <a:cubicBezTo>
                      <a:pt x="134208" y="41362"/>
                      <a:pt x="132440" y="42200"/>
                      <a:pt x="131199" y="43504"/>
                    </a:cubicBezTo>
                    <a:cubicBezTo>
                      <a:pt x="131234" y="42787"/>
                      <a:pt x="131136" y="42070"/>
                      <a:pt x="130912" y="41389"/>
                    </a:cubicBezTo>
                    <a:lnTo>
                      <a:pt x="130912" y="41380"/>
                    </a:lnTo>
                    <a:cubicBezTo>
                      <a:pt x="130912" y="41371"/>
                      <a:pt x="130903" y="41362"/>
                      <a:pt x="130903" y="41344"/>
                    </a:cubicBezTo>
                    <a:cubicBezTo>
                      <a:pt x="130894" y="41335"/>
                      <a:pt x="130903" y="41335"/>
                      <a:pt x="130894" y="41326"/>
                    </a:cubicBezTo>
                    <a:cubicBezTo>
                      <a:pt x="130625" y="40556"/>
                      <a:pt x="130231" y="39848"/>
                      <a:pt x="129711" y="39230"/>
                    </a:cubicBezTo>
                    <a:cubicBezTo>
                      <a:pt x="130135" y="39151"/>
                      <a:pt x="130562" y="39112"/>
                      <a:pt x="130986" y="39112"/>
                    </a:cubicBezTo>
                    <a:close/>
                    <a:moveTo>
                      <a:pt x="84143" y="39166"/>
                    </a:moveTo>
                    <a:cubicBezTo>
                      <a:pt x="86077" y="39166"/>
                      <a:pt x="87946" y="39968"/>
                      <a:pt x="89290" y="41416"/>
                    </a:cubicBezTo>
                    <a:cubicBezTo>
                      <a:pt x="89271" y="41416"/>
                      <a:pt x="89251" y="41416"/>
                      <a:pt x="89231" y="41416"/>
                    </a:cubicBezTo>
                    <a:cubicBezTo>
                      <a:pt x="87362" y="41416"/>
                      <a:pt x="85595" y="42254"/>
                      <a:pt x="84353" y="43557"/>
                    </a:cubicBezTo>
                    <a:cubicBezTo>
                      <a:pt x="84434" y="41963"/>
                      <a:pt x="83851" y="40457"/>
                      <a:pt x="82866" y="39283"/>
                    </a:cubicBezTo>
                    <a:cubicBezTo>
                      <a:pt x="83291" y="39204"/>
                      <a:pt x="83719" y="39166"/>
                      <a:pt x="84143" y="39166"/>
                    </a:cubicBezTo>
                    <a:close/>
                    <a:moveTo>
                      <a:pt x="94430" y="39165"/>
                    </a:moveTo>
                    <a:cubicBezTo>
                      <a:pt x="94857" y="39165"/>
                      <a:pt x="95287" y="39204"/>
                      <a:pt x="95715" y="39283"/>
                    </a:cubicBezTo>
                    <a:cubicBezTo>
                      <a:pt x="94720" y="40466"/>
                      <a:pt x="94138" y="41963"/>
                      <a:pt x="94228" y="43557"/>
                    </a:cubicBezTo>
                    <a:cubicBezTo>
                      <a:pt x="92977" y="42254"/>
                      <a:pt x="91218" y="41416"/>
                      <a:pt x="89350" y="41416"/>
                    </a:cubicBezTo>
                    <a:cubicBezTo>
                      <a:pt x="89330" y="41416"/>
                      <a:pt x="89310" y="41416"/>
                      <a:pt x="89290" y="41416"/>
                    </a:cubicBezTo>
                    <a:cubicBezTo>
                      <a:pt x="90626" y="39963"/>
                      <a:pt x="92497" y="39165"/>
                      <a:pt x="94430" y="39165"/>
                    </a:cubicBezTo>
                    <a:close/>
                    <a:moveTo>
                      <a:pt x="47493" y="39318"/>
                    </a:moveTo>
                    <a:cubicBezTo>
                      <a:pt x="47917" y="39318"/>
                      <a:pt x="48345" y="39357"/>
                      <a:pt x="48771" y="39436"/>
                    </a:cubicBezTo>
                    <a:cubicBezTo>
                      <a:pt x="48242" y="40054"/>
                      <a:pt x="47839" y="40762"/>
                      <a:pt x="47579" y="41523"/>
                    </a:cubicBezTo>
                    <a:cubicBezTo>
                      <a:pt x="47579" y="41532"/>
                      <a:pt x="47579" y="41532"/>
                      <a:pt x="47579" y="41541"/>
                    </a:cubicBezTo>
                    <a:lnTo>
                      <a:pt x="47561" y="41586"/>
                    </a:lnTo>
                    <a:cubicBezTo>
                      <a:pt x="47337" y="42267"/>
                      <a:pt x="47239" y="42984"/>
                      <a:pt x="47275" y="43710"/>
                    </a:cubicBezTo>
                    <a:cubicBezTo>
                      <a:pt x="46033" y="42406"/>
                      <a:pt x="44274" y="41568"/>
                      <a:pt x="42406" y="41568"/>
                    </a:cubicBezTo>
                    <a:cubicBezTo>
                      <a:pt x="42386" y="41568"/>
                      <a:pt x="42366" y="41568"/>
                      <a:pt x="42346" y="41568"/>
                    </a:cubicBezTo>
                    <a:cubicBezTo>
                      <a:pt x="43684" y="40121"/>
                      <a:pt x="45557" y="39318"/>
                      <a:pt x="47493" y="39318"/>
                    </a:cubicBezTo>
                    <a:close/>
                    <a:moveTo>
                      <a:pt x="60506" y="39318"/>
                    </a:moveTo>
                    <a:cubicBezTo>
                      <a:pt x="62442" y="39318"/>
                      <a:pt x="64315" y="40121"/>
                      <a:pt x="65653" y="41568"/>
                    </a:cubicBezTo>
                    <a:cubicBezTo>
                      <a:pt x="65633" y="41568"/>
                      <a:pt x="65613" y="41568"/>
                      <a:pt x="65593" y="41568"/>
                    </a:cubicBezTo>
                    <a:cubicBezTo>
                      <a:pt x="63724" y="41568"/>
                      <a:pt x="61965" y="42398"/>
                      <a:pt x="60715" y="43710"/>
                    </a:cubicBezTo>
                    <a:cubicBezTo>
                      <a:pt x="60751" y="42984"/>
                      <a:pt x="60662" y="42267"/>
                      <a:pt x="60438" y="41586"/>
                    </a:cubicBezTo>
                    <a:cubicBezTo>
                      <a:pt x="60438" y="41577"/>
                      <a:pt x="60429" y="41559"/>
                      <a:pt x="60420" y="41550"/>
                    </a:cubicBezTo>
                    <a:cubicBezTo>
                      <a:pt x="60420" y="41541"/>
                      <a:pt x="60420" y="41532"/>
                      <a:pt x="60411" y="41532"/>
                    </a:cubicBezTo>
                    <a:cubicBezTo>
                      <a:pt x="60151" y="40762"/>
                      <a:pt x="59748" y="40054"/>
                      <a:pt x="59228" y="39436"/>
                    </a:cubicBezTo>
                    <a:cubicBezTo>
                      <a:pt x="59654" y="39357"/>
                      <a:pt x="60082" y="39318"/>
                      <a:pt x="60506" y="39318"/>
                    </a:cubicBezTo>
                    <a:close/>
                    <a:moveTo>
                      <a:pt x="23963" y="39353"/>
                    </a:moveTo>
                    <a:cubicBezTo>
                      <a:pt x="24391" y="39353"/>
                      <a:pt x="24821" y="39392"/>
                      <a:pt x="25250" y="39472"/>
                    </a:cubicBezTo>
                    <a:cubicBezTo>
                      <a:pt x="24255" y="40654"/>
                      <a:pt x="23673" y="42151"/>
                      <a:pt x="23753" y="43746"/>
                    </a:cubicBezTo>
                    <a:cubicBezTo>
                      <a:pt x="22512" y="42442"/>
                      <a:pt x="20744" y="41604"/>
                      <a:pt x="18884" y="41604"/>
                    </a:cubicBezTo>
                    <a:cubicBezTo>
                      <a:pt x="18864" y="41604"/>
                      <a:pt x="18845" y="41604"/>
                      <a:pt x="18825" y="41604"/>
                    </a:cubicBezTo>
                    <a:cubicBezTo>
                      <a:pt x="18805" y="41604"/>
                      <a:pt x="18786" y="41604"/>
                      <a:pt x="18766" y="41604"/>
                    </a:cubicBezTo>
                    <a:cubicBezTo>
                      <a:pt x="16897" y="41604"/>
                      <a:pt x="15129" y="42442"/>
                      <a:pt x="13888" y="43746"/>
                    </a:cubicBezTo>
                    <a:cubicBezTo>
                      <a:pt x="13951" y="42160"/>
                      <a:pt x="13368" y="40663"/>
                      <a:pt x="12382" y="39480"/>
                    </a:cubicBezTo>
                    <a:lnTo>
                      <a:pt x="12391" y="39472"/>
                    </a:lnTo>
                    <a:cubicBezTo>
                      <a:pt x="12820" y="39392"/>
                      <a:pt x="13250" y="39353"/>
                      <a:pt x="13678" y="39353"/>
                    </a:cubicBezTo>
                    <a:cubicBezTo>
                      <a:pt x="15611" y="39353"/>
                      <a:pt x="17482" y="40150"/>
                      <a:pt x="18825" y="41595"/>
                    </a:cubicBezTo>
                    <a:cubicBezTo>
                      <a:pt x="20161" y="40150"/>
                      <a:pt x="22031" y="39353"/>
                      <a:pt x="23963" y="39353"/>
                    </a:cubicBezTo>
                    <a:close/>
                    <a:moveTo>
                      <a:pt x="107663" y="39105"/>
                    </a:moveTo>
                    <a:cubicBezTo>
                      <a:pt x="109597" y="39105"/>
                      <a:pt x="111471" y="39906"/>
                      <a:pt x="112812" y="41353"/>
                    </a:cubicBezTo>
                    <a:cubicBezTo>
                      <a:pt x="112793" y="41353"/>
                      <a:pt x="112774" y="41353"/>
                      <a:pt x="112756" y="41353"/>
                    </a:cubicBezTo>
                    <a:cubicBezTo>
                      <a:pt x="110769" y="41353"/>
                      <a:pt x="108902" y="42299"/>
                      <a:pt x="107650" y="43755"/>
                    </a:cubicBezTo>
                    <a:lnTo>
                      <a:pt x="107650" y="43755"/>
                    </a:lnTo>
                    <a:cubicBezTo>
                      <a:pt x="107803" y="42088"/>
                      <a:pt x="107211" y="40511"/>
                      <a:pt x="106172" y="39274"/>
                    </a:cubicBezTo>
                    <a:lnTo>
                      <a:pt x="106172" y="39265"/>
                    </a:lnTo>
                    <a:cubicBezTo>
                      <a:pt x="106668" y="39158"/>
                      <a:pt x="107167" y="39105"/>
                      <a:pt x="107663" y="39105"/>
                    </a:cubicBezTo>
                    <a:close/>
                    <a:moveTo>
                      <a:pt x="37187" y="39310"/>
                    </a:moveTo>
                    <a:cubicBezTo>
                      <a:pt x="39118" y="39310"/>
                      <a:pt x="40989" y="40106"/>
                      <a:pt x="42328" y="41559"/>
                    </a:cubicBezTo>
                    <a:cubicBezTo>
                      <a:pt x="42310" y="41559"/>
                      <a:pt x="42291" y="41559"/>
                      <a:pt x="42273" y="41559"/>
                    </a:cubicBezTo>
                    <a:cubicBezTo>
                      <a:pt x="40286" y="41559"/>
                      <a:pt x="38419" y="42505"/>
                      <a:pt x="37167" y="43952"/>
                    </a:cubicBezTo>
                    <a:cubicBezTo>
                      <a:pt x="37320" y="42294"/>
                      <a:pt x="36728" y="40708"/>
                      <a:pt x="35689" y="39480"/>
                    </a:cubicBezTo>
                    <a:lnTo>
                      <a:pt x="35689" y="39472"/>
                    </a:lnTo>
                    <a:cubicBezTo>
                      <a:pt x="36187" y="39363"/>
                      <a:pt x="36689" y="39310"/>
                      <a:pt x="37187" y="39310"/>
                    </a:cubicBezTo>
                    <a:close/>
                    <a:moveTo>
                      <a:pt x="124475" y="37261"/>
                    </a:moveTo>
                    <a:cubicBezTo>
                      <a:pt x="127048" y="37261"/>
                      <a:pt x="129621" y="38627"/>
                      <a:pt x="130527" y="41362"/>
                    </a:cubicBezTo>
                    <a:cubicBezTo>
                      <a:pt x="130751" y="42043"/>
                      <a:pt x="130867" y="42760"/>
                      <a:pt x="130867" y="43486"/>
                    </a:cubicBezTo>
                    <a:cubicBezTo>
                      <a:pt x="130392" y="43384"/>
                      <a:pt x="129914" y="43334"/>
                      <a:pt x="129439" y="43334"/>
                    </a:cubicBezTo>
                    <a:cubicBezTo>
                      <a:pt x="127578" y="43334"/>
                      <a:pt x="125778" y="44101"/>
                      <a:pt x="124478" y="45493"/>
                    </a:cubicBezTo>
                    <a:cubicBezTo>
                      <a:pt x="123206" y="44113"/>
                      <a:pt x="121405" y="43333"/>
                      <a:pt x="119532" y="43333"/>
                    </a:cubicBezTo>
                    <a:cubicBezTo>
                      <a:pt x="119039" y="43333"/>
                      <a:pt x="118555" y="43387"/>
                      <a:pt x="118089" y="43486"/>
                    </a:cubicBezTo>
                    <a:cubicBezTo>
                      <a:pt x="118089" y="42760"/>
                      <a:pt x="118197" y="42034"/>
                      <a:pt x="118430" y="41344"/>
                    </a:cubicBezTo>
                    <a:cubicBezTo>
                      <a:pt x="119339" y="38623"/>
                      <a:pt x="121907" y="37261"/>
                      <a:pt x="124475" y="37261"/>
                    </a:cubicBezTo>
                    <a:close/>
                    <a:moveTo>
                      <a:pt x="77632" y="37306"/>
                    </a:moveTo>
                    <a:cubicBezTo>
                      <a:pt x="80806" y="37306"/>
                      <a:pt x="83980" y="39382"/>
                      <a:pt x="84022" y="43538"/>
                    </a:cubicBezTo>
                    <a:lnTo>
                      <a:pt x="84022" y="43538"/>
                    </a:lnTo>
                    <a:cubicBezTo>
                      <a:pt x="83549" y="43437"/>
                      <a:pt x="83074" y="43388"/>
                      <a:pt x="82603" y="43388"/>
                    </a:cubicBezTo>
                    <a:cubicBezTo>
                      <a:pt x="80742" y="43388"/>
                      <a:pt x="78941" y="44154"/>
                      <a:pt x="77642" y="45547"/>
                    </a:cubicBezTo>
                    <a:cubicBezTo>
                      <a:pt x="76360" y="44167"/>
                      <a:pt x="74568" y="43387"/>
                      <a:pt x="72687" y="43387"/>
                    </a:cubicBezTo>
                    <a:cubicBezTo>
                      <a:pt x="72203" y="43387"/>
                      <a:pt x="71719" y="43441"/>
                      <a:pt x="71244" y="43540"/>
                    </a:cubicBezTo>
                    <a:cubicBezTo>
                      <a:pt x="71280" y="39385"/>
                      <a:pt x="74456" y="37306"/>
                      <a:pt x="77632" y="37306"/>
                    </a:cubicBezTo>
                    <a:close/>
                    <a:moveTo>
                      <a:pt x="100947" y="37306"/>
                    </a:moveTo>
                    <a:cubicBezTo>
                      <a:pt x="104122" y="37306"/>
                      <a:pt x="107296" y="39383"/>
                      <a:pt x="107337" y="43540"/>
                    </a:cubicBezTo>
                    <a:cubicBezTo>
                      <a:pt x="106864" y="43438"/>
                      <a:pt x="106386" y="43388"/>
                      <a:pt x="105913" y="43388"/>
                    </a:cubicBezTo>
                    <a:cubicBezTo>
                      <a:pt x="104054" y="43388"/>
                      <a:pt x="102249" y="44154"/>
                      <a:pt x="100957" y="45547"/>
                    </a:cubicBezTo>
                    <a:cubicBezTo>
                      <a:pt x="99676" y="44167"/>
                      <a:pt x="97883" y="43387"/>
                      <a:pt x="96002" y="43387"/>
                    </a:cubicBezTo>
                    <a:cubicBezTo>
                      <a:pt x="95518" y="43387"/>
                      <a:pt x="95034" y="43441"/>
                      <a:pt x="94559" y="43540"/>
                    </a:cubicBezTo>
                    <a:cubicBezTo>
                      <a:pt x="94595" y="39385"/>
                      <a:pt x="97771" y="37306"/>
                      <a:pt x="100947" y="37306"/>
                    </a:cubicBezTo>
                    <a:close/>
                    <a:moveTo>
                      <a:pt x="54009" y="37465"/>
                    </a:moveTo>
                    <a:cubicBezTo>
                      <a:pt x="56582" y="37465"/>
                      <a:pt x="59156" y="38830"/>
                      <a:pt x="60061" y="41559"/>
                    </a:cubicBezTo>
                    <a:cubicBezTo>
                      <a:pt x="60285" y="42249"/>
                      <a:pt x="60393" y="42966"/>
                      <a:pt x="60393" y="43692"/>
                    </a:cubicBezTo>
                    <a:cubicBezTo>
                      <a:pt x="59920" y="43590"/>
                      <a:pt x="59442" y="43540"/>
                      <a:pt x="58969" y="43540"/>
                    </a:cubicBezTo>
                    <a:cubicBezTo>
                      <a:pt x="57110" y="43540"/>
                      <a:pt x="55305" y="44307"/>
                      <a:pt x="54013" y="45699"/>
                    </a:cubicBezTo>
                    <a:cubicBezTo>
                      <a:pt x="52739" y="44318"/>
                      <a:pt x="50951" y="43539"/>
                      <a:pt x="49072" y="43539"/>
                    </a:cubicBezTo>
                    <a:cubicBezTo>
                      <a:pt x="49061" y="43539"/>
                      <a:pt x="49051" y="43540"/>
                      <a:pt x="49040" y="43540"/>
                    </a:cubicBezTo>
                    <a:cubicBezTo>
                      <a:pt x="48556" y="43540"/>
                      <a:pt x="48072" y="43593"/>
                      <a:pt x="47597" y="43692"/>
                    </a:cubicBezTo>
                    <a:cubicBezTo>
                      <a:pt x="47597" y="42966"/>
                      <a:pt x="47714" y="42249"/>
                      <a:pt x="47938" y="41559"/>
                    </a:cubicBezTo>
                    <a:lnTo>
                      <a:pt x="47956" y="41550"/>
                    </a:lnTo>
                    <a:cubicBezTo>
                      <a:pt x="48865" y="38827"/>
                      <a:pt x="51437" y="37465"/>
                      <a:pt x="54009" y="37465"/>
                    </a:cubicBezTo>
                    <a:close/>
                    <a:moveTo>
                      <a:pt x="7163" y="37500"/>
                    </a:moveTo>
                    <a:cubicBezTo>
                      <a:pt x="10339" y="37500"/>
                      <a:pt x="13516" y="39579"/>
                      <a:pt x="13556" y="43737"/>
                    </a:cubicBezTo>
                    <a:cubicBezTo>
                      <a:pt x="13079" y="43632"/>
                      <a:pt x="12598" y="43582"/>
                      <a:pt x="12120" y="43582"/>
                    </a:cubicBezTo>
                    <a:cubicBezTo>
                      <a:pt x="10263" y="43582"/>
                      <a:pt x="8460" y="44350"/>
                      <a:pt x="7163" y="45739"/>
                    </a:cubicBezTo>
                    <a:lnTo>
                      <a:pt x="7163" y="45739"/>
                    </a:lnTo>
                    <a:cubicBezTo>
                      <a:pt x="5882" y="44362"/>
                      <a:pt x="4092" y="43584"/>
                      <a:pt x="2212" y="43584"/>
                    </a:cubicBezTo>
                    <a:cubicBezTo>
                      <a:pt x="1728" y="43584"/>
                      <a:pt x="1245" y="43638"/>
                      <a:pt x="770" y="43737"/>
                    </a:cubicBezTo>
                    <a:cubicBezTo>
                      <a:pt x="810" y="39579"/>
                      <a:pt x="3987" y="37500"/>
                      <a:pt x="7163" y="37500"/>
                    </a:cubicBezTo>
                    <a:close/>
                    <a:moveTo>
                      <a:pt x="30463" y="37509"/>
                    </a:moveTo>
                    <a:cubicBezTo>
                      <a:pt x="33636" y="37509"/>
                      <a:pt x="36811" y="39587"/>
                      <a:pt x="36854" y="43742"/>
                    </a:cubicBezTo>
                    <a:lnTo>
                      <a:pt x="36854" y="43742"/>
                    </a:lnTo>
                    <a:cubicBezTo>
                      <a:pt x="36384" y="43642"/>
                      <a:pt x="35912" y="43594"/>
                      <a:pt x="35443" y="43594"/>
                    </a:cubicBezTo>
                    <a:cubicBezTo>
                      <a:pt x="33580" y="43594"/>
                      <a:pt x="31775" y="44360"/>
                      <a:pt x="30483" y="45753"/>
                    </a:cubicBezTo>
                    <a:cubicBezTo>
                      <a:pt x="29201" y="44373"/>
                      <a:pt x="27409" y="43593"/>
                      <a:pt x="25528" y="43593"/>
                    </a:cubicBezTo>
                    <a:cubicBezTo>
                      <a:pt x="25044" y="43593"/>
                      <a:pt x="24560" y="43638"/>
                      <a:pt x="24085" y="43746"/>
                    </a:cubicBezTo>
                    <a:cubicBezTo>
                      <a:pt x="24116" y="39588"/>
                      <a:pt x="27288" y="37509"/>
                      <a:pt x="30463" y="37509"/>
                    </a:cubicBezTo>
                    <a:close/>
                    <a:moveTo>
                      <a:pt x="119327" y="43718"/>
                    </a:moveTo>
                    <a:cubicBezTo>
                      <a:pt x="121267" y="43718"/>
                      <a:pt x="123141" y="44520"/>
                      <a:pt x="124478" y="45968"/>
                    </a:cubicBezTo>
                    <a:cubicBezTo>
                      <a:pt x="124458" y="45968"/>
                      <a:pt x="124439" y="45968"/>
                      <a:pt x="124419" y="45968"/>
                    </a:cubicBezTo>
                    <a:cubicBezTo>
                      <a:pt x="122550" y="45968"/>
                      <a:pt x="120782" y="46806"/>
                      <a:pt x="119541" y="48109"/>
                    </a:cubicBezTo>
                    <a:cubicBezTo>
                      <a:pt x="119622" y="46514"/>
                      <a:pt x="119039" y="45018"/>
                      <a:pt x="118045" y="43835"/>
                    </a:cubicBezTo>
                    <a:cubicBezTo>
                      <a:pt x="118472" y="43756"/>
                      <a:pt x="118901" y="43718"/>
                      <a:pt x="119327" y="43718"/>
                    </a:cubicBezTo>
                    <a:close/>
                    <a:moveTo>
                      <a:pt x="129624" y="43718"/>
                    </a:moveTo>
                    <a:cubicBezTo>
                      <a:pt x="130049" y="43718"/>
                      <a:pt x="130477" y="43756"/>
                      <a:pt x="130903" y="43835"/>
                    </a:cubicBezTo>
                    <a:cubicBezTo>
                      <a:pt x="129908" y="45018"/>
                      <a:pt x="129326" y="46523"/>
                      <a:pt x="129415" y="48109"/>
                    </a:cubicBezTo>
                    <a:cubicBezTo>
                      <a:pt x="128165" y="46806"/>
                      <a:pt x="126397" y="45968"/>
                      <a:pt x="124537" y="45968"/>
                    </a:cubicBezTo>
                    <a:cubicBezTo>
                      <a:pt x="124517" y="45968"/>
                      <a:pt x="124498" y="45968"/>
                      <a:pt x="124478" y="45968"/>
                    </a:cubicBezTo>
                    <a:cubicBezTo>
                      <a:pt x="125815" y="44520"/>
                      <a:pt x="127689" y="43718"/>
                      <a:pt x="129624" y="43718"/>
                    </a:cubicBezTo>
                    <a:close/>
                    <a:moveTo>
                      <a:pt x="82779" y="43762"/>
                    </a:moveTo>
                    <a:cubicBezTo>
                      <a:pt x="83204" y="43762"/>
                      <a:pt x="83632" y="43801"/>
                      <a:pt x="84057" y="43880"/>
                    </a:cubicBezTo>
                    <a:cubicBezTo>
                      <a:pt x="83063" y="45063"/>
                      <a:pt x="82480" y="46559"/>
                      <a:pt x="82561" y="48154"/>
                    </a:cubicBezTo>
                    <a:cubicBezTo>
                      <a:pt x="81320" y="46851"/>
                      <a:pt x="79552" y="46012"/>
                      <a:pt x="77683" y="46012"/>
                    </a:cubicBezTo>
                    <a:cubicBezTo>
                      <a:pt x="77666" y="46012"/>
                      <a:pt x="77650" y="46012"/>
                      <a:pt x="77633" y="46013"/>
                    </a:cubicBezTo>
                    <a:lnTo>
                      <a:pt x="77633" y="46013"/>
                    </a:lnTo>
                    <a:cubicBezTo>
                      <a:pt x="78970" y="44565"/>
                      <a:pt x="80844" y="43762"/>
                      <a:pt x="82779" y="43762"/>
                    </a:cubicBezTo>
                    <a:close/>
                    <a:moveTo>
                      <a:pt x="59124" y="43911"/>
                    </a:moveTo>
                    <a:cubicBezTo>
                      <a:pt x="59554" y="43911"/>
                      <a:pt x="59988" y="43951"/>
                      <a:pt x="60420" y="44032"/>
                    </a:cubicBezTo>
                    <a:cubicBezTo>
                      <a:pt x="59425" y="45224"/>
                      <a:pt x="58843" y="46721"/>
                      <a:pt x="58932" y="48316"/>
                    </a:cubicBezTo>
                    <a:lnTo>
                      <a:pt x="58923" y="48307"/>
                    </a:lnTo>
                    <a:cubicBezTo>
                      <a:pt x="57682" y="47003"/>
                      <a:pt x="55914" y="46165"/>
                      <a:pt x="54045" y="46165"/>
                    </a:cubicBezTo>
                    <a:cubicBezTo>
                      <a:pt x="54026" y="46165"/>
                      <a:pt x="54006" y="46165"/>
                      <a:pt x="53986" y="46165"/>
                    </a:cubicBezTo>
                    <a:cubicBezTo>
                      <a:pt x="53966" y="46165"/>
                      <a:pt x="53947" y="46165"/>
                      <a:pt x="53927" y="46165"/>
                    </a:cubicBezTo>
                    <a:cubicBezTo>
                      <a:pt x="52067" y="46165"/>
                      <a:pt x="50299" y="47003"/>
                      <a:pt x="49049" y="48307"/>
                    </a:cubicBezTo>
                    <a:cubicBezTo>
                      <a:pt x="49138" y="46712"/>
                      <a:pt x="48556" y="45206"/>
                      <a:pt x="47561" y="44032"/>
                    </a:cubicBezTo>
                    <a:cubicBezTo>
                      <a:pt x="47990" y="43953"/>
                      <a:pt x="48420" y="43914"/>
                      <a:pt x="48848" y="43914"/>
                    </a:cubicBezTo>
                    <a:cubicBezTo>
                      <a:pt x="50781" y="43914"/>
                      <a:pt x="52652" y="44711"/>
                      <a:pt x="53995" y="46156"/>
                    </a:cubicBezTo>
                    <a:cubicBezTo>
                      <a:pt x="55328" y="44713"/>
                      <a:pt x="57194" y="43911"/>
                      <a:pt x="59124" y="43911"/>
                    </a:cubicBezTo>
                    <a:close/>
                    <a:moveTo>
                      <a:pt x="25317" y="43968"/>
                    </a:moveTo>
                    <a:cubicBezTo>
                      <a:pt x="27250" y="43968"/>
                      <a:pt x="29122" y="44764"/>
                      <a:pt x="30465" y="46210"/>
                    </a:cubicBezTo>
                    <a:lnTo>
                      <a:pt x="30465" y="46210"/>
                    </a:lnTo>
                    <a:cubicBezTo>
                      <a:pt x="30462" y="46210"/>
                      <a:pt x="30459" y="46210"/>
                      <a:pt x="30456" y="46210"/>
                    </a:cubicBezTo>
                    <a:cubicBezTo>
                      <a:pt x="30446" y="46210"/>
                      <a:pt x="30436" y="46210"/>
                      <a:pt x="30426" y="46210"/>
                    </a:cubicBezTo>
                    <a:cubicBezTo>
                      <a:pt x="28546" y="46210"/>
                      <a:pt x="26775" y="47041"/>
                      <a:pt x="25519" y="48351"/>
                    </a:cubicBezTo>
                    <a:cubicBezTo>
                      <a:pt x="25608" y="46765"/>
                      <a:pt x="25026" y="45269"/>
                      <a:pt x="24031" y="44086"/>
                    </a:cubicBezTo>
                    <a:cubicBezTo>
                      <a:pt x="24460" y="44007"/>
                      <a:pt x="24890" y="43968"/>
                      <a:pt x="25317" y="43968"/>
                    </a:cubicBezTo>
                    <a:close/>
                    <a:moveTo>
                      <a:pt x="106094" y="43751"/>
                    </a:moveTo>
                    <a:cubicBezTo>
                      <a:pt x="106570" y="43751"/>
                      <a:pt x="107049" y="43799"/>
                      <a:pt x="107525" y="43898"/>
                    </a:cubicBezTo>
                    <a:cubicBezTo>
                      <a:pt x="106512" y="45161"/>
                      <a:pt x="105939" y="46747"/>
                      <a:pt x="106127" y="48423"/>
                    </a:cubicBezTo>
                    <a:lnTo>
                      <a:pt x="106118" y="48414"/>
                    </a:lnTo>
                    <a:cubicBezTo>
                      <a:pt x="104866" y="46958"/>
                      <a:pt x="102990" y="46012"/>
                      <a:pt x="100995" y="46012"/>
                    </a:cubicBezTo>
                    <a:cubicBezTo>
                      <a:pt x="100976" y="46012"/>
                      <a:pt x="100958" y="46013"/>
                      <a:pt x="100939" y="46013"/>
                    </a:cubicBezTo>
                    <a:cubicBezTo>
                      <a:pt x="100919" y="46012"/>
                      <a:pt x="100899" y="46012"/>
                      <a:pt x="100879" y="46012"/>
                    </a:cubicBezTo>
                    <a:cubicBezTo>
                      <a:pt x="99020" y="46012"/>
                      <a:pt x="97252" y="46842"/>
                      <a:pt x="96011" y="48154"/>
                    </a:cubicBezTo>
                    <a:cubicBezTo>
                      <a:pt x="96091" y="46559"/>
                      <a:pt x="95509" y="45054"/>
                      <a:pt x="94514" y="43880"/>
                    </a:cubicBezTo>
                    <a:cubicBezTo>
                      <a:pt x="94946" y="43798"/>
                      <a:pt x="95380" y="43758"/>
                      <a:pt x="95811" y="43758"/>
                    </a:cubicBezTo>
                    <a:cubicBezTo>
                      <a:pt x="97740" y="43758"/>
                      <a:pt x="99607" y="44561"/>
                      <a:pt x="100948" y="46004"/>
                    </a:cubicBezTo>
                    <a:cubicBezTo>
                      <a:pt x="102286" y="44551"/>
                      <a:pt x="104160" y="43751"/>
                      <a:pt x="106094" y="43751"/>
                    </a:cubicBezTo>
                    <a:close/>
                    <a:moveTo>
                      <a:pt x="70812" y="39306"/>
                    </a:moveTo>
                    <a:cubicBezTo>
                      <a:pt x="71289" y="39306"/>
                      <a:pt x="71770" y="39355"/>
                      <a:pt x="72248" y="39454"/>
                    </a:cubicBezTo>
                    <a:cubicBezTo>
                      <a:pt x="71271" y="40699"/>
                      <a:pt x="70742" y="42276"/>
                      <a:pt x="70939" y="43925"/>
                    </a:cubicBezTo>
                    <a:cubicBezTo>
                      <a:pt x="71449" y="43811"/>
                      <a:pt x="71962" y="43756"/>
                      <a:pt x="72472" y="43756"/>
                    </a:cubicBezTo>
                    <a:cubicBezTo>
                      <a:pt x="74409" y="43756"/>
                      <a:pt x="76285" y="44558"/>
                      <a:pt x="77633" y="46013"/>
                    </a:cubicBezTo>
                    <a:lnTo>
                      <a:pt x="77633" y="46013"/>
                    </a:lnTo>
                    <a:cubicBezTo>
                      <a:pt x="77630" y="46013"/>
                      <a:pt x="77627" y="46013"/>
                      <a:pt x="77624" y="46013"/>
                    </a:cubicBezTo>
                    <a:cubicBezTo>
                      <a:pt x="77606" y="46013"/>
                      <a:pt x="77588" y="46012"/>
                      <a:pt x="77570" y="46012"/>
                    </a:cubicBezTo>
                    <a:cubicBezTo>
                      <a:pt x="75529" y="46012"/>
                      <a:pt x="73598" y="47021"/>
                      <a:pt x="72346" y="48540"/>
                    </a:cubicBezTo>
                    <a:cubicBezTo>
                      <a:pt x="72703" y="44850"/>
                      <a:pt x="69416" y="41568"/>
                      <a:pt x="65713" y="41568"/>
                    </a:cubicBezTo>
                    <a:cubicBezTo>
                      <a:pt x="65693" y="41568"/>
                      <a:pt x="65673" y="41568"/>
                      <a:pt x="65653" y="41568"/>
                    </a:cubicBezTo>
                    <a:lnTo>
                      <a:pt x="65653" y="41559"/>
                    </a:lnTo>
                    <a:cubicBezTo>
                      <a:pt x="66997" y="40107"/>
                      <a:pt x="68873" y="39306"/>
                      <a:pt x="70812" y="39306"/>
                    </a:cubicBezTo>
                    <a:close/>
                    <a:moveTo>
                      <a:pt x="35618" y="43957"/>
                    </a:moveTo>
                    <a:cubicBezTo>
                      <a:pt x="36091" y="43957"/>
                      <a:pt x="36568" y="44006"/>
                      <a:pt x="37042" y="44104"/>
                    </a:cubicBezTo>
                    <a:cubicBezTo>
                      <a:pt x="36020" y="45350"/>
                      <a:pt x="35456" y="46945"/>
                      <a:pt x="35635" y="48620"/>
                    </a:cubicBezTo>
                    <a:cubicBezTo>
                      <a:pt x="34383" y="47164"/>
                      <a:pt x="32507" y="46210"/>
                      <a:pt x="30511" y="46210"/>
                    </a:cubicBezTo>
                    <a:cubicBezTo>
                      <a:pt x="30496" y="46210"/>
                      <a:pt x="30480" y="46210"/>
                      <a:pt x="30465" y="46210"/>
                    </a:cubicBezTo>
                    <a:lnTo>
                      <a:pt x="30465" y="46210"/>
                    </a:lnTo>
                    <a:cubicBezTo>
                      <a:pt x="31804" y="44762"/>
                      <a:pt x="33682" y="43957"/>
                      <a:pt x="35618" y="43957"/>
                    </a:cubicBezTo>
                    <a:close/>
                    <a:moveTo>
                      <a:pt x="112822" y="41864"/>
                    </a:moveTo>
                    <a:cubicBezTo>
                      <a:pt x="115997" y="41864"/>
                      <a:pt x="119174" y="43943"/>
                      <a:pt x="119218" y="48100"/>
                    </a:cubicBezTo>
                    <a:cubicBezTo>
                      <a:pt x="118743" y="47999"/>
                      <a:pt x="118265" y="47949"/>
                      <a:pt x="117790" y="47949"/>
                    </a:cubicBezTo>
                    <a:cubicBezTo>
                      <a:pt x="115926" y="47949"/>
                      <a:pt x="114120" y="48715"/>
                      <a:pt x="112821" y="50108"/>
                    </a:cubicBezTo>
                    <a:cubicBezTo>
                      <a:pt x="111548" y="48728"/>
                      <a:pt x="109756" y="47948"/>
                      <a:pt x="107874" y="47948"/>
                    </a:cubicBezTo>
                    <a:cubicBezTo>
                      <a:pt x="107391" y="47948"/>
                      <a:pt x="106907" y="48002"/>
                      <a:pt x="106432" y="48100"/>
                    </a:cubicBezTo>
                    <a:cubicBezTo>
                      <a:pt x="106472" y="43943"/>
                      <a:pt x="109646" y="41864"/>
                      <a:pt x="112822" y="41864"/>
                    </a:cubicBezTo>
                    <a:close/>
                    <a:moveTo>
                      <a:pt x="136132" y="41864"/>
                    </a:moveTo>
                    <a:cubicBezTo>
                      <a:pt x="139308" y="41864"/>
                      <a:pt x="142484" y="43943"/>
                      <a:pt x="142525" y="48100"/>
                    </a:cubicBezTo>
                    <a:cubicBezTo>
                      <a:pt x="142051" y="47999"/>
                      <a:pt x="141574" y="47949"/>
                      <a:pt x="141100" y="47949"/>
                    </a:cubicBezTo>
                    <a:cubicBezTo>
                      <a:pt x="139242" y="47949"/>
                      <a:pt x="137437" y="48715"/>
                      <a:pt x="136145" y="50108"/>
                    </a:cubicBezTo>
                    <a:cubicBezTo>
                      <a:pt x="134863" y="48728"/>
                      <a:pt x="133071" y="47948"/>
                      <a:pt x="131190" y="47948"/>
                    </a:cubicBezTo>
                    <a:cubicBezTo>
                      <a:pt x="130706" y="47948"/>
                      <a:pt x="130222" y="48002"/>
                      <a:pt x="129747" y="48100"/>
                    </a:cubicBezTo>
                    <a:cubicBezTo>
                      <a:pt x="129783" y="43943"/>
                      <a:pt x="132957" y="41864"/>
                      <a:pt x="136132" y="41864"/>
                    </a:cubicBezTo>
                    <a:close/>
                    <a:moveTo>
                      <a:pt x="89293" y="41912"/>
                    </a:moveTo>
                    <a:cubicBezTo>
                      <a:pt x="92468" y="41912"/>
                      <a:pt x="95642" y="43988"/>
                      <a:pt x="95679" y="48143"/>
                    </a:cubicBezTo>
                    <a:lnTo>
                      <a:pt x="95679" y="48143"/>
                    </a:lnTo>
                    <a:cubicBezTo>
                      <a:pt x="95207" y="48043"/>
                      <a:pt x="94732" y="47994"/>
                      <a:pt x="94260" y="47994"/>
                    </a:cubicBezTo>
                    <a:cubicBezTo>
                      <a:pt x="92399" y="47994"/>
                      <a:pt x="90599" y="48760"/>
                      <a:pt x="89299" y="50152"/>
                    </a:cubicBezTo>
                    <a:cubicBezTo>
                      <a:pt x="88018" y="48773"/>
                      <a:pt x="86226" y="47993"/>
                      <a:pt x="84344" y="47993"/>
                    </a:cubicBezTo>
                    <a:cubicBezTo>
                      <a:pt x="83860" y="47993"/>
                      <a:pt x="83376" y="48047"/>
                      <a:pt x="82902" y="48145"/>
                    </a:cubicBezTo>
                    <a:cubicBezTo>
                      <a:pt x="82937" y="43991"/>
                      <a:pt x="86116" y="41912"/>
                      <a:pt x="89293" y="41912"/>
                    </a:cubicBezTo>
                    <a:close/>
                    <a:moveTo>
                      <a:pt x="42335" y="42067"/>
                    </a:moveTo>
                    <a:cubicBezTo>
                      <a:pt x="45509" y="42067"/>
                      <a:pt x="48681" y="44143"/>
                      <a:pt x="48726" y="48298"/>
                    </a:cubicBezTo>
                    <a:lnTo>
                      <a:pt x="48726" y="48298"/>
                    </a:lnTo>
                    <a:cubicBezTo>
                      <a:pt x="48251" y="48196"/>
                      <a:pt x="47772" y="48146"/>
                      <a:pt x="47298" y="48146"/>
                    </a:cubicBezTo>
                    <a:cubicBezTo>
                      <a:pt x="45434" y="48146"/>
                      <a:pt x="43630" y="48912"/>
                      <a:pt x="42337" y="50305"/>
                    </a:cubicBezTo>
                    <a:cubicBezTo>
                      <a:pt x="41056" y="48925"/>
                      <a:pt x="39264" y="48145"/>
                      <a:pt x="37382" y="48145"/>
                    </a:cubicBezTo>
                    <a:cubicBezTo>
                      <a:pt x="36898" y="48145"/>
                      <a:pt x="36415" y="48199"/>
                      <a:pt x="35940" y="48307"/>
                    </a:cubicBezTo>
                    <a:cubicBezTo>
                      <a:pt x="35980" y="44148"/>
                      <a:pt x="39158" y="42067"/>
                      <a:pt x="42335" y="42067"/>
                    </a:cubicBezTo>
                    <a:close/>
                    <a:moveTo>
                      <a:pt x="65651" y="42067"/>
                    </a:moveTo>
                    <a:cubicBezTo>
                      <a:pt x="68826" y="42067"/>
                      <a:pt x="72001" y="44146"/>
                      <a:pt x="72041" y="48307"/>
                    </a:cubicBezTo>
                    <a:cubicBezTo>
                      <a:pt x="71563" y="48202"/>
                      <a:pt x="71080" y="48150"/>
                      <a:pt x="70601" y="48150"/>
                    </a:cubicBezTo>
                    <a:cubicBezTo>
                      <a:pt x="68748" y="48150"/>
                      <a:pt x="66948" y="48916"/>
                      <a:pt x="65653" y="50305"/>
                    </a:cubicBezTo>
                    <a:cubicBezTo>
                      <a:pt x="64371" y="48934"/>
                      <a:pt x="62579" y="48145"/>
                      <a:pt x="60697" y="48145"/>
                    </a:cubicBezTo>
                    <a:cubicBezTo>
                      <a:pt x="60214" y="48145"/>
                      <a:pt x="59730" y="48199"/>
                      <a:pt x="59255" y="48307"/>
                    </a:cubicBezTo>
                    <a:cubicBezTo>
                      <a:pt x="59295" y="44148"/>
                      <a:pt x="62473" y="42067"/>
                      <a:pt x="65651" y="42067"/>
                    </a:cubicBezTo>
                    <a:close/>
                    <a:moveTo>
                      <a:pt x="18806" y="42117"/>
                    </a:moveTo>
                    <a:cubicBezTo>
                      <a:pt x="21981" y="42117"/>
                      <a:pt x="25156" y="44198"/>
                      <a:pt x="25196" y="48360"/>
                    </a:cubicBezTo>
                    <a:cubicBezTo>
                      <a:pt x="24717" y="48255"/>
                      <a:pt x="24234" y="48204"/>
                      <a:pt x="23755" y="48204"/>
                    </a:cubicBezTo>
                    <a:cubicBezTo>
                      <a:pt x="21902" y="48204"/>
                      <a:pt x="20103" y="48970"/>
                      <a:pt x="18807" y="50359"/>
                    </a:cubicBezTo>
                    <a:cubicBezTo>
                      <a:pt x="17526" y="48988"/>
                      <a:pt x="15734" y="48199"/>
                      <a:pt x="13852" y="48199"/>
                    </a:cubicBezTo>
                    <a:cubicBezTo>
                      <a:pt x="13368" y="48199"/>
                      <a:pt x="12884" y="48253"/>
                      <a:pt x="12409" y="48360"/>
                    </a:cubicBezTo>
                    <a:cubicBezTo>
                      <a:pt x="12454" y="44198"/>
                      <a:pt x="15631" y="42117"/>
                      <a:pt x="18806" y="42117"/>
                    </a:cubicBezTo>
                    <a:close/>
                    <a:moveTo>
                      <a:pt x="117967" y="48323"/>
                    </a:moveTo>
                    <a:cubicBezTo>
                      <a:pt x="118392" y="48323"/>
                      <a:pt x="118820" y="48362"/>
                      <a:pt x="119245" y="48441"/>
                    </a:cubicBezTo>
                    <a:cubicBezTo>
                      <a:pt x="118253" y="49621"/>
                      <a:pt x="117671" y="51114"/>
                      <a:pt x="117757" y="52706"/>
                    </a:cubicBezTo>
                    <a:lnTo>
                      <a:pt x="117757" y="52706"/>
                    </a:lnTo>
                    <a:cubicBezTo>
                      <a:pt x="116507" y="51403"/>
                      <a:pt x="114740" y="50573"/>
                      <a:pt x="112880" y="50573"/>
                    </a:cubicBezTo>
                    <a:cubicBezTo>
                      <a:pt x="112860" y="50573"/>
                      <a:pt x="112840" y="50573"/>
                      <a:pt x="112821" y="50574"/>
                    </a:cubicBezTo>
                    <a:cubicBezTo>
                      <a:pt x="114158" y="49126"/>
                      <a:pt x="116031" y="48323"/>
                      <a:pt x="117967" y="48323"/>
                    </a:cubicBezTo>
                    <a:close/>
                    <a:moveTo>
                      <a:pt x="130990" y="48323"/>
                    </a:moveTo>
                    <a:cubicBezTo>
                      <a:pt x="132925" y="48323"/>
                      <a:pt x="134799" y="49126"/>
                      <a:pt x="136136" y="50574"/>
                    </a:cubicBezTo>
                    <a:cubicBezTo>
                      <a:pt x="136116" y="50573"/>
                      <a:pt x="136096" y="50573"/>
                      <a:pt x="136077" y="50573"/>
                    </a:cubicBezTo>
                    <a:cubicBezTo>
                      <a:pt x="134208" y="50573"/>
                      <a:pt x="132440" y="51412"/>
                      <a:pt x="131199" y="52715"/>
                    </a:cubicBezTo>
                    <a:cubicBezTo>
                      <a:pt x="131279" y="51120"/>
                      <a:pt x="130697" y="49624"/>
                      <a:pt x="129711" y="48441"/>
                    </a:cubicBezTo>
                    <a:cubicBezTo>
                      <a:pt x="130137" y="48362"/>
                      <a:pt x="130565" y="48323"/>
                      <a:pt x="130990" y="48323"/>
                    </a:cubicBezTo>
                    <a:close/>
                    <a:moveTo>
                      <a:pt x="94437" y="48359"/>
                    </a:moveTo>
                    <a:cubicBezTo>
                      <a:pt x="94862" y="48359"/>
                      <a:pt x="95289" y="48398"/>
                      <a:pt x="95715" y="48477"/>
                    </a:cubicBezTo>
                    <a:cubicBezTo>
                      <a:pt x="94722" y="49666"/>
                      <a:pt x="94140" y="51168"/>
                      <a:pt x="94227" y="52750"/>
                    </a:cubicBezTo>
                    <a:lnTo>
                      <a:pt x="94227" y="52750"/>
                    </a:lnTo>
                    <a:cubicBezTo>
                      <a:pt x="92986" y="51447"/>
                      <a:pt x="91219" y="50618"/>
                      <a:pt x="89350" y="50618"/>
                    </a:cubicBezTo>
                    <a:cubicBezTo>
                      <a:pt x="89330" y="50618"/>
                      <a:pt x="89310" y="50618"/>
                      <a:pt x="89290" y="50618"/>
                    </a:cubicBezTo>
                    <a:cubicBezTo>
                      <a:pt x="89270" y="50618"/>
                      <a:pt x="89250" y="50618"/>
                      <a:pt x="89231" y="50618"/>
                    </a:cubicBezTo>
                    <a:cubicBezTo>
                      <a:pt x="87362" y="50618"/>
                      <a:pt x="85603" y="51448"/>
                      <a:pt x="84353" y="52751"/>
                    </a:cubicBezTo>
                    <a:cubicBezTo>
                      <a:pt x="84443" y="51165"/>
                      <a:pt x="83860" y="49660"/>
                      <a:pt x="82866" y="48477"/>
                    </a:cubicBezTo>
                    <a:cubicBezTo>
                      <a:pt x="83291" y="48398"/>
                      <a:pt x="83719" y="48359"/>
                      <a:pt x="84144" y="48359"/>
                    </a:cubicBezTo>
                    <a:cubicBezTo>
                      <a:pt x="86080" y="48359"/>
                      <a:pt x="87955" y="49162"/>
                      <a:pt x="89299" y="50609"/>
                    </a:cubicBezTo>
                    <a:cubicBezTo>
                      <a:pt x="90637" y="49162"/>
                      <a:pt x="92504" y="48359"/>
                      <a:pt x="94437" y="48359"/>
                    </a:cubicBezTo>
                    <a:close/>
                    <a:moveTo>
                      <a:pt x="47485" y="48520"/>
                    </a:moveTo>
                    <a:cubicBezTo>
                      <a:pt x="47909" y="48520"/>
                      <a:pt x="48337" y="48559"/>
                      <a:pt x="48762" y="48638"/>
                    </a:cubicBezTo>
                    <a:cubicBezTo>
                      <a:pt x="47767" y="49821"/>
                      <a:pt x="47185" y="51326"/>
                      <a:pt x="47275" y="52912"/>
                    </a:cubicBezTo>
                    <a:cubicBezTo>
                      <a:pt x="46025" y="51609"/>
                      <a:pt x="44257" y="50779"/>
                      <a:pt x="42397" y="50779"/>
                    </a:cubicBezTo>
                    <a:cubicBezTo>
                      <a:pt x="42377" y="50779"/>
                      <a:pt x="42357" y="50779"/>
                      <a:pt x="42337" y="50780"/>
                    </a:cubicBezTo>
                    <a:cubicBezTo>
                      <a:pt x="43675" y="49325"/>
                      <a:pt x="45549" y="48520"/>
                      <a:pt x="47485" y="48520"/>
                    </a:cubicBezTo>
                    <a:close/>
                    <a:moveTo>
                      <a:pt x="60501" y="48529"/>
                    </a:moveTo>
                    <a:cubicBezTo>
                      <a:pt x="62439" y="48529"/>
                      <a:pt x="64308" y="49332"/>
                      <a:pt x="65653" y="50780"/>
                    </a:cubicBezTo>
                    <a:cubicBezTo>
                      <a:pt x="65633" y="50779"/>
                      <a:pt x="65613" y="50779"/>
                      <a:pt x="65593" y="50779"/>
                    </a:cubicBezTo>
                    <a:cubicBezTo>
                      <a:pt x="63725" y="50779"/>
                      <a:pt x="61957" y="51618"/>
                      <a:pt x="60715" y="52921"/>
                    </a:cubicBezTo>
                    <a:cubicBezTo>
                      <a:pt x="60796" y="51326"/>
                      <a:pt x="60214" y="49830"/>
                      <a:pt x="59219" y="48647"/>
                    </a:cubicBezTo>
                    <a:cubicBezTo>
                      <a:pt x="59646" y="48568"/>
                      <a:pt x="60075" y="48529"/>
                      <a:pt x="60501" y="48529"/>
                    </a:cubicBezTo>
                    <a:close/>
                    <a:moveTo>
                      <a:pt x="107662" y="48316"/>
                    </a:moveTo>
                    <a:cubicBezTo>
                      <a:pt x="109596" y="48316"/>
                      <a:pt x="111472" y="49118"/>
                      <a:pt x="112821" y="50574"/>
                    </a:cubicBezTo>
                    <a:cubicBezTo>
                      <a:pt x="112802" y="50573"/>
                      <a:pt x="112783" y="50573"/>
                      <a:pt x="112765" y="50573"/>
                    </a:cubicBezTo>
                    <a:cubicBezTo>
                      <a:pt x="110778" y="50573"/>
                      <a:pt x="108902" y="51519"/>
                      <a:pt x="107650" y="52966"/>
                    </a:cubicBezTo>
                    <a:lnTo>
                      <a:pt x="107650" y="52966"/>
                    </a:lnTo>
                    <a:cubicBezTo>
                      <a:pt x="107803" y="51290"/>
                      <a:pt x="107211" y="49713"/>
                      <a:pt x="106172" y="48477"/>
                    </a:cubicBezTo>
                    <a:cubicBezTo>
                      <a:pt x="106667" y="48369"/>
                      <a:pt x="107167" y="48316"/>
                      <a:pt x="107662" y="48316"/>
                    </a:cubicBezTo>
                    <a:close/>
                    <a:moveTo>
                      <a:pt x="13659" y="48573"/>
                    </a:moveTo>
                    <a:cubicBezTo>
                      <a:pt x="15592" y="48573"/>
                      <a:pt x="17464" y="49371"/>
                      <a:pt x="18807" y="50824"/>
                    </a:cubicBezTo>
                    <a:cubicBezTo>
                      <a:pt x="18787" y="50824"/>
                      <a:pt x="18768" y="50824"/>
                      <a:pt x="18748" y="50824"/>
                    </a:cubicBezTo>
                    <a:cubicBezTo>
                      <a:pt x="16879" y="50824"/>
                      <a:pt x="15111" y="51663"/>
                      <a:pt x="13870" y="52966"/>
                    </a:cubicBezTo>
                    <a:cubicBezTo>
                      <a:pt x="13951" y="51371"/>
                      <a:pt x="13368" y="49875"/>
                      <a:pt x="12374" y="48692"/>
                    </a:cubicBezTo>
                    <a:cubicBezTo>
                      <a:pt x="12802" y="48612"/>
                      <a:pt x="13232" y="48573"/>
                      <a:pt x="13659" y="48573"/>
                    </a:cubicBezTo>
                    <a:close/>
                    <a:moveTo>
                      <a:pt x="23953" y="48574"/>
                    </a:moveTo>
                    <a:cubicBezTo>
                      <a:pt x="24378" y="48574"/>
                      <a:pt x="24806" y="48613"/>
                      <a:pt x="25232" y="48692"/>
                    </a:cubicBezTo>
                    <a:cubicBezTo>
                      <a:pt x="24237" y="49875"/>
                      <a:pt x="23655" y="51371"/>
                      <a:pt x="23744" y="52966"/>
                    </a:cubicBezTo>
                    <a:cubicBezTo>
                      <a:pt x="22494" y="51663"/>
                      <a:pt x="20726" y="50824"/>
                      <a:pt x="18866" y="50824"/>
                    </a:cubicBezTo>
                    <a:cubicBezTo>
                      <a:pt x="18846" y="50824"/>
                      <a:pt x="18827" y="50824"/>
                      <a:pt x="18807" y="50824"/>
                    </a:cubicBezTo>
                    <a:cubicBezTo>
                      <a:pt x="20144" y="49377"/>
                      <a:pt x="22018" y="48574"/>
                      <a:pt x="23953" y="48574"/>
                    </a:cubicBezTo>
                    <a:close/>
                    <a:moveTo>
                      <a:pt x="37179" y="48522"/>
                    </a:moveTo>
                    <a:cubicBezTo>
                      <a:pt x="39113" y="48522"/>
                      <a:pt x="40989" y="49325"/>
                      <a:pt x="42337" y="50780"/>
                    </a:cubicBezTo>
                    <a:cubicBezTo>
                      <a:pt x="42319" y="50779"/>
                      <a:pt x="42300" y="50779"/>
                      <a:pt x="42282" y="50779"/>
                    </a:cubicBezTo>
                    <a:cubicBezTo>
                      <a:pt x="40295" y="50779"/>
                      <a:pt x="38419" y="51725"/>
                      <a:pt x="37167" y="53172"/>
                    </a:cubicBezTo>
                    <a:cubicBezTo>
                      <a:pt x="37320" y="51496"/>
                      <a:pt x="36728" y="49910"/>
                      <a:pt x="35689" y="48683"/>
                    </a:cubicBezTo>
                    <a:cubicBezTo>
                      <a:pt x="36184" y="48575"/>
                      <a:pt x="36683" y="48522"/>
                      <a:pt x="37179" y="48522"/>
                    </a:cubicBezTo>
                    <a:close/>
                    <a:moveTo>
                      <a:pt x="124475" y="46470"/>
                    </a:moveTo>
                    <a:cubicBezTo>
                      <a:pt x="127650" y="46470"/>
                      <a:pt x="130827" y="48548"/>
                      <a:pt x="130867" y="52706"/>
                    </a:cubicBezTo>
                    <a:cubicBezTo>
                      <a:pt x="130388" y="52601"/>
                      <a:pt x="129906" y="52550"/>
                      <a:pt x="129426" y="52550"/>
                    </a:cubicBezTo>
                    <a:cubicBezTo>
                      <a:pt x="127574" y="52550"/>
                      <a:pt x="125776" y="53316"/>
                      <a:pt x="124487" y="54704"/>
                    </a:cubicBezTo>
                    <a:cubicBezTo>
                      <a:pt x="123206" y="53333"/>
                      <a:pt x="121414" y="52545"/>
                      <a:pt x="119532" y="52545"/>
                    </a:cubicBezTo>
                    <a:cubicBezTo>
                      <a:pt x="119048" y="52545"/>
                      <a:pt x="118564" y="52599"/>
                      <a:pt x="118089" y="52706"/>
                    </a:cubicBezTo>
                    <a:cubicBezTo>
                      <a:pt x="118125" y="48548"/>
                      <a:pt x="121299" y="46470"/>
                      <a:pt x="124475" y="46470"/>
                    </a:cubicBezTo>
                    <a:close/>
                    <a:moveTo>
                      <a:pt x="77635" y="46519"/>
                    </a:moveTo>
                    <a:cubicBezTo>
                      <a:pt x="80808" y="46519"/>
                      <a:pt x="83981" y="48596"/>
                      <a:pt x="84022" y="52751"/>
                    </a:cubicBezTo>
                    <a:lnTo>
                      <a:pt x="84031" y="52760"/>
                    </a:lnTo>
                    <a:cubicBezTo>
                      <a:pt x="83550" y="52655"/>
                      <a:pt x="83066" y="52604"/>
                      <a:pt x="82586" y="52604"/>
                    </a:cubicBezTo>
                    <a:cubicBezTo>
                      <a:pt x="80731" y="52604"/>
                      <a:pt x="78937" y="53370"/>
                      <a:pt x="77642" y="54758"/>
                    </a:cubicBezTo>
                    <a:cubicBezTo>
                      <a:pt x="76360" y="53378"/>
                      <a:pt x="74568" y="52599"/>
                      <a:pt x="72696" y="52599"/>
                    </a:cubicBezTo>
                    <a:cubicBezTo>
                      <a:pt x="72203" y="52599"/>
                      <a:pt x="71719" y="52652"/>
                      <a:pt x="71244" y="52760"/>
                    </a:cubicBezTo>
                    <a:cubicBezTo>
                      <a:pt x="71280" y="48600"/>
                      <a:pt x="74457" y="46519"/>
                      <a:pt x="77635" y="46519"/>
                    </a:cubicBezTo>
                    <a:close/>
                    <a:moveTo>
                      <a:pt x="100946" y="46509"/>
                    </a:moveTo>
                    <a:cubicBezTo>
                      <a:pt x="104122" y="46509"/>
                      <a:pt x="107296" y="48585"/>
                      <a:pt x="107337" y="52742"/>
                    </a:cubicBezTo>
                    <a:cubicBezTo>
                      <a:pt x="106865" y="52641"/>
                      <a:pt x="106389" y="52591"/>
                      <a:pt x="105917" y="52591"/>
                    </a:cubicBezTo>
                    <a:cubicBezTo>
                      <a:pt x="104050" y="52591"/>
                      <a:pt x="102242" y="53364"/>
                      <a:pt x="100948" y="54758"/>
                    </a:cubicBezTo>
                    <a:lnTo>
                      <a:pt x="100948" y="54749"/>
                    </a:lnTo>
                    <a:cubicBezTo>
                      <a:pt x="99667" y="53369"/>
                      <a:pt x="97875" y="52590"/>
                      <a:pt x="95993" y="52590"/>
                    </a:cubicBezTo>
                    <a:cubicBezTo>
                      <a:pt x="95509" y="52590"/>
                      <a:pt x="95025" y="52643"/>
                      <a:pt x="94550" y="52742"/>
                    </a:cubicBezTo>
                    <a:cubicBezTo>
                      <a:pt x="94591" y="48588"/>
                      <a:pt x="97769" y="46509"/>
                      <a:pt x="100946" y="46509"/>
                    </a:cubicBezTo>
                    <a:close/>
                    <a:moveTo>
                      <a:pt x="53993" y="46670"/>
                    </a:moveTo>
                    <a:cubicBezTo>
                      <a:pt x="57169" y="46670"/>
                      <a:pt x="60344" y="48747"/>
                      <a:pt x="60384" y="52903"/>
                    </a:cubicBezTo>
                    <a:cubicBezTo>
                      <a:pt x="59911" y="52801"/>
                      <a:pt x="59433" y="52752"/>
                      <a:pt x="58960" y="52752"/>
                    </a:cubicBezTo>
                    <a:cubicBezTo>
                      <a:pt x="57101" y="52752"/>
                      <a:pt x="55295" y="53518"/>
                      <a:pt x="53995" y="54910"/>
                    </a:cubicBezTo>
                    <a:cubicBezTo>
                      <a:pt x="52714" y="53531"/>
                      <a:pt x="50922" y="52751"/>
                      <a:pt x="49040" y="52751"/>
                    </a:cubicBezTo>
                    <a:cubicBezTo>
                      <a:pt x="48556" y="52751"/>
                      <a:pt x="48072" y="52805"/>
                      <a:pt x="47597" y="52903"/>
                    </a:cubicBezTo>
                    <a:cubicBezTo>
                      <a:pt x="47638" y="48749"/>
                      <a:pt x="50816" y="46670"/>
                      <a:pt x="53993" y="46670"/>
                    </a:cubicBezTo>
                    <a:close/>
                    <a:moveTo>
                      <a:pt x="7145" y="46712"/>
                    </a:moveTo>
                    <a:cubicBezTo>
                      <a:pt x="10322" y="46712"/>
                      <a:pt x="13498" y="48790"/>
                      <a:pt x="13538" y="52948"/>
                    </a:cubicBezTo>
                    <a:cubicBezTo>
                      <a:pt x="13065" y="52846"/>
                      <a:pt x="12588" y="52796"/>
                      <a:pt x="12114" y="52796"/>
                    </a:cubicBezTo>
                    <a:cubicBezTo>
                      <a:pt x="10255" y="52796"/>
                      <a:pt x="8451" y="53563"/>
                      <a:pt x="7159" y="54955"/>
                    </a:cubicBezTo>
                    <a:cubicBezTo>
                      <a:pt x="5884" y="53583"/>
                      <a:pt x="4097" y="52805"/>
                      <a:pt x="2226" y="52805"/>
                    </a:cubicBezTo>
                    <a:cubicBezTo>
                      <a:pt x="2216" y="52805"/>
                      <a:pt x="2205" y="52805"/>
                      <a:pt x="2194" y="52805"/>
                    </a:cubicBezTo>
                    <a:lnTo>
                      <a:pt x="2194" y="52796"/>
                    </a:lnTo>
                    <a:cubicBezTo>
                      <a:pt x="1711" y="52796"/>
                      <a:pt x="1227" y="52850"/>
                      <a:pt x="752" y="52948"/>
                    </a:cubicBezTo>
                    <a:cubicBezTo>
                      <a:pt x="792" y="48790"/>
                      <a:pt x="3969" y="46712"/>
                      <a:pt x="7145" y="46712"/>
                    </a:cubicBezTo>
                    <a:close/>
                    <a:moveTo>
                      <a:pt x="30465" y="46717"/>
                    </a:moveTo>
                    <a:cubicBezTo>
                      <a:pt x="33637" y="46717"/>
                      <a:pt x="36811" y="48795"/>
                      <a:pt x="36854" y="52953"/>
                    </a:cubicBezTo>
                    <a:lnTo>
                      <a:pt x="36854" y="52953"/>
                    </a:lnTo>
                    <a:cubicBezTo>
                      <a:pt x="36379" y="52851"/>
                      <a:pt x="35901" y="52801"/>
                      <a:pt x="35426" y="52801"/>
                    </a:cubicBezTo>
                    <a:cubicBezTo>
                      <a:pt x="33569" y="52801"/>
                      <a:pt x="31771" y="53567"/>
                      <a:pt x="30483" y="54955"/>
                    </a:cubicBezTo>
                    <a:cubicBezTo>
                      <a:pt x="29201" y="53584"/>
                      <a:pt x="27409" y="52796"/>
                      <a:pt x="25528" y="52796"/>
                    </a:cubicBezTo>
                    <a:cubicBezTo>
                      <a:pt x="25044" y="52796"/>
                      <a:pt x="24560" y="52850"/>
                      <a:pt x="24085" y="52957"/>
                    </a:cubicBezTo>
                    <a:cubicBezTo>
                      <a:pt x="24116" y="48798"/>
                      <a:pt x="27290" y="46717"/>
                      <a:pt x="30465" y="46717"/>
                    </a:cubicBezTo>
                    <a:close/>
                    <a:moveTo>
                      <a:pt x="107865" y="57160"/>
                    </a:moveTo>
                    <a:cubicBezTo>
                      <a:pt x="107867" y="57160"/>
                      <a:pt x="107868" y="57160"/>
                      <a:pt x="107870" y="57160"/>
                    </a:cubicBezTo>
                    <a:lnTo>
                      <a:pt x="107870" y="57160"/>
                    </a:lnTo>
                    <a:cubicBezTo>
                      <a:pt x="107871" y="57160"/>
                      <a:pt x="107873" y="57160"/>
                      <a:pt x="107874" y="57160"/>
                    </a:cubicBezTo>
                    <a:close/>
                    <a:moveTo>
                      <a:pt x="129607" y="52925"/>
                    </a:moveTo>
                    <a:cubicBezTo>
                      <a:pt x="130037" y="52925"/>
                      <a:pt x="130471" y="52965"/>
                      <a:pt x="130903" y="53047"/>
                    </a:cubicBezTo>
                    <a:cubicBezTo>
                      <a:pt x="129908" y="54229"/>
                      <a:pt x="129326" y="55726"/>
                      <a:pt x="129415" y="57321"/>
                    </a:cubicBezTo>
                    <a:cubicBezTo>
                      <a:pt x="128165" y="56009"/>
                      <a:pt x="126406" y="55179"/>
                      <a:pt x="124538" y="55179"/>
                    </a:cubicBezTo>
                    <a:cubicBezTo>
                      <a:pt x="124518" y="55179"/>
                      <a:pt x="124498" y="55179"/>
                      <a:pt x="124478" y="55179"/>
                    </a:cubicBezTo>
                    <a:cubicBezTo>
                      <a:pt x="124458" y="55179"/>
                      <a:pt x="124438" y="55179"/>
                      <a:pt x="124418" y="55179"/>
                    </a:cubicBezTo>
                    <a:cubicBezTo>
                      <a:pt x="122550" y="55179"/>
                      <a:pt x="120782" y="56009"/>
                      <a:pt x="119541" y="57321"/>
                    </a:cubicBezTo>
                    <a:cubicBezTo>
                      <a:pt x="119622" y="55726"/>
                      <a:pt x="119039" y="54220"/>
                      <a:pt x="118045" y="53047"/>
                    </a:cubicBezTo>
                    <a:cubicBezTo>
                      <a:pt x="118478" y="52965"/>
                      <a:pt x="118913" y="52925"/>
                      <a:pt x="119344" y="52925"/>
                    </a:cubicBezTo>
                    <a:cubicBezTo>
                      <a:pt x="121276" y="52925"/>
                      <a:pt x="123138" y="53727"/>
                      <a:pt x="124478" y="55170"/>
                    </a:cubicBezTo>
                    <a:cubicBezTo>
                      <a:pt x="125811" y="53727"/>
                      <a:pt x="127678" y="52925"/>
                      <a:pt x="129607" y="52925"/>
                    </a:cubicBezTo>
                    <a:close/>
                    <a:moveTo>
                      <a:pt x="82780" y="52965"/>
                    </a:moveTo>
                    <a:cubicBezTo>
                      <a:pt x="83204" y="52965"/>
                      <a:pt x="83632" y="53003"/>
                      <a:pt x="84057" y="53082"/>
                    </a:cubicBezTo>
                    <a:cubicBezTo>
                      <a:pt x="83538" y="53701"/>
                      <a:pt x="83135" y="54409"/>
                      <a:pt x="82875" y="55170"/>
                    </a:cubicBezTo>
                    <a:cubicBezTo>
                      <a:pt x="82634" y="55866"/>
                      <a:pt x="82526" y="56607"/>
                      <a:pt x="82569" y="57347"/>
                    </a:cubicBezTo>
                    <a:lnTo>
                      <a:pt x="82569" y="57347"/>
                    </a:lnTo>
                    <a:cubicBezTo>
                      <a:pt x="81328" y="56053"/>
                      <a:pt x="79569" y="55215"/>
                      <a:pt x="77701" y="55215"/>
                    </a:cubicBezTo>
                    <a:cubicBezTo>
                      <a:pt x="77681" y="55215"/>
                      <a:pt x="77661" y="55215"/>
                      <a:pt x="77642" y="55215"/>
                    </a:cubicBezTo>
                    <a:cubicBezTo>
                      <a:pt x="78979" y="53768"/>
                      <a:pt x="80847" y="52965"/>
                      <a:pt x="82780" y="52965"/>
                    </a:cubicBezTo>
                    <a:close/>
                    <a:moveTo>
                      <a:pt x="95802" y="52974"/>
                    </a:moveTo>
                    <a:cubicBezTo>
                      <a:pt x="97735" y="52974"/>
                      <a:pt x="99602" y="53775"/>
                      <a:pt x="100939" y="55215"/>
                    </a:cubicBezTo>
                    <a:cubicBezTo>
                      <a:pt x="100919" y="55215"/>
                      <a:pt x="100900" y="55215"/>
                      <a:pt x="100880" y="55215"/>
                    </a:cubicBezTo>
                    <a:cubicBezTo>
                      <a:pt x="99020" y="55215"/>
                      <a:pt x="97252" y="56053"/>
                      <a:pt x="96011" y="57357"/>
                    </a:cubicBezTo>
                    <a:cubicBezTo>
                      <a:pt x="96047" y="56622"/>
                      <a:pt x="95948" y="55878"/>
                      <a:pt x="95706" y="55179"/>
                    </a:cubicBezTo>
                    <a:lnTo>
                      <a:pt x="95706" y="55170"/>
                    </a:lnTo>
                    <a:cubicBezTo>
                      <a:pt x="95446" y="54409"/>
                      <a:pt x="95043" y="53701"/>
                      <a:pt x="94523" y="53091"/>
                    </a:cubicBezTo>
                    <a:cubicBezTo>
                      <a:pt x="94949" y="53012"/>
                      <a:pt x="95377" y="52974"/>
                      <a:pt x="95802" y="52974"/>
                    </a:cubicBezTo>
                    <a:close/>
                    <a:moveTo>
                      <a:pt x="60697" y="57357"/>
                    </a:moveTo>
                    <a:cubicBezTo>
                      <a:pt x="60700" y="57357"/>
                      <a:pt x="60703" y="57357"/>
                      <a:pt x="60706" y="57357"/>
                    </a:cubicBezTo>
                    <a:lnTo>
                      <a:pt x="60706" y="57357"/>
                    </a:lnTo>
                    <a:cubicBezTo>
                      <a:pt x="60709" y="57357"/>
                      <a:pt x="60712" y="57357"/>
                      <a:pt x="60715" y="57357"/>
                    </a:cubicBezTo>
                    <a:close/>
                    <a:moveTo>
                      <a:pt x="48839" y="53117"/>
                    </a:moveTo>
                    <a:cubicBezTo>
                      <a:pt x="50775" y="53117"/>
                      <a:pt x="52650" y="53921"/>
                      <a:pt x="53995" y="55376"/>
                    </a:cubicBezTo>
                    <a:lnTo>
                      <a:pt x="53995" y="55376"/>
                    </a:lnTo>
                    <a:cubicBezTo>
                      <a:pt x="53992" y="55376"/>
                      <a:pt x="53989" y="55376"/>
                      <a:pt x="53986" y="55376"/>
                    </a:cubicBezTo>
                    <a:cubicBezTo>
                      <a:pt x="53966" y="55376"/>
                      <a:pt x="53946" y="55376"/>
                      <a:pt x="53927" y="55376"/>
                    </a:cubicBezTo>
                    <a:cubicBezTo>
                      <a:pt x="52067" y="55376"/>
                      <a:pt x="50299" y="56206"/>
                      <a:pt x="49049" y="57509"/>
                    </a:cubicBezTo>
                    <a:cubicBezTo>
                      <a:pt x="49138" y="55923"/>
                      <a:pt x="48556" y="54418"/>
                      <a:pt x="47561" y="53235"/>
                    </a:cubicBezTo>
                    <a:cubicBezTo>
                      <a:pt x="47987" y="53156"/>
                      <a:pt x="48414" y="53117"/>
                      <a:pt x="48839" y="53117"/>
                    </a:cubicBezTo>
                    <a:close/>
                    <a:moveTo>
                      <a:pt x="59142" y="53117"/>
                    </a:moveTo>
                    <a:cubicBezTo>
                      <a:pt x="59567" y="53117"/>
                      <a:pt x="59994" y="53156"/>
                      <a:pt x="60420" y="53235"/>
                    </a:cubicBezTo>
                    <a:cubicBezTo>
                      <a:pt x="59425" y="54427"/>
                      <a:pt x="58843" y="55932"/>
                      <a:pt x="58932" y="57518"/>
                    </a:cubicBezTo>
                    <a:lnTo>
                      <a:pt x="58923" y="57509"/>
                    </a:lnTo>
                    <a:cubicBezTo>
                      <a:pt x="57682" y="56206"/>
                      <a:pt x="55914" y="55376"/>
                      <a:pt x="54046" y="55376"/>
                    </a:cubicBezTo>
                    <a:cubicBezTo>
                      <a:pt x="54029" y="55376"/>
                      <a:pt x="54012" y="55376"/>
                      <a:pt x="53995" y="55376"/>
                    </a:cubicBezTo>
                    <a:lnTo>
                      <a:pt x="53995" y="55376"/>
                    </a:lnTo>
                    <a:cubicBezTo>
                      <a:pt x="55333" y="53921"/>
                      <a:pt x="57206" y="53117"/>
                      <a:pt x="59142" y="53117"/>
                    </a:cubicBezTo>
                    <a:close/>
                    <a:moveTo>
                      <a:pt x="25317" y="53179"/>
                    </a:moveTo>
                    <a:cubicBezTo>
                      <a:pt x="27247" y="53179"/>
                      <a:pt x="29113" y="53976"/>
                      <a:pt x="30456" y="55421"/>
                    </a:cubicBezTo>
                    <a:cubicBezTo>
                      <a:pt x="30436" y="55421"/>
                      <a:pt x="30416" y="55421"/>
                      <a:pt x="30397" y="55421"/>
                    </a:cubicBezTo>
                    <a:cubicBezTo>
                      <a:pt x="28528" y="55421"/>
                      <a:pt x="26769" y="56259"/>
                      <a:pt x="25528" y="57554"/>
                    </a:cubicBezTo>
                    <a:cubicBezTo>
                      <a:pt x="25563" y="56819"/>
                      <a:pt x="25456" y="56075"/>
                      <a:pt x="25223" y="55376"/>
                    </a:cubicBezTo>
                    <a:lnTo>
                      <a:pt x="25223" y="55385"/>
                    </a:lnTo>
                    <a:cubicBezTo>
                      <a:pt x="24963" y="54624"/>
                      <a:pt x="24560" y="53916"/>
                      <a:pt x="24031" y="53298"/>
                    </a:cubicBezTo>
                    <a:cubicBezTo>
                      <a:pt x="24460" y="53218"/>
                      <a:pt x="24890" y="53179"/>
                      <a:pt x="25317" y="53179"/>
                    </a:cubicBezTo>
                    <a:close/>
                    <a:moveTo>
                      <a:pt x="12293" y="53188"/>
                    </a:moveTo>
                    <a:cubicBezTo>
                      <a:pt x="12719" y="53188"/>
                      <a:pt x="13147" y="53227"/>
                      <a:pt x="13574" y="53307"/>
                    </a:cubicBezTo>
                    <a:cubicBezTo>
                      <a:pt x="13055" y="53925"/>
                      <a:pt x="12651" y="54624"/>
                      <a:pt x="12391" y="55385"/>
                    </a:cubicBezTo>
                    <a:cubicBezTo>
                      <a:pt x="12150" y="56084"/>
                      <a:pt x="12051" y="56819"/>
                      <a:pt x="12087" y="57554"/>
                    </a:cubicBezTo>
                    <a:lnTo>
                      <a:pt x="12087" y="57572"/>
                    </a:lnTo>
                    <a:cubicBezTo>
                      <a:pt x="10845" y="56268"/>
                      <a:pt x="9086" y="55430"/>
                      <a:pt x="7218" y="55430"/>
                    </a:cubicBezTo>
                    <a:cubicBezTo>
                      <a:pt x="7198" y="55430"/>
                      <a:pt x="7178" y="55430"/>
                      <a:pt x="7159" y="55430"/>
                    </a:cubicBezTo>
                    <a:cubicBezTo>
                      <a:pt x="8501" y="53985"/>
                      <a:pt x="10367" y="53188"/>
                      <a:pt x="12293" y="53188"/>
                    </a:cubicBezTo>
                    <a:close/>
                    <a:moveTo>
                      <a:pt x="106098" y="52962"/>
                    </a:moveTo>
                    <a:cubicBezTo>
                      <a:pt x="106573" y="52962"/>
                      <a:pt x="107051" y="53010"/>
                      <a:pt x="107525" y="53109"/>
                    </a:cubicBezTo>
                    <a:cubicBezTo>
                      <a:pt x="106514" y="54361"/>
                      <a:pt x="105950" y="55943"/>
                      <a:pt x="106117" y="57615"/>
                    </a:cubicBezTo>
                    <a:lnTo>
                      <a:pt x="106117" y="57615"/>
                    </a:lnTo>
                    <a:cubicBezTo>
                      <a:pt x="104869" y="56153"/>
                      <a:pt x="102981" y="55206"/>
                      <a:pt x="100985" y="55206"/>
                    </a:cubicBezTo>
                    <a:cubicBezTo>
                      <a:pt x="100976" y="55206"/>
                      <a:pt x="100966" y="55206"/>
                      <a:pt x="100957" y="55206"/>
                    </a:cubicBezTo>
                    <a:cubicBezTo>
                      <a:pt x="102302" y="53761"/>
                      <a:pt x="104171" y="52962"/>
                      <a:pt x="106098" y="52962"/>
                    </a:cubicBezTo>
                    <a:close/>
                    <a:moveTo>
                      <a:pt x="70812" y="48526"/>
                    </a:moveTo>
                    <a:cubicBezTo>
                      <a:pt x="71289" y="48526"/>
                      <a:pt x="71770" y="48575"/>
                      <a:pt x="72248" y="48674"/>
                    </a:cubicBezTo>
                    <a:cubicBezTo>
                      <a:pt x="71271" y="49928"/>
                      <a:pt x="70742" y="51496"/>
                      <a:pt x="70939" y="53145"/>
                    </a:cubicBezTo>
                    <a:cubicBezTo>
                      <a:pt x="71447" y="53031"/>
                      <a:pt x="71960" y="52976"/>
                      <a:pt x="72468" y="52976"/>
                    </a:cubicBezTo>
                    <a:cubicBezTo>
                      <a:pt x="74401" y="52976"/>
                      <a:pt x="76276" y="53777"/>
                      <a:pt x="77624" y="55224"/>
                    </a:cubicBezTo>
                    <a:cubicBezTo>
                      <a:pt x="77606" y="55224"/>
                      <a:pt x="77587" y="55224"/>
                      <a:pt x="77569" y="55224"/>
                    </a:cubicBezTo>
                    <a:cubicBezTo>
                      <a:pt x="75520" y="55224"/>
                      <a:pt x="73598" y="56223"/>
                      <a:pt x="72355" y="57751"/>
                    </a:cubicBezTo>
                    <a:cubicBezTo>
                      <a:pt x="72694" y="54052"/>
                      <a:pt x="69407" y="50779"/>
                      <a:pt x="65713" y="50779"/>
                    </a:cubicBezTo>
                    <a:cubicBezTo>
                      <a:pt x="65693" y="50779"/>
                      <a:pt x="65673" y="50779"/>
                      <a:pt x="65653" y="50780"/>
                    </a:cubicBezTo>
                    <a:cubicBezTo>
                      <a:pt x="66997" y="49327"/>
                      <a:pt x="68873" y="48526"/>
                      <a:pt x="70812" y="48526"/>
                    </a:cubicBezTo>
                    <a:close/>
                    <a:moveTo>
                      <a:pt x="35611" y="53168"/>
                    </a:moveTo>
                    <a:cubicBezTo>
                      <a:pt x="36086" y="53168"/>
                      <a:pt x="36566" y="53216"/>
                      <a:pt x="37042" y="53315"/>
                    </a:cubicBezTo>
                    <a:cubicBezTo>
                      <a:pt x="36031" y="54567"/>
                      <a:pt x="35458" y="56149"/>
                      <a:pt x="35634" y="57812"/>
                    </a:cubicBezTo>
                    <a:lnTo>
                      <a:pt x="35634" y="57812"/>
                    </a:lnTo>
                    <a:cubicBezTo>
                      <a:pt x="34382" y="56357"/>
                      <a:pt x="32515" y="55412"/>
                      <a:pt x="30530" y="55412"/>
                    </a:cubicBezTo>
                    <a:cubicBezTo>
                      <a:pt x="30511" y="55412"/>
                      <a:pt x="30492" y="55412"/>
                      <a:pt x="30474" y="55412"/>
                    </a:cubicBezTo>
                    <a:cubicBezTo>
                      <a:pt x="31811" y="53967"/>
                      <a:pt x="33679" y="53168"/>
                      <a:pt x="35611" y="53168"/>
                    </a:cubicBezTo>
                    <a:close/>
                    <a:moveTo>
                      <a:pt x="112818" y="51075"/>
                    </a:moveTo>
                    <a:cubicBezTo>
                      <a:pt x="115995" y="51075"/>
                      <a:pt x="119174" y="53154"/>
                      <a:pt x="119218" y="57312"/>
                    </a:cubicBezTo>
                    <a:cubicBezTo>
                      <a:pt x="118743" y="57210"/>
                      <a:pt x="118265" y="57160"/>
                      <a:pt x="117790" y="57160"/>
                    </a:cubicBezTo>
                    <a:cubicBezTo>
                      <a:pt x="115926" y="57160"/>
                      <a:pt x="114120" y="57927"/>
                      <a:pt x="112821" y="59319"/>
                    </a:cubicBezTo>
                    <a:cubicBezTo>
                      <a:pt x="111549" y="57940"/>
                      <a:pt x="109750" y="57161"/>
                      <a:pt x="107870" y="57160"/>
                    </a:cubicBezTo>
                    <a:lnTo>
                      <a:pt x="107870" y="57160"/>
                    </a:lnTo>
                    <a:cubicBezTo>
                      <a:pt x="107388" y="57160"/>
                      <a:pt x="106905" y="57214"/>
                      <a:pt x="106432" y="57312"/>
                    </a:cubicBezTo>
                    <a:cubicBezTo>
                      <a:pt x="106468" y="53154"/>
                      <a:pt x="109642" y="51075"/>
                      <a:pt x="112818" y="51075"/>
                    </a:cubicBezTo>
                    <a:close/>
                    <a:moveTo>
                      <a:pt x="136134" y="51090"/>
                    </a:moveTo>
                    <a:cubicBezTo>
                      <a:pt x="139310" y="51090"/>
                      <a:pt x="142484" y="53169"/>
                      <a:pt x="142525" y="57330"/>
                    </a:cubicBezTo>
                    <a:cubicBezTo>
                      <a:pt x="142043" y="57224"/>
                      <a:pt x="141557" y="57173"/>
                      <a:pt x="141075" y="57173"/>
                    </a:cubicBezTo>
                    <a:cubicBezTo>
                      <a:pt x="139225" y="57173"/>
                      <a:pt x="137430" y="57933"/>
                      <a:pt x="136136" y="59319"/>
                    </a:cubicBezTo>
                    <a:lnTo>
                      <a:pt x="136136" y="59328"/>
                    </a:lnTo>
                    <a:cubicBezTo>
                      <a:pt x="134854" y="57957"/>
                      <a:pt x="133062" y="57168"/>
                      <a:pt x="131181" y="57168"/>
                    </a:cubicBezTo>
                    <a:cubicBezTo>
                      <a:pt x="130697" y="57168"/>
                      <a:pt x="130213" y="57222"/>
                      <a:pt x="129738" y="57330"/>
                    </a:cubicBezTo>
                    <a:cubicBezTo>
                      <a:pt x="129778" y="53171"/>
                      <a:pt x="132957" y="51090"/>
                      <a:pt x="136134" y="51090"/>
                    </a:cubicBezTo>
                    <a:close/>
                    <a:moveTo>
                      <a:pt x="89294" y="51126"/>
                    </a:moveTo>
                    <a:cubicBezTo>
                      <a:pt x="91873" y="51126"/>
                      <a:pt x="94452" y="52497"/>
                      <a:pt x="95348" y="55242"/>
                    </a:cubicBezTo>
                    <a:cubicBezTo>
                      <a:pt x="95572" y="55923"/>
                      <a:pt x="95679" y="56631"/>
                      <a:pt x="95688" y="57348"/>
                    </a:cubicBezTo>
                    <a:cubicBezTo>
                      <a:pt x="95215" y="57246"/>
                      <a:pt x="94738" y="57196"/>
                      <a:pt x="94264" y="57196"/>
                    </a:cubicBezTo>
                    <a:cubicBezTo>
                      <a:pt x="92405" y="57196"/>
                      <a:pt x="90599" y="57962"/>
                      <a:pt x="89299" y="59355"/>
                    </a:cubicBezTo>
                    <a:cubicBezTo>
                      <a:pt x="88027" y="57975"/>
                      <a:pt x="86226" y="57195"/>
                      <a:pt x="84353" y="57195"/>
                    </a:cubicBezTo>
                    <a:cubicBezTo>
                      <a:pt x="83860" y="57195"/>
                      <a:pt x="83376" y="57249"/>
                      <a:pt x="82910" y="57348"/>
                    </a:cubicBezTo>
                    <a:cubicBezTo>
                      <a:pt x="82902" y="56631"/>
                      <a:pt x="83009" y="55923"/>
                      <a:pt x="83224" y="55242"/>
                    </a:cubicBezTo>
                    <a:lnTo>
                      <a:pt x="83233" y="55242"/>
                    </a:lnTo>
                    <a:cubicBezTo>
                      <a:pt x="84129" y="52499"/>
                      <a:pt x="86712" y="51126"/>
                      <a:pt x="89294" y="51126"/>
                    </a:cubicBezTo>
                    <a:close/>
                    <a:moveTo>
                      <a:pt x="42335" y="51276"/>
                    </a:moveTo>
                    <a:cubicBezTo>
                      <a:pt x="45511" y="51276"/>
                      <a:pt x="48686" y="53352"/>
                      <a:pt x="48726" y="57509"/>
                    </a:cubicBezTo>
                    <a:cubicBezTo>
                      <a:pt x="48253" y="57407"/>
                      <a:pt x="47776" y="57357"/>
                      <a:pt x="47302" y="57357"/>
                    </a:cubicBezTo>
                    <a:cubicBezTo>
                      <a:pt x="45443" y="57357"/>
                      <a:pt x="43639" y="58124"/>
                      <a:pt x="42346" y="59516"/>
                    </a:cubicBezTo>
                    <a:cubicBezTo>
                      <a:pt x="41065" y="58136"/>
                      <a:pt x="39264" y="57357"/>
                      <a:pt x="37382" y="57357"/>
                    </a:cubicBezTo>
                    <a:cubicBezTo>
                      <a:pt x="36898" y="57357"/>
                      <a:pt x="36415" y="57410"/>
                      <a:pt x="35940" y="57509"/>
                    </a:cubicBezTo>
                    <a:cubicBezTo>
                      <a:pt x="35980" y="53355"/>
                      <a:pt x="39158" y="51276"/>
                      <a:pt x="42335" y="51276"/>
                    </a:cubicBezTo>
                    <a:close/>
                    <a:moveTo>
                      <a:pt x="65660" y="51276"/>
                    </a:moveTo>
                    <a:cubicBezTo>
                      <a:pt x="68835" y="51276"/>
                      <a:pt x="72010" y="53352"/>
                      <a:pt x="72050" y="57509"/>
                    </a:cubicBezTo>
                    <a:cubicBezTo>
                      <a:pt x="71577" y="57407"/>
                      <a:pt x="71100" y="57357"/>
                      <a:pt x="70626" y="57357"/>
                    </a:cubicBezTo>
                    <a:cubicBezTo>
                      <a:pt x="68767" y="57357"/>
                      <a:pt x="66961" y="58124"/>
                      <a:pt x="65662" y="59516"/>
                    </a:cubicBezTo>
                    <a:cubicBezTo>
                      <a:pt x="64382" y="58138"/>
                      <a:pt x="62585" y="57359"/>
                      <a:pt x="60706" y="57357"/>
                    </a:cubicBezTo>
                    <a:lnTo>
                      <a:pt x="60706" y="57357"/>
                    </a:lnTo>
                    <a:cubicBezTo>
                      <a:pt x="60217" y="57357"/>
                      <a:pt x="59736" y="57411"/>
                      <a:pt x="59264" y="57509"/>
                    </a:cubicBezTo>
                    <a:cubicBezTo>
                      <a:pt x="59304" y="53355"/>
                      <a:pt x="62482" y="51276"/>
                      <a:pt x="65660" y="51276"/>
                    </a:cubicBezTo>
                    <a:close/>
                    <a:moveTo>
                      <a:pt x="18806" y="51334"/>
                    </a:moveTo>
                    <a:cubicBezTo>
                      <a:pt x="21388" y="51334"/>
                      <a:pt x="23969" y="52707"/>
                      <a:pt x="24864" y="55457"/>
                    </a:cubicBezTo>
                    <a:cubicBezTo>
                      <a:pt x="25079" y="56138"/>
                      <a:pt x="25196" y="56846"/>
                      <a:pt x="25205" y="57563"/>
                    </a:cubicBezTo>
                    <a:cubicBezTo>
                      <a:pt x="24724" y="57458"/>
                      <a:pt x="24240" y="57407"/>
                      <a:pt x="23760" y="57407"/>
                    </a:cubicBezTo>
                    <a:cubicBezTo>
                      <a:pt x="21902" y="57407"/>
                      <a:pt x="20103" y="58173"/>
                      <a:pt x="18807" y="59561"/>
                    </a:cubicBezTo>
                    <a:cubicBezTo>
                      <a:pt x="17535" y="58190"/>
                      <a:pt x="15734" y="57401"/>
                      <a:pt x="13861" y="57401"/>
                    </a:cubicBezTo>
                    <a:cubicBezTo>
                      <a:pt x="13377" y="57401"/>
                      <a:pt x="12884" y="57455"/>
                      <a:pt x="12418" y="57563"/>
                    </a:cubicBezTo>
                    <a:cubicBezTo>
                      <a:pt x="12418" y="56837"/>
                      <a:pt x="12526" y="56129"/>
                      <a:pt x="12741" y="55448"/>
                    </a:cubicBezTo>
                    <a:lnTo>
                      <a:pt x="12741" y="55457"/>
                    </a:lnTo>
                    <a:cubicBezTo>
                      <a:pt x="13637" y="52710"/>
                      <a:pt x="16222" y="51334"/>
                      <a:pt x="18806" y="51334"/>
                    </a:cubicBezTo>
                    <a:close/>
                    <a:moveTo>
                      <a:pt x="117967" y="57526"/>
                    </a:moveTo>
                    <a:cubicBezTo>
                      <a:pt x="118391" y="57526"/>
                      <a:pt x="118819" y="57564"/>
                      <a:pt x="119245" y="57643"/>
                    </a:cubicBezTo>
                    <a:cubicBezTo>
                      <a:pt x="118726" y="58253"/>
                      <a:pt x="118322" y="58961"/>
                      <a:pt x="118063" y="59722"/>
                    </a:cubicBezTo>
                    <a:cubicBezTo>
                      <a:pt x="117821" y="60430"/>
                      <a:pt x="117713" y="61165"/>
                      <a:pt x="117758" y="61909"/>
                    </a:cubicBezTo>
                    <a:cubicBezTo>
                      <a:pt x="116510" y="60598"/>
                      <a:pt x="114739" y="59767"/>
                      <a:pt x="112860" y="59767"/>
                    </a:cubicBezTo>
                    <a:cubicBezTo>
                      <a:pt x="112850" y="59767"/>
                      <a:pt x="112840" y="59767"/>
                      <a:pt x="112830" y="59767"/>
                    </a:cubicBezTo>
                    <a:cubicBezTo>
                      <a:pt x="114167" y="58327"/>
                      <a:pt x="116034" y="57526"/>
                      <a:pt x="117967" y="57526"/>
                    </a:cubicBezTo>
                    <a:close/>
                    <a:moveTo>
                      <a:pt x="130990" y="57535"/>
                    </a:moveTo>
                    <a:cubicBezTo>
                      <a:pt x="132923" y="57535"/>
                      <a:pt x="134790" y="58336"/>
                      <a:pt x="136127" y="59776"/>
                    </a:cubicBezTo>
                    <a:cubicBezTo>
                      <a:pt x="136117" y="59776"/>
                      <a:pt x="136107" y="59776"/>
                      <a:pt x="136097" y="59776"/>
                    </a:cubicBezTo>
                    <a:cubicBezTo>
                      <a:pt x="134226" y="59776"/>
                      <a:pt x="132446" y="60607"/>
                      <a:pt x="131199" y="61918"/>
                    </a:cubicBezTo>
                    <a:cubicBezTo>
                      <a:pt x="131234" y="61183"/>
                      <a:pt x="131136" y="60439"/>
                      <a:pt x="130894" y="59731"/>
                    </a:cubicBezTo>
                    <a:cubicBezTo>
                      <a:pt x="130634" y="58970"/>
                      <a:pt x="130231" y="58271"/>
                      <a:pt x="129711" y="57652"/>
                    </a:cubicBezTo>
                    <a:cubicBezTo>
                      <a:pt x="130137" y="57573"/>
                      <a:pt x="130565" y="57535"/>
                      <a:pt x="130990" y="57535"/>
                    </a:cubicBezTo>
                    <a:close/>
                    <a:moveTo>
                      <a:pt x="84143" y="57571"/>
                    </a:moveTo>
                    <a:cubicBezTo>
                      <a:pt x="86075" y="57571"/>
                      <a:pt x="87945" y="58371"/>
                      <a:pt x="89282" y="59821"/>
                    </a:cubicBezTo>
                    <a:lnTo>
                      <a:pt x="89282" y="59821"/>
                    </a:lnTo>
                    <a:cubicBezTo>
                      <a:pt x="89265" y="59821"/>
                      <a:pt x="89248" y="59821"/>
                      <a:pt x="89231" y="59821"/>
                    </a:cubicBezTo>
                    <a:cubicBezTo>
                      <a:pt x="87362" y="59821"/>
                      <a:pt x="85595" y="60659"/>
                      <a:pt x="84353" y="61962"/>
                    </a:cubicBezTo>
                    <a:cubicBezTo>
                      <a:pt x="84434" y="60367"/>
                      <a:pt x="83851" y="58871"/>
                      <a:pt x="82866" y="57688"/>
                    </a:cubicBezTo>
                    <a:cubicBezTo>
                      <a:pt x="83291" y="57609"/>
                      <a:pt x="83719" y="57571"/>
                      <a:pt x="84143" y="57571"/>
                    </a:cubicBezTo>
                    <a:close/>
                    <a:moveTo>
                      <a:pt x="94437" y="57571"/>
                    </a:moveTo>
                    <a:cubicBezTo>
                      <a:pt x="94862" y="57571"/>
                      <a:pt x="95290" y="57609"/>
                      <a:pt x="95715" y="57688"/>
                    </a:cubicBezTo>
                    <a:cubicBezTo>
                      <a:pt x="94720" y="58871"/>
                      <a:pt x="94138" y="60367"/>
                      <a:pt x="94228" y="61962"/>
                    </a:cubicBezTo>
                    <a:cubicBezTo>
                      <a:pt x="92977" y="60659"/>
                      <a:pt x="91218" y="59821"/>
                      <a:pt x="89350" y="59821"/>
                    </a:cubicBezTo>
                    <a:cubicBezTo>
                      <a:pt x="89333" y="59821"/>
                      <a:pt x="89316" y="59821"/>
                      <a:pt x="89299" y="59821"/>
                    </a:cubicBezTo>
                    <a:lnTo>
                      <a:pt x="89299" y="59821"/>
                    </a:lnTo>
                    <a:cubicBezTo>
                      <a:pt x="90636" y="58371"/>
                      <a:pt x="92506" y="57571"/>
                      <a:pt x="94437" y="57571"/>
                    </a:cubicBezTo>
                    <a:close/>
                    <a:moveTo>
                      <a:pt x="47495" y="57735"/>
                    </a:moveTo>
                    <a:cubicBezTo>
                      <a:pt x="47916" y="57735"/>
                      <a:pt x="48340" y="57773"/>
                      <a:pt x="48762" y="57849"/>
                    </a:cubicBezTo>
                    <a:cubicBezTo>
                      <a:pt x="48242" y="58468"/>
                      <a:pt x="47839" y="59176"/>
                      <a:pt x="47579" y="59937"/>
                    </a:cubicBezTo>
                    <a:cubicBezTo>
                      <a:pt x="47337" y="60636"/>
                      <a:pt x="47230" y="61371"/>
                      <a:pt x="47275" y="62115"/>
                    </a:cubicBezTo>
                    <a:lnTo>
                      <a:pt x="47275" y="62124"/>
                    </a:lnTo>
                    <a:cubicBezTo>
                      <a:pt x="46033" y="60820"/>
                      <a:pt x="44265" y="59982"/>
                      <a:pt x="42405" y="59982"/>
                    </a:cubicBezTo>
                    <a:cubicBezTo>
                      <a:pt x="42386" y="59982"/>
                      <a:pt x="42366" y="59982"/>
                      <a:pt x="42346" y="59982"/>
                    </a:cubicBezTo>
                    <a:cubicBezTo>
                      <a:pt x="43686" y="58532"/>
                      <a:pt x="45558" y="57735"/>
                      <a:pt x="47495" y="57735"/>
                    </a:cubicBezTo>
                    <a:close/>
                    <a:moveTo>
                      <a:pt x="60510" y="57740"/>
                    </a:moveTo>
                    <a:cubicBezTo>
                      <a:pt x="62438" y="57740"/>
                      <a:pt x="64308" y="58537"/>
                      <a:pt x="65644" y="59982"/>
                    </a:cubicBezTo>
                    <a:cubicBezTo>
                      <a:pt x="65624" y="59982"/>
                      <a:pt x="65604" y="59982"/>
                      <a:pt x="65585" y="59982"/>
                    </a:cubicBezTo>
                    <a:cubicBezTo>
                      <a:pt x="63725" y="59982"/>
                      <a:pt x="61957" y="60820"/>
                      <a:pt x="60715" y="62124"/>
                    </a:cubicBezTo>
                    <a:cubicBezTo>
                      <a:pt x="60751" y="61380"/>
                      <a:pt x="60653" y="60636"/>
                      <a:pt x="60411" y="59937"/>
                    </a:cubicBezTo>
                    <a:cubicBezTo>
                      <a:pt x="60151" y="59176"/>
                      <a:pt x="59748" y="58468"/>
                      <a:pt x="59228" y="57858"/>
                    </a:cubicBezTo>
                    <a:cubicBezTo>
                      <a:pt x="59655" y="57779"/>
                      <a:pt x="60084" y="57740"/>
                      <a:pt x="60510" y="57740"/>
                    </a:cubicBezTo>
                    <a:close/>
                    <a:moveTo>
                      <a:pt x="23936" y="57764"/>
                    </a:moveTo>
                    <a:cubicBezTo>
                      <a:pt x="24366" y="57764"/>
                      <a:pt x="24800" y="57804"/>
                      <a:pt x="25232" y="57885"/>
                    </a:cubicBezTo>
                    <a:cubicBezTo>
                      <a:pt x="24237" y="59059"/>
                      <a:pt x="23655" y="60565"/>
                      <a:pt x="23744" y="62151"/>
                    </a:cubicBezTo>
                    <a:cubicBezTo>
                      <a:pt x="22494" y="60847"/>
                      <a:pt x="20727" y="60018"/>
                      <a:pt x="18867" y="60018"/>
                    </a:cubicBezTo>
                    <a:cubicBezTo>
                      <a:pt x="18847" y="60018"/>
                      <a:pt x="18827" y="60018"/>
                      <a:pt x="18807" y="60018"/>
                    </a:cubicBezTo>
                    <a:cubicBezTo>
                      <a:pt x="18787" y="60018"/>
                      <a:pt x="18767" y="60018"/>
                      <a:pt x="18747" y="60018"/>
                    </a:cubicBezTo>
                    <a:cubicBezTo>
                      <a:pt x="16879" y="60018"/>
                      <a:pt x="15111" y="60847"/>
                      <a:pt x="13870" y="62151"/>
                    </a:cubicBezTo>
                    <a:cubicBezTo>
                      <a:pt x="13951" y="60573"/>
                      <a:pt x="13368" y="59068"/>
                      <a:pt x="12382" y="57885"/>
                    </a:cubicBezTo>
                    <a:lnTo>
                      <a:pt x="12374" y="57885"/>
                    </a:lnTo>
                    <a:cubicBezTo>
                      <a:pt x="12805" y="57804"/>
                      <a:pt x="13239" y="57764"/>
                      <a:pt x="13670" y="57764"/>
                    </a:cubicBezTo>
                    <a:cubicBezTo>
                      <a:pt x="15599" y="57764"/>
                      <a:pt x="17467" y="58566"/>
                      <a:pt x="18807" y="60009"/>
                    </a:cubicBezTo>
                    <a:cubicBezTo>
                      <a:pt x="20140" y="58566"/>
                      <a:pt x="22007" y="57764"/>
                      <a:pt x="23936" y="57764"/>
                    </a:cubicBezTo>
                    <a:close/>
                    <a:moveTo>
                      <a:pt x="107668" y="57528"/>
                    </a:moveTo>
                    <a:cubicBezTo>
                      <a:pt x="109594" y="57528"/>
                      <a:pt x="111464" y="58327"/>
                      <a:pt x="112812" y="59767"/>
                    </a:cubicBezTo>
                    <a:cubicBezTo>
                      <a:pt x="112793" y="59767"/>
                      <a:pt x="112774" y="59767"/>
                      <a:pt x="112756" y="59767"/>
                    </a:cubicBezTo>
                    <a:cubicBezTo>
                      <a:pt x="110769" y="59767"/>
                      <a:pt x="108902" y="60712"/>
                      <a:pt x="107650" y="62159"/>
                    </a:cubicBezTo>
                    <a:lnTo>
                      <a:pt x="107650" y="62159"/>
                    </a:lnTo>
                    <a:cubicBezTo>
                      <a:pt x="107803" y="60502"/>
                      <a:pt x="107211" y="58925"/>
                      <a:pt x="106181" y="57688"/>
                    </a:cubicBezTo>
                    <a:cubicBezTo>
                      <a:pt x="106675" y="57580"/>
                      <a:pt x="107173" y="57528"/>
                      <a:pt x="107668" y="57528"/>
                    </a:cubicBezTo>
                    <a:close/>
                    <a:moveTo>
                      <a:pt x="37187" y="57724"/>
                    </a:moveTo>
                    <a:cubicBezTo>
                      <a:pt x="39116" y="57724"/>
                      <a:pt x="40983" y="58519"/>
                      <a:pt x="42328" y="59964"/>
                    </a:cubicBezTo>
                    <a:cubicBezTo>
                      <a:pt x="42310" y="59964"/>
                      <a:pt x="42291" y="59964"/>
                      <a:pt x="42273" y="59964"/>
                    </a:cubicBezTo>
                    <a:cubicBezTo>
                      <a:pt x="40286" y="59964"/>
                      <a:pt x="38419" y="60910"/>
                      <a:pt x="37167" y="62366"/>
                    </a:cubicBezTo>
                    <a:cubicBezTo>
                      <a:pt x="37320" y="60699"/>
                      <a:pt x="36728" y="59122"/>
                      <a:pt x="35698" y="57894"/>
                    </a:cubicBezTo>
                    <a:lnTo>
                      <a:pt x="35689" y="57885"/>
                    </a:lnTo>
                    <a:cubicBezTo>
                      <a:pt x="36187" y="57777"/>
                      <a:pt x="36689" y="57724"/>
                      <a:pt x="37187" y="57724"/>
                    </a:cubicBezTo>
                    <a:close/>
                    <a:moveTo>
                      <a:pt x="124486" y="55678"/>
                    </a:moveTo>
                    <a:cubicBezTo>
                      <a:pt x="127068" y="55678"/>
                      <a:pt x="129649" y="57049"/>
                      <a:pt x="130544" y="59794"/>
                    </a:cubicBezTo>
                    <a:cubicBezTo>
                      <a:pt x="130760" y="60475"/>
                      <a:pt x="130876" y="61183"/>
                      <a:pt x="130876" y="61900"/>
                    </a:cubicBezTo>
                    <a:cubicBezTo>
                      <a:pt x="130403" y="61798"/>
                      <a:pt x="129926" y="61748"/>
                      <a:pt x="129452" y="61748"/>
                    </a:cubicBezTo>
                    <a:cubicBezTo>
                      <a:pt x="127593" y="61748"/>
                      <a:pt x="125787" y="62514"/>
                      <a:pt x="124487" y="63907"/>
                    </a:cubicBezTo>
                    <a:cubicBezTo>
                      <a:pt x="123215" y="62527"/>
                      <a:pt x="121414" y="61747"/>
                      <a:pt x="119541" y="61747"/>
                    </a:cubicBezTo>
                    <a:cubicBezTo>
                      <a:pt x="119048" y="61747"/>
                      <a:pt x="118564" y="61801"/>
                      <a:pt x="118080" y="61909"/>
                    </a:cubicBezTo>
                    <a:cubicBezTo>
                      <a:pt x="118080" y="61192"/>
                      <a:pt x="118197" y="60484"/>
                      <a:pt x="118412" y="59803"/>
                    </a:cubicBezTo>
                    <a:lnTo>
                      <a:pt x="118421" y="59794"/>
                    </a:lnTo>
                    <a:cubicBezTo>
                      <a:pt x="119317" y="57051"/>
                      <a:pt x="121902" y="55678"/>
                      <a:pt x="124486" y="55678"/>
                    </a:cubicBezTo>
                    <a:close/>
                    <a:moveTo>
                      <a:pt x="77628" y="55717"/>
                    </a:moveTo>
                    <a:cubicBezTo>
                      <a:pt x="80804" y="55717"/>
                      <a:pt x="83980" y="57795"/>
                      <a:pt x="84022" y="61951"/>
                    </a:cubicBezTo>
                    <a:lnTo>
                      <a:pt x="84022" y="61951"/>
                    </a:lnTo>
                    <a:cubicBezTo>
                      <a:pt x="83546" y="61848"/>
                      <a:pt x="83066" y="61797"/>
                      <a:pt x="82590" y="61797"/>
                    </a:cubicBezTo>
                    <a:cubicBezTo>
                      <a:pt x="80737" y="61797"/>
                      <a:pt x="78939" y="62563"/>
                      <a:pt x="77651" y="63952"/>
                    </a:cubicBezTo>
                    <a:cubicBezTo>
                      <a:pt x="76377" y="62579"/>
                      <a:pt x="74589" y="61801"/>
                      <a:pt x="72710" y="61801"/>
                    </a:cubicBezTo>
                    <a:cubicBezTo>
                      <a:pt x="72699" y="61801"/>
                      <a:pt x="72688" y="61801"/>
                      <a:pt x="72678" y="61801"/>
                    </a:cubicBezTo>
                    <a:cubicBezTo>
                      <a:pt x="72194" y="61801"/>
                      <a:pt x="71710" y="61846"/>
                      <a:pt x="71235" y="61953"/>
                    </a:cubicBezTo>
                    <a:cubicBezTo>
                      <a:pt x="71275" y="57796"/>
                      <a:pt x="74452" y="55717"/>
                      <a:pt x="77628" y="55717"/>
                    </a:cubicBezTo>
                    <a:close/>
                    <a:moveTo>
                      <a:pt x="100943" y="55717"/>
                    </a:moveTo>
                    <a:cubicBezTo>
                      <a:pt x="104119" y="55717"/>
                      <a:pt x="107295" y="57795"/>
                      <a:pt x="107337" y="61951"/>
                    </a:cubicBezTo>
                    <a:lnTo>
                      <a:pt x="107337" y="61951"/>
                    </a:lnTo>
                    <a:cubicBezTo>
                      <a:pt x="106865" y="61851"/>
                      <a:pt x="106389" y="61802"/>
                      <a:pt x="105918" y="61802"/>
                    </a:cubicBezTo>
                    <a:cubicBezTo>
                      <a:pt x="104057" y="61802"/>
                      <a:pt x="102256" y="62568"/>
                      <a:pt x="100957" y="63961"/>
                    </a:cubicBezTo>
                    <a:cubicBezTo>
                      <a:pt x="99683" y="62588"/>
                      <a:pt x="97895" y="61801"/>
                      <a:pt x="96025" y="61801"/>
                    </a:cubicBezTo>
                    <a:cubicBezTo>
                      <a:pt x="96014" y="61801"/>
                      <a:pt x="96003" y="61801"/>
                      <a:pt x="95993" y="61801"/>
                    </a:cubicBezTo>
                    <a:cubicBezTo>
                      <a:pt x="95509" y="61801"/>
                      <a:pt x="95025" y="61846"/>
                      <a:pt x="94550" y="61953"/>
                    </a:cubicBezTo>
                    <a:cubicBezTo>
                      <a:pt x="94590" y="57796"/>
                      <a:pt x="97767" y="55717"/>
                      <a:pt x="100943" y="55717"/>
                    </a:cubicBezTo>
                    <a:close/>
                    <a:moveTo>
                      <a:pt x="54007" y="55884"/>
                    </a:moveTo>
                    <a:cubicBezTo>
                      <a:pt x="56587" y="55884"/>
                      <a:pt x="59166" y="57255"/>
                      <a:pt x="60061" y="60000"/>
                    </a:cubicBezTo>
                    <a:cubicBezTo>
                      <a:pt x="60285" y="60681"/>
                      <a:pt x="60393" y="61389"/>
                      <a:pt x="60402" y="62106"/>
                    </a:cubicBezTo>
                    <a:cubicBezTo>
                      <a:pt x="59929" y="62004"/>
                      <a:pt x="59451" y="61954"/>
                      <a:pt x="58977" y="61954"/>
                    </a:cubicBezTo>
                    <a:cubicBezTo>
                      <a:pt x="57118" y="61954"/>
                      <a:pt x="55312" y="62720"/>
                      <a:pt x="54013" y="64113"/>
                    </a:cubicBezTo>
                    <a:cubicBezTo>
                      <a:pt x="52741" y="62733"/>
                      <a:pt x="50939" y="61953"/>
                      <a:pt x="49067" y="61953"/>
                    </a:cubicBezTo>
                    <a:cubicBezTo>
                      <a:pt x="48574" y="61953"/>
                      <a:pt x="48090" y="61998"/>
                      <a:pt x="47624" y="62106"/>
                    </a:cubicBezTo>
                    <a:cubicBezTo>
                      <a:pt x="47615" y="61389"/>
                      <a:pt x="47723" y="60681"/>
                      <a:pt x="47929" y="60009"/>
                    </a:cubicBezTo>
                    <a:lnTo>
                      <a:pt x="47947" y="60000"/>
                    </a:lnTo>
                    <a:cubicBezTo>
                      <a:pt x="48843" y="57257"/>
                      <a:pt x="51425" y="55884"/>
                      <a:pt x="54007" y="55884"/>
                    </a:cubicBezTo>
                    <a:close/>
                    <a:moveTo>
                      <a:pt x="7145" y="55914"/>
                    </a:moveTo>
                    <a:cubicBezTo>
                      <a:pt x="10322" y="55914"/>
                      <a:pt x="13498" y="57993"/>
                      <a:pt x="13538" y="62151"/>
                    </a:cubicBezTo>
                    <a:cubicBezTo>
                      <a:pt x="13063" y="62046"/>
                      <a:pt x="12582" y="61995"/>
                      <a:pt x="12105" y="61995"/>
                    </a:cubicBezTo>
                    <a:cubicBezTo>
                      <a:pt x="10247" y="61995"/>
                      <a:pt x="8440" y="62767"/>
                      <a:pt x="7150" y="64158"/>
                    </a:cubicBezTo>
                    <a:cubicBezTo>
                      <a:pt x="5875" y="62786"/>
                      <a:pt x="4096" y="61998"/>
                      <a:pt x="2226" y="61998"/>
                    </a:cubicBezTo>
                    <a:cubicBezTo>
                      <a:pt x="2216" y="61998"/>
                      <a:pt x="2205" y="61998"/>
                      <a:pt x="2194" y="61998"/>
                    </a:cubicBezTo>
                    <a:cubicBezTo>
                      <a:pt x="1711" y="61998"/>
                      <a:pt x="1227" y="62043"/>
                      <a:pt x="752" y="62151"/>
                    </a:cubicBezTo>
                    <a:cubicBezTo>
                      <a:pt x="792" y="57993"/>
                      <a:pt x="3969" y="55914"/>
                      <a:pt x="7145" y="55914"/>
                    </a:cubicBezTo>
                    <a:close/>
                    <a:moveTo>
                      <a:pt x="30465" y="55917"/>
                    </a:moveTo>
                    <a:cubicBezTo>
                      <a:pt x="33638" y="55917"/>
                      <a:pt x="36811" y="57993"/>
                      <a:pt x="36854" y="62147"/>
                    </a:cubicBezTo>
                    <a:lnTo>
                      <a:pt x="36854" y="62147"/>
                    </a:lnTo>
                    <a:cubicBezTo>
                      <a:pt x="36384" y="62047"/>
                      <a:pt x="35912" y="61999"/>
                      <a:pt x="35443" y="61999"/>
                    </a:cubicBezTo>
                    <a:cubicBezTo>
                      <a:pt x="33580" y="61999"/>
                      <a:pt x="31775" y="62765"/>
                      <a:pt x="30483" y="64158"/>
                    </a:cubicBezTo>
                    <a:cubicBezTo>
                      <a:pt x="29201" y="62778"/>
                      <a:pt x="27409" y="61998"/>
                      <a:pt x="25528" y="61998"/>
                    </a:cubicBezTo>
                    <a:cubicBezTo>
                      <a:pt x="25044" y="61998"/>
                      <a:pt x="24560" y="62052"/>
                      <a:pt x="24085" y="62151"/>
                    </a:cubicBezTo>
                    <a:cubicBezTo>
                      <a:pt x="24116" y="57996"/>
                      <a:pt x="27290" y="55917"/>
                      <a:pt x="30465" y="55917"/>
                    </a:cubicBezTo>
                    <a:close/>
                    <a:moveTo>
                      <a:pt x="119322" y="62140"/>
                    </a:moveTo>
                    <a:cubicBezTo>
                      <a:pt x="121256" y="62140"/>
                      <a:pt x="123125" y="62943"/>
                      <a:pt x="124469" y="64391"/>
                    </a:cubicBezTo>
                    <a:cubicBezTo>
                      <a:pt x="124450" y="64390"/>
                      <a:pt x="124430" y="64390"/>
                      <a:pt x="124410" y="64390"/>
                    </a:cubicBezTo>
                    <a:cubicBezTo>
                      <a:pt x="122541" y="64390"/>
                      <a:pt x="120773" y="65229"/>
                      <a:pt x="119532" y="66532"/>
                    </a:cubicBezTo>
                    <a:cubicBezTo>
                      <a:pt x="119613" y="64946"/>
                      <a:pt x="119030" y="63441"/>
                      <a:pt x="118045" y="62258"/>
                    </a:cubicBezTo>
                    <a:cubicBezTo>
                      <a:pt x="118470" y="62179"/>
                      <a:pt x="118898" y="62140"/>
                      <a:pt x="119322" y="62140"/>
                    </a:cubicBezTo>
                    <a:close/>
                    <a:moveTo>
                      <a:pt x="129616" y="62140"/>
                    </a:moveTo>
                    <a:cubicBezTo>
                      <a:pt x="130040" y="62140"/>
                      <a:pt x="130468" y="62179"/>
                      <a:pt x="130894" y="62258"/>
                    </a:cubicBezTo>
                    <a:cubicBezTo>
                      <a:pt x="129908" y="63423"/>
                      <a:pt x="129326" y="64928"/>
                      <a:pt x="129415" y="66523"/>
                    </a:cubicBezTo>
                    <a:lnTo>
                      <a:pt x="129406" y="66532"/>
                    </a:lnTo>
                    <a:cubicBezTo>
                      <a:pt x="128156" y="65229"/>
                      <a:pt x="126388" y="64390"/>
                      <a:pt x="124528" y="64390"/>
                    </a:cubicBezTo>
                    <a:cubicBezTo>
                      <a:pt x="124509" y="64390"/>
                      <a:pt x="124489" y="64390"/>
                      <a:pt x="124469" y="64391"/>
                    </a:cubicBezTo>
                    <a:cubicBezTo>
                      <a:pt x="125807" y="62943"/>
                      <a:pt x="127680" y="62140"/>
                      <a:pt x="129616" y="62140"/>
                    </a:cubicBezTo>
                    <a:close/>
                    <a:moveTo>
                      <a:pt x="95796" y="62176"/>
                    </a:moveTo>
                    <a:cubicBezTo>
                      <a:pt x="97737" y="62176"/>
                      <a:pt x="99610" y="62980"/>
                      <a:pt x="100948" y="64435"/>
                    </a:cubicBezTo>
                    <a:cubicBezTo>
                      <a:pt x="100928" y="64435"/>
                      <a:pt x="100908" y="64435"/>
                      <a:pt x="100888" y="64435"/>
                    </a:cubicBezTo>
                    <a:cubicBezTo>
                      <a:pt x="99020" y="64435"/>
                      <a:pt x="97252" y="65265"/>
                      <a:pt x="96011" y="66568"/>
                    </a:cubicBezTo>
                    <a:cubicBezTo>
                      <a:pt x="96091" y="64982"/>
                      <a:pt x="95509" y="63477"/>
                      <a:pt x="94514" y="62294"/>
                    </a:cubicBezTo>
                    <a:cubicBezTo>
                      <a:pt x="94941" y="62215"/>
                      <a:pt x="95370" y="62176"/>
                      <a:pt x="95796" y="62176"/>
                    </a:cubicBezTo>
                    <a:close/>
                    <a:moveTo>
                      <a:pt x="82771" y="62185"/>
                    </a:moveTo>
                    <a:cubicBezTo>
                      <a:pt x="83195" y="62185"/>
                      <a:pt x="83623" y="62224"/>
                      <a:pt x="84048" y="62303"/>
                    </a:cubicBezTo>
                    <a:cubicBezTo>
                      <a:pt x="83063" y="63477"/>
                      <a:pt x="82480" y="64991"/>
                      <a:pt x="82561" y="66577"/>
                    </a:cubicBezTo>
                    <a:cubicBezTo>
                      <a:pt x="81320" y="65274"/>
                      <a:pt x="79552" y="64435"/>
                      <a:pt x="77683" y="64435"/>
                    </a:cubicBezTo>
                    <a:cubicBezTo>
                      <a:pt x="77666" y="64435"/>
                      <a:pt x="77650" y="64435"/>
                      <a:pt x="77633" y="64435"/>
                    </a:cubicBezTo>
                    <a:lnTo>
                      <a:pt x="77633" y="64435"/>
                    </a:lnTo>
                    <a:cubicBezTo>
                      <a:pt x="78970" y="62988"/>
                      <a:pt x="80838" y="62185"/>
                      <a:pt x="82771" y="62185"/>
                    </a:cubicBezTo>
                    <a:close/>
                    <a:moveTo>
                      <a:pt x="59134" y="62337"/>
                    </a:moveTo>
                    <a:cubicBezTo>
                      <a:pt x="59561" y="62337"/>
                      <a:pt x="59992" y="62376"/>
                      <a:pt x="60420" y="62455"/>
                    </a:cubicBezTo>
                    <a:cubicBezTo>
                      <a:pt x="59427" y="63627"/>
                      <a:pt x="58845" y="65119"/>
                      <a:pt x="58932" y="66720"/>
                    </a:cubicBezTo>
                    <a:lnTo>
                      <a:pt x="58932" y="66720"/>
                    </a:lnTo>
                    <a:cubicBezTo>
                      <a:pt x="57682" y="65417"/>
                      <a:pt x="55914" y="64587"/>
                      <a:pt x="54055" y="64587"/>
                    </a:cubicBezTo>
                    <a:cubicBezTo>
                      <a:pt x="54035" y="64587"/>
                      <a:pt x="54015" y="64588"/>
                      <a:pt x="53995" y="64588"/>
                    </a:cubicBezTo>
                    <a:cubicBezTo>
                      <a:pt x="55331" y="63135"/>
                      <a:pt x="57201" y="62337"/>
                      <a:pt x="59134" y="62337"/>
                    </a:cubicBezTo>
                    <a:close/>
                    <a:moveTo>
                      <a:pt x="48861" y="62333"/>
                    </a:moveTo>
                    <a:cubicBezTo>
                      <a:pt x="50795" y="62333"/>
                      <a:pt x="52662" y="63137"/>
                      <a:pt x="53995" y="64588"/>
                    </a:cubicBezTo>
                    <a:cubicBezTo>
                      <a:pt x="53975" y="64588"/>
                      <a:pt x="53955" y="64587"/>
                      <a:pt x="53935" y="64587"/>
                    </a:cubicBezTo>
                    <a:cubicBezTo>
                      <a:pt x="52067" y="64587"/>
                      <a:pt x="50299" y="65417"/>
                      <a:pt x="49058" y="66720"/>
                    </a:cubicBezTo>
                    <a:cubicBezTo>
                      <a:pt x="49138" y="65134"/>
                      <a:pt x="48556" y="63629"/>
                      <a:pt x="47561" y="62455"/>
                    </a:cubicBezTo>
                    <a:cubicBezTo>
                      <a:pt x="47994" y="62373"/>
                      <a:pt x="48429" y="62333"/>
                      <a:pt x="48861" y="62333"/>
                    </a:cubicBezTo>
                    <a:close/>
                    <a:moveTo>
                      <a:pt x="106103" y="62174"/>
                    </a:moveTo>
                    <a:cubicBezTo>
                      <a:pt x="106576" y="62174"/>
                      <a:pt x="107052" y="62222"/>
                      <a:pt x="107525" y="62321"/>
                    </a:cubicBezTo>
                    <a:cubicBezTo>
                      <a:pt x="106512" y="63566"/>
                      <a:pt x="105939" y="65161"/>
                      <a:pt x="106127" y="66837"/>
                    </a:cubicBezTo>
                    <a:cubicBezTo>
                      <a:pt x="104872" y="65387"/>
                      <a:pt x="103007" y="64435"/>
                      <a:pt x="101030" y="64435"/>
                    </a:cubicBezTo>
                    <a:cubicBezTo>
                      <a:pt x="101003" y="64435"/>
                      <a:pt x="100975" y="64435"/>
                      <a:pt x="100948" y="64435"/>
                    </a:cubicBezTo>
                    <a:cubicBezTo>
                      <a:pt x="102295" y="62981"/>
                      <a:pt x="104168" y="62174"/>
                      <a:pt x="106103" y="62174"/>
                    </a:cubicBezTo>
                    <a:close/>
                    <a:moveTo>
                      <a:pt x="70807" y="57738"/>
                    </a:moveTo>
                    <a:cubicBezTo>
                      <a:pt x="71283" y="57738"/>
                      <a:pt x="71762" y="57786"/>
                      <a:pt x="72239" y="57885"/>
                    </a:cubicBezTo>
                    <a:cubicBezTo>
                      <a:pt x="71271" y="59131"/>
                      <a:pt x="70742" y="60708"/>
                      <a:pt x="70939" y="62348"/>
                    </a:cubicBezTo>
                    <a:cubicBezTo>
                      <a:pt x="71447" y="62234"/>
                      <a:pt x="71959" y="62178"/>
                      <a:pt x="72468" y="62178"/>
                    </a:cubicBezTo>
                    <a:cubicBezTo>
                      <a:pt x="74403" y="62178"/>
                      <a:pt x="76285" y="62981"/>
                      <a:pt x="77633" y="64435"/>
                    </a:cubicBezTo>
                    <a:lnTo>
                      <a:pt x="77633" y="64435"/>
                    </a:lnTo>
                    <a:cubicBezTo>
                      <a:pt x="77630" y="64435"/>
                      <a:pt x="77627" y="64435"/>
                      <a:pt x="77624" y="64435"/>
                    </a:cubicBezTo>
                    <a:cubicBezTo>
                      <a:pt x="77606" y="64435"/>
                      <a:pt x="77587" y="64435"/>
                      <a:pt x="77569" y="64435"/>
                    </a:cubicBezTo>
                    <a:cubicBezTo>
                      <a:pt x="75520" y="64435"/>
                      <a:pt x="73598" y="65435"/>
                      <a:pt x="72346" y="66962"/>
                    </a:cubicBezTo>
                    <a:cubicBezTo>
                      <a:pt x="72703" y="63259"/>
                      <a:pt x="69407" y="59973"/>
                      <a:pt x="65707" y="59973"/>
                    </a:cubicBezTo>
                    <a:cubicBezTo>
                      <a:pt x="65694" y="59973"/>
                      <a:pt x="65682" y="59973"/>
                      <a:pt x="65670" y="59973"/>
                    </a:cubicBezTo>
                    <a:lnTo>
                      <a:pt x="65670" y="59973"/>
                    </a:lnTo>
                    <a:cubicBezTo>
                      <a:pt x="67007" y="58533"/>
                      <a:pt x="68877" y="57738"/>
                      <a:pt x="70807" y="57738"/>
                    </a:cubicBezTo>
                    <a:close/>
                    <a:moveTo>
                      <a:pt x="35611" y="62370"/>
                    </a:moveTo>
                    <a:cubicBezTo>
                      <a:pt x="36087" y="62370"/>
                      <a:pt x="36566" y="62419"/>
                      <a:pt x="37042" y="62518"/>
                    </a:cubicBezTo>
                    <a:cubicBezTo>
                      <a:pt x="36029" y="63763"/>
                      <a:pt x="35456" y="65358"/>
                      <a:pt x="35644" y="67034"/>
                    </a:cubicBezTo>
                    <a:cubicBezTo>
                      <a:pt x="34383" y="65578"/>
                      <a:pt x="32507" y="64632"/>
                      <a:pt x="30521" y="64632"/>
                    </a:cubicBezTo>
                    <a:cubicBezTo>
                      <a:pt x="30502" y="64632"/>
                      <a:pt x="30483" y="64632"/>
                      <a:pt x="30465" y="64633"/>
                    </a:cubicBezTo>
                    <a:cubicBezTo>
                      <a:pt x="30445" y="64632"/>
                      <a:pt x="30425" y="64632"/>
                      <a:pt x="30406" y="64632"/>
                    </a:cubicBezTo>
                    <a:cubicBezTo>
                      <a:pt x="28537" y="64632"/>
                      <a:pt x="26769" y="65471"/>
                      <a:pt x="25528" y="66774"/>
                    </a:cubicBezTo>
                    <a:cubicBezTo>
                      <a:pt x="25608" y="65179"/>
                      <a:pt x="25026" y="63683"/>
                      <a:pt x="24031" y="62500"/>
                    </a:cubicBezTo>
                    <a:cubicBezTo>
                      <a:pt x="24460" y="62420"/>
                      <a:pt x="24890" y="62381"/>
                      <a:pt x="25317" y="62381"/>
                    </a:cubicBezTo>
                    <a:cubicBezTo>
                      <a:pt x="27250" y="62381"/>
                      <a:pt x="29122" y="63178"/>
                      <a:pt x="30465" y="64624"/>
                    </a:cubicBezTo>
                    <a:cubicBezTo>
                      <a:pt x="31802" y="63171"/>
                      <a:pt x="33677" y="62370"/>
                      <a:pt x="35611" y="62370"/>
                    </a:cubicBezTo>
                    <a:close/>
                    <a:moveTo>
                      <a:pt x="112819" y="60274"/>
                    </a:moveTo>
                    <a:cubicBezTo>
                      <a:pt x="115992" y="60274"/>
                      <a:pt x="119164" y="62350"/>
                      <a:pt x="119209" y="66503"/>
                    </a:cubicBezTo>
                    <a:lnTo>
                      <a:pt x="119209" y="66503"/>
                    </a:lnTo>
                    <a:cubicBezTo>
                      <a:pt x="118735" y="66400"/>
                      <a:pt x="118257" y="66350"/>
                      <a:pt x="117783" y="66350"/>
                    </a:cubicBezTo>
                    <a:cubicBezTo>
                      <a:pt x="115922" y="66350"/>
                      <a:pt x="114119" y="67124"/>
                      <a:pt x="112821" y="68521"/>
                    </a:cubicBezTo>
                    <a:cubicBezTo>
                      <a:pt x="111539" y="67142"/>
                      <a:pt x="109747" y="66362"/>
                      <a:pt x="107865" y="66362"/>
                    </a:cubicBezTo>
                    <a:cubicBezTo>
                      <a:pt x="107382" y="66362"/>
                      <a:pt x="106898" y="66407"/>
                      <a:pt x="106423" y="66514"/>
                    </a:cubicBezTo>
                    <a:lnTo>
                      <a:pt x="106423" y="66514"/>
                    </a:lnTo>
                    <a:cubicBezTo>
                      <a:pt x="106463" y="62355"/>
                      <a:pt x="109641" y="60274"/>
                      <a:pt x="112819" y="60274"/>
                    </a:cubicBezTo>
                    <a:close/>
                    <a:moveTo>
                      <a:pt x="136136" y="60276"/>
                    </a:moveTo>
                    <a:cubicBezTo>
                      <a:pt x="139311" y="60276"/>
                      <a:pt x="142484" y="62354"/>
                      <a:pt x="142525" y="66514"/>
                    </a:cubicBezTo>
                    <a:lnTo>
                      <a:pt x="142516" y="66523"/>
                    </a:lnTo>
                    <a:cubicBezTo>
                      <a:pt x="142042" y="66421"/>
                      <a:pt x="141565" y="66372"/>
                      <a:pt x="141091" y="66372"/>
                    </a:cubicBezTo>
                    <a:cubicBezTo>
                      <a:pt x="139233" y="66372"/>
                      <a:pt x="137428" y="67138"/>
                      <a:pt x="136136" y="68530"/>
                    </a:cubicBezTo>
                    <a:cubicBezTo>
                      <a:pt x="134854" y="67150"/>
                      <a:pt x="133062" y="66371"/>
                      <a:pt x="131181" y="66371"/>
                    </a:cubicBezTo>
                    <a:cubicBezTo>
                      <a:pt x="130697" y="66371"/>
                      <a:pt x="130213" y="66425"/>
                      <a:pt x="129738" y="66523"/>
                    </a:cubicBezTo>
                    <a:cubicBezTo>
                      <a:pt x="129778" y="62359"/>
                      <a:pt x="132958" y="60276"/>
                      <a:pt x="136136" y="60276"/>
                    </a:cubicBezTo>
                    <a:close/>
                    <a:moveTo>
                      <a:pt x="89289" y="60321"/>
                    </a:moveTo>
                    <a:cubicBezTo>
                      <a:pt x="92462" y="60321"/>
                      <a:pt x="95638" y="62397"/>
                      <a:pt x="95679" y="66548"/>
                    </a:cubicBezTo>
                    <a:lnTo>
                      <a:pt x="95679" y="66548"/>
                    </a:lnTo>
                    <a:cubicBezTo>
                      <a:pt x="95209" y="66448"/>
                      <a:pt x="94735" y="66398"/>
                      <a:pt x="94264" y="66398"/>
                    </a:cubicBezTo>
                    <a:cubicBezTo>
                      <a:pt x="92405" y="66398"/>
                      <a:pt x="90601" y="67165"/>
                      <a:pt x="89308" y="68557"/>
                    </a:cubicBezTo>
                    <a:cubicBezTo>
                      <a:pt x="88027" y="67177"/>
                      <a:pt x="86235" y="66398"/>
                      <a:pt x="84353" y="66398"/>
                    </a:cubicBezTo>
                    <a:cubicBezTo>
                      <a:pt x="83869" y="66398"/>
                      <a:pt x="83385" y="66452"/>
                      <a:pt x="82910" y="66550"/>
                    </a:cubicBezTo>
                    <a:cubicBezTo>
                      <a:pt x="82942" y="62398"/>
                      <a:pt x="86114" y="60321"/>
                      <a:pt x="89289" y="60321"/>
                    </a:cubicBezTo>
                    <a:close/>
                    <a:moveTo>
                      <a:pt x="42335" y="60475"/>
                    </a:moveTo>
                    <a:cubicBezTo>
                      <a:pt x="45508" y="60475"/>
                      <a:pt x="48684" y="62552"/>
                      <a:pt x="48726" y="66708"/>
                    </a:cubicBezTo>
                    <a:lnTo>
                      <a:pt x="48726" y="66708"/>
                    </a:lnTo>
                    <a:cubicBezTo>
                      <a:pt x="48257" y="66608"/>
                      <a:pt x="47784" y="66560"/>
                      <a:pt x="47315" y="66560"/>
                    </a:cubicBezTo>
                    <a:cubicBezTo>
                      <a:pt x="45452" y="66560"/>
                      <a:pt x="43648" y="67326"/>
                      <a:pt x="42355" y="68719"/>
                    </a:cubicBezTo>
                    <a:cubicBezTo>
                      <a:pt x="41081" y="67346"/>
                      <a:pt x="39302" y="66559"/>
                      <a:pt x="37432" y="66559"/>
                    </a:cubicBezTo>
                    <a:cubicBezTo>
                      <a:pt x="37421" y="66559"/>
                      <a:pt x="37411" y="66559"/>
                      <a:pt x="37400" y="66559"/>
                    </a:cubicBezTo>
                    <a:cubicBezTo>
                      <a:pt x="36916" y="66559"/>
                      <a:pt x="36432" y="66604"/>
                      <a:pt x="35958" y="66711"/>
                    </a:cubicBezTo>
                    <a:cubicBezTo>
                      <a:pt x="35989" y="62554"/>
                      <a:pt x="39161" y="60475"/>
                      <a:pt x="42335" y="60475"/>
                    </a:cubicBezTo>
                    <a:close/>
                    <a:moveTo>
                      <a:pt x="65651" y="60478"/>
                    </a:moveTo>
                    <a:cubicBezTo>
                      <a:pt x="68826" y="60478"/>
                      <a:pt x="72001" y="62555"/>
                      <a:pt x="72041" y="66711"/>
                    </a:cubicBezTo>
                    <a:cubicBezTo>
                      <a:pt x="71566" y="66609"/>
                      <a:pt x="71088" y="66560"/>
                      <a:pt x="70614" y="66560"/>
                    </a:cubicBezTo>
                    <a:cubicBezTo>
                      <a:pt x="68752" y="66560"/>
                      <a:pt x="66952" y="67326"/>
                      <a:pt x="65653" y="68719"/>
                    </a:cubicBezTo>
                    <a:cubicBezTo>
                      <a:pt x="64371" y="67339"/>
                      <a:pt x="62579" y="66559"/>
                      <a:pt x="60697" y="66559"/>
                    </a:cubicBezTo>
                    <a:cubicBezTo>
                      <a:pt x="60214" y="66559"/>
                      <a:pt x="59730" y="66613"/>
                      <a:pt x="59255" y="66711"/>
                    </a:cubicBezTo>
                    <a:cubicBezTo>
                      <a:pt x="59295" y="62557"/>
                      <a:pt x="62473" y="60478"/>
                      <a:pt x="65651" y="60478"/>
                    </a:cubicBezTo>
                    <a:close/>
                    <a:moveTo>
                      <a:pt x="18806" y="60522"/>
                    </a:moveTo>
                    <a:cubicBezTo>
                      <a:pt x="21979" y="60522"/>
                      <a:pt x="25151" y="62596"/>
                      <a:pt x="25196" y="66747"/>
                    </a:cubicBezTo>
                    <a:lnTo>
                      <a:pt x="25196" y="66747"/>
                    </a:lnTo>
                    <a:cubicBezTo>
                      <a:pt x="24723" y="66645"/>
                      <a:pt x="24245" y="66596"/>
                      <a:pt x="23772" y="66596"/>
                    </a:cubicBezTo>
                    <a:cubicBezTo>
                      <a:pt x="21913" y="66596"/>
                      <a:pt x="20107" y="67362"/>
                      <a:pt x="18807" y="68754"/>
                    </a:cubicBezTo>
                    <a:cubicBezTo>
                      <a:pt x="17526" y="67374"/>
                      <a:pt x="15734" y="66595"/>
                      <a:pt x="13852" y="66595"/>
                    </a:cubicBezTo>
                    <a:cubicBezTo>
                      <a:pt x="13368" y="66595"/>
                      <a:pt x="12884" y="66649"/>
                      <a:pt x="12409" y="66747"/>
                    </a:cubicBezTo>
                    <a:cubicBezTo>
                      <a:pt x="12454" y="62599"/>
                      <a:pt x="15631" y="60522"/>
                      <a:pt x="18806" y="60522"/>
                    </a:cubicBezTo>
                    <a:close/>
                    <a:moveTo>
                      <a:pt x="84142" y="66790"/>
                    </a:moveTo>
                    <a:cubicBezTo>
                      <a:pt x="86075" y="66790"/>
                      <a:pt x="87947" y="67588"/>
                      <a:pt x="89290" y="69041"/>
                    </a:cubicBezTo>
                    <a:lnTo>
                      <a:pt x="89290" y="69041"/>
                    </a:lnTo>
                    <a:cubicBezTo>
                      <a:pt x="89287" y="69041"/>
                      <a:pt x="89284" y="69041"/>
                      <a:pt x="89281" y="69041"/>
                    </a:cubicBezTo>
                    <a:cubicBezTo>
                      <a:pt x="89262" y="69041"/>
                      <a:pt x="89242" y="69041"/>
                      <a:pt x="89222" y="69041"/>
                    </a:cubicBezTo>
                    <a:cubicBezTo>
                      <a:pt x="87354" y="69041"/>
                      <a:pt x="85594" y="69879"/>
                      <a:pt x="84344" y="71183"/>
                    </a:cubicBezTo>
                    <a:cubicBezTo>
                      <a:pt x="84434" y="69588"/>
                      <a:pt x="83851" y="68082"/>
                      <a:pt x="82857" y="66909"/>
                    </a:cubicBezTo>
                    <a:cubicBezTo>
                      <a:pt x="83285" y="66829"/>
                      <a:pt x="83715" y="66790"/>
                      <a:pt x="84142" y="66790"/>
                    </a:cubicBezTo>
                    <a:close/>
                    <a:moveTo>
                      <a:pt x="94437" y="66782"/>
                    </a:moveTo>
                    <a:cubicBezTo>
                      <a:pt x="94862" y="66782"/>
                      <a:pt x="95290" y="66821"/>
                      <a:pt x="95715" y="66900"/>
                    </a:cubicBezTo>
                    <a:cubicBezTo>
                      <a:pt x="94720" y="68082"/>
                      <a:pt x="94138" y="69579"/>
                      <a:pt x="94228" y="71174"/>
                    </a:cubicBezTo>
                    <a:lnTo>
                      <a:pt x="94219" y="71183"/>
                    </a:lnTo>
                    <a:cubicBezTo>
                      <a:pt x="92977" y="69879"/>
                      <a:pt x="91209" y="69041"/>
                      <a:pt x="89341" y="69041"/>
                    </a:cubicBezTo>
                    <a:cubicBezTo>
                      <a:pt x="89324" y="69041"/>
                      <a:pt x="89307" y="69041"/>
                      <a:pt x="89290" y="69041"/>
                    </a:cubicBezTo>
                    <a:lnTo>
                      <a:pt x="89290" y="69041"/>
                    </a:lnTo>
                    <a:cubicBezTo>
                      <a:pt x="90628" y="67586"/>
                      <a:pt x="92502" y="66782"/>
                      <a:pt x="94437" y="66782"/>
                    </a:cubicBezTo>
                    <a:close/>
                    <a:moveTo>
                      <a:pt x="47476" y="66925"/>
                    </a:moveTo>
                    <a:cubicBezTo>
                      <a:pt x="47900" y="66925"/>
                      <a:pt x="48328" y="66964"/>
                      <a:pt x="48753" y="67043"/>
                    </a:cubicBezTo>
                    <a:cubicBezTo>
                      <a:pt x="47767" y="68226"/>
                      <a:pt x="47185" y="69731"/>
                      <a:pt x="47266" y="71317"/>
                    </a:cubicBezTo>
                    <a:cubicBezTo>
                      <a:pt x="46024" y="70014"/>
                      <a:pt x="44257" y="69184"/>
                      <a:pt x="42388" y="69184"/>
                    </a:cubicBezTo>
                    <a:cubicBezTo>
                      <a:pt x="42371" y="69184"/>
                      <a:pt x="42354" y="69184"/>
                      <a:pt x="42337" y="69184"/>
                    </a:cubicBezTo>
                    <a:lnTo>
                      <a:pt x="42337" y="69184"/>
                    </a:lnTo>
                    <a:cubicBezTo>
                      <a:pt x="43675" y="67729"/>
                      <a:pt x="45543" y="66925"/>
                      <a:pt x="47476" y="66925"/>
                    </a:cubicBezTo>
                    <a:close/>
                    <a:moveTo>
                      <a:pt x="60488" y="66929"/>
                    </a:moveTo>
                    <a:cubicBezTo>
                      <a:pt x="62422" y="66929"/>
                      <a:pt x="64295" y="67727"/>
                      <a:pt x="65636" y="69175"/>
                    </a:cubicBezTo>
                    <a:lnTo>
                      <a:pt x="65636" y="69175"/>
                    </a:lnTo>
                    <a:cubicBezTo>
                      <a:pt x="65622" y="69175"/>
                      <a:pt x="65608" y="69175"/>
                      <a:pt x="65593" y="69175"/>
                    </a:cubicBezTo>
                    <a:cubicBezTo>
                      <a:pt x="63725" y="69175"/>
                      <a:pt x="61966" y="70014"/>
                      <a:pt x="60715" y="71317"/>
                    </a:cubicBezTo>
                    <a:cubicBezTo>
                      <a:pt x="60805" y="69731"/>
                      <a:pt x="60223" y="68226"/>
                      <a:pt x="59228" y="67043"/>
                    </a:cubicBezTo>
                    <a:cubicBezTo>
                      <a:pt x="59647" y="66967"/>
                      <a:pt x="60069" y="66929"/>
                      <a:pt x="60488" y="66929"/>
                    </a:cubicBezTo>
                    <a:close/>
                    <a:moveTo>
                      <a:pt x="23953" y="66970"/>
                    </a:moveTo>
                    <a:cubicBezTo>
                      <a:pt x="24378" y="66970"/>
                      <a:pt x="24806" y="67009"/>
                      <a:pt x="25232" y="67088"/>
                    </a:cubicBezTo>
                    <a:cubicBezTo>
                      <a:pt x="24239" y="68277"/>
                      <a:pt x="23657" y="69770"/>
                      <a:pt x="23744" y="71361"/>
                    </a:cubicBezTo>
                    <a:lnTo>
                      <a:pt x="23744" y="71361"/>
                    </a:lnTo>
                    <a:cubicBezTo>
                      <a:pt x="22494" y="70058"/>
                      <a:pt x="20726" y="69220"/>
                      <a:pt x="18866" y="69220"/>
                    </a:cubicBezTo>
                    <a:cubicBezTo>
                      <a:pt x="18846" y="69220"/>
                      <a:pt x="18827" y="69220"/>
                      <a:pt x="18807" y="69220"/>
                    </a:cubicBezTo>
                    <a:cubicBezTo>
                      <a:pt x="20144" y="67773"/>
                      <a:pt x="22018" y="66970"/>
                      <a:pt x="23953" y="66970"/>
                    </a:cubicBezTo>
                    <a:close/>
                    <a:moveTo>
                      <a:pt x="13652" y="66970"/>
                    </a:moveTo>
                    <a:cubicBezTo>
                      <a:pt x="15588" y="66970"/>
                      <a:pt x="17463" y="67773"/>
                      <a:pt x="18807" y="69220"/>
                    </a:cubicBezTo>
                    <a:cubicBezTo>
                      <a:pt x="18787" y="69220"/>
                      <a:pt x="18768" y="69220"/>
                      <a:pt x="18748" y="69220"/>
                    </a:cubicBezTo>
                    <a:cubicBezTo>
                      <a:pt x="16879" y="69220"/>
                      <a:pt x="15111" y="70058"/>
                      <a:pt x="13870" y="71362"/>
                    </a:cubicBezTo>
                    <a:cubicBezTo>
                      <a:pt x="13951" y="69776"/>
                      <a:pt x="13368" y="68271"/>
                      <a:pt x="12374" y="67088"/>
                    </a:cubicBezTo>
                    <a:cubicBezTo>
                      <a:pt x="12799" y="67009"/>
                      <a:pt x="13227" y="66970"/>
                      <a:pt x="13652" y="66970"/>
                    </a:cubicBezTo>
                    <a:close/>
                    <a:moveTo>
                      <a:pt x="107653" y="66739"/>
                    </a:moveTo>
                    <a:cubicBezTo>
                      <a:pt x="109587" y="66739"/>
                      <a:pt x="111464" y="67541"/>
                      <a:pt x="112812" y="68996"/>
                    </a:cubicBezTo>
                    <a:cubicBezTo>
                      <a:pt x="114149" y="67549"/>
                      <a:pt x="116022" y="66746"/>
                      <a:pt x="117958" y="66746"/>
                    </a:cubicBezTo>
                    <a:cubicBezTo>
                      <a:pt x="118383" y="66746"/>
                      <a:pt x="118811" y="66785"/>
                      <a:pt x="119236" y="66864"/>
                    </a:cubicBezTo>
                    <a:cubicBezTo>
                      <a:pt x="118242" y="68047"/>
                      <a:pt x="117659" y="69552"/>
                      <a:pt x="117749" y="71138"/>
                    </a:cubicBezTo>
                    <a:cubicBezTo>
                      <a:pt x="116499" y="69835"/>
                      <a:pt x="114731" y="69005"/>
                      <a:pt x="112871" y="69005"/>
                    </a:cubicBezTo>
                    <a:cubicBezTo>
                      <a:pt x="112851" y="69005"/>
                      <a:pt x="112832" y="69005"/>
                      <a:pt x="112812" y="69005"/>
                    </a:cubicBezTo>
                    <a:cubicBezTo>
                      <a:pt x="112793" y="69005"/>
                      <a:pt x="112774" y="69005"/>
                      <a:pt x="112756" y="69005"/>
                    </a:cubicBezTo>
                    <a:cubicBezTo>
                      <a:pt x="110769" y="69005"/>
                      <a:pt x="108893" y="69951"/>
                      <a:pt x="107641" y="71398"/>
                    </a:cubicBezTo>
                    <a:lnTo>
                      <a:pt x="107641" y="71398"/>
                    </a:lnTo>
                    <a:cubicBezTo>
                      <a:pt x="107802" y="69707"/>
                      <a:pt x="107213" y="68132"/>
                      <a:pt x="106177" y="66897"/>
                    </a:cubicBezTo>
                    <a:lnTo>
                      <a:pt x="106177" y="66897"/>
                    </a:lnTo>
                    <a:cubicBezTo>
                      <a:pt x="106668" y="66791"/>
                      <a:pt x="107162" y="66739"/>
                      <a:pt x="107653" y="66739"/>
                    </a:cubicBezTo>
                    <a:close/>
                    <a:moveTo>
                      <a:pt x="37174" y="66927"/>
                    </a:moveTo>
                    <a:cubicBezTo>
                      <a:pt x="39113" y="66927"/>
                      <a:pt x="40989" y="67729"/>
                      <a:pt x="42337" y="69184"/>
                    </a:cubicBezTo>
                    <a:lnTo>
                      <a:pt x="42337" y="69184"/>
                    </a:lnTo>
                    <a:cubicBezTo>
                      <a:pt x="42334" y="69184"/>
                      <a:pt x="42331" y="69184"/>
                      <a:pt x="42328" y="69184"/>
                    </a:cubicBezTo>
                    <a:cubicBezTo>
                      <a:pt x="42301" y="69184"/>
                      <a:pt x="42274" y="69184"/>
                      <a:pt x="42246" y="69184"/>
                    </a:cubicBezTo>
                    <a:cubicBezTo>
                      <a:pt x="40269" y="69184"/>
                      <a:pt x="38404" y="70136"/>
                      <a:pt x="37158" y="71577"/>
                    </a:cubicBezTo>
                    <a:cubicBezTo>
                      <a:pt x="37320" y="69910"/>
                      <a:pt x="36728" y="68324"/>
                      <a:pt x="35689" y="67088"/>
                    </a:cubicBezTo>
                    <a:lnTo>
                      <a:pt x="35680" y="67088"/>
                    </a:lnTo>
                    <a:cubicBezTo>
                      <a:pt x="36177" y="66980"/>
                      <a:pt x="36678" y="66927"/>
                      <a:pt x="37174" y="66927"/>
                    </a:cubicBezTo>
                    <a:close/>
                    <a:moveTo>
                      <a:pt x="124481" y="64880"/>
                    </a:moveTo>
                    <a:cubicBezTo>
                      <a:pt x="127655" y="64880"/>
                      <a:pt x="130827" y="66957"/>
                      <a:pt x="130867" y="71111"/>
                    </a:cubicBezTo>
                    <a:lnTo>
                      <a:pt x="130858" y="71129"/>
                    </a:lnTo>
                    <a:cubicBezTo>
                      <a:pt x="130380" y="71024"/>
                      <a:pt x="129897" y="70973"/>
                      <a:pt x="129419" y="70973"/>
                    </a:cubicBezTo>
                    <a:cubicBezTo>
                      <a:pt x="127565" y="70973"/>
                      <a:pt x="125767" y="71740"/>
                      <a:pt x="124478" y="73136"/>
                    </a:cubicBezTo>
                    <a:cubicBezTo>
                      <a:pt x="123204" y="71764"/>
                      <a:pt x="121425" y="70977"/>
                      <a:pt x="119555" y="70977"/>
                    </a:cubicBezTo>
                    <a:cubicBezTo>
                      <a:pt x="119544" y="70977"/>
                      <a:pt x="119534" y="70977"/>
                      <a:pt x="119523" y="70977"/>
                    </a:cubicBezTo>
                    <a:cubicBezTo>
                      <a:pt x="119039" y="70977"/>
                      <a:pt x="118555" y="71021"/>
                      <a:pt x="118080" y="71129"/>
                    </a:cubicBezTo>
                    <a:cubicBezTo>
                      <a:pt x="118121" y="66963"/>
                      <a:pt x="121302" y="64880"/>
                      <a:pt x="124481" y="64880"/>
                    </a:cubicBezTo>
                    <a:close/>
                    <a:moveTo>
                      <a:pt x="77631" y="64934"/>
                    </a:moveTo>
                    <a:cubicBezTo>
                      <a:pt x="80806" y="64934"/>
                      <a:pt x="83981" y="67013"/>
                      <a:pt x="84022" y="71174"/>
                    </a:cubicBezTo>
                    <a:cubicBezTo>
                      <a:pt x="83541" y="71069"/>
                      <a:pt x="83056" y="71017"/>
                      <a:pt x="82576" y="71017"/>
                    </a:cubicBezTo>
                    <a:cubicBezTo>
                      <a:pt x="80721" y="71017"/>
                      <a:pt x="78928" y="71782"/>
                      <a:pt x="77633" y="73163"/>
                    </a:cubicBezTo>
                    <a:lnTo>
                      <a:pt x="77633" y="73172"/>
                    </a:lnTo>
                    <a:cubicBezTo>
                      <a:pt x="76351" y="71801"/>
                      <a:pt x="74559" y="71012"/>
                      <a:pt x="72678" y="71012"/>
                    </a:cubicBezTo>
                    <a:cubicBezTo>
                      <a:pt x="72194" y="71012"/>
                      <a:pt x="71710" y="71066"/>
                      <a:pt x="71235" y="71174"/>
                    </a:cubicBezTo>
                    <a:cubicBezTo>
                      <a:pt x="71275" y="67015"/>
                      <a:pt x="74454" y="64934"/>
                      <a:pt x="77631" y="64934"/>
                    </a:cubicBezTo>
                    <a:close/>
                    <a:moveTo>
                      <a:pt x="100937" y="64934"/>
                    </a:moveTo>
                    <a:cubicBezTo>
                      <a:pt x="104113" y="64934"/>
                      <a:pt x="107288" y="67013"/>
                      <a:pt x="107328" y="71174"/>
                    </a:cubicBezTo>
                    <a:cubicBezTo>
                      <a:pt x="106849" y="71069"/>
                      <a:pt x="106366" y="71017"/>
                      <a:pt x="105887" y="71017"/>
                    </a:cubicBezTo>
                    <a:cubicBezTo>
                      <a:pt x="104037" y="71017"/>
                      <a:pt x="102243" y="71782"/>
                      <a:pt x="100948" y="73163"/>
                    </a:cubicBezTo>
                    <a:lnTo>
                      <a:pt x="100939" y="73172"/>
                    </a:lnTo>
                    <a:cubicBezTo>
                      <a:pt x="99658" y="71801"/>
                      <a:pt x="97866" y="71012"/>
                      <a:pt x="95984" y="71012"/>
                    </a:cubicBezTo>
                    <a:cubicBezTo>
                      <a:pt x="95500" y="71012"/>
                      <a:pt x="95016" y="71066"/>
                      <a:pt x="94541" y="71174"/>
                    </a:cubicBezTo>
                    <a:cubicBezTo>
                      <a:pt x="94582" y="67015"/>
                      <a:pt x="97760" y="64934"/>
                      <a:pt x="100937" y="64934"/>
                    </a:cubicBezTo>
                    <a:close/>
                    <a:moveTo>
                      <a:pt x="53992" y="65081"/>
                    </a:moveTo>
                    <a:cubicBezTo>
                      <a:pt x="57167" y="65081"/>
                      <a:pt x="60344" y="67159"/>
                      <a:pt x="60384" y="71317"/>
                    </a:cubicBezTo>
                    <a:cubicBezTo>
                      <a:pt x="59911" y="71215"/>
                      <a:pt x="59433" y="71165"/>
                      <a:pt x="58960" y="71165"/>
                    </a:cubicBezTo>
                    <a:cubicBezTo>
                      <a:pt x="57101" y="71165"/>
                      <a:pt x="55296" y="71932"/>
                      <a:pt x="54004" y="73324"/>
                    </a:cubicBezTo>
                    <a:cubicBezTo>
                      <a:pt x="52723" y="71944"/>
                      <a:pt x="50922" y="71165"/>
                      <a:pt x="49049" y="71165"/>
                    </a:cubicBezTo>
                    <a:cubicBezTo>
                      <a:pt x="48565" y="71165"/>
                      <a:pt x="48081" y="71219"/>
                      <a:pt x="47606" y="71317"/>
                    </a:cubicBezTo>
                    <a:cubicBezTo>
                      <a:pt x="47642" y="67159"/>
                      <a:pt x="50816" y="65081"/>
                      <a:pt x="53992" y="65081"/>
                    </a:cubicBezTo>
                    <a:close/>
                    <a:moveTo>
                      <a:pt x="7148" y="65122"/>
                    </a:moveTo>
                    <a:cubicBezTo>
                      <a:pt x="10323" y="65122"/>
                      <a:pt x="13498" y="67201"/>
                      <a:pt x="13538" y="71362"/>
                    </a:cubicBezTo>
                    <a:cubicBezTo>
                      <a:pt x="13060" y="71257"/>
                      <a:pt x="12578" y="71206"/>
                      <a:pt x="12099" y="71206"/>
                    </a:cubicBezTo>
                    <a:cubicBezTo>
                      <a:pt x="10245" y="71206"/>
                      <a:pt x="8446" y="71973"/>
                      <a:pt x="7150" y="73369"/>
                    </a:cubicBezTo>
                    <a:lnTo>
                      <a:pt x="7150" y="73360"/>
                    </a:lnTo>
                    <a:cubicBezTo>
                      <a:pt x="5875" y="71988"/>
                      <a:pt x="4096" y="71209"/>
                      <a:pt x="2226" y="71209"/>
                    </a:cubicBezTo>
                    <a:cubicBezTo>
                      <a:pt x="2216" y="71209"/>
                      <a:pt x="2205" y="71210"/>
                      <a:pt x="2194" y="71210"/>
                    </a:cubicBezTo>
                    <a:cubicBezTo>
                      <a:pt x="1711" y="71210"/>
                      <a:pt x="1227" y="71254"/>
                      <a:pt x="752" y="71362"/>
                    </a:cubicBezTo>
                    <a:cubicBezTo>
                      <a:pt x="792" y="67203"/>
                      <a:pt x="3970" y="65122"/>
                      <a:pt x="7148" y="65122"/>
                    </a:cubicBezTo>
                    <a:close/>
                    <a:moveTo>
                      <a:pt x="30463" y="65122"/>
                    </a:moveTo>
                    <a:cubicBezTo>
                      <a:pt x="33638" y="65122"/>
                      <a:pt x="36813" y="67201"/>
                      <a:pt x="36854" y="71362"/>
                    </a:cubicBezTo>
                    <a:cubicBezTo>
                      <a:pt x="36375" y="71257"/>
                      <a:pt x="35893" y="71206"/>
                      <a:pt x="35414" y="71206"/>
                    </a:cubicBezTo>
                    <a:cubicBezTo>
                      <a:pt x="33560" y="71206"/>
                      <a:pt x="31761" y="71973"/>
                      <a:pt x="30465" y="73369"/>
                    </a:cubicBezTo>
                    <a:lnTo>
                      <a:pt x="30465" y="73360"/>
                    </a:lnTo>
                    <a:cubicBezTo>
                      <a:pt x="29191" y="71988"/>
                      <a:pt x="27412" y="71209"/>
                      <a:pt x="25542" y="71209"/>
                    </a:cubicBezTo>
                    <a:cubicBezTo>
                      <a:pt x="25531" y="71209"/>
                      <a:pt x="25520" y="71210"/>
                      <a:pt x="25510" y="71210"/>
                    </a:cubicBezTo>
                    <a:cubicBezTo>
                      <a:pt x="25026" y="71210"/>
                      <a:pt x="24542" y="71254"/>
                      <a:pt x="24067" y="71362"/>
                    </a:cubicBezTo>
                    <a:cubicBezTo>
                      <a:pt x="24107" y="67203"/>
                      <a:pt x="27285" y="65122"/>
                      <a:pt x="30463" y="65122"/>
                    </a:cubicBezTo>
                    <a:close/>
                    <a:moveTo>
                      <a:pt x="129608" y="71351"/>
                    </a:moveTo>
                    <a:cubicBezTo>
                      <a:pt x="130035" y="71351"/>
                      <a:pt x="130466" y="71390"/>
                      <a:pt x="130894" y="71469"/>
                    </a:cubicBezTo>
                    <a:cubicBezTo>
                      <a:pt x="129908" y="72634"/>
                      <a:pt x="129326" y="74140"/>
                      <a:pt x="129415" y="75726"/>
                    </a:cubicBezTo>
                    <a:lnTo>
                      <a:pt x="129406" y="75744"/>
                    </a:lnTo>
                    <a:cubicBezTo>
                      <a:pt x="128156" y="74440"/>
                      <a:pt x="126397" y="73602"/>
                      <a:pt x="124528" y="73602"/>
                    </a:cubicBezTo>
                    <a:cubicBezTo>
                      <a:pt x="124509" y="73602"/>
                      <a:pt x="124489" y="73602"/>
                      <a:pt x="124469" y="73602"/>
                    </a:cubicBezTo>
                    <a:cubicBezTo>
                      <a:pt x="124450" y="73602"/>
                      <a:pt x="124430" y="73602"/>
                      <a:pt x="124410" y="73602"/>
                    </a:cubicBezTo>
                    <a:cubicBezTo>
                      <a:pt x="122541" y="73602"/>
                      <a:pt x="120773" y="74440"/>
                      <a:pt x="119532" y="75744"/>
                    </a:cubicBezTo>
                    <a:cubicBezTo>
                      <a:pt x="119613" y="74149"/>
                      <a:pt x="119030" y="72652"/>
                      <a:pt x="118045" y="71469"/>
                    </a:cubicBezTo>
                    <a:cubicBezTo>
                      <a:pt x="118473" y="71390"/>
                      <a:pt x="118903" y="71351"/>
                      <a:pt x="119331" y="71351"/>
                    </a:cubicBezTo>
                    <a:cubicBezTo>
                      <a:pt x="121264" y="71351"/>
                      <a:pt x="123134" y="72148"/>
                      <a:pt x="124469" y="73593"/>
                    </a:cubicBezTo>
                    <a:cubicBezTo>
                      <a:pt x="125805" y="72148"/>
                      <a:pt x="127675" y="71351"/>
                      <a:pt x="129608" y="71351"/>
                    </a:cubicBezTo>
                    <a:close/>
                    <a:moveTo>
                      <a:pt x="48843" y="71540"/>
                    </a:moveTo>
                    <a:cubicBezTo>
                      <a:pt x="50782" y="71540"/>
                      <a:pt x="52650" y="72343"/>
                      <a:pt x="53995" y="73790"/>
                    </a:cubicBezTo>
                    <a:cubicBezTo>
                      <a:pt x="53975" y="73790"/>
                      <a:pt x="53956" y="73790"/>
                      <a:pt x="53936" y="73790"/>
                    </a:cubicBezTo>
                    <a:cubicBezTo>
                      <a:pt x="52067" y="73790"/>
                      <a:pt x="50299" y="74628"/>
                      <a:pt x="49058" y="75932"/>
                    </a:cubicBezTo>
                    <a:cubicBezTo>
                      <a:pt x="49138" y="74337"/>
                      <a:pt x="48556" y="72840"/>
                      <a:pt x="47561" y="71658"/>
                    </a:cubicBezTo>
                    <a:cubicBezTo>
                      <a:pt x="47989" y="71579"/>
                      <a:pt x="48418" y="71540"/>
                      <a:pt x="48843" y="71540"/>
                    </a:cubicBezTo>
                    <a:close/>
                    <a:moveTo>
                      <a:pt x="59141" y="71540"/>
                    </a:moveTo>
                    <a:cubicBezTo>
                      <a:pt x="59566" y="71540"/>
                      <a:pt x="59994" y="71579"/>
                      <a:pt x="60420" y="71658"/>
                    </a:cubicBezTo>
                    <a:cubicBezTo>
                      <a:pt x="59425" y="72840"/>
                      <a:pt x="58843" y="74346"/>
                      <a:pt x="58932" y="75932"/>
                    </a:cubicBezTo>
                    <a:cubicBezTo>
                      <a:pt x="57682" y="74628"/>
                      <a:pt x="55914" y="73790"/>
                      <a:pt x="54054" y="73790"/>
                    </a:cubicBezTo>
                    <a:cubicBezTo>
                      <a:pt x="54034" y="73790"/>
                      <a:pt x="54015" y="73790"/>
                      <a:pt x="53995" y="73790"/>
                    </a:cubicBezTo>
                    <a:cubicBezTo>
                      <a:pt x="55332" y="72343"/>
                      <a:pt x="57206" y="71540"/>
                      <a:pt x="59141" y="71540"/>
                    </a:cubicBezTo>
                    <a:close/>
                    <a:moveTo>
                      <a:pt x="112810" y="69495"/>
                    </a:moveTo>
                    <a:cubicBezTo>
                      <a:pt x="115985" y="69495"/>
                      <a:pt x="119160" y="71574"/>
                      <a:pt x="119200" y="75735"/>
                    </a:cubicBezTo>
                    <a:cubicBezTo>
                      <a:pt x="118721" y="75630"/>
                      <a:pt x="118239" y="75578"/>
                      <a:pt x="117760" y="75578"/>
                    </a:cubicBezTo>
                    <a:cubicBezTo>
                      <a:pt x="115909" y="75578"/>
                      <a:pt x="114116" y="76343"/>
                      <a:pt x="112821" y="77724"/>
                    </a:cubicBezTo>
                    <a:lnTo>
                      <a:pt x="112812" y="77733"/>
                    </a:lnTo>
                    <a:cubicBezTo>
                      <a:pt x="111530" y="76362"/>
                      <a:pt x="109738" y="75573"/>
                      <a:pt x="107856" y="75573"/>
                    </a:cubicBezTo>
                    <a:cubicBezTo>
                      <a:pt x="107373" y="75573"/>
                      <a:pt x="106889" y="75627"/>
                      <a:pt x="106414" y="75735"/>
                    </a:cubicBezTo>
                    <a:lnTo>
                      <a:pt x="106414" y="75735"/>
                    </a:lnTo>
                    <a:cubicBezTo>
                      <a:pt x="106454" y="71576"/>
                      <a:pt x="109632" y="69495"/>
                      <a:pt x="112810" y="69495"/>
                    </a:cubicBezTo>
                    <a:close/>
                    <a:moveTo>
                      <a:pt x="136139" y="69486"/>
                    </a:moveTo>
                    <a:cubicBezTo>
                      <a:pt x="139313" y="69486"/>
                      <a:pt x="142484" y="71562"/>
                      <a:pt x="142525" y="75717"/>
                    </a:cubicBezTo>
                    <a:lnTo>
                      <a:pt x="142516" y="75735"/>
                    </a:lnTo>
                    <a:cubicBezTo>
                      <a:pt x="142037" y="75630"/>
                      <a:pt x="141554" y="75578"/>
                      <a:pt x="141075" y="75578"/>
                    </a:cubicBezTo>
                    <a:cubicBezTo>
                      <a:pt x="139222" y="75578"/>
                      <a:pt x="137424" y="76345"/>
                      <a:pt x="136136" y="77733"/>
                    </a:cubicBezTo>
                    <a:cubicBezTo>
                      <a:pt x="134854" y="76362"/>
                      <a:pt x="133062" y="75573"/>
                      <a:pt x="131181" y="75573"/>
                    </a:cubicBezTo>
                    <a:cubicBezTo>
                      <a:pt x="130697" y="75573"/>
                      <a:pt x="130213" y="75627"/>
                      <a:pt x="129738" y="75735"/>
                    </a:cubicBezTo>
                    <a:cubicBezTo>
                      <a:pt x="129778" y="71569"/>
                      <a:pt x="132960" y="69486"/>
                      <a:pt x="136139" y="69486"/>
                    </a:cubicBezTo>
                    <a:close/>
                    <a:moveTo>
                      <a:pt x="42333" y="69686"/>
                    </a:moveTo>
                    <a:cubicBezTo>
                      <a:pt x="45509" y="69686"/>
                      <a:pt x="48686" y="71765"/>
                      <a:pt x="48726" y="75923"/>
                    </a:cubicBezTo>
                    <a:cubicBezTo>
                      <a:pt x="48248" y="75818"/>
                      <a:pt x="47765" y="75767"/>
                      <a:pt x="47287" y="75767"/>
                    </a:cubicBezTo>
                    <a:cubicBezTo>
                      <a:pt x="45433" y="75767"/>
                      <a:pt x="43633" y="76534"/>
                      <a:pt x="42337" y="77930"/>
                    </a:cubicBezTo>
                    <a:cubicBezTo>
                      <a:pt x="41056" y="76550"/>
                      <a:pt x="39264" y="75770"/>
                      <a:pt x="37382" y="75770"/>
                    </a:cubicBezTo>
                    <a:cubicBezTo>
                      <a:pt x="36898" y="75770"/>
                      <a:pt x="36415" y="75815"/>
                      <a:pt x="35940" y="75923"/>
                    </a:cubicBezTo>
                    <a:cubicBezTo>
                      <a:pt x="35980" y="71765"/>
                      <a:pt x="39156" y="69686"/>
                      <a:pt x="42333" y="69686"/>
                    </a:cubicBezTo>
                    <a:close/>
                    <a:moveTo>
                      <a:pt x="65651" y="69683"/>
                    </a:moveTo>
                    <a:cubicBezTo>
                      <a:pt x="68826" y="69683"/>
                      <a:pt x="72001" y="71762"/>
                      <a:pt x="72041" y="75923"/>
                    </a:cubicBezTo>
                    <a:cubicBezTo>
                      <a:pt x="71563" y="75818"/>
                      <a:pt x="71081" y="75767"/>
                      <a:pt x="70602" y="75767"/>
                    </a:cubicBezTo>
                    <a:cubicBezTo>
                      <a:pt x="68748" y="75767"/>
                      <a:pt x="66949" y="76534"/>
                      <a:pt x="65653" y="77930"/>
                    </a:cubicBezTo>
                    <a:cubicBezTo>
                      <a:pt x="64371" y="76550"/>
                      <a:pt x="62579" y="75770"/>
                      <a:pt x="60697" y="75770"/>
                    </a:cubicBezTo>
                    <a:cubicBezTo>
                      <a:pt x="60214" y="75770"/>
                      <a:pt x="59730" y="75815"/>
                      <a:pt x="59255" y="75923"/>
                    </a:cubicBezTo>
                    <a:cubicBezTo>
                      <a:pt x="59295" y="71764"/>
                      <a:pt x="62473" y="69683"/>
                      <a:pt x="65651" y="69683"/>
                    </a:cubicBezTo>
                    <a:close/>
                    <a:moveTo>
                      <a:pt x="82884" y="1"/>
                    </a:moveTo>
                    <a:cubicBezTo>
                      <a:pt x="82642" y="699"/>
                      <a:pt x="82534" y="1434"/>
                      <a:pt x="82579" y="2178"/>
                    </a:cubicBezTo>
                    <a:cubicBezTo>
                      <a:pt x="81329" y="875"/>
                      <a:pt x="79570" y="36"/>
                      <a:pt x="77701" y="36"/>
                    </a:cubicBezTo>
                    <a:cubicBezTo>
                      <a:pt x="77681" y="36"/>
                      <a:pt x="77661" y="36"/>
                      <a:pt x="77642" y="36"/>
                    </a:cubicBezTo>
                    <a:cubicBezTo>
                      <a:pt x="77622" y="36"/>
                      <a:pt x="77602" y="36"/>
                      <a:pt x="77582" y="36"/>
                    </a:cubicBezTo>
                    <a:cubicBezTo>
                      <a:pt x="73834" y="36"/>
                      <a:pt x="70494" y="3399"/>
                      <a:pt x="70948" y="7160"/>
                    </a:cubicBezTo>
                    <a:cubicBezTo>
                      <a:pt x="71458" y="7046"/>
                      <a:pt x="71971" y="6991"/>
                      <a:pt x="72481" y="6991"/>
                    </a:cubicBezTo>
                    <a:cubicBezTo>
                      <a:pt x="74418" y="6991"/>
                      <a:pt x="76294" y="7793"/>
                      <a:pt x="77642" y="9248"/>
                    </a:cubicBezTo>
                    <a:cubicBezTo>
                      <a:pt x="77624" y="9248"/>
                      <a:pt x="77606" y="9248"/>
                      <a:pt x="77587" y="9248"/>
                    </a:cubicBezTo>
                    <a:cubicBezTo>
                      <a:pt x="75529" y="9248"/>
                      <a:pt x="73607" y="10256"/>
                      <a:pt x="72355" y="11784"/>
                    </a:cubicBezTo>
                    <a:cubicBezTo>
                      <a:pt x="72756" y="8058"/>
                      <a:pt x="69443" y="4740"/>
                      <a:pt x="65721" y="4740"/>
                    </a:cubicBezTo>
                    <a:cubicBezTo>
                      <a:pt x="65701" y="4740"/>
                      <a:pt x="65682" y="4740"/>
                      <a:pt x="65662" y="4741"/>
                    </a:cubicBezTo>
                    <a:cubicBezTo>
                      <a:pt x="65642" y="4740"/>
                      <a:pt x="65622" y="4740"/>
                      <a:pt x="65602" y="4740"/>
                    </a:cubicBezTo>
                    <a:cubicBezTo>
                      <a:pt x="63733" y="4740"/>
                      <a:pt x="61966" y="5570"/>
                      <a:pt x="60724" y="6873"/>
                    </a:cubicBezTo>
                    <a:cubicBezTo>
                      <a:pt x="60760" y="6138"/>
                      <a:pt x="60662" y="5395"/>
                      <a:pt x="60420" y="4696"/>
                    </a:cubicBezTo>
                    <a:lnTo>
                      <a:pt x="60043" y="4696"/>
                    </a:lnTo>
                    <a:cubicBezTo>
                      <a:pt x="60276" y="5395"/>
                      <a:pt x="60393" y="6130"/>
                      <a:pt x="60393" y="6864"/>
                    </a:cubicBezTo>
                    <a:cubicBezTo>
                      <a:pt x="59920" y="6762"/>
                      <a:pt x="59442" y="6713"/>
                      <a:pt x="58969" y="6713"/>
                    </a:cubicBezTo>
                    <a:cubicBezTo>
                      <a:pt x="57110" y="6713"/>
                      <a:pt x="55305" y="7479"/>
                      <a:pt x="54013" y="8871"/>
                    </a:cubicBezTo>
                    <a:cubicBezTo>
                      <a:pt x="52732" y="7492"/>
                      <a:pt x="50939" y="6712"/>
                      <a:pt x="49058" y="6712"/>
                    </a:cubicBezTo>
                    <a:cubicBezTo>
                      <a:pt x="48574" y="6712"/>
                      <a:pt x="48090" y="6766"/>
                      <a:pt x="47615" y="6864"/>
                    </a:cubicBezTo>
                    <a:cubicBezTo>
                      <a:pt x="47615" y="6130"/>
                      <a:pt x="47732" y="5395"/>
                      <a:pt x="47965" y="4696"/>
                    </a:cubicBezTo>
                    <a:lnTo>
                      <a:pt x="47588" y="4696"/>
                    </a:lnTo>
                    <a:cubicBezTo>
                      <a:pt x="47346" y="5395"/>
                      <a:pt x="47248" y="6138"/>
                      <a:pt x="47284" y="6873"/>
                    </a:cubicBezTo>
                    <a:cubicBezTo>
                      <a:pt x="46049" y="5577"/>
                      <a:pt x="44293" y="4740"/>
                      <a:pt x="42434" y="4740"/>
                    </a:cubicBezTo>
                    <a:cubicBezTo>
                      <a:pt x="42405" y="4740"/>
                      <a:pt x="42376" y="4740"/>
                      <a:pt x="42346" y="4741"/>
                    </a:cubicBezTo>
                    <a:cubicBezTo>
                      <a:pt x="42319" y="4740"/>
                      <a:pt x="42291" y="4740"/>
                      <a:pt x="42263" y="4740"/>
                    </a:cubicBezTo>
                    <a:cubicBezTo>
                      <a:pt x="40287" y="4740"/>
                      <a:pt x="38431" y="5684"/>
                      <a:pt x="37185" y="7124"/>
                    </a:cubicBezTo>
                    <a:cubicBezTo>
                      <a:pt x="37480" y="3457"/>
                      <a:pt x="34193" y="233"/>
                      <a:pt x="30519" y="233"/>
                    </a:cubicBezTo>
                    <a:cubicBezTo>
                      <a:pt x="30504" y="233"/>
                      <a:pt x="30489" y="233"/>
                      <a:pt x="30474" y="234"/>
                    </a:cubicBezTo>
                    <a:cubicBezTo>
                      <a:pt x="30454" y="233"/>
                      <a:pt x="30434" y="233"/>
                      <a:pt x="30415" y="233"/>
                    </a:cubicBezTo>
                    <a:cubicBezTo>
                      <a:pt x="28546" y="233"/>
                      <a:pt x="26787" y="1072"/>
                      <a:pt x="25536" y="2375"/>
                    </a:cubicBezTo>
                    <a:cubicBezTo>
                      <a:pt x="25581" y="1640"/>
                      <a:pt x="25474" y="897"/>
                      <a:pt x="25232" y="198"/>
                    </a:cubicBezTo>
                    <a:lnTo>
                      <a:pt x="24864" y="198"/>
                    </a:lnTo>
                    <a:cubicBezTo>
                      <a:pt x="25088" y="897"/>
                      <a:pt x="25214" y="1631"/>
                      <a:pt x="25214" y="2366"/>
                    </a:cubicBezTo>
                    <a:cubicBezTo>
                      <a:pt x="24739" y="2264"/>
                      <a:pt x="24260" y="2214"/>
                      <a:pt x="23785" y="2214"/>
                    </a:cubicBezTo>
                    <a:cubicBezTo>
                      <a:pt x="21922" y="2214"/>
                      <a:pt x="20117" y="2981"/>
                      <a:pt x="18825" y="4373"/>
                    </a:cubicBezTo>
                    <a:cubicBezTo>
                      <a:pt x="17544" y="2993"/>
                      <a:pt x="15752" y="2214"/>
                      <a:pt x="13870" y="2214"/>
                    </a:cubicBezTo>
                    <a:cubicBezTo>
                      <a:pt x="13386" y="2214"/>
                      <a:pt x="12902" y="2268"/>
                      <a:pt x="12427" y="2366"/>
                    </a:cubicBezTo>
                    <a:cubicBezTo>
                      <a:pt x="12427" y="1631"/>
                      <a:pt x="12544" y="897"/>
                      <a:pt x="12777" y="198"/>
                    </a:cubicBezTo>
                    <a:lnTo>
                      <a:pt x="12382" y="198"/>
                    </a:lnTo>
                    <a:cubicBezTo>
                      <a:pt x="12141" y="897"/>
                      <a:pt x="12042" y="1640"/>
                      <a:pt x="12078" y="2375"/>
                    </a:cubicBezTo>
                    <a:cubicBezTo>
                      <a:pt x="10836" y="1072"/>
                      <a:pt x="9069" y="233"/>
                      <a:pt x="7200" y="233"/>
                    </a:cubicBezTo>
                    <a:cubicBezTo>
                      <a:pt x="7180" y="233"/>
                      <a:pt x="7160" y="233"/>
                      <a:pt x="7141" y="234"/>
                    </a:cubicBezTo>
                    <a:cubicBezTo>
                      <a:pt x="7126" y="233"/>
                      <a:pt x="7111" y="233"/>
                      <a:pt x="7096" y="233"/>
                    </a:cubicBezTo>
                    <a:cubicBezTo>
                      <a:pt x="3342" y="233"/>
                      <a:pt x="1" y="3600"/>
                      <a:pt x="456" y="7366"/>
                    </a:cubicBezTo>
                    <a:cubicBezTo>
                      <a:pt x="966" y="7252"/>
                      <a:pt x="1482" y="7196"/>
                      <a:pt x="1994" y="7196"/>
                    </a:cubicBezTo>
                    <a:cubicBezTo>
                      <a:pt x="3926" y="7196"/>
                      <a:pt x="5804" y="7993"/>
                      <a:pt x="7149" y="9445"/>
                    </a:cubicBezTo>
                    <a:lnTo>
                      <a:pt x="7149" y="9445"/>
                    </a:lnTo>
                    <a:cubicBezTo>
                      <a:pt x="7147" y="9445"/>
                      <a:pt x="7144" y="9445"/>
                      <a:pt x="7141" y="9445"/>
                    </a:cubicBezTo>
                    <a:cubicBezTo>
                      <a:pt x="7121" y="9445"/>
                      <a:pt x="7101" y="9445"/>
                      <a:pt x="7081" y="9445"/>
                    </a:cubicBezTo>
                    <a:cubicBezTo>
                      <a:pt x="3333" y="9445"/>
                      <a:pt x="1" y="12816"/>
                      <a:pt x="456" y="16569"/>
                    </a:cubicBezTo>
                    <a:cubicBezTo>
                      <a:pt x="961" y="16457"/>
                      <a:pt x="1471" y="16403"/>
                      <a:pt x="1977" y="16403"/>
                    </a:cubicBezTo>
                    <a:cubicBezTo>
                      <a:pt x="3909" y="16403"/>
                      <a:pt x="5782" y="17198"/>
                      <a:pt x="7132" y="18647"/>
                    </a:cubicBezTo>
                    <a:cubicBezTo>
                      <a:pt x="7112" y="18647"/>
                      <a:pt x="7092" y="18647"/>
                      <a:pt x="7072" y="18647"/>
                    </a:cubicBezTo>
                    <a:cubicBezTo>
                      <a:pt x="3333" y="18647"/>
                      <a:pt x="1" y="22009"/>
                      <a:pt x="456" y="25771"/>
                    </a:cubicBezTo>
                    <a:cubicBezTo>
                      <a:pt x="965" y="25657"/>
                      <a:pt x="1479" y="25602"/>
                      <a:pt x="1989" y="25602"/>
                    </a:cubicBezTo>
                    <a:cubicBezTo>
                      <a:pt x="3926" y="25602"/>
                      <a:pt x="5802" y="26404"/>
                      <a:pt x="7150" y="27859"/>
                    </a:cubicBezTo>
                    <a:cubicBezTo>
                      <a:pt x="8483" y="26416"/>
                      <a:pt x="10349" y="25613"/>
                      <a:pt x="12278" y="25613"/>
                    </a:cubicBezTo>
                    <a:cubicBezTo>
                      <a:pt x="12709" y="25613"/>
                      <a:pt x="13143" y="25653"/>
                      <a:pt x="13574" y="25735"/>
                    </a:cubicBezTo>
                    <a:cubicBezTo>
                      <a:pt x="12580" y="26909"/>
                      <a:pt x="11997" y="28414"/>
                      <a:pt x="12087" y="30000"/>
                    </a:cubicBezTo>
                    <a:cubicBezTo>
                      <a:pt x="10837" y="28697"/>
                      <a:pt x="9069" y="27867"/>
                      <a:pt x="7209" y="27867"/>
                    </a:cubicBezTo>
                    <a:cubicBezTo>
                      <a:pt x="7189" y="27867"/>
                      <a:pt x="7169" y="27867"/>
                      <a:pt x="7150" y="27868"/>
                    </a:cubicBezTo>
                    <a:cubicBezTo>
                      <a:pt x="7130" y="27867"/>
                      <a:pt x="7110" y="27867"/>
                      <a:pt x="7090" y="27867"/>
                    </a:cubicBezTo>
                    <a:cubicBezTo>
                      <a:pt x="3342" y="27867"/>
                      <a:pt x="1" y="31230"/>
                      <a:pt x="456" y="34991"/>
                    </a:cubicBezTo>
                    <a:cubicBezTo>
                      <a:pt x="968" y="34875"/>
                      <a:pt x="1485" y="34819"/>
                      <a:pt x="1999" y="34819"/>
                    </a:cubicBezTo>
                    <a:cubicBezTo>
                      <a:pt x="3903" y="34819"/>
                      <a:pt x="5755" y="35598"/>
                      <a:pt x="7096" y="37016"/>
                    </a:cubicBezTo>
                    <a:cubicBezTo>
                      <a:pt x="3341" y="37016"/>
                      <a:pt x="8" y="40377"/>
                      <a:pt x="456" y="44140"/>
                    </a:cubicBezTo>
                    <a:cubicBezTo>
                      <a:pt x="968" y="44025"/>
                      <a:pt x="1485" y="43970"/>
                      <a:pt x="1997" y="43970"/>
                    </a:cubicBezTo>
                    <a:cubicBezTo>
                      <a:pt x="3931" y="43970"/>
                      <a:pt x="5804" y="44767"/>
                      <a:pt x="7150" y="46219"/>
                    </a:cubicBezTo>
                    <a:cubicBezTo>
                      <a:pt x="8485" y="44773"/>
                      <a:pt x="10355" y="43977"/>
                      <a:pt x="12288" y="43977"/>
                    </a:cubicBezTo>
                    <a:cubicBezTo>
                      <a:pt x="12715" y="43977"/>
                      <a:pt x="13146" y="44016"/>
                      <a:pt x="13574" y="44095"/>
                    </a:cubicBezTo>
                    <a:cubicBezTo>
                      <a:pt x="12580" y="45278"/>
                      <a:pt x="11997" y="46774"/>
                      <a:pt x="12087" y="48369"/>
                    </a:cubicBezTo>
                    <a:cubicBezTo>
                      <a:pt x="10837" y="47066"/>
                      <a:pt x="9069" y="46227"/>
                      <a:pt x="7208" y="46227"/>
                    </a:cubicBezTo>
                    <a:cubicBezTo>
                      <a:pt x="7189" y="46227"/>
                      <a:pt x="7169" y="46228"/>
                      <a:pt x="7150" y="46228"/>
                    </a:cubicBezTo>
                    <a:cubicBezTo>
                      <a:pt x="7130" y="46228"/>
                      <a:pt x="7110" y="46227"/>
                      <a:pt x="7090" y="46227"/>
                    </a:cubicBezTo>
                    <a:cubicBezTo>
                      <a:pt x="3342" y="46227"/>
                      <a:pt x="1" y="49590"/>
                      <a:pt x="456" y="53351"/>
                    </a:cubicBezTo>
                    <a:cubicBezTo>
                      <a:pt x="966" y="53237"/>
                      <a:pt x="1482" y="53181"/>
                      <a:pt x="1993" y="53181"/>
                    </a:cubicBezTo>
                    <a:cubicBezTo>
                      <a:pt x="3922" y="53181"/>
                      <a:pt x="5795" y="53978"/>
                      <a:pt x="7141" y="55430"/>
                    </a:cubicBezTo>
                    <a:cubicBezTo>
                      <a:pt x="7121" y="55430"/>
                      <a:pt x="7101" y="55430"/>
                      <a:pt x="7081" y="55430"/>
                    </a:cubicBezTo>
                    <a:cubicBezTo>
                      <a:pt x="3333" y="55430"/>
                      <a:pt x="1" y="58792"/>
                      <a:pt x="456" y="62554"/>
                    </a:cubicBezTo>
                    <a:cubicBezTo>
                      <a:pt x="968" y="62439"/>
                      <a:pt x="1485" y="62383"/>
                      <a:pt x="1997" y="62383"/>
                    </a:cubicBezTo>
                    <a:cubicBezTo>
                      <a:pt x="3931" y="62383"/>
                      <a:pt x="5804" y="63180"/>
                      <a:pt x="7150" y="64633"/>
                    </a:cubicBezTo>
                    <a:cubicBezTo>
                      <a:pt x="8485" y="63187"/>
                      <a:pt x="10355" y="62390"/>
                      <a:pt x="12288" y="62390"/>
                    </a:cubicBezTo>
                    <a:cubicBezTo>
                      <a:pt x="12715" y="62390"/>
                      <a:pt x="13146" y="62429"/>
                      <a:pt x="13574" y="62509"/>
                    </a:cubicBezTo>
                    <a:cubicBezTo>
                      <a:pt x="12580" y="63692"/>
                      <a:pt x="11997" y="65188"/>
                      <a:pt x="12087" y="66783"/>
                    </a:cubicBezTo>
                    <a:cubicBezTo>
                      <a:pt x="10837" y="65480"/>
                      <a:pt x="9069" y="64641"/>
                      <a:pt x="7208" y="64641"/>
                    </a:cubicBezTo>
                    <a:cubicBezTo>
                      <a:pt x="7189" y="64641"/>
                      <a:pt x="7169" y="64641"/>
                      <a:pt x="7150" y="64642"/>
                    </a:cubicBezTo>
                    <a:cubicBezTo>
                      <a:pt x="7130" y="64641"/>
                      <a:pt x="7110" y="64641"/>
                      <a:pt x="7090" y="64641"/>
                    </a:cubicBezTo>
                    <a:cubicBezTo>
                      <a:pt x="3342" y="64641"/>
                      <a:pt x="1" y="68004"/>
                      <a:pt x="456" y="71765"/>
                    </a:cubicBezTo>
                    <a:cubicBezTo>
                      <a:pt x="965" y="71651"/>
                      <a:pt x="1479" y="71596"/>
                      <a:pt x="1989" y="71596"/>
                    </a:cubicBezTo>
                    <a:cubicBezTo>
                      <a:pt x="3926" y="71596"/>
                      <a:pt x="5802" y="72399"/>
                      <a:pt x="7150" y="73853"/>
                    </a:cubicBezTo>
                    <a:cubicBezTo>
                      <a:pt x="8483" y="72402"/>
                      <a:pt x="10349" y="71599"/>
                      <a:pt x="12279" y="71599"/>
                    </a:cubicBezTo>
                    <a:cubicBezTo>
                      <a:pt x="12709" y="71599"/>
                      <a:pt x="13143" y="71639"/>
                      <a:pt x="13574" y="71720"/>
                    </a:cubicBezTo>
                    <a:cubicBezTo>
                      <a:pt x="13037" y="72348"/>
                      <a:pt x="12624" y="73082"/>
                      <a:pt x="12365" y="73862"/>
                    </a:cubicBezTo>
                    <a:lnTo>
                      <a:pt x="12741" y="73862"/>
                    </a:lnTo>
                    <a:cubicBezTo>
                      <a:pt x="13637" y="71119"/>
                      <a:pt x="16222" y="69746"/>
                      <a:pt x="18806" y="69746"/>
                    </a:cubicBezTo>
                    <a:cubicBezTo>
                      <a:pt x="21388" y="69746"/>
                      <a:pt x="23969" y="71117"/>
                      <a:pt x="24864" y="73862"/>
                    </a:cubicBezTo>
                    <a:lnTo>
                      <a:pt x="25241" y="73862"/>
                    </a:lnTo>
                    <a:cubicBezTo>
                      <a:pt x="24981" y="73073"/>
                      <a:pt x="24569" y="72339"/>
                      <a:pt x="24031" y="71702"/>
                    </a:cubicBezTo>
                    <a:cubicBezTo>
                      <a:pt x="24457" y="71623"/>
                      <a:pt x="24885" y="71585"/>
                      <a:pt x="25310" y="71585"/>
                    </a:cubicBezTo>
                    <a:cubicBezTo>
                      <a:pt x="27245" y="71585"/>
                      <a:pt x="29120" y="72387"/>
                      <a:pt x="30465" y="73835"/>
                    </a:cubicBezTo>
                    <a:cubicBezTo>
                      <a:pt x="31802" y="72382"/>
                      <a:pt x="33677" y="71582"/>
                      <a:pt x="35611" y="71582"/>
                    </a:cubicBezTo>
                    <a:cubicBezTo>
                      <a:pt x="36087" y="71582"/>
                      <a:pt x="36566" y="71630"/>
                      <a:pt x="37042" y="71729"/>
                    </a:cubicBezTo>
                    <a:cubicBezTo>
                      <a:pt x="36011" y="72993"/>
                      <a:pt x="35438" y="74615"/>
                      <a:pt x="35644" y="76308"/>
                    </a:cubicBezTo>
                    <a:cubicBezTo>
                      <a:pt x="36151" y="76194"/>
                      <a:pt x="36664" y="76139"/>
                      <a:pt x="37173" y="76139"/>
                    </a:cubicBezTo>
                    <a:cubicBezTo>
                      <a:pt x="39108" y="76139"/>
                      <a:pt x="40989" y="76942"/>
                      <a:pt x="42337" y="78396"/>
                    </a:cubicBezTo>
                    <a:cubicBezTo>
                      <a:pt x="43675" y="76948"/>
                      <a:pt x="45548" y="76146"/>
                      <a:pt x="47484" y="76146"/>
                    </a:cubicBezTo>
                    <a:cubicBezTo>
                      <a:pt x="47908" y="76146"/>
                      <a:pt x="48336" y="76184"/>
                      <a:pt x="48762" y="76263"/>
                    </a:cubicBezTo>
                    <a:cubicBezTo>
                      <a:pt x="48224" y="76899"/>
                      <a:pt x="47812" y="77625"/>
                      <a:pt x="47552" y="78414"/>
                    </a:cubicBezTo>
                    <a:lnTo>
                      <a:pt x="47929" y="78414"/>
                    </a:lnTo>
                    <a:cubicBezTo>
                      <a:pt x="48825" y="75666"/>
                      <a:pt x="51408" y="74291"/>
                      <a:pt x="53990" y="74291"/>
                    </a:cubicBezTo>
                    <a:cubicBezTo>
                      <a:pt x="56571" y="74291"/>
                      <a:pt x="59152" y="75664"/>
                      <a:pt x="60052" y="78414"/>
                    </a:cubicBezTo>
                    <a:lnTo>
                      <a:pt x="60438" y="78414"/>
                    </a:lnTo>
                    <a:cubicBezTo>
                      <a:pt x="60169" y="77625"/>
                      <a:pt x="59766" y="76891"/>
                      <a:pt x="59228" y="76263"/>
                    </a:cubicBezTo>
                    <a:cubicBezTo>
                      <a:pt x="59656" y="76184"/>
                      <a:pt x="60087" y="76145"/>
                      <a:pt x="60514" y="76145"/>
                    </a:cubicBezTo>
                    <a:cubicBezTo>
                      <a:pt x="62447" y="76145"/>
                      <a:pt x="64319" y="76941"/>
                      <a:pt x="65662" y="78387"/>
                    </a:cubicBezTo>
                    <a:cubicBezTo>
                      <a:pt x="67002" y="76933"/>
                      <a:pt x="68877" y="76130"/>
                      <a:pt x="70814" y="76130"/>
                    </a:cubicBezTo>
                    <a:cubicBezTo>
                      <a:pt x="71323" y="76130"/>
                      <a:pt x="71837" y="76185"/>
                      <a:pt x="72346" y="76299"/>
                    </a:cubicBezTo>
                    <a:cubicBezTo>
                      <a:pt x="72801" y="72547"/>
                      <a:pt x="69460" y="69175"/>
                      <a:pt x="65712" y="69175"/>
                    </a:cubicBezTo>
                    <a:cubicBezTo>
                      <a:pt x="65698" y="69175"/>
                      <a:pt x="65684" y="69175"/>
                      <a:pt x="65669" y="69175"/>
                    </a:cubicBezTo>
                    <a:lnTo>
                      <a:pt x="65669" y="69175"/>
                    </a:lnTo>
                    <a:cubicBezTo>
                      <a:pt x="67009" y="67731"/>
                      <a:pt x="68871" y="66936"/>
                      <a:pt x="70797" y="66936"/>
                    </a:cubicBezTo>
                    <a:cubicBezTo>
                      <a:pt x="71279" y="66936"/>
                      <a:pt x="71765" y="66986"/>
                      <a:pt x="72248" y="67088"/>
                    </a:cubicBezTo>
                    <a:cubicBezTo>
                      <a:pt x="71271" y="68333"/>
                      <a:pt x="70742" y="69901"/>
                      <a:pt x="70939" y="71559"/>
                    </a:cubicBezTo>
                    <a:cubicBezTo>
                      <a:pt x="71452" y="71445"/>
                      <a:pt x="71968" y="71389"/>
                      <a:pt x="72480" y="71389"/>
                    </a:cubicBezTo>
                    <a:cubicBezTo>
                      <a:pt x="74414" y="71389"/>
                      <a:pt x="76287" y="72186"/>
                      <a:pt x="77633" y="73638"/>
                    </a:cubicBezTo>
                    <a:cubicBezTo>
                      <a:pt x="78970" y="72190"/>
                      <a:pt x="80844" y="71388"/>
                      <a:pt x="82779" y="71388"/>
                    </a:cubicBezTo>
                    <a:cubicBezTo>
                      <a:pt x="83204" y="71388"/>
                      <a:pt x="83632" y="71426"/>
                      <a:pt x="84057" y="71505"/>
                    </a:cubicBezTo>
                    <a:cubicBezTo>
                      <a:pt x="83520" y="72141"/>
                      <a:pt x="83108" y="72867"/>
                      <a:pt x="82848" y="73656"/>
                    </a:cubicBezTo>
                    <a:lnTo>
                      <a:pt x="83224" y="73656"/>
                    </a:lnTo>
                    <a:cubicBezTo>
                      <a:pt x="84120" y="70909"/>
                      <a:pt x="86703" y="69536"/>
                      <a:pt x="89286" y="69536"/>
                    </a:cubicBezTo>
                    <a:cubicBezTo>
                      <a:pt x="91869" y="69536"/>
                      <a:pt x="94452" y="70909"/>
                      <a:pt x="95348" y="73656"/>
                    </a:cubicBezTo>
                    <a:lnTo>
                      <a:pt x="95724" y="73656"/>
                    </a:lnTo>
                    <a:cubicBezTo>
                      <a:pt x="95464" y="72867"/>
                      <a:pt x="95052" y="72141"/>
                      <a:pt x="94514" y="71505"/>
                    </a:cubicBezTo>
                    <a:cubicBezTo>
                      <a:pt x="94942" y="71426"/>
                      <a:pt x="95371" y="71388"/>
                      <a:pt x="95797" y="71388"/>
                    </a:cubicBezTo>
                    <a:cubicBezTo>
                      <a:pt x="97737" y="71388"/>
                      <a:pt x="99611" y="72190"/>
                      <a:pt x="100948" y="73638"/>
                    </a:cubicBezTo>
                    <a:cubicBezTo>
                      <a:pt x="102293" y="72185"/>
                      <a:pt x="104163" y="71385"/>
                      <a:pt x="106095" y="71385"/>
                    </a:cubicBezTo>
                    <a:cubicBezTo>
                      <a:pt x="106570" y="71385"/>
                      <a:pt x="107049" y="71433"/>
                      <a:pt x="107525" y="71532"/>
                    </a:cubicBezTo>
                    <a:cubicBezTo>
                      <a:pt x="106495" y="72796"/>
                      <a:pt x="105921" y="74417"/>
                      <a:pt x="106127" y="76111"/>
                    </a:cubicBezTo>
                    <a:cubicBezTo>
                      <a:pt x="106637" y="75997"/>
                      <a:pt x="107150" y="75942"/>
                      <a:pt x="107660" y="75942"/>
                    </a:cubicBezTo>
                    <a:cubicBezTo>
                      <a:pt x="109597" y="75942"/>
                      <a:pt x="111473" y="76744"/>
                      <a:pt x="112821" y="78199"/>
                    </a:cubicBezTo>
                    <a:cubicBezTo>
                      <a:pt x="114158" y="76751"/>
                      <a:pt x="116031" y="75948"/>
                      <a:pt x="117967" y="75948"/>
                    </a:cubicBezTo>
                    <a:cubicBezTo>
                      <a:pt x="118392" y="75948"/>
                      <a:pt x="118820" y="75987"/>
                      <a:pt x="119245" y="76066"/>
                    </a:cubicBezTo>
                    <a:cubicBezTo>
                      <a:pt x="118708" y="76702"/>
                      <a:pt x="118295" y="77428"/>
                      <a:pt x="118036" y="78217"/>
                    </a:cubicBezTo>
                    <a:lnTo>
                      <a:pt x="118412" y="78217"/>
                    </a:lnTo>
                    <a:cubicBezTo>
                      <a:pt x="119308" y="75474"/>
                      <a:pt x="121893" y="74100"/>
                      <a:pt x="124477" y="74100"/>
                    </a:cubicBezTo>
                    <a:cubicBezTo>
                      <a:pt x="127059" y="74100"/>
                      <a:pt x="129640" y="75471"/>
                      <a:pt x="130536" y="78217"/>
                    </a:cubicBezTo>
                    <a:lnTo>
                      <a:pt x="130912" y="78217"/>
                    </a:lnTo>
                    <a:cubicBezTo>
                      <a:pt x="130652" y="77428"/>
                      <a:pt x="130240" y="76702"/>
                      <a:pt x="129702" y="76066"/>
                    </a:cubicBezTo>
                    <a:cubicBezTo>
                      <a:pt x="130130" y="75987"/>
                      <a:pt x="130558" y="75948"/>
                      <a:pt x="130984" y="75948"/>
                    </a:cubicBezTo>
                    <a:cubicBezTo>
                      <a:pt x="132922" y="75948"/>
                      <a:pt x="134791" y="76751"/>
                      <a:pt x="136136" y="78199"/>
                    </a:cubicBezTo>
                    <a:cubicBezTo>
                      <a:pt x="137484" y="76744"/>
                      <a:pt x="139360" y="75942"/>
                      <a:pt x="141292" y="75942"/>
                    </a:cubicBezTo>
                    <a:cubicBezTo>
                      <a:pt x="141801" y="75942"/>
                      <a:pt x="142313" y="75997"/>
                      <a:pt x="142820" y="76111"/>
                    </a:cubicBezTo>
                    <a:cubicBezTo>
                      <a:pt x="143275" y="72358"/>
                      <a:pt x="139935" y="68987"/>
                      <a:pt x="136195" y="68987"/>
                    </a:cubicBezTo>
                    <a:cubicBezTo>
                      <a:pt x="136175" y="68987"/>
                      <a:pt x="136156" y="68987"/>
                      <a:pt x="136136" y="68987"/>
                    </a:cubicBezTo>
                    <a:cubicBezTo>
                      <a:pt x="136116" y="68987"/>
                      <a:pt x="136096" y="68987"/>
                      <a:pt x="136077" y="68987"/>
                    </a:cubicBezTo>
                    <a:cubicBezTo>
                      <a:pt x="134208" y="68987"/>
                      <a:pt x="132440" y="69825"/>
                      <a:pt x="131199" y="71129"/>
                    </a:cubicBezTo>
                    <a:cubicBezTo>
                      <a:pt x="131279" y="69534"/>
                      <a:pt x="130697" y="68038"/>
                      <a:pt x="129702" y="66855"/>
                    </a:cubicBezTo>
                    <a:cubicBezTo>
                      <a:pt x="130132" y="66775"/>
                      <a:pt x="130564" y="66736"/>
                      <a:pt x="130992" y="66736"/>
                    </a:cubicBezTo>
                    <a:cubicBezTo>
                      <a:pt x="132927" y="66736"/>
                      <a:pt x="134793" y="67533"/>
                      <a:pt x="136136" y="68978"/>
                    </a:cubicBezTo>
                    <a:cubicBezTo>
                      <a:pt x="137482" y="67526"/>
                      <a:pt x="139354" y="66729"/>
                      <a:pt x="141284" y="66729"/>
                    </a:cubicBezTo>
                    <a:cubicBezTo>
                      <a:pt x="141795" y="66729"/>
                      <a:pt x="142310" y="66785"/>
                      <a:pt x="142820" y="66900"/>
                    </a:cubicBezTo>
                    <a:cubicBezTo>
                      <a:pt x="143276" y="63142"/>
                      <a:pt x="139935" y="59776"/>
                      <a:pt x="136189" y="59776"/>
                    </a:cubicBezTo>
                    <a:cubicBezTo>
                      <a:pt x="136175" y="59776"/>
                      <a:pt x="136160" y="59776"/>
                      <a:pt x="136145" y="59776"/>
                    </a:cubicBezTo>
                    <a:cubicBezTo>
                      <a:pt x="137492" y="58329"/>
                      <a:pt x="139362" y="57528"/>
                      <a:pt x="141292" y="57528"/>
                    </a:cubicBezTo>
                    <a:cubicBezTo>
                      <a:pt x="141800" y="57528"/>
                      <a:pt x="142312" y="57583"/>
                      <a:pt x="142820" y="57697"/>
                    </a:cubicBezTo>
                    <a:cubicBezTo>
                      <a:pt x="143275" y="53945"/>
                      <a:pt x="139935" y="50573"/>
                      <a:pt x="136195" y="50573"/>
                    </a:cubicBezTo>
                    <a:cubicBezTo>
                      <a:pt x="136175" y="50573"/>
                      <a:pt x="136156" y="50573"/>
                      <a:pt x="136136" y="50574"/>
                    </a:cubicBezTo>
                    <a:cubicBezTo>
                      <a:pt x="137486" y="49117"/>
                      <a:pt x="139365" y="48320"/>
                      <a:pt x="141300" y="48320"/>
                    </a:cubicBezTo>
                    <a:cubicBezTo>
                      <a:pt x="141806" y="48320"/>
                      <a:pt x="142315" y="48374"/>
                      <a:pt x="142820" y="48486"/>
                    </a:cubicBezTo>
                    <a:cubicBezTo>
                      <a:pt x="143276" y="44728"/>
                      <a:pt x="139935" y="41362"/>
                      <a:pt x="136181" y="41362"/>
                    </a:cubicBezTo>
                    <a:cubicBezTo>
                      <a:pt x="136166" y="41362"/>
                      <a:pt x="136151" y="41362"/>
                      <a:pt x="136136" y="41362"/>
                    </a:cubicBezTo>
                    <a:cubicBezTo>
                      <a:pt x="137483" y="39915"/>
                      <a:pt x="139359" y="39114"/>
                      <a:pt x="141291" y="39114"/>
                    </a:cubicBezTo>
                    <a:cubicBezTo>
                      <a:pt x="141800" y="39114"/>
                      <a:pt x="142312" y="39169"/>
                      <a:pt x="142820" y="39283"/>
                    </a:cubicBezTo>
                    <a:cubicBezTo>
                      <a:pt x="143275" y="35522"/>
                      <a:pt x="139935" y="32159"/>
                      <a:pt x="136195" y="32159"/>
                    </a:cubicBezTo>
                    <a:cubicBezTo>
                      <a:pt x="136175" y="32159"/>
                      <a:pt x="136156" y="32160"/>
                      <a:pt x="136136" y="32160"/>
                    </a:cubicBezTo>
                    <a:cubicBezTo>
                      <a:pt x="136116" y="32160"/>
                      <a:pt x="136096" y="32159"/>
                      <a:pt x="136077" y="32159"/>
                    </a:cubicBezTo>
                    <a:cubicBezTo>
                      <a:pt x="134208" y="32159"/>
                      <a:pt x="132440" y="32998"/>
                      <a:pt x="131199" y="34301"/>
                    </a:cubicBezTo>
                    <a:cubicBezTo>
                      <a:pt x="131279" y="32706"/>
                      <a:pt x="130697" y="31210"/>
                      <a:pt x="129711" y="30027"/>
                    </a:cubicBezTo>
                    <a:cubicBezTo>
                      <a:pt x="130140" y="29948"/>
                      <a:pt x="130570" y="29909"/>
                      <a:pt x="130997" y="29909"/>
                    </a:cubicBezTo>
                    <a:cubicBezTo>
                      <a:pt x="132927" y="29909"/>
                      <a:pt x="134793" y="30705"/>
                      <a:pt x="136136" y="32151"/>
                    </a:cubicBezTo>
                    <a:cubicBezTo>
                      <a:pt x="137482" y="30699"/>
                      <a:pt x="139354" y="29902"/>
                      <a:pt x="141284" y="29902"/>
                    </a:cubicBezTo>
                    <a:cubicBezTo>
                      <a:pt x="141795" y="29902"/>
                      <a:pt x="142310" y="29957"/>
                      <a:pt x="142820" y="30072"/>
                    </a:cubicBezTo>
                    <a:cubicBezTo>
                      <a:pt x="143276" y="26315"/>
                      <a:pt x="139935" y="22948"/>
                      <a:pt x="136189" y="22948"/>
                    </a:cubicBezTo>
                    <a:cubicBezTo>
                      <a:pt x="136175" y="22948"/>
                      <a:pt x="136160" y="22948"/>
                      <a:pt x="136145" y="22948"/>
                    </a:cubicBezTo>
                    <a:cubicBezTo>
                      <a:pt x="137491" y="21496"/>
                      <a:pt x="139358" y="20699"/>
                      <a:pt x="141285" y="20699"/>
                    </a:cubicBezTo>
                    <a:cubicBezTo>
                      <a:pt x="141795" y="20699"/>
                      <a:pt x="142310" y="20755"/>
                      <a:pt x="142820" y="20870"/>
                    </a:cubicBezTo>
                    <a:cubicBezTo>
                      <a:pt x="143275" y="17108"/>
                      <a:pt x="139935" y="13746"/>
                      <a:pt x="136195" y="13746"/>
                    </a:cubicBezTo>
                    <a:cubicBezTo>
                      <a:pt x="136175" y="13746"/>
                      <a:pt x="136156" y="13746"/>
                      <a:pt x="136136" y="13746"/>
                    </a:cubicBezTo>
                    <a:cubicBezTo>
                      <a:pt x="137484" y="12292"/>
                      <a:pt x="139360" y="11489"/>
                      <a:pt x="141292" y="11489"/>
                    </a:cubicBezTo>
                    <a:cubicBezTo>
                      <a:pt x="141801" y="11489"/>
                      <a:pt x="142313" y="11544"/>
                      <a:pt x="142820" y="11658"/>
                    </a:cubicBezTo>
                    <a:cubicBezTo>
                      <a:pt x="143275" y="7906"/>
                      <a:pt x="139935" y="4534"/>
                      <a:pt x="136195" y="4534"/>
                    </a:cubicBezTo>
                    <a:cubicBezTo>
                      <a:pt x="136175" y="4534"/>
                      <a:pt x="136156" y="4534"/>
                      <a:pt x="136136" y="4535"/>
                    </a:cubicBezTo>
                    <a:cubicBezTo>
                      <a:pt x="136116" y="4534"/>
                      <a:pt x="136096" y="4534"/>
                      <a:pt x="136077" y="4534"/>
                    </a:cubicBezTo>
                    <a:cubicBezTo>
                      <a:pt x="134208" y="4534"/>
                      <a:pt x="132440" y="5373"/>
                      <a:pt x="131199" y="6676"/>
                    </a:cubicBezTo>
                    <a:cubicBezTo>
                      <a:pt x="131234" y="5941"/>
                      <a:pt x="131136" y="5198"/>
                      <a:pt x="130894" y="4499"/>
                    </a:cubicBezTo>
                    <a:lnTo>
                      <a:pt x="130518" y="4499"/>
                    </a:lnTo>
                    <a:cubicBezTo>
                      <a:pt x="130751" y="5198"/>
                      <a:pt x="130867" y="5932"/>
                      <a:pt x="130867" y="6667"/>
                    </a:cubicBezTo>
                    <a:cubicBezTo>
                      <a:pt x="130394" y="6565"/>
                      <a:pt x="129917" y="6515"/>
                      <a:pt x="129443" y="6515"/>
                    </a:cubicBezTo>
                    <a:cubicBezTo>
                      <a:pt x="127584" y="6515"/>
                      <a:pt x="125780" y="7282"/>
                      <a:pt x="124487" y="8674"/>
                    </a:cubicBezTo>
                    <a:cubicBezTo>
                      <a:pt x="123206" y="7294"/>
                      <a:pt x="121414" y="6515"/>
                      <a:pt x="119532" y="6515"/>
                    </a:cubicBezTo>
                    <a:cubicBezTo>
                      <a:pt x="119048" y="6515"/>
                      <a:pt x="118564" y="6569"/>
                      <a:pt x="118089" y="6667"/>
                    </a:cubicBezTo>
                    <a:cubicBezTo>
                      <a:pt x="118089" y="5932"/>
                      <a:pt x="118206" y="5198"/>
                      <a:pt x="118439" y="4499"/>
                    </a:cubicBezTo>
                    <a:lnTo>
                      <a:pt x="118063" y="4499"/>
                    </a:lnTo>
                    <a:cubicBezTo>
                      <a:pt x="117821" y="5198"/>
                      <a:pt x="117722" y="5932"/>
                      <a:pt x="117758" y="6676"/>
                    </a:cubicBezTo>
                    <a:cubicBezTo>
                      <a:pt x="116516" y="5373"/>
                      <a:pt x="114749" y="4534"/>
                      <a:pt x="112880" y="4534"/>
                    </a:cubicBezTo>
                    <a:cubicBezTo>
                      <a:pt x="112860" y="4534"/>
                      <a:pt x="112840" y="4534"/>
                      <a:pt x="112821" y="4535"/>
                    </a:cubicBezTo>
                    <a:cubicBezTo>
                      <a:pt x="112802" y="4534"/>
                      <a:pt x="112783" y="4534"/>
                      <a:pt x="112765" y="4534"/>
                    </a:cubicBezTo>
                    <a:cubicBezTo>
                      <a:pt x="110778" y="4534"/>
                      <a:pt x="108911" y="5480"/>
                      <a:pt x="107659" y="6927"/>
                    </a:cubicBezTo>
                    <a:lnTo>
                      <a:pt x="107659" y="6927"/>
                    </a:lnTo>
                    <a:cubicBezTo>
                      <a:pt x="107953" y="3264"/>
                      <a:pt x="104676" y="36"/>
                      <a:pt x="101009" y="36"/>
                    </a:cubicBezTo>
                    <a:cubicBezTo>
                      <a:pt x="100988" y="36"/>
                      <a:pt x="100968" y="36"/>
                      <a:pt x="100948" y="36"/>
                    </a:cubicBezTo>
                    <a:cubicBezTo>
                      <a:pt x="100928" y="36"/>
                      <a:pt x="100908" y="36"/>
                      <a:pt x="100889" y="36"/>
                    </a:cubicBezTo>
                    <a:cubicBezTo>
                      <a:pt x="99020" y="36"/>
                      <a:pt x="97261" y="875"/>
                      <a:pt x="96011" y="2178"/>
                    </a:cubicBezTo>
                    <a:cubicBezTo>
                      <a:pt x="96056" y="1434"/>
                      <a:pt x="95948" y="699"/>
                      <a:pt x="95706" y="1"/>
                    </a:cubicBezTo>
                    <a:lnTo>
                      <a:pt x="95339" y="1"/>
                    </a:lnTo>
                    <a:cubicBezTo>
                      <a:pt x="95563" y="699"/>
                      <a:pt x="95688" y="1434"/>
                      <a:pt x="95688" y="2169"/>
                    </a:cubicBezTo>
                    <a:cubicBezTo>
                      <a:pt x="95213" y="2067"/>
                      <a:pt x="94735" y="2017"/>
                      <a:pt x="94260" y="2017"/>
                    </a:cubicBezTo>
                    <a:cubicBezTo>
                      <a:pt x="92399" y="2017"/>
                      <a:pt x="90599" y="2784"/>
                      <a:pt x="89299" y="4176"/>
                    </a:cubicBezTo>
                    <a:cubicBezTo>
                      <a:pt x="88027" y="2796"/>
                      <a:pt x="86226" y="2017"/>
                      <a:pt x="84344" y="2017"/>
                    </a:cubicBezTo>
                    <a:cubicBezTo>
                      <a:pt x="83860" y="2017"/>
                      <a:pt x="83376" y="2061"/>
                      <a:pt x="82902" y="2169"/>
                    </a:cubicBezTo>
                    <a:cubicBezTo>
                      <a:pt x="82910" y="1434"/>
                      <a:pt x="83027" y="699"/>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grpSp>
        <p:grpSp>
          <p:nvGrpSpPr>
            <p:cNvPr id="396" name="Google Shape;396;p18"/>
            <p:cNvGrpSpPr/>
            <p:nvPr/>
          </p:nvGrpSpPr>
          <p:grpSpPr>
            <a:xfrm>
              <a:off x="6063879" y="-541901"/>
              <a:ext cx="3080308" cy="3269023"/>
              <a:chOff x="0" y="0"/>
              <a:chExt cx="2743172" cy="2911232"/>
            </a:xfrm>
          </p:grpSpPr>
          <p:sp>
            <p:nvSpPr>
              <p:cNvPr id="397" name="Google Shape;397;p18"/>
              <p:cNvSpPr/>
              <p:nvPr/>
            </p:nvSpPr>
            <p:spPr>
              <a:xfrm>
                <a:off x="0" y="1411617"/>
                <a:ext cx="2743172" cy="1499615"/>
              </a:xfrm>
              <a:custGeom>
                <a:avLst/>
                <a:gdLst/>
                <a:ahLst/>
                <a:cxnLst/>
                <a:rect l="l" t="t" r="r" b="b"/>
                <a:pathLst>
                  <a:path w="143284" h="78442" extrusionOk="0">
                    <a:moveTo>
                      <a:pt x="94420" y="2397"/>
                    </a:moveTo>
                    <a:cubicBezTo>
                      <a:pt x="94850" y="2397"/>
                      <a:pt x="95284" y="2437"/>
                      <a:pt x="95715" y="2519"/>
                    </a:cubicBezTo>
                    <a:cubicBezTo>
                      <a:pt x="94720" y="3693"/>
                      <a:pt x="94138" y="5198"/>
                      <a:pt x="94228" y="6784"/>
                    </a:cubicBezTo>
                    <a:cubicBezTo>
                      <a:pt x="92977" y="5481"/>
                      <a:pt x="91219" y="4651"/>
                      <a:pt x="89350" y="4651"/>
                    </a:cubicBezTo>
                    <a:cubicBezTo>
                      <a:pt x="89330" y="4651"/>
                      <a:pt x="89310" y="4651"/>
                      <a:pt x="89290" y="4651"/>
                    </a:cubicBezTo>
                    <a:cubicBezTo>
                      <a:pt x="90624" y="3201"/>
                      <a:pt x="92490" y="2397"/>
                      <a:pt x="94420" y="2397"/>
                    </a:cubicBezTo>
                    <a:close/>
                    <a:moveTo>
                      <a:pt x="84151" y="2400"/>
                    </a:moveTo>
                    <a:cubicBezTo>
                      <a:pt x="86084" y="2400"/>
                      <a:pt x="87955" y="3198"/>
                      <a:pt x="89290" y="4651"/>
                    </a:cubicBezTo>
                    <a:cubicBezTo>
                      <a:pt x="89270" y="4651"/>
                      <a:pt x="89250" y="4651"/>
                      <a:pt x="89231" y="4651"/>
                    </a:cubicBezTo>
                    <a:cubicBezTo>
                      <a:pt x="87362" y="4651"/>
                      <a:pt x="85594" y="5481"/>
                      <a:pt x="84353" y="6793"/>
                    </a:cubicBezTo>
                    <a:cubicBezTo>
                      <a:pt x="84434" y="5207"/>
                      <a:pt x="83851" y="3702"/>
                      <a:pt x="82866" y="2519"/>
                    </a:cubicBezTo>
                    <a:cubicBezTo>
                      <a:pt x="83294" y="2439"/>
                      <a:pt x="83724" y="2400"/>
                      <a:pt x="84151" y="2400"/>
                    </a:cubicBezTo>
                    <a:close/>
                    <a:moveTo>
                      <a:pt x="13670" y="2589"/>
                    </a:moveTo>
                    <a:cubicBezTo>
                      <a:pt x="15606" y="2589"/>
                      <a:pt x="17480" y="3392"/>
                      <a:pt x="18825" y="4840"/>
                    </a:cubicBezTo>
                    <a:lnTo>
                      <a:pt x="18825" y="4840"/>
                    </a:lnTo>
                    <a:cubicBezTo>
                      <a:pt x="18822" y="4840"/>
                      <a:pt x="18819" y="4840"/>
                      <a:pt x="18816" y="4840"/>
                    </a:cubicBezTo>
                    <a:cubicBezTo>
                      <a:pt x="18806" y="4840"/>
                      <a:pt x="18796" y="4840"/>
                      <a:pt x="18786" y="4840"/>
                    </a:cubicBezTo>
                    <a:cubicBezTo>
                      <a:pt x="16906" y="4840"/>
                      <a:pt x="15136" y="5671"/>
                      <a:pt x="13879" y="6981"/>
                    </a:cubicBezTo>
                    <a:cubicBezTo>
                      <a:pt x="13951" y="5404"/>
                      <a:pt x="13368" y="3899"/>
                      <a:pt x="12382" y="2716"/>
                    </a:cubicBezTo>
                    <a:lnTo>
                      <a:pt x="12391" y="2707"/>
                    </a:lnTo>
                    <a:cubicBezTo>
                      <a:pt x="12817" y="2628"/>
                      <a:pt x="13245" y="2589"/>
                      <a:pt x="13670" y="2589"/>
                    </a:cubicBezTo>
                    <a:close/>
                    <a:moveTo>
                      <a:pt x="23963" y="2589"/>
                    </a:moveTo>
                    <a:cubicBezTo>
                      <a:pt x="24387" y="2589"/>
                      <a:pt x="24815" y="2628"/>
                      <a:pt x="25241" y="2707"/>
                    </a:cubicBezTo>
                    <a:cubicBezTo>
                      <a:pt x="24255" y="3890"/>
                      <a:pt x="23673" y="5395"/>
                      <a:pt x="23753" y="6981"/>
                    </a:cubicBezTo>
                    <a:cubicBezTo>
                      <a:pt x="22512" y="5678"/>
                      <a:pt x="20744" y="4839"/>
                      <a:pt x="18875" y="4839"/>
                    </a:cubicBezTo>
                    <a:cubicBezTo>
                      <a:pt x="18859" y="4839"/>
                      <a:pt x="18842" y="4839"/>
                      <a:pt x="18825" y="4840"/>
                    </a:cubicBezTo>
                    <a:lnTo>
                      <a:pt x="18825" y="4840"/>
                    </a:lnTo>
                    <a:cubicBezTo>
                      <a:pt x="20162" y="3392"/>
                      <a:pt x="22030" y="2589"/>
                      <a:pt x="23963" y="2589"/>
                    </a:cubicBezTo>
                    <a:close/>
                    <a:moveTo>
                      <a:pt x="77628" y="548"/>
                    </a:moveTo>
                    <a:cubicBezTo>
                      <a:pt x="80805" y="548"/>
                      <a:pt x="83981" y="2626"/>
                      <a:pt x="84022" y="6784"/>
                    </a:cubicBezTo>
                    <a:cubicBezTo>
                      <a:pt x="83543" y="6679"/>
                      <a:pt x="83061" y="6628"/>
                      <a:pt x="82582" y="6628"/>
                    </a:cubicBezTo>
                    <a:cubicBezTo>
                      <a:pt x="80728" y="6628"/>
                      <a:pt x="78929" y="7396"/>
                      <a:pt x="77633" y="8791"/>
                    </a:cubicBezTo>
                    <a:cubicBezTo>
                      <a:pt x="76359" y="7419"/>
                      <a:pt x="74579" y="6632"/>
                      <a:pt x="72709" y="6632"/>
                    </a:cubicBezTo>
                    <a:cubicBezTo>
                      <a:pt x="72699" y="6632"/>
                      <a:pt x="72688" y="6632"/>
                      <a:pt x="72678" y="6632"/>
                    </a:cubicBezTo>
                    <a:cubicBezTo>
                      <a:pt x="72194" y="6632"/>
                      <a:pt x="71710" y="6677"/>
                      <a:pt x="71235" y="6784"/>
                    </a:cubicBezTo>
                    <a:cubicBezTo>
                      <a:pt x="71275" y="2626"/>
                      <a:pt x="74452" y="548"/>
                      <a:pt x="77628" y="548"/>
                    </a:cubicBezTo>
                    <a:close/>
                    <a:moveTo>
                      <a:pt x="100945" y="548"/>
                    </a:moveTo>
                    <a:cubicBezTo>
                      <a:pt x="104119" y="548"/>
                      <a:pt x="107295" y="2626"/>
                      <a:pt x="107337" y="6782"/>
                    </a:cubicBezTo>
                    <a:lnTo>
                      <a:pt x="107337" y="6782"/>
                    </a:lnTo>
                    <a:cubicBezTo>
                      <a:pt x="106865" y="6681"/>
                      <a:pt x="106389" y="6632"/>
                      <a:pt x="105917" y="6632"/>
                    </a:cubicBezTo>
                    <a:cubicBezTo>
                      <a:pt x="104054" y="6632"/>
                      <a:pt x="102249" y="7399"/>
                      <a:pt x="100957" y="8791"/>
                    </a:cubicBezTo>
                    <a:cubicBezTo>
                      <a:pt x="99676" y="7411"/>
                      <a:pt x="97883" y="6632"/>
                      <a:pt x="96002" y="6632"/>
                    </a:cubicBezTo>
                    <a:cubicBezTo>
                      <a:pt x="95518" y="6632"/>
                      <a:pt x="95034" y="6685"/>
                      <a:pt x="94559" y="6784"/>
                    </a:cubicBezTo>
                    <a:cubicBezTo>
                      <a:pt x="94595" y="2626"/>
                      <a:pt x="97769" y="548"/>
                      <a:pt x="100945" y="548"/>
                    </a:cubicBezTo>
                    <a:close/>
                    <a:moveTo>
                      <a:pt x="7159" y="741"/>
                    </a:moveTo>
                    <a:cubicBezTo>
                      <a:pt x="10334" y="741"/>
                      <a:pt x="13512" y="2820"/>
                      <a:pt x="13556" y="6981"/>
                    </a:cubicBezTo>
                    <a:cubicBezTo>
                      <a:pt x="13074" y="6876"/>
                      <a:pt x="12589" y="6825"/>
                      <a:pt x="12108" y="6825"/>
                    </a:cubicBezTo>
                    <a:cubicBezTo>
                      <a:pt x="10251" y="6825"/>
                      <a:pt x="8458" y="7587"/>
                      <a:pt x="7163" y="8974"/>
                    </a:cubicBezTo>
                    <a:lnTo>
                      <a:pt x="7163" y="8974"/>
                    </a:lnTo>
                    <a:cubicBezTo>
                      <a:pt x="5882" y="7606"/>
                      <a:pt x="4092" y="6820"/>
                      <a:pt x="2212" y="6820"/>
                    </a:cubicBezTo>
                    <a:cubicBezTo>
                      <a:pt x="1728" y="6820"/>
                      <a:pt x="1245" y="6874"/>
                      <a:pt x="770" y="6981"/>
                    </a:cubicBezTo>
                    <a:cubicBezTo>
                      <a:pt x="806" y="2822"/>
                      <a:pt x="3981" y="741"/>
                      <a:pt x="7159" y="741"/>
                    </a:cubicBezTo>
                    <a:close/>
                    <a:moveTo>
                      <a:pt x="30465" y="748"/>
                    </a:moveTo>
                    <a:cubicBezTo>
                      <a:pt x="33637" y="748"/>
                      <a:pt x="36811" y="2823"/>
                      <a:pt x="36854" y="6977"/>
                    </a:cubicBezTo>
                    <a:lnTo>
                      <a:pt x="36854" y="6977"/>
                    </a:lnTo>
                    <a:cubicBezTo>
                      <a:pt x="36379" y="6875"/>
                      <a:pt x="35901" y="6825"/>
                      <a:pt x="35427" y="6825"/>
                    </a:cubicBezTo>
                    <a:cubicBezTo>
                      <a:pt x="33572" y="6825"/>
                      <a:pt x="31778" y="7591"/>
                      <a:pt x="30483" y="8979"/>
                    </a:cubicBezTo>
                    <a:cubicBezTo>
                      <a:pt x="29201" y="7608"/>
                      <a:pt x="27409" y="6820"/>
                      <a:pt x="25536" y="6820"/>
                    </a:cubicBezTo>
                    <a:cubicBezTo>
                      <a:pt x="25044" y="6820"/>
                      <a:pt x="24560" y="6874"/>
                      <a:pt x="24085" y="6981"/>
                    </a:cubicBezTo>
                    <a:cubicBezTo>
                      <a:pt x="24116" y="2827"/>
                      <a:pt x="27290" y="748"/>
                      <a:pt x="30465" y="748"/>
                    </a:cubicBezTo>
                    <a:close/>
                    <a:moveTo>
                      <a:pt x="119332" y="6908"/>
                    </a:moveTo>
                    <a:cubicBezTo>
                      <a:pt x="121265" y="6908"/>
                      <a:pt x="123134" y="7710"/>
                      <a:pt x="124478" y="9150"/>
                    </a:cubicBezTo>
                    <a:lnTo>
                      <a:pt x="124487" y="9158"/>
                    </a:lnTo>
                    <a:lnTo>
                      <a:pt x="124487" y="9158"/>
                    </a:lnTo>
                    <a:cubicBezTo>
                      <a:pt x="124484" y="9159"/>
                      <a:pt x="124481" y="9159"/>
                      <a:pt x="124478" y="9159"/>
                    </a:cubicBezTo>
                    <a:cubicBezTo>
                      <a:pt x="124459" y="9158"/>
                      <a:pt x="124439" y="9158"/>
                      <a:pt x="124419" y="9158"/>
                    </a:cubicBezTo>
                    <a:cubicBezTo>
                      <a:pt x="122559" y="9158"/>
                      <a:pt x="120791" y="9997"/>
                      <a:pt x="119541" y="11300"/>
                    </a:cubicBezTo>
                    <a:cubicBezTo>
                      <a:pt x="119631" y="9705"/>
                      <a:pt x="119048" y="8209"/>
                      <a:pt x="118054" y="7026"/>
                    </a:cubicBezTo>
                    <a:cubicBezTo>
                      <a:pt x="118480" y="6947"/>
                      <a:pt x="118907" y="6908"/>
                      <a:pt x="119332" y="6908"/>
                    </a:cubicBezTo>
                    <a:close/>
                    <a:moveTo>
                      <a:pt x="129633" y="6908"/>
                    </a:moveTo>
                    <a:cubicBezTo>
                      <a:pt x="130058" y="6908"/>
                      <a:pt x="130486" y="6947"/>
                      <a:pt x="130912" y="7026"/>
                    </a:cubicBezTo>
                    <a:cubicBezTo>
                      <a:pt x="129917" y="8209"/>
                      <a:pt x="129335" y="9705"/>
                      <a:pt x="129415" y="11300"/>
                    </a:cubicBezTo>
                    <a:cubicBezTo>
                      <a:pt x="128174" y="9997"/>
                      <a:pt x="126406" y="9158"/>
                      <a:pt x="124537" y="9158"/>
                    </a:cubicBezTo>
                    <a:cubicBezTo>
                      <a:pt x="124521" y="9158"/>
                      <a:pt x="124504" y="9158"/>
                      <a:pt x="124487" y="9158"/>
                    </a:cubicBezTo>
                    <a:lnTo>
                      <a:pt x="124487" y="9158"/>
                    </a:lnTo>
                    <a:cubicBezTo>
                      <a:pt x="125825" y="7711"/>
                      <a:pt x="127698" y="6908"/>
                      <a:pt x="129633" y="6908"/>
                    </a:cubicBezTo>
                    <a:close/>
                    <a:moveTo>
                      <a:pt x="82788" y="6998"/>
                    </a:moveTo>
                    <a:cubicBezTo>
                      <a:pt x="83213" y="6998"/>
                      <a:pt x="83641" y="7037"/>
                      <a:pt x="84066" y="7116"/>
                    </a:cubicBezTo>
                    <a:cubicBezTo>
                      <a:pt x="83072" y="8289"/>
                      <a:pt x="82489" y="9795"/>
                      <a:pt x="82579" y="11390"/>
                    </a:cubicBezTo>
                    <a:cubicBezTo>
                      <a:pt x="81329" y="10086"/>
                      <a:pt x="79570" y="9248"/>
                      <a:pt x="77701" y="9248"/>
                    </a:cubicBezTo>
                    <a:cubicBezTo>
                      <a:pt x="77681" y="9248"/>
                      <a:pt x="77661" y="9248"/>
                      <a:pt x="77642" y="9248"/>
                    </a:cubicBezTo>
                    <a:cubicBezTo>
                      <a:pt x="78979" y="7801"/>
                      <a:pt x="80853" y="6998"/>
                      <a:pt x="82788" y="6998"/>
                    </a:cubicBezTo>
                    <a:close/>
                    <a:moveTo>
                      <a:pt x="95802" y="7007"/>
                    </a:moveTo>
                    <a:cubicBezTo>
                      <a:pt x="97737" y="7007"/>
                      <a:pt x="99611" y="7810"/>
                      <a:pt x="100948" y="9257"/>
                    </a:cubicBezTo>
                    <a:cubicBezTo>
                      <a:pt x="100928" y="9257"/>
                      <a:pt x="100908" y="9257"/>
                      <a:pt x="100889" y="9257"/>
                    </a:cubicBezTo>
                    <a:cubicBezTo>
                      <a:pt x="99020" y="9257"/>
                      <a:pt x="97252" y="10095"/>
                      <a:pt x="96011" y="11399"/>
                    </a:cubicBezTo>
                    <a:cubicBezTo>
                      <a:pt x="96100" y="9804"/>
                      <a:pt x="95509" y="8307"/>
                      <a:pt x="94523" y="7125"/>
                    </a:cubicBezTo>
                    <a:cubicBezTo>
                      <a:pt x="94949" y="7046"/>
                      <a:pt x="95377" y="7007"/>
                      <a:pt x="95802" y="7007"/>
                    </a:cubicBezTo>
                    <a:close/>
                    <a:moveTo>
                      <a:pt x="48849" y="7105"/>
                    </a:moveTo>
                    <a:cubicBezTo>
                      <a:pt x="50784" y="7105"/>
                      <a:pt x="52658" y="7908"/>
                      <a:pt x="53995" y="9356"/>
                    </a:cubicBezTo>
                    <a:lnTo>
                      <a:pt x="53995" y="9356"/>
                    </a:lnTo>
                    <a:cubicBezTo>
                      <a:pt x="53978" y="9355"/>
                      <a:pt x="53961" y="9355"/>
                      <a:pt x="53945" y="9355"/>
                    </a:cubicBezTo>
                    <a:cubicBezTo>
                      <a:pt x="52076" y="9355"/>
                      <a:pt x="50308" y="10194"/>
                      <a:pt x="49067" y="11497"/>
                    </a:cubicBezTo>
                    <a:cubicBezTo>
                      <a:pt x="49147" y="9902"/>
                      <a:pt x="48565" y="8406"/>
                      <a:pt x="47570" y="7223"/>
                    </a:cubicBezTo>
                    <a:cubicBezTo>
                      <a:pt x="47996" y="7144"/>
                      <a:pt x="48424" y="7105"/>
                      <a:pt x="48849" y="7105"/>
                    </a:cubicBezTo>
                    <a:close/>
                    <a:moveTo>
                      <a:pt x="59142" y="7105"/>
                    </a:moveTo>
                    <a:cubicBezTo>
                      <a:pt x="59570" y="7105"/>
                      <a:pt x="60000" y="7144"/>
                      <a:pt x="60429" y="7223"/>
                    </a:cubicBezTo>
                    <a:cubicBezTo>
                      <a:pt x="59434" y="8397"/>
                      <a:pt x="58852" y="9902"/>
                      <a:pt x="58941" y="11497"/>
                    </a:cubicBezTo>
                    <a:cubicBezTo>
                      <a:pt x="57691" y="10194"/>
                      <a:pt x="55923" y="9355"/>
                      <a:pt x="54063" y="9355"/>
                    </a:cubicBezTo>
                    <a:cubicBezTo>
                      <a:pt x="54043" y="9355"/>
                      <a:pt x="54024" y="9356"/>
                      <a:pt x="54004" y="9356"/>
                    </a:cubicBezTo>
                    <a:cubicBezTo>
                      <a:pt x="54001" y="9356"/>
                      <a:pt x="53998" y="9356"/>
                      <a:pt x="53995" y="9356"/>
                    </a:cubicBezTo>
                    <a:lnTo>
                      <a:pt x="53995" y="9356"/>
                    </a:lnTo>
                    <a:lnTo>
                      <a:pt x="54004" y="9347"/>
                    </a:lnTo>
                    <a:cubicBezTo>
                      <a:pt x="55339" y="7901"/>
                      <a:pt x="57210" y="7105"/>
                      <a:pt x="59142" y="7105"/>
                    </a:cubicBezTo>
                    <a:close/>
                    <a:moveTo>
                      <a:pt x="12289" y="7212"/>
                    </a:moveTo>
                    <a:cubicBezTo>
                      <a:pt x="12716" y="7212"/>
                      <a:pt x="13146" y="7251"/>
                      <a:pt x="13574" y="7331"/>
                    </a:cubicBezTo>
                    <a:cubicBezTo>
                      <a:pt x="12580" y="8513"/>
                      <a:pt x="11997" y="10010"/>
                      <a:pt x="12087" y="11605"/>
                    </a:cubicBezTo>
                    <a:cubicBezTo>
                      <a:pt x="10837" y="10301"/>
                      <a:pt x="9069" y="9463"/>
                      <a:pt x="7208" y="9463"/>
                    </a:cubicBezTo>
                    <a:cubicBezTo>
                      <a:pt x="7189" y="9463"/>
                      <a:pt x="7169" y="9463"/>
                      <a:pt x="7150" y="9463"/>
                    </a:cubicBezTo>
                    <a:cubicBezTo>
                      <a:pt x="8485" y="8010"/>
                      <a:pt x="10356" y="7212"/>
                      <a:pt x="12289" y="7212"/>
                    </a:cubicBezTo>
                    <a:close/>
                    <a:moveTo>
                      <a:pt x="35624" y="7192"/>
                    </a:moveTo>
                    <a:cubicBezTo>
                      <a:pt x="36086" y="7192"/>
                      <a:pt x="36552" y="7237"/>
                      <a:pt x="37015" y="7331"/>
                    </a:cubicBezTo>
                    <a:cubicBezTo>
                      <a:pt x="36000" y="8594"/>
                      <a:pt x="35454" y="10176"/>
                      <a:pt x="35640" y="11839"/>
                    </a:cubicBezTo>
                    <a:lnTo>
                      <a:pt x="35640" y="11839"/>
                    </a:lnTo>
                    <a:cubicBezTo>
                      <a:pt x="34394" y="10395"/>
                      <a:pt x="32530" y="9454"/>
                      <a:pt x="30556" y="9454"/>
                    </a:cubicBezTo>
                    <a:cubicBezTo>
                      <a:pt x="30529" y="9454"/>
                      <a:pt x="30501" y="9454"/>
                      <a:pt x="30474" y="9454"/>
                    </a:cubicBezTo>
                    <a:cubicBezTo>
                      <a:pt x="30454" y="9454"/>
                      <a:pt x="30434" y="9454"/>
                      <a:pt x="30414" y="9454"/>
                    </a:cubicBezTo>
                    <a:cubicBezTo>
                      <a:pt x="28545" y="9454"/>
                      <a:pt x="26787" y="10284"/>
                      <a:pt x="25536" y="11596"/>
                    </a:cubicBezTo>
                    <a:cubicBezTo>
                      <a:pt x="25626" y="10001"/>
                      <a:pt x="25044" y="8495"/>
                      <a:pt x="24049" y="7322"/>
                    </a:cubicBezTo>
                    <a:cubicBezTo>
                      <a:pt x="24481" y="7240"/>
                      <a:pt x="24915" y="7200"/>
                      <a:pt x="25345" y="7200"/>
                    </a:cubicBezTo>
                    <a:cubicBezTo>
                      <a:pt x="27275" y="7200"/>
                      <a:pt x="29142" y="8002"/>
                      <a:pt x="30483" y="9445"/>
                    </a:cubicBezTo>
                    <a:cubicBezTo>
                      <a:pt x="31821" y="7992"/>
                      <a:pt x="33690" y="7192"/>
                      <a:pt x="35624" y="7192"/>
                    </a:cubicBezTo>
                    <a:close/>
                    <a:moveTo>
                      <a:pt x="112817" y="5046"/>
                    </a:moveTo>
                    <a:cubicBezTo>
                      <a:pt x="115992" y="5046"/>
                      <a:pt x="119168" y="7124"/>
                      <a:pt x="119209" y="11280"/>
                    </a:cubicBezTo>
                    <a:lnTo>
                      <a:pt x="119209" y="11280"/>
                    </a:lnTo>
                    <a:cubicBezTo>
                      <a:pt x="118739" y="11180"/>
                      <a:pt x="118265" y="11130"/>
                      <a:pt x="117794" y="11130"/>
                    </a:cubicBezTo>
                    <a:cubicBezTo>
                      <a:pt x="115935" y="11130"/>
                      <a:pt x="114129" y="11897"/>
                      <a:pt x="112830" y="13289"/>
                    </a:cubicBezTo>
                    <a:cubicBezTo>
                      <a:pt x="111548" y="11909"/>
                      <a:pt x="109756" y="11130"/>
                      <a:pt x="107883" y="11130"/>
                    </a:cubicBezTo>
                    <a:cubicBezTo>
                      <a:pt x="107391" y="11130"/>
                      <a:pt x="106907" y="11184"/>
                      <a:pt x="106432" y="11282"/>
                    </a:cubicBezTo>
                    <a:cubicBezTo>
                      <a:pt x="106468" y="7125"/>
                      <a:pt x="109642" y="5046"/>
                      <a:pt x="112817" y="5046"/>
                    </a:cubicBezTo>
                    <a:close/>
                    <a:moveTo>
                      <a:pt x="136134" y="5046"/>
                    </a:moveTo>
                    <a:cubicBezTo>
                      <a:pt x="139307" y="5046"/>
                      <a:pt x="142483" y="7124"/>
                      <a:pt x="142525" y="11280"/>
                    </a:cubicBezTo>
                    <a:cubicBezTo>
                      <a:pt x="142054" y="11180"/>
                      <a:pt x="141580" y="11130"/>
                      <a:pt x="141109" y="11130"/>
                    </a:cubicBezTo>
                    <a:cubicBezTo>
                      <a:pt x="139250" y="11130"/>
                      <a:pt x="137444" y="11897"/>
                      <a:pt x="136145" y="13289"/>
                    </a:cubicBezTo>
                    <a:cubicBezTo>
                      <a:pt x="134872" y="11909"/>
                      <a:pt x="133071" y="11130"/>
                      <a:pt x="131199" y="11130"/>
                    </a:cubicBezTo>
                    <a:cubicBezTo>
                      <a:pt x="130715" y="11130"/>
                      <a:pt x="130231" y="11184"/>
                      <a:pt x="129756" y="11282"/>
                    </a:cubicBezTo>
                    <a:cubicBezTo>
                      <a:pt x="129787" y="7125"/>
                      <a:pt x="132959" y="5046"/>
                      <a:pt x="136134" y="5046"/>
                    </a:cubicBezTo>
                    <a:close/>
                    <a:moveTo>
                      <a:pt x="89288" y="5152"/>
                    </a:moveTo>
                    <a:cubicBezTo>
                      <a:pt x="92463" y="5152"/>
                      <a:pt x="95639" y="7228"/>
                      <a:pt x="95679" y="11381"/>
                    </a:cubicBezTo>
                    <a:lnTo>
                      <a:pt x="95679" y="11381"/>
                    </a:lnTo>
                    <a:cubicBezTo>
                      <a:pt x="95206" y="11279"/>
                      <a:pt x="94729" y="11229"/>
                      <a:pt x="94255" y="11229"/>
                    </a:cubicBezTo>
                    <a:cubicBezTo>
                      <a:pt x="92396" y="11229"/>
                      <a:pt x="90592" y="11996"/>
                      <a:pt x="89299" y="13388"/>
                    </a:cubicBezTo>
                    <a:cubicBezTo>
                      <a:pt x="88018" y="12008"/>
                      <a:pt x="86226" y="11228"/>
                      <a:pt x="84344" y="11228"/>
                    </a:cubicBezTo>
                    <a:cubicBezTo>
                      <a:pt x="83860" y="11228"/>
                      <a:pt x="83376" y="11282"/>
                      <a:pt x="82902" y="11381"/>
                    </a:cubicBezTo>
                    <a:cubicBezTo>
                      <a:pt x="82937" y="7229"/>
                      <a:pt x="86112" y="5152"/>
                      <a:pt x="89288" y="5152"/>
                    </a:cubicBezTo>
                    <a:close/>
                    <a:moveTo>
                      <a:pt x="42335" y="5247"/>
                    </a:moveTo>
                    <a:cubicBezTo>
                      <a:pt x="45506" y="5247"/>
                      <a:pt x="48679" y="7322"/>
                      <a:pt x="48726" y="11475"/>
                    </a:cubicBezTo>
                    <a:lnTo>
                      <a:pt x="48726" y="11475"/>
                    </a:lnTo>
                    <a:cubicBezTo>
                      <a:pt x="48252" y="11373"/>
                      <a:pt x="47773" y="11323"/>
                      <a:pt x="47299" y="11323"/>
                    </a:cubicBezTo>
                    <a:cubicBezTo>
                      <a:pt x="45442" y="11323"/>
                      <a:pt x="43644" y="12089"/>
                      <a:pt x="42355" y="13478"/>
                    </a:cubicBezTo>
                    <a:cubicBezTo>
                      <a:pt x="41074" y="12107"/>
                      <a:pt x="39282" y="11318"/>
                      <a:pt x="37400" y="11318"/>
                    </a:cubicBezTo>
                    <a:cubicBezTo>
                      <a:pt x="36916" y="11318"/>
                      <a:pt x="36432" y="11372"/>
                      <a:pt x="35958" y="11479"/>
                    </a:cubicBezTo>
                    <a:cubicBezTo>
                      <a:pt x="35989" y="7326"/>
                      <a:pt x="39161" y="5247"/>
                      <a:pt x="42335" y="5247"/>
                    </a:cubicBezTo>
                    <a:close/>
                    <a:moveTo>
                      <a:pt x="65651" y="5248"/>
                    </a:moveTo>
                    <a:cubicBezTo>
                      <a:pt x="68824" y="5248"/>
                      <a:pt x="71996" y="7324"/>
                      <a:pt x="72041" y="11477"/>
                    </a:cubicBezTo>
                    <a:lnTo>
                      <a:pt x="72041" y="11477"/>
                    </a:lnTo>
                    <a:cubicBezTo>
                      <a:pt x="71564" y="11374"/>
                      <a:pt x="71084" y="11323"/>
                      <a:pt x="70606" y="11323"/>
                    </a:cubicBezTo>
                    <a:cubicBezTo>
                      <a:pt x="68746" y="11323"/>
                      <a:pt x="66942" y="12092"/>
                      <a:pt x="65653" y="13495"/>
                    </a:cubicBezTo>
                    <a:cubicBezTo>
                      <a:pt x="64378" y="12123"/>
                      <a:pt x="62599" y="11336"/>
                      <a:pt x="60729" y="11336"/>
                    </a:cubicBezTo>
                    <a:cubicBezTo>
                      <a:pt x="60719" y="11336"/>
                      <a:pt x="60708" y="11336"/>
                      <a:pt x="60697" y="11336"/>
                    </a:cubicBezTo>
                    <a:cubicBezTo>
                      <a:pt x="60214" y="11336"/>
                      <a:pt x="59730" y="11381"/>
                      <a:pt x="59255" y="11488"/>
                    </a:cubicBezTo>
                    <a:cubicBezTo>
                      <a:pt x="59295" y="7330"/>
                      <a:pt x="62473" y="5248"/>
                      <a:pt x="65651" y="5248"/>
                    </a:cubicBezTo>
                    <a:close/>
                    <a:moveTo>
                      <a:pt x="18809" y="5354"/>
                    </a:moveTo>
                    <a:cubicBezTo>
                      <a:pt x="21983" y="5354"/>
                      <a:pt x="25156" y="7430"/>
                      <a:pt x="25196" y="11587"/>
                    </a:cubicBezTo>
                    <a:cubicBezTo>
                      <a:pt x="24723" y="11485"/>
                      <a:pt x="24246" y="11435"/>
                      <a:pt x="23772" y="11435"/>
                    </a:cubicBezTo>
                    <a:cubicBezTo>
                      <a:pt x="21913" y="11435"/>
                      <a:pt x="20107" y="12202"/>
                      <a:pt x="18807" y="13594"/>
                    </a:cubicBezTo>
                    <a:cubicBezTo>
                      <a:pt x="17526" y="12214"/>
                      <a:pt x="15734" y="11435"/>
                      <a:pt x="13852" y="11435"/>
                    </a:cubicBezTo>
                    <a:cubicBezTo>
                      <a:pt x="13368" y="11435"/>
                      <a:pt x="12884" y="11488"/>
                      <a:pt x="12409" y="11587"/>
                    </a:cubicBezTo>
                    <a:cubicBezTo>
                      <a:pt x="12454" y="7433"/>
                      <a:pt x="15632" y="5354"/>
                      <a:pt x="18809" y="5354"/>
                    </a:cubicBezTo>
                    <a:close/>
                    <a:moveTo>
                      <a:pt x="117949" y="11510"/>
                    </a:moveTo>
                    <a:cubicBezTo>
                      <a:pt x="118380" y="11510"/>
                      <a:pt x="118814" y="11550"/>
                      <a:pt x="119245" y="11632"/>
                    </a:cubicBezTo>
                    <a:cubicBezTo>
                      <a:pt x="118251" y="12805"/>
                      <a:pt x="117668" y="14302"/>
                      <a:pt x="117758" y="15897"/>
                    </a:cubicBezTo>
                    <a:cubicBezTo>
                      <a:pt x="116508" y="14593"/>
                      <a:pt x="114740" y="13755"/>
                      <a:pt x="112880" y="13755"/>
                    </a:cubicBezTo>
                    <a:cubicBezTo>
                      <a:pt x="112860" y="13755"/>
                      <a:pt x="112840" y="13755"/>
                      <a:pt x="112821" y="13755"/>
                    </a:cubicBezTo>
                    <a:cubicBezTo>
                      <a:pt x="114154" y="12312"/>
                      <a:pt x="116020" y="11510"/>
                      <a:pt x="117949" y="11510"/>
                    </a:cubicBezTo>
                    <a:close/>
                    <a:moveTo>
                      <a:pt x="84144" y="11613"/>
                    </a:moveTo>
                    <a:cubicBezTo>
                      <a:pt x="86080" y="11613"/>
                      <a:pt x="87953" y="12415"/>
                      <a:pt x="89290" y="13863"/>
                    </a:cubicBezTo>
                    <a:cubicBezTo>
                      <a:pt x="89271" y="13863"/>
                      <a:pt x="89251" y="13863"/>
                      <a:pt x="89231" y="13863"/>
                    </a:cubicBezTo>
                    <a:cubicBezTo>
                      <a:pt x="87363" y="13863"/>
                      <a:pt x="85603" y="14701"/>
                      <a:pt x="84353" y="16004"/>
                    </a:cubicBezTo>
                    <a:cubicBezTo>
                      <a:pt x="84443" y="14409"/>
                      <a:pt x="83860" y="12913"/>
                      <a:pt x="82866" y="11730"/>
                    </a:cubicBezTo>
                    <a:cubicBezTo>
                      <a:pt x="83291" y="11651"/>
                      <a:pt x="83719" y="11613"/>
                      <a:pt x="84144" y="11613"/>
                    </a:cubicBezTo>
                    <a:close/>
                    <a:moveTo>
                      <a:pt x="94433" y="11612"/>
                    </a:moveTo>
                    <a:cubicBezTo>
                      <a:pt x="94859" y="11612"/>
                      <a:pt x="95288" y="11651"/>
                      <a:pt x="95715" y="11730"/>
                    </a:cubicBezTo>
                    <a:cubicBezTo>
                      <a:pt x="94729" y="12913"/>
                      <a:pt x="94147" y="14409"/>
                      <a:pt x="94228" y="16004"/>
                    </a:cubicBezTo>
                    <a:cubicBezTo>
                      <a:pt x="92986" y="14701"/>
                      <a:pt x="91218" y="13863"/>
                      <a:pt x="89350" y="13863"/>
                    </a:cubicBezTo>
                    <a:cubicBezTo>
                      <a:pt x="89330" y="13863"/>
                      <a:pt x="89310" y="13863"/>
                      <a:pt x="89290" y="13863"/>
                    </a:cubicBezTo>
                    <a:lnTo>
                      <a:pt x="89299" y="13854"/>
                    </a:lnTo>
                    <a:cubicBezTo>
                      <a:pt x="90635" y="12408"/>
                      <a:pt x="92505" y="11612"/>
                      <a:pt x="94433" y="11612"/>
                    </a:cubicBezTo>
                    <a:close/>
                    <a:moveTo>
                      <a:pt x="47494" y="11702"/>
                    </a:moveTo>
                    <a:cubicBezTo>
                      <a:pt x="47918" y="11702"/>
                      <a:pt x="48346" y="11741"/>
                      <a:pt x="48771" y="11820"/>
                    </a:cubicBezTo>
                    <a:cubicBezTo>
                      <a:pt x="47770" y="13000"/>
                      <a:pt x="47187" y="14502"/>
                      <a:pt x="47274" y="16084"/>
                    </a:cubicBezTo>
                    <a:lnTo>
                      <a:pt x="47274" y="16084"/>
                    </a:lnTo>
                    <a:cubicBezTo>
                      <a:pt x="46040" y="14793"/>
                      <a:pt x="44288" y="13961"/>
                      <a:pt x="42434" y="13961"/>
                    </a:cubicBezTo>
                    <a:cubicBezTo>
                      <a:pt x="42408" y="13961"/>
                      <a:pt x="42382" y="13961"/>
                      <a:pt x="42355" y="13961"/>
                    </a:cubicBezTo>
                    <a:lnTo>
                      <a:pt x="42355" y="13961"/>
                    </a:lnTo>
                    <a:cubicBezTo>
                      <a:pt x="43693" y="12506"/>
                      <a:pt x="45561" y="11702"/>
                      <a:pt x="47494" y="11702"/>
                    </a:cubicBezTo>
                    <a:close/>
                    <a:moveTo>
                      <a:pt x="60517" y="11701"/>
                    </a:moveTo>
                    <a:cubicBezTo>
                      <a:pt x="62455" y="11701"/>
                      <a:pt x="64326" y="12499"/>
                      <a:pt x="65662" y="13952"/>
                    </a:cubicBezTo>
                    <a:cubicBezTo>
                      <a:pt x="65642" y="13952"/>
                      <a:pt x="65622" y="13952"/>
                      <a:pt x="65602" y="13952"/>
                    </a:cubicBezTo>
                    <a:cubicBezTo>
                      <a:pt x="63734" y="13952"/>
                      <a:pt x="61966" y="14791"/>
                      <a:pt x="60724" y="16094"/>
                    </a:cubicBezTo>
                    <a:cubicBezTo>
                      <a:pt x="60805" y="14499"/>
                      <a:pt x="60223" y="12994"/>
                      <a:pt x="59228" y="11820"/>
                    </a:cubicBezTo>
                    <a:cubicBezTo>
                      <a:pt x="59658" y="11740"/>
                      <a:pt x="60089" y="11701"/>
                      <a:pt x="60517" y="11701"/>
                    </a:cubicBezTo>
                    <a:close/>
                    <a:moveTo>
                      <a:pt x="106098" y="7003"/>
                    </a:moveTo>
                    <a:cubicBezTo>
                      <a:pt x="106560" y="7003"/>
                      <a:pt x="107026" y="7049"/>
                      <a:pt x="107489" y="7142"/>
                    </a:cubicBezTo>
                    <a:cubicBezTo>
                      <a:pt x="106477" y="8396"/>
                      <a:pt x="105930" y="9991"/>
                      <a:pt x="106136" y="11666"/>
                    </a:cubicBezTo>
                    <a:lnTo>
                      <a:pt x="106136" y="11666"/>
                    </a:lnTo>
                    <a:cubicBezTo>
                      <a:pt x="106642" y="11553"/>
                      <a:pt x="107153" y="11498"/>
                      <a:pt x="107660" y="11498"/>
                    </a:cubicBezTo>
                    <a:cubicBezTo>
                      <a:pt x="109597" y="11498"/>
                      <a:pt x="111473" y="12301"/>
                      <a:pt x="112821" y="13755"/>
                    </a:cubicBezTo>
                    <a:cubicBezTo>
                      <a:pt x="112802" y="13755"/>
                      <a:pt x="112783" y="13755"/>
                      <a:pt x="112765" y="13755"/>
                    </a:cubicBezTo>
                    <a:cubicBezTo>
                      <a:pt x="110778" y="13755"/>
                      <a:pt x="108911" y="14701"/>
                      <a:pt x="107659" y="16148"/>
                    </a:cubicBezTo>
                    <a:lnTo>
                      <a:pt x="107659" y="16148"/>
                    </a:lnTo>
                    <a:cubicBezTo>
                      <a:pt x="107785" y="14472"/>
                      <a:pt x="107175" y="12895"/>
                      <a:pt x="106127" y="11668"/>
                    </a:cubicBezTo>
                    <a:cubicBezTo>
                      <a:pt x="106130" y="11667"/>
                      <a:pt x="106132" y="11666"/>
                      <a:pt x="106135" y="11666"/>
                    </a:cubicBezTo>
                    <a:lnTo>
                      <a:pt x="106135" y="11666"/>
                    </a:lnTo>
                    <a:cubicBezTo>
                      <a:pt x="106135" y="11666"/>
                      <a:pt x="106136" y="11667"/>
                      <a:pt x="106136" y="11668"/>
                    </a:cubicBezTo>
                    <a:cubicBezTo>
                      <a:pt x="106136" y="11667"/>
                      <a:pt x="106136" y="11666"/>
                      <a:pt x="106136" y="11666"/>
                    </a:cubicBezTo>
                    <a:lnTo>
                      <a:pt x="106136" y="11666"/>
                    </a:lnTo>
                    <a:cubicBezTo>
                      <a:pt x="106135" y="11666"/>
                      <a:pt x="106135" y="11666"/>
                      <a:pt x="106135" y="11666"/>
                    </a:cubicBezTo>
                    <a:lnTo>
                      <a:pt x="106135" y="11666"/>
                    </a:lnTo>
                    <a:cubicBezTo>
                      <a:pt x="104874" y="10211"/>
                      <a:pt x="102998" y="9257"/>
                      <a:pt x="101004" y="9257"/>
                    </a:cubicBezTo>
                    <a:cubicBezTo>
                      <a:pt x="100985" y="9257"/>
                      <a:pt x="100966" y="9257"/>
                      <a:pt x="100948" y="9257"/>
                    </a:cubicBezTo>
                    <a:cubicBezTo>
                      <a:pt x="102293" y="7803"/>
                      <a:pt x="104164" y="7003"/>
                      <a:pt x="106098" y="7003"/>
                    </a:cubicBezTo>
                    <a:close/>
                    <a:moveTo>
                      <a:pt x="13656" y="11810"/>
                    </a:moveTo>
                    <a:cubicBezTo>
                      <a:pt x="15596" y="11810"/>
                      <a:pt x="17470" y="12612"/>
                      <a:pt x="18807" y="14060"/>
                    </a:cubicBezTo>
                    <a:cubicBezTo>
                      <a:pt x="18787" y="14060"/>
                      <a:pt x="18768" y="14060"/>
                      <a:pt x="18748" y="14060"/>
                    </a:cubicBezTo>
                    <a:cubicBezTo>
                      <a:pt x="16879" y="14060"/>
                      <a:pt x="15111" y="14898"/>
                      <a:pt x="13870" y="16202"/>
                    </a:cubicBezTo>
                    <a:cubicBezTo>
                      <a:pt x="13951" y="14607"/>
                      <a:pt x="13368" y="13110"/>
                      <a:pt x="12374" y="11927"/>
                    </a:cubicBezTo>
                    <a:cubicBezTo>
                      <a:pt x="12801" y="11848"/>
                      <a:pt x="13230" y="11810"/>
                      <a:pt x="13656" y="11810"/>
                    </a:cubicBezTo>
                    <a:close/>
                    <a:moveTo>
                      <a:pt x="23953" y="11810"/>
                    </a:moveTo>
                    <a:cubicBezTo>
                      <a:pt x="24378" y="11810"/>
                      <a:pt x="24806" y="11848"/>
                      <a:pt x="25232" y="11927"/>
                    </a:cubicBezTo>
                    <a:cubicBezTo>
                      <a:pt x="24237" y="13110"/>
                      <a:pt x="23655" y="14607"/>
                      <a:pt x="23744" y="16202"/>
                    </a:cubicBezTo>
                    <a:cubicBezTo>
                      <a:pt x="22494" y="14898"/>
                      <a:pt x="20726" y="14060"/>
                      <a:pt x="18866" y="14060"/>
                    </a:cubicBezTo>
                    <a:cubicBezTo>
                      <a:pt x="18846" y="14060"/>
                      <a:pt x="18827" y="14060"/>
                      <a:pt x="18807" y="14060"/>
                    </a:cubicBezTo>
                    <a:cubicBezTo>
                      <a:pt x="20144" y="12612"/>
                      <a:pt x="22018" y="11810"/>
                      <a:pt x="23953" y="11810"/>
                    </a:cubicBezTo>
                    <a:close/>
                    <a:moveTo>
                      <a:pt x="37191" y="11704"/>
                    </a:moveTo>
                    <a:cubicBezTo>
                      <a:pt x="39126" y="11704"/>
                      <a:pt x="41007" y="12507"/>
                      <a:pt x="42355" y="13961"/>
                    </a:cubicBezTo>
                    <a:lnTo>
                      <a:pt x="42355" y="13961"/>
                    </a:lnTo>
                    <a:cubicBezTo>
                      <a:pt x="42352" y="13961"/>
                      <a:pt x="42349" y="13961"/>
                      <a:pt x="42346" y="13961"/>
                    </a:cubicBezTo>
                    <a:cubicBezTo>
                      <a:pt x="42319" y="13961"/>
                      <a:pt x="42291" y="13961"/>
                      <a:pt x="42263" y="13961"/>
                    </a:cubicBezTo>
                    <a:cubicBezTo>
                      <a:pt x="40287" y="13961"/>
                      <a:pt x="38431" y="14904"/>
                      <a:pt x="37185" y="16345"/>
                    </a:cubicBezTo>
                    <a:cubicBezTo>
                      <a:pt x="37320" y="14678"/>
                      <a:pt x="36710" y="13092"/>
                      <a:pt x="35662" y="11874"/>
                    </a:cubicBezTo>
                    <a:cubicBezTo>
                      <a:pt x="36169" y="11760"/>
                      <a:pt x="36682" y="11704"/>
                      <a:pt x="37191" y="11704"/>
                    </a:cubicBezTo>
                    <a:close/>
                    <a:moveTo>
                      <a:pt x="124474" y="9651"/>
                    </a:moveTo>
                    <a:cubicBezTo>
                      <a:pt x="127650" y="9651"/>
                      <a:pt x="130826" y="11730"/>
                      <a:pt x="130867" y="15886"/>
                    </a:cubicBezTo>
                    <a:lnTo>
                      <a:pt x="130867" y="15886"/>
                    </a:lnTo>
                    <a:cubicBezTo>
                      <a:pt x="130397" y="15785"/>
                      <a:pt x="129923" y="15736"/>
                      <a:pt x="129452" y="15736"/>
                    </a:cubicBezTo>
                    <a:cubicBezTo>
                      <a:pt x="127593" y="15736"/>
                      <a:pt x="125787" y="16503"/>
                      <a:pt x="124487" y="17895"/>
                    </a:cubicBezTo>
                    <a:cubicBezTo>
                      <a:pt x="123213" y="16523"/>
                      <a:pt x="121434" y="15735"/>
                      <a:pt x="119555" y="15735"/>
                    </a:cubicBezTo>
                    <a:cubicBezTo>
                      <a:pt x="119544" y="15735"/>
                      <a:pt x="119534" y="15736"/>
                      <a:pt x="119523" y="15736"/>
                    </a:cubicBezTo>
                    <a:cubicBezTo>
                      <a:pt x="119039" y="15736"/>
                      <a:pt x="118555" y="15780"/>
                      <a:pt x="118080" y="15888"/>
                    </a:cubicBezTo>
                    <a:cubicBezTo>
                      <a:pt x="118121" y="11730"/>
                      <a:pt x="121297" y="9651"/>
                      <a:pt x="124474" y="9651"/>
                    </a:cubicBezTo>
                    <a:close/>
                    <a:moveTo>
                      <a:pt x="77628" y="9759"/>
                    </a:moveTo>
                    <a:cubicBezTo>
                      <a:pt x="80802" y="9759"/>
                      <a:pt x="83976" y="11834"/>
                      <a:pt x="84021" y="15985"/>
                    </a:cubicBezTo>
                    <a:lnTo>
                      <a:pt x="84021" y="15985"/>
                    </a:lnTo>
                    <a:cubicBezTo>
                      <a:pt x="83551" y="15884"/>
                      <a:pt x="83077" y="15835"/>
                      <a:pt x="82606" y="15835"/>
                    </a:cubicBezTo>
                    <a:cubicBezTo>
                      <a:pt x="80748" y="15835"/>
                      <a:pt x="78943" y="16601"/>
                      <a:pt x="77651" y="17994"/>
                    </a:cubicBezTo>
                    <a:cubicBezTo>
                      <a:pt x="76368" y="16622"/>
                      <a:pt x="74580" y="15843"/>
                      <a:pt x="72710" y="15843"/>
                    </a:cubicBezTo>
                    <a:cubicBezTo>
                      <a:pt x="72699" y="15843"/>
                      <a:pt x="72688" y="15843"/>
                      <a:pt x="72678" y="15843"/>
                    </a:cubicBezTo>
                    <a:cubicBezTo>
                      <a:pt x="72194" y="15843"/>
                      <a:pt x="71710" y="15897"/>
                      <a:pt x="71235" y="15995"/>
                    </a:cubicBezTo>
                    <a:cubicBezTo>
                      <a:pt x="71275" y="11838"/>
                      <a:pt x="74452" y="9759"/>
                      <a:pt x="77628" y="9759"/>
                    </a:cubicBezTo>
                    <a:close/>
                    <a:moveTo>
                      <a:pt x="100943" y="9759"/>
                    </a:moveTo>
                    <a:cubicBezTo>
                      <a:pt x="104118" y="9759"/>
                      <a:pt x="107292" y="11835"/>
                      <a:pt x="107337" y="15986"/>
                    </a:cubicBezTo>
                    <a:lnTo>
                      <a:pt x="107337" y="15986"/>
                    </a:lnTo>
                    <a:cubicBezTo>
                      <a:pt x="106864" y="15885"/>
                      <a:pt x="106386" y="15835"/>
                      <a:pt x="105913" y="15835"/>
                    </a:cubicBezTo>
                    <a:cubicBezTo>
                      <a:pt x="104054" y="15835"/>
                      <a:pt x="102249" y="16601"/>
                      <a:pt x="100957" y="17994"/>
                    </a:cubicBezTo>
                    <a:cubicBezTo>
                      <a:pt x="99676" y="16623"/>
                      <a:pt x="97875" y="15843"/>
                      <a:pt x="95993" y="15843"/>
                    </a:cubicBezTo>
                    <a:cubicBezTo>
                      <a:pt x="95509" y="15843"/>
                      <a:pt x="95025" y="15897"/>
                      <a:pt x="94550" y="15995"/>
                    </a:cubicBezTo>
                    <a:cubicBezTo>
                      <a:pt x="94590" y="11838"/>
                      <a:pt x="97767" y="9759"/>
                      <a:pt x="100943" y="9759"/>
                    </a:cubicBezTo>
                    <a:close/>
                    <a:moveTo>
                      <a:pt x="54002" y="9852"/>
                    </a:moveTo>
                    <a:cubicBezTo>
                      <a:pt x="57178" y="9852"/>
                      <a:pt x="60352" y="11928"/>
                      <a:pt x="60393" y="16085"/>
                    </a:cubicBezTo>
                    <a:cubicBezTo>
                      <a:pt x="59918" y="15983"/>
                      <a:pt x="59439" y="15933"/>
                      <a:pt x="58964" y="15933"/>
                    </a:cubicBezTo>
                    <a:cubicBezTo>
                      <a:pt x="57103" y="15933"/>
                      <a:pt x="55299" y="16698"/>
                      <a:pt x="53999" y="18087"/>
                    </a:cubicBezTo>
                    <a:lnTo>
                      <a:pt x="53999" y="18087"/>
                    </a:lnTo>
                    <a:cubicBezTo>
                      <a:pt x="52718" y="16710"/>
                      <a:pt x="50928" y="15933"/>
                      <a:pt x="49049" y="15933"/>
                    </a:cubicBezTo>
                    <a:cubicBezTo>
                      <a:pt x="48565" y="15933"/>
                      <a:pt x="48081" y="15986"/>
                      <a:pt x="47606" y="16085"/>
                    </a:cubicBezTo>
                    <a:cubicBezTo>
                      <a:pt x="47646" y="11931"/>
                      <a:pt x="50825" y="9852"/>
                      <a:pt x="54002" y="9852"/>
                    </a:cubicBezTo>
                    <a:close/>
                    <a:moveTo>
                      <a:pt x="7145" y="9956"/>
                    </a:moveTo>
                    <a:cubicBezTo>
                      <a:pt x="10322" y="9956"/>
                      <a:pt x="13498" y="12035"/>
                      <a:pt x="13538" y="16193"/>
                    </a:cubicBezTo>
                    <a:cubicBezTo>
                      <a:pt x="13065" y="16091"/>
                      <a:pt x="12588" y="16041"/>
                      <a:pt x="12114" y="16041"/>
                    </a:cubicBezTo>
                    <a:cubicBezTo>
                      <a:pt x="10255" y="16041"/>
                      <a:pt x="8451" y="16807"/>
                      <a:pt x="7159" y="18200"/>
                    </a:cubicBezTo>
                    <a:cubicBezTo>
                      <a:pt x="5877" y="16820"/>
                      <a:pt x="4076" y="16040"/>
                      <a:pt x="2194" y="16040"/>
                    </a:cubicBezTo>
                    <a:cubicBezTo>
                      <a:pt x="1711" y="16040"/>
                      <a:pt x="1227" y="16094"/>
                      <a:pt x="752" y="16193"/>
                    </a:cubicBezTo>
                    <a:cubicBezTo>
                      <a:pt x="792" y="12035"/>
                      <a:pt x="3969" y="9956"/>
                      <a:pt x="7145" y="9956"/>
                    </a:cubicBezTo>
                    <a:close/>
                    <a:moveTo>
                      <a:pt x="30465" y="9959"/>
                    </a:moveTo>
                    <a:cubicBezTo>
                      <a:pt x="33638" y="9959"/>
                      <a:pt x="36811" y="12035"/>
                      <a:pt x="36854" y="16189"/>
                    </a:cubicBezTo>
                    <a:lnTo>
                      <a:pt x="36854" y="16189"/>
                    </a:lnTo>
                    <a:cubicBezTo>
                      <a:pt x="36384" y="16089"/>
                      <a:pt x="35912" y="16041"/>
                      <a:pt x="35443" y="16041"/>
                    </a:cubicBezTo>
                    <a:cubicBezTo>
                      <a:pt x="33580" y="16041"/>
                      <a:pt x="31775" y="16807"/>
                      <a:pt x="30483" y="18200"/>
                    </a:cubicBezTo>
                    <a:cubicBezTo>
                      <a:pt x="29201" y="16820"/>
                      <a:pt x="27409" y="16040"/>
                      <a:pt x="25528" y="16040"/>
                    </a:cubicBezTo>
                    <a:cubicBezTo>
                      <a:pt x="25044" y="16040"/>
                      <a:pt x="24560" y="16094"/>
                      <a:pt x="24085" y="16193"/>
                    </a:cubicBezTo>
                    <a:cubicBezTo>
                      <a:pt x="24116" y="12038"/>
                      <a:pt x="27290" y="9959"/>
                      <a:pt x="30465" y="9959"/>
                    </a:cubicBezTo>
                    <a:close/>
                    <a:moveTo>
                      <a:pt x="119332" y="16111"/>
                    </a:moveTo>
                    <a:cubicBezTo>
                      <a:pt x="121268" y="16111"/>
                      <a:pt x="123142" y="16913"/>
                      <a:pt x="124487" y="18361"/>
                    </a:cubicBezTo>
                    <a:lnTo>
                      <a:pt x="124487" y="18361"/>
                    </a:lnTo>
                    <a:cubicBezTo>
                      <a:pt x="124484" y="18361"/>
                      <a:pt x="124481" y="18361"/>
                      <a:pt x="124478" y="18361"/>
                    </a:cubicBezTo>
                    <a:cubicBezTo>
                      <a:pt x="124459" y="18361"/>
                      <a:pt x="124439" y="18361"/>
                      <a:pt x="124419" y="18361"/>
                    </a:cubicBezTo>
                    <a:cubicBezTo>
                      <a:pt x="122559" y="18361"/>
                      <a:pt x="120791" y="19199"/>
                      <a:pt x="119550" y="20503"/>
                    </a:cubicBezTo>
                    <a:cubicBezTo>
                      <a:pt x="119631" y="18908"/>
                      <a:pt x="119048" y="17411"/>
                      <a:pt x="118054" y="16228"/>
                    </a:cubicBezTo>
                    <a:cubicBezTo>
                      <a:pt x="118479" y="16149"/>
                      <a:pt x="118907" y="16111"/>
                      <a:pt x="119332" y="16111"/>
                    </a:cubicBezTo>
                    <a:close/>
                    <a:moveTo>
                      <a:pt x="129633" y="16111"/>
                    </a:moveTo>
                    <a:cubicBezTo>
                      <a:pt x="130058" y="16111"/>
                      <a:pt x="130486" y="16149"/>
                      <a:pt x="130912" y="16228"/>
                    </a:cubicBezTo>
                    <a:cubicBezTo>
                      <a:pt x="129908" y="17411"/>
                      <a:pt x="129326" y="18908"/>
                      <a:pt x="129415" y="20503"/>
                    </a:cubicBezTo>
                    <a:cubicBezTo>
                      <a:pt x="128174" y="19199"/>
                      <a:pt x="126406" y="18361"/>
                      <a:pt x="124537" y="18361"/>
                    </a:cubicBezTo>
                    <a:cubicBezTo>
                      <a:pt x="124521" y="18361"/>
                      <a:pt x="124504" y="18361"/>
                      <a:pt x="124487" y="18361"/>
                    </a:cubicBezTo>
                    <a:lnTo>
                      <a:pt x="124487" y="18361"/>
                    </a:lnTo>
                    <a:cubicBezTo>
                      <a:pt x="125825" y="16913"/>
                      <a:pt x="127698" y="16111"/>
                      <a:pt x="129633" y="16111"/>
                    </a:cubicBezTo>
                    <a:close/>
                    <a:moveTo>
                      <a:pt x="82775" y="16217"/>
                    </a:moveTo>
                    <a:cubicBezTo>
                      <a:pt x="83201" y="16217"/>
                      <a:pt x="83630" y="16256"/>
                      <a:pt x="84057" y="16336"/>
                    </a:cubicBezTo>
                    <a:cubicBezTo>
                      <a:pt x="83538" y="16945"/>
                      <a:pt x="83135" y="17653"/>
                      <a:pt x="82875" y="18424"/>
                    </a:cubicBezTo>
                    <a:lnTo>
                      <a:pt x="82875" y="18415"/>
                    </a:lnTo>
                    <a:cubicBezTo>
                      <a:pt x="82633" y="19114"/>
                      <a:pt x="82534" y="19857"/>
                      <a:pt x="82570" y="20592"/>
                    </a:cubicBezTo>
                    <a:cubicBezTo>
                      <a:pt x="81322" y="19291"/>
                      <a:pt x="79551" y="18451"/>
                      <a:pt x="77680" y="18451"/>
                    </a:cubicBezTo>
                    <a:cubicBezTo>
                      <a:pt x="77671" y="18451"/>
                      <a:pt x="77661" y="18451"/>
                      <a:pt x="77651" y="18451"/>
                    </a:cubicBezTo>
                    <a:cubicBezTo>
                      <a:pt x="78986" y="17013"/>
                      <a:pt x="80850" y="16217"/>
                      <a:pt x="82775" y="16217"/>
                    </a:cubicBezTo>
                    <a:close/>
                    <a:moveTo>
                      <a:pt x="95806" y="16217"/>
                    </a:moveTo>
                    <a:cubicBezTo>
                      <a:pt x="97731" y="16217"/>
                      <a:pt x="99596" y="17013"/>
                      <a:pt x="100939" y="18451"/>
                    </a:cubicBezTo>
                    <a:cubicBezTo>
                      <a:pt x="100929" y="18451"/>
                      <a:pt x="100919" y="18451"/>
                      <a:pt x="100909" y="18451"/>
                    </a:cubicBezTo>
                    <a:cubicBezTo>
                      <a:pt x="99029" y="18451"/>
                      <a:pt x="97259" y="19282"/>
                      <a:pt x="96011" y="20592"/>
                    </a:cubicBezTo>
                    <a:cubicBezTo>
                      <a:pt x="96047" y="19857"/>
                      <a:pt x="95948" y="19114"/>
                      <a:pt x="95706" y="18415"/>
                    </a:cubicBezTo>
                    <a:cubicBezTo>
                      <a:pt x="95446" y="17653"/>
                      <a:pt x="95043" y="16945"/>
                      <a:pt x="94523" y="16336"/>
                    </a:cubicBezTo>
                    <a:cubicBezTo>
                      <a:pt x="94950" y="16256"/>
                      <a:pt x="95380" y="16217"/>
                      <a:pt x="95806" y="16217"/>
                    </a:cubicBezTo>
                    <a:close/>
                    <a:moveTo>
                      <a:pt x="48849" y="16308"/>
                    </a:moveTo>
                    <a:cubicBezTo>
                      <a:pt x="50784" y="16308"/>
                      <a:pt x="52659" y="17111"/>
                      <a:pt x="54004" y="18558"/>
                    </a:cubicBezTo>
                    <a:lnTo>
                      <a:pt x="54004" y="18558"/>
                    </a:lnTo>
                    <a:cubicBezTo>
                      <a:pt x="54001" y="18558"/>
                      <a:pt x="53998" y="18558"/>
                      <a:pt x="53995" y="18558"/>
                    </a:cubicBezTo>
                    <a:cubicBezTo>
                      <a:pt x="53975" y="18558"/>
                      <a:pt x="53956" y="18558"/>
                      <a:pt x="53936" y="18558"/>
                    </a:cubicBezTo>
                    <a:cubicBezTo>
                      <a:pt x="52067" y="18558"/>
                      <a:pt x="50308" y="19396"/>
                      <a:pt x="49058" y="20700"/>
                    </a:cubicBezTo>
                    <a:cubicBezTo>
                      <a:pt x="49147" y="19114"/>
                      <a:pt x="48565" y="17608"/>
                      <a:pt x="47570" y="16426"/>
                    </a:cubicBezTo>
                    <a:cubicBezTo>
                      <a:pt x="47996" y="16347"/>
                      <a:pt x="48424" y="16308"/>
                      <a:pt x="48849" y="16308"/>
                    </a:cubicBezTo>
                    <a:close/>
                    <a:moveTo>
                      <a:pt x="59142" y="16308"/>
                    </a:moveTo>
                    <a:cubicBezTo>
                      <a:pt x="59566" y="16308"/>
                      <a:pt x="59994" y="16347"/>
                      <a:pt x="60420" y="16426"/>
                    </a:cubicBezTo>
                    <a:cubicBezTo>
                      <a:pt x="59425" y="17608"/>
                      <a:pt x="58843" y="19114"/>
                      <a:pt x="58932" y="20700"/>
                    </a:cubicBezTo>
                    <a:cubicBezTo>
                      <a:pt x="57691" y="19396"/>
                      <a:pt x="55923" y="18558"/>
                      <a:pt x="54054" y="18558"/>
                    </a:cubicBezTo>
                    <a:cubicBezTo>
                      <a:pt x="54037" y="18558"/>
                      <a:pt x="54021" y="18558"/>
                      <a:pt x="54004" y="18558"/>
                    </a:cubicBezTo>
                    <a:lnTo>
                      <a:pt x="54004" y="18558"/>
                    </a:lnTo>
                    <a:cubicBezTo>
                      <a:pt x="55341" y="17111"/>
                      <a:pt x="57209" y="16308"/>
                      <a:pt x="59142" y="16308"/>
                    </a:cubicBezTo>
                    <a:close/>
                    <a:moveTo>
                      <a:pt x="12289" y="16415"/>
                    </a:moveTo>
                    <a:cubicBezTo>
                      <a:pt x="12716" y="16415"/>
                      <a:pt x="13146" y="16454"/>
                      <a:pt x="13574" y="16533"/>
                    </a:cubicBezTo>
                    <a:cubicBezTo>
                      <a:pt x="13055" y="17142"/>
                      <a:pt x="12651" y="17850"/>
                      <a:pt x="12391" y="18612"/>
                    </a:cubicBezTo>
                    <a:cubicBezTo>
                      <a:pt x="12150" y="19311"/>
                      <a:pt x="12042" y="20055"/>
                      <a:pt x="12087" y="20798"/>
                    </a:cubicBezTo>
                    <a:cubicBezTo>
                      <a:pt x="10839" y="19488"/>
                      <a:pt x="9059" y="18657"/>
                      <a:pt x="7189" y="18657"/>
                    </a:cubicBezTo>
                    <a:cubicBezTo>
                      <a:pt x="7179" y="18657"/>
                      <a:pt x="7169" y="18657"/>
                      <a:pt x="7159" y="18657"/>
                    </a:cubicBezTo>
                    <a:cubicBezTo>
                      <a:pt x="8494" y="17211"/>
                      <a:pt x="10358" y="16415"/>
                      <a:pt x="12289" y="16415"/>
                    </a:cubicBezTo>
                    <a:close/>
                    <a:moveTo>
                      <a:pt x="25318" y="16415"/>
                    </a:moveTo>
                    <a:cubicBezTo>
                      <a:pt x="27251" y="16415"/>
                      <a:pt x="29119" y="17218"/>
                      <a:pt x="30456" y="18666"/>
                    </a:cubicBezTo>
                    <a:cubicBezTo>
                      <a:pt x="30436" y="18665"/>
                      <a:pt x="30417" y="18665"/>
                      <a:pt x="30397" y="18665"/>
                    </a:cubicBezTo>
                    <a:cubicBezTo>
                      <a:pt x="28537" y="18665"/>
                      <a:pt x="26769" y="19504"/>
                      <a:pt x="25528" y="20798"/>
                    </a:cubicBezTo>
                    <a:cubicBezTo>
                      <a:pt x="25563" y="20063"/>
                      <a:pt x="25465" y="19320"/>
                      <a:pt x="25223" y="18621"/>
                    </a:cubicBezTo>
                    <a:cubicBezTo>
                      <a:pt x="24963" y="17859"/>
                      <a:pt x="24560" y="17151"/>
                      <a:pt x="24040" y="16533"/>
                    </a:cubicBezTo>
                    <a:cubicBezTo>
                      <a:pt x="24466" y="16454"/>
                      <a:pt x="24893" y="16415"/>
                      <a:pt x="25318" y="16415"/>
                    </a:cubicBezTo>
                    <a:close/>
                    <a:moveTo>
                      <a:pt x="106101" y="16215"/>
                    </a:moveTo>
                    <a:cubicBezTo>
                      <a:pt x="106563" y="16215"/>
                      <a:pt x="107027" y="16260"/>
                      <a:pt x="107489" y="16354"/>
                    </a:cubicBezTo>
                    <a:cubicBezTo>
                      <a:pt x="106486" y="17608"/>
                      <a:pt x="105930" y="19194"/>
                      <a:pt x="106136" y="20870"/>
                    </a:cubicBezTo>
                    <a:cubicBezTo>
                      <a:pt x="104884" y="19414"/>
                      <a:pt x="103008" y="18459"/>
                      <a:pt x="101021" y="18459"/>
                    </a:cubicBezTo>
                    <a:cubicBezTo>
                      <a:pt x="101003" y="18459"/>
                      <a:pt x="100984" y="18459"/>
                      <a:pt x="100966" y="18460"/>
                    </a:cubicBezTo>
                    <a:cubicBezTo>
                      <a:pt x="102304" y="17013"/>
                      <a:pt x="104173" y="16215"/>
                      <a:pt x="106101" y="16215"/>
                    </a:cubicBezTo>
                    <a:close/>
                    <a:moveTo>
                      <a:pt x="70811" y="11695"/>
                    </a:moveTo>
                    <a:cubicBezTo>
                      <a:pt x="71307" y="11695"/>
                      <a:pt x="71806" y="11748"/>
                      <a:pt x="72301" y="11856"/>
                    </a:cubicBezTo>
                    <a:cubicBezTo>
                      <a:pt x="71289" y="13119"/>
                      <a:pt x="70742" y="14714"/>
                      <a:pt x="70939" y="16381"/>
                    </a:cubicBezTo>
                    <a:lnTo>
                      <a:pt x="70948" y="16372"/>
                    </a:lnTo>
                    <a:cubicBezTo>
                      <a:pt x="71456" y="16258"/>
                      <a:pt x="71969" y="16202"/>
                      <a:pt x="72477" y="16202"/>
                    </a:cubicBezTo>
                    <a:cubicBezTo>
                      <a:pt x="74410" y="16202"/>
                      <a:pt x="76285" y="17004"/>
                      <a:pt x="77633" y="18451"/>
                    </a:cubicBezTo>
                    <a:cubicBezTo>
                      <a:pt x="77615" y="18450"/>
                      <a:pt x="77597" y="18450"/>
                      <a:pt x="77579" y="18450"/>
                    </a:cubicBezTo>
                    <a:cubicBezTo>
                      <a:pt x="75529" y="18450"/>
                      <a:pt x="73607" y="19459"/>
                      <a:pt x="72355" y="20986"/>
                    </a:cubicBezTo>
                    <a:cubicBezTo>
                      <a:pt x="72747" y="17261"/>
                      <a:pt x="69434" y="13952"/>
                      <a:pt x="65721" y="13952"/>
                    </a:cubicBezTo>
                    <a:cubicBezTo>
                      <a:pt x="65701" y="13952"/>
                      <a:pt x="65682" y="13952"/>
                      <a:pt x="65662" y="13952"/>
                    </a:cubicBezTo>
                    <a:cubicBezTo>
                      <a:pt x="67003" y="12497"/>
                      <a:pt x="68877" y="11695"/>
                      <a:pt x="70811" y="11695"/>
                    </a:cubicBezTo>
                    <a:close/>
                    <a:moveTo>
                      <a:pt x="35609" y="16412"/>
                    </a:moveTo>
                    <a:cubicBezTo>
                      <a:pt x="36071" y="16412"/>
                      <a:pt x="36535" y="16458"/>
                      <a:pt x="36997" y="16551"/>
                    </a:cubicBezTo>
                    <a:cubicBezTo>
                      <a:pt x="36002" y="17805"/>
                      <a:pt x="35447" y="19400"/>
                      <a:pt x="35644" y="21067"/>
                    </a:cubicBezTo>
                    <a:cubicBezTo>
                      <a:pt x="34392" y="19611"/>
                      <a:pt x="32516" y="18656"/>
                      <a:pt x="30529" y="18656"/>
                    </a:cubicBezTo>
                    <a:cubicBezTo>
                      <a:pt x="30511" y="18656"/>
                      <a:pt x="30492" y="18657"/>
                      <a:pt x="30474" y="18657"/>
                    </a:cubicBezTo>
                    <a:cubicBezTo>
                      <a:pt x="31812" y="17210"/>
                      <a:pt x="33680" y="16412"/>
                      <a:pt x="35609" y="16412"/>
                    </a:cubicBezTo>
                    <a:close/>
                    <a:moveTo>
                      <a:pt x="112819" y="14254"/>
                    </a:moveTo>
                    <a:cubicBezTo>
                      <a:pt x="115994" y="14254"/>
                      <a:pt x="119169" y="16333"/>
                      <a:pt x="119209" y="20494"/>
                    </a:cubicBezTo>
                    <a:lnTo>
                      <a:pt x="119209" y="20494"/>
                    </a:lnTo>
                    <a:cubicBezTo>
                      <a:pt x="118731" y="20389"/>
                      <a:pt x="118248" y="20338"/>
                      <a:pt x="117769" y="20338"/>
                    </a:cubicBezTo>
                    <a:cubicBezTo>
                      <a:pt x="115913" y="20338"/>
                      <a:pt x="114109" y="21105"/>
                      <a:pt x="112821" y="22501"/>
                    </a:cubicBezTo>
                    <a:lnTo>
                      <a:pt x="112821" y="22492"/>
                    </a:lnTo>
                    <a:cubicBezTo>
                      <a:pt x="111539" y="21121"/>
                      <a:pt x="109747" y="20332"/>
                      <a:pt x="107865" y="20332"/>
                    </a:cubicBezTo>
                    <a:cubicBezTo>
                      <a:pt x="107382" y="20332"/>
                      <a:pt x="106898" y="20386"/>
                      <a:pt x="106423" y="20494"/>
                    </a:cubicBezTo>
                    <a:lnTo>
                      <a:pt x="106423" y="20494"/>
                    </a:lnTo>
                    <a:cubicBezTo>
                      <a:pt x="106463" y="16335"/>
                      <a:pt x="109641" y="14254"/>
                      <a:pt x="112819" y="14254"/>
                    </a:cubicBezTo>
                    <a:close/>
                    <a:moveTo>
                      <a:pt x="136134" y="14257"/>
                    </a:moveTo>
                    <a:cubicBezTo>
                      <a:pt x="139307" y="14257"/>
                      <a:pt x="142483" y="16335"/>
                      <a:pt x="142525" y="20492"/>
                    </a:cubicBezTo>
                    <a:lnTo>
                      <a:pt x="142525" y="20492"/>
                    </a:lnTo>
                    <a:cubicBezTo>
                      <a:pt x="142054" y="20391"/>
                      <a:pt x="141580" y="20342"/>
                      <a:pt x="141109" y="20342"/>
                    </a:cubicBezTo>
                    <a:cubicBezTo>
                      <a:pt x="139250" y="20342"/>
                      <a:pt x="137444" y="21108"/>
                      <a:pt x="136145" y="22501"/>
                    </a:cubicBezTo>
                    <a:cubicBezTo>
                      <a:pt x="134872" y="21121"/>
                      <a:pt x="133071" y="20341"/>
                      <a:pt x="131199" y="20341"/>
                    </a:cubicBezTo>
                    <a:cubicBezTo>
                      <a:pt x="130715" y="20341"/>
                      <a:pt x="130231" y="20395"/>
                      <a:pt x="129756" y="20494"/>
                    </a:cubicBezTo>
                    <a:lnTo>
                      <a:pt x="129756" y="20494"/>
                    </a:lnTo>
                    <a:cubicBezTo>
                      <a:pt x="129787" y="16336"/>
                      <a:pt x="132959" y="14257"/>
                      <a:pt x="136134" y="14257"/>
                    </a:cubicBezTo>
                    <a:close/>
                    <a:moveTo>
                      <a:pt x="89297" y="14362"/>
                    </a:moveTo>
                    <a:cubicBezTo>
                      <a:pt x="91875" y="14362"/>
                      <a:pt x="94452" y="15733"/>
                      <a:pt x="95348" y="18477"/>
                    </a:cubicBezTo>
                    <a:cubicBezTo>
                      <a:pt x="95572" y="19158"/>
                      <a:pt x="95679" y="19875"/>
                      <a:pt x="95688" y="20583"/>
                    </a:cubicBezTo>
                    <a:cubicBezTo>
                      <a:pt x="95213" y="20481"/>
                      <a:pt x="94735" y="20431"/>
                      <a:pt x="94260" y="20431"/>
                    </a:cubicBezTo>
                    <a:cubicBezTo>
                      <a:pt x="92399" y="20431"/>
                      <a:pt x="90599" y="21198"/>
                      <a:pt x="89299" y="22590"/>
                    </a:cubicBezTo>
                    <a:cubicBezTo>
                      <a:pt x="88018" y="21210"/>
                      <a:pt x="86226" y="20431"/>
                      <a:pt x="84344" y="20431"/>
                    </a:cubicBezTo>
                    <a:cubicBezTo>
                      <a:pt x="83860" y="20431"/>
                      <a:pt x="83376" y="20485"/>
                      <a:pt x="82902" y="20583"/>
                    </a:cubicBezTo>
                    <a:cubicBezTo>
                      <a:pt x="82902" y="19875"/>
                      <a:pt x="83018" y="19158"/>
                      <a:pt x="83233" y="18486"/>
                    </a:cubicBezTo>
                    <a:cubicBezTo>
                      <a:pt x="84130" y="15738"/>
                      <a:pt x="86714" y="14362"/>
                      <a:pt x="89297" y="14362"/>
                    </a:cubicBezTo>
                    <a:close/>
                    <a:moveTo>
                      <a:pt x="42353" y="14449"/>
                    </a:moveTo>
                    <a:cubicBezTo>
                      <a:pt x="45529" y="14449"/>
                      <a:pt x="48704" y="16525"/>
                      <a:pt x="48744" y="20682"/>
                    </a:cubicBezTo>
                    <a:cubicBezTo>
                      <a:pt x="48269" y="20580"/>
                      <a:pt x="47791" y="20530"/>
                      <a:pt x="47316" y="20530"/>
                    </a:cubicBezTo>
                    <a:cubicBezTo>
                      <a:pt x="45456" y="20530"/>
                      <a:pt x="43649" y="21293"/>
                      <a:pt x="42351" y="22684"/>
                    </a:cubicBezTo>
                    <a:lnTo>
                      <a:pt x="42351" y="22684"/>
                    </a:lnTo>
                    <a:cubicBezTo>
                      <a:pt x="41070" y="21307"/>
                      <a:pt x="39280" y="20529"/>
                      <a:pt x="37400" y="20529"/>
                    </a:cubicBezTo>
                    <a:cubicBezTo>
                      <a:pt x="36916" y="20529"/>
                      <a:pt x="36432" y="20583"/>
                      <a:pt x="35958" y="20682"/>
                    </a:cubicBezTo>
                    <a:cubicBezTo>
                      <a:pt x="35998" y="16527"/>
                      <a:pt x="39176" y="14449"/>
                      <a:pt x="42353" y="14449"/>
                    </a:cubicBezTo>
                    <a:close/>
                    <a:moveTo>
                      <a:pt x="65651" y="14458"/>
                    </a:moveTo>
                    <a:cubicBezTo>
                      <a:pt x="68826" y="14458"/>
                      <a:pt x="72001" y="16534"/>
                      <a:pt x="72041" y="20691"/>
                    </a:cubicBezTo>
                    <a:cubicBezTo>
                      <a:pt x="71568" y="20589"/>
                      <a:pt x="71091" y="20539"/>
                      <a:pt x="70617" y="20539"/>
                    </a:cubicBezTo>
                    <a:cubicBezTo>
                      <a:pt x="68758" y="20539"/>
                      <a:pt x="66952" y="21305"/>
                      <a:pt x="65653" y="22698"/>
                    </a:cubicBezTo>
                    <a:cubicBezTo>
                      <a:pt x="64371" y="21318"/>
                      <a:pt x="62579" y="20538"/>
                      <a:pt x="60697" y="20538"/>
                    </a:cubicBezTo>
                    <a:cubicBezTo>
                      <a:pt x="60214" y="20538"/>
                      <a:pt x="59730" y="20592"/>
                      <a:pt x="59255" y="20691"/>
                    </a:cubicBezTo>
                    <a:cubicBezTo>
                      <a:pt x="59295" y="16536"/>
                      <a:pt x="62473" y="14458"/>
                      <a:pt x="65651" y="14458"/>
                    </a:cubicBezTo>
                    <a:close/>
                    <a:moveTo>
                      <a:pt x="18803" y="14564"/>
                    </a:moveTo>
                    <a:cubicBezTo>
                      <a:pt x="21386" y="14564"/>
                      <a:pt x="23968" y="15937"/>
                      <a:pt x="24864" y="18684"/>
                    </a:cubicBezTo>
                    <a:cubicBezTo>
                      <a:pt x="25079" y="19365"/>
                      <a:pt x="25196" y="20072"/>
                      <a:pt x="25196" y="20789"/>
                    </a:cubicBezTo>
                    <a:cubicBezTo>
                      <a:pt x="24718" y="20684"/>
                      <a:pt x="24235" y="20633"/>
                      <a:pt x="23756" y="20633"/>
                    </a:cubicBezTo>
                    <a:cubicBezTo>
                      <a:pt x="21903" y="20633"/>
                      <a:pt x="20103" y="21401"/>
                      <a:pt x="18807" y="22796"/>
                    </a:cubicBezTo>
                    <a:cubicBezTo>
                      <a:pt x="17542" y="21424"/>
                      <a:pt x="15754" y="20637"/>
                      <a:pt x="13893" y="20637"/>
                    </a:cubicBezTo>
                    <a:cubicBezTo>
                      <a:pt x="13882" y="20637"/>
                      <a:pt x="13871" y="20637"/>
                      <a:pt x="13861" y="20637"/>
                    </a:cubicBezTo>
                    <a:cubicBezTo>
                      <a:pt x="13368" y="20637"/>
                      <a:pt x="12884" y="20682"/>
                      <a:pt x="12409" y="20789"/>
                    </a:cubicBezTo>
                    <a:cubicBezTo>
                      <a:pt x="12418" y="20072"/>
                      <a:pt x="12526" y="19365"/>
                      <a:pt x="12741" y="18684"/>
                    </a:cubicBezTo>
                    <a:cubicBezTo>
                      <a:pt x="13637" y="15937"/>
                      <a:pt x="16220" y="14564"/>
                      <a:pt x="18803" y="14564"/>
                    </a:cubicBezTo>
                    <a:close/>
                    <a:moveTo>
                      <a:pt x="117964" y="20716"/>
                    </a:moveTo>
                    <a:cubicBezTo>
                      <a:pt x="118390" y="20716"/>
                      <a:pt x="118819" y="20755"/>
                      <a:pt x="119245" y="20834"/>
                    </a:cubicBezTo>
                    <a:cubicBezTo>
                      <a:pt x="118726" y="21443"/>
                      <a:pt x="118322" y="22151"/>
                      <a:pt x="118063" y="22913"/>
                    </a:cubicBezTo>
                    <a:cubicBezTo>
                      <a:pt x="117821" y="23612"/>
                      <a:pt x="117722" y="24356"/>
                      <a:pt x="117758" y="25099"/>
                    </a:cubicBezTo>
                    <a:cubicBezTo>
                      <a:pt x="116516" y="23796"/>
                      <a:pt x="114757" y="22957"/>
                      <a:pt x="112897" y="22957"/>
                    </a:cubicBezTo>
                    <a:cubicBezTo>
                      <a:pt x="112878" y="22957"/>
                      <a:pt x="112858" y="22958"/>
                      <a:pt x="112839" y="22958"/>
                    </a:cubicBezTo>
                    <a:cubicBezTo>
                      <a:pt x="114174" y="21512"/>
                      <a:pt x="116038" y="20716"/>
                      <a:pt x="117964" y="20716"/>
                    </a:cubicBezTo>
                    <a:close/>
                    <a:moveTo>
                      <a:pt x="130993" y="20716"/>
                    </a:moveTo>
                    <a:cubicBezTo>
                      <a:pt x="132921" y="20716"/>
                      <a:pt x="134791" y="21512"/>
                      <a:pt x="136127" y="22958"/>
                    </a:cubicBezTo>
                    <a:cubicBezTo>
                      <a:pt x="136107" y="22958"/>
                      <a:pt x="136088" y="22957"/>
                      <a:pt x="136068" y="22957"/>
                    </a:cubicBezTo>
                    <a:cubicBezTo>
                      <a:pt x="134208" y="22957"/>
                      <a:pt x="132440" y="23796"/>
                      <a:pt x="131199" y="25099"/>
                    </a:cubicBezTo>
                    <a:cubicBezTo>
                      <a:pt x="131234" y="24356"/>
                      <a:pt x="131136" y="23612"/>
                      <a:pt x="130894" y="22913"/>
                    </a:cubicBezTo>
                    <a:cubicBezTo>
                      <a:pt x="130634" y="22151"/>
                      <a:pt x="130231" y="21452"/>
                      <a:pt x="129711" y="20834"/>
                    </a:cubicBezTo>
                    <a:cubicBezTo>
                      <a:pt x="130138" y="20755"/>
                      <a:pt x="130567" y="20716"/>
                      <a:pt x="130993" y="20716"/>
                    </a:cubicBezTo>
                    <a:close/>
                    <a:moveTo>
                      <a:pt x="84143" y="20805"/>
                    </a:moveTo>
                    <a:cubicBezTo>
                      <a:pt x="86076" y="20805"/>
                      <a:pt x="87948" y="21602"/>
                      <a:pt x="89290" y="23047"/>
                    </a:cubicBezTo>
                    <a:cubicBezTo>
                      <a:pt x="90627" y="21607"/>
                      <a:pt x="92501" y="20806"/>
                      <a:pt x="94436" y="20806"/>
                    </a:cubicBezTo>
                    <a:cubicBezTo>
                      <a:pt x="94861" y="20806"/>
                      <a:pt x="95289" y="20845"/>
                      <a:pt x="95715" y="20924"/>
                    </a:cubicBezTo>
                    <a:cubicBezTo>
                      <a:pt x="94720" y="22106"/>
                      <a:pt x="94138" y="23603"/>
                      <a:pt x="94219" y="25198"/>
                    </a:cubicBezTo>
                    <a:cubicBezTo>
                      <a:pt x="92977" y="23894"/>
                      <a:pt x="91209" y="23056"/>
                      <a:pt x="89341" y="23056"/>
                    </a:cubicBezTo>
                    <a:cubicBezTo>
                      <a:pt x="89321" y="23056"/>
                      <a:pt x="89301" y="23056"/>
                      <a:pt x="89281" y="23056"/>
                    </a:cubicBezTo>
                    <a:cubicBezTo>
                      <a:pt x="89262" y="23056"/>
                      <a:pt x="89242" y="23056"/>
                      <a:pt x="89222" y="23056"/>
                    </a:cubicBezTo>
                    <a:cubicBezTo>
                      <a:pt x="87362" y="23056"/>
                      <a:pt x="85595" y="23894"/>
                      <a:pt x="84353" y="25198"/>
                    </a:cubicBezTo>
                    <a:cubicBezTo>
                      <a:pt x="84434" y="23612"/>
                      <a:pt x="83851" y="22106"/>
                      <a:pt x="82866" y="20924"/>
                    </a:cubicBezTo>
                    <a:lnTo>
                      <a:pt x="82857" y="20924"/>
                    </a:lnTo>
                    <a:cubicBezTo>
                      <a:pt x="83285" y="20844"/>
                      <a:pt x="83716" y="20805"/>
                      <a:pt x="84143" y="20805"/>
                    </a:cubicBezTo>
                    <a:close/>
                    <a:moveTo>
                      <a:pt x="60510" y="20908"/>
                    </a:moveTo>
                    <a:cubicBezTo>
                      <a:pt x="62444" y="20908"/>
                      <a:pt x="64322" y="21705"/>
                      <a:pt x="65662" y="23155"/>
                    </a:cubicBezTo>
                    <a:cubicBezTo>
                      <a:pt x="65642" y="23155"/>
                      <a:pt x="65622" y="23155"/>
                      <a:pt x="65602" y="23155"/>
                    </a:cubicBezTo>
                    <a:cubicBezTo>
                      <a:pt x="63720" y="23155"/>
                      <a:pt x="61965" y="23989"/>
                      <a:pt x="60724" y="25287"/>
                    </a:cubicBezTo>
                    <a:lnTo>
                      <a:pt x="60724" y="25287"/>
                    </a:lnTo>
                    <a:cubicBezTo>
                      <a:pt x="60769" y="24543"/>
                      <a:pt x="60662" y="23809"/>
                      <a:pt x="60429" y="23110"/>
                    </a:cubicBezTo>
                    <a:cubicBezTo>
                      <a:pt x="60160" y="22348"/>
                      <a:pt x="59766" y="21641"/>
                      <a:pt x="59246" y="21022"/>
                    </a:cubicBezTo>
                    <a:cubicBezTo>
                      <a:pt x="59667" y="20945"/>
                      <a:pt x="60090" y="20908"/>
                      <a:pt x="60510" y="20908"/>
                    </a:cubicBezTo>
                    <a:close/>
                    <a:moveTo>
                      <a:pt x="47505" y="20905"/>
                    </a:moveTo>
                    <a:cubicBezTo>
                      <a:pt x="47929" y="20905"/>
                      <a:pt x="48356" y="20943"/>
                      <a:pt x="48780" y="21022"/>
                    </a:cubicBezTo>
                    <a:cubicBezTo>
                      <a:pt x="48251" y="21641"/>
                      <a:pt x="47848" y="22348"/>
                      <a:pt x="47579" y="23119"/>
                    </a:cubicBezTo>
                    <a:lnTo>
                      <a:pt x="47597" y="23110"/>
                    </a:lnTo>
                    <a:lnTo>
                      <a:pt x="47597" y="23110"/>
                    </a:lnTo>
                    <a:cubicBezTo>
                      <a:pt x="47355" y="23809"/>
                      <a:pt x="47257" y="24544"/>
                      <a:pt x="47293" y="25287"/>
                    </a:cubicBezTo>
                    <a:cubicBezTo>
                      <a:pt x="46045" y="23977"/>
                      <a:pt x="44274" y="23146"/>
                      <a:pt x="42394" y="23146"/>
                    </a:cubicBezTo>
                    <a:cubicBezTo>
                      <a:pt x="42384" y="23146"/>
                      <a:pt x="42374" y="23146"/>
                      <a:pt x="42364" y="23146"/>
                    </a:cubicBezTo>
                    <a:cubicBezTo>
                      <a:pt x="43709" y="21706"/>
                      <a:pt x="45577" y="20905"/>
                      <a:pt x="47505" y="20905"/>
                    </a:cubicBezTo>
                    <a:close/>
                    <a:moveTo>
                      <a:pt x="107673" y="20708"/>
                    </a:moveTo>
                    <a:cubicBezTo>
                      <a:pt x="109600" y="20708"/>
                      <a:pt x="111466" y="21504"/>
                      <a:pt x="112812" y="22949"/>
                    </a:cubicBezTo>
                    <a:cubicBezTo>
                      <a:pt x="112802" y="22949"/>
                      <a:pt x="112793" y="22949"/>
                      <a:pt x="112783" y="22949"/>
                    </a:cubicBezTo>
                    <a:cubicBezTo>
                      <a:pt x="110787" y="22949"/>
                      <a:pt x="108908" y="23888"/>
                      <a:pt x="107659" y="25341"/>
                    </a:cubicBezTo>
                    <a:cubicBezTo>
                      <a:pt x="107785" y="23675"/>
                      <a:pt x="107184" y="22098"/>
                      <a:pt x="106136" y="20888"/>
                    </a:cubicBezTo>
                    <a:lnTo>
                      <a:pt x="106136" y="20879"/>
                    </a:lnTo>
                    <a:cubicBezTo>
                      <a:pt x="106647" y="20764"/>
                      <a:pt x="107162" y="20708"/>
                      <a:pt x="107673" y="20708"/>
                    </a:cubicBezTo>
                    <a:close/>
                    <a:moveTo>
                      <a:pt x="13652" y="21003"/>
                    </a:moveTo>
                    <a:cubicBezTo>
                      <a:pt x="15588" y="21003"/>
                      <a:pt x="17463" y="21806"/>
                      <a:pt x="18807" y="23253"/>
                    </a:cubicBezTo>
                    <a:cubicBezTo>
                      <a:pt x="18787" y="23253"/>
                      <a:pt x="18768" y="23253"/>
                      <a:pt x="18748" y="23253"/>
                    </a:cubicBezTo>
                    <a:cubicBezTo>
                      <a:pt x="16879" y="23253"/>
                      <a:pt x="15111" y="24092"/>
                      <a:pt x="13870" y="25395"/>
                    </a:cubicBezTo>
                    <a:cubicBezTo>
                      <a:pt x="13951" y="23809"/>
                      <a:pt x="13368" y="22313"/>
                      <a:pt x="12382" y="21130"/>
                    </a:cubicBezTo>
                    <a:lnTo>
                      <a:pt x="12374" y="21121"/>
                    </a:lnTo>
                    <a:cubicBezTo>
                      <a:pt x="12799" y="21042"/>
                      <a:pt x="13227" y="21003"/>
                      <a:pt x="13652" y="21003"/>
                    </a:cubicBezTo>
                    <a:close/>
                    <a:moveTo>
                      <a:pt x="23953" y="21003"/>
                    </a:moveTo>
                    <a:cubicBezTo>
                      <a:pt x="24378" y="21003"/>
                      <a:pt x="24806" y="21042"/>
                      <a:pt x="25232" y="21121"/>
                    </a:cubicBezTo>
                    <a:cubicBezTo>
                      <a:pt x="24237" y="22304"/>
                      <a:pt x="23655" y="23800"/>
                      <a:pt x="23744" y="25395"/>
                    </a:cubicBezTo>
                    <a:cubicBezTo>
                      <a:pt x="22494" y="24092"/>
                      <a:pt x="20726" y="23253"/>
                      <a:pt x="18866" y="23253"/>
                    </a:cubicBezTo>
                    <a:cubicBezTo>
                      <a:pt x="18846" y="23253"/>
                      <a:pt x="18827" y="23253"/>
                      <a:pt x="18807" y="23253"/>
                    </a:cubicBezTo>
                    <a:cubicBezTo>
                      <a:pt x="20144" y="21806"/>
                      <a:pt x="22018" y="21003"/>
                      <a:pt x="23953" y="21003"/>
                    </a:cubicBezTo>
                    <a:close/>
                    <a:moveTo>
                      <a:pt x="37173" y="20910"/>
                    </a:moveTo>
                    <a:cubicBezTo>
                      <a:pt x="39106" y="20910"/>
                      <a:pt x="40979" y="21706"/>
                      <a:pt x="42328" y="23155"/>
                    </a:cubicBezTo>
                    <a:cubicBezTo>
                      <a:pt x="42310" y="23155"/>
                      <a:pt x="42291" y="23155"/>
                      <a:pt x="42273" y="23155"/>
                    </a:cubicBezTo>
                    <a:cubicBezTo>
                      <a:pt x="40286" y="23155"/>
                      <a:pt x="38419" y="24100"/>
                      <a:pt x="37176" y="25538"/>
                    </a:cubicBezTo>
                    <a:cubicBezTo>
                      <a:pt x="37302" y="23881"/>
                      <a:pt x="36701" y="22304"/>
                      <a:pt x="35653" y="21076"/>
                    </a:cubicBezTo>
                    <a:cubicBezTo>
                      <a:pt x="36158" y="20965"/>
                      <a:pt x="36668" y="20910"/>
                      <a:pt x="37173" y="20910"/>
                    </a:cubicBezTo>
                    <a:close/>
                    <a:moveTo>
                      <a:pt x="124477" y="18862"/>
                    </a:moveTo>
                    <a:cubicBezTo>
                      <a:pt x="127059" y="18862"/>
                      <a:pt x="129640" y="20235"/>
                      <a:pt x="130536" y="22985"/>
                    </a:cubicBezTo>
                    <a:cubicBezTo>
                      <a:pt x="130751" y="23666"/>
                      <a:pt x="130867" y="24373"/>
                      <a:pt x="130867" y="25090"/>
                    </a:cubicBezTo>
                    <a:cubicBezTo>
                      <a:pt x="130388" y="24985"/>
                      <a:pt x="129906" y="24934"/>
                      <a:pt x="129426" y="24934"/>
                    </a:cubicBezTo>
                    <a:cubicBezTo>
                      <a:pt x="127574" y="24934"/>
                      <a:pt x="125776" y="25700"/>
                      <a:pt x="124487" y="27089"/>
                    </a:cubicBezTo>
                    <a:cubicBezTo>
                      <a:pt x="123206" y="25709"/>
                      <a:pt x="121414" y="24929"/>
                      <a:pt x="119532" y="24929"/>
                    </a:cubicBezTo>
                    <a:cubicBezTo>
                      <a:pt x="119048" y="24929"/>
                      <a:pt x="118564" y="24983"/>
                      <a:pt x="118089" y="25090"/>
                    </a:cubicBezTo>
                    <a:cubicBezTo>
                      <a:pt x="118089" y="24373"/>
                      <a:pt x="118197" y="23666"/>
                      <a:pt x="118412" y="22985"/>
                    </a:cubicBezTo>
                    <a:cubicBezTo>
                      <a:pt x="119308" y="20237"/>
                      <a:pt x="121893" y="18862"/>
                      <a:pt x="124477" y="18862"/>
                    </a:cubicBezTo>
                    <a:close/>
                    <a:moveTo>
                      <a:pt x="77632" y="18956"/>
                    </a:moveTo>
                    <a:cubicBezTo>
                      <a:pt x="80806" y="18956"/>
                      <a:pt x="83981" y="21032"/>
                      <a:pt x="84022" y="25189"/>
                    </a:cubicBezTo>
                    <a:cubicBezTo>
                      <a:pt x="83548" y="25087"/>
                      <a:pt x="83071" y="25037"/>
                      <a:pt x="82597" y="25037"/>
                    </a:cubicBezTo>
                    <a:cubicBezTo>
                      <a:pt x="80739" y="25037"/>
                      <a:pt x="78934" y="25804"/>
                      <a:pt x="77642" y="27196"/>
                    </a:cubicBezTo>
                    <a:cubicBezTo>
                      <a:pt x="76360" y="25816"/>
                      <a:pt x="74568" y="25037"/>
                      <a:pt x="72687" y="25037"/>
                    </a:cubicBezTo>
                    <a:cubicBezTo>
                      <a:pt x="72203" y="25037"/>
                      <a:pt x="71719" y="25090"/>
                      <a:pt x="71244" y="25189"/>
                    </a:cubicBezTo>
                    <a:cubicBezTo>
                      <a:pt x="71280" y="21035"/>
                      <a:pt x="74456" y="18956"/>
                      <a:pt x="77632" y="18956"/>
                    </a:cubicBezTo>
                    <a:close/>
                    <a:moveTo>
                      <a:pt x="100947" y="18956"/>
                    </a:moveTo>
                    <a:cubicBezTo>
                      <a:pt x="104121" y="18956"/>
                      <a:pt x="107295" y="21032"/>
                      <a:pt x="107337" y="25187"/>
                    </a:cubicBezTo>
                    <a:lnTo>
                      <a:pt x="107337" y="25187"/>
                    </a:lnTo>
                    <a:cubicBezTo>
                      <a:pt x="106865" y="25086"/>
                      <a:pt x="106389" y="25037"/>
                      <a:pt x="105917" y="25037"/>
                    </a:cubicBezTo>
                    <a:cubicBezTo>
                      <a:pt x="104054" y="25037"/>
                      <a:pt x="102249" y="25804"/>
                      <a:pt x="100957" y="27196"/>
                    </a:cubicBezTo>
                    <a:cubicBezTo>
                      <a:pt x="99676" y="25816"/>
                      <a:pt x="97883" y="25037"/>
                      <a:pt x="96002" y="25037"/>
                    </a:cubicBezTo>
                    <a:cubicBezTo>
                      <a:pt x="95518" y="25037"/>
                      <a:pt x="95034" y="25090"/>
                      <a:pt x="94559" y="25189"/>
                    </a:cubicBezTo>
                    <a:cubicBezTo>
                      <a:pt x="94595" y="21035"/>
                      <a:pt x="97771" y="18956"/>
                      <a:pt x="100947" y="18956"/>
                    </a:cubicBezTo>
                    <a:close/>
                    <a:moveTo>
                      <a:pt x="53993" y="19061"/>
                    </a:moveTo>
                    <a:cubicBezTo>
                      <a:pt x="56574" y="19061"/>
                      <a:pt x="59156" y="20434"/>
                      <a:pt x="60052" y="23182"/>
                    </a:cubicBezTo>
                    <a:lnTo>
                      <a:pt x="60070" y="23173"/>
                    </a:lnTo>
                    <a:cubicBezTo>
                      <a:pt x="60285" y="23854"/>
                      <a:pt x="60393" y="24562"/>
                      <a:pt x="60402" y="25278"/>
                    </a:cubicBezTo>
                    <a:cubicBezTo>
                      <a:pt x="59927" y="25177"/>
                      <a:pt x="59448" y="25127"/>
                      <a:pt x="58973" y="25127"/>
                    </a:cubicBezTo>
                    <a:cubicBezTo>
                      <a:pt x="57110" y="25127"/>
                      <a:pt x="55305" y="25893"/>
                      <a:pt x="54013" y="27286"/>
                    </a:cubicBezTo>
                    <a:cubicBezTo>
                      <a:pt x="52732" y="25906"/>
                      <a:pt x="50939" y="25126"/>
                      <a:pt x="49058" y="25126"/>
                    </a:cubicBezTo>
                    <a:cubicBezTo>
                      <a:pt x="48574" y="25126"/>
                      <a:pt x="48090" y="25171"/>
                      <a:pt x="47615" y="25278"/>
                    </a:cubicBezTo>
                    <a:cubicBezTo>
                      <a:pt x="47615" y="24562"/>
                      <a:pt x="47732" y="23854"/>
                      <a:pt x="47947" y="23173"/>
                    </a:cubicBezTo>
                    <a:cubicBezTo>
                      <a:pt x="48838" y="20432"/>
                      <a:pt x="51415" y="19061"/>
                      <a:pt x="53993" y="19061"/>
                    </a:cubicBezTo>
                    <a:close/>
                    <a:moveTo>
                      <a:pt x="7148" y="19155"/>
                    </a:moveTo>
                    <a:cubicBezTo>
                      <a:pt x="10323" y="19155"/>
                      <a:pt x="13498" y="21234"/>
                      <a:pt x="13538" y="25395"/>
                    </a:cubicBezTo>
                    <a:cubicBezTo>
                      <a:pt x="13060" y="25290"/>
                      <a:pt x="12577" y="25239"/>
                      <a:pt x="12098" y="25239"/>
                    </a:cubicBezTo>
                    <a:cubicBezTo>
                      <a:pt x="10244" y="25239"/>
                      <a:pt x="8445" y="26005"/>
                      <a:pt x="7150" y="27393"/>
                    </a:cubicBezTo>
                    <a:cubicBezTo>
                      <a:pt x="5868" y="26013"/>
                      <a:pt x="4076" y="25234"/>
                      <a:pt x="2194" y="25234"/>
                    </a:cubicBezTo>
                    <a:cubicBezTo>
                      <a:pt x="1711" y="25234"/>
                      <a:pt x="1227" y="25287"/>
                      <a:pt x="752" y="25395"/>
                    </a:cubicBezTo>
                    <a:cubicBezTo>
                      <a:pt x="792" y="21236"/>
                      <a:pt x="3970" y="19155"/>
                      <a:pt x="7148" y="19155"/>
                    </a:cubicBezTo>
                    <a:close/>
                    <a:moveTo>
                      <a:pt x="30463" y="19158"/>
                    </a:moveTo>
                    <a:cubicBezTo>
                      <a:pt x="33636" y="19158"/>
                      <a:pt x="36811" y="21236"/>
                      <a:pt x="36854" y="25391"/>
                    </a:cubicBezTo>
                    <a:lnTo>
                      <a:pt x="36854" y="25391"/>
                    </a:lnTo>
                    <a:cubicBezTo>
                      <a:pt x="36379" y="25289"/>
                      <a:pt x="35901" y="25239"/>
                      <a:pt x="35426" y="25239"/>
                    </a:cubicBezTo>
                    <a:cubicBezTo>
                      <a:pt x="33569" y="25239"/>
                      <a:pt x="31771" y="26005"/>
                      <a:pt x="30483" y="27393"/>
                    </a:cubicBezTo>
                    <a:cubicBezTo>
                      <a:pt x="29201" y="26022"/>
                      <a:pt x="27409" y="25234"/>
                      <a:pt x="25528" y="25234"/>
                    </a:cubicBezTo>
                    <a:cubicBezTo>
                      <a:pt x="25044" y="25234"/>
                      <a:pt x="24560" y="25287"/>
                      <a:pt x="24085" y="25395"/>
                    </a:cubicBezTo>
                    <a:cubicBezTo>
                      <a:pt x="24116" y="21237"/>
                      <a:pt x="27288" y="19158"/>
                      <a:pt x="30463" y="19158"/>
                    </a:cubicBezTo>
                    <a:close/>
                    <a:moveTo>
                      <a:pt x="129616" y="25309"/>
                    </a:moveTo>
                    <a:cubicBezTo>
                      <a:pt x="130046" y="25309"/>
                      <a:pt x="130480" y="25349"/>
                      <a:pt x="130912" y="25431"/>
                    </a:cubicBezTo>
                    <a:cubicBezTo>
                      <a:pt x="129908" y="26605"/>
                      <a:pt x="129326" y="28110"/>
                      <a:pt x="129415" y="29696"/>
                    </a:cubicBezTo>
                    <a:lnTo>
                      <a:pt x="129415" y="29705"/>
                    </a:lnTo>
                    <a:cubicBezTo>
                      <a:pt x="128174" y="28393"/>
                      <a:pt x="126407" y="27563"/>
                      <a:pt x="124538" y="27563"/>
                    </a:cubicBezTo>
                    <a:cubicBezTo>
                      <a:pt x="124518" y="27563"/>
                      <a:pt x="124498" y="27563"/>
                      <a:pt x="124478" y="27563"/>
                    </a:cubicBezTo>
                    <a:cubicBezTo>
                      <a:pt x="124459" y="27563"/>
                      <a:pt x="124439" y="27563"/>
                      <a:pt x="124419" y="27563"/>
                    </a:cubicBezTo>
                    <a:cubicBezTo>
                      <a:pt x="122559" y="27563"/>
                      <a:pt x="120791" y="28402"/>
                      <a:pt x="119550" y="29705"/>
                    </a:cubicBezTo>
                    <a:cubicBezTo>
                      <a:pt x="119631" y="28110"/>
                      <a:pt x="119048" y="26605"/>
                      <a:pt x="118054" y="25431"/>
                    </a:cubicBezTo>
                    <a:cubicBezTo>
                      <a:pt x="118485" y="25349"/>
                      <a:pt x="118919" y="25309"/>
                      <a:pt x="119350" y="25309"/>
                    </a:cubicBezTo>
                    <a:cubicBezTo>
                      <a:pt x="121279" y="25309"/>
                      <a:pt x="123147" y="26111"/>
                      <a:pt x="124487" y="27554"/>
                    </a:cubicBezTo>
                    <a:cubicBezTo>
                      <a:pt x="125820" y="26111"/>
                      <a:pt x="127687" y="25309"/>
                      <a:pt x="129616" y="25309"/>
                    </a:cubicBezTo>
                    <a:close/>
                    <a:moveTo>
                      <a:pt x="48849" y="25510"/>
                    </a:moveTo>
                    <a:cubicBezTo>
                      <a:pt x="50784" y="25510"/>
                      <a:pt x="52659" y="26313"/>
                      <a:pt x="54004" y="27760"/>
                    </a:cubicBezTo>
                    <a:lnTo>
                      <a:pt x="54004" y="27760"/>
                    </a:lnTo>
                    <a:cubicBezTo>
                      <a:pt x="54001" y="27760"/>
                      <a:pt x="53998" y="27761"/>
                      <a:pt x="53995" y="27761"/>
                    </a:cubicBezTo>
                    <a:cubicBezTo>
                      <a:pt x="53975" y="27760"/>
                      <a:pt x="53956" y="27760"/>
                      <a:pt x="53936" y="27760"/>
                    </a:cubicBezTo>
                    <a:cubicBezTo>
                      <a:pt x="52067" y="27760"/>
                      <a:pt x="50308" y="28599"/>
                      <a:pt x="49058" y="29902"/>
                    </a:cubicBezTo>
                    <a:cubicBezTo>
                      <a:pt x="49138" y="28307"/>
                      <a:pt x="48565" y="26811"/>
                      <a:pt x="47561" y="25628"/>
                    </a:cubicBezTo>
                    <a:lnTo>
                      <a:pt x="47570" y="25628"/>
                    </a:lnTo>
                    <a:cubicBezTo>
                      <a:pt x="47996" y="25549"/>
                      <a:pt x="48424" y="25510"/>
                      <a:pt x="48849" y="25510"/>
                    </a:cubicBezTo>
                    <a:close/>
                    <a:moveTo>
                      <a:pt x="59145" y="25510"/>
                    </a:moveTo>
                    <a:cubicBezTo>
                      <a:pt x="59569" y="25510"/>
                      <a:pt x="59996" y="25549"/>
                      <a:pt x="60420" y="25628"/>
                    </a:cubicBezTo>
                    <a:cubicBezTo>
                      <a:pt x="59434" y="26811"/>
                      <a:pt x="58852" y="28307"/>
                      <a:pt x="58932" y="29902"/>
                    </a:cubicBezTo>
                    <a:cubicBezTo>
                      <a:pt x="57691" y="28599"/>
                      <a:pt x="55923" y="27760"/>
                      <a:pt x="54054" y="27760"/>
                    </a:cubicBezTo>
                    <a:cubicBezTo>
                      <a:pt x="54037" y="27760"/>
                      <a:pt x="54021" y="27760"/>
                      <a:pt x="54004" y="27760"/>
                    </a:cubicBezTo>
                    <a:lnTo>
                      <a:pt x="54004" y="27760"/>
                    </a:lnTo>
                    <a:cubicBezTo>
                      <a:pt x="55341" y="26313"/>
                      <a:pt x="57215" y="25510"/>
                      <a:pt x="59145" y="25510"/>
                    </a:cubicBezTo>
                    <a:close/>
                    <a:moveTo>
                      <a:pt x="25317" y="25617"/>
                    </a:moveTo>
                    <a:cubicBezTo>
                      <a:pt x="27250" y="25617"/>
                      <a:pt x="29122" y="26414"/>
                      <a:pt x="30465" y="27859"/>
                    </a:cubicBezTo>
                    <a:cubicBezTo>
                      <a:pt x="30445" y="27859"/>
                      <a:pt x="30425" y="27859"/>
                      <a:pt x="30406" y="27859"/>
                    </a:cubicBezTo>
                    <a:cubicBezTo>
                      <a:pt x="28537" y="27859"/>
                      <a:pt x="26769" y="28697"/>
                      <a:pt x="25528" y="30001"/>
                    </a:cubicBezTo>
                    <a:cubicBezTo>
                      <a:pt x="25608" y="28415"/>
                      <a:pt x="25026" y="26909"/>
                      <a:pt x="24031" y="25735"/>
                    </a:cubicBezTo>
                    <a:cubicBezTo>
                      <a:pt x="24460" y="25656"/>
                      <a:pt x="24890" y="25617"/>
                      <a:pt x="25317" y="25617"/>
                    </a:cubicBezTo>
                    <a:close/>
                    <a:moveTo>
                      <a:pt x="106136" y="30079"/>
                    </a:moveTo>
                    <a:cubicBezTo>
                      <a:pt x="106135" y="30079"/>
                      <a:pt x="106135" y="30080"/>
                      <a:pt x="106134" y="30080"/>
                    </a:cubicBezTo>
                    <a:lnTo>
                      <a:pt x="106134" y="30080"/>
                    </a:lnTo>
                    <a:lnTo>
                      <a:pt x="106136" y="30081"/>
                    </a:lnTo>
                    <a:cubicBezTo>
                      <a:pt x="106136" y="30081"/>
                      <a:pt x="106136" y="30080"/>
                      <a:pt x="106136" y="30079"/>
                    </a:cubicBezTo>
                    <a:close/>
                    <a:moveTo>
                      <a:pt x="70806" y="20919"/>
                    </a:moveTo>
                    <a:cubicBezTo>
                      <a:pt x="71297" y="20919"/>
                      <a:pt x="71792" y="20971"/>
                      <a:pt x="72283" y="21076"/>
                    </a:cubicBezTo>
                    <a:cubicBezTo>
                      <a:pt x="71289" y="22322"/>
                      <a:pt x="70742" y="23908"/>
                      <a:pt x="70939" y="25574"/>
                    </a:cubicBezTo>
                    <a:cubicBezTo>
                      <a:pt x="71446" y="25463"/>
                      <a:pt x="71957" y="25408"/>
                      <a:pt x="72464" y="25408"/>
                    </a:cubicBezTo>
                    <a:cubicBezTo>
                      <a:pt x="74404" y="25408"/>
                      <a:pt x="76283" y="26206"/>
                      <a:pt x="77633" y="27662"/>
                    </a:cubicBezTo>
                    <a:cubicBezTo>
                      <a:pt x="78968" y="26216"/>
                      <a:pt x="80838" y="25420"/>
                      <a:pt x="82771" y="25420"/>
                    </a:cubicBezTo>
                    <a:cubicBezTo>
                      <a:pt x="83199" y="25420"/>
                      <a:pt x="83629" y="25459"/>
                      <a:pt x="84057" y="25538"/>
                    </a:cubicBezTo>
                    <a:cubicBezTo>
                      <a:pt x="83063" y="26721"/>
                      <a:pt x="82480" y="28218"/>
                      <a:pt x="82570" y="29813"/>
                    </a:cubicBezTo>
                    <a:cubicBezTo>
                      <a:pt x="81320" y="28509"/>
                      <a:pt x="79561" y="27671"/>
                      <a:pt x="77692" y="27671"/>
                    </a:cubicBezTo>
                    <a:cubicBezTo>
                      <a:pt x="77672" y="27671"/>
                      <a:pt x="77653" y="27671"/>
                      <a:pt x="77633" y="27671"/>
                    </a:cubicBezTo>
                    <a:cubicBezTo>
                      <a:pt x="77615" y="27671"/>
                      <a:pt x="77597" y="27671"/>
                      <a:pt x="77578" y="27671"/>
                    </a:cubicBezTo>
                    <a:cubicBezTo>
                      <a:pt x="75520" y="27671"/>
                      <a:pt x="73598" y="28679"/>
                      <a:pt x="72346" y="30207"/>
                    </a:cubicBezTo>
                    <a:cubicBezTo>
                      <a:pt x="72748" y="26485"/>
                      <a:pt x="69425" y="23164"/>
                      <a:pt x="65706" y="23164"/>
                    </a:cubicBezTo>
                    <a:cubicBezTo>
                      <a:pt x="65691" y="23164"/>
                      <a:pt x="65677" y="23164"/>
                      <a:pt x="65662" y="23164"/>
                    </a:cubicBezTo>
                    <a:cubicBezTo>
                      <a:pt x="67004" y="21714"/>
                      <a:pt x="68876" y="20919"/>
                      <a:pt x="70806" y="20919"/>
                    </a:cubicBezTo>
                    <a:close/>
                    <a:moveTo>
                      <a:pt x="35617" y="25606"/>
                    </a:moveTo>
                    <a:cubicBezTo>
                      <a:pt x="36076" y="25606"/>
                      <a:pt x="36538" y="25652"/>
                      <a:pt x="36997" y="25744"/>
                    </a:cubicBezTo>
                    <a:cubicBezTo>
                      <a:pt x="35993" y="26999"/>
                      <a:pt x="35447" y="28594"/>
                      <a:pt x="35644" y="30269"/>
                    </a:cubicBezTo>
                    <a:cubicBezTo>
                      <a:pt x="34392" y="28813"/>
                      <a:pt x="32516" y="27859"/>
                      <a:pt x="30520" y="27859"/>
                    </a:cubicBezTo>
                    <a:cubicBezTo>
                      <a:pt x="30502" y="27859"/>
                      <a:pt x="30483" y="27859"/>
                      <a:pt x="30465" y="27859"/>
                    </a:cubicBezTo>
                    <a:cubicBezTo>
                      <a:pt x="31804" y="26411"/>
                      <a:pt x="33682" y="25606"/>
                      <a:pt x="35617" y="25606"/>
                    </a:cubicBezTo>
                    <a:close/>
                    <a:moveTo>
                      <a:pt x="112816" y="23451"/>
                    </a:moveTo>
                    <a:cubicBezTo>
                      <a:pt x="115993" y="23451"/>
                      <a:pt x="119169" y="25529"/>
                      <a:pt x="119209" y="29687"/>
                    </a:cubicBezTo>
                    <a:cubicBezTo>
                      <a:pt x="118736" y="29585"/>
                      <a:pt x="118259" y="29535"/>
                      <a:pt x="117784" y="29535"/>
                    </a:cubicBezTo>
                    <a:cubicBezTo>
                      <a:pt x="115923" y="29535"/>
                      <a:pt x="114113" y="30302"/>
                      <a:pt x="112821" y="31694"/>
                    </a:cubicBezTo>
                    <a:cubicBezTo>
                      <a:pt x="111539" y="30314"/>
                      <a:pt x="109747" y="29535"/>
                      <a:pt x="107865" y="29535"/>
                    </a:cubicBezTo>
                    <a:cubicBezTo>
                      <a:pt x="107382" y="29535"/>
                      <a:pt x="106898" y="29588"/>
                      <a:pt x="106423" y="29687"/>
                    </a:cubicBezTo>
                    <a:cubicBezTo>
                      <a:pt x="106463" y="25529"/>
                      <a:pt x="109640" y="23451"/>
                      <a:pt x="112816" y="23451"/>
                    </a:cubicBezTo>
                    <a:close/>
                    <a:moveTo>
                      <a:pt x="136139" y="23455"/>
                    </a:moveTo>
                    <a:cubicBezTo>
                      <a:pt x="139311" y="23455"/>
                      <a:pt x="142484" y="25532"/>
                      <a:pt x="142525" y="29687"/>
                    </a:cubicBezTo>
                    <a:lnTo>
                      <a:pt x="142534" y="29696"/>
                    </a:lnTo>
                    <a:cubicBezTo>
                      <a:pt x="142055" y="29591"/>
                      <a:pt x="141572" y="29540"/>
                      <a:pt x="141093" y="29540"/>
                    </a:cubicBezTo>
                    <a:cubicBezTo>
                      <a:pt x="139240" y="29540"/>
                      <a:pt x="137441" y="30306"/>
                      <a:pt x="136145" y="31694"/>
                    </a:cubicBezTo>
                    <a:cubicBezTo>
                      <a:pt x="134872" y="30323"/>
                      <a:pt x="133071" y="29535"/>
                      <a:pt x="131199" y="29535"/>
                    </a:cubicBezTo>
                    <a:cubicBezTo>
                      <a:pt x="130715" y="29535"/>
                      <a:pt x="130231" y="29588"/>
                      <a:pt x="129756" y="29696"/>
                    </a:cubicBezTo>
                    <a:cubicBezTo>
                      <a:pt x="129787" y="25536"/>
                      <a:pt x="132963" y="23455"/>
                      <a:pt x="136139" y="23455"/>
                    </a:cubicBezTo>
                    <a:close/>
                    <a:moveTo>
                      <a:pt x="89290" y="23558"/>
                    </a:moveTo>
                    <a:cubicBezTo>
                      <a:pt x="92466" y="23558"/>
                      <a:pt x="95642" y="25636"/>
                      <a:pt x="95679" y="29793"/>
                    </a:cubicBezTo>
                    <a:lnTo>
                      <a:pt x="95679" y="29793"/>
                    </a:lnTo>
                    <a:cubicBezTo>
                      <a:pt x="95207" y="29692"/>
                      <a:pt x="94732" y="29643"/>
                      <a:pt x="94260" y="29643"/>
                    </a:cubicBezTo>
                    <a:cubicBezTo>
                      <a:pt x="92399" y="29643"/>
                      <a:pt x="90599" y="30409"/>
                      <a:pt x="89299" y="31802"/>
                    </a:cubicBezTo>
                    <a:cubicBezTo>
                      <a:pt x="88018" y="30422"/>
                      <a:pt x="86226" y="29642"/>
                      <a:pt x="84344" y="29642"/>
                    </a:cubicBezTo>
                    <a:cubicBezTo>
                      <a:pt x="83860" y="29642"/>
                      <a:pt x="83376" y="29696"/>
                      <a:pt x="82902" y="29795"/>
                    </a:cubicBezTo>
                    <a:cubicBezTo>
                      <a:pt x="82937" y="25637"/>
                      <a:pt x="86114" y="23558"/>
                      <a:pt x="89290" y="23558"/>
                    </a:cubicBezTo>
                    <a:close/>
                    <a:moveTo>
                      <a:pt x="65666" y="23648"/>
                    </a:moveTo>
                    <a:cubicBezTo>
                      <a:pt x="68843" y="23648"/>
                      <a:pt x="72019" y="25727"/>
                      <a:pt x="72059" y="29884"/>
                    </a:cubicBezTo>
                    <a:cubicBezTo>
                      <a:pt x="71580" y="29779"/>
                      <a:pt x="71096" y="29728"/>
                      <a:pt x="70615" y="29728"/>
                    </a:cubicBezTo>
                    <a:cubicBezTo>
                      <a:pt x="68761" y="29728"/>
                      <a:pt x="66961" y="30492"/>
                      <a:pt x="65666" y="31886"/>
                    </a:cubicBezTo>
                    <a:lnTo>
                      <a:pt x="65666" y="31886"/>
                    </a:lnTo>
                    <a:cubicBezTo>
                      <a:pt x="64392" y="30517"/>
                      <a:pt x="62615" y="29732"/>
                      <a:pt x="60747" y="29732"/>
                    </a:cubicBezTo>
                    <a:cubicBezTo>
                      <a:pt x="60737" y="29732"/>
                      <a:pt x="60726" y="29732"/>
                      <a:pt x="60715" y="29732"/>
                    </a:cubicBezTo>
                    <a:cubicBezTo>
                      <a:pt x="60231" y="29732"/>
                      <a:pt x="59748" y="29777"/>
                      <a:pt x="59273" y="29884"/>
                    </a:cubicBezTo>
                    <a:cubicBezTo>
                      <a:pt x="59313" y="25727"/>
                      <a:pt x="62490" y="23648"/>
                      <a:pt x="65666" y="23648"/>
                    </a:cubicBezTo>
                    <a:close/>
                    <a:moveTo>
                      <a:pt x="42333" y="23656"/>
                    </a:moveTo>
                    <a:cubicBezTo>
                      <a:pt x="45505" y="23656"/>
                      <a:pt x="48680" y="25731"/>
                      <a:pt x="48726" y="29882"/>
                    </a:cubicBezTo>
                    <a:lnTo>
                      <a:pt x="48726" y="29882"/>
                    </a:lnTo>
                    <a:cubicBezTo>
                      <a:pt x="48256" y="29782"/>
                      <a:pt x="47782" y="29732"/>
                      <a:pt x="47311" y="29732"/>
                    </a:cubicBezTo>
                    <a:cubicBezTo>
                      <a:pt x="45452" y="29732"/>
                      <a:pt x="43648" y="30499"/>
                      <a:pt x="42355" y="31891"/>
                    </a:cubicBezTo>
                    <a:cubicBezTo>
                      <a:pt x="41074" y="30511"/>
                      <a:pt x="39282" y="29732"/>
                      <a:pt x="37400" y="29732"/>
                    </a:cubicBezTo>
                    <a:cubicBezTo>
                      <a:pt x="36916" y="29732"/>
                      <a:pt x="36432" y="29777"/>
                      <a:pt x="35958" y="29884"/>
                    </a:cubicBezTo>
                    <a:cubicBezTo>
                      <a:pt x="35989" y="25732"/>
                      <a:pt x="39159" y="23656"/>
                      <a:pt x="42333" y="23656"/>
                    </a:cubicBezTo>
                    <a:close/>
                    <a:moveTo>
                      <a:pt x="18806" y="23760"/>
                    </a:moveTo>
                    <a:cubicBezTo>
                      <a:pt x="21979" y="23760"/>
                      <a:pt x="25151" y="25836"/>
                      <a:pt x="25196" y="29992"/>
                    </a:cubicBezTo>
                    <a:lnTo>
                      <a:pt x="25196" y="29992"/>
                    </a:lnTo>
                    <a:cubicBezTo>
                      <a:pt x="24718" y="29887"/>
                      <a:pt x="24235" y="29836"/>
                      <a:pt x="23756" y="29836"/>
                    </a:cubicBezTo>
                    <a:cubicBezTo>
                      <a:pt x="21903" y="29836"/>
                      <a:pt x="20103" y="30603"/>
                      <a:pt x="18807" y="31999"/>
                    </a:cubicBezTo>
                    <a:cubicBezTo>
                      <a:pt x="17526" y="30619"/>
                      <a:pt x="15734" y="29839"/>
                      <a:pt x="13852" y="29839"/>
                    </a:cubicBezTo>
                    <a:cubicBezTo>
                      <a:pt x="13368" y="29839"/>
                      <a:pt x="12884" y="29893"/>
                      <a:pt x="12409" y="29992"/>
                    </a:cubicBezTo>
                    <a:cubicBezTo>
                      <a:pt x="12454" y="25839"/>
                      <a:pt x="15631" y="23760"/>
                      <a:pt x="18806" y="23760"/>
                    </a:cubicBezTo>
                    <a:close/>
                    <a:moveTo>
                      <a:pt x="117960" y="29918"/>
                    </a:moveTo>
                    <a:cubicBezTo>
                      <a:pt x="118387" y="29918"/>
                      <a:pt x="118817" y="29957"/>
                      <a:pt x="119245" y="30037"/>
                    </a:cubicBezTo>
                    <a:cubicBezTo>
                      <a:pt x="118251" y="31210"/>
                      <a:pt x="117668" y="32716"/>
                      <a:pt x="117758" y="34302"/>
                    </a:cubicBezTo>
                    <a:cubicBezTo>
                      <a:pt x="116514" y="33005"/>
                      <a:pt x="114758" y="32168"/>
                      <a:pt x="112908" y="32168"/>
                    </a:cubicBezTo>
                    <a:cubicBezTo>
                      <a:pt x="112879" y="32168"/>
                      <a:pt x="112850" y="32169"/>
                      <a:pt x="112821" y="32169"/>
                    </a:cubicBezTo>
                    <a:cubicBezTo>
                      <a:pt x="114156" y="30716"/>
                      <a:pt x="116027" y="29918"/>
                      <a:pt x="117960" y="29918"/>
                    </a:cubicBezTo>
                    <a:close/>
                    <a:moveTo>
                      <a:pt x="84139" y="30021"/>
                    </a:moveTo>
                    <a:cubicBezTo>
                      <a:pt x="86073" y="30021"/>
                      <a:pt x="87951" y="30818"/>
                      <a:pt x="89290" y="32268"/>
                    </a:cubicBezTo>
                    <a:lnTo>
                      <a:pt x="89290" y="32268"/>
                    </a:lnTo>
                    <a:cubicBezTo>
                      <a:pt x="89274" y="32267"/>
                      <a:pt x="89257" y="32267"/>
                      <a:pt x="89240" y="32267"/>
                    </a:cubicBezTo>
                    <a:cubicBezTo>
                      <a:pt x="87371" y="32267"/>
                      <a:pt x="85603" y="33106"/>
                      <a:pt x="84362" y="34409"/>
                    </a:cubicBezTo>
                    <a:cubicBezTo>
                      <a:pt x="84443" y="32814"/>
                      <a:pt x="83860" y="31318"/>
                      <a:pt x="82875" y="30135"/>
                    </a:cubicBezTo>
                    <a:cubicBezTo>
                      <a:pt x="83295" y="30058"/>
                      <a:pt x="83719" y="30021"/>
                      <a:pt x="84139" y="30021"/>
                    </a:cubicBezTo>
                    <a:close/>
                    <a:moveTo>
                      <a:pt x="94446" y="30017"/>
                    </a:moveTo>
                    <a:cubicBezTo>
                      <a:pt x="94870" y="30017"/>
                      <a:pt x="95298" y="30056"/>
                      <a:pt x="95724" y="30135"/>
                    </a:cubicBezTo>
                    <a:cubicBezTo>
                      <a:pt x="94729" y="31318"/>
                      <a:pt x="94147" y="32814"/>
                      <a:pt x="94237" y="34409"/>
                    </a:cubicBezTo>
                    <a:cubicBezTo>
                      <a:pt x="92986" y="33106"/>
                      <a:pt x="91227" y="32267"/>
                      <a:pt x="89359" y="32267"/>
                    </a:cubicBezTo>
                    <a:cubicBezTo>
                      <a:pt x="89339" y="32267"/>
                      <a:pt x="89319" y="32267"/>
                      <a:pt x="89299" y="32268"/>
                    </a:cubicBezTo>
                    <a:cubicBezTo>
                      <a:pt x="90637" y="30820"/>
                      <a:pt x="92510" y="30017"/>
                      <a:pt x="94446" y="30017"/>
                    </a:cubicBezTo>
                    <a:close/>
                    <a:moveTo>
                      <a:pt x="47502" y="30107"/>
                    </a:moveTo>
                    <a:cubicBezTo>
                      <a:pt x="47926" y="30107"/>
                      <a:pt x="48354" y="30146"/>
                      <a:pt x="48780" y="30225"/>
                    </a:cubicBezTo>
                    <a:cubicBezTo>
                      <a:pt x="47785" y="31407"/>
                      <a:pt x="47203" y="32913"/>
                      <a:pt x="47284" y="34499"/>
                    </a:cubicBezTo>
                    <a:cubicBezTo>
                      <a:pt x="46042" y="33196"/>
                      <a:pt x="44275" y="32366"/>
                      <a:pt x="42406" y="32366"/>
                    </a:cubicBezTo>
                    <a:cubicBezTo>
                      <a:pt x="42386" y="32366"/>
                      <a:pt x="42366" y="32366"/>
                      <a:pt x="42346" y="32366"/>
                    </a:cubicBezTo>
                    <a:cubicBezTo>
                      <a:pt x="42343" y="32366"/>
                      <a:pt x="42341" y="32366"/>
                      <a:pt x="42338" y="32366"/>
                    </a:cubicBezTo>
                    <a:lnTo>
                      <a:pt x="42338" y="32366"/>
                    </a:lnTo>
                    <a:lnTo>
                      <a:pt x="42355" y="32357"/>
                    </a:lnTo>
                    <a:cubicBezTo>
                      <a:pt x="43693" y="30910"/>
                      <a:pt x="45566" y="30107"/>
                      <a:pt x="47502" y="30107"/>
                    </a:cubicBezTo>
                    <a:close/>
                    <a:moveTo>
                      <a:pt x="106100" y="25400"/>
                    </a:moveTo>
                    <a:cubicBezTo>
                      <a:pt x="106559" y="25400"/>
                      <a:pt x="107021" y="25446"/>
                      <a:pt x="107480" y="25538"/>
                    </a:cubicBezTo>
                    <a:cubicBezTo>
                      <a:pt x="106477" y="26801"/>
                      <a:pt x="105930" y="28404"/>
                      <a:pt x="106136" y="30079"/>
                    </a:cubicBezTo>
                    <a:lnTo>
                      <a:pt x="106136" y="30079"/>
                    </a:lnTo>
                    <a:cubicBezTo>
                      <a:pt x="106645" y="29966"/>
                      <a:pt x="107158" y="29911"/>
                      <a:pt x="107667" y="29911"/>
                    </a:cubicBezTo>
                    <a:cubicBezTo>
                      <a:pt x="109601" y="29911"/>
                      <a:pt x="111474" y="30709"/>
                      <a:pt x="112821" y="32169"/>
                    </a:cubicBezTo>
                    <a:cubicBezTo>
                      <a:pt x="112793" y="32169"/>
                      <a:pt x="112765" y="32169"/>
                      <a:pt x="112738" y="32169"/>
                    </a:cubicBezTo>
                    <a:cubicBezTo>
                      <a:pt x="110761" y="32169"/>
                      <a:pt x="108905" y="33112"/>
                      <a:pt x="107659" y="34553"/>
                    </a:cubicBezTo>
                    <a:cubicBezTo>
                      <a:pt x="107785" y="32886"/>
                      <a:pt x="107175" y="31300"/>
                      <a:pt x="106127" y="30081"/>
                    </a:cubicBezTo>
                    <a:cubicBezTo>
                      <a:pt x="106130" y="30081"/>
                      <a:pt x="106132" y="30080"/>
                      <a:pt x="106134" y="30080"/>
                    </a:cubicBezTo>
                    <a:lnTo>
                      <a:pt x="106134" y="30080"/>
                    </a:lnTo>
                    <a:lnTo>
                      <a:pt x="106127" y="30072"/>
                    </a:lnTo>
                    <a:cubicBezTo>
                      <a:pt x="104875" y="28616"/>
                      <a:pt x="102990" y="27662"/>
                      <a:pt x="100995" y="27662"/>
                    </a:cubicBezTo>
                    <a:cubicBezTo>
                      <a:pt x="100976" y="27662"/>
                      <a:pt x="100958" y="27662"/>
                      <a:pt x="100939" y="27662"/>
                    </a:cubicBezTo>
                    <a:cubicBezTo>
                      <a:pt x="100919" y="27662"/>
                      <a:pt x="100900" y="27662"/>
                      <a:pt x="100880" y="27662"/>
                    </a:cubicBezTo>
                    <a:cubicBezTo>
                      <a:pt x="99020" y="27662"/>
                      <a:pt x="97252" y="28500"/>
                      <a:pt x="96011" y="29804"/>
                    </a:cubicBezTo>
                    <a:cubicBezTo>
                      <a:pt x="96091" y="28209"/>
                      <a:pt x="95509" y="26712"/>
                      <a:pt x="94514" y="25529"/>
                    </a:cubicBezTo>
                    <a:cubicBezTo>
                      <a:pt x="94943" y="25450"/>
                      <a:pt x="95373" y="25411"/>
                      <a:pt x="95801" y="25411"/>
                    </a:cubicBezTo>
                    <a:cubicBezTo>
                      <a:pt x="97734" y="25411"/>
                      <a:pt x="99605" y="26207"/>
                      <a:pt x="100948" y="27653"/>
                    </a:cubicBezTo>
                    <a:cubicBezTo>
                      <a:pt x="102288" y="26205"/>
                      <a:pt x="104166" y="25400"/>
                      <a:pt x="106100" y="25400"/>
                    </a:cubicBezTo>
                    <a:close/>
                    <a:moveTo>
                      <a:pt x="13662" y="30223"/>
                    </a:moveTo>
                    <a:cubicBezTo>
                      <a:pt x="15598" y="30223"/>
                      <a:pt x="17464" y="31021"/>
                      <a:pt x="18807" y="32474"/>
                    </a:cubicBezTo>
                    <a:cubicBezTo>
                      <a:pt x="18787" y="32474"/>
                      <a:pt x="18768" y="32473"/>
                      <a:pt x="18748" y="32473"/>
                    </a:cubicBezTo>
                    <a:cubicBezTo>
                      <a:pt x="16879" y="32473"/>
                      <a:pt x="15111" y="33312"/>
                      <a:pt x="13870" y="34615"/>
                    </a:cubicBezTo>
                    <a:cubicBezTo>
                      <a:pt x="13951" y="33020"/>
                      <a:pt x="13368" y="31515"/>
                      <a:pt x="12374" y="30341"/>
                    </a:cubicBezTo>
                    <a:cubicBezTo>
                      <a:pt x="12803" y="30262"/>
                      <a:pt x="13234" y="30223"/>
                      <a:pt x="13662" y="30223"/>
                    </a:cubicBezTo>
                    <a:close/>
                    <a:moveTo>
                      <a:pt x="23936" y="30219"/>
                    </a:moveTo>
                    <a:cubicBezTo>
                      <a:pt x="24366" y="30219"/>
                      <a:pt x="24800" y="30259"/>
                      <a:pt x="25232" y="30341"/>
                    </a:cubicBezTo>
                    <a:cubicBezTo>
                      <a:pt x="24237" y="31515"/>
                      <a:pt x="23655" y="33020"/>
                      <a:pt x="23744" y="34615"/>
                    </a:cubicBezTo>
                    <a:cubicBezTo>
                      <a:pt x="22494" y="33303"/>
                      <a:pt x="20727" y="32473"/>
                      <a:pt x="18867" y="32473"/>
                    </a:cubicBezTo>
                    <a:cubicBezTo>
                      <a:pt x="18847" y="32473"/>
                      <a:pt x="18827" y="32474"/>
                      <a:pt x="18807" y="32474"/>
                    </a:cubicBezTo>
                    <a:lnTo>
                      <a:pt x="18807" y="32465"/>
                    </a:lnTo>
                    <a:cubicBezTo>
                      <a:pt x="20140" y="31022"/>
                      <a:pt x="22007" y="30219"/>
                      <a:pt x="23936" y="30219"/>
                    </a:cubicBezTo>
                    <a:close/>
                    <a:moveTo>
                      <a:pt x="37182" y="30113"/>
                    </a:moveTo>
                    <a:cubicBezTo>
                      <a:pt x="39117" y="30113"/>
                      <a:pt x="40995" y="30910"/>
                      <a:pt x="42337" y="32366"/>
                    </a:cubicBezTo>
                    <a:lnTo>
                      <a:pt x="42337" y="32366"/>
                    </a:lnTo>
                    <a:cubicBezTo>
                      <a:pt x="42313" y="32366"/>
                      <a:pt x="42288" y="32366"/>
                      <a:pt x="42264" y="32366"/>
                    </a:cubicBezTo>
                    <a:cubicBezTo>
                      <a:pt x="40296" y="32366"/>
                      <a:pt x="38431" y="33309"/>
                      <a:pt x="37185" y="34750"/>
                    </a:cubicBezTo>
                    <a:cubicBezTo>
                      <a:pt x="37320" y="33083"/>
                      <a:pt x="36710" y="31506"/>
                      <a:pt x="35662" y="30278"/>
                    </a:cubicBezTo>
                    <a:cubicBezTo>
                      <a:pt x="36167" y="30167"/>
                      <a:pt x="36676" y="30113"/>
                      <a:pt x="37182" y="30113"/>
                    </a:cubicBezTo>
                    <a:close/>
                    <a:moveTo>
                      <a:pt x="124479" y="28060"/>
                    </a:moveTo>
                    <a:cubicBezTo>
                      <a:pt x="127651" y="28060"/>
                      <a:pt x="130826" y="30136"/>
                      <a:pt x="130867" y="34291"/>
                    </a:cubicBezTo>
                    <a:lnTo>
                      <a:pt x="130867" y="34291"/>
                    </a:lnTo>
                    <a:cubicBezTo>
                      <a:pt x="130397" y="34190"/>
                      <a:pt x="129923" y="34141"/>
                      <a:pt x="129452" y="34141"/>
                    </a:cubicBezTo>
                    <a:cubicBezTo>
                      <a:pt x="127593" y="34141"/>
                      <a:pt x="125787" y="34908"/>
                      <a:pt x="124487" y="36300"/>
                    </a:cubicBezTo>
                    <a:cubicBezTo>
                      <a:pt x="123215" y="34920"/>
                      <a:pt x="121414" y="34140"/>
                      <a:pt x="119541" y="34140"/>
                    </a:cubicBezTo>
                    <a:cubicBezTo>
                      <a:pt x="119057" y="34140"/>
                      <a:pt x="118564" y="34194"/>
                      <a:pt x="118098" y="34293"/>
                    </a:cubicBezTo>
                    <a:cubicBezTo>
                      <a:pt x="118130" y="30138"/>
                      <a:pt x="121303" y="28060"/>
                      <a:pt x="124479" y="28060"/>
                    </a:cubicBezTo>
                    <a:close/>
                    <a:moveTo>
                      <a:pt x="100961" y="28160"/>
                    </a:moveTo>
                    <a:cubicBezTo>
                      <a:pt x="104135" y="28160"/>
                      <a:pt x="107310" y="30239"/>
                      <a:pt x="107355" y="34400"/>
                    </a:cubicBezTo>
                    <a:cubicBezTo>
                      <a:pt x="106875" y="34295"/>
                      <a:pt x="106390" y="34244"/>
                      <a:pt x="105910" y="34244"/>
                    </a:cubicBezTo>
                    <a:cubicBezTo>
                      <a:pt x="104056" y="34244"/>
                      <a:pt x="102256" y="35007"/>
                      <a:pt x="100961" y="36393"/>
                    </a:cubicBezTo>
                    <a:lnTo>
                      <a:pt x="100961" y="36393"/>
                    </a:lnTo>
                    <a:cubicBezTo>
                      <a:pt x="99680" y="35026"/>
                      <a:pt x="97881" y="34239"/>
                      <a:pt x="96011" y="34239"/>
                    </a:cubicBezTo>
                    <a:cubicBezTo>
                      <a:pt x="95527" y="34239"/>
                      <a:pt x="95043" y="34293"/>
                      <a:pt x="94568" y="34400"/>
                    </a:cubicBezTo>
                    <a:cubicBezTo>
                      <a:pt x="94608" y="30241"/>
                      <a:pt x="97784" y="28160"/>
                      <a:pt x="100961" y="28160"/>
                    </a:cubicBezTo>
                    <a:close/>
                    <a:moveTo>
                      <a:pt x="77631" y="28164"/>
                    </a:moveTo>
                    <a:cubicBezTo>
                      <a:pt x="80804" y="28164"/>
                      <a:pt x="83979" y="30241"/>
                      <a:pt x="84022" y="34396"/>
                    </a:cubicBezTo>
                    <a:lnTo>
                      <a:pt x="84022" y="34396"/>
                    </a:lnTo>
                    <a:cubicBezTo>
                      <a:pt x="83552" y="34297"/>
                      <a:pt x="83079" y="34248"/>
                      <a:pt x="82611" y="34248"/>
                    </a:cubicBezTo>
                    <a:cubicBezTo>
                      <a:pt x="80750" y="34248"/>
                      <a:pt x="78950" y="35013"/>
                      <a:pt x="77651" y="36398"/>
                    </a:cubicBezTo>
                    <a:cubicBezTo>
                      <a:pt x="76369" y="35028"/>
                      <a:pt x="74577" y="34239"/>
                      <a:pt x="72704" y="34239"/>
                    </a:cubicBezTo>
                    <a:cubicBezTo>
                      <a:pt x="72212" y="34248"/>
                      <a:pt x="71728" y="34293"/>
                      <a:pt x="71253" y="34400"/>
                    </a:cubicBezTo>
                    <a:cubicBezTo>
                      <a:pt x="71284" y="30243"/>
                      <a:pt x="74456" y="28164"/>
                      <a:pt x="77631" y="28164"/>
                    </a:cubicBezTo>
                    <a:close/>
                    <a:moveTo>
                      <a:pt x="53994" y="28259"/>
                    </a:moveTo>
                    <a:cubicBezTo>
                      <a:pt x="57168" y="28259"/>
                      <a:pt x="60343" y="30337"/>
                      <a:pt x="60384" y="34497"/>
                    </a:cubicBezTo>
                    <a:lnTo>
                      <a:pt x="60384" y="34497"/>
                    </a:lnTo>
                    <a:cubicBezTo>
                      <a:pt x="59906" y="34393"/>
                      <a:pt x="59425" y="34343"/>
                      <a:pt x="58949" y="34343"/>
                    </a:cubicBezTo>
                    <a:cubicBezTo>
                      <a:pt x="57093" y="34343"/>
                      <a:pt x="55300" y="35109"/>
                      <a:pt x="54004" y="36497"/>
                    </a:cubicBezTo>
                    <a:cubicBezTo>
                      <a:pt x="52723" y="35126"/>
                      <a:pt x="50931" y="34338"/>
                      <a:pt x="49049" y="34338"/>
                    </a:cubicBezTo>
                    <a:cubicBezTo>
                      <a:pt x="48565" y="34338"/>
                      <a:pt x="48081" y="34391"/>
                      <a:pt x="47606" y="34499"/>
                    </a:cubicBezTo>
                    <a:cubicBezTo>
                      <a:pt x="47642" y="30340"/>
                      <a:pt x="50818" y="28259"/>
                      <a:pt x="53994" y="28259"/>
                    </a:cubicBezTo>
                    <a:close/>
                    <a:moveTo>
                      <a:pt x="7145" y="28361"/>
                    </a:moveTo>
                    <a:cubicBezTo>
                      <a:pt x="10322" y="28361"/>
                      <a:pt x="13498" y="30440"/>
                      <a:pt x="13538" y="34597"/>
                    </a:cubicBezTo>
                    <a:cubicBezTo>
                      <a:pt x="13065" y="34495"/>
                      <a:pt x="12588" y="34446"/>
                      <a:pt x="12114" y="34446"/>
                    </a:cubicBezTo>
                    <a:cubicBezTo>
                      <a:pt x="10255" y="34446"/>
                      <a:pt x="8451" y="35212"/>
                      <a:pt x="7159" y="36605"/>
                    </a:cubicBezTo>
                    <a:cubicBezTo>
                      <a:pt x="5877" y="35225"/>
                      <a:pt x="4076" y="34445"/>
                      <a:pt x="2194" y="34445"/>
                    </a:cubicBezTo>
                    <a:cubicBezTo>
                      <a:pt x="1711" y="34445"/>
                      <a:pt x="1227" y="34490"/>
                      <a:pt x="752" y="34597"/>
                    </a:cubicBezTo>
                    <a:cubicBezTo>
                      <a:pt x="792" y="30440"/>
                      <a:pt x="3969" y="28361"/>
                      <a:pt x="7145" y="28361"/>
                    </a:cubicBezTo>
                    <a:close/>
                    <a:moveTo>
                      <a:pt x="30465" y="28367"/>
                    </a:moveTo>
                    <a:cubicBezTo>
                      <a:pt x="33637" y="28367"/>
                      <a:pt x="36811" y="30444"/>
                      <a:pt x="36854" y="34602"/>
                    </a:cubicBezTo>
                    <a:lnTo>
                      <a:pt x="36854" y="34602"/>
                    </a:lnTo>
                    <a:cubicBezTo>
                      <a:pt x="36379" y="34500"/>
                      <a:pt x="35901" y="34450"/>
                      <a:pt x="35426" y="34450"/>
                    </a:cubicBezTo>
                    <a:cubicBezTo>
                      <a:pt x="33569" y="34450"/>
                      <a:pt x="31771" y="35216"/>
                      <a:pt x="30483" y="36605"/>
                    </a:cubicBezTo>
                    <a:cubicBezTo>
                      <a:pt x="29201" y="35234"/>
                      <a:pt x="27409" y="34445"/>
                      <a:pt x="25528" y="34445"/>
                    </a:cubicBezTo>
                    <a:cubicBezTo>
                      <a:pt x="25044" y="34445"/>
                      <a:pt x="24560" y="34499"/>
                      <a:pt x="24085" y="34606"/>
                    </a:cubicBezTo>
                    <a:cubicBezTo>
                      <a:pt x="24116" y="30448"/>
                      <a:pt x="27290" y="28367"/>
                      <a:pt x="30465" y="28367"/>
                    </a:cubicBezTo>
                    <a:close/>
                    <a:moveTo>
                      <a:pt x="119332" y="34516"/>
                    </a:moveTo>
                    <a:cubicBezTo>
                      <a:pt x="121268" y="34516"/>
                      <a:pt x="123142" y="35318"/>
                      <a:pt x="124487" y="36766"/>
                    </a:cubicBezTo>
                    <a:lnTo>
                      <a:pt x="124487" y="36766"/>
                    </a:lnTo>
                    <a:cubicBezTo>
                      <a:pt x="124484" y="36766"/>
                      <a:pt x="124481" y="36766"/>
                      <a:pt x="124478" y="36766"/>
                    </a:cubicBezTo>
                    <a:cubicBezTo>
                      <a:pt x="124459" y="36766"/>
                      <a:pt x="124439" y="36766"/>
                      <a:pt x="124419" y="36766"/>
                    </a:cubicBezTo>
                    <a:cubicBezTo>
                      <a:pt x="122559" y="36766"/>
                      <a:pt x="120791" y="37604"/>
                      <a:pt x="119550" y="38907"/>
                    </a:cubicBezTo>
                    <a:cubicBezTo>
                      <a:pt x="119631" y="37312"/>
                      <a:pt x="119048" y="35816"/>
                      <a:pt x="118054" y="34633"/>
                    </a:cubicBezTo>
                    <a:cubicBezTo>
                      <a:pt x="118479" y="34554"/>
                      <a:pt x="118907" y="34516"/>
                      <a:pt x="119332" y="34516"/>
                    </a:cubicBezTo>
                    <a:close/>
                    <a:moveTo>
                      <a:pt x="129633" y="34516"/>
                    </a:moveTo>
                    <a:cubicBezTo>
                      <a:pt x="130058" y="34516"/>
                      <a:pt x="130486" y="34554"/>
                      <a:pt x="130912" y="34633"/>
                    </a:cubicBezTo>
                    <a:cubicBezTo>
                      <a:pt x="129908" y="35816"/>
                      <a:pt x="129326" y="37321"/>
                      <a:pt x="129415" y="38907"/>
                    </a:cubicBezTo>
                    <a:cubicBezTo>
                      <a:pt x="128174" y="37604"/>
                      <a:pt x="126406" y="36766"/>
                      <a:pt x="124537" y="36766"/>
                    </a:cubicBezTo>
                    <a:cubicBezTo>
                      <a:pt x="124521" y="36766"/>
                      <a:pt x="124504" y="36766"/>
                      <a:pt x="124487" y="36766"/>
                    </a:cubicBezTo>
                    <a:lnTo>
                      <a:pt x="124487" y="36766"/>
                    </a:lnTo>
                    <a:cubicBezTo>
                      <a:pt x="125825" y="35318"/>
                      <a:pt x="127698" y="34516"/>
                      <a:pt x="129633" y="34516"/>
                    </a:cubicBezTo>
                    <a:close/>
                    <a:moveTo>
                      <a:pt x="60697" y="38943"/>
                    </a:moveTo>
                    <a:cubicBezTo>
                      <a:pt x="60700" y="38943"/>
                      <a:pt x="60703" y="38943"/>
                      <a:pt x="60707" y="38943"/>
                    </a:cubicBezTo>
                    <a:lnTo>
                      <a:pt x="60707" y="38943"/>
                    </a:lnTo>
                    <a:cubicBezTo>
                      <a:pt x="60709" y="38943"/>
                      <a:pt x="60712" y="38943"/>
                      <a:pt x="60715" y="38943"/>
                    </a:cubicBezTo>
                    <a:close/>
                    <a:moveTo>
                      <a:pt x="82776" y="34621"/>
                    </a:moveTo>
                    <a:cubicBezTo>
                      <a:pt x="83205" y="34621"/>
                      <a:pt x="83636" y="34660"/>
                      <a:pt x="84066" y="34741"/>
                    </a:cubicBezTo>
                    <a:cubicBezTo>
                      <a:pt x="83556" y="35341"/>
                      <a:pt x="83152" y="36031"/>
                      <a:pt x="82893" y="36775"/>
                    </a:cubicBezTo>
                    <a:lnTo>
                      <a:pt x="82875" y="36775"/>
                    </a:lnTo>
                    <a:cubicBezTo>
                      <a:pt x="82642" y="37474"/>
                      <a:pt x="82534" y="38208"/>
                      <a:pt x="82579" y="38952"/>
                    </a:cubicBezTo>
                    <a:cubicBezTo>
                      <a:pt x="81333" y="37644"/>
                      <a:pt x="79568" y="36811"/>
                      <a:pt x="77695" y="36811"/>
                    </a:cubicBezTo>
                    <a:cubicBezTo>
                      <a:pt x="79034" y="35399"/>
                      <a:pt x="80873" y="34621"/>
                      <a:pt x="82776" y="34621"/>
                    </a:cubicBezTo>
                    <a:close/>
                    <a:moveTo>
                      <a:pt x="95815" y="34621"/>
                    </a:moveTo>
                    <a:cubicBezTo>
                      <a:pt x="97719" y="34621"/>
                      <a:pt x="99565" y="35399"/>
                      <a:pt x="100903" y="36811"/>
                    </a:cubicBezTo>
                    <a:cubicBezTo>
                      <a:pt x="99030" y="36811"/>
                      <a:pt x="97265" y="37644"/>
                      <a:pt x="96020" y="38952"/>
                    </a:cubicBezTo>
                    <a:cubicBezTo>
                      <a:pt x="96056" y="38208"/>
                      <a:pt x="95948" y="37474"/>
                      <a:pt x="95706" y="36775"/>
                    </a:cubicBezTo>
                    <a:lnTo>
                      <a:pt x="95688" y="36775"/>
                    </a:lnTo>
                    <a:cubicBezTo>
                      <a:pt x="95428" y="36031"/>
                      <a:pt x="95034" y="35341"/>
                      <a:pt x="94523" y="34741"/>
                    </a:cubicBezTo>
                    <a:cubicBezTo>
                      <a:pt x="94953" y="34660"/>
                      <a:pt x="95385" y="34621"/>
                      <a:pt x="95815" y="34621"/>
                    </a:cubicBezTo>
                    <a:close/>
                    <a:moveTo>
                      <a:pt x="48844" y="34725"/>
                    </a:moveTo>
                    <a:cubicBezTo>
                      <a:pt x="50778" y="34725"/>
                      <a:pt x="52655" y="35522"/>
                      <a:pt x="53995" y="36972"/>
                    </a:cubicBezTo>
                    <a:lnTo>
                      <a:pt x="53995" y="36972"/>
                    </a:lnTo>
                    <a:cubicBezTo>
                      <a:pt x="53988" y="36972"/>
                      <a:pt x="53981" y="36972"/>
                      <a:pt x="53974" y="36972"/>
                    </a:cubicBezTo>
                    <a:cubicBezTo>
                      <a:pt x="52094" y="36972"/>
                      <a:pt x="50315" y="37803"/>
                      <a:pt x="49067" y="39113"/>
                    </a:cubicBezTo>
                    <a:cubicBezTo>
                      <a:pt x="49147" y="37527"/>
                      <a:pt x="48565" y="36022"/>
                      <a:pt x="47579" y="34839"/>
                    </a:cubicBezTo>
                    <a:cubicBezTo>
                      <a:pt x="48000" y="34763"/>
                      <a:pt x="48423" y="34725"/>
                      <a:pt x="48844" y="34725"/>
                    </a:cubicBezTo>
                    <a:close/>
                    <a:moveTo>
                      <a:pt x="59150" y="34722"/>
                    </a:moveTo>
                    <a:cubicBezTo>
                      <a:pt x="59575" y="34722"/>
                      <a:pt x="60003" y="34760"/>
                      <a:pt x="60429" y="34839"/>
                    </a:cubicBezTo>
                    <a:cubicBezTo>
                      <a:pt x="59434" y="36022"/>
                      <a:pt x="58852" y="37527"/>
                      <a:pt x="58941" y="39113"/>
                    </a:cubicBezTo>
                    <a:cubicBezTo>
                      <a:pt x="57691" y="37810"/>
                      <a:pt x="55923" y="36972"/>
                      <a:pt x="54063" y="36972"/>
                    </a:cubicBezTo>
                    <a:cubicBezTo>
                      <a:pt x="54043" y="36972"/>
                      <a:pt x="54024" y="36972"/>
                      <a:pt x="54004" y="36972"/>
                    </a:cubicBezTo>
                    <a:cubicBezTo>
                      <a:pt x="55341" y="35524"/>
                      <a:pt x="57215" y="34722"/>
                      <a:pt x="59150" y="34722"/>
                    </a:cubicBezTo>
                    <a:close/>
                    <a:moveTo>
                      <a:pt x="25322" y="34827"/>
                    </a:moveTo>
                    <a:cubicBezTo>
                      <a:pt x="27227" y="34827"/>
                      <a:pt x="29071" y="35605"/>
                      <a:pt x="30402" y="37017"/>
                    </a:cubicBezTo>
                    <a:cubicBezTo>
                      <a:pt x="28538" y="37017"/>
                      <a:pt x="26764" y="37850"/>
                      <a:pt x="25519" y="39149"/>
                    </a:cubicBezTo>
                    <a:cubicBezTo>
                      <a:pt x="25563" y="38415"/>
                      <a:pt x="25456" y="37671"/>
                      <a:pt x="25223" y="36972"/>
                    </a:cubicBezTo>
                    <a:lnTo>
                      <a:pt x="25196" y="36972"/>
                    </a:lnTo>
                    <a:cubicBezTo>
                      <a:pt x="24936" y="36228"/>
                      <a:pt x="24542" y="35547"/>
                      <a:pt x="24031" y="34947"/>
                    </a:cubicBezTo>
                    <a:cubicBezTo>
                      <a:pt x="24461" y="34866"/>
                      <a:pt x="24893" y="34827"/>
                      <a:pt x="25322" y="34827"/>
                    </a:cubicBezTo>
                    <a:close/>
                    <a:moveTo>
                      <a:pt x="12283" y="34827"/>
                    </a:moveTo>
                    <a:cubicBezTo>
                      <a:pt x="12712" y="34827"/>
                      <a:pt x="13144" y="34866"/>
                      <a:pt x="13574" y="34947"/>
                    </a:cubicBezTo>
                    <a:cubicBezTo>
                      <a:pt x="13063" y="35547"/>
                      <a:pt x="12669" y="36228"/>
                      <a:pt x="12400" y="36972"/>
                    </a:cubicBezTo>
                    <a:lnTo>
                      <a:pt x="12382" y="36972"/>
                    </a:lnTo>
                    <a:cubicBezTo>
                      <a:pt x="12141" y="37671"/>
                      <a:pt x="12042" y="38415"/>
                      <a:pt x="12087" y="39149"/>
                    </a:cubicBezTo>
                    <a:lnTo>
                      <a:pt x="12078" y="39158"/>
                    </a:lnTo>
                    <a:cubicBezTo>
                      <a:pt x="10832" y="37850"/>
                      <a:pt x="9067" y="37017"/>
                      <a:pt x="7203" y="37017"/>
                    </a:cubicBezTo>
                    <a:cubicBezTo>
                      <a:pt x="8534" y="35605"/>
                      <a:pt x="10378" y="34827"/>
                      <a:pt x="12283" y="34827"/>
                    </a:cubicBezTo>
                    <a:close/>
                    <a:moveTo>
                      <a:pt x="106092" y="34618"/>
                    </a:moveTo>
                    <a:cubicBezTo>
                      <a:pt x="106556" y="34618"/>
                      <a:pt x="107024" y="34664"/>
                      <a:pt x="107489" y="34759"/>
                    </a:cubicBezTo>
                    <a:cubicBezTo>
                      <a:pt x="106497" y="35993"/>
                      <a:pt x="105950" y="37566"/>
                      <a:pt x="106126" y="39211"/>
                    </a:cubicBezTo>
                    <a:lnTo>
                      <a:pt x="106126" y="39211"/>
                    </a:lnTo>
                    <a:cubicBezTo>
                      <a:pt x="104872" y="37760"/>
                      <a:pt x="102999" y="36811"/>
                      <a:pt x="101011" y="36811"/>
                    </a:cubicBezTo>
                    <a:cubicBezTo>
                      <a:pt x="102344" y="35398"/>
                      <a:pt x="104187" y="34618"/>
                      <a:pt x="106092" y="34618"/>
                    </a:cubicBezTo>
                    <a:close/>
                    <a:moveTo>
                      <a:pt x="70812" y="30100"/>
                    </a:moveTo>
                    <a:cubicBezTo>
                      <a:pt x="71307" y="30100"/>
                      <a:pt x="71806" y="30153"/>
                      <a:pt x="72301" y="30261"/>
                    </a:cubicBezTo>
                    <a:cubicBezTo>
                      <a:pt x="71289" y="31524"/>
                      <a:pt x="70742" y="33119"/>
                      <a:pt x="70939" y="34786"/>
                    </a:cubicBezTo>
                    <a:lnTo>
                      <a:pt x="70957" y="34786"/>
                    </a:lnTo>
                    <a:cubicBezTo>
                      <a:pt x="71464" y="34672"/>
                      <a:pt x="71976" y="34617"/>
                      <a:pt x="72484" y="34617"/>
                    </a:cubicBezTo>
                    <a:cubicBezTo>
                      <a:pt x="74391" y="34617"/>
                      <a:pt x="76244" y="35395"/>
                      <a:pt x="77588" y="36811"/>
                    </a:cubicBezTo>
                    <a:cubicBezTo>
                      <a:pt x="75545" y="36811"/>
                      <a:pt x="73618" y="37823"/>
                      <a:pt x="72364" y="39338"/>
                    </a:cubicBezTo>
                    <a:cubicBezTo>
                      <a:pt x="72712" y="35639"/>
                      <a:pt x="69416" y="32366"/>
                      <a:pt x="65722" y="32366"/>
                    </a:cubicBezTo>
                    <a:cubicBezTo>
                      <a:pt x="65702" y="32366"/>
                      <a:pt x="65682" y="32366"/>
                      <a:pt x="65662" y="32366"/>
                    </a:cubicBezTo>
                    <a:cubicBezTo>
                      <a:pt x="65642" y="32366"/>
                      <a:pt x="65622" y="32366"/>
                      <a:pt x="65602" y="32366"/>
                    </a:cubicBezTo>
                    <a:cubicBezTo>
                      <a:pt x="63733" y="32366"/>
                      <a:pt x="61974" y="33196"/>
                      <a:pt x="60724" y="34499"/>
                    </a:cubicBezTo>
                    <a:cubicBezTo>
                      <a:pt x="60814" y="32913"/>
                      <a:pt x="60231" y="31407"/>
                      <a:pt x="59237" y="30225"/>
                    </a:cubicBezTo>
                    <a:cubicBezTo>
                      <a:pt x="59663" y="30146"/>
                      <a:pt x="60090" y="30107"/>
                      <a:pt x="60515" y="30107"/>
                    </a:cubicBezTo>
                    <a:cubicBezTo>
                      <a:pt x="62451" y="30107"/>
                      <a:pt x="64326" y="30910"/>
                      <a:pt x="65671" y="32357"/>
                    </a:cubicBezTo>
                    <a:cubicBezTo>
                      <a:pt x="67011" y="30902"/>
                      <a:pt x="68881" y="30100"/>
                      <a:pt x="70812" y="30100"/>
                    </a:cubicBezTo>
                    <a:close/>
                    <a:moveTo>
                      <a:pt x="35613" y="34818"/>
                    </a:moveTo>
                    <a:cubicBezTo>
                      <a:pt x="36073" y="34818"/>
                      <a:pt x="36537" y="34863"/>
                      <a:pt x="36997" y="34956"/>
                    </a:cubicBezTo>
                    <a:cubicBezTo>
                      <a:pt x="36011" y="36201"/>
                      <a:pt x="35456" y="37769"/>
                      <a:pt x="35635" y="39418"/>
                    </a:cubicBezTo>
                    <a:cubicBezTo>
                      <a:pt x="34389" y="37958"/>
                      <a:pt x="32508" y="37017"/>
                      <a:pt x="30519" y="37008"/>
                    </a:cubicBezTo>
                    <a:cubicBezTo>
                      <a:pt x="31861" y="35593"/>
                      <a:pt x="33709" y="34818"/>
                      <a:pt x="35613" y="34818"/>
                    </a:cubicBezTo>
                    <a:close/>
                    <a:moveTo>
                      <a:pt x="112816" y="32662"/>
                    </a:moveTo>
                    <a:cubicBezTo>
                      <a:pt x="115993" y="32662"/>
                      <a:pt x="119169" y="34741"/>
                      <a:pt x="119209" y="38898"/>
                    </a:cubicBezTo>
                    <a:cubicBezTo>
                      <a:pt x="118736" y="38797"/>
                      <a:pt x="118259" y="38747"/>
                      <a:pt x="117785" y="38747"/>
                    </a:cubicBezTo>
                    <a:cubicBezTo>
                      <a:pt x="115926" y="38747"/>
                      <a:pt x="114120" y="39513"/>
                      <a:pt x="112821" y="40906"/>
                    </a:cubicBezTo>
                    <a:cubicBezTo>
                      <a:pt x="111539" y="39526"/>
                      <a:pt x="109747" y="38746"/>
                      <a:pt x="107865" y="38746"/>
                    </a:cubicBezTo>
                    <a:cubicBezTo>
                      <a:pt x="107382" y="38746"/>
                      <a:pt x="106898" y="38800"/>
                      <a:pt x="106423" y="38898"/>
                    </a:cubicBezTo>
                    <a:cubicBezTo>
                      <a:pt x="106463" y="34741"/>
                      <a:pt x="109640" y="32662"/>
                      <a:pt x="112816" y="32662"/>
                    </a:cubicBezTo>
                    <a:close/>
                    <a:moveTo>
                      <a:pt x="136134" y="32665"/>
                    </a:moveTo>
                    <a:cubicBezTo>
                      <a:pt x="139310" y="32665"/>
                      <a:pt x="142484" y="34742"/>
                      <a:pt x="142525" y="38898"/>
                    </a:cubicBezTo>
                    <a:cubicBezTo>
                      <a:pt x="142050" y="38797"/>
                      <a:pt x="141571" y="38747"/>
                      <a:pt x="141097" y="38747"/>
                    </a:cubicBezTo>
                    <a:cubicBezTo>
                      <a:pt x="139236" y="38747"/>
                      <a:pt x="137435" y="39513"/>
                      <a:pt x="136136" y="40906"/>
                    </a:cubicBezTo>
                    <a:cubicBezTo>
                      <a:pt x="134854" y="39526"/>
                      <a:pt x="133062" y="38746"/>
                      <a:pt x="131181" y="38746"/>
                    </a:cubicBezTo>
                    <a:cubicBezTo>
                      <a:pt x="130697" y="38746"/>
                      <a:pt x="130213" y="38800"/>
                      <a:pt x="129738" y="38898"/>
                    </a:cubicBezTo>
                    <a:cubicBezTo>
                      <a:pt x="129778" y="34744"/>
                      <a:pt x="132957" y="32665"/>
                      <a:pt x="136134" y="32665"/>
                    </a:cubicBezTo>
                    <a:close/>
                    <a:moveTo>
                      <a:pt x="89291" y="32767"/>
                    </a:moveTo>
                    <a:cubicBezTo>
                      <a:pt x="91871" y="32767"/>
                      <a:pt x="94452" y="34140"/>
                      <a:pt x="95348" y="36891"/>
                    </a:cubicBezTo>
                    <a:lnTo>
                      <a:pt x="95357" y="36882"/>
                    </a:lnTo>
                    <a:lnTo>
                      <a:pt x="95375" y="36882"/>
                    </a:lnTo>
                    <a:cubicBezTo>
                      <a:pt x="95581" y="37545"/>
                      <a:pt x="95688" y="38244"/>
                      <a:pt x="95688" y="38934"/>
                    </a:cubicBezTo>
                    <a:cubicBezTo>
                      <a:pt x="95215" y="38832"/>
                      <a:pt x="94738" y="38783"/>
                      <a:pt x="94264" y="38783"/>
                    </a:cubicBezTo>
                    <a:cubicBezTo>
                      <a:pt x="92405" y="38783"/>
                      <a:pt x="90601" y="39549"/>
                      <a:pt x="89308" y="40941"/>
                    </a:cubicBezTo>
                    <a:cubicBezTo>
                      <a:pt x="88027" y="39562"/>
                      <a:pt x="86235" y="38782"/>
                      <a:pt x="84353" y="38782"/>
                    </a:cubicBezTo>
                    <a:cubicBezTo>
                      <a:pt x="83869" y="38782"/>
                      <a:pt x="83385" y="38836"/>
                      <a:pt x="82910" y="38934"/>
                    </a:cubicBezTo>
                    <a:cubicBezTo>
                      <a:pt x="82910" y="38244"/>
                      <a:pt x="83018" y="37545"/>
                      <a:pt x="83224" y="36882"/>
                    </a:cubicBezTo>
                    <a:lnTo>
                      <a:pt x="83242" y="36882"/>
                    </a:lnTo>
                    <a:cubicBezTo>
                      <a:pt x="84134" y="34140"/>
                      <a:pt x="86712" y="32767"/>
                      <a:pt x="89291" y="32767"/>
                    </a:cubicBezTo>
                    <a:close/>
                    <a:moveTo>
                      <a:pt x="42335" y="32864"/>
                    </a:moveTo>
                    <a:cubicBezTo>
                      <a:pt x="45506" y="32864"/>
                      <a:pt x="48679" y="34938"/>
                      <a:pt x="48726" y="39092"/>
                    </a:cubicBezTo>
                    <a:lnTo>
                      <a:pt x="48726" y="39092"/>
                    </a:lnTo>
                    <a:cubicBezTo>
                      <a:pt x="48257" y="38992"/>
                      <a:pt x="47785" y="38944"/>
                      <a:pt x="47316" y="38944"/>
                    </a:cubicBezTo>
                    <a:cubicBezTo>
                      <a:pt x="45455" y="38944"/>
                      <a:pt x="43655" y="39710"/>
                      <a:pt x="42355" y="41103"/>
                    </a:cubicBezTo>
                    <a:cubicBezTo>
                      <a:pt x="41074" y="39723"/>
                      <a:pt x="39282" y="38943"/>
                      <a:pt x="37400" y="38943"/>
                    </a:cubicBezTo>
                    <a:cubicBezTo>
                      <a:pt x="36916" y="38943"/>
                      <a:pt x="36432" y="38997"/>
                      <a:pt x="35958" y="39096"/>
                    </a:cubicBezTo>
                    <a:cubicBezTo>
                      <a:pt x="35989" y="34942"/>
                      <a:pt x="39161" y="32864"/>
                      <a:pt x="42335" y="32864"/>
                    </a:cubicBezTo>
                    <a:close/>
                    <a:moveTo>
                      <a:pt x="65669" y="32862"/>
                    </a:moveTo>
                    <a:cubicBezTo>
                      <a:pt x="68844" y="32862"/>
                      <a:pt x="72019" y="34939"/>
                      <a:pt x="72059" y="39096"/>
                    </a:cubicBezTo>
                    <a:cubicBezTo>
                      <a:pt x="71584" y="38994"/>
                      <a:pt x="71106" y="38944"/>
                      <a:pt x="70631" y="38944"/>
                    </a:cubicBezTo>
                    <a:cubicBezTo>
                      <a:pt x="68767" y="38944"/>
                      <a:pt x="66963" y="39710"/>
                      <a:pt x="65671" y="41103"/>
                    </a:cubicBezTo>
                    <a:cubicBezTo>
                      <a:pt x="64391" y="39725"/>
                      <a:pt x="62594" y="38946"/>
                      <a:pt x="60707" y="38943"/>
                    </a:cubicBezTo>
                    <a:lnTo>
                      <a:pt x="60707" y="38943"/>
                    </a:lnTo>
                    <a:cubicBezTo>
                      <a:pt x="60226" y="38944"/>
                      <a:pt x="59745" y="38998"/>
                      <a:pt x="59273" y="39096"/>
                    </a:cubicBezTo>
                    <a:cubicBezTo>
                      <a:pt x="59313" y="34941"/>
                      <a:pt x="62491" y="32862"/>
                      <a:pt x="65669" y="32862"/>
                    </a:cubicBezTo>
                    <a:close/>
                    <a:moveTo>
                      <a:pt x="18802" y="32972"/>
                    </a:moveTo>
                    <a:cubicBezTo>
                      <a:pt x="21383" y="32972"/>
                      <a:pt x="23964" y="34343"/>
                      <a:pt x="24864" y="37088"/>
                    </a:cubicBezTo>
                    <a:lnTo>
                      <a:pt x="24882" y="37088"/>
                    </a:lnTo>
                    <a:cubicBezTo>
                      <a:pt x="25088" y="37760"/>
                      <a:pt x="25187" y="38450"/>
                      <a:pt x="25196" y="39149"/>
                    </a:cubicBezTo>
                    <a:cubicBezTo>
                      <a:pt x="24715" y="39044"/>
                      <a:pt x="24231" y="38993"/>
                      <a:pt x="23751" y="38993"/>
                    </a:cubicBezTo>
                    <a:cubicBezTo>
                      <a:pt x="21894" y="38993"/>
                      <a:pt x="20096" y="39759"/>
                      <a:pt x="18807" y="41148"/>
                    </a:cubicBezTo>
                    <a:cubicBezTo>
                      <a:pt x="17526" y="39777"/>
                      <a:pt x="15734" y="38988"/>
                      <a:pt x="13852" y="38988"/>
                    </a:cubicBezTo>
                    <a:cubicBezTo>
                      <a:pt x="13368" y="38988"/>
                      <a:pt x="12884" y="39042"/>
                      <a:pt x="12409" y="39149"/>
                    </a:cubicBezTo>
                    <a:cubicBezTo>
                      <a:pt x="12409" y="38450"/>
                      <a:pt x="12517" y="37751"/>
                      <a:pt x="12723" y="37088"/>
                    </a:cubicBezTo>
                    <a:lnTo>
                      <a:pt x="12741" y="37088"/>
                    </a:lnTo>
                    <a:cubicBezTo>
                      <a:pt x="13637" y="34345"/>
                      <a:pt x="16220" y="32972"/>
                      <a:pt x="18802" y="32972"/>
                    </a:cubicBezTo>
                    <a:close/>
                    <a:moveTo>
                      <a:pt x="130981" y="39121"/>
                    </a:moveTo>
                    <a:cubicBezTo>
                      <a:pt x="132916" y="39121"/>
                      <a:pt x="134790" y="39924"/>
                      <a:pt x="136127" y="41372"/>
                    </a:cubicBezTo>
                    <a:cubicBezTo>
                      <a:pt x="136107" y="41371"/>
                      <a:pt x="136087" y="41371"/>
                      <a:pt x="136067" y="41371"/>
                    </a:cubicBezTo>
                    <a:cubicBezTo>
                      <a:pt x="134199" y="41371"/>
                      <a:pt x="132440" y="42201"/>
                      <a:pt x="131190" y="43504"/>
                    </a:cubicBezTo>
                    <a:cubicBezTo>
                      <a:pt x="131225" y="42787"/>
                      <a:pt x="131136" y="42070"/>
                      <a:pt x="130912" y="41389"/>
                    </a:cubicBezTo>
                    <a:lnTo>
                      <a:pt x="130903" y="41389"/>
                    </a:lnTo>
                    <a:lnTo>
                      <a:pt x="130894" y="41354"/>
                    </a:lnTo>
                    <a:cubicBezTo>
                      <a:pt x="130894" y="41345"/>
                      <a:pt x="130894" y="41336"/>
                      <a:pt x="130885" y="41336"/>
                    </a:cubicBezTo>
                    <a:cubicBezTo>
                      <a:pt x="130625" y="40565"/>
                      <a:pt x="130222" y="39857"/>
                      <a:pt x="129702" y="39239"/>
                    </a:cubicBezTo>
                    <a:cubicBezTo>
                      <a:pt x="130128" y="39160"/>
                      <a:pt x="130556" y="39121"/>
                      <a:pt x="130981" y="39121"/>
                    </a:cubicBezTo>
                    <a:close/>
                    <a:moveTo>
                      <a:pt x="117967" y="39121"/>
                    </a:moveTo>
                    <a:cubicBezTo>
                      <a:pt x="118392" y="39121"/>
                      <a:pt x="118820" y="39160"/>
                      <a:pt x="119245" y="39239"/>
                    </a:cubicBezTo>
                    <a:cubicBezTo>
                      <a:pt x="118717" y="39857"/>
                      <a:pt x="118313" y="40565"/>
                      <a:pt x="118054" y="41336"/>
                    </a:cubicBezTo>
                    <a:cubicBezTo>
                      <a:pt x="118054" y="41336"/>
                      <a:pt x="118054" y="41345"/>
                      <a:pt x="118054" y="41354"/>
                    </a:cubicBezTo>
                    <a:cubicBezTo>
                      <a:pt x="118045" y="41354"/>
                      <a:pt x="118036" y="41380"/>
                      <a:pt x="118036" y="41389"/>
                    </a:cubicBezTo>
                    <a:cubicBezTo>
                      <a:pt x="117812" y="42070"/>
                      <a:pt x="117713" y="42787"/>
                      <a:pt x="117749" y="43513"/>
                    </a:cubicBezTo>
                    <a:cubicBezTo>
                      <a:pt x="116508" y="42210"/>
                      <a:pt x="114740" y="41371"/>
                      <a:pt x="112880" y="41371"/>
                    </a:cubicBezTo>
                    <a:cubicBezTo>
                      <a:pt x="112860" y="41371"/>
                      <a:pt x="112840" y="41371"/>
                      <a:pt x="112821" y="41372"/>
                    </a:cubicBezTo>
                    <a:cubicBezTo>
                      <a:pt x="114158" y="39924"/>
                      <a:pt x="116031" y="39121"/>
                      <a:pt x="117967" y="39121"/>
                    </a:cubicBezTo>
                    <a:close/>
                    <a:moveTo>
                      <a:pt x="94420" y="39162"/>
                    </a:moveTo>
                    <a:cubicBezTo>
                      <a:pt x="94850" y="39162"/>
                      <a:pt x="95283" y="39202"/>
                      <a:pt x="95715" y="39284"/>
                    </a:cubicBezTo>
                    <a:cubicBezTo>
                      <a:pt x="94720" y="40467"/>
                      <a:pt x="94138" y="41963"/>
                      <a:pt x="94228" y="43558"/>
                    </a:cubicBezTo>
                    <a:cubicBezTo>
                      <a:pt x="92986" y="42254"/>
                      <a:pt x="91218" y="41416"/>
                      <a:pt x="89350" y="41416"/>
                    </a:cubicBezTo>
                    <a:cubicBezTo>
                      <a:pt x="89330" y="41416"/>
                      <a:pt x="89310" y="41416"/>
                      <a:pt x="89290" y="41416"/>
                    </a:cubicBezTo>
                    <a:cubicBezTo>
                      <a:pt x="89271" y="41416"/>
                      <a:pt x="89251" y="41416"/>
                      <a:pt x="89231" y="41416"/>
                    </a:cubicBezTo>
                    <a:cubicBezTo>
                      <a:pt x="87363" y="41416"/>
                      <a:pt x="85603" y="42254"/>
                      <a:pt x="84353" y="43558"/>
                    </a:cubicBezTo>
                    <a:cubicBezTo>
                      <a:pt x="84443" y="41963"/>
                      <a:pt x="83860" y="40458"/>
                      <a:pt x="82866" y="39284"/>
                    </a:cubicBezTo>
                    <a:cubicBezTo>
                      <a:pt x="83294" y="39204"/>
                      <a:pt x="83725" y="39165"/>
                      <a:pt x="84152" y="39165"/>
                    </a:cubicBezTo>
                    <a:cubicBezTo>
                      <a:pt x="86085" y="39165"/>
                      <a:pt x="87957" y="39962"/>
                      <a:pt x="89299" y="41407"/>
                    </a:cubicBezTo>
                    <a:cubicBezTo>
                      <a:pt x="90633" y="39964"/>
                      <a:pt x="92493" y="39162"/>
                      <a:pt x="94420" y="39162"/>
                    </a:cubicBezTo>
                    <a:close/>
                    <a:moveTo>
                      <a:pt x="47485" y="39327"/>
                    </a:moveTo>
                    <a:cubicBezTo>
                      <a:pt x="47912" y="39327"/>
                      <a:pt x="48343" y="39366"/>
                      <a:pt x="48771" y="39445"/>
                    </a:cubicBezTo>
                    <a:cubicBezTo>
                      <a:pt x="48242" y="40063"/>
                      <a:pt x="47839" y="40771"/>
                      <a:pt x="47579" y="41533"/>
                    </a:cubicBezTo>
                    <a:cubicBezTo>
                      <a:pt x="47579" y="41542"/>
                      <a:pt x="47579" y="41542"/>
                      <a:pt x="47579" y="41551"/>
                    </a:cubicBezTo>
                    <a:lnTo>
                      <a:pt x="47570" y="41596"/>
                    </a:lnTo>
                    <a:lnTo>
                      <a:pt x="47561" y="41587"/>
                    </a:lnTo>
                    <a:cubicBezTo>
                      <a:pt x="47337" y="42277"/>
                      <a:pt x="47239" y="42993"/>
                      <a:pt x="47275" y="43710"/>
                    </a:cubicBezTo>
                    <a:cubicBezTo>
                      <a:pt x="46027" y="42400"/>
                      <a:pt x="44256" y="41569"/>
                      <a:pt x="42377" y="41569"/>
                    </a:cubicBezTo>
                    <a:cubicBezTo>
                      <a:pt x="42366" y="41569"/>
                      <a:pt x="42356" y="41569"/>
                      <a:pt x="42346" y="41569"/>
                    </a:cubicBezTo>
                    <a:cubicBezTo>
                      <a:pt x="43682" y="40123"/>
                      <a:pt x="45552" y="39327"/>
                      <a:pt x="47485" y="39327"/>
                    </a:cubicBezTo>
                    <a:close/>
                    <a:moveTo>
                      <a:pt x="60514" y="39327"/>
                    </a:moveTo>
                    <a:cubicBezTo>
                      <a:pt x="62447" y="39327"/>
                      <a:pt x="64317" y="40123"/>
                      <a:pt x="65653" y="41569"/>
                    </a:cubicBezTo>
                    <a:cubicBezTo>
                      <a:pt x="65633" y="41568"/>
                      <a:pt x="65613" y="41568"/>
                      <a:pt x="65593" y="41568"/>
                    </a:cubicBezTo>
                    <a:cubicBezTo>
                      <a:pt x="63725" y="41568"/>
                      <a:pt x="61966" y="42407"/>
                      <a:pt x="60715" y="43710"/>
                    </a:cubicBezTo>
                    <a:cubicBezTo>
                      <a:pt x="60751" y="42993"/>
                      <a:pt x="60662" y="42277"/>
                      <a:pt x="60438" y="41587"/>
                    </a:cubicBezTo>
                    <a:cubicBezTo>
                      <a:pt x="60438" y="41578"/>
                      <a:pt x="60429" y="41569"/>
                      <a:pt x="60420" y="41560"/>
                    </a:cubicBezTo>
                    <a:cubicBezTo>
                      <a:pt x="60420" y="41551"/>
                      <a:pt x="60420" y="41542"/>
                      <a:pt x="60411" y="41533"/>
                    </a:cubicBezTo>
                    <a:cubicBezTo>
                      <a:pt x="60151" y="40771"/>
                      <a:pt x="59748" y="40054"/>
                      <a:pt x="59228" y="39445"/>
                    </a:cubicBezTo>
                    <a:cubicBezTo>
                      <a:pt x="59656" y="39366"/>
                      <a:pt x="60087" y="39327"/>
                      <a:pt x="60514" y="39327"/>
                    </a:cubicBezTo>
                    <a:close/>
                    <a:moveTo>
                      <a:pt x="13656" y="39363"/>
                    </a:moveTo>
                    <a:cubicBezTo>
                      <a:pt x="15596" y="39363"/>
                      <a:pt x="17470" y="40166"/>
                      <a:pt x="18807" y="41613"/>
                    </a:cubicBezTo>
                    <a:cubicBezTo>
                      <a:pt x="18787" y="41613"/>
                      <a:pt x="18768" y="41613"/>
                      <a:pt x="18748" y="41613"/>
                    </a:cubicBezTo>
                    <a:cubicBezTo>
                      <a:pt x="16879" y="41613"/>
                      <a:pt x="15111" y="42452"/>
                      <a:pt x="13870" y="43755"/>
                    </a:cubicBezTo>
                    <a:cubicBezTo>
                      <a:pt x="13951" y="42169"/>
                      <a:pt x="13368" y="40664"/>
                      <a:pt x="12382" y="39490"/>
                    </a:cubicBezTo>
                    <a:lnTo>
                      <a:pt x="12374" y="39481"/>
                    </a:lnTo>
                    <a:cubicBezTo>
                      <a:pt x="12801" y="39402"/>
                      <a:pt x="13230" y="39363"/>
                      <a:pt x="13656" y="39363"/>
                    </a:cubicBezTo>
                    <a:close/>
                    <a:moveTo>
                      <a:pt x="23953" y="39363"/>
                    </a:moveTo>
                    <a:cubicBezTo>
                      <a:pt x="24378" y="39363"/>
                      <a:pt x="24806" y="39402"/>
                      <a:pt x="25232" y="39481"/>
                    </a:cubicBezTo>
                    <a:cubicBezTo>
                      <a:pt x="24237" y="40664"/>
                      <a:pt x="23655" y="42160"/>
                      <a:pt x="23744" y="43755"/>
                    </a:cubicBezTo>
                    <a:cubicBezTo>
                      <a:pt x="22494" y="42452"/>
                      <a:pt x="20726" y="41613"/>
                      <a:pt x="18866" y="41613"/>
                    </a:cubicBezTo>
                    <a:cubicBezTo>
                      <a:pt x="18846" y="41613"/>
                      <a:pt x="18827" y="41613"/>
                      <a:pt x="18807" y="41613"/>
                    </a:cubicBezTo>
                    <a:cubicBezTo>
                      <a:pt x="20144" y="40166"/>
                      <a:pt x="22018" y="39363"/>
                      <a:pt x="23953" y="39363"/>
                    </a:cubicBezTo>
                    <a:close/>
                    <a:moveTo>
                      <a:pt x="107671" y="39122"/>
                    </a:moveTo>
                    <a:cubicBezTo>
                      <a:pt x="109602" y="39122"/>
                      <a:pt x="111474" y="39919"/>
                      <a:pt x="112821" y="41372"/>
                    </a:cubicBezTo>
                    <a:cubicBezTo>
                      <a:pt x="112802" y="41371"/>
                      <a:pt x="112783" y="41371"/>
                      <a:pt x="112765" y="41371"/>
                    </a:cubicBezTo>
                    <a:cubicBezTo>
                      <a:pt x="110778" y="41371"/>
                      <a:pt x="108902" y="42317"/>
                      <a:pt x="107650" y="43764"/>
                    </a:cubicBezTo>
                    <a:lnTo>
                      <a:pt x="107650" y="43764"/>
                    </a:lnTo>
                    <a:cubicBezTo>
                      <a:pt x="107803" y="42097"/>
                      <a:pt x="107211" y="40511"/>
                      <a:pt x="106172" y="39284"/>
                    </a:cubicBezTo>
                    <a:cubicBezTo>
                      <a:pt x="106670" y="39175"/>
                      <a:pt x="107172" y="39122"/>
                      <a:pt x="107671" y="39122"/>
                    </a:cubicBezTo>
                    <a:close/>
                    <a:moveTo>
                      <a:pt x="37180" y="39320"/>
                    </a:moveTo>
                    <a:cubicBezTo>
                      <a:pt x="39113" y="39320"/>
                      <a:pt x="40988" y="40121"/>
                      <a:pt x="42328" y="41569"/>
                    </a:cubicBezTo>
                    <a:cubicBezTo>
                      <a:pt x="42310" y="41568"/>
                      <a:pt x="42291" y="41568"/>
                      <a:pt x="42273" y="41568"/>
                    </a:cubicBezTo>
                    <a:cubicBezTo>
                      <a:pt x="40286" y="41568"/>
                      <a:pt x="38419" y="42514"/>
                      <a:pt x="37167" y="43961"/>
                    </a:cubicBezTo>
                    <a:cubicBezTo>
                      <a:pt x="37320" y="42294"/>
                      <a:pt x="36728" y="40708"/>
                      <a:pt x="35689" y="39481"/>
                    </a:cubicBezTo>
                    <a:cubicBezTo>
                      <a:pt x="36184" y="39373"/>
                      <a:pt x="36684" y="39320"/>
                      <a:pt x="37180" y="39320"/>
                    </a:cubicBezTo>
                    <a:close/>
                    <a:moveTo>
                      <a:pt x="124483" y="37269"/>
                    </a:moveTo>
                    <a:cubicBezTo>
                      <a:pt x="127057" y="37269"/>
                      <a:pt x="129630" y="38633"/>
                      <a:pt x="130536" y="41363"/>
                    </a:cubicBezTo>
                    <a:cubicBezTo>
                      <a:pt x="130760" y="42053"/>
                      <a:pt x="130867" y="42769"/>
                      <a:pt x="130876" y="43495"/>
                    </a:cubicBezTo>
                    <a:cubicBezTo>
                      <a:pt x="130401" y="43393"/>
                      <a:pt x="129922" y="43343"/>
                      <a:pt x="129447" y="43343"/>
                    </a:cubicBezTo>
                    <a:cubicBezTo>
                      <a:pt x="127584" y="43343"/>
                      <a:pt x="125780" y="44110"/>
                      <a:pt x="124487" y="45502"/>
                    </a:cubicBezTo>
                    <a:cubicBezTo>
                      <a:pt x="123213" y="44130"/>
                      <a:pt x="121434" y="43343"/>
                      <a:pt x="119564" y="43343"/>
                    </a:cubicBezTo>
                    <a:cubicBezTo>
                      <a:pt x="119553" y="43343"/>
                      <a:pt x="119543" y="43343"/>
                      <a:pt x="119532" y="43343"/>
                    </a:cubicBezTo>
                    <a:cubicBezTo>
                      <a:pt x="119048" y="43343"/>
                      <a:pt x="118564" y="43388"/>
                      <a:pt x="118089" y="43495"/>
                    </a:cubicBezTo>
                    <a:cubicBezTo>
                      <a:pt x="118089" y="42769"/>
                      <a:pt x="118206" y="42053"/>
                      <a:pt x="118421" y="41363"/>
                    </a:cubicBezTo>
                    <a:lnTo>
                      <a:pt x="118430" y="41354"/>
                    </a:lnTo>
                    <a:cubicBezTo>
                      <a:pt x="119339" y="38631"/>
                      <a:pt x="121911" y="37269"/>
                      <a:pt x="124483" y="37269"/>
                    </a:cubicBezTo>
                    <a:close/>
                    <a:moveTo>
                      <a:pt x="77631" y="37312"/>
                    </a:moveTo>
                    <a:cubicBezTo>
                      <a:pt x="80804" y="37312"/>
                      <a:pt x="83980" y="39391"/>
                      <a:pt x="84022" y="43547"/>
                    </a:cubicBezTo>
                    <a:lnTo>
                      <a:pt x="84022" y="43547"/>
                    </a:lnTo>
                    <a:cubicBezTo>
                      <a:pt x="83546" y="43443"/>
                      <a:pt x="83066" y="43393"/>
                      <a:pt x="82590" y="43393"/>
                    </a:cubicBezTo>
                    <a:cubicBezTo>
                      <a:pt x="80737" y="43393"/>
                      <a:pt x="78939" y="44159"/>
                      <a:pt x="77651" y="45547"/>
                    </a:cubicBezTo>
                    <a:cubicBezTo>
                      <a:pt x="76369" y="44176"/>
                      <a:pt x="74577" y="43388"/>
                      <a:pt x="72696" y="43388"/>
                    </a:cubicBezTo>
                    <a:cubicBezTo>
                      <a:pt x="72212" y="43388"/>
                      <a:pt x="71728" y="43441"/>
                      <a:pt x="71253" y="43549"/>
                    </a:cubicBezTo>
                    <a:cubicBezTo>
                      <a:pt x="71284" y="39391"/>
                      <a:pt x="74456" y="37312"/>
                      <a:pt x="77631" y="37312"/>
                    </a:cubicBezTo>
                    <a:close/>
                    <a:moveTo>
                      <a:pt x="100946" y="37312"/>
                    </a:moveTo>
                    <a:cubicBezTo>
                      <a:pt x="104119" y="37312"/>
                      <a:pt x="107295" y="39391"/>
                      <a:pt x="107337" y="43547"/>
                    </a:cubicBezTo>
                    <a:lnTo>
                      <a:pt x="107337" y="43547"/>
                    </a:lnTo>
                    <a:cubicBezTo>
                      <a:pt x="106861" y="43443"/>
                      <a:pt x="106381" y="43393"/>
                      <a:pt x="105905" y="43393"/>
                    </a:cubicBezTo>
                    <a:cubicBezTo>
                      <a:pt x="104052" y="43393"/>
                      <a:pt x="102255" y="44159"/>
                      <a:pt x="100966" y="45547"/>
                    </a:cubicBezTo>
                    <a:cubicBezTo>
                      <a:pt x="99685" y="44176"/>
                      <a:pt x="97883" y="43388"/>
                      <a:pt x="96011" y="43388"/>
                    </a:cubicBezTo>
                    <a:cubicBezTo>
                      <a:pt x="95527" y="43388"/>
                      <a:pt x="95043" y="43441"/>
                      <a:pt x="94568" y="43549"/>
                    </a:cubicBezTo>
                    <a:cubicBezTo>
                      <a:pt x="94599" y="39391"/>
                      <a:pt x="97771" y="37312"/>
                      <a:pt x="100946" y="37312"/>
                    </a:cubicBezTo>
                    <a:close/>
                    <a:moveTo>
                      <a:pt x="54012" y="37467"/>
                    </a:moveTo>
                    <a:cubicBezTo>
                      <a:pt x="56585" y="37467"/>
                      <a:pt x="59156" y="38831"/>
                      <a:pt x="60061" y="41560"/>
                    </a:cubicBezTo>
                    <a:cubicBezTo>
                      <a:pt x="60285" y="42250"/>
                      <a:pt x="60393" y="42975"/>
                      <a:pt x="60393" y="43701"/>
                    </a:cubicBezTo>
                    <a:cubicBezTo>
                      <a:pt x="59914" y="43596"/>
                      <a:pt x="59431" y="43545"/>
                      <a:pt x="58952" y="43545"/>
                    </a:cubicBezTo>
                    <a:cubicBezTo>
                      <a:pt x="57099" y="43545"/>
                      <a:pt x="55302" y="44311"/>
                      <a:pt x="54013" y="45699"/>
                    </a:cubicBezTo>
                    <a:cubicBezTo>
                      <a:pt x="52739" y="44336"/>
                      <a:pt x="50960" y="43549"/>
                      <a:pt x="49089" y="43549"/>
                    </a:cubicBezTo>
                    <a:cubicBezTo>
                      <a:pt x="49079" y="43549"/>
                      <a:pt x="49068" y="43549"/>
                      <a:pt x="49058" y="43549"/>
                    </a:cubicBezTo>
                    <a:cubicBezTo>
                      <a:pt x="48574" y="43549"/>
                      <a:pt x="48090" y="43594"/>
                      <a:pt x="47615" y="43701"/>
                    </a:cubicBezTo>
                    <a:cubicBezTo>
                      <a:pt x="47615" y="42975"/>
                      <a:pt x="47723" y="42250"/>
                      <a:pt x="47938" y="41560"/>
                    </a:cubicBezTo>
                    <a:lnTo>
                      <a:pt x="47956" y="41560"/>
                    </a:lnTo>
                    <a:cubicBezTo>
                      <a:pt x="48865" y="38831"/>
                      <a:pt x="51439" y="37467"/>
                      <a:pt x="54012" y="37467"/>
                    </a:cubicBezTo>
                    <a:close/>
                    <a:moveTo>
                      <a:pt x="7148" y="37513"/>
                    </a:moveTo>
                    <a:cubicBezTo>
                      <a:pt x="10323" y="37513"/>
                      <a:pt x="13498" y="39590"/>
                      <a:pt x="13538" y="43746"/>
                    </a:cubicBezTo>
                    <a:cubicBezTo>
                      <a:pt x="13065" y="43644"/>
                      <a:pt x="12588" y="43594"/>
                      <a:pt x="12114" y="43594"/>
                    </a:cubicBezTo>
                    <a:cubicBezTo>
                      <a:pt x="10255" y="43594"/>
                      <a:pt x="8449" y="44361"/>
                      <a:pt x="7150" y="45753"/>
                    </a:cubicBezTo>
                    <a:cubicBezTo>
                      <a:pt x="5868" y="44373"/>
                      <a:pt x="4076" y="43594"/>
                      <a:pt x="2194" y="43594"/>
                    </a:cubicBezTo>
                    <a:cubicBezTo>
                      <a:pt x="1711" y="43594"/>
                      <a:pt x="1227" y="43647"/>
                      <a:pt x="752" y="43746"/>
                    </a:cubicBezTo>
                    <a:cubicBezTo>
                      <a:pt x="792" y="39592"/>
                      <a:pt x="3970" y="37513"/>
                      <a:pt x="7148" y="37513"/>
                    </a:cubicBezTo>
                    <a:close/>
                    <a:moveTo>
                      <a:pt x="30465" y="37513"/>
                    </a:moveTo>
                    <a:cubicBezTo>
                      <a:pt x="33638" y="37513"/>
                      <a:pt x="36811" y="39588"/>
                      <a:pt x="36854" y="43742"/>
                    </a:cubicBezTo>
                    <a:lnTo>
                      <a:pt x="36854" y="43742"/>
                    </a:lnTo>
                    <a:cubicBezTo>
                      <a:pt x="36384" y="43643"/>
                      <a:pt x="35912" y="43594"/>
                      <a:pt x="35443" y="43594"/>
                    </a:cubicBezTo>
                    <a:cubicBezTo>
                      <a:pt x="33580" y="43594"/>
                      <a:pt x="31775" y="44361"/>
                      <a:pt x="30483" y="45753"/>
                    </a:cubicBezTo>
                    <a:cubicBezTo>
                      <a:pt x="29201" y="44373"/>
                      <a:pt x="27409" y="43594"/>
                      <a:pt x="25528" y="43594"/>
                    </a:cubicBezTo>
                    <a:cubicBezTo>
                      <a:pt x="25044" y="43594"/>
                      <a:pt x="24560" y="43647"/>
                      <a:pt x="24085" y="43746"/>
                    </a:cubicBezTo>
                    <a:cubicBezTo>
                      <a:pt x="24116" y="39592"/>
                      <a:pt x="27290" y="37513"/>
                      <a:pt x="30465" y="37513"/>
                    </a:cubicBezTo>
                    <a:close/>
                    <a:moveTo>
                      <a:pt x="129619" y="43736"/>
                    </a:moveTo>
                    <a:cubicBezTo>
                      <a:pt x="130043" y="43736"/>
                      <a:pt x="130469" y="43775"/>
                      <a:pt x="130894" y="43854"/>
                    </a:cubicBezTo>
                    <a:cubicBezTo>
                      <a:pt x="129908" y="45018"/>
                      <a:pt x="129326" y="46524"/>
                      <a:pt x="129415" y="48110"/>
                    </a:cubicBezTo>
                    <a:lnTo>
                      <a:pt x="129406" y="48128"/>
                    </a:lnTo>
                    <a:cubicBezTo>
                      <a:pt x="128165" y="46824"/>
                      <a:pt x="126397" y="45986"/>
                      <a:pt x="124528" y="45986"/>
                    </a:cubicBezTo>
                    <a:cubicBezTo>
                      <a:pt x="124509" y="45986"/>
                      <a:pt x="124489" y="45986"/>
                      <a:pt x="124469" y="45986"/>
                    </a:cubicBezTo>
                    <a:cubicBezTo>
                      <a:pt x="124450" y="45986"/>
                      <a:pt x="124430" y="45986"/>
                      <a:pt x="124410" y="45986"/>
                    </a:cubicBezTo>
                    <a:cubicBezTo>
                      <a:pt x="122541" y="45986"/>
                      <a:pt x="120782" y="46824"/>
                      <a:pt x="119532" y="48128"/>
                    </a:cubicBezTo>
                    <a:cubicBezTo>
                      <a:pt x="119622" y="46533"/>
                      <a:pt x="119039" y="45036"/>
                      <a:pt x="118045" y="43854"/>
                    </a:cubicBezTo>
                    <a:cubicBezTo>
                      <a:pt x="118471" y="43775"/>
                      <a:pt x="118899" y="43736"/>
                      <a:pt x="119324" y="43736"/>
                    </a:cubicBezTo>
                    <a:cubicBezTo>
                      <a:pt x="121259" y="43736"/>
                      <a:pt x="123134" y="44537"/>
                      <a:pt x="124478" y="45977"/>
                    </a:cubicBezTo>
                    <a:cubicBezTo>
                      <a:pt x="125815" y="44537"/>
                      <a:pt x="127688" y="43736"/>
                      <a:pt x="129619" y="43736"/>
                    </a:cubicBezTo>
                    <a:close/>
                    <a:moveTo>
                      <a:pt x="82779" y="43772"/>
                    </a:moveTo>
                    <a:cubicBezTo>
                      <a:pt x="83204" y="43772"/>
                      <a:pt x="83632" y="43810"/>
                      <a:pt x="84057" y="43889"/>
                    </a:cubicBezTo>
                    <a:cubicBezTo>
                      <a:pt x="83063" y="45072"/>
                      <a:pt x="82480" y="46569"/>
                      <a:pt x="82561" y="48164"/>
                    </a:cubicBezTo>
                    <a:cubicBezTo>
                      <a:pt x="81320" y="46860"/>
                      <a:pt x="79552" y="46022"/>
                      <a:pt x="77683" y="46022"/>
                    </a:cubicBezTo>
                    <a:cubicBezTo>
                      <a:pt x="77666" y="46022"/>
                      <a:pt x="77650" y="46022"/>
                      <a:pt x="77633" y="46022"/>
                    </a:cubicBezTo>
                    <a:lnTo>
                      <a:pt x="77633" y="46022"/>
                    </a:lnTo>
                    <a:cubicBezTo>
                      <a:pt x="78970" y="44574"/>
                      <a:pt x="80844" y="43772"/>
                      <a:pt x="82779" y="43772"/>
                    </a:cubicBezTo>
                    <a:close/>
                    <a:moveTo>
                      <a:pt x="59133" y="43923"/>
                    </a:moveTo>
                    <a:cubicBezTo>
                      <a:pt x="59561" y="43923"/>
                      <a:pt x="59991" y="43962"/>
                      <a:pt x="60420" y="44042"/>
                    </a:cubicBezTo>
                    <a:cubicBezTo>
                      <a:pt x="59425" y="45225"/>
                      <a:pt x="58843" y="46721"/>
                      <a:pt x="58932" y="48316"/>
                    </a:cubicBezTo>
                    <a:lnTo>
                      <a:pt x="58923" y="48316"/>
                    </a:lnTo>
                    <a:cubicBezTo>
                      <a:pt x="57682" y="47012"/>
                      <a:pt x="55914" y="46174"/>
                      <a:pt x="54045" y="46174"/>
                    </a:cubicBezTo>
                    <a:cubicBezTo>
                      <a:pt x="54026" y="46174"/>
                      <a:pt x="54006" y="46174"/>
                      <a:pt x="53986" y="46174"/>
                    </a:cubicBezTo>
                    <a:cubicBezTo>
                      <a:pt x="53966" y="46174"/>
                      <a:pt x="53947" y="46174"/>
                      <a:pt x="53927" y="46174"/>
                    </a:cubicBezTo>
                    <a:cubicBezTo>
                      <a:pt x="52067" y="46174"/>
                      <a:pt x="50299" y="47012"/>
                      <a:pt x="49049" y="48316"/>
                    </a:cubicBezTo>
                    <a:cubicBezTo>
                      <a:pt x="49138" y="46721"/>
                      <a:pt x="48556" y="45225"/>
                      <a:pt x="47561" y="44042"/>
                    </a:cubicBezTo>
                    <a:cubicBezTo>
                      <a:pt x="47990" y="43962"/>
                      <a:pt x="48420" y="43923"/>
                      <a:pt x="48848" y="43923"/>
                    </a:cubicBezTo>
                    <a:cubicBezTo>
                      <a:pt x="50781" y="43923"/>
                      <a:pt x="52652" y="44720"/>
                      <a:pt x="53995" y="46165"/>
                    </a:cubicBezTo>
                    <a:cubicBezTo>
                      <a:pt x="55330" y="44720"/>
                      <a:pt x="57201" y="43923"/>
                      <a:pt x="59133" y="43923"/>
                    </a:cubicBezTo>
                    <a:close/>
                    <a:moveTo>
                      <a:pt x="25310" y="43969"/>
                    </a:moveTo>
                    <a:cubicBezTo>
                      <a:pt x="27245" y="43969"/>
                      <a:pt x="29120" y="44772"/>
                      <a:pt x="30465" y="46219"/>
                    </a:cubicBezTo>
                    <a:lnTo>
                      <a:pt x="30465" y="46219"/>
                    </a:lnTo>
                    <a:cubicBezTo>
                      <a:pt x="30462" y="46219"/>
                      <a:pt x="30459" y="46219"/>
                      <a:pt x="30456" y="46219"/>
                    </a:cubicBezTo>
                    <a:cubicBezTo>
                      <a:pt x="30436" y="46219"/>
                      <a:pt x="30416" y="46219"/>
                      <a:pt x="30397" y="46219"/>
                    </a:cubicBezTo>
                    <a:cubicBezTo>
                      <a:pt x="28528" y="46219"/>
                      <a:pt x="26769" y="47057"/>
                      <a:pt x="25519" y="48361"/>
                    </a:cubicBezTo>
                    <a:cubicBezTo>
                      <a:pt x="25608" y="46775"/>
                      <a:pt x="25026" y="45269"/>
                      <a:pt x="24031" y="44087"/>
                    </a:cubicBezTo>
                    <a:cubicBezTo>
                      <a:pt x="24457" y="44008"/>
                      <a:pt x="24885" y="43969"/>
                      <a:pt x="25310" y="43969"/>
                    </a:cubicBezTo>
                    <a:close/>
                    <a:moveTo>
                      <a:pt x="12296" y="43987"/>
                    </a:moveTo>
                    <a:cubicBezTo>
                      <a:pt x="12721" y="43987"/>
                      <a:pt x="13148" y="44025"/>
                      <a:pt x="13574" y="44104"/>
                    </a:cubicBezTo>
                    <a:cubicBezTo>
                      <a:pt x="12580" y="45287"/>
                      <a:pt x="11997" y="46793"/>
                      <a:pt x="12087" y="48379"/>
                    </a:cubicBezTo>
                    <a:cubicBezTo>
                      <a:pt x="10837" y="47075"/>
                      <a:pt x="9069" y="46237"/>
                      <a:pt x="7208" y="46237"/>
                    </a:cubicBezTo>
                    <a:cubicBezTo>
                      <a:pt x="7189" y="46237"/>
                      <a:pt x="7169" y="46237"/>
                      <a:pt x="7150" y="46237"/>
                    </a:cubicBezTo>
                    <a:cubicBezTo>
                      <a:pt x="8487" y="44790"/>
                      <a:pt x="10360" y="43987"/>
                      <a:pt x="12296" y="43987"/>
                    </a:cubicBezTo>
                    <a:close/>
                    <a:moveTo>
                      <a:pt x="106102" y="43761"/>
                    </a:moveTo>
                    <a:cubicBezTo>
                      <a:pt x="106575" y="43761"/>
                      <a:pt x="107052" y="43809"/>
                      <a:pt x="107525" y="43907"/>
                    </a:cubicBezTo>
                    <a:cubicBezTo>
                      <a:pt x="106512" y="45162"/>
                      <a:pt x="105939" y="46757"/>
                      <a:pt x="106127" y="48432"/>
                    </a:cubicBezTo>
                    <a:cubicBezTo>
                      <a:pt x="104866" y="46976"/>
                      <a:pt x="102990" y="46022"/>
                      <a:pt x="101003" y="46022"/>
                    </a:cubicBezTo>
                    <a:cubicBezTo>
                      <a:pt x="100985" y="46022"/>
                      <a:pt x="100966" y="46022"/>
                      <a:pt x="100948" y="46022"/>
                    </a:cubicBezTo>
                    <a:cubicBezTo>
                      <a:pt x="100928" y="46022"/>
                      <a:pt x="100908" y="46022"/>
                      <a:pt x="100889" y="46022"/>
                    </a:cubicBezTo>
                    <a:cubicBezTo>
                      <a:pt x="99020" y="46022"/>
                      <a:pt x="97252" y="46860"/>
                      <a:pt x="96011" y="48164"/>
                    </a:cubicBezTo>
                    <a:cubicBezTo>
                      <a:pt x="96091" y="46569"/>
                      <a:pt x="95509" y="45072"/>
                      <a:pt x="94523" y="43889"/>
                    </a:cubicBezTo>
                    <a:cubicBezTo>
                      <a:pt x="94952" y="43810"/>
                      <a:pt x="95382" y="43771"/>
                      <a:pt x="95809" y="43771"/>
                    </a:cubicBezTo>
                    <a:cubicBezTo>
                      <a:pt x="97740" y="43771"/>
                      <a:pt x="99605" y="44568"/>
                      <a:pt x="100948" y="46013"/>
                    </a:cubicBezTo>
                    <a:cubicBezTo>
                      <a:pt x="102294" y="44566"/>
                      <a:pt x="104168" y="43761"/>
                      <a:pt x="106102" y="43761"/>
                    </a:cubicBezTo>
                    <a:close/>
                    <a:moveTo>
                      <a:pt x="70796" y="39320"/>
                    </a:moveTo>
                    <a:cubicBezTo>
                      <a:pt x="71278" y="39320"/>
                      <a:pt x="71764" y="39370"/>
                      <a:pt x="72248" y="39472"/>
                    </a:cubicBezTo>
                    <a:cubicBezTo>
                      <a:pt x="71271" y="40717"/>
                      <a:pt x="70742" y="42286"/>
                      <a:pt x="70939" y="43934"/>
                    </a:cubicBezTo>
                    <a:cubicBezTo>
                      <a:pt x="71449" y="43820"/>
                      <a:pt x="71962" y="43765"/>
                      <a:pt x="72472" y="43765"/>
                    </a:cubicBezTo>
                    <a:cubicBezTo>
                      <a:pt x="74409" y="43765"/>
                      <a:pt x="76285" y="44568"/>
                      <a:pt x="77633" y="46022"/>
                    </a:cubicBezTo>
                    <a:lnTo>
                      <a:pt x="77633" y="46022"/>
                    </a:lnTo>
                    <a:cubicBezTo>
                      <a:pt x="77630" y="46022"/>
                      <a:pt x="77627" y="46022"/>
                      <a:pt x="77624" y="46022"/>
                    </a:cubicBezTo>
                    <a:cubicBezTo>
                      <a:pt x="77606" y="46022"/>
                      <a:pt x="77588" y="46022"/>
                      <a:pt x="77570" y="46022"/>
                    </a:cubicBezTo>
                    <a:cubicBezTo>
                      <a:pt x="75529" y="46022"/>
                      <a:pt x="73598" y="47030"/>
                      <a:pt x="72346" y="48558"/>
                    </a:cubicBezTo>
                    <a:cubicBezTo>
                      <a:pt x="72703" y="44845"/>
                      <a:pt x="69407" y="41568"/>
                      <a:pt x="65698" y="41568"/>
                    </a:cubicBezTo>
                    <a:cubicBezTo>
                      <a:pt x="65683" y="41568"/>
                      <a:pt x="65668" y="41569"/>
                      <a:pt x="65653" y="41569"/>
                    </a:cubicBezTo>
                    <a:cubicBezTo>
                      <a:pt x="66994" y="40120"/>
                      <a:pt x="68863" y="39320"/>
                      <a:pt x="70796" y="39320"/>
                    </a:cubicBezTo>
                    <a:close/>
                    <a:moveTo>
                      <a:pt x="35611" y="43966"/>
                    </a:moveTo>
                    <a:cubicBezTo>
                      <a:pt x="36087" y="43966"/>
                      <a:pt x="36566" y="44014"/>
                      <a:pt x="37042" y="44113"/>
                    </a:cubicBezTo>
                    <a:cubicBezTo>
                      <a:pt x="36020" y="45359"/>
                      <a:pt x="35456" y="46954"/>
                      <a:pt x="35635" y="48621"/>
                    </a:cubicBezTo>
                    <a:cubicBezTo>
                      <a:pt x="34383" y="47165"/>
                      <a:pt x="32507" y="46219"/>
                      <a:pt x="30512" y="46219"/>
                    </a:cubicBezTo>
                    <a:cubicBezTo>
                      <a:pt x="30496" y="46219"/>
                      <a:pt x="30481" y="46219"/>
                      <a:pt x="30465" y="46219"/>
                    </a:cubicBezTo>
                    <a:lnTo>
                      <a:pt x="30465" y="46219"/>
                    </a:lnTo>
                    <a:cubicBezTo>
                      <a:pt x="31802" y="44766"/>
                      <a:pt x="33677" y="43966"/>
                      <a:pt x="35611" y="43966"/>
                    </a:cubicBezTo>
                    <a:close/>
                    <a:moveTo>
                      <a:pt x="112828" y="41868"/>
                    </a:moveTo>
                    <a:cubicBezTo>
                      <a:pt x="116003" y="41868"/>
                      <a:pt x="119178" y="43944"/>
                      <a:pt x="119218" y="48101"/>
                    </a:cubicBezTo>
                    <a:cubicBezTo>
                      <a:pt x="118743" y="47999"/>
                      <a:pt x="118265" y="47949"/>
                      <a:pt x="117790" y="47949"/>
                    </a:cubicBezTo>
                    <a:cubicBezTo>
                      <a:pt x="115928" y="47949"/>
                      <a:pt x="114124" y="48714"/>
                      <a:pt x="112825" y="50103"/>
                    </a:cubicBezTo>
                    <a:lnTo>
                      <a:pt x="112825" y="50103"/>
                    </a:lnTo>
                    <a:cubicBezTo>
                      <a:pt x="111544" y="48726"/>
                      <a:pt x="109754" y="47949"/>
                      <a:pt x="107883" y="47949"/>
                    </a:cubicBezTo>
                    <a:cubicBezTo>
                      <a:pt x="107391" y="47949"/>
                      <a:pt x="106907" y="48002"/>
                      <a:pt x="106432" y="48101"/>
                    </a:cubicBezTo>
                    <a:cubicBezTo>
                      <a:pt x="106472" y="43947"/>
                      <a:pt x="109650" y="41868"/>
                      <a:pt x="112828" y="41868"/>
                    </a:cubicBezTo>
                    <a:close/>
                    <a:moveTo>
                      <a:pt x="136139" y="41870"/>
                    </a:moveTo>
                    <a:cubicBezTo>
                      <a:pt x="139313" y="41870"/>
                      <a:pt x="142484" y="43947"/>
                      <a:pt x="142525" y="48101"/>
                    </a:cubicBezTo>
                    <a:lnTo>
                      <a:pt x="142525" y="48119"/>
                    </a:lnTo>
                    <a:cubicBezTo>
                      <a:pt x="142050" y="48017"/>
                      <a:pt x="141571" y="47967"/>
                      <a:pt x="141097" y="47967"/>
                    </a:cubicBezTo>
                    <a:cubicBezTo>
                      <a:pt x="139236" y="47967"/>
                      <a:pt x="137435" y="48734"/>
                      <a:pt x="136136" y="50126"/>
                    </a:cubicBezTo>
                    <a:cubicBezTo>
                      <a:pt x="134854" y="48746"/>
                      <a:pt x="133062" y="47966"/>
                      <a:pt x="131181" y="47966"/>
                    </a:cubicBezTo>
                    <a:cubicBezTo>
                      <a:pt x="130697" y="47966"/>
                      <a:pt x="130213" y="48020"/>
                      <a:pt x="129738" y="48119"/>
                    </a:cubicBezTo>
                    <a:cubicBezTo>
                      <a:pt x="129778" y="43953"/>
                      <a:pt x="132960" y="41870"/>
                      <a:pt x="136139" y="41870"/>
                    </a:cubicBezTo>
                    <a:close/>
                    <a:moveTo>
                      <a:pt x="89297" y="41915"/>
                    </a:moveTo>
                    <a:cubicBezTo>
                      <a:pt x="92473" y="41915"/>
                      <a:pt x="95648" y="43994"/>
                      <a:pt x="95688" y="48155"/>
                    </a:cubicBezTo>
                    <a:cubicBezTo>
                      <a:pt x="95208" y="48050"/>
                      <a:pt x="94724" y="47999"/>
                      <a:pt x="94244" y="47999"/>
                    </a:cubicBezTo>
                    <a:cubicBezTo>
                      <a:pt x="92390" y="47999"/>
                      <a:pt x="90594" y="48763"/>
                      <a:pt x="89299" y="50152"/>
                    </a:cubicBezTo>
                    <a:lnTo>
                      <a:pt x="89299" y="50152"/>
                    </a:lnTo>
                    <a:cubicBezTo>
                      <a:pt x="88018" y="48782"/>
                      <a:pt x="86226" y="47993"/>
                      <a:pt x="84344" y="47993"/>
                    </a:cubicBezTo>
                    <a:cubicBezTo>
                      <a:pt x="83860" y="47993"/>
                      <a:pt x="83376" y="48047"/>
                      <a:pt x="82902" y="48155"/>
                    </a:cubicBezTo>
                    <a:cubicBezTo>
                      <a:pt x="82942" y="43996"/>
                      <a:pt x="86120" y="41915"/>
                      <a:pt x="89297" y="41915"/>
                    </a:cubicBezTo>
                    <a:close/>
                    <a:moveTo>
                      <a:pt x="42333" y="42069"/>
                    </a:moveTo>
                    <a:cubicBezTo>
                      <a:pt x="45505" y="42069"/>
                      <a:pt x="48680" y="44145"/>
                      <a:pt x="48726" y="48296"/>
                    </a:cubicBezTo>
                    <a:lnTo>
                      <a:pt x="48726" y="48296"/>
                    </a:lnTo>
                    <a:cubicBezTo>
                      <a:pt x="48256" y="48195"/>
                      <a:pt x="47782" y="48146"/>
                      <a:pt x="47311" y="48146"/>
                    </a:cubicBezTo>
                    <a:cubicBezTo>
                      <a:pt x="45452" y="48146"/>
                      <a:pt x="43648" y="48913"/>
                      <a:pt x="42355" y="50305"/>
                    </a:cubicBezTo>
                    <a:cubicBezTo>
                      <a:pt x="41074" y="48925"/>
                      <a:pt x="39282" y="48146"/>
                      <a:pt x="37400" y="48146"/>
                    </a:cubicBezTo>
                    <a:cubicBezTo>
                      <a:pt x="36916" y="48146"/>
                      <a:pt x="36432" y="48199"/>
                      <a:pt x="35958" y="48298"/>
                    </a:cubicBezTo>
                    <a:cubicBezTo>
                      <a:pt x="35989" y="44146"/>
                      <a:pt x="39159" y="42069"/>
                      <a:pt x="42333" y="42069"/>
                    </a:cubicBezTo>
                    <a:close/>
                    <a:moveTo>
                      <a:pt x="65648" y="42069"/>
                    </a:moveTo>
                    <a:cubicBezTo>
                      <a:pt x="68820" y="42069"/>
                      <a:pt x="71995" y="44144"/>
                      <a:pt x="72041" y="48294"/>
                    </a:cubicBezTo>
                    <a:lnTo>
                      <a:pt x="72041" y="48294"/>
                    </a:lnTo>
                    <a:cubicBezTo>
                      <a:pt x="71572" y="48195"/>
                      <a:pt x="71100" y="48146"/>
                      <a:pt x="70631" y="48146"/>
                    </a:cubicBezTo>
                    <a:cubicBezTo>
                      <a:pt x="68767" y="48146"/>
                      <a:pt x="66963" y="48913"/>
                      <a:pt x="65671" y="50305"/>
                    </a:cubicBezTo>
                    <a:cubicBezTo>
                      <a:pt x="64389" y="48925"/>
                      <a:pt x="62597" y="48146"/>
                      <a:pt x="60715" y="48146"/>
                    </a:cubicBezTo>
                    <a:cubicBezTo>
                      <a:pt x="60231" y="48146"/>
                      <a:pt x="59748" y="48199"/>
                      <a:pt x="59273" y="48298"/>
                    </a:cubicBezTo>
                    <a:cubicBezTo>
                      <a:pt x="59304" y="44146"/>
                      <a:pt x="62474" y="42069"/>
                      <a:pt x="65648" y="42069"/>
                    </a:cubicBezTo>
                    <a:close/>
                    <a:moveTo>
                      <a:pt x="18806" y="42115"/>
                    </a:moveTo>
                    <a:cubicBezTo>
                      <a:pt x="21981" y="42115"/>
                      <a:pt x="25156" y="44194"/>
                      <a:pt x="25196" y="48352"/>
                    </a:cubicBezTo>
                    <a:cubicBezTo>
                      <a:pt x="24718" y="48247"/>
                      <a:pt x="24235" y="48196"/>
                      <a:pt x="23756" y="48196"/>
                    </a:cubicBezTo>
                    <a:cubicBezTo>
                      <a:pt x="21903" y="48196"/>
                      <a:pt x="20103" y="48963"/>
                      <a:pt x="18807" y="50359"/>
                    </a:cubicBezTo>
                    <a:cubicBezTo>
                      <a:pt x="17526" y="48979"/>
                      <a:pt x="15734" y="48199"/>
                      <a:pt x="13852" y="48199"/>
                    </a:cubicBezTo>
                    <a:cubicBezTo>
                      <a:pt x="13368" y="48199"/>
                      <a:pt x="12884" y="48244"/>
                      <a:pt x="12409" y="48352"/>
                    </a:cubicBezTo>
                    <a:cubicBezTo>
                      <a:pt x="12454" y="44194"/>
                      <a:pt x="15631" y="42115"/>
                      <a:pt x="18806" y="42115"/>
                    </a:cubicBezTo>
                    <a:close/>
                    <a:moveTo>
                      <a:pt x="117952" y="48332"/>
                    </a:moveTo>
                    <a:cubicBezTo>
                      <a:pt x="118378" y="48332"/>
                      <a:pt x="118808" y="48371"/>
                      <a:pt x="119236" y="48450"/>
                    </a:cubicBezTo>
                    <a:cubicBezTo>
                      <a:pt x="118251" y="49624"/>
                      <a:pt x="117668" y="51130"/>
                      <a:pt x="117758" y="52724"/>
                    </a:cubicBezTo>
                    <a:lnTo>
                      <a:pt x="117749" y="52724"/>
                    </a:lnTo>
                    <a:cubicBezTo>
                      <a:pt x="116508" y="51412"/>
                      <a:pt x="114740" y="50583"/>
                      <a:pt x="112871" y="50583"/>
                    </a:cubicBezTo>
                    <a:cubicBezTo>
                      <a:pt x="112855" y="50583"/>
                      <a:pt x="112838" y="50583"/>
                      <a:pt x="112821" y="50583"/>
                    </a:cubicBezTo>
                    <a:lnTo>
                      <a:pt x="112821" y="50583"/>
                    </a:lnTo>
                    <a:cubicBezTo>
                      <a:pt x="114156" y="49130"/>
                      <a:pt x="116021" y="48332"/>
                      <a:pt x="117952" y="48332"/>
                    </a:cubicBezTo>
                    <a:close/>
                    <a:moveTo>
                      <a:pt x="94437" y="48377"/>
                    </a:moveTo>
                    <a:cubicBezTo>
                      <a:pt x="94862" y="48377"/>
                      <a:pt x="95289" y="48416"/>
                      <a:pt x="95715" y="48495"/>
                    </a:cubicBezTo>
                    <a:cubicBezTo>
                      <a:pt x="94722" y="49676"/>
                      <a:pt x="94140" y="51168"/>
                      <a:pt x="94227" y="52760"/>
                    </a:cubicBezTo>
                    <a:lnTo>
                      <a:pt x="94227" y="52760"/>
                    </a:lnTo>
                    <a:cubicBezTo>
                      <a:pt x="92986" y="51457"/>
                      <a:pt x="91219" y="50627"/>
                      <a:pt x="89350" y="50627"/>
                    </a:cubicBezTo>
                    <a:cubicBezTo>
                      <a:pt x="89333" y="50627"/>
                      <a:pt x="89316" y="50628"/>
                      <a:pt x="89299" y="50628"/>
                    </a:cubicBezTo>
                    <a:lnTo>
                      <a:pt x="89299" y="50628"/>
                    </a:lnTo>
                    <a:cubicBezTo>
                      <a:pt x="90637" y="49180"/>
                      <a:pt x="92504" y="48377"/>
                      <a:pt x="94437" y="48377"/>
                    </a:cubicBezTo>
                    <a:close/>
                    <a:moveTo>
                      <a:pt x="84143" y="48369"/>
                    </a:moveTo>
                    <a:cubicBezTo>
                      <a:pt x="86079" y="48369"/>
                      <a:pt x="87954" y="49173"/>
                      <a:pt x="89299" y="50628"/>
                    </a:cubicBezTo>
                    <a:lnTo>
                      <a:pt x="89299" y="50628"/>
                    </a:lnTo>
                    <a:cubicBezTo>
                      <a:pt x="89296" y="50628"/>
                      <a:pt x="89293" y="50628"/>
                      <a:pt x="89290" y="50628"/>
                    </a:cubicBezTo>
                    <a:cubicBezTo>
                      <a:pt x="89270" y="50628"/>
                      <a:pt x="89250" y="50627"/>
                      <a:pt x="89231" y="50627"/>
                    </a:cubicBezTo>
                    <a:cubicBezTo>
                      <a:pt x="87362" y="50627"/>
                      <a:pt x="85603" y="51457"/>
                      <a:pt x="84353" y="52760"/>
                    </a:cubicBezTo>
                    <a:cubicBezTo>
                      <a:pt x="84443" y="51174"/>
                      <a:pt x="83860" y="49669"/>
                      <a:pt x="82866" y="48486"/>
                    </a:cubicBezTo>
                    <a:cubicBezTo>
                      <a:pt x="83291" y="48407"/>
                      <a:pt x="83719" y="48369"/>
                      <a:pt x="84143" y="48369"/>
                    </a:cubicBezTo>
                    <a:close/>
                    <a:moveTo>
                      <a:pt x="47484" y="48526"/>
                    </a:moveTo>
                    <a:cubicBezTo>
                      <a:pt x="47914" y="48526"/>
                      <a:pt x="48348" y="48566"/>
                      <a:pt x="48780" y="48647"/>
                    </a:cubicBezTo>
                    <a:cubicBezTo>
                      <a:pt x="47785" y="49821"/>
                      <a:pt x="47203" y="51327"/>
                      <a:pt x="47284" y="52922"/>
                    </a:cubicBezTo>
                    <a:cubicBezTo>
                      <a:pt x="46042" y="51618"/>
                      <a:pt x="44274" y="50780"/>
                      <a:pt x="42406" y="50780"/>
                    </a:cubicBezTo>
                    <a:cubicBezTo>
                      <a:pt x="42386" y="50780"/>
                      <a:pt x="42366" y="50780"/>
                      <a:pt x="42346" y="50780"/>
                    </a:cubicBezTo>
                    <a:cubicBezTo>
                      <a:pt x="42343" y="50780"/>
                      <a:pt x="42340" y="50780"/>
                      <a:pt x="42338" y="50780"/>
                    </a:cubicBezTo>
                    <a:lnTo>
                      <a:pt x="42338" y="50780"/>
                    </a:lnTo>
                    <a:lnTo>
                      <a:pt x="42355" y="50771"/>
                    </a:lnTo>
                    <a:cubicBezTo>
                      <a:pt x="43689" y="49328"/>
                      <a:pt x="45555" y="48526"/>
                      <a:pt x="47484" y="48526"/>
                    </a:cubicBezTo>
                    <a:close/>
                    <a:moveTo>
                      <a:pt x="107658" y="48326"/>
                    </a:moveTo>
                    <a:cubicBezTo>
                      <a:pt x="109596" y="48326"/>
                      <a:pt x="111472" y="49128"/>
                      <a:pt x="112821" y="50583"/>
                    </a:cubicBezTo>
                    <a:lnTo>
                      <a:pt x="112821" y="50583"/>
                    </a:lnTo>
                    <a:cubicBezTo>
                      <a:pt x="112818" y="50583"/>
                      <a:pt x="112815" y="50583"/>
                      <a:pt x="112812" y="50583"/>
                    </a:cubicBezTo>
                    <a:cubicBezTo>
                      <a:pt x="112793" y="50583"/>
                      <a:pt x="112774" y="50583"/>
                      <a:pt x="112756" y="50583"/>
                    </a:cubicBezTo>
                    <a:cubicBezTo>
                      <a:pt x="110769" y="50583"/>
                      <a:pt x="108902" y="51528"/>
                      <a:pt x="107641" y="52975"/>
                    </a:cubicBezTo>
                    <a:lnTo>
                      <a:pt x="107641" y="52975"/>
                    </a:lnTo>
                    <a:cubicBezTo>
                      <a:pt x="107794" y="51300"/>
                      <a:pt x="107202" y="49723"/>
                      <a:pt x="106163" y="48486"/>
                    </a:cubicBezTo>
                    <a:cubicBezTo>
                      <a:pt x="106660" y="48378"/>
                      <a:pt x="107161" y="48326"/>
                      <a:pt x="107658" y="48326"/>
                    </a:cubicBezTo>
                    <a:close/>
                    <a:moveTo>
                      <a:pt x="23936" y="48579"/>
                    </a:moveTo>
                    <a:cubicBezTo>
                      <a:pt x="24366" y="48579"/>
                      <a:pt x="24800" y="48619"/>
                      <a:pt x="25232" y="48701"/>
                    </a:cubicBezTo>
                    <a:cubicBezTo>
                      <a:pt x="24237" y="49875"/>
                      <a:pt x="23655" y="51380"/>
                      <a:pt x="23744" y="52966"/>
                    </a:cubicBezTo>
                    <a:cubicBezTo>
                      <a:pt x="22494" y="51663"/>
                      <a:pt x="20727" y="50834"/>
                      <a:pt x="18867" y="50834"/>
                    </a:cubicBezTo>
                    <a:cubicBezTo>
                      <a:pt x="18847" y="50834"/>
                      <a:pt x="18827" y="50834"/>
                      <a:pt x="18807" y="50834"/>
                    </a:cubicBezTo>
                    <a:cubicBezTo>
                      <a:pt x="18787" y="50834"/>
                      <a:pt x="18767" y="50834"/>
                      <a:pt x="18747" y="50834"/>
                    </a:cubicBezTo>
                    <a:cubicBezTo>
                      <a:pt x="16879" y="50834"/>
                      <a:pt x="15111" y="51663"/>
                      <a:pt x="13870" y="52975"/>
                    </a:cubicBezTo>
                    <a:cubicBezTo>
                      <a:pt x="13951" y="51380"/>
                      <a:pt x="13368" y="49875"/>
                      <a:pt x="12374" y="48701"/>
                    </a:cubicBezTo>
                    <a:cubicBezTo>
                      <a:pt x="12804" y="48622"/>
                      <a:pt x="13235" y="48583"/>
                      <a:pt x="13663" y="48583"/>
                    </a:cubicBezTo>
                    <a:cubicBezTo>
                      <a:pt x="15599" y="48583"/>
                      <a:pt x="17464" y="49379"/>
                      <a:pt x="18807" y="50825"/>
                    </a:cubicBezTo>
                    <a:cubicBezTo>
                      <a:pt x="20140" y="49382"/>
                      <a:pt x="22007" y="48579"/>
                      <a:pt x="23936" y="48579"/>
                    </a:cubicBezTo>
                    <a:close/>
                    <a:moveTo>
                      <a:pt x="37172" y="48527"/>
                    </a:moveTo>
                    <a:cubicBezTo>
                      <a:pt x="39112" y="48527"/>
                      <a:pt x="40993" y="49328"/>
                      <a:pt x="42337" y="50780"/>
                    </a:cubicBezTo>
                    <a:lnTo>
                      <a:pt x="42337" y="50780"/>
                    </a:lnTo>
                    <a:cubicBezTo>
                      <a:pt x="42322" y="50780"/>
                      <a:pt x="42306" y="50780"/>
                      <a:pt x="42291" y="50780"/>
                    </a:cubicBezTo>
                    <a:cubicBezTo>
                      <a:pt x="40304" y="50780"/>
                      <a:pt x="38437" y="51725"/>
                      <a:pt x="37185" y="53172"/>
                    </a:cubicBezTo>
                    <a:cubicBezTo>
                      <a:pt x="37328" y="51497"/>
                      <a:pt x="36737" y="49920"/>
                      <a:pt x="35698" y="48683"/>
                    </a:cubicBezTo>
                    <a:cubicBezTo>
                      <a:pt x="36188" y="48578"/>
                      <a:pt x="36682" y="48527"/>
                      <a:pt x="37172" y="48527"/>
                    </a:cubicBezTo>
                    <a:close/>
                    <a:moveTo>
                      <a:pt x="124476" y="46476"/>
                    </a:moveTo>
                    <a:cubicBezTo>
                      <a:pt x="127652" y="46476"/>
                      <a:pt x="130827" y="48554"/>
                      <a:pt x="130867" y="52716"/>
                    </a:cubicBezTo>
                    <a:cubicBezTo>
                      <a:pt x="130392" y="52614"/>
                      <a:pt x="129914" y="52564"/>
                      <a:pt x="129439" y="52564"/>
                    </a:cubicBezTo>
                    <a:cubicBezTo>
                      <a:pt x="127578" y="52564"/>
                      <a:pt x="125778" y="53330"/>
                      <a:pt x="124478" y="54723"/>
                    </a:cubicBezTo>
                    <a:cubicBezTo>
                      <a:pt x="123197" y="53343"/>
                      <a:pt x="121405" y="52563"/>
                      <a:pt x="119532" y="52563"/>
                    </a:cubicBezTo>
                    <a:cubicBezTo>
                      <a:pt x="119039" y="52563"/>
                      <a:pt x="118555" y="52617"/>
                      <a:pt x="118080" y="52716"/>
                    </a:cubicBezTo>
                    <a:cubicBezTo>
                      <a:pt x="118121" y="48557"/>
                      <a:pt x="121299" y="46476"/>
                      <a:pt x="124476" y="46476"/>
                    </a:cubicBezTo>
                    <a:close/>
                    <a:moveTo>
                      <a:pt x="77629" y="46523"/>
                    </a:moveTo>
                    <a:cubicBezTo>
                      <a:pt x="80800" y="46523"/>
                      <a:pt x="83975" y="48597"/>
                      <a:pt x="84021" y="52747"/>
                    </a:cubicBezTo>
                    <a:lnTo>
                      <a:pt x="84021" y="52747"/>
                    </a:lnTo>
                    <a:cubicBezTo>
                      <a:pt x="83554" y="52648"/>
                      <a:pt x="83083" y="52600"/>
                      <a:pt x="82615" y="52600"/>
                    </a:cubicBezTo>
                    <a:cubicBezTo>
                      <a:pt x="80757" y="52600"/>
                      <a:pt x="78952" y="53366"/>
                      <a:pt x="77660" y="54759"/>
                    </a:cubicBezTo>
                    <a:cubicBezTo>
                      <a:pt x="76378" y="53379"/>
                      <a:pt x="74586" y="52599"/>
                      <a:pt x="72704" y="52599"/>
                    </a:cubicBezTo>
                    <a:cubicBezTo>
                      <a:pt x="72221" y="52599"/>
                      <a:pt x="71737" y="52644"/>
                      <a:pt x="71262" y="52751"/>
                    </a:cubicBezTo>
                    <a:cubicBezTo>
                      <a:pt x="71289" y="48599"/>
                      <a:pt x="74457" y="46523"/>
                      <a:pt x="77629" y="46523"/>
                    </a:cubicBezTo>
                    <a:close/>
                    <a:moveTo>
                      <a:pt x="100946" y="46518"/>
                    </a:moveTo>
                    <a:cubicBezTo>
                      <a:pt x="104122" y="46518"/>
                      <a:pt x="107296" y="48595"/>
                      <a:pt x="107337" y="52751"/>
                    </a:cubicBezTo>
                    <a:cubicBezTo>
                      <a:pt x="106864" y="52650"/>
                      <a:pt x="106387" y="52600"/>
                      <a:pt x="105914" y="52600"/>
                    </a:cubicBezTo>
                    <a:cubicBezTo>
                      <a:pt x="104054" y="52600"/>
                      <a:pt x="102248" y="53368"/>
                      <a:pt x="100948" y="54767"/>
                    </a:cubicBezTo>
                    <a:lnTo>
                      <a:pt x="100948" y="54759"/>
                    </a:lnTo>
                    <a:cubicBezTo>
                      <a:pt x="99667" y="53379"/>
                      <a:pt x="97875" y="52599"/>
                      <a:pt x="95993" y="52599"/>
                    </a:cubicBezTo>
                    <a:cubicBezTo>
                      <a:pt x="95509" y="52599"/>
                      <a:pt x="95025" y="52653"/>
                      <a:pt x="94550" y="52751"/>
                    </a:cubicBezTo>
                    <a:cubicBezTo>
                      <a:pt x="94591" y="48597"/>
                      <a:pt x="97769" y="46518"/>
                      <a:pt x="100946" y="46518"/>
                    </a:cubicBezTo>
                    <a:close/>
                    <a:moveTo>
                      <a:pt x="54008" y="46667"/>
                    </a:moveTo>
                    <a:cubicBezTo>
                      <a:pt x="57185" y="46667"/>
                      <a:pt x="60361" y="48746"/>
                      <a:pt x="60402" y="52904"/>
                    </a:cubicBezTo>
                    <a:cubicBezTo>
                      <a:pt x="59922" y="52799"/>
                      <a:pt x="59438" y="52748"/>
                      <a:pt x="58958" y="52748"/>
                    </a:cubicBezTo>
                    <a:cubicBezTo>
                      <a:pt x="57103" y="52748"/>
                      <a:pt x="55303" y="53512"/>
                      <a:pt x="54008" y="54906"/>
                    </a:cubicBezTo>
                    <a:lnTo>
                      <a:pt x="54008" y="54906"/>
                    </a:lnTo>
                    <a:cubicBezTo>
                      <a:pt x="52727" y="53529"/>
                      <a:pt x="50937" y="52751"/>
                      <a:pt x="49058" y="52751"/>
                    </a:cubicBezTo>
                    <a:cubicBezTo>
                      <a:pt x="48574" y="52751"/>
                      <a:pt x="48090" y="52796"/>
                      <a:pt x="47615" y="52904"/>
                    </a:cubicBezTo>
                    <a:cubicBezTo>
                      <a:pt x="47655" y="48746"/>
                      <a:pt x="50832" y="46667"/>
                      <a:pt x="54008" y="46667"/>
                    </a:cubicBezTo>
                    <a:close/>
                    <a:moveTo>
                      <a:pt x="7148" y="46724"/>
                    </a:moveTo>
                    <a:cubicBezTo>
                      <a:pt x="10323" y="46724"/>
                      <a:pt x="13498" y="48801"/>
                      <a:pt x="13538" y="52957"/>
                    </a:cubicBezTo>
                    <a:cubicBezTo>
                      <a:pt x="13065" y="52856"/>
                      <a:pt x="12588" y="52806"/>
                      <a:pt x="12114" y="52806"/>
                    </a:cubicBezTo>
                    <a:cubicBezTo>
                      <a:pt x="10255" y="52806"/>
                      <a:pt x="8451" y="53572"/>
                      <a:pt x="7159" y="54965"/>
                    </a:cubicBezTo>
                    <a:cubicBezTo>
                      <a:pt x="5877" y="53585"/>
                      <a:pt x="4076" y="52805"/>
                      <a:pt x="2194" y="52805"/>
                    </a:cubicBezTo>
                    <a:cubicBezTo>
                      <a:pt x="1711" y="52805"/>
                      <a:pt x="1227" y="52859"/>
                      <a:pt x="752" y="52957"/>
                    </a:cubicBezTo>
                    <a:cubicBezTo>
                      <a:pt x="792" y="48803"/>
                      <a:pt x="3970" y="46724"/>
                      <a:pt x="7148" y="46724"/>
                    </a:cubicBezTo>
                    <a:close/>
                    <a:moveTo>
                      <a:pt x="30465" y="46724"/>
                    </a:moveTo>
                    <a:cubicBezTo>
                      <a:pt x="33638" y="46724"/>
                      <a:pt x="36811" y="48800"/>
                      <a:pt x="36854" y="52954"/>
                    </a:cubicBezTo>
                    <a:lnTo>
                      <a:pt x="36854" y="52954"/>
                    </a:lnTo>
                    <a:cubicBezTo>
                      <a:pt x="36384" y="52854"/>
                      <a:pt x="35912" y="52806"/>
                      <a:pt x="35443" y="52806"/>
                    </a:cubicBezTo>
                    <a:cubicBezTo>
                      <a:pt x="33580" y="52806"/>
                      <a:pt x="31775" y="53572"/>
                      <a:pt x="30483" y="54965"/>
                    </a:cubicBezTo>
                    <a:cubicBezTo>
                      <a:pt x="29201" y="53585"/>
                      <a:pt x="27409" y="52805"/>
                      <a:pt x="25528" y="52805"/>
                    </a:cubicBezTo>
                    <a:cubicBezTo>
                      <a:pt x="25044" y="52805"/>
                      <a:pt x="24560" y="52859"/>
                      <a:pt x="24085" y="52957"/>
                    </a:cubicBezTo>
                    <a:cubicBezTo>
                      <a:pt x="24116" y="48803"/>
                      <a:pt x="27290" y="46724"/>
                      <a:pt x="30465" y="46724"/>
                    </a:cubicBezTo>
                    <a:close/>
                    <a:moveTo>
                      <a:pt x="119323" y="52938"/>
                    </a:moveTo>
                    <a:cubicBezTo>
                      <a:pt x="121259" y="52938"/>
                      <a:pt x="123134" y="53741"/>
                      <a:pt x="124478" y="55189"/>
                    </a:cubicBezTo>
                    <a:lnTo>
                      <a:pt x="124478" y="55189"/>
                    </a:lnTo>
                    <a:cubicBezTo>
                      <a:pt x="124475" y="55189"/>
                      <a:pt x="124472" y="55189"/>
                      <a:pt x="124469" y="55189"/>
                    </a:cubicBezTo>
                    <a:cubicBezTo>
                      <a:pt x="124450" y="55188"/>
                      <a:pt x="124430" y="55188"/>
                      <a:pt x="124410" y="55188"/>
                    </a:cubicBezTo>
                    <a:cubicBezTo>
                      <a:pt x="122541" y="55188"/>
                      <a:pt x="120782" y="56027"/>
                      <a:pt x="119532" y="57330"/>
                    </a:cubicBezTo>
                    <a:cubicBezTo>
                      <a:pt x="119622" y="55744"/>
                      <a:pt x="119039" y="54239"/>
                      <a:pt x="118045" y="53056"/>
                    </a:cubicBezTo>
                    <a:cubicBezTo>
                      <a:pt x="118470" y="52977"/>
                      <a:pt x="118898" y="52938"/>
                      <a:pt x="119323" y="52938"/>
                    </a:cubicBezTo>
                    <a:close/>
                    <a:moveTo>
                      <a:pt x="129620" y="52938"/>
                    </a:moveTo>
                    <a:cubicBezTo>
                      <a:pt x="130043" y="52938"/>
                      <a:pt x="130470" y="52977"/>
                      <a:pt x="130894" y="53056"/>
                    </a:cubicBezTo>
                    <a:cubicBezTo>
                      <a:pt x="129908" y="54230"/>
                      <a:pt x="129326" y="55735"/>
                      <a:pt x="129415" y="57321"/>
                    </a:cubicBezTo>
                    <a:lnTo>
                      <a:pt x="129406" y="57330"/>
                    </a:lnTo>
                    <a:cubicBezTo>
                      <a:pt x="128165" y="56027"/>
                      <a:pt x="126397" y="55188"/>
                      <a:pt x="124528" y="55188"/>
                    </a:cubicBezTo>
                    <a:cubicBezTo>
                      <a:pt x="124512" y="55188"/>
                      <a:pt x="124495" y="55188"/>
                      <a:pt x="124478" y="55189"/>
                    </a:cubicBezTo>
                    <a:lnTo>
                      <a:pt x="124478" y="55189"/>
                    </a:lnTo>
                    <a:cubicBezTo>
                      <a:pt x="125816" y="53741"/>
                      <a:pt x="127689" y="52938"/>
                      <a:pt x="129620" y="52938"/>
                    </a:cubicBezTo>
                    <a:close/>
                    <a:moveTo>
                      <a:pt x="82780" y="52974"/>
                    </a:moveTo>
                    <a:cubicBezTo>
                      <a:pt x="83204" y="52974"/>
                      <a:pt x="83632" y="53013"/>
                      <a:pt x="84057" y="53092"/>
                    </a:cubicBezTo>
                    <a:cubicBezTo>
                      <a:pt x="83538" y="53710"/>
                      <a:pt x="83135" y="54418"/>
                      <a:pt x="82875" y="55180"/>
                    </a:cubicBezTo>
                    <a:cubicBezTo>
                      <a:pt x="82633" y="55879"/>
                      <a:pt x="82525" y="56622"/>
                      <a:pt x="82570" y="57357"/>
                    </a:cubicBezTo>
                    <a:cubicBezTo>
                      <a:pt x="81329" y="56062"/>
                      <a:pt x="79570" y="55224"/>
                      <a:pt x="77701" y="55224"/>
                    </a:cubicBezTo>
                    <a:cubicBezTo>
                      <a:pt x="77681" y="55224"/>
                      <a:pt x="77661" y="55224"/>
                      <a:pt x="77642" y="55224"/>
                    </a:cubicBezTo>
                    <a:cubicBezTo>
                      <a:pt x="78979" y="53777"/>
                      <a:pt x="80847" y="52974"/>
                      <a:pt x="82780" y="52974"/>
                    </a:cubicBezTo>
                    <a:close/>
                    <a:moveTo>
                      <a:pt x="95806" y="52982"/>
                    </a:moveTo>
                    <a:cubicBezTo>
                      <a:pt x="97733" y="52982"/>
                      <a:pt x="99604" y="53779"/>
                      <a:pt x="100939" y="55224"/>
                    </a:cubicBezTo>
                    <a:cubicBezTo>
                      <a:pt x="100919" y="55224"/>
                      <a:pt x="100900" y="55224"/>
                      <a:pt x="100880" y="55224"/>
                    </a:cubicBezTo>
                    <a:cubicBezTo>
                      <a:pt x="99020" y="55224"/>
                      <a:pt x="97252" y="56062"/>
                      <a:pt x="96011" y="57357"/>
                    </a:cubicBezTo>
                    <a:cubicBezTo>
                      <a:pt x="96047" y="56622"/>
                      <a:pt x="95948" y="55879"/>
                      <a:pt x="95706" y="55180"/>
                    </a:cubicBezTo>
                    <a:cubicBezTo>
                      <a:pt x="95446" y="54418"/>
                      <a:pt x="95043" y="53710"/>
                      <a:pt x="94523" y="53101"/>
                    </a:cubicBezTo>
                    <a:cubicBezTo>
                      <a:pt x="94950" y="53021"/>
                      <a:pt x="95379" y="52982"/>
                      <a:pt x="95806" y="52982"/>
                    </a:cubicBezTo>
                    <a:close/>
                    <a:moveTo>
                      <a:pt x="59124" y="53131"/>
                    </a:moveTo>
                    <a:cubicBezTo>
                      <a:pt x="59554" y="53131"/>
                      <a:pt x="59988" y="53171"/>
                      <a:pt x="60420" y="53253"/>
                    </a:cubicBezTo>
                    <a:cubicBezTo>
                      <a:pt x="59425" y="54436"/>
                      <a:pt x="58843" y="55932"/>
                      <a:pt x="58932" y="57527"/>
                    </a:cubicBezTo>
                    <a:lnTo>
                      <a:pt x="58923" y="57518"/>
                    </a:lnTo>
                    <a:cubicBezTo>
                      <a:pt x="57682" y="56215"/>
                      <a:pt x="55914" y="55385"/>
                      <a:pt x="54046" y="55385"/>
                    </a:cubicBezTo>
                    <a:cubicBezTo>
                      <a:pt x="54026" y="55385"/>
                      <a:pt x="54006" y="55386"/>
                      <a:pt x="53986" y="55386"/>
                    </a:cubicBezTo>
                    <a:cubicBezTo>
                      <a:pt x="53966" y="55386"/>
                      <a:pt x="53946" y="55385"/>
                      <a:pt x="53927" y="55385"/>
                    </a:cubicBezTo>
                    <a:cubicBezTo>
                      <a:pt x="52067" y="55385"/>
                      <a:pt x="50299" y="56215"/>
                      <a:pt x="49049" y="57527"/>
                    </a:cubicBezTo>
                    <a:cubicBezTo>
                      <a:pt x="49138" y="55932"/>
                      <a:pt x="48556" y="54427"/>
                      <a:pt x="47561" y="53253"/>
                    </a:cubicBezTo>
                    <a:cubicBezTo>
                      <a:pt x="47993" y="53171"/>
                      <a:pt x="48427" y="53131"/>
                      <a:pt x="48858" y="53131"/>
                    </a:cubicBezTo>
                    <a:cubicBezTo>
                      <a:pt x="50787" y="53131"/>
                      <a:pt x="52654" y="53934"/>
                      <a:pt x="53995" y="55377"/>
                    </a:cubicBezTo>
                    <a:cubicBezTo>
                      <a:pt x="55328" y="53934"/>
                      <a:pt x="57194" y="53131"/>
                      <a:pt x="59124" y="53131"/>
                    </a:cubicBezTo>
                    <a:close/>
                    <a:moveTo>
                      <a:pt x="12289" y="53188"/>
                    </a:moveTo>
                    <a:cubicBezTo>
                      <a:pt x="12716" y="53188"/>
                      <a:pt x="13146" y="53227"/>
                      <a:pt x="13574" y="53307"/>
                    </a:cubicBezTo>
                    <a:cubicBezTo>
                      <a:pt x="13046" y="53916"/>
                      <a:pt x="12651" y="54624"/>
                      <a:pt x="12391" y="55386"/>
                    </a:cubicBezTo>
                    <a:cubicBezTo>
                      <a:pt x="12150" y="56085"/>
                      <a:pt x="12042" y="56819"/>
                      <a:pt x="12087" y="57563"/>
                    </a:cubicBezTo>
                    <a:lnTo>
                      <a:pt x="12078" y="57563"/>
                    </a:lnTo>
                    <a:cubicBezTo>
                      <a:pt x="10836" y="56269"/>
                      <a:pt x="9077" y="55430"/>
                      <a:pt x="7217" y="55430"/>
                    </a:cubicBezTo>
                    <a:cubicBezTo>
                      <a:pt x="7198" y="55430"/>
                      <a:pt x="7178" y="55430"/>
                      <a:pt x="7159" y="55431"/>
                    </a:cubicBezTo>
                    <a:cubicBezTo>
                      <a:pt x="8494" y="53985"/>
                      <a:pt x="10358" y="53188"/>
                      <a:pt x="12289" y="53188"/>
                    </a:cubicBezTo>
                    <a:close/>
                    <a:moveTo>
                      <a:pt x="25322" y="53188"/>
                    </a:moveTo>
                    <a:cubicBezTo>
                      <a:pt x="27247" y="53188"/>
                      <a:pt x="29113" y="53985"/>
                      <a:pt x="30456" y="55431"/>
                    </a:cubicBezTo>
                    <a:cubicBezTo>
                      <a:pt x="30436" y="55430"/>
                      <a:pt x="30416" y="55430"/>
                      <a:pt x="30397" y="55430"/>
                    </a:cubicBezTo>
                    <a:cubicBezTo>
                      <a:pt x="28528" y="55430"/>
                      <a:pt x="26769" y="56269"/>
                      <a:pt x="25528" y="57563"/>
                    </a:cubicBezTo>
                    <a:cubicBezTo>
                      <a:pt x="25563" y="56828"/>
                      <a:pt x="25465" y="56085"/>
                      <a:pt x="25223" y="55386"/>
                    </a:cubicBezTo>
                    <a:cubicBezTo>
                      <a:pt x="24954" y="54624"/>
                      <a:pt x="24560" y="53916"/>
                      <a:pt x="24040" y="53307"/>
                    </a:cubicBezTo>
                    <a:cubicBezTo>
                      <a:pt x="24467" y="53227"/>
                      <a:pt x="24896" y="53188"/>
                      <a:pt x="25322" y="53188"/>
                    </a:cubicBezTo>
                    <a:close/>
                    <a:moveTo>
                      <a:pt x="106107" y="52975"/>
                    </a:moveTo>
                    <a:cubicBezTo>
                      <a:pt x="106578" y="52975"/>
                      <a:pt x="107053" y="53022"/>
                      <a:pt x="107525" y="53119"/>
                    </a:cubicBezTo>
                    <a:cubicBezTo>
                      <a:pt x="106512" y="54373"/>
                      <a:pt x="105948" y="55959"/>
                      <a:pt x="106118" y="57626"/>
                    </a:cubicBezTo>
                    <a:cubicBezTo>
                      <a:pt x="104870" y="56163"/>
                      <a:pt x="102982" y="55215"/>
                      <a:pt x="100985" y="55215"/>
                    </a:cubicBezTo>
                    <a:cubicBezTo>
                      <a:pt x="100976" y="55215"/>
                      <a:pt x="100966" y="55215"/>
                      <a:pt x="100957" y="55215"/>
                    </a:cubicBezTo>
                    <a:cubicBezTo>
                      <a:pt x="102304" y="53768"/>
                      <a:pt x="104177" y="52975"/>
                      <a:pt x="106107" y="52975"/>
                    </a:cubicBezTo>
                    <a:close/>
                    <a:moveTo>
                      <a:pt x="70795" y="48523"/>
                    </a:moveTo>
                    <a:cubicBezTo>
                      <a:pt x="71278" y="48523"/>
                      <a:pt x="71764" y="48572"/>
                      <a:pt x="72248" y="48674"/>
                    </a:cubicBezTo>
                    <a:cubicBezTo>
                      <a:pt x="71271" y="49920"/>
                      <a:pt x="70742" y="51488"/>
                      <a:pt x="70939" y="53137"/>
                    </a:cubicBezTo>
                    <a:cubicBezTo>
                      <a:pt x="71445" y="53025"/>
                      <a:pt x="71954" y="52971"/>
                      <a:pt x="72460" y="52971"/>
                    </a:cubicBezTo>
                    <a:cubicBezTo>
                      <a:pt x="74392" y="52971"/>
                      <a:pt x="76265" y="53767"/>
                      <a:pt x="77615" y="55215"/>
                    </a:cubicBezTo>
                    <a:cubicBezTo>
                      <a:pt x="77597" y="55215"/>
                      <a:pt x="77579" y="55215"/>
                      <a:pt x="77561" y="55215"/>
                    </a:cubicBezTo>
                    <a:cubicBezTo>
                      <a:pt x="75520" y="55215"/>
                      <a:pt x="73598" y="56223"/>
                      <a:pt x="72346" y="57742"/>
                    </a:cubicBezTo>
                    <a:cubicBezTo>
                      <a:pt x="72694" y="54062"/>
                      <a:pt x="69407" y="50780"/>
                      <a:pt x="65713" y="50780"/>
                    </a:cubicBezTo>
                    <a:cubicBezTo>
                      <a:pt x="65693" y="50780"/>
                      <a:pt x="65673" y="50780"/>
                      <a:pt x="65653" y="50780"/>
                    </a:cubicBezTo>
                    <a:lnTo>
                      <a:pt x="65644" y="50780"/>
                    </a:lnTo>
                    <a:cubicBezTo>
                      <a:pt x="65624" y="50780"/>
                      <a:pt x="65604" y="50780"/>
                      <a:pt x="65584" y="50780"/>
                    </a:cubicBezTo>
                    <a:cubicBezTo>
                      <a:pt x="63716" y="50780"/>
                      <a:pt x="61957" y="51618"/>
                      <a:pt x="60706" y="52922"/>
                    </a:cubicBezTo>
                    <a:cubicBezTo>
                      <a:pt x="60796" y="51327"/>
                      <a:pt x="60214" y="49830"/>
                      <a:pt x="59219" y="48647"/>
                    </a:cubicBezTo>
                    <a:cubicBezTo>
                      <a:pt x="59647" y="48568"/>
                      <a:pt x="60078" y="48529"/>
                      <a:pt x="60505" y="48529"/>
                    </a:cubicBezTo>
                    <a:cubicBezTo>
                      <a:pt x="62438" y="48529"/>
                      <a:pt x="64310" y="49326"/>
                      <a:pt x="65653" y="50771"/>
                    </a:cubicBezTo>
                    <a:cubicBezTo>
                      <a:pt x="66986" y="49323"/>
                      <a:pt x="68860" y="48523"/>
                      <a:pt x="70795" y="48523"/>
                    </a:cubicBezTo>
                    <a:close/>
                    <a:moveTo>
                      <a:pt x="35611" y="53177"/>
                    </a:moveTo>
                    <a:cubicBezTo>
                      <a:pt x="36086" y="53177"/>
                      <a:pt x="36566" y="53226"/>
                      <a:pt x="37042" y="53325"/>
                    </a:cubicBezTo>
                    <a:cubicBezTo>
                      <a:pt x="36029" y="54570"/>
                      <a:pt x="35456" y="56156"/>
                      <a:pt x="35635" y="57823"/>
                    </a:cubicBezTo>
                    <a:cubicBezTo>
                      <a:pt x="34383" y="56367"/>
                      <a:pt x="32516" y="55421"/>
                      <a:pt x="30530" y="55421"/>
                    </a:cubicBezTo>
                    <a:cubicBezTo>
                      <a:pt x="30511" y="55421"/>
                      <a:pt x="30492" y="55421"/>
                      <a:pt x="30474" y="55422"/>
                    </a:cubicBezTo>
                    <a:cubicBezTo>
                      <a:pt x="31811" y="53976"/>
                      <a:pt x="33679" y="53177"/>
                      <a:pt x="35611" y="53177"/>
                    </a:cubicBezTo>
                    <a:close/>
                    <a:moveTo>
                      <a:pt x="112825" y="51076"/>
                    </a:moveTo>
                    <a:cubicBezTo>
                      <a:pt x="116002" y="51076"/>
                      <a:pt x="119178" y="53155"/>
                      <a:pt x="119218" y="57312"/>
                    </a:cubicBezTo>
                    <a:cubicBezTo>
                      <a:pt x="118738" y="57207"/>
                      <a:pt x="118254" y="57156"/>
                      <a:pt x="117774" y="57156"/>
                    </a:cubicBezTo>
                    <a:cubicBezTo>
                      <a:pt x="115918" y="57156"/>
                      <a:pt x="114121" y="57922"/>
                      <a:pt x="112825" y="59315"/>
                    </a:cubicBezTo>
                    <a:lnTo>
                      <a:pt x="112825" y="59315"/>
                    </a:lnTo>
                    <a:cubicBezTo>
                      <a:pt x="111544" y="57938"/>
                      <a:pt x="109754" y="57160"/>
                      <a:pt x="107883" y="57160"/>
                    </a:cubicBezTo>
                    <a:cubicBezTo>
                      <a:pt x="107391" y="57160"/>
                      <a:pt x="106907" y="57214"/>
                      <a:pt x="106432" y="57312"/>
                    </a:cubicBezTo>
                    <a:cubicBezTo>
                      <a:pt x="106472" y="53155"/>
                      <a:pt x="109649" y="51076"/>
                      <a:pt x="112825" y="51076"/>
                    </a:cubicBezTo>
                    <a:close/>
                    <a:moveTo>
                      <a:pt x="136136" y="51080"/>
                    </a:moveTo>
                    <a:cubicBezTo>
                      <a:pt x="139311" y="51080"/>
                      <a:pt x="142484" y="53157"/>
                      <a:pt x="142525" y="57312"/>
                    </a:cubicBezTo>
                    <a:lnTo>
                      <a:pt x="142525" y="57321"/>
                    </a:lnTo>
                    <a:cubicBezTo>
                      <a:pt x="142050" y="57219"/>
                      <a:pt x="141571" y="57169"/>
                      <a:pt x="141097" y="57169"/>
                    </a:cubicBezTo>
                    <a:cubicBezTo>
                      <a:pt x="139236" y="57169"/>
                      <a:pt x="137435" y="57936"/>
                      <a:pt x="136136" y="59328"/>
                    </a:cubicBezTo>
                    <a:cubicBezTo>
                      <a:pt x="134854" y="57948"/>
                      <a:pt x="133062" y="57169"/>
                      <a:pt x="131181" y="57169"/>
                    </a:cubicBezTo>
                    <a:cubicBezTo>
                      <a:pt x="130697" y="57169"/>
                      <a:pt x="130213" y="57223"/>
                      <a:pt x="129738" y="57321"/>
                    </a:cubicBezTo>
                    <a:cubicBezTo>
                      <a:pt x="129778" y="53161"/>
                      <a:pt x="132958" y="51080"/>
                      <a:pt x="136136" y="51080"/>
                    </a:cubicBezTo>
                    <a:close/>
                    <a:moveTo>
                      <a:pt x="89307" y="51119"/>
                    </a:moveTo>
                    <a:cubicBezTo>
                      <a:pt x="91889" y="51119"/>
                      <a:pt x="94470" y="52493"/>
                      <a:pt x="95366" y="55242"/>
                    </a:cubicBezTo>
                    <a:cubicBezTo>
                      <a:pt x="95590" y="55923"/>
                      <a:pt x="95697" y="56631"/>
                      <a:pt x="95706" y="57348"/>
                    </a:cubicBezTo>
                    <a:cubicBezTo>
                      <a:pt x="95226" y="57243"/>
                      <a:pt x="94742" y="57192"/>
                      <a:pt x="94262" y="57192"/>
                    </a:cubicBezTo>
                    <a:cubicBezTo>
                      <a:pt x="92407" y="57192"/>
                      <a:pt x="90613" y="57958"/>
                      <a:pt x="89317" y="59346"/>
                    </a:cubicBezTo>
                    <a:cubicBezTo>
                      <a:pt x="88036" y="57975"/>
                      <a:pt x="86244" y="57187"/>
                      <a:pt x="84362" y="57187"/>
                    </a:cubicBezTo>
                    <a:cubicBezTo>
                      <a:pt x="83878" y="57187"/>
                      <a:pt x="83394" y="57241"/>
                      <a:pt x="82919" y="57348"/>
                    </a:cubicBezTo>
                    <a:cubicBezTo>
                      <a:pt x="82919" y="56631"/>
                      <a:pt x="83018" y="55923"/>
                      <a:pt x="83224" y="55251"/>
                    </a:cubicBezTo>
                    <a:lnTo>
                      <a:pt x="83242" y="55242"/>
                    </a:lnTo>
                    <a:cubicBezTo>
                      <a:pt x="84138" y="52495"/>
                      <a:pt x="86723" y="51119"/>
                      <a:pt x="89307" y="51119"/>
                    </a:cubicBezTo>
                    <a:close/>
                    <a:moveTo>
                      <a:pt x="42351" y="51273"/>
                    </a:moveTo>
                    <a:cubicBezTo>
                      <a:pt x="45527" y="51273"/>
                      <a:pt x="48704" y="53352"/>
                      <a:pt x="48744" y="57509"/>
                    </a:cubicBezTo>
                    <a:cubicBezTo>
                      <a:pt x="48269" y="57407"/>
                      <a:pt x="47791" y="57358"/>
                      <a:pt x="47316" y="57358"/>
                    </a:cubicBezTo>
                    <a:cubicBezTo>
                      <a:pt x="45455" y="57358"/>
                      <a:pt x="43655" y="58124"/>
                      <a:pt x="42355" y="59517"/>
                    </a:cubicBezTo>
                    <a:cubicBezTo>
                      <a:pt x="41081" y="58144"/>
                      <a:pt x="39293" y="57366"/>
                      <a:pt x="37414" y="57366"/>
                    </a:cubicBezTo>
                    <a:cubicBezTo>
                      <a:pt x="37404" y="57366"/>
                      <a:pt x="37393" y="57366"/>
                      <a:pt x="37382" y="57366"/>
                    </a:cubicBezTo>
                    <a:lnTo>
                      <a:pt x="37400" y="57357"/>
                    </a:lnTo>
                    <a:cubicBezTo>
                      <a:pt x="36916" y="57357"/>
                      <a:pt x="36432" y="57402"/>
                      <a:pt x="35958" y="57509"/>
                    </a:cubicBezTo>
                    <a:cubicBezTo>
                      <a:pt x="35998" y="53352"/>
                      <a:pt x="39174" y="51273"/>
                      <a:pt x="42351" y="51273"/>
                    </a:cubicBezTo>
                    <a:close/>
                    <a:moveTo>
                      <a:pt x="65657" y="51282"/>
                    </a:moveTo>
                    <a:cubicBezTo>
                      <a:pt x="68834" y="51282"/>
                      <a:pt x="72010" y="53361"/>
                      <a:pt x="72050" y="57518"/>
                    </a:cubicBezTo>
                    <a:cubicBezTo>
                      <a:pt x="71572" y="57413"/>
                      <a:pt x="71090" y="57362"/>
                      <a:pt x="70611" y="57362"/>
                    </a:cubicBezTo>
                    <a:cubicBezTo>
                      <a:pt x="68757" y="57362"/>
                      <a:pt x="66958" y="58130"/>
                      <a:pt x="65662" y="59525"/>
                    </a:cubicBezTo>
                    <a:cubicBezTo>
                      <a:pt x="64387" y="58153"/>
                      <a:pt x="62599" y="57366"/>
                      <a:pt x="60729" y="57366"/>
                    </a:cubicBezTo>
                    <a:cubicBezTo>
                      <a:pt x="60719" y="57366"/>
                      <a:pt x="60708" y="57366"/>
                      <a:pt x="60697" y="57366"/>
                    </a:cubicBezTo>
                    <a:lnTo>
                      <a:pt x="60715" y="57366"/>
                    </a:lnTo>
                    <a:cubicBezTo>
                      <a:pt x="60223" y="57366"/>
                      <a:pt x="59739" y="57411"/>
                      <a:pt x="59264" y="57518"/>
                    </a:cubicBezTo>
                    <a:cubicBezTo>
                      <a:pt x="59304" y="53361"/>
                      <a:pt x="62481" y="51282"/>
                      <a:pt x="65657" y="51282"/>
                    </a:cubicBezTo>
                    <a:close/>
                    <a:moveTo>
                      <a:pt x="18802" y="51334"/>
                    </a:moveTo>
                    <a:cubicBezTo>
                      <a:pt x="21383" y="51334"/>
                      <a:pt x="23964" y="52708"/>
                      <a:pt x="24864" y="55457"/>
                    </a:cubicBezTo>
                    <a:cubicBezTo>
                      <a:pt x="25079" y="56129"/>
                      <a:pt x="25196" y="56846"/>
                      <a:pt x="25196" y="57554"/>
                    </a:cubicBezTo>
                    <a:cubicBezTo>
                      <a:pt x="24721" y="57452"/>
                      <a:pt x="24242" y="57402"/>
                      <a:pt x="23767" y="57402"/>
                    </a:cubicBezTo>
                    <a:cubicBezTo>
                      <a:pt x="21904" y="57402"/>
                      <a:pt x="20100" y="58169"/>
                      <a:pt x="18807" y="59561"/>
                    </a:cubicBezTo>
                    <a:cubicBezTo>
                      <a:pt x="17526" y="58181"/>
                      <a:pt x="15734" y="57402"/>
                      <a:pt x="13852" y="57402"/>
                    </a:cubicBezTo>
                    <a:cubicBezTo>
                      <a:pt x="13368" y="57402"/>
                      <a:pt x="12884" y="57456"/>
                      <a:pt x="12409" y="57563"/>
                    </a:cubicBezTo>
                    <a:cubicBezTo>
                      <a:pt x="12409" y="56846"/>
                      <a:pt x="12526" y="56129"/>
                      <a:pt x="12741" y="55448"/>
                    </a:cubicBezTo>
                    <a:lnTo>
                      <a:pt x="12741" y="55457"/>
                    </a:lnTo>
                    <a:cubicBezTo>
                      <a:pt x="13637" y="52710"/>
                      <a:pt x="16220" y="51334"/>
                      <a:pt x="18802" y="51334"/>
                    </a:cubicBezTo>
                    <a:close/>
                    <a:moveTo>
                      <a:pt x="117977" y="57538"/>
                    </a:moveTo>
                    <a:cubicBezTo>
                      <a:pt x="118398" y="57538"/>
                      <a:pt x="118823" y="57576"/>
                      <a:pt x="119245" y="57653"/>
                    </a:cubicBezTo>
                    <a:cubicBezTo>
                      <a:pt x="118726" y="58271"/>
                      <a:pt x="118322" y="58979"/>
                      <a:pt x="118063" y="59741"/>
                    </a:cubicBezTo>
                    <a:lnTo>
                      <a:pt x="118054" y="59741"/>
                    </a:lnTo>
                    <a:cubicBezTo>
                      <a:pt x="117821" y="60439"/>
                      <a:pt x="117713" y="61174"/>
                      <a:pt x="117758" y="61918"/>
                    </a:cubicBezTo>
                    <a:cubicBezTo>
                      <a:pt x="116501" y="60608"/>
                      <a:pt x="114730" y="59776"/>
                      <a:pt x="112860" y="59776"/>
                    </a:cubicBezTo>
                    <a:cubicBezTo>
                      <a:pt x="112850" y="59776"/>
                      <a:pt x="112840" y="59776"/>
                      <a:pt x="112830" y="59776"/>
                    </a:cubicBezTo>
                    <a:cubicBezTo>
                      <a:pt x="114169" y="58334"/>
                      <a:pt x="116040" y="57538"/>
                      <a:pt x="117977" y="57538"/>
                    </a:cubicBezTo>
                    <a:close/>
                    <a:moveTo>
                      <a:pt x="130971" y="57538"/>
                    </a:moveTo>
                    <a:cubicBezTo>
                      <a:pt x="132907" y="57538"/>
                      <a:pt x="134780" y="58334"/>
                      <a:pt x="136127" y="59776"/>
                    </a:cubicBezTo>
                    <a:cubicBezTo>
                      <a:pt x="136117" y="59776"/>
                      <a:pt x="136107" y="59776"/>
                      <a:pt x="136097" y="59776"/>
                    </a:cubicBezTo>
                    <a:cubicBezTo>
                      <a:pt x="134217" y="59776"/>
                      <a:pt x="132446" y="60608"/>
                      <a:pt x="131199" y="61918"/>
                    </a:cubicBezTo>
                    <a:cubicBezTo>
                      <a:pt x="131234" y="61183"/>
                      <a:pt x="131136" y="60439"/>
                      <a:pt x="130894" y="59741"/>
                    </a:cubicBezTo>
                    <a:lnTo>
                      <a:pt x="130885" y="59741"/>
                    </a:lnTo>
                    <a:cubicBezTo>
                      <a:pt x="130625" y="58979"/>
                      <a:pt x="130222" y="58271"/>
                      <a:pt x="129702" y="57653"/>
                    </a:cubicBezTo>
                    <a:cubicBezTo>
                      <a:pt x="130125" y="57576"/>
                      <a:pt x="130549" y="57538"/>
                      <a:pt x="130971" y="57538"/>
                    </a:cubicBezTo>
                    <a:close/>
                    <a:moveTo>
                      <a:pt x="94432" y="57571"/>
                    </a:moveTo>
                    <a:cubicBezTo>
                      <a:pt x="94855" y="57571"/>
                      <a:pt x="95282" y="57610"/>
                      <a:pt x="95706" y="57689"/>
                    </a:cubicBezTo>
                    <a:cubicBezTo>
                      <a:pt x="94720" y="58871"/>
                      <a:pt x="94138" y="60377"/>
                      <a:pt x="94219" y="61963"/>
                    </a:cubicBezTo>
                    <a:cubicBezTo>
                      <a:pt x="92984" y="60666"/>
                      <a:pt x="91228" y="59830"/>
                      <a:pt x="89369" y="59830"/>
                    </a:cubicBezTo>
                    <a:cubicBezTo>
                      <a:pt x="89340" y="59830"/>
                      <a:pt x="89311" y="59830"/>
                      <a:pt x="89281" y="59830"/>
                    </a:cubicBezTo>
                    <a:cubicBezTo>
                      <a:pt x="89261" y="59830"/>
                      <a:pt x="89242" y="59830"/>
                      <a:pt x="89222" y="59830"/>
                    </a:cubicBezTo>
                    <a:cubicBezTo>
                      <a:pt x="87353" y="59830"/>
                      <a:pt x="85594" y="60659"/>
                      <a:pt x="84344" y="61963"/>
                    </a:cubicBezTo>
                    <a:cubicBezTo>
                      <a:pt x="84434" y="60377"/>
                      <a:pt x="83851" y="58871"/>
                      <a:pt x="82866" y="57689"/>
                    </a:cubicBezTo>
                    <a:lnTo>
                      <a:pt x="82857" y="57689"/>
                    </a:lnTo>
                    <a:cubicBezTo>
                      <a:pt x="83283" y="57610"/>
                      <a:pt x="83710" y="57571"/>
                      <a:pt x="84135" y="57571"/>
                    </a:cubicBezTo>
                    <a:cubicBezTo>
                      <a:pt x="86071" y="57571"/>
                      <a:pt x="87946" y="58374"/>
                      <a:pt x="89290" y="59821"/>
                    </a:cubicBezTo>
                    <a:cubicBezTo>
                      <a:pt x="90628" y="58374"/>
                      <a:pt x="92501" y="57571"/>
                      <a:pt x="94432" y="57571"/>
                    </a:cubicBezTo>
                    <a:close/>
                    <a:moveTo>
                      <a:pt x="47479" y="57732"/>
                    </a:moveTo>
                    <a:cubicBezTo>
                      <a:pt x="47903" y="57732"/>
                      <a:pt x="48329" y="57771"/>
                      <a:pt x="48753" y="57850"/>
                    </a:cubicBezTo>
                    <a:cubicBezTo>
                      <a:pt x="48233" y="58468"/>
                      <a:pt x="47839" y="59176"/>
                      <a:pt x="47570" y="59938"/>
                    </a:cubicBezTo>
                    <a:cubicBezTo>
                      <a:pt x="47337" y="60637"/>
                      <a:pt x="47230" y="61380"/>
                      <a:pt x="47275" y="62115"/>
                    </a:cubicBezTo>
                    <a:lnTo>
                      <a:pt x="47266" y="62115"/>
                    </a:lnTo>
                    <a:cubicBezTo>
                      <a:pt x="46024" y="60820"/>
                      <a:pt x="44265" y="59982"/>
                      <a:pt x="42405" y="59982"/>
                    </a:cubicBezTo>
                    <a:cubicBezTo>
                      <a:pt x="42386" y="59982"/>
                      <a:pt x="42366" y="59982"/>
                      <a:pt x="42346" y="59982"/>
                    </a:cubicBezTo>
                    <a:cubicBezTo>
                      <a:pt x="43684" y="58535"/>
                      <a:pt x="45551" y="57732"/>
                      <a:pt x="47479" y="57732"/>
                    </a:cubicBezTo>
                    <a:close/>
                    <a:moveTo>
                      <a:pt x="60498" y="57741"/>
                    </a:moveTo>
                    <a:cubicBezTo>
                      <a:pt x="62431" y="57741"/>
                      <a:pt x="64299" y="58543"/>
                      <a:pt x="65644" y="59982"/>
                    </a:cubicBezTo>
                    <a:cubicBezTo>
                      <a:pt x="65634" y="59982"/>
                      <a:pt x="65623" y="59982"/>
                      <a:pt x="65613" y="59982"/>
                    </a:cubicBezTo>
                    <a:cubicBezTo>
                      <a:pt x="63734" y="59982"/>
                      <a:pt x="61963" y="60814"/>
                      <a:pt x="60715" y="62124"/>
                    </a:cubicBezTo>
                    <a:cubicBezTo>
                      <a:pt x="60751" y="61380"/>
                      <a:pt x="60653" y="60646"/>
                      <a:pt x="60411" y="59938"/>
                    </a:cubicBezTo>
                    <a:lnTo>
                      <a:pt x="60402" y="59938"/>
                    </a:lnTo>
                    <a:cubicBezTo>
                      <a:pt x="60142" y="59176"/>
                      <a:pt x="59739" y="58468"/>
                      <a:pt x="59219" y="57859"/>
                    </a:cubicBezTo>
                    <a:cubicBezTo>
                      <a:pt x="59645" y="57780"/>
                      <a:pt x="60073" y="57741"/>
                      <a:pt x="60498" y="57741"/>
                    </a:cubicBezTo>
                    <a:close/>
                    <a:moveTo>
                      <a:pt x="23936" y="57773"/>
                    </a:moveTo>
                    <a:cubicBezTo>
                      <a:pt x="24366" y="57773"/>
                      <a:pt x="24800" y="57813"/>
                      <a:pt x="25232" y="57895"/>
                    </a:cubicBezTo>
                    <a:cubicBezTo>
                      <a:pt x="24237" y="59068"/>
                      <a:pt x="23655" y="60574"/>
                      <a:pt x="23744" y="62160"/>
                    </a:cubicBezTo>
                    <a:cubicBezTo>
                      <a:pt x="22494" y="60857"/>
                      <a:pt x="20727" y="60027"/>
                      <a:pt x="18867" y="60027"/>
                    </a:cubicBezTo>
                    <a:cubicBezTo>
                      <a:pt x="18847" y="60027"/>
                      <a:pt x="18827" y="60027"/>
                      <a:pt x="18807" y="60027"/>
                    </a:cubicBezTo>
                    <a:cubicBezTo>
                      <a:pt x="18787" y="60027"/>
                      <a:pt x="18767" y="60027"/>
                      <a:pt x="18747" y="60027"/>
                    </a:cubicBezTo>
                    <a:cubicBezTo>
                      <a:pt x="16879" y="60027"/>
                      <a:pt x="15111" y="60857"/>
                      <a:pt x="13870" y="62169"/>
                    </a:cubicBezTo>
                    <a:cubicBezTo>
                      <a:pt x="13951" y="60574"/>
                      <a:pt x="13368" y="59077"/>
                      <a:pt x="12382" y="57895"/>
                    </a:cubicBezTo>
                    <a:lnTo>
                      <a:pt x="12374" y="57895"/>
                    </a:lnTo>
                    <a:cubicBezTo>
                      <a:pt x="12805" y="57813"/>
                      <a:pt x="13239" y="57773"/>
                      <a:pt x="13670" y="57773"/>
                    </a:cubicBezTo>
                    <a:cubicBezTo>
                      <a:pt x="15599" y="57773"/>
                      <a:pt x="17467" y="58575"/>
                      <a:pt x="18807" y="60018"/>
                    </a:cubicBezTo>
                    <a:cubicBezTo>
                      <a:pt x="20140" y="58575"/>
                      <a:pt x="22007" y="57773"/>
                      <a:pt x="23936" y="57773"/>
                    </a:cubicBezTo>
                    <a:close/>
                    <a:moveTo>
                      <a:pt x="107668" y="57537"/>
                    </a:moveTo>
                    <a:cubicBezTo>
                      <a:pt x="109594" y="57537"/>
                      <a:pt x="111464" y="58336"/>
                      <a:pt x="112812" y="59776"/>
                    </a:cubicBezTo>
                    <a:cubicBezTo>
                      <a:pt x="112793" y="59776"/>
                      <a:pt x="112774" y="59776"/>
                      <a:pt x="112756" y="59776"/>
                    </a:cubicBezTo>
                    <a:cubicBezTo>
                      <a:pt x="110769" y="59776"/>
                      <a:pt x="108902" y="60722"/>
                      <a:pt x="107650" y="62178"/>
                    </a:cubicBezTo>
                    <a:lnTo>
                      <a:pt x="107650" y="62178"/>
                    </a:lnTo>
                    <a:cubicBezTo>
                      <a:pt x="107803" y="60502"/>
                      <a:pt x="107211" y="58925"/>
                      <a:pt x="106181" y="57698"/>
                    </a:cubicBezTo>
                    <a:cubicBezTo>
                      <a:pt x="106675" y="57590"/>
                      <a:pt x="107173" y="57537"/>
                      <a:pt x="107668" y="57537"/>
                    </a:cubicBezTo>
                    <a:close/>
                    <a:moveTo>
                      <a:pt x="37180" y="57734"/>
                    </a:moveTo>
                    <a:cubicBezTo>
                      <a:pt x="39111" y="57734"/>
                      <a:pt x="40981" y="58533"/>
                      <a:pt x="42328" y="59974"/>
                    </a:cubicBezTo>
                    <a:cubicBezTo>
                      <a:pt x="42310" y="59973"/>
                      <a:pt x="42291" y="59973"/>
                      <a:pt x="42273" y="59973"/>
                    </a:cubicBezTo>
                    <a:cubicBezTo>
                      <a:pt x="40286" y="59973"/>
                      <a:pt x="38419" y="60919"/>
                      <a:pt x="37167" y="62375"/>
                    </a:cubicBezTo>
                    <a:cubicBezTo>
                      <a:pt x="37320" y="60708"/>
                      <a:pt x="36728" y="59131"/>
                      <a:pt x="35698" y="57895"/>
                    </a:cubicBezTo>
                    <a:lnTo>
                      <a:pt x="35689" y="57895"/>
                    </a:lnTo>
                    <a:cubicBezTo>
                      <a:pt x="36185" y="57787"/>
                      <a:pt x="36684" y="57734"/>
                      <a:pt x="37180" y="57734"/>
                    </a:cubicBezTo>
                    <a:close/>
                    <a:moveTo>
                      <a:pt x="124474" y="55684"/>
                    </a:moveTo>
                    <a:cubicBezTo>
                      <a:pt x="127057" y="55684"/>
                      <a:pt x="129639" y="57057"/>
                      <a:pt x="130536" y="59803"/>
                    </a:cubicBezTo>
                    <a:cubicBezTo>
                      <a:pt x="130751" y="60484"/>
                      <a:pt x="130858" y="61192"/>
                      <a:pt x="130867" y="61909"/>
                    </a:cubicBezTo>
                    <a:cubicBezTo>
                      <a:pt x="130392" y="61807"/>
                      <a:pt x="129913" y="61757"/>
                      <a:pt x="129438" y="61757"/>
                    </a:cubicBezTo>
                    <a:cubicBezTo>
                      <a:pt x="127575" y="61757"/>
                      <a:pt x="125771" y="62524"/>
                      <a:pt x="124478" y="63916"/>
                    </a:cubicBezTo>
                    <a:cubicBezTo>
                      <a:pt x="123197" y="62536"/>
                      <a:pt x="121405" y="61757"/>
                      <a:pt x="119523" y="61757"/>
                    </a:cubicBezTo>
                    <a:cubicBezTo>
                      <a:pt x="119039" y="61757"/>
                      <a:pt x="118555" y="61810"/>
                      <a:pt x="118080" y="61909"/>
                    </a:cubicBezTo>
                    <a:cubicBezTo>
                      <a:pt x="118080" y="61192"/>
                      <a:pt x="118197" y="60484"/>
                      <a:pt x="118412" y="59803"/>
                    </a:cubicBezTo>
                    <a:cubicBezTo>
                      <a:pt x="119308" y="57057"/>
                      <a:pt x="121891" y="55684"/>
                      <a:pt x="124474" y="55684"/>
                    </a:cubicBezTo>
                    <a:close/>
                    <a:moveTo>
                      <a:pt x="100947" y="55720"/>
                    </a:moveTo>
                    <a:cubicBezTo>
                      <a:pt x="104117" y="55720"/>
                      <a:pt x="107290" y="57792"/>
                      <a:pt x="107337" y="61941"/>
                    </a:cubicBezTo>
                    <a:lnTo>
                      <a:pt x="107337" y="61941"/>
                    </a:lnTo>
                    <a:cubicBezTo>
                      <a:pt x="106869" y="61842"/>
                      <a:pt x="106398" y="61793"/>
                      <a:pt x="105930" y="61793"/>
                    </a:cubicBezTo>
                    <a:cubicBezTo>
                      <a:pt x="104072" y="61793"/>
                      <a:pt x="102267" y="62560"/>
                      <a:pt x="100975" y="63952"/>
                    </a:cubicBezTo>
                    <a:cubicBezTo>
                      <a:pt x="99693" y="62572"/>
                      <a:pt x="97901" y="61792"/>
                      <a:pt x="96020" y="61792"/>
                    </a:cubicBezTo>
                    <a:cubicBezTo>
                      <a:pt x="95536" y="61792"/>
                      <a:pt x="95052" y="61846"/>
                      <a:pt x="94577" y="61945"/>
                    </a:cubicBezTo>
                    <a:cubicBezTo>
                      <a:pt x="94604" y="57796"/>
                      <a:pt x="97774" y="55720"/>
                      <a:pt x="100947" y="55720"/>
                    </a:cubicBezTo>
                    <a:close/>
                    <a:moveTo>
                      <a:pt x="77633" y="55721"/>
                    </a:moveTo>
                    <a:cubicBezTo>
                      <a:pt x="80806" y="55721"/>
                      <a:pt x="83980" y="57797"/>
                      <a:pt x="84022" y="61952"/>
                    </a:cubicBezTo>
                    <a:lnTo>
                      <a:pt x="84022" y="61952"/>
                    </a:lnTo>
                    <a:cubicBezTo>
                      <a:pt x="83551" y="61851"/>
                      <a:pt x="83077" y="61802"/>
                      <a:pt x="82606" y="61802"/>
                    </a:cubicBezTo>
                    <a:cubicBezTo>
                      <a:pt x="80748" y="61802"/>
                      <a:pt x="78943" y="62569"/>
                      <a:pt x="77651" y="63961"/>
                    </a:cubicBezTo>
                    <a:cubicBezTo>
                      <a:pt x="76369" y="62581"/>
                      <a:pt x="74577" y="61801"/>
                      <a:pt x="72696" y="61801"/>
                    </a:cubicBezTo>
                    <a:cubicBezTo>
                      <a:pt x="72212" y="61801"/>
                      <a:pt x="71728" y="61855"/>
                      <a:pt x="71253" y="61954"/>
                    </a:cubicBezTo>
                    <a:cubicBezTo>
                      <a:pt x="71284" y="57799"/>
                      <a:pt x="74458" y="55721"/>
                      <a:pt x="77633" y="55721"/>
                    </a:cubicBezTo>
                    <a:close/>
                    <a:moveTo>
                      <a:pt x="54007" y="55886"/>
                    </a:moveTo>
                    <a:cubicBezTo>
                      <a:pt x="56587" y="55886"/>
                      <a:pt x="59166" y="57260"/>
                      <a:pt x="60061" y="60009"/>
                    </a:cubicBezTo>
                    <a:cubicBezTo>
                      <a:pt x="60285" y="60681"/>
                      <a:pt x="60393" y="61398"/>
                      <a:pt x="60402" y="62106"/>
                    </a:cubicBezTo>
                    <a:cubicBezTo>
                      <a:pt x="59929" y="62004"/>
                      <a:pt x="59451" y="61954"/>
                      <a:pt x="58977" y="61954"/>
                    </a:cubicBezTo>
                    <a:cubicBezTo>
                      <a:pt x="57118" y="61954"/>
                      <a:pt x="55312" y="62721"/>
                      <a:pt x="54013" y="64113"/>
                    </a:cubicBezTo>
                    <a:cubicBezTo>
                      <a:pt x="52741" y="62733"/>
                      <a:pt x="50939" y="61954"/>
                      <a:pt x="49067" y="61954"/>
                    </a:cubicBezTo>
                    <a:cubicBezTo>
                      <a:pt x="48574" y="61954"/>
                      <a:pt x="48090" y="62008"/>
                      <a:pt x="47624" y="62115"/>
                    </a:cubicBezTo>
                    <a:cubicBezTo>
                      <a:pt x="47615" y="61398"/>
                      <a:pt x="47723" y="60690"/>
                      <a:pt x="47929" y="60009"/>
                    </a:cubicBezTo>
                    <a:lnTo>
                      <a:pt x="47947" y="60009"/>
                    </a:lnTo>
                    <a:cubicBezTo>
                      <a:pt x="48843" y="57262"/>
                      <a:pt x="51425" y="55886"/>
                      <a:pt x="54007" y="55886"/>
                    </a:cubicBezTo>
                    <a:close/>
                    <a:moveTo>
                      <a:pt x="30465" y="55920"/>
                    </a:moveTo>
                    <a:cubicBezTo>
                      <a:pt x="33637" y="55920"/>
                      <a:pt x="36811" y="57998"/>
                      <a:pt x="36854" y="62156"/>
                    </a:cubicBezTo>
                    <a:lnTo>
                      <a:pt x="36854" y="62156"/>
                    </a:lnTo>
                    <a:cubicBezTo>
                      <a:pt x="36379" y="62054"/>
                      <a:pt x="35901" y="62004"/>
                      <a:pt x="35426" y="62004"/>
                    </a:cubicBezTo>
                    <a:cubicBezTo>
                      <a:pt x="33569" y="62004"/>
                      <a:pt x="31771" y="62770"/>
                      <a:pt x="30483" y="64158"/>
                    </a:cubicBezTo>
                    <a:cubicBezTo>
                      <a:pt x="29201" y="62787"/>
                      <a:pt x="27409" y="61999"/>
                      <a:pt x="25528" y="61999"/>
                    </a:cubicBezTo>
                    <a:cubicBezTo>
                      <a:pt x="25044" y="61999"/>
                      <a:pt x="24560" y="62052"/>
                      <a:pt x="24085" y="62160"/>
                    </a:cubicBezTo>
                    <a:cubicBezTo>
                      <a:pt x="24116" y="58001"/>
                      <a:pt x="27290" y="55920"/>
                      <a:pt x="30465" y="55920"/>
                    </a:cubicBezTo>
                    <a:close/>
                    <a:moveTo>
                      <a:pt x="7145" y="55923"/>
                    </a:moveTo>
                    <a:cubicBezTo>
                      <a:pt x="10322" y="55923"/>
                      <a:pt x="13498" y="58002"/>
                      <a:pt x="13538" y="62160"/>
                    </a:cubicBezTo>
                    <a:cubicBezTo>
                      <a:pt x="13060" y="62055"/>
                      <a:pt x="12577" y="62004"/>
                      <a:pt x="12098" y="62004"/>
                    </a:cubicBezTo>
                    <a:cubicBezTo>
                      <a:pt x="10244" y="62004"/>
                      <a:pt x="8445" y="62770"/>
                      <a:pt x="7150" y="64158"/>
                    </a:cubicBezTo>
                    <a:lnTo>
                      <a:pt x="7150" y="64167"/>
                    </a:lnTo>
                    <a:cubicBezTo>
                      <a:pt x="5868" y="62787"/>
                      <a:pt x="4076" y="62008"/>
                      <a:pt x="2194" y="62008"/>
                    </a:cubicBezTo>
                    <a:cubicBezTo>
                      <a:pt x="1711" y="62008"/>
                      <a:pt x="1227" y="62052"/>
                      <a:pt x="752" y="62160"/>
                    </a:cubicBezTo>
                    <a:cubicBezTo>
                      <a:pt x="792" y="58002"/>
                      <a:pt x="3969" y="55923"/>
                      <a:pt x="7145" y="55923"/>
                    </a:cubicBezTo>
                    <a:close/>
                    <a:moveTo>
                      <a:pt x="119331" y="62140"/>
                    </a:moveTo>
                    <a:cubicBezTo>
                      <a:pt x="121264" y="62140"/>
                      <a:pt x="123135" y="62937"/>
                      <a:pt x="124478" y="64382"/>
                    </a:cubicBezTo>
                    <a:cubicBezTo>
                      <a:pt x="125815" y="62942"/>
                      <a:pt x="127688" y="62141"/>
                      <a:pt x="129619" y="62141"/>
                    </a:cubicBezTo>
                    <a:cubicBezTo>
                      <a:pt x="130043" y="62141"/>
                      <a:pt x="130469" y="62179"/>
                      <a:pt x="130894" y="62258"/>
                    </a:cubicBezTo>
                    <a:cubicBezTo>
                      <a:pt x="129908" y="63432"/>
                      <a:pt x="129326" y="64929"/>
                      <a:pt x="129415" y="66524"/>
                    </a:cubicBezTo>
                    <a:lnTo>
                      <a:pt x="129406" y="66533"/>
                    </a:lnTo>
                    <a:cubicBezTo>
                      <a:pt x="128165" y="65229"/>
                      <a:pt x="126397" y="64391"/>
                      <a:pt x="124528" y="64391"/>
                    </a:cubicBezTo>
                    <a:cubicBezTo>
                      <a:pt x="124509" y="64391"/>
                      <a:pt x="124489" y="64391"/>
                      <a:pt x="124469" y="64391"/>
                    </a:cubicBezTo>
                    <a:cubicBezTo>
                      <a:pt x="124450" y="64391"/>
                      <a:pt x="124430" y="64391"/>
                      <a:pt x="124410" y="64391"/>
                    </a:cubicBezTo>
                    <a:cubicBezTo>
                      <a:pt x="122541" y="64391"/>
                      <a:pt x="120782" y="65229"/>
                      <a:pt x="119532" y="66533"/>
                    </a:cubicBezTo>
                    <a:cubicBezTo>
                      <a:pt x="119622" y="64938"/>
                      <a:pt x="119039" y="63441"/>
                      <a:pt x="118045" y="62258"/>
                    </a:cubicBezTo>
                    <a:cubicBezTo>
                      <a:pt x="118473" y="62179"/>
                      <a:pt x="118903" y="62140"/>
                      <a:pt x="119331" y="62140"/>
                    </a:cubicBezTo>
                    <a:close/>
                    <a:moveTo>
                      <a:pt x="95793" y="62177"/>
                    </a:moveTo>
                    <a:cubicBezTo>
                      <a:pt x="97728" y="62177"/>
                      <a:pt x="99603" y="62979"/>
                      <a:pt x="100948" y="64427"/>
                    </a:cubicBezTo>
                    <a:lnTo>
                      <a:pt x="100948" y="64427"/>
                    </a:lnTo>
                    <a:cubicBezTo>
                      <a:pt x="100945" y="64427"/>
                      <a:pt x="100942" y="64427"/>
                      <a:pt x="100939" y="64427"/>
                    </a:cubicBezTo>
                    <a:cubicBezTo>
                      <a:pt x="100919" y="64427"/>
                      <a:pt x="100900" y="64427"/>
                      <a:pt x="100880" y="64427"/>
                    </a:cubicBezTo>
                    <a:cubicBezTo>
                      <a:pt x="99011" y="64427"/>
                      <a:pt x="97252" y="65265"/>
                      <a:pt x="96002" y="66568"/>
                    </a:cubicBezTo>
                    <a:cubicBezTo>
                      <a:pt x="96091" y="64982"/>
                      <a:pt x="95509" y="63477"/>
                      <a:pt x="94514" y="62294"/>
                    </a:cubicBezTo>
                    <a:cubicBezTo>
                      <a:pt x="94940" y="62215"/>
                      <a:pt x="95368" y="62177"/>
                      <a:pt x="95793" y="62177"/>
                    </a:cubicBezTo>
                    <a:close/>
                    <a:moveTo>
                      <a:pt x="82770" y="62194"/>
                    </a:moveTo>
                    <a:cubicBezTo>
                      <a:pt x="83195" y="62194"/>
                      <a:pt x="83623" y="62233"/>
                      <a:pt x="84048" y="62312"/>
                    </a:cubicBezTo>
                    <a:cubicBezTo>
                      <a:pt x="83054" y="63495"/>
                      <a:pt x="82471" y="64991"/>
                      <a:pt x="82561" y="66586"/>
                    </a:cubicBezTo>
                    <a:cubicBezTo>
                      <a:pt x="81311" y="65283"/>
                      <a:pt x="79552" y="64445"/>
                      <a:pt x="77683" y="64445"/>
                    </a:cubicBezTo>
                    <a:cubicBezTo>
                      <a:pt x="77663" y="64445"/>
                      <a:pt x="77644" y="64445"/>
                      <a:pt x="77624" y="64445"/>
                    </a:cubicBezTo>
                    <a:cubicBezTo>
                      <a:pt x="78961" y="62997"/>
                      <a:pt x="80835" y="62194"/>
                      <a:pt x="82770" y="62194"/>
                    </a:cubicBezTo>
                    <a:close/>
                    <a:moveTo>
                      <a:pt x="48840" y="62338"/>
                    </a:moveTo>
                    <a:cubicBezTo>
                      <a:pt x="50775" y="62338"/>
                      <a:pt x="52650" y="63141"/>
                      <a:pt x="53995" y="64588"/>
                    </a:cubicBezTo>
                    <a:lnTo>
                      <a:pt x="53995" y="64588"/>
                    </a:lnTo>
                    <a:cubicBezTo>
                      <a:pt x="53992" y="64588"/>
                      <a:pt x="53989" y="64588"/>
                      <a:pt x="53986" y="64588"/>
                    </a:cubicBezTo>
                    <a:cubicBezTo>
                      <a:pt x="53966" y="64588"/>
                      <a:pt x="53947" y="64588"/>
                      <a:pt x="53927" y="64588"/>
                    </a:cubicBezTo>
                    <a:cubicBezTo>
                      <a:pt x="52058" y="64588"/>
                      <a:pt x="50299" y="65426"/>
                      <a:pt x="49049" y="66730"/>
                    </a:cubicBezTo>
                    <a:cubicBezTo>
                      <a:pt x="49138" y="65144"/>
                      <a:pt x="48556" y="63638"/>
                      <a:pt x="47561" y="62456"/>
                    </a:cubicBezTo>
                    <a:cubicBezTo>
                      <a:pt x="47987" y="62377"/>
                      <a:pt x="48415" y="62338"/>
                      <a:pt x="48840" y="62338"/>
                    </a:cubicBezTo>
                    <a:close/>
                    <a:moveTo>
                      <a:pt x="59133" y="62338"/>
                    </a:moveTo>
                    <a:cubicBezTo>
                      <a:pt x="59557" y="62338"/>
                      <a:pt x="59985" y="62377"/>
                      <a:pt x="60411" y="62456"/>
                    </a:cubicBezTo>
                    <a:cubicBezTo>
                      <a:pt x="59425" y="63629"/>
                      <a:pt x="58843" y="65135"/>
                      <a:pt x="58932" y="66721"/>
                    </a:cubicBezTo>
                    <a:lnTo>
                      <a:pt x="58923" y="66730"/>
                    </a:lnTo>
                    <a:cubicBezTo>
                      <a:pt x="57682" y="65426"/>
                      <a:pt x="55914" y="64588"/>
                      <a:pt x="54045" y="64588"/>
                    </a:cubicBezTo>
                    <a:cubicBezTo>
                      <a:pt x="54029" y="64588"/>
                      <a:pt x="54012" y="64588"/>
                      <a:pt x="53995" y="64588"/>
                    </a:cubicBezTo>
                    <a:lnTo>
                      <a:pt x="53995" y="64588"/>
                    </a:lnTo>
                    <a:cubicBezTo>
                      <a:pt x="55332" y="63141"/>
                      <a:pt x="57200" y="62338"/>
                      <a:pt x="59133" y="62338"/>
                    </a:cubicBezTo>
                    <a:close/>
                    <a:moveTo>
                      <a:pt x="12296" y="62401"/>
                    </a:moveTo>
                    <a:cubicBezTo>
                      <a:pt x="12721" y="62401"/>
                      <a:pt x="13148" y="62439"/>
                      <a:pt x="13574" y="62518"/>
                    </a:cubicBezTo>
                    <a:cubicBezTo>
                      <a:pt x="12580" y="63701"/>
                      <a:pt x="11997" y="65197"/>
                      <a:pt x="12087" y="66792"/>
                    </a:cubicBezTo>
                    <a:cubicBezTo>
                      <a:pt x="10837" y="65489"/>
                      <a:pt x="9069" y="64651"/>
                      <a:pt x="7208" y="64651"/>
                    </a:cubicBezTo>
                    <a:cubicBezTo>
                      <a:pt x="7189" y="64651"/>
                      <a:pt x="7169" y="64651"/>
                      <a:pt x="7150" y="64651"/>
                    </a:cubicBezTo>
                    <a:cubicBezTo>
                      <a:pt x="8487" y="63203"/>
                      <a:pt x="10360" y="62401"/>
                      <a:pt x="12296" y="62401"/>
                    </a:cubicBezTo>
                    <a:close/>
                    <a:moveTo>
                      <a:pt x="106094" y="62174"/>
                    </a:moveTo>
                    <a:cubicBezTo>
                      <a:pt x="106570" y="62174"/>
                      <a:pt x="107049" y="62222"/>
                      <a:pt x="107525" y="62321"/>
                    </a:cubicBezTo>
                    <a:cubicBezTo>
                      <a:pt x="106512" y="63567"/>
                      <a:pt x="105939" y="65162"/>
                      <a:pt x="106127" y="66837"/>
                    </a:cubicBezTo>
                    <a:lnTo>
                      <a:pt x="106118" y="66837"/>
                    </a:lnTo>
                    <a:cubicBezTo>
                      <a:pt x="104866" y="65381"/>
                      <a:pt x="102990" y="64427"/>
                      <a:pt x="100995" y="64427"/>
                    </a:cubicBezTo>
                    <a:cubicBezTo>
                      <a:pt x="100979" y="64427"/>
                      <a:pt x="100964" y="64427"/>
                      <a:pt x="100948" y="64427"/>
                    </a:cubicBezTo>
                    <a:lnTo>
                      <a:pt x="100948" y="64427"/>
                    </a:lnTo>
                    <a:cubicBezTo>
                      <a:pt x="102286" y="62974"/>
                      <a:pt x="104160" y="62174"/>
                      <a:pt x="106094" y="62174"/>
                    </a:cubicBezTo>
                    <a:close/>
                    <a:moveTo>
                      <a:pt x="70802" y="57747"/>
                    </a:moveTo>
                    <a:cubicBezTo>
                      <a:pt x="71277" y="57747"/>
                      <a:pt x="71755" y="57796"/>
                      <a:pt x="72230" y="57895"/>
                    </a:cubicBezTo>
                    <a:cubicBezTo>
                      <a:pt x="71262" y="59140"/>
                      <a:pt x="70733" y="60708"/>
                      <a:pt x="70930" y="62357"/>
                    </a:cubicBezTo>
                    <a:cubicBezTo>
                      <a:pt x="71442" y="62243"/>
                      <a:pt x="71958" y="62187"/>
                      <a:pt x="72470" y="62187"/>
                    </a:cubicBezTo>
                    <a:cubicBezTo>
                      <a:pt x="74405" y="62187"/>
                      <a:pt x="76278" y="62985"/>
                      <a:pt x="77624" y="64445"/>
                    </a:cubicBezTo>
                    <a:cubicBezTo>
                      <a:pt x="77606" y="64445"/>
                      <a:pt x="77588" y="64445"/>
                      <a:pt x="77570" y="64445"/>
                    </a:cubicBezTo>
                    <a:cubicBezTo>
                      <a:pt x="75520" y="64445"/>
                      <a:pt x="73598" y="65453"/>
                      <a:pt x="72346" y="66972"/>
                    </a:cubicBezTo>
                    <a:cubicBezTo>
                      <a:pt x="72703" y="63259"/>
                      <a:pt x="69407" y="59982"/>
                      <a:pt x="65707" y="59982"/>
                    </a:cubicBezTo>
                    <a:cubicBezTo>
                      <a:pt x="65692" y="59982"/>
                      <a:pt x="65677" y="59982"/>
                      <a:pt x="65662" y="59982"/>
                    </a:cubicBezTo>
                    <a:lnTo>
                      <a:pt x="65653" y="59991"/>
                    </a:lnTo>
                    <a:cubicBezTo>
                      <a:pt x="66997" y="58546"/>
                      <a:pt x="68873" y="57747"/>
                      <a:pt x="70802" y="57747"/>
                    </a:cubicBezTo>
                    <a:close/>
                    <a:moveTo>
                      <a:pt x="35611" y="62371"/>
                    </a:moveTo>
                    <a:cubicBezTo>
                      <a:pt x="36087" y="62371"/>
                      <a:pt x="36566" y="62419"/>
                      <a:pt x="37042" y="62518"/>
                    </a:cubicBezTo>
                    <a:cubicBezTo>
                      <a:pt x="36029" y="63773"/>
                      <a:pt x="35456" y="65359"/>
                      <a:pt x="35644" y="67034"/>
                    </a:cubicBezTo>
                    <a:lnTo>
                      <a:pt x="35635" y="67034"/>
                    </a:lnTo>
                    <a:cubicBezTo>
                      <a:pt x="34383" y="65578"/>
                      <a:pt x="32507" y="64633"/>
                      <a:pt x="30512" y="64633"/>
                    </a:cubicBezTo>
                    <a:cubicBezTo>
                      <a:pt x="30493" y="64633"/>
                      <a:pt x="30474" y="64633"/>
                      <a:pt x="30456" y="64633"/>
                    </a:cubicBezTo>
                    <a:cubicBezTo>
                      <a:pt x="30436" y="64633"/>
                      <a:pt x="30416" y="64633"/>
                      <a:pt x="30397" y="64633"/>
                    </a:cubicBezTo>
                    <a:cubicBezTo>
                      <a:pt x="28528" y="64633"/>
                      <a:pt x="26769" y="65471"/>
                      <a:pt x="25519" y="66775"/>
                    </a:cubicBezTo>
                    <a:cubicBezTo>
                      <a:pt x="25608" y="65180"/>
                      <a:pt x="25026" y="63683"/>
                      <a:pt x="24031" y="62500"/>
                    </a:cubicBezTo>
                    <a:cubicBezTo>
                      <a:pt x="24460" y="62421"/>
                      <a:pt x="24890" y="62382"/>
                      <a:pt x="25317" y="62382"/>
                    </a:cubicBezTo>
                    <a:cubicBezTo>
                      <a:pt x="27250" y="62382"/>
                      <a:pt x="29122" y="63178"/>
                      <a:pt x="30465" y="64624"/>
                    </a:cubicBezTo>
                    <a:cubicBezTo>
                      <a:pt x="31802" y="63171"/>
                      <a:pt x="33677" y="62371"/>
                      <a:pt x="35611" y="62371"/>
                    </a:cubicBezTo>
                    <a:close/>
                    <a:moveTo>
                      <a:pt x="112817" y="60278"/>
                    </a:moveTo>
                    <a:cubicBezTo>
                      <a:pt x="115992" y="60278"/>
                      <a:pt x="119168" y="62356"/>
                      <a:pt x="119209" y="66513"/>
                    </a:cubicBezTo>
                    <a:lnTo>
                      <a:pt x="119209" y="66513"/>
                    </a:lnTo>
                    <a:cubicBezTo>
                      <a:pt x="118734" y="66409"/>
                      <a:pt x="118254" y="66358"/>
                      <a:pt x="117778" y="66358"/>
                    </a:cubicBezTo>
                    <a:cubicBezTo>
                      <a:pt x="115925" y="66358"/>
                      <a:pt x="114125" y="67125"/>
                      <a:pt x="112830" y="68513"/>
                    </a:cubicBezTo>
                    <a:cubicBezTo>
                      <a:pt x="111548" y="67142"/>
                      <a:pt x="109756" y="66353"/>
                      <a:pt x="107883" y="66353"/>
                    </a:cubicBezTo>
                    <a:cubicBezTo>
                      <a:pt x="107391" y="66353"/>
                      <a:pt x="106907" y="66407"/>
                      <a:pt x="106432" y="66515"/>
                    </a:cubicBezTo>
                    <a:cubicBezTo>
                      <a:pt x="106468" y="62357"/>
                      <a:pt x="109642" y="60278"/>
                      <a:pt x="112817" y="60278"/>
                    </a:cubicBezTo>
                    <a:close/>
                    <a:moveTo>
                      <a:pt x="136134" y="60279"/>
                    </a:moveTo>
                    <a:cubicBezTo>
                      <a:pt x="139310" y="60279"/>
                      <a:pt x="142484" y="62358"/>
                      <a:pt x="142525" y="66515"/>
                    </a:cubicBezTo>
                    <a:lnTo>
                      <a:pt x="142525" y="66524"/>
                    </a:lnTo>
                    <a:cubicBezTo>
                      <a:pt x="142044" y="66419"/>
                      <a:pt x="141561" y="66368"/>
                      <a:pt x="141081" y="66368"/>
                    </a:cubicBezTo>
                    <a:cubicBezTo>
                      <a:pt x="139223" y="66368"/>
                      <a:pt x="137425" y="67135"/>
                      <a:pt x="136136" y="68531"/>
                    </a:cubicBezTo>
                    <a:cubicBezTo>
                      <a:pt x="134862" y="67159"/>
                      <a:pt x="133082" y="66371"/>
                      <a:pt x="131212" y="66371"/>
                    </a:cubicBezTo>
                    <a:cubicBezTo>
                      <a:pt x="131202" y="66371"/>
                      <a:pt x="131191" y="66371"/>
                      <a:pt x="131181" y="66371"/>
                    </a:cubicBezTo>
                    <a:cubicBezTo>
                      <a:pt x="130697" y="66371"/>
                      <a:pt x="130213" y="66416"/>
                      <a:pt x="129738" y="66524"/>
                    </a:cubicBezTo>
                    <a:cubicBezTo>
                      <a:pt x="129778" y="62360"/>
                      <a:pt x="132957" y="60279"/>
                      <a:pt x="136134" y="60279"/>
                    </a:cubicBezTo>
                    <a:close/>
                    <a:moveTo>
                      <a:pt x="89294" y="60326"/>
                    </a:moveTo>
                    <a:cubicBezTo>
                      <a:pt x="92468" y="60326"/>
                      <a:pt x="95642" y="62402"/>
                      <a:pt x="95679" y="66558"/>
                    </a:cubicBezTo>
                    <a:lnTo>
                      <a:pt x="95679" y="66558"/>
                    </a:lnTo>
                    <a:cubicBezTo>
                      <a:pt x="95209" y="66457"/>
                      <a:pt x="94735" y="66408"/>
                      <a:pt x="94264" y="66408"/>
                    </a:cubicBezTo>
                    <a:cubicBezTo>
                      <a:pt x="92405" y="66408"/>
                      <a:pt x="90601" y="67174"/>
                      <a:pt x="89308" y="68567"/>
                    </a:cubicBezTo>
                    <a:cubicBezTo>
                      <a:pt x="88027" y="67187"/>
                      <a:pt x="86235" y="66407"/>
                      <a:pt x="84353" y="66407"/>
                    </a:cubicBezTo>
                    <a:cubicBezTo>
                      <a:pt x="83869" y="66407"/>
                      <a:pt x="83385" y="66461"/>
                      <a:pt x="82910" y="66559"/>
                    </a:cubicBezTo>
                    <a:cubicBezTo>
                      <a:pt x="82942" y="62405"/>
                      <a:pt x="86118" y="60326"/>
                      <a:pt x="89294" y="60326"/>
                    </a:cubicBezTo>
                    <a:close/>
                    <a:moveTo>
                      <a:pt x="42338" y="60479"/>
                    </a:moveTo>
                    <a:cubicBezTo>
                      <a:pt x="45510" y="60479"/>
                      <a:pt x="48684" y="62554"/>
                      <a:pt x="48726" y="66708"/>
                    </a:cubicBezTo>
                    <a:lnTo>
                      <a:pt x="48726" y="66708"/>
                    </a:lnTo>
                    <a:cubicBezTo>
                      <a:pt x="48257" y="66609"/>
                      <a:pt x="47784" y="66560"/>
                      <a:pt x="47315" y="66560"/>
                    </a:cubicBezTo>
                    <a:cubicBezTo>
                      <a:pt x="45452" y="66560"/>
                      <a:pt x="43648" y="67327"/>
                      <a:pt x="42355" y="68719"/>
                    </a:cubicBezTo>
                    <a:cubicBezTo>
                      <a:pt x="41074" y="67339"/>
                      <a:pt x="39282" y="66559"/>
                      <a:pt x="37400" y="66559"/>
                    </a:cubicBezTo>
                    <a:cubicBezTo>
                      <a:pt x="36916" y="66559"/>
                      <a:pt x="36432" y="66613"/>
                      <a:pt x="35958" y="66712"/>
                    </a:cubicBezTo>
                    <a:cubicBezTo>
                      <a:pt x="35989" y="62557"/>
                      <a:pt x="39163" y="60479"/>
                      <a:pt x="42338" y="60479"/>
                    </a:cubicBezTo>
                    <a:close/>
                    <a:moveTo>
                      <a:pt x="65639" y="60484"/>
                    </a:moveTo>
                    <a:cubicBezTo>
                      <a:pt x="68816" y="60484"/>
                      <a:pt x="71992" y="62563"/>
                      <a:pt x="72032" y="66721"/>
                    </a:cubicBezTo>
                    <a:cubicBezTo>
                      <a:pt x="71559" y="66619"/>
                      <a:pt x="71082" y="66569"/>
                      <a:pt x="70608" y="66569"/>
                    </a:cubicBezTo>
                    <a:cubicBezTo>
                      <a:pt x="68752" y="66569"/>
                      <a:pt x="66952" y="67334"/>
                      <a:pt x="65653" y="68719"/>
                    </a:cubicBezTo>
                    <a:lnTo>
                      <a:pt x="65644" y="68728"/>
                    </a:lnTo>
                    <a:cubicBezTo>
                      <a:pt x="64362" y="67348"/>
                      <a:pt x="62570" y="66568"/>
                      <a:pt x="60688" y="66568"/>
                    </a:cubicBezTo>
                    <a:cubicBezTo>
                      <a:pt x="60205" y="66568"/>
                      <a:pt x="59721" y="66622"/>
                      <a:pt x="59246" y="66721"/>
                    </a:cubicBezTo>
                    <a:cubicBezTo>
                      <a:pt x="59286" y="62563"/>
                      <a:pt x="62463" y="60484"/>
                      <a:pt x="65639" y="60484"/>
                    </a:cubicBezTo>
                    <a:close/>
                    <a:moveTo>
                      <a:pt x="18806" y="60525"/>
                    </a:moveTo>
                    <a:cubicBezTo>
                      <a:pt x="21979" y="60525"/>
                      <a:pt x="25151" y="62600"/>
                      <a:pt x="25196" y="66757"/>
                    </a:cubicBezTo>
                    <a:lnTo>
                      <a:pt x="25196" y="66757"/>
                    </a:lnTo>
                    <a:cubicBezTo>
                      <a:pt x="24723" y="66655"/>
                      <a:pt x="24245" y="66605"/>
                      <a:pt x="23772" y="66605"/>
                    </a:cubicBezTo>
                    <a:cubicBezTo>
                      <a:pt x="21913" y="66605"/>
                      <a:pt x="20107" y="67371"/>
                      <a:pt x="18807" y="68764"/>
                    </a:cubicBezTo>
                    <a:cubicBezTo>
                      <a:pt x="17526" y="67384"/>
                      <a:pt x="15734" y="66604"/>
                      <a:pt x="13852" y="66604"/>
                    </a:cubicBezTo>
                    <a:cubicBezTo>
                      <a:pt x="13368" y="66604"/>
                      <a:pt x="12884" y="66658"/>
                      <a:pt x="12409" y="66757"/>
                    </a:cubicBezTo>
                    <a:cubicBezTo>
                      <a:pt x="12454" y="62603"/>
                      <a:pt x="15631" y="60525"/>
                      <a:pt x="18806" y="60525"/>
                    </a:cubicBezTo>
                    <a:close/>
                    <a:moveTo>
                      <a:pt x="117959" y="66746"/>
                    </a:moveTo>
                    <a:cubicBezTo>
                      <a:pt x="118383" y="66746"/>
                      <a:pt x="118811" y="66785"/>
                      <a:pt x="119236" y="66864"/>
                    </a:cubicBezTo>
                    <a:cubicBezTo>
                      <a:pt x="118251" y="68047"/>
                      <a:pt x="117668" y="69543"/>
                      <a:pt x="117749" y="71138"/>
                    </a:cubicBezTo>
                    <a:cubicBezTo>
                      <a:pt x="116508" y="69835"/>
                      <a:pt x="114740" y="68996"/>
                      <a:pt x="112871" y="68996"/>
                    </a:cubicBezTo>
                    <a:cubicBezTo>
                      <a:pt x="112854" y="68996"/>
                      <a:pt x="112837" y="68997"/>
                      <a:pt x="112821" y="68997"/>
                    </a:cubicBezTo>
                    <a:lnTo>
                      <a:pt x="112821" y="68997"/>
                    </a:lnTo>
                    <a:cubicBezTo>
                      <a:pt x="114158" y="67549"/>
                      <a:pt x="116025" y="66746"/>
                      <a:pt x="117959" y="66746"/>
                    </a:cubicBezTo>
                    <a:close/>
                    <a:moveTo>
                      <a:pt x="84144" y="66782"/>
                    </a:moveTo>
                    <a:cubicBezTo>
                      <a:pt x="86080" y="66782"/>
                      <a:pt x="87953" y="67585"/>
                      <a:pt x="89290" y="69033"/>
                    </a:cubicBezTo>
                    <a:cubicBezTo>
                      <a:pt x="89271" y="69032"/>
                      <a:pt x="89251" y="69032"/>
                      <a:pt x="89231" y="69032"/>
                    </a:cubicBezTo>
                    <a:cubicBezTo>
                      <a:pt x="87362" y="69032"/>
                      <a:pt x="85595" y="69871"/>
                      <a:pt x="84353" y="71174"/>
                    </a:cubicBezTo>
                    <a:cubicBezTo>
                      <a:pt x="84434" y="69588"/>
                      <a:pt x="83851" y="68083"/>
                      <a:pt x="82866" y="66900"/>
                    </a:cubicBezTo>
                    <a:cubicBezTo>
                      <a:pt x="83291" y="66821"/>
                      <a:pt x="83719" y="66782"/>
                      <a:pt x="84144" y="66782"/>
                    </a:cubicBezTo>
                    <a:close/>
                    <a:moveTo>
                      <a:pt x="94437" y="66782"/>
                    </a:moveTo>
                    <a:cubicBezTo>
                      <a:pt x="94861" y="66782"/>
                      <a:pt x="95289" y="66821"/>
                      <a:pt x="95715" y="66900"/>
                    </a:cubicBezTo>
                    <a:cubicBezTo>
                      <a:pt x="94720" y="68083"/>
                      <a:pt x="94138" y="69579"/>
                      <a:pt x="94228" y="71174"/>
                    </a:cubicBezTo>
                    <a:cubicBezTo>
                      <a:pt x="92977" y="69871"/>
                      <a:pt x="91218" y="69032"/>
                      <a:pt x="89350" y="69032"/>
                    </a:cubicBezTo>
                    <a:cubicBezTo>
                      <a:pt x="89330" y="69032"/>
                      <a:pt x="89310" y="69032"/>
                      <a:pt x="89290" y="69033"/>
                    </a:cubicBezTo>
                    <a:cubicBezTo>
                      <a:pt x="90628" y="67585"/>
                      <a:pt x="92501" y="66782"/>
                      <a:pt x="94437" y="66782"/>
                    </a:cubicBezTo>
                    <a:close/>
                    <a:moveTo>
                      <a:pt x="47475" y="66944"/>
                    </a:moveTo>
                    <a:cubicBezTo>
                      <a:pt x="47900" y="66944"/>
                      <a:pt x="48327" y="66982"/>
                      <a:pt x="48753" y="67061"/>
                    </a:cubicBezTo>
                    <a:cubicBezTo>
                      <a:pt x="47767" y="68244"/>
                      <a:pt x="47185" y="69740"/>
                      <a:pt x="47266" y="71335"/>
                    </a:cubicBezTo>
                    <a:cubicBezTo>
                      <a:pt x="46024" y="70032"/>
                      <a:pt x="44256" y="69194"/>
                      <a:pt x="42388" y="69194"/>
                    </a:cubicBezTo>
                    <a:cubicBezTo>
                      <a:pt x="42371" y="69194"/>
                      <a:pt x="42354" y="69194"/>
                      <a:pt x="42337" y="69194"/>
                    </a:cubicBezTo>
                    <a:lnTo>
                      <a:pt x="42337" y="69194"/>
                    </a:lnTo>
                    <a:cubicBezTo>
                      <a:pt x="43675" y="67746"/>
                      <a:pt x="45542" y="66944"/>
                      <a:pt x="47475" y="66944"/>
                    </a:cubicBezTo>
                    <a:close/>
                    <a:moveTo>
                      <a:pt x="23953" y="66979"/>
                    </a:moveTo>
                    <a:cubicBezTo>
                      <a:pt x="24378" y="66979"/>
                      <a:pt x="24806" y="67018"/>
                      <a:pt x="25232" y="67097"/>
                    </a:cubicBezTo>
                    <a:cubicBezTo>
                      <a:pt x="24239" y="68278"/>
                      <a:pt x="23657" y="69779"/>
                      <a:pt x="23744" y="71371"/>
                    </a:cubicBezTo>
                    <a:lnTo>
                      <a:pt x="23744" y="71371"/>
                    </a:lnTo>
                    <a:cubicBezTo>
                      <a:pt x="22494" y="70068"/>
                      <a:pt x="20726" y="69229"/>
                      <a:pt x="18866" y="69229"/>
                    </a:cubicBezTo>
                    <a:cubicBezTo>
                      <a:pt x="18846" y="69229"/>
                      <a:pt x="18827" y="69230"/>
                      <a:pt x="18807" y="69230"/>
                    </a:cubicBezTo>
                    <a:cubicBezTo>
                      <a:pt x="20144" y="67782"/>
                      <a:pt x="22018" y="66979"/>
                      <a:pt x="23953" y="66979"/>
                    </a:cubicBezTo>
                    <a:close/>
                    <a:moveTo>
                      <a:pt x="13656" y="66979"/>
                    </a:moveTo>
                    <a:cubicBezTo>
                      <a:pt x="15596" y="66979"/>
                      <a:pt x="17470" y="67782"/>
                      <a:pt x="18807" y="69230"/>
                    </a:cubicBezTo>
                    <a:cubicBezTo>
                      <a:pt x="18787" y="69230"/>
                      <a:pt x="18768" y="69229"/>
                      <a:pt x="18748" y="69229"/>
                    </a:cubicBezTo>
                    <a:cubicBezTo>
                      <a:pt x="16879" y="69229"/>
                      <a:pt x="15111" y="70068"/>
                      <a:pt x="13870" y="71371"/>
                    </a:cubicBezTo>
                    <a:cubicBezTo>
                      <a:pt x="13951" y="69785"/>
                      <a:pt x="13368" y="68280"/>
                      <a:pt x="12374" y="67097"/>
                    </a:cubicBezTo>
                    <a:cubicBezTo>
                      <a:pt x="12801" y="67018"/>
                      <a:pt x="13230" y="66979"/>
                      <a:pt x="13656" y="66979"/>
                    </a:cubicBezTo>
                    <a:close/>
                    <a:moveTo>
                      <a:pt x="107658" y="66739"/>
                    </a:moveTo>
                    <a:cubicBezTo>
                      <a:pt x="109596" y="66739"/>
                      <a:pt x="111472" y="67542"/>
                      <a:pt x="112821" y="68997"/>
                    </a:cubicBezTo>
                    <a:lnTo>
                      <a:pt x="112821" y="68997"/>
                    </a:lnTo>
                    <a:cubicBezTo>
                      <a:pt x="112818" y="68997"/>
                      <a:pt x="112815" y="68997"/>
                      <a:pt x="112812" y="68997"/>
                    </a:cubicBezTo>
                    <a:cubicBezTo>
                      <a:pt x="112793" y="68997"/>
                      <a:pt x="112774" y="68996"/>
                      <a:pt x="112756" y="68996"/>
                    </a:cubicBezTo>
                    <a:cubicBezTo>
                      <a:pt x="110769" y="68996"/>
                      <a:pt x="108902" y="69942"/>
                      <a:pt x="107641" y="71389"/>
                    </a:cubicBezTo>
                    <a:lnTo>
                      <a:pt x="107641" y="71389"/>
                    </a:lnTo>
                    <a:cubicBezTo>
                      <a:pt x="107802" y="69716"/>
                      <a:pt x="107213" y="68133"/>
                      <a:pt x="106177" y="66897"/>
                    </a:cubicBezTo>
                    <a:lnTo>
                      <a:pt x="106177" y="66897"/>
                    </a:lnTo>
                    <a:cubicBezTo>
                      <a:pt x="106669" y="66791"/>
                      <a:pt x="107166" y="66739"/>
                      <a:pt x="107658" y="66739"/>
                    </a:cubicBezTo>
                    <a:close/>
                    <a:moveTo>
                      <a:pt x="37174" y="66937"/>
                    </a:moveTo>
                    <a:cubicBezTo>
                      <a:pt x="39113" y="66937"/>
                      <a:pt x="40989" y="67739"/>
                      <a:pt x="42337" y="69194"/>
                    </a:cubicBezTo>
                    <a:lnTo>
                      <a:pt x="42337" y="69194"/>
                    </a:lnTo>
                    <a:cubicBezTo>
                      <a:pt x="42334" y="69194"/>
                      <a:pt x="42331" y="69194"/>
                      <a:pt x="42328" y="69194"/>
                    </a:cubicBezTo>
                    <a:cubicBezTo>
                      <a:pt x="42310" y="69194"/>
                      <a:pt x="42291" y="69194"/>
                      <a:pt x="42273" y="69194"/>
                    </a:cubicBezTo>
                    <a:cubicBezTo>
                      <a:pt x="40286" y="69194"/>
                      <a:pt x="38410" y="70139"/>
                      <a:pt x="37158" y="71595"/>
                    </a:cubicBezTo>
                    <a:cubicBezTo>
                      <a:pt x="37320" y="69911"/>
                      <a:pt x="36728" y="68325"/>
                      <a:pt x="35689" y="67097"/>
                    </a:cubicBezTo>
                    <a:lnTo>
                      <a:pt x="35680" y="67097"/>
                    </a:lnTo>
                    <a:cubicBezTo>
                      <a:pt x="36177" y="66989"/>
                      <a:pt x="36678" y="66937"/>
                      <a:pt x="37174" y="66937"/>
                    </a:cubicBezTo>
                    <a:close/>
                    <a:moveTo>
                      <a:pt x="124474" y="64884"/>
                    </a:moveTo>
                    <a:cubicBezTo>
                      <a:pt x="127650" y="64884"/>
                      <a:pt x="130827" y="66963"/>
                      <a:pt x="130867" y="71120"/>
                    </a:cubicBezTo>
                    <a:cubicBezTo>
                      <a:pt x="130392" y="71018"/>
                      <a:pt x="129914" y="70969"/>
                      <a:pt x="129439" y="70969"/>
                    </a:cubicBezTo>
                    <a:cubicBezTo>
                      <a:pt x="127578" y="70969"/>
                      <a:pt x="125778" y="71735"/>
                      <a:pt x="124478" y="73128"/>
                    </a:cubicBezTo>
                    <a:cubicBezTo>
                      <a:pt x="123197" y="71748"/>
                      <a:pt x="121405" y="70968"/>
                      <a:pt x="119532" y="70968"/>
                    </a:cubicBezTo>
                    <a:cubicBezTo>
                      <a:pt x="119039" y="70968"/>
                      <a:pt x="118555" y="71022"/>
                      <a:pt x="118080" y="71120"/>
                    </a:cubicBezTo>
                    <a:cubicBezTo>
                      <a:pt x="118121" y="66963"/>
                      <a:pt x="121297" y="64884"/>
                      <a:pt x="124474" y="64884"/>
                    </a:cubicBezTo>
                    <a:close/>
                    <a:moveTo>
                      <a:pt x="100943" y="64929"/>
                    </a:moveTo>
                    <a:cubicBezTo>
                      <a:pt x="104120" y="64929"/>
                      <a:pt x="107296" y="67007"/>
                      <a:pt x="107337" y="71165"/>
                    </a:cubicBezTo>
                    <a:cubicBezTo>
                      <a:pt x="106862" y="71063"/>
                      <a:pt x="106383" y="71013"/>
                      <a:pt x="105909" y="71013"/>
                    </a:cubicBezTo>
                    <a:cubicBezTo>
                      <a:pt x="104048" y="71013"/>
                      <a:pt x="102248" y="71780"/>
                      <a:pt x="100948" y="73172"/>
                    </a:cubicBezTo>
                    <a:cubicBezTo>
                      <a:pt x="99667" y="71792"/>
                      <a:pt x="97875" y="71013"/>
                      <a:pt x="95993" y="71013"/>
                    </a:cubicBezTo>
                    <a:cubicBezTo>
                      <a:pt x="95509" y="71013"/>
                      <a:pt x="95025" y="71067"/>
                      <a:pt x="94550" y="71165"/>
                    </a:cubicBezTo>
                    <a:cubicBezTo>
                      <a:pt x="94590" y="67007"/>
                      <a:pt x="97767" y="64929"/>
                      <a:pt x="100943" y="64929"/>
                    </a:cubicBezTo>
                    <a:close/>
                    <a:moveTo>
                      <a:pt x="77622" y="64941"/>
                    </a:moveTo>
                    <a:cubicBezTo>
                      <a:pt x="80798" y="64941"/>
                      <a:pt x="83972" y="67018"/>
                      <a:pt x="84013" y="71174"/>
                    </a:cubicBezTo>
                    <a:cubicBezTo>
                      <a:pt x="83537" y="71072"/>
                      <a:pt x="83057" y="71021"/>
                      <a:pt x="82581" y="71021"/>
                    </a:cubicBezTo>
                    <a:cubicBezTo>
                      <a:pt x="80727" y="71021"/>
                      <a:pt x="78930" y="71782"/>
                      <a:pt x="77633" y="73172"/>
                    </a:cubicBezTo>
                    <a:lnTo>
                      <a:pt x="77624" y="73181"/>
                    </a:lnTo>
                    <a:cubicBezTo>
                      <a:pt x="76342" y="71801"/>
                      <a:pt x="74550" y="71022"/>
                      <a:pt x="72669" y="71022"/>
                    </a:cubicBezTo>
                    <a:cubicBezTo>
                      <a:pt x="72185" y="71022"/>
                      <a:pt x="71701" y="71076"/>
                      <a:pt x="71226" y="71174"/>
                    </a:cubicBezTo>
                    <a:cubicBezTo>
                      <a:pt x="71266" y="67020"/>
                      <a:pt x="74445" y="64941"/>
                      <a:pt x="77622" y="64941"/>
                    </a:cubicBezTo>
                    <a:close/>
                    <a:moveTo>
                      <a:pt x="53996" y="65085"/>
                    </a:moveTo>
                    <a:cubicBezTo>
                      <a:pt x="57170" y="65085"/>
                      <a:pt x="60344" y="67162"/>
                      <a:pt x="60384" y="71317"/>
                    </a:cubicBezTo>
                    <a:lnTo>
                      <a:pt x="60384" y="71326"/>
                    </a:lnTo>
                    <a:cubicBezTo>
                      <a:pt x="59903" y="71222"/>
                      <a:pt x="59419" y="71170"/>
                      <a:pt x="58939" y="71170"/>
                    </a:cubicBezTo>
                    <a:cubicBezTo>
                      <a:pt x="57081" y="71170"/>
                      <a:pt x="55284" y="71936"/>
                      <a:pt x="53995" y="73325"/>
                    </a:cubicBezTo>
                    <a:cubicBezTo>
                      <a:pt x="52714" y="71945"/>
                      <a:pt x="50922" y="71165"/>
                      <a:pt x="49040" y="71165"/>
                    </a:cubicBezTo>
                    <a:cubicBezTo>
                      <a:pt x="48556" y="71165"/>
                      <a:pt x="48072" y="71219"/>
                      <a:pt x="47597" y="71326"/>
                    </a:cubicBezTo>
                    <a:cubicBezTo>
                      <a:pt x="47638" y="67167"/>
                      <a:pt x="50817" y="65085"/>
                      <a:pt x="53996" y="65085"/>
                    </a:cubicBezTo>
                    <a:close/>
                    <a:moveTo>
                      <a:pt x="7145" y="65126"/>
                    </a:moveTo>
                    <a:cubicBezTo>
                      <a:pt x="10322" y="65126"/>
                      <a:pt x="13498" y="67205"/>
                      <a:pt x="13538" y="71362"/>
                    </a:cubicBezTo>
                    <a:cubicBezTo>
                      <a:pt x="13065" y="71260"/>
                      <a:pt x="12588" y="71211"/>
                      <a:pt x="12113" y="71211"/>
                    </a:cubicBezTo>
                    <a:cubicBezTo>
                      <a:pt x="10252" y="71211"/>
                      <a:pt x="8442" y="71977"/>
                      <a:pt x="7150" y="73369"/>
                    </a:cubicBezTo>
                    <a:cubicBezTo>
                      <a:pt x="5868" y="71990"/>
                      <a:pt x="4076" y="71210"/>
                      <a:pt x="2194" y="71210"/>
                    </a:cubicBezTo>
                    <a:cubicBezTo>
                      <a:pt x="1711" y="71210"/>
                      <a:pt x="1227" y="71264"/>
                      <a:pt x="752" y="71362"/>
                    </a:cubicBezTo>
                    <a:cubicBezTo>
                      <a:pt x="792" y="67205"/>
                      <a:pt x="3969" y="65126"/>
                      <a:pt x="7145" y="65126"/>
                    </a:cubicBezTo>
                    <a:close/>
                    <a:moveTo>
                      <a:pt x="30460" y="65126"/>
                    </a:moveTo>
                    <a:cubicBezTo>
                      <a:pt x="33637" y="65126"/>
                      <a:pt x="36813" y="67205"/>
                      <a:pt x="36854" y="71362"/>
                    </a:cubicBezTo>
                    <a:cubicBezTo>
                      <a:pt x="36379" y="71260"/>
                      <a:pt x="35900" y="71211"/>
                      <a:pt x="35425" y="71211"/>
                    </a:cubicBezTo>
                    <a:cubicBezTo>
                      <a:pt x="33562" y="71211"/>
                      <a:pt x="31757" y="71977"/>
                      <a:pt x="30465" y="73369"/>
                    </a:cubicBezTo>
                    <a:cubicBezTo>
                      <a:pt x="29183" y="71990"/>
                      <a:pt x="27391" y="71210"/>
                      <a:pt x="25510" y="71210"/>
                    </a:cubicBezTo>
                    <a:cubicBezTo>
                      <a:pt x="25026" y="71210"/>
                      <a:pt x="24542" y="71264"/>
                      <a:pt x="24067" y="71362"/>
                    </a:cubicBezTo>
                    <a:cubicBezTo>
                      <a:pt x="24107" y="67205"/>
                      <a:pt x="27284" y="65126"/>
                      <a:pt x="30460" y="65126"/>
                    </a:cubicBezTo>
                    <a:close/>
                    <a:moveTo>
                      <a:pt x="119323" y="71343"/>
                    </a:moveTo>
                    <a:cubicBezTo>
                      <a:pt x="121259" y="71343"/>
                      <a:pt x="123134" y="72146"/>
                      <a:pt x="124478" y="73593"/>
                    </a:cubicBezTo>
                    <a:lnTo>
                      <a:pt x="124478" y="73593"/>
                    </a:lnTo>
                    <a:cubicBezTo>
                      <a:pt x="124475" y="73593"/>
                      <a:pt x="124472" y="73593"/>
                      <a:pt x="124469" y="73593"/>
                    </a:cubicBezTo>
                    <a:cubicBezTo>
                      <a:pt x="124450" y="73593"/>
                      <a:pt x="124430" y="73593"/>
                      <a:pt x="124410" y="73593"/>
                    </a:cubicBezTo>
                    <a:cubicBezTo>
                      <a:pt x="122541" y="73593"/>
                      <a:pt x="120782" y="74432"/>
                      <a:pt x="119532" y="75735"/>
                    </a:cubicBezTo>
                    <a:cubicBezTo>
                      <a:pt x="119622" y="74149"/>
                      <a:pt x="119039" y="72644"/>
                      <a:pt x="118045" y="71461"/>
                    </a:cubicBezTo>
                    <a:cubicBezTo>
                      <a:pt x="118470" y="71382"/>
                      <a:pt x="118898" y="71343"/>
                      <a:pt x="119323" y="71343"/>
                    </a:cubicBezTo>
                    <a:close/>
                    <a:moveTo>
                      <a:pt x="129620" y="71343"/>
                    </a:moveTo>
                    <a:cubicBezTo>
                      <a:pt x="130043" y="71343"/>
                      <a:pt x="130470" y="71382"/>
                      <a:pt x="130894" y="71461"/>
                    </a:cubicBezTo>
                    <a:cubicBezTo>
                      <a:pt x="129908" y="72644"/>
                      <a:pt x="129326" y="74140"/>
                      <a:pt x="129415" y="75735"/>
                    </a:cubicBezTo>
                    <a:lnTo>
                      <a:pt x="129406" y="75735"/>
                    </a:lnTo>
                    <a:cubicBezTo>
                      <a:pt x="128165" y="74432"/>
                      <a:pt x="126397" y="73593"/>
                      <a:pt x="124528" y="73593"/>
                    </a:cubicBezTo>
                    <a:cubicBezTo>
                      <a:pt x="124512" y="73593"/>
                      <a:pt x="124495" y="73593"/>
                      <a:pt x="124478" y="73593"/>
                    </a:cubicBezTo>
                    <a:lnTo>
                      <a:pt x="124478" y="73593"/>
                    </a:lnTo>
                    <a:cubicBezTo>
                      <a:pt x="125816" y="72146"/>
                      <a:pt x="127689" y="71343"/>
                      <a:pt x="129620" y="71343"/>
                    </a:cubicBezTo>
                    <a:close/>
                    <a:moveTo>
                      <a:pt x="48839" y="71540"/>
                    </a:moveTo>
                    <a:cubicBezTo>
                      <a:pt x="50775" y="71540"/>
                      <a:pt x="52650" y="72344"/>
                      <a:pt x="53995" y="73799"/>
                    </a:cubicBezTo>
                    <a:lnTo>
                      <a:pt x="53995" y="73799"/>
                    </a:lnTo>
                    <a:cubicBezTo>
                      <a:pt x="53992" y="73799"/>
                      <a:pt x="53989" y="73800"/>
                      <a:pt x="53986" y="73800"/>
                    </a:cubicBezTo>
                    <a:cubicBezTo>
                      <a:pt x="53966" y="73799"/>
                      <a:pt x="53946" y="73799"/>
                      <a:pt x="53926" y="73799"/>
                    </a:cubicBezTo>
                    <a:cubicBezTo>
                      <a:pt x="52058" y="73799"/>
                      <a:pt x="50299" y="74629"/>
                      <a:pt x="49049" y="75932"/>
                    </a:cubicBezTo>
                    <a:cubicBezTo>
                      <a:pt x="49138" y="74346"/>
                      <a:pt x="48556" y="72841"/>
                      <a:pt x="47561" y="71658"/>
                    </a:cubicBezTo>
                    <a:cubicBezTo>
                      <a:pt x="47987" y="71579"/>
                      <a:pt x="48414" y="71540"/>
                      <a:pt x="48839" y="71540"/>
                    </a:cubicBezTo>
                    <a:close/>
                    <a:moveTo>
                      <a:pt x="59134" y="71540"/>
                    </a:moveTo>
                    <a:cubicBezTo>
                      <a:pt x="59558" y="71540"/>
                      <a:pt x="59985" y="71579"/>
                      <a:pt x="60411" y="71658"/>
                    </a:cubicBezTo>
                    <a:cubicBezTo>
                      <a:pt x="59425" y="72841"/>
                      <a:pt x="58843" y="74337"/>
                      <a:pt x="58932" y="75932"/>
                    </a:cubicBezTo>
                    <a:lnTo>
                      <a:pt x="58923" y="75932"/>
                    </a:lnTo>
                    <a:cubicBezTo>
                      <a:pt x="57682" y="74629"/>
                      <a:pt x="55914" y="73799"/>
                      <a:pt x="54046" y="73799"/>
                    </a:cubicBezTo>
                    <a:cubicBezTo>
                      <a:pt x="54029" y="73799"/>
                      <a:pt x="54012" y="73799"/>
                      <a:pt x="53995" y="73799"/>
                    </a:cubicBezTo>
                    <a:lnTo>
                      <a:pt x="53995" y="73799"/>
                    </a:lnTo>
                    <a:cubicBezTo>
                      <a:pt x="55333" y="72344"/>
                      <a:pt x="57200" y="71540"/>
                      <a:pt x="59134" y="71540"/>
                    </a:cubicBezTo>
                    <a:close/>
                    <a:moveTo>
                      <a:pt x="112819" y="69493"/>
                    </a:moveTo>
                    <a:cubicBezTo>
                      <a:pt x="115994" y="69493"/>
                      <a:pt x="119169" y="71570"/>
                      <a:pt x="119209" y="75726"/>
                    </a:cubicBezTo>
                    <a:lnTo>
                      <a:pt x="119209" y="75726"/>
                    </a:lnTo>
                    <a:cubicBezTo>
                      <a:pt x="118734" y="75624"/>
                      <a:pt x="118255" y="75574"/>
                      <a:pt x="117781" y="75574"/>
                    </a:cubicBezTo>
                    <a:cubicBezTo>
                      <a:pt x="115920" y="75574"/>
                      <a:pt x="114120" y="76339"/>
                      <a:pt x="112821" y="77724"/>
                    </a:cubicBezTo>
                    <a:lnTo>
                      <a:pt x="112821" y="77733"/>
                    </a:lnTo>
                    <a:cubicBezTo>
                      <a:pt x="111539" y="76353"/>
                      <a:pt x="109747" y="75574"/>
                      <a:pt x="107865" y="75574"/>
                    </a:cubicBezTo>
                    <a:cubicBezTo>
                      <a:pt x="107382" y="75574"/>
                      <a:pt x="106898" y="75627"/>
                      <a:pt x="106423" y="75726"/>
                    </a:cubicBezTo>
                    <a:lnTo>
                      <a:pt x="106423" y="75726"/>
                    </a:lnTo>
                    <a:cubicBezTo>
                      <a:pt x="106463" y="71572"/>
                      <a:pt x="109641" y="69493"/>
                      <a:pt x="112819" y="69493"/>
                    </a:cubicBezTo>
                    <a:close/>
                    <a:moveTo>
                      <a:pt x="136134" y="69486"/>
                    </a:moveTo>
                    <a:cubicBezTo>
                      <a:pt x="139310" y="69486"/>
                      <a:pt x="142484" y="71565"/>
                      <a:pt x="142525" y="75726"/>
                    </a:cubicBezTo>
                    <a:lnTo>
                      <a:pt x="142525" y="75726"/>
                    </a:lnTo>
                    <a:cubicBezTo>
                      <a:pt x="142050" y="75624"/>
                      <a:pt x="141571" y="75574"/>
                      <a:pt x="141097" y="75574"/>
                    </a:cubicBezTo>
                    <a:cubicBezTo>
                      <a:pt x="139236" y="75574"/>
                      <a:pt x="137435" y="76341"/>
                      <a:pt x="136136" y="77733"/>
                    </a:cubicBezTo>
                    <a:cubicBezTo>
                      <a:pt x="134854" y="76353"/>
                      <a:pt x="133062" y="75574"/>
                      <a:pt x="131181" y="75574"/>
                    </a:cubicBezTo>
                    <a:cubicBezTo>
                      <a:pt x="130697" y="75574"/>
                      <a:pt x="130213" y="75627"/>
                      <a:pt x="129738" y="75726"/>
                    </a:cubicBezTo>
                    <a:lnTo>
                      <a:pt x="129738" y="75726"/>
                    </a:lnTo>
                    <a:cubicBezTo>
                      <a:pt x="129778" y="71567"/>
                      <a:pt x="132957" y="69486"/>
                      <a:pt x="136134" y="69486"/>
                    </a:cubicBezTo>
                    <a:close/>
                    <a:moveTo>
                      <a:pt x="42332" y="69690"/>
                    </a:moveTo>
                    <a:cubicBezTo>
                      <a:pt x="45507" y="69690"/>
                      <a:pt x="48681" y="71767"/>
                      <a:pt x="48726" y="75923"/>
                    </a:cubicBezTo>
                    <a:cubicBezTo>
                      <a:pt x="48251" y="75821"/>
                      <a:pt x="47772" y="75771"/>
                      <a:pt x="47298" y="75771"/>
                    </a:cubicBezTo>
                    <a:cubicBezTo>
                      <a:pt x="45434" y="75771"/>
                      <a:pt x="43630" y="76538"/>
                      <a:pt x="42337" y="77930"/>
                    </a:cubicBezTo>
                    <a:cubicBezTo>
                      <a:pt x="41056" y="76550"/>
                      <a:pt x="39264" y="75771"/>
                      <a:pt x="37382" y="75771"/>
                    </a:cubicBezTo>
                    <a:cubicBezTo>
                      <a:pt x="36898" y="75771"/>
                      <a:pt x="36415" y="75825"/>
                      <a:pt x="35940" y="75923"/>
                    </a:cubicBezTo>
                    <a:cubicBezTo>
                      <a:pt x="35980" y="71769"/>
                      <a:pt x="39156" y="69690"/>
                      <a:pt x="42332" y="69690"/>
                    </a:cubicBezTo>
                    <a:close/>
                    <a:moveTo>
                      <a:pt x="65648" y="69687"/>
                    </a:moveTo>
                    <a:cubicBezTo>
                      <a:pt x="68825" y="69687"/>
                      <a:pt x="72001" y="71766"/>
                      <a:pt x="72041" y="75923"/>
                    </a:cubicBezTo>
                    <a:cubicBezTo>
                      <a:pt x="71566" y="75821"/>
                      <a:pt x="71088" y="75771"/>
                      <a:pt x="70613" y="75771"/>
                    </a:cubicBezTo>
                    <a:cubicBezTo>
                      <a:pt x="68750" y="75771"/>
                      <a:pt x="66945" y="76538"/>
                      <a:pt x="65653" y="77930"/>
                    </a:cubicBezTo>
                    <a:cubicBezTo>
                      <a:pt x="64371" y="76550"/>
                      <a:pt x="62579" y="75771"/>
                      <a:pt x="60697" y="75771"/>
                    </a:cubicBezTo>
                    <a:cubicBezTo>
                      <a:pt x="60214" y="75771"/>
                      <a:pt x="59730" y="75825"/>
                      <a:pt x="59255" y="75923"/>
                    </a:cubicBezTo>
                    <a:cubicBezTo>
                      <a:pt x="59295" y="71766"/>
                      <a:pt x="62472" y="69687"/>
                      <a:pt x="65648" y="69687"/>
                    </a:cubicBezTo>
                    <a:close/>
                    <a:moveTo>
                      <a:pt x="82884" y="1"/>
                    </a:moveTo>
                    <a:cubicBezTo>
                      <a:pt x="82642" y="700"/>
                      <a:pt x="82534" y="1435"/>
                      <a:pt x="82579" y="2178"/>
                    </a:cubicBezTo>
                    <a:cubicBezTo>
                      <a:pt x="81329" y="875"/>
                      <a:pt x="79570" y="37"/>
                      <a:pt x="77701" y="37"/>
                    </a:cubicBezTo>
                    <a:cubicBezTo>
                      <a:pt x="77681" y="37"/>
                      <a:pt x="77661" y="37"/>
                      <a:pt x="77642" y="37"/>
                    </a:cubicBezTo>
                    <a:cubicBezTo>
                      <a:pt x="77622" y="37"/>
                      <a:pt x="77602" y="37"/>
                      <a:pt x="77582" y="37"/>
                    </a:cubicBezTo>
                    <a:cubicBezTo>
                      <a:pt x="73834" y="37"/>
                      <a:pt x="70494" y="3399"/>
                      <a:pt x="70948" y="7160"/>
                    </a:cubicBezTo>
                    <a:cubicBezTo>
                      <a:pt x="71458" y="7047"/>
                      <a:pt x="71971" y="6991"/>
                      <a:pt x="72481" y="6991"/>
                    </a:cubicBezTo>
                    <a:cubicBezTo>
                      <a:pt x="74418" y="6991"/>
                      <a:pt x="76294" y="7794"/>
                      <a:pt x="77642" y="9248"/>
                    </a:cubicBezTo>
                    <a:cubicBezTo>
                      <a:pt x="77624" y="9248"/>
                      <a:pt x="77606" y="9248"/>
                      <a:pt x="77587" y="9248"/>
                    </a:cubicBezTo>
                    <a:cubicBezTo>
                      <a:pt x="75529" y="9248"/>
                      <a:pt x="73607" y="10256"/>
                      <a:pt x="72355" y="11784"/>
                    </a:cubicBezTo>
                    <a:cubicBezTo>
                      <a:pt x="72756" y="8058"/>
                      <a:pt x="69443" y="4741"/>
                      <a:pt x="65721" y="4741"/>
                    </a:cubicBezTo>
                    <a:cubicBezTo>
                      <a:pt x="65701" y="4741"/>
                      <a:pt x="65682" y="4741"/>
                      <a:pt x="65662" y="4741"/>
                    </a:cubicBezTo>
                    <a:cubicBezTo>
                      <a:pt x="65642" y="4741"/>
                      <a:pt x="65622" y="4741"/>
                      <a:pt x="65602" y="4741"/>
                    </a:cubicBezTo>
                    <a:cubicBezTo>
                      <a:pt x="63733" y="4741"/>
                      <a:pt x="61966" y="5570"/>
                      <a:pt x="60724" y="6874"/>
                    </a:cubicBezTo>
                    <a:cubicBezTo>
                      <a:pt x="60760" y="6139"/>
                      <a:pt x="60662" y="5395"/>
                      <a:pt x="60420" y="4696"/>
                    </a:cubicBezTo>
                    <a:lnTo>
                      <a:pt x="60043" y="4696"/>
                    </a:lnTo>
                    <a:cubicBezTo>
                      <a:pt x="60276" y="5395"/>
                      <a:pt x="60393" y="6130"/>
                      <a:pt x="60393" y="6865"/>
                    </a:cubicBezTo>
                    <a:cubicBezTo>
                      <a:pt x="59920" y="6763"/>
                      <a:pt x="59442" y="6713"/>
                      <a:pt x="58969" y="6713"/>
                    </a:cubicBezTo>
                    <a:cubicBezTo>
                      <a:pt x="57110" y="6713"/>
                      <a:pt x="55305" y="7479"/>
                      <a:pt x="54013" y="8872"/>
                    </a:cubicBezTo>
                    <a:cubicBezTo>
                      <a:pt x="52732" y="7492"/>
                      <a:pt x="50939" y="6712"/>
                      <a:pt x="49058" y="6712"/>
                    </a:cubicBezTo>
                    <a:cubicBezTo>
                      <a:pt x="48574" y="6712"/>
                      <a:pt x="48090" y="6766"/>
                      <a:pt x="47615" y="6865"/>
                    </a:cubicBezTo>
                    <a:cubicBezTo>
                      <a:pt x="47615" y="6130"/>
                      <a:pt x="47732" y="5395"/>
                      <a:pt x="47965" y="4696"/>
                    </a:cubicBezTo>
                    <a:lnTo>
                      <a:pt x="47588" y="4696"/>
                    </a:lnTo>
                    <a:cubicBezTo>
                      <a:pt x="47346" y="5395"/>
                      <a:pt x="47248" y="6139"/>
                      <a:pt x="47284" y="6874"/>
                    </a:cubicBezTo>
                    <a:cubicBezTo>
                      <a:pt x="46042" y="5570"/>
                      <a:pt x="44275" y="4741"/>
                      <a:pt x="42406" y="4741"/>
                    </a:cubicBezTo>
                    <a:cubicBezTo>
                      <a:pt x="42386" y="4741"/>
                      <a:pt x="42366" y="4741"/>
                      <a:pt x="42346" y="4741"/>
                    </a:cubicBezTo>
                    <a:cubicBezTo>
                      <a:pt x="42319" y="4741"/>
                      <a:pt x="42291" y="4740"/>
                      <a:pt x="42263" y="4740"/>
                    </a:cubicBezTo>
                    <a:cubicBezTo>
                      <a:pt x="40287" y="4740"/>
                      <a:pt x="38431" y="5684"/>
                      <a:pt x="37185" y="7125"/>
                    </a:cubicBezTo>
                    <a:cubicBezTo>
                      <a:pt x="37479" y="3462"/>
                      <a:pt x="34202" y="234"/>
                      <a:pt x="30534" y="234"/>
                    </a:cubicBezTo>
                    <a:cubicBezTo>
                      <a:pt x="30514" y="234"/>
                      <a:pt x="30494" y="234"/>
                      <a:pt x="30474" y="234"/>
                    </a:cubicBezTo>
                    <a:cubicBezTo>
                      <a:pt x="30454" y="234"/>
                      <a:pt x="30434" y="234"/>
                      <a:pt x="30415" y="234"/>
                    </a:cubicBezTo>
                    <a:cubicBezTo>
                      <a:pt x="28546" y="234"/>
                      <a:pt x="26787" y="1072"/>
                      <a:pt x="25536" y="2375"/>
                    </a:cubicBezTo>
                    <a:cubicBezTo>
                      <a:pt x="25581" y="1641"/>
                      <a:pt x="25474" y="897"/>
                      <a:pt x="25232" y="198"/>
                    </a:cubicBezTo>
                    <a:lnTo>
                      <a:pt x="24855" y="198"/>
                    </a:lnTo>
                    <a:cubicBezTo>
                      <a:pt x="25088" y="897"/>
                      <a:pt x="25214" y="1632"/>
                      <a:pt x="25214" y="2367"/>
                    </a:cubicBezTo>
                    <a:cubicBezTo>
                      <a:pt x="24739" y="2265"/>
                      <a:pt x="24260" y="2215"/>
                      <a:pt x="23785" y="2215"/>
                    </a:cubicBezTo>
                    <a:cubicBezTo>
                      <a:pt x="21922" y="2215"/>
                      <a:pt x="20117" y="2981"/>
                      <a:pt x="18825" y="4374"/>
                    </a:cubicBezTo>
                    <a:cubicBezTo>
                      <a:pt x="17544" y="2994"/>
                      <a:pt x="15752" y="2214"/>
                      <a:pt x="13870" y="2214"/>
                    </a:cubicBezTo>
                    <a:cubicBezTo>
                      <a:pt x="13386" y="2214"/>
                      <a:pt x="12902" y="2268"/>
                      <a:pt x="12427" y="2367"/>
                    </a:cubicBezTo>
                    <a:cubicBezTo>
                      <a:pt x="12427" y="1632"/>
                      <a:pt x="12544" y="897"/>
                      <a:pt x="12777" y="198"/>
                    </a:cubicBezTo>
                    <a:lnTo>
                      <a:pt x="12382" y="198"/>
                    </a:lnTo>
                    <a:cubicBezTo>
                      <a:pt x="12141" y="897"/>
                      <a:pt x="12042" y="1641"/>
                      <a:pt x="12078" y="2375"/>
                    </a:cubicBezTo>
                    <a:cubicBezTo>
                      <a:pt x="10836" y="1072"/>
                      <a:pt x="9069" y="234"/>
                      <a:pt x="7200" y="234"/>
                    </a:cubicBezTo>
                    <a:cubicBezTo>
                      <a:pt x="7180" y="234"/>
                      <a:pt x="7160" y="234"/>
                      <a:pt x="7141" y="234"/>
                    </a:cubicBezTo>
                    <a:cubicBezTo>
                      <a:pt x="7126" y="234"/>
                      <a:pt x="7111" y="234"/>
                      <a:pt x="7096" y="234"/>
                    </a:cubicBezTo>
                    <a:cubicBezTo>
                      <a:pt x="3342" y="234"/>
                      <a:pt x="1" y="3600"/>
                      <a:pt x="456" y="7358"/>
                    </a:cubicBezTo>
                    <a:cubicBezTo>
                      <a:pt x="960" y="7247"/>
                      <a:pt x="1468" y="7193"/>
                      <a:pt x="1971" y="7193"/>
                    </a:cubicBezTo>
                    <a:cubicBezTo>
                      <a:pt x="3914" y="7193"/>
                      <a:pt x="5798" y="7997"/>
                      <a:pt x="7150" y="9463"/>
                    </a:cubicBezTo>
                    <a:cubicBezTo>
                      <a:pt x="7130" y="9463"/>
                      <a:pt x="7110" y="9463"/>
                      <a:pt x="7090" y="9463"/>
                    </a:cubicBezTo>
                    <a:cubicBezTo>
                      <a:pt x="3342" y="9463"/>
                      <a:pt x="1" y="12825"/>
                      <a:pt x="456" y="16587"/>
                    </a:cubicBezTo>
                    <a:cubicBezTo>
                      <a:pt x="966" y="16472"/>
                      <a:pt x="1482" y="16416"/>
                      <a:pt x="1993" y="16416"/>
                    </a:cubicBezTo>
                    <a:cubicBezTo>
                      <a:pt x="3922" y="16416"/>
                      <a:pt x="5795" y="17213"/>
                      <a:pt x="7141" y="18666"/>
                    </a:cubicBezTo>
                    <a:cubicBezTo>
                      <a:pt x="7121" y="18665"/>
                      <a:pt x="7101" y="18665"/>
                      <a:pt x="7081" y="18665"/>
                    </a:cubicBezTo>
                    <a:cubicBezTo>
                      <a:pt x="3333" y="18665"/>
                      <a:pt x="1" y="22028"/>
                      <a:pt x="456" y="25789"/>
                    </a:cubicBezTo>
                    <a:cubicBezTo>
                      <a:pt x="968" y="25675"/>
                      <a:pt x="1485" y="25619"/>
                      <a:pt x="1997" y="25619"/>
                    </a:cubicBezTo>
                    <a:cubicBezTo>
                      <a:pt x="3931" y="25619"/>
                      <a:pt x="5804" y="26416"/>
                      <a:pt x="7150" y="27868"/>
                    </a:cubicBezTo>
                    <a:cubicBezTo>
                      <a:pt x="8485" y="26423"/>
                      <a:pt x="10355" y="25626"/>
                      <a:pt x="12288" y="25626"/>
                    </a:cubicBezTo>
                    <a:cubicBezTo>
                      <a:pt x="12715" y="25626"/>
                      <a:pt x="13146" y="25665"/>
                      <a:pt x="13574" y="25744"/>
                    </a:cubicBezTo>
                    <a:cubicBezTo>
                      <a:pt x="12580" y="26927"/>
                      <a:pt x="11997" y="28424"/>
                      <a:pt x="12087" y="30019"/>
                    </a:cubicBezTo>
                    <a:cubicBezTo>
                      <a:pt x="10837" y="28715"/>
                      <a:pt x="9069" y="27877"/>
                      <a:pt x="7208" y="27877"/>
                    </a:cubicBezTo>
                    <a:cubicBezTo>
                      <a:pt x="7189" y="27877"/>
                      <a:pt x="7169" y="27877"/>
                      <a:pt x="7150" y="27877"/>
                    </a:cubicBezTo>
                    <a:cubicBezTo>
                      <a:pt x="7130" y="27877"/>
                      <a:pt x="7110" y="27877"/>
                      <a:pt x="7090" y="27877"/>
                    </a:cubicBezTo>
                    <a:cubicBezTo>
                      <a:pt x="3342" y="27877"/>
                      <a:pt x="1" y="31239"/>
                      <a:pt x="456" y="35001"/>
                    </a:cubicBezTo>
                    <a:cubicBezTo>
                      <a:pt x="963" y="34888"/>
                      <a:pt x="1475" y="34832"/>
                      <a:pt x="1984" y="34832"/>
                    </a:cubicBezTo>
                    <a:cubicBezTo>
                      <a:pt x="3893" y="34832"/>
                      <a:pt x="5751" y="35611"/>
                      <a:pt x="7096" y="37026"/>
                    </a:cubicBezTo>
                    <a:cubicBezTo>
                      <a:pt x="3341" y="37026"/>
                      <a:pt x="8" y="40386"/>
                      <a:pt x="456" y="44149"/>
                    </a:cubicBezTo>
                    <a:cubicBezTo>
                      <a:pt x="965" y="44035"/>
                      <a:pt x="1479" y="43980"/>
                      <a:pt x="1989" y="43980"/>
                    </a:cubicBezTo>
                    <a:cubicBezTo>
                      <a:pt x="3926" y="43980"/>
                      <a:pt x="5802" y="44783"/>
                      <a:pt x="7150" y="46237"/>
                    </a:cubicBezTo>
                    <a:cubicBezTo>
                      <a:pt x="7130" y="46237"/>
                      <a:pt x="7110" y="46237"/>
                      <a:pt x="7090" y="46237"/>
                    </a:cubicBezTo>
                    <a:cubicBezTo>
                      <a:pt x="3342" y="46237"/>
                      <a:pt x="1" y="49608"/>
                      <a:pt x="456" y="53361"/>
                    </a:cubicBezTo>
                    <a:cubicBezTo>
                      <a:pt x="961" y="53249"/>
                      <a:pt x="1471" y="53195"/>
                      <a:pt x="1978" y="53195"/>
                    </a:cubicBezTo>
                    <a:cubicBezTo>
                      <a:pt x="3912" y="53195"/>
                      <a:pt x="5791" y="53991"/>
                      <a:pt x="7141" y="55439"/>
                    </a:cubicBezTo>
                    <a:cubicBezTo>
                      <a:pt x="7121" y="55439"/>
                      <a:pt x="7101" y="55439"/>
                      <a:pt x="7081" y="55439"/>
                    </a:cubicBezTo>
                    <a:cubicBezTo>
                      <a:pt x="3333" y="55439"/>
                      <a:pt x="1" y="58811"/>
                      <a:pt x="456" y="62563"/>
                    </a:cubicBezTo>
                    <a:cubicBezTo>
                      <a:pt x="965" y="62449"/>
                      <a:pt x="1479" y="62394"/>
                      <a:pt x="1989" y="62394"/>
                    </a:cubicBezTo>
                    <a:cubicBezTo>
                      <a:pt x="3926" y="62394"/>
                      <a:pt x="5802" y="63197"/>
                      <a:pt x="7150" y="64651"/>
                    </a:cubicBezTo>
                    <a:cubicBezTo>
                      <a:pt x="7130" y="64651"/>
                      <a:pt x="7110" y="64651"/>
                      <a:pt x="7090" y="64651"/>
                    </a:cubicBezTo>
                    <a:cubicBezTo>
                      <a:pt x="3342" y="64651"/>
                      <a:pt x="1" y="68022"/>
                      <a:pt x="456" y="71774"/>
                    </a:cubicBezTo>
                    <a:cubicBezTo>
                      <a:pt x="965" y="71661"/>
                      <a:pt x="1479" y="71605"/>
                      <a:pt x="1989" y="71605"/>
                    </a:cubicBezTo>
                    <a:cubicBezTo>
                      <a:pt x="3926" y="71605"/>
                      <a:pt x="5802" y="72408"/>
                      <a:pt x="7150" y="73862"/>
                    </a:cubicBezTo>
                    <a:cubicBezTo>
                      <a:pt x="8483" y="72419"/>
                      <a:pt x="10349" y="71617"/>
                      <a:pt x="12278" y="71617"/>
                    </a:cubicBezTo>
                    <a:cubicBezTo>
                      <a:pt x="12709" y="71617"/>
                      <a:pt x="13143" y="71657"/>
                      <a:pt x="13574" y="71739"/>
                    </a:cubicBezTo>
                    <a:cubicBezTo>
                      <a:pt x="13037" y="72366"/>
                      <a:pt x="12624" y="73101"/>
                      <a:pt x="12365" y="73880"/>
                    </a:cubicBezTo>
                    <a:lnTo>
                      <a:pt x="12741" y="73880"/>
                    </a:lnTo>
                    <a:cubicBezTo>
                      <a:pt x="13637" y="71137"/>
                      <a:pt x="16222" y="69764"/>
                      <a:pt x="18806" y="69764"/>
                    </a:cubicBezTo>
                    <a:cubicBezTo>
                      <a:pt x="21388" y="69764"/>
                      <a:pt x="23969" y="71135"/>
                      <a:pt x="24864" y="73880"/>
                    </a:cubicBezTo>
                    <a:lnTo>
                      <a:pt x="25241" y="73880"/>
                    </a:lnTo>
                    <a:cubicBezTo>
                      <a:pt x="24981" y="73101"/>
                      <a:pt x="24569" y="72366"/>
                      <a:pt x="24031" y="71739"/>
                    </a:cubicBezTo>
                    <a:cubicBezTo>
                      <a:pt x="24463" y="71657"/>
                      <a:pt x="24897" y="71617"/>
                      <a:pt x="25327" y="71617"/>
                    </a:cubicBezTo>
                    <a:cubicBezTo>
                      <a:pt x="27257" y="71617"/>
                      <a:pt x="29124" y="72419"/>
                      <a:pt x="30465" y="73862"/>
                    </a:cubicBezTo>
                    <a:cubicBezTo>
                      <a:pt x="31802" y="72410"/>
                      <a:pt x="33677" y="71609"/>
                      <a:pt x="35611" y="71609"/>
                    </a:cubicBezTo>
                    <a:cubicBezTo>
                      <a:pt x="36087" y="71609"/>
                      <a:pt x="36566" y="71657"/>
                      <a:pt x="37042" y="71757"/>
                    </a:cubicBezTo>
                    <a:cubicBezTo>
                      <a:pt x="36011" y="73020"/>
                      <a:pt x="35438" y="74633"/>
                      <a:pt x="35644" y="76335"/>
                    </a:cubicBezTo>
                    <a:cubicBezTo>
                      <a:pt x="36153" y="76222"/>
                      <a:pt x="36667" y="76166"/>
                      <a:pt x="37176" y="76166"/>
                    </a:cubicBezTo>
                    <a:cubicBezTo>
                      <a:pt x="39113" y="76166"/>
                      <a:pt x="40989" y="76969"/>
                      <a:pt x="42337" y="78423"/>
                    </a:cubicBezTo>
                    <a:cubicBezTo>
                      <a:pt x="43675" y="76976"/>
                      <a:pt x="45548" y="76173"/>
                      <a:pt x="47484" y="76173"/>
                    </a:cubicBezTo>
                    <a:cubicBezTo>
                      <a:pt x="47908" y="76173"/>
                      <a:pt x="48336" y="76212"/>
                      <a:pt x="48762" y="76291"/>
                    </a:cubicBezTo>
                    <a:cubicBezTo>
                      <a:pt x="48224" y="76927"/>
                      <a:pt x="47812" y="77653"/>
                      <a:pt x="47552" y="78441"/>
                    </a:cubicBezTo>
                    <a:lnTo>
                      <a:pt x="47929" y="78441"/>
                    </a:lnTo>
                    <a:cubicBezTo>
                      <a:pt x="48825" y="75698"/>
                      <a:pt x="51410" y="74325"/>
                      <a:pt x="53994" y="74325"/>
                    </a:cubicBezTo>
                    <a:cubicBezTo>
                      <a:pt x="56575" y="74325"/>
                      <a:pt x="59157" y="75696"/>
                      <a:pt x="60052" y="78441"/>
                    </a:cubicBezTo>
                    <a:lnTo>
                      <a:pt x="60438" y="78441"/>
                    </a:lnTo>
                    <a:cubicBezTo>
                      <a:pt x="60169" y="77653"/>
                      <a:pt x="59766" y="76927"/>
                      <a:pt x="59228" y="76291"/>
                    </a:cubicBezTo>
                    <a:cubicBezTo>
                      <a:pt x="59654" y="76212"/>
                      <a:pt x="60082" y="76173"/>
                      <a:pt x="60506" y="76173"/>
                    </a:cubicBezTo>
                    <a:cubicBezTo>
                      <a:pt x="62442" y="76173"/>
                      <a:pt x="64317" y="76976"/>
                      <a:pt x="65662" y="78423"/>
                    </a:cubicBezTo>
                    <a:cubicBezTo>
                      <a:pt x="67002" y="76969"/>
                      <a:pt x="68877" y="76166"/>
                      <a:pt x="70814" y="76166"/>
                    </a:cubicBezTo>
                    <a:cubicBezTo>
                      <a:pt x="71323" y="76166"/>
                      <a:pt x="71837" y="76222"/>
                      <a:pt x="72346" y="76335"/>
                    </a:cubicBezTo>
                    <a:cubicBezTo>
                      <a:pt x="72801" y="72574"/>
                      <a:pt x="69460" y="69211"/>
                      <a:pt x="65712" y="69211"/>
                    </a:cubicBezTo>
                    <a:cubicBezTo>
                      <a:pt x="65692" y="69211"/>
                      <a:pt x="65672" y="69212"/>
                      <a:pt x="65653" y="69212"/>
                    </a:cubicBezTo>
                    <a:cubicBezTo>
                      <a:pt x="65633" y="69212"/>
                      <a:pt x="65613" y="69211"/>
                      <a:pt x="65593" y="69211"/>
                    </a:cubicBezTo>
                    <a:cubicBezTo>
                      <a:pt x="63725" y="69211"/>
                      <a:pt x="61966" y="70050"/>
                      <a:pt x="60715" y="71353"/>
                    </a:cubicBezTo>
                    <a:cubicBezTo>
                      <a:pt x="60805" y="69758"/>
                      <a:pt x="60223" y="68262"/>
                      <a:pt x="59228" y="67079"/>
                    </a:cubicBezTo>
                    <a:cubicBezTo>
                      <a:pt x="59656" y="67000"/>
                      <a:pt x="60087" y="66961"/>
                      <a:pt x="60514" y="66961"/>
                    </a:cubicBezTo>
                    <a:cubicBezTo>
                      <a:pt x="62447" y="66961"/>
                      <a:pt x="64319" y="67757"/>
                      <a:pt x="65662" y="69203"/>
                    </a:cubicBezTo>
                    <a:cubicBezTo>
                      <a:pt x="66995" y="67754"/>
                      <a:pt x="68869" y="66954"/>
                      <a:pt x="70804" y="66954"/>
                    </a:cubicBezTo>
                    <a:cubicBezTo>
                      <a:pt x="71287" y="66954"/>
                      <a:pt x="71773" y="67004"/>
                      <a:pt x="72256" y="67106"/>
                    </a:cubicBezTo>
                    <a:cubicBezTo>
                      <a:pt x="71280" y="68352"/>
                      <a:pt x="70751" y="69920"/>
                      <a:pt x="70948" y="71568"/>
                    </a:cubicBezTo>
                    <a:cubicBezTo>
                      <a:pt x="71456" y="71455"/>
                      <a:pt x="71968" y="71399"/>
                      <a:pt x="72477" y="71399"/>
                    </a:cubicBezTo>
                    <a:cubicBezTo>
                      <a:pt x="74412" y="71399"/>
                      <a:pt x="76294" y="72202"/>
                      <a:pt x="77642" y="73656"/>
                    </a:cubicBezTo>
                    <a:cubicBezTo>
                      <a:pt x="78975" y="72213"/>
                      <a:pt x="80841" y="71411"/>
                      <a:pt x="82765" y="71411"/>
                    </a:cubicBezTo>
                    <a:cubicBezTo>
                      <a:pt x="83195" y="71411"/>
                      <a:pt x="83627" y="71451"/>
                      <a:pt x="84057" y="71533"/>
                    </a:cubicBezTo>
                    <a:cubicBezTo>
                      <a:pt x="83529" y="72160"/>
                      <a:pt x="83117" y="72895"/>
                      <a:pt x="82857" y="73674"/>
                    </a:cubicBezTo>
                    <a:lnTo>
                      <a:pt x="83233" y="73674"/>
                    </a:lnTo>
                    <a:cubicBezTo>
                      <a:pt x="84129" y="70931"/>
                      <a:pt x="86712" y="69558"/>
                      <a:pt x="89295" y="69558"/>
                    </a:cubicBezTo>
                    <a:cubicBezTo>
                      <a:pt x="91875" y="69558"/>
                      <a:pt x="94456" y="70929"/>
                      <a:pt x="95357" y="73674"/>
                    </a:cubicBezTo>
                    <a:lnTo>
                      <a:pt x="95733" y="73674"/>
                    </a:lnTo>
                    <a:cubicBezTo>
                      <a:pt x="95464" y="72895"/>
                      <a:pt x="95061" y="72160"/>
                      <a:pt x="94523" y="71533"/>
                    </a:cubicBezTo>
                    <a:cubicBezTo>
                      <a:pt x="94955" y="71451"/>
                      <a:pt x="95389" y="71411"/>
                      <a:pt x="95820" y="71411"/>
                    </a:cubicBezTo>
                    <a:cubicBezTo>
                      <a:pt x="97749" y="71411"/>
                      <a:pt x="99616" y="72213"/>
                      <a:pt x="100957" y="73656"/>
                    </a:cubicBezTo>
                    <a:cubicBezTo>
                      <a:pt x="102295" y="72203"/>
                      <a:pt x="104169" y="71403"/>
                      <a:pt x="106103" y="71403"/>
                    </a:cubicBezTo>
                    <a:cubicBezTo>
                      <a:pt x="106579" y="71403"/>
                      <a:pt x="107058" y="71451"/>
                      <a:pt x="107534" y="71550"/>
                    </a:cubicBezTo>
                    <a:cubicBezTo>
                      <a:pt x="106495" y="72814"/>
                      <a:pt x="105930" y="74427"/>
                      <a:pt x="106136" y="76129"/>
                    </a:cubicBezTo>
                    <a:cubicBezTo>
                      <a:pt x="106644" y="76015"/>
                      <a:pt x="107156" y="75960"/>
                      <a:pt x="107665" y="75960"/>
                    </a:cubicBezTo>
                    <a:cubicBezTo>
                      <a:pt x="109600" y="75960"/>
                      <a:pt x="111480" y="76763"/>
                      <a:pt x="112821" y="78217"/>
                    </a:cubicBezTo>
                    <a:cubicBezTo>
                      <a:pt x="114165" y="76770"/>
                      <a:pt x="116034" y="75967"/>
                      <a:pt x="117968" y="75967"/>
                    </a:cubicBezTo>
                    <a:cubicBezTo>
                      <a:pt x="118392" y="75967"/>
                      <a:pt x="118820" y="76005"/>
                      <a:pt x="119245" y="76084"/>
                    </a:cubicBezTo>
                    <a:cubicBezTo>
                      <a:pt x="118717" y="76721"/>
                      <a:pt x="118304" y="77446"/>
                      <a:pt x="118045" y="78235"/>
                    </a:cubicBezTo>
                    <a:lnTo>
                      <a:pt x="118421" y="78235"/>
                    </a:lnTo>
                    <a:cubicBezTo>
                      <a:pt x="119317" y="75492"/>
                      <a:pt x="121900" y="74119"/>
                      <a:pt x="124482" y="74119"/>
                    </a:cubicBezTo>
                    <a:cubicBezTo>
                      <a:pt x="127063" y="74119"/>
                      <a:pt x="129644" y="75490"/>
                      <a:pt x="130544" y="78235"/>
                    </a:cubicBezTo>
                    <a:lnTo>
                      <a:pt x="130921" y="78235"/>
                    </a:lnTo>
                    <a:cubicBezTo>
                      <a:pt x="130652" y="77446"/>
                      <a:pt x="130249" y="76721"/>
                      <a:pt x="129711" y="76084"/>
                    </a:cubicBezTo>
                    <a:cubicBezTo>
                      <a:pt x="130137" y="76005"/>
                      <a:pt x="130565" y="75967"/>
                      <a:pt x="130990" y="75967"/>
                    </a:cubicBezTo>
                    <a:cubicBezTo>
                      <a:pt x="132925" y="75967"/>
                      <a:pt x="134800" y="76770"/>
                      <a:pt x="136145" y="78217"/>
                    </a:cubicBezTo>
                    <a:cubicBezTo>
                      <a:pt x="137486" y="76763"/>
                      <a:pt x="139360" y="75960"/>
                      <a:pt x="141297" y="75960"/>
                    </a:cubicBezTo>
                    <a:cubicBezTo>
                      <a:pt x="141806" y="75960"/>
                      <a:pt x="142320" y="76015"/>
                      <a:pt x="142829" y="76129"/>
                    </a:cubicBezTo>
                    <a:cubicBezTo>
                      <a:pt x="143284" y="72368"/>
                      <a:pt x="139944" y="69005"/>
                      <a:pt x="136195" y="69005"/>
                    </a:cubicBezTo>
                    <a:cubicBezTo>
                      <a:pt x="136175" y="69005"/>
                      <a:pt x="136156" y="69005"/>
                      <a:pt x="136136" y="69006"/>
                    </a:cubicBezTo>
                    <a:cubicBezTo>
                      <a:pt x="136116" y="69005"/>
                      <a:pt x="136096" y="69005"/>
                      <a:pt x="136077" y="69005"/>
                    </a:cubicBezTo>
                    <a:cubicBezTo>
                      <a:pt x="134208" y="69005"/>
                      <a:pt x="132449" y="69844"/>
                      <a:pt x="131199" y="71147"/>
                    </a:cubicBezTo>
                    <a:cubicBezTo>
                      <a:pt x="131288" y="69552"/>
                      <a:pt x="130706" y="68056"/>
                      <a:pt x="129711" y="66873"/>
                    </a:cubicBezTo>
                    <a:cubicBezTo>
                      <a:pt x="130140" y="66794"/>
                      <a:pt x="130570" y="66755"/>
                      <a:pt x="130997" y="66755"/>
                    </a:cubicBezTo>
                    <a:cubicBezTo>
                      <a:pt x="132930" y="66755"/>
                      <a:pt x="134802" y="67551"/>
                      <a:pt x="136145" y="68997"/>
                    </a:cubicBezTo>
                    <a:cubicBezTo>
                      <a:pt x="137487" y="67540"/>
                      <a:pt x="139365" y="66743"/>
                      <a:pt x="141304" y="66743"/>
                    </a:cubicBezTo>
                    <a:cubicBezTo>
                      <a:pt x="141811" y="66743"/>
                      <a:pt x="142322" y="66798"/>
                      <a:pt x="142829" y="66909"/>
                    </a:cubicBezTo>
                    <a:cubicBezTo>
                      <a:pt x="143276" y="63151"/>
                      <a:pt x="139944" y="59785"/>
                      <a:pt x="136198" y="59785"/>
                    </a:cubicBezTo>
                    <a:cubicBezTo>
                      <a:pt x="136183" y="59785"/>
                      <a:pt x="136169" y="59785"/>
                      <a:pt x="136154" y="59785"/>
                    </a:cubicBezTo>
                    <a:cubicBezTo>
                      <a:pt x="137492" y="58340"/>
                      <a:pt x="139363" y="57545"/>
                      <a:pt x="141292" y="57545"/>
                    </a:cubicBezTo>
                    <a:cubicBezTo>
                      <a:pt x="141803" y="57545"/>
                      <a:pt x="142319" y="57601"/>
                      <a:pt x="142829" y="57715"/>
                    </a:cubicBezTo>
                    <a:cubicBezTo>
                      <a:pt x="143284" y="53954"/>
                      <a:pt x="139944" y="50592"/>
                      <a:pt x="136195" y="50592"/>
                    </a:cubicBezTo>
                    <a:cubicBezTo>
                      <a:pt x="136175" y="50592"/>
                      <a:pt x="136156" y="50592"/>
                      <a:pt x="136136" y="50592"/>
                    </a:cubicBezTo>
                    <a:cubicBezTo>
                      <a:pt x="136116" y="50592"/>
                      <a:pt x="136096" y="50592"/>
                      <a:pt x="136077" y="50592"/>
                    </a:cubicBezTo>
                    <a:cubicBezTo>
                      <a:pt x="134208" y="50592"/>
                      <a:pt x="132449" y="51430"/>
                      <a:pt x="131199" y="52733"/>
                    </a:cubicBezTo>
                    <a:cubicBezTo>
                      <a:pt x="131288" y="51138"/>
                      <a:pt x="130706" y="49642"/>
                      <a:pt x="129711" y="48459"/>
                    </a:cubicBezTo>
                    <a:cubicBezTo>
                      <a:pt x="130140" y="48380"/>
                      <a:pt x="130570" y="48341"/>
                      <a:pt x="130997" y="48341"/>
                    </a:cubicBezTo>
                    <a:cubicBezTo>
                      <a:pt x="132927" y="48341"/>
                      <a:pt x="134793" y="49137"/>
                      <a:pt x="136136" y="50583"/>
                    </a:cubicBezTo>
                    <a:cubicBezTo>
                      <a:pt x="137484" y="49129"/>
                      <a:pt x="139360" y="48326"/>
                      <a:pt x="141292" y="48326"/>
                    </a:cubicBezTo>
                    <a:cubicBezTo>
                      <a:pt x="141801" y="48326"/>
                      <a:pt x="142313" y="48381"/>
                      <a:pt x="142820" y="48495"/>
                    </a:cubicBezTo>
                    <a:cubicBezTo>
                      <a:pt x="143275" y="44743"/>
                      <a:pt x="139943" y="41371"/>
                      <a:pt x="136195" y="41371"/>
                    </a:cubicBezTo>
                    <a:cubicBezTo>
                      <a:pt x="136175" y="41371"/>
                      <a:pt x="136156" y="41371"/>
                      <a:pt x="136136" y="41372"/>
                    </a:cubicBezTo>
                    <a:cubicBezTo>
                      <a:pt x="137482" y="39919"/>
                      <a:pt x="139354" y="39122"/>
                      <a:pt x="141284" y="39122"/>
                    </a:cubicBezTo>
                    <a:cubicBezTo>
                      <a:pt x="141795" y="39122"/>
                      <a:pt x="142310" y="39178"/>
                      <a:pt x="142820" y="39293"/>
                    </a:cubicBezTo>
                    <a:cubicBezTo>
                      <a:pt x="143274" y="35536"/>
                      <a:pt x="139943" y="32169"/>
                      <a:pt x="136210" y="32169"/>
                    </a:cubicBezTo>
                    <a:cubicBezTo>
                      <a:pt x="136185" y="32169"/>
                      <a:pt x="136160" y="32169"/>
                      <a:pt x="136136" y="32169"/>
                    </a:cubicBezTo>
                    <a:cubicBezTo>
                      <a:pt x="136116" y="32169"/>
                      <a:pt x="136096" y="32169"/>
                      <a:pt x="136076" y="32169"/>
                    </a:cubicBezTo>
                    <a:cubicBezTo>
                      <a:pt x="134207" y="32169"/>
                      <a:pt x="132440" y="32998"/>
                      <a:pt x="131199" y="34302"/>
                    </a:cubicBezTo>
                    <a:cubicBezTo>
                      <a:pt x="131279" y="32716"/>
                      <a:pt x="130697" y="31210"/>
                      <a:pt x="129702" y="30028"/>
                    </a:cubicBezTo>
                    <a:cubicBezTo>
                      <a:pt x="130130" y="29949"/>
                      <a:pt x="130559" y="29910"/>
                      <a:pt x="130985" y="29910"/>
                    </a:cubicBezTo>
                    <a:cubicBezTo>
                      <a:pt x="132925" y="29910"/>
                      <a:pt x="134799" y="30713"/>
                      <a:pt x="136136" y="32160"/>
                    </a:cubicBezTo>
                    <a:cubicBezTo>
                      <a:pt x="137484" y="30706"/>
                      <a:pt x="139360" y="29903"/>
                      <a:pt x="141292" y="29903"/>
                    </a:cubicBezTo>
                    <a:cubicBezTo>
                      <a:pt x="141801" y="29903"/>
                      <a:pt x="142313" y="29959"/>
                      <a:pt x="142820" y="30072"/>
                    </a:cubicBezTo>
                    <a:cubicBezTo>
                      <a:pt x="143276" y="26315"/>
                      <a:pt x="139935" y="22949"/>
                      <a:pt x="136189" y="22949"/>
                    </a:cubicBezTo>
                    <a:cubicBezTo>
                      <a:pt x="136175" y="22949"/>
                      <a:pt x="136160" y="22949"/>
                      <a:pt x="136145" y="22949"/>
                    </a:cubicBezTo>
                    <a:cubicBezTo>
                      <a:pt x="137490" y="21504"/>
                      <a:pt x="139357" y="20708"/>
                      <a:pt x="141284" y="20708"/>
                    </a:cubicBezTo>
                    <a:cubicBezTo>
                      <a:pt x="141794" y="20708"/>
                      <a:pt x="142310" y="20764"/>
                      <a:pt x="142820" y="20879"/>
                    </a:cubicBezTo>
                    <a:cubicBezTo>
                      <a:pt x="143275" y="17117"/>
                      <a:pt x="139935" y="13755"/>
                      <a:pt x="136195" y="13755"/>
                    </a:cubicBezTo>
                    <a:cubicBezTo>
                      <a:pt x="136175" y="13755"/>
                      <a:pt x="136156" y="13755"/>
                      <a:pt x="136136" y="13755"/>
                    </a:cubicBezTo>
                    <a:cubicBezTo>
                      <a:pt x="136116" y="13755"/>
                      <a:pt x="136096" y="13755"/>
                      <a:pt x="136076" y="13755"/>
                    </a:cubicBezTo>
                    <a:cubicBezTo>
                      <a:pt x="134207" y="13755"/>
                      <a:pt x="132440" y="14585"/>
                      <a:pt x="131199" y="15888"/>
                    </a:cubicBezTo>
                    <a:cubicBezTo>
                      <a:pt x="131279" y="14302"/>
                      <a:pt x="130697" y="12797"/>
                      <a:pt x="129702" y="11614"/>
                    </a:cubicBezTo>
                    <a:cubicBezTo>
                      <a:pt x="130130" y="11535"/>
                      <a:pt x="130558" y="11496"/>
                      <a:pt x="130984" y="11496"/>
                    </a:cubicBezTo>
                    <a:cubicBezTo>
                      <a:pt x="132922" y="11496"/>
                      <a:pt x="134791" y="12299"/>
                      <a:pt x="136136" y="13746"/>
                    </a:cubicBezTo>
                    <a:cubicBezTo>
                      <a:pt x="137484" y="12292"/>
                      <a:pt x="139360" y="11489"/>
                      <a:pt x="141292" y="11489"/>
                    </a:cubicBezTo>
                    <a:cubicBezTo>
                      <a:pt x="141801" y="11489"/>
                      <a:pt x="142313" y="11545"/>
                      <a:pt x="142820" y="11659"/>
                    </a:cubicBezTo>
                    <a:cubicBezTo>
                      <a:pt x="143275" y="7906"/>
                      <a:pt x="139935" y="4535"/>
                      <a:pt x="136195" y="4535"/>
                    </a:cubicBezTo>
                    <a:cubicBezTo>
                      <a:pt x="136175" y="4535"/>
                      <a:pt x="136156" y="4535"/>
                      <a:pt x="136136" y="4535"/>
                    </a:cubicBezTo>
                    <a:cubicBezTo>
                      <a:pt x="136116" y="4535"/>
                      <a:pt x="136096" y="4535"/>
                      <a:pt x="136077" y="4535"/>
                    </a:cubicBezTo>
                    <a:cubicBezTo>
                      <a:pt x="134208" y="4535"/>
                      <a:pt x="132440" y="5373"/>
                      <a:pt x="131199" y="6677"/>
                    </a:cubicBezTo>
                    <a:cubicBezTo>
                      <a:pt x="131234" y="5933"/>
                      <a:pt x="131136" y="5198"/>
                      <a:pt x="130894" y="4499"/>
                    </a:cubicBezTo>
                    <a:lnTo>
                      <a:pt x="130518" y="4499"/>
                    </a:lnTo>
                    <a:cubicBezTo>
                      <a:pt x="130751" y="5198"/>
                      <a:pt x="130867" y="5933"/>
                      <a:pt x="130867" y="6668"/>
                    </a:cubicBezTo>
                    <a:cubicBezTo>
                      <a:pt x="130394" y="6566"/>
                      <a:pt x="129917" y="6516"/>
                      <a:pt x="129443" y="6516"/>
                    </a:cubicBezTo>
                    <a:cubicBezTo>
                      <a:pt x="127584" y="6516"/>
                      <a:pt x="125780" y="7282"/>
                      <a:pt x="124487" y="8675"/>
                    </a:cubicBezTo>
                    <a:cubicBezTo>
                      <a:pt x="123206" y="7295"/>
                      <a:pt x="121414" y="6515"/>
                      <a:pt x="119532" y="6515"/>
                    </a:cubicBezTo>
                    <a:cubicBezTo>
                      <a:pt x="119048" y="6515"/>
                      <a:pt x="118564" y="6560"/>
                      <a:pt x="118089" y="6668"/>
                    </a:cubicBezTo>
                    <a:cubicBezTo>
                      <a:pt x="118089" y="5933"/>
                      <a:pt x="118206" y="5198"/>
                      <a:pt x="118439" y="4499"/>
                    </a:cubicBezTo>
                    <a:lnTo>
                      <a:pt x="118063" y="4499"/>
                    </a:lnTo>
                    <a:cubicBezTo>
                      <a:pt x="117821" y="5198"/>
                      <a:pt x="117722" y="5933"/>
                      <a:pt x="117758" y="6677"/>
                    </a:cubicBezTo>
                    <a:cubicBezTo>
                      <a:pt x="116516" y="5373"/>
                      <a:pt x="114749" y="4535"/>
                      <a:pt x="112880" y="4535"/>
                    </a:cubicBezTo>
                    <a:cubicBezTo>
                      <a:pt x="112860" y="4535"/>
                      <a:pt x="112840" y="4535"/>
                      <a:pt x="112821" y="4535"/>
                    </a:cubicBezTo>
                    <a:cubicBezTo>
                      <a:pt x="112802" y="4535"/>
                      <a:pt x="112783" y="4535"/>
                      <a:pt x="112765" y="4535"/>
                    </a:cubicBezTo>
                    <a:cubicBezTo>
                      <a:pt x="110778" y="4535"/>
                      <a:pt x="108911" y="5480"/>
                      <a:pt x="107659" y="6927"/>
                    </a:cubicBezTo>
                    <a:lnTo>
                      <a:pt x="107659" y="6927"/>
                    </a:lnTo>
                    <a:cubicBezTo>
                      <a:pt x="107953" y="3265"/>
                      <a:pt x="104676" y="36"/>
                      <a:pt x="101009" y="36"/>
                    </a:cubicBezTo>
                    <a:cubicBezTo>
                      <a:pt x="100988" y="36"/>
                      <a:pt x="100968" y="37"/>
                      <a:pt x="100948" y="37"/>
                    </a:cubicBezTo>
                    <a:cubicBezTo>
                      <a:pt x="100928" y="37"/>
                      <a:pt x="100908" y="37"/>
                      <a:pt x="100889" y="37"/>
                    </a:cubicBezTo>
                    <a:cubicBezTo>
                      <a:pt x="99020" y="37"/>
                      <a:pt x="97261" y="875"/>
                      <a:pt x="96011" y="2178"/>
                    </a:cubicBezTo>
                    <a:cubicBezTo>
                      <a:pt x="96056" y="1435"/>
                      <a:pt x="95948" y="700"/>
                      <a:pt x="95706" y="1"/>
                    </a:cubicBezTo>
                    <a:lnTo>
                      <a:pt x="95339" y="1"/>
                    </a:lnTo>
                    <a:cubicBezTo>
                      <a:pt x="95563" y="700"/>
                      <a:pt x="95688" y="1426"/>
                      <a:pt x="95688" y="2169"/>
                    </a:cubicBezTo>
                    <a:cubicBezTo>
                      <a:pt x="95213" y="2067"/>
                      <a:pt x="94735" y="2018"/>
                      <a:pt x="94260" y="2018"/>
                    </a:cubicBezTo>
                    <a:cubicBezTo>
                      <a:pt x="92399" y="2018"/>
                      <a:pt x="90599" y="2784"/>
                      <a:pt x="89299" y="4177"/>
                    </a:cubicBezTo>
                    <a:cubicBezTo>
                      <a:pt x="88034" y="2804"/>
                      <a:pt x="86246" y="2017"/>
                      <a:pt x="84376" y="2017"/>
                    </a:cubicBezTo>
                    <a:cubicBezTo>
                      <a:pt x="84365" y="2017"/>
                      <a:pt x="84355" y="2017"/>
                      <a:pt x="84344" y="2017"/>
                    </a:cubicBezTo>
                    <a:cubicBezTo>
                      <a:pt x="83860" y="2017"/>
                      <a:pt x="83376" y="2062"/>
                      <a:pt x="82902" y="2169"/>
                    </a:cubicBezTo>
                    <a:cubicBezTo>
                      <a:pt x="82902" y="1435"/>
                      <a:pt x="83027" y="700"/>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sp>
            <p:nvSpPr>
              <p:cNvPr id="398" name="Google Shape;398;p18"/>
              <p:cNvSpPr/>
              <p:nvPr/>
            </p:nvSpPr>
            <p:spPr>
              <a:xfrm>
                <a:off x="0" y="0"/>
                <a:ext cx="2743019" cy="1499080"/>
              </a:xfrm>
              <a:custGeom>
                <a:avLst/>
                <a:gdLst/>
                <a:ahLst/>
                <a:cxnLst/>
                <a:rect l="l" t="t" r="r" b="b"/>
                <a:pathLst>
                  <a:path w="143276" h="78414" extrusionOk="0">
                    <a:moveTo>
                      <a:pt x="84144" y="2392"/>
                    </a:moveTo>
                    <a:cubicBezTo>
                      <a:pt x="86080" y="2392"/>
                      <a:pt x="87955" y="3195"/>
                      <a:pt x="89299" y="4642"/>
                    </a:cubicBezTo>
                    <a:cubicBezTo>
                      <a:pt x="90635" y="3197"/>
                      <a:pt x="92499" y="2400"/>
                      <a:pt x="94430" y="2400"/>
                    </a:cubicBezTo>
                    <a:cubicBezTo>
                      <a:pt x="94856" y="2400"/>
                      <a:pt x="95287" y="2439"/>
                      <a:pt x="95715" y="2518"/>
                    </a:cubicBezTo>
                    <a:cubicBezTo>
                      <a:pt x="94720" y="3692"/>
                      <a:pt x="94138" y="5198"/>
                      <a:pt x="94228" y="6793"/>
                    </a:cubicBezTo>
                    <a:cubicBezTo>
                      <a:pt x="92977" y="5480"/>
                      <a:pt x="91219" y="4651"/>
                      <a:pt x="89350" y="4651"/>
                    </a:cubicBezTo>
                    <a:cubicBezTo>
                      <a:pt x="89330" y="4651"/>
                      <a:pt x="89310" y="4651"/>
                      <a:pt x="89290" y="4651"/>
                    </a:cubicBezTo>
                    <a:cubicBezTo>
                      <a:pt x="89271" y="4651"/>
                      <a:pt x="89251" y="4651"/>
                      <a:pt x="89231" y="4651"/>
                    </a:cubicBezTo>
                    <a:cubicBezTo>
                      <a:pt x="87362" y="4651"/>
                      <a:pt x="85595" y="5489"/>
                      <a:pt x="84353" y="6793"/>
                    </a:cubicBezTo>
                    <a:cubicBezTo>
                      <a:pt x="84434" y="5198"/>
                      <a:pt x="83851" y="3692"/>
                      <a:pt x="82866" y="2518"/>
                    </a:cubicBezTo>
                    <a:lnTo>
                      <a:pt x="82866" y="2509"/>
                    </a:lnTo>
                    <a:cubicBezTo>
                      <a:pt x="83291" y="2430"/>
                      <a:pt x="83719" y="2392"/>
                      <a:pt x="84144" y="2392"/>
                    </a:cubicBezTo>
                    <a:close/>
                    <a:moveTo>
                      <a:pt x="23970" y="2589"/>
                    </a:moveTo>
                    <a:cubicBezTo>
                      <a:pt x="24396" y="2589"/>
                      <a:pt x="24824" y="2628"/>
                      <a:pt x="25250" y="2707"/>
                    </a:cubicBezTo>
                    <a:cubicBezTo>
                      <a:pt x="24255" y="3889"/>
                      <a:pt x="23673" y="5386"/>
                      <a:pt x="23753" y="6981"/>
                    </a:cubicBezTo>
                    <a:cubicBezTo>
                      <a:pt x="22512" y="5677"/>
                      <a:pt x="20744" y="4839"/>
                      <a:pt x="18884" y="4839"/>
                    </a:cubicBezTo>
                    <a:cubicBezTo>
                      <a:pt x="18864" y="4839"/>
                      <a:pt x="18845" y="4839"/>
                      <a:pt x="18825" y="4839"/>
                    </a:cubicBezTo>
                    <a:cubicBezTo>
                      <a:pt x="18805" y="4839"/>
                      <a:pt x="18786" y="4839"/>
                      <a:pt x="18766" y="4839"/>
                    </a:cubicBezTo>
                    <a:cubicBezTo>
                      <a:pt x="16897" y="4839"/>
                      <a:pt x="15129" y="5677"/>
                      <a:pt x="13888" y="6981"/>
                    </a:cubicBezTo>
                    <a:cubicBezTo>
                      <a:pt x="13951" y="5395"/>
                      <a:pt x="13368" y="3898"/>
                      <a:pt x="12382" y="2716"/>
                    </a:cubicBezTo>
                    <a:lnTo>
                      <a:pt x="12391" y="2707"/>
                    </a:lnTo>
                    <a:cubicBezTo>
                      <a:pt x="12818" y="2628"/>
                      <a:pt x="13246" y="2589"/>
                      <a:pt x="13671" y="2589"/>
                    </a:cubicBezTo>
                    <a:cubicBezTo>
                      <a:pt x="15606" y="2589"/>
                      <a:pt x="17481" y="3390"/>
                      <a:pt x="18825" y="4830"/>
                    </a:cubicBezTo>
                    <a:cubicBezTo>
                      <a:pt x="20162" y="3390"/>
                      <a:pt x="22035" y="2589"/>
                      <a:pt x="23970" y="2589"/>
                    </a:cubicBezTo>
                    <a:close/>
                    <a:moveTo>
                      <a:pt x="77636" y="544"/>
                    </a:moveTo>
                    <a:cubicBezTo>
                      <a:pt x="80811" y="544"/>
                      <a:pt x="83986" y="2623"/>
                      <a:pt x="84031" y="6784"/>
                    </a:cubicBezTo>
                    <a:cubicBezTo>
                      <a:pt x="83550" y="6679"/>
                      <a:pt x="83066" y="6627"/>
                      <a:pt x="82585" y="6627"/>
                    </a:cubicBezTo>
                    <a:cubicBezTo>
                      <a:pt x="80728" y="6627"/>
                      <a:pt x="78929" y="7394"/>
                      <a:pt x="77633" y="8782"/>
                    </a:cubicBezTo>
                    <a:cubicBezTo>
                      <a:pt x="76360" y="7411"/>
                      <a:pt x="74559" y="6622"/>
                      <a:pt x="72687" y="6622"/>
                    </a:cubicBezTo>
                    <a:cubicBezTo>
                      <a:pt x="72203" y="6622"/>
                      <a:pt x="71719" y="6676"/>
                      <a:pt x="71244" y="6784"/>
                    </a:cubicBezTo>
                    <a:cubicBezTo>
                      <a:pt x="71284" y="2625"/>
                      <a:pt x="74460" y="544"/>
                      <a:pt x="77636" y="544"/>
                    </a:cubicBezTo>
                    <a:close/>
                    <a:moveTo>
                      <a:pt x="100947" y="544"/>
                    </a:moveTo>
                    <a:cubicBezTo>
                      <a:pt x="104121" y="544"/>
                      <a:pt x="107295" y="2622"/>
                      <a:pt x="107337" y="6782"/>
                    </a:cubicBezTo>
                    <a:lnTo>
                      <a:pt x="107337" y="6782"/>
                    </a:lnTo>
                    <a:cubicBezTo>
                      <a:pt x="106859" y="6678"/>
                      <a:pt x="106378" y="6627"/>
                      <a:pt x="105901" y="6627"/>
                    </a:cubicBezTo>
                    <a:cubicBezTo>
                      <a:pt x="104043" y="6627"/>
                      <a:pt x="102246" y="7394"/>
                      <a:pt x="100957" y="8782"/>
                    </a:cubicBezTo>
                    <a:cubicBezTo>
                      <a:pt x="99676" y="7411"/>
                      <a:pt x="97883" y="6622"/>
                      <a:pt x="96002" y="6622"/>
                    </a:cubicBezTo>
                    <a:cubicBezTo>
                      <a:pt x="95518" y="6622"/>
                      <a:pt x="95034" y="6676"/>
                      <a:pt x="94559" y="6784"/>
                    </a:cubicBezTo>
                    <a:cubicBezTo>
                      <a:pt x="94595" y="2625"/>
                      <a:pt x="97771" y="544"/>
                      <a:pt x="100947" y="544"/>
                    </a:cubicBezTo>
                    <a:close/>
                    <a:moveTo>
                      <a:pt x="7166" y="739"/>
                    </a:moveTo>
                    <a:cubicBezTo>
                      <a:pt x="10341" y="739"/>
                      <a:pt x="13516" y="2815"/>
                      <a:pt x="13556" y="6972"/>
                    </a:cubicBezTo>
                    <a:cubicBezTo>
                      <a:pt x="13079" y="6868"/>
                      <a:pt x="12598" y="6817"/>
                      <a:pt x="12120" y="6817"/>
                    </a:cubicBezTo>
                    <a:cubicBezTo>
                      <a:pt x="10263" y="6817"/>
                      <a:pt x="8460" y="7585"/>
                      <a:pt x="7163" y="8974"/>
                    </a:cubicBezTo>
                    <a:lnTo>
                      <a:pt x="7163" y="8974"/>
                    </a:lnTo>
                    <a:cubicBezTo>
                      <a:pt x="5882" y="7597"/>
                      <a:pt x="4092" y="6819"/>
                      <a:pt x="2212" y="6819"/>
                    </a:cubicBezTo>
                    <a:cubicBezTo>
                      <a:pt x="1728" y="6819"/>
                      <a:pt x="1245" y="6873"/>
                      <a:pt x="770" y="6972"/>
                    </a:cubicBezTo>
                    <a:cubicBezTo>
                      <a:pt x="810" y="2818"/>
                      <a:pt x="3988" y="739"/>
                      <a:pt x="7166" y="739"/>
                    </a:cubicBezTo>
                    <a:close/>
                    <a:moveTo>
                      <a:pt x="30461" y="743"/>
                    </a:moveTo>
                    <a:cubicBezTo>
                      <a:pt x="33632" y="743"/>
                      <a:pt x="36807" y="2818"/>
                      <a:pt x="36853" y="6968"/>
                    </a:cubicBezTo>
                    <a:lnTo>
                      <a:pt x="36853" y="6968"/>
                    </a:lnTo>
                    <a:cubicBezTo>
                      <a:pt x="36386" y="6869"/>
                      <a:pt x="35915" y="6820"/>
                      <a:pt x="35447" y="6820"/>
                    </a:cubicBezTo>
                    <a:cubicBezTo>
                      <a:pt x="33589" y="6820"/>
                      <a:pt x="31784" y="7587"/>
                      <a:pt x="30492" y="8979"/>
                    </a:cubicBezTo>
                    <a:cubicBezTo>
                      <a:pt x="29210" y="7599"/>
                      <a:pt x="27418" y="6819"/>
                      <a:pt x="25536" y="6819"/>
                    </a:cubicBezTo>
                    <a:cubicBezTo>
                      <a:pt x="25053" y="6819"/>
                      <a:pt x="24569" y="6873"/>
                      <a:pt x="24094" y="6972"/>
                    </a:cubicBezTo>
                    <a:cubicBezTo>
                      <a:pt x="24121" y="2820"/>
                      <a:pt x="27289" y="743"/>
                      <a:pt x="30461" y="743"/>
                    </a:cubicBezTo>
                    <a:close/>
                    <a:moveTo>
                      <a:pt x="119326" y="6899"/>
                    </a:moveTo>
                    <a:cubicBezTo>
                      <a:pt x="121263" y="6899"/>
                      <a:pt x="123133" y="7700"/>
                      <a:pt x="124470" y="9149"/>
                    </a:cubicBezTo>
                    <a:lnTo>
                      <a:pt x="124470" y="9149"/>
                    </a:lnTo>
                    <a:cubicBezTo>
                      <a:pt x="124453" y="9149"/>
                      <a:pt x="124436" y="9149"/>
                      <a:pt x="124419" y="9149"/>
                    </a:cubicBezTo>
                    <a:cubicBezTo>
                      <a:pt x="122550" y="9149"/>
                      <a:pt x="120782" y="9987"/>
                      <a:pt x="119541" y="11291"/>
                    </a:cubicBezTo>
                    <a:cubicBezTo>
                      <a:pt x="119622" y="9705"/>
                      <a:pt x="119039" y="8199"/>
                      <a:pt x="118045" y="7017"/>
                    </a:cubicBezTo>
                    <a:cubicBezTo>
                      <a:pt x="118472" y="6938"/>
                      <a:pt x="118901" y="6899"/>
                      <a:pt x="119326" y="6899"/>
                    </a:cubicBezTo>
                    <a:close/>
                    <a:moveTo>
                      <a:pt x="129625" y="6899"/>
                    </a:moveTo>
                    <a:cubicBezTo>
                      <a:pt x="130050" y="6899"/>
                      <a:pt x="130477" y="6938"/>
                      <a:pt x="130903" y="7017"/>
                    </a:cubicBezTo>
                    <a:cubicBezTo>
                      <a:pt x="129908" y="8199"/>
                      <a:pt x="129326" y="9705"/>
                      <a:pt x="129415" y="11291"/>
                    </a:cubicBezTo>
                    <a:cubicBezTo>
                      <a:pt x="128165" y="9987"/>
                      <a:pt x="126397" y="9149"/>
                      <a:pt x="124537" y="9149"/>
                    </a:cubicBezTo>
                    <a:cubicBezTo>
                      <a:pt x="124520" y="9149"/>
                      <a:pt x="124503" y="9149"/>
                      <a:pt x="124487" y="9149"/>
                    </a:cubicBezTo>
                    <a:lnTo>
                      <a:pt x="124487" y="9149"/>
                    </a:lnTo>
                    <a:cubicBezTo>
                      <a:pt x="125823" y="7700"/>
                      <a:pt x="127694" y="6899"/>
                      <a:pt x="129625" y="6899"/>
                    </a:cubicBezTo>
                    <a:close/>
                    <a:moveTo>
                      <a:pt x="82788" y="6997"/>
                    </a:moveTo>
                    <a:cubicBezTo>
                      <a:pt x="83213" y="6997"/>
                      <a:pt x="83641" y="7036"/>
                      <a:pt x="84066" y="7115"/>
                    </a:cubicBezTo>
                    <a:cubicBezTo>
                      <a:pt x="83072" y="8298"/>
                      <a:pt x="82489" y="9794"/>
                      <a:pt x="82579" y="11389"/>
                    </a:cubicBezTo>
                    <a:cubicBezTo>
                      <a:pt x="81329" y="10086"/>
                      <a:pt x="79570" y="9248"/>
                      <a:pt x="77701" y="9248"/>
                    </a:cubicBezTo>
                    <a:cubicBezTo>
                      <a:pt x="77681" y="9248"/>
                      <a:pt x="77661" y="9248"/>
                      <a:pt x="77642" y="9248"/>
                    </a:cubicBezTo>
                    <a:cubicBezTo>
                      <a:pt x="78979" y="7800"/>
                      <a:pt x="80853" y="6997"/>
                      <a:pt x="82788" y="6997"/>
                    </a:cubicBezTo>
                    <a:close/>
                    <a:moveTo>
                      <a:pt x="95819" y="7002"/>
                    </a:moveTo>
                    <a:cubicBezTo>
                      <a:pt x="97748" y="7002"/>
                      <a:pt x="99615" y="7806"/>
                      <a:pt x="100948" y="9257"/>
                    </a:cubicBezTo>
                    <a:cubicBezTo>
                      <a:pt x="100928" y="9257"/>
                      <a:pt x="100908" y="9256"/>
                      <a:pt x="100888" y="9256"/>
                    </a:cubicBezTo>
                    <a:cubicBezTo>
                      <a:pt x="99020" y="9256"/>
                      <a:pt x="97252" y="10086"/>
                      <a:pt x="96011" y="11398"/>
                    </a:cubicBezTo>
                    <a:cubicBezTo>
                      <a:pt x="96100" y="9803"/>
                      <a:pt x="95509" y="8298"/>
                      <a:pt x="94523" y="7124"/>
                    </a:cubicBezTo>
                    <a:cubicBezTo>
                      <a:pt x="94955" y="7042"/>
                      <a:pt x="95388" y="7002"/>
                      <a:pt x="95819" y="7002"/>
                    </a:cubicBezTo>
                    <a:close/>
                    <a:moveTo>
                      <a:pt x="48857" y="7096"/>
                    </a:moveTo>
                    <a:cubicBezTo>
                      <a:pt x="50790" y="7096"/>
                      <a:pt x="52658" y="7899"/>
                      <a:pt x="53995" y="9346"/>
                    </a:cubicBezTo>
                    <a:lnTo>
                      <a:pt x="53995" y="9346"/>
                    </a:lnTo>
                    <a:cubicBezTo>
                      <a:pt x="53978" y="9346"/>
                      <a:pt x="53961" y="9346"/>
                      <a:pt x="53945" y="9346"/>
                    </a:cubicBezTo>
                    <a:cubicBezTo>
                      <a:pt x="52076" y="9346"/>
                      <a:pt x="50308" y="10184"/>
                      <a:pt x="49067" y="11488"/>
                    </a:cubicBezTo>
                    <a:cubicBezTo>
                      <a:pt x="49156" y="9893"/>
                      <a:pt x="48565" y="8388"/>
                      <a:pt x="47579" y="7214"/>
                    </a:cubicBezTo>
                    <a:cubicBezTo>
                      <a:pt x="48005" y="7135"/>
                      <a:pt x="48433" y="7096"/>
                      <a:pt x="48857" y="7096"/>
                    </a:cubicBezTo>
                    <a:close/>
                    <a:moveTo>
                      <a:pt x="59151" y="7096"/>
                    </a:moveTo>
                    <a:cubicBezTo>
                      <a:pt x="59575" y="7096"/>
                      <a:pt x="60003" y="7135"/>
                      <a:pt x="60429" y="7214"/>
                    </a:cubicBezTo>
                    <a:cubicBezTo>
                      <a:pt x="59443" y="8397"/>
                      <a:pt x="58852" y="9893"/>
                      <a:pt x="58941" y="11488"/>
                    </a:cubicBezTo>
                    <a:cubicBezTo>
                      <a:pt x="57700" y="10184"/>
                      <a:pt x="55932" y="9346"/>
                      <a:pt x="54063" y="9346"/>
                    </a:cubicBezTo>
                    <a:cubicBezTo>
                      <a:pt x="54043" y="9346"/>
                      <a:pt x="54024" y="9346"/>
                      <a:pt x="54004" y="9346"/>
                    </a:cubicBezTo>
                    <a:cubicBezTo>
                      <a:pt x="55349" y="7899"/>
                      <a:pt x="57217" y="7096"/>
                      <a:pt x="59151" y="7096"/>
                    </a:cubicBezTo>
                    <a:close/>
                    <a:moveTo>
                      <a:pt x="12288" y="7195"/>
                    </a:moveTo>
                    <a:cubicBezTo>
                      <a:pt x="12712" y="7195"/>
                      <a:pt x="13139" y="7233"/>
                      <a:pt x="13565" y="7312"/>
                    </a:cubicBezTo>
                    <a:cubicBezTo>
                      <a:pt x="12580" y="8495"/>
                      <a:pt x="11997" y="9992"/>
                      <a:pt x="12078" y="11586"/>
                    </a:cubicBezTo>
                    <a:cubicBezTo>
                      <a:pt x="10836" y="10283"/>
                      <a:pt x="9069" y="9445"/>
                      <a:pt x="7200" y="9445"/>
                    </a:cubicBezTo>
                    <a:cubicBezTo>
                      <a:pt x="7183" y="9445"/>
                      <a:pt x="7166" y="9445"/>
                      <a:pt x="7150" y="9445"/>
                    </a:cubicBezTo>
                    <a:lnTo>
                      <a:pt x="7150" y="9445"/>
                    </a:lnTo>
                    <a:cubicBezTo>
                      <a:pt x="8487" y="7997"/>
                      <a:pt x="10354" y="7195"/>
                      <a:pt x="12288" y="7195"/>
                    </a:cubicBezTo>
                    <a:close/>
                    <a:moveTo>
                      <a:pt x="25327" y="7195"/>
                    </a:moveTo>
                    <a:cubicBezTo>
                      <a:pt x="27263" y="7195"/>
                      <a:pt x="29138" y="7997"/>
                      <a:pt x="30483" y="9445"/>
                    </a:cubicBezTo>
                    <a:cubicBezTo>
                      <a:pt x="30463" y="9445"/>
                      <a:pt x="30443" y="9445"/>
                      <a:pt x="30423" y="9445"/>
                    </a:cubicBezTo>
                    <a:cubicBezTo>
                      <a:pt x="28555" y="9445"/>
                      <a:pt x="26787" y="10283"/>
                      <a:pt x="25545" y="11586"/>
                    </a:cubicBezTo>
                    <a:cubicBezTo>
                      <a:pt x="25626" y="10000"/>
                      <a:pt x="25044" y="8495"/>
                      <a:pt x="24049" y="7312"/>
                    </a:cubicBezTo>
                    <a:cubicBezTo>
                      <a:pt x="24475" y="7233"/>
                      <a:pt x="24903" y="7195"/>
                      <a:pt x="25327" y="7195"/>
                    </a:cubicBezTo>
                    <a:close/>
                    <a:moveTo>
                      <a:pt x="35634" y="7192"/>
                    </a:moveTo>
                    <a:cubicBezTo>
                      <a:pt x="36094" y="7192"/>
                      <a:pt x="36556" y="7237"/>
                      <a:pt x="37015" y="7330"/>
                    </a:cubicBezTo>
                    <a:cubicBezTo>
                      <a:pt x="35998" y="8588"/>
                      <a:pt x="35452" y="10173"/>
                      <a:pt x="35641" y="11840"/>
                    </a:cubicBezTo>
                    <a:lnTo>
                      <a:pt x="35641" y="11840"/>
                    </a:lnTo>
                    <a:cubicBezTo>
                      <a:pt x="34389" y="10389"/>
                      <a:pt x="32523" y="9445"/>
                      <a:pt x="30538" y="9445"/>
                    </a:cubicBezTo>
                    <a:cubicBezTo>
                      <a:pt x="30520" y="9445"/>
                      <a:pt x="30501" y="9445"/>
                      <a:pt x="30483" y="9445"/>
                    </a:cubicBezTo>
                    <a:cubicBezTo>
                      <a:pt x="31822" y="7997"/>
                      <a:pt x="33700" y="7192"/>
                      <a:pt x="35634" y="7192"/>
                    </a:cubicBezTo>
                    <a:close/>
                    <a:moveTo>
                      <a:pt x="112820" y="5042"/>
                    </a:moveTo>
                    <a:cubicBezTo>
                      <a:pt x="115994" y="5042"/>
                      <a:pt x="119168" y="7120"/>
                      <a:pt x="119209" y="11280"/>
                    </a:cubicBezTo>
                    <a:lnTo>
                      <a:pt x="119209" y="11280"/>
                    </a:lnTo>
                    <a:cubicBezTo>
                      <a:pt x="118737" y="11179"/>
                      <a:pt x="118262" y="11130"/>
                      <a:pt x="117790" y="11130"/>
                    </a:cubicBezTo>
                    <a:cubicBezTo>
                      <a:pt x="115926" y="11130"/>
                      <a:pt x="114120" y="11897"/>
                      <a:pt x="112821" y="13289"/>
                    </a:cubicBezTo>
                    <a:cubicBezTo>
                      <a:pt x="111548" y="11909"/>
                      <a:pt x="109747" y="11129"/>
                      <a:pt x="107874" y="11129"/>
                    </a:cubicBezTo>
                    <a:cubicBezTo>
                      <a:pt x="107391" y="11129"/>
                      <a:pt x="106898" y="11183"/>
                      <a:pt x="106432" y="11282"/>
                    </a:cubicBezTo>
                    <a:cubicBezTo>
                      <a:pt x="106468" y="7123"/>
                      <a:pt x="109644" y="5042"/>
                      <a:pt x="112820" y="5042"/>
                    </a:cubicBezTo>
                    <a:close/>
                    <a:moveTo>
                      <a:pt x="136135" y="5042"/>
                    </a:moveTo>
                    <a:cubicBezTo>
                      <a:pt x="139310" y="5042"/>
                      <a:pt x="142484" y="7121"/>
                      <a:pt x="142525" y="11282"/>
                    </a:cubicBezTo>
                    <a:cubicBezTo>
                      <a:pt x="142051" y="11180"/>
                      <a:pt x="141574" y="11130"/>
                      <a:pt x="141100" y="11130"/>
                    </a:cubicBezTo>
                    <a:cubicBezTo>
                      <a:pt x="139242" y="11130"/>
                      <a:pt x="137437" y="11897"/>
                      <a:pt x="136145" y="13289"/>
                    </a:cubicBezTo>
                    <a:cubicBezTo>
                      <a:pt x="134863" y="11909"/>
                      <a:pt x="133071" y="11129"/>
                      <a:pt x="131190" y="11129"/>
                    </a:cubicBezTo>
                    <a:cubicBezTo>
                      <a:pt x="130706" y="11129"/>
                      <a:pt x="130222" y="11183"/>
                      <a:pt x="129747" y="11282"/>
                    </a:cubicBezTo>
                    <a:cubicBezTo>
                      <a:pt x="129783" y="7123"/>
                      <a:pt x="132959" y="5042"/>
                      <a:pt x="136135" y="5042"/>
                    </a:cubicBezTo>
                    <a:close/>
                    <a:moveTo>
                      <a:pt x="89293" y="5147"/>
                    </a:moveTo>
                    <a:cubicBezTo>
                      <a:pt x="92468" y="5147"/>
                      <a:pt x="95642" y="7223"/>
                      <a:pt x="95679" y="11378"/>
                    </a:cubicBezTo>
                    <a:lnTo>
                      <a:pt x="95679" y="11378"/>
                    </a:lnTo>
                    <a:cubicBezTo>
                      <a:pt x="95207" y="11278"/>
                      <a:pt x="94731" y="11229"/>
                      <a:pt x="94259" y="11229"/>
                    </a:cubicBezTo>
                    <a:cubicBezTo>
                      <a:pt x="92396" y="11229"/>
                      <a:pt x="90592" y="11995"/>
                      <a:pt x="89299" y="13388"/>
                    </a:cubicBezTo>
                    <a:cubicBezTo>
                      <a:pt x="88018" y="12008"/>
                      <a:pt x="86226" y="11228"/>
                      <a:pt x="84344" y="11228"/>
                    </a:cubicBezTo>
                    <a:cubicBezTo>
                      <a:pt x="83860" y="11228"/>
                      <a:pt x="83376" y="11282"/>
                      <a:pt x="82902" y="11380"/>
                    </a:cubicBezTo>
                    <a:cubicBezTo>
                      <a:pt x="82937" y="7226"/>
                      <a:pt x="86116" y="5147"/>
                      <a:pt x="89293" y="5147"/>
                    </a:cubicBezTo>
                    <a:close/>
                    <a:moveTo>
                      <a:pt x="42334" y="5241"/>
                    </a:moveTo>
                    <a:cubicBezTo>
                      <a:pt x="45504" y="5241"/>
                      <a:pt x="48679" y="7316"/>
                      <a:pt x="48726" y="11466"/>
                    </a:cubicBezTo>
                    <a:lnTo>
                      <a:pt x="48726" y="11466"/>
                    </a:lnTo>
                    <a:cubicBezTo>
                      <a:pt x="48259" y="11367"/>
                      <a:pt x="47788" y="11318"/>
                      <a:pt x="47320" y="11318"/>
                    </a:cubicBezTo>
                    <a:cubicBezTo>
                      <a:pt x="45461" y="11318"/>
                      <a:pt x="43655" y="12085"/>
                      <a:pt x="42355" y="13477"/>
                    </a:cubicBezTo>
                    <a:cubicBezTo>
                      <a:pt x="41083" y="12097"/>
                      <a:pt x="39282" y="11318"/>
                      <a:pt x="37409" y="11318"/>
                    </a:cubicBezTo>
                    <a:cubicBezTo>
                      <a:pt x="36916" y="11318"/>
                      <a:pt x="36432" y="11371"/>
                      <a:pt x="35966" y="11470"/>
                    </a:cubicBezTo>
                    <a:cubicBezTo>
                      <a:pt x="35993" y="7318"/>
                      <a:pt x="39161" y="5241"/>
                      <a:pt x="42334" y="5241"/>
                    </a:cubicBezTo>
                    <a:close/>
                    <a:moveTo>
                      <a:pt x="65648" y="5241"/>
                    </a:moveTo>
                    <a:cubicBezTo>
                      <a:pt x="68820" y="5241"/>
                      <a:pt x="71995" y="7316"/>
                      <a:pt x="72041" y="11466"/>
                    </a:cubicBezTo>
                    <a:lnTo>
                      <a:pt x="72041" y="11466"/>
                    </a:lnTo>
                    <a:cubicBezTo>
                      <a:pt x="71572" y="11367"/>
                      <a:pt x="71100" y="11318"/>
                      <a:pt x="70631" y="11318"/>
                    </a:cubicBezTo>
                    <a:cubicBezTo>
                      <a:pt x="68767" y="11318"/>
                      <a:pt x="66961" y="12085"/>
                      <a:pt x="65662" y="13477"/>
                    </a:cubicBezTo>
                    <a:cubicBezTo>
                      <a:pt x="64389" y="12097"/>
                      <a:pt x="62588" y="11318"/>
                      <a:pt x="60715" y="11318"/>
                    </a:cubicBezTo>
                    <a:cubicBezTo>
                      <a:pt x="60223" y="11318"/>
                      <a:pt x="59739" y="11371"/>
                      <a:pt x="59273" y="11470"/>
                    </a:cubicBezTo>
                    <a:cubicBezTo>
                      <a:pt x="59304" y="7318"/>
                      <a:pt x="62474" y="5241"/>
                      <a:pt x="65648" y="5241"/>
                    </a:cubicBezTo>
                    <a:close/>
                    <a:moveTo>
                      <a:pt x="18806" y="5349"/>
                    </a:moveTo>
                    <a:cubicBezTo>
                      <a:pt x="21976" y="5349"/>
                      <a:pt x="25149" y="7423"/>
                      <a:pt x="25196" y="11574"/>
                    </a:cubicBezTo>
                    <a:lnTo>
                      <a:pt x="25196" y="11574"/>
                    </a:lnTo>
                    <a:cubicBezTo>
                      <a:pt x="24722" y="11471"/>
                      <a:pt x="24244" y="11421"/>
                      <a:pt x="23770" y="11421"/>
                    </a:cubicBezTo>
                    <a:cubicBezTo>
                      <a:pt x="21912" y="11421"/>
                      <a:pt x="20114" y="12189"/>
                      <a:pt x="18825" y="13585"/>
                    </a:cubicBezTo>
                    <a:cubicBezTo>
                      <a:pt x="17544" y="12205"/>
                      <a:pt x="15752" y="11425"/>
                      <a:pt x="13870" y="11425"/>
                    </a:cubicBezTo>
                    <a:cubicBezTo>
                      <a:pt x="13386" y="11425"/>
                      <a:pt x="12902" y="11470"/>
                      <a:pt x="12427" y="11578"/>
                    </a:cubicBezTo>
                    <a:cubicBezTo>
                      <a:pt x="12463" y="7425"/>
                      <a:pt x="15633" y="5349"/>
                      <a:pt x="18806" y="5349"/>
                    </a:cubicBezTo>
                    <a:close/>
                    <a:moveTo>
                      <a:pt x="117949" y="11501"/>
                    </a:moveTo>
                    <a:cubicBezTo>
                      <a:pt x="118380" y="11501"/>
                      <a:pt x="118814" y="11541"/>
                      <a:pt x="119245" y="11622"/>
                    </a:cubicBezTo>
                    <a:cubicBezTo>
                      <a:pt x="118253" y="12794"/>
                      <a:pt x="117671" y="14304"/>
                      <a:pt x="117757" y="15887"/>
                    </a:cubicBezTo>
                    <a:lnTo>
                      <a:pt x="117757" y="15887"/>
                    </a:lnTo>
                    <a:cubicBezTo>
                      <a:pt x="116507" y="14584"/>
                      <a:pt x="114739" y="13746"/>
                      <a:pt x="112880" y="13746"/>
                    </a:cubicBezTo>
                    <a:cubicBezTo>
                      <a:pt x="112860" y="13746"/>
                      <a:pt x="112840" y="13746"/>
                      <a:pt x="112821" y="13746"/>
                    </a:cubicBezTo>
                    <a:cubicBezTo>
                      <a:pt x="114154" y="12303"/>
                      <a:pt x="116020" y="11501"/>
                      <a:pt x="117949" y="11501"/>
                    </a:cubicBezTo>
                    <a:close/>
                    <a:moveTo>
                      <a:pt x="130985" y="11496"/>
                    </a:moveTo>
                    <a:cubicBezTo>
                      <a:pt x="132925" y="11496"/>
                      <a:pt x="134799" y="12298"/>
                      <a:pt x="136136" y="13746"/>
                    </a:cubicBezTo>
                    <a:cubicBezTo>
                      <a:pt x="136116" y="13746"/>
                      <a:pt x="136096" y="13746"/>
                      <a:pt x="136077" y="13746"/>
                    </a:cubicBezTo>
                    <a:cubicBezTo>
                      <a:pt x="134208" y="13746"/>
                      <a:pt x="132440" y="14584"/>
                      <a:pt x="131199" y="15888"/>
                    </a:cubicBezTo>
                    <a:cubicBezTo>
                      <a:pt x="131279" y="14293"/>
                      <a:pt x="130697" y="12796"/>
                      <a:pt x="129702" y="11613"/>
                    </a:cubicBezTo>
                    <a:cubicBezTo>
                      <a:pt x="130130" y="11534"/>
                      <a:pt x="130559" y="11496"/>
                      <a:pt x="130985" y="11496"/>
                    </a:cubicBezTo>
                    <a:close/>
                    <a:moveTo>
                      <a:pt x="84143" y="11612"/>
                    </a:moveTo>
                    <a:cubicBezTo>
                      <a:pt x="86077" y="11612"/>
                      <a:pt x="87946" y="12415"/>
                      <a:pt x="89290" y="13862"/>
                    </a:cubicBezTo>
                    <a:cubicBezTo>
                      <a:pt x="89271" y="13862"/>
                      <a:pt x="89251" y="13862"/>
                      <a:pt x="89231" y="13862"/>
                    </a:cubicBezTo>
                    <a:cubicBezTo>
                      <a:pt x="87362" y="13862"/>
                      <a:pt x="85595" y="14701"/>
                      <a:pt x="84353" y="16004"/>
                    </a:cubicBezTo>
                    <a:cubicBezTo>
                      <a:pt x="84443" y="14409"/>
                      <a:pt x="83851" y="12913"/>
                      <a:pt x="82866" y="11730"/>
                    </a:cubicBezTo>
                    <a:cubicBezTo>
                      <a:pt x="83291" y="11651"/>
                      <a:pt x="83719" y="11612"/>
                      <a:pt x="84143" y="11612"/>
                    </a:cubicBezTo>
                    <a:close/>
                    <a:moveTo>
                      <a:pt x="94437" y="11612"/>
                    </a:moveTo>
                    <a:cubicBezTo>
                      <a:pt x="94861" y="11612"/>
                      <a:pt x="95289" y="11651"/>
                      <a:pt x="95715" y="11730"/>
                    </a:cubicBezTo>
                    <a:cubicBezTo>
                      <a:pt x="94729" y="12913"/>
                      <a:pt x="94138" y="14409"/>
                      <a:pt x="94228" y="16004"/>
                    </a:cubicBezTo>
                    <a:cubicBezTo>
                      <a:pt x="92977" y="14701"/>
                      <a:pt x="91218" y="13862"/>
                      <a:pt x="89350" y="13862"/>
                    </a:cubicBezTo>
                    <a:cubicBezTo>
                      <a:pt x="89330" y="13862"/>
                      <a:pt x="89310" y="13862"/>
                      <a:pt x="89290" y="13862"/>
                    </a:cubicBezTo>
                    <a:lnTo>
                      <a:pt x="89299" y="13853"/>
                    </a:lnTo>
                    <a:cubicBezTo>
                      <a:pt x="90636" y="12414"/>
                      <a:pt x="92504" y="11612"/>
                      <a:pt x="94437" y="11612"/>
                    </a:cubicBezTo>
                    <a:close/>
                    <a:moveTo>
                      <a:pt x="47493" y="11702"/>
                    </a:moveTo>
                    <a:cubicBezTo>
                      <a:pt x="47918" y="11702"/>
                      <a:pt x="48345" y="11740"/>
                      <a:pt x="48771" y="11819"/>
                    </a:cubicBezTo>
                    <a:cubicBezTo>
                      <a:pt x="47772" y="12997"/>
                      <a:pt x="47190" y="14487"/>
                      <a:pt x="47274" y="16083"/>
                    </a:cubicBezTo>
                    <a:lnTo>
                      <a:pt x="47274" y="16083"/>
                    </a:lnTo>
                    <a:cubicBezTo>
                      <a:pt x="46033" y="14786"/>
                      <a:pt x="44269" y="13952"/>
                      <a:pt x="42406" y="13952"/>
                    </a:cubicBezTo>
                    <a:cubicBezTo>
                      <a:pt x="42389" y="13952"/>
                      <a:pt x="42372" y="13952"/>
                      <a:pt x="42355" y="13952"/>
                    </a:cubicBezTo>
                    <a:lnTo>
                      <a:pt x="42355" y="13952"/>
                    </a:lnTo>
                    <a:cubicBezTo>
                      <a:pt x="43693" y="12505"/>
                      <a:pt x="45560" y="11702"/>
                      <a:pt x="47493" y="11702"/>
                    </a:cubicBezTo>
                    <a:close/>
                    <a:moveTo>
                      <a:pt x="60501" y="11702"/>
                    </a:moveTo>
                    <a:cubicBezTo>
                      <a:pt x="62439" y="11702"/>
                      <a:pt x="64308" y="12505"/>
                      <a:pt x="65653" y="13952"/>
                    </a:cubicBezTo>
                    <a:cubicBezTo>
                      <a:pt x="65633" y="13952"/>
                      <a:pt x="65613" y="13952"/>
                      <a:pt x="65593" y="13952"/>
                    </a:cubicBezTo>
                    <a:cubicBezTo>
                      <a:pt x="63725" y="13952"/>
                      <a:pt x="61957" y="14790"/>
                      <a:pt x="60715" y="16094"/>
                    </a:cubicBezTo>
                    <a:cubicBezTo>
                      <a:pt x="60796" y="14499"/>
                      <a:pt x="60214" y="13002"/>
                      <a:pt x="59219" y="11819"/>
                    </a:cubicBezTo>
                    <a:cubicBezTo>
                      <a:pt x="59646" y="11740"/>
                      <a:pt x="60075" y="11702"/>
                      <a:pt x="60501" y="11702"/>
                    </a:cubicBezTo>
                    <a:close/>
                    <a:moveTo>
                      <a:pt x="106098" y="7003"/>
                    </a:moveTo>
                    <a:cubicBezTo>
                      <a:pt x="106560" y="7003"/>
                      <a:pt x="107026" y="7049"/>
                      <a:pt x="107489" y="7142"/>
                    </a:cubicBezTo>
                    <a:cubicBezTo>
                      <a:pt x="106479" y="8394"/>
                      <a:pt x="105932" y="9985"/>
                      <a:pt x="106135" y="11656"/>
                    </a:cubicBezTo>
                    <a:lnTo>
                      <a:pt x="106135" y="11656"/>
                    </a:lnTo>
                    <a:cubicBezTo>
                      <a:pt x="106639" y="11546"/>
                      <a:pt x="107148" y="11492"/>
                      <a:pt x="107652" y="11492"/>
                    </a:cubicBezTo>
                    <a:cubicBezTo>
                      <a:pt x="109592" y="11492"/>
                      <a:pt x="111471" y="12290"/>
                      <a:pt x="112821" y="13746"/>
                    </a:cubicBezTo>
                    <a:cubicBezTo>
                      <a:pt x="112802" y="13746"/>
                      <a:pt x="112783" y="13746"/>
                      <a:pt x="112765" y="13746"/>
                    </a:cubicBezTo>
                    <a:cubicBezTo>
                      <a:pt x="110778" y="13746"/>
                      <a:pt x="108911" y="14691"/>
                      <a:pt x="107659" y="16138"/>
                    </a:cubicBezTo>
                    <a:lnTo>
                      <a:pt x="107659" y="16138"/>
                    </a:lnTo>
                    <a:cubicBezTo>
                      <a:pt x="107785" y="14463"/>
                      <a:pt x="107175" y="12886"/>
                      <a:pt x="106127" y="11658"/>
                    </a:cubicBezTo>
                    <a:cubicBezTo>
                      <a:pt x="106127" y="11658"/>
                      <a:pt x="106128" y="11658"/>
                      <a:pt x="106128" y="11658"/>
                    </a:cubicBezTo>
                    <a:lnTo>
                      <a:pt x="106128" y="11658"/>
                    </a:lnTo>
                    <a:cubicBezTo>
                      <a:pt x="106131" y="11661"/>
                      <a:pt x="106133" y="11664"/>
                      <a:pt x="106136" y="11667"/>
                    </a:cubicBezTo>
                    <a:cubicBezTo>
                      <a:pt x="106136" y="11664"/>
                      <a:pt x="106135" y="11660"/>
                      <a:pt x="106135" y="11656"/>
                    </a:cubicBezTo>
                    <a:lnTo>
                      <a:pt x="106135" y="11656"/>
                    </a:lnTo>
                    <a:cubicBezTo>
                      <a:pt x="106133" y="11657"/>
                      <a:pt x="106130" y="11657"/>
                      <a:pt x="106128" y="11658"/>
                    </a:cubicBezTo>
                    <a:lnTo>
                      <a:pt x="106128" y="11658"/>
                    </a:lnTo>
                    <a:cubicBezTo>
                      <a:pt x="104868" y="10198"/>
                      <a:pt x="102995" y="9256"/>
                      <a:pt x="101004" y="9256"/>
                    </a:cubicBezTo>
                    <a:cubicBezTo>
                      <a:pt x="100985" y="9256"/>
                      <a:pt x="100967" y="9257"/>
                      <a:pt x="100948" y="9257"/>
                    </a:cubicBezTo>
                    <a:cubicBezTo>
                      <a:pt x="102293" y="7803"/>
                      <a:pt x="104164" y="7003"/>
                      <a:pt x="106098" y="7003"/>
                    </a:cubicBezTo>
                    <a:close/>
                    <a:moveTo>
                      <a:pt x="13651" y="11804"/>
                    </a:moveTo>
                    <a:cubicBezTo>
                      <a:pt x="15587" y="11804"/>
                      <a:pt x="17458" y="12604"/>
                      <a:pt x="18799" y="14050"/>
                    </a:cubicBezTo>
                    <a:lnTo>
                      <a:pt x="18799" y="14050"/>
                    </a:lnTo>
                    <a:cubicBezTo>
                      <a:pt x="18788" y="14050"/>
                      <a:pt x="18777" y="14050"/>
                      <a:pt x="18766" y="14050"/>
                    </a:cubicBezTo>
                    <a:cubicBezTo>
                      <a:pt x="16897" y="14050"/>
                      <a:pt x="15129" y="14889"/>
                      <a:pt x="13888" y="16192"/>
                    </a:cubicBezTo>
                    <a:cubicBezTo>
                      <a:pt x="13968" y="14597"/>
                      <a:pt x="13386" y="13101"/>
                      <a:pt x="12391" y="11918"/>
                    </a:cubicBezTo>
                    <a:cubicBezTo>
                      <a:pt x="12811" y="11842"/>
                      <a:pt x="13233" y="11804"/>
                      <a:pt x="13651" y="11804"/>
                    </a:cubicBezTo>
                    <a:close/>
                    <a:moveTo>
                      <a:pt x="23971" y="11800"/>
                    </a:moveTo>
                    <a:cubicBezTo>
                      <a:pt x="24396" y="11800"/>
                      <a:pt x="24824" y="11839"/>
                      <a:pt x="25250" y="11918"/>
                    </a:cubicBezTo>
                    <a:cubicBezTo>
                      <a:pt x="24255" y="13101"/>
                      <a:pt x="23673" y="14597"/>
                      <a:pt x="23753" y="16192"/>
                    </a:cubicBezTo>
                    <a:cubicBezTo>
                      <a:pt x="22512" y="14889"/>
                      <a:pt x="20744" y="14050"/>
                      <a:pt x="18884" y="14050"/>
                    </a:cubicBezTo>
                    <a:cubicBezTo>
                      <a:pt x="18864" y="14050"/>
                      <a:pt x="18845" y="14050"/>
                      <a:pt x="18825" y="14051"/>
                    </a:cubicBezTo>
                    <a:cubicBezTo>
                      <a:pt x="20162" y="12603"/>
                      <a:pt x="22036" y="11800"/>
                      <a:pt x="23971" y="11800"/>
                    </a:cubicBezTo>
                    <a:close/>
                    <a:moveTo>
                      <a:pt x="37191" y="11695"/>
                    </a:moveTo>
                    <a:cubicBezTo>
                      <a:pt x="39126" y="11695"/>
                      <a:pt x="41007" y="12498"/>
                      <a:pt x="42355" y="13952"/>
                    </a:cubicBezTo>
                    <a:lnTo>
                      <a:pt x="42355" y="13952"/>
                    </a:lnTo>
                    <a:cubicBezTo>
                      <a:pt x="42352" y="13952"/>
                      <a:pt x="42349" y="13952"/>
                      <a:pt x="42346" y="13952"/>
                    </a:cubicBezTo>
                    <a:cubicBezTo>
                      <a:pt x="42328" y="13952"/>
                      <a:pt x="42309" y="13952"/>
                      <a:pt x="42291" y="13952"/>
                    </a:cubicBezTo>
                    <a:cubicBezTo>
                      <a:pt x="40304" y="13952"/>
                      <a:pt x="38437" y="14897"/>
                      <a:pt x="37185" y="16344"/>
                    </a:cubicBezTo>
                    <a:cubicBezTo>
                      <a:pt x="37320" y="14669"/>
                      <a:pt x="36710" y="13092"/>
                      <a:pt x="35662" y="11864"/>
                    </a:cubicBezTo>
                    <a:cubicBezTo>
                      <a:pt x="36169" y="11750"/>
                      <a:pt x="36682" y="11695"/>
                      <a:pt x="37191" y="11695"/>
                    </a:cubicBezTo>
                    <a:close/>
                    <a:moveTo>
                      <a:pt x="124477" y="9648"/>
                    </a:moveTo>
                    <a:cubicBezTo>
                      <a:pt x="127652" y="9648"/>
                      <a:pt x="130827" y="11726"/>
                      <a:pt x="130867" y="15888"/>
                    </a:cubicBezTo>
                    <a:cubicBezTo>
                      <a:pt x="130394" y="15786"/>
                      <a:pt x="129917" y="15736"/>
                      <a:pt x="129443" y="15736"/>
                    </a:cubicBezTo>
                    <a:cubicBezTo>
                      <a:pt x="127584" y="15736"/>
                      <a:pt x="125780" y="16502"/>
                      <a:pt x="124487" y="17895"/>
                    </a:cubicBezTo>
                    <a:cubicBezTo>
                      <a:pt x="123206" y="16515"/>
                      <a:pt x="121414" y="15735"/>
                      <a:pt x="119532" y="15735"/>
                    </a:cubicBezTo>
                    <a:cubicBezTo>
                      <a:pt x="119048" y="15735"/>
                      <a:pt x="118564" y="15780"/>
                      <a:pt x="118089" y="15888"/>
                    </a:cubicBezTo>
                    <a:cubicBezTo>
                      <a:pt x="118125" y="11729"/>
                      <a:pt x="121301" y="9648"/>
                      <a:pt x="124477" y="9648"/>
                    </a:cubicBezTo>
                    <a:close/>
                    <a:moveTo>
                      <a:pt x="77633" y="9753"/>
                    </a:moveTo>
                    <a:cubicBezTo>
                      <a:pt x="80805" y="9753"/>
                      <a:pt x="83979" y="11828"/>
                      <a:pt x="84022" y="15982"/>
                    </a:cubicBezTo>
                    <a:lnTo>
                      <a:pt x="84022" y="15982"/>
                    </a:lnTo>
                    <a:cubicBezTo>
                      <a:pt x="83547" y="15880"/>
                      <a:pt x="83069" y="15830"/>
                      <a:pt x="82594" y="15830"/>
                    </a:cubicBezTo>
                    <a:cubicBezTo>
                      <a:pt x="80737" y="15830"/>
                      <a:pt x="78939" y="16596"/>
                      <a:pt x="77651" y="17984"/>
                    </a:cubicBezTo>
                    <a:cubicBezTo>
                      <a:pt x="76369" y="16613"/>
                      <a:pt x="74577" y="15825"/>
                      <a:pt x="72696" y="15825"/>
                    </a:cubicBezTo>
                    <a:cubicBezTo>
                      <a:pt x="72212" y="15825"/>
                      <a:pt x="71728" y="15879"/>
                      <a:pt x="71253" y="15986"/>
                    </a:cubicBezTo>
                    <a:cubicBezTo>
                      <a:pt x="71284" y="11832"/>
                      <a:pt x="74458" y="9753"/>
                      <a:pt x="77633" y="9753"/>
                    </a:cubicBezTo>
                    <a:close/>
                    <a:moveTo>
                      <a:pt x="100947" y="9753"/>
                    </a:moveTo>
                    <a:cubicBezTo>
                      <a:pt x="104122" y="9753"/>
                      <a:pt x="107296" y="11830"/>
                      <a:pt x="107337" y="15986"/>
                    </a:cubicBezTo>
                    <a:cubicBezTo>
                      <a:pt x="106864" y="15884"/>
                      <a:pt x="106386" y="15834"/>
                      <a:pt x="105913" y="15834"/>
                    </a:cubicBezTo>
                    <a:cubicBezTo>
                      <a:pt x="104054" y="15834"/>
                      <a:pt x="102249" y="16601"/>
                      <a:pt x="100957" y="17993"/>
                    </a:cubicBezTo>
                    <a:cubicBezTo>
                      <a:pt x="99676" y="16613"/>
                      <a:pt x="97883" y="15834"/>
                      <a:pt x="96002" y="15834"/>
                    </a:cubicBezTo>
                    <a:cubicBezTo>
                      <a:pt x="95518" y="15834"/>
                      <a:pt x="95034" y="15888"/>
                      <a:pt x="94559" y="15986"/>
                    </a:cubicBezTo>
                    <a:cubicBezTo>
                      <a:pt x="94595" y="11832"/>
                      <a:pt x="97771" y="9753"/>
                      <a:pt x="100947" y="9753"/>
                    </a:cubicBezTo>
                    <a:close/>
                    <a:moveTo>
                      <a:pt x="53999" y="9848"/>
                    </a:moveTo>
                    <a:cubicBezTo>
                      <a:pt x="57176" y="9848"/>
                      <a:pt x="60352" y="11927"/>
                      <a:pt x="60393" y="16085"/>
                    </a:cubicBezTo>
                    <a:cubicBezTo>
                      <a:pt x="59913" y="15980"/>
                      <a:pt x="59429" y="15929"/>
                      <a:pt x="58949" y="15929"/>
                    </a:cubicBezTo>
                    <a:cubicBezTo>
                      <a:pt x="57093" y="15929"/>
                      <a:pt x="55295" y="16694"/>
                      <a:pt x="53999" y="18087"/>
                    </a:cubicBezTo>
                    <a:lnTo>
                      <a:pt x="53999" y="18087"/>
                    </a:lnTo>
                    <a:cubicBezTo>
                      <a:pt x="52718" y="16710"/>
                      <a:pt x="50928" y="15932"/>
                      <a:pt x="49049" y="15932"/>
                    </a:cubicBezTo>
                    <a:cubicBezTo>
                      <a:pt x="48565" y="15932"/>
                      <a:pt x="48081" y="15977"/>
                      <a:pt x="47606" y="16085"/>
                    </a:cubicBezTo>
                    <a:cubicBezTo>
                      <a:pt x="47646" y="11927"/>
                      <a:pt x="50823" y="9848"/>
                      <a:pt x="53999" y="9848"/>
                    </a:cubicBezTo>
                    <a:close/>
                    <a:moveTo>
                      <a:pt x="7166" y="9943"/>
                    </a:moveTo>
                    <a:cubicBezTo>
                      <a:pt x="10341" y="9943"/>
                      <a:pt x="13516" y="12022"/>
                      <a:pt x="13556" y="16183"/>
                    </a:cubicBezTo>
                    <a:cubicBezTo>
                      <a:pt x="13083" y="16081"/>
                      <a:pt x="12605" y="16031"/>
                      <a:pt x="12131" y="16031"/>
                    </a:cubicBezTo>
                    <a:cubicBezTo>
                      <a:pt x="10273" y="16031"/>
                      <a:pt x="8469" y="16796"/>
                      <a:pt x="7176" y="18181"/>
                    </a:cubicBezTo>
                    <a:cubicBezTo>
                      <a:pt x="5901" y="16817"/>
                      <a:pt x="4126" y="16040"/>
                      <a:pt x="2258" y="16040"/>
                    </a:cubicBezTo>
                    <a:cubicBezTo>
                      <a:pt x="2237" y="16040"/>
                      <a:pt x="2216" y="16040"/>
                      <a:pt x="2194" y="16040"/>
                    </a:cubicBezTo>
                    <a:lnTo>
                      <a:pt x="2212" y="16022"/>
                    </a:lnTo>
                    <a:lnTo>
                      <a:pt x="2212" y="16022"/>
                    </a:lnTo>
                    <a:cubicBezTo>
                      <a:pt x="1728" y="16031"/>
                      <a:pt x="1245" y="16076"/>
                      <a:pt x="770" y="16183"/>
                    </a:cubicBezTo>
                    <a:cubicBezTo>
                      <a:pt x="810" y="12024"/>
                      <a:pt x="3988" y="9943"/>
                      <a:pt x="7166" y="9943"/>
                    </a:cubicBezTo>
                    <a:close/>
                    <a:moveTo>
                      <a:pt x="30463" y="9956"/>
                    </a:moveTo>
                    <a:cubicBezTo>
                      <a:pt x="33636" y="9956"/>
                      <a:pt x="36811" y="12033"/>
                      <a:pt x="36854" y="16188"/>
                    </a:cubicBezTo>
                    <a:lnTo>
                      <a:pt x="36854" y="16188"/>
                    </a:lnTo>
                    <a:cubicBezTo>
                      <a:pt x="36379" y="16086"/>
                      <a:pt x="35901" y="16036"/>
                      <a:pt x="35426" y="16036"/>
                    </a:cubicBezTo>
                    <a:cubicBezTo>
                      <a:pt x="33569" y="16036"/>
                      <a:pt x="31771" y="16802"/>
                      <a:pt x="30483" y="18190"/>
                    </a:cubicBezTo>
                    <a:cubicBezTo>
                      <a:pt x="29201" y="16819"/>
                      <a:pt x="27409" y="16031"/>
                      <a:pt x="25528" y="16031"/>
                    </a:cubicBezTo>
                    <a:cubicBezTo>
                      <a:pt x="25044" y="16031"/>
                      <a:pt x="24560" y="16085"/>
                      <a:pt x="24085" y="16192"/>
                    </a:cubicBezTo>
                    <a:cubicBezTo>
                      <a:pt x="24116" y="12034"/>
                      <a:pt x="27288" y="9956"/>
                      <a:pt x="30463" y="9956"/>
                    </a:cubicBezTo>
                    <a:close/>
                    <a:moveTo>
                      <a:pt x="119326" y="16110"/>
                    </a:moveTo>
                    <a:cubicBezTo>
                      <a:pt x="121265" y="16110"/>
                      <a:pt x="123134" y="16913"/>
                      <a:pt x="124478" y="18361"/>
                    </a:cubicBezTo>
                    <a:cubicBezTo>
                      <a:pt x="124458" y="18360"/>
                      <a:pt x="124439" y="18360"/>
                      <a:pt x="124419" y="18360"/>
                    </a:cubicBezTo>
                    <a:cubicBezTo>
                      <a:pt x="122550" y="18360"/>
                      <a:pt x="120782" y="19199"/>
                      <a:pt x="119541" y="20502"/>
                    </a:cubicBezTo>
                    <a:cubicBezTo>
                      <a:pt x="119622" y="18907"/>
                      <a:pt x="119039" y="17411"/>
                      <a:pt x="118045" y="16228"/>
                    </a:cubicBezTo>
                    <a:cubicBezTo>
                      <a:pt x="118472" y="16149"/>
                      <a:pt x="118901" y="16110"/>
                      <a:pt x="119326" y="16110"/>
                    </a:cubicBezTo>
                    <a:close/>
                    <a:moveTo>
                      <a:pt x="129624" y="16110"/>
                    </a:moveTo>
                    <a:cubicBezTo>
                      <a:pt x="130049" y="16110"/>
                      <a:pt x="130477" y="16149"/>
                      <a:pt x="130903" y="16228"/>
                    </a:cubicBezTo>
                    <a:cubicBezTo>
                      <a:pt x="129908" y="17402"/>
                      <a:pt x="129326" y="18907"/>
                      <a:pt x="129415" y="20493"/>
                    </a:cubicBezTo>
                    <a:lnTo>
                      <a:pt x="129415" y="20502"/>
                    </a:lnTo>
                    <a:cubicBezTo>
                      <a:pt x="128165" y="19199"/>
                      <a:pt x="126397" y="18360"/>
                      <a:pt x="124537" y="18360"/>
                    </a:cubicBezTo>
                    <a:cubicBezTo>
                      <a:pt x="124517" y="18360"/>
                      <a:pt x="124498" y="18360"/>
                      <a:pt x="124478" y="18361"/>
                    </a:cubicBezTo>
                    <a:cubicBezTo>
                      <a:pt x="125815" y="16913"/>
                      <a:pt x="127689" y="16110"/>
                      <a:pt x="129624" y="16110"/>
                    </a:cubicBezTo>
                    <a:close/>
                    <a:moveTo>
                      <a:pt x="82783" y="16209"/>
                    </a:moveTo>
                    <a:cubicBezTo>
                      <a:pt x="83207" y="16209"/>
                      <a:pt x="83633" y="16247"/>
                      <a:pt x="84057" y="16327"/>
                    </a:cubicBezTo>
                    <a:cubicBezTo>
                      <a:pt x="83538" y="16945"/>
                      <a:pt x="83135" y="17653"/>
                      <a:pt x="82875" y="18414"/>
                    </a:cubicBezTo>
                    <a:cubicBezTo>
                      <a:pt x="82633" y="19113"/>
                      <a:pt x="82534" y="19848"/>
                      <a:pt x="82570" y="20592"/>
                    </a:cubicBezTo>
                    <a:cubicBezTo>
                      <a:pt x="81322" y="19282"/>
                      <a:pt x="79551" y="18450"/>
                      <a:pt x="77681" y="18450"/>
                    </a:cubicBezTo>
                    <a:cubicBezTo>
                      <a:pt x="77671" y="18450"/>
                      <a:pt x="77661" y="18450"/>
                      <a:pt x="77651" y="18450"/>
                    </a:cubicBezTo>
                    <a:cubicBezTo>
                      <a:pt x="78988" y="17010"/>
                      <a:pt x="80855" y="16209"/>
                      <a:pt x="82783" y="16209"/>
                    </a:cubicBezTo>
                    <a:close/>
                    <a:moveTo>
                      <a:pt x="95788" y="16212"/>
                    </a:moveTo>
                    <a:cubicBezTo>
                      <a:pt x="97720" y="16212"/>
                      <a:pt x="99592" y="17008"/>
                      <a:pt x="100939" y="18450"/>
                    </a:cubicBezTo>
                    <a:cubicBezTo>
                      <a:pt x="100919" y="18450"/>
                      <a:pt x="100900" y="18450"/>
                      <a:pt x="100880" y="18450"/>
                    </a:cubicBezTo>
                    <a:cubicBezTo>
                      <a:pt x="99011" y="18450"/>
                      <a:pt x="97252" y="19288"/>
                      <a:pt x="96011" y="20592"/>
                    </a:cubicBezTo>
                    <a:cubicBezTo>
                      <a:pt x="96047" y="19848"/>
                      <a:pt x="95948" y="19113"/>
                      <a:pt x="95706" y="18414"/>
                    </a:cubicBezTo>
                    <a:cubicBezTo>
                      <a:pt x="95446" y="17653"/>
                      <a:pt x="95043" y="16945"/>
                      <a:pt x="94523" y="16327"/>
                    </a:cubicBezTo>
                    <a:cubicBezTo>
                      <a:pt x="94944" y="16250"/>
                      <a:pt x="95367" y="16212"/>
                      <a:pt x="95788" y="16212"/>
                    </a:cubicBezTo>
                    <a:close/>
                    <a:moveTo>
                      <a:pt x="48848" y="16307"/>
                    </a:moveTo>
                    <a:cubicBezTo>
                      <a:pt x="50780" y="16307"/>
                      <a:pt x="52650" y="17108"/>
                      <a:pt x="53987" y="18558"/>
                    </a:cubicBezTo>
                    <a:lnTo>
                      <a:pt x="53987" y="18558"/>
                    </a:lnTo>
                    <a:cubicBezTo>
                      <a:pt x="53970" y="18558"/>
                      <a:pt x="53953" y="18557"/>
                      <a:pt x="53936" y="18557"/>
                    </a:cubicBezTo>
                    <a:cubicBezTo>
                      <a:pt x="52067" y="18557"/>
                      <a:pt x="50308" y="19396"/>
                      <a:pt x="49058" y="20699"/>
                    </a:cubicBezTo>
                    <a:cubicBezTo>
                      <a:pt x="49147" y="19104"/>
                      <a:pt x="48565" y="17608"/>
                      <a:pt x="47570" y="16425"/>
                    </a:cubicBezTo>
                    <a:cubicBezTo>
                      <a:pt x="47996" y="16346"/>
                      <a:pt x="48423" y="16307"/>
                      <a:pt x="48848" y="16307"/>
                    </a:cubicBezTo>
                    <a:close/>
                    <a:moveTo>
                      <a:pt x="59142" y="16307"/>
                    </a:moveTo>
                    <a:cubicBezTo>
                      <a:pt x="59567" y="16307"/>
                      <a:pt x="59994" y="16346"/>
                      <a:pt x="60420" y="16425"/>
                    </a:cubicBezTo>
                    <a:cubicBezTo>
                      <a:pt x="59425" y="17608"/>
                      <a:pt x="58843" y="19104"/>
                      <a:pt x="58932" y="20699"/>
                    </a:cubicBezTo>
                    <a:cubicBezTo>
                      <a:pt x="57691" y="19396"/>
                      <a:pt x="55923" y="18557"/>
                      <a:pt x="54054" y="18557"/>
                    </a:cubicBezTo>
                    <a:cubicBezTo>
                      <a:pt x="54037" y="18557"/>
                      <a:pt x="54020" y="18558"/>
                      <a:pt x="54003" y="18558"/>
                    </a:cubicBezTo>
                    <a:lnTo>
                      <a:pt x="54003" y="18558"/>
                    </a:lnTo>
                    <a:cubicBezTo>
                      <a:pt x="55340" y="17108"/>
                      <a:pt x="57210" y="16307"/>
                      <a:pt x="59142" y="16307"/>
                    </a:cubicBezTo>
                    <a:close/>
                    <a:moveTo>
                      <a:pt x="25317" y="16414"/>
                    </a:moveTo>
                    <a:cubicBezTo>
                      <a:pt x="27247" y="16414"/>
                      <a:pt x="29113" y="17211"/>
                      <a:pt x="30456" y="18656"/>
                    </a:cubicBezTo>
                    <a:cubicBezTo>
                      <a:pt x="30436" y="18656"/>
                      <a:pt x="30416" y="18656"/>
                      <a:pt x="30397" y="18656"/>
                    </a:cubicBezTo>
                    <a:cubicBezTo>
                      <a:pt x="28528" y="18656"/>
                      <a:pt x="26769" y="19494"/>
                      <a:pt x="25528" y="20789"/>
                    </a:cubicBezTo>
                    <a:cubicBezTo>
                      <a:pt x="25563" y="20054"/>
                      <a:pt x="25456" y="19310"/>
                      <a:pt x="25223" y="18611"/>
                    </a:cubicBezTo>
                    <a:cubicBezTo>
                      <a:pt x="24954" y="17850"/>
                      <a:pt x="24551" y="17142"/>
                      <a:pt x="24031" y="16533"/>
                    </a:cubicBezTo>
                    <a:cubicBezTo>
                      <a:pt x="24460" y="16453"/>
                      <a:pt x="24890" y="16414"/>
                      <a:pt x="25317" y="16414"/>
                    </a:cubicBezTo>
                    <a:close/>
                    <a:moveTo>
                      <a:pt x="12296" y="16415"/>
                    </a:moveTo>
                    <a:cubicBezTo>
                      <a:pt x="12720" y="16415"/>
                      <a:pt x="13148" y="16454"/>
                      <a:pt x="13574" y="16533"/>
                    </a:cubicBezTo>
                    <a:cubicBezTo>
                      <a:pt x="13055" y="17151"/>
                      <a:pt x="12651" y="17850"/>
                      <a:pt x="12391" y="18611"/>
                    </a:cubicBezTo>
                    <a:cubicBezTo>
                      <a:pt x="12150" y="19310"/>
                      <a:pt x="12042" y="20054"/>
                      <a:pt x="12087" y="20789"/>
                    </a:cubicBezTo>
                    <a:lnTo>
                      <a:pt x="12078" y="20798"/>
                    </a:lnTo>
                    <a:cubicBezTo>
                      <a:pt x="10836" y="19494"/>
                      <a:pt x="9077" y="18656"/>
                      <a:pt x="7217" y="18656"/>
                    </a:cubicBezTo>
                    <a:cubicBezTo>
                      <a:pt x="7198" y="18656"/>
                      <a:pt x="7178" y="18656"/>
                      <a:pt x="7159" y="18656"/>
                    </a:cubicBezTo>
                    <a:cubicBezTo>
                      <a:pt x="8496" y="17216"/>
                      <a:pt x="10363" y="16415"/>
                      <a:pt x="12296" y="16415"/>
                    </a:cubicBezTo>
                    <a:close/>
                    <a:moveTo>
                      <a:pt x="106101" y="16205"/>
                    </a:moveTo>
                    <a:cubicBezTo>
                      <a:pt x="106563" y="16205"/>
                      <a:pt x="107027" y="16251"/>
                      <a:pt x="107489" y="16344"/>
                    </a:cubicBezTo>
                    <a:cubicBezTo>
                      <a:pt x="106486" y="17599"/>
                      <a:pt x="105930" y="19194"/>
                      <a:pt x="106136" y="20861"/>
                    </a:cubicBezTo>
                    <a:cubicBezTo>
                      <a:pt x="104879" y="19398"/>
                      <a:pt x="102991" y="18450"/>
                      <a:pt x="100994" y="18450"/>
                    </a:cubicBezTo>
                    <a:cubicBezTo>
                      <a:pt x="100985" y="18450"/>
                      <a:pt x="100975" y="18450"/>
                      <a:pt x="100966" y="18450"/>
                    </a:cubicBezTo>
                    <a:cubicBezTo>
                      <a:pt x="102304" y="17004"/>
                      <a:pt x="104173" y="16205"/>
                      <a:pt x="106101" y="16205"/>
                    </a:cubicBezTo>
                    <a:close/>
                    <a:moveTo>
                      <a:pt x="70810" y="11698"/>
                    </a:moveTo>
                    <a:cubicBezTo>
                      <a:pt x="71303" y="11698"/>
                      <a:pt x="71800" y="11750"/>
                      <a:pt x="72292" y="11855"/>
                    </a:cubicBezTo>
                    <a:cubicBezTo>
                      <a:pt x="71289" y="13110"/>
                      <a:pt x="70742" y="14705"/>
                      <a:pt x="70939" y="16380"/>
                    </a:cubicBezTo>
                    <a:lnTo>
                      <a:pt x="70957" y="16371"/>
                    </a:lnTo>
                    <a:cubicBezTo>
                      <a:pt x="71461" y="16260"/>
                      <a:pt x="71969" y="16205"/>
                      <a:pt x="72473" y="16205"/>
                    </a:cubicBezTo>
                    <a:cubicBezTo>
                      <a:pt x="74401" y="16205"/>
                      <a:pt x="76274" y="17001"/>
                      <a:pt x="77624" y="18450"/>
                    </a:cubicBezTo>
                    <a:cubicBezTo>
                      <a:pt x="77606" y="18450"/>
                      <a:pt x="77588" y="18450"/>
                      <a:pt x="77570" y="18450"/>
                    </a:cubicBezTo>
                    <a:cubicBezTo>
                      <a:pt x="75520" y="18450"/>
                      <a:pt x="73598" y="19458"/>
                      <a:pt x="72346" y="20986"/>
                    </a:cubicBezTo>
                    <a:cubicBezTo>
                      <a:pt x="72738" y="17269"/>
                      <a:pt x="69425" y="13952"/>
                      <a:pt x="65712" y="13952"/>
                    </a:cubicBezTo>
                    <a:cubicBezTo>
                      <a:pt x="65692" y="13952"/>
                      <a:pt x="65673" y="13952"/>
                      <a:pt x="65653" y="13952"/>
                    </a:cubicBezTo>
                    <a:cubicBezTo>
                      <a:pt x="66995" y="12495"/>
                      <a:pt x="68873" y="11698"/>
                      <a:pt x="70810" y="11698"/>
                    </a:cubicBezTo>
                    <a:close/>
                    <a:moveTo>
                      <a:pt x="35592" y="16407"/>
                    </a:moveTo>
                    <a:cubicBezTo>
                      <a:pt x="36059" y="16407"/>
                      <a:pt x="36530" y="16454"/>
                      <a:pt x="36997" y="16551"/>
                    </a:cubicBezTo>
                    <a:cubicBezTo>
                      <a:pt x="36004" y="17802"/>
                      <a:pt x="35449" y="19385"/>
                      <a:pt x="35643" y="21056"/>
                    </a:cubicBezTo>
                    <a:lnTo>
                      <a:pt x="35643" y="21056"/>
                    </a:lnTo>
                    <a:cubicBezTo>
                      <a:pt x="34391" y="19601"/>
                      <a:pt x="32515" y="18647"/>
                      <a:pt x="30529" y="18647"/>
                    </a:cubicBezTo>
                    <a:cubicBezTo>
                      <a:pt x="30511" y="18647"/>
                      <a:pt x="30492" y="18647"/>
                      <a:pt x="30474" y="18647"/>
                    </a:cubicBezTo>
                    <a:cubicBezTo>
                      <a:pt x="31808" y="17205"/>
                      <a:pt x="33669" y="16407"/>
                      <a:pt x="35592" y="16407"/>
                    </a:cubicBezTo>
                    <a:close/>
                    <a:moveTo>
                      <a:pt x="112821" y="14253"/>
                    </a:moveTo>
                    <a:cubicBezTo>
                      <a:pt x="115997" y="14253"/>
                      <a:pt x="119174" y="16332"/>
                      <a:pt x="119218" y="20493"/>
                    </a:cubicBezTo>
                    <a:cubicBezTo>
                      <a:pt x="118738" y="20388"/>
                      <a:pt x="118254" y="20337"/>
                      <a:pt x="117773" y="20337"/>
                    </a:cubicBezTo>
                    <a:cubicBezTo>
                      <a:pt x="115916" y="20337"/>
                      <a:pt x="114116" y="21103"/>
                      <a:pt x="112821" y="22491"/>
                    </a:cubicBezTo>
                    <a:cubicBezTo>
                      <a:pt x="111548" y="21120"/>
                      <a:pt x="109756" y="20332"/>
                      <a:pt x="107874" y="20332"/>
                    </a:cubicBezTo>
                    <a:cubicBezTo>
                      <a:pt x="107391" y="20332"/>
                      <a:pt x="106907" y="20386"/>
                      <a:pt x="106432" y="20493"/>
                    </a:cubicBezTo>
                    <a:cubicBezTo>
                      <a:pt x="106468" y="16334"/>
                      <a:pt x="109644" y="14253"/>
                      <a:pt x="112821" y="14253"/>
                    </a:cubicBezTo>
                    <a:close/>
                    <a:moveTo>
                      <a:pt x="136138" y="14252"/>
                    </a:moveTo>
                    <a:cubicBezTo>
                      <a:pt x="139311" y="14252"/>
                      <a:pt x="142484" y="16329"/>
                      <a:pt x="142525" y="20484"/>
                    </a:cubicBezTo>
                    <a:lnTo>
                      <a:pt x="142525" y="20493"/>
                    </a:lnTo>
                    <a:cubicBezTo>
                      <a:pt x="142051" y="20391"/>
                      <a:pt x="141574" y="20341"/>
                      <a:pt x="141100" y="20341"/>
                    </a:cubicBezTo>
                    <a:cubicBezTo>
                      <a:pt x="139242" y="20341"/>
                      <a:pt x="137437" y="21108"/>
                      <a:pt x="136145" y="22500"/>
                    </a:cubicBezTo>
                    <a:cubicBezTo>
                      <a:pt x="134871" y="21128"/>
                      <a:pt x="133091" y="20341"/>
                      <a:pt x="131221" y="20341"/>
                    </a:cubicBezTo>
                    <a:cubicBezTo>
                      <a:pt x="131211" y="20341"/>
                      <a:pt x="131200" y="20341"/>
                      <a:pt x="131190" y="20341"/>
                    </a:cubicBezTo>
                    <a:cubicBezTo>
                      <a:pt x="130706" y="20341"/>
                      <a:pt x="130222" y="20386"/>
                      <a:pt x="129747" y="20493"/>
                    </a:cubicBezTo>
                    <a:cubicBezTo>
                      <a:pt x="129783" y="16333"/>
                      <a:pt x="132960" y="14252"/>
                      <a:pt x="136138" y="14252"/>
                    </a:cubicBezTo>
                    <a:close/>
                    <a:moveTo>
                      <a:pt x="89290" y="14357"/>
                    </a:moveTo>
                    <a:cubicBezTo>
                      <a:pt x="91871" y="14357"/>
                      <a:pt x="94452" y="15731"/>
                      <a:pt x="95348" y="18477"/>
                    </a:cubicBezTo>
                    <a:cubicBezTo>
                      <a:pt x="95572" y="19158"/>
                      <a:pt x="95679" y="19866"/>
                      <a:pt x="95688" y="20583"/>
                    </a:cubicBezTo>
                    <a:cubicBezTo>
                      <a:pt x="95213" y="20481"/>
                      <a:pt x="94734" y="20431"/>
                      <a:pt x="94259" y="20431"/>
                    </a:cubicBezTo>
                    <a:cubicBezTo>
                      <a:pt x="92398" y="20431"/>
                      <a:pt x="90599" y="21196"/>
                      <a:pt x="89299" y="22581"/>
                    </a:cubicBezTo>
                    <a:cubicBezTo>
                      <a:pt x="88025" y="21218"/>
                      <a:pt x="86246" y="20430"/>
                      <a:pt x="84376" y="20430"/>
                    </a:cubicBezTo>
                    <a:cubicBezTo>
                      <a:pt x="84365" y="20430"/>
                      <a:pt x="84355" y="20430"/>
                      <a:pt x="84344" y="20430"/>
                    </a:cubicBezTo>
                    <a:cubicBezTo>
                      <a:pt x="83860" y="20430"/>
                      <a:pt x="83376" y="20475"/>
                      <a:pt x="82902" y="20583"/>
                    </a:cubicBezTo>
                    <a:cubicBezTo>
                      <a:pt x="82902" y="19866"/>
                      <a:pt x="83018" y="19158"/>
                      <a:pt x="83233" y="18477"/>
                    </a:cubicBezTo>
                    <a:cubicBezTo>
                      <a:pt x="84129" y="15731"/>
                      <a:pt x="86710" y="14357"/>
                      <a:pt x="89290" y="14357"/>
                    </a:cubicBezTo>
                    <a:close/>
                    <a:moveTo>
                      <a:pt x="42333" y="14454"/>
                    </a:moveTo>
                    <a:cubicBezTo>
                      <a:pt x="45509" y="14454"/>
                      <a:pt x="48686" y="16533"/>
                      <a:pt x="48726" y="20690"/>
                    </a:cubicBezTo>
                    <a:cubicBezTo>
                      <a:pt x="48246" y="20585"/>
                      <a:pt x="47763" y="20534"/>
                      <a:pt x="47283" y="20534"/>
                    </a:cubicBezTo>
                    <a:cubicBezTo>
                      <a:pt x="45427" y="20534"/>
                      <a:pt x="43633" y="21302"/>
                      <a:pt x="42337" y="22697"/>
                    </a:cubicBezTo>
                    <a:cubicBezTo>
                      <a:pt x="41063" y="21325"/>
                      <a:pt x="39284" y="20538"/>
                      <a:pt x="37414" y="20538"/>
                    </a:cubicBezTo>
                    <a:cubicBezTo>
                      <a:pt x="37403" y="20538"/>
                      <a:pt x="37393" y="20538"/>
                      <a:pt x="37382" y="20538"/>
                    </a:cubicBezTo>
                    <a:cubicBezTo>
                      <a:pt x="36898" y="20538"/>
                      <a:pt x="36415" y="20583"/>
                      <a:pt x="35940" y="20690"/>
                    </a:cubicBezTo>
                    <a:cubicBezTo>
                      <a:pt x="35980" y="16533"/>
                      <a:pt x="39156" y="14454"/>
                      <a:pt x="42333" y="14454"/>
                    </a:cubicBezTo>
                    <a:close/>
                    <a:moveTo>
                      <a:pt x="65648" y="14454"/>
                    </a:moveTo>
                    <a:cubicBezTo>
                      <a:pt x="68825" y="14454"/>
                      <a:pt x="72001" y="16533"/>
                      <a:pt x="72041" y="20690"/>
                    </a:cubicBezTo>
                    <a:cubicBezTo>
                      <a:pt x="71563" y="20585"/>
                      <a:pt x="71081" y="20534"/>
                      <a:pt x="70602" y="20534"/>
                    </a:cubicBezTo>
                    <a:cubicBezTo>
                      <a:pt x="68748" y="20534"/>
                      <a:pt x="66949" y="21302"/>
                      <a:pt x="65653" y="22697"/>
                    </a:cubicBezTo>
                    <a:cubicBezTo>
                      <a:pt x="64378" y="21325"/>
                      <a:pt x="62599" y="20538"/>
                      <a:pt x="60729" y="20538"/>
                    </a:cubicBezTo>
                    <a:cubicBezTo>
                      <a:pt x="60719" y="20538"/>
                      <a:pt x="60708" y="20538"/>
                      <a:pt x="60697" y="20538"/>
                    </a:cubicBezTo>
                    <a:cubicBezTo>
                      <a:pt x="60214" y="20538"/>
                      <a:pt x="59730" y="20583"/>
                      <a:pt x="59255" y="20690"/>
                    </a:cubicBezTo>
                    <a:cubicBezTo>
                      <a:pt x="59295" y="16533"/>
                      <a:pt x="62472" y="14454"/>
                      <a:pt x="65648" y="14454"/>
                    </a:cubicBezTo>
                    <a:close/>
                    <a:moveTo>
                      <a:pt x="18806" y="14558"/>
                    </a:moveTo>
                    <a:cubicBezTo>
                      <a:pt x="21388" y="14558"/>
                      <a:pt x="23969" y="15929"/>
                      <a:pt x="24864" y="18674"/>
                    </a:cubicBezTo>
                    <a:cubicBezTo>
                      <a:pt x="25079" y="19355"/>
                      <a:pt x="25196" y="20063"/>
                      <a:pt x="25196" y="20780"/>
                    </a:cubicBezTo>
                    <a:cubicBezTo>
                      <a:pt x="24718" y="20675"/>
                      <a:pt x="24235" y="20624"/>
                      <a:pt x="23756" y="20624"/>
                    </a:cubicBezTo>
                    <a:cubicBezTo>
                      <a:pt x="21903" y="20624"/>
                      <a:pt x="20103" y="21391"/>
                      <a:pt x="18807" y="22787"/>
                    </a:cubicBezTo>
                    <a:cubicBezTo>
                      <a:pt x="17535" y="21407"/>
                      <a:pt x="15734" y="20628"/>
                      <a:pt x="13861" y="20628"/>
                    </a:cubicBezTo>
                    <a:cubicBezTo>
                      <a:pt x="13368" y="20628"/>
                      <a:pt x="12884" y="20672"/>
                      <a:pt x="12409" y="20780"/>
                    </a:cubicBezTo>
                    <a:cubicBezTo>
                      <a:pt x="12418" y="20063"/>
                      <a:pt x="12526" y="19355"/>
                      <a:pt x="12741" y="18674"/>
                    </a:cubicBezTo>
                    <a:cubicBezTo>
                      <a:pt x="13637" y="15931"/>
                      <a:pt x="16222" y="14558"/>
                      <a:pt x="18806" y="14558"/>
                    </a:cubicBezTo>
                    <a:close/>
                    <a:moveTo>
                      <a:pt x="117964" y="20706"/>
                    </a:moveTo>
                    <a:cubicBezTo>
                      <a:pt x="118390" y="20706"/>
                      <a:pt x="118819" y="20745"/>
                      <a:pt x="119245" y="20825"/>
                    </a:cubicBezTo>
                    <a:cubicBezTo>
                      <a:pt x="118726" y="21443"/>
                      <a:pt x="118322" y="22151"/>
                      <a:pt x="118063" y="22913"/>
                    </a:cubicBezTo>
                    <a:lnTo>
                      <a:pt x="118063" y="22904"/>
                    </a:lnTo>
                    <a:cubicBezTo>
                      <a:pt x="117821" y="23611"/>
                      <a:pt x="117722" y="24346"/>
                      <a:pt x="117758" y="25090"/>
                    </a:cubicBezTo>
                    <a:cubicBezTo>
                      <a:pt x="116516" y="23786"/>
                      <a:pt x="114757" y="22948"/>
                      <a:pt x="112897" y="22948"/>
                    </a:cubicBezTo>
                    <a:cubicBezTo>
                      <a:pt x="112878" y="22948"/>
                      <a:pt x="112858" y="22948"/>
                      <a:pt x="112839" y="22948"/>
                    </a:cubicBezTo>
                    <a:cubicBezTo>
                      <a:pt x="114174" y="21503"/>
                      <a:pt x="116038" y="20706"/>
                      <a:pt x="117964" y="20706"/>
                    </a:cubicBezTo>
                    <a:close/>
                    <a:moveTo>
                      <a:pt x="130993" y="20706"/>
                    </a:moveTo>
                    <a:cubicBezTo>
                      <a:pt x="132921" y="20706"/>
                      <a:pt x="134791" y="21503"/>
                      <a:pt x="136127" y="22948"/>
                    </a:cubicBezTo>
                    <a:cubicBezTo>
                      <a:pt x="136107" y="22948"/>
                      <a:pt x="136088" y="22948"/>
                      <a:pt x="136068" y="22948"/>
                    </a:cubicBezTo>
                    <a:cubicBezTo>
                      <a:pt x="134208" y="22948"/>
                      <a:pt x="132440" y="23786"/>
                      <a:pt x="131199" y="25090"/>
                    </a:cubicBezTo>
                    <a:cubicBezTo>
                      <a:pt x="131234" y="24346"/>
                      <a:pt x="131136" y="23611"/>
                      <a:pt x="130894" y="22913"/>
                    </a:cubicBezTo>
                    <a:lnTo>
                      <a:pt x="130894" y="22904"/>
                    </a:lnTo>
                    <a:cubicBezTo>
                      <a:pt x="130634" y="22142"/>
                      <a:pt x="130231" y="21443"/>
                      <a:pt x="129711" y="20825"/>
                    </a:cubicBezTo>
                    <a:cubicBezTo>
                      <a:pt x="130138" y="20745"/>
                      <a:pt x="130567" y="20706"/>
                      <a:pt x="130993" y="20706"/>
                    </a:cubicBezTo>
                    <a:close/>
                    <a:moveTo>
                      <a:pt x="84135" y="20797"/>
                    </a:moveTo>
                    <a:cubicBezTo>
                      <a:pt x="86071" y="20797"/>
                      <a:pt x="87946" y="21599"/>
                      <a:pt x="89290" y="23047"/>
                    </a:cubicBezTo>
                    <a:cubicBezTo>
                      <a:pt x="90626" y="21601"/>
                      <a:pt x="92496" y="20805"/>
                      <a:pt x="94429" y="20805"/>
                    </a:cubicBezTo>
                    <a:cubicBezTo>
                      <a:pt x="94856" y="20805"/>
                      <a:pt x="95287" y="20844"/>
                      <a:pt x="95715" y="20923"/>
                    </a:cubicBezTo>
                    <a:cubicBezTo>
                      <a:pt x="94720" y="22106"/>
                      <a:pt x="94138" y="23602"/>
                      <a:pt x="94228" y="25197"/>
                    </a:cubicBezTo>
                    <a:cubicBezTo>
                      <a:pt x="92977" y="23894"/>
                      <a:pt x="91218" y="23056"/>
                      <a:pt x="89350" y="23056"/>
                    </a:cubicBezTo>
                    <a:cubicBezTo>
                      <a:pt x="89330" y="23056"/>
                      <a:pt x="89310" y="23056"/>
                      <a:pt x="89290" y="23056"/>
                    </a:cubicBezTo>
                    <a:cubicBezTo>
                      <a:pt x="89271" y="23056"/>
                      <a:pt x="89251" y="23056"/>
                      <a:pt x="89231" y="23056"/>
                    </a:cubicBezTo>
                    <a:cubicBezTo>
                      <a:pt x="87362" y="23056"/>
                      <a:pt x="85595" y="23894"/>
                      <a:pt x="84353" y="25197"/>
                    </a:cubicBezTo>
                    <a:cubicBezTo>
                      <a:pt x="84434" y="23602"/>
                      <a:pt x="83851" y="22106"/>
                      <a:pt x="82866" y="20923"/>
                    </a:cubicBezTo>
                    <a:lnTo>
                      <a:pt x="82857" y="20914"/>
                    </a:lnTo>
                    <a:cubicBezTo>
                      <a:pt x="83283" y="20835"/>
                      <a:pt x="83710" y="20797"/>
                      <a:pt x="84135" y="20797"/>
                    </a:cubicBezTo>
                    <a:close/>
                    <a:moveTo>
                      <a:pt x="47488" y="20904"/>
                    </a:moveTo>
                    <a:cubicBezTo>
                      <a:pt x="47912" y="20904"/>
                      <a:pt x="48338" y="20943"/>
                      <a:pt x="48762" y="21022"/>
                    </a:cubicBezTo>
                    <a:cubicBezTo>
                      <a:pt x="48242" y="21640"/>
                      <a:pt x="47839" y="22348"/>
                      <a:pt x="47579" y="23110"/>
                    </a:cubicBezTo>
                    <a:cubicBezTo>
                      <a:pt x="47337" y="23809"/>
                      <a:pt x="47239" y="24552"/>
                      <a:pt x="47275" y="25287"/>
                    </a:cubicBezTo>
                    <a:cubicBezTo>
                      <a:pt x="46033" y="23992"/>
                      <a:pt x="44274" y="23154"/>
                      <a:pt x="42414" y="23154"/>
                    </a:cubicBezTo>
                    <a:cubicBezTo>
                      <a:pt x="42395" y="23154"/>
                      <a:pt x="42375" y="23154"/>
                      <a:pt x="42355" y="23154"/>
                    </a:cubicBezTo>
                    <a:cubicBezTo>
                      <a:pt x="43693" y="21707"/>
                      <a:pt x="45560" y="20904"/>
                      <a:pt x="47488" y="20904"/>
                    </a:cubicBezTo>
                    <a:close/>
                    <a:moveTo>
                      <a:pt x="60505" y="20912"/>
                    </a:moveTo>
                    <a:cubicBezTo>
                      <a:pt x="62435" y="20912"/>
                      <a:pt x="64301" y="21709"/>
                      <a:pt x="65644" y="23154"/>
                    </a:cubicBezTo>
                    <a:cubicBezTo>
                      <a:pt x="65624" y="23154"/>
                      <a:pt x="65604" y="23154"/>
                      <a:pt x="65584" y="23154"/>
                    </a:cubicBezTo>
                    <a:cubicBezTo>
                      <a:pt x="63716" y="23154"/>
                      <a:pt x="61957" y="23993"/>
                      <a:pt x="60715" y="25296"/>
                    </a:cubicBezTo>
                    <a:lnTo>
                      <a:pt x="60715" y="25287"/>
                    </a:lnTo>
                    <a:cubicBezTo>
                      <a:pt x="60751" y="24552"/>
                      <a:pt x="60644" y="23809"/>
                      <a:pt x="60411" y="23110"/>
                    </a:cubicBezTo>
                    <a:cubicBezTo>
                      <a:pt x="60151" y="22348"/>
                      <a:pt x="59748" y="21640"/>
                      <a:pt x="59219" y="21031"/>
                    </a:cubicBezTo>
                    <a:cubicBezTo>
                      <a:pt x="59647" y="20951"/>
                      <a:pt x="60078" y="20912"/>
                      <a:pt x="60505" y="20912"/>
                    </a:cubicBezTo>
                    <a:close/>
                    <a:moveTo>
                      <a:pt x="107673" y="20699"/>
                    </a:moveTo>
                    <a:cubicBezTo>
                      <a:pt x="109600" y="20699"/>
                      <a:pt x="111466" y="21495"/>
                      <a:pt x="112812" y="22939"/>
                    </a:cubicBezTo>
                    <a:cubicBezTo>
                      <a:pt x="112793" y="22939"/>
                      <a:pt x="112774" y="22939"/>
                      <a:pt x="112756" y="22939"/>
                    </a:cubicBezTo>
                    <a:cubicBezTo>
                      <a:pt x="110769" y="22939"/>
                      <a:pt x="108902" y="23885"/>
                      <a:pt x="107659" y="25332"/>
                    </a:cubicBezTo>
                    <a:cubicBezTo>
                      <a:pt x="107785" y="23674"/>
                      <a:pt x="107184" y="22097"/>
                      <a:pt x="106136" y="20878"/>
                    </a:cubicBezTo>
                    <a:lnTo>
                      <a:pt x="106136" y="20870"/>
                    </a:lnTo>
                    <a:cubicBezTo>
                      <a:pt x="106647" y="20755"/>
                      <a:pt x="107162" y="20699"/>
                      <a:pt x="107673" y="20699"/>
                    </a:cubicBezTo>
                    <a:close/>
                    <a:moveTo>
                      <a:pt x="13670" y="20994"/>
                    </a:moveTo>
                    <a:cubicBezTo>
                      <a:pt x="15606" y="20994"/>
                      <a:pt x="17480" y="21797"/>
                      <a:pt x="18825" y="23244"/>
                    </a:cubicBezTo>
                    <a:cubicBezTo>
                      <a:pt x="18805" y="23244"/>
                      <a:pt x="18786" y="23244"/>
                      <a:pt x="18766" y="23244"/>
                    </a:cubicBezTo>
                    <a:cubicBezTo>
                      <a:pt x="16897" y="23244"/>
                      <a:pt x="15129" y="24082"/>
                      <a:pt x="13888" y="25386"/>
                    </a:cubicBezTo>
                    <a:cubicBezTo>
                      <a:pt x="13951" y="23809"/>
                      <a:pt x="13368" y="22303"/>
                      <a:pt x="12382" y="21120"/>
                    </a:cubicBezTo>
                    <a:lnTo>
                      <a:pt x="12391" y="21111"/>
                    </a:lnTo>
                    <a:cubicBezTo>
                      <a:pt x="12817" y="21032"/>
                      <a:pt x="13245" y="20994"/>
                      <a:pt x="13670" y="20994"/>
                    </a:cubicBezTo>
                    <a:close/>
                    <a:moveTo>
                      <a:pt x="23971" y="20994"/>
                    </a:moveTo>
                    <a:cubicBezTo>
                      <a:pt x="24396" y="20994"/>
                      <a:pt x="24824" y="21032"/>
                      <a:pt x="25250" y="21111"/>
                    </a:cubicBezTo>
                    <a:cubicBezTo>
                      <a:pt x="24255" y="22294"/>
                      <a:pt x="23673" y="23791"/>
                      <a:pt x="23753" y="25386"/>
                    </a:cubicBezTo>
                    <a:cubicBezTo>
                      <a:pt x="22512" y="24082"/>
                      <a:pt x="20744" y="23244"/>
                      <a:pt x="18884" y="23244"/>
                    </a:cubicBezTo>
                    <a:cubicBezTo>
                      <a:pt x="18864" y="23244"/>
                      <a:pt x="18845" y="23244"/>
                      <a:pt x="18825" y="23244"/>
                    </a:cubicBezTo>
                    <a:cubicBezTo>
                      <a:pt x="20162" y="21797"/>
                      <a:pt x="22036" y="20994"/>
                      <a:pt x="23971" y="20994"/>
                    </a:cubicBezTo>
                    <a:close/>
                    <a:moveTo>
                      <a:pt x="37165" y="20902"/>
                    </a:moveTo>
                    <a:cubicBezTo>
                      <a:pt x="39100" y="20902"/>
                      <a:pt x="40977" y="21703"/>
                      <a:pt x="42328" y="23154"/>
                    </a:cubicBezTo>
                    <a:cubicBezTo>
                      <a:pt x="42310" y="23154"/>
                      <a:pt x="42291" y="23154"/>
                      <a:pt x="42273" y="23154"/>
                    </a:cubicBezTo>
                    <a:cubicBezTo>
                      <a:pt x="40286" y="23154"/>
                      <a:pt x="38419" y="24100"/>
                      <a:pt x="37176" y="25547"/>
                    </a:cubicBezTo>
                    <a:cubicBezTo>
                      <a:pt x="37302" y="23871"/>
                      <a:pt x="36701" y="22303"/>
                      <a:pt x="35653" y="21076"/>
                    </a:cubicBezTo>
                    <a:lnTo>
                      <a:pt x="35653" y="21067"/>
                    </a:lnTo>
                    <a:cubicBezTo>
                      <a:pt x="36155" y="20956"/>
                      <a:pt x="36662" y="20902"/>
                      <a:pt x="37165" y="20902"/>
                    </a:cubicBezTo>
                    <a:close/>
                    <a:moveTo>
                      <a:pt x="124474" y="18856"/>
                    </a:moveTo>
                    <a:cubicBezTo>
                      <a:pt x="127057" y="18856"/>
                      <a:pt x="129639" y="20229"/>
                      <a:pt x="130536" y="22975"/>
                    </a:cubicBezTo>
                    <a:cubicBezTo>
                      <a:pt x="130751" y="23656"/>
                      <a:pt x="130867" y="24364"/>
                      <a:pt x="130867" y="25081"/>
                    </a:cubicBezTo>
                    <a:cubicBezTo>
                      <a:pt x="130388" y="24976"/>
                      <a:pt x="129906" y="24925"/>
                      <a:pt x="129426" y="24925"/>
                    </a:cubicBezTo>
                    <a:cubicBezTo>
                      <a:pt x="127574" y="24925"/>
                      <a:pt x="125776" y="25691"/>
                      <a:pt x="124487" y="27079"/>
                    </a:cubicBezTo>
                    <a:cubicBezTo>
                      <a:pt x="123206" y="25708"/>
                      <a:pt x="121414" y="24920"/>
                      <a:pt x="119532" y="24920"/>
                    </a:cubicBezTo>
                    <a:cubicBezTo>
                      <a:pt x="119048" y="24920"/>
                      <a:pt x="118564" y="24973"/>
                      <a:pt x="118089" y="25081"/>
                    </a:cubicBezTo>
                    <a:cubicBezTo>
                      <a:pt x="118089" y="24364"/>
                      <a:pt x="118197" y="23656"/>
                      <a:pt x="118412" y="22975"/>
                    </a:cubicBezTo>
                    <a:cubicBezTo>
                      <a:pt x="119308" y="20229"/>
                      <a:pt x="121891" y="18856"/>
                      <a:pt x="124474" y="18856"/>
                    </a:cubicBezTo>
                    <a:close/>
                    <a:moveTo>
                      <a:pt x="77629" y="18952"/>
                    </a:moveTo>
                    <a:cubicBezTo>
                      <a:pt x="80805" y="18952"/>
                      <a:pt x="83981" y="21031"/>
                      <a:pt x="84022" y="25188"/>
                    </a:cubicBezTo>
                    <a:cubicBezTo>
                      <a:pt x="83543" y="25084"/>
                      <a:pt x="83060" y="25032"/>
                      <a:pt x="82581" y="25032"/>
                    </a:cubicBezTo>
                    <a:cubicBezTo>
                      <a:pt x="80728" y="25032"/>
                      <a:pt x="78930" y="25798"/>
                      <a:pt x="77642" y="27187"/>
                    </a:cubicBezTo>
                    <a:cubicBezTo>
                      <a:pt x="76360" y="25816"/>
                      <a:pt x="74568" y="25027"/>
                      <a:pt x="72687" y="25027"/>
                    </a:cubicBezTo>
                    <a:cubicBezTo>
                      <a:pt x="72203" y="25027"/>
                      <a:pt x="71719" y="25081"/>
                      <a:pt x="71244" y="25188"/>
                    </a:cubicBezTo>
                    <a:cubicBezTo>
                      <a:pt x="71280" y="21031"/>
                      <a:pt x="74454" y="18952"/>
                      <a:pt x="77629" y="18952"/>
                    </a:cubicBezTo>
                    <a:close/>
                    <a:moveTo>
                      <a:pt x="100945" y="18952"/>
                    </a:moveTo>
                    <a:cubicBezTo>
                      <a:pt x="104119" y="18952"/>
                      <a:pt x="107295" y="21030"/>
                      <a:pt x="107337" y="25187"/>
                    </a:cubicBezTo>
                    <a:lnTo>
                      <a:pt x="107337" y="25187"/>
                    </a:lnTo>
                    <a:cubicBezTo>
                      <a:pt x="106865" y="25086"/>
                      <a:pt x="106389" y="25037"/>
                      <a:pt x="105918" y="25037"/>
                    </a:cubicBezTo>
                    <a:cubicBezTo>
                      <a:pt x="104057" y="25037"/>
                      <a:pt x="102256" y="25803"/>
                      <a:pt x="100957" y="27196"/>
                    </a:cubicBezTo>
                    <a:cubicBezTo>
                      <a:pt x="99676" y="25816"/>
                      <a:pt x="97883" y="25036"/>
                      <a:pt x="96002" y="25036"/>
                    </a:cubicBezTo>
                    <a:cubicBezTo>
                      <a:pt x="95518" y="25036"/>
                      <a:pt x="95034" y="25081"/>
                      <a:pt x="94559" y="25188"/>
                    </a:cubicBezTo>
                    <a:cubicBezTo>
                      <a:pt x="94595" y="21031"/>
                      <a:pt x="97769" y="18952"/>
                      <a:pt x="100945" y="18952"/>
                    </a:cubicBezTo>
                    <a:close/>
                    <a:moveTo>
                      <a:pt x="53997" y="19058"/>
                    </a:moveTo>
                    <a:cubicBezTo>
                      <a:pt x="56578" y="19058"/>
                      <a:pt x="59157" y="20432"/>
                      <a:pt x="60052" y="23181"/>
                    </a:cubicBezTo>
                    <a:cubicBezTo>
                      <a:pt x="60267" y="23853"/>
                      <a:pt x="60384" y="24570"/>
                      <a:pt x="60384" y="25278"/>
                    </a:cubicBezTo>
                    <a:cubicBezTo>
                      <a:pt x="59909" y="25176"/>
                      <a:pt x="59430" y="25126"/>
                      <a:pt x="58956" y="25126"/>
                    </a:cubicBezTo>
                    <a:cubicBezTo>
                      <a:pt x="57095" y="25126"/>
                      <a:pt x="55295" y="25893"/>
                      <a:pt x="53995" y="27285"/>
                    </a:cubicBezTo>
                    <a:cubicBezTo>
                      <a:pt x="52714" y="25905"/>
                      <a:pt x="50922" y="25126"/>
                      <a:pt x="49049" y="25126"/>
                    </a:cubicBezTo>
                    <a:cubicBezTo>
                      <a:pt x="48556" y="25126"/>
                      <a:pt x="48072" y="25180"/>
                      <a:pt x="47597" y="25278"/>
                    </a:cubicBezTo>
                    <a:cubicBezTo>
                      <a:pt x="47606" y="24570"/>
                      <a:pt x="47714" y="23853"/>
                      <a:pt x="47929" y="23181"/>
                    </a:cubicBezTo>
                    <a:cubicBezTo>
                      <a:pt x="48830" y="20434"/>
                      <a:pt x="51414" y="19058"/>
                      <a:pt x="53997" y="19058"/>
                    </a:cubicBezTo>
                    <a:close/>
                    <a:moveTo>
                      <a:pt x="7163" y="19140"/>
                    </a:moveTo>
                    <a:cubicBezTo>
                      <a:pt x="10339" y="19140"/>
                      <a:pt x="13516" y="21219"/>
                      <a:pt x="13556" y="25377"/>
                    </a:cubicBezTo>
                    <a:cubicBezTo>
                      <a:pt x="13079" y="25272"/>
                      <a:pt x="12598" y="25222"/>
                      <a:pt x="12120" y="25222"/>
                    </a:cubicBezTo>
                    <a:cubicBezTo>
                      <a:pt x="10263" y="25222"/>
                      <a:pt x="8460" y="25990"/>
                      <a:pt x="7163" y="27379"/>
                    </a:cubicBezTo>
                    <a:lnTo>
                      <a:pt x="7163" y="27379"/>
                    </a:lnTo>
                    <a:cubicBezTo>
                      <a:pt x="5882" y="26002"/>
                      <a:pt x="4092" y="25224"/>
                      <a:pt x="2212" y="25224"/>
                    </a:cubicBezTo>
                    <a:cubicBezTo>
                      <a:pt x="1728" y="25224"/>
                      <a:pt x="1245" y="25278"/>
                      <a:pt x="770" y="25377"/>
                    </a:cubicBezTo>
                    <a:cubicBezTo>
                      <a:pt x="810" y="21219"/>
                      <a:pt x="3987" y="19140"/>
                      <a:pt x="7163" y="19140"/>
                    </a:cubicBezTo>
                    <a:close/>
                    <a:moveTo>
                      <a:pt x="30465" y="19152"/>
                    </a:moveTo>
                    <a:cubicBezTo>
                      <a:pt x="33638" y="19152"/>
                      <a:pt x="36811" y="21228"/>
                      <a:pt x="36854" y="25382"/>
                    </a:cubicBezTo>
                    <a:lnTo>
                      <a:pt x="36854" y="25382"/>
                    </a:lnTo>
                    <a:cubicBezTo>
                      <a:pt x="36384" y="25282"/>
                      <a:pt x="35912" y="25234"/>
                      <a:pt x="35443" y="25234"/>
                    </a:cubicBezTo>
                    <a:cubicBezTo>
                      <a:pt x="33580" y="25234"/>
                      <a:pt x="31775" y="26000"/>
                      <a:pt x="30483" y="27393"/>
                    </a:cubicBezTo>
                    <a:cubicBezTo>
                      <a:pt x="29201" y="26013"/>
                      <a:pt x="27409" y="25233"/>
                      <a:pt x="25528" y="25233"/>
                    </a:cubicBezTo>
                    <a:cubicBezTo>
                      <a:pt x="25044" y="25233"/>
                      <a:pt x="24560" y="25287"/>
                      <a:pt x="24085" y="25386"/>
                    </a:cubicBezTo>
                    <a:cubicBezTo>
                      <a:pt x="24116" y="21231"/>
                      <a:pt x="27290" y="19152"/>
                      <a:pt x="30465" y="19152"/>
                    </a:cubicBezTo>
                    <a:close/>
                    <a:moveTo>
                      <a:pt x="119325" y="25304"/>
                    </a:moveTo>
                    <a:cubicBezTo>
                      <a:pt x="121264" y="25304"/>
                      <a:pt x="123133" y="26108"/>
                      <a:pt x="124478" y="27563"/>
                    </a:cubicBezTo>
                    <a:cubicBezTo>
                      <a:pt x="124458" y="27563"/>
                      <a:pt x="124438" y="27563"/>
                      <a:pt x="124418" y="27563"/>
                    </a:cubicBezTo>
                    <a:cubicBezTo>
                      <a:pt x="122550" y="27563"/>
                      <a:pt x="120782" y="28392"/>
                      <a:pt x="119541" y="29696"/>
                    </a:cubicBezTo>
                    <a:cubicBezTo>
                      <a:pt x="119622" y="28110"/>
                      <a:pt x="119039" y="26604"/>
                      <a:pt x="118045" y="25421"/>
                    </a:cubicBezTo>
                    <a:cubicBezTo>
                      <a:pt x="118472" y="25342"/>
                      <a:pt x="118900" y="25304"/>
                      <a:pt x="119325" y="25304"/>
                    </a:cubicBezTo>
                    <a:close/>
                    <a:moveTo>
                      <a:pt x="129625" y="25304"/>
                    </a:moveTo>
                    <a:cubicBezTo>
                      <a:pt x="130050" y="25304"/>
                      <a:pt x="130477" y="25342"/>
                      <a:pt x="130903" y="25421"/>
                    </a:cubicBezTo>
                    <a:cubicBezTo>
                      <a:pt x="129908" y="26604"/>
                      <a:pt x="129326" y="28101"/>
                      <a:pt x="129415" y="29696"/>
                    </a:cubicBezTo>
                    <a:cubicBezTo>
                      <a:pt x="128165" y="28392"/>
                      <a:pt x="126398" y="27563"/>
                      <a:pt x="124538" y="27563"/>
                    </a:cubicBezTo>
                    <a:cubicBezTo>
                      <a:pt x="124518" y="27563"/>
                      <a:pt x="124498" y="27563"/>
                      <a:pt x="124478" y="27563"/>
                    </a:cubicBezTo>
                    <a:cubicBezTo>
                      <a:pt x="125816" y="26108"/>
                      <a:pt x="127690" y="25304"/>
                      <a:pt x="129625" y="25304"/>
                    </a:cubicBezTo>
                    <a:close/>
                    <a:moveTo>
                      <a:pt x="95793" y="25402"/>
                    </a:moveTo>
                    <a:cubicBezTo>
                      <a:pt x="97728" y="25402"/>
                      <a:pt x="99603" y="26205"/>
                      <a:pt x="100948" y="27653"/>
                    </a:cubicBezTo>
                    <a:lnTo>
                      <a:pt x="100948" y="27653"/>
                    </a:lnTo>
                    <a:cubicBezTo>
                      <a:pt x="100945" y="27653"/>
                      <a:pt x="100942" y="27653"/>
                      <a:pt x="100939" y="27653"/>
                    </a:cubicBezTo>
                    <a:cubicBezTo>
                      <a:pt x="100919" y="27652"/>
                      <a:pt x="100900" y="27652"/>
                      <a:pt x="100880" y="27652"/>
                    </a:cubicBezTo>
                    <a:cubicBezTo>
                      <a:pt x="99020" y="27652"/>
                      <a:pt x="97252" y="28491"/>
                      <a:pt x="96011" y="29794"/>
                    </a:cubicBezTo>
                    <a:cubicBezTo>
                      <a:pt x="96091" y="28199"/>
                      <a:pt x="95509" y="26703"/>
                      <a:pt x="94514" y="25520"/>
                    </a:cubicBezTo>
                    <a:cubicBezTo>
                      <a:pt x="94940" y="25441"/>
                      <a:pt x="95368" y="25402"/>
                      <a:pt x="95793" y="25402"/>
                    </a:cubicBezTo>
                    <a:close/>
                    <a:moveTo>
                      <a:pt x="82779" y="25411"/>
                    </a:moveTo>
                    <a:cubicBezTo>
                      <a:pt x="83204" y="25411"/>
                      <a:pt x="83632" y="25450"/>
                      <a:pt x="84057" y="25529"/>
                    </a:cubicBezTo>
                    <a:cubicBezTo>
                      <a:pt x="83063" y="26703"/>
                      <a:pt x="82480" y="28208"/>
                      <a:pt x="82570" y="29803"/>
                    </a:cubicBezTo>
                    <a:cubicBezTo>
                      <a:pt x="81320" y="28500"/>
                      <a:pt x="79561" y="27661"/>
                      <a:pt x="77692" y="27661"/>
                    </a:cubicBezTo>
                    <a:cubicBezTo>
                      <a:pt x="77672" y="27661"/>
                      <a:pt x="77653" y="27661"/>
                      <a:pt x="77633" y="27662"/>
                    </a:cubicBezTo>
                    <a:cubicBezTo>
                      <a:pt x="78970" y="26214"/>
                      <a:pt x="80844" y="25411"/>
                      <a:pt x="82779" y="25411"/>
                    </a:cubicBezTo>
                    <a:close/>
                    <a:moveTo>
                      <a:pt x="59128" y="25506"/>
                    </a:moveTo>
                    <a:cubicBezTo>
                      <a:pt x="59557" y="25506"/>
                      <a:pt x="59990" y="25546"/>
                      <a:pt x="60420" y="25628"/>
                    </a:cubicBezTo>
                    <a:cubicBezTo>
                      <a:pt x="59434" y="26801"/>
                      <a:pt x="58852" y="28307"/>
                      <a:pt x="58932" y="29893"/>
                    </a:cubicBezTo>
                    <a:cubicBezTo>
                      <a:pt x="57697" y="28596"/>
                      <a:pt x="55941" y="27760"/>
                      <a:pt x="54083" y="27760"/>
                    </a:cubicBezTo>
                    <a:cubicBezTo>
                      <a:pt x="54054" y="27760"/>
                      <a:pt x="54024" y="27760"/>
                      <a:pt x="53995" y="27760"/>
                    </a:cubicBezTo>
                    <a:cubicBezTo>
                      <a:pt x="53975" y="27760"/>
                      <a:pt x="53955" y="27760"/>
                      <a:pt x="53935" y="27760"/>
                    </a:cubicBezTo>
                    <a:cubicBezTo>
                      <a:pt x="52067" y="27760"/>
                      <a:pt x="50308" y="28589"/>
                      <a:pt x="49058" y="29893"/>
                    </a:cubicBezTo>
                    <a:cubicBezTo>
                      <a:pt x="49138" y="28307"/>
                      <a:pt x="48565" y="26801"/>
                      <a:pt x="47561" y="25619"/>
                    </a:cubicBezTo>
                    <a:lnTo>
                      <a:pt x="47561" y="25619"/>
                    </a:lnTo>
                    <a:lnTo>
                      <a:pt x="47570" y="25628"/>
                    </a:lnTo>
                    <a:cubicBezTo>
                      <a:pt x="48002" y="25546"/>
                      <a:pt x="48436" y="25506"/>
                      <a:pt x="48867" y="25506"/>
                    </a:cubicBezTo>
                    <a:cubicBezTo>
                      <a:pt x="50796" y="25506"/>
                      <a:pt x="52663" y="26308"/>
                      <a:pt x="54004" y="27751"/>
                    </a:cubicBezTo>
                    <a:cubicBezTo>
                      <a:pt x="55337" y="26308"/>
                      <a:pt x="57203" y="25506"/>
                      <a:pt x="59128" y="25506"/>
                    </a:cubicBezTo>
                    <a:close/>
                    <a:moveTo>
                      <a:pt x="25327" y="25613"/>
                    </a:moveTo>
                    <a:cubicBezTo>
                      <a:pt x="27257" y="25613"/>
                      <a:pt x="29124" y="26416"/>
                      <a:pt x="30465" y="27859"/>
                    </a:cubicBezTo>
                    <a:lnTo>
                      <a:pt x="30465" y="27859"/>
                    </a:lnTo>
                    <a:cubicBezTo>
                      <a:pt x="30462" y="27859"/>
                      <a:pt x="30459" y="27859"/>
                      <a:pt x="30456" y="27859"/>
                    </a:cubicBezTo>
                    <a:cubicBezTo>
                      <a:pt x="30436" y="27859"/>
                      <a:pt x="30416" y="27858"/>
                      <a:pt x="30397" y="27858"/>
                    </a:cubicBezTo>
                    <a:cubicBezTo>
                      <a:pt x="28528" y="27858"/>
                      <a:pt x="26769" y="28697"/>
                      <a:pt x="25519" y="30000"/>
                    </a:cubicBezTo>
                    <a:cubicBezTo>
                      <a:pt x="25608" y="28414"/>
                      <a:pt x="25026" y="26909"/>
                      <a:pt x="24031" y="25735"/>
                    </a:cubicBezTo>
                    <a:cubicBezTo>
                      <a:pt x="24463" y="25653"/>
                      <a:pt x="24897" y="25613"/>
                      <a:pt x="25327" y="25613"/>
                    </a:cubicBezTo>
                    <a:close/>
                    <a:moveTo>
                      <a:pt x="106136" y="30070"/>
                    </a:moveTo>
                    <a:cubicBezTo>
                      <a:pt x="106135" y="30070"/>
                      <a:pt x="106135" y="30070"/>
                      <a:pt x="106134" y="30070"/>
                    </a:cubicBezTo>
                    <a:lnTo>
                      <a:pt x="106134" y="30070"/>
                    </a:lnTo>
                    <a:lnTo>
                      <a:pt x="106136" y="30072"/>
                    </a:lnTo>
                    <a:cubicBezTo>
                      <a:pt x="106136" y="30071"/>
                      <a:pt x="106136" y="30071"/>
                      <a:pt x="106136" y="30070"/>
                    </a:cubicBezTo>
                    <a:close/>
                    <a:moveTo>
                      <a:pt x="70806" y="20910"/>
                    </a:moveTo>
                    <a:cubicBezTo>
                      <a:pt x="71297" y="20910"/>
                      <a:pt x="71792" y="20961"/>
                      <a:pt x="72283" y="21067"/>
                    </a:cubicBezTo>
                    <a:cubicBezTo>
                      <a:pt x="71289" y="22321"/>
                      <a:pt x="70742" y="23907"/>
                      <a:pt x="70939" y="25574"/>
                    </a:cubicBezTo>
                    <a:cubicBezTo>
                      <a:pt x="71449" y="25460"/>
                      <a:pt x="71962" y="25404"/>
                      <a:pt x="72472" y="25404"/>
                    </a:cubicBezTo>
                    <a:cubicBezTo>
                      <a:pt x="74409" y="25404"/>
                      <a:pt x="76285" y="26207"/>
                      <a:pt x="77633" y="27662"/>
                    </a:cubicBezTo>
                    <a:cubicBezTo>
                      <a:pt x="77615" y="27661"/>
                      <a:pt x="77597" y="27661"/>
                      <a:pt x="77578" y="27661"/>
                    </a:cubicBezTo>
                    <a:cubicBezTo>
                      <a:pt x="75520" y="27661"/>
                      <a:pt x="73598" y="28670"/>
                      <a:pt x="72346" y="30197"/>
                    </a:cubicBezTo>
                    <a:cubicBezTo>
                      <a:pt x="72748" y="26467"/>
                      <a:pt x="69425" y="23154"/>
                      <a:pt x="65707" y="23154"/>
                    </a:cubicBezTo>
                    <a:cubicBezTo>
                      <a:pt x="65692" y="23154"/>
                      <a:pt x="65677" y="23154"/>
                      <a:pt x="65662" y="23154"/>
                    </a:cubicBezTo>
                    <a:cubicBezTo>
                      <a:pt x="67004" y="21705"/>
                      <a:pt x="68876" y="20910"/>
                      <a:pt x="70806" y="20910"/>
                    </a:cubicBezTo>
                    <a:close/>
                    <a:moveTo>
                      <a:pt x="112818" y="23450"/>
                    </a:moveTo>
                    <a:cubicBezTo>
                      <a:pt x="115995" y="23450"/>
                      <a:pt x="119174" y="25529"/>
                      <a:pt x="119218" y="29687"/>
                    </a:cubicBezTo>
                    <a:cubicBezTo>
                      <a:pt x="118738" y="29582"/>
                      <a:pt x="118254" y="29531"/>
                      <a:pt x="117774" y="29531"/>
                    </a:cubicBezTo>
                    <a:cubicBezTo>
                      <a:pt x="115916" y="29531"/>
                      <a:pt x="114117" y="30298"/>
                      <a:pt x="112821" y="31694"/>
                    </a:cubicBezTo>
                    <a:cubicBezTo>
                      <a:pt x="111548" y="30314"/>
                      <a:pt x="109756" y="29534"/>
                      <a:pt x="107874" y="29534"/>
                    </a:cubicBezTo>
                    <a:cubicBezTo>
                      <a:pt x="107391" y="29534"/>
                      <a:pt x="106907" y="29588"/>
                      <a:pt x="106432" y="29687"/>
                    </a:cubicBezTo>
                    <a:cubicBezTo>
                      <a:pt x="106468" y="25529"/>
                      <a:pt x="109642" y="23450"/>
                      <a:pt x="112818" y="23450"/>
                    </a:cubicBezTo>
                    <a:close/>
                    <a:moveTo>
                      <a:pt x="136132" y="23450"/>
                    </a:moveTo>
                    <a:cubicBezTo>
                      <a:pt x="139308" y="23450"/>
                      <a:pt x="142484" y="25529"/>
                      <a:pt x="142525" y="29687"/>
                    </a:cubicBezTo>
                    <a:cubicBezTo>
                      <a:pt x="142051" y="29585"/>
                      <a:pt x="141574" y="29535"/>
                      <a:pt x="141100" y="29535"/>
                    </a:cubicBezTo>
                    <a:cubicBezTo>
                      <a:pt x="139242" y="29535"/>
                      <a:pt x="137437" y="30301"/>
                      <a:pt x="136145" y="31694"/>
                    </a:cubicBezTo>
                    <a:cubicBezTo>
                      <a:pt x="134863" y="30314"/>
                      <a:pt x="133071" y="29534"/>
                      <a:pt x="131190" y="29534"/>
                    </a:cubicBezTo>
                    <a:cubicBezTo>
                      <a:pt x="130706" y="29534"/>
                      <a:pt x="130222" y="29588"/>
                      <a:pt x="129747" y="29687"/>
                    </a:cubicBezTo>
                    <a:cubicBezTo>
                      <a:pt x="129783" y="25529"/>
                      <a:pt x="132957" y="23450"/>
                      <a:pt x="136132" y="23450"/>
                    </a:cubicBezTo>
                    <a:close/>
                    <a:moveTo>
                      <a:pt x="89290" y="23558"/>
                    </a:moveTo>
                    <a:cubicBezTo>
                      <a:pt x="92466" y="23558"/>
                      <a:pt x="95642" y="25636"/>
                      <a:pt x="95679" y="29792"/>
                    </a:cubicBezTo>
                    <a:lnTo>
                      <a:pt x="95679" y="29792"/>
                    </a:lnTo>
                    <a:cubicBezTo>
                      <a:pt x="95202" y="29689"/>
                      <a:pt x="94721" y="29638"/>
                      <a:pt x="94245" y="29638"/>
                    </a:cubicBezTo>
                    <a:cubicBezTo>
                      <a:pt x="92389" y="29638"/>
                      <a:pt x="90595" y="30406"/>
                      <a:pt x="89299" y="31801"/>
                    </a:cubicBezTo>
                    <a:cubicBezTo>
                      <a:pt x="88025" y="30429"/>
                      <a:pt x="86246" y="29642"/>
                      <a:pt x="84376" y="29642"/>
                    </a:cubicBezTo>
                    <a:cubicBezTo>
                      <a:pt x="84365" y="29642"/>
                      <a:pt x="84355" y="29642"/>
                      <a:pt x="84344" y="29642"/>
                    </a:cubicBezTo>
                    <a:cubicBezTo>
                      <a:pt x="83860" y="29642"/>
                      <a:pt x="83376" y="29687"/>
                      <a:pt x="82902" y="29794"/>
                    </a:cubicBezTo>
                    <a:cubicBezTo>
                      <a:pt x="82937" y="25637"/>
                      <a:pt x="86114" y="23558"/>
                      <a:pt x="89290" y="23558"/>
                    </a:cubicBezTo>
                    <a:close/>
                    <a:moveTo>
                      <a:pt x="42335" y="23651"/>
                    </a:moveTo>
                    <a:cubicBezTo>
                      <a:pt x="45511" y="23651"/>
                      <a:pt x="48686" y="25727"/>
                      <a:pt x="48726" y="29884"/>
                    </a:cubicBezTo>
                    <a:cubicBezTo>
                      <a:pt x="48251" y="29782"/>
                      <a:pt x="47772" y="29732"/>
                      <a:pt x="47298" y="29732"/>
                    </a:cubicBezTo>
                    <a:cubicBezTo>
                      <a:pt x="45434" y="29732"/>
                      <a:pt x="43630" y="30499"/>
                      <a:pt x="42337" y="31891"/>
                    </a:cubicBezTo>
                    <a:cubicBezTo>
                      <a:pt x="41056" y="30511"/>
                      <a:pt x="39264" y="29731"/>
                      <a:pt x="37382" y="29731"/>
                    </a:cubicBezTo>
                    <a:cubicBezTo>
                      <a:pt x="36898" y="29731"/>
                      <a:pt x="36415" y="29785"/>
                      <a:pt x="35940" y="29884"/>
                    </a:cubicBezTo>
                    <a:cubicBezTo>
                      <a:pt x="35980" y="25729"/>
                      <a:pt x="39158" y="23651"/>
                      <a:pt x="42335" y="23651"/>
                    </a:cubicBezTo>
                    <a:close/>
                    <a:moveTo>
                      <a:pt x="65651" y="23651"/>
                    </a:moveTo>
                    <a:cubicBezTo>
                      <a:pt x="68826" y="23651"/>
                      <a:pt x="72001" y="25727"/>
                      <a:pt x="72041" y="29884"/>
                    </a:cubicBezTo>
                    <a:cubicBezTo>
                      <a:pt x="71568" y="29782"/>
                      <a:pt x="71091" y="29732"/>
                      <a:pt x="70617" y="29732"/>
                    </a:cubicBezTo>
                    <a:cubicBezTo>
                      <a:pt x="68758" y="29732"/>
                      <a:pt x="66952" y="30499"/>
                      <a:pt x="65653" y="31891"/>
                    </a:cubicBezTo>
                    <a:cubicBezTo>
                      <a:pt x="64371" y="30511"/>
                      <a:pt x="62579" y="29731"/>
                      <a:pt x="60697" y="29731"/>
                    </a:cubicBezTo>
                    <a:cubicBezTo>
                      <a:pt x="60214" y="29731"/>
                      <a:pt x="59730" y="29785"/>
                      <a:pt x="59255" y="29884"/>
                    </a:cubicBezTo>
                    <a:cubicBezTo>
                      <a:pt x="59295" y="25729"/>
                      <a:pt x="62473" y="23651"/>
                      <a:pt x="65651" y="23651"/>
                    </a:cubicBezTo>
                    <a:close/>
                    <a:moveTo>
                      <a:pt x="18808" y="23757"/>
                    </a:moveTo>
                    <a:cubicBezTo>
                      <a:pt x="21978" y="23757"/>
                      <a:pt x="25149" y="25829"/>
                      <a:pt x="25196" y="29978"/>
                    </a:cubicBezTo>
                    <a:lnTo>
                      <a:pt x="25196" y="29978"/>
                    </a:lnTo>
                    <a:cubicBezTo>
                      <a:pt x="24721" y="29876"/>
                      <a:pt x="24243" y="29826"/>
                      <a:pt x="23769" y="29826"/>
                    </a:cubicBezTo>
                    <a:cubicBezTo>
                      <a:pt x="21911" y="29826"/>
                      <a:pt x="20114" y="30592"/>
                      <a:pt x="18825" y="31981"/>
                    </a:cubicBezTo>
                    <a:cubicBezTo>
                      <a:pt x="17544" y="30610"/>
                      <a:pt x="15752" y="29821"/>
                      <a:pt x="13870" y="29821"/>
                    </a:cubicBezTo>
                    <a:cubicBezTo>
                      <a:pt x="13386" y="29830"/>
                      <a:pt x="12902" y="29875"/>
                      <a:pt x="12427" y="29982"/>
                    </a:cubicBezTo>
                    <a:cubicBezTo>
                      <a:pt x="12463" y="25834"/>
                      <a:pt x="15635" y="23757"/>
                      <a:pt x="18808" y="23757"/>
                    </a:cubicBezTo>
                    <a:close/>
                    <a:moveTo>
                      <a:pt x="117967" y="29909"/>
                    </a:moveTo>
                    <a:cubicBezTo>
                      <a:pt x="118392" y="29909"/>
                      <a:pt x="118820" y="29948"/>
                      <a:pt x="119245" y="30027"/>
                    </a:cubicBezTo>
                    <a:cubicBezTo>
                      <a:pt x="118253" y="31208"/>
                      <a:pt x="117671" y="32700"/>
                      <a:pt x="117757" y="34292"/>
                    </a:cubicBezTo>
                    <a:lnTo>
                      <a:pt x="117757" y="34292"/>
                    </a:lnTo>
                    <a:cubicBezTo>
                      <a:pt x="116507" y="32989"/>
                      <a:pt x="114740" y="32159"/>
                      <a:pt x="112880" y="32159"/>
                    </a:cubicBezTo>
                    <a:cubicBezTo>
                      <a:pt x="112860" y="32159"/>
                      <a:pt x="112840" y="32160"/>
                      <a:pt x="112821" y="32160"/>
                    </a:cubicBezTo>
                    <a:cubicBezTo>
                      <a:pt x="114158" y="30712"/>
                      <a:pt x="116031" y="29909"/>
                      <a:pt x="117967" y="29909"/>
                    </a:cubicBezTo>
                    <a:close/>
                    <a:moveTo>
                      <a:pt x="84144" y="30017"/>
                    </a:moveTo>
                    <a:cubicBezTo>
                      <a:pt x="86080" y="30017"/>
                      <a:pt x="87953" y="30820"/>
                      <a:pt x="89290" y="32267"/>
                    </a:cubicBezTo>
                    <a:cubicBezTo>
                      <a:pt x="89271" y="32267"/>
                      <a:pt x="89251" y="32267"/>
                      <a:pt x="89231" y="32267"/>
                    </a:cubicBezTo>
                    <a:cubicBezTo>
                      <a:pt x="87362" y="32267"/>
                      <a:pt x="85595" y="33105"/>
                      <a:pt x="84353" y="34409"/>
                    </a:cubicBezTo>
                    <a:cubicBezTo>
                      <a:pt x="84443" y="32814"/>
                      <a:pt x="83851" y="31317"/>
                      <a:pt x="82866" y="30135"/>
                    </a:cubicBezTo>
                    <a:cubicBezTo>
                      <a:pt x="83291" y="30056"/>
                      <a:pt x="83719" y="30017"/>
                      <a:pt x="84144" y="30017"/>
                    </a:cubicBezTo>
                    <a:close/>
                    <a:moveTo>
                      <a:pt x="94437" y="30017"/>
                    </a:moveTo>
                    <a:cubicBezTo>
                      <a:pt x="94862" y="30017"/>
                      <a:pt x="95289" y="30056"/>
                      <a:pt x="95715" y="30135"/>
                    </a:cubicBezTo>
                    <a:cubicBezTo>
                      <a:pt x="94729" y="31317"/>
                      <a:pt x="94138" y="32814"/>
                      <a:pt x="94228" y="34409"/>
                    </a:cubicBezTo>
                    <a:cubicBezTo>
                      <a:pt x="92977" y="33105"/>
                      <a:pt x="91218" y="32267"/>
                      <a:pt x="89350" y="32267"/>
                    </a:cubicBezTo>
                    <a:cubicBezTo>
                      <a:pt x="89333" y="32267"/>
                      <a:pt x="89316" y="32267"/>
                      <a:pt x="89299" y="32267"/>
                    </a:cubicBezTo>
                    <a:lnTo>
                      <a:pt x="89299" y="32267"/>
                    </a:lnTo>
                    <a:cubicBezTo>
                      <a:pt x="90637" y="30820"/>
                      <a:pt x="92504" y="30017"/>
                      <a:pt x="94437" y="30017"/>
                    </a:cubicBezTo>
                    <a:close/>
                    <a:moveTo>
                      <a:pt x="47484" y="30107"/>
                    </a:moveTo>
                    <a:cubicBezTo>
                      <a:pt x="47908" y="30107"/>
                      <a:pt x="48336" y="30145"/>
                      <a:pt x="48762" y="30224"/>
                    </a:cubicBezTo>
                    <a:cubicBezTo>
                      <a:pt x="47767" y="31407"/>
                      <a:pt x="47185" y="32912"/>
                      <a:pt x="47275" y="34498"/>
                    </a:cubicBezTo>
                    <a:cubicBezTo>
                      <a:pt x="46024" y="33195"/>
                      <a:pt x="44256" y="32357"/>
                      <a:pt x="42396" y="32357"/>
                    </a:cubicBezTo>
                    <a:cubicBezTo>
                      <a:pt x="42377" y="32357"/>
                      <a:pt x="42357" y="32357"/>
                      <a:pt x="42337" y="32357"/>
                    </a:cubicBezTo>
                    <a:cubicBezTo>
                      <a:pt x="43675" y="30909"/>
                      <a:pt x="45548" y="30107"/>
                      <a:pt x="47484" y="30107"/>
                    </a:cubicBezTo>
                    <a:close/>
                    <a:moveTo>
                      <a:pt x="60497" y="30107"/>
                    </a:moveTo>
                    <a:cubicBezTo>
                      <a:pt x="62433" y="30107"/>
                      <a:pt x="64308" y="30911"/>
                      <a:pt x="65653" y="32366"/>
                    </a:cubicBezTo>
                    <a:lnTo>
                      <a:pt x="65653" y="32366"/>
                    </a:lnTo>
                    <a:cubicBezTo>
                      <a:pt x="65650" y="32366"/>
                      <a:pt x="65647" y="32366"/>
                      <a:pt x="65644" y="32366"/>
                    </a:cubicBezTo>
                    <a:cubicBezTo>
                      <a:pt x="65624" y="32366"/>
                      <a:pt x="65604" y="32366"/>
                      <a:pt x="65584" y="32366"/>
                    </a:cubicBezTo>
                    <a:cubicBezTo>
                      <a:pt x="63715" y="32366"/>
                      <a:pt x="61957" y="33195"/>
                      <a:pt x="60706" y="34498"/>
                    </a:cubicBezTo>
                    <a:cubicBezTo>
                      <a:pt x="60796" y="32912"/>
                      <a:pt x="60214" y="31407"/>
                      <a:pt x="59219" y="30224"/>
                    </a:cubicBezTo>
                    <a:cubicBezTo>
                      <a:pt x="59644" y="30145"/>
                      <a:pt x="60072" y="30107"/>
                      <a:pt x="60497" y="30107"/>
                    </a:cubicBezTo>
                    <a:close/>
                    <a:moveTo>
                      <a:pt x="106093" y="25399"/>
                    </a:moveTo>
                    <a:cubicBezTo>
                      <a:pt x="106554" y="25399"/>
                      <a:pt x="107019" y="25445"/>
                      <a:pt x="107480" y="25538"/>
                    </a:cubicBezTo>
                    <a:cubicBezTo>
                      <a:pt x="106477" y="26801"/>
                      <a:pt x="105930" y="28395"/>
                      <a:pt x="106136" y="30070"/>
                    </a:cubicBezTo>
                    <a:lnTo>
                      <a:pt x="106136" y="30070"/>
                    </a:lnTo>
                    <a:cubicBezTo>
                      <a:pt x="106645" y="29957"/>
                      <a:pt x="107158" y="29902"/>
                      <a:pt x="107667" y="29902"/>
                    </a:cubicBezTo>
                    <a:cubicBezTo>
                      <a:pt x="109601" y="29902"/>
                      <a:pt x="111474" y="30700"/>
                      <a:pt x="112821" y="32160"/>
                    </a:cubicBezTo>
                    <a:cubicBezTo>
                      <a:pt x="112802" y="32160"/>
                      <a:pt x="112783" y="32160"/>
                      <a:pt x="112764" y="32160"/>
                    </a:cubicBezTo>
                    <a:cubicBezTo>
                      <a:pt x="110778" y="32160"/>
                      <a:pt x="108911" y="33096"/>
                      <a:pt x="107659" y="34543"/>
                    </a:cubicBezTo>
                    <a:cubicBezTo>
                      <a:pt x="107785" y="32877"/>
                      <a:pt x="107175" y="31300"/>
                      <a:pt x="106127" y="30072"/>
                    </a:cubicBezTo>
                    <a:cubicBezTo>
                      <a:pt x="106130" y="30071"/>
                      <a:pt x="106132" y="30071"/>
                      <a:pt x="106134" y="30070"/>
                    </a:cubicBezTo>
                    <a:lnTo>
                      <a:pt x="106134" y="30070"/>
                    </a:lnTo>
                    <a:lnTo>
                      <a:pt x="106127" y="30063"/>
                    </a:lnTo>
                    <a:cubicBezTo>
                      <a:pt x="104875" y="28607"/>
                      <a:pt x="102990" y="27652"/>
                      <a:pt x="100995" y="27652"/>
                    </a:cubicBezTo>
                    <a:cubicBezTo>
                      <a:pt x="100979" y="27652"/>
                      <a:pt x="100964" y="27652"/>
                      <a:pt x="100948" y="27653"/>
                    </a:cubicBezTo>
                    <a:lnTo>
                      <a:pt x="100948" y="27653"/>
                    </a:lnTo>
                    <a:cubicBezTo>
                      <a:pt x="102286" y="26199"/>
                      <a:pt x="104161" y="25399"/>
                      <a:pt x="106093" y="25399"/>
                    </a:cubicBezTo>
                    <a:close/>
                    <a:moveTo>
                      <a:pt x="13651" y="30209"/>
                    </a:moveTo>
                    <a:cubicBezTo>
                      <a:pt x="15587" y="30209"/>
                      <a:pt x="17458" y="31009"/>
                      <a:pt x="18799" y="32455"/>
                    </a:cubicBezTo>
                    <a:lnTo>
                      <a:pt x="18799" y="32455"/>
                    </a:lnTo>
                    <a:cubicBezTo>
                      <a:pt x="18788" y="32455"/>
                      <a:pt x="18777" y="32455"/>
                      <a:pt x="18766" y="32455"/>
                    </a:cubicBezTo>
                    <a:cubicBezTo>
                      <a:pt x="16897" y="32455"/>
                      <a:pt x="15129" y="33294"/>
                      <a:pt x="13888" y="34597"/>
                    </a:cubicBezTo>
                    <a:cubicBezTo>
                      <a:pt x="13968" y="33002"/>
                      <a:pt x="13386" y="31497"/>
                      <a:pt x="12391" y="30323"/>
                    </a:cubicBezTo>
                    <a:cubicBezTo>
                      <a:pt x="12811" y="30247"/>
                      <a:pt x="13233" y="30209"/>
                      <a:pt x="13651" y="30209"/>
                    </a:cubicBezTo>
                    <a:close/>
                    <a:moveTo>
                      <a:pt x="23971" y="30205"/>
                    </a:moveTo>
                    <a:cubicBezTo>
                      <a:pt x="24396" y="30205"/>
                      <a:pt x="24824" y="30244"/>
                      <a:pt x="25250" y="30323"/>
                    </a:cubicBezTo>
                    <a:cubicBezTo>
                      <a:pt x="24255" y="31497"/>
                      <a:pt x="23673" y="33002"/>
                      <a:pt x="23753" y="34597"/>
                    </a:cubicBezTo>
                    <a:cubicBezTo>
                      <a:pt x="22512" y="33294"/>
                      <a:pt x="20744" y="32455"/>
                      <a:pt x="18884" y="32455"/>
                    </a:cubicBezTo>
                    <a:cubicBezTo>
                      <a:pt x="18864" y="32455"/>
                      <a:pt x="18845" y="32455"/>
                      <a:pt x="18825" y="32455"/>
                    </a:cubicBezTo>
                    <a:cubicBezTo>
                      <a:pt x="20162" y="31008"/>
                      <a:pt x="22036" y="30205"/>
                      <a:pt x="23971" y="30205"/>
                    </a:cubicBezTo>
                    <a:close/>
                    <a:moveTo>
                      <a:pt x="35606" y="25605"/>
                    </a:moveTo>
                    <a:cubicBezTo>
                      <a:pt x="36068" y="25605"/>
                      <a:pt x="36534" y="25651"/>
                      <a:pt x="36997" y="25744"/>
                    </a:cubicBezTo>
                    <a:cubicBezTo>
                      <a:pt x="35993" y="26999"/>
                      <a:pt x="35438" y="28593"/>
                      <a:pt x="35644" y="30269"/>
                    </a:cubicBezTo>
                    <a:cubicBezTo>
                      <a:pt x="36150" y="30158"/>
                      <a:pt x="36661" y="30103"/>
                      <a:pt x="37168" y="30103"/>
                    </a:cubicBezTo>
                    <a:cubicBezTo>
                      <a:pt x="39104" y="30103"/>
                      <a:pt x="40980" y="30899"/>
                      <a:pt x="42329" y="32357"/>
                    </a:cubicBezTo>
                    <a:lnTo>
                      <a:pt x="42329" y="32357"/>
                    </a:lnTo>
                    <a:cubicBezTo>
                      <a:pt x="42313" y="32357"/>
                      <a:pt x="42297" y="32357"/>
                      <a:pt x="42282" y="32357"/>
                    </a:cubicBezTo>
                    <a:cubicBezTo>
                      <a:pt x="40295" y="32357"/>
                      <a:pt x="38428" y="33302"/>
                      <a:pt x="37176" y="34749"/>
                    </a:cubicBezTo>
                    <a:cubicBezTo>
                      <a:pt x="37302" y="33074"/>
                      <a:pt x="36692" y="31497"/>
                      <a:pt x="35644" y="30269"/>
                    </a:cubicBezTo>
                    <a:cubicBezTo>
                      <a:pt x="34392" y="28813"/>
                      <a:pt x="32507" y="27858"/>
                      <a:pt x="30511" y="27858"/>
                    </a:cubicBezTo>
                    <a:cubicBezTo>
                      <a:pt x="30496" y="27858"/>
                      <a:pt x="30480" y="27859"/>
                      <a:pt x="30465" y="27859"/>
                    </a:cubicBezTo>
                    <a:lnTo>
                      <a:pt x="30465" y="27859"/>
                    </a:lnTo>
                    <a:cubicBezTo>
                      <a:pt x="31803" y="26405"/>
                      <a:pt x="33672" y="25605"/>
                      <a:pt x="35606" y="25605"/>
                    </a:cubicBezTo>
                    <a:close/>
                    <a:moveTo>
                      <a:pt x="124475" y="28056"/>
                    </a:moveTo>
                    <a:cubicBezTo>
                      <a:pt x="127650" y="28056"/>
                      <a:pt x="130827" y="30135"/>
                      <a:pt x="130867" y="34292"/>
                    </a:cubicBezTo>
                    <a:cubicBezTo>
                      <a:pt x="130389" y="34187"/>
                      <a:pt x="129906" y="34136"/>
                      <a:pt x="129427" y="34136"/>
                    </a:cubicBezTo>
                    <a:cubicBezTo>
                      <a:pt x="127574" y="34136"/>
                      <a:pt x="125776" y="34904"/>
                      <a:pt x="124487" y="36299"/>
                    </a:cubicBezTo>
                    <a:cubicBezTo>
                      <a:pt x="123213" y="34927"/>
                      <a:pt x="121434" y="34140"/>
                      <a:pt x="119564" y="34140"/>
                    </a:cubicBezTo>
                    <a:cubicBezTo>
                      <a:pt x="119553" y="34140"/>
                      <a:pt x="119543" y="34140"/>
                      <a:pt x="119532" y="34140"/>
                    </a:cubicBezTo>
                    <a:cubicBezTo>
                      <a:pt x="119048" y="34140"/>
                      <a:pt x="118564" y="34185"/>
                      <a:pt x="118089" y="34292"/>
                    </a:cubicBezTo>
                    <a:cubicBezTo>
                      <a:pt x="118125" y="30135"/>
                      <a:pt x="121299" y="28056"/>
                      <a:pt x="124475" y="28056"/>
                    </a:cubicBezTo>
                    <a:close/>
                    <a:moveTo>
                      <a:pt x="100943" y="28163"/>
                    </a:moveTo>
                    <a:cubicBezTo>
                      <a:pt x="104120" y="28163"/>
                      <a:pt x="107296" y="30242"/>
                      <a:pt x="107337" y="34400"/>
                    </a:cubicBezTo>
                    <a:cubicBezTo>
                      <a:pt x="106858" y="34295"/>
                      <a:pt x="106375" y="34244"/>
                      <a:pt x="105896" y="34244"/>
                    </a:cubicBezTo>
                    <a:cubicBezTo>
                      <a:pt x="104045" y="34244"/>
                      <a:pt x="102248" y="35008"/>
                      <a:pt x="100952" y="36393"/>
                    </a:cubicBezTo>
                    <a:lnTo>
                      <a:pt x="100952" y="36393"/>
                    </a:lnTo>
                    <a:cubicBezTo>
                      <a:pt x="99679" y="35024"/>
                      <a:pt x="97893" y="34247"/>
                      <a:pt x="96025" y="34247"/>
                    </a:cubicBezTo>
                    <a:cubicBezTo>
                      <a:pt x="96014" y="34247"/>
                      <a:pt x="96004" y="34247"/>
                      <a:pt x="95993" y="34248"/>
                    </a:cubicBezTo>
                    <a:cubicBezTo>
                      <a:pt x="95509" y="34248"/>
                      <a:pt x="95025" y="34292"/>
                      <a:pt x="94550" y="34400"/>
                    </a:cubicBezTo>
                    <a:cubicBezTo>
                      <a:pt x="94590" y="30242"/>
                      <a:pt x="97767" y="28163"/>
                      <a:pt x="100943" y="28163"/>
                    </a:cubicBezTo>
                    <a:close/>
                    <a:moveTo>
                      <a:pt x="77631" y="28160"/>
                    </a:moveTo>
                    <a:cubicBezTo>
                      <a:pt x="80803" y="28160"/>
                      <a:pt x="83975" y="30235"/>
                      <a:pt x="84021" y="34387"/>
                    </a:cubicBezTo>
                    <a:lnTo>
                      <a:pt x="84021" y="34387"/>
                    </a:lnTo>
                    <a:cubicBezTo>
                      <a:pt x="83552" y="34288"/>
                      <a:pt x="83080" y="34239"/>
                      <a:pt x="82612" y="34239"/>
                    </a:cubicBezTo>
                    <a:cubicBezTo>
                      <a:pt x="80751" y="34239"/>
                      <a:pt x="78950" y="35006"/>
                      <a:pt x="77651" y="36398"/>
                    </a:cubicBezTo>
                    <a:cubicBezTo>
                      <a:pt x="76377" y="35026"/>
                      <a:pt x="74589" y="34247"/>
                      <a:pt x="72710" y="34247"/>
                    </a:cubicBezTo>
                    <a:cubicBezTo>
                      <a:pt x="72699" y="34247"/>
                      <a:pt x="72688" y="34247"/>
                      <a:pt x="72678" y="34248"/>
                    </a:cubicBezTo>
                    <a:cubicBezTo>
                      <a:pt x="72194" y="34248"/>
                      <a:pt x="71710" y="34292"/>
                      <a:pt x="71235" y="34400"/>
                    </a:cubicBezTo>
                    <a:cubicBezTo>
                      <a:pt x="71275" y="30241"/>
                      <a:pt x="74454" y="28160"/>
                      <a:pt x="77631" y="28160"/>
                    </a:cubicBezTo>
                    <a:close/>
                    <a:moveTo>
                      <a:pt x="53992" y="28260"/>
                    </a:moveTo>
                    <a:cubicBezTo>
                      <a:pt x="57167" y="28260"/>
                      <a:pt x="60343" y="30336"/>
                      <a:pt x="60384" y="34488"/>
                    </a:cubicBezTo>
                    <a:lnTo>
                      <a:pt x="60384" y="34488"/>
                    </a:lnTo>
                    <a:cubicBezTo>
                      <a:pt x="59912" y="34387"/>
                      <a:pt x="59436" y="34338"/>
                      <a:pt x="58965" y="34338"/>
                    </a:cubicBezTo>
                    <a:cubicBezTo>
                      <a:pt x="57104" y="34338"/>
                      <a:pt x="55304" y="35104"/>
                      <a:pt x="54004" y="36497"/>
                    </a:cubicBezTo>
                    <a:cubicBezTo>
                      <a:pt x="52723" y="35117"/>
                      <a:pt x="50931" y="34337"/>
                      <a:pt x="49049" y="34337"/>
                    </a:cubicBezTo>
                    <a:cubicBezTo>
                      <a:pt x="48565" y="34337"/>
                      <a:pt x="48081" y="34391"/>
                      <a:pt x="47606" y="34489"/>
                    </a:cubicBezTo>
                    <a:cubicBezTo>
                      <a:pt x="47642" y="30336"/>
                      <a:pt x="50816" y="28260"/>
                      <a:pt x="53992" y="28260"/>
                    </a:cubicBezTo>
                    <a:close/>
                    <a:moveTo>
                      <a:pt x="7166" y="28348"/>
                    </a:moveTo>
                    <a:cubicBezTo>
                      <a:pt x="10341" y="28348"/>
                      <a:pt x="13516" y="30427"/>
                      <a:pt x="13556" y="34588"/>
                    </a:cubicBezTo>
                    <a:cubicBezTo>
                      <a:pt x="13083" y="34486"/>
                      <a:pt x="12605" y="34436"/>
                      <a:pt x="12131" y="34436"/>
                    </a:cubicBezTo>
                    <a:cubicBezTo>
                      <a:pt x="10273" y="34436"/>
                      <a:pt x="8469" y="35201"/>
                      <a:pt x="7176" y="36586"/>
                    </a:cubicBezTo>
                    <a:cubicBezTo>
                      <a:pt x="5893" y="35223"/>
                      <a:pt x="4106" y="34445"/>
                      <a:pt x="2227" y="34445"/>
                    </a:cubicBezTo>
                    <a:cubicBezTo>
                      <a:pt x="2216" y="34445"/>
                      <a:pt x="2205" y="34445"/>
                      <a:pt x="2194" y="34445"/>
                    </a:cubicBezTo>
                    <a:lnTo>
                      <a:pt x="2212" y="34427"/>
                    </a:lnTo>
                    <a:cubicBezTo>
                      <a:pt x="1728" y="34427"/>
                      <a:pt x="1245" y="34481"/>
                      <a:pt x="770" y="34588"/>
                    </a:cubicBezTo>
                    <a:cubicBezTo>
                      <a:pt x="810" y="30429"/>
                      <a:pt x="3988" y="28348"/>
                      <a:pt x="7166" y="28348"/>
                    </a:cubicBezTo>
                    <a:close/>
                    <a:moveTo>
                      <a:pt x="30465" y="28364"/>
                    </a:moveTo>
                    <a:cubicBezTo>
                      <a:pt x="33638" y="28364"/>
                      <a:pt x="36811" y="30439"/>
                      <a:pt x="36854" y="34593"/>
                    </a:cubicBezTo>
                    <a:lnTo>
                      <a:pt x="36854" y="34593"/>
                    </a:lnTo>
                    <a:cubicBezTo>
                      <a:pt x="36384" y="34494"/>
                      <a:pt x="35912" y="34445"/>
                      <a:pt x="35443" y="34445"/>
                    </a:cubicBezTo>
                    <a:cubicBezTo>
                      <a:pt x="33580" y="34445"/>
                      <a:pt x="31775" y="35212"/>
                      <a:pt x="30483" y="36604"/>
                    </a:cubicBezTo>
                    <a:cubicBezTo>
                      <a:pt x="29201" y="35224"/>
                      <a:pt x="27409" y="34445"/>
                      <a:pt x="25528" y="34445"/>
                    </a:cubicBezTo>
                    <a:cubicBezTo>
                      <a:pt x="25044" y="34445"/>
                      <a:pt x="24560" y="34498"/>
                      <a:pt x="24085" y="34597"/>
                    </a:cubicBezTo>
                    <a:cubicBezTo>
                      <a:pt x="24116" y="30443"/>
                      <a:pt x="27290" y="28364"/>
                      <a:pt x="30465" y="28364"/>
                    </a:cubicBezTo>
                    <a:close/>
                    <a:moveTo>
                      <a:pt x="119327" y="34515"/>
                    </a:moveTo>
                    <a:cubicBezTo>
                      <a:pt x="121267" y="34515"/>
                      <a:pt x="123141" y="35318"/>
                      <a:pt x="124478" y="36765"/>
                    </a:cubicBezTo>
                    <a:cubicBezTo>
                      <a:pt x="124458" y="36765"/>
                      <a:pt x="124439" y="36765"/>
                      <a:pt x="124419" y="36765"/>
                    </a:cubicBezTo>
                    <a:cubicBezTo>
                      <a:pt x="122550" y="36765"/>
                      <a:pt x="120782" y="37604"/>
                      <a:pt x="119541" y="38907"/>
                    </a:cubicBezTo>
                    <a:cubicBezTo>
                      <a:pt x="119622" y="37312"/>
                      <a:pt x="119039" y="35816"/>
                      <a:pt x="118045" y="34633"/>
                    </a:cubicBezTo>
                    <a:cubicBezTo>
                      <a:pt x="118472" y="34554"/>
                      <a:pt x="118901" y="34515"/>
                      <a:pt x="119327" y="34515"/>
                    </a:cubicBezTo>
                    <a:close/>
                    <a:moveTo>
                      <a:pt x="129624" y="34515"/>
                    </a:moveTo>
                    <a:cubicBezTo>
                      <a:pt x="130049" y="34515"/>
                      <a:pt x="130477" y="34554"/>
                      <a:pt x="130903" y="34633"/>
                    </a:cubicBezTo>
                    <a:cubicBezTo>
                      <a:pt x="129908" y="35816"/>
                      <a:pt x="129326" y="37312"/>
                      <a:pt x="129415" y="38907"/>
                    </a:cubicBezTo>
                    <a:cubicBezTo>
                      <a:pt x="128165" y="37604"/>
                      <a:pt x="126397" y="36765"/>
                      <a:pt x="124537" y="36765"/>
                    </a:cubicBezTo>
                    <a:cubicBezTo>
                      <a:pt x="124517" y="36765"/>
                      <a:pt x="124498" y="36765"/>
                      <a:pt x="124478" y="36765"/>
                    </a:cubicBezTo>
                    <a:cubicBezTo>
                      <a:pt x="125815" y="35318"/>
                      <a:pt x="127689" y="34515"/>
                      <a:pt x="129624" y="34515"/>
                    </a:cubicBezTo>
                    <a:close/>
                    <a:moveTo>
                      <a:pt x="82770" y="34620"/>
                    </a:moveTo>
                    <a:cubicBezTo>
                      <a:pt x="83198" y="34620"/>
                      <a:pt x="83629" y="34660"/>
                      <a:pt x="84057" y="34740"/>
                    </a:cubicBezTo>
                    <a:cubicBezTo>
                      <a:pt x="83556" y="35341"/>
                      <a:pt x="83152" y="36031"/>
                      <a:pt x="82893" y="36765"/>
                    </a:cubicBezTo>
                    <a:lnTo>
                      <a:pt x="82875" y="36765"/>
                    </a:lnTo>
                    <a:cubicBezTo>
                      <a:pt x="82633" y="37473"/>
                      <a:pt x="82534" y="38208"/>
                      <a:pt x="82570" y="38952"/>
                    </a:cubicBezTo>
                    <a:cubicBezTo>
                      <a:pt x="81324" y="37644"/>
                      <a:pt x="79559" y="36810"/>
                      <a:pt x="77695" y="36810"/>
                    </a:cubicBezTo>
                    <a:cubicBezTo>
                      <a:pt x="79026" y="35399"/>
                      <a:pt x="80871" y="34620"/>
                      <a:pt x="82770" y="34620"/>
                    </a:cubicBezTo>
                    <a:close/>
                    <a:moveTo>
                      <a:pt x="95806" y="34620"/>
                    </a:moveTo>
                    <a:cubicBezTo>
                      <a:pt x="97710" y="34620"/>
                      <a:pt x="99556" y="35399"/>
                      <a:pt x="100894" y="36810"/>
                    </a:cubicBezTo>
                    <a:cubicBezTo>
                      <a:pt x="99021" y="36810"/>
                      <a:pt x="97256" y="37644"/>
                      <a:pt x="96011" y="38952"/>
                    </a:cubicBezTo>
                    <a:cubicBezTo>
                      <a:pt x="96047" y="38208"/>
                      <a:pt x="95948" y="37473"/>
                      <a:pt x="95706" y="36765"/>
                    </a:cubicBezTo>
                    <a:lnTo>
                      <a:pt x="95679" y="36765"/>
                    </a:lnTo>
                    <a:cubicBezTo>
                      <a:pt x="95419" y="36031"/>
                      <a:pt x="95025" y="35341"/>
                      <a:pt x="94514" y="34740"/>
                    </a:cubicBezTo>
                    <a:cubicBezTo>
                      <a:pt x="94944" y="34660"/>
                      <a:pt x="95377" y="34620"/>
                      <a:pt x="95806" y="34620"/>
                    </a:cubicBezTo>
                    <a:close/>
                    <a:moveTo>
                      <a:pt x="59142" y="34720"/>
                    </a:moveTo>
                    <a:cubicBezTo>
                      <a:pt x="59570" y="34720"/>
                      <a:pt x="60000" y="34759"/>
                      <a:pt x="60429" y="34839"/>
                    </a:cubicBezTo>
                    <a:cubicBezTo>
                      <a:pt x="59434" y="36022"/>
                      <a:pt x="58852" y="37518"/>
                      <a:pt x="58941" y="39113"/>
                    </a:cubicBezTo>
                    <a:cubicBezTo>
                      <a:pt x="57691" y="37810"/>
                      <a:pt x="55923" y="36971"/>
                      <a:pt x="54063" y="36971"/>
                    </a:cubicBezTo>
                    <a:cubicBezTo>
                      <a:pt x="54043" y="36971"/>
                      <a:pt x="54024" y="36971"/>
                      <a:pt x="54004" y="36972"/>
                    </a:cubicBezTo>
                    <a:cubicBezTo>
                      <a:pt x="53984" y="36971"/>
                      <a:pt x="53964" y="36971"/>
                      <a:pt x="53945" y="36971"/>
                    </a:cubicBezTo>
                    <a:cubicBezTo>
                      <a:pt x="52076" y="36971"/>
                      <a:pt x="50308" y="37810"/>
                      <a:pt x="49067" y="39113"/>
                    </a:cubicBezTo>
                    <a:cubicBezTo>
                      <a:pt x="49147" y="37518"/>
                      <a:pt x="48565" y="36022"/>
                      <a:pt x="47579" y="34839"/>
                    </a:cubicBezTo>
                    <a:cubicBezTo>
                      <a:pt x="48004" y="34760"/>
                      <a:pt x="48431" y="34721"/>
                      <a:pt x="48855" y="34721"/>
                    </a:cubicBezTo>
                    <a:cubicBezTo>
                      <a:pt x="50785" y="34721"/>
                      <a:pt x="52658" y="35523"/>
                      <a:pt x="53995" y="36963"/>
                    </a:cubicBezTo>
                    <a:lnTo>
                      <a:pt x="54004" y="36963"/>
                    </a:lnTo>
                    <a:cubicBezTo>
                      <a:pt x="55339" y="35517"/>
                      <a:pt x="57210" y="34720"/>
                      <a:pt x="59142" y="34720"/>
                    </a:cubicBezTo>
                    <a:close/>
                    <a:moveTo>
                      <a:pt x="12301" y="34821"/>
                    </a:moveTo>
                    <a:cubicBezTo>
                      <a:pt x="12724" y="34821"/>
                      <a:pt x="13150" y="34859"/>
                      <a:pt x="13574" y="34938"/>
                    </a:cubicBezTo>
                    <a:cubicBezTo>
                      <a:pt x="13063" y="35538"/>
                      <a:pt x="12669" y="36228"/>
                      <a:pt x="12409" y="36972"/>
                    </a:cubicBezTo>
                    <a:lnTo>
                      <a:pt x="12382" y="36972"/>
                    </a:lnTo>
                    <a:cubicBezTo>
                      <a:pt x="12141" y="37670"/>
                      <a:pt x="12042" y="38414"/>
                      <a:pt x="12087" y="39149"/>
                    </a:cubicBezTo>
                    <a:cubicBezTo>
                      <a:pt x="10841" y="37850"/>
                      <a:pt x="9076" y="37007"/>
                      <a:pt x="7212" y="37007"/>
                    </a:cubicBezTo>
                    <a:cubicBezTo>
                      <a:pt x="8547" y="35599"/>
                      <a:pt x="10392" y="34821"/>
                      <a:pt x="12301" y="34821"/>
                    </a:cubicBezTo>
                    <a:close/>
                    <a:moveTo>
                      <a:pt x="25305" y="34821"/>
                    </a:moveTo>
                    <a:cubicBezTo>
                      <a:pt x="27216" y="34821"/>
                      <a:pt x="29067" y="35599"/>
                      <a:pt x="30402" y="37007"/>
                    </a:cubicBezTo>
                    <a:cubicBezTo>
                      <a:pt x="28538" y="37007"/>
                      <a:pt x="26764" y="37841"/>
                      <a:pt x="25519" y="39149"/>
                    </a:cubicBezTo>
                    <a:cubicBezTo>
                      <a:pt x="25563" y="38414"/>
                      <a:pt x="25456" y="37670"/>
                      <a:pt x="25223" y="36972"/>
                    </a:cubicBezTo>
                    <a:lnTo>
                      <a:pt x="25196" y="36972"/>
                    </a:lnTo>
                    <a:cubicBezTo>
                      <a:pt x="24936" y="36228"/>
                      <a:pt x="24542" y="35538"/>
                      <a:pt x="24031" y="34938"/>
                    </a:cubicBezTo>
                    <a:cubicBezTo>
                      <a:pt x="24455" y="34859"/>
                      <a:pt x="24882" y="34821"/>
                      <a:pt x="25305" y="34821"/>
                    </a:cubicBezTo>
                    <a:close/>
                    <a:moveTo>
                      <a:pt x="106096" y="34617"/>
                    </a:moveTo>
                    <a:cubicBezTo>
                      <a:pt x="106559" y="34617"/>
                      <a:pt x="107026" y="34664"/>
                      <a:pt x="107489" y="34758"/>
                    </a:cubicBezTo>
                    <a:cubicBezTo>
                      <a:pt x="106495" y="35995"/>
                      <a:pt x="105948" y="37563"/>
                      <a:pt x="106127" y="39212"/>
                    </a:cubicBezTo>
                    <a:cubicBezTo>
                      <a:pt x="104873" y="37760"/>
                      <a:pt x="103000" y="36810"/>
                      <a:pt x="101011" y="36810"/>
                    </a:cubicBezTo>
                    <a:cubicBezTo>
                      <a:pt x="102344" y="35398"/>
                      <a:pt x="104192" y="34617"/>
                      <a:pt x="106096" y="34617"/>
                    </a:cubicBezTo>
                    <a:close/>
                    <a:moveTo>
                      <a:pt x="70794" y="30109"/>
                    </a:moveTo>
                    <a:cubicBezTo>
                      <a:pt x="71289" y="30109"/>
                      <a:pt x="71788" y="30161"/>
                      <a:pt x="72283" y="30269"/>
                    </a:cubicBezTo>
                    <a:cubicBezTo>
                      <a:pt x="71289" y="31524"/>
                      <a:pt x="70742" y="33110"/>
                      <a:pt x="70939" y="34785"/>
                    </a:cubicBezTo>
                    <a:lnTo>
                      <a:pt x="70957" y="34785"/>
                    </a:lnTo>
                    <a:cubicBezTo>
                      <a:pt x="71462" y="34672"/>
                      <a:pt x="71973" y="34617"/>
                      <a:pt x="72479" y="34617"/>
                    </a:cubicBezTo>
                    <a:cubicBezTo>
                      <a:pt x="74381" y="34617"/>
                      <a:pt x="76233" y="35395"/>
                      <a:pt x="77570" y="36810"/>
                    </a:cubicBezTo>
                    <a:cubicBezTo>
                      <a:pt x="75527" y="36810"/>
                      <a:pt x="73601" y="37814"/>
                      <a:pt x="72346" y="39337"/>
                    </a:cubicBezTo>
                    <a:cubicBezTo>
                      <a:pt x="72694" y="35639"/>
                      <a:pt x="69398" y="32366"/>
                      <a:pt x="65704" y="32366"/>
                    </a:cubicBezTo>
                    <a:cubicBezTo>
                      <a:pt x="65687" y="32366"/>
                      <a:pt x="65670" y="32366"/>
                      <a:pt x="65653" y="32366"/>
                    </a:cubicBezTo>
                    <a:lnTo>
                      <a:pt x="65653" y="32366"/>
                    </a:lnTo>
                    <a:cubicBezTo>
                      <a:pt x="66994" y="30911"/>
                      <a:pt x="68863" y="30109"/>
                      <a:pt x="70794" y="30109"/>
                    </a:cubicBezTo>
                    <a:close/>
                    <a:moveTo>
                      <a:pt x="35613" y="34809"/>
                    </a:moveTo>
                    <a:cubicBezTo>
                      <a:pt x="36073" y="34809"/>
                      <a:pt x="36537" y="34854"/>
                      <a:pt x="36997" y="34946"/>
                    </a:cubicBezTo>
                    <a:cubicBezTo>
                      <a:pt x="36013" y="36189"/>
                      <a:pt x="35458" y="37762"/>
                      <a:pt x="35634" y="39407"/>
                    </a:cubicBezTo>
                    <a:lnTo>
                      <a:pt x="35634" y="39407"/>
                    </a:lnTo>
                    <a:cubicBezTo>
                      <a:pt x="34388" y="37948"/>
                      <a:pt x="32507" y="36998"/>
                      <a:pt x="30519" y="36998"/>
                    </a:cubicBezTo>
                    <a:cubicBezTo>
                      <a:pt x="31861" y="35584"/>
                      <a:pt x="33709" y="34809"/>
                      <a:pt x="35613" y="34809"/>
                    </a:cubicBezTo>
                    <a:close/>
                    <a:moveTo>
                      <a:pt x="136132" y="32662"/>
                    </a:moveTo>
                    <a:cubicBezTo>
                      <a:pt x="139308" y="32662"/>
                      <a:pt x="142484" y="34740"/>
                      <a:pt x="142525" y="38898"/>
                    </a:cubicBezTo>
                    <a:cubicBezTo>
                      <a:pt x="142046" y="38793"/>
                      <a:pt x="141563" y="38742"/>
                      <a:pt x="141084" y="38742"/>
                    </a:cubicBezTo>
                    <a:cubicBezTo>
                      <a:pt x="139231" y="38742"/>
                      <a:pt x="137433" y="39508"/>
                      <a:pt x="136145" y="40896"/>
                    </a:cubicBezTo>
                    <a:cubicBezTo>
                      <a:pt x="134863" y="39525"/>
                      <a:pt x="133071" y="38737"/>
                      <a:pt x="131190" y="38737"/>
                    </a:cubicBezTo>
                    <a:cubicBezTo>
                      <a:pt x="130706" y="38737"/>
                      <a:pt x="130222" y="38791"/>
                      <a:pt x="129747" y="38898"/>
                    </a:cubicBezTo>
                    <a:cubicBezTo>
                      <a:pt x="129783" y="34740"/>
                      <a:pt x="132957" y="32662"/>
                      <a:pt x="136132" y="32662"/>
                    </a:cubicBezTo>
                    <a:close/>
                    <a:moveTo>
                      <a:pt x="112818" y="32662"/>
                    </a:moveTo>
                    <a:cubicBezTo>
                      <a:pt x="115995" y="32662"/>
                      <a:pt x="119174" y="34740"/>
                      <a:pt x="119218" y="38898"/>
                    </a:cubicBezTo>
                    <a:cubicBezTo>
                      <a:pt x="118738" y="38793"/>
                      <a:pt x="118254" y="38742"/>
                      <a:pt x="117774" y="38742"/>
                    </a:cubicBezTo>
                    <a:cubicBezTo>
                      <a:pt x="115916" y="38742"/>
                      <a:pt x="114117" y="39510"/>
                      <a:pt x="112821" y="40905"/>
                    </a:cubicBezTo>
                    <a:cubicBezTo>
                      <a:pt x="111548" y="39525"/>
                      <a:pt x="109756" y="38746"/>
                      <a:pt x="107874" y="38746"/>
                    </a:cubicBezTo>
                    <a:cubicBezTo>
                      <a:pt x="107391" y="38746"/>
                      <a:pt x="106907" y="38791"/>
                      <a:pt x="106432" y="38898"/>
                    </a:cubicBezTo>
                    <a:cubicBezTo>
                      <a:pt x="106468" y="34740"/>
                      <a:pt x="109642" y="32662"/>
                      <a:pt x="112818" y="32662"/>
                    </a:cubicBezTo>
                    <a:close/>
                    <a:moveTo>
                      <a:pt x="89290" y="32762"/>
                    </a:moveTo>
                    <a:cubicBezTo>
                      <a:pt x="91871" y="32762"/>
                      <a:pt x="94452" y="34136"/>
                      <a:pt x="95348" y="36882"/>
                    </a:cubicBezTo>
                    <a:lnTo>
                      <a:pt x="95375" y="36882"/>
                    </a:lnTo>
                    <a:cubicBezTo>
                      <a:pt x="95572" y="37545"/>
                      <a:pt x="95679" y="38235"/>
                      <a:pt x="95688" y="38934"/>
                    </a:cubicBezTo>
                    <a:cubicBezTo>
                      <a:pt x="95213" y="38832"/>
                      <a:pt x="94735" y="38782"/>
                      <a:pt x="94260" y="38782"/>
                    </a:cubicBezTo>
                    <a:cubicBezTo>
                      <a:pt x="92399" y="38782"/>
                      <a:pt x="90599" y="39549"/>
                      <a:pt x="89299" y="40941"/>
                    </a:cubicBezTo>
                    <a:cubicBezTo>
                      <a:pt x="88018" y="39561"/>
                      <a:pt x="86226" y="38782"/>
                      <a:pt x="84344" y="38782"/>
                    </a:cubicBezTo>
                    <a:cubicBezTo>
                      <a:pt x="83860" y="38782"/>
                      <a:pt x="83376" y="38835"/>
                      <a:pt x="82902" y="38934"/>
                    </a:cubicBezTo>
                    <a:cubicBezTo>
                      <a:pt x="82902" y="38235"/>
                      <a:pt x="83009" y="37545"/>
                      <a:pt x="83215" y="36882"/>
                    </a:cubicBezTo>
                    <a:lnTo>
                      <a:pt x="83233" y="36882"/>
                    </a:lnTo>
                    <a:cubicBezTo>
                      <a:pt x="84129" y="34136"/>
                      <a:pt x="86710" y="32762"/>
                      <a:pt x="89290" y="32762"/>
                    </a:cubicBezTo>
                    <a:close/>
                    <a:moveTo>
                      <a:pt x="42338" y="32863"/>
                    </a:moveTo>
                    <a:cubicBezTo>
                      <a:pt x="45512" y="32863"/>
                      <a:pt x="48684" y="34938"/>
                      <a:pt x="48726" y="39091"/>
                    </a:cubicBezTo>
                    <a:lnTo>
                      <a:pt x="48726" y="39091"/>
                    </a:lnTo>
                    <a:cubicBezTo>
                      <a:pt x="48257" y="38992"/>
                      <a:pt x="47785" y="38943"/>
                      <a:pt x="47316" y="38943"/>
                    </a:cubicBezTo>
                    <a:cubicBezTo>
                      <a:pt x="45455" y="38943"/>
                      <a:pt x="43655" y="39710"/>
                      <a:pt x="42355" y="41102"/>
                    </a:cubicBezTo>
                    <a:cubicBezTo>
                      <a:pt x="41081" y="39730"/>
                      <a:pt x="39293" y="38952"/>
                      <a:pt x="37414" y="38952"/>
                    </a:cubicBezTo>
                    <a:cubicBezTo>
                      <a:pt x="37404" y="38952"/>
                      <a:pt x="37393" y="38952"/>
                      <a:pt x="37382" y="38952"/>
                    </a:cubicBezTo>
                    <a:cubicBezTo>
                      <a:pt x="36898" y="38952"/>
                      <a:pt x="36415" y="38997"/>
                      <a:pt x="35940" y="39104"/>
                    </a:cubicBezTo>
                    <a:cubicBezTo>
                      <a:pt x="35980" y="34944"/>
                      <a:pt x="39160" y="32863"/>
                      <a:pt x="42338" y="32863"/>
                    </a:cubicBezTo>
                    <a:close/>
                    <a:moveTo>
                      <a:pt x="65648" y="32868"/>
                    </a:moveTo>
                    <a:cubicBezTo>
                      <a:pt x="68825" y="32868"/>
                      <a:pt x="72001" y="34946"/>
                      <a:pt x="72041" y="39104"/>
                    </a:cubicBezTo>
                    <a:cubicBezTo>
                      <a:pt x="71563" y="38999"/>
                      <a:pt x="71081" y="38948"/>
                      <a:pt x="70602" y="38948"/>
                    </a:cubicBezTo>
                    <a:cubicBezTo>
                      <a:pt x="68748" y="38948"/>
                      <a:pt x="66949" y="39716"/>
                      <a:pt x="65653" y="41111"/>
                    </a:cubicBezTo>
                    <a:cubicBezTo>
                      <a:pt x="64371" y="39731"/>
                      <a:pt x="62579" y="38952"/>
                      <a:pt x="60697" y="38952"/>
                    </a:cubicBezTo>
                    <a:cubicBezTo>
                      <a:pt x="60214" y="38952"/>
                      <a:pt x="59730" y="38997"/>
                      <a:pt x="59255" y="39104"/>
                    </a:cubicBezTo>
                    <a:cubicBezTo>
                      <a:pt x="59295" y="34946"/>
                      <a:pt x="62472" y="32868"/>
                      <a:pt x="65648" y="32868"/>
                    </a:cubicBezTo>
                    <a:close/>
                    <a:moveTo>
                      <a:pt x="18803" y="32968"/>
                    </a:moveTo>
                    <a:cubicBezTo>
                      <a:pt x="21386" y="32968"/>
                      <a:pt x="23968" y="34342"/>
                      <a:pt x="24864" y="37088"/>
                    </a:cubicBezTo>
                    <a:lnTo>
                      <a:pt x="24882" y="37088"/>
                    </a:lnTo>
                    <a:cubicBezTo>
                      <a:pt x="25088" y="37751"/>
                      <a:pt x="25196" y="38441"/>
                      <a:pt x="25196" y="39140"/>
                    </a:cubicBezTo>
                    <a:cubicBezTo>
                      <a:pt x="24723" y="39038"/>
                      <a:pt x="24246" y="38988"/>
                      <a:pt x="23772" y="38988"/>
                    </a:cubicBezTo>
                    <a:cubicBezTo>
                      <a:pt x="21913" y="38988"/>
                      <a:pt x="20107" y="39755"/>
                      <a:pt x="18807" y="41147"/>
                    </a:cubicBezTo>
                    <a:cubicBezTo>
                      <a:pt x="17526" y="39767"/>
                      <a:pt x="15734" y="38988"/>
                      <a:pt x="13852" y="38988"/>
                    </a:cubicBezTo>
                    <a:cubicBezTo>
                      <a:pt x="13368" y="38988"/>
                      <a:pt x="12884" y="39041"/>
                      <a:pt x="12409" y="39140"/>
                    </a:cubicBezTo>
                    <a:cubicBezTo>
                      <a:pt x="12409" y="38441"/>
                      <a:pt x="12517" y="37751"/>
                      <a:pt x="12723" y="37088"/>
                    </a:cubicBezTo>
                    <a:lnTo>
                      <a:pt x="12741" y="37088"/>
                    </a:lnTo>
                    <a:cubicBezTo>
                      <a:pt x="13637" y="34342"/>
                      <a:pt x="16220" y="32968"/>
                      <a:pt x="18803" y="32968"/>
                    </a:cubicBezTo>
                    <a:close/>
                    <a:moveTo>
                      <a:pt x="117968" y="39112"/>
                    </a:moveTo>
                    <a:cubicBezTo>
                      <a:pt x="118392" y="39112"/>
                      <a:pt x="118820" y="39151"/>
                      <a:pt x="119245" y="39230"/>
                    </a:cubicBezTo>
                    <a:cubicBezTo>
                      <a:pt x="118726" y="39848"/>
                      <a:pt x="118322" y="40565"/>
                      <a:pt x="118063" y="41326"/>
                    </a:cubicBezTo>
                    <a:lnTo>
                      <a:pt x="118063" y="41317"/>
                    </a:lnTo>
                    <a:lnTo>
                      <a:pt x="118054" y="41344"/>
                    </a:lnTo>
                    <a:cubicBezTo>
                      <a:pt x="118054" y="41353"/>
                      <a:pt x="118045" y="41362"/>
                      <a:pt x="118036" y="41380"/>
                    </a:cubicBezTo>
                    <a:cubicBezTo>
                      <a:pt x="117812" y="42061"/>
                      <a:pt x="117713" y="42787"/>
                      <a:pt x="117758" y="43504"/>
                    </a:cubicBezTo>
                    <a:cubicBezTo>
                      <a:pt x="116508" y="42200"/>
                      <a:pt x="114748" y="41362"/>
                      <a:pt x="112888" y="41362"/>
                    </a:cubicBezTo>
                    <a:cubicBezTo>
                      <a:pt x="112869" y="41362"/>
                      <a:pt x="112849" y="41362"/>
                      <a:pt x="112830" y="41362"/>
                    </a:cubicBezTo>
                    <a:cubicBezTo>
                      <a:pt x="114167" y="39915"/>
                      <a:pt x="116034" y="39112"/>
                      <a:pt x="117968" y="39112"/>
                    </a:cubicBezTo>
                    <a:close/>
                    <a:moveTo>
                      <a:pt x="130986" y="39112"/>
                    </a:moveTo>
                    <a:cubicBezTo>
                      <a:pt x="132916" y="39112"/>
                      <a:pt x="134791" y="39915"/>
                      <a:pt x="136136" y="41362"/>
                    </a:cubicBezTo>
                    <a:cubicBezTo>
                      <a:pt x="136116" y="41362"/>
                      <a:pt x="136096" y="41362"/>
                      <a:pt x="136077" y="41362"/>
                    </a:cubicBezTo>
                    <a:cubicBezTo>
                      <a:pt x="134208" y="41362"/>
                      <a:pt x="132440" y="42200"/>
                      <a:pt x="131199" y="43504"/>
                    </a:cubicBezTo>
                    <a:cubicBezTo>
                      <a:pt x="131234" y="42787"/>
                      <a:pt x="131136" y="42070"/>
                      <a:pt x="130912" y="41389"/>
                    </a:cubicBezTo>
                    <a:lnTo>
                      <a:pt x="130912" y="41380"/>
                    </a:lnTo>
                    <a:cubicBezTo>
                      <a:pt x="130912" y="41371"/>
                      <a:pt x="130903" y="41362"/>
                      <a:pt x="130903" y="41344"/>
                    </a:cubicBezTo>
                    <a:cubicBezTo>
                      <a:pt x="130894" y="41335"/>
                      <a:pt x="130903" y="41335"/>
                      <a:pt x="130894" y="41326"/>
                    </a:cubicBezTo>
                    <a:cubicBezTo>
                      <a:pt x="130625" y="40556"/>
                      <a:pt x="130231" y="39848"/>
                      <a:pt x="129711" y="39230"/>
                    </a:cubicBezTo>
                    <a:cubicBezTo>
                      <a:pt x="130135" y="39151"/>
                      <a:pt x="130562" y="39112"/>
                      <a:pt x="130986" y="39112"/>
                    </a:cubicBezTo>
                    <a:close/>
                    <a:moveTo>
                      <a:pt x="84143" y="39166"/>
                    </a:moveTo>
                    <a:cubicBezTo>
                      <a:pt x="86077" y="39166"/>
                      <a:pt x="87946" y="39968"/>
                      <a:pt x="89290" y="41416"/>
                    </a:cubicBezTo>
                    <a:cubicBezTo>
                      <a:pt x="89271" y="41416"/>
                      <a:pt x="89251" y="41416"/>
                      <a:pt x="89231" y="41416"/>
                    </a:cubicBezTo>
                    <a:cubicBezTo>
                      <a:pt x="87362" y="41416"/>
                      <a:pt x="85595" y="42254"/>
                      <a:pt x="84353" y="43557"/>
                    </a:cubicBezTo>
                    <a:cubicBezTo>
                      <a:pt x="84434" y="41963"/>
                      <a:pt x="83851" y="40457"/>
                      <a:pt x="82866" y="39283"/>
                    </a:cubicBezTo>
                    <a:cubicBezTo>
                      <a:pt x="83291" y="39204"/>
                      <a:pt x="83719" y="39166"/>
                      <a:pt x="84143" y="39166"/>
                    </a:cubicBezTo>
                    <a:close/>
                    <a:moveTo>
                      <a:pt x="94430" y="39165"/>
                    </a:moveTo>
                    <a:cubicBezTo>
                      <a:pt x="94857" y="39165"/>
                      <a:pt x="95287" y="39204"/>
                      <a:pt x="95715" y="39283"/>
                    </a:cubicBezTo>
                    <a:cubicBezTo>
                      <a:pt x="94720" y="40466"/>
                      <a:pt x="94138" y="41963"/>
                      <a:pt x="94228" y="43557"/>
                    </a:cubicBezTo>
                    <a:cubicBezTo>
                      <a:pt x="92977" y="42254"/>
                      <a:pt x="91218" y="41416"/>
                      <a:pt x="89350" y="41416"/>
                    </a:cubicBezTo>
                    <a:cubicBezTo>
                      <a:pt x="89330" y="41416"/>
                      <a:pt x="89310" y="41416"/>
                      <a:pt x="89290" y="41416"/>
                    </a:cubicBezTo>
                    <a:cubicBezTo>
                      <a:pt x="90626" y="39963"/>
                      <a:pt x="92497" y="39165"/>
                      <a:pt x="94430" y="39165"/>
                    </a:cubicBezTo>
                    <a:close/>
                    <a:moveTo>
                      <a:pt x="47493" y="39318"/>
                    </a:moveTo>
                    <a:cubicBezTo>
                      <a:pt x="47917" y="39318"/>
                      <a:pt x="48345" y="39357"/>
                      <a:pt x="48771" y="39436"/>
                    </a:cubicBezTo>
                    <a:cubicBezTo>
                      <a:pt x="48242" y="40054"/>
                      <a:pt x="47839" y="40762"/>
                      <a:pt x="47579" y="41523"/>
                    </a:cubicBezTo>
                    <a:cubicBezTo>
                      <a:pt x="47579" y="41532"/>
                      <a:pt x="47579" y="41532"/>
                      <a:pt x="47579" y="41541"/>
                    </a:cubicBezTo>
                    <a:lnTo>
                      <a:pt x="47561" y="41586"/>
                    </a:lnTo>
                    <a:cubicBezTo>
                      <a:pt x="47337" y="42267"/>
                      <a:pt x="47239" y="42984"/>
                      <a:pt x="47275" y="43710"/>
                    </a:cubicBezTo>
                    <a:cubicBezTo>
                      <a:pt x="46033" y="42406"/>
                      <a:pt x="44274" y="41568"/>
                      <a:pt x="42406" y="41568"/>
                    </a:cubicBezTo>
                    <a:cubicBezTo>
                      <a:pt x="42386" y="41568"/>
                      <a:pt x="42366" y="41568"/>
                      <a:pt x="42346" y="41568"/>
                    </a:cubicBezTo>
                    <a:cubicBezTo>
                      <a:pt x="43684" y="40121"/>
                      <a:pt x="45557" y="39318"/>
                      <a:pt x="47493" y="39318"/>
                    </a:cubicBezTo>
                    <a:close/>
                    <a:moveTo>
                      <a:pt x="60506" y="39318"/>
                    </a:moveTo>
                    <a:cubicBezTo>
                      <a:pt x="62442" y="39318"/>
                      <a:pt x="64315" y="40121"/>
                      <a:pt x="65653" y="41568"/>
                    </a:cubicBezTo>
                    <a:cubicBezTo>
                      <a:pt x="65633" y="41568"/>
                      <a:pt x="65613" y="41568"/>
                      <a:pt x="65593" y="41568"/>
                    </a:cubicBezTo>
                    <a:cubicBezTo>
                      <a:pt x="63724" y="41568"/>
                      <a:pt x="61965" y="42398"/>
                      <a:pt x="60715" y="43710"/>
                    </a:cubicBezTo>
                    <a:cubicBezTo>
                      <a:pt x="60751" y="42984"/>
                      <a:pt x="60662" y="42267"/>
                      <a:pt x="60438" y="41586"/>
                    </a:cubicBezTo>
                    <a:cubicBezTo>
                      <a:pt x="60438" y="41577"/>
                      <a:pt x="60429" y="41559"/>
                      <a:pt x="60420" y="41550"/>
                    </a:cubicBezTo>
                    <a:cubicBezTo>
                      <a:pt x="60420" y="41541"/>
                      <a:pt x="60420" y="41532"/>
                      <a:pt x="60411" y="41532"/>
                    </a:cubicBezTo>
                    <a:cubicBezTo>
                      <a:pt x="60151" y="40762"/>
                      <a:pt x="59748" y="40054"/>
                      <a:pt x="59228" y="39436"/>
                    </a:cubicBezTo>
                    <a:cubicBezTo>
                      <a:pt x="59654" y="39357"/>
                      <a:pt x="60082" y="39318"/>
                      <a:pt x="60506" y="39318"/>
                    </a:cubicBezTo>
                    <a:close/>
                    <a:moveTo>
                      <a:pt x="23963" y="39353"/>
                    </a:moveTo>
                    <a:cubicBezTo>
                      <a:pt x="24391" y="39353"/>
                      <a:pt x="24821" y="39392"/>
                      <a:pt x="25250" y="39472"/>
                    </a:cubicBezTo>
                    <a:cubicBezTo>
                      <a:pt x="24255" y="40654"/>
                      <a:pt x="23673" y="42151"/>
                      <a:pt x="23753" y="43746"/>
                    </a:cubicBezTo>
                    <a:cubicBezTo>
                      <a:pt x="22512" y="42442"/>
                      <a:pt x="20744" y="41604"/>
                      <a:pt x="18884" y="41604"/>
                    </a:cubicBezTo>
                    <a:cubicBezTo>
                      <a:pt x="18864" y="41604"/>
                      <a:pt x="18845" y="41604"/>
                      <a:pt x="18825" y="41604"/>
                    </a:cubicBezTo>
                    <a:cubicBezTo>
                      <a:pt x="18805" y="41604"/>
                      <a:pt x="18786" y="41604"/>
                      <a:pt x="18766" y="41604"/>
                    </a:cubicBezTo>
                    <a:cubicBezTo>
                      <a:pt x="16897" y="41604"/>
                      <a:pt x="15129" y="42442"/>
                      <a:pt x="13888" y="43746"/>
                    </a:cubicBezTo>
                    <a:cubicBezTo>
                      <a:pt x="13951" y="42160"/>
                      <a:pt x="13368" y="40663"/>
                      <a:pt x="12382" y="39480"/>
                    </a:cubicBezTo>
                    <a:lnTo>
                      <a:pt x="12391" y="39472"/>
                    </a:lnTo>
                    <a:cubicBezTo>
                      <a:pt x="12820" y="39392"/>
                      <a:pt x="13250" y="39353"/>
                      <a:pt x="13678" y="39353"/>
                    </a:cubicBezTo>
                    <a:cubicBezTo>
                      <a:pt x="15611" y="39353"/>
                      <a:pt x="17482" y="40150"/>
                      <a:pt x="18825" y="41595"/>
                    </a:cubicBezTo>
                    <a:cubicBezTo>
                      <a:pt x="20161" y="40150"/>
                      <a:pt x="22031" y="39353"/>
                      <a:pt x="23963" y="39353"/>
                    </a:cubicBezTo>
                    <a:close/>
                    <a:moveTo>
                      <a:pt x="107663" y="39105"/>
                    </a:moveTo>
                    <a:cubicBezTo>
                      <a:pt x="109597" y="39105"/>
                      <a:pt x="111471" y="39906"/>
                      <a:pt x="112812" y="41353"/>
                    </a:cubicBezTo>
                    <a:cubicBezTo>
                      <a:pt x="112793" y="41353"/>
                      <a:pt x="112774" y="41353"/>
                      <a:pt x="112756" y="41353"/>
                    </a:cubicBezTo>
                    <a:cubicBezTo>
                      <a:pt x="110769" y="41353"/>
                      <a:pt x="108902" y="42299"/>
                      <a:pt x="107650" y="43755"/>
                    </a:cubicBezTo>
                    <a:lnTo>
                      <a:pt x="107650" y="43755"/>
                    </a:lnTo>
                    <a:cubicBezTo>
                      <a:pt x="107803" y="42088"/>
                      <a:pt x="107211" y="40511"/>
                      <a:pt x="106172" y="39274"/>
                    </a:cubicBezTo>
                    <a:lnTo>
                      <a:pt x="106172" y="39265"/>
                    </a:lnTo>
                    <a:cubicBezTo>
                      <a:pt x="106668" y="39158"/>
                      <a:pt x="107167" y="39105"/>
                      <a:pt x="107663" y="39105"/>
                    </a:cubicBezTo>
                    <a:close/>
                    <a:moveTo>
                      <a:pt x="37187" y="39310"/>
                    </a:moveTo>
                    <a:cubicBezTo>
                      <a:pt x="39118" y="39310"/>
                      <a:pt x="40989" y="40106"/>
                      <a:pt x="42328" y="41559"/>
                    </a:cubicBezTo>
                    <a:cubicBezTo>
                      <a:pt x="42310" y="41559"/>
                      <a:pt x="42291" y="41559"/>
                      <a:pt x="42273" y="41559"/>
                    </a:cubicBezTo>
                    <a:cubicBezTo>
                      <a:pt x="40286" y="41559"/>
                      <a:pt x="38419" y="42505"/>
                      <a:pt x="37167" y="43952"/>
                    </a:cubicBezTo>
                    <a:cubicBezTo>
                      <a:pt x="37320" y="42294"/>
                      <a:pt x="36728" y="40708"/>
                      <a:pt x="35689" y="39480"/>
                    </a:cubicBezTo>
                    <a:lnTo>
                      <a:pt x="35689" y="39472"/>
                    </a:lnTo>
                    <a:cubicBezTo>
                      <a:pt x="36187" y="39363"/>
                      <a:pt x="36689" y="39310"/>
                      <a:pt x="37187" y="39310"/>
                    </a:cubicBezTo>
                    <a:close/>
                    <a:moveTo>
                      <a:pt x="124475" y="37261"/>
                    </a:moveTo>
                    <a:cubicBezTo>
                      <a:pt x="127048" y="37261"/>
                      <a:pt x="129621" y="38627"/>
                      <a:pt x="130527" y="41362"/>
                    </a:cubicBezTo>
                    <a:cubicBezTo>
                      <a:pt x="130751" y="42043"/>
                      <a:pt x="130867" y="42760"/>
                      <a:pt x="130867" y="43486"/>
                    </a:cubicBezTo>
                    <a:cubicBezTo>
                      <a:pt x="130392" y="43384"/>
                      <a:pt x="129914" y="43334"/>
                      <a:pt x="129439" y="43334"/>
                    </a:cubicBezTo>
                    <a:cubicBezTo>
                      <a:pt x="127578" y="43334"/>
                      <a:pt x="125778" y="44101"/>
                      <a:pt x="124478" y="45493"/>
                    </a:cubicBezTo>
                    <a:cubicBezTo>
                      <a:pt x="123206" y="44113"/>
                      <a:pt x="121405" y="43333"/>
                      <a:pt x="119532" y="43333"/>
                    </a:cubicBezTo>
                    <a:cubicBezTo>
                      <a:pt x="119039" y="43333"/>
                      <a:pt x="118555" y="43387"/>
                      <a:pt x="118089" y="43486"/>
                    </a:cubicBezTo>
                    <a:cubicBezTo>
                      <a:pt x="118089" y="42760"/>
                      <a:pt x="118197" y="42034"/>
                      <a:pt x="118430" y="41344"/>
                    </a:cubicBezTo>
                    <a:cubicBezTo>
                      <a:pt x="119339" y="38623"/>
                      <a:pt x="121907" y="37261"/>
                      <a:pt x="124475" y="37261"/>
                    </a:cubicBezTo>
                    <a:close/>
                    <a:moveTo>
                      <a:pt x="77632" y="37306"/>
                    </a:moveTo>
                    <a:cubicBezTo>
                      <a:pt x="80806" y="37306"/>
                      <a:pt x="83980" y="39382"/>
                      <a:pt x="84022" y="43538"/>
                    </a:cubicBezTo>
                    <a:lnTo>
                      <a:pt x="84022" y="43538"/>
                    </a:lnTo>
                    <a:cubicBezTo>
                      <a:pt x="83549" y="43437"/>
                      <a:pt x="83074" y="43388"/>
                      <a:pt x="82603" y="43388"/>
                    </a:cubicBezTo>
                    <a:cubicBezTo>
                      <a:pt x="80742" y="43388"/>
                      <a:pt x="78941" y="44154"/>
                      <a:pt x="77642" y="45547"/>
                    </a:cubicBezTo>
                    <a:cubicBezTo>
                      <a:pt x="76360" y="44167"/>
                      <a:pt x="74568" y="43387"/>
                      <a:pt x="72687" y="43387"/>
                    </a:cubicBezTo>
                    <a:cubicBezTo>
                      <a:pt x="72203" y="43387"/>
                      <a:pt x="71719" y="43441"/>
                      <a:pt x="71244" y="43540"/>
                    </a:cubicBezTo>
                    <a:cubicBezTo>
                      <a:pt x="71280" y="39385"/>
                      <a:pt x="74456" y="37306"/>
                      <a:pt x="77632" y="37306"/>
                    </a:cubicBezTo>
                    <a:close/>
                    <a:moveTo>
                      <a:pt x="100947" y="37306"/>
                    </a:moveTo>
                    <a:cubicBezTo>
                      <a:pt x="104122" y="37306"/>
                      <a:pt x="107296" y="39383"/>
                      <a:pt x="107337" y="43540"/>
                    </a:cubicBezTo>
                    <a:cubicBezTo>
                      <a:pt x="106864" y="43438"/>
                      <a:pt x="106386" y="43388"/>
                      <a:pt x="105913" y="43388"/>
                    </a:cubicBezTo>
                    <a:cubicBezTo>
                      <a:pt x="104054" y="43388"/>
                      <a:pt x="102249" y="44154"/>
                      <a:pt x="100957" y="45547"/>
                    </a:cubicBezTo>
                    <a:cubicBezTo>
                      <a:pt x="99676" y="44167"/>
                      <a:pt x="97883" y="43387"/>
                      <a:pt x="96002" y="43387"/>
                    </a:cubicBezTo>
                    <a:cubicBezTo>
                      <a:pt x="95518" y="43387"/>
                      <a:pt x="95034" y="43441"/>
                      <a:pt x="94559" y="43540"/>
                    </a:cubicBezTo>
                    <a:cubicBezTo>
                      <a:pt x="94595" y="39385"/>
                      <a:pt x="97771" y="37306"/>
                      <a:pt x="100947" y="37306"/>
                    </a:cubicBezTo>
                    <a:close/>
                    <a:moveTo>
                      <a:pt x="54009" y="37465"/>
                    </a:moveTo>
                    <a:cubicBezTo>
                      <a:pt x="56582" y="37465"/>
                      <a:pt x="59156" y="38830"/>
                      <a:pt x="60061" y="41559"/>
                    </a:cubicBezTo>
                    <a:cubicBezTo>
                      <a:pt x="60285" y="42249"/>
                      <a:pt x="60393" y="42966"/>
                      <a:pt x="60393" y="43692"/>
                    </a:cubicBezTo>
                    <a:cubicBezTo>
                      <a:pt x="59920" y="43590"/>
                      <a:pt x="59442" y="43540"/>
                      <a:pt x="58969" y="43540"/>
                    </a:cubicBezTo>
                    <a:cubicBezTo>
                      <a:pt x="57110" y="43540"/>
                      <a:pt x="55305" y="44307"/>
                      <a:pt x="54013" y="45699"/>
                    </a:cubicBezTo>
                    <a:cubicBezTo>
                      <a:pt x="52739" y="44318"/>
                      <a:pt x="50951" y="43539"/>
                      <a:pt x="49072" y="43539"/>
                    </a:cubicBezTo>
                    <a:cubicBezTo>
                      <a:pt x="49061" y="43539"/>
                      <a:pt x="49051" y="43540"/>
                      <a:pt x="49040" y="43540"/>
                    </a:cubicBezTo>
                    <a:cubicBezTo>
                      <a:pt x="48556" y="43540"/>
                      <a:pt x="48072" y="43593"/>
                      <a:pt x="47597" y="43692"/>
                    </a:cubicBezTo>
                    <a:cubicBezTo>
                      <a:pt x="47597" y="42966"/>
                      <a:pt x="47714" y="42249"/>
                      <a:pt x="47938" y="41559"/>
                    </a:cubicBezTo>
                    <a:lnTo>
                      <a:pt x="47956" y="41550"/>
                    </a:lnTo>
                    <a:cubicBezTo>
                      <a:pt x="48865" y="38827"/>
                      <a:pt x="51437" y="37465"/>
                      <a:pt x="54009" y="37465"/>
                    </a:cubicBezTo>
                    <a:close/>
                    <a:moveTo>
                      <a:pt x="7163" y="37500"/>
                    </a:moveTo>
                    <a:cubicBezTo>
                      <a:pt x="10339" y="37500"/>
                      <a:pt x="13516" y="39579"/>
                      <a:pt x="13556" y="43737"/>
                    </a:cubicBezTo>
                    <a:cubicBezTo>
                      <a:pt x="13079" y="43632"/>
                      <a:pt x="12598" y="43582"/>
                      <a:pt x="12120" y="43582"/>
                    </a:cubicBezTo>
                    <a:cubicBezTo>
                      <a:pt x="10263" y="43582"/>
                      <a:pt x="8460" y="44350"/>
                      <a:pt x="7163" y="45739"/>
                    </a:cubicBezTo>
                    <a:lnTo>
                      <a:pt x="7163" y="45739"/>
                    </a:lnTo>
                    <a:cubicBezTo>
                      <a:pt x="5882" y="44362"/>
                      <a:pt x="4092" y="43584"/>
                      <a:pt x="2212" y="43584"/>
                    </a:cubicBezTo>
                    <a:cubicBezTo>
                      <a:pt x="1728" y="43584"/>
                      <a:pt x="1245" y="43638"/>
                      <a:pt x="770" y="43737"/>
                    </a:cubicBezTo>
                    <a:cubicBezTo>
                      <a:pt x="810" y="39579"/>
                      <a:pt x="3987" y="37500"/>
                      <a:pt x="7163" y="37500"/>
                    </a:cubicBezTo>
                    <a:close/>
                    <a:moveTo>
                      <a:pt x="30463" y="37509"/>
                    </a:moveTo>
                    <a:cubicBezTo>
                      <a:pt x="33636" y="37509"/>
                      <a:pt x="36811" y="39587"/>
                      <a:pt x="36854" y="43742"/>
                    </a:cubicBezTo>
                    <a:lnTo>
                      <a:pt x="36854" y="43742"/>
                    </a:lnTo>
                    <a:cubicBezTo>
                      <a:pt x="36384" y="43642"/>
                      <a:pt x="35912" y="43594"/>
                      <a:pt x="35443" y="43594"/>
                    </a:cubicBezTo>
                    <a:cubicBezTo>
                      <a:pt x="33580" y="43594"/>
                      <a:pt x="31775" y="44360"/>
                      <a:pt x="30483" y="45753"/>
                    </a:cubicBezTo>
                    <a:cubicBezTo>
                      <a:pt x="29201" y="44373"/>
                      <a:pt x="27409" y="43593"/>
                      <a:pt x="25528" y="43593"/>
                    </a:cubicBezTo>
                    <a:cubicBezTo>
                      <a:pt x="25044" y="43593"/>
                      <a:pt x="24560" y="43638"/>
                      <a:pt x="24085" y="43746"/>
                    </a:cubicBezTo>
                    <a:cubicBezTo>
                      <a:pt x="24116" y="39588"/>
                      <a:pt x="27288" y="37509"/>
                      <a:pt x="30463" y="37509"/>
                    </a:cubicBezTo>
                    <a:close/>
                    <a:moveTo>
                      <a:pt x="119327" y="43718"/>
                    </a:moveTo>
                    <a:cubicBezTo>
                      <a:pt x="121267" y="43718"/>
                      <a:pt x="123141" y="44520"/>
                      <a:pt x="124478" y="45968"/>
                    </a:cubicBezTo>
                    <a:cubicBezTo>
                      <a:pt x="124458" y="45968"/>
                      <a:pt x="124439" y="45968"/>
                      <a:pt x="124419" y="45968"/>
                    </a:cubicBezTo>
                    <a:cubicBezTo>
                      <a:pt x="122550" y="45968"/>
                      <a:pt x="120782" y="46806"/>
                      <a:pt x="119541" y="48109"/>
                    </a:cubicBezTo>
                    <a:cubicBezTo>
                      <a:pt x="119622" y="46514"/>
                      <a:pt x="119039" y="45018"/>
                      <a:pt x="118045" y="43835"/>
                    </a:cubicBezTo>
                    <a:cubicBezTo>
                      <a:pt x="118472" y="43756"/>
                      <a:pt x="118901" y="43718"/>
                      <a:pt x="119327" y="43718"/>
                    </a:cubicBezTo>
                    <a:close/>
                    <a:moveTo>
                      <a:pt x="129624" y="43718"/>
                    </a:moveTo>
                    <a:cubicBezTo>
                      <a:pt x="130049" y="43718"/>
                      <a:pt x="130477" y="43756"/>
                      <a:pt x="130903" y="43835"/>
                    </a:cubicBezTo>
                    <a:cubicBezTo>
                      <a:pt x="129908" y="45018"/>
                      <a:pt x="129326" y="46523"/>
                      <a:pt x="129415" y="48109"/>
                    </a:cubicBezTo>
                    <a:cubicBezTo>
                      <a:pt x="128165" y="46806"/>
                      <a:pt x="126397" y="45968"/>
                      <a:pt x="124537" y="45968"/>
                    </a:cubicBezTo>
                    <a:cubicBezTo>
                      <a:pt x="124517" y="45968"/>
                      <a:pt x="124498" y="45968"/>
                      <a:pt x="124478" y="45968"/>
                    </a:cubicBezTo>
                    <a:cubicBezTo>
                      <a:pt x="125815" y="44520"/>
                      <a:pt x="127689" y="43718"/>
                      <a:pt x="129624" y="43718"/>
                    </a:cubicBezTo>
                    <a:close/>
                    <a:moveTo>
                      <a:pt x="82779" y="43762"/>
                    </a:moveTo>
                    <a:cubicBezTo>
                      <a:pt x="83204" y="43762"/>
                      <a:pt x="83632" y="43801"/>
                      <a:pt x="84057" y="43880"/>
                    </a:cubicBezTo>
                    <a:cubicBezTo>
                      <a:pt x="83063" y="45063"/>
                      <a:pt x="82480" y="46559"/>
                      <a:pt x="82561" y="48154"/>
                    </a:cubicBezTo>
                    <a:cubicBezTo>
                      <a:pt x="81320" y="46851"/>
                      <a:pt x="79552" y="46012"/>
                      <a:pt x="77683" y="46012"/>
                    </a:cubicBezTo>
                    <a:cubicBezTo>
                      <a:pt x="77666" y="46012"/>
                      <a:pt x="77650" y="46012"/>
                      <a:pt x="77633" y="46013"/>
                    </a:cubicBezTo>
                    <a:lnTo>
                      <a:pt x="77633" y="46013"/>
                    </a:lnTo>
                    <a:cubicBezTo>
                      <a:pt x="78970" y="44565"/>
                      <a:pt x="80844" y="43762"/>
                      <a:pt x="82779" y="43762"/>
                    </a:cubicBezTo>
                    <a:close/>
                    <a:moveTo>
                      <a:pt x="59124" y="43911"/>
                    </a:moveTo>
                    <a:cubicBezTo>
                      <a:pt x="59554" y="43911"/>
                      <a:pt x="59988" y="43951"/>
                      <a:pt x="60420" y="44032"/>
                    </a:cubicBezTo>
                    <a:cubicBezTo>
                      <a:pt x="59425" y="45224"/>
                      <a:pt x="58843" y="46721"/>
                      <a:pt x="58932" y="48316"/>
                    </a:cubicBezTo>
                    <a:lnTo>
                      <a:pt x="58923" y="48307"/>
                    </a:lnTo>
                    <a:cubicBezTo>
                      <a:pt x="57682" y="47003"/>
                      <a:pt x="55914" y="46165"/>
                      <a:pt x="54045" y="46165"/>
                    </a:cubicBezTo>
                    <a:cubicBezTo>
                      <a:pt x="54026" y="46165"/>
                      <a:pt x="54006" y="46165"/>
                      <a:pt x="53986" y="46165"/>
                    </a:cubicBezTo>
                    <a:cubicBezTo>
                      <a:pt x="53966" y="46165"/>
                      <a:pt x="53947" y="46165"/>
                      <a:pt x="53927" y="46165"/>
                    </a:cubicBezTo>
                    <a:cubicBezTo>
                      <a:pt x="52067" y="46165"/>
                      <a:pt x="50299" y="47003"/>
                      <a:pt x="49049" y="48307"/>
                    </a:cubicBezTo>
                    <a:cubicBezTo>
                      <a:pt x="49138" y="46712"/>
                      <a:pt x="48556" y="45206"/>
                      <a:pt x="47561" y="44032"/>
                    </a:cubicBezTo>
                    <a:cubicBezTo>
                      <a:pt x="47990" y="43953"/>
                      <a:pt x="48420" y="43914"/>
                      <a:pt x="48848" y="43914"/>
                    </a:cubicBezTo>
                    <a:cubicBezTo>
                      <a:pt x="50781" y="43914"/>
                      <a:pt x="52652" y="44711"/>
                      <a:pt x="53995" y="46156"/>
                    </a:cubicBezTo>
                    <a:cubicBezTo>
                      <a:pt x="55328" y="44713"/>
                      <a:pt x="57194" y="43911"/>
                      <a:pt x="59124" y="43911"/>
                    </a:cubicBezTo>
                    <a:close/>
                    <a:moveTo>
                      <a:pt x="25317" y="43968"/>
                    </a:moveTo>
                    <a:cubicBezTo>
                      <a:pt x="27250" y="43968"/>
                      <a:pt x="29122" y="44764"/>
                      <a:pt x="30465" y="46210"/>
                    </a:cubicBezTo>
                    <a:lnTo>
                      <a:pt x="30465" y="46210"/>
                    </a:lnTo>
                    <a:cubicBezTo>
                      <a:pt x="30462" y="46210"/>
                      <a:pt x="30459" y="46210"/>
                      <a:pt x="30456" y="46210"/>
                    </a:cubicBezTo>
                    <a:cubicBezTo>
                      <a:pt x="30446" y="46210"/>
                      <a:pt x="30436" y="46210"/>
                      <a:pt x="30426" y="46210"/>
                    </a:cubicBezTo>
                    <a:cubicBezTo>
                      <a:pt x="28546" y="46210"/>
                      <a:pt x="26775" y="47041"/>
                      <a:pt x="25519" y="48351"/>
                    </a:cubicBezTo>
                    <a:cubicBezTo>
                      <a:pt x="25608" y="46765"/>
                      <a:pt x="25026" y="45269"/>
                      <a:pt x="24031" y="44086"/>
                    </a:cubicBezTo>
                    <a:cubicBezTo>
                      <a:pt x="24460" y="44007"/>
                      <a:pt x="24890" y="43968"/>
                      <a:pt x="25317" y="43968"/>
                    </a:cubicBezTo>
                    <a:close/>
                    <a:moveTo>
                      <a:pt x="106094" y="43751"/>
                    </a:moveTo>
                    <a:cubicBezTo>
                      <a:pt x="106570" y="43751"/>
                      <a:pt x="107049" y="43799"/>
                      <a:pt x="107525" y="43898"/>
                    </a:cubicBezTo>
                    <a:cubicBezTo>
                      <a:pt x="106512" y="45161"/>
                      <a:pt x="105939" y="46747"/>
                      <a:pt x="106127" y="48423"/>
                    </a:cubicBezTo>
                    <a:lnTo>
                      <a:pt x="106118" y="48414"/>
                    </a:lnTo>
                    <a:cubicBezTo>
                      <a:pt x="104866" y="46958"/>
                      <a:pt x="102990" y="46012"/>
                      <a:pt x="100995" y="46012"/>
                    </a:cubicBezTo>
                    <a:cubicBezTo>
                      <a:pt x="100976" y="46012"/>
                      <a:pt x="100958" y="46013"/>
                      <a:pt x="100939" y="46013"/>
                    </a:cubicBezTo>
                    <a:cubicBezTo>
                      <a:pt x="100919" y="46012"/>
                      <a:pt x="100899" y="46012"/>
                      <a:pt x="100879" y="46012"/>
                    </a:cubicBezTo>
                    <a:cubicBezTo>
                      <a:pt x="99020" y="46012"/>
                      <a:pt x="97252" y="46842"/>
                      <a:pt x="96011" y="48154"/>
                    </a:cubicBezTo>
                    <a:cubicBezTo>
                      <a:pt x="96091" y="46559"/>
                      <a:pt x="95509" y="45054"/>
                      <a:pt x="94514" y="43880"/>
                    </a:cubicBezTo>
                    <a:cubicBezTo>
                      <a:pt x="94946" y="43798"/>
                      <a:pt x="95380" y="43758"/>
                      <a:pt x="95811" y="43758"/>
                    </a:cubicBezTo>
                    <a:cubicBezTo>
                      <a:pt x="97740" y="43758"/>
                      <a:pt x="99607" y="44561"/>
                      <a:pt x="100948" y="46004"/>
                    </a:cubicBezTo>
                    <a:cubicBezTo>
                      <a:pt x="102286" y="44551"/>
                      <a:pt x="104160" y="43751"/>
                      <a:pt x="106094" y="43751"/>
                    </a:cubicBezTo>
                    <a:close/>
                    <a:moveTo>
                      <a:pt x="70812" y="39306"/>
                    </a:moveTo>
                    <a:cubicBezTo>
                      <a:pt x="71289" y="39306"/>
                      <a:pt x="71770" y="39355"/>
                      <a:pt x="72248" y="39454"/>
                    </a:cubicBezTo>
                    <a:cubicBezTo>
                      <a:pt x="71271" y="40699"/>
                      <a:pt x="70742" y="42276"/>
                      <a:pt x="70939" y="43925"/>
                    </a:cubicBezTo>
                    <a:cubicBezTo>
                      <a:pt x="71449" y="43811"/>
                      <a:pt x="71962" y="43756"/>
                      <a:pt x="72472" y="43756"/>
                    </a:cubicBezTo>
                    <a:cubicBezTo>
                      <a:pt x="74409" y="43756"/>
                      <a:pt x="76285" y="44558"/>
                      <a:pt x="77633" y="46013"/>
                    </a:cubicBezTo>
                    <a:lnTo>
                      <a:pt x="77633" y="46013"/>
                    </a:lnTo>
                    <a:cubicBezTo>
                      <a:pt x="77630" y="46013"/>
                      <a:pt x="77627" y="46013"/>
                      <a:pt x="77624" y="46013"/>
                    </a:cubicBezTo>
                    <a:cubicBezTo>
                      <a:pt x="77606" y="46013"/>
                      <a:pt x="77588" y="46012"/>
                      <a:pt x="77570" y="46012"/>
                    </a:cubicBezTo>
                    <a:cubicBezTo>
                      <a:pt x="75529" y="46012"/>
                      <a:pt x="73598" y="47021"/>
                      <a:pt x="72346" y="48540"/>
                    </a:cubicBezTo>
                    <a:cubicBezTo>
                      <a:pt x="72703" y="44850"/>
                      <a:pt x="69416" y="41568"/>
                      <a:pt x="65713" y="41568"/>
                    </a:cubicBezTo>
                    <a:cubicBezTo>
                      <a:pt x="65693" y="41568"/>
                      <a:pt x="65673" y="41568"/>
                      <a:pt x="65653" y="41568"/>
                    </a:cubicBezTo>
                    <a:lnTo>
                      <a:pt x="65653" y="41559"/>
                    </a:lnTo>
                    <a:cubicBezTo>
                      <a:pt x="66997" y="40107"/>
                      <a:pt x="68873" y="39306"/>
                      <a:pt x="70812" y="39306"/>
                    </a:cubicBezTo>
                    <a:close/>
                    <a:moveTo>
                      <a:pt x="35618" y="43957"/>
                    </a:moveTo>
                    <a:cubicBezTo>
                      <a:pt x="36091" y="43957"/>
                      <a:pt x="36568" y="44006"/>
                      <a:pt x="37042" y="44104"/>
                    </a:cubicBezTo>
                    <a:cubicBezTo>
                      <a:pt x="36020" y="45350"/>
                      <a:pt x="35456" y="46945"/>
                      <a:pt x="35635" y="48620"/>
                    </a:cubicBezTo>
                    <a:cubicBezTo>
                      <a:pt x="34383" y="47164"/>
                      <a:pt x="32507" y="46210"/>
                      <a:pt x="30511" y="46210"/>
                    </a:cubicBezTo>
                    <a:cubicBezTo>
                      <a:pt x="30496" y="46210"/>
                      <a:pt x="30480" y="46210"/>
                      <a:pt x="30465" y="46210"/>
                    </a:cubicBezTo>
                    <a:lnTo>
                      <a:pt x="30465" y="46210"/>
                    </a:lnTo>
                    <a:cubicBezTo>
                      <a:pt x="31804" y="44762"/>
                      <a:pt x="33682" y="43957"/>
                      <a:pt x="35618" y="43957"/>
                    </a:cubicBezTo>
                    <a:close/>
                    <a:moveTo>
                      <a:pt x="112822" y="41864"/>
                    </a:moveTo>
                    <a:cubicBezTo>
                      <a:pt x="115997" y="41864"/>
                      <a:pt x="119174" y="43943"/>
                      <a:pt x="119218" y="48100"/>
                    </a:cubicBezTo>
                    <a:cubicBezTo>
                      <a:pt x="118743" y="47999"/>
                      <a:pt x="118265" y="47949"/>
                      <a:pt x="117790" y="47949"/>
                    </a:cubicBezTo>
                    <a:cubicBezTo>
                      <a:pt x="115926" y="47949"/>
                      <a:pt x="114120" y="48715"/>
                      <a:pt x="112821" y="50108"/>
                    </a:cubicBezTo>
                    <a:cubicBezTo>
                      <a:pt x="111548" y="48728"/>
                      <a:pt x="109756" y="47948"/>
                      <a:pt x="107874" y="47948"/>
                    </a:cubicBezTo>
                    <a:cubicBezTo>
                      <a:pt x="107391" y="47948"/>
                      <a:pt x="106907" y="48002"/>
                      <a:pt x="106432" y="48100"/>
                    </a:cubicBezTo>
                    <a:cubicBezTo>
                      <a:pt x="106472" y="43943"/>
                      <a:pt x="109646" y="41864"/>
                      <a:pt x="112822" y="41864"/>
                    </a:cubicBezTo>
                    <a:close/>
                    <a:moveTo>
                      <a:pt x="136132" y="41864"/>
                    </a:moveTo>
                    <a:cubicBezTo>
                      <a:pt x="139308" y="41864"/>
                      <a:pt x="142484" y="43943"/>
                      <a:pt x="142525" y="48100"/>
                    </a:cubicBezTo>
                    <a:cubicBezTo>
                      <a:pt x="142051" y="47999"/>
                      <a:pt x="141574" y="47949"/>
                      <a:pt x="141100" y="47949"/>
                    </a:cubicBezTo>
                    <a:cubicBezTo>
                      <a:pt x="139242" y="47949"/>
                      <a:pt x="137437" y="48715"/>
                      <a:pt x="136145" y="50108"/>
                    </a:cubicBezTo>
                    <a:cubicBezTo>
                      <a:pt x="134863" y="48728"/>
                      <a:pt x="133071" y="47948"/>
                      <a:pt x="131190" y="47948"/>
                    </a:cubicBezTo>
                    <a:cubicBezTo>
                      <a:pt x="130706" y="47948"/>
                      <a:pt x="130222" y="48002"/>
                      <a:pt x="129747" y="48100"/>
                    </a:cubicBezTo>
                    <a:cubicBezTo>
                      <a:pt x="129783" y="43943"/>
                      <a:pt x="132957" y="41864"/>
                      <a:pt x="136132" y="41864"/>
                    </a:cubicBezTo>
                    <a:close/>
                    <a:moveTo>
                      <a:pt x="89293" y="41912"/>
                    </a:moveTo>
                    <a:cubicBezTo>
                      <a:pt x="92468" y="41912"/>
                      <a:pt x="95642" y="43988"/>
                      <a:pt x="95679" y="48143"/>
                    </a:cubicBezTo>
                    <a:lnTo>
                      <a:pt x="95679" y="48143"/>
                    </a:lnTo>
                    <a:cubicBezTo>
                      <a:pt x="95207" y="48043"/>
                      <a:pt x="94732" y="47994"/>
                      <a:pt x="94260" y="47994"/>
                    </a:cubicBezTo>
                    <a:cubicBezTo>
                      <a:pt x="92399" y="47994"/>
                      <a:pt x="90599" y="48760"/>
                      <a:pt x="89299" y="50152"/>
                    </a:cubicBezTo>
                    <a:cubicBezTo>
                      <a:pt x="88018" y="48773"/>
                      <a:pt x="86226" y="47993"/>
                      <a:pt x="84344" y="47993"/>
                    </a:cubicBezTo>
                    <a:cubicBezTo>
                      <a:pt x="83860" y="47993"/>
                      <a:pt x="83376" y="48047"/>
                      <a:pt x="82902" y="48145"/>
                    </a:cubicBezTo>
                    <a:cubicBezTo>
                      <a:pt x="82937" y="43991"/>
                      <a:pt x="86116" y="41912"/>
                      <a:pt x="89293" y="41912"/>
                    </a:cubicBezTo>
                    <a:close/>
                    <a:moveTo>
                      <a:pt x="42335" y="42067"/>
                    </a:moveTo>
                    <a:cubicBezTo>
                      <a:pt x="45509" y="42067"/>
                      <a:pt x="48681" y="44143"/>
                      <a:pt x="48726" y="48298"/>
                    </a:cubicBezTo>
                    <a:lnTo>
                      <a:pt x="48726" y="48298"/>
                    </a:lnTo>
                    <a:cubicBezTo>
                      <a:pt x="48251" y="48196"/>
                      <a:pt x="47772" y="48146"/>
                      <a:pt x="47298" y="48146"/>
                    </a:cubicBezTo>
                    <a:cubicBezTo>
                      <a:pt x="45434" y="48146"/>
                      <a:pt x="43630" y="48912"/>
                      <a:pt x="42337" y="50305"/>
                    </a:cubicBezTo>
                    <a:cubicBezTo>
                      <a:pt x="41056" y="48925"/>
                      <a:pt x="39264" y="48145"/>
                      <a:pt x="37382" y="48145"/>
                    </a:cubicBezTo>
                    <a:cubicBezTo>
                      <a:pt x="36898" y="48145"/>
                      <a:pt x="36415" y="48199"/>
                      <a:pt x="35940" y="48307"/>
                    </a:cubicBezTo>
                    <a:cubicBezTo>
                      <a:pt x="35980" y="44148"/>
                      <a:pt x="39158" y="42067"/>
                      <a:pt x="42335" y="42067"/>
                    </a:cubicBezTo>
                    <a:close/>
                    <a:moveTo>
                      <a:pt x="65651" y="42067"/>
                    </a:moveTo>
                    <a:cubicBezTo>
                      <a:pt x="68826" y="42067"/>
                      <a:pt x="72001" y="44146"/>
                      <a:pt x="72041" y="48307"/>
                    </a:cubicBezTo>
                    <a:cubicBezTo>
                      <a:pt x="71563" y="48202"/>
                      <a:pt x="71080" y="48150"/>
                      <a:pt x="70601" y="48150"/>
                    </a:cubicBezTo>
                    <a:cubicBezTo>
                      <a:pt x="68748" y="48150"/>
                      <a:pt x="66948" y="48916"/>
                      <a:pt x="65653" y="50305"/>
                    </a:cubicBezTo>
                    <a:cubicBezTo>
                      <a:pt x="64371" y="48934"/>
                      <a:pt x="62579" y="48145"/>
                      <a:pt x="60697" y="48145"/>
                    </a:cubicBezTo>
                    <a:cubicBezTo>
                      <a:pt x="60214" y="48145"/>
                      <a:pt x="59730" y="48199"/>
                      <a:pt x="59255" y="48307"/>
                    </a:cubicBezTo>
                    <a:cubicBezTo>
                      <a:pt x="59295" y="44148"/>
                      <a:pt x="62473" y="42067"/>
                      <a:pt x="65651" y="42067"/>
                    </a:cubicBezTo>
                    <a:close/>
                    <a:moveTo>
                      <a:pt x="18806" y="42117"/>
                    </a:moveTo>
                    <a:cubicBezTo>
                      <a:pt x="21981" y="42117"/>
                      <a:pt x="25156" y="44198"/>
                      <a:pt x="25196" y="48360"/>
                    </a:cubicBezTo>
                    <a:cubicBezTo>
                      <a:pt x="24717" y="48255"/>
                      <a:pt x="24234" y="48204"/>
                      <a:pt x="23755" y="48204"/>
                    </a:cubicBezTo>
                    <a:cubicBezTo>
                      <a:pt x="21902" y="48204"/>
                      <a:pt x="20103" y="48970"/>
                      <a:pt x="18807" y="50359"/>
                    </a:cubicBezTo>
                    <a:cubicBezTo>
                      <a:pt x="17526" y="48988"/>
                      <a:pt x="15734" y="48199"/>
                      <a:pt x="13852" y="48199"/>
                    </a:cubicBezTo>
                    <a:cubicBezTo>
                      <a:pt x="13368" y="48199"/>
                      <a:pt x="12884" y="48253"/>
                      <a:pt x="12409" y="48360"/>
                    </a:cubicBezTo>
                    <a:cubicBezTo>
                      <a:pt x="12454" y="44198"/>
                      <a:pt x="15631" y="42117"/>
                      <a:pt x="18806" y="42117"/>
                    </a:cubicBezTo>
                    <a:close/>
                    <a:moveTo>
                      <a:pt x="117967" y="48323"/>
                    </a:moveTo>
                    <a:cubicBezTo>
                      <a:pt x="118392" y="48323"/>
                      <a:pt x="118820" y="48362"/>
                      <a:pt x="119245" y="48441"/>
                    </a:cubicBezTo>
                    <a:cubicBezTo>
                      <a:pt x="118253" y="49621"/>
                      <a:pt x="117671" y="51114"/>
                      <a:pt x="117757" y="52706"/>
                    </a:cubicBezTo>
                    <a:lnTo>
                      <a:pt x="117757" y="52706"/>
                    </a:lnTo>
                    <a:cubicBezTo>
                      <a:pt x="116507" y="51403"/>
                      <a:pt x="114740" y="50573"/>
                      <a:pt x="112880" y="50573"/>
                    </a:cubicBezTo>
                    <a:cubicBezTo>
                      <a:pt x="112860" y="50573"/>
                      <a:pt x="112840" y="50573"/>
                      <a:pt x="112821" y="50574"/>
                    </a:cubicBezTo>
                    <a:cubicBezTo>
                      <a:pt x="114158" y="49126"/>
                      <a:pt x="116031" y="48323"/>
                      <a:pt x="117967" y="48323"/>
                    </a:cubicBezTo>
                    <a:close/>
                    <a:moveTo>
                      <a:pt x="130990" y="48323"/>
                    </a:moveTo>
                    <a:cubicBezTo>
                      <a:pt x="132925" y="48323"/>
                      <a:pt x="134799" y="49126"/>
                      <a:pt x="136136" y="50574"/>
                    </a:cubicBezTo>
                    <a:cubicBezTo>
                      <a:pt x="136116" y="50573"/>
                      <a:pt x="136096" y="50573"/>
                      <a:pt x="136077" y="50573"/>
                    </a:cubicBezTo>
                    <a:cubicBezTo>
                      <a:pt x="134208" y="50573"/>
                      <a:pt x="132440" y="51412"/>
                      <a:pt x="131199" y="52715"/>
                    </a:cubicBezTo>
                    <a:cubicBezTo>
                      <a:pt x="131279" y="51120"/>
                      <a:pt x="130697" y="49624"/>
                      <a:pt x="129711" y="48441"/>
                    </a:cubicBezTo>
                    <a:cubicBezTo>
                      <a:pt x="130137" y="48362"/>
                      <a:pt x="130565" y="48323"/>
                      <a:pt x="130990" y="48323"/>
                    </a:cubicBezTo>
                    <a:close/>
                    <a:moveTo>
                      <a:pt x="94437" y="48359"/>
                    </a:moveTo>
                    <a:cubicBezTo>
                      <a:pt x="94862" y="48359"/>
                      <a:pt x="95289" y="48398"/>
                      <a:pt x="95715" y="48477"/>
                    </a:cubicBezTo>
                    <a:cubicBezTo>
                      <a:pt x="94722" y="49666"/>
                      <a:pt x="94140" y="51168"/>
                      <a:pt x="94227" y="52750"/>
                    </a:cubicBezTo>
                    <a:lnTo>
                      <a:pt x="94227" y="52750"/>
                    </a:lnTo>
                    <a:cubicBezTo>
                      <a:pt x="92986" y="51447"/>
                      <a:pt x="91219" y="50618"/>
                      <a:pt x="89350" y="50618"/>
                    </a:cubicBezTo>
                    <a:cubicBezTo>
                      <a:pt x="89330" y="50618"/>
                      <a:pt x="89310" y="50618"/>
                      <a:pt x="89290" y="50618"/>
                    </a:cubicBezTo>
                    <a:cubicBezTo>
                      <a:pt x="89270" y="50618"/>
                      <a:pt x="89250" y="50618"/>
                      <a:pt x="89231" y="50618"/>
                    </a:cubicBezTo>
                    <a:cubicBezTo>
                      <a:pt x="87362" y="50618"/>
                      <a:pt x="85603" y="51448"/>
                      <a:pt x="84353" y="52751"/>
                    </a:cubicBezTo>
                    <a:cubicBezTo>
                      <a:pt x="84443" y="51165"/>
                      <a:pt x="83860" y="49660"/>
                      <a:pt x="82866" y="48477"/>
                    </a:cubicBezTo>
                    <a:cubicBezTo>
                      <a:pt x="83291" y="48398"/>
                      <a:pt x="83719" y="48359"/>
                      <a:pt x="84144" y="48359"/>
                    </a:cubicBezTo>
                    <a:cubicBezTo>
                      <a:pt x="86080" y="48359"/>
                      <a:pt x="87955" y="49162"/>
                      <a:pt x="89299" y="50609"/>
                    </a:cubicBezTo>
                    <a:cubicBezTo>
                      <a:pt x="90637" y="49162"/>
                      <a:pt x="92504" y="48359"/>
                      <a:pt x="94437" y="48359"/>
                    </a:cubicBezTo>
                    <a:close/>
                    <a:moveTo>
                      <a:pt x="47485" y="48520"/>
                    </a:moveTo>
                    <a:cubicBezTo>
                      <a:pt x="47909" y="48520"/>
                      <a:pt x="48337" y="48559"/>
                      <a:pt x="48762" y="48638"/>
                    </a:cubicBezTo>
                    <a:cubicBezTo>
                      <a:pt x="47767" y="49821"/>
                      <a:pt x="47185" y="51326"/>
                      <a:pt x="47275" y="52912"/>
                    </a:cubicBezTo>
                    <a:cubicBezTo>
                      <a:pt x="46025" y="51609"/>
                      <a:pt x="44257" y="50779"/>
                      <a:pt x="42397" y="50779"/>
                    </a:cubicBezTo>
                    <a:cubicBezTo>
                      <a:pt x="42377" y="50779"/>
                      <a:pt x="42357" y="50779"/>
                      <a:pt x="42337" y="50780"/>
                    </a:cubicBezTo>
                    <a:cubicBezTo>
                      <a:pt x="43675" y="49325"/>
                      <a:pt x="45549" y="48520"/>
                      <a:pt x="47485" y="48520"/>
                    </a:cubicBezTo>
                    <a:close/>
                    <a:moveTo>
                      <a:pt x="60501" y="48529"/>
                    </a:moveTo>
                    <a:cubicBezTo>
                      <a:pt x="62439" y="48529"/>
                      <a:pt x="64308" y="49332"/>
                      <a:pt x="65653" y="50780"/>
                    </a:cubicBezTo>
                    <a:cubicBezTo>
                      <a:pt x="65633" y="50779"/>
                      <a:pt x="65613" y="50779"/>
                      <a:pt x="65593" y="50779"/>
                    </a:cubicBezTo>
                    <a:cubicBezTo>
                      <a:pt x="63725" y="50779"/>
                      <a:pt x="61957" y="51618"/>
                      <a:pt x="60715" y="52921"/>
                    </a:cubicBezTo>
                    <a:cubicBezTo>
                      <a:pt x="60796" y="51326"/>
                      <a:pt x="60214" y="49830"/>
                      <a:pt x="59219" y="48647"/>
                    </a:cubicBezTo>
                    <a:cubicBezTo>
                      <a:pt x="59646" y="48568"/>
                      <a:pt x="60075" y="48529"/>
                      <a:pt x="60501" y="48529"/>
                    </a:cubicBezTo>
                    <a:close/>
                    <a:moveTo>
                      <a:pt x="107662" y="48316"/>
                    </a:moveTo>
                    <a:cubicBezTo>
                      <a:pt x="109596" y="48316"/>
                      <a:pt x="111472" y="49118"/>
                      <a:pt x="112821" y="50574"/>
                    </a:cubicBezTo>
                    <a:cubicBezTo>
                      <a:pt x="112802" y="50573"/>
                      <a:pt x="112783" y="50573"/>
                      <a:pt x="112765" y="50573"/>
                    </a:cubicBezTo>
                    <a:cubicBezTo>
                      <a:pt x="110778" y="50573"/>
                      <a:pt x="108902" y="51519"/>
                      <a:pt x="107650" y="52966"/>
                    </a:cubicBezTo>
                    <a:lnTo>
                      <a:pt x="107650" y="52966"/>
                    </a:lnTo>
                    <a:cubicBezTo>
                      <a:pt x="107803" y="51290"/>
                      <a:pt x="107211" y="49713"/>
                      <a:pt x="106172" y="48477"/>
                    </a:cubicBezTo>
                    <a:cubicBezTo>
                      <a:pt x="106667" y="48369"/>
                      <a:pt x="107167" y="48316"/>
                      <a:pt x="107662" y="48316"/>
                    </a:cubicBezTo>
                    <a:close/>
                    <a:moveTo>
                      <a:pt x="13659" y="48573"/>
                    </a:moveTo>
                    <a:cubicBezTo>
                      <a:pt x="15592" y="48573"/>
                      <a:pt x="17464" y="49371"/>
                      <a:pt x="18807" y="50824"/>
                    </a:cubicBezTo>
                    <a:cubicBezTo>
                      <a:pt x="18787" y="50824"/>
                      <a:pt x="18768" y="50824"/>
                      <a:pt x="18748" y="50824"/>
                    </a:cubicBezTo>
                    <a:cubicBezTo>
                      <a:pt x="16879" y="50824"/>
                      <a:pt x="15111" y="51663"/>
                      <a:pt x="13870" y="52966"/>
                    </a:cubicBezTo>
                    <a:cubicBezTo>
                      <a:pt x="13951" y="51371"/>
                      <a:pt x="13368" y="49875"/>
                      <a:pt x="12374" y="48692"/>
                    </a:cubicBezTo>
                    <a:cubicBezTo>
                      <a:pt x="12802" y="48612"/>
                      <a:pt x="13232" y="48573"/>
                      <a:pt x="13659" y="48573"/>
                    </a:cubicBezTo>
                    <a:close/>
                    <a:moveTo>
                      <a:pt x="23953" y="48574"/>
                    </a:moveTo>
                    <a:cubicBezTo>
                      <a:pt x="24378" y="48574"/>
                      <a:pt x="24806" y="48613"/>
                      <a:pt x="25232" y="48692"/>
                    </a:cubicBezTo>
                    <a:cubicBezTo>
                      <a:pt x="24237" y="49875"/>
                      <a:pt x="23655" y="51371"/>
                      <a:pt x="23744" y="52966"/>
                    </a:cubicBezTo>
                    <a:cubicBezTo>
                      <a:pt x="22494" y="51663"/>
                      <a:pt x="20726" y="50824"/>
                      <a:pt x="18866" y="50824"/>
                    </a:cubicBezTo>
                    <a:cubicBezTo>
                      <a:pt x="18846" y="50824"/>
                      <a:pt x="18827" y="50824"/>
                      <a:pt x="18807" y="50824"/>
                    </a:cubicBezTo>
                    <a:cubicBezTo>
                      <a:pt x="20144" y="49377"/>
                      <a:pt x="22018" y="48574"/>
                      <a:pt x="23953" y="48574"/>
                    </a:cubicBezTo>
                    <a:close/>
                    <a:moveTo>
                      <a:pt x="37179" y="48522"/>
                    </a:moveTo>
                    <a:cubicBezTo>
                      <a:pt x="39113" y="48522"/>
                      <a:pt x="40989" y="49325"/>
                      <a:pt x="42337" y="50780"/>
                    </a:cubicBezTo>
                    <a:cubicBezTo>
                      <a:pt x="42319" y="50779"/>
                      <a:pt x="42300" y="50779"/>
                      <a:pt x="42282" y="50779"/>
                    </a:cubicBezTo>
                    <a:cubicBezTo>
                      <a:pt x="40295" y="50779"/>
                      <a:pt x="38419" y="51725"/>
                      <a:pt x="37167" y="53172"/>
                    </a:cubicBezTo>
                    <a:cubicBezTo>
                      <a:pt x="37320" y="51496"/>
                      <a:pt x="36728" y="49910"/>
                      <a:pt x="35689" y="48683"/>
                    </a:cubicBezTo>
                    <a:cubicBezTo>
                      <a:pt x="36184" y="48575"/>
                      <a:pt x="36683" y="48522"/>
                      <a:pt x="37179" y="48522"/>
                    </a:cubicBezTo>
                    <a:close/>
                    <a:moveTo>
                      <a:pt x="124475" y="46470"/>
                    </a:moveTo>
                    <a:cubicBezTo>
                      <a:pt x="127650" y="46470"/>
                      <a:pt x="130827" y="48548"/>
                      <a:pt x="130867" y="52706"/>
                    </a:cubicBezTo>
                    <a:cubicBezTo>
                      <a:pt x="130388" y="52601"/>
                      <a:pt x="129906" y="52550"/>
                      <a:pt x="129426" y="52550"/>
                    </a:cubicBezTo>
                    <a:cubicBezTo>
                      <a:pt x="127574" y="52550"/>
                      <a:pt x="125776" y="53316"/>
                      <a:pt x="124487" y="54704"/>
                    </a:cubicBezTo>
                    <a:cubicBezTo>
                      <a:pt x="123206" y="53333"/>
                      <a:pt x="121414" y="52545"/>
                      <a:pt x="119532" y="52545"/>
                    </a:cubicBezTo>
                    <a:cubicBezTo>
                      <a:pt x="119048" y="52545"/>
                      <a:pt x="118564" y="52599"/>
                      <a:pt x="118089" y="52706"/>
                    </a:cubicBezTo>
                    <a:cubicBezTo>
                      <a:pt x="118125" y="48548"/>
                      <a:pt x="121299" y="46470"/>
                      <a:pt x="124475" y="46470"/>
                    </a:cubicBezTo>
                    <a:close/>
                    <a:moveTo>
                      <a:pt x="77635" y="46519"/>
                    </a:moveTo>
                    <a:cubicBezTo>
                      <a:pt x="80808" y="46519"/>
                      <a:pt x="83981" y="48596"/>
                      <a:pt x="84022" y="52751"/>
                    </a:cubicBezTo>
                    <a:lnTo>
                      <a:pt x="84031" y="52760"/>
                    </a:lnTo>
                    <a:cubicBezTo>
                      <a:pt x="83550" y="52655"/>
                      <a:pt x="83066" y="52604"/>
                      <a:pt x="82586" y="52604"/>
                    </a:cubicBezTo>
                    <a:cubicBezTo>
                      <a:pt x="80731" y="52604"/>
                      <a:pt x="78937" y="53370"/>
                      <a:pt x="77642" y="54758"/>
                    </a:cubicBezTo>
                    <a:cubicBezTo>
                      <a:pt x="76360" y="53378"/>
                      <a:pt x="74568" y="52599"/>
                      <a:pt x="72696" y="52599"/>
                    </a:cubicBezTo>
                    <a:cubicBezTo>
                      <a:pt x="72203" y="52599"/>
                      <a:pt x="71719" y="52652"/>
                      <a:pt x="71244" y="52760"/>
                    </a:cubicBezTo>
                    <a:cubicBezTo>
                      <a:pt x="71280" y="48600"/>
                      <a:pt x="74457" y="46519"/>
                      <a:pt x="77635" y="46519"/>
                    </a:cubicBezTo>
                    <a:close/>
                    <a:moveTo>
                      <a:pt x="100946" y="46509"/>
                    </a:moveTo>
                    <a:cubicBezTo>
                      <a:pt x="104122" y="46509"/>
                      <a:pt x="107296" y="48585"/>
                      <a:pt x="107337" y="52742"/>
                    </a:cubicBezTo>
                    <a:cubicBezTo>
                      <a:pt x="106865" y="52641"/>
                      <a:pt x="106389" y="52591"/>
                      <a:pt x="105917" y="52591"/>
                    </a:cubicBezTo>
                    <a:cubicBezTo>
                      <a:pt x="104050" y="52591"/>
                      <a:pt x="102242" y="53364"/>
                      <a:pt x="100948" y="54758"/>
                    </a:cubicBezTo>
                    <a:lnTo>
                      <a:pt x="100948" y="54749"/>
                    </a:lnTo>
                    <a:cubicBezTo>
                      <a:pt x="99667" y="53369"/>
                      <a:pt x="97875" y="52590"/>
                      <a:pt x="95993" y="52590"/>
                    </a:cubicBezTo>
                    <a:cubicBezTo>
                      <a:pt x="95509" y="52590"/>
                      <a:pt x="95025" y="52643"/>
                      <a:pt x="94550" y="52742"/>
                    </a:cubicBezTo>
                    <a:cubicBezTo>
                      <a:pt x="94591" y="48588"/>
                      <a:pt x="97769" y="46509"/>
                      <a:pt x="100946" y="46509"/>
                    </a:cubicBezTo>
                    <a:close/>
                    <a:moveTo>
                      <a:pt x="53993" y="46670"/>
                    </a:moveTo>
                    <a:cubicBezTo>
                      <a:pt x="57169" y="46670"/>
                      <a:pt x="60344" y="48747"/>
                      <a:pt x="60384" y="52903"/>
                    </a:cubicBezTo>
                    <a:cubicBezTo>
                      <a:pt x="59911" y="52801"/>
                      <a:pt x="59433" y="52752"/>
                      <a:pt x="58960" y="52752"/>
                    </a:cubicBezTo>
                    <a:cubicBezTo>
                      <a:pt x="57101" y="52752"/>
                      <a:pt x="55295" y="53518"/>
                      <a:pt x="53995" y="54910"/>
                    </a:cubicBezTo>
                    <a:cubicBezTo>
                      <a:pt x="52714" y="53531"/>
                      <a:pt x="50922" y="52751"/>
                      <a:pt x="49040" y="52751"/>
                    </a:cubicBezTo>
                    <a:cubicBezTo>
                      <a:pt x="48556" y="52751"/>
                      <a:pt x="48072" y="52805"/>
                      <a:pt x="47597" y="52903"/>
                    </a:cubicBezTo>
                    <a:cubicBezTo>
                      <a:pt x="47638" y="48749"/>
                      <a:pt x="50816" y="46670"/>
                      <a:pt x="53993" y="46670"/>
                    </a:cubicBezTo>
                    <a:close/>
                    <a:moveTo>
                      <a:pt x="7145" y="46712"/>
                    </a:moveTo>
                    <a:cubicBezTo>
                      <a:pt x="10322" y="46712"/>
                      <a:pt x="13498" y="48790"/>
                      <a:pt x="13538" y="52948"/>
                    </a:cubicBezTo>
                    <a:cubicBezTo>
                      <a:pt x="13065" y="52846"/>
                      <a:pt x="12588" y="52796"/>
                      <a:pt x="12114" y="52796"/>
                    </a:cubicBezTo>
                    <a:cubicBezTo>
                      <a:pt x="10255" y="52796"/>
                      <a:pt x="8451" y="53563"/>
                      <a:pt x="7159" y="54955"/>
                    </a:cubicBezTo>
                    <a:cubicBezTo>
                      <a:pt x="5884" y="53583"/>
                      <a:pt x="4097" y="52805"/>
                      <a:pt x="2226" y="52805"/>
                    </a:cubicBezTo>
                    <a:cubicBezTo>
                      <a:pt x="2216" y="52805"/>
                      <a:pt x="2205" y="52805"/>
                      <a:pt x="2194" y="52805"/>
                    </a:cubicBezTo>
                    <a:lnTo>
                      <a:pt x="2194" y="52796"/>
                    </a:lnTo>
                    <a:cubicBezTo>
                      <a:pt x="1711" y="52796"/>
                      <a:pt x="1227" y="52850"/>
                      <a:pt x="752" y="52948"/>
                    </a:cubicBezTo>
                    <a:cubicBezTo>
                      <a:pt x="792" y="48790"/>
                      <a:pt x="3969" y="46712"/>
                      <a:pt x="7145" y="46712"/>
                    </a:cubicBezTo>
                    <a:close/>
                    <a:moveTo>
                      <a:pt x="30465" y="46717"/>
                    </a:moveTo>
                    <a:cubicBezTo>
                      <a:pt x="33637" y="46717"/>
                      <a:pt x="36811" y="48795"/>
                      <a:pt x="36854" y="52953"/>
                    </a:cubicBezTo>
                    <a:lnTo>
                      <a:pt x="36854" y="52953"/>
                    </a:lnTo>
                    <a:cubicBezTo>
                      <a:pt x="36379" y="52851"/>
                      <a:pt x="35901" y="52801"/>
                      <a:pt x="35426" y="52801"/>
                    </a:cubicBezTo>
                    <a:cubicBezTo>
                      <a:pt x="33569" y="52801"/>
                      <a:pt x="31771" y="53567"/>
                      <a:pt x="30483" y="54955"/>
                    </a:cubicBezTo>
                    <a:cubicBezTo>
                      <a:pt x="29201" y="53584"/>
                      <a:pt x="27409" y="52796"/>
                      <a:pt x="25528" y="52796"/>
                    </a:cubicBezTo>
                    <a:cubicBezTo>
                      <a:pt x="25044" y="52796"/>
                      <a:pt x="24560" y="52850"/>
                      <a:pt x="24085" y="52957"/>
                    </a:cubicBezTo>
                    <a:cubicBezTo>
                      <a:pt x="24116" y="48798"/>
                      <a:pt x="27290" y="46717"/>
                      <a:pt x="30465" y="46717"/>
                    </a:cubicBezTo>
                    <a:close/>
                    <a:moveTo>
                      <a:pt x="107865" y="57160"/>
                    </a:moveTo>
                    <a:cubicBezTo>
                      <a:pt x="107867" y="57160"/>
                      <a:pt x="107868" y="57160"/>
                      <a:pt x="107870" y="57160"/>
                    </a:cubicBezTo>
                    <a:lnTo>
                      <a:pt x="107870" y="57160"/>
                    </a:lnTo>
                    <a:cubicBezTo>
                      <a:pt x="107871" y="57160"/>
                      <a:pt x="107873" y="57160"/>
                      <a:pt x="107874" y="57160"/>
                    </a:cubicBezTo>
                    <a:close/>
                    <a:moveTo>
                      <a:pt x="129607" y="52925"/>
                    </a:moveTo>
                    <a:cubicBezTo>
                      <a:pt x="130037" y="52925"/>
                      <a:pt x="130471" y="52965"/>
                      <a:pt x="130903" y="53047"/>
                    </a:cubicBezTo>
                    <a:cubicBezTo>
                      <a:pt x="129908" y="54229"/>
                      <a:pt x="129326" y="55726"/>
                      <a:pt x="129415" y="57321"/>
                    </a:cubicBezTo>
                    <a:cubicBezTo>
                      <a:pt x="128165" y="56009"/>
                      <a:pt x="126406" y="55179"/>
                      <a:pt x="124538" y="55179"/>
                    </a:cubicBezTo>
                    <a:cubicBezTo>
                      <a:pt x="124518" y="55179"/>
                      <a:pt x="124498" y="55179"/>
                      <a:pt x="124478" y="55179"/>
                    </a:cubicBezTo>
                    <a:cubicBezTo>
                      <a:pt x="124458" y="55179"/>
                      <a:pt x="124438" y="55179"/>
                      <a:pt x="124418" y="55179"/>
                    </a:cubicBezTo>
                    <a:cubicBezTo>
                      <a:pt x="122550" y="55179"/>
                      <a:pt x="120782" y="56009"/>
                      <a:pt x="119541" y="57321"/>
                    </a:cubicBezTo>
                    <a:cubicBezTo>
                      <a:pt x="119622" y="55726"/>
                      <a:pt x="119039" y="54220"/>
                      <a:pt x="118045" y="53047"/>
                    </a:cubicBezTo>
                    <a:cubicBezTo>
                      <a:pt x="118478" y="52965"/>
                      <a:pt x="118913" y="52925"/>
                      <a:pt x="119344" y="52925"/>
                    </a:cubicBezTo>
                    <a:cubicBezTo>
                      <a:pt x="121276" y="52925"/>
                      <a:pt x="123138" y="53727"/>
                      <a:pt x="124478" y="55170"/>
                    </a:cubicBezTo>
                    <a:cubicBezTo>
                      <a:pt x="125811" y="53727"/>
                      <a:pt x="127678" y="52925"/>
                      <a:pt x="129607" y="52925"/>
                    </a:cubicBezTo>
                    <a:close/>
                    <a:moveTo>
                      <a:pt x="82780" y="52965"/>
                    </a:moveTo>
                    <a:cubicBezTo>
                      <a:pt x="83204" y="52965"/>
                      <a:pt x="83632" y="53003"/>
                      <a:pt x="84057" y="53082"/>
                    </a:cubicBezTo>
                    <a:cubicBezTo>
                      <a:pt x="83538" y="53701"/>
                      <a:pt x="83135" y="54409"/>
                      <a:pt x="82875" y="55170"/>
                    </a:cubicBezTo>
                    <a:cubicBezTo>
                      <a:pt x="82634" y="55866"/>
                      <a:pt x="82526" y="56607"/>
                      <a:pt x="82569" y="57347"/>
                    </a:cubicBezTo>
                    <a:lnTo>
                      <a:pt x="82569" y="57347"/>
                    </a:lnTo>
                    <a:cubicBezTo>
                      <a:pt x="81328" y="56053"/>
                      <a:pt x="79569" y="55215"/>
                      <a:pt x="77701" y="55215"/>
                    </a:cubicBezTo>
                    <a:cubicBezTo>
                      <a:pt x="77681" y="55215"/>
                      <a:pt x="77661" y="55215"/>
                      <a:pt x="77642" y="55215"/>
                    </a:cubicBezTo>
                    <a:cubicBezTo>
                      <a:pt x="78979" y="53768"/>
                      <a:pt x="80847" y="52965"/>
                      <a:pt x="82780" y="52965"/>
                    </a:cubicBezTo>
                    <a:close/>
                    <a:moveTo>
                      <a:pt x="95802" y="52974"/>
                    </a:moveTo>
                    <a:cubicBezTo>
                      <a:pt x="97735" y="52974"/>
                      <a:pt x="99602" y="53775"/>
                      <a:pt x="100939" y="55215"/>
                    </a:cubicBezTo>
                    <a:cubicBezTo>
                      <a:pt x="100919" y="55215"/>
                      <a:pt x="100900" y="55215"/>
                      <a:pt x="100880" y="55215"/>
                    </a:cubicBezTo>
                    <a:cubicBezTo>
                      <a:pt x="99020" y="55215"/>
                      <a:pt x="97252" y="56053"/>
                      <a:pt x="96011" y="57357"/>
                    </a:cubicBezTo>
                    <a:cubicBezTo>
                      <a:pt x="96047" y="56622"/>
                      <a:pt x="95948" y="55878"/>
                      <a:pt x="95706" y="55179"/>
                    </a:cubicBezTo>
                    <a:lnTo>
                      <a:pt x="95706" y="55170"/>
                    </a:lnTo>
                    <a:cubicBezTo>
                      <a:pt x="95446" y="54409"/>
                      <a:pt x="95043" y="53701"/>
                      <a:pt x="94523" y="53091"/>
                    </a:cubicBezTo>
                    <a:cubicBezTo>
                      <a:pt x="94949" y="53012"/>
                      <a:pt x="95377" y="52974"/>
                      <a:pt x="95802" y="52974"/>
                    </a:cubicBezTo>
                    <a:close/>
                    <a:moveTo>
                      <a:pt x="60697" y="57357"/>
                    </a:moveTo>
                    <a:cubicBezTo>
                      <a:pt x="60700" y="57357"/>
                      <a:pt x="60703" y="57357"/>
                      <a:pt x="60706" y="57357"/>
                    </a:cubicBezTo>
                    <a:lnTo>
                      <a:pt x="60706" y="57357"/>
                    </a:lnTo>
                    <a:cubicBezTo>
                      <a:pt x="60709" y="57357"/>
                      <a:pt x="60712" y="57357"/>
                      <a:pt x="60715" y="57357"/>
                    </a:cubicBezTo>
                    <a:close/>
                    <a:moveTo>
                      <a:pt x="48839" y="53117"/>
                    </a:moveTo>
                    <a:cubicBezTo>
                      <a:pt x="50775" y="53117"/>
                      <a:pt x="52650" y="53921"/>
                      <a:pt x="53995" y="55376"/>
                    </a:cubicBezTo>
                    <a:lnTo>
                      <a:pt x="53995" y="55376"/>
                    </a:lnTo>
                    <a:cubicBezTo>
                      <a:pt x="53992" y="55376"/>
                      <a:pt x="53989" y="55376"/>
                      <a:pt x="53986" y="55376"/>
                    </a:cubicBezTo>
                    <a:cubicBezTo>
                      <a:pt x="53966" y="55376"/>
                      <a:pt x="53946" y="55376"/>
                      <a:pt x="53927" y="55376"/>
                    </a:cubicBezTo>
                    <a:cubicBezTo>
                      <a:pt x="52067" y="55376"/>
                      <a:pt x="50299" y="56206"/>
                      <a:pt x="49049" y="57509"/>
                    </a:cubicBezTo>
                    <a:cubicBezTo>
                      <a:pt x="49138" y="55923"/>
                      <a:pt x="48556" y="54418"/>
                      <a:pt x="47561" y="53235"/>
                    </a:cubicBezTo>
                    <a:cubicBezTo>
                      <a:pt x="47987" y="53156"/>
                      <a:pt x="48414" y="53117"/>
                      <a:pt x="48839" y="53117"/>
                    </a:cubicBezTo>
                    <a:close/>
                    <a:moveTo>
                      <a:pt x="59142" y="53117"/>
                    </a:moveTo>
                    <a:cubicBezTo>
                      <a:pt x="59567" y="53117"/>
                      <a:pt x="59994" y="53156"/>
                      <a:pt x="60420" y="53235"/>
                    </a:cubicBezTo>
                    <a:cubicBezTo>
                      <a:pt x="59425" y="54427"/>
                      <a:pt x="58843" y="55932"/>
                      <a:pt x="58932" y="57518"/>
                    </a:cubicBezTo>
                    <a:lnTo>
                      <a:pt x="58923" y="57509"/>
                    </a:lnTo>
                    <a:cubicBezTo>
                      <a:pt x="57682" y="56206"/>
                      <a:pt x="55914" y="55376"/>
                      <a:pt x="54046" y="55376"/>
                    </a:cubicBezTo>
                    <a:cubicBezTo>
                      <a:pt x="54029" y="55376"/>
                      <a:pt x="54012" y="55376"/>
                      <a:pt x="53995" y="55376"/>
                    </a:cubicBezTo>
                    <a:lnTo>
                      <a:pt x="53995" y="55376"/>
                    </a:lnTo>
                    <a:cubicBezTo>
                      <a:pt x="55333" y="53921"/>
                      <a:pt x="57206" y="53117"/>
                      <a:pt x="59142" y="53117"/>
                    </a:cubicBezTo>
                    <a:close/>
                    <a:moveTo>
                      <a:pt x="25317" y="53179"/>
                    </a:moveTo>
                    <a:cubicBezTo>
                      <a:pt x="27247" y="53179"/>
                      <a:pt x="29113" y="53976"/>
                      <a:pt x="30456" y="55421"/>
                    </a:cubicBezTo>
                    <a:cubicBezTo>
                      <a:pt x="30436" y="55421"/>
                      <a:pt x="30416" y="55421"/>
                      <a:pt x="30397" y="55421"/>
                    </a:cubicBezTo>
                    <a:cubicBezTo>
                      <a:pt x="28528" y="55421"/>
                      <a:pt x="26769" y="56259"/>
                      <a:pt x="25528" y="57554"/>
                    </a:cubicBezTo>
                    <a:cubicBezTo>
                      <a:pt x="25563" y="56819"/>
                      <a:pt x="25456" y="56075"/>
                      <a:pt x="25223" y="55376"/>
                    </a:cubicBezTo>
                    <a:lnTo>
                      <a:pt x="25223" y="55385"/>
                    </a:lnTo>
                    <a:cubicBezTo>
                      <a:pt x="24963" y="54624"/>
                      <a:pt x="24560" y="53916"/>
                      <a:pt x="24031" y="53298"/>
                    </a:cubicBezTo>
                    <a:cubicBezTo>
                      <a:pt x="24460" y="53218"/>
                      <a:pt x="24890" y="53179"/>
                      <a:pt x="25317" y="53179"/>
                    </a:cubicBezTo>
                    <a:close/>
                    <a:moveTo>
                      <a:pt x="12293" y="53188"/>
                    </a:moveTo>
                    <a:cubicBezTo>
                      <a:pt x="12719" y="53188"/>
                      <a:pt x="13147" y="53227"/>
                      <a:pt x="13574" y="53307"/>
                    </a:cubicBezTo>
                    <a:cubicBezTo>
                      <a:pt x="13055" y="53925"/>
                      <a:pt x="12651" y="54624"/>
                      <a:pt x="12391" y="55385"/>
                    </a:cubicBezTo>
                    <a:cubicBezTo>
                      <a:pt x="12150" y="56084"/>
                      <a:pt x="12051" y="56819"/>
                      <a:pt x="12087" y="57554"/>
                    </a:cubicBezTo>
                    <a:lnTo>
                      <a:pt x="12087" y="57572"/>
                    </a:lnTo>
                    <a:cubicBezTo>
                      <a:pt x="10845" y="56268"/>
                      <a:pt x="9086" y="55430"/>
                      <a:pt x="7218" y="55430"/>
                    </a:cubicBezTo>
                    <a:cubicBezTo>
                      <a:pt x="7198" y="55430"/>
                      <a:pt x="7178" y="55430"/>
                      <a:pt x="7159" y="55430"/>
                    </a:cubicBezTo>
                    <a:cubicBezTo>
                      <a:pt x="8501" y="53985"/>
                      <a:pt x="10367" y="53188"/>
                      <a:pt x="12293" y="53188"/>
                    </a:cubicBezTo>
                    <a:close/>
                    <a:moveTo>
                      <a:pt x="106098" y="52962"/>
                    </a:moveTo>
                    <a:cubicBezTo>
                      <a:pt x="106573" y="52962"/>
                      <a:pt x="107051" y="53010"/>
                      <a:pt x="107525" y="53109"/>
                    </a:cubicBezTo>
                    <a:cubicBezTo>
                      <a:pt x="106514" y="54361"/>
                      <a:pt x="105950" y="55943"/>
                      <a:pt x="106117" y="57615"/>
                    </a:cubicBezTo>
                    <a:lnTo>
                      <a:pt x="106117" y="57615"/>
                    </a:lnTo>
                    <a:cubicBezTo>
                      <a:pt x="104869" y="56153"/>
                      <a:pt x="102981" y="55206"/>
                      <a:pt x="100985" y="55206"/>
                    </a:cubicBezTo>
                    <a:cubicBezTo>
                      <a:pt x="100976" y="55206"/>
                      <a:pt x="100966" y="55206"/>
                      <a:pt x="100957" y="55206"/>
                    </a:cubicBezTo>
                    <a:cubicBezTo>
                      <a:pt x="102302" y="53761"/>
                      <a:pt x="104171" y="52962"/>
                      <a:pt x="106098" y="52962"/>
                    </a:cubicBezTo>
                    <a:close/>
                    <a:moveTo>
                      <a:pt x="70812" y="48526"/>
                    </a:moveTo>
                    <a:cubicBezTo>
                      <a:pt x="71289" y="48526"/>
                      <a:pt x="71770" y="48575"/>
                      <a:pt x="72248" y="48674"/>
                    </a:cubicBezTo>
                    <a:cubicBezTo>
                      <a:pt x="71271" y="49928"/>
                      <a:pt x="70742" y="51496"/>
                      <a:pt x="70939" y="53145"/>
                    </a:cubicBezTo>
                    <a:cubicBezTo>
                      <a:pt x="71447" y="53031"/>
                      <a:pt x="71960" y="52976"/>
                      <a:pt x="72468" y="52976"/>
                    </a:cubicBezTo>
                    <a:cubicBezTo>
                      <a:pt x="74401" y="52976"/>
                      <a:pt x="76276" y="53777"/>
                      <a:pt x="77624" y="55224"/>
                    </a:cubicBezTo>
                    <a:cubicBezTo>
                      <a:pt x="77606" y="55224"/>
                      <a:pt x="77587" y="55224"/>
                      <a:pt x="77569" y="55224"/>
                    </a:cubicBezTo>
                    <a:cubicBezTo>
                      <a:pt x="75520" y="55224"/>
                      <a:pt x="73598" y="56223"/>
                      <a:pt x="72355" y="57751"/>
                    </a:cubicBezTo>
                    <a:cubicBezTo>
                      <a:pt x="72694" y="54052"/>
                      <a:pt x="69407" y="50779"/>
                      <a:pt x="65713" y="50779"/>
                    </a:cubicBezTo>
                    <a:cubicBezTo>
                      <a:pt x="65693" y="50779"/>
                      <a:pt x="65673" y="50779"/>
                      <a:pt x="65653" y="50780"/>
                    </a:cubicBezTo>
                    <a:cubicBezTo>
                      <a:pt x="66997" y="49327"/>
                      <a:pt x="68873" y="48526"/>
                      <a:pt x="70812" y="48526"/>
                    </a:cubicBezTo>
                    <a:close/>
                    <a:moveTo>
                      <a:pt x="35611" y="53168"/>
                    </a:moveTo>
                    <a:cubicBezTo>
                      <a:pt x="36086" y="53168"/>
                      <a:pt x="36566" y="53216"/>
                      <a:pt x="37042" y="53315"/>
                    </a:cubicBezTo>
                    <a:cubicBezTo>
                      <a:pt x="36031" y="54567"/>
                      <a:pt x="35458" y="56149"/>
                      <a:pt x="35634" y="57812"/>
                    </a:cubicBezTo>
                    <a:lnTo>
                      <a:pt x="35634" y="57812"/>
                    </a:lnTo>
                    <a:cubicBezTo>
                      <a:pt x="34382" y="56357"/>
                      <a:pt x="32515" y="55412"/>
                      <a:pt x="30530" y="55412"/>
                    </a:cubicBezTo>
                    <a:cubicBezTo>
                      <a:pt x="30511" y="55412"/>
                      <a:pt x="30492" y="55412"/>
                      <a:pt x="30474" y="55412"/>
                    </a:cubicBezTo>
                    <a:cubicBezTo>
                      <a:pt x="31811" y="53967"/>
                      <a:pt x="33679" y="53168"/>
                      <a:pt x="35611" y="53168"/>
                    </a:cubicBezTo>
                    <a:close/>
                    <a:moveTo>
                      <a:pt x="112818" y="51075"/>
                    </a:moveTo>
                    <a:cubicBezTo>
                      <a:pt x="115995" y="51075"/>
                      <a:pt x="119174" y="53154"/>
                      <a:pt x="119218" y="57312"/>
                    </a:cubicBezTo>
                    <a:cubicBezTo>
                      <a:pt x="118743" y="57210"/>
                      <a:pt x="118265" y="57160"/>
                      <a:pt x="117790" y="57160"/>
                    </a:cubicBezTo>
                    <a:cubicBezTo>
                      <a:pt x="115926" y="57160"/>
                      <a:pt x="114120" y="57927"/>
                      <a:pt x="112821" y="59319"/>
                    </a:cubicBezTo>
                    <a:cubicBezTo>
                      <a:pt x="111549" y="57940"/>
                      <a:pt x="109750" y="57161"/>
                      <a:pt x="107870" y="57160"/>
                    </a:cubicBezTo>
                    <a:lnTo>
                      <a:pt x="107870" y="57160"/>
                    </a:lnTo>
                    <a:cubicBezTo>
                      <a:pt x="107388" y="57160"/>
                      <a:pt x="106905" y="57214"/>
                      <a:pt x="106432" y="57312"/>
                    </a:cubicBezTo>
                    <a:cubicBezTo>
                      <a:pt x="106468" y="53154"/>
                      <a:pt x="109642" y="51075"/>
                      <a:pt x="112818" y="51075"/>
                    </a:cubicBezTo>
                    <a:close/>
                    <a:moveTo>
                      <a:pt x="136134" y="51090"/>
                    </a:moveTo>
                    <a:cubicBezTo>
                      <a:pt x="139310" y="51090"/>
                      <a:pt x="142484" y="53169"/>
                      <a:pt x="142525" y="57330"/>
                    </a:cubicBezTo>
                    <a:cubicBezTo>
                      <a:pt x="142043" y="57224"/>
                      <a:pt x="141557" y="57173"/>
                      <a:pt x="141075" y="57173"/>
                    </a:cubicBezTo>
                    <a:cubicBezTo>
                      <a:pt x="139225" y="57173"/>
                      <a:pt x="137430" y="57933"/>
                      <a:pt x="136136" y="59319"/>
                    </a:cubicBezTo>
                    <a:lnTo>
                      <a:pt x="136136" y="59328"/>
                    </a:lnTo>
                    <a:cubicBezTo>
                      <a:pt x="134854" y="57957"/>
                      <a:pt x="133062" y="57168"/>
                      <a:pt x="131181" y="57168"/>
                    </a:cubicBezTo>
                    <a:cubicBezTo>
                      <a:pt x="130697" y="57168"/>
                      <a:pt x="130213" y="57222"/>
                      <a:pt x="129738" y="57330"/>
                    </a:cubicBezTo>
                    <a:cubicBezTo>
                      <a:pt x="129778" y="53171"/>
                      <a:pt x="132957" y="51090"/>
                      <a:pt x="136134" y="51090"/>
                    </a:cubicBezTo>
                    <a:close/>
                    <a:moveTo>
                      <a:pt x="89294" y="51126"/>
                    </a:moveTo>
                    <a:cubicBezTo>
                      <a:pt x="91873" y="51126"/>
                      <a:pt x="94452" y="52497"/>
                      <a:pt x="95348" y="55242"/>
                    </a:cubicBezTo>
                    <a:cubicBezTo>
                      <a:pt x="95572" y="55923"/>
                      <a:pt x="95679" y="56631"/>
                      <a:pt x="95688" y="57348"/>
                    </a:cubicBezTo>
                    <a:cubicBezTo>
                      <a:pt x="95215" y="57246"/>
                      <a:pt x="94738" y="57196"/>
                      <a:pt x="94264" y="57196"/>
                    </a:cubicBezTo>
                    <a:cubicBezTo>
                      <a:pt x="92405" y="57196"/>
                      <a:pt x="90599" y="57962"/>
                      <a:pt x="89299" y="59355"/>
                    </a:cubicBezTo>
                    <a:cubicBezTo>
                      <a:pt x="88027" y="57975"/>
                      <a:pt x="86226" y="57195"/>
                      <a:pt x="84353" y="57195"/>
                    </a:cubicBezTo>
                    <a:cubicBezTo>
                      <a:pt x="83860" y="57195"/>
                      <a:pt x="83376" y="57249"/>
                      <a:pt x="82910" y="57348"/>
                    </a:cubicBezTo>
                    <a:cubicBezTo>
                      <a:pt x="82902" y="56631"/>
                      <a:pt x="83009" y="55923"/>
                      <a:pt x="83224" y="55242"/>
                    </a:cubicBezTo>
                    <a:lnTo>
                      <a:pt x="83233" y="55242"/>
                    </a:lnTo>
                    <a:cubicBezTo>
                      <a:pt x="84129" y="52499"/>
                      <a:pt x="86712" y="51126"/>
                      <a:pt x="89294" y="51126"/>
                    </a:cubicBezTo>
                    <a:close/>
                    <a:moveTo>
                      <a:pt x="42335" y="51276"/>
                    </a:moveTo>
                    <a:cubicBezTo>
                      <a:pt x="45511" y="51276"/>
                      <a:pt x="48686" y="53352"/>
                      <a:pt x="48726" y="57509"/>
                    </a:cubicBezTo>
                    <a:cubicBezTo>
                      <a:pt x="48253" y="57407"/>
                      <a:pt x="47776" y="57357"/>
                      <a:pt x="47302" y="57357"/>
                    </a:cubicBezTo>
                    <a:cubicBezTo>
                      <a:pt x="45443" y="57357"/>
                      <a:pt x="43639" y="58124"/>
                      <a:pt x="42346" y="59516"/>
                    </a:cubicBezTo>
                    <a:cubicBezTo>
                      <a:pt x="41065" y="58136"/>
                      <a:pt x="39264" y="57357"/>
                      <a:pt x="37382" y="57357"/>
                    </a:cubicBezTo>
                    <a:cubicBezTo>
                      <a:pt x="36898" y="57357"/>
                      <a:pt x="36415" y="57410"/>
                      <a:pt x="35940" y="57509"/>
                    </a:cubicBezTo>
                    <a:cubicBezTo>
                      <a:pt x="35980" y="53355"/>
                      <a:pt x="39158" y="51276"/>
                      <a:pt x="42335" y="51276"/>
                    </a:cubicBezTo>
                    <a:close/>
                    <a:moveTo>
                      <a:pt x="65660" y="51276"/>
                    </a:moveTo>
                    <a:cubicBezTo>
                      <a:pt x="68835" y="51276"/>
                      <a:pt x="72010" y="53352"/>
                      <a:pt x="72050" y="57509"/>
                    </a:cubicBezTo>
                    <a:cubicBezTo>
                      <a:pt x="71577" y="57407"/>
                      <a:pt x="71100" y="57357"/>
                      <a:pt x="70626" y="57357"/>
                    </a:cubicBezTo>
                    <a:cubicBezTo>
                      <a:pt x="68767" y="57357"/>
                      <a:pt x="66961" y="58124"/>
                      <a:pt x="65662" y="59516"/>
                    </a:cubicBezTo>
                    <a:cubicBezTo>
                      <a:pt x="64382" y="58138"/>
                      <a:pt x="62585" y="57359"/>
                      <a:pt x="60706" y="57357"/>
                    </a:cubicBezTo>
                    <a:lnTo>
                      <a:pt x="60706" y="57357"/>
                    </a:lnTo>
                    <a:cubicBezTo>
                      <a:pt x="60217" y="57357"/>
                      <a:pt x="59736" y="57411"/>
                      <a:pt x="59264" y="57509"/>
                    </a:cubicBezTo>
                    <a:cubicBezTo>
                      <a:pt x="59304" y="53355"/>
                      <a:pt x="62482" y="51276"/>
                      <a:pt x="65660" y="51276"/>
                    </a:cubicBezTo>
                    <a:close/>
                    <a:moveTo>
                      <a:pt x="18806" y="51334"/>
                    </a:moveTo>
                    <a:cubicBezTo>
                      <a:pt x="21388" y="51334"/>
                      <a:pt x="23969" y="52707"/>
                      <a:pt x="24864" y="55457"/>
                    </a:cubicBezTo>
                    <a:cubicBezTo>
                      <a:pt x="25079" y="56138"/>
                      <a:pt x="25196" y="56846"/>
                      <a:pt x="25205" y="57563"/>
                    </a:cubicBezTo>
                    <a:cubicBezTo>
                      <a:pt x="24724" y="57458"/>
                      <a:pt x="24240" y="57407"/>
                      <a:pt x="23760" y="57407"/>
                    </a:cubicBezTo>
                    <a:cubicBezTo>
                      <a:pt x="21902" y="57407"/>
                      <a:pt x="20103" y="58173"/>
                      <a:pt x="18807" y="59561"/>
                    </a:cubicBezTo>
                    <a:cubicBezTo>
                      <a:pt x="17535" y="58190"/>
                      <a:pt x="15734" y="57401"/>
                      <a:pt x="13861" y="57401"/>
                    </a:cubicBezTo>
                    <a:cubicBezTo>
                      <a:pt x="13377" y="57401"/>
                      <a:pt x="12884" y="57455"/>
                      <a:pt x="12418" y="57563"/>
                    </a:cubicBezTo>
                    <a:cubicBezTo>
                      <a:pt x="12418" y="56837"/>
                      <a:pt x="12526" y="56129"/>
                      <a:pt x="12741" y="55448"/>
                    </a:cubicBezTo>
                    <a:lnTo>
                      <a:pt x="12741" y="55457"/>
                    </a:lnTo>
                    <a:cubicBezTo>
                      <a:pt x="13637" y="52710"/>
                      <a:pt x="16222" y="51334"/>
                      <a:pt x="18806" y="51334"/>
                    </a:cubicBezTo>
                    <a:close/>
                    <a:moveTo>
                      <a:pt x="117967" y="57526"/>
                    </a:moveTo>
                    <a:cubicBezTo>
                      <a:pt x="118391" y="57526"/>
                      <a:pt x="118819" y="57564"/>
                      <a:pt x="119245" y="57643"/>
                    </a:cubicBezTo>
                    <a:cubicBezTo>
                      <a:pt x="118726" y="58253"/>
                      <a:pt x="118322" y="58961"/>
                      <a:pt x="118063" y="59722"/>
                    </a:cubicBezTo>
                    <a:cubicBezTo>
                      <a:pt x="117821" y="60430"/>
                      <a:pt x="117713" y="61165"/>
                      <a:pt x="117758" y="61909"/>
                    </a:cubicBezTo>
                    <a:cubicBezTo>
                      <a:pt x="116510" y="60598"/>
                      <a:pt x="114739" y="59767"/>
                      <a:pt x="112860" y="59767"/>
                    </a:cubicBezTo>
                    <a:cubicBezTo>
                      <a:pt x="112850" y="59767"/>
                      <a:pt x="112840" y="59767"/>
                      <a:pt x="112830" y="59767"/>
                    </a:cubicBezTo>
                    <a:cubicBezTo>
                      <a:pt x="114167" y="58327"/>
                      <a:pt x="116034" y="57526"/>
                      <a:pt x="117967" y="57526"/>
                    </a:cubicBezTo>
                    <a:close/>
                    <a:moveTo>
                      <a:pt x="130990" y="57535"/>
                    </a:moveTo>
                    <a:cubicBezTo>
                      <a:pt x="132923" y="57535"/>
                      <a:pt x="134790" y="58336"/>
                      <a:pt x="136127" y="59776"/>
                    </a:cubicBezTo>
                    <a:cubicBezTo>
                      <a:pt x="136117" y="59776"/>
                      <a:pt x="136107" y="59776"/>
                      <a:pt x="136097" y="59776"/>
                    </a:cubicBezTo>
                    <a:cubicBezTo>
                      <a:pt x="134226" y="59776"/>
                      <a:pt x="132446" y="60607"/>
                      <a:pt x="131199" y="61918"/>
                    </a:cubicBezTo>
                    <a:cubicBezTo>
                      <a:pt x="131234" y="61183"/>
                      <a:pt x="131136" y="60439"/>
                      <a:pt x="130894" y="59731"/>
                    </a:cubicBezTo>
                    <a:cubicBezTo>
                      <a:pt x="130634" y="58970"/>
                      <a:pt x="130231" y="58271"/>
                      <a:pt x="129711" y="57652"/>
                    </a:cubicBezTo>
                    <a:cubicBezTo>
                      <a:pt x="130137" y="57573"/>
                      <a:pt x="130565" y="57535"/>
                      <a:pt x="130990" y="57535"/>
                    </a:cubicBezTo>
                    <a:close/>
                    <a:moveTo>
                      <a:pt x="84143" y="57571"/>
                    </a:moveTo>
                    <a:cubicBezTo>
                      <a:pt x="86075" y="57571"/>
                      <a:pt x="87945" y="58371"/>
                      <a:pt x="89282" y="59821"/>
                    </a:cubicBezTo>
                    <a:lnTo>
                      <a:pt x="89282" y="59821"/>
                    </a:lnTo>
                    <a:cubicBezTo>
                      <a:pt x="89265" y="59821"/>
                      <a:pt x="89248" y="59821"/>
                      <a:pt x="89231" y="59821"/>
                    </a:cubicBezTo>
                    <a:cubicBezTo>
                      <a:pt x="87362" y="59821"/>
                      <a:pt x="85595" y="60659"/>
                      <a:pt x="84353" y="61962"/>
                    </a:cubicBezTo>
                    <a:cubicBezTo>
                      <a:pt x="84434" y="60367"/>
                      <a:pt x="83851" y="58871"/>
                      <a:pt x="82866" y="57688"/>
                    </a:cubicBezTo>
                    <a:cubicBezTo>
                      <a:pt x="83291" y="57609"/>
                      <a:pt x="83719" y="57571"/>
                      <a:pt x="84143" y="57571"/>
                    </a:cubicBezTo>
                    <a:close/>
                    <a:moveTo>
                      <a:pt x="94437" y="57571"/>
                    </a:moveTo>
                    <a:cubicBezTo>
                      <a:pt x="94862" y="57571"/>
                      <a:pt x="95290" y="57609"/>
                      <a:pt x="95715" y="57688"/>
                    </a:cubicBezTo>
                    <a:cubicBezTo>
                      <a:pt x="94720" y="58871"/>
                      <a:pt x="94138" y="60367"/>
                      <a:pt x="94228" y="61962"/>
                    </a:cubicBezTo>
                    <a:cubicBezTo>
                      <a:pt x="92977" y="60659"/>
                      <a:pt x="91218" y="59821"/>
                      <a:pt x="89350" y="59821"/>
                    </a:cubicBezTo>
                    <a:cubicBezTo>
                      <a:pt x="89333" y="59821"/>
                      <a:pt x="89316" y="59821"/>
                      <a:pt x="89299" y="59821"/>
                    </a:cubicBezTo>
                    <a:lnTo>
                      <a:pt x="89299" y="59821"/>
                    </a:lnTo>
                    <a:cubicBezTo>
                      <a:pt x="90636" y="58371"/>
                      <a:pt x="92506" y="57571"/>
                      <a:pt x="94437" y="57571"/>
                    </a:cubicBezTo>
                    <a:close/>
                    <a:moveTo>
                      <a:pt x="47495" y="57735"/>
                    </a:moveTo>
                    <a:cubicBezTo>
                      <a:pt x="47916" y="57735"/>
                      <a:pt x="48340" y="57773"/>
                      <a:pt x="48762" y="57849"/>
                    </a:cubicBezTo>
                    <a:cubicBezTo>
                      <a:pt x="48242" y="58468"/>
                      <a:pt x="47839" y="59176"/>
                      <a:pt x="47579" y="59937"/>
                    </a:cubicBezTo>
                    <a:cubicBezTo>
                      <a:pt x="47337" y="60636"/>
                      <a:pt x="47230" y="61371"/>
                      <a:pt x="47275" y="62115"/>
                    </a:cubicBezTo>
                    <a:lnTo>
                      <a:pt x="47275" y="62124"/>
                    </a:lnTo>
                    <a:cubicBezTo>
                      <a:pt x="46033" y="60820"/>
                      <a:pt x="44265" y="59982"/>
                      <a:pt x="42405" y="59982"/>
                    </a:cubicBezTo>
                    <a:cubicBezTo>
                      <a:pt x="42386" y="59982"/>
                      <a:pt x="42366" y="59982"/>
                      <a:pt x="42346" y="59982"/>
                    </a:cubicBezTo>
                    <a:cubicBezTo>
                      <a:pt x="43686" y="58532"/>
                      <a:pt x="45558" y="57735"/>
                      <a:pt x="47495" y="57735"/>
                    </a:cubicBezTo>
                    <a:close/>
                    <a:moveTo>
                      <a:pt x="60510" y="57740"/>
                    </a:moveTo>
                    <a:cubicBezTo>
                      <a:pt x="62438" y="57740"/>
                      <a:pt x="64308" y="58537"/>
                      <a:pt x="65644" y="59982"/>
                    </a:cubicBezTo>
                    <a:cubicBezTo>
                      <a:pt x="65624" y="59982"/>
                      <a:pt x="65604" y="59982"/>
                      <a:pt x="65585" y="59982"/>
                    </a:cubicBezTo>
                    <a:cubicBezTo>
                      <a:pt x="63725" y="59982"/>
                      <a:pt x="61957" y="60820"/>
                      <a:pt x="60715" y="62124"/>
                    </a:cubicBezTo>
                    <a:cubicBezTo>
                      <a:pt x="60751" y="61380"/>
                      <a:pt x="60653" y="60636"/>
                      <a:pt x="60411" y="59937"/>
                    </a:cubicBezTo>
                    <a:cubicBezTo>
                      <a:pt x="60151" y="59176"/>
                      <a:pt x="59748" y="58468"/>
                      <a:pt x="59228" y="57858"/>
                    </a:cubicBezTo>
                    <a:cubicBezTo>
                      <a:pt x="59655" y="57779"/>
                      <a:pt x="60084" y="57740"/>
                      <a:pt x="60510" y="57740"/>
                    </a:cubicBezTo>
                    <a:close/>
                    <a:moveTo>
                      <a:pt x="23936" y="57764"/>
                    </a:moveTo>
                    <a:cubicBezTo>
                      <a:pt x="24366" y="57764"/>
                      <a:pt x="24800" y="57804"/>
                      <a:pt x="25232" y="57885"/>
                    </a:cubicBezTo>
                    <a:cubicBezTo>
                      <a:pt x="24237" y="59059"/>
                      <a:pt x="23655" y="60565"/>
                      <a:pt x="23744" y="62151"/>
                    </a:cubicBezTo>
                    <a:cubicBezTo>
                      <a:pt x="22494" y="60847"/>
                      <a:pt x="20727" y="60018"/>
                      <a:pt x="18867" y="60018"/>
                    </a:cubicBezTo>
                    <a:cubicBezTo>
                      <a:pt x="18847" y="60018"/>
                      <a:pt x="18827" y="60018"/>
                      <a:pt x="18807" y="60018"/>
                    </a:cubicBezTo>
                    <a:cubicBezTo>
                      <a:pt x="18787" y="60018"/>
                      <a:pt x="18767" y="60018"/>
                      <a:pt x="18747" y="60018"/>
                    </a:cubicBezTo>
                    <a:cubicBezTo>
                      <a:pt x="16879" y="60018"/>
                      <a:pt x="15111" y="60847"/>
                      <a:pt x="13870" y="62151"/>
                    </a:cubicBezTo>
                    <a:cubicBezTo>
                      <a:pt x="13951" y="60573"/>
                      <a:pt x="13368" y="59068"/>
                      <a:pt x="12382" y="57885"/>
                    </a:cubicBezTo>
                    <a:lnTo>
                      <a:pt x="12374" y="57885"/>
                    </a:lnTo>
                    <a:cubicBezTo>
                      <a:pt x="12805" y="57804"/>
                      <a:pt x="13239" y="57764"/>
                      <a:pt x="13670" y="57764"/>
                    </a:cubicBezTo>
                    <a:cubicBezTo>
                      <a:pt x="15599" y="57764"/>
                      <a:pt x="17467" y="58566"/>
                      <a:pt x="18807" y="60009"/>
                    </a:cubicBezTo>
                    <a:cubicBezTo>
                      <a:pt x="20140" y="58566"/>
                      <a:pt x="22007" y="57764"/>
                      <a:pt x="23936" y="57764"/>
                    </a:cubicBezTo>
                    <a:close/>
                    <a:moveTo>
                      <a:pt x="107668" y="57528"/>
                    </a:moveTo>
                    <a:cubicBezTo>
                      <a:pt x="109594" y="57528"/>
                      <a:pt x="111464" y="58327"/>
                      <a:pt x="112812" y="59767"/>
                    </a:cubicBezTo>
                    <a:cubicBezTo>
                      <a:pt x="112793" y="59767"/>
                      <a:pt x="112774" y="59767"/>
                      <a:pt x="112756" y="59767"/>
                    </a:cubicBezTo>
                    <a:cubicBezTo>
                      <a:pt x="110769" y="59767"/>
                      <a:pt x="108902" y="60712"/>
                      <a:pt x="107650" y="62159"/>
                    </a:cubicBezTo>
                    <a:lnTo>
                      <a:pt x="107650" y="62159"/>
                    </a:lnTo>
                    <a:cubicBezTo>
                      <a:pt x="107803" y="60502"/>
                      <a:pt x="107211" y="58925"/>
                      <a:pt x="106181" y="57688"/>
                    </a:cubicBezTo>
                    <a:cubicBezTo>
                      <a:pt x="106675" y="57580"/>
                      <a:pt x="107173" y="57528"/>
                      <a:pt x="107668" y="57528"/>
                    </a:cubicBezTo>
                    <a:close/>
                    <a:moveTo>
                      <a:pt x="37187" y="57724"/>
                    </a:moveTo>
                    <a:cubicBezTo>
                      <a:pt x="39116" y="57724"/>
                      <a:pt x="40983" y="58519"/>
                      <a:pt x="42328" y="59964"/>
                    </a:cubicBezTo>
                    <a:cubicBezTo>
                      <a:pt x="42310" y="59964"/>
                      <a:pt x="42291" y="59964"/>
                      <a:pt x="42273" y="59964"/>
                    </a:cubicBezTo>
                    <a:cubicBezTo>
                      <a:pt x="40286" y="59964"/>
                      <a:pt x="38419" y="60910"/>
                      <a:pt x="37167" y="62366"/>
                    </a:cubicBezTo>
                    <a:cubicBezTo>
                      <a:pt x="37320" y="60699"/>
                      <a:pt x="36728" y="59122"/>
                      <a:pt x="35698" y="57894"/>
                    </a:cubicBezTo>
                    <a:lnTo>
                      <a:pt x="35689" y="57885"/>
                    </a:lnTo>
                    <a:cubicBezTo>
                      <a:pt x="36187" y="57777"/>
                      <a:pt x="36689" y="57724"/>
                      <a:pt x="37187" y="57724"/>
                    </a:cubicBezTo>
                    <a:close/>
                    <a:moveTo>
                      <a:pt x="124486" y="55678"/>
                    </a:moveTo>
                    <a:cubicBezTo>
                      <a:pt x="127068" y="55678"/>
                      <a:pt x="129649" y="57049"/>
                      <a:pt x="130544" y="59794"/>
                    </a:cubicBezTo>
                    <a:cubicBezTo>
                      <a:pt x="130760" y="60475"/>
                      <a:pt x="130876" y="61183"/>
                      <a:pt x="130876" y="61900"/>
                    </a:cubicBezTo>
                    <a:cubicBezTo>
                      <a:pt x="130403" y="61798"/>
                      <a:pt x="129926" y="61748"/>
                      <a:pt x="129452" y="61748"/>
                    </a:cubicBezTo>
                    <a:cubicBezTo>
                      <a:pt x="127593" y="61748"/>
                      <a:pt x="125787" y="62514"/>
                      <a:pt x="124487" y="63907"/>
                    </a:cubicBezTo>
                    <a:cubicBezTo>
                      <a:pt x="123215" y="62527"/>
                      <a:pt x="121414" y="61747"/>
                      <a:pt x="119541" y="61747"/>
                    </a:cubicBezTo>
                    <a:cubicBezTo>
                      <a:pt x="119048" y="61747"/>
                      <a:pt x="118564" y="61801"/>
                      <a:pt x="118080" y="61909"/>
                    </a:cubicBezTo>
                    <a:cubicBezTo>
                      <a:pt x="118080" y="61192"/>
                      <a:pt x="118197" y="60484"/>
                      <a:pt x="118412" y="59803"/>
                    </a:cubicBezTo>
                    <a:lnTo>
                      <a:pt x="118421" y="59794"/>
                    </a:lnTo>
                    <a:cubicBezTo>
                      <a:pt x="119317" y="57051"/>
                      <a:pt x="121902" y="55678"/>
                      <a:pt x="124486" y="55678"/>
                    </a:cubicBezTo>
                    <a:close/>
                    <a:moveTo>
                      <a:pt x="77628" y="55717"/>
                    </a:moveTo>
                    <a:cubicBezTo>
                      <a:pt x="80804" y="55717"/>
                      <a:pt x="83980" y="57795"/>
                      <a:pt x="84022" y="61951"/>
                    </a:cubicBezTo>
                    <a:lnTo>
                      <a:pt x="84022" y="61951"/>
                    </a:lnTo>
                    <a:cubicBezTo>
                      <a:pt x="83546" y="61848"/>
                      <a:pt x="83066" y="61797"/>
                      <a:pt x="82590" y="61797"/>
                    </a:cubicBezTo>
                    <a:cubicBezTo>
                      <a:pt x="80737" y="61797"/>
                      <a:pt x="78939" y="62563"/>
                      <a:pt x="77651" y="63952"/>
                    </a:cubicBezTo>
                    <a:cubicBezTo>
                      <a:pt x="76377" y="62579"/>
                      <a:pt x="74589" y="61801"/>
                      <a:pt x="72710" y="61801"/>
                    </a:cubicBezTo>
                    <a:cubicBezTo>
                      <a:pt x="72699" y="61801"/>
                      <a:pt x="72688" y="61801"/>
                      <a:pt x="72678" y="61801"/>
                    </a:cubicBezTo>
                    <a:cubicBezTo>
                      <a:pt x="72194" y="61801"/>
                      <a:pt x="71710" y="61846"/>
                      <a:pt x="71235" y="61953"/>
                    </a:cubicBezTo>
                    <a:cubicBezTo>
                      <a:pt x="71275" y="57796"/>
                      <a:pt x="74452" y="55717"/>
                      <a:pt x="77628" y="55717"/>
                    </a:cubicBezTo>
                    <a:close/>
                    <a:moveTo>
                      <a:pt x="100943" y="55717"/>
                    </a:moveTo>
                    <a:cubicBezTo>
                      <a:pt x="104119" y="55717"/>
                      <a:pt x="107295" y="57795"/>
                      <a:pt x="107337" y="61951"/>
                    </a:cubicBezTo>
                    <a:lnTo>
                      <a:pt x="107337" y="61951"/>
                    </a:lnTo>
                    <a:cubicBezTo>
                      <a:pt x="106865" y="61851"/>
                      <a:pt x="106389" y="61802"/>
                      <a:pt x="105918" y="61802"/>
                    </a:cubicBezTo>
                    <a:cubicBezTo>
                      <a:pt x="104057" y="61802"/>
                      <a:pt x="102256" y="62568"/>
                      <a:pt x="100957" y="63961"/>
                    </a:cubicBezTo>
                    <a:cubicBezTo>
                      <a:pt x="99683" y="62588"/>
                      <a:pt x="97895" y="61801"/>
                      <a:pt x="96025" y="61801"/>
                    </a:cubicBezTo>
                    <a:cubicBezTo>
                      <a:pt x="96014" y="61801"/>
                      <a:pt x="96003" y="61801"/>
                      <a:pt x="95993" y="61801"/>
                    </a:cubicBezTo>
                    <a:cubicBezTo>
                      <a:pt x="95509" y="61801"/>
                      <a:pt x="95025" y="61846"/>
                      <a:pt x="94550" y="61953"/>
                    </a:cubicBezTo>
                    <a:cubicBezTo>
                      <a:pt x="94590" y="57796"/>
                      <a:pt x="97767" y="55717"/>
                      <a:pt x="100943" y="55717"/>
                    </a:cubicBezTo>
                    <a:close/>
                    <a:moveTo>
                      <a:pt x="54007" y="55884"/>
                    </a:moveTo>
                    <a:cubicBezTo>
                      <a:pt x="56587" y="55884"/>
                      <a:pt x="59166" y="57255"/>
                      <a:pt x="60061" y="60000"/>
                    </a:cubicBezTo>
                    <a:cubicBezTo>
                      <a:pt x="60285" y="60681"/>
                      <a:pt x="60393" y="61389"/>
                      <a:pt x="60402" y="62106"/>
                    </a:cubicBezTo>
                    <a:cubicBezTo>
                      <a:pt x="59929" y="62004"/>
                      <a:pt x="59451" y="61954"/>
                      <a:pt x="58977" y="61954"/>
                    </a:cubicBezTo>
                    <a:cubicBezTo>
                      <a:pt x="57118" y="61954"/>
                      <a:pt x="55312" y="62720"/>
                      <a:pt x="54013" y="64113"/>
                    </a:cubicBezTo>
                    <a:cubicBezTo>
                      <a:pt x="52741" y="62733"/>
                      <a:pt x="50939" y="61953"/>
                      <a:pt x="49067" y="61953"/>
                    </a:cubicBezTo>
                    <a:cubicBezTo>
                      <a:pt x="48574" y="61953"/>
                      <a:pt x="48090" y="61998"/>
                      <a:pt x="47624" y="62106"/>
                    </a:cubicBezTo>
                    <a:cubicBezTo>
                      <a:pt x="47615" y="61389"/>
                      <a:pt x="47723" y="60681"/>
                      <a:pt x="47929" y="60009"/>
                    </a:cubicBezTo>
                    <a:lnTo>
                      <a:pt x="47947" y="60000"/>
                    </a:lnTo>
                    <a:cubicBezTo>
                      <a:pt x="48843" y="57257"/>
                      <a:pt x="51425" y="55884"/>
                      <a:pt x="54007" y="55884"/>
                    </a:cubicBezTo>
                    <a:close/>
                    <a:moveTo>
                      <a:pt x="7145" y="55914"/>
                    </a:moveTo>
                    <a:cubicBezTo>
                      <a:pt x="10322" y="55914"/>
                      <a:pt x="13498" y="57993"/>
                      <a:pt x="13538" y="62151"/>
                    </a:cubicBezTo>
                    <a:cubicBezTo>
                      <a:pt x="13063" y="62046"/>
                      <a:pt x="12582" y="61995"/>
                      <a:pt x="12105" y="61995"/>
                    </a:cubicBezTo>
                    <a:cubicBezTo>
                      <a:pt x="10247" y="61995"/>
                      <a:pt x="8440" y="62767"/>
                      <a:pt x="7150" y="64158"/>
                    </a:cubicBezTo>
                    <a:cubicBezTo>
                      <a:pt x="5875" y="62786"/>
                      <a:pt x="4096" y="61998"/>
                      <a:pt x="2226" y="61998"/>
                    </a:cubicBezTo>
                    <a:cubicBezTo>
                      <a:pt x="2216" y="61998"/>
                      <a:pt x="2205" y="61998"/>
                      <a:pt x="2194" y="61998"/>
                    </a:cubicBezTo>
                    <a:cubicBezTo>
                      <a:pt x="1711" y="61998"/>
                      <a:pt x="1227" y="62043"/>
                      <a:pt x="752" y="62151"/>
                    </a:cubicBezTo>
                    <a:cubicBezTo>
                      <a:pt x="792" y="57993"/>
                      <a:pt x="3969" y="55914"/>
                      <a:pt x="7145" y="55914"/>
                    </a:cubicBezTo>
                    <a:close/>
                    <a:moveTo>
                      <a:pt x="30465" y="55917"/>
                    </a:moveTo>
                    <a:cubicBezTo>
                      <a:pt x="33638" y="55917"/>
                      <a:pt x="36811" y="57993"/>
                      <a:pt x="36854" y="62147"/>
                    </a:cubicBezTo>
                    <a:lnTo>
                      <a:pt x="36854" y="62147"/>
                    </a:lnTo>
                    <a:cubicBezTo>
                      <a:pt x="36384" y="62047"/>
                      <a:pt x="35912" y="61999"/>
                      <a:pt x="35443" y="61999"/>
                    </a:cubicBezTo>
                    <a:cubicBezTo>
                      <a:pt x="33580" y="61999"/>
                      <a:pt x="31775" y="62765"/>
                      <a:pt x="30483" y="64158"/>
                    </a:cubicBezTo>
                    <a:cubicBezTo>
                      <a:pt x="29201" y="62778"/>
                      <a:pt x="27409" y="61998"/>
                      <a:pt x="25528" y="61998"/>
                    </a:cubicBezTo>
                    <a:cubicBezTo>
                      <a:pt x="25044" y="61998"/>
                      <a:pt x="24560" y="62052"/>
                      <a:pt x="24085" y="62151"/>
                    </a:cubicBezTo>
                    <a:cubicBezTo>
                      <a:pt x="24116" y="57996"/>
                      <a:pt x="27290" y="55917"/>
                      <a:pt x="30465" y="55917"/>
                    </a:cubicBezTo>
                    <a:close/>
                    <a:moveTo>
                      <a:pt x="119322" y="62140"/>
                    </a:moveTo>
                    <a:cubicBezTo>
                      <a:pt x="121256" y="62140"/>
                      <a:pt x="123125" y="62943"/>
                      <a:pt x="124469" y="64391"/>
                    </a:cubicBezTo>
                    <a:cubicBezTo>
                      <a:pt x="124450" y="64390"/>
                      <a:pt x="124430" y="64390"/>
                      <a:pt x="124410" y="64390"/>
                    </a:cubicBezTo>
                    <a:cubicBezTo>
                      <a:pt x="122541" y="64390"/>
                      <a:pt x="120773" y="65229"/>
                      <a:pt x="119532" y="66532"/>
                    </a:cubicBezTo>
                    <a:cubicBezTo>
                      <a:pt x="119613" y="64946"/>
                      <a:pt x="119030" y="63441"/>
                      <a:pt x="118045" y="62258"/>
                    </a:cubicBezTo>
                    <a:cubicBezTo>
                      <a:pt x="118470" y="62179"/>
                      <a:pt x="118898" y="62140"/>
                      <a:pt x="119322" y="62140"/>
                    </a:cubicBezTo>
                    <a:close/>
                    <a:moveTo>
                      <a:pt x="129616" y="62140"/>
                    </a:moveTo>
                    <a:cubicBezTo>
                      <a:pt x="130040" y="62140"/>
                      <a:pt x="130468" y="62179"/>
                      <a:pt x="130894" y="62258"/>
                    </a:cubicBezTo>
                    <a:cubicBezTo>
                      <a:pt x="129908" y="63423"/>
                      <a:pt x="129326" y="64928"/>
                      <a:pt x="129415" y="66523"/>
                    </a:cubicBezTo>
                    <a:lnTo>
                      <a:pt x="129406" y="66532"/>
                    </a:lnTo>
                    <a:cubicBezTo>
                      <a:pt x="128156" y="65229"/>
                      <a:pt x="126388" y="64390"/>
                      <a:pt x="124528" y="64390"/>
                    </a:cubicBezTo>
                    <a:cubicBezTo>
                      <a:pt x="124509" y="64390"/>
                      <a:pt x="124489" y="64390"/>
                      <a:pt x="124469" y="64391"/>
                    </a:cubicBezTo>
                    <a:cubicBezTo>
                      <a:pt x="125807" y="62943"/>
                      <a:pt x="127680" y="62140"/>
                      <a:pt x="129616" y="62140"/>
                    </a:cubicBezTo>
                    <a:close/>
                    <a:moveTo>
                      <a:pt x="95796" y="62176"/>
                    </a:moveTo>
                    <a:cubicBezTo>
                      <a:pt x="97737" y="62176"/>
                      <a:pt x="99610" y="62980"/>
                      <a:pt x="100948" y="64435"/>
                    </a:cubicBezTo>
                    <a:cubicBezTo>
                      <a:pt x="100928" y="64435"/>
                      <a:pt x="100908" y="64435"/>
                      <a:pt x="100888" y="64435"/>
                    </a:cubicBezTo>
                    <a:cubicBezTo>
                      <a:pt x="99020" y="64435"/>
                      <a:pt x="97252" y="65265"/>
                      <a:pt x="96011" y="66568"/>
                    </a:cubicBezTo>
                    <a:cubicBezTo>
                      <a:pt x="96091" y="64982"/>
                      <a:pt x="95509" y="63477"/>
                      <a:pt x="94514" y="62294"/>
                    </a:cubicBezTo>
                    <a:cubicBezTo>
                      <a:pt x="94941" y="62215"/>
                      <a:pt x="95370" y="62176"/>
                      <a:pt x="95796" y="62176"/>
                    </a:cubicBezTo>
                    <a:close/>
                    <a:moveTo>
                      <a:pt x="82771" y="62185"/>
                    </a:moveTo>
                    <a:cubicBezTo>
                      <a:pt x="83195" y="62185"/>
                      <a:pt x="83623" y="62224"/>
                      <a:pt x="84048" y="62303"/>
                    </a:cubicBezTo>
                    <a:cubicBezTo>
                      <a:pt x="83063" y="63477"/>
                      <a:pt x="82480" y="64991"/>
                      <a:pt x="82561" y="66577"/>
                    </a:cubicBezTo>
                    <a:cubicBezTo>
                      <a:pt x="81320" y="65274"/>
                      <a:pt x="79552" y="64435"/>
                      <a:pt x="77683" y="64435"/>
                    </a:cubicBezTo>
                    <a:cubicBezTo>
                      <a:pt x="77666" y="64435"/>
                      <a:pt x="77650" y="64435"/>
                      <a:pt x="77633" y="64435"/>
                    </a:cubicBezTo>
                    <a:lnTo>
                      <a:pt x="77633" y="64435"/>
                    </a:lnTo>
                    <a:cubicBezTo>
                      <a:pt x="78970" y="62988"/>
                      <a:pt x="80838" y="62185"/>
                      <a:pt x="82771" y="62185"/>
                    </a:cubicBezTo>
                    <a:close/>
                    <a:moveTo>
                      <a:pt x="59134" y="62337"/>
                    </a:moveTo>
                    <a:cubicBezTo>
                      <a:pt x="59561" y="62337"/>
                      <a:pt x="59992" y="62376"/>
                      <a:pt x="60420" y="62455"/>
                    </a:cubicBezTo>
                    <a:cubicBezTo>
                      <a:pt x="59427" y="63627"/>
                      <a:pt x="58845" y="65119"/>
                      <a:pt x="58932" y="66720"/>
                    </a:cubicBezTo>
                    <a:lnTo>
                      <a:pt x="58932" y="66720"/>
                    </a:lnTo>
                    <a:cubicBezTo>
                      <a:pt x="57682" y="65417"/>
                      <a:pt x="55914" y="64587"/>
                      <a:pt x="54055" y="64587"/>
                    </a:cubicBezTo>
                    <a:cubicBezTo>
                      <a:pt x="54035" y="64587"/>
                      <a:pt x="54015" y="64588"/>
                      <a:pt x="53995" y="64588"/>
                    </a:cubicBezTo>
                    <a:cubicBezTo>
                      <a:pt x="55331" y="63135"/>
                      <a:pt x="57201" y="62337"/>
                      <a:pt x="59134" y="62337"/>
                    </a:cubicBezTo>
                    <a:close/>
                    <a:moveTo>
                      <a:pt x="48861" y="62333"/>
                    </a:moveTo>
                    <a:cubicBezTo>
                      <a:pt x="50795" y="62333"/>
                      <a:pt x="52662" y="63137"/>
                      <a:pt x="53995" y="64588"/>
                    </a:cubicBezTo>
                    <a:cubicBezTo>
                      <a:pt x="53975" y="64588"/>
                      <a:pt x="53955" y="64587"/>
                      <a:pt x="53935" y="64587"/>
                    </a:cubicBezTo>
                    <a:cubicBezTo>
                      <a:pt x="52067" y="64587"/>
                      <a:pt x="50299" y="65417"/>
                      <a:pt x="49058" y="66720"/>
                    </a:cubicBezTo>
                    <a:cubicBezTo>
                      <a:pt x="49138" y="65134"/>
                      <a:pt x="48556" y="63629"/>
                      <a:pt x="47561" y="62455"/>
                    </a:cubicBezTo>
                    <a:cubicBezTo>
                      <a:pt x="47994" y="62373"/>
                      <a:pt x="48429" y="62333"/>
                      <a:pt x="48861" y="62333"/>
                    </a:cubicBezTo>
                    <a:close/>
                    <a:moveTo>
                      <a:pt x="106103" y="62174"/>
                    </a:moveTo>
                    <a:cubicBezTo>
                      <a:pt x="106576" y="62174"/>
                      <a:pt x="107052" y="62222"/>
                      <a:pt x="107525" y="62321"/>
                    </a:cubicBezTo>
                    <a:cubicBezTo>
                      <a:pt x="106512" y="63566"/>
                      <a:pt x="105939" y="65161"/>
                      <a:pt x="106127" y="66837"/>
                    </a:cubicBezTo>
                    <a:cubicBezTo>
                      <a:pt x="104872" y="65387"/>
                      <a:pt x="103007" y="64435"/>
                      <a:pt x="101030" y="64435"/>
                    </a:cubicBezTo>
                    <a:cubicBezTo>
                      <a:pt x="101003" y="64435"/>
                      <a:pt x="100975" y="64435"/>
                      <a:pt x="100948" y="64435"/>
                    </a:cubicBezTo>
                    <a:cubicBezTo>
                      <a:pt x="102295" y="62981"/>
                      <a:pt x="104168" y="62174"/>
                      <a:pt x="106103" y="62174"/>
                    </a:cubicBezTo>
                    <a:close/>
                    <a:moveTo>
                      <a:pt x="70807" y="57738"/>
                    </a:moveTo>
                    <a:cubicBezTo>
                      <a:pt x="71283" y="57738"/>
                      <a:pt x="71762" y="57786"/>
                      <a:pt x="72239" y="57885"/>
                    </a:cubicBezTo>
                    <a:cubicBezTo>
                      <a:pt x="71271" y="59131"/>
                      <a:pt x="70742" y="60708"/>
                      <a:pt x="70939" y="62348"/>
                    </a:cubicBezTo>
                    <a:cubicBezTo>
                      <a:pt x="71447" y="62234"/>
                      <a:pt x="71959" y="62178"/>
                      <a:pt x="72468" y="62178"/>
                    </a:cubicBezTo>
                    <a:cubicBezTo>
                      <a:pt x="74403" y="62178"/>
                      <a:pt x="76285" y="62981"/>
                      <a:pt x="77633" y="64435"/>
                    </a:cubicBezTo>
                    <a:lnTo>
                      <a:pt x="77633" y="64435"/>
                    </a:lnTo>
                    <a:cubicBezTo>
                      <a:pt x="77630" y="64435"/>
                      <a:pt x="77627" y="64435"/>
                      <a:pt x="77624" y="64435"/>
                    </a:cubicBezTo>
                    <a:cubicBezTo>
                      <a:pt x="77606" y="64435"/>
                      <a:pt x="77587" y="64435"/>
                      <a:pt x="77569" y="64435"/>
                    </a:cubicBezTo>
                    <a:cubicBezTo>
                      <a:pt x="75520" y="64435"/>
                      <a:pt x="73598" y="65435"/>
                      <a:pt x="72346" y="66962"/>
                    </a:cubicBezTo>
                    <a:cubicBezTo>
                      <a:pt x="72703" y="63259"/>
                      <a:pt x="69407" y="59973"/>
                      <a:pt x="65707" y="59973"/>
                    </a:cubicBezTo>
                    <a:cubicBezTo>
                      <a:pt x="65694" y="59973"/>
                      <a:pt x="65682" y="59973"/>
                      <a:pt x="65670" y="59973"/>
                    </a:cubicBezTo>
                    <a:lnTo>
                      <a:pt x="65670" y="59973"/>
                    </a:lnTo>
                    <a:cubicBezTo>
                      <a:pt x="67007" y="58533"/>
                      <a:pt x="68877" y="57738"/>
                      <a:pt x="70807" y="57738"/>
                    </a:cubicBezTo>
                    <a:close/>
                    <a:moveTo>
                      <a:pt x="35611" y="62370"/>
                    </a:moveTo>
                    <a:cubicBezTo>
                      <a:pt x="36087" y="62370"/>
                      <a:pt x="36566" y="62419"/>
                      <a:pt x="37042" y="62518"/>
                    </a:cubicBezTo>
                    <a:cubicBezTo>
                      <a:pt x="36029" y="63763"/>
                      <a:pt x="35456" y="65358"/>
                      <a:pt x="35644" y="67034"/>
                    </a:cubicBezTo>
                    <a:cubicBezTo>
                      <a:pt x="34383" y="65578"/>
                      <a:pt x="32507" y="64632"/>
                      <a:pt x="30521" y="64632"/>
                    </a:cubicBezTo>
                    <a:cubicBezTo>
                      <a:pt x="30502" y="64632"/>
                      <a:pt x="30483" y="64632"/>
                      <a:pt x="30465" y="64633"/>
                    </a:cubicBezTo>
                    <a:cubicBezTo>
                      <a:pt x="30445" y="64632"/>
                      <a:pt x="30425" y="64632"/>
                      <a:pt x="30406" y="64632"/>
                    </a:cubicBezTo>
                    <a:cubicBezTo>
                      <a:pt x="28537" y="64632"/>
                      <a:pt x="26769" y="65471"/>
                      <a:pt x="25528" y="66774"/>
                    </a:cubicBezTo>
                    <a:cubicBezTo>
                      <a:pt x="25608" y="65179"/>
                      <a:pt x="25026" y="63683"/>
                      <a:pt x="24031" y="62500"/>
                    </a:cubicBezTo>
                    <a:cubicBezTo>
                      <a:pt x="24460" y="62420"/>
                      <a:pt x="24890" y="62381"/>
                      <a:pt x="25317" y="62381"/>
                    </a:cubicBezTo>
                    <a:cubicBezTo>
                      <a:pt x="27250" y="62381"/>
                      <a:pt x="29122" y="63178"/>
                      <a:pt x="30465" y="64624"/>
                    </a:cubicBezTo>
                    <a:cubicBezTo>
                      <a:pt x="31802" y="63171"/>
                      <a:pt x="33677" y="62370"/>
                      <a:pt x="35611" y="62370"/>
                    </a:cubicBezTo>
                    <a:close/>
                    <a:moveTo>
                      <a:pt x="112819" y="60274"/>
                    </a:moveTo>
                    <a:cubicBezTo>
                      <a:pt x="115992" y="60274"/>
                      <a:pt x="119164" y="62350"/>
                      <a:pt x="119209" y="66503"/>
                    </a:cubicBezTo>
                    <a:lnTo>
                      <a:pt x="119209" y="66503"/>
                    </a:lnTo>
                    <a:cubicBezTo>
                      <a:pt x="118735" y="66400"/>
                      <a:pt x="118257" y="66350"/>
                      <a:pt x="117783" y="66350"/>
                    </a:cubicBezTo>
                    <a:cubicBezTo>
                      <a:pt x="115922" y="66350"/>
                      <a:pt x="114119" y="67124"/>
                      <a:pt x="112821" y="68521"/>
                    </a:cubicBezTo>
                    <a:cubicBezTo>
                      <a:pt x="111539" y="67142"/>
                      <a:pt x="109747" y="66362"/>
                      <a:pt x="107865" y="66362"/>
                    </a:cubicBezTo>
                    <a:cubicBezTo>
                      <a:pt x="107382" y="66362"/>
                      <a:pt x="106898" y="66407"/>
                      <a:pt x="106423" y="66514"/>
                    </a:cubicBezTo>
                    <a:lnTo>
                      <a:pt x="106423" y="66514"/>
                    </a:lnTo>
                    <a:cubicBezTo>
                      <a:pt x="106463" y="62355"/>
                      <a:pt x="109641" y="60274"/>
                      <a:pt x="112819" y="60274"/>
                    </a:cubicBezTo>
                    <a:close/>
                    <a:moveTo>
                      <a:pt x="136136" y="60276"/>
                    </a:moveTo>
                    <a:cubicBezTo>
                      <a:pt x="139311" y="60276"/>
                      <a:pt x="142484" y="62354"/>
                      <a:pt x="142525" y="66514"/>
                    </a:cubicBezTo>
                    <a:lnTo>
                      <a:pt x="142516" y="66523"/>
                    </a:lnTo>
                    <a:cubicBezTo>
                      <a:pt x="142042" y="66421"/>
                      <a:pt x="141565" y="66372"/>
                      <a:pt x="141091" y="66372"/>
                    </a:cubicBezTo>
                    <a:cubicBezTo>
                      <a:pt x="139233" y="66372"/>
                      <a:pt x="137428" y="67138"/>
                      <a:pt x="136136" y="68530"/>
                    </a:cubicBezTo>
                    <a:cubicBezTo>
                      <a:pt x="134854" y="67150"/>
                      <a:pt x="133062" y="66371"/>
                      <a:pt x="131181" y="66371"/>
                    </a:cubicBezTo>
                    <a:cubicBezTo>
                      <a:pt x="130697" y="66371"/>
                      <a:pt x="130213" y="66425"/>
                      <a:pt x="129738" y="66523"/>
                    </a:cubicBezTo>
                    <a:cubicBezTo>
                      <a:pt x="129778" y="62359"/>
                      <a:pt x="132958" y="60276"/>
                      <a:pt x="136136" y="60276"/>
                    </a:cubicBezTo>
                    <a:close/>
                    <a:moveTo>
                      <a:pt x="89289" y="60321"/>
                    </a:moveTo>
                    <a:cubicBezTo>
                      <a:pt x="92462" y="60321"/>
                      <a:pt x="95638" y="62397"/>
                      <a:pt x="95679" y="66548"/>
                    </a:cubicBezTo>
                    <a:lnTo>
                      <a:pt x="95679" y="66548"/>
                    </a:lnTo>
                    <a:cubicBezTo>
                      <a:pt x="95209" y="66448"/>
                      <a:pt x="94735" y="66398"/>
                      <a:pt x="94264" y="66398"/>
                    </a:cubicBezTo>
                    <a:cubicBezTo>
                      <a:pt x="92405" y="66398"/>
                      <a:pt x="90601" y="67165"/>
                      <a:pt x="89308" y="68557"/>
                    </a:cubicBezTo>
                    <a:cubicBezTo>
                      <a:pt x="88027" y="67177"/>
                      <a:pt x="86235" y="66398"/>
                      <a:pt x="84353" y="66398"/>
                    </a:cubicBezTo>
                    <a:cubicBezTo>
                      <a:pt x="83869" y="66398"/>
                      <a:pt x="83385" y="66452"/>
                      <a:pt x="82910" y="66550"/>
                    </a:cubicBezTo>
                    <a:cubicBezTo>
                      <a:pt x="82942" y="62398"/>
                      <a:pt x="86114" y="60321"/>
                      <a:pt x="89289" y="60321"/>
                    </a:cubicBezTo>
                    <a:close/>
                    <a:moveTo>
                      <a:pt x="42335" y="60475"/>
                    </a:moveTo>
                    <a:cubicBezTo>
                      <a:pt x="45508" y="60475"/>
                      <a:pt x="48684" y="62552"/>
                      <a:pt x="48726" y="66708"/>
                    </a:cubicBezTo>
                    <a:lnTo>
                      <a:pt x="48726" y="66708"/>
                    </a:lnTo>
                    <a:cubicBezTo>
                      <a:pt x="48257" y="66608"/>
                      <a:pt x="47784" y="66560"/>
                      <a:pt x="47315" y="66560"/>
                    </a:cubicBezTo>
                    <a:cubicBezTo>
                      <a:pt x="45452" y="66560"/>
                      <a:pt x="43648" y="67326"/>
                      <a:pt x="42355" y="68719"/>
                    </a:cubicBezTo>
                    <a:cubicBezTo>
                      <a:pt x="41081" y="67346"/>
                      <a:pt x="39302" y="66559"/>
                      <a:pt x="37432" y="66559"/>
                    </a:cubicBezTo>
                    <a:cubicBezTo>
                      <a:pt x="37421" y="66559"/>
                      <a:pt x="37411" y="66559"/>
                      <a:pt x="37400" y="66559"/>
                    </a:cubicBezTo>
                    <a:cubicBezTo>
                      <a:pt x="36916" y="66559"/>
                      <a:pt x="36432" y="66604"/>
                      <a:pt x="35958" y="66711"/>
                    </a:cubicBezTo>
                    <a:cubicBezTo>
                      <a:pt x="35989" y="62554"/>
                      <a:pt x="39161" y="60475"/>
                      <a:pt x="42335" y="60475"/>
                    </a:cubicBezTo>
                    <a:close/>
                    <a:moveTo>
                      <a:pt x="65651" y="60478"/>
                    </a:moveTo>
                    <a:cubicBezTo>
                      <a:pt x="68826" y="60478"/>
                      <a:pt x="72001" y="62555"/>
                      <a:pt x="72041" y="66711"/>
                    </a:cubicBezTo>
                    <a:cubicBezTo>
                      <a:pt x="71566" y="66609"/>
                      <a:pt x="71088" y="66560"/>
                      <a:pt x="70614" y="66560"/>
                    </a:cubicBezTo>
                    <a:cubicBezTo>
                      <a:pt x="68752" y="66560"/>
                      <a:pt x="66952" y="67326"/>
                      <a:pt x="65653" y="68719"/>
                    </a:cubicBezTo>
                    <a:cubicBezTo>
                      <a:pt x="64371" y="67339"/>
                      <a:pt x="62579" y="66559"/>
                      <a:pt x="60697" y="66559"/>
                    </a:cubicBezTo>
                    <a:cubicBezTo>
                      <a:pt x="60214" y="66559"/>
                      <a:pt x="59730" y="66613"/>
                      <a:pt x="59255" y="66711"/>
                    </a:cubicBezTo>
                    <a:cubicBezTo>
                      <a:pt x="59295" y="62557"/>
                      <a:pt x="62473" y="60478"/>
                      <a:pt x="65651" y="60478"/>
                    </a:cubicBezTo>
                    <a:close/>
                    <a:moveTo>
                      <a:pt x="18806" y="60522"/>
                    </a:moveTo>
                    <a:cubicBezTo>
                      <a:pt x="21979" y="60522"/>
                      <a:pt x="25151" y="62596"/>
                      <a:pt x="25196" y="66747"/>
                    </a:cubicBezTo>
                    <a:lnTo>
                      <a:pt x="25196" y="66747"/>
                    </a:lnTo>
                    <a:cubicBezTo>
                      <a:pt x="24723" y="66645"/>
                      <a:pt x="24245" y="66596"/>
                      <a:pt x="23772" y="66596"/>
                    </a:cubicBezTo>
                    <a:cubicBezTo>
                      <a:pt x="21913" y="66596"/>
                      <a:pt x="20107" y="67362"/>
                      <a:pt x="18807" y="68754"/>
                    </a:cubicBezTo>
                    <a:cubicBezTo>
                      <a:pt x="17526" y="67374"/>
                      <a:pt x="15734" y="66595"/>
                      <a:pt x="13852" y="66595"/>
                    </a:cubicBezTo>
                    <a:cubicBezTo>
                      <a:pt x="13368" y="66595"/>
                      <a:pt x="12884" y="66649"/>
                      <a:pt x="12409" y="66747"/>
                    </a:cubicBezTo>
                    <a:cubicBezTo>
                      <a:pt x="12454" y="62599"/>
                      <a:pt x="15631" y="60522"/>
                      <a:pt x="18806" y="60522"/>
                    </a:cubicBezTo>
                    <a:close/>
                    <a:moveTo>
                      <a:pt x="84142" y="66790"/>
                    </a:moveTo>
                    <a:cubicBezTo>
                      <a:pt x="86075" y="66790"/>
                      <a:pt x="87947" y="67588"/>
                      <a:pt x="89290" y="69041"/>
                    </a:cubicBezTo>
                    <a:lnTo>
                      <a:pt x="89290" y="69041"/>
                    </a:lnTo>
                    <a:cubicBezTo>
                      <a:pt x="89287" y="69041"/>
                      <a:pt x="89284" y="69041"/>
                      <a:pt x="89281" y="69041"/>
                    </a:cubicBezTo>
                    <a:cubicBezTo>
                      <a:pt x="89262" y="69041"/>
                      <a:pt x="89242" y="69041"/>
                      <a:pt x="89222" y="69041"/>
                    </a:cubicBezTo>
                    <a:cubicBezTo>
                      <a:pt x="87354" y="69041"/>
                      <a:pt x="85594" y="69879"/>
                      <a:pt x="84344" y="71183"/>
                    </a:cubicBezTo>
                    <a:cubicBezTo>
                      <a:pt x="84434" y="69588"/>
                      <a:pt x="83851" y="68082"/>
                      <a:pt x="82857" y="66909"/>
                    </a:cubicBezTo>
                    <a:cubicBezTo>
                      <a:pt x="83285" y="66829"/>
                      <a:pt x="83715" y="66790"/>
                      <a:pt x="84142" y="66790"/>
                    </a:cubicBezTo>
                    <a:close/>
                    <a:moveTo>
                      <a:pt x="94437" y="66782"/>
                    </a:moveTo>
                    <a:cubicBezTo>
                      <a:pt x="94862" y="66782"/>
                      <a:pt x="95290" y="66821"/>
                      <a:pt x="95715" y="66900"/>
                    </a:cubicBezTo>
                    <a:cubicBezTo>
                      <a:pt x="94720" y="68082"/>
                      <a:pt x="94138" y="69579"/>
                      <a:pt x="94228" y="71174"/>
                    </a:cubicBezTo>
                    <a:lnTo>
                      <a:pt x="94219" y="71183"/>
                    </a:lnTo>
                    <a:cubicBezTo>
                      <a:pt x="92977" y="69879"/>
                      <a:pt x="91209" y="69041"/>
                      <a:pt x="89341" y="69041"/>
                    </a:cubicBezTo>
                    <a:cubicBezTo>
                      <a:pt x="89324" y="69041"/>
                      <a:pt x="89307" y="69041"/>
                      <a:pt x="89290" y="69041"/>
                    </a:cubicBezTo>
                    <a:lnTo>
                      <a:pt x="89290" y="69041"/>
                    </a:lnTo>
                    <a:cubicBezTo>
                      <a:pt x="90628" y="67586"/>
                      <a:pt x="92502" y="66782"/>
                      <a:pt x="94437" y="66782"/>
                    </a:cubicBezTo>
                    <a:close/>
                    <a:moveTo>
                      <a:pt x="47476" y="66925"/>
                    </a:moveTo>
                    <a:cubicBezTo>
                      <a:pt x="47900" y="66925"/>
                      <a:pt x="48328" y="66964"/>
                      <a:pt x="48753" y="67043"/>
                    </a:cubicBezTo>
                    <a:cubicBezTo>
                      <a:pt x="47767" y="68226"/>
                      <a:pt x="47185" y="69731"/>
                      <a:pt x="47266" y="71317"/>
                    </a:cubicBezTo>
                    <a:cubicBezTo>
                      <a:pt x="46024" y="70014"/>
                      <a:pt x="44257" y="69184"/>
                      <a:pt x="42388" y="69184"/>
                    </a:cubicBezTo>
                    <a:cubicBezTo>
                      <a:pt x="42371" y="69184"/>
                      <a:pt x="42354" y="69184"/>
                      <a:pt x="42337" y="69184"/>
                    </a:cubicBezTo>
                    <a:lnTo>
                      <a:pt x="42337" y="69184"/>
                    </a:lnTo>
                    <a:cubicBezTo>
                      <a:pt x="43675" y="67729"/>
                      <a:pt x="45543" y="66925"/>
                      <a:pt x="47476" y="66925"/>
                    </a:cubicBezTo>
                    <a:close/>
                    <a:moveTo>
                      <a:pt x="60488" y="66929"/>
                    </a:moveTo>
                    <a:cubicBezTo>
                      <a:pt x="62422" y="66929"/>
                      <a:pt x="64295" y="67727"/>
                      <a:pt x="65636" y="69175"/>
                    </a:cubicBezTo>
                    <a:lnTo>
                      <a:pt x="65636" y="69175"/>
                    </a:lnTo>
                    <a:cubicBezTo>
                      <a:pt x="65622" y="69175"/>
                      <a:pt x="65608" y="69175"/>
                      <a:pt x="65593" y="69175"/>
                    </a:cubicBezTo>
                    <a:cubicBezTo>
                      <a:pt x="63725" y="69175"/>
                      <a:pt x="61966" y="70014"/>
                      <a:pt x="60715" y="71317"/>
                    </a:cubicBezTo>
                    <a:cubicBezTo>
                      <a:pt x="60805" y="69731"/>
                      <a:pt x="60223" y="68226"/>
                      <a:pt x="59228" y="67043"/>
                    </a:cubicBezTo>
                    <a:cubicBezTo>
                      <a:pt x="59647" y="66967"/>
                      <a:pt x="60069" y="66929"/>
                      <a:pt x="60488" y="66929"/>
                    </a:cubicBezTo>
                    <a:close/>
                    <a:moveTo>
                      <a:pt x="23953" y="66970"/>
                    </a:moveTo>
                    <a:cubicBezTo>
                      <a:pt x="24378" y="66970"/>
                      <a:pt x="24806" y="67009"/>
                      <a:pt x="25232" y="67088"/>
                    </a:cubicBezTo>
                    <a:cubicBezTo>
                      <a:pt x="24239" y="68277"/>
                      <a:pt x="23657" y="69770"/>
                      <a:pt x="23744" y="71361"/>
                    </a:cubicBezTo>
                    <a:lnTo>
                      <a:pt x="23744" y="71361"/>
                    </a:lnTo>
                    <a:cubicBezTo>
                      <a:pt x="22494" y="70058"/>
                      <a:pt x="20726" y="69220"/>
                      <a:pt x="18866" y="69220"/>
                    </a:cubicBezTo>
                    <a:cubicBezTo>
                      <a:pt x="18846" y="69220"/>
                      <a:pt x="18827" y="69220"/>
                      <a:pt x="18807" y="69220"/>
                    </a:cubicBezTo>
                    <a:cubicBezTo>
                      <a:pt x="20144" y="67773"/>
                      <a:pt x="22018" y="66970"/>
                      <a:pt x="23953" y="66970"/>
                    </a:cubicBezTo>
                    <a:close/>
                    <a:moveTo>
                      <a:pt x="13652" y="66970"/>
                    </a:moveTo>
                    <a:cubicBezTo>
                      <a:pt x="15588" y="66970"/>
                      <a:pt x="17463" y="67773"/>
                      <a:pt x="18807" y="69220"/>
                    </a:cubicBezTo>
                    <a:cubicBezTo>
                      <a:pt x="18787" y="69220"/>
                      <a:pt x="18768" y="69220"/>
                      <a:pt x="18748" y="69220"/>
                    </a:cubicBezTo>
                    <a:cubicBezTo>
                      <a:pt x="16879" y="69220"/>
                      <a:pt x="15111" y="70058"/>
                      <a:pt x="13870" y="71362"/>
                    </a:cubicBezTo>
                    <a:cubicBezTo>
                      <a:pt x="13951" y="69776"/>
                      <a:pt x="13368" y="68271"/>
                      <a:pt x="12374" y="67088"/>
                    </a:cubicBezTo>
                    <a:cubicBezTo>
                      <a:pt x="12799" y="67009"/>
                      <a:pt x="13227" y="66970"/>
                      <a:pt x="13652" y="66970"/>
                    </a:cubicBezTo>
                    <a:close/>
                    <a:moveTo>
                      <a:pt x="107653" y="66739"/>
                    </a:moveTo>
                    <a:cubicBezTo>
                      <a:pt x="109587" y="66739"/>
                      <a:pt x="111464" y="67541"/>
                      <a:pt x="112812" y="68996"/>
                    </a:cubicBezTo>
                    <a:cubicBezTo>
                      <a:pt x="114149" y="67549"/>
                      <a:pt x="116022" y="66746"/>
                      <a:pt x="117958" y="66746"/>
                    </a:cubicBezTo>
                    <a:cubicBezTo>
                      <a:pt x="118383" y="66746"/>
                      <a:pt x="118811" y="66785"/>
                      <a:pt x="119236" y="66864"/>
                    </a:cubicBezTo>
                    <a:cubicBezTo>
                      <a:pt x="118242" y="68047"/>
                      <a:pt x="117659" y="69552"/>
                      <a:pt x="117749" y="71138"/>
                    </a:cubicBezTo>
                    <a:cubicBezTo>
                      <a:pt x="116499" y="69835"/>
                      <a:pt x="114731" y="69005"/>
                      <a:pt x="112871" y="69005"/>
                    </a:cubicBezTo>
                    <a:cubicBezTo>
                      <a:pt x="112851" y="69005"/>
                      <a:pt x="112832" y="69005"/>
                      <a:pt x="112812" y="69005"/>
                    </a:cubicBezTo>
                    <a:cubicBezTo>
                      <a:pt x="112793" y="69005"/>
                      <a:pt x="112774" y="69005"/>
                      <a:pt x="112756" y="69005"/>
                    </a:cubicBezTo>
                    <a:cubicBezTo>
                      <a:pt x="110769" y="69005"/>
                      <a:pt x="108893" y="69951"/>
                      <a:pt x="107641" y="71398"/>
                    </a:cubicBezTo>
                    <a:lnTo>
                      <a:pt x="107641" y="71398"/>
                    </a:lnTo>
                    <a:cubicBezTo>
                      <a:pt x="107802" y="69707"/>
                      <a:pt x="107213" y="68132"/>
                      <a:pt x="106177" y="66897"/>
                    </a:cubicBezTo>
                    <a:lnTo>
                      <a:pt x="106177" y="66897"/>
                    </a:lnTo>
                    <a:cubicBezTo>
                      <a:pt x="106668" y="66791"/>
                      <a:pt x="107162" y="66739"/>
                      <a:pt x="107653" y="66739"/>
                    </a:cubicBezTo>
                    <a:close/>
                    <a:moveTo>
                      <a:pt x="37174" y="66927"/>
                    </a:moveTo>
                    <a:cubicBezTo>
                      <a:pt x="39113" y="66927"/>
                      <a:pt x="40989" y="67729"/>
                      <a:pt x="42337" y="69184"/>
                    </a:cubicBezTo>
                    <a:lnTo>
                      <a:pt x="42337" y="69184"/>
                    </a:lnTo>
                    <a:cubicBezTo>
                      <a:pt x="42334" y="69184"/>
                      <a:pt x="42331" y="69184"/>
                      <a:pt x="42328" y="69184"/>
                    </a:cubicBezTo>
                    <a:cubicBezTo>
                      <a:pt x="42301" y="69184"/>
                      <a:pt x="42274" y="69184"/>
                      <a:pt x="42246" y="69184"/>
                    </a:cubicBezTo>
                    <a:cubicBezTo>
                      <a:pt x="40269" y="69184"/>
                      <a:pt x="38404" y="70136"/>
                      <a:pt x="37158" y="71577"/>
                    </a:cubicBezTo>
                    <a:cubicBezTo>
                      <a:pt x="37320" y="69910"/>
                      <a:pt x="36728" y="68324"/>
                      <a:pt x="35689" y="67088"/>
                    </a:cubicBezTo>
                    <a:lnTo>
                      <a:pt x="35680" y="67088"/>
                    </a:lnTo>
                    <a:cubicBezTo>
                      <a:pt x="36177" y="66980"/>
                      <a:pt x="36678" y="66927"/>
                      <a:pt x="37174" y="66927"/>
                    </a:cubicBezTo>
                    <a:close/>
                    <a:moveTo>
                      <a:pt x="124481" y="64880"/>
                    </a:moveTo>
                    <a:cubicBezTo>
                      <a:pt x="127655" y="64880"/>
                      <a:pt x="130827" y="66957"/>
                      <a:pt x="130867" y="71111"/>
                    </a:cubicBezTo>
                    <a:lnTo>
                      <a:pt x="130858" y="71129"/>
                    </a:lnTo>
                    <a:cubicBezTo>
                      <a:pt x="130380" y="71024"/>
                      <a:pt x="129897" y="70973"/>
                      <a:pt x="129419" y="70973"/>
                    </a:cubicBezTo>
                    <a:cubicBezTo>
                      <a:pt x="127565" y="70973"/>
                      <a:pt x="125767" y="71740"/>
                      <a:pt x="124478" y="73136"/>
                    </a:cubicBezTo>
                    <a:cubicBezTo>
                      <a:pt x="123204" y="71764"/>
                      <a:pt x="121425" y="70977"/>
                      <a:pt x="119555" y="70977"/>
                    </a:cubicBezTo>
                    <a:cubicBezTo>
                      <a:pt x="119544" y="70977"/>
                      <a:pt x="119534" y="70977"/>
                      <a:pt x="119523" y="70977"/>
                    </a:cubicBezTo>
                    <a:cubicBezTo>
                      <a:pt x="119039" y="70977"/>
                      <a:pt x="118555" y="71021"/>
                      <a:pt x="118080" y="71129"/>
                    </a:cubicBezTo>
                    <a:cubicBezTo>
                      <a:pt x="118121" y="66963"/>
                      <a:pt x="121302" y="64880"/>
                      <a:pt x="124481" y="64880"/>
                    </a:cubicBezTo>
                    <a:close/>
                    <a:moveTo>
                      <a:pt x="77631" y="64934"/>
                    </a:moveTo>
                    <a:cubicBezTo>
                      <a:pt x="80806" y="64934"/>
                      <a:pt x="83981" y="67013"/>
                      <a:pt x="84022" y="71174"/>
                    </a:cubicBezTo>
                    <a:cubicBezTo>
                      <a:pt x="83541" y="71069"/>
                      <a:pt x="83056" y="71017"/>
                      <a:pt x="82576" y="71017"/>
                    </a:cubicBezTo>
                    <a:cubicBezTo>
                      <a:pt x="80721" y="71017"/>
                      <a:pt x="78928" y="71782"/>
                      <a:pt x="77633" y="73163"/>
                    </a:cubicBezTo>
                    <a:lnTo>
                      <a:pt x="77633" y="73172"/>
                    </a:lnTo>
                    <a:cubicBezTo>
                      <a:pt x="76351" y="71801"/>
                      <a:pt x="74559" y="71012"/>
                      <a:pt x="72678" y="71012"/>
                    </a:cubicBezTo>
                    <a:cubicBezTo>
                      <a:pt x="72194" y="71012"/>
                      <a:pt x="71710" y="71066"/>
                      <a:pt x="71235" y="71174"/>
                    </a:cubicBezTo>
                    <a:cubicBezTo>
                      <a:pt x="71275" y="67015"/>
                      <a:pt x="74454" y="64934"/>
                      <a:pt x="77631" y="64934"/>
                    </a:cubicBezTo>
                    <a:close/>
                    <a:moveTo>
                      <a:pt x="100937" y="64934"/>
                    </a:moveTo>
                    <a:cubicBezTo>
                      <a:pt x="104113" y="64934"/>
                      <a:pt x="107288" y="67013"/>
                      <a:pt x="107328" y="71174"/>
                    </a:cubicBezTo>
                    <a:cubicBezTo>
                      <a:pt x="106849" y="71069"/>
                      <a:pt x="106366" y="71017"/>
                      <a:pt x="105887" y="71017"/>
                    </a:cubicBezTo>
                    <a:cubicBezTo>
                      <a:pt x="104037" y="71017"/>
                      <a:pt x="102243" y="71782"/>
                      <a:pt x="100948" y="73163"/>
                    </a:cubicBezTo>
                    <a:lnTo>
                      <a:pt x="100939" y="73172"/>
                    </a:lnTo>
                    <a:cubicBezTo>
                      <a:pt x="99658" y="71801"/>
                      <a:pt x="97866" y="71012"/>
                      <a:pt x="95984" y="71012"/>
                    </a:cubicBezTo>
                    <a:cubicBezTo>
                      <a:pt x="95500" y="71012"/>
                      <a:pt x="95016" y="71066"/>
                      <a:pt x="94541" y="71174"/>
                    </a:cubicBezTo>
                    <a:cubicBezTo>
                      <a:pt x="94582" y="67015"/>
                      <a:pt x="97760" y="64934"/>
                      <a:pt x="100937" y="64934"/>
                    </a:cubicBezTo>
                    <a:close/>
                    <a:moveTo>
                      <a:pt x="53992" y="65081"/>
                    </a:moveTo>
                    <a:cubicBezTo>
                      <a:pt x="57167" y="65081"/>
                      <a:pt x="60344" y="67159"/>
                      <a:pt x="60384" y="71317"/>
                    </a:cubicBezTo>
                    <a:cubicBezTo>
                      <a:pt x="59911" y="71215"/>
                      <a:pt x="59433" y="71165"/>
                      <a:pt x="58960" y="71165"/>
                    </a:cubicBezTo>
                    <a:cubicBezTo>
                      <a:pt x="57101" y="71165"/>
                      <a:pt x="55296" y="71932"/>
                      <a:pt x="54004" y="73324"/>
                    </a:cubicBezTo>
                    <a:cubicBezTo>
                      <a:pt x="52723" y="71944"/>
                      <a:pt x="50922" y="71165"/>
                      <a:pt x="49049" y="71165"/>
                    </a:cubicBezTo>
                    <a:cubicBezTo>
                      <a:pt x="48565" y="71165"/>
                      <a:pt x="48081" y="71219"/>
                      <a:pt x="47606" y="71317"/>
                    </a:cubicBezTo>
                    <a:cubicBezTo>
                      <a:pt x="47642" y="67159"/>
                      <a:pt x="50816" y="65081"/>
                      <a:pt x="53992" y="65081"/>
                    </a:cubicBezTo>
                    <a:close/>
                    <a:moveTo>
                      <a:pt x="7148" y="65122"/>
                    </a:moveTo>
                    <a:cubicBezTo>
                      <a:pt x="10323" y="65122"/>
                      <a:pt x="13498" y="67201"/>
                      <a:pt x="13538" y="71362"/>
                    </a:cubicBezTo>
                    <a:cubicBezTo>
                      <a:pt x="13060" y="71257"/>
                      <a:pt x="12578" y="71206"/>
                      <a:pt x="12099" y="71206"/>
                    </a:cubicBezTo>
                    <a:cubicBezTo>
                      <a:pt x="10245" y="71206"/>
                      <a:pt x="8446" y="71973"/>
                      <a:pt x="7150" y="73369"/>
                    </a:cubicBezTo>
                    <a:lnTo>
                      <a:pt x="7150" y="73360"/>
                    </a:lnTo>
                    <a:cubicBezTo>
                      <a:pt x="5875" y="71988"/>
                      <a:pt x="4096" y="71209"/>
                      <a:pt x="2226" y="71209"/>
                    </a:cubicBezTo>
                    <a:cubicBezTo>
                      <a:pt x="2216" y="71209"/>
                      <a:pt x="2205" y="71210"/>
                      <a:pt x="2194" y="71210"/>
                    </a:cubicBezTo>
                    <a:cubicBezTo>
                      <a:pt x="1711" y="71210"/>
                      <a:pt x="1227" y="71254"/>
                      <a:pt x="752" y="71362"/>
                    </a:cubicBezTo>
                    <a:cubicBezTo>
                      <a:pt x="792" y="67203"/>
                      <a:pt x="3970" y="65122"/>
                      <a:pt x="7148" y="65122"/>
                    </a:cubicBezTo>
                    <a:close/>
                    <a:moveTo>
                      <a:pt x="30463" y="65122"/>
                    </a:moveTo>
                    <a:cubicBezTo>
                      <a:pt x="33638" y="65122"/>
                      <a:pt x="36813" y="67201"/>
                      <a:pt x="36854" y="71362"/>
                    </a:cubicBezTo>
                    <a:cubicBezTo>
                      <a:pt x="36375" y="71257"/>
                      <a:pt x="35893" y="71206"/>
                      <a:pt x="35414" y="71206"/>
                    </a:cubicBezTo>
                    <a:cubicBezTo>
                      <a:pt x="33560" y="71206"/>
                      <a:pt x="31761" y="71973"/>
                      <a:pt x="30465" y="73369"/>
                    </a:cubicBezTo>
                    <a:lnTo>
                      <a:pt x="30465" y="73360"/>
                    </a:lnTo>
                    <a:cubicBezTo>
                      <a:pt x="29191" y="71988"/>
                      <a:pt x="27412" y="71209"/>
                      <a:pt x="25542" y="71209"/>
                    </a:cubicBezTo>
                    <a:cubicBezTo>
                      <a:pt x="25531" y="71209"/>
                      <a:pt x="25520" y="71210"/>
                      <a:pt x="25510" y="71210"/>
                    </a:cubicBezTo>
                    <a:cubicBezTo>
                      <a:pt x="25026" y="71210"/>
                      <a:pt x="24542" y="71254"/>
                      <a:pt x="24067" y="71362"/>
                    </a:cubicBezTo>
                    <a:cubicBezTo>
                      <a:pt x="24107" y="67203"/>
                      <a:pt x="27285" y="65122"/>
                      <a:pt x="30463" y="65122"/>
                    </a:cubicBezTo>
                    <a:close/>
                    <a:moveTo>
                      <a:pt x="129608" y="71351"/>
                    </a:moveTo>
                    <a:cubicBezTo>
                      <a:pt x="130035" y="71351"/>
                      <a:pt x="130466" y="71390"/>
                      <a:pt x="130894" y="71469"/>
                    </a:cubicBezTo>
                    <a:cubicBezTo>
                      <a:pt x="129908" y="72634"/>
                      <a:pt x="129326" y="74140"/>
                      <a:pt x="129415" y="75726"/>
                    </a:cubicBezTo>
                    <a:lnTo>
                      <a:pt x="129406" y="75744"/>
                    </a:lnTo>
                    <a:cubicBezTo>
                      <a:pt x="128156" y="74440"/>
                      <a:pt x="126397" y="73602"/>
                      <a:pt x="124528" y="73602"/>
                    </a:cubicBezTo>
                    <a:cubicBezTo>
                      <a:pt x="124509" y="73602"/>
                      <a:pt x="124489" y="73602"/>
                      <a:pt x="124469" y="73602"/>
                    </a:cubicBezTo>
                    <a:cubicBezTo>
                      <a:pt x="124450" y="73602"/>
                      <a:pt x="124430" y="73602"/>
                      <a:pt x="124410" y="73602"/>
                    </a:cubicBezTo>
                    <a:cubicBezTo>
                      <a:pt x="122541" y="73602"/>
                      <a:pt x="120773" y="74440"/>
                      <a:pt x="119532" y="75744"/>
                    </a:cubicBezTo>
                    <a:cubicBezTo>
                      <a:pt x="119613" y="74149"/>
                      <a:pt x="119030" y="72652"/>
                      <a:pt x="118045" y="71469"/>
                    </a:cubicBezTo>
                    <a:cubicBezTo>
                      <a:pt x="118473" y="71390"/>
                      <a:pt x="118903" y="71351"/>
                      <a:pt x="119331" y="71351"/>
                    </a:cubicBezTo>
                    <a:cubicBezTo>
                      <a:pt x="121264" y="71351"/>
                      <a:pt x="123134" y="72148"/>
                      <a:pt x="124469" y="73593"/>
                    </a:cubicBezTo>
                    <a:cubicBezTo>
                      <a:pt x="125805" y="72148"/>
                      <a:pt x="127675" y="71351"/>
                      <a:pt x="129608" y="71351"/>
                    </a:cubicBezTo>
                    <a:close/>
                    <a:moveTo>
                      <a:pt x="48843" y="71540"/>
                    </a:moveTo>
                    <a:cubicBezTo>
                      <a:pt x="50782" y="71540"/>
                      <a:pt x="52650" y="72343"/>
                      <a:pt x="53995" y="73790"/>
                    </a:cubicBezTo>
                    <a:cubicBezTo>
                      <a:pt x="53975" y="73790"/>
                      <a:pt x="53956" y="73790"/>
                      <a:pt x="53936" y="73790"/>
                    </a:cubicBezTo>
                    <a:cubicBezTo>
                      <a:pt x="52067" y="73790"/>
                      <a:pt x="50299" y="74628"/>
                      <a:pt x="49058" y="75932"/>
                    </a:cubicBezTo>
                    <a:cubicBezTo>
                      <a:pt x="49138" y="74337"/>
                      <a:pt x="48556" y="72840"/>
                      <a:pt x="47561" y="71658"/>
                    </a:cubicBezTo>
                    <a:cubicBezTo>
                      <a:pt x="47989" y="71579"/>
                      <a:pt x="48418" y="71540"/>
                      <a:pt x="48843" y="71540"/>
                    </a:cubicBezTo>
                    <a:close/>
                    <a:moveTo>
                      <a:pt x="59141" y="71540"/>
                    </a:moveTo>
                    <a:cubicBezTo>
                      <a:pt x="59566" y="71540"/>
                      <a:pt x="59994" y="71579"/>
                      <a:pt x="60420" y="71658"/>
                    </a:cubicBezTo>
                    <a:cubicBezTo>
                      <a:pt x="59425" y="72840"/>
                      <a:pt x="58843" y="74346"/>
                      <a:pt x="58932" y="75932"/>
                    </a:cubicBezTo>
                    <a:cubicBezTo>
                      <a:pt x="57682" y="74628"/>
                      <a:pt x="55914" y="73790"/>
                      <a:pt x="54054" y="73790"/>
                    </a:cubicBezTo>
                    <a:cubicBezTo>
                      <a:pt x="54034" y="73790"/>
                      <a:pt x="54015" y="73790"/>
                      <a:pt x="53995" y="73790"/>
                    </a:cubicBezTo>
                    <a:cubicBezTo>
                      <a:pt x="55332" y="72343"/>
                      <a:pt x="57206" y="71540"/>
                      <a:pt x="59141" y="71540"/>
                    </a:cubicBezTo>
                    <a:close/>
                    <a:moveTo>
                      <a:pt x="112810" y="69495"/>
                    </a:moveTo>
                    <a:cubicBezTo>
                      <a:pt x="115985" y="69495"/>
                      <a:pt x="119160" y="71574"/>
                      <a:pt x="119200" y="75735"/>
                    </a:cubicBezTo>
                    <a:cubicBezTo>
                      <a:pt x="118721" y="75630"/>
                      <a:pt x="118239" y="75578"/>
                      <a:pt x="117760" y="75578"/>
                    </a:cubicBezTo>
                    <a:cubicBezTo>
                      <a:pt x="115909" y="75578"/>
                      <a:pt x="114116" y="76343"/>
                      <a:pt x="112821" y="77724"/>
                    </a:cubicBezTo>
                    <a:lnTo>
                      <a:pt x="112812" y="77733"/>
                    </a:lnTo>
                    <a:cubicBezTo>
                      <a:pt x="111530" y="76362"/>
                      <a:pt x="109738" y="75573"/>
                      <a:pt x="107856" y="75573"/>
                    </a:cubicBezTo>
                    <a:cubicBezTo>
                      <a:pt x="107373" y="75573"/>
                      <a:pt x="106889" y="75627"/>
                      <a:pt x="106414" y="75735"/>
                    </a:cubicBezTo>
                    <a:lnTo>
                      <a:pt x="106414" y="75735"/>
                    </a:lnTo>
                    <a:cubicBezTo>
                      <a:pt x="106454" y="71576"/>
                      <a:pt x="109632" y="69495"/>
                      <a:pt x="112810" y="69495"/>
                    </a:cubicBezTo>
                    <a:close/>
                    <a:moveTo>
                      <a:pt x="136139" y="69486"/>
                    </a:moveTo>
                    <a:cubicBezTo>
                      <a:pt x="139313" y="69486"/>
                      <a:pt x="142484" y="71562"/>
                      <a:pt x="142525" y="75717"/>
                    </a:cubicBezTo>
                    <a:lnTo>
                      <a:pt x="142516" y="75735"/>
                    </a:lnTo>
                    <a:cubicBezTo>
                      <a:pt x="142037" y="75630"/>
                      <a:pt x="141554" y="75578"/>
                      <a:pt x="141075" y="75578"/>
                    </a:cubicBezTo>
                    <a:cubicBezTo>
                      <a:pt x="139222" y="75578"/>
                      <a:pt x="137424" y="76345"/>
                      <a:pt x="136136" y="77733"/>
                    </a:cubicBezTo>
                    <a:cubicBezTo>
                      <a:pt x="134854" y="76362"/>
                      <a:pt x="133062" y="75573"/>
                      <a:pt x="131181" y="75573"/>
                    </a:cubicBezTo>
                    <a:cubicBezTo>
                      <a:pt x="130697" y="75573"/>
                      <a:pt x="130213" y="75627"/>
                      <a:pt x="129738" y="75735"/>
                    </a:cubicBezTo>
                    <a:cubicBezTo>
                      <a:pt x="129778" y="71569"/>
                      <a:pt x="132960" y="69486"/>
                      <a:pt x="136139" y="69486"/>
                    </a:cubicBezTo>
                    <a:close/>
                    <a:moveTo>
                      <a:pt x="42333" y="69686"/>
                    </a:moveTo>
                    <a:cubicBezTo>
                      <a:pt x="45509" y="69686"/>
                      <a:pt x="48686" y="71765"/>
                      <a:pt x="48726" y="75923"/>
                    </a:cubicBezTo>
                    <a:cubicBezTo>
                      <a:pt x="48248" y="75818"/>
                      <a:pt x="47765" y="75767"/>
                      <a:pt x="47287" y="75767"/>
                    </a:cubicBezTo>
                    <a:cubicBezTo>
                      <a:pt x="45433" y="75767"/>
                      <a:pt x="43633" y="76534"/>
                      <a:pt x="42337" y="77930"/>
                    </a:cubicBezTo>
                    <a:cubicBezTo>
                      <a:pt x="41056" y="76550"/>
                      <a:pt x="39264" y="75770"/>
                      <a:pt x="37382" y="75770"/>
                    </a:cubicBezTo>
                    <a:cubicBezTo>
                      <a:pt x="36898" y="75770"/>
                      <a:pt x="36415" y="75815"/>
                      <a:pt x="35940" y="75923"/>
                    </a:cubicBezTo>
                    <a:cubicBezTo>
                      <a:pt x="35980" y="71765"/>
                      <a:pt x="39156" y="69686"/>
                      <a:pt x="42333" y="69686"/>
                    </a:cubicBezTo>
                    <a:close/>
                    <a:moveTo>
                      <a:pt x="65651" y="69683"/>
                    </a:moveTo>
                    <a:cubicBezTo>
                      <a:pt x="68826" y="69683"/>
                      <a:pt x="72001" y="71762"/>
                      <a:pt x="72041" y="75923"/>
                    </a:cubicBezTo>
                    <a:cubicBezTo>
                      <a:pt x="71563" y="75818"/>
                      <a:pt x="71081" y="75767"/>
                      <a:pt x="70602" y="75767"/>
                    </a:cubicBezTo>
                    <a:cubicBezTo>
                      <a:pt x="68748" y="75767"/>
                      <a:pt x="66949" y="76534"/>
                      <a:pt x="65653" y="77930"/>
                    </a:cubicBezTo>
                    <a:cubicBezTo>
                      <a:pt x="64371" y="76550"/>
                      <a:pt x="62579" y="75770"/>
                      <a:pt x="60697" y="75770"/>
                    </a:cubicBezTo>
                    <a:cubicBezTo>
                      <a:pt x="60214" y="75770"/>
                      <a:pt x="59730" y="75815"/>
                      <a:pt x="59255" y="75923"/>
                    </a:cubicBezTo>
                    <a:cubicBezTo>
                      <a:pt x="59295" y="71764"/>
                      <a:pt x="62473" y="69683"/>
                      <a:pt x="65651" y="69683"/>
                    </a:cubicBezTo>
                    <a:close/>
                    <a:moveTo>
                      <a:pt x="82884" y="1"/>
                    </a:moveTo>
                    <a:cubicBezTo>
                      <a:pt x="82642" y="699"/>
                      <a:pt x="82534" y="1434"/>
                      <a:pt x="82579" y="2178"/>
                    </a:cubicBezTo>
                    <a:cubicBezTo>
                      <a:pt x="81329" y="875"/>
                      <a:pt x="79570" y="36"/>
                      <a:pt x="77701" y="36"/>
                    </a:cubicBezTo>
                    <a:cubicBezTo>
                      <a:pt x="77681" y="36"/>
                      <a:pt x="77661" y="36"/>
                      <a:pt x="77642" y="36"/>
                    </a:cubicBezTo>
                    <a:cubicBezTo>
                      <a:pt x="77622" y="36"/>
                      <a:pt x="77602" y="36"/>
                      <a:pt x="77582" y="36"/>
                    </a:cubicBezTo>
                    <a:cubicBezTo>
                      <a:pt x="73834" y="36"/>
                      <a:pt x="70494" y="3399"/>
                      <a:pt x="70948" y="7160"/>
                    </a:cubicBezTo>
                    <a:cubicBezTo>
                      <a:pt x="71458" y="7046"/>
                      <a:pt x="71971" y="6991"/>
                      <a:pt x="72481" y="6991"/>
                    </a:cubicBezTo>
                    <a:cubicBezTo>
                      <a:pt x="74418" y="6991"/>
                      <a:pt x="76294" y="7793"/>
                      <a:pt x="77642" y="9248"/>
                    </a:cubicBezTo>
                    <a:cubicBezTo>
                      <a:pt x="77624" y="9248"/>
                      <a:pt x="77606" y="9248"/>
                      <a:pt x="77587" y="9248"/>
                    </a:cubicBezTo>
                    <a:cubicBezTo>
                      <a:pt x="75529" y="9248"/>
                      <a:pt x="73607" y="10256"/>
                      <a:pt x="72355" y="11784"/>
                    </a:cubicBezTo>
                    <a:cubicBezTo>
                      <a:pt x="72756" y="8058"/>
                      <a:pt x="69443" y="4740"/>
                      <a:pt x="65721" y="4740"/>
                    </a:cubicBezTo>
                    <a:cubicBezTo>
                      <a:pt x="65701" y="4740"/>
                      <a:pt x="65682" y="4740"/>
                      <a:pt x="65662" y="4741"/>
                    </a:cubicBezTo>
                    <a:cubicBezTo>
                      <a:pt x="65642" y="4740"/>
                      <a:pt x="65622" y="4740"/>
                      <a:pt x="65602" y="4740"/>
                    </a:cubicBezTo>
                    <a:cubicBezTo>
                      <a:pt x="63733" y="4740"/>
                      <a:pt x="61966" y="5570"/>
                      <a:pt x="60724" y="6873"/>
                    </a:cubicBezTo>
                    <a:cubicBezTo>
                      <a:pt x="60760" y="6138"/>
                      <a:pt x="60662" y="5395"/>
                      <a:pt x="60420" y="4696"/>
                    </a:cubicBezTo>
                    <a:lnTo>
                      <a:pt x="60043" y="4696"/>
                    </a:lnTo>
                    <a:cubicBezTo>
                      <a:pt x="60276" y="5395"/>
                      <a:pt x="60393" y="6130"/>
                      <a:pt x="60393" y="6864"/>
                    </a:cubicBezTo>
                    <a:cubicBezTo>
                      <a:pt x="59920" y="6762"/>
                      <a:pt x="59442" y="6713"/>
                      <a:pt x="58969" y="6713"/>
                    </a:cubicBezTo>
                    <a:cubicBezTo>
                      <a:pt x="57110" y="6713"/>
                      <a:pt x="55305" y="7479"/>
                      <a:pt x="54013" y="8871"/>
                    </a:cubicBezTo>
                    <a:cubicBezTo>
                      <a:pt x="52732" y="7492"/>
                      <a:pt x="50939" y="6712"/>
                      <a:pt x="49058" y="6712"/>
                    </a:cubicBezTo>
                    <a:cubicBezTo>
                      <a:pt x="48574" y="6712"/>
                      <a:pt x="48090" y="6766"/>
                      <a:pt x="47615" y="6864"/>
                    </a:cubicBezTo>
                    <a:cubicBezTo>
                      <a:pt x="47615" y="6130"/>
                      <a:pt x="47732" y="5395"/>
                      <a:pt x="47965" y="4696"/>
                    </a:cubicBezTo>
                    <a:lnTo>
                      <a:pt x="47588" y="4696"/>
                    </a:lnTo>
                    <a:cubicBezTo>
                      <a:pt x="47346" y="5395"/>
                      <a:pt x="47248" y="6138"/>
                      <a:pt x="47284" y="6873"/>
                    </a:cubicBezTo>
                    <a:cubicBezTo>
                      <a:pt x="46049" y="5577"/>
                      <a:pt x="44293" y="4740"/>
                      <a:pt x="42434" y="4740"/>
                    </a:cubicBezTo>
                    <a:cubicBezTo>
                      <a:pt x="42405" y="4740"/>
                      <a:pt x="42376" y="4740"/>
                      <a:pt x="42346" y="4741"/>
                    </a:cubicBezTo>
                    <a:cubicBezTo>
                      <a:pt x="42319" y="4740"/>
                      <a:pt x="42291" y="4740"/>
                      <a:pt x="42263" y="4740"/>
                    </a:cubicBezTo>
                    <a:cubicBezTo>
                      <a:pt x="40287" y="4740"/>
                      <a:pt x="38431" y="5684"/>
                      <a:pt x="37185" y="7124"/>
                    </a:cubicBezTo>
                    <a:cubicBezTo>
                      <a:pt x="37480" y="3457"/>
                      <a:pt x="34193" y="233"/>
                      <a:pt x="30519" y="233"/>
                    </a:cubicBezTo>
                    <a:cubicBezTo>
                      <a:pt x="30504" y="233"/>
                      <a:pt x="30489" y="233"/>
                      <a:pt x="30474" y="234"/>
                    </a:cubicBezTo>
                    <a:cubicBezTo>
                      <a:pt x="30454" y="233"/>
                      <a:pt x="30434" y="233"/>
                      <a:pt x="30415" y="233"/>
                    </a:cubicBezTo>
                    <a:cubicBezTo>
                      <a:pt x="28546" y="233"/>
                      <a:pt x="26787" y="1072"/>
                      <a:pt x="25536" y="2375"/>
                    </a:cubicBezTo>
                    <a:cubicBezTo>
                      <a:pt x="25581" y="1640"/>
                      <a:pt x="25474" y="897"/>
                      <a:pt x="25232" y="198"/>
                    </a:cubicBezTo>
                    <a:lnTo>
                      <a:pt x="24864" y="198"/>
                    </a:lnTo>
                    <a:cubicBezTo>
                      <a:pt x="25088" y="897"/>
                      <a:pt x="25214" y="1631"/>
                      <a:pt x="25214" y="2366"/>
                    </a:cubicBezTo>
                    <a:cubicBezTo>
                      <a:pt x="24739" y="2264"/>
                      <a:pt x="24260" y="2214"/>
                      <a:pt x="23785" y="2214"/>
                    </a:cubicBezTo>
                    <a:cubicBezTo>
                      <a:pt x="21922" y="2214"/>
                      <a:pt x="20117" y="2981"/>
                      <a:pt x="18825" y="4373"/>
                    </a:cubicBezTo>
                    <a:cubicBezTo>
                      <a:pt x="17544" y="2993"/>
                      <a:pt x="15752" y="2214"/>
                      <a:pt x="13870" y="2214"/>
                    </a:cubicBezTo>
                    <a:cubicBezTo>
                      <a:pt x="13386" y="2214"/>
                      <a:pt x="12902" y="2268"/>
                      <a:pt x="12427" y="2366"/>
                    </a:cubicBezTo>
                    <a:cubicBezTo>
                      <a:pt x="12427" y="1631"/>
                      <a:pt x="12544" y="897"/>
                      <a:pt x="12777" y="198"/>
                    </a:cubicBezTo>
                    <a:lnTo>
                      <a:pt x="12382" y="198"/>
                    </a:lnTo>
                    <a:cubicBezTo>
                      <a:pt x="12141" y="897"/>
                      <a:pt x="12042" y="1640"/>
                      <a:pt x="12078" y="2375"/>
                    </a:cubicBezTo>
                    <a:cubicBezTo>
                      <a:pt x="10836" y="1072"/>
                      <a:pt x="9069" y="233"/>
                      <a:pt x="7200" y="233"/>
                    </a:cubicBezTo>
                    <a:cubicBezTo>
                      <a:pt x="7180" y="233"/>
                      <a:pt x="7160" y="233"/>
                      <a:pt x="7141" y="234"/>
                    </a:cubicBezTo>
                    <a:cubicBezTo>
                      <a:pt x="7126" y="233"/>
                      <a:pt x="7111" y="233"/>
                      <a:pt x="7096" y="233"/>
                    </a:cubicBezTo>
                    <a:cubicBezTo>
                      <a:pt x="3342" y="233"/>
                      <a:pt x="1" y="3600"/>
                      <a:pt x="456" y="7366"/>
                    </a:cubicBezTo>
                    <a:cubicBezTo>
                      <a:pt x="966" y="7252"/>
                      <a:pt x="1482" y="7196"/>
                      <a:pt x="1994" y="7196"/>
                    </a:cubicBezTo>
                    <a:cubicBezTo>
                      <a:pt x="3926" y="7196"/>
                      <a:pt x="5804" y="7993"/>
                      <a:pt x="7149" y="9445"/>
                    </a:cubicBezTo>
                    <a:lnTo>
                      <a:pt x="7149" y="9445"/>
                    </a:lnTo>
                    <a:cubicBezTo>
                      <a:pt x="7147" y="9445"/>
                      <a:pt x="7144" y="9445"/>
                      <a:pt x="7141" y="9445"/>
                    </a:cubicBezTo>
                    <a:cubicBezTo>
                      <a:pt x="7121" y="9445"/>
                      <a:pt x="7101" y="9445"/>
                      <a:pt x="7081" y="9445"/>
                    </a:cubicBezTo>
                    <a:cubicBezTo>
                      <a:pt x="3333" y="9445"/>
                      <a:pt x="1" y="12816"/>
                      <a:pt x="456" y="16569"/>
                    </a:cubicBezTo>
                    <a:cubicBezTo>
                      <a:pt x="961" y="16457"/>
                      <a:pt x="1471" y="16403"/>
                      <a:pt x="1977" y="16403"/>
                    </a:cubicBezTo>
                    <a:cubicBezTo>
                      <a:pt x="3909" y="16403"/>
                      <a:pt x="5782" y="17198"/>
                      <a:pt x="7132" y="18647"/>
                    </a:cubicBezTo>
                    <a:cubicBezTo>
                      <a:pt x="7112" y="18647"/>
                      <a:pt x="7092" y="18647"/>
                      <a:pt x="7072" y="18647"/>
                    </a:cubicBezTo>
                    <a:cubicBezTo>
                      <a:pt x="3333" y="18647"/>
                      <a:pt x="1" y="22009"/>
                      <a:pt x="456" y="25771"/>
                    </a:cubicBezTo>
                    <a:cubicBezTo>
                      <a:pt x="965" y="25657"/>
                      <a:pt x="1479" y="25602"/>
                      <a:pt x="1989" y="25602"/>
                    </a:cubicBezTo>
                    <a:cubicBezTo>
                      <a:pt x="3926" y="25602"/>
                      <a:pt x="5802" y="26404"/>
                      <a:pt x="7150" y="27859"/>
                    </a:cubicBezTo>
                    <a:cubicBezTo>
                      <a:pt x="8483" y="26416"/>
                      <a:pt x="10349" y="25613"/>
                      <a:pt x="12278" y="25613"/>
                    </a:cubicBezTo>
                    <a:cubicBezTo>
                      <a:pt x="12709" y="25613"/>
                      <a:pt x="13143" y="25653"/>
                      <a:pt x="13574" y="25735"/>
                    </a:cubicBezTo>
                    <a:cubicBezTo>
                      <a:pt x="12580" y="26909"/>
                      <a:pt x="11997" y="28414"/>
                      <a:pt x="12087" y="30000"/>
                    </a:cubicBezTo>
                    <a:cubicBezTo>
                      <a:pt x="10837" y="28697"/>
                      <a:pt x="9069" y="27867"/>
                      <a:pt x="7209" y="27867"/>
                    </a:cubicBezTo>
                    <a:cubicBezTo>
                      <a:pt x="7189" y="27867"/>
                      <a:pt x="7169" y="27867"/>
                      <a:pt x="7150" y="27868"/>
                    </a:cubicBezTo>
                    <a:cubicBezTo>
                      <a:pt x="7130" y="27867"/>
                      <a:pt x="7110" y="27867"/>
                      <a:pt x="7090" y="27867"/>
                    </a:cubicBezTo>
                    <a:cubicBezTo>
                      <a:pt x="3342" y="27867"/>
                      <a:pt x="1" y="31230"/>
                      <a:pt x="456" y="34991"/>
                    </a:cubicBezTo>
                    <a:cubicBezTo>
                      <a:pt x="968" y="34875"/>
                      <a:pt x="1485" y="34819"/>
                      <a:pt x="1999" y="34819"/>
                    </a:cubicBezTo>
                    <a:cubicBezTo>
                      <a:pt x="3903" y="34819"/>
                      <a:pt x="5755" y="35598"/>
                      <a:pt x="7096" y="37016"/>
                    </a:cubicBezTo>
                    <a:cubicBezTo>
                      <a:pt x="3341" y="37016"/>
                      <a:pt x="8" y="40377"/>
                      <a:pt x="456" y="44140"/>
                    </a:cubicBezTo>
                    <a:cubicBezTo>
                      <a:pt x="968" y="44025"/>
                      <a:pt x="1485" y="43970"/>
                      <a:pt x="1997" y="43970"/>
                    </a:cubicBezTo>
                    <a:cubicBezTo>
                      <a:pt x="3931" y="43970"/>
                      <a:pt x="5804" y="44767"/>
                      <a:pt x="7150" y="46219"/>
                    </a:cubicBezTo>
                    <a:cubicBezTo>
                      <a:pt x="8485" y="44773"/>
                      <a:pt x="10355" y="43977"/>
                      <a:pt x="12288" y="43977"/>
                    </a:cubicBezTo>
                    <a:cubicBezTo>
                      <a:pt x="12715" y="43977"/>
                      <a:pt x="13146" y="44016"/>
                      <a:pt x="13574" y="44095"/>
                    </a:cubicBezTo>
                    <a:cubicBezTo>
                      <a:pt x="12580" y="45278"/>
                      <a:pt x="11997" y="46774"/>
                      <a:pt x="12087" y="48369"/>
                    </a:cubicBezTo>
                    <a:cubicBezTo>
                      <a:pt x="10837" y="47066"/>
                      <a:pt x="9069" y="46227"/>
                      <a:pt x="7208" y="46227"/>
                    </a:cubicBezTo>
                    <a:cubicBezTo>
                      <a:pt x="7189" y="46227"/>
                      <a:pt x="7169" y="46228"/>
                      <a:pt x="7150" y="46228"/>
                    </a:cubicBezTo>
                    <a:cubicBezTo>
                      <a:pt x="7130" y="46228"/>
                      <a:pt x="7110" y="46227"/>
                      <a:pt x="7090" y="46227"/>
                    </a:cubicBezTo>
                    <a:cubicBezTo>
                      <a:pt x="3342" y="46227"/>
                      <a:pt x="1" y="49590"/>
                      <a:pt x="456" y="53351"/>
                    </a:cubicBezTo>
                    <a:cubicBezTo>
                      <a:pt x="966" y="53237"/>
                      <a:pt x="1482" y="53181"/>
                      <a:pt x="1993" y="53181"/>
                    </a:cubicBezTo>
                    <a:cubicBezTo>
                      <a:pt x="3922" y="53181"/>
                      <a:pt x="5795" y="53978"/>
                      <a:pt x="7141" y="55430"/>
                    </a:cubicBezTo>
                    <a:cubicBezTo>
                      <a:pt x="7121" y="55430"/>
                      <a:pt x="7101" y="55430"/>
                      <a:pt x="7081" y="55430"/>
                    </a:cubicBezTo>
                    <a:cubicBezTo>
                      <a:pt x="3333" y="55430"/>
                      <a:pt x="1" y="58792"/>
                      <a:pt x="456" y="62554"/>
                    </a:cubicBezTo>
                    <a:cubicBezTo>
                      <a:pt x="968" y="62439"/>
                      <a:pt x="1485" y="62383"/>
                      <a:pt x="1997" y="62383"/>
                    </a:cubicBezTo>
                    <a:cubicBezTo>
                      <a:pt x="3931" y="62383"/>
                      <a:pt x="5804" y="63180"/>
                      <a:pt x="7150" y="64633"/>
                    </a:cubicBezTo>
                    <a:cubicBezTo>
                      <a:pt x="8485" y="63187"/>
                      <a:pt x="10355" y="62390"/>
                      <a:pt x="12288" y="62390"/>
                    </a:cubicBezTo>
                    <a:cubicBezTo>
                      <a:pt x="12715" y="62390"/>
                      <a:pt x="13146" y="62429"/>
                      <a:pt x="13574" y="62509"/>
                    </a:cubicBezTo>
                    <a:cubicBezTo>
                      <a:pt x="12580" y="63692"/>
                      <a:pt x="11997" y="65188"/>
                      <a:pt x="12087" y="66783"/>
                    </a:cubicBezTo>
                    <a:cubicBezTo>
                      <a:pt x="10837" y="65480"/>
                      <a:pt x="9069" y="64641"/>
                      <a:pt x="7208" y="64641"/>
                    </a:cubicBezTo>
                    <a:cubicBezTo>
                      <a:pt x="7189" y="64641"/>
                      <a:pt x="7169" y="64641"/>
                      <a:pt x="7150" y="64642"/>
                    </a:cubicBezTo>
                    <a:cubicBezTo>
                      <a:pt x="7130" y="64641"/>
                      <a:pt x="7110" y="64641"/>
                      <a:pt x="7090" y="64641"/>
                    </a:cubicBezTo>
                    <a:cubicBezTo>
                      <a:pt x="3342" y="64641"/>
                      <a:pt x="1" y="68004"/>
                      <a:pt x="456" y="71765"/>
                    </a:cubicBezTo>
                    <a:cubicBezTo>
                      <a:pt x="965" y="71651"/>
                      <a:pt x="1479" y="71596"/>
                      <a:pt x="1989" y="71596"/>
                    </a:cubicBezTo>
                    <a:cubicBezTo>
                      <a:pt x="3926" y="71596"/>
                      <a:pt x="5802" y="72399"/>
                      <a:pt x="7150" y="73853"/>
                    </a:cubicBezTo>
                    <a:cubicBezTo>
                      <a:pt x="8483" y="72402"/>
                      <a:pt x="10349" y="71599"/>
                      <a:pt x="12279" y="71599"/>
                    </a:cubicBezTo>
                    <a:cubicBezTo>
                      <a:pt x="12709" y="71599"/>
                      <a:pt x="13143" y="71639"/>
                      <a:pt x="13574" y="71720"/>
                    </a:cubicBezTo>
                    <a:cubicBezTo>
                      <a:pt x="13037" y="72348"/>
                      <a:pt x="12624" y="73082"/>
                      <a:pt x="12365" y="73862"/>
                    </a:cubicBezTo>
                    <a:lnTo>
                      <a:pt x="12741" y="73862"/>
                    </a:lnTo>
                    <a:cubicBezTo>
                      <a:pt x="13637" y="71119"/>
                      <a:pt x="16222" y="69746"/>
                      <a:pt x="18806" y="69746"/>
                    </a:cubicBezTo>
                    <a:cubicBezTo>
                      <a:pt x="21388" y="69746"/>
                      <a:pt x="23969" y="71117"/>
                      <a:pt x="24864" y="73862"/>
                    </a:cubicBezTo>
                    <a:lnTo>
                      <a:pt x="25241" y="73862"/>
                    </a:lnTo>
                    <a:cubicBezTo>
                      <a:pt x="24981" y="73073"/>
                      <a:pt x="24569" y="72339"/>
                      <a:pt x="24031" y="71702"/>
                    </a:cubicBezTo>
                    <a:cubicBezTo>
                      <a:pt x="24457" y="71623"/>
                      <a:pt x="24885" y="71585"/>
                      <a:pt x="25310" y="71585"/>
                    </a:cubicBezTo>
                    <a:cubicBezTo>
                      <a:pt x="27245" y="71585"/>
                      <a:pt x="29120" y="72387"/>
                      <a:pt x="30465" y="73835"/>
                    </a:cubicBezTo>
                    <a:cubicBezTo>
                      <a:pt x="31802" y="72382"/>
                      <a:pt x="33677" y="71582"/>
                      <a:pt x="35611" y="71582"/>
                    </a:cubicBezTo>
                    <a:cubicBezTo>
                      <a:pt x="36087" y="71582"/>
                      <a:pt x="36566" y="71630"/>
                      <a:pt x="37042" y="71729"/>
                    </a:cubicBezTo>
                    <a:cubicBezTo>
                      <a:pt x="36011" y="72993"/>
                      <a:pt x="35438" y="74615"/>
                      <a:pt x="35644" y="76308"/>
                    </a:cubicBezTo>
                    <a:cubicBezTo>
                      <a:pt x="36151" y="76194"/>
                      <a:pt x="36664" y="76139"/>
                      <a:pt x="37173" y="76139"/>
                    </a:cubicBezTo>
                    <a:cubicBezTo>
                      <a:pt x="39108" y="76139"/>
                      <a:pt x="40989" y="76942"/>
                      <a:pt x="42337" y="78396"/>
                    </a:cubicBezTo>
                    <a:cubicBezTo>
                      <a:pt x="43675" y="76948"/>
                      <a:pt x="45548" y="76146"/>
                      <a:pt x="47484" y="76146"/>
                    </a:cubicBezTo>
                    <a:cubicBezTo>
                      <a:pt x="47908" y="76146"/>
                      <a:pt x="48336" y="76184"/>
                      <a:pt x="48762" y="76263"/>
                    </a:cubicBezTo>
                    <a:cubicBezTo>
                      <a:pt x="48224" y="76899"/>
                      <a:pt x="47812" y="77625"/>
                      <a:pt x="47552" y="78414"/>
                    </a:cubicBezTo>
                    <a:lnTo>
                      <a:pt x="47929" y="78414"/>
                    </a:lnTo>
                    <a:cubicBezTo>
                      <a:pt x="48825" y="75666"/>
                      <a:pt x="51408" y="74291"/>
                      <a:pt x="53990" y="74291"/>
                    </a:cubicBezTo>
                    <a:cubicBezTo>
                      <a:pt x="56571" y="74291"/>
                      <a:pt x="59152" y="75664"/>
                      <a:pt x="60052" y="78414"/>
                    </a:cubicBezTo>
                    <a:lnTo>
                      <a:pt x="60438" y="78414"/>
                    </a:lnTo>
                    <a:cubicBezTo>
                      <a:pt x="60169" y="77625"/>
                      <a:pt x="59766" y="76891"/>
                      <a:pt x="59228" y="76263"/>
                    </a:cubicBezTo>
                    <a:cubicBezTo>
                      <a:pt x="59656" y="76184"/>
                      <a:pt x="60087" y="76145"/>
                      <a:pt x="60514" y="76145"/>
                    </a:cubicBezTo>
                    <a:cubicBezTo>
                      <a:pt x="62447" y="76145"/>
                      <a:pt x="64319" y="76941"/>
                      <a:pt x="65662" y="78387"/>
                    </a:cubicBezTo>
                    <a:cubicBezTo>
                      <a:pt x="67002" y="76933"/>
                      <a:pt x="68877" y="76130"/>
                      <a:pt x="70814" y="76130"/>
                    </a:cubicBezTo>
                    <a:cubicBezTo>
                      <a:pt x="71323" y="76130"/>
                      <a:pt x="71837" y="76185"/>
                      <a:pt x="72346" y="76299"/>
                    </a:cubicBezTo>
                    <a:cubicBezTo>
                      <a:pt x="72801" y="72547"/>
                      <a:pt x="69460" y="69175"/>
                      <a:pt x="65712" y="69175"/>
                    </a:cubicBezTo>
                    <a:cubicBezTo>
                      <a:pt x="65698" y="69175"/>
                      <a:pt x="65684" y="69175"/>
                      <a:pt x="65669" y="69175"/>
                    </a:cubicBezTo>
                    <a:lnTo>
                      <a:pt x="65669" y="69175"/>
                    </a:lnTo>
                    <a:cubicBezTo>
                      <a:pt x="67009" y="67731"/>
                      <a:pt x="68871" y="66936"/>
                      <a:pt x="70797" y="66936"/>
                    </a:cubicBezTo>
                    <a:cubicBezTo>
                      <a:pt x="71279" y="66936"/>
                      <a:pt x="71765" y="66986"/>
                      <a:pt x="72248" y="67088"/>
                    </a:cubicBezTo>
                    <a:cubicBezTo>
                      <a:pt x="71271" y="68333"/>
                      <a:pt x="70742" y="69901"/>
                      <a:pt x="70939" y="71559"/>
                    </a:cubicBezTo>
                    <a:cubicBezTo>
                      <a:pt x="71452" y="71445"/>
                      <a:pt x="71968" y="71389"/>
                      <a:pt x="72480" y="71389"/>
                    </a:cubicBezTo>
                    <a:cubicBezTo>
                      <a:pt x="74414" y="71389"/>
                      <a:pt x="76287" y="72186"/>
                      <a:pt x="77633" y="73638"/>
                    </a:cubicBezTo>
                    <a:cubicBezTo>
                      <a:pt x="78970" y="72190"/>
                      <a:pt x="80844" y="71388"/>
                      <a:pt x="82779" y="71388"/>
                    </a:cubicBezTo>
                    <a:cubicBezTo>
                      <a:pt x="83204" y="71388"/>
                      <a:pt x="83632" y="71426"/>
                      <a:pt x="84057" y="71505"/>
                    </a:cubicBezTo>
                    <a:cubicBezTo>
                      <a:pt x="83520" y="72141"/>
                      <a:pt x="83108" y="72867"/>
                      <a:pt x="82848" y="73656"/>
                    </a:cubicBezTo>
                    <a:lnTo>
                      <a:pt x="83224" y="73656"/>
                    </a:lnTo>
                    <a:cubicBezTo>
                      <a:pt x="84120" y="70909"/>
                      <a:pt x="86703" y="69536"/>
                      <a:pt x="89286" y="69536"/>
                    </a:cubicBezTo>
                    <a:cubicBezTo>
                      <a:pt x="91869" y="69536"/>
                      <a:pt x="94452" y="70909"/>
                      <a:pt x="95348" y="73656"/>
                    </a:cubicBezTo>
                    <a:lnTo>
                      <a:pt x="95724" y="73656"/>
                    </a:lnTo>
                    <a:cubicBezTo>
                      <a:pt x="95464" y="72867"/>
                      <a:pt x="95052" y="72141"/>
                      <a:pt x="94514" y="71505"/>
                    </a:cubicBezTo>
                    <a:cubicBezTo>
                      <a:pt x="94942" y="71426"/>
                      <a:pt x="95371" y="71388"/>
                      <a:pt x="95797" y="71388"/>
                    </a:cubicBezTo>
                    <a:cubicBezTo>
                      <a:pt x="97737" y="71388"/>
                      <a:pt x="99611" y="72190"/>
                      <a:pt x="100948" y="73638"/>
                    </a:cubicBezTo>
                    <a:cubicBezTo>
                      <a:pt x="102293" y="72185"/>
                      <a:pt x="104163" y="71385"/>
                      <a:pt x="106095" y="71385"/>
                    </a:cubicBezTo>
                    <a:cubicBezTo>
                      <a:pt x="106570" y="71385"/>
                      <a:pt x="107049" y="71433"/>
                      <a:pt x="107525" y="71532"/>
                    </a:cubicBezTo>
                    <a:cubicBezTo>
                      <a:pt x="106495" y="72796"/>
                      <a:pt x="105921" y="74417"/>
                      <a:pt x="106127" y="76111"/>
                    </a:cubicBezTo>
                    <a:cubicBezTo>
                      <a:pt x="106637" y="75997"/>
                      <a:pt x="107150" y="75942"/>
                      <a:pt x="107660" y="75942"/>
                    </a:cubicBezTo>
                    <a:cubicBezTo>
                      <a:pt x="109597" y="75942"/>
                      <a:pt x="111473" y="76744"/>
                      <a:pt x="112821" y="78199"/>
                    </a:cubicBezTo>
                    <a:cubicBezTo>
                      <a:pt x="114158" y="76751"/>
                      <a:pt x="116031" y="75948"/>
                      <a:pt x="117967" y="75948"/>
                    </a:cubicBezTo>
                    <a:cubicBezTo>
                      <a:pt x="118392" y="75948"/>
                      <a:pt x="118820" y="75987"/>
                      <a:pt x="119245" y="76066"/>
                    </a:cubicBezTo>
                    <a:cubicBezTo>
                      <a:pt x="118708" y="76702"/>
                      <a:pt x="118295" y="77428"/>
                      <a:pt x="118036" y="78217"/>
                    </a:cubicBezTo>
                    <a:lnTo>
                      <a:pt x="118412" y="78217"/>
                    </a:lnTo>
                    <a:cubicBezTo>
                      <a:pt x="119308" y="75474"/>
                      <a:pt x="121893" y="74100"/>
                      <a:pt x="124477" y="74100"/>
                    </a:cubicBezTo>
                    <a:cubicBezTo>
                      <a:pt x="127059" y="74100"/>
                      <a:pt x="129640" y="75471"/>
                      <a:pt x="130536" y="78217"/>
                    </a:cubicBezTo>
                    <a:lnTo>
                      <a:pt x="130912" y="78217"/>
                    </a:lnTo>
                    <a:cubicBezTo>
                      <a:pt x="130652" y="77428"/>
                      <a:pt x="130240" y="76702"/>
                      <a:pt x="129702" y="76066"/>
                    </a:cubicBezTo>
                    <a:cubicBezTo>
                      <a:pt x="130130" y="75987"/>
                      <a:pt x="130558" y="75948"/>
                      <a:pt x="130984" y="75948"/>
                    </a:cubicBezTo>
                    <a:cubicBezTo>
                      <a:pt x="132922" y="75948"/>
                      <a:pt x="134791" y="76751"/>
                      <a:pt x="136136" y="78199"/>
                    </a:cubicBezTo>
                    <a:cubicBezTo>
                      <a:pt x="137484" y="76744"/>
                      <a:pt x="139360" y="75942"/>
                      <a:pt x="141292" y="75942"/>
                    </a:cubicBezTo>
                    <a:cubicBezTo>
                      <a:pt x="141801" y="75942"/>
                      <a:pt x="142313" y="75997"/>
                      <a:pt x="142820" y="76111"/>
                    </a:cubicBezTo>
                    <a:cubicBezTo>
                      <a:pt x="143275" y="72358"/>
                      <a:pt x="139935" y="68987"/>
                      <a:pt x="136195" y="68987"/>
                    </a:cubicBezTo>
                    <a:cubicBezTo>
                      <a:pt x="136175" y="68987"/>
                      <a:pt x="136156" y="68987"/>
                      <a:pt x="136136" y="68987"/>
                    </a:cubicBezTo>
                    <a:cubicBezTo>
                      <a:pt x="136116" y="68987"/>
                      <a:pt x="136096" y="68987"/>
                      <a:pt x="136077" y="68987"/>
                    </a:cubicBezTo>
                    <a:cubicBezTo>
                      <a:pt x="134208" y="68987"/>
                      <a:pt x="132440" y="69825"/>
                      <a:pt x="131199" y="71129"/>
                    </a:cubicBezTo>
                    <a:cubicBezTo>
                      <a:pt x="131279" y="69534"/>
                      <a:pt x="130697" y="68038"/>
                      <a:pt x="129702" y="66855"/>
                    </a:cubicBezTo>
                    <a:cubicBezTo>
                      <a:pt x="130132" y="66775"/>
                      <a:pt x="130564" y="66736"/>
                      <a:pt x="130992" y="66736"/>
                    </a:cubicBezTo>
                    <a:cubicBezTo>
                      <a:pt x="132927" y="66736"/>
                      <a:pt x="134793" y="67533"/>
                      <a:pt x="136136" y="68978"/>
                    </a:cubicBezTo>
                    <a:cubicBezTo>
                      <a:pt x="137482" y="67526"/>
                      <a:pt x="139354" y="66729"/>
                      <a:pt x="141284" y="66729"/>
                    </a:cubicBezTo>
                    <a:cubicBezTo>
                      <a:pt x="141795" y="66729"/>
                      <a:pt x="142310" y="66785"/>
                      <a:pt x="142820" y="66900"/>
                    </a:cubicBezTo>
                    <a:cubicBezTo>
                      <a:pt x="143276" y="63142"/>
                      <a:pt x="139935" y="59776"/>
                      <a:pt x="136189" y="59776"/>
                    </a:cubicBezTo>
                    <a:cubicBezTo>
                      <a:pt x="136175" y="59776"/>
                      <a:pt x="136160" y="59776"/>
                      <a:pt x="136145" y="59776"/>
                    </a:cubicBezTo>
                    <a:cubicBezTo>
                      <a:pt x="137492" y="58329"/>
                      <a:pt x="139362" y="57528"/>
                      <a:pt x="141292" y="57528"/>
                    </a:cubicBezTo>
                    <a:cubicBezTo>
                      <a:pt x="141800" y="57528"/>
                      <a:pt x="142312" y="57583"/>
                      <a:pt x="142820" y="57697"/>
                    </a:cubicBezTo>
                    <a:cubicBezTo>
                      <a:pt x="143275" y="53945"/>
                      <a:pt x="139935" y="50573"/>
                      <a:pt x="136195" y="50573"/>
                    </a:cubicBezTo>
                    <a:cubicBezTo>
                      <a:pt x="136175" y="50573"/>
                      <a:pt x="136156" y="50573"/>
                      <a:pt x="136136" y="50574"/>
                    </a:cubicBezTo>
                    <a:cubicBezTo>
                      <a:pt x="137486" y="49117"/>
                      <a:pt x="139365" y="48320"/>
                      <a:pt x="141300" y="48320"/>
                    </a:cubicBezTo>
                    <a:cubicBezTo>
                      <a:pt x="141806" y="48320"/>
                      <a:pt x="142315" y="48374"/>
                      <a:pt x="142820" y="48486"/>
                    </a:cubicBezTo>
                    <a:cubicBezTo>
                      <a:pt x="143276" y="44728"/>
                      <a:pt x="139935" y="41362"/>
                      <a:pt x="136181" y="41362"/>
                    </a:cubicBezTo>
                    <a:cubicBezTo>
                      <a:pt x="136166" y="41362"/>
                      <a:pt x="136151" y="41362"/>
                      <a:pt x="136136" y="41362"/>
                    </a:cubicBezTo>
                    <a:cubicBezTo>
                      <a:pt x="137483" y="39915"/>
                      <a:pt x="139359" y="39114"/>
                      <a:pt x="141291" y="39114"/>
                    </a:cubicBezTo>
                    <a:cubicBezTo>
                      <a:pt x="141800" y="39114"/>
                      <a:pt x="142312" y="39169"/>
                      <a:pt x="142820" y="39283"/>
                    </a:cubicBezTo>
                    <a:cubicBezTo>
                      <a:pt x="143275" y="35522"/>
                      <a:pt x="139935" y="32159"/>
                      <a:pt x="136195" y="32159"/>
                    </a:cubicBezTo>
                    <a:cubicBezTo>
                      <a:pt x="136175" y="32159"/>
                      <a:pt x="136156" y="32160"/>
                      <a:pt x="136136" y="32160"/>
                    </a:cubicBezTo>
                    <a:cubicBezTo>
                      <a:pt x="136116" y="32160"/>
                      <a:pt x="136096" y="32159"/>
                      <a:pt x="136077" y="32159"/>
                    </a:cubicBezTo>
                    <a:cubicBezTo>
                      <a:pt x="134208" y="32159"/>
                      <a:pt x="132440" y="32998"/>
                      <a:pt x="131199" y="34301"/>
                    </a:cubicBezTo>
                    <a:cubicBezTo>
                      <a:pt x="131279" y="32706"/>
                      <a:pt x="130697" y="31210"/>
                      <a:pt x="129711" y="30027"/>
                    </a:cubicBezTo>
                    <a:cubicBezTo>
                      <a:pt x="130140" y="29948"/>
                      <a:pt x="130570" y="29909"/>
                      <a:pt x="130997" y="29909"/>
                    </a:cubicBezTo>
                    <a:cubicBezTo>
                      <a:pt x="132927" y="29909"/>
                      <a:pt x="134793" y="30705"/>
                      <a:pt x="136136" y="32151"/>
                    </a:cubicBezTo>
                    <a:cubicBezTo>
                      <a:pt x="137482" y="30699"/>
                      <a:pt x="139354" y="29902"/>
                      <a:pt x="141284" y="29902"/>
                    </a:cubicBezTo>
                    <a:cubicBezTo>
                      <a:pt x="141795" y="29902"/>
                      <a:pt x="142310" y="29957"/>
                      <a:pt x="142820" y="30072"/>
                    </a:cubicBezTo>
                    <a:cubicBezTo>
                      <a:pt x="143276" y="26315"/>
                      <a:pt x="139935" y="22948"/>
                      <a:pt x="136189" y="22948"/>
                    </a:cubicBezTo>
                    <a:cubicBezTo>
                      <a:pt x="136175" y="22948"/>
                      <a:pt x="136160" y="22948"/>
                      <a:pt x="136145" y="22948"/>
                    </a:cubicBezTo>
                    <a:cubicBezTo>
                      <a:pt x="137491" y="21496"/>
                      <a:pt x="139358" y="20699"/>
                      <a:pt x="141285" y="20699"/>
                    </a:cubicBezTo>
                    <a:cubicBezTo>
                      <a:pt x="141795" y="20699"/>
                      <a:pt x="142310" y="20755"/>
                      <a:pt x="142820" y="20870"/>
                    </a:cubicBezTo>
                    <a:cubicBezTo>
                      <a:pt x="143275" y="17108"/>
                      <a:pt x="139935" y="13746"/>
                      <a:pt x="136195" y="13746"/>
                    </a:cubicBezTo>
                    <a:cubicBezTo>
                      <a:pt x="136175" y="13746"/>
                      <a:pt x="136156" y="13746"/>
                      <a:pt x="136136" y="13746"/>
                    </a:cubicBezTo>
                    <a:cubicBezTo>
                      <a:pt x="137484" y="12292"/>
                      <a:pt x="139360" y="11489"/>
                      <a:pt x="141292" y="11489"/>
                    </a:cubicBezTo>
                    <a:cubicBezTo>
                      <a:pt x="141801" y="11489"/>
                      <a:pt x="142313" y="11544"/>
                      <a:pt x="142820" y="11658"/>
                    </a:cubicBezTo>
                    <a:cubicBezTo>
                      <a:pt x="143275" y="7906"/>
                      <a:pt x="139935" y="4534"/>
                      <a:pt x="136195" y="4534"/>
                    </a:cubicBezTo>
                    <a:cubicBezTo>
                      <a:pt x="136175" y="4534"/>
                      <a:pt x="136156" y="4534"/>
                      <a:pt x="136136" y="4535"/>
                    </a:cubicBezTo>
                    <a:cubicBezTo>
                      <a:pt x="136116" y="4534"/>
                      <a:pt x="136096" y="4534"/>
                      <a:pt x="136077" y="4534"/>
                    </a:cubicBezTo>
                    <a:cubicBezTo>
                      <a:pt x="134208" y="4534"/>
                      <a:pt x="132440" y="5373"/>
                      <a:pt x="131199" y="6676"/>
                    </a:cubicBezTo>
                    <a:cubicBezTo>
                      <a:pt x="131234" y="5941"/>
                      <a:pt x="131136" y="5198"/>
                      <a:pt x="130894" y="4499"/>
                    </a:cubicBezTo>
                    <a:lnTo>
                      <a:pt x="130518" y="4499"/>
                    </a:lnTo>
                    <a:cubicBezTo>
                      <a:pt x="130751" y="5198"/>
                      <a:pt x="130867" y="5932"/>
                      <a:pt x="130867" y="6667"/>
                    </a:cubicBezTo>
                    <a:cubicBezTo>
                      <a:pt x="130394" y="6565"/>
                      <a:pt x="129917" y="6515"/>
                      <a:pt x="129443" y="6515"/>
                    </a:cubicBezTo>
                    <a:cubicBezTo>
                      <a:pt x="127584" y="6515"/>
                      <a:pt x="125780" y="7282"/>
                      <a:pt x="124487" y="8674"/>
                    </a:cubicBezTo>
                    <a:cubicBezTo>
                      <a:pt x="123206" y="7294"/>
                      <a:pt x="121414" y="6515"/>
                      <a:pt x="119532" y="6515"/>
                    </a:cubicBezTo>
                    <a:cubicBezTo>
                      <a:pt x="119048" y="6515"/>
                      <a:pt x="118564" y="6569"/>
                      <a:pt x="118089" y="6667"/>
                    </a:cubicBezTo>
                    <a:cubicBezTo>
                      <a:pt x="118089" y="5932"/>
                      <a:pt x="118206" y="5198"/>
                      <a:pt x="118439" y="4499"/>
                    </a:cubicBezTo>
                    <a:lnTo>
                      <a:pt x="118063" y="4499"/>
                    </a:lnTo>
                    <a:cubicBezTo>
                      <a:pt x="117821" y="5198"/>
                      <a:pt x="117722" y="5932"/>
                      <a:pt x="117758" y="6676"/>
                    </a:cubicBezTo>
                    <a:cubicBezTo>
                      <a:pt x="116516" y="5373"/>
                      <a:pt x="114749" y="4534"/>
                      <a:pt x="112880" y="4534"/>
                    </a:cubicBezTo>
                    <a:cubicBezTo>
                      <a:pt x="112860" y="4534"/>
                      <a:pt x="112840" y="4534"/>
                      <a:pt x="112821" y="4535"/>
                    </a:cubicBezTo>
                    <a:cubicBezTo>
                      <a:pt x="112802" y="4534"/>
                      <a:pt x="112783" y="4534"/>
                      <a:pt x="112765" y="4534"/>
                    </a:cubicBezTo>
                    <a:cubicBezTo>
                      <a:pt x="110778" y="4534"/>
                      <a:pt x="108911" y="5480"/>
                      <a:pt x="107659" y="6927"/>
                    </a:cubicBezTo>
                    <a:lnTo>
                      <a:pt x="107659" y="6927"/>
                    </a:lnTo>
                    <a:cubicBezTo>
                      <a:pt x="107953" y="3264"/>
                      <a:pt x="104676" y="36"/>
                      <a:pt x="101009" y="36"/>
                    </a:cubicBezTo>
                    <a:cubicBezTo>
                      <a:pt x="100988" y="36"/>
                      <a:pt x="100968" y="36"/>
                      <a:pt x="100948" y="36"/>
                    </a:cubicBezTo>
                    <a:cubicBezTo>
                      <a:pt x="100928" y="36"/>
                      <a:pt x="100908" y="36"/>
                      <a:pt x="100889" y="36"/>
                    </a:cubicBezTo>
                    <a:cubicBezTo>
                      <a:pt x="99020" y="36"/>
                      <a:pt x="97261" y="875"/>
                      <a:pt x="96011" y="2178"/>
                    </a:cubicBezTo>
                    <a:cubicBezTo>
                      <a:pt x="96056" y="1434"/>
                      <a:pt x="95948" y="699"/>
                      <a:pt x="95706" y="1"/>
                    </a:cubicBezTo>
                    <a:lnTo>
                      <a:pt x="95339" y="1"/>
                    </a:lnTo>
                    <a:cubicBezTo>
                      <a:pt x="95563" y="699"/>
                      <a:pt x="95688" y="1434"/>
                      <a:pt x="95688" y="2169"/>
                    </a:cubicBezTo>
                    <a:cubicBezTo>
                      <a:pt x="95213" y="2067"/>
                      <a:pt x="94735" y="2017"/>
                      <a:pt x="94260" y="2017"/>
                    </a:cubicBezTo>
                    <a:cubicBezTo>
                      <a:pt x="92399" y="2017"/>
                      <a:pt x="90599" y="2784"/>
                      <a:pt x="89299" y="4176"/>
                    </a:cubicBezTo>
                    <a:cubicBezTo>
                      <a:pt x="88027" y="2796"/>
                      <a:pt x="86226" y="2017"/>
                      <a:pt x="84344" y="2017"/>
                    </a:cubicBezTo>
                    <a:cubicBezTo>
                      <a:pt x="83860" y="2017"/>
                      <a:pt x="83376" y="2061"/>
                      <a:pt x="82902" y="2169"/>
                    </a:cubicBezTo>
                    <a:cubicBezTo>
                      <a:pt x="82910" y="1434"/>
                      <a:pt x="83027" y="699"/>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grpSp>
        <p:sp>
          <p:nvSpPr>
            <p:cNvPr id="399" name="Google Shape;399;p18"/>
            <p:cNvSpPr/>
            <p:nvPr/>
          </p:nvSpPr>
          <p:spPr>
            <a:xfrm>
              <a:off x="-200" y="2625674"/>
              <a:ext cx="3080076" cy="1683353"/>
            </a:xfrm>
            <a:custGeom>
              <a:avLst/>
              <a:gdLst/>
              <a:ahLst/>
              <a:cxnLst/>
              <a:rect l="l" t="t" r="r" b="b"/>
              <a:pathLst>
                <a:path w="143276" h="78414" extrusionOk="0">
                  <a:moveTo>
                    <a:pt x="84144" y="2392"/>
                  </a:moveTo>
                  <a:cubicBezTo>
                    <a:pt x="86080" y="2392"/>
                    <a:pt x="87955" y="3195"/>
                    <a:pt x="89299" y="4642"/>
                  </a:cubicBezTo>
                  <a:cubicBezTo>
                    <a:pt x="90635" y="3197"/>
                    <a:pt x="92499" y="2400"/>
                    <a:pt x="94430" y="2400"/>
                  </a:cubicBezTo>
                  <a:cubicBezTo>
                    <a:pt x="94856" y="2400"/>
                    <a:pt x="95287" y="2439"/>
                    <a:pt x="95715" y="2518"/>
                  </a:cubicBezTo>
                  <a:cubicBezTo>
                    <a:pt x="94720" y="3692"/>
                    <a:pt x="94138" y="5198"/>
                    <a:pt x="94228" y="6793"/>
                  </a:cubicBezTo>
                  <a:cubicBezTo>
                    <a:pt x="92977" y="5480"/>
                    <a:pt x="91219" y="4651"/>
                    <a:pt x="89350" y="4651"/>
                  </a:cubicBezTo>
                  <a:cubicBezTo>
                    <a:pt x="89330" y="4651"/>
                    <a:pt x="89310" y="4651"/>
                    <a:pt x="89290" y="4651"/>
                  </a:cubicBezTo>
                  <a:cubicBezTo>
                    <a:pt x="89271" y="4651"/>
                    <a:pt x="89251" y="4651"/>
                    <a:pt x="89231" y="4651"/>
                  </a:cubicBezTo>
                  <a:cubicBezTo>
                    <a:pt x="87362" y="4651"/>
                    <a:pt x="85595" y="5489"/>
                    <a:pt x="84353" y="6793"/>
                  </a:cubicBezTo>
                  <a:cubicBezTo>
                    <a:pt x="84434" y="5198"/>
                    <a:pt x="83851" y="3692"/>
                    <a:pt x="82866" y="2518"/>
                  </a:cubicBezTo>
                  <a:lnTo>
                    <a:pt x="82866" y="2509"/>
                  </a:lnTo>
                  <a:cubicBezTo>
                    <a:pt x="83291" y="2430"/>
                    <a:pt x="83719" y="2392"/>
                    <a:pt x="84144" y="2392"/>
                  </a:cubicBezTo>
                  <a:close/>
                  <a:moveTo>
                    <a:pt x="23970" y="2589"/>
                  </a:moveTo>
                  <a:cubicBezTo>
                    <a:pt x="24396" y="2589"/>
                    <a:pt x="24824" y="2628"/>
                    <a:pt x="25250" y="2707"/>
                  </a:cubicBezTo>
                  <a:cubicBezTo>
                    <a:pt x="24255" y="3889"/>
                    <a:pt x="23673" y="5386"/>
                    <a:pt x="23753" y="6981"/>
                  </a:cubicBezTo>
                  <a:cubicBezTo>
                    <a:pt x="22512" y="5677"/>
                    <a:pt x="20744" y="4839"/>
                    <a:pt x="18884" y="4839"/>
                  </a:cubicBezTo>
                  <a:cubicBezTo>
                    <a:pt x="18864" y="4839"/>
                    <a:pt x="18845" y="4839"/>
                    <a:pt x="18825" y="4839"/>
                  </a:cubicBezTo>
                  <a:cubicBezTo>
                    <a:pt x="18805" y="4839"/>
                    <a:pt x="18786" y="4839"/>
                    <a:pt x="18766" y="4839"/>
                  </a:cubicBezTo>
                  <a:cubicBezTo>
                    <a:pt x="16897" y="4839"/>
                    <a:pt x="15129" y="5677"/>
                    <a:pt x="13888" y="6981"/>
                  </a:cubicBezTo>
                  <a:cubicBezTo>
                    <a:pt x="13951" y="5395"/>
                    <a:pt x="13368" y="3898"/>
                    <a:pt x="12382" y="2716"/>
                  </a:cubicBezTo>
                  <a:lnTo>
                    <a:pt x="12391" y="2707"/>
                  </a:lnTo>
                  <a:cubicBezTo>
                    <a:pt x="12818" y="2628"/>
                    <a:pt x="13246" y="2589"/>
                    <a:pt x="13671" y="2589"/>
                  </a:cubicBezTo>
                  <a:cubicBezTo>
                    <a:pt x="15606" y="2589"/>
                    <a:pt x="17481" y="3390"/>
                    <a:pt x="18825" y="4830"/>
                  </a:cubicBezTo>
                  <a:cubicBezTo>
                    <a:pt x="20162" y="3390"/>
                    <a:pt x="22035" y="2589"/>
                    <a:pt x="23970" y="2589"/>
                  </a:cubicBezTo>
                  <a:close/>
                  <a:moveTo>
                    <a:pt x="77636" y="544"/>
                  </a:moveTo>
                  <a:cubicBezTo>
                    <a:pt x="80811" y="544"/>
                    <a:pt x="83986" y="2623"/>
                    <a:pt x="84031" y="6784"/>
                  </a:cubicBezTo>
                  <a:cubicBezTo>
                    <a:pt x="83550" y="6679"/>
                    <a:pt x="83066" y="6627"/>
                    <a:pt x="82585" y="6627"/>
                  </a:cubicBezTo>
                  <a:cubicBezTo>
                    <a:pt x="80728" y="6627"/>
                    <a:pt x="78929" y="7394"/>
                    <a:pt x="77633" y="8782"/>
                  </a:cubicBezTo>
                  <a:cubicBezTo>
                    <a:pt x="76360" y="7411"/>
                    <a:pt x="74559" y="6622"/>
                    <a:pt x="72687" y="6622"/>
                  </a:cubicBezTo>
                  <a:cubicBezTo>
                    <a:pt x="72203" y="6622"/>
                    <a:pt x="71719" y="6676"/>
                    <a:pt x="71244" y="6784"/>
                  </a:cubicBezTo>
                  <a:cubicBezTo>
                    <a:pt x="71284" y="2625"/>
                    <a:pt x="74460" y="544"/>
                    <a:pt x="77636" y="544"/>
                  </a:cubicBezTo>
                  <a:close/>
                  <a:moveTo>
                    <a:pt x="100947" y="544"/>
                  </a:moveTo>
                  <a:cubicBezTo>
                    <a:pt x="104121" y="544"/>
                    <a:pt x="107295" y="2622"/>
                    <a:pt x="107337" y="6782"/>
                  </a:cubicBezTo>
                  <a:lnTo>
                    <a:pt x="107337" y="6782"/>
                  </a:lnTo>
                  <a:cubicBezTo>
                    <a:pt x="106859" y="6678"/>
                    <a:pt x="106378" y="6627"/>
                    <a:pt x="105901" y="6627"/>
                  </a:cubicBezTo>
                  <a:cubicBezTo>
                    <a:pt x="104043" y="6627"/>
                    <a:pt x="102246" y="7394"/>
                    <a:pt x="100957" y="8782"/>
                  </a:cubicBezTo>
                  <a:cubicBezTo>
                    <a:pt x="99676" y="7411"/>
                    <a:pt x="97883" y="6622"/>
                    <a:pt x="96002" y="6622"/>
                  </a:cubicBezTo>
                  <a:cubicBezTo>
                    <a:pt x="95518" y="6622"/>
                    <a:pt x="95034" y="6676"/>
                    <a:pt x="94559" y="6784"/>
                  </a:cubicBezTo>
                  <a:cubicBezTo>
                    <a:pt x="94595" y="2625"/>
                    <a:pt x="97771" y="544"/>
                    <a:pt x="100947" y="544"/>
                  </a:cubicBezTo>
                  <a:close/>
                  <a:moveTo>
                    <a:pt x="7166" y="739"/>
                  </a:moveTo>
                  <a:cubicBezTo>
                    <a:pt x="10341" y="739"/>
                    <a:pt x="13516" y="2815"/>
                    <a:pt x="13556" y="6972"/>
                  </a:cubicBezTo>
                  <a:cubicBezTo>
                    <a:pt x="13079" y="6868"/>
                    <a:pt x="12598" y="6817"/>
                    <a:pt x="12120" y="6817"/>
                  </a:cubicBezTo>
                  <a:cubicBezTo>
                    <a:pt x="10263" y="6817"/>
                    <a:pt x="8460" y="7585"/>
                    <a:pt x="7163" y="8974"/>
                  </a:cubicBezTo>
                  <a:lnTo>
                    <a:pt x="7163" y="8974"/>
                  </a:lnTo>
                  <a:cubicBezTo>
                    <a:pt x="5882" y="7597"/>
                    <a:pt x="4092" y="6819"/>
                    <a:pt x="2212" y="6819"/>
                  </a:cubicBezTo>
                  <a:cubicBezTo>
                    <a:pt x="1728" y="6819"/>
                    <a:pt x="1245" y="6873"/>
                    <a:pt x="770" y="6972"/>
                  </a:cubicBezTo>
                  <a:cubicBezTo>
                    <a:pt x="810" y="2818"/>
                    <a:pt x="3988" y="739"/>
                    <a:pt x="7166" y="739"/>
                  </a:cubicBezTo>
                  <a:close/>
                  <a:moveTo>
                    <a:pt x="30461" y="743"/>
                  </a:moveTo>
                  <a:cubicBezTo>
                    <a:pt x="33632" y="743"/>
                    <a:pt x="36807" y="2818"/>
                    <a:pt x="36853" y="6968"/>
                  </a:cubicBezTo>
                  <a:lnTo>
                    <a:pt x="36853" y="6968"/>
                  </a:lnTo>
                  <a:cubicBezTo>
                    <a:pt x="36386" y="6869"/>
                    <a:pt x="35915" y="6820"/>
                    <a:pt x="35447" y="6820"/>
                  </a:cubicBezTo>
                  <a:cubicBezTo>
                    <a:pt x="33589" y="6820"/>
                    <a:pt x="31784" y="7587"/>
                    <a:pt x="30492" y="8979"/>
                  </a:cubicBezTo>
                  <a:cubicBezTo>
                    <a:pt x="29210" y="7599"/>
                    <a:pt x="27418" y="6819"/>
                    <a:pt x="25536" y="6819"/>
                  </a:cubicBezTo>
                  <a:cubicBezTo>
                    <a:pt x="25053" y="6819"/>
                    <a:pt x="24569" y="6873"/>
                    <a:pt x="24094" y="6972"/>
                  </a:cubicBezTo>
                  <a:cubicBezTo>
                    <a:pt x="24121" y="2820"/>
                    <a:pt x="27289" y="743"/>
                    <a:pt x="30461" y="743"/>
                  </a:cubicBezTo>
                  <a:close/>
                  <a:moveTo>
                    <a:pt x="119326" y="6899"/>
                  </a:moveTo>
                  <a:cubicBezTo>
                    <a:pt x="121263" y="6899"/>
                    <a:pt x="123133" y="7700"/>
                    <a:pt x="124470" y="9149"/>
                  </a:cubicBezTo>
                  <a:lnTo>
                    <a:pt x="124470" y="9149"/>
                  </a:lnTo>
                  <a:cubicBezTo>
                    <a:pt x="124453" y="9149"/>
                    <a:pt x="124436" y="9149"/>
                    <a:pt x="124419" y="9149"/>
                  </a:cubicBezTo>
                  <a:cubicBezTo>
                    <a:pt x="122550" y="9149"/>
                    <a:pt x="120782" y="9987"/>
                    <a:pt x="119541" y="11291"/>
                  </a:cubicBezTo>
                  <a:cubicBezTo>
                    <a:pt x="119622" y="9705"/>
                    <a:pt x="119039" y="8199"/>
                    <a:pt x="118045" y="7017"/>
                  </a:cubicBezTo>
                  <a:cubicBezTo>
                    <a:pt x="118472" y="6938"/>
                    <a:pt x="118901" y="6899"/>
                    <a:pt x="119326" y="6899"/>
                  </a:cubicBezTo>
                  <a:close/>
                  <a:moveTo>
                    <a:pt x="129625" y="6899"/>
                  </a:moveTo>
                  <a:cubicBezTo>
                    <a:pt x="130050" y="6899"/>
                    <a:pt x="130477" y="6938"/>
                    <a:pt x="130903" y="7017"/>
                  </a:cubicBezTo>
                  <a:cubicBezTo>
                    <a:pt x="129908" y="8199"/>
                    <a:pt x="129326" y="9705"/>
                    <a:pt x="129415" y="11291"/>
                  </a:cubicBezTo>
                  <a:cubicBezTo>
                    <a:pt x="128165" y="9987"/>
                    <a:pt x="126397" y="9149"/>
                    <a:pt x="124537" y="9149"/>
                  </a:cubicBezTo>
                  <a:cubicBezTo>
                    <a:pt x="124520" y="9149"/>
                    <a:pt x="124503" y="9149"/>
                    <a:pt x="124487" y="9149"/>
                  </a:cubicBezTo>
                  <a:lnTo>
                    <a:pt x="124487" y="9149"/>
                  </a:lnTo>
                  <a:cubicBezTo>
                    <a:pt x="125823" y="7700"/>
                    <a:pt x="127694" y="6899"/>
                    <a:pt x="129625" y="6899"/>
                  </a:cubicBezTo>
                  <a:close/>
                  <a:moveTo>
                    <a:pt x="82788" y="6997"/>
                  </a:moveTo>
                  <a:cubicBezTo>
                    <a:pt x="83213" y="6997"/>
                    <a:pt x="83641" y="7036"/>
                    <a:pt x="84066" y="7115"/>
                  </a:cubicBezTo>
                  <a:cubicBezTo>
                    <a:pt x="83072" y="8298"/>
                    <a:pt x="82489" y="9794"/>
                    <a:pt x="82579" y="11389"/>
                  </a:cubicBezTo>
                  <a:cubicBezTo>
                    <a:pt x="81329" y="10086"/>
                    <a:pt x="79570" y="9248"/>
                    <a:pt x="77701" y="9248"/>
                  </a:cubicBezTo>
                  <a:cubicBezTo>
                    <a:pt x="77681" y="9248"/>
                    <a:pt x="77661" y="9248"/>
                    <a:pt x="77642" y="9248"/>
                  </a:cubicBezTo>
                  <a:cubicBezTo>
                    <a:pt x="78979" y="7800"/>
                    <a:pt x="80853" y="6997"/>
                    <a:pt x="82788" y="6997"/>
                  </a:cubicBezTo>
                  <a:close/>
                  <a:moveTo>
                    <a:pt x="95819" y="7002"/>
                  </a:moveTo>
                  <a:cubicBezTo>
                    <a:pt x="97748" y="7002"/>
                    <a:pt x="99615" y="7806"/>
                    <a:pt x="100948" y="9257"/>
                  </a:cubicBezTo>
                  <a:cubicBezTo>
                    <a:pt x="100928" y="9257"/>
                    <a:pt x="100908" y="9256"/>
                    <a:pt x="100888" y="9256"/>
                  </a:cubicBezTo>
                  <a:cubicBezTo>
                    <a:pt x="99020" y="9256"/>
                    <a:pt x="97252" y="10086"/>
                    <a:pt x="96011" y="11398"/>
                  </a:cubicBezTo>
                  <a:cubicBezTo>
                    <a:pt x="96100" y="9803"/>
                    <a:pt x="95509" y="8298"/>
                    <a:pt x="94523" y="7124"/>
                  </a:cubicBezTo>
                  <a:cubicBezTo>
                    <a:pt x="94955" y="7042"/>
                    <a:pt x="95388" y="7002"/>
                    <a:pt x="95819" y="7002"/>
                  </a:cubicBezTo>
                  <a:close/>
                  <a:moveTo>
                    <a:pt x="48857" y="7096"/>
                  </a:moveTo>
                  <a:cubicBezTo>
                    <a:pt x="50790" y="7096"/>
                    <a:pt x="52658" y="7899"/>
                    <a:pt x="53995" y="9346"/>
                  </a:cubicBezTo>
                  <a:lnTo>
                    <a:pt x="53995" y="9346"/>
                  </a:lnTo>
                  <a:cubicBezTo>
                    <a:pt x="53978" y="9346"/>
                    <a:pt x="53961" y="9346"/>
                    <a:pt x="53945" y="9346"/>
                  </a:cubicBezTo>
                  <a:cubicBezTo>
                    <a:pt x="52076" y="9346"/>
                    <a:pt x="50308" y="10184"/>
                    <a:pt x="49067" y="11488"/>
                  </a:cubicBezTo>
                  <a:cubicBezTo>
                    <a:pt x="49156" y="9893"/>
                    <a:pt x="48565" y="8388"/>
                    <a:pt x="47579" y="7214"/>
                  </a:cubicBezTo>
                  <a:cubicBezTo>
                    <a:pt x="48005" y="7135"/>
                    <a:pt x="48433" y="7096"/>
                    <a:pt x="48857" y="7096"/>
                  </a:cubicBezTo>
                  <a:close/>
                  <a:moveTo>
                    <a:pt x="59151" y="7096"/>
                  </a:moveTo>
                  <a:cubicBezTo>
                    <a:pt x="59575" y="7096"/>
                    <a:pt x="60003" y="7135"/>
                    <a:pt x="60429" y="7214"/>
                  </a:cubicBezTo>
                  <a:cubicBezTo>
                    <a:pt x="59443" y="8397"/>
                    <a:pt x="58852" y="9893"/>
                    <a:pt x="58941" y="11488"/>
                  </a:cubicBezTo>
                  <a:cubicBezTo>
                    <a:pt x="57700" y="10184"/>
                    <a:pt x="55932" y="9346"/>
                    <a:pt x="54063" y="9346"/>
                  </a:cubicBezTo>
                  <a:cubicBezTo>
                    <a:pt x="54043" y="9346"/>
                    <a:pt x="54024" y="9346"/>
                    <a:pt x="54004" y="9346"/>
                  </a:cubicBezTo>
                  <a:cubicBezTo>
                    <a:pt x="55349" y="7899"/>
                    <a:pt x="57217" y="7096"/>
                    <a:pt x="59151" y="7096"/>
                  </a:cubicBezTo>
                  <a:close/>
                  <a:moveTo>
                    <a:pt x="12288" y="7195"/>
                  </a:moveTo>
                  <a:cubicBezTo>
                    <a:pt x="12712" y="7195"/>
                    <a:pt x="13139" y="7233"/>
                    <a:pt x="13565" y="7312"/>
                  </a:cubicBezTo>
                  <a:cubicBezTo>
                    <a:pt x="12580" y="8495"/>
                    <a:pt x="11997" y="9992"/>
                    <a:pt x="12078" y="11586"/>
                  </a:cubicBezTo>
                  <a:cubicBezTo>
                    <a:pt x="10836" y="10283"/>
                    <a:pt x="9069" y="9445"/>
                    <a:pt x="7200" y="9445"/>
                  </a:cubicBezTo>
                  <a:cubicBezTo>
                    <a:pt x="7183" y="9445"/>
                    <a:pt x="7166" y="9445"/>
                    <a:pt x="7150" y="9445"/>
                  </a:cubicBezTo>
                  <a:lnTo>
                    <a:pt x="7150" y="9445"/>
                  </a:lnTo>
                  <a:cubicBezTo>
                    <a:pt x="8487" y="7997"/>
                    <a:pt x="10354" y="7195"/>
                    <a:pt x="12288" y="7195"/>
                  </a:cubicBezTo>
                  <a:close/>
                  <a:moveTo>
                    <a:pt x="25327" y="7195"/>
                  </a:moveTo>
                  <a:cubicBezTo>
                    <a:pt x="27263" y="7195"/>
                    <a:pt x="29138" y="7997"/>
                    <a:pt x="30483" y="9445"/>
                  </a:cubicBezTo>
                  <a:cubicBezTo>
                    <a:pt x="30463" y="9445"/>
                    <a:pt x="30443" y="9445"/>
                    <a:pt x="30423" y="9445"/>
                  </a:cubicBezTo>
                  <a:cubicBezTo>
                    <a:pt x="28555" y="9445"/>
                    <a:pt x="26787" y="10283"/>
                    <a:pt x="25545" y="11586"/>
                  </a:cubicBezTo>
                  <a:cubicBezTo>
                    <a:pt x="25626" y="10000"/>
                    <a:pt x="25044" y="8495"/>
                    <a:pt x="24049" y="7312"/>
                  </a:cubicBezTo>
                  <a:cubicBezTo>
                    <a:pt x="24475" y="7233"/>
                    <a:pt x="24903" y="7195"/>
                    <a:pt x="25327" y="7195"/>
                  </a:cubicBezTo>
                  <a:close/>
                  <a:moveTo>
                    <a:pt x="35634" y="7192"/>
                  </a:moveTo>
                  <a:cubicBezTo>
                    <a:pt x="36094" y="7192"/>
                    <a:pt x="36556" y="7237"/>
                    <a:pt x="37015" y="7330"/>
                  </a:cubicBezTo>
                  <a:cubicBezTo>
                    <a:pt x="35998" y="8588"/>
                    <a:pt x="35452" y="10173"/>
                    <a:pt x="35641" y="11840"/>
                  </a:cubicBezTo>
                  <a:lnTo>
                    <a:pt x="35641" y="11840"/>
                  </a:lnTo>
                  <a:cubicBezTo>
                    <a:pt x="34389" y="10389"/>
                    <a:pt x="32523" y="9445"/>
                    <a:pt x="30538" y="9445"/>
                  </a:cubicBezTo>
                  <a:cubicBezTo>
                    <a:pt x="30520" y="9445"/>
                    <a:pt x="30501" y="9445"/>
                    <a:pt x="30483" y="9445"/>
                  </a:cubicBezTo>
                  <a:cubicBezTo>
                    <a:pt x="31822" y="7997"/>
                    <a:pt x="33700" y="7192"/>
                    <a:pt x="35634" y="7192"/>
                  </a:cubicBezTo>
                  <a:close/>
                  <a:moveTo>
                    <a:pt x="112820" y="5042"/>
                  </a:moveTo>
                  <a:cubicBezTo>
                    <a:pt x="115994" y="5042"/>
                    <a:pt x="119168" y="7120"/>
                    <a:pt x="119209" y="11280"/>
                  </a:cubicBezTo>
                  <a:lnTo>
                    <a:pt x="119209" y="11280"/>
                  </a:lnTo>
                  <a:cubicBezTo>
                    <a:pt x="118737" y="11179"/>
                    <a:pt x="118262" y="11130"/>
                    <a:pt x="117790" y="11130"/>
                  </a:cubicBezTo>
                  <a:cubicBezTo>
                    <a:pt x="115926" y="11130"/>
                    <a:pt x="114120" y="11897"/>
                    <a:pt x="112821" y="13289"/>
                  </a:cubicBezTo>
                  <a:cubicBezTo>
                    <a:pt x="111548" y="11909"/>
                    <a:pt x="109747" y="11129"/>
                    <a:pt x="107874" y="11129"/>
                  </a:cubicBezTo>
                  <a:cubicBezTo>
                    <a:pt x="107391" y="11129"/>
                    <a:pt x="106898" y="11183"/>
                    <a:pt x="106432" y="11282"/>
                  </a:cubicBezTo>
                  <a:cubicBezTo>
                    <a:pt x="106468" y="7123"/>
                    <a:pt x="109644" y="5042"/>
                    <a:pt x="112820" y="5042"/>
                  </a:cubicBezTo>
                  <a:close/>
                  <a:moveTo>
                    <a:pt x="136135" y="5042"/>
                  </a:moveTo>
                  <a:cubicBezTo>
                    <a:pt x="139310" y="5042"/>
                    <a:pt x="142484" y="7121"/>
                    <a:pt x="142525" y="11282"/>
                  </a:cubicBezTo>
                  <a:cubicBezTo>
                    <a:pt x="142051" y="11180"/>
                    <a:pt x="141574" y="11130"/>
                    <a:pt x="141100" y="11130"/>
                  </a:cubicBezTo>
                  <a:cubicBezTo>
                    <a:pt x="139242" y="11130"/>
                    <a:pt x="137437" y="11897"/>
                    <a:pt x="136145" y="13289"/>
                  </a:cubicBezTo>
                  <a:cubicBezTo>
                    <a:pt x="134863" y="11909"/>
                    <a:pt x="133071" y="11129"/>
                    <a:pt x="131190" y="11129"/>
                  </a:cubicBezTo>
                  <a:cubicBezTo>
                    <a:pt x="130706" y="11129"/>
                    <a:pt x="130222" y="11183"/>
                    <a:pt x="129747" y="11282"/>
                  </a:cubicBezTo>
                  <a:cubicBezTo>
                    <a:pt x="129783" y="7123"/>
                    <a:pt x="132959" y="5042"/>
                    <a:pt x="136135" y="5042"/>
                  </a:cubicBezTo>
                  <a:close/>
                  <a:moveTo>
                    <a:pt x="89293" y="5147"/>
                  </a:moveTo>
                  <a:cubicBezTo>
                    <a:pt x="92468" y="5147"/>
                    <a:pt x="95642" y="7223"/>
                    <a:pt x="95679" y="11378"/>
                  </a:cubicBezTo>
                  <a:lnTo>
                    <a:pt x="95679" y="11378"/>
                  </a:lnTo>
                  <a:cubicBezTo>
                    <a:pt x="95207" y="11278"/>
                    <a:pt x="94731" y="11229"/>
                    <a:pt x="94259" y="11229"/>
                  </a:cubicBezTo>
                  <a:cubicBezTo>
                    <a:pt x="92396" y="11229"/>
                    <a:pt x="90592" y="11995"/>
                    <a:pt x="89299" y="13388"/>
                  </a:cubicBezTo>
                  <a:cubicBezTo>
                    <a:pt x="88018" y="12008"/>
                    <a:pt x="86226" y="11228"/>
                    <a:pt x="84344" y="11228"/>
                  </a:cubicBezTo>
                  <a:cubicBezTo>
                    <a:pt x="83860" y="11228"/>
                    <a:pt x="83376" y="11282"/>
                    <a:pt x="82902" y="11380"/>
                  </a:cubicBezTo>
                  <a:cubicBezTo>
                    <a:pt x="82937" y="7226"/>
                    <a:pt x="86116" y="5147"/>
                    <a:pt x="89293" y="5147"/>
                  </a:cubicBezTo>
                  <a:close/>
                  <a:moveTo>
                    <a:pt x="42334" y="5241"/>
                  </a:moveTo>
                  <a:cubicBezTo>
                    <a:pt x="45504" y="5241"/>
                    <a:pt x="48679" y="7316"/>
                    <a:pt x="48726" y="11466"/>
                  </a:cubicBezTo>
                  <a:lnTo>
                    <a:pt x="48726" y="11466"/>
                  </a:lnTo>
                  <a:cubicBezTo>
                    <a:pt x="48259" y="11367"/>
                    <a:pt x="47788" y="11318"/>
                    <a:pt x="47320" y="11318"/>
                  </a:cubicBezTo>
                  <a:cubicBezTo>
                    <a:pt x="45461" y="11318"/>
                    <a:pt x="43655" y="12085"/>
                    <a:pt x="42355" y="13477"/>
                  </a:cubicBezTo>
                  <a:cubicBezTo>
                    <a:pt x="41083" y="12097"/>
                    <a:pt x="39282" y="11318"/>
                    <a:pt x="37409" y="11318"/>
                  </a:cubicBezTo>
                  <a:cubicBezTo>
                    <a:pt x="36916" y="11318"/>
                    <a:pt x="36432" y="11371"/>
                    <a:pt x="35966" y="11470"/>
                  </a:cubicBezTo>
                  <a:cubicBezTo>
                    <a:pt x="35993" y="7318"/>
                    <a:pt x="39161" y="5241"/>
                    <a:pt x="42334" y="5241"/>
                  </a:cubicBezTo>
                  <a:close/>
                  <a:moveTo>
                    <a:pt x="65648" y="5241"/>
                  </a:moveTo>
                  <a:cubicBezTo>
                    <a:pt x="68820" y="5241"/>
                    <a:pt x="71995" y="7316"/>
                    <a:pt x="72041" y="11466"/>
                  </a:cubicBezTo>
                  <a:lnTo>
                    <a:pt x="72041" y="11466"/>
                  </a:lnTo>
                  <a:cubicBezTo>
                    <a:pt x="71572" y="11367"/>
                    <a:pt x="71100" y="11318"/>
                    <a:pt x="70631" y="11318"/>
                  </a:cubicBezTo>
                  <a:cubicBezTo>
                    <a:pt x="68767" y="11318"/>
                    <a:pt x="66961" y="12085"/>
                    <a:pt x="65662" y="13477"/>
                  </a:cubicBezTo>
                  <a:cubicBezTo>
                    <a:pt x="64389" y="12097"/>
                    <a:pt x="62588" y="11318"/>
                    <a:pt x="60715" y="11318"/>
                  </a:cubicBezTo>
                  <a:cubicBezTo>
                    <a:pt x="60223" y="11318"/>
                    <a:pt x="59739" y="11371"/>
                    <a:pt x="59273" y="11470"/>
                  </a:cubicBezTo>
                  <a:cubicBezTo>
                    <a:pt x="59304" y="7318"/>
                    <a:pt x="62474" y="5241"/>
                    <a:pt x="65648" y="5241"/>
                  </a:cubicBezTo>
                  <a:close/>
                  <a:moveTo>
                    <a:pt x="18806" y="5349"/>
                  </a:moveTo>
                  <a:cubicBezTo>
                    <a:pt x="21976" y="5349"/>
                    <a:pt x="25149" y="7423"/>
                    <a:pt x="25196" y="11574"/>
                  </a:cubicBezTo>
                  <a:lnTo>
                    <a:pt x="25196" y="11574"/>
                  </a:lnTo>
                  <a:cubicBezTo>
                    <a:pt x="24722" y="11471"/>
                    <a:pt x="24244" y="11421"/>
                    <a:pt x="23770" y="11421"/>
                  </a:cubicBezTo>
                  <a:cubicBezTo>
                    <a:pt x="21912" y="11421"/>
                    <a:pt x="20114" y="12189"/>
                    <a:pt x="18825" y="13585"/>
                  </a:cubicBezTo>
                  <a:cubicBezTo>
                    <a:pt x="17544" y="12205"/>
                    <a:pt x="15752" y="11425"/>
                    <a:pt x="13870" y="11425"/>
                  </a:cubicBezTo>
                  <a:cubicBezTo>
                    <a:pt x="13386" y="11425"/>
                    <a:pt x="12902" y="11470"/>
                    <a:pt x="12427" y="11578"/>
                  </a:cubicBezTo>
                  <a:cubicBezTo>
                    <a:pt x="12463" y="7425"/>
                    <a:pt x="15633" y="5349"/>
                    <a:pt x="18806" y="5349"/>
                  </a:cubicBezTo>
                  <a:close/>
                  <a:moveTo>
                    <a:pt x="117949" y="11501"/>
                  </a:moveTo>
                  <a:cubicBezTo>
                    <a:pt x="118380" y="11501"/>
                    <a:pt x="118814" y="11541"/>
                    <a:pt x="119245" y="11622"/>
                  </a:cubicBezTo>
                  <a:cubicBezTo>
                    <a:pt x="118253" y="12794"/>
                    <a:pt x="117671" y="14304"/>
                    <a:pt x="117757" y="15887"/>
                  </a:cubicBezTo>
                  <a:lnTo>
                    <a:pt x="117757" y="15887"/>
                  </a:lnTo>
                  <a:cubicBezTo>
                    <a:pt x="116507" y="14584"/>
                    <a:pt x="114739" y="13746"/>
                    <a:pt x="112880" y="13746"/>
                  </a:cubicBezTo>
                  <a:cubicBezTo>
                    <a:pt x="112860" y="13746"/>
                    <a:pt x="112840" y="13746"/>
                    <a:pt x="112821" y="13746"/>
                  </a:cubicBezTo>
                  <a:cubicBezTo>
                    <a:pt x="114154" y="12303"/>
                    <a:pt x="116020" y="11501"/>
                    <a:pt x="117949" y="11501"/>
                  </a:cubicBezTo>
                  <a:close/>
                  <a:moveTo>
                    <a:pt x="130985" y="11496"/>
                  </a:moveTo>
                  <a:cubicBezTo>
                    <a:pt x="132925" y="11496"/>
                    <a:pt x="134799" y="12298"/>
                    <a:pt x="136136" y="13746"/>
                  </a:cubicBezTo>
                  <a:cubicBezTo>
                    <a:pt x="136116" y="13746"/>
                    <a:pt x="136096" y="13746"/>
                    <a:pt x="136077" y="13746"/>
                  </a:cubicBezTo>
                  <a:cubicBezTo>
                    <a:pt x="134208" y="13746"/>
                    <a:pt x="132440" y="14584"/>
                    <a:pt x="131199" y="15888"/>
                  </a:cubicBezTo>
                  <a:cubicBezTo>
                    <a:pt x="131279" y="14293"/>
                    <a:pt x="130697" y="12796"/>
                    <a:pt x="129702" y="11613"/>
                  </a:cubicBezTo>
                  <a:cubicBezTo>
                    <a:pt x="130130" y="11534"/>
                    <a:pt x="130559" y="11496"/>
                    <a:pt x="130985" y="11496"/>
                  </a:cubicBezTo>
                  <a:close/>
                  <a:moveTo>
                    <a:pt x="84143" y="11612"/>
                  </a:moveTo>
                  <a:cubicBezTo>
                    <a:pt x="86077" y="11612"/>
                    <a:pt x="87946" y="12415"/>
                    <a:pt x="89290" y="13862"/>
                  </a:cubicBezTo>
                  <a:cubicBezTo>
                    <a:pt x="89271" y="13862"/>
                    <a:pt x="89251" y="13862"/>
                    <a:pt x="89231" y="13862"/>
                  </a:cubicBezTo>
                  <a:cubicBezTo>
                    <a:pt x="87362" y="13862"/>
                    <a:pt x="85595" y="14701"/>
                    <a:pt x="84353" y="16004"/>
                  </a:cubicBezTo>
                  <a:cubicBezTo>
                    <a:pt x="84443" y="14409"/>
                    <a:pt x="83851" y="12913"/>
                    <a:pt x="82866" y="11730"/>
                  </a:cubicBezTo>
                  <a:cubicBezTo>
                    <a:pt x="83291" y="11651"/>
                    <a:pt x="83719" y="11612"/>
                    <a:pt x="84143" y="11612"/>
                  </a:cubicBezTo>
                  <a:close/>
                  <a:moveTo>
                    <a:pt x="94437" y="11612"/>
                  </a:moveTo>
                  <a:cubicBezTo>
                    <a:pt x="94861" y="11612"/>
                    <a:pt x="95289" y="11651"/>
                    <a:pt x="95715" y="11730"/>
                  </a:cubicBezTo>
                  <a:cubicBezTo>
                    <a:pt x="94729" y="12913"/>
                    <a:pt x="94138" y="14409"/>
                    <a:pt x="94228" y="16004"/>
                  </a:cubicBezTo>
                  <a:cubicBezTo>
                    <a:pt x="92977" y="14701"/>
                    <a:pt x="91218" y="13862"/>
                    <a:pt x="89350" y="13862"/>
                  </a:cubicBezTo>
                  <a:cubicBezTo>
                    <a:pt x="89330" y="13862"/>
                    <a:pt x="89310" y="13862"/>
                    <a:pt x="89290" y="13862"/>
                  </a:cubicBezTo>
                  <a:lnTo>
                    <a:pt x="89299" y="13853"/>
                  </a:lnTo>
                  <a:cubicBezTo>
                    <a:pt x="90636" y="12414"/>
                    <a:pt x="92504" y="11612"/>
                    <a:pt x="94437" y="11612"/>
                  </a:cubicBezTo>
                  <a:close/>
                  <a:moveTo>
                    <a:pt x="47493" y="11702"/>
                  </a:moveTo>
                  <a:cubicBezTo>
                    <a:pt x="47918" y="11702"/>
                    <a:pt x="48345" y="11740"/>
                    <a:pt x="48771" y="11819"/>
                  </a:cubicBezTo>
                  <a:cubicBezTo>
                    <a:pt x="47772" y="12997"/>
                    <a:pt x="47190" y="14487"/>
                    <a:pt x="47274" y="16083"/>
                  </a:cubicBezTo>
                  <a:lnTo>
                    <a:pt x="47274" y="16083"/>
                  </a:lnTo>
                  <a:cubicBezTo>
                    <a:pt x="46033" y="14786"/>
                    <a:pt x="44269" y="13952"/>
                    <a:pt x="42406" y="13952"/>
                  </a:cubicBezTo>
                  <a:cubicBezTo>
                    <a:pt x="42389" y="13952"/>
                    <a:pt x="42372" y="13952"/>
                    <a:pt x="42355" y="13952"/>
                  </a:cubicBezTo>
                  <a:lnTo>
                    <a:pt x="42355" y="13952"/>
                  </a:lnTo>
                  <a:cubicBezTo>
                    <a:pt x="43693" y="12505"/>
                    <a:pt x="45560" y="11702"/>
                    <a:pt x="47493" y="11702"/>
                  </a:cubicBezTo>
                  <a:close/>
                  <a:moveTo>
                    <a:pt x="60501" y="11702"/>
                  </a:moveTo>
                  <a:cubicBezTo>
                    <a:pt x="62439" y="11702"/>
                    <a:pt x="64308" y="12505"/>
                    <a:pt x="65653" y="13952"/>
                  </a:cubicBezTo>
                  <a:cubicBezTo>
                    <a:pt x="65633" y="13952"/>
                    <a:pt x="65613" y="13952"/>
                    <a:pt x="65593" y="13952"/>
                  </a:cubicBezTo>
                  <a:cubicBezTo>
                    <a:pt x="63725" y="13952"/>
                    <a:pt x="61957" y="14790"/>
                    <a:pt x="60715" y="16094"/>
                  </a:cubicBezTo>
                  <a:cubicBezTo>
                    <a:pt x="60796" y="14499"/>
                    <a:pt x="60214" y="13002"/>
                    <a:pt x="59219" y="11819"/>
                  </a:cubicBezTo>
                  <a:cubicBezTo>
                    <a:pt x="59646" y="11740"/>
                    <a:pt x="60075" y="11702"/>
                    <a:pt x="60501" y="11702"/>
                  </a:cubicBezTo>
                  <a:close/>
                  <a:moveTo>
                    <a:pt x="106098" y="7003"/>
                  </a:moveTo>
                  <a:cubicBezTo>
                    <a:pt x="106560" y="7003"/>
                    <a:pt x="107026" y="7049"/>
                    <a:pt x="107489" y="7142"/>
                  </a:cubicBezTo>
                  <a:cubicBezTo>
                    <a:pt x="106479" y="8394"/>
                    <a:pt x="105932" y="9985"/>
                    <a:pt x="106135" y="11656"/>
                  </a:cubicBezTo>
                  <a:lnTo>
                    <a:pt x="106135" y="11656"/>
                  </a:lnTo>
                  <a:cubicBezTo>
                    <a:pt x="106639" y="11546"/>
                    <a:pt x="107148" y="11492"/>
                    <a:pt x="107652" y="11492"/>
                  </a:cubicBezTo>
                  <a:cubicBezTo>
                    <a:pt x="109592" y="11492"/>
                    <a:pt x="111471" y="12290"/>
                    <a:pt x="112821" y="13746"/>
                  </a:cubicBezTo>
                  <a:cubicBezTo>
                    <a:pt x="112802" y="13746"/>
                    <a:pt x="112783" y="13746"/>
                    <a:pt x="112765" y="13746"/>
                  </a:cubicBezTo>
                  <a:cubicBezTo>
                    <a:pt x="110778" y="13746"/>
                    <a:pt x="108911" y="14691"/>
                    <a:pt x="107659" y="16138"/>
                  </a:cubicBezTo>
                  <a:lnTo>
                    <a:pt x="107659" y="16138"/>
                  </a:lnTo>
                  <a:cubicBezTo>
                    <a:pt x="107785" y="14463"/>
                    <a:pt x="107175" y="12886"/>
                    <a:pt x="106127" y="11658"/>
                  </a:cubicBezTo>
                  <a:cubicBezTo>
                    <a:pt x="106127" y="11658"/>
                    <a:pt x="106128" y="11658"/>
                    <a:pt x="106128" y="11658"/>
                  </a:cubicBezTo>
                  <a:lnTo>
                    <a:pt x="106128" y="11658"/>
                  </a:lnTo>
                  <a:cubicBezTo>
                    <a:pt x="106131" y="11661"/>
                    <a:pt x="106133" y="11664"/>
                    <a:pt x="106136" y="11667"/>
                  </a:cubicBezTo>
                  <a:cubicBezTo>
                    <a:pt x="106136" y="11664"/>
                    <a:pt x="106135" y="11660"/>
                    <a:pt x="106135" y="11656"/>
                  </a:cubicBezTo>
                  <a:lnTo>
                    <a:pt x="106135" y="11656"/>
                  </a:lnTo>
                  <a:cubicBezTo>
                    <a:pt x="106133" y="11657"/>
                    <a:pt x="106130" y="11657"/>
                    <a:pt x="106128" y="11658"/>
                  </a:cubicBezTo>
                  <a:lnTo>
                    <a:pt x="106128" y="11658"/>
                  </a:lnTo>
                  <a:cubicBezTo>
                    <a:pt x="104868" y="10198"/>
                    <a:pt x="102995" y="9256"/>
                    <a:pt x="101004" y="9256"/>
                  </a:cubicBezTo>
                  <a:cubicBezTo>
                    <a:pt x="100985" y="9256"/>
                    <a:pt x="100967" y="9257"/>
                    <a:pt x="100948" y="9257"/>
                  </a:cubicBezTo>
                  <a:cubicBezTo>
                    <a:pt x="102293" y="7803"/>
                    <a:pt x="104164" y="7003"/>
                    <a:pt x="106098" y="7003"/>
                  </a:cubicBezTo>
                  <a:close/>
                  <a:moveTo>
                    <a:pt x="13651" y="11804"/>
                  </a:moveTo>
                  <a:cubicBezTo>
                    <a:pt x="15587" y="11804"/>
                    <a:pt x="17458" y="12604"/>
                    <a:pt x="18799" y="14050"/>
                  </a:cubicBezTo>
                  <a:lnTo>
                    <a:pt x="18799" y="14050"/>
                  </a:lnTo>
                  <a:cubicBezTo>
                    <a:pt x="18788" y="14050"/>
                    <a:pt x="18777" y="14050"/>
                    <a:pt x="18766" y="14050"/>
                  </a:cubicBezTo>
                  <a:cubicBezTo>
                    <a:pt x="16897" y="14050"/>
                    <a:pt x="15129" y="14889"/>
                    <a:pt x="13888" y="16192"/>
                  </a:cubicBezTo>
                  <a:cubicBezTo>
                    <a:pt x="13968" y="14597"/>
                    <a:pt x="13386" y="13101"/>
                    <a:pt x="12391" y="11918"/>
                  </a:cubicBezTo>
                  <a:cubicBezTo>
                    <a:pt x="12811" y="11842"/>
                    <a:pt x="13233" y="11804"/>
                    <a:pt x="13651" y="11804"/>
                  </a:cubicBezTo>
                  <a:close/>
                  <a:moveTo>
                    <a:pt x="23971" y="11800"/>
                  </a:moveTo>
                  <a:cubicBezTo>
                    <a:pt x="24396" y="11800"/>
                    <a:pt x="24824" y="11839"/>
                    <a:pt x="25250" y="11918"/>
                  </a:cubicBezTo>
                  <a:cubicBezTo>
                    <a:pt x="24255" y="13101"/>
                    <a:pt x="23673" y="14597"/>
                    <a:pt x="23753" y="16192"/>
                  </a:cubicBezTo>
                  <a:cubicBezTo>
                    <a:pt x="22512" y="14889"/>
                    <a:pt x="20744" y="14050"/>
                    <a:pt x="18884" y="14050"/>
                  </a:cubicBezTo>
                  <a:cubicBezTo>
                    <a:pt x="18864" y="14050"/>
                    <a:pt x="18845" y="14050"/>
                    <a:pt x="18825" y="14051"/>
                  </a:cubicBezTo>
                  <a:cubicBezTo>
                    <a:pt x="20162" y="12603"/>
                    <a:pt x="22036" y="11800"/>
                    <a:pt x="23971" y="11800"/>
                  </a:cubicBezTo>
                  <a:close/>
                  <a:moveTo>
                    <a:pt x="37191" y="11695"/>
                  </a:moveTo>
                  <a:cubicBezTo>
                    <a:pt x="39126" y="11695"/>
                    <a:pt x="41007" y="12498"/>
                    <a:pt x="42355" y="13952"/>
                  </a:cubicBezTo>
                  <a:lnTo>
                    <a:pt x="42355" y="13952"/>
                  </a:lnTo>
                  <a:cubicBezTo>
                    <a:pt x="42352" y="13952"/>
                    <a:pt x="42349" y="13952"/>
                    <a:pt x="42346" y="13952"/>
                  </a:cubicBezTo>
                  <a:cubicBezTo>
                    <a:pt x="42328" y="13952"/>
                    <a:pt x="42309" y="13952"/>
                    <a:pt x="42291" y="13952"/>
                  </a:cubicBezTo>
                  <a:cubicBezTo>
                    <a:pt x="40304" y="13952"/>
                    <a:pt x="38437" y="14897"/>
                    <a:pt x="37185" y="16344"/>
                  </a:cubicBezTo>
                  <a:cubicBezTo>
                    <a:pt x="37320" y="14669"/>
                    <a:pt x="36710" y="13092"/>
                    <a:pt x="35662" y="11864"/>
                  </a:cubicBezTo>
                  <a:cubicBezTo>
                    <a:pt x="36169" y="11750"/>
                    <a:pt x="36682" y="11695"/>
                    <a:pt x="37191" y="11695"/>
                  </a:cubicBezTo>
                  <a:close/>
                  <a:moveTo>
                    <a:pt x="124477" y="9648"/>
                  </a:moveTo>
                  <a:cubicBezTo>
                    <a:pt x="127652" y="9648"/>
                    <a:pt x="130827" y="11726"/>
                    <a:pt x="130867" y="15888"/>
                  </a:cubicBezTo>
                  <a:cubicBezTo>
                    <a:pt x="130394" y="15786"/>
                    <a:pt x="129917" y="15736"/>
                    <a:pt x="129443" y="15736"/>
                  </a:cubicBezTo>
                  <a:cubicBezTo>
                    <a:pt x="127584" y="15736"/>
                    <a:pt x="125780" y="16502"/>
                    <a:pt x="124487" y="17895"/>
                  </a:cubicBezTo>
                  <a:cubicBezTo>
                    <a:pt x="123206" y="16515"/>
                    <a:pt x="121414" y="15735"/>
                    <a:pt x="119532" y="15735"/>
                  </a:cubicBezTo>
                  <a:cubicBezTo>
                    <a:pt x="119048" y="15735"/>
                    <a:pt x="118564" y="15780"/>
                    <a:pt x="118089" y="15888"/>
                  </a:cubicBezTo>
                  <a:cubicBezTo>
                    <a:pt x="118125" y="11729"/>
                    <a:pt x="121301" y="9648"/>
                    <a:pt x="124477" y="9648"/>
                  </a:cubicBezTo>
                  <a:close/>
                  <a:moveTo>
                    <a:pt x="77633" y="9753"/>
                  </a:moveTo>
                  <a:cubicBezTo>
                    <a:pt x="80805" y="9753"/>
                    <a:pt x="83979" y="11828"/>
                    <a:pt x="84022" y="15982"/>
                  </a:cubicBezTo>
                  <a:lnTo>
                    <a:pt x="84022" y="15982"/>
                  </a:lnTo>
                  <a:cubicBezTo>
                    <a:pt x="83547" y="15880"/>
                    <a:pt x="83069" y="15830"/>
                    <a:pt x="82594" y="15830"/>
                  </a:cubicBezTo>
                  <a:cubicBezTo>
                    <a:pt x="80737" y="15830"/>
                    <a:pt x="78939" y="16596"/>
                    <a:pt x="77651" y="17984"/>
                  </a:cubicBezTo>
                  <a:cubicBezTo>
                    <a:pt x="76369" y="16613"/>
                    <a:pt x="74577" y="15825"/>
                    <a:pt x="72696" y="15825"/>
                  </a:cubicBezTo>
                  <a:cubicBezTo>
                    <a:pt x="72212" y="15825"/>
                    <a:pt x="71728" y="15879"/>
                    <a:pt x="71253" y="15986"/>
                  </a:cubicBezTo>
                  <a:cubicBezTo>
                    <a:pt x="71284" y="11832"/>
                    <a:pt x="74458" y="9753"/>
                    <a:pt x="77633" y="9753"/>
                  </a:cubicBezTo>
                  <a:close/>
                  <a:moveTo>
                    <a:pt x="100947" y="9753"/>
                  </a:moveTo>
                  <a:cubicBezTo>
                    <a:pt x="104122" y="9753"/>
                    <a:pt x="107296" y="11830"/>
                    <a:pt x="107337" y="15986"/>
                  </a:cubicBezTo>
                  <a:cubicBezTo>
                    <a:pt x="106864" y="15884"/>
                    <a:pt x="106386" y="15834"/>
                    <a:pt x="105913" y="15834"/>
                  </a:cubicBezTo>
                  <a:cubicBezTo>
                    <a:pt x="104054" y="15834"/>
                    <a:pt x="102249" y="16601"/>
                    <a:pt x="100957" y="17993"/>
                  </a:cubicBezTo>
                  <a:cubicBezTo>
                    <a:pt x="99676" y="16613"/>
                    <a:pt x="97883" y="15834"/>
                    <a:pt x="96002" y="15834"/>
                  </a:cubicBezTo>
                  <a:cubicBezTo>
                    <a:pt x="95518" y="15834"/>
                    <a:pt x="95034" y="15888"/>
                    <a:pt x="94559" y="15986"/>
                  </a:cubicBezTo>
                  <a:cubicBezTo>
                    <a:pt x="94595" y="11832"/>
                    <a:pt x="97771" y="9753"/>
                    <a:pt x="100947" y="9753"/>
                  </a:cubicBezTo>
                  <a:close/>
                  <a:moveTo>
                    <a:pt x="53999" y="9848"/>
                  </a:moveTo>
                  <a:cubicBezTo>
                    <a:pt x="57176" y="9848"/>
                    <a:pt x="60352" y="11927"/>
                    <a:pt x="60393" y="16085"/>
                  </a:cubicBezTo>
                  <a:cubicBezTo>
                    <a:pt x="59913" y="15980"/>
                    <a:pt x="59429" y="15929"/>
                    <a:pt x="58949" y="15929"/>
                  </a:cubicBezTo>
                  <a:cubicBezTo>
                    <a:pt x="57093" y="15929"/>
                    <a:pt x="55295" y="16694"/>
                    <a:pt x="53999" y="18087"/>
                  </a:cubicBezTo>
                  <a:lnTo>
                    <a:pt x="53999" y="18087"/>
                  </a:lnTo>
                  <a:cubicBezTo>
                    <a:pt x="52718" y="16710"/>
                    <a:pt x="50928" y="15932"/>
                    <a:pt x="49049" y="15932"/>
                  </a:cubicBezTo>
                  <a:cubicBezTo>
                    <a:pt x="48565" y="15932"/>
                    <a:pt x="48081" y="15977"/>
                    <a:pt x="47606" y="16085"/>
                  </a:cubicBezTo>
                  <a:cubicBezTo>
                    <a:pt x="47646" y="11927"/>
                    <a:pt x="50823" y="9848"/>
                    <a:pt x="53999" y="9848"/>
                  </a:cubicBezTo>
                  <a:close/>
                  <a:moveTo>
                    <a:pt x="7166" y="9943"/>
                  </a:moveTo>
                  <a:cubicBezTo>
                    <a:pt x="10341" y="9943"/>
                    <a:pt x="13516" y="12022"/>
                    <a:pt x="13556" y="16183"/>
                  </a:cubicBezTo>
                  <a:cubicBezTo>
                    <a:pt x="13083" y="16081"/>
                    <a:pt x="12605" y="16031"/>
                    <a:pt x="12131" y="16031"/>
                  </a:cubicBezTo>
                  <a:cubicBezTo>
                    <a:pt x="10273" y="16031"/>
                    <a:pt x="8469" y="16796"/>
                    <a:pt x="7176" y="18181"/>
                  </a:cubicBezTo>
                  <a:cubicBezTo>
                    <a:pt x="5901" y="16817"/>
                    <a:pt x="4126" y="16040"/>
                    <a:pt x="2258" y="16040"/>
                  </a:cubicBezTo>
                  <a:cubicBezTo>
                    <a:pt x="2237" y="16040"/>
                    <a:pt x="2216" y="16040"/>
                    <a:pt x="2194" y="16040"/>
                  </a:cubicBezTo>
                  <a:lnTo>
                    <a:pt x="2212" y="16022"/>
                  </a:lnTo>
                  <a:lnTo>
                    <a:pt x="2212" y="16022"/>
                  </a:lnTo>
                  <a:cubicBezTo>
                    <a:pt x="1728" y="16031"/>
                    <a:pt x="1245" y="16076"/>
                    <a:pt x="770" y="16183"/>
                  </a:cubicBezTo>
                  <a:cubicBezTo>
                    <a:pt x="810" y="12024"/>
                    <a:pt x="3988" y="9943"/>
                    <a:pt x="7166" y="9943"/>
                  </a:cubicBezTo>
                  <a:close/>
                  <a:moveTo>
                    <a:pt x="30463" y="9956"/>
                  </a:moveTo>
                  <a:cubicBezTo>
                    <a:pt x="33636" y="9956"/>
                    <a:pt x="36811" y="12033"/>
                    <a:pt x="36854" y="16188"/>
                  </a:cubicBezTo>
                  <a:lnTo>
                    <a:pt x="36854" y="16188"/>
                  </a:lnTo>
                  <a:cubicBezTo>
                    <a:pt x="36379" y="16086"/>
                    <a:pt x="35901" y="16036"/>
                    <a:pt x="35426" y="16036"/>
                  </a:cubicBezTo>
                  <a:cubicBezTo>
                    <a:pt x="33569" y="16036"/>
                    <a:pt x="31771" y="16802"/>
                    <a:pt x="30483" y="18190"/>
                  </a:cubicBezTo>
                  <a:cubicBezTo>
                    <a:pt x="29201" y="16819"/>
                    <a:pt x="27409" y="16031"/>
                    <a:pt x="25528" y="16031"/>
                  </a:cubicBezTo>
                  <a:cubicBezTo>
                    <a:pt x="25044" y="16031"/>
                    <a:pt x="24560" y="16085"/>
                    <a:pt x="24085" y="16192"/>
                  </a:cubicBezTo>
                  <a:cubicBezTo>
                    <a:pt x="24116" y="12034"/>
                    <a:pt x="27288" y="9956"/>
                    <a:pt x="30463" y="9956"/>
                  </a:cubicBezTo>
                  <a:close/>
                  <a:moveTo>
                    <a:pt x="119326" y="16110"/>
                  </a:moveTo>
                  <a:cubicBezTo>
                    <a:pt x="121265" y="16110"/>
                    <a:pt x="123134" y="16913"/>
                    <a:pt x="124478" y="18361"/>
                  </a:cubicBezTo>
                  <a:cubicBezTo>
                    <a:pt x="124458" y="18360"/>
                    <a:pt x="124439" y="18360"/>
                    <a:pt x="124419" y="18360"/>
                  </a:cubicBezTo>
                  <a:cubicBezTo>
                    <a:pt x="122550" y="18360"/>
                    <a:pt x="120782" y="19199"/>
                    <a:pt x="119541" y="20502"/>
                  </a:cubicBezTo>
                  <a:cubicBezTo>
                    <a:pt x="119622" y="18907"/>
                    <a:pt x="119039" y="17411"/>
                    <a:pt x="118045" y="16228"/>
                  </a:cubicBezTo>
                  <a:cubicBezTo>
                    <a:pt x="118472" y="16149"/>
                    <a:pt x="118901" y="16110"/>
                    <a:pt x="119326" y="16110"/>
                  </a:cubicBezTo>
                  <a:close/>
                  <a:moveTo>
                    <a:pt x="129624" y="16110"/>
                  </a:moveTo>
                  <a:cubicBezTo>
                    <a:pt x="130049" y="16110"/>
                    <a:pt x="130477" y="16149"/>
                    <a:pt x="130903" y="16228"/>
                  </a:cubicBezTo>
                  <a:cubicBezTo>
                    <a:pt x="129908" y="17402"/>
                    <a:pt x="129326" y="18907"/>
                    <a:pt x="129415" y="20493"/>
                  </a:cubicBezTo>
                  <a:lnTo>
                    <a:pt x="129415" y="20502"/>
                  </a:lnTo>
                  <a:cubicBezTo>
                    <a:pt x="128165" y="19199"/>
                    <a:pt x="126397" y="18360"/>
                    <a:pt x="124537" y="18360"/>
                  </a:cubicBezTo>
                  <a:cubicBezTo>
                    <a:pt x="124517" y="18360"/>
                    <a:pt x="124498" y="18360"/>
                    <a:pt x="124478" y="18361"/>
                  </a:cubicBezTo>
                  <a:cubicBezTo>
                    <a:pt x="125815" y="16913"/>
                    <a:pt x="127689" y="16110"/>
                    <a:pt x="129624" y="16110"/>
                  </a:cubicBezTo>
                  <a:close/>
                  <a:moveTo>
                    <a:pt x="82783" y="16209"/>
                  </a:moveTo>
                  <a:cubicBezTo>
                    <a:pt x="83207" y="16209"/>
                    <a:pt x="83633" y="16247"/>
                    <a:pt x="84057" y="16327"/>
                  </a:cubicBezTo>
                  <a:cubicBezTo>
                    <a:pt x="83538" y="16945"/>
                    <a:pt x="83135" y="17653"/>
                    <a:pt x="82875" y="18414"/>
                  </a:cubicBezTo>
                  <a:cubicBezTo>
                    <a:pt x="82633" y="19113"/>
                    <a:pt x="82534" y="19848"/>
                    <a:pt x="82570" y="20592"/>
                  </a:cubicBezTo>
                  <a:cubicBezTo>
                    <a:pt x="81322" y="19282"/>
                    <a:pt x="79551" y="18450"/>
                    <a:pt x="77681" y="18450"/>
                  </a:cubicBezTo>
                  <a:cubicBezTo>
                    <a:pt x="77671" y="18450"/>
                    <a:pt x="77661" y="18450"/>
                    <a:pt x="77651" y="18450"/>
                  </a:cubicBezTo>
                  <a:cubicBezTo>
                    <a:pt x="78988" y="17010"/>
                    <a:pt x="80855" y="16209"/>
                    <a:pt x="82783" y="16209"/>
                  </a:cubicBezTo>
                  <a:close/>
                  <a:moveTo>
                    <a:pt x="95788" y="16212"/>
                  </a:moveTo>
                  <a:cubicBezTo>
                    <a:pt x="97720" y="16212"/>
                    <a:pt x="99592" y="17008"/>
                    <a:pt x="100939" y="18450"/>
                  </a:cubicBezTo>
                  <a:cubicBezTo>
                    <a:pt x="100919" y="18450"/>
                    <a:pt x="100900" y="18450"/>
                    <a:pt x="100880" y="18450"/>
                  </a:cubicBezTo>
                  <a:cubicBezTo>
                    <a:pt x="99011" y="18450"/>
                    <a:pt x="97252" y="19288"/>
                    <a:pt x="96011" y="20592"/>
                  </a:cubicBezTo>
                  <a:cubicBezTo>
                    <a:pt x="96047" y="19848"/>
                    <a:pt x="95948" y="19113"/>
                    <a:pt x="95706" y="18414"/>
                  </a:cubicBezTo>
                  <a:cubicBezTo>
                    <a:pt x="95446" y="17653"/>
                    <a:pt x="95043" y="16945"/>
                    <a:pt x="94523" y="16327"/>
                  </a:cubicBezTo>
                  <a:cubicBezTo>
                    <a:pt x="94944" y="16250"/>
                    <a:pt x="95367" y="16212"/>
                    <a:pt x="95788" y="16212"/>
                  </a:cubicBezTo>
                  <a:close/>
                  <a:moveTo>
                    <a:pt x="48848" y="16307"/>
                  </a:moveTo>
                  <a:cubicBezTo>
                    <a:pt x="50780" y="16307"/>
                    <a:pt x="52650" y="17108"/>
                    <a:pt x="53987" y="18558"/>
                  </a:cubicBezTo>
                  <a:lnTo>
                    <a:pt x="53987" y="18558"/>
                  </a:lnTo>
                  <a:cubicBezTo>
                    <a:pt x="53970" y="18558"/>
                    <a:pt x="53953" y="18557"/>
                    <a:pt x="53936" y="18557"/>
                  </a:cubicBezTo>
                  <a:cubicBezTo>
                    <a:pt x="52067" y="18557"/>
                    <a:pt x="50308" y="19396"/>
                    <a:pt x="49058" y="20699"/>
                  </a:cubicBezTo>
                  <a:cubicBezTo>
                    <a:pt x="49147" y="19104"/>
                    <a:pt x="48565" y="17608"/>
                    <a:pt x="47570" y="16425"/>
                  </a:cubicBezTo>
                  <a:cubicBezTo>
                    <a:pt x="47996" y="16346"/>
                    <a:pt x="48423" y="16307"/>
                    <a:pt x="48848" y="16307"/>
                  </a:cubicBezTo>
                  <a:close/>
                  <a:moveTo>
                    <a:pt x="59142" y="16307"/>
                  </a:moveTo>
                  <a:cubicBezTo>
                    <a:pt x="59567" y="16307"/>
                    <a:pt x="59994" y="16346"/>
                    <a:pt x="60420" y="16425"/>
                  </a:cubicBezTo>
                  <a:cubicBezTo>
                    <a:pt x="59425" y="17608"/>
                    <a:pt x="58843" y="19104"/>
                    <a:pt x="58932" y="20699"/>
                  </a:cubicBezTo>
                  <a:cubicBezTo>
                    <a:pt x="57691" y="19396"/>
                    <a:pt x="55923" y="18557"/>
                    <a:pt x="54054" y="18557"/>
                  </a:cubicBezTo>
                  <a:cubicBezTo>
                    <a:pt x="54037" y="18557"/>
                    <a:pt x="54020" y="18558"/>
                    <a:pt x="54003" y="18558"/>
                  </a:cubicBezTo>
                  <a:lnTo>
                    <a:pt x="54003" y="18558"/>
                  </a:lnTo>
                  <a:cubicBezTo>
                    <a:pt x="55340" y="17108"/>
                    <a:pt x="57210" y="16307"/>
                    <a:pt x="59142" y="16307"/>
                  </a:cubicBezTo>
                  <a:close/>
                  <a:moveTo>
                    <a:pt x="25317" y="16414"/>
                  </a:moveTo>
                  <a:cubicBezTo>
                    <a:pt x="27247" y="16414"/>
                    <a:pt x="29113" y="17211"/>
                    <a:pt x="30456" y="18656"/>
                  </a:cubicBezTo>
                  <a:cubicBezTo>
                    <a:pt x="30436" y="18656"/>
                    <a:pt x="30416" y="18656"/>
                    <a:pt x="30397" y="18656"/>
                  </a:cubicBezTo>
                  <a:cubicBezTo>
                    <a:pt x="28528" y="18656"/>
                    <a:pt x="26769" y="19494"/>
                    <a:pt x="25528" y="20789"/>
                  </a:cubicBezTo>
                  <a:cubicBezTo>
                    <a:pt x="25563" y="20054"/>
                    <a:pt x="25456" y="19310"/>
                    <a:pt x="25223" y="18611"/>
                  </a:cubicBezTo>
                  <a:cubicBezTo>
                    <a:pt x="24954" y="17850"/>
                    <a:pt x="24551" y="17142"/>
                    <a:pt x="24031" y="16533"/>
                  </a:cubicBezTo>
                  <a:cubicBezTo>
                    <a:pt x="24460" y="16453"/>
                    <a:pt x="24890" y="16414"/>
                    <a:pt x="25317" y="16414"/>
                  </a:cubicBezTo>
                  <a:close/>
                  <a:moveTo>
                    <a:pt x="12296" y="16415"/>
                  </a:moveTo>
                  <a:cubicBezTo>
                    <a:pt x="12720" y="16415"/>
                    <a:pt x="13148" y="16454"/>
                    <a:pt x="13574" y="16533"/>
                  </a:cubicBezTo>
                  <a:cubicBezTo>
                    <a:pt x="13055" y="17151"/>
                    <a:pt x="12651" y="17850"/>
                    <a:pt x="12391" y="18611"/>
                  </a:cubicBezTo>
                  <a:cubicBezTo>
                    <a:pt x="12150" y="19310"/>
                    <a:pt x="12042" y="20054"/>
                    <a:pt x="12087" y="20789"/>
                  </a:cubicBezTo>
                  <a:lnTo>
                    <a:pt x="12078" y="20798"/>
                  </a:lnTo>
                  <a:cubicBezTo>
                    <a:pt x="10836" y="19494"/>
                    <a:pt x="9077" y="18656"/>
                    <a:pt x="7217" y="18656"/>
                  </a:cubicBezTo>
                  <a:cubicBezTo>
                    <a:pt x="7198" y="18656"/>
                    <a:pt x="7178" y="18656"/>
                    <a:pt x="7159" y="18656"/>
                  </a:cubicBezTo>
                  <a:cubicBezTo>
                    <a:pt x="8496" y="17216"/>
                    <a:pt x="10363" y="16415"/>
                    <a:pt x="12296" y="16415"/>
                  </a:cubicBezTo>
                  <a:close/>
                  <a:moveTo>
                    <a:pt x="106101" y="16205"/>
                  </a:moveTo>
                  <a:cubicBezTo>
                    <a:pt x="106563" y="16205"/>
                    <a:pt x="107027" y="16251"/>
                    <a:pt x="107489" y="16344"/>
                  </a:cubicBezTo>
                  <a:cubicBezTo>
                    <a:pt x="106486" y="17599"/>
                    <a:pt x="105930" y="19194"/>
                    <a:pt x="106136" y="20861"/>
                  </a:cubicBezTo>
                  <a:cubicBezTo>
                    <a:pt x="104879" y="19398"/>
                    <a:pt x="102991" y="18450"/>
                    <a:pt x="100994" y="18450"/>
                  </a:cubicBezTo>
                  <a:cubicBezTo>
                    <a:pt x="100985" y="18450"/>
                    <a:pt x="100975" y="18450"/>
                    <a:pt x="100966" y="18450"/>
                  </a:cubicBezTo>
                  <a:cubicBezTo>
                    <a:pt x="102304" y="17004"/>
                    <a:pt x="104173" y="16205"/>
                    <a:pt x="106101" y="16205"/>
                  </a:cubicBezTo>
                  <a:close/>
                  <a:moveTo>
                    <a:pt x="70810" y="11698"/>
                  </a:moveTo>
                  <a:cubicBezTo>
                    <a:pt x="71303" y="11698"/>
                    <a:pt x="71800" y="11750"/>
                    <a:pt x="72292" y="11855"/>
                  </a:cubicBezTo>
                  <a:cubicBezTo>
                    <a:pt x="71289" y="13110"/>
                    <a:pt x="70742" y="14705"/>
                    <a:pt x="70939" y="16380"/>
                  </a:cubicBezTo>
                  <a:lnTo>
                    <a:pt x="70957" y="16371"/>
                  </a:lnTo>
                  <a:cubicBezTo>
                    <a:pt x="71461" y="16260"/>
                    <a:pt x="71969" y="16205"/>
                    <a:pt x="72473" y="16205"/>
                  </a:cubicBezTo>
                  <a:cubicBezTo>
                    <a:pt x="74401" y="16205"/>
                    <a:pt x="76274" y="17001"/>
                    <a:pt x="77624" y="18450"/>
                  </a:cubicBezTo>
                  <a:cubicBezTo>
                    <a:pt x="77606" y="18450"/>
                    <a:pt x="77588" y="18450"/>
                    <a:pt x="77570" y="18450"/>
                  </a:cubicBezTo>
                  <a:cubicBezTo>
                    <a:pt x="75520" y="18450"/>
                    <a:pt x="73598" y="19458"/>
                    <a:pt x="72346" y="20986"/>
                  </a:cubicBezTo>
                  <a:cubicBezTo>
                    <a:pt x="72738" y="17269"/>
                    <a:pt x="69425" y="13952"/>
                    <a:pt x="65712" y="13952"/>
                  </a:cubicBezTo>
                  <a:cubicBezTo>
                    <a:pt x="65692" y="13952"/>
                    <a:pt x="65673" y="13952"/>
                    <a:pt x="65653" y="13952"/>
                  </a:cubicBezTo>
                  <a:cubicBezTo>
                    <a:pt x="66995" y="12495"/>
                    <a:pt x="68873" y="11698"/>
                    <a:pt x="70810" y="11698"/>
                  </a:cubicBezTo>
                  <a:close/>
                  <a:moveTo>
                    <a:pt x="35592" y="16407"/>
                  </a:moveTo>
                  <a:cubicBezTo>
                    <a:pt x="36059" y="16407"/>
                    <a:pt x="36530" y="16454"/>
                    <a:pt x="36997" y="16551"/>
                  </a:cubicBezTo>
                  <a:cubicBezTo>
                    <a:pt x="36004" y="17802"/>
                    <a:pt x="35449" y="19385"/>
                    <a:pt x="35643" y="21056"/>
                  </a:cubicBezTo>
                  <a:lnTo>
                    <a:pt x="35643" y="21056"/>
                  </a:lnTo>
                  <a:cubicBezTo>
                    <a:pt x="34391" y="19601"/>
                    <a:pt x="32515" y="18647"/>
                    <a:pt x="30529" y="18647"/>
                  </a:cubicBezTo>
                  <a:cubicBezTo>
                    <a:pt x="30511" y="18647"/>
                    <a:pt x="30492" y="18647"/>
                    <a:pt x="30474" y="18647"/>
                  </a:cubicBezTo>
                  <a:cubicBezTo>
                    <a:pt x="31808" y="17205"/>
                    <a:pt x="33669" y="16407"/>
                    <a:pt x="35592" y="16407"/>
                  </a:cubicBezTo>
                  <a:close/>
                  <a:moveTo>
                    <a:pt x="112821" y="14253"/>
                  </a:moveTo>
                  <a:cubicBezTo>
                    <a:pt x="115997" y="14253"/>
                    <a:pt x="119174" y="16332"/>
                    <a:pt x="119218" y="20493"/>
                  </a:cubicBezTo>
                  <a:cubicBezTo>
                    <a:pt x="118738" y="20388"/>
                    <a:pt x="118254" y="20337"/>
                    <a:pt x="117773" y="20337"/>
                  </a:cubicBezTo>
                  <a:cubicBezTo>
                    <a:pt x="115916" y="20337"/>
                    <a:pt x="114116" y="21103"/>
                    <a:pt x="112821" y="22491"/>
                  </a:cubicBezTo>
                  <a:cubicBezTo>
                    <a:pt x="111548" y="21120"/>
                    <a:pt x="109756" y="20332"/>
                    <a:pt x="107874" y="20332"/>
                  </a:cubicBezTo>
                  <a:cubicBezTo>
                    <a:pt x="107391" y="20332"/>
                    <a:pt x="106907" y="20386"/>
                    <a:pt x="106432" y="20493"/>
                  </a:cubicBezTo>
                  <a:cubicBezTo>
                    <a:pt x="106468" y="16334"/>
                    <a:pt x="109644" y="14253"/>
                    <a:pt x="112821" y="14253"/>
                  </a:cubicBezTo>
                  <a:close/>
                  <a:moveTo>
                    <a:pt x="136138" y="14252"/>
                  </a:moveTo>
                  <a:cubicBezTo>
                    <a:pt x="139311" y="14252"/>
                    <a:pt x="142484" y="16329"/>
                    <a:pt x="142525" y="20484"/>
                  </a:cubicBezTo>
                  <a:lnTo>
                    <a:pt x="142525" y="20493"/>
                  </a:lnTo>
                  <a:cubicBezTo>
                    <a:pt x="142051" y="20391"/>
                    <a:pt x="141574" y="20341"/>
                    <a:pt x="141100" y="20341"/>
                  </a:cubicBezTo>
                  <a:cubicBezTo>
                    <a:pt x="139242" y="20341"/>
                    <a:pt x="137437" y="21108"/>
                    <a:pt x="136145" y="22500"/>
                  </a:cubicBezTo>
                  <a:cubicBezTo>
                    <a:pt x="134871" y="21128"/>
                    <a:pt x="133091" y="20341"/>
                    <a:pt x="131221" y="20341"/>
                  </a:cubicBezTo>
                  <a:cubicBezTo>
                    <a:pt x="131211" y="20341"/>
                    <a:pt x="131200" y="20341"/>
                    <a:pt x="131190" y="20341"/>
                  </a:cubicBezTo>
                  <a:cubicBezTo>
                    <a:pt x="130706" y="20341"/>
                    <a:pt x="130222" y="20386"/>
                    <a:pt x="129747" y="20493"/>
                  </a:cubicBezTo>
                  <a:cubicBezTo>
                    <a:pt x="129783" y="16333"/>
                    <a:pt x="132960" y="14252"/>
                    <a:pt x="136138" y="14252"/>
                  </a:cubicBezTo>
                  <a:close/>
                  <a:moveTo>
                    <a:pt x="89290" y="14357"/>
                  </a:moveTo>
                  <a:cubicBezTo>
                    <a:pt x="91871" y="14357"/>
                    <a:pt x="94452" y="15731"/>
                    <a:pt x="95348" y="18477"/>
                  </a:cubicBezTo>
                  <a:cubicBezTo>
                    <a:pt x="95572" y="19158"/>
                    <a:pt x="95679" y="19866"/>
                    <a:pt x="95688" y="20583"/>
                  </a:cubicBezTo>
                  <a:cubicBezTo>
                    <a:pt x="95213" y="20481"/>
                    <a:pt x="94734" y="20431"/>
                    <a:pt x="94259" y="20431"/>
                  </a:cubicBezTo>
                  <a:cubicBezTo>
                    <a:pt x="92398" y="20431"/>
                    <a:pt x="90599" y="21196"/>
                    <a:pt x="89299" y="22581"/>
                  </a:cubicBezTo>
                  <a:cubicBezTo>
                    <a:pt x="88025" y="21218"/>
                    <a:pt x="86246" y="20430"/>
                    <a:pt x="84376" y="20430"/>
                  </a:cubicBezTo>
                  <a:cubicBezTo>
                    <a:pt x="84365" y="20430"/>
                    <a:pt x="84355" y="20430"/>
                    <a:pt x="84344" y="20430"/>
                  </a:cubicBezTo>
                  <a:cubicBezTo>
                    <a:pt x="83860" y="20430"/>
                    <a:pt x="83376" y="20475"/>
                    <a:pt x="82902" y="20583"/>
                  </a:cubicBezTo>
                  <a:cubicBezTo>
                    <a:pt x="82902" y="19866"/>
                    <a:pt x="83018" y="19158"/>
                    <a:pt x="83233" y="18477"/>
                  </a:cubicBezTo>
                  <a:cubicBezTo>
                    <a:pt x="84129" y="15731"/>
                    <a:pt x="86710" y="14357"/>
                    <a:pt x="89290" y="14357"/>
                  </a:cubicBezTo>
                  <a:close/>
                  <a:moveTo>
                    <a:pt x="42333" y="14454"/>
                  </a:moveTo>
                  <a:cubicBezTo>
                    <a:pt x="45509" y="14454"/>
                    <a:pt x="48686" y="16533"/>
                    <a:pt x="48726" y="20690"/>
                  </a:cubicBezTo>
                  <a:cubicBezTo>
                    <a:pt x="48246" y="20585"/>
                    <a:pt x="47763" y="20534"/>
                    <a:pt x="47283" y="20534"/>
                  </a:cubicBezTo>
                  <a:cubicBezTo>
                    <a:pt x="45427" y="20534"/>
                    <a:pt x="43633" y="21302"/>
                    <a:pt x="42337" y="22697"/>
                  </a:cubicBezTo>
                  <a:cubicBezTo>
                    <a:pt x="41063" y="21325"/>
                    <a:pt x="39284" y="20538"/>
                    <a:pt x="37414" y="20538"/>
                  </a:cubicBezTo>
                  <a:cubicBezTo>
                    <a:pt x="37403" y="20538"/>
                    <a:pt x="37393" y="20538"/>
                    <a:pt x="37382" y="20538"/>
                  </a:cubicBezTo>
                  <a:cubicBezTo>
                    <a:pt x="36898" y="20538"/>
                    <a:pt x="36415" y="20583"/>
                    <a:pt x="35940" y="20690"/>
                  </a:cubicBezTo>
                  <a:cubicBezTo>
                    <a:pt x="35980" y="16533"/>
                    <a:pt x="39156" y="14454"/>
                    <a:pt x="42333" y="14454"/>
                  </a:cubicBezTo>
                  <a:close/>
                  <a:moveTo>
                    <a:pt x="65648" y="14454"/>
                  </a:moveTo>
                  <a:cubicBezTo>
                    <a:pt x="68825" y="14454"/>
                    <a:pt x="72001" y="16533"/>
                    <a:pt x="72041" y="20690"/>
                  </a:cubicBezTo>
                  <a:cubicBezTo>
                    <a:pt x="71563" y="20585"/>
                    <a:pt x="71081" y="20534"/>
                    <a:pt x="70602" y="20534"/>
                  </a:cubicBezTo>
                  <a:cubicBezTo>
                    <a:pt x="68748" y="20534"/>
                    <a:pt x="66949" y="21302"/>
                    <a:pt x="65653" y="22697"/>
                  </a:cubicBezTo>
                  <a:cubicBezTo>
                    <a:pt x="64378" y="21325"/>
                    <a:pt x="62599" y="20538"/>
                    <a:pt x="60729" y="20538"/>
                  </a:cubicBezTo>
                  <a:cubicBezTo>
                    <a:pt x="60719" y="20538"/>
                    <a:pt x="60708" y="20538"/>
                    <a:pt x="60697" y="20538"/>
                  </a:cubicBezTo>
                  <a:cubicBezTo>
                    <a:pt x="60214" y="20538"/>
                    <a:pt x="59730" y="20583"/>
                    <a:pt x="59255" y="20690"/>
                  </a:cubicBezTo>
                  <a:cubicBezTo>
                    <a:pt x="59295" y="16533"/>
                    <a:pt x="62472" y="14454"/>
                    <a:pt x="65648" y="14454"/>
                  </a:cubicBezTo>
                  <a:close/>
                  <a:moveTo>
                    <a:pt x="18806" y="14558"/>
                  </a:moveTo>
                  <a:cubicBezTo>
                    <a:pt x="21388" y="14558"/>
                    <a:pt x="23969" y="15929"/>
                    <a:pt x="24864" y="18674"/>
                  </a:cubicBezTo>
                  <a:cubicBezTo>
                    <a:pt x="25079" y="19355"/>
                    <a:pt x="25196" y="20063"/>
                    <a:pt x="25196" y="20780"/>
                  </a:cubicBezTo>
                  <a:cubicBezTo>
                    <a:pt x="24718" y="20675"/>
                    <a:pt x="24235" y="20624"/>
                    <a:pt x="23756" y="20624"/>
                  </a:cubicBezTo>
                  <a:cubicBezTo>
                    <a:pt x="21903" y="20624"/>
                    <a:pt x="20103" y="21391"/>
                    <a:pt x="18807" y="22787"/>
                  </a:cubicBezTo>
                  <a:cubicBezTo>
                    <a:pt x="17535" y="21407"/>
                    <a:pt x="15734" y="20628"/>
                    <a:pt x="13861" y="20628"/>
                  </a:cubicBezTo>
                  <a:cubicBezTo>
                    <a:pt x="13368" y="20628"/>
                    <a:pt x="12884" y="20672"/>
                    <a:pt x="12409" y="20780"/>
                  </a:cubicBezTo>
                  <a:cubicBezTo>
                    <a:pt x="12418" y="20063"/>
                    <a:pt x="12526" y="19355"/>
                    <a:pt x="12741" y="18674"/>
                  </a:cubicBezTo>
                  <a:cubicBezTo>
                    <a:pt x="13637" y="15931"/>
                    <a:pt x="16222" y="14558"/>
                    <a:pt x="18806" y="14558"/>
                  </a:cubicBezTo>
                  <a:close/>
                  <a:moveTo>
                    <a:pt x="117964" y="20706"/>
                  </a:moveTo>
                  <a:cubicBezTo>
                    <a:pt x="118390" y="20706"/>
                    <a:pt x="118819" y="20745"/>
                    <a:pt x="119245" y="20825"/>
                  </a:cubicBezTo>
                  <a:cubicBezTo>
                    <a:pt x="118726" y="21443"/>
                    <a:pt x="118322" y="22151"/>
                    <a:pt x="118063" y="22913"/>
                  </a:cubicBezTo>
                  <a:lnTo>
                    <a:pt x="118063" y="22904"/>
                  </a:lnTo>
                  <a:cubicBezTo>
                    <a:pt x="117821" y="23611"/>
                    <a:pt x="117722" y="24346"/>
                    <a:pt x="117758" y="25090"/>
                  </a:cubicBezTo>
                  <a:cubicBezTo>
                    <a:pt x="116516" y="23786"/>
                    <a:pt x="114757" y="22948"/>
                    <a:pt x="112897" y="22948"/>
                  </a:cubicBezTo>
                  <a:cubicBezTo>
                    <a:pt x="112878" y="22948"/>
                    <a:pt x="112858" y="22948"/>
                    <a:pt x="112839" y="22948"/>
                  </a:cubicBezTo>
                  <a:cubicBezTo>
                    <a:pt x="114174" y="21503"/>
                    <a:pt x="116038" y="20706"/>
                    <a:pt x="117964" y="20706"/>
                  </a:cubicBezTo>
                  <a:close/>
                  <a:moveTo>
                    <a:pt x="130993" y="20706"/>
                  </a:moveTo>
                  <a:cubicBezTo>
                    <a:pt x="132921" y="20706"/>
                    <a:pt x="134791" y="21503"/>
                    <a:pt x="136127" y="22948"/>
                  </a:cubicBezTo>
                  <a:cubicBezTo>
                    <a:pt x="136107" y="22948"/>
                    <a:pt x="136088" y="22948"/>
                    <a:pt x="136068" y="22948"/>
                  </a:cubicBezTo>
                  <a:cubicBezTo>
                    <a:pt x="134208" y="22948"/>
                    <a:pt x="132440" y="23786"/>
                    <a:pt x="131199" y="25090"/>
                  </a:cubicBezTo>
                  <a:cubicBezTo>
                    <a:pt x="131234" y="24346"/>
                    <a:pt x="131136" y="23611"/>
                    <a:pt x="130894" y="22913"/>
                  </a:cubicBezTo>
                  <a:lnTo>
                    <a:pt x="130894" y="22904"/>
                  </a:lnTo>
                  <a:cubicBezTo>
                    <a:pt x="130634" y="22142"/>
                    <a:pt x="130231" y="21443"/>
                    <a:pt x="129711" y="20825"/>
                  </a:cubicBezTo>
                  <a:cubicBezTo>
                    <a:pt x="130138" y="20745"/>
                    <a:pt x="130567" y="20706"/>
                    <a:pt x="130993" y="20706"/>
                  </a:cubicBezTo>
                  <a:close/>
                  <a:moveTo>
                    <a:pt x="84135" y="20797"/>
                  </a:moveTo>
                  <a:cubicBezTo>
                    <a:pt x="86071" y="20797"/>
                    <a:pt x="87946" y="21599"/>
                    <a:pt x="89290" y="23047"/>
                  </a:cubicBezTo>
                  <a:cubicBezTo>
                    <a:pt x="90626" y="21601"/>
                    <a:pt x="92496" y="20805"/>
                    <a:pt x="94429" y="20805"/>
                  </a:cubicBezTo>
                  <a:cubicBezTo>
                    <a:pt x="94856" y="20805"/>
                    <a:pt x="95287" y="20844"/>
                    <a:pt x="95715" y="20923"/>
                  </a:cubicBezTo>
                  <a:cubicBezTo>
                    <a:pt x="94720" y="22106"/>
                    <a:pt x="94138" y="23602"/>
                    <a:pt x="94228" y="25197"/>
                  </a:cubicBezTo>
                  <a:cubicBezTo>
                    <a:pt x="92977" y="23894"/>
                    <a:pt x="91218" y="23056"/>
                    <a:pt x="89350" y="23056"/>
                  </a:cubicBezTo>
                  <a:cubicBezTo>
                    <a:pt x="89330" y="23056"/>
                    <a:pt x="89310" y="23056"/>
                    <a:pt x="89290" y="23056"/>
                  </a:cubicBezTo>
                  <a:cubicBezTo>
                    <a:pt x="89271" y="23056"/>
                    <a:pt x="89251" y="23056"/>
                    <a:pt x="89231" y="23056"/>
                  </a:cubicBezTo>
                  <a:cubicBezTo>
                    <a:pt x="87362" y="23056"/>
                    <a:pt x="85595" y="23894"/>
                    <a:pt x="84353" y="25197"/>
                  </a:cubicBezTo>
                  <a:cubicBezTo>
                    <a:pt x="84434" y="23602"/>
                    <a:pt x="83851" y="22106"/>
                    <a:pt x="82866" y="20923"/>
                  </a:cubicBezTo>
                  <a:lnTo>
                    <a:pt x="82857" y="20914"/>
                  </a:lnTo>
                  <a:cubicBezTo>
                    <a:pt x="83283" y="20835"/>
                    <a:pt x="83710" y="20797"/>
                    <a:pt x="84135" y="20797"/>
                  </a:cubicBezTo>
                  <a:close/>
                  <a:moveTo>
                    <a:pt x="47488" y="20904"/>
                  </a:moveTo>
                  <a:cubicBezTo>
                    <a:pt x="47912" y="20904"/>
                    <a:pt x="48338" y="20943"/>
                    <a:pt x="48762" y="21022"/>
                  </a:cubicBezTo>
                  <a:cubicBezTo>
                    <a:pt x="48242" y="21640"/>
                    <a:pt x="47839" y="22348"/>
                    <a:pt x="47579" y="23110"/>
                  </a:cubicBezTo>
                  <a:cubicBezTo>
                    <a:pt x="47337" y="23809"/>
                    <a:pt x="47239" y="24552"/>
                    <a:pt x="47275" y="25287"/>
                  </a:cubicBezTo>
                  <a:cubicBezTo>
                    <a:pt x="46033" y="23992"/>
                    <a:pt x="44274" y="23154"/>
                    <a:pt x="42414" y="23154"/>
                  </a:cubicBezTo>
                  <a:cubicBezTo>
                    <a:pt x="42395" y="23154"/>
                    <a:pt x="42375" y="23154"/>
                    <a:pt x="42355" y="23154"/>
                  </a:cubicBezTo>
                  <a:cubicBezTo>
                    <a:pt x="43693" y="21707"/>
                    <a:pt x="45560" y="20904"/>
                    <a:pt x="47488" y="20904"/>
                  </a:cubicBezTo>
                  <a:close/>
                  <a:moveTo>
                    <a:pt x="60505" y="20912"/>
                  </a:moveTo>
                  <a:cubicBezTo>
                    <a:pt x="62435" y="20912"/>
                    <a:pt x="64301" y="21709"/>
                    <a:pt x="65644" y="23154"/>
                  </a:cubicBezTo>
                  <a:cubicBezTo>
                    <a:pt x="65624" y="23154"/>
                    <a:pt x="65604" y="23154"/>
                    <a:pt x="65584" y="23154"/>
                  </a:cubicBezTo>
                  <a:cubicBezTo>
                    <a:pt x="63716" y="23154"/>
                    <a:pt x="61957" y="23993"/>
                    <a:pt x="60715" y="25296"/>
                  </a:cubicBezTo>
                  <a:lnTo>
                    <a:pt x="60715" y="25287"/>
                  </a:lnTo>
                  <a:cubicBezTo>
                    <a:pt x="60751" y="24552"/>
                    <a:pt x="60644" y="23809"/>
                    <a:pt x="60411" y="23110"/>
                  </a:cubicBezTo>
                  <a:cubicBezTo>
                    <a:pt x="60151" y="22348"/>
                    <a:pt x="59748" y="21640"/>
                    <a:pt x="59219" y="21031"/>
                  </a:cubicBezTo>
                  <a:cubicBezTo>
                    <a:pt x="59647" y="20951"/>
                    <a:pt x="60078" y="20912"/>
                    <a:pt x="60505" y="20912"/>
                  </a:cubicBezTo>
                  <a:close/>
                  <a:moveTo>
                    <a:pt x="107673" y="20699"/>
                  </a:moveTo>
                  <a:cubicBezTo>
                    <a:pt x="109600" y="20699"/>
                    <a:pt x="111466" y="21495"/>
                    <a:pt x="112812" y="22939"/>
                  </a:cubicBezTo>
                  <a:cubicBezTo>
                    <a:pt x="112793" y="22939"/>
                    <a:pt x="112774" y="22939"/>
                    <a:pt x="112756" y="22939"/>
                  </a:cubicBezTo>
                  <a:cubicBezTo>
                    <a:pt x="110769" y="22939"/>
                    <a:pt x="108902" y="23885"/>
                    <a:pt x="107659" y="25332"/>
                  </a:cubicBezTo>
                  <a:cubicBezTo>
                    <a:pt x="107785" y="23674"/>
                    <a:pt x="107184" y="22097"/>
                    <a:pt x="106136" y="20878"/>
                  </a:cubicBezTo>
                  <a:lnTo>
                    <a:pt x="106136" y="20870"/>
                  </a:lnTo>
                  <a:cubicBezTo>
                    <a:pt x="106647" y="20755"/>
                    <a:pt x="107162" y="20699"/>
                    <a:pt x="107673" y="20699"/>
                  </a:cubicBezTo>
                  <a:close/>
                  <a:moveTo>
                    <a:pt x="13670" y="20994"/>
                  </a:moveTo>
                  <a:cubicBezTo>
                    <a:pt x="15606" y="20994"/>
                    <a:pt x="17480" y="21797"/>
                    <a:pt x="18825" y="23244"/>
                  </a:cubicBezTo>
                  <a:cubicBezTo>
                    <a:pt x="18805" y="23244"/>
                    <a:pt x="18786" y="23244"/>
                    <a:pt x="18766" y="23244"/>
                  </a:cubicBezTo>
                  <a:cubicBezTo>
                    <a:pt x="16897" y="23244"/>
                    <a:pt x="15129" y="24082"/>
                    <a:pt x="13888" y="25386"/>
                  </a:cubicBezTo>
                  <a:cubicBezTo>
                    <a:pt x="13951" y="23809"/>
                    <a:pt x="13368" y="22303"/>
                    <a:pt x="12382" y="21120"/>
                  </a:cubicBezTo>
                  <a:lnTo>
                    <a:pt x="12391" y="21111"/>
                  </a:lnTo>
                  <a:cubicBezTo>
                    <a:pt x="12817" y="21032"/>
                    <a:pt x="13245" y="20994"/>
                    <a:pt x="13670" y="20994"/>
                  </a:cubicBezTo>
                  <a:close/>
                  <a:moveTo>
                    <a:pt x="23971" y="20994"/>
                  </a:moveTo>
                  <a:cubicBezTo>
                    <a:pt x="24396" y="20994"/>
                    <a:pt x="24824" y="21032"/>
                    <a:pt x="25250" y="21111"/>
                  </a:cubicBezTo>
                  <a:cubicBezTo>
                    <a:pt x="24255" y="22294"/>
                    <a:pt x="23673" y="23791"/>
                    <a:pt x="23753" y="25386"/>
                  </a:cubicBezTo>
                  <a:cubicBezTo>
                    <a:pt x="22512" y="24082"/>
                    <a:pt x="20744" y="23244"/>
                    <a:pt x="18884" y="23244"/>
                  </a:cubicBezTo>
                  <a:cubicBezTo>
                    <a:pt x="18864" y="23244"/>
                    <a:pt x="18845" y="23244"/>
                    <a:pt x="18825" y="23244"/>
                  </a:cubicBezTo>
                  <a:cubicBezTo>
                    <a:pt x="20162" y="21797"/>
                    <a:pt x="22036" y="20994"/>
                    <a:pt x="23971" y="20994"/>
                  </a:cubicBezTo>
                  <a:close/>
                  <a:moveTo>
                    <a:pt x="37165" y="20902"/>
                  </a:moveTo>
                  <a:cubicBezTo>
                    <a:pt x="39100" y="20902"/>
                    <a:pt x="40977" y="21703"/>
                    <a:pt x="42328" y="23154"/>
                  </a:cubicBezTo>
                  <a:cubicBezTo>
                    <a:pt x="42310" y="23154"/>
                    <a:pt x="42291" y="23154"/>
                    <a:pt x="42273" y="23154"/>
                  </a:cubicBezTo>
                  <a:cubicBezTo>
                    <a:pt x="40286" y="23154"/>
                    <a:pt x="38419" y="24100"/>
                    <a:pt x="37176" y="25547"/>
                  </a:cubicBezTo>
                  <a:cubicBezTo>
                    <a:pt x="37302" y="23871"/>
                    <a:pt x="36701" y="22303"/>
                    <a:pt x="35653" y="21076"/>
                  </a:cubicBezTo>
                  <a:lnTo>
                    <a:pt x="35653" y="21067"/>
                  </a:lnTo>
                  <a:cubicBezTo>
                    <a:pt x="36155" y="20956"/>
                    <a:pt x="36662" y="20902"/>
                    <a:pt x="37165" y="20902"/>
                  </a:cubicBezTo>
                  <a:close/>
                  <a:moveTo>
                    <a:pt x="124474" y="18856"/>
                  </a:moveTo>
                  <a:cubicBezTo>
                    <a:pt x="127057" y="18856"/>
                    <a:pt x="129639" y="20229"/>
                    <a:pt x="130536" y="22975"/>
                  </a:cubicBezTo>
                  <a:cubicBezTo>
                    <a:pt x="130751" y="23656"/>
                    <a:pt x="130867" y="24364"/>
                    <a:pt x="130867" y="25081"/>
                  </a:cubicBezTo>
                  <a:cubicBezTo>
                    <a:pt x="130388" y="24976"/>
                    <a:pt x="129906" y="24925"/>
                    <a:pt x="129426" y="24925"/>
                  </a:cubicBezTo>
                  <a:cubicBezTo>
                    <a:pt x="127574" y="24925"/>
                    <a:pt x="125776" y="25691"/>
                    <a:pt x="124487" y="27079"/>
                  </a:cubicBezTo>
                  <a:cubicBezTo>
                    <a:pt x="123206" y="25708"/>
                    <a:pt x="121414" y="24920"/>
                    <a:pt x="119532" y="24920"/>
                  </a:cubicBezTo>
                  <a:cubicBezTo>
                    <a:pt x="119048" y="24920"/>
                    <a:pt x="118564" y="24973"/>
                    <a:pt x="118089" y="25081"/>
                  </a:cubicBezTo>
                  <a:cubicBezTo>
                    <a:pt x="118089" y="24364"/>
                    <a:pt x="118197" y="23656"/>
                    <a:pt x="118412" y="22975"/>
                  </a:cubicBezTo>
                  <a:cubicBezTo>
                    <a:pt x="119308" y="20229"/>
                    <a:pt x="121891" y="18856"/>
                    <a:pt x="124474" y="18856"/>
                  </a:cubicBezTo>
                  <a:close/>
                  <a:moveTo>
                    <a:pt x="77629" y="18952"/>
                  </a:moveTo>
                  <a:cubicBezTo>
                    <a:pt x="80805" y="18952"/>
                    <a:pt x="83981" y="21031"/>
                    <a:pt x="84022" y="25188"/>
                  </a:cubicBezTo>
                  <a:cubicBezTo>
                    <a:pt x="83543" y="25084"/>
                    <a:pt x="83060" y="25032"/>
                    <a:pt x="82581" y="25032"/>
                  </a:cubicBezTo>
                  <a:cubicBezTo>
                    <a:pt x="80728" y="25032"/>
                    <a:pt x="78930" y="25798"/>
                    <a:pt x="77642" y="27187"/>
                  </a:cubicBezTo>
                  <a:cubicBezTo>
                    <a:pt x="76360" y="25816"/>
                    <a:pt x="74568" y="25027"/>
                    <a:pt x="72687" y="25027"/>
                  </a:cubicBezTo>
                  <a:cubicBezTo>
                    <a:pt x="72203" y="25027"/>
                    <a:pt x="71719" y="25081"/>
                    <a:pt x="71244" y="25188"/>
                  </a:cubicBezTo>
                  <a:cubicBezTo>
                    <a:pt x="71280" y="21031"/>
                    <a:pt x="74454" y="18952"/>
                    <a:pt x="77629" y="18952"/>
                  </a:cubicBezTo>
                  <a:close/>
                  <a:moveTo>
                    <a:pt x="100945" y="18952"/>
                  </a:moveTo>
                  <a:cubicBezTo>
                    <a:pt x="104119" y="18952"/>
                    <a:pt x="107295" y="21030"/>
                    <a:pt x="107337" y="25187"/>
                  </a:cubicBezTo>
                  <a:lnTo>
                    <a:pt x="107337" y="25187"/>
                  </a:lnTo>
                  <a:cubicBezTo>
                    <a:pt x="106865" y="25086"/>
                    <a:pt x="106389" y="25037"/>
                    <a:pt x="105918" y="25037"/>
                  </a:cubicBezTo>
                  <a:cubicBezTo>
                    <a:pt x="104057" y="25037"/>
                    <a:pt x="102256" y="25803"/>
                    <a:pt x="100957" y="27196"/>
                  </a:cubicBezTo>
                  <a:cubicBezTo>
                    <a:pt x="99676" y="25816"/>
                    <a:pt x="97883" y="25036"/>
                    <a:pt x="96002" y="25036"/>
                  </a:cubicBezTo>
                  <a:cubicBezTo>
                    <a:pt x="95518" y="25036"/>
                    <a:pt x="95034" y="25081"/>
                    <a:pt x="94559" y="25188"/>
                  </a:cubicBezTo>
                  <a:cubicBezTo>
                    <a:pt x="94595" y="21031"/>
                    <a:pt x="97769" y="18952"/>
                    <a:pt x="100945" y="18952"/>
                  </a:cubicBezTo>
                  <a:close/>
                  <a:moveTo>
                    <a:pt x="53997" y="19058"/>
                  </a:moveTo>
                  <a:cubicBezTo>
                    <a:pt x="56578" y="19058"/>
                    <a:pt x="59157" y="20432"/>
                    <a:pt x="60052" y="23181"/>
                  </a:cubicBezTo>
                  <a:cubicBezTo>
                    <a:pt x="60267" y="23853"/>
                    <a:pt x="60384" y="24570"/>
                    <a:pt x="60384" y="25278"/>
                  </a:cubicBezTo>
                  <a:cubicBezTo>
                    <a:pt x="59909" y="25176"/>
                    <a:pt x="59430" y="25126"/>
                    <a:pt x="58956" y="25126"/>
                  </a:cubicBezTo>
                  <a:cubicBezTo>
                    <a:pt x="57095" y="25126"/>
                    <a:pt x="55295" y="25893"/>
                    <a:pt x="53995" y="27285"/>
                  </a:cubicBezTo>
                  <a:cubicBezTo>
                    <a:pt x="52714" y="25905"/>
                    <a:pt x="50922" y="25126"/>
                    <a:pt x="49049" y="25126"/>
                  </a:cubicBezTo>
                  <a:cubicBezTo>
                    <a:pt x="48556" y="25126"/>
                    <a:pt x="48072" y="25180"/>
                    <a:pt x="47597" y="25278"/>
                  </a:cubicBezTo>
                  <a:cubicBezTo>
                    <a:pt x="47606" y="24570"/>
                    <a:pt x="47714" y="23853"/>
                    <a:pt x="47929" y="23181"/>
                  </a:cubicBezTo>
                  <a:cubicBezTo>
                    <a:pt x="48830" y="20434"/>
                    <a:pt x="51414" y="19058"/>
                    <a:pt x="53997" y="19058"/>
                  </a:cubicBezTo>
                  <a:close/>
                  <a:moveTo>
                    <a:pt x="7163" y="19140"/>
                  </a:moveTo>
                  <a:cubicBezTo>
                    <a:pt x="10339" y="19140"/>
                    <a:pt x="13516" y="21219"/>
                    <a:pt x="13556" y="25377"/>
                  </a:cubicBezTo>
                  <a:cubicBezTo>
                    <a:pt x="13079" y="25272"/>
                    <a:pt x="12598" y="25222"/>
                    <a:pt x="12120" y="25222"/>
                  </a:cubicBezTo>
                  <a:cubicBezTo>
                    <a:pt x="10263" y="25222"/>
                    <a:pt x="8460" y="25990"/>
                    <a:pt x="7163" y="27379"/>
                  </a:cubicBezTo>
                  <a:lnTo>
                    <a:pt x="7163" y="27379"/>
                  </a:lnTo>
                  <a:cubicBezTo>
                    <a:pt x="5882" y="26002"/>
                    <a:pt x="4092" y="25224"/>
                    <a:pt x="2212" y="25224"/>
                  </a:cubicBezTo>
                  <a:cubicBezTo>
                    <a:pt x="1728" y="25224"/>
                    <a:pt x="1245" y="25278"/>
                    <a:pt x="770" y="25377"/>
                  </a:cubicBezTo>
                  <a:cubicBezTo>
                    <a:pt x="810" y="21219"/>
                    <a:pt x="3987" y="19140"/>
                    <a:pt x="7163" y="19140"/>
                  </a:cubicBezTo>
                  <a:close/>
                  <a:moveTo>
                    <a:pt x="30465" y="19152"/>
                  </a:moveTo>
                  <a:cubicBezTo>
                    <a:pt x="33638" y="19152"/>
                    <a:pt x="36811" y="21228"/>
                    <a:pt x="36854" y="25382"/>
                  </a:cubicBezTo>
                  <a:lnTo>
                    <a:pt x="36854" y="25382"/>
                  </a:lnTo>
                  <a:cubicBezTo>
                    <a:pt x="36384" y="25282"/>
                    <a:pt x="35912" y="25234"/>
                    <a:pt x="35443" y="25234"/>
                  </a:cubicBezTo>
                  <a:cubicBezTo>
                    <a:pt x="33580" y="25234"/>
                    <a:pt x="31775" y="26000"/>
                    <a:pt x="30483" y="27393"/>
                  </a:cubicBezTo>
                  <a:cubicBezTo>
                    <a:pt x="29201" y="26013"/>
                    <a:pt x="27409" y="25233"/>
                    <a:pt x="25528" y="25233"/>
                  </a:cubicBezTo>
                  <a:cubicBezTo>
                    <a:pt x="25044" y="25233"/>
                    <a:pt x="24560" y="25287"/>
                    <a:pt x="24085" y="25386"/>
                  </a:cubicBezTo>
                  <a:cubicBezTo>
                    <a:pt x="24116" y="21231"/>
                    <a:pt x="27290" y="19152"/>
                    <a:pt x="30465" y="19152"/>
                  </a:cubicBezTo>
                  <a:close/>
                  <a:moveTo>
                    <a:pt x="119325" y="25304"/>
                  </a:moveTo>
                  <a:cubicBezTo>
                    <a:pt x="121264" y="25304"/>
                    <a:pt x="123133" y="26108"/>
                    <a:pt x="124478" y="27563"/>
                  </a:cubicBezTo>
                  <a:cubicBezTo>
                    <a:pt x="124458" y="27563"/>
                    <a:pt x="124438" y="27563"/>
                    <a:pt x="124418" y="27563"/>
                  </a:cubicBezTo>
                  <a:cubicBezTo>
                    <a:pt x="122550" y="27563"/>
                    <a:pt x="120782" y="28392"/>
                    <a:pt x="119541" y="29696"/>
                  </a:cubicBezTo>
                  <a:cubicBezTo>
                    <a:pt x="119622" y="28110"/>
                    <a:pt x="119039" y="26604"/>
                    <a:pt x="118045" y="25421"/>
                  </a:cubicBezTo>
                  <a:cubicBezTo>
                    <a:pt x="118472" y="25342"/>
                    <a:pt x="118900" y="25304"/>
                    <a:pt x="119325" y="25304"/>
                  </a:cubicBezTo>
                  <a:close/>
                  <a:moveTo>
                    <a:pt x="129625" y="25304"/>
                  </a:moveTo>
                  <a:cubicBezTo>
                    <a:pt x="130050" y="25304"/>
                    <a:pt x="130477" y="25342"/>
                    <a:pt x="130903" y="25421"/>
                  </a:cubicBezTo>
                  <a:cubicBezTo>
                    <a:pt x="129908" y="26604"/>
                    <a:pt x="129326" y="28101"/>
                    <a:pt x="129415" y="29696"/>
                  </a:cubicBezTo>
                  <a:cubicBezTo>
                    <a:pt x="128165" y="28392"/>
                    <a:pt x="126398" y="27563"/>
                    <a:pt x="124538" y="27563"/>
                  </a:cubicBezTo>
                  <a:cubicBezTo>
                    <a:pt x="124518" y="27563"/>
                    <a:pt x="124498" y="27563"/>
                    <a:pt x="124478" y="27563"/>
                  </a:cubicBezTo>
                  <a:cubicBezTo>
                    <a:pt x="125816" y="26108"/>
                    <a:pt x="127690" y="25304"/>
                    <a:pt x="129625" y="25304"/>
                  </a:cubicBezTo>
                  <a:close/>
                  <a:moveTo>
                    <a:pt x="95793" y="25402"/>
                  </a:moveTo>
                  <a:cubicBezTo>
                    <a:pt x="97728" y="25402"/>
                    <a:pt x="99603" y="26205"/>
                    <a:pt x="100948" y="27653"/>
                  </a:cubicBezTo>
                  <a:lnTo>
                    <a:pt x="100948" y="27653"/>
                  </a:lnTo>
                  <a:cubicBezTo>
                    <a:pt x="100945" y="27653"/>
                    <a:pt x="100942" y="27653"/>
                    <a:pt x="100939" y="27653"/>
                  </a:cubicBezTo>
                  <a:cubicBezTo>
                    <a:pt x="100919" y="27652"/>
                    <a:pt x="100900" y="27652"/>
                    <a:pt x="100880" y="27652"/>
                  </a:cubicBezTo>
                  <a:cubicBezTo>
                    <a:pt x="99020" y="27652"/>
                    <a:pt x="97252" y="28491"/>
                    <a:pt x="96011" y="29794"/>
                  </a:cubicBezTo>
                  <a:cubicBezTo>
                    <a:pt x="96091" y="28199"/>
                    <a:pt x="95509" y="26703"/>
                    <a:pt x="94514" y="25520"/>
                  </a:cubicBezTo>
                  <a:cubicBezTo>
                    <a:pt x="94940" y="25441"/>
                    <a:pt x="95368" y="25402"/>
                    <a:pt x="95793" y="25402"/>
                  </a:cubicBezTo>
                  <a:close/>
                  <a:moveTo>
                    <a:pt x="82779" y="25411"/>
                  </a:moveTo>
                  <a:cubicBezTo>
                    <a:pt x="83204" y="25411"/>
                    <a:pt x="83632" y="25450"/>
                    <a:pt x="84057" y="25529"/>
                  </a:cubicBezTo>
                  <a:cubicBezTo>
                    <a:pt x="83063" y="26703"/>
                    <a:pt x="82480" y="28208"/>
                    <a:pt x="82570" y="29803"/>
                  </a:cubicBezTo>
                  <a:cubicBezTo>
                    <a:pt x="81320" y="28500"/>
                    <a:pt x="79561" y="27661"/>
                    <a:pt x="77692" y="27661"/>
                  </a:cubicBezTo>
                  <a:cubicBezTo>
                    <a:pt x="77672" y="27661"/>
                    <a:pt x="77653" y="27661"/>
                    <a:pt x="77633" y="27662"/>
                  </a:cubicBezTo>
                  <a:cubicBezTo>
                    <a:pt x="78970" y="26214"/>
                    <a:pt x="80844" y="25411"/>
                    <a:pt x="82779" y="25411"/>
                  </a:cubicBezTo>
                  <a:close/>
                  <a:moveTo>
                    <a:pt x="59128" y="25506"/>
                  </a:moveTo>
                  <a:cubicBezTo>
                    <a:pt x="59557" y="25506"/>
                    <a:pt x="59990" y="25546"/>
                    <a:pt x="60420" y="25628"/>
                  </a:cubicBezTo>
                  <a:cubicBezTo>
                    <a:pt x="59434" y="26801"/>
                    <a:pt x="58852" y="28307"/>
                    <a:pt x="58932" y="29893"/>
                  </a:cubicBezTo>
                  <a:cubicBezTo>
                    <a:pt x="57697" y="28596"/>
                    <a:pt x="55941" y="27760"/>
                    <a:pt x="54083" y="27760"/>
                  </a:cubicBezTo>
                  <a:cubicBezTo>
                    <a:pt x="54054" y="27760"/>
                    <a:pt x="54024" y="27760"/>
                    <a:pt x="53995" y="27760"/>
                  </a:cubicBezTo>
                  <a:cubicBezTo>
                    <a:pt x="53975" y="27760"/>
                    <a:pt x="53955" y="27760"/>
                    <a:pt x="53935" y="27760"/>
                  </a:cubicBezTo>
                  <a:cubicBezTo>
                    <a:pt x="52067" y="27760"/>
                    <a:pt x="50308" y="28589"/>
                    <a:pt x="49058" y="29893"/>
                  </a:cubicBezTo>
                  <a:cubicBezTo>
                    <a:pt x="49138" y="28307"/>
                    <a:pt x="48565" y="26801"/>
                    <a:pt x="47561" y="25619"/>
                  </a:cubicBezTo>
                  <a:lnTo>
                    <a:pt x="47561" y="25619"/>
                  </a:lnTo>
                  <a:lnTo>
                    <a:pt x="47570" y="25628"/>
                  </a:lnTo>
                  <a:cubicBezTo>
                    <a:pt x="48002" y="25546"/>
                    <a:pt x="48436" y="25506"/>
                    <a:pt x="48867" y="25506"/>
                  </a:cubicBezTo>
                  <a:cubicBezTo>
                    <a:pt x="50796" y="25506"/>
                    <a:pt x="52663" y="26308"/>
                    <a:pt x="54004" y="27751"/>
                  </a:cubicBezTo>
                  <a:cubicBezTo>
                    <a:pt x="55337" y="26308"/>
                    <a:pt x="57203" y="25506"/>
                    <a:pt x="59128" y="25506"/>
                  </a:cubicBezTo>
                  <a:close/>
                  <a:moveTo>
                    <a:pt x="25327" y="25613"/>
                  </a:moveTo>
                  <a:cubicBezTo>
                    <a:pt x="27257" y="25613"/>
                    <a:pt x="29124" y="26416"/>
                    <a:pt x="30465" y="27859"/>
                  </a:cubicBezTo>
                  <a:lnTo>
                    <a:pt x="30465" y="27859"/>
                  </a:lnTo>
                  <a:cubicBezTo>
                    <a:pt x="30462" y="27859"/>
                    <a:pt x="30459" y="27859"/>
                    <a:pt x="30456" y="27859"/>
                  </a:cubicBezTo>
                  <a:cubicBezTo>
                    <a:pt x="30436" y="27859"/>
                    <a:pt x="30416" y="27858"/>
                    <a:pt x="30397" y="27858"/>
                  </a:cubicBezTo>
                  <a:cubicBezTo>
                    <a:pt x="28528" y="27858"/>
                    <a:pt x="26769" y="28697"/>
                    <a:pt x="25519" y="30000"/>
                  </a:cubicBezTo>
                  <a:cubicBezTo>
                    <a:pt x="25608" y="28414"/>
                    <a:pt x="25026" y="26909"/>
                    <a:pt x="24031" y="25735"/>
                  </a:cubicBezTo>
                  <a:cubicBezTo>
                    <a:pt x="24463" y="25653"/>
                    <a:pt x="24897" y="25613"/>
                    <a:pt x="25327" y="25613"/>
                  </a:cubicBezTo>
                  <a:close/>
                  <a:moveTo>
                    <a:pt x="106136" y="30070"/>
                  </a:moveTo>
                  <a:cubicBezTo>
                    <a:pt x="106135" y="30070"/>
                    <a:pt x="106135" y="30070"/>
                    <a:pt x="106134" y="30070"/>
                  </a:cubicBezTo>
                  <a:lnTo>
                    <a:pt x="106134" y="30070"/>
                  </a:lnTo>
                  <a:lnTo>
                    <a:pt x="106136" y="30072"/>
                  </a:lnTo>
                  <a:cubicBezTo>
                    <a:pt x="106136" y="30071"/>
                    <a:pt x="106136" y="30071"/>
                    <a:pt x="106136" y="30070"/>
                  </a:cubicBezTo>
                  <a:close/>
                  <a:moveTo>
                    <a:pt x="70806" y="20910"/>
                  </a:moveTo>
                  <a:cubicBezTo>
                    <a:pt x="71297" y="20910"/>
                    <a:pt x="71792" y="20961"/>
                    <a:pt x="72283" y="21067"/>
                  </a:cubicBezTo>
                  <a:cubicBezTo>
                    <a:pt x="71289" y="22321"/>
                    <a:pt x="70742" y="23907"/>
                    <a:pt x="70939" y="25574"/>
                  </a:cubicBezTo>
                  <a:cubicBezTo>
                    <a:pt x="71449" y="25460"/>
                    <a:pt x="71962" y="25404"/>
                    <a:pt x="72472" y="25404"/>
                  </a:cubicBezTo>
                  <a:cubicBezTo>
                    <a:pt x="74409" y="25404"/>
                    <a:pt x="76285" y="26207"/>
                    <a:pt x="77633" y="27662"/>
                  </a:cubicBezTo>
                  <a:cubicBezTo>
                    <a:pt x="77615" y="27661"/>
                    <a:pt x="77597" y="27661"/>
                    <a:pt x="77578" y="27661"/>
                  </a:cubicBezTo>
                  <a:cubicBezTo>
                    <a:pt x="75520" y="27661"/>
                    <a:pt x="73598" y="28670"/>
                    <a:pt x="72346" y="30197"/>
                  </a:cubicBezTo>
                  <a:cubicBezTo>
                    <a:pt x="72748" y="26467"/>
                    <a:pt x="69425" y="23154"/>
                    <a:pt x="65707" y="23154"/>
                  </a:cubicBezTo>
                  <a:cubicBezTo>
                    <a:pt x="65692" y="23154"/>
                    <a:pt x="65677" y="23154"/>
                    <a:pt x="65662" y="23154"/>
                  </a:cubicBezTo>
                  <a:cubicBezTo>
                    <a:pt x="67004" y="21705"/>
                    <a:pt x="68876" y="20910"/>
                    <a:pt x="70806" y="20910"/>
                  </a:cubicBezTo>
                  <a:close/>
                  <a:moveTo>
                    <a:pt x="112818" y="23450"/>
                  </a:moveTo>
                  <a:cubicBezTo>
                    <a:pt x="115995" y="23450"/>
                    <a:pt x="119174" y="25529"/>
                    <a:pt x="119218" y="29687"/>
                  </a:cubicBezTo>
                  <a:cubicBezTo>
                    <a:pt x="118738" y="29582"/>
                    <a:pt x="118254" y="29531"/>
                    <a:pt x="117774" y="29531"/>
                  </a:cubicBezTo>
                  <a:cubicBezTo>
                    <a:pt x="115916" y="29531"/>
                    <a:pt x="114117" y="30298"/>
                    <a:pt x="112821" y="31694"/>
                  </a:cubicBezTo>
                  <a:cubicBezTo>
                    <a:pt x="111548" y="30314"/>
                    <a:pt x="109756" y="29534"/>
                    <a:pt x="107874" y="29534"/>
                  </a:cubicBezTo>
                  <a:cubicBezTo>
                    <a:pt x="107391" y="29534"/>
                    <a:pt x="106907" y="29588"/>
                    <a:pt x="106432" y="29687"/>
                  </a:cubicBezTo>
                  <a:cubicBezTo>
                    <a:pt x="106468" y="25529"/>
                    <a:pt x="109642" y="23450"/>
                    <a:pt x="112818" y="23450"/>
                  </a:cubicBezTo>
                  <a:close/>
                  <a:moveTo>
                    <a:pt x="136132" y="23450"/>
                  </a:moveTo>
                  <a:cubicBezTo>
                    <a:pt x="139308" y="23450"/>
                    <a:pt x="142484" y="25529"/>
                    <a:pt x="142525" y="29687"/>
                  </a:cubicBezTo>
                  <a:cubicBezTo>
                    <a:pt x="142051" y="29585"/>
                    <a:pt x="141574" y="29535"/>
                    <a:pt x="141100" y="29535"/>
                  </a:cubicBezTo>
                  <a:cubicBezTo>
                    <a:pt x="139242" y="29535"/>
                    <a:pt x="137437" y="30301"/>
                    <a:pt x="136145" y="31694"/>
                  </a:cubicBezTo>
                  <a:cubicBezTo>
                    <a:pt x="134863" y="30314"/>
                    <a:pt x="133071" y="29534"/>
                    <a:pt x="131190" y="29534"/>
                  </a:cubicBezTo>
                  <a:cubicBezTo>
                    <a:pt x="130706" y="29534"/>
                    <a:pt x="130222" y="29588"/>
                    <a:pt x="129747" y="29687"/>
                  </a:cubicBezTo>
                  <a:cubicBezTo>
                    <a:pt x="129783" y="25529"/>
                    <a:pt x="132957" y="23450"/>
                    <a:pt x="136132" y="23450"/>
                  </a:cubicBezTo>
                  <a:close/>
                  <a:moveTo>
                    <a:pt x="89290" y="23558"/>
                  </a:moveTo>
                  <a:cubicBezTo>
                    <a:pt x="92466" y="23558"/>
                    <a:pt x="95642" y="25636"/>
                    <a:pt x="95679" y="29792"/>
                  </a:cubicBezTo>
                  <a:lnTo>
                    <a:pt x="95679" y="29792"/>
                  </a:lnTo>
                  <a:cubicBezTo>
                    <a:pt x="95202" y="29689"/>
                    <a:pt x="94721" y="29638"/>
                    <a:pt x="94245" y="29638"/>
                  </a:cubicBezTo>
                  <a:cubicBezTo>
                    <a:pt x="92389" y="29638"/>
                    <a:pt x="90595" y="30406"/>
                    <a:pt x="89299" y="31801"/>
                  </a:cubicBezTo>
                  <a:cubicBezTo>
                    <a:pt x="88025" y="30429"/>
                    <a:pt x="86246" y="29642"/>
                    <a:pt x="84376" y="29642"/>
                  </a:cubicBezTo>
                  <a:cubicBezTo>
                    <a:pt x="84365" y="29642"/>
                    <a:pt x="84355" y="29642"/>
                    <a:pt x="84344" y="29642"/>
                  </a:cubicBezTo>
                  <a:cubicBezTo>
                    <a:pt x="83860" y="29642"/>
                    <a:pt x="83376" y="29687"/>
                    <a:pt x="82902" y="29794"/>
                  </a:cubicBezTo>
                  <a:cubicBezTo>
                    <a:pt x="82937" y="25637"/>
                    <a:pt x="86114" y="23558"/>
                    <a:pt x="89290" y="23558"/>
                  </a:cubicBezTo>
                  <a:close/>
                  <a:moveTo>
                    <a:pt x="42335" y="23651"/>
                  </a:moveTo>
                  <a:cubicBezTo>
                    <a:pt x="45511" y="23651"/>
                    <a:pt x="48686" y="25727"/>
                    <a:pt x="48726" y="29884"/>
                  </a:cubicBezTo>
                  <a:cubicBezTo>
                    <a:pt x="48251" y="29782"/>
                    <a:pt x="47772" y="29732"/>
                    <a:pt x="47298" y="29732"/>
                  </a:cubicBezTo>
                  <a:cubicBezTo>
                    <a:pt x="45434" y="29732"/>
                    <a:pt x="43630" y="30499"/>
                    <a:pt x="42337" y="31891"/>
                  </a:cubicBezTo>
                  <a:cubicBezTo>
                    <a:pt x="41056" y="30511"/>
                    <a:pt x="39264" y="29731"/>
                    <a:pt x="37382" y="29731"/>
                  </a:cubicBezTo>
                  <a:cubicBezTo>
                    <a:pt x="36898" y="29731"/>
                    <a:pt x="36415" y="29785"/>
                    <a:pt x="35940" y="29884"/>
                  </a:cubicBezTo>
                  <a:cubicBezTo>
                    <a:pt x="35980" y="25729"/>
                    <a:pt x="39158" y="23651"/>
                    <a:pt x="42335" y="23651"/>
                  </a:cubicBezTo>
                  <a:close/>
                  <a:moveTo>
                    <a:pt x="65651" y="23651"/>
                  </a:moveTo>
                  <a:cubicBezTo>
                    <a:pt x="68826" y="23651"/>
                    <a:pt x="72001" y="25727"/>
                    <a:pt x="72041" y="29884"/>
                  </a:cubicBezTo>
                  <a:cubicBezTo>
                    <a:pt x="71568" y="29782"/>
                    <a:pt x="71091" y="29732"/>
                    <a:pt x="70617" y="29732"/>
                  </a:cubicBezTo>
                  <a:cubicBezTo>
                    <a:pt x="68758" y="29732"/>
                    <a:pt x="66952" y="30499"/>
                    <a:pt x="65653" y="31891"/>
                  </a:cubicBezTo>
                  <a:cubicBezTo>
                    <a:pt x="64371" y="30511"/>
                    <a:pt x="62579" y="29731"/>
                    <a:pt x="60697" y="29731"/>
                  </a:cubicBezTo>
                  <a:cubicBezTo>
                    <a:pt x="60214" y="29731"/>
                    <a:pt x="59730" y="29785"/>
                    <a:pt x="59255" y="29884"/>
                  </a:cubicBezTo>
                  <a:cubicBezTo>
                    <a:pt x="59295" y="25729"/>
                    <a:pt x="62473" y="23651"/>
                    <a:pt x="65651" y="23651"/>
                  </a:cubicBezTo>
                  <a:close/>
                  <a:moveTo>
                    <a:pt x="18808" y="23757"/>
                  </a:moveTo>
                  <a:cubicBezTo>
                    <a:pt x="21978" y="23757"/>
                    <a:pt x="25149" y="25829"/>
                    <a:pt x="25196" y="29978"/>
                  </a:cubicBezTo>
                  <a:lnTo>
                    <a:pt x="25196" y="29978"/>
                  </a:lnTo>
                  <a:cubicBezTo>
                    <a:pt x="24721" y="29876"/>
                    <a:pt x="24243" y="29826"/>
                    <a:pt x="23769" y="29826"/>
                  </a:cubicBezTo>
                  <a:cubicBezTo>
                    <a:pt x="21911" y="29826"/>
                    <a:pt x="20114" y="30592"/>
                    <a:pt x="18825" y="31981"/>
                  </a:cubicBezTo>
                  <a:cubicBezTo>
                    <a:pt x="17544" y="30610"/>
                    <a:pt x="15752" y="29821"/>
                    <a:pt x="13870" y="29821"/>
                  </a:cubicBezTo>
                  <a:cubicBezTo>
                    <a:pt x="13386" y="29830"/>
                    <a:pt x="12902" y="29875"/>
                    <a:pt x="12427" y="29982"/>
                  </a:cubicBezTo>
                  <a:cubicBezTo>
                    <a:pt x="12463" y="25834"/>
                    <a:pt x="15635" y="23757"/>
                    <a:pt x="18808" y="23757"/>
                  </a:cubicBezTo>
                  <a:close/>
                  <a:moveTo>
                    <a:pt x="117967" y="29909"/>
                  </a:moveTo>
                  <a:cubicBezTo>
                    <a:pt x="118392" y="29909"/>
                    <a:pt x="118820" y="29948"/>
                    <a:pt x="119245" y="30027"/>
                  </a:cubicBezTo>
                  <a:cubicBezTo>
                    <a:pt x="118253" y="31208"/>
                    <a:pt x="117671" y="32700"/>
                    <a:pt x="117757" y="34292"/>
                  </a:cubicBezTo>
                  <a:lnTo>
                    <a:pt x="117757" y="34292"/>
                  </a:lnTo>
                  <a:cubicBezTo>
                    <a:pt x="116507" y="32989"/>
                    <a:pt x="114740" y="32159"/>
                    <a:pt x="112880" y="32159"/>
                  </a:cubicBezTo>
                  <a:cubicBezTo>
                    <a:pt x="112860" y="32159"/>
                    <a:pt x="112840" y="32160"/>
                    <a:pt x="112821" y="32160"/>
                  </a:cubicBezTo>
                  <a:cubicBezTo>
                    <a:pt x="114158" y="30712"/>
                    <a:pt x="116031" y="29909"/>
                    <a:pt x="117967" y="29909"/>
                  </a:cubicBezTo>
                  <a:close/>
                  <a:moveTo>
                    <a:pt x="84144" y="30017"/>
                  </a:moveTo>
                  <a:cubicBezTo>
                    <a:pt x="86080" y="30017"/>
                    <a:pt x="87953" y="30820"/>
                    <a:pt x="89290" y="32267"/>
                  </a:cubicBezTo>
                  <a:cubicBezTo>
                    <a:pt x="89271" y="32267"/>
                    <a:pt x="89251" y="32267"/>
                    <a:pt x="89231" y="32267"/>
                  </a:cubicBezTo>
                  <a:cubicBezTo>
                    <a:pt x="87362" y="32267"/>
                    <a:pt x="85595" y="33105"/>
                    <a:pt x="84353" y="34409"/>
                  </a:cubicBezTo>
                  <a:cubicBezTo>
                    <a:pt x="84443" y="32814"/>
                    <a:pt x="83851" y="31317"/>
                    <a:pt x="82866" y="30135"/>
                  </a:cubicBezTo>
                  <a:cubicBezTo>
                    <a:pt x="83291" y="30056"/>
                    <a:pt x="83719" y="30017"/>
                    <a:pt x="84144" y="30017"/>
                  </a:cubicBezTo>
                  <a:close/>
                  <a:moveTo>
                    <a:pt x="94437" y="30017"/>
                  </a:moveTo>
                  <a:cubicBezTo>
                    <a:pt x="94862" y="30017"/>
                    <a:pt x="95289" y="30056"/>
                    <a:pt x="95715" y="30135"/>
                  </a:cubicBezTo>
                  <a:cubicBezTo>
                    <a:pt x="94729" y="31317"/>
                    <a:pt x="94138" y="32814"/>
                    <a:pt x="94228" y="34409"/>
                  </a:cubicBezTo>
                  <a:cubicBezTo>
                    <a:pt x="92977" y="33105"/>
                    <a:pt x="91218" y="32267"/>
                    <a:pt x="89350" y="32267"/>
                  </a:cubicBezTo>
                  <a:cubicBezTo>
                    <a:pt x="89333" y="32267"/>
                    <a:pt x="89316" y="32267"/>
                    <a:pt x="89299" y="32267"/>
                  </a:cubicBezTo>
                  <a:lnTo>
                    <a:pt x="89299" y="32267"/>
                  </a:lnTo>
                  <a:cubicBezTo>
                    <a:pt x="90637" y="30820"/>
                    <a:pt x="92504" y="30017"/>
                    <a:pt x="94437" y="30017"/>
                  </a:cubicBezTo>
                  <a:close/>
                  <a:moveTo>
                    <a:pt x="47484" y="30107"/>
                  </a:moveTo>
                  <a:cubicBezTo>
                    <a:pt x="47908" y="30107"/>
                    <a:pt x="48336" y="30145"/>
                    <a:pt x="48762" y="30224"/>
                  </a:cubicBezTo>
                  <a:cubicBezTo>
                    <a:pt x="47767" y="31407"/>
                    <a:pt x="47185" y="32912"/>
                    <a:pt x="47275" y="34498"/>
                  </a:cubicBezTo>
                  <a:cubicBezTo>
                    <a:pt x="46024" y="33195"/>
                    <a:pt x="44256" y="32357"/>
                    <a:pt x="42396" y="32357"/>
                  </a:cubicBezTo>
                  <a:cubicBezTo>
                    <a:pt x="42377" y="32357"/>
                    <a:pt x="42357" y="32357"/>
                    <a:pt x="42337" y="32357"/>
                  </a:cubicBezTo>
                  <a:cubicBezTo>
                    <a:pt x="43675" y="30909"/>
                    <a:pt x="45548" y="30107"/>
                    <a:pt x="47484" y="30107"/>
                  </a:cubicBezTo>
                  <a:close/>
                  <a:moveTo>
                    <a:pt x="60497" y="30107"/>
                  </a:moveTo>
                  <a:cubicBezTo>
                    <a:pt x="62433" y="30107"/>
                    <a:pt x="64308" y="30911"/>
                    <a:pt x="65653" y="32366"/>
                  </a:cubicBezTo>
                  <a:lnTo>
                    <a:pt x="65653" y="32366"/>
                  </a:lnTo>
                  <a:cubicBezTo>
                    <a:pt x="65650" y="32366"/>
                    <a:pt x="65647" y="32366"/>
                    <a:pt x="65644" y="32366"/>
                  </a:cubicBezTo>
                  <a:cubicBezTo>
                    <a:pt x="65624" y="32366"/>
                    <a:pt x="65604" y="32366"/>
                    <a:pt x="65584" y="32366"/>
                  </a:cubicBezTo>
                  <a:cubicBezTo>
                    <a:pt x="63715" y="32366"/>
                    <a:pt x="61957" y="33195"/>
                    <a:pt x="60706" y="34498"/>
                  </a:cubicBezTo>
                  <a:cubicBezTo>
                    <a:pt x="60796" y="32912"/>
                    <a:pt x="60214" y="31407"/>
                    <a:pt x="59219" y="30224"/>
                  </a:cubicBezTo>
                  <a:cubicBezTo>
                    <a:pt x="59644" y="30145"/>
                    <a:pt x="60072" y="30107"/>
                    <a:pt x="60497" y="30107"/>
                  </a:cubicBezTo>
                  <a:close/>
                  <a:moveTo>
                    <a:pt x="106093" y="25399"/>
                  </a:moveTo>
                  <a:cubicBezTo>
                    <a:pt x="106554" y="25399"/>
                    <a:pt x="107019" y="25445"/>
                    <a:pt x="107480" y="25538"/>
                  </a:cubicBezTo>
                  <a:cubicBezTo>
                    <a:pt x="106477" y="26801"/>
                    <a:pt x="105930" y="28395"/>
                    <a:pt x="106136" y="30070"/>
                  </a:cubicBezTo>
                  <a:lnTo>
                    <a:pt x="106136" y="30070"/>
                  </a:lnTo>
                  <a:cubicBezTo>
                    <a:pt x="106645" y="29957"/>
                    <a:pt x="107158" y="29902"/>
                    <a:pt x="107667" y="29902"/>
                  </a:cubicBezTo>
                  <a:cubicBezTo>
                    <a:pt x="109601" y="29902"/>
                    <a:pt x="111474" y="30700"/>
                    <a:pt x="112821" y="32160"/>
                  </a:cubicBezTo>
                  <a:cubicBezTo>
                    <a:pt x="112802" y="32160"/>
                    <a:pt x="112783" y="32160"/>
                    <a:pt x="112764" y="32160"/>
                  </a:cubicBezTo>
                  <a:cubicBezTo>
                    <a:pt x="110778" y="32160"/>
                    <a:pt x="108911" y="33096"/>
                    <a:pt x="107659" y="34543"/>
                  </a:cubicBezTo>
                  <a:cubicBezTo>
                    <a:pt x="107785" y="32877"/>
                    <a:pt x="107175" y="31300"/>
                    <a:pt x="106127" y="30072"/>
                  </a:cubicBezTo>
                  <a:cubicBezTo>
                    <a:pt x="106130" y="30071"/>
                    <a:pt x="106132" y="30071"/>
                    <a:pt x="106134" y="30070"/>
                  </a:cubicBezTo>
                  <a:lnTo>
                    <a:pt x="106134" y="30070"/>
                  </a:lnTo>
                  <a:lnTo>
                    <a:pt x="106127" y="30063"/>
                  </a:lnTo>
                  <a:cubicBezTo>
                    <a:pt x="104875" y="28607"/>
                    <a:pt x="102990" y="27652"/>
                    <a:pt x="100995" y="27652"/>
                  </a:cubicBezTo>
                  <a:cubicBezTo>
                    <a:pt x="100979" y="27652"/>
                    <a:pt x="100964" y="27652"/>
                    <a:pt x="100948" y="27653"/>
                  </a:cubicBezTo>
                  <a:lnTo>
                    <a:pt x="100948" y="27653"/>
                  </a:lnTo>
                  <a:cubicBezTo>
                    <a:pt x="102286" y="26199"/>
                    <a:pt x="104161" y="25399"/>
                    <a:pt x="106093" y="25399"/>
                  </a:cubicBezTo>
                  <a:close/>
                  <a:moveTo>
                    <a:pt x="13651" y="30209"/>
                  </a:moveTo>
                  <a:cubicBezTo>
                    <a:pt x="15587" y="30209"/>
                    <a:pt x="17458" y="31009"/>
                    <a:pt x="18799" y="32455"/>
                  </a:cubicBezTo>
                  <a:lnTo>
                    <a:pt x="18799" y="32455"/>
                  </a:lnTo>
                  <a:cubicBezTo>
                    <a:pt x="18788" y="32455"/>
                    <a:pt x="18777" y="32455"/>
                    <a:pt x="18766" y="32455"/>
                  </a:cubicBezTo>
                  <a:cubicBezTo>
                    <a:pt x="16897" y="32455"/>
                    <a:pt x="15129" y="33294"/>
                    <a:pt x="13888" y="34597"/>
                  </a:cubicBezTo>
                  <a:cubicBezTo>
                    <a:pt x="13968" y="33002"/>
                    <a:pt x="13386" y="31497"/>
                    <a:pt x="12391" y="30323"/>
                  </a:cubicBezTo>
                  <a:cubicBezTo>
                    <a:pt x="12811" y="30247"/>
                    <a:pt x="13233" y="30209"/>
                    <a:pt x="13651" y="30209"/>
                  </a:cubicBezTo>
                  <a:close/>
                  <a:moveTo>
                    <a:pt x="23971" y="30205"/>
                  </a:moveTo>
                  <a:cubicBezTo>
                    <a:pt x="24396" y="30205"/>
                    <a:pt x="24824" y="30244"/>
                    <a:pt x="25250" y="30323"/>
                  </a:cubicBezTo>
                  <a:cubicBezTo>
                    <a:pt x="24255" y="31497"/>
                    <a:pt x="23673" y="33002"/>
                    <a:pt x="23753" y="34597"/>
                  </a:cubicBezTo>
                  <a:cubicBezTo>
                    <a:pt x="22512" y="33294"/>
                    <a:pt x="20744" y="32455"/>
                    <a:pt x="18884" y="32455"/>
                  </a:cubicBezTo>
                  <a:cubicBezTo>
                    <a:pt x="18864" y="32455"/>
                    <a:pt x="18845" y="32455"/>
                    <a:pt x="18825" y="32455"/>
                  </a:cubicBezTo>
                  <a:cubicBezTo>
                    <a:pt x="20162" y="31008"/>
                    <a:pt x="22036" y="30205"/>
                    <a:pt x="23971" y="30205"/>
                  </a:cubicBezTo>
                  <a:close/>
                  <a:moveTo>
                    <a:pt x="35606" y="25605"/>
                  </a:moveTo>
                  <a:cubicBezTo>
                    <a:pt x="36068" y="25605"/>
                    <a:pt x="36534" y="25651"/>
                    <a:pt x="36997" y="25744"/>
                  </a:cubicBezTo>
                  <a:cubicBezTo>
                    <a:pt x="35993" y="26999"/>
                    <a:pt x="35438" y="28593"/>
                    <a:pt x="35644" y="30269"/>
                  </a:cubicBezTo>
                  <a:cubicBezTo>
                    <a:pt x="36150" y="30158"/>
                    <a:pt x="36661" y="30103"/>
                    <a:pt x="37168" y="30103"/>
                  </a:cubicBezTo>
                  <a:cubicBezTo>
                    <a:pt x="39104" y="30103"/>
                    <a:pt x="40980" y="30899"/>
                    <a:pt x="42329" y="32357"/>
                  </a:cubicBezTo>
                  <a:lnTo>
                    <a:pt x="42329" y="32357"/>
                  </a:lnTo>
                  <a:cubicBezTo>
                    <a:pt x="42313" y="32357"/>
                    <a:pt x="42297" y="32357"/>
                    <a:pt x="42282" y="32357"/>
                  </a:cubicBezTo>
                  <a:cubicBezTo>
                    <a:pt x="40295" y="32357"/>
                    <a:pt x="38428" y="33302"/>
                    <a:pt x="37176" y="34749"/>
                  </a:cubicBezTo>
                  <a:cubicBezTo>
                    <a:pt x="37302" y="33074"/>
                    <a:pt x="36692" y="31497"/>
                    <a:pt x="35644" y="30269"/>
                  </a:cubicBezTo>
                  <a:cubicBezTo>
                    <a:pt x="34392" y="28813"/>
                    <a:pt x="32507" y="27858"/>
                    <a:pt x="30511" y="27858"/>
                  </a:cubicBezTo>
                  <a:cubicBezTo>
                    <a:pt x="30496" y="27858"/>
                    <a:pt x="30480" y="27859"/>
                    <a:pt x="30465" y="27859"/>
                  </a:cubicBezTo>
                  <a:lnTo>
                    <a:pt x="30465" y="27859"/>
                  </a:lnTo>
                  <a:cubicBezTo>
                    <a:pt x="31803" y="26405"/>
                    <a:pt x="33672" y="25605"/>
                    <a:pt x="35606" y="25605"/>
                  </a:cubicBezTo>
                  <a:close/>
                  <a:moveTo>
                    <a:pt x="124475" y="28056"/>
                  </a:moveTo>
                  <a:cubicBezTo>
                    <a:pt x="127650" y="28056"/>
                    <a:pt x="130827" y="30135"/>
                    <a:pt x="130867" y="34292"/>
                  </a:cubicBezTo>
                  <a:cubicBezTo>
                    <a:pt x="130389" y="34187"/>
                    <a:pt x="129906" y="34136"/>
                    <a:pt x="129427" y="34136"/>
                  </a:cubicBezTo>
                  <a:cubicBezTo>
                    <a:pt x="127574" y="34136"/>
                    <a:pt x="125776" y="34904"/>
                    <a:pt x="124487" y="36299"/>
                  </a:cubicBezTo>
                  <a:cubicBezTo>
                    <a:pt x="123213" y="34927"/>
                    <a:pt x="121434" y="34140"/>
                    <a:pt x="119564" y="34140"/>
                  </a:cubicBezTo>
                  <a:cubicBezTo>
                    <a:pt x="119553" y="34140"/>
                    <a:pt x="119543" y="34140"/>
                    <a:pt x="119532" y="34140"/>
                  </a:cubicBezTo>
                  <a:cubicBezTo>
                    <a:pt x="119048" y="34140"/>
                    <a:pt x="118564" y="34185"/>
                    <a:pt x="118089" y="34292"/>
                  </a:cubicBezTo>
                  <a:cubicBezTo>
                    <a:pt x="118125" y="30135"/>
                    <a:pt x="121299" y="28056"/>
                    <a:pt x="124475" y="28056"/>
                  </a:cubicBezTo>
                  <a:close/>
                  <a:moveTo>
                    <a:pt x="100943" y="28163"/>
                  </a:moveTo>
                  <a:cubicBezTo>
                    <a:pt x="104120" y="28163"/>
                    <a:pt x="107296" y="30242"/>
                    <a:pt x="107337" y="34400"/>
                  </a:cubicBezTo>
                  <a:cubicBezTo>
                    <a:pt x="106858" y="34295"/>
                    <a:pt x="106375" y="34244"/>
                    <a:pt x="105896" y="34244"/>
                  </a:cubicBezTo>
                  <a:cubicBezTo>
                    <a:pt x="104045" y="34244"/>
                    <a:pt x="102248" y="35008"/>
                    <a:pt x="100952" y="36393"/>
                  </a:cubicBezTo>
                  <a:lnTo>
                    <a:pt x="100952" y="36393"/>
                  </a:lnTo>
                  <a:cubicBezTo>
                    <a:pt x="99679" y="35024"/>
                    <a:pt x="97893" y="34247"/>
                    <a:pt x="96025" y="34247"/>
                  </a:cubicBezTo>
                  <a:cubicBezTo>
                    <a:pt x="96014" y="34247"/>
                    <a:pt x="96004" y="34247"/>
                    <a:pt x="95993" y="34248"/>
                  </a:cubicBezTo>
                  <a:cubicBezTo>
                    <a:pt x="95509" y="34248"/>
                    <a:pt x="95025" y="34292"/>
                    <a:pt x="94550" y="34400"/>
                  </a:cubicBezTo>
                  <a:cubicBezTo>
                    <a:pt x="94590" y="30242"/>
                    <a:pt x="97767" y="28163"/>
                    <a:pt x="100943" y="28163"/>
                  </a:cubicBezTo>
                  <a:close/>
                  <a:moveTo>
                    <a:pt x="77631" y="28160"/>
                  </a:moveTo>
                  <a:cubicBezTo>
                    <a:pt x="80803" y="28160"/>
                    <a:pt x="83975" y="30235"/>
                    <a:pt x="84021" y="34387"/>
                  </a:cubicBezTo>
                  <a:lnTo>
                    <a:pt x="84021" y="34387"/>
                  </a:lnTo>
                  <a:cubicBezTo>
                    <a:pt x="83552" y="34288"/>
                    <a:pt x="83080" y="34239"/>
                    <a:pt x="82612" y="34239"/>
                  </a:cubicBezTo>
                  <a:cubicBezTo>
                    <a:pt x="80751" y="34239"/>
                    <a:pt x="78950" y="35006"/>
                    <a:pt x="77651" y="36398"/>
                  </a:cubicBezTo>
                  <a:cubicBezTo>
                    <a:pt x="76377" y="35026"/>
                    <a:pt x="74589" y="34247"/>
                    <a:pt x="72710" y="34247"/>
                  </a:cubicBezTo>
                  <a:cubicBezTo>
                    <a:pt x="72699" y="34247"/>
                    <a:pt x="72688" y="34247"/>
                    <a:pt x="72678" y="34248"/>
                  </a:cubicBezTo>
                  <a:cubicBezTo>
                    <a:pt x="72194" y="34248"/>
                    <a:pt x="71710" y="34292"/>
                    <a:pt x="71235" y="34400"/>
                  </a:cubicBezTo>
                  <a:cubicBezTo>
                    <a:pt x="71275" y="30241"/>
                    <a:pt x="74454" y="28160"/>
                    <a:pt x="77631" y="28160"/>
                  </a:cubicBezTo>
                  <a:close/>
                  <a:moveTo>
                    <a:pt x="53992" y="28260"/>
                  </a:moveTo>
                  <a:cubicBezTo>
                    <a:pt x="57167" y="28260"/>
                    <a:pt x="60343" y="30336"/>
                    <a:pt x="60384" y="34488"/>
                  </a:cubicBezTo>
                  <a:lnTo>
                    <a:pt x="60384" y="34488"/>
                  </a:lnTo>
                  <a:cubicBezTo>
                    <a:pt x="59912" y="34387"/>
                    <a:pt x="59436" y="34338"/>
                    <a:pt x="58965" y="34338"/>
                  </a:cubicBezTo>
                  <a:cubicBezTo>
                    <a:pt x="57104" y="34338"/>
                    <a:pt x="55304" y="35104"/>
                    <a:pt x="54004" y="36497"/>
                  </a:cubicBezTo>
                  <a:cubicBezTo>
                    <a:pt x="52723" y="35117"/>
                    <a:pt x="50931" y="34337"/>
                    <a:pt x="49049" y="34337"/>
                  </a:cubicBezTo>
                  <a:cubicBezTo>
                    <a:pt x="48565" y="34337"/>
                    <a:pt x="48081" y="34391"/>
                    <a:pt x="47606" y="34489"/>
                  </a:cubicBezTo>
                  <a:cubicBezTo>
                    <a:pt x="47642" y="30336"/>
                    <a:pt x="50816" y="28260"/>
                    <a:pt x="53992" y="28260"/>
                  </a:cubicBezTo>
                  <a:close/>
                  <a:moveTo>
                    <a:pt x="7166" y="28348"/>
                  </a:moveTo>
                  <a:cubicBezTo>
                    <a:pt x="10341" y="28348"/>
                    <a:pt x="13516" y="30427"/>
                    <a:pt x="13556" y="34588"/>
                  </a:cubicBezTo>
                  <a:cubicBezTo>
                    <a:pt x="13083" y="34486"/>
                    <a:pt x="12605" y="34436"/>
                    <a:pt x="12131" y="34436"/>
                  </a:cubicBezTo>
                  <a:cubicBezTo>
                    <a:pt x="10273" y="34436"/>
                    <a:pt x="8469" y="35201"/>
                    <a:pt x="7176" y="36586"/>
                  </a:cubicBezTo>
                  <a:cubicBezTo>
                    <a:pt x="5893" y="35223"/>
                    <a:pt x="4106" y="34445"/>
                    <a:pt x="2227" y="34445"/>
                  </a:cubicBezTo>
                  <a:cubicBezTo>
                    <a:pt x="2216" y="34445"/>
                    <a:pt x="2205" y="34445"/>
                    <a:pt x="2194" y="34445"/>
                  </a:cubicBezTo>
                  <a:lnTo>
                    <a:pt x="2212" y="34427"/>
                  </a:lnTo>
                  <a:cubicBezTo>
                    <a:pt x="1728" y="34427"/>
                    <a:pt x="1245" y="34481"/>
                    <a:pt x="770" y="34588"/>
                  </a:cubicBezTo>
                  <a:cubicBezTo>
                    <a:pt x="810" y="30429"/>
                    <a:pt x="3988" y="28348"/>
                    <a:pt x="7166" y="28348"/>
                  </a:cubicBezTo>
                  <a:close/>
                  <a:moveTo>
                    <a:pt x="30465" y="28364"/>
                  </a:moveTo>
                  <a:cubicBezTo>
                    <a:pt x="33638" y="28364"/>
                    <a:pt x="36811" y="30439"/>
                    <a:pt x="36854" y="34593"/>
                  </a:cubicBezTo>
                  <a:lnTo>
                    <a:pt x="36854" y="34593"/>
                  </a:lnTo>
                  <a:cubicBezTo>
                    <a:pt x="36384" y="34494"/>
                    <a:pt x="35912" y="34445"/>
                    <a:pt x="35443" y="34445"/>
                  </a:cubicBezTo>
                  <a:cubicBezTo>
                    <a:pt x="33580" y="34445"/>
                    <a:pt x="31775" y="35212"/>
                    <a:pt x="30483" y="36604"/>
                  </a:cubicBezTo>
                  <a:cubicBezTo>
                    <a:pt x="29201" y="35224"/>
                    <a:pt x="27409" y="34445"/>
                    <a:pt x="25528" y="34445"/>
                  </a:cubicBezTo>
                  <a:cubicBezTo>
                    <a:pt x="25044" y="34445"/>
                    <a:pt x="24560" y="34498"/>
                    <a:pt x="24085" y="34597"/>
                  </a:cubicBezTo>
                  <a:cubicBezTo>
                    <a:pt x="24116" y="30443"/>
                    <a:pt x="27290" y="28364"/>
                    <a:pt x="30465" y="28364"/>
                  </a:cubicBezTo>
                  <a:close/>
                  <a:moveTo>
                    <a:pt x="119327" y="34515"/>
                  </a:moveTo>
                  <a:cubicBezTo>
                    <a:pt x="121267" y="34515"/>
                    <a:pt x="123141" y="35318"/>
                    <a:pt x="124478" y="36765"/>
                  </a:cubicBezTo>
                  <a:cubicBezTo>
                    <a:pt x="124458" y="36765"/>
                    <a:pt x="124439" y="36765"/>
                    <a:pt x="124419" y="36765"/>
                  </a:cubicBezTo>
                  <a:cubicBezTo>
                    <a:pt x="122550" y="36765"/>
                    <a:pt x="120782" y="37604"/>
                    <a:pt x="119541" y="38907"/>
                  </a:cubicBezTo>
                  <a:cubicBezTo>
                    <a:pt x="119622" y="37312"/>
                    <a:pt x="119039" y="35816"/>
                    <a:pt x="118045" y="34633"/>
                  </a:cubicBezTo>
                  <a:cubicBezTo>
                    <a:pt x="118472" y="34554"/>
                    <a:pt x="118901" y="34515"/>
                    <a:pt x="119327" y="34515"/>
                  </a:cubicBezTo>
                  <a:close/>
                  <a:moveTo>
                    <a:pt x="129624" y="34515"/>
                  </a:moveTo>
                  <a:cubicBezTo>
                    <a:pt x="130049" y="34515"/>
                    <a:pt x="130477" y="34554"/>
                    <a:pt x="130903" y="34633"/>
                  </a:cubicBezTo>
                  <a:cubicBezTo>
                    <a:pt x="129908" y="35816"/>
                    <a:pt x="129326" y="37312"/>
                    <a:pt x="129415" y="38907"/>
                  </a:cubicBezTo>
                  <a:cubicBezTo>
                    <a:pt x="128165" y="37604"/>
                    <a:pt x="126397" y="36765"/>
                    <a:pt x="124537" y="36765"/>
                  </a:cubicBezTo>
                  <a:cubicBezTo>
                    <a:pt x="124517" y="36765"/>
                    <a:pt x="124498" y="36765"/>
                    <a:pt x="124478" y="36765"/>
                  </a:cubicBezTo>
                  <a:cubicBezTo>
                    <a:pt x="125815" y="35318"/>
                    <a:pt x="127689" y="34515"/>
                    <a:pt x="129624" y="34515"/>
                  </a:cubicBezTo>
                  <a:close/>
                  <a:moveTo>
                    <a:pt x="82770" y="34620"/>
                  </a:moveTo>
                  <a:cubicBezTo>
                    <a:pt x="83198" y="34620"/>
                    <a:pt x="83629" y="34660"/>
                    <a:pt x="84057" y="34740"/>
                  </a:cubicBezTo>
                  <a:cubicBezTo>
                    <a:pt x="83556" y="35341"/>
                    <a:pt x="83152" y="36031"/>
                    <a:pt x="82893" y="36765"/>
                  </a:cubicBezTo>
                  <a:lnTo>
                    <a:pt x="82875" y="36765"/>
                  </a:lnTo>
                  <a:cubicBezTo>
                    <a:pt x="82633" y="37473"/>
                    <a:pt x="82534" y="38208"/>
                    <a:pt x="82570" y="38952"/>
                  </a:cubicBezTo>
                  <a:cubicBezTo>
                    <a:pt x="81324" y="37644"/>
                    <a:pt x="79559" y="36810"/>
                    <a:pt x="77695" y="36810"/>
                  </a:cubicBezTo>
                  <a:cubicBezTo>
                    <a:pt x="79026" y="35399"/>
                    <a:pt x="80871" y="34620"/>
                    <a:pt x="82770" y="34620"/>
                  </a:cubicBezTo>
                  <a:close/>
                  <a:moveTo>
                    <a:pt x="95806" y="34620"/>
                  </a:moveTo>
                  <a:cubicBezTo>
                    <a:pt x="97710" y="34620"/>
                    <a:pt x="99556" y="35399"/>
                    <a:pt x="100894" y="36810"/>
                  </a:cubicBezTo>
                  <a:cubicBezTo>
                    <a:pt x="99021" y="36810"/>
                    <a:pt x="97256" y="37644"/>
                    <a:pt x="96011" y="38952"/>
                  </a:cubicBezTo>
                  <a:cubicBezTo>
                    <a:pt x="96047" y="38208"/>
                    <a:pt x="95948" y="37473"/>
                    <a:pt x="95706" y="36765"/>
                  </a:cubicBezTo>
                  <a:lnTo>
                    <a:pt x="95679" y="36765"/>
                  </a:lnTo>
                  <a:cubicBezTo>
                    <a:pt x="95419" y="36031"/>
                    <a:pt x="95025" y="35341"/>
                    <a:pt x="94514" y="34740"/>
                  </a:cubicBezTo>
                  <a:cubicBezTo>
                    <a:pt x="94944" y="34660"/>
                    <a:pt x="95377" y="34620"/>
                    <a:pt x="95806" y="34620"/>
                  </a:cubicBezTo>
                  <a:close/>
                  <a:moveTo>
                    <a:pt x="59142" y="34720"/>
                  </a:moveTo>
                  <a:cubicBezTo>
                    <a:pt x="59570" y="34720"/>
                    <a:pt x="60000" y="34759"/>
                    <a:pt x="60429" y="34839"/>
                  </a:cubicBezTo>
                  <a:cubicBezTo>
                    <a:pt x="59434" y="36022"/>
                    <a:pt x="58852" y="37518"/>
                    <a:pt x="58941" y="39113"/>
                  </a:cubicBezTo>
                  <a:cubicBezTo>
                    <a:pt x="57691" y="37810"/>
                    <a:pt x="55923" y="36971"/>
                    <a:pt x="54063" y="36971"/>
                  </a:cubicBezTo>
                  <a:cubicBezTo>
                    <a:pt x="54043" y="36971"/>
                    <a:pt x="54024" y="36971"/>
                    <a:pt x="54004" y="36972"/>
                  </a:cubicBezTo>
                  <a:cubicBezTo>
                    <a:pt x="53984" y="36971"/>
                    <a:pt x="53964" y="36971"/>
                    <a:pt x="53945" y="36971"/>
                  </a:cubicBezTo>
                  <a:cubicBezTo>
                    <a:pt x="52076" y="36971"/>
                    <a:pt x="50308" y="37810"/>
                    <a:pt x="49067" y="39113"/>
                  </a:cubicBezTo>
                  <a:cubicBezTo>
                    <a:pt x="49147" y="37518"/>
                    <a:pt x="48565" y="36022"/>
                    <a:pt x="47579" y="34839"/>
                  </a:cubicBezTo>
                  <a:cubicBezTo>
                    <a:pt x="48004" y="34760"/>
                    <a:pt x="48431" y="34721"/>
                    <a:pt x="48855" y="34721"/>
                  </a:cubicBezTo>
                  <a:cubicBezTo>
                    <a:pt x="50785" y="34721"/>
                    <a:pt x="52658" y="35523"/>
                    <a:pt x="53995" y="36963"/>
                  </a:cubicBezTo>
                  <a:lnTo>
                    <a:pt x="54004" y="36963"/>
                  </a:lnTo>
                  <a:cubicBezTo>
                    <a:pt x="55339" y="35517"/>
                    <a:pt x="57210" y="34720"/>
                    <a:pt x="59142" y="34720"/>
                  </a:cubicBezTo>
                  <a:close/>
                  <a:moveTo>
                    <a:pt x="12301" y="34821"/>
                  </a:moveTo>
                  <a:cubicBezTo>
                    <a:pt x="12724" y="34821"/>
                    <a:pt x="13150" y="34859"/>
                    <a:pt x="13574" y="34938"/>
                  </a:cubicBezTo>
                  <a:cubicBezTo>
                    <a:pt x="13063" y="35538"/>
                    <a:pt x="12669" y="36228"/>
                    <a:pt x="12409" y="36972"/>
                  </a:cubicBezTo>
                  <a:lnTo>
                    <a:pt x="12382" y="36972"/>
                  </a:lnTo>
                  <a:cubicBezTo>
                    <a:pt x="12141" y="37670"/>
                    <a:pt x="12042" y="38414"/>
                    <a:pt x="12087" y="39149"/>
                  </a:cubicBezTo>
                  <a:cubicBezTo>
                    <a:pt x="10841" y="37850"/>
                    <a:pt x="9076" y="37007"/>
                    <a:pt x="7212" y="37007"/>
                  </a:cubicBezTo>
                  <a:cubicBezTo>
                    <a:pt x="8547" y="35599"/>
                    <a:pt x="10392" y="34821"/>
                    <a:pt x="12301" y="34821"/>
                  </a:cubicBezTo>
                  <a:close/>
                  <a:moveTo>
                    <a:pt x="25305" y="34821"/>
                  </a:moveTo>
                  <a:cubicBezTo>
                    <a:pt x="27216" y="34821"/>
                    <a:pt x="29067" y="35599"/>
                    <a:pt x="30402" y="37007"/>
                  </a:cubicBezTo>
                  <a:cubicBezTo>
                    <a:pt x="28538" y="37007"/>
                    <a:pt x="26764" y="37841"/>
                    <a:pt x="25519" y="39149"/>
                  </a:cubicBezTo>
                  <a:cubicBezTo>
                    <a:pt x="25563" y="38414"/>
                    <a:pt x="25456" y="37670"/>
                    <a:pt x="25223" y="36972"/>
                  </a:cubicBezTo>
                  <a:lnTo>
                    <a:pt x="25196" y="36972"/>
                  </a:lnTo>
                  <a:cubicBezTo>
                    <a:pt x="24936" y="36228"/>
                    <a:pt x="24542" y="35538"/>
                    <a:pt x="24031" y="34938"/>
                  </a:cubicBezTo>
                  <a:cubicBezTo>
                    <a:pt x="24455" y="34859"/>
                    <a:pt x="24882" y="34821"/>
                    <a:pt x="25305" y="34821"/>
                  </a:cubicBezTo>
                  <a:close/>
                  <a:moveTo>
                    <a:pt x="106096" y="34617"/>
                  </a:moveTo>
                  <a:cubicBezTo>
                    <a:pt x="106559" y="34617"/>
                    <a:pt x="107026" y="34664"/>
                    <a:pt x="107489" y="34758"/>
                  </a:cubicBezTo>
                  <a:cubicBezTo>
                    <a:pt x="106495" y="35995"/>
                    <a:pt x="105948" y="37563"/>
                    <a:pt x="106127" y="39212"/>
                  </a:cubicBezTo>
                  <a:cubicBezTo>
                    <a:pt x="104873" y="37760"/>
                    <a:pt x="103000" y="36810"/>
                    <a:pt x="101011" y="36810"/>
                  </a:cubicBezTo>
                  <a:cubicBezTo>
                    <a:pt x="102344" y="35398"/>
                    <a:pt x="104192" y="34617"/>
                    <a:pt x="106096" y="34617"/>
                  </a:cubicBezTo>
                  <a:close/>
                  <a:moveTo>
                    <a:pt x="70794" y="30109"/>
                  </a:moveTo>
                  <a:cubicBezTo>
                    <a:pt x="71289" y="30109"/>
                    <a:pt x="71788" y="30161"/>
                    <a:pt x="72283" y="30269"/>
                  </a:cubicBezTo>
                  <a:cubicBezTo>
                    <a:pt x="71289" y="31524"/>
                    <a:pt x="70742" y="33110"/>
                    <a:pt x="70939" y="34785"/>
                  </a:cubicBezTo>
                  <a:lnTo>
                    <a:pt x="70957" y="34785"/>
                  </a:lnTo>
                  <a:cubicBezTo>
                    <a:pt x="71462" y="34672"/>
                    <a:pt x="71973" y="34617"/>
                    <a:pt x="72479" y="34617"/>
                  </a:cubicBezTo>
                  <a:cubicBezTo>
                    <a:pt x="74381" y="34617"/>
                    <a:pt x="76233" y="35395"/>
                    <a:pt x="77570" y="36810"/>
                  </a:cubicBezTo>
                  <a:cubicBezTo>
                    <a:pt x="75527" y="36810"/>
                    <a:pt x="73601" y="37814"/>
                    <a:pt x="72346" y="39337"/>
                  </a:cubicBezTo>
                  <a:cubicBezTo>
                    <a:pt x="72694" y="35639"/>
                    <a:pt x="69398" y="32366"/>
                    <a:pt x="65704" y="32366"/>
                  </a:cubicBezTo>
                  <a:cubicBezTo>
                    <a:pt x="65687" y="32366"/>
                    <a:pt x="65670" y="32366"/>
                    <a:pt x="65653" y="32366"/>
                  </a:cubicBezTo>
                  <a:lnTo>
                    <a:pt x="65653" y="32366"/>
                  </a:lnTo>
                  <a:cubicBezTo>
                    <a:pt x="66994" y="30911"/>
                    <a:pt x="68863" y="30109"/>
                    <a:pt x="70794" y="30109"/>
                  </a:cubicBezTo>
                  <a:close/>
                  <a:moveTo>
                    <a:pt x="35613" y="34809"/>
                  </a:moveTo>
                  <a:cubicBezTo>
                    <a:pt x="36073" y="34809"/>
                    <a:pt x="36537" y="34854"/>
                    <a:pt x="36997" y="34946"/>
                  </a:cubicBezTo>
                  <a:cubicBezTo>
                    <a:pt x="36013" y="36189"/>
                    <a:pt x="35458" y="37762"/>
                    <a:pt x="35634" y="39407"/>
                  </a:cubicBezTo>
                  <a:lnTo>
                    <a:pt x="35634" y="39407"/>
                  </a:lnTo>
                  <a:cubicBezTo>
                    <a:pt x="34388" y="37948"/>
                    <a:pt x="32507" y="36998"/>
                    <a:pt x="30519" y="36998"/>
                  </a:cubicBezTo>
                  <a:cubicBezTo>
                    <a:pt x="31861" y="35584"/>
                    <a:pt x="33709" y="34809"/>
                    <a:pt x="35613" y="34809"/>
                  </a:cubicBezTo>
                  <a:close/>
                  <a:moveTo>
                    <a:pt x="136132" y="32662"/>
                  </a:moveTo>
                  <a:cubicBezTo>
                    <a:pt x="139308" y="32662"/>
                    <a:pt x="142484" y="34740"/>
                    <a:pt x="142525" y="38898"/>
                  </a:cubicBezTo>
                  <a:cubicBezTo>
                    <a:pt x="142046" y="38793"/>
                    <a:pt x="141563" y="38742"/>
                    <a:pt x="141084" y="38742"/>
                  </a:cubicBezTo>
                  <a:cubicBezTo>
                    <a:pt x="139231" y="38742"/>
                    <a:pt x="137433" y="39508"/>
                    <a:pt x="136145" y="40896"/>
                  </a:cubicBezTo>
                  <a:cubicBezTo>
                    <a:pt x="134863" y="39525"/>
                    <a:pt x="133071" y="38737"/>
                    <a:pt x="131190" y="38737"/>
                  </a:cubicBezTo>
                  <a:cubicBezTo>
                    <a:pt x="130706" y="38737"/>
                    <a:pt x="130222" y="38791"/>
                    <a:pt x="129747" y="38898"/>
                  </a:cubicBezTo>
                  <a:cubicBezTo>
                    <a:pt x="129783" y="34740"/>
                    <a:pt x="132957" y="32662"/>
                    <a:pt x="136132" y="32662"/>
                  </a:cubicBezTo>
                  <a:close/>
                  <a:moveTo>
                    <a:pt x="112818" y="32662"/>
                  </a:moveTo>
                  <a:cubicBezTo>
                    <a:pt x="115995" y="32662"/>
                    <a:pt x="119174" y="34740"/>
                    <a:pt x="119218" y="38898"/>
                  </a:cubicBezTo>
                  <a:cubicBezTo>
                    <a:pt x="118738" y="38793"/>
                    <a:pt x="118254" y="38742"/>
                    <a:pt x="117774" y="38742"/>
                  </a:cubicBezTo>
                  <a:cubicBezTo>
                    <a:pt x="115916" y="38742"/>
                    <a:pt x="114117" y="39510"/>
                    <a:pt x="112821" y="40905"/>
                  </a:cubicBezTo>
                  <a:cubicBezTo>
                    <a:pt x="111548" y="39525"/>
                    <a:pt x="109756" y="38746"/>
                    <a:pt x="107874" y="38746"/>
                  </a:cubicBezTo>
                  <a:cubicBezTo>
                    <a:pt x="107391" y="38746"/>
                    <a:pt x="106907" y="38791"/>
                    <a:pt x="106432" y="38898"/>
                  </a:cubicBezTo>
                  <a:cubicBezTo>
                    <a:pt x="106468" y="34740"/>
                    <a:pt x="109642" y="32662"/>
                    <a:pt x="112818" y="32662"/>
                  </a:cubicBezTo>
                  <a:close/>
                  <a:moveTo>
                    <a:pt x="89290" y="32762"/>
                  </a:moveTo>
                  <a:cubicBezTo>
                    <a:pt x="91871" y="32762"/>
                    <a:pt x="94452" y="34136"/>
                    <a:pt x="95348" y="36882"/>
                  </a:cubicBezTo>
                  <a:lnTo>
                    <a:pt x="95375" y="36882"/>
                  </a:lnTo>
                  <a:cubicBezTo>
                    <a:pt x="95572" y="37545"/>
                    <a:pt x="95679" y="38235"/>
                    <a:pt x="95688" y="38934"/>
                  </a:cubicBezTo>
                  <a:cubicBezTo>
                    <a:pt x="95213" y="38832"/>
                    <a:pt x="94735" y="38782"/>
                    <a:pt x="94260" y="38782"/>
                  </a:cubicBezTo>
                  <a:cubicBezTo>
                    <a:pt x="92399" y="38782"/>
                    <a:pt x="90599" y="39549"/>
                    <a:pt x="89299" y="40941"/>
                  </a:cubicBezTo>
                  <a:cubicBezTo>
                    <a:pt x="88018" y="39561"/>
                    <a:pt x="86226" y="38782"/>
                    <a:pt x="84344" y="38782"/>
                  </a:cubicBezTo>
                  <a:cubicBezTo>
                    <a:pt x="83860" y="38782"/>
                    <a:pt x="83376" y="38835"/>
                    <a:pt x="82902" y="38934"/>
                  </a:cubicBezTo>
                  <a:cubicBezTo>
                    <a:pt x="82902" y="38235"/>
                    <a:pt x="83009" y="37545"/>
                    <a:pt x="83215" y="36882"/>
                  </a:cubicBezTo>
                  <a:lnTo>
                    <a:pt x="83233" y="36882"/>
                  </a:lnTo>
                  <a:cubicBezTo>
                    <a:pt x="84129" y="34136"/>
                    <a:pt x="86710" y="32762"/>
                    <a:pt x="89290" y="32762"/>
                  </a:cubicBezTo>
                  <a:close/>
                  <a:moveTo>
                    <a:pt x="42338" y="32863"/>
                  </a:moveTo>
                  <a:cubicBezTo>
                    <a:pt x="45512" y="32863"/>
                    <a:pt x="48684" y="34938"/>
                    <a:pt x="48726" y="39091"/>
                  </a:cubicBezTo>
                  <a:lnTo>
                    <a:pt x="48726" y="39091"/>
                  </a:lnTo>
                  <a:cubicBezTo>
                    <a:pt x="48257" y="38992"/>
                    <a:pt x="47785" y="38943"/>
                    <a:pt x="47316" y="38943"/>
                  </a:cubicBezTo>
                  <a:cubicBezTo>
                    <a:pt x="45455" y="38943"/>
                    <a:pt x="43655" y="39710"/>
                    <a:pt x="42355" y="41102"/>
                  </a:cubicBezTo>
                  <a:cubicBezTo>
                    <a:pt x="41081" y="39730"/>
                    <a:pt x="39293" y="38952"/>
                    <a:pt x="37414" y="38952"/>
                  </a:cubicBezTo>
                  <a:cubicBezTo>
                    <a:pt x="37404" y="38952"/>
                    <a:pt x="37393" y="38952"/>
                    <a:pt x="37382" y="38952"/>
                  </a:cubicBezTo>
                  <a:cubicBezTo>
                    <a:pt x="36898" y="38952"/>
                    <a:pt x="36415" y="38997"/>
                    <a:pt x="35940" y="39104"/>
                  </a:cubicBezTo>
                  <a:cubicBezTo>
                    <a:pt x="35980" y="34944"/>
                    <a:pt x="39160" y="32863"/>
                    <a:pt x="42338" y="32863"/>
                  </a:cubicBezTo>
                  <a:close/>
                  <a:moveTo>
                    <a:pt x="65648" y="32868"/>
                  </a:moveTo>
                  <a:cubicBezTo>
                    <a:pt x="68825" y="32868"/>
                    <a:pt x="72001" y="34946"/>
                    <a:pt x="72041" y="39104"/>
                  </a:cubicBezTo>
                  <a:cubicBezTo>
                    <a:pt x="71563" y="38999"/>
                    <a:pt x="71081" y="38948"/>
                    <a:pt x="70602" y="38948"/>
                  </a:cubicBezTo>
                  <a:cubicBezTo>
                    <a:pt x="68748" y="38948"/>
                    <a:pt x="66949" y="39716"/>
                    <a:pt x="65653" y="41111"/>
                  </a:cubicBezTo>
                  <a:cubicBezTo>
                    <a:pt x="64371" y="39731"/>
                    <a:pt x="62579" y="38952"/>
                    <a:pt x="60697" y="38952"/>
                  </a:cubicBezTo>
                  <a:cubicBezTo>
                    <a:pt x="60214" y="38952"/>
                    <a:pt x="59730" y="38997"/>
                    <a:pt x="59255" y="39104"/>
                  </a:cubicBezTo>
                  <a:cubicBezTo>
                    <a:pt x="59295" y="34946"/>
                    <a:pt x="62472" y="32868"/>
                    <a:pt x="65648" y="32868"/>
                  </a:cubicBezTo>
                  <a:close/>
                  <a:moveTo>
                    <a:pt x="18803" y="32968"/>
                  </a:moveTo>
                  <a:cubicBezTo>
                    <a:pt x="21386" y="32968"/>
                    <a:pt x="23968" y="34342"/>
                    <a:pt x="24864" y="37088"/>
                  </a:cubicBezTo>
                  <a:lnTo>
                    <a:pt x="24882" y="37088"/>
                  </a:lnTo>
                  <a:cubicBezTo>
                    <a:pt x="25088" y="37751"/>
                    <a:pt x="25196" y="38441"/>
                    <a:pt x="25196" y="39140"/>
                  </a:cubicBezTo>
                  <a:cubicBezTo>
                    <a:pt x="24723" y="39038"/>
                    <a:pt x="24246" y="38988"/>
                    <a:pt x="23772" y="38988"/>
                  </a:cubicBezTo>
                  <a:cubicBezTo>
                    <a:pt x="21913" y="38988"/>
                    <a:pt x="20107" y="39755"/>
                    <a:pt x="18807" y="41147"/>
                  </a:cubicBezTo>
                  <a:cubicBezTo>
                    <a:pt x="17526" y="39767"/>
                    <a:pt x="15734" y="38988"/>
                    <a:pt x="13852" y="38988"/>
                  </a:cubicBezTo>
                  <a:cubicBezTo>
                    <a:pt x="13368" y="38988"/>
                    <a:pt x="12884" y="39041"/>
                    <a:pt x="12409" y="39140"/>
                  </a:cubicBezTo>
                  <a:cubicBezTo>
                    <a:pt x="12409" y="38441"/>
                    <a:pt x="12517" y="37751"/>
                    <a:pt x="12723" y="37088"/>
                  </a:cubicBezTo>
                  <a:lnTo>
                    <a:pt x="12741" y="37088"/>
                  </a:lnTo>
                  <a:cubicBezTo>
                    <a:pt x="13637" y="34342"/>
                    <a:pt x="16220" y="32968"/>
                    <a:pt x="18803" y="32968"/>
                  </a:cubicBezTo>
                  <a:close/>
                  <a:moveTo>
                    <a:pt x="117968" y="39112"/>
                  </a:moveTo>
                  <a:cubicBezTo>
                    <a:pt x="118392" y="39112"/>
                    <a:pt x="118820" y="39151"/>
                    <a:pt x="119245" y="39230"/>
                  </a:cubicBezTo>
                  <a:cubicBezTo>
                    <a:pt x="118726" y="39848"/>
                    <a:pt x="118322" y="40565"/>
                    <a:pt x="118063" y="41326"/>
                  </a:cubicBezTo>
                  <a:lnTo>
                    <a:pt x="118063" y="41317"/>
                  </a:lnTo>
                  <a:lnTo>
                    <a:pt x="118054" y="41344"/>
                  </a:lnTo>
                  <a:cubicBezTo>
                    <a:pt x="118054" y="41353"/>
                    <a:pt x="118045" y="41362"/>
                    <a:pt x="118036" y="41380"/>
                  </a:cubicBezTo>
                  <a:cubicBezTo>
                    <a:pt x="117812" y="42061"/>
                    <a:pt x="117713" y="42787"/>
                    <a:pt x="117758" y="43504"/>
                  </a:cubicBezTo>
                  <a:cubicBezTo>
                    <a:pt x="116508" y="42200"/>
                    <a:pt x="114748" y="41362"/>
                    <a:pt x="112888" y="41362"/>
                  </a:cubicBezTo>
                  <a:cubicBezTo>
                    <a:pt x="112869" y="41362"/>
                    <a:pt x="112849" y="41362"/>
                    <a:pt x="112830" y="41362"/>
                  </a:cubicBezTo>
                  <a:cubicBezTo>
                    <a:pt x="114167" y="39915"/>
                    <a:pt x="116034" y="39112"/>
                    <a:pt x="117968" y="39112"/>
                  </a:cubicBezTo>
                  <a:close/>
                  <a:moveTo>
                    <a:pt x="130986" y="39112"/>
                  </a:moveTo>
                  <a:cubicBezTo>
                    <a:pt x="132916" y="39112"/>
                    <a:pt x="134791" y="39915"/>
                    <a:pt x="136136" y="41362"/>
                  </a:cubicBezTo>
                  <a:cubicBezTo>
                    <a:pt x="136116" y="41362"/>
                    <a:pt x="136096" y="41362"/>
                    <a:pt x="136077" y="41362"/>
                  </a:cubicBezTo>
                  <a:cubicBezTo>
                    <a:pt x="134208" y="41362"/>
                    <a:pt x="132440" y="42200"/>
                    <a:pt x="131199" y="43504"/>
                  </a:cubicBezTo>
                  <a:cubicBezTo>
                    <a:pt x="131234" y="42787"/>
                    <a:pt x="131136" y="42070"/>
                    <a:pt x="130912" y="41389"/>
                  </a:cubicBezTo>
                  <a:lnTo>
                    <a:pt x="130912" y="41380"/>
                  </a:lnTo>
                  <a:cubicBezTo>
                    <a:pt x="130912" y="41371"/>
                    <a:pt x="130903" y="41362"/>
                    <a:pt x="130903" y="41344"/>
                  </a:cubicBezTo>
                  <a:cubicBezTo>
                    <a:pt x="130894" y="41335"/>
                    <a:pt x="130903" y="41335"/>
                    <a:pt x="130894" y="41326"/>
                  </a:cubicBezTo>
                  <a:cubicBezTo>
                    <a:pt x="130625" y="40556"/>
                    <a:pt x="130231" y="39848"/>
                    <a:pt x="129711" y="39230"/>
                  </a:cubicBezTo>
                  <a:cubicBezTo>
                    <a:pt x="130135" y="39151"/>
                    <a:pt x="130562" y="39112"/>
                    <a:pt x="130986" y="39112"/>
                  </a:cubicBezTo>
                  <a:close/>
                  <a:moveTo>
                    <a:pt x="84143" y="39166"/>
                  </a:moveTo>
                  <a:cubicBezTo>
                    <a:pt x="86077" y="39166"/>
                    <a:pt x="87946" y="39968"/>
                    <a:pt x="89290" y="41416"/>
                  </a:cubicBezTo>
                  <a:cubicBezTo>
                    <a:pt x="89271" y="41416"/>
                    <a:pt x="89251" y="41416"/>
                    <a:pt x="89231" y="41416"/>
                  </a:cubicBezTo>
                  <a:cubicBezTo>
                    <a:pt x="87362" y="41416"/>
                    <a:pt x="85595" y="42254"/>
                    <a:pt x="84353" y="43557"/>
                  </a:cubicBezTo>
                  <a:cubicBezTo>
                    <a:pt x="84434" y="41963"/>
                    <a:pt x="83851" y="40457"/>
                    <a:pt x="82866" y="39283"/>
                  </a:cubicBezTo>
                  <a:cubicBezTo>
                    <a:pt x="83291" y="39204"/>
                    <a:pt x="83719" y="39166"/>
                    <a:pt x="84143" y="39166"/>
                  </a:cubicBezTo>
                  <a:close/>
                  <a:moveTo>
                    <a:pt x="94430" y="39165"/>
                  </a:moveTo>
                  <a:cubicBezTo>
                    <a:pt x="94857" y="39165"/>
                    <a:pt x="95287" y="39204"/>
                    <a:pt x="95715" y="39283"/>
                  </a:cubicBezTo>
                  <a:cubicBezTo>
                    <a:pt x="94720" y="40466"/>
                    <a:pt x="94138" y="41963"/>
                    <a:pt x="94228" y="43557"/>
                  </a:cubicBezTo>
                  <a:cubicBezTo>
                    <a:pt x="92977" y="42254"/>
                    <a:pt x="91218" y="41416"/>
                    <a:pt x="89350" y="41416"/>
                  </a:cubicBezTo>
                  <a:cubicBezTo>
                    <a:pt x="89330" y="41416"/>
                    <a:pt x="89310" y="41416"/>
                    <a:pt x="89290" y="41416"/>
                  </a:cubicBezTo>
                  <a:cubicBezTo>
                    <a:pt x="90626" y="39963"/>
                    <a:pt x="92497" y="39165"/>
                    <a:pt x="94430" y="39165"/>
                  </a:cubicBezTo>
                  <a:close/>
                  <a:moveTo>
                    <a:pt x="47493" y="39318"/>
                  </a:moveTo>
                  <a:cubicBezTo>
                    <a:pt x="47917" y="39318"/>
                    <a:pt x="48345" y="39357"/>
                    <a:pt x="48771" y="39436"/>
                  </a:cubicBezTo>
                  <a:cubicBezTo>
                    <a:pt x="48242" y="40054"/>
                    <a:pt x="47839" y="40762"/>
                    <a:pt x="47579" y="41523"/>
                  </a:cubicBezTo>
                  <a:cubicBezTo>
                    <a:pt x="47579" y="41532"/>
                    <a:pt x="47579" y="41532"/>
                    <a:pt x="47579" y="41541"/>
                  </a:cubicBezTo>
                  <a:lnTo>
                    <a:pt x="47561" y="41586"/>
                  </a:lnTo>
                  <a:cubicBezTo>
                    <a:pt x="47337" y="42267"/>
                    <a:pt x="47239" y="42984"/>
                    <a:pt x="47275" y="43710"/>
                  </a:cubicBezTo>
                  <a:cubicBezTo>
                    <a:pt x="46033" y="42406"/>
                    <a:pt x="44274" y="41568"/>
                    <a:pt x="42406" y="41568"/>
                  </a:cubicBezTo>
                  <a:cubicBezTo>
                    <a:pt x="42386" y="41568"/>
                    <a:pt x="42366" y="41568"/>
                    <a:pt x="42346" y="41568"/>
                  </a:cubicBezTo>
                  <a:cubicBezTo>
                    <a:pt x="43684" y="40121"/>
                    <a:pt x="45557" y="39318"/>
                    <a:pt x="47493" y="39318"/>
                  </a:cubicBezTo>
                  <a:close/>
                  <a:moveTo>
                    <a:pt x="60506" y="39318"/>
                  </a:moveTo>
                  <a:cubicBezTo>
                    <a:pt x="62442" y="39318"/>
                    <a:pt x="64315" y="40121"/>
                    <a:pt x="65653" y="41568"/>
                  </a:cubicBezTo>
                  <a:cubicBezTo>
                    <a:pt x="65633" y="41568"/>
                    <a:pt x="65613" y="41568"/>
                    <a:pt x="65593" y="41568"/>
                  </a:cubicBezTo>
                  <a:cubicBezTo>
                    <a:pt x="63724" y="41568"/>
                    <a:pt x="61965" y="42398"/>
                    <a:pt x="60715" y="43710"/>
                  </a:cubicBezTo>
                  <a:cubicBezTo>
                    <a:pt x="60751" y="42984"/>
                    <a:pt x="60662" y="42267"/>
                    <a:pt x="60438" y="41586"/>
                  </a:cubicBezTo>
                  <a:cubicBezTo>
                    <a:pt x="60438" y="41577"/>
                    <a:pt x="60429" y="41559"/>
                    <a:pt x="60420" y="41550"/>
                  </a:cubicBezTo>
                  <a:cubicBezTo>
                    <a:pt x="60420" y="41541"/>
                    <a:pt x="60420" y="41532"/>
                    <a:pt x="60411" y="41532"/>
                  </a:cubicBezTo>
                  <a:cubicBezTo>
                    <a:pt x="60151" y="40762"/>
                    <a:pt x="59748" y="40054"/>
                    <a:pt x="59228" y="39436"/>
                  </a:cubicBezTo>
                  <a:cubicBezTo>
                    <a:pt x="59654" y="39357"/>
                    <a:pt x="60082" y="39318"/>
                    <a:pt x="60506" y="39318"/>
                  </a:cubicBezTo>
                  <a:close/>
                  <a:moveTo>
                    <a:pt x="23963" y="39353"/>
                  </a:moveTo>
                  <a:cubicBezTo>
                    <a:pt x="24391" y="39353"/>
                    <a:pt x="24821" y="39392"/>
                    <a:pt x="25250" y="39472"/>
                  </a:cubicBezTo>
                  <a:cubicBezTo>
                    <a:pt x="24255" y="40654"/>
                    <a:pt x="23673" y="42151"/>
                    <a:pt x="23753" y="43746"/>
                  </a:cubicBezTo>
                  <a:cubicBezTo>
                    <a:pt x="22512" y="42442"/>
                    <a:pt x="20744" y="41604"/>
                    <a:pt x="18884" y="41604"/>
                  </a:cubicBezTo>
                  <a:cubicBezTo>
                    <a:pt x="18864" y="41604"/>
                    <a:pt x="18845" y="41604"/>
                    <a:pt x="18825" y="41604"/>
                  </a:cubicBezTo>
                  <a:cubicBezTo>
                    <a:pt x="18805" y="41604"/>
                    <a:pt x="18786" y="41604"/>
                    <a:pt x="18766" y="41604"/>
                  </a:cubicBezTo>
                  <a:cubicBezTo>
                    <a:pt x="16897" y="41604"/>
                    <a:pt x="15129" y="42442"/>
                    <a:pt x="13888" y="43746"/>
                  </a:cubicBezTo>
                  <a:cubicBezTo>
                    <a:pt x="13951" y="42160"/>
                    <a:pt x="13368" y="40663"/>
                    <a:pt x="12382" y="39480"/>
                  </a:cubicBezTo>
                  <a:lnTo>
                    <a:pt x="12391" y="39472"/>
                  </a:lnTo>
                  <a:cubicBezTo>
                    <a:pt x="12820" y="39392"/>
                    <a:pt x="13250" y="39353"/>
                    <a:pt x="13678" y="39353"/>
                  </a:cubicBezTo>
                  <a:cubicBezTo>
                    <a:pt x="15611" y="39353"/>
                    <a:pt x="17482" y="40150"/>
                    <a:pt x="18825" y="41595"/>
                  </a:cubicBezTo>
                  <a:cubicBezTo>
                    <a:pt x="20161" y="40150"/>
                    <a:pt x="22031" y="39353"/>
                    <a:pt x="23963" y="39353"/>
                  </a:cubicBezTo>
                  <a:close/>
                  <a:moveTo>
                    <a:pt x="107663" y="39105"/>
                  </a:moveTo>
                  <a:cubicBezTo>
                    <a:pt x="109597" y="39105"/>
                    <a:pt x="111471" y="39906"/>
                    <a:pt x="112812" y="41353"/>
                  </a:cubicBezTo>
                  <a:cubicBezTo>
                    <a:pt x="112793" y="41353"/>
                    <a:pt x="112774" y="41353"/>
                    <a:pt x="112756" y="41353"/>
                  </a:cubicBezTo>
                  <a:cubicBezTo>
                    <a:pt x="110769" y="41353"/>
                    <a:pt x="108902" y="42299"/>
                    <a:pt x="107650" y="43755"/>
                  </a:cubicBezTo>
                  <a:lnTo>
                    <a:pt x="107650" y="43755"/>
                  </a:lnTo>
                  <a:cubicBezTo>
                    <a:pt x="107803" y="42088"/>
                    <a:pt x="107211" y="40511"/>
                    <a:pt x="106172" y="39274"/>
                  </a:cubicBezTo>
                  <a:lnTo>
                    <a:pt x="106172" y="39265"/>
                  </a:lnTo>
                  <a:cubicBezTo>
                    <a:pt x="106668" y="39158"/>
                    <a:pt x="107167" y="39105"/>
                    <a:pt x="107663" y="39105"/>
                  </a:cubicBezTo>
                  <a:close/>
                  <a:moveTo>
                    <a:pt x="37187" y="39310"/>
                  </a:moveTo>
                  <a:cubicBezTo>
                    <a:pt x="39118" y="39310"/>
                    <a:pt x="40989" y="40106"/>
                    <a:pt x="42328" y="41559"/>
                  </a:cubicBezTo>
                  <a:cubicBezTo>
                    <a:pt x="42310" y="41559"/>
                    <a:pt x="42291" y="41559"/>
                    <a:pt x="42273" y="41559"/>
                  </a:cubicBezTo>
                  <a:cubicBezTo>
                    <a:pt x="40286" y="41559"/>
                    <a:pt x="38419" y="42505"/>
                    <a:pt x="37167" y="43952"/>
                  </a:cubicBezTo>
                  <a:cubicBezTo>
                    <a:pt x="37320" y="42294"/>
                    <a:pt x="36728" y="40708"/>
                    <a:pt x="35689" y="39480"/>
                  </a:cubicBezTo>
                  <a:lnTo>
                    <a:pt x="35689" y="39472"/>
                  </a:lnTo>
                  <a:cubicBezTo>
                    <a:pt x="36187" y="39363"/>
                    <a:pt x="36689" y="39310"/>
                    <a:pt x="37187" y="39310"/>
                  </a:cubicBezTo>
                  <a:close/>
                  <a:moveTo>
                    <a:pt x="124475" y="37261"/>
                  </a:moveTo>
                  <a:cubicBezTo>
                    <a:pt x="127048" y="37261"/>
                    <a:pt x="129621" y="38627"/>
                    <a:pt x="130527" y="41362"/>
                  </a:cubicBezTo>
                  <a:cubicBezTo>
                    <a:pt x="130751" y="42043"/>
                    <a:pt x="130867" y="42760"/>
                    <a:pt x="130867" y="43486"/>
                  </a:cubicBezTo>
                  <a:cubicBezTo>
                    <a:pt x="130392" y="43384"/>
                    <a:pt x="129914" y="43334"/>
                    <a:pt x="129439" y="43334"/>
                  </a:cubicBezTo>
                  <a:cubicBezTo>
                    <a:pt x="127578" y="43334"/>
                    <a:pt x="125778" y="44101"/>
                    <a:pt x="124478" y="45493"/>
                  </a:cubicBezTo>
                  <a:cubicBezTo>
                    <a:pt x="123206" y="44113"/>
                    <a:pt x="121405" y="43333"/>
                    <a:pt x="119532" y="43333"/>
                  </a:cubicBezTo>
                  <a:cubicBezTo>
                    <a:pt x="119039" y="43333"/>
                    <a:pt x="118555" y="43387"/>
                    <a:pt x="118089" y="43486"/>
                  </a:cubicBezTo>
                  <a:cubicBezTo>
                    <a:pt x="118089" y="42760"/>
                    <a:pt x="118197" y="42034"/>
                    <a:pt x="118430" y="41344"/>
                  </a:cubicBezTo>
                  <a:cubicBezTo>
                    <a:pt x="119339" y="38623"/>
                    <a:pt x="121907" y="37261"/>
                    <a:pt x="124475" y="37261"/>
                  </a:cubicBezTo>
                  <a:close/>
                  <a:moveTo>
                    <a:pt x="77632" y="37306"/>
                  </a:moveTo>
                  <a:cubicBezTo>
                    <a:pt x="80806" y="37306"/>
                    <a:pt x="83980" y="39382"/>
                    <a:pt x="84022" y="43538"/>
                  </a:cubicBezTo>
                  <a:lnTo>
                    <a:pt x="84022" y="43538"/>
                  </a:lnTo>
                  <a:cubicBezTo>
                    <a:pt x="83549" y="43437"/>
                    <a:pt x="83074" y="43388"/>
                    <a:pt x="82603" y="43388"/>
                  </a:cubicBezTo>
                  <a:cubicBezTo>
                    <a:pt x="80742" y="43388"/>
                    <a:pt x="78941" y="44154"/>
                    <a:pt x="77642" y="45547"/>
                  </a:cubicBezTo>
                  <a:cubicBezTo>
                    <a:pt x="76360" y="44167"/>
                    <a:pt x="74568" y="43387"/>
                    <a:pt x="72687" y="43387"/>
                  </a:cubicBezTo>
                  <a:cubicBezTo>
                    <a:pt x="72203" y="43387"/>
                    <a:pt x="71719" y="43441"/>
                    <a:pt x="71244" y="43540"/>
                  </a:cubicBezTo>
                  <a:cubicBezTo>
                    <a:pt x="71280" y="39385"/>
                    <a:pt x="74456" y="37306"/>
                    <a:pt x="77632" y="37306"/>
                  </a:cubicBezTo>
                  <a:close/>
                  <a:moveTo>
                    <a:pt x="100947" y="37306"/>
                  </a:moveTo>
                  <a:cubicBezTo>
                    <a:pt x="104122" y="37306"/>
                    <a:pt x="107296" y="39383"/>
                    <a:pt x="107337" y="43540"/>
                  </a:cubicBezTo>
                  <a:cubicBezTo>
                    <a:pt x="106864" y="43438"/>
                    <a:pt x="106386" y="43388"/>
                    <a:pt x="105913" y="43388"/>
                  </a:cubicBezTo>
                  <a:cubicBezTo>
                    <a:pt x="104054" y="43388"/>
                    <a:pt x="102249" y="44154"/>
                    <a:pt x="100957" y="45547"/>
                  </a:cubicBezTo>
                  <a:cubicBezTo>
                    <a:pt x="99676" y="44167"/>
                    <a:pt x="97883" y="43387"/>
                    <a:pt x="96002" y="43387"/>
                  </a:cubicBezTo>
                  <a:cubicBezTo>
                    <a:pt x="95518" y="43387"/>
                    <a:pt x="95034" y="43441"/>
                    <a:pt x="94559" y="43540"/>
                  </a:cubicBezTo>
                  <a:cubicBezTo>
                    <a:pt x="94595" y="39385"/>
                    <a:pt x="97771" y="37306"/>
                    <a:pt x="100947" y="37306"/>
                  </a:cubicBezTo>
                  <a:close/>
                  <a:moveTo>
                    <a:pt x="54009" y="37465"/>
                  </a:moveTo>
                  <a:cubicBezTo>
                    <a:pt x="56582" y="37465"/>
                    <a:pt x="59156" y="38830"/>
                    <a:pt x="60061" y="41559"/>
                  </a:cubicBezTo>
                  <a:cubicBezTo>
                    <a:pt x="60285" y="42249"/>
                    <a:pt x="60393" y="42966"/>
                    <a:pt x="60393" y="43692"/>
                  </a:cubicBezTo>
                  <a:cubicBezTo>
                    <a:pt x="59920" y="43590"/>
                    <a:pt x="59442" y="43540"/>
                    <a:pt x="58969" y="43540"/>
                  </a:cubicBezTo>
                  <a:cubicBezTo>
                    <a:pt x="57110" y="43540"/>
                    <a:pt x="55305" y="44307"/>
                    <a:pt x="54013" y="45699"/>
                  </a:cubicBezTo>
                  <a:cubicBezTo>
                    <a:pt x="52739" y="44318"/>
                    <a:pt x="50951" y="43539"/>
                    <a:pt x="49072" y="43539"/>
                  </a:cubicBezTo>
                  <a:cubicBezTo>
                    <a:pt x="49061" y="43539"/>
                    <a:pt x="49051" y="43540"/>
                    <a:pt x="49040" y="43540"/>
                  </a:cubicBezTo>
                  <a:cubicBezTo>
                    <a:pt x="48556" y="43540"/>
                    <a:pt x="48072" y="43593"/>
                    <a:pt x="47597" y="43692"/>
                  </a:cubicBezTo>
                  <a:cubicBezTo>
                    <a:pt x="47597" y="42966"/>
                    <a:pt x="47714" y="42249"/>
                    <a:pt x="47938" y="41559"/>
                  </a:cubicBezTo>
                  <a:lnTo>
                    <a:pt x="47956" y="41550"/>
                  </a:lnTo>
                  <a:cubicBezTo>
                    <a:pt x="48865" y="38827"/>
                    <a:pt x="51437" y="37465"/>
                    <a:pt x="54009" y="37465"/>
                  </a:cubicBezTo>
                  <a:close/>
                  <a:moveTo>
                    <a:pt x="7163" y="37500"/>
                  </a:moveTo>
                  <a:cubicBezTo>
                    <a:pt x="10339" y="37500"/>
                    <a:pt x="13516" y="39579"/>
                    <a:pt x="13556" y="43737"/>
                  </a:cubicBezTo>
                  <a:cubicBezTo>
                    <a:pt x="13079" y="43632"/>
                    <a:pt x="12598" y="43582"/>
                    <a:pt x="12120" y="43582"/>
                  </a:cubicBezTo>
                  <a:cubicBezTo>
                    <a:pt x="10263" y="43582"/>
                    <a:pt x="8460" y="44350"/>
                    <a:pt x="7163" y="45739"/>
                  </a:cubicBezTo>
                  <a:lnTo>
                    <a:pt x="7163" y="45739"/>
                  </a:lnTo>
                  <a:cubicBezTo>
                    <a:pt x="5882" y="44362"/>
                    <a:pt x="4092" y="43584"/>
                    <a:pt x="2212" y="43584"/>
                  </a:cubicBezTo>
                  <a:cubicBezTo>
                    <a:pt x="1728" y="43584"/>
                    <a:pt x="1245" y="43638"/>
                    <a:pt x="770" y="43737"/>
                  </a:cubicBezTo>
                  <a:cubicBezTo>
                    <a:pt x="810" y="39579"/>
                    <a:pt x="3987" y="37500"/>
                    <a:pt x="7163" y="37500"/>
                  </a:cubicBezTo>
                  <a:close/>
                  <a:moveTo>
                    <a:pt x="30463" y="37509"/>
                  </a:moveTo>
                  <a:cubicBezTo>
                    <a:pt x="33636" y="37509"/>
                    <a:pt x="36811" y="39587"/>
                    <a:pt x="36854" y="43742"/>
                  </a:cubicBezTo>
                  <a:lnTo>
                    <a:pt x="36854" y="43742"/>
                  </a:lnTo>
                  <a:cubicBezTo>
                    <a:pt x="36384" y="43642"/>
                    <a:pt x="35912" y="43594"/>
                    <a:pt x="35443" y="43594"/>
                  </a:cubicBezTo>
                  <a:cubicBezTo>
                    <a:pt x="33580" y="43594"/>
                    <a:pt x="31775" y="44360"/>
                    <a:pt x="30483" y="45753"/>
                  </a:cubicBezTo>
                  <a:cubicBezTo>
                    <a:pt x="29201" y="44373"/>
                    <a:pt x="27409" y="43593"/>
                    <a:pt x="25528" y="43593"/>
                  </a:cubicBezTo>
                  <a:cubicBezTo>
                    <a:pt x="25044" y="43593"/>
                    <a:pt x="24560" y="43638"/>
                    <a:pt x="24085" y="43746"/>
                  </a:cubicBezTo>
                  <a:cubicBezTo>
                    <a:pt x="24116" y="39588"/>
                    <a:pt x="27288" y="37509"/>
                    <a:pt x="30463" y="37509"/>
                  </a:cubicBezTo>
                  <a:close/>
                  <a:moveTo>
                    <a:pt x="119327" y="43718"/>
                  </a:moveTo>
                  <a:cubicBezTo>
                    <a:pt x="121267" y="43718"/>
                    <a:pt x="123141" y="44520"/>
                    <a:pt x="124478" y="45968"/>
                  </a:cubicBezTo>
                  <a:cubicBezTo>
                    <a:pt x="124458" y="45968"/>
                    <a:pt x="124439" y="45968"/>
                    <a:pt x="124419" y="45968"/>
                  </a:cubicBezTo>
                  <a:cubicBezTo>
                    <a:pt x="122550" y="45968"/>
                    <a:pt x="120782" y="46806"/>
                    <a:pt x="119541" y="48109"/>
                  </a:cubicBezTo>
                  <a:cubicBezTo>
                    <a:pt x="119622" y="46514"/>
                    <a:pt x="119039" y="45018"/>
                    <a:pt x="118045" y="43835"/>
                  </a:cubicBezTo>
                  <a:cubicBezTo>
                    <a:pt x="118472" y="43756"/>
                    <a:pt x="118901" y="43718"/>
                    <a:pt x="119327" y="43718"/>
                  </a:cubicBezTo>
                  <a:close/>
                  <a:moveTo>
                    <a:pt x="129624" y="43718"/>
                  </a:moveTo>
                  <a:cubicBezTo>
                    <a:pt x="130049" y="43718"/>
                    <a:pt x="130477" y="43756"/>
                    <a:pt x="130903" y="43835"/>
                  </a:cubicBezTo>
                  <a:cubicBezTo>
                    <a:pt x="129908" y="45018"/>
                    <a:pt x="129326" y="46523"/>
                    <a:pt x="129415" y="48109"/>
                  </a:cubicBezTo>
                  <a:cubicBezTo>
                    <a:pt x="128165" y="46806"/>
                    <a:pt x="126397" y="45968"/>
                    <a:pt x="124537" y="45968"/>
                  </a:cubicBezTo>
                  <a:cubicBezTo>
                    <a:pt x="124517" y="45968"/>
                    <a:pt x="124498" y="45968"/>
                    <a:pt x="124478" y="45968"/>
                  </a:cubicBezTo>
                  <a:cubicBezTo>
                    <a:pt x="125815" y="44520"/>
                    <a:pt x="127689" y="43718"/>
                    <a:pt x="129624" y="43718"/>
                  </a:cubicBezTo>
                  <a:close/>
                  <a:moveTo>
                    <a:pt x="82779" y="43762"/>
                  </a:moveTo>
                  <a:cubicBezTo>
                    <a:pt x="83204" y="43762"/>
                    <a:pt x="83632" y="43801"/>
                    <a:pt x="84057" y="43880"/>
                  </a:cubicBezTo>
                  <a:cubicBezTo>
                    <a:pt x="83063" y="45063"/>
                    <a:pt x="82480" y="46559"/>
                    <a:pt x="82561" y="48154"/>
                  </a:cubicBezTo>
                  <a:cubicBezTo>
                    <a:pt x="81320" y="46851"/>
                    <a:pt x="79552" y="46012"/>
                    <a:pt x="77683" y="46012"/>
                  </a:cubicBezTo>
                  <a:cubicBezTo>
                    <a:pt x="77666" y="46012"/>
                    <a:pt x="77650" y="46012"/>
                    <a:pt x="77633" y="46013"/>
                  </a:cubicBezTo>
                  <a:lnTo>
                    <a:pt x="77633" y="46013"/>
                  </a:lnTo>
                  <a:cubicBezTo>
                    <a:pt x="78970" y="44565"/>
                    <a:pt x="80844" y="43762"/>
                    <a:pt x="82779" y="43762"/>
                  </a:cubicBezTo>
                  <a:close/>
                  <a:moveTo>
                    <a:pt x="59124" y="43911"/>
                  </a:moveTo>
                  <a:cubicBezTo>
                    <a:pt x="59554" y="43911"/>
                    <a:pt x="59988" y="43951"/>
                    <a:pt x="60420" y="44032"/>
                  </a:cubicBezTo>
                  <a:cubicBezTo>
                    <a:pt x="59425" y="45224"/>
                    <a:pt x="58843" y="46721"/>
                    <a:pt x="58932" y="48316"/>
                  </a:cubicBezTo>
                  <a:lnTo>
                    <a:pt x="58923" y="48307"/>
                  </a:lnTo>
                  <a:cubicBezTo>
                    <a:pt x="57682" y="47003"/>
                    <a:pt x="55914" y="46165"/>
                    <a:pt x="54045" y="46165"/>
                  </a:cubicBezTo>
                  <a:cubicBezTo>
                    <a:pt x="54026" y="46165"/>
                    <a:pt x="54006" y="46165"/>
                    <a:pt x="53986" y="46165"/>
                  </a:cubicBezTo>
                  <a:cubicBezTo>
                    <a:pt x="53966" y="46165"/>
                    <a:pt x="53947" y="46165"/>
                    <a:pt x="53927" y="46165"/>
                  </a:cubicBezTo>
                  <a:cubicBezTo>
                    <a:pt x="52067" y="46165"/>
                    <a:pt x="50299" y="47003"/>
                    <a:pt x="49049" y="48307"/>
                  </a:cubicBezTo>
                  <a:cubicBezTo>
                    <a:pt x="49138" y="46712"/>
                    <a:pt x="48556" y="45206"/>
                    <a:pt x="47561" y="44032"/>
                  </a:cubicBezTo>
                  <a:cubicBezTo>
                    <a:pt x="47990" y="43953"/>
                    <a:pt x="48420" y="43914"/>
                    <a:pt x="48848" y="43914"/>
                  </a:cubicBezTo>
                  <a:cubicBezTo>
                    <a:pt x="50781" y="43914"/>
                    <a:pt x="52652" y="44711"/>
                    <a:pt x="53995" y="46156"/>
                  </a:cubicBezTo>
                  <a:cubicBezTo>
                    <a:pt x="55328" y="44713"/>
                    <a:pt x="57194" y="43911"/>
                    <a:pt x="59124" y="43911"/>
                  </a:cubicBezTo>
                  <a:close/>
                  <a:moveTo>
                    <a:pt x="25317" y="43968"/>
                  </a:moveTo>
                  <a:cubicBezTo>
                    <a:pt x="27250" y="43968"/>
                    <a:pt x="29122" y="44764"/>
                    <a:pt x="30465" y="46210"/>
                  </a:cubicBezTo>
                  <a:lnTo>
                    <a:pt x="30465" y="46210"/>
                  </a:lnTo>
                  <a:cubicBezTo>
                    <a:pt x="30462" y="46210"/>
                    <a:pt x="30459" y="46210"/>
                    <a:pt x="30456" y="46210"/>
                  </a:cubicBezTo>
                  <a:cubicBezTo>
                    <a:pt x="30446" y="46210"/>
                    <a:pt x="30436" y="46210"/>
                    <a:pt x="30426" y="46210"/>
                  </a:cubicBezTo>
                  <a:cubicBezTo>
                    <a:pt x="28546" y="46210"/>
                    <a:pt x="26775" y="47041"/>
                    <a:pt x="25519" y="48351"/>
                  </a:cubicBezTo>
                  <a:cubicBezTo>
                    <a:pt x="25608" y="46765"/>
                    <a:pt x="25026" y="45269"/>
                    <a:pt x="24031" y="44086"/>
                  </a:cubicBezTo>
                  <a:cubicBezTo>
                    <a:pt x="24460" y="44007"/>
                    <a:pt x="24890" y="43968"/>
                    <a:pt x="25317" y="43968"/>
                  </a:cubicBezTo>
                  <a:close/>
                  <a:moveTo>
                    <a:pt x="106094" y="43751"/>
                  </a:moveTo>
                  <a:cubicBezTo>
                    <a:pt x="106570" y="43751"/>
                    <a:pt x="107049" y="43799"/>
                    <a:pt x="107525" y="43898"/>
                  </a:cubicBezTo>
                  <a:cubicBezTo>
                    <a:pt x="106512" y="45161"/>
                    <a:pt x="105939" y="46747"/>
                    <a:pt x="106127" y="48423"/>
                  </a:cubicBezTo>
                  <a:lnTo>
                    <a:pt x="106118" y="48414"/>
                  </a:lnTo>
                  <a:cubicBezTo>
                    <a:pt x="104866" y="46958"/>
                    <a:pt x="102990" y="46012"/>
                    <a:pt x="100995" y="46012"/>
                  </a:cubicBezTo>
                  <a:cubicBezTo>
                    <a:pt x="100976" y="46012"/>
                    <a:pt x="100958" y="46013"/>
                    <a:pt x="100939" y="46013"/>
                  </a:cubicBezTo>
                  <a:cubicBezTo>
                    <a:pt x="100919" y="46012"/>
                    <a:pt x="100899" y="46012"/>
                    <a:pt x="100879" y="46012"/>
                  </a:cubicBezTo>
                  <a:cubicBezTo>
                    <a:pt x="99020" y="46012"/>
                    <a:pt x="97252" y="46842"/>
                    <a:pt x="96011" y="48154"/>
                  </a:cubicBezTo>
                  <a:cubicBezTo>
                    <a:pt x="96091" y="46559"/>
                    <a:pt x="95509" y="45054"/>
                    <a:pt x="94514" y="43880"/>
                  </a:cubicBezTo>
                  <a:cubicBezTo>
                    <a:pt x="94946" y="43798"/>
                    <a:pt x="95380" y="43758"/>
                    <a:pt x="95811" y="43758"/>
                  </a:cubicBezTo>
                  <a:cubicBezTo>
                    <a:pt x="97740" y="43758"/>
                    <a:pt x="99607" y="44561"/>
                    <a:pt x="100948" y="46004"/>
                  </a:cubicBezTo>
                  <a:cubicBezTo>
                    <a:pt x="102286" y="44551"/>
                    <a:pt x="104160" y="43751"/>
                    <a:pt x="106094" y="43751"/>
                  </a:cubicBezTo>
                  <a:close/>
                  <a:moveTo>
                    <a:pt x="70812" y="39306"/>
                  </a:moveTo>
                  <a:cubicBezTo>
                    <a:pt x="71289" y="39306"/>
                    <a:pt x="71770" y="39355"/>
                    <a:pt x="72248" y="39454"/>
                  </a:cubicBezTo>
                  <a:cubicBezTo>
                    <a:pt x="71271" y="40699"/>
                    <a:pt x="70742" y="42276"/>
                    <a:pt x="70939" y="43925"/>
                  </a:cubicBezTo>
                  <a:cubicBezTo>
                    <a:pt x="71449" y="43811"/>
                    <a:pt x="71962" y="43756"/>
                    <a:pt x="72472" y="43756"/>
                  </a:cubicBezTo>
                  <a:cubicBezTo>
                    <a:pt x="74409" y="43756"/>
                    <a:pt x="76285" y="44558"/>
                    <a:pt x="77633" y="46013"/>
                  </a:cubicBezTo>
                  <a:lnTo>
                    <a:pt x="77633" y="46013"/>
                  </a:lnTo>
                  <a:cubicBezTo>
                    <a:pt x="77630" y="46013"/>
                    <a:pt x="77627" y="46013"/>
                    <a:pt x="77624" y="46013"/>
                  </a:cubicBezTo>
                  <a:cubicBezTo>
                    <a:pt x="77606" y="46013"/>
                    <a:pt x="77588" y="46012"/>
                    <a:pt x="77570" y="46012"/>
                  </a:cubicBezTo>
                  <a:cubicBezTo>
                    <a:pt x="75529" y="46012"/>
                    <a:pt x="73598" y="47021"/>
                    <a:pt x="72346" y="48540"/>
                  </a:cubicBezTo>
                  <a:cubicBezTo>
                    <a:pt x="72703" y="44850"/>
                    <a:pt x="69416" y="41568"/>
                    <a:pt x="65713" y="41568"/>
                  </a:cubicBezTo>
                  <a:cubicBezTo>
                    <a:pt x="65693" y="41568"/>
                    <a:pt x="65673" y="41568"/>
                    <a:pt x="65653" y="41568"/>
                  </a:cubicBezTo>
                  <a:lnTo>
                    <a:pt x="65653" y="41559"/>
                  </a:lnTo>
                  <a:cubicBezTo>
                    <a:pt x="66997" y="40107"/>
                    <a:pt x="68873" y="39306"/>
                    <a:pt x="70812" y="39306"/>
                  </a:cubicBezTo>
                  <a:close/>
                  <a:moveTo>
                    <a:pt x="35618" y="43957"/>
                  </a:moveTo>
                  <a:cubicBezTo>
                    <a:pt x="36091" y="43957"/>
                    <a:pt x="36568" y="44006"/>
                    <a:pt x="37042" y="44104"/>
                  </a:cubicBezTo>
                  <a:cubicBezTo>
                    <a:pt x="36020" y="45350"/>
                    <a:pt x="35456" y="46945"/>
                    <a:pt x="35635" y="48620"/>
                  </a:cubicBezTo>
                  <a:cubicBezTo>
                    <a:pt x="34383" y="47164"/>
                    <a:pt x="32507" y="46210"/>
                    <a:pt x="30511" y="46210"/>
                  </a:cubicBezTo>
                  <a:cubicBezTo>
                    <a:pt x="30496" y="46210"/>
                    <a:pt x="30480" y="46210"/>
                    <a:pt x="30465" y="46210"/>
                  </a:cubicBezTo>
                  <a:lnTo>
                    <a:pt x="30465" y="46210"/>
                  </a:lnTo>
                  <a:cubicBezTo>
                    <a:pt x="31804" y="44762"/>
                    <a:pt x="33682" y="43957"/>
                    <a:pt x="35618" y="43957"/>
                  </a:cubicBezTo>
                  <a:close/>
                  <a:moveTo>
                    <a:pt x="112822" y="41864"/>
                  </a:moveTo>
                  <a:cubicBezTo>
                    <a:pt x="115997" y="41864"/>
                    <a:pt x="119174" y="43943"/>
                    <a:pt x="119218" y="48100"/>
                  </a:cubicBezTo>
                  <a:cubicBezTo>
                    <a:pt x="118743" y="47999"/>
                    <a:pt x="118265" y="47949"/>
                    <a:pt x="117790" y="47949"/>
                  </a:cubicBezTo>
                  <a:cubicBezTo>
                    <a:pt x="115926" y="47949"/>
                    <a:pt x="114120" y="48715"/>
                    <a:pt x="112821" y="50108"/>
                  </a:cubicBezTo>
                  <a:cubicBezTo>
                    <a:pt x="111548" y="48728"/>
                    <a:pt x="109756" y="47948"/>
                    <a:pt x="107874" y="47948"/>
                  </a:cubicBezTo>
                  <a:cubicBezTo>
                    <a:pt x="107391" y="47948"/>
                    <a:pt x="106907" y="48002"/>
                    <a:pt x="106432" y="48100"/>
                  </a:cubicBezTo>
                  <a:cubicBezTo>
                    <a:pt x="106472" y="43943"/>
                    <a:pt x="109646" y="41864"/>
                    <a:pt x="112822" y="41864"/>
                  </a:cubicBezTo>
                  <a:close/>
                  <a:moveTo>
                    <a:pt x="136132" y="41864"/>
                  </a:moveTo>
                  <a:cubicBezTo>
                    <a:pt x="139308" y="41864"/>
                    <a:pt x="142484" y="43943"/>
                    <a:pt x="142525" y="48100"/>
                  </a:cubicBezTo>
                  <a:cubicBezTo>
                    <a:pt x="142051" y="47999"/>
                    <a:pt x="141574" y="47949"/>
                    <a:pt x="141100" y="47949"/>
                  </a:cubicBezTo>
                  <a:cubicBezTo>
                    <a:pt x="139242" y="47949"/>
                    <a:pt x="137437" y="48715"/>
                    <a:pt x="136145" y="50108"/>
                  </a:cubicBezTo>
                  <a:cubicBezTo>
                    <a:pt x="134863" y="48728"/>
                    <a:pt x="133071" y="47948"/>
                    <a:pt x="131190" y="47948"/>
                  </a:cubicBezTo>
                  <a:cubicBezTo>
                    <a:pt x="130706" y="47948"/>
                    <a:pt x="130222" y="48002"/>
                    <a:pt x="129747" y="48100"/>
                  </a:cubicBezTo>
                  <a:cubicBezTo>
                    <a:pt x="129783" y="43943"/>
                    <a:pt x="132957" y="41864"/>
                    <a:pt x="136132" y="41864"/>
                  </a:cubicBezTo>
                  <a:close/>
                  <a:moveTo>
                    <a:pt x="89293" y="41912"/>
                  </a:moveTo>
                  <a:cubicBezTo>
                    <a:pt x="92468" y="41912"/>
                    <a:pt x="95642" y="43988"/>
                    <a:pt x="95679" y="48143"/>
                  </a:cubicBezTo>
                  <a:lnTo>
                    <a:pt x="95679" y="48143"/>
                  </a:lnTo>
                  <a:cubicBezTo>
                    <a:pt x="95207" y="48043"/>
                    <a:pt x="94732" y="47994"/>
                    <a:pt x="94260" y="47994"/>
                  </a:cubicBezTo>
                  <a:cubicBezTo>
                    <a:pt x="92399" y="47994"/>
                    <a:pt x="90599" y="48760"/>
                    <a:pt x="89299" y="50152"/>
                  </a:cubicBezTo>
                  <a:cubicBezTo>
                    <a:pt x="88018" y="48773"/>
                    <a:pt x="86226" y="47993"/>
                    <a:pt x="84344" y="47993"/>
                  </a:cubicBezTo>
                  <a:cubicBezTo>
                    <a:pt x="83860" y="47993"/>
                    <a:pt x="83376" y="48047"/>
                    <a:pt x="82902" y="48145"/>
                  </a:cubicBezTo>
                  <a:cubicBezTo>
                    <a:pt x="82937" y="43991"/>
                    <a:pt x="86116" y="41912"/>
                    <a:pt x="89293" y="41912"/>
                  </a:cubicBezTo>
                  <a:close/>
                  <a:moveTo>
                    <a:pt x="42335" y="42067"/>
                  </a:moveTo>
                  <a:cubicBezTo>
                    <a:pt x="45509" y="42067"/>
                    <a:pt x="48681" y="44143"/>
                    <a:pt x="48726" y="48298"/>
                  </a:cubicBezTo>
                  <a:lnTo>
                    <a:pt x="48726" y="48298"/>
                  </a:lnTo>
                  <a:cubicBezTo>
                    <a:pt x="48251" y="48196"/>
                    <a:pt x="47772" y="48146"/>
                    <a:pt x="47298" y="48146"/>
                  </a:cubicBezTo>
                  <a:cubicBezTo>
                    <a:pt x="45434" y="48146"/>
                    <a:pt x="43630" y="48912"/>
                    <a:pt x="42337" y="50305"/>
                  </a:cubicBezTo>
                  <a:cubicBezTo>
                    <a:pt x="41056" y="48925"/>
                    <a:pt x="39264" y="48145"/>
                    <a:pt x="37382" y="48145"/>
                  </a:cubicBezTo>
                  <a:cubicBezTo>
                    <a:pt x="36898" y="48145"/>
                    <a:pt x="36415" y="48199"/>
                    <a:pt x="35940" y="48307"/>
                  </a:cubicBezTo>
                  <a:cubicBezTo>
                    <a:pt x="35980" y="44148"/>
                    <a:pt x="39158" y="42067"/>
                    <a:pt x="42335" y="42067"/>
                  </a:cubicBezTo>
                  <a:close/>
                  <a:moveTo>
                    <a:pt x="65651" y="42067"/>
                  </a:moveTo>
                  <a:cubicBezTo>
                    <a:pt x="68826" y="42067"/>
                    <a:pt x="72001" y="44146"/>
                    <a:pt x="72041" y="48307"/>
                  </a:cubicBezTo>
                  <a:cubicBezTo>
                    <a:pt x="71563" y="48202"/>
                    <a:pt x="71080" y="48150"/>
                    <a:pt x="70601" y="48150"/>
                  </a:cubicBezTo>
                  <a:cubicBezTo>
                    <a:pt x="68748" y="48150"/>
                    <a:pt x="66948" y="48916"/>
                    <a:pt x="65653" y="50305"/>
                  </a:cubicBezTo>
                  <a:cubicBezTo>
                    <a:pt x="64371" y="48934"/>
                    <a:pt x="62579" y="48145"/>
                    <a:pt x="60697" y="48145"/>
                  </a:cubicBezTo>
                  <a:cubicBezTo>
                    <a:pt x="60214" y="48145"/>
                    <a:pt x="59730" y="48199"/>
                    <a:pt x="59255" y="48307"/>
                  </a:cubicBezTo>
                  <a:cubicBezTo>
                    <a:pt x="59295" y="44148"/>
                    <a:pt x="62473" y="42067"/>
                    <a:pt x="65651" y="42067"/>
                  </a:cubicBezTo>
                  <a:close/>
                  <a:moveTo>
                    <a:pt x="18806" y="42117"/>
                  </a:moveTo>
                  <a:cubicBezTo>
                    <a:pt x="21981" y="42117"/>
                    <a:pt x="25156" y="44198"/>
                    <a:pt x="25196" y="48360"/>
                  </a:cubicBezTo>
                  <a:cubicBezTo>
                    <a:pt x="24717" y="48255"/>
                    <a:pt x="24234" y="48204"/>
                    <a:pt x="23755" y="48204"/>
                  </a:cubicBezTo>
                  <a:cubicBezTo>
                    <a:pt x="21902" y="48204"/>
                    <a:pt x="20103" y="48970"/>
                    <a:pt x="18807" y="50359"/>
                  </a:cubicBezTo>
                  <a:cubicBezTo>
                    <a:pt x="17526" y="48988"/>
                    <a:pt x="15734" y="48199"/>
                    <a:pt x="13852" y="48199"/>
                  </a:cubicBezTo>
                  <a:cubicBezTo>
                    <a:pt x="13368" y="48199"/>
                    <a:pt x="12884" y="48253"/>
                    <a:pt x="12409" y="48360"/>
                  </a:cubicBezTo>
                  <a:cubicBezTo>
                    <a:pt x="12454" y="44198"/>
                    <a:pt x="15631" y="42117"/>
                    <a:pt x="18806" y="42117"/>
                  </a:cubicBezTo>
                  <a:close/>
                  <a:moveTo>
                    <a:pt x="117967" y="48323"/>
                  </a:moveTo>
                  <a:cubicBezTo>
                    <a:pt x="118392" y="48323"/>
                    <a:pt x="118820" y="48362"/>
                    <a:pt x="119245" y="48441"/>
                  </a:cubicBezTo>
                  <a:cubicBezTo>
                    <a:pt x="118253" y="49621"/>
                    <a:pt x="117671" y="51114"/>
                    <a:pt x="117757" y="52706"/>
                  </a:cubicBezTo>
                  <a:lnTo>
                    <a:pt x="117757" y="52706"/>
                  </a:lnTo>
                  <a:cubicBezTo>
                    <a:pt x="116507" y="51403"/>
                    <a:pt x="114740" y="50573"/>
                    <a:pt x="112880" y="50573"/>
                  </a:cubicBezTo>
                  <a:cubicBezTo>
                    <a:pt x="112860" y="50573"/>
                    <a:pt x="112840" y="50573"/>
                    <a:pt x="112821" y="50574"/>
                  </a:cubicBezTo>
                  <a:cubicBezTo>
                    <a:pt x="114158" y="49126"/>
                    <a:pt x="116031" y="48323"/>
                    <a:pt x="117967" y="48323"/>
                  </a:cubicBezTo>
                  <a:close/>
                  <a:moveTo>
                    <a:pt x="130990" y="48323"/>
                  </a:moveTo>
                  <a:cubicBezTo>
                    <a:pt x="132925" y="48323"/>
                    <a:pt x="134799" y="49126"/>
                    <a:pt x="136136" y="50574"/>
                  </a:cubicBezTo>
                  <a:cubicBezTo>
                    <a:pt x="136116" y="50573"/>
                    <a:pt x="136096" y="50573"/>
                    <a:pt x="136077" y="50573"/>
                  </a:cubicBezTo>
                  <a:cubicBezTo>
                    <a:pt x="134208" y="50573"/>
                    <a:pt x="132440" y="51412"/>
                    <a:pt x="131199" y="52715"/>
                  </a:cubicBezTo>
                  <a:cubicBezTo>
                    <a:pt x="131279" y="51120"/>
                    <a:pt x="130697" y="49624"/>
                    <a:pt x="129711" y="48441"/>
                  </a:cubicBezTo>
                  <a:cubicBezTo>
                    <a:pt x="130137" y="48362"/>
                    <a:pt x="130565" y="48323"/>
                    <a:pt x="130990" y="48323"/>
                  </a:cubicBezTo>
                  <a:close/>
                  <a:moveTo>
                    <a:pt x="94437" y="48359"/>
                  </a:moveTo>
                  <a:cubicBezTo>
                    <a:pt x="94862" y="48359"/>
                    <a:pt x="95289" y="48398"/>
                    <a:pt x="95715" y="48477"/>
                  </a:cubicBezTo>
                  <a:cubicBezTo>
                    <a:pt x="94722" y="49666"/>
                    <a:pt x="94140" y="51168"/>
                    <a:pt x="94227" y="52750"/>
                  </a:cubicBezTo>
                  <a:lnTo>
                    <a:pt x="94227" y="52750"/>
                  </a:lnTo>
                  <a:cubicBezTo>
                    <a:pt x="92986" y="51447"/>
                    <a:pt x="91219" y="50618"/>
                    <a:pt x="89350" y="50618"/>
                  </a:cubicBezTo>
                  <a:cubicBezTo>
                    <a:pt x="89330" y="50618"/>
                    <a:pt x="89310" y="50618"/>
                    <a:pt x="89290" y="50618"/>
                  </a:cubicBezTo>
                  <a:cubicBezTo>
                    <a:pt x="89270" y="50618"/>
                    <a:pt x="89250" y="50618"/>
                    <a:pt x="89231" y="50618"/>
                  </a:cubicBezTo>
                  <a:cubicBezTo>
                    <a:pt x="87362" y="50618"/>
                    <a:pt x="85603" y="51448"/>
                    <a:pt x="84353" y="52751"/>
                  </a:cubicBezTo>
                  <a:cubicBezTo>
                    <a:pt x="84443" y="51165"/>
                    <a:pt x="83860" y="49660"/>
                    <a:pt x="82866" y="48477"/>
                  </a:cubicBezTo>
                  <a:cubicBezTo>
                    <a:pt x="83291" y="48398"/>
                    <a:pt x="83719" y="48359"/>
                    <a:pt x="84144" y="48359"/>
                  </a:cubicBezTo>
                  <a:cubicBezTo>
                    <a:pt x="86080" y="48359"/>
                    <a:pt x="87955" y="49162"/>
                    <a:pt x="89299" y="50609"/>
                  </a:cubicBezTo>
                  <a:cubicBezTo>
                    <a:pt x="90637" y="49162"/>
                    <a:pt x="92504" y="48359"/>
                    <a:pt x="94437" y="48359"/>
                  </a:cubicBezTo>
                  <a:close/>
                  <a:moveTo>
                    <a:pt x="47485" y="48520"/>
                  </a:moveTo>
                  <a:cubicBezTo>
                    <a:pt x="47909" y="48520"/>
                    <a:pt x="48337" y="48559"/>
                    <a:pt x="48762" y="48638"/>
                  </a:cubicBezTo>
                  <a:cubicBezTo>
                    <a:pt x="47767" y="49821"/>
                    <a:pt x="47185" y="51326"/>
                    <a:pt x="47275" y="52912"/>
                  </a:cubicBezTo>
                  <a:cubicBezTo>
                    <a:pt x="46025" y="51609"/>
                    <a:pt x="44257" y="50779"/>
                    <a:pt x="42397" y="50779"/>
                  </a:cubicBezTo>
                  <a:cubicBezTo>
                    <a:pt x="42377" y="50779"/>
                    <a:pt x="42357" y="50779"/>
                    <a:pt x="42337" y="50780"/>
                  </a:cubicBezTo>
                  <a:cubicBezTo>
                    <a:pt x="43675" y="49325"/>
                    <a:pt x="45549" y="48520"/>
                    <a:pt x="47485" y="48520"/>
                  </a:cubicBezTo>
                  <a:close/>
                  <a:moveTo>
                    <a:pt x="60501" y="48529"/>
                  </a:moveTo>
                  <a:cubicBezTo>
                    <a:pt x="62439" y="48529"/>
                    <a:pt x="64308" y="49332"/>
                    <a:pt x="65653" y="50780"/>
                  </a:cubicBezTo>
                  <a:cubicBezTo>
                    <a:pt x="65633" y="50779"/>
                    <a:pt x="65613" y="50779"/>
                    <a:pt x="65593" y="50779"/>
                  </a:cubicBezTo>
                  <a:cubicBezTo>
                    <a:pt x="63725" y="50779"/>
                    <a:pt x="61957" y="51618"/>
                    <a:pt x="60715" y="52921"/>
                  </a:cubicBezTo>
                  <a:cubicBezTo>
                    <a:pt x="60796" y="51326"/>
                    <a:pt x="60214" y="49830"/>
                    <a:pt x="59219" y="48647"/>
                  </a:cubicBezTo>
                  <a:cubicBezTo>
                    <a:pt x="59646" y="48568"/>
                    <a:pt x="60075" y="48529"/>
                    <a:pt x="60501" y="48529"/>
                  </a:cubicBezTo>
                  <a:close/>
                  <a:moveTo>
                    <a:pt x="107662" y="48316"/>
                  </a:moveTo>
                  <a:cubicBezTo>
                    <a:pt x="109596" y="48316"/>
                    <a:pt x="111472" y="49118"/>
                    <a:pt x="112821" y="50574"/>
                  </a:cubicBezTo>
                  <a:cubicBezTo>
                    <a:pt x="112802" y="50573"/>
                    <a:pt x="112783" y="50573"/>
                    <a:pt x="112765" y="50573"/>
                  </a:cubicBezTo>
                  <a:cubicBezTo>
                    <a:pt x="110778" y="50573"/>
                    <a:pt x="108902" y="51519"/>
                    <a:pt x="107650" y="52966"/>
                  </a:cubicBezTo>
                  <a:lnTo>
                    <a:pt x="107650" y="52966"/>
                  </a:lnTo>
                  <a:cubicBezTo>
                    <a:pt x="107803" y="51290"/>
                    <a:pt x="107211" y="49713"/>
                    <a:pt x="106172" y="48477"/>
                  </a:cubicBezTo>
                  <a:cubicBezTo>
                    <a:pt x="106667" y="48369"/>
                    <a:pt x="107167" y="48316"/>
                    <a:pt x="107662" y="48316"/>
                  </a:cubicBezTo>
                  <a:close/>
                  <a:moveTo>
                    <a:pt x="13659" y="48573"/>
                  </a:moveTo>
                  <a:cubicBezTo>
                    <a:pt x="15592" y="48573"/>
                    <a:pt x="17464" y="49371"/>
                    <a:pt x="18807" y="50824"/>
                  </a:cubicBezTo>
                  <a:cubicBezTo>
                    <a:pt x="18787" y="50824"/>
                    <a:pt x="18768" y="50824"/>
                    <a:pt x="18748" y="50824"/>
                  </a:cubicBezTo>
                  <a:cubicBezTo>
                    <a:pt x="16879" y="50824"/>
                    <a:pt x="15111" y="51663"/>
                    <a:pt x="13870" y="52966"/>
                  </a:cubicBezTo>
                  <a:cubicBezTo>
                    <a:pt x="13951" y="51371"/>
                    <a:pt x="13368" y="49875"/>
                    <a:pt x="12374" y="48692"/>
                  </a:cubicBezTo>
                  <a:cubicBezTo>
                    <a:pt x="12802" y="48612"/>
                    <a:pt x="13232" y="48573"/>
                    <a:pt x="13659" y="48573"/>
                  </a:cubicBezTo>
                  <a:close/>
                  <a:moveTo>
                    <a:pt x="23953" y="48574"/>
                  </a:moveTo>
                  <a:cubicBezTo>
                    <a:pt x="24378" y="48574"/>
                    <a:pt x="24806" y="48613"/>
                    <a:pt x="25232" y="48692"/>
                  </a:cubicBezTo>
                  <a:cubicBezTo>
                    <a:pt x="24237" y="49875"/>
                    <a:pt x="23655" y="51371"/>
                    <a:pt x="23744" y="52966"/>
                  </a:cubicBezTo>
                  <a:cubicBezTo>
                    <a:pt x="22494" y="51663"/>
                    <a:pt x="20726" y="50824"/>
                    <a:pt x="18866" y="50824"/>
                  </a:cubicBezTo>
                  <a:cubicBezTo>
                    <a:pt x="18846" y="50824"/>
                    <a:pt x="18827" y="50824"/>
                    <a:pt x="18807" y="50824"/>
                  </a:cubicBezTo>
                  <a:cubicBezTo>
                    <a:pt x="20144" y="49377"/>
                    <a:pt x="22018" y="48574"/>
                    <a:pt x="23953" y="48574"/>
                  </a:cubicBezTo>
                  <a:close/>
                  <a:moveTo>
                    <a:pt x="37179" y="48522"/>
                  </a:moveTo>
                  <a:cubicBezTo>
                    <a:pt x="39113" y="48522"/>
                    <a:pt x="40989" y="49325"/>
                    <a:pt x="42337" y="50780"/>
                  </a:cubicBezTo>
                  <a:cubicBezTo>
                    <a:pt x="42319" y="50779"/>
                    <a:pt x="42300" y="50779"/>
                    <a:pt x="42282" y="50779"/>
                  </a:cubicBezTo>
                  <a:cubicBezTo>
                    <a:pt x="40295" y="50779"/>
                    <a:pt x="38419" y="51725"/>
                    <a:pt x="37167" y="53172"/>
                  </a:cubicBezTo>
                  <a:cubicBezTo>
                    <a:pt x="37320" y="51496"/>
                    <a:pt x="36728" y="49910"/>
                    <a:pt x="35689" y="48683"/>
                  </a:cubicBezTo>
                  <a:cubicBezTo>
                    <a:pt x="36184" y="48575"/>
                    <a:pt x="36683" y="48522"/>
                    <a:pt x="37179" y="48522"/>
                  </a:cubicBezTo>
                  <a:close/>
                  <a:moveTo>
                    <a:pt x="124475" y="46470"/>
                  </a:moveTo>
                  <a:cubicBezTo>
                    <a:pt x="127650" y="46470"/>
                    <a:pt x="130827" y="48548"/>
                    <a:pt x="130867" y="52706"/>
                  </a:cubicBezTo>
                  <a:cubicBezTo>
                    <a:pt x="130388" y="52601"/>
                    <a:pt x="129906" y="52550"/>
                    <a:pt x="129426" y="52550"/>
                  </a:cubicBezTo>
                  <a:cubicBezTo>
                    <a:pt x="127574" y="52550"/>
                    <a:pt x="125776" y="53316"/>
                    <a:pt x="124487" y="54704"/>
                  </a:cubicBezTo>
                  <a:cubicBezTo>
                    <a:pt x="123206" y="53333"/>
                    <a:pt x="121414" y="52545"/>
                    <a:pt x="119532" y="52545"/>
                  </a:cubicBezTo>
                  <a:cubicBezTo>
                    <a:pt x="119048" y="52545"/>
                    <a:pt x="118564" y="52599"/>
                    <a:pt x="118089" y="52706"/>
                  </a:cubicBezTo>
                  <a:cubicBezTo>
                    <a:pt x="118125" y="48548"/>
                    <a:pt x="121299" y="46470"/>
                    <a:pt x="124475" y="46470"/>
                  </a:cubicBezTo>
                  <a:close/>
                  <a:moveTo>
                    <a:pt x="77635" y="46519"/>
                  </a:moveTo>
                  <a:cubicBezTo>
                    <a:pt x="80808" y="46519"/>
                    <a:pt x="83981" y="48596"/>
                    <a:pt x="84022" y="52751"/>
                  </a:cubicBezTo>
                  <a:lnTo>
                    <a:pt x="84031" y="52760"/>
                  </a:lnTo>
                  <a:cubicBezTo>
                    <a:pt x="83550" y="52655"/>
                    <a:pt x="83066" y="52604"/>
                    <a:pt x="82586" y="52604"/>
                  </a:cubicBezTo>
                  <a:cubicBezTo>
                    <a:pt x="80731" y="52604"/>
                    <a:pt x="78937" y="53370"/>
                    <a:pt x="77642" y="54758"/>
                  </a:cubicBezTo>
                  <a:cubicBezTo>
                    <a:pt x="76360" y="53378"/>
                    <a:pt x="74568" y="52599"/>
                    <a:pt x="72696" y="52599"/>
                  </a:cubicBezTo>
                  <a:cubicBezTo>
                    <a:pt x="72203" y="52599"/>
                    <a:pt x="71719" y="52652"/>
                    <a:pt x="71244" y="52760"/>
                  </a:cubicBezTo>
                  <a:cubicBezTo>
                    <a:pt x="71280" y="48600"/>
                    <a:pt x="74457" y="46519"/>
                    <a:pt x="77635" y="46519"/>
                  </a:cubicBezTo>
                  <a:close/>
                  <a:moveTo>
                    <a:pt x="100946" y="46509"/>
                  </a:moveTo>
                  <a:cubicBezTo>
                    <a:pt x="104122" y="46509"/>
                    <a:pt x="107296" y="48585"/>
                    <a:pt x="107337" y="52742"/>
                  </a:cubicBezTo>
                  <a:cubicBezTo>
                    <a:pt x="106865" y="52641"/>
                    <a:pt x="106389" y="52591"/>
                    <a:pt x="105917" y="52591"/>
                  </a:cubicBezTo>
                  <a:cubicBezTo>
                    <a:pt x="104050" y="52591"/>
                    <a:pt x="102242" y="53364"/>
                    <a:pt x="100948" y="54758"/>
                  </a:cubicBezTo>
                  <a:lnTo>
                    <a:pt x="100948" y="54749"/>
                  </a:lnTo>
                  <a:cubicBezTo>
                    <a:pt x="99667" y="53369"/>
                    <a:pt x="97875" y="52590"/>
                    <a:pt x="95993" y="52590"/>
                  </a:cubicBezTo>
                  <a:cubicBezTo>
                    <a:pt x="95509" y="52590"/>
                    <a:pt x="95025" y="52643"/>
                    <a:pt x="94550" y="52742"/>
                  </a:cubicBezTo>
                  <a:cubicBezTo>
                    <a:pt x="94591" y="48588"/>
                    <a:pt x="97769" y="46509"/>
                    <a:pt x="100946" y="46509"/>
                  </a:cubicBezTo>
                  <a:close/>
                  <a:moveTo>
                    <a:pt x="53993" y="46670"/>
                  </a:moveTo>
                  <a:cubicBezTo>
                    <a:pt x="57169" y="46670"/>
                    <a:pt x="60344" y="48747"/>
                    <a:pt x="60384" y="52903"/>
                  </a:cubicBezTo>
                  <a:cubicBezTo>
                    <a:pt x="59911" y="52801"/>
                    <a:pt x="59433" y="52752"/>
                    <a:pt x="58960" y="52752"/>
                  </a:cubicBezTo>
                  <a:cubicBezTo>
                    <a:pt x="57101" y="52752"/>
                    <a:pt x="55295" y="53518"/>
                    <a:pt x="53995" y="54910"/>
                  </a:cubicBezTo>
                  <a:cubicBezTo>
                    <a:pt x="52714" y="53531"/>
                    <a:pt x="50922" y="52751"/>
                    <a:pt x="49040" y="52751"/>
                  </a:cubicBezTo>
                  <a:cubicBezTo>
                    <a:pt x="48556" y="52751"/>
                    <a:pt x="48072" y="52805"/>
                    <a:pt x="47597" y="52903"/>
                  </a:cubicBezTo>
                  <a:cubicBezTo>
                    <a:pt x="47638" y="48749"/>
                    <a:pt x="50816" y="46670"/>
                    <a:pt x="53993" y="46670"/>
                  </a:cubicBezTo>
                  <a:close/>
                  <a:moveTo>
                    <a:pt x="7145" y="46712"/>
                  </a:moveTo>
                  <a:cubicBezTo>
                    <a:pt x="10322" y="46712"/>
                    <a:pt x="13498" y="48790"/>
                    <a:pt x="13538" y="52948"/>
                  </a:cubicBezTo>
                  <a:cubicBezTo>
                    <a:pt x="13065" y="52846"/>
                    <a:pt x="12588" y="52796"/>
                    <a:pt x="12114" y="52796"/>
                  </a:cubicBezTo>
                  <a:cubicBezTo>
                    <a:pt x="10255" y="52796"/>
                    <a:pt x="8451" y="53563"/>
                    <a:pt x="7159" y="54955"/>
                  </a:cubicBezTo>
                  <a:cubicBezTo>
                    <a:pt x="5884" y="53583"/>
                    <a:pt x="4097" y="52805"/>
                    <a:pt x="2226" y="52805"/>
                  </a:cubicBezTo>
                  <a:cubicBezTo>
                    <a:pt x="2216" y="52805"/>
                    <a:pt x="2205" y="52805"/>
                    <a:pt x="2194" y="52805"/>
                  </a:cubicBezTo>
                  <a:lnTo>
                    <a:pt x="2194" y="52796"/>
                  </a:lnTo>
                  <a:cubicBezTo>
                    <a:pt x="1711" y="52796"/>
                    <a:pt x="1227" y="52850"/>
                    <a:pt x="752" y="52948"/>
                  </a:cubicBezTo>
                  <a:cubicBezTo>
                    <a:pt x="792" y="48790"/>
                    <a:pt x="3969" y="46712"/>
                    <a:pt x="7145" y="46712"/>
                  </a:cubicBezTo>
                  <a:close/>
                  <a:moveTo>
                    <a:pt x="30465" y="46717"/>
                  </a:moveTo>
                  <a:cubicBezTo>
                    <a:pt x="33637" y="46717"/>
                    <a:pt x="36811" y="48795"/>
                    <a:pt x="36854" y="52953"/>
                  </a:cubicBezTo>
                  <a:lnTo>
                    <a:pt x="36854" y="52953"/>
                  </a:lnTo>
                  <a:cubicBezTo>
                    <a:pt x="36379" y="52851"/>
                    <a:pt x="35901" y="52801"/>
                    <a:pt x="35426" y="52801"/>
                  </a:cubicBezTo>
                  <a:cubicBezTo>
                    <a:pt x="33569" y="52801"/>
                    <a:pt x="31771" y="53567"/>
                    <a:pt x="30483" y="54955"/>
                  </a:cubicBezTo>
                  <a:cubicBezTo>
                    <a:pt x="29201" y="53584"/>
                    <a:pt x="27409" y="52796"/>
                    <a:pt x="25528" y="52796"/>
                  </a:cubicBezTo>
                  <a:cubicBezTo>
                    <a:pt x="25044" y="52796"/>
                    <a:pt x="24560" y="52850"/>
                    <a:pt x="24085" y="52957"/>
                  </a:cubicBezTo>
                  <a:cubicBezTo>
                    <a:pt x="24116" y="48798"/>
                    <a:pt x="27290" y="46717"/>
                    <a:pt x="30465" y="46717"/>
                  </a:cubicBezTo>
                  <a:close/>
                  <a:moveTo>
                    <a:pt x="107865" y="57160"/>
                  </a:moveTo>
                  <a:cubicBezTo>
                    <a:pt x="107867" y="57160"/>
                    <a:pt x="107868" y="57160"/>
                    <a:pt x="107870" y="57160"/>
                  </a:cubicBezTo>
                  <a:lnTo>
                    <a:pt x="107870" y="57160"/>
                  </a:lnTo>
                  <a:cubicBezTo>
                    <a:pt x="107871" y="57160"/>
                    <a:pt x="107873" y="57160"/>
                    <a:pt x="107874" y="57160"/>
                  </a:cubicBezTo>
                  <a:close/>
                  <a:moveTo>
                    <a:pt x="129607" y="52925"/>
                  </a:moveTo>
                  <a:cubicBezTo>
                    <a:pt x="130037" y="52925"/>
                    <a:pt x="130471" y="52965"/>
                    <a:pt x="130903" y="53047"/>
                  </a:cubicBezTo>
                  <a:cubicBezTo>
                    <a:pt x="129908" y="54229"/>
                    <a:pt x="129326" y="55726"/>
                    <a:pt x="129415" y="57321"/>
                  </a:cubicBezTo>
                  <a:cubicBezTo>
                    <a:pt x="128165" y="56009"/>
                    <a:pt x="126406" y="55179"/>
                    <a:pt x="124538" y="55179"/>
                  </a:cubicBezTo>
                  <a:cubicBezTo>
                    <a:pt x="124518" y="55179"/>
                    <a:pt x="124498" y="55179"/>
                    <a:pt x="124478" y="55179"/>
                  </a:cubicBezTo>
                  <a:cubicBezTo>
                    <a:pt x="124458" y="55179"/>
                    <a:pt x="124438" y="55179"/>
                    <a:pt x="124418" y="55179"/>
                  </a:cubicBezTo>
                  <a:cubicBezTo>
                    <a:pt x="122550" y="55179"/>
                    <a:pt x="120782" y="56009"/>
                    <a:pt x="119541" y="57321"/>
                  </a:cubicBezTo>
                  <a:cubicBezTo>
                    <a:pt x="119622" y="55726"/>
                    <a:pt x="119039" y="54220"/>
                    <a:pt x="118045" y="53047"/>
                  </a:cubicBezTo>
                  <a:cubicBezTo>
                    <a:pt x="118478" y="52965"/>
                    <a:pt x="118913" y="52925"/>
                    <a:pt x="119344" y="52925"/>
                  </a:cubicBezTo>
                  <a:cubicBezTo>
                    <a:pt x="121276" y="52925"/>
                    <a:pt x="123138" y="53727"/>
                    <a:pt x="124478" y="55170"/>
                  </a:cubicBezTo>
                  <a:cubicBezTo>
                    <a:pt x="125811" y="53727"/>
                    <a:pt x="127678" y="52925"/>
                    <a:pt x="129607" y="52925"/>
                  </a:cubicBezTo>
                  <a:close/>
                  <a:moveTo>
                    <a:pt x="82780" y="52965"/>
                  </a:moveTo>
                  <a:cubicBezTo>
                    <a:pt x="83204" y="52965"/>
                    <a:pt x="83632" y="53003"/>
                    <a:pt x="84057" y="53082"/>
                  </a:cubicBezTo>
                  <a:cubicBezTo>
                    <a:pt x="83538" y="53701"/>
                    <a:pt x="83135" y="54409"/>
                    <a:pt x="82875" y="55170"/>
                  </a:cubicBezTo>
                  <a:cubicBezTo>
                    <a:pt x="82634" y="55866"/>
                    <a:pt x="82526" y="56607"/>
                    <a:pt x="82569" y="57347"/>
                  </a:cubicBezTo>
                  <a:lnTo>
                    <a:pt x="82569" y="57347"/>
                  </a:lnTo>
                  <a:cubicBezTo>
                    <a:pt x="81328" y="56053"/>
                    <a:pt x="79569" y="55215"/>
                    <a:pt x="77701" y="55215"/>
                  </a:cubicBezTo>
                  <a:cubicBezTo>
                    <a:pt x="77681" y="55215"/>
                    <a:pt x="77661" y="55215"/>
                    <a:pt x="77642" y="55215"/>
                  </a:cubicBezTo>
                  <a:cubicBezTo>
                    <a:pt x="78979" y="53768"/>
                    <a:pt x="80847" y="52965"/>
                    <a:pt x="82780" y="52965"/>
                  </a:cubicBezTo>
                  <a:close/>
                  <a:moveTo>
                    <a:pt x="95802" y="52974"/>
                  </a:moveTo>
                  <a:cubicBezTo>
                    <a:pt x="97735" y="52974"/>
                    <a:pt x="99602" y="53775"/>
                    <a:pt x="100939" y="55215"/>
                  </a:cubicBezTo>
                  <a:cubicBezTo>
                    <a:pt x="100919" y="55215"/>
                    <a:pt x="100900" y="55215"/>
                    <a:pt x="100880" y="55215"/>
                  </a:cubicBezTo>
                  <a:cubicBezTo>
                    <a:pt x="99020" y="55215"/>
                    <a:pt x="97252" y="56053"/>
                    <a:pt x="96011" y="57357"/>
                  </a:cubicBezTo>
                  <a:cubicBezTo>
                    <a:pt x="96047" y="56622"/>
                    <a:pt x="95948" y="55878"/>
                    <a:pt x="95706" y="55179"/>
                  </a:cubicBezTo>
                  <a:lnTo>
                    <a:pt x="95706" y="55170"/>
                  </a:lnTo>
                  <a:cubicBezTo>
                    <a:pt x="95446" y="54409"/>
                    <a:pt x="95043" y="53701"/>
                    <a:pt x="94523" y="53091"/>
                  </a:cubicBezTo>
                  <a:cubicBezTo>
                    <a:pt x="94949" y="53012"/>
                    <a:pt x="95377" y="52974"/>
                    <a:pt x="95802" y="52974"/>
                  </a:cubicBezTo>
                  <a:close/>
                  <a:moveTo>
                    <a:pt x="60697" y="57357"/>
                  </a:moveTo>
                  <a:cubicBezTo>
                    <a:pt x="60700" y="57357"/>
                    <a:pt x="60703" y="57357"/>
                    <a:pt x="60706" y="57357"/>
                  </a:cubicBezTo>
                  <a:lnTo>
                    <a:pt x="60706" y="57357"/>
                  </a:lnTo>
                  <a:cubicBezTo>
                    <a:pt x="60709" y="57357"/>
                    <a:pt x="60712" y="57357"/>
                    <a:pt x="60715" y="57357"/>
                  </a:cubicBezTo>
                  <a:close/>
                  <a:moveTo>
                    <a:pt x="48839" y="53117"/>
                  </a:moveTo>
                  <a:cubicBezTo>
                    <a:pt x="50775" y="53117"/>
                    <a:pt x="52650" y="53921"/>
                    <a:pt x="53995" y="55376"/>
                  </a:cubicBezTo>
                  <a:lnTo>
                    <a:pt x="53995" y="55376"/>
                  </a:lnTo>
                  <a:cubicBezTo>
                    <a:pt x="53992" y="55376"/>
                    <a:pt x="53989" y="55376"/>
                    <a:pt x="53986" y="55376"/>
                  </a:cubicBezTo>
                  <a:cubicBezTo>
                    <a:pt x="53966" y="55376"/>
                    <a:pt x="53946" y="55376"/>
                    <a:pt x="53927" y="55376"/>
                  </a:cubicBezTo>
                  <a:cubicBezTo>
                    <a:pt x="52067" y="55376"/>
                    <a:pt x="50299" y="56206"/>
                    <a:pt x="49049" y="57509"/>
                  </a:cubicBezTo>
                  <a:cubicBezTo>
                    <a:pt x="49138" y="55923"/>
                    <a:pt x="48556" y="54418"/>
                    <a:pt x="47561" y="53235"/>
                  </a:cubicBezTo>
                  <a:cubicBezTo>
                    <a:pt x="47987" y="53156"/>
                    <a:pt x="48414" y="53117"/>
                    <a:pt x="48839" y="53117"/>
                  </a:cubicBezTo>
                  <a:close/>
                  <a:moveTo>
                    <a:pt x="59142" y="53117"/>
                  </a:moveTo>
                  <a:cubicBezTo>
                    <a:pt x="59567" y="53117"/>
                    <a:pt x="59994" y="53156"/>
                    <a:pt x="60420" y="53235"/>
                  </a:cubicBezTo>
                  <a:cubicBezTo>
                    <a:pt x="59425" y="54427"/>
                    <a:pt x="58843" y="55932"/>
                    <a:pt x="58932" y="57518"/>
                  </a:cubicBezTo>
                  <a:lnTo>
                    <a:pt x="58923" y="57509"/>
                  </a:lnTo>
                  <a:cubicBezTo>
                    <a:pt x="57682" y="56206"/>
                    <a:pt x="55914" y="55376"/>
                    <a:pt x="54046" y="55376"/>
                  </a:cubicBezTo>
                  <a:cubicBezTo>
                    <a:pt x="54029" y="55376"/>
                    <a:pt x="54012" y="55376"/>
                    <a:pt x="53995" y="55376"/>
                  </a:cubicBezTo>
                  <a:lnTo>
                    <a:pt x="53995" y="55376"/>
                  </a:lnTo>
                  <a:cubicBezTo>
                    <a:pt x="55333" y="53921"/>
                    <a:pt x="57206" y="53117"/>
                    <a:pt x="59142" y="53117"/>
                  </a:cubicBezTo>
                  <a:close/>
                  <a:moveTo>
                    <a:pt x="25317" y="53179"/>
                  </a:moveTo>
                  <a:cubicBezTo>
                    <a:pt x="27247" y="53179"/>
                    <a:pt x="29113" y="53976"/>
                    <a:pt x="30456" y="55421"/>
                  </a:cubicBezTo>
                  <a:cubicBezTo>
                    <a:pt x="30436" y="55421"/>
                    <a:pt x="30416" y="55421"/>
                    <a:pt x="30397" y="55421"/>
                  </a:cubicBezTo>
                  <a:cubicBezTo>
                    <a:pt x="28528" y="55421"/>
                    <a:pt x="26769" y="56259"/>
                    <a:pt x="25528" y="57554"/>
                  </a:cubicBezTo>
                  <a:cubicBezTo>
                    <a:pt x="25563" y="56819"/>
                    <a:pt x="25456" y="56075"/>
                    <a:pt x="25223" y="55376"/>
                  </a:cubicBezTo>
                  <a:lnTo>
                    <a:pt x="25223" y="55385"/>
                  </a:lnTo>
                  <a:cubicBezTo>
                    <a:pt x="24963" y="54624"/>
                    <a:pt x="24560" y="53916"/>
                    <a:pt x="24031" y="53298"/>
                  </a:cubicBezTo>
                  <a:cubicBezTo>
                    <a:pt x="24460" y="53218"/>
                    <a:pt x="24890" y="53179"/>
                    <a:pt x="25317" y="53179"/>
                  </a:cubicBezTo>
                  <a:close/>
                  <a:moveTo>
                    <a:pt x="12293" y="53188"/>
                  </a:moveTo>
                  <a:cubicBezTo>
                    <a:pt x="12719" y="53188"/>
                    <a:pt x="13147" y="53227"/>
                    <a:pt x="13574" y="53307"/>
                  </a:cubicBezTo>
                  <a:cubicBezTo>
                    <a:pt x="13055" y="53925"/>
                    <a:pt x="12651" y="54624"/>
                    <a:pt x="12391" y="55385"/>
                  </a:cubicBezTo>
                  <a:cubicBezTo>
                    <a:pt x="12150" y="56084"/>
                    <a:pt x="12051" y="56819"/>
                    <a:pt x="12087" y="57554"/>
                  </a:cubicBezTo>
                  <a:lnTo>
                    <a:pt x="12087" y="57572"/>
                  </a:lnTo>
                  <a:cubicBezTo>
                    <a:pt x="10845" y="56268"/>
                    <a:pt x="9086" y="55430"/>
                    <a:pt x="7218" y="55430"/>
                  </a:cubicBezTo>
                  <a:cubicBezTo>
                    <a:pt x="7198" y="55430"/>
                    <a:pt x="7178" y="55430"/>
                    <a:pt x="7159" y="55430"/>
                  </a:cubicBezTo>
                  <a:cubicBezTo>
                    <a:pt x="8501" y="53985"/>
                    <a:pt x="10367" y="53188"/>
                    <a:pt x="12293" y="53188"/>
                  </a:cubicBezTo>
                  <a:close/>
                  <a:moveTo>
                    <a:pt x="106098" y="52962"/>
                  </a:moveTo>
                  <a:cubicBezTo>
                    <a:pt x="106573" y="52962"/>
                    <a:pt x="107051" y="53010"/>
                    <a:pt x="107525" y="53109"/>
                  </a:cubicBezTo>
                  <a:cubicBezTo>
                    <a:pt x="106514" y="54361"/>
                    <a:pt x="105950" y="55943"/>
                    <a:pt x="106117" y="57615"/>
                  </a:cubicBezTo>
                  <a:lnTo>
                    <a:pt x="106117" y="57615"/>
                  </a:lnTo>
                  <a:cubicBezTo>
                    <a:pt x="104869" y="56153"/>
                    <a:pt x="102981" y="55206"/>
                    <a:pt x="100985" y="55206"/>
                  </a:cubicBezTo>
                  <a:cubicBezTo>
                    <a:pt x="100976" y="55206"/>
                    <a:pt x="100966" y="55206"/>
                    <a:pt x="100957" y="55206"/>
                  </a:cubicBezTo>
                  <a:cubicBezTo>
                    <a:pt x="102302" y="53761"/>
                    <a:pt x="104171" y="52962"/>
                    <a:pt x="106098" y="52962"/>
                  </a:cubicBezTo>
                  <a:close/>
                  <a:moveTo>
                    <a:pt x="70812" y="48526"/>
                  </a:moveTo>
                  <a:cubicBezTo>
                    <a:pt x="71289" y="48526"/>
                    <a:pt x="71770" y="48575"/>
                    <a:pt x="72248" y="48674"/>
                  </a:cubicBezTo>
                  <a:cubicBezTo>
                    <a:pt x="71271" y="49928"/>
                    <a:pt x="70742" y="51496"/>
                    <a:pt x="70939" y="53145"/>
                  </a:cubicBezTo>
                  <a:cubicBezTo>
                    <a:pt x="71447" y="53031"/>
                    <a:pt x="71960" y="52976"/>
                    <a:pt x="72468" y="52976"/>
                  </a:cubicBezTo>
                  <a:cubicBezTo>
                    <a:pt x="74401" y="52976"/>
                    <a:pt x="76276" y="53777"/>
                    <a:pt x="77624" y="55224"/>
                  </a:cubicBezTo>
                  <a:cubicBezTo>
                    <a:pt x="77606" y="55224"/>
                    <a:pt x="77587" y="55224"/>
                    <a:pt x="77569" y="55224"/>
                  </a:cubicBezTo>
                  <a:cubicBezTo>
                    <a:pt x="75520" y="55224"/>
                    <a:pt x="73598" y="56223"/>
                    <a:pt x="72355" y="57751"/>
                  </a:cubicBezTo>
                  <a:cubicBezTo>
                    <a:pt x="72694" y="54052"/>
                    <a:pt x="69407" y="50779"/>
                    <a:pt x="65713" y="50779"/>
                  </a:cubicBezTo>
                  <a:cubicBezTo>
                    <a:pt x="65693" y="50779"/>
                    <a:pt x="65673" y="50779"/>
                    <a:pt x="65653" y="50780"/>
                  </a:cubicBezTo>
                  <a:cubicBezTo>
                    <a:pt x="66997" y="49327"/>
                    <a:pt x="68873" y="48526"/>
                    <a:pt x="70812" y="48526"/>
                  </a:cubicBezTo>
                  <a:close/>
                  <a:moveTo>
                    <a:pt x="35611" y="53168"/>
                  </a:moveTo>
                  <a:cubicBezTo>
                    <a:pt x="36086" y="53168"/>
                    <a:pt x="36566" y="53216"/>
                    <a:pt x="37042" y="53315"/>
                  </a:cubicBezTo>
                  <a:cubicBezTo>
                    <a:pt x="36031" y="54567"/>
                    <a:pt x="35458" y="56149"/>
                    <a:pt x="35634" y="57812"/>
                  </a:cubicBezTo>
                  <a:lnTo>
                    <a:pt x="35634" y="57812"/>
                  </a:lnTo>
                  <a:cubicBezTo>
                    <a:pt x="34382" y="56357"/>
                    <a:pt x="32515" y="55412"/>
                    <a:pt x="30530" y="55412"/>
                  </a:cubicBezTo>
                  <a:cubicBezTo>
                    <a:pt x="30511" y="55412"/>
                    <a:pt x="30492" y="55412"/>
                    <a:pt x="30474" y="55412"/>
                  </a:cubicBezTo>
                  <a:cubicBezTo>
                    <a:pt x="31811" y="53967"/>
                    <a:pt x="33679" y="53168"/>
                    <a:pt x="35611" y="53168"/>
                  </a:cubicBezTo>
                  <a:close/>
                  <a:moveTo>
                    <a:pt x="112818" y="51075"/>
                  </a:moveTo>
                  <a:cubicBezTo>
                    <a:pt x="115995" y="51075"/>
                    <a:pt x="119174" y="53154"/>
                    <a:pt x="119218" y="57312"/>
                  </a:cubicBezTo>
                  <a:cubicBezTo>
                    <a:pt x="118743" y="57210"/>
                    <a:pt x="118265" y="57160"/>
                    <a:pt x="117790" y="57160"/>
                  </a:cubicBezTo>
                  <a:cubicBezTo>
                    <a:pt x="115926" y="57160"/>
                    <a:pt x="114120" y="57927"/>
                    <a:pt x="112821" y="59319"/>
                  </a:cubicBezTo>
                  <a:cubicBezTo>
                    <a:pt x="111549" y="57940"/>
                    <a:pt x="109750" y="57161"/>
                    <a:pt x="107870" y="57160"/>
                  </a:cubicBezTo>
                  <a:lnTo>
                    <a:pt x="107870" y="57160"/>
                  </a:lnTo>
                  <a:cubicBezTo>
                    <a:pt x="107388" y="57160"/>
                    <a:pt x="106905" y="57214"/>
                    <a:pt x="106432" y="57312"/>
                  </a:cubicBezTo>
                  <a:cubicBezTo>
                    <a:pt x="106468" y="53154"/>
                    <a:pt x="109642" y="51075"/>
                    <a:pt x="112818" y="51075"/>
                  </a:cubicBezTo>
                  <a:close/>
                  <a:moveTo>
                    <a:pt x="136134" y="51090"/>
                  </a:moveTo>
                  <a:cubicBezTo>
                    <a:pt x="139310" y="51090"/>
                    <a:pt x="142484" y="53169"/>
                    <a:pt x="142525" y="57330"/>
                  </a:cubicBezTo>
                  <a:cubicBezTo>
                    <a:pt x="142043" y="57224"/>
                    <a:pt x="141557" y="57173"/>
                    <a:pt x="141075" y="57173"/>
                  </a:cubicBezTo>
                  <a:cubicBezTo>
                    <a:pt x="139225" y="57173"/>
                    <a:pt x="137430" y="57933"/>
                    <a:pt x="136136" y="59319"/>
                  </a:cubicBezTo>
                  <a:lnTo>
                    <a:pt x="136136" y="59328"/>
                  </a:lnTo>
                  <a:cubicBezTo>
                    <a:pt x="134854" y="57957"/>
                    <a:pt x="133062" y="57168"/>
                    <a:pt x="131181" y="57168"/>
                  </a:cubicBezTo>
                  <a:cubicBezTo>
                    <a:pt x="130697" y="57168"/>
                    <a:pt x="130213" y="57222"/>
                    <a:pt x="129738" y="57330"/>
                  </a:cubicBezTo>
                  <a:cubicBezTo>
                    <a:pt x="129778" y="53171"/>
                    <a:pt x="132957" y="51090"/>
                    <a:pt x="136134" y="51090"/>
                  </a:cubicBezTo>
                  <a:close/>
                  <a:moveTo>
                    <a:pt x="89294" y="51126"/>
                  </a:moveTo>
                  <a:cubicBezTo>
                    <a:pt x="91873" y="51126"/>
                    <a:pt x="94452" y="52497"/>
                    <a:pt x="95348" y="55242"/>
                  </a:cubicBezTo>
                  <a:cubicBezTo>
                    <a:pt x="95572" y="55923"/>
                    <a:pt x="95679" y="56631"/>
                    <a:pt x="95688" y="57348"/>
                  </a:cubicBezTo>
                  <a:cubicBezTo>
                    <a:pt x="95215" y="57246"/>
                    <a:pt x="94738" y="57196"/>
                    <a:pt x="94264" y="57196"/>
                  </a:cubicBezTo>
                  <a:cubicBezTo>
                    <a:pt x="92405" y="57196"/>
                    <a:pt x="90599" y="57962"/>
                    <a:pt x="89299" y="59355"/>
                  </a:cubicBezTo>
                  <a:cubicBezTo>
                    <a:pt x="88027" y="57975"/>
                    <a:pt x="86226" y="57195"/>
                    <a:pt x="84353" y="57195"/>
                  </a:cubicBezTo>
                  <a:cubicBezTo>
                    <a:pt x="83860" y="57195"/>
                    <a:pt x="83376" y="57249"/>
                    <a:pt x="82910" y="57348"/>
                  </a:cubicBezTo>
                  <a:cubicBezTo>
                    <a:pt x="82902" y="56631"/>
                    <a:pt x="83009" y="55923"/>
                    <a:pt x="83224" y="55242"/>
                  </a:cubicBezTo>
                  <a:lnTo>
                    <a:pt x="83233" y="55242"/>
                  </a:lnTo>
                  <a:cubicBezTo>
                    <a:pt x="84129" y="52499"/>
                    <a:pt x="86712" y="51126"/>
                    <a:pt x="89294" y="51126"/>
                  </a:cubicBezTo>
                  <a:close/>
                  <a:moveTo>
                    <a:pt x="42335" y="51276"/>
                  </a:moveTo>
                  <a:cubicBezTo>
                    <a:pt x="45511" y="51276"/>
                    <a:pt x="48686" y="53352"/>
                    <a:pt x="48726" y="57509"/>
                  </a:cubicBezTo>
                  <a:cubicBezTo>
                    <a:pt x="48253" y="57407"/>
                    <a:pt x="47776" y="57357"/>
                    <a:pt x="47302" y="57357"/>
                  </a:cubicBezTo>
                  <a:cubicBezTo>
                    <a:pt x="45443" y="57357"/>
                    <a:pt x="43639" y="58124"/>
                    <a:pt x="42346" y="59516"/>
                  </a:cubicBezTo>
                  <a:cubicBezTo>
                    <a:pt x="41065" y="58136"/>
                    <a:pt x="39264" y="57357"/>
                    <a:pt x="37382" y="57357"/>
                  </a:cubicBezTo>
                  <a:cubicBezTo>
                    <a:pt x="36898" y="57357"/>
                    <a:pt x="36415" y="57410"/>
                    <a:pt x="35940" y="57509"/>
                  </a:cubicBezTo>
                  <a:cubicBezTo>
                    <a:pt x="35980" y="53355"/>
                    <a:pt x="39158" y="51276"/>
                    <a:pt x="42335" y="51276"/>
                  </a:cubicBezTo>
                  <a:close/>
                  <a:moveTo>
                    <a:pt x="65660" y="51276"/>
                  </a:moveTo>
                  <a:cubicBezTo>
                    <a:pt x="68835" y="51276"/>
                    <a:pt x="72010" y="53352"/>
                    <a:pt x="72050" y="57509"/>
                  </a:cubicBezTo>
                  <a:cubicBezTo>
                    <a:pt x="71577" y="57407"/>
                    <a:pt x="71100" y="57357"/>
                    <a:pt x="70626" y="57357"/>
                  </a:cubicBezTo>
                  <a:cubicBezTo>
                    <a:pt x="68767" y="57357"/>
                    <a:pt x="66961" y="58124"/>
                    <a:pt x="65662" y="59516"/>
                  </a:cubicBezTo>
                  <a:cubicBezTo>
                    <a:pt x="64382" y="58138"/>
                    <a:pt x="62585" y="57359"/>
                    <a:pt x="60706" y="57357"/>
                  </a:cubicBezTo>
                  <a:lnTo>
                    <a:pt x="60706" y="57357"/>
                  </a:lnTo>
                  <a:cubicBezTo>
                    <a:pt x="60217" y="57357"/>
                    <a:pt x="59736" y="57411"/>
                    <a:pt x="59264" y="57509"/>
                  </a:cubicBezTo>
                  <a:cubicBezTo>
                    <a:pt x="59304" y="53355"/>
                    <a:pt x="62482" y="51276"/>
                    <a:pt x="65660" y="51276"/>
                  </a:cubicBezTo>
                  <a:close/>
                  <a:moveTo>
                    <a:pt x="18806" y="51334"/>
                  </a:moveTo>
                  <a:cubicBezTo>
                    <a:pt x="21388" y="51334"/>
                    <a:pt x="23969" y="52707"/>
                    <a:pt x="24864" y="55457"/>
                  </a:cubicBezTo>
                  <a:cubicBezTo>
                    <a:pt x="25079" y="56138"/>
                    <a:pt x="25196" y="56846"/>
                    <a:pt x="25205" y="57563"/>
                  </a:cubicBezTo>
                  <a:cubicBezTo>
                    <a:pt x="24724" y="57458"/>
                    <a:pt x="24240" y="57407"/>
                    <a:pt x="23760" y="57407"/>
                  </a:cubicBezTo>
                  <a:cubicBezTo>
                    <a:pt x="21902" y="57407"/>
                    <a:pt x="20103" y="58173"/>
                    <a:pt x="18807" y="59561"/>
                  </a:cubicBezTo>
                  <a:cubicBezTo>
                    <a:pt x="17535" y="58190"/>
                    <a:pt x="15734" y="57401"/>
                    <a:pt x="13861" y="57401"/>
                  </a:cubicBezTo>
                  <a:cubicBezTo>
                    <a:pt x="13377" y="57401"/>
                    <a:pt x="12884" y="57455"/>
                    <a:pt x="12418" y="57563"/>
                  </a:cubicBezTo>
                  <a:cubicBezTo>
                    <a:pt x="12418" y="56837"/>
                    <a:pt x="12526" y="56129"/>
                    <a:pt x="12741" y="55448"/>
                  </a:cubicBezTo>
                  <a:lnTo>
                    <a:pt x="12741" y="55457"/>
                  </a:lnTo>
                  <a:cubicBezTo>
                    <a:pt x="13637" y="52710"/>
                    <a:pt x="16222" y="51334"/>
                    <a:pt x="18806" y="51334"/>
                  </a:cubicBezTo>
                  <a:close/>
                  <a:moveTo>
                    <a:pt x="117967" y="57526"/>
                  </a:moveTo>
                  <a:cubicBezTo>
                    <a:pt x="118391" y="57526"/>
                    <a:pt x="118819" y="57564"/>
                    <a:pt x="119245" y="57643"/>
                  </a:cubicBezTo>
                  <a:cubicBezTo>
                    <a:pt x="118726" y="58253"/>
                    <a:pt x="118322" y="58961"/>
                    <a:pt x="118063" y="59722"/>
                  </a:cubicBezTo>
                  <a:cubicBezTo>
                    <a:pt x="117821" y="60430"/>
                    <a:pt x="117713" y="61165"/>
                    <a:pt x="117758" y="61909"/>
                  </a:cubicBezTo>
                  <a:cubicBezTo>
                    <a:pt x="116510" y="60598"/>
                    <a:pt x="114739" y="59767"/>
                    <a:pt x="112860" y="59767"/>
                  </a:cubicBezTo>
                  <a:cubicBezTo>
                    <a:pt x="112850" y="59767"/>
                    <a:pt x="112840" y="59767"/>
                    <a:pt x="112830" y="59767"/>
                  </a:cubicBezTo>
                  <a:cubicBezTo>
                    <a:pt x="114167" y="58327"/>
                    <a:pt x="116034" y="57526"/>
                    <a:pt x="117967" y="57526"/>
                  </a:cubicBezTo>
                  <a:close/>
                  <a:moveTo>
                    <a:pt x="130990" y="57535"/>
                  </a:moveTo>
                  <a:cubicBezTo>
                    <a:pt x="132923" y="57535"/>
                    <a:pt x="134790" y="58336"/>
                    <a:pt x="136127" y="59776"/>
                  </a:cubicBezTo>
                  <a:cubicBezTo>
                    <a:pt x="136117" y="59776"/>
                    <a:pt x="136107" y="59776"/>
                    <a:pt x="136097" y="59776"/>
                  </a:cubicBezTo>
                  <a:cubicBezTo>
                    <a:pt x="134226" y="59776"/>
                    <a:pt x="132446" y="60607"/>
                    <a:pt x="131199" y="61918"/>
                  </a:cubicBezTo>
                  <a:cubicBezTo>
                    <a:pt x="131234" y="61183"/>
                    <a:pt x="131136" y="60439"/>
                    <a:pt x="130894" y="59731"/>
                  </a:cubicBezTo>
                  <a:cubicBezTo>
                    <a:pt x="130634" y="58970"/>
                    <a:pt x="130231" y="58271"/>
                    <a:pt x="129711" y="57652"/>
                  </a:cubicBezTo>
                  <a:cubicBezTo>
                    <a:pt x="130137" y="57573"/>
                    <a:pt x="130565" y="57535"/>
                    <a:pt x="130990" y="57535"/>
                  </a:cubicBezTo>
                  <a:close/>
                  <a:moveTo>
                    <a:pt x="84143" y="57571"/>
                  </a:moveTo>
                  <a:cubicBezTo>
                    <a:pt x="86075" y="57571"/>
                    <a:pt x="87945" y="58371"/>
                    <a:pt x="89282" y="59821"/>
                  </a:cubicBezTo>
                  <a:lnTo>
                    <a:pt x="89282" y="59821"/>
                  </a:lnTo>
                  <a:cubicBezTo>
                    <a:pt x="89265" y="59821"/>
                    <a:pt x="89248" y="59821"/>
                    <a:pt x="89231" y="59821"/>
                  </a:cubicBezTo>
                  <a:cubicBezTo>
                    <a:pt x="87362" y="59821"/>
                    <a:pt x="85595" y="60659"/>
                    <a:pt x="84353" y="61962"/>
                  </a:cubicBezTo>
                  <a:cubicBezTo>
                    <a:pt x="84434" y="60367"/>
                    <a:pt x="83851" y="58871"/>
                    <a:pt x="82866" y="57688"/>
                  </a:cubicBezTo>
                  <a:cubicBezTo>
                    <a:pt x="83291" y="57609"/>
                    <a:pt x="83719" y="57571"/>
                    <a:pt x="84143" y="57571"/>
                  </a:cubicBezTo>
                  <a:close/>
                  <a:moveTo>
                    <a:pt x="94437" y="57571"/>
                  </a:moveTo>
                  <a:cubicBezTo>
                    <a:pt x="94862" y="57571"/>
                    <a:pt x="95290" y="57609"/>
                    <a:pt x="95715" y="57688"/>
                  </a:cubicBezTo>
                  <a:cubicBezTo>
                    <a:pt x="94720" y="58871"/>
                    <a:pt x="94138" y="60367"/>
                    <a:pt x="94228" y="61962"/>
                  </a:cubicBezTo>
                  <a:cubicBezTo>
                    <a:pt x="92977" y="60659"/>
                    <a:pt x="91218" y="59821"/>
                    <a:pt x="89350" y="59821"/>
                  </a:cubicBezTo>
                  <a:cubicBezTo>
                    <a:pt x="89333" y="59821"/>
                    <a:pt x="89316" y="59821"/>
                    <a:pt x="89299" y="59821"/>
                  </a:cubicBezTo>
                  <a:lnTo>
                    <a:pt x="89299" y="59821"/>
                  </a:lnTo>
                  <a:cubicBezTo>
                    <a:pt x="90636" y="58371"/>
                    <a:pt x="92506" y="57571"/>
                    <a:pt x="94437" y="57571"/>
                  </a:cubicBezTo>
                  <a:close/>
                  <a:moveTo>
                    <a:pt x="47495" y="57735"/>
                  </a:moveTo>
                  <a:cubicBezTo>
                    <a:pt x="47916" y="57735"/>
                    <a:pt x="48340" y="57773"/>
                    <a:pt x="48762" y="57849"/>
                  </a:cubicBezTo>
                  <a:cubicBezTo>
                    <a:pt x="48242" y="58468"/>
                    <a:pt x="47839" y="59176"/>
                    <a:pt x="47579" y="59937"/>
                  </a:cubicBezTo>
                  <a:cubicBezTo>
                    <a:pt x="47337" y="60636"/>
                    <a:pt x="47230" y="61371"/>
                    <a:pt x="47275" y="62115"/>
                  </a:cubicBezTo>
                  <a:lnTo>
                    <a:pt x="47275" y="62124"/>
                  </a:lnTo>
                  <a:cubicBezTo>
                    <a:pt x="46033" y="60820"/>
                    <a:pt x="44265" y="59982"/>
                    <a:pt x="42405" y="59982"/>
                  </a:cubicBezTo>
                  <a:cubicBezTo>
                    <a:pt x="42386" y="59982"/>
                    <a:pt x="42366" y="59982"/>
                    <a:pt x="42346" y="59982"/>
                  </a:cubicBezTo>
                  <a:cubicBezTo>
                    <a:pt x="43686" y="58532"/>
                    <a:pt x="45558" y="57735"/>
                    <a:pt x="47495" y="57735"/>
                  </a:cubicBezTo>
                  <a:close/>
                  <a:moveTo>
                    <a:pt x="60510" y="57740"/>
                  </a:moveTo>
                  <a:cubicBezTo>
                    <a:pt x="62438" y="57740"/>
                    <a:pt x="64308" y="58537"/>
                    <a:pt x="65644" y="59982"/>
                  </a:cubicBezTo>
                  <a:cubicBezTo>
                    <a:pt x="65624" y="59982"/>
                    <a:pt x="65604" y="59982"/>
                    <a:pt x="65585" y="59982"/>
                  </a:cubicBezTo>
                  <a:cubicBezTo>
                    <a:pt x="63725" y="59982"/>
                    <a:pt x="61957" y="60820"/>
                    <a:pt x="60715" y="62124"/>
                  </a:cubicBezTo>
                  <a:cubicBezTo>
                    <a:pt x="60751" y="61380"/>
                    <a:pt x="60653" y="60636"/>
                    <a:pt x="60411" y="59937"/>
                  </a:cubicBezTo>
                  <a:cubicBezTo>
                    <a:pt x="60151" y="59176"/>
                    <a:pt x="59748" y="58468"/>
                    <a:pt x="59228" y="57858"/>
                  </a:cubicBezTo>
                  <a:cubicBezTo>
                    <a:pt x="59655" y="57779"/>
                    <a:pt x="60084" y="57740"/>
                    <a:pt x="60510" y="57740"/>
                  </a:cubicBezTo>
                  <a:close/>
                  <a:moveTo>
                    <a:pt x="23936" y="57764"/>
                  </a:moveTo>
                  <a:cubicBezTo>
                    <a:pt x="24366" y="57764"/>
                    <a:pt x="24800" y="57804"/>
                    <a:pt x="25232" y="57885"/>
                  </a:cubicBezTo>
                  <a:cubicBezTo>
                    <a:pt x="24237" y="59059"/>
                    <a:pt x="23655" y="60565"/>
                    <a:pt x="23744" y="62151"/>
                  </a:cubicBezTo>
                  <a:cubicBezTo>
                    <a:pt x="22494" y="60847"/>
                    <a:pt x="20727" y="60018"/>
                    <a:pt x="18867" y="60018"/>
                  </a:cubicBezTo>
                  <a:cubicBezTo>
                    <a:pt x="18847" y="60018"/>
                    <a:pt x="18827" y="60018"/>
                    <a:pt x="18807" y="60018"/>
                  </a:cubicBezTo>
                  <a:cubicBezTo>
                    <a:pt x="18787" y="60018"/>
                    <a:pt x="18767" y="60018"/>
                    <a:pt x="18747" y="60018"/>
                  </a:cubicBezTo>
                  <a:cubicBezTo>
                    <a:pt x="16879" y="60018"/>
                    <a:pt x="15111" y="60847"/>
                    <a:pt x="13870" y="62151"/>
                  </a:cubicBezTo>
                  <a:cubicBezTo>
                    <a:pt x="13951" y="60573"/>
                    <a:pt x="13368" y="59068"/>
                    <a:pt x="12382" y="57885"/>
                  </a:cubicBezTo>
                  <a:lnTo>
                    <a:pt x="12374" y="57885"/>
                  </a:lnTo>
                  <a:cubicBezTo>
                    <a:pt x="12805" y="57804"/>
                    <a:pt x="13239" y="57764"/>
                    <a:pt x="13670" y="57764"/>
                  </a:cubicBezTo>
                  <a:cubicBezTo>
                    <a:pt x="15599" y="57764"/>
                    <a:pt x="17467" y="58566"/>
                    <a:pt x="18807" y="60009"/>
                  </a:cubicBezTo>
                  <a:cubicBezTo>
                    <a:pt x="20140" y="58566"/>
                    <a:pt x="22007" y="57764"/>
                    <a:pt x="23936" y="57764"/>
                  </a:cubicBezTo>
                  <a:close/>
                  <a:moveTo>
                    <a:pt x="107668" y="57528"/>
                  </a:moveTo>
                  <a:cubicBezTo>
                    <a:pt x="109594" y="57528"/>
                    <a:pt x="111464" y="58327"/>
                    <a:pt x="112812" y="59767"/>
                  </a:cubicBezTo>
                  <a:cubicBezTo>
                    <a:pt x="112793" y="59767"/>
                    <a:pt x="112774" y="59767"/>
                    <a:pt x="112756" y="59767"/>
                  </a:cubicBezTo>
                  <a:cubicBezTo>
                    <a:pt x="110769" y="59767"/>
                    <a:pt x="108902" y="60712"/>
                    <a:pt x="107650" y="62159"/>
                  </a:cubicBezTo>
                  <a:lnTo>
                    <a:pt x="107650" y="62159"/>
                  </a:lnTo>
                  <a:cubicBezTo>
                    <a:pt x="107803" y="60502"/>
                    <a:pt x="107211" y="58925"/>
                    <a:pt x="106181" y="57688"/>
                  </a:cubicBezTo>
                  <a:cubicBezTo>
                    <a:pt x="106675" y="57580"/>
                    <a:pt x="107173" y="57528"/>
                    <a:pt x="107668" y="57528"/>
                  </a:cubicBezTo>
                  <a:close/>
                  <a:moveTo>
                    <a:pt x="37187" y="57724"/>
                  </a:moveTo>
                  <a:cubicBezTo>
                    <a:pt x="39116" y="57724"/>
                    <a:pt x="40983" y="58519"/>
                    <a:pt x="42328" y="59964"/>
                  </a:cubicBezTo>
                  <a:cubicBezTo>
                    <a:pt x="42310" y="59964"/>
                    <a:pt x="42291" y="59964"/>
                    <a:pt x="42273" y="59964"/>
                  </a:cubicBezTo>
                  <a:cubicBezTo>
                    <a:pt x="40286" y="59964"/>
                    <a:pt x="38419" y="60910"/>
                    <a:pt x="37167" y="62366"/>
                  </a:cubicBezTo>
                  <a:cubicBezTo>
                    <a:pt x="37320" y="60699"/>
                    <a:pt x="36728" y="59122"/>
                    <a:pt x="35698" y="57894"/>
                  </a:cubicBezTo>
                  <a:lnTo>
                    <a:pt x="35689" y="57885"/>
                  </a:lnTo>
                  <a:cubicBezTo>
                    <a:pt x="36187" y="57777"/>
                    <a:pt x="36689" y="57724"/>
                    <a:pt x="37187" y="57724"/>
                  </a:cubicBezTo>
                  <a:close/>
                  <a:moveTo>
                    <a:pt x="124486" y="55678"/>
                  </a:moveTo>
                  <a:cubicBezTo>
                    <a:pt x="127068" y="55678"/>
                    <a:pt x="129649" y="57049"/>
                    <a:pt x="130544" y="59794"/>
                  </a:cubicBezTo>
                  <a:cubicBezTo>
                    <a:pt x="130760" y="60475"/>
                    <a:pt x="130876" y="61183"/>
                    <a:pt x="130876" y="61900"/>
                  </a:cubicBezTo>
                  <a:cubicBezTo>
                    <a:pt x="130403" y="61798"/>
                    <a:pt x="129926" y="61748"/>
                    <a:pt x="129452" y="61748"/>
                  </a:cubicBezTo>
                  <a:cubicBezTo>
                    <a:pt x="127593" y="61748"/>
                    <a:pt x="125787" y="62514"/>
                    <a:pt x="124487" y="63907"/>
                  </a:cubicBezTo>
                  <a:cubicBezTo>
                    <a:pt x="123215" y="62527"/>
                    <a:pt x="121414" y="61747"/>
                    <a:pt x="119541" y="61747"/>
                  </a:cubicBezTo>
                  <a:cubicBezTo>
                    <a:pt x="119048" y="61747"/>
                    <a:pt x="118564" y="61801"/>
                    <a:pt x="118080" y="61909"/>
                  </a:cubicBezTo>
                  <a:cubicBezTo>
                    <a:pt x="118080" y="61192"/>
                    <a:pt x="118197" y="60484"/>
                    <a:pt x="118412" y="59803"/>
                  </a:cubicBezTo>
                  <a:lnTo>
                    <a:pt x="118421" y="59794"/>
                  </a:lnTo>
                  <a:cubicBezTo>
                    <a:pt x="119317" y="57051"/>
                    <a:pt x="121902" y="55678"/>
                    <a:pt x="124486" y="55678"/>
                  </a:cubicBezTo>
                  <a:close/>
                  <a:moveTo>
                    <a:pt x="77628" y="55717"/>
                  </a:moveTo>
                  <a:cubicBezTo>
                    <a:pt x="80804" y="55717"/>
                    <a:pt x="83980" y="57795"/>
                    <a:pt x="84022" y="61951"/>
                  </a:cubicBezTo>
                  <a:lnTo>
                    <a:pt x="84022" y="61951"/>
                  </a:lnTo>
                  <a:cubicBezTo>
                    <a:pt x="83546" y="61848"/>
                    <a:pt x="83066" y="61797"/>
                    <a:pt x="82590" y="61797"/>
                  </a:cubicBezTo>
                  <a:cubicBezTo>
                    <a:pt x="80737" y="61797"/>
                    <a:pt x="78939" y="62563"/>
                    <a:pt x="77651" y="63952"/>
                  </a:cubicBezTo>
                  <a:cubicBezTo>
                    <a:pt x="76377" y="62579"/>
                    <a:pt x="74589" y="61801"/>
                    <a:pt x="72710" y="61801"/>
                  </a:cubicBezTo>
                  <a:cubicBezTo>
                    <a:pt x="72699" y="61801"/>
                    <a:pt x="72688" y="61801"/>
                    <a:pt x="72678" y="61801"/>
                  </a:cubicBezTo>
                  <a:cubicBezTo>
                    <a:pt x="72194" y="61801"/>
                    <a:pt x="71710" y="61846"/>
                    <a:pt x="71235" y="61953"/>
                  </a:cubicBezTo>
                  <a:cubicBezTo>
                    <a:pt x="71275" y="57796"/>
                    <a:pt x="74452" y="55717"/>
                    <a:pt x="77628" y="55717"/>
                  </a:cubicBezTo>
                  <a:close/>
                  <a:moveTo>
                    <a:pt x="100943" y="55717"/>
                  </a:moveTo>
                  <a:cubicBezTo>
                    <a:pt x="104119" y="55717"/>
                    <a:pt x="107295" y="57795"/>
                    <a:pt x="107337" y="61951"/>
                  </a:cubicBezTo>
                  <a:lnTo>
                    <a:pt x="107337" y="61951"/>
                  </a:lnTo>
                  <a:cubicBezTo>
                    <a:pt x="106865" y="61851"/>
                    <a:pt x="106389" y="61802"/>
                    <a:pt x="105918" y="61802"/>
                  </a:cubicBezTo>
                  <a:cubicBezTo>
                    <a:pt x="104057" y="61802"/>
                    <a:pt x="102256" y="62568"/>
                    <a:pt x="100957" y="63961"/>
                  </a:cubicBezTo>
                  <a:cubicBezTo>
                    <a:pt x="99683" y="62588"/>
                    <a:pt x="97895" y="61801"/>
                    <a:pt x="96025" y="61801"/>
                  </a:cubicBezTo>
                  <a:cubicBezTo>
                    <a:pt x="96014" y="61801"/>
                    <a:pt x="96003" y="61801"/>
                    <a:pt x="95993" y="61801"/>
                  </a:cubicBezTo>
                  <a:cubicBezTo>
                    <a:pt x="95509" y="61801"/>
                    <a:pt x="95025" y="61846"/>
                    <a:pt x="94550" y="61953"/>
                  </a:cubicBezTo>
                  <a:cubicBezTo>
                    <a:pt x="94590" y="57796"/>
                    <a:pt x="97767" y="55717"/>
                    <a:pt x="100943" y="55717"/>
                  </a:cubicBezTo>
                  <a:close/>
                  <a:moveTo>
                    <a:pt x="54007" y="55884"/>
                  </a:moveTo>
                  <a:cubicBezTo>
                    <a:pt x="56587" y="55884"/>
                    <a:pt x="59166" y="57255"/>
                    <a:pt x="60061" y="60000"/>
                  </a:cubicBezTo>
                  <a:cubicBezTo>
                    <a:pt x="60285" y="60681"/>
                    <a:pt x="60393" y="61389"/>
                    <a:pt x="60402" y="62106"/>
                  </a:cubicBezTo>
                  <a:cubicBezTo>
                    <a:pt x="59929" y="62004"/>
                    <a:pt x="59451" y="61954"/>
                    <a:pt x="58977" y="61954"/>
                  </a:cubicBezTo>
                  <a:cubicBezTo>
                    <a:pt x="57118" y="61954"/>
                    <a:pt x="55312" y="62720"/>
                    <a:pt x="54013" y="64113"/>
                  </a:cubicBezTo>
                  <a:cubicBezTo>
                    <a:pt x="52741" y="62733"/>
                    <a:pt x="50939" y="61953"/>
                    <a:pt x="49067" y="61953"/>
                  </a:cubicBezTo>
                  <a:cubicBezTo>
                    <a:pt x="48574" y="61953"/>
                    <a:pt x="48090" y="61998"/>
                    <a:pt x="47624" y="62106"/>
                  </a:cubicBezTo>
                  <a:cubicBezTo>
                    <a:pt x="47615" y="61389"/>
                    <a:pt x="47723" y="60681"/>
                    <a:pt x="47929" y="60009"/>
                  </a:cubicBezTo>
                  <a:lnTo>
                    <a:pt x="47947" y="60000"/>
                  </a:lnTo>
                  <a:cubicBezTo>
                    <a:pt x="48843" y="57257"/>
                    <a:pt x="51425" y="55884"/>
                    <a:pt x="54007" y="55884"/>
                  </a:cubicBezTo>
                  <a:close/>
                  <a:moveTo>
                    <a:pt x="7145" y="55914"/>
                  </a:moveTo>
                  <a:cubicBezTo>
                    <a:pt x="10322" y="55914"/>
                    <a:pt x="13498" y="57993"/>
                    <a:pt x="13538" y="62151"/>
                  </a:cubicBezTo>
                  <a:cubicBezTo>
                    <a:pt x="13063" y="62046"/>
                    <a:pt x="12582" y="61995"/>
                    <a:pt x="12105" y="61995"/>
                  </a:cubicBezTo>
                  <a:cubicBezTo>
                    <a:pt x="10247" y="61995"/>
                    <a:pt x="8440" y="62767"/>
                    <a:pt x="7150" y="64158"/>
                  </a:cubicBezTo>
                  <a:cubicBezTo>
                    <a:pt x="5875" y="62786"/>
                    <a:pt x="4096" y="61998"/>
                    <a:pt x="2226" y="61998"/>
                  </a:cubicBezTo>
                  <a:cubicBezTo>
                    <a:pt x="2216" y="61998"/>
                    <a:pt x="2205" y="61998"/>
                    <a:pt x="2194" y="61998"/>
                  </a:cubicBezTo>
                  <a:cubicBezTo>
                    <a:pt x="1711" y="61998"/>
                    <a:pt x="1227" y="62043"/>
                    <a:pt x="752" y="62151"/>
                  </a:cubicBezTo>
                  <a:cubicBezTo>
                    <a:pt x="792" y="57993"/>
                    <a:pt x="3969" y="55914"/>
                    <a:pt x="7145" y="55914"/>
                  </a:cubicBezTo>
                  <a:close/>
                  <a:moveTo>
                    <a:pt x="30465" y="55917"/>
                  </a:moveTo>
                  <a:cubicBezTo>
                    <a:pt x="33638" y="55917"/>
                    <a:pt x="36811" y="57993"/>
                    <a:pt x="36854" y="62147"/>
                  </a:cubicBezTo>
                  <a:lnTo>
                    <a:pt x="36854" y="62147"/>
                  </a:lnTo>
                  <a:cubicBezTo>
                    <a:pt x="36384" y="62047"/>
                    <a:pt x="35912" y="61999"/>
                    <a:pt x="35443" y="61999"/>
                  </a:cubicBezTo>
                  <a:cubicBezTo>
                    <a:pt x="33580" y="61999"/>
                    <a:pt x="31775" y="62765"/>
                    <a:pt x="30483" y="64158"/>
                  </a:cubicBezTo>
                  <a:cubicBezTo>
                    <a:pt x="29201" y="62778"/>
                    <a:pt x="27409" y="61998"/>
                    <a:pt x="25528" y="61998"/>
                  </a:cubicBezTo>
                  <a:cubicBezTo>
                    <a:pt x="25044" y="61998"/>
                    <a:pt x="24560" y="62052"/>
                    <a:pt x="24085" y="62151"/>
                  </a:cubicBezTo>
                  <a:cubicBezTo>
                    <a:pt x="24116" y="57996"/>
                    <a:pt x="27290" y="55917"/>
                    <a:pt x="30465" y="55917"/>
                  </a:cubicBezTo>
                  <a:close/>
                  <a:moveTo>
                    <a:pt x="119322" y="62140"/>
                  </a:moveTo>
                  <a:cubicBezTo>
                    <a:pt x="121256" y="62140"/>
                    <a:pt x="123125" y="62943"/>
                    <a:pt x="124469" y="64391"/>
                  </a:cubicBezTo>
                  <a:cubicBezTo>
                    <a:pt x="124450" y="64390"/>
                    <a:pt x="124430" y="64390"/>
                    <a:pt x="124410" y="64390"/>
                  </a:cubicBezTo>
                  <a:cubicBezTo>
                    <a:pt x="122541" y="64390"/>
                    <a:pt x="120773" y="65229"/>
                    <a:pt x="119532" y="66532"/>
                  </a:cubicBezTo>
                  <a:cubicBezTo>
                    <a:pt x="119613" y="64946"/>
                    <a:pt x="119030" y="63441"/>
                    <a:pt x="118045" y="62258"/>
                  </a:cubicBezTo>
                  <a:cubicBezTo>
                    <a:pt x="118470" y="62179"/>
                    <a:pt x="118898" y="62140"/>
                    <a:pt x="119322" y="62140"/>
                  </a:cubicBezTo>
                  <a:close/>
                  <a:moveTo>
                    <a:pt x="129616" y="62140"/>
                  </a:moveTo>
                  <a:cubicBezTo>
                    <a:pt x="130040" y="62140"/>
                    <a:pt x="130468" y="62179"/>
                    <a:pt x="130894" y="62258"/>
                  </a:cubicBezTo>
                  <a:cubicBezTo>
                    <a:pt x="129908" y="63423"/>
                    <a:pt x="129326" y="64928"/>
                    <a:pt x="129415" y="66523"/>
                  </a:cubicBezTo>
                  <a:lnTo>
                    <a:pt x="129406" y="66532"/>
                  </a:lnTo>
                  <a:cubicBezTo>
                    <a:pt x="128156" y="65229"/>
                    <a:pt x="126388" y="64390"/>
                    <a:pt x="124528" y="64390"/>
                  </a:cubicBezTo>
                  <a:cubicBezTo>
                    <a:pt x="124509" y="64390"/>
                    <a:pt x="124489" y="64390"/>
                    <a:pt x="124469" y="64391"/>
                  </a:cubicBezTo>
                  <a:cubicBezTo>
                    <a:pt x="125807" y="62943"/>
                    <a:pt x="127680" y="62140"/>
                    <a:pt x="129616" y="62140"/>
                  </a:cubicBezTo>
                  <a:close/>
                  <a:moveTo>
                    <a:pt x="95796" y="62176"/>
                  </a:moveTo>
                  <a:cubicBezTo>
                    <a:pt x="97737" y="62176"/>
                    <a:pt x="99610" y="62980"/>
                    <a:pt x="100948" y="64435"/>
                  </a:cubicBezTo>
                  <a:cubicBezTo>
                    <a:pt x="100928" y="64435"/>
                    <a:pt x="100908" y="64435"/>
                    <a:pt x="100888" y="64435"/>
                  </a:cubicBezTo>
                  <a:cubicBezTo>
                    <a:pt x="99020" y="64435"/>
                    <a:pt x="97252" y="65265"/>
                    <a:pt x="96011" y="66568"/>
                  </a:cubicBezTo>
                  <a:cubicBezTo>
                    <a:pt x="96091" y="64982"/>
                    <a:pt x="95509" y="63477"/>
                    <a:pt x="94514" y="62294"/>
                  </a:cubicBezTo>
                  <a:cubicBezTo>
                    <a:pt x="94941" y="62215"/>
                    <a:pt x="95370" y="62176"/>
                    <a:pt x="95796" y="62176"/>
                  </a:cubicBezTo>
                  <a:close/>
                  <a:moveTo>
                    <a:pt x="82771" y="62185"/>
                  </a:moveTo>
                  <a:cubicBezTo>
                    <a:pt x="83195" y="62185"/>
                    <a:pt x="83623" y="62224"/>
                    <a:pt x="84048" y="62303"/>
                  </a:cubicBezTo>
                  <a:cubicBezTo>
                    <a:pt x="83063" y="63477"/>
                    <a:pt x="82480" y="64991"/>
                    <a:pt x="82561" y="66577"/>
                  </a:cubicBezTo>
                  <a:cubicBezTo>
                    <a:pt x="81320" y="65274"/>
                    <a:pt x="79552" y="64435"/>
                    <a:pt x="77683" y="64435"/>
                  </a:cubicBezTo>
                  <a:cubicBezTo>
                    <a:pt x="77666" y="64435"/>
                    <a:pt x="77650" y="64435"/>
                    <a:pt x="77633" y="64435"/>
                  </a:cubicBezTo>
                  <a:lnTo>
                    <a:pt x="77633" y="64435"/>
                  </a:lnTo>
                  <a:cubicBezTo>
                    <a:pt x="78970" y="62988"/>
                    <a:pt x="80838" y="62185"/>
                    <a:pt x="82771" y="62185"/>
                  </a:cubicBezTo>
                  <a:close/>
                  <a:moveTo>
                    <a:pt x="59134" y="62337"/>
                  </a:moveTo>
                  <a:cubicBezTo>
                    <a:pt x="59561" y="62337"/>
                    <a:pt x="59992" y="62376"/>
                    <a:pt x="60420" y="62455"/>
                  </a:cubicBezTo>
                  <a:cubicBezTo>
                    <a:pt x="59427" y="63627"/>
                    <a:pt x="58845" y="65119"/>
                    <a:pt x="58932" y="66720"/>
                  </a:cubicBezTo>
                  <a:lnTo>
                    <a:pt x="58932" y="66720"/>
                  </a:lnTo>
                  <a:cubicBezTo>
                    <a:pt x="57682" y="65417"/>
                    <a:pt x="55914" y="64587"/>
                    <a:pt x="54055" y="64587"/>
                  </a:cubicBezTo>
                  <a:cubicBezTo>
                    <a:pt x="54035" y="64587"/>
                    <a:pt x="54015" y="64588"/>
                    <a:pt x="53995" y="64588"/>
                  </a:cubicBezTo>
                  <a:cubicBezTo>
                    <a:pt x="55331" y="63135"/>
                    <a:pt x="57201" y="62337"/>
                    <a:pt x="59134" y="62337"/>
                  </a:cubicBezTo>
                  <a:close/>
                  <a:moveTo>
                    <a:pt x="48861" y="62333"/>
                  </a:moveTo>
                  <a:cubicBezTo>
                    <a:pt x="50795" y="62333"/>
                    <a:pt x="52662" y="63137"/>
                    <a:pt x="53995" y="64588"/>
                  </a:cubicBezTo>
                  <a:cubicBezTo>
                    <a:pt x="53975" y="64588"/>
                    <a:pt x="53955" y="64587"/>
                    <a:pt x="53935" y="64587"/>
                  </a:cubicBezTo>
                  <a:cubicBezTo>
                    <a:pt x="52067" y="64587"/>
                    <a:pt x="50299" y="65417"/>
                    <a:pt x="49058" y="66720"/>
                  </a:cubicBezTo>
                  <a:cubicBezTo>
                    <a:pt x="49138" y="65134"/>
                    <a:pt x="48556" y="63629"/>
                    <a:pt x="47561" y="62455"/>
                  </a:cubicBezTo>
                  <a:cubicBezTo>
                    <a:pt x="47994" y="62373"/>
                    <a:pt x="48429" y="62333"/>
                    <a:pt x="48861" y="62333"/>
                  </a:cubicBezTo>
                  <a:close/>
                  <a:moveTo>
                    <a:pt x="106103" y="62174"/>
                  </a:moveTo>
                  <a:cubicBezTo>
                    <a:pt x="106576" y="62174"/>
                    <a:pt x="107052" y="62222"/>
                    <a:pt x="107525" y="62321"/>
                  </a:cubicBezTo>
                  <a:cubicBezTo>
                    <a:pt x="106512" y="63566"/>
                    <a:pt x="105939" y="65161"/>
                    <a:pt x="106127" y="66837"/>
                  </a:cubicBezTo>
                  <a:cubicBezTo>
                    <a:pt x="104872" y="65387"/>
                    <a:pt x="103007" y="64435"/>
                    <a:pt x="101030" y="64435"/>
                  </a:cubicBezTo>
                  <a:cubicBezTo>
                    <a:pt x="101003" y="64435"/>
                    <a:pt x="100975" y="64435"/>
                    <a:pt x="100948" y="64435"/>
                  </a:cubicBezTo>
                  <a:cubicBezTo>
                    <a:pt x="102295" y="62981"/>
                    <a:pt x="104168" y="62174"/>
                    <a:pt x="106103" y="62174"/>
                  </a:cubicBezTo>
                  <a:close/>
                  <a:moveTo>
                    <a:pt x="70807" y="57738"/>
                  </a:moveTo>
                  <a:cubicBezTo>
                    <a:pt x="71283" y="57738"/>
                    <a:pt x="71762" y="57786"/>
                    <a:pt x="72239" y="57885"/>
                  </a:cubicBezTo>
                  <a:cubicBezTo>
                    <a:pt x="71271" y="59131"/>
                    <a:pt x="70742" y="60708"/>
                    <a:pt x="70939" y="62348"/>
                  </a:cubicBezTo>
                  <a:cubicBezTo>
                    <a:pt x="71447" y="62234"/>
                    <a:pt x="71959" y="62178"/>
                    <a:pt x="72468" y="62178"/>
                  </a:cubicBezTo>
                  <a:cubicBezTo>
                    <a:pt x="74403" y="62178"/>
                    <a:pt x="76285" y="62981"/>
                    <a:pt x="77633" y="64435"/>
                  </a:cubicBezTo>
                  <a:lnTo>
                    <a:pt x="77633" y="64435"/>
                  </a:lnTo>
                  <a:cubicBezTo>
                    <a:pt x="77630" y="64435"/>
                    <a:pt x="77627" y="64435"/>
                    <a:pt x="77624" y="64435"/>
                  </a:cubicBezTo>
                  <a:cubicBezTo>
                    <a:pt x="77606" y="64435"/>
                    <a:pt x="77587" y="64435"/>
                    <a:pt x="77569" y="64435"/>
                  </a:cubicBezTo>
                  <a:cubicBezTo>
                    <a:pt x="75520" y="64435"/>
                    <a:pt x="73598" y="65435"/>
                    <a:pt x="72346" y="66962"/>
                  </a:cubicBezTo>
                  <a:cubicBezTo>
                    <a:pt x="72703" y="63259"/>
                    <a:pt x="69407" y="59973"/>
                    <a:pt x="65707" y="59973"/>
                  </a:cubicBezTo>
                  <a:cubicBezTo>
                    <a:pt x="65694" y="59973"/>
                    <a:pt x="65682" y="59973"/>
                    <a:pt x="65670" y="59973"/>
                  </a:cubicBezTo>
                  <a:lnTo>
                    <a:pt x="65670" y="59973"/>
                  </a:lnTo>
                  <a:cubicBezTo>
                    <a:pt x="67007" y="58533"/>
                    <a:pt x="68877" y="57738"/>
                    <a:pt x="70807" y="57738"/>
                  </a:cubicBezTo>
                  <a:close/>
                  <a:moveTo>
                    <a:pt x="35611" y="62370"/>
                  </a:moveTo>
                  <a:cubicBezTo>
                    <a:pt x="36087" y="62370"/>
                    <a:pt x="36566" y="62419"/>
                    <a:pt x="37042" y="62518"/>
                  </a:cubicBezTo>
                  <a:cubicBezTo>
                    <a:pt x="36029" y="63763"/>
                    <a:pt x="35456" y="65358"/>
                    <a:pt x="35644" y="67034"/>
                  </a:cubicBezTo>
                  <a:cubicBezTo>
                    <a:pt x="34383" y="65578"/>
                    <a:pt x="32507" y="64632"/>
                    <a:pt x="30521" y="64632"/>
                  </a:cubicBezTo>
                  <a:cubicBezTo>
                    <a:pt x="30502" y="64632"/>
                    <a:pt x="30483" y="64632"/>
                    <a:pt x="30465" y="64633"/>
                  </a:cubicBezTo>
                  <a:cubicBezTo>
                    <a:pt x="30445" y="64632"/>
                    <a:pt x="30425" y="64632"/>
                    <a:pt x="30406" y="64632"/>
                  </a:cubicBezTo>
                  <a:cubicBezTo>
                    <a:pt x="28537" y="64632"/>
                    <a:pt x="26769" y="65471"/>
                    <a:pt x="25528" y="66774"/>
                  </a:cubicBezTo>
                  <a:cubicBezTo>
                    <a:pt x="25608" y="65179"/>
                    <a:pt x="25026" y="63683"/>
                    <a:pt x="24031" y="62500"/>
                  </a:cubicBezTo>
                  <a:cubicBezTo>
                    <a:pt x="24460" y="62420"/>
                    <a:pt x="24890" y="62381"/>
                    <a:pt x="25317" y="62381"/>
                  </a:cubicBezTo>
                  <a:cubicBezTo>
                    <a:pt x="27250" y="62381"/>
                    <a:pt x="29122" y="63178"/>
                    <a:pt x="30465" y="64624"/>
                  </a:cubicBezTo>
                  <a:cubicBezTo>
                    <a:pt x="31802" y="63171"/>
                    <a:pt x="33677" y="62370"/>
                    <a:pt x="35611" y="62370"/>
                  </a:cubicBezTo>
                  <a:close/>
                  <a:moveTo>
                    <a:pt x="112819" y="60274"/>
                  </a:moveTo>
                  <a:cubicBezTo>
                    <a:pt x="115992" y="60274"/>
                    <a:pt x="119164" y="62350"/>
                    <a:pt x="119209" y="66503"/>
                  </a:cubicBezTo>
                  <a:lnTo>
                    <a:pt x="119209" y="66503"/>
                  </a:lnTo>
                  <a:cubicBezTo>
                    <a:pt x="118735" y="66400"/>
                    <a:pt x="118257" y="66350"/>
                    <a:pt x="117783" y="66350"/>
                  </a:cubicBezTo>
                  <a:cubicBezTo>
                    <a:pt x="115922" y="66350"/>
                    <a:pt x="114119" y="67124"/>
                    <a:pt x="112821" y="68521"/>
                  </a:cubicBezTo>
                  <a:cubicBezTo>
                    <a:pt x="111539" y="67142"/>
                    <a:pt x="109747" y="66362"/>
                    <a:pt x="107865" y="66362"/>
                  </a:cubicBezTo>
                  <a:cubicBezTo>
                    <a:pt x="107382" y="66362"/>
                    <a:pt x="106898" y="66407"/>
                    <a:pt x="106423" y="66514"/>
                  </a:cubicBezTo>
                  <a:lnTo>
                    <a:pt x="106423" y="66514"/>
                  </a:lnTo>
                  <a:cubicBezTo>
                    <a:pt x="106463" y="62355"/>
                    <a:pt x="109641" y="60274"/>
                    <a:pt x="112819" y="60274"/>
                  </a:cubicBezTo>
                  <a:close/>
                  <a:moveTo>
                    <a:pt x="136136" y="60276"/>
                  </a:moveTo>
                  <a:cubicBezTo>
                    <a:pt x="139311" y="60276"/>
                    <a:pt x="142484" y="62354"/>
                    <a:pt x="142525" y="66514"/>
                  </a:cubicBezTo>
                  <a:lnTo>
                    <a:pt x="142516" y="66523"/>
                  </a:lnTo>
                  <a:cubicBezTo>
                    <a:pt x="142042" y="66421"/>
                    <a:pt x="141565" y="66372"/>
                    <a:pt x="141091" y="66372"/>
                  </a:cubicBezTo>
                  <a:cubicBezTo>
                    <a:pt x="139233" y="66372"/>
                    <a:pt x="137428" y="67138"/>
                    <a:pt x="136136" y="68530"/>
                  </a:cubicBezTo>
                  <a:cubicBezTo>
                    <a:pt x="134854" y="67150"/>
                    <a:pt x="133062" y="66371"/>
                    <a:pt x="131181" y="66371"/>
                  </a:cubicBezTo>
                  <a:cubicBezTo>
                    <a:pt x="130697" y="66371"/>
                    <a:pt x="130213" y="66425"/>
                    <a:pt x="129738" y="66523"/>
                  </a:cubicBezTo>
                  <a:cubicBezTo>
                    <a:pt x="129778" y="62359"/>
                    <a:pt x="132958" y="60276"/>
                    <a:pt x="136136" y="60276"/>
                  </a:cubicBezTo>
                  <a:close/>
                  <a:moveTo>
                    <a:pt x="89289" y="60321"/>
                  </a:moveTo>
                  <a:cubicBezTo>
                    <a:pt x="92462" y="60321"/>
                    <a:pt x="95638" y="62397"/>
                    <a:pt x="95679" y="66548"/>
                  </a:cubicBezTo>
                  <a:lnTo>
                    <a:pt x="95679" y="66548"/>
                  </a:lnTo>
                  <a:cubicBezTo>
                    <a:pt x="95209" y="66448"/>
                    <a:pt x="94735" y="66398"/>
                    <a:pt x="94264" y="66398"/>
                  </a:cubicBezTo>
                  <a:cubicBezTo>
                    <a:pt x="92405" y="66398"/>
                    <a:pt x="90601" y="67165"/>
                    <a:pt x="89308" y="68557"/>
                  </a:cubicBezTo>
                  <a:cubicBezTo>
                    <a:pt x="88027" y="67177"/>
                    <a:pt x="86235" y="66398"/>
                    <a:pt x="84353" y="66398"/>
                  </a:cubicBezTo>
                  <a:cubicBezTo>
                    <a:pt x="83869" y="66398"/>
                    <a:pt x="83385" y="66452"/>
                    <a:pt x="82910" y="66550"/>
                  </a:cubicBezTo>
                  <a:cubicBezTo>
                    <a:pt x="82942" y="62398"/>
                    <a:pt x="86114" y="60321"/>
                    <a:pt x="89289" y="60321"/>
                  </a:cubicBezTo>
                  <a:close/>
                  <a:moveTo>
                    <a:pt x="42335" y="60475"/>
                  </a:moveTo>
                  <a:cubicBezTo>
                    <a:pt x="45508" y="60475"/>
                    <a:pt x="48684" y="62552"/>
                    <a:pt x="48726" y="66708"/>
                  </a:cubicBezTo>
                  <a:lnTo>
                    <a:pt x="48726" y="66708"/>
                  </a:lnTo>
                  <a:cubicBezTo>
                    <a:pt x="48257" y="66608"/>
                    <a:pt x="47784" y="66560"/>
                    <a:pt x="47315" y="66560"/>
                  </a:cubicBezTo>
                  <a:cubicBezTo>
                    <a:pt x="45452" y="66560"/>
                    <a:pt x="43648" y="67326"/>
                    <a:pt x="42355" y="68719"/>
                  </a:cubicBezTo>
                  <a:cubicBezTo>
                    <a:pt x="41081" y="67346"/>
                    <a:pt x="39302" y="66559"/>
                    <a:pt x="37432" y="66559"/>
                  </a:cubicBezTo>
                  <a:cubicBezTo>
                    <a:pt x="37421" y="66559"/>
                    <a:pt x="37411" y="66559"/>
                    <a:pt x="37400" y="66559"/>
                  </a:cubicBezTo>
                  <a:cubicBezTo>
                    <a:pt x="36916" y="66559"/>
                    <a:pt x="36432" y="66604"/>
                    <a:pt x="35958" y="66711"/>
                  </a:cubicBezTo>
                  <a:cubicBezTo>
                    <a:pt x="35989" y="62554"/>
                    <a:pt x="39161" y="60475"/>
                    <a:pt x="42335" y="60475"/>
                  </a:cubicBezTo>
                  <a:close/>
                  <a:moveTo>
                    <a:pt x="65651" y="60478"/>
                  </a:moveTo>
                  <a:cubicBezTo>
                    <a:pt x="68826" y="60478"/>
                    <a:pt x="72001" y="62555"/>
                    <a:pt x="72041" y="66711"/>
                  </a:cubicBezTo>
                  <a:cubicBezTo>
                    <a:pt x="71566" y="66609"/>
                    <a:pt x="71088" y="66560"/>
                    <a:pt x="70614" y="66560"/>
                  </a:cubicBezTo>
                  <a:cubicBezTo>
                    <a:pt x="68752" y="66560"/>
                    <a:pt x="66952" y="67326"/>
                    <a:pt x="65653" y="68719"/>
                  </a:cubicBezTo>
                  <a:cubicBezTo>
                    <a:pt x="64371" y="67339"/>
                    <a:pt x="62579" y="66559"/>
                    <a:pt x="60697" y="66559"/>
                  </a:cubicBezTo>
                  <a:cubicBezTo>
                    <a:pt x="60214" y="66559"/>
                    <a:pt x="59730" y="66613"/>
                    <a:pt x="59255" y="66711"/>
                  </a:cubicBezTo>
                  <a:cubicBezTo>
                    <a:pt x="59295" y="62557"/>
                    <a:pt x="62473" y="60478"/>
                    <a:pt x="65651" y="60478"/>
                  </a:cubicBezTo>
                  <a:close/>
                  <a:moveTo>
                    <a:pt x="18806" y="60522"/>
                  </a:moveTo>
                  <a:cubicBezTo>
                    <a:pt x="21979" y="60522"/>
                    <a:pt x="25151" y="62596"/>
                    <a:pt x="25196" y="66747"/>
                  </a:cubicBezTo>
                  <a:lnTo>
                    <a:pt x="25196" y="66747"/>
                  </a:lnTo>
                  <a:cubicBezTo>
                    <a:pt x="24723" y="66645"/>
                    <a:pt x="24245" y="66596"/>
                    <a:pt x="23772" y="66596"/>
                  </a:cubicBezTo>
                  <a:cubicBezTo>
                    <a:pt x="21913" y="66596"/>
                    <a:pt x="20107" y="67362"/>
                    <a:pt x="18807" y="68754"/>
                  </a:cubicBezTo>
                  <a:cubicBezTo>
                    <a:pt x="17526" y="67374"/>
                    <a:pt x="15734" y="66595"/>
                    <a:pt x="13852" y="66595"/>
                  </a:cubicBezTo>
                  <a:cubicBezTo>
                    <a:pt x="13368" y="66595"/>
                    <a:pt x="12884" y="66649"/>
                    <a:pt x="12409" y="66747"/>
                  </a:cubicBezTo>
                  <a:cubicBezTo>
                    <a:pt x="12454" y="62599"/>
                    <a:pt x="15631" y="60522"/>
                    <a:pt x="18806" y="60522"/>
                  </a:cubicBezTo>
                  <a:close/>
                  <a:moveTo>
                    <a:pt x="84142" y="66790"/>
                  </a:moveTo>
                  <a:cubicBezTo>
                    <a:pt x="86075" y="66790"/>
                    <a:pt x="87947" y="67588"/>
                    <a:pt x="89290" y="69041"/>
                  </a:cubicBezTo>
                  <a:lnTo>
                    <a:pt x="89290" y="69041"/>
                  </a:lnTo>
                  <a:cubicBezTo>
                    <a:pt x="89287" y="69041"/>
                    <a:pt x="89284" y="69041"/>
                    <a:pt x="89281" y="69041"/>
                  </a:cubicBezTo>
                  <a:cubicBezTo>
                    <a:pt x="89262" y="69041"/>
                    <a:pt x="89242" y="69041"/>
                    <a:pt x="89222" y="69041"/>
                  </a:cubicBezTo>
                  <a:cubicBezTo>
                    <a:pt x="87354" y="69041"/>
                    <a:pt x="85594" y="69879"/>
                    <a:pt x="84344" y="71183"/>
                  </a:cubicBezTo>
                  <a:cubicBezTo>
                    <a:pt x="84434" y="69588"/>
                    <a:pt x="83851" y="68082"/>
                    <a:pt x="82857" y="66909"/>
                  </a:cubicBezTo>
                  <a:cubicBezTo>
                    <a:pt x="83285" y="66829"/>
                    <a:pt x="83715" y="66790"/>
                    <a:pt x="84142" y="66790"/>
                  </a:cubicBezTo>
                  <a:close/>
                  <a:moveTo>
                    <a:pt x="94437" y="66782"/>
                  </a:moveTo>
                  <a:cubicBezTo>
                    <a:pt x="94862" y="66782"/>
                    <a:pt x="95290" y="66821"/>
                    <a:pt x="95715" y="66900"/>
                  </a:cubicBezTo>
                  <a:cubicBezTo>
                    <a:pt x="94720" y="68082"/>
                    <a:pt x="94138" y="69579"/>
                    <a:pt x="94228" y="71174"/>
                  </a:cubicBezTo>
                  <a:lnTo>
                    <a:pt x="94219" y="71183"/>
                  </a:lnTo>
                  <a:cubicBezTo>
                    <a:pt x="92977" y="69879"/>
                    <a:pt x="91209" y="69041"/>
                    <a:pt x="89341" y="69041"/>
                  </a:cubicBezTo>
                  <a:cubicBezTo>
                    <a:pt x="89324" y="69041"/>
                    <a:pt x="89307" y="69041"/>
                    <a:pt x="89290" y="69041"/>
                  </a:cubicBezTo>
                  <a:lnTo>
                    <a:pt x="89290" y="69041"/>
                  </a:lnTo>
                  <a:cubicBezTo>
                    <a:pt x="90628" y="67586"/>
                    <a:pt x="92502" y="66782"/>
                    <a:pt x="94437" y="66782"/>
                  </a:cubicBezTo>
                  <a:close/>
                  <a:moveTo>
                    <a:pt x="47476" y="66925"/>
                  </a:moveTo>
                  <a:cubicBezTo>
                    <a:pt x="47900" y="66925"/>
                    <a:pt x="48328" y="66964"/>
                    <a:pt x="48753" y="67043"/>
                  </a:cubicBezTo>
                  <a:cubicBezTo>
                    <a:pt x="47767" y="68226"/>
                    <a:pt x="47185" y="69731"/>
                    <a:pt x="47266" y="71317"/>
                  </a:cubicBezTo>
                  <a:cubicBezTo>
                    <a:pt x="46024" y="70014"/>
                    <a:pt x="44257" y="69184"/>
                    <a:pt x="42388" y="69184"/>
                  </a:cubicBezTo>
                  <a:cubicBezTo>
                    <a:pt x="42371" y="69184"/>
                    <a:pt x="42354" y="69184"/>
                    <a:pt x="42337" y="69184"/>
                  </a:cubicBezTo>
                  <a:lnTo>
                    <a:pt x="42337" y="69184"/>
                  </a:lnTo>
                  <a:cubicBezTo>
                    <a:pt x="43675" y="67729"/>
                    <a:pt x="45543" y="66925"/>
                    <a:pt x="47476" y="66925"/>
                  </a:cubicBezTo>
                  <a:close/>
                  <a:moveTo>
                    <a:pt x="60488" y="66929"/>
                  </a:moveTo>
                  <a:cubicBezTo>
                    <a:pt x="62422" y="66929"/>
                    <a:pt x="64295" y="67727"/>
                    <a:pt x="65636" y="69175"/>
                  </a:cubicBezTo>
                  <a:lnTo>
                    <a:pt x="65636" y="69175"/>
                  </a:lnTo>
                  <a:cubicBezTo>
                    <a:pt x="65622" y="69175"/>
                    <a:pt x="65608" y="69175"/>
                    <a:pt x="65593" y="69175"/>
                  </a:cubicBezTo>
                  <a:cubicBezTo>
                    <a:pt x="63725" y="69175"/>
                    <a:pt x="61966" y="70014"/>
                    <a:pt x="60715" y="71317"/>
                  </a:cubicBezTo>
                  <a:cubicBezTo>
                    <a:pt x="60805" y="69731"/>
                    <a:pt x="60223" y="68226"/>
                    <a:pt x="59228" y="67043"/>
                  </a:cubicBezTo>
                  <a:cubicBezTo>
                    <a:pt x="59647" y="66967"/>
                    <a:pt x="60069" y="66929"/>
                    <a:pt x="60488" y="66929"/>
                  </a:cubicBezTo>
                  <a:close/>
                  <a:moveTo>
                    <a:pt x="23953" y="66970"/>
                  </a:moveTo>
                  <a:cubicBezTo>
                    <a:pt x="24378" y="66970"/>
                    <a:pt x="24806" y="67009"/>
                    <a:pt x="25232" y="67088"/>
                  </a:cubicBezTo>
                  <a:cubicBezTo>
                    <a:pt x="24239" y="68277"/>
                    <a:pt x="23657" y="69770"/>
                    <a:pt x="23744" y="71361"/>
                  </a:cubicBezTo>
                  <a:lnTo>
                    <a:pt x="23744" y="71361"/>
                  </a:lnTo>
                  <a:cubicBezTo>
                    <a:pt x="22494" y="70058"/>
                    <a:pt x="20726" y="69220"/>
                    <a:pt x="18866" y="69220"/>
                  </a:cubicBezTo>
                  <a:cubicBezTo>
                    <a:pt x="18846" y="69220"/>
                    <a:pt x="18827" y="69220"/>
                    <a:pt x="18807" y="69220"/>
                  </a:cubicBezTo>
                  <a:cubicBezTo>
                    <a:pt x="20144" y="67773"/>
                    <a:pt x="22018" y="66970"/>
                    <a:pt x="23953" y="66970"/>
                  </a:cubicBezTo>
                  <a:close/>
                  <a:moveTo>
                    <a:pt x="13652" y="66970"/>
                  </a:moveTo>
                  <a:cubicBezTo>
                    <a:pt x="15588" y="66970"/>
                    <a:pt x="17463" y="67773"/>
                    <a:pt x="18807" y="69220"/>
                  </a:cubicBezTo>
                  <a:cubicBezTo>
                    <a:pt x="18787" y="69220"/>
                    <a:pt x="18768" y="69220"/>
                    <a:pt x="18748" y="69220"/>
                  </a:cubicBezTo>
                  <a:cubicBezTo>
                    <a:pt x="16879" y="69220"/>
                    <a:pt x="15111" y="70058"/>
                    <a:pt x="13870" y="71362"/>
                  </a:cubicBezTo>
                  <a:cubicBezTo>
                    <a:pt x="13951" y="69776"/>
                    <a:pt x="13368" y="68271"/>
                    <a:pt x="12374" y="67088"/>
                  </a:cubicBezTo>
                  <a:cubicBezTo>
                    <a:pt x="12799" y="67009"/>
                    <a:pt x="13227" y="66970"/>
                    <a:pt x="13652" y="66970"/>
                  </a:cubicBezTo>
                  <a:close/>
                  <a:moveTo>
                    <a:pt x="107653" y="66739"/>
                  </a:moveTo>
                  <a:cubicBezTo>
                    <a:pt x="109587" y="66739"/>
                    <a:pt x="111464" y="67541"/>
                    <a:pt x="112812" y="68996"/>
                  </a:cubicBezTo>
                  <a:cubicBezTo>
                    <a:pt x="114149" y="67549"/>
                    <a:pt x="116022" y="66746"/>
                    <a:pt x="117958" y="66746"/>
                  </a:cubicBezTo>
                  <a:cubicBezTo>
                    <a:pt x="118383" y="66746"/>
                    <a:pt x="118811" y="66785"/>
                    <a:pt x="119236" y="66864"/>
                  </a:cubicBezTo>
                  <a:cubicBezTo>
                    <a:pt x="118242" y="68047"/>
                    <a:pt x="117659" y="69552"/>
                    <a:pt x="117749" y="71138"/>
                  </a:cubicBezTo>
                  <a:cubicBezTo>
                    <a:pt x="116499" y="69835"/>
                    <a:pt x="114731" y="69005"/>
                    <a:pt x="112871" y="69005"/>
                  </a:cubicBezTo>
                  <a:cubicBezTo>
                    <a:pt x="112851" y="69005"/>
                    <a:pt x="112832" y="69005"/>
                    <a:pt x="112812" y="69005"/>
                  </a:cubicBezTo>
                  <a:cubicBezTo>
                    <a:pt x="112793" y="69005"/>
                    <a:pt x="112774" y="69005"/>
                    <a:pt x="112756" y="69005"/>
                  </a:cubicBezTo>
                  <a:cubicBezTo>
                    <a:pt x="110769" y="69005"/>
                    <a:pt x="108893" y="69951"/>
                    <a:pt x="107641" y="71398"/>
                  </a:cubicBezTo>
                  <a:lnTo>
                    <a:pt x="107641" y="71398"/>
                  </a:lnTo>
                  <a:cubicBezTo>
                    <a:pt x="107802" y="69707"/>
                    <a:pt x="107213" y="68132"/>
                    <a:pt x="106177" y="66897"/>
                  </a:cubicBezTo>
                  <a:lnTo>
                    <a:pt x="106177" y="66897"/>
                  </a:lnTo>
                  <a:cubicBezTo>
                    <a:pt x="106668" y="66791"/>
                    <a:pt x="107162" y="66739"/>
                    <a:pt x="107653" y="66739"/>
                  </a:cubicBezTo>
                  <a:close/>
                  <a:moveTo>
                    <a:pt x="37174" y="66927"/>
                  </a:moveTo>
                  <a:cubicBezTo>
                    <a:pt x="39113" y="66927"/>
                    <a:pt x="40989" y="67729"/>
                    <a:pt x="42337" y="69184"/>
                  </a:cubicBezTo>
                  <a:lnTo>
                    <a:pt x="42337" y="69184"/>
                  </a:lnTo>
                  <a:cubicBezTo>
                    <a:pt x="42334" y="69184"/>
                    <a:pt x="42331" y="69184"/>
                    <a:pt x="42328" y="69184"/>
                  </a:cubicBezTo>
                  <a:cubicBezTo>
                    <a:pt x="42301" y="69184"/>
                    <a:pt x="42274" y="69184"/>
                    <a:pt x="42246" y="69184"/>
                  </a:cubicBezTo>
                  <a:cubicBezTo>
                    <a:pt x="40269" y="69184"/>
                    <a:pt x="38404" y="70136"/>
                    <a:pt x="37158" y="71577"/>
                  </a:cubicBezTo>
                  <a:cubicBezTo>
                    <a:pt x="37320" y="69910"/>
                    <a:pt x="36728" y="68324"/>
                    <a:pt x="35689" y="67088"/>
                  </a:cubicBezTo>
                  <a:lnTo>
                    <a:pt x="35680" y="67088"/>
                  </a:lnTo>
                  <a:cubicBezTo>
                    <a:pt x="36177" y="66980"/>
                    <a:pt x="36678" y="66927"/>
                    <a:pt x="37174" y="66927"/>
                  </a:cubicBezTo>
                  <a:close/>
                  <a:moveTo>
                    <a:pt x="124481" y="64880"/>
                  </a:moveTo>
                  <a:cubicBezTo>
                    <a:pt x="127655" y="64880"/>
                    <a:pt x="130827" y="66957"/>
                    <a:pt x="130867" y="71111"/>
                  </a:cubicBezTo>
                  <a:lnTo>
                    <a:pt x="130858" y="71129"/>
                  </a:lnTo>
                  <a:cubicBezTo>
                    <a:pt x="130380" y="71024"/>
                    <a:pt x="129897" y="70973"/>
                    <a:pt x="129419" y="70973"/>
                  </a:cubicBezTo>
                  <a:cubicBezTo>
                    <a:pt x="127565" y="70973"/>
                    <a:pt x="125767" y="71740"/>
                    <a:pt x="124478" y="73136"/>
                  </a:cubicBezTo>
                  <a:cubicBezTo>
                    <a:pt x="123204" y="71764"/>
                    <a:pt x="121425" y="70977"/>
                    <a:pt x="119555" y="70977"/>
                  </a:cubicBezTo>
                  <a:cubicBezTo>
                    <a:pt x="119544" y="70977"/>
                    <a:pt x="119534" y="70977"/>
                    <a:pt x="119523" y="70977"/>
                  </a:cubicBezTo>
                  <a:cubicBezTo>
                    <a:pt x="119039" y="70977"/>
                    <a:pt x="118555" y="71021"/>
                    <a:pt x="118080" y="71129"/>
                  </a:cubicBezTo>
                  <a:cubicBezTo>
                    <a:pt x="118121" y="66963"/>
                    <a:pt x="121302" y="64880"/>
                    <a:pt x="124481" y="64880"/>
                  </a:cubicBezTo>
                  <a:close/>
                  <a:moveTo>
                    <a:pt x="77631" y="64934"/>
                  </a:moveTo>
                  <a:cubicBezTo>
                    <a:pt x="80806" y="64934"/>
                    <a:pt x="83981" y="67013"/>
                    <a:pt x="84022" y="71174"/>
                  </a:cubicBezTo>
                  <a:cubicBezTo>
                    <a:pt x="83541" y="71069"/>
                    <a:pt x="83056" y="71017"/>
                    <a:pt x="82576" y="71017"/>
                  </a:cubicBezTo>
                  <a:cubicBezTo>
                    <a:pt x="80721" y="71017"/>
                    <a:pt x="78928" y="71782"/>
                    <a:pt x="77633" y="73163"/>
                  </a:cubicBezTo>
                  <a:lnTo>
                    <a:pt x="77633" y="73172"/>
                  </a:lnTo>
                  <a:cubicBezTo>
                    <a:pt x="76351" y="71801"/>
                    <a:pt x="74559" y="71012"/>
                    <a:pt x="72678" y="71012"/>
                  </a:cubicBezTo>
                  <a:cubicBezTo>
                    <a:pt x="72194" y="71012"/>
                    <a:pt x="71710" y="71066"/>
                    <a:pt x="71235" y="71174"/>
                  </a:cubicBezTo>
                  <a:cubicBezTo>
                    <a:pt x="71275" y="67015"/>
                    <a:pt x="74454" y="64934"/>
                    <a:pt x="77631" y="64934"/>
                  </a:cubicBezTo>
                  <a:close/>
                  <a:moveTo>
                    <a:pt x="100937" y="64934"/>
                  </a:moveTo>
                  <a:cubicBezTo>
                    <a:pt x="104113" y="64934"/>
                    <a:pt x="107288" y="67013"/>
                    <a:pt x="107328" y="71174"/>
                  </a:cubicBezTo>
                  <a:cubicBezTo>
                    <a:pt x="106849" y="71069"/>
                    <a:pt x="106366" y="71017"/>
                    <a:pt x="105887" y="71017"/>
                  </a:cubicBezTo>
                  <a:cubicBezTo>
                    <a:pt x="104037" y="71017"/>
                    <a:pt x="102243" y="71782"/>
                    <a:pt x="100948" y="73163"/>
                  </a:cubicBezTo>
                  <a:lnTo>
                    <a:pt x="100939" y="73172"/>
                  </a:lnTo>
                  <a:cubicBezTo>
                    <a:pt x="99658" y="71801"/>
                    <a:pt x="97866" y="71012"/>
                    <a:pt x="95984" y="71012"/>
                  </a:cubicBezTo>
                  <a:cubicBezTo>
                    <a:pt x="95500" y="71012"/>
                    <a:pt x="95016" y="71066"/>
                    <a:pt x="94541" y="71174"/>
                  </a:cubicBezTo>
                  <a:cubicBezTo>
                    <a:pt x="94582" y="67015"/>
                    <a:pt x="97760" y="64934"/>
                    <a:pt x="100937" y="64934"/>
                  </a:cubicBezTo>
                  <a:close/>
                  <a:moveTo>
                    <a:pt x="53992" y="65081"/>
                  </a:moveTo>
                  <a:cubicBezTo>
                    <a:pt x="57167" y="65081"/>
                    <a:pt x="60344" y="67159"/>
                    <a:pt x="60384" y="71317"/>
                  </a:cubicBezTo>
                  <a:cubicBezTo>
                    <a:pt x="59911" y="71215"/>
                    <a:pt x="59433" y="71165"/>
                    <a:pt x="58960" y="71165"/>
                  </a:cubicBezTo>
                  <a:cubicBezTo>
                    <a:pt x="57101" y="71165"/>
                    <a:pt x="55296" y="71932"/>
                    <a:pt x="54004" y="73324"/>
                  </a:cubicBezTo>
                  <a:cubicBezTo>
                    <a:pt x="52723" y="71944"/>
                    <a:pt x="50922" y="71165"/>
                    <a:pt x="49049" y="71165"/>
                  </a:cubicBezTo>
                  <a:cubicBezTo>
                    <a:pt x="48565" y="71165"/>
                    <a:pt x="48081" y="71219"/>
                    <a:pt x="47606" y="71317"/>
                  </a:cubicBezTo>
                  <a:cubicBezTo>
                    <a:pt x="47642" y="67159"/>
                    <a:pt x="50816" y="65081"/>
                    <a:pt x="53992" y="65081"/>
                  </a:cubicBezTo>
                  <a:close/>
                  <a:moveTo>
                    <a:pt x="7148" y="65122"/>
                  </a:moveTo>
                  <a:cubicBezTo>
                    <a:pt x="10323" y="65122"/>
                    <a:pt x="13498" y="67201"/>
                    <a:pt x="13538" y="71362"/>
                  </a:cubicBezTo>
                  <a:cubicBezTo>
                    <a:pt x="13060" y="71257"/>
                    <a:pt x="12578" y="71206"/>
                    <a:pt x="12099" y="71206"/>
                  </a:cubicBezTo>
                  <a:cubicBezTo>
                    <a:pt x="10245" y="71206"/>
                    <a:pt x="8446" y="71973"/>
                    <a:pt x="7150" y="73369"/>
                  </a:cubicBezTo>
                  <a:lnTo>
                    <a:pt x="7150" y="73360"/>
                  </a:lnTo>
                  <a:cubicBezTo>
                    <a:pt x="5875" y="71988"/>
                    <a:pt x="4096" y="71209"/>
                    <a:pt x="2226" y="71209"/>
                  </a:cubicBezTo>
                  <a:cubicBezTo>
                    <a:pt x="2216" y="71209"/>
                    <a:pt x="2205" y="71210"/>
                    <a:pt x="2194" y="71210"/>
                  </a:cubicBezTo>
                  <a:cubicBezTo>
                    <a:pt x="1711" y="71210"/>
                    <a:pt x="1227" y="71254"/>
                    <a:pt x="752" y="71362"/>
                  </a:cubicBezTo>
                  <a:cubicBezTo>
                    <a:pt x="792" y="67203"/>
                    <a:pt x="3970" y="65122"/>
                    <a:pt x="7148" y="65122"/>
                  </a:cubicBezTo>
                  <a:close/>
                  <a:moveTo>
                    <a:pt x="30463" y="65122"/>
                  </a:moveTo>
                  <a:cubicBezTo>
                    <a:pt x="33638" y="65122"/>
                    <a:pt x="36813" y="67201"/>
                    <a:pt x="36854" y="71362"/>
                  </a:cubicBezTo>
                  <a:cubicBezTo>
                    <a:pt x="36375" y="71257"/>
                    <a:pt x="35893" y="71206"/>
                    <a:pt x="35414" y="71206"/>
                  </a:cubicBezTo>
                  <a:cubicBezTo>
                    <a:pt x="33560" y="71206"/>
                    <a:pt x="31761" y="71973"/>
                    <a:pt x="30465" y="73369"/>
                  </a:cubicBezTo>
                  <a:lnTo>
                    <a:pt x="30465" y="73360"/>
                  </a:lnTo>
                  <a:cubicBezTo>
                    <a:pt x="29191" y="71988"/>
                    <a:pt x="27412" y="71209"/>
                    <a:pt x="25542" y="71209"/>
                  </a:cubicBezTo>
                  <a:cubicBezTo>
                    <a:pt x="25531" y="71209"/>
                    <a:pt x="25520" y="71210"/>
                    <a:pt x="25510" y="71210"/>
                  </a:cubicBezTo>
                  <a:cubicBezTo>
                    <a:pt x="25026" y="71210"/>
                    <a:pt x="24542" y="71254"/>
                    <a:pt x="24067" y="71362"/>
                  </a:cubicBezTo>
                  <a:cubicBezTo>
                    <a:pt x="24107" y="67203"/>
                    <a:pt x="27285" y="65122"/>
                    <a:pt x="30463" y="65122"/>
                  </a:cubicBezTo>
                  <a:close/>
                  <a:moveTo>
                    <a:pt x="129608" y="71351"/>
                  </a:moveTo>
                  <a:cubicBezTo>
                    <a:pt x="130035" y="71351"/>
                    <a:pt x="130466" y="71390"/>
                    <a:pt x="130894" y="71469"/>
                  </a:cubicBezTo>
                  <a:cubicBezTo>
                    <a:pt x="129908" y="72634"/>
                    <a:pt x="129326" y="74140"/>
                    <a:pt x="129415" y="75726"/>
                  </a:cubicBezTo>
                  <a:lnTo>
                    <a:pt x="129406" y="75744"/>
                  </a:lnTo>
                  <a:cubicBezTo>
                    <a:pt x="128156" y="74440"/>
                    <a:pt x="126397" y="73602"/>
                    <a:pt x="124528" y="73602"/>
                  </a:cubicBezTo>
                  <a:cubicBezTo>
                    <a:pt x="124509" y="73602"/>
                    <a:pt x="124489" y="73602"/>
                    <a:pt x="124469" y="73602"/>
                  </a:cubicBezTo>
                  <a:cubicBezTo>
                    <a:pt x="124450" y="73602"/>
                    <a:pt x="124430" y="73602"/>
                    <a:pt x="124410" y="73602"/>
                  </a:cubicBezTo>
                  <a:cubicBezTo>
                    <a:pt x="122541" y="73602"/>
                    <a:pt x="120773" y="74440"/>
                    <a:pt x="119532" y="75744"/>
                  </a:cubicBezTo>
                  <a:cubicBezTo>
                    <a:pt x="119613" y="74149"/>
                    <a:pt x="119030" y="72652"/>
                    <a:pt x="118045" y="71469"/>
                  </a:cubicBezTo>
                  <a:cubicBezTo>
                    <a:pt x="118473" y="71390"/>
                    <a:pt x="118903" y="71351"/>
                    <a:pt x="119331" y="71351"/>
                  </a:cubicBezTo>
                  <a:cubicBezTo>
                    <a:pt x="121264" y="71351"/>
                    <a:pt x="123134" y="72148"/>
                    <a:pt x="124469" y="73593"/>
                  </a:cubicBezTo>
                  <a:cubicBezTo>
                    <a:pt x="125805" y="72148"/>
                    <a:pt x="127675" y="71351"/>
                    <a:pt x="129608" y="71351"/>
                  </a:cubicBezTo>
                  <a:close/>
                  <a:moveTo>
                    <a:pt x="48843" y="71540"/>
                  </a:moveTo>
                  <a:cubicBezTo>
                    <a:pt x="50782" y="71540"/>
                    <a:pt x="52650" y="72343"/>
                    <a:pt x="53995" y="73790"/>
                  </a:cubicBezTo>
                  <a:cubicBezTo>
                    <a:pt x="53975" y="73790"/>
                    <a:pt x="53956" y="73790"/>
                    <a:pt x="53936" y="73790"/>
                  </a:cubicBezTo>
                  <a:cubicBezTo>
                    <a:pt x="52067" y="73790"/>
                    <a:pt x="50299" y="74628"/>
                    <a:pt x="49058" y="75932"/>
                  </a:cubicBezTo>
                  <a:cubicBezTo>
                    <a:pt x="49138" y="74337"/>
                    <a:pt x="48556" y="72840"/>
                    <a:pt x="47561" y="71658"/>
                  </a:cubicBezTo>
                  <a:cubicBezTo>
                    <a:pt x="47989" y="71579"/>
                    <a:pt x="48418" y="71540"/>
                    <a:pt x="48843" y="71540"/>
                  </a:cubicBezTo>
                  <a:close/>
                  <a:moveTo>
                    <a:pt x="59141" y="71540"/>
                  </a:moveTo>
                  <a:cubicBezTo>
                    <a:pt x="59566" y="71540"/>
                    <a:pt x="59994" y="71579"/>
                    <a:pt x="60420" y="71658"/>
                  </a:cubicBezTo>
                  <a:cubicBezTo>
                    <a:pt x="59425" y="72840"/>
                    <a:pt x="58843" y="74346"/>
                    <a:pt x="58932" y="75932"/>
                  </a:cubicBezTo>
                  <a:cubicBezTo>
                    <a:pt x="57682" y="74628"/>
                    <a:pt x="55914" y="73790"/>
                    <a:pt x="54054" y="73790"/>
                  </a:cubicBezTo>
                  <a:cubicBezTo>
                    <a:pt x="54034" y="73790"/>
                    <a:pt x="54015" y="73790"/>
                    <a:pt x="53995" y="73790"/>
                  </a:cubicBezTo>
                  <a:cubicBezTo>
                    <a:pt x="55332" y="72343"/>
                    <a:pt x="57206" y="71540"/>
                    <a:pt x="59141" y="71540"/>
                  </a:cubicBezTo>
                  <a:close/>
                  <a:moveTo>
                    <a:pt x="112810" y="69495"/>
                  </a:moveTo>
                  <a:cubicBezTo>
                    <a:pt x="115985" y="69495"/>
                    <a:pt x="119160" y="71574"/>
                    <a:pt x="119200" y="75735"/>
                  </a:cubicBezTo>
                  <a:cubicBezTo>
                    <a:pt x="118721" y="75630"/>
                    <a:pt x="118239" y="75578"/>
                    <a:pt x="117760" y="75578"/>
                  </a:cubicBezTo>
                  <a:cubicBezTo>
                    <a:pt x="115909" y="75578"/>
                    <a:pt x="114116" y="76343"/>
                    <a:pt x="112821" y="77724"/>
                  </a:cubicBezTo>
                  <a:lnTo>
                    <a:pt x="112812" y="77733"/>
                  </a:lnTo>
                  <a:cubicBezTo>
                    <a:pt x="111530" y="76362"/>
                    <a:pt x="109738" y="75573"/>
                    <a:pt x="107856" y="75573"/>
                  </a:cubicBezTo>
                  <a:cubicBezTo>
                    <a:pt x="107373" y="75573"/>
                    <a:pt x="106889" y="75627"/>
                    <a:pt x="106414" y="75735"/>
                  </a:cubicBezTo>
                  <a:lnTo>
                    <a:pt x="106414" y="75735"/>
                  </a:lnTo>
                  <a:cubicBezTo>
                    <a:pt x="106454" y="71576"/>
                    <a:pt x="109632" y="69495"/>
                    <a:pt x="112810" y="69495"/>
                  </a:cubicBezTo>
                  <a:close/>
                  <a:moveTo>
                    <a:pt x="136139" y="69486"/>
                  </a:moveTo>
                  <a:cubicBezTo>
                    <a:pt x="139313" y="69486"/>
                    <a:pt x="142484" y="71562"/>
                    <a:pt x="142525" y="75717"/>
                  </a:cubicBezTo>
                  <a:lnTo>
                    <a:pt x="142516" y="75735"/>
                  </a:lnTo>
                  <a:cubicBezTo>
                    <a:pt x="142037" y="75630"/>
                    <a:pt x="141554" y="75578"/>
                    <a:pt x="141075" y="75578"/>
                  </a:cubicBezTo>
                  <a:cubicBezTo>
                    <a:pt x="139222" y="75578"/>
                    <a:pt x="137424" y="76345"/>
                    <a:pt x="136136" y="77733"/>
                  </a:cubicBezTo>
                  <a:cubicBezTo>
                    <a:pt x="134854" y="76362"/>
                    <a:pt x="133062" y="75573"/>
                    <a:pt x="131181" y="75573"/>
                  </a:cubicBezTo>
                  <a:cubicBezTo>
                    <a:pt x="130697" y="75573"/>
                    <a:pt x="130213" y="75627"/>
                    <a:pt x="129738" y="75735"/>
                  </a:cubicBezTo>
                  <a:cubicBezTo>
                    <a:pt x="129778" y="71569"/>
                    <a:pt x="132960" y="69486"/>
                    <a:pt x="136139" y="69486"/>
                  </a:cubicBezTo>
                  <a:close/>
                  <a:moveTo>
                    <a:pt x="42333" y="69686"/>
                  </a:moveTo>
                  <a:cubicBezTo>
                    <a:pt x="45509" y="69686"/>
                    <a:pt x="48686" y="71765"/>
                    <a:pt x="48726" y="75923"/>
                  </a:cubicBezTo>
                  <a:cubicBezTo>
                    <a:pt x="48248" y="75818"/>
                    <a:pt x="47765" y="75767"/>
                    <a:pt x="47287" y="75767"/>
                  </a:cubicBezTo>
                  <a:cubicBezTo>
                    <a:pt x="45433" y="75767"/>
                    <a:pt x="43633" y="76534"/>
                    <a:pt x="42337" y="77930"/>
                  </a:cubicBezTo>
                  <a:cubicBezTo>
                    <a:pt x="41056" y="76550"/>
                    <a:pt x="39264" y="75770"/>
                    <a:pt x="37382" y="75770"/>
                  </a:cubicBezTo>
                  <a:cubicBezTo>
                    <a:pt x="36898" y="75770"/>
                    <a:pt x="36415" y="75815"/>
                    <a:pt x="35940" y="75923"/>
                  </a:cubicBezTo>
                  <a:cubicBezTo>
                    <a:pt x="35980" y="71765"/>
                    <a:pt x="39156" y="69686"/>
                    <a:pt x="42333" y="69686"/>
                  </a:cubicBezTo>
                  <a:close/>
                  <a:moveTo>
                    <a:pt x="65651" y="69683"/>
                  </a:moveTo>
                  <a:cubicBezTo>
                    <a:pt x="68826" y="69683"/>
                    <a:pt x="72001" y="71762"/>
                    <a:pt x="72041" y="75923"/>
                  </a:cubicBezTo>
                  <a:cubicBezTo>
                    <a:pt x="71563" y="75818"/>
                    <a:pt x="71081" y="75767"/>
                    <a:pt x="70602" y="75767"/>
                  </a:cubicBezTo>
                  <a:cubicBezTo>
                    <a:pt x="68748" y="75767"/>
                    <a:pt x="66949" y="76534"/>
                    <a:pt x="65653" y="77930"/>
                  </a:cubicBezTo>
                  <a:cubicBezTo>
                    <a:pt x="64371" y="76550"/>
                    <a:pt x="62579" y="75770"/>
                    <a:pt x="60697" y="75770"/>
                  </a:cubicBezTo>
                  <a:cubicBezTo>
                    <a:pt x="60214" y="75770"/>
                    <a:pt x="59730" y="75815"/>
                    <a:pt x="59255" y="75923"/>
                  </a:cubicBezTo>
                  <a:cubicBezTo>
                    <a:pt x="59295" y="71764"/>
                    <a:pt x="62473" y="69683"/>
                    <a:pt x="65651" y="69683"/>
                  </a:cubicBezTo>
                  <a:close/>
                  <a:moveTo>
                    <a:pt x="82884" y="1"/>
                  </a:moveTo>
                  <a:cubicBezTo>
                    <a:pt x="82642" y="699"/>
                    <a:pt x="82534" y="1434"/>
                    <a:pt x="82579" y="2178"/>
                  </a:cubicBezTo>
                  <a:cubicBezTo>
                    <a:pt x="81329" y="875"/>
                    <a:pt x="79570" y="36"/>
                    <a:pt x="77701" y="36"/>
                  </a:cubicBezTo>
                  <a:cubicBezTo>
                    <a:pt x="77681" y="36"/>
                    <a:pt x="77661" y="36"/>
                    <a:pt x="77642" y="36"/>
                  </a:cubicBezTo>
                  <a:cubicBezTo>
                    <a:pt x="77622" y="36"/>
                    <a:pt x="77602" y="36"/>
                    <a:pt x="77582" y="36"/>
                  </a:cubicBezTo>
                  <a:cubicBezTo>
                    <a:pt x="73834" y="36"/>
                    <a:pt x="70494" y="3399"/>
                    <a:pt x="70948" y="7160"/>
                  </a:cubicBezTo>
                  <a:cubicBezTo>
                    <a:pt x="71458" y="7046"/>
                    <a:pt x="71971" y="6991"/>
                    <a:pt x="72481" y="6991"/>
                  </a:cubicBezTo>
                  <a:cubicBezTo>
                    <a:pt x="74418" y="6991"/>
                    <a:pt x="76294" y="7793"/>
                    <a:pt x="77642" y="9248"/>
                  </a:cubicBezTo>
                  <a:cubicBezTo>
                    <a:pt x="77624" y="9248"/>
                    <a:pt x="77606" y="9248"/>
                    <a:pt x="77587" y="9248"/>
                  </a:cubicBezTo>
                  <a:cubicBezTo>
                    <a:pt x="75529" y="9248"/>
                    <a:pt x="73607" y="10256"/>
                    <a:pt x="72355" y="11784"/>
                  </a:cubicBezTo>
                  <a:cubicBezTo>
                    <a:pt x="72756" y="8058"/>
                    <a:pt x="69443" y="4740"/>
                    <a:pt x="65721" y="4740"/>
                  </a:cubicBezTo>
                  <a:cubicBezTo>
                    <a:pt x="65701" y="4740"/>
                    <a:pt x="65682" y="4740"/>
                    <a:pt x="65662" y="4741"/>
                  </a:cubicBezTo>
                  <a:cubicBezTo>
                    <a:pt x="65642" y="4740"/>
                    <a:pt x="65622" y="4740"/>
                    <a:pt x="65602" y="4740"/>
                  </a:cubicBezTo>
                  <a:cubicBezTo>
                    <a:pt x="63733" y="4740"/>
                    <a:pt x="61966" y="5570"/>
                    <a:pt x="60724" y="6873"/>
                  </a:cubicBezTo>
                  <a:cubicBezTo>
                    <a:pt x="60760" y="6138"/>
                    <a:pt x="60662" y="5395"/>
                    <a:pt x="60420" y="4696"/>
                  </a:cubicBezTo>
                  <a:lnTo>
                    <a:pt x="60043" y="4696"/>
                  </a:lnTo>
                  <a:cubicBezTo>
                    <a:pt x="60276" y="5395"/>
                    <a:pt x="60393" y="6130"/>
                    <a:pt x="60393" y="6864"/>
                  </a:cubicBezTo>
                  <a:cubicBezTo>
                    <a:pt x="59920" y="6762"/>
                    <a:pt x="59442" y="6713"/>
                    <a:pt x="58969" y="6713"/>
                  </a:cubicBezTo>
                  <a:cubicBezTo>
                    <a:pt x="57110" y="6713"/>
                    <a:pt x="55305" y="7479"/>
                    <a:pt x="54013" y="8871"/>
                  </a:cubicBezTo>
                  <a:cubicBezTo>
                    <a:pt x="52732" y="7492"/>
                    <a:pt x="50939" y="6712"/>
                    <a:pt x="49058" y="6712"/>
                  </a:cubicBezTo>
                  <a:cubicBezTo>
                    <a:pt x="48574" y="6712"/>
                    <a:pt x="48090" y="6766"/>
                    <a:pt x="47615" y="6864"/>
                  </a:cubicBezTo>
                  <a:cubicBezTo>
                    <a:pt x="47615" y="6130"/>
                    <a:pt x="47732" y="5395"/>
                    <a:pt x="47965" y="4696"/>
                  </a:cubicBezTo>
                  <a:lnTo>
                    <a:pt x="47588" y="4696"/>
                  </a:lnTo>
                  <a:cubicBezTo>
                    <a:pt x="47346" y="5395"/>
                    <a:pt x="47248" y="6138"/>
                    <a:pt x="47284" y="6873"/>
                  </a:cubicBezTo>
                  <a:cubicBezTo>
                    <a:pt x="46049" y="5577"/>
                    <a:pt x="44293" y="4740"/>
                    <a:pt x="42434" y="4740"/>
                  </a:cubicBezTo>
                  <a:cubicBezTo>
                    <a:pt x="42405" y="4740"/>
                    <a:pt x="42376" y="4740"/>
                    <a:pt x="42346" y="4741"/>
                  </a:cubicBezTo>
                  <a:cubicBezTo>
                    <a:pt x="42319" y="4740"/>
                    <a:pt x="42291" y="4740"/>
                    <a:pt x="42263" y="4740"/>
                  </a:cubicBezTo>
                  <a:cubicBezTo>
                    <a:pt x="40287" y="4740"/>
                    <a:pt x="38431" y="5684"/>
                    <a:pt x="37185" y="7124"/>
                  </a:cubicBezTo>
                  <a:cubicBezTo>
                    <a:pt x="37480" y="3457"/>
                    <a:pt x="34193" y="233"/>
                    <a:pt x="30519" y="233"/>
                  </a:cubicBezTo>
                  <a:cubicBezTo>
                    <a:pt x="30504" y="233"/>
                    <a:pt x="30489" y="233"/>
                    <a:pt x="30474" y="234"/>
                  </a:cubicBezTo>
                  <a:cubicBezTo>
                    <a:pt x="30454" y="233"/>
                    <a:pt x="30434" y="233"/>
                    <a:pt x="30415" y="233"/>
                  </a:cubicBezTo>
                  <a:cubicBezTo>
                    <a:pt x="28546" y="233"/>
                    <a:pt x="26787" y="1072"/>
                    <a:pt x="25536" y="2375"/>
                  </a:cubicBezTo>
                  <a:cubicBezTo>
                    <a:pt x="25581" y="1640"/>
                    <a:pt x="25474" y="897"/>
                    <a:pt x="25232" y="198"/>
                  </a:cubicBezTo>
                  <a:lnTo>
                    <a:pt x="24864" y="198"/>
                  </a:lnTo>
                  <a:cubicBezTo>
                    <a:pt x="25088" y="897"/>
                    <a:pt x="25214" y="1631"/>
                    <a:pt x="25214" y="2366"/>
                  </a:cubicBezTo>
                  <a:cubicBezTo>
                    <a:pt x="24739" y="2264"/>
                    <a:pt x="24260" y="2214"/>
                    <a:pt x="23785" y="2214"/>
                  </a:cubicBezTo>
                  <a:cubicBezTo>
                    <a:pt x="21922" y="2214"/>
                    <a:pt x="20117" y="2981"/>
                    <a:pt x="18825" y="4373"/>
                  </a:cubicBezTo>
                  <a:cubicBezTo>
                    <a:pt x="17544" y="2993"/>
                    <a:pt x="15752" y="2214"/>
                    <a:pt x="13870" y="2214"/>
                  </a:cubicBezTo>
                  <a:cubicBezTo>
                    <a:pt x="13386" y="2214"/>
                    <a:pt x="12902" y="2268"/>
                    <a:pt x="12427" y="2366"/>
                  </a:cubicBezTo>
                  <a:cubicBezTo>
                    <a:pt x="12427" y="1631"/>
                    <a:pt x="12544" y="897"/>
                    <a:pt x="12777" y="198"/>
                  </a:cubicBezTo>
                  <a:lnTo>
                    <a:pt x="12382" y="198"/>
                  </a:lnTo>
                  <a:cubicBezTo>
                    <a:pt x="12141" y="897"/>
                    <a:pt x="12042" y="1640"/>
                    <a:pt x="12078" y="2375"/>
                  </a:cubicBezTo>
                  <a:cubicBezTo>
                    <a:pt x="10836" y="1072"/>
                    <a:pt x="9069" y="233"/>
                    <a:pt x="7200" y="233"/>
                  </a:cubicBezTo>
                  <a:cubicBezTo>
                    <a:pt x="7180" y="233"/>
                    <a:pt x="7160" y="233"/>
                    <a:pt x="7141" y="234"/>
                  </a:cubicBezTo>
                  <a:cubicBezTo>
                    <a:pt x="7126" y="233"/>
                    <a:pt x="7111" y="233"/>
                    <a:pt x="7096" y="233"/>
                  </a:cubicBezTo>
                  <a:cubicBezTo>
                    <a:pt x="3342" y="233"/>
                    <a:pt x="1" y="3600"/>
                    <a:pt x="456" y="7366"/>
                  </a:cubicBezTo>
                  <a:cubicBezTo>
                    <a:pt x="966" y="7252"/>
                    <a:pt x="1482" y="7196"/>
                    <a:pt x="1994" y="7196"/>
                  </a:cubicBezTo>
                  <a:cubicBezTo>
                    <a:pt x="3926" y="7196"/>
                    <a:pt x="5804" y="7993"/>
                    <a:pt x="7149" y="9445"/>
                  </a:cubicBezTo>
                  <a:lnTo>
                    <a:pt x="7149" y="9445"/>
                  </a:lnTo>
                  <a:cubicBezTo>
                    <a:pt x="7147" y="9445"/>
                    <a:pt x="7144" y="9445"/>
                    <a:pt x="7141" y="9445"/>
                  </a:cubicBezTo>
                  <a:cubicBezTo>
                    <a:pt x="7121" y="9445"/>
                    <a:pt x="7101" y="9445"/>
                    <a:pt x="7081" y="9445"/>
                  </a:cubicBezTo>
                  <a:cubicBezTo>
                    <a:pt x="3333" y="9445"/>
                    <a:pt x="1" y="12816"/>
                    <a:pt x="456" y="16569"/>
                  </a:cubicBezTo>
                  <a:cubicBezTo>
                    <a:pt x="961" y="16457"/>
                    <a:pt x="1471" y="16403"/>
                    <a:pt x="1977" y="16403"/>
                  </a:cubicBezTo>
                  <a:cubicBezTo>
                    <a:pt x="3909" y="16403"/>
                    <a:pt x="5782" y="17198"/>
                    <a:pt x="7132" y="18647"/>
                  </a:cubicBezTo>
                  <a:cubicBezTo>
                    <a:pt x="7112" y="18647"/>
                    <a:pt x="7092" y="18647"/>
                    <a:pt x="7072" y="18647"/>
                  </a:cubicBezTo>
                  <a:cubicBezTo>
                    <a:pt x="3333" y="18647"/>
                    <a:pt x="1" y="22009"/>
                    <a:pt x="456" y="25771"/>
                  </a:cubicBezTo>
                  <a:cubicBezTo>
                    <a:pt x="965" y="25657"/>
                    <a:pt x="1479" y="25602"/>
                    <a:pt x="1989" y="25602"/>
                  </a:cubicBezTo>
                  <a:cubicBezTo>
                    <a:pt x="3926" y="25602"/>
                    <a:pt x="5802" y="26404"/>
                    <a:pt x="7150" y="27859"/>
                  </a:cubicBezTo>
                  <a:cubicBezTo>
                    <a:pt x="8483" y="26416"/>
                    <a:pt x="10349" y="25613"/>
                    <a:pt x="12278" y="25613"/>
                  </a:cubicBezTo>
                  <a:cubicBezTo>
                    <a:pt x="12709" y="25613"/>
                    <a:pt x="13143" y="25653"/>
                    <a:pt x="13574" y="25735"/>
                  </a:cubicBezTo>
                  <a:cubicBezTo>
                    <a:pt x="12580" y="26909"/>
                    <a:pt x="11997" y="28414"/>
                    <a:pt x="12087" y="30000"/>
                  </a:cubicBezTo>
                  <a:cubicBezTo>
                    <a:pt x="10837" y="28697"/>
                    <a:pt x="9069" y="27867"/>
                    <a:pt x="7209" y="27867"/>
                  </a:cubicBezTo>
                  <a:cubicBezTo>
                    <a:pt x="7189" y="27867"/>
                    <a:pt x="7169" y="27867"/>
                    <a:pt x="7150" y="27868"/>
                  </a:cubicBezTo>
                  <a:cubicBezTo>
                    <a:pt x="7130" y="27867"/>
                    <a:pt x="7110" y="27867"/>
                    <a:pt x="7090" y="27867"/>
                  </a:cubicBezTo>
                  <a:cubicBezTo>
                    <a:pt x="3342" y="27867"/>
                    <a:pt x="1" y="31230"/>
                    <a:pt x="456" y="34991"/>
                  </a:cubicBezTo>
                  <a:cubicBezTo>
                    <a:pt x="968" y="34875"/>
                    <a:pt x="1485" y="34819"/>
                    <a:pt x="1999" y="34819"/>
                  </a:cubicBezTo>
                  <a:cubicBezTo>
                    <a:pt x="3903" y="34819"/>
                    <a:pt x="5755" y="35598"/>
                    <a:pt x="7096" y="37016"/>
                  </a:cubicBezTo>
                  <a:cubicBezTo>
                    <a:pt x="3341" y="37016"/>
                    <a:pt x="8" y="40377"/>
                    <a:pt x="456" y="44140"/>
                  </a:cubicBezTo>
                  <a:cubicBezTo>
                    <a:pt x="968" y="44025"/>
                    <a:pt x="1485" y="43970"/>
                    <a:pt x="1997" y="43970"/>
                  </a:cubicBezTo>
                  <a:cubicBezTo>
                    <a:pt x="3931" y="43970"/>
                    <a:pt x="5804" y="44767"/>
                    <a:pt x="7150" y="46219"/>
                  </a:cubicBezTo>
                  <a:cubicBezTo>
                    <a:pt x="8485" y="44773"/>
                    <a:pt x="10355" y="43977"/>
                    <a:pt x="12288" y="43977"/>
                  </a:cubicBezTo>
                  <a:cubicBezTo>
                    <a:pt x="12715" y="43977"/>
                    <a:pt x="13146" y="44016"/>
                    <a:pt x="13574" y="44095"/>
                  </a:cubicBezTo>
                  <a:cubicBezTo>
                    <a:pt x="12580" y="45278"/>
                    <a:pt x="11997" y="46774"/>
                    <a:pt x="12087" y="48369"/>
                  </a:cubicBezTo>
                  <a:cubicBezTo>
                    <a:pt x="10837" y="47066"/>
                    <a:pt x="9069" y="46227"/>
                    <a:pt x="7208" y="46227"/>
                  </a:cubicBezTo>
                  <a:cubicBezTo>
                    <a:pt x="7189" y="46227"/>
                    <a:pt x="7169" y="46228"/>
                    <a:pt x="7150" y="46228"/>
                  </a:cubicBezTo>
                  <a:cubicBezTo>
                    <a:pt x="7130" y="46228"/>
                    <a:pt x="7110" y="46227"/>
                    <a:pt x="7090" y="46227"/>
                  </a:cubicBezTo>
                  <a:cubicBezTo>
                    <a:pt x="3342" y="46227"/>
                    <a:pt x="1" y="49590"/>
                    <a:pt x="456" y="53351"/>
                  </a:cubicBezTo>
                  <a:cubicBezTo>
                    <a:pt x="966" y="53237"/>
                    <a:pt x="1482" y="53181"/>
                    <a:pt x="1993" y="53181"/>
                  </a:cubicBezTo>
                  <a:cubicBezTo>
                    <a:pt x="3922" y="53181"/>
                    <a:pt x="5795" y="53978"/>
                    <a:pt x="7141" y="55430"/>
                  </a:cubicBezTo>
                  <a:cubicBezTo>
                    <a:pt x="7121" y="55430"/>
                    <a:pt x="7101" y="55430"/>
                    <a:pt x="7081" y="55430"/>
                  </a:cubicBezTo>
                  <a:cubicBezTo>
                    <a:pt x="3333" y="55430"/>
                    <a:pt x="1" y="58792"/>
                    <a:pt x="456" y="62554"/>
                  </a:cubicBezTo>
                  <a:cubicBezTo>
                    <a:pt x="968" y="62439"/>
                    <a:pt x="1485" y="62383"/>
                    <a:pt x="1997" y="62383"/>
                  </a:cubicBezTo>
                  <a:cubicBezTo>
                    <a:pt x="3931" y="62383"/>
                    <a:pt x="5804" y="63180"/>
                    <a:pt x="7150" y="64633"/>
                  </a:cubicBezTo>
                  <a:cubicBezTo>
                    <a:pt x="8485" y="63187"/>
                    <a:pt x="10355" y="62390"/>
                    <a:pt x="12288" y="62390"/>
                  </a:cubicBezTo>
                  <a:cubicBezTo>
                    <a:pt x="12715" y="62390"/>
                    <a:pt x="13146" y="62429"/>
                    <a:pt x="13574" y="62509"/>
                  </a:cubicBezTo>
                  <a:cubicBezTo>
                    <a:pt x="12580" y="63692"/>
                    <a:pt x="11997" y="65188"/>
                    <a:pt x="12087" y="66783"/>
                  </a:cubicBezTo>
                  <a:cubicBezTo>
                    <a:pt x="10837" y="65480"/>
                    <a:pt x="9069" y="64641"/>
                    <a:pt x="7208" y="64641"/>
                  </a:cubicBezTo>
                  <a:cubicBezTo>
                    <a:pt x="7189" y="64641"/>
                    <a:pt x="7169" y="64641"/>
                    <a:pt x="7150" y="64642"/>
                  </a:cubicBezTo>
                  <a:cubicBezTo>
                    <a:pt x="7130" y="64641"/>
                    <a:pt x="7110" y="64641"/>
                    <a:pt x="7090" y="64641"/>
                  </a:cubicBezTo>
                  <a:cubicBezTo>
                    <a:pt x="3342" y="64641"/>
                    <a:pt x="1" y="68004"/>
                    <a:pt x="456" y="71765"/>
                  </a:cubicBezTo>
                  <a:cubicBezTo>
                    <a:pt x="965" y="71651"/>
                    <a:pt x="1479" y="71596"/>
                    <a:pt x="1989" y="71596"/>
                  </a:cubicBezTo>
                  <a:cubicBezTo>
                    <a:pt x="3926" y="71596"/>
                    <a:pt x="5802" y="72399"/>
                    <a:pt x="7150" y="73853"/>
                  </a:cubicBezTo>
                  <a:cubicBezTo>
                    <a:pt x="8483" y="72402"/>
                    <a:pt x="10349" y="71599"/>
                    <a:pt x="12279" y="71599"/>
                  </a:cubicBezTo>
                  <a:cubicBezTo>
                    <a:pt x="12709" y="71599"/>
                    <a:pt x="13143" y="71639"/>
                    <a:pt x="13574" y="71720"/>
                  </a:cubicBezTo>
                  <a:cubicBezTo>
                    <a:pt x="13037" y="72348"/>
                    <a:pt x="12624" y="73082"/>
                    <a:pt x="12365" y="73862"/>
                  </a:cubicBezTo>
                  <a:lnTo>
                    <a:pt x="12741" y="73862"/>
                  </a:lnTo>
                  <a:cubicBezTo>
                    <a:pt x="13637" y="71119"/>
                    <a:pt x="16222" y="69746"/>
                    <a:pt x="18806" y="69746"/>
                  </a:cubicBezTo>
                  <a:cubicBezTo>
                    <a:pt x="21388" y="69746"/>
                    <a:pt x="23969" y="71117"/>
                    <a:pt x="24864" y="73862"/>
                  </a:cubicBezTo>
                  <a:lnTo>
                    <a:pt x="25241" y="73862"/>
                  </a:lnTo>
                  <a:cubicBezTo>
                    <a:pt x="24981" y="73073"/>
                    <a:pt x="24569" y="72339"/>
                    <a:pt x="24031" y="71702"/>
                  </a:cubicBezTo>
                  <a:cubicBezTo>
                    <a:pt x="24457" y="71623"/>
                    <a:pt x="24885" y="71585"/>
                    <a:pt x="25310" y="71585"/>
                  </a:cubicBezTo>
                  <a:cubicBezTo>
                    <a:pt x="27245" y="71585"/>
                    <a:pt x="29120" y="72387"/>
                    <a:pt x="30465" y="73835"/>
                  </a:cubicBezTo>
                  <a:cubicBezTo>
                    <a:pt x="31802" y="72382"/>
                    <a:pt x="33677" y="71582"/>
                    <a:pt x="35611" y="71582"/>
                  </a:cubicBezTo>
                  <a:cubicBezTo>
                    <a:pt x="36087" y="71582"/>
                    <a:pt x="36566" y="71630"/>
                    <a:pt x="37042" y="71729"/>
                  </a:cubicBezTo>
                  <a:cubicBezTo>
                    <a:pt x="36011" y="72993"/>
                    <a:pt x="35438" y="74615"/>
                    <a:pt x="35644" y="76308"/>
                  </a:cubicBezTo>
                  <a:cubicBezTo>
                    <a:pt x="36151" y="76194"/>
                    <a:pt x="36664" y="76139"/>
                    <a:pt x="37173" y="76139"/>
                  </a:cubicBezTo>
                  <a:cubicBezTo>
                    <a:pt x="39108" y="76139"/>
                    <a:pt x="40989" y="76942"/>
                    <a:pt x="42337" y="78396"/>
                  </a:cubicBezTo>
                  <a:cubicBezTo>
                    <a:pt x="43675" y="76948"/>
                    <a:pt x="45548" y="76146"/>
                    <a:pt x="47484" y="76146"/>
                  </a:cubicBezTo>
                  <a:cubicBezTo>
                    <a:pt x="47908" y="76146"/>
                    <a:pt x="48336" y="76184"/>
                    <a:pt x="48762" y="76263"/>
                  </a:cubicBezTo>
                  <a:cubicBezTo>
                    <a:pt x="48224" y="76899"/>
                    <a:pt x="47812" y="77625"/>
                    <a:pt x="47552" y="78414"/>
                  </a:cubicBezTo>
                  <a:lnTo>
                    <a:pt x="47929" y="78414"/>
                  </a:lnTo>
                  <a:cubicBezTo>
                    <a:pt x="48825" y="75666"/>
                    <a:pt x="51408" y="74291"/>
                    <a:pt x="53990" y="74291"/>
                  </a:cubicBezTo>
                  <a:cubicBezTo>
                    <a:pt x="56571" y="74291"/>
                    <a:pt x="59152" y="75664"/>
                    <a:pt x="60052" y="78414"/>
                  </a:cubicBezTo>
                  <a:lnTo>
                    <a:pt x="60438" y="78414"/>
                  </a:lnTo>
                  <a:cubicBezTo>
                    <a:pt x="60169" y="77625"/>
                    <a:pt x="59766" y="76891"/>
                    <a:pt x="59228" y="76263"/>
                  </a:cubicBezTo>
                  <a:cubicBezTo>
                    <a:pt x="59656" y="76184"/>
                    <a:pt x="60087" y="76145"/>
                    <a:pt x="60514" y="76145"/>
                  </a:cubicBezTo>
                  <a:cubicBezTo>
                    <a:pt x="62447" y="76145"/>
                    <a:pt x="64319" y="76941"/>
                    <a:pt x="65662" y="78387"/>
                  </a:cubicBezTo>
                  <a:cubicBezTo>
                    <a:pt x="67002" y="76933"/>
                    <a:pt x="68877" y="76130"/>
                    <a:pt x="70814" y="76130"/>
                  </a:cubicBezTo>
                  <a:cubicBezTo>
                    <a:pt x="71323" y="76130"/>
                    <a:pt x="71837" y="76185"/>
                    <a:pt x="72346" y="76299"/>
                  </a:cubicBezTo>
                  <a:cubicBezTo>
                    <a:pt x="72801" y="72547"/>
                    <a:pt x="69460" y="69175"/>
                    <a:pt x="65712" y="69175"/>
                  </a:cubicBezTo>
                  <a:cubicBezTo>
                    <a:pt x="65698" y="69175"/>
                    <a:pt x="65684" y="69175"/>
                    <a:pt x="65669" y="69175"/>
                  </a:cubicBezTo>
                  <a:lnTo>
                    <a:pt x="65669" y="69175"/>
                  </a:lnTo>
                  <a:cubicBezTo>
                    <a:pt x="67009" y="67731"/>
                    <a:pt x="68871" y="66936"/>
                    <a:pt x="70797" y="66936"/>
                  </a:cubicBezTo>
                  <a:cubicBezTo>
                    <a:pt x="71279" y="66936"/>
                    <a:pt x="71765" y="66986"/>
                    <a:pt x="72248" y="67088"/>
                  </a:cubicBezTo>
                  <a:cubicBezTo>
                    <a:pt x="71271" y="68333"/>
                    <a:pt x="70742" y="69901"/>
                    <a:pt x="70939" y="71559"/>
                  </a:cubicBezTo>
                  <a:cubicBezTo>
                    <a:pt x="71452" y="71445"/>
                    <a:pt x="71968" y="71389"/>
                    <a:pt x="72480" y="71389"/>
                  </a:cubicBezTo>
                  <a:cubicBezTo>
                    <a:pt x="74414" y="71389"/>
                    <a:pt x="76287" y="72186"/>
                    <a:pt x="77633" y="73638"/>
                  </a:cubicBezTo>
                  <a:cubicBezTo>
                    <a:pt x="78970" y="72190"/>
                    <a:pt x="80844" y="71388"/>
                    <a:pt x="82779" y="71388"/>
                  </a:cubicBezTo>
                  <a:cubicBezTo>
                    <a:pt x="83204" y="71388"/>
                    <a:pt x="83632" y="71426"/>
                    <a:pt x="84057" y="71505"/>
                  </a:cubicBezTo>
                  <a:cubicBezTo>
                    <a:pt x="83520" y="72141"/>
                    <a:pt x="83108" y="72867"/>
                    <a:pt x="82848" y="73656"/>
                  </a:cubicBezTo>
                  <a:lnTo>
                    <a:pt x="83224" y="73656"/>
                  </a:lnTo>
                  <a:cubicBezTo>
                    <a:pt x="84120" y="70909"/>
                    <a:pt x="86703" y="69536"/>
                    <a:pt x="89286" y="69536"/>
                  </a:cubicBezTo>
                  <a:cubicBezTo>
                    <a:pt x="91869" y="69536"/>
                    <a:pt x="94452" y="70909"/>
                    <a:pt x="95348" y="73656"/>
                  </a:cubicBezTo>
                  <a:lnTo>
                    <a:pt x="95724" y="73656"/>
                  </a:lnTo>
                  <a:cubicBezTo>
                    <a:pt x="95464" y="72867"/>
                    <a:pt x="95052" y="72141"/>
                    <a:pt x="94514" y="71505"/>
                  </a:cubicBezTo>
                  <a:cubicBezTo>
                    <a:pt x="94942" y="71426"/>
                    <a:pt x="95371" y="71388"/>
                    <a:pt x="95797" y="71388"/>
                  </a:cubicBezTo>
                  <a:cubicBezTo>
                    <a:pt x="97737" y="71388"/>
                    <a:pt x="99611" y="72190"/>
                    <a:pt x="100948" y="73638"/>
                  </a:cubicBezTo>
                  <a:cubicBezTo>
                    <a:pt x="102293" y="72185"/>
                    <a:pt x="104163" y="71385"/>
                    <a:pt x="106095" y="71385"/>
                  </a:cubicBezTo>
                  <a:cubicBezTo>
                    <a:pt x="106570" y="71385"/>
                    <a:pt x="107049" y="71433"/>
                    <a:pt x="107525" y="71532"/>
                  </a:cubicBezTo>
                  <a:cubicBezTo>
                    <a:pt x="106495" y="72796"/>
                    <a:pt x="105921" y="74417"/>
                    <a:pt x="106127" y="76111"/>
                  </a:cubicBezTo>
                  <a:cubicBezTo>
                    <a:pt x="106637" y="75997"/>
                    <a:pt x="107150" y="75942"/>
                    <a:pt x="107660" y="75942"/>
                  </a:cubicBezTo>
                  <a:cubicBezTo>
                    <a:pt x="109597" y="75942"/>
                    <a:pt x="111473" y="76744"/>
                    <a:pt x="112821" y="78199"/>
                  </a:cubicBezTo>
                  <a:cubicBezTo>
                    <a:pt x="114158" y="76751"/>
                    <a:pt x="116031" y="75948"/>
                    <a:pt x="117967" y="75948"/>
                  </a:cubicBezTo>
                  <a:cubicBezTo>
                    <a:pt x="118392" y="75948"/>
                    <a:pt x="118820" y="75987"/>
                    <a:pt x="119245" y="76066"/>
                  </a:cubicBezTo>
                  <a:cubicBezTo>
                    <a:pt x="118708" y="76702"/>
                    <a:pt x="118295" y="77428"/>
                    <a:pt x="118036" y="78217"/>
                  </a:cubicBezTo>
                  <a:lnTo>
                    <a:pt x="118412" y="78217"/>
                  </a:lnTo>
                  <a:cubicBezTo>
                    <a:pt x="119308" y="75474"/>
                    <a:pt x="121893" y="74100"/>
                    <a:pt x="124477" y="74100"/>
                  </a:cubicBezTo>
                  <a:cubicBezTo>
                    <a:pt x="127059" y="74100"/>
                    <a:pt x="129640" y="75471"/>
                    <a:pt x="130536" y="78217"/>
                  </a:cubicBezTo>
                  <a:lnTo>
                    <a:pt x="130912" y="78217"/>
                  </a:lnTo>
                  <a:cubicBezTo>
                    <a:pt x="130652" y="77428"/>
                    <a:pt x="130240" y="76702"/>
                    <a:pt x="129702" y="76066"/>
                  </a:cubicBezTo>
                  <a:cubicBezTo>
                    <a:pt x="130130" y="75987"/>
                    <a:pt x="130558" y="75948"/>
                    <a:pt x="130984" y="75948"/>
                  </a:cubicBezTo>
                  <a:cubicBezTo>
                    <a:pt x="132922" y="75948"/>
                    <a:pt x="134791" y="76751"/>
                    <a:pt x="136136" y="78199"/>
                  </a:cubicBezTo>
                  <a:cubicBezTo>
                    <a:pt x="137484" y="76744"/>
                    <a:pt x="139360" y="75942"/>
                    <a:pt x="141292" y="75942"/>
                  </a:cubicBezTo>
                  <a:cubicBezTo>
                    <a:pt x="141801" y="75942"/>
                    <a:pt x="142313" y="75997"/>
                    <a:pt x="142820" y="76111"/>
                  </a:cubicBezTo>
                  <a:cubicBezTo>
                    <a:pt x="143275" y="72358"/>
                    <a:pt x="139935" y="68987"/>
                    <a:pt x="136195" y="68987"/>
                  </a:cubicBezTo>
                  <a:cubicBezTo>
                    <a:pt x="136175" y="68987"/>
                    <a:pt x="136156" y="68987"/>
                    <a:pt x="136136" y="68987"/>
                  </a:cubicBezTo>
                  <a:cubicBezTo>
                    <a:pt x="136116" y="68987"/>
                    <a:pt x="136096" y="68987"/>
                    <a:pt x="136077" y="68987"/>
                  </a:cubicBezTo>
                  <a:cubicBezTo>
                    <a:pt x="134208" y="68987"/>
                    <a:pt x="132440" y="69825"/>
                    <a:pt x="131199" y="71129"/>
                  </a:cubicBezTo>
                  <a:cubicBezTo>
                    <a:pt x="131279" y="69534"/>
                    <a:pt x="130697" y="68038"/>
                    <a:pt x="129702" y="66855"/>
                  </a:cubicBezTo>
                  <a:cubicBezTo>
                    <a:pt x="130132" y="66775"/>
                    <a:pt x="130564" y="66736"/>
                    <a:pt x="130992" y="66736"/>
                  </a:cubicBezTo>
                  <a:cubicBezTo>
                    <a:pt x="132927" y="66736"/>
                    <a:pt x="134793" y="67533"/>
                    <a:pt x="136136" y="68978"/>
                  </a:cubicBezTo>
                  <a:cubicBezTo>
                    <a:pt x="137482" y="67526"/>
                    <a:pt x="139354" y="66729"/>
                    <a:pt x="141284" y="66729"/>
                  </a:cubicBezTo>
                  <a:cubicBezTo>
                    <a:pt x="141795" y="66729"/>
                    <a:pt x="142310" y="66785"/>
                    <a:pt x="142820" y="66900"/>
                  </a:cubicBezTo>
                  <a:cubicBezTo>
                    <a:pt x="143276" y="63142"/>
                    <a:pt x="139935" y="59776"/>
                    <a:pt x="136189" y="59776"/>
                  </a:cubicBezTo>
                  <a:cubicBezTo>
                    <a:pt x="136175" y="59776"/>
                    <a:pt x="136160" y="59776"/>
                    <a:pt x="136145" y="59776"/>
                  </a:cubicBezTo>
                  <a:cubicBezTo>
                    <a:pt x="137492" y="58329"/>
                    <a:pt x="139362" y="57528"/>
                    <a:pt x="141292" y="57528"/>
                  </a:cubicBezTo>
                  <a:cubicBezTo>
                    <a:pt x="141800" y="57528"/>
                    <a:pt x="142312" y="57583"/>
                    <a:pt x="142820" y="57697"/>
                  </a:cubicBezTo>
                  <a:cubicBezTo>
                    <a:pt x="143275" y="53945"/>
                    <a:pt x="139935" y="50573"/>
                    <a:pt x="136195" y="50573"/>
                  </a:cubicBezTo>
                  <a:cubicBezTo>
                    <a:pt x="136175" y="50573"/>
                    <a:pt x="136156" y="50573"/>
                    <a:pt x="136136" y="50574"/>
                  </a:cubicBezTo>
                  <a:cubicBezTo>
                    <a:pt x="137486" y="49117"/>
                    <a:pt x="139365" y="48320"/>
                    <a:pt x="141300" y="48320"/>
                  </a:cubicBezTo>
                  <a:cubicBezTo>
                    <a:pt x="141806" y="48320"/>
                    <a:pt x="142315" y="48374"/>
                    <a:pt x="142820" y="48486"/>
                  </a:cubicBezTo>
                  <a:cubicBezTo>
                    <a:pt x="143276" y="44728"/>
                    <a:pt x="139935" y="41362"/>
                    <a:pt x="136181" y="41362"/>
                  </a:cubicBezTo>
                  <a:cubicBezTo>
                    <a:pt x="136166" y="41362"/>
                    <a:pt x="136151" y="41362"/>
                    <a:pt x="136136" y="41362"/>
                  </a:cubicBezTo>
                  <a:cubicBezTo>
                    <a:pt x="137483" y="39915"/>
                    <a:pt x="139359" y="39114"/>
                    <a:pt x="141291" y="39114"/>
                  </a:cubicBezTo>
                  <a:cubicBezTo>
                    <a:pt x="141800" y="39114"/>
                    <a:pt x="142312" y="39169"/>
                    <a:pt x="142820" y="39283"/>
                  </a:cubicBezTo>
                  <a:cubicBezTo>
                    <a:pt x="143275" y="35522"/>
                    <a:pt x="139935" y="32159"/>
                    <a:pt x="136195" y="32159"/>
                  </a:cubicBezTo>
                  <a:cubicBezTo>
                    <a:pt x="136175" y="32159"/>
                    <a:pt x="136156" y="32160"/>
                    <a:pt x="136136" y="32160"/>
                  </a:cubicBezTo>
                  <a:cubicBezTo>
                    <a:pt x="136116" y="32160"/>
                    <a:pt x="136096" y="32159"/>
                    <a:pt x="136077" y="32159"/>
                  </a:cubicBezTo>
                  <a:cubicBezTo>
                    <a:pt x="134208" y="32159"/>
                    <a:pt x="132440" y="32998"/>
                    <a:pt x="131199" y="34301"/>
                  </a:cubicBezTo>
                  <a:cubicBezTo>
                    <a:pt x="131279" y="32706"/>
                    <a:pt x="130697" y="31210"/>
                    <a:pt x="129711" y="30027"/>
                  </a:cubicBezTo>
                  <a:cubicBezTo>
                    <a:pt x="130140" y="29948"/>
                    <a:pt x="130570" y="29909"/>
                    <a:pt x="130997" y="29909"/>
                  </a:cubicBezTo>
                  <a:cubicBezTo>
                    <a:pt x="132927" y="29909"/>
                    <a:pt x="134793" y="30705"/>
                    <a:pt x="136136" y="32151"/>
                  </a:cubicBezTo>
                  <a:cubicBezTo>
                    <a:pt x="137482" y="30699"/>
                    <a:pt x="139354" y="29902"/>
                    <a:pt x="141284" y="29902"/>
                  </a:cubicBezTo>
                  <a:cubicBezTo>
                    <a:pt x="141795" y="29902"/>
                    <a:pt x="142310" y="29957"/>
                    <a:pt x="142820" y="30072"/>
                  </a:cubicBezTo>
                  <a:cubicBezTo>
                    <a:pt x="143276" y="26315"/>
                    <a:pt x="139935" y="22948"/>
                    <a:pt x="136189" y="22948"/>
                  </a:cubicBezTo>
                  <a:cubicBezTo>
                    <a:pt x="136175" y="22948"/>
                    <a:pt x="136160" y="22948"/>
                    <a:pt x="136145" y="22948"/>
                  </a:cubicBezTo>
                  <a:cubicBezTo>
                    <a:pt x="137491" y="21496"/>
                    <a:pt x="139358" y="20699"/>
                    <a:pt x="141285" y="20699"/>
                  </a:cubicBezTo>
                  <a:cubicBezTo>
                    <a:pt x="141795" y="20699"/>
                    <a:pt x="142310" y="20755"/>
                    <a:pt x="142820" y="20870"/>
                  </a:cubicBezTo>
                  <a:cubicBezTo>
                    <a:pt x="143275" y="17108"/>
                    <a:pt x="139935" y="13746"/>
                    <a:pt x="136195" y="13746"/>
                  </a:cubicBezTo>
                  <a:cubicBezTo>
                    <a:pt x="136175" y="13746"/>
                    <a:pt x="136156" y="13746"/>
                    <a:pt x="136136" y="13746"/>
                  </a:cubicBezTo>
                  <a:cubicBezTo>
                    <a:pt x="137484" y="12292"/>
                    <a:pt x="139360" y="11489"/>
                    <a:pt x="141292" y="11489"/>
                  </a:cubicBezTo>
                  <a:cubicBezTo>
                    <a:pt x="141801" y="11489"/>
                    <a:pt x="142313" y="11544"/>
                    <a:pt x="142820" y="11658"/>
                  </a:cubicBezTo>
                  <a:cubicBezTo>
                    <a:pt x="143275" y="7906"/>
                    <a:pt x="139935" y="4534"/>
                    <a:pt x="136195" y="4534"/>
                  </a:cubicBezTo>
                  <a:cubicBezTo>
                    <a:pt x="136175" y="4534"/>
                    <a:pt x="136156" y="4534"/>
                    <a:pt x="136136" y="4535"/>
                  </a:cubicBezTo>
                  <a:cubicBezTo>
                    <a:pt x="136116" y="4534"/>
                    <a:pt x="136096" y="4534"/>
                    <a:pt x="136077" y="4534"/>
                  </a:cubicBezTo>
                  <a:cubicBezTo>
                    <a:pt x="134208" y="4534"/>
                    <a:pt x="132440" y="5373"/>
                    <a:pt x="131199" y="6676"/>
                  </a:cubicBezTo>
                  <a:cubicBezTo>
                    <a:pt x="131234" y="5941"/>
                    <a:pt x="131136" y="5198"/>
                    <a:pt x="130894" y="4499"/>
                  </a:cubicBezTo>
                  <a:lnTo>
                    <a:pt x="130518" y="4499"/>
                  </a:lnTo>
                  <a:cubicBezTo>
                    <a:pt x="130751" y="5198"/>
                    <a:pt x="130867" y="5932"/>
                    <a:pt x="130867" y="6667"/>
                  </a:cubicBezTo>
                  <a:cubicBezTo>
                    <a:pt x="130394" y="6565"/>
                    <a:pt x="129917" y="6515"/>
                    <a:pt x="129443" y="6515"/>
                  </a:cubicBezTo>
                  <a:cubicBezTo>
                    <a:pt x="127584" y="6515"/>
                    <a:pt x="125780" y="7282"/>
                    <a:pt x="124487" y="8674"/>
                  </a:cubicBezTo>
                  <a:cubicBezTo>
                    <a:pt x="123206" y="7294"/>
                    <a:pt x="121414" y="6515"/>
                    <a:pt x="119532" y="6515"/>
                  </a:cubicBezTo>
                  <a:cubicBezTo>
                    <a:pt x="119048" y="6515"/>
                    <a:pt x="118564" y="6569"/>
                    <a:pt x="118089" y="6667"/>
                  </a:cubicBezTo>
                  <a:cubicBezTo>
                    <a:pt x="118089" y="5932"/>
                    <a:pt x="118206" y="5198"/>
                    <a:pt x="118439" y="4499"/>
                  </a:cubicBezTo>
                  <a:lnTo>
                    <a:pt x="118063" y="4499"/>
                  </a:lnTo>
                  <a:cubicBezTo>
                    <a:pt x="117821" y="5198"/>
                    <a:pt x="117722" y="5932"/>
                    <a:pt x="117758" y="6676"/>
                  </a:cubicBezTo>
                  <a:cubicBezTo>
                    <a:pt x="116516" y="5373"/>
                    <a:pt x="114749" y="4534"/>
                    <a:pt x="112880" y="4534"/>
                  </a:cubicBezTo>
                  <a:cubicBezTo>
                    <a:pt x="112860" y="4534"/>
                    <a:pt x="112840" y="4534"/>
                    <a:pt x="112821" y="4535"/>
                  </a:cubicBezTo>
                  <a:cubicBezTo>
                    <a:pt x="112802" y="4534"/>
                    <a:pt x="112783" y="4534"/>
                    <a:pt x="112765" y="4534"/>
                  </a:cubicBezTo>
                  <a:cubicBezTo>
                    <a:pt x="110778" y="4534"/>
                    <a:pt x="108911" y="5480"/>
                    <a:pt x="107659" y="6927"/>
                  </a:cubicBezTo>
                  <a:lnTo>
                    <a:pt x="107659" y="6927"/>
                  </a:lnTo>
                  <a:cubicBezTo>
                    <a:pt x="107953" y="3264"/>
                    <a:pt x="104676" y="36"/>
                    <a:pt x="101009" y="36"/>
                  </a:cubicBezTo>
                  <a:cubicBezTo>
                    <a:pt x="100988" y="36"/>
                    <a:pt x="100968" y="36"/>
                    <a:pt x="100948" y="36"/>
                  </a:cubicBezTo>
                  <a:cubicBezTo>
                    <a:pt x="100928" y="36"/>
                    <a:pt x="100908" y="36"/>
                    <a:pt x="100889" y="36"/>
                  </a:cubicBezTo>
                  <a:cubicBezTo>
                    <a:pt x="99020" y="36"/>
                    <a:pt x="97261" y="875"/>
                    <a:pt x="96011" y="2178"/>
                  </a:cubicBezTo>
                  <a:cubicBezTo>
                    <a:pt x="96056" y="1434"/>
                    <a:pt x="95948" y="699"/>
                    <a:pt x="95706" y="1"/>
                  </a:cubicBezTo>
                  <a:lnTo>
                    <a:pt x="95339" y="1"/>
                  </a:lnTo>
                  <a:cubicBezTo>
                    <a:pt x="95563" y="699"/>
                    <a:pt x="95688" y="1434"/>
                    <a:pt x="95688" y="2169"/>
                  </a:cubicBezTo>
                  <a:cubicBezTo>
                    <a:pt x="95213" y="2067"/>
                    <a:pt x="94735" y="2017"/>
                    <a:pt x="94260" y="2017"/>
                  </a:cubicBezTo>
                  <a:cubicBezTo>
                    <a:pt x="92399" y="2017"/>
                    <a:pt x="90599" y="2784"/>
                    <a:pt x="89299" y="4176"/>
                  </a:cubicBezTo>
                  <a:cubicBezTo>
                    <a:pt x="88027" y="2796"/>
                    <a:pt x="86226" y="2017"/>
                    <a:pt x="84344" y="2017"/>
                  </a:cubicBezTo>
                  <a:cubicBezTo>
                    <a:pt x="83860" y="2017"/>
                    <a:pt x="83376" y="2061"/>
                    <a:pt x="82902" y="2169"/>
                  </a:cubicBezTo>
                  <a:cubicBezTo>
                    <a:pt x="82910" y="1434"/>
                    <a:pt x="83027" y="699"/>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sp>
          <p:nvSpPr>
            <p:cNvPr id="400" name="Google Shape;400;p18"/>
            <p:cNvSpPr/>
            <p:nvPr/>
          </p:nvSpPr>
          <p:spPr>
            <a:xfrm>
              <a:off x="3029808" y="2625674"/>
              <a:ext cx="3080076" cy="1683353"/>
            </a:xfrm>
            <a:custGeom>
              <a:avLst/>
              <a:gdLst/>
              <a:ahLst/>
              <a:cxnLst/>
              <a:rect l="l" t="t" r="r" b="b"/>
              <a:pathLst>
                <a:path w="143276" h="78414" extrusionOk="0">
                  <a:moveTo>
                    <a:pt x="84144" y="2392"/>
                  </a:moveTo>
                  <a:cubicBezTo>
                    <a:pt x="86080" y="2392"/>
                    <a:pt x="87955" y="3195"/>
                    <a:pt x="89299" y="4642"/>
                  </a:cubicBezTo>
                  <a:cubicBezTo>
                    <a:pt x="90635" y="3197"/>
                    <a:pt x="92499" y="2400"/>
                    <a:pt x="94430" y="2400"/>
                  </a:cubicBezTo>
                  <a:cubicBezTo>
                    <a:pt x="94856" y="2400"/>
                    <a:pt x="95287" y="2439"/>
                    <a:pt x="95715" y="2518"/>
                  </a:cubicBezTo>
                  <a:cubicBezTo>
                    <a:pt x="94720" y="3692"/>
                    <a:pt x="94138" y="5198"/>
                    <a:pt x="94228" y="6793"/>
                  </a:cubicBezTo>
                  <a:cubicBezTo>
                    <a:pt x="92977" y="5480"/>
                    <a:pt x="91219" y="4651"/>
                    <a:pt x="89350" y="4651"/>
                  </a:cubicBezTo>
                  <a:cubicBezTo>
                    <a:pt x="89330" y="4651"/>
                    <a:pt x="89310" y="4651"/>
                    <a:pt x="89290" y="4651"/>
                  </a:cubicBezTo>
                  <a:cubicBezTo>
                    <a:pt x="89271" y="4651"/>
                    <a:pt x="89251" y="4651"/>
                    <a:pt x="89231" y="4651"/>
                  </a:cubicBezTo>
                  <a:cubicBezTo>
                    <a:pt x="87362" y="4651"/>
                    <a:pt x="85595" y="5489"/>
                    <a:pt x="84353" y="6793"/>
                  </a:cubicBezTo>
                  <a:cubicBezTo>
                    <a:pt x="84434" y="5198"/>
                    <a:pt x="83851" y="3692"/>
                    <a:pt x="82866" y="2518"/>
                  </a:cubicBezTo>
                  <a:lnTo>
                    <a:pt x="82866" y="2509"/>
                  </a:lnTo>
                  <a:cubicBezTo>
                    <a:pt x="83291" y="2430"/>
                    <a:pt x="83719" y="2392"/>
                    <a:pt x="84144" y="2392"/>
                  </a:cubicBezTo>
                  <a:close/>
                  <a:moveTo>
                    <a:pt x="23970" y="2589"/>
                  </a:moveTo>
                  <a:cubicBezTo>
                    <a:pt x="24396" y="2589"/>
                    <a:pt x="24824" y="2628"/>
                    <a:pt x="25250" y="2707"/>
                  </a:cubicBezTo>
                  <a:cubicBezTo>
                    <a:pt x="24255" y="3889"/>
                    <a:pt x="23673" y="5386"/>
                    <a:pt x="23753" y="6981"/>
                  </a:cubicBezTo>
                  <a:cubicBezTo>
                    <a:pt x="22512" y="5677"/>
                    <a:pt x="20744" y="4839"/>
                    <a:pt x="18884" y="4839"/>
                  </a:cubicBezTo>
                  <a:cubicBezTo>
                    <a:pt x="18864" y="4839"/>
                    <a:pt x="18845" y="4839"/>
                    <a:pt x="18825" y="4839"/>
                  </a:cubicBezTo>
                  <a:cubicBezTo>
                    <a:pt x="18805" y="4839"/>
                    <a:pt x="18786" y="4839"/>
                    <a:pt x="18766" y="4839"/>
                  </a:cubicBezTo>
                  <a:cubicBezTo>
                    <a:pt x="16897" y="4839"/>
                    <a:pt x="15129" y="5677"/>
                    <a:pt x="13888" y="6981"/>
                  </a:cubicBezTo>
                  <a:cubicBezTo>
                    <a:pt x="13951" y="5395"/>
                    <a:pt x="13368" y="3898"/>
                    <a:pt x="12382" y="2716"/>
                  </a:cubicBezTo>
                  <a:lnTo>
                    <a:pt x="12391" y="2707"/>
                  </a:lnTo>
                  <a:cubicBezTo>
                    <a:pt x="12818" y="2628"/>
                    <a:pt x="13246" y="2589"/>
                    <a:pt x="13671" y="2589"/>
                  </a:cubicBezTo>
                  <a:cubicBezTo>
                    <a:pt x="15606" y="2589"/>
                    <a:pt x="17481" y="3390"/>
                    <a:pt x="18825" y="4830"/>
                  </a:cubicBezTo>
                  <a:cubicBezTo>
                    <a:pt x="20162" y="3390"/>
                    <a:pt x="22035" y="2589"/>
                    <a:pt x="23970" y="2589"/>
                  </a:cubicBezTo>
                  <a:close/>
                  <a:moveTo>
                    <a:pt x="77636" y="544"/>
                  </a:moveTo>
                  <a:cubicBezTo>
                    <a:pt x="80811" y="544"/>
                    <a:pt x="83986" y="2623"/>
                    <a:pt x="84031" y="6784"/>
                  </a:cubicBezTo>
                  <a:cubicBezTo>
                    <a:pt x="83550" y="6679"/>
                    <a:pt x="83066" y="6627"/>
                    <a:pt x="82585" y="6627"/>
                  </a:cubicBezTo>
                  <a:cubicBezTo>
                    <a:pt x="80728" y="6627"/>
                    <a:pt x="78929" y="7394"/>
                    <a:pt x="77633" y="8782"/>
                  </a:cubicBezTo>
                  <a:cubicBezTo>
                    <a:pt x="76360" y="7411"/>
                    <a:pt x="74559" y="6622"/>
                    <a:pt x="72687" y="6622"/>
                  </a:cubicBezTo>
                  <a:cubicBezTo>
                    <a:pt x="72203" y="6622"/>
                    <a:pt x="71719" y="6676"/>
                    <a:pt x="71244" y="6784"/>
                  </a:cubicBezTo>
                  <a:cubicBezTo>
                    <a:pt x="71284" y="2625"/>
                    <a:pt x="74460" y="544"/>
                    <a:pt x="77636" y="544"/>
                  </a:cubicBezTo>
                  <a:close/>
                  <a:moveTo>
                    <a:pt x="100947" y="544"/>
                  </a:moveTo>
                  <a:cubicBezTo>
                    <a:pt x="104121" y="544"/>
                    <a:pt x="107295" y="2622"/>
                    <a:pt x="107337" y="6782"/>
                  </a:cubicBezTo>
                  <a:lnTo>
                    <a:pt x="107337" y="6782"/>
                  </a:lnTo>
                  <a:cubicBezTo>
                    <a:pt x="106859" y="6678"/>
                    <a:pt x="106378" y="6627"/>
                    <a:pt x="105901" y="6627"/>
                  </a:cubicBezTo>
                  <a:cubicBezTo>
                    <a:pt x="104043" y="6627"/>
                    <a:pt x="102246" y="7394"/>
                    <a:pt x="100957" y="8782"/>
                  </a:cubicBezTo>
                  <a:cubicBezTo>
                    <a:pt x="99676" y="7411"/>
                    <a:pt x="97883" y="6622"/>
                    <a:pt x="96002" y="6622"/>
                  </a:cubicBezTo>
                  <a:cubicBezTo>
                    <a:pt x="95518" y="6622"/>
                    <a:pt x="95034" y="6676"/>
                    <a:pt x="94559" y="6784"/>
                  </a:cubicBezTo>
                  <a:cubicBezTo>
                    <a:pt x="94595" y="2625"/>
                    <a:pt x="97771" y="544"/>
                    <a:pt x="100947" y="544"/>
                  </a:cubicBezTo>
                  <a:close/>
                  <a:moveTo>
                    <a:pt x="7166" y="739"/>
                  </a:moveTo>
                  <a:cubicBezTo>
                    <a:pt x="10341" y="739"/>
                    <a:pt x="13516" y="2815"/>
                    <a:pt x="13556" y="6972"/>
                  </a:cubicBezTo>
                  <a:cubicBezTo>
                    <a:pt x="13079" y="6868"/>
                    <a:pt x="12598" y="6817"/>
                    <a:pt x="12120" y="6817"/>
                  </a:cubicBezTo>
                  <a:cubicBezTo>
                    <a:pt x="10263" y="6817"/>
                    <a:pt x="8460" y="7585"/>
                    <a:pt x="7163" y="8974"/>
                  </a:cubicBezTo>
                  <a:lnTo>
                    <a:pt x="7163" y="8974"/>
                  </a:lnTo>
                  <a:cubicBezTo>
                    <a:pt x="5882" y="7597"/>
                    <a:pt x="4092" y="6819"/>
                    <a:pt x="2212" y="6819"/>
                  </a:cubicBezTo>
                  <a:cubicBezTo>
                    <a:pt x="1728" y="6819"/>
                    <a:pt x="1245" y="6873"/>
                    <a:pt x="770" y="6972"/>
                  </a:cubicBezTo>
                  <a:cubicBezTo>
                    <a:pt x="810" y="2818"/>
                    <a:pt x="3988" y="739"/>
                    <a:pt x="7166" y="739"/>
                  </a:cubicBezTo>
                  <a:close/>
                  <a:moveTo>
                    <a:pt x="30461" y="743"/>
                  </a:moveTo>
                  <a:cubicBezTo>
                    <a:pt x="33632" y="743"/>
                    <a:pt x="36807" y="2818"/>
                    <a:pt x="36853" y="6968"/>
                  </a:cubicBezTo>
                  <a:lnTo>
                    <a:pt x="36853" y="6968"/>
                  </a:lnTo>
                  <a:cubicBezTo>
                    <a:pt x="36386" y="6869"/>
                    <a:pt x="35915" y="6820"/>
                    <a:pt x="35447" y="6820"/>
                  </a:cubicBezTo>
                  <a:cubicBezTo>
                    <a:pt x="33589" y="6820"/>
                    <a:pt x="31784" y="7587"/>
                    <a:pt x="30492" y="8979"/>
                  </a:cubicBezTo>
                  <a:cubicBezTo>
                    <a:pt x="29210" y="7599"/>
                    <a:pt x="27418" y="6819"/>
                    <a:pt x="25536" y="6819"/>
                  </a:cubicBezTo>
                  <a:cubicBezTo>
                    <a:pt x="25053" y="6819"/>
                    <a:pt x="24569" y="6873"/>
                    <a:pt x="24094" y="6972"/>
                  </a:cubicBezTo>
                  <a:cubicBezTo>
                    <a:pt x="24121" y="2820"/>
                    <a:pt x="27289" y="743"/>
                    <a:pt x="30461" y="743"/>
                  </a:cubicBezTo>
                  <a:close/>
                  <a:moveTo>
                    <a:pt x="119326" y="6899"/>
                  </a:moveTo>
                  <a:cubicBezTo>
                    <a:pt x="121263" y="6899"/>
                    <a:pt x="123133" y="7700"/>
                    <a:pt x="124470" y="9149"/>
                  </a:cubicBezTo>
                  <a:lnTo>
                    <a:pt x="124470" y="9149"/>
                  </a:lnTo>
                  <a:cubicBezTo>
                    <a:pt x="124453" y="9149"/>
                    <a:pt x="124436" y="9149"/>
                    <a:pt x="124419" y="9149"/>
                  </a:cubicBezTo>
                  <a:cubicBezTo>
                    <a:pt x="122550" y="9149"/>
                    <a:pt x="120782" y="9987"/>
                    <a:pt x="119541" y="11291"/>
                  </a:cubicBezTo>
                  <a:cubicBezTo>
                    <a:pt x="119622" y="9705"/>
                    <a:pt x="119039" y="8199"/>
                    <a:pt x="118045" y="7017"/>
                  </a:cubicBezTo>
                  <a:cubicBezTo>
                    <a:pt x="118472" y="6938"/>
                    <a:pt x="118901" y="6899"/>
                    <a:pt x="119326" y="6899"/>
                  </a:cubicBezTo>
                  <a:close/>
                  <a:moveTo>
                    <a:pt x="129625" y="6899"/>
                  </a:moveTo>
                  <a:cubicBezTo>
                    <a:pt x="130050" y="6899"/>
                    <a:pt x="130477" y="6938"/>
                    <a:pt x="130903" y="7017"/>
                  </a:cubicBezTo>
                  <a:cubicBezTo>
                    <a:pt x="129908" y="8199"/>
                    <a:pt x="129326" y="9705"/>
                    <a:pt x="129415" y="11291"/>
                  </a:cubicBezTo>
                  <a:cubicBezTo>
                    <a:pt x="128165" y="9987"/>
                    <a:pt x="126397" y="9149"/>
                    <a:pt x="124537" y="9149"/>
                  </a:cubicBezTo>
                  <a:cubicBezTo>
                    <a:pt x="124520" y="9149"/>
                    <a:pt x="124503" y="9149"/>
                    <a:pt x="124487" y="9149"/>
                  </a:cubicBezTo>
                  <a:lnTo>
                    <a:pt x="124487" y="9149"/>
                  </a:lnTo>
                  <a:cubicBezTo>
                    <a:pt x="125823" y="7700"/>
                    <a:pt x="127694" y="6899"/>
                    <a:pt x="129625" y="6899"/>
                  </a:cubicBezTo>
                  <a:close/>
                  <a:moveTo>
                    <a:pt x="82788" y="6997"/>
                  </a:moveTo>
                  <a:cubicBezTo>
                    <a:pt x="83213" y="6997"/>
                    <a:pt x="83641" y="7036"/>
                    <a:pt x="84066" y="7115"/>
                  </a:cubicBezTo>
                  <a:cubicBezTo>
                    <a:pt x="83072" y="8298"/>
                    <a:pt x="82489" y="9794"/>
                    <a:pt x="82579" y="11389"/>
                  </a:cubicBezTo>
                  <a:cubicBezTo>
                    <a:pt x="81329" y="10086"/>
                    <a:pt x="79570" y="9248"/>
                    <a:pt x="77701" y="9248"/>
                  </a:cubicBezTo>
                  <a:cubicBezTo>
                    <a:pt x="77681" y="9248"/>
                    <a:pt x="77661" y="9248"/>
                    <a:pt x="77642" y="9248"/>
                  </a:cubicBezTo>
                  <a:cubicBezTo>
                    <a:pt x="78979" y="7800"/>
                    <a:pt x="80853" y="6997"/>
                    <a:pt x="82788" y="6997"/>
                  </a:cubicBezTo>
                  <a:close/>
                  <a:moveTo>
                    <a:pt x="95819" y="7002"/>
                  </a:moveTo>
                  <a:cubicBezTo>
                    <a:pt x="97748" y="7002"/>
                    <a:pt x="99615" y="7806"/>
                    <a:pt x="100948" y="9257"/>
                  </a:cubicBezTo>
                  <a:cubicBezTo>
                    <a:pt x="100928" y="9257"/>
                    <a:pt x="100908" y="9256"/>
                    <a:pt x="100888" y="9256"/>
                  </a:cubicBezTo>
                  <a:cubicBezTo>
                    <a:pt x="99020" y="9256"/>
                    <a:pt x="97252" y="10086"/>
                    <a:pt x="96011" y="11398"/>
                  </a:cubicBezTo>
                  <a:cubicBezTo>
                    <a:pt x="96100" y="9803"/>
                    <a:pt x="95509" y="8298"/>
                    <a:pt x="94523" y="7124"/>
                  </a:cubicBezTo>
                  <a:cubicBezTo>
                    <a:pt x="94955" y="7042"/>
                    <a:pt x="95388" y="7002"/>
                    <a:pt x="95819" y="7002"/>
                  </a:cubicBezTo>
                  <a:close/>
                  <a:moveTo>
                    <a:pt x="48857" y="7096"/>
                  </a:moveTo>
                  <a:cubicBezTo>
                    <a:pt x="50790" y="7096"/>
                    <a:pt x="52658" y="7899"/>
                    <a:pt x="53995" y="9346"/>
                  </a:cubicBezTo>
                  <a:lnTo>
                    <a:pt x="53995" y="9346"/>
                  </a:lnTo>
                  <a:cubicBezTo>
                    <a:pt x="53978" y="9346"/>
                    <a:pt x="53961" y="9346"/>
                    <a:pt x="53945" y="9346"/>
                  </a:cubicBezTo>
                  <a:cubicBezTo>
                    <a:pt x="52076" y="9346"/>
                    <a:pt x="50308" y="10184"/>
                    <a:pt x="49067" y="11488"/>
                  </a:cubicBezTo>
                  <a:cubicBezTo>
                    <a:pt x="49156" y="9893"/>
                    <a:pt x="48565" y="8388"/>
                    <a:pt x="47579" y="7214"/>
                  </a:cubicBezTo>
                  <a:cubicBezTo>
                    <a:pt x="48005" y="7135"/>
                    <a:pt x="48433" y="7096"/>
                    <a:pt x="48857" y="7096"/>
                  </a:cubicBezTo>
                  <a:close/>
                  <a:moveTo>
                    <a:pt x="59151" y="7096"/>
                  </a:moveTo>
                  <a:cubicBezTo>
                    <a:pt x="59575" y="7096"/>
                    <a:pt x="60003" y="7135"/>
                    <a:pt x="60429" y="7214"/>
                  </a:cubicBezTo>
                  <a:cubicBezTo>
                    <a:pt x="59443" y="8397"/>
                    <a:pt x="58852" y="9893"/>
                    <a:pt x="58941" y="11488"/>
                  </a:cubicBezTo>
                  <a:cubicBezTo>
                    <a:pt x="57700" y="10184"/>
                    <a:pt x="55932" y="9346"/>
                    <a:pt x="54063" y="9346"/>
                  </a:cubicBezTo>
                  <a:cubicBezTo>
                    <a:pt x="54043" y="9346"/>
                    <a:pt x="54024" y="9346"/>
                    <a:pt x="54004" y="9346"/>
                  </a:cubicBezTo>
                  <a:cubicBezTo>
                    <a:pt x="55349" y="7899"/>
                    <a:pt x="57217" y="7096"/>
                    <a:pt x="59151" y="7096"/>
                  </a:cubicBezTo>
                  <a:close/>
                  <a:moveTo>
                    <a:pt x="12288" y="7195"/>
                  </a:moveTo>
                  <a:cubicBezTo>
                    <a:pt x="12712" y="7195"/>
                    <a:pt x="13139" y="7233"/>
                    <a:pt x="13565" y="7312"/>
                  </a:cubicBezTo>
                  <a:cubicBezTo>
                    <a:pt x="12580" y="8495"/>
                    <a:pt x="11997" y="9992"/>
                    <a:pt x="12078" y="11586"/>
                  </a:cubicBezTo>
                  <a:cubicBezTo>
                    <a:pt x="10836" y="10283"/>
                    <a:pt x="9069" y="9445"/>
                    <a:pt x="7200" y="9445"/>
                  </a:cubicBezTo>
                  <a:cubicBezTo>
                    <a:pt x="7183" y="9445"/>
                    <a:pt x="7166" y="9445"/>
                    <a:pt x="7150" y="9445"/>
                  </a:cubicBezTo>
                  <a:lnTo>
                    <a:pt x="7150" y="9445"/>
                  </a:lnTo>
                  <a:cubicBezTo>
                    <a:pt x="8487" y="7997"/>
                    <a:pt x="10354" y="7195"/>
                    <a:pt x="12288" y="7195"/>
                  </a:cubicBezTo>
                  <a:close/>
                  <a:moveTo>
                    <a:pt x="25327" y="7195"/>
                  </a:moveTo>
                  <a:cubicBezTo>
                    <a:pt x="27263" y="7195"/>
                    <a:pt x="29138" y="7997"/>
                    <a:pt x="30483" y="9445"/>
                  </a:cubicBezTo>
                  <a:cubicBezTo>
                    <a:pt x="30463" y="9445"/>
                    <a:pt x="30443" y="9445"/>
                    <a:pt x="30423" y="9445"/>
                  </a:cubicBezTo>
                  <a:cubicBezTo>
                    <a:pt x="28555" y="9445"/>
                    <a:pt x="26787" y="10283"/>
                    <a:pt x="25545" y="11586"/>
                  </a:cubicBezTo>
                  <a:cubicBezTo>
                    <a:pt x="25626" y="10000"/>
                    <a:pt x="25044" y="8495"/>
                    <a:pt x="24049" y="7312"/>
                  </a:cubicBezTo>
                  <a:cubicBezTo>
                    <a:pt x="24475" y="7233"/>
                    <a:pt x="24903" y="7195"/>
                    <a:pt x="25327" y="7195"/>
                  </a:cubicBezTo>
                  <a:close/>
                  <a:moveTo>
                    <a:pt x="35634" y="7192"/>
                  </a:moveTo>
                  <a:cubicBezTo>
                    <a:pt x="36094" y="7192"/>
                    <a:pt x="36556" y="7237"/>
                    <a:pt x="37015" y="7330"/>
                  </a:cubicBezTo>
                  <a:cubicBezTo>
                    <a:pt x="35998" y="8588"/>
                    <a:pt x="35452" y="10173"/>
                    <a:pt x="35641" y="11840"/>
                  </a:cubicBezTo>
                  <a:lnTo>
                    <a:pt x="35641" y="11840"/>
                  </a:lnTo>
                  <a:cubicBezTo>
                    <a:pt x="34389" y="10389"/>
                    <a:pt x="32523" y="9445"/>
                    <a:pt x="30538" y="9445"/>
                  </a:cubicBezTo>
                  <a:cubicBezTo>
                    <a:pt x="30520" y="9445"/>
                    <a:pt x="30501" y="9445"/>
                    <a:pt x="30483" y="9445"/>
                  </a:cubicBezTo>
                  <a:cubicBezTo>
                    <a:pt x="31822" y="7997"/>
                    <a:pt x="33700" y="7192"/>
                    <a:pt x="35634" y="7192"/>
                  </a:cubicBezTo>
                  <a:close/>
                  <a:moveTo>
                    <a:pt x="112820" y="5042"/>
                  </a:moveTo>
                  <a:cubicBezTo>
                    <a:pt x="115994" y="5042"/>
                    <a:pt x="119168" y="7120"/>
                    <a:pt x="119209" y="11280"/>
                  </a:cubicBezTo>
                  <a:lnTo>
                    <a:pt x="119209" y="11280"/>
                  </a:lnTo>
                  <a:cubicBezTo>
                    <a:pt x="118737" y="11179"/>
                    <a:pt x="118262" y="11130"/>
                    <a:pt x="117790" y="11130"/>
                  </a:cubicBezTo>
                  <a:cubicBezTo>
                    <a:pt x="115926" y="11130"/>
                    <a:pt x="114120" y="11897"/>
                    <a:pt x="112821" y="13289"/>
                  </a:cubicBezTo>
                  <a:cubicBezTo>
                    <a:pt x="111548" y="11909"/>
                    <a:pt x="109747" y="11129"/>
                    <a:pt x="107874" y="11129"/>
                  </a:cubicBezTo>
                  <a:cubicBezTo>
                    <a:pt x="107391" y="11129"/>
                    <a:pt x="106898" y="11183"/>
                    <a:pt x="106432" y="11282"/>
                  </a:cubicBezTo>
                  <a:cubicBezTo>
                    <a:pt x="106468" y="7123"/>
                    <a:pt x="109644" y="5042"/>
                    <a:pt x="112820" y="5042"/>
                  </a:cubicBezTo>
                  <a:close/>
                  <a:moveTo>
                    <a:pt x="136135" y="5042"/>
                  </a:moveTo>
                  <a:cubicBezTo>
                    <a:pt x="139310" y="5042"/>
                    <a:pt x="142484" y="7121"/>
                    <a:pt x="142525" y="11282"/>
                  </a:cubicBezTo>
                  <a:cubicBezTo>
                    <a:pt x="142051" y="11180"/>
                    <a:pt x="141574" y="11130"/>
                    <a:pt x="141100" y="11130"/>
                  </a:cubicBezTo>
                  <a:cubicBezTo>
                    <a:pt x="139242" y="11130"/>
                    <a:pt x="137437" y="11897"/>
                    <a:pt x="136145" y="13289"/>
                  </a:cubicBezTo>
                  <a:cubicBezTo>
                    <a:pt x="134863" y="11909"/>
                    <a:pt x="133071" y="11129"/>
                    <a:pt x="131190" y="11129"/>
                  </a:cubicBezTo>
                  <a:cubicBezTo>
                    <a:pt x="130706" y="11129"/>
                    <a:pt x="130222" y="11183"/>
                    <a:pt x="129747" y="11282"/>
                  </a:cubicBezTo>
                  <a:cubicBezTo>
                    <a:pt x="129783" y="7123"/>
                    <a:pt x="132959" y="5042"/>
                    <a:pt x="136135" y="5042"/>
                  </a:cubicBezTo>
                  <a:close/>
                  <a:moveTo>
                    <a:pt x="89293" y="5147"/>
                  </a:moveTo>
                  <a:cubicBezTo>
                    <a:pt x="92468" y="5147"/>
                    <a:pt x="95642" y="7223"/>
                    <a:pt x="95679" y="11378"/>
                  </a:cubicBezTo>
                  <a:lnTo>
                    <a:pt x="95679" y="11378"/>
                  </a:lnTo>
                  <a:cubicBezTo>
                    <a:pt x="95207" y="11278"/>
                    <a:pt x="94731" y="11229"/>
                    <a:pt x="94259" y="11229"/>
                  </a:cubicBezTo>
                  <a:cubicBezTo>
                    <a:pt x="92396" y="11229"/>
                    <a:pt x="90592" y="11995"/>
                    <a:pt x="89299" y="13388"/>
                  </a:cubicBezTo>
                  <a:cubicBezTo>
                    <a:pt x="88018" y="12008"/>
                    <a:pt x="86226" y="11228"/>
                    <a:pt x="84344" y="11228"/>
                  </a:cubicBezTo>
                  <a:cubicBezTo>
                    <a:pt x="83860" y="11228"/>
                    <a:pt x="83376" y="11282"/>
                    <a:pt x="82902" y="11380"/>
                  </a:cubicBezTo>
                  <a:cubicBezTo>
                    <a:pt x="82937" y="7226"/>
                    <a:pt x="86116" y="5147"/>
                    <a:pt x="89293" y="5147"/>
                  </a:cubicBezTo>
                  <a:close/>
                  <a:moveTo>
                    <a:pt x="42334" y="5241"/>
                  </a:moveTo>
                  <a:cubicBezTo>
                    <a:pt x="45504" y="5241"/>
                    <a:pt x="48679" y="7316"/>
                    <a:pt x="48726" y="11466"/>
                  </a:cubicBezTo>
                  <a:lnTo>
                    <a:pt x="48726" y="11466"/>
                  </a:lnTo>
                  <a:cubicBezTo>
                    <a:pt x="48259" y="11367"/>
                    <a:pt x="47788" y="11318"/>
                    <a:pt x="47320" y="11318"/>
                  </a:cubicBezTo>
                  <a:cubicBezTo>
                    <a:pt x="45461" y="11318"/>
                    <a:pt x="43655" y="12085"/>
                    <a:pt x="42355" y="13477"/>
                  </a:cubicBezTo>
                  <a:cubicBezTo>
                    <a:pt x="41083" y="12097"/>
                    <a:pt x="39282" y="11318"/>
                    <a:pt x="37409" y="11318"/>
                  </a:cubicBezTo>
                  <a:cubicBezTo>
                    <a:pt x="36916" y="11318"/>
                    <a:pt x="36432" y="11371"/>
                    <a:pt x="35966" y="11470"/>
                  </a:cubicBezTo>
                  <a:cubicBezTo>
                    <a:pt x="35993" y="7318"/>
                    <a:pt x="39161" y="5241"/>
                    <a:pt x="42334" y="5241"/>
                  </a:cubicBezTo>
                  <a:close/>
                  <a:moveTo>
                    <a:pt x="65648" y="5241"/>
                  </a:moveTo>
                  <a:cubicBezTo>
                    <a:pt x="68820" y="5241"/>
                    <a:pt x="71995" y="7316"/>
                    <a:pt x="72041" y="11466"/>
                  </a:cubicBezTo>
                  <a:lnTo>
                    <a:pt x="72041" y="11466"/>
                  </a:lnTo>
                  <a:cubicBezTo>
                    <a:pt x="71572" y="11367"/>
                    <a:pt x="71100" y="11318"/>
                    <a:pt x="70631" y="11318"/>
                  </a:cubicBezTo>
                  <a:cubicBezTo>
                    <a:pt x="68767" y="11318"/>
                    <a:pt x="66961" y="12085"/>
                    <a:pt x="65662" y="13477"/>
                  </a:cubicBezTo>
                  <a:cubicBezTo>
                    <a:pt x="64389" y="12097"/>
                    <a:pt x="62588" y="11318"/>
                    <a:pt x="60715" y="11318"/>
                  </a:cubicBezTo>
                  <a:cubicBezTo>
                    <a:pt x="60223" y="11318"/>
                    <a:pt x="59739" y="11371"/>
                    <a:pt x="59273" y="11470"/>
                  </a:cubicBezTo>
                  <a:cubicBezTo>
                    <a:pt x="59304" y="7318"/>
                    <a:pt x="62474" y="5241"/>
                    <a:pt x="65648" y="5241"/>
                  </a:cubicBezTo>
                  <a:close/>
                  <a:moveTo>
                    <a:pt x="18806" y="5349"/>
                  </a:moveTo>
                  <a:cubicBezTo>
                    <a:pt x="21976" y="5349"/>
                    <a:pt x="25149" y="7423"/>
                    <a:pt x="25196" y="11574"/>
                  </a:cubicBezTo>
                  <a:lnTo>
                    <a:pt x="25196" y="11574"/>
                  </a:lnTo>
                  <a:cubicBezTo>
                    <a:pt x="24722" y="11471"/>
                    <a:pt x="24244" y="11421"/>
                    <a:pt x="23770" y="11421"/>
                  </a:cubicBezTo>
                  <a:cubicBezTo>
                    <a:pt x="21912" y="11421"/>
                    <a:pt x="20114" y="12189"/>
                    <a:pt x="18825" y="13585"/>
                  </a:cubicBezTo>
                  <a:cubicBezTo>
                    <a:pt x="17544" y="12205"/>
                    <a:pt x="15752" y="11425"/>
                    <a:pt x="13870" y="11425"/>
                  </a:cubicBezTo>
                  <a:cubicBezTo>
                    <a:pt x="13386" y="11425"/>
                    <a:pt x="12902" y="11470"/>
                    <a:pt x="12427" y="11578"/>
                  </a:cubicBezTo>
                  <a:cubicBezTo>
                    <a:pt x="12463" y="7425"/>
                    <a:pt x="15633" y="5349"/>
                    <a:pt x="18806" y="5349"/>
                  </a:cubicBezTo>
                  <a:close/>
                  <a:moveTo>
                    <a:pt x="117949" y="11501"/>
                  </a:moveTo>
                  <a:cubicBezTo>
                    <a:pt x="118380" y="11501"/>
                    <a:pt x="118814" y="11541"/>
                    <a:pt x="119245" y="11622"/>
                  </a:cubicBezTo>
                  <a:cubicBezTo>
                    <a:pt x="118253" y="12794"/>
                    <a:pt x="117671" y="14304"/>
                    <a:pt x="117757" y="15887"/>
                  </a:cubicBezTo>
                  <a:lnTo>
                    <a:pt x="117757" y="15887"/>
                  </a:lnTo>
                  <a:cubicBezTo>
                    <a:pt x="116507" y="14584"/>
                    <a:pt x="114739" y="13746"/>
                    <a:pt x="112880" y="13746"/>
                  </a:cubicBezTo>
                  <a:cubicBezTo>
                    <a:pt x="112860" y="13746"/>
                    <a:pt x="112840" y="13746"/>
                    <a:pt x="112821" y="13746"/>
                  </a:cubicBezTo>
                  <a:cubicBezTo>
                    <a:pt x="114154" y="12303"/>
                    <a:pt x="116020" y="11501"/>
                    <a:pt x="117949" y="11501"/>
                  </a:cubicBezTo>
                  <a:close/>
                  <a:moveTo>
                    <a:pt x="130985" y="11496"/>
                  </a:moveTo>
                  <a:cubicBezTo>
                    <a:pt x="132925" y="11496"/>
                    <a:pt x="134799" y="12298"/>
                    <a:pt x="136136" y="13746"/>
                  </a:cubicBezTo>
                  <a:cubicBezTo>
                    <a:pt x="136116" y="13746"/>
                    <a:pt x="136096" y="13746"/>
                    <a:pt x="136077" y="13746"/>
                  </a:cubicBezTo>
                  <a:cubicBezTo>
                    <a:pt x="134208" y="13746"/>
                    <a:pt x="132440" y="14584"/>
                    <a:pt x="131199" y="15888"/>
                  </a:cubicBezTo>
                  <a:cubicBezTo>
                    <a:pt x="131279" y="14293"/>
                    <a:pt x="130697" y="12796"/>
                    <a:pt x="129702" y="11613"/>
                  </a:cubicBezTo>
                  <a:cubicBezTo>
                    <a:pt x="130130" y="11534"/>
                    <a:pt x="130559" y="11496"/>
                    <a:pt x="130985" y="11496"/>
                  </a:cubicBezTo>
                  <a:close/>
                  <a:moveTo>
                    <a:pt x="84143" y="11612"/>
                  </a:moveTo>
                  <a:cubicBezTo>
                    <a:pt x="86077" y="11612"/>
                    <a:pt x="87946" y="12415"/>
                    <a:pt x="89290" y="13862"/>
                  </a:cubicBezTo>
                  <a:cubicBezTo>
                    <a:pt x="89271" y="13862"/>
                    <a:pt x="89251" y="13862"/>
                    <a:pt x="89231" y="13862"/>
                  </a:cubicBezTo>
                  <a:cubicBezTo>
                    <a:pt x="87362" y="13862"/>
                    <a:pt x="85595" y="14701"/>
                    <a:pt x="84353" y="16004"/>
                  </a:cubicBezTo>
                  <a:cubicBezTo>
                    <a:pt x="84443" y="14409"/>
                    <a:pt x="83851" y="12913"/>
                    <a:pt x="82866" y="11730"/>
                  </a:cubicBezTo>
                  <a:cubicBezTo>
                    <a:pt x="83291" y="11651"/>
                    <a:pt x="83719" y="11612"/>
                    <a:pt x="84143" y="11612"/>
                  </a:cubicBezTo>
                  <a:close/>
                  <a:moveTo>
                    <a:pt x="94437" y="11612"/>
                  </a:moveTo>
                  <a:cubicBezTo>
                    <a:pt x="94861" y="11612"/>
                    <a:pt x="95289" y="11651"/>
                    <a:pt x="95715" y="11730"/>
                  </a:cubicBezTo>
                  <a:cubicBezTo>
                    <a:pt x="94729" y="12913"/>
                    <a:pt x="94138" y="14409"/>
                    <a:pt x="94228" y="16004"/>
                  </a:cubicBezTo>
                  <a:cubicBezTo>
                    <a:pt x="92977" y="14701"/>
                    <a:pt x="91218" y="13862"/>
                    <a:pt x="89350" y="13862"/>
                  </a:cubicBezTo>
                  <a:cubicBezTo>
                    <a:pt x="89330" y="13862"/>
                    <a:pt x="89310" y="13862"/>
                    <a:pt x="89290" y="13862"/>
                  </a:cubicBezTo>
                  <a:lnTo>
                    <a:pt x="89299" y="13853"/>
                  </a:lnTo>
                  <a:cubicBezTo>
                    <a:pt x="90636" y="12414"/>
                    <a:pt x="92504" y="11612"/>
                    <a:pt x="94437" y="11612"/>
                  </a:cubicBezTo>
                  <a:close/>
                  <a:moveTo>
                    <a:pt x="47493" y="11702"/>
                  </a:moveTo>
                  <a:cubicBezTo>
                    <a:pt x="47918" y="11702"/>
                    <a:pt x="48345" y="11740"/>
                    <a:pt x="48771" y="11819"/>
                  </a:cubicBezTo>
                  <a:cubicBezTo>
                    <a:pt x="47772" y="12997"/>
                    <a:pt x="47190" y="14487"/>
                    <a:pt x="47274" y="16083"/>
                  </a:cubicBezTo>
                  <a:lnTo>
                    <a:pt x="47274" y="16083"/>
                  </a:lnTo>
                  <a:cubicBezTo>
                    <a:pt x="46033" y="14786"/>
                    <a:pt x="44269" y="13952"/>
                    <a:pt x="42406" y="13952"/>
                  </a:cubicBezTo>
                  <a:cubicBezTo>
                    <a:pt x="42389" y="13952"/>
                    <a:pt x="42372" y="13952"/>
                    <a:pt x="42355" y="13952"/>
                  </a:cubicBezTo>
                  <a:lnTo>
                    <a:pt x="42355" y="13952"/>
                  </a:lnTo>
                  <a:cubicBezTo>
                    <a:pt x="43693" y="12505"/>
                    <a:pt x="45560" y="11702"/>
                    <a:pt x="47493" y="11702"/>
                  </a:cubicBezTo>
                  <a:close/>
                  <a:moveTo>
                    <a:pt x="60501" y="11702"/>
                  </a:moveTo>
                  <a:cubicBezTo>
                    <a:pt x="62439" y="11702"/>
                    <a:pt x="64308" y="12505"/>
                    <a:pt x="65653" y="13952"/>
                  </a:cubicBezTo>
                  <a:cubicBezTo>
                    <a:pt x="65633" y="13952"/>
                    <a:pt x="65613" y="13952"/>
                    <a:pt x="65593" y="13952"/>
                  </a:cubicBezTo>
                  <a:cubicBezTo>
                    <a:pt x="63725" y="13952"/>
                    <a:pt x="61957" y="14790"/>
                    <a:pt x="60715" y="16094"/>
                  </a:cubicBezTo>
                  <a:cubicBezTo>
                    <a:pt x="60796" y="14499"/>
                    <a:pt x="60214" y="13002"/>
                    <a:pt x="59219" y="11819"/>
                  </a:cubicBezTo>
                  <a:cubicBezTo>
                    <a:pt x="59646" y="11740"/>
                    <a:pt x="60075" y="11702"/>
                    <a:pt x="60501" y="11702"/>
                  </a:cubicBezTo>
                  <a:close/>
                  <a:moveTo>
                    <a:pt x="106098" y="7003"/>
                  </a:moveTo>
                  <a:cubicBezTo>
                    <a:pt x="106560" y="7003"/>
                    <a:pt x="107026" y="7049"/>
                    <a:pt x="107489" y="7142"/>
                  </a:cubicBezTo>
                  <a:cubicBezTo>
                    <a:pt x="106479" y="8394"/>
                    <a:pt x="105932" y="9985"/>
                    <a:pt x="106135" y="11656"/>
                  </a:cubicBezTo>
                  <a:lnTo>
                    <a:pt x="106135" y="11656"/>
                  </a:lnTo>
                  <a:cubicBezTo>
                    <a:pt x="106639" y="11546"/>
                    <a:pt x="107148" y="11492"/>
                    <a:pt x="107652" y="11492"/>
                  </a:cubicBezTo>
                  <a:cubicBezTo>
                    <a:pt x="109592" y="11492"/>
                    <a:pt x="111471" y="12290"/>
                    <a:pt x="112821" y="13746"/>
                  </a:cubicBezTo>
                  <a:cubicBezTo>
                    <a:pt x="112802" y="13746"/>
                    <a:pt x="112783" y="13746"/>
                    <a:pt x="112765" y="13746"/>
                  </a:cubicBezTo>
                  <a:cubicBezTo>
                    <a:pt x="110778" y="13746"/>
                    <a:pt x="108911" y="14691"/>
                    <a:pt x="107659" y="16138"/>
                  </a:cubicBezTo>
                  <a:lnTo>
                    <a:pt x="107659" y="16138"/>
                  </a:lnTo>
                  <a:cubicBezTo>
                    <a:pt x="107785" y="14463"/>
                    <a:pt x="107175" y="12886"/>
                    <a:pt x="106127" y="11658"/>
                  </a:cubicBezTo>
                  <a:cubicBezTo>
                    <a:pt x="106127" y="11658"/>
                    <a:pt x="106128" y="11658"/>
                    <a:pt x="106128" y="11658"/>
                  </a:cubicBezTo>
                  <a:lnTo>
                    <a:pt x="106128" y="11658"/>
                  </a:lnTo>
                  <a:cubicBezTo>
                    <a:pt x="106131" y="11661"/>
                    <a:pt x="106133" y="11664"/>
                    <a:pt x="106136" y="11667"/>
                  </a:cubicBezTo>
                  <a:cubicBezTo>
                    <a:pt x="106136" y="11664"/>
                    <a:pt x="106135" y="11660"/>
                    <a:pt x="106135" y="11656"/>
                  </a:cubicBezTo>
                  <a:lnTo>
                    <a:pt x="106135" y="11656"/>
                  </a:lnTo>
                  <a:cubicBezTo>
                    <a:pt x="106133" y="11657"/>
                    <a:pt x="106130" y="11657"/>
                    <a:pt x="106128" y="11658"/>
                  </a:cubicBezTo>
                  <a:lnTo>
                    <a:pt x="106128" y="11658"/>
                  </a:lnTo>
                  <a:cubicBezTo>
                    <a:pt x="104868" y="10198"/>
                    <a:pt x="102995" y="9256"/>
                    <a:pt x="101004" y="9256"/>
                  </a:cubicBezTo>
                  <a:cubicBezTo>
                    <a:pt x="100985" y="9256"/>
                    <a:pt x="100967" y="9257"/>
                    <a:pt x="100948" y="9257"/>
                  </a:cubicBezTo>
                  <a:cubicBezTo>
                    <a:pt x="102293" y="7803"/>
                    <a:pt x="104164" y="7003"/>
                    <a:pt x="106098" y="7003"/>
                  </a:cubicBezTo>
                  <a:close/>
                  <a:moveTo>
                    <a:pt x="13651" y="11804"/>
                  </a:moveTo>
                  <a:cubicBezTo>
                    <a:pt x="15587" y="11804"/>
                    <a:pt x="17458" y="12604"/>
                    <a:pt x="18799" y="14050"/>
                  </a:cubicBezTo>
                  <a:lnTo>
                    <a:pt x="18799" y="14050"/>
                  </a:lnTo>
                  <a:cubicBezTo>
                    <a:pt x="18788" y="14050"/>
                    <a:pt x="18777" y="14050"/>
                    <a:pt x="18766" y="14050"/>
                  </a:cubicBezTo>
                  <a:cubicBezTo>
                    <a:pt x="16897" y="14050"/>
                    <a:pt x="15129" y="14889"/>
                    <a:pt x="13888" y="16192"/>
                  </a:cubicBezTo>
                  <a:cubicBezTo>
                    <a:pt x="13968" y="14597"/>
                    <a:pt x="13386" y="13101"/>
                    <a:pt x="12391" y="11918"/>
                  </a:cubicBezTo>
                  <a:cubicBezTo>
                    <a:pt x="12811" y="11842"/>
                    <a:pt x="13233" y="11804"/>
                    <a:pt x="13651" y="11804"/>
                  </a:cubicBezTo>
                  <a:close/>
                  <a:moveTo>
                    <a:pt x="23971" y="11800"/>
                  </a:moveTo>
                  <a:cubicBezTo>
                    <a:pt x="24396" y="11800"/>
                    <a:pt x="24824" y="11839"/>
                    <a:pt x="25250" y="11918"/>
                  </a:cubicBezTo>
                  <a:cubicBezTo>
                    <a:pt x="24255" y="13101"/>
                    <a:pt x="23673" y="14597"/>
                    <a:pt x="23753" y="16192"/>
                  </a:cubicBezTo>
                  <a:cubicBezTo>
                    <a:pt x="22512" y="14889"/>
                    <a:pt x="20744" y="14050"/>
                    <a:pt x="18884" y="14050"/>
                  </a:cubicBezTo>
                  <a:cubicBezTo>
                    <a:pt x="18864" y="14050"/>
                    <a:pt x="18845" y="14050"/>
                    <a:pt x="18825" y="14051"/>
                  </a:cubicBezTo>
                  <a:cubicBezTo>
                    <a:pt x="20162" y="12603"/>
                    <a:pt x="22036" y="11800"/>
                    <a:pt x="23971" y="11800"/>
                  </a:cubicBezTo>
                  <a:close/>
                  <a:moveTo>
                    <a:pt x="37191" y="11695"/>
                  </a:moveTo>
                  <a:cubicBezTo>
                    <a:pt x="39126" y="11695"/>
                    <a:pt x="41007" y="12498"/>
                    <a:pt x="42355" y="13952"/>
                  </a:cubicBezTo>
                  <a:lnTo>
                    <a:pt x="42355" y="13952"/>
                  </a:lnTo>
                  <a:cubicBezTo>
                    <a:pt x="42352" y="13952"/>
                    <a:pt x="42349" y="13952"/>
                    <a:pt x="42346" y="13952"/>
                  </a:cubicBezTo>
                  <a:cubicBezTo>
                    <a:pt x="42328" y="13952"/>
                    <a:pt x="42309" y="13952"/>
                    <a:pt x="42291" y="13952"/>
                  </a:cubicBezTo>
                  <a:cubicBezTo>
                    <a:pt x="40304" y="13952"/>
                    <a:pt x="38437" y="14897"/>
                    <a:pt x="37185" y="16344"/>
                  </a:cubicBezTo>
                  <a:cubicBezTo>
                    <a:pt x="37320" y="14669"/>
                    <a:pt x="36710" y="13092"/>
                    <a:pt x="35662" y="11864"/>
                  </a:cubicBezTo>
                  <a:cubicBezTo>
                    <a:pt x="36169" y="11750"/>
                    <a:pt x="36682" y="11695"/>
                    <a:pt x="37191" y="11695"/>
                  </a:cubicBezTo>
                  <a:close/>
                  <a:moveTo>
                    <a:pt x="124477" y="9648"/>
                  </a:moveTo>
                  <a:cubicBezTo>
                    <a:pt x="127652" y="9648"/>
                    <a:pt x="130827" y="11726"/>
                    <a:pt x="130867" y="15888"/>
                  </a:cubicBezTo>
                  <a:cubicBezTo>
                    <a:pt x="130394" y="15786"/>
                    <a:pt x="129917" y="15736"/>
                    <a:pt x="129443" y="15736"/>
                  </a:cubicBezTo>
                  <a:cubicBezTo>
                    <a:pt x="127584" y="15736"/>
                    <a:pt x="125780" y="16502"/>
                    <a:pt x="124487" y="17895"/>
                  </a:cubicBezTo>
                  <a:cubicBezTo>
                    <a:pt x="123206" y="16515"/>
                    <a:pt x="121414" y="15735"/>
                    <a:pt x="119532" y="15735"/>
                  </a:cubicBezTo>
                  <a:cubicBezTo>
                    <a:pt x="119048" y="15735"/>
                    <a:pt x="118564" y="15780"/>
                    <a:pt x="118089" y="15888"/>
                  </a:cubicBezTo>
                  <a:cubicBezTo>
                    <a:pt x="118125" y="11729"/>
                    <a:pt x="121301" y="9648"/>
                    <a:pt x="124477" y="9648"/>
                  </a:cubicBezTo>
                  <a:close/>
                  <a:moveTo>
                    <a:pt x="77633" y="9753"/>
                  </a:moveTo>
                  <a:cubicBezTo>
                    <a:pt x="80805" y="9753"/>
                    <a:pt x="83979" y="11828"/>
                    <a:pt x="84022" y="15982"/>
                  </a:cubicBezTo>
                  <a:lnTo>
                    <a:pt x="84022" y="15982"/>
                  </a:lnTo>
                  <a:cubicBezTo>
                    <a:pt x="83547" y="15880"/>
                    <a:pt x="83069" y="15830"/>
                    <a:pt x="82594" y="15830"/>
                  </a:cubicBezTo>
                  <a:cubicBezTo>
                    <a:pt x="80737" y="15830"/>
                    <a:pt x="78939" y="16596"/>
                    <a:pt x="77651" y="17984"/>
                  </a:cubicBezTo>
                  <a:cubicBezTo>
                    <a:pt x="76369" y="16613"/>
                    <a:pt x="74577" y="15825"/>
                    <a:pt x="72696" y="15825"/>
                  </a:cubicBezTo>
                  <a:cubicBezTo>
                    <a:pt x="72212" y="15825"/>
                    <a:pt x="71728" y="15879"/>
                    <a:pt x="71253" y="15986"/>
                  </a:cubicBezTo>
                  <a:cubicBezTo>
                    <a:pt x="71284" y="11832"/>
                    <a:pt x="74458" y="9753"/>
                    <a:pt x="77633" y="9753"/>
                  </a:cubicBezTo>
                  <a:close/>
                  <a:moveTo>
                    <a:pt x="100947" y="9753"/>
                  </a:moveTo>
                  <a:cubicBezTo>
                    <a:pt x="104122" y="9753"/>
                    <a:pt x="107296" y="11830"/>
                    <a:pt x="107337" y="15986"/>
                  </a:cubicBezTo>
                  <a:cubicBezTo>
                    <a:pt x="106864" y="15884"/>
                    <a:pt x="106386" y="15834"/>
                    <a:pt x="105913" y="15834"/>
                  </a:cubicBezTo>
                  <a:cubicBezTo>
                    <a:pt x="104054" y="15834"/>
                    <a:pt x="102249" y="16601"/>
                    <a:pt x="100957" y="17993"/>
                  </a:cubicBezTo>
                  <a:cubicBezTo>
                    <a:pt x="99676" y="16613"/>
                    <a:pt x="97883" y="15834"/>
                    <a:pt x="96002" y="15834"/>
                  </a:cubicBezTo>
                  <a:cubicBezTo>
                    <a:pt x="95518" y="15834"/>
                    <a:pt x="95034" y="15888"/>
                    <a:pt x="94559" y="15986"/>
                  </a:cubicBezTo>
                  <a:cubicBezTo>
                    <a:pt x="94595" y="11832"/>
                    <a:pt x="97771" y="9753"/>
                    <a:pt x="100947" y="9753"/>
                  </a:cubicBezTo>
                  <a:close/>
                  <a:moveTo>
                    <a:pt x="53999" y="9848"/>
                  </a:moveTo>
                  <a:cubicBezTo>
                    <a:pt x="57176" y="9848"/>
                    <a:pt x="60352" y="11927"/>
                    <a:pt x="60393" y="16085"/>
                  </a:cubicBezTo>
                  <a:cubicBezTo>
                    <a:pt x="59913" y="15980"/>
                    <a:pt x="59429" y="15929"/>
                    <a:pt x="58949" y="15929"/>
                  </a:cubicBezTo>
                  <a:cubicBezTo>
                    <a:pt x="57093" y="15929"/>
                    <a:pt x="55295" y="16694"/>
                    <a:pt x="53999" y="18087"/>
                  </a:cubicBezTo>
                  <a:lnTo>
                    <a:pt x="53999" y="18087"/>
                  </a:lnTo>
                  <a:cubicBezTo>
                    <a:pt x="52718" y="16710"/>
                    <a:pt x="50928" y="15932"/>
                    <a:pt x="49049" y="15932"/>
                  </a:cubicBezTo>
                  <a:cubicBezTo>
                    <a:pt x="48565" y="15932"/>
                    <a:pt x="48081" y="15977"/>
                    <a:pt x="47606" y="16085"/>
                  </a:cubicBezTo>
                  <a:cubicBezTo>
                    <a:pt x="47646" y="11927"/>
                    <a:pt x="50823" y="9848"/>
                    <a:pt x="53999" y="9848"/>
                  </a:cubicBezTo>
                  <a:close/>
                  <a:moveTo>
                    <a:pt x="7166" y="9943"/>
                  </a:moveTo>
                  <a:cubicBezTo>
                    <a:pt x="10341" y="9943"/>
                    <a:pt x="13516" y="12022"/>
                    <a:pt x="13556" y="16183"/>
                  </a:cubicBezTo>
                  <a:cubicBezTo>
                    <a:pt x="13083" y="16081"/>
                    <a:pt x="12605" y="16031"/>
                    <a:pt x="12131" y="16031"/>
                  </a:cubicBezTo>
                  <a:cubicBezTo>
                    <a:pt x="10273" y="16031"/>
                    <a:pt x="8469" y="16796"/>
                    <a:pt x="7176" y="18181"/>
                  </a:cubicBezTo>
                  <a:cubicBezTo>
                    <a:pt x="5901" y="16817"/>
                    <a:pt x="4126" y="16040"/>
                    <a:pt x="2258" y="16040"/>
                  </a:cubicBezTo>
                  <a:cubicBezTo>
                    <a:pt x="2237" y="16040"/>
                    <a:pt x="2216" y="16040"/>
                    <a:pt x="2194" y="16040"/>
                  </a:cubicBezTo>
                  <a:lnTo>
                    <a:pt x="2212" y="16022"/>
                  </a:lnTo>
                  <a:lnTo>
                    <a:pt x="2212" y="16022"/>
                  </a:lnTo>
                  <a:cubicBezTo>
                    <a:pt x="1728" y="16031"/>
                    <a:pt x="1245" y="16076"/>
                    <a:pt x="770" y="16183"/>
                  </a:cubicBezTo>
                  <a:cubicBezTo>
                    <a:pt x="810" y="12024"/>
                    <a:pt x="3988" y="9943"/>
                    <a:pt x="7166" y="9943"/>
                  </a:cubicBezTo>
                  <a:close/>
                  <a:moveTo>
                    <a:pt x="30463" y="9956"/>
                  </a:moveTo>
                  <a:cubicBezTo>
                    <a:pt x="33636" y="9956"/>
                    <a:pt x="36811" y="12033"/>
                    <a:pt x="36854" y="16188"/>
                  </a:cubicBezTo>
                  <a:lnTo>
                    <a:pt x="36854" y="16188"/>
                  </a:lnTo>
                  <a:cubicBezTo>
                    <a:pt x="36379" y="16086"/>
                    <a:pt x="35901" y="16036"/>
                    <a:pt x="35426" y="16036"/>
                  </a:cubicBezTo>
                  <a:cubicBezTo>
                    <a:pt x="33569" y="16036"/>
                    <a:pt x="31771" y="16802"/>
                    <a:pt x="30483" y="18190"/>
                  </a:cubicBezTo>
                  <a:cubicBezTo>
                    <a:pt x="29201" y="16819"/>
                    <a:pt x="27409" y="16031"/>
                    <a:pt x="25528" y="16031"/>
                  </a:cubicBezTo>
                  <a:cubicBezTo>
                    <a:pt x="25044" y="16031"/>
                    <a:pt x="24560" y="16085"/>
                    <a:pt x="24085" y="16192"/>
                  </a:cubicBezTo>
                  <a:cubicBezTo>
                    <a:pt x="24116" y="12034"/>
                    <a:pt x="27288" y="9956"/>
                    <a:pt x="30463" y="9956"/>
                  </a:cubicBezTo>
                  <a:close/>
                  <a:moveTo>
                    <a:pt x="119326" y="16110"/>
                  </a:moveTo>
                  <a:cubicBezTo>
                    <a:pt x="121265" y="16110"/>
                    <a:pt x="123134" y="16913"/>
                    <a:pt x="124478" y="18361"/>
                  </a:cubicBezTo>
                  <a:cubicBezTo>
                    <a:pt x="124458" y="18360"/>
                    <a:pt x="124439" y="18360"/>
                    <a:pt x="124419" y="18360"/>
                  </a:cubicBezTo>
                  <a:cubicBezTo>
                    <a:pt x="122550" y="18360"/>
                    <a:pt x="120782" y="19199"/>
                    <a:pt x="119541" y="20502"/>
                  </a:cubicBezTo>
                  <a:cubicBezTo>
                    <a:pt x="119622" y="18907"/>
                    <a:pt x="119039" y="17411"/>
                    <a:pt x="118045" y="16228"/>
                  </a:cubicBezTo>
                  <a:cubicBezTo>
                    <a:pt x="118472" y="16149"/>
                    <a:pt x="118901" y="16110"/>
                    <a:pt x="119326" y="16110"/>
                  </a:cubicBezTo>
                  <a:close/>
                  <a:moveTo>
                    <a:pt x="129624" y="16110"/>
                  </a:moveTo>
                  <a:cubicBezTo>
                    <a:pt x="130049" y="16110"/>
                    <a:pt x="130477" y="16149"/>
                    <a:pt x="130903" y="16228"/>
                  </a:cubicBezTo>
                  <a:cubicBezTo>
                    <a:pt x="129908" y="17402"/>
                    <a:pt x="129326" y="18907"/>
                    <a:pt x="129415" y="20493"/>
                  </a:cubicBezTo>
                  <a:lnTo>
                    <a:pt x="129415" y="20502"/>
                  </a:lnTo>
                  <a:cubicBezTo>
                    <a:pt x="128165" y="19199"/>
                    <a:pt x="126397" y="18360"/>
                    <a:pt x="124537" y="18360"/>
                  </a:cubicBezTo>
                  <a:cubicBezTo>
                    <a:pt x="124517" y="18360"/>
                    <a:pt x="124498" y="18360"/>
                    <a:pt x="124478" y="18361"/>
                  </a:cubicBezTo>
                  <a:cubicBezTo>
                    <a:pt x="125815" y="16913"/>
                    <a:pt x="127689" y="16110"/>
                    <a:pt x="129624" y="16110"/>
                  </a:cubicBezTo>
                  <a:close/>
                  <a:moveTo>
                    <a:pt x="82783" y="16209"/>
                  </a:moveTo>
                  <a:cubicBezTo>
                    <a:pt x="83207" y="16209"/>
                    <a:pt x="83633" y="16247"/>
                    <a:pt x="84057" y="16327"/>
                  </a:cubicBezTo>
                  <a:cubicBezTo>
                    <a:pt x="83538" y="16945"/>
                    <a:pt x="83135" y="17653"/>
                    <a:pt x="82875" y="18414"/>
                  </a:cubicBezTo>
                  <a:cubicBezTo>
                    <a:pt x="82633" y="19113"/>
                    <a:pt x="82534" y="19848"/>
                    <a:pt x="82570" y="20592"/>
                  </a:cubicBezTo>
                  <a:cubicBezTo>
                    <a:pt x="81322" y="19282"/>
                    <a:pt x="79551" y="18450"/>
                    <a:pt x="77681" y="18450"/>
                  </a:cubicBezTo>
                  <a:cubicBezTo>
                    <a:pt x="77671" y="18450"/>
                    <a:pt x="77661" y="18450"/>
                    <a:pt x="77651" y="18450"/>
                  </a:cubicBezTo>
                  <a:cubicBezTo>
                    <a:pt x="78988" y="17010"/>
                    <a:pt x="80855" y="16209"/>
                    <a:pt x="82783" y="16209"/>
                  </a:cubicBezTo>
                  <a:close/>
                  <a:moveTo>
                    <a:pt x="95788" y="16212"/>
                  </a:moveTo>
                  <a:cubicBezTo>
                    <a:pt x="97720" y="16212"/>
                    <a:pt x="99592" y="17008"/>
                    <a:pt x="100939" y="18450"/>
                  </a:cubicBezTo>
                  <a:cubicBezTo>
                    <a:pt x="100919" y="18450"/>
                    <a:pt x="100900" y="18450"/>
                    <a:pt x="100880" y="18450"/>
                  </a:cubicBezTo>
                  <a:cubicBezTo>
                    <a:pt x="99011" y="18450"/>
                    <a:pt x="97252" y="19288"/>
                    <a:pt x="96011" y="20592"/>
                  </a:cubicBezTo>
                  <a:cubicBezTo>
                    <a:pt x="96047" y="19848"/>
                    <a:pt x="95948" y="19113"/>
                    <a:pt x="95706" y="18414"/>
                  </a:cubicBezTo>
                  <a:cubicBezTo>
                    <a:pt x="95446" y="17653"/>
                    <a:pt x="95043" y="16945"/>
                    <a:pt x="94523" y="16327"/>
                  </a:cubicBezTo>
                  <a:cubicBezTo>
                    <a:pt x="94944" y="16250"/>
                    <a:pt x="95367" y="16212"/>
                    <a:pt x="95788" y="16212"/>
                  </a:cubicBezTo>
                  <a:close/>
                  <a:moveTo>
                    <a:pt x="48848" y="16307"/>
                  </a:moveTo>
                  <a:cubicBezTo>
                    <a:pt x="50780" y="16307"/>
                    <a:pt x="52650" y="17108"/>
                    <a:pt x="53987" y="18558"/>
                  </a:cubicBezTo>
                  <a:lnTo>
                    <a:pt x="53987" y="18558"/>
                  </a:lnTo>
                  <a:cubicBezTo>
                    <a:pt x="53970" y="18558"/>
                    <a:pt x="53953" y="18557"/>
                    <a:pt x="53936" y="18557"/>
                  </a:cubicBezTo>
                  <a:cubicBezTo>
                    <a:pt x="52067" y="18557"/>
                    <a:pt x="50308" y="19396"/>
                    <a:pt x="49058" y="20699"/>
                  </a:cubicBezTo>
                  <a:cubicBezTo>
                    <a:pt x="49147" y="19104"/>
                    <a:pt x="48565" y="17608"/>
                    <a:pt x="47570" y="16425"/>
                  </a:cubicBezTo>
                  <a:cubicBezTo>
                    <a:pt x="47996" y="16346"/>
                    <a:pt x="48423" y="16307"/>
                    <a:pt x="48848" y="16307"/>
                  </a:cubicBezTo>
                  <a:close/>
                  <a:moveTo>
                    <a:pt x="59142" y="16307"/>
                  </a:moveTo>
                  <a:cubicBezTo>
                    <a:pt x="59567" y="16307"/>
                    <a:pt x="59994" y="16346"/>
                    <a:pt x="60420" y="16425"/>
                  </a:cubicBezTo>
                  <a:cubicBezTo>
                    <a:pt x="59425" y="17608"/>
                    <a:pt x="58843" y="19104"/>
                    <a:pt x="58932" y="20699"/>
                  </a:cubicBezTo>
                  <a:cubicBezTo>
                    <a:pt x="57691" y="19396"/>
                    <a:pt x="55923" y="18557"/>
                    <a:pt x="54054" y="18557"/>
                  </a:cubicBezTo>
                  <a:cubicBezTo>
                    <a:pt x="54037" y="18557"/>
                    <a:pt x="54020" y="18558"/>
                    <a:pt x="54003" y="18558"/>
                  </a:cubicBezTo>
                  <a:lnTo>
                    <a:pt x="54003" y="18558"/>
                  </a:lnTo>
                  <a:cubicBezTo>
                    <a:pt x="55340" y="17108"/>
                    <a:pt x="57210" y="16307"/>
                    <a:pt x="59142" y="16307"/>
                  </a:cubicBezTo>
                  <a:close/>
                  <a:moveTo>
                    <a:pt x="25317" y="16414"/>
                  </a:moveTo>
                  <a:cubicBezTo>
                    <a:pt x="27247" y="16414"/>
                    <a:pt x="29113" y="17211"/>
                    <a:pt x="30456" y="18656"/>
                  </a:cubicBezTo>
                  <a:cubicBezTo>
                    <a:pt x="30436" y="18656"/>
                    <a:pt x="30416" y="18656"/>
                    <a:pt x="30397" y="18656"/>
                  </a:cubicBezTo>
                  <a:cubicBezTo>
                    <a:pt x="28528" y="18656"/>
                    <a:pt x="26769" y="19494"/>
                    <a:pt x="25528" y="20789"/>
                  </a:cubicBezTo>
                  <a:cubicBezTo>
                    <a:pt x="25563" y="20054"/>
                    <a:pt x="25456" y="19310"/>
                    <a:pt x="25223" y="18611"/>
                  </a:cubicBezTo>
                  <a:cubicBezTo>
                    <a:pt x="24954" y="17850"/>
                    <a:pt x="24551" y="17142"/>
                    <a:pt x="24031" y="16533"/>
                  </a:cubicBezTo>
                  <a:cubicBezTo>
                    <a:pt x="24460" y="16453"/>
                    <a:pt x="24890" y="16414"/>
                    <a:pt x="25317" y="16414"/>
                  </a:cubicBezTo>
                  <a:close/>
                  <a:moveTo>
                    <a:pt x="12296" y="16415"/>
                  </a:moveTo>
                  <a:cubicBezTo>
                    <a:pt x="12720" y="16415"/>
                    <a:pt x="13148" y="16454"/>
                    <a:pt x="13574" y="16533"/>
                  </a:cubicBezTo>
                  <a:cubicBezTo>
                    <a:pt x="13055" y="17151"/>
                    <a:pt x="12651" y="17850"/>
                    <a:pt x="12391" y="18611"/>
                  </a:cubicBezTo>
                  <a:cubicBezTo>
                    <a:pt x="12150" y="19310"/>
                    <a:pt x="12042" y="20054"/>
                    <a:pt x="12087" y="20789"/>
                  </a:cubicBezTo>
                  <a:lnTo>
                    <a:pt x="12078" y="20798"/>
                  </a:lnTo>
                  <a:cubicBezTo>
                    <a:pt x="10836" y="19494"/>
                    <a:pt x="9077" y="18656"/>
                    <a:pt x="7217" y="18656"/>
                  </a:cubicBezTo>
                  <a:cubicBezTo>
                    <a:pt x="7198" y="18656"/>
                    <a:pt x="7178" y="18656"/>
                    <a:pt x="7159" y="18656"/>
                  </a:cubicBezTo>
                  <a:cubicBezTo>
                    <a:pt x="8496" y="17216"/>
                    <a:pt x="10363" y="16415"/>
                    <a:pt x="12296" y="16415"/>
                  </a:cubicBezTo>
                  <a:close/>
                  <a:moveTo>
                    <a:pt x="106101" y="16205"/>
                  </a:moveTo>
                  <a:cubicBezTo>
                    <a:pt x="106563" y="16205"/>
                    <a:pt x="107027" y="16251"/>
                    <a:pt x="107489" y="16344"/>
                  </a:cubicBezTo>
                  <a:cubicBezTo>
                    <a:pt x="106486" y="17599"/>
                    <a:pt x="105930" y="19194"/>
                    <a:pt x="106136" y="20861"/>
                  </a:cubicBezTo>
                  <a:cubicBezTo>
                    <a:pt x="104879" y="19398"/>
                    <a:pt x="102991" y="18450"/>
                    <a:pt x="100994" y="18450"/>
                  </a:cubicBezTo>
                  <a:cubicBezTo>
                    <a:pt x="100985" y="18450"/>
                    <a:pt x="100975" y="18450"/>
                    <a:pt x="100966" y="18450"/>
                  </a:cubicBezTo>
                  <a:cubicBezTo>
                    <a:pt x="102304" y="17004"/>
                    <a:pt x="104173" y="16205"/>
                    <a:pt x="106101" y="16205"/>
                  </a:cubicBezTo>
                  <a:close/>
                  <a:moveTo>
                    <a:pt x="70810" y="11698"/>
                  </a:moveTo>
                  <a:cubicBezTo>
                    <a:pt x="71303" y="11698"/>
                    <a:pt x="71800" y="11750"/>
                    <a:pt x="72292" y="11855"/>
                  </a:cubicBezTo>
                  <a:cubicBezTo>
                    <a:pt x="71289" y="13110"/>
                    <a:pt x="70742" y="14705"/>
                    <a:pt x="70939" y="16380"/>
                  </a:cubicBezTo>
                  <a:lnTo>
                    <a:pt x="70957" y="16371"/>
                  </a:lnTo>
                  <a:cubicBezTo>
                    <a:pt x="71461" y="16260"/>
                    <a:pt x="71969" y="16205"/>
                    <a:pt x="72473" y="16205"/>
                  </a:cubicBezTo>
                  <a:cubicBezTo>
                    <a:pt x="74401" y="16205"/>
                    <a:pt x="76274" y="17001"/>
                    <a:pt x="77624" y="18450"/>
                  </a:cubicBezTo>
                  <a:cubicBezTo>
                    <a:pt x="77606" y="18450"/>
                    <a:pt x="77588" y="18450"/>
                    <a:pt x="77570" y="18450"/>
                  </a:cubicBezTo>
                  <a:cubicBezTo>
                    <a:pt x="75520" y="18450"/>
                    <a:pt x="73598" y="19458"/>
                    <a:pt x="72346" y="20986"/>
                  </a:cubicBezTo>
                  <a:cubicBezTo>
                    <a:pt x="72738" y="17269"/>
                    <a:pt x="69425" y="13952"/>
                    <a:pt x="65712" y="13952"/>
                  </a:cubicBezTo>
                  <a:cubicBezTo>
                    <a:pt x="65692" y="13952"/>
                    <a:pt x="65673" y="13952"/>
                    <a:pt x="65653" y="13952"/>
                  </a:cubicBezTo>
                  <a:cubicBezTo>
                    <a:pt x="66995" y="12495"/>
                    <a:pt x="68873" y="11698"/>
                    <a:pt x="70810" y="11698"/>
                  </a:cubicBezTo>
                  <a:close/>
                  <a:moveTo>
                    <a:pt x="35592" y="16407"/>
                  </a:moveTo>
                  <a:cubicBezTo>
                    <a:pt x="36059" y="16407"/>
                    <a:pt x="36530" y="16454"/>
                    <a:pt x="36997" y="16551"/>
                  </a:cubicBezTo>
                  <a:cubicBezTo>
                    <a:pt x="36004" y="17802"/>
                    <a:pt x="35449" y="19385"/>
                    <a:pt x="35643" y="21056"/>
                  </a:cubicBezTo>
                  <a:lnTo>
                    <a:pt x="35643" y="21056"/>
                  </a:lnTo>
                  <a:cubicBezTo>
                    <a:pt x="34391" y="19601"/>
                    <a:pt x="32515" y="18647"/>
                    <a:pt x="30529" y="18647"/>
                  </a:cubicBezTo>
                  <a:cubicBezTo>
                    <a:pt x="30511" y="18647"/>
                    <a:pt x="30492" y="18647"/>
                    <a:pt x="30474" y="18647"/>
                  </a:cubicBezTo>
                  <a:cubicBezTo>
                    <a:pt x="31808" y="17205"/>
                    <a:pt x="33669" y="16407"/>
                    <a:pt x="35592" y="16407"/>
                  </a:cubicBezTo>
                  <a:close/>
                  <a:moveTo>
                    <a:pt x="112821" y="14253"/>
                  </a:moveTo>
                  <a:cubicBezTo>
                    <a:pt x="115997" y="14253"/>
                    <a:pt x="119174" y="16332"/>
                    <a:pt x="119218" y="20493"/>
                  </a:cubicBezTo>
                  <a:cubicBezTo>
                    <a:pt x="118738" y="20388"/>
                    <a:pt x="118254" y="20337"/>
                    <a:pt x="117773" y="20337"/>
                  </a:cubicBezTo>
                  <a:cubicBezTo>
                    <a:pt x="115916" y="20337"/>
                    <a:pt x="114116" y="21103"/>
                    <a:pt x="112821" y="22491"/>
                  </a:cubicBezTo>
                  <a:cubicBezTo>
                    <a:pt x="111548" y="21120"/>
                    <a:pt x="109756" y="20332"/>
                    <a:pt x="107874" y="20332"/>
                  </a:cubicBezTo>
                  <a:cubicBezTo>
                    <a:pt x="107391" y="20332"/>
                    <a:pt x="106907" y="20386"/>
                    <a:pt x="106432" y="20493"/>
                  </a:cubicBezTo>
                  <a:cubicBezTo>
                    <a:pt x="106468" y="16334"/>
                    <a:pt x="109644" y="14253"/>
                    <a:pt x="112821" y="14253"/>
                  </a:cubicBezTo>
                  <a:close/>
                  <a:moveTo>
                    <a:pt x="136138" y="14252"/>
                  </a:moveTo>
                  <a:cubicBezTo>
                    <a:pt x="139311" y="14252"/>
                    <a:pt x="142484" y="16329"/>
                    <a:pt x="142525" y="20484"/>
                  </a:cubicBezTo>
                  <a:lnTo>
                    <a:pt x="142525" y="20493"/>
                  </a:lnTo>
                  <a:cubicBezTo>
                    <a:pt x="142051" y="20391"/>
                    <a:pt x="141574" y="20341"/>
                    <a:pt x="141100" y="20341"/>
                  </a:cubicBezTo>
                  <a:cubicBezTo>
                    <a:pt x="139242" y="20341"/>
                    <a:pt x="137437" y="21108"/>
                    <a:pt x="136145" y="22500"/>
                  </a:cubicBezTo>
                  <a:cubicBezTo>
                    <a:pt x="134871" y="21128"/>
                    <a:pt x="133091" y="20341"/>
                    <a:pt x="131221" y="20341"/>
                  </a:cubicBezTo>
                  <a:cubicBezTo>
                    <a:pt x="131211" y="20341"/>
                    <a:pt x="131200" y="20341"/>
                    <a:pt x="131190" y="20341"/>
                  </a:cubicBezTo>
                  <a:cubicBezTo>
                    <a:pt x="130706" y="20341"/>
                    <a:pt x="130222" y="20386"/>
                    <a:pt x="129747" y="20493"/>
                  </a:cubicBezTo>
                  <a:cubicBezTo>
                    <a:pt x="129783" y="16333"/>
                    <a:pt x="132960" y="14252"/>
                    <a:pt x="136138" y="14252"/>
                  </a:cubicBezTo>
                  <a:close/>
                  <a:moveTo>
                    <a:pt x="89290" y="14357"/>
                  </a:moveTo>
                  <a:cubicBezTo>
                    <a:pt x="91871" y="14357"/>
                    <a:pt x="94452" y="15731"/>
                    <a:pt x="95348" y="18477"/>
                  </a:cubicBezTo>
                  <a:cubicBezTo>
                    <a:pt x="95572" y="19158"/>
                    <a:pt x="95679" y="19866"/>
                    <a:pt x="95688" y="20583"/>
                  </a:cubicBezTo>
                  <a:cubicBezTo>
                    <a:pt x="95213" y="20481"/>
                    <a:pt x="94734" y="20431"/>
                    <a:pt x="94259" y="20431"/>
                  </a:cubicBezTo>
                  <a:cubicBezTo>
                    <a:pt x="92398" y="20431"/>
                    <a:pt x="90599" y="21196"/>
                    <a:pt x="89299" y="22581"/>
                  </a:cubicBezTo>
                  <a:cubicBezTo>
                    <a:pt x="88025" y="21218"/>
                    <a:pt x="86246" y="20430"/>
                    <a:pt x="84376" y="20430"/>
                  </a:cubicBezTo>
                  <a:cubicBezTo>
                    <a:pt x="84365" y="20430"/>
                    <a:pt x="84355" y="20430"/>
                    <a:pt x="84344" y="20430"/>
                  </a:cubicBezTo>
                  <a:cubicBezTo>
                    <a:pt x="83860" y="20430"/>
                    <a:pt x="83376" y="20475"/>
                    <a:pt x="82902" y="20583"/>
                  </a:cubicBezTo>
                  <a:cubicBezTo>
                    <a:pt x="82902" y="19866"/>
                    <a:pt x="83018" y="19158"/>
                    <a:pt x="83233" y="18477"/>
                  </a:cubicBezTo>
                  <a:cubicBezTo>
                    <a:pt x="84129" y="15731"/>
                    <a:pt x="86710" y="14357"/>
                    <a:pt x="89290" y="14357"/>
                  </a:cubicBezTo>
                  <a:close/>
                  <a:moveTo>
                    <a:pt x="42333" y="14454"/>
                  </a:moveTo>
                  <a:cubicBezTo>
                    <a:pt x="45509" y="14454"/>
                    <a:pt x="48686" y="16533"/>
                    <a:pt x="48726" y="20690"/>
                  </a:cubicBezTo>
                  <a:cubicBezTo>
                    <a:pt x="48246" y="20585"/>
                    <a:pt x="47763" y="20534"/>
                    <a:pt x="47283" y="20534"/>
                  </a:cubicBezTo>
                  <a:cubicBezTo>
                    <a:pt x="45427" y="20534"/>
                    <a:pt x="43633" y="21302"/>
                    <a:pt x="42337" y="22697"/>
                  </a:cubicBezTo>
                  <a:cubicBezTo>
                    <a:pt x="41063" y="21325"/>
                    <a:pt x="39284" y="20538"/>
                    <a:pt x="37414" y="20538"/>
                  </a:cubicBezTo>
                  <a:cubicBezTo>
                    <a:pt x="37403" y="20538"/>
                    <a:pt x="37393" y="20538"/>
                    <a:pt x="37382" y="20538"/>
                  </a:cubicBezTo>
                  <a:cubicBezTo>
                    <a:pt x="36898" y="20538"/>
                    <a:pt x="36415" y="20583"/>
                    <a:pt x="35940" y="20690"/>
                  </a:cubicBezTo>
                  <a:cubicBezTo>
                    <a:pt x="35980" y="16533"/>
                    <a:pt x="39156" y="14454"/>
                    <a:pt x="42333" y="14454"/>
                  </a:cubicBezTo>
                  <a:close/>
                  <a:moveTo>
                    <a:pt x="65648" y="14454"/>
                  </a:moveTo>
                  <a:cubicBezTo>
                    <a:pt x="68825" y="14454"/>
                    <a:pt x="72001" y="16533"/>
                    <a:pt x="72041" y="20690"/>
                  </a:cubicBezTo>
                  <a:cubicBezTo>
                    <a:pt x="71563" y="20585"/>
                    <a:pt x="71081" y="20534"/>
                    <a:pt x="70602" y="20534"/>
                  </a:cubicBezTo>
                  <a:cubicBezTo>
                    <a:pt x="68748" y="20534"/>
                    <a:pt x="66949" y="21302"/>
                    <a:pt x="65653" y="22697"/>
                  </a:cubicBezTo>
                  <a:cubicBezTo>
                    <a:pt x="64378" y="21325"/>
                    <a:pt x="62599" y="20538"/>
                    <a:pt x="60729" y="20538"/>
                  </a:cubicBezTo>
                  <a:cubicBezTo>
                    <a:pt x="60719" y="20538"/>
                    <a:pt x="60708" y="20538"/>
                    <a:pt x="60697" y="20538"/>
                  </a:cubicBezTo>
                  <a:cubicBezTo>
                    <a:pt x="60214" y="20538"/>
                    <a:pt x="59730" y="20583"/>
                    <a:pt x="59255" y="20690"/>
                  </a:cubicBezTo>
                  <a:cubicBezTo>
                    <a:pt x="59295" y="16533"/>
                    <a:pt x="62472" y="14454"/>
                    <a:pt x="65648" y="14454"/>
                  </a:cubicBezTo>
                  <a:close/>
                  <a:moveTo>
                    <a:pt x="18806" y="14558"/>
                  </a:moveTo>
                  <a:cubicBezTo>
                    <a:pt x="21388" y="14558"/>
                    <a:pt x="23969" y="15929"/>
                    <a:pt x="24864" y="18674"/>
                  </a:cubicBezTo>
                  <a:cubicBezTo>
                    <a:pt x="25079" y="19355"/>
                    <a:pt x="25196" y="20063"/>
                    <a:pt x="25196" y="20780"/>
                  </a:cubicBezTo>
                  <a:cubicBezTo>
                    <a:pt x="24718" y="20675"/>
                    <a:pt x="24235" y="20624"/>
                    <a:pt x="23756" y="20624"/>
                  </a:cubicBezTo>
                  <a:cubicBezTo>
                    <a:pt x="21903" y="20624"/>
                    <a:pt x="20103" y="21391"/>
                    <a:pt x="18807" y="22787"/>
                  </a:cubicBezTo>
                  <a:cubicBezTo>
                    <a:pt x="17535" y="21407"/>
                    <a:pt x="15734" y="20628"/>
                    <a:pt x="13861" y="20628"/>
                  </a:cubicBezTo>
                  <a:cubicBezTo>
                    <a:pt x="13368" y="20628"/>
                    <a:pt x="12884" y="20672"/>
                    <a:pt x="12409" y="20780"/>
                  </a:cubicBezTo>
                  <a:cubicBezTo>
                    <a:pt x="12418" y="20063"/>
                    <a:pt x="12526" y="19355"/>
                    <a:pt x="12741" y="18674"/>
                  </a:cubicBezTo>
                  <a:cubicBezTo>
                    <a:pt x="13637" y="15931"/>
                    <a:pt x="16222" y="14558"/>
                    <a:pt x="18806" y="14558"/>
                  </a:cubicBezTo>
                  <a:close/>
                  <a:moveTo>
                    <a:pt x="117964" y="20706"/>
                  </a:moveTo>
                  <a:cubicBezTo>
                    <a:pt x="118390" y="20706"/>
                    <a:pt x="118819" y="20745"/>
                    <a:pt x="119245" y="20825"/>
                  </a:cubicBezTo>
                  <a:cubicBezTo>
                    <a:pt x="118726" y="21443"/>
                    <a:pt x="118322" y="22151"/>
                    <a:pt x="118063" y="22913"/>
                  </a:cubicBezTo>
                  <a:lnTo>
                    <a:pt x="118063" y="22904"/>
                  </a:lnTo>
                  <a:cubicBezTo>
                    <a:pt x="117821" y="23611"/>
                    <a:pt x="117722" y="24346"/>
                    <a:pt x="117758" y="25090"/>
                  </a:cubicBezTo>
                  <a:cubicBezTo>
                    <a:pt x="116516" y="23786"/>
                    <a:pt x="114757" y="22948"/>
                    <a:pt x="112897" y="22948"/>
                  </a:cubicBezTo>
                  <a:cubicBezTo>
                    <a:pt x="112878" y="22948"/>
                    <a:pt x="112858" y="22948"/>
                    <a:pt x="112839" y="22948"/>
                  </a:cubicBezTo>
                  <a:cubicBezTo>
                    <a:pt x="114174" y="21503"/>
                    <a:pt x="116038" y="20706"/>
                    <a:pt x="117964" y="20706"/>
                  </a:cubicBezTo>
                  <a:close/>
                  <a:moveTo>
                    <a:pt x="130993" y="20706"/>
                  </a:moveTo>
                  <a:cubicBezTo>
                    <a:pt x="132921" y="20706"/>
                    <a:pt x="134791" y="21503"/>
                    <a:pt x="136127" y="22948"/>
                  </a:cubicBezTo>
                  <a:cubicBezTo>
                    <a:pt x="136107" y="22948"/>
                    <a:pt x="136088" y="22948"/>
                    <a:pt x="136068" y="22948"/>
                  </a:cubicBezTo>
                  <a:cubicBezTo>
                    <a:pt x="134208" y="22948"/>
                    <a:pt x="132440" y="23786"/>
                    <a:pt x="131199" y="25090"/>
                  </a:cubicBezTo>
                  <a:cubicBezTo>
                    <a:pt x="131234" y="24346"/>
                    <a:pt x="131136" y="23611"/>
                    <a:pt x="130894" y="22913"/>
                  </a:cubicBezTo>
                  <a:lnTo>
                    <a:pt x="130894" y="22904"/>
                  </a:lnTo>
                  <a:cubicBezTo>
                    <a:pt x="130634" y="22142"/>
                    <a:pt x="130231" y="21443"/>
                    <a:pt x="129711" y="20825"/>
                  </a:cubicBezTo>
                  <a:cubicBezTo>
                    <a:pt x="130138" y="20745"/>
                    <a:pt x="130567" y="20706"/>
                    <a:pt x="130993" y="20706"/>
                  </a:cubicBezTo>
                  <a:close/>
                  <a:moveTo>
                    <a:pt x="84135" y="20797"/>
                  </a:moveTo>
                  <a:cubicBezTo>
                    <a:pt x="86071" y="20797"/>
                    <a:pt x="87946" y="21599"/>
                    <a:pt x="89290" y="23047"/>
                  </a:cubicBezTo>
                  <a:cubicBezTo>
                    <a:pt x="90626" y="21601"/>
                    <a:pt x="92496" y="20805"/>
                    <a:pt x="94429" y="20805"/>
                  </a:cubicBezTo>
                  <a:cubicBezTo>
                    <a:pt x="94856" y="20805"/>
                    <a:pt x="95287" y="20844"/>
                    <a:pt x="95715" y="20923"/>
                  </a:cubicBezTo>
                  <a:cubicBezTo>
                    <a:pt x="94720" y="22106"/>
                    <a:pt x="94138" y="23602"/>
                    <a:pt x="94228" y="25197"/>
                  </a:cubicBezTo>
                  <a:cubicBezTo>
                    <a:pt x="92977" y="23894"/>
                    <a:pt x="91218" y="23056"/>
                    <a:pt x="89350" y="23056"/>
                  </a:cubicBezTo>
                  <a:cubicBezTo>
                    <a:pt x="89330" y="23056"/>
                    <a:pt x="89310" y="23056"/>
                    <a:pt x="89290" y="23056"/>
                  </a:cubicBezTo>
                  <a:cubicBezTo>
                    <a:pt x="89271" y="23056"/>
                    <a:pt x="89251" y="23056"/>
                    <a:pt x="89231" y="23056"/>
                  </a:cubicBezTo>
                  <a:cubicBezTo>
                    <a:pt x="87362" y="23056"/>
                    <a:pt x="85595" y="23894"/>
                    <a:pt x="84353" y="25197"/>
                  </a:cubicBezTo>
                  <a:cubicBezTo>
                    <a:pt x="84434" y="23602"/>
                    <a:pt x="83851" y="22106"/>
                    <a:pt x="82866" y="20923"/>
                  </a:cubicBezTo>
                  <a:lnTo>
                    <a:pt x="82857" y="20914"/>
                  </a:lnTo>
                  <a:cubicBezTo>
                    <a:pt x="83283" y="20835"/>
                    <a:pt x="83710" y="20797"/>
                    <a:pt x="84135" y="20797"/>
                  </a:cubicBezTo>
                  <a:close/>
                  <a:moveTo>
                    <a:pt x="47488" y="20904"/>
                  </a:moveTo>
                  <a:cubicBezTo>
                    <a:pt x="47912" y="20904"/>
                    <a:pt x="48338" y="20943"/>
                    <a:pt x="48762" y="21022"/>
                  </a:cubicBezTo>
                  <a:cubicBezTo>
                    <a:pt x="48242" y="21640"/>
                    <a:pt x="47839" y="22348"/>
                    <a:pt x="47579" y="23110"/>
                  </a:cubicBezTo>
                  <a:cubicBezTo>
                    <a:pt x="47337" y="23809"/>
                    <a:pt x="47239" y="24552"/>
                    <a:pt x="47275" y="25287"/>
                  </a:cubicBezTo>
                  <a:cubicBezTo>
                    <a:pt x="46033" y="23992"/>
                    <a:pt x="44274" y="23154"/>
                    <a:pt x="42414" y="23154"/>
                  </a:cubicBezTo>
                  <a:cubicBezTo>
                    <a:pt x="42395" y="23154"/>
                    <a:pt x="42375" y="23154"/>
                    <a:pt x="42355" y="23154"/>
                  </a:cubicBezTo>
                  <a:cubicBezTo>
                    <a:pt x="43693" y="21707"/>
                    <a:pt x="45560" y="20904"/>
                    <a:pt x="47488" y="20904"/>
                  </a:cubicBezTo>
                  <a:close/>
                  <a:moveTo>
                    <a:pt x="60505" y="20912"/>
                  </a:moveTo>
                  <a:cubicBezTo>
                    <a:pt x="62435" y="20912"/>
                    <a:pt x="64301" y="21709"/>
                    <a:pt x="65644" y="23154"/>
                  </a:cubicBezTo>
                  <a:cubicBezTo>
                    <a:pt x="65624" y="23154"/>
                    <a:pt x="65604" y="23154"/>
                    <a:pt x="65584" y="23154"/>
                  </a:cubicBezTo>
                  <a:cubicBezTo>
                    <a:pt x="63716" y="23154"/>
                    <a:pt x="61957" y="23993"/>
                    <a:pt x="60715" y="25296"/>
                  </a:cubicBezTo>
                  <a:lnTo>
                    <a:pt x="60715" y="25287"/>
                  </a:lnTo>
                  <a:cubicBezTo>
                    <a:pt x="60751" y="24552"/>
                    <a:pt x="60644" y="23809"/>
                    <a:pt x="60411" y="23110"/>
                  </a:cubicBezTo>
                  <a:cubicBezTo>
                    <a:pt x="60151" y="22348"/>
                    <a:pt x="59748" y="21640"/>
                    <a:pt x="59219" y="21031"/>
                  </a:cubicBezTo>
                  <a:cubicBezTo>
                    <a:pt x="59647" y="20951"/>
                    <a:pt x="60078" y="20912"/>
                    <a:pt x="60505" y="20912"/>
                  </a:cubicBezTo>
                  <a:close/>
                  <a:moveTo>
                    <a:pt x="107673" y="20699"/>
                  </a:moveTo>
                  <a:cubicBezTo>
                    <a:pt x="109600" y="20699"/>
                    <a:pt x="111466" y="21495"/>
                    <a:pt x="112812" y="22939"/>
                  </a:cubicBezTo>
                  <a:cubicBezTo>
                    <a:pt x="112793" y="22939"/>
                    <a:pt x="112774" y="22939"/>
                    <a:pt x="112756" y="22939"/>
                  </a:cubicBezTo>
                  <a:cubicBezTo>
                    <a:pt x="110769" y="22939"/>
                    <a:pt x="108902" y="23885"/>
                    <a:pt x="107659" y="25332"/>
                  </a:cubicBezTo>
                  <a:cubicBezTo>
                    <a:pt x="107785" y="23674"/>
                    <a:pt x="107184" y="22097"/>
                    <a:pt x="106136" y="20878"/>
                  </a:cubicBezTo>
                  <a:lnTo>
                    <a:pt x="106136" y="20870"/>
                  </a:lnTo>
                  <a:cubicBezTo>
                    <a:pt x="106647" y="20755"/>
                    <a:pt x="107162" y="20699"/>
                    <a:pt x="107673" y="20699"/>
                  </a:cubicBezTo>
                  <a:close/>
                  <a:moveTo>
                    <a:pt x="13670" y="20994"/>
                  </a:moveTo>
                  <a:cubicBezTo>
                    <a:pt x="15606" y="20994"/>
                    <a:pt x="17480" y="21797"/>
                    <a:pt x="18825" y="23244"/>
                  </a:cubicBezTo>
                  <a:cubicBezTo>
                    <a:pt x="18805" y="23244"/>
                    <a:pt x="18786" y="23244"/>
                    <a:pt x="18766" y="23244"/>
                  </a:cubicBezTo>
                  <a:cubicBezTo>
                    <a:pt x="16897" y="23244"/>
                    <a:pt x="15129" y="24082"/>
                    <a:pt x="13888" y="25386"/>
                  </a:cubicBezTo>
                  <a:cubicBezTo>
                    <a:pt x="13951" y="23809"/>
                    <a:pt x="13368" y="22303"/>
                    <a:pt x="12382" y="21120"/>
                  </a:cubicBezTo>
                  <a:lnTo>
                    <a:pt x="12391" y="21111"/>
                  </a:lnTo>
                  <a:cubicBezTo>
                    <a:pt x="12817" y="21032"/>
                    <a:pt x="13245" y="20994"/>
                    <a:pt x="13670" y="20994"/>
                  </a:cubicBezTo>
                  <a:close/>
                  <a:moveTo>
                    <a:pt x="23971" y="20994"/>
                  </a:moveTo>
                  <a:cubicBezTo>
                    <a:pt x="24396" y="20994"/>
                    <a:pt x="24824" y="21032"/>
                    <a:pt x="25250" y="21111"/>
                  </a:cubicBezTo>
                  <a:cubicBezTo>
                    <a:pt x="24255" y="22294"/>
                    <a:pt x="23673" y="23791"/>
                    <a:pt x="23753" y="25386"/>
                  </a:cubicBezTo>
                  <a:cubicBezTo>
                    <a:pt x="22512" y="24082"/>
                    <a:pt x="20744" y="23244"/>
                    <a:pt x="18884" y="23244"/>
                  </a:cubicBezTo>
                  <a:cubicBezTo>
                    <a:pt x="18864" y="23244"/>
                    <a:pt x="18845" y="23244"/>
                    <a:pt x="18825" y="23244"/>
                  </a:cubicBezTo>
                  <a:cubicBezTo>
                    <a:pt x="20162" y="21797"/>
                    <a:pt x="22036" y="20994"/>
                    <a:pt x="23971" y="20994"/>
                  </a:cubicBezTo>
                  <a:close/>
                  <a:moveTo>
                    <a:pt x="37165" y="20902"/>
                  </a:moveTo>
                  <a:cubicBezTo>
                    <a:pt x="39100" y="20902"/>
                    <a:pt x="40977" y="21703"/>
                    <a:pt x="42328" y="23154"/>
                  </a:cubicBezTo>
                  <a:cubicBezTo>
                    <a:pt x="42310" y="23154"/>
                    <a:pt x="42291" y="23154"/>
                    <a:pt x="42273" y="23154"/>
                  </a:cubicBezTo>
                  <a:cubicBezTo>
                    <a:pt x="40286" y="23154"/>
                    <a:pt x="38419" y="24100"/>
                    <a:pt x="37176" y="25547"/>
                  </a:cubicBezTo>
                  <a:cubicBezTo>
                    <a:pt x="37302" y="23871"/>
                    <a:pt x="36701" y="22303"/>
                    <a:pt x="35653" y="21076"/>
                  </a:cubicBezTo>
                  <a:lnTo>
                    <a:pt x="35653" y="21067"/>
                  </a:lnTo>
                  <a:cubicBezTo>
                    <a:pt x="36155" y="20956"/>
                    <a:pt x="36662" y="20902"/>
                    <a:pt x="37165" y="20902"/>
                  </a:cubicBezTo>
                  <a:close/>
                  <a:moveTo>
                    <a:pt x="124474" y="18856"/>
                  </a:moveTo>
                  <a:cubicBezTo>
                    <a:pt x="127057" y="18856"/>
                    <a:pt x="129639" y="20229"/>
                    <a:pt x="130536" y="22975"/>
                  </a:cubicBezTo>
                  <a:cubicBezTo>
                    <a:pt x="130751" y="23656"/>
                    <a:pt x="130867" y="24364"/>
                    <a:pt x="130867" y="25081"/>
                  </a:cubicBezTo>
                  <a:cubicBezTo>
                    <a:pt x="130388" y="24976"/>
                    <a:pt x="129906" y="24925"/>
                    <a:pt x="129426" y="24925"/>
                  </a:cubicBezTo>
                  <a:cubicBezTo>
                    <a:pt x="127574" y="24925"/>
                    <a:pt x="125776" y="25691"/>
                    <a:pt x="124487" y="27079"/>
                  </a:cubicBezTo>
                  <a:cubicBezTo>
                    <a:pt x="123206" y="25708"/>
                    <a:pt x="121414" y="24920"/>
                    <a:pt x="119532" y="24920"/>
                  </a:cubicBezTo>
                  <a:cubicBezTo>
                    <a:pt x="119048" y="24920"/>
                    <a:pt x="118564" y="24973"/>
                    <a:pt x="118089" y="25081"/>
                  </a:cubicBezTo>
                  <a:cubicBezTo>
                    <a:pt x="118089" y="24364"/>
                    <a:pt x="118197" y="23656"/>
                    <a:pt x="118412" y="22975"/>
                  </a:cubicBezTo>
                  <a:cubicBezTo>
                    <a:pt x="119308" y="20229"/>
                    <a:pt x="121891" y="18856"/>
                    <a:pt x="124474" y="18856"/>
                  </a:cubicBezTo>
                  <a:close/>
                  <a:moveTo>
                    <a:pt x="77629" y="18952"/>
                  </a:moveTo>
                  <a:cubicBezTo>
                    <a:pt x="80805" y="18952"/>
                    <a:pt x="83981" y="21031"/>
                    <a:pt x="84022" y="25188"/>
                  </a:cubicBezTo>
                  <a:cubicBezTo>
                    <a:pt x="83543" y="25084"/>
                    <a:pt x="83060" y="25032"/>
                    <a:pt x="82581" y="25032"/>
                  </a:cubicBezTo>
                  <a:cubicBezTo>
                    <a:pt x="80728" y="25032"/>
                    <a:pt x="78930" y="25798"/>
                    <a:pt x="77642" y="27187"/>
                  </a:cubicBezTo>
                  <a:cubicBezTo>
                    <a:pt x="76360" y="25816"/>
                    <a:pt x="74568" y="25027"/>
                    <a:pt x="72687" y="25027"/>
                  </a:cubicBezTo>
                  <a:cubicBezTo>
                    <a:pt x="72203" y="25027"/>
                    <a:pt x="71719" y="25081"/>
                    <a:pt x="71244" y="25188"/>
                  </a:cubicBezTo>
                  <a:cubicBezTo>
                    <a:pt x="71280" y="21031"/>
                    <a:pt x="74454" y="18952"/>
                    <a:pt x="77629" y="18952"/>
                  </a:cubicBezTo>
                  <a:close/>
                  <a:moveTo>
                    <a:pt x="100945" y="18952"/>
                  </a:moveTo>
                  <a:cubicBezTo>
                    <a:pt x="104119" y="18952"/>
                    <a:pt x="107295" y="21030"/>
                    <a:pt x="107337" y="25187"/>
                  </a:cubicBezTo>
                  <a:lnTo>
                    <a:pt x="107337" y="25187"/>
                  </a:lnTo>
                  <a:cubicBezTo>
                    <a:pt x="106865" y="25086"/>
                    <a:pt x="106389" y="25037"/>
                    <a:pt x="105918" y="25037"/>
                  </a:cubicBezTo>
                  <a:cubicBezTo>
                    <a:pt x="104057" y="25037"/>
                    <a:pt x="102256" y="25803"/>
                    <a:pt x="100957" y="27196"/>
                  </a:cubicBezTo>
                  <a:cubicBezTo>
                    <a:pt x="99676" y="25816"/>
                    <a:pt x="97883" y="25036"/>
                    <a:pt x="96002" y="25036"/>
                  </a:cubicBezTo>
                  <a:cubicBezTo>
                    <a:pt x="95518" y="25036"/>
                    <a:pt x="95034" y="25081"/>
                    <a:pt x="94559" y="25188"/>
                  </a:cubicBezTo>
                  <a:cubicBezTo>
                    <a:pt x="94595" y="21031"/>
                    <a:pt x="97769" y="18952"/>
                    <a:pt x="100945" y="18952"/>
                  </a:cubicBezTo>
                  <a:close/>
                  <a:moveTo>
                    <a:pt x="53997" y="19058"/>
                  </a:moveTo>
                  <a:cubicBezTo>
                    <a:pt x="56578" y="19058"/>
                    <a:pt x="59157" y="20432"/>
                    <a:pt x="60052" y="23181"/>
                  </a:cubicBezTo>
                  <a:cubicBezTo>
                    <a:pt x="60267" y="23853"/>
                    <a:pt x="60384" y="24570"/>
                    <a:pt x="60384" y="25278"/>
                  </a:cubicBezTo>
                  <a:cubicBezTo>
                    <a:pt x="59909" y="25176"/>
                    <a:pt x="59430" y="25126"/>
                    <a:pt x="58956" y="25126"/>
                  </a:cubicBezTo>
                  <a:cubicBezTo>
                    <a:pt x="57095" y="25126"/>
                    <a:pt x="55295" y="25893"/>
                    <a:pt x="53995" y="27285"/>
                  </a:cubicBezTo>
                  <a:cubicBezTo>
                    <a:pt x="52714" y="25905"/>
                    <a:pt x="50922" y="25126"/>
                    <a:pt x="49049" y="25126"/>
                  </a:cubicBezTo>
                  <a:cubicBezTo>
                    <a:pt x="48556" y="25126"/>
                    <a:pt x="48072" y="25180"/>
                    <a:pt x="47597" y="25278"/>
                  </a:cubicBezTo>
                  <a:cubicBezTo>
                    <a:pt x="47606" y="24570"/>
                    <a:pt x="47714" y="23853"/>
                    <a:pt x="47929" y="23181"/>
                  </a:cubicBezTo>
                  <a:cubicBezTo>
                    <a:pt x="48830" y="20434"/>
                    <a:pt x="51414" y="19058"/>
                    <a:pt x="53997" y="19058"/>
                  </a:cubicBezTo>
                  <a:close/>
                  <a:moveTo>
                    <a:pt x="7163" y="19140"/>
                  </a:moveTo>
                  <a:cubicBezTo>
                    <a:pt x="10339" y="19140"/>
                    <a:pt x="13516" y="21219"/>
                    <a:pt x="13556" y="25377"/>
                  </a:cubicBezTo>
                  <a:cubicBezTo>
                    <a:pt x="13079" y="25272"/>
                    <a:pt x="12598" y="25222"/>
                    <a:pt x="12120" y="25222"/>
                  </a:cubicBezTo>
                  <a:cubicBezTo>
                    <a:pt x="10263" y="25222"/>
                    <a:pt x="8460" y="25990"/>
                    <a:pt x="7163" y="27379"/>
                  </a:cubicBezTo>
                  <a:lnTo>
                    <a:pt x="7163" y="27379"/>
                  </a:lnTo>
                  <a:cubicBezTo>
                    <a:pt x="5882" y="26002"/>
                    <a:pt x="4092" y="25224"/>
                    <a:pt x="2212" y="25224"/>
                  </a:cubicBezTo>
                  <a:cubicBezTo>
                    <a:pt x="1728" y="25224"/>
                    <a:pt x="1245" y="25278"/>
                    <a:pt x="770" y="25377"/>
                  </a:cubicBezTo>
                  <a:cubicBezTo>
                    <a:pt x="810" y="21219"/>
                    <a:pt x="3987" y="19140"/>
                    <a:pt x="7163" y="19140"/>
                  </a:cubicBezTo>
                  <a:close/>
                  <a:moveTo>
                    <a:pt x="30465" y="19152"/>
                  </a:moveTo>
                  <a:cubicBezTo>
                    <a:pt x="33638" y="19152"/>
                    <a:pt x="36811" y="21228"/>
                    <a:pt x="36854" y="25382"/>
                  </a:cubicBezTo>
                  <a:lnTo>
                    <a:pt x="36854" y="25382"/>
                  </a:lnTo>
                  <a:cubicBezTo>
                    <a:pt x="36384" y="25282"/>
                    <a:pt x="35912" y="25234"/>
                    <a:pt x="35443" y="25234"/>
                  </a:cubicBezTo>
                  <a:cubicBezTo>
                    <a:pt x="33580" y="25234"/>
                    <a:pt x="31775" y="26000"/>
                    <a:pt x="30483" y="27393"/>
                  </a:cubicBezTo>
                  <a:cubicBezTo>
                    <a:pt x="29201" y="26013"/>
                    <a:pt x="27409" y="25233"/>
                    <a:pt x="25528" y="25233"/>
                  </a:cubicBezTo>
                  <a:cubicBezTo>
                    <a:pt x="25044" y="25233"/>
                    <a:pt x="24560" y="25287"/>
                    <a:pt x="24085" y="25386"/>
                  </a:cubicBezTo>
                  <a:cubicBezTo>
                    <a:pt x="24116" y="21231"/>
                    <a:pt x="27290" y="19152"/>
                    <a:pt x="30465" y="19152"/>
                  </a:cubicBezTo>
                  <a:close/>
                  <a:moveTo>
                    <a:pt x="119325" y="25304"/>
                  </a:moveTo>
                  <a:cubicBezTo>
                    <a:pt x="121264" y="25304"/>
                    <a:pt x="123133" y="26108"/>
                    <a:pt x="124478" y="27563"/>
                  </a:cubicBezTo>
                  <a:cubicBezTo>
                    <a:pt x="124458" y="27563"/>
                    <a:pt x="124438" y="27563"/>
                    <a:pt x="124418" y="27563"/>
                  </a:cubicBezTo>
                  <a:cubicBezTo>
                    <a:pt x="122550" y="27563"/>
                    <a:pt x="120782" y="28392"/>
                    <a:pt x="119541" y="29696"/>
                  </a:cubicBezTo>
                  <a:cubicBezTo>
                    <a:pt x="119622" y="28110"/>
                    <a:pt x="119039" y="26604"/>
                    <a:pt x="118045" y="25421"/>
                  </a:cubicBezTo>
                  <a:cubicBezTo>
                    <a:pt x="118472" y="25342"/>
                    <a:pt x="118900" y="25304"/>
                    <a:pt x="119325" y="25304"/>
                  </a:cubicBezTo>
                  <a:close/>
                  <a:moveTo>
                    <a:pt x="129625" y="25304"/>
                  </a:moveTo>
                  <a:cubicBezTo>
                    <a:pt x="130050" y="25304"/>
                    <a:pt x="130477" y="25342"/>
                    <a:pt x="130903" y="25421"/>
                  </a:cubicBezTo>
                  <a:cubicBezTo>
                    <a:pt x="129908" y="26604"/>
                    <a:pt x="129326" y="28101"/>
                    <a:pt x="129415" y="29696"/>
                  </a:cubicBezTo>
                  <a:cubicBezTo>
                    <a:pt x="128165" y="28392"/>
                    <a:pt x="126398" y="27563"/>
                    <a:pt x="124538" y="27563"/>
                  </a:cubicBezTo>
                  <a:cubicBezTo>
                    <a:pt x="124518" y="27563"/>
                    <a:pt x="124498" y="27563"/>
                    <a:pt x="124478" y="27563"/>
                  </a:cubicBezTo>
                  <a:cubicBezTo>
                    <a:pt x="125816" y="26108"/>
                    <a:pt x="127690" y="25304"/>
                    <a:pt x="129625" y="25304"/>
                  </a:cubicBezTo>
                  <a:close/>
                  <a:moveTo>
                    <a:pt x="95793" y="25402"/>
                  </a:moveTo>
                  <a:cubicBezTo>
                    <a:pt x="97728" y="25402"/>
                    <a:pt x="99603" y="26205"/>
                    <a:pt x="100948" y="27653"/>
                  </a:cubicBezTo>
                  <a:lnTo>
                    <a:pt x="100948" y="27653"/>
                  </a:lnTo>
                  <a:cubicBezTo>
                    <a:pt x="100945" y="27653"/>
                    <a:pt x="100942" y="27653"/>
                    <a:pt x="100939" y="27653"/>
                  </a:cubicBezTo>
                  <a:cubicBezTo>
                    <a:pt x="100919" y="27652"/>
                    <a:pt x="100900" y="27652"/>
                    <a:pt x="100880" y="27652"/>
                  </a:cubicBezTo>
                  <a:cubicBezTo>
                    <a:pt x="99020" y="27652"/>
                    <a:pt x="97252" y="28491"/>
                    <a:pt x="96011" y="29794"/>
                  </a:cubicBezTo>
                  <a:cubicBezTo>
                    <a:pt x="96091" y="28199"/>
                    <a:pt x="95509" y="26703"/>
                    <a:pt x="94514" y="25520"/>
                  </a:cubicBezTo>
                  <a:cubicBezTo>
                    <a:pt x="94940" y="25441"/>
                    <a:pt x="95368" y="25402"/>
                    <a:pt x="95793" y="25402"/>
                  </a:cubicBezTo>
                  <a:close/>
                  <a:moveTo>
                    <a:pt x="82779" y="25411"/>
                  </a:moveTo>
                  <a:cubicBezTo>
                    <a:pt x="83204" y="25411"/>
                    <a:pt x="83632" y="25450"/>
                    <a:pt x="84057" y="25529"/>
                  </a:cubicBezTo>
                  <a:cubicBezTo>
                    <a:pt x="83063" y="26703"/>
                    <a:pt x="82480" y="28208"/>
                    <a:pt x="82570" y="29803"/>
                  </a:cubicBezTo>
                  <a:cubicBezTo>
                    <a:pt x="81320" y="28500"/>
                    <a:pt x="79561" y="27661"/>
                    <a:pt x="77692" y="27661"/>
                  </a:cubicBezTo>
                  <a:cubicBezTo>
                    <a:pt x="77672" y="27661"/>
                    <a:pt x="77653" y="27661"/>
                    <a:pt x="77633" y="27662"/>
                  </a:cubicBezTo>
                  <a:cubicBezTo>
                    <a:pt x="78970" y="26214"/>
                    <a:pt x="80844" y="25411"/>
                    <a:pt x="82779" y="25411"/>
                  </a:cubicBezTo>
                  <a:close/>
                  <a:moveTo>
                    <a:pt x="59128" y="25506"/>
                  </a:moveTo>
                  <a:cubicBezTo>
                    <a:pt x="59557" y="25506"/>
                    <a:pt x="59990" y="25546"/>
                    <a:pt x="60420" y="25628"/>
                  </a:cubicBezTo>
                  <a:cubicBezTo>
                    <a:pt x="59434" y="26801"/>
                    <a:pt x="58852" y="28307"/>
                    <a:pt x="58932" y="29893"/>
                  </a:cubicBezTo>
                  <a:cubicBezTo>
                    <a:pt x="57697" y="28596"/>
                    <a:pt x="55941" y="27760"/>
                    <a:pt x="54083" y="27760"/>
                  </a:cubicBezTo>
                  <a:cubicBezTo>
                    <a:pt x="54054" y="27760"/>
                    <a:pt x="54024" y="27760"/>
                    <a:pt x="53995" y="27760"/>
                  </a:cubicBezTo>
                  <a:cubicBezTo>
                    <a:pt x="53975" y="27760"/>
                    <a:pt x="53955" y="27760"/>
                    <a:pt x="53935" y="27760"/>
                  </a:cubicBezTo>
                  <a:cubicBezTo>
                    <a:pt x="52067" y="27760"/>
                    <a:pt x="50308" y="28589"/>
                    <a:pt x="49058" y="29893"/>
                  </a:cubicBezTo>
                  <a:cubicBezTo>
                    <a:pt x="49138" y="28307"/>
                    <a:pt x="48565" y="26801"/>
                    <a:pt x="47561" y="25619"/>
                  </a:cubicBezTo>
                  <a:lnTo>
                    <a:pt x="47561" y="25619"/>
                  </a:lnTo>
                  <a:lnTo>
                    <a:pt x="47570" y="25628"/>
                  </a:lnTo>
                  <a:cubicBezTo>
                    <a:pt x="48002" y="25546"/>
                    <a:pt x="48436" y="25506"/>
                    <a:pt x="48867" y="25506"/>
                  </a:cubicBezTo>
                  <a:cubicBezTo>
                    <a:pt x="50796" y="25506"/>
                    <a:pt x="52663" y="26308"/>
                    <a:pt x="54004" y="27751"/>
                  </a:cubicBezTo>
                  <a:cubicBezTo>
                    <a:pt x="55337" y="26308"/>
                    <a:pt x="57203" y="25506"/>
                    <a:pt x="59128" y="25506"/>
                  </a:cubicBezTo>
                  <a:close/>
                  <a:moveTo>
                    <a:pt x="25327" y="25613"/>
                  </a:moveTo>
                  <a:cubicBezTo>
                    <a:pt x="27257" y="25613"/>
                    <a:pt x="29124" y="26416"/>
                    <a:pt x="30465" y="27859"/>
                  </a:cubicBezTo>
                  <a:lnTo>
                    <a:pt x="30465" y="27859"/>
                  </a:lnTo>
                  <a:cubicBezTo>
                    <a:pt x="30462" y="27859"/>
                    <a:pt x="30459" y="27859"/>
                    <a:pt x="30456" y="27859"/>
                  </a:cubicBezTo>
                  <a:cubicBezTo>
                    <a:pt x="30436" y="27859"/>
                    <a:pt x="30416" y="27858"/>
                    <a:pt x="30397" y="27858"/>
                  </a:cubicBezTo>
                  <a:cubicBezTo>
                    <a:pt x="28528" y="27858"/>
                    <a:pt x="26769" y="28697"/>
                    <a:pt x="25519" y="30000"/>
                  </a:cubicBezTo>
                  <a:cubicBezTo>
                    <a:pt x="25608" y="28414"/>
                    <a:pt x="25026" y="26909"/>
                    <a:pt x="24031" y="25735"/>
                  </a:cubicBezTo>
                  <a:cubicBezTo>
                    <a:pt x="24463" y="25653"/>
                    <a:pt x="24897" y="25613"/>
                    <a:pt x="25327" y="25613"/>
                  </a:cubicBezTo>
                  <a:close/>
                  <a:moveTo>
                    <a:pt x="106136" y="30070"/>
                  </a:moveTo>
                  <a:cubicBezTo>
                    <a:pt x="106135" y="30070"/>
                    <a:pt x="106135" y="30070"/>
                    <a:pt x="106134" y="30070"/>
                  </a:cubicBezTo>
                  <a:lnTo>
                    <a:pt x="106134" y="30070"/>
                  </a:lnTo>
                  <a:lnTo>
                    <a:pt x="106136" y="30072"/>
                  </a:lnTo>
                  <a:cubicBezTo>
                    <a:pt x="106136" y="30071"/>
                    <a:pt x="106136" y="30071"/>
                    <a:pt x="106136" y="30070"/>
                  </a:cubicBezTo>
                  <a:close/>
                  <a:moveTo>
                    <a:pt x="70806" y="20910"/>
                  </a:moveTo>
                  <a:cubicBezTo>
                    <a:pt x="71297" y="20910"/>
                    <a:pt x="71792" y="20961"/>
                    <a:pt x="72283" y="21067"/>
                  </a:cubicBezTo>
                  <a:cubicBezTo>
                    <a:pt x="71289" y="22321"/>
                    <a:pt x="70742" y="23907"/>
                    <a:pt x="70939" y="25574"/>
                  </a:cubicBezTo>
                  <a:cubicBezTo>
                    <a:pt x="71449" y="25460"/>
                    <a:pt x="71962" y="25404"/>
                    <a:pt x="72472" y="25404"/>
                  </a:cubicBezTo>
                  <a:cubicBezTo>
                    <a:pt x="74409" y="25404"/>
                    <a:pt x="76285" y="26207"/>
                    <a:pt x="77633" y="27662"/>
                  </a:cubicBezTo>
                  <a:cubicBezTo>
                    <a:pt x="77615" y="27661"/>
                    <a:pt x="77597" y="27661"/>
                    <a:pt x="77578" y="27661"/>
                  </a:cubicBezTo>
                  <a:cubicBezTo>
                    <a:pt x="75520" y="27661"/>
                    <a:pt x="73598" y="28670"/>
                    <a:pt x="72346" y="30197"/>
                  </a:cubicBezTo>
                  <a:cubicBezTo>
                    <a:pt x="72748" y="26467"/>
                    <a:pt x="69425" y="23154"/>
                    <a:pt x="65707" y="23154"/>
                  </a:cubicBezTo>
                  <a:cubicBezTo>
                    <a:pt x="65692" y="23154"/>
                    <a:pt x="65677" y="23154"/>
                    <a:pt x="65662" y="23154"/>
                  </a:cubicBezTo>
                  <a:cubicBezTo>
                    <a:pt x="67004" y="21705"/>
                    <a:pt x="68876" y="20910"/>
                    <a:pt x="70806" y="20910"/>
                  </a:cubicBezTo>
                  <a:close/>
                  <a:moveTo>
                    <a:pt x="112818" y="23450"/>
                  </a:moveTo>
                  <a:cubicBezTo>
                    <a:pt x="115995" y="23450"/>
                    <a:pt x="119174" y="25529"/>
                    <a:pt x="119218" y="29687"/>
                  </a:cubicBezTo>
                  <a:cubicBezTo>
                    <a:pt x="118738" y="29582"/>
                    <a:pt x="118254" y="29531"/>
                    <a:pt x="117774" y="29531"/>
                  </a:cubicBezTo>
                  <a:cubicBezTo>
                    <a:pt x="115916" y="29531"/>
                    <a:pt x="114117" y="30298"/>
                    <a:pt x="112821" y="31694"/>
                  </a:cubicBezTo>
                  <a:cubicBezTo>
                    <a:pt x="111548" y="30314"/>
                    <a:pt x="109756" y="29534"/>
                    <a:pt x="107874" y="29534"/>
                  </a:cubicBezTo>
                  <a:cubicBezTo>
                    <a:pt x="107391" y="29534"/>
                    <a:pt x="106907" y="29588"/>
                    <a:pt x="106432" y="29687"/>
                  </a:cubicBezTo>
                  <a:cubicBezTo>
                    <a:pt x="106468" y="25529"/>
                    <a:pt x="109642" y="23450"/>
                    <a:pt x="112818" y="23450"/>
                  </a:cubicBezTo>
                  <a:close/>
                  <a:moveTo>
                    <a:pt x="136132" y="23450"/>
                  </a:moveTo>
                  <a:cubicBezTo>
                    <a:pt x="139308" y="23450"/>
                    <a:pt x="142484" y="25529"/>
                    <a:pt x="142525" y="29687"/>
                  </a:cubicBezTo>
                  <a:cubicBezTo>
                    <a:pt x="142051" y="29585"/>
                    <a:pt x="141574" y="29535"/>
                    <a:pt x="141100" y="29535"/>
                  </a:cubicBezTo>
                  <a:cubicBezTo>
                    <a:pt x="139242" y="29535"/>
                    <a:pt x="137437" y="30301"/>
                    <a:pt x="136145" y="31694"/>
                  </a:cubicBezTo>
                  <a:cubicBezTo>
                    <a:pt x="134863" y="30314"/>
                    <a:pt x="133071" y="29534"/>
                    <a:pt x="131190" y="29534"/>
                  </a:cubicBezTo>
                  <a:cubicBezTo>
                    <a:pt x="130706" y="29534"/>
                    <a:pt x="130222" y="29588"/>
                    <a:pt x="129747" y="29687"/>
                  </a:cubicBezTo>
                  <a:cubicBezTo>
                    <a:pt x="129783" y="25529"/>
                    <a:pt x="132957" y="23450"/>
                    <a:pt x="136132" y="23450"/>
                  </a:cubicBezTo>
                  <a:close/>
                  <a:moveTo>
                    <a:pt x="89290" y="23558"/>
                  </a:moveTo>
                  <a:cubicBezTo>
                    <a:pt x="92466" y="23558"/>
                    <a:pt x="95642" y="25636"/>
                    <a:pt x="95679" y="29792"/>
                  </a:cubicBezTo>
                  <a:lnTo>
                    <a:pt x="95679" y="29792"/>
                  </a:lnTo>
                  <a:cubicBezTo>
                    <a:pt x="95202" y="29689"/>
                    <a:pt x="94721" y="29638"/>
                    <a:pt x="94245" y="29638"/>
                  </a:cubicBezTo>
                  <a:cubicBezTo>
                    <a:pt x="92389" y="29638"/>
                    <a:pt x="90595" y="30406"/>
                    <a:pt x="89299" y="31801"/>
                  </a:cubicBezTo>
                  <a:cubicBezTo>
                    <a:pt x="88025" y="30429"/>
                    <a:pt x="86246" y="29642"/>
                    <a:pt x="84376" y="29642"/>
                  </a:cubicBezTo>
                  <a:cubicBezTo>
                    <a:pt x="84365" y="29642"/>
                    <a:pt x="84355" y="29642"/>
                    <a:pt x="84344" y="29642"/>
                  </a:cubicBezTo>
                  <a:cubicBezTo>
                    <a:pt x="83860" y="29642"/>
                    <a:pt x="83376" y="29687"/>
                    <a:pt x="82902" y="29794"/>
                  </a:cubicBezTo>
                  <a:cubicBezTo>
                    <a:pt x="82937" y="25637"/>
                    <a:pt x="86114" y="23558"/>
                    <a:pt x="89290" y="23558"/>
                  </a:cubicBezTo>
                  <a:close/>
                  <a:moveTo>
                    <a:pt x="42335" y="23651"/>
                  </a:moveTo>
                  <a:cubicBezTo>
                    <a:pt x="45511" y="23651"/>
                    <a:pt x="48686" y="25727"/>
                    <a:pt x="48726" y="29884"/>
                  </a:cubicBezTo>
                  <a:cubicBezTo>
                    <a:pt x="48251" y="29782"/>
                    <a:pt x="47772" y="29732"/>
                    <a:pt x="47298" y="29732"/>
                  </a:cubicBezTo>
                  <a:cubicBezTo>
                    <a:pt x="45434" y="29732"/>
                    <a:pt x="43630" y="30499"/>
                    <a:pt x="42337" y="31891"/>
                  </a:cubicBezTo>
                  <a:cubicBezTo>
                    <a:pt x="41056" y="30511"/>
                    <a:pt x="39264" y="29731"/>
                    <a:pt x="37382" y="29731"/>
                  </a:cubicBezTo>
                  <a:cubicBezTo>
                    <a:pt x="36898" y="29731"/>
                    <a:pt x="36415" y="29785"/>
                    <a:pt x="35940" y="29884"/>
                  </a:cubicBezTo>
                  <a:cubicBezTo>
                    <a:pt x="35980" y="25729"/>
                    <a:pt x="39158" y="23651"/>
                    <a:pt x="42335" y="23651"/>
                  </a:cubicBezTo>
                  <a:close/>
                  <a:moveTo>
                    <a:pt x="65651" y="23651"/>
                  </a:moveTo>
                  <a:cubicBezTo>
                    <a:pt x="68826" y="23651"/>
                    <a:pt x="72001" y="25727"/>
                    <a:pt x="72041" y="29884"/>
                  </a:cubicBezTo>
                  <a:cubicBezTo>
                    <a:pt x="71568" y="29782"/>
                    <a:pt x="71091" y="29732"/>
                    <a:pt x="70617" y="29732"/>
                  </a:cubicBezTo>
                  <a:cubicBezTo>
                    <a:pt x="68758" y="29732"/>
                    <a:pt x="66952" y="30499"/>
                    <a:pt x="65653" y="31891"/>
                  </a:cubicBezTo>
                  <a:cubicBezTo>
                    <a:pt x="64371" y="30511"/>
                    <a:pt x="62579" y="29731"/>
                    <a:pt x="60697" y="29731"/>
                  </a:cubicBezTo>
                  <a:cubicBezTo>
                    <a:pt x="60214" y="29731"/>
                    <a:pt x="59730" y="29785"/>
                    <a:pt x="59255" y="29884"/>
                  </a:cubicBezTo>
                  <a:cubicBezTo>
                    <a:pt x="59295" y="25729"/>
                    <a:pt x="62473" y="23651"/>
                    <a:pt x="65651" y="23651"/>
                  </a:cubicBezTo>
                  <a:close/>
                  <a:moveTo>
                    <a:pt x="18808" y="23757"/>
                  </a:moveTo>
                  <a:cubicBezTo>
                    <a:pt x="21978" y="23757"/>
                    <a:pt x="25149" y="25829"/>
                    <a:pt x="25196" y="29978"/>
                  </a:cubicBezTo>
                  <a:lnTo>
                    <a:pt x="25196" y="29978"/>
                  </a:lnTo>
                  <a:cubicBezTo>
                    <a:pt x="24721" y="29876"/>
                    <a:pt x="24243" y="29826"/>
                    <a:pt x="23769" y="29826"/>
                  </a:cubicBezTo>
                  <a:cubicBezTo>
                    <a:pt x="21911" y="29826"/>
                    <a:pt x="20114" y="30592"/>
                    <a:pt x="18825" y="31981"/>
                  </a:cubicBezTo>
                  <a:cubicBezTo>
                    <a:pt x="17544" y="30610"/>
                    <a:pt x="15752" y="29821"/>
                    <a:pt x="13870" y="29821"/>
                  </a:cubicBezTo>
                  <a:cubicBezTo>
                    <a:pt x="13386" y="29830"/>
                    <a:pt x="12902" y="29875"/>
                    <a:pt x="12427" y="29982"/>
                  </a:cubicBezTo>
                  <a:cubicBezTo>
                    <a:pt x="12463" y="25834"/>
                    <a:pt x="15635" y="23757"/>
                    <a:pt x="18808" y="23757"/>
                  </a:cubicBezTo>
                  <a:close/>
                  <a:moveTo>
                    <a:pt x="117967" y="29909"/>
                  </a:moveTo>
                  <a:cubicBezTo>
                    <a:pt x="118392" y="29909"/>
                    <a:pt x="118820" y="29948"/>
                    <a:pt x="119245" y="30027"/>
                  </a:cubicBezTo>
                  <a:cubicBezTo>
                    <a:pt x="118253" y="31208"/>
                    <a:pt x="117671" y="32700"/>
                    <a:pt x="117757" y="34292"/>
                  </a:cubicBezTo>
                  <a:lnTo>
                    <a:pt x="117757" y="34292"/>
                  </a:lnTo>
                  <a:cubicBezTo>
                    <a:pt x="116507" y="32989"/>
                    <a:pt x="114740" y="32159"/>
                    <a:pt x="112880" y="32159"/>
                  </a:cubicBezTo>
                  <a:cubicBezTo>
                    <a:pt x="112860" y="32159"/>
                    <a:pt x="112840" y="32160"/>
                    <a:pt x="112821" y="32160"/>
                  </a:cubicBezTo>
                  <a:cubicBezTo>
                    <a:pt x="114158" y="30712"/>
                    <a:pt x="116031" y="29909"/>
                    <a:pt x="117967" y="29909"/>
                  </a:cubicBezTo>
                  <a:close/>
                  <a:moveTo>
                    <a:pt x="84144" y="30017"/>
                  </a:moveTo>
                  <a:cubicBezTo>
                    <a:pt x="86080" y="30017"/>
                    <a:pt x="87953" y="30820"/>
                    <a:pt x="89290" y="32267"/>
                  </a:cubicBezTo>
                  <a:cubicBezTo>
                    <a:pt x="89271" y="32267"/>
                    <a:pt x="89251" y="32267"/>
                    <a:pt x="89231" y="32267"/>
                  </a:cubicBezTo>
                  <a:cubicBezTo>
                    <a:pt x="87362" y="32267"/>
                    <a:pt x="85595" y="33105"/>
                    <a:pt x="84353" y="34409"/>
                  </a:cubicBezTo>
                  <a:cubicBezTo>
                    <a:pt x="84443" y="32814"/>
                    <a:pt x="83851" y="31317"/>
                    <a:pt x="82866" y="30135"/>
                  </a:cubicBezTo>
                  <a:cubicBezTo>
                    <a:pt x="83291" y="30056"/>
                    <a:pt x="83719" y="30017"/>
                    <a:pt x="84144" y="30017"/>
                  </a:cubicBezTo>
                  <a:close/>
                  <a:moveTo>
                    <a:pt x="94437" y="30017"/>
                  </a:moveTo>
                  <a:cubicBezTo>
                    <a:pt x="94862" y="30017"/>
                    <a:pt x="95289" y="30056"/>
                    <a:pt x="95715" y="30135"/>
                  </a:cubicBezTo>
                  <a:cubicBezTo>
                    <a:pt x="94729" y="31317"/>
                    <a:pt x="94138" y="32814"/>
                    <a:pt x="94228" y="34409"/>
                  </a:cubicBezTo>
                  <a:cubicBezTo>
                    <a:pt x="92977" y="33105"/>
                    <a:pt x="91218" y="32267"/>
                    <a:pt x="89350" y="32267"/>
                  </a:cubicBezTo>
                  <a:cubicBezTo>
                    <a:pt x="89333" y="32267"/>
                    <a:pt x="89316" y="32267"/>
                    <a:pt x="89299" y="32267"/>
                  </a:cubicBezTo>
                  <a:lnTo>
                    <a:pt x="89299" y="32267"/>
                  </a:lnTo>
                  <a:cubicBezTo>
                    <a:pt x="90637" y="30820"/>
                    <a:pt x="92504" y="30017"/>
                    <a:pt x="94437" y="30017"/>
                  </a:cubicBezTo>
                  <a:close/>
                  <a:moveTo>
                    <a:pt x="47484" y="30107"/>
                  </a:moveTo>
                  <a:cubicBezTo>
                    <a:pt x="47908" y="30107"/>
                    <a:pt x="48336" y="30145"/>
                    <a:pt x="48762" y="30224"/>
                  </a:cubicBezTo>
                  <a:cubicBezTo>
                    <a:pt x="47767" y="31407"/>
                    <a:pt x="47185" y="32912"/>
                    <a:pt x="47275" y="34498"/>
                  </a:cubicBezTo>
                  <a:cubicBezTo>
                    <a:pt x="46024" y="33195"/>
                    <a:pt x="44256" y="32357"/>
                    <a:pt x="42396" y="32357"/>
                  </a:cubicBezTo>
                  <a:cubicBezTo>
                    <a:pt x="42377" y="32357"/>
                    <a:pt x="42357" y="32357"/>
                    <a:pt x="42337" y="32357"/>
                  </a:cubicBezTo>
                  <a:cubicBezTo>
                    <a:pt x="43675" y="30909"/>
                    <a:pt x="45548" y="30107"/>
                    <a:pt x="47484" y="30107"/>
                  </a:cubicBezTo>
                  <a:close/>
                  <a:moveTo>
                    <a:pt x="60497" y="30107"/>
                  </a:moveTo>
                  <a:cubicBezTo>
                    <a:pt x="62433" y="30107"/>
                    <a:pt x="64308" y="30911"/>
                    <a:pt x="65653" y="32366"/>
                  </a:cubicBezTo>
                  <a:lnTo>
                    <a:pt x="65653" y="32366"/>
                  </a:lnTo>
                  <a:cubicBezTo>
                    <a:pt x="65650" y="32366"/>
                    <a:pt x="65647" y="32366"/>
                    <a:pt x="65644" y="32366"/>
                  </a:cubicBezTo>
                  <a:cubicBezTo>
                    <a:pt x="65624" y="32366"/>
                    <a:pt x="65604" y="32366"/>
                    <a:pt x="65584" y="32366"/>
                  </a:cubicBezTo>
                  <a:cubicBezTo>
                    <a:pt x="63715" y="32366"/>
                    <a:pt x="61957" y="33195"/>
                    <a:pt x="60706" y="34498"/>
                  </a:cubicBezTo>
                  <a:cubicBezTo>
                    <a:pt x="60796" y="32912"/>
                    <a:pt x="60214" y="31407"/>
                    <a:pt x="59219" y="30224"/>
                  </a:cubicBezTo>
                  <a:cubicBezTo>
                    <a:pt x="59644" y="30145"/>
                    <a:pt x="60072" y="30107"/>
                    <a:pt x="60497" y="30107"/>
                  </a:cubicBezTo>
                  <a:close/>
                  <a:moveTo>
                    <a:pt x="106093" y="25399"/>
                  </a:moveTo>
                  <a:cubicBezTo>
                    <a:pt x="106554" y="25399"/>
                    <a:pt x="107019" y="25445"/>
                    <a:pt x="107480" y="25538"/>
                  </a:cubicBezTo>
                  <a:cubicBezTo>
                    <a:pt x="106477" y="26801"/>
                    <a:pt x="105930" y="28395"/>
                    <a:pt x="106136" y="30070"/>
                  </a:cubicBezTo>
                  <a:lnTo>
                    <a:pt x="106136" y="30070"/>
                  </a:lnTo>
                  <a:cubicBezTo>
                    <a:pt x="106645" y="29957"/>
                    <a:pt x="107158" y="29902"/>
                    <a:pt x="107667" y="29902"/>
                  </a:cubicBezTo>
                  <a:cubicBezTo>
                    <a:pt x="109601" y="29902"/>
                    <a:pt x="111474" y="30700"/>
                    <a:pt x="112821" y="32160"/>
                  </a:cubicBezTo>
                  <a:cubicBezTo>
                    <a:pt x="112802" y="32160"/>
                    <a:pt x="112783" y="32160"/>
                    <a:pt x="112764" y="32160"/>
                  </a:cubicBezTo>
                  <a:cubicBezTo>
                    <a:pt x="110778" y="32160"/>
                    <a:pt x="108911" y="33096"/>
                    <a:pt x="107659" y="34543"/>
                  </a:cubicBezTo>
                  <a:cubicBezTo>
                    <a:pt x="107785" y="32877"/>
                    <a:pt x="107175" y="31300"/>
                    <a:pt x="106127" y="30072"/>
                  </a:cubicBezTo>
                  <a:cubicBezTo>
                    <a:pt x="106130" y="30071"/>
                    <a:pt x="106132" y="30071"/>
                    <a:pt x="106134" y="30070"/>
                  </a:cubicBezTo>
                  <a:lnTo>
                    <a:pt x="106134" y="30070"/>
                  </a:lnTo>
                  <a:lnTo>
                    <a:pt x="106127" y="30063"/>
                  </a:lnTo>
                  <a:cubicBezTo>
                    <a:pt x="104875" y="28607"/>
                    <a:pt x="102990" y="27652"/>
                    <a:pt x="100995" y="27652"/>
                  </a:cubicBezTo>
                  <a:cubicBezTo>
                    <a:pt x="100979" y="27652"/>
                    <a:pt x="100964" y="27652"/>
                    <a:pt x="100948" y="27653"/>
                  </a:cubicBezTo>
                  <a:lnTo>
                    <a:pt x="100948" y="27653"/>
                  </a:lnTo>
                  <a:cubicBezTo>
                    <a:pt x="102286" y="26199"/>
                    <a:pt x="104161" y="25399"/>
                    <a:pt x="106093" y="25399"/>
                  </a:cubicBezTo>
                  <a:close/>
                  <a:moveTo>
                    <a:pt x="13651" y="30209"/>
                  </a:moveTo>
                  <a:cubicBezTo>
                    <a:pt x="15587" y="30209"/>
                    <a:pt x="17458" y="31009"/>
                    <a:pt x="18799" y="32455"/>
                  </a:cubicBezTo>
                  <a:lnTo>
                    <a:pt x="18799" y="32455"/>
                  </a:lnTo>
                  <a:cubicBezTo>
                    <a:pt x="18788" y="32455"/>
                    <a:pt x="18777" y="32455"/>
                    <a:pt x="18766" y="32455"/>
                  </a:cubicBezTo>
                  <a:cubicBezTo>
                    <a:pt x="16897" y="32455"/>
                    <a:pt x="15129" y="33294"/>
                    <a:pt x="13888" y="34597"/>
                  </a:cubicBezTo>
                  <a:cubicBezTo>
                    <a:pt x="13968" y="33002"/>
                    <a:pt x="13386" y="31497"/>
                    <a:pt x="12391" y="30323"/>
                  </a:cubicBezTo>
                  <a:cubicBezTo>
                    <a:pt x="12811" y="30247"/>
                    <a:pt x="13233" y="30209"/>
                    <a:pt x="13651" y="30209"/>
                  </a:cubicBezTo>
                  <a:close/>
                  <a:moveTo>
                    <a:pt x="23971" y="30205"/>
                  </a:moveTo>
                  <a:cubicBezTo>
                    <a:pt x="24396" y="30205"/>
                    <a:pt x="24824" y="30244"/>
                    <a:pt x="25250" y="30323"/>
                  </a:cubicBezTo>
                  <a:cubicBezTo>
                    <a:pt x="24255" y="31497"/>
                    <a:pt x="23673" y="33002"/>
                    <a:pt x="23753" y="34597"/>
                  </a:cubicBezTo>
                  <a:cubicBezTo>
                    <a:pt x="22512" y="33294"/>
                    <a:pt x="20744" y="32455"/>
                    <a:pt x="18884" y="32455"/>
                  </a:cubicBezTo>
                  <a:cubicBezTo>
                    <a:pt x="18864" y="32455"/>
                    <a:pt x="18845" y="32455"/>
                    <a:pt x="18825" y="32455"/>
                  </a:cubicBezTo>
                  <a:cubicBezTo>
                    <a:pt x="20162" y="31008"/>
                    <a:pt x="22036" y="30205"/>
                    <a:pt x="23971" y="30205"/>
                  </a:cubicBezTo>
                  <a:close/>
                  <a:moveTo>
                    <a:pt x="35606" y="25605"/>
                  </a:moveTo>
                  <a:cubicBezTo>
                    <a:pt x="36068" y="25605"/>
                    <a:pt x="36534" y="25651"/>
                    <a:pt x="36997" y="25744"/>
                  </a:cubicBezTo>
                  <a:cubicBezTo>
                    <a:pt x="35993" y="26999"/>
                    <a:pt x="35438" y="28593"/>
                    <a:pt x="35644" y="30269"/>
                  </a:cubicBezTo>
                  <a:cubicBezTo>
                    <a:pt x="36150" y="30158"/>
                    <a:pt x="36661" y="30103"/>
                    <a:pt x="37168" y="30103"/>
                  </a:cubicBezTo>
                  <a:cubicBezTo>
                    <a:pt x="39104" y="30103"/>
                    <a:pt x="40980" y="30899"/>
                    <a:pt x="42329" y="32357"/>
                  </a:cubicBezTo>
                  <a:lnTo>
                    <a:pt x="42329" y="32357"/>
                  </a:lnTo>
                  <a:cubicBezTo>
                    <a:pt x="42313" y="32357"/>
                    <a:pt x="42297" y="32357"/>
                    <a:pt x="42282" y="32357"/>
                  </a:cubicBezTo>
                  <a:cubicBezTo>
                    <a:pt x="40295" y="32357"/>
                    <a:pt x="38428" y="33302"/>
                    <a:pt x="37176" y="34749"/>
                  </a:cubicBezTo>
                  <a:cubicBezTo>
                    <a:pt x="37302" y="33074"/>
                    <a:pt x="36692" y="31497"/>
                    <a:pt x="35644" y="30269"/>
                  </a:cubicBezTo>
                  <a:cubicBezTo>
                    <a:pt x="34392" y="28813"/>
                    <a:pt x="32507" y="27858"/>
                    <a:pt x="30511" y="27858"/>
                  </a:cubicBezTo>
                  <a:cubicBezTo>
                    <a:pt x="30496" y="27858"/>
                    <a:pt x="30480" y="27859"/>
                    <a:pt x="30465" y="27859"/>
                  </a:cubicBezTo>
                  <a:lnTo>
                    <a:pt x="30465" y="27859"/>
                  </a:lnTo>
                  <a:cubicBezTo>
                    <a:pt x="31803" y="26405"/>
                    <a:pt x="33672" y="25605"/>
                    <a:pt x="35606" y="25605"/>
                  </a:cubicBezTo>
                  <a:close/>
                  <a:moveTo>
                    <a:pt x="124475" y="28056"/>
                  </a:moveTo>
                  <a:cubicBezTo>
                    <a:pt x="127650" y="28056"/>
                    <a:pt x="130827" y="30135"/>
                    <a:pt x="130867" y="34292"/>
                  </a:cubicBezTo>
                  <a:cubicBezTo>
                    <a:pt x="130389" y="34187"/>
                    <a:pt x="129906" y="34136"/>
                    <a:pt x="129427" y="34136"/>
                  </a:cubicBezTo>
                  <a:cubicBezTo>
                    <a:pt x="127574" y="34136"/>
                    <a:pt x="125776" y="34904"/>
                    <a:pt x="124487" y="36299"/>
                  </a:cubicBezTo>
                  <a:cubicBezTo>
                    <a:pt x="123213" y="34927"/>
                    <a:pt x="121434" y="34140"/>
                    <a:pt x="119564" y="34140"/>
                  </a:cubicBezTo>
                  <a:cubicBezTo>
                    <a:pt x="119553" y="34140"/>
                    <a:pt x="119543" y="34140"/>
                    <a:pt x="119532" y="34140"/>
                  </a:cubicBezTo>
                  <a:cubicBezTo>
                    <a:pt x="119048" y="34140"/>
                    <a:pt x="118564" y="34185"/>
                    <a:pt x="118089" y="34292"/>
                  </a:cubicBezTo>
                  <a:cubicBezTo>
                    <a:pt x="118125" y="30135"/>
                    <a:pt x="121299" y="28056"/>
                    <a:pt x="124475" y="28056"/>
                  </a:cubicBezTo>
                  <a:close/>
                  <a:moveTo>
                    <a:pt x="100943" y="28163"/>
                  </a:moveTo>
                  <a:cubicBezTo>
                    <a:pt x="104120" y="28163"/>
                    <a:pt x="107296" y="30242"/>
                    <a:pt x="107337" y="34400"/>
                  </a:cubicBezTo>
                  <a:cubicBezTo>
                    <a:pt x="106858" y="34295"/>
                    <a:pt x="106375" y="34244"/>
                    <a:pt x="105896" y="34244"/>
                  </a:cubicBezTo>
                  <a:cubicBezTo>
                    <a:pt x="104045" y="34244"/>
                    <a:pt x="102248" y="35008"/>
                    <a:pt x="100952" y="36393"/>
                  </a:cubicBezTo>
                  <a:lnTo>
                    <a:pt x="100952" y="36393"/>
                  </a:lnTo>
                  <a:cubicBezTo>
                    <a:pt x="99679" y="35024"/>
                    <a:pt x="97893" y="34247"/>
                    <a:pt x="96025" y="34247"/>
                  </a:cubicBezTo>
                  <a:cubicBezTo>
                    <a:pt x="96014" y="34247"/>
                    <a:pt x="96004" y="34247"/>
                    <a:pt x="95993" y="34248"/>
                  </a:cubicBezTo>
                  <a:cubicBezTo>
                    <a:pt x="95509" y="34248"/>
                    <a:pt x="95025" y="34292"/>
                    <a:pt x="94550" y="34400"/>
                  </a:cubicBezTo>
                  <a:cubicBezTo>
                    <a:pt x="94590" y="30242"/>
                    <a:pt x="97767" y="28163"/>
                    <a:pt x="100943" y="28163"/>
                  </a:cubicBezTo>
                  <a:close/>
                  <a:moveTo>
                    <a:pt x="77631" y="28160"/>
                  </a:moveTo>
                  <a:cubicBezTo>
                    <a:pt x="80803" y="28160"/>
                    <a:pt x="83975" y="30235"/>
                    <a:pt x="84021" y="34387"/>
                  </a:cubicBezTo>
                  <a:lnTo>
                    <a:pt x="84021" y="34387"/>
                  </a:lnTo>
                  <a:cubicBezTo>
                    <a:pt x="83552" y="34288"/>
                    <a:pt x="83080" y="34239"/>
                    <a:pt x="82612" y="34239"/>
                  </a:cubicBezTo>
                  <a:cubicBezTo>
                    <a:pt x="80751" y="34239"/>
                    <a:pt x="78950" y="35006"/>
                    <a:pt x="77651" y="36398"/>
                  </a:cubicBezTo>
                  <a:cubicBezTo>
                    <a:pt x="76377" y="35026"/>
                    <a:pt x="74589" y="34247"/>
                    <a:pt x="72710" y="34247"/>
                  </a:cubicBezTo>
                  <a:cubicBezTo>
                    <a:pt x="72699" y="34247"/>
                    <a:pt x="72688" y="34247"/>
                    <a:pt x="72678" y="34248"/>
                  </a:cubicBezTo>
                  <a:cubicBezTo>
                    <a:pt x="72194" y="34248"/>
                    <a:pt x="71710" y="34292"/>
                    <a:pt x="71235" y="34400"/>
                  </a:cubicBezTo>
                  <a:cubicBezTo>
                    <a:pt x="71275" y="30241"/>
                    <a:pt x="74454" y="28160"/>
                    <a:pt x="77631" y="28160"/>
                  </a:cubicBezTo>
                  <a:close/>
                  <a:moveTo>
                    <a:pt x="53992" y="28260"/>
                  </a:moveTo>
                  <a:cubicBezTo>
                    <a:pt x="57167" y="28260"/>
                    <a:pt x="60343" y="30336"/>
                    <a:pt x="60384" y="34488"/>
                  </a:cubicBezTo>
                  <a:lnTo>
                    <a:pt x="60384" y="34488"/>
                  </a:lnTo>
                  <a:cubicBezTo>
                    <a:pt x="59912" y="34387"/>
                    <a:pt x="59436" y="34338"/>
                    <a:pt x="58965" y="34338"/>
                  </a:cubicBezTo>
                  <a:cubicBezTo>
                    <a:pt x="57104" y="34338"/>
                    <a:pt x="55304" y="35104"/>
                    <a:pt x="54004" y="36497"/>
                  </a:cubicBezTo>
                  <a:cubicBezTo>
                    <a:pt x="52723" y="35117"/>
                    <a:pt x="50931" y="34337"/>
                    <a:pt x="49049" y="34337"/>
                  </a:cubicBezTo>
                  <a:cubicBezTo>
                    <a:pt x="48565" y="34337"/>
                    <a:pt x="48081" y="34391"/>
                    <a:pt x="47606" y="34489"/>
                  </a:cubicBezTo>
                  <a:cubicBezTo>
                    <a:pt x="47642" y="30336"/>
                    <a:pt x="50816" y="28260"/>
                    <a:pt x="53992" y="28260"/>
                  </a:cubicBezTo>
                  <a:close/>
                  <a:moveTo>
                    <a:pt x="7166" y="28348"/>
                  </a:moveTo>
                  <a:cubicBezTo>
                    <a:pt x="10341" y="28348"/>
                    <a:pt x="13516" y="30427"/>
                    <a:pt x="13556" y="34588"/>
                  </a:cubicBezTo>
                  <a:cubicBezTo>
                    <a:pt x="13083" y="34486"/>
                    <a:pt x="12605" y="34436"/>
                    <a:pt x="12131" y="34436"/>
                  </a:cubicBezTo>
                  <a:cubicBezTo>
                    <a:pt x="10273" y="34436"/>
                    <a:pt x="8469" y="35201"/>
                    <a:pt x="7176" y="36586"/>
                  </a:cubicBezTo>
                  <a:cubicBezTo>
                    <a:pt x="5893" y="35223"/>
                    <a:pt x="4106" y="34445"/>
                    <a:pt x="2227" y="34445"/>
                  </a:cubicBezTo>
                  <a:cubicBezTo>
                    <a:pt x="2216" y="34445"/>
                    <a:pt x="2205" y="34445"/>
                    <a:pt x="2194" y="34445"/>
                  </a:cubicBezTo>
                  <a:lnTo>
                    <a:pt x="2212" y="34427"/>
                  </a:lnTo>
                  <a:cubicBezTo>
                    <a:pt x="1728" y="34427"/>
                    <a:pt x="1245" y="34481"/>
                    <a:pt x="770" y="34588"/>
                  </a:cubicBezTo>
                  <a:cubicBezTo>
                    <a:pt x="810" y="30429"/>
                    <a:pt x="3988" y="28348"/>
                    <a:pt x="7166" y="28348"/>
                  </a:cubicBezTo>
                  <a:close/>
                  <a:moveTo>
                    <a:pt x="30465" y="28364"/>
                  </a:moveTo>
                  <a:cubicBezTo>
                    <a:pt x="33638" y="28364"/>
                    <a:pt x="36811" y="30439"/>
                    <a:pt x="36854" y="34593"/>
                  </a:cubicBezTo>
                  <a:lnTo>
                    <a:pt x="36854" y="34593"/>
                  </a:lnTo>
                  <a:cubicBezTo>
                    <a:pt x="36384" y="34494"/>
                    <a:pt x="35912" y="34445"/>
                    <a:pt x="35443" y="34445"/>
                  </a:cubicBezTo>
                  <a:cubicBezTo>
                    <a:pt x="33580" y="34445"/>
                    <a:pt x="31775" y="35212"/>
                    <a:pt x="30483" y="36604"/>
                  </a:cubicBezTo>
                  <a:cubicBezTo>
                    <a:pt x="29201" y="35224"/>
                    <a:pt x="27409" y="34445"/>
                    <a:pt x="25528" y="34445"/>
                  </a:cubicBezTo>
                  <a:cubicBezTo>
                    <a:pt x="25044" y="34445"/>
                    <a:pt x="24560" y="34498"/>
                    <a:pt x="24085" y="34597"/>
                  </a:cubicBezTo>
                  <a:cubicBezTo>
                    <a:pt x="24116" y="30443"/>
                    <a:pt x="27290" y="28364"/>
                    <a:pt x="30465" y="28364"/>
                  </a:cubicBezTo>
                  <a:close/>
                  <a:moveTo>
                    <a:pt x="119327" y="34515"/>
                  </a:moveTo>
                  <a:cubicBezTo>
                    <a:pt x="121267" y="34515"/>
                    <a:pt x="123141" y="35318"/>
                    <a:pt x="124478" y="36765"/>
                  </a:cubicBezTo>
                  <a:cubicBezTo>
                    <a:pt x="124458" y="36765"/>
                    <a:pt x="124439" y="36765"/>
                    <a:pt x="124419" y="36765"/>
                  </a:cubicBezTo>
                  <a:cubicBezTo>
                    <a:pt x="122550" y="36765"/>
                    <a:pt x="120782" y="37604"/>
                    <a:pt x="119541" y="38907"/>
                  </a:cubicBezTo>
                  <a:cubicBezTo>
                    <a:pt x="119622" y="37312"/>
                    <a:pt x="119039" y="35816"/>
                    <a:pt x="118045" y="34633"/>
                  </a:cubicBezTo>
                  <a:cubicBezTo>
                    <a:pt x="118472" y="34554"/>
                    <a:pt x="118901" y="34515"/>
                    <a:pt x="119327" y="34515"/>
                  </a:cubicBezTo>
                  <a:close/>
                  <a:moveTo>
                    <a:pt x="129624" y="34515"/>
                  </a:moveTo>
                  <a:cubicBezTo>
                    <a:pt x="130049" y="34515"/>
                    <a:pt x="130477" y="34554"/>
                    <a:pt x="130903" y="34633"/>
                  </a:cubicBezTo>
                  <a:cubicBezTo>
                    <a:pt x="129908" y="35816"/>
                    <a:pt x="129326" y="37312"/>
                    <a:pt x="129415" y="38907"/>
                  </a:cubicBezTo>
                  <a:cubicBezTo>
                    <a:pt x="128165" y="37604"/>
                    <a:pt x="126397" y="36765"/>
                    <a:pt x="124537" y="36765"/>
                  </a:cubicBezTo>
                  <a:cubicBezTo>
                    <a:pt x="124517" y="36765"/>
                    <a:pt x="124498" y="36765"/>
                    <a:pt x="124478" y="36765"/>
                  </a:cubicBezTo>
                  <a:cubicBezTo>
                    <a:pt x="125815" y="35318"/>
                    <a:pt x="127689" y="34515"/>
                    <a:pt x="129624" y="34515"/>
                  </a:cubicBezTo>
                  <a:close/>
                  <a:moveTo>
                    <a:pt x="82770" y="34620"/>
                  </a:moveTo>
                  <a:cubicBezTo>
                    <a:pt x="83198" y="34620"/>
                    <a:pt x="83629" y="34660"/>
                    <a:pt x="84057" y="34740"/>
                  </a:cubicBezTo>
                  <a:cubicBezTo>
                    <a:pt x="83556" y="35341"/>
                    <a:pt x="83152" y="36031"/>
                    <a:pt x="82893" y="36765"/>
                  </a:cubicBezTo>
                  <a:lnTo>
                    <a:pt x="82875" y="36765"/>
                  </a:lnTo>
                  <a:cubicBezTo>
                    <a:pt x="82633" y="37473"/>
                    <a:pt x="82534" y="38208"/>
                    <a:pt x="82570" y="38952"/>
                  </a:cubicBezTo>
                  <a:cubicBezTo>
                    <a:pt x="81324" y="37644"/>
                    <a:pt x="79559" y="36810"/>
                    <a:pt x="77695" y="36810"/>
                  </a:cubicBezTo>
                  <a:cubicBezTo>
                    <a:pt x="79026" y="35399"/>
                    <a:pt x="80871" y="34620"/>
                    <a:pt x="82770" y="34620"/>
                  </a:cubicBezTo>
                  <a:close/>
                  <a:moveTo>
                    <a:pt x="95806" y="34620"/>
                  </a:moveTo>
                  <a:cubicBezTo>
                    <a:pt x="97710" y="34620"/>
                    <a:pt x="99556" y="35399"/>
                    <a:pt x="100894" y="36810"/>
                  </a:cubicBezTo>
                  <a:cubicBezTo>
                    <a:pt x="99021" y="36810"/>
                    <a:pt x="97256" y="37644"/>
                    <a:pt x="96011" y="38952"/>
                  </a:cubicBezTo>
                  <a:cubicBezTo>
                    <a:pt x="96047" y="38208"/>
                    <a:pt x="95948" y="37473"/>
                    <a:pt x="95706" y="36765"/>
                  </a:cubicBezTo>
                  <a:lnTo>
                    <a:pt x="95679" y="36765"/>
                  </a:lnTo>
                  <a:cubicBezTo>
                    <a:pt x="95419" y="36031"/>
                    <a:pt x="95025" y="35341"/>
                    <a:pt x="94514" y="34740"/>
                  </a:cubicBezTo>
                  <a:cubicBezTo>
                    <a:pt x="94944" y="34660"/>
                    <a:pt x="95377" y="34620"/>
                    <a:pt x="95806" y="34620"/>
                  </a:cubicBezTo>
                  <a:close/>
                  <a:moveTo>
                    <a:pt x="59142" y="34720"/>
                  </a:moveTo>
                  <a:cubicBezTo>
                    <a:pt x="59570" y="34720"/>
                    <a:pt x="60000" y="34759"/>
                    <a:pt x="60429" y="34839"/>
                  </a:cubicBezTo>
                  <a:cubicBezTo>
                    <a:pt x="59434" y="36022"/>
                    <a:pt x="58852" y="37518"/>
                    <a:pt x="58941" y="39113"/>
                  </a:cubicBezTo>
                  <a:cubicBezTo>
                    <a:pt x="57691" y="37810"/>
                    <a:pt x="55923" y="36971"/>
                    <a:pt x="54063" y="36971"/>
                  </a:cubicBezTo>
                  <a:cubicBezTo>
                    <a:pt x="54043" y="36971"/>
                    <a:pt x="54024" y="36971"/>
                    <a:pt x="54004" y="36972"/>
                  </a:cubicBezTo>
                  <a:cubicBezTo>
                    <a:pt x="53984" y="36971"/>
                    <a:pt x="53964" y="36971"/>
                    <a:pt x="53945" y="36971"/>
                  </a:cubicBezTo>
                  <a:cubicBezTo>
                    <a:pt x="52076" y="36971"/>
                    <a:pt x="50308" y="37810"/>
                    <a:pt x="49067" y="39113"/>
                  </a:cubicBezTo>
                  <a:cubicBezTo>
                    <a:pt x="49147" y="37518"/>
                    <a:pt x="48565" y="36022"/>
                    <a:pt x="47579" y="34839"/>
                  </a:cubicBezTo>
                  <a:cubicBezTo>
                    <a:pt x="48004" y="34760"/>
                    <a:pt x="48431" y="34721"/>
                    <a:pt x="48855" y="34721"/>
                  </a:cubicBezTo>
                  <a:cubicBezTo>
                    <a:pt x="50785" y="34721"/>
                    <a:pt x="52658" y="35523"/>
                    <a:pt x="53995" y="36963"/>
                  </a:cubicBezTo>
                  <a:lnTo>
                    <a:pt x="54004" y="36963"/>
                  </a:lnTo>
                  <a:cubicBezTo>
                    <a:pt x="55339" y="35517"/>
                    <a:pt x="57210" y="34720"/>
                    <a:pt x="59142" y="34720"/>
                  </a:cubicBezTo>
                  <a:close/>
                  <a:moveTo>
                    <a:pt x="12301" y="34821"/>
                  </a:moveTo>
                  <a:cubicBezTo>
                    <a:pt x="12724" y="34821"/>
                    <a:pt x="13150" y="34859"/>
                    <a:pt x="13574" y="34938"/>
                  </a:cubicBezTo>
                  <a:cubicBezTo>
                    <a:pt x="13063" y="35538"/>
                    <a:pt x="12669" y="36228"/>
                    <a:pt x="12409" y="36972"/>
                  </a:cubicBezTo>
                  <a:lnTo>
                    <a:pt x="12382" y="36972"/>
                  </a:lnTo>
                  <a:cubicBezTo>
                    <a:pt x="12141" y="37670"/>
                    <a:pt x="12042" y="38414"/>
                    <a:pt x="12087" y="39149"/>
                  </a:cubicBezTo>
                  <a:cubicBezTo>
                    <a:pt x="10841" y="37850"/>
                    <a:pt x="9076" y="37007"/>
                    <a:pt x="7212" y="37007"/>
                  </a:cubicBezTo>
                  <a:cubicBezTo>
                    <a:pt x="8547" y="35599"/>
                    <a:pt x="10392" y="34821"/>
                    <a:pt x="12301" y="34821"/>
                  </a:cubicBezTo>
                  <a:close/>
                  <a:moveTo>
                    <a:pt x="25305" y="34821"/>
                  </a:moveTo>
                  <a:cubicBezTo>
                    <a:pt x="27216" y="34821"/>
                    <a:pt x="29067" y="35599"/>
                    <a:pt x="30402" y="37007"/>
                  </a:cubicBezTo>
                  <a:cubicBezTo>
                    <a:pt x="28538" y="37007"/>
                    <a:pt x="26764" y="37841"/>
                    <a:pt x="25519" y="39149"/>
                  </a:cubicBezTo>
                  <a:cubicBezTo>
                    <a:pt x="25563" y="38414"/>
                    <a:pt x="25456" y="37670"/>
                    <a:pt x="25223" y="36972"/>
                  </a:cubicBezTo>
                  <a:lnTo>
                    <a:pt x="25196" y="36972"/>
                  </a:lnTo>
                  <a:cubicBezTo>
                    <a:pt x="24936" y="36228"/>
                    <a:pt x="24542" y="35538"/>
                    <a:pt x="24031" y="34938"/>
                  </a:cubicBezTo>
                  <a:cubicBezTo>
                    <a:pt x="24455" y="34859"/>
                    <a:pt x="24882" y="34821"/>
                    <a:pt x="25305" y="34821"/>
                  </a:cubicBezTo>
                  <a:close/>
                  <a:moveTo>
                    <a:pt x="106096" y="34617"/>
                  </a:moveTo>
                  <a:cubicBezTo>
                    <a:pt x="106559" y="34617"/>
                    <a:pt x="107026" y="34664"/>
                    <a:pt x="107489" y="34758"/>
                  </a:cubicBezTo>
                  <a:cubicBezTo>
                    <a:pt x="106495" y="35995"/>
                    <a:pt x="105948" y="37563"/>
                    <a:pt x="106127" y="39212"/>
                  </a:cubicBezTo>
                  <a:cubicBezTo>
                    <a:pt x="104873" y="37760"/>
                    <a:pt x="103000" y="36810"/>
                    <a:pt x="101011" y="36810"/>
                  </a:cubicBezTo>
                  <a:cubicBezTo>
                    <a:pt x="102344" y="35398"/>
                    <a:pt x="104192" y="34617"/>
                    <a:pt x="106096" y="34617"/>
                  </a:cubicBezTo>
                  <a:close/>
                  <a:moveTo>
                    <a:pt x="70794" y="30109"/>
                  </a:moveTo>
                  <a:cubicBezTo>
                    <a:pt x="71289" y="30109"/>
                    <a:pt x="71788" y="30161"/>
                    <a:pt x="72283" y="30269"/>
                  </a:cubicBezTo>
                  <a:cubicBezTo>
                    <a:pt x="71289" y="31524"/>
                    <a:pt x="70742" y="33110"/>
                    <a:pt x="70939" y="34785"/>
                  </a:cubicBezTo>
                  <a:lnTo>
                    <a:pt x="70957" y="34785"/>
                  </a:lnTo>
                  <a:cubicBezTo>
                    <a:pt x="71462" y="34672"/>
                    <a:pt x="71973" y="34617"/>
                    <a:pt x="72479" y="34617"/>
                  </a:cubicBezTo>
                  <a:cubicBezTo>
                    <a:pt x="74381" y="34617"/>
                    <a:pt x="76233" y="35395"/>
                    <a:pt x="77570" y="36810"/>
                  </a:cubicBezTo>
                  <a:cubicBezTo>
                    <a:pt x="75527" y="36810"/>
                    <a:pt x="73601" y="37814"/>
                    <a:pt x="72346" y="39337"/>
                  </a:cubicBezTo>
                  <a:cubicBezTo>
                    <a:pt x="72694" y="35639"/>
                    <a:pt x="69398" y="32366"/>
                    <a:pt x="65704" y="32366"/>
                  </a:cubicBezTo>
                  <a:cubicBezTo>
                    <a:pt x="65687" y="32366"/>
                    <a:pt x="65670" y="32366"/>
                    <a:pt x="65653" y="32366"/>
                  </a:cubicBezTo>
                  <a:lnTo>
                    <a:pt x="65653" y="32366"/>
                  </a:lnTo>
                  <a:cubicBezTo>
                    <a:pt x="66994" y="30911"/>
                    <a:pt x="68863" y="30109"/>
                    <a:pt x="70794" y="30109"/>
                  </a:cubicBezTo>
                  <a:close/>
                  <a:moveTo>
                    <a:pt x="35613" y="34809"/>
                  </a:moveTo>
                  <a:cubicBezTo>
                    <a:pt x="36073" y="34809"/>
                    <a:pt x="36537" y="34854"/>
                    <a:pt x="36997" y="34946"/>
                  </a:cubicBezTo>
                  <a:cubicBezTo>
                    <a:pt x="36013" y="36189"/>
                    <a:pt x="35458" y="37762"/>
                    <a:pt x="35634" y="39407"/>
                  </a:cubicBezTo>
                  <a:lnTo>
                    <a:pt x="35634" y="39407"/>
                  </a:lnTo>
                  <a:cubicBezTo>
                    <a:pt x="34388" y="37948"/>
                    <a:pt x="32507" y="36998"/>
                    <a:pt x="30519" y="36998"/>
                  </a:cubicBezTo>
                  <a:cubicBezTo>
                    <a:pt x="31861" y="35584"/>
                    <a:pt x="33709" y="34809"/>
                    <a:pt x="35613" y="34809"/>
                  </a:cubicBezTo>
                  <a:close/>
                  <a:moveTo>
                    <a:pt x="136132" y="32662"/>
                  </a:moveTo>
                  <a:cubicBezTo>
                    <a:pt x="139308" y="32662"/>
                    <a:pt x="142484" y="34740"/>
                    <a:pt x="142525" y="38898"/>
                  </a:cubicBezTo>
                  <a:cubicBezTo>
                    <a:pt x="142046" y="38793"/>
                    <a:pt x="141563" y="38742"/>
                    <a:pt x="141084" y="38742"/>
                  </a:cubicBezTo>
                  <a:cubicBezTo>
                    <a:pt x="139231" y="38742"/>
                    <a:pt x="137433" y="39508"/>
                    <a:pt x="136145" y="40896"/>
                  </a:cubicBezTo>
                  <a:cubicBezTo>
                    <a:pt x="134863" y="39525"/>
                    <a:pt x="133071" y="38737"/>
                    <a:pt x="131190" y="38737"/>
                  </a:cubicBezTo>
                  <a:cubicBezTo>
                    <a:pt x="130706" y="38737"/>
                    <a:pt x="130222" y="38791"/>
                    <a:pt x="129747" y="38898"/>
                  </a:cubicBezTo>
                  <a:cubicBezTo>
                    <a:pt x="129783" y="34740"/>
                    <a:pt x="132957" y="32662"/>
                    <a:pt x="136132" y="32662"/>
                  </a:cubicBezTo>
                  <a:close/>
                  <a:moveTo>
                    <a:pt x="112818" y="32662"/>
                  </a:moveTo>
                  <a:cubicBezTo>
                    <a:pt x="115995" y="32662"/>
                    <a:pt x="119174" y="34740"/>
                    <a:pt x="119218" y="38898"/>
                  </a:cubicBezTo>
                  <a:cubicBezTo>
                    <a:pt x="118738" y="38793"/>
                    <a:pt x="118254" y="38742"/>
                    <a:pt x="117774" y="38742"/>
                  </a:cubicBezTo>
                  <a:cubicBezTo>
                    <a:pt x="115916" y="38742"/>
                    <a:pt x="114117" y="39510"/>
                    <a:pt x="112821" y="40905"/>
                  </a:cubicBezTo>
                  <a:cubicBezTo>
                    <a:pt x="111548" y="39525"/>
                    <a:pt x="109756" y="38746"/>
                    <a:pt x="107874" y="38746"/>
                  </a:cubicBezTo>
                  <a:cubicBezTo>
                    <a:pt x="107391" y="38746"/>
                    <a:pt x="106907" y="38791"/>
                    <a:pt x="106432" y="38898"/>
                  </a:cubicBezTo>
                  <a:cubicBezTo>
                    <a:pt x="106468" y="34740"/>
                    <a:pt x="109642" y="32662"/>
                    <a:pt x="112818" y="32662"/>
                  </a:cubicBezTo>
                  <a:close/>
                  <a:moveTo>
                    <a:pt x="89290" y="32762"/>
                  </a:moveTo>
                  <a:cubicBezTo>
                    <a:pt x="91871" y="32762"/>
                    <a:pt x="94452" y="34136"/>
                    <a:pt x="95348" y="36882"/>
                  </a:cubicBezTo>
                  <a:lnTo>
                    <a:pt x="95375" y="36882"/>
                  </a:lnTo>
                  <a:cubicBezTo>
                    <a:pt x="95572" y="37545"/>
                    <a:pt x="95679" y="38235"/>
                    <a:pt x="95688" y="38934"/>
                  </a:cubicBezTo>
                  <a:cubicBezTo>
                    <a:pt x="95213" y="38832"/>
                    <a:pt x="94735" y="38782"/>
                    <a:pt x="94260" y="38782"/>
                  </a:cubicBezTo>
                  <a:cubicBezTo>
                    <a:pt x="92399" y="38782"/>
                    <a:pt x="90599" y="39549"/>
                    <a:pt x="89299" y="40941"/>
                  </a:cubicBezTo>
                  <a:cubicBezTo>
                    <a:pt x="88018" y="39561"/>
                    <a:pt x="86226" y="38782"/>
                    <a:pt x="84344" y="38782"/>
                  </a:cubicBezTo>
                  <a:cubicBezTo>
                    <a:pt x="83860" y="38782"/>
                    <a:pt x="83376" y="38835"/>
                    <a:pt x="82902" y="38934"/>
                  </a:cubicBezTo>
                  <a:cubicBezTo>
                    <a:pt x="82902" y="38235"/>
                    <a:pt x="83009" y="37545"/>
                    <a:pt x="83215" y="36882"/>
                  </a:cubicBezTo>
                  <a:lnTo>
                    <a:pt x="83233" y="36882"/>
                  </a:lnTo>
                  <a:cubicBezTo>
                    <a:pt x="84129" y="34136"/>
                    <a:pt x="86710" y="32762"/>
                    <a:pt x="89290" y="32762"/>
                  </a:cubicBezTo>
                  <a:close/>
                  <a:moveTo>
                    <a:pt x="42338" y="32863"/>
                  </a:moveTo>
                  <a:cubicBezTo>
                    <a:pt x="45512" y="32863"/>
                    <a:pt x="48684" y="34938"/>
                    <a:pt x="48726" y="39091"/>
                  </a:cubicBezTo>
                  <a:lnTo>
                    <a:pt x="48726" y="39091"/>
                  </a:lnTo>
                  <a:cubicBezTo>
                    <a:pt x="48257" y="38992"/>
                    <a:pt x="47785" y="38943"/>
                    <a:pt x="47316" y="38943"/>
                  </a:cubicBezTo>
                  <a:cubicBezTo>
                    <a:pt x="45455" y="38943"/>
                    <a:pt x="43655" y="39710"/>
                    <a:pt x="42355" y="41102"/>
                  </a:cubicBezTo>
                  <a:cubicBezTo>
                    <a:pt x="41081" y="39730"/>
                    <a:pt x="39293" y="38952"/>
                    <a:pt x="37414" y="38952"/>
                  </a:cubicBezTo>
                  <a:cubicBezTo>
                    <a:pt x="37404" y="38952"/>
                    <a:pt x="37393" y="38952"/>
                    <a:pt x="37382" y="38952"/>
                  </a:cubicBezTo>
                  <a:cubicBezTo>
                    <a:pt x="36898" y="38952"/>
                    <a:pt x="36415" y="38997"/>
                    <a:pt x="35940" y="39104"/>
                  </a:cubicBezTo>
                  <a:cubicBezTo>
                    <a:pt x="35980" y="34944"/>
                    <a:pt x="39160" y="32863"/>
                    <a:pt x="42338" y="32863"/>
                  </a:cubicBezTo>
                  <a:close/>
                  <a:moveTo>
                    <a:pt x="65648" y="32868"/>
                  </a:moveTo>
                  <a:cubicBezTo>
                    <a:pt x="68825" y="32868"/>
                    <a:pt x="72001" y="34946"/>
                    <a:pt x="72041" y="39104"/>
                  </a:cubicBezTo>
                  <a:cubicBezTo>
                    <a:pt x="71563" y="38999"/>
                    <a:pt x="71081" y="38948"/>
                    <a:pt x="70602" y="38948"/>
                  </a:cubicBezTo>
                  <a:cubicBezTo>
                    <a:pt x="68748" y="38948"/>
                    <a:pt x="66949" y="39716"/>
                    <a:pt x="65653" y="41111"/>
                  </a:cubicBezTo>
                  <a:cubicBezTo>
                    <a:pt x="64371" y="39731"/>
                    <a:pt x="62579" y="38952"/>
                    <a:pt x="60697" y="38952"/>
                  </a:cubicBezTo>
                  <a:cubicBezTo>
                    <a:pt x="60214" y="38952"/>
                    <a:pt x="59730" y="38997"/>
                    <a:pt x="59255" y="39104"/>
                  </a:cubicBezTo>
                  <a:cubicBezTo>
                    <a:pt x="59295" y="34946"/>
                    <a:pt x="62472" y="32868"/>
                    <a:pt x="65648" y="32868"/>
                  </a:cubicBezTo>
                  <a:close/>
                  <a:moveTo>
                    <a:pt x="18803" y="32968"/>
                  </a:moveTo>
                  <a:cubicBezTo>
                    <a:pt x="21386" y="32968"/>
                    <a:pt x="23968" y="34342"/>
                    <a:pt x="24864" y="37088"/>
                  </a:cubicBezTo>
                  <a:lnTo>
                    <a:pt x="24882" y="37088"/>
                  </a:lnTo>
                  <a:cubicBezTo>
                    <a:pt x="25088" y="37751"/>
                    <a:pt x="25196" y="38441"/>
                    <a:pt x="25196" y="39140"/>
                  </a:cubicBezTo>
                  <a:cubicBezTo>
                    <a:pt x="24723" y="39038"/>
                    <a:pt x="24246" y="38988"/>
                    <a:pt x="23772" y="38988"/>
                  </a:cubicBezTo>
                  <a:cubicBezTo>
                    <a:pt x="21913" y="38988"/>
                    <a:pt x="20107" y="39755"/>
                    <a:pt x="18807" y="41147"/>
                  </a:cubicBezTo>
                  <a:cubicBezTo>
                    <a:pt x="17526" y="39767"/>
                    <a:pt x="15734" y="38988"/>
                    <a:pt x="13852" y="38988"/>
                  </a:cubicBezTo>
                  <a:cubicBezTo>
                    <a:pt x="13368" y="38988"/>
                    <a:pt x="12884" y="39041"/>
                    <a:pt x="12409" y="39140"/>
                  </a:cubicBezTo>
                  <a:cubicBezTo>
                    <a:pt x="12409" y="38441"/>
                    <a:pt x="12517" y="37751"/>
                    <a:pt x="12723" y="37088"/>
                  </a:cubicBezTo>
                  <a:lnTo>
                    <a:pt x="12741" y="37088"/>
                  </a:lnTo>
                  <a:cubicBezTo>
                    <a:pt x="13637" y="34342"/>
                    <a:pt x="16220" y="32968"/>
                    <a:pt x="18803" y="32968"/>
                  </a:cubicBezTo>
                  <a:close/>
                  <a:moveTo>
                    <a:pt x="117968" y="39112"/>
                  </a:moveTo>
                  <a:cubicBezTo>
                    <a:pt x="118392" y="39112"/>
                    <a:pt x="118820" y="39151"/>
                    <a:pt x="119245" y="39230"/>
                  </a:cubicBezTo>
                  <a:cubicBezTo>
                    <a:pt x="118726" y="39848"/>
                    <a:pt x="118322" y="40565"/>
                    <a:pt x="118063" y="41326"/>
                  </a:cubicBezTo>
                  <a:lnTo>
                    <a:pt x="118063" y="41317"/>
                  </a:lnTo>
                  <a:lnTo>
                    <a:pt x="118054" y="41344"/>
                  </a:lnTo>
                  <a:cubicBezTo>
                    <a:pt x="118054" y="41353"/>
                    <a:pt x="118045" y="41362"/>
                    <a:pt x="118036" y="41380"/>
                  </a:cubicBezTo>
                  <a:cubicBezTo>
                    <a:pt x="117812" y="42061"/>
                    <a:pt x="117713" y="42787"/>
                    <a:pt x="117758" y="43504"/>
                  </a:cubicBezTo>
                  <a:cubicBezTo>
                    <a:pt x="116508" y="42200"/>
                    <a:pt x="114748" y="41362"/>
                    <a:pt x="112888" y="41362"/>
                  </a:cubicBezTo>
                  <a:cubicBezTo>
                    <a:pt x="112869" y="41362"/>
                    <a:pt x="112849" y="41362"/>
                    <a:pt x="112830" y="41362"/>
                  </a:cubicBezTo>
                  <a:cubicBezTo>
                    <a:pt x="114167" y="39915"/>
                    <a:pt x="116034" y="39112"/>
                    <a:pt x="117968" y="39112"/>
                  </a:cubicBezTo>
                  <a:close/>
                  <a:moveTo>
                    <a:pt x="130986" y="39112"/>
                  </a:moveTo>
                  <a:cubicBezTo>
                    <a:pt x="132916" y="39112"/>
                    <a:pt x="134791" y="39915"/>
                    <a:pt x="136136" y="41362"/>
                  </a:cubicBezTo>
                  <a:cubicBezTo>
                    <a:pt x="136116" y="41362"/>
                    <a:pt x="136096" y="41362"/>
                    <a:pt x="136077" y="41362"/>
                  </a:cubicBezTo>
                  <a:cubicBezTo>
                    <a:pt x="134208" y="41362"/>
                    <a:pt x="132440" y="42200"/>
                    <a:pt x="131199" y="43504"/>
                  </a:cubicBezTo>
                  <a:cubicBezTo>
                    <a:pt x="131234" y="42787"/>
                    <a:pt x="131136" y="42070"/>
                    <a:pt x="130912" y="41389"/>
                  </a:cubicBezTo>
                  <a:lnTo>
                    <a:pt x="130912" y="41380"/>
                  </a:lnTo>
                  <a:cubicBezTo>
                    <a:pt x="130912" y="41371"/>
                    <a:pt x="130903" y="41362"/>
                    <a:pt x="130903" y="41344"/>
                  </a:cubicBezTo>
                  <a:cubicBezTo>
                    <a:pt x="130894" y="41335"/>
                    <a:pt x="130903" y="41335"/>
                    <a:pt x="130894" y="41326"/>
                  </a:cubicBezTo>
                  <a:cubicBezTo>
                    <a:pt x="130625" y="40556"/>
                    <a:pt x="130231" y="39848"/>
                    <a:pt x="129711" y="39230"/>
                  </a:cubicBezTo>
                  <a:cubicBezTo>
                    <a:pt x="130135" y="39151"/>
                    <a:pt x="130562" y="39112"/>
                    <a:pt x="130986" y="39112"/>
                  </a:cubicBezTo>
                  <a:close/>
                  <a:moveTo>
                    <a:pt x="84143" y="39166"/>
                  </a:moveTo>
                  <a:cubicBezTo>
                    <a:pt x="86077" y="39166"/>
                    <a:pt x="87946" y="39968"/>
                    <a:pt x="89290" y="41416"/>
                  </a:cubicBezTo>
                  <a:cubicBezTo>
                    <a:pt x="89271" y="41416"/>
                    <a:pt x="89251" y="41416"/>
                    <a:pt x="89231" y="41416"/>
                  </a:cubicBezTo>
                  <a:cubicBezTo>
                    <a:pt x="87362" y="41416"/>
                    <a:pt x="85595" y="42254"/>
                    <a:pt x="84353" y="43557"/>
                  </a:cubicBezTo>
                  <a:cubicBezTo>
                    <a:pt x="84434" y="41963"/>
                    <a:pt x="83851" y="40457"/>
                    <a:pt x="82866" y="39283"/>
                  </a:cubicBezTo>
                  <a:cubicBezTo>
                    <a:pt x="83291" y="39204"/>
                    <a:pt x="83719" y="39166"/>
                    <a:pt x="84143" y="39166"/>
                  </a:cubicBezTo>
                  <a:close/>
                  <a:moveTo>
                    <a:pt x="94430" y="39165"/>
                  </a:moveTo>
                  <a:cubicBezTo>
                    <a:pt x="94857" y="39165"/>
                    <a:pt x="95287" y="39204"/>
                    <a:pt x="95715" y="39283"/>
                  </a:cubicBezTo>
                  <a:cubicBezTo>
                    <a:pt x="94720" y="40466"/>
                    <a:pt x="94138" y="41963"/>
                    <a:pt x="94228" y="43557"/>
                  </a:cubicBezTo>
                  <a:cubicBezTo>
                    <a:pt x="92977" y="42254"/>
                    <a:pt x="91218" y="41416"/>
                    <a:pt x="89350" y="41416"/>
                  </a:cubicBezTo>
                  <a:cubicBezTo>
                    <a:pt x="89330" y="41416"/>
                    <a:pt x="89310" y="41416"/>
                    <a:pt x="89290" y="41416"/>
                  </a:cubicBezTo>
                  <a:cubicBezTo>
                    <a:pt x="90626" y="39963"/>
                    <a:pt x="92497" y="39165"/>
                    <a:pt x="94430" y="39165"/>
                  </a:cubicBezTo>
                  <a:close/>
                  <a:moveTo>
                    <a:pt x="47493" y="39318"/>
                  </a:moveTo>
                  <a:cubicBezTo>
                    <a:pt x="47917" y="39318"/>
                    <a:pt x="48345" y="39357"/>
                    <a:pt x="48771" y="39436"/>
                  </a:cubicBezTo>
                  <a:cubicBezTo>
                    <a:pt x="48242" y="40054"/>
                    <a:pt x="47839" y="40762"/>
                    <a:pt x="47579" y="41523"/>
                  </a:cubicBezTo>
                  <a:cubicBezTo>
                    <a:pt x="47579" y="41532"/>
                    <a:pt x="47579" y="41532"/>
                    <a:pt x="47579" y="41541"/>
                  </a:cubicBezTo>
                  <a:lnTo>
                    <a:pt x="47561" y="41586"/>
                  </a:lnTo>
                  <a:cubicBezTo>
                    <a:pt x="47337" y="42267"/>
                    <a:pt x="47239" y="42984"/>
                    <a:pt x="47275" y="43710"/>
                  </a:cubicBezTo>
                  <a:cubicBezTo>
                    <a:pt x="46033" y="42406"/>
                    <a:pt x="44274" y="41568"/>
                    <a:pt x="42406" y="41568"/>
                  </a:cubicBezTo>
                  <a:cubicBezTo>
                    <a:pt x="42386" y="41568"/>
                    <a:pt x="42366" y="41568"/>
                    <a:pt x="42346" y="41568"/>
                  </a:cubicBezTo>
                  <a:cubicBezTo>
                    <a:pt x="43684" y="40121"/>
                    <a:pt x="45557" y="39318"/>
                    <a:pt x="47493" y="39318"/>
                  </a:cubicBezTo>
                  <a:close/>
                  <a:moveTo>
                    <a:pt x="60506" y="39318"/>
                  </a:moveTo>
                  <a:cubicBezTo>
                    <a:pt x="62442" y="39318"/>
                    <a:pt x="64315" y="40121"/>
                    <a:pt x="65653" y="41568"/>
                  </a:cubicBezTo>
                  <a:cubicBezTo>
                    <a:pt x="65633" y="41568"/>
                    <a:pt x="65613" y="41568"/>
                    <a:pt x="65593" y="41568"/>
                  </a:cubicBezTo>
                  <a:cubicBezTo>
                    <a:pt x="63724" y="41568"/>
                    <a:pt x="61965" y="42398"/>
                    <a:pt x="60715" y="43710"/>
                  </a:cubicBezTo>
                  <a:cubicBezTo>
                    <a:pt x="60751" y="42984"/>
                    <a:pt x="60662" y="42267"/>
                    <a:pt x="60438" y="41586"/>
                  </a:cubicBezTo>
                  <a:cubicBezTo>
                    <a:pt x="60438" y="41577"/>
                    <a:pt x="60429" y="41559"/>
                    <a:pt x="60420" y="41550"/>
                  </a:cubicBezTo>
                  <a:cubicBezTo>
                    <a:pt x="60420" y="41541"/>
                    <a:pt x="60420" y="41532"/>
                    <a:pt x="60411" y="41532"/>
                  </a:cubicBezTo>
                  <a:cubicBezTo>
                    <a:pt x="60151" y="40762"/>
                    <a:pt x="59748" y="40054"/>
                    <a:pt x="59228" y="39436"/>
                  </a:cubicBezTo>
                  <a:cubicBezTo>
                    <a:pt x="59654" y="39357"/>
                    <a:pt x="60082" y="39318"/>
                    <a:pt x="60506" y="39318"/>
                  </a:cubicBezTo>
                  <a:close/>
                  <a:moveTo>
                    <a:pt x="23963" y="39353"/>
                  </a:moveTo>
                  <a:cubicBezTo>
                    <a:pt x="24391" y="39353"/>
                    <a:pt x="24821" y="39392"/>
                    <a:pt x="25250" y="39472"/>
                  </a:cubicBezTo>
                  <a:cubicBezTo>
                    <a:pt x="24255" y="40654"/>
                    <a:pt x="23673" y="42151"/>
                    <a:pt x="23753" y="43746"/>
                  </a:cubicBezTo>
                  <a:cubicBezTo>
                    <a:pt x="22512" y="42442"/>
                    <a:pt x="20744" y="41604"/>
                    <a:pt x="18884" y="41604"/>
                  </a:cubicBezTo>
                  <a:cubicBezTo>
                    <a:pt x="18864" y="41604"/>
                    <a:pt x="18845" y="41604"/>
                    <a:pt x="18825" y="41604"/>
                  </a:cubicBezTo>
                  <a:cubicBezTo>
                    <a:pt x="18805" y="41604"/>
                    <a:pt x="18786" y="41604"/>
                    <a:pt x="18766" y="41604"/>
                  </a:cubicBezTo>
                  <a:cubicBezTo>
                    <a:pt x="16897" y="41604"/>
                    <a:pt x="15129" y="42442"/>
                    <a:pt x="13888" y="43746"/>
                  </a:cubicBezTo>
                  <a:cubicBezTo>
                    <a:pt x="13951" y="42160"/>
                    <a:pt x="13368" y="40663"/>
                    <a:pt x="12382" y="39480"/>
                  </a:cubicBezTo>
                  <a:lnTo>
                    <a:pt x="12391" y="39472"/>
                  </a:lnTo>
                  <a:cubicBezTo>
                    <a:pt x="12820" y="39392"/>
                    <a:pt x="13250" y="39353"/>
                    <a:pt x="13678" y="39353"/>
                  </a:cubicBezTo>
                  <a:cubicBezTo>
                    <a:pt x="15611" y="39353"/>
                    <a:pt x="17482" y="40150"/>
                    <a:pt x="18825" y="41595"/>
                  </a:cubicBezTo>
                  <a:cubicBezTo>
                    <a:pt x="20161" y="40150"/>
                    <a:pt x="22031" y="39353"/>
                    <a:pt x="23963" y="39353"/>
                  </a:cubicBezTo>
                  <a:close/>
                  <a:moveTo>
                    <a:pt x="107663" y="39105"/>
                  </a:moveTo>
                  <a:cubicBezTo>
                    <a:pt x="109597" y="39105"/>
                    <a:pt x="111471" y="39906"/>
                    <a:pt x="112812" y="41353"/>
                  </a:cubicBezTo>
                  <a:cubicBezTo>
                    <a:pt x="112793" y="41353"/>
                    <a:pt x="112774" y="41353"/>
                    <a:pt x="112756" y="41353"/>
                  </a:cubicBezTo>
                  <a:cubicBezTo>
                    <a:pt x="110769" y="41353"/>
                    <a:pt x="108902" y="42299"/>
                    <a:pt x="107650" y="43755"/>
                  </a:cubicBezTo>
                  <a:lnTo>
                    <a:pt x="107650" y="43755"/>
                  </a:lnTo>
                  <a:cubicBezTo>
                    <a:pt x="107803" y="42088"/>
                    <a:pt x="107211" y="40511"/>
                    <a:pt x="106172" y="39274"/>
                  </a:cubicBezTo>
                  <a:lnTo>
                    <a:pt x="106172" y="39265"/>
                  </a:lnTo>
                  <a:cubicBezTo>
                    <a:pt x="106668" y="39158"/>
                    <a:pt x="107167" y="39105"/>
                    <a:pt x="107663" y="39105"/>
                  </a:cubicBezTo>
                  <a:close/>
                  <a:moveTo>
                    <a:pt x="37187" y="39310"/>
                  </a:moveTo>
                  <a:cubicBezTo>
                    <a:pt x="39118" y="39310"/>
                    <a:pt x="40989" y="40106"/>
                    <a:pt x="42328" y="41559"/>
                  </a:cubicBezTo>
                  <a:cubicBezTo>
                    <a:pt x="42310" y="41559"/>
                    <a:pt x="42291" y="41559"/>
                    <a:pt x="42273" y="41559"/>
                  </a:cubicBezTo>
                  <a:cubicBezTo>
                    <a:pt x="40286" y="41559"/>
                    <a:pt x="38419" y="42505"/>
                    <a:pt x="37167" y="43952"/>
                  </a:cubicBezTo>
                  <a:cubicBezTo>
                    <a:pt x="37320" y="42294"/>
                    <a:pt x="36728" y="40708"/>
                    <a:pt x="35689" y="39480"/>
                  </a:cubicBezTo>
                  <a:lnTo>
                    <a:pt x="35689" y="39472"/>
                  </a:lnTo>
                  <a:cubicBezTo>
                    <a:pt x="36187" y="39363"/>
                    <a:pt x="36689" y="39310"/>
                    <a:pt x="37187" y="39310"/>
                  </a:cubicBezTo>
                  <a:close/>
                  <a:moveTo>
                    <a:pt x="124475" y="37261"/>
                  </a:moveTo>
                  <a:cubicBezTo>
                    <a:pt x="127048" y="37261"/>
                    <a:pt x="129621" y="38627"/>
                    <a:pt x="130527" y="41362"/>
                  </a:cubicBezTo>
                  <a:cubicBezTo>
                    <a:pt x="130751" y="42043"/>
                    <a:pt x="130867" y="42760"/>
                    <a:pt x="130867" y="43486"/>
                  </a:cubicBezTo>
                  <a:cubicBezTo>
                    <a:pt x="130392" y="43384"/>
                    <a:pt x="129914" y="43334"/>
                    <a:pt x="129439" y="43334"/>
                  </a:cubicBezTo>
                  <a:cubicBezTo>
                    <a:pt x="127578" y="43334"/>
                    <a:pt x="125778" y="44101"/>
                    <a:pt x="124478" y="45493"/>
                  </a:cubicBezTo>
                  <a:cubicBezTo>
                    <a:pt x="123206" y="44113"/>
                    <a:pt x="121405" y="43333"/>
                    <a:pt x="119532" y="43333"/>
                  </a:cubicBezTo>
                  <a:cubicBezTo>
                    <a:pt x="119039" y="43333"/>
                    <a:pt x="118555" y="43387"/>
                    <a:pt x="118089" y="43486"/>
                  </a:cubicBezTo>
                  <a:cubicBezTo>
                    <a:pt x="118089" y="42760"/>
                    <a:pt x="118197" y="42034"/>
                    <a:pt x="118430" y="41344"/>
                  </a:cubicBezTo>
                  <a:cubicBezTo>
                    <a:pt x="119339" y="38623"/>
                    <a:pt x="121907" y="37261"/>
                    <a:pt x="124475" y="37261"/>
                  </a:cubicBezTo>
                  <a:close/>
                  <a:moveTo>
                    <a:pt x="77632" y="37306"/>
                  </a:moveTo>
                  <a:cubicBezTo>
                    <a:pt x="80806" y="37306"/>
                    <a:pt x="83980" y="39382"/>
                    <a:pt x="84022" y="43538"/>
                  </a:cubicBezTo>
                  <a:lnTo>
                    <a:pt x="84022" y="43538"/>
                  </a:lnTo>
                  <a:cubicBezTo>
                    <a:pt x="83549" y="43437"/>
                    <a:pt x="83074" y="43388"/>
                    <a:pt x="82603" y="43388"/>
                  </a:cubicBezTo>
                  <a:cubicBezTo>
                    <a:pt x="80742" y="43388"/>
                    <a:pt x="78941" y="44154"/>
                    <a:pt x="77642" y="45547"/>
                  </a:cubicBezTo>
                  <a:cubicBezTo>
                    <a:pt x="76360" y="44167"/>
                    <a:pt x="74568" y="43387"/>
                    <a:pt x="72687" y="43387"/>
                  </a:cubicBezTo>
                  <a:cubicBezTo>
                    <a:pt x="72203" y="43387"/>
                    <a:pt x="71719" y="43441"/>
                    <a:pt x="71244" y="43540"/>
                  </a:cubicBezTo>
                  <a:cubicBezTo>
                    <a:pt x="71280" y="39385"/>
                    <a:pt x="74456" y="37306"/>
                    <a:pt x="77632" y="37306"/>
                  </a:cubicBezTo>
                  <a:close/>
                  <a:moveTo>
                    <a:pt x="100947" y="37306"/>
                  </a:moveTo>
                  <a:cubicBezTo>
                    <a:pt x="104122" y="37306"/>
                    <a:pt x="107296" y="39383"/>
                    <a:pt x="107337" y="43540"/>
                  </a:cubicBezTo>
                  <a:cubicBezTo>
                    <a:pt x="106864" y="43438"/>
                    <a:pt x="106386" y="43388"/>
                    <a:pt x="105913" y="43388"/>
                  </a:cubicBezTo>
                  <a:cubicBezTo>
                    <a:pt x="104054" y="43388"/>
                    <a:pt x="102249" y="44154"/>
                    <a:pt x="100957" y="45547"/>
                  </a:cubicBezTo>
                  <a:cubicBezTo>
                    <a:pt x="99676" y="44167"/>
                    <a:pt x="97883" y="43387"/>
                    <a:pt x="96002" y="43387"/>
                  </a:cubicBezTo>
                  <a:cubicBezTo>
                    <a:pt x="95518" y="43387"/>
                    <a:pt x="95034" y="43441"/>
                    <a:pt x="94559" y="43540"/>
                  </a:cubicBezTo>
                  <a:cubicBezTo>
                    <a:pt x="94595" y="39385"/>
                    <a:pt x="97771" y="37306"/>
                    <a:pt x="100947" y="37306"/>
                  </a:cubicBezTo>
                  <a:close/>
                  <a:moveTo>
                    <a:pt x="54009" y="37465"/>
                  </a:moveTo>
                  <a:cubicBezTo>
                    <a:pt x="56582" y="37465"/>
                    <a:pt x="59156" y="38830"/>
                    <a:pt x="60061" y="41559"/>
                  </a:cubicBezTo>
                  <a:cubicBezTo>
                    <a:pt x="60285" y="42249"/>
                    <a:pt x="60393" y="42966"/>
                    <a:pt x="60393" y="43692"/>
                  </a:cubicBezTo>
                  <a:cubicBezTo>
                    <a:pt x="59920" y="43590"/>
                    <a:pt x="59442" y="43540"/>
                    <a:pt x="58969" y="43540"/>
                  </a:cubicBezTo>
                  <a:cubicBezTo>
                    <a:pt x="57110" y="43540"/>
                    <a:pt x="55305" y="44307"/>
                    <a:pt x="54013" y="45699"/>
                  </a:cubicBezTo>
                  <a:cubicBezTo>
                    <a:pt x="52739" y="44318"/>
                    <a:pt x="50951" y="43539"/>
                    <a:pt x="49072" y="43539"/>
                  </a:cubicBezTo>
                  <a:cubicBezTo>
                    <a:pt x="49061" y="43539"/>
                    <a:pt x="49051" y="43540"/>
                    <a:pt x="49040" y="43540"/>
                  </a:cubicBezTo>
                  <a:cubicBezTo>
                    <a:pt x="48556" y="43540"/>
                    <a:pt x="48072" y="43593"/>
                    <a:pt x="47597" y="43692"/>
                  </a:cubicBezTo>
                  <a:cubicBezTo>
                    <a:pt x="47597" y="42966"/>
                    <a:pt x="47714" y="42249"/>
                    <a:pt x="47938" y="41559"/>
                  </a:cubicBezTo>
                  <a:lnTo>
                    <a:pt x="47956" y="41550"/>
                  </a:lnTo>
                  <a:cubicBezTo>
                    <a:pt x="48865" y="38827"/>
                    <a:pt x="51437" y="37465"/>
                    <a:pt x="54009" y="37465"/>
                  </a:cubicBezTo>
                  <a:close/>
                  <a:moveTo>
                    <a:pt x="7163" y="37500"/>
                  </a:moveTo>
                  <a:cubicBezTo>
                    <a:pt x="10339" y="37500"/>
                    <a:pt x="13516" y="39579"/>
                    <a:pt x="13556" y="43737"/>
                  </a:cubicBezTo>
                  <a:cubicBezTo>
                    <a:pt x="13079" y="43632"/>
                    <a:pt x="12598" y="43582"/>
                    <a:pt x="12120" y="43582"/>
                  </a:cubicBezTo>
                  <a:cubicBezTo>
                    <a:pt x="10263" y="43582"/>
                    <a:pt x="8460" y="44350"/>
                    <a:pt x="7163" y="45739"/>
                  </a:cubicBezTo>
                  <a:lnTo>
                    <a:pt x="7163" y="45739"/>
                  </a:lnTo>
                  <a:cubicBezTo>
                    <a:pt x="5882" y="44362"/>
                    <a:pt x="4092" y="43584"/>
                    <a:pt x="2212" y="43584"/>
                  </a:cubicBezTo>
                  <a:cubicBezTo>
                    <a:pt x="1728" y="43584"/>
                    <a:pt x="1245" y="43638"/>
                    <a:pt x="770" y="43737"/>
                  </a:cubicBezTo>
                  <a:cubicBezTo>
                    <a:pt x="810" y="39579"/>
                    <a:pt x="3987" y="37500"/>
                    <a:pt x="7163" y="37500"/>
                  </a:cubicBezTo>
                  <a:close/>
                  <a:moveTo>
                    <a:pt x="30463" y="37509"/>
                  </a:moveTo>
                  <a:cubicBezTo>
                    <a:pt x="33636" y="37509"/>
                    <a:pt x="36811" y="39587"/>
                    <a:pt x="36854" y="43742"/>
                  </a:cubicBezTo>
                  <a:lnTo>
                    <a:pt x="36854" y="43742"/>
                  </a:lnTo>
                  <a:cubicBezTo>
                    <a:pt x="36384" y="43642"/>
                    <a:pt x="35912" y="43594"/>
                    <a:pt x="35443" y="43594"/>
                  </a:cubicBezTo>
                  <a:cubicBezTo>
                    <a:pt x="33580" y="43594"/>
                    <a:pt x="31775" y="44360"/>
                    <a:pt x="30483" y="45753"/>
                  </a:cubicBezTo>
                  <a:cubicBezTo>
                    <a:pt x="29201" y="44373"/>
                    <a:pt x="27409" y="43593"/>
                    <a:pt x="25528" y="43593"/>
                  </a:cubicBezTo>
                  <a:cubicBezTo>
                    <a:pt x="25044" y="43593"/>
                    <a:pt x="24560" y="43638"/>
                    <a:pt x="24085" y="43746"/>
                  </a:cubicBezTo>
                  <a:cubicBezTo>
                    <a:pt x="24116" y="39588"/>
                    <a:pt x="27288" y="37509"/>
                    <a:pt x="30463" y="37509"/>
                  </a:cubicBezTo>
                  <a:close/>
                  <a:moveTo>
                    <a:pt x="119327" y="43718"/>
                  </a:moveTo>
                  <a:cubicBezTo>
                    <a:pt x="121267" y="43718"/>
                    <a:pt x="123141" y="44520"/>
                    <a:pt x="124478" y="45968"/>
                  </a:cubicBezTo>
                  <a:cubicBezTo>
                    <a:pt x="124458" y="45968"/>
                    <a:pt x="124439" y="45968"/>
                    <a:pt x="124419" y="45968"/>
                  </a:cubicBezTo>
                  <a:cubicBezTo>
                    <a:pt x="122550" y="45968"/>
                    <a:pt x="120782" y="46806"/>
                    <a:pt x="119541" y="48109"/>
                  </a:cubicBezTo>
                  <a:cubicBezTo>
                    <a:pt x="119622" y="46514"/>
                    <a:pt x="119039" y="45018"/>
                    <a:pt x="118045" y="43835"/>
                  </a:cubicBezTo>
                  <a:cubicBezTo>
                    <a:pt x="118472" y="43756"/>
                    <a:pt x="118901" y="43718"/>
                    <a:pt x="119327" y="43718"/>
                  </a:cubicBezTo>
                  <a:close/>
                  <a:moveTo>
                    <a:pt x="129624" y="43718"/>
                  </a:moveTo>
                  <a:cubicBezTo>
                    <a:pt x="130049" y="43718"/>
                    <a:pt x="130477" y="43756"/>
                    <a:pt x="130903" y="43835"/>
                  </a:cubicBezTo>
                  <a:cubicBezTo>
                    <a:pt x="129908" y="45018"/>
                    <a:pt x="129326" y="46523"/>
                    <a:pt x="129415" y="48109"/>
                  </a:cubicBezTo>
                  <a:cubicBezTo>
                    <a:pt x="128165" y="46806"/>
                    <a:pt x="126397" y="45968"/>
                    <a:pt x="124537" y="45968"/>
                  </a:cubicBezTo>
                  <a:cubicBezTo>
                    <a:pt x="124517" y="45968"/>
                    <a:pt x="124498" y="45968"/>
                    <a:pt x="124478" y="45968"/>
                  </a:cubicBezTo>
                  <a:cubicBezTo>
                    <a:pt x="125815" y="44520"/>
                    <a:pt x="127689" y="43718"/>
                    <a:pt x="129624" y="43718"/>
                  </a:cubicBezTo>
                  <a:close/>
                  <a:moveTo>
                    <a:pt x="82779" y="43762"/>
                  </a:moveTo>
                  <a:cubicBezTo>
                    <a:pt x="83204" y="43762"/>
                    <a:pt x="83632" y="43801"/>
                    <a:pt x="84057" y="43880"/>
                  </a:cubicBezTo>
                  <a:cubicBezTo>
                    <a:pt x="83063" y="45063"/>
                    <a:pt x="82480" y="46559"/>
                    <a:pt x="82561" y="48154"/>
                  </a:cubicBezTo>
                  <a:cubicBezTo>
                    <a:pt x="81320" y="46851"/>
                    <a:pt x="79552" y="46012"/>
                    <a:pt x="77683" y="46012"/>
                  </a:cubicBezTo>
                  <a:cubicBezTo>
                    <a:pt x="77666" y="46012"/>
                    <a:pt x="77650" y="46012"/>
                    <a:pt x="77633" y="46013"/>
                  </a:cubicBezTo>
                  <a:lnTo>
                    <a:pt x="77633" y="46013"/>
                  </a:lnTo>
                  <a:cubicBezTo>
                    <a:pt x="78970" y="44565"/>
                    <a:pt x="80844" y="43762"/>
                    <a:pt x="82779" y="43762"/>
                  </a:cubicBezTo>
                  <a:close/>
                  <a:moveTo>
                    <a:pt x="59124" y="43911"/>
                  </a:moveTo>
                  <a:cubicBezTo>
                    <a:pt x="59554" y="43911"/>
                    <a:pt x="59988" y="43951"/>
                    <a:pt x="60420" y="44032"/>
                  </a:cubicBezTo>
                  <a:cubicBezTo>
                    <a:pt x="59425" y="45224"/>
                    <a:pt x="58843" y="46721"/>
                    <a:pt x="58932" y="48316"/>
                  </a:cubicBezTo>
                  <a:lnTo>
                    <a:pt x="58923" y="48307"/>
                  </a:lnTo>
                  <a:cubicBezTo>
                    <a:pt x="57682" y="47003"/>
                    <a:pt x="55914" y="46165"/>
                    <a:pt x="54045" y="46165"/>
                  </a:cubicBezTo>
                  <a:cubicBezTo>
                    <a:pt x="54026" y="46165"/>
                    <a:pt x="54006" y="46165"/>
                    <a:pt x="53986" y="46165"/>
                  </a:cubicBezTo>
                  <a:cubicBezTo>
                    <a:pt x="53966" y="46165"/>
                    <a:pt x="53947" y="46165"/>
                    <a:pt x="53927" y="46165"/>
                  </a:cubicBezTo>
                  <a:cubicBezTo>
                    <a:pt x="52067" y="46165"/>
                    <a:pt x="50299" y="47003"/>
                    <a:pt x="49049" y="48307"/>
                  </a:cubicBezTo>
                  <a:cubicBezTo>
                    <a:pt x="49138" y="46712"/>
                    <a:pt x="48556" y="45206"/>
                    <a:pt x="47561" y="44032"/>
                  </a:cubicBezTo>
                  <a:cubicBezTo>
                    <a:pt x="47990" y="43953"/>
                    <a:pt x="48420" y="43914"/>
                    <a:pt x="48848" y="43914"/>
                  </a:cubicBezTo>
                  <a:cubicBezTo>
                    <a:pt x="50781" y="43914"/>
                    <a:pt x="52652" y="44711"/>
                    <a:pt x="53995" y="46156"/>
                  </a:cubicBezTo>
                  <a:cubicBezTo>
                    <a:pt x="55328" y="44713"/>
                    <a:pt x="57194" y="43911"/>
                    <a:pt x="59124" y="43911"/>
                  </a:cubicBezTo>
                  <a:close/>
                  <a:moveTo>
                    <a:pt x="25317" y="43968"/>
                  </a:moveTo>
                  <a:cubicBezTo>
                    <a:pt x="27250" y="43968"/>
                    <a:pt x="29122" y="44764"/>
                    <a:pt x="30465" y="46210"/>
                  </a:cubicBezTo>
                  <a:lnTo>
                    <a:pt x="30465" y="46210"/>
                  </a:lnTo>
                  <a:cubicBezTo>
                    <a:pt x="30462" y="46210"/>
                    <a:pt x="30459" y="46210"/>
                    <a:pt x="30456" y="46210"/>
                  </a:cubicBezTo>
                  <a:cubicBezTo>
                    <a:pt x="30446" y="46210"/>
                    <a:pt x="30436" y="46210"/>
                    <a:pt x="30426" y="46210"/>
                  </a:cubicBezTo>
                  <a:cubicBezTo>
                    <a:pt x="28546" y="46210"/>
                    <a:pt x="26775" y="47041"/>
                    <a:pt x="25519" y="48351"/>
                  </a:cubicBezTo>
                  <a:cubicBezTo>
                    <a:pt x="25608" y="46765"/>
                    <a:pt x="25026" y="45269"/>
                    <a:pt x="24031" y="44086"/>
                  </a:cubicBezTo>
                  <a:cubicBezTo>
                    <a:pt x="24460" y="44007"/>
                    <a:pt x="24890" y="43968"/>
                    <a:pt x="25317" y="43968"/>
                  </a:cubicBezTo>
                  <a:close/>
                  <a:moveTo>
                    <a:pt x="106094" y="43751"/>
                  </a:moveTo>
                  <a:cubicBezTo>
                    <a:pt x="106570" y="43751"/>
                    <a:pt x="107049" y="43799"/>
                    <a:pt x="107525" y="43898"/>
                  </a:cubicBezTo>
                  <a:cubicBezTo>
                    <a:pt x="106512" y="45161"/>
                    <a:pt x="105939" y="46747"/>
                    <a:pt x="106127" y="48423"/>
                  </a:cubicBezTo>
                  <a:lnTo>
                    <a:pt x="106118" y="48414"/>
                  </a:lnTo>
                  <a:cubicBezTo>
                    <a:pt x="104866" y="46958"/>
                    <a:pt x="102990" y="46012"/>
                    <a:pt x="100995" y="46012"/>
                  </a:cubicBezTo>
                  <a:cubicBezTo>
                    <a:pt x="100976" y="46012"/>
                    <a:pt x="100958" y="46013"/>
                    <a:pt x="100939" y="46013"/>
                  </a:cubicBezTo>
                  <a:cubicBezTo>
                    <a:pt x="100919" y="46012"/>
                    <a:pt x="100899" y="46012"/>
                    <a:pt x="100879" y="46012"/>
                  </a:cubicBezTo>
                  <a:cubicBezTo>
                    <a:pt x="99020" y="46012"/>
                    <a:pt x="97252" y="46842"/>
                    <a:pt x="96011" y="48154"/>
                  </a:cubicBezTo>
                  <a:cubicBezTo>
                    <a:pt x="96091" y="46559"/>
                    <a:pt x="95509" y="45054"/>
                    <a:pt x="94514" y="43880"/>
                  </a:cubicBezTo>
                  <a:cubicBezTo>
                    <a:pt x="94946" y="43798"/>
                    <a:pt x="95380" y="43758"/>
                    <a:pt x="95811" y="43758"/>
                  </a:cubicBezTo>
                  <a:cubicBezTo>
                    <a:pt x="97740" y="43758"/>
                    <a:pt x="99607" y="44561"/>
                    <a:pt x="100948" y="46004"/>
                  </a:cubicBezTo>
                  <a:cubicBezTo>
                    <a:pt x="102286" y="44551"/>
                    <a:pt x="104160" y="43751"/>
                    <a:pt x="106094" y="43751"/>
                  </a:cubicBezTo>
                  <a:close/>
                  <a:moveTo>
                    <a:pt x="70812" y="39306"/>
                  </a:moveTo>
                  <a:cubicBezTo>
                    <a:pt x="71289" y="39306"/>
                    <a:pt x="71770" y="39355"/>
                    <a:pt x="72248" y="39454"/>
                  </a:cubicBezTo>
                  <a:cubicBezTo>
                    <a:pt x="71271" y="40699"/>
                    <a:pt x="70742" y="42276"/>
                    <a:pt x="70939" y="43925"/>
                  </a:cubicBezTo>
                  <a:cubicBezTo>
                    <a:pt x="71449" y="43811"/>
                    <a:pt x="71962" y="43756"/>
                    <a:pt x="72472" y="43756"/>
                  </a:cubicBezTo>
                  <a:cubicBezTo>
                    <a:pt x="74409" y="43756"/>
                    <a:pt x="76285" y="44558"/>
                    <a:pt x="77633" y="46013"/>
                  </a:cubicBezTo>
                  <a:lnTo>
                    <a:pt x="77633" y="46013"/>
                  </a:lnTo>
                  <a:cubicBezTo>
                    <a:pt x="77630" y="46013"/>
                    <a:pt x="77627" y="46013"/>
                    <a:pt x="77624" y="46013"/>
                  </a:cubicBezTo>
                  <a:cubicBezTo>
                    <a:pt x="77606" y="46013"/>
                    <a:pt x="77588" y="46012"/>
                    <a:pt x="77570" y="46012"/>
                  </a:cubicBezTo>
                  <a:cubicBezTo>
                    <a:pt x="75529" y="46012"/>
                    <a:pt x="73598" y="47021"/>
                    <a:pt x="72346" y="48540"/>
                  </a:cubicBezTo>
                  <a:cubicBezTo>
                    <a:pt x="72703" y="44850"/>
                    <a:pt x="69416" y="41568"/>
                    <a:pt x="65713" y="41568"/>
                  </a:cubicBezTo>
                  <a:cubicBezTo>
                    <a:pt x="65693" y="41568"/>
                    <a:pt x="65673" y="41568"/>
                    <a:pt x="65653" y="41568"/>
                  </a:cubicBezTo>
                  <a:lnTo>
                    <a:pt x="65653" y="41559"/>
                  </a:lnTo>
                  <a:cubicBezTo>
                    <a:pt x="66997" y="40107"/>
                    <a:pt x="68873" y="39306"/>
                    <a:pt x="70812" y="39306"/>
                  </a:cubicBezTo>
                  <a:close/>
                  <a:moveTo>
                    <a:pt x="35618" y="43957"/>
                  </a:moveTo>
                  <a:cubicBezTo>
                    <a:pt x="36091" y="43957"/>
                    <a:pt x="36568" y="44006"/>
                    <a:pt x="37042" y="44104"/>
                  </a:cubicBezTo>
                  <a:cubicBezTo>
                    <a:pt x="36020" y="45350"/>
                    <a:pt x="35456" y="46945"/>
                    <a:pt x="35635" y="48620"/>
                  </a:cubicBezTo>
                  <a:cubicBezTo>
                    <a:pt x="34383" y="47164"/>
                    <a:pt x="32507" y="46210"/>
                    <a:pt x="30511" y="46210"/>
                  </a:cubicBezTo>
                  <a:cubicBezTo>
                    <a:pt x="30496" y="46210"/>
                    <a:pt x="30480" y="46210"/>
                    <a:pt x="30465" y="46210"/>
                  </a:cubicBezTo>
                  <a:lnTo>
                    <a:pt x="30465" y="46210"/>
                  </a:lnTo>
                  <a:cubicBezTo>
                    <a:pt x="31804" y="44762"/>
                    <a:pt x="33682" y="43957"/>
                    <a:pt x="35618" y="43957"/>
                  </a:cubicBezTo>
                  <a:close/>
                  <a:moveTo>
                    <a:pt x="112822" y="41864"/>
                  </a:moveTo>
                  <a:cubicBezTo>
                    <a:pt x="115997" y="41864"/>
                    <a:pt x="119174" y="43943"/>
                    <a:pt x="119218" y="48100"/>
                  </a:cubicBezTo>
                  <a:cubicBezTo>
                    <a:pt x="118743" y="47999"/>
                    <a:pt x="118265" y="47949"/>
                    <a:pt x="117790" y="47949"/>
                  </a:cubicBezTo>
                  <a:cubicBezTo>
                    <a:pt x="115926" y="47949"/>
                    <a:pt x="114120" y="48715"/>
                    <a:pt x="112821" y="50108"/>
                  </a:cubicBezTo>
                  <a:cubicBezTo>
                    <a:pt x="111548" y="48728"/>
                    <a:pt x="109756" y="47948"/>
                    <a:pt x="107874" y="47948"/>
                  </a:cubicBezTo>
                  <a:cubicBezTo>
                    <a:pt x="107391" y="47948"/>
                    <a:pt x="106907" y="48002"/>
                    <a:pt x="106432" y="48100"/>
                  </a:cubicBezTo>
                  <a:cubicBezTo>
                    <a:pt x="106472" y="43943"/>
                    <a:pt x="109646" y="41864"/>
                    <a:pt x="112822" y="41864"/>
                  </a:cubicBezTo>
                  <a:close/>
                  <a:moveTo>
                    <a:pt x="136132" y="41864"/>
                  </a:moveTo>
                  <a:cubicBezTo>
                    <a:pt x="139308" y="41864"/>
                    <a:pt x="142484" y="43943"/>
                    <a:pt x="142525" y="48100"/>
                  </a:cubicBezTo>
                  <a:cubicBezTo>
                    <a:pt x="142051" y="47999"/>
                    <a:pt x="141574" y="47949"/>
                    <a:pt x="141100" y="47949"/>
                  </a:cubicBezTo>
                  <a:cubicBezTo>
                    <a:pt x="139242" y="47949"/>
                    <a:pt x="137437" y="48715"/>
                    <a:pt x="136145" y="50108"/>
                  </a:cubicBezTo>
                  <a:cubicBezTo>
                    <a:pt x="134863" y="48728"/>
                    <a:pt x="133071" y="47948"/>
                    <a:pt x="131190" y="47948"/>
                  </a:cubicBezTo>
                  <a:cubicBezTo>
                    <a:pt x="130706" y="47948"/>
                    <a:pt x="130222" y="48002"/>
                    <a:pt x="129747" y="48100"/>
                  </a:cubicBezTo>
                  <a:cubicBezTo>
                    <a:pt x="129783" y="43943"/>
                    <a:pt x="132957" y="41864"/>
                    <a:pt x="136132" y="41864"/>
                  </a:cubicBezTo>
                  <a:close/>
                  <a:moveTo>
                    <a:pt x="89293" y="41912"/>
                  </a:moveTo>
                  <a:cubicBezTo>
                    <a:pt x="92468" y="41912"/>
                    <a:pt x="95642" y="43988"/>
                    <a:pt x="95679" y="48143"/>
                  </a:cubicBezTo>
                  <a:lnTo>
                    <a:pt x="95679" y="48143"/>
                  </a:lnTo>
                  <a:cubicBezTo>
                    <a:pt x="95207" y="48043"/>
                    <a:pt x="94732" y="47994"/>
                    <a:pt x="94260" y="47994"/>
                  </a:cubicBezTo>
                  <a:cubicBezTo>
                    <a:pt x="92399" y="47994"/>
                    <a:pt x="90599" y="48760"/>
                    <a:pt x="89299" y="50152"/>
                  </a:cubicBezTo>
                  <a:cubicBezTo>
                    <a:pt x="88018" y="48773"/>
                    <a:pt x="86226" y="47993"/>
                    <a:pt x="84344" y="47993"/>
                  </a:cubicBezTo>
                  <a:cubicBezTo>
                    <a:pt x="83860" y="47993"/>
                    <a:pt x="83376" y="48047"/>
                    <a:pt x="82902" y="48145"/>
                  </a:cubicBezTo>
                  <a:cubicBezTo>
                    <a:pt x="82937" y="43991"/>
                    <a:pt x="86116" y="41912"/>
                    <a:pt x="89293" y="41912"/>
                  </a:cubicBezTo>
                  <a:close/>
                  <a:moveTo>
                    <a:pt x="42335" y="42067"/>
                  </a:moveTo>
                  <a:cubicBezTo>
                    <a:pt x="45509" y="42067"/>
                    <a:pt x="48681" y="44143"/>
                    <a:pt x="48726" y="48298"/>
                  </a:cubicBezTo>
                  <a:lnTo>
                    <a:pt x="48726" y="48298"/>
                  </a:lnTo>
                  <a:cubicBezTo>
                    <a:pt x="48251" y="48196"/>
                    <a:pt x="47772" y="48146"/>
                    <a:pt x="47298" y="48146"/>
                  </a:cubicBezTo>
                  <a:cubicBezTo>
                    <a:pt x="45434" y="48146"/>
                    <a:pt x="43630" y="48912"/>
                    <a:pt x="42337" y="50305"/>
                  </a:cubicBezTo>
                  <a:cubicBezTo>
                    <a:pt x="41056" y="48925"/>
                    <a:pt x="39264" y="48145"/>
                    <a:pt x="37382" y="48145"/>
                  </a:cubicBezTo>
                  <a:cubicBezTo>
                    <a:pt x="36898" y="48145"/>
                    <a:pt x="36415" y="48199"/>
                    <a:pt x="35940" y="48307"/>
                  </a:cubicBezTo>
                  <a:cubicBezTo>
                    <a:pt x="35980" y="44148"/>
                    <a:pt x="39158" y="42067"/>
                    <a:pt x="42335" y="42067"/>
                  </a:cubicBezTo>
                  <a:close/>
                  <a:moveTo>
                    <a:pt x="65651" y="42067"/>
                  </a:moveTo>
                  <a:cubicBezTo>
                    <a:pt x="68826" y="42067"/>
                    <a:pt x="72001" y="44146"/>
                    <a:pt x="72041" y="48307"/>
                  </a:cubicBezTo>
                  <a:cubicBezTo>
                    <a:pt x="71563" y="48202"/>
                    <a:pt x="71080" y="48150"/>
                    <a:pt x="70601" y="48150"/>
                  </a:cubicBezTo>
                  <a:cubicBezTo>
                    <a:pt x="68748" y="48150"/>
                    <a:pt x="66948" y="48916"/>
                    <a:pt x="65653" y="50305"/>
                  </a:cubicBezTo>
                  <a:cubicBezTo>
                    <a:pt x="64371" y="48934"/>
                    <a:pt x="62579" y="48145"/>
                    <a:pt x="60697" y="48145"/>
                  </a:cubicBezTo>
                  <a:cubicBezTo>
                    <a:pt x="60214" y="48145"/>
                    <a:pt x="59730" y="48199"/>
                    <a:pt x="59255" y="48307"/>
                  </a:cubicBezTo>
                  <a:cubicBezTo>
                    <a:pt x="59295" y="44148"/>
                    <a:pt x="62473" y="42067"/>
                    <a:pt x="65651" y="42067"/>
                  </a:cubicBezTo>
                  <a:close/>
                  <a:moveTo>
                    <a:pt x="18806" y="42117"/>
                  </a:moveTo>
                  <a:cubicBezTo>
                    <a:pt x="21981" y="42117"/>
                    <a:pt x="25156" y="44198"/>
                    <a:pt x="25196" y="48360"/>
                  </a:cubicBezTo>
                  <a:cubicBezTo>
                    <a:pt x="24717" y="48255"/>
                    <a:pt x="24234" y="48204"/>
                    <a:pt x="23755" y="48204"/>
                  </a:cubicBezTo>
                  <a:cubicBezTo>
                    <a:pt x="21902" y="48204"/>
                    <a:pt x="20103" y="48970"/>
                    <a:pt x="18807" y="50359"/>
                  </a:cubicBezTo>
                  <a:cubicBezTo>
                    <a:pt x="17526" y="48988"/>
                    <a:pt x="15734" y="48199"/>
                    <a:pt x="13852" y="48199"/>
                  </a:cubicBezTo>
                  <a:cubicBezTo>
                    <a:pt x="13368" y="48199"/>
                    <a:pt x="12884" y="48253"/>
                    <a:pt x="12409" y="48360"/>
                  </a:cubicBezTo>
                  <a:cubicBezTo>
                    <a:pt x="12454" y="44198"/>
                    <a:pt x="15631" y="42117"/>
                    <a:pt x="18806" y="42117"/>
                  </a:cubicBezTo>
                  <a:close/>
                  <a:moveTo>
                    <a:pt x="117967" y="48323"/>
                  </a:moveTo>
                  <a:cubicBezTo>
                    <a:pt x="118392" y="48323"/>
                    <a:pt x="118820" y="48362"/>
                    <a:pt x="119245" y="48441"/>
                  </a:cubicBezTo>
                  <a:cubicBezTo>
                    <a:pt x="118253" y="49621"/>
                    <a:pt x="117671" y="51114"/>
                    <a:pt x="117757" y="52706"/>
                  </a:cubicBezTo>
                  <a:lnTo>
                    <a:pt x="117757" y="52706"/>
                  </a:lnTo>
                  <a:cubicBezTo>
                    <a:pt x="116507" y="51403"/>
                    <a:pt x="114740" y="50573"/>
                    <a:pt x="112880" y="50573"/>
                  </a:cubicBezTo>
                  <a:cubicBezTo>
                    <a:pt x="112860" y="50573"/>
                    <a:pt x="112840" y="50573"/>
                    <a:pt x="112821" y="50574"/>
                  </a:cubicBezTo>
                  <a:cubicBezTo>
                    <a:pt x="114158" y="49126"/>
                    <a:pt x="116031" y="48323"/>
                    <a:pt x="117967" y="48323"/>
                  </a:cubicBezTo>
                  <a:close/>
                  <a:moveTo>
                    <a:pt x="130990" y="48323"/>
                  </a:moveTo>
                  <a:cubicBezTo>
                    <a:pt x="132925" y="48323"/>
                    <a:pt x="134799" y="49126"/>
                    <a:pt x="136136" y="50574"/>
                  </a:cubicBezTo>
                  <a:cubicBezTo>
                    <a:pt x="136116" y="50573"/>
                    <a:pt x="136096" y="50573"/>
                    <a:pt x="136077" y="50573"/>
                  </a:cubicBezTo>
                  <a:cubicBezTo>
                    <a:pt x="134208" y="50573"/>
                    <a:pt x="132440" y="51412"/>
                    <a:pt x="131199" y="52715"/>
                  </a:cubicBezTo>
                  <a:cubicBezTo>
                    <a:pt x="131279" y="51120"/>
                    <a:pt x="130697" y="49624"/>
                    <a:pt x="129711" y="48441"/>
                  </a:cubicBezTo>
                  <a:cubicBezTo>
                    <a:pt x="130137" y="48362"/>
                    <a:pt x="130565" y="48323"/>
                    <a:pt x="130990" y="48323"/>
                  </a:cubicBezTo>
                  <a:close/>
                  <a:moveTo>
                    <a:pt x="94437" y="48359"/>
                  </a:moveTo>
                  <a:cubicBezTo>
                    <a:pt x="94862" y="48359"/>
                    <a:pt x="95289" y="48398"/>
                    <a:pt x="95715" y="48477"/>
                  </a:cubicBezTo>
                  <a:cubicBezTo>
                    <a:pt x="94722" y="49666"/>
                    <a:pt x="94140" y="51168"/>
                    <a:pt x="94227" y="52750"/>
                  </a:cubicBezTo>
                  <a:lnTo>
                    <a:pt x="94227" y="52750"/>
                  </a:lnTo>
                  <a:cubicBezTo>
                    <a:pt x="92986" y="51447"/>
                    <a:pt x="91219" y="50618"/>
                    <a:pt x="89350" y="50618"/>
                  </a:cubicBezTo>
                  <a:cubicBezTo>
                    <a:pt x="89330" y="50618"/>
                    <a:pt x="89310" y="50618"/>
                    <a:pt x="89290" y="50618"/>
                  </a:cubicBezTo>
                  <a:cubicBezTo>
                    <a:pt x="89270" y="50618"/>
                    <a:pt x="89250" y="50618"/>
                    <a:pt x="89231" y="50618"/>
                  </a:cubicBezTo>
                  <a:cubicBezTo>
                    <a:pt x="87362" y="50618"/>
                    <a:pt x="85603" y="51448"/>
                    <a:pt x="84353" y="52751"/>
                  </a:cubicBezTo>
                  <a:cubicBezTo>
                    <a:pt x="84443" y="51165"/>
                    <a:pt x="83860" y="49660"/>
                    <a:pt x="82866" y="48477"/>
                  </a:cubicBezTo>
                  <a:cubicBezTo>
                    <a:pt x="83291" y="48398"/>
                    <a:pt x="83719" y="48359"/>
                    <a:pt x="84144" y="48359"/>
                  </a:cubicBezTo>
                  <a:cubicBezTo>
                    <a:pt x="86080" y="48359"/>
                    <a:pt x="87955" y="49162"/>
                    <a:pt x="89299" y="50609"/>
                  </a:cubicBezTo>
                  <a:cubicBezTo>
                    <a:pt x="90637" y="49162"/>
                    <a:pt x="92504" y="48359"/>
                    <a:pt x="94437" y="48359"/>
                  </a:cubicBezTo>
                  <a:close/>
                  <a:moveTo>
                    <a:pt x="47485" y="48520"/>
                  </a:moveTo>
                  <a:cubicBezTo>
                    <a:pt x="47909" y="48520"/>
                    <a:pt x="48337" y="48559"/>
                    <a:pt x="48762" y="48638"/>
                  </a:cubicBezTo>
                  <a:cubicBezTo>
                    <a:pt x="47767" y="49821"/>
                    <a:pt x="47185" y="51326"/>
                    <a:pt x="47275" y="52912"/>
                  </a:cubicBezTo>
                  <a:cubicBezTo>
                    <a:pt x="46025" y="51609"/>
                    <a:pt x="44257" y="50779"/>
                    <a:pt x="42397" y="50779"/>
                  </a:cubicBezTo>
                  <a:cubicBezTo>
                    <a:pt x="42377" y="50779"/>
                    <a:pt x="42357" y="50779"/>
                    <a:pt x="42337" y="50780"/>
                  </a:cubicBezTo>
                  <a:cubicBezTo>
                    <a:pt x="43675" y="49325"/>
                    <a:pt x="45549" y="48520"/>
                    <a:pt x="47485" y="48520"/>
                  </a:cubicBezTo>
                  <a:close/>
                  <a:moveTo>
                    <a:pt x="60501" y="48529"/>
                  </a:moveTo>
                  <a:cubicBezTo>
                    <a:pt x="62439" y="48529"/>
                    <a:pt x="64308" y="49332"/>
                    <a:pt x="65653" y="50780"/>
                  </a:cubicBezTo>
                  <a:cubicBezTo>
                    <a:pt x="65633" y="50779"/>
                    <a:pt x="65613" y="50779"/>
                    <a:pt x="65593" y="50779"/>
                  </a:cubicBezTo>
                  <a:cubicBezTo>
                    <a:pt x="63725" y="50779"/>
                    <a:pt x="61957" y="51618"/>
                    <a:pt x="60715" y="52921"/>
                  </a:cubicBezTo>
                  <a:cubicBezTo>
                    <a:pt x="60796" y="51326"/>
                    <a:pt x="60214" y="49830"/>
                    <a:pt x="59219" y="48647"/>
                  </a:cubicBezTo>
                  <a:cubicBezTo>
                    <a:pt x="59646" y="48568"/>
                    <a:pt x="60075" y="48529"/>
                    <a:pt x="60501" y="48529"/>
                  </a:cubicBezTo>
                  <a:close/>
                  <a:moveTo>
                    <a:pt x="107662" y="48316"/>
                  </a:moveTo>
                  <a:cubicBezTo>
                    <a:pt x="109596" y="48316"/>
                    <a:pt x="111472" y="49118"/>
                    <a:pt x="112821" y="50574"/>
                  </a:cubicBezTo>
                  <a:cubicBezTo>
                    <a:pt x="112802" y="50573"/>
                    <a:pt x="112783" y="50573"/>
                    <a:pt x="112765" y="50573"/>
                  </a:cubicBezTo>
                  <a:cubicBezTo>
                    <a:pt x="110778" y="50573"/>
                    <a:pt x="108902" y="51519"/>
                    <a:pt x="107650" y="52966"/>
                  </a:cubicBezTo>
                  <a:lnTo>
                    <a:pt x="107650" y="52966"/>
                  </a:lnTo>
                  <a:cubicBezTo>
                    <a:pt x="107803" y="51290"/>
                    <a:pt x="107211" y="49713"/>
                    <a:pt x="106172" y="48477"/>
                  </a:cubicBezTo>
                  <a:cubicBezTo>
                    <a:pt x="106667" y="48369"/>
                    <a:pt x="107167" y="48316"/>
                    <a:pt x="107662" y="48316"/>
                  </a:cubicBezTo>
                  <a:close/>
                  <a:moveTo>
                    <a:pt x="13659" y="48573"/>
                  </a:moveTo>
                  <a:cubicBezTo>
                    <a:pt x="15592" y="48573"/>
                    <a:pt x="17464" y="49371"/>
                    <a:pt x="18807" y="50824"/>
                  </a:cubicBezTo>
                  <a:cubicBezTo>
                    <a:pt x="18787" y="50824"/>
                    <a:pt x="18768" y="50824"/>
                    <a:pt x="18748" y="50824"/>
                  </a:cubicBezTo>
                  <a:cubicBezTo>
                    <a:pt x="16879" y="50824"/>
                    <a:pt x="15111" y="51663"/>
                    <a:pt x="13870" y="52966"/>
                  </a:cubicBezTo>
                  <a:cubicBezTo>
                    <a:pt x="13951" y="51371"/>
                    <a:pt x="13368" y="49875"/>
                    <a:pt x="12374" y="48692"/>
                  </a:cubicBezTo>
                  <a:cubicBezTo>
                    <a:pt x="12802" y="48612"/>
                    <a:pt x="13232" y="48573"/>
                    <a:pt x="13659" y="48573"/>
                  </a:cubicBezTo>
                  <a:close/>
                  <a:moveTo>
                    <a:pt x="23953" y="48574"/>
                  </a:moveTo>
                  <a:cubicBezTo>
                    <a:pt x="24378" y="48574"/>
                    <a:pt x="24806" y="48613"/>
                    <a:pt x="25232" y="48692"/>
                  </a:cubicBezTo>
                  <a:cubicBezTo>
                    <a:pt x="24237" y="49875"/>
                    <a:pt x="23655" y="51371"/>
                    <a:pt x="23744" y="52966"/>
                  </a:cubicBezTo>
                  <a:cubicBezTo>
                    <a:pt x="22494" y="51663"/>
                    <a:pt x="20726" y="50824"/>
                    <a:pt x="18866" y="50824"/>
                  </a:cubicBezTo>
                  <a:cubicBezTo>
                    <a:pt x="18846" y="50824"/>
                    <a:pt x="18827" y="50824"/>
                    <a:pt x="18807" y="50824"/>
                  </a:cubicBezTo>
                  <a:cubicBezTo>
                    <a:pt x="20144" y="49377"/>
                    <a:pt x="22018" y="48574"/>
                    <a:pt x="23953" y="48574"/>
                  </a:cubicBezTo>
                  <a:close/>
                  <a:moveTo>
                    <a:pt x="37179" y="48522"/>
                  </a:moveTo>
                  <a:cubicBezTo>
                    <a:pt x="39113" y="48522"/>
                    <a:pt x="40989" y="49325"/>
                    <a:pt x="42337" y="50780"/>
                  </a:cubicBezTo>
                  <a:cubicBezTo>
                    <a:pt x="42319" y="50779"/>
                    <a:pt x="42300" y="50779"/>
                    <a:pt x="42282" y="50779"/>
                  </a:cubicBezTo>
                  <a:cubicBezTo>
                    <a:pt x="40295" y="50779"/>
                    <a:pt x="38419" y="51725"/>
                    <a:pt x="37167" y="53172"/>
                  </a:cubicBezTo>
                  <a:cubicBezTo>
                    <a:pt x="37320" y="51496"/>
                    <a:pt x="36728" y="49910"/>
                    <a:pt x="35689" y="48683"/>
                  </a:cubicBezTo>
                  <a:cubicBezTo>
                    <a:pt x="36184" y="48575"/>
                    <a:pt x="36683" y="48522"/>
                    <a:pt x="37179" y="48522"/>
                  </a:cubicBezTo>
                  <a:close/>
                  <a:moveTo>
                    <a:pt x="124475" y="46470"/>
                  </a:moveTo>
                  <a:cubicBezTo>
                    <a:pt x="127650" y="46470"/>
                    <a:pt x="130827" y="48548"/>
                    <a:pt x="130867" y="52706"/>
                  </a:cubicBezTo>
                  <a:cubicBezTo>
                    <a:pt x="130388" y="52601"/>
                    <a:pt x="129906" y="52550"/>
                    <a:pt x="129426" y="52550"/>
                  </a:cubicBezTo>
                  <a:cubicBezTo>
                    <a:pt x="127574" y="52550"/>
                    <a:pt x="125776" y="53316"/>
                    <a:pt x="124487" y="54704"/>
                  </a:cubicBezTo>
                  <a:cubicBezTo>
                    <a:pt x="123206" y="53333"/>
                    <a:pt x="121414" y="52545"/>
                    <a:pt x="119532" y="52545"/>
                  </a:cubicBezTo>
                  <a:cubicBezTo>
                    <a:pt x="119048" y="52545"/>
                    <a:pt x="118564" y="52599"/>
                    <a:pt x="118089" y="52706"/>
                  </a:cubicBezTo>
                  <a:cubicBezTo>
                    <a:pt x="118125" y="48548"/>
                    <a:pt x="121299" y="46470"/>
                    <a:pt x="124475" y="46470"/>
                  </a:cubicBezTo>
                  <a:close/>
                  <a:moveTo>
                    <a:pt x="77635" y="46519"/>
                  </a:moveTo>
                  <a:cubicBezTo>
                    <a:pt x="80808" y="46519"/>
                    <a:pt x="83981" y="48596"/>
                    <a:pt x="84022" y="52751"/>
                  </a:cubicBezTo>
                  <a:lnTo>
                    <a:pt x="84031" y="52760"/>
                  </a:lnTo>
                  <a:cubicBezTo>
                    <a:pt x="83550" y="52655"/>
                    <a:pt x="83066" y="52604"/>
                    <a:pt x="82586" y="52604"/>
                  </a:cubicBezTo>
                  <a:cubicBezTo>
                    <a:pt x="80731" y="52604"/>
                    <a:pt x="78937" y="53370"/>
                    <a:pt x="77642" y="54758"/>
                  </a:cubicBezTo>
                  <a:cubicBezTo>
                    <a:pt x="76360" y="53378"/>
                    <a:pt x="74568" y="52599"/>
                    <a:pt x="72696" y="52599"/>
                  </a:cubicBezTo>
                  <a:cubicBezTo>
                    <a:pt x="72203" y="52599"/>
                    <a:pt x="71719" y="52652"/>
                    <a:pt x="71244" y="52760"/>
                  </a:cubicBezTo>
                  <a:cubicBezTo>
                    <a:pt x="71280" y="48600"/>
                    <a:pt x="74457" y="46519"/>
                    <a:pt x="77635" y="46519"/>
                  </a:cubicBezTo>
                  <a:close/>
                  <a:moveTo>
                    <a:pt x="100946" y="46509"/>
                  </a:moveTo>
                  <a:cubicBezTo>
                    <a:pt x="104122" y="46509"/>
                    <a:pt x="107296" y="48585"/>
                    <a:pt x="107337" y="52742"/>
                  </a:cubicBezTo>
                  <a:cubicBezTo>
                    <a:pt x="106865" y="52641"/>
                    <a:pt x="106389" y="52591"/>
                    <a:pt x="105917" y="52591"/>
                  </a:cubicBezTo>
                  <a:cubicBezTo>
                    <a:pt x="104050" y="52591"/>
                    <a:pt x="102242" y="53364"/>
                    <a:pt x="100948" y="54758"/>
                  </a:cubicBezTo>
                  <a:lnTo>
                    <a:pt x="100948" y="54749"/>
                  </a:lnTo>
                  <a:cubicBezTo>
                    <a:pt x="99667" y="53369"/>
                    <a:pt x="97875" y="52590"/>
                    <a:pt x="95993" y="52590"/>
                  </a:cubicBezTo>
                  <a:cubicBezTo>
                    <a:pt x="95509" y="52590"/>
                    <a:pt x="95025" y="52643"/>
                    <a:pt x="94550" y="52742"/>
                  </a:cubicBezTo>
                  <a:cubicBezTo>
                    <a:pt x="94591" y="48588"/>
                    <a:pt x="97769" y="46509"/>
                    <a:pt x="100946" y="46509"/>
                  </a:cubicBezTo>
                  <a:close/>
                  <a:moveTo>
                    <a:pt x="53993" y="46670"/>
                  </a:moveTo>
                  <a:cubicBezTo>
                    <a:pt x="57169" y="46670"/>
                    <a:pt x="60344" y="48747"/>
                    <a:pt x="60384" y="52903"/>
                  </a:cubicBezTo>
                  <a:cubicBezTo>
                    <a:pt x="59911" y="52801"/>
                    <a:pt x="59433" y="52752"/>
                    <a:pt x="58960" y="52752"/>
                  </a:cubicBezTo>
                  <a:cubicBezTo>
                    <a:pt x="57101" y="52752"/>
                    <a:pt x="55295" y="53518"/>
                    <a:pt x="53995" y="54910"/>
                  </a:cubicBezTo>
                  <a:cubicBezTo>
                    <a:pt x="52714" y="53531"/>
                    <a:pt x="50922" y="52751"/>
                    <a:pt x="49040" y="52751"/>
                  </a:cubicBezTo>
                  <a:cubicBezTo>
                    <a:pt x="48556" y="52751"/>
                    <a:pt x="48072" y="52805"/>
                    <a:pt x="47597" y="52903"/>
                  </a:cubicBezTo>
                  <a:cubicBezTo>
                    <a:pt x="47638" y="48749"/>
                    <a:pt x="50816" y="46670"/>
                    <a:pt x="53993" y="46670"/>
                  </a:cubicBezTo>
                  <a:close/>
                  <a:moveTo>
                    <a:pt x="7145" y="46712"/>
                  </a:moveTo>
                  <a:cubicBezTo>
                    <a:pt x="10322" y="46712"/>
                    <a:pt x="13498" y="48790"/>
                    <a:pt x="13538" y="52948"/>
                  </a:cubicBezTo>
                  <a:cubicBezTo>
                    <a:pt x="13065" y="52846"/>
                    <a:pt x="12588" y="52796"/>
                    <a:pt x="12114" y="52796"/>
                  </a:cubicBezTo>
                  <a:cubicBezTo>
                    <a:pt x="10255" y="52796"/>
                    <a:pt x="8451" y="53563"/>
                    <a:pt x="7159" y="54955"/>
                  </a:cubicBezTo>
                  <a:cubicBezTo>
                    <a:pt x="5884" y="53583"/>
                    <a:pt x="4097" y="52805"/>
                    <a:pt x="2226" y="52805"/>
                  </a:cubicBezTo>
                  <a:cubicBezTo>
                    <a:pt x="2216" y="52805"/>
                    <a:pt x="2205" y="52805"/>
                    <a:pt x="2194" y="52805"/>
                  </a:cubicBezTo>
                  <a:lnTo>
                    <a:pt x="2194" y="52796"/>
                  </a:lnTo>
                  <a:cubicBezTo>
                    <a:pt x="1711" y="52796"/>
                    <a:pt x="1227" y="52850"/>
                    <a:pt x="752" y="52948"/>
                  </a:cubicBezTo>
                  <a:cubicBezTo>
                    <a:pt x="792" y="48790"/>
                    <a:pt x="3969" y="46712"/>
                    <a:pt x="7145" y="46712"/>
                  </a:cubicBezTo>
                  <a:close/>
                  <a:moveTo>
                    <a:pt x="30465" y="46717"/>
                  </a:moveTo>
                  <a:cubicBezTo>
                    <a:pt x="33637" y="46717"/>
                    <a:pt x="36811" y="48795"/>
                    <a:pt x="36854" y="52953"/>
                  </a:cubicBezTo>
                  <a:lnTo>
                    <a:pt x="36854" y="52953"/>
                  </a:lnTo>
                  <a:cubicBezTo>
                    <a:pt x="36379" y="52851"/>
                    <a:pt x="35901" y="52801"/>
                    <a:pt x="35426" y="52801"/>
                  </a:cubicBezTo>
                  <a:cubicBezTo>
                    <a:pt x="33569" y="52801"/>
                    <a:pt x="31771" y="53567"/>
                    <a:pt x="30483" y="54955"/>
                  </a:cubicBezTo>
                  <a:cubicBezTo>
                    <a:pt x="29201" y="53584"/>
                    <a:pt x="27409" y="52796"/>
                    <a:pt x="25528" y="52796"/>
                  </a:cubicBezTo>
                  <a:cubicBezTo>
                    <a:pt x="25044" y="52796"/>
                    <a:pt x="24560" y="52850"/>
                    <a:pt x="24085" y="52957"/>
                  </a:cubicBezTo>
                  <a:cubicBezTo>
                    <a:pt x="24116" y="48798"/>
                    <a:pt x="27290" y="46717"/>
                    <a:pt x="30465" y="46717"/>
                  </a:cubicBezTo>
                  <a:close/>
                  <a:moveTo>
                    <a:pt x="107865" y="57160"/>
                  </a:moveTo>
                  <a:cubicBezTo>
                    <a:pt x="107867" y="57160"/>
                    <a:pt x="107868" y="57160"/>
                    <a:pt x="107870" y="57160"/>
                  </a:cubicBezTo>
                  <a:lnTo>
                    <a:pt x="107870" y="57160"/>
                  </a:lnTo>
                  <a:cubicBezTo>
                    <a:pt x="107871" y="57160"/>
                    <a:pt x="107873" y="57160"/>
                    <a:pt x="107874" y="57160"/>
                  </a:cubicBezTo>
                  <a:close/>
                  <a:moveTo>
                    <a:pt x="129607" y="52925"/>
                  </a:moveTo>
                  <a:cubicBezTo>
                    <a:pt x="130037" y="52925"/>
                    <a:pt x="130471" y="52965"/>
                    <a:pt x="130903" y="53047"/>
                  </a:cubicBezTo>
                  <a:cubicBezTo>
                    <a:pt x="129908" y="54229"/>
                    <a:pt x="129326" y="55726"/>
                    <a:pt x="129415" y="57321"/>
                  </a:cubicBezTo>
                  <a:cubicBezTo>
                    <a:pt x="128165" y="56009"/>
                    <a:pt x="126406" y="55179"/>
                    <a:pt x="124538" y="55179"/>
                  </a:cubicBezTo>
                  <a:cubicBezTo>
                    <a:pt x="124518" y="55179"/>
                    <a:pt x="124498" y="55179"/>
                    <a:pt x="124478" y="55179"/>
                  </a:cubicBezTo>
                  <a:cubicBezTo>
                    <a:pt x="124458" y="55179"/>
                    <a:pt x="124438" y="55179"/>
                    <a:pt x="124418" y="55179"/>
                  </a:cubicBezTo>
                  <a:cubicBezTo>
                    <a:pt x="122550" y="55179"/>
                    <a:pt x="120782" y="56009"/>
                    <a:pt x="119541" y="57321"/>
                  </a:cubicBezTo>
                  <a:cubicBezTo>
                    <a:pt x="119622" y="55726"/>
                    <a:pt x="119039" y="54220"/>
                    <a:pt x="118045" y="53047"/>
                  </a:cubicBezTo>
                  <a:cubicBezTo>
                    <a:pt x="118478" y="52965"/>
                    <a:pt x="118913" y="52925"/>
                    <a:pt x="119344" y="52925"/>
                  </a:cubicBezTo>
                  <a:cubicBezTo>
                    <a:pt x="121276" y="52925"/>
                    <a:pt x="123138" y="53727"/>
                    <a:pt x="124478" y="55170"/>
                  </a:cubicBezTo>
                  <a:cubicBezTo>
                    <a:pt x="125811" y="53727"/>
                    <a:pt x="127678" y="52925"/>
                    <a:pt x="129607" y="52925"/>
                  </a:cubicBezTo>
                  <a:close/>
                  <a:moveTo>
                    <a:pt x="82780" y="52965"/>
                  </a:moveTo>
                  <a:cubicBezTo>
                    <a:pt x="83204" y="52965"/>
                    <a:pt x="83632" y="53003"/>
                    <a:pt x="84057" y="53082"/>
                  </a:cubicBezTo>
                  <a:cubicBezTo>
                    <a:pt x="83538" y="53701"/>
                    <a:pt x="83135" y="54409"/>
                    <a:pt x="82875" y="55170"/>
                  </a:cubicBezTo>
                  <a:cubicBezTo>
                    <a:pt x="82634" y="55866"/>
                    <a:pt x="82526" y="56607"/>
                    <a:pt x="82569" y="57347"/>
                  </a:cubicBezTo>
                  <a:lnTo>
                    <a:pt x="82569" y="57347"/>
                  </a:lnTo>
                  <a:cubicBezTo>
                    <a:pt x="81328" y="56053"/>
                    <a:pt x="79569" y="55215"/>
                    <a:pt x="77701" y="55215"/>
                  </a:cubicBezTo>
                  <a:cubicBezTo>
                    <a:pt x="77681" y="55215"/>
                    <a:pt x="77661" y="55215"/>
                    <a:pt x="77642" y="55215"/>
                  </a:cubicBezTo>
                  <a:cubicBezTo>
                    <a:pt x="78979" y="53768"/>
                    <a:pt x="80847" y="52965"/>
                    <a:pt x="82780" y="52965"/>
                  </a:cubicBezTo>
                  <a:close/>
                  <a:moveTo>
                    <a:pt x="95802" y="52974"/>
                  </a:moveTo>
                  <a:cubicBezTo>
                    <a:pt x="97735" y="52974"/>
                    <a:pt x="99602" y="53775"/>
                    <a:pt x="100939" y="55215"/>
                  </a:cubicBezTo>
                  <a:cubicBezTo>
                    <a:pt x="100919" y="55215"/>
                    <a:pt x="100900" y="55215"/>
                    <a:pt x="100880" y="55215"/>
                  </a:cubicBezTo>
                  <a:cubicBezTo>
                    <a:pt x="99020" y="55215"/>
                    <a:pt x="97252" y="56053"/>
                    <a:pt x="96011" y="57357"/>
                  </a:cubicBezTo>
                  <a:cubicBezTo>
                    <a:pt x="96047" y="56622"/>
                    <a:pt x="95948" y="55878"/>
                    <a:pt x="95706" y="55179"/>
                  </a:cubicBezTo>
                  <a:lnTo>
                    <a:pt x="95706" y="55170"/>
                  </a:lnTo>
                  <a:cubicBezTo>
                    <a:pt x="95446" y="54409"/>
                    <a:pt x="95043" y="53701"/>
                    <a:pt x="94523" y="53091"/>
                  </a:cubicBezTo>
                  <a:cubicBezTo>
                    <a:pt x="94949" y="53012"/>
                    <a:pt x="95377" y="52974"/>
                    <a:pt x="95802" y="52974"/>
                  </a:cubicBezTo>
                  <a:close/>
                  <a:moveTo>
                    <a:pt x="60697" y="57357"/>
                  </a:moveTo>
                  <a:cubicBezTo>
                    <a:pt x="60700" y="57357"/>
                    <a:pt x="60703" y="57357"/>
                    <a:pt x="60706" y="57357"/>
                  </a:cubicBezTo>
                  <a:lnTo>
                    <a:pt x="60706" y="57357"/>
                  </a:lnTo>
                  <a:cubicBezTo>
                    <a:pt x="60709" y="57357"/>
                    <a:pt x="60712" y="57357"/>
                    <a:pt x="60715" y="57357"/>
                  </a:cubicBezTo>
                  <a:close/>
                  <a:moveTo>
                    <a:pt x="48839" y="53117"/>
                  </a:moveTo>
                  <a:cubicBezTo>
                    <a:pt x="50775" y="53117"/>
                    <a:pt x="52650" y="53921"/>
                    <a:pt x="53995" y="55376"/>
                  </a:cubicBezTo>
                  <a:lnTo>
                    <a:pt x="53995" y="55376"/>
                  </a:lnTo>
                  <a:cubicBezTo>
                    <a:pt x="53992" y="55376"/>
                    <a:pt x="53989" y="55376"/>
                    <a:pt x="53986" y="55376"/>
                  </a:cubicBezTo>
                  <a:cubicBezTo>
                    <a:pt x="53966" y="55376"/>
                    <a:pt x="53946" y="55376"/>
                    <a:pt x="53927" y="55376"/>
                  </a:cubicBezTo>
                  <a:cubicBezTo>
                    <a:pt x="52067" y="55376"/>
                    <a:pt x="50299" y="56206"/>
                    <a:pt x="49049" y="57509"/>
                  </a:cubicBezTo>
                  <a:cubicBezTo>
                    <a:pt x="49138" y="55923"/>
                    <a:pt x="48556" y="54418"/>
                    <a:pt x="47561" y="53235"/>
                  </a:cubicBezTo>
                  <a:cubicBezTo>
                    <a:pt x="47987" y="53156"/>
                    <a:pt x="48414" y="53117"/>
                    <a:pt x="48839" y="53117"/>
                  </a:cubicBezTo>
                  <a:close/>
                  <a:moveTo>
                    <a:pt x="59142" y="53117"/>
                  </a:moveTo>
                  <a:cubicBezTo>
                    <a:pt x="59567" y="53117"/>
                    <a:pt x="59994" y="53156"/>
                    <a:pt x="60420" y="53235"/>
                  </a:cubicBezTo>
                  <a:cubicBezTo>
                    <a:pt x="59425" y="54427"/>
                    <a:pt x="58843" y="55932"/>
                    <a:pt x="58932" y="57518"/>
                  </a:cubicBezTo>
                  <a:lnTo>
                    <a:pt x="58923" y="57509"/>
                  </a:lnTo>
                  <a:cubicBezTo>
                    <a:pt x="57682" y="56206"/>
                    <a:pt x="55914" y="55376"/>
                    <a:pt x="54046" y="55376"/>
                  </a:cubicBezTo>
                  <a:cubicBezTo>
                    <a:pt x="54029" y="55376"/>
                    <a:pt x="54012" y="55376"/>
                    <a:pt x="53995" y="55376"/>
                  </a:cubicBezTo>
                  <a:lnTo>
                    <a:pt x="53995" y="55376"/>
                  </a:lnTo>
                  <a:cubicBezTo>
                    <a:pt x="55333" y="53921"/>
                    <a:pt x="57206" y="53117"/>
                    <a:pt x="59142" y="53117"/>
                  </a:cubicBezTo>
                  <a:close/>
                  <a:moveTo>
                    <a:pt x="25317" y="53179"/>
                  </a:moveTo>
                  <a:cubicBezTo>
                    <a:pt x="27247" y="53179"/>
                    <a:pt x="29113" y="53976"/>
                    <a:pt x="30456" y="55421"/>
                  </a:cubicBezTo>
                  <a:cubicBezTo>
                    <a:pt x="30436" y="55421"/>
                    <a:pt x="30416" y="55421"/>
                    <a:pt x="30397" y="55421"/>
                  </a:cubicBezTo>
                  <a:cubicBezTo>
                    <a:pt x="28528" y="55421"/>
                    <a:pt x="26769" y="56259"/>
                    <a:pt x="25528" y="57554"/>
                  </a:cubicBezTo>
                  <a:cubicBezTo>
                    <a:pt x="25563" y="56819"/>
                    <a:pt x="25456" y="56075"/>
                    <a:pt x="25223" y="55376"/>
                  </a:cubicBezTo>
                  <a:lnTo>
                    <a:pt x="25223" y="55385"/>
                  </a:lnTo>
                  <a:cubicBezTo>
                    <a:pt x="24963" y="54624"/>
                    <a:pt x="24560" y="53916"/>
                    <a:pt x="24031" y="53298"/>
                  </a:cubicBezTo>
                  <a:cubicBezTo>
                    <a:pt x="24460" y="53218"/>
                    <a:pt x="24890" y="53179"/>
                    <a:pt x="25317" y="53179"/>
                  </a:cubicBezTo>
                  <a:close/>
                  <a:moveTo>
                    <a:pt x="12293" y="53188"/>
                  </a:moveTo>
                  <a:cubicBezTo>
                    <a:pt x="12719" y="53188"/>
                    <a:pt x="13147" y="53227"/>
                    <a:pt x="13574" y="53307"/>
                  </a:cubicBezTo>
                  <a:cubicBezTo>
                    <a:pt x="13055" y="53925"/>
                    <a:pt x="12651" y="54624"/>
                    <a:pt x="12391" y="55385"/>
                  </a:cubicBezTo>
                  <a:cubicBezTo>
                    <a:pt x="12150" y="56084"/>
                    <a:pt x="12051" y="56819"/>
                    <a:pt x="12087" y="57554"/>
                  </a:cubicBezTo>
                  <a:lnTo>
                    <a:pt x="12087" y="57572"/>
                  </a:lnTo>
                  <a:cubicBezTo>
                    <a:pt x="10845" y="56268"/>
                    <a:pt x="9086" y="55430"/>
                    <a:pt x="7218" y="55430"/>
                  </a:cubicBezTo>
                  <a:cubicBezTo>
                    <a:pt x="7198" y="55430"/>
                    <a:pt x="7178" y="55430"/>
                    <a:pt x="7159" y="55430"/>
                  </a:cubicBezTo>
                  <a:cubicBezTo>
                    <a:pt x="8501" y="53985"/>
                    <a:pt x="10367" y="53188"/>
                    <a:pt x="12293" y="53188"/>
                  </a:cubicBezTo>
                  <a:close/>
                  <a:moveTo>
                    <a:pt x="106098" y="52962"/>
                  </a:moveTo>
                  <a:cubicBezTo>
                    <a:pt x="106573" y="52962"/>
                    <a:pt x="107051" y="53010"/>
                    <a:pt x="107525" y="53109"/>
                  </a:cubicBezTo>
                  <a:cubicBezTo>
                    <a:pt x="106514" y="54361"/>
                    <a:pt x="105950" y="55943"/>
                    <a:pt x="106117" y="57615"/>
                  </a:cubicBezTo>
                  <a:lnTo>
                    <a:pt x="106117" y="57615"/>
                  </a:lnTo>
                  <a:cubicBezTo>
                    <a:pt x="104869" y="56153"/>
                    <a:pt x="102981" y="55206"/>
                    <a:pt x="100985" y="55206"/>
                  </a:cubicBezTo>
                  <a:cubicBezTo>
                    <a:pt x="100976" y="55206"/>
                    <a:pt x="100966" y="55206"/>
                    <a:pt x="100957" y="55206"/>
                  </a:cubicBezTo>
                  <a:cubicBezTo>
                    <a:pt x="102302" y="53761"/>
                    <a:pt x="104171" y="52962"/>
                    <a:pt x="106098" y="52962"/>
                  </a:cubicBezTo>
                  <a:close/>
                  <a:moveTo>
                    <a:pt x="70812" y="48526"/>
                  </a:moveTo>
                  <a:cubicBezTo>
                    <a:pt x="71289" y="48526"/>
                    <a:pt x="71770" y="48575"/>
                    <a:pt x="72248" y="48674"/>
                  </a:cubicBezTo>
                  <a:cubicBezTo>
                    <a:pt x="71271" y="49928"/>
                    <a:pt x="70742" y="51496"/>
                    <a:pt x="70939" y="53145"/>
                  </a:cubicBezTo>
                  <a:cubicBezTo>
                    <a:pt x="71447" y="53031"/>
                    <a:pt x="71960" y="52976"/>
                    <a:pt x="72468" y="52976"/>
                  </a:cubicBezTo>
                  <a:cubicBezTo>
                    <a:pt x="74401" y="52976"/>
                    <a:pt x="76276" y="53777"/>
                    <a:pt x="77624" y="55224"/>
                  </a:cubicBezTo>
                  <a:cubicBezTo>
                    <a:pt x="77606" y="55224"/>
                    <a:pt x="77587" y="55224"/>
                    <a:pt x="77569" y="55224"/>
                  </a:cubicBezTo>
                  <a:cubicBezTo>
                    <a:pt x="75520" y="55224"/>
                    <a:pt x="73598" y="56223"/>
                    <a:pt x="72355" y="57751"/>
                  </a:cubicBezTo>
                  <a:cubicBezTo>
                    <a:pt x="72694" y="54052"/>
                    <a:pt x="69407" y="50779"/>
                    <a:pt x="65713" y="50779"/>
                  </a:cubicBezTo>
                  <a:cubicBezTo>
                    <a:pt x="65693" y="50779"/>
                    <a:pt x="65673" y="50779"/>
                    <a:pt x="65653" y="50780"/>
                  </a:cubicBezTo>
                  <a:cubicBezTo>
                    <a:pt x="66997" y="49327"/>
                    <a:pt x="68873" y="48526"/>
                    <a:pt x="70812" y="48526"/>
                  </a:cubicBezTo>
                  <a:close/>
                  <a:moveTo>
                    <a:pt x="35611" y="53168"/>
                  </a:moveTo>
                  <a:cubicBezTo>
                    <a:pt x="36086" y="53168"/>
                    <a:pt x="36566" y="53216"/>
                    <a:pt x="37042" y="53315"/>
                  </a:cubicBezTo>
                  <a:cubicBezTo>
                    <a:pt x="36031" y="54567"/>
                    <a:pt x="35458" y="56149"/>
                    <a:pt x="35634" y="57812"/>
                  </a:cubicBezTo>
                  <a:lnTo>
                    <a:pt x="35634" y="57812"/>
                  </a:lnTo>
                  <a:cubicBezTo>
                    <a:pt x="34382" y="56357"/>
                    <a:pt x="32515" y="55412"/>
                    <a:pt x="30530" y="55412"/>
                  </a:cubicBezTo>
                  <a:cubicBezTo>
                    <a:pt x="30511" y="55412"/>
                    <a:pt x="30492" y="55412"/>
                    <a:pt x="30474" y="55412"/>
                  </a:cubicBezTo>
                  <a:cubicBezTo>
                    <a:pt x="31811" y="53967"/>
                    <a:pt x="33679" y="53168"/>
                    <a:pt x="35611" y="53168"/>
                  </a:cubicBezTo>
                  <a:close/>
                  <a:moveTo>
                    <a:pt x="112818" y="51075"/>
                  </a:moveTo>
                  <a:cubicBezTo>
                    <a:pt x="115995" y="51075"/>
                    <a:pt x="119174" y="53154"/>
                    <a:pt x="119218" y="57312"/>
                  </a:cubicBezTo>
                  <a:cubicBezTo>
                    <a:pt x="118743" y="57210"/>
                    <a:pt x="118265" y="57160"/>
                    <a:pt x="117790" y="57160"/>
                  </a:cubicBezTo>
                  <a:cubicBezTo>
                    <a:pt x="115926" y="57160"/>
                    <a:pt x="114120" y="57927"/>
                    <a:pt x="112821" y="59319"/>
                  </a:cubicBezTo>
                  <a:cubicBezTo>
                    <a:pt x="111549" y="57940"/>
                    <a:pt x="109750" y="57161"/>
                    <a:pt x="107870" y="57160"/>
                  </a:cubicBezTo>
                  <a:lnTo>
                    <a:pt x="107870" y="57160"/>
                  </a:lnTo>
                  <a:cubicBezTo>
                    <a:pt x="107388" y="57160"/>
                    <a:pt x="106905" y="57214"/>
                    <a:pt x="106432" y="57312"/>
                  </a:cubicBezTo>
                  <a:cubicBezTo>
                    <a:pt x="106468" y="53154"/>
                    <a:pt x="109642" y="51075"/>
                    <a:pt x="112818" y="51075"/>
                  </a:cubicBezTo>
                  <a:close/>
                  <a:moveTo>
                    <a:pt x="136134" y="51090"/>
                  </a:moveTo>
                  <a:cubicBezTo>
                    <a:pt x="139310" y="51090"/>
                    <a:pt x="142484" y="53169"/>
                    <a:pt x="142525" y="57330"/>
                  </a:cubicBezTo>
                  <a:cubicBezTo>
                    <a:pt x="142043" y="57224"/>
                    <a:pt x="141557" y="57173"/>
                    <a:pt x="141075" y="57173"/>
                  </a:cubicBezTo>
                  <a:cubicBezTo>
                    <a:pt x="139225" y="57173"/>
                    <a:pt x="137430" y="57933"/>
                    <a:pt x="136136" y="59319"/>
                  </a:cubicBezTo>
                  <a:lnTo>
                    <a:pt x="136136" y="59328"/>
                  </a:lnTo>
                  <a:cubicBezTo>
                    <a:pt x="134854" y="57957"/>
                    <a:pt x="133062" y="57168"/>
                    <a:pt x="131181" y="57168"/>
                  </a:cubicBezTo>
                  <a:cubicBezTo>
                    <a:pt x="130697" y="57168"/>
                    <a:pt x="130213" y="57222"/>
                    <a:pt x="129738" y="57330"/>
                  </a:cubicBezTo>
                  <a:cubicBezTo>
                    <a:pt x="129778" y="53171"/>
                    <a:pt x="132957" y="51090"/>
                    <a:pt x="136134" y="51090"/>
                  </a:cubicBezTo>
                  <a:close/>
                  <a:moveTo>
                    <a:pt x="89294" y="51126"/>
                  </a:moveTo>
                  <a:cubicBezTo>
                    <a:pt x="91873" y="51126"/>
                    <a:pt x="94452" y="52497"/>
                    <a:pt x="95348" y="55242"/>
                  </a:cubicBezTo>
                  <a:cubicBezTo>
                    <a:pt x="95572" y="55923"/>
                    <a:pt x="95679" y="56631"/>
                    <a:pt x="95688" y="57348"/>
                  </a:cubicBezTo>
                  <a:cubicBezTo>
                    <a:pt x="95215" y="57246"/>
                    <a:pt x="94738" y="57196"/>
                    <a:pt x="94264" y="57196"/>
                  </a:cubicBezTo>
                  <a:cubicBezTo>
                    <a:pt x="92405" y="57196"/>
                    <a:pt x="90599" y="57962"/>
                    <a:pt x="89299" y="59355"/>
                  </a:cubicBezTo>
                  <a:cubicBezTo>
                    <a:pt x="88027" y="57975"/>
                    <a:pt x="86226" y="57195"/>
                    <a:pt x="84353" y="57195"/>
                  </a:cubicBezTo>
                  <a:cubicBezTo>
                    <a:pt x="83860" y="57195"/>
                    <a:pt x="83376" y="57249"/>
                    <a:pt x="82910" y="57348"/>
                  </a:cubicBezTo>
                  <a:cubicBezTo>
                    <a:pt x="82902" y="56631"/>
                    <a:pt x="83009" y="55923"/>
                    <a:pt x="83224" y="55242"/>
                  </a:cubicBezTo>
                  <a:lnTo>
                    <a:pt x="83233" y="55242"/>
                  </a:lnTo>
                  <a:cubicBezTo>
                    <a:pt x="84129" y="52499"/>
                    <a:pt x="86712" y="51126"/>
                    <a:pt x="89294" y="51126"/>
                  </a:cubicBezTo>
                  <a:close/>
                  <a:moveTo>
                    <a:pt x="42335" y="51276"/>
                  </a:moveTo>
                  <a:cubicBezTo>
                    <a:pt x="45511" y="51276"/>
                    <a:pt x="48686" y="53352"/>
                    <a:pt x="48726" y="57509"/>
                  </a:cubicBezTo>
                  <a:cubicBezTo>
                    <a:pt x="48253" y="57407"/>
                    <a:pt x="47776" y="57357"/>
                    <a:pt x="47302" y="57357"/>
                  </a:cubicBezTo>
                  <a:cubicBezTo>
                    <a:pt x="45443" y="57357"/>
                    <a:pt x="43639" y="58124"/>
                    <a:pt x="42346" y="59516"/>
                  </a:cubicBezTo>
                  <a:cubicBezTo>
                    <a:pt x="41065" y="58136"/>
                    <a:pt x="39264" y="57357"/>
                    <a:pt x="37382" y="57357"/>
                  </a:cubicBezTo>
                  <a:cubicBezTo>
                    <a:pt x="36898" y="57357"/>
                    <a:pt x="36415" y="57410"/>
                    <a:pt x="35940" y="57509"/>
                  </a:cubicBezTo>
                  <a:cubicBezTo>
                    <a:pt x="35980" y="53355"/>
                    <a:pt x="39158" y="51276"/>
                    <a:pt x="42335" y="51276"/>
                  </a:cubicBezTo>
                  <a:close/>
                  <a:moveTo>
                    <a:pt x="65660" y="51276"/>
                  </a:moveTo>
                  <a:cubicBezTo>
                    <a:pt x="68835" y="51276"/>
                    <a:pt x="72010" y="53352"/>
                    <a:pt x="72050" y="57509"/>
                  </a:cubicBezTo>
                  <a:cubicBezTo>
                    <a:pt x="71577" y="57407"/>
                    <a:pt x="71100" y="57357"/>
                    <a:pt x="70626" y="57357"/>
                  </a:cubicBezTo>
                  <a:cubicBezTo>
                    <a:pt x="68767" y="57357"/>
                    <a:pt x="66961" y="58124"/>
                    <a:pt x="65662" y="59516"/>
                  </a:cubicBezTo>
                  <a:cubicBezTo>
                    <a:pt x="64382" y="58138"/>
                    <a:pt x="62585" y="57359"/>
                    <a:pt x="60706" y="57357"/>
                  </a:cubicBezTo>
                  <a:lnTo>
                    <a:pt x="60706" y="57357"/>
                  </a:lnTo>
                  <a:cubicBezTo>
                    <a:pt x="60217" y="57357"/>
                    <a:pt x="59736" y="57411"/>
                    <a:pt x="59264" y="57509"/>
                  </a:cubicBezTo>
                  <a:cubicBezTo>
                    <a:pt x="59304" y="53355"/>
                    <a:pt x="62482" y="51276"/>
                    <a:pt x="65660" y="51276"/>
                  </a:cubicBezTo>
                  <a:close/>
                  <a:moveTo>
                    <a:pt x="18806" y="51334"/>
                  </a:moveTo>
                  <a:cubicBezTo>
                    <a:pt x="21388" y="51334"/>
                    <a:pt x="23969" y="52707"/>
                    <a:pt x="24864" y="55457"/>
                  </a:cubicBezTo>
                  <a:cubicBezTo>
                    <a:pt x="25079" y="56138"/>
                    <a:pt x="25196" y="56846"/>
                    <a:pt x="25205" y="57563"/>
                  </a:cubicBezTo>
                  <a:cubicBezTo>
                    <a:pt x="24724" y="57458"/>
                    <a:pt x="24240" y="57407"/>
                    <a:pt x="23760" y="57407"/>
                  </a:cubicBezTo>
                  <a:cubicBezTo>
                    <a:pt x="21902" y="57407"/>
                    <a:pt x="20103" y="58173"/>
                    <a:pt x="18807" y="59561"/>
                  </a:cubicBezTo>
                  <a:cubicBezTo>
                    <a:pt x="17535" y="58190"/>
                    <a:pt x="15734" y="57401"/>
                    <a:pt x="13861" y="57401"/>
                  </a:cubicBezTo>
                  <a:cubicBezTo>
                    <a:pt x="13377" y="57401"/>
                    <a:pt x="12884" y="57455"/>
                    <a:pt x="12418" y="57563"/>
                  </a:cubicBezTo>
                  <a:cubicBezTo>
                    <a:pt x="12418" y="56837"/>
                    <a:pt x="12526" y="56129"/>
                    <a:pt x="12741" y="55448"/>
                  </a:cubicBezTo>
                  <a:lnTo>
                    <a:pt x="12741" y="55457"/>
                  </a:lnTo>
                  <a:cubicBezTo>
                    <a:pt x="13637" y="52710"/>
                    <a:pt x="16222" y="51334"/>
                    <a:pt x="18806" y="51334"/>
                  </a:cubicBezTo>
                  <a:close/>
                  <a:moveTo>
                    <a:pt x="117967" y="57526"/>
                  </a:moveTo>
                  <a:cubicBezTo>
                    <a:pt x="118391" y="57526"/>
                    <a:pt x="118819" y="57564"/>
                    <a:pt x="119245" y="57643"/>
                  </a:cubicBezTo>
                  <a:cubicBezTo>
                    <a:pt x="118726" y="58253"/>
                    <a:pt x="118322" y="58961"/>
                    <a:pt x="118063" y="59722"/>
                  </a:cubicBezTo>
                  <a:cubicBezTo>
                    <a:pt x="117821" y="60430"/>
                    <a:pt x="117713" y="61165"/>
                    <a:pt x="117758" y="61909"/>
                  </a:cubicBezTo>
                  <a:cubicBezTo>
                    <a:pt x="116510" y="60598"/>
                    <a:pt x="114739" y="59767"/>
                    <a:pt x="112860" y="59767"/>
                  </a:cubicBezTo>
                  <a:cubicBezTo>
                    <a:pt x="112850" y="59767"/>
                    <a:pt x="112840" y="59767"/>
                    <a:pt x="112830" y="59767"/>
                  </a:cubicBezTo>
                  <a:cubicBezTo>
                    <a:pt x="114167" y="58327"/>
                    <a:pt x="116034" y="57526"/>
                    <a:pt x="117967" y="57526"/>
                  </a:cubicBezTo>
                  <a:close/>
                  <a:moveTo>
                    <a:pt x="130990" y="57535"/>
                  </a:moveTo>
                  <a:cubicBezTo>
                    <a:pt x="132923" y="57535"/>
                    <a:pt x="134790" y="58336"/>
                    <a:pt x="136127" y="59776"/>
                  </a:cubicBezTo>
                  <a:cubicBezTo>
                    <a:pt x="136117" y="59776"/>
                    <a:pt x="136107" y="59776"/>
                    <a:pt x="136097" y="59776"/>
                  </a:cubicBezTo>
                  <a:cubicBezTo>
                    <a:pt x="134226" y="59776"/>
                    <a:pt x="132446" y="60607"/>
                    <a:pt x="131199" y="61918"/>
                  </a:cubicBezTo>
                  <a:cubicBezTo>
                    <a:pt x="131234" y="61183"/>
                    <a:pt x="131136" y="60439"/>
                    <a:pt x="130894" y="59731"/>
                  </a:cubicBezTo>
                  <a:cubicBezTo>
                    <a:pt x="130634" y="58970"/>
                    <a:pt x="130231" y="58271"/>
                    <a:pt x="129711" y="57652"/>
                  </a:cubicBezTo>
                  <a:cubicBezTo>
                    <a:pt x="130137" y="57573"/>
                    <a:pt x="130565" y="57535"/>
                    <a:pt x="130990" y="57535"/>
                  </a:cubicBezTo>
                  <a:close/>
                  <a:moveTo>
                    <a:pt x="84143" y="57571"/>
                  </a:moveTo>
                  <a:cubicBezTo>
                    <a:pt x="86075" y="57571"/>
                    <a:pt x="87945" y="58371"/>
                    <a:pt x="89282" y="59821"/>
                  </a:cubicBezTo>
                  <a:lnTo>
                    <a:pt x="89282" y="59821"/>
                  </a:lnTo>
                  <a:cubicBezTo>
                    <a:pt x="89265" y="59821"/>
                    <a:pt x="89248" y="59821"/>
                    <a:pt x="89231" y="59821"/>
                  </a:cubicBezTo>
                  <a:cubicBezTo>
                    <a:pt x="87362" y="59821"/>
                    <a:pt x="85595" y="60659"/>
                    <a:pt x="84353" y="61962"/>
                  </a:cubicBezTo>
                  <a:cubicBezTo>
                    <a:pt x="84434" y="60367"/>
                    <a:pt x="83851" y="58871"/>
                    <a:pt x="82866" y="57688"/>
                  </a:cubicBezTo>
                  <a:cubicBezTo>
                    <a:pt x="83291" y="57609"/>
                    <a:pt x="83719" y="57571"/>
                    <a:pt x="84143" y="57571"/>
                  </a:cubicBezTo>
                  <a:close/>
                  <a:moveTo>
                    <a:pt x="94437" y="57571"/>
                  </a:moveTo>
                  <a:cubicBezTo>
                    <a:pt x="94862" y="57571"/>
                    <a:pt x="95290" y="57609"/>
                    <a:pt x="95715" y="57688"/>
                  </a:cubicBezTo>
                  <a:cubicBezTo>
                    <a:pt x="94720" y="58871"/>
                    <a:pt x="94138" y="60367"/>
                    <a:pt x="94228" y="61962"/>
                  </a:cubicBezTo>
                  <a:cubicBezTo>
                    <a:pt x="92977" y="60659"/>
                    <a:pt x="91218" y="59821"/>
                    <a:pt x="89350" y="59821"/>
                  </a:cubicBezTo>
                  <a:cubicBezTo>
                    <a:pt x="89333" y="59821"/>
                    <a:pt x="89316" y="59821"/>
                    <a:pt x="89299" y="59821"/>
                  </a:cubicBezTo>
                  <a:lnTo>
                    <a:pt x="89299" y="59821"/>
                  </a:lnTo>
                  <a:cubicBezTo>
                    <a:pt x="90636" y="58371"/>
                    <a:pt x="92506" y="57571"/>
                    <a:pt x="94437" y="57571"/>
                  </a:cubicBezTo>
                  <a:close/>
                  <a:moveTo>
                    <a:pt x="47495" y="57735"/>
                  </a:moveTo>
                  <a:cubicBezTo>
                    <a:pt x="47916" y="57735"/>
                    <a:pt x="48340" y="57773"/>
                    <a:pt x="48762" y="57849"/>
                  </a:cubicBezTo>
                  <a:cubicBezTo>
                    <a:pt x="48242" y="58468"/>
                    <a:pt x="47839" y="59176"/>
                    <a:pt x="47579" y="59937"/>
                  </a:cubicBezTo>
                  <a:cubicBezTo>
                    <a:pt x="47337" y="60636"/>
                    <a:pt x="47230" y="61371"/>
                    <a:pt x="47275" y="62115"/>
                  </a:cubicBezTo>
                  <a:lnTo>
                    <a:pt x="47275" y="62124"/>
                  </a:lnTo>
                  <a:cubicBezTo>
                    <a:pt x="46033" y="60820"/>
                    <a:pt x="44265" y="59982"/>
                    <a:pt x="42405" y="59982"/>
                  </a:cubicBezTo>
                  <a:cubicBezTo>
                    <a:pt x="42386" y="59982"/>
                    <a:pt x="42366" y="59982"/>
                    <a:pt x="42346" y="59982"/>
                  </a:cubicBezTo>
                  <a:cubicBezTo>
                    <a:pt x="43686" y="58532"/>
                    <a:pt x="45558" y="57735"/>
                    <a:pt x="47495" y="57735"/>
                  </a:cubicBezTo>
                  <a:close/>
                  <a:moveTo>
                    <a:pt x="60510" y="57740"/>
                  </a:moveTo>
                  <a:cubicBezTo>
                    <a:pt x="62438" y="57740"/>
                    <a:pt x="64308" y="58537"/>
                    <a:pt x="65644" y="59982"/>
                  </a:cubicBezTo>
                  <a:cubicBezTo>
                    <a:pt x="65624" y="59982"/>
                    <a:pt x="65604" y="59982"/>
                    <a:pt x="65585" y="59982"/>
                  </a:cubicBezTo>
                  <a:cubicBezTo>
                    <a:pt x="63725" y="59982"/>
                    <a:pt x="61957" y="60820"/>
                    <a:pt x="60715" y="62124"/>
                  </a:cubicBezTo>
                  <a:cubicBezTo>
                    <a:pt x="60751" y="61380"/>
                    <a:pt x="60653" y="60636"/>
                    <a:pt x="60411" y="59937"/>
                  </a:cubicBezTo>
                  <a:cubicBezTo>
                    <a:pt x="60151" y="59176"/>
                    <a:pt x="59748" y="58468"/>
                    <a:pt x="59228" y="57858"/>
                  </a:cubicBezTo>
                  <a:cubicBezTo>
                    <a:pt x="59655" y="57779"/>
                    <a:pt x="60084" y="57740"/>
                    <a:pt x="60510" y="57740"/>
                  </a:cubicBezTo>
                  <a:close/>
                  <a:moveTo>
                    <a:pt x="23936" y="57764"/>
                  </a:moveTo>
                  <a:cubicBezTo>
                    <a:pt x="24366" y="57764"/>
                    <a:pt x="24800" y="57804"/>
                    <a:pt x="25232" y="57885"/>
                  </a:cubicBezTo>
                  <a:cubicBezTo>
                    <a:pt x="24237" y="59059"/>
                    <a:pt x="23655" y="60565"/>
                    <a:pt x="23744" y="62151"/>
                  </a:cubicBezTo>
                  <a:cubicBezTo>
                    <a:pt x="22494" y="60847"/>
                    <a:pt x="20727" y="60018"/>
                    <a:pt x="18867" y="60018"/>
                  </a:cubicBezTo>
                  <a:cubicBezTo>
                    <a:pt x="18847" y="60018"/>
                    <a:pt x="18827" y="60018"/>
                    <a:pt x="18807" y="60018"/>
                  </a:cubicBezTo>
                  <a:cubicBezTo>
                    <a:pt x="18787" y="60018"/>
                    <a:pt x="18767" y="60018"/>
                    <a:pt x="18747" y="60018"/>
                  </a:cubicBezTo>
                  <a:cubicBezTo>
                    <a:pt x="16879" y="60018"/>
                    <a:pt x="15111" y="60847"/>
                    <a:pt x="13870" y="62151"/>
                  </a:cubicBezTo>
                  <a:cubicBezTo>
                    <a:pt x="13951" y="60573"/>
                    <a:pt x="13368" y="59068"/>
                    <a:pt x="12382" y="57885"/>
                  </a:cubicBezTo>
                  <a:lnTo>
                    <a:pt x="12374" y="57885"/>
                  </a:lnTo>
                  <a:cubicBezTo>
                    <a:pt x="12805" y="57804"/>
                    <a:pt x="13239" y="57764"/>
                    <a:pt x="13670" y="57764"/>
                  </a:cubicBezTo>
                  <a:cubicBezTo>
                    <a:pt x="15599" y="57764"/>
                    <a:pt x="17467" y="58566"/>
                    <a:pt x="18807" y="60009"/>
                  </a:cubicBezTo>
                  <a:cubicBezTo>
                    <a:pt x="20140" y="58566"/>
                    <a:pt x="22007" y="57764"/>
                    <a:pt x="23936" y="57764"/>
                  </a:cubicBezTo>
                  <a:close/>
                  <a:moveTo>
                    <a:pt x="107668" y="57528"/>
                  </a:moveTo>
                  <a:cubicBezTo>
                    <a:pt x="109594" y="57528"/>
                    <a:pt x="111464" y="58327"/>
                    <a:pt x="112812" y="59767"/>
                  </a:cubicBezTo>
                  <a:cubicBezTo>
                    <a:pt x="112793" y="59767"/>
                    <a:pt x="112774" y="59767"/>
                    <a:pt x="112756" y="59767"/>
                  </a:cubicBezTo>
                  <a:cubicBezTo>
                    <a:pt x="110769" y="59767"/>
                    <a:pt x="108902" y="60712"/>
                    <a:pt x="107650" y="62159"/>
                  </a:cubicBezTo>
                  <a:lnTo>
                    <a:pt x="107650" y="62159"/>
                  </a:lnTo>
                  <a:cubicBezTo>
                    <a:pt x="107803" y="60502"/>
                    <a:pt x="107211" y="58925"/>
                    <a:pt x="106181" y="57688"/>
                  </a:cubicBezTo>
                  <a:cubicBezTo>
                    <a:pt x="106675" y="57580"/>
                    <a:pt x="107173" y="57528"/>
                    <a:pt x="107668" y="57528"/>
                  </a:cubicBezTo>
                  <a:close/>
                  <a:moveTo>
                    <a:pt x="37187" y="57724"/>
                  </a:moveTo>
                  <a:cubicBezTo>
                    <a:pt x="39116" y="57724"/>
                    <a:pt x="40983" y="58519"/>
                    <a:pt x="42328" y="59964"/>
                  </a:cubicBezTo>
                  <a:cubicBezTo>
                    <a:pt x="42310" y="59964"/>
                    <a:pt x="42291" y="59964"/>
                    <a:pt x="42273" y="59964"/>
                  </a:cubicBezTo>
                  <a:cubicBezTo>
                    <a:pt x="40286" y="59964"/>
                    <a:pt x="38419" y="60910"/>
                    <a:pt x="37167" y="62366"/>
                  </a:cubicBezTo>
                  <a:cubicBezTo>
                    <a:pt x="37320" y="60699"/>
                    <a:pt x="36728" y="59122"/>
                    <a:pt x="35698" y="57894"/>
                  </a:cubicBezTo>
                  <a:lnTo>
                    <a:pt x="35689" y="57885"/>
                  </a:lnTo>
                  <a:cubicBezTo>
                    <a:pt x="36187" y="57777"/>
                    <a:pt x="36689" y="57724"/>
                    <a:pt x="37187" y="57724"/>
                  </a:cubicBezTo>
                  <a:close/>
                  <a:moveTo>
                    <a:pt x="124486" y="55678"/>
                  </a:moveTo>
                  <a:cubicBezTo>
                    <a:pt x="127068" y="55678"/>
                    <a:pt x="129649" y="57049"/>
                    <a:pt x="130544" y="59794"/>
                  </a:cubicBezTo>
                  <a:cubicBezTo>
                    <a:pt x="130760" y="60475"/>
                    <a:pt x="130876" y="61183"/>
                    <a:pt x="130876" y="61900"/>
                  </a:cubicBezTo>
                  <a:cubicBezTo>
                    <a:pt x="130403" y="61798"/>
                    <a:pt x="129926" y="61748"/>
                    <a:pt x="129452" y="61748"/>
                  </a:cubicBezTo>
                  <a:cubicBezTo>
                    <a:pt x="127593" y="61748"/>
                    <a:pt x="125787" y="62514"/>
                    <a:pt x="124487" y="63907"/>
                  </a:cubicBezTo>
                  <a:cubicBezTo>
                    <a:pt x="123215" y="62527"/>
                    <a:pt x="121414" y="61747"/>
                    <a:pt x="119541" y="61747"/>
                  </a:cubicBezTo>
                  <a:cubicBezTo>
                    <a:pt x="119048" y="61747"/>
                    <a:pt x="118564" y="61801"/>
                    <a:pt x="118080" y="61909"/>
                  </a:cubicBezTo>
                  <a:cubicBezTo>
                    <a:pt x="118080" y="61192"/>
                    <a:pt x="118197" y="60484"/>
                    <a:pt x="118412" y="59803"/>
                  </a:cubicBezTo>
                  <a:lnTo>
                    <a:pt x="118421" y="59794"/>
                  </a:lnTo>
                  <a:cubicBezTo>
                    <a:pt x="119317" y="57051"/>
                    <a:pt x="121902" y="55678"/>
                    <a:pt x="124486" y="55678"/>
                  </a:cubicBezTo>
                  <a:close/>
                  <a:moveTo>
                    <a:pt x="77628" y="55717"/>
                  </a:moveTo>
                  <a:cubicBezTo>
                    <a:pt x="80804" y="55717"/>
                    <a:pt x="83980" y="57795"/>
                    <a:pt x="84022" y="61951"/>
                  </a:cubicBezTo>
                  <a:lnTo>
                    <a:pt x="84022" y="61951"/>
                  </a:lnTo>
                  <a:cubicBezTo>
                    <a:pt x="83546" y="61848"/>
                    <a:pt x="83066" y="61797"/>
                    <a:pt x="82590" y="61797"/>
                  </a:cubicBezTo>
                  <a:cubicBezTo>
                    <a:pt x="80737" y="61797"/>
                    <a:pt x="78939" y="62563"/>
                    <a:pt x="77651" y="63952"/>
                  </a:cubicBezTo>
                  <a:cubicBezTo>
                    <a:pt x="76377" y="62579"/>
                    <a:pt x="74589" y="61801"/>
                    <a:pt x="72710" y="61801"/>
                  </a:cubicBezTo>
                  <a:cubicBezTo>
                    <a:pt x="72699" y="61801"/>
                    <a:pt x="72688" y="61801"/>
                    <a:pt x="72678" y="61801"/>
                  </a:cubicBezTo>
                  <a:cubicBezTo>
                    <a:pt x="72194" y="61801"/>
                    <a:pt x="71710" y="61846"/>
                    <a:pt x="71235" y="61953"/>
                  </a:cubicBezTo>
                  <a:cubicBezTo>
                    <a:pt x="71275" y="57796"/>
                    <a:pt x="74452" y="55717"/>
                    <a:pt x="77628" y="55717"/>
                  </a:cubicBezTo>
                  <a:close/>
                  <a:moveTo>
                    <a:pt x="100943" y="55717"/>
                  </a:moveTo>
                  <a:cubicBezTo>
                    <a:pt x="104119" y="55717"/>
                    <a:pt x="107295" y="57795"/>
                    <a:pt x="107337" y="61951"/>
                  </a:cubicBezTo>
                  <a:lnTo>
                    <a:pt x="107337" y="61951"/>
                  </a:lnTo>
                  <a:cubicBezTo>
                    <a:pt x="106865" y="61851"/>
                    <a:pt x="106389" y="61802"/>
                    <a:pt x="105918" y="61802"/>
                  </a:cubicBezTo>
                  <a:cubicBezTo>
                    <a:pt x="104057" y="61802"/>
                    <a:pt x="102256" y="62568"/>
                    <a:pt x="100957" y="63961"/>
                  </a:cubicBezTo>
                  <a:cubicBezTo>
                    <a:pt x="99683" y="62588"/>
                    <a:pt x="97895" y="61801"/>
                    <a:pt x="96025" y="61801"/>
                  </a:cubicBezTo>
                  <a:cubicBezTo>
                    <a:pt x="96014" y="61801"/>
                    <a:pt x="96003" y="61801"/>
                    <a:pt x="95993" y="61801"/>
                  </a:cubicBezTo>
                  <a:cubicBezTo>
                    <a:pt x="95509" y="61801"/>
                    <a:pt x="95025" y="61846"/>
                    <a:pt x="94550" y="61953"/>
                  </a:cubicBezTo>
                  <a:cubicBezTo>
                    <a:pt x="94590" y="57796"/>
                    <a:pt x="97767" y="55717"/>
                    <a:pt x="100943" y="55717"/>
                  </a:cubicBezTo>
                  <a:close/>
                  <a:moveTo>
                    <a:pt x="54007" y="55884"/>
                  </a:moveTo>
                  <a:cubicBezTo>
                    <a:pt x="56587" y="55884"/>
                    <a:pt x="59166" y="57255"/>
                    <a:pt x="60061" y="60000"/>
                  </a:cubicBezTo>
                  <a:cubicBezTo>
                    <a:pt x="60285" y="60681"/>
                    <a:pt x="60393" y="61389"/>
                    <a:pt x="60402" y="62106"/>
                  </a:cubicBezTo>
                  <a:cubicBezTo>
                    <a:pt x="59929" y="62004"/>
                    <a:pt x="59451" y="61954"/>
                    <a:pt x="58977" y="61954"/>
                  </a:cubicBezTo>
                  <a:cubicBezTo>
                    <a:pt x="57118" y="61954"/>
                    <a:pt x="55312" y="62720"/>
                    <a:pt x="54013" y="64113"/>
                  </a:cubicBezTo>
                  <a:cubicBezTo>
                    <a:pt x="52741" y="62733"/>
                    <a:pt x="50939" y="61953"/>
                    <a:pt x="49067" y="61953"/>
                  </a:cubicBezTo>
                  <a:cubicBezTo>
                    <a:pt x="48574" y="61953"/>
                    <a:pt x="48090" y="61998"/>
                    <a:pt x="47624" y="62106"/>
                  </a:cubicBezTo>
                  <a:cubicBezTo>
                    <a:pt x="47615" y="61389"/>
                    <a:pt x="47723" y="60681"/>
                    <a:pt x="47929" y="60009"/>
                  </a:cubicBezTo>
                  <a:lnTo>
                    <a:pt x="47947" y="60000"/>
                  </a:lnTo>
                  <a:cubicBezTo>
                    <a:pt x="48843" y="57257"/>
                    <a:pt x="51425" y="55884"/>
                    <a:pt x="54007" y="55884"/>
                  </a:cubicBezTo>
                  <a:close/>
                  <a:moveTo>
                    <a:pt x="7145" y="55914"/>
                  </a:moveTo>
                  <a:cubicBezTo>
                    <a:pt x="10322" y="55914"/>
                    <a:pt x="13498" y="57993"/>
                    <a:pt x="13538" y="62151"/>
                  </a:cubicBezTo>
                  <a:cubicBezTo>
                    <a:pt x="13063" y="62046"/>
                    <a:pt x="12582" y="61995"/>
                    <a:pt x="12105" y="61995"/>
                  </a:cubicBezTo>
                  <a:cubicBezTo>
                    <a:pt x="10247" y="61995"/>
                    <a:pt x="8440" y="62767"/>
                    <a:pt x="7150" y="64158"/>
                  </a:cubicBezTo>
                  <a:cubicBezTo>
                    <a:pt x="5875" y="62786"/>
                    <a:pt x="4096" y="61998"/>
                    <a:pt x="2226" y="61998"/>
                  </a:cubicBezTo>
                  <a:cubicBezTo>
                    <a:pt x="2216" y="61998"/>
                    <a:pt x="2205" y="61998"/>
                    <a:pt x="2194" y="61998"/>
                  </a:cubicBezTo>
                  <a:cubicBezTo>
                    <a:pt x="1711" y="61998"/>
                    <a:pt x="1227" y="62043"/>
                    <a:pt x="752" y="62151"/>
                  </a:cubicBezTo>
                  <a:cubicBezTo>
                    <a:pt x="792" y="57993"/>
                    <a:pt x="3969" y="55914"/>
                    <a:pt x="7145" y="55914"/>
                  </a:cubicBezTo>
                  <a:close/>
                  <a:moveTo>
                    <a:pt x="30465" y="55917"/>
                  </a:moveTo>
                  <a:cubicBezTo>
                    <a:pt x="33638" y="55917"/>
                    <a:pt x="36811" y="57993"/>
                    <a:pt x="36854" y="62147"/>
                  </a:cubicBezTo>
                  <a:lnTo>
                    <a:pt x="36854" y="62147"/>
                  </a:lnTo>
                  <a:cubicBezTo>
                    <a:pt x="36384" y="62047"/>
                    <a:pt x="35912" y="61999"/>
                    <a:pt x="35443" y="61999"/>
                  </a:cubicBezTo>
                  <a:cubicBezTo>
                    <a:pt x="33580" y="61999"/>
                    <a:pt x="31775" y="62765"/>
                    <a:pt x="30483" y="64158"/>
                  </a:cubicBezTo>
                  <a:cubicBezTo>
                    <a:pt x="29201" y="62778"/>
                    <a:pt x="27409" y="61998"/>
                    <a:pt x="25528" y="61998"/>
                  </a:cubicBezTo>
                  <a:cubicBezTo>
                    <a:pt x="25044" y="61998"/>
                    <a:pt x="24560" y="62052"/>
                    <a:pt x="24085" y="62151"/>
                  </a:cubicBezTo>
                  <a:cubicBezTo>
                    <a:pt x="24116" y="57996"/>
                    <a:pt x="27290" y="55917"/>
                    <a:pt x="30465" y="55917"/>
                  </a:cubicBezTo>
                  <a:close/>
                  <a:moveTo>
                    <a:pt x="119322" y="62140"/>
                  </a:moveTo>
                  <a:cubicBezTo>
                    <a:pt x="121256" y="62140"/>
                    <a:pt x="123125" y="62943"/>
                    <a:pt x="124469" y="64391"/>
                  </a:cubicBezTo>
                  <a:cubicBezTo>
                    <a:pt x="124450" y="64390"/>
                    <a:pt x="124430" y="64390"/>
                    <a:pt x="124410" y="64390"/>
                  </a:cubicBezTo>
                  <a:cubicBezTo>
                    <a:pt x="122541" y="64390"/>
                    <a:pt x="120773" y="65229"/>
                    <a:pt x="119532" y="66532"/>
                  </a:cubicBezTo>
                  <a:cubicBezTo>
                    <a:pt x="119613" y="64946"/>
                    <a:pt x="119030" y="63441"/>
                    <a:pt x="118045" y="62258"/>
                  </a:cubicBezTo>
                  <a:cubicBezTo>
                    <a:pt x="118470" y="62179"/>
                    <a:pt x="118898" y="62140"/>
                    <a:pt x="119322" y="62140"/>
                  </a:cubicBezTo>
                  <a:close/>
                  <a:moveTo>
                    <a:pt x="129616" y="62140"/>
                  </a:moveTo>
                  <a:cubicBezTo>
                    <a:pt x="130040" y="62140"/>
                    <a:pt x="130468" y="62179"/>
                    <a:pt x="130894" y="62258"/>
                  </a:cubicBezTo>
                  <a:cubicBezTo>
                    <a:pt x="129908" y="63423"/>
                    <a:pt x="129326" y="64928"/>
                    <a:pt x="129415" y="66523"/>
                  </a:cubicBezTo>
                  <a:lnTo>
                    <a:pt x="129406" y="66532"/>
                  </a:lnTo>
                  <a:cubicBezTo>
                    <a:pt x="128156" y="65229"/>
                    <a:pt x="126388" y="64390"/>
                    <a:pt x="124528" y="64390"/>
                  </a:cubicBezTo>
                  <a:cubicBezTo>
                    <a:pt x="124509" y="64390"/>
                    <a:pt x="124489" y="64390"/>
                    <a:pt x="124469" y="64391"/>
                  </a:cubicBezTo>
                  <a:cubicBezTo>
                    <a:pt x="125807" y="62943"/>
                    <a:pt x="127680" y="62140"/>
                    <a:pt x="129616" y="62140"/>
                  </a:cubicBezTo>
                  <a:close/>
                  <a:moveTo>
                    <a:pt x="95796" y="62176"/>
                  </a:moveTo>
                  <a:cubicBezTo>
                    <a:pt x="97737" y="62176"/>
                    <a:pt x="99610" y="62980"/>
                    <a:pt x="100948" y="64435"/>
                  </a:cubicBezTo>
                  <a:cubicBezTo>
                    <a:pt x="100928" y="64435"/>
                    <a:pt x="100908" y="64435"/>
                    <a:pt x="100888" y="64435"/>
                  </a:cubicBezTo>
                  <a:cubicBezTo>
                    <a:pt x="99020" y="64435"/>
                    <a:pt x="97252" y="65265"/>
                    <a:pt x="96011" y="66568"/>
                  </a:cubicBezTo>
                  <a:cubicBezTo>
                    <a:pt x="96091" y="64982"/>
                    <a:pt x="95509" y="63477"/>
                    <a:pt x="94514" y="62294"/>
                  </a:cubicBezTo>
                  <a:cubicBezTo>
                    <a:pt x="94941" y="62215"/>
                    <a:pt x="95370" y="62176"/>
                    <a:pt x="95796" y="62176"/>
                  </a:cubicBezTo>
                  <a:close/>
                  <a:moveTo>
                    <a:pt x="82771" y="62185"/>
                  </a:moveTo>
                  <a:cubicBezTo>
                    <a:pt x="83195" y="62185"/>
                    <a:pt x="83623" y="62224"/>
                    <a:pt x="84048" y="62303"/>
                  </a:cubicBezTo>
                  <a:cubicBezTo>
                    <a:pt x="83063" y="63477"/>
                    <a:pt x="82480" y="64991"/>
                    <a:pt x="82561" y="66577"/>
                  </a:cubicBezTo>
                  <a:cubicBezTo>
                    <a:pt x="81320" y="65274"/>
                    <a:pt x="79552" y="64435"/>
                    <a:pt x="77683" y="64435"/>
                  </a:cubicBezTo>
                  <a:cubicBezTo>
                    <a:pt x="77666" y="64435"/>
                    <a:pt x="77650" y="64435"/>
                    <a:pt x="77633" y="64435"/>
                  </a:cubicBezTo>
                  <a:lnTo>
                    <a:pt x="77633" y="64435"/>
                  </a:lnTo>
                  <a:cubicBezTo>
                    <a:pt x="78970" y="62988"/>
                    <a:pt x="80838" y="62185"/>
                    <a:pt x="82771" y="62185"/>
                  </a:cubicBezTo>
                  <a:close/>
                  <a:moveTo>
                    <a:pt x="59134" y="62337"/>
                  </a:moveTo>
                  <a:cubicBezTo>
                    <a:pt x="59561" y="62337"/>
                    <a:pt x="59992" y="62376"/>
                    <a:pt x="60420" y="62455"/>
                  </a:cubicBezTo>
                  <a:cubicBezTo>
                    <a:pt x="59427" y="63627"/>
                    <a:pt x="58845" y="65119"/>
                    <a:pt x="58932" y="66720"/>
                  </a:cubicBezTo>
                  <a:lnTo>
                    <a:pt x="58932" y="66720"/>
                  </a:lnTo>
                  <a:cubicBezTo>
                    <a:pt x="57682" y="65417"/>
                    <a:pt x="55914" y="64587"/>
                    <a:pt x="54055" y="64587"/>
                  </a:cubicBezTo>
                  <a:cubicBezTo>
                    <a:pt x="54035" y="64587"/>
                    <a:pt x="54015" y="64588"/>
                    <a:pt x="53995" y="64588"/>
                  </a:cubicBezTo>
                  <a:cubicBezTo>
                    <a:pt x="55331" y="63135"/>
                    <a:pt x="57201" y="62337"/>
                    <a:pt x="59134" y="62337"/>
                  </a:cubicBezTo>
                  <a:close/>
                  <a:moveTo>
                    <a:pt x="48861" y="62333"/>
                  </a:moveTo>
                  <a:cubicBezTo>
                    <a:pt x="50795" y="62333"/>
                    <a:pt x="52662" y="63137"/>
                    <a:pt x="53995" y="64588"/>
                  </a:cubicBezTo>
                  <a:cubicBezTo>
                    <a:pt x="53975" y="64588"/>
                    <a:pt x="53955" y="64587"/>
                    <a:pt x="53935" y="64587"/>
                  </a:cubicBezTo>
                  <a:cubicBezTo>
                    <a:pt x="52067" y="64587"/>
                    <a:pt x="50299" y="65417"/>
                    <a:pt x="49058" y="66720"/>
                  </a:cubicBezTo>
                  <a:cubicBezTo>
                    <a:pt x="49138" y="65134"/>
                    <a:pt x="48556" y="63629"/>
                    <a:pt x="47561" y="62455"/>
                  </a:cubicBezTo>
                  <a:cubicBezTo>
                    <a:pt x="47994" y="62373"/>
                    <a:pt x="48429" y="62333"/>
                    <a:pt x="48861" y="62333"/>
                  </a:cubicBezTo>
                  <a:close/>
                  <a:moveTo>
                    <a:pt x="106103" y="62174"/>
                  </a:moveTo>
                  <a:cubicBezTo>
                    <a:pt x="106576" y="62174"/>
                    <a:pt x="107052" y="62222"/>
                    <a:pt x="107525" y="62321"/>
                  </a:cubicBezTo>
                  <a:cubicBezTo>
                    <a:pt x="106512" y="63566"/>
                    <a:pt x="105939" y="65161"/>
                    <a:pt x="106127" y="66837"/>
                  </a:cubicBezTo>
                  <a:cubicBezTo>
                    <a:pt x="104872" y="65387"/>
                    <a:pt x="103007" y="64435"/>
                    <a:pt x="101030" y="64435"/>
                  </a:cubicBezTo>
                  <a:cubicBezTo>
                    <a:pt x="101003" y="64435"/>
                    <a:pt x="100975" y="64435"/>
                    <a:pt x="100948" y="64435"/>
                  </a:cubicBezTo>
                  <a:cubicBezTo>
                    <a:pt x="102295" y="62981"/>
                    <a:pt x="104168" y="62174"/>
                    <a:pt x="106103" y="62174"/>
                  </a:cubicBezTo>
                  <a:close/>
                  <a:moveTo>
                    <a:pt x="70807" y="57738"/>
                  </a:moveTo>
                  <a:cubicBezTo>
                    <a:pt x="71283" y="57738"/>
                    <a:pt x="71762" y="57786"/>
                    <a:pt x="72239" y="57885"/>
                  </a:cubicBezTo>
                  <a:cubicBezTo>
                    <a:pt x="71271" y="59131"/>
                    <a:pt x="70742" y="60708"/>
                    <a:pt x="70939" y="62348"/>
                  </a:cubicBezTo>
                  <a:cubicBezTo>
                    <a:pt x="71447" y="62234"/>
                    <a:pt x="71959" y="62178"/>
                    <a:pt x="72468" y="62178"/>
                  </a:cubicBezTo>
                  <a:cubicBezTo>
                    <a:pt x="74403" y="62178"/>
                    <a:pt x="76285" y="62981"/>
                    <a:pt x="77633" y="64435"/>
                  </a:cubicBezTo>
                  <a:lnTo>
                    <a:pt x="77633" y="64435"/>
                  </a:lnTo>
                  <a:cubicBezTo>
                    <a:pt x="77630" y="64435"/>
                    <a:pt x="77627" y="64435"/>
                    <a:pt x="77624" y="64435"/>
                  </a:cubicBezTo>
                  <a:cubicBezTo>
                    <a:pt x="77606" y="64435"/>
                    <a:pt x="77587" y="64435"/>
                    <a:pt x="77569" y="64435"/>
                  </a:cubicBezTo>
                  <a:cubicBezTo>
                    <a:pt x="75520" y="64435"/>
                    <a:pt x="73598" y="65435"/>
                    <a:pt x="72346" y="66962"/>
                  </a:cubicBezTo>
                  <a:cubicBezTo>
                    <a:pt x="72703" y="63259"/>
                    <a:pt x="69407" y="59973"/>
                    <a:pt x="65707" y="59973"/>
                  </a:cubicBezTo>
                  <a:cubicBezTo>
                    <a:pt x="65694" y="59973"/>
                    <a:pt x="65682" y="59973"/>
                    <a:pt x="65670" y="59973"/>
                  </a:cubicBezTo>
                  <a:lnTo>
                    <a:pt x="65670" y="59973"/>
                  </a:lnTo>
                  <a:cubicBezTo>
                    <a:pt x="67007" y="58533"/>
                    <a:pt x="68877" y="57738"/>
                    <a:pt x="70807" y="57738"/>
                  </a:cubicBezTo>
                  <a:close/>
                  <a:moveTo>
                    <a:pt x="35611" y="62370"/>
                  </a:moveTo>
                  <a:cubicBezTo>
                    <a:pt x="36087" y="62370"/>
                    <a:pt x="36566" y="62419"/>
                    <a:pt x="37042" y="62518"/>
                  </a:cubicBezTo>
                  <a:cubicBezTo>
                    <a:pt x="36029" y="63763"/>
                    <a:pt x="35456" y="65358"/>
                    <a:pt x="35644" y="67034"/>
                  </a:cubicBezTo>
                  <a:cubicBezTo>
                    <a:pt x="34383" y="65578"/>
                    <a:pt x="32507" y="64632"/>
                    <a:pt x="30521" y="64632"/>
                  </a:cubicBezTo>
                  <a:cubicBezTo>
                    <a:pt x="30502" y="64632"/>
                    <a:pt x="30483" y="64632"/>
                    <a:pt x="30465" y="64633"/>
                  </a:cubicBezTo>
                  <a:cubicBezTo>
                    <a:pt x="30445" y="64632"/>
                    <a:pt x="30425" y="64632"/>
                    <a:pt x="30406" y="64632"/>
                  </a:cubicBezTo>
                  <a:cubicBezTo>
                    <a:pt x="28537" y="64632"/>
                    <a:pt x="26769" y="65471"/>
                    <a:pt x="25528" y="66774"/>
                  </a:cubicBezTo>
                  <a:cubicBezTo>
                    <a:pt x="25608" y="65179"/>
                    <a:pt x="25026" y="63683"/>
                    <a:pt x="24031" y="62500"/>
                  </a:cubicBezTo>
                  <a:cubicBezTo>
                    <a:pt x="24460" y="62420"/>
                    <a:pt x="24890" y="62381"/>
                    <a:pt x="25317" y="62381"/>
                  </a:cubicBezTo>
                  <a:cubicBezTo>
                    <a:pt x="27250" y="62381"/>
                    <a:pt x="29122" y="63178"/>
                    <a:pt x="30465" y="64624"/>
                  </a:cubicBezTo>
                  <a:cubicBezTo>
                    <a:pt x="31802" y="63171"/>
                    <a:pt x="33677" y="62370"/>
                    <a:pt x="35611" y="62370"/>
                  </a:cubicBezTo>
                  <a:close/>
                  <a:moveTo>
                    <a:pt x="112819" y="60274"/>
                  </a:moveTo>
                  <a:cubicBezTo>
                    <a:pt x="115992" y="60274"/>
                    <a:pt x="119164" y="62350"/>
                    <a:pt x="119209" y="66503"/>
                  </a:cubicBezTo>
                  <a:lnTo>
                    <a:pt x="119209" y="66503"/>
                  </a:lnTo>
                  <a:cubicBezTo>
                    <a:pt x="118735" y="66400"/>
                    <a:pt x="118257" y="66350"/>
                    <a:pt x="117783" y="66350"/>
                  </a:cubicBezTo>
                  <a:cubicBezTo>
                    <a:pt x="115922" y="66350"/>
                    <a:pt x="114119" y="67124"/>
                    <a:pt x="112821" y="68521"/>
                  </a:cubicBezTo>
                  <a:cubicBezTo>
                    <a:pt x="111539" y="67142"/>
                    <a:pt x="109747" y="66362"/>
                    <a:pt x="107865" y="66362"/>
                  </a:cubicBezTo>
                  <a:cubicBezTo>
                    <a:pt x="107382" y="66362"/>
                    <a:pt x="106898" y="66407"/>
                    <a:pt x="106423" y="66514"/>
                  </a:cubicBezTo>
                  <a:lnTo>
                    <a:pt x="106423" y="66514"/>
                  </a:lnTo>
                  <a:cubicBezTo>
                    <a:pt x="106463" y="62355"/>
                    <a:pt x="109641" y="60274"/>
                    <a:pt x="112819" y="60274"/>
                  </a:cubicBezTo>
                  <a:close/>
                  <a:moveTo>
                    <a:pt x="136136" y="60276"/>
                  </a:moveTo>
                  <a:cubicBezTo>
                    <a:pt x="139311" y="60276"/>
                    <a:pt x="142484" y="62354"/>
                    <a:pt x="142525" y="66514"/>
                  </a:cubicBezTo>
                  <a:lnTo>
                    <a:pt x="142516" y="66523"/>
                  </a:lnTo>
                  <a:cubicBezTo>
                    <a:pt x="142042" y="66421"/>
                    <a:pt x="141565" y="66372"/>
                    <a:pt x="141091" y="66372"/>
                  </a:cubicBezTo>
                  <a:cubicBezTo>
                    <a:pt x="139233" y="66372"/>
                    <a:pt x="137428" y="67138"/>
                    <a:pt x="136136" y="68530"/>
                  </a:cubicBezTo>
                  <a:cubicBezTo>
                    <a:pt x="134854" y="67150"/>
                    <a:pt x="133062" y="66371"/>
                    <a:pt x="131181" y="66371"/>
                  </a:cubicBezTo>
                  <a:cubicBezTo>
                    <a:pt x="130697" y="66371"/>
                    <a:pt x="130213" y="66425"/>
                    <a:pt x="129738" y="66523"/>
                  </a:cubicBezTo>
                  <a:cubicBezTo>
                    <a:pt x="129778" y="62359"/>
                    <a:pt x="132958" y="60276"/>
                    <a:pt x="136136" y="60276"/>
                  </a:cubicBezTo>
                  <a:close/>
                  <a:moveTo>
                    <a:pt x="89289" y="60321"/>
                  </a:moveTo>
                  <a:cubicBezTo>
                    <a:pt x="92462" y="60321"/>
                    <a:pt x="95638" y="62397"/>
                    <a:pt x="95679" y="66548"/>
                  </a:cubicBezTo>
                  <a:lnTo>
                    <a:pt x="95679" y="66548"/>
                  </a:lnTo>
                  <a:cubicBezTo>
                    <a:pt x="95209" y="66448"/>
                    <a:pt x="94735" y="66398"/>
                    <a:pt x="94264" y="66398"/>
                  </a:cubicBezTo>
                  <a:cubicBezTo>
                    <a:pt x="92405" y="66398"/>
                    <a:pt x="90601" y="67165"/>
                    <a:pt x="89308" y="68557"/>
                  </a:cubicBezTo>
                  <a:cubicBezTo>
                    <a:pt x="88027" y="67177"/>
                    <a:pt x="86235" y="66398"/>
                    <a:pt x="84353" y="66398"/>
                  </a:cubicBezTo>
                  <a:cubicBezTo>
                    <a:pt x="83869" y="66398"/>
                    <a:pt x="83385" y="66452"/>
                    <a:pt x="82910" y="66550"/>
                  </a:cubicBezTo>
                  <a:cubicBezTo>
                    <a:pt x="82942" y="62398"/>
                    <a:pt x="86114" y="60321"/>
                    <a:pt x="89289" y="60321"/>
                  </a:cubicBezTo>
                  <a:close/>
                  <a:moveTo>
                    <a:pt x="42335" y="60475"/>
                  </a:moveTo>
                  <a:cubicBezTo>
                    <a:pt x="45508" y="60475"/>
                    <a:pt x="48684" y="62552"/>
                    <a:pt x="48726" y="66708"/>
                  </a:cubicBezTo>
                  <a:lnTo>
                    <a:pt x="48726" y="66708"/>
                  </a:lnTo>
                  <a:cubicBezTo>
                    <a:pt x="48257" y="66608"/>
                    <a:pt x="47784" y="66560"/>
                    <a:pt x="47315" y="66560"/>
                  </a:cubicBezTo>
                  <a:cubicBezTo>
                    <a:pt x="45452" y="66560"/>
                    <a:pt x="43648" y="67326"/>
                    <a:pt x="42355" y="68719"/>
                  </a:cubicBezTo>
                  <a:cubicBezTo>
                    <a:pt x="41081" y="67346"/>
                    <a:pt x="39302" y="66559"/>
                    <a:pt x="37432" y="66559"/>
                  </a:cubicBezTo>
                  <a:cubicBezTo>
                    <a:pt x="37421" y="66559"/>
                    <a:pt x="37411" y="66559"/>
                    <a:pt x="37400" y="66559"/>
                  </a:cubicBezTo>
                  <a:cubicBezTo>
                    <a:pt x="36916" y="66559"/>
                    <a:pt x="36432" y="66604"/>
                    <a:pt x="35958" y="66711"/>
                  </a:cubicBezTo>
                  <a:cubicBezTo>
                    <a:pt x="35989" y="62554"/>
                    <a:pt x="39161" y="60475"/>
                    <a:pt x="42335" y="60475"/>
                  </a:cubicBezTo>
                  <a:close/>
                  <a:moveTo>
                    <a:pt x="65651" y="60478"/>
                  </a:moveTo>
                  <a:cubicBezTo>
                    <a:pt x="68826" y="60478"/>
                    <a:pt x="72001" y="62555"/>
                    <a:pt x="72041" y="66711"/>
                  </a:cubicBezTo>
                  <a:cubicBezTo>
                    <a:pt x="71566" y="66609"/>
                    <a:pt x="71088" y="66560"/>
                    <a:pt x="70614" y="66560"/>
                  </a:cubicBezTo>
                  <a:cubicBezTo>
                    <a:pt x="68752" y="66560"/>
                    <a:pt x="66952" y="67326"/>
                    <a:pt x="65653" y="68719"/>
                  </a:cubicBezTo>
                  <a:cubicBezTo>
                    <a:pt x="64371" y="67339"/>
                    <a:pt x="62579" y="66559"/>
                    <a:pt x="60697" y="66559"/>
                  </a:cubicBezTo>
                  <a:cubicBezTo>
                    <a:pt x="60214" y="66559"/>
                    <a:pt x="59730" y="66613"/>
                    <a:pt x="59255" y="66711"/>
                  </a:cubicBezTo>
                  <a:cubicBezTo>
                    <a:pt x="59295" y="62557"/>
                    <a:pt x="62473" y="60478"/>
                    <a:pt x="65651" y="60478"/>
                  </a:cubicBezTo>
                  <a:close/>
                  <a:moveTo>
                    <a:pt x="18806" y="60522"/>
                  </a:moveTo>
                  <a:cubicBezTo>
                    <a:pt x="21979" y="60522"/>
                    <a:pt x="25151" y="62596"/>
                    <a:pt x="25196" y="66747"/>
                  </a:cubicBezTo>
                  <a:lnTo>
                    <a:pt x="25196" y="66747"/>
                  </a:lnTo>
                  <a:cubicBezTo>
                    <a:pt x="24723" y="66645"/>
                    <a:pt x="24245" y="66596"/>
                    <a:pt x="23772" y="66596"/>
                  </a:cubicBezTo>
                  <a:cubicBezTo>
                    <a:pt x="21913" y="66596"/>
                    <a:pt x="20107" y="67362"/>
                    <a:pt x="18807" y="68754"/>
                  </a:cubicBezTo>
                  <a:cubicBezTo>
                    <a:pt x="17526" y="67374"/>
                    <a:pt x="15734" y="66595"/>
                    <a:pt x="13852" y="66595"/>
                  </a:cubicBezTo>
                  <a:cubicBezTo>
                    <a:pt x="13368" y="66595"/>
                    <a:pt x="12884" y="66649"/>
                    <a:pt x="12409" y="66747"/>
                  </a:cubicBezTo>
                  <a:cubicBezTo>
                    <a:pt x="12454" y="62599"/>
                    <a:pt x="15631" y="60522"/>
                    <a:pt x="18806" y="60522"/>
                  </a:cubicBezTo>
                  <a:close/>
                  <a:moveTo>
                    <a:pt x="84142" y="66790"/>
                  </a:moveTo>
                  <a:cubicBezTo>
                    <a:pt x="86075" y="66790"/>
                    <a:pt x="87947" y="67588"/>
                    <a:pt x="89290" y="69041"/>
                  </a:cubicBezTo>
                  <a:lnTo>
                    <a:pt x="89290" y="69041"/>
                  </a:lnTo>
                  <a:cubicBezTo>
                    <a:pt x="89287" y="69041"/>
                    <a:pt x="89284" y="69041"/>
                    <a:pt x="89281" y="69041"/>
                  </a:cubicBezTo>
                  <a:cubicBezTo>
                    <a:pt x="89262" y="69041"/>
                    <a:pt x="89242" y="69041"/>
                    <a:pt x="89222" y="69041"/>
                  </a:cubicBezTo>
                  <a:cubicBezTo>
                    <a:pt x="87354" y="69041"/>
                    <a:pt x="85594" y="69879"/>
                    <a:pt x="84344" y="71183"/>
                  </a:cubicBezTo>
                  <a:cubicBezTo>
                    <a:pt x="84434" y="69588"/>
                    <a:pt x="83851" y="68082"/>
                    <a:pt x="82857" y="66909"/>
                  </a:cubicBezTo>
                  <a:cubicBezTo>
                    <a:pt x="83285" y="66829"/>
                    <a:pt x="83715" y="66790"/>
                    <a:pt x="84142" y="66790"/>
                  </a:cubicBezTo>
                  <a:close/>
                  <a:moveTo>
                    <a:pt x="94437" y="66782"/>
                  </a:moveTo>
                  <a:cubicBezTo>
                    <a:pt x="94862" y="66782"/>
                    <a:pt x="95290" y="66821"/>
                    <a:pt x="95715" y="66900"/>
                  </a:cubicBezTo>
                  <a:cubicBezTo>
                    <a:pt x="94720" y="68082"/>
                    <a:pt x="94138" y="69579"/>
                    <a:pt x="94228" y="71174"/>
                  </a:cubicBezTo>
                  <a:lnTo>
                    <a:pt x="94219" y="71183"/>
                  </a:lnTo>
                  <a:cubicBezTo>
                    <a:pt x="92977" y="69879"/>
                    <a:pt x="91209" y="69041"/>
                    <a:pt x="89341" y="69041"/>
                  </a:cubicBezTo>
                  <a:cubicBezTo>
                    <a:pt x="89324" y="69041"/>
                    <a:pt x="89307" y="69041"/>
                    <a:pt x="89290" y="69041"/>
                  </a:cubicBezTo>
                  <a:lnTo>
                    <a:pt x="89290" y="69041"/>
                  </a:lnTo>
                  <a:cubicBezTo>
                    <a:pt x="90628" y="67586"/>
                    <a:pt x="92502" y="66782"/>
                    <a:pt x="94437" y="66782"/>
                  </a:cubicBezTo>
                  <a:close/>
                  <a:moveTo>
                    <a:pt x="47476" y="66925"/>
                  </a:moveTo>
                  <a:cubicBezTo>
                    <a:pt x="47900" y="66925"/>
                    <a:pt x="48328" y="66964"/>
                    <a:pt x="48753" y="67043"/>
                  </a:cubicBezTo>
                  <a:cubicBezTo>
                    <a:pt x="47767" y="68226"/>
                    <a:pt x="47185" y="69731"/>
                    <a:pt x="47266" y="71317"/>
                  </a:cubicBezTo>
                  <a:cubicBezTo>
                    <a:pt x="46024" y="70014"/>
                    <a:pt x="44257" y="69184"/>
                    <a:pt x="42388" y="69184"/>
                  </a:cubicBezTo>
                  <a:cubicBezTo>
                    <a:pt x="42371" y="69184"/>
                    <a:pt x="42354" y="69184"/>
                    <a:pt x="42337" y="69184"/>
                  </a:cubicBezTo>
                  <a:lnTo>
                    <a:pt x="42337" y="69184"/>
                  </a:lnTo>
                  <a:cubicBezTo>
                    <a:pt x="43675" y="67729"/>
                    <a:pt x="45543" y="66925"/>
                    <a:pt x="47476" y="66925"/>
                  </a:cubicBezTo>
                  <a:close/>
                  <a:moveTo>
                    <a:pt x="60488" y="66929"/>
                  </a:moveTo>
                  <a:cubicBezTo>
                    <a:pt x="62422" y="66929"/>
                    <a:pt x="64295" y="67727"/>
                    <a:pt x="65636" y="69175"/>
                  </a:cubicBezTo>
                  <a:lnTo>
                    <a:pt x="65636" y="69175"/>
                  </a:lnTo>
                  <a:cubicBezTo>
                    <a:pt x="65622" y="69175"/>
                    <a:pt x="65608" y="69175"/>
                    <a:pt x="65593" y="69175"/>
                  </a:cubicBezTo>
                  <a:cubicBezTo>
                    <a:pt x="63725" y="69175"/>
                    <a:pt x="61966" y="70014"/>
                    <a:pt x="60715" y="71317"/>
                  </a:cubicBezTo>
                  <a:cubicBezTo>
                    <a:pt x="60805" y="69731"/>
                    <a:pt x="60223" y="68226"/>
                    <a:pt x="59228" y="67043"/>
                  </a:cubicBezTo>
                  <a:cubicBezTo>
                    <a:pt x="59647" y="66967"/>
                    <a:pt x="60069" y="66929"/>
                    <a:pt x="60488" y="66929"/>
                  </a:cubicBezTo>
                  <a:close/>
                  <a:moveTo>
                    <a:pt x="23953" y="66970"/>
                  </a:moveTo>
                  <a:cubicBezTo>
                    <a:pt x="24378" y="66970"/>
                    <a:pt x="24806" y="67009"/>
                    <a:pt x="25232" y="67088"/>
                  </a:cubicBezTo>
                  <a:cubicBezTo>
                    <a:pt x="24239" y="68277"/>
                    <a:pt x="23657" y="69770"/>
                    <a:pt x="23744" y="71361"/>
                  </a:cubicBezTo>
                  <a:lnTo>
                    <a:pt x="23744" y="71361"/>
                  </a:lnTo>
                  <a:cubicBezTo>
                    <a:pt x="22494" y="70058"/>
                    <a:pt x="20726" y="69220"/>
                    <a:pt x="18866" y="69220"/>
                  </a:cubicBezTo>
                  <a:cubicBezTo>
                    <a:pt x="18846" y="69220"/>
                    <a:pt x="18827" y="69220"/>
                    <a:pt x="18807" y="69220"/>
                  </a:cubicBezTo>
                  <a:cubicBezTo>
                    <a:pt x="20144" y="67773"/>
                    <a:pt x="22018" y="66970"/>
                    <a:pt x="23953" y="66970"/>
                  </a:cubicBezTo>
                  <a:close/>
                  <a:moveTo>
                    <a:pt x="13652" y="66970"/>
                  </a:moveTo>
                  <a:cubicBezTo>
                    <a:pt x="15588" y="66970"/>
                    <a:pt x="17463" y="67773"/>
                    <a:pt x="18807" y="69220"/>
                  </a:cubicBezTo>
                  <a:cubicBezTo>
                    <a:pt x="18787" y="69220"/>
                    <a:pt x="18768" y="69220"/>
                    <a:pt x="18748" y="69220"/>
                  </a:cubicBezTo>
                  <a:cubicBezTo>
                    <a:pt x="16879" y="69220"/>
                    <a:pt x="15111" y="70058"/>
                    <a:pt x="13870" y="71362"/>
                  </a:cubicBezTo>
                  <a:cubicBezTo>
                    <a:pt x="13951" y="69776"/>
                    <a:pt x="13368" y="68271"/>
                    <a:pt x="12374" y="67088"/>
                  </a:cubicBezTo>
                  <a:cubicBezTo>
                    <a:pt x="12799" y="67009"/>
                    <a:pt x="13227" y="66970"/>
                    <a:pt x="13652" y="66970"/>
                  </a:cubicBezTo>
                  <a:close/>
                  <a:moveTo>
                    <a:pt x="107653" y="66739"/>
                  </a:moveTo>
                  <a:cubicBezTo>
                    <a:pt x="109587" y="66739"/>
                    <a:pt x="111464" y="67541"/>
                    <a:pt x="112812" y="68996"/>
                  </a:cubicBezTo>
                  <a:cubicBezTo>
                    <a:pt x="114149" y="67549"/>
                    <a:pt x="116022" y="66746"/>
                    <a:pt x="117958" y="66746"/>
                  </a:cubicBezTo>
                  <a:cubicBezTo>
                    <a:pt x="118383" y="66746"/>
                    <a:pt x="118811" y="66785"/>
                    <a:pt x="119236" y="66864"/>
                  </a:cubicBezTo>
                  <a:cubicBezTo>
                    <a:pt x="118242" y="68047"/>
                    <a:pt x="117659" y="69552"/>
                    <a:pt x="117749" y="71138"/>
                  </a:cubicBezTo>
                  <a:cubicBezTo>
                    <a:pt x="116499" y="69835"/>
                    <a:pt x="114731" y="69005"/>
                    <a:pt x="112871" y="69005"/>
                  </a:cubicBezTo>
                  <a:cubicBezTo>
                    <a:pt x="112851" y="69005"/>
                    <a:pt x="112832" y="69005"/>
                    <a:pt x="112812" y="69005"/>
                  </a:cubicBezTo>
                  <a:cubicBezTo>
                    <a:pt x="112793" y="69005"/>
                    <a:pt x="112774" y="69005"/>
                    <a:pt x="112756" y="69005"/>
                  </a:cubicBezTo>
                  <a:cubicBezTo>
                    <a:pt x="110769" y="69005"/>
                    <a:pt x="108893" y="69951"/>
                    <a:pt x="107641" y="71398"/>
                  </a:cubicBezTo>
                  <a:lnTo>
                    <a:pt x="107641" y="71398"/>
                  </a:lnTo>
                  <a:cubicBezTo>
                    <a:pt x="107802" y="69707"/>
                    <a:pt x="107213" y="68132"/>
                    <a:pt x="106177" y="66897"/>
                  </a:cubicBezTo>
                  <a:lnTo>
                    <a:pt x="106177" y="66897"/>
                  </a:lnTo>
                  <a:cubicBezTo>
                    <a:pt x="106668" y="66791"/>
                    <a:pt x="107162" y="66739"/>
                    <a:pt x="107653" y="66739"/>
                  </a:cubicBezTo>
                  <a:close/>
                  <a:moveTo>
                    <a:pt x="37174" y="66927"/>
                  </a:moveTo>
                  <a:cubicBezTo>
                    <a:pt x="39113" y="66927"/>
                    <a:pt x="40989" y="67729"/>
                    <a:pt x="42337" y="69184"/>
                  </a:cubicBezTo>
                  <a:lnTo>
                    <a:pt x="42337" y="69184"/>
                  </a:lnTo>
                  <a:cubicBezTo>
                    <a:pt x="42334" y="69184"/>
                    <a:pt x="42331" y="69184"/>
                    <a:pt x="42328" y="69184"/>
                  </a:cubicBezTo>
                  <a:cubicBezTo>
                    <a:pt x="42301" y="69184"/>
                    <a:pt x="42274" y="69184"/>
                    <a:pt x="42246" y="69184"/>
                  </a:cubicBezTo>
                  <a:cubicBezTo>
                    <a:pt x="40269" y="69184"/>
                    <a:pt x="38404" y="70136"/>
                    <a:pt x="37158" y="71577"/>
                  </a:cubicBezTo>
                  <a:cubicBezTo>
                    <a:pt x="37320" y="69910"/>
                    <a:pt x="36728" y="68324"/>
                    <a:pt x="35689" y="67088"/>
                  </a:cubicBezTo>
                  <a:lnTo>
                    <a:pt x="35680" y="67088"/>
                  </a:lnTo>
                  <a:cubicBezTo>
                    <a:pt x="36177" y="66980"/>
                    <a:pt x="36678" y="66927"/>
                    <a:pt x="37174" y="66927"/>
                  </a:cubicBezTo>
                  <a:close/>
                  <a:moveTo>
                    <a:pt x="124481" y="64880"/>
                  </a:moveTo>
                  <a:cubicBezTo>
                    <a:pt x="127655" y="64880"/>
                    <a:pt x="130827" y="66957"/>
                    <a:pt x="130867" y="71111"/>
                  </a:cubicBezTo>
                  <a:lnTo>
                    <a:pt x="130858" y="71129"/>
                  </a:lnTo>
                  <a:cubicBezTo>
                    <a:pt x="130380" y="71024"/>
                    <a:pt x="129897" y="70973"/>
                    <a:pt x="129419" y="70973"/>
                  </a:cubicBezTo>
                  <a:cubicBezTo>
                    <a:pt x="127565" y="70973"/>
                    <a:pt x="125767" y="71740"/>
                    <a:pt x="124478" y="73136"/>
                  </a:cubicBezTo>
                  <a:cubicBezTo>
                    <a:pt x="123204" y="71764"/>
                    <a:pt x="121425" y="70977"/>
                    <a:pt x="119555" y="70977"/>
                  </a:cubicBezTo>
                  <a:cubicBezTo>
                    <a:pt x="119544" y="70977"/>
                    <a:pt x="119534" y="70977"/>
                    <a:pt x="119523" y="70977"/>
                  </a:cubicBezTo>
                  <a:cubicBezTo>
                    <a:pt x="119039" y="70977"/>
                    <a:pt x="118555" y="71021"/>
                    <a:pt x="118080" y="71129"/>
                  </a:cubicBezTo>
                  <a:cubicBezTo>
                    <a:pt x="118121" y="66963"/>
                    <a:pt x="121302" y="64880"/>
                    <a:pt x="124481" y="64880"/>
                  </a:cubicBezTo>
                  <a:close/>
                  <a:moveTo>
                    <a:pt x="77631" y="64934"/>
                  </a:moveTo>
                  <a:cubicBezTo>
                    <a:pt x="80806" y="64934"/>
                    <a:pt x="83981" y="67013"/>
                    <a:pt x="84022" y="71174"/>
                  </a:cubicBezTo>
                  <a:cubicBezTo>
                    <a:pt x="83541" y="71069"/>
                    <a:pt x="83056" y="71017"/>
                    <a:pt x="82576" y="71017"/>
                  </a:cubicBezTo>
                  <a:cubicBezTo>
                    <a:pt x="80721" y="71017"/>
                    <a:pt x="78928" y="71782"/>
                    <a:pt x="77633" y="73163"/>
                  </a:cubicBezTo>
                  <a:lnTo>
                    <a:pt x="77633" y="73172"/>
                  </a:lnTo>
                  <a:cubicBezTo>
                    <a:pt x="76351" y="71801"/>
                    <a:pt x="74559" y="71012"/>
                    <a:pt x="72678" y="71012"/>
                  </a:cubicBezTo>
                  <a:cubicBezTo>
                    <a:pt x="72194" y="71012"/>
                    <a:pt x="71710" y="71066"/>
                    <a:pt x="71235" y="71174"/>
                  </a:cubicBezTo>
                  <a:cubicBezTo>
                    <a:pt x="71275" y="67015"/>
                    <a:pt x="74454" y="64934"/>
                    <a:pt x="77631" y="64934"/>
                  </a:cubicBezTo>
                  <a:close/>
                  <a:moveTo>
                    <a:pt x="100937" y="64934"/>
                  </a:moveTo>
                  <a:cubicBezTo>
                    <a:pt x="104113" y="64934"/>
                    <a:pt x="107288" y="67013"/>
                    <a:pt x="107328" y="71174"/>
                  </a:cubicBezTo>
                  <a:cubicBezTo>
                    <a:pt x="106849" y="71069"/>
                    <a:pt x="106366" y="71017"/>
                    <a:pt x="105887" y="71017"/>
                  </a:cubicBezTo>
                  <a:cubicBezTo>
                    <a:pt x="104037" y="71017"/>
                    <a:pt x="102243" y="71782"/>
                    <a:pt x="100948" y="73163"/>
                  </a:cubicBezTo>
                  <a:lnTo>
                    <a:pt x="100939" y="73172"/>
                  </a:lnTo>
                  <a:cubicBezTo>
                    <a:pt x="99658" y="71801"/>
                    <a:pt x="97866" y="71012"/>
                    <a:pt x="95984" y="71012"/>
                  </a:cubicBezTo>
                  <a:cubicBezTo>
                    <a:pt x="95500" y="71012"/>
                    <a:pt x="95016" y="71066"/>
                    <a:pt x="94541" y="71174"/>
                  </a:cubicBezTo>
                  <a:cubicBezTo>
                    <a:pt x="94582" y="67015"/>
                    <a:pt x="97760" y="64934"/>
                    <a:pt x="100937" y="64934"/>
                  </a:cubicBezTo>
                  <a:close/>
                  <a:moveTo>
                    <a:pt x="53992" y="65081"/>
                  </a:moveTo>
                  <a:cubicBezTo>
                    <a:pt x="57167" y="65081"/>
                    <a:pt x="60344" y="67159"/>
                    <a:pt x="60384" y="71317"/>
                  </a:cubicBezTo>
                  <a:cubicBezTo>
                    <a:pt x="59911" y="71215"/>
                    <a:pt x="59433" y="71165"/>
                    <a:pt x="58960" y="71165"/>
                  </a:cubicBezTo>
                  <a:cubicBezTo>
                    <a:pt x="57101" y="71165"/>
                    <a:pt x="55296" y="71932"/>
                    <a:pt x="54004" y="73324"/>
                  </a:cubicBezTo>
                  <a:cubicBezTo>
                    <a:pt x="52723" y="71944"/>
                    <a:pt x="50922" y="71165"/>
                    <a:pt x="49049" y="71165"/>
                  </a:cubicBezTo>
                  <a:cubicBezTo>
                    <a:pt x="48565" y="71165"/>
                    <a:pt x="48081" y="71219"/>
                    <a:pt x="47606" y="71317"/>
                  </a:cubicBezTo>
                  <a:cubicBezTo>
                    <a:pt x="47642" y="67159"/>
                    <a:pt x="50816" y="65081"/>
                    <a:pt x="53992" y="65081"/>
                  </a:cubicBezTo>
                  <a:close/>
                  <a:moveTo>
                    <a:pt x="7148" y="65122"/>
                  </a:moveTo>
                  <a:cubicBezTo>
                    <a:pt x="10323" y="65122"/>
                    <a:pt x="13498" y="67201"/>
                    <a:pt x="13538" y="71362"/>
                  </a:cubicBezTo>
                  <a:cubicBezTo>
                    <a:pt x="13060" y="71257"/>
                    <a:pt x="12578" y="71206"/>
                    <a:pt x="12099" y="71206"/>
                  </a:cubicBezTo>
                  <a:cubicBezTo>
                    <a:pt x="10245" y="71206"/>
                    <a:pt x="8446" y="71973"/>
                    <a:pt x="7150" y="73369"/>
                  </a:cubicBezTo>
                  <a:lnTo>
                    <a:pt x="7150" y="73360"/>
                  </a:lnTo>
                  <a:cubicBezTo>
                    <a:pt x="5875" y="71988"/>
                    <a:pt x="4096" y="71209"/>
                    <a:pt x="2226" y="71209"/>
                  </a:cubicBezTo>
                  <a:cubicBezTo>
                    <a:pt x="2216" y="71209"/>
                    <a:pt x="2205" y="71210"/>
                    <a:pt x="2194" y="71210"/>
                  </a:cubicBezTo>
                  <a:cubicBezTo>
                    <a:pt x="1711" y="71210"/>
                    <a:pt x="1227" y="71254"/>
                    <a:pt x="752" y="71362"/>
                  </a:cubicBezTo>
                  <a:cubicBezTo>
                    <a:pt x="792" y="67203"/>
                    <a:pt x="3970" y="65122"/>
                    <a:pt x="7148" y="65122"/>
                  </a:cubicBezTo>
                  <a:close/>
                  <a:moveTo>
                    <a:pt x="30463" y="65122"/>
                  </a:moveTo>
                  <a:cubicBezTo>
                    <a:pt x="33638" y="65122"/>
                    <a:pt x="36813" y="67201"/>
                    <a:pt x="36854" y="71362"/>
                  </a:cubicBezTo>
                  <a:cubicBezTo>
                    <a:pt x="36375" y="71257"/>
                    <a:pt x="35893" y="71206"/>
                    <a:pt x="35414" y="71206"/>
                  </a:cubicBezTo>
                  <a:cubicBezTo>
                    <a:pt x="33560" y="71206"/>
                    <a:pt x="31761" y="71973"/>
                    <a:pt x="30465" y="73369"/>
                  </a:cubicBezTo>
                  <a:lnTo>
                    <a:pt x="30465" y="73360"/>
                  </a:lnTo>
                  <a:cubicBezTo>
                    <a:pt x="29191" y="71988"/>
                    <a:pt x="27412" y="71209"/>
                    <a:pt x="25542" y="71209"/>
                  </a:cubicBezTo>
                  <a:cubicBezTo>
                    <a:pt x="25531" y="71209"/>
                    <a:pt x="25520" y="71210"/>
                    <a:pt x="25510" y="71210"/>
                  </a:cubicBezTo>
                  <a:cubicBezTo>
                    <a:pt x="25026" y="71210"/>
                    <a:pt x="24542" y="71254"/>
                    <a:pt x="24067" y="71362"/>
                  </a:cubicBezTo>
                  <a:cubicBezTo>
                    <a:pt x="24107" y="67203"/>
                    <a:pt x="27285" y="65122"/>
                    <a:pt x="30463" y="65122"/>
                  </a:cubicBezTo>
                  <a:close/>
                  <a:moveTo>
                    <a:pt x="129608" y="71351"/>
                  </a:moveTo>
                  <a:cubicBezTo>
                    <a:pt x="130035" y="71351"/>
                    <a:pt x="130466" y="71390"/>
                    <a:pt x="130894" y="71469"/>
                  </a:cubicBezTo>
                  <a:cubicBezTo>
                    <a:pt x="129908" y="72634"/>
                    <a:pt x="129326" y="74140"/>
                    <a:pt x="129415" y="75726"/>
                  </a:cubicBezTo>
                  <a:lnTo>
                    <a:pt x="129406" y="75744"/>
                  </a:lnTo>
                  <a:cubicBezTo>
                    <a:pt x="128156" y="74440"/>
                    <a:pt x="126397" y="73602"/>
                    <a:pt x="124528" y="73602"/>
                  </a:cubicBezTo>
                  <a:cubicBezTo>
                    <a:pt x="124509" y="73602"/>
                    <a:pt x="124489" y="73602"/>
                    <a:pt x="124469" y="73602"/>
                  </a:cubicBezTo>
                  <a:cubicBezTo>
                    <a:pt x="124450" y="73602"/>
                    <a:pt x="124430" y="73602"/>
                    <a:pt x="124410" y="73602"/>
                  </a:cubicBezTo>
                  <a:cubicBezTo>
                    <a:pt x="122541" y="73602"/>
                    <a:pt x="120773" y="74440"/>
                    <a:pt x="119532" y="75744"/>
                  </a:cubicBezTo>
                  <a:cubicBezTo>
                    <a:pt x="119613" y="74149"/>
                    <a:pt x="119030" y="72652"/>
                    <a:pt x="118045" y="71469"/>
                  </a:cubicBezTo>
                  <a:cubicBezTo>
                    <a:pt x="118473" y="71390"/>
                    <a:pt x="118903" y="71351"/>
                    <a:pt x="119331" y="71351"/>
                  </a:cubicBezTo>
                  <a:cubicBezTo>
                    <a:pt x="121264" y="71351"/>
                    <a:pt x="123134" y="72148"/>
                    <a:pt x="124469" y="73593"/>
                  </a:cubicBezTo>
                  <a:cubicBezTo>
                    <a:pt x="125805" y="72148"/>
                    <a:pt x="127675" y="71351"/>
                    <a:pt x="129608" y="71351"/>
                  </a:cubicBezTo>
                  <a:close/>
                  <a:moveTo>
                    <a:pt x="48843" y="71540"/>
                  </a:moveTo>
                  <a:cubicBezTo>
                    <a:pt x="50782" y="71540"/>
                    <a:pt x="52650" y="72343"/>
                    <a:pt x="53995" y="73790"/>
                  </a:cubicBezTo>
                  <a:cubicBezTo>
                    <a:pt x="53975" y="73790"/>
                    <a:pt x="53956" y="73790"/>
                    <a:pt x="53936" y="73790"/>
                  </a:cubicBezTo>
                  <a:cubicBezTo>
                    <a:pt x="52067" y="73790"/>
                    <a:pt x="50299" y="74628"/>
                    <a:pt x="49058" y="75932"/>
                  </a:cubicBezTo>
                  <a:cubicBezTo>
                    <a:pt x="49138" y="74337"/>
                    <a:pt x="48556" y="72840"/>
                    <a:pt x="47561" y="71658"/>
                  </a:cubicBezTo>
                  <a:cubicBezTo>
                    <a:pt x="47989" y="71579"/>
                    <a:pt x="48418" y="71540"/>
                    <a:pt x="48843" y="71540"/>
                  </a:cubicBezTo>
                  <a:close/>
                  <a:moveTo>
                    <a:pt x="59141" y="71540"/>
                  </a:moveTo>
                  <a:cubicBezTo>
                    <a:pt x="59566" y="71540"/>
                    <a:pt x="59994" y="71579"/>
                    <a:pt x="60420" y="71658"/>
                  </a:cubicBezTo>
                  <a:cubicBezTo>
                    <a:pt x="59425" y="72840"/>
                    <a:pt x="58843" y="74346"/>
                    <a:pt x="58932" y="75932"/>
                  </a:cubicBezTo>
                  <a:cubicBezTo>
                    <a:pt x="57682" y="74628"/>
                    <a:pt x="55914" y="73790"/>
                    <a:pt x="54054" y="73790"/>
                  </a:cubicBezTo>
                  <a:cubicBezTo>
                    <a:pt x="54034" y="73790"/>
                    <a:pt x="54015" y="73790"/>
                    <a:pt x="53995" y="73790"/>
                  </a:cubicBezTo>
                  <a:cubicBezTo>
                    <a:pt x="55332" y="72343"/>
                    <a:pt x="57206" y="71540"/>
                    <a:pt x="59141" y="71540"/>
                  </a:cubicBezTo>
                  <a:close/>
                  <a:moveTo>
                    <a:pt x="112810" y="69495"/>
                  </a:moveTo>
                  <a:cubicBezTo>
                    <a:pt x="115985" y="69495"/>
                    <a:pt x="119160" y="71574"/>
                    <a:pt x="119200" y="75735"/>
                  </a:cubicBezTo>
                  <a:cubicBezTo>
                    <a:pt x="118721" y="75630"/>
                    <a:pt x="118239" y="75578"/>
                    <a:pt x="117760" y="75578"/>
                  </a:cubicBezTo>
                  <a:cubicBezTo>
                    <a:pt x="115909" y="75578"/>
                    <a:pt x="114116" y="76343"/>
                    <a:pt x="112821" y="77724"/>
                  </a:cubicBezTo>
                  <a:lnTo>
                    <a:pt x="112812" y="77733"/>
                  </a:lnTo>
                  <a:cubicBezTo>
                    <a:pt x="111530" y="76362"/>
                    <a:pt x="109738" y="75573"/>
                    <a:pt x="107856" y="75573"/>
                  </a:cubicBezTo>
                  <a:cubicBezTo>
                    <a:pt x="107373" y="75573"/>
                    <a:pt x="106889" y="75627"/>
                    <a:pt x="106414" y="75735"/>
                  </a:cubicBezTo>
                  <a:lnTo>
                    <a:pt x="106414" y="75735"/>
                  </a:lnTo>
                  <a:cubicBezTo>
                    <a:pt x="106454" y="71576"/>
                    <a:pt x="109632" y="69495"/>
                    <a:pt x="112810" y="69495"/>
                  </a:cubicBezTo>
                  <a:close/>
                  <a:moveTo>
                    <a:pt x="136139" y="69486"/>
                  </a:moveTo>
                  <a:cubicBezTo>
                    <a:pt x="139313" y="69486"/>
                    <a:pt x="142484" y="71562"/>
                    <a:pt x="142525" y="75717"/>
                  </a:cubicBezTo>
                  <a:lnTo>
                    <a:pt x="142516" y="75735"/>
                  </a:lnTo>
                  <a:cubicBezTo>
                    <a:pt x="142037" y="75630"/>
                    <a:pt x="141554" y="75578"/>
                    <a:pt x="141075" y="75578"/>
                  </a:cubicBezTo>
                  <a:cubicBezTo>
                    <a:pt x="139222" y="75578"/>
                    <a:pt x="137424" y="76345"/>
                    <a:pt x="136136" y="77733"/>
                  </a:cubicBezTo>
                  <a:cubicBezTo>
                    <a:pt x="134854" y="76362"/>
                    <a:pt x="133062" y="75573"/>
                    <a:pt x="131181" y="75573"/>
                  </a:cubicBezTo>
                  <a:cubicBezTo>
                    <a:pt x="130697" y="75573"/>
                    <a:pt x="130213" y="75627"/>
                    <a:pt x="129738" y="75735"/>
                  </a:cubicBezTo>
                  <a:cubicBezTo>
                    <a:pt x="129778" y="71569"/>
                    <a:pt x="132960" y="69486"/>
                    <a:pt x="136139" y="69486"/>
                  </a:cubicBezTo>
                  <a:close/>
                  <a:moveTo>
                    <a:pt x="42333" y="69686"/>
                  </a:moveTo>
                  <a:cubicBezTo>
                    <a:pt x="45509" y="69686"/>
                    <a:pt x="48686" y="71765"/>
                    <a:pt x="48726" y="75923"/>
                  </a:cubicBezTo>
                  <a:cubicBezTo>
                    <a:pt x="48248" y="75818"/>
                    <a:pt x="47765" y="75767"/>
                    <a:pt x="47287" y="75767"/>
                  </a:cubicBezTo>
                  <a:cubicBezTo>
                    <a:pt x="45433" y="75767"/>
                    <a:pt x="43633" y="76534"/>
                    <a:pt x="42337" y="77930"/>
                  </a:cubicBezTo>
                  <a:cubicBezTo>
                    <a:pt x="41056" y="76550"/>
                    <a:pt x="39264" y="75770"/>
                    <a:pt x="37382" y="75770"/>
                  </a:cubicBezTo>
                  <a:cubicBezTo>
                    <a:pt x="36898" y="75770"/>
                    <a:pt x="36415" y="75815"/>
                    <a:pt x="35940" y="75923"/>
                  </a:cubicBezTo>
                  <a:cubicBezTo>
                    <a:pt x="35980" y="71765"/>
                    <a:pt x="39156" y="69686"/>
                    <a:pt x="42333" y="69686"/>
                  </a:cubicBezTo>
                  <a:close/>
                  <a:moveTo>
                    <a:pt x="65651" y="69683"/>
                  </a:moveTo>
                  <a:cubicBezTo>
                    <a:pt x="68826" y="69683"/>
                    <a:pt x="72001" y="71762"/>
                    <a:pt x="72041" y="75923"/>
                  </a:cubicBezTo>
                  <a:cubicBezTo>
                    <a:pt x="71563" y="75818"/>
                    <a:pt x="71081" y="75767"/>
                    <a:pt x="70602" y="75767"/>
                  </a:cubicBezTo>
                  <a:cubicBezTo>
                    <a:pt x="68748" y="75767"/>
                    <a:pt x="66949" y="76534"/>
                    <a:pt x="65653" y="77930"/>
                  </a:cubicBezTo>
                  <a:cubicBezTo>
                    <a:pt x="64371" y="76550"/>
                    <a:pt x="62579" y="75770"/>
                    <a:pt x="60697" y="75770"/>
                  </a:cubicBezTo>
                  <a:cubicBezTo>
                    <a:pt x="60214" y="75770"/>
                    <a:pt x="59730" y="75815"/>
                    <a:pt x="59255" y="75923"/>
                  </a:cubicBezTo>
                  <a:cubicBezTo>
                    <a:pt x="59295" y="71764"/>
                    <a:pt x="62473" y="69683"/>
                    <a:pt x="65651" y="69683"/>
                  </a:cubicBezTo>
                  <a:close/>
                  <a:moveTo>
                    <a:pt x="82884" y="1"/>
                  </a:moveTo>
                  <a:cubicBezTo>
                    <a:pt x="82642" y="699"/>
                    <a:pt x="82534" y="1434"/>
                    <a:pt x="82579" y="2178"/>
                  </a:cubicBezTo>
                  <a:cubicBezTo>
                    <a:pt x="81329" y="875"/>
                    <a:pt x="79570" y="36"/>
                    <a:pt x="77701" y="36"/>
                  </a:cubicBezTo>
                  <a:cubicBezTo>
                    <a:pt x="77681" y="36"/>
                    <a:pt x="77661" y="36"/>
                    <a:pt x="77642" y="36"/>
                  </a:cubicBezTo>
                  <a:cubicBezTo>
                    <a:pt x="77622" y="36"/>
                    <a:pt x="77602" y="36"/>
                    <a:pt x="77582" y="36"/>
                  </a:cubicBezTo>
                  <a:cubicBezTo>
                    <a:pt x="73834" y="36"/>
                    <a:pt x="70494" y="3399"/>
                    <a:pt x="70948" y="7160"/>
                  </a:cubicBezTo>
                  <a:cubicBezTo>
                    <a:pt x="71458" y="7046"/>
                    <a:pt x="71971" y="6991"/>
                    <a:pt x="72481" y="6991"/>
                  </a:cubicBezTo>
                  <a:cubicBezTo>
                    <a:pt x="74418" y="6991"/>
                    <a:pt x="76294" y="7793"/>
                    <a:pt x="77642" y="9248"/>
                  </a:cubicBezTo>
                  <a:cubicBezTo>
                    <a:pt x="77624" y="9248"/>
                    <a:pt x="77606" y="9248"/>
                    <a:pt x="77587" y="9248"/>
                  </a:cubicBezTo>
                  <a:cubicBezTo>
                    <a:pt x="75529" y="9248"/>
                    <a:pt x="73607" y="10256"/>
                    <a:pt x="72355" y="11784"/>
                  </a:cubicBezTo>
                  <a:cubicBezTo>
                    <a:pt x="72756" y="8058"/>
                    <a:pt x="69443" y="4740"/>
                    <a:pt x="65721" y="4740"/>
                  </a:cubicBezTo>
                  <a:cubicBezTo>
                    <a:pt x="65701" y="4740"/>
                    <a:pt x="65682" y="4740"/>
                    <a:pt x="65662" y="4741"/>
                  </a:cubicBezTo>
                  <a:cubicBezTo>
                    <a:pt x="65642" y="4740"/>
                    <a:pt x="65622" y="4740"/>
                    <a:pt x="65602" y="4740"/>
                  </a:cubicBezTo>
                  <a:cubicBezTo>
                    <a:pt x="63733" y="4740"/>
                    <a:pt x="61966" y="5570"/>
                    <a:pt x="60724" y="6873"/>
                  </a:cubicBezTo>
                  <a:cubicBezTo>
                    <a:pt x="60760" y="6138"/>
                    <a:pt x="60662" y="5395"/>
                    <a:pt x="60420" y="4696"/>
                  </a:cubicBezTo>
                  <a:lnTo>
                    <a:pt x="60043" y="4696"/>
                  </a:lnTo>
                  <a:cubicBezTo>
                    <a:pt x="60276" y="5395"/>
                    <a:pt x="60393" y="6130"/>
                    <a:pt x="60393" y="6864"/>
                  </a:cubicBezTo>
                  <a:cubicBezTo>
                    <a:pt x="59920" y="6762"/>
                    <a:pt x="59442" y="6713"/>
                    <a:pt x="58969" y="6713"/>
                  </a:cubicBezTo>
                  <a:cubicBezTo>
                    <a:pt x="57110" y="6713"/>
                    <a:pt x="55305" y="7479"/>
                    <a:pt x="54013" y="8871"/>
                  </a:cubicBezTo>
                  <a:cubicBezTo>
                    <a:pt x="52732" y="7492"/>
                    <a:pt x="50939" y="6712"/>
                    <a:pt x="49058" y="6712"/>
                  </a:cubicBezTo>
                  <a:cubicBezTo>
                    <a:pt x="48574" y="6712"/>
                    <a:pt x="48090" y="6766"/>
                    <a:pt x="47615" y="6864"/>
                  </a:cubicBezTo>
                  <a:cubicBezTo>
                    <a:pt x="47615" y="6130"/>
                    <a:pt x="47732" y="5395"/>
                    <a:pt x="47965" y="4696"/>
                  </a:cubicBezTo>
                  <a:lnTo>
                    <a:pt x="47588" y="4696"/>
                  </a:lnTo>
                  <a:cubicBezTo>
                    <a:pt x="47346" y="5395"/>
                    <a:pt x="47248" y="6138"/>
                    <a:pt x="47284" y="6873"/>
                  </a:cubicBezTo>
                  <a:cubicBezTo>
                    <a:pt x="46049" y="5577"/>
                    <a:pt x="44293" y="4740"/>
                    <a:pt x="42434" y="4740"/>
                  </a:cubicBezTo>
                  <a:cubicBezTo>
                    <a:pt x="42405" y="4740"/>
                    <a:pt x="42376" y="4740"/>
                    <a:pt x="42346" y="4741"/>
                  </a:cubicBezTo>
                  <a:cubicBezTo>
                    <a:pt x="42319" y="4740"/>
                    <a:pt x="42291" y="4740"/>
                    <a:pt x="42263" y="4740"/>
                  </a:cubicBezTo>
                  <a:cubicBezTo>
                    <a:pt x="40287" y="4740"/>
                    <a:pt x="38431" y="5684"/>
                    <a:pt x="37185" y="7124"/>
                  </a:cubicBezTo>
                  <a:cubicBezTo>
                    <a:pt x="37480" y="3457"/>
                    <a:pt x="34193" y="233"/>
                    <a:pt x="30519" y="233"/>
                  </a:cubicBezTo>
                  <a:cubicBezTo>
                    <a:pt x="30504" y="233"/>
                    <a:pt x="30489" y="233"/>
                    <a:pt x="30474" y="234"/>
                  </a:cubicBezTo>
                  <a:cubicBezTo>
                    <a:pt x="30454" y="233"/>
                    <a:pt x="30434" y="233"/>
                    <a:pt x="30415" y="233"/>
                  </a:cubicBezTo>
                  <a:cubicBezTo>
                    <a:pt x="28546" y="233"/>
                    <a:pt x="26787" y="1072"/>
                    <a:pt x="25536" y="2375"/>
                  </a:cubicBezTo>
                  <a:cubicBezTo>
                    <a:pt x="25581" y="1640"/>
                    <a:pt x="25474" y="897"/>
                    <a:pt x="25232" y="198"/>
                  </a:cubicBezTo>
                  <a:lnTo>
                    <a:pt x="24864" y="198"/>
                  </a:lnTo>
                  <a:cubicBezTo>
                    <a:pt x="25088" y="897"/>
                    <a:pt x="25214" y="1631"/>
                    <a:pt x="25214" y="2366"/>
                  </a:cubicBezTo>
                  <a:cubicBezTo>
                    <a:pt x="24739" y="2264"/>
                    <a:pt x="24260" y="2214"/>
                    <a:pt x="23785" y="2214"/>
                  </a:cubicBezTo>
                  <a:cubicBezTo>
                    <a:pt x="21922" y="2214"/>
                    <a:pt x="20117" y="2981"/>
                    <a:pt x="18825" y="4373"/>
                  </a:cubicBezTo>
                  <a:cubicBezTo>
                    <a:pt x="17544" y="2993"/>
                    <a:pt x="15752" y="2214"/>
                    <a:pt x="13870" y="2214"/>
                  </a:cubicBezTo>
                  <a:cubicBezTo>
                    <a:pt x="13386" y="2214"/>
                    <a:pt x="12902" y="2268"/>
                    <a:pt x="12427" y="2366"/>
                  </a:cubicBezTo>
                  <a:cubicBezTo>
                    <a:pt x="12427" y="1631"/>
                    <a:pt x="12544" y="897"/>
                    <a:pt x="12777" y="198"/>
                  </a:cubicBezTo>
                  <a:lnTo>
                    <a:pt x="12382" y="198"/>
                  </a:lnTo>
                  <a:cubicBezTo>
                    <a:pt x="12141" y="897"/>
                    <a:pt x="12042" y="1640"/>
                    <a:pt x="12078" y="2375"/>
                  </a:cubicBezTo>
                  <a:cubicBezTo>
                    <a:pt x="10836" y="1072"/>
                    <a:pt x="9069" y="233"/>
                    <a:pt x="7200" y="233"/>
                  </a:cubicBezTo>
                  <a:cubicBezTo>
                    <a:pt x="7180" y="233"/>
                    <a:pt x="7160" y="233"/>
                    <a:pt x="7141" y="234"/>
                  </a:cubicBezTo>
                  <a:cubicBezTo>
                    <a:pt x="7126" y="233"/>
                    <a:pt x="7111" y="233"/>
                    <a:pt x="7096" y="233"/>
                  </a:cubicBezTo>
                  <a:cubicBezTo>
                    <a:pt x="3342" y="233"/>
                    <a:pt x="1" y="3600"/>
                    <a:pt x="456" y="7366"/>
                  </a:cubicBezTo>
                  <a:cubicBezTo>
                    <a:pt x="966" y="7252"/>
                    <a:pt x="1482" y="7196"/>
                    <a:pt x="1994" y="7196"/>
                  </a:cubicBezTo>
                  <a:cubicBezTo>
                    <a:pt x="3926" y="7196"/>
                    <a:pt x="5804" y="7993"/>
                    <a:pt x="7149" y="9445"/>
                  </a:cubicBezTo>
                  <a:lnTo>
                    <a:pt x="7149" y="9445"/>
                  </a:lnTo>
                  <a:cubicBezTo>
                    <a:pt x="7147" y="9445"/>
                    <a:pt x="7144" y="9445"/>
                    <a:pt x="7141" y="9445"/>
                  </a:cubicBezTo>
                  <a:cubicBezTo>
                    <a:pt x="7121" y="9445"/>
                    <a:pt x="7101" y="9445"/>
                    <a:pt x="7081" y="9445"/>
                  </a:cubicBezTo>
                  <a:cubicBezTo>
                    <a:pt x="3333" y="9445"/>
                    <a:pt x="1" y="12816"/>
                    <a:pt x="456" y="16569"/>
                  </a:cubicBezTo>
                  <a:cubicBezTo>
                    <a:pt x="961" y="16457"/>
                    <a:pt x="1471" y="16403"/>
                    <a:pt x="1977" y="16403"/>
                  </a:cubicBezTo>
                  <a:cubicBezTo>
                    <a:pt x="3909" y="16403"/>
                    <a:pt x="5782" y="17198"/>
                    <a:pt x="7132" y="18647"/>
                  </a:cubicBezTo>
                  <a:cubicBezTo>
                    <a:pt x="7112" y="18647"/>
                    <a:pt x="7092" y="18647"/>
                    <a:pt x="7072" y="18647"/>
                  </a:cubicBezTo>
                  <a:cubicBezTo>
                    <a:pt x="3333" y="18647"/>
                    <a:pt x="1" y="22009"/>
                    <a:pt x="456" y="25771"/>
                  </a:cubicBezTo>
                  <a:cubicBezTo>
                    <a:pt x="965" y="25657"/>
                    <a:pt x="1479" y="25602"/>
                    <a:pt x="1989" y="25602"/>
                  </a:cubicBezTo>
                  <a:cubicBezTo>
                    <a:pt x="3926" y="25602"/>
                    <a:pt x="5802" y="26404"/>
                    <a:pt x="7150" y="27859"/>
                  </a:cubicBezTo>
                  <a:cubicBezTo>
                    <a:pt x="8483" y="26416"/>
                    <a:pt x="10349" y="25613"/>
                    <a:pt x="12278" y="25613"/>
                  </a:cubicBezTo>
                  <a:cubicBezTo>
                    <a:pt x="12709" y="25613"/>
                    <a:pt x="13143" y="25653"/>
                    <a:pt x="13574" y="25735"/>
                  </a:cubicBezTo>
                  <a:cubicBezTo>
                    <a:pt x="12580" y="26909"/>
                    <a:pt x="11997" y="28414"/>
                    <a:pt x="12087" y="30000"/>
                  </a:cubicBezTo>
                  <a:cubicBezTo>
                    <a:pt x="10837" y="28697"/>
                    <a:pt x="9069" y="27867"/>
                    <a:pt x="7209" y="27867"/>
                  </a:cubicBezTo>
                  <a:cubicBezTo>
                    <a:pt x="7189" y="27867"/>
                    <a:pt x="7169" y="27867"/>
                    <a:pt x="7150" y="27868"/>
                  </a:cubicBezTo>
                  <a:cubicBezTo>
                    <a:pt x="7130" y="27867"/>
                    <a:pt x="7110" y="27867"/>
                    <a:pt x="7090" y="27867"/>
                  </a:cubicBezTo>
                  <a:cubicBezTo>
                    <a:pt x="3342" y="27867"/>
                    <a:pt x="1" y="31230"/>
                    <a:pt x="456" y="34991"/>
                  </a:cubicBezTo>
                  <a:cubicBezTo>
                    <a:pt x="968" y="34875"/>
                    <a:pt x="1485" y="34819"/>
                    <a:pt x="1999" y="34819"/>
                  </a:cubicBezTo>
                  <a:cubicBezTo>
                    <a:pt x="3903" y="34819"/>
                    <a:pt x="5755" y="35598"/>
                    <a:pt x="7096" y="37016"/>
                  </a:cubicBezTo>
                  <a:cubicBezTo>
                    <a:pt x="3341" y="37016"/>
                    <a:pt x="8" y="40377"/>
                    <a:pt x="456" y="44140"/>
                  </a:cubicBezTo>
                  <a:cubicBezTo>
                    <a:pt x="968" y="44025"/>
                    <a:pt x="1485" y="43970"/>
                    <a:pt x="1997" y="43970"/>
                  </a:cubicBezTo>
                  <a:cubicBezTo>
                    <a:pt x="3931" y="43970"/>
                    <a:pt x="5804" y="44767"/>
                    <a:pt x="7150" y="46219"/>
                  </a:cubicBezTo>
                  <a:cubicBezTo>
                    <a:pt x="8485" y="44773"/>
                    <a:pt x="10355" y="43977"/>
                    <a:pt x="12288" y="43977"/>
                  </a:cubicBezTo>
                  <a:cubicBezTo>
                    <a:pt x="12715" y="43977"/>
                    <a:pt x="13146" y="44016"/>
                    <a:pt x="13574" y="44095"/>
                  </a:cubicBezTo>
                  <a:cubicBezTo>
                    <a:pt x="12580" y="45278"/>
                    <a:pt x="11997" y="46774"/>
                    <a:pt x="12087" y="48369"/>
                  </a:cubicBezTo>
                  <a:cubicBezTo>
                    <a:pt x="10837" y="47066"/>
                    <a:pt x="9069" y="46227"/>
                    <a:pt x="7208" y="46227"/>
                  </a:cubicBezTo>
                  <a:cubicBezTo>
                    <a:pt x="7189" y="46227"/>
                    <a:pt x="7169" y="46228"/>
                    <a:pt x="7150" y="46228"/>
                  </a:cubicBezTo>
                  <a:cubicBezTo>
                    <a:pt x="7130" y="46228"/>
                    <a:pt x="7110" y="46227"/>
                    <a:pt x="7090" y="46227"/>
                  </a:cubicBezTo>
                  <a:cubicBezTo>
                    <a:pt x="3342" y="46227"/>
                    <a:pt x="1" y="49590"/>
                    <a:pt x="456" y="53351"/>
                  </a:cubicBezTo>
                  <a:cubicBezTo>
                    <a:pt x="966" y="53237"/>
                    <a:pt x="1482" y="53181"/>
                    <a:pt x="1993" y="53181"/>
                  </a:cubicBezTo>
                  <a:cubicBezTo>
                    <a:pt x="3922" y="53181"/>
                    <a:pt x="5795" y="53978"/>
                    <a:pt x="7141" y="55430"/>
                  </a:cubicBezTo>
                  <a:cubicBezTo>
                    <a:pt x="7121" y="55430"/>
                    <a:pt x="7101" y="55430"/>
                    <a:pt x="7081" y="55430"/>
                  </a:cubicBezTo>
                  <a:cubicBezTo>
                    <a:pt x="3333" y="55430"/>
                    <a:pt x="1" y="58792"/>
                    <a:pt x="456" y="62554"/>
                  </a:cubicBezTo>
                  <a:cubicBezTo>
                    <a:pt x="968" y="62439"/>
                    <a:pt x="1485" y="62383"/>
                    <a:pt x="1997" y="62383"/>
                  </a:cubicBezTo>
                  <a:cubicBezTo>
                    <a:pt x="3931" y="62383"/>
                    <a:pt x="5804" y="63180"/>
                    <a:pt x="7150" y="64633"/>
                  </a:cubicBezTo>
                  <a:cubicBezTo>
                    <a:pt x="8485" y="63187"/>
                    <a:pt x="10355" y="62390"/>
                    <a:pt x="12288" y="62390"/>
                  </a:cubicBezTo>
                  <a:cubicBezTo>
                    <a:pt x="12715" y="62390"/>
                    <a:pt x="13146" y="62429"/>
                    <a:pt x="13574" y="62509"/>
                  </a:cubicBezTo>
                  <a:cubicBezTo>
                    <a:pt x="12580" y="63692"/>
                    <a:pt x="11997" y="65188"/>
                    <a:pt x="12087" y="66783"/>
                  </a:cubicBezTo>
                  <a:cubicBezTo>
                    <a:pt x="10837" y="65480"/>
                    <a:pt x="9069" y="64641"/>
                    <a:pt x="7208" y="64641"/>
                  </a:cubicBezTo>
                  <a:cubicBezTo>
                    <a:pt x="7189" y="64641"/>
                    <a:pt x="7169" y="64641"/>
                    <a:pt x="7150" y="64642"/>
                  </a:cubicBezTo>
                  <a:cubicBezTo>
                    <a:pt x="7130" y="64641"/>
                    <a:pt x="7110" y="64641"/>
                    <a:pt x="7090" y="64641"/>
                  </a:cubicBezTo>
                  <a:cubicBezTo>
                    <a:pt x="3342" y="64641"/>
                    <a:pt x="1" y="68004"/>
                    <a:pt x="456" y="71765"/>
                  </a:cubicBezTo>
                  <a:cubicBezTo>
                    <a:pt x="965" y="71651"/>
                    <a:pt x="1479" y="71596"/>
                    <a:pt x="1989" y="71596"/>
                  </a:cubicBezTo>
                  <a:cubicBezTo>
                    <a:pt x="3926" y="71596"/>
                    <a:pt x="5802" y="72399"/>
                    <a:pt x="7150" y="73853"/>
                  </a:cubicBezTo>
                  <a:cubicBezTo>
                    <a:pt x="8483" y="72402"/>
                    <a:pt x="10349" y="71599"/>
                    <a:pt x="12279" y="71599"/>
                  </a:cubicBezTo>
                  <a:cubicBezTo>
                    <a:pt x="12709" y="71599"/>
                    <a:pt x="13143" y="71639"/>
                    <a:pt x="13574" y="71720"/>
                  </a:cubicBezTo>
                  <a:cubicBezTo>
                    <a:pt x="13037" y="72348"/>
                    <a:pt x="12624" y="73082"/>
                    <a:pt x="12365" y="73862"/>
                  </a:cubicBezTo>
                  <a:lnTo>
                    <a:pt x="12741" y="73862"/>
                  </a:lnTo>
                  <a:cubicBezTo>
                    <a:pt x="13637" y="71119"/>
                    <a:pt x="16222" y="69746"/>
                    <a:pt x="18806" y="69746"/>
                  </a:cubicBezTo>
                  <a:cubicBezTo>
                    <a:pt x="21388" y="69746"/>
                    <a:pt x="23969" y="71117"/>
                    <a:pt x="24864" y="73862"/>
                  </a:cubicBezTo>
                  <a:lnTo>
                    <a:pt x="25241" y="73862"/>
                  </a:lnTo>
                  <a:cubicBezTo>
                    <a:pt x="24981" y="73073"/>
                    <a:pt x="24569" y="72339"/>
                    <a:pt x="24031" y="71702"/>
                  </a:cubicBezTo>
                  <a:cubicBezTo>
                    <a:pt x="24457" y="71623"/>
                    <a:pt x="24885" y="71585"/>
                    <a:pt x="25310" y="71585"/>
                  </a:cubicBezTo>
                  <a:cubicBezTo>
                    <a:pt x="27245" y="71585"/>
                    <a:pt x="29120" y="72387"/>
                    <a:pt x="30465" y="73835"/>
                  </a:cubicBezTo>
                  <a:cubicBezTo>
                    <a:pt x="31802" y="72382"/>
                    <a:pt x="33677" y="71582"/>
                    <a:pt x="35611" y="71582"/>
                  </a:cubicBezTo>
                  <a:cubicBezTo>
                    <a:pt x="36087" y="71582"/>
                    <a:pt x="36566" y="71630"/>
                    <a:pt x="37042" y="71729"/>
                  </a:cubicBezTo>
                  <a:cubicBezTo>
                    <a:pt x="36011" y="72993"/>
                    <a:pt x="35438" y="74615"/>
                    <a:pt x="35644" y="76308"/>
                  </a:cubicBezTo>
                  <a:cubicBezTo>
                    <a:pt x="36151" y="76194"/>
                    <a:pt x="36664" y="76139"/>
                    <a:pt x="37173" y="76139"/>
                  </a:cubicBezTo>
                  <a:cubicBezTo>
                    <a:pt x="39108" y="76139"/>
                    <a:pt x="40989" y="76942"/>
                    <a:pt x="42337" y="78396"/>
                  </a:cubicBezTo>
                  <a:cubicBezTo>
                    <a:pt x="43675" y="76948"/>
                    <a:pt x="45548" y="76146"/>
                    <a:pt x="47484" y="76146"/>
                  </a:cubicBezTo>
                  <a:cubicBezTo>
                    <a:pt x="47908" y="76146"/>
                    <a:pt x="48336" y="76184"/>
                    <a:pt x="48762" y="76263"/>
                  </a:cubicBezTo>
                  <a:cubicBezTo>
                    <a:pt x="48224" y="76899"/>
                    <a:pt x="47812" y="77625"/>
                    <a:pt x="47552" y="78414"/>
                  </a:cubicBezTo>
                  <a:lnTo>
                    <a:pt x="47929" y="78414"/>
                  </a:lnTo>
                  <a:cubicBezTo>
                    <a:pt x="48825" y="75666"/>
                    <a:pt x="51408" y="74291"/>
                    <a:pt x="53990" y="74291"/>
                  </a:cubicBezTo>
                  <a:cubicBezTo>
                    <a:pt x="56571" y="74291"/>
                    <a:pt x="59152" y="75664"/>
                    <a:pt x="60052" y="78414"/>
                  </a:cubicBezTo>
                  <a:lnTo>
                    <a:pt x="60438" y="78414"/>
                  </a:lnTo>
                  <a:cubicBezTo>
                    <a:pt x="60169" y="77625"/>
                    <a:pt x="59766" y="76891"/>
                    <a:pt x="59228" y="76263"/>
                  </a:cubicBezTo>
                  <a:cubicBezTo>
                    <a:pt x="59656" y="76184"/>
                    <a:pt x="60087" y="76145"/>
                    <a:pt x="60514" y="76145"/>
                  </a:cubicBezTo>
                  <a:cubicBezTo>
                    <a:pt x="62447" y="76145"/>
                    <a:pt x="64319" y="76941"/>
                    <a:pt x="65662" y="78387"/>
                  </a:cubicBezTo>
                  <a:cubicBezTo>
                    <a:pt x="67002" y="76933"/>
                    <a:pt x="68877" y="76130"/>
                    <a:pt x="70814" y="76130"/>
                  </a:cubicBezTo>
                  <a:cubicBezTo>
                    <a:pt x="71323" y="76130"/>
                    <a:pt x="71837" y="76185"/>
                    <a:pt x="72346" y="76299"/>
                  </a:cubicBezTo>
                  <a:cubicBezTo>
                    <a:pt x="72801" y="72547"/>
                    <a:pt x="69460" y="69175"/>
                    <a:pt x="65712" y="69175"/>
                  </a:cubicBezTo>
                  <a:cubicBezTo>
                    <a:pt x="65698" y="69175"/>
                    <a:pt x="65684" y="69175"/>
                    <a:pt x="65669" y="69175"/>
                  </a:cubicBezTo>
                  <a:lnTo>
                    <a:pt x="65669" y="69175"/>
                  </a:lnTo>
                  <a:cubicBezTo>
                    <a:pt x="67009" y="67731"/>
                    <a:pt x="68871" y="66936"/>
                    <a:pt x="70797" y="66936"/>
                  </a:cubicBezTo>
                  <a:cubicBezTo>
                    <a:pt x="71279" y="66936"/>
                    <a:pt x="71765" y="66986"/>
                    <a:pt x="72248" y="67088"/>
                  </a:cubicBezTo>
                  <a:cubicBezTo>
                    <a:pt x="71271" y="68333"/>
                    <a:pt x="70742" y="69901"/>
                    <a:pt x="70939" y="71559"/>
                  </a:cubicBezTo>
                  <a:cubicBezTo>
                    <a:pt x="71452" y="71445"/>
                    <a:pt x="71968" y="71389"/>
                    <a:pt x="72480" y="71389"/>
                  </a:cubicBezTo>
                  <a:cubicBezTo>
                    <a:pt x="74414" y="71389"/>
                    <a:pt x="76287" y="72186"/>
                    <a:pt x="77633" y="73638"/>
                  </a:cubicBezTo>
                  <a:cubicBezTo>
                    <a:pt x="78970" y="72190"/>
                    <a:pt x="80844" y="71388"/>
                    <a:pt x="82779" y="71388"/>
                  </a:cubicBezTo>
                  <a:cubicBezTo>
                    <a:pt x="83204" y="71388"/>
                    <a:pt x="83632" y="71426"/>
                    <a:pt x="84057" y="71505"/>
                  </a:cubicBezTo>
                  <a:cubicBezTo>
                    <a:pt x="83520" y="72141"/>
                    <a:pt x="83108" y="72867"/>
                    <a:pt x="82848" y="73656"/>
                  </a:cubicBezTo>
                  <a:lnTo>
                    <a:pt x="83224" y="73656"/>
                  </a:lnTo>
                  <a:cubicBezTo>
                    <a:pt x="84120" y="70909"/>
                    <a:pt x="86703" y="69536"/>
                    <a:pt x="89286" y="69536"/>
                  </a:cubicBezTo>
                  <a:cubicBezTo>
                    <a:pt x="91869" y="69536"/>
                    <a:pt x="94452" y="70909"/>
                    <a:pt x="95348" y="73656"/>
                  </a:cubicBezTo>
                  <a:lnTo>
                    <a:pt x="95724" y="73656"/>
                  </a:lnTo>
                  <a:cubicBezTo>
                    <a:pt x="95464" y="72867"/>
                    <a:pt x="95052" y="72141"/>
                    <a:pt x="94514" y="71505"/>
                  </a:cubicBezTo>
                  <a:cubicBezTo>
                    <a:pt x="94942" y="71426"/>
                    <a:pt x="95371" y="71388"/>
                    <a:pt x="95797" y="71388"/>
                  </a:cubicBezTo>
                  <a:cubicBezTo>
                    <a:pt x="97737" y="71388"/>
                    <a:pt x="99611" y="72190"/>
                    <a:pt x="100948" y="73638"/>
                  </a:cubicBezTo>
                  <a:cubicBezTo>
                    <a:pt x="102293" y="72185"/>
                    <a:pt x="104163" y="71385"/>
                    <a:pt x="106095" y="71385"/>
                  </a:cubicBezTo>
                  <a:cubicBezTo>
                    <a:pt x="106570" y="71385"/>
                    <a:pt x="107049" y="71433"/>
                    <a:pt x="107525" y="71532"/>
                  </a:cubicBezTo>
                  <a:cubicBezTo>
                    <a:pt x="106495" y="72796"/>
                    <a:pt x="105921" y="74417"/>
                    <a:pt x="106127" y="76111"/>
                  </a:cubicBezTo>
                  <a:cubicBezTo>
                    <a:pt x="106637" y="75997"/>
                    <a:pt x="107150" y="75942"/>
                    <a:pt x="107660" y="75942"/>
                  </a:cubicBezTo>
                  <a:cubicBezTo>
                    <a:pt x="109597" y="75942"/>
                    <a:pt x="111473" y="76744"/>
                    <a:pt x="112821" y="78199"/>
                  </a:cubicBezTo>
                  <a:cubicBezTo>
                    <a:pt x="114158" y="76751"/>
                    <a:pt x="116031" y="75948"/>
                    <a:pt x="117967" y="75948"/>
                  </a:cubicBezTo>
                  <a:cubicBezTo>
                    <a:pt x="118392" y="75948"/>
                    <a:pt x="118820" y="75987"/>
                    <a:pt x="119245" y="76066"/>
                  </a:cubicBezTo>
                  <a:cubicBezTo>
                    <a:pt x="118708" y="76702"/>
                    <a:pt x="118295" y="77428"/>
                    <a:pt x="118036" y="78217"/>
                  </a:cubicBezTo>
                  <a:lnTo>
                    <a:pt x="118412" y="78217"/>
                  </a:lnTo>
                  <a:cubicBezTo>
                    <a:pt x="119308" y="75474"/>
                    <a:pt x="121893" y="74100"/>
                    <a:pt x="124477" y="74100"/>
                  </a:cubicBezTo>
                  <a:cubicBezTo>
                    <a:pt x="127059" y="74100"/>
                    <a:pt x="129640" y="75471"/>
                    <a:pt x="130536" y="78217"/>
                  </a:cubicBezTo>
                  <a:lnTo>
                    <a:pt x="130912" y="78217"/>
                  </a:lnTo>
                  <a:cubicBezTo>
                    <a:pt x="130652" y="77428"/>
                    <a:pt x="130240" y="76702"/>
                    <a:pt x="129702" y="76066"/>
                  </a:cubicBezTo>
                  <a:cubicBezTo>
                    <a:pt x="130130" y="75987"/>
                    <a:pt x="130558" y="75948"/>
                    <a:pt x="130984" y="75948"/>
                  </a:cubicBezTo>
                  <a:cubicBezTo>
                    <a:pt x="132922" y="75948"/>
                    <a:pt x="134791" y="76751"/>
                    <a:pt x="136136" y="78199"/>
                  </a:cubicBezTo>
                  <a:cubicBezTo>
                    <a:pt x="137484" y="76744"/>
                    <a:pt x="139360" y="75942"/>
                    <a:pt x="141292" y="75942"/>
                  </a:cubicBezTo>
                  <a:cubicBezTo>
                    <a:pt x="141801" y="75942"/>
                    <a:pt x="142313" y="75997"/>
                    <a:pt x="142820" y="76111"/>
                  </a:cubicBezTo>
                  <a:cubicBezTo>
                    <a:pt x="143275" y="72358"/>
                    <a:pt x="139935" y="68987"/>
                    <a:pt x="136195" y="68987"/>
                  </a:cubicBezTo>
                  <a:cubicBezTo>
                    <a:pt x="136175" y="68987"/>
                    <a:pt x="136156" y="68987"/>
                    <a:pt x="136136" y="68987"/>
                  </a:cubicBezTo>
                  <a:cubicBezTo>
                    <a:pt x="136116" y="68987"/>
                    <a:pt x="136096" y="68987"/>
                    <a:pt x="136077" y="68987"/>
                  </a:cubicBezTo>
                  <a:cubicBezTo>
                    <a:pt x="134208" y="68987"/>
                    <a:pt x="132440" y="69825"/>
                    <a:pt x="131199" y="71129"/>
                  </a:cubicBezTo>
                  <a:cubicBezTo>
                    <a:pt x="131279" y="69534"/>
                    <a:pt x="130697" y="68038"/>
                    <a:pt x="129702" y="66855"/>
                  </a:cubicBezTo>
                  <a:cubicBezTo>
                    <a:pt x="130132" y="66775"/>
                    <a:pt x="130564" y="66736"/>
                    <a:pt x="130992" y="66736"/>
                  </a:cubicBezTo>
                  <a:cubicBezTo>
                    <a:pt x="132927" y="66736"/>
                    <a:pt x="134793" y="67533"/>
                    <a:pt x="136136" y="68978"/>
                  </a:cubicBezTo>
                  <a:cubicBezTo>
                    <a:pt x="137482" y="67526"/>
                    <a:pt x="139354" y="66729"/>
                    <a:pt x="141284" y="66729"/>
                  </a:cubicBezTo>
                  <a:cubicBezTo>
                    <a:pt x="141795" y="66729"/>
                    <a:pt x="142310" y="66785"/>
                    <a:pt x="142820" y="66900"/>
                  </a:cubicBezTo>
                  <a:cubicBezTo>
                    <a:pt x="143276" y="63142"/>
                    <a:pt x="139935" y="59776"/>
                    <a:pt x="136189" y="59776"/>
                  </a:cubicBezTo>
                  <a:cubicBezTo>
                    <a:pt x="136175" y="59776"/>
                    <a:pt x="136160" y="59776"/>
                    <a:pt x="136145" y="59776"/>
                  </a:cubicBezTo>
                  <a:cubicBezTo>
                    <a:pt x="137492" y="58329"/>
                    <a:pt x="139362" y="57528"/>
                    <a:pt x="141292" y="57528"/>
                  </a:cubicBezTo>
                  <a:cubicBezTo>
                    <a:pt x="141800" y="57528"/>
                    <a:pt x="142312" y="57583"/>
                    <a:pt x="142820" y="57697"/>
                  </a:cubicBezTo>
                  <a:cubicBezTo>
                    <a:pt x="143275" y="53945"/>
                    <a:pt x="139935" y="50573"/>
                    <a:pt x="136195" y="50573"/>
                  </a:cubicBezTo>
                  <a:cubicBezTo>
                    <a:pt x="136175" y="50573"/>
                    <a:pt x="136156" y="50573"/>
                    <a:pt x="136136" y="50574"/>
                  </a:cubicBezTo>
                  <a:cubicBezTo>
                    <a:pt x="137486" y="49117"/>
                    <a:pt x="139365" y="48320"/>
                    <a:pt x="141300" y="48320"/>
                  </a:cubicBezTo>
                  <a:cubicBezTo>
                    <a:pt x="141806" y="48320"/>
                    <a:pt x="142315" y="48374"/>
                    <a:pt x="142820" y="48486"/>
                  </a:cubicBezTo>
                  <a:cubicBezTo>
                    <a:pt x="143276" y="44728"/>
                    <a:pt x="139935" y="41362"/>
                    <a:pt x="136181" y="41362"/>
                  </a:cubicBezTo>
                  <a:cubicBezTo>
                    <a:pt x="136166" y="41362"/>
                    <a:pt x="136151" y="41362"/>
                    <a:pt x="136136" y="41362"/>
                  </a:cubicBezTo>
                  <a:cubicBezTo>
                    <a:pt x="137483" y="39915"/>
                    <a:pt x="139359" y="39114"/>
                    <a:pt x="141291" y="39114"/>
                  </a:cubicBezTo>
                  <a:cubicBezTo>
                    <a:pt x="141800" y="39114"/>
                    <a:pt x="142312" y="39169"/>
                    <a:pt x="142820" y="39283"/>
                  </a:cubicBezTo>
                  <a:cubicBezTo>
                    <a:pt x="143275" y="35522"/>
                    <a:pt x="139935" y="32159"/>
                    <a:pt x="136195" y="32159"/>
                  </a:cubicBezTo>
                  <a:cubicBezTo>
                    <a:pt x="136175" y="32159"/>
                    <a:pt x="136156" y="32160"/>
                    <a:pt x="136136" y="32160"/>
                  </a:cubicBezTo>
                  <a:cubicBezTo>
                    <a:pt x="136116" y="32160"/>
                    <a:pt x="136096" y="32159"/>
                    <a:pt x="136077" y="32159"/>
                  </a:cubicBezTo>
                  <a:cubicBezTo>
                    <a:pt x="134208" y="32159"/>
                    <a:pt x="132440" y="32998"/>
                    <a:pt x="131199" y="34301"/>
                  </a:cubicBezTo>
                  <a:cubicBezTo>
                    <a:pt x="131279" y="32706"/>
                    <a:pt x="130697" y="31210"/>
                    <a:pt x="129711" y="30027"/>
                  </a:cubicBezTo>
                  <a:cubicBezTo>
                    <a:pt x="130140" y="29948"/>
                    <a:pt x="130570" y="29909"/>
                    <a:pt x="130997" y="29909"/>
                  </a:cubicBezTo>
                  <a:cubicBezTo>
                    <a:pt x="132927" y="29909"/>
                    <a:pt x="134793" y="30705"/>
                    <a:pt x="136136" y="32151"/>
                  </a:cubicBezTo>
                  <a:cubicBezTo>
                    <a:pt x="137482" y="30699"/>
                    <a:pt x="139354" y="29902"/>
                    <a:pt x="141284" y="29902"/>
                  </a:cubicBezTo>
                  <a:cubicBezTo>
                    <a:pt x="141795" y="29902"/>
                    <a:pt x="142310" y="29957"/>
                    <a:pt x="142820" y="30072"/>
                  </a:cubicBezTo>
                  <a:cubicBezTo>
                    <a:pt x="143276" y="26315"/>
                    <a:pt x="139935" y="22948"/>
                    <a:pt x="136189" y="22948"/>
                  </a:cubicBezTo>
                  <a:cubicBezTo>
                    <a:pt x="136175" y="22948"/>
                    <a:pt x="136160" y="22948"/>
                    <a:pt x="136145" y="22948"/>
                  </a:cubicBezTo>
                  <a:cubicBezTo>
                    <a:pt x="137491" y="21496"/>
                    <a:pt x="139358" y="20699"/>
                    <a:pt x="141285" y="20699"/>
                  </a:cubicBezTo>
                  <a:cubicBezTo>
                    <a:pt x="141795" y="20699"/>
                    <a:pt x="142310" y="20755"/>
                    <a:pt x="142820" y="20870"/>
                  </a:cubicBezTo>
                  <a:cubicBezTo>
                    <a:pt x="143275" y="17108"/>
                    <a:pt x="139935" y="13746"/>
                    <a:pt x="136195" y="13746"/>
                  </a:cubicBezTo>
                  <a:cubicBezTo>
                    <a:pt x="136175" y="13746"/>
                    <a:pt x="136156" y="13746"/>
                    <a:pt x="136136" y="13746"/>
                  </a:cubicBezTo>
                  <a:cubicBezTo>
                    <a:pt x="137484" y="12292"/>
                    <a:pt x="139360" y="11489"/>
                    <a:pt x="141292" y="11489"/>
                  </a:cubicBezTo>
                  <a:cubicBezTo>
                    <a:pt x="141801" y="11489"/>
                    <a:pt x="142313" y="11544"/>
                    <a:pt x="142820" y="11658"/>
                  </a:cubicBezTo>
                  <a:cubicBezTo>
                    <a:pt x="143275" y="7906"/>
                    <a:pt x="139935" y="4534"/>
                    <a:pt x="136195" y="4534"/>
                  </a:cubicBezTo>
                  <a:cubicBezTo>
                    <a:pt x="136175" y="4534"/>
                    <a:pt x="136156" y="4534"/>
                    <a:pt x="136136" y="4535"/>
                  </a:cubicBezTo>
                  <a:cubicBezTo>
                    <a:pt x="136116" y="4534"/>
                    <a:pt x="136096" y="4534"/>
                    <a:pt x="136077" y="4534"/>
                  </a:cubicBezTo>
                  <a:cubicBezTo>
                    <a:pt x="134208" y="4534"/>
                    <a:pt x="132440" y="5373"/>
                    <a:pt x="131199" y="6676"/>
                  </a:cubicBezTo>
                  <a:cubicBezTo>
                    <a:pt x="131234" y="5941"/>
                    <a:pt x="131136" y="5198"/>
                    <a:pt x="130894" y="4499"/>
                  </a:cubicBezTo>
                  <a:lnTo>
                    <a:pt x="130518" y="4499"/>
                  </a:lnTo>
                  <a:cubicBezTo>
                    <a:pt x="130751" y="5198"/>
                    <a:pt x="130867" y="5932"/>
                    <a:pt x="130867" y="6667"/>
                  </a:cubicBezTo>
                  <a:cubicBezTo>
                    <a:pt x="130394" y="6565"/>
                    <a:pt x="129917" y="6515"/>
                    <a:pt x="129443" y="6515"/>
                  </a:cubicBezTo>
                  <a:cubicBezTo>
                    <a:pt x="127584" y="6515"/>
                    <a:pt x="125780" y="7282"/>
                    <a:pt x="124487" y="8674"/>
                  </a:cubicBezTo>
                  <a:cubicBezTo>
                    <a:pt x="123206" y="7294"/>
                    <a:pt x="121414" y="6515"/>
                    <a:pt x="119532" y="6515"/>
                  </a:cubicBezTo>
                  <a:cubicBezTo>
                    <a:pt x="119048" y="6515"/>
                    <a:pt x="118564" y="6569"/>
                    <a:pt x="118089" y="6667"/>
                  </a:cubicBezTo>
                  <a:cubicBezTo>
                    <a:pt x="118089" y="5932"/>
                    <a:pt x="118206" y="5198"/>
                    <a:pt x="118439" y="4499"/>
                  </a:cubicBezTo>
                  <a:lnTo>
                    <a:pt x="118063" y="4499"/>
                  </a:lnTo>
                  <a:cubicBezTo>
                    <a:pt x="117821" y="5198"/>
                    <a:pt x="117722" y="5932"/>
                    <a:pt x="117758" y="6676"/>
                  </a:cubicBezTo>
                  <a:cubicBezTo>
                    <a:pt x="116516" y="5373"/>
                    <a:pt x="114749" y="4534"/>
                    <a:pt x="112880" y="4534"/>
                  </a:cubicBezTo>
                  <a:cubicBezTo>
                    <a:pt x="112860" y="4534"/>
                    <a:pt x="112840" y="4534"/>
                    <a:pt x="112821" y="4535"/>
                  </a:cubicBezTo>
                  <a:cubicBezTo>
                    <a:pt x="112802" y="4534"/>
                    <a:pt x="112783" y="4534"/>
                    <a:pt x="112765" y="4534"/>
                  </a:cubicBezTo>
                  <a:cubicBezTo>
                    <a:pt x="110778" y="4534"/>
                    <a:pt x="108911" y="5480"/>
                    <a:pt x="107659" y="6927"/>
                  </a:cubicBezTo>
                  <a:lnTo>
                    <a:pt x="107659" y="6927"/>
                  </a:lnTo>
                  <a:cubicBezTo>
                    <a:pt x="107953" y="3264"/>
                    <a:pt x="104676" y="36"/>
                    <a:pt x="101009" y="36"/>
                  </a:cubicBezTo>
                  <a:cubicBezTo>
                    <a:pt x="100988" y="36"/>
                    <a:pt x="100968" y="36"/>
                    <a:pt x="100948" y="36"/>
                  </a:cubicBezTo>
                  <a:cubicBezTo>
                    <a:pt x="100928" y="36"/>
                    <a:pt x="100908" y="36"/>
                    <a:pt x="100889" y="36"/>
                  </a:cubicBezTo>
                  <a:cubicBezTo>
                    <a:pt x="99020" y="36"/>
                    <a:pt x="97261" y="875"/>
                    <a:pt x="96011" y="2178"/>
                  </a:cubicBezTo>
                  <a:cubicBezTo>
                    <a:pt x="96056" y="1434"/>
                    <a:pt x="95948" y="699"/>
                    <a:pt x="95706" y="1"/>
                  </a:cubicBezTo>
                  <a:lnTo>
                    <a:pt x="95339" y="1"/>
                  </a:lnTo>
                  <a:cubicBezTo>
                    <a:pt x="95563" y="699"/>
                    <a:pt x="95688" y="1434"/>
                    <a:pt x="95688" y="2169"/>
                  </a:cubicBezTo>
                  <a:cubicBezTo>
                    <a:pt x="95213" y="2067"/>
                    <a:pt x="94735" y="2017"/>
                    <a:pt x="94260" y="2017"/>
                  </a:cubicBezTo>
                  <a:cubicBezTo>
                    <a:pt x="92399" y="2017"/>
                    <a:pt x="90599" y="2784"/>
                    <a:pt x="89299" y="4176"/>
                  </a:cubicBezTo>
                  <a:cubicBezTo>
                    <a:pt x="88027" y="2796"/>
                    <a:pt x="86226" y="2017"/>
                    <a:pt x="84344" y="2017"/>
                  </a:cubicBezTo>
                  <a:cubicBezTo>
                    <a:pt x="83860" y="2017"/>
                    <a:pt x="83376" y="2061"/>
                    <a:pt x="82902" y="2169"/>
                  </a:cubicBezTo>
                  <a:cubicBezTo>
                    <a:pt x="82910" y="1434"/>
                    <a:pt x="83027" y="699"/>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sp>
          <p:nvSpPr>
            <p:cNvPr id="401" name="Google Shape;401;p18"/>
            <p:cNvSpPr/>
            <p:nvPr/>
          </p:nvSpPr>
          <p:spPr>
            <a:xfrm>
              <a:off x="6063604" y="2625674"/>
              <a:ext cx="3080076" cy="1683353"/>
            </a:xfrm>
            <a:custGeom>
              <a:avLst/>
              <a:gdLst/>
              <a:ahLst/>
              <a:cxnLst/>
              <a:rect l="l" t="t" r="r" b="b"/>
              <a:pathLst>
                <a:path w="143276" h="78414" extrusionOk="0">
                  <a:moveTo>
                    <a:pt x="84144" y="2392"/>
                  </a:moveTo>
                  <a:cubicBezTo>
                    <a:pt x="86080" y="2392"/>
                    <a:pt x="87955" y="3195"/>
                    <a:pt x="89299" y="4642"/>
                  </a:cubicBezTo>
                  <a:cubicBezTo>
                    <a:pt x="90635" y="3197"/>
                    <a:pt x="92499" y="2400"/>
                    <a:pt x="94430" y="2400"/>
                  </a:cubicBezTo>
                  <a:cubicBezTo>
                    <a:pt x="94856" y="2400"/>
                    <a:pt x="95287" y="2439"/>
                    <a:pt x="95715" y="2518"/>
                  </a:cubicBezTo>
                  <a:cubicBezTo>
                    <a:pt x="94720" y="3692"/>
                    <a:pt x="94138" y="5198"/>
                    <a:pt x="94228" y="6793"/>
                  </a:cubicBezTo>
                  <a:cubicBezTo>
                    <a:pt x="92977" y="5480"/>
                    <a:pt x="91219" y="4651"/>
                    <a:pt x="89350" y="4651"/>
                  </a:cubicBezTo>
                  <a:cubicBezTo>
                    <a:pt x="89330" y="4651"/>
                    <a:pt x="89310" y="4651"/>
                    <a:pt x="89290" y="4651"/>
                  </a:cubicBezTo>
                  <a:cubicBezTo>
                    <a:pt x="89271" y="4651"/>
                    <a:pt x="89251" y="4651"/>
                    <a:pt x="89231" y="4651"/>
                  </a:cubicBezTo>
                  <a:cubicBezTo>
                    <a:pt x="87362" y="4651"/>
                    <a:pt x="85595" y="5489"/>
                    <a:pt x="84353" y="6793"/>
                  </a:cubicBezTo>
                  <a:cubicBezTo>
                    <a:pt x="84434" y="5198"/>
                    <a:pt x="83851" y="3692"/>
                    <a:pt x="82866" y="2518"/>
                  </a:cubicBezTo>
                  <a:lnTo>
                    <a:pt x="82866" y="2509"/>
                  </a:lnTo>
                  <a:cubicBezTo>
                    <a:pt x="83291" y="2430"/>
                    <a:pt x="83719" y="2392"/>
                    <a:pt x="84144" y="2392"/>
                  </a:cubicBezTo>
                  <a:close/>
                  <a:moveTo>
                    <a:pt x="23970" y="2589"/>
                  </a:moveTo>
                  <a:cubicBezTo>
                    <a:pt x="24396" y="2589"/>
                    <a:pt x="24824" y="2628"/>
                    <a:pt x="25250" y="2707"/>
                  </a:cubicBezTo>
                  <a:cubicBezTo>
                    <a:pt x="24255" y="3889"/>
                    <a:pt x="23673" y="5386"/>
                    <a:pt x="23753" y="6981"/>
                  </a:cubicBezTo>
                  <a:cubicBezTo>
                    <a:pt x="22512" y="5677"/>
                    <a:pt x="20744" y="4839"/>
                    <a:pt x="18884" y="4839"/>
                  </a:cubicBezTo>
                  <a:cubicBezTo>
                    <a:pt x="18864" y="4839"/>
                    <a:pt x="18845" y="4839"/>
                    <a:pt x="18825" y="4839"/>
                  </a:cubicBezTo>
                  <a:cubicBezTo>
                    <a:pt x="18805" y="4839"/>
                    <a:pt x="18786" y="4839"/>
                    <a:pt x="18766" y="4839"/>
                  </a:cubicBezTo>
                  <a:cubicBezTo>
                    <a:pt x="16897" y="4839"/>
                    <a:pt x="15129" y="5677"/>
                    <a:pt x="13888" y="6981"/>
                  </a:cubicBezTo>
                  <a:cubicBezTo>
                    <a:pt x="13951" y="5395"/>
                    <a:pt x="13368" y="3898"/>
                    <a:pt x="12382" y="2716"/>
                  </a:cubicBezTo>
                  <a:lnTo>
                    <a:pt x="12391" y="2707"/>
                  </a:lnTo>
                  <a:cubicBezTo>
                    <a:pt x="12818" y="2628"/>
                    <a:pt x="13246" y="2589"/>
                    <a:pt x="13671" y="2589"/>
                  </a:cubicBezTo>
                  <a:cubicBezTo>
                    <a:pt x="15606" y="2589"/>
                    <a:pt x="17481" y="3390"/>
                    <a:pt x="18825" y="4830"/>
                  </a:cubicBezTo>
                  <a:cubicBezTo>
                    <a:pt x="20162" y="3390"/>
                    <a:pt x="22035" y="2589"/>
                    <a:pt x="23970" y="2589"/>
                  </a:cubicBezTo>
                  <a:close/>
                  <a:moveTo>
                    <a:pt x="77636" y="544"/>
                  </a:moveTo>
                  <a:cubicBezTo>
                    <a:pt x="80811" y="544"/>
                    <a:pt x="83986" y="2623"/>
                    <a:pt x="84031" y="6784"/>
                  </a:cubicBezTo>
                  <a:cubicBezTo>
                    <a:pt x="83550" y="6679"/>
                    <a:pt x="83066" y="6627"/>
                    <a:pt x="82585" y="6627"/>
                  </a:cubicBezTo>
                  <a:cubicBezTo>
                    <a:pt x="80728" y="6627"/>
                    <a:pt x="78929" y="7394"/>
                    <a:pt x="77633" y="8782"/>
                  </a:cubicBezTo>
                  <a:cubicBezTo>
                    <a:pt x="76360" y="7411"/>
                    <a:pt x="74559" y="6622"/>
                    <a:pt x="72687" y="6622"/>
                  </a:cubicBezTo>
                  <a:cubicBezTo>
                    <a:pt x="72203" y="6622"/>
                    <a:pt x="71719" y="6676"/>
                    <a:pt x="71244" y="6784"/>
                  </a:cubicBezTo>
                  <a:cubicBezTo>
                    <a:pt x="71284" y="2625"/>
                    <a:pt x="74460" y="544"/>
                    <a:pt x="77636" y="544"/>
                  </a:cubicBezTo>
                  <a:close/>
                  <a:moveTo>
                    <a:pt x="100947" y="544"/>
                  </a:moveTo>
                  <a:cubicBezTo>
                    <a:pt x="104121" y="544"/>
                    <a:pt x="107295" y="2622"/>
                    <a:pt x="107337" y="6782"/>
                  </a:cubicBezTo>
                  <a:lnTo>
                    <a:pt x="107337" y="6782"/>
                  </a:lnTo>
                  <a:cubicBezTo>
                    <a:pt x="106859" y="6678"/>
                    <a:pt x="106378" y="6627"/>
                    <a:pt x="105901" y="6627"/>
                  </a:cubicBezTo>
                  <a:cubicBezTo>
                    <a:pt x="104043" y="6627"/>
                    <a:pt x="102246" y="7394"/>
                    <a:pt x="100957" y="8782"/>
                  </a:cubicBezTo>
                  <a:cubicBezTo>
                    <a:pt x="99676" y="7411"/>
                    <a:pt x="97883" y="6622"/>
                    <a:pt x="96002" y="6622"/>
                  </a:cubicBezTo>
                  <a:cubicBezTo>
                    <a:pt x="95518" y="6622"/>
                    <a:pt x="95034" y="6676"/>
                    <a:pt x="94559" y="6784"/>
                  </a:cubicBezTo>
                  <a:cubicBezTo>
                    <a:pt x="94595" y="2625"/>
                    <a:pt x="97771" y="544"/>
                    <a:pt x="100947" y="544"/>
                  </a:cubicBezTo>
                  <a:close/>
                  <a:moveTo>
                    <a:pt x="7166" y="739"/>
                  </a:moveTo>
                  <a:cubicBezTo>
                    <a:pt x="10341" y="739"/>
                    <a:pt x="13516" y="2815"/>
                    <a:pt x="13556" y="6972"/>
                  </a:cubicBezTo>
                  <a:cubicBezTo>
                    <a:pt x="13079" y="6868"/>
                    <a:pt x="12598" y="6817"/>
                    <a:pt x="12120" y="6817"/>
                  </a:cubicBezTo>
                  <a:cubicBezTo>
                    <a:pt x="10263" y="6817"/>
                    <a:pt x="8460" y="7585"/>
                    <a:pt x="7163" y="8974"/>
                  </a:cubicBezTo>
                  <a:lnTo>
                    <a:pt x="7163" y="8974"/>
                  </a:lnTo>
                  <a:cubicBezTo>
                    <a:pt x="5882" y="7597"/>
                    <a:pt x="4092" y="6819"/>
                    <a:pt x="2212" y="6819"/>
                  </a:cubicBezTo>
                  <a:cubicBezTo>
                    <a:pt x="1728" y="6819"/>
                    <a:pt x="1245" y="6873"/>
                    <a:pt x="770" y="6972"/>
                  </a:cubicBezTo>
                  <a:cubicBezTo>
                    <a:pt x="810" y="2818"/>
                    <a:pt x="3988" y="739"/>
                    <a:pt x="7166" y="739"/>
                  </a:cubicBezTo>
                  <a:close/>
                  <a:moveTo>
                    <a:pt x="30461" y="743"/>
                  </a:moveTo>
                  <a:cubicBezTo>
                    <a:pt x="33632" y="743"/>
                    <a:pt x="36807" y="2818"/>
                    <a:pt x="36853" y="6968"/>
                  </a:cubicBezTo>
                  <a:lnTo>
                    <a:pt x="36853" y="6968"/>
                  </a:lnTo>
                  <a:cubicBezTo>
                    <a:pt x="36386" y="6869"/>
                    <a:pt x="35915" y="6820"/>
                    <a:pt x="35447" y="6820"/>
                  </a:cubicBezTo>
                  <a:cubicBezTo>
                    <a:pt x="33589" y="6820"/>
                    <a:pt x="31784" y="7587"/>
                    <a:pt x="30492" y="8979"/>
                  </a:cubicBezTo>
                  <a:cubicBezTo>
                    <a:pt x="29210" y="7599"/>
                    <a:pt x="27418" y="6819"/>
                    <a:pt x="25536" y="6819"/>
                  </a:cubicBezTo>
                  <a:cubicBezTo>
                    <a:pt x="25053" y="6819"/>
                    <a:pt x="24569" y="6873"/>
                    <a:pt x="24094" y="6972"/>
                  </a:cubicBezTo>
                  <a:cubicBezTo>
                    <a:pt x="24121" y="2820"/>
                    <a:pt x="27289" y="743"/>
                    <a:pt x="30461" y="743"/>
                  </a:cubicBezTo>
                  <a:close/>
                  <a:moveTo>
                    <a:pt x="119326" y="6899"/>
                  </a:moveTo>
                  <a:cubicBezTo>
                    <a:pt x="121263" y="6899"/>
                    <a:pt x="123133" y="7700"/>
                    <a:pt x="124470" y="9149"/>
                  </a:cubicBezTo>
                  <a:lnTo>
                    <a:pt x="124470" y="9149"/>
                  </a:lnTo>
                  <a:cubicBezTo>
                    <a:pt x="124453" y="9149"/>
                    <a:pt x="124436" y="9149"/>
                    <a:pt x="124419" y="9149"/>
                  </a:cubicBezTo>
                  <a:cubicBezTo>
                    <a:pt x="122550" y="9149"/>
                    <a:pt x="120782" y="9987"/>
                    <a:pt x="119541" y="11291"/>
                  </a:cubicBezTo>
                  <a:cubicBezTo>
                    <a:pt x="119622" y="9705"/>
                    <a:pt x="119039" y="8199"/>
                    <a:pt x="118045" y="7017"/>
                  </a:cubicBezTo>
                  <a:cubicBezTo>
                    <a:pt x="118472" y="6938"/>
                    <a:pt x="118901" y="6899"/>
                    <a:pt x="119326" y="6899"/>
                  </a:cubicBezTo>
                  <a:close/>
                  <a:moveTo>
                    <a:pt x="129625" y="6899"/>
                  </a:moveTo>
                  <a:cubicBezTo>
                    <a:pt x="130050" y="6899"/>
                    <a:pt x="130477" y="6938"/>
                    <a:pt x="130903" y="7017"/>
                  </a:cubicBezTo>
                  <a:cubicBezTo>
                    <a:pt x="129908" y="8199"/>
                    <a:pt x="129326" y="9705"/>
                    <a:pt x="129415" y="11291"/>
                  </a:cubicBezTo>
                  <a:cubicBezTo>
                    <a:pt x="128165" y="9987"/>
                    <a:pt x="126397" y="9149"/>
                    <a:pt x="124537" y="9149"/>
                  </a:cubicBezTo>
                  <a:cubicBezTo>
                    <a:pt x="124520" y="9149"/>
                    <a:pt x="124503" y="9149"/>
                    <a:pt x="124487" y="9149"/>
                  </a:cubicBezTo>
                  <a:lnTo>
                    <a:pt x="124487" y="9149"/>
                  </a:lnTo>
                  <a:cubicBezTo>
                    <a:pt x="125823" y="7700"/>
                    <a:pt x="127694" y="6899"/>
                    <a:pt x="129625" y="6899"/>
                  </a:cubicBezTo>
                  <a:close/>
                  <a:moveTo>
                    <a:pt x="82788" y="6997"/>
                  </a:moveTo>
                  <a:cubicBezTo>
                    <a:pt x="83213" y="6997"/>
                    <a:pt x="83641" y="7036"/>
                    <a:pt x="84066" y="7115"/>
                  </a:cubicBezTo>
                  <a:cubicBezTo>
                    <a:pt x="83072" y="8298"/>
                    <a:pt x="82489" y="9794"/>
                    <a:pt x="82579" y="11389"/>
                  </a:cubicBezTo>
                  <a:cubicBezTo>
                    <a:pt x="81329" y="10086"/>
                    <a:pt x="79570" y="9248"/>
                    <a:pt x="77701" y="9248"/>
                  </a:cubicBezTo>
                  <a:cubicBezTo>
                    <a:pt x="77681" y="9248"/>
                    <a:pt x="77661" y="9248"/>
                    <a:pt x="77642" y="9248"/>
                  </a:cubicBezTo>
                  <a:cubicBezTo>
                    <a:pt x="78979" y="7800"/>
                    <a:pt x="80853" y="6997"/>
                    <a:pt x="82788" y="6997"/>
                  </a:cubicBezTo>
                  <a:close/>
                  <a:moveTo>
                    <a:pt x="95819" y="7002"/>
                  </a:moveTo>
                  <a:cubicBezTo>
                    <a:pt x="97748" y="7002"/>
                    <a:pt x="99615" y="7806"/>
                    <a:pt x="100948" y="9257"/>
                  </a:cubicBezTo>
                  <a:cubicBezTo>
                    <a:pt x="100928" y="9257"/>
                    <a:pt x="100908" y="9256"/>
                    <a:pt x="100888" y="9256"/>
                  </a:cubicBezTo>
                  <a:cubicBezTo>
                    <a:pt x="99020" y="9256"/>
                    <a:pt x="97252" y="10086"/>
                    <a:pt x="96011" y="11398"/>
                  </a:cubicBezTo>
                  <a:cubicBezTo>
                    <a:pt x="96100" y="9803"/>
                    <a:pt x="95509" y="8298"/>
                    <a:pt x="94523" y="7124"/>
                  </a:cubicBezTo>
                  <a:cubicBezTo>
                    <a:pt x="94955" y="7042"/>
                    <a:pt x="95388" y="7002"/>
                    <a:pt x="95819" y="7002"/>
                  </a:cubicBezTo>
                  <a:close/>
                  <a:moveTo>
                    <a:pt x="48857" y="7096"/>
                  </a:moveTo>
                  <a:cubicBezTo>
                    <a:pt x="50790" y="7096"/>
                    <a:pt x="52658" y="7899"/>
                    <a:pt x="53995" y="9346"/>
                  </a:cubicBezTo>
                  <a:lnTo>
                    <a:pt x="53995" y="9346"/>
                  </a:lnTo>
                  <a:cubicBezTo>
                    <a:pt x="53978" y="9346"/>
                    <a:pt x="53961" y="9346"/>
                    <a:pt x="53945" y="9346"/>
                  </a:cubicBezTo>
                  <a:cubicBezTo>
                    <a:pt x="52076" y="9346"/>
                    <a:pt x="50308" y="10184"/>
                    <a:pt x="49067" y="11488"/>
                  </a:cubicBezTo>
                  <a:cubicBezTo>
                    <a:pt x="49156" y="9893"/>
                    <a:pt x="48565" y="8388"/>
                    <a:pt x="47579" y="7214"/>
                  </a:cubicBezTo>
                  <a:cubicBezTo>
                    <a:pt x="48005" y="7135"/>
                    <a:pt x="48433" y="7096"/>
                    <a:pt x="48857" y="7096"/>
                  </a:cubicBezTo>
                  <a:close/>
                  <a:moveTo>
                    <a:pt x="59151" y="7096"/>
                  </a:moveTo>
                  <a:cubicBezTo>
                    <a:pt x="59575" y="7096"/>
                    <a:pt x="60003" y="7135"/>
                    <a:pt x="60429" y="7214"/>
                  </a:cubicBezTo>
                  <a:cubicBezTo>
                    <a:pt x="59443" y="8397"/>
                    <a:pt x="58852" y="9893"/>
                    <a:pt x="58941" y="11488"/>
                  </a:cubicBezTo>
                  <a:cubicBezTo>
                    <a:pt x="57700" y="10184"/>
                    <a:pt x="55932" y="9346"/>
                    <a:pt x="54063" y="9346"/>
                  </a:cubicBezTo>
                  <a:cubicBezTo>
                    <a:pt x="54043" y="9346"/>
                    <a:pt x="54024" y="9346"/>
                    <a:pt x="54004" y="9346"/>
                  </a:cubicBezTo>
                  <a:cubicBezTo>
                    <a:pt x="55349" y="7899"/>
                    <a:pt x="57217" y="7096"/>
                    <a:pt x="59151" y="7096"/>
                  </a:cubicBezTo>
                  <a:close/>
                  <a:moveTo>
                    <a:pt x="12288" y="7195"/>
                  </a:moveTo>
                  <a:cubicBezTo>
                    <a:pt x="12712" y="7195"/>
                    <a:pt x="13139" y="7233"/>
                    <a:pt x="13565" y="7312"/>
                  </a:cubicBezTo>
                  <a:cubicBezTo>
                    <a:pt x="12580" y="8495"/>
                    <a:pt x="11997" y="9992"/>
                    <a:pt x="12078" y="11586"/>
                  </a:cubicBezTo>
                  <a:cubicBezTo>
                    <a:pt x="10836" y="10283"/>
                    <a:pt x="9069" y="9445"/>
                    <a:pt x="7200" y="9445"/>
                  </a:cubicBezTo>
                  <a:cubicBezTo>
                    <a:pt x="7183" y="9445"/>
                    <a:pt x="7166" y="9445"/>
                    <a:pt x="7150" y="9445"/>
                  </a:cubicBezTo>
                  <a:lnTo>
                    <a:pt x="7150" y="9445"/>
                  </a:lnTo>
                  <a:cubicBezTo>
                    <a:pt x="8487" y="7997"/>
                    <a:pt x="10354" y="7195"/>
                    <a:pt x="12288" y="7195"/>
                  </a:cubicBezTo>
                  <a:close/>
                  <a:moveTo>
                    <a:pt x="25327" y="7195"/>
                  </a:moveTo>
                  <a:cubicBezTo>
                    <a:pt x="27263" y="7195"/>
                    <a:pt x="29138" y="7997"/>
                    <a:pt x="30483" y="9445"/>
                  </a:cubicBezTo>
                  <a:cubicBezTo>
                    <a:pt x="30463" y="9445"/>
                    <a:pt x="30443" y="9445"/>
                    <a:pt x="30423" y="9445"/>
                  </a:cubicBezTo>
                  <a:cubicBezTo>
                    <a:pt x="28555" y="9445"/>
                    <a:pt x="26787" y="10283"/>
                    <a:pt x="25545" y="11586"/>
                  </a:cubicBezTo>
                  <a:cubicBezTo>
                    <a:pt x="25626" y="10000"/>
                    <a:pt x="25044" y="8495"/>
                    <a:pt x="24049" y="7312"/>
                  </a:cubicBezTo>
                  <a:cubicBezTo>
                    <a:pt x="24475" y="7233"/>
                    <a:pt x="24903" y="7195"/>
                    <a:pt x="25327" y="7195"/>
                  </a:cubicBezTo>
                  <a:close/>
                  <a:moveTo>
                    <a:pt x="35634" y="7192"/>
                  </a:moveTo>
                  <a:cubicBezTo>
                    <a:pt x="36094" y="7192"/>
                    <a:pt x="36556" y="7237"/>
                    <a:pt x="37015" y="7330"/>
                  </a:cubicBezTo>
                  <a:cubicBezTo>
                    <a:pt x="35998" y="8588"/>
                    <a:pt x="35452" y="10173"/>
                    <a:pt x="35641" y="11840"/>
                  </a:cubicBezTo>
                  <a:lnTo>
                    <a:pt x="35641" y="11840"/>
                  </a:lnTo>
                  <a:cubicBezTo>
                    <a:pt x="34389" y="10389"/>
                    <a:pt x="32523" y="9445"/>
                    <a:pt x="30538" y="9445"/>
                  </a:cubicBezTo>
                  <a:cubicBezTo>
                    <a:pt x="30520" y="9445"/>
                    <a:pt x="30501" y="9445"/>
                    <a:pt x="30483" y="9445"/>
                  </a:cubicBezTo>
                  <a:cubicBezTo>
                    <a:pt x="31822" y="7997"/>
                    <a:pt x="33700" y="7192"/>
                    <a:pt x="35634" y="7192"/>
                  </a:cubicBezTo>
                  <a:close/>
                  <a:moveTo>
                    <a:pt x="112820" y="5042"/>
                  </a:moveTo>
                  <a:cubicBezTo>
                    <a:pt x="115994" y="5042"/>
                    <a:pt x="119168" y="7120"/>
                    <a:pt x="119209" y="11280"/>
                  </a:cubicBezTo>
                  <a:lnTo>
                    <a:pt x="119209" y="11280"/>
                  </a:lnTo>
                  <a:cubicBezTo>
                    <a:pt x="118737" y="11179"/>
                    <a:pt x="118262" y="11130"/>
                    <a:pt x="117790" y="11130"/>
                  </a:cubicBezTo>
                  <a:cubicBezTo>
                    <a:pt x="115926" y="11130"/>
                    <a:pt x="114120" y="11897"/>
                    <a:pt x="112821" y="13289"/>
                  </a:cubicBezTo>
                  <a:cubicBezTo>
                    <a:pt x="111548" y="11909"/>
                    <a:pt x="109747" y="11129"/>
                    <a:pt x="107874" y="11129"/>
                  </a:cubicBezTo>
                  <a:cubicBezTo>
                    <a:pt x="107391" y="11129"/>
                    <a:pt x="106898" y="11183"/>
                    <a:pt x="106432" y="11282"/>
                  </a:cubicBezTo>
                  <a:cubicBezTo>
                    <a:pt x="106468" y="7123"/>
                    <a:pt x="109644" y="5042"/>
                    <a:pt x="112820" y="5042"/>
                  </a:cubicBezTo>
                  <a:close/>
                  <a:moveTo>
                    <a:pt x="136135" y="5042"/>
                  </a:moveTo>
                  <a:cubicBezTo>
                    <a:pt x="139310" y="5042"/>
                    <a:pt x="142484" y="7121"/>
                    <a:pt x="142525" y="11282"/>
                  </a:cubicBezTo>
                  <a:cubicBezTo>
                    <a:pt x="142051" y="11180"/>
                    <a:pt x="141574" y="11130"/>
                    <a:pt x="141100" y="11130"/>
                  </a:cubicBezTo>
                  <a:cubicBezTo>
                    <a:pt x="139242" y="11130"/>
                    <a:pt x="137437" y="11897"/>
                    <a:pt x="136145" y="13289"/>
                  </a:cubicBezTo>
                  <a:cubicBezTo>
                    <a:pt x="134863" y="11909"/>
                    <a:pt x="133071" y="11129"/>
                    <a:pt x="131190" y="11129"/>
                  </a:cubicBezTo>
                  <a:cubicBezTo>
                    <a:pt x="130706" y="11129"/>
                    <a:pt x="130222" y="11183"/>
                    <a:pt x="129747" y="11282"/>
                  </a:cubicBezTo>
                  <a:cubicBezTo>
                    <a:pt x="129783" y="7123"/>
                    <a:pt x="132959" y="5042"/>
                    <a:pt x="136135" y="5042"/>
                  </a:cubicBezTo>
                  <a:close/>
                  <a:moveTo>
                    <a:pt x="89293" y="5147"/>
                  </a:moveTo>
                  <a:cubicBezTo>
                    <a:pt x="92468" y="5147"/>
                    <a:pt x="95642" y="7223"/>
                    <a:pt x="95679" y="11378"/>
                  </a:cubicBezTo>
                  <a:lnTo>
                    <a:pt x="95679" y="11378"/>
                  </a:lnTo>
                  <a:cubicBezTo>
                    <a:pt x="95207" y="11278"/>
                    <a:pt x="94731" y="11229"/>
                    <a:pt x="94259" y="11229"/>
                  </a:cubicBezTo>
                  <a:cubicBezTo>
                    <a:pt x="92396" y="11229"/>
                    <a:pt x="90592" y="11995"/>
                    <a:pt x="89299" y="13388"/>
                  </a:cubicBezTo>
                  <a:cubicBezTo>
                    <a:pt x="88018" y="12008"/>
                    <a:pt x="86226" y="11228"/>
                    <a:pt x="84344" y="11228"/>
                  </a:cubicBezTo>
                  <a:cubicBezTo>
                    <a:pt x="83860" y="11228"/>
                    <a:pt x="83376" y="11282"/>
                    <a:pt x="82902" y="11380"/>
                  </a:cubicBezTo>
                  <a:cubicBezTo>
                    <a:pt x="82937" y="7226"/>
                    <a:pt x="86116" y="5147"/>
                    <a:pt x="89293" y="5147"/>
                  </a:cubicBezTo>
                  <a:close/>
                  <a:moveTo>
                    <a:pt x="42334" y="5241"/>
                  </a:moveTo>
                  <a:cubicBezTo>
                    <a:pt x="45504" y="5241"/>
                    <a:pt x="48679" y="7316"/>
                    <a:pt x="48726" y="11466"/>
                  </a:cubicBezTo>
                  <a:lnTo>
                    <a:pt x="48726" y="11466"/>
                  </a:lnTo>
                  <a:cubicBezTo>
                    <a:pt x="48259" y="11367"/>
                    <a:pt x="47788" y="11318"/>
                    <a:pt x="47320" y="11318"/>
                  </a:cubicBezTo>
                  <a:cubicBezTo>
                    <a:pt x="45461" y="11318"/>
                    <a:pt x="43655" y="12085"/>
                    <a:pt x="42355" y="13477"/>
                  </a:cubicBezTo>
                  <a:cubicBezTo>
                    <a:pt x="41083" y="12097"/>
                    <a:pt x="39282" y="11318"/>
                    <a:pt x="37409" y="11318"/>
                  </a:cubicBezTo>
                  <a:cubicBezTo>
                    <a:pt x="36916" y="11318"/>
                    <a:pt x="36432" y="11371"/>
                    <a:pt x="35966" y="11470"/>
                  </a:cubicBezTo>
                  <a:cubicBezTo>
                    <a:pt x="35993" y="7318"/>
                    <a:pt x="39161" y="5241"/>
                    <a:pt x="42334" y="5241"/>
                  </a:cubicBezTo>
                  <a:close/>
                  <a:moveTo>
                    <a:pt x="65648" y="5241"/>
                  </a:moveTo>
                  <a:cubicBezTo>
                    <a:pt x="68820" y="5241"/>
                    <a:pt x="71995" y="7316"/>
                    <a:pt x="72041" y="11466"/>
                  </a:cubicBezTo>
                  <a:lnTo>
                    <a:pt x="72041" y="11466"/>
                  </a:lnTo>
                  <a:cubicBezTo>
                    <a:pt x="71572" y="11367"/>
                    <a:pt x="71100" y="11318"/>
                    <a:pt x="70631" y="11318"/>
                  </a:cubicBezTo>
                  <a:cubicBezTo>
                    <a:pt x="68767" y="11318"/>
                    <a:pt x="66961" y="12085"/>
                    <a:pt x="65662" y="13477"/>
                  </a:cubicBezTo>
                  <a:cubicBezTo>
                    <a:pt x="64389" y="12097"/>
                    <a:pt x="62588" y="11318"/>
                    <a:pt x="60715" y="11318"/>
                  </a:cubicBezTo>
                  <a:cubicBezTo>
                    <a:pt x="60223" y="11318"/>
                    <a:pt x="59739" y="11371"/>
                    <a:pt x="59273" y="11470"/>
                  </a:cubicBezTo>
                  <a:cubicBezTo>
                    <a:pt x="59304" y="7318"/>
                    <a:pt x="62474" y="5241"/>
                    <a:pt x="65648" y="5241"/>
                  </a:cubicBezTo>
                  <a:close/>
                  <a:moveTo>
                    <a:pt x="18806" y="5349"/>
                  </a:moveTo>
                  <a:cubicBezTo>
                    <a:pt x="21976" y="5349"/>
                    <a:pt x="25149" y="7423"/>
                    <a:pt x="25196" y="11574"/>
                  </a:cubicBezTo>
                  <a:lnTo>
                    <a:pt x="25196" y="11574"/>
                  </a:lnTo>
                  <a:cubicBezTo>
                    <a:pt x="24722" y="11471"/>
                    <a:pt x="24244" y="11421"/>
                    <a:pt x="23770" y="11421"/>
                  </a:cubicBezTo>
                  <a:cubicBezTo>
                    <a:pt x="21912" y="11421"/>
                    <a:pt x="20114" y="12189"/>
                    <a:pt x="18825" y="13585"/>
                  </a:cubicBezTo>
                  <a:cubicBezTo>
                    <a:pt x="17544" y="12205"/>
                    <a:pt x="15752" y="11425"/>
                    <a:pt x="13870" y="11425"/>
                  </a:cubicBezTo>
                  <a:cubicBezTo>
                    <a:pt x="13386" y="11425"/>
                    <a:pt x="12902" y="11470"/>
                    <a:pt x="12427" y="11578"/>
                  </a:cubicBezTo>
                  <a:cubicBezTo>
                    <a:pt x="12463" y="7425"/>
                    <a:pt x="15633" y="5349"/>
                    <a:pt x="18806" y="5349"/>
                  </a:cubicBezTo>
                  <a:close/>
                  <a:moveTo>
                    <a:pt x="117949" y="11501"/>
                  </a:moveTo>
                  <a:cubicBezTo>
                    <a:pt x="118380" y="11501"/>
                    <a:pt x="118814" y="11541"/>
                    <a:pt x="119245" y="11622"/>
                  </a:cubicBezTo>
                  <a:cubicBezTo>
                    <a:pt x="118253" y="12794"/>
                    <a:pt x="117671" y="14304"/>
                    <a:pt x="117757" y="15887"/>
                  </a:cubicBezTo>
                  <a:lnTo>
                    <a:pt x="117757" y="15887"/>
                  </a:lnTo>
                  <a:cubicBezTo>
                    <a:pt x="116507" y="14584"/>
                    <a:pt x="114739" y="13746"/>
                    <a:pt x="112880" y="13746"/>
                  </a:cubicBezTo>
                  <a:cubicBezTo>
                    <a:pt x="112860" y="13746"/>
                    <a:pt x="112840" y="13746"/>
                    <a:pt x="112821" y="13746"/>
                  </a:cubicBezTo>
                  <a:cubicBezTo>
                    <a:pt x="114154" y="12303"/>
                    <a:pt x="116020" y="11501"/>
                    <a:pt x="117949" y="11501"/>
                  </a:cubicBezTo>
                  <a:close/>
                  <a:moveTo>
                    <a:pt x="130985" y="11496"/>
                  </a:moveTo>
                  <a:cubicBezTo>
                    <a:pt x="132925" y="11496"/>
                    <a:pt x="134799" y="12298"/>
                    <a:pt x="136136" y="13746"/>
                  </a:cubicBezTo>
                  <a:cubicBezTo>
                    <a:pt x="136116" y="13746"/>
                    <a:pt x="136096" y="13746"/>
                    <a:pt x="136077" y="13746"/>
                  </a:cubicBezTo>
                  <a:cubicBezTo>
                    <a:pt x="134208" y="13746"/>
                    <a:pt x="132440" y="14584"/>
                    <a:pt x="131199" y="15888"/>
                  </a:cubicBezTo>
                  <a:cubicBezTo>
                    <a:pt x="131279" y="14293"/>
                    <a:pt x="130697" y="12796"/>
                    <a:pt x="129702" y="11613"/>
                  </a:cubicBezTo>
                  <a:cubicBezTo>
                    <a:pt x="130130" y="11534"/>
                    <a:pt x="130559" y="11496"/>
                    <a:pt x="130985" y="11496"/>
                  </a:cubicBezTo>
                  <a:close/>
                  <a:moveTo>
                    <a:pt x="84143" y="11612"/>
                  </a:moveTo>
                  <a:cubicBezTo>
                    <a:pt x="86077" y="11612"/>
                    <a:pt x="87946" y="12415"/>
                    <a:pt x="89290" y="13862"/>
                  </a:cubicBezTo>
                  <a:cubicBezTo>
                    <a:pt x="89271" y="13862"/>
                    <a:pt x="89251" y="13862"/>
                    <a:pt x="89231" y="13862"/>
                  </a:cubicBezTo>
                  <a:cubicBezTo>
                    <a:pt x="87362" y="13862"/>
                    <a:pt x="85595" y="14701"/>
                    <a:pt x="84353" y="16004"/>
                  </a:cubicBezTo>
                  <a:cubicBezTo>
                    <a:pt x="84443" y="14409"/>
                    <a:pt x="83851" y="12913"/>
                    <a:pt x="82866" y="11730"/>
                  </a:cubicBezTo>
                  <a:cubicBezTo>
                    <a:pt x="83291" y="11651"/>
                    <a:pt x="83719" y="11612"/>
                    <a:pt x="84143" y="11612"/>
                  </a:cubicBezTo>
                  <a:close/>
                  <a:moveTo>
                    <a:pt x="94437" y="11612"/>
                  </a:moveTo>
                  <a:cubicBezTo>
                    <a:pt x="94861" y="11612"/>
                    <a:pt x="95289" y="11651"/>
                    <a:pt x="95715" y="11730"/>
                  </a:cubicBezTo>
                  <a:cubicBezTo>
                    <a:pt x="94729" y="12913"/>
                    <a:pt x="94138" y="14409"/>
                    <a:pt x="94228" y="16004"/>
                  </a:cubicBezTo>
                  <a:cubicBezTo>
                    <a:pt x="92977" y="14701"/>
                    <a:pt x="91218" y="13862"/>
                    <a:pt x="89350" y="13862"/>
                  </a:cubicBezTo>
                  <a:cubicBezTo>
                    <a:pt x="89330" y="13862"/>
                    <a:pt x="89310" y="13862"/>
                    <a:pt x="89290" y="13862"/>
                  </a:cubicBezTo>
                  <a:lnTo>
                    <a:pt x="89299" y="13853"/>
                  </a:lnTo>
                  <a:cubicBezTo>
                    <a:pt x="90636" y="12414"/>
                    <a:pt x="92504" y="11612"/>
                    <a:pt x="94437" y="11612"/>
                  </a:cubicBezTo>
                  <a:close/>
                  <a:moveTo>
                    <a:pt x="47493" y="11702"/>
                  </a:moveTo>
                  <a:cubicBezTo>
                    <a:pt x="47918" y="11702"/>
                    <a:pt x="48345" y="11740"/>
                    <a:pt x="48771" y="11819"/>
                  </a:cubicBezTo>
                  <a:cubicBezTo>
                    <a:pt x="47772" y="12997"/>
                    <a:pt x="47190" y="14487"/>
                    <a:pt x="47274" y="16083"/>
                  </a:cubicBezTo>
                  <a:lnTo>
                    <a:pt x="47274" y="16083"/>
                  </a:lnTo>
                  <a:cubicBezTo>
                    <a:pt x="46033" y="14786"/>
                    <a:pt x="44269" y="13952"/>
                    <a:pt x="42406" y="13952"/>
                  </a:cubicBezTo>
                  <a:cubicBezTo>
                    <a:pt x="42389" y="13952"/>
                    <a:pt x="42372" y="13952"/>
                    <a:pt x="42355" y="13952"/>
                  </a:cubicBezTo>
                  <a:lnTo>
                    <a:pt x="42355" y="13952"/>
                  </a:lnTo>
                  <a:cubicBezTo>
                    <a:pt x="43693" y="12505"/>
                    <a:pt x="45560" y="11702"/>
                    <a:pt x="47493" y="11702"/>
                  </a:cubicBezTo>
                  <a:close/>
                  <a:moveTo>
                    <a:pt x="60501" y="11702"/>
                  </a:moveTo>
                  <a:cubicBezTo>
                    <a:pt x="62439" y="11702"/>
                    <a:pt x="64308" y="12505"/>
                    <a:pt x="65653" y="13952"/>
                  </a:cubicBezTo>
                  <a:cubicBezTo>
                    <a:pt x="65633" y="13952"/>
                    <a:pt x="65613" y="13952"/>
                    <a:pt x="65593" y="13952"/>
                  </a:cubicBezTo>
                  <a:cubicBezTo>
                    <a:pt x="63725" y="13952"/>
                    <a:pt x="61957" y="14790"/>
                    <a:pt x="60715" y="16094"/>
                  </a:cubicBezTo>
                  <a:cubicBezTo>
                    <a:pt x="60796" y="14499"/>
                    <a:pt x="60214" y="13002"/>
                    <a:pt x="59219" y="11819"/>
                  </a:cubicBezTo>
                  <a:cubicBezTo>
                    <a:pt x="59646" y="11740"/>
                    <a:pt x="60075" y="11702"/>
                    <a:pt x="60501" y="11702"/>
                  </a:cubicBezTo>
                  <a:close/>
                  <a:moveTo>
                    <a:pt x="106098" y="7003"/>
                  </a:moveTo>
                  <a:cubicBezTo>
                    <a:pt x="106560" y="7003"/>
                    <a:pt x="107026" y="7049"/>
                    <a:pt x="107489" y="7142"/>
                  </a:cubicBezTo>
                  <a:cubicBezTo>
                    <a:pt x="106479" y="8394"/>
                    <a:pt x="105932" y="9985"/>
                    <a:pt x="106135" y="11656"/>
                  </a:cubicBezTo>
                  <a:lnTo>
                    <a:pt x="106135" y="11656"/>
                  </a:lnTo>
                  <a:cubicBezTo>
                    <a:pt x="106639" y="11546"/>
                    <a:pt x="107148" y="11492"/>
                    <a:pt x="107652" y="11492"/>
                  </a:cubicBezTo>
                  <a:cubicBezTo>
                    <a:pt x="109592" y="11492"/>
                    <a:pt x="111471" y="12290"/>
                    <a:pt x="112821" y="13746"/>
                  </a:cubicBezTo>
                  <a:cubicBezTo>
                    <a:pt x="112802" y="13746"/>
                    <a:pt x="112783" y="13746"/>
                    <a:pt x="112765" y="13746"/>
                  </a:cubicBezTo>
                  <a:cubicBezTo>
                    <a:pt x="110778" y="13746"/>
                    <a:pt x="108911" y="14691"/>
                    <a:pt x="107659" y="16138"/>
                  </a:cubicBezTo>
                  <a:lnTo>
                    <a:pt x="107659" y="16138"/>
                  </a:lnTo>
                  <a:cubicBezTo>
                    <a:pt x="107785" y="14463"/>
                    <a:pt x="107175" y="12886"/>
                    <a:pt x="106127" y="11658"/>
                  </a:cubicBezTo>
                  <a:cubicBezTo>
                    <a:pt x="106127" y="11658"/>
                    <a:pt x="106128" y="11658"/>
                    <a:pt x="106128" y="11658"/>
                  </a:cubicBezTo>
                  <a:lnTo>
                    <a:pt x="106128" y="11658"/>
                  </a:lnTo>
                  <a:cubicBezTo>
                    <a:pt x="106131" y="11661"/>
                    <a:pt x="106133" y="11664"/>
                    <a:pt x="106136" y="11667"/>
                  </a:cubicBezTo>
                  <a:cubicBezTo>
                    <a:pt x="106136" y="11664"/>
                    <a:pt x="106135" y="11660"/>
                    <a:pt x="106135" y="11656"/>
                  </a:cubicBezTo>
                  <a:lnTo>
                    <a:pt x="106135" y="11656"/>
                  </a:lnTo>
                  <a:cubicBezTo>
                    <a:pt x="106133" y="11657"/>
                    <a:pt x="106130" y="11657"/>
                    <a:pt x="106128" y="11658"/>
                  </a:cubicBezTo>
                  <a:lnTo>
                    <a:pt x="106128" y="11658"/>
                  </a:lnTo>
                  <a:cubicBezTo>
                    <a:pt x="104868" y="10198"/>
                    <a:pt x="102995" y="9256"/>
                    <a:pt x="101004" y="9256"/>
                  </a:cubicBezTo>
                  <a:cubicBezTo>
                    <a:pt x="100985" y="9256"/>
                    <a:pt x="100967" y="9257"/>
                    <a:pt x="100948" y="9257"/>
                  </a:cubicBezTo>
                  <a:cubicBezTo>
                    <a:pt x="102293" y="7803"/>
                    <a:pt x="104164" y="7003"/>
                    <a:pt x="106098" y="7003"/>
                  </a:cubicBezTo>
                  <a:close/>
                  <a:moveTo>
                    <a:pt x="13651" y="11804"/>
                  </a:moveTo>
                  <a:cubicBezTo>
                    <a:pt x="15587" y="11804"/>
                    <a:pt x="17458" y="12604"/>
                    <a:pt x="18799" y="14050"/>
                  </a:cubicBezTo>
                  <a:lnTo>
                    <a:pt x="18799" y="14050"/>
                  </a:lnTo>
                  <a:cubicBezTo>
                    <a:pt x="18788" y="14050"/>
                    <a:pt x="18777" y="14050"/>
                    <a:pt x="18766" y="14050"/>
                  </a:cubicBezTo>
                  <a:cubicBezTo>
                    <a:pt x="16897" y="14050"/>
                    <a:pt x="15129" y="14889"/>
                    <a:pt x="13888" y="16192"/>
                  </a:cubicBezTo>
                  <a:cubicBezTo>
                    <a:pt x="13968" y="14597"/>
                    <a:pt x="13386" y="13101"/>
                    <a:pt x="12391" y="11918"/>
                  </a:cubicBezTo>
                  <a:cubicBezTo>
                    <a:pt x="12811" y="11842"/>
                    <a:pt x="13233" y="11804"/>
                    <a:pt x="13651" y="11804"/>
                  </a:cubicBezTo>
                  <a:close/>
                  <a:moveTo>
                    <a:pt x="23971" y="11800"/>
                  </a:moveTo>
                  <a:cubicBezTo>
                    <a:pt x="24396" y="11800"/>
                    <a:pt x="24824" y="11839"/>
                    <a:pt x="25250" y="11918"/>
                  </a:cubicBezTo>
                  <a:cubicBezTo>
                    <a:pt x="24255" y="13101"/>
                    <a:pt x="23673" y="14597"/>
                    <a:pt x="23753" y="16192"/>
                  </a:cubicBezTo>
                  <a:cubicBezTo>
                    <a:pt x="22512" y="14889"/>
                    <a:pt x="20744" y="14050"/>
                    <a:pt x="18884" y="14050"/>
                  </a:cubicBezTo>
                  <a:cubicBezTo>
                    <a:pt x="18864" y="14050"/>
                    <a:pt x="18845" y="14050"/>
                    <a:pt x="18825" y="14051"/>
                  </a:cubicBezTo>
                  <a:cubicBezTo>
                    <a:pt x="20162" y="12603"/>
                    <a:pt x="22036" y="11800"/>
                    <a:pt x="23971" y="11800"/>
                  </a:cubicBezTo>
                  <a:close/>
                  <a:moveTo>
                    <a:pt x="37191" y="11695"/>
                  </a:moveTo>
                  <a:cubicBezTo>
                    <a:pt x="39126" y="11695"/>
                    <a:pt x="41007" y="12498"/>
                    <a:pt x="42355" y="13952"/>
                  </a:cubicBezTo>
                  <a:lnTo>
                    <a:pt x="42355" y="13952"/>
                  </a:lnTo>
                  <a:cubicBezTo>
                    <a:pt x="42352" y="13952"/>
                    <a:pt x="42349" y="13952"/>
                    <a:pt x="42346" y="13952"/>
                  </a:cubicBezTo>
                  <a:cubicBezTo>
                    <a:pt x="42328" y="13952"/>
                    <a:pt x="42309" y="13952"/>
                    <a:pt x="42291" y="13952"/>
                  </a:cubicBezTo>
                  <a:cubicBezTo>
                    <a:pt x="40304" y="13952"/>
                    <a:pt x="38437" y="14897"/>
                    <a:pt x="37185" y="16344"/>
                  </a:cubicBezTo>
                  <a:cubicBezTo>
                    <a:pt x="37320" y="14669"/>
                    <a:pt x="36710" y="13092"/>
                    <a:pt x="35662" y="11864"/>
                  </a:cubicBezTo>
                  <a:cubicBezTo>
                    <a:pt x="36169" y="11750"/>
                    <a:pt x="36682" y="11695"/>
                    <a:pt x="37191" y="11695"/>
                  </a:cubicBezTo>
                  <a:close/>
                  <a:moveTo>
                    <a:pt x="124477" y="9648"/>
                  </a:moveTo>
                  <a:cubicBezTo>
                    <a:pt x="127652" y="9648"/>
                    <a:pt x="130827" y="11726"/>
                    <a:pt x="130867" y="15888"/>
                  </a:cubicBezTo>
                  <a:cubicBezTo>
                    <a:pt x="130394" y="15786"/>
                    <a:pt x="129917" y="15736"/>
                    <a:pt x="129443" y="15736"/>
                  </a:cubicBezTo>
                  <a:cubicBezTo>
                    <a:pt x="127584" y="15736"/>
                    <a:pt x="125780" y="16502"/>
                    <a:pt x="124487" y="17895"/>
                  </a:cubicBezTo>
                  <a:cubicBezTo>
                    <a:pt x="123206" y="16515"/>
                    <a:pt x="121414" y="15735"/>
                    <a:pt x="119532" y="15735"/>
                  </a:cubicBezTo>
                  <a:cubicBezTo>
                    <a:pt x="119048" y="15735"/>
                    <a:pt x="118564" y="15780"/>
                    <a:pt x="118089" y="15888"/>
                  </a:cubicBezTo>
                  <a:cubicBezTo>
                    <a:pt x="118125" y="11729"/>
                    <a:pt x="121301" y="9648"/>
                    <a:pt x="124477" y="9648"/>
                  </a:cubicBezTo>
                  <a:close/>
                  <a:moveTo>
                    <a:pt x="77633" y="9753"/>
                  </a:moveTo>
                  <a:cubicBezTo>
                    <a:pt x="80805" y="9753"/>
                    <a:pt x="83979" y="11828"/>
                    <a:pt x="84022" y="15982"/>
                  </a:cubicBezTo>
                  <a:lnTo>
                    <a:pt x="84022" y="15982"/>
                  </a:lnTo>
                  <a:cubicBezTo>
                    <a:pt x="83547" y="15880"/>
                    <a:pt x="83069" y="15830"/>
                    <a:pt x="82594" y="15830"/>
                  </a:cubicBezTo>
                  <a:cubicBezTo>
                    <a:pt x="80737" y="15830"/>
                    <a:pt x="78939" y="16596"/>
                    <a:pt x="77651" y="17984"/>
                  </a:cubicBezTo>
                  <a:cubicBezTo>
                    <a:pt x="76369" y="16613"/>
                    <a:pt x="74577" y="15825"/>
                    <a:pt x="72696" y="15825"/>
                  </a:cubicBezTo>
                  <a:cubicBezTo>
                    <a:pt x="72212" y="15825"/>
                    <a:pt x="71728" y="15879"/>
                    <a:pt x="71253" y="15986"/>
                  </a:cubicBezTo>
                  <a:cubicBezTo>
                    <a:pt x="71284" y="11832"/>
                    <a:pt x="74458" y="9753"/>
                    <a:pt x="77633" y="9753"/>
                  </a:cubicBezTo>
                  <a:close/>
                  <a:moveTo>
                    <a:pt x="100947" y="9753"/>
                  </a:moveTo>
                  <a:cubicBezTo>
                    <a:pt x="104122" y="9753"/>
                    <a:pt x="107296" y="11830"/>
                    <a:pt x="107337" y="15986"/>
                  </a:cubicBezTo>
                  <a:cubicBezTo>
                    <a:pt x="106864" y="15884"/>
                    <a:pt x="106386" y="15834"/>
                    <a:pt x="105913" y="15834"/>
                  </a:cubicBezTo>
                  <a:cubicBezTo>
                    <a:pt x="104054" y="15834"/>
                    <a:pt x="102249" y="16601"/>
                    <a:pt x="100957" y="17993"/>
                  </a:cubicBezTo>
                  <a:cubicBezTo>
                    <a:pt x="99676" y="16613"/>
                    <a:pt x="97883" y="15834"/>
                    <a:pt x="96002" y="15834"/>
                  </a:cubicBezTo>
                  <a:cubicBezTo>
                    <a:pt x="95518" y="15834"/>
                    <a:pt x="95034" y="15888"/>
                    <a:pt x="94559" y="15986"/>
                  </a:cubicBezTo>
                  <a:cubicBezTo>
                    <a:pt x="94595" y="11832"/>
                    <a:pt x="97771" y="9753"/>
                    <a:pt x="100947" y="9753"/>
                  </a:cubicBezTo>
                  <a:close/>
                  <a:moveTo>
                    <a:pt x="53999" y="9848"/>
                  </a:moveTo>
                  <a:cubicBezTo>
                    <a:pt x="57176" y="9848"/>
                    <a:pt x="60352" y="11927"/>
                    <a:pt x="60393" y="16085"/>
                  </a:cubicBezTo>
                  <a:cubicBezTo>
                    <a:pt x="59913" y="15980"/>
                    <a:pt x="59429" y="15929"/>
                    <a:pt x="58949" y="15929"/>
                  </a:cubicBezTo>
                  <a:cubicBezTo>
                    <a:pt x="57093" y="15929"/>
                    <a:pt x="55295" y="16694"/>
                    <a:pt x="53999" y="18087"/>
                  </a:cubicBezTo>
                  <a:lnTo>
                    <a:pt x="53999" y="18087"/>
                  </a:lnTo>
                  <a:cubicBezTo>
                    <a:pt x="52718" y="16710"/>
                    <a:pt x="50928" y="15932"/>
                    <a:pt x="49049" y="15932"/>
                  </a:cubicBezTo>
                  <a:cubicBezTo>
                    <a:pt x="48565" y="15932"/>
                    <a:pt x="48081" y="15977"/>
                    <a:pt x="47606" y="16085"/>
                  </a:cubicBezTo>
                  <a:cubicBezTo>
                    <a:pt x="47646" y="11927"/>
                    <a:pt x="50823" y="9848"/>
                    <a:pt x="53999" y="9848"/>
                  </a:cubicBezTo>
                  <a:close/>
                  <a:moveTo>
                    <a:pt x="7166" y="9943"/>
                  </a:moveTo>
                  <a:cubicBezTo>
                    <a:pt x="10341" y="9943"/>
                    <a:pt x="13516" y="12022"/>
                    <a:pt x="13556" y="16183"/>
                  </a:cubicBezTo>
                  <a:cubicBezTo>
                    <a:pt x="13083" y="16081"/>
                    <a:pt x="12605" y="16031"/>
                    <a:pt x="12131" y="16031"/>
                  </a:cubicBezTo>
                  <a:cubicBezTo>
                    <a:pt x="10273" y="16031"/>
                    <a:pt x="8469" y="16796"/>
                    <a:pt x="7176" y="18181"/>
                  </a:cubicBezTo>
                  <a:cubicBezTo>
                    <a:pt x="5901" y="16817"/>
                    <a:pt x="4126" y="16040"/>
                    <a:pt x="2258" y="16040"/>
                  </a:cubicBezTo>
                  <a:cubicBezTo>
                    <a:pt x="2237" y="16040"/>
                    <a:pt x="2216" y="16040"/>
                    <a:pt x="2194" y="16040"/>
                  </a:cubicBezTo>
                  <a:lnTo>
                    <a:pt x="2212" y="16022"/>
                  </a:lnTo>
                  <a:lnTo>
                    <a:pt x="2212" y="16022"/>
                  </a:lnTo>
                  <a:cubicBezTo>
                    <a:pt x="1728" y="16031"/>
                    <a:pt x="1245" y="16076"/>
                    <a:pt x="770" y="16183"/>
                  </a:cubicBezTo>
                  <a:cubicBezTo>
                    <a:pt x="810" y="12024"/>
                    <a:pt x="3988" y="9943"/>
                    <a:pt x="7166" y="9943"/>
                  </a:cubicBezTo>
                  <a:close/>
                  <a:moveTo>
                    <a:pt x="30463" y="9956"/>
                  </a:moveTo>
                  <a:cubicBezTo>
                    <a:pt x="33636" y="9956"/>
                    <a:pt x="36811" y="12033"/>
                    <a:pt x="36854" y="16188"/>
                  </a:cubicBezTo>
                  <a:lnTo>
                    <a:pt x="36854" y="16188"/>
                  </a:lnTo>
                  <a:cubicBezTo>
                    <a:pt x="36379" y="16086"/>
                    <a:pt x="35901" y="16036"/>
                    <a:pt x="35426" y="16036"/>
                  </a:cubicBezTo>
                  <a:cubicBezTo>
                    <a:pt x="33569" y="16036"/>
                    <a:pt x="31771" y="16802"/>
                    <a:pt x="30483" y="18190"/>
                  </a:cubicBezTo>
                  <a:cubicBezTo>
                    <a:pt x="29201" y="16819"/>
                    <a:pt x="27409" y="16031"/>
                    <a:pt x="25528" y="16031"/>
                  </a:cubicBezTo>
                  <a:cubicBezTo>
                    <a:pt x="25044" y="16031"/>
                    <a:pt x="24560" y="16085"/>
                    <a:pt x="24085" y="16192"/>
                  </a:cubicBezTo>
                  <a:cubicBezTo>
                    <a:pt x="24116" y="12034"/>
                    <a:pt x="27288" y="9956"/>
                    <a:pt x="30463" y="9956"/>
                  </a:cubicBezTo>
                  <a:close/>
                  <a:moveTo>
                    <a:pt x="119326" y="16110"/>
                  </a:moveTo>
                  <a:cubicBezTo>
                    <a:pt x="121265" y="16110"/>
                    <a:pt x="123134" y="16913"/>
                    <a:pt x="124478" y="18361"/>
                  </a:cubicBezTo>
                  <a:cubicBezTo>
                    <a:pt x="124458" y="18360"/>
                    <a:pt x="124439" y="18360"/>
                    <a:pt x="124419" y="18360"/>
                  </a:cubicBezTo>
                  <a:cubicBezTo>
                    <a:pt x="122550" y="18360"/>
                    <a:pt x="120782" y="19199"/>
                    <a:pt x="119541" y="20502"/>
                  </a:cubicBezTo>
                  <a:cubicBezTo>
                    <a:pt x="119622" y="18907"/>
                    <a:pt x="119039" y="17411"/>
                    <a:pt x="118045" y="16228"/>
                  </a:cubicBezTo>
                  <a:cubicBezTo>
                    <a:pt x="118472" y="16149"/>
                    <a:pt x="118901" y="16110"/>
                    <a:pt x="119326" y="16110"/>
                  </a:cubicBezTo>
                  <a:close/>
                  <a:moveTo>
                    <a:pt x="129624" y="16110"/>
                  </a:moveTo>
                  <a:cubicBezTo>
                    <a:pt x="130049" y="16110"/>
                    <a:pt x="130477" y="16149"/>
                    <a:pt x="130903" y="16228"/>
                  </a:cubicBezTo>
                  <a:cubicBezTo>
                    <a:pt x="129908" y="17402"/>
                    <a:pt x="129326" y="18907"/>
                    <a:pt x="129415" y="20493"/>
                  </a:cubicBezTo>
                  <a:lnTo>
                    <a:pt x="129415" y="20502"/>
                  </a:lnTo>
                  <a:cubicBezTo>
                    <a:pt x="128165" y="19199"/>
                    <a:pt x="126397" y="18360"/>
                    <a:pt x="124537" y="18360"/>
                  </a:cubicBezTo>
                  <a:cubicBezTo>
                    <a:pt x="124517" y="18360"/>
                    <a:pt x="124498" y="18360"/>
                    <a:pt x="124478" y="18361"/>
                  </a:cubicBezTo>
                  <a:cubicBezTo>
                    <a:pt x="125815" y="16913"/>
                    <a:pt x="127689" y="16110"/>
                    <a:pt x="129624" y="16110"/>
                  </a:cubicBezTo>
                  <a:close/>
                  <a:moveTo>
                    <a:pt x="82783" y="16209"/>
                  </a:moveTo>
                  <a:cubicBezTo>
                    <a:pt x="83207" y="16209"/>
                    <a:pt x="83633" y="16247"/>
                    <a:pt x="84057" y="16327"/>
                  </a:cubicBezTo>
                  <a:cubicBezTo>
                    <a:pt x="83538" y="16945"/>
                    <a:pt x="83135" y="17653"/>
                    <a:pt x="82875" y="18414"/>
                  </a:cubicBezTo>
                  <a:cubicBezTo>
                    <a:pt x="82633" y="19113"/>
                    <a:pt x="82534" y="19848"/>
                    <a:pt x="82570" y="20592"/>
                  </a:cubicBezTo>
                  <a:cubicBezTo>
                    <a:pt x="81322" y="19282"/>
                    <a:pt x="79551" y="18450"/>
                    <a:pt x="77681" y="18450"/>
                  </a:cubicBezTo>
                  <a:cubicBezTo>
                    <a:pt x="77671" y="18450"/>
                    <a:pt x="77661" y="18450"/>
                    <a:pt x="77651" y="18450"/>
                  </a:cubicBezTo>
                  <a:cubicBezTo>
                    <a:pt x="78988" y="17010"/>
                    <a:pt x="80855" y="16209"/>
                    <a:pt x="82783" y="16209"/>
                  </a:cubicBezTo>
                  <a:close/>
                  <a:moveTo>
                    <a:pt x="95788" y="16212"/>
                  </a:moveTo>
                  <a:cubicBezTo>
                    <a:pt x="97720" y="16212"/>
                    <a:pt x="99592" y="17008"/>
                    <a:pt x="100939" y="18450"/>
                  </a:cubicBezTo>
                  <a:cubicBezTo>
                    <a:pt x="100919" y="18450"/>
                    <a:pt x="100900" y="18450"/>
                    <a:pt x="100880" y="18450"/>
                  </a:cubicBezTo>
                  <a:cubicBezTo>
                    <a:pt x="99011" y="18450"/>
                    <a:pt x="97252" y="19288"/>
                    <a:pt x="96011" y="20592"/>
                  </a:cubicBezTo>
                  <a:cubicBezTo>
                    <a:pt x="96047" y="19848"/>
                    <a:pt x="95948" y="19113"/>
                    <a:pt x="95706" y="18414"/>
                  </a:cubicBezTo>
                  <a:cubicBezTo>
                    <a:pt x="95446" y="17653"/>
                    <a:pt x="95043" y="16945"/>
                    <a:pt x="94523" y="16327"/>
                  </a:cubicBezTo>
                  <a:cubicBezTo>
                    <a:pt x="94944" y="16250"/>
                    <a:pt x="95367" y="16212"/>
                    <a:pt x="95788" y="16212"/>
                  </a:cubicBezTo>
                  <a:close/>
                  <a:moveTo>
                    <a:pt x="48848" y="16307"/>
                  </a:moveTo>
                  <a:cubicBezTo>
                    <a:pt x="50780" y="16307"/>
                    <a:pt x="52650" y="17108"/>
                    <a:pt x="53987" y="18558"/>
                  </a:cubicBezTo>
                  <a:lnTo>
                    <a:pt x="53987" y="18558"/>
                  </a:lnTo>
                  <a:cubicBezTo>
                    <a:pt x="53970" y="18558"/>
                    <a:pt x="53953" y="18557"/>
                    <a:pt x="53936" y="18557"/>
                  </a:cubicBezTo>
                  <a:cubicBezTo>
                    <a:pt x="52067" y="18557"/>
                    <a:pt x="50308" y="19396"/>
                    <a:pt x="49058" y="20699"/>
                  </a:cubicBezTo>
                  <a:cubicBezTo>
                    <a:pt x="49147" y="19104"/>
                    <a:pt x="48565" y="17608"/>
                    <a:pt x="47570" y="16425"/>
                  </a:cubicBezTo>
                  <a:cubicBezTo>
                    <a:pt x="47996" y="16346"/>
                    <a:pt x="48423" y="16307"/>
                    <a:pt x="48848" y="16307"/>
                  </a:cubicBezTo>
                  <a:close/>
                  <a:moveTo>
                    <a:pt x="59142" y="16307"/>
                  </a:moveTo>
                  <a:cubicBezTo>
                    <a:pt x="59567" y="16307"/>
                    <a:pt x="59994" y="16346"/>
                    <a:pt x="60420" y="16425"/>
                  </a:cubicBezTo>
                  <a:cubicBezTo>
                    <a:pt x="59425" y="17608"/>
                    <a:pt x="58843" y="19104"/>
                    <a:pt x="58932" y="20699"/>
                  </a:cubicBezTo>
                  <a:cubicBezTo>
                    <a:pt x="57691" y="19396"/>
                    <a:pt x="55923" y="18557"/>
                    <a:pt x="54054" y="18557"/>
                  </a:cubicBezTo>
                  <a:cubicBezTo>
                    <a:pt x="54037" y="18557"/>
                    <a:pt x="54020" y="18558"/>
                    <a:pt x="54003" y="18558"/>
                  </a:cubicBezTo>
                  <a:lnTo>
                    <a:pt x="54003" y="18558"/>
                  </a:lnTo>
                  <a:cubicBezTo>
                    <a:pt x="55340" y="17108"/>
                    <a:pt x="57210" y="16307"/>
                    <a:pt x="59142" y="16307"/>
                  </a:cubicBezTo>
                  <a:close/>
                  <a:moveTo>
                    <a:pt x="25317" y="16414"/>
                  </a:moveTo>
                  <a:cubicBezTo>
                    <a:pt x="27247" y="16414"/>
                    <a:pt x="29113" y="17211"/>
                    <a:pt x="30456" y="18656"/>
                  </a:cubicBezTo>
                  <a:cubicBezTo>
                    <a:pt x="30436" y="18656"/>
                    <a:pt x="30416" y="18656"/>
                    <a:pt x="30397" y="18656"/>
                  </a:cubicBezTo>
                  <a:cubicBezTo>
                    <a:pt x="28528" y="18656"/>
                    <a:pt x="26769" y="19494"/>
                    <a:pt x="25528" y="20789"/>
                  </a:cubicBezTo>
                  <a:cubicBezTo>
                    <a:pt x="25563" y="20054"/>
                    <a:pt x="25456" y="19310"/>
                    <a:pt x="25223" y="18611"/>
                  </a:cubicBezTo>
                  <a:cubicBezTo>
                    <a:pt x="24954" y="17850"/>
                    <a:pt x="24551" y="17142"/>
                    <a:pt x="24031" y="16533"/>
                  </a:cubicBezTo>
                  <a:cubicBezTo>
                    <a:pt x="24460" y="16453"/>
                    <a:pt x="24890" y="16414"/>
                    <a:pt x="25317" y="16414"/>
                  </a:cubicBezTo>
                  <a:close/>
                  <a:moveTo>
                    <a:pt x="12296" y="16415"/>
                  </a:moveTo>
                  <a:cubicBezTo>
                    <a:pt x="12720" y="16415"/>
                    <a:pt x="13148" y="16454"/>
                    <a:pt x="13574" y="16533"/>
                  </a:cubicBezTo>
                  <a:cubicBezTo>
                    <a:pt x="13055" y="17151"/>
                    <a:pt x="12651" y="17850"/>
                    <a:pt x="12391" y="18611"/>
                  </a:cubicBezTo>
                  <a:cubicBezTo>
                    <a:pt x="12150" y="19310"/>
                    <a:pt x="12042" y="20054"/>
                    <a:pt x="12087" y="20789"/>
                  </a:cubicBezTo>
                  <a:lnTo>
                    <a:pt x="12078" y="20798"/>
                  </a:lnTo>
                  <a:cubicBezTo>
                    <a:pt x="10836" y="19494"/>
                    <a:pt x="9077" y="18656"/>
                    <a:pt x="7217" y="18656"/>
                  </a:cubicBezTo>
                  <a:cubicBezTo>
                    <a:pt x="7198" y="18656"/>
                    <a:pt x="7178" y="18656"/>
                    <a:pt x="7159" y="18656"/>
                  </a:cubicBezTo>
                  <a:cubicBezTo>
                    <a:pt x="8496" y="17216"/>
                    <a:pt x="10363" y="16415"/>
                    <a:pt x="12296" y="16415"/>
                  </a:cubicBezTo>
                  <a:close/>
                  <a:moveTo>
                    <a:pt x="106101" y="16205"/>
                  </a:moveTo>
                  <a:cubicBezTo>
                    <a:pt x="106563" y="16205"/>
                    <a:pt x="107027" y="16251"/>
                    <a:pt x="107489" y="16344"/>
                  </a:cubicBezTo>
                  <a:cubicBezTo>
                    <a:pt x="106486" y="17599"/>
                    <a:pt x="105930" y="19194"/>
                    <a:pt x="106136" y="20861"/>
                  </a:cubicBezTo>
                  <a:cubicBezTo>
                    <a:pt x="104879" y="19398"/>
                    <a:pt x="102991" y="18450"/>
                    <a:pt x="100994" y="18450"/>
                  </a:cubicBezTo>
                  <a:cubicBezTo>
                    <a:pt x="100985" y="18450"/>
                    <a:pt x="100975" y="18450"/>
                    <a:pt x="100966" y="18450"/>
                  </a:cubicBezTo>
                  <a:cubicBezTo>
                    <a:pt x="102304" y="17004"/>
                    <a:pt x="104173" y="16205"/>
                    <a:pt x="106101" y="16205"/>
                  </a:cubicBezTo>
                  <a:close/>
                  <a:moveTo>
                    <a:pt x="70810" y="11698"/>
                  </a:moveTo>
                  <a:cubicBezTo>
                    <a:pt x="71303" y="11698"/>
                    <a:pt x="71800" y="11750"/>
                    <a:pt x="72292" y="11855"/>
                  </a:cubicBezTo>
                  <a:cubicBezTo>
                    <a:pt x="71289" y="13110"/>
                    <a:pt x="70742" y="14705"/>
                    <a:pt x="70939" y="16380"/>
                  </a:cubicBezTo>
                  <a:lnTo>
                    <a:pt x="70957" y="16371"/>
                  </a:lnTo>
                  <a:cubicBezTo>
                    <a:pt x="71461" y="16260"/>
                    <a:pt x="71969" y="16205"/>
                    <a:pt x="72473" y="16205"/>
                  </a:cubicBezTo>
                  <a:cubicBezTo>
                    <a:pt x="74401" y="16205"/>
                    <a:pt x="76274" y="17001"/>
                    <a:pt x="77624" y="18450"/>
                  </a:cubicBezTo>
                  <a:cubicBezTo>
                    <a:pt x="77606" y="18450"/>
                    <a:pt x="77588" y="18450"/>
                    <a:pt x="77570" y="18450"/>
                  </a:cubicBezTo>
                  <a:cubicBezTo>
                    <a:pt x="75520" y="18450"/>
                    <a:pt x="73598" y="19458"/>
                    <a:pt x="72346" y="20986"/>
                  </a:cubicBezTo>
                  <a:cubicBezTo>
                    <a:pt x="72738" y="17269"/>
                    <a:pt x="69425" y="13952"/>
                    <a:pt x="65712" y="13952"/>
                  </a:cubicBezTo>
                  <a:cubicBezTo>
                    <a:pt x="65692" y="13952"/>
                    <a:pt x="65673" y="13952"/>
                    <a:pt x="65653" y="13952"/>
                  </a:cubicBezTo>
                  <a:cubicBezTo>
                    <a:pt x="66995" y="12495"/>
                    <a:pt x="68873" y="11698"/>
                    <a:pt x="70810" y="11698"/>
                  </a:cubicBezTo>
                  <a:close/>
                  <a:moveTo>
                    <a:pt x="35592" y="16407"/>
                  </a:moveTo>
                  <a:cubicBezTo>
                    <a:pt x="36059" y="16407"/>
                    <a:pt x="36530" y="16454"/>
                    <a:pt x="36997" y="16551"/>
                  </a:cubicBezTo>
                  <a:cubicBezTo>
                    <a:pt x="36004" y="17802"/>
                    <a:pt x="35449" y="19385"/>
                    <a:pt x="35643" y="21056"/>
                  </a:cubicBezTo>
                  <a:lnTo>
                    <a:pt x="35643" y="21056"/>
                  </a:lnTo>
                  <a:cubicBezTo>
                    <a:pt x="34391" y="19601"/>
                    <a:pt x="32515" y="18647"/>
                    <a:pt x="30529" y="18647"/>
                  </a:cubicBezTo>
                  <a:cubicBezTo>
                    <a:pt x="30511" y="18647"/>
                    <a:pt x="30492" y="18647"/>
                    <a:pt x="30474" y="18647"/>
                  </a:cubicBezTo>
                  <a:cubicBezTo>
                    <a:pt x="31808" y="17205"/>
                    <a:pt x="33669" y="16407"/>
                    <a:pt x="35592" y="16407"/>
                  </a:cubicBezTo>
                  <a:close/>
                  <a:moveTo>
                    <a:pt x="112821" y="14253"/>
                  </a:moveTo>
                  <a:cubicBezTo>
                    <a:pt x="115997" y="14253"/>
                    <a:pt x="119174" y="16332"/>
                    <a:pt x="119218" y="20493"/>
                  </a:cubicBezTo>
                  <a:cubicBezTo>
                    <a:pt x="118738" y="20388"/>
                    <a:pt x="118254" y="20337"/>
                    <a:pt x="117773" y="20337"/>
                  </a:cubicBezTo>
                  <a:cubicBezTo>
                    <a:pt x="115916" y="20337"/>
                    <a:pt x="114116" y="21103"/>
                    <a:pt x="112821" y="22491"/>
                  </a:cubicBezTo>
                  <a:cubicBezTo>
                    <a:pt x="111548" y="21120"/>
                    <a:pt x="109756" y="20332"/>
                    <a:pt x="107874" y="20332"/>
                  </a:cubicBezTo>
                  <a:cubicBezTo>
                    <a:pt x="107391" y="20332"/>
                    <a:pt x="106907" y="20386"/>
                    <a:pt x="106432" y="20493"/>
                  </a:cubicBezTo>
                  <a:cubicBezTo>
                    <a:pt x="106468" y="16334"/>
                    <a:pt x="109644" y="14253"/>
                    <a:pt x="112821" y="14253"/>
                  </a:cubicBezTo>
                  <a:close/>
                  <a:moveTo>
                    <a:pt x="136138" y="14252"/>
                  </a:moveTo>
                  <a:cubicBezTo>
                    <a:pt x="139311" y="14252"/>
                    <a:pt x="142484" y="16329"/>
                    <a:pt x="142525" y="20484"/>
                  </a:cubicBezTo>
                  <a:lnTo>
                    <a:pt x="142525" y="20493"/>
                  </a:lnTo>
                  <a:cubicBezTo>
                    <a:pt x="142051" y="20391"/>
                    <a:pt x="141574" y="20341"/>
                    <a:pt x="141100" y="20341"/>
                  </a:cubicBezTo>
                  <a:cubicBezTo>
                    <a:pt x="139242" y="20341"/>
                    <a:pt x="137437" y="21108"/>
                    <a:pt x="136145" y="22500"/>
                  </a:cubicBezTo>
                  <a:cubicBezTo>
                    <a:pt x="134871" y="21128"/>
                    <a:pt x="133091" y="20341"/>
                    <a:pt x="131221" y="20341"/>
                  </a:cubicBezTo>
                  <a:cubicBezTo>
                    <a:pt x="131211" y="20341"/>
                    <a:pt x="131200" y="20341"/>
                    <a:pt x="131190" y="20341"/>
                  </a:cubicBezTo>
                  <a:cubicBezTo>
                    <a:pt x="130706" y="20341"/>
                    <a:pt x="130222" y="20386"/>
                    <a:pt x="129747" y="20493"/>
                  </a:cubicBezTo>
                  <a:cubicBezTo>
                    <a:pt x="129783" y="16333"/>
                    <a:pt x="132960" y="14252"/>
                    <a:pt x="136138" y="14252"/>
                  </a:cubicBezTo>
                  <a:close/>
                  <a:moveTo>
                    <a:pt x="89290" y="14357"/>
                  </a:moveTo>
                  <a:cubicBezTo>
                    <a:pt x="91871" y="14357"/>
                    <a:pt x="94452" y="15731"/>
                    <a:pt x="95348" y="18477"/>
                  </a:cubicBezTo>
                  <a:cubicBezTo>
                    <a:pt x="95572" y="19158"/>
                    <a:pt x="95679" y="19866"/>
                    <a:pt x="95688" y="20583"/>
                  </a:cubicBezTo>
                  <a:cubicBezTo>
                    <a:pt x="95213" y="20481"/>
                    <a:pt x="94734" y="20431"/>
                    <a:pt x="94259" y="20431"/>
                  </a:cubicBezTo>
                  <a:cubicBezTo>
                    <a:pt x="92398" y="20431"/>
                    <a:pt x="90599" y="21196"/>
                    <a:pt x="89299" y="22581"/>
                  </a:cubicBezTo>
                  <a:cubicBezTo>
                    <a:pt x="88025" y="21218"/>
                    <a:pt x="86246" y="20430"/>
                    <a:pt x="84376" y="20430"/>
                  </a:cubicBezTo>
                  <a:cubicBezTo>
                    <a:pt x="84365" y="20430"/>
                    <a:pt x="84355" y="20430"/>
                    <a:pt x="84344" y="20430"/>
                  </a:cubicBezTo>
                  <a:cubicBezTo>
                    <a:pt x="83860" y="20430"/>
                    <a:pt x="83376" y="20475"/>
                    <a:pt x="82902" y="20583"/>
                  </a:cubicBezTo>
                  <a:cubicBezTo>
                    <a:pt x="82902" y="19866"/>
                    <a:pt x="83018" y="19158"/>
                    <a:pt x="83233" y="18477"/>
                  </a:cubicBezTo>
                  <a:cubicBezTo>
                    <a:pt x="84129" y="15731"/>
                    <a:pt x="86710" y="14357"/>
                    <a:pt x="89290" y="14357"/>
                  </a:cubicBezTo>
                  <a:close/>
                  <a:moveTo>
                    <a:pt x="42333" y="14454"/>
                  </a:moveTo>
                  <a:cubicBezTo>
                    <a:pt x="45509" y="14454"/>
                    <a:pt x="48686" y="16533"/>
                    <a:pt x="48726" y="20690"/>
                  </a:cubicBezTo>
                  <a:cubicBezTo>
                    <a:pt x="48246" y="20585"/>
                    <a:pt x="47763" y="20534"/>
                    <a:pt x="47283" y="20534"/>
                  </a:cubicBezTo>
                  <a:cubicBezTo>
                    <a:pt x="45427" y="20534"/>
                    <a:pt x="43633" y="21302"/>
                    <a:pt x="42337" y="22697"/>
                  </a:cubicBezTo>
                  <a:cubicBezTo>
                    <a:pt x="41063" y="21325"/>
                    <a:pt x="39284" y="20538"/>
                    <a:pt x="37414" y="20538"/>
                  </a:cubicBezTo>
                  <a:cubicBezTo>
                    <a:pt x="37403" y="20538"/>
                    <a:pt x="37393" y="20538"/>
                    <a:pt x="37382" y="20538"/>
                  </a:cubicBezTo>
                  <a:cubicBezTo>
                    <a:pt x="36898" y="20538"/>
                    <a:pt x="36415" y="20583"/>
                    <a:pt x="35940" y="20690"/>
                  </a:cubicBezTo>
                  <a:cubicBezTo>
                    <a:pt x="35980" y="16533"/>
                    <a:pt x="39156" y="14454"/>
                    <a:pt x="42333" y="14454"/>
                  </a:cubicBezTo>
                  <a:close/>
                  <a:moveTo>
                    <a:pt x="65648" y="14454"/>
                  </a:moveTo>
                  <a:cubicBezTo>
                    <a:pt x="68825" y="14454"/>
                    <a:pt x="72001" y="16533"/>
                    <a:pt x="72041" y="20690"/>
                  </a:cubicBezTo>
                  <a:cubicBezTo>
                    <a:pt x="71563" y="20585"/>
                    <a:pt x="71081" y="20534"/>
                    <a:pt x="70602" y="20534"/>
                  </a:cubicBezTo>
                  <a:cubicBezTo>
                    <a:pt x="68748" y="20534"/>
                    <a:pt x="66949" y="21302"/>
                    <a:pt x="65653" y="22697"/>
                  </a:cubicBezTo>
                  <a:cubicBezTo>
                    <a:pt x="64378" y="21325"/>
                    <a:pt x="62599" y="20538"/>
                    <a:pt x="60729" y="20538"/>
                  </a:cubicBezTo>
                  <a:cubicBezTo>
                    <a:pt x="60719" y="20538"/>
                    <a:pt x="60708" y="20538"/>
                    <a:pt x="60697" y="20538"/>
                  </a:cubicBezTo>
                  <a:cubicBezTo>
                    <a:pt x="60214" y="20538"/>
                    <a:pt x="59730" y="20583"/>
                    <a:pt x="59255" y="20690"/>
                  </a:cubicBezTo>
                  <a:cubicBezTo>
                    <a:pt x="59295" y="16533"/>
                    <a:pt x="62472" y="14454"/>
                    <a:pt x="65648" y="14454"/>
                  </a:cubicBezTo>
                  <a:close/>
                  <a:moveTo>
                    <a:pt x="18806" y="14558"/>
                  </a:moveTo>
                  <a:cubicBezTo>
                    <a:pt x="21388" y="14558"/>
                    <a:pt x="23969" y="15929"/>
                    <a:pt x="24864" y="18674"/>
                  </a:cubicBezTo>
                  <a:cubicBezTo>
                    <a:pt x="25079" y="19355"/>
                    <a:pt x="25196" y="20063"/>
                    <a:pt x="25196" y="20780"/>
                  </a:cubicBezTo>
                  <a:cubicBezTo>
                    <a:pt x="24718" y="20675"/>
                    <a:pt x="24235" y="20624"/>
                    <a:pt x="23756" y="20624"/>
                  </a:cubicBezTo>
                  <a:cubicBezTo>
                    <a:pt x="21903" y="20624"/>
                    <a:pt x="20103" y="21391"/>
                    <a:pt x="18807" y="22787"/>
                  </a:cubicBezTo>
                  <a:cubicBezTo>
                    <a:pt x="17535" y="21407"/>
                    <a:pt x="15734" y="20628"/>
                    <a:pt x="13861" y="20628"/>
                  </a:cubicBezTo>
                  <a:cubicBezTo>
                    <a:pt x="13368" y="20628"/>
                    <a:pt x="12884" y="20672"/>
                    <a:pt x="12409" y="20780"/>
                  </a:cubicBezTo>
                  <a:cubicBezTo>
                    <a:pt x="12418" y="20063"/>
                    <a:pt x="12526" y="19355"/>
                    <a:pt x="12741" y="18674"/>
                  </a:cubicBezTo>
                  <a:cubicBezTo>
                    <a:pt x="13637" y="15931"/>
                    <a:pt x="16222" y="14558"/>
                    <a:pt x="18806" y="14558"/>
                  </a:cubicBezTo>
                  <a:close/>
                  <a:moveTo>
                    <a:pt x="117964" y="20706"/>
                  </a:moveTo>
                  <a:cubicBezTo>
                    <a:pt x="118390" y="20706"/>
                    <a:pt x="118819" y="20745"/>
                    <a:pt x="119245" y="20825"/>
                  </a:cubicBezTo>
                  <a:cubicBezTo>
                    <a:pt x="118726" y="21443"/>
                    <a:pt x="118322" y="22151"/>
                    <a:pt x="118063" y="22913"/>
                  </a:cubicBezTo>
                  <a:lnTo>
                    <a:pt x="118063" y="22904"/>
                  </a:lnTo>
                  <a:cubicBezTo>
                    <a:pt x="117821" y="23611"/>
                    <a:pt x="117722" y="24346"/>
                    <a:pt x="117758" y="25090"/>
                  </a:cubicBezTo>
                  <a:cubicBezTo>
                    <a:pt x="116516" y="23786"/>
                    <a:pt x="114757" y="22948"/>
                    <a:pt x="112897" y="22948"/>
                  </a:cubicBezTo>
                  <a:cubicBezTo>
                    <a:pt x="112878" y="22948"/>
                    <a:pt x="112858" y="22948"/>
                    <a:pt x="112839" y="22948"/>
                  </a:cubicBezTo>
                  <a:cubicBezTo>
                    <a:pt x="114174" y="21503"/>
                    <a:pt x="116038" y="20706"/>
                    <a:pt x="117964" y="20706"/>
                  </a:cubicBezTo>
                  <a:close/>
                  <a:moveTo>
                    <a:pt x="130993" y="20706"/>
                  </a:moveTo>
                  <a:cubicBezTo>
                    <a:pt x="132921" y="20706"/>
                    <a:pt x="134791" y="21503"/>
                    <a:pt x="136127" y="22948"/>
                  </a:cubicBezTo>
                  <a:cubicBezTo>
                    <a:pt x="136107" y="22948"/>
                    <a:pt x="136088" y="22948"/>
                    <a:pt x="136068" y="22948"/>
                  </a:cubicBezTo>
                  <a:cubicBezTo>
                    <a:pt x="134208" y="22948"/>
                    <a:pt x="132440" y="23786"/>
                    <a:pt x="131199" y="25090"/>
                  </a:cubicBezTo>
                  <a:cubicBezTo>
                    <a:pt x="131234" y="24346"/>
                    <a:pt x="131136" y="23611"/>
                    <a:pt x="130894" y="22913"/>
                  </a:cubicBezTo>
                  <a:lnTo>
                    <a:pt x="130894" y="22904"/>
                  </a:lnTo>
                  <a:cubicBezTo>
                    <a:pt x="130634" y="22142"/>
                    <a:pt x="130231" y="21443"/>
                    <a:pt x="129711" y="20825"/>
                  </a:cubicBezTo>
                  <a:cubicBezTo>
                    <a:pt x="130138" y="20745"/>
                    <a:pt x="130567" y="20706"/>
                    <a:pt x="130993" y="20706"/>
                  </a:cubicBezTo>
                  <a:close/>
                  <a:moveTo>
                    <a:pt x="84135" y="20797"/>
                  </a:moveTo>
                  <a:cubicBezTo>
                    <a:pt x="86071" y="20797"/>
                    <a:pt x="87946" y="21599"/>
                    <a:pt x="89290" y="23047"/>
                  </a:cubicBezTo>
                  <a:cubicBezTo>
                    <a:pt x="90626" y="21601"/>
                    <a:pt x="92496" y="20805"/>
                    <a:pt x="94429" y="20805"/>
                  </a:cubicBezTo>
                  <a:cubicBezTo>
                    <a:pt x="94856" y="20805"/>
                    <a:pt x="95287" y="20844"/>
                    <a:pt x="95715" y="20923"/>
                  </a:cubicBezTo>
                  <a:cubicBezTo>
                    <a:pt x="94720" y="22106"/>
                    <a:pt x="94138" y="23602"/>
                    <a:pt x="94228" y="25197"/>
                  </a:cubicBezTo>
                  <a:cubicBezTo>
                    <a:pt x="92977" y="23894"/>
                    <a:pt x="91218" y="23056"/>
                    <a:pt x="89350" y="23056"/>
                  </a:cubicBezTo>
                  <a:cubicBezTo>
                    <a:pt x="89330" y="23056"/>
                    <a:pt x="89310" y="23056"/>
                    <a:pt x="89290" y="23056"/>
                  </a:cubicBezTo>
                  <a:cubicBezTo>
                    <a:pt x="89271" y="23056"/>
                    <a:pt x="89251" y="23056"/>
                    <a:pt x="89231" y="23056"/>
                  </a:cubicBezTo>
                  <a:cubicBezTo>
                    <a:pt x="87362" y="23056"/>
                    <a:pt x="85595" y="23894"/>
                    <a:pt x="84353" y="25197"/>
                  </a:cubicBezTo>
                  <a:cubicBezTo>
                    <a:pt x="84434" y="23602"/>
                    <a:pt x="83851" y="22106"/>
                    <a:pt x="82866" y="20923"/>
                  </a:cubicBezTo>
                  <a:lnTo>
                    <a:pt x="82857" y="20914"/>
                  </a:lnTo>
                  <a:cubicBezTo>
                    <a:pt x="83283" y="20835"/>
                    <a:pt x="83710" y="20797"/>
                    <a:pt x="84135" y="20797"/>
                  </a:cubicBezTo>
                  <a:close/>
                  <a:moveTo>
                    <a:pt x="47488" y="20904"/>
                  </a:moveTo>
                  <a:cubicBezTo>
                    <a:pt x="47912" y="20904"/>
                    <a:pt x="48338" y="20943"/>
                    <a:pt x="48762" y="21022"/>
                  </a:cubicBezTo>
                  <a:cubicBezTo>
                    <a:pt x="48242" y="21640"/>
                    <a:pt x="47839" y="22348"/>
                    <a:pt x="47579" y="23110"/>
                  </a:cubicBezTo>
                  <a:cubicBezTo>
                    <a:pt x="47337" y="23809"/>
                    <a:pt x="47239" y="24552"/>
                    <a:pt x="47275" y="25287"/>
                  </a:cubicBezTo>
                  <a:cubicBezTo>
                    <a:pt x="46033" y="23992"/>
                    <a:pt x="44274" y="23154"/>
                    <a:pt x="42414" y="23154"/>
                  </a:cubicBezTo>
                  <a:cubicBezTo>
                    <a:pt x="42395" y="23154"/>
                    <a:pt x="42375" y="23154"/>
                    <a:pt x="42355" y="23154"/>
                  </a:cubicBezTo>
                  <a:cubicBezTo>
                    <a:pt x="43693" y="21707"/>
                    <a:pt x="45560" y="20904"/>
                    <a:pt x="47488" y="20904"/>
                  </a:cubicBezTo>
                  <a:close/>
                  <a:moveTo>
                    <a:pt x="60505" y="20912"/>
                  </a:moveTo>
                  <a:cubicBezTo>
                    <a:pt x="62435" y="20912"/>
                    <a:pt x="64301" y="21709"/>
                    <a:pt x="65644" y="23154"/>
                  </a:cubicBezTo>
                  <a:cubicBezTo>
                    <a:pt x="65624" y="23154"/>
                    <a:pt x="65604" y="23154"/>
                    <a:pt x="65584" y="23154"/>
                  </a:cubicBezTo>
                  <a:cubicBezTo>
                    <a:pt x="63716" y="23154"/>
                    <a:pt x="61957" y="23993"/>
                    <a:pt x="60715" y="25296"/>
                  </a:cubicBezTo>
                  <a:lnTo>
                    <a:pt x="60715" y="25287"/>
                  </a:lnTo>
                  <a:cubicBezTo>
                    <a:pt x="60751" y="24552"/>
                    <a:pt x="60644" y="23809"/>
                    <a:pt x="60411" y="23110"/>
                  </a:cubicBezTo>
                  <a:cubicBezTo>
                    <a:pt x="60151" y="22348"/>
                    <a:pt x="59748" y="21640"/>
                    <a:pt x="59219" y="21031"/>
                  </a:cubicBezTo>
                  <a:cubicBezTo>
                    <a:pt x="59647" y="20951"/>
                    <a:pt x="60078" y="20912"/>
                    <a:pt x="60505" y="20912"/>
                  </a:cubicBezTo>
                  <a:close/>
                  <a:moveTo>
                    <a:pt x="107673" y="20699"/>
                  </a:moveTo>
                  <a:cubicBezTo>
                    <a:pt x="109600" y="20699"/>
                    <a:pt x="111466" y="21495"/>
                    <a:pt x="112812" y="22939"/>
                  </a:cubicBezTo>
                  <a:cubicBezTo>
                    <a:pt x="112793" y="22939"/>
                    <a:pt x="112774" y="22939"/>
                    <a:pt x="112756" y="22939"/>
                  </a:cubicBezTo>
                  <a:cubicBezTo>
                    <a:pt x="110769" y="22939"/>
                    <a:pt x="108902" y="23885"/>
                    <a:pt x="107659" y="25332"/>
                  </a:cubicBezTo>
                  <a:cubicBezTo>
                    <a:pt x="107785" y="23674"/>
                    <a:pt x="107184" y="22097"/>
                    <a:pt x="106136" y="20878"/>
                  </a:cubicBezTo>
                  <a:lnTo>
                    <a:pt x="106136" y="20870"/>
                  </a:lnTo>
                  <a:cubicBezTo>
                    <a:pt x="106647" y="20755"/>
                    <a:pt x="107162" y="20699"/>
                    <a:pt x="107673" y="20699"/>
                  </a:cubicBezTo>
                  <a:close/>
                  <a:moveTo>
                    <a:pt x="13670" y="20994"/>
                  </a:moveTo>
                  <a:cubicBezTo>
                    <a:pt x="15606" y="20994"/>
                    <a:pt x="17480" y="21797"/>
                    <a:pt x="18825" y="23244"/>
                  </a:cubicBezTo>
                  <a:cubicBezTo>
                    <a:pt x="18805" y="23244"/>
                    <a:pt x="18786" y="23244"/>
                    <a:pt x="18766" y="23244"/>
                  </a:cubicBezTo>
                  <a:cubicBezTo>
                    <a:pt x="16897" y="23244"/>
                    <a:pt x="15129" y="24082"/>
                    <a:pt x="13888" y="25386"/>
                  </a:cubicBezTo>
                  <a:cubicBezTo>
                    <a:pt x="13951" y="23809"/>
                    <a:pt x="13368" y="22303"/>
                    <a:pt x="12382" y="21120"/>
                  </a:cubicBezTo>
                  <a:lnTo>
                    <a:pt x="12391" y="21111"/>
                  </a:lnTo>
                  <a:cubicBezTo>
                    <a:pt x="12817" y="21032"/>
                    <a:pt x="13245" y="20994"/>
                    <a:pt x="13670" y="20994"/>
                  </a:cubicBezTo>
                  <a:close/>
                  <a:moveTo>
                    <a:pt x="23971" y="20994"/>
                  </a:moveTo>
                  <a:cubicBezTo>
                    <a:pt x="24396" y="20994"/>
                    <a:pt x="24824" y="21032"/>
                    <a:pt x="25250" y="21111"/>
                  </a:cubicBezTo>
                  <a:cubicBezTo>
                    <a:pt x="24255" y="22294"/>
                    <a:pt x="23673" y="23791"/>
                    <a:pt x="23753" y="25386"/>
                  </a:cubicBezTo>
                  <a:cubicBezTo>
                    <a:pt x="22512" y="24082"/>
                    <a:pt x="20744" y="23244"/>
                    <a:pt x="18884" y="23244"/>
                  </a:cubicBezTo>
                  <a:cubicBezTo>
                    <a:pt x="18864" y="23244"/>
                    <a:pt x="18845" y="23244"/>
                    <a:pt x="18825" y="23244"/>
                  </a:cubicBezTo>
                  <a:cubicBezTo>
                    <a:pt x="20162" y="21797"/>
                    <a:pt x="22036" y="20994"/>
                    <a:pt x="23971" y="20994"/>
                  </a:cubicBezTo>
                  <a:close/>
                  <a:moveTo>
                    <a:pt x="37165" y="20902"/>
                  </a:moveTo>
                  <a:cubicBezTo>
                    <a:pt x="39100" y="20902"/>
                    <a:pt x="40977" y="21703"/>
                    <a:pt x="42328" y="23154"/>
                  </a:cubicBezTo>
                  <a:cubicBezTo>
                    <a:pt x="42310" y="23154"/>
                    <a:pt x="42291" y="23154"/>
                    <a:pt x="42273" y="23154"/>
                  </a:cubicBezTo>
                  <a:cubicBezTo>
                    <a:pt x="40286" y="23154"/>
                    <a:pt x="38419" y="24100"/>
                    <a:pt x="37176" y="25547"/>
                  </a:cubicBezTo>
                  <a:cubicBezTo>
                    <a:pt x="37302" y="23871"/>
                    <a:pt x="36701" y="22303"/>
                    <a:pt x="35653" y="21076"/>
                  </a:cubicBezTo>
                  <a:lnTo>
                    <a:pt x="35653" y="21067"/>
                  </a:lnTo>
                  <a:cubicBezTo>
                    <a:pt x="36155" y="20956"/>
                    <a:pt x="36662" y="20902"/>
                    <a:pt x="37165" y="20902"/>
                  </a:cubicBezTo>
                  <a:close/>
                  <a:moveTo>
                    <a:pt x="124474" y="18856"/>
                  </a:moveTo>
                  <a:cubicBezTo>
                    <a:pt x="127057" y="18856"/>
                    <a:pt x="129639" y="20229"/>
                    <a:pt x="130536" y="22975"/>
                  </a:cubicBezTo>
                  <a:cubicBezTo>
                    <a:pt x="130751" y="23656"/>
                    <a:pt x="130867" y="24364"/>
                    <a:pt x="130867" y="25081"/>
                  </a:cubicBezTo>
                  <a:cubicBezTo>
                    <a:pt x="130388" y="24976"/>
                    <a:pt x="129906" y="24925"/>
                    <a:pt x="129426" y="24925"/>
                  </a:cubicBezTo>
                  <a:cubicBezTo>
                    <a:pt x="127574" y="24925"/>
                    <a:pt x="125776" y="25691"/>
                    <a:pt x="124487" y="27079"/>
                  </a:cubicBezTo>
                  <a:cubicBezTo>
                    <a:pt x="123206" y="25708"/>
                    <a:pt x="121414" y="24920"/>
                    <a:pt x="119532" y="24920"/>
                  </a:cubicBezTo>
                  <a:cubicBezTo>
                    <a:pt x="119048" y="24920"/>
                    <a:pt x="118564" y="24973"/>
                    <a:pt x="118089" y="25081"/>
                  </a:cubicBezTo>
                  <a:cubicBezTo>
                    <a:pt x="118089" y="24364"/>
                    <a:pt x="118197" y="23656"/>
                    <a:pt x="118412" y="22975"/>
                  </a:cubicBezTo>
                  <a:cubicBezTo>
                    <a:pt x="119308" y="20229"/>
                    <a:pt x="121891" y="18856"/>
                    <a:pt x="124474" y="18856"/>
                  </a:cubicBezTo>
                  <a:close/>
                  <a:moveTo>
                    <a:pt x="77629" y="18952"/>
                  </a:moveTo>
                  <a:cubicBezTo>
                    <a:pt x="80805" y="18952"/>
                    <a:pt x="83981" y="21031"/>
                    <a:pt x="84022" y="25188"/>
                  </a:cubicBezTo>
                  <a:cubicBezTo>
                    <a:pt x="83543" y="25084"/>
                    <a:pt x="83060" y="25032"/>
                    <a:pt x="82581" y="25032"/>
                  </a:cubicBezTo>
                  <a:cubicBezTo>
                    <a:pt x="80728" y="25032"/>
                    <a:pt x="78930" y="25798"/>
                    <a:pt x="77642" y="27187"/>
                  </a:cubicBezTo>
                  <a:cubicBezTo>
                    <a:pt x="76360" y="25816"/>
                    <a:pt x="74568" y="25027"/>
                    <a:pt x="72687" y="25027"/>
                  </a:cubicBezTo>
                  <a:cubicBezTo>
                    <a:pt x="72203" y="25027"/>
                    <a:pt x="71719" y="25081"/>
                    <a:pt x="71244" y="25188"/>
                  </a:cubicBezTo>
                  <a:cubicBezTo>
                    <a:pt x="71280" y="21031"/>
                    <a:pt x="74454" y="18952"/>
                    <a:pt x="77629" y="18952"/>
                  </a:cubicBezTo>
                  <a:close/>
                  <a:moveTo>
                    <a:pt x="100945" y="18952"/>
                  </a:moveTo>
                  <a:cubicBezTo>
                    <a:pt x="104119" y="18952"/>
                    <a:pt x="107295" y="21030"/>
                    <a:pt x="107337" y="25187"/>
                  </a:cubicBezTo>
                  <a:lnTo>
                    <a:pt x="107337" y="25187"/>
                  </a:lnTo>
                  <a:cubicBezTo>
                    <a:pt x="106865" y="25086"/>
                    <a:pt x="106389" y="25037"/>
                    <a:pt x="105918" y="25037"/>
                  </a:cubicBezTo>
                  <a:cubicBezTo>
                    <a:pt x="104057" y="25037"/>
                    <a:pt x="102256" y="25803"/>
                    <a:pt x="100957" y="27196"/>
                  </a:cubicBezTo>
                  <a:cubicBezTo>
                    <a:pt x="99676" y="25816"/>
                    <a:pt x="97883" y="25036"/>
                    <a:pt x="96002" y="25036"/>
                  </a:cubicBezTo>
                  <a:cubicBezTo>
                    <a:pt x="95518" y="25036"/>
                    <a:pt x="95034" y="25081"/>
                    <a:pt x="94559" y="25188"/>
                  </a:cubicBezTo>
                  <a:cubicBezTo>
                    <a:pt x="94595" y="21031"/>
                    <a:pt x="97769" y="18952"/>
                    <a:pt x="100945" y="18952"/>
                  </a:cubicBezTo>
                  <a:close/>
                  <a:moveTo>
                    <a:pt x="53997" y="19058"/>
                  </a:moveTo>
                  <a:cubicBezTo>
                    <a:pt x="56578" y="19058"/>
                    <a:pt x="59157" y="20432"/>
                    <a:pt x="60052" y="23181"/>
                  </a:cubicBezTo>
                  <a:cubicBezTo>
                    <a:pt x="60267" y="23853"/>
                    <a:pt x="60384" y="24570"/>
                    <a:pt x="60384" y="25278"/>
                  </a:cubicBezTo>
                  <a:cubicBezTo>
                    <a:pt x="59909" y="25176"/>
                    <a:pt x="59430" y="25126"/>
                    <a:pt x="58956" y="25126"/>
                  </a:cubicBezTo>
                  <a:cubicBezTo>
                    <a:pt x="57095" y="25126"/>
                    <a:pt x="55295" y="25893"/>
                    <a:pt x="53995" y="27285"/>
                  </a:cubicBezTo>
                  <a:cubicBezTo>
                    <a:pt x="52714" y="25905"/>
                    <a:pt x="50922" y="25126"/>
                    <a:pt x="49049" y="25126"/>
                  </a:cubicBezTo>
                  <a:cubicBezTo>
                    <a:pt x="48556" y="25126"/>
                    <a:pt x="48072" y="25180"/>
                    <a:pt x="47597" y="25278"/>
                  </a:cubicBezTo>
                  <a:cubicBezTo>
                    <a:pt x="47606" y="24570"/>
                    <a:pt x="47714" y="23853"/>
                    <a:pt x="47929" y="23181"/>
                  </a:cubicBezTo>
                  <a:cubicBezTo>
                    <a:pt x="48830" y="20434"/>
                    <a:pt x="51414" y="19058"/>
                    <a:pt x="53997" y="19058"/>
                  </a:cubicBezTo>
                  <a:close/>
                  <a:moveTo>
                    <a:pt x="7163" y="19140"/>
                  </a:moveTo>
                  <a:cubicBezTo>
                    <a:pt x="10339" y="19140"/>
                    <a:pt x="13516" y="21219"/>
                    <a:pt x="13556" y="25377"/>
                  </a:cubicBezTo>
                  <a:cubicBezTo>
                    <a:pt x="13079" y="25272"/>
                    <a:pt x="12598" y="25222"/>
                    <a:pt x="12120" y="25222"/>
                  </a:cubicBezTo>
                  <a:cubicBezTo>
                    <a:pt x="10263" y="25222"/>
                    <a:pt x="8460" y="25990"/>
                    <a:pt x="7163" y="27379"/>
                  </a:cubicBezTo>
                  <a:lnTo>
                    <a:pt x="7163" y="27379"/>
                  </a:lnTo>
                  <a:cubicBezTo>
                    <a:pt x="5882" y="26002"/>
                    <a:pt x="4092" y="25224"/>
                    <a:pt x="2212" y="25224"/>
                  </a:cubicBezTo>
                  <a:cubicBezTo>
                    <a:pt x="1728" y="25224"/>
                    <a:pt x="1245" y="25278"/>
                    <a:pt x="770" y="25377"/>
                  </a:cubicBezTo>
                  <a:cubicBezTo>
                    <a:pt x="810" y="21219"/>
                    <a:pt x="3987" y="19140"/>
                    <a:pt x="7163" y="19140"/>
                  </a:cubicBezTo>
                  <a:close/>
                  <a:moveTo>
                    <a:pt x="30465" y="19152"/>
                  </a:moveTo>
                  <a:cubicBezTo>
                    <a:pt x="33638" y="19152"/>
                    <a:pt x="36811" y="21228"/>
                    <a:pt x="36854" y="25382"/>
                  </a:cubicBezTo>
                  <a:lnTo>
                    <a:pt x="36854" y="25382"/>
                  </a:lnTo>
                  <a:cubicBezTo>
                    <a:pt x="36384" y="25282"/>
                    <a:pt x="35912" y="25234"/>
                    <a:pt x="35443" y="25234"/>
                  </a:cubicBezTo>
                  <a:cubicBezTo>
                    <a:pt x="33580" y="25234"/>
                    <a:pt x="31775" y="26000"/>
                    <a:pt x="30483" y="27393"/>
                  </a:cubicBezTo>
                  <a:cubicBezTo>
                    <a:pt x="29201" y="26013"/>
                    <a:pt x="27409" y="25233"/>
                    <a:pt x="25528" y="25233"/>
                  </a:cubicBezTo>
                  <a:cubicBezTo>
                    <a:pt x="25044" y="25233"/>
                    <a:pt x="24560" y="25287"/>
                    <a:pt x="24085" y="25386"/>
                  </a:cubicBezTo>
                  <a:cubicBezTo>
                    <a:pt x="24116" y="21231"/>
                    <a:pt x="27290" y="19152"/>
                    <a:pt x="30465" y="19152"/>
                  </a:cubicBezTo>
                  <a:close/>
                  <a:moveTo>
                    <a:pt x="119325" y="25304"/>
                  </a:moveTo>
                  <a:cubicBezTo>
                    <a:pt x="121264" y="25304"/>
                    <a:pt x="123133" y="26108"/>
                    <a:pt x="124478" y="27563"/>
                  </a:cubicBezTo>
                  <a:cubicBezTo>
                    <a:pt x="124458" y="27563"/>
                    <a:pt x="124438" y="27563"/>
                    <a:pt x="124418" y="27563"/>
                  </a:cubicBezTo>
                  <a:cubicBezTo>
                    <a:pt x="122550" y="27563"/>
                    <a:pt x="120782" y="28392"/>
                    <a:pt x="119541" y="29696"/>
                  </a:cubicBezTo>
                  <a:cubicBezTo>
                    <a:pt x="119622" y="28110"/>
                    <a:pt x="119039" y="26604"/>
                    <a:pt x="118045" y="25421"/>
                  </a:cubicBezTo>
                  <a:cubicBezTo>
                    <a:pt x="118472" y="25342"/>
                    <a:pt x="118900" y="25304"/>
                    <a:pt x="119325" y="25304"/>
                  </a:cubicBezTo>
                  <a:close/>
                  <a:moveTo>
                    <a:pt x="129625" y="25304"/>
                  </a:moveTo>
                  <a:cubicBezTo>
                    <a:pt x="130050" y="25304"/>
                    <a:pt x="130477" y="25342"/>
                    <a:pt x="130903" y="25421"/>
                  </a:cubicBezTo>
                  <a:cubicBezTo>
                    <a:pt x="129908" y="26604"/>
                    <a:pt x="129326" y="28101"/>
                    <a:pt x="129415" y="29696"/>
                  </a:cubicBezTo>
                  <a:cubicBezTo>
                    <a:pt x="128165" y="28392"/>
                    <a:pt x="126398" y="27563"/>
                    <a:pt x="124538" y="27563"/>
                  </a:cubicBezTo>
                  <a:cubicBezTo>
                    <a:pt x="124518" y="27563"/>
                    <a:pt x="124498" y="27563"/>
                    <a:pt x="124478" y="27563"/>
                  </a:cubicBezTo>
                  <a:cubicBezTo>
                    <a:pt x="125816" y="26108"/>
                    <a:pt x="127690" y="25304"/>
                    <a:pt x="129625" y="25304"/>
                  </a:cubicBezTo>
                  <a:close/>
                  <a:moveTo>
                    <a:pt x="95793" y="25402"/>
                  </a:moveTo>
                  <a:cubicBezTo>
                    <a:pt x="97728" y="25402"/>
                    <a:pt x="99603" y="26205"/>
                    <a:pt x="100948" y="27653"/>
                  </a:cubicBezTo>
                  <a:lnTo>
                    <a:pt x="100948" y="27653"/>
                  </a:lnTo>
                  <a:cubicBezTo>
                    <a:pt x="100945" y="27653"/>
                    <a:pt x="100942" y="27653"/>
                    <a:pt x="100939" y="27653"/>
                  </a:cubicBezTo>
                  <a:cubicBezTo>
                    <a:pt x="100919" y="27652"/>
                    <a:pt x="100900" y="27652"/>
                    <a:pt x="100880" y="27652"/>
                  </a:cubicBezTo>
                  <a:cubicBezTo>
                    <a:pt x="99020" y="27652"/>
                    <a:pt x="97252" y="28491"/>
                    <a:pt x="96011" y="29794"/>
                  </a:cubicBezTo>
                  <a:cubicBezTo>
                    <a:pt x="96091" y="28199"/>
                    <a:pt x="95509" y="26703"/>
                    <a:pt x="94514" y="25520"/>
                  </a:cubicBezTo>
                  <a:cubicBezTo>
                    <a:pt x="94940" y="25441"/>
                    <a:pt x="95368" y="25402"/>
                    <a:pt x="95793" y="25402"/>
                  </a:cubicBezTo>
                  <a:close/>
                  <a:moveTo>
                    <a:pt x="82779" y="25411"/>
                  </a:moveTo>
                  <a:cubicBezTo>
                    <a:pt x="83204" y="25411"/>
                    <a:pt x="83632" y="25450"/>
                    <a:pt x="84057" y="25529"/>
                  </a:cubicBezTo>
                  <a:cubicBezTo>
                    <a:pt x="83063" y="26703"/>
                    <a:pt x="82480" y="28208"/>
                    <a:pt x="82570" y="29803"/>
                  </a:cubicBezTo>
                  <a:cubicBezTo>
                    <a:pt x="81320" y="28500"/>
                    <a:pt x="79561" y="27661"/>
                    <a:pt x="77692" y="27661"/>
                  </a:cubicBezTo>
                  <a:cubicBezTo>
                    <a:pt x="77672" y="27661"/>
                    <a:pt x="77653" y="27661"/>
                    <a:pt x="77633" y="27662"/>
                  </a:cubicBezTo>
                  <a:cubicBezTo>
                    <a:pt x="78970" y="26214"/>
                    <a:pt x="80844" y="25411"/>
                    <a:pt x="82779" y="25411"/>
                  </a:cubicBezTo>
                  <a:close/>
                  <a:moveTo>
                    <a:pt x="59128" y="25506"/>
                  </a:moveTo>
                  <a:cubicBezTo>
                    <a:pt x="59557" y="25506"/>
                    <a:pt x="59990" y="25546"/>
                    <a:pt x="60420" y="25628"/>
                  </a:cubicBezTo>
                  <a:cubicBezTo>
                    <a:pt x="59434" y="26801"/>
                    <a:pt x="58852" y="28307"/>
                    <a:pt x="58932" y="29893"/>
                  </a:cubicBezTo>
                  <a:cubicBezTo>
                    <a:pt x="57697" y="28596"/>
                    <a:pt x="55941" y="27760"/>
                    <a:pt x="54083" y="27760"/>
                  </a:cubicBezTo>
                  <a:cubicBezTo>
                    <a:pt x="54054" y="27760"/>
                    <a:pt x="54024" y="27760"/>
                    <a:pt x="53995" y="27760"/>
                  </a:cubicBezTo>
                  <a:cubicBezTo>
                    <a:pt x="53975" y="27760"/>
                    <a:pt x="53955" y="27760"/>
                    <a:pt x="53935" y="27760"/>
                  </a:cubicBezTo>
                  <a:cubicBezTo>
                    <a:pt x="52067" y="27760"/>
                    <a:pt x="50308" y="28589"/>
                    <a:pt x="49058" y="29893"/>
                  </a:cubicBezTo>
                  <a:cubicBezTo>
                    <a:pt x="49138" y="28307"/>
                    <a:pt x="48565" y="26801"/>
                    <a:pt x="47561" y="25619"/>
                  </a:cubicBezTo>
                  <a:lnTo>
                    <a:pt x="47561" y="25619"/>
                  </a:lnTo>
                  <a:lnTo>
                    <a:pt x="47570" y="25628"/>
                  </a:lnTo>
                  <a:cubicBezTo>
                    <a:pt x="48002" y="25546"/>
                    <a:pt x="48436" y="25506"/>
                    <a:pt x="48867" y="25506"/>
                  </a:cubicBezTo>
                  <a:cubicBezTo>
                    <a:pt x="50796" y="25506"/>
                    <a:pt x="52663" y="26308"/>
                    <a:pt x="54004" y="27751"/>
                  </a:cubicBezTo>
                  <a:cubicBezTo>
                    <a:pt x="55337" y="26308"/>
                    <a:pt x="57203" y="25506"/>
                    <a:pt x="59128" y="25506"/>
                  </a:cubicBezTo>
                  <a:close/>
                  <a:moveTo>
                    <a:pt x="25327" y="25613"/>
                  </a:moveTo>
                  <a:cubicBezTo>
                    <a:pt x="27257" y="25613"/>
                    <a:pt x="29124" y="26416"/>
                    <a:pt x="30465" y="27859"/>
                  </a:cubicBezTo>
                  <a:lnTo>
                    <a:pt x="30465" y="27859"/>
                  </a:lnTo>
                  <a:cubicBezTo>
                    <a:pt x="30462" y="27859"/>
                    <a:pt x="30459" y="27859"/>
                    <a:pt x="30456" y="27859"/>
                  </a:cubicBezTo>
                  <a:cubicBezTo>
                    <a:pt x="30436" y="27859"/>
                    <a:pt x="30416" y="27858"/>
                    <a:pt x="30397" y="27858"/>
                  </a:cubicBezTo>
                  <a:cubicBezTo>
                    <a:pt x="28528" y="27858"/>
                    <a:pt x="26769" y="28697"/>
                    <a:pt x="25519" y="30000"/>
                  </a:cubicBezTo>
                  <a:cubicBezTo>
                    <a:pt x="25608" y="28414"/>
                    <a:pt x="25026" y="26909"/>
                    <a:pt x="24031" y="25735"/>
                  </a:cubicBezTo>
                  <a:cubicBezTo>
                    <a:pt x="24463" y="25653"/>
                    <a:pt x="24897" y="25613"/>
                    <a:pt x="25327" y="25613"/>
                  </a:cubicBezTo>
                  <a:close/>
                  <a:moveTo>
                    <a:pt x="106136" y="30070"/>
                  </a:moveTo>
                  <a:cubicBezTo>
                    <a:pt x="106135" y="30070"/>
                    <a:pt x="106135" y="30070"/>
                    <a:pt x="106134" y="30070"/>
                  </a:cubicBezTo>
                  <a:lnTo>
                    <a:pt x="106134" y="30070"/>
                  </a:lnTo>
                  <a:lnTo>
                    <a:pt x="106136" y="30072"/>
                  </a:lnTo>
                  <a:cubicBezTo>
                    <a:pt x="106136" y="30071"/>
                    <a:pt x="106136" y="30071"/>
                    <a:pt x="106136" y="30070"/>
                  </a:cubicBezTo>
                  <a:close/>
                  <a:moveTo>
                    <a:pt x="70806" y="20910"/>
                  </a:moveTo>
                  <a:cubicBezTo>
                    <a:pt x="71297" y="20910"/>
                    <a:pt x="71792" y="20961"/>
                    <a:pt x="72283" y="21067"/>
                  </a:cubicBezTo>
                  <a:cubicBezTo>
                    <a:pt x="71289" y="22321"/>
                    <a:pt x="70742" y="23907"/>
                    <a:pt x="70939" y="25574"/>
                  </a:cubicBezTo>
                  <a:cubicBezTo>
                    <a:pt x="71449" y="25460"/>
                    <a:pt x="71962" y="25404"/>
                    <a:pt x="72472" y="25404"/>
                  </a:cubicBezTo>
                  <a:cubicBezTo>
                    <a:pt x="74409" y="25404"/>
                    <a:pt x="76285" y="26207"/>
                    <a:pt x="77633" y="27662"/>
                  </a:cubicBezTo>
                  <a:cubicBezTo>
                    <a:pt x="77615" y="27661"/>
                    <a:pt x="77597" y="27661"/>
                    <a:pt x="77578" y="27661"/>
                  </a:cubicBezTo>
                  <a:cubicBezTo>
                    <a:pt x="75520" y="27661"/>
                    <a:pt x="73598" y="28670"/>
                    <a:pt x="72346" y="30197"/>
                  </a:cubicBezTo>
                  <a:cubicBezTo>
                    <a:pt x="72748" y="26467"/>
                    <a:pt x="69425" y="23154"/>
                    <a:pt x="65707" y="23154"/>
                  </a:cubicBezTo>
                  <a:cubicBezTo>
                    <a:pt x="65692" y="23154"/>
                    <a:pt x="65677" y="23154"/>
                    <a:pt x="65662" y="23154"/>
                  </a:cubicBezTo>
                  <a:cubicBezTo>
                    <a:pt x="67004" y="21705"/>
                    <a:pt x="68876" y="20910"/>
                    <a:pt x="70806" y="20910"/>
                  </a:cubicBezTo>
                  <a:close/>
                  <a:moveTo>
                    <a:pt x="112818" y="23450"/>
                  </a:moveTo>
                  <a:cubicBezTo>
                    <a:pt x="115995" y="23450"/>
                    <a:pt x="119174" y="25529"/>
                    <a:pt x="119218" y="29687"/>
                  </a:cubicBezTo>
                  <a:cubicBezTo>
                    <a:pt x="118738" y="29582"/>
                    <a:pt x="118254" y="29531"/>
                    <a:pt x="117774" y="29531"/>
                  </a:cubicBezTo>
                  <a:cubicBezTo>
                    <a:pt x="115916" y="29531"/>
                    <a:pt x="114117" y="30298"/>
                    <a:pt x="112821" y="31694"/>
                  </a:cubicBezTo>
                  <a:cubicBezTo>
                    <a:pt x="111548" y="30314"/>
                    <a:pt x="109756" y="29534"/>
                    <a:pt x="107874" y="29534"/>
                  </a:cubicBezTo>
                  <a:cubicBezTo>
                    <a:pt x="107391" y="29534"/>
                    <a:pt x="106907" y="29588"/>
                    <a:pt x="106432" y="29687"/>
                  </a:cubicBezTo>
                  <a:cubicBezTo>
                    <a:pt x="106468" y="25529"/>
                    <a:pt x="109642" y="23450"/>
                    <a:pt x="112818" y="23450"/>
                  </a:cubicBezTo>
                  <a:close/>
                  <a:moveTo>
                    <a:pt x="136132" y="23450"/>
                  </a:moveTo>
                  <a:cubicBezTo>
                    <a:pt x="139308" y="23450"/>
                    <a:pt x="142484" y="25529"/>
                    <a:pt x="142525" y="29687"/>
                  </a:cubicBezTo>
                  <a:cubicBezTo>
                    <a:pt x="142051" y="29585"/>
                    <a:pt x="141574" y="29535"/>
                    <a:pt x="141100" y="29535"/>
                  </a:cubicBezTo>
                  <a:cubicBezTo>
                    <a:pt x="139242" y="29535"/>
                    <a:pt x="137437" y="30301"/>
                    <a:pt x="136145" y="31694"/>
                  </a:cubicBezTo>
                  <a:cubicBezTo>
                    <a:pt x="134863" y="30314"/>
                    <a:pt x="133071" y="29534"/>
                    <a:pt x="131190" y="29534"/>
                  </a:cubicBezTo>
                  <a:cubicBezTo>
                    <a:pt x="130706" y="29534"/>
                    <a:pt x="130222" y="29588"/>
                    <a:pt x="129747" y="29687"/>
                  </a:cubicBezTo>
                  <a:cubicBezTo>
                    <a:pt x="129783" y="25529"/>
                    <a:pt x="132957" y="23450"/>
                    <a:pt x="136132" y="23450"/>
                  </a:cubicBezTo>
                  <a:close/>
                  <a:moveTo>
                    <a:pt x="89290" y="23558"/>
                  </a:moveTo>
                  <a:cubicBezTo>
                    <a:pt x="92466" y="23558"/>
                    <a:pt x="95642" y="25636"/>
                    <a:pt x="95679" y="29792"/>
                  </a:cubicBezTo>
                  <a:lnTo>
                    <a:pt x="95679" y="29792"/>
                  </a:lnTo>
                  <a:cubicBezTo>
                    <a:pt x="95202" y="29689"/>
                    <a:pt x="94721" y="29638"/>
                    <a:pt x="94245" y="29638"/>
                  </a:cubicBezTo>
                  <a:cubicBezTo>
                    <a:pt x="92389" y="29638"/>
                    <a:pt x="90595" y="30406"/>
                    <a:pt x="89299" y="31801"/>
                  </a:cubicBezTo>
                  <a:cubicBezTo>
                    <a:pt x="88025" y="30429"/>
                    <a:pt x="86246" y="29642"/>
                    <a:pt x="84376" y="29642"/>
                  </a:cubicBezTo>
                  <a:cubicBezTo>
                    <a:pt x="84365" y="29642"/>
                    <a:pt x="84355" y="29642"/>
                    <a:pt x="84344" y="29642"/>
                  </a:cubicBezTo>
                  <a:cubicBezTo>
                    <a:pt x="83860" y="29642"/>
                    <a:pt x="83376" y="29687"/>
                    <a:pt x="82902" y="29794"/>
                  </a:cubicBezTo>
                  <a:cubicBezTo>
                    <a:pt x="82937" y="25637"/>
                    <a:pt x="86114" y="23558"/>
                    <a:pt x="89290" y="23558"/>
                  </a:cubicBezTo>
                  <a:close/>
                  <a:moveTo>
                    <a:pt x="42335" y="23651"/>
                  </a:moveTo>
                  <a:cubicBezTo>
                    <a:pt x="45511" y="23651"/>
                    <a:pt x="48686" y="25727"/>
                    <a:pt x="48726" y="29884"/>
                  </a:cubicBezTo>
                  <a:cubicBezTo>
                    <a:pt x="48251" y="29782"/>
                    <a:pt x="47772" y="29732"/>
                    <a:pt x="47298" y="29732"/>
                  </a:cubicBezTo>
                  <a:cubicBezTo>
                    <a:pt x="45434" y="29732"/>
                    <a:pt x="43630" y="30499"/>
                    <a:pt x="42337" y="31891"/>
                  </a:cubicBezTo>
                  <a:cubicBezTo>
                    <a:pt x="41056" y="30511"/>
                    <a:pt x="39264" y="29731"/>
                    <a:pt x="37382" y="29731"/>
                  </a:cubicBezTo>
                  <a:cubicBezTo>
                    <a:pt x="36898" y="29731"/>
                    <a:pt x="36415" y="29785"/>
                    <a:pt x="35940" y="29884"/>
                  </a:cubicBezTo>
                  <a:cubicBezTo>
                    <a:pt x="35980" y="25729"/>
                    <a:pt x="39158" y="23651"/>
                    <a:pt x="42335" y="23651"/>
                  </a:cubicBezTo>
                  <a:close/>
                  <a:moveTo>
                    <a:pt x="65651" y="23651"/>
                  </a:moveTo>
                  <a:cubicBezTo>
                    <a:pt x="68826" y="23651"/>
                    <a:pt x="72001" y="25727"/>
                    <a:pt x="72041" y="29884"/>
                  </a:cubicBezTo>
                  <a:cubicBezTo>
                    <a:pt x="71568" y="29782"/>
                    <a:pt x="71091" y="29732"/>
                    <a:pt x="70617" y="29732"/>
                  </a:cubicBezTo>
                  <a:cubicBezTo>
                    <a:pt x="68758" y="29732"/>
                    <a:pt x="66952" y="30499"/>
                    <a:pt x="65653" y="31891"/>
                  </a:cubicBezTo>
                  <a:cubicBezTo>
                    <a:pt x="64371" y="30511"/>
                    <a:pt x="62579" y="29731"/>
                    <a:pt x="60697" y="29731"/>
                  </a:cubicBezTo>
                  <a:cubicBezTo>
                    <a:pt x="60214" y="29731"/>
                    <a:pt x="59730" y="29785"/>
                    <a:pt x="59255" y="29884"/>
                  </a:cubicBezTo>
                  <a:cubicBezTo>
                    <a:pt x="59295" y="25729"/>
                    <a:pt x="62473" y="23651"/>
                    <a:pt x="65651" y="23651"/>
                  </a:cubicBezTo>
                  <a:close/>
                  <a:moveTo>
                    <a:pt x="18808" y="23757"/>
                  </a:moveTo>
                  <a:cubicBezTo>
                    <a:pt x="21978" y="23757"/>
                    <a:pt x="25149" y="25829"/>
                    <a:pt x="25196" y="29978"/>
                  </a:cubicBezTo>
                  <a:lnTo>
                    <a:pt x="25196" y="29978"/>
                  </a:lnTo>
                  <a:cubicBezTo>
                    <a:pt x="24721" y="29876"/>
                    <a:pt x="24243" y="29826"/>
                    <a:pt x="23769" y="29826"/>
                  </a:cubicBezTo>
                  <a:cubicBezTo>
                    <a:pt x="21911" y="29826"/>
                    <a:pt x="20114" y="30592"/>
                    <a:pt x="18825" y="31981"/>
                  </a:cubicBezTo>
                  <a:cubicBezTo>
                    <a:pt x="17544" y="30610"/>
                    <a:pt x="15752" y="29821"/>
                    <a:pt x="13870" y="29821"/>
                  </a:cubicBezTo>
                  <a:cubicBezTo>
                    <a:pt x="13386" y="29830"/>
                    <a:pt x="12902" y="29875"/>
                    <a:pt x="12427" y="29982"/>
                  </a:cubicBezTo>
                  <a:cubicBezTo>
                    <a:pt x="12463" y="25834"/>
                    <a:pt x="15635" y="23757"/>
                    <a:pt x="18808" y="23757"/>
                  </a:cubicBezTo>
                  <a:close/>
                  <a:moveTo>
                    <a:pt x="117967" y="29909"/>
                  </a:moveTo>
                  <a:cubicBezTo>
                    <a:pt x="118392" y="29909"/>
                    <a:pt x="118820" y="29948"/>
                    <a:pt x="119245" y="30027"/>
                  </a:cubicBezTo>
                  <a:cubicBezTo>
                    <a:pt x="118253" y="31208"/>
                    <a:pt x="117671" y="32700"/>
                    <a:pt x="117757" y="34292"/>
                  </a:cubicBezTo>
                  <a:lnTo>
                    <a:pt x="117757" y="34292"/>
                  </a:lnTo>
                  <a:cubicBezTo>
                    <a:pt x="116507" y="32989"/>
                    <a:pt x="114740" y="32159"/>
                    <a:pt x="112880" y="32159"/>
                  </a:cubicBezTo>
                  <a:cubicBezTo>
                    <a:pt x="112860" y="32159"/>
                    <a:pt x="112840" y="32160"/>
                    <a:pt x="112821" y="32160"/>
                  </a:cubicBezTo>
                  <a:cubicBezTo>
                    <a:pt x="114158" y="30712"/>
                    <a:pt x="116031" y="29909"/>
                    <a:pt x="117967" y="29909"/>
                  </a:cubicBezTo>
                  <a:close/>
                  <a:moveTo>
                    <a:pt x="84144" y="30017"/>
                  </a:moveTo>
                  <a:cubicBezTo>
                    <a:pt x="86080" y="30017"/>
                    <a:pt x="87953" y="30820"/>
                    <a:pt x="89290" y="32267"/>
                  </a:cubicBezTo>
                  <a:cubicBezTo>
                    <a:pt x="89271" y="32267"/>
                    <a:pt x="89251" y="32267"/>
                    <a:pt x="89231" y="32267"/>
                  </a:cubicBezTo>
                  <a:cubicBezTo>
                    <a:pt x="87362" y="32267"/>
                    <a:pt x="85595" y="33105"/>
                    <a:pt x="84353" y="34409"/>
                  </a:cubicBezTo>
                  <a:cubicBezTo>
                    <a:pt x="84443" y="32814"/>
                    <a:pt x="83851" y="31317"/>
                    <a:pt x="82866" y="30135"/>
                  </a:cubicBezTo>
                  <a:cubicBezTo>
                    <a:pt x="83291" y="30056"/>
                    <a:pt x="83719" y="30017"/>
                    <a:pt x="84144" y="30017"/>
                  </a:cubicBezTo>
                  <a:close/>
                  <a:moveTo>
                    <a:pt x="94437" y="30017"/>
                  </a:moveTo>
                  <a:cubicBezTo>
                    <a:pt x="94862" y="30017"/>
                    <a:pt x="95289" y="30056"/>
                    <a:pt x="95715" y="30135"/>
                  </a:cubicBezTo>
                  <a:cubicBezTo>
                    <a:pt x="94729" y="31317"/>
                    <a:pt x="94138" y="32814"/>
                    <a:pt x="94228" y="34409"/>
                  </a:cubicBezTo>
                  <a:cubicBezTo>
                    <a:pt x="92977" y="33105"/>
                    <a:pt x="91218" y="32267"/>
                    <a:pt x="89350" y="32267"/>
                  </a:cubicBezTo>
                  <a:cubicBezTo>
                    <a:pt x="89333" y="32267"/>
                    <a:pt x="89316" y="32267"/>
                    <a:pt x="89299" y="32267"/>
                  </a:cubicBezTo>
                  <a:lnTo>
                    <a:pt x="89299" y="32267"/>
                  </a:lnTo>
                  <a:cubicBezTo>
                    <a:pt x="90637" y="30820"/>
                    <a:pt x="92504" y="30017"/>
                    <a:pt x="94437" y="30017"/>
                  </a:cubicBezTo>
                  <a:close/>
                  <a:moveTo>
                    <a:pt x="47484" y="30107"/>
                  </a:moveTo>
                  <a:cubicBezTo>
                    <a:pt x="47908" y="30107"/>
                    <a:pt x="48336" y="30145"/>
                    <a:pt x="48762" y="30224"/>
                  </a:cubicBezTo>
                  <a:cubicBezTo>
                    <a:pt x="47767" y="31407"/>
                    <a:pt x="47185" y="32912"/>
                    <a:pt x="47275" y="34498"/>
                  </a:cubicBezTo>
                  <a:cubicBezTo>
                    <a:pt x="46024" y="33195"/>
                    <a:pt x="44256" y="32357"/>
                    <a:pt x="42396" y="32357"/>
                  </a:cubicBezTo>
                  <a:cubicBezTo>
                    <a:pt x="42377" y="32357"/>
                    <a:pt x="42357" y="32357"/>
                    <a:pt x="42337" y="32357"/>
                  </a:cubicBezTo>
                  <a:cubicBezTo>
                    <a:pt x="43675" y="30909"/>
                    <a:pt x="45548" y="30107"/>
                    <a:pt x="47484" y="30107"/>
                  </a:cubicBezTo>
                  <a:close/>
                  <a:moveTo>
                    <a:pt x="60497" y="30107"/>
                  </a:moveTo>
                  <a:cubicBezTo>
                    <a:pt x="62433" y="30107"/>
                    <a:pt x="64308" y="30911"/>
                    <a:pt x="65653" y="32366"/>
                  </a:cubicBezTo>
                  <a:lnTo>
                    <a:pt x="65653" y="32366"/>
                  </a:lnTo>
                  <a:cubicBezTo>
                    <a:pt x="65650" y="32366"/>
                    <a:pt x="65647" y="32366"/>
                    <a:pt x="65644" y="32366"/>
                  </a:cubicBezTo>
                  <a:cubicBezTo>
                    <a:pt x="65624" y="32366"/>
                    <a:pt x="65604" y="32366"/>
                    <a:pt x="65584" y="32366"/>
                  </a:cubicBezTo>
                  <a:cubicBezTo>
                    <a:pt x="63715" y="32366"/>
                    <a:pt x="61957" y="33195"/>
                    <a:pt x="60706" y="34498"/>
                  </a:cubicBezTo>
                  <a:cubicBezTo>
                    <a:pt x="60796" y="32912"/>
                    <a:pt x="60214" y="31407"/>
                    <a:pt x="59219" y="30224"/>
                  </a:cubicBezTo>
                  <a:cubicBezTo>
                    <a:pt x="59644" y="30145"/>
                    <a:pt x="60072" y="30107"/>
                    <a:pt x="60497" y="30107"/>
                  </a:cubicBezTo>
                  <a:close/>
                  <a:moveTo>
                    <a:pt x="106093" y="25399"/>
                  </a:moveTo>
                  <a:cubicBezTo>
                    <a:pt x="106554" y="25399"/>
                    <a:pt x="107019" y="25445"/>
                    <a:pt x="107480" y="25538"/>
                  </a:cubicBezTo>
                  <a:cubicBezTo>
                    <a:pt x="106477" y="26801"/>
                    <a:pt x="105930" y="28395"/>
                    <a:pt x="106136" y="30070"/>
                  </a:cubicBezTo>
                  <a:lnTo>
                    <a:pt x="106136" y="30070"/>
                  </a:lnTo>
                  <a:cubicBezTo>
                    <a:pt x="106645" y="29957"/>
                    <a:pt x="107158" y="29902"/>
                    <a:pt x="107667" y="29902"/>
                  </a:cubicBezTo>
                  <a:cubicBezTo>
                    <a:pt x="109601" y="29902"/>
                    <a:pt x="111474" y="30700"/>
                    <a:pt x="112821" y="32160"/>
                  </a:cubicBezTo>
                  <a:cubicBezTo>
                    <a:pt x="112802" y="32160"/>
                    <a:pt x="112783" y="32160"/>
                    <a:pt x="112764" y="32160"/>
                  </a:cubicBezTo>
                  <a:cubicBezTo>
                    <a:pt x="110778" y="32160"/>
                    <a:pt x="108911" y="33096"/>
                    <a:pt x="107659" y="34543"/>
                  </a:cubicBezTo>
                  <a:cubicBezTo>
                    <a:pt x="107785" y="32877"/>
                    <a:pt x="107175" y="31300"/>
                    <a:pt x="106127" y="30072"/>
                  </a:cubicBezTo>
                  <a:cubicBezTo>
                    <a:pt x="106130" y="30071"/>
                    <a:pt x="106132" y="30071"/>
                    <a:pt x="106134" y="30070"/>
                  </a:cubicBezTo>
                  <a:lnTo>
                    <a:pt x="106134" y="30070"/>
                  </a:lnTo>
                  <a:lnTo>
                    <a:pt x="106127" y="30063"/>
                  </a:lnTo>
                  <a:cubicBezTo>
                    <a:pt x="104875" y="28607"/>
                    <a:pt x="102990" y="27652"/>
                    <a:pt x="100995" y="27652"/>
                  </a:cubicBezTo>
                  <a:cubicBezTo>
                    <a:pt x="100979" y="27652"/>
                    <a:pt x="100964" y="27652"/>
                    <a:pt x="100948" y="27653"/>
                  </a:cubicBezTo>
                  <a:lnTo>
                    <a:pt x="100948" y="27653"/>
                  </a:lnTo>
                  <a:cubicBezTo>
                    <a:pt x="102286" y="26199"/>
                    <a:pt x="104161" y="25399"/>
                    <a:pt x="106093" y="25399"/>
                  </a:cubicBezTo>
                  <a:close/>
                  <a:moveTo>
                    <a:pt x="13651" y="30209"/>
                  </a:moveTo>
                  <a:cubicBezTo>
                    <a:pt x="15587" y="30209"/>
                    <a:pt x="17458" y="31009"/>
                    <a:pt x="18799" y="32455"/>
                  </a:cubicBezTo>
                  <a:lnTo>
                    <a:pt x="18799" y="32455"/>
                  </a:lnTo>
                  <a:cubicBezTo>
                    <a:pt x="18788" y="32455"/>
                    <a:pt x="18777" y="32455"/>
                    <a:pt x="18766" y="32455"/>
                  </a:cubicBezTo>
                  <a:cubicBezTo>
                    <a:pt x="16897" y="32455"/>
                    <a:pt x="15129" y="33294"/>
                    <a:pt x="13888" y="34597"/>
                  </a:cubicBezTo>
                  <a:cubicBezTo>
                    <a:pt x="13968" y="33002"/>
                    <a:pt x="13386" y="31497"/>
                    <a:pt x="12391" y="30323"/>
                  </a:cubicBezTo>
                  <a:cubicBezTo>
                    <a:pt x="12811" y="30247"/>
                    <a:pt x="13233" y="30209"/>
                    <a:pt x="13651" y="30209"/>
                  </a:cubicBezTo>
                  <a:close/>
                  <a:moveTo>
                    <a:pt x="23971" y="30205"/>
                  </a:moveTo>
                  <a:cubicBezTo>
                    <a:pt x="24396" y="30205"/>
                    <a:pt x="24824" y="30244"/>
                    <a:pt x="25250" y="30323"/>
                  </a:cubicBezTo>
                  <a:cubicBezTo>
                    <a:pt x="24255" y="31497"/>
                    <a:pt x="23673" y="33002"/>
                    <a:pt x="23753" y="34597"/>
                  </a:cubicBezTo>
                  <a:cubicBezTo>
                    <a:pt x="22512" y="33294"/>
                    <a:pt x="20744" y="32455"/>
                    <a:pt x="18884" y="32455"/>
                  </a:cubicBezTo>
                  <a:cubicBezTo>
                    <a:pt x="18864" y="32455"/>
                    <a:pt x="18845" y="32455"/>
                    <a:pt x="18825" y="32455"/>
                  </a:cubicBezTo>
                  <a:cubicBezTo>
                    <a:pt x="20162" y="31008"/>
                    <a:pt x="22036" y="30205"/>
                    <a:pt x="23971" y="30205"/>
                  </a:cubicBezTo>
                  <a:close/>
                  <a:moveTo>
                    <a:pt x="35606" y="25605"/>
                  </a:moveTo>
                  <a:cubicBezTo>
                    <a:pt x="36068" y="25605"/>
                    <a:pt x="36534" y="25651"/>
                    <a:pt x="36997" y="25744"/>
                  </a:cubicBezTo>
                  <a:cubicBezTo>
                    <a:pt x="35993" y="26999"/>
                    <a:pt x="35438" y="28593"/>
                    <a:pt x="35644" y="30269"/>
                  </a:cubicBezTo>
                  <a:cubicBezTo>
                    <a:pt x="36150" y="30158"/>
                    <a:pt x="36661" y="30103"/>
                    <a:pt x="37168" y="30103"/>
                  </a:cubicBezTo>
                  <a:cubicBezTo>
                    <a:pt x="39104" y="30103"/>
                    <a:pt x="40980" y="30899"/>
                    <a:pt x="42329" y="32357"/>
                  </a:cubicBezTo>
                  <a:lnTo>
                    <a:pt x="42329" y="32357"/>
                  </a:lnTo>
                  <a:cubicBezTo>
                    <a:pt x="42313" y="32357"/>
                    <a:pt x="42297" y="32357"/>
                    <a:pt x="42282" y="32357"/>
                  </a:cubicBezTo>
                  <a:cubicBezTo>
                    <a:pt x="40295" y="32357"/>
                    <a:pt x="38428" y="33302"/>
                    <a:pt x="37176" y="34749"/>
                  </a:cubicBezTo>
                  <a:cubicBezTo>
                    <a:pt x="37302" y="33074"/>
                    <a:pt x="36692" y="31497"/>
                    <a:pt x="35644" y="30269"/>
                  </a:cubicBezTo>
                  <a:cubicBezTo>
                    <a:pt x="34392" y="28813"/>
                    <a:pt x="32507" y="27858"/>
                    <a:pt x="30511" y="27858"/>
                  </a:cubicBezTo>
                  <a:cubicBezTo>
                    <a:pt x="30496" y="27858"/>
                    <a:pt x="30480" y="27859"/>
                    <a:pt x="30465" y="27859"/>
                  </a:cubicBezTo>
                  <a:lnTo>
                    <a:pt x="30465" y="27859"/>
                  </a:lnTo>
                  <a:cubicBezTo>
                    <a:pt x="31803" y="26405"/>
                    <a:pt x="33672" y="25605"/>
                    <a:pt x="35606" y="25605"/>
                  </a:cubicBezTo>
                  <a:close/>
                  <a:moveTo>
                    <a:pt x="124475" y="28056"/>
                  </a:moveTo>
                  <a:cubicBezTo>
                    <a:pt x="127650" y="28056"/>
                    <a:pt x="130827" y="30135"/>
                    <a:pt x="130867" y="34292"/>
                  </a:cubicBezTo>
                  <a:cubicBezTo>
                    <a:pt x="130389" y="34187"/>
                    <a:pt x="129906" y="34136"/>
                    <a:pt x="129427" y="34136"/>
                  </a:cubicBezTo>
                  <a:cubicBezTo>
                    <a:pt x="127574" y="34136"/>
                    <a:pt x="125776" y="34904"/>
                    <a:pt x="124487" y="36299"/>
                  </a:cubicBezTo>
                  <a:cubicBezTo>
                    <a:pt x="123213" y="34927"/>
                    <a:pt x="121434" y="34140"/>
                    <a:pt x="119564" y="34140"/>
                  </a:cubicBezTo>
                  <a:cubicBezTo>
                    <a:pt x="119553" y="34140"/>
                    <a:pt x="119543" y="34140"/>
                    <a:pt x="119532" y="34140"/>
                  </a:cubicBezTo>
                  <a:cubicBezTo>
                    <a:pt x="119048" y="34140"/>
                    <a:pt x="118564" y="34185"/>
                    <a:pt x="118089" y="34292"/>
                  </a:cubicBezTo>
                  <a:cubicBezTo>
                    <a:pt x="118125" y="30135"/>
                    <a:pt x="121299" y="28056"/>
                    <a:pt x="124475" y="28056"/>
                  </a:cubicBezTo>
                  <a:close/>
                  <a:moveTo>
                    <a:pt x="100943" y="28163"/>
                  </a:moveTo>
                  <a:cubicBezTo>
                    <a:pt x="104120" y="28163"/>
                    <a:pt x="107296" y="30242"/>
                    <a:pt x="107337" y="34400"/>
                  </a:cubicBezTo>
                  <a:cubicBezTo>
                    <a:pt x="106858" y="34295"/>
                    <a:pt x="106375" y="34244"/>
                    <a:pt x="105896" y="34244"/>
                  </a:cubicBezTo>
                  <a:cubicBezTo>
                    <a:pt x="104045" y="34244"/>
                    <a:pt x="102248" y="35008"/>
                    <a:pt x="100952" y="36393"/>
                  </a:cubicBezTo>
                  <a:lnTo>
                    <a:pt x="100952" y="36393"/>
                  </a:lnTo>
                  <a:cubicBezTo>
                    <a:pt x="99679" y="35024"/>
                    <a:pt x="97893" y="34247"/>
                    <a:pt x="96025" y="34247"/>
                  </a:cubicBezTo>
                  <a:cubicBezTo>
                    <a:pt x="96014" y="34247"/>
                    <a:pt x="96004" y="34247"/>
                    <a:pt x="95993" y="34248"/>
                  </a:cubicBezTo>
                  <a:cubicBezTo>
                    <a:pt x="95509" y="34248"/>
                    <a:pt x="95025" y="34292"/>
                    <a:pt x="94550" y="34400"/>
                  </a:cubicBezTo>
                  <a:cubicBezTo>
                    <a:pt x="94590" y="30242"/>
                    <a:pt x="97767" y="28163"/>
                    <a:pt x="100943" y="28163"/>
                  </a:cubicBezTo>
                  <a:close/>
                  <a:moveTo>
                    <a:pt x="77631" y="28160"/>
                  </a:moveTo>
                  <a:cubicBezTo>
                    <a:pt x="80803" y="28160"/>
                    <a:pt x="83975" y="30235"/>
                    <a:pt x="84021" y="34387"/>
                  </a:cubicBezTo>
                  <a:lnTo>
                    <a:pt x="84021" y="34387"/>
                  </a:lnTo>
                  <a:cubicBezTo>
                    <a:pt x="83552" y="34288"/>
                    <a:pt x="83080" y="34239"/>
                    <a:pt x="82612" y="34239"/>
                  </a:cubicBezTo>
                  <a:cubicBezTo>
                    <a:pt x="80751" y="34239"/>
                    <a:pt x="78950" y="35006"/>
                    <a:pt x="77651" y="36398"/>
                  </a:cubicBezTo>
                  <a:cubicBezTo>
                    <a:pt x="76377" y="35026"/>
                    <a:pt x="74589" y="34247"/>
                    <a:pt x="72710" y="34247"/>
                  </a:cubicBezTo>
                  <a:cubicBezTo>
                    <a:pt x="72699" y="34247"/>
                    <a:pt x="72688" y="34247"/>
                    <a:pt x="72678" y="34248"/>
                  </a:cubicBezTo>
                  <a:cubicBezTo>
                    <a:pt x="72194" y="34248"/>
                    <a:pt x="71710" y="34292"/>
                    <a:pt x="71235" y="34400"/>
                  </a:cubicBezTo>
                  <a:cubicBezTo>
                    <a:pt x="71275" y="30241"/>
                    <a:pt x="74454" y="28160"/>
                    <a:pt x="77631" y="28160"/>
                  </a:cubicBezTo>
                  <a:close/>
                  <a:moveTo>
                    <a:pt x="53992" y="28260"/>
                  </a:moveTo>
                  <a:cubicBezTo>
                    <a:pt x="57167" y="28260"/>
                    <a:pt x="60343" y="30336"/>
                    <a:pt x="60384" y="34488"/>
                  </a:cubicBezTo>
                  <a:lnTo>
                    <a:pt x="60384" y="34488"/>
                  </a:lnTo>
                  <a:cubicBezTo>
                    <a:pt x="59912" y="34387"/>
                    <a:pt x="59436" y="34338"/>
                    <a:pt x="58965" y="34338"/>
                  </a:cubicBezTo>
                  <a:cubicBezTo>
                    <a:pt x="57104" y="34338"/>
                    <a:pt x="55304" y="35104"/>
                    <a:pt x="54004" y="36497"/>
                  </a:cubicBezTo>
                  <a:cubicBezTo>
                    <a:pt x="52723" y="35117"/>
                    <a:pt x="50931" y="34337"/>
                    <a:pt x="49049" y="34337"/>
                  </a:cubicBezTo>
                  <a:cubicBezTo>
                    <a:pt x="48565" y="34337"/>
                    <a:pt x="48081" y="34391"/>
                    <a:pt x="47606" y="34489"/>
                  </a:cubicBezTo>
                  <a:cubicBezTo>
                    <a:pt x="47642" y="30336"/>
                    <a:pt x="50816" y="28260"/>
                    <a:pt x="53992" y="28260"/>
                  </a:cubicBezTo>
                  <a:close/>
                  <a:moveTo>
                    <a:pt x="7166" y="28348"/>
                  </a:moveTo>
                  <a:cubicBezTo>
                    <a:pt x="10341" y="28348"/>
                    <a:pt x="13516" y="30427"/>
                    <a:pt x="13556" y="34588"/>
                  </a:cubicBezTo>
                  <a:cubicBezTo>
                    <a:pt x="13083" y="34486"/>
                    <a:pt x="12605" y="34436"/>
                    <a:pt x="12131" y="34436"/>
                  </a:cubicBezTo>
                  <a:cubicBezTo>
                    <a:pt x="10273" y="34436"/>
                    <a:pt x="8469" y="35201"/>
                    <a:pt x="7176" y="36586"/>
                  </a:cubicBezTo>
                  <a:cubicBezTo>
                    <a:pt x="5893" y="35223"/>
                    <a:pt x="4106" y="34445"/>
                    <a:pt x="2227" y="34445"/>
                  </a:cubicBezTo>
                  <a:cubicBezTo>
                    <a:pt x="2216" y="34445"/>
                    <a:pt x="2205" y="34445"/>
                    <a:pt x="2194" y="34445"/>
                  </a:cubicBezTo>
                  <a:lnTo>
                    <a:pt x="2212" y="34427"/>
                  </a:lnTo>
                  <a:cubicBezTo>
                    <a:pt x="1728" y="34427"/>
                    <a:pt x="1245" y="34481"/>
                    <a:pt x="770" y="34588"/>
                  </a:cubicBezTo>
                  <a:cubicBezTo>
                    <a:pt x="810" y="30429"/>
                    <a:pt x="3988" y="28348"/>
                    <a:pt x="7166" y="28348"/>
                  </a:cubicBezTo>
                  <a:close/>
                  <a:moveTo>
                    <a:pt x="30465" y="28364"/>
                  </a:moveTo>
                  <a:cubicBezTo>
                    <a:pt x="33638" y="28364"/>
                    <a:pt x="36811" y="30439"/>
                    <a:pt x="36854" y="34593"/>
                  </a:cubicBezTo>
                  <a:lnTo>
                    <a:pt x="36854" y="34593"/>
                  </a:lnTo>
                  <a:cubicBezTo>
                    <a:pt x="36384" y="34494"/>
                    <a:pt x="35912" y="34445"/>
                    <a:pt x="35443" y="34445"/>
                  </a:cubicBezTo>
                  <a:cubicBezTo>
                    <a:pt x="33580" y="34445"/>
                    <a:pt x="31775" y="35212"/>
                    <a:pt x="30483" y="36604"/>
                  </a:cubicBezTo>
                  <a:cubicBezTo>
                    <a:pt x="29201" y="35224"/>
                    <a:pt x="27409" y="34445"/>
                    <a:pt x="25528" y="34445"/>
                  </a:cubicBezTo>
                  <a:cubicBezTo>
                    <a:pt x="25044" y="34445"/>
                    <a:pt x="24560" y="34498"/>
                    <a:pt x="24085" y="34597"/>
                  </a:cubicBezTo>
                  <a:cubicBezTo>
                    <a:pt x="24116" y="30443"/>
                    <a:pt x="27290" y="28364"/>
                    <a:pt x="30465" y="28364"/>
                  </a:cubicBezTo>
                  <a:close/>
                  <a:moveTo>
                    <a:pt x="119327" y="34515"/>
                  </a:moveTo>
                  <a:cubicBezTo>
                    <a:pt x="121267" y="34515"/>
                    <a:pt x="123141" y="35318"/>
                    <a:pt x="124478" y="36765"/>
                  </a:cubicBezTo>
                  <a:cubicBezTo>
                    <a:pt x="124458" y="36765"/>
                    <a:pt x="124439" y="36765"/>
                    <a:pt x="124419" y="36765"/>
                  </a:cubicBezTo>
                  <a:cubicBezTo>
                    <a:pt x="122550" y="36765"/>
                    <a:pt x="120782" y="37604"/>
                    <a:pt x="119541" y="38907"/>
                  </a:cubicBezTo>
                  <a:cubicBezTo>
                    <a:pt x="119622" y="37312"/>
                    <a:pt x="119039" y="35816"/>
                    <a:pt x="118045" y="34633"/>
                  </a:cubicBezTo>
                  <a:cubicBezTo>
                    <a:pt x="118472" y="34554"/>
                    <a:pt x="118901" y="34515"/>
                    <a:pt x="119327" y="34515"/>
                  </a:cubicBezTo>
                  <a:close/>
                  <a:moveTo>
                    <a:pt x="129624" y="34515"/>
                  </a:moveTo>
                  <a:cubicBezTo>
                    <a:pt x="130049" y="34515"/>
                    <a:pt x="130477" y="34554"/>
                    <a:pt x="130903" y="34633"/>
                  </a:cubicBezTo>
                  <a:cubicBezTo>
                    <a:pt x="129908" y="35816"/>
                    <a:pt x="129326" y="37312"/>
                    <a:pt x="129415" y="38907"/>
                  </a:cubicBezTo>
                  <a:cubicBezTo>
                    <a:pt x="128165" y="37604"/>
                    <a:pt x="126397" y="36765"/>
                    <a:pt x="124537" y="36765"/>
                  </a:cubicBezTo>
                  <a:cubicBezTo>
                    <a:pt x="124517" y="36765"/>
                    <a:pt x="124498" y="36765"/>
                    <a:pt x="124478" y="36765"/>
                  </a:cubicBezTo>
                  <a:cubicBezTo>
                    <a:pt x="125815" y="35318"/>
                    <a:pt x="127689" y="34515"/>
                    <a:pt x="129624" y="34515"/>
                  </a:cubicBezTo>
                  <a:close/>
                  <a:moveTo>
                    <a:pt x="82770" y="34620"/>
                  </a:moveTo>
                  <a:cubicBezTo>
                    <a:pt x="83198" y="34620"/>
                    <a:pt x="83629" y="34660"/>
                    <a:pt x="84057" y="34740"/>
                  </a:cubicBezTo>
                  <a:cubicBezTo>
                    <a:pt x="83556" y="35341"/>
                    <a:pt x="83152" y="36031"/>
                    <a:pt x="82893" y="36765"/>
                  </a:cubicBezTo>
                  <a:lnTo>
                    <a:pt x="82875" y="36765"/>
                  </a:lnTo>
                  <a:cubicBezTo>
                    <a:pt x="82633" y="37473"/>
                    <a:pt x="82534" y="38208"/>
                    <a:pt x="82570" y="38952"/>
                  </a:cubicBezTo>
                  <a:cubicBezTo>
                    <a:pt x="81324" y="37644"/>
                    <a:pt x="79559" y="36810"/>
                    <a:pt x="77695" y="36810"/>
                  </a:cubicBezTo>
                  <a:cubicBezTo>
                    <a:pt x="79026" y="35399"/>
                    <a:pt x="80871" y="34620"/>
                    <a:pt x="82770" y="34620"/>
                  </a:cubicBezTo>
                  <a:close/>
                  <a:moveTo>
                    <a:pt x="95806" y="34620"/>
                  </a:moveTo>
                  <a:cubicBezTo>
                    <a:pt x="97710" y="34620"/>
                    <a:pt x="99556" y="35399"/>
                    <a:pt x="100894" y="36810"/>
                  </a:cubicBezTo>
                  <a:cubicBezTo>
                    <a:pt x="99021" y="36810"/>
                    <a:pt x="97256" y="37644"/>
                    <a:pt x="96011" y="38952"/>
                  </a:cubicBezTo>
                  <a:cubicBezTo>
                    <a:pt x="96047" y="38208"/>
                    <a:pt x="95948" y="37473"/>
                    <a:pt x="95706" y="36765"/>
                  </a:cubicBezTo>
                  <a:lnTo>
                    <a:pt x="95679" y="36765"/>
                  </a:lnTo>
                  <a:cubicBezTo>
                    <a:pt x="95419" y="36031"/>
                    <a:pt x="95025" y="35341"/>
                    <a:pt x="94514" y="34740"/>
                  </a:cubicBezTo>
                  <a:cubicBezTo>
                    <a:pt x="94944" y="34660"/>
                    <a:pt x="95377" y="34620"/>
                    <a:pt x="95806" y="34620"/>
                  </a:cubicBezTo>
                  <a:close/>
                  <a:moveTo>
                    <a:pt x="59142" y="34720"/>
                  </a:moveTo>
                  <a:cubicBezTo>
                    <a:pt x="59570" y="34720"/>
                    <a:pt x="60000" y="34759"/>
                    <a:pt x="60429" y="34839"/>
                  </a:cubicBezTo>
                  <a:cubicBezTo>
                    <a:pt x="59434" y="36022"/>
                    <a:pt x="58852" y="37518"/>
                    <a:pt x="58941" y="39113"/>
                  </a:cubicBezTo>
                  <a:cubicBezTo>
                    <a:pt x="57691" y="37810"/>
                    <a:pt x="55923" y="36971"/>
                    <a:pt x="54063" y="36971"/>
                  </a:cubicBezTo>
                  <a:cubicBezTo>
                    <a:pt x="54043" y="36971"/>
                    <a:pt x="54024" y="36971"/>
                    <a:pt x="54004" y="36972"/>
                  </a:cubicBezTo>
                  <a:cubicBezTo>
                    <a:pt x="53984" y="36971"/>
                    <a:pt x="53964" y="36971"/>
                    <a:pt x="53945" y="36971"/>
                  </a:cubicBezTo>
                  <a:cubicBezTo>
                    <a:pt x="52076" y="36971"/>
                    <a:pt x="50308" y="37810"/>
                    <a:pt x="49067" y="39113"/>
                  </a:cubicBezTo>
                  <a:cubicBezTo>
                    <a:pt x="49147" y="37518"/>
                    <a:pt x="48565" y="36022"/>
                    <a:pt x="47579" y="34839"/>
                  </a:cubicBezTo>
                  <a:cubicBezTo>
                    <a:pt x="48004" y="34760"/>
                    <a:pt x="48431" y="34721"/>
                    <a:pt x="48855" y="34721"/>
                  </a:cubicBezTo>
                  <a:cubicBezTo>
                    <a:pt x="50785" y="34721"/>
                    <a:pt x="52658" y="35523"/>
                    <a:pt x="53995" y="36963"/>
                  </a:cubicBezTo>
                  <a:lnTo>
                    <a:pt x="54004" y="36963"/>
                  </a:lnTo>
                  <a:cubicBezTo>
                    <a:pt x="55339" y="35517"/>
                    <a:pt x="57210" y="34720"/>
                    <a:pt x="59142" y="34720"/>
                  </a:cubicBezTo>
                  <a:close/>
                  <a:moveTo>
                    <a:pt x="12301" y="34821"/>
                  </a:moveTo>
                  <a:cubicBezTo>
                    <a:pt x="12724" y="34821"/>
                    <a:pt x="13150" y="34859"/>
                    <a:pt x="13574" y="34938"/>
                  </a:cubicBezTo>
                  <a:cubicBezTo>
                    <a:pt x="13063" y="35538"/>
                    <a:pt x="12669" y="36228"/>
                    <a:pt x="12409" y="36972"/>
                  </a:cubicBezTo>
                  <a:lnTo>
                    <a:pt x="12382" y="36972"/>
                  </a:lnTo>
                  <a:cubicBezTo>
                    <a:pt x="12141" y="37670"/>
                    <a:pt x="12042" y="38414"/>
                    <a:pt x="12087" y="39149"/>
                  </a:cubicBezTo>
                  <a:cubicBezTo>
                    <a:pt x="10841" y="37850"/>
                    <a:pt x="9076" y="37007"/>
                    <a:pt x="7212" y="37007"/>
                  </a:cubicBezTo>
                  <a:cubicBezTo>
                    <a:pt x="8547" y="35599"/>
                    <a:pt x="10392" y="34821"/>
                    <a:pt x="12301" y="34821"/>
                  </a:cubicBezTo>
                  <a:close/>
                  <a:moveTo>
                    <a:pt x="25305" y="34821"/>
                  </a:moveTo>
                  <a:cubicBezTo>
                    <a:pt x="27216" y="34821"/>
                    <a:pt x="29067" y="35599"/>
                    <a:pt x="30402" y="37007"/>
                  </a:cubicBezTo>
                  <a:cubicBezTo>
                    <a:pt x="28538" y="37007"/>
                    <a:pt x="26764" y="37841"/>
                    <a:pt x="25519" y="39149"/>
                  </a:cubicBezTo>
                  <a:cubicBezTo>
                    <a:pt x="25563" y="38414"/>
                    <a:pt x="25456" y="37670"/>
                    <a:pt x="25223" y="36972"/>
                  </a:cubicBezTo>
                  <a:lnTo>
                    <a:pt x="25196" y="36972"/>
                  </a:lnTo>
                  <a:cubicBezTo>
                    <a:pt x="24936" y="36228"/>
                    <a:pt x="24542" y="35538"/>
                    <a:pt x="24031" y="34938"/>
                  </a:cubicBezTo>
                  <a:cubicBezTo>
                    <a:pt x="24455" y="34859"/>
                    <a:pt x="24882" y="34821"/>
                    <a:pt x="25305" y="34821"/>
                  </a:cubicBezTo>
                  <a:close/>
                  <a:moveTo>
                    <a:pt x="106096" y="34617"/>
                  </a:moveTo>
                  <a:cubicBezTo>
                    <a:pt x="106559" y="34617"/>
                    <a:pt x="107026" y="34664"/>
                    <a:pt x="107489" y="34758"/>
                  </a:cubicBezTo>
                  <a:cubicBezTo>
                    <a:pt x="106495" y="35995"/>
                    <a:pt x="105948" y="37563"/>
                    <a:pt x="106127" y="39212"/>
                  </a:cubicBezTo>
                  <a:cubicBezTo>
                    <a:pt x="104873" y="37760"/>
                    <a:pt x="103000" y="36810"/>
                    <a:pt x="101011" y="36810"/>
                  </a:cubicBezTo>
                  <a:cubicBezTo>
                    <a:pt x="102344" y="35398"/>
                    <a:pt x="104192" y="34617"/>
                    <a:pt x="106096" y="34617"/>
                  </a:cubicBezTo>
                  <a:close/>
                  <a:moveTo>
                    <a:pt x="70794" y="30109"/>
                  </a:moveTo>
                  <a:cubicBezTo>
                    <a:pt x="71289" y="30109"/>
                    <a:pt x="71788" y="30161"/>
                    <a:pt x="72283" y="30269"/>
                  </a:cubicBezTo>
                  <a:cubicBezTo>
                    <a:pt x="71289" y="31524"/>
                    <a:pt x="70742" y="33110"/>
                    <a:pt x="70939" y="34785"/>
                  </a:cubicBezTo>
                  <a:lnTo>
                    <a:pt x="70957" y="34785"/>
                  </a:lnTo>
                  <a:cubicBezTo>
                    <a:pt x="71462" y="34672"/>
                    <a:pt x="71973" y="34617"/>
                    <a:pt x="72479" y="34617"/>
                  </a:cubicBezTo>
                  <a:cubicBezTo>
                    <a:pt x="74381" y="34617"/>
                    <a:pt x="76233" y="35395"/>
                    <a:pt x="77570" y="36810"/>
                  </a:cubicBezTo>
                  <a:cubicBezTo>
                    <a:pt x="75527" y="36810"/>
                    <a:pt x="73601" y="37814"/>
                    <a:pt x="72346" y="39337"/>
                  </a:cubicBezTo>
                  <a:cubicBezTo>
                    <a:pt x="72694" y="35639"/>
                    <a:pt x="69398" y="32366"/>
                    <a:pt x="65704" y="32366"/>
                  </a:cubicBezTo>
                  <a:cubicBezTo>
                    <a:pt x="65687" y="32366"/>
                    <a:pt x="65670" y="32366"/>
                    <a:pt x="65653" y="32366"/>
                  </a:cubicBezTo>
                  <a:lnTo>
                    <a:pt x="65653" y="32366"/>
                  </a:lnTo>
                  <a:cubicBezTo>
                    <a:pt x="66994" y="30911"/>
                    <a:pt x="68863" y="30109"/>
                    <a:pt x="70794" y="30109"/>
                  </a:cubicBezTo>
                  <a:close/>
                  <a:moveTo>
                    <a:pt x="35613" y="34809"/>
                  </a:moveTo>
                  <a:cubicBezTo>
                    <a:pt x="36073" y="34809"/>
                    <a:pt x="36537" y="34854"/>
                    <a:pt x="36997" y="34946"/>
                  </a:cubicBezTo>
                  <a:cubicBezTo>
                    <a:pt x="36013" y="36189"/>
                    <a:pt x="35458" y="37762"/>
                    <a:pt x="35634" y="39407"/>
                  </a:cubicBezTo>
                  <a:lnTo>
                    <a:pt x="35634" y="39407"/>
                  </a:lnTo>
                  <a:cubicBezTo>
                    <a:pt x="34388" y="37948"/>
                    <a:pt x="32507" y="36998"/>
                    <a:pt x="30519" y="36998"/>
                  </a:cubicBezTo>
                  <a:cubicBezTo>
                    <a:pt x="31861" y="35584"/>
                    <a:pt x="33709" y="34809"/>
                    <a:pt x="35613" y="34809"/>
                  </a:cubicBezTo>
                  <a:close/>
                  <a:moveTo>
                    <a:pt x="136132" y="32662"/>
                  </a:moveTo>
                  <a:cubicBezTo>
                    <a:pt x="139308" y="32662"/>
                    <a:pt x="142484" y="34740"/>
                    <a:pt x="142525" y="38898"/>
                  </a:cubicBezTo>
                  <a:cubicBezTo>
                    <a:pt x="142046" y="38793"/>
                    <a:pt x="141563" y="38742"/>
                    <a:pt x="141084" y="38742"/>
                  </a:cubicBezTo>
                  <a:cubicBezTo>
                    <a:pt x="139231" y="38742"/>
                    <a:pt x="137433" y="39508"/>
                    <a:pt x="136145" y="40896"/>
                  </a:cubicBezTo>
                  <a:cubicBezTo>
                    <a:pt x="134863" y="39525"/>
                    <a:pt x="133071" y="38737"/>
                    <a:pt x="131190" y="38737"/>
                  </a:cubicBezTo>
                  <a:cubicBezTo>
                    <a:pt x="130706" y="38737"/>
                    <a:pt x="130222" y="38791"/>
                    <a:pt x="129747" y="38898"/>
                  </a:cubicBezTo>
                  <a:cubicBezTo>
                    <a:pt x="129783" y="34740"/>
                    <a:pt x="132957" y="32662"/>
                    <a:pt x="136132" y="32662"/>
                  </a:cubicBezTo>
                  <a:close/>
                  <a:moveTo>
                    <a:pt x="112818" y="32662"/>
                  </a:moveTo>
                  <a:cubicBezTo>
                    <a:pt x="115995" y="32662"/>
                    <a:pt x="119174" y="34740"/>
                    <a:pt x="119218" y="38898"/>
                  </a:cubicBezTo>
                  <a:cubicBezTo>
                    <a:pt x="118738" y="38793"/>
                    <a:pt x="118254" y="38742"/>
                    <a:pt x="117774" y="38742"/>
                  </a:cubicBezTo>
                  <a:cubicBezTo>
                    <a:pt x="115916" y="38742"/>
                    <a:pt x="114117" y="39510"/>
                    <a:pt x="112821" y="40905"/>
                  </a:cubicBezTo>
                  <a:cubicBezTo>
                    <a:pt x="111548" y="39525"/>
                    <a:pt x="109756" y="38746"/>
                    <a:pt x="107874" y="38746"/>
                  </a:cubicBezTo>
                  <a:cubicBezTo>
                    <a:pt x="107391" y="38746"/>
                    <a:pt x="106907" y="38791"/>
                    <a:pt x="106432" y="38898"/>
                  </a:cubicBezTo>
                  <a:cubicBezTo>
                    <a:pt x="106468" y="34740"/>
                    <a:pt x="109642" y="32662"/>
                    <a:pt x="112818" y="32662"/>
                  </a:cubicBezTo>
                  <a:close/>
                  <a:moveTo>
                    <a:pt x="89290" y="32762"/>
                  </a:moveTo>
                  <a:cubicBezTo>
                    <a:pt x="91871" y="32762"/>
                    <a:pt x="94452" y="34136"/>
                    <a:pt x="95348" y="36882"/>
                  </a:cubicBezTo>
                  <a:lnTo>
                    <a:pt x="95375" y="36882"/>
                  </a:lnTo>
                  <a:cubicBezTo>
                    <a:pt x="95572" y="37545"/>
                    <a:pt x="95679" y="38235"/>
                    <a:pt x="95688" y="38934"/>
                  </a:cubicBezTo>
                  <a:cubicBezTo>
                    <a:pt x="95213" y="38832"/>
                    <a:pt x="94735" y="38782"/>
                    <a:pt x="94260" y="38782"/>
                  </a:cubicBezTo>
                  <a:cubicBezTo>
                    <a:pt x="92399" y="38782"/>
                    <a:pt x="90599" y="39549"/>
                    <a:pt x="89299" y="40941"/>
                  </a:cubicBezTo>
                  <a:cubicBezTo>
                    <a:pt x="88018" y="39561"/>
                    <a:pt x="86226" y="38782"/>
                    <a:pt x="84344" y="38782"/>
                  </a:cubicBezTo>
                  <a:cubicBezTo>
                    <a:pt x="83860" y="38782"/>
                    <a:pt x="83376" y="38835"/>
                    <a:pt x="82902" y="38934"/>
                  </a:cubicBezTo>
                  <a:cubicBezTo>
                    <a:pt x="82902" y="38235"/>
                    <a:pt x="83009" y="37545"/>
                    <a:pt x="83215" y="36882"/>
                  </a:cubicBezTo>
                  <a:lnTo>
                    <a:pt x="83233" y="36882"/>
                  </a:lnTo>
                  <a:cubicBezTo>
                    <a:pt x="84129" y="34136"/>
                    <a:pt x="86710" y="32762"/>
                    <a:pt x="89290" y="32762"/>
                  </a:cubicBezTo>
                  <a:close/>
                  <a:moveTo>
                    <a:pt x="42338" y="32863"/>
                  </a:moveTo>
                  <a:cubicBezTo>
                    <a:pt x="45512" y="32863"/>
                    <a:pt x="48684" y="34938"/>
                    <a:pt x="48726" y="39091"/>
                  </a:cubicBezTo>
                  <a:lnTo>
                    <a:pt x="48726" y="39091"/>
                  </a:lnTo>
                  <a:cubicBezTo>
                    <a:pt x="48257" y="38992"/>
                    <a:pt x="47785" y="38943"/>
                    <a:pt x="47316" y="38943"/>
                  </a:cubicBezTo>
                  <a:cubicBezTo>
                    <a:pt x="45455" y="38943"/>
                    <a:pt x="43655" y="39710"/>
                    <a:pt x="42355" y="41102"/>
                  </a:cubicBezTo>
                  <a:cubicBezTo>
                    <a:pt x="41081" y="39730"/>
                    <a:pt x="39293" y="38952"/>
                    <a:pt x="37414" y="38952"/>
                  </a:cubicBezTo>
                  <a:cubicBezTo>
                    <a:pt x="37404" y="38952"/>
                    <a:pt x="37393" y="38952"/>
                    <a:pt x="37382" y="38952"/>
                  </a:cubicBezTo>
                  <a:cubicBezTo>
                    <a:pt x="36898" y="38952"/>
                    <a:pt x="36415" y="38997"/>
                    <a:pt x="35940" y="39104"/>
                  </a:cubicBezTo>
                  <a:cubicBezTo>
                    <a:pt x="35980" y="34944"/>
                    <a:pt x="39160" y="32863"/>
                    <a:pt x="42338" y="32863"/>
                  </a:cubicBezTo>
                  <a:close/>
                  <a:moveTo>
                    <a:pt x="65648" y="32868"/>
                  </a:moveTo>
                  <a:cubicBezTo>
                    <a:pt x="68825" y="32868"/>
                    <a:pt x="72001" y="34946"/>
                    <a:pt x="72041" y="39104"/>
                  </a:cubicBezTo>
                  <a:cubicBezTo>
                    <a:pt x="71563" y="38999"/>
                    <a:pt x="71081" y="38948"/>
                    <a:pt x="70602" y="38948"/>
                  </a:cubicBezTo>
                  <a:cubicBezTo>
                    <a:pt x="68748" y="38948"/>
                    <a:pt x="66949" y="39716"/>
                    <a:pt x="65653" y="41111"/>
                  </a:cubicBezTo>
                  <a:cubicBezTo>
                    <a:pt x="64371" y="39731"/>
                    <a:pt x="62579" y="38952"/>
                    <a:pt x="60697" y="38952"/>
                  </a:cubicBezTo>
                  <a:cubicBezTo>
                    <a:pt x="60214" y="38952"/>
                    <a:pt x="59730" y="38997"/>
                    <a:pt x="59255" y="39104"/>
                  </a:cubicBezTo>
                  <a:cubicBezTo>
                    <a:pt x="59295" y="34946"/>
                    <a:pt x="62472" y="32868"/>
                    <a:pt x="65648" y="32868"/>
                  </a:cubicBezTo>
                  <a:close/>
                  <a:moveTo>
                    <a:pt x="18803" y="32968"/>
                  </a:moveTo>
                  <a:cubicBezTo>
                    <a:pt x="21386" y="32968"/>
                    <a:pt x="23968" y="34342"/>
                    <a:pt x="24864" y="37088"/>
                  </a:cubicBezTo>
                  <a:lnTo>
                    <a:pt x="24882" y="37088"/>
                  </a:lnTo>
                  <a:cubicBezTo>
                    <a:pt x="25088" y="37751"/>
                    <a:pt x="25196" y="38441"/>
                    <a:pt x="25196" y="39140"/>
                  </a:cubicBezTo>
                  <a:cubicBezTo>
                    <a:pt x="24723" y="39038"/>
                    <a:pt x="24246" y="38988"/>
                    <a:pt x="23772" y="38988"/>
                  </a:cubicBezTo>
                  <a:cubicBezTo>
                    <a:pt x="21913" y="38988"/>
                    <a:pt x="20107" y="39755"/>
                    <a:pt x="18807" y="41147"/>
                  </a:cubicBezTo>
                  <a:cubicBezTo>
                    <a:pt x="17526" y="39767"/>
                    <a:pt x="15734" y="38988"/>
                    <a:pt x="13852" y="38988"/>
                  </a:cubicBezTo>
                  <a:cubicBezTo>
                    <a:pt x="13368" y="38988"/>
                    <a:pt x="12884" y="39041"/>
                    <a:pt x="12409" y="39140"/>
                  </a:cubicBezTo>
                  <a:cubicBezTo>
                    <a:pt x="12409" y="38441"/>
                    <a:pt x="12517" y="37751"/>
                    <a:pt x="12723" y="37088"/>
                  </a:cubicBezTo>
                  <a:lnTo>
                    <a:pt x="12741" y="37088"/>
                  </a:lnTo>
                  <a:cubicBezTo>
                    <a:pt x="13637" y="34342"/>
                    <a:pt x="16220" y="32968"/>
                    <a:pt x="18803" y="32968"/>
                  </a:cubicBezTo>
                  <a:close/>
                  <a:moveTo>
                    <a:pt x="117968" y="39112"/>
                  </a:moveTo>
                  <a:cubicBezTo>
                    <a:pt x="118392" y="39112"/>
                    <a:pt x="118820" y="39151"/>
                    <a:pt x="119245" y="39230"/>
                  </a:cubicBezTo>
                  <a:cubicBezTo>
                    <a:pt x="118726" y="39848"/>
                    <a:pt x="118322" y="40565"/>
                    <a:pt x="118063" y="41326"/>
                  </a:cubicBezTo>
                  <a:lnTo>
                    <a:pt x="118063" y="41317"/>
                  </a:lnTo>
                  <a:lnTo>
                    <a:pt x="118054" y="41344"/>
                  </a:lnTo>
                  <a:cubicBezTo>
                    <a:pt x="118054" y="41353"/>
                    <a:pt x="118045" y="41362"/>
                    <a:pt x="118036" y="41380"/>
                  </a:cubicBezTo>
                  <a:cubicBezTo>
                    <a:pt x="117812" y="42061"/>
                    <a:pt x="117713" y="42787"/>
                    <a:pt x="117758" y="43504"/>
                  </a:cubicBezTo>
                  <a:cubicBezTo>
                    <a:pt x="116508" y="42200"/>
                    <a:pt x="114748" y="41362"/>
                    <a:pt x="112888" y="41362"/>
                  </a:cubicBezTo>
                  <a:cubicBezTo>
                    <a:pt x="112869" y="41362"/>
                    <a:pt x="112849" y="41362"/>
                    <a:pt x="112830" y="41362"/>
                  </a:cubicBezTo>
                  <a:cubicBezTo>
                    <a:pt x="114167" y="39915"/>
                    <a:pt x="116034" y="39112"/>
                    <a:pt x="117968" y="39112"/>
                  </a:cubicBezTo>
                  <a:close/>
                  <a:moveTo>
                    <a:pt x="130986" y="39112"/>
                  </a:moveTo>
                  <a:cubicBezTo>
                    <a:pt x="132916" y="39112"/>
                    <a:pt x="134791" y="39915"/>
                    <a:pt x="136136" y="41362"/>
                  </a:cubicBezTo>
                  <a:cubicBezTo>
                    <a:pt x="136116" y="41362"/>
                    <a:pt x="136096" y="41362"/>
                    <a:pt x="136077" y="41362"/>
                  </a:cubicBezTo>
                  <a:cubicBezTo>
                    <a:pt x="134208" y="41362"/>
                    <a:pt x="132440" y="42200"/>
                    <a:pt x="131199" y="43504"/>
                  </a:cubicBezTo>
                  <a:cubicBezTo>
                    <a:pt x="131234" y="42787"/>
                    <a:pt x="131136" y="42070"/>
                    <a:pt x="130912" y="41389"/>
                  </a:cubicBezTo>
                  <a:lnTo>
                    <a:pt x="130912" y="41380"/>
                  </a:lnTo>
                  <a:cubicBezTo>
                    <a:pt x="130912" y="41371"/>
                    <a:pt x="130903" y="41362"/>
                    <a:pt x="130903" y="41344"/>
                  </a:cubicBezTo>
                  <a:cubicBezTo>
                    <a:pt x="130894" y="41335"/>
                    <a:pt x="130903" y="41335"/>
                    <a:pt x="130894" y="41326"/>
                  </a:cubicBezTo>
                  <a:cubicBezTo>
                    <a:pt x="130625" y="40556"/>
                    <a:pt x="130231" y="39848"/>
                    <a:pt x="129711" y="39230"/>
                  </a:cubicBezTo>
                  <a:cubicBezTo>
                    <a:pt x="130135" y="39151"/>
                    <a:pt x="130562" y="39112"/>
                    <a:pt x="130986" y="39112"/>
                  </a:cubicBezTo>
                  <a:close/>
                  <a:moveTo>
                    <a:pt x="84143" y="39166"/>
                  </a:moveTo>
                  <a:cubicBezTo>
                    <a:pt x="86077" y="39166"/>
                    <a:pt x="87946" y="39968"/>
                    <a:pt x="89290" y="41416"/>
                  </a:cubicBezTo>
                  <a:cubicBezTo>
                    <a:pt x="89271" y="41416"/>
                    <a:pt x="89251" y="41416"/>
                    <a:pt x="89231" y="41416"/>
                  </a:cubicBezTo>
                  <a:cubicBezTo>
                    <a:pt x="87362" y="41416"/>
                    <a:pt x="85595" y="42254"/>
                    <a:pt x="84353" y="43557"/>
                  </a:cubicBezTo>
                  <a:cubicBezTo>
                    <a:pt x="84434" y="41963"/>
                    <a:pt x="83851" y="40457"/>
                    <a:pt x="82866" y="39283"/>
                  </a:cubicBezTo>
                  <a:cubicBezTo>
                    <a:pt x="83291" y="39204"/>
                    <a:pt x="83719" y="39166"/>
                    <a:pt x="84143" y="39166"/>
                  </a:cubicBezTo>
                  <a:close/>
                  <a:moveTo>
                    <a:pt x="94430" y="39165"/>
                  </a:moveTo>
                  <a:cubicBezTo>
                    <a:pt x="94857" y="39165"/>
                    <a:pt x="95287" y="39204"/>
                    <a:pt x="95715" y="39283"/>
                  </a:cubicBezTo>
                  <a:cubicBezTo>
                    <a:pt x="94720" y="40466"/>
                    <a:pt x="94138" y="41963"/>
                    <a:pt x="94228" y="43557"/>
                  </a:cubicBezTo>
                  <a:cubicBezTo>
                    <a:pt x="92977" y="42254"/>
                    <a:pt x="91218" y="41416"/>
                    <a:pt x="89350" y="41416"/>
                  </a:cubicBezTo>
                  <a:cubicBezTo>
                    <a:pt x="89330" y="41416"/>
                    <a:pt x="89310" y="41416"/>
                    <a:pt x="89290" y="41416"/>
                  </a:cubicBezTo>
                  <a:cubicBezTo>
                    <a:pt x="90626" y="39963"/>
                    <a:pt x="92497" y="39165"/>
                    <a:pt x="94430" y="39165"/>
                  </a:cubicBezTo>
                  <a:close/>
                  <a:moveTo>
                    <a:pt x="47493" y="39318"/>
                  </a:moveTo>
                  <a:cubicBezTo>
                    <a:pt x="47917" y="39318"/>
                    <a:pt x="48345" y="39357"/>
                    <a:pt x="48771" y="39436"/>
                  </a:cubicBezTo>
                  <a:cubicBezTo>
                    <a:pt x="48242" y="40054"/>
                    <a:pt x="47839" y="40762"/>
                    <a:pt x="47579" y="41523"/>
                  </a:cubicBezTo>
                  <a:cubicBezTo>
                    <a:pt x="47579" y="41532"/>
                    <a:pt x="47579" y="41532"/>
                    <a:pt x="47579" y="41541"/>
                  </a:cubicBezTo>
                  <a:lnTo>
                    <a:pt x="47561" y="41586"/>
                  </a:lnTo>
                  <a:cubicBezTo>
                    <a:pt x="47337" y="42267"/>
                    <a:pt x="47239" y="42984"/>
                    <a:pt x="47275" y="43710"/>
                  </a:cubicBezTo>
                  <a:cubicBezTo>
                    <a:pt x="46033" y="42406"/>
                    <a:pt x="44274" y="41568"/>
                    <a:pt x="42406" y="41568"/>
                  </a:cubicBezTo>
                  <a:cubicBezTo>
                    <a:pt x="42386" y="41568"/>
                    <a:pt x="42366" y="41568"/>
                    <a:pt x="42346" y="41568"/>
                  </a:cubicBezTo>
                  <a:cubicBezTo>
                    <a:pt x="43684" y="40121"/>
                    <a:pt x="45557" y="39318"/>
                    <a:pt x="47493" y="39318"/>
                  </a:cubicBezTo>
                  <a:close/>
                  <a:moveTo>
                    <a:pt x="60506" y="39318"/>
                  </a:moveTo>
                  <a:cubicBezTo>
                    <a:pt x="62442" y="39318"/>
                    <a:pt x="64315" y="40121"/>
                    <a:pt x="65653" y="41568"/>
                  </a:cubicBezTo>
                  <a:cubicBezTo>
                    <a:pt x="65633" y="41568"/>
                    <a:pt x="65613" y="41568"/>
                    <a:pt x="65593" y="41568"/>
                  </a:cubicBezTo>
                  <a:cubicBezTo>
                    <a:pt x="63724" y="41568"/>
                    <a:pt x="61965" y="42398"/>
                    <a:pt x="60715" y="43710"/>
                  </a:cubicBezTo>
                  <a:cubicBezTo>
                    <a:pt x="60751" y="42984"/>
                    <a:pt x="60662" y="42267"/>
                    <a:pt x="60438" y="41586"/>
                  </a:cubicBezTo>
                  <a:cubicBezTo>
                    <a:pt x="60438" y="41577"/>
                    <a:pt x="60429" y="41559"/>
                    <a:pt x="60420" y="41550"/>
                  </a:cubicBezTo>
                  <a:cubicBezTo>
                    <a:pt x="60420" y="41541"/>
                    <a:pt x="60420" y="41532"/>
                    <a:pt x="60411" y="41532"/>
                  </a:cubicBezTo>
                  <a:cubicBezTo>
                    <a:pt x="60151" y="40762"/>
                    <a:pt x="59748" y="40054"/>
                    <a:pt x="59228" y="39436"/>
                  </a:cubicBezTo>
                  <a:cubicBezTo>
                    <a:pt x="59654" y="39357"/>
                    <a:pt x="60082" y="39318"/>
                    <a:pt x="60506" y="39318"/>
                  </a:cubicBezTo>
                  <a:close/>
                  <a:moveTo>
                    <a:pt x="23963" y="39353"/>
                  </a:moveTo>
                  <a:cubicBezTo>
                    <a:pt x="24391" y="39353"/>
                    <a:pt x="24821" y="39392"/>
                    <a:pt x="25250" y="39472"/>
                  </a:cubicBezTo>
                  <a:cubicBezTo>
                    <a:pt x="24255" y="40654"/>
                    <a:pt x="23673" y="42151"/>
                    <a:pt x="23753" y="43746"/>
                  </a:cubicBezTo>
                  <a:cubicBezTo>
                    <a:pt x="22512" y="42442"/>
                    <a:pt x="20744" y="41604"/>
                    <a:pt x="18884" y="41604"/>
                  </a:cubicBezTo>
                  <a:cubicBezTo>
                    <a:pt x="18864" y="41604"/>
                    <a:pt x="18845" y="41604"/>
                    <a:pt x="18825" y="41604"/>
                  </a:cubicBezTo>
                  <a:cubicBezTo>
                    <a:pt x="18805" y="41604"/>
                    <a:pt x="18786" y="41604"/>
                    <a:pt x="18766" y="41604"/>
                  </a:cubicBezTo>
                  <a:cubicBezTo>
                    <a:pt x="16897" y="41604"/>
                    <a:pt x="15129" y="42442"/>
                    <a:pt x="13888" y="43746"/>
                  </a:cubicBezTo>
                  <a:cubicBezTo>
                    <a:pt x="13951" y="42160"/>
                    <a:pt x="13368" y="40663"/>
                    <a:pt x="12382" y="39480"/>
                  </a:cubicBezTo>
                  <a:lnTo>
                    <a:pt x="12391" y="39472"/>
                  </a:lnTo>
                  <a:cubicBezTo>
                    <a:pt x="12820" y="39392"/>
                    <a:pt x="13250" y="39353"/>
                    <a:pt x="13678" y="39353"/>
                  </a:cubicBezTo>
                  <a:cubicBezTo>
                    <a:pt x="15611" y="39353"/>
                    <a:pt x="17482" y="40150"/>
                    <a:pt x="18825" y="41595"/>
                  </a:cubicBezTo>
                  <a:cubicBezTo>
                    <a:pt x="20161" y="40150"/>
                    <a:pt x="22031" y="39353"/>
                    <a:pt x="23963" y="39353"/>
                  </a:cubicBezTo>
                  <a:close/>
                  <a:moveTo>
                    <a:pt x="107663" y="39105"/>
                  </a:moveTo>
                  <a:cubicBezTo>
                    <a:pt x="109597" y="39105"/>
                    <a:pt x="111471" y="39906"/>
                    <a:pt x="112812" y="41353"/>
                  </a:cubicBezTo>
                  <a:cubicBezTo>
                    <a:pt x="112793" y="41353"/>
                    <a:pt x="112774" y="41353"/>
                    <a:pt x="112756" y="41353"/>
                  </a:cubicBezTo>
                  <a:cubicBezTo>
                    <a:pt x="110769" y="41353"/>
                    <a:pt x="108902" y="42299"/>
                    <a:pt x="107650" y="43755"/>
                  </a:cubicBezTo>
                  <a:lnTo>
                    <a:pt x="107650" y="43755"/>
                  </a:lnTo>
                  <a:cubicBezTo>
                    <a:pt x="107803" y="42088"/>
                    <a:pt x="107211" y="40511"/>
                    <a:pt x="106172" y="39274"/>
                  </a:cubicBezTo>
                  <a:lnTo>
                    <a:pt x="106172" y="39265"/>
                  </a:lnTo>
                  <a:cubicBezTo>
                    <a:pt x="106668" y="39158"/>
                    <a:pt x="107167" y="39105"/>
                    <a:pt x="107663" y="39105"/>
                  </a:cubicBezTo>
                  <a:close/>
                  <a:moveTo>
                    <a:pt x="37187" y="39310"/>
                  </a:moveTo>
                  <a:cubicBezTo>
                    <a:pt x="39118" y="39310"/>
                    <a:pt x="40989" y="40106"/>
                    <a:pt x="42328" y="41559"/>
                  </a:cubicBezTo>
                  <a:cubicBezTo>
                    <a:pt x="42310" y="41559"/>
                    <a:pt x="42291" y="41559"/>
                    <a:pt x="42273" y="41559"/>
                  </a:cubicBezTo>
                  <a:cubicBezTo>
                    <a:pt x="40286" y="41559"/>
                    <a:pt x="38419" y="42505"/>
                    <a:pt x="37167" y="43952"/>
                  </a:cubicBezTo>
                  <a:cubicBezTo>
                    <a:pt x="37320" y="42294"/>
                    <a:pt x="36728" y="40708"/>
                    <a:pt x="35689" y="39480"/>
                  </a:cubicBezTo>
                  <a:lnTo>
                    <a:pt x="35689" y="39472"/>
                  </a:lnTo>
                  <a:cubicBezTo>
                    <a:pt x="36187" y="39363"/>
                    <a:pt x="36689" y="39310"/>
                    <a:pt x="37187" y="39310"/>
                  </a:cubicBezTo>
                  <a:close/>
                  <a:moveTo>
                    <a:pt x="124475" y="37261"/>
                  </a:moveTo>
                  <a:cubicBezTo>
                    <a:pt x="127048" y="37261"/>
                    <a:pt x="129621" y="38627"/>
                    <a:pt x="130527" y="41362"/>
                  </a:cubicBezTo>
                  <a:cubicBezTo>
                    <a:pt x="130751" y="42043"/>
                    <a:pt x="130867" y="42760"/>
                    <a:pt x="130867" y="43486"/>
                  </a:cubicBezTo>
                  <a:cubicBezTo>
                    <a:pt x="130392" y="43384"/>
                    <a:pt x="129914" y="43334"/>
                    <a:pt x="129439" y="43334"/>
                  </a:cubicBezTo>
                  <a:cubicBezTo>
                    <a:pt x="127578" y="43334"/>
                    <a:pt x="125778" y="44101"/>
                    <a:pt x="124478" y="45493"/>
                  </a:cubicBezTo>
                  <a:cubicBezTo>
                    <a:pt x="123206" y="44113"/>
                    <a:pt x="121405" y="43333"/>
                    <a:pt x="119532" y="43333"/>
                  </a:cubicBezTo>
                  <a:cubicBezTo>
                    <a:pt x="119039" y="43333"/>
                    <a:pt x="118555" y="43387"/>
                    <a:pt x="118089" y="43486"/>
                  </a:cubicBezTo>
                  <a:cubicBezTo>
                    <a:pt x="118089" y="42760"/>
                    <a:pt x="118197" y="42034"/>
                    <a:pt x="118430" y="41344"/>
                  </a:cubicBezTo>
                  <a:cubicBezTo>
                    <a:pt x="119339" y="38623"/>
                    <a:pt x="121907" y="37261"/>
                    <a:pt x="124475" y="37261"/>
                  </a:cubicBezTo>
                  <a:close/>
                  <a:moveTo>
                    <a:pt x="77632" y="37306"/>
                  </a:moveTo>
                  <a:cubicBezTo>
                    <a:pt x="80806" y="37306"/>
                    <a:pt x="83980" y="39382"/>
                    <a:pt x="84022" y="43538"/>
                  </a:cubicBezTo>
                  <a:lnTo>
                    <a:pt x="84022" y="43538"/>
                  </a:lnTo>
                  <a:cubicBezTo>
                    <a:pt x="83549" y="43437"/>
                    <a:pt x="83074" y="43388"/>
                    <a:pt x="82603" y="43388"/>
                  </a:cubicBezTo>
                  <a:cubicBezTo>
                    <a:pt x="80742" y="43388"/>
                    <a:pt x="78941" y="44154"/>
                    <a:pt x="77642" y="45547"/>
                  </a:cubicBezTo>
                  <a:cubicBezTo>
                    <a:pt x="76360" y="44167"/>
                    <a:pt x="74568" y="43387"/>
                    <a:pt x="72687" y="43387"/>
                  </a:cubicBezTo>
                  <a:cubicBezTo>
                    <a:pt x="72203" y="43387"/>
                    <a:pt x="71719" y="43441"/>
                    <a:pt x="71244" y="43540"/>
                  </a:cubicBezTo>
                  <a:cubicBezTo>
                    <a:pt x="71280" y="39385"/>
                    <a:pt x="74456" y="37306"/>
                    <a:pt x="77632" y="37306"/>
                  </a:cubicBezTo>
                  <a:close/>
                  <a:moveTo>
                    <a:pt x="100947" y="37306"/>
                  </a:moveTo>
                  <a:cubicBezTo>
                    <a:pt x="104122" y="37306"/>
                    <a:pt x="107296" y="39383"/>
                    <a:pt x="107337" y="43540"/>
                  </a:cubicBezTo>
                  <a:cubicBezTo>
                    <a:pt x="106864" y="43438"/>
                    <a:pt x="106386" y="43388"/>
                    <a:pt x="105913" y="43388"/>
                  </a:cubicBezTo>
                  <a:cubicBezTo>
                    <a:pt x="104054" y="43388"/>
                    <a:pt x="102249" y="44154"/>
                    <a:pt x="100957" y="45547"/>
                  </a:cubicBezTo>
                  <a:cubicBezTo>
                    <a:pt x="99676" y="44167"/>
                    <a:pt x="97883" y="43387"/>
                    <a:pt x="96002" y="43387"/>
                  </a:cubicBezTo>
                  <a:cubicBezTo>
                    <a:pt x="95518" y="43387"/>
                    <a:pt x="95034" y="43441"/>
                    <a:pt x="94559" y="43540"/>
                  </a:cubicBezTo>
                  <a:cubicBezTo>
                    <a:pt x="94595" y="39385"/>
                    <a:pt x="97771" y="37306"/>
                    <a:pt x="100947" y="37306"/>
                  </a:cubicBezTo>
                  <a:close/>
                  <a:moveTo>
                    <a:pt x="54009" y="37465"/>
                  </a:moveTo>
                  <a:cubicBezTo>
                    <a:pt x="56582" y="37465"/>
                    <a:pt x="59156" y="38830"/>
                    <a:pt x="60061" y="41559"/>
                  </a:cubicBezTo>
                  <a:cubicBezTo>
                    <a:pt x="60285" y="42249"/>
                    <a:pt x="60393" y="42966"/>
                    <a:pt x="60393" y="43692"/>
                  </a:cubicBezTo>
                  <a:cubicBezTo>
                    <a:pt x="59920" y="43590"/>
                    <a:pt x="59442" y="43540"/>
                    <a:pt x="58969" y="43540"/>
                  </a:cubicBezTo>
                  <a:cubicBezTo>
                    <a:pt x="57110" y="43540"/>
                    <a:pt x="55305" y="44307"/>
                    <a:pt x="54013" y="45699"/>
                  </a:cubicBezTo>
                  <a:cubicBezTo>
                    <a:pt x="52739" y="44318"/>
                    <a:pt x="50951" y="43539"/>
                    <a:pt x="49072" y="43539"/>
                  </a:cubicBezTo>
                  <a:cubicBezTo>
                    <a:pt x="49061" y="43539"/>
                    <a:pt x="49051" y="43540"/>
                    <a:pt x="49040" y="43540"/>
                  </a:cubicBezTo>
                  <a:cubicBezTo>
                    <a:pt x="48556" y="43540"/>
                    <a:pt x="48072" y="43593"/>
                    <a:pt x="47597" y="43692"/>
                  </a:cubicBezTo>
                  <a:cubicBezTo>
                    <a:pt x="47597" y="42966"/>
                    <a:pt x="47714" y="42249"/>
                    <a:pt x="47938" y="41559"/>
                  </a:cubicBezTo>
                  <a:lnTo>
                    <a:pt x="47956" y="41550"/>
                  </a:lnTo>
                  <a:cubicBezTo>
                    <a:pt x="48865" y="38827"/>
                    <a:pt x="51437" y="37465"/>
                    <a:pt x="54009" y="37465"/>
                  </a:cubicBezTo>
                  <a:close/>
                  <a:moveTo>
                    <a:pt x="7163" y="37500"/>
                  </a:moveTo>
                  <a:cubicBezTo>
                    <a:pt x="10339" y="37500"/>
                    <a:pt x="13516" y="39579"/>
                    <a:pt x="13556" y="43737"/>
                  </a:cubicBezTo>
                  <a:cubicBezTo>
                    <a:pt x="13079" y="43632"/>
                    <a:pt x="12598" y="43582"/>
                    <a:pt x="12120" y="43582"/>
                  </a:cubicBezTo>
                  <a:cubicBezTo>
                    <a:pt x="10263" y="43582"/>
                    <a:pt x="8460" y="44350"/>
                    <a:pt x="7163" y="45739"/>
                  </a:cubicBezTo>
                  <a:lnTo>
                    <a:pt x="7163" y="45739"/>
                  </a:lnTo>
                  <a:cubicBezTo>
                    <a:pt x="5882" y="44362"/>
                    <a:pt x="4092" y="43584"/>
                    <a:pt x="2212" y="43584"/>
                  </a:cubicBezTo>
                  <a:cubicBezTo>
                    <a:pt x="1728" y="43584"/>
                    <a:pt x="1245" y="43638"/>
                    <a:pt x="770" y="43737"/>
                  </a:cubicBezTo>
                  <a:cubicBezTo>
                    <a:pt x="810" y="39579"/>
                    <a:pt x="3987" y="37500"/>
                    <a:pt x="7163" y="37500"/>
                  </a:cubicBezTo>
                  <a:close/>
                  <a:moveTo>
                    <a:pt x="30463" y="37509"/>
                  </a:moveTo>
                  <a:cubicBezTo>
                    <a:pt x="33636" y="37509"/>
                    <a:pt x="36811" y="39587"/>
                    <a:pt x="36854" y="43742"/>
                  </a:cubicBezTo>
                  <a:lnTo>
                    <a:pt x="36854" y="43742"/>
                  </a:lnTo>
                  <a:cubicBezTo>
                    <a:pt x="36384" y="43642"/>
                    <a:pt x="35912" y="43594"/>
                    <a:pt x="35443" y="43594"/>
                  </a:cubicBezTo>
                  <a:cubicBezTo>
                    <a:pt x="33580" y="43594"/>
                    <a:pt x="31775" y="44360"/>
                    <a:pt x="30483" y="45753"/>
                  </a:cubicBezTo>
                  <a:cubicBezTo>
                    <a:pt x="29201" y="44373"/>
                    <a:pt x="27409" y="43593"/>
                    <a:pt x="25528" y="43593"/>
                  </a:cubicBezTo>
                  <a:cubicBezTo>
                    <a:pt x="25044" y="43593"/>
                    <a:pt x="24560" y="43638"/>
                    <a:pt x="24085" y="43746"/>
                  </a:cubicBezTo>
                  <a:cubicBezTo>
                    <a:pt x="24116" y="39588"/>
                    <a:pt x="27288" y="37509"/>
                    <a:pt x="30463" y="37509"/>
                  </a:cubicBezTo>
                  <a:close/>
                  <a:moveTo>
                    <a:pt x="119327" y="43718"/>
                  </a:moveTo>
                  <a:cubicBezTo>
                    <a:pt x="121267" y="43718"/>
                    <a:pt x="123141" y="44520"/>
                    <a:pt x="124478" y="45968"/>
                  </a:cubicBezTo>
                  <a:cubicBezTo>
                    <a:pt x="124458" y="45968"/>
                    <a:pt x="124439" y="45968"/>
                    <a:pt x="124419" y="45968"/>
                  </a:cubicBezTo>
                  <a:cubicBezTo>
                    <a:pt x="122550" y="45968"/>
                    <a:pt x="120782" y="46806"/>
                    <a:pt x="119541" y="48109"/>
                  </a:cubicBezTo>
                  <a:cubicBezTo>
                    <a:pt x="119622" y="46514"/>
                    <a:pt x="119039" y="45018"/>
                    <a:pt x="118045" y="43835"/>
                  </a:cubicBezTo>
                  <a:cubicBezTo>
                    <a:pt x="118472" y="43756"/>
                    <a:pt x="118901" y="43718"/>
                    <a:pt x="119327" y="43718"/>
                  </a:cubicBezTo>
                  <a:close/>
                  <a:moveTo>
                    <a:pt x="129624" y="43718"/>
                  </a:moveTo>
                  <a:cubicBezTo>
                    <a:pt x="130049" y="43718"/>
                    <a:pt x="130477" y="43756"/>
                    <a:pt x="130903" y="43835"/>
                  </a:cubicBezTo>
                  <a:cubicBezTo>
                    <a:pt x="129908" y="45018"/>
                    <a:pt x="129326" y="46523"/>
                    <a:pt x="129415" y="48109"/>
                  </a:cubicBezTo>
                  <a:cubicBezTo>
                    <a:pt x="128165" y="46806"/>
                    <a:pt x="126397" y="45968"/>
                    <a:pt x="124537" y="45968"/>
                  </a:cubicBezTo>
                  <a:cubicBezTo>
                    <a:pt x="124517" y="45968"/>
                    <a:pt x="124498" y="45968"/>
                    <a:pt x="124478" y="45968"/>
                  </a:cubicBezTo>
                  <a:cubicBezTo>
                    <a:pt x="125815" y="44520"/>
                    <a:pt x="127689" y="43718"/>
                    <a:pt x="129624" y="43718"/>
                  </a:cubicBezTo>
                  <a:close/>
                  <a:moveTo>
                    <a:pt x="82779" y="43762"/>
                  </a:moveTo>
                  <a:cubicBezTo>
                    <a:pt x="83204" y="43762"/>
                    <a:pt x="83632" y="43801"/>
                    <a:pt x="84057" y="43880"/>
                  </a:cubicBezTo>
                  <a:cubicBezTo>
                    <a:pt x="83063" y="45063"/>
                    <a:pt x="82480" y="46559"/>
                    <a:pt x="82561" y="48154"/>
                  </a:cubicBezTo>
                  <a:cubicBezTo>
                    <a:pt x="81320" y="46851"/>
                    <a:pt x="79552" y="46012"/>
                    <a:pt x="77683" y="46012"/>
                  </a:cubicBezTo>
                  <a:cubicBezTo>
                    <a:pt x="77666" y="46012"/>
                    <a:pt x="77650" y="46012"/>
                    <a:pt x="77633" y="46013"/>
                  </a:cubicBezTo>
                  <a:lnTo>
                    <a:pt x="77633" y="46013"/>
                  </a:lnTo>
                  <a:cubicBezTo>
                    <a:pt x="78970" y="44565"/>
                    <a:pt x="80844" y="43762"/>
                    <a:pt x="82779" y="43762"/>
                  </a:cubicBezTo>
                  <a:close/>
                  <a:moveTo>
                    <a:pt x="59124" y="43911"/>
                  </a:moveTo>
                  <a:cubicBezTo>
                    <a:pt x="59554" y="43911"/>
                    <a:pt x="59988" y="43951"/>
                    <a:pt x="60420" y="44032"/>
                  </a:cubicBezTo>
                  <a:cubicBezTo>
                    <a:pt x="59425" y="45224"/>
                    <a:pt x="58843" y="46721"/>
                    <a:pt x="58932" y="48316"/>
                  </a:cubicBezTo>
                  <a:lnTo>
                    <a:pt x="58923" y="48307"/>
                  </a:lnTo>
                  <a:cubicBezTo>
                    <a:pt x="57682" y="47003"/>
                    <a:pt x="55914" y="46165"/>
                    <a:pt x="54045" y="46165"/>
                  </a:cubicBezTo>
                  <a:cubicBezTo>
                    <a:pt x="54026" y="46165"/>
                    <a:pt x="54006" y="46165"/>
                    <a:pt x="53986" y="46165"/>
                  </a:cubicBezTo>
                  <a:cubicBezTo>
                    <a:pt x="53966" y="46165"/>
                    <a:pt x="53947" y="46165"/>
                    <a:pt x="53927" y="46165"/>
                  </a:cubicBezTo>
                  <a:cubicBezTo>
                    <a:pt x="52067" y="46165"/>
                    <a:pt x="50299" y="47003"/>
                    <a:pt x="49049" y="48307"/>
                  </a:cubicBezTo>
                  <a:cubicBezTo>
                    <a:pt x="49138" y="46712"/>
                    <a:pt x="48556" y="45206"/>
                    <a:pt x="47561" y="44032"/>
                  </a:cubicBezTo>
                  <a:cubicBezTo>
                    <a:pt x="47990" y="43953"/>
                    <a:pt x="48420" y="43914"/>
                    <a:pt x="48848" y="43914"/>
                  </a:cubicBezTo>
                  <a:cubicBezTo>
                    <a:pt x="50781" y="43914"/>
                    <a:pt x="52652" y="44711"/>
                    <a:pt x="53995" y="46156"/>
                  </a:cubicBezTo>
                  <a:cubicBezTo>
                    <a:pt x="55328" y="44713"/>
                    <a:pt x="57194" y="43911"/>
                    <a:pt x="59124" y="43911"/>
                  </a:cubicBezTo>
                  <a:close/>
                  <a:moveTo>
                    <a:pt x="25317" y="43968"/>
                  </a:moveTo>
                  <a:cubicBezTo>
                    <a:pt x="27250" y="43968"/>
                    <a:pt x="29122" y="44764"/>
                    <a:pt x="30465" y="46210"/>
                  </a:cubicBezTo>
                  <a:lnTo>
                    <a:pt x="30465" y="46210"/>
                  </a:lnTo>
                  <a:cubicBezTo>
                    <a:pt x="30462" y="46210"/>
                    <a:pt x="30459" y="46210"/>
                    <a:pt x="30456" y="46210"/>
                  </a:cubicBezTo>
                  <a:cubicBezTo>
                    <a:pt x="30446" y="46210"/>
                    <a:pt x="30436" y="46210"/>
                    <a:pt x="30426" y="46210"/>
                  </a:cubicBezTo>
                  <a:cubicBezTo>
                    <a:pt x="28546" y="46210"/>
                    <a:pt x="26775" y="47041"/>
                    <a:pt x="25519" y="48351"/>
                  </a:cubicBezTo>
                  <a:cubicBezTo>
                    <a:pt x="25608" y="46765"/>
                    <a:pt x="25026" y="45269"/>
                    <a:pt x="24031" y="44086"/>
                  </a:cubicBezTo>
                  <a:cubicBezTo>
                    <a:pt x="24460" y="44007"/>
                    <a:pt x="24890" y="43968"/>
                    <a:pt x="25317" y="43968"/>
                  </a:cubicBezTo>
                  <a:close/>
                  <a:moveTo>
                    <a:pt x="106094" y="43751"/>
                  </a:moveTo>
                  <a:cubicBezTo>
                    <a:pt x="106570" y="43751"/>
                    <a:pt x="107049" y="43799"/>
                    <a:pt x="107525" y="43898"/>
                  </a:cubicBezTo>
                  <a:cubicBezTo>
                    <a:pt x="106512" y="45161"/>
                    <a:pt x="105939" y="46747"/>
                    <a:pt x="106127" y="48423"/>
                  </a:cubicBezTo>
                  <a:lnTo>
                    <a:pt x="106118" y="48414"/>
                  </a:lnTo>
                  <a:cubicBezTo>
                    <a:pt x="104866" y="46958"/>
                    <a:pt x="102990" y="46012"/>
                    <a:pt x="100995" y="46012"/>
                  </a:cubicBezTo>
                  <a:cubicBezTo>
                    <a:pt x="100976" y="46012"/>
                    <a:pt x="100958" y="46013"/>
                    <a:pt x="100939" y="46013"/>
                  </a:cubicBezTo>
                  <a:cubicBezTo>
                    <a:pt x="100919" y="46012"/>
                    <a:pt x="100899" y="46012"/>
                    <a:pt x="100879" y="46012"/>
                  </a:cubicBezTo>
                  <a:cubicBezTo>
                    <a:pt x="99020" y="46012"/>
                    <a:pt x="97252" y="46842"/>
                    <a:pt x="96011" y="48154"/>
                  </a:cubicBezTo>
                  <a:cubicBezTo>
                    <a:pt x="96091" y="46559"/>
                    <a:pt x="95509" y="45054"/>
                    <a:pt x="94514" y="43880"/>
                  </a:cubicBezTo>
                  <a:cubicBezTo>
                    <a:pt x="94946" y="43798"/>
                    <a:pt x="95380" y="43758"/>
                    <a:pt x="95811" y="43758"/>
                  </a:cubicBezTo>
                  <a:cubicBezTo>
                    <a:pt x="97740" y="43758"/>
                    <a:pt x="99607" y="44561"/>
                    <a:pt x="100948" y="46004"/>
                  </a:cubicBezTo>
                  <a:cubicBezTo>
                    <a:pt x="102286" y="44551"/>
                    <a:pt x="104160" y="43751"/>
                    <a:pt x="106094" y="43751"/>
                  </a:cubicBezTo>
                  <a:close/>
                  <a:moveTo>
                    <a:pt x="70812" y="39306"/>
                  </a:moveTo>
                  <a:cubicBezTo>
                    <a:pt x="71289" y="39306"/>
                    <a:pt x="71770" y="39355"/>
                    <a:pt x="72248" y="39454"/>
                  </a:cubicBezTo>
                  <a:cubicBezTo>
                    <a:pt x="71271" y="40699"/>
                    <a:pt x="70742" y="42276"/>
                    <a:pt x="70939" y="43925"/>
                  </a:cubicBezTo>
                  <a:cubicBezTo>
                    <a:pt x="71449" y="43811"/>
                    <a:pt x="71962" y="43756"/>
                    <a:pt x="72472" y="43756"/>
                  </a:cubicBezTo>
                  <a:cubicBezTo>
                    <a:pt x="74409" y="43756"/>
                    <a:pt x="76285" y="44558"/>
                    <a:pt x="77633" y="46013"/>
                  </a:cubicBezTo>
                  <a:lnTo>
                    <a:pt x="77633" y="46013"/>
                  </a:lnTo>
                  <a:cubicBezTo>
                    <a:pt x="77630" y="46013"/>
                    <a:pt x="77627" y="46013"/>
                    <a:pt x="77624" y="46013"/>
                  </a:cubicBezTo>
                  <a:cubicBezTo>
                    <a:pt x="77606" y="46013"/>
                    <a:pt x="77588" y="46012"/>
                    <a:pt x="77570" y="46012"/>
                  </a:cubicBezTo>
                  <a:cubicBezTo>
                    <a:pt x="75529" y="46012"/>
                    <a:pt x="73598" y="47021"/>
                    <a:pt x="72346" y="48540"/>
                  </a:cubicBezTo>
                  <a:cubicBezTo>
                    <a:pt x="72703" y="44850"/>
                    <a:pt x="69416" y="41568"/>
                    <a:pt x="65713" y="41568"/>
                  </a:cubicBezTo>
                  <a:cubicBezTo>
                    <a:pt x="65693" y="41568"/>
                    <a:pt x="65673" y="41568"/>
                    <a:pt x="65653" y="41568"/>
                  </a:cubicBezTo>
                  <a:lnTo>
                    <a:pt x="65653" y="41559"/>
                  </a:lnTo>
                  <a:cubicBezTo>
                    <a:pt x="66997" y="40107"/>
                    <a:pt x="68873" y="39306"/>
                    <a:pt x="70812" y="39306"/>
                  </a:cubicBezTo>
                  <a:close/>
                  <a:moveTo>
                    <a:pt x="35618" y="43957"/>
                  </a:moveTo>
                  <a:cubicBezTo>
                    <a:pt x="36091" y="43957"/>
                    <a:pt x="36568" y="44006"/>
                    <a:pt x="37042" y="44104"/>
                  </a:cubicBezTo>
                  <a:cubicBezTo>
                    <a:pt x="36020" y="45350"/>
                    <a:pt x="35456" y="46945"/>
                    <a:pt x="35635" y="48620"/>
                  </a:cubicBezTo>
                  <a:cubicBezTo>
                    <a:pt x="34383" y="47164"/>
                    <a:pt x="32507" y="46210"/>
                    <a:pt x="30511" y="46210"/>
                  </a:cubicBezTo>
                  <a:cubicBezTo>
                    <a:pt x="30496" y="46210"/>
                    <a:pt x="30480" y="46210"/>
                    <a:pt x="30465" y="46210"/>
                  </a:cubicBezTo>
                  <a:lnTo>
                    <a:pt x="30465" y="46210"/>
                  </a:lnTo>
                  <a:cubicBezTo>
                    <a:pt x="31804" y="44762"/>
                    <a:pt x="33682" y="43957"/>
                    <a:pt x="35618" y="43957"/>
                  </a:cubicBezTo>
                  <a:close/>
                  <a:moveTo>
                    <a:pt x="112822" y="41864"/>
                  </a:moveTo>
                  <a:cubicBezTo>
                    <a:pt x="115997" y="41864"/>
                    <a:pt x="119174" y="43943"/>
                    <a:pt x="119218" y="48100"/>
                  </a:cubicBezTo>
                  <a:cubicBezTo>
                    <a:pt x="118743" y="47999"/>
                    <a:pt x="118265" y="47949"/>
                    <a:pt x="117790" y="47949"/>
                  </a:cubicBezTo>
                  <a:cubicBezTo>
                    <a:pt x="115926" y="47949"/>
                    <a:pt x="114120" y="48715"/>
                    <a:pt x="112821" y="50108"/>
                  </a:cubicBezTo>
                  <a:cubicBezTo>
                    <a:pt x="111548" y="48728"/>
                    <a:pt x="109756" y="47948"/>
                    <a:pt x="107874" y="47948"/>
                  </a:cubicBezTo>
                  <a:cubicBezTo>
                    <a:pt x="107391" y="47948"/>
                    <a:pt x="106907" y="48002"/>
                    <a:pt x="106432" y="48100"/>
                  </a:cubicBezTo>
                  <a:cubicBezTo>
                    <a:pt x="106472" y="43943"/>
                    <a:pt x="109646" y="41864"/>
                    <a:pt x="112822" y="41864"/>
                  </a:cubicBezTo>
                  <a:close/>
                  <a:moveTo>
                    <a:pt x="136132" y="41864"/>
                  </a:moveTo>
                  <a:cubicBezTo>
                    <a:pt x="139308" y="41864"/>
                    <a:pt x="142484" y="43943"/>
                    <a:pt x="142525" y="48100"/>
                  </a:cubicBezTo>
                  <a:cubicBezTo>
                    <a:pt x="142051" y="47999"/>
                    <a:pt x="141574" y="47949"/>
                    <a:pt x="141100" y="47949"/>
                  </a:cubicBezTo>
                  <a:cubicBezTo>
                    <a:pt x="139242" y="47949"/>
                    <a:pt x="137437" y="48715"/>
                    <a:pt x="136145" y="50108"/>
                  </a:cubicBezTo>
                  <a:cubicBezTo>
                    <a:pt x="134863" y="48728"/>
                    <a:pt x="133071" y="47948"/>
                    <a:pt x="131190" y="47948"/>
                  </a:cubicBezTo>
                  <a:cubicBezTo>
                    <a:pt x="130706" y="47948"/>
                    <a:pt x="130222" y="48002"/>
                    <a:pt x="129747" y="48100"/>
                  </a:cubicBezTo>
                  <a:cubicBezTo>
                    <a:pt x="129783" y="43943"/>
                    <a:pt x="132957" y="41864"/>
                    <a:pt x="136132" y="41864"/>
                  </a:cubicBezTo>
                  <a:close/>
                  <a:moveTo>
                    <a:pt x="89293" y="41912"/>
                  </a:moveTo>
                  <a:cubicBezTo>
                    <a:pt x="92468" y="41912"/>
                    <a:pt x="95642" y="43988"/>
                    <a:pt x="95679" y="48143"/>
                  </a:cubicBezTo>
                  <a:lnTo>
                    <a:pt x="95679" y="48143"/>
                  </a:lnTo>
                  <a:cubicBezTo>
                    <a:pt x="95207" y="48043"/>
                    <a:pt x="94732" y="47994"/>
                    <a:pt x="94260" y="47994"/>
                  </a:cubicBezTo>
                  <a:cubicBezTo>
                    <a:pt x="92399" y="47994"/>
                    <a:pt x="90599" y="48760"/>
                    <a:pt x="89299" y="50152"/>
                  </a:cubicBezTo>
                  <a:cubicBezTo>
                    <a:pt x="88018" y="48773"/>
                    <a:pt x="86226" y="47993"/>
                    <a:pt x="84344" y="47993"/>
                  </a:cubicBezTo>
                  <a:cubicBezTo>
                    <a:pt x="83860" y="47993"/>
                    <a:pt x="83376" y="48047"/>
                    <a:pt x="82902" y="48145"/>
                  </a:cubicBezTo>
                  <a:cubicBezTo>
                    <a:pt x="82937" y="43991"/>
                    <a:pt x="86116" y="41912"/>
                    <a:pt x="89293" y="41912"/>
                  </a:cubicBezTo>
                  <a:close/>
                  <a:moveTo>
                    <a:pt x="42335" y="42067"/>
                  </a:moveTo>
                  <a:cubicBezTo>
                    <a:pt x="45509" y="42067"/>
                    <a:pt x="48681" y="44143"/>
                    <a:pt x="48726" y="48298"/>
                  </a:cubicBezTo>
                  <a:lnTo>
                    <a:pt x="48726" y="48298"/>
                  </a:lnTo>
                  <a:cubicBezTo>
                    <a:pt x="48251" y="48196"/>
                    <a:pt x="47772" y="48146"/>
                    <a:pt x="47298" y="48146"/>
                  </a:cubicBezTo>
                  <a:cubicBezTo>
                    <a:pt x="45434" y="48146"/>
                    <a:pt x="43630" y="48912"/>
                    <a:pt x="42337" y="50305"/>
                  </a:cubicBezTo>
                  <a:cubicBezTo>
                    <a:pt x="41056" y="48925"/>
                    <a:pt x="39264" y="48145"/>
                    <a:pt x="37382" y="48145"/>
                  </a:cubicBezTo>
                  <a:cubicBezTo>
                    <a:pt x="36898" y="48145"/>
                    <a:pt x="36415" y="48199"/>
                    <a:pt x="35940" y="48307"/>
                  </a:cubicBezTo>
                  <a:cubicBezTo>
                    <a:pt x="35980" y="44148"/>
                    <a:pt x="39158" y="42067"/>
                    <a:pt x="42335" y="42067"/>
                  </a:cubicBezTo>
                  <a:close/>
                  <a:moveTo>
                    <a:pt x="65651" y="42067"/>
                  </a:moveTo>
                  <a:cubicBezTo>
                    <a:pt x="68826" y="42067"/>
                    <a:pt x="72001" y="44146"/>
                    <a:pt x="72041" y="48307"/>
                  </a:cubicBezTo>
                  <a:cubicBezTo>
                    <a:pt x="71563" y="48202"/>
                    <a:pt x="71080" y="48150"/>
                    <a:pt x="70601" y="48150"/>
                  </a:cubicBezTo>
                  <a:cubicBezTo>
                    <a:pt x="68748" y="48150"/>
                    <a:pt x="66948" y="48916"/>
                    <a:pt x="65653" y="50305"/>
                  </a:cubicBezTo>
                  <a:cubicBezTo>
                    <a:pt x="64371" y="48934"/>
                    <a:pt x="62579" y="48145"/>
                    <a:pt x="60697" y="48145"/>
                  </a:cubicBezTo>
                  <a:cubicBezTo>
                    <a:pt x="60214" y="48145"/>
                    <a:pt x="59730" y="48199"/>
                    <a:pt x="59255" y="48307"/>
                  </a:cubicBezTo>
                  <a:cubicBezTo>
                    <a:pt x="59295" y="44148"/>
                    <a:pt x="62473" y="42067"/>
                    <a:pt x="65651" y="42067"/>
                  </a:cubicBezTo>
                  <a:close/>
                  <a:moveTo>
                    <a:pt x="18806" y="42117"/>
                  </a:moveTo>
                  <a:cubicBezTo>
                    <a:pt x="21981" y="42117"/>
                    <a:pt x="25156" y="44198"/>
                    <a:pt x="25196" y="48360"/>
                  </a:cubicBezTo>
                  <a:cubicBezTo>
                    <a:pt x="24717" y="48255"/>
                    <a:pt x="24234" y="48204"/>
                    <a:pt x="23755" y="48204"/>
                  </a:cubicBezTo>
                  <a:cubicBezTo>
                    <a:pt x="21902" y="48204"/>
                    <a:pt x="20103" y="48970"/>
                    <a:pt x="18807" y="50359"/>
                  </a:cubicBezTo>
                  <a:cubicBezTo>
                    <a:pt x="17526" y="48988"/>
                    <a:pt x="15734" y="48199"/>
                    <a:pt x="13852" y="48199"/>
                  </a:cubicBezTo>
                  <a:cubicBezTo>
                    <a:pt x="13368" y="48199"/>
                    <a:pt x="12884" y="48253"/>
                    <a:pt x="12409" y="48360"/>
                  </a:cubicBezTo>
                  <a:cubicBezTo>
                    <a:pt x="12454" y="44198"/>
                    <a:pt x="15631" y="42117"/>
                    <a:pt x="18806" y="42117"/>
                  </a:cubicBezTo>
                  <a:close/>
                  <a:moveTo>
                    <a:pt x="117967" y="48323"/>
                  </a:moveTo>
                  <a:cubicBezTo>
                    <a:pt x="118392" y="48323"/>
                    <a:pt x="118820" y="48362"/>
                    <a:pt x="119245" y="48441"/>
                  </a:cubicBezTo>
                  <a:cubicBezTo>
                    <a:pt x="118253" y="49621"/>
                    <a:pt x="117671" y="51114"/>
                    <a:pt x="117757" y="52706"/>
                  </a:cubicBezTo>
                  <a:lnTo>
                    <a:pt x="117757" y="52706"/>
                  </a:lnTo>
                  <a:cubicBezTo>
                    <a:pt x="116507" y="51403"/>
                    <a:pt x="114740" y="50573"/>
                    <a:pt x="112880" y="50573"/>
                  </a:cubicBezTo>
                  <a:cubicBezTo>
                    <a:pt x="112860" y="50573"/>
                    <a:pt x="112840" y="50573"/>
                    <a:pt x="112821" y="50574"/>
                  </a:cubicBezTo>
                  <a:cubicBezTo>
                    <a:pt x="114158" y="49126"/>
                    <a:pt x="116031" y="48323"/>
                    <a:pt x="117967" y="48323"/>
                  </a:cubicBezTo>
                  <a:close/>
                  <a:moveTo>
                    <a:pt x="130990" y="48323"/>
                  </a:moveTo>
                  <a:cubicBezTo>
                    <a:pt x="132925" y="48323"/>
                    <a:pt x="134799" y="49126"/>
                    <a:pt x="136136" y="50574"/>
                  </a:cubicBezTo>
                  <a:cubicBezTo>
                    <a:pt x="136116" y="50573"/>
                    <a:pt x="136096" y="50573"/>
                    <a:pt x="136077" y="50573"/>
                  </a:cubicBezTo>
                  <a:cubicBezTo>
                    <a:pt x="134208" y="50573"/>
                    <a:pt x="132440" y="51412"/>
                    <a:pt x="131199" y="52715"/>
                  </a:cubicBezTo>
                  <a:cubicBezTo>
                    <a:pt x="131279" y="51120"/>
                    <a:pt x="130697" y="49624"/>
                    <a:pt x="129711" y="48441"/>
                  </a:cubicBezTo>
                  <a:cubicBezTo>
                    <a:pt x="130137" y="48362"/>
                    <a:pt x="130565" y="48323"/>
                    <a:pt x="130990" y="48323"/>
                  </a:cubicBezTo>
                  <a:close/>
                  <a:moveTo>
                    <a:pt x="94437" y="48359"/>
                  </a:moveTo>
                  <a:cubicBezTo>
                    <a:pt x="94862" y="48359"/>
                    <a:pt x="95289" y="48398"/>
                    <a:pt x="95715" y="48477"/>
                  </a:cubicBezTo>
                  <a:cubicBezTo>
                    <a:pt x="94722" y="49666"/>
                    <a:pt x="94140" y="51168"/>
                    <a:pt x="94227" y="52750"/>
                  </a:cubicBezTo>
                  <a:lnTo>
                    <a:pt x="94227" y="52750"/>
                  </a:lnTo>
                  <a:cubicBezTo>
                    <a:pt x="92986" y="51447"/>
                    <a:pt x="91219" y="50618"/>
                    <a:pt x="89350" y="50618"/>
                  </a:cubicBezTo>
                  <a:cubicBezTo>
                    <a:pt x="89330" y="50618"/>
                    <a:pt x="89310" y="50618"/>
                    <a:pt x="89290" y="50618"/>
                  </a:cubicBezTo>
                  <a:cubicBezTo>
                    <a:pt x="89270" y="50618"/>
                    <a:pt x="89250" y="50618"/>
                    <a:pt x="89231" y="50618"/>
                  </a:cubicBezTo>
                  <a:cubicBezTo>
                    <a:pt x="87362" y="50618"/>
                    <a:pt x="85603" y="51448"/>
                    <a:pt x="84353" y="52751"/>
                  </a:cubicBezTo>
                  <a:cubicBezTo>
                    <a:pt x="84443" y="51165"/>
                    <a:pt x="83860" y="49660"/>
                    <a:pt x="82866" y="48477"/>
                  </a:cubicBezTo>
                  <a:cubicBezTo>
                    <a:pt x="83291" y="48398"/>
                    <a:pt x="83719" y="48359"/>
                    <a:pt x="84144" y="48359"/>
                  </a:cubicBezTo>
                  <a:cubicBezTo>
                    <a:pt x="86080" y="48359"/>
                    <a:pt x="87955" y="49162"/>
                    <a:pt x="89299" y="50609"/>
                  </a:cubicBezTo>
                  <a:cubicBezTo>
                    <a:pt x="90637" y="49162"/>
                    <a:pt x="92504" y="48359"/>
                    <a:pt x="94437" y="48359"/>
                  </a:cubicBezTo>
                  <a:close/>
                  <a:moveTo>
                    <a:pt x="47485" y="48520"/>
                  </a:moveTo>
                  <a:cubicBezTo>
                    <a:pt x="47909" y="48520"/>
                    <a:pt x="48337" y="48559"/>
                    <a:pt x="48762" y="48638"/>
                  </a:cubicBezTo>
                  <a:cubicBezTo>
                    <a:pt x="47767" y="49821"/>
                    <a:pt x="47185" y="51326"/>
                    <a:pt x="47275" y="52912"/>
                  </a:cubicBezTo>
                  <a:cubicBezTo>
                    <a:pt x="46025" y="51609"/>
                    <a:pt x="44257" y="50779"/>
                    <a:pt x="42397" y="50779"/>
                  </a:cubicBezTo>
                  <a:cubicBezTo>
                    <a:pt x="42377" y="50779"/>
                    <a:pt x="42357" y="50779"/>
                    <a:pt x="42337" y="50780"/>
                  </a:cubicBezTo>
                  <a:cubicBezTo>
                    <a:pt x="43675" y="49325"/>
                    <a:pt x="45549" y="48520"/>
                    <a:pt x="47485" y="48520"/>
                  </a:cubicBezTo>
                  <a:close/>
                  <a:moveTo>
                    <a:pt x="60501" y="48529"/>
                  </a:moveTo>
                  <a:cubicBezTo>
                    <a:pt x="62439" y="48529"/>
                    <a:pt x="64308" y="49332"/>
                    <a:pt x="65653" y="50780"/>
                  </a:cubicBezTo>
                  <a:cubicBezTo>
                    <a:pt x="65633" y="50779"/>
                    <a:pt x="65613" y="50779"/>
                    <a:pt x="65593" y="50779"/>
                  </a:cubicBezTo>
                  <a:cubicBezTo>
                    <a:pt x="63725" y="50779"/>
                    <a:pt x="61957" y="51618"/>
                    <a:pt x="60715" y="52921"/>
                  </a:cubicBezTo>
                  <a:cubicBezTo>
                    <a:pt x="60796" y="51326"/>
                    <a:pt x="60214" y="49830"/>
                    <a:pt x="59219" y="48647"/>
                  </a:cubicBezTo>
                  <a:cubicBezTo>
                    <a:pt x="59646" y="48568"/>
                    <a:pt x="60075" y="48529"/>
                    <a:pt x="60501" y="48529"/>
                  </a:cubicBezTo>
                  <a:close/>
                  <a:moveTo>
                    <a:pt x="107662" y="48316"/>
                  </a:moveTo>
                  <a:cubicBezTo>
                    <a:pt x="109596" y="48316"/>
                    <a:pt x="111472" y="49118"/>
                    <a:pt x="112821" y="50574"/>
                  </a:cubicBezTo>
                  <a:cubicBezTo>
                    <a:pt x="112802" y="50573"/>
                    <a:pt x="112783" y="50573"/>
                    <a:pt x="112765" y="50573"/>
                  </a:cubicBezTo>
                  <a:cubicBezTo>
                    <a:pt x="110778" y="50573"/>
                    <a:pt x="108902" y="51519"/>
                    <a:pt x="107650" y="52966"/>
                  </a:cubicBezTo>
                  <a:lnTo>
                    <a:pt x="107650" y="52966"/>
                  </a:lnTo>
                  <a:cubicBezTo>
                    <a:pt x="107803" y="51290"/>
                    <a:pt x="107211" y="49713"/>
                    <a:pt x="106172" y="48477"/>
                  </a:cubicBezTo>
                  <a:cubicBezTo>
                    <a:pt x="106667" y="48369"/>
                    <a:pt x="107167" y="48316"/>
                    <a:pt x="107662" y="48316"/>
                  </a:cubicBezTo>
                  <a:close/>
                  <a:moveTo>
                    <a:pt x="13659" y="48573"/>
                  </a:moveTo>
                  <a:cubicBezTo>
                    <a:pt x="15592" y="48573"/>
                    <a:pt x="17464" y="49371"/>
                    <a:pt x="18807" y="50824"/>
                  </a:cubicBezTo>
                  <a:cubicBezTo>
                    <a:pt x="18787" y="50824"/>
                    <a:pt x="18768" y="50824"/>
                    <a:pt x="18748" y="50824"/>
                  </a:cubicBezTo>
                  <a:cubicBezTo>
                    <a:pt x="16879" y="50824"/>
                    <a:pt x="15111" y="51663"/>
                    <a:pt x="13870" y="52966"/>
                  </a:cubicBezTo>
                  <a:cubicBezTo>
                    <a:pt x="13951" y="51371"/>
                    <a:pt x="13368" y="49875"/>
                    <a:pt x="12374" y="48692"/>
                  </a:cubicBezTo>
                  <a:cubicBezTo>
                    <a:pt x="12802" y="48612"/>
                    <a:pt x="13232" y="48573"/>
                    <a:pt x="13659" y="48573"/>
                  </a:cubicBezTo>
                  <a:close/>
                  <a:moveTo>
                    <a:pt x="23953" y="48574"/>
                  </a:moveTo>
                  <a:cubicBezTo>
                    <a:pt x="24378" y="48574"/>
                    <a:pt x="24806" y="48613"/>
                    <a:pt x="25232" y="48692"/>
                  </a:cubicBezTo>
                  <a:cubicBezTo>
                    <a:pt x="24237" y="49875"/>
                    <a:pt x="23655" y="51371"/>
                    <a:pt x="23744" y="52966"/>
                  </a:cubicBezTo>
                  <a:cubicBezTo>
                    <a:pt x="22494" y="51663"/>
                    <a:pt x="20726" y="50824"/>
                    <a:pt x="18866" y="50824"/>
                  </a:cubicBezTo>
                  <a:cubicBezTo>
                    <a:pt x="18846" y="50824"/>
                    <a:pt x="18827" y="50824"/>
                    <a:pt x="18807" y="50824"/>
                  </a:cubicBezTo>
                  <a:cubicBezTo>
                    <a:pt x="20144" y="49377"/>
                    <a:pt x="22018" y="48574"/>
                    <a:pt x="23953" y="48574"/>
                  </a:cubicBezTo>
                  <a:close/>
                  <a:moveTo>
                    <a:pt x="37179" y="48522"/>
                  </a:moveTo>
                  <a:cubicBezTo>
                    <a:pt x="39113" y="48522"/>
                    <a:pt x="40989" y="49325"/>
                    <a:pt x="42337" y="50780"/>
                  </a:cubicBezTo>
                  <a:cubicBezTo>
                    <a:pt x="42319" y="50779"/>
                    <a:pt x="42300" y="50779"/>
                    <a:pt x="42282" y="50779"/>
                  </a:cubicBezTo>
                  <a:cubicBezTo>
                    <a:pt x="40295" y="50779"/>
                    <a:pt x="38419" y="51725"/>
                    <a:pt x="37167" y="53172"/>
                  </a:cubicBezTo>
                  <a:cubicBezTo>
                    <a:pt x="37320" y="51496"/>
                    <a:pt x="36728" y="49910"/>
                    <a:pt x="35689" y="48683"/>
                  </a:cubicBezTo>
                  <a:cubicBezTo>
                    <a:pt x="36184" y="48575"/>
                    <a:pt x="36683" y="48522"/>
                    <a:pt x="37179" y="48522"/>
                  </a:cubicBezTo>
                  <a:close/>
                  <a:moveTo>
                    <a:pt x="124475" y="46470"/>
                  </a:moveTo>
                  <a:cubicBezTo>
                    <a:pt x="127650" y="46470"/>
                    <a:pt x="130827" y="48548"/>
                    <a:pt x="130867" y="52706"/>
                  </a:cubicBezTo>
                  <a:cubicBezTo>
                    <a:pt x="130388" y="52601"/>
                    <a:pt x="129906" y="52550"/>
                    <a:pt x="129426" y="52550"/>
                  </a:cubicBezTo>
                  <a:cubicBezTo>
                    <a:pt x="127574" y="52550"/>
                    <a:pt x="125776" y="53316"/>
                    <a:pt x="124487" y="54704"/>
                  </a:cubicBezTo>
                  <a:cubicBezTo>
                    <a:pt x="123206" y="53333"/>
                    <a:pt x="121414" y="52545"/>
                    <a:pt x="119532" y="52545"/>
                  </a:cubicBezTo>
                  <a:cubicBezTo>
                    <a:pt x="119048" y="52545"/>
                    <a:pt x="118564" y="52599"/>
                    <a:pt x="118089" y="52706"/>
                  </a:cubicBezTo>
                  <a:cubicBezTo>
                    <a:pt x="118125" y="48548"/>
                    <a:pt x="121299" y="46470"/>
                    <a:pt x="124475" y="46470"/>
                  </a:cubicBezTo>
                  <a:close/>
                  <a:moveTo>
                    <a:pt x="77635" y="46519"/>
                  </a:moveTo>
                  <a:cubicBezTo>
                    <a:pt x="80808" y="46519"/>
                    <a:pt x="83981" y="48596"/>
                    <a:pt x="84022" y="52751"/>
                  </a:cubicBezTo>
                  <a:lnTo>
                    <a:pt x="84031" y="52760"/>
                  </a:lnTo>
                  <a:cubicBezTo>
                    <a:pt x="83550" y="52655"/>
                    <a:pt x="83066" y="52604"/>
                    <a:pt x="82586" y="52604"/>
                  </a:cubicBezTo>
                  <a:cubicBezTo>
                    <a:pt x="80731" y="52604"/>
                    <a:pt x="78937" y="53370"/>
                    <a:pt x="77642" y="54758"/>
                  </a:cubicBezTo>
                  <a:cubicBezTo>
                    <a:pt x="76360" y="53378"/>
                    <a:pt x="74568" y="52599"/>
                    <a:pt x="72696" y="52599"/>
                  </a:cubicBezTo>
                  <a:cubicBezTo>
                    <a:pt x="72203" y="52599"/>
                    <a:pt x="71719" y="52652"/>
                    <a:pt x="71244" y="52760"/>
                  </a:cubicBezTo>
                  <a:cubicBezTo>
                    <a:pt x="71280" y="48600"/>
                    <a:pt x="74457" y="46519"/>
                    <a:pt x="77635" y="46519"/>
                  </a:cubicBezTo>
                  <a:close/>
                  <a:moveTo>
                    <a:pt x="100946" y="46509"/>
                  </a:moveTo>
                  <a:cubicBezTo>
                    <a:pt x="104122" y="46509"/>
                    <a:pt x="107296" y="48585"/>
                    <a:pt x="107337" y="52742"/>
                  </a:cubicBezTo>
                  <a:cubicBezTo>
                    <a:pt x="106865" y="52641"/>
                    <a:pt x="106389" y="52591"/>
                    <a:pt x="105917" y="52591"/>
                  </a:cubicBezTo>
                  <a:cubicBezTo>
                    <a:pt x="104050" y="52591"/>
                    <a:pt x="102242" y="53364"/>
                    <a:pt x="100948" y="54758"/>
                  </a:cubicBezTo>
                  <a:lnTo>
                    <a:pt x="100948" y="54749"/>
                  </a:lnTo>
                  <a:cubicBezTo>
                    <a:pt x="99667" y="53369"/>
                    <a:pt x="97875" y="52590"/>
                    <a:pt x="95993" y="52590"/>
                  </a:cubicBezTo>
                  <a:cubicBezTo>
                    <a:pt x="95509" y="52590"/>
                    <a:pt x="95025" y="52643"/>
                    <a:pt x="94550" y="52742"/>
                  </a:cubicBezTo>
                  <a:cubicBezTo>
                    <a:pt x="94591" y="48588"/>
                    <a:pt x="97769" y="46509"/>
                    <a:pt x="100946" y="46509"/>
                  </a:cubicBezTo>
                  <a:close/>
                  <a:moveTo>
                    <a:pt x="53993" y="46670"/>
                  </a:moveTo>
                  <a:cubicBezTo>
                    <a:pt x="57169" y="46670"/>
                    <a:pt x="60344" y="48747"/>
                    <a:pt x="60384" y="52903"/>
                  </a:cubicBezTo>
                  <a:cubicBezTo>
                    <a:pt x="59911" y="52801"/>
                    <a:pt x="59433" y="52752"/>
                    <a:pt x="58960" y="52752"/>
                  </a:cubicBezTo>
                  <a:cubicBezTo>
                    <a:pt x="57101" y="52752"/>
                    <a:pt x="55295" y="53518"/>
                    <a:pt x="53995" y="54910"/>
                  </a:cubicBezTo>
                  <a:cubicBezTo>
                    <a:pt x="52714" y="53531"/>
                    <a:pt x="50922" y="52751"/>
                    <a:pt x="49040" y="52751"/>
                  </a:cubicBezTo>
                  <a:cubicBezTo>
                    <a:pt x="48556" y="52751"/>
                    <a:pt x="48072" y="52805"/>
                    <a:pt x="47597" y="52903"/>
                  </a:cubicBezTo>
                  <a:cubicBezTo>
                    <a:pt x="47638" y="48749"/>
                    <a:pt x="50816" y="46670"/>
                    <a:pt x="53993" y="46670"/>
                  </a:cubicBezTo>
                  <a:close/>
                  <a:moveTo>
                    <a:pt x="7145" y="46712"/>
                  </a:moveTo>
                  <a:cubicBezTo>
                    <a:pt x="10322" y="46712"/>
                    <a:pt x="13498" y="48790"/>
                    <a:pt x="13538" y="52948"/>
                  </a:cubicBezTo>
                  <a:cubicBezTo>
                    <a:pt x="13065" y="52846"/>
                    <a:pt x="12588" y="52796"/>
                    <a:pt x="12114" y="52796"/>
                  </a:cubicBezTo>
                  <a:cubicBezTo>
                    <a:pt x="10255" y="52796"/>
                    <a:pt x="8451" y="53563"/>
                    <a:pt x="7159" y="54955"/>
                  </a:cubicBezTo>
                  <a:cubicBezTo>
                    <a:pt x="5884" y="53583"/>
                    <a:pt x="4097" y="52805"/>
                    <a:pt x="2226" y="52805"/>
                  </a:cubicBezTo>
                  <a:cubicBezTo>
                    <a:pt x="2216" y="52805"/>
                    <a:pt x="2205" y="52805"/>
                    <a:pt x="2194" y="52805"/>
                  </a:cubicBezTo>
                  <a:lnTo>
                    <a:pt x="2194" y="52796"/>
                  </a:lnTo>
                  <a:cubicBezTo>
                    <a:pt x="1711" y="52796"/>
                    <a:pt x="1227" y="52850"/>
                    <a:pt x="752" y="52948"/>
                  </a:cubicBezTo>
                  <a:cubicBezTo>
                    <a:pt x="792" y="48790"/>
                    <a:pt x="3969" y="46712"/>
                    <a:pt x="7145" y="46712"/>
                  </a:cubicBezTo>
                  <a:close/>
                  <a:moveTo>
                    <a:pt x="30465" y="46717"/>
                  </a:moveTo>
                  <a:cubicBezTo>
                    <a:pt x="33637" y="46717"/>
                    <a:pt x="36811" y="48795"/>
                    <a:pt x="36854" y="52953"/>
                  </a:cubicBezTo>
                  <a:lnTo>
                    <a:pt x="36854" y="52953"/>
                  </a:lnTo>
                  <a:cubicBezTo>
                    <a:pt x="36379" y="52851"/>
                    <a:pt x="35901" y="52801"/>
                    <a:pt x="35426" y="52801"/>
                  </a:cubicBezTo>
                  <a:cubicBezTo>
                    <a:pt x="33569" y="52801"/>
                    <a:pt x="31771" y="53567"/>
                    <a:pt x="30483" y="54955"/>
                  </a:cubicBezTo>
                  <a:cubicBezTo>
                    <a:pt x="29201" y="53584"/>
                    <a:pt x="27409" y="52796"/>
                    <a:pt x="25528" y="52796"/>
                  </a:cubicBezTo>
                  <a:cubicBezTo>
                    <a:pt x="25044" y="52796"/>
                    <a:pt x="24560" y="52850"/>
                    <a:pt x="24085" y="52957"/>
                  </a:cubicBezTo>
                  <a:cubicBezTo>
                    <a:pt x="24116" y="48798"/>
                    <a:pt x="27290" y="46717"/>
                    <a:pt x="30465" y="46717"/>
                  </a:cubicBezTo>
                  <a:close/>
                  <a:moveTo>
                    <a:pt x="107865" y="57160"/>
                  </a:moveTo>
                  <a:cubicBezTo>
                    <a:pt x="107867" y="57160"/>
                    <a:pt x="107868" y="57160"/>
                    <a:pt x="107870" y="57160"/>
                  </a:cubicBezTo>
                  <a:lnTo>
                    <a:pt x="107870" y="57160"/>
                  </a:lnTo>
                  <a:cubicBezTo>
                    <a:pt x="107871" y="57160"/>
                    <a:pt x="107873" y="57160"/>
                    <a:pt x="107874" y="57160"/>
                  </a:cubicBezTo>
                  <a:close/>
                  <a:moveTo>
                    <a:pt x="129607" y="52925"/>
                  </a:moveTo>
                  <a:cubicBezTo>
                    <a:pt x="130037" y="52925"/>
                    <a:pt x="130471" y="52965"/>
                    <a:pt x="130903" y="53047"/>
                  </a:cubicBezTo>
                  <a:cubicBezTo>
                    <a:pt x="129908" y="54229"/>
                    <a:pt x="129326" y="55726"/>
                    <a:pt x="129415" y="57321"/>
                  </a:cubicBezTo>
                  <a:cubicBezTo>
                    <a:pt x="128165" y="56009"/>
                    <a:pt x="126406" y="55179"/>
                    <a:pt x="124538" y="55179"/>
                  </a:cubicBezTo>
                  <a:cubicBezTo>
                    <a:pt x="124518" y="55179"/>
                    <a:pt x="124498" y="55179"/>
                    <a:pt x="124478" y="55179"/>
                  </a:cubicBezTo>
                  <a:cubicBezTo>
                    <a:pt x="124458" y="55179"/>
                    <a:pt x="124438" y="55179"/>
                    <a:pt x="124418" y="55179"/>
                  </a:cubicBezTo>
                  <a:cubicBezTo>
                    <a:pt x="122550" y="55179"/>
                    <a:pt x="120782" y="56009"/>
                    <a:pt x="119541" y="57321"/>
                  </a:cubicBezTo>
                  <a:cubicBezTo>
                    <a:pt x="119622" y="55726"/>
                    <a:pt x="119039" y="54220"/>
                    <a:pt x="118045" y="53047"/>
                  </a:cubicBezTo>
                  <a:cubicBezTo>
                    <a:pt x="118478" y="52965"/>
                    <a:pt x="118913" y="52925"/>
                    <a:pt x="119344" y="52925"/>
                  </a:cubicBezTo>
                  <a:cubicBezTo>
                    <a:pt x="121276" y="52925"/>
                    <a:pt x="123138" y="53727"/>
                    <a:pt x="124478" y="55170"/>
                  </a:cubicBezTo>
                  <a:cubicBezTo>
                    <a:pt x="125811" y="53727"/>
                    <a:pt x="127678" y="52925"/>
                    <a:pt x="129607" y="52925"/>
                  </a:cubicBezTo>
                  <a:close/>
                  <a:moveTo>
                    <a:pt x="82780" y="52965"/>
                  </a:moveTo>
                  <a:cubicBezTo>
                    <a:pt x="83204" y="52965"/>
                    <a:pt x="83632" y="53003"/>
                    <a:pt x="84057" y="53082"/>
                  </a:cubicBezTo>
                  <a:cubicBezTo>
                    <a:pt x="83538" y="53701"/>
                    <a:pt x="83135" y="54409"/>
                    <a:pt x="82875" y="55170"/>
                  </a:cubicBezTo>
                  <a:cubicBezTo>
                    <a:pt x="82634" y="55866"/>
                    <a:pt x="82526" y="56607"/>
                    <a:pt x="82569" y="57347"/>
                  </a:cubicBezTo>
                  <a:lnTo>
                    <a:pt x="82569" y="57347"/>
                  </a:lnTo>
                  <a:cubicBezTo>
                    <a:pt x="81328" y="56053"/>
                    <a:pt x="79569" y="55215"/>
                    <a:pt x="77701" y="55215"/>
                  </a:cubicBezTo>
                  <a:cubicBezTo>
                    <a:pt x="77681" y="55215"/>
                    <a:pt x="77661" y="55215"/>
                    <a:pt x="77642" y="55215"/>
                  </a:cubicBezTo>
                  <a:cubicBezTo>
                    <a:pt x="78979" y="53768"/>
                    <a:pt x="80847" y="52965"/>
                    <a:pt x="82780" y="52965"/>
                  </a:cubicBezTo>
                  <a:close/>
                  <a:moveTo>
                    <a:pt x="95802" y="52974"/>
                  </a:moveTo>
                  <a:cubicBezTo>
                    <a:pt x="97735" y="52974"/>
                    <a:pt x="99602" y="53775"/>
                    <a:pt x="100939" y="55215"/>
                  </a:cubicBezTo>
                  <a:cubicBezTo>
                    <a:pt x="100919" y="55215"/>
                    <a:pt x="100900" y="55215"/>
                    <a:pt x="100880" y="55215"/>
                  </a:cubicBezTo>
                  <a:cubicBezTo>
                    <a:pt x="99020" y="55215"/>
                    <a:pt x="97252" y="56053"/>
                    <a:pt x="96011" y="57357"/>
                  </a:cubicBezTo>
                  <a:cubicBezTo>
                    <a:pt x="96047" y="56622"/>
                    <a:pt x="95948" y="55878"/>
                    <a:pt x="95706" y="55179"/>
                  </a:cubicBezTo>
                  <a:lnTo>
                    <a:pt x="95706" y="55170"/>
                  </a:lnTo>
                  <a:cubicBezTo>
                    <a:pt x="95446" y="54409"/>
                    <a:pt x="95043" y="53701"/>
                    <a:pt x="94523" y="53091"/>
                  </a:cubicBezTo>
                  <a:cubicBezTo>
                    <a:pt x="94949" y="53012"/>
                    <a:pt x="95377" y="52974"/>
                    <a:pt x="95802" y="52974"/>
                  </a:cubicBezTo>
                  <a:close/>
                  <a:moveTo>
                    <a:pt x="60697" y="57357"/>
                  </a:moveTo>
                  <a:cubicBezTo>
                    <a:pt x="60700" y="57357"/>
                    <a:pt x="60703" y="57357"/>
                    <a:pt x="60706" y="57357"/>
                  </a:cubicBezTo>
                  <a:lnTo>
                    <a:pt x="60706" y="57357"/>
                  </a:lnTo>
                  <a:cubicBezTo>
                    <a:pt x="60709" y="57357"/>
                    <a:pt x="60712" y="57357"/>
                    <a:pt x="60715" y="57357"/>
                  </a:cubicBezTo>
                  <a:close/>
                  <a:moveTo>
                    <a:pt x="48839" y="53117"/>
                  </a:moveTo>
                  <a:cubicBezTo>
                    <a:pt x="50775" y="53117"/>
                    <a:pt x="52650" y="53921"/>
                    <a:pt x="53995" y="55376"/>
                  </a:cubicBezTo>
                  <a:lnTo>
                    <a:pt x="53995" y="55376"/>
                  </a:lnTo>
                  <a:cubicBezTo>
                    <a:pt x="53992" y="55376"/>
                    <a:pt x="53989" y="55376"/>
                    <a:pt x="53986" y="55376"/>
                  </a:cubicBezTo>
                  <a:cubicBezTo>
                    <a:pt x="53966" y="55376"/>
                    <a:pt x="53946" y="55376"/>
                    <a:pt x="53927" y="55376"/>
                  </a:cubicBezTo>
                  <a:cubicBezTo>
                    <a:pt x="52067" y="55376"/>
                    <a:pt x="50299" y="56206"/>
                    <a:pt x="49049" y="57509"/>
                  </a:cubicBezTo>
                  <a:cubicBezTo>
                    <a:pt x="49138" y="55923"/>
                    <a:pt x="48556" y="54418"/>
                    <a:pt x="47561" y="53235"/>
                  </a:cubicBezTo>
                  <a:cubicBezTo>
                    <a:pt x="47987" y="53156"/>
                    <a:pt x="48414" y="53117"/>
                    <a:pt x="48839" y="53117"/>
                  </a:cubicBezTo>
                  <a:close/>
                  <a:moveTo>
                    <a:pt x="59142" y="53117"/>
                  </a:moveTo>
                  <a:cubicBezTo>
                    <a:pt x="59567" y="53117"/>
                    <a:pt x="59994" y="53156"/>
                    <a:pt x="60420" y="53235"/>
                  </a:cubicBezTo>
                  <a:cubicBezTo>
                    <a:pt x="59425" y="54427"/>
                    <a:pt x="58843" y="55932"/>
                    <a:pt x="58932" y="57518"/>
                  </a:cubicBezTo>
                  <a:lnTo>
                    <a:pt x="58923" y="57509"/>
                  </a:lnTo>
                  <a:cubicBezTo>
                    <a:pt x="57682" y="56206"/>
                    <a:pt x="55914" y="55376"/>
                    <a:pt x="54046" y="55376"/>
                  </a:cubicBezTo>
                  <a:cubicBezTo>
                    <a:pt x="54029" y="55376"/>
                    <a:pt x="54012" y="55376"/>
                    <a:pt x="53995" y="55376"/>
                  </a:cubicBezTo>
                  <a:lnTo>
                    <a:pt x="53995" y="55376"/>
                  </a:lnTo>
                  <a:cubicBezTo>
                    <a:pt x="55333" y="53921"/>
                    <a:pt x="57206" y="53117"/>
                    <a:pt x="59142" y="53117"/>
                  </a:cubicBezTo>
                  <a:close/>
                  <a:moveTo>
                    <a:pt x="25317" y="53179"/>
                  </a:moveTo>
                  <a:cubicBezTo>
                    <a:pt x="27247" y="53179"/>
                    <a:pt x="29113" y="53976"/>
                    <a:pt x="30456" y="55421"/>
                  </a:cubicBezTo>
                  <a:cubicBezTo>
                    <a:pt x="30436" y="55421"/>
                    <a:pt x="30416" y="55421"/>
                    <a:pt x="30397" y="55421"/>
                  </a:cubicBezTo>
                  <a:cubicBezTo>
                    <a:pt x="28528" y="55421"/>
                    <a:pt x="26769" y="56259"/>
                    <a:pt x="25528" y="57554"/>
                  </a:cubicBezTo>
                  <a:cubicBezTo>
                    <a:pt x="25563" y="56819"/>
                    <a:pt x="25456" y="56075"/>
                    <a:pt x="25223" y="55376"/>
                  </a:cubicBezTo>
                  <a:lnTo>
                    <a:pt x="25223" y="55385"/>
                  </a:lnTo>
                  <a:cubicBezTo>
                    <a:pt x="24963" y="54624"/>
                    <a:pt x="24560" y="53916"/>
                    <a:pt x="24031" y="53298"/>
                  </a:cubicBezTo>
                  <a:cubicBezTo>
                    <a:pt x="24460" y="53218"/>
                    <a:pt x="24890" y="53179"/>
                    <a:pt x="25317" y="53179"/>
                  </a:cubicBezTo>
                  <a:close/>
                  <a:moveTo>
                    <a:pt x="12293" y="53188"/>
                  </a:moveTo>
                  <a:cubicBezTo>
                    <a:pt x="12719" y="53188"/>
                    <a:pt x="13147" y="53227"/>
                    <a:pt x="13574" y="53307"/>
                  </a:cubicBezTo>
                  <a:cubicBezTo>
                    <a:pt x="13055" y="53925"/>
                    <a:pt x="12651" y="54624"/>
                    <a:pt x="12391" y="55385"/>
                  </a:cubicBezTo>
                  <a:cubicBezTo>
                    <a:pt x="12150" y="56084"/>
                    <a:pt x="12051" y="56819"/>
                    <a:pt x="12087" y="57554"/>
                  </a:cubicBezTo>
                  <a:lnTo>
                    <a:pt x="12087" y="57572"/>
                  </a:lnTo>
                  <a:cubicBezTo>
                    <a:pt x="10845" y="56268"/>
                    <a:pt x="9086" y="55430"/>
                    <a:pt x="7218" y="55430"/>
                  </a:cubicBezTo>
                  <a:cubicBezTo>
                    <a:pt x="7198" y="55430"/>
                    <a:pt x="7178" y="55430"/>
                    <a:pt x="7159" y="55430"/>
                  </a:cubicBezTo>
                  <a:cubicBezTo>
                    <a:pt x="8501" y="53985"/>
                    <a:pt x="10367" y="53188"/>
                    <a:pt x="12293" y="53188"/>
                  </a:cubicBezTo>
                  <a:close/>
                  <a:moveTo>
                    <a:pt x="106098" y="52962"/>
                  </a:moveTo>
                  <a:cubicBezTo>
                    <a:pt x="106573" y="52962"/>
                    <a:pt x="107051" y="53010"/>
                    <a:pt x="107525" y="53109"/>
                  </a:cubicBezTo>
                  <a:cubicBezTo>
                    <a:pt x="106514" y="54361"/>
                    <a:pt x="105950" y="55943"/>
                    <a:pt x="106117" y="57615"/>
                  </a:cubicBezTo>
                  <a:lnTo>
                    <a:pt x="106117" y="57615"/>
                  </a:lnTo>
                  <a:cubicBezTo>
                    <a:pt x="104869" y="56153"/>
                    <a:pt x="102981" y="55206"/>
                    <a:pt x="100985" y="55206"/>
                  </a:cubicBezTo>
                  <a:cubicBezTo>
                    <a:pt x="100976" y="55206"/>
                    <a:pt x="100966" y="55206"/>
                    <a:pt x="100957" y="55206"/>
                  </a:cubicBezTo>
                  <a:cubicBezTo>
                    <a:pt x="102302" y="53761"/>
                    <a:pt x="104171" y="52962"/>
                    <a:pt x="106098" y="52962"/>
                  </a:cubicBezTo>
                  <a:close/>
                  <a:moveTo>
                    <a:pt x="70812" y="48526"/>
                  </a:moveTo>
                  <a:cubicBezTo>
                    <a:pt x="71289" y="48526"/>
                    <a:pt x="71770" y="48575"/>
                    <a:pt x="72248" y="48674"/>
                  </a:cubicBezTo>
                  <a:cubicBezTo>
                    <a:pt x="71271" y="49928"/>
                    <a:pt x="70742" y="51496"/>
                    <a:pt x="70939" y="53145"/>
                  </a:cubicBezTo>
                  <a:cubicBezTo>
                    <a:pt x="71447" y="53031"/>
                    <a:pt x="71960" y="52976"/>
                    <a:pt x="72468" y="52976"/>
                  </a:cubicBezTo>
                  <a:cubicBezTo>
                    <a:pt x="74401" y="52976"/>
                    <a:pt x="76276" y="53777"/>
                    <a:pt x="77624" y="55224"/>
                  </a:cubicBezTo>
                  <a:cubicBezTo>
                    <a:pt x="77606" y="55224"/>
                    <a:pt x="77587" y="55224"/>
                    <a:pt x="77569" y="55224"/>
                  </a:cubicBezTo>
                  <a:cubicBezTo>
                    <a:pt x="75520" y="55224"/>
                    <a:pt x="73598" y="56223"/>
                    <a:pt x="72355" y="57751"/>
                  </a:cubicBezTo>
                  <a:cubicBezTo>
                    <a:pt x="72694" y="54052"/>
                    <a:pt x="69407" y="50779"/>
                    <a:pt x="65713" y="50779"/>
                  </a:cubicBezTo>
                  <a:cubicBezTo>
                    <a:pt x="65693" y="50779"/>
                    <a:pt x="65673" y="50779"/>
                    <a:pt x="65653" y="50780"/>
                  </a:cubicBezTo>
                  <a:cubicBezTo>
                    <a:pt x="66997" y="49327"/>
                    <a:pt x="68873" y="48526"/>
                    <a:pt x="70812" y="48526"/>
                  </a:cubicBezTo>
                  <a:close/>
                  <a:moveTo>
                    <a:pt x="35611" y="53168"/>
                  </a:moveTo>
                  <a:cubicBezTo>
                    <a:pt x="36086" y="53168"/>
                    <a:pt x="36566" y="53216"/>
                    <a:pt x="37042" y="53315"/>
                  </a:cubicBezTo>
                  <a:cubicBezTo>
                    <a:pt x="36031" y="54567"/>
                    <a:pt x="35458" y="56149"/>
                    <a:pt x="35634" y="57812"/>
                  </a:cubicBezTo>
                  <a:lnTo>
                    <a:pt x="35634" y="57812"/>
                  </a:lnTo>
                  <a:cubicBezTo>
                    <a:pt x="34382" y="56357"/>
                    <a:pt x="32515" y="55412"/>
                    <a:pt x="30530" y="55412"/>
                  </a:cubicBezTo>
                  <a:cubicBezTo>
                    <a:pt x="30511" y="55412"/>
                    <a:pt x="30492" y="55412"/>
                    <a:pt x="30474" y="55412"/>
                  </a:cubicBezTo>
                  <a:cubicBezTo>
                    <a:pt x="31811" y="53967"/>
                    <a:pt x="33679" y="53168"/>
                    <a:pt x="35611" y="53168"/>
                  </a:cubicBezTo>
                  <a:close/>
                  <a:moveTo>
                    <a:pt x="112818" y="51075"/>
                  </a:moveTo>
                  <a:cubicBezTo>
                    <a:pt x="115995" y="51075"/>
                    <a:pt x="119174" y="53154"/>
                    <a:pt x="119218" y="57312"/>
                  </a:cubicBezTo>
                  <a:cubicBezTo>
                    <a:pt x="118743" y="57210"/>
                    <a:pt x="118265" y="57160"/>
                    <a:pt x="117790" y="57160"/>
                  </a:cubicBezTo>
                  <a:cubicBezTo>
                    <a:pt x="115926" y="57160"/>
                    <a:pt x="114120" y="57927"/>
                    <a:pt x="112821" y="59319"/>
                  </a:cubicBezTo>
                  <a:cubicBezTo>
                    <a:pt x="111549" y="57940"/>
                    <a:pt x="109750" y="57161"/>
                    <a:pt x="107870" y="57160"/>
                  </a:cubicBezTo>
                  <a:lnTo>
                    <a:pt x="107870" y="57160"/>
                  </a:lnTo>
                  <a:cubicBezTo>
                    <a:pt x="107388" y="57160"/>
                    <a:pt x="106905" y="57214"/>
                    <a:pt x="106432" y="57312"/>
                  </a:cubicBezTo>
                  <a:cubicBezTo>
                    <a:pt x="106468" y="53154"/>
                    <a:pt x="109642" y="51075"/>
                    <a:pt x="112818" y="51075"/>
                  </a:cubicBezTo>
                  <a:close/>
                  <a:moveTo>
                    <a:pt x="136134" y="51090"/>
                  </a:moveTo>
                  <a:cubicBezTo>
                    <a:pt x="139310" y="51090"/>
                    <a:pt x="142484" y="53169"/>
                    <a:pt x="142525" y="57330"/>
                  </a:cubicBezTo>
                  <a:cubicBezTo>
                    <a:pt x="142043" y="57224"/>
                    <a:pt x="141557" y="57173"/>
                    <a:pt x="141075" y="57173"/>
                  </a:cubicBezTo>
                  <a:cubicBezTo>
                    <a:pt x="139225" y="57173"/>
                    <a:pt x="137430" y="57933"/>
                    <a:pt x="136136" y="59319"/>
                  </a:cubicBezTo>
                  <a:lnTo>
                    <a:pt x="136136" y="59328"/>
                  </a:lnTo>
                  <a:cubicBezTo>
                    <a:pt x="134854" y="57957"/>
                    <a:pt x="133062" y="57168"/>
                    <a:pt x="131181" y="57168"/>
                  </a:cubicBezTo>
                  <a:cubicBezTo>
                    <a:pt x="130697" y="57168"/>
                    <a:pt x="130213" y="57222"/>
                    <a:pt x="129738" y="57330"/>
                  </a:cubicBezTo>
                  <a:cubicBezTo>
                    <a:pt x="129778" y="53171"/>
                    <a:pt x="132957" y="51090"/>
                    <a:pt x="136134" y="51090"/>
                  </a:cubicBezTo>
                  <a:close/>
                  <a:moveTo>
                    <a:pt x="89294" y="51126"/>
                  </a:moveTo>
                  <a:cubicBezTo>
                    <a:pt x="91873" y="51126"/>
                    <a:pt x="94452" y="52497"/>
                    <a:pt x="95348" y="55242"/>
                  </a:cubicBezTo>
                  <a:cubicBezTo>
                    <a:pt x="95572" y="55923"/>
                    <a:pt x="95679" y="56631"/>
                    <a:pt x="95688" y="57348"/>
                  </a:cubicBezTo>
                  <a:cubicBezTo>
                    <a:pt x="95215" y="57246"/>
                    <a:pt x="94738" y="57196"/>
                    <a:pt x="94264" y="57196"/>
                  </a:cubicBezTo>
                  <a:cubicBezTo>
                    <a:pt x="92405" y="57196"/>
                    <a:pt x="90599" y="57962"/>
                    <a:pt x="89299" y="59355"/>
                  </a:cubicBezTo>
                  <a:cubicBezTo>
                    <a:pt x="88027" y="57975"/>
                    <a:pt x="86226" y="57195"/>
                    <a:pt x="84353" y="57195"/>
                  </a:cubicBezTo>
                  <a:cubicBezTo>
                    <a:pt x="83860" y="57195"/>
                    <a:pt x="83376" y="57249"/>
                    <a:pt x="82910" y="57348"/>
                  </a:cubicBezTo>
                  <a:cubicBezTo>
                    <a:pt x="82902" y="56631"/>
                    <a:pt x="83009" y="55923"/>
                    <a:pt x="83224" y="55242"/>
                  </a:cubicBezTo>
                  <a:lnTo>
                    <a:pt x="83233" y="55242"/>
                  </a:lnTo>
                  <a:cubicBezTo>
                    <a:pt x="84129" y="52499"/>
                    <a:pt x="86712" y="51126"/>
                    <a:pt x="89294" y="51126"/>
                  </a:cubicBezTo>
                  <a:close/>
                  <a:moveTo>
                    <a:pt x="42335" y="51276"/>
                  </a:moveTo>
                  <a:cubicBezTo>
                    <a:pt x="45511" y="51276"/>
                    <a:pt x="48686" y="53352"/>
                    <a:pt x="48726" y="57509"/>
                  </a:cubicBezTo>
                  <a:cubicBezTo>
                    <a:pt x="48253" y="57407"/>
                    <a:pt x="47776" y="57357"/>
                    <a:pt x="47302" y="57357"/>
                  </a:cubicBezTo>
                  <a:cubicBezTo>
                    <a:pt x="45443" y="57357"/>
                    <a:pt x="43639" y="58124"/>
                    <a:pt x="42346" y="59516"/>
                  </a:cubicBezTo>
                  <a:cubicBezTo>
                    <a:pt x="41065" y="58136"/>
                    <a:pt x="39264" y="57357"/>
                    <a:pt x="37382" y="57357"/>
                  </a:cubicBezTo>
                  <a:cubicBezTo>
                    <a:pt x="36898" y="57357"/>
                    <a:pt x="36415" y="57410"/>
                    <a:pt x="35940" y="57509"/>
                  </a:cubicBezTo>
                  <a:cubicBezTo>
                    <a:pt x="35980" y="53355"/>
                    <a:pt x="39158" y="51276"/>
                    <a:pt x="42335" y="51276"/>
                  </a:cubicBezTo>
                  <a:close/>
                  <a:moveTo>
                    <a:pt x="65660" y="51276"/>
                  </a:moveTo>
                  <a:cubicBezTo>
                    <a:pt x="68835" y="51276"/>
                    <a:pt x="72010" y="53352"/>
                    <a:pt x="72050" y="57509"/>
                  </a:cubicBezTo>
                  <a:cubicBezTo>
                    <a:pt x="71577" y="57407"/>
                    <a:pt x="71100" y="57357"/>
                    <a:pt x="70626" y="57357"/>
                  </a:cubicBezTo>
                  <a:cubicBezTo>
                    <a:pt x="68767" y="57357"/>
                    <a:pt x="66961" y="58124"/>
                    <a:pt x="65662" y="59516"/>
                  </a:cubicBezTo>
                  <a:cubicBezTo>
                    <a:pt x="64382" y="58138"/>
                    <a:pt x="62585" y="57359"/>
                    <a:pt x="60706" y="57357"/>
                  </a:cubicBezTo>
                  <a:lnTo>
                    <a:pt x="60706" y="57357"/>
                  </a:lnTo>
                  <a:cubicBezTo>
                    <a:pt x="60217" y="57357"/>
                    <a:pt x="59736" y="57411"/>
                    <a:pt x="59264" y="57509"/>
                  </a:cubicBezTo>
                  <a:cubicBezTo>
                    <a:pt x="59304" y="53355"/>
                    <a:pt x="62482" y="51276"/>
                    <a:pt x="65660" y="51276"/>
                  </a:cubicBezTo>
                  <a:close/>
                  <a:moveTo>
                    <a:pt x="18806" y="51334"/>
                  </a:moveTo>
                  <a:cubicBezTo>
                    <a:pt x="21388" y="51334"/>
                    <a:pt x="23969" y="52707"/>
                    <a:pt x="24864" y="55457"/>
                  </a:cubicBezTo>
                  <a:cubicBezTo>
                    <a:pt x="25079" y="56138"/>
                    <a:pt x="25196" y="56846"/>
                    <a:pt x="25205" y="57563"/>
                  </a:cubicBezTo>
                  <a:cubicBezTo>
                    <a:pt x="24724" y="57458"/>
                    <a:pt x="24240" y="57407"/>
                    <a:pt x="23760" y="57407"/>
                  </a:cubicBezTo>
                  <a:cubicBezTo>
                    <a:pt x="21902" y="57407"/>
                    <a:pt x="20103" y="58173"/>
                    <a:pt x="18807" y="59561"/>
                  </a:cubicBezTo>
                  <a:cubicBezTo>
                    <a:pt x="17535" y="58190"/>
                    <a:pt x="15734" y="57401"/>
                    <a:pt x="13861" y="57401"/>
                  </a:cubicBezTo>
                  <a:cubicBezTo>
                    <a:pt x="13377" y="57401"/>
                    <a:pt x="12884" y="57455"/>
                    <a:pt x="12418" y="57563"/>
                  </a:cubicBezTo>
                  <a:cubicBezTo>
                    <a:pt x="12418" y="56837"/>
                    <a:pt x="12526" y="56129"/>
                    <a:pt x="12741" y="55448"/>
                  </a:cubicBezTo>
                  <a:lnTo>
                    <a:pt x="12741" y="55457"/>
                  </a:lnTo>
                  <a:cubicBezTo>
                    <a:pt x="13637" y="52710"/>
                    <a:pt x="16222" y="51334"/>
                    <a:pt x="18806" y="51334"/>
                  </a:cubicBezTo>
                  <a:close/>
                  <a:moveTo>
                    <a:pt x="117967" y="57526"/>
                  </a:moveTo>
                  <a:cubicBezTo>
                    <a:pt x="118391" y="57526"/>
                    <a:pt x="118819" y="57564"/>
                    <a:pt x="119245" y="57643"/>
                  </a:cubicBezTo>
                  <a:cubicBezTo>
                    <a:pt x="118726" y="58253"/>
                    <a:pt x="118322" y="58961"/>
                    <a:pt x="118063" y="59722"/>
                  </a:cubicBezTo>
                  <a:cubicBezTo>
                    <a:pt x="117821" y="60430"/>
                    <a:pt x="117713" y="61165"/>
                    <a:pt x="117758" y="61909"/>
                  </a:cubicBezTo>
                  <a:cubicBezTo>
                    <a:pt x="116510" y="60598"/>
                    <a:pt x="114739" y="59767"/>
                    <a:pt x="112860" y="59767"/>
                  </a:cubicBezTo>
                  <a:cubicBezTo>
                    <a:pt x="112850" y="59767"/>
                    <a:pt x="112840" y="59767"/>
                    <a:pt x="112830" y="59767"/>
                  </a:cubicBezTo>
                  <a:cubicBezTo>
                    <a:pt x="114167" y="58327"/>
                    <a:pt x="116034" y="57526"/>
                    <a:pt x="117967" y="57526"/>
                  </a:cubicBezTo>
                  <a:close/>
                  <a:moveTo>
                    <a:pt x="130990" y="57535"/>
                  </a:moveTo>
                  <a:cubicBezTo>
                    <a:pt x="132923" y="57535"/>
                    <a:pt x="134790" y="58336"/>
                    <a:pt x="136127" y="59776"/>
                  </a:cubicBezTo>
                  <a:cubicBezTo>
                    <a:pt x="136117" y="59776"/>
                    <a:pt x="136107" y="59776"/>
                    <a:pt x="136097" y="59776"/>
                  </a:cubicBezTo>
                  <a:cubicBezTo>
                    <a:pt x="134226" y="59776"/>
                    <a:pt x="132446" y="60607"/>
                    <a:pt x="131199" y="61918"/>
                  </a:cubicBezTo>
                  <a:cubicBezTo>
                    <a:pt x="131234" y="61183"/>
                    <a:pt x="131136" y="60439"/>
                    <a:pt x="130894" y="59731"/>
                  </a:cubicBezTo>
                  <a:cubicBezTo>
                    <a:pt x="130634" y="58970"/>
                    <a:pt x="130231" y="58271"/>
                    <a:pt x="129711" y="57652"/>
                  </a:cubicBezTo>
                  <a:cubicBezTo>
                    <a:pt x="130137" y="57573"/>
                    <a:pt x="130565" y="57535"/>
                    <a:pt x="130990" y="57535"/>
                  </a:cubicBezTo>
                  <a:close/>
                  <a:moveTo>
                    <a:pt x="84143" y="57571"/>
                  </a:moveTo>
                  <a:cubicBezTo>
                    <a:pt x="86075" y="57571"/>
                    <a:pt x="87945" y="58371"/>
                    <a:pt x="89282" y="59821"/>
                  </a:cubicBezTo>
                  <a:lnTo>
                    <a:pt x="89282" y="59821"/>
                  </a:lnTo>
                  <a:cubicBezTo>
                    <a:pt x="89265" y="59821"/>
                    <a:pt x="89248" y="59821"/>
                    <a:pt x="89231" y="59821"/>
                  </a:cubicBezTo>
                  <a:cubicBezTo>
                    <a:pt x="87362" y="59821"/>
                    <a:pt x="85595" y="60659"/>
                    <a:pt x="84353" y="61962"/>
                  </a:cubicBezTo>
                  <a:cubicBezTo>
                    <a:pt x="84434" y="60367"/>
                    <a:pt x="83851" y="58871"/>
                    <a:pt x="82866" y="57688"/>
                  </a:cubicBezTo>
                  <a:cubicBezTo>
                    <a:pt x="83291" y="57609"/>
                    <a:pt x="83719" y="57571"/>
                    <a:pt x="84143" y="57571"/>
                  </a:cubicBezTo>
                  <a:close/>
                  <a:moveTo>
                    <a:pt x="94437" y="57571"/>
                  </a:moveTo>
                  <a:cubicBezTo>
                    <a:pt x="94862" y="57571"/>
                    <a:pt x="95290" y="57609"/>
                    <a:pt x="95715" y="57688"/>
                  </a:cubicBezTo>
                  <a:cubicBezTo>
                    <a:pt x="94720" y="58871"/>
                    <a:pt x="94138" y="60367"/>
                    <a:pt x="94228" y="61962"/>
                  </a:cubicBezTo>
                  <a:cubicBezTo>
                    <a:pt x="92977" y="60659"/>
                    <a:pt x="91218" y="59821"/>
                    <a:pt x="89350" y="59821"/>
                  </a:cubicBezTo>
                  <a:cubicBezTo>
                    <a:pt x="89333" y="59821"/>
                    <a:pt x="89316" y="59821"/>
                    <a:pt x="89299" y="59821"/>
                  </a:cubicBezTo>
                  <a:lnTo>
                    <a:pt x="89299" y="59821"/>
                  </a:lnTo>
                  <a:cubicBezTo>
                    <a:pt x="90636" y="58371"/>
                    <a:pt x="92506" y="57571"/>
                    <a:pt x="94437" y="57571"/>
                  </a:cubicBezTo>
                  <a:close/>
                  <a:moveTo>
                    <a:pt x="47495" y="57735"/>
                  </a:moveTo>
                  <a:cubicBezTo>
                    <a:pt x="47916" y="57735"/>
                    <a:pt x="48340" y="57773"/>
                    <a:pt x="48762" y="57849"/>
                  </a:cubicBezTo>
                  <a:cubicBezTo>
                    <a:pt x="48242" y="58468"/>
                    <a:pt x="47839" y="59176"/>
                    <a:pt x="47579" y="59937"/>
                  </a:cubicBezTo>
                  <a:cubicBezTo>
                    <a:pt x="47337" y="60636"/>
                    <a:pt x="47230" y="61371"/>
                    <a:pt x="47275" y="62115"/>
                  </a:cubicBezTo>
                  <a:lnTo>
                    <a:pt x="47275" y="62124"/>
                  </a:lnTo>
                  <a:cubicBezTo>
                    <a:pt x="46033" y="60820"/>
                    <a:pt x="44265" y="59982"/>
                    <a:pt x="42405" y="59982"/>
                  </a:cubicBezTo>
                  <a:cubicBezTo>
                    <a:pt x="42386" y="59982"/>
                    <a:pt x="42366" y="59982"/>
                    <a:pt x="42346" y="59982"/>
                  </a:cubicBezTo>
                  <a:cubicBezTo>
                    <a:pt x="43686" y="58532"/>
                    <a:pt x="45558" y="57735"/>
                    <a:pt x="47495" y="57735"/>
                  </a:cubicBezTo>
                  <a:close/>
                  <a:moveTo>
                    <a:pt x="60510" y="57740"/>
                  </a:moveTo>
                  <a:cubicBezTo>
                    <a:pt x="62438" y="57740"/>
                    <a:pt x="64308" y="58537"/>
                    <a:pt x="65644" y="59982"/>
                  </a:cubicBezTo>
                  <a:cubicBezTo>
                    <a:pt x="65624" y="59982"/>
                    <a:pt x="65604" y="59982"/>
                    <a:pt x="65585" y="59982"/>
                  </a:cubicBezTo>
                  <a:cubicBezTo>
                    <a:pt x="63725" y="59982"/>
                    <a:pt x="61957" y="60820"/>
                    <a:pt x="60715" y="62124"/>
                  </a:cubicBezTo>
                  <a:cubicBezTo>
                    <a:pt x="60751" y="61380"/>
                    <a:pt x="60653" y="60636"/>
                    <a:pt x="60411" y="59937"/>
                  </a:cubicBezTo>
                  <a:cubicBezTo>
                    <a:pt x="60151" y="59176"/>
                    <a:pt x="59748" y="58468"/>
                    <a:pt x="59228" y="57858"/>
                  </a:cubicBezTo>
                  <a:cubicBezTo>
                    <a:pt x="59655" y="57779"/>
                    <a:pt x="60084" y="57740"/>
                    <a:pt x="60510" y="57740"/>
                  </a:cubicBezTo>
                  <a:close/>
                  <a:moveTo>
                    <a:pt x="23936" y="57764"/>
                  </a:moveTo>
                  <a:cubicBezTo>
                    <a:pt x="24366" y="57764"/>
                    <a:pt x="24800" y="57804"/>
                    <a:pt x="25232" y="57885"/>
                  </a:cubicBezTo>
                  <a:cubicBezTo>
                    <a:pt x="24237" y="59059"/>
                    <a:pt x="23655" y="60565"/>
                    <a:pt x="23744" y="62151"/>
                  </a:cubicBezTo>
                  <a:cubicBezTo>
                    <a:pt x="22494" y="60847"/>
                    <a:pt x="20727" y="60018"/>
                    <a:pt x="18867" y="60018"/>
                  </a:cubicBezTo>
                  <a:cubicBezTo>
                    <a:pt x="18847" y="60018"/>
                    <a:pt x="18827" y="60018"/>
                    <a:pt x="18807" y="60018"/>
                  </a:cubicBezTo>
                  <a:cubicBezTo>
                    <a:pt x="18787" y="60018"/>
                    <a:pt x="18767" y="60018"/>
                    <a:pt x="18747" y="60018"/>
                  </a:cubicBezTo>
                  <a:cubicBezTo>
                    <a:pt x="16879" y="60018"/>
                    <a:pt x="15111" y="60847"/>
                    <a:pt x="13870" y="62151"/>
                  </a:cubicBezTo>
                  <a:cubicBezTo>
                    <a:pt x="13951" y="60573"/>
                    <a:pt x="13368" y="59068"/>
                    <a:pt x="12382" y="57885"/>
                  </a:cubicBezTo>
                  <a:lnTo>
                    <a:pt x="12374" y="57885"/>
                  </a:lnTo>
                  <a:cubicBezTo>
                    <a:pt x="12805" y="57804"/>
                    <a:pt x="13239" y="57764"/>
                    <a:pt x="13670" y="57764"/>
                  </a:cubicBezTo>
                  <a:cubicBezTo>
                    <a:pt x="15599" y="57764"/>
                    <a:pt x="17467" y="58566"/>
                    <a:pt x="18807" y="60009"/>
                  </a:cubicBezTo>
                  <a:cubicBezTo>
                    <a:pt x="20140" y="58566"/>
                    <a:pt x="22007" y="57764"/>
                    <a:pt x="23936" y="57764"/>
                  </a:cubicBezTo>
                  <a:close/>
                  <a:moveTo>
                    <a:pt x="107668" y="57528"/>
                  </a:moveTo>
                  <a:cubicBezTo>
                    <a:pt x="109594" y="57528"/>
                    <a:pt x="111464" y="58327"/>
                    <a:pt x="112812" y="59767"/>
                  </a:cubicBezTo>
                  <a:cubicBezTo>
                    <a:pt x="112793" y="59767"/>
                    <a:pt x="112774" y="59767"/>
                    <a:pt x="112756" y="59767"/>
                  </a:cubicBezTo>
                  <a:cubicBezTo>
                    <a:pt x="110769" y="59767"/>
                    <a:pt x="108902" y="60712"/>
                    <a:pt x="107650" y="62159"/>
                  </a:cubicBezTo>
                  <a:lnTo>
                    <a:pt x="107650" y="62159"/>
                  </a:lnTo>
                  <a:cubicBezTo>
                    <a:pt x="107803" y="60502"/>
                    <a:pt x="107211" y="58925"/>
                    <a:pt x="106181" y="57688"/>
                  </a:cubicBezTo>
                  <a:cubicBezTo>
                    <a:pt x="106675" y="57580"/>
                    <a:pt x="107173" y="57528"/>
                    <a:pt x="107668" y="57528"/>
                  </a:cubicBezTo>
                  <a:close/>
                  <a:moveTo>
                    <a:pt x="37187" y="57724"/>
                  </a:moveTo>
                  <a:cubicBezTo>
                    <a:pt x="39116" y="57724"/>
                    <a:pt x="40983" y="58519"/>
                    <a:pt x="42328" y="59964"/>
                  </a:cubicBezTo>
                  <a:cubicBezTo>
                    <a:pt x="42310" y="59964"/>
                    <a:pt x="42291" y="59964"/>
                    <a:pt x="42273" y="59964"/>
                  </a:cubicBezTo>
                  <a:cubicBezTo>
                    <a:pt x="40286" y="59964"/>
                    <a:pt x="38419" y="60910"/>
                    <a:pt x="37167" y="62366"/>
                  </a:cubicBezTo>
                  <a:cubicBezTo>
                    <a:pt x="37320" y="60699"/>
                    <a:pt x="36728" y="59122"/>
                    <a:pt x="35698" y="57894"/>
                  </a:cubicBezTo>
                  <a:lnTo>
                    <a:pt x="35689" y="57885"/>
                  </a:lnTo>
                  <a:cubicBezTo>
                    <a:pt x="36187" y="57777"/>
                    <a:pt x="36689" y="57724"/>
                    <a:pt x="37187" y="57724"/>
                  </a:cubicBezTo>
                  <a:close/>
                  <a:moveTo>
                    <a:pt x="124486" y="55678"/>
                  </a:moveTo>
                  <a:cubicBezTo>
                    <a:pt x="127068" y="55678"/>
                    <a:pt x="129649" y="57049"/>
                    <a:pt x="130544" y="59794"/>
                  </a:cubicBezTo>
                  <a:cubicBezTo>
                    <a:pt x="130760" y="60475"/>
                    <a:pt x="130876" y="61183"/>
                    <a:pt x="130876" y="61900"/>
                  </a:cubicBezTo>
                  <a:cubicBezTo>
                    <a:pt x="130403" y="61798"/>
                    <a:pt x="129926" y="61748"/>
                    <a:pt x="129452" y="61748"/>
                  </a:cubicBezTo>
                  <a:cubicBezTo>
                    <a:pt x="127593" y="61748"/>
                    <a:pt x="125787" y="62514"/>
                    <a:pt x="124487" y="63907"/>
                  </a:cubicBezTo>
                  <a:cubicBezTo>
                    <a:pt x="123215" y="62527"/>
                    <a:pt x="121414" y="61747"/>
                    <a:pt x="119541" y="61747"/>
                  </a:cubicBezTo>
                  <a:cubicBezTo>
                    <a:pt x="119048" y="61747"/>
                    <a:pt x="118564" y="61801"/>
                    <a:pt x="118080" y="61909"/>
                  </a:cubicBezTo>
                  <a:cubicBezTo>
                    <a:pt x="118080" y="61192"/>
                    <a:pt x="118197" y="60484"/>
                    <a:pt x="118412" y="59803"/>
                  </a:cubicBezTo>
                  <a:lnTo>
                    <a:pt x="118421" y="59794"/>
                  </a:lnTo>
                  <a:cubicBezTo>
                    <a:pt x="119317" y="57051"/>
                    <a:pt x="121902" y="55678"/>
                    <a:pt x="124486" y="55678"/>
                  </a:cubicBezTo>
                  <a:close/>
                  <a:moveTo>
                    <a:pt x="77628" y="55717"/>
                  </a:moveTo>
                  <a:cubicBezTo>
                    <a:pt x="80804" y="55717"/>
                    <a:pt x="83980" y="57795"/>
                    <a:pt x="84022" y="61951"/>
                  </a:cubicBezTo>
                  <a:lnTo>
                    <a:pt x="84022" y="61951"/>
                  </a:lnTo>
                  <a:cubicBezTo>
                    <a:pt x="83546" y="61848"/>
                    <a:pt x="83066" y="61797"/>
                    <a:pt x="82590" y="61797"/>
                  </a:cubicBezTo>
                  <a:cubicBezTo>
                    <a:pt x="80737" y="61797"/>
                    <a:pt x="78939" y="62563"/>
                    <a:pt x="77651" y="63952"/>
                  </a:cubicBezTo>
                  <a:cubicBezTo>
                    <a:pt x="76377" y="62579"/>
                    <a:pt x="74589" y="61801"/>
                    <a:pt x="72710" y="61801"/>
                  </a:cubicBezTo>
                  <a:cubicBezTo>
                    <a:pt x="72699" y="61801"/>
                    <a:pt x="72688" y="61801"/>
                    <a:pt x="72678" y="61801"/>
                  </a:cubicBezTo>
                  <a:cubicBezTo>
                    <a:pt x="72194" y="61801"/>
                    <a:pt x="71710" y="61846"/>
                    <a:pt x="71235" y="61953"/>
                  </a:cubicBezTo>
                  <a:cubicBezTo>
                    <a:pt x="71275" y="57796"/>
                    <a:pt x="74452" y="55717"/>
                    <a:pt x="77628" y="55717"/>
                  </a:cubicBezTo>
                  <a:close/>
                  <a:moveTo>
                    <a:pt x="100943" y="55717"/>
                  </a:moveTo>
                  <a:cubicBezTo>
                    <a:pt x="104119" y="55717"/>
                    <a:pt x="107295" y="57795"/>
                    <a:pt x="107337" y="61951"/>
                  </a:cubicBezTo>
                  <a:lnTo>
                    <a:pt x="107337" y="61951"/>
                  </a:lnTo>
                  <a:cubicBezTo>
                    <a:pt x="106865" y="61851"/>
                    <a:pt x="106389" y="61802"/>
                    <a:pt x="105918" y="61802"/>
                  </a:cubicBezTo>
                  <a:cubicBezTo>
                    <a:pt x="104057" y="61802"/>
                    <a:pt x="102256" y="62568"/>
                    <a:pt x="100957" y="63961"/>
                  </a:cubicBezTo>
                  <a:cubicBezTo>
                    <a:pt x="99683" y="62588"/>
                    <a:pt x="97895" y="61801"/>
                    <a:pt x="96025" y="61801"/>
                  </a:cubicBezTo>
                  <a:cubicBezTo>
                    <a:pt x="96014" y="61801"/>
                    <a:pt x="96003" y="61801"/>
                    <a:pt x="95993" y="61801"/>
                  </a:cubicBezTo>
                  <a:cubicBezTo>
                    <a:pt x="95509" y="61801"/>
                    <a:pt x="95025" y="61846"/>
                    <a:pt x="94550" y="61953"/>
                  </a:cubicBezTo>
                  <a:cubicBezTo>
                    <a:pt x="94590" y="57796"/>
                    <a:pt x="97767" y="55717"/>
                    <a:pt x="100943" y="55717"/>
                  </a:cubicBezTo>
                  <a:close/>
                  <a:moveTo>
                    <a:pt x="54007" y="55884"/>
                  </a:moveTo>
                  <a:cubicBezTo>
                    <a:pt x="56587" y="55884"/>
                    <a:pt x="59166" y="57255"/>
                    <a:pt x="60061" y="60000"/>
                  </a:cubicBezTo>
                  <a:cubicBezTo>
                    <a:pt x="60285" y="60681"/>
                    <a:pt x="60393" y="61389"/>
                    <a:pt x="60402" y="62106"/>
                  </a:cubicBezTo>
                  <a:cubicBezTo>
                    <a:pt x="59929" y="62004"/>
                    <a:pt x="59451" y="61954"/>
                    <a:pt x="58977" y="61954"/>
                  </a:cubicBezTo>
                  <a:cubicBezTo>
                    <a:pt x="57118" y="61954"/>
                    <a:pt x="55312" y="62720"/>
                    <a:pt x="54013" y="64113"/>
                  </a:cubicBezTo>
                  <a:cubicBezTo>
                    <a:pt x="52741" y="62733"/>
                    <a:pt x="50939" y="61953"/>
                    <a:pt x="49067" y="61953"/>
                  </a:cubicBezTo>
                  <a:cubicBezTo>
                    <a:pt x="48574" y="61953"/>
                    <a:pt x="48090" y="61998"/>
                    <a:pt x="47624" y="62106"/>
                  </a:cubicBezTo>
                  <a:cubicBezTo>
                    <a:pt x="47615" y="61389"/>
                    <a:pt x="47723" y="60681"/>
                    <a:pt x="47929" y="60009"/>
                  </a:cubicBezTo>
                  <a:lnTo>
                    <a:pt x="47947" y="60000"/>
                  </a:lnTo>
                  <a:cubicBezTo>
                    <a:pt x="48843" y="57257"/>
                    <a:pt x="51425" y="55884"/>
                    <a:pt x="54007" y="55884"/>
                  </a:cubicBezTo>
                  <a:close/>
                  <a:moveTo>
                    <a:pt x="7145" y="55914"/>
                  </a:moveTo>
                  <a:cubicBezTo>
                    <a:pt x="10322" y="55914"/>
                    <a:pt x="13498" y="57993"/>
                    <a:pt x="13538" y="62151"/>
                  </a:cubicBezTo>
                  <a:cubicBezTo>
                    <a:pt x="13063" y="62046"/>
                    <a:pt x="12582" y="61995"/>
                    <a:pt x="12105" y="61995"/>
                  </a:cubicBezTo>
                  <a:cubicBezTo>
                    <a:pt x="10247" y="61995"/>
                    <a:pt x="8440" y="62767"/>
                    <a:pt x="7150" y="64158"/>
                  </a:cubicBezTo>
                  <a:cubicBezTo>
                    <a:pt x="5875" y="62786"/>
                    <a:pt x="4096" y="61998"/>
                    <a:pt x="2226" y="61998"/>
                  </a:cubicBezTo>
                  <a:cubicBezTo>
                    <a:pt x="2216" y="61998"/>
                    <a:pt x="2205" y="61998"/>
                    <a:pt x="2194" y="61998"/>
                  </a:cubicBezTo>
                  <a:cubicBezTo>
                    <a:pt x="1711" y="61998"/>
                    <a:pt x="1227" y="62043"/>
                    <a:pt x="752" y="62151"/>
                  </a:cubicBezTo>
                  <a:cubicBezTo>
                    <a:pt x="792" y="57993"/>
                    <a:pt x="3969" y="55914"/>
                    <a:pt x="7145" y="55914"/>
                  </a:cubicBezTo>
                  <a:close/>
                  <a:moveTo>
                    <a:pt x="30465" y="55917"/>
                  </a:moveTo>
                  <a:cubicBezTo>
                    <a:pt x="33638" y="55917"/>
                    <a:pt x="36811" y="57993"/>
                    <a:pt x="36854" y="62147"/>
                  </a:cubicBezTo>
                  <a:lnTo>
                    <a:pt x="36854" y="62147"/>
                  </a:lnTo>
                  <a:cubicBezTo>
                    <a:pt x="36384" y="62047"/>
                    <a:pt x="35912" y="61999"/>
                    <a:pt x="35443" y="61999"/>
                  </a:cubicBezTo>
                  <a:cubicBezTo>
                    <a:pt x="33580" y="61999"/>
                    <a:pt x="31775" y="62765"/>
                    <a:pt x="30483" y="64158"/>
                  </a:cubicBezTo>
                  <a:cubicBezTo>
                    <a:pt x="29201" y="62778"/>
                    <a:pt x="27409" y="61998"/>
                    <a:pt x="25528" y="61998"/>
                  </a:cubicBezTo>
                  <a:cubicBezTo>
                    <a:pt x="25044" y="61998"/>
                    <a:pt x="24560" y="62052"/>
                    <a:pt x="24085" y="62151"/>
                  </a:cubicBezTo>
                  <a:cubicBezTo>
                    <a:pt x="24116" y="57996"/>
                    <a:pt x="27290" y="55917"/>
                    <a:pt x="30465" y="55917"/>
                  </a:cubicBezTo>
                  <a:close/>
                  <a:moveTo>
                    <a:pt x="119322" y="62140"/>
                  </a:moveTo>
                  <a:cubicBezTo>
                    <a:pt x="121256" y="62140"/>
                    <a:pt x="123125" y="62943"/>
                    <a:pt x="124469" y="64391"/>
                  </a:cubicBezTo>
                  <a:cubicBezTo>
                    <a:pt x="124450" y="64390"/>
                    <a:pt x="124430" y="64390"/>
                    <a:pt x="124410" y="64390"/>
                  </a:cubicBezTo>
                  <a:cubicBezTo>
                    <a:pt x="122541" y="64390"/>
                    <a:pt x="120773" y="65229"/>
                    <a:pt x="119532" y="66532"/>
                  </a:cubicBezTo>
                  <a:cubicBezTo>
                    <a:pt x="119613" y="64946"/>
                    <a:pt x="119030" y="63441"/>
                    <a:pt x="118045" y="62258"/>
                  </a:cubicBezTo>
                  <a:cubicBezTo>
                    <a:pt x="118470" y="62179"/>
                    <a:pt x="118898" y="62140"/>
                    <a:pt x="119322" y="62140"/>
                  </a:cubicBezTo>
                  <a:close/>
                  <a:moveTo>
                    <a:pt x="129616" y="62140"/>
                  </a:moveTo>
                  <a:cubicBezTo>
                    <a:pt x="130040" y="62140"/>
                    <a:pt x="130468" y="62179"/>
                    <a:pt x="130894" y="62258"/>
                  </a:cubicBezTo>
                  <a:cubicBezTo>
                    <a:pt x="129908" y="63423"/>
                    <a:pt x="129326" y="64928"/>
                    <a:pt x="129415" y="66523"/>
                  </a:cubicBezTo>
                  <a:lnTo>
                    <a:pt x="129406" y="66532"/>
                  </a:lnTo>
                  <a:cubicBezTo>
                    <a:pt x="128156" y="65229"/>
                    <a:pt x="126388" y="64390"/>
                    <a:pt x="124528" y="64390"/>
                  </a:cubicBezTo>
                  <a:cubicBezTo>
                    <a:pt x="124509" y="64390"/>
                    <a:pt x="124489" y="64390"/>
                    <a:pt x="124469" y="64391"/>
                  </a:cubicBezTo>
                  <a:cubicBezTo>
                    <a:pt x="125807" y="62943"/>
                    <a:pt x="127680" y="62140"/>
                    <a:pt x="129616" y="62140"/>
                  </a:cubicBezTo>
                  <a:close/>
                  <a:moveTo>
                    <a:pt x="95796" y="62176"/>
                  </a:moveTo>
                  <a:cubicBezTo>
                    <a:pt x="97737" y="62176"/>
                    <a:pt x="99610" y="62980"/>
                    <a:pt x="100948" y="64435"/>
                  </a:cubicBezTo>
                  <a:cubicBezTo>
                    <a:pt x="100928" y="64435"/>
                    <a:pt x="100908" y="64435"/>
                    <a:pt x="100888" y="64435"/>
                  </a:cubicBezTo>
                  <a:cubicBezTo>
                    <a:pt x="99020" y="64435"/>
                    <a:pt x="97252" y="65265"/>
                    <a:pt x="96011" y="66568"/>
                  </a:cubicBezTo>
                  <a:cubicBezTo>
                    <a:pt x="96091" y="64982"/>
                    <a:pt x="95509" y="63477"/>
                    <a:pt x="94514" y="62294"/>
                  </a:cubicBezTo>
                  <a:cubicBezTo>
                    <a:pt x="94941" y="62215"/>
                    <a:pt x="95370" y="62176"/>
                    <a:pt x="95796" y="62176"/>
                  </a:cubicBezTo>
                  <a:close/>
                  <a:moveTo>
                    <a:pt x="82771" y="62185"/>
                  </a:moveTo>
                  <a:cubicBezTo>
                    <a:pt x="83195" y="62185"/>
                    <a:pt x="83623" y="62224"/>
                    <a:pt x="84048" y="62303"/>
                  </a:cubicBezTo>
                  <a:cubicBezTo>
                    <a:pt x="83063" y="63477"/>
                    <a:pt x="82480" y="64991"/>
                    <a:pt x="82561" y="66577"/>
                  </a:cubicBezTo>
                  <a:cubicBezTo>
                    <a:pt x="81320" y="65274"/>
                    <a:pt x="79552" y="64435"/>
                    <a:pt x="77683" y="64435"/>
                  </a:cubicBezTo>
                  <a:cubicBezTo>
                    <a:pt x="77666" y="64435"/>
                    <a:pt x="77650" y="64435"/>
                    <a:pt x="77633" y="64435"/>
                  </a:cubicBezTo>
                  <a:lnTo>
                    <a:pt x="77633" y="64435"/>
                  </a:lnTo>
                  <a:cubicBezTo>
                    <a:pt x="78970" y="62988"/>
                    <a:pt x="80838" y="62185"/>
                    <a:pt x="82771" y="62185"/>
                  </a:cubicBezTo>
                  <a:close/>
                  <a:moveTo>
                    <a:pt x="59134" y="62337"/>
                  </a:moveTo>
                  <a:cubicBezTo>
                    <a:pt x="59561" y="62337"/>
                    <a:pt x="59992" y="62376"/>
                    <a:pt x="60420" y="62455"/>
                  </a:cubicBezTo>
                  <a:cubicBezTo>
                    <a:pt x="59427" y="63627"/>
                    <a:pt x="58845" y="65119"/>
                    <a:pt x="58932" y="66720"/>
                  </a:cubicBezTo>
                  <a:lnTo>
                    <a:pt x="58932" y="66720"/>
                  </a:lnTo>
                  <a:cubicBezTo>
                    <a:pt x="57682" y="65417"/>
                    <a:pt x="55914" y="64587"/>
                    <a:pt x="54055" y="64587"/>
                  </a:cubicBezTo>
                  <a:cubicBezTo>
                    <a:pt x="54035" y="64587"/>
                    <a:pt x="54015" y="64588"/>
                    <a:pt x="53995" y="64588"/>
                  </a:cubicBezTo>
                  <a:cubicBezTo>
                    <a:pt x="55331" y="63135"/>
                    <a:pt x="57201" y="62337"/>
                    <a:pt x="59134" y="62337"/>
                  </a:cubicBezTo>
                  <a:close/>
                  <a:moveTo>
                    <a:pt x="48861" y="62333"/>
                  </a:moveTo>
                  <a:cubicBezTo>
                    <a:pt x="50795" y="62333"/>
                    <a:pt x="52662" y="63137"/>
                    <a:pt x="53995" y="64588"/>
                  </a:cubicBezTo>
                  <a:cubicBezTo>
                    <a:pt x="53975" y="64588"/>
                    <a:pt x="53955" y="64587"/>
                    <a:pt x="53935" y="64587"/>
                  </a:cubicBezTo>
                  <a:cubicBezTo>
                    <a:pt x="52067" y="64587"/>
                    <a:pt x="50299" y="65417"/>
                    <a:pt x="49058" y="66720"/>
                  </a:cubicBezTo>
                  <a:cubicBezTo>
                    <a:pt x="49138" y="65134"/>
                    <a:pt x="48556" y="63629"/>
                    <a:pt x="47561" y="62455"/>
                  </a:cubicBezTo>
                  <a:cubicBezTo>
                    <a:pt x="47994" y="62373"/>
                    <a:pt x="48429" y="62333"/>
                    <a:pt x="48861" y="62333"/>
                  </a:cubicBezTo>
                  <a:close/>
                  <a:moveTo>
                    <a:pt x="106103" y="62174"/>
                  </a:moveTo>
                  <a:cubicBezTo>
                    <a:pt x="106576" y="62174"/>
                    <a:pt x="107052" y="62222"/>
                    <a:pt x="107525" y="62321"/>
                  </a:cubicBezTo>
                  <a:cubicBezTo>
                    <a:pt x="106512" y="63566"/>
                    <a:pt x="105939" y="65161"/>
                    <a:pt x="106127" y="66837"/>
                  </a:cubicBezTo>
                  <a:cubicBezTo>
                    <a:pt x="104872" y="65387"/>
                    <a:pt x="103007" y="64435"/>
                    <a:pt x="101030" y="64435"/>
                  </a:cubicBezTo>
                  <a:cubicBezTo>
                    <a:pt x="101003" y="64435"/>
                    <a:pt x="100975" y="64435"/>
                    <a:pt x="100948" y="64435"/>
                  </a:cubicBezTo>
                  <a:cubicBezTo>
                    <a:pt x="102295" y="62981"/>
                    <a:pt x="104168" y="62174"/>
                    <a:pt x="106103" y="62174"/>
                  </a:cubicBezTo>
                  <a:close/>
                  <a:moveTo>
                    <a:pt x="70807" y="57738"/>
                  </a:moveTo>
                  <a:cubicBezTo>
                    <a:pt x="71283" y="57738"/>
                    <a:pt x="71762" y="57786"/>
                    <a:pt x="72239" y="57885"/>
                  </a:cubicBezTo>
                  <a:cubicBezTo>
                    <a:pt x="71271" y="59131"/>
                    <a:pt x="70742" y="60708"/>
                    <a:pt x="70939" y="62348"/>
                  </a:cubicBezTo>
                  <a:cubicBezTo>
                    <a:pt x="71447" y="62234"/>
                    <a:pt x="71959" y="62178"/>
                    <a:pt x="72468" y="62178"/>
                  </a:cubicBezTo>
                  <a:cubicBezTo>
                    <a:pt x="74403" y="62178"/>
                    <a:pt x="76285" y="62981"/>
                    <a:pt x="77633" y="64435"/>
                  </a:cubicBezTo>
                  <a:lnTo>
                    <a:pt x="77633" y="64435"/>
                  </a:lnTo>
                  <a:cubicBezTo>
                    <a:pt x="77630" y="64435"/>
                    <a:pt x="77627" y="64435"/>
                    <a:pt x="77624" y="64435"/>
                  </a:cubicBezTo>
                  <a:cubicBezTo>
                    <a:pt x="77606" y="64435"/>
                    <a:pt x="77587" y="64435"/>
                    <a:pt x="77569" y="64435"/>
                  </a:cubicBezTo>
                  <a:cubicBezTo>
                    <a:pt x="75520" y="64435"/>
                    <a:pt x="73598" y="65435"/>
                    <a:pt x="72346" y="66962"/>
                  </a:cubicBezTo>
                  <a:cubicBezTo>
                    <a:pt x="72703" y="63259"/>
                    <a:pt x="69407" y="59973"/>
                    <a:pt x="65707" y="59973"/>
                  </a:cubicBezTo>
                  <a:cubicBezTo>
                    <a:pt x="65694" y="59973"/>
                    <a:pt x="65682" y="59973"/>
                    <a:pt x="65670" y="59973"/>
                  </a:cubicBezTo>
                  <a:lnTo>
                    <a:pt x="65670" y="59973"/>
                  </a:lnTo>
                  <a:cubicBezTo>
                    <a:pt x="67007" y="58533"/>
                    <a:pt x="68877" y="57738"/>
                    <a:pt x="70807" y="57738"/>
                  </a:cubicBezTo>
                  <a:close/>
                  <a:moveTo>
                    <a:pt x="35611" y="62370"/>
                  </a:moveTo>
                  <a:cubicBezTo>
                    <a:pt x="36087" y="62370"/>
                    <a:pt x="36566" y="62419"/>
                    <a:pt x="37042" y="62518"/>
                  </a:cubicBezTo>
                  <a:cubicBezTo>
                    <a:pt x="36029" y="63763"/>
                    <a:pt x="35456" y="65358"/>
                    <a:pt x="35644" y="67034"/>
                  </a:cubicBezTo>
                  <a:cubicBezTo>
                    <a:pt x="34383" y="65578"/>
                    <a:pt x="32507" y="64632"/>
                    <a:pt x="30521" y="64632"/>
                  </a:cubicBezTo>
                  <a:cubicBezTo>
                    <a:pt x="30502" y="64632"/>
                    <a:pt x="30483" y="64632"/>
                    <a:pt x="30465" y="64633"/>
                  </a:cubicBezTo>
                  <a:cubicBezTo>
                    <a:pt x="30445" y="64632"/>
                    <a:pt x="30425" y="64632"/>
                    <a:pt x="30406" y="64632"/>
                  </a:cubicBezTo>
                  <a:cubicBezTo>
                    <a:pt x="28537" y="64632"/>
                    <a:pt x="26769" y="65471"/>
                    <a:pt x="25528" y="66774"/>
                  </a:cubicBezTo>
                  <a:cubicBezTo>
                    <a:pt x="25608" y="65179"/>
                    <a:pt x="25026" y="63683"/>
                    <a:pt x="24031" y="62500"/>
                  </a:cubicBezTo>
                  <a:cubicBezTo>
                    <a:pt x="24460" y="62420"/>
                    <a:pt x="24890" y="62381"/>
                    <a:pt x="25317" y="62381"/>
                  </a:cubicBezTo>
                  <a:cubicBezTo>
                    <a:pt x="27250" y="62381"/>
                    <a:pt x="29122" y="63178"/>
                    <a:pt x="30465" y="64624"/>
                  </a:cubicBezTo>
                  <a:cubicBezTo>
                    <a:pt x="31802" y="63171"/>
                    <a:pt x="33677" y="62370"/>
                    <a:pt x="35611" y="62370"/>
                  </a:cubicBezTo>
                  <a:close/>
                  <a:moveTo>
                    <a:pt x="112819" y="60274"/>
                  </a:moveTo>
                  <a:cubicBezTo>
                    <a:pt x="115992" y="60274"/>
                    <a:pt x="119164" y="62350"/>
                    <a:pt x="119209" y="66503"/>
                  </a:cubicBezTo>
                  <a:lnTo>
                    <a:pt x="119209" y="66503"/>
                  </a:lnTo>
                  <a:cubicBezTo>
                    <a:pt x="118735" y="66400"/>
                    <a:pt x="118257" y="66350"/>
                    <a:pt x="117783" y="66350"/>
                  </a:cubicBezTo>
                  <a:cubicBezTo>
                    <a:pt x="115922" y="66350"/>
                    <a:pt x="114119" y="67124"/>
                    <a:pt x="112821" y="68521"/>
                  </a:cubicBezTo>
                  <a:cubicBezTo>
                    <a:pt x="111539" y="67142"/>
                    <a:pt x="109747" y="66362"/>
                    <a:pt x="107865" y="66362"/>
                  </a:cubicBezTo>
                  <a:cubicBezTo>
                    <a:pt x="107382" y="66362"/>
                    <a:pt x="106898" y="66407"/>
                    <a:pt x="106423" y="66514"/>
                  </a:cubicBezTo>
                  <a:lnTo>
                    <a:pt x="106423" y="66514"/>
                  </a:lnTo>
                  <a:cubicBezTo>
                    <a:pt x="106463" y="62355"/>
                    <a:pt x="109641" y="60274"/>
                    <a:pt x="112819" y="60274"/>
                  </a:cubicBezTo>
                  <a:close/>
                  <a:moveTo>
                    <a:pt x="136136" y="60276"/>
                  </a:moveTo>
                  <a:cubicBezTo>
                    <a:pt x="139311" y="60276"/>
                    <a:pt x="142484" y="62354"/>
                    <a:pt x="142525" y="66514"/>
                  </a:cubicBezTo>
                  <a:lnTo>
                    <a:pt x="142516" y="66523"/>
                  </a:lnTo>
                  <a:cubicBezTo>
                    <a:pt x="142042" y="66421"/>
                    <a:pt x="141565" y="66372"/>
                    <a:pt x="141091" y="66372"/>
                  </a:cubicBezTo>
                  <a:cubicBezTo>
                    <a:pt x="139233" y="66372"/>
                    <a:pt x="137428" y="67138"/>
                    <a:pt x="136136" y="68530"/>
                  </a:cubicBezTo>
                  <a:cubicBezTo>
                    <a:pt x="134854" y="67150"/>
                    <a:pt x="133062" y="66371"/>
                    <a:pt x="131181" y="66371"/>
                  </a:cubicBezTo>
                  <a:cubicBezTo>
                    <a:pt x="130697" y="66371"/>
                    <a:pt x="130213" y="66425"/>
                    <a:pt x="129738" y="66523"/>
                  </a:cubicBezTo>
                  <a:cubicBezTo>
                    <a:pt x="129778" y="62359"/>
                    <a:pt x="132958" y="60276"/>
                    <a:pt x="136136" y="60276"/>
                  </a:cubicBezTo>
                  <a:close/>
                  <a:moveTo>
                    <a:pt x="89289" y="60321"/>
                  </a:moveTo>
                  <a:cubicBezTo>
                    <a:pt x="92462" y="60321"/>
                    <a:pt x="95638" y="62397"/>
                    <a:pt x="95679" y="66548"/>
                  </a:cubicBezTo>
                  <a:lnTo>
                    <a:pt x="95679" y="66548"/>
                  </a:lnTo>
                  <a:cubicBezTo>
                    <a:pt x="95209" y="66448"/>
                    <a:pt x="94735" y="66398"/>
                    <a:pt x="94264" y="66398"/>
                  </a:cubicBezTo>
                  <a:cubicBezTo>
                    <a:pt x="92405" y="66398"/>
                    <a:pt x="90601" y="67165"/>
                    <a:pt x="89308" y="68557"/>
                  </a:cubicBezTo>
                  <a:cubicBezTo>
                    <a:pt x="88027" y="67177"/>
                    <a:pt x="86235" y="66398"/>
                    <a:pt x="84353" y="66398"/>
                  </a:cubicBezTo>
                  <a:cubicBezTo>
                    <a:pt x="83869" y="66398"/>
                    <a:pt x="83385" y="66452"/>
                    <a:pt x="82910" y="66550"/>
                  </a:cubicBezTo>
                  <a:cubicBezTo>
                    <a:pt x="82942" y="62398"/>
                    <a:pt x="86114" y="60321"/>
                    <a:pt x="89289" y="60321"/>
                  </a:cubicBezTo>
                  <a:close/>
                  <a:moveTo>
                    <a:pt x="42335" y="60475"/>
                  </a:moveTo>
                  <a:cubicBezTo>
                    <a:pt x="45508" y="60475"/>
                    <a:pt x="48684" y="62552"/>
                    <a:pt x="48726" y="66708"/>
                  </a:cubicBezTo>
                  <a:lnTo>
                    <a:pt x="48726" y="66708"/>
                  </a:lnTo>
                  <a:cubicBezTo>
                    <a:pt x="48257" y="66608"/>
                    <a:pt x="47784" y="66560"/>
                    <a:pt x="47315" y="66560"/>
                  </a:cubicBezTo>
                  <a:cubicBezTo>
                    <a:pt x="45452" y="66560"/>
                    <a:pt x="43648" y="67326"/>
                    <a:pt x="42355" y="68719"/>
                  </a:cubicBezTo>
                  <a:cubicBezTo>
                    <a:pt x="41081" y="67346"/>
                    <a:pt x="39302" y="66559"/>
                    <a:pt x="37432" y="66559"/>
                  </a:cubicBezTo>
                  <a:cubicBezTo>
                    <a:pt x="37421" y="66559"/>
                    <a:pt x="37411" y="66559"/>
                    <a:pt x="37400" y="66559"/>
                  </a:cubicBezTo>
                  <a:cubicBezTo>
                    <a:pt x="36916" y="66559"/>
                    <a:pt x="36432" y="66604"/>
                    <a:pt x="35958" y="66711"/>
                  </a:cubicBezTo>
                  <a:cubicBezTo>
                    <a:pt x="35989" y="62554"/>
                    <a:pt x="39161" y="60475"/>
                    <a:pt x="42335" y="60475"/>
                  </a:cubicBezTo>
                  <a:close/>
                  <a:moveTo>
                    <a:pt x="65651" y="60478"/>
                  </a:moveTo>
                  <a:cubicBezTo>
                    <a:pt x="68826" y="60478"/>
                    <a:pt x="72001" y="62555"/>
                    <a:pt x="72041" y="66711"/>
                  </a:cubicBezTo>
                  <a:cubicBezTo>
                    <a:pt x="71566" y="66609"/>
                    <a:pt x="71088" y="66560"/>
                    <a:pt x="70614" y="66560"/>
                  </a:cubicBezTo>
                  <a:cubicBezTo>
                    <a:pt x="68752" y="66560"/>
                    <a:pt x="66952" y="67326"/>
                    <a:pt x="65653" y="68719"/>
                  </a:cubicBezTo>
                  <a:cubicBezTo>
                    <a:pt x="64371" y="67339"/>
                    <a:pt x="62579" y="66559"/>
                    <a:pt x="60697" y="66559"/>
                  </a:cubicBezTo>
                  <a:cubicBezTo>
                    <a:pt x="60214" y="66559"/>
                    <a:pt x="59730" y="66613"/>
                    <a:pt x="59255" y="66711"/>
                  </a:cubicBezTo>
                  <a:cubicBezTo>
                    <a:pt x="59295" y="62557"/>
                    <a:pt x="62473" y="60478"/>
                    <a:pt x="65651" y="60478"/>
                  </a:cubicBezTo>
                  <a:close/>
                  <a:moveTo>
                    <a:pt x="18806" y="60522"/>
                  </a:moveTo>
                  <a:cubicBezTo>
                    <a:pt x="21979" y="60522"/>
                    <a:pt x="25151" y="62596"/>
                    <a:pt x="25196" y="66747"/>
                  </a:cubicBezTo>
                  <a:lnTo>
                    <a:pt x="25196" y="66747"/>
                  </a:lnTo>
                  <a:cubicBezTo>
                    <a:pt x="24723" y="66645"/>
                    <a:pt x="24245" y="66596"/>
                    <a:pt x="23772" y="66596"/>
                  </a:cubicBezTo>
                  <a:cubicBezTo>
                    <a:pt x="21913" y="66596"/>
                    <a:pt x="20107" y="67362"/>
                    <a:pt x="18807" y="68754"/>
                  </a:cubicBezTo>
                  <a:cubicBezTo>
                    <a:pt x="17526" y="67374"/>
                    <a:pt x="15734" y="66595"/>
                    <a:pt x="13852" y="66595"/>
                  </a:cubicBezTo>
                  <a:cubicBezTo>
                    <a:pt x="13368" y="66595"/>
                    <a:pt x="12884" y="66649"/>
                    <a:pt x="12409" y="66747"/>
                  </a:cubicBezTo>
                  <a:cubicBezTo>
                    <a:pt x="12454" y="62599"/>
                    <a:pt x="15631" y="60522"/>
                    <a:pt x="18806" y="60522"/>
                  </a:cubicBezTo>
                  <a:close/>
                  <a:moveTo>
                    <a:pt x="84142" y="66790"/>
                  </a:moveTo>
                  <a:cubicBezTo>
                    <a:pt x="86075" y="66790"/>
                    <a:pt x="87947" y="67588"/>
                    <a:pt x="89290" y="69041"/>
                  </a:cubicBezTo>
                  <a:lnTo>
                    <a:pt x="89290" y="69041"/>
                  </a:lnTo>
                  <a:cubicBezTo>
                    <a:pt x="89287" y="69041"/>
                    <a:pt x="89284" y="69041"/>
                    <a:pt x="89281" y="69041"/>
                  </a:cubicBezTo>
                  <a:cubicBezTo>
                    <a:pt x="89262" y="69041"/>
                    <a:pt x="89242" y="69041"/>
                    <a:pt x="89222" y="69041"/>
                  </a:cubicBezTo>
                  <a:cubicBezTo>
                    <a:pt x="87354" y="69041"/>
                    <a:pt x="85594" y="69879"/>
                    <a:pt x="84344" y="71183"/>
                  </a:cubicBezTo>
                  <a:cubicBezTo>
                    <a:pt x="84434" y="69588"/>
                    <a:pt x="83851" y="68082"/>
                    <a:pt x="82857" y="66909"/>
                  </a:cubicBezTo>
                  <a:cubicBezTo>
                    <a:pt x="83285" y="66829"/>
                    <a:pt x="83715" y="66790"/>
                    <a:pt x="84142" y="66790"/>
                  </a:cubicBezTo>
                  <a:close/>
                  <a:moveTo>
                    <a:pt x="94437" y="66782"/>
                  </a:moveTo>
                  <a:cubicBezTo>
                    <a:pt x="94862" y="66782"/>
                    <a:pt x="95290" y="66821"/>
                    <a:pt x="95715" y="66900"/>
                  </a:cubicBezTo>
                  <a:cubicBezTo>
                    <a:pt x="94720" y="68082"/>
                    <a:pt x="94138" y="69579"/>
                    <a:pt x="94228" y="71174"/>
                  </a:cubicBezTo>
                  <a:lnTo>
                    <a:pt x="94219" y="71183"/>
                  </a:lnTo>
                  <a:cubicBezTo>
                    <a:pt x="92977" y="69879"/>
                    <a:pt x="91209" y="69041"/>
                    <a:pt x="89341" y="69041"/>
                  </a:cubicBezTo>
                  <a:cubicBezTo>
                    <a:pt x="89324" y="69041"/>
                    <a:pt x="89307" y="69041"/>
                    <a:pt x="89290" y="69041"/>
                  </a:cubicBezTo>
                  <a:lnTo>
                    <a:pt x="89290" y="69041"/>
                  </a:lnTo>
                  <a:cubicBezTo>
                    <a:pt x="90628" y="67586"/>
                    <a:pt x="92502" y="66782"/>
                    <a:pt x="94437" y="66782"/>
                  </a:cubicBezTo>
                  <a:close/>
                  <a:moveTo>
                    <a:pt x="47476" y="66925"/>
                  </a:moveTo>
                  <a:cubicBezTo>
                    <a:pt x="47900" y="66925"/>
                    <a:pt x="48328" y="66964"/>
                    <a:pt x="48753" y="67043"/>
                  </a:cubicBezTo>
                  <a:cubicBezTo>
                    <a:pt x="47767" y="68226"/>
                    <a:pt x="47185" y="69731"/>
                    <a:pt x="47266" y="71317"/>
                  </a:cubicBezTo>
                  <a:cubicBezTo>
                    <a:pt x="46024" y="70014"/>
                    <a:pt x="44257" y="69184"/>
                    <a:pt x="42388" y="69184"/>
                  </a:cubicBezTo>
                  <a:cubicBezTo>
                    <a:pt x="42371" y="69184"/>
                    <a:pt x="42354" y="69184"/>
                    <a:pt x="42337" y="69184"/>
                  </a:cubicBezTo>
                  <a:lnTo>
                    <a:pt x="42337" y="69184"/>
                  </a:lnTo>
                  <a:cubicBezTo>
                    <a:pt x="43675" y="67729"/>
                    <a:pt x="45543" y="66925"/>
                    <a:pt x="47476" y="66925"/>
                  </a:cubicBezTo>
                  <a:close/>
                  <a:moveTo>
                    <a:pt x="60488" y="66929"/>
                  </a:moveTo>
                  <a:cubicBezTo>
                    <a:pt x="62422" y="66929"/>
                    <a:pt x="64295" y="67727"/>
                    <a:pt x="65636" y="69175"/>
                  </a:cubicBezTo>
                  <a:lnTo>
                    <a:pt x="65636" y="69175"/>
                  </a:lnTo>
                  <a:cubicBezTo>
                    <a:pt x="65622" y="69175"/>
                    <a:pt x="65608" y="69175"/>
                    <a:pt x="65593" y="69175"/>
                  </a:cubicBezTo>
                  <a:cubicBezTo>
                    <a:pt x="63725" y="69175"/>
                    <a:pt x="61966" y="70014"/>
                    <a:pt x="60715" y="71317"/>
                  </a:cubicBezTo>
                  <a:cubicBezTo>
                    <a:pt x="60805" y="69731"/>
                    <a:pt x="60223" y="68226"/>
                    <a:pt x="59228" y="67043"/>
                  </a:cubicBezTo>
                  <a:cubicBezTo>
                    <a:pt x="59647" y="66967"/>
                    <a:pt x="60069" y="66929"/>
                    <a:pt x="60488" y="66929"/>
                  </a:cubicBezTo>
                  <a:close/>
                  <a:moveTo>
                    <a:pt x="23953" y="66970"/>
                  </a:moveTo>
                  <a:cubicBezTo>
                    <a:pt x="24378" y="66970"/>
                    <a:pt x="24806" y="67009"/>
                    <a:pt x="25232" y="67088"/>
                  </a:cubicBezTo>
                  <a:cubicBezTo>
                    <a:pt x="24239" y="68277"/>
                    <a:pt x="23657" y="69770"/>
                    <a:pt x="23744" y="71361"/>
                  </a:cubicBezTo>
                  <a:lnTo>
                    <a:pt x="23744" y="71361"/>
                  </a:lnTo>
                  <a:cubicBezTo>
                    <a:pt x="22494" y="70058"/>
                    <a:pt x="20726" y="69220"/>
                    <a:pt x="18866" y="69220"/>
                  </a:cubicBezTo>
                  <a:cubicBezTo>
                    <a:pt x="18846" y="69220"/>
                    <a:pt x="18827" y="69220"/>
                    <a:pt x="18807" y="69220"/>
                  </a:cubicBezTo>
                  <a:cubicBezTo>
                    <a:pt x="20144" y="67773"/>
                    <a:pt x="22018" y="66970"/>
                    <a:pt x="23953" y="66970"/>
                  </a:cubicBezTo>
                  <a:close/>
                  <a:moveTo>
                    <a:pt x="13652" y="66970"/>
                  </a:moveTo>
                  <a:cubicBezTo>
                    <a:pt x="15588" y="66970"/>
                    <a:pt x="17463" y="67773"/>
                    <a:pt x="18807" y="69220"/>
                  </a:cubicBezTo>
                  <a:cubicBezTo>
                    <a:pt x="18787" y="69220"/>
                    <a:pt x="18768" y="69220"/>
                    <a:pt x="18748" y="69220"/>
                  </a:cubicBezTo>
                  <a:cubicBezTo>
                    <a:pt x="16879" y="69220"/>
                    <a:pt x="15111" y="70058"/>
                    <a:pt x="13870" y="71362"/>
                  </a:cubicBezTo>
                  <a:cubicBezTo>
                    <a:pt x="13951" y="69776"/>
                    <a:pt x="13368" y="68271"/>
                    <a:pt x="12374" y="67088"/>
                  </a:cubicBezTo>
                  <a:cubicBezTo>
                    <a:pt x="12799" y="67009"/>
                    <a:pt x="13227" y="66970"/>
                    <a:pt x="13652" y="66970"/>
                  </a:cubicBezTo>
                  <a:close/>
                  <a:moveTo>
                    <a:pt x="107653" y="66739"/>
                  </a:moveTo>
                  <a:cubicBezTo>
                    <a:pt x="109587" y="66739"/>
                    <a:pt x="111464" y="67541"/>
                    <a:pt x="112812" y="68996"/>
                  </a:cubicBezTo>
                  <a:cubicBezTo>
                    <a:pt x="114149" y="67549"/>
                    <a:pt x="116022" y="66746"/>
                    <a:pt x="117958" y="66746"/>
                  </a:cubicBezTo>
                  <a:cubicBezTo>
                    <a:pt x="118383" y="66746"/>
                    <a:pt x="118811" y="66785"/>
                    <a:pt x="119236" y="66864"/>
                  </a:cubicBezTo>
                  <a:cubicBezTo>
                    <a:pt x="118242" y="68047"/>
                    <a:pt x="117659" y="69552"/>
                    <a:pt x="117749" y="71138"/>
                  </a:cubicBezTo>
                  <a:cubicBezTo>
                    <a:pt x="116499" y="69835"/>
                    <a:pt x="114731" y="69005"/>
                    <a:pt x="112871" y="69005"/>
                  </a:cubicBezTo>
                  <a:cubicBezTo>
                    <a:pt x="112851" y="69005"/>
                    <a:pt x="112832" y="69005"/>
                    <a:pt x="112812" y="69005"/>
                  </a:cubicBezTo>
                  <a:cubicBezTo>
                    <a:pt x="112793" y="69005"/>
                    <a:pt x="112774" y="69005"/>
                    <a:pt x="112756" y="69005"/>
                  </a:cubicBezTo>
                  <a:cubicBezTo>
                    <a:pt x="110769" y="69005"/>
                    <a:pt x="108893" y="69951"/>
                    <a:pt x="107641" y="71398"/>
                  </a:cubicBezTo>
                  <a:lnTo>
                    <a:pt x="107641" y="71398"/>
                  </a:lnTo>
                  <a:cubicBezTo>
                    <a:pt x="107802" y="69707"/>
                    <a:pt x="107213" y="68132"/>
                    <a:pt x="106177" y="66897"/>
                  </a:cubicBezTo>
                  <a:lnTo>
                    <a:pt x="106177" y="66897"/>
                  </a:lnTo>
                  <a:cubicBezTo>
                    <a:pt x="106668" y="66791"/>
                    <a:pt x="107162" y="66739"/>
                    <a:pt x="107653" y="66739"/>
                  </a:cubicBezTo>
                  <a:close/>
                  <a:moveTo>
                    <a:pt x="37174" y="66927"/>
                  </a:moveTo>
                  <a:cubicBezTo>
                    <a:pt x="39113" y="66927"/>
                    <a:pt x="40989" y="67729"/>
                    <a:pt x="42337" y="69184"/>
                  </a:cubicBezTo>
                  <a:lnTo>
                    <a:pt x="42337" y="69184"/>
                  </a:lnTo>
                  <a:cubicBezTo>
                    <a:pt x="42334" y="69184"/>
                    <a:pt x="42331" y="69184"/>
                    <a:pt x="42328" y="69184"/>
                  </a:cubicBezTo>
                  <a:cubicBezTo>
                    <a:pt x="42301" y="69184"/>
                    <a:pt x="42274" y="69184"/>
                    <a:pt x="42246" y="69184"/>
                  </a:cubicBezTo>
                  <a:cubicBezTo>
                    <a:pt x="40269" y="69184"/>
                    <a:pt x="38404" y="70136"/>
                    <a:pt x="37158" y="71577"/>
                  </a:cubicBezTo>
                  <a:cubicBezTo>
                    <a:pt x="37320" y="69910"/>
                    <a:pt x="36728" y="68324"/>
                    <a:pt x="35689" y="67088"/>
                  </a:cubicBezTo>
                  <a:lnTo>
                    <a:pt x="35680" y="67088"/>
                  </a:lnTo>
                  <a:cubicBezTo>
                    <a:pt x="36177" y="66980"/>
                    <a:pt x="36678" y="66927"/>
                    <a:pt x="37174" y="66927"/>
                  </a:cubicBezTo>
                  <a:close/>
                  <a:moveTo>
                    <a:pt x="124481" y="64880"/>
                  </a:moveTo>
                  <a:cubicBezTo>
                    <a:pt x="127655" y="64880"/>
                    <a:pt x="130827" y="66957"/>
                    <a:pt x="130867" y="71111"/>
                  </a:cubicBezTo>
                  <a:lnTo>
                    <a:pt x="130858" y="71129"/>
                  </a:lnTo>
                  <a:cubicBezTo>
                    <a:pt x="130380" y="71024"/>
                    <a:pt x="129897" y="70973"/>
                    <a:pt x="129419" y="70973"/>
                  </a:cubicBezTo>
                  <a:cubicBezTo>
                    <a:pt x="127565" y="70973"/>
                    <a:pt x="125767" y="71740"/>
                    <a:pt x="124478" y="73136"/>
                  </a:cubicBezTo>
                  <a:cubicBezTo>
                    <a:pt x="123204" y="71764"/>
                    <a:pt x="121425" y="70977"/>
                    <a:pt x="119555" y="70977"/>
                  </a:cubicBezTo>
                  <a:cubicBezTo>
                    <a:pt x="119544" y="70977"/>
                    <a:pt x="119534" y="70977"/>
                    <a:pt x="119523" y="70977"/>
                  </a:cubicBezTo>
                  <a:cubicBezTo>
                    <a:pt x="119039" y="70977"/>
                    <a:pt x="118555" y="71021"/>
                    <a:pt x="118080" y="71129"/>
                  </a:cubicBezTo>
                  <a:cubicBezTo>
                    <a:pt x="118121" y="66963"/>
                    <a:pt x="121302" y="64880"/>
                    <a:pt x="124481" y="64880"/>
                  </a:cubicBezTo>
                  <a:close/>
                  <a:moveTo>
                    <a:pt x="77631" y="64934"/>
                  </a:moveTo>
                  <a:cubicBezTo>
                    <a:pt x="80806" y="64934"/>
                    <a:pt x="83981" y="67013"/>
                    <a:pt x="84022" y="71174"/>
                  </a:cubicBezTo>
                  <a:cubicBezTo>
                    <a:pt x="83541" y="71069"/>
                    <a:pt x="83056" y="71017"/>
                    <a:pt x="82576" y="71017"/>
                  </a:cubicBezTo>
                  <a:cubicBezTo>
                    <a:pt x="80721" y="71017"/>
                    <a:pt x="78928" y="71782"/>
                    <a:pt x="77633" y="73163"/>
                  </a:cubicBezTo>
                  <a:lnTo>
                    <a:pt x="77633" y="73172"/>
                  </a:lnTo>
                  <a:cubicBezTo>
                    <a:pt x="76351" y="71801"/>
                    <a:pt x="74559" y="71012"/>
                    <a:pt x="72678" y="71012"/>
                  </a:cubicBezTo>
                  <a:cubicBezTo>
                    <a:pt x="72194" y="71012"/>
                    <a:pt x="71710" y="71066"/>
                    <a:pt x="71235" y="71174"/>
                  </a:cubicBezTo>
                  <a:cubicBezTo>
                    <a:pt x="71275" y="67015"/>
                    <a:pt x="74454" y="64934"/>
                    <a:pt x="77631" y="64934"/>
                  </a:cubicBezTo>
                  <a:close/>
                  <a:moveTo>
                    <a:pt x="100937" y="64934"/>
                  </a:moveTo>
                  <a:cubicBezTo>
                    <a:pt x="104113" y="64934"/>
                    <a:pt x="107288" y="67013"/>
                    <a:pt x="107328" y="71174"/>
                  </a:cubicBezTo>
                  <a:cubicBezTo>
                    <a:pt x="106849" y="71069"/>
                    <a:pt x="106366" y="71017"/>
                    <a:pt x="105887" y="71017"/>
                  </a:cubicBezTo>
                  <a:cubicBezTo>
                    <a:pt x="104037" y="71017"/>
                    <a:pt x="102243" y="71782"/>
                    <a:pt x="100948" y="73163"/>
                  </a:cubicBezTo>
                  <a:lnTo>
                    <a:pt x="100939" y="73172"/>
                  </a:lnTo>
                  <a:cubicBezTo>
                    <a:pt x="99658" y="71801"/>
                    <a:pt x="97866" y="71012"/>
                    <a:pt x="95984" y="71012"/>
                  </a:cubicBezTo>
                  <a:cubicBezTo>
                    <a:pt x="95500" y="71012"/>
                    <a:pt x="95016" y="71066"/>
                    <a:pt x="94541" y="71174"/>
                  </a:cubicBezTo>
                  <a:cubicBezTo>
                    <a:pt x="94582" y="67015"/>
                    <a:pt x="97760" y="64934"/>
                    <a:pt x="100937" y="64934"/>
                  </a:cubicBezTo>
                  <a:close/>
                  <a:moveTo>
                    <a:pt x="53992" y="65081"/>
                  </a:moveTo>
                  <a:cubicBezTo>
                    <a:pt x="57167" y="65081"/>
                    <a:pt x="60344" y="67159"/>
                    <a:pt x="60384" y="71317"/>
                  </a:cubicBezTo>
                  <a:cubicBezTo>
                    <a:pt x="59911" y="71215"/>
                    <a:pt x="59433" y="71165"/>
                    <a:pt x="58960" y="71165"/>
                  </a:cubicBezTo>
                  <a:cubicBezTo>
                    <a:pt x="57101" y="71165"/>
                    <a:pt x="55296" y="71932"/>
                    <a:pt x="54004" y="73324"/>
                  </a:cubicBezTo>
                  <a:cubicBezTo>
                    <a:pt x="52723" y="71944"/>
                    <a:pt x="50922" y="71165"/>
                    <a:pt x="49049" y="71165"/>
                  </a:cubicBezTo>
                  <a:cubicBezTo>
                    <a:pt x="48565" y="71165"/>
                    <a:pt x="48081" y="71219"/>
                    <a:pt x="47606" y="71317"/>
                  </a:cubicBezTo>
                  <a:cubicBezTo>
                    <a:pt x="47642" y="67159"/>
                    <a:pt x="50816" y="65081"/>
                    <a:pt x="53992" y="65081"/>
                  </a:cubicBezTo>
                  <a:close/>
                  <a:moveTo>
                    <a:pt x="7148" y="65122"/>
                  </a:moveTo>
                  <a:cubicBezTo>
                    <a:pt x="10323" y="65122"/>
                    <a:pt x="13498" y="67201"/>
                    <a:pt x="13538" y="71362"/>
                  </a:cubicBezTo>
                  <a:cubicBezTo>
                    <a:pt x="13060" y="71257"/>
                    <a:pt x="12578" y="71206"/>
                    <a:pt x="12099" y="71206"/>
                  </a:cubicBezTo>
                  <a:cubicBezTo>
                    <a:pt x="10245" y="71206"/>
                    <a:pt x="8446" y="71973"/>
                    <a:pt x="7150" y="73369"/>
                  </a:cubicBezTo>
                  <a:lnTo>
                    <a:pt x="7150" y="73360"/>
                  </a:lnTo>
                  <a:cubicBezTo>
                    <a:pt x="5875" y="71988"/>
                    <a:pt x="4096" y="71209"/>
                    <a:pt x="2226" y="71209"/>
                  </a:cubicBezTo>
                  <a:cubicBezTo>
                    <a:pt x="2216" y="71209"/>
                    <a:pt x="2205" y="71210"/>
                    <a:pt x="2194" y="71210"/>
                  </a:cubicBezTo>
                  <a:cubicBezTo>
                    <a:pt x="1711" y="71210"/>
                    <a:pt x="1227" y="71254"/>
                    <a:pt x="752" y="71362"/>
                  </a:cubicBezTo>
                  <a:cubicBezTo>
                    <a:pt x="792" y="67203"/>
                    <a:pt x="3970" y="65122"/>
                    <a:pt x="7148" y="65122"/>
                  </a:cubicBezTo>
                  <a:close/>
                  <a:moveTo>
                    <a:pt x="30463" y="65122"/>
                  </a:moveTo>
                  <a:cubicBezTo>
                    <a:pt x="33638" y="65122"/>
                    <a:pt x="36813" y="67201"/>
                    <a:pt x="36854" y="71362"/>
                  </a:cubicBezTo>
                  <a:cubicBezTo>
                    <a:pt x="36375" y="71257"/>
                    <a:pt x="35893" y="71206"/>
                    <a:pt x="35414" y="71206"/>
                  </a:cubicBezTo>
                  <a:cubicBezTo>
                    <a:pt x="33560" y="71206"/>
                    <a:pt x="31761" y="71973"/>
                    <a:pt x="30465" y="73369"/>
                  </a:cubicBezTo>
                  <a:lnTo>
                    <a:pt x="30465" y="73360"/>
                  </a:lnTo>
                  <a:cubicBezTo>
                    <a:pt x="29191" y="71988"/>
                    <a:pt x="27412" y="71209"/>
                    <a:pt x="25542" y="71209"/>
                  </a:cubicBezTo>
                  <a:cubicBezTo>
                    <a:pt x="25531" y="71209"/>
                    <a:pt x="25520" y="71210"/>
                    <a:pt x="25510" y="71210"/>
                  </a:cubicBezTo>
                  <a:cubicBezTo>
                    <a:pt x="25026" y="71210"/>
                    <a:pt x="24542" y="71254"/>
                    <a:pt x="24067" y="71362"/>
                  </a:cubicBezTo>
                  <a:cubicBezTo>
                    <a:pt x="24107" y="67203"/>
                    <a:pt x="27285" y="65122"/>
                    <a:pt x="30463" y="65122"/>
                  </a:cubicBezTo>
                  <a:close/>
                  <a:moveTo>
                    <a:pt x="129608" y="71351"/>
                  </a:moveTo>
                  <a:cubicBezTo>
                    <a:pt x="130035" y="71351"/>
                    <a:pt x="130466" y="71390"/>
                    <a:pt x="130894" y="71469"/>
                  </a:cubicBezTo>
                  <a:cubicBezTo>
                    <a:pt x="129908" y="72634"/>
                    <a:pt x="129326" y="74140"/>
                    <a:pt x="129415" y="75726"/>
                  </a:cubicBezTo>
                  <a:lnTo>
                    <a:pt x="129406" y="75744"/>
                  </a:lnTo>
                  <a:cubicBezTo>
                    <a:pt x="128156" y="74440"/>
                    <a:pt x="126397" y="73602"/>
                    <a:pt x="124528" y="73602"/>
                  </a:cubicBezTo>
                  <a:cubicBezTo>
                    <a:pt x="124509" y="73602"/>
                    <a:pt x="124489" y="73602"/>
                    <a:pt x="124469" y="73602"/>
                  </a:cubicBezTo>
                  <a:cubicBezTo>
                    <a:pt x="124450" y="73602"/>
                    <a:pt x="124430" y="73602"/>
                    <a:pt x="124410" y="73602"/>
                  </a:cubicBezTo>
                  <a:cubicBezTo>
                    <a:pt x="122541" y="73602"/>
                    <a:pt x="120773" y="74440"/>
                    <a:pt x="119532" y="75744"/>
                  </a:cubicBezTo>
                  <a:cubicBezTo>
                    <a:pt x="119613" y="74149"/>
                    <a:pt x="119030" y="72652"/>
                    <a:pt x="118045" y="71469"/>
                  </a:cubicBezTo>
                  <a:cubicBezTo>
                    <a:pt x="118473" y="71390"/>
                    <a:pt x="118903" y="71351"/>
                    <a:pt x="119331" y="71351"/>
                  </a:cubicBezTo>
                  <a:cubicBezTo>
                    <a:pt x="121264" y="71351"/>
                    <a:pt x="123134" y="72148"/>
                    <a:pt x="124469" y="73593"/>
                  </a:cubicBezTo>
                  <a:cubicBezTo>
                    <a:pt x="125805" y="72148"/>
                    <a:pt x="127675" y="71351"/>
                    <a:pt x="129608" y="71351"/>
                  </a:cubicBezTo>
                  <a:close/>
                  <a:moveTo>
                    <a:pt x="48843" y="71540"/>
                  </a:moveTo>
                  <a:cubicBezTo>
                    <a:pt x="50782" y="71540"/>
                    <a:pt x="52650" y="72343"/>
                    <a:pt x="53995" y="73790"/>
                  </a:cubicBezTo>
                  <a:cubicBezTo>
                    <a:pt x="53975" y="73790"/>
                    <a:pt x="53956" y="73790"/>
                    <a:pt x="53936" y="73790"/>
                  </a:cubicBezTo>
                  <a:cubicBezTo>
                    <a:pt x="52067" y="73790"/>
                    <a:pt x="50299" y="74628"/>
                    <a:pt x="49058" y="75932"/>
                  </a:cubicBezTo>
                  <a:cubicBezTo>
                    <a:pt x="49138" y="74337"/>
                    <a:pt x="48556" y="72840"/>
                    <a:pt x="47561" y="71658"/>
                  </a:cubicBezTo>
                  <a:cubicBezTo>
                    <a:pt x="47989" y="71579"/>
                    <a:pt x="48418" y="71540"/>
                    <a:pt x="48843" y="71540"/>
                  </a:cubicBezTo>
                  <a:close/>
                  <a:moveTo>
                    <a:pt x="59141" y="71540"/>
                  </a:moveTo>
                  <a:cubicBezTo>
                    <a:pt x="59566" y="71540"/>
                    <a:pt x="59994" y="71579"/>
                    <a:pt x="60420" y="71658"/>
                  </a:cubicBezTo>
                  <a:cubicBezTo>
                    <a:pt x="59425" y="72840"/>
                    <a:pt x="58843" y="74346"/>
                    <a:pt x="58932" y="75932"/>
                  </a:cubicBezTo>
                  <a:cubicBezTo>
                    <a:pt x="57682" y="74628"/>
                    <a:pt x="55914" y="73790"/>
                    <a:pt x="54054" y="73790"/>
                  </a:cubicBezTo>
                  <a:cubicBezTo>
                    <a:pt x="54034" y="73790"/>
                    <a:pt x="54015" y="73790"/>
                    <a:pt x="53995" y="73790"/>
                  </a:cubicBezTo>
                  <a:cubicBezTo>
                    <a:pt x="55332" y="72343"/>
                    <a:pt x="57206" y="71540"/>
                    <a:pt x="59141" y="71540"/>
                  </a:cubicBezTo>
                  <a:close/>
                  <a:moveTo>
                    <a:pt x="112810" y="69495"/>
                  </a:moveTo>
                  <a:cubicBezTo>
                    <a:pt x="115985" y="69495"/>
                    <a:pt x="119160" y="71574"/>
                    <a:pt x="119200" y="75735"/>
                  </a:cubicBezTo>
                  <a:cubicBezTo>
                    <a:pt x="118721" y="75630"/>
                    <a:pt x="118239" y="75578"/>
                    <a:pt x="117760" y="75578"/>
                  </a:cubicBezTo>
                  <a:cubicBezTo>
                    <a:pt x="115909" y="75578"/>
                    <a:pt x="114116" y="76343"/>
                    <a:pt x="112821" y="77724"/>
                  </a:cubicBezTo>
                  <a:lnTo>
                    <a:pt x="112812" y="77733"/>
                  </a:lnTo>
                  <a:cubicBezTo>
                    <a:pt x="111530" y="76362"/>
                    <a:pt x="109738" y="75573"/>
                    <a:pt x="107856" y="75573"/>
                  </a:cubicBezTo>
                  <a:cubicBezTo>
                    <a:pt x="107373" y="75573"/>
                    <a:pt x="106889" y="75627"/>
                    <a:pt x="106414" y="75735"/>
                  </a:cubicBezTo>
                  <a:lnTo>
                    <a:pt x="106414" y="75735"/>
                  </a:lnTo>
                  <a:cubicBezTo>
                    <a:pt x="106454" y="71576"/>
                    <a:pt x="109632" y="69495"/>
                    <a:pt x="112810" y="69495"/>
                  </a:cubicBezTo>
                  <a:close/>
                  <a:moveTo>
                    <a:pt x="136139" y="69486"/>
                  </a:moveTo>
                  <a:cubicBezTo>
                    <a:pt x="139313" y="69486"/>
                    <a:pt x="142484" y="71562"/>
                    <a:pt x="142525" y="75717"/>
                  </a:cubicBezTo>
                  <a:lnTo>
                    <a:pt x="142516" y="75735"/>
                  </a:lnTo>
                  <a:cubicBezTo>
                    <a:pt x="142037" y="75630"/>
                    <a:pt x="141554" y="75578"/>
                    <a:pt x="141075" y="75578"/>
                  </a:cubicBezTo>
                  <a:cubicBezTo>
                    <a:pt x="139222" y="75578"/>
                    <a:pt x="137424" y="76345"/>
                    <a:pt x="136136" y="77733"/>
                  </a:cubicBezTo>
                  <a:cubicBezTo>
                    <a:pt x="134854" y="76362"/>
                    <a:pt x="133062" y="75573"/>
                    <a:pt x="131181" y="75573"/>
                  </a:cubicBezTo>
                  <a:cubicBezTo>
                    <a:pt x="130697" y="75573"/>
                    <a:pt x="130213" y="75627"/>
                    <a:pt x="129738" y="75735"/>
                  </a:cubicBezTo>
                  <a:cubicBezTo>
                    <a:pt x="129778" y="71569"/>
                    <a:pt x="132960" y="69486"/>
                    <a:pt x="136139" y="69486"/>
                  </a:cubicBezTo>
                  <a:close/>
                  <a:moveTo>
                    <a:pt x="42333" y="69686"/>
                  </a:moveTo>
                  <a:cubicBezTo>
                    <a:pt x="45509" y="69686"/>
                    <a:pt x="48686" y="71765"/>
                    <a:pt x="48726" y="75923"/>
                  </a:cubicBezTo>
                  <a:cubicBezTo>
                    <a:pt x="48248" y="75818"/>
                    <a:pt x="47765" y="75767"/>
                    <a:pt x="47287" y="75767"/>
                  </a:cubicBezTo>
                  <a:cubicBezTo>
                    <a:pt x="45433" y="75767"/>
                    <a:pt x="43633" y="76534"/>
                    <a:pt x="42337" y="77930"/>
                  </a:cubicBezTo>
                  <a:cubicBezTo>
                    <a:pt x="41056" y="76550"/>
                    <a:pt x="39264" y="75770"/>
                    <a:pt x="37382" y="75770"/>
                  </a:cubicBezTo>
                  <a:cubicBezTo>
                    <a:pt x="36898" y="75770"/>
                    <a:pt x="36415" y="75815"/>
                    <a:pt x="35940" y="75923"/>
                  </a:cubicBezTo>
                  <a:cubicBezTo>
                    <a:pt x="35980" y="71765"/>
                    <a:pt x="39156" y="69686"/>
                    <a:pt x="42333" y="69686"/>
                  </a:cubicBezTo>
                  <a:close/>
                  <a:moveTo>
                    <a:pt x="65651" y="69683"/>
                  </a:moveTo>
                  <a:cubicBezTo>
                    <a:pt x="68826" y="69683"/>
                    <a:pt x="72001" y="71762"/>
                    <a:pt x="72041" y="75923"/>
                  </a:cubicBezTo>
                  <a:cubicBezTo>
                    <a:pt x="71563" y="75818"/>
                    <a:pt x="71081" y="75767"/>
                    <a:pt x="70602" y="75767"/>
                  </a:cubicBezTo>
                  <a:cubicBezTo>
                    <a:pt x="68748" y="75767"/>
                    <a:pt x="66949" y="76534"/>
                    <a:pt x="65653" y="77930"/>
                  </a:cubicBezTo>
                  <a:cubicBezTo>
                    <a:pt x="64371" y="76550"/>
                    <a:pt x="62579" y="75770"/>
                    <a:pt x="60697" y="75770"/>
                  </a:cubicBezTo>
                  <a:cubicBezTo>
                    <a:pt x="60214" y="75770"/>
                    <a:pt x="59730" y="75815"/>
                    <a:pt x="59255" y="75923"/>
                  </a:cubicBezTo>
                  <a:cubicBezTo>
                    <a:pt x="59295" y="71764"/>
                    <a:pt x="62473" y="69683"/>
                    <a:pt x="65651" y="69683"/>
                  </a:cubicBezTo>
                  <a:close/>
                  <a:moveTo>
                    <a:pt x="82884" y="1"/>
                  </a:moveTo>
                  <a:cubicBezTo>
                    <a:pt x="82642" y="699"/>
                    <a:pt x="82534" y="1434"/>
                    <a:pt x="82579" y="2178"/>
                  </a:cubicBezTo>
                  <a:cubicBezTo>
                    <a:pt x="81329" y="875"/>
                    <a:pt x="79570" y="36"/>
                    <a:pt x="77701" y="36"/>
                  </a:cubicBezTo>
                  <a:cubicBezTo>
                    <a:pt x="77681" y="36"/>
                    <a:pt x="77661" y="36"/>
                    <a:pt x="77642" y="36"/>
                  </a:cubicBezTo>
                  <a:cubicBezTo>
                    <a:pt x="77622" y="36"/>
                    <a:pt x="77602" y="36"/>
                    <a:pt x="77582" y="36"/>
                  </a:cubicBezTo>
                  <a:cubicBezTo>
                    <a:pt x="73834" y="36"/>
                    <a:pt x="70494" y="3399"/>
                    <a:pt x="70948" y="7160"/>
                  </a:cubicBezTo>
                  <a:cubicBezTo>
                    <a:pt x="71458" y="7046"/>
                    <a:pt x="71971" y="6991"/>
                    <a:pt x="72481" y="6991"/>
                  </a:cubicBezTo>
                  <a:cubicBezTo>
                    <a:pt x="74418" y="6991"/>
                    <a:pt x="76294" y="7793"/>
                    <a:pt x="77642" y="9248"/>
                  </a:cubicBezTo>
                  <a:cubicBezTo>
                    <a:pt x="77624" y="9248"/>
                    <a:pt x="77606" y="9248"/>
                    <a:pt x="77587" y="9248"/>
                  </a:cubicBezTo>
                  <a:cubicBezTo>
                    <a:pt x="75529" y="9248"/>
                    <a:pt x="73607" y="10256"/>
                    <a:pt x="72355" y="11784"/>
                  </a:cubicBezTo>
                  <a:cubicBezTo>
                    <a:pt x="72756" y="8058"/>
                    <a:pt x="69443" y="4740"/>
                    <a:pt x="65721" y="4740"/>
                  </a:cubicBezTo>
                  <a:cubicBezTo>
                    <a:pt x="65701" y="4740"/>
                    <a:pt x="65682" y="4740"/>
                    <a:pt x="65662" y="4741"/>
                  </a:cubicBezTo>
                  <a:cubicBezTo>
                    <a:pt x="65642" y="4740"/>
                    <a:pt x="65622" y="4740"/>
                    <a:pt x="65602" y="4740"/>
                  </a:cubicBezTo>
                  <a:cubicBezTo>
                    <a:pt x="63733" y="4740"/>
                    <a:pt x="61966" y="5570"/>
                    <a:pt x="60724" y="6873"/>
                  </a:cubicBezTo>
                  <a:cubicBezTo>
                    <a:pt x="60760" y="6138"/>
                    <a:pt x="60662" y="5395"/>
                    <a:pt x="60420" y="4696"/>
                  </a:cubicBezTo>
                  <a:lnTo>
                    <a:pt x="60043" y="4696"/>
                  </a:lnTo>
                  <a:cubicBezTo>
                    <a:pt x="60276" y="5395"/>
                    <a:pt x="60393" y="6130"/>
                    <a:pt x="60393" y="6864"/>
                  </a:cubicBezTo>
                  <a:cubicBezTo>
                    <a:pt x="59920" y="6762"/>
                    <a:pt x="59442" y="6713"/>
                    <a:pt x="58969" y="6713"/>
                  </a:cubicBezTo>
                  <a:cubicBezTo>
                    <a:pt x="57110" y="6713"/>
                    <a:pt x="55305" y="7479"/>
                    <a:pt x="54013" y="8871"/>
                  </a:cubicBezTo>
                  <a:cubicBezTo>
                    <a:pt x="52732" y="7492"/>
                    <a:pt x="50939" y="6712"/>
                    <a:pt x="49058" y="6712"/>
                  </a:cubicBezTo>
                  <a:cubicBezTo>
                    <a:pt x="48574" y="6712"/>
                    <a:pt x="48090" y="6766"/>
                    <a:pt x="47615" y="6864"/>
                  </a:cubicBezTo>
                  <a:cubicBezTo>
                    <a:pt x="47615" y="6130"/>
                    <a:pt x="47732" y="5395"/>
                    <a:pt x="47965" y="4696"/>
                  </a:cubicBezTo>
                  <a:lnTo>
                    <a:pt x="47588" y="4696"/>
                  </a:lnTo>
                  <a:cubicBezTo>
                    <a:pt x="47346" y="5395"/>
                    <a:pt x="47248" y="6138"/>
                    <a:pt x="47284" y="6873"/>
                  </a:cubicBezTo>
                  <a:cubicBezTo>
                    <a:pt x="46049" y="5577"/>
                    <a:pt x="44293" y="4740"/>
                    <a:pt x="42434" y="4740"/>
                  </a:cubicBezTo>
                  <a:cubicBezTo>
                    <a:pt x="42405" y="4740"/>
                    <a:pt x="42376" y="4740"/>
                    <a:pt x="42346" y="4741"/>
                  </a:cubicBezTo>
                  <a:cubicBezTo>
                    <a:pt x="42319" y="4740"/>
                    <a:pt x="42291" y="4740"/>
                    <a:pt x="42263" y="4740"/>
                  </a:cubicBezTo>
                  <a:cubicBezTo>
                    <a:pt x="40287" y="4740"/>
                    <a:pt x="38431" y="5684"/>
                    <a:pt x="37185" y="7124"/>
                  </a:cubicBezTo>
                  <a:cubicBezTo>
                    <a:pt x="37480" y="3457"/>
                    <a:pt x="34193" y="233"/>
                    <a:pt x="30519" y="233"/>
                  </a:cubicBezTo>
                  <a:cubicBezTo>
                    <a:pt x="30504" y="233"/>
                    <a:pt x="30489" y="233"/>
                    <a:pt x="30474" y="234"/>
                  </a:cubicBezTo>
                  <a:cubicBezTo>
                    <a:pt x="30454" y="233"/>
                    <a:pt x="30434" y="233"/>
                    <a:pt x="30415" y="233"/>
                  </a:cubicBezTo>
                  <a:cubicBezTo>
                    <a:pt x="28546" y="233"/>
                    <a:pt x="26787" y="1072"/>
                    <a:pt x="25536" y="2375"/>
                  </a:cubicBezTo>
                  <a:cubicBezTo>
                    <a:pt x="25581" y="1640"/>
                    <a:pt x="25474" y="897"/>
                    <a:pt x="25232" y="198"/>
                  </a:cubicBezTo>
                  <a:lnTo>
                    <a:pt x="24864" y="198"/>
                  </a:lnTo>
                  <a:cubicBezTo>
                    <a:pt x="25088" y="897"/>
                    <a:pt x="25214" y="1631"/>
                    <a:pt x="25214" y="2366"/>
                  </a:cubicBezTo>
                  <a:cubicBezTo>
                    <a:pt x="24739" y="2264"/>
                    <a:pt x="24260" y="2214"/>
                    <a:pt x="23785" y="2214"/>
                  </a:cubicBezTo>
                  <a:cubicBezTo>
                    <a:pt x="21922" y="2214"/>
                    <a:pt x="20117" y="2981"/>
                    <a:pt x="18825" y="4373"/>
                  </a:cubicBezTo>
                  <a:cubicBezTo>
                    <a:pt x="17544" y="2993"/>
                    <a:pt x="15752" y="2214"/>
                    <a:pt x="13870" y="2214"/>
                  </a:cubicBezTo>
                  <a:cubicBezTo>
                    <a:pt x="13386" y="2214"/>
                    <a:pt x="12902" y="2268"/>
                    <a:pt x="12427" y="2366"/>
                  </a:cubicBezTo>
                  <a:cubicBezTo>
                    <a:pt x="12427" y="1631"/>
                    <a:pt x="12544" y="897"/>
                    <a:pt x="12777" y="198"/>
                  </a:cubicBezTo>
                  <a:lnTo>
                    <a:pt x="12382" y="198"/>
                  </a:lnTo>
                  <a:cubicBezTo>
                    <a:pt x="12141" y="897"/>
                    <a:pt x="12042" y="1640"/>
                    <a:pt x="12078" y="2375"/>
                  </a:cubicBezTo>
                  <a:cubicBezTo>
                    <a:pt x="10836" y="1072"/>
                    <a:pt x="9069" y="233"/>
                    <a:pt x="7200" y="233"/>
                  </a:cubicBezTo>
                  <a:cubicBezTo>
                    <a:pt x="7180" y="233"/>
                    <a:pt x="7160" y="233"/>
                    <a:pt x="7141" y="234"/>
                  </a:cubicBezTo>
                  <a:cubicBezTo>
                    <a:pt x="7126" y="233"/>
                    <a:pt x="7111" y="233"/>
                    <a:pt x="7096" y="233"/>
                  </a:cubicBezTo>
                  <a:cubicBezTo>
                    <a:pt x="3342" y="233"/>
                    <a:pt x="1" y="3600"/>
                    <a:pt x="456" y="7366"/>
                  </a:cubicBezTo>
                  <a:cubicBezTo>
                    <a:pt x="966" y="7252"/>
                    <a:pt x="1482" y="7196"/>
                    <a:pt x="1994" y="7196"/>
                  </a:cubicBezTo>
                  <a:cubicBezTo>
                    <a:pt x="3926" y="7196"/>
                    <a:pt x="5804" y="7993"/>
                    <a:pt x="7149" y="9445"/>
                  </a:cubicBezTo>
                  <a:lnTo>
                    <a:pt x="7149" y="9445"/>
                  </a:lnTo>
                  <a:cubicBezTo>
                    <a:pt x="7147" y="9445"/>
                    <a:pt x="7144" y="9445"/>
                    <a:pt x="7141" y="9445"/>
                  </a:cubicBezTo>
                  <a:cubicBezTo>
                    <a:pt x="7121" y="9445"/>
                    <a:pt x="7101" y="9445"/>
                    <a:pt x="7081" y="9445"/>
                  </a:cubicBezTo>
                  <a:cubicBezTo>
                    <a:pt x="3333" y="9445"/>
                    <a:pt x="1" y="12816"/>
                    <a:pt x="456" y="16569"/>
                  </a:cubicBezTo>
                  <a:cubicBezTo>
                    <a:pt x="961" y="16457"/>
                    <a:pt x="1471" y="16403"/>
                    <a:pt x="1977" y="16403"/>
                  </a:cubicBezTo>
                  <a:cubicBezTo>
                    <a:pt x="3909" y="16403"/>
                    <a:pt x="5782" y="17198"/>
                    <a:pt x="7132" y="18647"/>
                  </a:cubicBezTo>
                  <a:cubicBezTo>
                    <a:pt x="7112" y="18647"/>
                    <a:pt x="7092" y="18647"/>
                    <a:pt x="7072" y="18647"/>
                  </a:cubicBezTo>
                  <a:cubicBezTo>
                    <a:pt x="3333" y="18647"/>
                    <a:pt x="1" y="22009"/>
                    <a:pt x="456" y="25771"/>
                  </a:cubicBezTo>
                  <a:cubicBezTo>
                    <a:pt x="965" y="25657"/>
                    <a:pt x="1479" y="25602"/>
                    <a:pt x="1989" y="25602"/>
                  </a:cubicBezTo>
                  <a:cubicBezTo>
                    <a:pt x="3926" y="25602"/>
                    <a:pt x="5802" y="26404"/>
                    <a:pt x="7150" y="27859"/>
                  </a:cubicBezTo>
                  <a:cubicBezTo>
                    <a:pt x="8483" y="26416"/>
                    <a:pt x="10349" y="25613"/>
                    <a:pt x="12278" y="25613"/>
                  </a:cubicBezTo>
                  <a:cubicBezTo>
                    <a:pt x="12709" y="25613"/>
                    <a:pt x="13143" y="25653"/>
                    <a:pt x="13574" y="25735"/>
                  </a:cubicBezTo>
                  <a:cubicBezTo>
                    <a:pt x="12580" y="26909"/>
                    <a:pt x="11997" y="28414"/>
                    <a:pt x="12087" y="30000"/>
                  </a:cubicBezTo>
                  <a:cubicBezTo>
                    <a:pt x="10837" y="28697"/>
                    <a:pt x="9069" y="27867"/>
                    <a:pt x="7209" y="27867"/>
                  </a:cubicBezTo>
                  <a:cubicBezTo>
                    <a:pt x="7189" y="27867"/>
                    <a:pt x="7169" y="27867"/>
                    <a:pt x="7150" y="27868"/>
                  </a:cubicBezTo>
                  <a:cubicBezTo>
                    <a:pt x="7130" y="27867"/>
                    <a:pt x="7110" y="27867"/>
                    <a:pt x="7090" y="27867"/>
                  </a:cubicBezTo>
                  <a:cubicBezTo>
                    <a:pt x="3342" y="27867"/>
                    <a:pt x="1" y="31230"/>
                    <a:pt x="456" y="34991"/>
                  </a:cubicBezTo>
                  <a:cubicBezTo>
                    <a:pt x="968" y="34875"/>
                    <a:pt x="1485" y="34819"/>
                    <a:pt x="1999" y="34819"/>
                  </a:cubicBezTo>
                  <a:cubicBezTo>
                    <a:pt x="3903" y="34819"/>
                    <a:pt x="5755" y="35598"/>
                    <a:pt x="7096" y="37016"/>
                  </a:cubicBezTo>
                  <a:cubicBezTo>
                    <a:pt x="3341" y="37016"/>
                    <a:pt x="8" y="40377"/>
                    <a:pt x="456" y="44140"/>
                  </a:cubicBezTo>
                  <a:cubicBezTo>
                    <a:pt x="968" y="44025"/>
                    <a:pt x="1485" y="43970"/>
                    <a:pt x="1997" y="43970"/>
                  </a:cubicBezTo>
                  <a:cubicBezTo>
                    <a:pt x="3931" y="43970"/>
                    <a:pt x="5804" y="44767"/>
                    <a:pt x="7150" y="46219"/>
                  </a:cubicBezTo>
                  <a:cubicBezTo>
                    <a:pt x="8485" y="44773"/>
                    <a:pt x="10355" y="43977"/>
                    <a:pt x="12288" y="43977"/>
                  </a:cubicBezTo>
                  <a:cubicBezTo>
                    <a:pt x="12715" y="43977"/>
                    <a:pt x="13146" y="44016"/>
                    <a:pt x="13574" y="44095"/>
                  </a:cubicBezTo>
                  <a:cubicBezTo>
                    <a:pt x="12580" y="45278"/>
                    <a:pt x="11997" y="46774"/>
                    <a:pt x="12087" y="48369"/>
                  </a:cubicBezTo>
                  <a:cubicBezTo>
                    <a:pt x="10837" y="47066"/>
                    <a:pt x="9069" y="46227"/>
                    <a:pt x="7208" y="46227"/>
                  </a:cubicBezTo>
                  <a:cubicBezTo>
                    <a:pt x="7189" y="46227"/>
                    <a:pt x="7169" y="46228"/>
                    <a:pt x="7150" y="46228"/>
                  </a:cubicBezTo>
                  <a:cubicBezTo>
                    <a:pt x="7130" y="46228"/>
                    <a:pt x="7110" y="46227"/>
                    <a:pt x="7090" y="46227"/>
                  </a:cubicBezTo>
                  <a:cubicBezTo>
                    <a:pt x="3342" y="46227"/>
                    <a:pt x="1" y="49590"/>
                    <a:pt x="456" y="53351"/>
                  </a:cubicBezTo>
                  <a:cubicBezTo>
                    <a:pt x="966" y="53237"/>
                    <a:pt x="1482" y="53181"/>
                    <a:pt x="1993" y="53181"/>
                  </a:cubicBezTo>
                  <a:cubicBezTo>
                    <a:pt x="3922" y="53181"/>
                    <a:pt x="5795" y="53978"/>
                    <a:pt x="7141" y="55430"/>
                  </a:cubicBezTo>
                  <a:cubicBezTo>
                    <a:pt x="7121" y="55430"/>
                    <a:pt x="7101" y="55430"/>
                    <a:pt x="7081" y="55430"/>
                  </a:cubicBezTo>
                  <a:cubicBezTo>
                    <a:pt x="3333" y="55430"/>
                    <a:pt x="1" y="58792"/>
                    <a:pt x="456" y="62554"/>
                  </a:cubicBezTo>
                  <a:cubicBezTo>
                    <a:pt x="968" y="62439"/>
                    <a:pt x="1485" y="62383"/>
                    <a:pt x="1997" y="62383"/>
                  </a:cubicBezTo>
                  <a:cubicBezTo>
                    <a:pt x="3931" y="62383"/>
                    <a:pt x="5804" y="63180"/>
                    <a:pt x="7150" y="64633"/>
                  </a:cubicBezTo>
                  <a:cubicBezTo>
                    <a:pt x="8485" y="63187"/>
                    <a:pt x="10355" y="62390"/>
                    <a:pt x="12288" y="62390"/>
                  </a:cubicBezTo>
                  <a:cubicBezTo>
                    <a:pt x="12715" y="62390"/>
                    <a:pt x="13146" y="62429"/>
                    <a:pt x="13574" y="62509"/>
                  </a:cubicBezTo>
                  <a:cubicBezTo>
                    <a:pt x="12580" y="63692"/>
                    <a:pt x="11997" y="65188"/>
                    <a:pt x="12087" y="66783"/>
                  </a:cubicBezTo>
                  <a:cubicBezTo>
                    <a:pt x="10837" y="65480"/>
                    <a:pt x="9069" y="64641"/>
                    <a:pt x="7208" y="64641"/>
                  </a:cubicBezTo>
                  <a:cubicBezTo>
                    <a:pt x="7189" y="64641"/>
                    <a:pt x="7169" y="64641"/>
                    <a:pt x="7150" y="64642"/>
                  </a:cubicBezTo>
                  <a:cubicBezTo>
                    <a:pt x="7130" y="64641"/>
                    <a:pt x="7110" y="64641"/>
                    <a:pt x="7090" y="64641"/>
                  </a:cubicBezTo>
                  <a:cubicBezTo>
                    <a:pt x="3342" y="64641"/>
                    <a:pt x="1" y="68004"/>
                    <a:pt x="456" y="71765"/>
                  </a:cubicBezTo>
                  <a:cubicBezTo>
                    <a:pt x="965" y="71651"/>
                    <a:pt x="1479" y="71596"/>
                    <a:pt x="1989" y="71596"/>
                  </a:cubicBezTo>
                  <a:cubicBezTo>
                    <a:pt x="3926" y="71596"/>
                    <a:pt x="5802" y="72399"/>
                    <a:pt x="7150" y="73853"/>
                  </a:cubicBezTo>
                  <a:cubicBezTo>
                    <a:pt x="8483" y="72402"/>
                    <a:pt x="10349" y="71599"/>
                    <a:pt x="12279" y="71599"/>
                  </a:cubicBezTo>
                  <a:cubicBezTo>
                    <a:pt x="12709" y="71599"/>
                    <a:pt x="13143" y="71639"/>
                    <a:pt x="13574" y="71720"/>
                  </a:cubicBezTo>
                  <a:cubicBezTo>
                    <a:pt x="13037" y="72348"/>
                    <a:pt x="12624" y="73082"/>
                    <a:pt x="12365" y="73862"/>
                  </a:cubicBezTo>
                  <a:lnTo>
                    <a:pt x="12741" y="73862"/>
                  </a:lnTo>
                  <a:cubicBezTo>
                    <a:pt x="13637" y="71119"/>
                    <a:pt x="16222" y="69746"/>
                    <a:pt x="18806" y="69746"/>
                  </a:cubicBezTo>
                  <a:cubicBezTo>
                    <a:pt x="21388" y="69746"/>
                    <a:pt x="23969" y="71117"/>
                    <a:pt x="24864" y="73862"/>
                  </a:cubicBezTo>
                  <a:lnTo>
                    <a:pt x="25241" y="73862"/>
                  </a:lnTo>
                  <a:cubicBezTo>
                    <a:pt x="24981" y="73073"/>
                    <a:pt x="24569" y="72339"/>
                    <a:pt x="24031" y="71702"/>
                  </a:cubicBezTo>
                  <a:cubicBezTo>
                    <a:pt x="24457" y="71623"/>
                    <a:pt x="24885" y="71585"/>
                    <a:pt x="25310" y="71585"/>
                  </a:cubicBezTo>
                  <a:cubicBezTo>
                    <a:pt x="27245" y="71585"/>
                    <a:pt x="29120" y="72387"/>
                    <a:pt x="30465" y="73835"/>
                  </a:cubicBezTo>
                  <a:cubicBezTo>
                    <a:pt x="31802" y="72382"/>
                    <a:pt x="33677" y="71582"/>
                    <a:pt x="35611" y="71582"/>
                  </a:cubicBezTo>
                  <a:cubicBezTo>
                    <a:pt x="36087" y="71582"/>
                    <a:pt x="36566" y="71630"/>
                    <a:pt x="37042" y="71729"/>
                  </a:cubicBezTo>
                  <a:cubicBezTo>
                    <a:pt x="36011" y="72993"/>
                    <a:pt x="35438" y="74615"/>
                    <a:pt x="35644" y="76308"/>
                  </a:cubicBezTo>
                  <a:cubicBezTo>
                    <a:pt x="36151" y="76194"/>
                    <a:pt x="36664" y="76139"/>
                    <a:pt x="37173" y="76139"/>
                  </a:cubicBezTo>
                  <a:cubicBezTo>
                    <a:pt x="39108" y="76139"/>
                    <a:pt x="40989" y="76942"/>
                    <a:pt x="42337" y="78396"/>
                  </a:cubicBezTo>
                  <a:cubicBezTo>
                    <a:pt x="43675" y="76948"/>
                    <a:pt x="45548" y="76146"/>
                    <a:pt x="47484" y="76146"/>
                  </a:cubicBezTo>
                  <a:cubicBezTo>
                    <a:pt x="47908" y="76146"/>
                    <a:pt x="48336" y="76184"/>
                    <a:pt x="48762" y="76263"/>
                  </a:cubicBezTo>
                  <a:cubicBezTo>
                    <a:pt x="48224" y="76899"/>
                    <a:pt x="47812" y="77625"/>
                    <a:pt x="47552" y="78414"/>
                  </a:cubicBezTo>
                  <a:lnTo>
                    <a:pt x="47929" y="78414"/>
                  </a:lnTo>
                  <a:cubicBezTo>
                    <a:pt x="48825" y="75666"/>
                    <a:pt x="51408" y="74291"/>
                    <a:pt x="53990" y="74291"/>
                  </a:cubicBezTo>
                  <a:cubicBezTo>
                    <a:pt x="56571" y="74291"/>
                    <a:pt x="59152" y="75664"/>
                    <a:pt x="60052" y="78414"/>
                  </a:cubicBezTo>
                  <a:lnTo>
                    <a:pt x="60438" y="78414"/>
                  </a:lnTo>
                  <a:cubicBezTo>
                    <a:pt x="60169" y="77625"/>
                    <a:pt x="59766" y="76891"/>
                    <a:pt x="59228" y="76263"/>
                  </a:cubicBezTo>
                  <a:cubicBezTo>
                    <a:pt x="59656" y="76184"/>
                    <a:pt x="60087" y="76145"/>
                    <a:pt x="60514" y="76145"/>
                  </a:cubicBezTo>
                  <a:cubicBezTo>
                    <a:pt x="62447" y="76145"/>
                    <a:pt x="64319" y="76941"/>
                    <a:pt x="65662" y="78387"/>
                  </a:cubicBezTo>
                  <a:cubicBezTo>
                    <a:pt x="67002" y="76933"/>
                    <a:pt x="68877" y="76130"/>
                    <a:pt x="70814" y="76130"/>
                  </a:cubicBezTo>
                  <a:cubicBezTo>
                    <a:pt x="71323" y="76130"/>
                    <a:pt x="71837" y="76185"/>
                    <a:pt x="72346" y="76299"/>
                  </a:cubicBezTo>
                  <a:cubicBezTo>
                    <a:pt x="72801" y="72547"/>
                    <a:pt x="69460" y="69175"/>
                    <a:pt x="65712" y="69175"/>
                  </a:cubicBezTo>
                  <a:cubicBezTo>
                    <a:pt x="65698" y="69175"/>
                    <a:pt x="65684" y="69175"/>
                    <a:pt x="65669" y="69175"/>
                  </a:cubicBezTo>
                  <a:lnTo>
                    <a:pt x="65669" y="69175"/>
                  </a:lnTo>
                  <a:cubicBezTo>
                    <a:pt x="67009" y="67731"/>
                    <a:pt x="68871" y="66936"/>
                    <a:pt x="70797" y="66936"/>
                  </a:cubicBezTo>
                  <a:cubicBezTo>
                    <a:pt x="71279" y="66936"/>
                    <a:pt x="71765" y="66986"/>
                    <a:pt x="72248" y="67088"/>
                  </a:cubicBezTo>
                  <a:cubicBezTo>
                    <a:pt x="71271" y="68333"/>
                    <a:pt x="70742" y="69901"/>
                    <a:pt x="70939" y="71559"/>
                  </a:cubicBezTo>
                  <a:cubicBezTo>
                    <a:pt x="71452" y="71445"/>
                    <a:pt x="71968" y="71389"/>
                    <a:pt x="72480" y="71389"/>
                  </a:cubicBezTo>
                  <a:cubicBezTo>
                    <a:pt x="74414" y="71389"/>
                    <a:pt x="76287" y="72186"/>
                    <a:pt x="77633" y="73638"/>
                  </a:cubicBezTo>
                  <a:cubicBezTo>
                    <a:pt x="78970" y="72190"/>
                    <a:pt x="80844" y="71388"/>
                    <a:pt x="82779" y="71388"/>
                  </a:cubicBezTo>
                  <a:cubicBezTo>
                    <a:pt x="83204" y="71388"/>
                    <a:pt x="83632" y="71426"/>
                    <a:pt x="84057" y="71505"/>
                  </a:cubicBezTo>
                  <a:cubicBezTo>
                    <a:pt x="83520" y="72141"/>
                    <a:pt x="83108" y="72867"/>
                    <a:pt x="82848" y="73656"/>
                  </a:cubicBezTo>
                  <a:lnTo>
                    <a:pt x="83224" y="73656"/>
                  </a:lnTo>
                  <a:cubicBezTo>
                    <a:pt x="84120" y="70909"/>
                    <a:pt x="86703" y="69536"/>
                    <a:pt x="89286" y="69536"/>
                  </a:cubicBezTo>
                  <a:cubicBezTo>
                    <a:pt x="91869" y="69536"/>
                    <a:pt x="94452" y="70909"/>
                    <a:pt x="95348" y="73656"/>
                  </a:cubicBezTo>
                  <a:lnTo>
                    <a:pt x="95724" y="73656"/>
                  </a:lnTo>
                  <a:cubicBezTo>
                    <a:pt x="95464" y="72867"/>
                    <a:pt x="95052" y="72141"/>
                    <a:pt x="94514" y="71505"/>
                  </a:cubicBezTo>
                  <a:cubicBezTo>
                    <a:pt x="94942" y="71426"/>
                    <a:pt x="95371" y="71388"/>
                    <a:pt x="95797" y="71388"/>
                  </a:cubicBezTo>
                  <a:cubicBezTo>
                    <a:pt x="97737" y="71388"/>
                    <a:pt x="99611" y="72190"/>
                    <a:pt x="100948" y="73638"/>
                  </a:cubicBezTo>
                  <a:cubicBezTo>
                    <a:pt x="102293" y="72185"/>
                    <a:pt x="104163" y="71385"/>
                    <a:pt x="106095" y="71385"/>
                  </a:cubicBezTo>
                  <a:cubicBezTo>
                    <a:pt x="106570" y="71385"/>
                    <a:pt x="107049" y="71433"/>
                    <a:pt x="107525" y="71532"/>
                  </a:cubicBezTo>
                  <a:cubicBezTo>
                    <a:pt x="106495" y="72796"/>
                    <a:pt x="105921" y="74417"/>
                    <a:pt x="106127" y="76111"/>
                  </a:cubicBezTo>
                  <a:cubicBezTo>
                    <a:pt x="106637" y="75997"/>
                    <a:pt x="107150" y="75942"/>
                    <a:pt x="107660" y="75942"/>
                  </a:cubicBezTo>
                  <a:cubicBezTo>
                    <a:pt x="109597" y="75942"/>
                    <a:pt x="111473" y="76744"/>
                    <a:pt x="112821" y="78199"/>
                  </a:cubicBezTo>
                  <a:cubicBezTo>
                    <a:pt x="114158" y="76751"/>
                    <a:pt x="116031" y="75948"/>
                    <a:pt x="117967" y="75948"/>
                  </a:cubicBezTo>
                  <a:cubicBezTo>
                    <a:pt x="118392" y="75948"/>
                    <a:pt x="118820" y="75987"/>
                    <a:pt x="119245" y="76066"/>
                  </a:cubicBezTo>
                  <a:cubicBezTo>
                    <a:pt x="118708" y="76702"/>
                    <a:pt x="118295" y="77428"/>
                    <a:pt x="118036" y="78217"/>
                  </a:cubicBezTo>
                  <a:lnTo>
                    <a:pt x="118412" y="78217"/>
                  </a:lnTo>
                  <a:cubicBezTo>
                    <a:pt x="119308" y="75474"/>
                    <a:pt x="121893" y="74100"/>
                    <a:pt x="124477" y="74100"/>
                  </a:cubicBezTo>
                  <a:cubicBezTo>
                    <a:pt x="127059" y="74100"/>
                    <a:pt x="129640" y="75471"/>
                    <a:pt x="130536" y="78217"/>
                  </a:cubicBezTo>
                  <a:lnTo>
                    <a:pt x="130912" y="78217"/>
                  </a:lnTo>
                  <a:cubicBezTo>
                    <a:pt x="130652" y="77428"/>
                    <a:pt x="130240" y="76702"/>
                    <a:pt x="129702" y="76066"/>
                  </a:cubicBezTo>
                  <a:cubicBezTo>
                    <a:pt x="130130" y="75987"/>
                    <a:pt x="130558" y="75948"/>
                    <a:pt x="130984" y="75948"/>
                  </a:cubicBezTo>
                  <a:cubicBezTo>
                    <a:pt x="132922" y="75948"/>
                    <a:pt x="134791" y="76751"/>
                    <a:pt x="136136" y="78199"/>
                  </a:cubicBezTo>
                  <a:cubicBezTo>
                    <a:pt x="137484" y="76744"/>
                    <a:pt x="139360" y="75942"/>
                    <a:pt x="141292" y="75942"/>
                  </a:cubicBezTo>
                  <a:cubicBezTo>
                    <a:pt x="141801" y="75942"/>
                    <a:pt x="142313" y="75997"/>
                    <a:pt x="142820" y="76111"/>
                  </a:cubicBezTo>
                  <a:cubicBezTo>
                    <a:pt x="143275" y="72358"/>
                    <a:pt x="139935" y="68987"/>
                    <a:pt x="136195" y="68987"/>
                  </a:cubicBezTo>
                  <a:cubicBezTo>
                    <a:pt x="136175" y="68987"/>
                    <a:pt x="136156" y="68987"/>
                    <a:pt x="136136" y="68987"/>
                  </a:cubicBezTo>
                  <a:cubicBezTo>
                    <a:pt x="136116" y="68987"/>
                    <a:pt x="136096" y="68987"/>
                    <a:pt x="136077" y="68987"/>
                  </a:cubicBezTo>
                  <a:cubicBezTo>
                    <a:pt x="134208" y="68987"/>
                    <a:pt x="132440" y="69825"/>
                    <a:pt x="131199" y="71129"/>
                  </a:cubicBezTo>
                  <a:cubicBezTo>
                    <a:pt x="131279" y="69534"/>
                    <a:pt x="130697" y="68038"/>
                    <a:pt x="129702" y="66855"/>
                  </a:cubicBezTo>
                  <a:cubicBezTo>
                    <a:pt x="130132" y="66775"/>
                    <a:pt x="130564" y="66736"/>
                    <a:pt x="130992" y="66736"/>
                  </a:cubicBezTo>
                  <a:cubicBezTo>
                    <a:pt x="132927" y="66736"/>
                    <a:pt x="134793" y="67533"/>
                    <a:pt x="136136" y="68978"/>
                  </a:cubicBezTo>
                  <a:cubicBezTo>
                    <a:pt x="137482" y="67526"/>
                    <a:pt x="139354" y="66729"/>
                    <a:pt x="141284" y="66729"/>
                  </a:cubicBezTo>
                  <a:cubicBezTo>
                    <a:pt x="141795" y="66729"/>
                    <a:pt x="142310" y="66785"/>
                    <a:pt x="142820" y="66900"/>
                  </a:cubicBezTo>
                  <a:cubicBezTo>
                    <a:pt x="143276" y="63142"/>
                    <a:pt x="139935" y="59776"/>
                    <a:pt x="136189" y="59776"/>
                  </a:cubicBezTo>
                  <a:cubicBezTo>
                    <a:pt x="136175" y="59776"/>
                    <a:pt x="136160" y="59776"/>
                    <a:pt x="136145" y="59776"/>
                  </a:cubicBezTo>
                  <a:cubicBezTo>
                    <a:pt x="137492" y="58329"/>
                    <a:pt x="139362" y="57528"/>
                    <a:pt x="141292" y="57528"/>
                  </a:cubicBezTo>
                  <a:cubicBezTo>
                    <a:pt x="141800" y="57528"/>
                    <a:pt x="142312" y="57583"/>
                    <a:pt x="142820" y="57697"/>
                  </a:cubicBezTo>
                  <a:cubicBezTo>
                    <a:pt x="143275" y="53945"/>
                    <a:pt x="139935" y="50573"/>
                    <a:pt x="136195" y="50573"/>
                  </a:cubicBezTo>
                  <a:cubicBezTo>
                    <a:pt x="136175" y="50573"/>
                    <a:pt x="136156" y="50573"/>
                    <a:pt x="136136" y="50574"/>
                  </a:cubicBezTo>
                  <a:cubicBezTo>
                    <a:pt x="137486" y="49117"/>
                    <a:pt x="139365" y="48320"/>
                    <a:pt x="141300" y="48320"/>
                  </a:cubicBezTo>
                  <a:cubicBezTo>
                    <a:pt x="141806" y="48320"/>
                    <a:pt x="142315" y="48374"/>
                    <a:pt x="142820" y="48486"/>
                  </a:cubicBezTo>
                  <a:cubicBezTo>
                    <a:pt x="143276" y="44728"/>
                    <a:pt x="139935" y="41362"/>
                    <a:pt x="136181" y="41362"/>
                  </a:cubicBezTo>
                  <a:cubicBezTo>
                    <a:pt x="136166" y="41362"/>
                    <a:pt x="136151" y="41362"/>
                    <a:pt x="136136" y="41362"/>
                  </a:cubicBezTo>
                  <a:cubicBezTo>
                    <a:pt x="137483" y="39915"/>
                    <a:pt x="139359" y="39114"/>
                    <a:pt x="141291" y="39114"/>
                  </a:cubicBezTo>
                  <a:cubicBezTo>
                    <a:pt x="141800" y="39114"/>
                    <a:pt x="142312" y="39169"/>
                    <a:pt x="142820" y="39283"/>
                  </a:cubicBezTo>
                  <a:cubicBezTo>
                    <a:pt x="143275" y="35522"/>
                    <a:pt x="139935" y="32159"/>
                    <a:pt x="136195" y="32159"/>
                  </a:cubicBezTo>
                  <a:cubicBezTo>
                    <a:pt x="136175" y="32159"/>
                    <a:pt x="136156" y="32160"/>
                    <a:pt x="136136" y="32160"/>
                  </a:cubicBezTo>
                  <a:cubicBezTo>
                    <a:pt x="136116" y="32160"/>
                    <a:pt x="136096" y="32159"/>
                    <a:pt x="136077" y="32159"/>
                  </a:cubicBezTo>
                  <a:cubicBezTo>
                    <a:pt x="134208" y="32159"/>
                    <a:pt x="132440" y="32998"/>
                    <a:pt x="131199" y="34301"/>
                  </a:cubicBezTo>
                  <a:cubicBezTo>
                    <a:pt x="131279" y="32706"/>
                    <a:pt x="130697" y="31210"/>
                    <a:pt x="129711" y="30027"/>
                  </a:cubicBezTo>
                  <a:cubicBezTo>
                    <a:pt x="130140" y="29948"/>
                    <a:pt x="130570" y="29909"/>
                    <a:pt x="130997" y="29909"/>
                  </a:cubicBezTo>
                  <a:cubicBezTo>
                    <a:pt x="132927" y="29909"/>
                    <a:pt x="134793" y="30705"/>
                    <a:pt x="136136" y="32151"/>
                  </a:cubicBezTo>
                  <a:cubicBezTo>
                    <a:pt x="137482" y="30699"/>
                    <a:pt x="139354" y="29902"/>
                    <a:pt x="141284" y="29902"/>
                  </a:cubicBezTo>
                  <a:cubicBezTo>
                    <a:pt x="141795" y="29902"/>
                    <a:pt x="142310" y="29957"/>
                    <a:pt x="142820" y="30072"/>
                  </a:cubicBezTo>
                  <a:cubicBezTo>
                    <a:pt x="143276" y="26315"/>
                    <a:pt x="139935" y="22948"/>
                    <a:pt x="136189" y="22948"/>
                  </a:cubicBezTo>
                  <a:cubicBezTo>
                    <a:pt x="136175" y="22948"/>
                    <a:pt x="136160" y="22948"/>
                    <a:pt x="136145" y="22948"/>
                  </a:cubicBezTo>
                  <a:cubicBezTo>
                    <a:pt x="137491" y="21496"/>
                    <a:pt x="139358" y="20699"/>
                    <a:pt x="141285" y="20699"/>
                  </a:cubicBezTo>
                  <a:cubicBezTo>
                    <a:pt x="141795" y="20699"/>
                    <a:pt x="142310" y="20755"/>
                    <a:pt x="142820" y="20870"/>
                  </a:cubicBezTo>
                  <a:cubicBezTo>
                    <a:pt x="143275" y="17108"/>
                    <a:pt x="139935" y="13746"/>
                    <a:pt x="136195" y="13746"/>
                  </a:cubicBezTo>
                  <a:cubicBezTo>
                    <a:pt x="136175" y="13746"/>
                    <a:pt x="136156" y="13746"/>
                    <a:pt x="136136" y="13746"/>
                  </a:cubicBezTo>
                  <a:cubicBezTo>
                    <a:pt x="137484" y="12292"/>
                    <a:pt x="139360" y="11489"/>
                    <a:pt x="141292" y="11489"/>
                  </a:cubicBezTo>
                  <a:cubicBezTo>
                    <a:pt x="141801" y="11489"/>
                    <a:pt x="142313" y="11544"/>
                    <a:pt x="142820" y="11658"/>
                  </a:cubicBezTo>
                  <a:cubicBezTo>
                    <a:pt x="143275" y="7906"/>
                    <a:pt x="139935" y="4534"/>
                    <a:pt x="136195" y="4534"/>
                  </a:cubicBezTo>
                  <a:cubicBezTo>
                    <a:pt x="136175" y="4534"/>
                    <a:pt x="136156" y="4534"/>
                    <a:pt x="136136" y="4535"/>
                  </a:cubicBezTo>
                  <a:cubicBezTo>
                    <a:pt x="136116" y="4534"/>
                    <a:pt x="136096" y="4534"/>
                    <a:pt x="136077" y="4534"/>
                  </a:cubicBezTo>
                  <a:cubicBezTo>
                    <a:pt x="134208" y="4534"/>
                    <a:pt x="132440" y="5373"/>
                    <a:pt x="131199" y="6676"/>
                  </a:cubicBezTo>
                  <a:cubicBezTo>
                    <a:pt x="131234" y="5941"/>
                    <a:pt x="131136" y="5198"/>
                    <a:pt x="130894" y="4499"/>
                  </a:cubicBezTo>
                  <a:lnTo>
                    <a:pt x="130518" y="4499"/>
                  </a:lnTo>
                  <a:cubicBezTo>
                    <a:pt x="130751" y="5198"/>
                    <a:pt x="130867" y="5932"/>
                    <a:pt x="130867" y="6667"/>
                  </a:cubicBezTo>
                  <a:cubicBezTo>
                    <a:pt x="130394" y="6565"/>
                    <a:pt x="129917" y="6515"/>
                    <a:pt x="129443" y="6515"/>
                  </a:cubicBezTo>
                  <a:cubicBezTo>
                    <a:pt x="127584" y="6515"/>
                    <a:pt x="125780" y="7282"/>
                    <a:pt x="124487" y="8674"/>
                  </a:cubicBezTo>
                  <a:cubicBezTo>
                    <a:pt x="123206" y="7294"/>
                    <a:pt x="121414" y="6515"/>
                    <a:pt x="119532" y="6515"/>
                  </a:cubicBezTo>
                  <a:cubicBezTo>
                    <a:pt x="119048" y="6515"/>
                    <a:pt x="118564" y="6569"/>
                    <a:pt x="118089" y="6667"/>
                  </a:cubicBezTo>
                  <a:cubicBezTo>
                    <a:pt x="118089" y="5932"/>
                    <a:pt x="118206" y="5198"/>
                    <a:pt x="118439" y="4499"/>
                  </a:cubicBezTo>
                  <a:lnTo>
                    <a:pt x="118063" y="4499"/>
                  </a:lnTo>
                  <a:cubicBezTo>
                    <a:pt x="117821" y="5198"/>
                    <a:pt x="117722" y="5932"/>
                    <a:pt x="117758" y="6676"/>
                  </a:cubicBezTo>
                  <a:cubicBezTo>
                    <a:pt x="116516" y="5373"/>
                    <a:pt x="114749" y="4534"/>
                    <a:pt x="112880" y="4534"/>
                  </a:cubicBezTo>
                  <a:cubicBezTo>
                    <a:pt x="112860" y="4534"/>
                    <a:pt x="112840" y="4534"/>
                    <a:pt x="112821" y="4535"/>
                  </a:cubicBezTo>
                  <a:cubicBezTo>
                    <a:pt x="112802" y="4534"/>
                    <a:pt x="112783" y="4534"/>
                    <a:pt x="112765" y="4534"/>
                  </a:cubicBezTo>
                  <a:cubicBezTo>
                    <a:pt x="110778" y="4534"/>
                    <a:pt x="108911" y="5480"/>
                    <a:pt x="107659" y="6927"/>
                  </a:cubicBezTo>
                  <a:lnTo>
                    <a:pt x="107659" y="6927"/>
                  </a:lnTo>
                  <a:cubicBezTo>
                    <a:pt x="107953" y="3264"/>
                    <a:pt x="104676" y="36"/>
                    <a:pt x="101009" y="36"/>
                  </a:cubicBezTo>
                  <a:cubicBezTo>
                    <a:pt x="100988" y="36"/>
                    <a:pt x="100968" y="36"/>
                    <a:pt x="100948" y="36"/>
                  </a:cubicBezTo>
                  <a:cubicBezTo>
                    <a:pt x="100928" y="36"/>
                    <a:pt x="100908" y="36"/>
                    <a:pt x="100889" y="36"/>
                  </a:cubicBezTo>
                  <a:cubicBezTo>
                    <a:pt x="99020" y="36"/>
                    <a:pt x="97261" y="875"/>
                    <a:pt x="96011" y="2178"/>
                  </a:cubicBezTo>
                  <a:cubicBezTo>
                    <a:pt x="96056" y="1434"/>
                    <a:pt x="95948" y="699"/>
                    <a:pt x="95706" y="1"/>
                  </a:cubicBezTo>
                  <a:lnTo>
                    <a:pt x="95339" y="1"/>
                  </a:lnTo>
                  <a:cubicBezTo>
                    <a:pt x="95563" y="699"/>
                    <a:pt x="95688" y="1434"/>
                    <a:pt x="95688" y="2169"/>
                  </a:cubicBezTo>
                  <a:cubicBezTo>
                    <a:pt x="95213" y="2067"/>
                    <a:pt x="94735" y="2017"/>
                    <a:pt x="94260" y="2017"/>
                  </a:cubicBezTo>
                  <a:cubicBezTo>
                    <a:pt x="92399" y="2017"/>
                    <a:pt x="90599" y="2784"/>
                    <a:pt x="89299" y="4176"/>
                  </a:cubicBezTo>
                  <a:cubicBezTo>
                    <a:pt x="88027" y="2796"/>
                    <a:pt x="86226" y="2017"/>
                    <a:pt x="84344" y="2017"/>
                  </a:cubicBezTo>
                  <a:cubicBezTo>
                    <a:pt x="83860" y="2017"/>
                    <a:pt x="83376" y="2061"/>
                    <a:pt x="82902" y="2169"/>
                  </a:cubicBezTo>
                  <a:cubicBezTo>
                    <a:pt x="82910" y="1434"/>
                    <a:pt x="83027" y="699"/>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grpSp>
      <p:sp>
        <p:nvSpPr>
          <p:cNvPr id="402" name="Google Shape;402;p18"/>
          <p:cNvSpPr txBox="1">
            <a:spLocks noGrp="1"/>
          </p:cNvSpPr>
          <p:nvPr>
            <p:ph type="title"/>
          </p:nvPr>
        </p:nvSpPr>
        <p:spPr>
          <a:xfrm>
            <a:off x="4944033" y="2188800"/>
            <a:ext cx="2304400" cy="18012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2"/>
              </a:buClr>
              <a:buSzPts val="4000"/>
              <a:buNone/>
              <a:defRPr>
                <a:solidFill>
                  <a:schemeClr val="accent2"/>
                </a:solidFill>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403" name="Google Shape;403;p18"/>
          <p:cNvSpPr/>
          <p:nvPr/>
        </p:nvSpPr>
        <p:spPr>
          <a:xfrm flipH="1">
            <a:off x="11599701" y="4198668"/>
            <a:ext cx="426800" cy="426800"/>
          </a:xfrm>
          <a:prstGeom prst="ellipse">
            <a:avLst/>
          </a:prstGeom>
          <a:noFill/>
          <a:ln w="19050" cap="flat" cmpd="sng">
            <a:solidFill>
              <a:schemeClr val="accent2"/>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89"/>
          </a:p>
        </p:txBody>
      </p:sp>
      <p:sp>
        <p:nvSpPr>
          <p:cNvPr id="404" name="Google Shape;404;p18"/>
          <p:cNvSpPr/>
          <p:nvPr/>
        </p:nvSpPr>
        <p:spPr>
          <a:xfrm flipH="1">
            <a:off x="1100001" y="856316"/>
            <a:ext cx="487600" cy="487600"/>
          </a:xfrm>
          <a:prstGeom prst="ellipse">
            <a:avLst/>
          </a:prstGeom>
          <a:noFill/>
          <a:ln w="19050" cap="flat" cmpd="sng">
            <a:solidFill>
              <a:schemeClr val="accent2"/>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89"/>
          </a:p>
        </p:txBody>
      </p:sp>
      <p:sp>
        <p:nvSpPr>
          <p:cNvPr id="405" name="Google Shape;405;p18"/>
          <p:cNvSpPr/>
          <p:nvPr/>
        </p:nvSpPr>
        <p:spPr>
          <a:xfrm>
            <a:off x="11605833" y="1421517"/>
            <a:ext cx="244000" cy="244000"/>
          </a:xfrm>
          <a:prstGeom prst="ellipse">
            <a:avLst/>
          </a:prstGeom>
          <a:solidFill>
            <a:schemeClr val="accent1"/>
          </a:solidFill>
          <a:ln>
            <a:noFill/>
          </a:ln>
          <a:effectLst>
            <a:outerShdw blurRad="57150" dist="19050" dir="5400000" algn="bl" rotWithShape="0">
              <a:srgbClr val="000000">
                <a:alpha val="4000"/>
              </a:srgb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89"/>
          </a:p>
        </p:txBody>
      </p:sp>
      <p:sp>
        <p:nvSpPr>
          <p:cNvPr id="406" name="Google Shape;406;p18"/>
          <p:cNvSpPr/>
          <p:nvPr/>
        </p:nvSpPr>
        <p:spPr>
          <a:xfrm>
            <a:off x="7508117" y="429484"/>
            <a:ext cx="244000" cy="244000"/>
          </a:xfrm>
          <a:prstGeom prst="ellipse">
            <a:avLst/>
          </a:prstGeom>
          <a:solidFill>
            <a:schemeClr val="accent2"/>
          </a:solidFill>
          <a:ln>
            <a:noFill/>
          </a:ln>
          <a:effectLst>
            <a:outerShdw blurRad="128588" dist="57150" dir="4980000" algn="bl" rotWithShape="0">
              <a:srgbClr val="000000">
                <a:alpha val="16000"/>
              </a:srgb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89"/>
          </a:p>
        </p:txBody>
      </p:sp>
      <p:sp>
        <p:nvSpPr>
          <p:cNvPr id="407" name="Google Shape;407;p18"/>
          <p:cNvSpPr/>
          <p:nvPr/>
        </p:nvSpPr>
        <p:spPr>
          <a:xfrm flipH="1">
            <a:off x="9719835" y="429516"/>
            <a:ext cx="609600" cy="609600"/>
          </a:xfrm>
          <a:prstGeom prst="ellipse">
            <a:avLst/>
          </a:prstGeom>
          <a:noFill/>
          <a:ln w="19050" cap="flat" cmpd="sng">
            <a:solidFill>
              <a:schemeClr val="accent2"/>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89"/>
          </a:p>
        </p:txBody>
      </p:sp>
      <p:sp>
        <p:nvSpPr>
          <p:cNvPr id="408" name="Google Shape;408;p18"/>
          <p:cNvSpPr/>
          <p:nvPr/>
        </p:nvSpPr>
        <p:spPr>
          <a:xfrm>
            <a:off x="283084" y="2683184"/>
            <a:ext cx="244000" cy="244000"/>
          </a:xfrm>
          <a:prstGeom prst="ellipse">
            <a:avLst/>
          </a:prstGeom>
          <a:solidFill>
            <a:schemeClr val="accent2"/>
          </a:solidFill>
          <a:ln>
            <a:noFill/>
          </a:ln>
          <a:effectLst>
            <a:outerShdw blurRad="128588" dist="57150" dir="4980000" algn="bl" rotWithShape="0">
              <a:srgbClr val="000000">
                <a:alpha val="16000"/>
              </a:srgb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89"/>
          </a:p>
        </p:txBody>
      </p:sp>
      <p:sp>
        <p:nvSpPr>
          <p:cNvPr id="409" name="Google Shape;409;p18"/>
          <p:cNvSpPr/>
          <p:nvPr/>
        </p:nvSpPr>
        <p:spPr>
          <a:xfrm flipH="1">
            <a:off x="960001" y="5717868"/>
            <a:ext cx="426800" cy="426800"/>
          </a:xfrm>
          <a:prstGeom prst="ellipse">
            <a:avLst/>
          </a:prstGeom>
          <a:noFill/>
          <a:ln w="19050" cap="flat" cmpd="sng">
            <a:solidFill>
              <a:schemeClr val="accent2"/>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89"/>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Title only 2">
  <p:cSld name="TITLE_ONLY_2">
    <p:spTree>
      <p:nvGrpSpPr>
        <p:cNvPr id="1" name="Shape 410"/>
        <p:cNvGrpSpPr/>
        <p:nvPr/>
      </p:nvGrpSpPr>
      <p:grpSpPr>
        <a:xfrm>
          <a:off x="0" y="0"/>
          <a:ext cx="0" cy="0"/>
          <a:chOff x="0" y="0"/>
          <a:chExt cx="0" cy="0"/>
        </a:xfrm>
      </p:grpSpPr>
      <p:grpSp>
        <p:nvGrpSpPr>
          <p:cNvPr id="411" name="Google Shape;411;p19"/>
          <p:cNvGrpSpPr/>
          <p:nvPr/>
        </p:nvGrpSpPr>
        <p:grpSpPr>
          <a:xfrm>
            <a:off x="-1005801" y="-203219"/>
            <a:ext cx="13550761" cy="7188428"/>
            <a:chOff x="-200" y="-541901"/>
            <a:chExt cx="9144387" cy="4850928"/>
          </a:xfrm>
        </p:grpSpPr>
        <p:grpSp>
          <p:nvGrpSpPr>
            <p:cNvPr id="412" name="Google Shape;412;p19"/>
            <p:cNvGrpSpPr/>
            <p:nvPr/>
          </p:nvGrpSpPr>
          <p:grpSpPr>
            <a:xfrm>
              <a:off x="75" y="-541901"/>
              <a:ext cx="3080308" cy="3269023"/>
              <a:chOff x="0" y="0"/>
              <a:chExt cx="2743172" cy="2911232"/>
            </a:xfrm>
          </p:grpSpPr>
          <p:sp>
            <p:nvSpPr>
              <p:cNvPr id="413" name="Google Shape;413;p19"/>
              <p:cNvSpPr/>
              <p:nvPr/>
            </p:nvSpPr>
            <p:spPr>
              <a:xfrm>
                <a:off x="0" y="1411617"/>
                <a:ext cx="2743172" cy="1499615"/>
              </a:xfrm>
              <a:custGeom>
                <a:avLst/>
                <a:gdLst/>
                <a:ahLst/>
                <a:cxnLst/>
                <a:rect l="l" t="t" r="r" b="b"/>
                <a:pathLst>
                  <a:path w="143284" h="78442" extrusionOk="0">
                    <a:moveTo>
                      <a:pt x="94420" y="2397"/>
                    </a:moveTo>
                    <a:cubicBezTo>
                      <a:pt x="94850" y="2397"/>
                      <a:pt x="95284" y="2437"/>
                      <a:pt x="95715" y="2519"/>
                    </a:cubicBezTo>
                    <a:cubicBezTo>
                      <a:pt x="94720" y="3693"/>
                      <a:pt x="94138" y="5198"/>
                      <a:pt x="94228" y="6784"/>
                    </a:cubicBezTo>
                    <a:cubicBezTo>
                      <a:pt x="92977" y="5481"/>
                      <a:pt x="91219" y="4651"/>
                      <a:pt x="89350" y="4651"/>
                    </a:cubicBezTo>
                    <a:cubicBezTo>
                      <a:pt x="89330" y="4651"/>
                      <a:pt x="89310" y="4651"/>
                      <a:pt x="89290" y="4651"/>
                    </a:cubicBezTo>
                    <a:cubicBezTo>
                      <a:pt x="90624" y="3201"/>
                      <a:pt x="92490" y="2397"/>
                      <a:pt x="94420" y="2397"/>
                    </a:cubicBezTo>
                    <a:close/>
                    <a:moveTo>
                      <a:pt x="84151" y="2400"/>
                    </a:moveTo>
                    <a:cubicBezTo>
                      <a:pt x="86084" y="2400"/>
                      <a:pt x="87955" y="3198"/>
                      <a:pt x="89290" y="4651"/>
                    </a:cubicBezTo>
                    <a:cubicBezTo>
                      <a:pt x="89270" y="4651"/>
                      <a:pt x="89250" y="4651"/>
                      <a:pt x="89231" y="4651"/>
                    </a:cubicBezTo>
                    <a:cubicBezTo>
                      <a:pt x="87362" y="4651"/>
                      <a:pt x="85594" y="5481"/>
                      <a:pt x="84353" y="6793"/>
                    </a:cubicBezTo>
                    <a:cubicBezTo>
                      <a:pt x="84434" y="5207"/>
                      <a:pt x="83851" y="3702"/>
                      <a:pt x="82866" y="2519"/>
                    </a:cubicBezTo>
                    <a:cubicBezTo>
                      <a:pt x="83294" y="2439"/>
                      <a:pt x="83724" y="2400"/>
                      <a:pt x="84151" y="2400"/>
                    </a:cubicBezTo>
                    <a:close/>
                    <a:moveTo>
                      <a:pt x="13670" y="2589"/>
                    </a:moveTo>
                    <a:cubicBezTo>
                      <a:pt x="15606" y="2589"/>
                      <a:pt x="17480" y="3392"/>
                      <a:pt x="18825" y="4840"/>
                    </a:cubicBezTo>
                    <a:lnTo>
                      <a:pt x="18825" y="4840"/>
                    </a:lnTo>
                    <a:cubicBezTo>
                      <a:pt x="18822" y="4840"/>
                      <a:pt x="18819" y="4840"/>
                      <a:pt x="18816" y="4840"/>
                    </a:cubicBezTo>
                    <a:cubicBezTo>
                      <a:pt x="18806" y="4840"/>
                      <a:pt x="18796" y="4840"/>
                      <a:pt x="18786" y="4840"/>
                    </a:cubicBezTo>
                    <a:cubicBezTo>
                      <a:pt x="16906" y="4840"/>
                      <a:pt x="15136" y="5671"/>
                      <a:pt x="13879" y="6981"/>
                    </a:cubicBezTo>
                    <a:cubicBezTo>
                      <a:pt x="13951" y="5404"/>
                      <a:pt x="13368" y="3899"/>
                      <a:pt x="12382" y="2716"/>
                    </a:cubicBezTo>
                    <a:lnTo>
                      <a:pt x="12391" y="2707"/>
                    </a:lnTo>
                    <a:cubicBezTo>
                      <a:pt x="12817" y="2628"/>
                      <a:pt x="13245" y="2589"/>
                      <a:pt x="13670" y="2589"/>
                    </a:cubicBezTo>
                    <a:close/>
                    <a:moveTo>
                      <a:pt x="23963" y="2589"/>
                    </a:moveTo>
                    <a:cubicBezTo>
                      <a:pt x="24387" y="2589"/>
                      <a:pt x="24815" y="2628"/>
                      <a:pt x="25241" y="2707"/>
                    </a:cubicBezTo>
                    <a:cubicBezTo>
                      <a:pt x="24255" y="3890"/>
                      <a:pt x="23673" y="5395"/>
                      <a:pt x="23753" y="6981"/>
                    </a:cubicBezTo>
                    <a:cubicBezTo>
                      <a:pt x="22512" y="5678"/>
                      <a:pt x="20744" y="4839"/>
                      <a:pt x="18875" y="4839"/>
                    </a:cubicBezTo>
                    <a:cubicBezTo>
                      <a:pt x="18859" y="4839"/>
                      <a:pt x="18842" y="4839"/>
                      <a:pt x="18825" y="4840"/>
                    </a:cubicBezTo>
                    <a:lnTo>
                      <a:pt x="18825" y="4840"/>
                    </a:lnTo>
                    <a:cubicBezTo>
                      <a:pt x="20162" y="3392"/>
                      <a:pt x="22030" y="2589"/>
                      <a:pt x="23963" y="2589"/>
                    </a:cubicBezTo>
                    <a:close/>
                    <a:moveTo>
                      <a:pt x="77628" y="548"/>
                    </a:moveTo>
                    <a:cubicBezTo>
                      <a:pt x="80805" y="548"/>
                      <a:pt x="83981" y="2626"/>
                      <a:pt x="84022" y="6784"/>
                    </a:cubicBezTo>
                    <a:cubicBezTo>
                      <a:pt x="83543" y="6679"/>
                      <a:pt x="83061" y="6628"/>
                      <a:pt x="82582" y="6628"/>
                    </a:cubicBezTo>
                    <a:cubicBezTo>
                      <a:pt x="80728" y="6628"/>
                      <a:pt x="78929" y="7396"/>
                      <a:pt x="77633" y="8791"/>
                    </a:cubicBezTo>
                    <a:cubicBezTo>
                      <a:pt x="76359" y="7419"/>
                      <a:pt x="74579" y="6632"/>
                      <a:pt x="72709" y="6632"/>
                    </a:cubicBezTo>
                    <a:cubicBezTo>
                      <a:pt x="72699" y="6632"/>
                      <a:pt x="72688" y="6632"/>
                      <a:pt x="72678" y="6632"/>
                    </a:cubicBezTo>
                    <a:cubicBezTo>
                      <a:pt x="72194" y="6632"/>
                      <a:pt x="71710" y="6677"/>
                      <a:pt x="71235" y="6784"/>
                    </a:cubicBezTo>
                    <a:cubicBezTo>
                      <a:pt x="71275" y="2626"/>
                      <a:pt x="74452" y="548"/>
                      <a:pt x="77628" y="548"/>
                    </a:cubicBezTo>
                    <a:close/>
                    <a:moveTo>
                      <a:pt x="100945" y="548"/>
                    </a:moveTo>
                    <a:cubicBezTo>
                      <a:pt x="104119" y="548"/>
                      <a:pt x="107295" y="2626"/>
                      <a:pt x="107337" y="6782"/>
                    </a:cubicBezTo>
                    <a:lnTo>
                      <a:pt x="107337" y="6782"/>
                    </a:lnTo>
                    <a:cubicBezTo>
                      <a:pt x="106865" y="6681"/>
                      <a:pt x="106389" y="6632"/>
                      <a:pt x="105917" y="6632"/>
                    </a:cubicBezTo>
                    <a:cubicBezTo>
                      <a:pt x="104054" y="6632"/>
                      <a:pt x="102249" y="7399"/>
                      <a:pt x="100957" y="8791"/>
                    </a:cubicBezTo>
                    <a:cubicBezTo>
                      <a:pt x="99676" y="7411"/>
                      <a:pt x="97883" y="6632"/>
                      <a:pt x="96002" y="6632"/>
                    </a:cubicBezTo>
                    <a:cubicBezTo>
                      <a:pt x="95518" y="6632"/>
                      <a:pt x="95034" y="6685"/>
                      <a:pt x="94559" y="6784"/>
                    </a:cubicBezTo>
                    <a:cubicBezTo>
                      <a:pt x="94595" y="2626"/>
                      <a:pt x="97769" y="548"/>
                      <a:pt x="100945" y="548"/>
                    </a:cubicBezTo>
                    <a:close/>
                    <a:moveTo>
                      <a:pt x="7159" y="741"/>
                    </a:moveTo>
                    <a:cubicBezTo>
                      <a:pt x="10334" y="741"/>
                      <a:pt x="13512" y="2820"/>
                      <a:pt x="13556" y="6981"/>
                    </a:cubicBezTo>
                    <a:cubicBezTo>
                      <a:pt x="13074" y="6876"/>
                      <a:pt x="12589" y="6825"/>
                      <a:pt x="12108" y="6825"/>
                    </a:cubicBezTo>
                    <a:cubicBezTo>
                      <a:pt x="10251" y="6825"/>
                      <a:pt x="8458" y="7587"/>
                      <a:pt x="7163" y="8974"/>
                    </a:cubicBezTo>
                    <a:lnTo>
                      <a:pt x="7163" y="8974"/>
                    </a:lnTo>
                    <a:cubicBezTo>
                      <a:pt x="5882" y="7606"/>
                      <a:pt x="4092" y="6820"/>
                      <a:pt x="2212" y="6820"/>
                    </a:cubicBezTo>
                    <a:cubicBezTo>
                      <a:pt x="1728" y="6820"/>
                      <a:pt x="1245" y="6874"/>
                      <a:pt x="770" y="6981"/>
                    </a:cubicBezTo>
                    <a:cubicBezTo>
                      <a:pt x="806" y="2822"/>
                      <a:pt x="3981" y="741"/>
                      <a:pt x="7159" y="741"/>
                    </a:cubicBezTo>
                    <a:close/>
                    <a:moveTo>
                      <a:pt x="30465" y="748"/>
                    </a:moveTo>
                    <a:cubicBezTo>
                      <a:pt x="33637" y="748"/>
                      <a:pt x="36811" y="2823"/>
                      <a:pt x="36854" y="6977"/>
                    </a:cubicBezTo>
                    <a:lnTo>
                      <a:pt x="36854" y="6977"/>
                    </a:lnTo>
                    <a:cubicBezTo>
                      <a:pt x="36379" y="6875"/>
                      <a:pt x="35901" y="6825"/>
                      <a:pt x="35427" y="6825"/>
                    </a:cubicBezTo>
                    <a:cubicBezTo>
                      <a:pt x="33572" y="6825"/>
                      <a:pt x="31778" y="7591"/>
                      <a:pt x="30483" y="8979"/>
                    </a:cubicBezTo>
                    <a:cubicBezTo>
                      <a:pt x="29201" y="7608"/>
                      <a:pt x="27409" y="6820"/>
                      <a:pt x="25536" y="6820"/>
                    </a:cubicBezTo>
                    <a:cubicBezTo>
                      <a:pt x="25044" y="6820"/>
                      <a:pt x="24560" y="6874"/>
                      <a:pt x="24085" y="6981"/>
                    </a:cubicBezTo>
                    <a:cubicBezTo>
                      <a:pt x="24116" y="2827"/>
                      <a:pt x="27290" y="748"/>
                      <a:pt x="30465" y="748"/>
                    </a:cubicBezTo>
                    <a:close/>
                    <a:moveTo>
                      <a:pt x="119332" y="6908"/>
                    </a:moveTo>
                    <a:cubicBezTo>
                      <a:pt x="121265" y="6908"/>
                      <a:pt x="123134" y="7710"/>
                      <a:pt x="124478" y="9150"/>
                    </a:cubicBezTo>
                    <a:lnTo>
                      <a:pt x="124487" y="9158"/>
                    </a:lnTo>
                    <a:lnTo>
                      <a:pt x="124487" y="9158"/>
                    </a:lnTo>
                    <a:cubicBezTo>
                      <a:pt x="124484" y="9159"/>
                      <a:pt x="124481" y="9159"/>
                      <a:pt x="124478" y="9159"/>
                    </a:cubicBezTo>
                    <a:cubicBezTo>
                      <a:pt x="124459" y="9158"/>
                      <a:pt x="124439" y="9158"/>
                      <a:pt x="124419" y="9158"/>
                    </a:cubicBezTo>
                    <a:cubicBezTo>
                      <a:pt x="122559" y="9158"/>
                      <a:pt x="120791" y="9997"/>
                      <a:pt x="119541" y="11300"/>
                    </a:cubicBezTo>
                    <a:cubicBezTo>
                      <a:pt x="119631" y="9705"/>
                      <a:pt x="119048" y="8209"/>
                      <a:pt x="118054" y="7026"/>
                    </a:cubicBezTo>
                    <a:cubicBezTo>
                      <a:pt x="118480" y="6947"/>
                      <a:pt x="118907" y="6908"/>
                      <a:pt x="119332" y="6908"/>
                    </a:cubicBezTo>
                    <a:close/>
                    <a:moveTo>
                      <a:pt x="129633" y="6908"/>
                    </a:moveTo>
                    <a:cubicBezTo>
                      <a:pt x="130058" y="6908"/>
                      <a:pt x="130486" y="6947"/>
                      <a:pt x="130912" y="7026"/>
                    </a:cubicBezTo>
                    <a:cubicBezTo>
                      <a:pt x="129917" y="8209"/>
                      <a:pt x="129335" y="9705"/>
                      <a:pt x="129415" y="11300"/>
                    </a:cubicBezTo>
                    <a:cubicBezTo>
                      <a:pt x="128174" y="9997"/>
                      <a:pt x="126406" y="9158"/>
                      <a:pt x="124537" y="9158"/>
                    </a:cubicBezTo>
                    <a:cubicBezTo>
                      <a:pt x="124521" y="9158"/>
                      <a:pt x="124504" y="9158"/>
                      <a:pt x="124487" y="9158"/>
                    </a:cubicBezTo>
                    <a:lnTo>
                      <a:pt x="124487" y="9158"/>
                    </a:lnTo>
                    <a:cubicBezTo>
                      <a:pt x="125825" y="7711"/>
                      <a:pt x="127698" y="6908"/>
                      <a:pt x="129633" y="6908"/>
                    </a:cubicBezTo>
                    <a:close/>
                    <a:moveTo>
                      <a:pt x="82788" y="6998"/>
                    </a:moveTo>
                    <a:cubicBezTo>
                      <a:pt x="83213" y="6998"/>
                      <a:pt x="83641" y="7037"/>
                      <a:pt x="84066" y="7116"/>
                    </a:cubicBezTo>
                    <a:cubicBezTo>
                      <a:pt x="83072" y="8289"/>
                      <a:pt x="82489" y="9795"/>
                      <a:pt x="82579" y="11390"/>
                    </a:cubicBezTo>
                    <a:cubicBezTo>
                      <a:pt x="81329" y="10086"/>
                      <a:pt x="79570" y="9248"/>
                      <a:pt x="77701" y="9248"/>
                    </a:cubicBezTo>
                    <a:cubicBezTo>
                      <a:pt x="77681" y="9248"/>
                      <a:pt x="77661" y="9248"/>
                      <a:pt x="77642" y="9248"/>
                    </a:cubicBezTo>
                    <a:cubicBezTo>
                      <a:pt x="78979" y="7801"/>
                      <a:pt x="80853" y="6998"/>
                      <a:pt x="82788" y="6998"/>
                    </a:cubicBezTo>
                    <a:close/>
                    <a:moveTo>
                      <a:pt x="95802" y="7007"/>
                    </a:moveTo>
                    <a:cubicBezTo>
                      <a:pt x="97737" y="7007"/>
                      <a:pt x="99611" y="7810"/>
                      <a:pt x="100948" y="9257"/>
                    </a:cubicBezTo>
                    <a:cubicBezTo>
                      <a:pt x="100928" y="9257"/>
                      <a:pt x="100908" y="9257"/>
                      <a:pt x="100889" y="9257"/>
                    </a:cubicBezTo>
                    <a:cubicBezTo>
                      <a:pt x="99020" y="9257"/>
                      <a:pt x="97252" y="10095"/>
                      <a:pt x="96011" y="11399"/>
                    </a:cubicBezTo>
                    <a:cubicBezTo>
                      <a:pt x="96100" y="9804"/>
                      <a:pt x="95509" y="8307"/>
                      <a:pt x="94523" y="7125"/>
                    </a:cubicBezTo>
                    <a:cubicBezTo>
                      <a:pt x="94949" y="7046"/>
                      <a:pt x="95377" y="7007"/>
                      <a:pt x="95802" y="7007"/>
                    </a:cubicBezTo>
                    <a:close/>
                    <a:moveTo>
                      <a:pt x="48849" y="7105"/>
                    </a:moveTo>
                    <a:cubicBezTo>
                      <a:pt x="50784" y="7105"/>
                      <a:pt x="52658" y="7908"/>
                      <a:pt x="53995" y="9356"/>
                    </a:cubicBezTo>
                    <a:lnTo>
                      <a:pt x="53995" y="9356"/>
                    </a:lnTo>
                    <a:cubicBezTo>
                      <a:pt x="53978" y="9355"/>
                      <a:pt x="53961" y="9355"/>
                      <a:pt x="53945" y="9355"/>
                    </a:cubicBezTo>
                    <a:cubicBezTo>
                      <a:pt x="52076" y="9355"/>
                      <a:pt x="50308" y="10194"/>
                      <a:pt x="49067" y="11497"/>
                    </a:cubicBezTo>
                    <a:cubicBezTo>
                      <a:pt x="49147" y="9902"/>
                      <a:pt x="48565" y="8406"/>
                      <a:pt x="47570" y="7223"/>
                    </a:cubicBezTo>
                    <a:cubicBezTo>
                      <a:pt x="47996" y="7144"/>
                      <a:pt x="48424" y="7105"/>
                      <a:pt x="48849" y="7105"/>
                    </a:cubicBezTo>
                    <a:close/>
                    <a:moveTo>
                      <a:pt x="59142" y="7105"/>
                    </a:moveTo>
                    <a:cubicBezTo>
                      <a:pt x="59570" y="7105"/>
                      <a:pt x="60000" y="7144"/>
                      <a:pt x="60429" y="7223"/>
                    </a:cubicBezTo>
                    <a:cubicBezTo>
                      <a:pt x="59434" y="8397"/>
                      <a:pt x="58852" y="9902"/>
                      <a:pt x="58941" y="11497"/>
                    </a:cubicBezTo>
                    <a:cubicBezTo>
                      <a:pt x="57691" y="10194"/>
                      <a:pt x="55923" y="9355"/>
                      <a:pt x="54063" y="9355"/>
                    </a:cubicBezTo>
                    <a:cubicBezTo>
                      <a:pt x="54043" y="9355"/>
                      <a:pt x="54024" y="9356"/>
                      <a:pt x="54004" y="9356"/>
                    </a:cubicBezTo>
                    <a:cubicBezTo>
                      <a:pt x="54001" y="9356"/>
                      <a:pt x="53998" y="9356"/>
                      <a:pt x="53995" y="9356"/>
                    </a:cubicBezTo>
                    <a:lnTo>
                      <a:pt x="53995" y="9356"/>
                    </a:lnTo>
                    <a:lnTo>
                      <a:pt x="54004" y="9347"/>
                    </a:lnTo>
                    <a:cubicBezTo>
                      <a:pt x="55339" y="7901"/>
                      <a:pt x="57210" y="7105"/>
                      <a:pt x="59142" y="7105"/>
                    </a:cubicBezTo>
                    <a:close/>
                    <a:moveTo>
                      <a:pt x="12289" y="7212"/>
                    </a:moveTo>
                    <a:cubicBezTo>
                      <a:pt x="12716" y="7212"/>
                      <a:pt x="13146" y="7251"/>
                      <a:pt x="13574" y="7331"/>
                    </a:cubicBezTo>
                    <a:cubicBezTo>
                      <a:pt x="12580" y="8513"/>
                      <a:pt x="11997" y="10010"/>
                      <a:pt x="12087" y="11605"/>
                    </a:cubicBezTo>
                    <a:cubicBezTo>
                      <a:pt x="10837" y="10301"/>
                      <a:pt x="9069" y="9463"/>
                      <a:pt x="7208" y="9463"/>
                    </a:cubicBezTo>
                    <a:cubicBezTo>
                      <a:pt x="7189" y="9463"/>
                      <a:pt x="7169" y="9463"/>
                      <a:pt x="7150" y="9463"/>
                    </a:cubicBezTo>
                    <a:cubicBezTo>
                      <a:pt x="8485" y="8010"/>
                      <a:pt x="10356" y="7212"/>
                      <a:pt x="12289" y="7212"/>
                    </a:cubicBezTo>
                    <a:close/>
                    <a:moveTo>
                      <a:pt x="35624" y="7192"/>
                    </a:moveTo>
                    <a:cubicBezTo>
                      <a:pt x="36086" y="7192"/>
                      <a:pt x="36552" y="7237"/>
                      <a:pt x="37015" y="7331"/>
                    </a:cubicBezTo>
                    <a:cubicBezTo>
                      <a:pt x="36000" y="8594"/>
                      <a:pt x="35454" y="10176"/>
                      <a:pt x="35640" y="11839"/>
                    </a:cubicBezTo>
                    <a:lnTo>
                      <a:pt x="35640" y="11839"/>
                    </a:lnTo>
                    <a:cubicBezTo>
                      <a:pt x="34394" y="10395"/>
                      <a:pt x="32530" y="9454"/>
                      <a:pt x="30556" y="9454"/>
                    </a:cubicBezTo>
                    <a:cubicBezTo>
                      <a:pt x="30529" y="9454"/>
                      <a:pt x="30501" y="9454"/>
                      <a:pt x="30474" y="9454"/>
                    </a:cubicBezTo>
                    <a:cubicBezTo>
                      <a:pt x="30454" y="9454"/>
                      <a:pt x="30434" y="9454"/>
                      <a:pt x="30414" y="9454"/>
                    </a:cubicBezTo>
                    <a:cubicBezTo>
                      <a:pt x="28545" y="9454"/>
                      <a:pt x="26787" y="10284"/>
                      <a:pt x="25536" y="11596"/>
                    </a:cubicBezTo>
                    <a:cubicBezTo>
                      <a:pt x="25626" y="10001"/>
                      <a:pt x="25044" y="8495"/>
                      <a:pt x="24049" y="7322"/>
                    </a:cubicBezTo>
                    <a:cubicBezTo>
                      <a:pt x="24481" y="7240"/>
                      <a:pt x="24915" y="7200"/>
                      <a:pt x="25345" y="7200"/>
                    </a:cubicBezTo>
                    <a:cubicBezTo>
                      <a:pt x="27275" y="7200"/>
                      <a:pt x="29142" y="8002"/>
                      <a:pt x="30483" y="9445"/>
                    </a:cubicBezTo>
                    <a:cubicBezTo>
                      <a:pt x="31821" y="7992"/>
                      <a:pt x="33690" y="7192"/>
                      <a:pt x="35624" y="7192"/>
                    </a:cubicBezTo>
                    <a:close/>
                    <a:moveTo>
                      <a:pt x="112817" y="5046"/>
                    </a:moveTo>
                    <a:cubicBezTo>
                      <a:pt x="115992" y="5046"/>
                      <a:pt x="119168" y="7124"/>
                      <a:pt x="119209" y="11280"/>
                    </a:cubicBezTo>
                    <a:lnTo>
                      <a:pt x="119209" y="11280"/>
                    </a:lnTo>
                    <a:cubicBezTo>
                      <a:pt x="118739" y="11180"/>
                      <a:pt x="118265" y="11130"/>
                      <a:pt x="117794" y="11130"/>
                    </a:cubicBezTo>
                    <a:cubicBezTo>
                      <a:pt x="115935" y="11130"/>
                      <a:pt x="114129" y="11897"/>
                      <a:pt x="112830" y="13289"/>
                    </a:cubicBezTo>
                    <a:cubicBezTo>
                      <a:pt x="111548" y="11909"/>
                      <a:pt x="109756" y="11130"/>
                      <a:pt x="107883" y="11130"/>
                    </a:cubicBezTo>
                    <a:cubicBezTo>
                      <a:pt x="107391" y="11130"/>
                      <a:pt x="106907" y="11184"/>
                      <a:pt x="106432" y="11282"/>
                    </a:cubicBezTo>
                    <a:cubicBezTo>
                      <a:pt x="106468" y="7125"/>
                      <a:pt x="109642" y="5046"/>
                      <a:pt x="112817" y="5046"/>
                    </a:cubicBezTo>
                    <a:close/>
                    <a:moveTo>
                      <a:pt x="136134" y="5046"/>
                    </a:moveTo>
                    <a:cubicBezTo>
                      <a:pt x="139307" y="5046"/>
                      <a:pt x="142483" y="7124"/>
                      <a:pt x="142525" y="11280"/>
                    </a:cubicBezTo>
                    <a:cubicBezTo>
                      <a:pt x="142054" y="11180"/>
                      <a:pt x="141580" y="11130"/>
                      <a:pt x="141109" y="11130"/>
                    </a:cubicBezTo>
                    <a:cubicBezTo>
                      <a:pt x="139250" y="11130"/>
                      <a:pt x="137444" y="11897"/>
                      <a:pt x="136145" y="13289"/>
                    </a:cubicBezTo>
                    <a:cubicBezTo>
                      <a:pt x="134872" y="11909"/>
                      <a:pt x="133071" y="11130"/>
                      <a:pt x="131199" y="11130"/>
                    </a:cubicBezTo>
                    <a:cubicBezTo>
                      <a:pt x="130715" y="11130"/>
                      <a:pt x="130231" y="11184"/>
                      <a:pt x="129756" y="11282"/>
                    </a:cubicBezTo>
                    <a:cubicBezTo>
                      <a:pt x="129787" y="7125"/>
                      <a:pt x="132959" y="5046"/>
                      <a:pt x="136134" y="5046"/>
                    </a:cubicBezTo>
                    <a:close/>
                    <a:moveTo>
                      <a:pt x="89288" y="5152"/>
                    </a:moveTo>
                    <a:cubicBezTo>
                      <a:pt x="92463" y="5152"/>
                      <a:pt x="95639" y="7228"/>
                      <a:pt x="95679" y="11381"/>
                    </a:cubicBezTo>
                    <a:lnTo>
                      <a:pt x="95679" y="11381"/>
                    </a:lnTo>
                    <a:cubicBezTo>
                      <a:pt x="95206" y="11279"/>
                      <a:pt x="94729" y="11229"/>
                      <a:pt x="94255" y="11229"/>
                    </a:cubicBezTo>
                    <a:cubicBezTo>
                      <a:pt x="92396" y="11229"/>
                      <a:pt x="90592" y="11996"/>
                      <a:pt x="89299" y="13388"/>
                    </a:cubicBezTo>
                    <a:cubicBezTo>
                      <a:pt x="88018" y="12008"/>
                      <a:pt x="86226" y="11228"/>
                      <a:pt x="84344" y="11228"/>
                    </a:cubicBezTo>
                    <a:cubicBezTo>
                      <a:pt x="83860" y="11228"/>
                      <a:pt x="83376" y="11282"/>
                      <a:pt x="82902" y="11381"/>
                    </a:cubicBezTo>
                    <a:cubicBezTo>
                      <a:pt x="82937" y="7229"/>
                      <a:pt x="86112" y="5152"/>
                      <a:pt x="89288" y="5152"/>
                    </a:cubicBezTo>
                    <a:close/>
                    <a:moveTo>
                      <a:pt x="42335" y="5247"/>
                    </a:moveTo>
                    <a:cubicBezTo>
                      <a:pt x="45506" y="5247"/>
                      <a:pt x="48679" y="7322"/>
                      <a:pt x="48726" y="11475"/>
                    </a:cubicBezTo>
                    <a:lnTo>
                      <a:pt x="48726" y="11475"/>
                    </a:lnTo>
                    <a:cubicBezTo>
                      <a:pt x="48252" y="11373"/>
                      <a:pt x="47773" y="11323"/>
                      <a:pt x="47299" y="11323"/>
                    </a:cubicBezTo>
                    <a:cubicBezTo>
                      <a:pt x="45442" y="11323"/>
                      <a:pt x="43644" y="12089"/>
                      <a:pt x="42355" y="13478"/>
                    </a:cubicBezTo>
                    <a:cubicBezTo>
                      <a:pt x="41074" y="12107"/>
                      <a:pt x="39282" y="11318"/>
                      <a:pt x="37400" y="11318"/>
                    </a:cubicBezTo>
                    <a:cubicBezTo>
                      <a:pt x="36916" y="11318"/>
                      <a:pt x="36432" y="11372"/>
                      <a:pt x="35958" y="11479"/>
                    </a:cubicBezTo>
                    <a:cubicBezTo>
                      <a:pt x="35989" y="7326"/>
                      <a:pt x="39161" y="5247"/>
                      <a:pt x="42335" y="5247"/>
                    </a:cubicBezTo>
                    <a:close/>
                    <a:moveTo>
                      <a:pt x="65651" y="5248"/>
                    </a:moveTo>
                    <a:cubicBezTo>
                      <a:pt x="68824" y="5248"/>
                      <a:pt x="71996" y="7324"/>
                      <a:pt x="72041" y="11477"/>
                    </a:cubicBezTo>
                    <a:lnTo>
                      <a:pt x="72041" y="11477"/>
                    </a:lnTo>
                    <a:cubicBezTo>
                      <a:pt x="71564" y="11374"/>
                      <a:pt x="71084" y="11323"/>
                      <a:pt x="70606" y="11323"/>
                    </a:cubicBezTo>
                    <a:cubicBezTo>
                      <a:pt x="68746" y="11323"/>
                      <a:pt x="66942" y="12092"/>
                      <a:pt x="65653" y="13495"/>
                    </a:cubicBezTo>
                    <a:cubicBezTo>
                      <a:pt x="64378" y="12123"/>
                      <a:pt x="62599" y="11336"/>
                      <a:pt x="60729" y="11336"/>
                    </a:cubicBezTo>
                    <a:cubicBezTo>
                      <a:pt x="60719" y="11336"/>
                      <a:pt x="60708" y="11336"/>
                      <a:pt x="60697" y="11336"/>
                    </a:cubicBezTo>
                    <a:cubicBezTo>
                      <a:pt x="60214" y="11336"/>
                      <a:pt x="59730" y="11381"/>
                      <a:pt x="59255" y="11488"/>
                    </a:cubicBezTo>
                    <a:cubicBezTo>
                      <a:pt x="59295" y="7330"/>
                      <a:pt x="62473" y="5248"/>
                      <a:pt x="65651" y="5248"/>
                    </a:cubicBezTo>
                    <a:close/>
                    <a:moveTo>
                      <a:pt x="18809" y="5354"/>
                    </a:moveTo>
                    <a:cubicBezTo>
                      <a:pt x="21983" y="5354"/>
                      <a:pt x="25156" y="7430"/>
                      <a:pt x="25196" y="11587"/>
                    </a:cubicBezTo>
                    <a:cubicBezTo>
                      <a:pt x="24723" y="11485"/>
                      <a:pt x="24246" y="11435"/>
                      <a:pt x="23772" y="11435"/>
                    </a:cubicBezTo>
                    <a:cubicBezTo>
                      <a:pt x="21913" y="11435"/>
                      <a:pt x="20107" y="12202"/>
                      <a:pt x="18807" y="13594"/>
                    </a:cubicBezTo>
                    <a:cubicBezTo>
                      <a:pt x="17526" y="12214"/>
                      <a:pt x="15734" y="11435"/>
                      <a:pt x="13852" y="11435"/>
                    </a:cubicBezTo>
                    <a:cubicBezTo>
                      <a:pt x="13368" y="11435"/>
                      <a:pt x="12884" y="11488"/>
                      <a:pt x="12409" y="11587"/>
                    </a:cubicBezTo>
                    <a:cubicBezTo>
                      <a:pt x="12454" y="7433"/>
                      <a:pt x="15632" y="5354"/>
                      <a:pt x="18809" y="5354"/>
                    </a:cubicBezTo>
                    <a:close/>
                    <a:moveTo>
                      <a:pt x="117949" y="11510"/>
                    </a:moveTo>
                    <a:cubicBezTo>
                      <a:pt x="118380" y="11510"/>
                      <a:pt x="118814" y="11550"/>
                      <a:pt x="119245" y="11632"/>
                    </a:cubicBezTo>
                    <a:cubicBezTo>
                      <a:pt x="118251" y="12805"/>
                      <a:pt x="117668" y="14302"/>
                      <a:pt x="117758" y="15897"/>
                    </a:cubicBezTo>
                    <a:cubicBezTo>
                      <a:pt x="116508" y="14593"/>
                      <a:pt x="114740" y="13755"/>
                      <a:pt x="112880" y="13755"/>
                    </a:cubicBezTo>
                    <a:cubicBezTo>
                      <a:pt x="112860" y="13755"/>
                      <a:pt x="112840" y="13755"/>
                      <a:pt x="112821" y="13755"/>
                    </a:cubicBezTo>
                    <a:cubicBezTo>
                      <a:pt x="114154" y="12312"/>
                      <a:pt x="116020" y="11510"/>
                      <a:pt x="117949" y="11510"/>
                    </a:cubicBezTo>
                    <a:close/>
                    <a:moveTo>
                      <a:pt x="84144" y="11613"/>
                    </a:moveTo>
                    <a:cubicBezTo>
                      <a:pt x="86080" y="11613"/>
                      <a:pt x="87953" y="12415"/>
                      <a:pt x="89290" y="13863"/>
                    </a:cubicBezTo>
                    <a:cubicBezTo>
                      <a:pt x="89271" y="13863"/>
                      <a:pt x="89251" y="13863"/>
                      <a:pt x="89231" y="13863"/>
                    </a:cubicBezTo>
                    <a:cubicBezTo>
                      <a:pt x="87363" y="13863"/>
                      <a:pt x="85603" y="14701"/>
                      <a:pt x="84353" y="16004"/>
                    </a:cubicBezTo>
                    <a:cubicBezTo>
                      <a:pt x="84443" y="14409"/>
                      <a:pt x="83860" y="12913"/>
                      <a:pt x="82866" y="11730"/>
                    </a:cubicBezTo>
                    <a:cubicBezTo>
                      <a:pt x="83291" y="11651"/>
                      <a:pt x="83719" y="11613"/>
                      <a:pt x="84144" y="11613"/>
                    </a:cubicBezTo>
                    <a:close/>
                    <a:moveTo>
                      <a:pt x="94433" y="11612"/>
                    </a:moveTo>
                    <a:cubicBezTo>
                      <a:pt x="94859" y="11612"/>
                      <a:pt x="95288" y="11651"/>
                      <a:pt x="95715" y="11730"/>
                    </a:cubicBezTo>
                    <a:cubicBezTo>
                      <a:pt x="94729" y="12913"/>
                      <a:pt x="94147" y="14409"/>
                      <a:pt x="94228" y="16004"/>
                    </a:cubicBezTo>
                    <a:cubicBezTo>
                      <a:pt x="92986" y="14701"/>
                      <a:pt x="91218" y="13863"/>
                      <a:pt x="89350" y="13863"/>
                    </a:cubicBezTo>
                    <a:cubicBezTo>
                      <a:pt x="89330" y="13863"/>
                      <a:pt x="89310" y="13863"/>
                      <a:pt x="89290" y="13863"/>
                    </a:cubicBezTo>
                    <a:lnTo>
                      <a:pt x="89299" y="13854"/>
                    </a:lnTo>
                    <a:cubicBezTo>
                      <a:pt x="90635" y="12408"/>
                      <a:pt x="92505" y="11612"/>
                      <a:pt x="94433" y="11612"/>
                    </a:cubicBezTo>
                    <a:close/>
                    <a:moveTo>
                      <a:pt x="47494" y="11702"/>
                    </a:moveTo>
                    <a:cubicBezTo>
                      <a:pt x="47918" y="11702"/>
                      <a:pt x="48346" y="11741"/>
                      <a:pt x="48771" y="11820"/>
                    </a:cubicBezTo>
                    <a:cubicBezTo>
                      <a:pt x="47770" y="13000"/>
                      <a:pt x="47187" y="14502"/>
                      <a:pt x="47274" y="16084"/>
                    </a:cubicBezTo>
                    <a:lnTo>
                      <a:pt x="47274" y="16084"/>
                    </a:lnTo>
                    <a:cubicBezTo>
                      <a:pt x="46040" y="14793"/>
                      <a:pt x="44288" y="13961"/>
                      <a:pt x="42434" y="13961"/>
                    </a:cubicBezTo>
                    <a:cubicBezTo>
                      <a:pt x="42408" y="13961"/>
                      <a:pt x="42382" y="13961"/>
                      <a:pt x="42355" y="13961"/>
                    </a:cubicBezTo>
                    <a:lnTo>
                      <a:pt x="42355" y="13961"/>
                    </a:lnTo>
                    <a:cubicBezTo>
                      <a:pt x="43693" y="12506"/>
                      <a:pt x="45561" y="11702"/>
                      <a:pt x="47494" y="11702"/>
                    </a:cubicBezTo>
                    <a:close/>
                    <a:moveTo>
                      <a:pt x="60517" y="11701"/>
                    </a:moveTo>
                    <a:cubicBezTo>
                      <a:pt x="62455" y="11701"/>
                      <a:pt x="64326" y="12499"/>
                      <a:pt x="65662" y="13952"/>
                    </a:cubicBezTo>
                    <a:cubicBezTo>
                      <a:pt x="65642" y="13952"/>
                      <a:pt x="65622" y="13952"/>
                      <a:pt x="65602" y="13952"/>
                    </a:cubicBezTo>
                    <a:cubicBezTo>
                      <a:pt x="63734" y="13952"/>
                      <a:pt x="61966" y="14791"/>
                      <a:pt x="60724" y="16094"/>
                    </a:cubicBezTo>
                    <a:cubicBezTo>
                      <a:pt x="60805" y="14499"/>
                      <a:pt x="60223" y="12994"/>
                      <a:pt x="59228" y="11820"/>
                    </a:cubicBezTo>
                    <a:cubicBezTo>
                      <a:pt x="59658" y="11740"/>
                      <a:pt x="60089" y="11701"/>
                      <a:pt x="60517" y="11701"/>
                    </a:cubicBezTo>
                    <a:close/>
                    <a:moveTo>
                      <a:pt x="106098" y="7003"/>
                    </a:moveTo>
                    <a:cubicBezTo>
                      <a:pt x="106560" y="7003"/>
                      <a:pt x="107026" y="7049"/>
                      <a:pt x="107489" y="7142"/>
                    </a:cubicBezTo>
                    <a:cubicBezTo>
                      <a:pt x="106477" y="8396"/>
                      <a:pt x="105930" y="9991"/>
                      <a:pt x="106136" y="11666"/>
                    </a:cubicBezTo>
                    <a:lnTo>
                      <a:pt x="106136" y="11666"/>
                    </a:lnTo>
                    <a:cubicBezTo>
                      <a:pt x="106642" y="11553"/>
                      <a:pt x="107153" y="11498"/>
                      <a:pt x="107660" y="11498"/>
                    </a:cubicBezTo>
                    <a:cubicBezTo>
                      <a:pt x="109597" y="11498"/>
                      <a:pt x="111473" y="12301"/>
                      <a:pt x="112821" y="13755"/>
                    </a:cubicBezTo>
                    <a:cubicBezTo>
                      <a:pt x="112802" y="13755"/>
                      <a:pt x="112783" y="13755"/>
                      <a:pt x="112765" y="13755"/>
                    </a:cubicBezTo>
                    <a:cubicBezTo>
                      <a:pt x="110778" y="13755"/>
                      <a:pt x="108911" y="14701"/>
                      <a:pt x="107659" y="16148"/>
                    </a:cubicBezTo>
                    <a:lnTo>
                      <a:pt x="107659" y="16148"/>
                    </a:lnTo>
                    <a:cubicBezTo>
                      <a:pt x="107785" y="14472"/>
                      <a:pt x="107175" y="12895"/>
                      <a:pt x="106127" y="11668"/>
                    </a:cubicBezTo>
                    <a:cubicBezTo>
                      <a:pt x="106130" y="11667"/>
                      <a:pt x="106132" y="11666"/>
                      <a:pt x="106135" y="11666"/>
                    </a:cubicBezTo>
                    <a:lnTo>
                      <a:pt x="106135" y="11666"/>
                    </a:lnTo>
                    <a:cubicBezTo>
                      <a:pt x="106135" y="11666"/>
                      <a:pt x="106136" y="11667"/>
                      <a:pt x="106136" y="11668"/>
                    </a:cubicBezTo>
                    <a:cubicBezTo>
                      <a:pt x="106136" y="11667"/>
                      <a:pt x="106136" y="11666"/>
                      <a:pt x="106136" y="11666"/>
                    </a:cubicBezTo>
                    <a:lnTo>
                      <a:pt x="106136" y="11666"/>
                    </a:lnTo>
                    <a:cubicBezTo>
                      <a:pt x="106135" y="11666"/>
                      <a:pt x="106135" y="11666"/>
                      <a:pt x="106135" y="11666"/>
                    </a:cubicBezTo>
                    <a:lnTo>
                      <a:pt x="106135" y="11666"/>
                    </a:lnTo>
                    <a:cubicBezTo>
                      <a:pt x="104874" y="10211"/>
                      <a:pt x="102998" y="9257"/>
                      <a:pt x="101004" y="9257"/>
                    </a:cubicBezTo>
                    <a:cubicBezTo>
                      <a:pt x="100985" y="9257"/>
                      <a:pt x="100966" y="9257"/>
                      <a:pt x="100948" y="9257"/>
                    </a:cubicBezTo>
                    <a:cubicBezTo>
                      <a:pt x="102293" y="7803"/>
                      <a:pt x="104164" y="7003"/>
                      <a:pt x="106098" y="7003"/>
                    </a:cubicBezTo>
                    <a:close/>
                    <a:moveTo>
                      <a:pt x="13656" y="11810"/>
                    </a:moveTo>
                    <a:cubicBezTo>
                      <a:pt x="15596" y="11810"/>
                      <a:pt x="17470" y="12612"/>
                      <a:pt x="18807" y="14060"/>
                    </a:cubicBezTo>
                    <a:cubicBezTo>
                      <a:pt x="18787" y="14060"/>
                      <a:pt x="18768" y="14060"/>
                      <a:pt x="18748" y="14060"/>
                    </a:cubicBezTo>
                    <a:cubicBezTo>
                      <a:pt x="16879" y="14060"/>
                      <a:pt x="15111" y="14898"/>
                      <a:pt x="13870" y="16202"/>
                    </a:cubicBezTo>
                    <a:cubicBezTo>
                      <a:pt x="13951" y="14607"/>
                      <a:pt x="13368" y="13110"/>
                      <a:pt x="12374" y="11927"/>
                    </a:cubicBezTo>
                    <a:cubicBezTo>
                      <a:pt x="12801" y="11848"/>
                      <a:pt x="13230" y="11810"/>
                      <a:pt x="13656" y="11810"/>
                    </a:cubicBezTo>
                    <a:close/>
                    <a:moveTo>
                      <a:pt x="23953" y="11810"/>
                    </a:moveTo>
                    <a:cubicBezTo>
                      <a:pt x="24378" y="11810"/>
                      <a:pt x="24806" y="11848"/>
                      <a:pt x="25232" y="11927"/>
                    </a:cubicBezTo>
                    <a:cubicBezTo>
                      <a:pt x="24237" y="13110"/>
                      <a:pt x="23655" y="14607"/>
                      <a:pt x="23744" y="16202"/>
                    </a:cubicBezTo>
                    <a:cubicBezTo>
                      <a:pt x="22494" y="14898"/>
                      <a:pt x="20726" y="14060"/>
                      <a:pt x="18866" y="14060"/>
                    </a:cubicBezTo>
                    <a:cubicBezTo>
                      <a:pt x="18846" y="14060"/>
                      <a:pt x="18827" y="14060"/>
                      <a:pt x="18807" y="14060"/>
                    </a:cubicBezTo>
                    <a:cubicBezTo>
                      <a:pt x="20144" y="12612"/>
                      <a:pt x="22018" y="11810"/>
                      <a:pt x="23953" y="11810"/>
                    </a:cubicBezTo>
                    <a:close/>
                    <a:moveTo>
                      <a:pt x="37191" y="11704"/>
                    </a:moveTo>
                    <a:cubicBezTo>
                      <a:pt x="39126" y="11704"/>
                      <a:pt x="41007" y="12507"/>
                      <a:pt x="42355" y="13961"/>
                    </a:cubicBezTo>
                    <a:lnTo>
                      <a:pt x="42355" y="13961"/>
                    </a:lnTo>
                    <a:cubicBezTo>
                      <a:pt x="42352" y="13961"/>
                      <a:pt x="42349" y="13961"/>
                      <a:pt x="42346" y="13961"/>
                    </a:cubicBezTo>
                    <a:cubicBezTo>
                      <a:pt x="42319" y="13961"/>
                      <a:pt x="42291" y="13961"/>
                      <a:pt x="42263" y="13961"/>
                    </a:cubicBezTo>
                    <a:cubicBezTo>
                      <a:pt x="40287" y="13961"/>
                      <a:pt x="38431" y="14904"/>
                      <a:pt x="37185" y="16345"/>
                    </a:cubicBezTo>
                    <a:cubicBezTo>
                      <a:pt x="37320" y="14678"/>
                      <a:pt x="36710" y="13092"/>
                      <a:pt x="35662" y="11874"/>
                    </a:cubicBezTo>
                    <a:cubicBezTo>
                      <a:pt x="36169" y="11760"/>
                      <a:pt x="36682" y="11704"/>
                      <a:pt x="37191" y="11704"/>
                    </a:cubicBezTo>
                    <a:close/>
                    <a:moveTo>
                      <a:pt x="124474" y="9651"/>
                    </a:moveTo>
                    <a:cubicBezTo>
                      <a:pt x="127650" y="9651"/>
                      <a:pt x="130826" y="11730"/>
                      <a:pt x="130867" y="15886"/>
                    </a:cubicBezTo>
                    <a:lnTo>
                      <a:pt x="130867" y="15886"/>
                    </a:lnTo>
                    <a:cubicBezTo>
                      <a:pt x="130397" y="15785"/>
                      <a:pt x="129923" y="15736"/>
                      <a:pt x="129452" y="15736"/>
                    </a:cubicBezTo>
                    <a:cubicBezTo>
                      <a:pt x="127593" y="15736"/>
                      <a:pt x="125787" y="16503"/>
                      <a:pt x="124487" y="17895"/>
                    </a:cubicBezTo>
                    <a:cubicBezTo>
                      <a:pt x="123213" y="16523"/>
                      <a:pt x="121434" y="15735"/>
                      <a:pt x="119555" y="15735"/>
                    </a:cubicBezTo>
                    <a:cubicBezTo>
                      <a:pt x="119544" y="15735"/>
                      <a:pt x="119534" y="15736"/>
                      <a:pt x="119523" y="15736"/>
                    </a:cubicBezTo>
                    <a:cubicBezTo>
                      <a:pt x="119039" y="15736"/>
                      <a:pt x="118555" y="15780"/>
                      <a:pt x="118080" y="15888"/>
                    </a:cubicBezTo>
                    <a:cubicBezTo>
                      <a:pt x="118121" y="11730"/>
                      <a:pt x="121297" y="9651"/>
                      <a:pt x="124474" y="9651"/>
                    </a:cubicBezTo>
                    <a:close/>
                    <a:moveTo>
                      <a:pt x="77628" y="9759"/>
                    </a:moveTo>
                    <a:cubicBezTo>
                      <a:pt x="80802" y="9759"/>
                      <a:pt x="83976" y="11834"/>
                      <a:pt x="84021" y="15985"/>
                    </a:cubicBezTo>
                    <a:lnTo>
                      <a:pt x="84021" y="15985"/>
                    </a:lnTo>
                    <a:cubicBezTo>
                      <a:pt x="83551" y="15884"/>
                      <a:pt x="83077" y="15835"/>
                      <a:pt x="82606" y="15835"/>
                    </a:cubicBezTo>
                    <a:cubicBezTo>
                      <a:pt x="80748" y="15835"/>
                      <a:pt x="78943" y="16601"/>
                      <a:pt x="77651" y="17994"/>
                    </a:cubicBezTo>
                    <a:cubicBezTo>
                      <a:pt x="76368" y="16622"/>
                      <a:pt x="74580" y="15843"/>
                      <a:pt x="72710" y="15843"/>
                    </a:cubicBezTo>
                    <a:cubicBezTo>
                      <a:pt x="72699" y="15843"/>
                      <a:pt x="72688" y="15843"/>
                      <a:pt x="72678" y="15843"/>
                    </a:cubicBezTo>
                    <a:cubicBezTo>
                      <a:pt x="72194" y="15843"/>
                      <a:pt x="71710" y="15897"/>
                      <a:pt x="71235" y="15995"/>
                    </a:cubicBezTo>
                    <a:cubicBezTo>
                      <a:pt x="71275" y="11838"/>
                      <a:pt x="74452" y="9759"/>
                      <a:pt x="77628" y="9759"/>
                    </a:cubicBezTo>
                    <a:close/>
                    <a:moveTo>
                      <a:pt x="100943" y="9759"/>
                    </a:moveTo>
                    <a:cubicBezTo>
                      <a:pt x="104118" y="9759"/>
                      <a:pt x="107292" y="11835"/>
                      <a:pt x="107337" y="15986"/>
                    </a:cubicBezTo>
                    <a:lnTo>
                      <a:pt x="107337" y="15986"/>
                    </a:lnTo>
                    <a:cubicBezTo>
                      <a:pt x="106864" y="15885"/>
                      <a:pt x="106386" y="15835"/>
                      <a:pt x="105913" y="15835"/>
                    </a:cubicBezTo>
                    <a:cubicBezTo>
                      <a:pt x="104054" y="15835"/>
                      <a:pt x="102249" y="16601"/>
                      <a:pt x="100957" y="17994"/>
                    </a:cubicBezTo>
                    <a:cubicBezTo>
                      <a:pt x="99676" y="16623"/>
                      <a:pt x="97875" y="15843"/>
                      <a:pt x="95993" y="15843"/>
                    </a:cubicBezTo>
                    <a:cubicBezTo>
                      <a:pt x="95509" y="15843"/>
                      <a:pt x="95025" y="15897"/>
                      <a:pt x="94550" y="15995"/>
                    </a:cubicBezTo>
                    <a:cubicBezTo>
                      <a:pt x="94590" y="11838"/>
                      <a:pt x="97767" y="9759"/>
                      <a:pt x="100943" y="9759"/>
                    </a:cubicBezTo>
                    <a:close/>
                    <a:moveTo>
                      <a:pt x="54002" y="9852"/>
                    </a:moveTo>
                    <a:cubicBezTo>
                      <a:pt x="57178" y="9852"/>
                      <a:pt x="60352" y="11928"/>
                      <a:pt x="60393" y="16085"/>
                    </a:cubicBezTo>
                    <a:cubicBezTo>
                      <a:pt x="59918" y="15983"/>
                      <a:pt x="59439" y="15933"/>
                      <a:pt x="58964" y="15933"/>
                    </a:cubicBezTo>
                    <a:cubicBezTo>
                      <a:pt x="57103" y="15933"/>
                      <a:pt x="55299" y="16698"/>
                      <a:pt x="53999" y="18087"/>
                    </a:cubicBezTo>
                    <a:lnTo>
                      <a:pt x="53999" y="18087"/>
                    </a:lnTo>
                    <a:cubicBezTo>
                      <a:pt x="52718" y="16710"/>
                      <a:pt x="50928" y="15933"/>
                      <a:pt x="49049" y="15933"/>
                    </a:cubicBezTo>
                    <a:cubicBezTo>
                      <a:pt x="48565" y="15933"/>
                      <a:pt x="48081" y="15986"/>
                      <a:pt x="47606" y="16085"/>
                    </a:cubicBezTo>
                    <a:cubicBezTo>
                      <a:pt x="47646" y="11931"/>
                      <a:pt x="50825" y="9852"/>
                      <a:pt x="54002" y="9852"/>
                    </a:cubicBezTo>
                    <a:close/>
                    <a:moveTo>
                      <a:pt x="7145" y="9956"/>
                    </a:moveTo>
                    <a:cubicBezTo>
                      <a:pt x="10322" y="9956"/>
                      <a:pt x="13498" y="12035"/>
                      <a:pt x="13538" y="16193"/>
                    </a:cubicBezTo>
                    <a:cubicBezTo>
                      <a:pt x="13065" y="16091"/>
                      <a:pt x="12588" y="16041"/>
                      <a:pt x="12114" y="16041"/>
                    </a:cubicBezTo>
                    <a:cubicBezTo>
                      <a:pt x="10255" y="16041"/>
                      <a:pt x="8451" y="16807"/>
                      <a:pt x="7159" y="18200"/>
                    </a:cubicBezTo>
                    <a:cubicBezTo>
                      <a:pt x="5877" y="16820"/>
                      <a:pt x="4076" y="16040"/>
                      <a:pt x="2194" y="16040"/>
                    </a:cubicBezTo>
                    <a:cubicBezTo>
                      <a:pt x="1711" y="16040"/>
                      <a:pt x="1227" y="16094"/>
                      <a:pt x="752" y="16193"/>
                    </a:cubicBezTo>
                    <a:cubicBezTo>
                      <a:pt x="792" y="12035"/>
                      <a:pt x="3969" y="9956"/>
                      <a:pt x="7145" y="9956"/>
                    </a:cubicBezTo>
                    <a:close/>
                    <a:moveTo>
                      <a:pt x="30465" y="9959"/>
                    </a:moveTo>
                    <a:cubicBezTo>
                      <a:pt x="33638" y="9959"/>
                      <a:pt x="36811" y="12035"/>
                      <a:pt x="36854" y="16189"/>
                    </a:cubicBezTo>
                    <a:lnTo>
                      <a:pt x="36854" y="16189"/>
                    </a:lnTo>
                    <a:cubicBezTo>
                      <a:pt x="36384" y="16089"/>
                      <a:pt x="35912" y="16041"/>
                      <a:pt x="35443" y="16041"/>
                    </a:cubicBezTo>
                    <a:cubicBezTo>
                      <a:pt x="33580" y="16041"/>
                      <a:pt x="31775" y="16807"/>
                      <a:pt x="30483" y="18200"/>
                    </a:cubicBezTo>
                    <a:cubicBezTo>
                      <a:pt x="29201" y="16820"/>
                      <a:pt x="27409" y="16040"/>
                      <a:pt x="25528" y="16040"/>
                    </a:cubicBezTo>
                    <a:cubicBezTo>
                      <a:pt x="25044" y="16040"/>
                      <a:pt x="24560" y="16094"/>
                      <a:pt x="24085" y="16193"/>
                    </a:cubicBezTo>
                    <a:cubicBezTo>
                      <a:pt x="24116" y="12038"/>
                      <a:pt x="27290" y="9959"/>
                      <a:pt x="30465" y="9959"/>
                    </a:cubicBezTo>
                    <a:close/>
                    <a:moveTo>
                      <a:pt x="119332" y="16111"/>
                    </a:moveTo>
                    <a:cubicBezTo>
                      <a:pt x="121268" y="16111"/>
                      <a:pt x="123142" y="16913"/>
                      <a:pt x="124487" y="18361"/>
                    </a:cubicBezTo>
                    <a:lnTo>
                      <a:pt x="124487" y="18361"/>
                    </a:lnTo>
                    <a:cubicBezTo>
                      <a:pt x="124484" y="18361"/>
                      <a:pt x="124481" y="18361"/>
                      <a:pt x="124478" y="18361"/>
                    </a:cubicBezTo>
                    <a:cubicBezTo>
                      <a:pt x="124459" y="18361"/>
                      <a:pt x="124439" y="18361"/>
                      <a:pt x="124419" y="18361"/>
                    </a:cubicBezTo>
                    <a:cubicBezTo>
                      <a:pt x="122559" y="18361"/>
                      <a:pt x="120791" y="19199"/>
                      <a:pt x="119550" y="20503"/>
                    </a:cubicBezTo>
                    <a:cubicBezTo>
                      <a:pt x="119631" y="18908"/>
                      <a:pt x="119048" y="17411"/>
                      <a:pt x="118054" y="16228"/>
                    </a:cubicBezTo>
                    <a:cubicBezTo>
                      <a:pt x="118479" y="16149"/>
                      <a:pt x="118907" y="16111"/>
                      <a:pt x="119332" y="16111"/>
                    </a:cubicBezTo>
                    <a:close/>
                    <a:moveTo>
                      <a:pt x="129633" y="16111"/>
                    </a:moveTo>
                    <a:cubicBezTo>
                      <a:pt x="130058" y="16111"/>
                      <a:pt x="130486" y="16149"/>
                      <a:pt x="130912" y="16228"/>
                    </a:cubicBezTo>
                    <a:cubicBezTo>
                      <a:pt x="129908" y="17411"/>
                      <a:pt x="129326" y="18908"/>
                      <a:pt x="129415" y="20503"/>
                    </a:cubicBezTo>
                    <a:cubicBezTo>
                      <a:pt x="128174" y="19199"/>
                      <a:pt x="126406" y="18361"/>
                      <a:pt x="124537" y="18361"/>
                    </a:cubicBezTo>
                    <a:cubicBezTo>
                      <a:pt x="124521" y="18361"/>
                      <a:pt x="124504" y="18361"/>
                      <a:pt x="124487" y="18361"/>
                    </a:cubicBezTo>
                    <a:lnTo>
                      <a:pt x="124487" y="18361"/>
                    </a:lnTo>
                    <a:cubicBezTo>
                      <a:pt x="125825" y="16913"/>
                      <a:pt x="127698" y="16111"/>
                      <a:pt x="129633" y="16111"/>
                    </a:cubicBezTo>
                    <a:close/>
                    <a:moveTo>
                      <a:pt x="82775" y="16217"/>
                    </a:moveTo>
                    <a:cubicBezTo>
                      <a:pt x="83201" y="16217"/>
                      <a:pt x="83630" y="16256"/>
                      <a:pt x="84057" y="16336"/>
                    </a:cubicBezTo>
                    <a:cubicBezTo>
                      <a:pt x="83538" y="16945"/>
                      <a:pt x="83135" y="17653"/>
                      <a:pt x="82875" y="18424"/>
                    </a:cubicBezTo>
                    <a:lnTo>
                      <a:pt x="82875" y="18415"/>
                    </a:lnTo>
                    <a:cubicBezTo>
                      <a:pt x="82633" y="19114"/>
                      <a:pt x="82534" y="19857"/>
                      <a:pt x="82570" y="20592"/>
                    </a:cubicBezTo>
                    <a:cubicBezTo>
                      <a:pt x="81322" y="19291"/>
                      <a:pt x="79551" y="18451"/>
                      <a:pt x="77680" y="18451"/>
                    </a:cubicBezTo>
                    <a:cubicBezTo>
                      <a:pt x="77671" y="18451"/>
                      <a:pt x="77661" y="18451"/>
                      <a:pt x="77651" y="18451"/>
                    </a:cubicBezTo>
                    <a:cubicBezTo>
                      <a:pt x="78986" y="17013"/>
                      <a:pt x="80850" y="16217"/>
                      <a:pt x="82775" y="16217"/>
                    </a:cubicBezTo>
                    <a:close/>
                    <a:moveTo>
                      <a:pt x="95806" y="16217"/>
                    </a:moveTo>
                    <a:cubicBezTo>
                      <a:pt x="97731" y="16217"/>
                      <a:pt x="99596" y="17013"/>
                      <a:pt x="100939" y="18451"/>
                    </a:cubicBezTo>
                    <a:cubicBezTo>
                      <a:pt x="100929" y="18451"/>
                      <a:pt x="100919" y="18451"/>
                      <a:pt x="100909" y="18451"/>
                    </a:cubicBezTo>
                    <a:cubicBezTo>
                      <a:pt x="99029" y="18451"/>
                      <a:pt x="97259" y="19282"/>
                      <a:pt x="96011" y="20592"/>
                    </a:cubicBezTo>
                    <a:cubicBezTo>
                      <a:pt x="96047" y="19857"/>
                      <a:pt x="95948" y="19114"/>
                      <a:pt x="95706" y="18415"/>
                    </a:cubicBezTo>
                    <a:cubicBezTo>
                      <a:pt x="95446" y="17653"/>
                      <a:pt x="95043" y="16945"/>
                      <a:pt x="94523" y="16336"/>
                    </a:cubicBezTo>
                    <a:cubicBezTo>
                      <a:pt x="94950" y="16256"/>
                      <a:pt x="95380" y="16217"/>
                      <a:pt x="95806" y="16217"/>
                    </a:cubicBezTo>
                    <a:close/>
                    <a:moveTo>
                      <a:pt x="48849" y="16308"/>
                    </a:moveTo>
                    <a:cubicBezTo>
                      <a:pt x="50784" y="16308"/>
                      <a:pt x="52659" y="17111"/>
                      <a:pt x="54004" y="18558"/>
                    </a:cubicBezTo>
                    <a:lnTo>
                      <a:pt x="54004" y="18558"/>
                    </a:lnTo>
                    <a:cubicBezTo>
                      <a:pt x="54001" y="18558"/>
                      <a:pt x="53998" y="18558"/>
                      <a:pt x="53995" y="18558"/>
                    </a:cubicBezTo>
                    <a:cubicBezTo>
                      <a:pt x="53975" y="18558"/>
                      <a:pt x="53956" y="18558"/>
                      <a:pt x="53936" y="18558"/>
                    </a:cubicBezTo>
                    <a:cubicBezTo>
                      <a:pt x="52067" y="18558"/>
                      <a:pt x="50308" y="19396"/>
                      <a:pt x="49058" y="20700"/>
                    </a:cubicBezTo>
                    <a:cubicBezTo>
                      <a:pt x="49147" y="19114"/>
                      <a:pt x="48565" y="17608"/>
                      <a:pt x="47570" y="16426"/>
                    </a:cubicBezTo>
                    <a:cubicBezTo>
                      <a:pt x="47996" y="16347"/>
                      <a:pt x="48424" y="16308"/>
                      <a:pt x="48849" y="16308"/>
                    </a:cubicBezTo>
                    <a:close/>
                    <a:moveTo>
                      <a:pt x="59142" y="16308"/>
                    </a:moveTo>
                    <a:cubicBezTo>
                      <a:pt x="59566" y="16308"/>
                      <a:pt x="59994" y="16347"/>
                      <a:pt x="60420" y="16426"/>
                    </a:cubicBezTo>
                    <a:cubicBezTo>
                      <a:pt x="59425" y="17608"/>
                      <a:pt x="58843" y="19114"/>
                      <a:pt x="58932" y="20700"/>
                    </a:cubicBezTo>
                    <a:cubicBezTo>
                      <a:pt x="57691" y="19396"/>
                      <a:pt x="55923" y="18558"/>
                      <a:pt x="54054" y="18558"/>
                    </a:cubicBezTo>
                    <a:cubicBezTo>
                      <a:pt x="54037" y="18558"/>
                      <a:pt x="54021" y="18558"/>
                      <a:pt x="54004" y="18558"/>
                    </a:cubicBezTo>
                    <a:lnTo>
                      <a:pt x="54004" y="18558"/>
                    </a:lnTo>
                    <a:cubicBezTo>
                      <a:pt x="55341" y="17111"/>
                      <a:pt x="57209" y="16308"/>
                      <a:pt x="59142" y="16308"/>
                    </a:cubicBezTo>
                    <a:close/>
                    <a:moveTo>
                      <a:pt x="12289" y="16415"/>
                    </a:moveTo>
                    <a:cubicBezTo>
                      <a:pt x="12716" y="16415"/>
                      <a:pt x="13146" y="16454"/>
                      <a:pt x="13574" y="16533"/>
                    </a:cubicBezTo>
                    <a:cubicBezTo>
                      <a:pt x="13055" y="17142"/>
                      <a:pt x="12651" y="17850"/>
                      <a:pt x="12391" y="18612"/>
                    </a:cubicBezTo>
                    <a:cubicBezTo>
                      <a:pt x="12150" y="19311"/>
                      <a:pt x="12042" y="20055"/>
                      <a:pt x="12087" y="20798"/>
                    </a:cubicBezTo>
                    <a:cubicBezTo>
                      <a:pt x="10839" y="19488"/>
                      <a:pt x="9059" y="18657"/>
                      <a:pt x="7189" y="18657"/>
                    </a:cubicBezTo>
                    <a:cubicBezTo>
                      <a:pt x="7179" y="18657"/>
                      <a:pt x="7169" y="18657"/>
                      <a:pt x="7159" y="18657"/>
                    </a:cubicBezTo>
                    <a:cubicBezTo>
                      <a:pt x="8494" y="17211"/>
                      <a:pt x="10358" y="16415"/>
                      <a:pt x="12289" y="16415"/>
                    </a:cubicBezTo>
                    <a:close/>
                    <a:moveTo>
                      <a:pt x="25318" y="16415"/>
                    </a:moveTo>
                    <a:cubicBezTo>
                      <a:pt x="27251" y="16415"/>
                      <a:pt x="29119" y="17218"/>
                      <a:pt x="30456" y="18666"/>
                    </a:cubicBezTo>
                    <a:cubicBezTo>
                      <a:pt x="30436" y="18665"/>
                      <a:pt x="30417" y="18665"/>
                      <a:pt x="30397" y="18665"/>
                    </a:cubicBezTo>
                    <a:cubicBezTo>
                      <a:pt x="28537" y="18665"/>
                      <a:pt x="26769" y="19504"/>
                      <a:pt x="25528" y="20798"/>
                    </a:cubicBezTo>
                    <a:cubicBezTo>
                      <a:pt x="25563" y="20063"/>
                      <a:pt x="25465" y="19320"/>
                      <a:pt x="25223" y="18621"/>
                    </a:cubicBezTo>
                    <a:cubicBezTo>
                      <a:pt x="24963" y="17859"/>
                      <a:pt x="24560" y="17151"/>
                      <a:pt x="24040" y="16533"/>
                    </a:cubicBezTo>
                    <a:cubicBezTo>
                      <a:pt x="24466" y="16454"/>
                      <a:pt x="24893" y="16415"/>
                      <a:pt x="25318" y="16415"/>
                    </a:cubicBezTo>
                    <a:close/>
                    <a:moveTo>
                      <a:pt x="106101" y="16215"/>
                    </a:moveTo>
                    <a:cubicBezTo>
                      <a:pt x="106563" y="16215"/>
                      <a:pt x="107027" y="16260"/>
                      <a:pt x="107489" y="16354"/>
                    </a:cubicBezTo>
                    <a:cubicBezTo>
                      <a:pt x="106486" y="17608"/>
                      <a:pt x="105930" y="19194"/>
                      <a:pt x="106136" y="20870"/>
                    </a:cubicBezTo>
                    <a:cubicBezTo>
                      <a:pt x="104884" y="19414"/>
                      <a:pt x="103008" y="18459"/>
                      <a:pt x="101021" y="18459"/>
                    </a:cubicBezTo>
                    <a:cubicBezTo>
                      <a:pt x="101003" y="18459"/>
                      <a:pt x="100984" y="18459"/>
                      <a:pt x="100966" y="18460"/>
                    </a:cubicBezTo>
                    <a:cubicBezTo>
                      <a:pt x="102304" y="17013"/>
                      <a:pt x="104173" y="16215"/>
                      <a:pt x="106101" y="16215"/>
                    </a:cubicBezTo>
                    <a:close/>
                    <a:moveTo>
                      <a:pt x="70811" y="11695"/>
                    </a:moveTo>
                    <a:cubicBezTo>
                      <a:pt x="71307" y="11695"/>
                      <a:pt x="71806" y="11748"/>
                      <a:pt x="72301" y="11856"/>
                    </a:cubicBezTo>
                    <a:cubicBezTo>
                      <a:pt x="71289" y="13119"/>
                      <a:pt x="70742" y="14714"/>
                      <a:pt x="70939" y="16381"/>
                    </a:cubicBezTo>
                    <a:lnTo>
                      <a:pt x="70948" y="16372"/>
                    </a:lnTo>
                    <a:cubicBezTo>
                      <a:pt x="71456" y="16258"/>
                      <a:pt x="71969" y="16202"/>
                      <a:pt x="72477" y="16202"/>
                    </a:cubicBezTo>
                    <a:cubicBezTo>
                      <a:pt x="74410" y="16202"/>
                      <a:pt x="76285" y="17004"/>
                      <a:pt x="77633" y="18451"/>
                    </a:cubicBezTo>
                    <a:cubicBezTo>
                      <a:pt x="77615" y="18450"/>
                      <a:pt x="77597" y="18450"/>
                      <a:pt x="77579" y="18450"/>
                    </a:cubicBezTo>
                    <a:cubicBezTo>
                      <a:pt x="75529" y="18450"/>
                      <a:pt x="73607" y="19459"/>
                      <a:pt x="72355" y="20986"/>
                    </a:cubicBezTo>
                    <a:cubicBezTo>
                      <a:pt x="72747" y="17261"/>
                      <a:pt x="69434" y="13952"/>
                      <a:pt x="65721" y="13952"/>
                    </a:cubicBezTo>
                    <a:cubicBezTo>
                      <a:pt x="65701" y="13952"/>
                      <a:pt x="65682" y="13952"/>
                      <a:pt x="65662" y="13952"/>
                    </a:cubicBezTo>
                    <a:cubicBezTo>
                      <a:pt x="67003" y="12497"/>
                      <a:pt x="68877" y="11695"/>
                      <a:pt x="70811" y="11695"/>
                    </a:cubicBezTo>
                    <a:close/>
                    <a:moveTo>
                      <a:pt x="35609" y="16412"/>
                    </a:moveTo>
                    <a:cubicBezTo>
                      <a:pt x="36071" y="16412"/>
                      <a:pt x="36535" y="16458"/>
                      <a:pt x="36997" y="16551"/>
                    </a:cubicBezTo>
                    <a:cubicBezTo>
                      <a:pt x="36002" y="17805"/>
                      <a:pt x="35447" y="19400"/>
                      <a:pt x="35644" y="21067"/>
                    </a:cubicBezTo>
                    <a:cubicBezTo>
                      <a:pt x="34392" y="19611"/>
                      <a:pt x="32516" y="18656"/>
                      <a:pt x="30529" y="18656"/>
                    </a:cubicBezTo>
                    <a:cubicBezTo>
                      <a:pt x="30511" y="18656"/>
                      <a:pt x="30492" y="18657"/>
                      <a:pt x="30474" y="18657"/>
                    </a:cubicBezTo>
                    <a:cubicBezTo>
                      <a:pt x="31812" y="17210"/>
                      <a:pt x="33680" y="16412"/>
                      <a:pt x="35609" y="16412"/>
                    </a:cubicBezTo>
                    <a:close/>
                    <a:moveTo>
                      <a:pt x="112819" y="14254"/>
                    </a:moveTo>
                    <a:cubicBezTo>
                      <a:pt x="115994" y="14254"/>
                      <a:pt x="119169" y="16333"/>
                      <a:pt x="119209" y="20494"/>
                    </a:cubicBezTo>
                    <a:lnTo>
                      <a:pt x="119209" y="20494"/>
                    </a:lnTo>
                    <a:cubicBezTo>
                      <a:pt x="118731" y="20389"/>
                      <a:pt x="118248" y="20338"/>
                      <a:pt x="117769" y="20338"/>
                    </a:cubicBezTo>
                    <a:cubicBezTo>
                      <a:pt x="115913" y="20338"/>
                      <a:pt x="114109" y="21105"/>
                      <a:pt x="112821" y="22501"/>
                    </a:cubicBezTo>
                    <a:lnTo>
                      <a:pt x="112821" y="22492"/>
                    </a:lnTo>
                    <a:cubicBezTo>
                      <a:pt x="111539" y="21121"/>
                      <a:pt x="109747" y="20332"/>
                      <a:pt x="107865" y="20332"/>
                    </a:cubicBezTo>
                    <a:cubicBezTo>
                      <a:pt x="107382" y="20332"/>
                      <a:pt x="106898" y="20386"/>
                      <a:pt x="106423" y="20494"/>
                    </a:cubicBezTo>
                    <a:lnTo>
                      <a:pt x="106423" y="20494"/>
                    </a:lnTo>
                    <a:cubicBezTo>
                      <a:pt x="106463" y="16335"/>
                      <a:pt x="109641" y="14254"/>
                      <a:pt x="112819" y="14254"/>
                    </a:cubicBezTo>
                    <a:close/>
                    <a:moveTo>
                      <a:pt x="136134" y="14257"/>
                    </a:moveTo>
                    <a:cubicBezTo>
                      <a:pt x="139307" y="14257"/>
                      <a:pt x="142483" y="16335"/>
                      <a:pt x="142525" y="20492"/>
                    </a:cubicBezTo>
                    <a:lnTo>
                      <a:pt x="142525" y="20492"/>
                    </a:lnTo>
                    <a:cubicBezTo>
                      <a:pt x="142054" y="20391"/>
                      <a:pt x="141580" y="20342"/>
                      <a:pt x="141109" y="20342"/>
                    </a:cubicBezTo>
                    <a:cubicBezTo>
                      <a:pt x="139250" y="20342"/>
                      <a:pt x="137444" y="21108"/>
                      <a:pt x="136145" y="22501"/>
                    </a:cubicBezTo>
                    <a:cubicBezTo>
                      <a:pt x="134872" y="21121"/>
                      <a:pt x="133071" y="20341"/>
                      <a:pt x="131199" y="20341"/>
                    </a:cubicBezTo>
                    <a:cubicBezTo>
                      <a:pt x="130715" y="20341"/>
                      <a:pt x="130231" y="20395"/>
                      <a:pt x="129756" y="20494"/>
                    </a:cubicBezTo>
                    <a:lnTo>
                      <a:pt x="129756" y="20494"/>
                    </a:lnTo>
                    <a:cubicBezTo>
                      <a:pt x="129787" y="16336"/>
                      <a:pt x="132959" y="14257"/>
                      <a:pt x="136134" y="14257"/>
                    </a:cubicBezTo>
                    <a:close/>
                    <a:moveTo>
                      <a:pt x="89297" y="14362"/>
                    </a:moveTo>
                    <a:cubicBezTo>
                      <a:pt x="91875" y="14362"/>
                      <a:pt x="94452" y="15733"/>
                      <a:pt x="95348" y="18477"/>
                    </a:cubicBezTo>
                    <a:cubicBezTo>
                      <a:pt x="95572" y="19158"/>
                      <a:pt x="95679" y="19875"/>
                      <a:pt x="95688" y="20583"/>
                    </a:cubicBezTo>
                    <a:cubicBezTo>
                      <a:pt x="95213" y="20481"/>
                      <a:pt x="94735" y="20431"/>
                      <a:pt x="94260" y="20431"/>
                    </a:cubicBezTo>
                    <a:cubicBezTo>
                      <a:pt x="92399" y="20431"/>
                      <a:pt x="90599" y="21198"/>
                      <a:pt x="89299" y="22590"/>
                    </a:cubicBezTo>
                    <a:cubicBezTo>
                      <a:pt x="88018" y="21210"/>
                      <a:pt x="86226" y="20431"/>
                      <a:pt x="84344" y="20431"/>
                    </a:cubicBezTo>
                    <a:cubicBezTo>
                      <a:pt x="83860" y="20431"/>
                      <a:pt x="83376" y="20485"/>
                      <a:pt x="82902" y="20583"/>
                    </a:cubicBezTo>
                    <a:cubicBezTo>
                      <a:pt x="82902" y="19875"/>
                      <a:pt x="83018" y="19158"/>
                      <a:pt x="83233" y="18486"/>
                    </a:cubicBezTo>
                    <a:cubicBezTo>
                      <a:pt x="84130" y="15738"/>
                      <a:pt x="86714" y="14362"/>
                      <a:pt x="89297" y="14362"/>
                    </a:cubicBezTo>
                    <a:close/>
                    <a:moveTo>
                      <a:pt x="42353" y="14449"/>
                    </a:moveTo>
                    <a:cubicBezTo>
                      <a:pt x="45529" y="14449"/>
                      <a:pt x="48704" y="16525"/>
                      <a:pt x="48744" y="20682"/>
                    </a:cubicBezTo>
                    <a:cubicBezTo>
                      <a:pt x="48269" y="20580"/>
                      <a:pt x="47791" y="20530"/>
                      <a:pt x="47316" y="20530"/>
                    </a:cubicBezTo>
                    <a:cubicBezTo>
                      <a:pt x="45456" y="20530"/>
                      <a:pt x="43649" y="21293"/>
                      <a:pt x="42351" y="22684"/>
                    </a:cubicBezTo>
                    <a:lnTo>
                      <a:pt x="42351" y="22684"/>
                    </a:lnTo>
                    <a:cubicBezTo>
                      <a:pt x="41070" y="21307"/>
                      <a:pt x="39280" y="20529"/>
                      <a:pt x="37400" y="20529"/>
                    </a:cubicBezTo>
                    <a:cubicBezTo>
                      <a:pt x="36916" y="20529"/>
                      <a:pt x="36432" y="20583"/>
                      <a:pt x="35958" y="20682"/>
                    </a:cubicBezTo>
                    <a:cubicBezTo>
                      <a:pt x="35998" y="16527"/>
                      <a:pt x="39176" y="14449"/>
                      <a:pt x="42353" y="14449"/>
                    </a:cubicBezTo>
                    <a:close/>
                    <a:moveTo>
                      <a:pt x="65651" y="14458"/>
                    </a:moveTo>
                    <a:cubicBezTo>
                      <a:pt x="68826" y="14458"/>
                      <a:pt x="72001" y="16534"/>
                      <a:pt x="72041" y="20691"/>
                    </a:cubicBezTo>
                    <a:cubicBezTo>
                      <a:pt x="71568" y="20589"/>
                      <a:pt x="71091" y="20539"/>
                      <a:pt x="70617" y="20539"/>
                    </a:cubicBezTo>
                    <a:cubicBezTo>
                      <a:pt x="68758" y="20539"/>
                      <a:pt x="66952" y="21305"/>
                      <a:pt x="65653" y="22698"/>
                    </a:cubicBezTo>
                    <a:cubicBezTo>
                      <a:pt x="64371" y="21318"/>
                      <a:pt x="62579" y="20538"/>
                      <a:pt x="60697" y="20538"/>
                    </a:cubicBezTo>
                    <a:cubicBezTo>
                      <a:pt x="60214" y="20538"/>
                      <a:pt x="59730" y="20592"/>
                      <a:pt x="59255" y="20691"/>
                    </a:cubicBezTo>
                    <a:cubicBezTo>
                      <a:pt x="59295" y="16536"/>
                      <a:pt x="62473" y="14458"/>
                      <a:pt x="65651" y="14458"/>
                    </a:cubicBezTo>
                    <a:close/>
                    <a:moveTo>
                      <a:pt x="18803" y="14564"/>
                    </a:moveTo>
                    <a:cubicBezTo>
                      <a:pt x="21386" y="14564"/>
                      <a:pt x="23968" y="15937"/>
                      <a:pt x="24864" y="18684"/>
                    </a:cubicBezTo>
                    <a:cubicBezTo>
                      <a:pt x="25079" y="19365"/>
                      <a:pt x="25196" y="20072"/>
                      <a:pt x="25196" y="20789"/>
                    </a:cubicBezTo>
                    <a:cubicBezTo>
                      <a:pt x="24718" y="20684"/>
                      <a:pt x="24235" y="20633"/>
                      <a:pt x="23756" y="20633"/>
                    </a:cubicBezTo>
                    <a:cubicBezTo>
                      <a:pt x="21903" y="20633"/>
                      <a:pt x="20103" y="21401"/>
                      <a:pt x="18807" y="22796"/>
                    </a:cubicBezTo>
                    <a:cubicBezTo>
                      <a:pt x="17542" y="21424"/>
                      <a:pt x="15754" y="20637"/>
                      <a:pt x="13893" y="20637"/>
                    </a:cubicBezTo>
                    <a:cubicBezTo>
                      <a:pt x="13882" y="20637"/>
                      <a:pt x="13871" y="20637"/>
                      <a:pt x="13861" y="20637"/>
                    </a:cubicBezTo>
                    <a:cubicBezTo>
                      <a:pt x="13368" y="20637"/>
                      <a:pt x="12884" y="20682"/>
                      <a:pt x="12409" y="20789"/>
                    </a:cubicBezTo>
                    <a:cubicBezTo>
                      <a:pt x="12418" y="20072"/>
                      <a:pt x="12526" y="19365"/>
                      <a:pt x="12741" y="18684"/>
                    </a:cubicBezTo>
                    <a:cubicBezTo>
                      <a:pt x="13637" y="15937"/>
                      <a:pt x="16220" y="14564"/>
                      <a:pt x="18803" y="14564"/>
                    </a:cubicBezTo>
                    <a:close/>
                    <a:moveTo>
                      <a:pt x="117964" y="20716"/>
                    </a:moveTo>
                    <a:cubicBezTo>
                      <a:pt x="118390" y="20716"/>
                      <a:pt x="118819" y="20755"/>
                      <a:pt x="119245" y="20834"/>
                    </a:cubicBezTo>
                    <a:cubicBezTo>
                      <a:pt x="118726" y="21443"/>
                      <a:pt x="118322" y="22151"/>
                      <a:pt x="118063" y="22913"/>
                    </a:cubicBezTo>
                    <a:cubicBezTo>
                      <a:pt x="117821" y="23612"/>
                      <a:pt x="117722" y="24356"/>
                      <a:pt x="117758" y="25099"/>
                    </a:cubicBezTo>
                    <a:cubicBezTo>
                      <a:pt x="116516" y="23796"/>
                      <a:pt x="114757" y="22957"/>
                      <a:pt x="112897" y="22957"/>
                    </a:cubicBezTo>
                    <a:cubicBezTo>
                      <a:pt x="112878" y="22957"/>
                      <a:pt x="112858" y="22958"/>
                      <a:pt x="112839" y="22958"/>
                    </a:cubicBezTo>
                    <a:cubicBezTo>
                      <a:pt x="114174" y="21512"/>
                      <a:pt x="116038" y="20716"/>
                      <a:pt x="117964" y="20716"/>
                    </a:cubicBezTo>
                    <a:close/>
                    <a:moveTo>
                      <a:pt x="130993" y="20716"/>
                    </a:moveTo>
                    <a:cubicBezTo>
                      <a:pt x="132921" y="20716"/>
                      <a:pt x="134791" y="21512"/>
                      <a:pt x="136127" y="22958"/>
                    </a:cubicBezTo>
                    <a:cubicBezTo>
                      <a:pt x="136107" y="22958"/>
                      <a:pt x="136088" y="22957"/>
                      <a:pt x="136068" y="22957"/>
                    </a:cubicBezTo>
                    <a:cubicBezTo>
                      <a:pt x="134208" y="22957"/>
                      <a:pt x="132440" y="23796"/>
                      <a:pt x="131199" y="25099"/>
                    </a:cubicBezTo>
                    <a:cubicBezTo>
                      <a:pt x="131234" y="24356"/>
                      <a:pt x="131136" y="23612"/>
                      <a:pt x="130894" y="22913"/>
                    </a:cubicBezTo>
                    <a:cubicBezTo>
                      <a:pt x="130634" y="22151"/>
                      <a:pt x="130231" y="21452"/>
                      <a:pt x="129711" y="20834"/>
                    </a:cubicBezTo>
                    <a:cubicBezTo>
                      <a:pt x="130138" y="20755"/>
                      <a:pt x="130567" y="20716"/>
                      <a:pt x="130993" y="20716"/>
                    </a:cubicBezTo>
                    <a:close/>
                    <a:moveTo>
                      <a:pt x="84143" y="20805"/>
                    </a:moveTo>
                    <a:cubicBezTo>
                      <a:pt x="86076" y="20805"/>
                      <a:pt x="87948" y="21602"/>
                      <a:pt x="89290" y="23047"/>
                    </a:cubicBezTo>
                    <a:cubicBezTo>
                      <a:pt x="90627" y="21607"/>
                      <a:pt x="92501" y="20806"/>
                      <a:pt x="94436" y="20806"/>
                    </a:cubicBezTo>
                    <a:cubicBezTo>
                      <a:pt x="94861" y="20806"/>
                      <a:pt x="95289" y="20845"/>
                      <a:pt x="95715" y="20924"/>
                    </a:cubicBezTo>
                    <a:cubicBezTo>
                      <a:pt x="94720" y="22106"/>
                      <a:pt x="94138" y="23603"/>
                      <a:pt x="94219" y="25198"/>
                    </a:cubicBezTo>
                    <a:cubicBezTo>
                      <a:pt x="92977" y="23894"/>
                      <a:pt x="91209" y="23056"/>
                      <a:pt x="89341" y="23056"/>
                    </a:cubicBezTo>
                    <a:cubicBezTo>
                      <a:pt x="89321" y="23056"/>
                      <a:pt x="89301" y="23056"/>
                      <a:pt x="89281" y="23056"/>
                    </a:cubicBezTo>
                    <a:cubicBezTo>
                      <a:pt x="89262" y="23056"/>
                      <a:pt x="89242" y="23056"/>
                      <a:pt x="89222" y="23056"/>
                    </a:cubicBezTo>
                    <a:cubicBezTo>
                      <a:pt x="87362" y="23056"/>
                      <a:pt x="85595" y="23894"/>
                      <a:pt x="84353" y="25198"/>
                    </a:cubicBezTo>
                    <a:cubicBezTo>
                      <a:pt x="84434" y="23612"/>
                      <a:pt x="83851" y="22106"/>
                      <a:pt x="82866" y="20924"/>
                    </a:cubicBezTo>
                    <a:lnTo>
                      <a:pt x="82857" y="20924"/>
                    </a:lnTo>
                    <a:cubicBezTo>
                      <a:pt x="83285" y="20844"/>
                      <a:pt x="83716" y="20805"/>
                      <a:pt x="84143" y="20805"/>
                    </a:cubicBezTo>
                    <a:close/>
                    <a:moveTo>
                      <a:pt x="60510" y="20908"/>
                    </a:moveTo>
                    <a:cubicBezTo>
                      <a:pt x="62444" y="20908"/>
                      <a:pt x="64322" y="21705"/>
                      <a:pt x="65662" y="23155"/>
                    </a:cubicBezTo>
                    <a:cubicBezTo>
                      <a:pt x="65642" y="23155"/>
                      <a:pt x="65622" y="23155"/>
                      <a:pt x="65602" y="23155"/>
                    </a:cubicBezTo>
                    <a:cubicBezTo>
                      <a:pt x="63720" y="23155"/>
                      <a:pt x="61965" y="23989"/>
                      <a:pt x="60724" y="25287"/>
                    </a:cubicBezTo>
                    <a:lnTo>
                      <a:pt x="60724" y="25287"/>
                    </a:lnTo>
                    <a:cubicBezTo>
                      <a:pt x="60769" y="24543"/>
                      <a:pt x="60662" y="23809"/>
                      <a:pt x="60429" y="23110"/>
                    </a:cubicBezTo>
                    <a:cubicBezTo>
                      <a:pt x="60160" y="22348"/>
                      <a:pt x="59766" y="21641"/>
                      <a:pt x="59246" y="21022"/>
                    </a:cubicBezTo>
                    <a:cubicBezTo>
                      <a:pt x="59667" y="20945"/>
                      <a:pt x="60090" y="20908"/>
                      <a:pt x="60510" y="20908"/>
                    </a:cubicBezTo>
                    <a:close/>
                    <a:moveTo>
                      <a:pt x="47505" y="20905"/>
                    </a:moveTo>
                    <a:cubicBezTo>
                      <a:pt x="47929" y="20905"/>
                      <a:pt x="48356" y="20943"/>
                      <a:pt x="48780" y="21022"/>
                    </a:cubicBezTo>
                    <a:cubicBezTo>
                      <a:pt x="48251" y="21641"/>
                      <a:pt x="47848" y="22348"/>
                      <a:pt x="47579" y="23119"/>
                    </a:cubicBezTo>
                    <a:lnTo>
                      <a:pt x="47597" y="23110"/>
                    </a:lnTo>
                    <a:lnTo>
                      <a:pt x="47597" y="23110"/>
                    </a:lnTo>
                    <a:cubicBezTo>
                      <a:pt x="47355" y="23809"/>
                      <a:pt x="47257" y="24544"/>
                      <a:pt x="47293" y="25287"/>
                    </a:cubicBezTo>
                    <a:cubicBezTo>
                      <a:pt x="46045" y="23977"/>
                      <a:pt x="44274" y="23146"/>
                      <a:pt x="42394" y="23146"/>
                    </a:cubicBezTo>
                    <a:cubicBezTo>
                      <a:pt x="42384" y="23146"/>
                      <a:pt x="42374" y="23146"/>
                      <a:pt x="42364" y="23146"/>
                    </a:cubicBezTo>
                    <a:cubicBezTo>
                      <a:pt x="43709" y="21706"/>
                      <a:pt x="45577" y="20905"/>
                      <a:pt x="47505" y="20905"/>
                    </a:cubicBezTo>
                    <a:close/>
                    <a:moveTo>
                      <a:pt x="107673" y="20708"/>
                    </a:moveTo>
                    <a:cubicBezTo>
                      <a:pt x="109600" y="20708"/>
                      <a:pt x="111466" y="21504"/>
                      <a:pt x="112812" y="22949"/>
                    </a:cubicBezTo>
                    <a:cubicBezTo>
                      <a:pt x="112802" y="22949"/>
                      <a:pt x="112793" y="22949"/>
                      <a:pt x="112783" y="22949"/>
                    </a:cubicBezTo>
                    <a:cubicBezTo>
                      <a:pt x="110787" y="22949"/>
                      <a:pt x="108908" y="23888"/>
                      <a:pt x="107659" y="25341"/>
                    </a:cubicBezTo>
                    <a:cubicBezTo>
                      <a:pt x="107785" y="23675"/>
                      <a:pt x="107184" y="22098"/>
                      <a:pt x="106136" y="20888"/>
                    </a:cubicBezTo>
                    <a:lnTo>
                      <a:pt x="106136" y="20879"/>
                    </a:lnTo>
                    <a:cubicBezTo>
                      <a:pt x="106647" y="20764"/>
                      <a:pt x="107162" y="20708"/>
                      <a:pt x="107673" y="20708"/>
                    </a:cubicBezTo>
                    <a:close/>
                    <a:moveTo>
                      <a:pt x="13652" y="21003"/>
                    </a:moveTo>
                    <a:cubicBezTo>
                      <a:pt x="15588" y="21003"/>
                      <a:pt x="17463" y="21806"/>
                      <a:pt x="18807" y="23253"/>
                    </a:cubicBezTo>
                    <a:cubicBezTo>
                      <a:pt x="18787" y="23253"/>
                      <a:pt x="18768" y="23253"/>
                      <a:pt x="18748" y="23253"/>
                    </a:cubicBezTo>
                    <a:cubicBezTo>
                      <a:pt x="16879" y="23253"/>
                      <a:pt x="15111" y="24092"/>
                      <a:pt x="13870" y="25395"/>
                    </a:cubicBezTo>
                    <a:cubicBezTo>
                      <a:pt x="13951" y="23809"/>
                      <a:pt x="13368" y="22313"/>
                      <a:pt x="12382" y="21130"/>
                    </a:cubicBezTo>
                    <a:lnTo>
                      <a:pt x="12374" y="21121"/>
                    </a:lnTo>
                    <a:cubicBezTo>
                      <a:pt x="12799" y="21042"/>
                      <a:pt x="13227" y="21003"/>
                      <a:pt x="13652" y="21003"/>
                    </a:cubicBezTo>
                    <a:close/>
                    <a:moveTo>
                      <a:pt x="23953" y="21003"/>
                    </a:moveTo>
                    <a:cubicBezTo>
                      <a:pt x="24378" y="21003"/>
                      <a:pt x="24806" y="21042"/>
                      <a:pt x="25232" y="21121"/>
                    </a:cubicBezTo>
                    <a:cubicBezTo>
                      <a:pt x="24237" y="22304"/>
                      <a:pt x="23655" y="23800"/>
                      <a:pt x="23744" y="25395"/>
                    </a:cubicBezTo>
                    <a:cubicBezTo>
                      <a:pt x="22494" y="24092"/>
                      <a:pt x="20726" y="23253"/>
                      <a:pt x="18866" y="23253"/>
                    </a:cubicBezTo>
                    <a:cubicBezTo>
                      <a:pt x="18846" y="23253"/>
                      <a:pt x="18827" y="23253"/>
                      <a:pt x="18807" y="23253"/>
                    </a:cubicBezTo>
                    <a:cubicBezTo>
                      <a:pt x="20144" y="21806"/>
                      <a:pt x="22018" y="21003"/>
                      <a:pt x="23953" y="21003"/>
                    </a:cubicBezTo>
                    <a:close/>
                    <a:moveTo>
                      <a:pt x="37173" y="20910"/>
                    </a:moveTo>
                    <a:cubicBezTo>
                      <a:pt x="39106" y="20910"/>
                      <a:pt x="40979" y="21706"/>
                      <a:pt x="42328" y="23155"/>
                    </a:cubicBezTo>
                    <a:cubicBezTo>
                      <a:pt x="42310" y="23155"/>
                      <a:pt x="42291" y="23155"/>
                      <a:pt x="42273" y="23155"/>
                    </a:cubicBezTo>
                    <a:cubicBezTo>
                      <a:pt x="40286" y="23155"/>
                      <a:pt x="38419" y="24100"/>
                      <a:pt x="37176" y="25538"/>
                    </a:cubicBezTo>
                    <a:cubicBezTo>
                      <a:pt x="37302" y="23881"/>
                      <a:pt x="36701" y="22304"/>
                      <a:pt x="35653" y="21076"/>
                    </a:cubicBezTo>
                    <a:cubicBezTo>
                      <a:pt x="36158" y="20965"/>
                      <a:pt x="36668" y="20910"/>
                      <a:pt x="37173" y="20910"/>
                    </a:cubicBezTo>
                    <a:close/>
                    <a:moveTo>
                      <a:pt x="124477" y="18862"/>
                    </a:moveTo>
                    <a:cubicBezTo>
                      <a:pt x="127059" y="18862"/>
                      <a:pt x="129640" y="20235"/>
                      <a:pt x="130536" y="22985"/>
                    </a:cubicBezTo>
                    <a:cubicBezTo>
                      <a:pt x="130751" y="23666"/>
                      <a:pt x="130867" y="24373"/>
                      <a:pt x="130867" y="25090"/>
                    </a:cubicBezTo>
                    <a:cubicBezTo>
                      <a:pt x="130388" y="24985"/>
                      <a:pt x="129906" y="24934"/>
                      <a:pt x="129426" y="24934"/>
                    </a:cubicBezTo>
                    <a:cubicBezTo>
                      <a:pt x="127574" y="24934"/>
                      <a:pt x="125776" y="25700"/>
                      <a:pt x="124487" y="27089"/>
                    </a:cubicBezTo>
                    <a:cubicBezTo>
                      <a:pt x="123206" y="25709"/>
                      <a:pt x="121414" y="24929"/>
                      <a:pt x="119532" y="24929"/>
                    </a:cubicBezTo>
                    <a:cubicBezTo>
                      <a:pt x="119048" y="24929"/>
                      <a:pt x="118564" y="24983"/>
                      <a:pt x="118089" y="25090"/>
                    </a:cubicBezTo>
                    <a:cubicBezTo>
                      <a:pt x="118089" y="24373"/>
                      <a:pt x="118197" y="23666"/>
                      <a:pt x="118412" y="22985"/>
                    </a:cubicBezTo>
                    <a:cubicBezTo>
                      <a:pt x="119308" y="20237"/>
                      <a:pt x="121893" y="18862"/>
                      <a:pt x="124477" y="18862"/>
                    </a:cubicBezTo>
                    <a:close/>
                    <a:moveTo>
                      <a:pt x="77632" y="18956"/>
                    </a:moveTo>
                    <a:cubicBezTo>
                      <a:pt x="80806" y="18956"/>
                      <a:pt x="83981" y="21032"/>
                      <a:pt x="84022" y="25189"/>
                    </a:cubicBezTo>
                    <a:cubicBezTo>
                      <a:pt x="83548" y="25087"/>
                      <a:pt x="83071" y="25037"/>
                      <a:pt x="82597" y="25037"/>
                    </a:cubicBezTo>
                    <a:cubicBezTo>
                      <a:pt x="80739" y="25037"/>
                      <a:pt x="78934" y="25804"/>
                      <a:pt x="77642" y="27196"/>
                    </a:cubicBezTo>
                    <a:cubicBezTo>
                      <a:pt x="76360" y="25816"/>
                      <a:pt x="74568" y="25037"/>
                      <a:pt x="72687" y="25037"/>
                    </a:cubicBezTo>
                    <a:cubicBezTo>
                      <a:pt x="72203" y="25037"/>
                      <a:pt x="71719" y="25090"/>
                      <a:pt x="71244" y="25189"/>
                    </a:cubicBezTo>
                    <a:cubicBezTo>
                      <a:pt x="71280" y="21035"/>
                      <a:pt x="74456" y="18956"/>
                      <a:pt x="77632" y="18956"/>
                    </a:cubicBezTo>
                    <a:close/>
                    <a:moveTo>
                      <a:pt x="100947" y="18956"/>
                    </a:moveTo>
                    <a:cubicBezTo>
                      <a:pt x="104121" y="18956"/>
                      <a:pt x="107295" y="21032"/>
                      <a:pt x="107337" y="25187"/>
                    </a:cubicBezTo>
                    <a:lnTo>
                      <a:pt x="107337" y="25187"/>
                    </a:lnTo>
                    <a:cubicBezTo>
                      <a:pt x="106865" y="25086"/>
                      <a:pt x="106389" y="25037"/>
                      <a:pt x="105917" y="25037"/>
                    </a:cubicBezTo>
                    <a:cubicBezTo>
                      <a:pt x="104054" y="25037"/>
                      <a:pt x="102249" y="25804"/>
                      <a:pt x="100957" y="27196"/>
                    </a:cubicBezTo>
                    <a:cubicBezTo>
                      <a:pt x="99676" y="25816"/>
                      <a:pt x="97883" y="25037"/>
                      <a:pt x="96002" y="25037"/>
                    </a:cubicBezTo>
                    <a:cubicBezTo>
                      <a:pt x="95518" y="25037"/>
                      <a:pt x="95034" y="25090"/>
                      <a:pt x="94559" y="25189"/>
                    </a:cubicBezTo>
                    <a:cubicBezTo>
                      <a:pt x="94595" y="21035"/>
                      <a:pt x="97771" y="18956"/>
                      <a:pt x="100947" y="18956"/>
                    </a:cubicBezTo>
                    <a:close/>
                    <a:moveTo>
                      <a:pt x="53993" y="19061"/>
                    </a:moveTo>
                    <a:cubicBezTo>
                      <a:pt x="56574" y="19061"/>
                      <a:pt x="59156" y="20434"/>
                      <a:pt x="60052" y="23182"/>
                    </a:cubicBezTo>
                    <a:lnTo>
                      <a:pt x="60070" y="23173"/>
                    </a:lnTo>
                    <a:cubicBezTo>
                      <a:pt x="60285" y="23854"/>
                      <a:pt x="60393" y="24562"/>
                      <a:pt x="60402" y="25278"/>
                    </a:cubicBezTo>
                    <a:cubicBezTo>
                      <a:pt x="59927" y="25177"/>
                      <a:pt x="59448" y="25127"/>
                      <a:pt x="58973" y="25127"/>
                    </a:cubicBezTo>
                    <a:cubicBezTo>
                      <a:pt x="57110" y="25127"/>
                      <a:pt x="55305" y="25893"/>
                      <a:pt x="54013" y="27286"/>
                    </a:cubicBezTo>
                    <a:cubicBezTo>
                      <a:pt x="52732" y="25906"/>
                      <a:pt x="50939" y="25126"/>
                      <a:pt x="49058" y="25126"/>
                    </a:cubicBezTo>
                    <a:cubicBezTo>
                      <a:pt x="48574" y="25126"/>
                      <a:pt x="48090" y="25171"/>
                      <a:pt x="47615" y="25278"/>
                    </a:cubicBezTo>
                    <a:cubicBezTo>
                      <a:pt x="47615" y="24562"/>
                      <a:pt x="47732" y="23854"/>
                      <a:pt x="47947" y="23173"/>
                    </a:cubicBezTo>
                    <a:cubicBezTo>
                      <a:pt x="48838" y="20432"/>
                      <a:pt x="51415" y="19061"/>
                      <a:pt x="53993" y="19061"/>
                    </a:cubicBezTo>
                    <a:close/>
                    <a:moveTo>
                      <a:pt x="7148" y="19155"/>
                    </a:moveTo>
                    <a:cubicBezTo>
                      <a:pt x="10323" y="19155"/>
                      <a:pt x="13498" y="21234"/>
                      <a:pt x="13538" y="25395"/>
                    </a:cubicBezTo>
                    <a:cubicBezTo>
                      <a:pt x="13060" y="25290"/>
                      <a:pt x="12577" y="25239"/>
                      <a:pt x="12098" y="25239"/>
                    </a:cubicBezTo>
                    <a:cubicBezTo>
                      <a:pt x="10244" y="25239"/>
                      <a:pt x="8445" y="26005"/>
                      <a:pt x="7150" y="27393"/>
                    </a:cubicBezTo>
                    <a:cubicBezTo>
                      <a:pt x="5868" y="26013"/>
                      <a:pt x="4076" y="25234"/>
                      <a:pt x="2194" y="25234"/>
                    </a:cubicBezTo>
                    <a:cubicBezTo>
                      <a:pt x="1711" y="25234"/>
                      <a:pt x="1227" y="25287"/>
                      <a:pt x="752" y="25395"/>
                    </a:cubicBezTo>
                    <a:cubicBezTo>
                      <a:pt x="792" y="21236"/>
                      <a:pt x="3970" y="19155"/>
                      <a:pt x="7148" y="19155"/>
                    </a:cubicBezTo>
                    <a:close/>
                    <a:moveTo>
                      <a:pt x="30463" y="19158"/>
                    </a:moveTo>
                    <a:cubicBezTo>
                      <a:pt x="33636" y="19158"/>
                      <a:pt x="36811" y="21236"/>
                      <a:pt x="36854" y="25391"/>
                    </a:cubicBezTo>
                    <a:lnTo>
                      <a:pt x="36854" y="25391"/>
                    </a:lnTo>
                    <a:cubicBezTo>
                      <a:pt x="36379" y="25289"/>
                      <a:pt x="35901" y="25239"/>
                      <a:pt x="35426" y="25239"/>
                    </a:cubicBezTo>
                    <a:cubicBezTo>
                      <a:pt x="33569" y="25239"/>
                      <a:pt x="31771" y="26005"/>
                      <a:pt x="30483" y="27393"/>
                    </a:cubicBezTo>
                    <a:cubicBezTo>
                      <a:pt x="29201" y="26022"/>
                      <a:pt x="27409" y="25234"/>
                      <a:pt x="25528" y="25234"/>
                    </a:cubicBezTo>
                    <a:cubicBezTo>
                      <a:pt x="25044" y="25234"/>
                      <a:pt x="24560" y="25287"/>
                      <a:pt x="24085" y="25395"/>
                    </a:cubicBezTo>
                    <a:cubicBezTo>
                      <a:pt x="24116" y="21237"/>
                      <a:pt x="27288" y="19158"/>
                      <a:pt x="30463" y="19158"/>
                    </a:cubicBezTo>
                    <a:close/>
                    <a:moveTo>
                      <a:pt x="129616" y="25309"/>
                    </a:moveTo>
                    <a:cubicBezTo>
                      <a:pt x="130046" y="25309"/>
                      <a:pt x="130480" y="25349"/>
                      <a:pt x="130912" y="25431"/>
                    </a:cubicBezTo>
                    <a:cubicBezTo>
                      <a:pt x="129908" y="26605"/>
                      <a:pt x="129326" y="28110"/>
                      <a:pt x="129415" y="29696"/>
                    </a:cubicBezTo>
                    <a:lnTo>
                      <a:pt x="129415" y="29705"/>
                    </a:lnTo>
                    <a:cubicBezTo>
                      <a:pt x="128174" y="28393"/>
                      <a:pt x="126407" y="27563"/>
                      <a:pt x="124538" y="27563"/>
                    </a:cubicBezTo>
                    <a:cubicBezTo>
                      <a:pt x="124518" y="27563"/>
                      <a:pt x="124498" y="27563"/>
                      <a:pt x="124478" y="27563"/>
                    </a:cubicBezTo>
                    <a:cubicBezTo>
                      <a:pt x="124459" y="27563"/>
                      <a:pt x="124439" y="27563"/>
                      <a:pt x="124419" y="27563"/>
                    </a:cubicBezTo>
                    <a:cubicBezTo>
                      <a:pt x="122559" y="27563"/>
                      <a:pt x="120791" y="28402"/>
                      <a:pt x="119550" y="29705"/>
                    </a:cubicBezTo>
                    <a:cubicBezTo>
                      <a:pt x="119631" y="28110"/>
                      <a:pt x="119048" y="26605"/>
                      <a:pt x="118054" y="25431"/>
                    </a:cubicBezTo>
                    <a:cubicBezTo>
                      <a:pt x="118485" y="25349"/>
                      <a:pt x="118919" y="25309"/>
                      <a:pt x="119350" y="25309"/>
                    </a:cubicBezTo>
                    <a:cubicBezTo>
                      <a:pt x="121279" y="25309"/>
                      <a:pt x="123147" y="26111"/>
                      <a:pt x="124487" y="27554"/>
                    </a:cubicBezTo>
                    <a:cubicBezTo>
                      <a:pt x="125820" y="26111"/>
                      <a:pt x="127687" y="25309"/>
                      <a:pt x="129616" y="25309"/>
                    </a:cubicBezTo>
                    <a:close/>
                    <a:moveTo>
                      <a:pt x="48849" y="25510"/>
                    </a:moveTo>
                    <a:cubicBezTo>
                      <a:pt x="50784" y="25510"/>
                      <a:pt x="52659" y="26313"/>
                      <a:pt x="54004" y="27760"/>
                    </a:cubicBezTo>
                    <a:lnTo>
                      <a:pt x="54004" y="27760"/>
                    </a:lnTo>
                    <a:cubicBezTo>
                      <a:pt x="54001" y="27760"/>
                      <a:pt x="53998" y="27761"/>
                      <a:pt x="53995" y="27761"/>
                    </a:cubicBezTo>
                    <a:cubicBezTo>
                      <a:pt x="53975" y="27760"/>
                      <a:pt x="53956" y="27760"/>
                      <a:pt x="53936" y="27760"/>
                    </a:cubicBezTo>
                    <a:cubicBezTo>
                      <a:pt x="52067" y="27760"/>
                      <a:pt x="50308" y="28599"/>
                      <a:pt x="49058" y="29902"/>
                    </a:cubicBezTo>
                    <a:cubicBezTo>
                      <a:pt x="49138" y="28307"/>
                      <a:pt x="48565" y="26811"/>
                      <a:pt x="47561" y="25628"/>
                    </a:cubicBezTo>
                    <a:lnTo>
                      <a:pt x="47570" y="25628"/>
                    </a:lnTo>
                    <a:cubicBezTo>
                      <a:pt x="47996" y="25549"/>
                      <a:pt x="48424" y="25510"/>
                      <a:pt x="48849" y="25510"/>
                    </a:cubicBezTo>
                    <a:close/>
                    <a:moveTo>
                      <a:pt x="59145" y="25510"/>
                    </a:moveTo>
                    <a:cubicBezTo>
                      <a:pt x="59569" y="25510"/>
                      <a:pt x="59996" y="25549"/>
                      <a:pt x="60420" y="25628"/>
                    </a:cubicBezTo>
                    <a:cubicBezTo>
                      <a:pt x="59434" y="26811"/>
                      <a:pt x="58852" y="28307"/>
                      <a:pt x="58932" y="29902"/>
                    </a:cubicBezTo>
                    <a:cubicBezTo>
                      <a:pt x="57691" y="28599"/>
                      <a:pt x="55923" y="27760"/>
                      <a:pt x="54054" y="27760"/>
                    </a:cubicBezTo>
                    <a:cubicBezTo>
                      <a:pt x="54037" y="27760"/>
                      <a:pt x="54021" y="27760"/>
                      <a:pt x="54004" y="27760"/>
                    </a:cubicBezTo>
                    <a:lnTo>
                      <a:pt x="54004" y="27760"/>
                    </a:lnTo>
                    <a:cubicBezTo>
                      <a:pt x="55341" y="26313"/>
                      <a:pt x="57215" y="25510"/>
                      <a:pt x="59145" y="25510"/>
                    </a:cubicBezTo>
                    <a:close/>
                    <a:moveTo>
                      <a:pt x="25317" y="25617"/>
                    </a:moveTo>
                    <a:cubicBezTo>
                      <a:pt x="27250" y="25617"/>
                      <a:pt x="29122" y="26414"/>
                      <a:pt x="30465" y="27859"/>
                    </a:cubicBezTo>
                    <a:cubicBezTo>
                      <a:pt x="30445" y="27859"/>
                      <a:pt x="30425" y="27859"/>
                      <a:pt x="30406" y="27859"/>
                    </a:cubicBezTo>
                    <a:cubicBezTo>
                      <a:pt x="28537" y="27859"/>
                      <a:pt x="26769" y="28697"/>
                      <a:pt x="25528" y="30001"/>
                    </a:cubicBezTo>
                    <a:cubicBezTo>
                      <a:pt x="25608" y="28415"/>
                      <a:pt x="25026" y="26909"/>
                      <a:pt x="24031" y="25735"/>
                    </a:cubicBezTo>
                    <a:cubicBezTo>
                      <a:pt x="24460" y="25656"/>
                      <a:pt x="24890" y="25617"/>
                      <a:pt x="25317" y="25617"/>
                    </a:cubicBezTo>
                    <a:close/>
                    <a:moveTo>
                      <a:pt x="106136" y="30079"/>
                    </a:moveTo>
                    <a:cubicBezTo>
                      <a:pt x="106135" y="30079"/>
                      <a:pt x="106135" y="30080"/>
                      <a:pt x="106134" y="30080"/>
                    </a:cubicBezTo>
                    <a:lnTo>
                      <a:pt x="106134" y="30080"/>
                    </a:lnTo>
                    <a:lnTo>
                      <a:pt x="106136" y="30081"/>
                    </a:lnTo>
                    <a:cubicBezTo>
                      <a:pt x="106136" y="30081"/>
                      <a:pt x="106136" y="30080"/>
                      <a:pt x="106136" y="30079"/>
                    </a:cubicBezTo>
                    <a:close/>
                    <a:moveTo>
                      <a:pt x="70806" y="20919"/>
                    </a:moveTo>
                    <a:cubicBezTo>
                      <a:pt x="71297" y="20919"/>
                      <a:pt x="71792" y="20971"/>
                      <a:pt x="72283" y="21076"/>
                    </a:cubicBezTo>
                    <a:cubicBezTo>
                      <a:pt x="71289" y="22322"/>
                      <a:pt x="70742" y="23908"/>
                      <a:pt x="70939" y="25574"/>
                    </a:cubicBezTo>
                    <a:cubicBezTo>
                      <a:pt x="71446" y="25463"/>
                      <a:pt x="71957" y="25408"/>
                      <a:pt x="72464" y="25408"/>
                    </a:cubicBezTo>
                    <a:cubicBezTo>
                      <a:pt x="74404" y="25408"/>
                      <a:pt x="76283" y="26206"/>
                      <a:pt x="77633" y="27662"/>
                    </a:cubicBezTo>
                    <a:cubicBezTo>
                      <a:pt x="78968" y="26216"/>
                      <a:pt x="80838" y="25420"/>
                      <a:pt x="82771" y="25420"/>
                    </a:cubicBezTo>
                    <a:cubicBezTo>
                      <a:pt x="83199" y="25420"/>
                      <a:pt x="83629" y="25459"/>
                      <a:pt x="84057" y="25538"/>
                    </a:cubicBezTo>
                    <a:cubicBezTo>
                      <a:pt x="83063" y="26721"/>
                      <a:pt x="82480" y="28218"/>
                      <a:pt x="82570" y="29813"/>
                    </a:cubicBezTo>
                    <a:cubicBezTo>
                      <a:pt x="81320" y="28509"/>
                      <a:pt x="79561" y="27671"/>
                      <a:pt x="77692" y="27671"/>
                    </a:cubicBezTo>
                    <a:cubicBezTo>
                      <a:pt x="77672" y="27671"/>
                      <a:pt x="77653" y="27671"/>
                      <a:pt x="77633" y="27671"/>
                    </a:cubicBezTo>
                    <a:cubicBezTo>
                      <a:pt x="77615" y="27671"/>
                      <a:pt x="77597" y="27671"/>
                      <a:pt x="77578" y="27671"/>
                    </a:cubicBezTo>
                    <a:cubicBezTo>
                      <a:pt x="75520" y="27671"/>
                      <a:pt x="73598" y="28679"/>
                      <a:pt x="72346" y="30207"/>
                    </a:cubicBezTo>
                    <a:cubicBezTo>
                      <a:pt x="72748" y="26485"/>
                      <a:pt x="69425" y="23164"/>
                      <a:pt x="65706" y="23164"/>
                    </a:cubicBezTo>
                    <a:cubicBezTo>
                      <a:pt x="65691" y="23164"/>
                      <a:pt x="65677" y="23164"/>
                      <a:pt x="65662" y="23164"/>
                    </a:cubicBezTo>
                    <a:cubicBezTo>
                      <a:pt x="67004" y="21714"/>
                      <a:pt x="68876" y="20919"/>
                      <a:pt x="70806" y="20919"/>
                    </a:cubicBezTo>
                    <a:close/>
                    <a:moveTo>
                      <a:pt x="35617" y="25606"/>
                    </a:moveTo>
                    <a:cubicBezTo>
                      <a:pt x="36076" y="25606"/>
                      <a:pt x="36538" y="25652"/>
                      <a:pt x="36997" y="25744"/>
                    </a:cubicBezTo>
                    <a:cubicBezTo>
                      <a:pt x="35993" y="26999"/>
                      <a:pt x="35447" y="28594"/>
                      <a:pt x="35644" y="30269"/>
                    </a:cubicBezTo>
                    <a:cubicBezTo>
                      <a:pt x="34392" y="28813"/>
                      <a:pt x="32516" y="27859"/>
                      <a:pt x="30520" y="27859"/>
                    </a:cubicBezTo>
                    <a:cubicBezTo>
                      <a:pt x="30502" y="27859"/>
                      <a:pt x="30483" y="27859"/>
                      <a:pt x="30465" y="27859"/>
                    </a:cubicBezTo>
                    <a:cubicBezTo>
                      <a:pt x="31804" y="26411"/>
                      <a:pt x="33682" y="25606"/>
                      <a:pt x="35617" y="25606"/>
                    </a:cubicBezTo>
                    <a:close/>
                    <a:moveTo>
                      <a:pt x="112816" y="23451"/>
                    </a:moveTo>
                    <a:cubicBezTo>
                      <a:pt x="115993" y="23451"/>
                      <a:pt x="119169" y="25529"/>
                      <a:pt x="119209" y="29687"/>
                    </a:cubicBezTo>
                    <a:cubicBezTo>
                      <a:pt x="118736" y="29585"/>
                      <a:pt x="118259" y="29535"/>
                      <a:pt x="117784" y="29535"/>
                    </a:cubicBezTo>
                    <a:cubicBezTo>
                      <a:pt x="115923" y="29535"/>
                      <a:pt x="114113" y="30302"/>
                      <a:pt x="112821" y="31694"/>
                    </a:cubicBezTo>
                    <a:cubicBezTo>
                      <a:pt x="111539" y="30314"/>
                      <a:pt x="109747" y="29535"/>
                      <a:pt x="107865" y="29535"/>
                    </a:cubicBezTo>
                    <a:cubicBezTo>
                      <a:pt x="107382" y="29535"/>
                      <a:pt x="106898" y="29588"/>
                      <a:pt x="106423" y="29687"/>
                    </a:cubicBezTo>
                    <a:cubicBezTo>
                      <a:pt x="106463" y="25529"/>
                      <a:pt x="109640" y="23451"/>
                      <a:pt x="112816" y="23451"/>
                    </a:cubicBezTo>
                    <a:close/>
                    <a:moveTo>
                      <a:pt x="136139" y="23455"/>
                    </a:moveTo>
                    <a:cubicBezTo>
                      <a:pt x="139311" y="23455"/>
                      <a:pt x="142484" y="25532"/>
                      <a:pt x="142525" y="29687"/>
                    </a:cubicBezTo>
                    <a:lnTo>
                      <a:pt x="142534" y="29696"/>
                    </a:lnTo>
                    <a:cubicBezTo>
                      <a:pt x="142055" y="29591"/>
                      <a:pt x="141572" y="29540"/>
                      <a:pt x="141093" y="29540"/>
                    </a:cubicBezTo>
                    <a:cubicBezTo>
                      <a:pt x="139240" y="29540"/>
                      <a:pt x="137441" y="30306"/>
                      <a:pt x="136145" y="31694"/>
                    </a:cubicBezTo>
                    <a:cubicBezTo>
                      <a:pt x="134872" y="30323"/>
                      <a:pt x="133071" y="29535"/>
                      <a:pt x="131199" y="29535"/>
                    </a:cubicBezTo>
                    <a:cubicBezTo>
                      <a:pt x="130715" y="29535"/>
                      <a:pt x="130231" y="29588"/>
                      <a:pt x="129756" y="29696"/>
                    </a:cubicBezTo>
                    <a:cubicBezTo>
                      <a:pt x="129787" y="25536"/>
                      <a:pt x="132963" y="23455"/>
                      <a:pt x="136139" y="23455"/>
                    </a:cubicBezTo>
                    <a:close/>
                    <a:moveTo>
                      <a:pt x="89290" y="23558"/>
                    </a:moveTo>
                    <a:cubicBezTo>
                      <a:pt x="92466" y="23558"/>
                      <a:pt x="95642" y="25636"/>
                      <a:pt x="95679" y="29793"/>
                    </a:cubicBezTo>
                    <a:lnTo>
                      <a:pt x="95679" y="29793"/>
                    </a:lnTo>
                    <a:cubicBezTo>
                      <a:pt x="95207" y="29692"/>
                      <a:pt x="94732" y="29643"/>
                      <a:pt x="94260" y="29643"/>
                    </a:cubicBezTo>
                    <a:cubicBezTo>
                      <a:pt x="92399" y="29643"/>
                      <a:pt x="90599" y="30409"/>
                      <a:pt x="89299" y="31802"/>
                    </a:cubicBezTo>
                    <a:cubicBezTo>
                      <a:pt x="88018" y="30422"/>
                      <a:pt x="86226" y="29642"/>
                      <a:pt x="84344" y="29642"/>
                    </a:cubicBezTo>
                    <a:cubicBezTo>
                      <a:pt x="83860" y="29642"/>
                      <a:pt x="83376" y="29696"/>
                      <a:pt x="82902" y="29795"/>
                    </a:cubicBezTo>
                    <a:cubicBezTo>
                      <a:pt x="82937" y="25637"/>
                      <a:pt x="86114" y="23558"/>
                      <a:pt x="89290" y="23558"/>
                    </a:cubicBezTo>
                    <a:close/>
                    <a:moveTo>
                      <a:pt x="65666" y="23648"/>
                    </a:moveTo>
                    <a:cubicBezTo>
                      <a:pt x="68843" y="23648"/>
                      <a:pt x="72019" y="25727"/>
                      <a:pt x="72059" y="29884"/>
                    </a:cubicBezTo>
                    <a:cubicBezTo>
                      <a:pt x="71580" y="29779"/>
                      <a:pt x="71096" y="29728"/>
                      <a:pt x="70615" y="29728"/>
                    </a:cubicBezTo>
                    <a:cubicBezTo>
                      <a:pt x="68761" y="29728"/>
                      <a:pt x="66961" y="30492"/>
                      <a:pt x="65666" y="31886"/>
                    </a:cubicBezTo>
                    <a:lnTo>
                      <a:pt x="65666" y="31886"/>
                    </a:lnTo>
                    <a:cubicBezTo>
                      <a:pt x="64392" y="30517"/>
                      <a:pt x="62615" y="29732"/>
                      <a:pt x="60747" y="29732"/>
                    </a:cubicBezTo>
                    <a:cubicBezTo>
                      <a:pt x="60737" y="29732"/>
                      <a:pt x="60726" y="29732"/>
                      <a:pt x="60715" y="29732"/>
                    </a:cubicBezTo>
                    <a:cubicBezTo>
                      <a:pt x="60231" y="29732"/>
                      <a:pt x="59748" y="29777"/>
                      <a:pt x="59273" y="29884"/>
                    </a:cubicBezTo>
                    <a:cubicBezTo>
                      <a:pt x="59313" y="25727"/>
                      <a:pt x="62490" y="23648"/>
                      <a:pt x="65666" y="23648"/>
                    </a:cubicBezTo>
                    <a:close/>
                    <a:moveTo>
                      <a:pt x="42333" y="23656"/>
                    </a:moveTo>
                    <a:cubicBezTo>
                      <a:pt x="45505" y="23656"/>
                      <a:pt x="48680" y="25731"/>
                      <a:pt x="48726" y="29882"/>
                    </a:cubicBezTo>
                    <a:lnTo>
                      <a:pt x="48726" y="29882"/>
                    </a:lnTo>
                    <a:cubicBezTo>
                      <a:pt x="48256" y="29782"/>
                      <a:pt x="47782" y="29732"/>
                      <a:pt x="47311" y="29732"/>
                    </a:cubicBezTo>
                    <a:cubicBezTo>
                      <a:pt x="45452" y="29732"/>
                      <a:pt x="43648" y="30499"/>
                      <a:pt x="42355" y="31891"/>
                    </a:cubicBezTo>
                    <a:cubicBezTo>
                      <a:pt x="41074" y="30511"/>
                      <a:pt x="39282" y="29732"/>
                      <a:pt x="37400" y="29732"/>
                    </a:cubicBezTo>
                    <a:cubicBezTo>
                      <a:pt x="36916" y="29732"/>
                      <a:pt x="36432" y="29777"/>
                      <a:pt x="35958" y="29884"/>
                    </a:cubicBezTo>
                    <a:cubicBezTo>
                      <a:pt x="35989" y="25732"/>
                      <a:pt x="39159" y="23656"/>
                      <a:pt x="42333" y="23656"/>
                    </a:cubicBezTo>
                    <a:close/>
                    <a:moveTo>
                      <a:pt x="18806" y="23760"/>
                    </a:moveTo>
                    <a:cubicBezTo>
                      <a:pt x="21979" y="23760"/>
                      <a:pt x="25151" y="25836"/>
                      <a:pt x="25196" y="29992"/>
                    </a:cubicBezTo>
                    <a:lnTo>
                      <a:pt x="25196" y="29992"/>
                    </a:lnTo>
                    <a:cubicBezTo>
                      <a:pt x="24718" y="29887"/>
                      <a:pt x="24235" y="29836"/>
                      <a:pt x="23756" y="29836"/>
                    </a:cubicBezTo>
                    <a:cubicBezTo>
                      <a:pt x="21903" y="29836"/>
                      <a:pt x="20103" y="30603"/>
                      <a:pt x="18807" y="31999"/>
                    </a:cubicBezTo>
                    <a:cubicBezTo>
                      <a:pt x="17526" y="30619"/>
                      <a:pt x="15734" y="29839"/>
                      <a:pt x="13852" y="29839"/>
                    </a:cubicBezTo>
                    <a:cubicBezTo>
                      <a:pt x="13368" y="29839"/>
                      <a:pt x="12884" y="29893"/>
                      <a:pt x="12409" y="29992"/>
                    </a:cubicBezTo>
                    <a:cubicBezTo>
                      <a:pt x="12454" y="25839"/>
                      <a:pt x="15631" y="23760"/>
                      <a:pt x="18806" y="23760"/>
                    </a:cubicBezTo>
                    <a:close/>
                    <a:moveTo>
                      <a:pt x="117960" y="29918"/>
                    </a:moveTo>
                    <a:cubicBezTo>
                      <a:pt x="118387" y="29918"/>
                      <a:pt x="118817" y="29957"/>
                      <a:pt x="119245" y="30037"/>
                    </a:cubicBezTo>
                    <a:cubicBezTo>
                      <a:pt x="118251" y="31210"/>
                      <a:pt x="117668" y="32716"/>
                      <a:pt x="117758" y="34302"/>
                    </a:cubicBezTo>
                    <a:cubicBezTo>
                      <a:pt x="116514" y="33005"/>
                      <a:pt x="114758" y="32168"/>
                      <a:pt x="112908" y="32168"/>
                    </a:cubicBezTo>
                    <a:cubicBezTo>
                      <a:pt x="112879" y="32168"/>
                      <a:pt x="112850" y="32169"/>
                      <a:pt x="112821" y="32169"/>
                    </a:cubicBezTo>
                    <a:cubicBezTo>
                      <a:pt x="114156" y="30716"/>
                      <a:pt x="116027" y="29918"/>
                      <a:pt x="117960" y="29918"/>
                    </a:cubicBezTo>
                    <a:close/>
                    <a:moveTo>
                      <a:pt x="84139" y="30021"/>
                    </a:moveTo>
                    <a:cubicBezTo>
                      <a:pt x="86073" y="30021"/>
                      <a:pt x="87951" y="30818"/>
                      <a:pt x="89290" y="32268"/>
                    </a:cubicBezTo>
                    <a:lnTo>
                      <a:pt x="89290" y="32268"/>
                    </a:lnTo>
                    <a:cubicBezTo>
                      <a:pt x="89274" y="32267"/>
                      <a:pt x="89257" y="32267"/>
                      <a:pt x="89240" y="32267"/>
                    </a:cubicBezTo>
                    <a:cubicBezTo>
                      <a:pt x="87371" y="32267"/>
                      <a:pt x="85603" y="33106"/>
                      <a:pt x="84362" y="34409"/>
                    </a:cubicBezTo>
                    <a:cubicBezTo>
                      <a:pt x="84443" y="32814"/>
                      <a:pt x="83860" y="31318"/>
                      <a:pt x="82875" y="30135"/>
                    </a:cubicBezTo>
                    <a:cubicBezTo>
                      <a:pt x="83295" y="30058"/>
                      <a:pt x="83719" y="30021"/>
                      <a:pt x="84139" y="30021"/>
                    </a:cubicBezTo>
                    <a:close/>
                    <a:moveTo>
                      <a:pt x="94446" y="30017"/>
                    </a:moveTo>
                    <a:cubicBezTo>
                      <a:pt x="94870" y="30017"/>
                      <a:pt x="95298" y="30056"/>
                      <a:pt x="95724" y="30135"/>
                    </a:cubicBezTo>
                    <a:cubicBezTo>
                      <a:pt x="94729" y="31318"/>
                      <a:pt x="94147" y="32814"/>
                      <a:pt x="94237" y="34409"/>
                    </a:cubicBezTo>
                    <a:cubicBezTo>
                      <a:pt x="92986" y="33106"/>
                      <a:pt x="91227" y="32267"/>
                      <a:pt x="89359" y="32267"/>
                    </a:cubicBezTo>
                    <a:cubicBezTo>
                      <a:pt x="89339" y="32267"/>
                      <a:pt x="89319" y="32267"/>
                      <a:pt x="89299" y="32268"/>
                    </a:cubicBezTo>
                    <a:cubicBezTo>
                      <a:pt x="90637" y="30820"/>
                      <a:pt x="92510" y="30017"/>
                      <a:pt x="94446" y="30017"/>
                    </a:cubicBezTo>
                    <a:close/>
                    <a:moveTo>
                      <a:pt x="47502" y="30107"/>
                    </a:moveTo>
                    <a:cubicBezTo>
                      <a:pt x="47926" y="30107"/>
                      <a:pt x="48354" y="30146"/>
                      <a:pt x="48780" y="30225"/>
                    </a:cubicBezTo>
                    <a:cubicBezTo>
                      <a:pt x="47785" y="31407"/>
                      <a:pt x="47203" y="32913"/>
                      <a:pt x="47284" y="34499"/>
                    </a:cubicBezTo>
                    <a:cubicBezTo>
                      <a:pt x="46042" y="33196"/>
                      <a:pt x="44275" y="32366"/>
                      <a:pt x="42406" y="32366"/>
                    </a:cubicBezTo>
                    <a:cubicBezTo>
                      <a:pt x="42386" y="32366"/>
                      <a:pt x="42366" y="32366"/>
                      <a:pt x="42346" y="32366"/>
                    </a:cubicBezTo>
                    <a:cubicBezTo>
                      <a:pt x="42343" y="32366"/>
                      <a:pt x="42341" y="32366"/>
                      <a:pt x="42338" y="32366"/>
                    </a:cubicBezTo>
                    <a:lnTo>
                      <a:pt x="42338" y="32366"/>
                    </a:lnTo>
                    <a:lnTo>
                      <a:pt x="42355" y="32357"/>
                    </a:lnTo>
                    <a:cubicBezTo>
                      <a:pt x="43693" y="30910"/>
                      <a:pt x="45566" y="30107"/>
                      <a:pt x="47502" y="30107"/>
                    </a:cubicBezTo>
                    <a:close/>
                    <a:moveTo>
                      <a:pt x="106100" y="25400"/>
                    </a:moveTo>
                    <a:cubicBezTo>
                      <a:pt x="106559" y="25400"/>
                      <a:pt x="107021" y="25446"/>
                      <a:pt x="107480" y="25538"/>
                    </a:cubicBezTo>
                    <a:cubicBezTo>
                      <a:pt x="106477" y="26801"/>
                      <a:pt x="105930" y="28404"/>
                      <a:pt x="106136" y="30079"/>
                    </a:cubicBezTo>
                    <a:lnTo>
                      <a:pt x="106136" y="30079"/>
                    </a:lnTo>
                    <a:cubicBezTo>
                      <a:pt x="106645" y="29966"/>
                      <a:pt x="107158" y="29911"/>
                      <a:pt x="107667" y="29911"/>
                    </a:cubicBezTo>
                    <a:cubicBezTo>
                      <a:pt x="109601" y="29911"/>
                      <a:pt x="111474" y="30709"/>
                      <a:pt x="112821" y="32169"/>
                    </a:cubicBezTo>
                    <a:cubicBezTo>
                      <a:pt x="112793" y="32169"/>
                      <a:pt x="112765" y="32169"/>
                      <a:pt x="112738" y="32169"/>
                    </a:cubicBezTo>
                    <a:cubicBezTo>
                      <a:pt x="110761" y="32169"/>
                      <a:pt x="108905" y="33112"/>
                      <a:pt x="107659" y="34553"/>
                    </a:cubicBezTo>
                    <a:cubicBezTo>
                      <a:pt x="107785" y="32886"/>
                      <a:pt x="107175" y="31300"/>
                      <a:pt x="106127" y="30081"/>
                    </a:cubicBezTo>
                    <a:cubicBezTo>
                      <a:pt x="106130" y="30081"/>
                      <a:pt x="106132" y="30080"/>
                      <a:pt x="106134" y="30080"/>
                    </a:cubicBezTo>
                    <a:lnTo>
                      <a:pt x="106134" y="30080"/>
                    </a:lnTo>
                    <a:lnTo>
                      <a:pt x="106127" y="30072"/>
                    </a:lnTo>
                    <a:cubicBezTo>
                      <a:pt x="104875" y="28616"/>
                      <a:pt x="102990" y="27662"/>
                      <a:pt x="100995" y="27662"/>
                    </a:cubicBezTo>
                    <a:cubicBezTo>
                      <a:pt x="100976" y="27662"/>
                      <a:pt x="100958" y="27662"/>
                      <a:pt x="100939" y="27662"/>
                    </a:cubicBezTo>
                    <a:cubicBezTo>
                      <a:pt x="100919" y="27662"/>
                      <a:pt x="100900" y="27662"/>
                      <a:pt x="100880" y="27662"/>
                    </a:cubicBezTo>
                    <a:cubicBezTo>
                      <a:pt x="99020" y="27662"/>
                      <a:pt x="97252" y="28500"/>
                      <a:pt x="96011" y="29804"/>
                    </a:cubicBezTo>
                    <a:cubicBezTo>
                      <a:pt x="96091" y="28209"/>
                      <a:pt x="95509" y="26712"/>
                      <a:pt x="94514" y="25529"/>
                    </a:cubicBezTo>
                    <a:cubicBezTo>
                      <a:pt x="94943" y="25450"/>
                      <a:pt x="95373" y="25411"/>
                      <a:pt x="95801" y="25411"/>
                    </a:cubicBezTo>
                    <a:cubicBezTo>
                      <a:pt x="97734" y="25411"/>
                      <a:pt x="99605" y="26207"/>
                      <a:pt x="100948" y="27653"/>
                    </a:cubicBezTo>
                    <a:cubicBezTo>
                      <a:pt x="102288" y="26205"/>
                      <a:pt x="104166" y="25400"/>
                      <a:pt x="106100" y="25400"/>
                    </a:cubicBezTo>
                    <a:close/>
                    <a:moveTo>
                      <a:pt x="13662" y="30223"/>
                    </a:moveTo>
                    <a:cubicBezTo>
                      <a:pt x="15598" y="30223"/>
                      <a:pt x="17464" y="31021"/>
                      <a:pt x="18807" y="32474"/>
                    </a:cubicBezTo>
                    <a:cubicBezTo>
                      <a:pt x="18787" y="32474"/>
                      <a:pt x="18768" y="32473"/>
                      <a:pt x="18748" y="32473"/>
                    </a:cubicBezTo>
                    <a:cubicBezTo>
                      <a:pt x="16879" y="32473"/>
                      <a:pt x="15111" y="33312"/>
                      <a:pt x="13870" y="34615"/>
                    </a:cubicBezTo>
                    <a:cubicBezTo>
                      <a:pt x="13951" y="33020"/>
                      <a:pt x="13368" y="31515"/>
                      <a:pt x="12374" y="30341"/>
                    </a:cubicBezTo>
                    <a:cubicBezTo>
                      <a:pt x="12803" y="30262"/>
                      <a:pt x="13234" y="30223"/>
                      <a:pt x="13662" y="30223"/>
                    </a:cubicBezTo>
                    <a:close/>
                    <a:moveTo>
                      <a:pt x="23936" y="30219"/>
                    </a:moveTo>
                    <a:cubicBezTo>
                      <a:pt x="24366" y="30219"/>
                      <a:pt x="24800" y="30259"/>
                      <a:pt x="25232" y="30341"/>
                    </a:cubicBezTo>
                    <a:cubicBezTo>
                      <a:pt x="24237" y="31515"/>
                      <a:pt x="23655" y="33020"/>
                      <a:pt x="23744" y="34615"/>
                    </a:cubicBezTo>
                    <a:cubicBezTo>
                      <a:pt x="22494" y="33303"/>
                      <a:pt x="20727" y="32473"/>
                      <a:pt x="18867" y="32473"/>
                    </a:cubicBezTo>
                    <a:cubicBezTo>
                      <a:pt x="18847" y="32473"/>
                      <a:pt x="18827" y="32474"/>
                      <a:pt x="18807" y="32474"/>
                    </a:cubicBezTo>
                    <a:lnTo>
                      <a:pt x="18807" y="32465"/>
                    </a:lnTo>
                    <a:cubicBezTo>
                      <a:pt x="20140" y="31022"/>
                      <a:pt x="22007" y="30219"/>
                      <a:pt x="23936" y="30219"/>
                    </a:cubicBezTo>
                    <a:close/>
                    <a:moveTo>
                      <a:pt x="37182" y="30113"/>
                    </a:moveTo>
                    <a:cubicBezTo>
                      <a:pt x="39117" y="30113"/>
                      <a:pt x="40995" y="30910"/>
                      <a:pt x="42337" y="32366"/>
                    </a:cubicBezTo>
                    <a:lnTo>
                      <a:pt x="42337" y="32366"/>
                    </a:lnTo>
                    <a:cubicBezTo>
                      <a:pt x="42313" y="32366"/>
                      <a:pt x="42288" y="32366"/>
                      <a:pt x="42264" y="32366"/>
                    </a:cubicBezTo>
                    <a:cubicBezTo>
                      <a:pt x="40296" y="32366"/>
                      <a:pt x="38431" y="33309"/>
                      <a:pt x="37185" y="34750"/>
                    </a:cubicBezTo>
                    <a:cubicBezTo>
                      <a:pt x="37320" y="33083"/>
                      <a:pt x="36710" y="31506"/>
                      <a:pt x="35662" y="30278"/>
                    </a:cubicBezTo>
                    <a:cubicBezTo>
                      <a:pt x="36167" y="30167"/>
                      <a:pt x="36676" y="30113"/>
                      <a:pt x="37182" y="30113"/>
                    </a:cubicBezTo>
                    <a:close/>
                    <a:moveTo>
                      <a:pt x="124479" y="28060"/>
                    </a:moveTo>
                    <a:cubicBezTo>
                      <a:pt x="127651" y="28060"/>
                      <a:pt x="130826" y="30136"/>
                      <a:pt x="130867" y="34291"/>
                    </a:cubicBezTo>
                    <a:lnTo>
                      <a:pt x="130867" y="34291"/>
                    </a:lnTo>
                    <a:cubicBezTo>
                      <a:pt x="130397" y="34190"/>
                      <a:pt x="129923" y="34141"/>
                      <a:pt x="129452" y="34141"/>
                    </a:cubicBezTo>
                    <a:cubicBezTo>
                      <a:pt x="127593" y="34141"/>
                      <a:pt x="125787" y="34908"/>
                      <a:pt x="124487" y="36300"/>
                    </a:cubicBezTo>
                    <a:cubicBezTo>
                      <a:pt x="123215" y="34920"/>
                      <a:pt x="121414" y="34140"/>
                      <a:pt x="119541" y="34140"/>
                    </a:cubicBezTo>
                    <a:cubicBezTo>
                      <a:pt x="119057" y="34140"/>
                      <a:pt x="118564" y="34194"/>
                      <a:pt x="118098" y="34293"/>
                    </a:cubicBezTo>
                    <a:cubicBezTo>
                      <a:pt x="118130" y="30138"/>
                      <a:pt x="121303" y="28060"/>
                      <a:pt x="124479" y="28060"/>
                    </a:cubicBezTo>
                    <a:close/>
                    <a:moveTo>
                      <a:pt x="100961" y="28160"/>
                    </a:moveTo>
                    <a:cubicBezTo>
                      <a:pt x="104135" y="28160"/>
                      <a:pt x="107310" y="30239"/>
                      <a:pt x="107355" y="34400"/>
                    </a:cubicBezTo>
                    <a:cubicBezTo>
                      <a:pt x="106875" y="34295"/>
                      <a:pt x="106390" y="34244"/>
                      <a:pt x="105910" y="34244"/>
                    </a:cubicBezTo>
                    <a:cubicBezTo>
                      <a:pt x="104056" y="34244"/>
                      <a:pt x="102256" y="35007"/>
                      <a:pt x="100961" y="36393"/>
                    </a:cubicBezTo>
                    <a:lnTo>
                      <a:pt x="100961" y="36393"/>
                    </a:lnTo>
                    <a:cubicBezTo>
                      <a:pt x="99680" y="35026"/>
                      <a:pt x="97881" y="34239"/>
                      <a:pt x="96011" y="34239"/>
                    </a:cubicBezTo>
                    <a:cubicBezTo>
                      <a:pt x="95527" y="34239"/>
                      <a:pt x="95043" y="34293"/>
                      <a:pt x="94568" y="34400"/>
                    </a:cubicBezTo>
                    <a:cubicBezTo>
                      <a:pt x="94608" y="30241"/>
                      <a:pt x="97784" y="28160"/>
                      <a:pt x="100961" y="28160"/>
                    </a:cubicBezTo>
                    <a:close/>
                    <a:moveTo>
                      <a:pt x="77631" y="28164"/>
                    </a:moveTo>
                    <a:cubicBezTo>
                      <a:pt x="80804" y="28164"/>
                      <a:pt x="83979" y="30241"/>
                      <a:pt x="84022" y="34396"/>
                    </a:cubicBezTo>
                    <a:lnTo>
                      <a:pt x="84022" y="34396"/>
                    </a:lnTo>
                    <a:cubicBezTo>
                      <a:pt x="83552" y="34297"/>
                      <a:pt x="83079" y="34248"/>
                      <a:pt x="82611" y="34248"/>
                    </a:cubicBezTo>
                    <a:cubicBezTo>
                      <a:pt x="80750" y="34248"/>
                      <a:pt x="78950" y="35013"/>
                      <a:pt x="77651" y="36398"/>
                    </a:cubicBezTo>
                    <a:cubicBezTo>
                      <a:pt x="76369" y="35028"/>
                      <a:pt x="74577" y="34239"/>
                      <a:pt x="72704" y="34239"/>
                    </a:cubicBezTo>
                    <a:cubicBezTo>
                      <a:pt x="72212" y="34248"/>
                      <a:pt x="71728" y="34293"/>
                      <a:pt x="71253" y="34400"/>
                    </a:cubicBezTo>
                    <a:cubicBezTo>
                      <a:pt x="71284" y="30243"/>
                      <a:pt x="74456" y="28164"/>
                      <a:pt x="77631" y="28164"/>
                    </a:cubicBezTo>
                    <a:close/>
                    <a:moveTo>
                      <a:pt x="53994" y="28259"/>
                    </a:moveTo>
                    <a:cubicBezTo>
                      <a:pt x="57168" y="28259"/>
                      <a:pt x="60343" y="30337"/>
                      <a:pt x="60384" y="34497"/>
                    </a:cubicBezTo>
                    <a:lnTo>
                      <a:pt x="60384" y="34497"/>
                    </a:lnTo>
                    <a:cubicBezTo>
                      <a:pt x="59906" y="34393"/>
                      <a:pt x="59425" y="34343"/>
                      <a:pt x="58949" y="34343"/>
                    </a:cubicBezTo>
                    <a:cubicBezTo>
                      <a:pt x="57093" y="34343"/>
                      <a:pt x="55300" y="35109"/>
                      <a:pt x="54004" y="36497"/>
                    </a:cubicBezTo>
                    <a:cubicBezTo>
                      <a:pt x="52723" y="35126"/>
                      <a:pt x="50931" y="34338"/>
                      <a:pt x="49049" y="34338"/>
                    </a:cubicBezTo>
                    <a:cubicBezTo>
                      <a:pt x="48565" y="34338"/>
                      <a:pt x="48081" y="34391"/>
                      <a:pt x="47606" y="34499"/>
                    </a:cubicBezTo>
                    <a:cubicBezTo>
                      <a:pt x="47642" y="30340"/>
                      <a:pt x="50818" y="28259"/>
                      <a:pt x="53994" y="28259"/>
                    </a:cubicBezTo>
                    <a:close/>
                    <a:moveTo>
                      <a:pt x="7145" y="28361"/>
                    </a:moveTo>
                    <a:cubicBezTo>
                      <a:pt x="10322" y="28361"/>
                      <a:pt x="13498" y="30440"/>
                      <a:pt x="13538" y="34597"/>
                    </a:cubicBezTo>
                    <a:cubicBezTo>
                      <a:pt x="13065" y="34495"/>
                      <a:pt x="12588" y="34446"/>
                      <a:pt x="12114" y="34446"/>
                    </a:cubicBezTo>
                    <a:cubicBezTo>
                      <a:pt x="10255" y="34446"/>
                      <a:pt x="8451" y="35212"/>
                      <a:pt x="7159" y="36605"/>
                    </a:cubicBezTo>
                    <a:cubicBezTo>
                      <a:pt x="5877" y="35225"/>
                      <a:pt x="4076" y="34445"/>
                      <a:pt x="2194" y="34445"/>
                    </a:cubicBezTo>
                    <a:cubicBezTo>
                      <a:pt x="1711" y="34445"/>
                      <a:pt x="1227" y="34490"/>
                      <a:pt x="752" y="34597"/>
                    </a:cubicBezTo>
                    <a:cubicBezTo>
                      <a:pt x="792" y="30440"/>
                      <a:pt x="3969" y="28361"/>
                      <a:pt x="7145" y="28361"/>
                    </a:cubicBezTo>
                    <a:close/>
                    <a:moveTo>
                      <a:pt x="30465" y="28367"/>
                    </a:moveTo>
                    <a:cubicBezTo>
                      <a:pt x="33637" y="28367"/>
                      <a:pt x="36811" y="30444"/>
                      <a:pt x="36854" y="34602"/>
                    </a:cubicBezTo>
                    <a:lnTo>
                      <a:pt x="36854" y="34602"/>
                    </a:lnTo>
                    <a:cubicBezTo>
                      <a:pt x="36379" y="34500"/>
                      <a:pt x="35901" y="34450"/>
                      <a:pt x="35426" y="34450"/>
                    </a:cubicBezTo>
                    <a:cubicBezTo>
                      <a:pt x="33569" y="34450"/>
                      <a:pt x="31771" y="35216"/>
                      <a:pt x="30483" y="36605"/>
                    </a:cubicBezTo>
                    <a:cubicBezTo>
                      <a:pt x="29201" y="35234"/>
                      <a:pt x="27409" y="34445"/>
                      <a:pt x="25528" y="34445"/>
                    </a:cubicBezTo>
                    <a:cubicBezTo>
                      <a:pt x="25044" y="34445"/>
                      <a:pt x="24560" y="34499"/>
                      <a:pt x="24085" y="34606"/>
                    </a:cubicBezTo>
                    <a:cubicBezTo>
                      <a:pt x="24116" y="30448"/>
                      <a:pt x="27290" y="28367"/>
                      <a:pt x="30465" y="28367"/>
                    </a:cubicBezTo>
                    <a:close/>
                    <a:moveTo>
                      <a:pt x="119332" y="34516"/>
                    </a:moveTo>
                    <a:cubicBezTo>
                      <a:pt x="121268" y="34516"/>
                      <a:pt x="123142" y="35318"/>
                      <a:pt x="124487" y="36766"/>
                    </a:cubicBezTo>
                    <a:lnTo>
                      <a:pt x="124487" y="36766"/>
                    </a:lnTo>
                    <a:cubicBezTo>
                      <a:pt x="124484" y="36766"/>
                      <a:pt x="124481" y="36766"/>
                      <a:pt x="124478" y="36766"/>
                    </a:cubicBezTo>
                    <a:cubicBezTo>
                      <a:pt x="124459" y="36766"/>
                      <a:pt x="124439" y="36766"/>
                      <a:pt x="124419" y="36766"/>
                    </a:cubicBezTo>
                    <a:cubicBezTo>
                      <a:pt x="122559" y="36766"/>
                      <a:pt x="120791" y="37604"/>
                      <a:pt x="119550" y="38907"/>
                    </a:cubicBezTo>
                    <a:cubicBezTo>
                      <a:pt x="119631" y="37312"/>
                      <a:pt x="119048" y="35816"/>
                      <a:pt x="118054" y="34633"/>
                    </a:cubicBezTo>
                    <a:cubicBezTo>
                      <a:pt x="118479" y="34554"/>
                      <a:pt x="118907" y="34516"/>
                      <a:pt x="119332" y="34516"/>
                    </a:cubicBezTo>
                    <a:close/>
                    <a:moveTo>
                      <a:pt x="129633" y="34516"/>
                    </a:moveTo>
                    <a:cubicBezTo>
                      <a:pt x="130058" y="34516"/>
                      <a:pt x="130486" y="34554"/>
                      <a:pt x="130912" y="34633"/>
                    </a:cubicBezTo>
                    <a:cubicBezTo>
                      <a:pt x="129908" y="35816"/>
                      <a:pt x="129326" y="37321"/>
                      <a:pt x="129415" y="38907"/>
                    </a:cubicBezTo>
                    <a:cubicBezTo>
                      <a:pt x="128174" y="37604"/>
                      <a:pt x="126406" y="36766"/>
                      <a:pt x="124537" y="36766"/>
                    </a:cubicBezTo>
                    <a:cubicBezTo>
                      <a:pt x="124521" y="36766"/>
                      <a:pt x="124504" y="36766"/>
                      <a:pt x="124487" y="36766"/>
                    </a:cubicBezTo>
                    <a:lnTo>
                      <a:pt x="124487" y="36766"/>
                    </a:lnTo>
                    <a:cubicBezTo>
                      <a:pt x="125825" y="35318"/>
                      <a:pt x="127698" y="34516"/>
                      <a:pt x="129633" y="34516"/>
                    </a:cubicBezTo>
                    <a:close/>
                    <a:moveTo>
                      <a:pt x="60697" y="38943"/>
                    </a:moveTo>
                    <a:cubicBezTo>
                      <a:pt x="60700" y="38943"/>
                      <a:pt x="60703" y="38943"/>
                      <a:pt x="60707" y="38943"/>
                    </a:cubicBezTo>
                    <a:lnTo>
                      <a:pt x="60707" y="38943"/>
                    </a:lnTo>
                    <a:cubicBezTo>
                      <a:pt x="60709" y="38943"/>
                      <a:pt x="60712" y="38943"/>
                      <a:pt x="60715" y="38943"/>
                    </a:cubicBezTo>
                    <a:close/>
                    <a:moveTo>
                      <a:pt x="82776" y="34621"/>
                    </a:moveTo>
                    <a:cubicBezTo>
                      <a:pt x="83205" y="34621"/>
                      <a:pt x="83636" y="34660"/>
                      <a:pt x="84066" y="34741"/>
                    </a:cubicBezTo>
                    <a:cubicBezTo>
                      <a:pt x="83556" y="35341"/>
                      <a:pt x="83152" y="36031"/>
                      <a:pt x="82893" y="36775"/>
                    </a:cubicBezTo>
                    <a:lnTo>
                      <a:pt x="82875" y="36775"/>
                    </a:lnTo>
                    <a:cubicBezTo>
                      <a:pt x="82642" y="37474"/>
                      <a:pt x="82534" y="38208"/>
                      <a:pt x="82579" y="38952"/>
                    </a:cubicBezTo>
                    <a:cubicBezTo>
                      <a:pt x="81333" y="37644"/>
                      <a:pt x="79568" y="36811"/>
                      <a:pt x="77695" y="36811"/>
                    </a:cubicBezTo>
                    <a:cubicBezTo>
                      <a:pt x="79034" y="35399"/>
                      <a:pt x="80873" y="34621"/>
                      <a:pt x="82776" y="34621"/>
                    </a:cubicBezTo>
                    <a:close/>
                    <a:moveTo>
                      <a:pt x="95815" y="34621"/>
                    </a:moveTo>
                    <a:cubicBezTo>
                      <a:pt x="97719" y="34621"/>
                      <a:pt x="99565" y="35399"/>
                      <a:pt x="100903" y="36811"/>
                    </a:cubicBezTo>
                    <a:cubicBezTo>
                      <a:pt x="99030" y="36811"/>
                      <a:pt x="97265" y="37644"/>
                      <a:pt x="96020" y="38952"/>
                    </a:cubicBezTo>
                    <a:cubicBezTo>
                      <a:pt x="96056" y="38208"/>
                      <a:pt x="95948" y="37474"/>
                      <a:pt x="95706" y="36775"/>
                    </a:cubicBezTo>
                    <a:lnTo>
                      <a:pt x="95688" y="36775"/>
                    </a:lnTo>
                    <a:cubicBezTo>
                      <a:pt x="95428" y="36031"/>
                      <a:pt x="95034" y="35341"/>
                      <a:pt x="94523" y="34741"/>
                    </a:cubicBezTo>
                    <a:cubicBezTo>
                      <a:pt x="94953" y="34660"/>
                      <a:pt x="95385" y="34621"/>
                      <a:pt x="95815" y="34621"/>
                    </a:cubicBezTo>
                    <a:close/>
                    <a:moveTo>
                      <a:pt x="48844" y="34725"/>
                    </a:moveTo>
                    <a:cubicBezTo>
                      <a:pt x="50778" y="34725"/>
                      <a:pt x="52655" y="35522"/>
                      <a:pt x="53995" y="36972"/>
                    </a:cubicBezTo>
                    <a:lnTo>
                      <a:pt x="53995" y="36972"/>
                    </a:lnTo>
                    <a:cubicBezTo>
                      <a:pt x="53988" y="36972"/>
                      <a:pt x="53981" y="36972"/>
                      <a:pt x="53974" y="36972"/>
                    </a:cubicBezTo>
                    <a:cubicBezTo>
                      <a:pt x="52094" y="36972"/>
                      <a:pt x="50315" y="37803"/>
                      <a:pt x="49067" y="39113"/>
                    </a:cubicBezTo>
                    <a:cubicBezTo>
                      <a:pt x="49147" y="37527"/>
                      <a:pt x="48565" y="36022"/>
                      <a:pt x="47579" y="34839"/>
                    </a:cubicBezTo>
                    <a:cubicBezTo>
                      <a:pt x="48000" y="34763"/>
                      <a:pt x="48423" y="34725"/>
                      <a:pt x="48844" y="34725"/>
                    </a:cubicBezTo>
                    <a:close/>
                    <a:moveTo>
                      <a:pt x="59150" y="34722"/>
                    </a:moveTo>
                    <a:cubicBezTo>
                      <a:pt x="59575" y="34722"/>
                      <a:pt x="60003" y="34760"/>
                      <a:pt x="60429" y="34839"/>
                    </a:cubicBezTo>
                    <a:cubicBezTo>
                      <a:pt x="59434" y="36022"/>
                      <a:pt x="58852" y="37527"/>
                      <a:pt x="58941" y="39113"/>
                    </a:cubicBezTo>
                    <a:cubicBezTo>
                      <a:pt x="57691" y="37810"/>
                      <a:pt x="55923" y="36972"/>
                      <a:pt x="54063" y="36972"/>
                    </a:cubicBezTo>
                    <a:cubicBezTo>
                      <a:pt x="54043" y="36972"/>
                      <a:pt x="54024" y="36972"/>
                      <a:pt x="54004" y="36972"/>
                    </a:cubicBezTo>
                    <a:cubicBezTo>
                      <a:pt x="55341" y="35524"/>
                      <a:pt x="57215" y="34722"/>
                      <a:pt x="59150" y="34722"/>
                    </a:cubicBezTo>
                    <a:close/>
                    <a:moveTo>
                      <a:pt x="25322" y="34827"/>
                    </a:moveTo>
                    <a:cubicBezTo>
                      <a:pt x="27227" y="34827"/>
                      <a:pt x="29071" y="35605"/>
                      <a:pt x="30402" y="37017"/>
                    </a:cubicBezTo>
                    <a:cubicBezTo>
                      <a:pt x="28538" y="37017"/>
                      <a:pt x="26764" y="37850"/>
                      <a:pt x="25519" y="39149"/>
                    </a:cubicBezTo>
                    <a:cubicBezTo>
                      <a:pt x="25563" y="38415"/>
                      <a:pt x="25456" y="37671"/>
                      <a:pt x="25223" y="36972"/>
                    </a:cubicBezTo>
                    <a:lnTo>
                      <a:pt x="25196" y="36972"/>
                    </a:lnTo>
                    <a:cubicBezTo>
                      <a:pt x="24936" y="36228"/>
                      <a:pt x="24542" y="35547"/>
                      <a:pt x="24031" y="34947"/>
                    </a:cubicBezTo>
                    <a:cubicBezTo>
                      <a:pt x="24461" y="34866"/>
                      <a:pt x="24893" y="34827"/>
                      <a:pt x="25322" y="34827"/>
                    </a:cubicBezTo>
                    <a:close/>
                    <a:moveTo>
                      <a:pt x="12283" y="34827"/>
                    </a:moveTo>
                    <a:cubicBezTo>
                      <a:pt x="12712" y="34827"/>
                      <a:pt x="13144" y="34866"/>
                      <a:pt x="13574" y="34947"/>
                    </a:cubicBezTo>
                    <a:cubicBezTo>
                      <a:pt x="13063" y="35547"/>
                      <a:pt x="12669" y="36228"/>
                      <a:pt x="12400" y="36972"/>
                    </a:cubicBezTo>
                    <a:lnTo>
                      <a:pt x="12382" y="36972"/>
                    </a:lnTo>
                    <a:cubicBezTo>
                      <a:pt x="12141" y="37671"/>
                      <a:pt x="12042" y="38415"/>
                      <a:pt x="12087" y="39149"/>
                    </a:cubicBezTo>
                    <a:lnTo>
                      <a:pt x="12078" y="39158"/>
                    </a:lnTo>
                    <a:cubicBezTo>
                      <a:pt x="10832" y="37850"/>
                      <a:pt x="9067" y="37017"/>
                      <a:pt x="7203" y="37017"/>
                    </a:cubicBezTo>
                    <a:cubicBezTo>
                      <a:pt x="8534" y="35605"/>
                      <a:pt x="10378" y="34827"/>
                      <a:pt x="12283" y="34827"/>
                    </a:cubicBezTo>
                    <a:close/>
                    <a:moveTo>
                      <a:pt x="106092" y="34618"/>
                    </a:moveTo>
                    <a:cubicBezTo>
                      <a:pt x="106556" y="34618"/>
                      <a:pt x="107024" y="34664"/>
                      <a:pt x="107489" y="34759"/>
                    </a:cubicBezTo>
                    <a:cubicBezTo>
                      <a:pt x="106497" y="35993"/>
                      <a:pt x="105950" y="37566"/>
                      <a:pt x="106126" y="39211"/>
                    </a:cubicBezTo>
                    <a:lnTo>
                      <a:pt x="106126" y="39211"/>
                    </a:lnTo>
                    <a:cubicBezTo>
                      <a:pt x="104872" y="37760"/>
                      <a:pt x="102999" y="36811"/>
                      <a:pt x="101011" y="36811"/>
                    </a:cubicBezTo>
                    <a:cubicBezTo>
                      <a:pt x="102344" y="35398"/>
                      <a:pt x="104187" y="34618"/>
                      <a:pt x="106092" y="34618"/>
                    </a:cubicBezTo>
                    <a:close/>
                    <a:moveTo>
                      <a:pt x="70812" y="30100"/>
                    </a:moveTo>
                    <a:cubicBezTo>
                      <a:pt x="71307" y="30100"/>
                      <a:pt x="71806" y="30153"/>
                      <a:pt x="72301" y="30261"/>
                    </a:cubicBezTo>
                    <a:cubicBezTo>
                      <a:pt x="71289" y="31524"/>
                      <a:pt x="70742" y="33119"/>
                      <a:pt x="70939" y="34786"/>
                    </a:cubicBezTo>
                    <a:lnTo>
                      <a:pt x="70957" y="34786"/>
                    </a:lnTo>
                    <a:cubicBezTo>
                      <a:pt x="71464" y="34672"/>
                      <a:pt x="71976" y="34617"/>
                      <a:pt x="72484" y="34617"/>
                    </a:cubicBezTo>
                    <a:cubicBezTo>
                      <a:pt x="74391" y="34617"/>
                      <a:pt x="76244" y="35395"/>
                      <a:pt x="77588" y="36811"/>
                    </a:cubicBezTo>
                    <a:cubicBezTo>
                      <a:pt x="75545" y="36811"/>
                      <a:pt x="73618" y="37823"/>
                      <a:pt x="72364" y="39338"/>
                    </a:cubicBezTo>
                    <a:cubicBezTo>
                      <a:pt x="72712" y="35639"/>
                      <a:pt x="69416" y="32366"/>
                      <a:pt x="65722" y="32366"/>
                    </a:cubicBezTo>
                    <a:cubicBezTo>
                      <a:pt x="65702" y="32366"/>
                      <a:pt x="65682" y="32366"/>
                      <a:pt x="65662" y="32366"/>
                    </a:cubicBezTo>
                    <a:cubicBezTo>
                      <a:pt x="65642" y="32366"/>
                      <a:pt x="65622" y="32366"/>
                      <a:pt x="65602" y="32366"/>
                    </a:cubicBezTo>
                    <a:cubicBezTo>
                      <a:pt x="63733" y="32366"/>
                      <a:pt x="61974" y="33196"/>
                      <a:pt x="60724" y="34499"/>
                    </a:cubicBezTo>
                    <a:cubicBezTo>
                      <a:pt x="60814" y="32913"/>
                      <a:pt x="60231" y="31407"/>
                      <a:pt x="59237" y="30225"/>
                    </a:cubicBezTo>
                    <a:cubicBezTo>
                      <a:pt x="59663" y="30146"/>
                      <a:pt x="60090" y="30107"/>
                      <a:pt x="60515" y="30107"/>
                    </a:cubicBezTo>
                    <a:cubicBezTo>
                      <a:pt x="62451" y="30107"/>
                      <a:pt x="64326" y="30910"/>
                      <a:pt x="65671" y="32357"/>
                    </a:cubicBezTo>
                    <a:cubicBezTo>
                      <a:pt x="67011" y="30902"/>
                      <a:pt x="68881" y="30100"/>
                      <a:pt x="70812" y="30100"/>
                    </a:cubicBezTo>
                    <a:close/>
                    <a:moveTo>
                      <a:pt x="35613" y="34818"/>
                    </a:moveTo>
                    <a:cubicBezTo>
                      <a:pt x="36073" y="34818"/>
                      <a:pt x="36537" y="34863"/>
                      <a:pt x="36997" y="34956"/>
                    </a:cubicBezTo>
                    <a:cubicBezTo>
                      <a:pt x="36011" y="36201"/>
                      <a:pt x="35456" y="37769"/>
                      <a:pt x="35635" y="39418"/>
                    </a:cubicBezTo>
                    <a:cubicBezTo>
                      <a:pt x="34389" y="37958"/>
                      <a:pt x="32508" y="37017"/>
                      <a:pt x="30519" y="37008"/>
                    </a:cubicBezTo>
                    <a:cubicBezTo>
                      <a:pt x="31861" y="35593"/>
                      <a:pt x="33709" y="34818"/>
                      <a:pt x="35613" y="34818"/>
                    </a:cubicBezTo>
                    <a:close/>
                    <a:moveTo>
                      <a:pt x="112816" y="32662"/>
                    </a:moveTo>
                    <a:cubicBezTo>
                      <a:pt x="115993" y="32662"/>
                      <a:pt x="119169" y="34741"/>
                      <a:pt x="119209" y="38898"/>
                    </a:cubicBezTo>
                    <a:cubicBezTo>
                      <a:pt x="118736" y="38797"/>
                      <a:pt x="118259" y="38747"/>
                      <a:pt x="117785" y="38747"/>
                    </a:cubicBezTo>
                    <a:cubicBezTo>
                      <a:pt x="115926" y="38747"/>
                      <a:pt x="114120" y="39513"/>
                      <a:pt x="112821" y="40906"/>
                    </a:cubicBezTo>
                    <a:cubicBezTo>
                      <a:pt x="111539" y="39526"/>
                      <a:pt x="109747" y="38746"/>
                      <a:pt x="107865" y="38746"/>
                    </a:cubicBezTo>
                    <a:cubicBezTo>
                      <a:pt x="107382" y="38746"/>
                      <a:pt x="106898" y="38800"/>
                      <a:pt x="106423" y="38898"/>
                    </a:cubicBezTo>
                    <a:cubicBezTo>
                      <a:pt x="106463" y="34741"/>
                      <a:pt x="109640" y="32662"/>
                      <a:pt x="112816" y="32662"/>
                    </a:cubicBezTo>
                    <a:close/>
                    <a:moveTo>
                      <a:pt x="136134" y="32665"/>
                    </a:moveTo>
                    <a:cubicBezTo>
                      <a:pt x="139310" y="32665"/>
                      <a:pt x="142484" y="34742"/>
                      <a:pt x="142525" y="38898"/>
                    </a:cubicBezTo>
                    <a:cubicBezTo>
                      <a:pt x="142050" y="38797"/>
                      <a:pt x="141571" y="38747"/>
                      <a:pt x="141097" y="38747"/>
                    </a:cubicBezTo>
                    <a:cubicBezTo>
                      <a:pt x="139236" y="38747"/>
                      <a:pt x="137435" y="39513"/>
                      <a:pt x="136136" y="40906"/>
                    </a:cubicBezTo>
                    <a:cubicBezTo>
                      <a:pt x="134854" y="39526"/>
                      <a:pt x="133062" y="38746"/>
                      <a:pt x="131181" y="38746"/>
                    </a:cubicBezTo>
                    <a:cubicBezTo>
                      <a:pt x="130697" y="38746"/>
                      <a:pt x="130213" y="38800"/>
                      <a:pt x="129738" y="38898"/>
                    </a:cubicBezTo>
                    <a:cubicBezTo>
                      <a:pt x="129778" y="34744"/>
                      <a:pt x="132957" y="32665"/>
                      <a:pt x="136134" y="32665"/>
                    </a:cubicBezTo>
                    <a:close/>
                    <a:moveTo>
                      <a:pt x="89291" y="32767"/>
                    </a:moveTo>
                    <a:cubicBezTo>
                      <a:pt x="91871" y="32767"/>
                      <a:pt x="94452" y="34140"/>
                      <a:pt x="95348" y="36891"/>
                    </a:cubicBezTo>
                    <a:lnTo>
                      <a:pt x="95357" y="36882"/>
                    </a:lnTo>
                    <a:lnTo>
                      <a:pt x="95375" y="36882"/>
                    </a:lnTo>
                    <a:cubicBezTo>
                      <a:pt x="95581" y="37545"/>
                      <a:pt x="95688" y="38244"/>
                      <a:pt x="95688" y="38934"/>
                    </a:cubicBezTo>
                    <a:cubicBezTo>
                      <a:pt x="95215" y="38832"/>
                      <a:pt x="94738" y="38783"/>
                      <a:pt x="94264" y="38783"/>
                    </a:cubicBezTo>
                    <a:cubicBezTo>
                      <a:pt x="92405" y="38783"/>
                      <a:pt x="90601" y="39549"/>
                      <a:pt x="89308" y="40941"/>
                    </a:cubicBezTo>
                    <a:cubicBezTo>
                      <a:pt x="88027" y="39562"/>
                      <a:pt x="86235" y="38782"/>
                      <a:pt x="84353" y="38782"/>
                    </a:cubicBezTo>
                    <a:cubicBezTo>
                      <a:pt x="83869" y="38782"/>
                      <a:pt x="83385" y="38836"/>
                      <a:pt x="82910" y="38934"/>
                    </a:cubicBezTo>
                    <a:cubicBezTo>
                      <a:pt x="82910" y="38244"/>
                      <a:pt x="83018" y="37545"/>
                      <a:pt x="83224" y="36882"/>
                    </a:cubicBezTo>
                    <a:lnTo>
                      <a:pt x="83242" y="36882"/>
                    </a:lnTo>
                    <a:cubicBezTo>
                      <a:pt x="84134" y="34140"/>
                      <a:pt x="86712" y="32767"/>
                      <a:pt x="89291" y="32767"/>
                    </a:cubicBezTo>
                    <a:close/>
                    <a:moveTo>
                      <a:pt x="42335" y="32864"/>
                    </a:moveTo>
                    <a:cubicBezTo>
                      <a:pt x="45506" y="32864"/>
                      <a:pt x="48679" y="34938"/>
                      <a:pt x="48726" y="39092"/>
                    </a:cubicBezTo>
                    <a:lnTo>
                      <a:pt x="48726" y="39092"/>
                    </a:lnTo>
                    <a:cubicBezTo>
                      <a:pt x="48257" y="38992"/>
                      <a:pt x="47785" y="38944"/>
                      <a:pt x="47316" y="38944"/>
                    </a:cubicBezTo>
                    <a:cubicBezTo>
                      <a:pt x="45455" y="38944"/>
                      <a:pt x="43655" y="39710"/>
                      <a:pt x="42355" y="41103"/>
                    </a:cubicBezTo>
                    <a:cubicBezTo>
                      <a:pt x="41074" y="39723"/>
                      <a:pt x="39282" y="38943"/>
                      <a:pt x="37400" y="38943"/>
                    </a:cubicBezTo>
                    <a:cubicBezTo>
                      <a:pt x="36916" y="38943"/>
                      <a:pt x="36432" y="38997"/>
                      <a:pt x="35958" y="39096"/>
                    </a:cubicBezTo>
                    <a:cubicBezTo>
                      <a:pt x="35989" y="34942"/>
                      <a:pt x="39161" y="32864"/>
                      <a:pt x="42335" y="32864"/>
                    </a:cubicBezTo>
                    <a:close/>
                    <a:moveTo>
                      <a:pt x="65669" y="32862"/>
                    </a:moveTo>
                    <a:cubicBezTo>
                      <a:pt x="68844" y="32862"/>
                      <a:pt x="72019" y="34939"/>
                      <a:pt x="72059" y="39096"/>
                    </a:cubicBezTo>
                    <a:cubicBezTo>
                      <a:pt x="71584" y="38994"/>
                      <a:pt x="71106" y="38944"/>
                      <a:pt x="70631" y="38944"/>
                    </a:cubicBezTo>
                    <a:cubicBezTo>
                      <a:pt x="68767" y="38944"/>
                      <a:pt x="66963" y="39710"/>
                      <a:pt x="65671" y="41103"/>
                    </a:cubicBezTo>
                    <a:cubicBezTo>
                      <a:pt x="64391" y="39725"/>
                      <a:pt x="62594" y="38946"/>
                      <a:pt x="60707" y="38943"/>
                    </a:cubicBezTo>
                    <a:lnTo>
                      <a:pt x="60707" y="38943"/>
                    </a:lnTo>
                    <a:cubicBezTo>
                      <a:pt x="60226" y="38944"/>
                      <a:pt x="59745" y="38998"/>
                      <a:pt x="59273" y="39096"/>
                    </a:cubicBezTo>
                    <a:cubicBezTo>
                      <a:pt x="59313" y="34941"/>
                      <a:pt x="62491" y="32862"/>
                      <a:pt x="65669" y="32862"/>
                    </a:cubicBezTo>
                    <a:close/>
                    <a:moveTo>
                      <a:pt x="18802" y="32972"/>
                    </a:moveTo>
                    <a:cubicBezTo>
                      <a:pt x="21383" y="32972"/>
                      <a:pt x="23964" y="34343"/>
                      <a:pt x="24864" y="37088"/>
                    </a:cubicBezTo>
                    <a:lnTo>
                      <a:pt x="24882" y="37088"/>
                    </a:lnTo>
                    <a:cubicBezTo>
                      <a:pt x="25088" y="37760"/>
                      <a:pt x="25187" y="38450"/>
                      <a:pt x="25196" y="39149"/>
                    </a:cubicBezTo>
                    <a:cubicBezTo>
                      <a:pt x="24715" y="39044"/>
                      <a:pt x="24231" y="38993"/>
                      <a:pt x="23751" y="38993"/>
                    </a:cubicBezTo>
                    <a:cubicBezTo>
                      <a:pt x="21894" y="38993"/>
                      <a:pt x="20096" y="39759"/>
                      <a:pt x="18807" y="41148"/>
                    </a:cubicBezTo>
                    <a:cubicBezTo>
                      <a:pt x="17526" y="39777"/>
                      <a:pt x="15734" y="38988"/>
                      <a:pt x="13852" y="38988"/>
                    </a:cubicBezTo>
                    <a:cubicBezTo>
                      <a:pt x="13368" y="38988"/>
                      <a:pt x="12884" y="39042"/>
                      <a:pt x="12409" y="39149"/>
                    </a:cubicBezTo>
                    <a:cubicBezTo>
                      <a:pt x="12409" y="38450"/>
                      <a:pt x="12517" y="37751"/>
                      <a:pt x="12723" y="37088"/>
                    </a:cubicBezTo>
                    <a:lnTo>
                      <a:pt x="12741" y="37088"/>
                    </a:lnTo>
                    <a:cubicBezTo>
                      <a:pt x="13637" y="34345"/>
                      <a:pt x="16220" y="32972"/>
                      <a:pt x="18802" y="32972"/>
                    </a:cubicBezTo>
                    <a:close/>
                    <a:moveTo>
                      <a:pt x="130981" y="39121"/>
                    </a:moveTo>
                    <a:cubicBezTo>
                      <a:pt x="132916" y="39121"/>
                      <a:pt x="134790" y="39924"/>
                      <a:pt x="136127" y="41372"/>
                    </a:cubicBezTo>
                    <a:cubicBezTo>
                      <a:pt x="136107" y="41371"/>
                      <a:pt x="136087" y="41371"/>
                      <a:pt x="136067" y="41371"/>
                    </a:cubicBezTo>
                    <a:cubicBezTo>
                      <a:pt x="134199" y="41371"/>
                      <a:pt x="132440" y="42201"/>
                      <a:pt x="131190" y="43504"/>
                    </a:cubicBezTo>
                    <a:cubicBezTo>
                      <a:pt x="131225" y="42787"/>
                      <a:pt x="131136" y="42070"/>
                      <a:pt x="130912" y="41389"/>
                    </a:cubicBezTo>
                    <a:lnTo>
                      <a:pt x="130903" y="41389"/>
                    </a:lnTo>
                    <a:lnTo>
                      <a:pt x="130894" y="41354"/>
                    </a:lnTo>
                    <a:cubicBezTo>
                      <a:pt x="130894" y="41345"/>
                      <a:pt x="130894" y="41336"/>
                      <a:pt x="130885" y="41336"/>
                    </a:cubicBezTo>
                    <a:cubicBezTo>
                      <a:pt x="130625" y="40565"/>
                      <a:pt x="130222" y="39857"/>
                      <a:pt x="129702" y="39239"/>
                    </a:cubicBezTo>
                    <a:cubicBezTo>
                      <a:pt x="130128" y="39160"/>
                      <a:pt x="130556" y="39121"/>
                      <a:pt x="130981" y="39121"/>
                    </a:cubicBezTo>
                    <a:close/>
                    <a:moveTo>
                      <a:pt x="117967" y="39121"/>
                    </a:moveTo>
                    <a:cubicBezTo>
                      <a:pt x="118392" y="39121"/>
                      <a:pt x="118820" y="39160"/>
                      <a:pt x="119245" y="39239"/>
                    </a:cubicBezTo>
                    <a:cubicBezTo>
                      <a:pt x="118717" y="39857"/>
                      <a:pt x="118313" y="40565"/>
                      <a:pt x="118054" y="41336"/>
                    </a:cubicBezTo>
                    <a:cubicBezTo>
                      <a:pt x="118054" y="41336"/>
                      <a:pt x="118054" y="41345"/>
                      <a:pt x="118054" y="41354"/>
                    </a:cubicBezTo>
                    <a:cubicBezTo>
                      <a:pt x="118045" y="41354"/>
                      <a:pt x="118036" y="41380"/>
                      <a:pt x="118036" y="41389"/>
                    </a:cubicBezTo>
                    <a:cubicBezTo>
                      <a:pt x="117812" y="42070"/>
                      <a:pt x="117713" y="42787"/>
                      <a:pt x="117749" y="43513"/>
                    </a:cubicBezTo>
                    <a:cubicBezTo>
                      <a:pt x="116508" y="42210"/>
                      <a:pt x="114740" y="41371"/>
                      <a:pt x="112880" y="41371"/>
                    </a:cubicBezTo>
                    <a:cubicBezTo>
                      <a:pt x="112860" y="41371"/>
                      <a:pt x="112840" y="41371"/>
                      <a:pt x="112821" y="41372"/>
                    </a:cubicBezTo>
                    <a:cubicBezTo>
                      <a:pt x="114158" y="39924"/>
                      <a:pt x="116031" y="39121"/>
                      <a:pt x="117967" y="39121"/>
                    </a:cubicBezTo>
                    <a:close/>
                    <a:moveTo>
                      <a:pt x="94420" y="39162"/>
                    </a:moveTo>
                    <a:cubicBezTo>
                      <a:pt x="94850" y="39162"/>
                      <a:pt x="95283" y="39202"/>
                      <a:pt x="95715" y="39284"/>
                    </a:cubicBezTo>
                    <a:cubicBezTo>
                      <a:pt x="94720" y="40467"/>
                      <a:pt x="94138" y="41963"/>
                      <a:pt x="94228" y="43558"/>
                    </a:cubicBezTo>
                    <a:cubicBezTo>
                      <a:pt x="92986" y="42254"/>
                      <a:pt x="91218" y="41416"/>
                      <a:pt x="89350" y="41416"/>
                    </a:cubicBezTo>
                    <a:cubicBezTo>
                      <a:pt x="89330" y="41416"/>
                      <a:pt x="89310" y="41416"/>
                      <a:pt x="89290" y="41416"/>
                    </a:cubicBezTo>
                    <a:cubicBezTo>
                      <a:pt x="89271" y="41416"/>
                      <a:pt x="89251" y="41416"/>
                      <a:pt x="89231" y="41416"/>
                    </a:cubicBezTo>
                    <a:cubicBezTo>
                      <a:pt x="87363" y="41416"/>
                      <a:pt x="85603" y="42254"/>
                      <a:pt x="84353" y="43558"/>
                    </a:cubicBezTo>
                    <a:cubicBezTo>
                      <a:pt x="84443" y="41963"/>
                      <a:pt x="83860" y="40458"/>
                      <a:pt x="82866" y="39284"/>
                    </a:cubicBezTo>
                    <a:cubicBezTo>
                      <a:pt x="83294" y="39204"/>
                      <a:pt x="83725" y="39165"/>
                      <a:pt x="84152" y="39165"/>
                    </a:cubicBezTo>
                    <a:cubicBezTo>
                      <a:pt x="86085" y="39165"/>
                      <a:pt x="87957" y="39962"/>
                      <a:pt x="89299" y="41407"/>
                    </a:cubicBezTo>
                    <a:cubicBezTo>
                      <a:pt x="90633" y="39964"/>
                      <a:pt x="92493" y="39162"/>
                      <a:pt x="94420" y="39162"/>
                    </a:cubicBezTo>
                    <a:close/>
                    <a:moveTo>
                      <a:pt x="47485" y="39327"/>
                    </a:moveTo>
                    <a:cubicBezTo>
                      <a:pt x="47912" y="39327"/>
                      <a:pt x="48343" y="39366"/>
                      <a:pt x="48771" y="39445"/>
                    </a:cubicBezTo>
                    <a:cubicBezTo>
                      <a:pt x="48242" y="40063"/>
                      <a:pt x="47839" y="40771"/>
                      <a:pt x="47579" y="41533"/>
                    </a:cubicBezTo>
                    <a:cubicBezTo>
                      <a:pt x="47579" y="41542"/>
                      <a:pt x="47579" y="41542"/>
                      <a:pt x="47579" y="41551"/>
                    </a:cubicBezTo>
                    <a:lnTo>
                      <a:pt x="47570" y="41596"/>
                    </a:lnTo>
                    <a:lnTo>
                      <a:pt x="47561" y="41587"/>
                    </a:lnTo>
                    <a:cubicBezTo>
                      <a:pt x="47337" y="42277"/>
                      <a:pt x="47239" y="42993"/>
                      <a:pt x="47275" y="43710"/>
                    </a:cubicBezTo>
                    <a:cubicBezTo>
                      <a:pt x="46027" y="42400"/>
                      <a:pt x="44256" y="41569"/>
                      <a:pt x="42377" y="41569"/>
                    </a:cubicBezTo>
                    <a:cubicBezTo>
                      <a:pt x="42366" y="41569"/>
                      <a:pt x="42356" y="41569"/>
                      <a:pt x="42346" y="41569"/>
                    </a:cubicBezTo>
                    <a:cubicBezTo>
                      <a:pt x="43682" y="40123"/>
                      <a:pt x="45552" y="39327"/>
                      <a:pt x="47485" y="39327"/>
                    </a:cubicBezTo>
                    <a:close/>
                    <a:moveTo>
                      <a:pt x="60514" y="39327"/>
                    </a:moveTo>
                    <a:cubicBezTo>
                      <a:pt x="62447" y="39327"/>
                      <a:pt x="64317" y="40123"/>
                      <a:pt x="65653" y="41569"/>
                    </a:cubicBezTo>
                    <a:cubicBezTo>
                      <a:pt x="65633" y="41568"/>
                      <a:pt x="65613" y="41568"/>
                      <a:pt x="65593" y="41568"/>
                    </a:cubicBezTo>
                    <a:cubicBezTo>
                      <a:pt x="63725" y="41568"/>
                      <a:pt x="61966" y="42407"/>
                      <a:pt x="60715" y="43710"/>
                    </a:cubicBezTo>
                    <a:cubicBezTo>
                      <a:pt x="60751" y="42993"/>
                      <a:pt x="60662" y="42277"/>
                      <a:pt x="60438" y="41587"/>
                    </a:cubicBezTo>
                    <a:cubicBezTo>
                      <a:pt x="60438" y="41578"/>
                      <a:pt x="60429" y="41569"/>
                      <a:pt x="60420" y="41560"/>
                    </a:cubicBezTo>
                    <a:cubicBezTo>
                      <a:pt x="60420" y="41551"/>
                      <a:pt x="60420" y="41542"/>
                      <a:pt x="60411" y="41533"/>
                    </a:cubicBezTo>
                    <a:cubicBezTo>
                      <a:pt x="60151" y="40771"/>
                      <a:pt x="59748" y="40054"/>
                      <a:pt x="59228" y="39445"/>
                    </a:cubicBezTo>
                    <a:cubicBezTo>
                      <a:pt x="59656" y="39366"/>
                      <a:pt x="60087" y="39327"/>
                      <a:pt x="60514" y="39327"/>
                    </a:cubicBezTo>
                    <a:close/>
                    <a:moveTo>
                      <a:pt x="13656" y="39363"/>
                    </a:moveTo>
                    <a:cubicBezTo>
                      <a:pt x="15596" y="39363"/>
                      <a:pt x="17470" y="40166"/>
                      <a:pt x="18807" y="41613"/>
                    </a:cubicBezTo>
                    <a:cubicBezTo>
                      <a:pt x="18787" y="41613"/>
                      <a:pt x="18768" y="41613"/>
                      <a:pt x="18748" y="41613"/>
                    </a:cubicBezTo>
                    <a:cubicBezTo>
                      <a:pt x="16879" y="41613"/>
                      <a:pt x="15111" y="42452"/>
                      <a:pt x="13870" y="43755"/>
                    </a:cubicBezTo>
                    <a:cubicBezTo>
                      <a:pt x="13951" y="42169"/>
                      <a:pt x="13368" y="40664"/>
                      <a:pt x="12382" y="39490"/>
                    </a:cubicBezTo>
                    <a:lnTo>
                      <a:pt x="12374" y="39481"/>
                    </a:lnTo>
                    <a:cubicBezTo>
                      <a:pt x="12801" y="39402"/>
                      <a:pt x="13230" y="39363"/>
                      <a:pt x="13656" y="39363"/>
                    </a:cubicBezTo>
                    <a:close/>
                    <a:moveTo>
                      <a:pt x="23953" y="39363"/>
                    </a:moveTo>
                    <a:cubicBezTo>
                      <a:pt x="24378" y="39363"/>
                      <a:pt x="24806" y="39402"/>
                      <a:pt x="25232" y="39481"/>
                    </a:cubicBezTo>
                    <a:cubicBezTo>
                      <a:pt x="24237" y="40664"/>
                      <a:pt x="23655" y="42160"/>
                      <a:pt x="23744" y="43755"/>
                    </a:cubicBezTo>
                    <a:cubicBezTo>
                      <a:pt x="22494" y="42452"/>
                      <a:pt x="20726" y="41613"/>
                      <a:pt x="18866" y="41613"/>
                    </a:cubicBezTo>
                    <a:cubicBezTo>
                      <a:pt x="18846" y="41613"/>
                      <a:pt x="18827" y="41613"/>
                      <a:pt x="18807" y="41613"/>
                    </a:cubicBezTo>
                    <a:cubicBezTo>
                      <a:pt x="20144" y="40166"/>
                      <a:pt x="22018" y="39363"/>
                      <a:pt x="23953" y="39363"/>
                    </a:cubicBezTo>
                    <a:close/>
                    <a:moveTo>
                      <a:pt x="107671" y="39122"/>
                    </a:moveTo>
                    <a:cubicBezTo>
                      <a:pt x="109602" y="39122"/>
                      <a:pt x="111474" y="39919"/>
                      <a:pt x="112821" y="41372"/>
                    </a:cubicBezTo>
                    <a:cubicBezTo>
                      <a:pt x="112802" y="41371"/>
                      <a:pt x="112783" y="41371"/>
                      <a:pt x="112765" y="41371"/>
                    </a:cubicBezTo>
                    <a:cubicBezTo>
                      <a:pt x="110778" y="41371"/>
                      <a:pt x="108902" y="42317"/>
                      <a:pt x="107650" y="43764"/>
                    </a:cubicBezTo>
                    <a:lnTo>
                      <a:pt x="107650" y="43764"/>
                    </a:lnTo>
                    <a:cubicBezTo>
                      <a:pt x="107803" y="42097"/>
                      <a:pt x="107211" y="40511"/>
                      <a:pt x="106172" y="39284"/>
                    </a:cubicBezTo>
                    <a:cubicBezTo>
                      <a:pt x="106670" y="39175"/>
                      <a:pt x="107172" y="39122"/>
                      <a:pt x="107671" y="39122"/>
                    </a:cubicBezTo>
                    <a:close/>
                    <a:moveTo>
                      <a:pt x="37180" y="39320"/>
                    </a:moveTo>
                    <a:cubicBezTo>
                      <a:pt x="39113" y="39320"/>
                      <a:pt x="40988" y="40121"/>
                      <a:pt x="42328" y="41569"/>
                    </a:cubicBezTo>
                    <a:cubicBezTo>
                      <a:pt x="42310" y="41568"/>
                      <a:pt x="42291" y="41568"/>
                      <a:pt x="42273" y="41568"/>
                    </a:cubicBezTo>
                    <a:cubicBezTo>
                      <a:pt x="40286" y="41568"/>
                      <a:pt x="38419" y="42514"/>
                      <a:pt x="37167" y="43961"/>
                    </a:cubicBezTo>
                    <a:cubicBezTo>
                      <a:pt x="37320" y="42294"/>
                      <a:pt x="36728" y="40708"/>
                      <a:pt x="35689" y="39481"/>
                    </a:cubicBezTo>
                    <a:cubicBezTo>
                      <a:pt x="36184" y="39373"/>
                      <a:pt x="36684" y="39320"/>
                      <a:pt x="37180" y="39320"/>
                    </a:cubicBezTo>
                    <a:close/>
                    <a:moveTo>
                      <a:pt x="124483" y="37269"/>
                    </a:moveTo>
                    <a:cubicBezTo>
                      <a:pt x="127057" y="37269"/>
                      <a:pt x="129630" y="38633"/>
                      <a:pt x="130536" y="41363"/>
                    </a:cubicBezTo>
                    <a:cubicBezTo>
                      <a:pt x="130760" y="42053"/>
                      <a:pt x="130867" y="42769"/>
                      <a:pt x="130876" y="43495"/>
                    </a:cubicBezTo>
                    <a:cubicBezTo>
                      <a:pt x="130401" y="43393"/>
                      <a:pt x="129922" y="43343"/>
                      <a:pt x="129447" y="43343"/>
                    </a:cubicBezTo>
                    <a:cubicBezTo>
                      <a:pt x="127584" y="43343"/>
                      <a:pt x="125780" y="44110"/>
                      <a:pt x="124487" y="45502"/>
                    </a:cubicBezTo>
                    <a:cubicBezTo>
                      <a:pt x="123213" y="44130"/>
                      <a:pt x="121434" y="43343"/>
                      <a:pt x="119564" y="43343"/>
                    </a:cubicBezTo>
                    <a:cubicBezTo>
                      <a:pt x="119553" y="43343"/>
                      <a:pt x="119543" y="43343"/>
                      <a:pt x="119532" y="43343"/>
                    </a:cubicBezTo>
                    <a:cubicBezTo>
                      <a:pt x="119048" y="43343"/>
                      <a:pt x="118564" y="43388"/>
                      <a:pt x="118089" y="43495"/>
                    </a:cubicBezTo>
                    <a:cubicBezTo>
                      <a:pt x="118089" y="42769"/>
                      <a:pt x="118206" y="42053"/>
                      <a:pt x="118421" y="41363"/>
                    </a:cubicBezTo>
                    <a:lnTo>
                      <a:pt x="118430" y="41354"/>
                    </a:lnTo>
                    <a:cubicBezTo>
                      <a:pt x="119339" y="38631"/>
                      <a:pt x="121911" y="37269"/>
                      <a:pt x="124483" y="37269"/>
                    </a:cubicBezTo>
                    <a:close/>
                    <a:moveTo>
                      <a:pt x="77631" y="37312"/>
                    </a:moveTo>
                    <a:cubicBezTo>
                      <a:pt x="80804" y="37312"/>
                      <a:pt x="83980" y="39391"/>
                      <a:pt x="84022" y="43547"/>
                    </a:cubicBezTo>
                    <a:lnTo>
                      <a:pt x="84022" y="43547"/>
                    </a:lnTo>
                    <a:cubicBezTo>
                      <a:pt x="83546" y="43443"/>
                      <a:pt x="83066" y="43393"/>
                      <a:pt x="82590" y="43393"/>
                    </a:cubicBezTo>
                    <a:cubicBezTo>
                      <a:pt x="80737" y="43393"/>
                      <a:pt x="78939" y="44159"/>
                      <a:pt x="77651" y="45547"/>
                    </a:cubicBezTo>
                    <a:cubicBezTo>
                      <a:pt x="76369" y="44176"/>
                      <a:pt x="74577" y="43388"/>
                      <a:pt x="72696" y="43388"/>
                    </a:cubicBezTo>
                    <a:cubicBezTo>
                      <a:pt x="72212" y="43388"/>
                      <a:pt x="71728" y="43441"/>
                      <a:pt x="71253" y="43549"/>
                    </a:cubicBezTo>
                    <a:cubicBezTo>
                      <a:pt x="71284" y="39391"/>
                      <a:pt x="74456" y="37312"/>
                      <a:pt x="77631" y="37312"/>
                    </a:cubicBezTo>
                    <a:close/>
                    <a:moveTo>
                      <a:pt x="100946" y="37312"/>
                    </a:moveTo>
                    <a:cubicBezTo>
                      <a:pt x="104119" y="37312"/>
                      <a:pt x="107295" y="39391"/>
                      <a:pt x="107337" y="43547"/>
                    </a:cubicBezTo>
                    <a:lnTo>
                      <a:pt x="107337" y="43547"/>
                    </a:lnTo>
                    <a:cubicBezTo>
                      <a:pt x="106861" y="43443"/>
                      <a:pt x="106381" y="43393"/>
                      <a:pt x="105905" y="43393"/>
                    </a:cubicBezTo>
                    <a:cubicBezTo>
                      <a:pt x="104052" y="43393"/>
                      <a:pt x="102255" y="44159"/>
                      <a:pt x="100966" y="45547"/>
                    </a:cubicBezTo>
                    <a:cubicBezTo>
                      <a:pt x="99685" y="44176"/>
                      <a:pt x="97883" y="43388"/>
                      <a:pt x="96011" y="43388"/>
                    </a:cubicBezTo>
                    <a:cubicBezTo>
                      <a:pt x="95527" y="43388"/>
                      <a:pt x="95043" y="43441"/>
                      <a:pt x="94568" y="43549"/>
                    </a:cubicBezTo>
                    <a:cubicBezTo>
                      <a:pt x="94599" y="39391"/>
                      <a:pt x="97771" y="37312"/>
                      <a:pt x="100946" y="37312"/>
                    </a:cubicBezTo>
                    <a:close/>
                    <a:moveTo>
                      <a:pt x="54012" y="37467"/>
                    </a:moveTo>
                    <a:cubicBezTo>
                      <a:pt x="56585" y="37467"/>
                      <a:pt x="59156" y="38831"/>
                      <a:pt x="60061" y="41560"/>
                    </a:cubicBezTo>
                    <a:cubicBezTo>
                      <a:pt x="60285" y="42250"/>
                      <a:pt x="60393" y="42975"/>
                      <a:pt x="60393" y="43701"/>
                    </a:cubicBezTo>
                    <a:cubicBezTo>
                      <a:pt x="59914" y="43596"/>
                      <a:pt x="59431" y="43545"/>
                      <a:pt x="58952" y="43545"/>
                    </a:cubicBezTo>
                    <a:cubicBezTo>
                      <a:pt x="57099" y="43545"/>
                      <a:pt x="55302" y="44311"/>
                      <a:pt x="54013" y="45699"/>
                    </a:cubicBezTo>
                    <a:cubicBezTo>
                      <a:pt x="52739" y="44336"/>
                      <a:pt x="50960" y="43549"/>
                      <a:pt x="49089" y="43549"/>
                    </a:cubicBezTo>
                    <a:cubicBezTo>
                      <a:pt x="49079" y="43549"/>
                      <a:pt x="49068" y="43549"/>
                      <a:pt x="49058" y="43549"/>
                    </a:cubicBezTo>
                    <a:cubicBezTo>
                      <a:pt x="48574" y="43549"/>
                      <a:pt x="48090" y="43594"/>
                      <a:pt x="47615" y="43701"/>
                    </a:cubicBezTo>
                    <a:cubicBezTo>
                      <a:pt x="47615" y="42975"/>
                      <a:pt x="47723" y="42250"/>
                      <a:pt x="47938" y="41560"/>
                    </a:cubicBezTo>
                    <a:lnTo>
                      <a:pt x="47956" y="41560"/>
                    </a:lnTo>
                    <a:cubicBezTo>
                      <a:pt x="48865" y="38831"/>
                      <a:pt x="51439" y="37467"/>
                      <a:pt x="54012" y="37467"/>
                    </a:cubicBezTo>
                    <a:close/>
                    <a:moveTo>
                      <a:pt x="7148" y="37513"/>
                    </a:moveTo>
                    <a:cubicBezTo>
                      <a:pt x="10323" y="37513"/>
                      <a:pt x="13498" y="39590"/>
                      <a:pt x="13538" y="43746"/>
                    </a:cubicBezTo>
                    <a:cubicBezTo>
                      <a:pt x="13065" y="43644"/>
                      <a:pt x="12588" y="43594"/>
                      <a:pt x="12114" y="43594"/>
                    </a:cubicBezTo>
                    <a:cubicBezTo>
                      <a:pt x="10255" y="43594"/>
                      <a:pt x="8449" y="44361"/>
                      <a:pt x="7150" y="45753"/>
                    </a:cubicBezTo>
                    <a:cubicBezTo>
                      <a:pt x="5868" y="44373"/>
                      <a:pt x="4076" y="43594"/>
                      <a:pt x="2194" y="43594"/>
                    </a:cubicBezTo>
                    <a:cubicBezTo>
                      <a:pt x="1711" y="43594"/>
                      <a:pt x="1227" y="43647"/>
                      <a:pt x="752" y="43746"/>
                    </a:cubicBezTo>
                    <a:cubicBezTo>
                      <a:pt x="792" y="39592"/>
                      <a:pt x="3970" y="37513"/>
                      <a:pt x="7148" y="37513"/>
                    </a:cubicBezTo>
                    <a:close/>
                    <a:moveTo>
                      <a:pt x="30465" y="37513"/>
                    </a:moveTo>
                    <a:cubicBezTo>
                      <a:pt x="33638" y="37513"/>
                      <a:pt x="36811" y="39588"/>
                      <a:pt x="36854" y="43742"/>
                    </a:cubicBezTo>
                    <a:lnTo>
                      <a:pt x="36854" y="43742"/>
                    </a:lnTo>
                    <a:cubicBezTo>
                      <a:pt x="36384" y="43643"/>
                      <a:pt x="35912" y="43594"/>
                      <a:pt x="35443" y="43594"/>
                    </a:cubicBezTo>
                    <a:cubicBezTo>
                      <a:pt x="33580" y="43594"/>
                      <a:pt x="31775" y="44361"/>
                      <a:pt x="30483" y="45753"/>
                    </a:cubicBezTo>
                    <a:cubicBezTo>
                      <a:pt x="29201" y="44373"/>
                      <a:pt x="27409" y="43594"/>
                      <a:pt x="25528" y="43594"/>
                    </a:cubicBezTo>
                    <a:cubicBezTo>
                      <a:pt x="25044" y="43594"/>
                      <a:pt x="24560" y="43647"/>
                      <a:pt x="24085" y="43746"/>
                    </a:cubicBezTo>
                    <a:cubicBezTo>
                      <a:pt x="24116" y="39592"/>
                      <a:pt x="27290" y="37513"/>
                      <a:pt x="30465" y="37513"/>
                    </a:cubicBezTo>
                    <a:close/>
                    <a:moveTo>
                      <a:pt x="129619" y="43736"/>
                    </a:moveTo>
                    <a:cubicBezTo>
                      <a:pt x="130043" y="43736"/>
                      <a:pt x="130469" y="43775"/>
                      <a:pt x="130894" y="43854"/>
                    </a:cubicBezTo>
                    <a:cubicBezTo>
                      <a:pt x="129908" y="45018"/>
                      <a:pt x="129326" y="46524"/>
                      <a:pt x="129415" y="48110"/>
                    </a:cubicBezTo>
                    <a:lnTo>
                      <a:pt x="129406" y="48128"/>
                    </a:lnTo>
                    <a:cubicBezTo>
                      <a:pt x="128165" y="46824"/>
                      <a:pt x="126397" y="45986"/>
                      <a:pt x="124528" y="45986"/>
                    </a:cubicBezTo>
                    <a:cubicBezTo>
                      <a:pt x="124509" y="45986"/>
                      <a:pt x="124489" y="45986"/>
                      <a:pt x="124469" y="45986"/>
                    </a:cubicBezTo>
                    <a:cubicBezTo>
                      <a:pt x="124450" y="45986"/>
                      <a:pt x="124430" y="45986"/>
                      <a:pt x="124410" y="45986"/>
                    </a:cubicBezTo>
                    <a:cubicBezTo>
                      <a:pt x="122541" y="45986"/>
                      <a:pt x="120782" y="46824"/>
                      <a:pt x="119532" y="48128"/>
                    </a:cubicBezTo>
                    <a:cubicBezTo>
                      <a:pt x="119622" y="46533"/>
                      <a:pt x="119039" y="45036"/>
                      <a:pt x="118045" y="43854"/>
                    </a:cubicBezTo>
                    <a:cubicBezTo>
                      <a:pt x="118471" y="43775"/>
                      <a:pt x="118899" y="43736"/>
                      <a:pt x="119324" y="43736"/>
                    </a:cubicBezTo>
                    <a:cubicBezTo>
                      <a:pt x="121259" y="43736"/>
                      <a:pt x="123134" y="44537"/>
                      <a:pt x="124478" y="45977"/>
                    </a:cubicBezTo>
                    <a:cubicBezTo>
                      <a:pt x="125815" y="44537"/>
                      <a:pt x="127688" y="43736"/>
                      <a:pt x="129619" y="43736"/>
                    </a:cubicBezTo>
                    <a:close/>
                    <a:moveTo>
                      <a:pt x="82779" y="43772"/>
                    </a:moveTo>
                    <a:cubicBezTo>
                      <a:pt x="83204" y="43772"/>
                      <a:pt x="83632" y="43810"/>
                      <a:pt x="84057" y="43889"/>
                    </a:cubicBezTo>
                    <a:cubicBezTo>
                      <a:pt x="83063" y="45072"/>
                      <a:pt x="82480" y="46569"/>
                      <a:pt x="82561" y="48164"/>
                    </a:cubicBezTo>
                    <a:cubicBezTo>
                      <a:pt x="81320" y="46860"/>
                      <a:pt x="79552" y="46022"/>
                      <a:pt x="77683" y="46022"/>
                    </a:cubicBezTo>
                    <a:cubicBezTo>
                      <a:pt x="77666" y="46022"/>
                      <a:pt x="77650" y="46022"/>
                      <a:pt x="77633" y="46022"/>
                    </a:cubicBezTo>
                    <a:lnTo>
                      <a:pt x="77633" y="46022"/>
                    </a:lnTo>
                    <a:cubicBezTo>
                      <a:pt x="78970" y="44574"/>
                      <a:pt x="80844" y="43772"/>
                      <a:pt x="82779" y="43772"/>
                    </a:cubicBezTo>
                    <a:close/>
                    <a:moveTo>
                      <a:pt x="59133" y="43923"/>
                    </a:moveTo>
                    <a:cubicBezTo>
                      <a:pt x="59561" y="43923"/>
                      <a:pt x="59991" y="43962"/>
                      <a:pt x="60420" y="44042"/>
                    </a:cubicBezTo>
                    <a:cubicBezTo>
                      <a:pt x="59425" y="45225"/>
                      <a:pt x="58843" y="46721"/>
                      <a:pt x="58932" y="48316"/>
                    </a:cubicBezTo>
                    <a:lnTo>
                      <a:pt x="58923" y="48316"/>
                    </a:lnTo>
                    <a:cubicBezTo>
                      <a:pt x="57682" y="47012"/>
                      <a:pt x="55914" y="46174"/>
                      <a:pt x="54045" y="46174"/>
                    </a:cubicBezTo>
                    <a:cubicBezTo>
                      <a:pt x="54026" y="46174"/>
                      <a:pt x="54006" y="46174"/>
                      <a:pt x="53986" y="46174"/>
                    </a:cubicBezTo>
                    <a:cubicBezTo>
                      <a:pt x="53966" y="46174"/>
                      <a:pt x="53947" y="46174"/>
                      <a:pt x="53927" y="46174"/>
                    </a:cubicBezTo>
                    <a:cubicBezTo>
                      <a:pt x="52067" y="46174"/>
                      <a:pt x="50299" y="47012"/>
                      <a:pt x="49049" y="48316"/>
                    </a:cubicBezTo>
                    <a:cubicBezTo>
                      <a:pt x="49138" y="46721"/>
                      <a:pt x="48556" y="45225"/>
                      <a:pt x="47561" y="44042"/>
                    </a:cubicBezTo>
                    <a:cubicBezTo>
                      <a:pt x="47990" y="43962"/>
                      <a:pt x="48420" y="43923"/>
                      <a:pt x="48848" y="43923"/>
                    </a:cubicBezTo>
                    <a:cubicBezTo>
                      <a:pt x="50781" y="43923"/>
                      <a:pt x="52652" y="44720"/>
                      <a:pt x="53995" y="46165"/>
                    </a:cubicBezTo>
                    <a:cubicBezTo>
                      <a:pt x="55330" y="44720"/>
                      <a:pt x="57201" y="43923"/>
                      <a:pt x="59133" y="43923"/>
                    </a:cubicBezTo>
                    <a:close/>
                    <a:moveTo>
                      <a:pt x="25310" y="43969"/>
                    </a:moveTo>
                    <a:cubicBezTo>
                      <a:pt x="27245" y="43969"/>
                      <a:pt x="29120" y="44772"/>
                      <a:pt x="30465" y="46219"/>
                    </a:cubicBezTo>
                    <a:lnTo>
                      <a:pt x="30465" y="46219"/>
                    </a:lnTo>
                    <a:cubicBezTo>
                      <a:pt x="30462" y="46219"/>
                      <a:pt x="30459" y="46219"/>
                      <a:pt x="30456" y="46219"/>
                    </a:cubicBezTo>
                    <a:cubicBezTo>
                      <a:pt x="30436" y="46219"/>
                      <a:pt x="30416" y="46219"/>
                      <a:pt x="30397" y="46219"/>
                    </a:cubicBezTo>
                    <a:cubicBezTo>
                      <a:pt x="28528" y="46219"/>
                      <a:pt x="26769" y="47057"/>
                      <a:pt x="25519" y="48361"/>
                    </a:cubicBezTo>
                    <a:cubicBezTo>
                      <a:pt x="25608" y="46775"/>
                      <a:pt x="25026" y="45269"/>
                      <a:pt x="24031" y="44087"/>
                    </a:cubicBezTo>
                    <a:cubicBezTo>
                      <a:pt x="24457" y="44008"/>
                      <a:pt x="24885" y="43969"/>
                      <a:pt x="25310" y="43969"/>
                    </a:cubicBezTo>
                    <a:close/>
                    <a:moveTo>
                      <a:pt x="12296" y="43987"/>
                    </a:moveTo>
                    <a:cubicBezTo>
                      <a:pt x="12721" y="43987"/>
                      <a:pt x="13148" y="44025"/>
                      <a:pt x="13574" y="44104"/>
                    </a:cubicBezTo>
                    <a:cubicBezTo>
                      <a:pt x="12580" y="45287"/>
                      <a:pt x="11997" y="46793"/>
                      <a:pt x="12087" y="48379"/>
                    </a:cubicBezTo>
                    <a:cubicBezTo>
                      <a:pt x="10837" y="47075"/>
                      <a:pt x="9069" y="46237"/>
                      <a:pt x="7208" y="46237"/>
                    </a:cubicBezTo>
                    <a:cubicBezTo>
                      <a:pt x="7189" y="46237"/>
                      <a:pt x="7169" y="46237"/>
                      <a:pt x="7150" y="46237"/>
                    </a:cubicBezTo>
                    <a:cubicBezTo>
                      <a:pt x="8487" y="44790"/>
                      <a:pt x="10360" y="43987"/>
                      <a:pt x="12296" y="43987"/>
                    </a:cubicBezTo>
                    <a:close/>
                    <a:moveTo>
                      <a:pt x="106102" y="43761"/>
                    </a:moveTo>
                    <a:cubicBezTo>
                      <a:pt x="106575" y="43761"/>
                      <a:pt x="107052" y="43809"/>
                      <a:pt x="107525" y="43907"/>
                    </a:cubicBezTo>
                    <a:cubicBezTo>
                      <a:pt x="106512" y="45162"/>
                      <a:pt x="105939" y="46757"/>
                      <a:pt x="106127" y="48432"/>
                    </a:cubicBezTo>
                    <a:cubicBezTo>
                      <a:pt x="104866" y="46976"/>
                      <a:pt x="102990" y="46022"/>
                      <a:pt x="101003" y="46022"/>
                    </a:cubicBezTo>
                    <a:cubicBezTo>
                      <a:pt x="100985" y="46022"/>
                      <a:pt x="100966" y="46022"/>
                      <a:pt x="100948" y="46022"/>
                    </a:cubicBezTo>
                    <a:cubicBezTo>
                      <a:pt x="100928" y="46022"/>
                      <a:pt x="100908" y="46022"/>
                      <a:pt x="100889" y="46022"/>
                    </a:cubicBezTo>
                    <a:cubicBezTo>
                      <a:pt x="99020" y="46022"/>
                      <a:pt x="97252" y="46860"/>
                      <a:pt x="96011" y="48164"/>
                    </a:cubicBezTo>
                    <a:cubicBezTo>
                      <a:pt x="96091" y="46569"/>
                      <a:pt x="95509" y="45072"/>
                      <a:pt x="94523" y="43889"/>
                    </a:cubicBezTo>
                    <a:cubicBezTo>
                      <a:pt x="94952" y="43810"/>
                      <a:pt x="95382" y="43771"/>
                      <a:pt x="95809" y="43771"/>
                    </a:cubicBezTo>
                    <a:cubicBezTo>
                      <a:pt x="97740" y="43771"/>
                      <a:pt x="99605" y="44568"/>
                      <a:pt x="100948" y="46013"/>
                    </a:cubicBezTo>
                    <a:cubicBezTo>
                      <a:pt x="102294" y="44566"/>
                      <a:pt x="104168" y="43761"/>
                      <a:pt x="106102" y="43761"/>
                    </a:cubicBezTo>
                    <a:close/>
                    <a:moveTo>
                      <a:pt x="70796" y="39320"/>
                    </a:moveTo>
                    <a:cubicBezTo>
                      <a:pt x="71278" y="39320"/>
                      <a:pt x="71764" y="39370"/>
                      <a:pt x="72248" y="39472"/>
                    </a:cubicBezTo>
                    <a:cubicBezTo>
                      <a:pt x="71271" y="40717"/>
                      <a:pt x="70742" y="42286"/>
                      <a:pt x="70939" y="43934"/>
                    </a:cubicBezTo>
                    <a:cubicBezTo>
                      <a:pt x="71449" y="43820"/>
                      <a:pt x="71962" y="43765"/>
                      <a:pt x="72472" y="43765"/>
                    </a:cubicBezTo>
                    <a:cubicBezTo>
                      <a:pt x="74409" y="43765"/>
                      <a:pt x="76285" y="44568"/>
                      <a:pt x="77633" y="46022"/>
                    </a:cubicBezTo>
                    <a:lnTo>
                      <a:pt x="77633" y="46022"/>
                    </a:lnTo>
                    <a:cubicBezTo>
                      <a:pt x="77630" y="46022"/>
                      <a:pt x="77627" y="46022"/>
                      <a:pt x="77624" y="46022"/>
                    </a:cubicBezTo>
                    <a:cubicBezTo>
                      <a:pt x="77606" y="46022"/>
                      <a:pt x="77588" y="46022"/>
                      <a:pt x="77570" y="46022"/>
                    </a:cubicBezTo>
                    <a:cubicBezTo>
                      <a:pt x="75529" y="46022"/>
                      <a:pt x="73598" y="47030"/>
                      <a:pt x="72346" y="48558"/>
                    </a:cubicBezTo>
                    <a:cubicBezTo>
                      <a:pt x="72703" y="44845"/>
                      <a:pt x="69407" y="41568"/>
                      <a:pt x="65698" y="41568"/>
                    </a:cubicBezTo>
                    <a:cubicBezTo>
                      <a:pt x="65683" y="41568"/>
                      <a:pt x="65668" y="41569"/>
                      <a:pt x="65653" y="41569"/>
                    </a:cubicBezTo>
                    <a:cubicBezTo>
                      <a:pt x="66994" y="40120"/>
                      <a:pt x="68863" y="39320"/>
                      <a:pt x="70796" y="39320"/>
                    </a:cubicBezTo>
                    <a:close/>
                    <a:moveTo>
                      <a:pt x="35611" y="43966"/>
                    </a:moveTo>
                    <a:cubicBezTo>
                      <a:pt x="36087" y="43966"/>
                      <a:pt x="36566" y="44014"/>
                      <a:pt x="37042" y="44113"/>
                    </a:cubicBezTo>
                    <a:cubicBezTo>
                      <a:pt x="36020" y="45359"/>
                      <a:pt x="35456" y="46954"/>
                      <a:pt x="35635" y="48621"/>
                    </a:cubicBezTo>
                    <a:cubicBezTo>
                      <a:pt x="34383" y="47165"/>
                      <a:pt x="32507" y="46219"/>
                      <a:pt x="30512" y="46219"/>
                    </a:cubicBezTo>
                    <a:cubicBezTo>
                      <a:pt x="30496" y="46219"/>
                      <a:pt x="30481" y="46219"/>
                      <a:pt x="30465" y="46219"/>
                    </a:cubicBezTo>
                    <a:lnTo>
                      <a:pt x="30465" y="46219"/>
                    </a:lnTo>
                    <a:cubicBezTo>
                      <a:pt x="31802" y="44766"/>
                      <a:pt x="33677" y="43966"/>
                      <a:pt x="35611" y="43966"/>
                    </a:cubicBezTo>
                    <a:close/>
                    <a:moveTo>
                      <a:pt x="112828" y="41868"/>
                    </a:moveTo>
                    <a:cubicBezTo>
                      <a:pt x="116003" y="41868"/>
                      <a:pt x="119178" y="43944"/>
                      <a:pt x="119218" y="48101"/>
                    </a:cubicBezTo>
                    <a:cubicBezTo>
                      <a:pt x="118743" y="47999"/>
                      <a:pt x="118265" y="47949"/>
                      <a:pt x="117790" y="47949"/>
                    </a:cubicBezTo>
                    <a:cubicBezTo>
                      <a:pt x="115928" y="47949"/>
                      <a:pt x="114124" y="48714"/>
                      <a:pt x="112825" y="50103"/>
                    </a:cubicBezTo>
                    <a:lnTo>
                      <a:pt x="112825" y="50103"/>
                    </a:lnTo>
                    <a:cubicBezTo>
                      <a:pt x="111544" y="48726"/>
                      <a:pt x="109754" y="47949"/>
                      <a:pt x="107883" y="47949"/>
                    </a:cubicBezTo>
                    <a:cubicBezTo>
                      <a:pt x="107391" y="47949"/>
                      <a:pt x="106907" y="48002"/>
                      <a:pt x="106432" y="48101"/>
                    </a:cubicBezTo>
                    <a:cubicBezTo>
                      <a:pt x="106472" y="43947"/>
                      <a:pt x="109650" y="41868"/>
                      <a:pt x="112828" y="41868"/>
                    </a:cubicBezTo>
                    <a:close/>
                    <a:moveTo>
                      <a:pt x="136139" y="41870"/>
                    </a:moveTo>
                    <a:cubicBezTo>
                      <a:pt x="139313" y="41870"/>
                      <a:pt x="142484" y="43947"/>
                      <a:pt x="142525" y="48101"/>
                    </a:cubicBezTo>
                    <a:lnTo>
                      <a:pt x="142525" y="48119"/>
                    </a:lnTo>
                    <a:cubicBezTo>
                      <a:pt x="142050" y="48017"/>
                      <a:pt x="141571" y="47967"/>
                      <a:pt x="141097" y="47967"/>
                    </a:cubicBezTo>
                    <a:cubicBezTo>
                      <a:pt x="139236" y="47967"/>
                      <a:pt x="137435" y="48734"/>
                      <a:pt x="136136" y="50126"/>
                    </a:cubicBezTo>
                    <a:cubicBezTo>
                      <a:pt x="134854" y="48746"/>
                      <a:pt x="133062" y="47966"/>
                      <a:pt x="131181" y="47966"/>
                    </a:cubicBezTo>
                    <a:cubicBezTo>
                      <a:pt x="130697" y="47966"/>
                      <a:pt x="130213" y="48020"/>
                      <a:pt x="129738" y="48119"/>
                    </a:cubicBezTo>
                    <a:cubicBezTo>
                      <a:pt x="129778" y="43953"/>
                      <a:pt x="132960" y="41870"/>
                      <a:pt x="136139" y="41870"/>
                    </a:cubicBezTo>
                    <a:close/>
                    <a:moveTo>
                      <a:pt x="89297" y="41915"/>
                    </a:moveTo>
                    <a:cubicBezTo>
                      <a:pt x="92473" y="41915"/>
                      <a:pt x="95648" y="43994"/>
                      <a:pt x="95688" y="48155"/>
                    </a:cubicBezTo>
                    <a:cubicBezTo>
                      <a:pt x="95208" y="48050"/>
                      <a:pt x="94724" y="47999"/>
                      <a:pt x="94244" y="47999"/>
                    </a:cubicBezTo>
                    <a:cubicBezTo>
                      <a:pt x="92390" y="47999"/>
                      <a:pt x="90594" y="48763"/>
                      <a:pt x="89299" y="50152"/>
                    </a:cubicBezTo>
                    <a:lnTo>
                      <a:pt x="89299" y="50152"/>
                    </a:lnTo>
                    <a:cubicBezTo>
                      <a:pt x="88018" y="48782"/>
                      <a:pt x="86226" y="47993"/>
                      <a:pt x="84344" y="47993"/>
                    </a:cubicBezTo>
                    <a:cubicBezTo>
                      <a:pt x="83860" y="47993"/>
                      <a:pt x="83376" y="48047"/>
                      <a:pt x="82902" y="48155"/>
                    </a:cubicBezTo>
                    <a:cubicBezTo>
                      <a:pt x="82942" y="43996"/>
                      <a:pt x="86120" y="41915"/>
                      <a:pt x="89297" y="41915"/>
                    </a:cubicBezTo>
                    <a:close/>
                    <a:moveTo>
                      <a:pt x="42333" y="42069"/>
                    </a:moveTo>
                    <a:cubicBezTo>
                      <a:pt x="45505" y="42069"/>
                      <a:pt x="48680" y="44145"/>
                      <a:pt x="48726" y="48296"/>
                    </a:cubicBezTo>
                    <a:lnTo>
                      <a:pt x="48726" y="48296"/>
                    </a:lnTo>
                    <a:cubicBezTo>
                      <a:pt x="48256" y="48195"/>
                      <a:pt x="47782" y="48146"/>
                      <a:pt x="47311" y="48146"/>
                    </a:cubicBezTo>
                    <a:cubicBezTo>
                      <a:pt x="45452" y="48146"/>
                      <a:pt x="43648" y="48913"/>
                      <a:pt x="42355" y="50305"/>
                    </a:cubicBezTo>
                    <a:cubicBezTo>
                      <a:pt x="41074" y="48925"/>
                      <a:pt x="39282" y="48146"/>
                      <a:pt x="37400" y="48146"/>
                    </a:cubicBezTo>
                    <a:cubicBezTo>
                      <a:pt x="36916" y="48146"/>
                      <a:pt x="36432" y="48199"/>
                      <a:pt x="35958" y="48298"/>
                    </a:cubicBezTo>
                    <a:cubicBezTo>
                      <a:pt x="35989" y="44146"/>
                      <a:pt x="39159" y="42069"/>
                      <a:pt x="42333" y="42069"/>
                    </a:cubicBezTo>
                    <a:close/>
                    <a:moveTo>
                      <a:pt x="65648" y="42069"/>
                    </a:moveTo>
                    <a:cubicBezTo>
                      <a:pt x="68820" y="42069"/>
                      <a:pt x="71995" y="44144"/>
                      <a:pt x="72041" y="48294"/>
                    </a:cubicBezTo>
                    <a:lnTo>
                      <a:pt x="72041" y="48294"/>
                    </a:lnTo>
                    <a:cubicBezTo>
                      <a:pt x="71572" y="48195"/>
                      <a:pt x="71100" y="48146"/>
                      <a:pt x="70631" y="48146"/>
                    </a:cubicBezTo>
                    <a:cubicBezTo>
                      <a:pt x="68767" y="48146"/>
                      <a:pt x="66963" y="48913"/>
                      <a:pt x="65671" y="50305"/>
                    </a:cubicBezTo>
                    <a:cubicBezTo>
                      <a:pt x="64389" y="48925"/>
                      <a:pt x="62597" y="48146"/>
                      <a:pt x="60715" y="48146"/>
                    </a:cubicBezTo>
                    <a:cubicBezTo>
                      <a:pt x="60231" y="48146"/>
                      <a:pt x="59748" y="48199"/>
                      <a:pt x="59273" y="48298"/>
                    </a:cubicBezTo>
                    <a:cubicBezTo>
                      <a:pt x="59304" y="44146"/>
                      <a:pt x="62474" y="42069"/>
                      <a:pt x="65648" y="42069"/>
                    </a:cubicBezTo>
                    <a:close/>
                    <a:moveTo>
                      <a:pt x="18806" y="42115"/>
                    </a:moveTo>
                    <a:cubicBezTo>
                      <a:pt x="21981" y="42115"/>
                      <a:pt x="25156" y="44194"/>
                      <a:pt x="25196" y="48352"/>
                    </a:cubicBezTo>
                    <a:cubicBezTo>
                      <a:pt x="24718" y="48247"/>
                      <a:pt x="24235" y="48196"/>
                      <a:pt x="23756" y="48196"/>
                    </a:cubicBezTo>
                    <a:cubicBezTo>
                      <a:pt x="21903" y="48196"/>
                      <a:pt x="20103" y="48963"/>
                      <a:pt x="18807" y="50359"/>
                    </a:cubicBezTo>
                    <a:cubicBezTo>
                      <a:pt x="17526" y="48979"/>
                      <a:pt x="15734" y="48199"/>
                      <a:pt x="13852" y="48199"/>
                    </a:cubicBezTo>
                    <a:cubicBezTo>
                      <a:pt x="13368" y="48199"/>
                      <a:pt x="12884" y="48244"/>
                      <a:pt x="12409" y="48352"/>
                    </a:cubicBezTo>
                    <a:cubicBezTo>
                      <a:pt x="12454" y="44194"/>
                      <a:pt x="15631" y="42115"/>
                      <a:pt x="18806" y="42115"/>
                    </a:cubicBezTo>
                    <a:close/>
                    <a:moveTo>
                      <a:pt x="117952" y="48332"/>
                    </a:moveTo>
                    <a:cubicBezTo>
                      <a:pt x="118378" y="48332"/>
                      <a:pt x="118808" y="48371"/>
                      <a:pt x="119236" y="48450"/>
                    </a:cubicBezTo>
                    <a:cubicBezTo>
                      <a:pt x="118251" y="49624"/>
                      <a:pt x="117668" y="51130"/>
                      <a:pt x="117758" y="52724"/>
                    </a:cubicBezTo>
                    <a:lnTo>
                      <a:pt x="117749" y="52724"/>
                    </a:lnTo>
                    <a:cubicBezTo>
                      <a:pt x="116508" y="51412"/>
                      <a:pt x="114740" y="50583"/>
                      <a:pt x="112871" y="50583"/>
                    </a:cubicBezTo>
                    <a:cubicBezTo>
                      <a:pt x="112855" y="50583"/>
                      <a:pt x="112838" y="50583"/>
                      <a:pt x="112821" y="50583"/>
                    </a:cubicBezTo>
                    <a:lnTo>
                      <a:pt x="112821" y="50583"/>
                    </a:lnTo>
                    <a:cubicBezTo>
                      <a:pt x="114156" y="49130"/>
                      <a:pt x="116021" y="48332"/>
                      <a:pt x="117952" y="48332"/>
                    </a:cubicBezTo>
                    <a:close/>
                    <a:moveTo>
                      <a:pt x="94437" y="48377"/>
                    </a:moveTo>
                    <a:cubicBezTo>
                      <a:pt x="94862" y="48377"/>
                      <a:pt x="95289" y="48416"/>
                      <a:pt x="95715" y="48495"/>
                    </a:cubicBezTo>
                    <a:cubicBezTo>
                      <a:pt x="94722" y="49676"/>
                      <a:pt x="94140" y="51168"/>
                      <a:pt x="94227" y="52760"/>
                    </a:cubicBezTo>
                    <a:lnTo>
                      <a:pt x="94227" y="52760"/>
                    </a:lnTo>
                    <a:cubicBezTo>
                      <a:pt x="92986" y="51457"/>
                      <a:pt x="91219" y="50627"/>
                      <a:pt x="89350" y="50627"/>
                    </a:cubicBezTo>
                    <a:cubicBezTo>
                      <a:pt x="89333" y="50627"/>
                      <a:pt x="89316" y="50628"/>
                      <a:pt x="89299" y="50628"/>
                    </a:cubicBezTo>
                    <a:lnTo>
                      <a:pt x="89299" y="50628"/>
                    </a:lnTo>
                    <a:cubicBezTo>
                      <a:pt x="90637" y="49180"/>
                      <a:pt x="92504" y="48377"/>
                      <a:pt x="94437" y="48377"/>
                    </a:cubicBezTo>
                    <a:close/>
                    <a:moveTo>
                      <a:pt x="84143" y="48369"/>
                    </a:moveTo>
                    <a:cubicBezTo>
                      <a:pt x="86079" y="48369"/>
                      <a:pt x="87954" y="49173"/>
                      <a:pt x="89299" y="50628"/>
                    </a:cubicBezTo>
                    <a:lnTo>
                      <a:pt x="89299" y="50628"/>
                    </a:lnTo>
                    <a:cubicBezTo>
                      <a:pt x="89296" y="50628"/>
                      <a:pt x="89293" y="50628"/>
                      <a:pt x="89290" y="50628"/>
                    </a:cubicBezTo>
                    <a:cubicBezTo>
                      <a:pt x="89270" y="50628"/>
                      <a:pt x="89250" y="50627"/>
                      <a:pt x="89231" y="50627"/>
                    </a:cubicBezTo>
                    <a:cubicBezTo>
                      <a:pt x="87362" y="50627"/>
                      <a:pt x="85603" y="51457"/>
                      <a:pt x="84353" y="52760"/>
                    </a:cubicBezTo>
                    <a:cubicBezTo>
                      <a:pt x="84443" y="51174"/>
                      <a:pt x="83860" y="49669"/>
                      <a:pt x="82866" y="48486"/>
                    </a:cubicBezTo>
                    <a:cubicBezTo>
                      <a:pt x="83291" y="48407"/>
                      <a:pt x="83719" y="48369"/>
                      <a:pt x="84143" y="48369"/>
                    </a:cubicBezTo>
                    <a:close/>
                    <a:moveTo>
                      <a:pt x="47484" y="48526"/>
                    </a:moveTo>
                    <a:cubicBezTo>
                      <a:pt x="47914" y="48526"/>
                      <a:pt x="48348" y="48566"/>
                      <a:pt x="48780" y="48647"/>
                    </a:cubicBezTo>
                    <a:cubicBezTo>
                      <a:pt x="47785" y="49821"/>
                      <a:pt x="47203" y="51327"/>
                      <a:pt x="47284" y="52922"/>
                    </a:cubicBezTo>
                    <a:cubicBezTo>
                      <a:pt x="46042" y="51618"/>
                      <a:pt x="44274" y="50780"/>
                      <a:pt x="42406" y="50780"/>
                    </a:cubicBezTo>
                    <a:cubicBezTo>
                      <a:pt x="42386" y="50780"/>
                      <a:pt x="42366" y="50780"/>
                      <a:pt x="42346" y="50780"/>
                    </a:cubicBezTo>
                    <a:cubicBezTo>
                      <a:pt x="42343" y="50780"/>
                      <a:pt x="42340" y="50780"/>
                      <a:pt x="42338" y="50780"/>
                    </a:cubicBezTo>
                    <a:lnTo>
                      <a:pt x="42338" y="50780"/>
                    </a:lnTo>
                    <a:lnTo>
                      <a:pt x="42355" y="50771"/>
                    </a:lnTo>
                    <a:cubicBezTo>
                      <a:pt x="43689" y="49328"/>
                      <a:pt x="45555" y="48526"/>
                      <a:pt x="47484" y="48526"/>
                    </a:cubicBezTo>
                    <a:close/>
                    <a:moveTo>
                      <a:pt x="107658" y="48326"/>
                    </a:moveTo>
                    <a:cubicBezTo>
                      <a:pt x="109596" y="48326"/>
                      <a:pt x="111472" y="49128"/>
                      <a:pt x="112821" y="50583"/>
                    </a:cubicBezTo>
                    <a:lnTo>
                      <a:pt x="112821" y="50583"/>
                    </a:lnTo>
                    <a:cubicBezTo>
                      <a:pt x="112818" y="50583"/>
                      <a:pt x="112815" y="50583"/>
                      <a:pt x="112812" y="50583"/>
                    </a:cubicBezTo>
                    <a:cubicBezTo>
                      <a:pt x="112793" y="50583"/>
                      <a:pt x="112774" y="50583"/>
                      <a:pt x="112756" y="50583"/>
                    </a:cubicBezTo>
                    <a:cubicBezTo>
                      <a:pt x="110769" y="50583"/>
                      <a:pt x="108902" y="51528"/>
                      <a:pt x="107641" y="52975"/>
                    </a:cubicBezTo>
                    <a:lnTo>
                      <a:pt x="107641" y="52975"/>
                    </a:lnTo>
                    <a:cubicBezTo>
                      <a:pt x="107794" y="51300"/>
                      <a:pt x="107202" y="49723"/>
                      <a:pt x="106163" y="48486"/>
                    </a:cubicBezTo>
                    <a:cubicBezTo>
                      <a:pt x="106660" y="48378"/>
                      <a:pt x="107161" y="48326"/>
                      <a:pt x="107658" y="48326"/>
                    </a:cubicBezTo>
                    <a:close/>
                    <a:moveTo>
                      <a:pt x="23936" y="48579"/>
                    </a:moveTo>
                    <a:cubicBezTo>
                      <a:pt x="24366" y="48579"/>
                      <a:pt x="24800" y="48619"/>
                      <a:pt x="25232" y="48701"/>
                    </a:cubicBezTo>
                    <a:cubicBezTo>
                      <a:pt x="24237" y="49875"/>
                      <a:pt x="23655" y="51380"/>
                      <a:pt x="23744" y="52966"/>
                    </a:cubicBezTo>
                    <a:cubicBezTo>
                      <a:pt x="22494" y="51663"/>
                      <a:pt x="20727" y="50834"/>
                      <a:pt x="18867" y="50834"/>
                    </a:cubicBezTo>
                    <a:cubicBezTo>
                      <a:pt x="18847" y="50834"/>
                      <a:pt x="18827" y="50834"/>
                      <a:pt x="18807" y="50834"/>
                    </a:cubicBezTo>
                    <a:cubicBezTo>
                      <a:pt x="18787" y="50834"/>
                      <a:pt x="18767" y="50834"/>
                      <a:pt x="18747" y="50834"/>
                    </a:cubicBezTo>
                    <a:cubicBezTo>
                      <a:pt x="16879" y="50834"/>
                      <a:pt x="15111" y="51663"/>
                      <a:pt x="13870" y="52975"/>
                    </a:cubicBezTo>
                    <a:cubicBezTo>
                      <a:pt x="13951" y="51380"/>
                      <a:pt x="13368" y="49875"/>
                      <a:pt x="12374" y="48701"/>
                    </a:cubicBezTo>
                    <a:cubicBezTo>
                      <a:pt x="12804" y="48622"/>
                      <a:pt x="13235" y="48583"/>
                      <a:pt x="13663" y="48583"/>
                    </a:cubicBezTo>
                    <a:cubicBezTo>
                      <a:pt x="15599" y="48583"/>
                      <a:pt x="17464" y="49379"/>
                      <a:pt x="18807" y="50825"/>
                    </a:cubicBezTo>
                    <a:cubicBezTo>
                      <a:pt x="20140" y="49382"/>
                      <a:pt x="22007" y="48579"/>
                      <a:pt x="23936" y="48579"/>
                    </a:cubicBezTo>
                    <a:close/>
                    <a:moveTo>
                      <a:pt x="37172" y="48527"/>
                    </a:moveTo>
                    <a:cubicBezTo>
                      <a:pt x="39112" y="48527"/>
                      <a:pt x="40993" y="49328"/>
                      <a:pt x="42337" y="50780"/>
                    </a:cubicBezTo>
                    <a:lnTo>
                      <a:pt x="42337" y="50780"/>
                    </a:lnTo>
                    <a:cubicBezTo>
                      <a:pt x="42322" y="50780"/>
                      <a:pt x="42306" y="50780"/>
                      <a:pt x="42291" y="50780"/>
                    </a:cubicBezTo>
                    <a:cubicBezTo>
                      <a:pt x="40304" y="50780"/>
                      <a:pt x="38437" y="51725"/>
                      <a:pt x="37185" y="53172"/>
                    </a:cubicBezTo>
                    <a:cubicBezTo>
                      <a:pt x="37328" y="51497"/>
                      <a:pt x="36737" y="49920"/>
                      <a:pt x="35698" y="48683"/>
                    </a:cubicBezTo>
                    <a:cubicBezTo>
                      <a:pt x="36188" y="48578"/>
                      <a:pt x="36682" y="48527"/>
                      <a:pt x="37172" y="48527"/>
                    </a:cubicBezTo>
                    <a:close/>
                    <a:moveTo>
                      <a:pt x="124476" y="46476"/>
                    </a:moveTo>
                    <a:cubicBezTo>
                      <a:pt x="127652" y="46476"/>
                      <a:pt x="130827" y="48554"/>
                      <a:pt x="130867" y="52716"/>
                    </a:cubicBezTo>
                    <a:cubicBezTo>
                      <a:pt x="130392" y="52614"/>
                      <a:pt x="129914" y="52564"/>
                      <a:pt x="129439" y="52564"/>
                    </a:cubicBezTo>
                    <a:cubicBezTo>
                      <a:pt x="127578" y="52564"/>
                      <a:pt x="125778" y="53330"/>
                      <a:pt x="124478" y="54723"/>
                    </a:cubicBezTo>
                    <a:cubicBezTo>
                      <a:pt x="123197" y="53343"/>
                      <a:pt x="121405" y="52563"/>
                      <a:pt x="119532" y="52563"/>
                    </a:cubicBezTo>
                    <a:cubicBezTo>
                      <a:pt x="119039" y="52563"/>
                      <a:pt x="118555" y="52617"/>
                      <a:pt x="118080" y="52716"/>
                    </a:cubicBezTo>
                    <a:cubicBezTo>
                      <a:pt x="118121" y="48557"/>
                      <a:pt x="121299" y="46476"/>
                      <a:pt x="124476" y="46476"/>
                    </a:cubicBezTo>
                    <a:close/>
                    <a:moveTo>
                      <a:pt x="77629" y="46523"/>
                    </a:moveTo>
                    <a:cubicBezTo>
                      <a:pt x="80800" y="46523"/>
                      <a:pt x="83975" y="48597"/>
                      <a:pt x="84021" y="52747"/>
                    </a:cubicBezTo>
                    <a:lnTo>
                      <a:pt x="84021" y="52747"/>
                    </a:lnTo>
                    <a:cubicBezTo>
                      <a:pt x="83554" y="52648"/>
                      <a:pt x="83083" y="52600"/>
                      <a:pt x="82615" y="52600"/>
                    </a:cubicBezTo>
                    <a:cubicBezTo>
                      <a:pt x="80757" y="52600"/>
                      <a:pt x="78952" y="53366"/>
                      <a:pt x="77660" y="54759"/>
                    </a:cubicBezTo>
                    <a:cubicBezTo>
                      <a:pt x="76378" y="53379"/>
                      <a:pt x="74586" y="52599"/>
                      <a:pt x="72704" y="52599"/>
                    </a:cubicBezTo>
                    <a:cubicBezTo>
                      <a:pt x="72221" y="52599"/>
                      <a:pt x="71737" y="52644"/>
                      <a:pt x="71262" y="52751"/>
                    </a:cubicBezTo>
                    <a:cubicBezTo>
                      <a:pt x="71289" y="48599"/>
                      <a:pt x="74457" y="46523"/>
                      <a:pt x="77629" y="46523"/>
                    </a:cubicBezTo>
                    <a:close/>
                    <a:moveTo>
                      <a:pt x="100946" y="46518"/>
                    </a:moveTo>
                    <a:cubicBezTo>
                      <a:pt x="104122" y="46518"/>
                      <a:pt x="107296" y="48595"/>
                      <a:pt x="107337" y="52751"/>
                    </a:cubicBezTo>
                    <a:cubicBezTo>
                      <a:pt x="106864" y="52650"/>
                      <a:pt x="106387" y="52600"/>
                      <a:pt x="105914" y="52600"/>
                    </a:cubicBezTo>
                    <a:cubicBezTo>
                      <a:pt x="104054" y="52600"/>
                      <a:pt x="102248" y="53368"/>
                      <a:pt x="100948" y="54767"/>
                    </a:cubicBezTo>
                    <a:lnTo>
                      <a:pt x="100948" y="54759"/>
                    </a:lnTo>
                    <a:cubicBezTo>
                      <a:pt x="99667" y="53379"/>
                      <a:pt x="97875" y="52599"/>
                      <a:pt x="95993" y="52599"/>
                    </a:cubicBezTo>
                    <a:cubicBezTo>
                      <a:pt x="95509" y="52599"/>
                      <a:pt x="95025" y="52653"/>
                      <a:pt x="94550" y="52751"/>
                    </a:cubicBezTo>
                    <a:cubicBezTo>
                      <a:pt x="94591" y="48597"/>
                      <a:pt x="97769" y="46518"/>
                      <a:pt x="100946" y="46518"/>
                    </a:cubicBezTo>
                    <a:close/>
                    <a:moveTo>
                      <a:pt x="54008" y="46667"/>
                    </a:moveTo>
                    <a:cubicBezTo>
                      <a:pt x="57185" y="46667"/>
                      <a:pt x="60361" y="48746"/>
                      <a:pt x="60402" y="52904"/>
                    </a:cubicBezTo>
                    <a:cubicBezTo>
                      <a:pt x="59922" y="52799"/>
                      <a:pt x="59438" y="52748"/>
                      <a:pt x="58958" y="52748"/>
                    </a:cubicBezTo>
                    <a:cubicBezTo>
                      <a:pt x="57103" y="52748"/>
                      <a:pt x="55303" y="53512"/>
                      <a:pt x="54008" y="54906"/>
                    </a:cubicBezTo>
                    <a:lnTo>
                      <a:pt x="54008" y="54906"/>
                    </a:lnTo>
                    <a:cubicBezTo>
                      <a:pt x="52727" y="53529"/>
                      <a:pt x="50937" y="52751"/>
                      <a:pt x="49058" y="52751"/>
                    </a:cubicBezTo>
                    <a:cubicBezTo>
                      <a:pt x="48574" y="52751"/>
                      <a:pt x="48090" y="52796"/>
                      <a:pt x="47615" y="52904"/>
                    </a:cubicBezTo>
                    <a:cubicBezTo>
                      <a:pt x="47655" y="48746"/>
                      <a:pt x="50832" y="46667"/>
                      <a:pt x="54008" y="46667"/>
                    </a:cubicBezTo>
                    <a:close/>
                    <a:moveTo>
                      <a:pt x="7148" y="46724"/>
                    </a:moveTo>
                    <a:cubicBezTo>
                      <a:pt x="10323" y="46724"/>
                      <a:pt x="13498" y="48801"/>
                      <a:pt x="13538" y="52957"/>
                    </a:cubicBezTo>
                    <a:cubicBezTo>
                      <a:pt x="13065" y="52856"/>
                      <a:pt x="12588" y="52806"/>
                      <a:pt x="12114" y="52806"/>
                    </a:cubicBezTo>
                    <a:cubicBezTo>
                      <a:pt x="10255" y="52806"/>
                      <a:pt x="8451" y="53572"/>
                      <a:pt x="7159" y="54965"/>
                    </a:cubicBezTo>
                    <a:cubicBezTo>
                      <a:pt x="5877" y="53585"/>
                      <a:pt x="4076" y="52805"/>
                      <a:pt x="2194" y="52805"/>
                    </a:cubicBezTo>
                    <a:cubicBezTo>
                      <a:pt x="1711" y="52805"/>
                      <a:pt x="1227" y="52859"/>
                      <a:pt x="752" y="52957"/>
                    </a:cubicBezTo>
                    <a:cubicBezTo>
                      <a:pt x="792" y="48803"/>
                      <a:pt x="3970" y="46724"/>
                      <a:pt x="7148" y="46724"/>
                    </a:cubicBezTo>
                    <a:close/>
                    <a:moveTo>
                      <a:pt x="30465" y="46724"/>
                    </a:moveTo>
                    <a:cubicBezTo>
                      <a:pt x="33638" y="46724"/>
                      <a:pt x="36811" y="48800"/>
                      <a:pt x="36854" y="52954"/>
                    </a:cubicBezTo>
                    <a:lnTo>
                      <a:pt x="36854" y="52954"/>
                    </a:lnTo>
                    <a:cubicBezTo>
                      <a:pt x="36384" y="52854"/>
                      <a:pt x="35912" y="52806"/>
                      <a:pt x="35443" y="52806"/>
                    </a:cubicBezTo>
                    <a:cubicBezTo>
                      <a:pt x="33580" y="52806"/>
                      <a:pt x="31775" y="53572"/>
                      <a:pt x="30483" y="54965"/>
                    </a:cubicBezTo>
                    <a:cubicBezTo>
                      <a:pt x="29201" y="53585"/>
                      <a:pt x="27409" y="52805"/>
                      <a:pt x="25528" y="52805"/>
                    </a:cubicBezTo>
                    <a:cubicBezTo>
                      <a:pt x="25044" y="52805"/>
                      <a:pt x="24560" y="52859"/>
                      <a:pt x="24085" y="52957"/>
                    </a:cubicBezTo>
                    <a:cubicBezTo>
                      <a:pt x="24116" y="48803"/>
                      <a:pt x="27290" y="46724"/>
                      <a:pt x="30465" y="46724"/>
                    </a:cubicBezTo>
                    <a:close/>
                    <a:moveTo>
                      <a:pt x="119323" y="52938"/>
                    </a:moveTo>
                    <a:cubicBezTo>
                      <a:pt x="121259" y="52938"/>
                      <a:pt x="123134" y="53741"/>
                      <a:pt x="124478" y="55189"/>
                    </a:cubicBezTo>
                    <a:lnTo>
                      <a:pt x="124478" y="55189"/>
                    </a:lnTo>
                    <a:cubicBezTo>
                      <a:pt x="124475" y="55189"/>
                      <a:pt x="124472" y="55189"/>
                      <a:pt x="124469" y="55189"/>
                    </a:cubicBezTo>
                    <a:cubicBezTo>
                      <a:pt x="124450" y="55188"/>
                      <a:pt x="124430" y="55188"/>
                      <a:pt x="124410" y="55188"/>
                    </a:cubicBezTo>
                    <a:cubicBezTo>
                      <a:pt x="122541" y="55188"/>
                      <a:pt x="120782" y="56027"/>
                      <a:pt x="119532" y="57330"/>
                    </a:cubicBezTo>
                    <a:cubicBezTo>
                      <a:pt x="119622" y="55744"/>
                      <a:pt x="119039" y="54239"/>
                      <a:pt x="118045" y="53056"/>
                    </a:cubicBezTo>
                    <a:cubicBezTo>
                      <a:pt x="118470" y="52977"/>
                      <a:pt x="118898" y="52938"/>
                      <a:pt x="119323" y="52938"/>
                    </a:cubicBezTo>
                    <a:close/>
                    <a:moveTo>
                      <a:pt x="129620" y="52938"/>
                    </a:moveTo>
                    <a:cubicBezTo>
                      <a:pt x="130043" y="52938"/>
                      <a:pt x="130470" y="52977"/>
                      <a:pt x="130894" y="53056"/>
                    </a:cubicBezTo>
                    <a:cubicBezTo>
                      <a:pt x="129908" y="54230"/>
                      <a:pt x="129326" y="55735"/>
                      <a:pt x="129415" y="57321"/>
                    </a:cubicBezTo>
                    <a:lnTo>
                      <a:pt x="129406" y="57330"/>
                    </a:lnTo>
                    <a:cubicBezTo>
                      <a:pt x="128165" y="56027"/>
                      <a:pt x="126397" y="55188"/>
                      <a:pt x="124528" y="55188"/>
                    </a:cubicBezTo>
                    <a:cubicBezTo>
                      <a:pt x="124512" y="55188"/>
                      <a:pt x="124495" y="55188"/>
                      <a:pt x="124478" y="55189"/>
                    </a:cubicBezTo>
                    <a:lnTo>
                      <a:pt x="124478" y="55189"/>
                    </a:lnTo>
                    <a:cubicBezTo>
                      <a:pt x="125816" y="53741"/>
                      <a:pt x="127689" y="52938"/>
                      <a:pt x="129620" y="52938"/>
                    </a:cubicBezTo>
                    <a:close/>
                    <a:moveTo>
                      <a:pt x="82780" y="52974"/>
                    </a:moveTo>
                    <a:cubicBezTo>
                      <a:pt x="83204" y="52974"/>
                      <a:pt x="83632" y="53013"/>
                      <a:pt x="84057" y="53092"/>
                    </a:cubicBezTo>
                    <a:cubicBezTo>
                      <a:pt x="83538" y="53710"/>
                      <a:pt x="83135" y="54418"/>
                      <a:pt x="82875" y="55180"/>
                    </a:cubicBezTo>
                    <a:cubicBezTo>
                      <a:pt x="82633" y="55879"/>
                      <a:pt x="82525" y="56622"/>
                      <a:pt x="82570" y="57357"/>
                    </a:cubicBezTo>
                    <a:cubicBezTo>
                      <a:pt x="81329" y="56062"/>
                      <a:pt x="79570" y="55224"/>
                      <a:pt x="77701" y="55224"/>
                    </a:cubicBezTo>
                    <a:cubicBezTo>
                      <a:pt x="77681" y="55224"/>
                      <a:pt x="77661" y="55224"/>
                      <a:pt x="77642" y="55224"/>
                    </a:cubicBezTo>
                    <a:cubicBezTo>
                      <a:pt x="78979" y="53777"/>
                      <a:pt x="80847" y="52974"/>
                      <a:pt x="82780" y="52974"/>
                    </a:cubicBezTo>
                    <a:close/>
                    <a:moveTo>
                      <a:pt x="95806" y="52982"/>
                    </a:moveTo>
                    <a:cubicBezTo>
                      <a:pt x="97733" y="52982"/>
                      <a:pt x="99604" y="53779"/>
                      <a:pt x="100939" y="55224"/>
                    </a:cubicBezTo>
                    <a:cubicBezTo>
                      <a:pt x="100919" y="55224"/>
                      <a:pt x="100900" y="55224"/>
                      <a:pt x="100880" y="55224"/>
                    </a:cubicBezTo>
                    <a:cubicBezTo>
                      <a:pt x="99020" y="55224"/>
                      <a:pt x="97252" y="56062"/>
                      <a:pt x="96011" y="57357"/>
                    </a:cubicBezTo>
                    <a:cubicBezTo>
                      <a:pt x="96047" y="56622"/>
                      <a:pt x="95948" y="55879"/>
                      <a:pt x="95706" y="55180"/>
                    </a:cubicBezTo>
                    <a:cubicBezTo>
                      <a:pt x="95446" y="54418"/>
                      <a:pt x="95043" y="53710"/>
                      <a:pt x="94523" y="53101"/>
                    </a:cubicBezTo>
                    <a:cubicBezTo>
                      <a:pt x="94950" y="53021"/>
                      <a:pt x="95379" y="52982"/>
                      <a:pt x="95806" y="52982"/>
                    </a:cubicBezTo>
                    <a:close/>
                    <a:moveTo>
                      <a:pt x="59124" y="53131"/>
                    </a:moveTo>
                    <a:cubicBezTo>
                      <a:pt x="59554" y="53131"/>
                      <a:pt x="59988" y="53171"/>
                      <a:pt x="60420" y="53253"/>
                    </a:cubicBezTo>
                    <a:cubicBezTo>
                      <a:pt x="59425" y="54436"/>
                      <a:pt x="58843" y="55932"/>
                      <a:pt x="58932" y="57527"/>
                    </a:cubicBezTo>
                    <a:lnTo>
                      <a:pt x="58923" y="57518"/>
                    </a:lnTo>
                    <a:cubicBezTo>
                      <a:pt x="57682" y="56215"/>
                      <a:pt x="55914" y="55385"/>
                      <a:pt x="54046" y="55385"/>
                    </a:cubicBezTo>
                    <a:cubicBezTo>
                      <a:pt x="54026" y="55385"/>
                      <a:pt x="54006" y="55386"/>
                      <a:pt x="53986" y="55386"/>
                    </a:cubicBezTo>
                    <a:cubicBezTo>
                      <a:pt x="53966" y="55386"/>
                      <a:pt x="53946" y="55385"/>
                      <a:pt x="53927" y="55385"/>
                    </a:cubicBezTo>
                    <a:cubicBezTo>
                      <a:pt x="52067" y="55385"/>
                      <a:pt x="50299" y="56215"/>
                      <a:pt x="49049" y="57527"/>
                    </a:cubicBezTo>
                    <a:cubicBezTo>
                      <a:pt x="49138" y="55932"/>
                      <a:pt x="48556" y="54427"/>
                      <a:pt x="47561" y="53253"/>
                    </a:cubicBezTo>
                    <a:cubicBezTo>
                      <a:pt x="47993" y="53171"/>
                      <a:pt x="48427" y="53131"/>
                      <a:pt x="48858" y="53131"/>
                    </a:cubicBezTo>
                    <a:cubicBezTo>
                      <a:pt x="50787" y="53131"/>
                      <a:pt x="52654" y="53934"/>
                      <a:pt x="53995" y="55377"/>
                    </a:cubicBezTo>
                    <a:cubicBezTo>
                      <a:pt x="55328" y="53934"/>
                      <a:pt x="57194" y="53131"/>
                      <a:pt x="59124" y="53131"/>
                    </a:cubicBezTo>
                    <a:close/>
                    <a:moveTo>
                      <a:pt x="12289" y="53188"/>
                    </a:moveTo>
                    <a:cubicBezTo>
                      <a:pt x="12716" y="53188"/>
                      <a:pt x="13146" y="53227"/>
                      <a:pt x="13574" y="53307"/>
                    </a:cubicBezTo>
                    <a:cubicBezTo>
                      <a:pt x="13046" y="53916"/>
                      <a:pt x="12651" y="54624"/>
                      <a:pt x="12391" y="55386"/>
                    </a:cubicBezTo>
                    <a:cubicBezTo>
                      <a:pt x="12150" y="56085"/>
                      <a:pt x="12042" y="56819"/>
                      <a:pt x="12087" y="57563"/>
                    </a:cubicBezTo>
                    <a:lnTo>
                      <a:pt x="12078" y="57563"/>
                    </a:lnTo>
                    <a:cubicBezTo>
                      <a:pt x="10836" y="56269"/>
                      <a:pt x="9077" y="55430"/>
                      <a:pt x="7217" y="55430"/>
                    </a:cubicBezTo>
                    <a:cubicBezTo>
                      <a:pt x="7198" y="55430"/>
                      <a:pt x="7178" y="55430"/>
                      <a:pt x="7159" y="55431"/>
                    </a:cubicBezTo>
                    <a:cubicBezTo>
                      <a:pt x="8494" y="53985"/>
                      <a:pt x="10358" y="53188"/>
                      <a:pt x="12289" y="53188"/>
                    </a:cubicBezTo>
                    <a:close/>
                    <a:moveTo>
                      <a:pt x="25322" y="53188"/>
                    </a:moveTo>
                    <a:cubicBezTo>
                      <a:pt x="27247" y="53188"/>
                      <a:pt x="29113" y="53985"/>
                      <a:pt x="30456" y="55431"/>
                    </a:cubicBezTo>
                    <a:cubicBezTo>
                      <a:pt x="30436" y="55430"/>
                      <a:pt x="30416" y="55430"/>
                      <a:pt x="30397" y="55430"/>
                    </a:cubicBezTo>
                    <a:cubicBezTo>
                      <a:pt x="28528" y="55430"/>
                      <a:pt x="26769" y="56269"/>
                      <a:pt x="25528" y="57563"/>
                    </a:cubicBezTo>
                    <a:cubicBezTo>
                      <a:pt x="25563" y="56828"/>
                      <a:pt x="25465" y="56085"/>
                      <a:pt x="25223" y="55386"/>
                    </a:cubicBezTo>
                    <a:cubicBezTo>
                      <a:pt x="24954" y="54624"/>
                      <a:pt x="24560" y="53916"/>
                      <a:pt x="24040" y="53307"/>
                    </a:cubicBezTo>
                    <a:cubicBezTo>
                      <a:pt x="24467" y="53227"/>
                      <a:pt x="24896" y="53188"/>
                      <a:pt x="25322" y="53188"/>
                    </a:cubicBezTo>
                    <a:close/>
                    <a:moveTo>
                      <a:pt x="106107" y="52975"/>
                    </a:moveTo>
                    <a:cubicBezTo>
                      <a:pt x="106578" y="52975"/>
                      <a:pt x="107053" y="53022"/>
                      <a:pt x="107525" y="53119"/>
                    </a:cubicBezTo>
                    <a:cubicBezTo>
                      <a:pt x="106512" y="54373"/>
                      <a:pt x="105948" y="55959"/>
                      <a:pt x="106118" y="57626"/>
                    </a:cubicBezTo>
                    <a:cubicBezTo>
                      <a:pt x="104870" y="56163"/>
                      <a:pt x="102982" y="55215"/>
                      <a:pt x="100985" y="55215"/>
                    </a:cubicBezTo>
                    <a:cubicBezTo>
                      <a:pt x="100976" y="55215"/>
                      <a:pt x="100966" y="55215"/>
                      <a:pt x="100957" y="55215"/>
                    </a:cubicBezTo>
                    <a:cubicBezTo>
                      <a:pt x="102304" y="53768"/>
                      <a:pt x="104177" y="52975"/>
                      <a:pt x="106107" y="52975"/>
                    </a:cubicBezTo>
                    <a:close/>
                    <a:moveTo>
                      <a:pt x="70795" y="48523"/>
                    </a:moveTo>
                    <a:cubicBezTo>
                      <a:pt x="71278" y="48523"/>
                      <a:pt x="71764" y="48572"/>
                      <a:pt x="72248" y="48674"/>
                    </a:cubicBezTo>
                    <a:cubicBezTo>
                      <a:pt x="71271" y="49920"/>
                      <a:pt x="70742" y="51488"/>
                      <a:pt x="70939" y="53137"/>
                    </a:cubicBezTo>
                    <a:cubicBezTo>
                      <a:pt x="71445" y="53025"/>
                      <a:pt x="71954" y="52971"/>
                      <a:pt x="72460" y="52971"/>
                    </a:cubicBezTo>
                    <a:cubicBezTo>
                      <a:pt x="74392" y="52971"/>
                      <a:pt x="76265" y="53767"/>
                      <a:pt x="77615" y="55215"/>
                    </a:cubicBezTo>
                    <a:cubicBezTo>
                      <a:pt x="77597" y="55215"/>
                      <a:pt x="77579" y="55215"/>
                      <a:pt x="77561" y="55215"/>
                    </a:cubicBezTo>
                    <a:cubicBezTo>
                      <a:pt x="75520" y="55215"/>
                      <a:pt x="73598" y="56223"/>
                      <a:pt x="72346" y="57742"/>
                    </a:cubicBezTo>
                    <a:cubicBezTo>
                      <a:pt x="72694" y="54062"/>
                      <a:pt x="69407" y="50780"/>
                      <a:pt x="65713" y="50780"/>
                    </a:cubicBezTo>
                    <a:cubicBezTo>
                      <a:pt x="65693" y="50780"/>
                      <a:pt x="65673" y="50780"/>
                      <a:pt x="65653" y="50780"/>
                    </a:cubicBezTo>
                    <a:lnTo>
                      <a:pt x="65644" y="50780"/>
                    </a:lnTo>
                    <a:cubicBezTo>
                      <a:pt x="65624" y="50780"/>
                      <a:pt x="65604" y="50780"/>
                      <a:pt x="65584" y="50780"/>
                    </a:cubicBezTo>
                    <a:cubicBezTo>
                      <a:pt x="63716" y="50780"/>
                      <a:pt x="61957" y="51618"/>
                      <a:pt x="60706" y="52922"/>
                    </a:cubicBezTo>
                    <a:cubicBezTo>
                      <a:pt x="60796" y="51327"/>
                      <a:pt x="60214" y="49830"/>
                      <a:pt x="59219" y="48647"/>
                    </a:cubicBezTo>
                    <a:cubicBezTo>
                      <a:pt x="59647" y="48568"/>
                      <a:pt x="60078" y="48529"/>
                      <a:pt x="60505" y="48529"/>
                    </a:cubicBezTo>
                    <a:cubicBezTo>
                      <a:pt x="62438" y="48529"/>
                      <a:pt x="64310" y="49326"/>
                      <a:pt x="65653" y="50771"/>
                    </a:cubicBezTo>
                    <a:cubicBezTo>
                      <a:pt x="66986" y="49323"/>
                      <a:pt x="68860" y="48523"/>
                      <a:pt x="70795" y="48523"/>
                    </a:cubicBezTo>
                    <a:close/>
                    <a:moveTo>
                      <a:pt x="35611" y="53177"/>
                    </a:moveTo>
                    <a:cubicBezTo>
                      <a:pt x="36086" y="53177"/>
                      <a:pt x="36566" y="53226"/>
                      <a:pt x="37042" y="53325"/>
                    </a:cubicBezTo>
                    <a:cubicBezTo>
                      <a:pt x="36029" y="54570"/>
                      <a:pt x="35456" y="56156"/>
                      <a:pt x="35635" y="57823"/>
                    </a:cubicBezTo>
                    <a:cubicBezTo>
                      <a:pt x="34383" y="56367"/>
                      <a:pt x="32516" y="55421"/>
                      <a:pt x="30530" y="55421"/>
                    </a:cubicBezTo>
                    <a:cubicBezTo>
                      <a:pt x="30511" y="55421"/>
                      <a:pt x="30492" y="55421"/>
                      <a:pt x="30474" y="55422"/>
                    </a:cubicBezTo>
                    <a:cubicBezTo>
                      <a:pt x="31811" y="53976"/>
                      <a:pt x="33679" y="53177"/>
                      <a:pt x="35611" y="53177"/>
                    </a:cubicBezTo>
                    <a:close/>
                    <a:moveTo>
                      <a:pt x="112825" y="51076"/>
                    </a:moveTo>
                    <a:cubicBezTo>
                      <a:pt x="116002" y="51076"/>
                      <a:pt x="119178" y="53155"/>
                      <a:pt x="119218" y="57312"/>
                    </a:cubicBezTo>
                    <a:cubicBezTo>
                      <a:pt x="118738" y="57207"/>
                      <a:pt x="118254" y="57156"/>
                      <a:pt x="117774" y="57156"/>
                    </a:cubicBezTo>
                    <a:cubicBezTo>
                      <a:pt x="115918" y="57156"/>
                      <a:pt x="114121" y="57922"/>
                      <a:pt x="112825" y="59315"/>
                    </a:cubicBezTo>
                    <a:lnTo>
                      <a:pt x="112825" y="59315"/>
                    </a:lnTo>
                    <a:cubicBezTo>
                      <a:pt x="111544" y="57938"/>
                      <a:pt x="109754" y="57160"/>
                      <a:pt x="107883" y="57160"/>
                    </a:cubicBezTo>
                    <a:cubicBezTo>
                      <a:pt x="107391" y="57160"/>
                      <a:pt x="106907" y="57214"/>
                      <a:pt x="106432" y="57312"/>
                    </a:cubicBezTo>
                    <a:cubicBezTo>
                      <a:pt x="106472" y="53155"/>
                      <a:pt x="109649" y="51076"/>
                      <a:pt x="112825" y="51076"/>
                    </a:cubicBezTo>
                    <a:close/>
                    <a:moveTo>
                      <a:pt x="136136" y="51080"/>
                    </a:moveTo>
                    <a:cubicBezTo>
                      <a:pt x="139311" y="51080"/>
                      <a:pt x="142484" y="53157"/>
                      <a:pt x="142525" y="57312"/>
                    </a:cubicBezTo>
                    <a:lnTo>
                      <a:pt x="142525" y="57321"/>
                    </a:lnTo>
                    <a:cubicBezTo>
                      <a:pt x="142050" y="57219"/>
                      <a:pt x="141571" y="57169"/>
                      <a:pt x="141097" y="57169"/>
                    </a:cubicBezTo>
                    <a:cubicBezTo>
                      <a:pt x="139236" y="57169"/>
                      <a:pt x="137435" y="57936"/>
                      <a:pt x="136136" y="59328"/>
                    </a:cubicBezTo>
                    <a:cubicBezTo>
                      <a:pt x="134854" y="57948"/>
                      <a:pt x="133062" y="57169"/>
                      <a:pt x="131181" y="57169"/>
                    </a:cubicBezTo>
                    <a:cubicBezTo>
                      <a:pt x="130697" y="57169"/>
                      <a:pt x="130213" y="57223"/>
                      <a:pt x="129738" y="57321"/>
                    </a:cubicBezTo>
                    <a:cubicBezTo>
                      <a:pt x="129778" y="53161"/>
                      <a:pt x="132958" y="51080"/>
                      <a:pt x="136136" y="51080"/>
                    </a:cubicBezTo>
                    <a:close/>
                    <a:moveTo>
                      <a:pt x="89307" y="51119"/>
                    </a:moveTo>
                    <a:cubicBezTo>
                      <a:pt x="91889" y="51119"/>
                      <a:pt x="94470" y="52493"/>
                      <a:pt x="95366" y="55242"/>
                    </a:cubicBezTo>
                    <a:cubicBezTo>
                      <a:pt x="95590" y="55923"/>
                      <a:pt x="95697" y="56631"/>
                      <a:pt x="95706" y="57348"/>
                    </a:cubicBezTo>
                    <a:cubicBezTo>
                      <a:pt x="95226" y="57243"/>
                      <a:pt x="94742" y="57192"/>
                      <a:pt x="94262" y="57192"/>
                    </a:cubicBezTo>
                    <a:cubicBezTo>
                      <a:pt x="92407" y="57192"/>
                      <a:pt x="90613" y="57958"/>
                      <a:pt x="89317" y="59346"/>
                    </a:cubicBezTo>
                    <a:cubicBezTo>
                      <a:pt x="88036" y="57975"/>
                      <a:pt x="86244" y="57187"/>
                      <a:pt x="84362" y="57187"/>
                    </a:cubicBezTo>
                    <a:cubicBezTo>
                      <a:pt x="83878" y="57187"/>
                      <a:pt x="83394" y="57241"/>
                      <a:pt x="82919" y="57348"/>
                    </a:cubicBezTo>
                    <a:cubicBezTo>
                      <a:pt x="82919" y="56631"/>
                      <a:pt x="83018" y="55923"/>
                      <a:pt x="83224" y="55251"/>
                    </a:cubicBezTo>
                    <a:lnTo>
                      <a:pt x="83242" y="55242"/>
                    </a:lnTo>
                    <a:cubicBezTo>
                      <a:pt x="84138" y="52495"/>
                      <a:pt x="86723" y="51119"/>
                      <a:pt x="89307" y="51119"/>
                    </a:cubicBezTo>
                    <a:close/>
                    <a:moveTo>
                      <a:pt x="42351" y="51273"/>
                    </a:moveTo>
                    <a:cubicBezTo>
                      <a:pt x="45527" y="51273"/>
                      <a:pt x="48704" y="53352"/>
                      <a:pt x="48744" y="57509"/>
                    </a:cubicBezTo>
                    <a:cubicBezTo>
                      <a:pt x="48269" y="57407"/>
                      <a:pt x="47791" y="57358"/>
                      <a:pt x="47316" y="57358"/>
                    </a:cubicBezTo>
                    <a:cubicBezTo>
                      <a:pt x="45455" y="57358"/>
                      <a:pt x="43655" y="58124"/>
                      <a:pt x="42355" y="59517"/>
                    </a:cubicBezTo>
                    <a:cubicBezTo>
                      <a:pt x="41081" y="58144"/>
                      <a:pt x="39293" y="57366"/>
                      <a:pt x="37414" y="57366"/>
                    </a:cubicBezTo>
                    <a:cubicBezTo>
                      <a:pt x="37404" y="57366"/>
                      <a:pt x="37393" y="57366"/>
                      <a:pt x="37382" y="57366"/>
                    </a:cubicBezTo>
                    <a:lnTo>
                      <a:pt x="37400" y="57357"/>
                    </a:lnTo>
                    <a:cubicBezTo>
                      <a:pt x="36916" y="57357"/>
                      <a:pt x="36432" y="57402"/>
                      <a:pt x="35958" y="57509"/>
                    </a:cubicBezTo>
                    <a:cubicBezTo>
                      <a:pt x="35998" y="53352"/>
                      <a:pt x="39174" y="51273"/>
                      <a:pt x="42351" y="51273"/>
                    </a:cubicBezTo>
                    <a:close/>
                    <a:moveTo>
                      <a:pt x="65657" y="51282"/>
                    </a:moveTo>
                    <a:cubicBezTo>
                      <a:pt x="68834" y="51282"/>
                      <a:pt x="72010" y="53361"/>
                      <a:pt x="72050" y="57518"/>
                    </a:cubicBezTo>
                    <a:cubicBezTo>
                      <a:pt x="71572" y="57413"/>
                      <a:pt x="71090" y="57362"/>
                      <a:pt x="70611" y="57362"/>
                    </a:cubicBezTo>
                    <a:cubicBezTo>
                      <a:pt x="68757" y="57362"/>
                      <a:pt x="66958" y="58130"/>
                      <a:pt x="65662" y="59525"/>
                    </a:cubicBezTo>
                    <a:cubicBezTo>
                      <a:pt x="64387" y="58153"/>
                      <a:pt x="62599" y="57366"/>
                      <a:pt x="60729" y="57366"/>
                    </a:cubicBezTo>
                    <a:cubicBezTo>
                      <a:pt x="60719" y="57366"/>
                      <a:pt x="60708" y="57366"/>
                      <a:pt x="60697" y="57366"/>
                    </a:cubicBezTo>
                    <a:lnTo>
                      <a:pt x="60715" y="57366"/>
                    </a:lnTo>
                    <a:cubicBezTo>
                      <a:pt x="60223" y="57366"/>
                      <a:pt x="59739" y="57411"/>
                      <a:pt x="59264" y="57518"/>
                    </a:cubicBezTo>
                    <a:cubicBezTo>
                      <a:pt x="59304" y="53361"/>
                      <a:pt x="62481" y="51282"/>
                      <a:pt x="65657" y="51282"/>
                    </a:cubicBezTo>
                    <a:close/>
                    <a:moveTo>
                      <a:pt x="18802" y="51334"/>
                    </a:moveTo>
                    <a:cubicBezTo>
                      <a:pt x="21383" y="51334"/>
                      <a:pt x="23964" y="52708"/>
                      <a:pt x="24864" y="55457"/>
                    </a:cubicBezTo>
                    <a:cubicBezTo>
                      <a:pt x="25079" y="56129"/>
                      <a:pt x="25196" y="56846"/>
                      <a:pt x="25196" y="57554"/>
                    </a:cubicBezTo>
                    <a:cubicBezTo>
                      <a:pt x="24721" y="57452"/>
                      <a:pt x="24242" y="57402"/>
                      <a:pt x="23767" y="57402"/>
                    </a:cubicBezTo>
                    <a:cubicBezTo>
                      <a:pt x="21904" y="57402"/>
                      <a:pt x="20100" y="58169"/>
                      <a:pt x="18807" y="59561"/>
                    </a:cubicBezTo>
                    <a:cubicBezTo>
                      <a:pt x="17526" y="58181"/>
                      <a:pt x="15734" y="57402"/>
                      <a:pt x="13852" y="57402"/>
                    </a:cubicBezTo>
                    <a:cubicBezTo>
                      <a:pt x="13368" y="57402"/>
                      <a:pt x="12884" y="57456"/>
                      <a:pt x="12409" y="57563"/>
                    </a:cubicBezTo>
                    <a:cubicBezTo>
                      <a:pt x="12409" y="56846"/>
                      <a:pt x="12526" y="56129"/>
                      <a:pt x="12741" y="55448"/>
                    </a:cubicBezTo>
                    <a:lnTo>
                      <a:pt x="12741" y="55457"/>
                    </a:lnTo>
                    <a:cubicBezTo>
                      <a:pt x="13637" y="52710"/>
                      <a:pt x="16220" y="51334"/>
                      <a:pt x="18802" y="51334"/>
                    </a:cubicBezTo>
                    <a:close/>
                    <a:moveTo>
                      <a:pt x="117977" y="57538"/>
                    </a:moveTo>
                    <a:cubicBezTo>
                      <a:pt x="118398" y="57538"/>
                      <a:pt x="118823" y="57576"/>
                      <a:pt x="119245" y="57653"/>
                    </a:cubicBezTo>
                    <a:cubicBezTo>
                      <a:pt x="118726" y="58271"/>
                      <a:pt x="118322" y="58979"/>
                      <a:pt x="118063" y="59741"/>
                    </a:cubicBezTo>
                    <a:lnTo>
                      <a:pt x="118054" y="59741"/>
                    </a:lnTo>
                    <a:cubicBezTo>
                      <a:pt x="117821" y="60439"/>
                      <a:pt x="117713" y="61174"/>
                      <a:pt x="117758" y="61918"/>
                    </a:cubicBezTo>
                    <a:cubicBezTo>
                      <a:pt x="116501" y="60608"/>
                      <a:pt x="114730" y="59776"/>
                      <a:pt x="112860" y="59776"/>
                    </a:cubicBezTo>
                    <a:cubicBezTo>
                      <a:pt x="112850" y="59776"/>
                      <a:pt x="112840" y="59776"/>
                      <a:pt x="112830" y="59776"/>
                    </a:cubicBezTo>
                    <a:cubicBezTo>
                      <a:pt x="114169" y="58334"/>
                      <a:pt x="116040" y="57538"/>
                      <a:pt x="117977" y="57538"/>
                    </a:cubicBezTo>
                    <a:close/>
                    <a:moveTo>
                      <a:pt x="130971" y="57538"/>
                    </a:moveTo>
                    <a:cubicBezTo>
                      <a:pt x="132907" y="57538"/>
                      <a:pt x="134780" y="58334"/>
                      <a:pt x="136127" y="59776"/>
                    </a:cubicBezTo>
                    <a:cubicBezTo>
                      <a:pt x="136117" y="59776"/>
                      <a:pt x="136107" y="59776"/>
                      <a:pt x="136097" y="59776"/>
                    </a:cubicBezTo>
                    <a:cubicBezTo>
                      <a:pt x="134217" y="59776"/>
                      <a:pt x="132446" y="60608"/>
                      <a:pt x="131199" y="61918"/>
                    </a:cubicBezTo>
                    <a:cubicBezTo>
                      <a:pt x="131234" y="61183"/>
                      <a:pt x="131136" y="60439"/>
                      <a:pt x="130894" y="59741"/>
                    </a:cubicBezTo>
                    <a:lnTo>
                      <a:pt x="130885" y="59741"/>
                    </a:lnTo>
                    <a:cubicBezTo>
                      <a:pt x="130625" y="58979"/>
                      <a:pt x="130222" y="58271"/>
                      <a:pt x="129702" y="57653"/>
                    </a:cubicBezTo>
                    <a:cubicBezTo>
                      <a:pt x="130125" y="57576"/>
                      <a:pt x="130549" y="57538"/>
                      <a:pt x="130971" y="57538"/>
                    </a:cubicBezTo>
                    <a:close/>
                    <a:moveTo>
                      <a:pt x="94432" y="57571"/>
                    </a:moveTo>
                    <a:cubicBezTo>
                      <a:pt x="94855" y="57571"/>
                      <a:pt x="95282" y="57610"/>
                      <a:pt x="95706" y="57689"/>
                    </a:cubicBezTo>
                    <a:cubicBezTo>
                      <a:pt x="94720" y="58871"/>
                      <a:pt x="94138" y="60377"/>
                      <a:pt x="94219" y="61963"/>
                    </a:cubicBezTo>
                    <a:cubicBezTo>
                      <a:pt x="92984" y="60666"/>
                      <a:pt x="91228" y="59830"/>
                      <a:pt x="89369" y="59830"/>
                    </a:cubicBezTo>
                    <a:cubicBezTo>
                      <a:pt x="89340" y="59830"/>
                      <a:pt x="89311" y="59830"/>
                      <a:pt x="89281" y="59830"/>
                    </a:cubicBezTo>
                    <a:cubicBezTo>
                      <a:pt x="89261" y="59830"/>
                      <a:pt x="89242" y="59830"/>
                      <a:pt x="89222" y="59830"/>
                    </a:cubicBezTo>
                    <a:cubicBezTo>
                      <a:pt x="87353" y="59830"/>
                      <a:pt x="85594" y="60659"/>
                      <a:pt x="84344" y="61963"/>
                    </a:cubicBezTo>
                    <a:cubicBezTo>
                      <a:pt x="84434" y="60377"/>
                      <a:pt x="83851" y="58871"/>
                      <a:pt x="82866" y="57689"/>
                    </a:cubicBezTo>
                    <a:lnTo>
                      <a:pt x="82857" y="57689"/>
                    </a:lnTo>
                    <a:cubicBezTo>
                      <a:pt x="83283" y="57610"/>
                      <a:pt x="83710" y="57571"/>
                      <a:pt x="84135" y="57571"/>
                    </a:cubicBezTo>
                    <a:cubicBezTo>
                      <a:pt x="86071" y="57571"/>
                      <a:pt x="87946" y="58374"/>
                      <a:pt x="89290" y="59821"/>
                    </a:cubicBezTo>
                    <a:cubicBezTo>
                      <a:pt x="90628" y="58374"/>
                      <a:pt x="92501" y="57571"/>
                      <a:pt x="94432" y="57571"/>
                    </a:cubicBezTo>
                    <a:close/>
                    <a:moveTo>
                      <a:pt x="47479" y="57732"/>
                    </a:moveTo>
                    <a:cubicBezTo>
                      <a:pt x="47903" y="57732"/>
                      <a:pt x="48329" y="57771"/>
                      <a:pt x="48753" y="57850"/>
                    </a:cubicBezTo>
                    <a:cubicBezTo>
                      <a:pt x="48233" y="58468"/>
                      <a:pt x="47839" y="59176"/>
                      <a:pt x="47570" y="59938"/>
                    </a:cubicBezTo>
                    <a:cubicBezTo>
                      <a:pt x="47337" y="60637"/>
                      <a:pt x="47230" y="61380"/>
                      <a:pt x="47275" y="62115"/>
                    </a:cubicBezTo>
                    <a:lnTo>
                      <a:pt x="47266" y="62115"/>
                    </a:lnTo>
                    <a:cubicBezTo>
                      <a:pt x="46024" y="60820"/>
                      <a:pt x="44265" y="59982"/>
                      <a:pt x="42405" y="59982"/>
                    </a:cubicBezTo>
                    <a:cubicBezTo>
                      <a:pt x="42386" y="59982"/>
                      <a:pt x="42366" y="59982"/>
                      <a:pt x="42346" y="59982"/>
                    </a:cubicBezTo>
                    <a:cubicBezTo>
                      <a:pt x="43684" y="58535"/>
                      <a:pt x="45551" y="57732"/>
                      <a:pt x="47479" y="57732"/>
                    </a:cubicBezTo>
                    <a:close/>
                    <a:moveTo>
                      <a:pt x="60498" y="57741"/>
                    </a:moveTo>
                    <a:cubicBezTo>
                      <a:pt x="62431" y="57741"/>
                      <a:pt x="64299" y="58543"/>
                      <a:pt x="65644" y="59982"/>
                    </a:cubicBezTo>
                    <a:cubicBezTo>
                      <a:pt x="65634" y="59982"/>
                      <a:pt x="65623" y="59982"/>
                      <a:pt x="65613" y="59982"/>
                    </a:cubicBezTo>
                    <a:cubicBezTo>
                      <a:pt x="63734" y="59982"/>
                      <a:pt x="61963" y="60814"/>
                      <a:pt x="60715" y="62124"/>
                    </a:cubicBezTo>
                    <a:cubicBezTo>
                      <a:pt x="60751" y="61380"/>
                      <a:pt x="60653" y="60646"/>
                      <a:pt x="60411" y="59938"/>
                    </a:cubicBezTo>
                    <a:lnTo>
                      <a:pt x="60402" y="59938"/>
                    </a:lnTo>
                    <a:cubicBezTo>
                      <a:pt x="60142" y="59176"/>
                      <a:pt x="59739" y="58468"/>
                      <a:pt x="59219" y="57859"/>
                    </a:cubicBezTo>
                    <a:cubicBezTo>
                      <a:pt x="59645" y="57780"/>
                      <a:pt x="60073" y="57741"/>
                      <a:pt x="60498" y="57741"/>
                    </a:cubicBezTo>
                    <a:close/>
                    <a:moveTo>
                      <a:pt x="23936" y="57773"/>
                    </a:moveTo>
                    <a:cubicBezTo>
                      <a:pt x="24366" y="57773"/>
                      <a:pt x="24800" y="57813"/>
                      <a:pt x="25232" y="57895"/>
                    </a:cubicBezTo>
                    <a:cubicBezTo>
                      <a:pt x="24237" y="59068"/>
                      <a:pt x="23655" y="60574"/>
                      <a:pt x="23744" y="62160"/>
                    </a:cubicBezTo>
                    <a:cubicBezTo>
                      <a:pt x="22494" y="60857"/>
                      <a:pt x="20727" y="60027"/>
                      <a:pt x="18867" y="60027"/>
                    </a:cubicBezTo>
                    <a:cubicBezTo>
                      <a:pt x="18847" y="60027"/>
                      <a:pt x="18827" y="60027"/>
                      <a:pt x="18807" y="60027"/>
                    </a:cubicBezTo>
                    <a:cubicBezTo>
                      <a:pt x="18787" y="60027"/>
                      <a:pt x="18767" y="60027"/>
                      <a:pt x="18747" y="60027"/>
                    </a:cubicBezTo>
                    <a:cubicBezTo>
                      <a:pt x="16879" y="60027"/>
                      <a:pt x="15111" y="60857"/>
                      <a:pt x="13870" y="62169"/>
                    </a:cubicBezTo>
                    <a:cubicBezTo>
                      <a:pt x="13951" y="60574"/>
                      <a:pt x="13368" y="59077"/>
                      <a:pt x="12382" y="57895"/>
                    </a:cubicBezTo>
                    <a:lnTo>
                      <a:pt x="12374" y="57895"/>
                    </a:lnTo>
                    <a:cubicBezTo>
                      <a:pt x="12805" y="57813"/>
                      <a:pt x="13239" y="57773"/>
                      <a:pt x="13670" y="57773"/>
                    </a:cubicBezTo>
                    <a:cubicBezTo>
                      <a:pt x="15599" y="57773"/>
                      <a:pt x="17467" y="58575"/>
                      <a:pt x="18807" y="60018"/>
                    </a:cubicBezTo>
                    <a:cubicBezTo>
                      <a:pt x="20140" y="58575"/>
                      <a:pt x="22007" y="57773"/>
                      <a:pt x="23936" y="57773"/>
                    </a:cubicBezTo>
                    <a:close/>
                    <a:moveTo>
                      <a:pt x="107668" y="57537"/>
                    </a:moveTo>
                    <a:cubicBezTo>
                      <a:pt x="109594" y="57537"/>
                      <a:pt x="111464" y="58336"/>
                      <a:pt x="112812" y="59776"/>
                    </a:cubicBezTo>
                    <a:cubicBezTo>
                      <a:pt x="112793" y="59776"/>
                      <a:pt x="112774" y="59776"/>
                      <a:pt x="112756" y="59776"/>
                    </a:cubicBezTo>
                    <a:cubicBezTo>
                      <a:pt x="110769" y="59776"/>
                      <a:pt x="108902" y="60722"/>
                      <a:pt x="107650" y="62178"/>
                    </a:cubicBezTo>
                    <a:lnTo>
                      <a:pt x="107650" y="62178"/>
                    </a:lnTo>
                    <a:cubicBezTo>
                      <a:pt x="107803" y="60502"/>
                      <a:pt x="107211" y="58925"/>
                      <a:pt x="106181" y="57698"/>
                    </a:cubicBezTo>
                    <a:cubicBezTo>
                      <a:pt x="106675" y="57590"/>
                      <a:pt x="107173" y="57537"/>
                      <a:pt x="107668" y="57537"/>
                    </a:cubicBezTo>
                    <a:close/>
                    <a:moveTo>
                      <a:pt x="37180" y="57734"/>
                    </a:moveTo>
                    <a:cubicBezTo>
                      <a:pt x="39111" y="57734"/>
                      <a:pt x="40981" y="58533"/>
                      <a:pt x="42328" y="59974"/>
                    </a:cubicBezTo>
                    <a:cubicBezTo>
                      <a:pt x="42310" y="59973"/>
                      <a:pt x="42291" y="59973"/>
                      <a:pt x="42273" y="59973"/>
                    </a:cubicBezTo>
                    <a:cubicBezTo>
                      <a:pt x="40286" y="59973"/>
                      <a:pt x="38419" y="60919"/>
                      <a:pt x="37167" y="62375"/>
                    </a:cubicBezTo>
                    <a:cubicBezTo>
                      <a:pt x="37320" y="60708"/>
                      <a:pt x="36728" y="59131"/>
                      <a:pt x="35698" y="57895"/>
                    </a:cubicBezTo>
                    <a:lnTo>
                      <a:pt x="35689" y="57895"/>
                    </a:lnTo>
                    <a:cubicBezTo>
                      <a:pt x="36185" y="57787"/>
                      <a:pt x="36684" y="57734"/>
                      <a:pt x="37180" y="57734"/>
                    </a:cubicBezTo>
                    <a:close/>
                    <a:moveTo>
                      <a:pt x="124474" y="55684"/>
                    </a:moveTo>
                    <a:cubicBezTo>
                      <a:pt x="127057" y="55684"/>
                      <a:pt x="129639" y="57057"/>
                      <a:pt x="130536" y="59803"/>
                    </a:cubicBezTo>
                    <a:cubicBezTo>
                      <a:pt x="130751" y="60484"/>
                      <a:pt x="130858" y="61192"/>
                      <a:pt x="130867" y="61909"/>
                    </a:cubicBezTo>
                    <a:cubicBezTo>
                      <a:pt x="130392" y="61807"/>
                      <a:pt x="129913" y="61757"/>
                      <a:pt x="129438" y="61757"/>
                    </a:cubicBezTo>
                    <a:cubicBezTo>
                      <a:pt x="127575" y="61757"/>
                      <a:pt x="125771" y="62524"/>
                      <a:pt x="124478" y="63916"/>
                    </a:cubicBezTo>
                    <a:cubicBezTo>
                      <a:pt x="123197" y="62536"/>
                      <a:pt x="121405" y="61757"/>
                      <a:pt x="119523" y="61757"/>
                    </a:cubicBezTo>
                    <a:cubicBezTo>
                      <a:pt x="119039" y="61757"/>
                      <a:pt x="118555" y="61810"/>
                      <a:pt x="118080" y="61909"/>
                    </a:cubicBezTo>
                    <a:cubicBezTo>
                      <a:pt x="118080" y="61192"/>
                      <a:pt x="118197" y="60484"/>
                      <a:pt x="118412" y="59803"/>
                    </a:cubicBezTo>
                    <a:cubicBezTo>
                      <a:pt x="119308" y="57057"/>
                      <a:pt x="121891" y="55684"/>
                      <a:pt x="124474" y="55684"/>
                    </a:cubicBezTo>
                    <a:close/>
                    <a:moveTo>
                      <a:pt x="100947" y="55720"/>
                    </a:moveTo>
                    <a:cubicBezTo>
                      <a:pt x="104117" y="55720"/>
                      <a:pt x="107290" y="57792"/>
                      <a:pt x="107337" y="61941"/>
                    </a:cubicBezTo>
                    <a:lnTo>
                      <a:pt x="107337" y="61941"/>
                    </a:lnTo>
                    <a:cubicBezTo>
                      <a:pt x="106869" y="61842"/>
                      <a:pt x="106398" y="61793"/>
                      <a:pt x="105930" y="61793"/>
                    </a:cubicBezTo>
                    <a:cubicBezTo>
                      <a:pt x="104072" y="61793"/>
                      <a:pt x="102267" y="62560"/>
                      <a:pt x="100975" y="63952"/>
                    </a:cubicBezTo>
                    <a:cubicBezTo>
                      <a:pt x="99693" y="62572"/>
                      <a:pt x="97901" y="61792"/>
                      <a:pt x="96020" y="61792"/>
                    </a:cubicBezTo>
                    <a:cubicBezTo>
                      <a:pt x="95536" y="61792"/>
                      <a:pt x="95052" y="61846"/>
                      <a:pt x="94577" y="61945"/>
                    </a:cubicBezTo>
                    <a:cubicBezTo>
                      <a:pt x="94604" y="57796"/>
                      <a:pt x="97774" y="55720"/>
                      <a:pt x="100947" y="55720"/>
                    </a:cubicBezTo>
                    <a:close/>
                    <a:moveTo>
                      <a:pt x="77633" y="55721"/>
                    </a:moveTo>
                    <a:cubicBezTo>
                      <a:pt x="80806" y="55721"/>
                      <a:pt x="83980" y="57797"/>
                      <a:pt x="84022" y="61952"/>
                    </a:cubicBezTo>
                    <a:lnTo>
                      <a:pt x="84022" y="61952"/>
                    </a:lnTo>
                    <a:cubicBezTo>
                      <a:pt x="83551" y="61851"/>
                      <a:pt x="83077" y="61802"/>
                      <a:pt x="82606" y="61802"/>
                    </a:cubicBezTo>
                    <a:cubicBezTo>
                      <a:pt x="80748" y="61802"/>
                      <a:pt x="78943" y="62569"/>
                      <a:pt x="77651" y="63961"/>
                    </a:cubicBezTo>
                    <a:cubicBezTo>
                      <a:pt x="76369" y="62581"/>
                      <a:pt x="74577" y="61801"/>
                      <a:pt x="72696" y="61801"/>
                    </a:cubicBezTo>
                    <a:cubicBezTo>
                      <a:pt x="72212" y="61801"/>
                      <a:pt x="71728" y="61855"/>
                      <a:pt x="71253" y="61954"/>
                    </a:cubicBezTo>
                    <a:cubicBezTo>
                      <a:pt x="71284" y="57799"/>
                      <a:pt x="74458" y="55721"/>
                      <a:pt x="77633" y="55721"/>
                    </a:cubicBezTo>
                    <a:close/>
                    <a:moveTo>
                      <a:pt x="54007" y="55886"/>
                    </a:moveTo>
                    <a:cubicBezTo>
                      <a:pt x="56587" y="55886"/>
                      <a:pt x="59166" y="57260"/>
                      <a:pt x="60061" y="60009"/>
                    </a:cubicBezTo>
                    <a:cubicBezTo>
                      <a:pt x="60285" y="60681"/>
                      <a:pt x="60393" y="61398"/>
                      <a:pt x="60402" y="62106"/>
                    </a:cubicBezTo>
                    <a:cubicBezTo>
                      <a:pt x="59929" y="62004"/>
                      <a:pt x="59451" y="61954"/>
                      <a:pt x="58977" y="61954"/>
                    </a:cubicBezTo>
                    <a:cubicBezTo>
                      <a:pt x="57118" y="61954"/>
                      <a:pt x="55312" y="62721"/>
                      <a:pt x="54013" y="64113"/>
                    </a:cubicBezTo>
                    <a:cubicBezTo>
                      <a:pt x="52741" y="62733"/>
                      <a:pt x="50939" y="61954"/>
                      <a:pt x="49067" y="61954"/>
                    </a:cubicBezTo>
                    <a:cubicBezTo>
                      <a:pt x="48574" y="61954"/>
                      <a:pt x="48090" y="62008"/>
                      <a:pt x="47624" y="62115"/>
                    </a:cubicBezTo>
                    <a:cubicBezTo>
                      <a:pt x="47615" y="61398"/>
                      <a:pt x="47723" y="60690"/>
                      <a:pt x="47929" y="60009"/>
                    </a:cubicBezTo>
                    <a:lnTo>
                      <a:pt x="47947" y="60009"/>
                    </a:lnTo>
                    <a:cubicBezTo>
                      <a:pt x="48843" y="57262"/>
                      <a:pt x="51425" y="55886"/>
                      <a:pt x="54007" y="55886"/>
                    </a:cubicBezTo>
                    <a:close/>
                    <a:moveTo>
                      <a:pt x="30465" y="55920"/>
                    </a:moveTo>
                    <a:cubicBezTo>
                      <a:pt x="33637" y="55920"/>
                      <a:pt x="36811" y="57998"/>
                      <a:pt x="36854" y="62156"/>
                    </a:cubicBezTo>
                    <a:lnTo>
                      <a:pt x="36854" y="62156"/>
                    </a:lnTo>
                    <a:cubicBezTo>
                      <a:pt x="36379" y="62054"/>
                      <a:pt x="35901" y="62004"/>
                      <a:pt x="35426" y="62004"/>
                    </a:cubicBezTo>
                    <a:cubicBezTo>
                      <a:pt x="33569" y="62004"/>
                      <a:pt x="31771" y="62770"/>
                      <a:pt x="30483" y="64158"/>
                    </a:cubicBezTo>
                    <a:cubicBezTo>
                      <a:pt x="29201" y="62787"/>
                      <a:pt x="27409" y="61999"/>
                      <a:pt x="25528" y="61999"/>
                    </a:cubicBezTo>
                    <a:cubicBezTo>
                      <a:pt x="25044" y="61999"/>
                      <a:pt x="24560" y="62052"/>
                      <a:pt x="24085" y="62160"/>
                    </a:cubicBezTo>
                    <a:cubicBezTo>
                      <a:pt x="24116" y="58001"/>
                      <a:pt x="27290" y="55920"/>
                      <a:pt x="30465" y="55920"/>
                    </a:cubicBezTo>
                    <a:close/>
                    <a:moveTo>
                      <a:pt x="7145" y="55923"/>
                    </a:moveTo>
                    <a:cubicBezTo>
                      <a:pt x="10322" y="55923"/>
                      <a:pt x="13498" y="58002"/>
                      <a:pt x="13538" y="62160"/>
                    </a:cubicBezTo>
                    <a:cubicBezTo>
                      <a:pt x="13060" y="62055"/>
                      <a:pt x="12577" y="62004"/>
                      <a:pt x="12098" y="62004"/>
                    </a:cubicBezTo>
                    <a:cubicBezTo>
                      <a:pt x="10244" y="62004"/>
                      <a:pt x="8445" y="62770"/>
                      <a:pt x="7150" y="64158"/>
                    </a:cubicBezTo>
                    <a:lnTo>
                      <a:pt x="7150" y="64167"/>
                    </a:lnTo>
                    <a:cubicBezTo>
                      <a:pt x="5868" y="62787"/>
                      <a:pt x="4076" y="62008"/>
                      <a:pt x="2194" y="62008"/>
                    </a:cubicBezTo>
                    <a:cubicBezTo>
                      <a:pt x="1711" y="62008"/>
                      <a:pt x="1227" y="62052"/>
                      <a:pt x="752" y="62160"/>
                    </a:cubicBezTo>
                    <a:cubicBezTo>
                      <a:pt x="792" y="58002"/>
                      <a:pt x="3969" y="55923"/>
                      <a:pt x="7145" y="55923"/>
                    </a:cubicBezTo>
                    <a:close/>
                    <a:moveTo>
                      <a:pt x="119331" y="62140"/>
                    </a:moveTo>
                    <a:cubicBezTo>
                      <a:pt x="121264" y="62140"/>
                      <a:pt x="123135" y="62937"/>
                      <a:pt x="124478" y="64382"/>
                    </a:cubicBezTo>
                    <a:cubicBezTo>
                      <a:pt x="125815" y="62942"/>
                      <a:pt x="127688" y="62141"/>
                      <a:pt x="129619" y="62141"/>
                    </a:cubicBezTo>
                    <a:cubicBezTo>
                      <a:pt x="130043" y="62141"/>
                      <a:pt x="130469" y="62179"/>
                      <a:pt x="130894" y="62258"/>
                    </a:cubicBezTo>
                    <a:cubicBezTo>
                      <a:pt x="129908" y="63432"/>
                      <a:pt x="129326" y="64929"/>
                      <a:pt x="129415" y="66524"/>
                    </a:cubicBezTo>
                    <a:lnTo>
                      <a:pt x="129406" y="66533"/>
                    </a:lnTo>
                    <a:cubicBezTo>
                      <a:pt x="128165" y="65229"/>
                      <a:pt x="126397" y="64391"/>
                      <a:pt x="124528" y="64391"/>
                    </a:cubicBezTo>
                    <a:cubicBezTo>
                      <a:pt x="124509" y="64391"/>
                      <a:pt x="124489" y="64391"/>
                      <a:pt x="124469" y="64391"/>
                    </a:cubicBezTo>
                    <a:cubicBezTo>
                      <a:pt x="124450" y="64391"/>
                      <a:pt x="124430" y="64391"/>
                      <a:pt x="124410" y="64391"/>
                    </a:cubicBezTo>
                    <a:cubicBezTo>
                      <a:pt x="122541" y="64391"/>
                      <a:pt x="120782" y="65229"/>
                      <a:pt x="119532" y="66533"/>
                    </a:cubicBezTo>
                    <a:cubicBezTo>
                      <a:pt x="119622" y="64938"/>
                      <a:pt x="119039" y="63441"/>
                      <a:pt x="118045" y="62258"/>
                    </a:cubicBezTo>
                    <a:cubicBezTo>
                      <a:pt x="118473" y="62179"/>
                      <a:pt x="118903" y="62140"/>
                      <a:pt x="119331" y="62140"/>
                    </a:cubicBezTo>
                    <a:close/>
                    <a:moveTo>
                      <a:pt x="95793" y="62177"/>
                    </a:moveTo>
                    <a:cubicBezTo>
                      <a:pt x="97728" y="62177"/>
                      <a:pt x="99603" y="62979"/>
                      <a:pt x="100948" y="64427"/>
                    </a:cubicBezTo>
                    <a:lnTo>
                      <a:pt x="100948" y="64427"/>
                    </a:lnTo>
                    <a:cubicBezTo>
                      <a:pt x="100945" y="64427"/>
                      <a:pt x="100942" y="64427"/>
                      <a:pt x="100939" y="64427"/>
                    </a:cubicBezTo>
                    <a:cubicBezTo>
                      <a:pt x="100919" y="64427"/>
                      <a:pt x="100900" y="64427"/>
                      <a:pt x="100880" y="64427"/>
                    </a:cubicBezTo>
                    <a:cubicBezTo>
                      <a:pt x="99011" y="64427"/>
                      <a:pt x="97252" y="65265"/>
                      <a:pt x="96002" y="66568"/>
                    </a:cubicBezTo>
                    <a:cubicBezTo>
                      <a:pt x="96091" y="64982"/>
                      <a:pt x="95509" y="63477"/>
                      <a:pt x="94514" y="62294"/>
                    </a:cubicBezTo>
                    <a:cubicBezTo>
                      <a:pt x="94940" y="62215"/>
                      <a:pt x="95368" y="62177"/>
                      <a:pt x="95793" y="62177"/>
                    </a:cubicBezTo>
                    <a:close/>
                    <a:moveTo>
                      <a:pt x="82770" y="62194"/>
                    </a:moveTo>
                    <a:cubicBezTo>
                      <a:pt x="83195" y="62194"/>
                      <a:pt x="83623" y="62233"/>
                      <a:pt x="84048" y="62312"/>
                    </a:cubicBezTo>
                    <a:cubicBezTo>
                      <a:pt x="83054" y="63495"/>
                      <a:pt x="82471" y="64991"/>
                      <a:pt x="82561" y="66586"/>
                    </a:cubicBezTo>
                    <a:cubicBezTo>
                      <a:pt x="81311" y="65283"/>
                      <a:pt x="79552" y="64445"/>
                      <a:pt x="77683" y="64445"/>
                    </a:cubicBezTo>
                    <a:cubicBezTo>
                      <a:pt x="77663" y="64445"/>
                      <a:pt x="77644" y="64445"/>
                      <a:pt x="77624" y="64445"/>
                    </a:cubicBezTo>
                    <a:cubicBezTo>
                      <a:pt x="78961" y="62997"/>
                      <a:pt x="80835" y="62194"/>
                      <a:pt x="82770" y="62194"/>
                    </a:cubicBezTo>
                    <a:close/>
                    <a:moveTo>
                      <a:pt x="48840" y="62338"/>
                    </a:moveTo>
                    <a:cubicBezTo>
                      <a:pt x="50775" y="62338"/>
                      <a:pt x="52650" y="63141"/>
                      <a:pt x="53995" y="64588"/>
                    </a:cubicBezTo>
                    <a:lnTo>
                      <a:pt x="53995" y="64588"/>
                    </a:lnTo>
                    <a:cubicBezTo>
                      <a:pt x="53992" y="64588"/>
                      <a:pt x="53989" y="64588"/>
                      <a:pt x="53986" y="64588"/>
                    </a:cubicBezTo>
                    <a:cubicBezTo>
                      <a:pt x="53966" y="64588"/>
                      <a:pt x="53947" y="64588"/>
                      <a:pt x="53927" y="64588"/>
                    </a:cubicBezTo>
                    <a:cubicBezTo>
                      <a:pt x="52058" y="64588"/>
                      <a:pt x="50299" y="65426"/>
                      <a:pt x="49049" y="66730"/>
                    </a:cubicBezTo>
                    <a:cubicBezTo>
                      <a:pt x="49138" y="65144"/>
                      <a:pt x="48556" y="63638"/>
                      <a:pt x="47561" y="62456"/>
                    </a:cubicBezTo>
                    <a:cubicBezTo>
                      <a:pt x="47987" y="62377"/>
                      <a:pt x="48415" y="62338"/>
                      <a:pt x="48840" y="62338"/>
                    </a:cubicBezTo>
                    <a:close/>
                    <a:moveTo>
                      <a:pt x="59133" y="62338"/>
                    </a:moveTo>
                    <a:cubicBezTo>
                      <a:pt x="59557" y="62338"/>
                      <a:pt x="59985" y="62377"/>
                      <a:pt x="60411" y="62456"/>
                    </a:cubicBezTo>
                    <a:cubicBezTo>
                      <a:pt x="59425" y="63629"/>
                      <a:pt x="58843" y="65135"/>
                      <a:pt x="58932" y="66721"/>
                    </a:cubicBezTo>
                    <a:lnTo>
                      <a:pt x="58923" y="66730"/>
                    </a:lnTo>
                    <a:cubicBezTo>
                      <a:pt x="57682" y="65426"/>
                      <a:pt x="55914" y="64588"/>
                      <a:pt x="54045" y="64588"/>
                    </a:cubicBezTo>
                    <a:cubicBezTo>
                      <a:pt x="54029" y="64588"/>
                      <a:pt x="54012" y="64588"/>
                      <a:pt x="53995" y="64588"/>
                    </a:cubicBezTo>
                    <a:lnTo>
                      <a:pt x="53995" y="64588"/>
                    </a:lnTo>
                    <a:cubicBezTo>
                      <a:pt x="55332" y="63141"/>
                      <a:pt x="57200" y="62338"/>
                      <a:pt x="59133" y="62338"/>
                    </a:cubicBezTo>
                    <a:close/>
                    <a:moveTo>
                      <a:pt x="12296" y="62401"/>
                    </a:moveTo>
                    <a:cubicBezTo>
                      <a:pt x="12721" y="62401"/>
                      <a:pt x="13148" y="62439"/>
                      <a:pt x="13574" y="62518"/>
                    </a:cubicBezTo>
                    <a:cubicBezTo>
                      <a:pt x="12580" y="63701"/>
                      <a:pt x="11997" y="65197"/>
                      <a:pt x="12087" y="66792"/>
                    </a:cubicBezTo>
                    <a:cubicBezTo>
                      <a:pt x="10837" y="65489"/>
                      <a:pt x="9069" y="64651"/>
                      <a:pt x="7208" y="64651"/>
                    </a:cubicBezTo>
                    <a:cubicBezTo>
                      <a:pt x="7189" y="64651"/>
                      <a:pt x="7169" y="64651"/>
                      <a:pt x="7150" y="64651"/>
                    </a:cubicBezTo>
                    <a:cubicBezTo>
                      <a:pt x="8487" y="63203"/>
                      <a:pt x="10360" y="62401"/>
                      <a:pt x="12296" y="62401"/>
                    </a:cubicBezTo>
                    <a:close/>
                    <a:moveTo>
                      <a:pt x="106094" y="62174"/>
                    </a:moveTo>
                    <a:cubicBezTo>
                      <a:pt x="106570" y="62174"/>
                      <a:pt x="107049" y="62222"/>
                      <a:pt x="107525" y="62321"/>
                    </a:cubicBezTo>
                    <a:cubicBezTo>
                      <a:pt x="106512" y="63567"/>
                      <a:pt x="105939" y="65162"/>
                      <a:pt x="106127" y="66837"/>
                    </a:cubicBezTo>
                    <a:lnTo>
                      <a:pt x="106118" y="66837"/>
                    </a:lnTo>
                    <a:cubicBezTo>
                      <a:pt x="104866" y="65381"/>
                      <a:pt x="102990" y="64427"/>
                      <a:pt x="100995" y="64427"/>
                    </a:cubicBezTo>
                    <a:cubicBezTo>
                      <a:pt x="100979" y="64427"/>
                      <a:pt x="100964" y="64427"/>
                      <a:pt x="100948" y="64427"/>
                    </a:cubicBezTo>
                    <a:lnTo>
                      <a:pt x="100948" y="64427"/>
                    </a:lnTo>
                    <a:cubicBezTo>
                      <a:pt x="102286" y="62974"/>
                      <a:pt x="104160" y="62174"/>
                      <a:pt x="106094" y="62174"/>
                    </a:cubicBezTo>
                    <a:close/>
                    <a:moveTo>
                      <a:pt x="70802" y="57747"/>
                    </a:moveTo>
                    <a:cubicBezTo>
                      <a:pt x="71277" y="57747"/>
                      <a:pt x="71755" y="57796"/>
                      <a:pt x="72230" y="57895"/>
                    </a:cubicBezTo>
                    <a:cubicBezTo>
                      <a:pt x="71262" y="59140"/>
                      <a:pt x="70733" y="60708"/>
                      <a:pt x="70930" y="62357"/>
                    </a:cubicBezTo>
                    <a:cubicBezTo>
                      <a:pt x="71442" y="62243"/>
                      <a:pt x="71958" y="62187"/>
                      <a:pt x="72470" y="62187"/>
                    </a:cubicBezTo>
                    <a:cubicBezTo>
                      <a:pt x="74405" y="62187"/>
                      <a:pt x="76278" y="62985"/>
                      <a:pt x="77624" y="64445"/>
                    </a:cubicBezTo>
                    <a:cubicBezTo>
                      <a:pt x="77606" y="64445"/>
                      <a:pt x="77588" y="64445"/>
                      <a:pt x="77570" y="64445"/>
                    </a:cubicBezTo>
                    <a:cubicBezTo>
                      <a:pt x="75520" y="64445"/>
                      <a:pt x="73598" y="65453"/>
                      <a:pt x="72346" y="66972"/>
                    </a:cubicBezTo>
                    <a:cubicBezTo>
                      <a:pt x="72703" y="63259"/>
                      <a:pt x="69407" y="59982"/>
                      <a:pt x="65707" y="59982"/>
                    </a:cubicBezTo>
                    <a:cubicBezTo>
                      <a:pt x="65692" y="59982"/>
                      <a:pt x="65677" y="59982"/>
                      <a:pt x="65662" y="59982"/>
                    </a:cubicBezTo>
                    <a:lnTo>
                      <a:pt x="65653" y="59991"/>
                    </a:lnTo>
                    <a:cubicBezTo>
                      <a:pt x="66997" y="58546"/>
                      <a:pt x="68873" y="57747"/>
                      <a:pt x="70802" y="57747"/>
                    </a:cubicBezTo>
                    <a:close/>
                    <a:moveTo>
                      <a:pt x="35611" y="62371"/>
                    </a:moveTo>
                    <a:cubicBezTo>
                      <a:pt x="36087" y="62371"/>
                      <a:pt x="36566" y="62419"/>
                      <a:pt x="37042" y="62518"/>
                    </a:cubicBezTo>
                    <a:cubicBezTo>
                      <a:pt x="36029" y="63773"/>
                      <a:pt x="35456" y="65359"/>
                      <a:pt x="35644" y="67034"/>
                    </a:cubicBezTo>
                    <a:lnTo>
                      <a:pt x="35635" y="67034"/>
                    </a:lnTo>
                    <a:cubicBezTo>
                      <a:pt x="34383" y="65578"/>
                      <a:pt x="32507" y="64633"/>
                      <a:pt x="30512" y="64633"/>
                    </a:cubicBezTo>
                    <a:cubicBezTo>
                      <a:pt x="30493" y="64633"/>
                      <a:pt x="30474" y="64633"/>
                      <a:pt x="30456" y="64633"/>
                    </a:cubicBezTo>
                    <a:cubicBezTo>
                      <a:pt x="30436" y="64633"/>
                      <a:pt x="30416" y="64633"/>
                      <a:pt x="30397" y="64633"/>
                    </a:cubicBezTo>
                    <a:cubicBezTo>
                      <a:pt x="28528" y="64633"/>
                      <a:pt x="26769" y="65471"/>
                      <a:pt x="25519" y="66775"/>
                    </a:cubicBezTo>
                    <a:cubicBezTo>
                      <a:pt x="25608" y="65180"/>
                      <a:pt x="25026" y="63683"/>
                      <a:pt x="24031" y="62500"/>
                    </a:cubicBezTo>
                    <a:cubicBezTo>
                      <a:pt x="24460" y="62421"/>
                      <a:pt x="24890" y="62382"/>
                      <a:pt x="25317" y="62382"/>
                    </a:cubicBezTo>
                    <a:cubicBezTo>
                      <a:pt x="27250" y="62382"/>
                      <a:pt x="29122" y="63178"/>
                      <a:pt x="30465" y="64624"/>
                    </a:cubicBezTo>
                    <a:cubicBezTo>
                      <a:pt x="31802" y="63171"/>
                      <a:pt x="33677" y="62371"/>
                      <a:pt x="35611" y="62371"/>
                    </a:cubicBezTo>
                    <a:close/>
                    <a:moveTo>
                      <a:pt x="112817" y="60278"/>
                    </a:moveTo>
                    <a:cubicBezTo>
                      <a:pt x="115992" y="60278"/>
                      <a:pt x="119168" y="62356"/>
                      <a:pt x="119209" y="66513"/>
                    </a:cubicBezTo>
                    <a:lnTo>
                      <a:pt x="119209" y="66513"/>
                    </a:lnTo>
                    <a:cubicBezTo>
                      <a:pt x="118734" y="66409"/>
                      <a:pt x="118254" y="66358"/>
                      <a:pt x="117778" y="66358"/>
                    </a:cubicBezTo>
                    <a:cubicBezTo>
                      <a:pt x="115925" y="66358"/>
                      <a:pt x="114125" y="67125"/>
                      <a:pt x="112830" y="68513"/>
                    </a:cubicBezTo>
                    <a:cubicBezTo>
                      <a:pt x="111548" y="67142"/>
                      <a:pt x="109756" y="66353"/>
                      <a:pt x="107883" y="66353"/>
                    </a:cubicBezTo>
                    <a:cubicBezTo>
                      <a:pt x="107391" y="66353"/>
                      <a:pt x="106907" y="66407"/>
                      <a:pt x="106432" y="66515"/>
                    </a:cubicBezTo>
                    <a:cubicBezTo>
                      <a:pt x="106468" y="62357"/>
                      <a:pt x="109642" y="60278"/>
                      <a:pt x="112817" y="60278"/>
                    </a:cubicBezTo>
                    <a:close/>
                    <a:moveTo>
                      <a:pt x="136134" y="60279"/>
                    </a:moveTo>
                    <a:cubicBezTo>
                      <a:pt x="139310" y="60279"/>
                      <a:pt x="142484" y="62358"/>
                      <a:pt x="142525" y="66515"/>
                    </a:cubicBezTo>
                    <a:lnTo>
                      <a:pt x="142525" y="66524"/>
                    </a:lnTo>
                    <a:cubicBezTo>
                      <a:pt x="142044" y="66419"/>
                      <a:pt x="141561" y="66368"/>
                      <a:pt x="141081" y="66368"/>
                    </a:cubicBezTo>
                    <a:cubicBezTo>
                      <a:pt x="139223" y="66368"/>
                      <a:pt x="137425" y="67135"/>
                      <a:pt x="136136" y="68531"/>
                    </a:cubicBezTo>
                    <a:cubicBezTo>
                      <a:pt x="134862" y="67159"/>
                      <a:pt x="133082" y="66371"/>
                      <a:pt x="131212" y="66371"/>
                    </a:cubicBezTo>
                    <a:cubicBezTo>
                      <a:pt x="131202" y="66371"/>
                      <a:pt x="131191" y="66371"/>
                      <a:pt x="131181" y="66371"/>
                    </a:cubicBezTo>
                    <a:cubicBezTo>
                      <a:pt x="130697" y="66371"/>
                      <a:pt x="130213" y="66416"/>
                      <a:pt x="129738" y="66524"/>
                    </a:cubicBezTo>
                    <a:cubicBezTo>
                      <a:pt x="129778" y="62360"/>
                      <a:pt x="132957" y="60279"/>
                      <a:pt x="136134" y="60279"/>
                    </a:cubicBezTo>
                    <a:close/>
                    <a:moveTo>
                      <a:pt x="89294" y="60326"/>
                    </a:moveTo>
                    <a:cubicBezTo>
                      <a:pt x="92468" y="60326"/>
                      <a:pt x="95642" y="62402"/>
                      <a:pt x="95679" y="66558"/>
                    </a:cubicBezTo>
                    <a:lnTo>
                      <a:pt x="95679" y="66558"/>
                    </a:lnTo>
                    <a:cubicBezTo>
                      <a:pt x="95209" y="66457"/>
                      <a:pt x="94735" y="66408"/>
                      <a:pt x="94264" y="66408"/>
                    </a:cubicBezTo>
                    <a:cubicBezTo>
                      <a:pt x="92405" y="66408"/>
                      <a:pt x="90601" y="67174"/>
                      <a:pt x="89308" y="68567"/>
                    </a:cubicBezTo>
                    <a:cubicBezTo>
                      <a:pt x="88027" y="67187"/>
                      <a:pt x="86235" y="66407"/>
                      <a:pt x="84353" y="66407"/>
                    </a:cubicBezTo>
                    <a:cubicBezTo>
                      <a:pt x="83869" y="66407"/>
                      <a:pt x="83385" y="66461"/>
                      <a:pt x="82910" y="66559"/>
                    </a:cubicBezTo>
                    <a:cubicBezTo>
                      <a:pt x="82942" y="62405"/>
                      <a:pt x="86118" y="60326"/>
                      <a:pt x="89294" y="60326"/>
                    </a:cubicBezTo>
                    <a:close/>
                    <a:moveTo>
                      <a:pt x="42338" y="60479"/>
                    </a:moveTo>
                    <a:cubicBezTo>
                      <a:pt x="45510" y="60479"/>
                      <a:pt x="48684" y="62554"/>
                      <a:pt x="48726" y="66708"/>
                    </a:cubicBezTo>
                    <a:lnTo>
                      <a:pt x="48726" y="66708"/>
                    </a:lnTo>
                    <a:cubicBezTo>
                      <a:pt x="48257" y="66609"/>
                      <a:pt x="47784" y="66560"/>
                      <a:pt x="47315" y="66560"/>
                    </a:cubicBezTo>
                    <a:cubicBezTo>
                      <a:pt x="45452" y="66560"/>
                      <a:pt x="43648" y="67327"/>
                      <a:pt x="42355" y="68719"/>
                    </a:cubicBezTo>
                    <a:cubicBezTo>
                      <a:pt x="41074" y="67339"/>
                      <a:pt x="39282" y="66559"/>
                      <a:pt x="37400" y="66559"/>
                    </a:cubicBezTo>
                    <a:cubicBezTo>
                      <a:pt x="36916" y="66559"/>
                      <a:pt x="36432" y="66613"/>
                      <a:pt x="35958" y="66712"/>
                    </a:cubicBezTo>
                    <a:cubicBezTo>
                      <a:pt x="35989" y="62557"/>
                      <a:pt x="39163" y="60479"/>
                      <a:pt x="42338" y="60479"/>
                    </a:cubicBezTo>
                    <a:close/>
                    <a:moveTo>
                      <a:pt x="65639" y="60484"/>
                    </a:moveTo>
                    <a:cubicBezTo>
                      <a:pt x="68816" y="60484"/>
                      <a:pt x="71992" y="62563"/>
                      <a:pt x="72032" y="66721"/>
                    </a:cubicBezTo>
                    <a:cubicBezTo>
                      <a:pt x="71559" y="66619"/>
                      <a:pt x="71082" y="66569"/>
                      <a:pt x="70608" y="66569"/>
                    </a:cubicBezTo>
                    <a:cubicBezTo>
                      <a:pt x="68752" y="66569"/>
                      <a:pt x="66952" y="67334"/>
                      <a:pt x="65653" y="68719"/>
                    </a:cubicBezTo>
                    <a:lnTo>
                      <a:pt x="65644" y="68728"/>
                    </a:lnTo>
                    <a:cubicBezTo>
                      <a:pt x="64362" y="67348"/>
                      <a:pt x="62570" y="66568"/>
                      <a:pt x="60688" y="66568"/>
                    </a:cubicBezTo>
                    <a:cubicBezTo>
                      <a:pt x="60205" y="66568"/>
                      <a:pt x="59721" y="66622"/>
                      <a:pt x="59246" y="66721"/>
                    </a:cubicBezTo>
                    <a:cubicBezTo>
                      <a:pt x="59286" y="62563"/>
                      <a:pt x="62463" y="60484"/>
                      <a:pt x="65639" y="60484"/>
                    </a:cubicBezTo>
                    <a:close/>
                    <a:moveTo>
                      <a:pt x="18806" y="60525"/>
                    </a:moveTo>
                    <a:cubicBezTo>
                      <a:pt x="21979" y="60525"/>
                      <a:pt x="25151" y="62600"/>
                      <a:pt x="25196" y="66757"/>
                    </a:cubicBezTo>
                    <a:lnTo>
                      <a:pt x="25196" y="66757"/>
                    </a:lnTo>
                    <a:cubicBezTo>
                      <a:pt x="24723" y="66655"/>
                      <a:pt x="24245" y="66605"/>
                      <a:pt x="23772" y="66605"/>
                    </a:cubicBezTo>
                    <a:cubicBezTo>
                      <a:pt x="21913" y="66605"/>
                      <a:pt x="20107" y="67371"/>
                      <a:pt x="18807" y="68764"/>
                    </a:cubicBezTo>
                    <a:cubicBezTo>
                      <a:pt x="17526" y="67384"/>
                      <a:pt x="15734" y="66604"/>
                      <a:pt x="13852" y="66604"/>
                    </a:cubicBezTo>
                    <a:cubicBezTo>
                      <a:pt x="13368" y="66604"/>
                      <a:pt x="12884" y="66658"/>
                      <a:pt x="12409" y="66757"/>
                    </a:cubicBezTo>
                    <a:cubicBezTo>
                      <a:pt x="12454" y="62603"/>
                      <a:pt x="15631" y="60525"/>
                      <a:pt x="18806" y="60525"/>
                    </a:cubicBezTo>
                    <a:close/>
                    <a:moveTo>
                      <a:pt x="117959" y="66746"/>
                    </a:moveTo>
                    <a:cubicBezTo>
                      <a:pt x="118383" y="66746"/>
                      <a:pt x="118811" y="66785"/>
                      <a:pt x="119236" y="66864"/>
                    </a:cubicBezTo>
                    <a:cubicBezTo>
                      <a:pt x="118251" y="68047"/>
                      <a:pt x="117668" y="69543"/>
                      <a:pt x="117749" y="71138"/>
                    </a:cubicBezTo>
                    <a:cubicBezTo>
                      <a:pt x="116508" y="69835"/>
                      <a:pt x="114740" y="68996"/>
                      <a:pt x="112871" y="68996"/>
                    </a:cubicBezTo>
                    <a:cubicBezTo>
                      <a:pt x="112854" y="68996"/>
                      <a:pt x="112837" y="68997"/>
                      <a:pt x="112821" y="68997"/>
                    </a:cubicBezTo>
                    <a:lnTo>
                      <a:pt x="112821" y="68997"/>
                    </a:lnTo>
                    <a:cubicBezTo>
                      <a:pt x="114158" y="67549"/>
                      <a:pt x="116025" y="66746"/>
                      <a:pt x="117959" y="66746"/>
                    </a:cubicBezTo>
                    <a:close/>
                    <a:moveTo>
                      <a:pt x="84144" y="66782"/>
                    </a:moveTo>
                    <a:cubicBezTo>
                      <a:pt x="86080" y="66782"/>
                      <a:pt x="87953" y="67585"/>
                      <a:pt x="89290" y="69033"/>
                    </a:cubicBezTo>
                    <a:cubicBezTo>
                      <a:pt x="89271" y="69032"/>
                      <a:pt x="89251" y="69032"/>
                      <a:pt x="89231" y="69032"/>
                    </a:cubicBezTo>
                    <a:cubicBezTo>
                      <a:pt x="87362" y="69032"/>
                      <a:pt x="85595" y="69871"/>
                      <a:pt x="84353" y="71174"/>
                    </a:cubicBezTo>
                    <a:cubicBezTo>
                      <a:pt x="84434" y="69588"/>
                      <a:pt x="83851" y="68083"/>
                      <a:pt x="82866" y="66900"/>
                    </a:cubicBezTo>
                    <a:cubicBezTo>
                      <a:pt x="83291" y="66821"/>
                      <a:pt x="83719" y="66782"/>
                      <a:pt x="84144" y="66782"/>
                    </a:cubicBezTo>
                    <a:close/>
                    <a:moveTo>
                      <a:pt x="94437" y="66782"/>
                    </a:moveTo>
                    <a:cubicBezTo>
                      <a:pt x="94861" y="66782"/>
                      <a:pt x="95289" y="66821"/>
                      <a:pt x="95715" y="66900"/>
                    </a:cubicBezTo>
                    <a:cubicBezTo>
                      <a:pt x="94720" y="68083"/>
                      <a:pt x="94138" y="69579"/>
                      <a:pt x="94228" y="71174"/>
                    </a:cubicBezTo>
                    <a:cubicBezTo>
                      <a:pt x="92977" y="69871"/>
                      <a:pt x="91218" y="69032"/>
                      <a:pt x="89350" y="69032"/>
                    </a:cubicBezTo>
                    <a:cubicBezTo>
                      <a:pt x="89330" y="69032"/>
                      <a:pt x="89310" y="69032"/>
                      <a:pt x="89290" y="69033"/>
                    </a:cubicBezTo>
                    <a:cubicBezTo>
                      <a:pt x="90628" y="67585"/>
                      <a:pt x="92501" y="66782"/>
                      <a:pt x="94437" y="66782"/>
                    </a:cubicBezTo>
                    <a:close/>
                    <a:moveTo>
                      <a:pt x="47475" y="66944"/>
                    </a:moveTo>
                    <a:cubicBezTo>
                      <a:pt x="47900" y="66944"/>
                      <a:pt x="48327" y="66982"/>
                      <a:pt x="48753" y="67061"/>
                    </a:cubicBezTo>
                    <a:cubicBezTo>
                      <a:pt x="47767" y="68244"/>
                      <a:pt x="47185" y="69740"/>
                      <a:pt x="47266" y="71335"/>
                    </a:cubicBezTo>
                    <a:cubicBezTo>
                      <a:pt x="46024" y="70032"/>
                      <a:pt x="44256" y="69194"/>
                      <a:pt x="42388" y="69194"/>
                    </a:cubicBezTo>
                    <a:cubicBezTo>
                      <a:pt x="42371" y="69194"/>
                      <a:pt x="42354" y="69194"/>
                      <a:pt x="42337" y="69194"/>
                    </a:cubicBezTo>
                    <a:lnTo>
                      <a:pt x="42337" y="69194"/>
                    </a:lnTo>
                    <a:cubicBezTo>
                      <a:pt x="43675" y="67746"/>
                      <a:pt x="45542" y="66944"/>
                      <a:pt x="47475" y="66944"/>
                    </a:cubicBezTo>
                    <a:close/>
                    <a:moveTo>
                      <a:pt x="23953" y="66979"/>
                    </a:moveTo>
                    <a:cubicBezTo>
                      <a:pt x="24378" y="66979"/>
                      <a:pt x="24806" y="67018"/>
                      <a:pt x="25232" y="67097"/>
                    </a:cubicBezTo>
                    <a:cubicBezTo>
                      <a:pt x="24239" y="68278"/>
                      <a:pt x="23657" y="69779"/>
                      <a:pt x="23744" y="71371"/>
                    </a:cubicBezTo>
                    <a:lnTo>
                      <a:pt x="23744" y="71371"/>
                    </a:lnTo>
                    <a:cubicBezTo>
                      <a:pt x="22494" y="70068"/>
                      <a:pt x="20726" y="69229"/>
                      <a:pt x="18866" y="69229"/>
                    </a:cubicBezTo>
                    <a:cubicBezTo>
                      <a:pt x="18846" y="69229"/>
                      <a:pt x="18827" y="69230"/>
                      <a:pt x="18807" y="69230"/>
                    </a:cubicBezTo>
                    <a:cubicBezTo>
                      <a:pt x="20144" y="67782"/>
                      <a:pt x="22018" y="66979"/>
                      <a:pt x="23953" y="66979"/>
                    </a:cubicBezTo>
                    <a:close/>
                    <a:moveTo>
                      <a:pt x="13656" y="66979"/>
                    </a:moveTo>
                    <a:cubicBezTo>
                      <a:pt x="15596" y="66979"/>
                      <a:pt x="17470" y="67782"/>
                      <a:pt x="18807" y="69230"/>
                    </a:cubicBezTo>
                    <a:cubicBezTo>
                      <a:pt x="18787" y="69230"/>
                      <a:pt x="18768" y="69229"/>
                      <a:pt x="18748" y="69229"/>
                    </a:cubicBezTo>
                    <a:cubicBezTo>
                      <a:pt x="16879" y="69229"/>
                      <a:pt x="15111" y="70068"/>
                      <a:pt x="13870" y="71371"/>
                    </a:cubicBezTo>
                    <a:cubicBezTo>
                      <a:pt x="13951" y="69785"/>
                      <a:pt x="13368" y="68280"/>
                      <a:pt x="12374" y="67097"/>
                    </a:cubicBezTo>
                    <a:cubicBezTo>
                      <a:pt x="12801" y="67018"/>
                      <a:pt x="13230" y="66979"/>
                      <a:pt x="13656" y="66979"/>
                    </a:cubicBezTo>
                    <a:close/>
                    <a:moveTo>
                      <a:pt x="107658" y="66739"/>
                    </a:moveTo>
                    <a:cubicBezTo>
                      <a:pt x="109596" y="66739"/>
                      <a:pt x="111472" y="67542"/>
                      <a:pt x="112821" y="68997"/>
                    </a:cubicBezTo>
                    <a:lnTo>
                      <a:pt x="112821" y="68997"/>
                    </a:lnTo>
                    <a:cubicBezTo>
                      <a:pt x="112818" y="68997"/>
                      <a:pt x="112815" y="68997"/>
                      <a:pt x="112812" y="68997"/>
                    </a:cubicBezTo>
                    <a:cubicBezTo>
                      <a:pt x="112793" y="68997"/>
                      <a:pt x="112774" y="68996"/>
                      <a:pt x="112756" y="68996"/>
                    </a:cubicBezTo>
                    <a:cubicBezTo>
                      <a:pt x="110769" y="68996"/>
                      <a:pt x="108902" y="69942"/>
                      <a:pt x="107641" y="71389"/>
                    </a:cubicBezTo>
                    <a:lnTo>
                      <a:pt x="107641" y="71389"/>
                    </a:lnTo>
                    <a:cubicBezTo>
                      <a:pt x="107802" y="69716"/>
                      <a:pt x="107213" y="68133"/>
                      <a:pt x="106177" y="66897"/>
                    </a:cubicBezTo>
                    <a:lnTo>
                      <a:pt x="106177" y="66897"/>
                    </a:lnTo>
                    <a:cubicBezTo>
                      <a:pt x="106669" y="66791"/>
                      <a:pt x="107166" y="66739"/>
                      <a:pt x="107658" y="66739"/>
                    </a:cubicBezTo>
                    <a:close/>
                    <a:moveTo>
                      <a:pt x="37174" y="66937"/>
                    </a:moveTo>
                    <a:cubicBezTo>
                      <a:pt x="39113" y="66937"/>
                      <a:pt x="40989" y="67739"/>
                      <a:pt x="42337" y="69194"/>
                    </a:cubicBezTo>
                    <a:lnTo>
                      <a:pt x="42337" y="69194"/>
                    </a:lnTo>
                    <a:cubicBezTo>
                      <a:pt x="42334" y="69194"/>
                      <a:pt x="42331" y="69194"/>
                      <a:pt x="42328" y="69194"/>
                    </a:cubicBezTo>
                    <a:cubicBezTo>
                      <a:pt x="42310" y="69194"/>
                      <a:pt x="42291" y="69194"/>
                      <a:pt x="42273" y="69194"/>
                    </a:cubicBezTo>
                    <a:cubicBezTo>
                      <a:pt x="40286" y="69194"/>
                      <a:pt x="38410" y="70139"/>
                      <a:pt x="37158" y="71595"/>
                    </a:cubicBezTo>
                    <a:cubicBezTo>
                      <a:pt x="37320" y="69911"/>
                      <a:pt x="36728" y="68325"/>
                      <a:pt x="35689" y="67097"/>
                    </a:cubicBezTo>
                    <a:lnTo>
                      <a:pt x="35680" y="67097"/>
                    </a:lnTo>
                    <a:cubicBezTo>
                      <a:pt x="36177" y="66989"/>
                      <a:pt x="36678" y="66937"/>
                      <a:pt x="37174" y="66937"/>
                    </a:cubicBezTo>
                    <a:close/>
                    <a:moveTo>
                      <a:pt x="124474" y="64884"/>
                    </a:moveTo>
                    <a:cubicBezTo>
                      <a:pt x="127650" y="64884"/>
                      <a:pt x="130827" y="66963"/>
                      <a:pt x="130867" y="71120"/>
                    </a:cubicBezTo>
                    <a:cubicBezTo>
                      <a:pt x="130392" y="71018"/>
                      <a:pt x="129914" y="70969"/>
                      <a:pt x="129439" y="70969"/>
                    </a:cubicBezTo>
                    <a:cubicBezTo>
                      <a:pt x="127578" y="70969"/>
                      <a:pt x="125778" y="71735"/>
                      <a:pt x="124478" y="73128"/>
                    </a:cubicBezTo>
                    <a:cubicBezTo>
                      <a:pt x="123197" y="71748"/>
                      <a:pt x="121405" y="70968"/>
                      <a:pt x="119532" y="70968"/>
                    </a:cubicBezTo>
                    <a:cubicBezTo>
                      <a:pt x="119039" y="70968"/>
                      <a:pt x="118555" y="71022"/>
                      <a:pt x="118080" y="71120"/>
                    </a:cubicBezTo>
                    <a:cubicBezTo>
                      <a:pt x="118121" y="66963"/>
                      <a:pt x="121297" y="64884"/>
                      <a:pt x="124474" y="64884"/>
                    </a:cubicBezTo>
                    <a:close/>
                    <a:moveTo>
                      <a:pt x="100943" y="64929"/>
                    </a:moveTo>
                    <a:cubicBezTo>
                      <a:pt x="104120" y="64929"/>
                      <a:pt x="107296" y="67007"/>
                      <a:pt x="107337" y="71165"/>
                    </a:cubicBezTo>
                    <a:cubicBezTo>
                      <a:pt x="106862" y="71063"/>
                      <a:pt x="106383" y="71013"/>
                      <a:pt x="105909" y="71013"/>
                    </a:cubicBezTo>
                    <a:cubicBezTo>
                      <a:pt x="104048" y="71013"/>
                      <a:pt x="102248" y="71780"/>
                      <a:pt x="100948" y="73172"/>
                    </a:cubicBezTo>
                    <a:cubicBezTo>
                      <a:pt x="99667" y="71792"/>
                      <a:pt x="97875" y="71013"/>
                      <a:pt x="95993" y="71013"/>
                    </a:cubicBezTo>
                    <a:cubicBezTo>
                      <a:pt x="95509" y="71013"/>
                      <a:pt x="95025" y="71067"/>
                      <a:pt x="94550" y="71165"/>
                    </a:cubicBezTo>
                    <a:cubicBezTo>
                      <a:pt x="94590" y="67007"/>
                      <a:pt x="97767" y="64929"/>
                      <a:pt x="100943" y="64929"/>
                    </a:cubicBezTo>
                    <a:close/>
                    <a:moveTo>
                      <a:pt x="77622" y="64941"/>
                    </a:moveTo>
                    <a:cubicBezTo>
                      <a:pt x="80798" y="64941"/>
                      <a:pt x="83972" y="67018"/>
                      <a:pt x="84013" y="71174"/>
                    </a:cubicBezTo>
                    <a:cubicBezTo>
                      <a:pt x="83537" y="71072"/>
                      <a:pt x="83057" y="71021"/>
                      <a:pt x="82581" y="71021"/>
                    </a:cubicBezTo>
                    <a:cubicBezTo>
                      <a:pt x="80727" y="71021"/>
                      <a:pt x="78930" y="71782"/>
                      <a:pt x="77633" y="73172"/>
                    </a:cubicBezTo>
                    <a:lnTo>
                      <a:pt x="77624" y="73181"/>
                    </a:lnTo>
                    <a:cubicBezTo>
                      <a:pt x="76342" y="71801"/>
                      <a:pt x="74550" y="71022"/>
                      <a:pt x="72669" y="71022"/>
                    </a:cubicBezTo>
                    <a:cubicBezTo>
                      <a:pt x="72185" y="71022"/>
                      <a:pt x="71701" y="71076"/>
                      <a:pt x="71226" y="71174"/>
                    </a:cubicBezTo>
                    <a:cubicBezTo>
                      <a:pt x="71266" y="67020"/>
                      <a:pt x="74445" y="64941"/>
                      <a:pt x="77622" y="64941"/>
                    </a:cubicBezTo>
                    <a:close/>
                    <a:moveTo>
                      <a:pt x="53996" y="65085"/>
                    </a:moveTo>
                    <a:cubicBezTo>
                      <a:pt x="57170" y="65085"/>
                      <a:pt x="60344" y="67162"/>
                      <a:pt x="60384" y="71317"/>
                    </a:cubicBezTo>
                    <a:lnTo>
                      <a:pt x="60384" y="71326"/>
                    </a:lnTo>
                    <a:cubicBezTo>
                      <a:pt x="59903" y="71222"/>
                      <a:pt x="59419" y="71170"/>
                      <a:pt x="58939" y="71170"/>
                    </a:cubicBezTo>
                    <a:cubicBezTo>
                      <a:pt x="57081" y="71170"/>
                      <a:pt x="55284" y="71936"/>
                      <a:pt x="53995" y="73325"/>
                    </a:cubicBezTo>
                    <a:cubicBezTo>
                      <a:pt x="52714" y="71945"/>
                      <a:pt x="50922" y="71165"/>
                      <a:pt x="49040" y="71165"/>
                    </a:cubicBezTo>
                    <a:cubicBezTo>
                      <a:pt x="48556" y="71165"/>
                      <a:pt x="48072" y="71219"/>
                      <a:pt x="47597" y="71326"/>
                    </a:cubicBezTo>
                    <a:cubicBezTo>
                      <a:pt x="47638" y="67167"/>
                      <a:pt x="50817" y="65085"/>
                      <a:pt x="53996" y="65085"/>
                    </a:cubicBezTo>
                    <a:close/>
                    <a:moveTo>
                      <a:pt x="7145" y="65126"/>
                    </a:moveTo>
                    <a:cubicBezTo>
                      <a:pt x="10322" y="65126"/>
                      <a:pt x="13498" y="67205"/>
                      <a:pt x="13538" y="71362"/>
                    </a:cubicBezTo>
                    <a:cubicBezTo>
                      <a:pt x="13065" y="71260"/>
                      <a:pt x="12588" y="71211"/>
                      <a:pt x="12113" y="71211"/>
                    </a:cubicBezTo>
                    <a:cubicBezTo>
                      <a:pt x="10252" y="71211"/>
                      <a:pt x="8442" y="71977"/>
                      <a:pt x="7150" y="73369"/>
                    </a:cubicBezTo>
                    <a:cubicBezTo>
                      <a:pt x="5868" y="71990"/>
                      <a:pt x="4076" y="71210"/>
                      <a:pt x="2194" y="71210"/>
                    </a:cubicBezTo>
                    <a:cubicBezTo>
                      <a:pt x="1711" y="71210"/>
                      <a:pt x="1227" y="71264"/>
                      <a:pt x="752" y="71362"/>
                    </a:cubicBezTo>
                    <a:cubicBezTo>
                      <a:pt x="792" y="67205"/>
                      <a:pt x="3969" y="65126"/>
                      <a:pt x="7145" y="65126"/>
                    </a:cubicBezTo>
                    <a:close/>
                    <a:moveTo>
                      <a:pt x="30460" y="65126"/>
                    </a:moveTo>
                    <a:cubicBezTo>
                      <a:pt x="33637" y="65126"/>
                      <a:pt x="36813" y="67205"/>
                      <a:pt x="36854" y="71362"/>
                    </a:cubicBezTo>
                    <a:cubicBezTo>
                      <a:pt x="36379" y="71260"/>
                      <a:pt x="35900" y="71211"/>
                      <a:pt x="35425" y="71211"/>
                    </a:cubicBezTo>
                    <a:cubicBezTo>
                      <a:pt x="33562" y="71211"/>
                      <a:pt x="31757" y="71977"/>
                      <a:pt x="30465" y="73369"/>
                    </a:cubicBezTo>
                    <a:cubicBezTo>
                      <a:pt x="29183" y="71990"/>
                      <a:pt x="27391" y="71210"/>
                      <a:pt x="25510" y="71210"/>
                    </a:cubicBezTo>
                    <a:cubicBezTo>
                      <a:pt x="25026" y="71210"/>
                      <a:pt x="24542" y="71264"/>
                      <a:pt x="24067" y="71362"/>
                    </a:cubicBezTo>
                    <a:cubicBezTo>
                      <a:pt x="24107" y="67205"/>
                      <a:pt x="27284" y="65126"/>
                      <a:pt x="30460" y="65126"/>
                    </a:cubicBezTo>
                    <a:close/>
                    <a:moveTo>
                      <a:pt x="119323" y="71343"/>
                    </a:moveTo>
                    <a:cubicBezTo>
                      <a:pt x="121259" y="71343"/>
                      <a:pt x="123134" y="72146"/>
                      <a:pt x="124478" y="73593"/>
                    </a:cubicBezTo>
                    <a:lnTo>
                      <a:pt x="124478" y="73593"/>
                    </a:lnTo>
                    <a:cubicBezTo>
                      <a:pt x="124475" y="73593"/>
                      <a:pt x="124472" y="73593"/>
                      <a:pt x="124469" y="73593"/>
                    </a:cubicBezTo>
                    <a:cubicBezTo>
                      <a:pt x="124450" y="73593"/>
                      <a:pt x="124430" y="73593"/>
                      <a:pt x="124410" y="73593"/>
                    </a:cubicBezTo>
                    <a:cubicBezTo>
                      <a:pt x="122541" y="73593"/>
                      <a:pt x="120782" y="74432"/>
                      <a:pt x="119532" y="75735"/>
                    </a:cubicBezTo>
                    <a:cubicBezTo>
                      <a:pt x="119622" y="74149"/>
                      <a:pt x="119039" y="72644"/>
                      <a:pt x="118045" y="71461"/>
                    </a:cubicBezTo>
                    <a:cubicBezTo>
                      <a:pt x="118470" y="71382"/>
                      <a:pt x="118898" y="71343"/>
                      <a:pt x="119323" y="71343"/>
                    </a:cubicBezTo>
                    <a:close/>
                    <a:moveTo>
                      <a:pt x="129620" y="71343"/>
                    </a:moveTo>
                    <a:cubicBezTo>
                      <a:pt x="130043" y="71343"/>
                      <a:pt x="130470" y="71382"/>
                      <a:pt x="130894" y="71461"/>
                    </a:cubicBezTo>
                    <a:cubicBezTo>
                      <a:pt x="129908" y="72644"/>
                      <a:pt x="129326" y="74140"/>
                      <a:pt x="129415" y="75735"/>
                    </a:cubicBezTo>
                    <a:lnTo>
                      <a:pt x="129406" y="75735"/>
                    </a:lnTo>
                    <a:cubicBezTo>
                      <a:pt x="128165" y="74432"/>
                      <a:pt x="126397" y="73593"/>
                      <a:pt x="124528" y="73593"/>
                    </a:cubicBezTo>
                    <a:cubicBezTo>
                      <a:pt x="124512" y="73593"/>
                      <a:pt x="124495" y="73593"/>
                      <a:pt x="124478" y="73593"/>
                    </a:cubicBezTo>
                    <a:lnTo>
                      <a:pt x="124478" y="73593"/>
                    </a:lnTo>
                    <a:cubicBezTo>
                      <a:pt x="125816" y="72146"/>
                      <a:pt x="127689" y="71343"/>
                      <a:pt x="129620" y="71343"/>
                    </a:cubicBezTo>
                    <a:close/>
                    <a:moveTo>
                      <a:pt x="48839" y="71540"/>
                    </a:moveTo>
                    <a:cubicBezTo>
                      <a:pt x="50775" y="71540"/>
                      <a:pt x="52650" y="72344"/>
                      <a:pt x="53995" y="73799"/>
                    </a:cubicBezTo>
                    <a:lnTo>
                      <a:pt x="53995" y="73799"/>
                    </a:lnTo>
                    <a:cubicBezTo>
                      <a:pt x="53992" y="73799"/>
                      <a:pt x="53989" y="73800"/>
                      <a:pt x="53986" y="73800"/>
                    </a:cubicBezTo>
                    <a:cubicBezTo>
                      <a:pt x="53966" y="73799"/>
                      <a:pt x="53946" y="73799"/>
                      <a:pt x="53926" y="73799"/>
                    </a:cubicBezTo>
                    <a:cubicBezTo>
                      <a:pt x="52058" y="73799"/>
                      <a:pt x="50299" y="74629"/>
                      <a:pt x="49049" y="75932"/>
                    </a:cubicBezTo>
                    <a:cubicBezTo>
                      <a:pt x="49138" y="74346"/>
                      <a:pt x="48556" y="72841"/>
                      <a:pt x="47561" y="71658"/>
                    </a:cubicBezTo>
                    <a:cubicBezTo>
                      <a:pt x="47987" y="71579"/>
                      <a:pt x="48414" y="71540"/>
                      <a:pt x="48839" y="71540"/>
                    </a:cubicBezTo>
                    <a:close/>
                    <a:moveTo>
                      <a:pt x="59134" y="71540"/>
                    </a:moveTo>
                    <a:cubicBezTo>
                      <a:pt x="59558" y="71540"/>
                      <a:pt x="59985" y="71579"/>
                      <a:pt x="60411" y="71658"/>
                    </a:cubicBezTo>
                    <a:cubicBezTo>
                      <a:pt x="59425" y="72841"/>
                      <a:pt x="58843" y="74337"/>
                      <a:pt x="58932" y="75932"/>
                    </a:cubicBezTo>
                    <a:lnTo>
                      <a:pt x="58923" y="75932"/>
                    </a:lnTo>
                    <a:cubicBezTo>
                      <a:pt x="57682" y="74629"/>
                      <a:pt x="55914" y="73799"/>
                      <a:pt x="54046" y="73799"/>
                    </a:cubicBezTo>
                    <a:cubicBezTo>
                      <a:pt x="54029" y="73799"/>
                      <a:pt x="54012" y="73799"/>
                      <a:pt x="53995" y="73799"/>
                    </a:cubicBezTo>
                    <a:lnTo>
                      <a:pt x="53995" y="73799"/>
                    </a:lnTo>
                    <a:cubicBezTo>
                      <a:pt x="55333" y="72344"/>
                      <a:pt x="57200" y="71540"/>
                      <a:pt x="59134" y="71540"/>
                    </a:cubicBezTo>
                    <a:close/>
                    <a:moveTo>
                      <a:pt x="112819" y="69493"/>
                    </a:moveTo>
                    <a:cubicBezTo>
                      <a:pt x="115994" y="69493"/>
                      <a:pt x="119169" y="71570"/>
                      <a:pt x="119209" y="75726"/>
                    </a:cubicBezTo>
                    <a:lnTo>
                      <a:pt x="119209" y="75726"/>
                    </a:lnTo>
                    <a:cubicBezTo>
                      <a:pt x="118734" y="75624"/>
                      <a:pt x="118255" y="75574"/>
                      <a:pt x="117781" y="75574"/>
                    </a:cubicBezTo>
                    <a:cubicBezTo>
                      <a:pt x="115920" y="75574"/>
                      <a:pt x="114120" y="76339"/>
                      <a:pt x="112821" y="77724"/>
                    </a:cubicBezTo>
                    <a:lnTo>
                      <a:pt x="112821" y="77733"/>
                    </a:lnTo>
                    <a:cubicBezTo>
                      <a:pt x="111539" y="76353"/>
                      <a:pt x="109747" y="75574"/>
                      <a:pt x="107865" y="75574"/>
                    </a:cubicBezTo>
                    <a:cubicBezTo>
                      <a:pt x="107382" y="75574"/>
                      <a:pt x="106898" y="75627"/>
                      <a:pt x="106423" y="75726"/>
                    </a:cubicBezTo>
                    <a:lnTo>
                      <a:pt x="106423" y="75726"/>
                    </a:lnTo>
                    <a:cubicBezTo>
                      <a:pt x="106463" y="71572"/>
                      <a:pt x="109641" y="69493"/>
                      <a:pt x="112819" y="69493"/>
                    </a:cubicBezTo>
                    <a:close/>
                    <a:moveTo>
                      <a:pt x="136134" y="69486"/>
                    </a:moveTo>
                    <a:cubicBezTo>
                      <a:pt x="139310" y="69486"/>
                      <a:pt x="142484" y="71565"/>
                      <a:pt x="142525" y="75726"/>
                    </a:cubicBezTo>
                    <a:lnTo>
                      <a:pt x="142525" y="75726"/>
                    </a:lnTo>
                    <a:cubicBezTo>
                      <a:pt x="142050" y="75624"/>
                      <a:pt x="141571" y="75574"/>
                      <a:pt x="141097" y="75574"/>
                    </a:cubicBezTo>
                    <a:cubicBezTo>
                      <a:pt x="139236" y="75574"/>
                      <a:pt x="137435" y="76341"/>
                      <a:pt x="136136" y="77733"/>
                    </a:cubicBezTo>
                    <a:cubicBezTo>
                      <a:pt x="134854" y="76353"/>
                      <a:pt x="133062" y="75574"/>
                      <a:pt x="131181" y="75574"/>
                    </a:cubicBezTo>
                    <a:cubicBezTo>
                      <a:pt x="130697" y="75574"/>
                      <a:pt x="130213" y="75627"/>
                      <a:pt x="129738" y="75726"/>
                    </a:cubicBezTo>
                    <a:lnTo>
                      <a:pt x="129738" y="75726"/>
                    </a:lnTo>
                    <a:cubicBezTo>
                      <a:pt x="129778" y="71567"/>
                      <a:pt x="132957" y="69486"/>
                      <a:pt x="136134" y="69486"/>
                    </a:cubicBezTo>
                    <a:close/>
                    <a:moveTo>
                      <a:pt x="42332" y="69690"/>
                    </a:moveTo>
                    <a:cubicBezTo>
                      <a:pt x="45507" y="69690"/>
                      <a:pt x="48681" y="71767"/>
                      <a:pt x="48726" y="75923"/>
                    </a:cubicBezTo>
                    <a:cubicBezTo>
                      <a:pt x="48251" y="75821"/>
                      <a:pt x="47772" y="75771"/>
                      <a:pt x="47298" y="75771"/>
                    </a:cubicBezTo>
                    <a:cubicBezTo>
                      <a:pt x="45434" y="75771"/>
                      <a:pt x="43630" y="76538"/>
                      <a:pt x="42337" y="77930"/>
                    </a:cubicBezTo>
                    <a:cubicBezTo>
                      <a:pt x="41056" y="76550"/>
                      <a:pt x="39264" y="75771"/>
                      <a:pt x="37382" y="75771"/>
                    </a:cubicBezTo>
                    <a:cubicBezTo>
                      <a:pt x="36898" y="75771"/>
                      <a:pt x="36415" y="75825"/>
                      <a:pt x="35940" y="75923"/>
                    </a:cubicBezTo>
                    <a:cubicBezTo>
                      <a:pt x="35980" y="71769"/>
                      <a:pt x="39156" y="69690"/>
                      <a:pt x="42332" y="69690"/>
                    </a:cubicBezTo>
                    <a:close/>
                    <a:moveTo>
                      <a:pt x="65648" y="69687"/>
                    </a:moveTo>
                    <a:cubicBezTo>
                      <a:pt x="68825" y="69687"/>
                      <a:pt x="72001" y="71766"/>
                      <a:pt x="72041" y="75923"/>
                    </a:cubicBezTo>
                    <a:cubicBezTo>
                      <a:pt x="71566" y="75821"/>
                      <a:pt x="71088" y="75771"/>
                      <a:pt x="70613" y="75771"/>
                    </a:cubicBezTo>
                    <a:cubicBezTo>
                      <a:pt x="68750" y="75771"/>
                      <a:pt x="66945" y="76538"/>
                      <a:pt x="65653" y="77930"/>
                    </a:cubicBezTo>
                    <a:cubicBezTo>
                      <a:pt x="64371" y="76550"/>
                      <a:pt x="62579" y="75771"/>
                      <a:pt x="60697" y="75771"/>
                    </a:cubicBezTo>
                    <a:cubicBezTo>
                      <a:pt x="60214" y="75771"/>
                      <a:pt x="59730" y="75825"/>
                      <a:pt x="59255" y="75923"/>
                    </a:cubicBezTo>
                    <a:cubicBezTo>
                      <a:pt x="59295" y="71766"/>
                      <a:pt x="62472" y="69687"/>
                      <a:pt x="65648" y="69687"/>
                    </a:cubicBezTo>
                    <a:close/>
                    <a:moveTo>
                      <a:pt x="82884" y="1"/>
                    </a:moveTo>
                    <a:cubicBezTo>
                      <a:pt x="82642" y="700"/>
                      <a:pt x="82534" y="1435"/>
                      <a:pt x="82579" y="2178"/>
                    </a:cubicBezTo>
                    <a:cubicBezTo>
                      <a:pt x="81329" y="875"/>
                      <a:pt x="79570" y="37"/>
                      <a:pt x="77701" y="37"/>
                    </a:cubicBezTo>
                    <a:cubicBezTo>
                      <a:pt x="77681" y="37"/>
                      <a:pt x="77661" y="37"/>
                      <a:pt x="77642" y="37"/>
                    </a:cubicBezTo>
                    <a:cubicBezTo>
                      <a:pt x="77622" y="37"/>
                      <a:pt x="77602" y="37"/>
                      <a:pt x="77582" y="37"/>
                    </a:cubicBezTo>
                    <a:cubicBezTo>
                      <a:pt x="73834" y="37"/>
                      <a:pt x="70494" y="3399"/>
                      <a:pt x="70948" y="7160"/>
                    </a:cubicBezTo>
                    <a:cubicBezTo>
                      <a:pt x="71458" y="7047"/>
                      <a:pt x="71971" y="6991"/>
                      <a:pt x="72481" y="6991"/>
                    </a:cubicBezTo>
                    <a:cubicBezTo>
                      <a:pt x="74418" y="6991"/>
                      <a:pt x="76294" y="7794"/>
                      <a:pt x="77642" y="9248"/>
                    </a:cubicBezTo>
                    <a:cubicBezTo>
                      <a:pt x="77624" y="9248"/>
                      <a:pt x="77606" y="9248"/>
                      <a:pt x="77587" y="9248"/>
                    </a:cubicBezTo>
                    <a:cubicBezTo>
                      <a:pt x="75529" y="9248"/>
                      <a:pt x="73607" y="10256"/>
                      <a:pt x="72355" y="11784"/>
                    </a:cubicBezTo>
                    <a:cubicBezTo>
                      <a:pt x="72756" y="8058"/>
                      <a:pt x="69443" y="4741"/>
                      <a:pt x="65721" y="4741"/>
                    </a:cubicBezTo>
                    <a:cubicBezTo>
                      <a:pt x="65701" y="4741"/>
                      <a:pt x="65682" y="4741"/>
                      <a:pt x="65662" y="4741"/>
                    </a:cubicBezTo>
                    <a:cubicBezTo>
                      <a:pt x="65642" y="4741"/>
                      <a:pt x="65622" y="4741"/>
                      <a:pt x="65602" y="4741"/>
                    </a:cubicBezTo>
                    <a:cubicBezTo>
                      <a:pt x="63733" y="4741"/>
                      <a:pt x="61966" y="5570"/>
                      <a:pt x="60724" y="6874"/>
                    </a:cubicBezTo>
                    <a:cubicBezTo>
                      <a:pt x="60760" y="6139"/>
                      <a:pt x="60662" y="5395"/>
                      <a:pt x="60420" y="4696"/>
                    </a:cubicBezTo>
                    <a:lnTo>
                      <a:pt x="60043" y="4696"/>
                    </a:lnTo>
                    <a:cubicBezTo>
                      <a:pt x="60276" y="5395"/>
                      <a:pt x="60393" y="6130"/>
                      <a:pt x="60393" y="6865"/>
                    </a:cubicBezTo>
                    <a:cubicBezTo>
                      <a:pt x="59920" y="6763"/>
                      <a:pt x="59442" y="6713"/>
                      <a:pt x="58969" y="6713"/>
                    </a:cubicBezTo>
                    <a:cubicBezTo>
                      <a:pt x="57110" y="6713"/>
                      <a:pt x="55305" y="7479"/>
                      <a:pt x="54013" y="8872"/>
                    </a:cubicBezTo>
                    <a:cubicBezTo>
                      <a:pt x="52732" y="7492"/>
                      <a:pt x="50939" y="6712"/>
                      <a:pt x="49058" y="6712"/>
                    </a:cubicBezTo>
                    <a:cubicBezTo>
                      <a:pt x="48574" y="6712"/>
                      <a:pt x="48090" y="6766"/>
                      <a:pt x="47615" y="6865"/>
                    </a:cubicBezTo>
                    <a:cubicBezTo>
                      <a:pt x="47615" y="6130"/>
                      <a:pt x="47732" y="5395"/>
                      <a:pt x="47965" y="4696"/>
                    </a:cubicBezTo>
                    <a:lnTo>
                      <a:pt x="47588" y="4696"/>
                    </a:lnTo>
                    <a:cubicBezTo>
                      <a:pt x="47346" y="5395"/>
                      <a:pt x="47248" y="6139"/>
                      <a:pt x="47284" y="6874"/>
                    </a:cubicBezTo>
                    <a:cubicBezTo>
                      <a:pt x="46042" y="5570"/>
                      <a:pt x="44275" y="4741"/>
                      <a:pt x="42406" y="4741"/>
                    </a:cubicBezTo>
                    <a:cubicBezTo>
                      <a:pt x="42386" y="4741"/>
                      <a:pt x="42366" y="4741"/>
                      <a:pt x="42346" y="4741"/>
                    </a:cubicBezTo>
                    <a:cubicBezTo>
                      <a:pt x="42319" y="4741"/>
                      <a:pt x="42291" y="4740"/>
                      <a:pt x="42263" y="4740"/>
                    </a:cubicBezTo>
                    <a:cubicBezTo>
                      <a:pt x="40287" y="4740"/>
                      <a:pt x="38431" y="5684"/>
                      <a:pt x="37185" y="7125"/>
                    </a:cubicBezTo>
                    <a:cubicBezTo>
                      <a:pt x="37479" y="3462"/>
                      <a:pt x="34202" y="234"/>
                      <a:pt x="30534" y="234"/>
                    </a:cubicBezTo>
                    <a:cubicBezTo>
                      <a:pt x="30514" y="234"/>
                      <a:pt x="30494" y="234"/>
                      <a:pt x="30474" y="234"/>
                    </a:cubicBezTo>
                    <a:cubicBezTo>
                      <a:pt x="30454" y="234"/>
                      <a:pt x="30434" y="234"/>
                      <a:pt x="30415" y="234"/>
                    </a:cubicBezTo>
                    <a:cubicBezTo>
                      <a:pt x="28546" y="234"/>
                      <a:pt x="26787" y="1072"/>
                      <a:pt x="25536" y="2375"/>
                    </a:cubicBezTo>
                    <a:cubicBezTo>
                      <a:pt x="25581" y="1641"/>
                      <a:pt x="25474" y="897"/>
                      <a:pt x="25232" y="198"/>
                    </a:cubicBezTo>
                    <a:lnTo>
                      <a:pt x="24855" y="198"/>
                    </a:lnTo>
                    <a:cubicBezTo>
                      <a:pt x="25088" y="897"/>
                      <a:pt x="25214" y="1632"/>
                      <a:pt x="25214" y="2367"/>
                    </a:cubicBezTo>
                    <a:cubicBezTo>
                      <a:pt x="24739" y="2265"/>
                      <a:pt x="24260" y="2215"/>
                      <a:pt x="23785" y="2215"/>
                    </a:cubicBezTo>
                    <a:cubicBezTo>
                      <a:pt x="21922" y="2215"/>
                      <a:pt x="20117" y="2981"/>
                      <a:pt x="18825" y="4374"/>
                    </a:cubicBezTo>
                    <a:cubicBezTo>
                      <a:pt x="17544" y="2994"/>
                      <a:pt x="15752" y="2214"/>
                      <a:pt x="13870" y="2214"/>
                    </a:cubicBezTo>
                    <a:cubicBezTo>
                      <a:pt x="13386" y="2214"/>
                      <a:pt x="12902" y="2268"/>
                      <a:pt x="12427" y="2367"/>
                    </a:cubicBezTo>
                    <a:cubicBezTo>
                      <a:pt x="12427" y="1632"/>
                      <a:pt x="12544" y="897"/>
                      <a:pt x="12777" y="198"/>
                    </a:cubicBezTo>
                    <a:lnTo>
                      <a:pt x="12382" y="198"/>
                    </a:lnTo>
                    <a:cubicBezTo>
                      <a:pt x="12141" y="897"/>
                      <a:pt x="12042" y="1641"/>
                      <a:pt x="12078" y="2375"/>
                    </a:cubicBezTo>
                    <a:cubicBezTo>
                      <a:pt x="10836" y="1072"/>
                      <a:pt x="9069" y="234"/>
                      <a:pt x="7200" y="234"/>
                    </a:cubicBezTo>
                    <a:cubicBezTo>
                      <a:pt x="7180" y="234"/>
                      <a:pt x="7160" y="234"/>
                      <a:pt x="7141" y="234"/>
                    </a:cubicBezTo>
                    <a:cubicBezTo>
                      <a:pt x="7126" y="234"/>
                      <a:pt x="7111" y="234"/>
                      <a:pt x="7096" y="234"/>
                    </a:cubicBezTo>
                    <a:cubicBezTo>
                      <a:pt x="3342" y="234"/>
                      <a:pt x="1" y="3600"/>
                      <a:pt x="456" y="7358"/>
                    </a:cubicBezTo>
                    <a:cubicBezTo>
                      <a:pt x="960" y="7247"/>
                      <a:pt x="1468" y="7193"/>
                      <a:pt x="1971" y="7193"/>
                    </a:cubicBezTo>
                    <a:cubicBezTo>
                      <a:pt x="3914" y="7193"/>
                      <a:pt x="5798" y="7997"/>
                      <a:pt x="7150" y="9463"/>
                    </a:cubicBezTo>
                    <a:cubicBezTo>
                      <a:pt x="7130" y="9463"/>
                      <a:pt x="7110" y="9463"/>
                      <a:pt x="7090" y="9463"/>
                    </a:cubicBezTo>
                    <a:cubicBezTo>
                      <a:pt x="3342" y="9463"/>
                      <a:pt x="1" y="12825"/>
                      <a:pt x="456" y="16587"/>
                    </a:cubicBezTo>
                    <a:cubicBezTo>
                      <a:pt x="966" y="16472"/>
                      <a:pt x="1482" y="16416"/>
                      <a:pt x="1993" y="16416"/>
                    </a:cubicBezTo>
                    <a:cubicBezTo>
                      <a:pt x="3922" y="16416"/>
                      <a:pt x="5795" y="17213"/>
                      <a:pt x="7141" y="18666"/>
                    </a:cubicBezTo>
                    <a:cubicBezTo>
                      <a:pt x="7121" y="18665"/>
                      <a:pt x="7101" y="18665"/>
                      <a:pt x="7081" y="18665"/>
                    </a:cubicBezTo>
                    <a:cubicBezTo>
                      <a:pt x="3333" y="18665"/>
                      <a:pt x="1" y="22028"/>
                      <a:pt x="456" y="25789"/>
                    </a:cubicBezTo>
                    <a:cubicBezTo>
                      <a:pt x="968" y="25675"/>
                      <a:pt x="1485" y="25619"/>
                      <a:pt x="1997" y="25619"/>
                    </a:cubicBezTo>
                    <a:cubicBezTo>
                      <a:pt x="3931" y="25619"/>
                      <a:pt x="5804" y="26416"/>
                      <a:pt x="7150" y="27868"/>
                    </a:cubicBezTo>
                    <a:cubicBezTo>
                      <a:pt x="8485" y="26423"/>
                      <a:pt x="10355" y="25626"/>
                      <a:pt x="12288" y="25626"/>
                    </a:cubicBezTo>
                    <a:cubicBezTo>
                      <a:pt x="12715" y="25626"/>
                      <a:pt x="13146" y="25665"/>
                      <a:pt x="13574" y="25744"/>
                    </a:cubicBezTo>
                    <a:cubicBezTo>
                      <a:pt x="12580" y="26927"/>
                      <a:pt x="11997" y="28424"/>
                      <a:pt x="12087" y="30019"/>
                    </a:cubicBezTo>
                    <a:cubicBezTo>
                      <a:pt x="10837" y="28715"/>
                      <a:pt x="9069" y="27877"/>
                      <a:pt x="7208" y="27877"/>
                    </a:cubicBezTo>
                    <a:cubicBezTo>
                      <a:pt x="7189" y="27877"/>
                      <a:pt x="7169" y="27877"/>
                      <a:pt x="7150" y="27877"/>
                    </a:cubicBezTo>
                    <a:cubicBezTo>
                      <a:pt x="7130" y="27877"/>
                      <a:pt x="7110" y="27877"/>
                      <a:pt x="7090" y="27877"/>
                    </a:cubicBezTo>
                    <a:cubicBezTo>
                      <a:pt x="3342" y="27877"/>
                      <a:pt x="1" y="31239"/>
                      <a:pt x="456" y="35001"/>
                    </a:cubicBezTo>
                    <a:cubicBezTo>
                      <a:pt x="963" y="34888"/>
                      <a:pt x="1475" y="34832"/>
                      <a:pt x="1984" y="34832"/>
                    </a:cubicBezTo>
                    <a:cubicBezTo>
                      <a:pt x="3893" y="34832"/>
                      <a:pt x="5751" y="35611"/>
                      <a:pt x="7096" y="37026"/>
                    </a:cubicBezTo>
                    <a:cubicBezTo>
                      <a:pt x="3341" y="37026"/>
                      <a:pt x="8" y="40386"/>
                      <a:pt x="456" y="44149"/>
                    </a:cubicBezTo>
                    <a:cubicBezTo>
                      <a:pt x="965" y="44035"/>
                      <a:pt x="1479" y="43980"/>
                      <a:pt x="1989" y="43980"/>
                    </a:cubicBezTo>
                    <a:cubicBezTo>
                      <a:pt x="3926" y="43980"/>
                      <a:pt x="5802" y="44783"/>
                      <a:pt x="7150" y="46237"/>
                    </a:cubicBezTo>
                    <a:cubicBezTo>
                      <a:pt x="7130" y="46237"/>
                      <a:pt x="7110" y="46237"/>
                      <a:pt x="7090" y="46237"/>
                    </a:cubicBezTo>
                    <a:cubicBezTo>
                      <a:pt x="3342" y="46237"/>
                      <a:pt x="1" y="49608"/>
                      <a:pt x="456" y="53361"/>
                    </a:cubicBezTo>
                    <a:cubicBezTo>
                      <a:pt x="961" y="53249"/>
                      <a:pt x="1471" y="53195"/>
                      <a:pt x="1978" y="53195"/>
                    </a:cubicBezTo>
                    <a:cubicBezTo>
                      <a:pt x="3912" y="53195"/>
                      <a:pt x="5791" y="53991"/>
                      <a:pt x="7141" y="55439"/>
                    </a:cubicBezTo>
                    <a:cubicBezTo>
                      <a:pt x="7121" y="55439"/>
                      <a:pt x="7101" y="55439"/>
                      <a:pt x="7081" y="55439"/>
                    </a:cubicBezTo>
                    <a:cubicBezTo>
                      <a:pt x="3333" y="55439"/>
                      <a:pt x="1" y="58811"/>
                      <a:pt x="456" y="62563"/>
                    </a:cubicBezTo>
                    <a:cubicBezTo>
                      <a:pt x="965" y="62449"/>
                      <a:pt x="1479" y="62394"/>
                      <a:pt x="1989" y="62394"/>
                    </a:cubicBezTo>
                    <a:cubicBezTo>
                      <a:pt x="3926" y="62394"/>
                      <a:pt x="5802" y="63197"/>
                      <a:pt x="7150" y="64651"/>
                    </a:cubicBezTo>
                    <a:cubicBezTo>
                      <a:pt x="7130" y="64651"/>
                      <a:pt x="7110" y="64651"/>
                      <a:pt x="7090" y="64651"/>
                    </a:cubicBezTo>
                    <a:cubicBezTo>
                      <a:pt x="3342" y="64651"/>
                      <a:pt x="1" y="68022"/>
                      <a:pt x="456" y="71774"/>
                    </a:cubicBezTo>
                    <a:cubicBezTo>
                      <a:pt x="965" y="71661"/>
                      <a:pt x="1479" y="71605"/>
                      <a:pt x="1989" y="71605"/>
                    </a:cubicBezTo>
                    <a:cubicBezTo>
                      <a:pt x="3926" y="71605"/>
                      <a:pt x="5802" y="72408"/>
                      <a:pt x="7150" y="73862"/>
                    </a:cubicBezTo>
                    <a:cubicBezTo>
                      <a:pt x="8483" y="72419"/>
                      <a:pt x="10349" y="71617"/>
                      <a:pt x="12278" y="71617"/>
                    </a:cubicBezTo>
                    <a:cubicBezTo>
                      <a:pt x="12709" y="71617"/>
                      <a:pt x="13143" y="71657"/>
                      <a:pt x="13574" y="71739"/>
                    </a:cubicBezTo>
                    <a:cubicBezTo>
                      <a:pt x="13037" y="72366"/>
                      <a:pt x="12624" y="73101"/>
                      <a:pt x="12365" y="73880"/>
                    </a:cubicBezTo>
                    <a:lnTo>
                      <a:pt x="12741" y="73880"/>
                    </a:lnTo>
                    <a:cubicBezTo>
                      <a:pt x="13637" y="71137"/>
                      <a:pt x="16222" y="69764"/>
                      <a:pt x="18806" y="69764"/>
                    </a:cubicBezTo>
                    <a:cubicBezTo>
                      <a:pt x="21388" y="69764"/>
                      <a:pt x="23969" y="71135"/>
                      <a:pt x="24864" y="73880"/>
                    </a:cubicBezTo>
                    <a:lnTo>
                      <a:pt x="25241" y="73880"/>
                    </a:lnTo>
                    <a:cubicBezTo>
                      <a:pt x="24981" y="73101"/>
                      <a:pt x="24569" y="72366"/>
                      <a:pt x="24031" y="71739"/>
                    </a:cubicBezTo>
                    <a:cubicBezTo>
                      <a:pt x="24463" y="71657"/>
                      <a:pt x="24897" y="71617"/>
                      <a:pt x="25327" y="71617"/>
                    </a:cubicBezTo>
                    <a:cubicBezTo>
                      <a:pt x="27257" y="71617"/>
                      <a:pt x="29124" y="72419"/>
                      <a:pt x="30465" y="73862"/>
                    </a:cubicBezTo>
                    <a:cubicBezTo>
                      <a:pt x="31802" y="72410"/>
                      <a:pt x="33677" y="71609"/>
                      <a:pt x="35611" y="71609"/>
                    </a:cubicBezTo>
                    <a:cubicBezTo>
                      <a:pt x="36087" y="71609"/>
                      <a:pt x="36566" y="71657"/>
                      <a:pt x="37042" y="71757"/>
                    </a:cubicBezTo>
                    <a:cubicBezTo>
                      <a:pt x="36011" y="73020"/>
                      <a:pt x="35438" y="74633"/>
                      <a:pt x="35644" y="76335"/>
                    </a:cubicBezTo>
                    <a:cubicBezTo>
                      <a:pt x="36153" y="76222"/>
                      <a:pt x="36667" y="76166"/>
                      <a:pt x="37176" y="76166"/>
                    </a:cubicBezTo>
                    <a:cubicBezTo>
                      <a:pt x="39113" y="76166"/>
                      <a:pt x="40989" y="76969"/>
                      <a:pt x="42337" y="78423"/>
                    </a:cubicBezTo>
                    <a:cubicBezTo>
                      <a:pt x="43675" y="76976"/>
                      <a:pt x="45548" y="76173"/>
                      <a:pt x="47484" y="76173"/>
                    </a:cubicBezTo>
                    <a:cubicBezTo>
                      <a:pt x="47908" y="76173"/>
                      <a:pt x="48336" y="76212"/>
                      <a:pt x="48762" y="76291"/>
                    </a:cubicBezTo>
                    <a:cubicBezTo>
                      <a:pt x="48224" y="76927"/>
                      <a:pt x="47812" y="77653"/>
                      <a:pt x="47552" y="78441"/>
                    </a:cubicBezTo>
                    <a:lnTo>
                      <a:pt x="47929" y="78441"/>
                    </a:lnTo>
                    <a:cubicBezTo>
                      <a:pt x="48825" y="75698"/>
                      <a:pt x="51410" y="74325"/>
                      <a:pt x="53994" y="74325"/>
                    </a:cubicBezTo>
                    <a:cubicBezTo>
                      <a:pt x="56575" y="74325"/>
                      <a:pt x="59157" y="75696"/>
                      <a:pt x="60052" y="78441"/>
                    </a:cubicBezTo>
                    <a:lnTo>
                      <a:pt x="60438" y="78441"/>
                    </a:lnTo>
                    <a:cubicBezTo>
                      <a:pt x="60169" y="77653"/>
                      <a:pt x="59766" y="76927"/>
                      <a:pt x="59228" y="76291"/>
                    </a:cubicBezTo>
                    <a:cubicBezTo>
                      <a:pt x="59654" y="76212"/>
                      <a:pt x="60082" y="76173"/>
                      <a:pt x="60506" y="76173"/>
                    </a:cubicBezTo>
                    <a:cubicBezTo>
                      <a:pt x="62442" y="76173"/>
                      <a:pt x="64317" y="76976"/>
                      <a:pt x="65662" y="78423"/>
                    </a:cubicBezTo>
                    <a:cubicBezTo>
                      <a:pt x="67002" y="76969"/>
                      <a:pt x="68877" y="76166"/>
                      <a:pt x="70814" y="76166"/>
                    </a:cubicBezTo>
                    <a:cubicBezTo>
                      <a:pt x="71323" y="76166"/>
                      <a:pt x="71837" y="76222"/>
                      <a:pt x="72346" y="76335"/>
                    </a:cubicBezTo>
                    <a:cubicBezTo>
                      <a:pt x="72801" y="72574"/>
                      <a:pt x="69460" y="69211"/>
                      <a:pt x="65712" y="69211"/>
                    </a:cubicBezTo>
                    <a:cubicBezTo>
                      <a:pt x="65692" y="69211"/>
                      <a:pt x="65672" y="69212"/>
                      <a:pt x="65653" y="69212"/>
                    </a:cubicBezTo>
                    <a:cubicBezTo>
                      <a:pt x="65633" y="69212"/>
                      <a:pt x="65613" y="69211"/>
                      <a:pt x="65593" y="69211"/>
                    </a:cubicBezTo>
                    <a:cubicBezTo>
                      <a:pt x="63725" y="69211"/>
                      <a:pt x="61966" y="70050"/>
                      <a:pt x="60715" y="71353"/>
                    </a:cubicBezTo>
                    <a:cubicBezTo>
                      <a:pt x="60805" y="69758"/>
                      <a:pt x="60223" y="68262"/>
                      <a:pt x="59228" y="67079"/>
                    </a:cubicBezTo>
                    <a:cubicBezTo>
                      <a:pt x="59656" y="67000"/>
                      <a:pt x="60087" y="66961"/>
                      <a:pt x="60514" y="66961"/>
                    </a:cubicBezTo>
                    <a:cubicBezTo>
                      <a:pt x="62447" y="66961"/>
                      <a:pt x="64319" y="67757"/>
                      <a:pt x="65662" y="69203"/>
                    </a:cubicBezTo>
                    <a:cubicBezTo>
                      <a:pt x="66995" y="67754"/>
                      <a:pt x="68869" y="66954"/>
                      <a:pt x="70804" y="66954"/>
                    </a:cubicBezTo>
                    <a:cubicBezTo>
                      <a:pt x="71287" y="66954"/>
                      <a:pt x="71773" y="67004"/>
                      <a:pt x="72256" y="67106"/>
                    </a:cubicBezTo>
                    <a:cubicBezTo>
                      <a:pt x="71280" y="68352"/>
                      <a:pt x="70751" y="69920"/>
                      <a:pt x="70948" y="71568"/>
                    </a:cubicBezTo>
                    <a:cubicBezTo>
                      <a:pt x="71456" y="71455"/>
                      <a:pt x="71968" y="71399"/>
                      <a:pt x="72477" y="71399"/>
                    </a:cubicBezTo>
                    <a:cubicBezTo>
                      <a:pt x="74412" y="71399"/>
                      <a:pt x="76294" y="72202"/>
                      <a:pt x="77642" y="73656"/>
                    </a:cubicBezTo>
                    <a:cubicBezTo>
                      <a:pt x="78975" y="72213"/>
                      <a:pt x="80841" y="71411"/>
                      <a:pt x="82765" y="71411"/>
                    </a:cubicBezTo>
                    <a:cubicBezTo>
                      <a:pt x="83195" y="71411"/>
                      <a:pt x="83627" y="71451"/>
                      <a:pt x="84057" y="71533"/>
                    </a:cubicBezTo>
                    <a:cubicBezTo>
                      <a:pt x="83529" y="72160"/>
                      <a:pt x="83117" y="72895"/>
                      <a:pt x="82857" y="73674"/>
                    </a:cubicBezTo>
                    <a:lnTo>
                      <a:pt x="83233" y="73674"/>
                    </a:lnTo>
                    <a:cubicBezTo>
                      <a:pt x="84129" y="70931"/>
                      <a:pt x="86712" y="69558"/>
                      <a:pt x="89295" y="69558"/>
                    </a:cubicBezTo>
                    <a:cubicBezTo>
                      <a:pt x="91875" y="69558"/>
                      <a:pt x="94456" y="70929"/>
                      <a:pt x="95357" y="73674"/>
                    </a:cubicBezTo>
                    <a:lnTo>
                      <a:pt x="95733" y="73674"/>
                    </a:lnTo>
                    <a:cubicBezTo>
                      <a:pt x="95464" y="72895"/>
                      <a:pt x="95061" y="72160"/>
                      <a:pt x="94523" y="71533"/>
                    </a:cubicBezTo>
                    <a:cubicBezTo>
                      <a:pt x="94955" y="71451"/>
                      <a:pt x="95389" y="71411"/>
                      <a:pt x="95820" y="71411"/>
                    </a:cubicBezTo>
                    <a:cubicBezTo>
                      <a:pt x="97749" y="71411"/>
                      <a:pt x="99616" y="72213"/>
                      <a:pt x="100957" y="73656"/>
                    </a:cubicBezTo>
                    <a:cubicBezTo>
                      <a:pt x="102295" y="72203"/>
                      <a:pt x="104169" y="71403"/>
                      <a:pt x="106103" y="71403"/>
                    </a:cubicBezTo>
                    <a:cubicBezTo>
                      <a:pt x="106579" y="71403"/>
                      <a:pt x="107058" y="71451"/>
                      <a:pt x="107534" y="71550"/>
                    </a:cubicBezTo>
                    <a:cubicBezTo>
                      <a:pt x="106495" y="72814"/>
                      <a:pt x="105930" y="74427"/>
                      <a:pt x="106136" y="76129"/>
                    </a:cubicBezTo>
                    <a:cubicBezTo>
                      <a:pt x="106644" y="76015"/>
                      <a:pt x="107156" y="75960"/>
                      <a:pt x="107665" y="75960"/>
                    </a:cubicBezTo>
                    <a:cubicBezTo>
                      <a:pt x="109600" y="75960"/>
                      <a:pt x="111480" y="76763"/>
                      <a:pt x="112821" y="78217"/>
                    </a:cubicBezTo>
                    <a:cubicBezTo>
                      <a:pt x="114165" y="76770"/>
                      <a:pt x="116034" y="75967"/>
                      <a:pt x="117968" y="75967"/>
                    </a:cubicBezTo>
                    <a:cubicBezTo>
                      <a:pt x="118392" y="75967"/>
                      <a:pt x="118820" y="76005"/>
                      <a:pt x="119245" y="76084"/>
                    </a:cubicBezTo>
                    <a:cubicBezTo>
                      <a:pt x="118717" y="76721"/>
                      <a:pt x="118304" y="77446"/>
                      <a:pt x="118045" y="78235"/>
                    </a:cubicBezTo>
                    <a:lnTo>
                      <a:pt x="118421" y="78235"/>
                    </a:lnTo>
                    <a:cubicBezTo>
                      <a:pt x="119317" y="75492"/>
                      <a:pt x="121900" y="74119"/>
                      <a:pt x="124482" y="74119"/>
                    </a:cubicBezTo>
                    <a:cubicBezTo>
                      <a:pt x="127063" y="74119"/>
                      <a:pt x="129644" y="75490"/>
                      <a:pt x="130544" y="78235"/>
                    </a:cubicBezTo>
                    <a:lnTo>
                      <a:pt x="130921" y="78235"/>
                    </a:lnTo>
                    <a:cubicBezTo>
                      <a:pt x="130652" y="77446"/>
                      <a:pt x="130249" y="76721"/>
                      <a:pt x="129711" y="76084"/>
                    </a:cubicBezTo>
                    <a:cubicBezTo>
                      <a:pt x="130137" y="76005"/>
                      <a:pt x="130565" y="75967"/>
                      <a:pt x="130990" y="75967"/>
                    </a:cubicBezTo>
                    <a:cubicBezTo>
                      <a:pt x="132925" y="75967"/>
                      <a:pt x="134800" y="76770"/>
                      <a:pt x="136145" y="78217"/>
                    </a:cubicBezTo>
                    <a:cubicBezTo>
                      <a:pt x="137486" y="76763"/>
                      <a:pt x="139360" y="75960"/>
                      <a:pt x="141297" y="75960"/>
                    </a:cubicBezTo>
                    <a:cubicBezTo>
                      <a:pt x="141806" y="75960"/>
                      <a:pt x="142320" y="76015"/>
                      <a:pt x="142829" y="76129"/>
                    </a:cubicBezTo>
                    <a:cubicBezTo>
                      <a:pt x="143284" y="72368"/>
                      <a:pt x="139944" y="69005"/>
                      <a:pt x="136195" y="69005"/>
                    </a:cubicBezTo>
                    <a:cubicBezTo>
                      <a:pt x="136175" y="69005"/>
                      <a:pt x="136156" y="69005"/>
                      <a:pt x="136136" y="69006"/>
                    </a:cubicBezTo>
                    <a:cubicBezTo>
                      <a:pt x="136116" y="69005"/>
                      <a:pt x="136096" y="69005"/>
                      <a:pt x="136077" y="69005"/>
                    </a:cubicBezTo>
                    <a:cubicBezTo>
                      <a:pt x="134208" y="69005"/>
                      <a:pt x="132449" y="69844"/>
                      <a:pt x="131199" y="71147"/>
                    </a:cubicBezTo>
                    <a:cubicBezTo>
                      <a:pt x="131288" y="69552"/>
                      <a:pt x="130706" y="68056"/>
                      <a:pt x="129711" y="66873"/>
                    </a:cubicBezTo>
                    <a:cubicBezTo>
                      <a:pt x="130140" y="66794"/>
                      <a:pt x="130570" y="66755"/>
                      <a:pt x="130997" y="66755"/>
                    </a:cubicBezTo>
                    <a:cubicBezTo>
                      <a:pt x="132930" y="66755"/>
                      <a:pt x="134802" y="67551"/>
                      <a:pt x="136145" y="68997"/>
                    </a:cubicBezTo>
                    <a:cubicBezTo>
                      <a:pt x="137487" y="67540"/>
                      <a:pt x="139365" y="66743"/>
                      <a:pt x="141304" y="66743"/>
                    </a:cubicBezTo>
                    <a:cubicBezTo>
                      <a:pt x="141811" y="66743"/>
                      <a:pt x="142322" y="66798"/>
                      <a:pt x="142829" y="66909"/>
                    </a:cubicBezTo>
                    <a:cubicBezTo>
                      <a:pt x="143276" y="63151"/>
                      <a:pt x="139944" y="59785"/>
                      <a:pt x="136198" y="59785"/>
                    </a:cubicBezTo>
                    <a:cubicBezTo>
                      <a:pt x="136183" y="59785"/>
                      <a:pt x="136169" y="59785"/>
                      <a:pt x="136154" y="59785"/>
                    </a:cubicBezTo>
                    <a:cubicBezTo>
                      <a:pt x="137492" y="58340"/>
                      <a:pt x="139363" y="57545"/>
                      <a:pt x="141292" y="57545"/>
                    </a:cubicBezTo>
                    <a:cubicBezTo>
                      <a:pt x="141803" y="57545"/>
                      <a:pt x="142319" y="57601"/>
                      <a:pt x="142829" y="57715"/>
                    </a:cubicBezTo>
                    <a:cubicBezTo>
                      <a:pt x="143284" y="53954"/>
                      <a:pt x="139944" y="50592"/>
                      <a:pt x="136195" y="50592"/>
                    </a:cubicBezTo>
                    <a:cubicBezTo>
                      <a:pt x="136175" y="50592"/>
                      <a:pt x="136156" y="50592"/>
                      <a:pt x="136136" y="50592"/>
                    </a:cubicBezTo>
                    <a:cubicBezTo>
                      <a:pt x="136116" y="50592"/>
                      <a:pt x="136096" y="50592"/>
                      <a:pt x="136077" y="50592"/>
                    </a:cubicBezTo>
                    <a:cubicBezTo>
                      <a:pt x="134208" y="50592"/>
                      <a:pt x="132449" y="51430"/>
                      <a:pt x="131199" y="52733"/>
                    </a:cubicBezTo>
                    <a:cubicBezTo>
                      <a:pt x="131288" y="51138"/>
                      <a:pt x="130706" y="49642"/>
                      <a:pt x="129711" y="48459"/>
                    </a:cubicBezTo>
                    <a:cubicBezTo>
                      <a:pt x="130140" y="48380"/>
                      <a:pt x="130570" y="48341"/>
                      <a:pt x="130997" y="48341"/>
                    </a:cubicBezTo>
                    <a:cubicBezTo>
                      <a:pt x="132927" y="48341"/>
                      <a:pt x="134793" y="49137"/>
                      <a:pt x="136136" y="50583"/>
                    </a:cubicBezTo>
                    <a:cubicBezTo>
                      <a:pt x="137484" y="49129"/>
                      <a:pt x="139360" y="48326"/>
                      <a:pt x="141292" y="48326"/>
                    </a:cubicBezTo>
                    <a:cubicBezTo>
                      <a:pt x="141801" y="48326"/>
                      <a:pt x="142313" y="48381"/>
                      <a:pt x="142820" y="48495"/>
                    </a:cubicBezTo>
                    <a:cubicBezTo>
                      <a:pt x="143275" y="44743"/>
                      <a:pt x="139943" y="41371"/>
                      <a:pt x="136195" y="41371"/>
                    </a:cubicBezTo>
                    <a:cubicBezTo>
                      <a:pt x="136175" y="41371"/>
                      <a:pt x="136156" y="41371"/>
                      <a:pt x="136136" y="41372"/>
                    </a:cubicBezTo>
                    <a:cubicBezTo>
                      <a:pt x="137482" y="39919"/>
                      <a:pt x="139354" y="39122"/>
                      <a:pt x="141284" y="39122"/>
                    </a:cubicBezTo>
                    <a:cubicBezTo>
                      <a:pt x="141795" y="39122"/>
                      <a:pt x="142310" y="39178"/>
                      <a:pt x="142820" y="39293"/>
                    </a:cubicBezTo>
                    <a:cubicBezTo>
                      <a:pt x="143274" y="35536"/>
                      <a:pt x="139943" y="32169"/>
                      <a:pt x="136210" y="32169"/>
                    </a:cubicBezTo>
                    <a:cubicBezTo>
                      <a:pt x="136185" y="32169"/>
                      <a:pt x="136160" y="32169"/>
                      <a:pt x="136136" y="32169"/>
                    </a:cubicBezTo>
                    <a:cubicBezTo>
                      <a:pt x="136116" y="32169"/>
                      <a:pt x="136096" y="32169"/>
                      <a:pt x="136076" y="32169"/>
                    </a:cubicBezTo>
                    <a:cubicBezTo>
                      <a:pt x="134207" y="32169"/>
                      <a:pt x="132440" y="32998"/>
                      <a:pt x="131199" y="34302"/>
                    </a:cubicBezTo>
                    <a:cubicBezTo>
                      <a:pt x="131279" y="32716"/>
                      <a:pt x="130697" y="31210"/>
                      <a:pt x="129702" y="30028"/>
                    </a:cubicBezTo>
                    <a:cubicBezTo>
                      <a:pt x="130130" y="29949"/>
                      <a:pt x="130559" y="29910"/>
                      <a:pt x="130985" y="29910"/>
                    </a:cubicBezTo>
                    <a:cubicBezTo>
                      <a:pt x="132925" y="29910"/>
                      <a:pt x="134799" y="30713"/>
                      <a:pt x="136136" y="32160"/>
                    </a:cubicBezTo>
                    <a:cubicBezTo>
                      <a:pt x="137484" y="30706"/>
                      <a:pt x="139360" y="29903"/>
                      <a:pt x="141292" y="29903"/>
                    </a:cubicBezTo>
                    <a:cubicBezTo>
                      <a:pt x="141801" y="29903"/>
                      <a:pt x="142313" y="29959"/>
                      <a:pt x="142820" y="30072"/>
                    </a:cubicBezTo>
                    <a:cubicBezTo>
                      <a:pt x="143276" y="26315"/>
                      <a:pt x="139935" y="22949"/>
                      <a:pt x="136189" y="22949"/>
                    </a:cubicBezTo>
                    <a:cubicBezTo>
                      <a:pt x="136175" y="22949"/>
                      <a:pt x="136160" y="22949"/>
                      <a:pt x="136145" y="22949"/>
                    </a:cubicBezTo>
                    <a:cubicBezTo>
                      <a:pt x="137490" y="21504"/>
                      <a:pt x="139357" y="20708"/>
                      <a:pt x="141284" y="20708"/>
                    </a:cubicBezTo>
                    <a:cubicBezTo>
                      <a:pt x="141794" y="20708"/>
                      <a:pt x="142310" y="20764"/>
                      <a:pt x="142820" y="20879"/>
                    </a:cubicBezTo>
                    <a:cubicBezTo>
                      <a:pt x="143275" y="17117"/>
                      <a:pt x="139935" y="13755"/>
                      <a:pt x="136195" y="13755"/>
                    </a:cubicBezTo>
                    <a:cubicBezTo>
                      <a:pt x="136175" y="13755"/>
                      <a:pt x="136156" y="13755"/>
                      <a:pt x="136136" y="13755"/>
                    </a:cubicBezTo>
                    <a:cubicBezTo>
                      <a:pt x="136116" y="13755"/>
                      <a:pt x="136096" y="13755"/>
                      <a:pt x="136076" y="13755"/>
                    </a:cubicBezTo>
                    <a:cubicBezTo>
                      <a:pt x="134207" y="13755"/>
                      <a:pt x="132440" y="14585"/>
                      <a:pt x="131199" y="15888"/>
                    </a:cubicBezTo>
                    <a:cubicBezTo>
                      <a:pt x="131279" y="14302"/>
                      <a:pt x="130697" y="12797"/>
                      <a:pt x="129702" y="11614"/>
                    </a:cubicBezTo>
                    <a:cubicBezTo>
                      <a:pt x="130130" y="11535"/>
                      <a:pt x="130558" y="11496"/>
                      <a:pt x="130984" y="11496"/>
                    </a:cubicBezTo>
                    <a:cubicBezTo>
                      <a:pt x="132922" y="11496"/>
                      <a:pt x="134791" y="12299"/>
                      <a:pt x="136136" y="13746"/>
                    </a:cubicBezTo>
                    <a:cubicBezTo>
                      <a:pt x="137484" y="12292"/>
                      <a:pt x="139360" y="11489"/>
                      <a:pt x="141292" y="11489"/>
                    </a:cubicBezTo>
                    <a:cubicBezTo>
                      <a:pt x="141801" y="11489"/>
                      <a:pt x="142313" y="11545"/>
                      <a:pt x="142820" y="11659"/>
                    </a:cubicBezTo>
                    <a:cubicBezTo>
                      <a:pt x="143275" y="7906"/>
                      <a:pt x="139935" y="4535"/>
                      <a:pt x="136195" y="4535"/>
                    </a:cubicBezTo>
                    <a:cubicBezTo>
                      <a:pt x="136175" y="4535"/>
                      <a:pt x="136156" y="4535"/>
                      <a:pt x="136136" y="4535"/>
                    </a:cubicBezTo>
                    <a:cubicBezTo>
                      <a:pt x="136116" y="4535"/>
                      <a:pt x="136096" y="4535"/>
                      <a:pt x="136077" y="4535"/>
                    </a:cubicBezTo>
                    <a:cubicBezTo>
                      <a:pt x="134208" y="4535"/>
                      <a:pt x="132440" y="5373"/>
                      <a:pt x="131199" y="6677"/>
                    </a:cubicBezTo>
                    <a:cubicBezTo>
                      <a:pt x="131234" y="5933"/>
                      <a:pt x="131136" y="5198"/>
                      <a:pt x="130894" y="4499"/>
                    </a:cubicBezTo>
                    <a:lnTo>
                      <a:pt x="130518" y="4499"/>
                    </a:lnTo>
                    <a:cubicBezTo>
                      <a:pt x="130751" y="5198"/>
                      <a:pt x="130867" y="5933"/>
                      <a:pt x="130867" y="6668"/>
                    </a:cubicBezTo>
                    <a:cubicBezTo>
                      <a:pt x="130394" y="6566"/>
                      <a:pt x="129917" y="6516"/>
                      <a:pt x="129443" y="6516"/>
                    </a:cubicBezTo>
                    <a:cubicBezTo>
                      <a:pt x="127584" y="6516"/>
                      <a:pt x="125780" y="7282"/>
                      <a:pt x="124487" y="8675"/>
                    </a:cubicBezTo>
                    <a:cubicBezTo>
                      <a:pt x="123206" y="7295"/>
                      <a:pt x="121414" y="6515"/>
                      <a:pt x="119532" y="6515"/>
                    </a:cubicBezTo>
                    <a:cubicBezTo>
                      <a:pt x="119048" y="6515"/>
                      <a:pt x="118564" y="6560"/>
                      <a:pt x="118089" y="6668"/>
                    </a:cubicBezTo>
                    <a:cubicBezTo>
                      <a:pt x="118089" y="5933"/>
                      <a:pt x="118206" y="5198"/>
                      <a:pt x="118439" y="4499"/>
                    </a:cubicBezTo>
                    <a:lnTo>
                      <a:pt x="118063" y="4499"/>
                    </a:lnTo>
                    <a:cubicBezTo>
                      <a:pt x="117821" y="5198"/>
                      <a:pt x="117722" y="5933"/>
                      <a:pt x="117758" y="6677"/>
                    </a:cubicBezTo>
                    <a:cubicBezTo>
                      <a:pt x="116516" y="5373"/>
                      <a:pt x="114749" y="4535"/>
                      <a:pt x="112880" y="4535"/>
                    </a:cubicBezTo>
                    <a:cubicBezTo>
                      <a:pt x="112860" y="4535"/>
                      <a:pt x="112840" y="4535"/>
                      <a:pt x="112821" y="4535"/>
                    </a:cubicBezTo>
                    <a:cubicBezTo>
                      <a:pt x="112802" y="4535"/>
                      <a:pt x="112783" y="4535"/>
                      <a:pt x="112765" y="4535"/>
                    </a:cubicBezTo>
                    <a:cubicBezTo>
                      <a:pt x="110778" y="4535"/>
                      <a:pt x="108911" y="5480"/>
                      <a:pt x="107659" y="6927"/>
                    </a:cubicBezTo>
                    <a:lnTo>
                      <a:pt x="107659" y="6927"/>
                    </a:lnTo>
                    <a:cubicBezTo>
                      <a:pt x="107953" y="3265"/>
                      <a:pt x="104676" y="36"/>
                      <a:pt x="101009" y="36"/>
                    </a:cubicBezTo>
                    <a:cubicBezTo>
                      <a:pt x="100988" y="36"/>
                      <a:pt x="100968" y="37"/>
                      <a:pt x="100948" y="37"/>
                    </a:cubicBezTo>
                    <a:cubicBezTo>
                      <a:pt x="100928" y="37"/>
                      <a:pt x="100908" y="37"/>
                      <a:pt x="100889" y="37"/>
                    </a:cubicBezTo>
                    <a:cubicBezTo>
                      <a:pt x="99020" y="37"/>
                      <a:pt x="97261" y="875"/>
                      <a:pt x="96011" y="2178"/>
                    </a:cubicBezTo>
                    <a:cubicBezTo>
                      <a:pt x="96056" y="1435"/>
                      <a:pt x="95948" y="700"/>
                      <a:pt x="95706" y="1"/>
                    </a:cubicBezTo>
                    <a:lnTo>
                      <a:pt x="95339" y="1"/>
                    </a:lnTo>
                    <a:cubicBezTo>
                      <a:pt x="95563" y="700"/>
                      <a:pt x="95688" y="1426"/>
                      <a:pt x="95688" y="2169"/>
                    </a:cubicBezTo>
                    <a:cubicBezTo>
                      <a:pt x="95213" y="2067"/>
                      <a:pt x="94735" y="2018"/>
                      <a:pt x="94260" y="2018"/>
                    </a:cubicBezTo>
                    <a:cubicBezTo>
                      <a:pt x="92399" y="2018"/>
                      <a:pt x="90599" y="2784"/>
                      <a:pt x="89299" y="4177"/>
                    </a:cubicBezTo>
                    <a:cubicBezTo>
                      <a:pt x="88034" y="2804"/>
                      <a:pt x="86246" y="2017"/>
                      <a:pt x="84376" y="2017"/>
                    </a:cubicBezTo>
                    <a:cubicBezTo>
                      <a:pt x="84365" y="2017"/>
                      <a:pt x="84355" y="2017"/>
                      <a:pt x="84344" y="2017"/>
                    </a:cubicBezTo>
                    <a:cubicBezTo>
                      <a:pt x="83860" y="2017"/>
                      <a:pt x="83376" y="2062"/>
                      <a:pt x="82902" y="2169"/>
                    </a:cubicBezTo>
                    <a:cubicBezTo>
                      <a:pt x="82902" y="1435"/>
                      <a:pt x="83027" y="700"/>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sp>
            <p:nvSpPr>
              <p:cNvPr id="414" name="Google Shape;414;p19"/>
              <p:cNvSpPr/>
              <p:nvPr/>
            </p:nvSpPr>
            <p:spPr>
              <a:xfrm>
                <a:off x="0" y="0"/>
                <a:ext cx="2743019" cy="1499080"/>
              </a:xfrm>
              <a:custGeom>
                <a:avLst/>
                <a:gdLst/>
                <a:ahLst/>
                <a:cxnLst/>
                <a:rect l="l" t="t" r="r" b="b"/>
                <a:pathLst>
                  <a:path w="143276" h="78414" extrusionOk="0">
                    <a:moveTo>
                      <a:pt x="84144" y="2392"/>
                    </a:moveTo>
                    <a:cubicBezTo>
                      <a:pt x="86080" y="2392"/>
                      <a:pt x="87955" y="3195"/>
                      <a:pt x="89299" y="4642"/>
                    </a:cubicBezTo>
                    <a:cubicBezTo>
                      <a:pt x="90635" y="3197"/>
                      <a:pt x="92499" y="2400"/>
                      <a:pt x="94430" y="2400"/>
                    </a:cubicBezTo>
                    <a:cubicBezTo>
                      <a:pt x="94856" y="2400"/>
                      <a:pt x="95287" y="2439"/>
                      <a:pt x="95715" y="2518"/>
                    </a:cubicBezTo>
                    <a:cubicBezTo>
                      <a:pt x="94720" y="3692"/>
                      <a:pt x="94138" y="5198"/>
                      <a:pt x="94228" y="6793"/>
                    </a:cubicBezTo>
                    <a:cubicBezTo>
                      <a:pt x="92977" y="5480"/>
                      <a:pt x="91219" y="4651"/>
                      <a:pt x="89350" y="4651"/>
                    </a:cubicBezTo>
                    <a:cubicBezTo>
                      <a:pt x="89330" y="4651"/>
                      <a:pt x="89310" y="4651"/>
                      <a:pt x="89290" y="4651"/>
                    </a:cubicBezTo>
                    <a:cubicBezTo>
                      <a:pt x="89271" y="4651"/>
                      <a:pt x="89251" y="4651"/>
                      <a:pt x="89231" y="4651"/>
                    </a:cubicBezTo>
                    <a:cubicBezTo>
                      <a:pt x="87362" y="4651"/>
                      <a:pt x="85595" y="5489"/>
                      <a:pt x="84353" y="6793"/>
                    </a:cubicBezTo>
                    <a:cubicBezTo>
                      <a:pt x="84434" y="5198"/>
                      <a:pt x="83851" y="3692"/>
                      <a:pt x="82866" y="2518"/>
                    </a:cubicBezTo>
                    <a:lnTo>
                      <a:pt x="82866" y="2509"/>
                    </a:lnTo>
                    <a:cubicBezTo>
                      <a:pt x="83291" y="2430"/>
                      <a:pt x="83719" y="2392"/>
                      <a:pt x="84144" y="2392"/>
                    </a:cubicBezTo>
                    <a:close/>
                    <a:moveTo>
                      <a:pt x="23970" y="2589"/>
                    </a:moveTo>
                    <a:cubicBezTo>
                      <a:pt x="24396" y="2589"/>
                      <a:pt x="24824" y="2628"/>
                      <a:pt x="25250" y="2707"/>
                    </a:cubicBezTo>
                    <a:cubicBezTo>
                      <a:pt x="24255" y="3889"/>
                      <a:pt x="23673" y="5386"/>
                      <a:pt x="23753" y="6981"/>
                    </a:cubicBezTo>
                    <a:cubicBezTo>
                      <a:pt x="22512" y="5677"/>
                      <a:pt x="20744" y="4839"/>
                      <a:pt x="18884" y="4839"/>
                    </a:cubicBezTo>
                    <a:cubicBezTo>
                      <a:pt x="18864" y="4839"/>
                      <a:pt x="18845" y="4839"/>
                      <a:pt x="18825" y="4839"/>
                    </a:cubicBezTo>
                    <a:cubicBezTo>
                      <a:pt x="18805" y="4839"/>
                      <a:pt x="18786" y="4839"/>
                      <a:pt x="18766" y="4839"/>
                    </a:cubicBezTo>
                    <a:cubicBezTo>
                      <a:pt x="16897" y="4839"/>
                      <a:pt x="15129" y="5677"/>
                      <a:pt x="13888" y="6981"/>
                    </a:cubicBezTo>
                    <a:cubicBezTo>
                      <a:pt x="13951" y="5395"/>
                      <a:pt x="13368" y="3898"/>
                      <a:pt x="12382" y="2716"/>
                    </a:cubicBezTo>
                    <a:lnTo>
                      <a:pt x="12391" y="2707"/>
                    </a:lnTo>
                    <a:cubicBezTo>
                      <a:pt x="12818" y="2628"/>
                      <a:pt x="13246" y="2589"/>
                      <a:pt x="13671" y="2589"/>
                    </a:cubicBezTo>
                    <a:cubicBezTo>
                      <a:pt x="15606" y="2589"/>
                      <a:pt x="17481" y="3390"/>
                      <a:pt x="18825" y="4830"/>
                    </a:cubicBezTo>
                    <a:cubicBezTo>
                      <a:pt x="20162" y="3390"/>
                      <a:pt x="22035" y="2589"/>
                      <a:pt x="23970" y="2589"/>
                    </a:cubicBezTo>
                    <a:close/>
                    <a:moveTo>
                      <a:pt x="77636" y="544"/>
                    </a:moveTo>
                    <a:cubicBezTo>
                      <a:pt x="80811" y="544"/>
                      <a:pt x="83986" y="2623"/>
                      <a:pt x="84031" y="6784"/>
                    </a:cubicBezTo>
                    <a:cubicBezTo>
                      <a:pt x="83550" y="6679"/>
                      <a:pt x="83066" y="6627"/>
                      <a:pt x="82585" y="6627"/>
                    </a:cubicBezTo>
                    <a:cubicBezTo>
                      <a:pt x="80728" y="6627"/>
                      <a:pt x="78929" y="7394"/>
                      <a:pt x="77633" y="8782"/>
                    </a:cubicBezTo>
                    <a:cubicBezTo>
                      <a:pt x="76360" y="7411"/>
                      <a:pt x="74559" y="6622"/>
                      <a:pt x="72687" y="6622"/>
                    </a:cubicBezTo>
                    <a:cubicBezTo>
                      <a:pt x="72203" y="6622"/>
                      <a:pt x="71719" y="6676"/>
                      <a:pt x="71244" y="6784"/>
                    </a:cubicBezTo>
                    <a:cubicBezTo>
                      <a:pt x="71284" y="2625"/>
                      <a:pt x="74460" y="544"/>
                      <a:pt x="77636" y="544"/>
                    </a:cubicBezTo>
                    <a:close/>
                    <a:moveTo>
                      <a:pt x="100947" y="544"/>
                    </a:moveTo>
                    <a:cubicBezTo>
                      <a:pt x="104121" y="544"/>
                      <a:pt x="107295" y="2622"/>
                      <a:pt x="107337" y="6782"/>
                    </a:cubicBezTo>
                    <a:lnTo>
                      <a:pt x="107337" y="6782"/>
                    </a:lnTo>
                    <a:cubicBezTo>
                      <a:pt x="106859" y="6678"/>
                      <a:pt x="106378" y="6627"/>
                      <a:pt x="105901" y="6627"/>
                    </a:cubicBezTo>
                    <a:cubicBezTo>
                      <a:pt x="104043" y="6627"/>
                      <a:pt x="102246" y="7394"/>
                      <a:pt x="100957" y="8782"/>
                    </a:cubicBezTo>
                    <a:cubicBezTo>
                      <a:pt x="99676" y="7411"/>
                      <a:pt x="97883" y="6622"/>
                      <a:pt x="96002" y="6622"/>
                    </a:cubicBezTo>
                    <a:cubicBezTo>
                      <a:pt x="95518" y="6622"/>
                      <a:pt x="95034" y="6676"/>
                      <a:pt x="94559" y="6784"/>
                    </a:cubicBezTo>
                    <a:cubicBezTo>
                      <a:pt x="94595" y="2625"/>
                      <a:pt x="97771" y="544"/>
                      <a:pt x="100947" y="544"/>
                    </a:cubicBezTo>
                    <a:close/>
                    <a:moveTo>
                      <a:pt x="7166" y="739"/>
                    </a:moveTo>
                    <a:cubicBezTo>
                      <a:pt x="10341" y="739"/>
                      <a:pt x="13516" y="2815"/>
                      <a:pt x="13556" y="6972"/>
                    </a:cubicBezTo>
                    <a:cubicBezTo>
                      <a:pt x="13079" y="6868"/>
                      <a:pt x="12598" y="6817"/>
                      <a:pt x="12120" y="6817"/>
                    </a:cubicBezTo>
                    <a:cubicBezTo>
                      <a:pt x="10263" y="6817"/>
                      <a:pt x="8460" y="7585"/>
                      <a:pt x="7163" y="8974"/>
                    </a:cubicBezTo>
                    <a:lnTo>
                      <a:pt x="7163" y="8974"/>
                    </a:lnTo>
                    <a:cubicBezTo>
                      <a:pt x="5882" y="7597"/>
                      <a:pt x="4092" y="6819"/>
                      <a:pt x="2212" y="6819"/>
                    </a:cubicBezTo>
                    <a:cubicBezTo>
                      <a:pt x="1728" y="6819"/>
                      <a:pt x="1245" y="6873"/>
                      <a:pt x="770" y="6972"/>
                    </a:cubicBezTo>
                    <a:cubicBezTo>
                      <a:pt x="810" y="2818"/>
                      <a:pt x="3988" y="739"/>
                      <a:pt x="7166" y="739"/>
                    </a:cubicBezTo>
                    <a:close/>
                    <a:moveTo>
                      <a:pt x="30461" y="743"/>
                    </a:moveTo>
                    <a:cubicBezTo>
                      <a:pt x="33632" y="743"/>
                      <a:pt x="36807" y="2818"/>
                      <a:pt x="36853" y="6968"/>
                    </a:cubicBezTo>
                    <a:lnTo>
                      <a:pt x="36853" y="6968"/>
                    </a:lnTo>
                    <a:cubicBezTo>
                      <a:pt x="36386" y="6869"/>
                      <a:pt x="35915" y="6820"/>
                      <a:pt x="35447" y="6820"/>
                    </a:cubicBezTo>
                    <a:cubicBezTo>
                      <a:pt x="33589" y="6820"/>
                      <a:pt x="31784" y="7587"/>
                      <a:pt x="30492" y="8979"/>
                    </a:cubicBezTo>
                    <a:cubicBezTo>
                      <a:pt x="29210" y="7599"/>
                      <a:pt x="27418" y="6819"/>
                      <a:pt x="25536" y="6819"/>
                    </a:cubicBezTo>
                    <a:cubicBezTo>
                      <a:pt x="25053" y="6819"/>
                      <a:pt x="24569" y="6873"/>
                      <a:pt x="24094" y="6972"/>
                    </a:cubicBezTo>
                    <a:cubicBezTo>
                      <a:pt x="24121" y="2820"/>
                      <a:pt x="27289" y="743"/>
                      <a:pt x="30461" y="743"/>
                    </a:cubicBezTo>
                    <a:close/>
                    <a:moveTo>
                      <a:pt x="119326" y="6899"/>
                    </a:moveTo>
                    <a:cubicBezTo>
                      <a:pt x="121263" y="6899"/>
                      <a:pt x="123133" y="7700"/>
                      <a:pt x="124470" y="9149"/>
                    </a:cubicBezTo>
                    <a:lnTo>
                      <a:pt x="124470" y="9149"/>
                    </a:lnTo>
                    <a:cubicBezTo>
                      <a:pt x="124453" y="9149"/>
                      <a:pt x="124436" y="9149"/>
                      <a:pt x="124419" y="9149"/>
                    </a:cubicBezTo>
                    <a:cubicBezTo>
                      <a:pt x="122550" y="9149"/>
                      <a:pt x="120782" y="9987"/>
                      <a:pt x="119541" y="11291"/>
                    </a:cubicBezTo>
                    <a:cubicBezTo>
                      <a:pt x="119622" y="9705"/>
                      <a:pt x="119039" y="8199"/>
                      <a:pt x="118045" y="7017"/>
                    </a:cubicBezTo>
                    <a:cubicBezTo>
                      <a:pt x="118472" y="6938"/>
                      <a:pt x="118901" y="6899"/>
                      <a:pt x="119326" y="6899"/>
                    </a:cubicBezTo>
                    <a:close/>
                    <a:moveTo>
                      <a:pt x="129625" y="6899"/>
                    </a:moveTo>
                    <a:cubicBezTo>
                      <a:pt x="130050" y="6899"/>
                      <a:pt x="130477" y="6938"/>
                      <a:pt x="130903" y="7017"/>
                    </a:cubicBezTo>
                    <a:cubicBezTo>
                      <a:pt x="129908" y="8199"/>
                      <a:pt x="129326" y="9705"/>
                      <a:pt x="129415" y="11291"/>
                    </a:cubicBezTo>
                    <a:cubicBezTo>
                      <a:pt x="128165" y="9987"/>
                      <a:pt x="126397" y="9149"/>
                      <a:pt x="124537" y="9149"/>
                    </a:cubicBezTo>
                    <a:cubicBezTo>
                      <a:pt x="124520" y="9149"/>
                      <a:pt x="124503" y="9149"/>
                      <a:pt x="124487" y="9149"/>
                    </a:cubicBezTo>
                    <a:lnTo>
                      <a:pt x="124487" y="9149"/>
                    </a:lnTo>
                    <a:cubicBezTo>
                      <a:pt x="125823" y="7700"/>
                      <a:pt x="127694" y="6899"/>
                      <a:pt x="129625" y="6899"/>
                    </a:cubicBezTo>
                    <a:close/>
                    <a:moveTo>
                      <a:pt x="82788" y="6997"/>
                    </a:moveTo>
                    <a:cubicBezTo>
                      <a:pt x="83213" y="6997"/>
                      <a:pt x="83641" y="7036"/>
                      <a:pt x="84066" y="7115"/>
                    </a:cubicBezTo>
                    <a:cubicBezTo>
                      <a:pt x="83072" y="8298"/>
                      <a:pt x="82489" y="9794"/>
                      <a:pt x="82579" y="11389"/>
                    </a:cubicBezTo>
                    <a:cubicBezTo>
                      <a:pt x="81329" y="10086"/>
                      <a:pt x="79570" y="9248"/>
                      <a:pt x="77701" y="9248"/>
                    </a:cubicBezTo>
                    <a:cubicBezTo>
                      <a:pt x="77681" y="9248"/>
                      <a:pt x="77661" y="9248"/>
                      <a:pt x="77642" y="9248"/>
                    </a:cubicBezTo>
                    <a:cubicBezTo>
                      <a:pt x="78979" y="7800"/>
                      <a:pt x="80853" y="6997"/>
                      <a:pt x="82788" y="6997"/>
                    </a:cubicBezTo>
                    <a:close/>
                    <a:moveTo>
                      <a:pt x="95819" y="7002"/>
                    </a:moveTo>
                    <a:cubicBezTo>
                      <a:pt x="97748" y="7002"/>
                      <a:pt x="99615" y="7806"/>
                      <a:pt x="100948" y="9257"/>
                    </a:cubicBezTo>
                    <a:cubicBezTo>
                      <a:pt x="100928" y="9257"/>
                      <a:pt x="100908" y="9256"/>
                      <a:pt x="100888" y="9256"/>
                    </a:cubicBezTo>
                    <a:cubicBezTo>
                      <a:pt x="99020" y="9256"/>
                      <a:pt x="97252" y="10086"/>
                      <a:pt x="96011" y="11398"/>
                    </a:cubicBezTo>
                    <a:cubicBezTo>
                      <a:pt x="96100" y="9803"/>
                      <a:pt x="95509" y="8298"/>
                      <a:pt x="94523" y="7124"/>
                    </a:cubicBezTo>
                    <a:cubicBezTo>
                      <a:pt x="94955" y="7042"/>
                      <a:pt x="95388" y="7002"/>
                      <a:pt x="95819" y="7002"/>
                    </a:cubicBezTo>
                    <a:close/>
                    <a:moveTo>
                      <a:pt x="48857" y="7096"/>
                    </a:moveTo>
                    <a:cubicBezTo>
                      <a:pt x="50790" y="7096"/>
                      <a:pt x="52658" y="7899"/>
                      <a:pt x="53995" y="9346"/>
                    </a:cubicBezTo>
                    <a:lnTo>
                      <a:pt x="53995" y="9346"/>
                    </a:lnTo>
                    <a:cubicBezTo>
                      <a:pt x="53978" y="9346"/>
                      <a:pt x="53961" y="9346"/>
                      <a:pt x="53945" y="9346"/>
                    </a:cubicBezTo>
                    <a:cubicBezTo>
                      <a:pt x="52076" y="9346"/>
                      <a:pt x="50308" y="10184"/>
                      <a:pt x="49067" y="11488"/>
                    </a:cubicBezTo>
                    <a:cubicBezTo>
                      <a:pt x="49156" y="9893"/>
                      <a:pt x="48565" y="8388"/>
                      <a:pt x="47579" y="7214"/>
                    </a:cubicBezTo>
                    <a:cubicBezTo>
                      <a:pt x="48005" y="7135"/>
                      <a:pt x="48433" y="7096"/>
                      <a:pt x="48857" y="7096"/>
                    </a:cubicBezTo>
                    <a:close/>
                    <a:moveTo>
                      <a:pt x="59151" y="7096"/>
                    </a:moveTo>
                    <a:cubicBezTo>
                      <a:pt x="59575" y="7096"/>
                      <a:pt x="60003" y="7135"/>
                      <a:pt x="60429" y="7214"/>
                    </a:cubicBezTo>
                    <a:cubicBezTo>
                      <a:pt x="59443" y="8397"/>
                      <a:pt x="58852" y="9893"/>
                      <a:pt x="58941" y="11488"/>
                    </a:cubicBezTo>
                    <a:cubicBezTo>
                      <a:pt x="57700" y="10184"/>
                      <a:pt x="55932" y="9346"/>
                      <a:pt x="54063" y="9346"/>
                    </a:cubicBezTo>
                    <a:cubicBezTo>
                      <a:pt x="54043" y="9346"/>
                      <a:pt x="54024" y="9346"/>
                      <a:pt x="54004" y="9346"/>
                    </a:cubicBezTo>
                    <a:cubicBezTo>
                      <a:pt x="55349" y="7899"/>
                      <a:pt x="57217" y="7096"/>
                      <a:pt x="59151" y="7096"/>
                    </a:cubicBezTo>
                    <a:close/>
                    <a:moveTo>
                      <a:pt x="12288" y="7195"/>
                    </a:moveTo>
                    <a:cubicBezTo>
                      <a:pt x="12712" y="7195"/>
                      <a:pt x="13139" y="7233"/>
                      <a:pt x="13565" y="7312"/>
                    </a:cubicBezTo>
                    <a:cubicBezTo>
                      <a:pt x="12580" y="8495"/>
                      <a:pt x="11997" y="9992"/>
                      <a:pt x="12078" y="11586"/>
                    </a:cubicBezTo>
                    <a:cubicBezTo>
                      <a:pt x="10836" y="10283"/>
                      <a:pt x="9069" y="9445"/>
                      <a:pt x="7200" y="9445"/>
                    </a:cubicBezTo>
                    <a:cubicBezTo>
                      <a:pt x="7183" y="9445"/>
                      <a:pt x="7166" y="9445"/>
                      <a:pt x="7150" y="9445"/>
                    </a:cubicBezTo>
                    <a:lnTo>
                      <a:pt x="7150" y="9445"/>
                    </a:lnTo>
                    <a:cubicBezTo>
                      <a:pt x="8487" y="7997"/>
                      <a:pt x="10354" y="7195"/>
                      <a:pt x="12288" y="7195"/>
                    </a:cubicBezTo>
                    <a:close/>
                    <a:moveTo>
                      <a:pt x="25327" y="7195"/>
                    </a:moveTo>
                    <a:cubicBezTo>
                      <a:pt x="27263" y="7195"/>
                      <a:pt x="29138" y="7997"/>
                      <a:pt x="30483" y="9445"/>
                    </a:cubicBezTo>
                    <a:cubicBezTo>
                      <a:pt x="30463" y="9445"/>
                      <a:pt x="30443" y="9445"/>
                      <a:pt x="30423" y="9445"/>
                    </a:cubicBezTo>
                    <a:cubicBezTo>
                      <a:pt x="28555" y="9445"/>
                      <a:pt x="26787" y="10283"/>
                      <a:pt x="25545" y="11586"/>
                    </a:cubicBezTo>
                    <a:cubicBezTo>
                      <a:pt x="25626" y="10000"/>
                      <a:pt x="25044" y="8495"/>
                      <a:pt x="24049" y="7312"/>
                    </a:cubicBezTo>
                    <a:cubicBezTo>
                      <a:pt x="24475" y="7233"/>
                      <a:pt x="24903" y="7195"/>
                      <a:pt x="25327" y="7195"/>
                    </a:cubicBezTo>
                    <a:close/>
                    <a:moveTo>
                      <a:pt x="35634" y="7192"/>
                    </a:moveTo>
                    <a:cubicBezTo>
                      <a:pt x="36094" y="7192"/>
                      <a:pt x="36556" y="7237"/>
                      <a:pt x="37015" y="7330"/>
                    </a:cubicBezTo>
                    <a:cubicBezTo>
                      <a:pt x="35998" y="8588"/>
                      <a:pt x="35452" y="10173"/>
                      <a:pt x="35641" y="11840"/>
                    </a:cubicBezTo>
                    <a:lnTo>
                      <a:pt x="35641" y="11840"/>
                    </a:lnTo>
                    <a:cubicBezTo>
                      <a:pt x="34389" y="10389"/>
                      <a:pt x="32523" y="9445"/>
                      <a:pt x="30538" y="9445"/>
                    </a:cubicBezTo>
                    <a:cubicBezTo>
                      <a:pt x="30520" y="9445"/>
                      <a:pt x="30501" y="9445"/>
                      <a:pt x="30483" y="9445"/>
                    </a:cubicBezTo>
                    <a:cubicBezTo>
                      <a:pt x="31822" y="7997"/>
                      <a:pt x="33700" y="7192"/>
                      <a:pt x="35634" y="7192"/>
                    </a:cubicBezTo>
                    <a:close/>
                    <a:moveTo>
                      <a:pt x="112820" y="5042"/>
                    </a:moveTo>
                    <a:cubicBezTo>
                      <a:pt x="115994" y="5042"/>
                      <a:pt x="119168" y="7120"/>
                      <a:pt x="119209" y="11280"/>
                    </a:cubicBezTo>
                    <a:lnTo>
                      <a:pt x="119209" y="11280"/>
                    </a:lnTo>
                    <a:cubicBezTo>
                      <a:pt x="118737" y="11179"/>
                      <a:pt x="118262" y="11130"/>
                      <a:pt x="117790" y="11130"/>
                    </a:cubicBezTo>
                    <a:cubicBezTo>
                      <a:pt x="115926" y="11130"/>
                      <a:pt x="114120" y="11897"/>
                      <a:pt x="112821" y="13289"/>
                    </a:cubicBezTo>
                    <a:cubicBezTo>
                      <a:pt x="111548" y="11909"/>
                      <a:pt x="109747" y="11129"/>
                      <a:pt x="107874" y="11129"/>
                    </a:cubicBezTo>
                    <a:cubicBezTo>
                      <a:pt x="107391" y="11129"/>
                      <a:pt x="106898" y="11183"/>
                      <a:pt x="106432" y="11282"/>
                    </a:cubicBezTo>
                    <a:cubicBezTo>
                      <a:pt x="106468" y="7123"/>
                      <a:pt x="109644" y="5042"/>
                      <a:pt x="112820" y="5042"/>
                    </a:cubicBezTo>
                    <a:close/>
                    <a:moveTo>
                      <a:pt x="136135" y="5042"/>
                    </a:moveTo>
                    <a:cubicBezTo>
                      <a:pt x="139310" y="5042"/>
                      <a:pt x="142484" y="7121"/>
                      <a:pt x="142525" y="11282"/>
                    </a:cubicBezTo>
                    <a:cubicBezTo>
                      <a:pt x="142051" y="11180"/>
                      <a:pt x="141574" y="11130"/>
                      <a:pt x="141100" y="11130"/>
                    </a:cubicBezTo>
                    <a:cubicBezTo>
                      <a:pt x="139242" y="11130"/>
                      <a:pt x="137437" y="11897"/>
                      <a:pt x="136145" y="13289"/>
                    </a:cubicBezTo>
                    <a:cubicBezTo>
                      <a:pt x="134863" y="11909"/>
                      <a:pt x="133071" y="11129"/>
                      <a:pt x="131190" y="11129"/>
                    </a:cubicBezTo>
                    <a:cubicBezTo>
                      <a:pt x="130706" y="11129"/>
                      <a:pt x="130222" y="11183"/>
                      <a:pt x="129747" y="11282"/>
                    </a:cubicBezTo>
                    <a:cubicBezTo>
                      <a:pt x="129783" y="7123"/>
                      <a:pt x="132959" y="5042"/>
                      <a:pt x="136135" y="5042"/>
                    </a:cubicBezTo>
                    <a:close/>
                    <a:moveTo>
                      <a:pt x="89293" y="5147"/>
                    </a:moveTo>
                    <a:cubicBezTo>
                      <a:pt x="92468" y="5147"/>
                      <a:pt x="95642" y="7223"/>
                      <a:pt x="95679" y="11378"/>
                    </a:cubicBezTo>
                    <a:lnTo>
                      <a:pt x="95679" y="11378"/>
                    </a:lnTo>
                    <a:cubicBezTo>
                      <a:pt x="95207" y="11278"/>
                      <a:pt x="94731" y="11229"/>
                      <a:pt x="94259" y="11229"/>
                    </a:cubicBezTo>
                    <a:cubicBezTo>
                      <a:pt x="92396" y="11229"/>
                      <a:pt x="90592" y="11995"/>
                      <a:pt x="89299" y="13388"/>
                    </a:cubicBezTo>
                    <a:cubicBezTo>
                      <a:pt x="88018" y="12008"/>
                      <a:pt x="86226" y="11228"/>
                      <a:pt x="84344" y="11228"/>
                    </a:cubicBezTo>
                    <a:cubicBezTo>
                      <a:pt x="83860" y="11228"/>
                      <a:pt x="83376" y="11282"/>
                      <a:pt x="82902" y="11380"/>
                    </a:cubicBezTo>
                    <a:cubicBezTo>
                      <a:pt x="82937" y="7226"/>
                      <a:pt x="86116" y="5147"/>
                      <a:pt x="89293" y="5147"/>
                    </a:cubicBezTo>
                    <a:close/>
                    <a:moveTo>
                      <a:pt x="42334" y="5241"/>
                    </a:moveTo>
                    <a:cubicBezTo>
                      <a:pt x="45504" y="5241"/>
                      <a:pt x="48679" y="7316"/>
                      <a:pt x="48726" y="11466"/>
                    </a:cubicBezTo>
                    <a:lnTo>
                      <a:pt x="48726" y="11466"/>
                    </a:lnTo>
                    <a:cubicBezTo>
                      <a:pt x="48259" y="11367"/>
                      <a:pt x="47788" y="11318"/>
                      <a:pt x="47320" y="11318"/>
                    </a:cubicBezTo>
                    <a:cubicBezTo>
                      <a:pt x="45461" y="11318"/>
                      <a:pt x="43655" y="12085"/>
                      <a:pt x="42355" y="13477"/>
                    </a:cubicBezTo>
                    <a:cubicBezTo>
                      <a:pt x="41083" y="12097"/>
                      <a:pt x="39282" y="11318"/>
                      <a:pt x="37409" y="11318"/>
                    </a:cubicBezTo>
                    <a:cubicBezTo>
                      <a:pt x="36916" y="11318"/>
                      <a:pt x="36432" y="11371"/>
                      <a:pt x="35966" y="11470"/>
                    </a:cubicBezTo>
                    <a:cubicBezTo>
                      <a:pt x="35993" y="7318"/>
                      <a:pt x="39161" y="5241"/>
                      <a:pt x="42334" y="5241"/>
                    </a:cubicBezTo>
                    <a:close/>
                    <a:moveTo>
                      <a:pt x="65648" y="5241"/>
                    </a:moveTo>
                    <a:cubicBezTo>
                      <a:pt x="68820" y="5241"/>
                      <a:pt x="71995" y="7316"/>
                      <a:pt x="72041" y="11466"/>
                    </a:cubicBezTo>
                    <a:lnTo>
                      <a:pt x="72041" y="11466"/>
                    </a:lnTo>
                    <a:cubicBezTo>
                      <a:pt x="71572" y="11367"/>
                      <a:pt x="71100" y="11318"/>
                      <a:pt x="70631" y="11318"/>
                    </a:cubicBezTo>
                    <a:cubicBezTo>
                      <a:pt x="68767" y="11318"/>
                      <a:pt x="66961" y="12085"/>
                      <a:pt x="65662" y="13477"/>
                    </a:cubicBezTo>
                    <a:cubicBezTo>
                      <a:pt x="64389" y="12097"/>
                      <a:pt x="62588" y="11318"/>
                      <a:pt x="60715" y="11318"/>
                    </a:cubicBezTo>
                    <a:cubicBezTo>
                      <a:pt x="60223" y="11318"/>
                      <a:pt x="59739" y="11371"/>
                      <a:pt x="59273" y="11470"/>
                    </a:cubicBezTo>
                    <a:cubicBezTo>
                      <a:pt x="59304" y="7318"/>
                      <a:pt x="62474" y="5241"/>
                      <a:pt x="65648" y="5241"/>
                    </a:cubicBezTo>
                    <a:close/>
                    <a:moveTo>
                      <a:pt x="18806" y="5349"/>
                    </a:moveTo>
                    <a:cubicBezTo>
                      <a:pt x="21976" y="5349"/>
                      <a:pt x="25149" y="7423"/>
                      <a:pt x="25196" y="11574"/>
                    </a:cubicBezTo>
                    <a:lnTo>
                      <a:pt x="25196" y="11574"/>
                    </a:lnTo>
                    <a:cubicBezTo>
                      <a:pt x="24722" y="11471"/>
                      <a:pt x="24244" y="11421"/>
                      <a:pt x="23770" y="11421"/>
                    </a:cubicBezTo>
                    <a:cubicBezTo>
                      <a:pt x="21912" y="11421"/>
                      <a:pt x="20114" y="12189"/>
                      <a:pt x="18825" y="13585"/>
                    </a:cubicBezTo>
                    <a:cubicBezTo>
                      <a:pt x="17544" y="12205"/>
                      <a:pt x="15752" y="11425"/>
                      <a:pt x="13870" y="11425"/>
                    </a:cubicBezTo>
                    <a:cubicBezTo>
                      <a:pt x="13386" y="11425"/>
                      <a:pt x="12902" y="11470"/>
                      <a:pt x="12427" y="11578"/>
                    </a:cubicBezTo>
                    <a:cubicBezTo>
                      <a:pt x="12463" y="7425"/>
                      <a:pt x="15633" y="5349"/>
                      <a:pt x="18806" y="5349"/>
                    </a:cubicBezTo>
                    <a:close/>
                    <a:moveTo>
                      <a:pt x="117949" y="11501"/>
                    </a:moveTo>
                    <a:cubicBezTo>
                      <a:pt x="118380" y="11501"/>
                      <a:pt x="118814" y="11541"/>
                      <a:pt x="119245" y="11622"/>
                    </a:cubicBezTo>
                    <a:cubicBezTo>
                      <a:pt x="118253" y="12794"/>
                      <a:pt x="117671" y="14304"/>
                      <a:pt x="117757" y="15887"/>
                    </a:cubicBezTo>
                    <a:lnTo>
                      <a:pt x="117757" y="15887"/>
                    </a:lnTo>
                    <a:cubicBezTo>
                      <a:pt x="116507" y="14584"/>
                      <a:pt x="114739" y="13746"/>
                      <a:pt x="112880" y="13746"/>
                    </a:cubicBezTo>
                    <a:cubicBezTo>
                      <a:pt x="112860" y="13746"/>
                      <a:pt x="112840" y="13746"/>
                      <a:pt x="112821" y="13746"/>
                    </a:cubicBezTo>
                    <a:cubicBezTo>
                      <a:pt x="114154" y="12303"/>
                      <a:pt x="116020" y="11501"/>
                      <a:pt x="117949" y="11501"/>
                    </a:cubicBezTo>
                    <a:close/>
                    <a:moveTo>
                      <a:pt x="130985" y="11496"/>
                    </a:moveTo>
                    <a:cubicBezTo>
                      <a:pt x="132925" y="11496"/>
                      <a:pt x="134799" y="12298"/>
                      <a:pt x="136136" y="13746"/>
                    </a:cubicBezTo>
                    <a:cubicBezTo>
                      <a:pt x="136116" y="13746"/>
                      <a:pt x="136096" y="13746"/>
                      <a:pt x="136077" y="13746"/>
                    </a:cubicBezTo>
                    <a:cubicBezTo>
                      <a:pt x="134208" y="13746"/>
                      <a:pt x="132440" y="14584"/>
                      <a:pt x="131199" y="15888"/>
                    </a:cubicBezTo>
                    <a:cubicBezTo>
                      <a:pt x="131279" y="14293"/>
                      <a:pt x="130697" y="12796"/>
                      <a:pt x="129702" y="11613"/>
                    </a:cubicBezTo>
                    <a:cubicBezTo>
                      <a:pt x="130130" y="11534"/>
                      <a:pt x="130559" y="11496"/>
                      <a:pt x="130985" y="11496"/>
                    </a:cubicBezTo>
                    <a:close/>
                    <a:moveTo>
                      <a:pt x="84143" y="11612"/>
                    </a:moveTo>
                    <a:cubicBezTo>
                      <a:pt x="86077" y="11612"/>
                      <a:pt x="87946" y="12415"/>
                      <a:pt x="89290" y="13862"/>
                    </a:cubicBezTo>
                    <a:cubicBezTo>
                      <a:pt x="89271" y="13862"/>
                      <a:pt x="89251" y="13862"/>
                      <a:pt x="89231" y="13862"/>
                    </a:cubicBezTo>
                    <a:cubicBezTo>
                      <a:pt x="87362" y="13862"/>
                      <a:pt x="85595" y="14701"/>
                      <a:pt x="84353" y="16004"/>
                    </a:cubicBezTo>
                    <a:cubicBezTo>
                      <a:pt x="84443" y="14409"/>
                      <a:pt x="83851" y="12913"/>
                      <a:pt x="82866" y="11730"/>
                    </a:cubicBezTo>
                    <a:cubicBezTo>
                      <a:pt x="83291" y="11651"/>
                      <a:pt x="83719" y="11612"/>
                      <a:pt x="84143" y="11612"/>
                    </a:cubicBezTo>
                    <a:close/>
                    <a:moveTo>
                      <a:pt x="94437" y="11612"/>
                    </a:moveTo>
                    <a:cubicBezTo>
                      <a:pt x="94861" y="11612"/>
                      <a:pt x="95289" y="11651"/>
                      <a:pt x="95715" y="11730"/>
                    </a:cubicBezTo>
                    <a:cubicBezTo>
                      <a:pt x="94729" y="12913"/>
                      <a:pt x="94138" y="14409"/>
                      <a:pt x="94228" y="16004"/>
                    </a:cubicBezTo>
                    <a:cubicBezTo>
                      <a:pt x="92977" y="14701"/>
                      <a:pt x="91218" y="13862"/>
                      <a:pt x="89350" y="13862"/>
                    </a:cubicBezTo>
                    <a:cubicBezTo>
                      <a:pt x="89330" y="13862"/>
                      <a:pt x="89310" y="13862"/>
                      <a:pt x="89290" y="13862"/>
                    </a:cubicBezTo>
                    <a:lnTo>
                      <a:pt x="89299" y="13853"/>
                    </a:lnTo>
                    <a:cubicBezTo>
                      <a:pt x="90636" y="12414"/>
                      <a:pt x="92504" y="11612"/>
                      <a:pt x="94437" y="11612"/>
                    </a:cubicBezTo>
                    <a:close/>
                    <a:moveTo>
                      <a:pt x="47493" y="11702"/>
                    </a:moveTo>
                    <a:cubicBezTo>
                      <a:pt x="47918" y="11702"/>
                      <a:pt x="48345" y="11740"/>
                      <a:pt x="48771" y="11819"/>
                    </a:cubicBezTo>
                    <a:cubicBezTo>
                      <a:pt x="47772" y="12997"/>
                      <a:pt x="47190" y="14487"/>
                      <a:pt x="47274" y="16083"/>
                    </a:cubicBezTo>
                    <a:lnTo>
                      <a:pt x="47274" y="16083"/>
                    </a:lnTo>
                    <a:cubicBezTo>
                      <a:pt x="46033" y="14786"/>
                      <a:pt x="44269" y="13952"/>
                      <a:pt x="42406" y="13952"/>
                    </a:cubicBezTo>
                    <a:cubicBezTo>
                      <a:pt x="42389" y="13952"/>
                      <a:pt x="42372" y="13952"/>
                      <a:pt x="42355" y="13952"/>
                    </a:cubicBezTo>
                    <a:lnTo>
                      <a:pt x="42355" y="13952"/>
                    </a:lnTo>
                    <a:cubicBezTo>
                      <a:pt x="43693" y="12505"/>
                      <a:pt x="45560" y="11702"/>
                      <a:pt x="47493" y="11702"/>
                    </a:cubicBezTo>
                    <a:close/>
                    <a:moveTo>
                      <a:pt x="60501" y="11702"/>
                    </a:moveTo>
                    <a:cubicBezTo>
                      <a:pt x="62439" y="11702"/>
                      <a:pt x="64308" y="12505"/>
                      <a:pt x="65653" y="13952"/>
                    </a:cubicBezTo>
                    <a:cubicBezTo>
                      <a:pt x="65633" y="13952"/>
                      <a:pt x="65613" y="13952"/>
                      <a:pt x="65593" y="13952"/>
                    </a:cubicBezTo>
                    <a:cubicBezTo>
                      <a:pt x="63725" y="13952"/>
                      <a:pt x="61957" y="14790"/>
                      <a:pt x="60715" y="16094"/>
                    </a:cubicBezTo>
                    <a:cubicBezTo>
                      <a:pt x="60796" y="14499"/>
                      <a:pt x="60214" y="13002"/>
                      <a:pt x="59219" y="11819"/>
                    </a:cubicBezTo>
                    <a:cubicBezTo>
                      <a:pt x="59646" y="11740"/>
                      <a:pt x="60075" y="11702"/>
                      <a:pt x="60501" y="11702"/>
                    </a:cubicBezTo>
                    <a:close/>
                    <a:moveTo>
                      <a:pt x="106098" y="7003"/>
                    </a:moveTo>
                    <a:cubicBezTo>
                      <a:pt x="106560" y="7003"/>
                      <a:pt x="107026" y="7049"/>
                      <a:pt x="107489" y="7142"/>
                    </a:cubicBezTo>
                    <a:cubicBezTo>
                      <a:pt x="106479" y="8394"/>
                      <a:pt x="105932" y="9985"/>
                      <a:pt x="106135" y="11656"/>
                    </a:cubicBezTo>
                    <a:lnTo>
                      <a:pt x="106135" y="11656"/>
                    </a:lnTo>
                    <a:cubicBezTo>
                      <a:pt x="106639" y="11546"/>
                      <a:pt x="107148" y="11492"/>
                      <a:pt x="107652" y="11492"/>
                    </a:cubicBezTo>
                    <a:cubicBezTo>
                      <a:pt x="109592" y="11492"/>
                      <a:pt x="111471" y="12290"/>
                      <a:pt x="112821" y="13746"/>
                    </a:cubicBezTo>
                    <a:cubicBezTo>
                      <a:pt x="112802" y="13746"/>
                      <a:pt x="112783" y="13746"/>
                      <a:pt x="112765" y="13746"/>
                    </a:cubicBezTo>
                    <a:cubicBezTo>
                      <a:pt x="110778" y="13746"/>
                      <a:pt x="108911" y="14691"/>
                      <a:pt x="107659" y="16138"/>
                    </a:cubicBezTo>
                    <a:lnTo>
                      <a:pt x="107659" y="16138"/>
                    </a:lnTo>
                    <a:cubicBezTo>
                      <a:pt x="107785" y="14463"/>
                      <a:pt x="107175" y="12886"/>
                      <a:pt x="106127" y="11658"/>
                    </a:cubicBezTo>
                    <a:cubicBezTo>
                      <a:pt x="106127" y="11658"/>
                      <a:pt x="106128" y="11658"/>
                      <a:pt x="106128" y="11658"/>
                    </a:cubicBezTo>
                    <a:lnTo>
                      <a:pt x="106128" y="11658"/>
                    </a:lnTo>
                    <a:cubicBezTo>
                      <a:pt x="106131" y="11661"/>
                      <a:pt x="106133" y="11664"/>
                      <a:pt x="106136" y="11667"/>
                    </a:cubicBezTo>
                    <a:cubicBezTo>
                      <a:pt x="106136" y="11664"/>
                      <a:pt x="106135" y="11660"/>
                      <a:pt x="106135" y="11656"/>
                    </a:cubicBezTo>
                    <a:lnTo>
                      <a:pt x="106135" y="11656"/>
                    </a:lnTo>
                    <a:cubicBezTo>
                      <a:pt x="106133" y="11657"/>
                      <a:pt x="106130" y="11657"/>
                      <a:pt x="106128" y="11658"/>
                    </a:cubicBezTo>
                    <a:lnTo>
                      <a:pt x="106128" y="11658"/>
                    </a:lnTo>
                    <a:cubicBezTo>
                      <a:pt x="104868" y="10198"/>
                      <a:pt x="102995" y="9256"/>
                      <a:pt x="101004" y="9256"/>
                    </a:cubicBezTo>
                    <a:cubicBezTo>
                      <a:pt x="100985" y="9256"/>
                      <a:pt x="100967" y="9257"/>
                      <a:pt x="100948" y="9257"/>
                    </a:cubicBezTo>
                    <a:cubicBezTo>
                      <a:pt x="102293" y="7803"/>
                      <a:pt x="104164" y="7003"/>
                      <a:pt x="106098" y="7003"/>
                    </a:cubicBezTo>
                    <a:close/>
                    <a:moveTo>
                      <a:pt x="13651" y="11804"/>
                    </a:moveTo>
                    <a:cubicBezTo>
                      <a:pt x="15587" y="11804"/>
                      <a:pt x="17458" y="12604"/>
                      <a:pt x="18799" y="14050"/>
                    </a:cubicBezTo>
                    <a:lnTo>
                      <a:pt x="18799" y="14050"/>
                    </a:lnTo>
                    <a:cubicBezTo>
                      <a:pt x="18788" y="14050"/>
                      <a:pt x="18777" y="14050"/>
                      <a:pt x="18766" y="14050"/>
                    </a:cubicBezTo>
                    <a:cubicBezTo>
                      <a:pt x="16897" y="14050"/>
                      <a:pt x="15129" y="14889"/>
                      <a:pt x="13888" y="16192"/>
                    </a:cubicBezTo>
                    <a:cubicBezTo>
                      <a:pt x="13968" y="14597"/>
                      <a:pt x="13386" y="13101"/>
                      <a:pt x="12391" y="11918"/>
                    </a:cubicBezTo>
                    <a:cubicBezTo>
                      <a:pt x="12811" y="11842"/>
                      <a:pt x="13233" y="11804"/>
                      <a:pt x="13651" y="11804"/>
                    </a:cubicBezTo>
                    <a:close/>
                    <a:moveTo>
                      <a:pt x="23971" y="11800"/>
                    </a:moveTo>
                    <a:cubicBezTo>
                      <a:pt x="24396" y="11800"/>
                      <a:pt x="24824" y="11839"/>
                      <a:pt x="25250" y="11918"/>
                    </a:cubicBezTo>
                    <a:cubicBezTo>
                      <a:pt x="24255" y="13101"/>
                      <a:pt x="23673" y="14597"/>
                      <a:pt x="23753" y="16192"/>
                    </a:cubicBezTo>
                    <a:cubicBezTo>
                      <a:pt x="22512" y="14889"/>
                      <a:pt x="20744" y="14050"/>
                      <a:pt x="18884" y="14050"/>
                    </a:cubicBezTo>
                    <a:cubicBezTo>
                      <a:pt x="18864" y="14050"/>
                      <a:pt x="18845" y="14050"/>
                      <a:pt x="18825" y="14051"/>
                    </a:cubicBezTo>
                    <a:cubicBezTo>
                      <a:pt x="20162" y="12603"/>
                      <a:pt x="22036" y="11800"/>
                      <a:pt x="23971" y="11800"/>
                    </a:cubicBezTo>
                    <a:close/>
                    <a:moveTo>
                      <a:pt x="37191" y="11695"/>
                    </a:moveTo>
                    <a:cubicBezTo>
                      <a:pt x="39126" y="11695"/>
                      <a:pt x="41007" y="12498"/>
                      <a:pt x="42355" y="13952"/>
                    </a:cubicBezTo>
                    <a:lnTo>
                      <a:pt x="42355" y="13952"/>
                    </a:lnTo>
                    <a:cubicBezTo>
                      <a:pt x="42352" y="13952"/>
                      <a:pt x="42349" y="13952"/>
                      <a:pt x="42346" y="13952"/>
                    </a:cubicBezTo>
                    <a:cubicBezTo>
                      <a:pt x="42328" y="13952"/>
                      <a:pt x="42309" y="13952"/>
                      <a:pt x="42291" y="13952"/>
                    </a:cubicBezTo>
                    <a:cubicBezTo>
                      <a:pt x="40304" y="13952"/>
                      <a:pt x="38437" y="14897"/>
                      <a:pt x="37185" y="16344"/>
                    </a:cubicBezTo>
                    <a:cubicBezTo>
                      <a:pt x="37320" y="14669"/>
                      <a:pt x="36710" y="13092"/>
                      <a:pt x="35662" y="11864"/>
                    </a:cubicBezTo>
                    <a:cubicBezTo>
                      <a:pt x="36169" y="11750"/>
                      <a:pt x="36682" y="11695"/>
                      <a:pt x="37191" y="11695"/>
                    </a:cubicBezTo>
                    <a:close/>
                    <a:moveTo>
                      <a:pt x="124477" y="9648"/>
                    </a:moveTo>
                    <a:cubicBezTo>
                      <a:pt x="127652" y="9648"/>
                      <a:pt x="130827" y="11726"/>
                      <a:pt x="130867" y="15888"/>
                    </a:cubicBezTo>
                    <a:cubicBezTo>
                      <a:pt x="130394" y="15786"/>
                      <a:pt x="129917" y="15736"/>
                      <a:pt x="129443" y="15736"/>
                    </a:cubicBezTo>
                    <a:cubicBezTo>
                      <a:pt x="127584" y="15736"/>
                      <a:pt x="125780" y="16502"/>
                      <a:pt x="124487" y="17895"/>
                    </a:cubicBezTo>
                    <a:cubicBezTo>
                      <a:pt x="123206" y="16515"/>
                      <a:pt x="121414" y="15735"/>
                      <a:pt x="119532" y="15735"/>
                    </a:cubicBezTo>
                    <a:cubicBezTo>
                      <a:pt x="119048" y="15735"/>
                      <a:pt x="118564" y="15780"/>
                      <a:pt x="118089" y="15888"/>
                    </a:cubicBezTo>
                    <a:cubicBezTo>
                      <a:pt x="118125" y="11729"/>
                      <a:pt x="121301" y="9648"/>
                      <a:pt x="124477" y="9648"/>
                    </a:cubicBezTo>
                    <a:close/>
                    <a:moveTo>
                      <a:pt x="77633" y="9753"/>
                    </a:moveTo>
                    <a:cubicBezTo>
                      <a:pt x="80805" y="9753"/>
                      <a:pt x="83979" y="11828"/>
                      <a:pt x="84022" y="15982"/>
                    </a:cubicBezTo>
                    <a:lnTo>
                      <a:pt x="84022" y="15982"/>
                    </a:lnTo>
                    <a:cubicBezTo>
                      <a:pt x="83547" y="15880"/>
                      <a:pt x="83069" y="15830"/>
                      <a:pt x="82594" y="15830"/>
                    </a:cubicBezTo>
                    <a:cubicBezTo>
                      <a:pt x="80737" y="15830"/>
                      <a:pt x="78939" y="16596"/>
                      <a:pt x="77651" y="17984"/>
                    </a:cubicBezTo>
                    <a:cubicBezTo>
                      <a:pt x="76369" y="16613"/>
                      <a:pt x="74577" y="15825"/>
                      <a:pt x="72696" y="15825"/>
                    </a:cubicBezTo>
                    <a:cubicBezTo>
                      <a:pt x="72212" y="15825"/>
                      <a:pt x="71728" y="15879"/>
                      <a:pt x="71253" y="15986"/>
                    </a:cubicBezTo>
                    <a:cubicBezTo>
                      <a:pt x="71284" y="11832"/>
                      <a:pt x="74458" y="9753"/>
                      <a:pt x="77633" y="9753"/>
                    </a:cubicBezTo>
                    <a:close/>
                    <a:moveTo>
                      <a:pt x="100947" y="9753"/>
                    </a:moveTo>
                    <a:cubicBezTo>
                      <a:pt x="104122" y="9753"/>
                      <a:pt x="107296" y="11830"/>
                      <a:pt x="107337" y="15986"/>
                    </a:cubicBezTo>
                    <a:cubicBezTo>
                      <a:pt x="106864" y="15884"/>
                      <a:pt x="106386" y="15834"/>
                      <a:pt x="105913" y="15834"/>
                    </a:cubicBezTo>
                    <a:cubicBezTo>
                      <a:pt x="104054" y="15834"/>
                      <a:pt x="102249" y="16601"/>
                      <a:pt x="100957" y="17993"/>
                    </a:cubicBezTo>
                    <a:cubicBezTo>
                      <a:pt x="99676" y="16613"/>
                      <a:pt x="97883" y="15834"/>
                      <a:pt x="96002" y="15834"/>
                    </a:cubicBezTo>
                    <a:cubicBezTo>
                      <a:pt x="95518" y="15834"/>
                      <a:pt x="95034" y="15888"/>
                      <a:pt x="94559" y="15986"/>
                    </a:cubicBezTo>
                    <a:cubicBezTo>
                      <a:pt x="94595" y="11832"/>
                      <a:pt x="97771" y="9753"/>
                      <a:pt x="100947" y="9753"/>
                    </a:cubicBezTo>
                    <a:close/>
                    <a:moveTo>
                      <a:pt x="53999" y="9848"/>
                    </a:moveTo>
                    <a:cubicBezTo>
                      <a:pt x="57176" y="9848"/>
                      <a:pt x="60352" y="11927"/>
                      <a:pt x="60393" y="16085"/>
                    </a:cubicBezTo>
                    <a:cubicBezTo>
                      <a:pt x="59913" y="15980"/>
                      <a:pt x="59429" y="15929"/>
                      <a:pt x="58949" y="15929"/>
                    </a:cubicBezTo>
                    <a:cubicBezTo>
                      <a:pt x="57093" y="15929"/>
                      <a:pt x="55295" y="16694"/>
                      <a:pt x="53999" y="18087"/>
                    </a:cubicBezTo>
                    <a:lnTo>
                      <a:pt x="53999" y="18087"/>
                    </a:lnTo>
                    <a:cubicBezTo>
                      <a:pt x="52718" y="16710"/>
                      <a:pt x="50928" y="15932"/>
                      <a:pt x="49049" y="15932"/>
                    </a:cubicBezTo>
                    <a:cubicBezTo>
                      <a:pt x="48565" y="15932"/>
                      <a:pt x="48081" y="15977"/>
                      <a:pt x="47606" y="16085"/>
                    </a:cubicBezTo>
                    <a:cubicBezTo>
                      <a:pt x="47646" y="11927"/>
                      <a:pt x="50823" y="9848"/>
                      <a:pt x="53999" y="9848"/>
                    </a:cubicBezTo>
                    <a:close/>
                    <a:moveTo>
                      <a:pt x="7166" y="9943"/>
                    </a:moveTo>
                    <a:cubicBezTo>
                      <a:pt x="10341" y="9943"/>
                      <a:pt x="13516" y="12022"/>
                      <a:pt x="13556" y="16183"/>
                    </a:cubicBezTo>
                    <a:cubicBezTo>
                      <a:pt x="13083" y="16081"/>
                      <a:pt x="12605" y="16031"/>
                      <a:pt x="12131" y="16031"/>
                    </a:cubicBezTo>
                    <a:cubicBezTo>
                      <a:pt x="10273" y="16031"/>
                      <a:pt x="8469" y="16796"/>
                      <a:pt x="7176" y="18181"/>
                    </a:cubicBezTo>
                    <a:cubicBezTo>
                      <a:pt x="5901" y="16817"/>
                      <a:pt x="4126" y="16040"/>
                      <a:pt x="2258" y="16040"/>
                    </a:cubicBezTo>
                    <a:cubicBezTo>
                      <a:pt x="2237" y="16040"/>
                      <a:pt x="2216" y="16040"/>
                      <a:pt x="2194" y="16040"/>
                    </a:cubicBezTo>
                    <a:lnTo>
                      <a:pt x="2212" y="16022"/>
                    </a:lnTo>
                    <a:lnTo>
                      <a:pt x="2212" y="16022"/>
                    </a:lnTo>
                    <a:cubicBezTo>
                      <a:pt x="1728" y="16031"/>
                      <a:pt x="1245" y="16076"/>
                      <a:pt x="770" y="16183"/>
                    </a:cubicBezTo>
                    <a:cubicBezTo>
                      <a:pt x="810" y="12024"/>
                      <a:pt x="3988" y="9943"/>
                      <a:pt x="7166" y="9943"/>
                    </a:cubicBezTo>
                    <a:close/>
                    <a:moveTo>
                      <a:pt x="30463" y="9956"/>
                    </a:moveTo>
                    <a:cubicBezTo>
                      <a:pt x="33636" y="9956"/>
                      <a:pt x="36811" y="12033"/>
                      <a:pt x="36854" y="16188"/>
                    </a:cubicBezTo>
                    <a:lnTo>
                      <a:pt x="36854" y="16188"/>
                    </a:lnTo>
                    <a:cubicBezTo>
                      <a:pt x="36379" y="16086"/>
                      <a:pt x="35901" y="16036"/>
                      <a:pt x="35426" y="16036"/>
                    </a:cubicBezTo>
                    <a:cubicBezTo>
                      <a:pt x="33569" y="16036"/>
                      <a:pt x="31771" y="16802"/>
                      <a:pt x="30483" y="18190"/>
                    </a:cubicBezTo>
                    <a:cubicBezTo>
                      <a:pt x="29201" y="16819"/>
                      <a:pt x="27409" y="16031"/>
                      <a:pt x="25528" y="16031"/>
                    </a:cubicBezTo>
                    <a:cubicBezTo>
                      <a:pt x="25044" y="16031"/>
                      <a:pt x="24560" y="16085"/>
                      <a:pt x="24085" y="16192"/>
                    </a:cubicBezTo>
                    <a:cubicBezTo>
                      <a:pt x="24116" y="12034"/>
                      <a:pt x="27288" y="9956"/>
                      <a:pt x="30463" y="9956"/>
                    </a:cubicBezTo>
                    <a:close/>
                    <a:moveTo>
                      <a:pt x="119326" y="16110"/>
                    </a:moveTo>
                    <a:cubicBezTo>
                      <a:pt x="121265" y="16110"/>
                      <a:pt x="123134" y="16913"/>
                      <a:pt x="124478" y="18361"/>
                    </a:cubicBezTo>
                    <a:cubicBezTo>
                      <a:pt x="124458" y="18360"/>
                      <a:pt x="124439" y="18360"/>
                      <a:pt x="124419" y="18360"/>
                    </a:cubicBezTo>
                    <a:cubicBezTo>
                      <a:pt x="122550" y="18360"/>
                      <a:pt x="120782" y="19199"/>
                      <a:pt x="119541" y="20502"/>
                    </a:cubicBezTo>
                    <a:cubicBezTo>
                      <a:pt x="119622" y="18907"/>
                      <a:pt x="119039" y="17411"/>
                      <a:pt x="118045" y="16228"/>
                    </a:cubicBezTo>
                    <a:cubicBezTo>
                      <a:pt x="118472" y="16149"/>
                      <a:pt x="118901" y="16110"/>
                      <a:pt x="119326" y="16110"/>
                    </a:cubicBezTo>
                    <a:close/>
                    <a:moveTo>
                      <a:pt x="129624" y="16110"/>
                    </a:moveTo>
                    <a:cubicBezTo>
                      <a:pt x="130049" y="16110"/>
                      <a:pt x="130477" y="16149"/>
                      <a:pt x="130903" y="16228"/>
                    </a:cubicBezTo>
                    <a:cubicBezTo>
                      <a:pt x="129908" y="17402"/>
                      <a:pt x="129326" y="18907"/>
                      <a:pt x="129415" y="20493"/>
                    </a:cubicBezTo>
                    <a:lnTo>
                      <a:pt x="129415" y="20502"/>
                    </a:lnTo>
                    <a:cubicBezTo>
                      <a:pt x="128165" y="19199"/>
                      <a:pt x="126397" y="18360"/>
                      <a:pt x="124537" y="18360"/>
                    </a:cubicBezTo>
                    <a:cubicBezTo>
                      <a:pt x="124517" y="18360"/>
                      <a:pt x="124498" y="18360"/>
                      <a:pt x="124478" y="18361"/>
                    </a:cubicBezTo>
                    <a:cubicBezTo>
                      <a:pt x="125815" y="16913"/>
                      <a:pt x="127689" y="16110"/>
                      <a:pt x="129624" y="16110"/>
                    </a:cubicBezTo>
                    <a:close/>
                    <a:moveTo>
                      <a:pt x="82783" y="16209"/>
                    </a:moveTo>
                    <a:cubicBezTo>
                      <a:pt x="83207" y="16209"/>
                      <a:pt x="83633" y="16247"/>
                      <a:pt x="84057" y="16327"/>
                    </a:cubicBezTo>
                    <a:cubicBezTo>
                      <a:pt x="83538" y="16945"/>
                      <a:pt x="83135" y="17653"/>
                      <a:pt x="82875" y="18414"/>
                    </a:cubicBezTo>
                    <a:cubicBezTo>
                      <a:pt x="82633" y="19113"/>
                      <a:pt x="82534" y="19848"/>
                      <a:pt x="82570" y="20592"/>
                    </a:cubicBezTo>
                    <a:cubicBezTo>
                      <a:pt x="81322" y="19282"/>
                      <a:pt x="79551" y="18450"/>
                      <a:pt x="77681" y="18450"/>
                    </a:cubicBezTo>
                    <a:cubicBezTo>
                      <a:pt x="77671" y="18450"/>
                      <a:pt x="77661" y="18450"/>
                      <a:pt x="77651" y="18450"/>
                    </a:cubicBezTo>
                    <a:cubicBezTo>
                      <a:pt x="78988" y="17010"/>
                      <a:pt x="80855" y="16209"/>
                      <a:pt x="82783" y="16209"/>
                    </a:cubicBezTo>
                    <a:close/>
                    <a:moveTo>
                      <a:pt x="95788" y="16212"/>
                    </a:moveTo>
                    <a:cubicBezTo>
                      <a:pt x="97720" y="16212"/>
                      <a:pt x="99592" y="17008"/>
                      <a:pt x="100939" y="18450"/>
                    </a:cubicBezTo>
                    <a:cubicBezTo>
                      <a:pt x="100919" y="18450"/>
                      <a:pt x="100900" y="18450"/>
                      <a:pt x="100880" y="18450"/>
                    </a:cubicBezTo>
                    <a:cubicBezTo>
                      <a:pt x="99011" y="18450"/>
                      <a:pt x="97252" y="19288"/>
                      <a:pt x="96011" y="20592"/>
                    </a:cubicBezTo>
                    <a:cubicBezTo>
                      <a:pt x="96047" y="19848"/>
                      <a:pt x="95948" y="19113"/>
                      <a:pt x="95706" y="18414"/>
                    </a:cubicBezTo>
                    <a:cubicBezTo>
                      <a:pt x="95446" y="17653"/>
                      <a:pt x="95043" y="16945"/>
                      <a:pt x="94523" y="16327"/>
                    </a:cubicBezTo>
                    <a:cubicBezTo>
                      <a:pt x="94944" y="16250"/>
                      <a:pt x="95367" y="16212"/>
                      <a:pt x="95788" y="16212"/>
                    </a:cubicBezTo>
                    <a:close/>
                    <a:moveTo>
                      <a:pt x="48848" y="16307"/>
                    </a:moveTo>
                    <a:cubicBezTo>
                      <a:pt x="50780" y="16307"/>
                      <a:pt x="52650" y="17108"/>
                      <a:pt x="53987" y="18558"/>
                    </a:cubicBezTo>
                    <a:lnTo>
                      <a:pt x="53987" y="18558"/>
                    </a:lnTo>
                    <a:cubicBezTo>
                      <a:pt x="53970" y="18558"/>
                      <a:pt x="53953" y="18557"/>
                      <a:pt x="53936" y="18557"/>
                    </a:cubicBezTo>
                    <a:cubicBezTo>
                      <a:pt x="52067" y="18557"/>
                      <a:pt x="50308" y="19396"/>
                      <a:pt x="49058" y="20699"/>
                    </a:cubicBezTo>
                    <a:cubicBezTo>
                      <a:pt x="49147" y="19104"/>
                      <a:pt x="48565" y="17608"/>
                      <a:pt x="47570" y="16425"/>
                    </a:cubicBezTo>
                    <a:cubicBezTo>
                      <a:pt x="47996" y="16346"/>
                      <a:pt x="48423" y="16307"/>
                      <a:pt x="48848" y="16307"/>
                    </a:cubicBezTo>
                    <a:close/>
                    <a:moveTo>
                      <a:pt x="59142" y="16307"/>
                    </a:moveTo>
                    <a:cubicBezTo>
                      <a:pt x="59567" y="16307"/>
                      <a:pt x="59994" y="16346"/>
                      <a:pt x="60420" y="16425"/>
                    </a:cubicBezTo>
                    <a:cubicBezTo>
                      <a:pt x="59425" y="17608"/>
                      <a:pt x="58843" y="19104"/>
                      <a:pt x="58932" y="20699"/>
                    </a:cubicBezTo>
                    <a:cubicBezTo>
                      <a:pt x="57691" y="19396"/>
                      <a:pt x="55923" y="18557"/>
                      <a:pt x="54054" y="18557"/>
                    </a:cubicBezTo>
                    <a:cubicBezTo>
                      <a:pt x="54037" y="18557"/>
                      <a:pt x="54020" y="18558"/>
                      <a:pt x="54003" y="18558"/>
                    </a:cubicBezTo>
                    <a:lnTo>
                      <a:pt x="54003" y="18558"/>
                    </a:lnTo>
                    <a:cubicBezTo>
                      <a:pt x="55340" y="17108"/>
                      <a:pt x="57210" y="16307"/>
                      <a:pt x="59142" y="16307"/>
                    </a:cubicBezTo>
                    <a:close/>
                    <a:moveTo>
                      <a:pt x="25317" y="16414"/>
                    </a:moveTo>
                    <a:cubicBezTo>
                      <a:pt x="27247" y="16414"/>
                      <a:pt x="29113" y="17211"/>
                      <a:pt x="30456" y="18656"/>
                    </a:cubicBezTo>
                    <a:cubicBezTo>
                      <a:pt x="30436" y="18656"/>
                      <a:pt x="30416" y="18656"/>
                      <a:pt x="30397" y="18656"/>
                    </a:cubicBezTo>
                    <a:cubicBezTo>
                      <a:pt x="28528" y="18656"/>
                      <a:pt x="26769" y="19494"/>
                      <a:pt x="25528" y="20789"/>
                    </a:cubicBezTo>
                    <a:cubicBezTo>
                      <a:pt x="25563" y="20054"/>
                      <a:pt x="25456" y="19310"/>
                      <a:pt x="25223" y="18611"/>
                    </a:cubicBezTo>
                    <a:cubicBezTo>
                      <a:pt x="24954" y="17850"/>
                      <a:pt x="24551" y="17142"/>
                      <a:pt x="24031" y="16533"/>
                    </a:cubicBezTo>
                    <a:cubicBezTo>
                      <a:pt x="24460" y="16453"/>
                      <a:pt x="24890" y="16414"/>
                      <a:pt x="25317" y="16414"/>
                    </a:cubicBezTo>
                    <a:close/>
                    <a:moveTo>
                      <a:pt x="12296" y="16415"/>
                    </a:moveTo>
                    <a:cubicBezTo>
                      <a:pt x="12720" y="16415"/>
                      <a:pt x="13148" y="16454"/>
                      <a:pt x="13574" y="16533"/>
                    </a:cubicBezTo>
                    <a:cubicBezTo>
                      <a:pt x="13055" y="17151"/>
                      <a:pt x="12651" y="17850"/>
                      <a:pt x="12391" y="18611"/>
                    </a:cubicBezTo>
                    <a:cubicBezTo>
                      <a:pt x="12150" y="19310"/>
                      <a:pt x="12042" y="20054"/>
                      <a:pt x="12087" y="20789"/>
                    </a:cubicBezTo>
                    <a:lnTo>
                      <a:pt x="12078" y="20798"/>
                    </a:lnTo>
                    <a:cubicBezTo>
                      <a:pt x="10836" y="19494"/>
                      <a:pt x="9077" y="18656"/>
                      <a:pt x="7217" y="18656"/>
                    </a:cubicBezTo>
                    <a:cubicBezTo>
                      <a:pt x="7198" y="18656"/>
                      <a:pt x="7178" y="18656"/>
                      <a:pt x="7159" y="18656"/>
                    </a:cubicBezTo>
                    <a:cubicBezTo>
                      <a:pt x="8496" y="17216"/>
                      <a:pt x="10363" y="16415"/>
                      <a:pt x="12296" y="16415"/>
                    </a:cubicBezTo>
                    <a:close/>
                    <a:moveTo>
                      <a:pt x="106101" y="16205"/>
                    </a:moveTo>
                    <a:cubicBezTo>
                      <a:pt x="106563" y="16205"/>
                      <a:pt x="107027" y="16251"/>
                      <a:pt x="107489" y="16344"/>
                    </a:cubicBezTo>
                    <a:cubicBezTo>
                      <a:pt x="106486" y="17599"/>
                      <a:pt x="105930" y="19194"/>
                      <a:pt x="106136" y="20861"/>
                    </a:cubicBezTo>
                    <a:cubicBezTo>
                      <a:pt x="104879" y="19398"/>
                      <a:pt x="102991" y="18450"/>
                      <a:pt x="100994" y="18450"/>
                    </a:cubicBezTo>
                    <a:cubicBezTo>
                      <a:pt x="100985" y="18450"/>
                      <a:pt x="100975" y="18450"/>
                      <a:pt x="100966" y="18450"/>
                    </a:cubicBezTo>
                    <a:cubicBezTo>
                      <a:pt x="102304" y="17004"/>
                      <a:pt x="104173" y="16205"/>
                      <a:pt x="106101" y="16205"/>
                    </a:cubicBezTo>
                    <a:close/>
                    <a:moveTo>
                      <a:pt x="70810" y="11698"/>
                    </a:moveTo>
                    <a:cubicBezTo>
                      <a:pt x="71303" y="11698"/>
                      <a:pt x="71800" y="11750"/>
                      <a:pt x="72292" y="11855"/>
                    </a:cubicBezTo>
                    <a:cubicBezTo>
                      <a:pt x="71289" y="13110"/>
                      <a:pt x="70742" y="14705"/>
                      <a:pt x="70939" y="16380"/>
                    </a:cubicBezTo>
                    <a:lnTo>
                      <a:pt x="70957" y="16371"/>
                    </a:lnTo>
                    <a:cubicBezTo>
                      <a:pt x="71461" y="16260"/>
                      <a:pt x="71969" y="16205"/>
                      <a:pt x="72473" y="16205"/>
                    </a:cubicBezTo>
                    <a:cubicBezTo>
                      <a:pt x="74401" y="16205"/>
                      <a:pt x="76274" y="17001"/>
                      <a:pt x="77624" y="18450"/>
                    </a:cubicBezTo>
                    <a:cubicBezTo>
                      <a:pt x="77606" y="18450"/>
                      <a:pt x="77588" y="18450"/>
                      <a:pt x="77570" y="18450"/>
                    </a:cubicBezTo>
                    <a:cubicBezTo>
                      <a:pt x="75520" y="18450"/>
                      <a:pt x="73598" y="19458"/>
                      <a:pt x="72346" y="20986"/>
                    </a:cubicBezTo>
                    <a:cubicBezTo>
                      <a:pt x="72738" y="17269"/>
                      <a:pt x="69425" y="13952"/>
                      <a:pt x="65712" y="13952"/>
                    </a:cubicBezTo>
                    <a:cubicBezTo>
                      <a:pt x="65692" y="13952"/>
                      <a:pt x="65673" y="13952"/>
                      <a:pt x="65653" y="13952"/>
                    </a:cubicBezTo>
                    <a:cubicBezTo>
                      <a:pt x="66995" y="12495"/>
                      <a:pt x="68873" y="11698"/>
                      <a:pt x="70810" y="11698"/>
                    </a:cubicBezTo>
                    <a:close/>
                    <a:moveTo>
                      <a:pt x="35592" y="16407"/>
                    </a:moveTo>
                    <a:cubicBezTo>
                      <a:pt x="36059" y="16407"/>
                      <a:pt x="36530" y="16454"/>
                      <a:pt x="36997" y="16551"/>
                    </a:cubicBezTo>
                    <a:cubicBezTo>
                      <a:pt x="36004" y="17802"/>
                      <a:pt x="35449" y="19385"/>
                      <a:pt x="35643" y="21056"/>
                    </a:cubicBezTo>
                    <a:lnTo>
                      <a:pt x="35643" y="21056"/>
                    </a:lnTo>
                    <a:cubicBezTo>
                      <a:pt x="34391" y="19601"/>
                      <a:pt x="32515" y="18647"/>
                      <a:pt x="30529" y="18647"/>
                    </a:cubicBezTo>
                    <a:cubicBezTo>
                      <a:pt x="30511" y="18647"/>
                      <a:pt x="30492" y="18647"/>
                      <a:pt x="30474" y="18647"/>
                    </a:cubicBezTo>
                    <a:cubicBezTo>
                      <a:pt x="31808" y="17205"/>
                      <a:pt x="33669" y="16407"/>
                      <a:pt x="35592" y="16407"/>
                    </a:cubicBezTo>
                    <a:close/>
                    <a:moveTo>
                      <a:pt x="112821" y="14253"/>
                    </a:moveTo>
                    <a:cubicBezTo>
                      <a:pt x="115997" y="14253"/>
                      <a:pt x="119174" y="16332"/>
                      <a:pt x="119218" y="20493"/>
                    </a:cubicBezTo>
                    <a:cubicBezTo>
                      <a:pt x="118738" y="20388"/>
                      <a:pt x="118254" y="20337"/>
                      <a:pt x="117773" y="20337"/>
                    </a:cubicBezTo>
                    <a:cubicBezTo>
                      <a:pt x="115916" y="20337"/>
                      <a:pt x="114116" y="21103"/>
                      <a:pt x="112821" y="22491"/>
                    </a:cubicBezTo>
                    <a:cubicBezTo>
                      <a:pt x="111548" y="21120"/>
                      <a:pt x="109756" y="20332"/>
                      <a:pt x="107874" y="20332"/>
                    </a:cubicBezTo>
                    <a:cubicBezTo>
                      <a:pt x="107391" y="20332"/>
                      <a:pt x="106907" y="20386"/>
                      <a:pt x="106432" y="20493"/>
                    </a:cubicBezTo>
                    <a:cubicBezTo>
                      <a:pt x="106468" y="16334"/>
                      <a:pt x="109644" y="14253"/>
                      <a:pt x="112821" y="14253"/>
                    </a:cubicBezTo>
                    <a:close/>
                    <a:moveTo>
                      <a:pt x="136138" y="14252"/>
                    </a:moveTo>
                    <a:cubicBezTo>
                      <a:pt x="139311" y="14252"/>
                      <a:pt x="142484" y="16329"/>
                      <a:pt x="142525" y="20484"/>
                    </a:cubicBezTo>
                    <a:lnTo>
                      <a:pt x="142525" y="20493"/>
                    </a:lnTo>
                    <a:cubicBezTo>
                      <a:pt x="142051" y="20391"/>
                      <a:pt x="141574" y="20341"/>
                      <a:pt x="141100" y="20341"/>
                    </a:cubicBezTo>
                    <a:cubicBezTo>
                      <a:pt x="139242" y="20341"/>
                      <a:pt x="137437" y="21108"/>
                      <a:pt x="136145" y="22500"/>
                    </a:cubicBezTo>
                    <a:cubicBezTo>
                      <a:pt x="134871" y="21128"/>
                      <a:pt x="133091" y="20341"/>
                      <a:pt x="131221" y="20341"/>
                    </a:cubicBezTo>
                    <a:cubicBezTo>
                      <a:pt x="131211" y="20341"/>
                      <a:pt x="131200" y="20341"/>
                      <a:pt x="131190" y="20341"/>
                    </a:cubicBezTo>
                    <a:cubicBezTo>
                      <a:pt x="130706" y="20341"/>
                      <a:pt x="130222" y="20386"/>
                      <a:pt x="129747" y="20493"/>
                    </a:cubicBezTo>
                    <a:cubicBezTo>
                      <a:pt x="129783" y="16333"/>
                      <a:pt x="132960" y="14252"/>
                      <a:pt x="136138" y="14252"/>
                    </a:cubicBezTo>
                    <a:close/>
                    <a:moveTo>
                      <a:pt x="89290" y="14357"/>
                    </a:moveTo>
                    <a:cubicBezTo>
                      <a:pt x="91871" y="14357"/>
                      <a:pt x="94452" y="15731"/>
                      <a:pt x="95348" y="18477"/>
                    </a:cubicBezTo>
                    <a:cubicBezTo>
                      <a:pt x="95572" y="19158"/>
                      <a:pt x="95679" y="19866"/>
                      <a:pt x="95688" y="20583"/>
                    </a:cubicBezTo>
                    <a:cubicBezTo>
                      <a:pt x="95213" y="20481"/>
                      <a:pt x="94734" y="20431"/>
                      <a:pt x="94259" y="20431"/>
                    </a:cubicBezTo>
                    <a:cubicBezTo>
                      <a:pt x="92398" y="20431"/>
                      <a:pt x="90599" y="21196"/>
                      <a:pt x="89299" y="22581"/>
                    </a:cubicBezTo>
                    <a:cubicBezTo>
                      <a:pt x="88025" y="21218"/>
                      <a:pt x="86246" y="20430"/>
                      <a:pt x="84376" y="20430"/>
                    </a:cubicBezTo>
                    <a:cubicBezTo>
                      <a:pt x="84365" y="20430"/>
                      <a:pt x="84355" y="20430"/>
                      <a:pt x="84344" y="20430"/>
                    </a:cubicBezTo>
                    <a:cubicBezTo>
                      <a:pt x="83860" y="20430"/>
                      <a:pt x="83376" y="20475"/>
                      <a:pt x="82902" y="20583"/>
                    </a:cubicBezTo>
                    <a:cubicBezTo>
                      <a:pt x="82902" y="19866"/>
                      <a:pt x="83018" y="19158"/>
                      <a:pt x="83233" y="18477"/>
                    </a:cubicBezTo>
                    <a:cubicBezTo>
                      <a:pt x="84129" y="15731"/>
                      <a:pt x="86710" y="14357"/>
                      <a:pt x="89290" y="14357"/>
                    </a:cubicBezTo>
                    <a:close/>
                    <a:moveTo>
                      <a:pt x="42333" y="14454"/>
                    </a:moveTo>
                    <a:cubicBezTo>
                      <a:pt x="45509" y="14454"/>
                      <a:pt x="48686" y="16533"/>
                      <a:pt x="48726" y="20690"/>
                    </a:cubicBezTo>
                    <a:cubicBezTo>
                      <a:pt x="48246" y="20585"/>
                      <a:pt x="47763" y="20534"/>
                      <a:pt x="47283" y="20534"/>
                    </a:cubicBezTo>
                    <a:cubicBezTo>
                      <a:pt x="45427" y="20534"/>
                      <a:pt x="43633" y="21302"/>
                      <a:pt x="42337" y="22697"/>
                    </a:cubicBezTo>
                    <a:cubicBezTo>
                      <a:pt x="41063" y="21325"/>
                      <a:pt x="39284" y="20538"/>
                      <a:pt x="37414" y="20538"/>
                    </a:cubicBezTo>
                    <a:cubicBezTo>
                      <a:pt x="37403" y="20538"/>
                      <a:pt x="37393" y="20538"/>
                      <a:pt x="37382" y="20538"/>
                    </a:cubicBezTo>
                    <a:cubicBezTo>
                      <a:pt x="36898" y="20538"/>
                      <a:pt x="36415" y="20583"/>
                      <a:pt x="35940" y="20690"/>
                    </a:cubicBezTo>
                    <a:cubicBezTo>
                      <a:pt x="35980" y="16533"/>
                      <a:pt x="39156" y="14454"/>
                      <a:pt x="42333" y="14454"/>
                    </a:cubicBezTo>
                    <a:close/>
                    <a:moveTo>
                      <a:pt x="65648" y="14454"/>
                    </a:moveTo>
                    <a:cubicBezTo>
                      <a:pt x="68825" y="14454"/>
                      <a:pt x="72001" y="16533"/>
                      <a:pt x="72041" y="20690"/>
                    </a:cubicBezTo>
                    <a:cubicBezTo>
                      <a:pt x="71563" y="20585"/>
                      <a:pt x="71081" y="20534"/>
                      <a:pt x="70602" y="20534"/>
                    </a:cubicBezTo>
                    <a:cubicBezTo>
                      <a:pt x="68748" y="20534"/>
                      <a:pt x="66949" y="21302"/>
                      <a:pt x="65653" y="22697"/>
                    </a:cubicBezTo>
                    <a:cubicBezTo>
                      <a:pt x="64378" y="21325"/>
                      <a:pt x="62599" y="20538"/>
                      <a:pt x="60729" y="20538"/>
                    </a:cubicBezTo>
                    <a:cubicBezTo>
                      <a:pt x="60719" y="20538"/>
                      <a:pt x="60708" y="20538"/>
                      <a:pt x="60697" y="20538"/>
                    </a:cubicBezTo>
                    <a:cubicBezTo>
                      <a:pt x="60214" y="20538"/>
                      <a:pt x="59730" y="20583"/>
                      <a:pt x="59255" y="20690"/>
                    </a:cubicBezTo>
                    <a:cubicBezTo>
                      <a:pt x="59295" y="16533"/>
                      <a:pt x="62472" y="14454"/>
                      <a:pt x="65648" y="14454"/>
                    </a:cubicBezTo>
                    <a:close/>
                    <a:moveTo>
                      <a:pt x="18806" y="14558"/>
                    </a:moveTo>
                    <a:cubicBezTo>
                      <a:pt x="21388" y="14558"/>
                      <a:pt x="23969" y="15929"/>
                      <a:pt x="24864" y="18674"/>
                    </a:cubicBezTo>
                    <a:cubicBezTo>
                      <a:pt x="25079" y="19355"/>
                      <a:pt x="25196" y="20063"/>
                      <a:pt x="25196" y="20780"/>
                    </a:cubicBezTo>
                    <a:cubicBezTo>
                      <a:pt x="24718" y="20675"/>
                      <a:pt x="24235" y="20624"/>
                      <a:pt x="23756" y="20624"/>
                    </a:cubicBezTo>
                    <a:cubicBezTo>
                      <a:pt x="21903" y="20624"/>
                      <a:pt x="20103" y="21391"/>
                      <a:pt x="18807" y="22787"/>
                    </a:cubicBezTo>
                    <a:cubicBezTo>
                      <a:pt x="17535" y="21407"/>
                      <a:pt x="15734" y="20628"/>
                      <a:pt x="13861" y="20628"/>
                    </a:cubicBezTo>
                    <a:cubicBezTo>
                      <a:pt x="13368" y="20628"/>
                      <a:pt x="12884" y="20672"/>
                      <a:pt x="12409" y="20780"/>
                    </a:cubicBezTo>
                    <a:cubicBezTo>
                      <a:pt x="12418" y="20063"/>
                      <a:pt x="12526" y="19355"/>
                      <a:pt x="12741" y="18674"/>
                    </a:cubicBezTo>
                    <a:cubicBezTo>
                      <a:pt x="13637" y="15931"/>
                      <a:pt x="16222" y="14558"/>
                      <a:pt x="18806" y="14558"/>
                    </a:cubicBezTo>
                    <a:close/>
                    <a:moveTo>
                      <a:pt x="117964" y="20706"/>
                    </a:moveTo>
                    <a:cubicBezTo>
                      <a:pt x="118390" y="20706"/>
                      <a:pt x="118819" y="20745"/>
                      <a:pt x="119245" y="20825"/>
                    </a:cubicBezTo>
                    <a:cubicBezTo>
                      <a:pt x="118726" y="21443"/>
                      <a:pt x="118322" y="22151"/>
                      <a:pt x="118063" y="22913"/>
                    </a:cubicBezTo>
                    <a:lnTo>
                      <a:pt x="118063" y="22904"/>
                    </a:lnTo>
                    <a:cubicBezTo>
                      <a:pt x="117821" y="23611"/>
                      <a:pt x="117722" y="24346"/>
                      <a:pt x="117758" y="25090"/>
                    </a:cubicBezTo>
                    <a:cubicBezTo>
                      <a:pt x="116516" y="23786"/>
                      <a:pt x="114757" y="22948"/>
                      <a:pt x="112897" y="22948"/>
                    </a:cubicBezTo>
                    <a:cubicBezTo>
                      <a:pt x="112878" y="22948"/>
                      <a:pt x="112858" y="22948"/>
                      <a:pt x="112839" y="22948"/>
                    </a:cubicBezTo>
                    <a:cubicBezTo>
                      <a:pt x="114174" y="21503"/>
                      <a:pt x="116038" y="20706"/>
                      <a:pt x="117964" y="20706"/>
                    </a:cubicBezTo>
                    <a:close/>
                    <a:moveTo>
                      <a:pt x="130993" y="20706"/>
                    </a:moveTo>
                    <a:cubicBezTo>
                      <a:pt x="132921" y="20706"/>
                      <a:pt x="134791" y="21503"/>
                      <a:pt x="136127" y="22948"/>
                    </a:cubicBezTo>
                    <a:cubicBezTo>
                      <a:pt x="136107" y="22948"/>
                      <a:pt x="136088" y="22948"/>
                      <a:pt x="136068" y="22948"/>
                    </a:cubicBezTo>
                    <a:cubicBezTo>
                      <a:pt x="134208" y="22948"/>
                      <a:pt x="132440" y="23786"/>
                      <a:pt x="131199" y="25090"/>
                    </a:cubicBezTo>
                    <a:cubicBezTo>
                      <a:pt x="131234" y="24346"/>
                      <a:pt x="131136" y="23611"/>
                      <a:pt x="130894" y="22913"/>
                    </a:cubicBezTo>
                    <a:lnTo>
                      <a:pt x="130894" y="22904"/>
                    </a:lnTo>
                    <a:cubicBezTo>
                      <a:pt x="130634" y="22142"/>
                      <a:pt x="130231" y="21443"/>
                      <a:pt x="129711" y="20825"/>
                    </a:cubicBezTo>
                    <a:cubicBezTo>
                      <a:pt x="130138" y="20745"/>
                      <a:pt x="130567" y="20706"/>
                      <a:pt x="130993" y="20706"/>
                    </a:cubicBezTo>
                    <a:close/>
                    <a:moveTo>
                      <a:pt x="84135" y="20797"/>
                    </a:moveTo>
                    <a:cubicBezTo>
                      <a:pt x="86071" y="20797"/>
                      <a:pt x="87946" y="21599"/>
                      <a:pt x="89290" y="23047"/>
                    </a:cubicBezTo>
                    <a:cubicBezTo>
                      <a:pt x="90626" y="21601"/>
                      <a:pt x="92496" y="20805"/>
                      <a:pt x="94429" y="20805"/>
                    </a:cubicBezTo>
                    <a:cubicBezTo>
                      <a:pt x="94856" y="20805"/>
                      <a:pt x="95287" y="20844"/>
                      <a:pt x="95715" y="20923"/>
                    </a:cubicBezTo>
                    <a:cubicBezTo>
                      <a:pt x="94720" y="22106"/>
                      <a:pt x="94138" y="23602"/>
                      <a:pt x="94228" y="25197"/>
                    </a:cubicBezTo>
                    <a:cubicBezTo>
                      <a:pt x="92977" y="23894"/>
                      <a:pt x="91218" y="23056"/>
                      <a:pt x="89350" y="23056"/>
                    </a:cubicBezTo>
                    <a:cubicBezTo>
                      <a:pt x="89330" y="23056"/>
                      <a:pt x="89310" y="23056"/>
                      <a:pt x="89290" y="23056"/>
                    </a:cubicBezTo>
                    <a:cubicBezTo>
                      <a:pt x="89271" y="23056"/>
                      <a:pt x="89251" y="23056"/>
                      <a:pt x="89231" y="23056"/>
                    </a:cubicBezTo>
                    <a:cubicBezTo>
                      <a:pt x="87362" y="23056"/>
                      <a:pt x="85595" y="23894"/>
                      <a:pt x="84353" y="25197"/>
                    </a:cubicBezTo>
                    <a:cubicBezTo>
                      <a:pt x="84434" y="23602"/>
                      <a:pt x="83851" y="22106"/>
                      <a:pt x="82866" y="20923"/>
                    </a:cubicBezTo>
                    <a:lnTo>
                      <a:pt x="82857" y="20914"/>
                    </a:lnTo>
                    <a:cubicBezTo>
                      <a:pt x="83283" y="20835"/>
                      <a:pt x="83710" y="20797"/>
                      <a:pt x="84135" y="20797"/>
                    </a:cubicBezTo>
                    <a:close/>
                    <a:moveTo>
                      <a:pt x="47488" y="20904"/>
                    </a:moveTo>
                    <a:cubicBezTo>
                      <a:pt x="47912" y="20904"/>
                      <a:pt x="48338" y="20943"/>
                      <a:pt x="48762" y="21022"/>
                    </a:cubicBezTo>
                    <a:cubicBezTo>
                      <a:pt x="48242" y="21640"/>
                      <a:pt x="47839" y="22348"/>
                      <a:pt x="47579" y="23110"/>
                    </a:cubicBezTo>
                    <a:cubicBezTo>
                      <a:pt x="47337" y="23809"/>
                      <a:pt x="47239" y="24552"/>
                      <a:pt x="47275" y="25287"/>
                    </a:cubicBezTo>
                    <a:cubicBezTo>
                      <a:pt x="46033" y="23992"/>
                      <a:pt x="44274" y="23154"/>
                      <a:pt x="42414" y="23154"/>
                    </a:cubicBezTo>
                    <a:cubicBezTo>
                      <a:pt x="42395" y="23154"/>
                      <a:pt x="42375" y="23154"/>
                      <a:pt x="42355" y="23154"/>
                    </a:cubicBezTo>
                    <a:cubicBezTo>
                      <a:pt x="43693" y="21707"/>
                      <a:pt x="45560" y="20904"/>
                      <a:pt x="47488" y="20904"/>
                    </a:cubicBezTo>
                    <a:close/>
                    <a:moveTo>
                      <a:pt x="60505" y="20912"/>
                    </a:moveTo>
                    <a:cubicBezTo>
                      <a:pt x="62435" y="20912"/>
                      <a:pt x="64301" y="21709"/>
                      <a:pt x="65644" y="23154"/>
                    </a:cubicBezTo>
                    <a:cubicBezTo>
                      <a:pt x="65624" y="23154"/>
                      <a:pt x="65604" y="23154"/>
                      <a:pt x="65584" y="23154"/>
                    </a:cubicBezTo>
                    <a:cubicBezTo>
                      <a:pt x="63716" y="23154"/>
                      <a:pt x="61957" y="23993"/>
                      <a:pt x="60715" y="25296"/>
                    </a:cubicBezTo>
                    <a:lnTo>
                      <a:pt x="60715" y="25287"/>
                    </a:lnTo>
                    <a:cubicBezTo>
                      <a:pt x="60751" y="24552"/>
                      <a:pt x="60644" y="23809"/>
                      <a:pt x="60411" y="23110"/>
                    </a:cubicBezTo>
                    <a:cubicBezTo>
                      <a:pt x="60151" y="22348"/>
                      <a:pt x="59748" y="21640"/>
                      <a:pt x="59219" y="21031"/>
                    </a:cubicBezTo>
                    <a:cubicBezTo>
                      <a:pt x="59647" y="20951"/>
                      <a:pt x="60078" y="20912"/>
                      <a:pt x="60505" y="20912"/>
                    </a:cubicBezTo>
                    <a:close/>
                    <a:moveTo>
                      <a:pt x="107673" y="20699"/>
                    </a:moveTo>
                    <a:cubicBezTo>
                      <a:pt x="109600" y="20699"/>
                      <a:pt x="111466" y="21495"/>
                      <a:pt x="112812" y="22939"/>
                    </a:cubicBezTo>
                    <a:cubicBezTo>
                      <a:pt x="112793" y="22939"/>
                      <a:pt x="112774" y="22939"/>
                      <a:pt x="112756" y="22939"/>
                    </a:cubicBezTo>
                    <a:cubicBezTo>
                      <a:pt x="110769" y="22939"/>
                      <a:pt x="108902" y="23885"/>
                      <a:pt x="107659" y="25332"/>
                    </a:cubicBezTo>
                    <a:cubicBezTo>
                      <a:pt x="107785" y="23674"/>
                      <a:pt x="107184" y="22097"/>
                      <a:pt x="106136" y="20878"/>
                    </a:cubicBezTo>
                    <a:lnTo>
                      <a:pt x="106136" y="20870"/>
                    </a:lnTo>
                    <a:cubicBezTo>
                      <a:pt x="106647" y="20755"/>
                      <a:pt x="107162" y="20699"/>
                      <a:pt x="107673" y="20699"/>
                    </a:cubicBezTo>
                    <a:close/>
                    <a:moveTo>
                      <a:pt x="13670" y="20994"/>
                    </a:moveTo>
                    <a:cubicBezTo>
                      <a:pt x="15606" y="20994"/>
                      <a:pt x="17480" y="21797"/>
                      <a:pt x="18825" y="23244"/>
                    </a:cubicBezTo>
                    <a:cubicBezTo>
                      <a:pt x="18805" y="23244"/>
                      <a:pt x="18786" y="23244"/>
                      <a:pt x="18766" y="23244"/>
                    </a:cubicBezTo>
                    <a:cubicBezTo>
                      <a:pt x="16897" y="23244"/>
                      <a:pt x="15129" y="24082"/>
                      <a:pt x="13888" y="25386"/>
                    </a:cubicBezTo>
                    <a:cubicBezTo>
                      <a:pt x="13951" y="23809"/>
                      <a:pt x="13368" y="22303"/>
                      <a:pt x="12382" y="21120"/>
                    </a:cubicBezTo>
                    <a:lnTo>
                      <a:pt x="12391" y="21111"/>
                    </a:lnTo>
                    <a:cubicBezTo>
                      <a:pt x="12817" y="21032"/>
                      <a:pt x="13245" y="20994"/>
                      <a:pt x="13670" y="20994"/>
                    </a:cubicBezTo>
                    <a:close/>
                    <a:moveTo>
                      <a:pt x="23971" y="20994"/>
                    </a:moveTo>
                    <a:cubicBezTo>
                      <a:pt x="24396" y="20994"/>
                      <a:pt x="24824" y="21032"/>
                      <a:pt x="25250" y="21111"/>
                    </a:cubicBezTo>
                    <a:cubicBezTo>
                      <a:pt x="24255" y="22294"/>
                      <a:pt x="23673" y="23791"/>
                      <a:pt x="23753" y="25386"/>
                    </a:cubicBezTo>
                    <a:cubicBezTo>
                      <a:pt x="22512" y="24082"/>
                      <a:pt x="20744" y="23244"/>
                      <a:pt x="18884" y="23244"/>
                    </a:cubicBezTo>
                    <a:cubicBezTo>
                      <a:pt x="18864" y="23244"/>
                      <a:pt x="18845" y="23244"/>
                      <a:pt x="18825" y="23244"/>
                    </a:cubicBezTo>
                    <a:cubicBezTo>
                      <a:pt x="20162" y="21797"/>
                      <a:pt x="22036" y="20994"/>
                      <a:pt x="23971" y="20994"/>
                    </a:cubicBezTo>
                    <a:close/>
                    <a:moveTo>
                      <a:pt x="37165" y="20902"/>
                    </a:moveTo>
                    <a:cubicBezTo>
                      <a:pt x="39100" y="20902"/>
                      <a:pt x="40977" y="21703"/>
                      <a:pt x="42328" y="23154"/>
                    </a:cubicBezTo>
                    <a:cubicBezTo>
                      <a:pt x="42310" y="23154"/>
                      <a:pt x="42291" y="23154"/>
                      <a:pt x="42273" y="23154"/>
                    </a:cubicBezTo>
                    <a:cubicBezTo>
                      <a:pt x="40286" y="23154"/>
                      <a:pt x="38419" y="24100"/>
                      <a:pt x="37176" y="25547"/>
                    </a:cubicBezTo>
                    <a:cubicBezTo>
                      <a:pt x="37302" y="23871"/>
                      <a:pt x="36701" y="22303"/>
                      <a:pt x="35653" y="21076"/>
                    </a:cubicBezTo>
                    <a:lnTo>
                      <a:pt x="35653" y="21067"/>
                    </a:lnTo>
                    <a:cubicBezTo>
                      <a:pt x="36155" y="20956"/>
                      <a:pt x="36662" y="20902"/>
                      <a:pt x="37165" y="20902"/>
                    </a:cubicBezTo>
                    <a:close/>
                    <a:moveTo>
                      <a:pt x="124474" y="18856"/>
                    </a:moveTo>
                    <a:cubicBezTo>
                      <a:pt x="127057" y="18856"/>
                      <a:pt x="129639" y="20229"/>
                      <a:pt x="130536" y="22975"/>
                    </a:cubicBezTo>
                    <a:cubicBezTo>
                      <a:pt x="130751" y="23656"/>
                      <a:pt x="130867" y="24364"/>
                      <a:pt x="130867" y="25081"/>
                    </a:cubicBezTo>
                    <a:cubicBezTo>
                      <a:pt x="130388" y="24976"/>
                      <a:pt x="129906" y="24925"/>
                      <a:pt x="129426" y="24925"/>
                    </a:cubicBezTo>
                    <a:cubicBezTo>
                      <a:pt x="127574" y="24925"/>
                      <a:pt x="125776" y="25691"/>
                      <a:pt x="124487" y="27079"/>
                    </a:cubicBezTo>
                    <a:cubicBezTo>
                      <a:pt x="123206" y="25708"/>
                      <a:pt x="121414" y="24920"/>
                      <a:pt x="119532" y="24920"/>
                    </a:cubicBezTo>
                    <a:cubicBezTo>
                      <a:pt x="119048" y="24920"/>
                      <a:pt x="118564" y="24973"/>
                      <a:pt x="118089" y="25081"/>
                    </a:cubicBezTo>
                    <a:cubicBezTo>
                      <a:pt x="118089" y="24364"/>
                      <a:pt x="118197" y="23656"/>
                      <a:pt x="118412" y="22975"/>
                    </a:cubicBezTo>
                    <a:cubicBezTo>
                      <a:pt x="119308" y="20229"/>
                      <a:pt x="121891" y="18856"/>
                      <a:pt x="124474" y="18856"/>
                    </a:cubicBezTo>
                    <a:close/>
                    <a:moveTo>
                      <a:pt x="77629" y="18952"/>
                    </a:moveTo>
                    <a:cubicBezTo>
                      <a:pt x="80805" y="18952"/>
                      <a:pt x="83981" y="21031"/>
                      <a:pt x="84022" y="25188"/>
                    </a:cubicBezTo>
                    <a:cubicBezTo>
                      <a:pt x="83543" y="25084"/>
                      <a:pt x="83060" y="25032"/>
                      <a:pt x="82581" y="25032"/>
                    </a:cubicBezTo>
                    <a:cubicBezTo>
                      <a:pt x="80728" y="25032"/>
                      <a:pt x="78930" y="25798"/>
                      <a:pt x="77642" y="27187"/>
                    </a:cubicBezTo>
                    <a:cubicBezTo>
                      <a:pt x="76360" y="25816"/>
                      <a:pt x="74568" y="25027"/>
                      <a:pt x="72687" y="25027"/>
                    </a:cubicBezTo>
                    <a:cubicBezTo>
                      <a:pt x="72203" y="25027"/>
                      <a:pt x="71719" y="25081"/>
                      <a:pt x="71244" y="25188"/>
                    </a:cubicBezTo>
                    <a:cubicBezTo>
                      <a:pt x="71280" y="21031"/>
                      <a:pt x="74454" y="18952"/>
                      <a:pt x="77629" y="18952"/>
                    </a:cubicBezTo>
                    <a:close/>
                    <a:moveTo>
                      <a:pt x="100945" y="18952"/>
                    </a:moveTo>
                    <a:cubicBezTo>
                      <a:pt x="104119" y="18952"/>
                      <a:pt x="107295" y="21030"/>
                      <a:pt x="107337" y="25187"/>
                    </a:cubicBezTo>
                    <a:lnTo>
                      <a:pt x="107337" y="25187"/>
                    </a:lnTo>
                    <a:cubicBezTo>
                      <a:pt x="106865" y="25086"/>
                      <a:pt x="106389" y="25037"/>
                      <a:pt x="105918" y="25037"/>
                    </a:cubicBezTo>
                    <a:cubicBezTo>
                      <a:pt x="104057" y="25037"/>
                      <a:pt x="102256" y="25803"/>
                      <a:pt x="100957" y="27196"/>
                    </a:cubicBezTo>
                    <a:cubicBezTo>
                      <a:pt x="99676" y="25816"/>
                      <a:pt x="97883" y="25036"/>
                      <a:pt x="96002" y="25036"/>
                    </a:cubicBezTo>
                    <a:cubicBezTo>
                      <a:pt x="95518" y="25036"/>
                      <a:pt x="95034" y="25081"/>
                      <a:pt x="94559" y="25188"/>
                    </a:cubicBezTo>
                    <a:cubicBezTo>
                      <a:pt x="94595" y="21031"/>
                      <a:pt x="97769" y="18952"/>
                      <a:pt x="100945" y="18952"/>
                    </a:cubicBezTo>
                    <a:close/>
                    <a:moveTo>
                      <a:pt x="53997" y="19058"/>
                    </a:moveTo>
                    <a:cubicBezTo>
                      <a:pt x="56578" y="19058"/>
                      <a:pt x="59157" y="20432"/>
                      <a:pt x="60052" y="23181"/>
                    </a:cubicBezTo>
                    <a:cubicBezTo>
                      <a:pt x="60267" y="23853"/>
                      <a:pt x="60384" y="24570"/>
                      <a:pt x="60384" y="25278"/>
                    </a:cubicBezTo>
                    <a:cubicBezTo>
                      <a:pt x="59909" y="25176"/>
                      <a:pt x="59430" y="25126"/>
                      <a:pt x="58956" y="25126"/>
                    </a:cubicBezTo>
                    <a:cubicBezTo>
                      <a:pt x="57095" y="25126"/>
                      <a:pt x="55295" y="25893"/>
                      <a:pt x="53995" y="27285"/>
                    </a:cubicBezTo>
                    <a:cubicBezTo>
                      <a:pt x="52714" y="25905"/>
                      <a:pt x="50922" y="25126"/>
                      <a:pt x="49049" y="25126"/>
                    </a:cubicBezTo>
                    <a:cubicBezTo>
                      <a:pt x="48556" y="25126"/>
                      <a:pt x="48072" y="25180"/>
                      <a:pt x="47597" y="25278"/>
                    </a:cubicBezTo>
                    <a:cubicBezTo>
                      <a:pt x="47606" y="24570"/>
                      <a:pt x="47714" y="23853"/>
                      <a:pt x="47929" y="23181"/>
                    </a:cubicBezTo>
                    <a:cubicBezTo>
                      <a:pt x="48830" y="20434"/>
                      <a:pt x="51414" y="19058"/>
                      <a:pt x="53997" y="19058"/>
                    </a:cubicBezTo>
                    <a:close/>
                    <a:moveTo>
                      <a:pt x="7163" y="19140"/>
                    </a:moveTo>
                    <a:cubicBezTo>
                      <a:pt x="10339" y="19140"/>
                      <a:pt x="13516" y="21219"/>
                      <a:pt x="13556" y="25377"/>
                    </a:cubicBezTo>
                    <a:cubicBezTo>
                      <a:pt x="13079" y="25272"/>
                      <a:pt x="12598" y="25222"/>
                      <a:pt x="12120" y="25222"/>
                    </a:cubicBezTo>
                    <a:cubicBezTo>
                      <a:pt x="10263" y="25222"/>
                      <a:pt x="8460" y="25990"/>
                      <a:pt x="7163" y="27379"/>
                    </a:cubicBezTo>
                    <a:lnTo>
                      <a:pt x="7163" y="27379"/>
                    </a:lnTo>
                    <a:cubicBezTo>
                      <a:pt x="5882" y="26002"/>
                      <a:pt x="4092" y="25224"/>
                      <a:pt x="2212" y="25224"/>
                    </a:cubicBezTo>
                    <a:cubicBezTo>
                      <a:pt x="1728" y="25224"/>
                      <a:pt x="1245" y="25278"/>
                      <a:pt x="770" y="25377"/>
                    </a:cubicBezTo>
                    <a:cubicBezTo>
                      <a:pt x="810" y="21219"/>
                      <a:pt x="3987" y="19140"/>
                      <a:pt x="7163" y="19140"/>
                    </a:cubicBezTo>
                    <a:close/>
                    <a:moveTo>
                      <a:pt x="30465" y="19152"/>
                    </a:moveTo>
                    <a:cubicBezTo>
                      <a:pt x="33638" y="19152"/>
                      <a:pt x="36811" y="21228"/>
                      <a:pt x="36854" y="25382"/>
                    </a:cubicBezTo>
                    <a:lnTo>
                      <a:pt x="36854" y="25382"/>
                    </a:lnTo>
                    <a:cubicBezTo>
                      <a:pt x="36384" y="25282"/>
                      <a:pt x="35912" y="25234"/>
                      <a:pt x="35443" y="25234"/>
                    </a:cubicBezTo>
                    <a:cubicBezTo>
                      <a:pt x="33580" y="25234"/>
                      <a:pt x="31775" y="26000"/>
                      <a:pt x="30483" y="27393"/>
                    </a:cubicBezTo>
                    <a:cubicBezTo>
                      <a:pt x="29201" y="26013"/>
                      <a:pt x="27409" y="25233"/>
                      <a:pt x="25528" y="25233"/>
                    </a:cubicBezTo>
                    <a:cubicBezTo>
                      <a:pt x="25044" y="25233"/>
                      <a:pt x="24560" y="25287"/>
                      <a:pt x="24085" y="25386"/>
                    </a:cubicBezTo>
                    <a:cubicBezTo>
                      <a:pt x="24116" y="21231"/>
                      <a:pt x="27290" y="19152"/>
                      <a:pt x="30465" y="19152"/>
                    </a:cubicBezTo>
                    <a:close/>
                    <a:moveTo>
                      <a:pt x="119325" y="25304"/>
                    </a:moveTo>
                    <a:cubicBezTo>
                      <a:pt x="121264" y="25304"/>
                      <a:pt x="123133" y="26108"/>
                      <a:pt x="124478" y="27563"/>
                    </a:cubicBezTo>
                    <a:cubicBezTo>
                      <a:pt x="124458" y="27563"/>
                      <a:pt x="124438" y="27563"/>
                      <a:pt x="124418" y="27563"/>
                    </a:cubicBezTo>
                    <a:cubicBezTo>
                      <a:pt x="122550" y="27563"/>
                      <a:pt x="120782" y="28392"/>
                      <a:pt x="119541" y="29696"/>
                    </a:cubicBezTo>
                    <a:cubicBezTo>
                      <a:pt x="119622" y="28110"/>
                      <a:pt x="119039" y="26604"/>
                      <a:pt x="118045" y="25421"/>
                    </a:cubicBezTo>
                    <a:cubicBezTo>
                      <a:pt x="118472" y="25342"/>
                      <a:pt x="118900" y="25304"/>
                      <a:pt x="119325" y="25304"/>
                    </a:cubicBezTo>
                    <a:close/>
                    <a:moveTo>
                      <a:pt x="129625" y="25304"/>
                    </a:moveTo>
                    <a:cubicBezTo>
                      <a:pt x="130050" y="25304"/>
                      <a:pt x="130477" y="25342"/>
                      <a:pt x="130903" y="25421"/>
                    </a:cubicBezTo>
                    <a:cubicBezTo>
                      <a:pt x="129908" y="26604"/>
                      <a:pt x="129326" y="28101"/>
                      <a:pt x="129415" y="29696"/>
                    </a:cubicBezTo>
                    <a:cubicBezTo>
                      <a:pt x="128165" y="28392"/>
                      <a:pt x="126398" y="27563"/>
                      <a:pt x="124538" y="27563"/>
                    </a:cubicBezTo>
                    <a:cubicBezTo>
                      <a:pt x="124518" y="27563"/>
                      <a:pt x="124498" y="27563"/>
                      <a:pt x="124478" y="27563"/>
                    </a:cubicBezTo>
                    <a:cubicBezTo>
                      <a:pt x="125816" y="26108"/>
                      <a:pt x="127690" y="25304"/>
                      <a:pt x="129625" y="25304"/>
                    </a:cubicBezTo>
                    <a:close/>
                    <a:moveTo>
                      <a:pt x="95793" y="25402"/>
                    </a:moveTo>
                    <a:cubicBezTo>
                      <a:pt x="97728" y="25402"/>
                      <a:pt x="99603" y="26205"/>
                      <a:pt x="100948" y="27653"/>
                    </a:cubicBezTo>
                    <a:lnTo>
                      <a:pt x="100948" y="27653"/>
                    </a:lnTo>
                    <a:cubicBezTo>
                      <a:pt x="100945" y="27653"/>
                      <a:pt x="100942" y="27653"/>
                      <a:pt x="100939" y="27653"/>
                    </a:cubicBezTo>
                    <a:cubicBezTo>
                      <a:pt x="100919" y="27652"/>
                      <a:pt x="100900" y="27652"/>
                      <a:pt x="100880" y="27652"/>
                    </a:cubicBezTo>
                    <a:cubicBezTo>
                      <a:pt x="99020" y="27652"/>
                      <a:pt x="97252" y="28491"/>
                      <a:pt x="96011" y="29794"/>
                    </a:cubicBezTo>
                    <a:cubicBezTo>
                      <a:pt x="96091" y="28199"/>
                      <a:pt x="95509" y="26703"/>
                      <a:pt x="94514" y="25520"/>
                    </a:cubicBezTo>
                    <a:cubicBezTo>
                      <a:pt x="94940" y="25441"/>
                      <a:pt x="95368" y="25402"/>
                      <a:pt x="95793" y="25402"/>
                    </a:cubicBezTo>
                    <a:close/>
                    <a:moveTo>
                      <a:pt x="82779" y="25411"/>
                    </a:moveTo>
                    <a:cubicBezTo>
                      <a:pt x="83204" y="25411"/>
                      <a:pt x="83632" y="25450"/>
                      <a:pt x="84057" y="25529"/>
                    </a:cubicBezTo>
                    <a:cubicBezTo>
                      <a:pt x="83063" y="26703"/>
                      <a:pt x="82480" y="28208"/>
                      <a:pt x="82570" y="29803"/>
                    </a:cubicBezTo>
                    <a:cubicBezTo>
                      <a:pt x="81320" y="28500"/>
                      <a:pt x="79561" y="27661"/>
                      <a:pt x="77692" y="27661"/>
                    </a:cubicBezTo>
                    <a:cubicBezTo>
                      <a:pt x="77672" y="27661"/>
                      <a:pt x="77653" y="27661"/>
                      <a:pt x="77633" y="27662"/>
                    </a:cubicBezTo>
                    <a:cubicBezTo>
                      <a:pt x="78970" y="26214"/>
                      <a:pt x="80844" y="25411"/>
                      <a:pt x="82779" y="25411"/>
                    </a:cubicBezTo>
                    <a:close/>
                    <a:moveTo>
                      <a:pt x="59128" y="25506"/>
                    </a:moveTo>
                    <a:cubicBezTo>
                      <a:pt x="59557" y="25506"/>
                      <a:pt x="59990" y="25546"/>
                      <a:pt x="60420" y="25628"/>
                    </a:cubicBezTo>
                    <a:cubicBezTo>
                      <a:pt x="59434" y="26801"/>
                      <a:pt x="58852" y="28307"/>
                      <a:pt x="58932" y="29893"/>
                    </a:cubicBezTo>
                    <a:cubicBezTo>
                      <a:pt x="57697" y="28596"/>
                      <a:pt x="55941" y="27760"/>
                      <a:pt x="54083" y="27760"/>
                    </a:cubicBezTo>
                    <a:cubicBezTo>
                      <a:pt x="54054" y="27760"/>
                      <a:pt x="54024" y="27760"/>
                      <a:pt x="53995" y="27760"/>
                    </a:cubicBezTo>
                    <a:cubicBezTo>
                      <a:pt x="53975" y="27760"/>
                      <a:pt x="53955" y="27760"/>
                      <a:pt x="53935" y="27760"/>
                    </a:cubicBezTo>
                    <a:cubicBezTo>
                      <a:pt x="52067" y="27760"/>
                      <a:pt x="50308" y="28589"/>
                      <a:pt x="49058" y="29893"/>
                    </a:cubicBezTo>
                    <a:cubicBezTo>
                      <a:pt x="49138" y="28307"/>
                      <a:pt x="48565" y="26801"/>
                      <a:pt x="47561" y="25619"/>
                    </a:cubicBezTo>
                    <a:lnTo>
                      <a:pt x="47561" y="25619"/>
                    </a:lnTo>
                    <a:lnTo>
                      <a:pt x="47570" y="25628"/>
                    </a:lnTo>
                    <a:cubicBezTo>
                      <a:pt x="48002" y="25546"/>
                      <a:pt x="48436" y="25506"/>
                      <a:pt x="48867" y="25506"/>
                    </a:cubicBezTo>
                    <a:cubicBezTo>
                      <a:pt x="50796" y="25506"/>
                      <a:pt x="52663" y="26308"/>
                      <a:pt x="54004" y="27751"/>
                    </a:cubicBezTo>
                    <a:cubicBezTo>
                      <a:pt x="55337" y="26308"/>
                      <a:pt x="57203" y="25506"/>
                      <a:pt x="59128" y="25506"/>
                    </a:cubicBezTo>
                    <a:close/>
                    <a:moveTo>
                      <a:pt x="25327" y="25613"/>
                    </a:moveTo>
                    <a:cubicBezTo>
                      <a:pt x="27257" y="25613"/>
                      <a:pt x="29124" y="26416"/>
                      <a:pt x="30465" y="27859"/>
                    </a:cubicBezTo>
                    <a:lnTo>
                      <a:pt x="30465" y="27859"/>
                    </a:lnTo>
                    <a:cubicBezTo>
                      <a:pt x="30462" y="27859"/>
                      <a:pt x="30459" y="27859"/>
                      <a:pt x="30456" y="27859"/>
                    </a:cubicBezTo>
                    <a:cubicBezTo>
                      <a:pt x="30436" y="27859"/>
                      <a:pt x="30416" y="27858"/>
                      <a:pt x="30397" y="27858"/>
                    </a:cubicBezTo>
                    <a:cubicBezTo>
                      <a:pt x="28528" y="27858"/>
                      <a:pt x="26769" y="28697"/>
                      <a:pt x="25519" y="30000"/>
                    </a:cubicBezTo>
                    <a:cubicBezTo>
                      <a:pt x="25608" y="28414"/>
                      <a:pt x="25026" y="26909"/>
                      <a:pt x="24031" y="25735"/>
                    </a:cubicBezTo>
                    <a:cubicBezTo>
                      <a:pt x="24463" y="25653"/>
                      <a:pt x="24897" y="25613"/>
                      <a:pt x="25327" y="25613"/>
                    </a:cubicBezTo>
                    <a:close/>
                    <a:moveTo>
                      <a:pt x="106136" y="30070"/>
                    </a:moveTo>
                    <a:cubicBezTo>
                      <a:pt x="106135" y="30070"/>
                      <a:pt x="106135" y="30070"/>
                      <a:pt x="106134" y="30070"/>
                    </a:cubicBezTo>
                    <a:lnTo>
                      <a:pt x="106134" y="30070"/>
                    </a:lnTo>
                    <a:lnTo>
                      <a:pt x="106136" y="30072"/>
                    </a:lnTo>
                    <a:cubicBezTo>
                      <a:pt x="106136" y="30071"/>
                      <a:pt x="106136" y="30071"/>
                      <a:pt x="106136" y="30070"/>
                    </a:cubicBezTo>
                    <a:close/>
                    <a:moveTo>
                      <a:pt x="70806" y="20910"/>
                    </a:moveTo>
                    <a:cubicBezTo>
                      <a:pt x="71297" y="20910"/>
                      <a:pt x="71792" y="20961"/>
                      <a:pt x="72283" y="21067"/>
                    </a:cubicBezTo>
                    <a:cubicBezTo>
                      <a:pt x="71289" y="22321"/>
                      <a:pt x="70742" y="23907"/>
                      <a:pt x="70939" y="25574"/>
                    </a:cubicBezTo>
                    <a:cubicBezTo>
                      <a:pt x="71449" y="25460"/>
                      <a:pt x="71962" y="25404"/>
                      <a:pt x="72472" y="25404"/>
                    </a:cubicBezTo>
                    <a:cubicBezTo>
                      <a:pt x="74409" y="25404"/>
                      <a:pt x="76285" y="26207"/>
                      <a:pt x="77633" y="27662"/>
                    </a:cubicBezTo>
                    <a:cubicBezTo>
                      <a:pt x="77615" y="27661"/>
                      <a:pt x="77597" y="27661"/>
                      <a:pt x="77578" y="27661"/>
                    </a:cubicBezTo>
                    <a:cubicBezTo>
                      <a:pt x="75520" y="27661"/>
                      <a:pt x="73598" y="28670"/>
                      <a:pt x="72346" y="30197"/>
                    </a:cubicBezTo>
                    <a:cubicBezTo>
                      <a:pt x="72748" y="26467"/>
                      <a:pt x="69425" y="23154"/>
                      <a:pt x="65707" y="23154"/>
                    </a:cubicBezTo>
                    <a:cubicBezTo>
                      <a:pt x="65692" y="23154"/>
                      <a:pt x="65677" y="23154"/>
                      <a:pt x="65662" y="23154"/>
                    </a:cubicBezTo>
                    <a:cubicBezTo>
                      <a:pt x="67004" y="21705"/>
                      <a:pt x="68876" y="20910"/>
                      <a:pt x="70806" y="20910"/>
                    </a:cubicBezTo>
                    <a:close/>
                    <a:moveTo>
                      <a:pt x="112818" y="23450"/>
                    </a:moveTo>
                    <a:cubicBezTo>
                      <a:pt x="115995" y="23450"/>
                      <a:pt x="119174" y="25529"/>
                      <a:pt x="119218" y="29687"/>
                    </a:cubicBezTo>
                    <a:cubicBezTo>
                      <a:pt x="118738" y="29582"/>
                      <a:pt x="118254" y="29531"/>
                      <a:pt x="117774" y="29531"/>
                    </a:cubicBezTo>
                    <a:cubicBezTo>
                      <a:pt x="115916" y="29531"/>
                      <a:pt x="114117" y="30298"/>
                      <a:pt x="112821" y="31694"/>
                    </a:cubicBezTo>
                    <a:cubicBezTo>
                      <a:pt x="111548" y="30314"/>
                      <a:pt x="109756" y="29534"/>
                      <a:pt x="107874" y="29534"/>
                    </a:cubicBezTo>
                    <a:cubicBezTo>
                      <a:pt x="107391" y="29534"/>
                      <a:pt x="106907" y="29588"/>
                      <a:pt x="106432" y="29687"/>
                    </a:cubicBezTo>
                    <a:cubicBezTo>
                      <a:pt x="106468" y="25529"/>
                      <a:pt x="109642" y="23450"/>
                      <a:pt x="112818" y="23450"/>
                    </a:cubicBezTo>
                    <a:close/>
                    <a:moveTo>
                      <a:pt x="136132" y="23450"/>
                    </a:moveTo>
                    <a:cubicBezTo>
                      <a:pt x="139308" y="23450"/>
                      <a:pt x="142484" y="25529"/>
                      <a:pt x="142525" y="29687"/>
                    </a:cubicBezTo>
                    <a:cubicBezTo>
                      <a:pt x="142051" y="29585"/>
                      <a:pt x="141574" y="29535"/>
                      <a:pt x="141100" y="29535"/>
                    </a:cubicBezTo>
                    <a:cubicBezTo>
                      <a:pt x="139242" y="29535"/>
                      <a:pt x="137437" y="30301"/>
                      <a:pt x="136145" y="31694"/>
                    </a:cubicBezTo>
                    <a:cubicBezTo>
                      <a:pt x="134863" y="30314"/>
                      <a:pt x="133071" y="29534"/>
                      <a:pt x="131190" y="29534"/>
                    </a:cubicBezTo>
                    <a:cubicBezTo>
                      <a:pt x="130706" y="29534"/>
                      <a:pt x="130222" y="29588"/>
                      <a:pt x="129747" y="29687"/>
                    </a:cubicBezTo>
                    <a:cubicBezTo>
                      <a:pt x="129783" y="25529"/>
                      <a:pt x="132957" y="23450"/>
                      <a:pt x="136132" y="23450"/>
                    </a:cubicBezTo>
                    <a:close/>
                    <a:moveTo>
                      <a:pt x="89290" y="23558"/>
                    </a:moveTo>
                    <a:cubicBezTo>
                      <a:pt x="92466" y="23558"/>
                      <a:pt x="95642" y="25636"/>
                      <a:pt x="95679" y="29792"/>
                    </a:cubicBezTo>
                    <a:lnTo>
                      <a:pt x="95679" y="29792"/>
                    </a:lnTo>
                    <a:cubicBezTo>
                      <a:pt x="95202" y="29689"/>
                      <a:pt x="94721" y="29638"/>
                      <a:pt x="94245" y="29638"/>
                    </a:cubicBezTo>
                    <a:cubicBezTo>
                      <a:pt x="92389" y="29638"/>
                      <a:pt x="90595" y="30406"/>
                      <a:pt x="89299" y="31801"/>
                    </a:cubicBezTo>
                    <a:cubicBezTo>
                      <a:pt x="88025" y="30429"/>
                      <a:pt x="86246" y="29642"/>
                      <a:pt x="84376" y="29642"/>
                    </a:cubicBezTo>
                    <a:cubicBezTo>
                      <a:pt x="84365" y="29642"/>
                      <a:pt x="84355" y="29642"/>
                      <a:pt x="84344" y="29642"/>
                    </a:cubicBezTo>
                    <a:cubicBezTo>
                      <a:pt x="83860" y="29642"/>
                      <a:pt x="83376" y="29687"/>
                      <a:pt x="82902" y="29794"/>
                    </a:cubicBezTo>
                    <a:cubicBezTo>
                      <a:pt x="82937" y="25637"/>
                      <a:pt x="86114" y="23558"/>
                      <a:pt x="89290" y="23558"/>
                    </a:cubicBezTo>
                    <a:close/>
                    <a:moveTo>
                      <a:pt x="42335" y="23651"/>
                    </a:moveTo>
                    <a:cubicBezTo>
                      <a:pt x="45511" y="23651"/>
                      <a:pt x="48686" y="25727"/>
                      <a:pt x="48726" y="29884"/>
                    </a:cubicBezTo>
                    <a:cubicBezTo>
                      <a:pt x="48251" y="29782"/>
                      <a:pt x="47772" y="29732"/>
                      <a:pt x="47298" y="29732"/>
                    </a:cubicBezTo>
                    <a:cubicBezTo>
                      <a:pt x="45434" y="29732"/>
                      <a:pt x="43630" y="30499"/>
                      <a:pt x="42337" y="31891"/>
                    </a:cubicBezTo>
                    <a:cubicBezTo>
                      <a:pt x="41056" y="30511"/>
                      <a:pt x="39264" y="29731"/>
                      <a:pt x="37382" y="29731"/>
                    </a:cubicBezTo>
                    <a:cubicBezTo>
                      <a:pt x="36898" y="29731"/>
                      <a:pt x="36415" y="29785"/>
                      <a:pt x="35940" y="29884"/>
                    </a:cubicBezTo>
                    <a:cubicBezTo>
                      <a:pt x="35980" y="25729"/>
                      <a:pt x="39158" y="23651"/>
                      <a:pt x="42335" y="23651"/>
                    </a:cubicBezTo>
                    <a:close/>
                    <a:moveTo>
                      <a:pt x="65651" y="23651"/>
                    </a:moveTo>
                    <a:cubicBezTo>
                      <a:pt x="68826" y="23651"/>
                      <a:pt x="72001" y="25727"/>
                      <a:pt x="72041" y="29884"/>
                    </a:cubicBezTo>
                    <a:cubicBezTo>
                      <a:pt x="71568" y="29782"/>
                      <a:pt x="71091" y="29732"/>
                      <a:pt x="70617" y="29732"/>
                    </a:cubicBezTo>
                    <a:cubicBezTo>
                      <a:pt x="68758" y="29732"/>
                      <a:pt x="66952" y="30499"/>
                      <a:pt x="65653" y="31891"/>
                    </a:cubicBezTo>
                    <a:cubicBezTo>
                      <a:pt x="64371" y="30511"/>
                      <a:pt x="62579" y="29731"/>
                      <a:pt x="60697" y="29731"/>
                    </a:cubicBezTo>
                    <a:cubicBezTo>
                      <a:pt x="60214" y="29731"/>
                      <a:pt x="59730" y="29785"/>
                      <a:pt x="59255" y="29884"/>
                    </a:cubicBezTo>
                    <a:cubicBezTo>
                      <a:pt x="59295" y="25729"/>
                      <a:pt x="62473" y="23651"/>
                      <a:pt x="65651" y="23651"/>
                    </a:cubicBezTo>
                    <a:close/>
                    <a:moveTo>
                      <a:pt x="18808" y="23757"/>
                    </a:moveTo>
                    <a:cubicBezTo>
                      <a:pt x="21978" y="23757"/>
                      <a:pt x="25149" y="25829"/>
                      <a:pt x="25196" y="29978"/>
                    </a:cubicBezTo>
                    <a:lnTo>
                      <a:pt x="25196" y="29978"/>
                    </a:lnTo>
                    <a:cubicBezTo>
                      <a:pt x="24721" y="29876"/>
                      <a:pt x="24243" y="29826"/>
                      <a:pt x="23769" y="29826"/>
                    </a:cubicBezTo>
                    <a:cubicBezTo>
                      <a:pt x="21911" y="29826"/>
                      <a:pt x="20114" y="30592"/>
                      <a:pt x="18825" y="31981"/>
                    </a:cubicBezTo>
                    <a:cubicBezTo>
                      <a:pt x="17544" y="30610"/>
                      <a:pt x="15752" y="29821"/>
                      <a:pt x="13870" y="29821"/>
                    </a:cubicBezTo>
                    <a:cubicBezTo>
                      <a:pt x="13386" y="29830"/>
                      <a:pt x="12902" y="29875"/>
                      <a:pt x="12427" y="29982"/>
                    </a:cubicBezTo>
                    <a:cubicBezTo>
                      <a:pt x="12463" y="25834"/>
                      <a:pt x="15635" y="23757"/>
                      <a:pt x="18808" y="23757"/>
                    </a:cubicBezTo>
                    <a:close/>
                    <a:moveTo>
                      <a:pt x="117967" y="29909"/>
                    </a:moveTo>
                    <a:cubicBezTo>
                      <a:pt x="118392" y="29909"/>
                      <a:pt x="118820" y="29948"/>
                      <a:pt x="119245" y="30027"/>
                    </a:cubicBezTo>
                    <a:cubicBezTo>
                      <a:pt x="118253" y="31208"/>
                      <a:pt x="117671" y="32700"/>
                      <a:pt x="117757" y="34292"/>
                    </a:cubicBezTo>
                    <a:lnTo>
                      <a:pt x="117757" y="34292"/>
                    </a:lnTo>
                    <a:cubicBezTo>
                      <a:pt x="116507" y="32989"/>
                      <a:pt x="114740" y="32159"/>
                      <a:pt x="112880" y="32159"/>
                    </a:cubicBezTo>
                    <a:cubicBezTo>
                      <a:pt x="112860" y="32159"/>
                      <a:pt x="112840" y="32160"/>
                      <a:pt x="112821" y="32160"/>
                    </a:cubicBezTo>
                    <a:cubicBezTo>
                      <a:pt x="114158" y="30712"/>
                      <a:pt x="116031" y="29909"/>
                      <a:pt x="117967" y="29909"/>
                    </a:cubicBezTo>
                    <a:close/>
                    <a:moveTo>
                      <a:pt x="84144" y="30017"/>
                    </a:moveTo>
                    <a:cubicBezTo>
                      <a:pt x="86080" y="30017"/>
                      <a:pt x="87953" y="30820"/>
                      <a:pt x="89290" y="32267"/>
                    </a:cubicBezTo>
                    <a:cubicBezTo>
                      <a:pt x="89271" y="32267"/>
                      <a:pt x="89251" y="32267"/>
                      <a:pt x="89231" y="32267"/>
                    </a:cubicBezTo>
                    <a:cubicBezTo>
                      <a:pt x="87362" y="32267"/>
                      <a:pt x="85595" y="33105"/>
                      <a:pt x="84353" y="34409"/>
                    </a:cubicBezTo>
                    <a:cubicBezTo>
                      <a:pt x="84443" y="32814"/>
                      <a:pt x="83851" y="31317"/>
                      <a:pt x="82866" y="30135"/>
                    </a:cubicBezTo>
                    <a:cubicBezTo>
                      <a:pt x="83291" y="30056"/>
                      <a:pt x="83719" y="30017"/>
                      <a:pt x="84144" y="30017"/>
                    </a:cubicBezTo>
                    <a:close/>
                    <a:moveTo>
                      <a:pt x="94437" y="30017"/>
                    </a:moveTo>
                    <a:cubicBezTo>
                      <a:pt x="94862" y="30017"/>
                      <a:pt x="95289" y="30056"/>
                      <a:pt x="95715" y="30135"/>
                    </a:cubicBezTo>
                    <a:cubicBezTo>
                      <a:pt x="94729" y="31317"/>
                      <a:pt x="94138" y="32814"/>
                      <a:pt x="94228" y="34409"/>
                    </a:cubicBezTo>
                    <a:cubicBezTo>
                      <a:pt x="92977" y="33105"/>
                      <a:pt x="91218" y="32267"/>
                      <a:pt x="89350" y="32267"/>
                    </a:cubicBezTo>
                    <a:cubicBezTo>
                      <a:pt x="89333" y="32267"/>
                      <a:pt x="89316" y="32267"/>
                      <a:pt x="89299" y="32267"/>
                    </a:cubicBezTo>
                    <a:lnTo>
                      <a:pt x="89299" y="32267"/>
                    </a:lnTo>
                    <a:cubicBezTo>
                      <a:pt x="90637" y="30820"/>
                      <a:pt x="92504" y="30017"/>
                      <a:pt x="94437" y="30017"/>
                    </a:cubicBezTo>
                    <a:close/>
                    <a:moveTo>
                      <a:pt x="47484" y="30107"/>
                    </a:moveTo>
                    <a:cubicBezTo>
                      <a:pt x="47908" y="30107"/>
                      <a:pt x="48336" y="30145"/>
                      <a:pt x="48762" y="30224"/>
                    </a:cubicBezTo>
                    <a:cubicBezTo>
                      <a:pt x="47767" y="31407"/>
                      <a:pt x="47185" y="32912"/>
                      <a:pt x="47275" y="34498"/>
                    </a:cubicBezTo>
                    <a:cubicBezTo>
                      <a:pt x="46024" y="33195"/>
                      <a:pt x="44256" y="32357"/>
                      <a:pt x="42396" y="32357"/>
                    </a:cubicBezTo>
                    <a:cubicBezTo>
                      <a:pt x="42377" y="32357"/>
                      <a:pt x="42357" y="32357"/>
                      <a:pt x="42337" y="32357"/>
                    </a:cubicBezTo>
                    <a:cubicBezTo>
                      <a:pt x="43675" y="30909"/>
                      <a:pt x="45548" y="30107"/>
                      <a:pt x="47484" y="30107"/>
                    </a:cubicBezTo>
                    <a:close/>
                    <a:moveTo>
                      <a:pt x="60497" y="30107"/>
                    </a:moveTo>
                    <a:cubicBezTo>
                      <a:pt x="62433" y="30107"/>
                      <a:pt x="64308" y="30911"/>
                      <a:pt x="65653" y="32366"/>
                    </a:cubicBezTo>
                    <a:lnTo>
                      <a:pt x="65653" y="32366"/>
                    </a:lnTo>
                    <a:cubicBezTo>
                      <a:pt x="65650" y="32366"/>
                      <a:pt x="65647" y="32366"/>
                      <a:pt x="65644" y="32366"/>
                    </a:cubicBezTo>
                    <a:cubicBezTo>
                      <a:pt x="65624" y="32366"/>
                      <a:pt x="65604" y="32366"/>
                      <a:pt x="65584" y="32366"/>
                    </a:cubicBezTo>
                    <a:cubicBezTo>
                      <a:pt x="63715" y="32366"/>
                      <a:pt x="61957" y="33195"/>
                      <a:pt x="60706" y="34498"/>
                    </a:cubicBezTo>
                    <a:cubicBezTo>
                      <a:pt x="60796" y="32912"/>
                      <a:pt x="60214" y="31407"/>
                      <a:pt x="59219" y="30224"/>
                    </a:cubicBezTo>
                    <a:cubicBezTo>
                      <a:pt x="59644" y="30145"/>
                      <a:pt x="60072" y="30107"/>
                      <a:pt x="60497" y="30107"/>
                    </a:cubicBezTo>
                    <a:close/>
                    <a:moveTo>
                      <a:pt x="106093" y="25399"/>
                    </a:moveTo>
                    <a:cubicBezTo>
                      <a:pt x="106554" y="25399"/>
                      <a:pt x="107019" y="25445"/>
                      <a:pt x="107480" y="25538"/>
                    </a:cubicBezTo>
                    <a:cubicBezTo>
                      <a:pt x="106477" y="26801"/>
                      <a:pt x="105930" y="28395"/>
                      <a:pt x="106136" y="30070"/>
                    </a:cubicBezTo>
                    <a:lnTo>
                      <a:pt x="106136" y="30070"/>
                    </a:lnTo>
                    <a:cubicBezTo>
                      <a:pt x="106645" y="29957"/>
                      <a:pt x="107158" y="29902"/>
                      <a:pt x="107667" y="29902"/>
                    </a:cubicBezTo>
                    <a:cubicBezTo>
                      <a:pt x="109601" y="29902"/>
                      <a:pt x="111474" y="30700"/>
                      <a:pt x="112821" y="32160"/>
                    </a:cubicBezTo>
                    <a:cubicBezTo>
                      <a:pt x="112802" y="32160"/>
                      <a:pt x="112783" y="32160"/>
                      <a:pt x="112764" y="32160"/>
                    </a:cubicBezTo>
                    <a:cubicBezTo>
                      <a:pt x="110778" y="32160"/>
                      <a:pt x="108911" y="33096"/>
                      <a:pt x="107659" y="34543"/>
                    </a:cubicBezTo>
                    <a:cubicBezTo>
                      <a:pt x="107785" y="32877"/>
                      <a:pt x="107175" y="31300"/>
                      <a:pt x="106127" y="30072"/>
                    </a:cubicBezTo>
                    <a:cubicBezTo>
                      <a:pt x="106130" y="30071"/>
                      <a:pt x="106132" y="30071"/>
                      <a:pt x="106134" y="30070"/>
                    </a:cubicBezTo>
                    <a:lnTo>
                      <a:pt x="106134" y="30070"/>
                    </a:lnTo>
                    <a:lnTo>
                      <a:pt x="106127" y="30063"/>
                    </a:lnTo>
                    <a:cubicBezTo>
                      <a:pt x="104875" y="28607"/>
                      <a:pt x="102990" y="27652"/>
                      <a:pt x="100995" y="27652"/>
                    </a:cubicBezTo>
                    <a:cubicBezTo>
                      <a:pt x="100979" y="27652"/>
                      <a:pt x="100964" y="27652"/>
                      <a:pt x="100948" y="27653"/>
                    </a:cubicBezTo>
                    <a:lnTo>
                      <a:pt x="100948" y="27653"/>
                    </a:lnTo>
                    <a:cubicBezTo>
                      <a:pt x="102286" y="26199"/>
                      <a:pt x="104161" y="25399"/>
                      <a:pt x="106093" y="25399"/>
                    </a:cubicBezTo>
                    <a:close/>
                    <a:moveTo>
                      <a:pt x="13651" y="30209"/>
                    </a:moveTo>
                    <a:cubicBezTo>
                      <a:pt x="15587" y="30209"/>
                      <a:pt x="17458" y="31009"/>
                      <a:pt x="18799" y="32455"/>
                    </a:cubicBezTo>
                    <a:lnTo>
                      <a:pt x="18799" y="32455"/>
                    </a:lnTo>
                    <a:cubicBezTo>
                      <a:pt x="18788" y="32455"/>
                      <a:pt x="18777" y="32455"/>
                      <a:pt x="18766" y="32455"/>
                    </a:cubicBezTo>
                    <a:cubicBezTo>
                      <a:pt x="16897" y="32455"/>
                      <a:pt x="15129" y="33294"/>
                      <a:pt x="13888" y="34597"/>
                    </a:cubicBezTo>
                    <a:cubicBezTo>
                      <a:pt x="13968" y="33002"/>
                      <a:pt x="13386" y="31497"/>
                      <a:pt x="12391" y="30323"/>
                    </a:cubicBezTo>
                    <a:cubicBezTo>
                      <a:pt x="12811" y="30247"/>
                      <a:pt x="13233" y="30209"/>
                      <a:pt x="13651" y="30209"/>
                    </a:cubicBezTo>
                    <a:close/>
                    <a:moveTo>
                      <a:pt x="23971" y="30205"/>
                    </a:moveTo>
                    <a:cubicBezTo>
                      <a:pt x="24396" y="30205"/>
                      <a:pt x="24824" y="30244"/>
                      <a:pt x="25250" y="30323"/>
                    </a:cubicBezTo>
                    <a:cubicBezTo>
                      <a:pt x="24255" y="31497"/>
                      <a:pt x="23673" y="33002"/>
                      <a:pt x="23753" y="34597"/>
                    </a:cubicBezTo>
                    <a:cubicBezTo>
                      <a:pt x="22512" y="33294"/>
                      <a:pt x="20744" y="32455"/>
                      <a:pt x="18884" y="32455"/>
                    </a:cubicBezTo>
                    <a:cubicBezTo>
                      <a:pt x="18864" y="32455"/>
                      <a:pt x="18845" y="32455"/>
                      <a:pt x="18825" y="32455"/>
                    </a:cubicBezTo>
                    <a:cubicBezTo>
                      <a:pt x="20162" y="31008"/>
                      <a:pt x="22036" y="30205"/>
                      <a:pt x="23971" y="30205"/>
                    </a:cubicBezTo>
                    <a:close/>
                    <a:moveTo>
                      <a:pt x="35606" y="25605"/>
                    </a:moveTo>
                    <a:cubicBezTo>
                      <a:pt x="36068" y="25605"/>
                      <a:pt x="36534" y="25651"/>
                      <a:pt x="36997" y="25744"/>
                    </a:cubicBezTo>
                    <a:cubicBezTo>
                      <a:pt x="35993" y="26999"/>
                      <a:pt x="35438" y="28593"/>
                      <a:pt x="35644" y="30269"/>
                    </a:cubicBezTo>
                    <a:cubicBezTo>
                      <a:pt x="36150" y="30158"/>
                      <a:pt x="36661" y="30103"/>
                      <a:pt x="37168" y="30103"/>
                    </a:cubicBezTo>
                    <a:cubicBezTo>
                      <a:pt x="39104" y="30103"/>
                      <a:pt x="40980" y="30899"/>
                      <a:pt x="42329" y="32357"/>
                    </a:cubicBezTo>
                    <a:lnTo>
                      <a:pt x="42329" y="32357"/>
                    </a:lnTo>
                    <a:cubicBezTo>
                      <a:pt x="42313" y="32357"/>
                      <a:pt x="42297" y="32357"/>
                      <a:pt x="42282" y="32357"/>
                    </a:cubicBezTo>
                    <a:cubicBezTo>
                      <a:pt x="40295" y="32357"/>
                      <a:pt x="38428" y="33302"/>
                      <a:pt x="37176" y="34749"/>
                    </a:cubicBezTo>
                    <a:cubicBezTo>
                      <a:pt x="37302" y="33074"/>
                      <a:pt x="36692" y="31497"/>
                      <a:pt x="35644" y="30269"/>
                    </a:cubicBezTo>
                    <a:cubicBezTo>
                      <a:pt x="34392" y="28813"/>
                      <a:pt x="32507" y="27858"/>
                      <a:pt x="30511" y="27858"/>
                    </a:cubicBezTo>
                    <a:cubicBezTo>
                      <a:pt x="30496" y="27858"/>
                      <a:pt x="30480" y="27859"/>
                      <a:pt x="30465" y="27859"/>
                    </a:cubicBezTo>
                    <a:lnTo>
                      <a:pt x="30465" y="27859"/>
                    </a:lnTo>
                    <a:cubicBezTo>
                      <a:pt x="31803" y="26405"/>
                      <a:pt x="33672" y="25605"/>
                      <a:pt x="35606" y="25605"/>
                    </a:cubicBezTo>
                    <a:close/>
                    <a:moveTo>
                      <a:pt x="124475" y="28056"/>
                    </a:moveTo>
                    <a:cubicBezTo>
                      <a:pt x="127650" y="28056"/>
                      <a:pt x="130827" y="30135"/>
                      <a:pt x="130867" y="34292"/>
                    </a:cubicBezTo>
                    <a:cubicBezTo>
                      <a:pt x="130389" y="34187"/>
                      <a:pt x="129906" y="34136"/>
                      <a:pt x="129427" y="34136"/>
                    </a:cubicBezTo>
                    <a:cubicBezTo>
                      <a:pt x="127574" y="34136"/>
                      <a:pt x="125776" y="34904"/>
                      <a:pt x="124487" y="36299"/>
                    </a:cubicBezTo>
                    <a:cubicBezTo>
                      <a:pt x="123213" y="34927"/>
                      <a:pt x="121434" y="34140"/>
                      <a:pt x="119564" y="34140"/>
                    </a:cubicBezTo>
                    <a:cubicBezTo>
                      <a:pt x="119553" y="34140"/>
                      <a:pt x="119543" y="34140"/>
                      <a:pt x="119532" y="34140"/>
                    </a:cubicBezTo>
                    <a:cubicBezTo>
                      <a:pt x="119048" y="34140"/>
                      <a:pt x="118564" y="34185"/>
                      <a:pt x="118089" y="34292"/>
                    </a:cubicBezTo>
                    <a:cubicBezTo>
                      <a:pt x="118125" y="30135"/>
                      <a:pt x="121299" y="28056"/>
                      <a:pt x="124475" y="28056"/>
                    </a:cubicBezTo>
                    <a:close/>
                    <a:moveTo>
                      <a:pt x="100943" y="28163"/>
                    </a:moveTo>
                    <a:cubicBezTo>
                      <a:pt x="104120" y="28163"/>
                      <a:pt x="107296" y="30242"/>
                      <a:pt x="107337" y="34400"/>
                    </a:cubicBezTo>
                    <a:cubicBezTo>
                      <a:pt x="106858" y="34295"/>
                      <a:pt x="106375" y="34244"/>
                      <a:pt x="105896" y="34244"/>
                    </a:cubicBezTo>
                    <a:cubicBezTo>
                      <a:pt x="104045" y="34244"/>
                      <a:pt x="102248" y="35008"/>
                      <a:pt x="100952" y="36393"/>
                    </a:cubicBezTo>
                    <a:lnTo>
                      <a:pt x="100952" y="36393"/>
                    </a:lnTo>
                    <a:cubicBezTo>
                      <a:pt x="99679" y="35024"/>
                      <a:pt x="97893" y="34247"/>
                      <a:pt x="96025" y="34247"/>
                    </a:cubicBezTo>
                    <a:cubicBezTo>
                      <a:pt x="96014" y="34247"/>
                      <a:pt x="96004" y="34247"/>
                      <a:pt x="95993" y="34248"/>
                    </a:cubicBezTo>
                    <a:cubicBezTo>
                      <a:pt x="95509" y="34248"/>
                      <a:pt x="95025" y="34292"/>
                      <a:pt x="94550" y="34400"/>
                    </a:cubicBezTo>
                    <a:cubicBezTo>
                      <a:pt x="94590" y="30242"/>
                      <a:pt x="97767" y="28163"/>
                      <a:pt x="100943" y="28163"/>
                    </a:cubicBezTo>
                    <a:close/>
                    <a:moveTo>
                      <a:pt x="77631" y="28160"/>
                    </a:moveTo>
                    <a:cubicBezTo>
                      <a:pt x="80803" y="28160"/>
                      <a:pt x="83975" y="30235"/>
                      <a:pt x="84021" y="34387"/>
                    </a:cubicBezTo>
                    <a:lnTo>
                      <a:pt x="84021" y="34387"/>
                    </a:lnTo>
                    <a:cubicBezTo>
                      <a:pt x="83552" y="34288"/>
                      <a:pt x="83080" y="34239"/>
                      <a:pt x="82612" y="34239"/>
                    </a:cubicBezTo>
                    <a:cubicBezTo>
                      <a:pt x="80751" y="34239"/>
                      <a:pt x="78950" y="35006"/>
                      <a:pt x="77651" y="36398"/>
                    </a:cubicBezTo>
                    <a:cubicBezTo>
                      <a:pt x="76377" y="35026"/>
                      <a:pt x="74589" y="34247"/>
                      <a:pt x="72710" y="34247"/>
                    </a:cubicBezTo>
                    <a:cubicBezTo>
                      <a:pt x="72699" y="34247"/>
                      <a:pt x="72688" y="34247"/>
                      <a:pt x="72678" y="34248"/>
                    </a:cubicBezTo>
                    <a:cubicBezTo>
                      <a:pt x="72194" y="34248"/>
                      <a:pt x="71710" y="34292"/>
                      <a:pt x="71235" y="34400"/>
                    </a:cubicBezTo>
                    <a:cubicBezTo>
                      <a:pt x="71275" y="30241"/>
                      <a:pt x="74454" y="28160"/>
                      <a:pt x="77631" y="28160"/>
                    </a:cubicBezTo>
                    <a:close/>
                    <a:moveTo>
                      <a:pt x="53992" y="28260"/>
                    </a:moveTo>
                    <a:cubicBezTo>
                      <a:pt x="57167" y="28260"/>
                      <a:pt x="60343" y="30336"/>
                      <a:pt x="60384" y="34488"/>
                    </a:cubicBezTo>
                    <a:lnTo>
                      <a:pt x="60384" y="34488"/>
                    </a:lnTo>
                    <a:cubicBezTo>
                      <a:pt x="59912" y="34387"/>
                      <a:pt x="59436" y="34338"/>
                      <a:pt x="58965" y="34338"/>
                    </a:cubicBezTo>
                    <a:cubicBezTo>
                      <a:pt x="57104" y="34338"/>
                      <a:pt x="55304" y="35104"/>
                      <a:pt x="54004" y="36497"/>
                    </a:cubicBezTo>
                    <a:cubicBezTo>
                      <a:pt x="52723" y="35117"/>
                      <a:pt x="50931" y="34337"/>
                      <a:pt x="49049" y="34337"/>
                    </a:cubicBezTo>
                    <a:cubicBezTo>
                      <a:pt x="48565" y="34337"/>
                      <a:pt x="48081" y="34391"/>
                      <a:pt x="47606" y="34489"/>
                    </a:cubicBezTo>
                    <a:cubicBezTo>
                      <a:pt x="47642" y="30336"/>
                      <a:pt x="50816" y="28260"/>
                      <a:pt x="53992" y="28260"/>
                    </a:cubicBezTo>
                    <a:close/>
                    <a:moveTo>
                      <a:pt x="7166" y="28348"/>
                    </a:moveTo>
                    <a:cubicBezTo>
                      <a:pt x="10341" y="28348"/>
                      <a:pt x="13516" y="30427"/>
                      <a:pt x="13556" y="34588"/>
                    </a:cubicBezTo>
                    <a:cubicBezTo>
                      <a:pt x="13083" y="34486"/>
                      <a:pt x="12605" y="34436"/>
                      <a:pt x="12131" y="34436"/>
                    </a:cubicBezTo>
                    <a:cubicBezTo>
                      <a:pt x="10273" y="34436"/>
                      <a:pt x="8469" y="35201"/>
                      <a:pt x="7176" y="36586"/>
                    </a:cubicBezTo>
                    <a:cubicBezTo>
                      <a:pt x="5893" y="35223"/>
                      <a:pt x="4106" y="34445"/>
                      <a:pt x="2227" y="34445"/>
                    </a:cubicBezTo>
                    <a:cubicBezTo>
                      <a:pt x="2216" y="34445"/>
                      <a:pt x="2205" y="34445"/>
                      <a:pt x="2194" y="34445"/>
                    </a:cubicBezTo>
                    <a:lnTo>
                      <a:pt x="2212" y="34427"/>
                    </a:lnTo>
                    <a:cubicBezTo>
                      <a:pt x="1728" y="34427"/>
                      <a:pt x="1245" y="34481"/>
                      <a:pt x="770" y="34588"/>
                    </a:cubicBezTo>
                    <a:cubicBezTo>
                      <a:pt x="810" y="30429"/>
                      <a:pt x="3988" y="28348"/>
                      <a:pt x="7166" y="28348"/>
                    </a:cubicBezTo>
                    <a:close/>
                    <a:moveTo>
                      <a:pt x="30465" y="28364"/>
                    </a:moveTo>
                    <a:cubicBezTo>
                      <a:pt x="33638" y="28364"/>
                      <a:pt x="36811" y="30439"/>
                      <a:pt x="36854" y="34593"/>
                    </a:cubicBezTo>
                    <a:lnTo>
                      <a:pt x="36854" y="34593"/>
                    </a:lnTo>
                    <a:cubicBezTo>
                      <a:pt x="36384" y="34494"/>
                      <a:pt x="35912" y="34445"/>
                      <a:pt x="35443" y="34445"/>
                    </a:cubicBezTo>
                    <a:cubicBezTo>
                      <a:pt x="33580" y="34445"/>
                      <a:pt x="31775" y="35212"/>
                      <a:pt x="30483" y="36604"/>
                    </a:cubicBezTo>
                    <a:cubicBezTo>
                      <a:pt x="29201" y="35224"/>
                      <a:pt x="27409" y="34445"/>
                      <a:pt x="25528" y="34445"/>
                    </a:cubicBezTo>
                    <a:cubicBezTo>
                      <a:pt x="25044" y="34445"/>
                      <a:pt x="24560" y="34498"/>
                      <a:pt x="24085" y="34597"/>
                    </a:cubicBezTo>
                    <a:cubicBezTo>
                      <a:pt x="24116" y="30443"/>
                      <a:pt x="27290" y="28364"/>
                      <a:pt x="30465" y="28364"/>
                    </a:cubicBezTo>
                    <a:close/>
                    <a:moveTo>
                      <a:pt x="119327" y="34515"/>
                    </a:moveTo>
                    <a:cubicBezTo>
                      <a:pt x="121267" y="34515"/>
                      <a:pt x="123141" y="35318"/>
                      <a:pt x="124478" y="36765"/>
                    </a:cubicBezTo>
                    <a:cubicBezTo>
                      <a:pt x="124458" y="36765"/>
                      <a:pt x="124439" y="36765"/>
                      <a:pt x="124419" y="36765"/>
                    </a:cubicBezTo>
                    <a:cubicBezTo>
                      <a:pt x="122550" y="36765"/>
                      <a:pt x="120782" y="37604"/>
                      <a:pt x="119541" y="38907"/>
                    </a:cubicBezTo>
                    <a:cubicBezTo>
                      <a:pt x="119622" y="37312"/>
                      <a:pt x="119039" y="35816"/>
                      <a:pt x="118045" y="34633"/>
                    </a:cubicBezTo>
                    <a:cubicBezTo>
                      <a:pt x="118472" y="34554"/>
                      <a:pt x="118901" y="34515"/>
                      <a:pt x="119327" y="34515"/>
                    </a:cubicBezTo>
                    <a:close/>
                    <a:moveTo>
                      <a:pt x="129624" y="34515"/>
                    </a:moveTo>
                    <a:cubicBezTo>
                      <a:pt x="130049" y="34515"/>
                      <a:pt x="130477" y="34554"/>
                      <a:pt x="130903" y="34633"/>
                    </a:cubicBezTo>
                    <a:cubicBezTo>
                      <a:pt x="129908" y="35816"/>
                      <a:pt x="129326" y="37312"/>
                      <a:pt x="129415" y="38907"/>
                    </a:cubicBezTo>
                    <a:cubicBezTo>
                      <a:pt x="128165" y="37604"/>
                      <a:pt x="126397" y="36765"/>
                      <a:pt x="124537" y="36765"/>
                    </a:cubicBezTo>
                    <a:cubicBezTo>
                      <a:pt x="124517" y="36765"/>
                      <a:pt x="124498" y="36765"/>
                      <a:pt x="124478" y="36765"/>
                    </a:cubicBezTo>
                    <a:cubicBezTo>
                      <a:pt x="125815" y="35318"/>
                      <a:pt x="127689" y="34515"/>
                      <a:pt x="129624" y="34515"/>
                    </a:cubicBezTo>
                    <a:close/>
                    <a:moveTo>
                      <a:pt x="82770" y="34620"/>
                    </a:moveTo>
                    <a:cubicBezTo>
                      <a:pt x="83198" y="34620"/>
                      <a:pt x="83629" y="34660"/>
                      <a:pt x="84057" y="34740"/>
                    </a:cubicBezTo>
                    <a:cubicBezTo>
                      <a:pt x="83556" y="35341"/>
                      <a:pt x="83152" y="36031"/>
                      <a:pt x="82893" y="36765"/>
                    </a:cubicBezTo>
                    <a:lnTo>
                      <a:pt x="82875" y="36765"/>
                    </a:lnTo>
                    <a:cubicBezTo>
                      <a:pt x="82633" y="37473"/>
                      <a:pt x="82534" y="38208"/>
                      <a:pt x="82570" y="38952"/>
                    </a:cubicBezTo>
                    <a:cubicBezTo>
                      <a:pt x="81324" y="37644"/>
                      <a:pt x="79559" y="36810"/>
                      <a:pt x="77695" y="36810"/>
                    </a:cubicBezTo>
                    <a:cubicBezTo>
                      <a:pt x="79026" y="35399"/>
                      <a:pt x="80871" y="34620"/>
                      <a:pt x="82770" y="34620"/>
                    </a:cubicBezTo>
                    <a:close/>
                    <a:moveTo>
                      <a:pt x="95806" y="34620"/>
                    </a:moveTo>
                    <a:cubicBezTo>
                      <a:pt x="97710" y="34620"/>
                      <a:pt x="99556" y="35399"/>
                      <a:pt x="100894" y="36810"/>
                    </a:cubicBezTo>
                    <a:cubicBezTo>
                      <a:pt x="99021" y="36810"/>
                      <a:pt x="97256" y="37644"/>
                      <a:pt x="96011" y="38952"/>
                    </a:cubicBezTo>
                    <a:cubicBezTo>
                      <a:pt x="96047" y="38208"/>
                      <a:pt x="95948" y="37473"/>
                      <a:pt x="95706" y="36765"/>
                    </a:cubicBezTo>
                    <a:lnTo>
                      <a:pt x="95679" y="36765"/>
                    </a:lnTo>
                    <a:cubicBezTo>
                      <a:pt x="95419" y="36031"/>
                      <a:pt x="95025" y="35341"/>
                      <a:pt x="94514" y="34740"/>
                    </a:cubicBezTo>
                    <a:cubicBezTo>
                      <a:pt x="94944" y="34660"/>
                      <a:pt x="95377" y="34620"/>
                      <a:pt x="95806" y="34620"/>
                    </a:cubicBezTo>
                    <a:close/>
                    <a:moveTo>
                      <a:pt x="59142" y="34720"/>
                    </a:moveTo>
                    <a:cubicBezTo>
                      <a:pt x="59570" y="34720"/>
                      <a:pt x="60000" y="34759"/>
                      <a:pt x="60429" y="34839"/>
                    </a:cubicBezTo>
                    <a:cubicBezTo>
                      <a:pt x="59434" y="36022"/>
                      <a:pt x="58852" y="37518"/>
                      <a:pt x="58941" y="39113"/>
                    </a:cubicBezTo>
                    <a:cubicBezTo>
                      <a:pt x="57691" y="37810"/>
                      <a:pt x="55923" y="36971"/>
                      <a:pt x="54063" y="36971"/>
                    </a:cubicBezTo>
                    <a:cubicBezTo>
                      <a:pt x="54043" y="36971"/>
                      <a:pt x="54024" y="36971"/>
                      <a:pt x="54004" y="36972"/>
                    </a:cubicBezTo>
                    <a:cubicBezTo>
                      <a:pt x="53984" y="36971"/>
                      <a:pt x="53964" y="36971"/>
                      <a:pt x="53945" y="36971"/>
                    </a:cubicBezTo>
                    <a:cubicBezTo>
                      <a:pt x="52076" y="36971"/>
                      <a:pt x="50308" y="37810"/>
                      <a:pt x="49067" y="39113"/>
                    </a:cubicBezTo>
                    <a:cubicBezTo>
                      <a:pt x="49147" y="37518"/>
                      <a:pt x="48565" y="36022"/>
                      <a:pt x="47579" y="34839"/>
                    </a:cubicBezTo>
                    <a:cubicBezTo>
                      <a:pt x="48004" y="34760"/>
                      <a:pt x="48431" y="34721"/>
                      <a:pt x="48855" y="34721"/>
                    </a:cubicBezTo>
                    <a:cubicBezTo>
                      <a:pt x="50785" y="34721"/>
                      <a:pt x="52658" y="35523"/>
                      <a:pt x="53995" y="36963"/>
                    </a:cubicBezTo>
                    <a:lnTo>
                      <a:pt x="54004" y="36963"/>
                    </a:lnTo>
                    <a:cubicBezTo>
                      <a:pt x="55339" y="35517"/>
                      <a:pt x="57210" y="34720"/>
                      <a:pt x="59142" y="34720"/>
                    </a:cubicBezTo>
                    <a:close/>
                    <a:moveTo>
                      <a:pt x="12301" y="34821"/>
                    </a:moveTo>
                    <a:cubicBezTo>
                      <a:pt x="12724" y="34821"/>
                      <a:pt x="13150" y="34859"/>
                      <a:pt x="13574" y="34938"/>
                    </a:cubicBezTo>
                    <a:cubicBezTo>
                      <a:pt x="13063" y="35538"/>
                      <a:pt x="12669" y="36228"/>
                      <a:pt x="12409" y="36972"/>
                    </a:cubicBezTo>
                    <a:lnTo>
                      <a:pt x="12382" y="36972"/>
                    </a:lnTo>
                    <a:cubicBezTo>
                      <a:pt x="12141" y="37670"/>
                      <a:pt x="12042" y="38414"/>
                      <a:pt x="12087" y="39149"/>
                    </a:cubicBezTo>
                    <a:cubicBezTo>
                      <a:pt x="10841" y="37850"/>
                      <a:pt x="9076" y="37007"/>
                      <a:pt x="7212" y="37007"/>
                    </a:cubicBezTo>
                    <a:cubicBezTo>
                      <a:pt x="8547" y="35599"/>
                      <a:pt x="10392" y="34821"/>
                      <a:pt x="12301" y="34821"/>
                    </a:cubicBezTo>
                    <a:close/>
                    <a:moveTo>
                      <a:pt x="25305" y="34821"/>
                    </a:moveTo>
                    <a:cubicBezTo>
                      <a:pt x="27216" y="34821"/>
                      <a:pt x="29067" y="35599"/>
                      <a:pt x="30402" y="37007"/>
                    </a:cubicBezTo>
                    <a:cubicBezTo>
                      <a:pt x="28538" y="37007"/>
                      <a:pt x="26764" y="37841"/>
                      <a:pt x="25519" y="39149"/>
                    </a:cubicBezTo>
                    <a:cubicBezTo>
                      <a:pt x="25563" y="38414"/>
                      <a:pt x="25456" y="37670"/>
                      <a:pt x="25223" y="36972"/>
                    </a:cubicBezTo>
                    <a:lnTo>
                      <a:pt x="25196" y="36972"/>
                    </a:lnTo>
                    <a:cubicBezTo>
                      <a:pt x="24936" y="36228"/>
                      <a:pt x="24542" y="35538"/>
                      <a:pt x="24031" y="34938"/>
                    </a:cubicBezTo>
                    <a:cubicBezTo>
                      <a:pt x="24455" y="34859"/>
                      <a:pt x="24882" y="34821"/>
                      <a:pt x="25305" y="34821"/>
                    </a:cubicBezTo>
                    <a:close/>
                    <a:moveTo>
                      <a:pt x="106096" y="34617"/>
                    </a:moveTo>
                    <a:cubicBezTo>
                      <a:pt x="106559" y="34617"/>
                      <a:pt x="107026" y="34664"/>
                      <a:pt x="107489" y="34758"/>
                    </a:cubicBezTo>
                    <a:cubicBezTo>
                      <a:pt x="106495" y="35995"/>
                      <a:pt x="105948" y="37563"/>
                      <a:pt x="106127" y="39212"/>
                    </a:cubicBezTo>
                    <a:cubicBezTo>
                      <a:pt x="104873" y="37760"/>
                      <a:pt x="103000" y="36810"/>
                      <a:pt x="101011" y="36810"/>
                    </a:cubicBezTo>
                    <a:cubicBezTo>
                      <a:pt x="102344" y="35398"/>
                      <a:pt x="104192" y="34617"/>
                      <a:pt x="106096" y="34617"/>
                    </a:cubicBezTo>
                    <a:close/>
                    <a:moveTo>
                      <a:pt x="70794" y="30109"/>
                    </a:moveTo>
                    <a:cubicBezTo>
                      <a:pt x="71289" y="30109"/>
                      <a:pt x="71788" y="30161"/>
                      <a:pt x="72283" y="30269"/>
                    </a:cubicBezTo>
                    <a:cubicBezTo>
                      <a:pt x="71289" y="31524"/>
                      <a:pt x="70742" y="33110"/>
                      <a:pt x="70939" y="34785"/>
                    </a:cubicBezTo>
                    <a:lnTo>
                      <a:pt x="70957" y="34785"/>
                    </a:lnTo>
                    <a:cubicBezTo>
                      <a:pt x="71462" y="34672"/>
                      <a:pt x="71973" y="34617"/>
                      <a:pt x="72479" y="34617"/>
                    </a:cubicBezTo>
                    <a:cubicBezTo>
                      <a:pt x="74381" y="34617"/>
                      <a:pt x="76233" y="35395"/>
                      <a:pt x="77570" y="36810"/>
                    </a:cubicBezTo>
                    <a:cubicBezTo>
                      <a:pt x="75527" y="36810"/>
                      <a:pt x="73601" y="37814"/>
                      <a:pt x="72346" y="39337"/>
                    </a:cubicBezTo>
                    <a:cubicBezTo>
                      <a:pt x="72694" y="35639"/>
                      <a:pt x="69398" y="32366"/>
                      <a:pt x="65704" y="32366"/>
                    </a:cubicBezTo>
                    <a:cubicBezTo>
                      <a:pt x="65687" y="32366"/>
                      <a:pt x="65670" y="32366"/>
                      <a:pt x="65653" y="32366"/>
                    </a:cubicBezTo>
                    <a:lnTo>
                      <a:pt x="65653" y="32366"/>
                    </a:lnTo>
                    <a:cubicBezTo>
                      <a:pt x="66994" y="30911"/>
                      <a:pt x="68863" y="30109"/>
                      <a:pt x="70794" y="30109"/>
                    </a:cubicBezTo>
                    <a:close/>
                    <a:moveTo>
                      <a:pt x="35613" y="34809"/>
                    </a:moveTo>
                    <a:cubicBezTo>
                      <a:pt x="36073" y="34809"/>
                      <a:pt x="36537" y="34854"/>
                      <a:pt x="36997" y="34946"/>
                    </a:cubicBezTo>
                    <a:cubicBezTo>
                      <a:pt x="36013" y="36189"/>
                      <a:pt x="35458" y="37762"/>
                      <a:pt x="35634" y="39407"/>
                    </a:cubicBezTo>
                    <a:lnTo>
                      <a:pt x="35634" y="39407"/>
                    </a:lnTo>
                    <a:cubicBezTo>
                      <a:pt x="34388" y="37948"/>
                      <a:pt x="32507" y="36998"/>
                      <a:pt x="30519" y="36998"/>
                    </a:cubicBezTo>
                    <a:cubicBezTo>
                      <a:pt x="31861" y="35584"/>
                      <a:pt x="33709" y="34809"/>
                      <a:pt x="35613" y="34809"/>
                    </a:cubicBezTo>
                    <a:close/>
                    <a:moveTo>
                      <a:pt x="136132" y="32662"/>
                    </a:moveTo>
                    <a:cubicBezTo>
                      <a:pt x="139308" y="32662"/>
                      <a:pt x="142484" y="34740"/>
                      <a:pt x="142525" y="38898"/>
                    </a:cubicBezTo>
                    <a:cubicBezTo>
                      <a:pt x="142046" y="38793"/>
                      <a:pt x="141563" y="38742"/>
                      <a:pt x="141084" y="38742"/>
                    </a:cubicBezTo>
                    <a:cubicBezTo>
                      <a:pt x="139231" y="38742"/>
                      <a:pt x="137433" y="39508"/>
                      <a:pt x="136145" y="40896"/>
                    </a:cubicBezTo>
                    <a:cubicBezTo>
                      <a:pt x="134863" y="39525"/>
                      <a:pt x="133071" y="38737"/>
                      <a:pt x="131190" y="38737"/>
                    </a:cubicBezTo>
                    <a:cubicBezTo>
                      <a:pt x="130706" y="38737"/>
                      <a:pt x="130222" y="38791"/>
                      <a:pt x="129747" y="38898"/>
                    </a:cubicBezTo>
                    <a:cubicBezTo>
                      <a:pt x="129783" y="34740"/>
                      <a:pt x="132957" y="32662"/>
                      <a:pt x="136132" y="32662"/>
                    </a:cubicBezTo>
                    <a:close/>
                    <a:moveTo>
                      <a:pt x="112818" y="32662"/>
                    </a:moveTo>
                    <a:cubicBezTo>
                      <a:pt x="115995" y="32662"/>
                      <a:pt x="119174" y="34740"/>
                      <a:pt x="119218" y="38898"/>
                    </a:cubicBezTo>
                    <a:cubicBezTo>
                      <a:pt x="118738" y="38793"/>
                      <a:pt x="118254" y="38742"/>
                      <a:pt x="117774" y="38742"/>
                    </a:cubicBezTo>
                    <a:cubicBezTo>
                      <a:pt x="115916" y="38742"/>
                      <a:pt x="114117" y="39510"/>
                      <a:pt x="112821" y="40905"/>
                    </a:cubicBezTo>
                    <a:cubicBezTo>
                      <a:pt x="111548" y="39525"/>
                      <a:pt x="109756" y="38746"/>
                      <a:pt x="107874" y="38746"/>
                    </a:cubicBezTo>
                    <a:cubicBezTo>
                      <a:pt x="107391" y="38746"/>
                      <a:pt x="106907" y="38791"/>
                      <a:pt x="106432" y="38898"/>
                    </a:cubicBezTo>
                    <a:cubicBezTo>
                      <a:pt x="106468" y="34740"/>
                      <a:pt x="109642" y="32662"/>
                      <a:pt x="112818" y="32662"/>
                    </a:cubicBezTo>
                    <a:close/>
                    <a:moveTo>
                      <a:pt x="89290" y="32762"/>
                    </a:moveTo>
                    <a:cubicBezTo>
                      <a:pt x="91871" y="32762"/>
                      <a:pt x="94452" y="34136"/>
                      <a:pt x="95348" y="36882"/>
                    </a:cubicBezTo>
                    <a:lnTo>
                      <a:pt x="95375" y="36882"/>
                    </a:lnTo>
                    <a:cubicBezTo>
                      <a:pt x="95572" y="37545"/>
                      <a:pt x="95679" y="38235"/>
                      <a:pt x="95688" y="38934"/>
                    </a:cubicBezTo>
                    <a:cubicBezTo>
                      <a:pt x="95213" y="38832"/>
                      <a:pt x="94735" y="38782"/>
                      <a:pt x="94260" y="38782"/>
                    </a:cubicBezTo>
                    <a:cubicBezTo>
                      <a:pt x="92399" y="38782"/>
                      <a:pt x="90599" y="39549"/>
                      <a:pt x="89299" y="40941"/>
                    </a:cubicBezTo>
                    <a:cubicBezTo>
                      <a:pt x="88018" y="39561"/>
                      <a:pt x="86226" y="38782"/>
                      <a:pt x="84344" y="38782"/>
                    </a:cubicBezTo>
                    <a:cubicBezTo>
                      <a:pt x="83860" y="38782"/>
                      <a:pt x="83376" y="38835"/>
                      <a:pt x="82902" y="38934"/>
                    </a:cubicBezTo>
                    <a:cubicBezTo>
                      <a:pt x="82902" y="38235"/>
                      <a:pt x="83009" y="37545"/>
                      <a:pt x="83215" y="36882"/>
                    </a:cubicBezTo>
                    <a:lnTo>
                      <a:pt x="83233" y="36882"/>
                    </a:lnTo>
                    <a:cubicBezTo>
                      <a:pt x="84129" y="34136"/>
                      <a:pt x="86710" y="32762"/>
                      <a:pt x="89290" y="32762"/>
                    </a:cubicBezTo>
                    <a:close/>
                    <a:moveTo>
                      <a:pt x="42338" y="32863"/>
                    </a:moveTo>
                    <a:cubicBezTo>
                      <a:pt x="45512" y="32863"/>
                      <a:pt x="48684" y="34938"/>
                      <a:pt x="48726" y="39091"/>
                    </a:cubicBezTo>
                    <a:lnTo>
                      <a:pt x="48726" y="39091"/>
                    </a:lnTo>
                    <a:cubicBezTo>
                      <a:pt x="48257" y="38992"/>
                      <a:pt x="47785" y="38943"/>
                      <a:pt x="47316" y="38943"/>
                    </a:cubicBezTo>
                    <a:cubicBezTo>
                      <a:pt x="45455" y="38943"/>
                      <a:pt x="43655" y="39710"/>
                      <a:pt x="42355" y="41102"/>
                    </a:cubicBezTo>
                    <a:cubicBezTo>
                      <a:pt x="41081" y="39730"/>
                      <a:pt x="39293" y="38952"/>
                      <a:pt x="37414" y="38952"/>
                    </a:cubicBezTo>
                    <a:cubicBezTo>
                      <a:pt x="37404" y="38952"/>
                      <a:pt x="37393" y="38952"/>
                      <a:pt x="37382" y="38952"/>
                    </a:cubicBezTo>
                    <a:cubicBezTo>
                      <a:pt x="36898" y="38952"/>
                      <a:pt x="36415" y="38997"/>
                      <a:pt x="35940" y="39104"/>
                    </a:cubicBezTo>
                    <a:cubicBezTo>
                      <a:pt x="35980" y="34944"/>
                      <a:pt x="39160" y="32863"/>
                      <a:pt x="42338" y="32863"/>
                    </a:cubicBezTo>
                    <a:close/>
                    <a:moveTo>
                      <a:pt x="65648" y="32868"/>
                    </a:moveTo>
                    <a:cubicBezTo>
                      <a:pt x="68825" y="32868"/>
                      <a:pt x="72001" y="34946"/>
                      <a:pt x="72041" y="39104"/>
                    </a:cubicBezTo>
                    <a:cubicBezTo>
                      <a:pt x="71563" y="38999"/>
                      <a:pt x="71081" y="38948"/>
                      <a:pt x="70602" y="38948"/>
                    </a:cubicBezTo>
                    <a:cubicBezTo>
                      <a:pt x="68748" y="38948"/>
                      <a:pt x="66949" y="39716"/>
                      <a:pt x="65653" y="41111"/>
                    </a:cubicBezTo>
                    <a:cubicBezTo>
                      <a:pt x="64371" y="39731"/>
                      <a:pt x="62579" y="38952"/>
                      <a:pt x="60697" y="38952"/>
                    </a:cubicBezTo>
                    <a:cubicBezTo>
                      <a:pt x="60214" y="38952"/>
                      <a:pt x="59730" y="38997"/>
                      <a:pt x="59255" y="39104"/>
                    </a:cubicBezTo>
                    <a:cubicBezTo>
                      <a:pt x="59295" y="34946"/>
                      <a:pt x="62472" y="32868"/>
                      <a:pt x="65648" y="32868"/>
                    </a:cubicBezTo>
                    <a:close/>
                    <a:moveTo>
                      <a:pt x="18803" y="32968"/>
                    </a:moveTo>
                    <a:cubicBezTo>
                      <a:pt x="21386" y="32968"/>
                      <a:pt x="23968" y="34342"/>
                      <a:pt x="24864" y="37088"/>
                    </a:cubicBezTo>
                    <a:lnTo>
                      <a:pt x="24882" y="37088"/>
                    </a:lnTo>
                    <a:cubicBezTo>
                      <a:pt x="25088" y="37751"/>
                      <a:pt x="25196" y="38441"/>
                      <a:pt x="25196" y="39140"/>
                    </a:cubicBezTo>
                    <a:cubicBezTo>
                      <a:pt x="24723" y="39038"/>
                      <a:pt x="24246" y="38988"/>
                      <a:pt x="23772" y="38988"/>
                    </a:cubicBezTo>
                    <a:cubicBezTo>
                      <a:pt x="21913" y="38988"/>
                      <a:pt x="20107" y="39755"/>
                      <a:pt x="18807" y="41147"/>
                    </a:cubicBezTo>
                    <a:cubicBezTo>
                      <a:pt x="17526" y="39767"/>
                      <a:pt x="15734" y="38988"/>
                      <a:pt x="13852" y="38988"/>
                    </a:cubicBezTo>
                    <a:cubicBezTo>
                      <a:pt x="13368" y="38988"/>
                      <a:pt x="12884" y="39041"/>
                      <a:pt x="12409" y="39140"/>
                    </a:cubicBezTo>
                    <a:cubicBezTo>
                      <a:pt x="12409" y="38441"/>
                      <a:pt x="12517" y="37751"/>
                      <a:pt x="12723" y="37088"/>
                    </a:cubicBezTo>
                    <a:lnTo>
                      <a:pt x="12741" y="37088"/>
                    </a:lnTo>
                    <a:cubicBezTo>
                      <a:pt x="13637" y="34342"/>
                      <a:pt x="16220" y="32968"/>
                      <a:pt x="18803" y="32968"/>
                    </a:cubicBezTo>
                    <a:close/>
                    <a:moveTo>
                      <a:pt x="117968" y="39112"/>
                    </a:moveTo>
                    <a:cubicBezTo>
                      <a:pt x="118392" y="39112"/>
                      <a:pt x="118820" y="39151"/>
                      <a:pt x="119245" y="39230"/>
                    </a:cubicBezTo>
                    <a:cubicBezTo>
                      <a:pt x="118726" y="39848"/>
                      <a:pt x="118322" y="40565"/>
                      <a:pt x="118063" y="41326"/>
                    </a:cubicBezTo>
                    <a:lnTo>
                      <a:pt x="118063" y="41317"/>
                    </a:lnTo>
                    <a:lnTo>
                      <a:pt x="118054" y="41344"/>
                    </a:lnTo>
                    <a:cubicBezTo>
                      <a:pt x="118054" y="41353"/>
                      <a:pt x="118045" y="41362"/>
                      <a:pt x="118036" y="41380"/>
                    </a:cubicBezTo>
                    <a:cubicBezTo>
                      <a:pt x="117812" y="42061"/>
                      <a:pt x="117713" y="42787"/>
                      <a:pt x="117758" y="43504"/>
                    </a:cubicBezTo>
                    <a:cubicBezTo>
                      <a:pt x="116508" y="42200"/>
                      <a:pt x="114748" y="41362"/>
                      <a:pt x="112888" y="41362"/>
                    </a:cubicBezTo>
                    <a:cubicBezTo>
                      <a:pt x="112869" y="41362"/>
                      <a:pt x="112849" y="41362"/>
                      <a:pt x="112830" y="41362"/>
                    </a:cubicBezTo>
                    <a:cubicBezTo>
                      <a:pt x="114167" y="39915"/>
                      <a:pt x="116034" y="39112"/>
                      <a:pt x="117968" y="39112"/>
                    </a:cubicBezTo>
                    <a:close/>
                    <a:moveTo>
                      <a:pt x="130986" y="39112"/>
                    </a:moveTo>
                    <a:cubicBezTo>
                      <a:pt x="132916" y="39112"/>
                      <a:pt x="134791" y="39915"/>
                      <a:pt x="136136" y="41362"/>
                    </a:cubicBezTo>
                    <a:cubicBezTo>
                      <a:pt x="136116" y="41362"/>
                      <a:pt x="136096" y="41362"/>
                      <a:pt x="136077" y="41362"/>
                    </a:cubicBezTo>
                    <a:cubicBezTo>
                      <a:pt x="134208" y="41362"/>
                      <a:pt x="132440" y="42200"/>
                      <a:pt x="131199" y="43504"/>
                    </a:cubicBezTo>
                    <a:cubicBezTo>
                      <a:pt x="131234" y="42787"/>
                      <a:pt x="131136" y="42070"/>
                      <a:pt x="130912" y="41389"/>
                    </a:cubicBezTo>
                    <a:lnTo>
                      <a:pt x="130912" y="41380"/>
                    </a:lnTo>
                    <a:cubicBezTo>
                      <a:pt x="130912" y="41371"/>
                      <a:pt x="130903" y="41362"/>
                      <a:pt x="130903" y="41344"/>
                    </a:cubicBezTo>
                    <a:cubicBezTo>
                      <a:pt x="130894" y="41335"/>
                      <a:pt x="130903" y="41335"/>
                      <a:pt x="130894" y="41326"/>
                    </a:cubicBezTo>
                    <a:cubicBezTo>
                      <a:pt x="130625" y="40556"/>
                      <a:pt x="130231" y="39848"/>
                      <a:pt x="129711" y="39230"/>
                    </a:cubicBezTo>
                    <a:cubicBezTo>
                      <a:pt x="130135" y="39151"/>
                      <a:pt x="130562" y="39112"/>
                      <a:pt x="130986" y="39112"/>
                    </a:cubicBezTo>
                    <a:close/>
                    <a:moveTo>
                      <a:pt x="84143" y="39166"/>
                    </a:moveTo>
                    <a:cubicBezTo>
                      <a:pt x="86077" y="39166"/>
                      <a:pt x="87946" y="39968"/>
                      <a:pt x="89290" y="41416"/>
                    </a:cubicBezTo>
                    <a:cubicBezTo>
                      <a:pt x="89271" y="41416"/>
                      <a:pt x="89251" y="41416"/>
                      <a:pt x="89231" y="41416"/>
                    </a:cubicBezTo>
                    <a:cubicBezTo>
                      <a:pt x="87362" y="41416"/>
                      <a:pt x="85595" y="42254"/>
                      <a:pt x="84353" y="43557"/>
                    </a:cubicBezTo>
                    <a:cubicBezTo>
                      <a:pt x="84434" y="41963"/>
                      <a:pt x="83851" y="40457"/>
                      <a:pt x="82866" y="39283"/>
                    </a:cubicBezTo>
                    <a:cubicBezTo>
                      <a:pt x="83291" y="39204"/>
                      <a:pt x="83719" y="39166"/>
                      <a:pt x="84143" y="39166"/>
                    </a:cubicBezTo>
                    <a:close/>
                    <a:moveTo>
                      <a:pt x="94430" y="39165"/>
                    </a:moveTo>
                    <a:cubicBezTo>
                      <a:pt x="94857" y="39165"/>
                      <a:pt x="95287" y="39204"/>
                      <a:pt x="95715" y="39283"/>
                    </a:cubicBezTo>
                    <a:cubicBezTo>
                      <a:pt x="94720" y="40466"/>
                      <a:pt x="94138" y="41963"/>
                      <a:pt x="94228" y="43557"/>
                    </a:cubicBezTo>
                    <a:cubicBezTo>
                      <a:pt x="92977" y="42254"/>
                      <a:pt x="91218" y="41416"/>
                      <a:pt x="89350" y="41416"/>
                    </a:cubicBezTo>
                    <a:cubicBezTo>
                      <a:pt x="89330" y="41416"/>
                      <a:pt x="89310" y="41416"/>
                      <a:pt x="89290" y="41416"/>
                    </a:cubicBezTo>
                    <a:cubicBezTo>
                      <a:pt x="90626" y="39963"/>
                      <a:pt x="92497" y="39165"/>
                      <a:pt x="94430" y="39165"/>
                    </a:cubicBezTo>
                    <a:close/>
                    <a:moveTo>
                      <a:pt x="47493" y="39318"/>
                    </a:moveTo>
                    <a:cubicBezTo>
                      <a:pt x="47917" y="39318"/>
                      <a:pt x="48345" y="39357"/>
                      <a:pt x="48771" y="39436"/>
                    </a:cubicBezTo>
                    <a:cubicBezTo>
                      <a:pt x="48242" y="40054"/>
                      <a:pt x="47839" y="40762"/>
                      <a:pt x="47579" y="41523"/>
                    </a:cubicBezTo>
                    <a:cubicBezTo>
                      <a:pt x="47579" y="41532"/>
                      <a:pt x="47579" y="41532"/>
                      <a:pt x="47579" y="41541"/>
                    </a:cubicBezTo>
                    <a:lnTo>
                      <a:pt x="47561" y="41586"/>
                    </a:lnTo>
                    <a:cubicBezTo>
                      <a:pt x="47337" y="42267"/>
                      <a:pt x="47239" y="42984"/>
                      <a:pt x="47275" y="43710"/>
                    </a:cubicBezTo>
                    <a:cubicBezTo>
                      <a:pt x="46033" y="42406"/>
                      <a:pt x="44274" y="41568"/>
                      <a:pt x="42406" y="41568"/>
                    </a:cubicBezTo>
                    <a:cubicBezTo>
                      <a:pt x="42386" y="41568"/>
                      <a:pt x="42366" y="41568"/>
                      <a:pt x="42346" y="41568"/>
                    </a:cubicBezTo>
                    <a:cubicBezTo>
                      <a:pt x="43684" y="40121"/>
                      <a:pt x="45557" y="39318"/>
                      <a:pt x="47493" y="39318"/>
                    </a:cubicBezTo>
                    <a:close/>
                    <a:moveTo>
                      <a:pt x="60506" y="39318"/>
                    </a:moveTo>
                    <a:cubicBezTo>
                      <a:pt x="62442" y="39318"/>
                      <a:pt x="64315" y="40121"/>
                      <a:pt x="65653" y="41568"/>
                    </a:cubicBezTo>
                    <a:cubicBezTo>
                      <a:pt x="65633" y="41568"/>
                      <a:pt x="65613" y="41568"/>
                      <a:pt x="65593" y="41568"/>
                    </a:cubicBezTo>
                    <a:cubicBezTo>
                      <a:pt x="63724" y="41568"/>
                      <a:pt x="61965" y="42398"/>
                      <a:pt x="60715" y="43710"/>
                    </a:cubicBezTo>
                    <a:cubicBezTo>
                      <a:pt x="60751" y="42984"/>
                      <a:pt x="60662" y="42267"/>
                      <a:pt x="60438" y="41586"/>
                    </a:cubicBezTo>
                    <a:cubicBezTo>
                      <a:pt x="60438" y="41577"/>
                      <a:pt x="60429" y="41559"/>
                      <a:pt x="60420" y="41550"/>
                    </a:cubicBezTo>
                    <a:cubicBezTo>
                      <a:pt x="60420" y="41541"/>
                      <a:pt x="60420" y="41532"/>
                      <a:pt x="60411" y="41532"/>
                    </a:cubicBezTo>
                    <a:cubicBezTo>
                      <a:pt x="60151" y="40762"/>
                      <a:pt x="59748" y="40054"/>
                      <a:pt x="59228" y="39436"/>
                    </a:cubicBezTo>
                    <a:cubicBezTo>
                      <a:pt x="59654" y="39357"/>
                      <a:pt x="60082" y="39318"/>
                      <a:pt x="60506" y="39318"/>
                    </a:cubicBezTo>
                    <a:close/>
                    <a:moveTo>
                      <a:pt x="23963" y="39353"/>
                    </a:moveTo>
                    <a:cubicBezTo>
                      <a:pt x="24391" y="39353"/>
                      <a:pt x="24821" y="39392"/>
                      <a:pt x="25250" y="39472"/>
                    </a:cubicBezTo>
                    <a:cubicBezTo>
                      <a:pt x="24255" y="40654"/>
                      <a:pt x="23673" y="42151"/>
                      <a:pt x="23753" y="43746"/>
                    </a:cubicBezTo>
                    <a:cubicBezTo>
                      <a:pt x="22512" y="42442"/>
                      <a:pt x="20744" y="41604"/>
                      <a:pt x="18884" y="41604"/>
                    </a:cubicBezTo>
                    <a:cubicBezTo>
                      <a:pt x="18864" y="41604"/>
                      <a:pt x="18845" y="41604"/>
                      <a:pt x="18825" y="41604"/>
                    </a:cubicBezTo>
                    <a:cubicBezTo>
                      <a:pt x="18805" y="41604"/>
                      <a:pt x="18786" y="41604"/>
                      <a:pt x="18766" y="41604"/>
                    </a:cubicBezTo>
                    <a:cubicBezTo>
                      <a:pt x="16897" y="41604"/>
                      <a:pt x="15129" y="42442"/>
                      <a:pt x="13888" y="43746"/>
                    </a:cubicBezTo>
                    <a:cubicBezTo>
                      <a:pt x="13951" y="42160"/>
                      <a:pt x="13368" y="40663"/>
                      <a:pt x="12382" y="39480"/>
                    </a:cubicBezTo>
                    <a:lnTo>
                      <a:pt x="12391" y="39472"/>
                    </a:lnTo>
                    <a:cubicBezTo>
                      <a:pt x="12820" y="39392"/>
                      <a:pt x="13250" y="39353"/>
                      <a:pt x="13678" y="39353"/>
                    </a:cubicBezTo>
                    <a:cubicBezTo>
                      <a:pt x="15611" y="39353"/>
                      <a:pt x="17482" y="40150"/>
                      <a:pt x="18825" y="41595"/>
                    </a:cubicBezTo>
                    <a:cubicBezTo>
                      <a:pt x="20161" y="40150"/>
                      <a:pt x="22031" y="39353"/>
                      <a:pt x="23963" y="39353"/>
                    </a:cubicBezTo>
                    <a:close/>
                    <a:moveTo>
                      <a:pt x="107663" y="39105"/>
                    </a:moveTo>
                    <a:cubicBezTo>
                      <a:pt x="109597" y="39105"/>
                      <a:pt x="111471" y="39906"/>
                      <a:pt x="112812" y="41353"/>
                    </a:cubicBezTo>
                    <a:cubicBezTo>
                      <a:pt x="112793" y="41353"/>
                      <a:pt x="112774" y="41353"/>
                      <a:pt x="112756" y="41353"/>
                    </a:cubicBezTo>
                    <a:cubicBezTo>
                      <a:pt x="110769" y="41353"/>
                      <a:pt x="108902" y="42299"/>
                      <a:pt x="107650" y="43755"/>
                    </a:cubicBezTo>
                    <a:lnTo>
                      <a:pt x="107650" y="43755"/>
                    </a:lnTo>
                    <a:cubicBezTo>
                      <a:pt x="107803" y="42088"/>
                      <a:pt x="107211" y="40511"/>
                      <a:pt x="106172" y="39274"/>
                    </a:cubicBezTo>
                    <a:lnTo>
                      <a:pt x="106172" y="39265"/>
                    </a:lnTo>
                    <a:cubicBezTo>
                      <a:pt x="106668" y="39158"/>
                      <a:pt x="107167" y="39105"/>
                      <a:pt x="107663" y="39105"/>
                    </a:cubicBezTo>
                    <a:close/>
                    <a:moveTo>
                      <a:pt x="37187" y="39310"/>
                    </a:moveTo>
                    <a:cubicBezTo>
                      <a:pt x="39118" y="39310"/>
                      <a:pt x="40989" y="40106"/>
                      <a:pt x="42328" y="41559"/>
                    </a:cubicBezTo>
                    <a:cubicBezTo>
                      <a:pt x="42310" y="41559"/>
                      <a:pt x="42291" y="41559"/>
                      <a:pt x="42273" y="41559"/>
                    </a:cubicBezTo>
                    <a:cubicBezTo>
                      <a:pt x="40286" y="41559"/>
                      <a:pt x="38419" y="42505"/>
                      <a:pt x="37167" y="43952"/>
                    </a:cubicBezTo>
                    <a:cubicBezTo>
                      <a:pt x="37320" y="42294"/>
                      <a:pt x="36728" y="40708"/>
                      <a:pt x="35689" y="39480"/>
                    </a:cubicBezTo>
                    <a:lnTo>
                      <a:pt x="35689" y="39472"/>
                    </a:lnTo>
                    <a:cubicBezTo>
                      <a:pt x="36187" y="39363"/>
                      <a:pt x="36689" y="39310"/>
                      <a:pt x="37187" y="39310"/>
                    </a:cubicBezTo>
                    <a:close/>
                    <a:moveTo>
                      <a:pt x="124475" y="37261"/>
                    </a:moveTo>
                    <a:cubicBezTo>
                      <a:pt x="127048" y="37261"/>
                      <a:pt x="129621" y="38627"/>
                      <a:pt x="130527" y="41362"/>
                    </a:cubicBezTo>
                    <a:cubicBezTo>
                      <a:pt x="130751" y="42043"/>
                      <a:pt x="130867" y="42760"/>
                      <a:pt x="130867" y="43486"/>
                    </a:cubicBezTo>
                    <a:cubicBezTo>
                      <a:pt x="130392" y="43384"/>
                      <a:pt x="129914" y="43334"/>
                      <a:pt x="129439" y="43334"/>
                    </a:cubicBezTo>
                    <a:cubicBezTo>
                      <a:pt x="127578" y="43334"/>
                      <a:pt x="125778" y="44101"/>
                      <a:pt x="124478" y="45493"/>
                    </a:cubicBezTo>
                    <a:cubicBezTo>
                      <a:pt x="123206" y="44113"/>
                      <a:pt x="121405" y="43333"/>
                      <a:pt x="119532" y="43333"/>
                    </a:cubicBezTo>
                    <a:cubicBezTo>
                      <a:pt x="119039" y="43333"/>
                      <a:pt x="118555" y="43387"/>
                      <a:pt x="118089" y="43486"/>
                    </a:cubicBezTo>
                    <a:cubicBezTo>
                      <a:pt x="118089" y="42760"/>
                      <a:pt x="118197" y="42034"/>
                      <a:pt x="118430" y="41344"/>
                    </a:cubicBezTo>
                    <a:cubicBezTo>
                      <a:pt x="119339" y="38623"/>
                      <a:pt x="121907" y="37261"/>
                      <a:pt x="124475" y="37261"/>
                    </a:cubicBezTo>
                    <a:close/>
                    <a:moveTo>
                      <a:pt x="77632" y="37306"/>
                    </a:moveTo>
                    <a:cubicBezTo>
                      <a:pt x="80806" y="37306"/>
                      <a:pt x="83980" y="39382"/>
                      <a:pt x="84022" y="43538"/>
                    </a:cubicBezTo>
                    <a:lnTo>
                      <a:pt x="84022" y="43538"/>
                    </a:lnTo>
                    <a:cubicBezTo>
                      <a:pt x="83549" y="43437"/>
                      <a:pt x="83074" y="43388"/>
                      <a:pt x="82603" y="43388"/>
                    </a:cubicBezTo>
                    <a:cubicBezTo>
                      <a:pt x="80742" y="43388"/>
                      <a:pt x="78941" y="44154"/>
                      <a:pt x="77642" y="45547"/>
                    </a:cubicBezTo>
                    <a:cubicBezTo>
                      <a:pt x="76360" y="44167"/>
                      <a:pt x="74568" y="43387"/>
                      <a:pt x="72687" y="43387"/>
                    </a:cubicBezTo>
                    <a:cubicBezTo>
                      <a:pt x="72203" y="43387"/>
                      <a:pt x="71719" y="43441"/>
                      <a:pt x="71244" y="43540"/>
                    </a:cubicBezTo>
                    <a:cubicBezTo>
                      <a:pt x="71280" y="39385"/>
                      <a:pt x="74456" y="37306"/>
                      <a:pt x="77632" y="37306"/>
                    </a:cubicBezTo>
                    <a:close/>
                    <a:moveTo>
                      <a:pt x="100947" y="37306"/>
                    </a:moveTo>
                    <a:cubicBezTo>
                      <a:pt x="104122" y="37306"/>
                      <a:pt x="107296" y="39383"/>
                      <a:pt x="107337" y="43540"/>
                    </a:cubicBezTo>
                    <a:cubicBezTo>
                      <a:pt x="106864" y="43438"/>
                      <a:pt x="106386" y="43388"/>
                      <a:pt x="105913" y="43388"/>
                    </a:cubicBezTo>
                    <a:cubicBezTo>
                      <a:pt x="104054" y="43388"/>
                      <a:pt x="102249" y="44154"/>
                      <a:pt x="100957" y="45547"/>
                    </a:cubicBezTo>
                    <a:cubicBezTo>
                      <a:pt x="99676" y="44167"/>
                      <a:pt x="97883" y="43387"/>
                      <a:pt x="96002" y="43387"/>
                    </a:cubicBezTo>
                    <a:cubicBezTo>
                      <a:pt x="95518" y="43387"/>
                      <a:pt x="95034" y="43441"/>
                      <a:pt x="94559" y="43540"/>
                    </a:cubicBezTo>
                    <a:cubicBezTo>
                      <a:pt x="94595" y="39385"/>
                      <a:pt x="97771" y="37306"/>
                      <a:pt x="100947" y="37306"/>
                    </a:cubicBezTo>
                    <a:close/>
                    <a:moveTo>
                      <a:pt x="54009" y="37465"/>
                    </a:moveTo>
                    <a:cubicBezTo>
                      <a:pt x="56582" y="37465"/>
                      <a:pt x="59156" y="38830"/>
                      <a:pt x="60061" y="41559"/>
                    </a:cubicBezTo>
                    <a:cubicBezTo>
                      <a:pt x="60285" y="42249"/>
                      <a:pt x="60393" y="42966"/>
                      <a:pt x="60393" y="43692"/>
                    </a:cubicBezTo>
                    <a:cubicBezTo>
                      <a:pt x="59920" y="43590"/>
                      <a:pt x="59442" y="43540"/>
                      <a:pt x="58969" y="43540"/>
                    </a:cubicBezTo>
                    <a:cubicBezTo>
                      <a:pt x="57110" y="43540"/>
                      <a:pt x="55305" y="44307"/>
                      <a:pt x="54013" y="45699"/>
                    </a:cubicBezTo>
                    <a:cubicBezTo>
                      <a:pt x="52739" y="44318"/>
                      <a:pt x="50951" y="43539"/>
                      <a:pt x="49072" y="43539"/>
                    </a:cubicBezTo>
                    <a:cubicBezTo>
                      <a:pt x="49061" y="43539"/>
                      <a:pt x="49051" y="43540"/>
                      <a:pt x="49040" y="43540"/>
                    </a:cubicBezTo>
                    <a:cubicBezTo>
                      <a:pt x="48556" y="43540"/>
                      <a:pt x="48072" y="43593"/>
                      <a:pt x="47597" y="43692"/>
                    </a:cubicBezTo>
                    <a:cubicBezTo>
                      <a:pt x="47597" y="42966"/>
                      <a:pt x="47714" y="42249"/>
                      <a:pt x="47938" y="41559"/>
                    </a:cubicBezTo>
                    <a:lnTo>
                      <a:pt x="47956" y="41550"/>
                    </a:lnTo>
                    <a:cubicBezTo>
                      <a:pt x="48865" y="38827"/>
                      <a:pt x="51437" y="37465"/>
                      <a:pt x="54009" y="37465"/>
                    </a:cubicBezTo>
                    <a:close/>
                    <a:moveTo>
                      <a:pt x="7163" y="37500"/>
                    </a:moveTo>
                    <a:cubicBezTo>
                      <a:pt x="10339" y="37500"/>
                      <a:pt x="13516" y="39579"/>
                      <a:pt x="13556" y="43737"/>
                    </a:cubicBezTo>
                    <a:cubicBezTo>
                      <a:pt x="13079" y="43632"/>
                      <a:pt x="12598" y="43582"/>
                      <a:pt x="12120" y="43582"/>
                    </a:cubicBezTo>
                    <a:cubicBezTo>
                      <a:pt x="10263" y="43582"/>
                      <a:pt x="8460" y="44350"/>
                      <a:pt x="7163" y="45739"/>
                    </a:cubicBezTo>
                    <a:lnTo>
                      <a:pt x="7163" y="45739"/>
                    </a:lnTo>
                    <a:cubicBezTo>
                      <a:pt x="5882" y="44362"/>
                      <a:pt x="4092" y="43584"/>
                      <a:pt x="2212" y="43584"/>
                    </a:cubicBezTo>
                    <a:cubicBezTo>
                      <a:pt x="1728" y="43584"/>
                      <a:pt x="1245" y="43638"/>
                      <a:pt x="770" y="43737"/>
                    </a:cubicBezTo>
                    <a:cubicBezTo>
                      <a:pt x="810" y="39579"/>
                      <a:pt x="3987" y="37500"/>
                      <a:pt x="7163" y="37500"/>
                    </a:cubicBezTo>
                    <a:close/>
                    <a:moveTo>
                      <a:pt x="30463" y="37509"/>
                    </a:moveTo>
                    <a:cubicBezTo>
                      <a:pt x="33636" y="37509"/>
                      <a:pt x="36811" y="39587"/>
                      <a:pt x="36854" y="43742"/>
                    </a:cubicBezTo>
                    <a:lnTo>
                      <a:pt x="36854" y="43742"/>
                    </a:lnTo>
                    <a:cubicBezTo>
                      <a:pt x="36384" y="43642"/>
                      <a:pt x="35912" y="43594"/>
                      <a:pt x="35443" y="43594"/>
                    </a:cubicBezTo>
                    <a:cubicBezTo>
                      <a:pt x="33580" y="43594"/>
                      <a:pt x="31775" y="44360"/>
                      <a:pt x="30483" y="45753"/>
                    </a:cubicBezTo>
                    <a:cubicBezTo>
                      <a:pt x="29201" y="44373"/>
                      <a:pt x="27409" y="43593"/>
                      <a:pt x="25528" y="43593"/>
                    </a:cubicBezTo>
                    <a:cubicBezTo>
                      <a:pt x="25044" y="43593"/>
                      <a:pt x="24560" y="43638"/>
                      <a:pt x="24085" y="43746"/>
                    </a:cubicBezTo>
                    <a:cubicBezTo>
                      <a:pt x="24116" y="39588"/>
                      <a:pt x="27288" y="37509"/>
                      <a:pt x="30463" y="37509"/>
                    </a:cubicBezTo>
                    <a:close/>
                    <a:moveTo>
                      <a:pt x="119327" y="43718"/>
                    </a:moveTo>
                    <a:cubicBezTo>
                      <a:pt x="121267" y="43718"/>
                      <a:pt x="123141" y="44520"/>
                      <a:pt x="124478" y="45968"/>
                    </a:cubicBezTo>
                    <a:cubicBezTo>
                      <a:pt x="124458" y="45968"/>
                      <a:pt x="124439" y="45968"/>
                      <a:pt x="124419" y="45968"/>
                    </a:cubicBezTo>
                    <a:cubicBezTo>
                      <a:pt x="122550" y="45968"/>
                      <a:pt x="120782" y="46806"/>
                      <a:pt x="119541" y="48109"/>
                    </a:cubicBezTo>
                    <a:cubicBezTo>
                      <a:pt x="119622" y="46514"/>
                      <a:pt x="119039" y="45018"/>
                      <a:pt x="118045" y="43835"/>
                    </a:cubicBezTo>
                    <a:cubicBezTo>
                      <a:pt x="118472" y="43756"/>
                      <a:pt x="118901" y="43718"/>
                      <a:pt x="119327" y="43718"/>
                    </a:cubicBezTo>
                    <a:close/>
                    <a:moveTo>
                      <a:pt x="129624" y="43718"/>
                    </a:moveTo>
                    <a:cubicBezTo>
                      <a:pt x="130049" y="43718"/>
                      <a:pt x="130477" y="43756"/>
                      <a:pt x="130903" y="43835"/>
                    </a:cubicBezTo>
                    <a:cubicBezTo>
                      <a:pt x="129908" y="45018"/>
                      <a:pt x="129326" y="46523"/>
                      <a:pt x="129415" y="48109"/>
                    </a:cubicBezTo>
                    <a:cubicBezTo>
                      <a:pt x="128165" y="46806"/>
                      <a:pt x="126397" y="45968"/>
                      <a:pt x="124537" y="45968"/>
                    </a:cubicBezTo>
                    <a:cubicBezTo>
                      <a:pt x="124517" y="45968"/>
                      <a:pt x="124498" y="45968"/>
                      <a:pt x="124478" y="45968"/>
                    </a:cubicBezTo>
                    <a:cubicBezTo>
                      <a:pt x="125815" y="44520"/>
                      <a:pt x="127689" y="43718"/>
                      <a:pt x="129624" y="43718"/>
                    </a:cubicBezTo>
                    <a:close/>
                    <a:moveTo>
                      <a:pt x="82779" y="43762"/>
                    </a:moveTo>
                    <a:cubicBezTo>
                      <a:pt x="83204" y="43762"/>
                      <a:pt x="83632" y="43801"/>
                      <a:pt x="84057" y="43880"/>
                    </a:cubicBezTo>
                    <a:cubicBezTo>
                      <a:pt x="83063" y="45063"/>
                      <a:pt x="82480" y="46559"/>
                      <a:pt x="82561" y="48154"/>
                    </a:cubicBezTo>
                    <a:cubicBezTo>
                      <a:pt x="81320" y="46851"/>
                      <a:pt x="79552" y="46012"/>
                      <a:pt x="77683" y="46012"/>
                    </a:cubicBezTo>
                    <a:cubicBezTo>
                      <a:pt x="77666" y="46012"/>
                      <a:pt x="77650" y="46012"/>
                      <a:pt x="77633" y="46013"/>
                    </a:cubicBezTo>
                    <a:lnTo>
                      <a:pt x="77633" y="46013"/>
                    </a:lnTo>
                    <a:cubicBezTo>
                      <a:pt x="78970" y="44565"/>
                      <a:pt x="80844" y="43762"/>
                      <a:pt x="82779" y="43762"/>
                    </a:cubicBezTo>
                    <a:close/>
                    <a:moveTo>
                      <a:pt x="59124" y="43911"/>
                    </a:moveTo>
                    <a:cubicBezTo>
                      <a:pt x="59554" y="43911"/>
                      <a:pt x="59988" y="43951"/>
                      <a:pt x="60420" y="44032"/>
                    </a:cubicBezTo>
                    <a:cubicBezTo>
                      <a:pt x="59425" y="45224"/>
                      <a:pt x="58843" y="46721"/>
                      <a:pt x="58932" y="48316"/>
                    </a:cubicBezTo>
                    <a:lnTo>
                      <a:pt x="58923" y="48307"/>
                    </a:lnTo>
                    <a:cubicBezTo>
                      <a:pt x="57682" y="47003"/>
                      <a:pt x="55914" y="46165"/>
                      <a:pt x="54045" y="46165"/>
                    </a:cubicBezTo>
                    <a:cubicBezTo>
                      <a:pt x="54026" y="46165"/>
                      <a:pt x="54006" y="46165"/>
                      <a:pt x="53986" y="46165"/>
                    </a:cubicBezTo>
                    <a:cubicBezTo>
                      <a:pt x="53966" y="46165"/>
                      <a:pt x="53947" y="46165"/>
                      <a:pt x="53927" y="46165"/>
                    </a:cubicBezTo>
                    <a:cubicBezTo>
                      <a:pt x="52067" y="46165"/>
                      <a:pt x="50299" y="47003"/>
                      <a:pt x="49049" y="48307"/>
                    </a:cubicBezTo>
                    <a:cubicBezTo>
                      <a:pt x="49138" y="46712"/>
                      <a:pt x="48556" y="45206"/>
                      <a:pt x="47561" y="44032"/>
                    </a:cubicBezTo>
                    <a:cubicBezTo>
                      <a:pt x="47990" y="43953"/>
                      <a:pt x="48420" y="43914"/>
                      <a:pt x="48848" y="43914"/>
                    </a:cubicBezTo>
                    <a:cubicBezTo>
                      <a:pt x="50781" y="43914"/>
                      <a:pt x="52652" y="44711"/>
                      <a:pt x="53995" y="46156"/>
                    </a:cubicBezTo>
                    <a:cubicBezTo>
                      <a:pt x="55328" y="44713"/>
                      <a:pt x="57194" y="43911"/>
                      <a:pt x="59124" y="43911"/>
                    </a:cubicBezTo>
                    <a:close/>
                    <a:moveTo>
                      <a:pt x="25317" y="43968"/>
                    </a:moveTo>
                    <a:cubicBezTo>
                      <a:pt x="27250" y="43968"/>
                      <a:pt x="29122" y="44764"/>
                      <a:pt x="30465" y="46210"/>
                    </a:cubicBezTo>
                    <a:lnTo>
                      <a:pt x="30465" y="46210"/>
                    </a:lnTo>
                    <a:cubicBezTo>
                      <a:pt x="30462" y="46210"/>
                      <a:pt x="30459" y="46210"/>
                      <a:pt x="30456" y="46210"/>
                    </a:cubicBezTo>
                    <a:cubicBezTo>
                      <a:pt x="30446" y="46210"/>
                      <a:pt x="30436" y="46210"/>
                      <a:pt x="30426" y="46210"/>
                    </a:cubicBezTo>
                    <a:cubicBezTo>
                      <a:pt x="28546" y="46210"/>
                      <a:pt x="26775" y="47041"/>
                      <a:pt x="25519" y="48351"/>
                    </a:cubicBezTo>
                    <a:cubicBezTo>
                      <a:pt x="25608" y="46765"/>
                      <a:pt x="25026" y="45269"/>
                      <a:pt x="24031" y="44086"/>
                    </a:cubicBezTo>
                    <a:cubicBezTo>
                      <a:pt x="24460" y="44007"/>
                      <a:pt x="24890" y="43968"/>
                      <a:pt x="25317" y="43968"/>
                    </a:cubicBezTo>
                    <a:close/>
                    <a:moveTo>
                      <a:pt x="106094" y="43751"/>
                    </a:moveTo>
                    <a:cubicBezTo>
                      <a:pt x="106570" y="43751"/>
                      <a:pt x="107049" y="43799"/>
                      <a:pt x="107525" y="43898"/>
                    </a:cubicBezTo>
                    <a:cubicBezTo>
                      <a:pt x="106512" y="45161"/>
                      <a:pt x="105939" y="46747"/>
                      <a:pt x="106127" y="48423"/>
                    </a:cubicBezTo>
                    <a:lnTo>
                      <a:pt x="106118" y="48414"/>
                    </a:lnTo>
                    <a:cubicBezTo>
                      <a:pt x="104866" y="46958"/>
                      <a:pt x="102990" y="46012"/>
                      <a:pt x="100995" y="46012"/>
                    </a:cubicBezTo>
                    <a:cubicBezTo>
                      <a:pt x="100976" y="46012"/>
                      <a:pt x="100958" y="46013"/>
                      <a:pt x="100939" y="46013"/>
                    </a:cubicBezTo>
                    <a:cubicBezTo>
                      <a:pt x="100919" y="46012"/>
                      <a:pt x="100899" y="46012"/>
                      <a:pt x="100879" y="46012"/>
                    </a:cubicBezTo>
                    <a:cubicBezTo>
                      <a:pt x="99020" y="46012"/>
                      <a:pt x="97252" y="46842"/>
                      <a:pt x="96011" y="48154"/>
                    </a:cubicBezTo>
                    <a:cubicBezTo>
                      <a:pt x="96091" y="46559"/>
                      <a:pt x="95509" y="45054"/>
                      <a:pt x="94514" y="43880"/>
                    </a:cubicBezTo>
                    <a:cubicBezTo>
                      <a:pt x="94946" y="43798"/>
                      <a:pt x="95380" y="43758"/>
                      <a:pt x="95811" y="43758"/>
                    </a:cubicBezTo>
                    <a:cubicBezTo>
                      <a:pt x="97740" y="43758"/>
                      <a:pt x="99607" y="44561"/>
                      <a:pt x="100948" y="46004"/>
                    </a:cubicBezTo>
                    <a:cubicBezTo>
                      <a:pt x="102286" y="44551"/>
                      <a:pt x="104160" y="43751"/>
                      <a:pt x="106094" y="43751"/>
                    </a:cubicBezTo>
                    <a:close/>
                    <a:moveTo>
                      <a:pt x="70812" y="39306"/>
                    </a:moveTo>
                    <a:cubicBezTo>
                      <a:pt x="71289" y="39306"/>
                      <a:pt x="71770" y="39355"/>
                      <a:pt x="72248" y="39454"/>
                    </a:cubicBezTo>
                    <a:cubicBezTo>
                      <a:pt x="71271" y="40699"/>
                      <a:pt x="70742" y="42276"/>
                      <a:pt x="70939" y="43925"/>
                    </a:cubicBezTo>
                    <a:cubicBezTo>
                      <a:pt x="71449" y="43811"/>
                      <a:pt x="71962" y="43756"/>
                      <a:pt x="72472" y="43756"/>
                    </a:cubicBezTo>
                    <a:cubicBezTo>
                      <a:pt x="74409" y="43756"/>
                      <a:pt x="76285" y="44558"/>
                      <a:pt x="77633" y="46013"/>
                    </a:cubicBezTo>
                    <a:lnTo>
                      <a:pt x="77633" y="46013"/>
                    </a:lnTo>
                    <a:cubicBezTo>
                      <a:pt x="77630" y="46013"/>
                      <a:pt x="77627" y="46013"/>
                      <a:pt x="77624" y="46013"/>
                    </a:cubicBezTo>
                    <a:cubicBezTo>
                      <a:pt x="77606" y="46013"/>
                      <a:pt x="77588" y="46012"/>
                      <a:pt x="77570" y="46012"/>
                    </a:cubicBezTo>
                    <a:cubicBezTo>
                      <a:pt x="75529" y="46012"/>
                      <a:pt x="73598" y="47021"/>
                      <a:pt x="72346" y="48540"/>
                    </a:cubicBezTo>
                    <a:cubicBezTo>
                      <a:pt x="72703" y="44850"/>
                      <a:pt x="69416" y="41568"/>
                      <a:pt x="65713" y="41568"/>
                    </a:cubicBezTo>
                    <a:cubicBezTo>
                      <a:pt x="65693" y="41568"/>
                      <a:pt x="65673" y="41568"/>
                      <a:pt x="65653" y="41568"/>
                    </a:cubicBezTo>
                    <a:lnTo>
                      <a:pt x="65653" y="41559"/>
                    </a:lnTo>
                    <a:cubicBezTo>
                      <a:pt x="66997" y="40107"/>
                      <a:pt x="68873" y="39306"/>
                      <a:pt x="70812" y="39306"/>
                    </a:cubicBezTo>
                    <a:close/>
                    <a:moveTo>
                      <a:pt x="35618" y="43957"/>
                    </a:moveTo>
                    <a:cubicBezTo>
                      <a:pt x="36091" y="43957"/>
                      <a:pt x="36568" y="44006"/>
                      <a:pt x="37042" y="44104"/>
                    </a:cubicBezTo>
                    <a:cubicBezTo>
                      <a:pt x="36020" y="45350"/>
                      <a:pt x="35456" y="46945"/>
                      <a:pt x="35635" y="48620"/>
                    </a:cubicBezTo>
                    <a:cubicBezTo>
                      <a:pt x="34383" y="47164"/>
                      <a:pt x="32507" y="46210"/>
                      <a:pt x="30511" y="46210"/>
                    </a:cubicBezTo>
                    <a:cubicBezTo>
                      <a:pt x="30496" y="46210"/>
                      <a:pt x="30480" y="46210"/>
                      <a:pt x="30465" y="46210"/>
                    </a:cubicBezTo>
                    <a:lnTo>
                      <a:pt x="30465" y="46210"/>
                    </a:lnTo>
                    <a:cubicBezTo>
                      <a:pt x="31804" y="44762"/>
                      <a:pt x="33682" y="43957"/>
                      <a:pt x="35618" y="43957"/>
                    </a:cubicBezTo>
                    <a:close/>
                    <a:moveTo>
                      <a:pt x="112822" y="41864"/>
                    </a:moveTo>
                    <a:cubicBezTo>
                      <a:pt x="115997" y="41864"/>
                      <a:pt x="119174" y="43943"/>
                      <a:pt x="119218" y="48100"/>
                    </a:cubicBezTo>
                    <a:cubicBezTo>
                      <a:pt x="118743" y="47999"/>
                      <a:pt x="118265" y="47949"/>
                      <a:pt x="117790" y="47949"/>
                    </a:cubicBezTo>
                    <a:cubicBezTo>
                      <a:pt x="115926" y="47949"/>
                      <a:pt x="114120" y="48715"/>
                      <a:pt x="112821" y="50108"/>
                    </a:cubicBezTo>
                    <a:cubicBezTo>
                      <a:pt x="111548" y="48728"/>
                      <a:pt x="109756" y="47948"/>
                      <a:pt x="107874" y="47948"/>
                    </a:cubicBezTo>
                    <a:cubicBezTo>
                      <a:pt x="107391" y="47948"/>
                      <a:pt x="106907" y="48002"/>
                      <a:pt x="106432" y="48100"/>
                    </a:cubicBezTo>
                    <a:cubicBezTo>
                      <a:pt x="106472" y="43943"/>
                      <a:pt x="109646" y="41864"/>
                      <a:pt x="112822" y="41864"/>
                    </a:cubicBezTo>
                    <a:close/>
                    <a:moveTo>
                      <a:pt x="136132" y="41864"/>
                    </a:moveTo>
                    <a:cubicBezTo>
                      <a:pt x="139308" y="41864"/>
                      <a:pt x="142484" y="43943"/>
                      <a:pt x="142525" y="48100"/>
                    </a:cubicBezTo>
                    <a:cubicBezTo>
                      <a:pt x="142051" y="47999"/>
                      <a:pt x="141574" y="47949"/>
                      <a:pt x="141100" y="47949"/>
                    </a:cubicBezTo>
                    <a:cubicBezTo>
                      <a:pt x="139242" y="47949"/>
                      <a:pt x="137437" y="48715"/>
                      <a:pt x="136145" y="50108"/>
                    </a:cubicBezTo>
                    <a:cubicBezTo>
                      <a:pt x="134863" y="48728"/>
                      <a:pt x="133071" y="47948"/>
                      <a:pt x="131190" y="47948"/>
                    </a:cubicBezTo>
                    <a:cubicBezTo>
                      <a:pt x="130706" y="47948"/>
                      <a:pt x="130222" y="48002"/>
                      <a:pt x="129747" y="48100"/>
                    </a:cubicBezTo>
                    <a:cubicBezTo>
                      <a:pt x="129783" y="43943"/>
                      <a:pt x="132957" y="41864"/>
                      <a:pt x="136132" y="41864"/>
                    </a:cubicBezTo>
                    <a:close/>
                    <a:moveTo>
                      <a:pt x="89293" y="41912"/>
                    </a:moveTo>
                    <a:cubicBezTo>
                      <a:pt x="92468" y="41912"/>
                      <a:pt x="95642" y="43988"/>
                      <a:pt x="95679" y="48143"/>
                    </a:cubicBezTo>
                    <a:lnTo>
                      <a:pt x="95679" y="48143"/>
                    </a:lnTo>
                    <a:cubicBezTo>
                      <a:pt x="95207" y="48043"/>
                      <a:pt x="94732" y="47994"/>
                      <a:pt x="94260" y="47994"/>
                    </a:cubicBezTo>
                    <a:cubicBezTo>
                      <a:pt x="92399" y="47994"/>
                      <a:pt x="90599" y="48760"/>
                      <a:pt x="89299" y="50152"/>
                    </a:cubicBezTo>
                    <a:cubicBezTo>
                      <a:pt x="88018" y="48773"/>
                      <a:pt x="86226" y="47993"/>
                      <a:pt x="84344" y="47993"/>
                    </a:cubicBezTo>
                    <a:cubicBezTo>
                      <a:pt x="83860" y="47993"/>
                      <a:pt x="83376" y="48047"/>
                      <a:pt x="82902" y="48145"/>
                    </a:cubicBezTo>
                    <a:cubicBezTo>
                      <a:pt x="82937" y="43991"/>
                      <a:pt x="86116" y="41912"/>
                      <a:pt x="89293" y="41912"/>
                    </a:cubicBezTo>
                    <a:close/>
                    <a:moveTo>
                      <a:pt x="42335" y="42067"/>
                    </a:moveTo>
                    <a:cubicBezTo>
                      <a:pt x="45509" y="42067"/>
                      <a:pt x="48681" y="44143"/>
                      <a:pt x="48726" y="48298"/>
                    </a:cubicBezTo>
                    <a:lnTo>
                      <a:pt x="48726" y="48298"/>
                    </a:lnTo>
                    <a:cubicBezTo>
                      <a:pt x="48251" y="48196"/>
                      <a:pt x="47772" y="48146"/>
                      <a:pt x="47298" y="48146"/>
                    </a:cubicBezTo>
                    <a:cubicBezTo>
                      <a:pt x="45434" y="48146"/>
                      <a:pt x="43630" y="48912"/>
                      <a:pt x="42337" y="50305"/>
                    </a:cubicBezTo>
                    <a:cubicBezTo>
                      <a:pt x="41056" y="48925"/>
                      <a:pt x="39264" y="48145"/>
                      <a:pt x="37382" y="48145"/>
                    </a:cubicBezTo>
                    <a:cubicBezTo>
                      <a:pt x="36898" y="48145"/>
                      <a:pt x="36415" y="48199"/>
                      <a:pt x="35940" y="48307"/>
                    </a:cubicBezTo>
                    <a:cubicBezTo>
                      <a:pt x="35980" y="44148"/>
                      <a:pt x="39158" y="42067"/>
                      <a:pt x="42335" y="42067"/>
                    </a:cubicBezTo>
                    <a:close/>
                    <a:moveTo>
                      <a:pt x="65651" y="42067"/>
                    </a:moveTo>
                    <a:cubicBezTo>
                      <a:pt x="68826" y="42067"/>
                      <a:pt x="72001" y="44146"/>
                      <a:pt x="72041" y="48307"/>
                    </a:cubicBezTo>
                    <a:cubicBezTo>
                      <a:pt x="71563" y="48202"/>
                      <a:pt x="71080" y="48150"/>
                      <a:pt x="70601" y="48150"/>
                    </a:cubicBezTo>
                    <a:cubicBezTo>
                      <a:pt x="68748" y="48150"/>
                      <a:pt x="66948" y="48916"/>
                      <a:pt x="65653" y="50305"/>
                    </a:cubicBezTo>
                    <a:cubicBezTo>
                      <a:pt x="64371" y="48934"/>
                      <a:pt x="62579" y="48145"/>
                      <a:pt x="60697" y="48145"/>
                    </a:cubicBezTo>
                    <a:cubicBezTo>
                      <a:pt x="60214" y="48145"/>
                      <a:pt x="59730" y="48199"/>
                      <a:pt x="59255" y="48307"/>
                    </a:cubicBezTo>
                    <a:cubicBezTo>
                      <a:pt x="59295" y="44148"/>
                      <a:pt x="62473" y="42067"/>
                      <a:pt x="65651" y="42067"/>
                    </a:cubicBezTo>
                    <a:close/>
                    <a:moveTo>
                      <a:pt x="18806" y="42117"/>
                    </a:moveTo>
                    <a:cubicBezTo>
                      <a:pt x="21981" y="42117"/>
                      <a:pt x="25156" y="44198"/>
                      <a:pt x="25196" y="48360"/>
                    </a:cubicBezTo>
                    <a:cubicBezTo>
                      <a:pt x="24717" y="48255"/>
                      <a:pt x="24234" y="48204"/>
                      <a:pt x="23755" y="48204"/>
                    </a:cubicBezTo>
                    <a:cubicBezTo>
                      <a:pt x="21902" y="48204"/>
                      <a:pt x="20103" y="48970"/>
                      <a:pt x="18807" y="50359"/>
                    </a:cubicBezTo>
                    <a:cubicBezTo>
                      <a:pt x="17526" y="48988"/>
                      <a:pt x="15734" y="48199"/>
                      <a:pt x="13852" y="48199"/>
                    </a:cubicBezTo>
                    <a:cubicBezTo>
                      <a:pt x="13368" y="48199"/>
                      <a:pt x="12884" y="48253"/>
                      <a:pt x="12409" y="48360"/>
                    </a:cubicBezTo>
                    <a:cubicBezTo>
                      <a:pt x="12454" y="44198"/>
                      <a:pt x="15631" y="42117"/>
                      <a:pt x="18806" y="42117"/>
                    </a:cubicBezTo>
                    <a:close/>
                    <a:moveTo>
                      <a:pt x="117967" y="48323"/>
                    </a:moveTo>
                    <a:cubicBezTo>
                      <a:pt x="118392" y="48323"/>
                      <a:pt x="118820" y="48362"/>
                      <a:pt x="119245" y="48441"/>
                    </a:cubicBezTo>
                    <a:cubicBezTo>
                      <a:pt x="118253" y="49621"/>
                      <a:pt x="117671" y="51114"/>
                      <a:pt x="117757" y="52706"/>
                    </a:cubicBezTo>
                    <a:lnTo>
                      <a:pt x="117757" y="52706"/>
                    </a:lnTo>
                    <a:cubicBezTo>
                      <a:pt x="116507" y="51403"/>
                      <a:pt x="114740" y="50573"/>
                      <a:pt x="112880" y="50573"/>
                    </a:cubicBezTo>
                    <a:cubicBezTo>
                      <a:pt x="112860" y="50573"/>
                      <a:pt x="112840" y="50573"/>
                      <a:pt x="112821" y="50574"/>
                    </a:cubicBezTo>
                    <a:cubicBezTo>
                      <a:pt x="114158" y="49126"/>
                      <a:pt x="116031" y="48323"/>
                      <a:pt x="117967" y="48323"/>
                    </a:cubicBezTo>
                    <a:close/>
                    <a:moveTo>
                      <a:pt x="130990" y="48323"/>
                    </a:moveTo>
                    <a:cubicBezTo>
                      <a:pt x="132925" y="48323"/>
                      <a:pt x="134799" y="49126"/>
                      <a:pt x="136136" y="50574"/>
                    </a:cubicBezTo>
                    <a:cubicBezTo>
                      <a:pt x="136116" y="50573"/>
                      <a:pt x="136096" y="50573"/>
                      <a:pt x="136077" y="50573"/>
                    </a:cubicBezTo>
                    <a:cubicBezTo>
                      <a:pt x="134208" y="50573"/>
                      <a:pt x="132440" y="51412"/>
                      <a:pt x="131199" y="52715"/>
                    </a:cubicBezTo>
                    <a:cubicBezTo>
                      <a:pt x="131279" y="51120"/>
                      <a:pt x="130697" y="49624"/>
                      <a:pt x="129711" y="48441"/>
                    </a:cubicBezTo>
                    <a:cubicBezTo>
                      <a:pt x="130137" y="48362"/>
                      <a:pt x="130565" y="48323"/>
                      <a:pt x="130990" y="48323"/>
                    </a:cubicBezTo>
                    <a:close/>
                    <a:moveTo>
                      <a:pt x="94437" y="48359"/>
                    </a:moveTo>
                    <a:cubicBezTo>
                      <a:pt x="94862" y="48359"/>
                      <a:pt x="95289" y="48398"/>
                      <a:pt x="95715" y="48477"/>
                    </a:cubicBezTo>
                    <a:cubicBezTo>
                      <a:pt x="94722" y="49666"/>
                      <a:pt x="94140" y="51168"/>
                      <a:pt x="94227" y="52750"/>
                    </a:cubicBezTo>
                    <a:lnTo>
                      <a:pt x="94227" y="52750"/>
                    </a:lnTo>
                    <a:cubicBezTo>
                      <a:pt x="92986" y="51447"/>
                      <a:pt x="91219" y="50618"/>
                      <a:pt x="89350" y="50618"/>
                    </a:cubicBezTo>
                    <a:cubicBezTo>
                      <a:pt x="89330" y="50618"/>
                      <a:pt x="89310" y="50618"/>
                      <a:pt x="89290" y="50618"/>
                    </a:cubicBezTo>
                    <a:cubicBezTo>
                      <a:pt x="89270" y="50618"/>
                      <a:pt x="89250" y="50618"/>
                      <a:pt x="89231" y="50618"/>
                    </a:cubicBezTo>
                    <a:cubicBezTo>
                      <a:pt x="87362" y="50618"/>
                      <a:pt x="85603" y="51448"/>
                      <a:pt x="84353" y="52751"/>
                    </a:cubicBezTo>
                    <a:cubicBezTo>
                      <a:pt x="84443" y="51165"/>
                      <a:pt x="83860" y="49660"/>
                      <a:pt x="82866" y="48477"/>
                    </a:cubicBezTo>
                    <a:cubicBezTo>
                      <a:pt x="83291" y="48398"/>
                      <a:pt x="83719" y="48359"/>
                      <a:pt x="84144" y="48359"/>
                    </a:cubicBezTo>
                    <a:cubicBezTo>
                      <a:pt x="86080" y="48359"/>
                      <a:pt x="87955" y="49162"/>
                      <a:pt x="89299" y="50609"/>
                    </a:cubicBezTo>
                    <a:cubicBezTo>
                      <a:pt x="90637" y="49162"/>
                      <a:pt x="92504" y="48359"/>
                      <a:pt x="94437" y="48359"/>
                    </a:cubicBezTo>
                    <a:close/>
                    <a:moveTo>
                      <a:pt x="47485" y="48520"/>
                    </a:moveTo>
                    <a:cubicBezTo>
                      <a:pt x="47909" y="48520"/>
                      <a:pt x="48337" y="48559"/>
                      <a:pt x="48762" y="48638"/>
                    </a:cubicBezTo>
                    <a:cubicBezTo>
                      <a:pt x="47767" y="49821"/>
                      <a:pt x="47185" y="51326"/>
                      <a:pt x="47275" y="52912"/>
                    </a:cubicBezTo>
                    <a:cubicBezTo>
                      <a:pt x="46025" y="51609"/>
                      <a:pt x="44257" y="50779"/>
                      <a:pt x="42397" y="50779"/>
                    </a:cubicBezTo>
                    <a:cubicBezTo>
                      <a:pt x="42377" y="50779"/>
                      <a:pt x="42357" y="50779"/>
                      <a:pt x="42337" y="50780"/>
                    </a:cubicBezTo>
                    <a:cubicBezTo>
                      <a:pt x="43675" y="49325"/>
                      <a:pt x="45549" y="48520"/>
                      <a:pt x="47485" y="48520"/>
                    </a:cubicBezTo>
                    <a:close/>
                    <a:moveTo>
                      <a:pt x="60501" y="48529"/>
                    </a:moveTo>
                    <a:cubicBezTo>
                      <a:pt x="62439" y="48529"/>
                      <a:pt x="64308" y="49332"/>
                      <a:pt x="65653" y="50780"/>
                    </a:cubicBezTo>
                    <a:cubicBezTo>
                      <a:pt x="65633" y="50779"/>
                      <a:pt x="65613" y="50779"/>
                      <a:pt x="65593" y="50779"/>
                    </a:cubicBezTo>
                    <a:cubicBezTo>
                      <a:pt x="63725" y="50779"/>
                      <a:pt x="61957" y="51618"/>
                      <a:pt x="60715" y="52921"/>
                    </a:cubicBezTo>
                    <a:cubicBezTo>
                      <a:pt x="60796" y="51326"/>
                      <a:pt x="60214" y="49830"/>
                      <a:pt x="59219" y="48647"/>
                    </a:cubicBezTo>
                    <a:cubicBezTo>
                      <a:pt x="59646" y="48568"/>
                      <a:pt x="60075" y="48529"/>
                      <a:pt x="60501" y="48529"/>
                    </a:cubicBezTo>
                    <a:close/>
                    <a:moveTo>
                      <a:pt x="107662" y="48316"/>
                    </a:moveTo>
                    <a:cubicBezTo>
                      <a:pt x="109596" y="48316"/>
                      <a:pt x="111472" y="49118"/>
                      <a:pt x="112821" y="50574"/>
                    </a:cubicBezTo>
                    <a:cubicBezTo>
                      <a:pt x="112802" y="50573"/>
                      <a:pt x="112783" y="50573"/>
                      <a:pt x="112765" y="50573"/>
                    </a:cubicBezTo>
                    <a:cubicBezTo>
                      <a:pt x="110778" y="50573"/>
                      <a:pt x="108902" y="51519"/>
                      <a:pt x="107650" y="52966"/>
                    </a:cubicBezTo>
                    <a:lnTo>
                      <a:pt x="107650" y="52966"/>
                    </a:lnTo>
                    <a:cubicBezTo>
                      <a:pt x="107803" y="51290"/>
                      <a:pt x="107211" y="49713"/>
                      <a:pt x="106172" y="48477"/>
                    </a:cubicBezTo>
                    <a:cubicBezTo>
                      <a:pt x="106667" y="48369"/>
                      <a:pt x="107167" y="48316"/>
                      <a:pt x="107662" y="48316"/>
                    </a:cubicBezTo>
                    <a:close/>
                    <a:moveTo>
                      <a:pt x="13659" y="48573"/>
                    </a:moveTo>
                    <a:cubicBezTo>
                      <a:pt x="15592" y="48573"/>
                      <a:pt x="17464" y="49371"/>
                      <a:pt x="18807" y="50824"/>
                    </a:cubicBezTo>
                    <a:cubicBezTo>
                      <a:pt x="18787" y="50824"/>
                      <a:pt x="18768" y="50824"/>
                      <a:pt x="18748" y="50824"/>
                    </a:cubicBezTo>
                    <a:cubicBezTo>
                      <a:pt x="16879" y="50824"/>
                      <a:pt x="15111" y="51663"/>
                      <a:pt x="13870" y="52966"/>
                    </a:cubicBezTo>
                    <a:cubicBezTo>
                      <a:pt x="13951" y="51371"/>
                      <a:pt x="13368" y="49875"/>
                      <a:pt x="12374" y="48692"/>
                    </a:cubicBezTo>
                    <a:cubicBezTo>
                      <a:pt x="12802" y="48612"/>
                      <a:pt x="13232" y="48573"/>
                      <a:pt x="13659" y="48573"/>
                    </a:cubicBezTo>
                    <a:close/>
                    <a:moveTo>
                      <a:pt x="23953" y="48574"/>
                    </a:moveTo>
                    <a:cubicBezTo>
                      <a:pt x="24378" y="48574"/>
                      <a:pt x="24806" y="48613"/>
                      <a:pt x="25232" y="48692"/>
                    </a:cubicBezTo>
                    <a:cubicBezTo>
                      <a:pt x="24237" y="49875"/>
                      <a:pt x="23655" y="51371"/>
                      <a:pt x="23744" y="52966"/>
                    </a:cubicBezTo>
                    <a:cubicBezTo>
                      <a:pt x="22494" y="51663"/>
                      <a:pt x="20726" y="50824"/>
                      <a:pt x="18866" y="50824"/>
                    </a:cubicBezTo>
                    <a:cubicBezTo>
                      <a:pt x="18846" y="50824"/>
                      <a:pt x="18827" y="50824"/>
                      <a:pt x="18807" y="50824"/>
                    </a:cubicBezTo>
                    <a:cubicBezTo>
                      <a:pt x="20144" y="49377"/>
                      <a:pt x="22018" y="48574"/>
                      <a:pt x="23953" y="48574"/>
                    </a:cubicBezTo>
                    <a:close/>
                    <a:moveTo>
                      <a:pt x="37179" y="48522"/>
                    </a:moveTo>
                    <a:cubicBezTo>
                      <a:pt x="39113" y="48522"/>
                      <a:pt x="40989" y="49325"/>
                      <a:pt x="42337" y="50780"/>
                    </a:cubicBezTo>
                    <a:cubicBezTo>
                      <a:pt x="42319" y="50779"/>
                      <a:pt x="42300" y="50779"/>
                      <a:pt x="42282" y="50779"/>
                    </a:cubicBezTo>
                    <a:cubicBezTo>
                      <a:pt x="40295" y="50779"/>
                      <a:pt x="38419" y="51725"/>
                      <a:pt x="37167" y="53172"/>
                    </a:cubicBezTo>
                    <a:cubicBezTo>
                      <a:pt x="37320" y="51496"/>
                      <a:pt x="36728" y="49910"/>
                      <a:pt x="35689" y="48683"/>
                    </a:cubicBezTo>
                    <a:cubicBezTo>
                      <a:pt x="36184" y="48575"/>
                      <a:pt x="36683" y="48522"/>
                      <a:pt x="37179" y="48522"/>
                    </a:cubicBezTo>
                    <a:close/>
                    <a:moveTo>
                      <a:pt x="124475" y="46470"/>
                    </a:moveTo>
                    <a:cubicBezTo>
                      <a:pt x="127650" y="46470"/>
                      <a:pt x="130827" y="48548"/>
                      <a:pt x="130867" y="52706"/>
                    </a:cubicBezTo>
                    <a:cubicBezTo>
                      <a:pt x="130388" y="52601"/>
                      <a:pt x="129906" y="52550"/>
                      <a:pt x="129426" y="52550"/>
                    </a:cubicBezTo>
                    <a:cubicBezTo>
                      <a:pt x="127574" y="52550"/>
                      <a:pt x="125776" y="53316"/>
                      <a:pt x="124487" y="54704"/>
                    </a:cubicBezTo>
                    <a:cubicBezTo>
                      <a:pt x="123206" y="53333"/>
                      <a:pt x="121414" y="52545"/>
                      <a:pt x="119532" y="52545"/>
                    </a:cubicBezTo>
                    <a:cubicBezTo>
                      <a:pt x="119048" y="52545"/>
                      <a:pt x="118564" y="52599"/>
                      <a:pt x="118089" y="52706"/>
                    </a:cubicBezTo>
                    <a:cubicBezTo>
                      <a:pt x="118125" y="48548"/>
                      <a:pt x="121299" y="46470"/>
                      <a:pt x="124475" y="46470"/>
                    </a:cubicBezTo>
                    <a:close/>
                    <a:moveTo>
                      <a:pt x="77635" y="46519"/>
                    </a:moveTo>
                    <a:cubicBezTo>
                      <a:pt x="80808" y="46519"/>
                      <a:pt x="83981" y="48596"/>
                      <a:pt x="84022" y="52751"/>
                    </a:cubicBezTo>
                    <a:lnTo>
                      <a:pt x="84031" y="52760"/>
                    </a:lnTo>
                    <a:cubicBezTo>
                      <a:pt x="83550" y="52655"/>
                      <a:pt x="83066" y="52604"/>
                      <a:pt x="82586" y="52604"/>
                    </a:cubicBezTo>
                    <a:cubicBezTo>
                      <a:pt x="80731" y="52604"/>
                      <a:pt x="78937" y="53370"/>
                      <a:pt x="77642" y="54758"/>
                    </a:cubicBezTo>
                    <a:cubicBezTo>
                      <a:pt x="76360" y="53378"/>
                      <a:pt x="74568" y="52599"/>
                      <a:pt x="72696" y="52599"/>
                    </a:cubicBezTo>
                    <a:cubicBezTo>
                      <a:pt x="72203" y="52599"/>
                      <a:pt x="71719" y="52652"/>
                      <a:pt x="71244" y="52760"/>
                    </a:cubicBezTo>
                    <a:cubicBezTo>
                      <a:pt x="71280" y="48600"/>
                      <a:pt x="74457" y="46519"/>
                      <a:pt x="77635" y="46519"/>
                    </a:cubicBezTo>
                    <a:close/>
                    <a:moveTo>
                      <a:pt x="100946" y="46509"/>
                    </a:moveTo>
                    <a:cubicBezTo>
                      <a:pt x="104122" y="46509"/>
                      <a:pt x="107296" y="48585"/>
                      <a:pt x="107337" y="52742"/>
                    </a:cubicBezTo>
                    <a:cubicBezTo>
                      <a:pt x="106865" y="52641"/>
                      <a:pt x="106389" y="52591"/>
                      <a:pt x="105917" y="52591"/>
                    </a:cubicBezTo>
                    <a:cubicBezTo>
                      <a:pt x="104050" y="52591"/>
                      <a:pt x="102242" y="53364"/>
                      <a:pt x="100948" y="54758"/>
                    </a:cubicBezTo>
                    <a:lnTo>
                      <a:pt x="100948" y="54749"/>
                    </a:lnTo>
                    <a:cubicBezTo>
                      <a:pt x="99667" y="53369"/>
                      <a:pt x="97875" y="52590"/>
                      <a:pt x="95993" y="52590"/>
                    </a:cubicBezTo>
                    <a:cubicBezTo>
                      <a:pt x="95509" y="52590"/>
                      <a:pt x="95025" y="52643"/>
                      <a:pt x="94550" y="52742"/>
                    </a:cubicBezTo>
                    <a:cubicBezTo>
                      <a:pt x="94591" y="48588"/>
                      <a:pt x="97769" y="46509"/>
                      <a:pt x="100946" y="46509"/>
                    </a:cubicBezTo>
                    <a:close/>
                    <a:moveTo>
                      <a:pt x="53993" y="46670"/>
                    </a:moveTo>
                    <a:cubicBezTo>
                      <a:pt x="57169" y="46670"/>
                      <a:pt x="60344" y="48747"/>
                      <a:pt x="60384" y="52903"/>
                    </a:cubicBezTo>
                    <a:cubicBezTo>
                      <a:pt x="59911" y="52801"/>
                      <a:pt x="59433" y="52752"/>
                      <a:pt x="58960" y="52752"/>
                    </a:cubicBezTo>
                    <a:cubicBezTo>
                      <a:pt x="57101" y="52752"/>
                      <a:pt x="55295" y="53518"/>
                      <a:pt x="53995" y="54910"/>
                    </a:cubicBezTo>
                    <a:cubicBezTo>
                      <a:pt x="52714" y="53531"/>
                      <a:pt x="50922" y="52751"/>
                      <a:pt x="49040" y="52751"/>
                    </a:cubicBezTo>
                    <a:cubicBezTo>
                      <a:pt x="48556" y="52751"/>
                      <a:pt x="48072" y="52805"/>
                      <a:pt x="47597" y="52903"/>
                    </a:cubicBezTo>
                    <a:cubicBezTo>
                      <a:pt x="47638" y="48749"/>
                      <a:pt x="50816" y="46670"/>
                      <a:pt x="53993" y="46670"/>
                    </a:cubicBezTo>
                    <a:close/>
                    <a:moveTo>
                      <a:pt x="7145" y="46712"/>
                    </a:moveTo>
                    <a:cubicBezTo>
                      <a:pt x="10322" y="46712"/>
                      <a:pt x="13498" y="48790"/>
                      <a:pt x="13538" y="52948"/>
                    </a:cubicBezTo>
                    <a:cubicBezTo>
                      <a:pt x="13065" y="52846"/>
                      <a:pt x="12588" y="52796"/>
                      <a:pt x="12114" y="52796"/>
                    </a:cubicBezTo>
                    <a:cubicBezTo>
                      <a:pt x="10255" y="52796"/>
                      <a:pt x="8451" y="53563"/>
                      <a:pt x="7159" y="54955"/>
                    </a:cubicBezTo>
                    <a:cubicBezTo>
                      <a:pt x="5884" y="53583"/>
                      <a:pt x="4097" y="52805"/>
                      <a:pt x="2226" y="52805"/>
                    </a:cubicBezTo>
                    <a:cubicBezTo>
                      <a:pt x="2216" y="52805"/>
                      <a:pt x="2205" y="52805"/>
                      <a:pt x="2194" y="52805"/>
                    </a:cubicBezTo>
                    <a:lnTo>
                      <a:pt x="2194" y="52796"/>
                    </a:lnTo>
                    <a:cubicBezTo>
                      <a:pt x="1711" y="52796"/>
                      <a:pt x="1227" y="52850"/>
                      <a:pt x="752" y="52948"/>
                    </a:cubicBezTo>
                    <a:cubicBezTo>
                      <a:pt x="792" y="48790"/>
                      <a:pt x="3969" y="46712"/>
                      <a:pt x="7145" y="46712"/>
                    </a:cubicBezTo>
                    <a:close/>
                    <a:moveTo>
                      <a:pt x="30465" y="46717"/>
                    </a:moveTo>
                    <a:cubicBezTo>
                      <a:pt x="33637" y="46717"/>
                      <a:pt x="36811" y="48795"/>
                      <a:pt x="36854" y="52953"/>
                    </a:cubicBezTo>
                    <a:lnTo>
                      <a:pt x="36854" y="52953"/>
                    </a:lnTo>
                    <a:cubicBezTo>
                      <a:pt x="36379" y="52851"/>
                      <a:pt x="35901" y="52801"/>
                      <a:pt x="35426" y="52801"/>
                    </a:cubicBezTo>
                    <a:cubicBezTo>
                      <a:pt x="33569" y="52801"/>
                      <a:pt x="31771" y="53567"/>
                      <a:pt x="30483" y="54955"/>
                    </a:cubicBezTo>
                    <a:cubicBezTo>
                      <a:pt x="29201" y="53584"/>
                      <a:pt x="27409" y="52796"/>
                      <a:pt x="25528" y="52796"/>
                    </a:cubicBezTo>
                    <a:cubicBezTo>
                      <a:pt x="25044" y="52796"/>
                      <a:pt x="24560" y="52850"/>
                      <a:pt x="24085" y="52957"/>
                    </a:cubicBezTo>
                    <a:cubicBezTo>
                      <a:pt x="24116" y="48798"/>
                      <a:pt x="27290" y="46717"/>
                      <a:pt x="30465" y="46717"/>
                    </a:cubicBezTo>
                    <a:close/>
                    <a:moveTo>
                      <a:pt x="107865" y="57160"/>
                    </a:moveTo>
                    <a:cubicBezTo>
                      <a:pt x="107867" y="57160"/>
                      <a:pt x="107868" y="57160"/>
                      <a:pt x="107870" y="57160"/>
                    </a:cubicBezTo>
                    <a:lnTo>
                      <a:pt x="107870" y="57160"/>
                    </a:lnTo>
                    <a:cubicBezTo>
                      <a:pt x="107871" y="57160"/>
                      <a:pt x="107873" y="57160"/>
                      <a:pt x="107874" y="57160"/>
                    </a:cubicBezTo>
                    <a:close/>
                    <a:moveTo>
                      <a:pt x="129607" y="52925"/>
                    </a:moveTo>
                    <a:cubicBezTo>
                      <a:pt x="130037" y="52925"/>
                      <a:pt x="130471" y="52965"/>
                      <a:pt x="130903" y="53047"/>
                    </a:cubicBezTo>
                    <a:cubicBezTo>
                      <a:pt x="129908" y="54229"/>
                      <a:pt x="129326" y="55726"/>
                      <a:pt x="129415" y="57321"/>
                    </a:cubicBezTo>
                    <a:cubicBezTo>
                      <a:pt x="128165" y="56009"/>
                      <a:pt x="126406" y="55179"/>
                      <a:pt x="124538" y="55179"/>
                    </a:cubicBezTo>
                    <a:cubicBezTo>
                      <a:pt x="124518" y="55179"/>
                      <a:pt x="124498" y="55179"/>
                      <a:pt x="124478" y="55179"/>
                    </a:cubicBezTo>
                    <a:cubicBezTo>
                      <a:pt x="124458" y="55179"/>
                      <a:pt x="124438" y="55179"/>
                      <a:pt x="124418" y="55179"/>
                    </a:cubicBezTo>
                    <a:cubicBezTo>
                      <a:pt x="122550" y="55179"/>
                      <a:pt x="120782" y="56009"/>
                      <a:pt x="119541" y="57321"/>
                    </a:cubicBezTo>
                    <a:cubicBezTo>
                      <a:pt x="119622" y="55726"/>
                      <a:pt x="119039" y="54220"/>
                      <a:pt x="118045" y="53047"/>
                    </a:cubicBezTo>
                    <a:cubicBezTo>
                      <a:pt x="118478" y="52965"/>
                      <a:pt x="118913" y="52925"/>
                      <a:pt x="119344" y="52925"/>
                    </a:cubicBezTo>
                    <a:cubicBezTo>
                      <a:pt x="121276" y="52925"/>
                      <a:pt x="123138" y="53727"/>
                      <a:pt x="124478" y="55170"/>
                    </a:cubicBezTo>
                    <a:cubicBezTo>
                      <a:pt x="125811" y="53727"/>
                      <a:pt x="127678" y="52925"/>
                      <a:pt x="129607" y="52925"/>
                    </a:cubicBezTo>
                    <a:close/>
                    <a:moveTo>
                      <a:pt x="82780" y="52965"/>
                    </a:moveTo>
                    <a:cubicBezTo>
                      <a:pt x="83204" y="52965"/>
                      <a:pt x="83632" y="53003"/>
                      <a:pt x="84057" y="53082"/>
                    </a:cubicBezTo>
                    <a:cubicBezTo>
                      <a:pt x="83538" y="53701"/>
                      <a:pt x="83135" y="54409"/>
                      <a:pt x="82875" y="55170"/>
                    </a:cubicBezTo>
                    <a:cubicBezTo>
                      <a:pt x="82634" y="55866"/>
                      <a:pt x="82526" y="56607"/>
                      <a:pt x="82569" y="57347"/>
                    </a:cubicBezTo>
                    <a:lnTo>
                      <a:pt x="82569" y="57347"/>
                    </a:lnTo>
                    <a:cubicBezTo>
                      <a:pt x="81328" y="56053"/>
                      <a:pt x="79569" y="55215"/>
                      <a:pt x="77701" y="55215"/>
                    </a:cubicBezTo>
                    <a:cubicBezTo>
                      <a:pt x="77681" y="55215"/>
                      <a:pt x="77661" y="55215"/>
                      <a:pt x="77642" y="55215"/>
                    </a:cubicBezTo>
                    <a:cubicBezTo>
                      <a:pt x="78979" y="53768"/>
                      <a:pt x="80847" y="52965"/>
                      <a:pt x="82780" y="52965"/>
                    </a:cubicBezTo>
                    <a:close/>
                    <a:moveTo>
                      <a:pt x="95802" y="52974"/>
                    </a:moveTo>
                    <a:cubicBezTo>
                      <a:pt x="97735" y="52974"/>
                      <a:pt x="99602" y="53775"/>
                      <a:pt x="100939" y="55215"/>
                    </a:cubicBezTo>
                    <a:cubicBezTo>
                      <a:pt x="100919" y="55215"/>
                      <a:pt x="100900" y="55215"/>
                      <a:pt x="100880" y="55215"/>
                    </a:cubicBezTo>
                    <a:cubicBezTo>
                      <a:pt x="99020" y="55215"/>
                      <a:pt x="97252" y="56053"/>
                      <a:pt x="96011" y="57357"/>
                    </a:cubicBezTo>
                    <a:cubicBezTo>
                      <a:pt x="96047" y="56622"/>
                      <a:pt x="95948" y="55878"/>
                      <a:pt x="95706" y="55179"/>
                    </a:cubicBezTo>
                    <a:lnTo>
                      <a:pt x="95706" y="55170"/>
                    </a:lnTo>
                    <a:cubicBezTo>
                      <a:pt x="95446" y="54409"/>
                      <a:pt x="95043" y="53701"/>
                      <a:pt x="94523" y="53091"/>
                    </a:cubicBezTo>
                    <a:cubicBezTo>
                      <a:pt x="94949" y="53012"/>
                      <a:pt x="95377" y="52974"/>
                      <a:pt x="95802" y="52974"/>
                    </a:cubicBezTo>
                    <a:close/>
                    <a:moveTo>
                      <a:pt x="60697" y="57357"/>
                    </a:moveTo>
                    <a:cubicBezTo>
                      <a:pt x="60700" y="57357"/>
                      <a:pt x="60703" y="57357"/>
                      <a:pt x="60706" y="57357"/>
                    </a:cubicBezTo>
                    <a:lnTo>
                      <a:pt x="60706" y="57357"/>
                    </a:lnTo>
                    <a:cubicBezTo>
                      <a:pt x="60709" y="57357"/>
                      <a:pt x="60712" y="57357"/>
                      <a:pt x="60715" y="57357"/>
                    </a:cubicBezTo>
                    <a:close/>
                    <a:moveTo>
                      <a:pt x="48839" y="53117"/>
                    </a:moveTo>
                    <a:cubicBezTo>
                      <a:pt x="50775" y="53117"/>
                      <a:pt x="52650" y="53921"/>
                      <a:pt x="53995" y="55376"/>
                    </a:cubicBezTo>
                    <a:lnTo>
                      <a:pt x="53995" y="55376"/>
                    </a:lnTo>
                    <a:cubicBezTo>
                      <a:pt x="53992" y="55376"/>
                      <a:pt x="53989" y="55376"/>
                      <a:pt x="53986" y="55376"/>
                    </a:cubicBezTo>
                    <a:cubicBezTo>
                      <a:pt x="53966" y="55376"/>
                      <a:pt x="53946" y="55376"/>
                      <a:pt x="53927" y="55376"/>
                    </a:cubicBezTo>
                    <a:cubicBezTo>
                      <a:pt x="52067" y="55376"/>
                      <a:pt x="50299" y="56206"/>
                      <a:pt x="49049" y="57509"/>
                    </a:cubicBezTo>
                    <a:cubicBezTo>
                      <a:pt x="49138" y="55923"/>
                      <a:pt x="48556" y="54418"/>
                      <a:pt x="47561" y="53235"/>
                    </a:cubicBezTo>
                    <a:cubicBezTo>
                      <a:pt x="47987" y="53156"/>
                      <a:pt x="48414" y="53117"/>
                      <a:pt x="48839" y="53117"/>
                    </a:cubicBezTo>
                    <a:close/>
                    <a:moveTo>
                      <a:pt x="59142" y="53117"/>
                    </a:moveTo>
                    <a:cubicBezTo>
                      <a:pt x="59567" y="53117"/>
                      <a:pt x="59994" y="53156"/>
                      <a:pt x="60420" y="53235"/>
                    </a:cubicBezTo>
                    <a:cubicBezTo>
                      <a:pt x="59425" y="54427"/>
                      <a:pt x="58843" y="55932"/>
                      <a:pt x="58932" y="57518"/>
                    </a:cubicBezTo>
                    <a:lnTo>
                      <a:pt x="58923" y="57509"/>
                    </a:lnTo>
                    <a:cubicBezTo>
                      <a:pt x="57682" y="56206"/>
                      <a:pt x="55914" y="55376"/>
                      <a:pt x="54046" y="55376"/>
                    </a:cubicBezTo>
                    <a:cubicBezTo>
                      <a:pt x="54029" y="55376"/>
                      <a:pt x="54012" y="55376"/>
                      <a:pt x="53995" y="55376"/>
                    </a:cubicBezTo>
                    <a:lnTo>
                      <a:pt x="53995" y="55376"/>
                    </a:lnTo>
                    <a:cubicBezTo>
                      <a:pt x="55333" y="53921"/>
                      <a:pt x="57206" y="53117"/>
                      <a:pt x="59142" y="53117"/>
                    </a:cubicBezTo>
                    <a:close/>
                    <a:moveTo>
                      <a:pt x="25317" y="53179"/>
                    </a:moveTo>
                    <a:cubicBezTo>
                      <a:pt x="27247" y="53179"/>
                      <a:pt x="29113" y="53976"/>
                      <a:pt x="30456" y="55421"/>
                    </a:cubicBezTo>
                    <a:cubicBezTo>
                      <a:pt x="30436" y="55421"/>
                      <a:pt x="30416" y="55421"/>
                      <a:pt x="30397" y="55421"/>
                    </a:cubicBezTo>
                    <a:cubicBezTo>
                      <a:pt x="28528" y="55421"/>
                      <a:pt x="26769" y="56259"/>
                      <a:pt x="25528" y="57554"/>
                    </a:cubicBezTo>
                    <a:cubicBezTo>
                      <a:pt x="25563" y="56819"/>
                      <a:pt x="25456" y="56075"/>
                      <a:pt x="25223" y="55376"/>
                    </a:cubicBezTo>
                    <a:lnTo>
                      <a:pt x="25223" y="55385"/>
                    </a:lnTo>
                    <a:cubicBezTo>
                      <a:pt x="24963" y="54624"/>
                      <a:pt x="24560" y="53916"/>
                      <a:pt x="24031" y="53298"/>
                    </a:cubicBezTo>
                    <a:cubicBezTo>
                      <a:pt x="24460" y="53218"/>
                      <a:pt x="24890" y="53179"/>
                      <a:pt x="25317" y="53179"/>
                    </a:cubicBezTo>
                    <a:close/>
                    <a:moveTo>
                      <a:pt x="12293" y="53188"/>
                    </a:moveTo>
                    <a:cubicBezTo>
                      <a:pt x="12719" y="53188"/>
                      <a:pt x="13147" y="53227"/>
                      <a:pt x="13574" y="53307"/>
                    </a:cubicBezTo>
                    <a:cubicBezTo>
                      <a:pt x="13055" y="53925"/>
                      <a:pt x="12651" y="54624"/>
                      <a:pt x="12391" y="55385"/>
                    </a:cubicBezTo>
                    <a:cubicBezTo>
                      <a:pt x="12150" y="56084"/>
                      <a:pt x="12051" y="56819"/>
                      <a:pt x="12087" y="57554"/>
                    </a:cubicBezTo>
                    <a:lnTo>
                      <a:pt x="12087" y="57572"/>
                    </a:lnTo>
                    <a:cubicBezTo>
                      <a:pt x="10845" y="56268"/>
                      <a:pt x="9086" y="55430"/>
                      <a:pt x="7218" y="55430"/>
                    </a:cubicBezTo>
                    <a:cubicBezTo>
                      <a:pt x="7198" y="55430"/>
                      <a:pt x="7178" y="55430"/>
                      <a:pt x="7159" y="55430"/>
                    </a:cubicBezTo>
                    <a:cubicBezTo>
                      <a:pt x="8501" y="53985"/>
                      <a:pt x="10367" y="53188"/>
                      <a:pt x="12293" y="53188"/>
                    </a:cubicBezTo>
                    <a:close/>
                    <a:moveTo>
                      <a:pt x="106098" y="52962"/>
                    </a:moveTo>
                    <a:cubicBezTo>
                      <a:pt x="106573" y="52962"/>
                      <a:pt x="107051" y="53010"/>
                      <a:pt x="107525" y="53109"/>
                    </a:cubicBezTo>
                    <a:cubicBezTo>
                      <a:pt x="106514" y="54361"/>
                      <a:pt x="105950" y="55943"/>
                      <a:pt x="106117" y="57615"/>
                    </a:cubicBezTo>
                    <a:lnTo>
                      <a:pt x="106117" y="57615"/>
                    </a:lnTo>
                    <a:cubicBezTo>
                      <a:pt x="104869" y="56153"/>
                      <a:pt x="102981" y="55206"/>
                      <a:pt x="100985" y="55206"/>
                    </a:cubicBezTo>
                    <a:cubicBezTo>
                      <a:pt x="100976" y="55206"/>
                      <a:pt x="100966" y="55206"/>
                      <a:pt x="100957" y="55206"/>
                    </a:cubicBezTo>
                    <a:cubicBezTo>
                      <a:pt x="102302" y="53761"/>
                      <a:pt x="104171" y="52962"/>
                      <a:pt x="106098" y="52962"/>
                    </a:cubicBezTo>
                    <a:close/>
                    <a:moveTo>
                      <a:pt x="70812" y="48526"/>
                    </a:moveTo>
                    <a:cubicBezTo>
                      <a:pt x="71289" y="48526"/>
                      <a:pt x="71770" y="48575"/>
                      <a:pt x="72248" y="48674"/>
                    </a:cubicBezTo>
                    <a:cubicBezTo>
                      <a:pt x="71271" y="49928"/>
                      <a:pt x="70742" y="51496"/>
                      <a:pt x="70939" y="53145"/>
                    </a:cubicBezTo>
                    <a:cubicBezTo>
                      <a:pt x="71447" y="53031"/>
                      <a:pt x="71960" y="52976"/>
                      <a:pt x="72468" y="52976"/>
                    </a:cubicBezTo>
                    <a:cubicBezTo>
                      <a:pt x="74401" y="52976"/>
                      <a:pt x="76276" y="53777"/>
                      <a:pt x="77624" y="55224"/>
                    </a:cubicBezTo>
                    <a:cubicBezTo>
                      <a:pt x="77606" y="55224"/>
                      <a:pt x="77587" y="55224"/>
                      <a:pt x="77569" y="55224"/>
                    </a:cubicBezTo>
                    <a:cubicBezTo>
                      <a:pt x="75520" y="55224"/>
                      <a:pt x="73598" y="56223"/>
                      <a:pt x="72355" y="57751"/>
                    </a:cubicBezTo>
                    <a:cubicBezTo>
                      <a:pt x="72694" y="54052"/>
                      <a:pt x="69407" y="50779"/>
                      <a:pt x="65713" y="50779"/>
                    </a:cubicBezTo>
                    <a:cubicBezTo>
                      <a:pt x="65693" y="50779"/>
                      <a:pt x="65673" y="50779"/>
                      <a:pt x="65653" y="50780"/>
                    </a:cubicBezTo>
                    <a:cubicBezTo>
                      <a:pt x="66997" y="49327"/>
                      <a:pt x="68873" y="48526"/>
                      <a:pt x="70812" y="48526"/>
                    </a:cubicBezTo>
                    <a:close/>
                    <a:moveTo>
                      <a:pt x="35611" y="53168"/>
                    </a:moveTo>
                    <a:cubicBezTo>
                      <a:pt x="36086" y="53168"/>
                      <a:pt x="36566" y="53216"/>
                      <a:pt x="37042" y="53315"/>
                    </a:cubicBezTo>
                    <a:cubicBezTo>
                      <a:pt x="36031" y="54567"/>
                      <a:pt x="35458" y="56149"/>
                      <a:pt x="35634" y="57812"/>
                    </a:cubicBezTo>
                    <a:lnTo>
                      <a:pt x="35634" y="57812"/>
                    </a:lnTo>
                    <a:cubicBezTo>
                      <a:pt x="34382" y="56357"/>
                      <a:pt x="32515" y="55412"/>
                      <a:pt x="30530" y="55412"/>
                    </a:cubicBezTo>
                    <a:cubicBezTo>
                      <a:pt x="30511" y="55412"/>
                      <a:pt x="30492" y="55412"/>
                      <a:pt x="30474" y="55412"/>
                    </a:cubicBezTo>
                    <a:cubicBezTo>
                      <a:pt x="31811" y="53967"/>
                      <a:pt x="33679" y="53168"/>
                      <a:pt x="35611" y="53168"/>
                    </a:cubicBezTo>
                    <a:close/>
                    <a:moveTo>
                      <a:pt x="112818" y="51075"/>
                    </a:moveTo>
                    <a:cubicBezTo>
                      <a:pt x="115995" y="51075"/>
                      <a:pt x="119174" y="53154"/>
                      <a:pt x="119218" y="57312"/>
                    </a:cubicBezTo>
                    <a:cubicBezTo>
                      <a:pt x="118743" y="57210"/>
                      <a:pt x="118265" y="57160"/>
                      <a:pt x="117790" y="57160"/>
                    </a:cubicBezTo>
                    <a:cubicBezTo>
                      <a:pt x="115926" y="57160"/>
                      <a:pt x="114120" y="57927"/>
                      <a:pt x="112821" y="59319"/>
                    </a:cubicBezTo>
                    <a:cubicBezTo>
                      <a:pt x="111549" y="57940"/>
                      <a:pt x="109750" y="57161"/>
                      <a:pt x="107870" y="57160"/>
                    </a:cubicBezTo>
                    <a:lnTo>
                      <a:pt x="107870" y="57160"/>
                    </a:lnTo>
                    <a:cubicBezTo>
                      <a:pt x="107388" y="57160"/>
                      <a:pt x="106905" y="57214"/>
                      <a:pt x="106432" y="57312"/>
                    </a:cubicBezTo>
                    <a:cubicBezTo>
                      <a:pt x="106468" y="53154"/>
                      <a:pt x="109642" y="51075"/>
                      <a:pt x="112818" y="51075"/>
                    </a:cubicBezTo>
                    <a:close/>
                    <a:moveTo>
                      <a:pt x="136134" y="51090"/>
                    </a:moveTo>
                    <a:cubicBezTo>
                      <a:pt x="139310" y="51090"/>
                      <a:pt x="142484" y="53169"/>
                      <a:pt x="142525" y="57330"/>
                    </a:cubicBezTo>
                    <a:cubicBezTo>
                      <a:pt x="142043" y="57224"/>
                      <a:pt x="141557" y="57173"/>
                      <a:pt x="141075" y="57173"/>
                    </a:cubicBezTo>
                    <a:cubicBezTo>
                      <a:pt x="139225" y="57173"/>
                      <a:pt x="137430" y="57933"/>
                      <a:pt x="136136" y="59319"/>
                    </a:cubicBezTo>
                    <a:lnTo>
                      <a:pt x="136136" y="59328"/>
                    </a:lnTo>
                    <a:cubicBezTo>
                      <a:pt x="134854" y="57957"/>
                      <a:pt x="133062" y="57168"/>
                      <a:pt x="131181" y="57168"/>
                    </a:cubicBezTo>
                    <a:cubicBezTo>
                      <a:pt x="130697" y="57168"/>
                      <a:pt x="130213" y="57222"/>
                      <a:pt x="129738" y="57330"/>
                    </a:cubicBezTo>
                    <a:cubicBezTo>
                      <a:pt x="129778" y="53171"/>
                      <a:pt x="132957" y="51090"/>
                      <a:pt x="136134" y="51090"/>
                    </a:cubicBezTo>
                    <a:close/>
                    <a:moveTo>
                      <a:pt x="89294" y="51126"/>
                    </a:moveTo>
                    <a:cubicBezTo>
                      <a:pt x="91873" y="51126"/>
                      <a:pt x="94452" y="52497"/>
                      <a:pt x="95348" y="55242"/>
                    </a:cubicBezTo>
                    <a:cubicBezTo>
                      <a:pt x="95572" y="55923"/>
                      <a:pt x="95679" y="56631"/>
                      <a:pt x="95688" y="57348"/>
                    </a:cubicBezTo>
                    <a:cubicBezTo>
                      <a:pt x="95215" y="57246"/>
                      <a:pt x="94738" y="57196"/>
                      <a:pt x="94264" y="57196"/>
                    </a:cubicBezTo>
                    <a:cubicBezTo>
                      <a:pt x="92405" y="57196"/>
                      <a:pt x="90599" y="57962"/>
                      <a:pt x="89299" y="59355"/>
                    </a:cubicBezTo>
                    <a:cubicBezTo>
                      <a:pt x="88027" y="57975"/>
                      <a:pt x="86226" y="57195"/>
                      <a:pt x="84353" y="57195"/>
                    </a:cubicBezTo>
                    <a:cubicBezTo>
                      <a:pt x="83860" y="57195"/>
                      <a:pt x="83376" y="57249"/>
                      <a:pt x="82910" y="57348"/>
                    </a:cubicBezTo>
                    <a:cubicBezTo>
                      <a:pt x="82902" y="56631"/>
                      <a:pt x="83009" y="55923"/>
                      <a:pt x="83224" y="55242"/>
                    </a:cubicBezTo>
                    <a:lnTo>
                      <a:pt x="83233" y="55242"/>
                    </a:lnTo>
                    <a:cubicBezTo>
                      <a:pt x="84129" y="52499"/>
                      <a:pt x="86712" y="51126"/>
                      <a:pt x="89294" y="51126"/>
                    </a:cubicBezTo>
                    <a:close/>
                    <a:moveTo>
                      <a:pt x="42335" y="51276"/>
                    </a:moveTo>
                    <a:cubicBezTo>
                      <a:pt x="45511" y="51276"/>
                      <a:pt x="48686" y="53352"/>
                      <a:pt x="48726" y="57509"/>
                    </a:cubicBezTo>
                    <a:cubicBezTo>
                      <a:pt x="48253" y="57407"/>
                      <a:pt x="47776" y="57357"/>
                      <a:pt x="47302" y="57357"/>
                    </a:cubicBezTo>
                    <a:cubicBezTo>
                      <a:pt x="45443" y="57357"/>
                      <a:pt x="43639" y="58124"/>
                      <a:pt x="42346" y="59516"/>
                    </a:cubicBezTo>
                    <a:cubicBezTo>
                      <a:pt x="41065" y="58136"/>
                      <a:pt x="39264" y="57357"/>
                      <a:pt x="37382" y="57357"/>
                    </a:cubicBezTo>
                    <a:cubicBezTo>
                      <a:pt x="36898" y="57357"/>
                      <a:pt x="36415" y="57410"/>
                      <a:pt x="35940" y="57509"/>
                    </a:cubicBezTo>
                    <a:cubicBezTo>
                      <a:pt x="35980" y="53355"/>
                      <a:pt x="39158" y="51276"/>
                      <a:pt x="42335" y="51276"/>
                    </a:cubicBezTo>
                    <a:close/>
                    <a:moveTo>
                      <a:pt x="65660" y="51276"/>
                    </a:moveTo>
                    <a:cubicBezTo>
                      <a:pt x="68835" y="51276"/>
                      <a:pt x="72010" y="53352"/>
                      <a:pt x="72050" y="57509"/>
                    </a:cubicBezTo>
                    <a:cubicBezTo>
                      <a:pt x="71577" y="57407"/>
                      <a:pt x="71100" y="57357"/>
                      <a:pt x="70626" y="57357"/>
                    </a:cubicBezTo>
                    <a:cubicBezTo>
                      <a:pt x="68767" y="57357"/>
                      <a:pt x="66961" y="58124"/>
                      <a:pt x="65662" y="59516"/>
                    </a:cubicBezTo>
                    <a:cubicBezTo>
                      <a:pt x="64382" y="58138"/>
                      <a:pt x="62585" y="57359"/>
                      <a:pt x="60706" y="57357"/>
                    </a:cubicBezTo>
                    <a:lnTo>
                      <a:pt x="60706" y="57357"/>
                    </a:lnTo>
                    <a:cubicBezTo>
                      <a:pt x="60217" y="57357"/>
                      <a:pt x="59736" y="57411"/>
                      <a:pt x="59264" y="57509"/>
                    </a:cubicBezTo>
                    <a:cubicBezTo>
                      <a:pt x="59304" y="53355"/>
                      <a:pt x="62482" y="51276"/>
                      <a:pt x="65660" y="51276"/>
                    </a:cubicBezTo>
                    <a:close/>
                    <a:moveTo>
                      <a:pt x="18806" y="51334"/>
                    </a:moveTo>
                    <a:cubicBezTo>
                      <a:pt x="21388" y="51334"/>
                      <a:pt x="23969" y="52707"/>
                      <a:pt x="24864" y="55457"/>
                    </a:cubicBezTo>
                    <a:cubicBezTo>
                      <a:pt x="25079" y="56138"/>
                      <a:pt x="25196" y="56846"/>
                      <a:pt x="25205" y="57563"/>
                    </a:cubicBezTo>
                    <a:cubicBezTo>
                      <a:pt x="24724" y="57458"/>
                      <a:pt x="24240" y="57407"/>
                      <a:pt x="23760" y="57407"/>
                    </a:cubicBezTo>
                    <a:cubicBezTo>
                      <a:pt x="21902" y="57407"/>
                      <a:pt x="20103" y="58173"/>
                      <a:pt x="18807" y="59561"/>
                    </a:cubicBezTo>
                    <a:cubicBezTo>
                      <a:pt x="17535" y="58190"/>
                      <a:pt x="15734" y="57401"/>
                      <a:pt x="13861" y="57401"/>
                    </a:cubicBezTo>
                    <a:cubicBezTo>
                      <a:pt x="13377" y="57401"/>
                      <a:pt x="12884" y="57455"/>
                      <a:pt x="12418" y="57563"/>
                    </a:cubicBezTo>
                    <a:cubicBezTo>
                      <a:pt x="12418" y="56837"/>
                      <a:pt x="12526" y="56129"/>
                      <a:pt x="12741" y="55448"/>
                    </a:cubicBezTo>
                    <a:lnTo>
                      <a:pt x="12741" y="55457"/>
                    </a:lnTo>
                    <a:cubicBezTo>
                      <a:pt x="13637" y="52710"/>
                      <a:pt x="16222" y="51334"/>
                      <a:pt x="18806" y="51334"/>
                    </a:cubicBezTo>
                    <a:close/>
                    <a:moveTo>
                      <a:pt x="117967" y="57526"/>
                    </a:moveTo>
                    <a:cubicBezTo>
                      <a:pt x="118391" y="57526"/>
                      <a:pt x="118819" y="57564"/>
                      <a:pt x="119245" y="57643"/>
                    </a:cubicBezTo>
                    <a:cubicBezTo>
                      <a:pt x="118726" y="58253"/>
                      <a:pt x="118322" y="58961"/>
                      <a:pt x="118063" y="59722"/>
                    </a:cubicBezTo>
                    <a:cubicBezTo>
                      <a:pt x="117821" y="60430"/>
                      <a:pt x="117713" y="61165"/>
                      <a:pt x="117758" y="61909"/>
                    </a:cubicBezTo>
                    <a:cubicBezTo>
                      <a:pt x="116510" y="60598"/>
                      <a:pt x="114739" y="59767"/>
                      <a:pt x="112860" y="59767"/>
                    </a:cubicBezTo>
                    <a:cubicBezTo>
                      <a:pt x="112850" y="59767"/>
                      <a:pt x="112840" y="59767"/>
                      <a:pt x="112830" y="59767"/>
                    </a:cubicBezTo>
                    <a:cubicBezTo>
                      <a:pt x="114167" y="58327"/>
                      <a:pt x="116034" y="57526"/>
                      <a:pt x="117967" y="57526"/>
                    </a:cubicBezTo>
                    <a:close/>
                    <a:moveTo>
                      <a:pt x="130990" y="57535"/>
                    </a:moveTo>
                    <a:cubicBezTo>
                      <a:pt x="132923" y="57535"/>
                      <a:pt x="134790" y="58336"/>
                      <a:pt x="136127" y="59776"/>
                    </a:cubicBezTo>
                    <a:cubicBezTo>
                      <a:pt x="136117" y="59776"/>
                      <a:pt x="136107" y="59776"/>
                      <a:pt x="136097" y="59776"/>
                    </a:cubicBezTo>
                    <a:cubicBezTo>
                      <a:pt x="134226" y="59776"/>
                      <a:pt x="132446" y="60607"/>
                      <a:pt x="131199" y="61918"/>
                    </a:cubicBezTo>
                    <a:cubicBezTo>
                      <a:pt x="131234" y="61183"/>
                      <a:pt x="131136" y="60439"/>
                      <a:pt x="130894" y="59731"/>
                    </a:cubicBezTo>
                    <a:cubicBezTo>
                      <a:pt x="130634" y="58970"/>
                      <a:pt x="130231" y="58271"/>
                      <a:pt x="129711" y="57652"/>
                    </a:cubicBezTo>
                    <a:cubicBezTo>
                      <a:pt x="130137" y="57573"/>
                      <a:pt x="130565" y="57535"/>
                      <a:pt x="130990" y="57535"/>
                    </a:cubicBezTo>
                    <a:close/>
                    <a:moveTo>
                      <a:pt x="84143" y="57571"/>
                    </a:moveTo>
                    <a:cubicBezTo>
                      <a:pt x="86075" y="57571"/>
                      <a:pt x="87945" y="58371"/>
                      <a:pt x="89282" y="59821"/>
                    </a:cubicBezTo>
                    <a:lnTo>
                      <a:pt x="89282" y="59821"/>
                    </a:lnTo>
                    <a:cubicBezTo>
                      <a:pt x="89265" y="59821"/>
                      <a:pt x="89248" y="59821"/>
                      <a:pt x="89231" y="59821"/>
                    </a:cubicBezTo>
                    <a:cubicBezTo>
                      <a:pt x="87362" y="59821"/>
                      <a:pt x="85595" y="60659"/>
                      <a:pt x="84353" y="61962"/>
                    </a:cubicBezTo>
                    <a:cubicBezTo>
                      <a:pt x="84434" y="60367"/>
                      <a:pt x="83851" y="58871"/>
                      <a:pt x="82866" y="57688"/>
                    </a:cubicBezTo>
                    <a:cubicBezTo>
                      <a:pt x="83291" y="57609"/>
                      <a:pt x="83719" y="57571"/>
                      <a:pt x="84143" y="57571"/>
                    </a:cubicBezTo>
                    <a:close/>
                    <a:moveTo>
                      <a:pt x="94437" y="57571"/>
                    </a:moveTo>
                    <a:cubicBezTo>
                      <a:pt x="94862" y="57571"/>
                      <a:pt x="95290" y="57609"/>
                      <a:pt x="95715" y="57688"/>
                    </a:cubicBezTo>
                    <a:cubicBezTo>
                      <a:pt x="94720" y="58871"/>
                      <a:pt x="94138" y="60367"/>
                      <a:pt x="94228" y="61962"/>
                    </a:cubicBezTo>
                    <a:cubicBezTo>
                      <a:pt x="92977" y="60659"/>
                      <a:pt x="91218" y="59821"/>
                      <a:pt x="89350" y="59821"/>
                    </a:cubicBezTo>
                    <a:cubicBezTo>
                      <a:pt x="89333" y="59821"/>
                      <a:pt x="89316" y="59821"/>
                      <a:pt x="89299" y="59821"/>
                    </a:cubicBezTo>
                    <a:lnTo>
                      <a:pt x="89299" y="59821"/>
                    </a:lnTo>
                    <a:cubicBezTo>
                      <a:pt x="90636" y="58371"/>
                      <a:pt x="92506" y="57571"/>
                      <a:pt x="94437" y="57571"/>
                    </a:cubicBezTo>
                    <a:close/>
                    <a:moveTo>
                      <a:pt x="47495" y="57735"/>
                    </a:moveTo>
                    <a:cubicBezTo>
                      <a:pt x="47916" y="57735"/>
                      <a:pt x="48340" y="57773"/>
                      <a:pt x="48762" y="57849"/>
                    </a:cubicBezTo>
                    <a:cubicBezTo>
                      <a:pt x="48242" y="58468"/>
                      <a:pt x="47839" y="59176"/>
                      <a:pt x="47579" y="59937"/>
                    </a:cubicBezTo>
                    <a:cubicBezTo>
                      <a:pt x="47337" y="60636"/>
                      <a:pt x="47230" y="61371"/>
                      <a:pt x="47275" y="62115"/>
                    </a:cubicBezTo>
                    <a:lnTo>
                      <a:pt x="47275" y="62124"/>
                    </a:lnTo>
                    <a:cubicBezTo>
                      <a:pt x="46033" y="60820"/>
                      <a:pt x="44265" y="59982"/>
                      <a:pt x="42405" y="59982"/>
                    </a:cubicBezTo>
                    <a:cubicBezTo>
                      <a:pt x="42386" y="59982"/>
                      <a:pt x="42366" y="59982"/>
                      <a:pt x="42346" y="59982"/>
                    </a:cubicBezTo>
                    <a:cubicBezTo>
                      <a:pt x="43686" y="58532"/>
                      <a:pt x="45558" y="57735"/>
                      <a:pt x="47495" y="57735"/>
                    </a:cubicBezTo>
                    <a:close/>
                    <a:moveTo>
                      <a:pt x="60510" y="57740"/>
                    </a:moveTo>
                    <a:cubicBezTo>
                      <a:pt x="62438" y="57740"/>
                      <a:pt x="64308" y="58537"/>
                      <a:pt x="65644" y="59982"/>
                    </a:cubicBezTo>
                    <a:cubicBezTo>
                      <a:pt x="65624" y="59982"/>
                      <a:pt x="65604" y="59982"/>
                      <a:pt x="65585" y="59982"/>
                    </a:cubicBezTo>
                    <a:cubicBezTo>
                      <a:pt x="63725" y="59982"/>
                      <a:pt x="61957" y="60820"/>
                      <a:pt x="60715" y="62124"/>
                    </a:cubicBezTo>
                    <a:cubicBezTo>
                      <a:pt x="60751" y="61380"/>
                      <a:pt x="60653" y="60636"/>
                      <a:pt x="60411" y="59937"/>
                    </a:cubicBezTo>
                    <a:cubicBezTo>
                      <a:pt x="60151" y="59176"/>
                      <a:pt x="59748" y="58468"/>
                      <a:pt x="59228" y="57858"/>
                    </a:cubicBezTo>
                    <a:cubicBezTo>
                      <a:pt x="59655" y="57779"/>
                      <a:pt x="60084" y="57740"/>
                      <a:pt x="60510" y="57740"/>
                    </a:cubicBezTo>
                    <a:close/>
                    <a:moveTo>
                      <a:pt x="23936" y="57764"/>
                    </a:moveTo>
                    <a:cubicBezTo>
                      <a:pt x="24366" y="57764"/>
                      <a:pt x="24800" y="57804"/>
                      <a:pt x="25232" y="57885"/>
                    </a:cubicBezTo>
                    <a:cubicBezTo>
                      <a:pt x="24237" y="59059"/>
                      <a:pt x="23655" y="60565"/>
                      <a:pt x="23744" y="62151"/>
                    </a:cubicBezTo>
                    <a:cubicBezTo>
                      <a:pt x="22494" y="60847"/>
                      <a:pt x="20727" y="60018"/>
                      <a:pt x="18867" y="60018"/>
                    </a:cubicBezTo>
                    <a:cubicBezTo>
                      <a:pt x="18847" y="60018"/>
                      <a:pt x="18827" y="60018"/>
                      <a:pt x="18807" y="60018"/>
                    </a:cubicBezTo>
                    <a:cubicBezTo>
                      <a:pt x="18787" y="60018"/>
                      <a:pt x="18767" y="60018"/>
                      <a:pt x="18747" y="60018"/>
                    </a:cubicBezTo>
                    <a:cubicBezTo>
                      <a:pt x="16879" y="60018"/>
                      <a:pt x="15111" y="60847"/>
                      <a:pt x="13870" y="62151"/>
                    </a:cubicBezTo>
                    <a:cubicBezTo>
                      <a:pt x="13951" y="60573"/>
                      <a:pt x="13368" y="59068"/>
                      <a:pt x="12382" y="57885"/>
                    </a:cubicBezTo>
                    <a:lnTo>
                      <a:pt x="12374" y="57885"/>
                    </a:lnTo>
                    <a:cubicBezTo>
                      <a:pt x="12805" y="57804"/>
                      <a:pt x="13239" y="57764"/>
                      <a:pt x="13670" y="57764"/>
                    </a:cubicBezTo>
                    <a:cubicBezTo>
                      <a:pt x="15599" y="57764"/>
                      <a:pt x="17467" y="58566"/>
                      <a:pt x="18807" y="60009"/>
                    </a:cubicBezTo>
                    <a:cubicBezTo>
                      <a:pt x="20140" y="58566"/>
                      <a:pt x="22007" y="57764"/>
                      <a:pt x="23936" y="57764"/>
                    </a:cubicBezTo>
                    <a:close/>
                    <a:moveTo>
                      <a:pt x="107668" y="57528"/>
                    </a:moveTo>
                    <a:cubicBezTo>
                      <a:pt x="109594" y="57528"/>
                      <a:pt x="111464" y="58327"/>
                      <a:pt x="112812" y="59767"/>
                    </a:cubicBezTo>
                    <a:cubicBezTo>
                      <a:pt x="112793" y="59767"/>
                      <a:pt x="112774" y="59767"/>
                      <a:pt x="112756" y="59767"/>
                    </a:cubicBezTo>
                    <a:cubicBezTo>
                      <a:pt x="110769" y="59767"/>
                      <a:pt x="108902" y="60712"/>
                      <a:pt x="107650" y="62159"/>
                    </a:cubicBezTo>
                    <a:lnTo>
                      <a:pt x="107650" y="62159"/>
                    </a:lnTo>
                    <a:cubicBezTo>
                      <a:pt x="107803" y="60502"/>
                      <a:pt x="107211" y="58925"/>
                      <a:pt x="106181" y="57688"/>
                    </a:cubicBezTo>
                    <a:cubicBezTo>
                      <a:pt x="106675" y="57580"/>
                      <a:pt x="107173" y="57528"/>
                      <a:pt x="107668" y="57528"/>
                    </a:cubicBezTo>
                    <a:close/>
                    <a:moveTo>
                      <a:pt x="37187" y="57724"/>
                    </a:moveTo>
                    <a:cubicBezTo>
                      <a:pt x="39116" y="57724"/>
                      <a:pt x="40983" y="58519"/>
                      <a:pt x="42328" y="59964"/>
                    </a:cubicBezTo>
                    <a:cubicBezTo>
                      <a:pt x="42310" y="59964"/>
                      <a:pt x="42291" y="59964"/>
                      <a:pt x="42273" y="59964"/>
                    </a:cubicBezTo>
                    <a:cubicBezTo>
                      <a:pt x="40286" y="59964"/>
                      <a:pt x="38419" y="60910"/>
                      <a:pt x="37167" y="62366"/>
                    </a:cubicBezTo>
                    <a:cubicBezTo>
                      <a:pt x="37320" y="60699"/>
                      <a:pt x="36728" y="59122"/>
                      <a:pt x="35698" y="57894"/>
                    </a:cubicBezTo>
                    <a:lnTo>
                      <a:pt x="35689" y="57885"/>
                    </a:lnTo>
                    <a:cubicBezTo>
                      <a:pt x="36187" y="57777"/>
                      <a:pt x="36689" y="57724"/>
                      <a:pt x="37187" y="57724"/>
                    </a:cubicBezTo>
                    <a:close/>
                    <a:moveTo>
                      <a:pt x="124486" y="55678"/>
                    </a:moveTo>
                    <a:cubicBezTo>
                      <a:pt x="127068" y="55678"/>
                      <a:pt x="129649" y="57049"/>
                      <a:pt x="130544" y="59794"/>
                    </a:cubicBezTo>
                    <a:cubicBezTo>
                      <a:pt x="130760" y="60475"/>
                      <a:pt x="130876" y="61183"/>
                      <a:pt x="130876" y="61900"/>
                    </a:cubicBezTo>
                    <a:cubicBezTo>
                      <a:pt x="130403" y="61798"/>
                      <a:pt x="129926" y="61748"/>
                      <a:pt x="129452" y="61748"/>
                    </a:cubicBezTo>
                    <a:cubicBezTo>
                      <a:pt x="127593" y="61748"/>
                      <a:pt x="125787" y="62514"/>
                      <a:pt x="124487" y="63907"/>
                    </a:cubicBezTo>
                    <a:cubicBezTo>
                      <a:pt x="123215" y="62527"/>
                      <a:pt x="121414" y="61747"/>
                      <a:pt x="119541" y="61747"/>
                    </a:cubicBezTo>
                    <a:cubicBezTo>
                      <a:pt x="119048" y="61747"/>
                      <a:pt x="118564" y="61801"/>
                      <a:pt x="118080" y="61909"/>
                    </a:cubicBezTo>
                    <a:cubicBezTo>
                      <a:pt x="118080" y="61192"/>
                      <a:pt x="118197" y="60484"/>
                      <a:pt x="118412" y="59803"/>
                    </a:cubicBezTo>
                    <a:lnTo>
                      <a:pt x="118421" y="59794"/>
                    </a:lnTo>
                    <a:cubicBezTo>
                      <a:pt x="119317" y="57051"/>
                      <a:pt x="121902" y="55678"/>
                      <a:pt x="124486" y="55678"/>
                    </a:cubicBezTo>
                    <a:close/>
                    <a:moveTo>
                      <a:pt x="77628" y="55717"/>
                    </a:moveTo>
                    <a:cubicBezTo>
                      <a:pt x="80804" y="55717"/>
                      <a:pt x="83980" y="57795"/>
                      <a:pt x="84022" y="61951"/>
                    </a:cubicBezTo>
                    <a:lnTo>
                      <a:pt x="84022" y="61951"/>
                    </a:lnTo>
                    <a:cubicBezTo>
                      <a:pt x="83546" y="61848"/>
                      <a:pt x="83066" y="61797"/>
                      <a:pt x="82590" y="61797"/>
                    </a:cubicBezTo>
                    <a:cubicBezTo>
                      <a:pt x="80737" y="61797"/>
                      <a:pt x="78939" y="62563"/>
                      <a:pt x="77651" y="63952"/>
                    </a:cubicBezTo>
                    <a:cubicBezTo>
                      <a:pt x="76377" y="62579"/>
                      <a:pt x="74589" y="61801"/>
                      <a:pt x="72710" y="61801"/>
                    </a:cubicBezTo>
                    <a:cubicBezTo>
                      <a:pt x="72699" y="61801"/>
                      <a:pt x="72688" y="61801"/>
                      <a:pt x="72678" y="61801"/>
                    </a:cubicBezTo>
                    <a:cubicBezTo>
                      <a:pt x="72194" y="61801"/>
                      <a:pt x="71710" y="61846"/>
                      <a:pt x="71235" y="61953"/>
                    </a:cubicBezTo>
                    <a:cubicBezTo>
                      <a:pt x="71275" y="57796"/>
                      <a:pt x="74452" y="55717"/>
                      <a:pt x="77628" y="55717"/>
                    </a:cubicBezTo>
                    <a:close/>
                    <a:moveTo>
                      <a:pt x="100943" y="55717"/>
                    </a:moveTo>
                    <a:cubicBezTo>
                      <a:pt x="104119" y="55717"/>
                      <a:pt x="107295" y="57795"/>
                      <a:pt x="107337" y="61951"/>
                    </a:cubicBezTo>
                    <a:lnTo>
                      <a:pt x="107337" y="61951"/>
                    </a:lnTo>
                    <a:cubicBezTo>
                      <a:pt x="106865" y="61851"/>
                      <a:pt x="106389" y="61802"/>
                      <a:pt x="105918" y="61802"/>
                    </a:cubicBezTo>
                    <a:cubicBezTo>
                      <a:pt x="104057" y="61802"/>
                      <a:pt x="102256" y="62568"/>
                      <a:pt x="100957" y="63961"/>
                    </a:cubicBezTo>
                    <a:cubicBezTo>
                      <a:pt x="99683" y="62588"/>
                      <a:pt x="97895" y="61801"/>
                      <a:pt x="96025" y="61801"/>
                    </a:cubicBezTo>
                    <a:cubicBezTo>
                      <a:pt x="96014" y="61801"/>
                      <a:pt x="96003" y="61801"/>
                      <a:pt x="95993" y="61801"/>
                    </a:cubicBezTo>
                    <a:cubicBezTo>
                      <a:pt x="95509" y="61801"/>
                      <a:pt x="95025" y="61846"/>
                      <a:pt x="94550" y="61953"/>
                    </a:cubicBezTo>
                    <a:cubicBezTo>
                      <a:pt x="94590" y="57796"/>
                      <a:pt x="97767" y="55717"/>
                      <a:pt x="100943" y="55717"/>
                    </a:cubicBezTo>
                    <a:close/>
                    <a:moveTo>
                      <a:pt x="54007" y="55884"/>
                    </a:moveTo>
                    <a:cubicBezTo>
                      <a:pt x="56587" y="55884"/>
                      <a:pt x="59166" y="57255"/>
                      <a:pt x="60061" y="60000"/>
                    </a:cubicBezTo>
                    <a:cubicBezTo>
                      <a:pt x="60285" y="60681"/>
                      <a:pt x="60393" y="61389"/>
                      <a:pt x="60402" y="62106"/>
                    </a:cubicBezTo>
                    <a:cubicBezTo>
                      <a:pt x="59929" y="62004"/>
                      <a:pt x="59451" y="61954"/>
                      <a:pt x="58977" y="61954"/>
                    </a:cubicBezTo>
                    <a:cubicBezTo>
                      <a:pt x="57118" y="61954"/>
                      <a:pt x="55312" y="62720"/>
                      <a:pt x="54013" y="64113"/>
                    </a:cubicBezTo>
                    <a:cubicBezTo>
                      <a:pt x="52741" y="62733"/>
                      <a:pt x="50939" y="61953"/>
                      <a:pt x="49067" y="61953"/>
                    </a:cubicBezTo>
                    <a:cubicBezTo>
                      <a:pt x="48574" y="61953"/>
                      <a:pt x="48090" y="61998"/>
                      <a:pt x="47624" y="62106"/>
                    </a:cubicBezTo>
                    <a:cubicBezTo>
                      <a:pt x="47615" y="61389"/>
                      <a:pt x="47723" y="60681"/>
                      <a:pt x="47929" y="60009"/>
                    </a:cubicBezTo>
                    <a:lnTo>
                      <a:pt x="47947" y="60000"/>
                    </a:lnTo>
                    <a:cubicBezTo>
                      <a:pt x="48843" y="57257"/>
                      <a:pt x="51425" y="55884"/>
                      <a:pt x="54007" y="55884"/>
                    </a:cubicBezTo>
                    <a:close/>
                    <a:moveTo>
                      <a:pt x="7145" y="55914"/>
                    </a:moveTo>
                    <a:cubicBezTo>
                      <a:pt x="10322" y="55914"/>
                      <a:pt x="13498" y="57993"/>
                      <a:pt x="13538" y="62151"/>
                    </a:cubicBezTo>
                    <a:cubicBezTo>
                      <a:pt x="13063" y="62046"/>
                      <a:pt x="12582" y="61995"/>
                      <a:pt x="12105" y="61995"/>
                    </a:cubicBezTo>
                    <a:cubicBezTo>
                      <a:pt x="10247" y="61995"/>
                      <a:pt x="8440" y="62767"/>
                      <a:pt x="7150" y="64158"/>
                    </a:cubicBezTo>
                    <a:cubicBezTo>
                      <a:pt x="5875" y="62786"/>
                      <a:pt x="4096" y="61998"/>
                      <a:pt x="2226" y="61998"/>
                    </a:cubicBezTo>
                    <a:cubicBezTo>
                      <a:pt x="2216" y="61998"/>
                      <a:pt x="2205" y="61998"/>
                      <a:pt x="2194" y="61998"/>
                    </a:cubicBezTo>
                    <a:cubicBezTo>
                      <a:pt x="1711" y="61998"/>
                      <a:pt x="1227" y="62043"/>
                      <a:pt x="752" y="62151"/>
                    </a:cubicBezTo>
                    <a:cubicBezTo>
                      <a:pt x="792" y="57993"/>
                      <a:pt x="3969" y="55914"/>
                      <a:pt x="7145" y="55914"/>
                    </a:cubicBezTo>
                    <a:close/>
                    <a:moveTo>
                      <a:pt x="30465" y="55917"/>
                    </a:moveTo>
                    <a:cubicBezTo>
                      <a:pt x="33638" y="55917"/>
                      <a:pt x="36811" y="57993"/>
                      <a:pt x="36854" y="62147"/>
                    </a:cubicBezTo>
                    <a:lnTo>
                      <a:pt x="36854" y="62147"/>
                    </a:lnTo>
                    <a:cubicBezTo>
                      <a:pt x="36384" y="62047"/>
                      <a:pt x="35912" y="61999"/>
                      <a:pt x="35443" y="61999"/>
                    </a:cubicBezTo>
                    <a:cubicBezTo>
                      <a:pt x="33580" y="61999"/>
                      <a:pt x="31775" y="62765"/>
                      <a:pt x="30483" y="64158"/>
                    </a:cubicBezTo>
                    <a:cubicBezTo>
                      <a:pt x="29201" y="62778"/>
                      <a:pt x="27409" y="61998"/>
                      <a:pt x="25528" y="61998"/>
                    </a:cubicBezTo>
                    <a:cubicBezTo>
                      <a:pt x="25044" y="61998"/>
                      <a:pt x="24560" y="62052"/>
                      <a:pt x="24085" y="62151"/>
                    </a:cubicBezTo>
                    <a:cubicBezTo>
                      <a:pt x="24116" y="57996"/>
                      <a:pt x="27290" y="55917"/>
                      <a:pt x="30465" y="55917"/>
                    </a:cubicBezTo>
                    <a:close/>
                    <a:moveTo>
                      <a:pt x="119322" y="62140"/>
                    </a:moveTo>
                    <a:cubicBezTo>
                      <a:pt x="121256" y="62140"/>
                      <a:pt x="123125" y="62943"/>
                      <a:pt x="124469" y="64391"/>
                    </a:cubicBezTo>
                    <a:cubicBezTo>
                      <a:pt x="124450" y="64390"/>
                      <a:pt x="124430" y="64390"/>
                      <a:pt x="124410" y="64390"/>
                    </a:cubicBezTo>
                    <a:cubicBezTo>
                      <a:pt x="122541" y="64390"/>
                      <a:pt x="120773" y="65229"/>
                      <a:pt x="119532" y="66532"/>
                    </a:cubicBezTo>
                    <a:cubicBezTo>
                      <a:pt x="119613" y="64946"/>
                      <a:pt x="119030" y="63441"/>
                      <a:pt x="118045" y="62258"/>
                    </a:cubicBezTo>
                    <a:cubicBezTo>
                      <a:pt x="118470" y="62179"/>
                      <a:pt x="118898" y="62140"/>
                      <a:pt x="119322" y="62140"/>
                    </a:cubicBezTo>
                    <a:close/>
                    <a:moveTo>
                      <a:pt x="129616" y="62140"/>
                    </a:moveTo>
                    <a:cubicBezTo>
                      <a:pt x="130040" y="62140"/>
                      <a:pt x="130468" y="62179"/>
                      <a:pt x="130894" y="62258"/>
                    </a:cubicBezTo>
                    <a:cubicBezTo>
                      <a:pt x="129908" y="63423"/>
                      <a:pt x="129326" y="64928"/>
                      <a:pt x="129415" y="66523"/>
                    </a:cubicBezTo>
                    <a:lnTo>
                      <a:pt x="129406" y="66532"/>
                    </a:lnTo>
                    <a:cubicBezTo>
                      <a:pt x="128156" y="65229"/>
                      <a:pt x="126388" y="64390"/>
                      <a:pt x="124528" y="64390"/>
                    </a:cubicBezTo>
                    <a:cubicBezTo>
                      <a:pt x="124509" y="64390"/>
                      <a:pt x="124489" y="64390"/>
                      <a:pt x="124469" y="64391"/>
                    </a:cubicBezTo>
                    <a:cubicBezTo>
                      <a:pt x="125807" y="62943"/>
                      <a:pt x="127680" y="62140"/>
                      <a:pt x="129616" y="62140"/>
                    </a:cubicBezTo>
                    <a:close/>
                    <a:moveTo>
                      <a:pt x="95796" y="62176"/>
                    </a:moveTo>
                    <a:cubicBezTo>
                      <a:pt x="97737" y="62176"/>
                      <a:pt x="99610" y="62980"/>
                      <a:pt x="100948" y="64435"/>
                    </a:cubicBezTo>
                    <a:cubicBezTo>
                      <a:pt x="100928" y="64435"/>
                      <a:pt x="100908" y="64435"/>
                      <a:pt x="100888" y="64435"/>
                    </a:cubicBezTo>
                    <a:cubicBezTo>
                      <a:pt x="99020" y="64435"/>
                      <a:pt x="97252" y="65265"/>
                      <a:pt x="96011" y="66568"/>
                    </a:cubicBezTo>
                    <a:cubicBezTo>
                      <a:pt x="96091" y="64982"/>
                      <a:pt x="95509" y="63477"/>
                      <a:pt x="94514" y="62294"/>
                    </a:cubicBezTo>
                    <a:cubicBezTo>
                      <a:pt x="94941" y="62215"/>
                      <a:pt x="95370" y="62176"/>
                      <a:pt x="95796" y="62176"/>
                    </a:cubicBezTo>
                    <a:close/>
                    <a:moveTo>
                      <a:pt x="82771" y="62185"/>
                    </a:moveTo>
                    <a:cubicBezTo>
                      <a:pt x="83195" y="62185"/>
                      <a:pt x="83623" y="62224"/>
                      <a:pt x="84048" y="62303"/>
                    </a:cubicBezTo>
                    <a:cubicBezTo>
                      <a:pt x="83063" y="63477"/>
                      <a:pt x="82480" y="64991"/>
                      <a:pt x="82561" y="66577"/>
                    </a:cubicBezTo>
                    <a:cubicBezTo>
                      <a:pt x="81320" y="65274"/>
                      <a:pt x="79552" y="64435"/>
                      <a:pt x="77683" y="64435"/>
                    </a:cubicBezTo>
                    <a:cubicBezTo>
                      <a:pt x="77666" y="64435"/>
                      <a:pt x="77650" y="64435"/>
                      <a:pt x="77633" y="64435"/>
                    </a:cubicBezTo>
                    <a:lnTo>
                      <a:pt x="77633" y="64435"/>
                    </a:lnTo>
                    <a:cubicBezTo>
                      <a:pt x="78970" y="62988"/>
                      <a:pt x="80838" y="62185"/>
                      <a:pt x="82771" y="62185"/>
                    </a:cubicBezTo>
                    <a:close/>
                    <a:moveTo>
                      <a:pt x="59134" y="62337"/>
                    </a:moveTo>
                    <a:cubicBezTo>
                      <a:pt x="59561" y="62337"/>
                      <a:pt x="59992" y="62376"/>
                      <a:pt x="60420" y="62455"/>
                    </a:cubicBezTo>
                    <a:cubicBezTo>
                      <a:pt x="59427" y="63627"/>
                      <a:pt x="58845" y="65119"/>
                      <a:pt x="58932" y="66720"/>
                    </a:cubicBezTo>
                    <a:lnTo>
                      <a:pt x="58932" y="66720"/>
                    </a:lnTo>
                    <a:cubicBezTo>
                      <a:pt x="57682" y="65417"/>
                      <a:pt x="55914" y="64587"/>
                      <a:pt x="54055" y="64587"/>
                    </a:cubicBezTo>
                    <a:cubicBezTo>
                      <a:pt x="54035" y="64587"/>
                      <a:pt x="54015" y="64588"/>
                      <a:pt x="53995" y="64588"/>
                    </a:cubicBezTo>
                    <a:cubicBezTo>
                      <a:pt x="55331" y="63135"/>
                      <a:pt x="57201" y="62337"/>
                      <a:pt x="59134" y="62337"/>
                    </a:cubicBezTo>
                    <a:close/>
                    <a:moveTo>
                      <a:pt x="48861" y="62333"/>
                    </a:moveTo>
                    <a:cubicBezTo>
                      <a:pt x="50795" y="62333"/>
                      <a:pt x="52662" y="63137"/>
                      <a:pt x="53995" y="64588"/>
                    </a:cubicBezTo>
                    <a:cubicBezTo>
                      <a:pt x="53975" y="64588"/>
                      <a:pt x="53955" y="64587"/>
                      <a:pt x="53935" y="64587"/>
                    </a:cubicBezTo>
                    <a:cubicBezTo>
                      <a:pt x="52067" y="64587"/>
                      <a:pt x="50299" y="65417"/>
                      <a:pt x="49058" y="66720"/>
                    </a:cubicBezTo>
                    <a:cubicBezTo>
                      <a:pt x="49138" y="65134"/>
                      <a:pt x="48556" y="63629"/>
                      <a:pt x="47561" y="62455"/>
                    </a:cubicBezTo>
                    <a:cubicBezTo>
                      <a:pt x="47994" y="62373"/>
                      <a:pt x="48429" y="62333"/>
                      <a:pt x="48861" y="62333"/>
                    </a:cubicBezTo>
                    <a:close/>
                    <a:moveTo>
                      <a:pt x="106103" y="62174"/>
                    </a:moveTo>
                    <a:cubicBezTo>
                      <a:pt x="106576" y="62174"/>
                      <a:pt x="107052" y="62222"/>
                      <a:pt x="107525" y="62321"/>
                    </a:cubicBezTo>
                    <a:cubicBezTo>
                      <a:pt x="106512" y="63566"/>
                      <a:pt x="105939" y="65161"/>
                      <a:pt x="106127" y="66837"/>
                    </a:cubicBezTo>
                    <a:cubicBezTo>
                      <a:pt x="104872" y="65387"/>
                      <a:pt x="103007" y="64435"/>
                      <a:pt x="101030" y="64435"/>
                    </a:cubicBezTo>
                    <a:cubicBezTo>
                      <a:pt x="101003" y="64435"/>
                      <a:pt x="100975" y="64435"/>
                      <a:pt x="100948" y="64435"/>
                    </a:cubicBezTo>
                    <a:cubicBezTo>
                      <a:pt x="102295" y="62981"/>
                      <a:pt x="104168" y="62174"/>
                      <a:pt x="106103" y="62174"/>
                    </a:cubicBezTo>
                    <a:close/>
                    <a:moveTo>
                      <a:pt x="70807" y="57738"/>
                    </a:moveTo>
                    <a:cubicBezTo>
                      <a:pt x="71283" y="57738"/>
                      <a:pt x="71762" y="57786"/>
                      <a:pt x="72239" y="57885"/>
                    </a:cubicBezTo>
                    <a:cubicBezTo>
                      <a:pt x="71271" y="59131"/>
                      <a:pt x="70742" y="60708"/>
                      <a:pt x="70939" y="62348"/>
                    </a:cubicBezTo>
                    <a:cubicBezTo>
                      <a:pt x="71447" y="62234"/>
                      <a:pt x="71959" y="62178"/>
                      <a:pt x="72468" y="62178"/>
                    </a:cubicBezTo>
                    <a:cubicBezTo>
                      <a:pt x="74403" y="62178"/>
                      <a:pt x="76285" y="62981"/>
                      <a:pt x="77633" y="64435"/>
                    </a:cubicBezTo>
                    <a:lnTo>
                      <a:pt x="77633" y="64435"/>
                    </a:lnTo>
                    <a:cubicBezTo>
                      <a:pt x="77630" y="64435"/>
                      <a:pt x="77627" y="64435"/>
                      <a:pt x="77624" y="64435"/>
                    </a:cubicBezTo>
                    <a:cubicBezTo>
                      <a:pt x="77606" y="64435"/>
                      <a:pt x="77587" y="64435"/>
                      <a:pt x="77569" y="64435"/>
                    </a:cubicBezTo>
                    <a:cubicBezTo>
                      <a:pt x="75520" y="64435"/>
                      <a:pt x="73598" y="65435"/>
                      <a:pt x="72346" y="66962"/>
                    </a:cubicBezTo>
                    <a:cubicBezTo>
                      <a:pt x="72703" y="63259"/>
                      <a:pt x="69407" y="59973"/>
                      <a:pt x="65707" y="59973"/>
                    </a:cubicBezTo>
                    <a:cubicBezTo>
                      <a:pt x="65694" y="59973"/>
                      <a:pt x="65682" y="59973"/>
                      <a:pt x="65670" y="59973"/>
                    </a:cubicBezTo>
                    <a:lnTo>
                      <a:pt x="65670" y="59973"/>
                    </a:lnTo>
                    <a:cubicBezTo>
                      <a:pt x="67007" y="58533"/>
                      <a:pt x="68877" y="57738"/>
                      <a:pt x="70807" y="57738"/>
                    </a:cubicBezTo>
                    <a:close/>
                    <a:moveTo>
                      <a:pt x="35611" y="62370"/>
                    </a:moveTo>
                    <a:cubicBezTo>
                      <a:pt x="36087" y="62370"/>
                      <a:pt x="36566" y="62419"/>
                      <a:pt x="37042" y="62518"/>
                    </a:cubicBezTo>
                    <a:cubicBezTo>
                      <a:pt x="36029" y="63763"/>
                      <a:pt x="35456" y="65358"/>
                      <a:pt x="35644" y="67034"/>
                    </a:cubicBezTo>
                    <a:cubicBezTo>
                      <a:pt x="34383" y="65578"/>
                      <a:pt x="32507" y="64632"/>
                      <a:pt x="30521" y="64632"/>
                    </a:cubicBezTo>
                    <a:cubicBezTo>
                      <a:pt x="30502" y="64632"/>
                      <a:pt x="30483" y="64632"/>
                      <a:pt x="30465" y="64633"/>
                    </a:cubicBezTo>
                    <a:cubicBezTo>
                      <a:pt x="30445" y="64632"/>
                      <a:pt x="30425" y="64632"/>
                      <a:pt x="30406" y="64632"/>
                    </a:cubicBezTo>
                    <a:cubicBezTo>
                      <a:pt x="28537" y="64632"/>
                      <a:pt x="26769" y="65471"/>
                      <a:pt x="25528" y="66774"/>
                    </a:cubicBezTo>
                    <a:cubicBezTo>
                      <a:pt x="25608" y="65179"/>
                      <a:pt x="25026" y="63683"/>
                      <a:pt x="24031" y="62500"/>
                    </a:cubicBezTo>
                    <a:cubicBezTo>
                      <a:pt x="24460" y="62420"/>
                      <a:pt x="24890" y="62381"/>
                      <a:pt x="25317" y="62381"/>
                    </a:cubicBezTo>
                    <a:cubicBezTo>
                      <a:pt x="27250" y="62381"/>
                      <a:pt x="29122" y="63178"/>
                      <a:pt x="30465" y="64624"/>
                    </a:cubicBezTo>
                    <a:cubicBezTo>
                      <a:pt x="31802" y="63171"/>
                      <a:pt x="33677" y="62370"/>
                      <a:pt x="35611" y="62370"/>
                    </a:cubicBezTo>
                    <a:close/>
                    <a:moveTo>
                      <a:pt x="112819" y="60274"/>
                    </a:moveTo>
                    <a:cubicBezTo>
                      <a:pt x="115992" y="60274"/>
                      <a:pt x="119164" y="62350"/>
                      <a:pt x="119209" y="66503"/>
                    </a:cubicBezTo>
                    <a:lnTo>
                      <a:pt x="119209" y="66503"/>
                    </a:lnTo>
                    <a:cubicBezTo>
                      <a:pt x="118735" y="66400"/>
                      <a:pt x="118257" y="66350"/>
                      <a:pt x="117783" y="66350"/>
                    </a:cubicBezTo>
                    <a:cubicBezTo>
                      <a:pt x="115922" y="66350"/>
                      <a:pt x="114119" y="67124"/>
                      <a:pt x="112821" y="68521"/>
                    </a:cubicBezTo>
                    <a:cubicBezTo>
                      <a:pt x="111539" y="67142"/>
                      <a:pt x="109747" y="66362"/>
                      <a:pt x="107865" y="66362"/>
                    </a:cubicBezTo>
                    <a:cubicBezTo>
                      <a:pt x="107382" y="66362"/>
                      <a:pt x="106898" y="66407"/>
                      <a:pt x="106423" y="66514"/>
                    </a:cubicBezTo>
                    <a:lnTo>
                      <a:pt x="106423" y="66514"/>
                    </a:lnTo>
                    <a:cubicBezTo>
                      <a:pt x="106463" y="62355"/>
                      <a:pt x="109641" y="60274"/>
                      <a:pt x="112819" y="60274"/>
                    </a:cubicBezTo>
                    <a:close/>
                    <a:moveTo>
                      <a:pt x="136136" y="60276"/>
                    </a:moveTo>
                    <a:cubicBezTo>
                      <a:pt x="139311" y="60276"/>
                      <a:pt x="142484" y="62354"/>
                      <a:pt x="142525" y="66514"/>
                    </a:cubicBezTo>
                    <a:lnTo>
                      <a:pt x="142516" y="66523"/>
                    </a:lnTo>
                    <a:cubicBezTo>
                      <a:pt x="142042" y="66421"/>
                      <a:pt x="141565" y="66372"/>
                      <a:pt x="141091" y="66372"/>
                    </a:cubicBezTo>
                    <a:cubicBezTo>
                      <a:pt x="139233" y="66372"/>
                      <a:pt x="137428" y="67138"/>
                      <a:pt x="136136" y="68530"/>
                    </a:cubicBezTo>
                    <a:cubicBezTo>
                      <a:pt x="134854" y="67150"/>
                      <a:pt x="133062" y="66371"/>
                      <a:pt x="131181" y="66371"/>
                    </a:cubicBezTo>
                    <a:cubicBezTo>
                      <a:pt x="130697" y="66371"/>
                      <a:pt x="130213" y="66425"/>
                      <a:pt x="129738" y="66523"/>
                    </a:cubicBezTo>
                    <a:cubicBezTo>
                      <a:pt x="129778" y="62359"/>
                      <a:pt x="132958" y="60276"/>
                      <a:pt x="136136" y="60276"/>
                    </a:cubicBezTo>
                    <a:close/>
                    <a:moveTo>
                      <a:pt x="89289" y="60321"/>
                    </a:moveTo>
                    <a:cubicBezTo>
                      <a:pt x="92462" y="60321"/>
                      <a:pt x="95638" y="62397"/>
                      <a:pt x="95679" y="66548"/>
                    </a:cubicBezTo>
                    <a:lnTo>
                      <a:pt x="95679" y="66548"/>
                    </a:lnTo>
                    <a:cubicBezTo>
                      <a:pt x="95209" y="66448"/>
                      <a:pt x="94735" y="66398"/>
                      <a:pt x="94264" y="66398"/>
                    </a:cubicBezTo>
                    <a:cubicBezTo>
                      <a:pt x="92405" y="66398"/>
                      <a:pt x="90601" y="67165"/>
                      <a:pt x="89308" y="68557"/>
                    </a:cubicBezTo>
                    <a:cubicBezTo>
                      <a:pt x="88027" y="67177"/>
                      <a:pt x="86235" y="66398"/>
                      <a:pt x="84353" y="66398"/>
                    </a:cubicBezTo>
                    <a:cubicBezTo>
                      <a:pt x="83869" y="66398"/>
                      <a:pt x="83385" y="66452"/>
                      <a:pt x="82910" y="66550"/>
                    </a:cubicBezTo>
                    <a:cubicBezTo>
                      <a:pt x="82942" y="62398"/>
                      <a:pt x="86114" y="60321"/>
                      <a:pt x="89289" y="60321"/>
                    </a:cubicBezTo>
                    <a:close/>
                    <a:moveTo>
                      <a:pt x="42335" y="60475"/>
                    </a:moveTo>
                    <a:cubicBezTo>
                      <a:pt x="45508" y="60475"/>
                      <a:pt x="48684" y="62552"/>
                      <a:pt x="48726" y="66708"/>
                    </a:cubicBezTo>
                    <a:lnTo>
                      <a:pt x="48726" y="66708"/>
                    </a:lnTo>
                    <a:cubicBezTo>
                      <a:pt x="48257" y="66608"/>
                      <a:pt x="47784" y="66560"/>
                      <a:pt x="47315" y="66560"/>
                    </a:cubicBezTo>
                    <a:cubicBezTo>
                      <a:pt x="45452" y="66560"/>
                      <a:pt x="43648" y="67326"/>
                      <a:pt x="42355" y="68719"/>
                    </a:cubicBezTo>
                    <a:cubicBezTo>
                      <a:pt x="41081" y="67346"/>
                      <a:pt x="39302" y="66559"/>
                      <a:pt x="37432" y="66559"/>
                    </a:cubicBezTo>
                    <a:cubicBezTo>
                      <a:pt x="37421" y="66559"/>
                      <a:pt x="37411" y="66559"/>
                      <a:pt x="37400" y="66559"/>
                    </a:cubicBezTo>
                    <a:cubicBezTo>
                      <a:pt x="36916" y="66559"/>
                      <a:pt x="36432" y="66604"/>
                      <a:pt x="35958" y="66711"/>
                    </a:cubicBezTo>
                    <a:cubicBezTo>
                      <a:pt x="35989" y="62554"/>
                      <a:pt x="39161" y="60475"/>
                      <a:pt x="42335" y="60475"/>
                    </a:cubicBezTo>
                    <a:close/>
                    <a:moveTo>
                      <a:pt x="65651" y="60478"/>
                    </a:moveTo>
                    <a:cubicBezTo>
                      <a:pt x="68826" y="60478"/>
                      <a:pt x="72001" y="62555"/>
                      <a:pt x="72041" y="66711"/>
                    </a:cubicBezTo>
                    <a:cubicBezTo>
                      <a:pt x="71566" y="66609"/>
                      <a:pt x="71088" y="66560"/>
                      <a:pt x="70614" y="66560"/>
                    </a:cubicBezTo>
                    <a:cubicBezTo>
                      <a:pt x="68752" y="66560"/>
                      <a:pt x="66952" y="67326"/>
                      <a:pt x="65653" y="68719"/>
                    </a:cubicBezTo>
                    <a:cubicBezTo>
                      <a:pt x="64371" y="67339"/>
                      <a:pt x="62579" y="66559"/>
                      <a:pt x="60697" y="66559"/>
                    </a:cubicBezTo>
                    <a:cubicBezTo>
                      <a:pt x="60214" y="66559"/>
                      <a:pt x="59730" y="66613"/>
                      <a:pt x="59255" y="66711"/>
                    </a:cubicBezTo>
                    <a:cubicBezTo>
                      <a:pt x="59295" y="62557"/>
                      <a:pt x="62473" y="60478"/>
                      <a:pt x="65651" y="60478"/>
                    </a:cubicBezTo>
                    <a:close/>
                    <a:moveTo>
                      <a:pt x="18806" y="60522"/>
                    </a:moveTo>
                    <a:cubicBezTo>
                      <a:pt x="21979" y="60522"/>
                      <a:pt x="25151" y="62596"/>
                      <a:pt x="25196" y="66747"/>
                    </a:cubicBezTo>
                    <a:lnTo>
                      <a:pt x="25196" y="66747"/>
                    </a:lnTo>
                    <a:cubicBezTo>
                      <a:pt x="24723" y="66645"/>
                      <a:pt x="24245" y="66596"/>
                      <a:pt x="23772" y="66596"/>
                    </a:cubicBezTo>
                    <a:cubicBezTo>
                      <a:pt x="21913" y="66596"/>
                      <a:pt x="20107" y="67362"/>
                      <a:pt x="18807" y="68754"/>
                    </a:cubicBezTo>
                    <a:cubicBezTo>
                      <a:pt x="17526" y="67374"/>
                      <a:pt x="15734" y="66595"/>
                      <a:pt x="13852" y="66595"/>
                    </a:cubicBezTo>
                    <a:cubicBezTo>
                      <a:pt x="13368" y="66595"/>
                      <a:pt x="12884" y="66649"/>
                      <a:pt x="12409" y="66747"/>
                    </a:cubicBezTo>
                    <a:cubicBezTo>
                      <a:pt x="12454" y="62599"/>
                      <a:pt x="15631" y="60522"/>
                      <a:pt x="18806" y="60522"/>
                    </a:cubicBezTo>
                    <a:close/>
                    <a:moveTo>
                      <a:pt x="84142" y="66790"/>
                    </a:moveTo>
                    <a:cubicBezTo>
                      <a:pt x="86075" y="66790"/>
                      <a:pt x="87947" y="67588"/>
                      <a:pt x="89290" y="69041"/>
                    </a:cubicBezTo>
                    <a:lnTo>
                      <a:pt x="89290" y="69041"/>
                    </a:lnTo>
                    <a:cubicBezTo>
                      <a:pt x="89287" y="69041"/>
                      <a:pt x="89284" y="69041"/>
                      <a:pt x="89281" y="69041"/>
                    </a:cubicBezTo>
                    <a:cubicBezTo>
                      <a:pt x="89262" y="69041"/>
                      <a:pt x="89242" y="69041"/>
                      <a:pt x="89222" y="69041"/>
                    </a:cubicBezTo>
                    <a:cubicBezTo>
                      <a:pt x="87354" y="69041"/>
                      <a:pt x="85594" y="69879"/>
                      <a:pt x="84344" y="71183"/>
                    </a:cubicBezTo>
                    <a:cubicBezTo>
                      <a:pt x="84434" y="69588"/>
                      <a:pt x="83851" y="68082"/>
                      <a:pt x="82857" y="66909"/>
                    </a:cubicBezTo>
                    <a:cubicBezTo>
                      <a:pt x="83285" y="66829"/>
                      <a:pt x="83715" y="66790"/>
                      <a:pt x="84142" y="66790"/>
                    </a:cubicBezTo>
                    <a:close/>
                    <a:moveTo>
                      <a:pt x="94437" y="66782"/>
                    </a:moveTo>
                    <a:cubicBezTo>
                      <a:pt x="94862" y="66782"/>
                      <a:pt x="95290" y="66821"/>
                      <a:pt x="95715" y="66900"/>
                    </a:cubicBezTo>
                    <a:cubicBezTo>
                      <a:pt x="94720" y="68082"/>
                      <a:pt x="94138" y="69579"/>
                      <a:pt x="94228" y="71174"/>
                    </a:cubicBezTo>
                    <a:lnTo>
                      <a:pt x="94219" y="71183"/>
                    </a:lnTo>
                    <a:cubicBezTo>
                      <a:pt x="92977" y="69879"/>
                      <a:pt x="91209" y="69041"/>
                      <a:pt x="89341" y="69041"/>
                    </a:cubicBezTo>
                    <a:cubicBezTo>
                      <a:pt x="89324" y="69041"/>
                      <a:pt x="89307" y="69041"/>
                      <a:pt x="89290" y="69041"/>
                    </a:cubicBezTo>
                    <a:lnTo>
                      <a:pt x="89290" y="69041"/>
                    </a:lnTo>
                    <a:cubicBezTo>
                      <a:pt x="90628" y="67586"/>
                      <a:pt x="92502" y="66782"/>
                      <a:pt x="94437" y="66782"/>
                    </a:cubicBezTo>
                    <a:close/>
                    <a:moveTo>
                      <a:pt x="47476" y="66925"/>
                    </a:moveTo>
                    <a:cubicBezTo>
                      <a:pt x="47900" y="66925"/>
                      <a:pt x="48328" y="66964"/>
                      <a:pt x="48753" y="67043"/>
                    </a:cubicBezTo>
                    <a:cubicBezTo>
                      <a:pt x="47767" y="68226"/>
                      <a:pt x="47185" y="69731"/>
                      <a:pt x="47266" y="71317"/>
                    </a:cubicBezTo>
                    <a:cubicBezTo>
                      <a:pt x="46024" y="70014"/>
                      <a:pt x="44257" y="69184"/>
                      <a:pt x="42388" y="69184"/>
                    </a:cubicBezTo>
                    <a:cubicBezTo>
                      <a:pt x="42371" y="69184"/>
                      <a:pt x="42354" y="69184"/>
                      <a:pt x="42337" y="69184"/>
                    </a:cubicBezTo>
                    <a:lnTo>
                      <a:pt x="42337" y="69184"/>
                    </a:lnTo>
                    <a:cubicBezTo>
                      <a:pt x="43675" y="67729"/>
                      <a:pt x="45543" y="66925"/>
                      <a:pt x="47476" y="66925"/>
                    </a:cubicBezTo>
                    <a:close/>
                    <a:moveTo>
                      <a:pt x="60488" y="66929"/>
                    </a:moveTo>
                    <a:cubicBezTo>
                      <a:pt x="62422" y="66929"/>
                      <a:pt x="64295" y="67727"/>
                      <a:pt x="65636" y="69175"/>
                    </a:cubicBezTo>
                    <a:lnTo>
                      <a:pt x="65636" y="69175"/>
                    </a:lnTo>
                    <a:cubicBezTo>
                      <a:pt x="65622" y="69175"/>
                      <a:pt x="65608" y="69175"/>
                      <a:pt x="65593" y="69175"/>
                    </a:cubicBezTo>
                    <a:cubicBezTo>
                      <a:pt x="63725" y="69175"/>
                      <a:pt x="61966" y="70014"/>
                      <a:pt x="60715" y="71317"/>
                    </a:cubicBezTo>
                    <a:cubicBezTo>
                      <a:pt x="60805" y="69731"/>
                      <a:pt x="60223" y="68226"/>
                      <a:pt x="59228" y="67043"/>
                    </a:cubicBezTo>
                    <a:cubicBezTo>
                      <a:pt x="59647" y="66967"/>
                      <a:pt x="60069" y="66929"/>
                      <a:pt x="60488" y="66929"/>
                    </a:cubicBezTo>
                    <a:close/>
                    <a:moveTo>
                      <a:pt x="23953" y="66970"/>
                    </a:moveTo>
                    <a:cubicBezTo>
                      <a:pt x="24378" y="66970"/>
                      <a:pt x="24806" y="67009"/>
                      <a:pt x="25232" y="67088"/>
                    </a:cubicBezTo>
                    <a:cubicBezTo>
                      <a:pt x="24239" y="68277"/>
                      <a:pt x="23657" y="69770"/>
                      <a:pt x="23744" y="71361"/>
                    </a:cubicBezTo>
                    <a:lnTo>
                      <a:pt x="23744" y="71361"/>
                    </a:lnTo>
                    <a:cubicBezTo>
                      <a:pt x="22494" y="70058"/>
                      <a:pt x="20726" y="69220"/>
                      <a:pt x="18866" y="69220"/>
                    </a:cubicBezTo>
                    <a:cubicBezTo>
                      <a:pt x="18846" y="69220"/>
                      <a:pt x="18827" y="69220"/>
                      <a:pt x="18807" y="69220"/>
                    </a:cubicBezTo>
                    <a:cubicBezTo>
                      <a:pt x="20144" y="67773"/>
                      <a:pt x="22018" y="66970"/>
                      <a:pt x="23953" y="66970"/>
                    </a:cubicBezTo>
                    <a:close/>
                    <a:moveTo>
                      <a:pt x="13652" y="66970"/>
                    </a:moveTo>
                    <a:cubicBezTo>
                      <a:pt x="15588" y="66970"/>
                      <a:pt x="17463" y="67773"/>
                      <a:pt x="18807" y="69220"/>
                    </a:cubicBezTo>
                    <a:cubicBezTo>
                      <a:pt x="18787" y="69220"/>
                      <a:pt x="18768" y="69220"/>
                      <a:pt x="18748" y="69220"/>
                    </a:cubicBezTo>
                    <a:cubicBezTo>
                      <a:pt x="16879" y="69220"/>
                      <a:pt x="15111" y="70058"/>
                      <a:pt x="13870" y="71362"/>
                    </a:cubicBezTo>
                    <a:cubicBezTo>
                      <a:pt x="13951" y="69776"/>
                      <a:pt x="13368" y="68271"/>
                      <a:pt x="12374" y="67088"/>
                    </a:cubicBezTo>
                    <a:cubicBezTo>
                      <a:pt x="12799" y="67009"/>
                      <a:pt x="13227" y="66970"/>
                      <a:pt x="13652" y="66970"/>
                    </a:cubicBezTo>
                    <a:close/>
                    <a:moveTo>
                      <a:pt x="107653" y="66739"/>
                    </a:moveTo>
                    <a:cubicBezTo>
                      <a:pt x="109587" y="66739"/>
                      <a:pt x="111464" y="67541"/>
                      <a:pt x="112812" y="68996"/>
                    </a:cubicBezTo>
                    <a:cubicBezTo>
                      <a:pt x="114149" y="67549"/>
                      <a:pt x="116022" y="66746"/>
                      <a:pt x="117958" y="66746"/>
                    </a:cubicBezTo>
                    <a:cubicBezTo>
                      <a:pt x="118383" y="66746"/>
                      <a:pt x="118811" y="66785"/>
                      <a:pt x="119236" y="66864"/>
                    </a:cubicBezTo>
                    <a:cubicBezTo>
                      <a:pt x="118242" y="68047"/>
                      <a:pt x="117659" y="69552"/>
                      <a:pt x="117749" y="71138"/>
                    </a:cubicBezTo>
                    <a:cubicBezTo>
                      <a:pt x="116499" y="69835"/>
                      <a:pt x="114731" y="69005"/>
                      <a:pt x="112871" y="69005"/>
                    </a:cubicBezTo>
                    <a:cubicBezTo>
                      <a:pt x="112851" y="69005"/>
                      <a:pt x="112832" y="69005"/>
                      <a:pt x="112812" y="69005"/>
                    </a:cubicBezTo>
                    <a:cubicBezTo>
                      <a:pt x="112793" y="69005"/>
                      <a:pt x="112774" y="69005"/>
                      <a:pt x="112756" y="69005"/>
                    </a:cubicBezTo>
                    <a:cubicBezTo>
                      <a:pt x="110769" y="69005"/>
                      <a:pt x="108893" y="69951"/>
                      <a:pt x="107641" y="71398"/>
                    </a:cubicBezTo>
                    <a:lnTo>
                      <a:pt x="107641" y="71398"/>
                    </a:lnTo>
                    <a:cubicBezTo>
                      <a:pt x="107802" y="69707"/>
                      <a:pt x="107213" y="68132"/>
                      <a:pt x="106177" y="66897"/>
                    </a:cubicBezTo>
                    <a:lnTo>
                      <a:pt x="106177" y="66897"/>
                    </a:lnTo>
                    <a:cubicBezTo>
                      <a:pt x="106668" y="66791"/>
                      <a:pt x="107162" y="66739"/>
                      <a:pt x="107653" y="66739"/>
                    </a:cubicBezTo>
                    <a:close/>
                    <a:moveTo>
                      <a:pt x="37174" y="66927"/>
                    </a:moveTo>
                    <a:cubicBezTo>
                      <a:pt x="39113" y="66927"/>
                      <a:pt x="40989" y="67729"/>
                      <a:pt x="42337" y="69184"/>
                    </a:cubicBezTo>
                    <a:lnTo>
                      <a:pt x="42337" y="69184"/>
                    </a:lnTo>
                    <a:cubicBezTo>
                      <a:pt x="42334" y="69184"/>
                      <a:pt x="42331" y="69184"/>
                      <a:pt x="42328" y="69184"/>
                    </a:cubicBezTo>
                    <a:cubicBezTo>
                      <a:pt x="42301" y="69184"/>
                      <a:pt x="42274" y="69184"/>
                      <a:pt x="42246" y="69184"/>
                    </a:cubicBezTo>
                    <a:cubicBezTo>
                      <a:pt x="40269" y="69184"/>
                      <a:pt x="38404" y="70136"/>
                      <a:pt x="37158" y="71577"/>
                    </a:cubicBezTo>
                    <a:cubicBezTo>
                      <a:pt x="37320" y="69910"/>
                      <a:pt x="36728" y="68324"/>
                      <a:pt x="35689" y="67088"/>
                    </a:cubicBezTo>
                    <a:lnTo>
                      <a:pt x="35680" y="67088"/>
                    </a:lnTo>
                    <a:cubicBezTo>
                      <a:pt x="36177" y="66980"/>
                      <a:pt x="36678" y="66927"/>
                      <a:pt x="37174" y="66927"/>
                    </a:cubicBezTo>
                    <a:close/>
                    <a:moveTo>
                      <a:pt x="124481" y="64880"/>
                    </a:moveTo>
                    <a:cubicBezTo>
                      <a:pt x="127655" y="64880"/>
                      <a:pt x="130827" y="66957"/>
                      <a:pt x="130867" y="71111"/>
                    </a:cubicBezTo>
                    <a:lnTo>
                      <a:pt x="130858" y="71129"/>
                    </a:lnTo>
                    <a:cubicBezTo>
                      <a:pt x="130380" y="71024"/>
                      <a:pt x="129897" y="70973"/>
                      <a:pt x="129419" y="70973"/>
                    </a:cubicBezTo>
                    <a:cubicBezTo>
                      <a:pt x="127565" y="70973"/>
                      <a:pt x="125767" y="71740"/>
                      <a:pt x="124478" y="73136"/>
                    </a:cubicBezTo>
                    <a:cubicBezTo>
                      <a:pt x="123204" y="71764"/>
                      <a:pt x="121425" y="70977"/>
                      <a:pt x="119555" y="70977"/>
                    </a:cubicBezTo>
                    <a:cubicBezTo>
                      <a:pt x="119544" y="70977"/>
                      <a:pt x="119534" y="70977"/>
                      <a:pt x="119523" y="70977"/>
                    </a:cubicBezTo>
                    <a:cubicBezTo>
                      <a:pt x="119039" y="70977"/>
                      <a:pt x="118555" y="71021"/>
                      <a:pt x="118080" y="71129"/>
                    </a:cubicBezTo>
                    <a:cubicBezTo>
                      <a:pt x="118121" y="66963"/>
                      <a:pt x="121302" y="64880"/>
                      <a:pt x="124481" y="64880"/>
                    </a:cubicBezTo>
                    <a:close/>
                    <a:moveTo>
                      <a:pt x="77631" y="64934"/>
                    </a:moveTo>
                    <a:cubicBezTo>
                      <a:pt x="80806" y="64934"/>
                      <a:pt x="83981" y="67013"/>
                      <a:pt x="84022" y="71174"/>
                    </a:cubicBezTo>
                    <a:cubicBezTo>
                      <a:pt x="83541" y="71069"/>
                      <a:pt x="83056" y="71017"/>
                      <a:pt x="82576" y="71017"/>
                    </a:cubicBezTo>
                    <a:cubicBezTo>
                      <a:pt x="80721" y="71017"/>
                      <a:pt x="78928" y="71782"/>
                      <a:pt x="77633" y="73163"/>
                    </a:cubicBezTo>
                    <a:lnTo>
                      <a:pt x="77633" y="73172"/>
                    </a:lnTo>
                    <a:cubicBezTo>
                      <a:pt x="76351" y="71801"/>
                      <a:pt x="74559" y="71012"/>
                      <a:pt x="72678" y="71012"/>
                    </a:cubicBezTo>
                    <a:cubicBezTo>
                      <a:pt x="72194" y="71012"/>
                      <a:pt x="71710" y="71066"/>
                      <a:pt x="71235" y="71174"/>
                    </a:cubicBezTo>
                    <a:cubicBezTo>
                      <a:pt x="71275" y="67015"/>
                      <a:pt x="74454" y="64934"/>
                      <a:pt x="77631" y="64934"/>
                    </a:cubicBezTo>
                    <a:close/>
                    <a:moveTo>
                      <a:pt x="100937" y="64934"/>
                    </a:moveTo>
                    <a:cubicBezTo>
                      <a:pt x="104113" y="64934"/>
                      <a:pt x="107288" y="67013"/>
                      <a:pt x="107328" y="71174"/>
                    </a:cubicBezTo>
                    <a:cubicBezTo>
                      <a:pt x="106849" y="71069"/>
                      <a:pt x="106366" y="71017"/>
                      <a:pt x="105887" y="71017"/>
                    </a:cubicBezTo>
                    <a:cubicBezTo>
                      <a:pt x="104037" y="71017"/>
                      <a:pt x="102243" y="71782"/>
                      <a:pt x="100948" y="73163"/>
                    </a:cubicBezTo>
                    <a:lnTo>
                      <a:pt x="100939" y="73172"/>
                    </a:lnTo>
                    <a:cubicBezTo>
                      <a:pt x="99658" y="71801"/>
                      <a:pt x="97866" y="71012"/>
                      <a:pt x="95984" y="71012"/>
                    </a:cubicBezTo>
                    <a:cubicBezTo>
                      <a:pt x="95500" y="71012"/>
                      <a:pt x="95016" y="71066"/>
                      <a:pt x="94541" y="71174"/>
                    </a:cubicBezTo>
                    <a:cubicBezTo>
                      <a:pt x="94582" y="67015"/>
                      <a:pt x="97760" y="64934"/>
                      <a:pt x="100937" y="64934"/>
                    </a:cubicBezTo>
                    <a:close/>
                    <a:moveTo>
                      <a:pt x="53992" y="65081"/>
                    </a:moveTo>
                    <a:cubicBezTo>
                      <a:pt x="57167" y="65081"/>
                      <a:pt x="60344" y="67159"/>
                      <a:pt x="60384" y="71317"/>
                    </a:cubicBezTo>
                    <a:cubicBezTo>
                      <a:pt x="59911" y="71215"/>
                      <a:pt x="59433" y="71165"/>
                      <a:pt x="58960" y="71165"/>
                    </a:cubicBezTo>
                    <a:cubicBezTo>
                      <a:pt x="57101" y="71165"/>
                      <a:pt x="55296" y="71932"/>
                      <a:pt x="54004" y="73324"/>
                    </a:cubicBezTo>
                    <a:cubicBezTo>
                      <a:pt x="52723" y="71944"/>
                      <a:pt x="50922" y="71165"/>
                      <a:pt x="49049" y="71165"/>
                    </a:cubicBezTo>
                    <a:cubicBezTo>
                      <a:pt x="48565" y="71165"/>
                      <a:pt x="48081" y="71219"/>
                      <a:pt x="47606" y="71317"/>
                    </a:cubicBezTo>
                    <a:cubicBezTo>
                      <a:pt x="47642" y="67159"/>
                      <a:pt x="50816" y="65081"/>
                      <a:pt x="53992" y="65081"/>
                    </a:cubicBezTo>
                    <a:close/>
                    <a:moveTo>
                      <a:pt x="7148" y="65122"/>
                    </a:moveTo>
                    <a:cubicBezTo>
                      <a:pt x="10323" y="65122"/>
                      <a:pt x="13498" y="67201"/>
                      <a:pt x="13538" y="71362"/>
                    </a:cubicBezTo>
                    <a:cubicBezTo>
                      <a:pt x="13060" y="71257"/>
                      <a:pt x="12578" y="71206"/>
                      <a:pt x="12099" y="71206"/>
                    </a:cubicBezTo>
                    <a:cubicBezTo>
                      <a:pt x="10245" y="71206"/>
                      <a:pt x="8446" y="71973"/>
                      <a:pt x="7150" y="73369"/>
                    </a:cubicBezTo>
                    <a:lnTo>
                      <a:pt x="7150" y="73360"/>
                    </a:lnTo>
                    <a:cubicBezTo>
                      <a:pt x="5875" y="71988"/>
                      <a:pt x="4096" y="71209"/>
                      <a:pt x="2226" y="71209"/>
                    </a:cubicBezTo>
                    <a:cubicBezTo>
                      <a:pt x="2216" y="71209"/>
                      <a:pt x="2205" y="71210"/>
                      <a:pt x="2194" y="71210"/>
                    </a:cubicBezTo>
                    <a:cubicBezTo>
                      <a:pt x="1711" y="71210"/>
                      <a:pt x="1227" y="71254"/>
                      <a:pt x="752" y="71362"/>
                    </a:cubicBezTo>
                    <a:cubicBezTo>
                      <a:pt x="792" y="67203"/>
                      <a:pt x="3970" y="65122"/>
                      <a:pt x="7148" y="65122"/>
                    </a:cubicBezTo>
                    <a:close/>
                    <a:moveTo>
                      <a:pt x="30463" y="65122"/>
                    </a:moveTo>
                    <a:cubicBezTo>
                      <a:pt x="33638" y="65122"/>
                      <a:pt x="36813" y="67201"/>
                      <a:pt x="36854" y="71362"/>
                    </a:cubicBezTo>
                    <a:cubicBezTo>
                      <a:pt x="36375" y="71257"/>
                      <a:pt x="35893" y="71206"/>
                      <a:pt x="35414" y="71206"/>
                    </a:cubicBezTo>
                    <a:cubicBezTo>
                      <a:pt x="33560" y="71206"/>
                      <a:pt x="31761" y="71973"/>
                      <a:pt x="30465" y="73369"/>
                    </a:cubicBezTo>
                    <a:lnTo>
                      <a:pt x="30465" y="73360"/>
                    </a:lnTo>
                    <a:cubicBezTo>
                      <a:pt x="29191" y="71988"/>
                      <a:pt x="27412" y="71209"/>
                      <a:pt x="25542" y="71209"/>
                    </a:cubicBezTo>
                    <a:cubicBezTo>
                      <a:pt x="25531" y="71209"/>
                      <a:pt x="25520" y="71210"/>
                      <a:pt x="25510" y="71210"/>
                    </a:cubicBezTo>
                    <a:cubicBezTo>
                      <a:pt x="25026" y="71210"/>
                      <a:pt x="24542" y="71254"/>
                      <a:pt x="24067" y="71362"/>
                    </a:cubicBezTo>
                    <a:cubicBezTo>
                      <a:pt x="24107" y="67203"/>
                      <a:pt x="27285" y="65122"/>
                      <a:pt x="30463" y="65122"/>
                    </a:cubicBezTo>
                    <a:close/>
                    <a:moveTo>
                      <a:pt x="129608" y="71351"/>
                    </a:moveTo>
                    <a:cubicBezTo>
                      <a:pt x="130035" y="71351"/>
                      <a:pt x="130466" y="71390"/>
                      <a:pt x="130894" y="71469"/>
                    </a:cubicBezTo>
                    <a:cubicBezTo>
                      <a:pt x="129908" y="72634"/>
                      <a:pt x="129326" y="74140"/>
                      <a:pt x="129415" y="75726"/>
                    </a:cubicBezTo>
                    <a:lnTo>
                      <a:pt x="129406" y="75744"/>
                    </a:lnTo>
                    <a:cubicBezTo>
                      <a:pt x="128156" y="74440"/>
                      <a:pt x="126397" y="73602"/>
                      <a:pt x="124528" y="73602"/>
                    </a:cubicBezTo>
                    <a:cubicBezTo>
                      <a:pt x="124509" y="73602"/>
                      <a:pt x="124489" y="73602"/>
                      <a:pt x="124469" y="73602"/>
                    </a:cubicBezTo>
                    <a:cubicBezTo>
                      <a:pt x="124450" y="73602"/>
                      <a:pt x="124430" y="73602"/>
                      <a:pt x="124410" y="73602"/>
                    </a:cubicBezTo>
                    <a:cubicBezTo>
                      <a:pt x="122541" y="73602"/>
                      <a:pt x="120773" y="74440"/>
                      <a:pt x="119532" y="75744"/>
                    </a:cubicBezTo>
                    <a:cubicBezTo>
                      <a:pt x="119613" y="74149"/>
                      <a:pt x="119030" y="72652"/>
                      <a:pt x="118045" y="71469"/>
                    </a:cubicBezTo>
                    <a:cubicBezTo>
                      <a:pt x="118473" y="71390"/>
                      <a:pt x="118903" y="71351"/>
                      <a:pt x="119331" y="71351"/>
                    </a:cubicBezTo>
                    <a:cubicBezTo>
                      <a:pt x="121264" y="71351"/>
                      <a:pt x="123134" y="72148"/>
                      <a:pt x="124469" y="73593"/>
                    </a:cubicBezTo>
                    <a:cubicBezTo>
                      <a:pt x="125805" y="72148"/>
                      <a:pt x="127675" y="71351"/>
                      <a:pt x="129608" y="71351"/>
                    </a:cubicBezTo>
                    <a:close/>
                    <a:moveTo>
                      <a:pt x="48843" y="71540"/>
                    </a:moveTo>
                    <a:cubicBezTo>
                      <a:pt x="50782" y="71540"/>
                      <a:pt x="52650" y="72343"/>
                      <a:pt x="53995" y="73790"/>
                    </a:cubicBezTo>
                    <a:cubicBezTo>
                      <a:pt x="53975" y="73790"/>
                      <a:pt x="53956" y="73790"/>
                      <a:pt x="53936" y="73790"/>
                    </a:cubicBezTo>
                    <a:cubicBezTo>
                      <a:pt x="52067" y="73790"/>
                      <a:pt x="50299" y="74628"/>
                      <a:pt x="49058" y="75932"/>
                    </a:cubicBezTo>
                    <a:cubicBezTo>
                      <a:pt x="49138" y="74337"/>
                      <a:pt x="48556" y="72840"/>
                      <a:pt x="47561" y="71658"/>
                    </a:cubicBezTo>
                    <a:cubicBezTo>
                      <a:pt x="47989" y="71579"/>
                      <a:pt x="48418" y="71540"/>
                      <a:pt x="48843" y="71540"/>
                    </a:cubicBezTo>
                    <a:close/>
                    <a:moveTo>
                      <a:pt x="59141" y="71540"/>
                    </a:moveTo>
                    <a:cubicBezTo>
                      <a:pt x="59566" y="71540"/>
                      <a:pt x="59994" y="71579"/>
                      <a:pt x="60420" y="71658"/>
                    </a:cubicBezTo>
                    <a:cubicBezTo>
                      <a:pt x="59425" y="72840"/>
                      <a:pt x="58843" y="74346"/>
                      <a:pt x="58932" y="75932"/>
                    </a:cubicBezTo>
                    <a:cubicBezTo>
                      <a:pt x="57682" y="74628"/>
                      <a:pt x="55914" y="73790"/>
                      <a:pt x="54054" y="73790"/>
                    </a:cubicBezTo>
                    <a:cubicBezTo>
                      <a:pt x="54034" y="73790"/>
                      <a:pt x="54015" y="73790"/>
                      <a:pt x="53995" y="73790"/>
                    </a:cubicBezTo>
                    <a:cubicBezTo>
                      <a:pt x="55332" y="72343"/>
                      <a:pt x="57206" y="71540"/>
                      <a:pt x="59141" y="71540"/>
                    </a:cubicBezTo>
                    <a:close/>
                    <a:moveTo>
                      <a:pt x="112810" y="69495"/>
                    </a:moveTo>
                    <a:cubicBezTo>
                      <a:pt x="115985" y="69495"/>
                      <a:pt x="119160" y="71574"/>
                      <a:pt x="119200" y="75735"/>
                    </a:cubicBezTo>
                    <a:cubicBezTo>
                      <a:pt x="118721" y="75630"/>
                      <a:pt x="118239" y="75578"/>
                      <a:pt x="117760" y="75578"/>
                    </a:cubicBezTo>
                    <a:cubicBezTo>
                      <a:pt x="115909" y="75578"/>
                      <a:pt x="114116" y="76343"/>
                      <a:pt x="112821" y="77724"/>
                    </a:cubicBezTo>
                    <a:lnTo>
                      <a:pt x="112812" y="77733"/>
                    </a:lnTo>
                    <a:cubicBezTo>
                      <a:pt x="111530" y="76362"/>
                      <a:pt x="109738" y="75573"/>
                      <a:pt x="107856" y="75573"/>
                    </a:cubicBezTo>
                    <a:cubicBezTo>
                      <a:pt x="107373" y="75573"/>
                      <a:pt x="106889" y="75627"/>
                      <a:pt x="106414" y="75735"/>
                    </a:cubicBezTo>
                    <a:lnTo>
                      <a:pt x="106414" y="75735"/>
                    </a:lnTo>
                    <a:cubicBezTo>
                      <a:pt x="106454" y="71576"/>
                      <a:pt x="109632" y="69495"/>
                      <a:pt x="112810" y="69495"/>
                    </a:cubicBezTo>
                    <a:close/>
                    <a:moveTo>
                      <a:pt x="136139" y="69486"/>
                    </a:moveTo>
                    <a:cubicBezTo>
                      <a:pt x="139313" y="69486"/>
                      <a:pt x="142484" y="71562"/>
                      <a:pt x="142525" y="75717"/>
                    </a:cubicBezTo>
                    <a:lnTo>
                      <a:pt x="142516" y="75735"/>
                    </a:lnTo>
                    <a:cubicBezTo>
                      <a:pt x="142037" y="75630"/>
                      <a:pt x="141554" y="75578"/>
                      <a:pt x="141075" y="75578"/>
                    </a:cubicBezTo>
                    <a:cubicBezTo>
                      <a:pt x="139222" y="75578"/>
                      <a:pt x="137424" y="76345"/>
                      <a:pt x="136136" y="77733"/>
                    </a:cubicBezTo>
                    <a:cubicBezTo>
                      <a:pt x="134854" y="76362"/>
                      <a:pt x="133062" y="75573"/>
                      <a:pt x="131181" y="75573"/>
                    </a:cubicBezTo>
                    <a:cubicBezTo>
                      <a:pt x="130697" y="75573"/>
                      <a:pt x="130213" y="75627"/>
                      <a:pt x="129738" y="75735"/>
                    </a:cubicBezTo>
                    <a:cubicBezTo>
                      <a:pt x="129778" y="71569"/>
                      <a:pt x="132960" y="69486"/>
                      <a:pt x="136139" y="69486"/>
                    </a:cubicBezTo>
                    <a:close/>
                    <a:moveTo>
                      <a:pt x="42333" y="69686"/>
                    </a:moveTo>
                    <a:cubicBezTo>
                      <a:pt x="45509" y="69686"/>
                      <a:pt x="48686" y="71765"/>
                      <a:pt x="48726" y="75923"/>
                    </a:cubicBezTo>
                    <a:cubicBezTo>
                      <a:pt x="48248" y="75818"/>
                      <a:pt x="47765" y="75767"/>
                      <a:pt x="47287" y="75767"/>
                    </a:cubicBezTo>
                    <a:cubicBezTo>
                      <a:pt x="45433" y="75767"/>
                      <a:pt x="43633" y="76534"/>
                      <a:pt x="42337" y="77930"/>
                    </a:cubicBezTo>
                    <a:cubicBezTo>
                      <a:pt x="41056" y="76550"/>
                      <a:pt x="39264" y="75770"/>
                      <a:pt x="37382" y="75770"/>
                    </a:cubicBezTo>
                    <a:cubicBezTo>
                      <a:pt x="36898" y="75770"/>
                      <a:pt x="36415" y="75815"/>
                      <a:pt x="35940" y="75923"/>
                    </a:cubicBezTo>
                    <a:cubicBezTo>
                      <a:pt x="35980" y="71765"/>
                      <a:pt x="39156" y="69686"/>
                      <a:pt x="42333" y="69686"/>
                    </a:cubicBezTo>
                    <a:close/>
                    <a:moveTo>
                      <a:pt x="65651" y="69683"/>
                    </a:moveTo>
                    <a:cubicBezTo>
                      <a:pt x="68826" y="69683"/>
                      <a:pt x="72001" y="71762"/>
                      <a:pt x="72041" y="75923"/>
                    </a:cubicBezTo>
                    <a:cubicBezTo>
                      <a:pt x="71563" y="75818"/>
                      <a:pt x="71081" y="75767"/>
                      <a:pt x="70602" y="75767"/>
                    </a:cubicBezTo>
                    <a:cubicBezTo>
                      <a:pt x="68748" y="75767"/>
                      <a:pt x="66949" y="76534"/>
                      <a:pt x="65653" y="77930"/>
                    </a:cubicBezTo>
                    <a:cubicBezTo>
                      <a:pt x="64371" y="76550"/>
                      <a:pt x="62579" y="75770"/>
                      <a:pt x="60697" y="75770"/>
                    </a:cubicBezTo>
                    <a:cubicBezTo>
                      <a:pt x="60214" y="75770"/>
                      <a:pt x="59730" y="75815"/>
                      <a:pt x="59255" y="75923"/>
                    </a:cubicBezTo>
                    <a:cubicBezTo>
                      <a:pt x="59295" y="71764"/>
                      <a:pt x="62473" y="69683"/>
                      <a:pt x="65651" y="69683"/>
                    </a:cubicBezTo>
                    <a:close/>
                    <a:moveTo>
                      <a:pt x="82884" y="1"/>
                    </a:moveTo>
                    <a:cubicBezTo>
                      <a:pt x="82642" y="699"/>
                      <a:pt x="82534" y="1434"/>
                      <a:pt x="82579" y="2178"/>
                    </a:cubicBezTo>
                    <a:cubicBezTo>
                      <a:pt x="81329" y="875"/>
                      <a:pt x="79570" y="36"/>
                      <a:pt x="77701" y="36"/>
                    </a:cubicBezTo>
                    <a:cubicBezTo>
                      <a:pt x="77681" y="36"/>
                      <a:pt x="77661" y="36"/>
                      <a:pt x="77642" y="36"/>
                    </a:cubicBezTo>
                    <a:cubicBezTo>
                      <a:pt x="77622" y="36"/>
                      <a:pt x="77602" y="36"/>
                      <a:pt x="77582" y="36"/>
                    </a:cubicBezTo>
                    <a:cubicBezTo>
                      <a:pt x="73834" y="36"/>
                      <a:pt x="70494" y="3399"/>
                      <a:pt x="70948" y="7160"/>
                    </a:cubicBezTo>
                    <a:cubicBezTo>
                      <a:pt x="71458" y="7046"/>
                      <a:pt x="71971" y="6991"/>
                      <a:pt x="72481" y="6991"/>
                    </a:cubicBezTo>
                    <a:cubicBezTo>
                      <a:pt x="74418" y="6991"/>
                      <a:pt x="76294" y="7793"/>
                      <a:pt x="77642" y="9248"/>
                    </a:cubicBezTo>
                    <a:cubicBezTo>
                      <a:pt x="77624" y="9248"/>
                      <a:pt x="77606" y="9248"/>
                      <a:pt x="77587" y="9248"/>
                    </a:cubicBezTo>
                    <a:cubicBezTo>
                      <a:pt x="75529" y="9248"/>
                      <a:pt x="73607" y="10256"/>
                      <a:pt x="72355" y="11784"/>
                    </a:cubicBezTo>
                    <a:cubicBezTo>
                      <a:pt x="72756" y="8058"/>
                      <a:pt x="69443" y="4740"/>
                      <a:pt x="65721" y="4740"/>
                    </a:cubicBezTo>
                    <a:cubicBezTo>
                      <a:pt x="65701" y="4740"/>
                      <a:pt x="65682" y="4740"/>
                      <a:pt x="65662" y="4741"/>
                    </a:cubicBezTo>
                    <a:cubicBezTo>
                      <a:pt x="65642" y="4740"/>
                      <a:pt x="65622" y="4740"/>
                      <a:pt x="65602" y="4740"/>
                    </a:cubicBezTo>
                    <a:cubicBezTo>
                      <a:pt x="63733" y="4740"/>
                      <a:pt x="61966" y="5570"/>
                      <a:pt x="60724" y="6873"/>
                    </a:cubicBezTo>
                    <a:cubicBezTo>
                      <a:pt x="60760" y="6138"/>
                      <a:pt x="60662" y="5395"/>
                      <a:pt x="60420" y="4696"/>
                    </a:cubicBezTo>
                    <a:lnTo>
                      <a:pt x="60043" y="4696"/>
                    </a:lnTo>
                    <a:cubicBezTo>
                      <a:pt x="60276" y="5395"/>
                      <a:pt x="60393" y="6130"/>
                      <a:pt x="60393" y="6864"/>
                    </a:cubicBezTo>
                    <a:cubicBezTo>
                      <a:pt x="59920" y="6762"/>
                      <a:pt x="59442" y="6713"/>
                      <a:pt x="58969" y="6713"/>
                    </a:cubicBezTo>
                    <a:cubicBezTo>
                      <a:pt x="57110" y="6713"/>
                      <a:pt x="55305" y="7479"/>
                      <a:pt x="54013" y="8871"/>
                    </a:cubicBezTo>
                    <a:cubicBezTo>
                      <a:pt x="52732" y="7492"/>
                      <a:pt x="50939" y="6712"/>
                      <a:pt x="49058" y="6712"/>
                    </a:cubicBezTo>
                    <a:cubicBezTo>
                      <a:pt x="48574" y="6712"/>
                      <a:pt x="48090" y="6766"/>
                      <a:pt x="47615" y="6864"/>
                    </a:cubicBezTo>
                    <a:cubicBezTo>
                      <a:pt x="47615" y="6130"/>
                      <a:pt x="47732" y="5395"/>
                      <a:pt x="47965" y="4696"/>
                    </a:cubicBezTo>
                    <a:lnTo>
                      <a:pt x="47588" y="4696"/>
                    </a:lnTo>
                    <a:cubicBezTo>
                      <a:pt x="47346" y="5395"/>
                      <a:pt x="47248" y="6138"/>
                      <a:pt x="47284" y="6873"/>
                    </a:cubicBezTo>
                    <a:cubicBezTo>
                      <a:pt x="46049" y="5577"/>
                      <a:pt x="44293" y="4740"/>
                      <a:pt x="42434" y="4740"/>
                    </a:cubicBezTo>
                    <a:cubicBezTo>
                      <a:pt x="42405" y="4740"/>
                      <a:pt x="42376" y="4740"/>
                      <a:pt x="42346" y="4741"/>
                    </a:cubicBezTo>
                    <a:cubicBezTo>
                      <a:pt x="42319" y="4740"/>
                      <a:pt x="42291" y="4740"/>
                      <a:pt x="42263" y="4740"/>
                    </a:cubicBezTo>
                    <a:cubicBezTo>
                      <a:pt x="40287" y="4740"/>
                      <a:pt x="38431" y="5684"/>
                      <a:pt x="37185" y="7124"/>
                    </a:cubicBezTo>
                    <a:cubicBezTo>
                      <a:pt x="37480" y="3457"/>
                      <a:pt x="34193" y="233"/>
                      <a:pt x="30519" y="233"/>
                    </a:cubicBezTo>
                    <a:cubicBezTo>
                      <a:pt x="30504" y="233"/>
                      <a:pt x="30489" y="233"/>
                      <a:pt x="30474" y="234"/>
                    </a:cubicBezTo>
                    <a:cubicBezTo>
                      <a:pt x="30454" y="233"/>
                      <a:pt x="30434" y="233"/>
                      <a:pt x="30415" y="233"/>
                    </a:cubicBezTo>
                    <a:cubicBezTo>
                      <a:pt x="28546" y="233"/>
                      <a:pt x="26787" y="1072"/>
                      <a:pt x="25536" y="2375"/>
                    </a:cubicBezTo>
                    <a:cubicBezTo>
                      <a:pt x="25581" y="1640"/>
                      <a:pt x="25474" y="897"/>
                      <a:pt x="25232" y="198"/>
                    </a:cubicBezTo>
                    <a:lnTo>
                      <a:pt x="24864" y="198"/>
                    </a:lnTo>
                    <a:cubicBezTo>
                      <a:pt x="25088" y="897"/>
                      <a:pt x="25214" y="1631"/>
                      <a:pt x="25214" y="2366"/>
                    </a:cubicBezTo>
                    <a:cubicBezTo>
                      <a:pt x="24739" y="2264"/>
                      <a:pt x="24260" y="2214"/>
                      <a:pt x="23785" y="2214"/>
                    </a:cubicBezTo>
                    <a:cubicBezTo>
                      <a:pt x="21922" y="2214"/>
                      <a:pt x="20117" y="2981"/>
                      <a:pt x="18825" y="4373"/>
                    </a:cubicBezTo>
                    <a:cubicBezTo>
                      <a:pt x="17544" y="2993"/>
                      <a:pt x="15752" y="2214"/>
                      <a:pt x="13870" y="2214"/>
                    </a:cubicBezTo>
                    <a:cubicBezTo>
                      <a:pt x="13386" y="2214"/>
                      <a:pt x="12902" y="2268"/>
                      <a:pt x="12427" y="2366"/>
                    </a:cubicBezTo>
                    <a:cubicBezTo>
                      <a:pt x="12427" y="1631"/>
                      <a:pt x="12544" y="897"/>
                      <a:pt x="12777" y="198"/>
                    </a:cubicBezTo>
                    <a:lnTo>
                      <a:pt x="12382" y="198"/>
                    </a:lnTo>
                    <a:cubicBezTo>
                      <a:pt x="12141" y="897"/>
                      <a:pt x="12042" y="1640"/>
                      <a:pt x="12078" y="2375"/>
                    </a:cubicBezTo>
                    <a:cubicBezTo>
                      <a:pt x="10836" y="1072"/>
                      <a:pt x="9069" y="233"/>
                      <a:pt x="7200" y="233"/>
                    </a:cubicBezTo>
                    <a:cubicBezTo>
                      <a:pt x="7180" y="233"/>
                      <a:pt x="7160" y="233"/>
                      <a:pt x="7141" y="234"/>
                    </a:cubicBezTo>
                    <a:cubicBezTo>
                      <a:pt x="7126" y="233"/>
                      <a:pt x="7111" y="233"/>
                      <a:pt x="7096" y="233"/>
                    </a:cubicBezTo>
                    <a:cubicBezTo>
                      <a:pt x="3342" y="233"/>
                      <a:pt x="1" y="3600"/>
                      <a:pt x="456" y="7366"/>
                    </a:cubicBezTo>
                    <a:cubicBezTo>
                      <a:pt x="966" y="7252"/>
                      <a:pt x="1482" y="7196"/>
                      <a:pt x="1994" y="7196"/>
                    </a:cubicBezTo>
                    <a:cubicBezTo>
                      <a:pt x="3926" y="7196"/>
                      <a:pt x="5804" y="7993"/>
                      <a:pt x="7149" y="9445"/>
                    </a:cubicBezTo>
                    <a:lnTo>
                      <a:pt x="7149" y="9445"/>
                    </a:lnTo>
                    <a:cubicBezTo>
                      <a:pt x="7147" y="9445"/>
                      <a:pt x="7144" y="9445"/>
                      <a:pt x="7141" y="9445"/>
                    </a:cubicBezTo>
                    <a:cubicBezTo>
                      <a:pt x="7121" y="9445"/>
                      <a:pt x="7101" y="9445"/>
                      <a:pt x="7081" y="9445"/>
                    </a:cubicBezTo>
                    <a:cubicBezTo>
                      <a:pt x="3333" y="9445"/>
                      <a:pt x="1" y="12816"/>
                      <a:pt x="456" y="16569"/>
                    </a:cubicBezTo>
                    <a:cubicBezTo>
                      <a:pt x="961" y="16457"/>
                      <a:pt x="1471" y="16403"/>
                      <a:pt x="1977" y="16403"/>
                    </a:cubicBezTo>
                    <a:cubicBezTo>
                      <a:pt x="3909" y="16403"/>
                      <a:pt x="5782" y="17198"/>
                      <a:pt x="7132" y="18647"/>
                    </a:cubicBezTo>
                    <a:cubicBezTo>
                      <a:pt x="7112" y="18647"/>
                      <a:pt x="7092" y="18647"/>
                      <a:pt x="7072" y="18647"/>
                    </a:cubicBezTo>
                    <a:cubicBezTo>
                      <a:pt x="3333" y="18647"/>
                      <a:pt x="1" y="22009"/>
                      <a:pt x="456" y="25771"/>
                    </a:cubicBezTo>
                    <a:cubicBezTo>
                      <a:pt x="965" y="25657"/>
                      <a:pt x="1479" y="25602"/>
                      <a:pt x="1989" y="25602"/>
                    </a:cubicBezTo>
                    <a:cubicBezTo>
                      <a:pt x="3926" y="25602"/>
                      <a:pt x="5802" y="26404"/>
                      <a:pt x="7150" y="27859"/>
                    </a:cubicBezTo>
                    <a:cubicBezTo>
                      <a:pt x="8483" y="26416"/>
                      <a:pt x="10349" y="25613"/>
                      <a:pt x="12278" y="25613"/>
                    </a:cubicBezTo>
                    <a:cubicBezTo>
                      <a:pt x="12709" y="25613"/>
                      <a:pt x="13143" y="25653"/>
                      <a:pt x="13574" y="25735"/>
                    </a:cubicBezTo>
                    <a:cubicBezTo>
                      <a:pt x="12580" y="26909"/>
                      <a:pt x="11997" y="28414"/>
                      <a:pt x="12087" y="30000"/>
                    </a:cubicBezTo>
                    <a:cubicBezTo>
                      <a:pt x="10837" y="28697"/>
                      <a:pt x="9069" y="27867"/>
                      <a:pt x="7209" y="27867"/>
                    </a:cubicBezTo>
                    <a:cubicBezTo>
                      <a:pt x="7189" y="27867"/>
                      <a:pt x="7169" y="27867"/>
                      <a:pt x="7150" y="27868"/>
                    </a:cubicBezTo>
                    <a:cubicBezTo>
                      <a:pt x="7130" y="27867"/>
                      <a:pt x="7110" y="27867"/>
                      <a:pt x="7090" y="27867"/>
                    </a:cubicBezTo>
                    <a:cubicBezTo>
                      <a:pt x="3342" y="27867"/>
                      <a:pt x="1" y="31230"/>
                      <a:pt x="456" y="34991"/>
                    </a:cubicBezTo>
                    <a:cubicBezTo>
                      <a:pt x="968" y="34875"/>
                      <a:pt x="1485" y="34819"/>
                      <a:pt x="1999" y="34819"/>
                    </a:cubicBezTo>
                    <a:cubicBezTo>
                      <a:pt x="3903" y="34819"/>
                      <a:pt x="5755" y="35598"/>
                      <a:pt x="7096" y="37016"/>
                    </a:cubicBezTo>
                    <a:cubicBezTo>
                      <a:pt x="3341" y="37016"/>
                      <a:pt x="8" y="40377"/>
                      <a:pt x="456" y="44140"/>
                    </a:cubicBezTo>
                    <a:cubicBezTo>
                      <a:pt x="968" y="44025"/>
                      <a:pt x="1485" y="43970"/>
                      <a:pt x="1997" y="43970"/>
                    </a:cubicBezTo>
                    <a:cubicBezTo>
                      <a:pt x="3931" y="43970"/>
                      <a:pt x="5804" y="44767"/>
                      <a:pt x="7150" y="46219"/>
                    </a:cubicBezTo>
                    <a:cubicBezTo>
                      <a:pt x="8485" y="44773"/>
                      <a:pt x="10355" y="43977"/>
                      <a:pt x="12288" y="43977"/>
                    </a:cubicBezTo>
                    <a:cubicBezTo>
                      <a:pt x="12715" y="43977"/>
                      <a:pt x="13146" y="44016"/>
                      <a:pt x="13574" y="44095"/>
                    </a:cubicBezTo>
                    <a:cubicBezTo>
                      <a:pt x="12580" y="45278"/>
                      <a:pt x="11997" y="46774"/>
                      <a:pt x="12087" y="48369"/>
                    </a:cubicBezTo>
                    <a:cubicBezTo>
                      <a:pt x="10837" y="47066"/>
                      <a:pt x="9069" y="46227"/>
                      <a:pt x="7208" y="46227"/>
                    </a:cubicBezTo>
                    <a:cubicBezTo>
                      <a:pt x="7189" y="46227"/>
                      <a:pt x="7169" y="46228"/>
                      <a:pt x="7150" y="46228"/>
                    </a:cubicBezTo>
                    <a:cubicBezTo>
                      <a:pt x="7130" y="46228"/>
                      <a:pt x="7110" y="46227"/>
                      <a:pt x="7090" y="46227"/>
                    </a:cubicBezTo>
                    <a:cubicBezTo>
                      <a:pt x="3342" y="46227"/>
                      <a:pt x="1" y="49590"/>
                      <a:pt x="456" y="53351"/>
                    </a:cubicBezTo>
                    <a:cubicBezTo>
                      <a:pt x="966" y="53237"/>
                      <a:pt x="1482" y="53181"/>
                      <a:pt x="1993" y="53181"/>
                    </a:cubicBezTo>
                    <a:cubicBezTo>
                      <a:pt x="3922" y="53181"/>
                      <a:pt x="5795" y="53978"/>
                      <a:pt x="7141" y="55430"/>
                    </a:cubicBezTo>
                    <a:cubicBezTo>
                      <a:pt x="7121" y="55430"/>
                      <a:pt x="7101" y="55430"/>
                      <a:pt x="7081" y="55430"/>
                    </a:cubicBezTo>
                    <a:cubicBezTo>
                      <a:pt x="3333" y="55430"/>
                      <a:pt x="1" y="58792"/>
                      <a:pt x="456" y="62554"/>
                    </a:cubicBezTo>
                    <a:cubicBezTo>
                      <a:pt x="968" y="62439"/>
                      <a:pt x="1485" y="62383"/>
                      <a:pt x="1997" y="62383"/>
                    </a:cubicBezTo>
                    <a:cubicBezTo>
                      <a:pt x="3931" y="62383"/>
                      <a:pt x="5804" y="63180"/>
                      <a:pt x="7150" y="64633"/>
                    </a:cubicBezTo>
                    <a:cubicBezTo>
                      <a:pt x="8485" y="63187"/>
                      <a:pt x="10355" y="62390"/>
                      <a:pt x="12288" y="62390"/>
                    </a:cubicBezTo>
                    <a:cubicBezTo>
                      <a:pt x="12715" y="62390"/>
                      <a:pt x="13146" y="62429"/>
                      <a:pt x="13574" y="62509"/>
                    </a:cubicBezTo>
                    <a:cubicBezTo>
                      <a:pt x="12580" y="63692"/>
                      <a:pt x="11997" y="65188"/>
                      <a:pt x="12087" y="66783"/>
                    </a:cubicBezTo>
                    <a:cubicBezTo>
                      <a:pt x="10837" y="65480"/>
                      <a:pt x="9069" y="64641"/>
                      <a:pt x="7208" y="64641"/>
                    </a:cubicBezTo>
                    <a:cubicBezTo>
                      <a:pt x="7189" y="64641"/>
                      <a:pt x="7169" y="64641"/>
                      <a:pt x="7150" y="64642"/>
                    </a:cubicBezTo>
                    <a:cubicBezTo>
                      <a:pt x="7130" y="64641"/>
                      <a:pt x="7110" y="64641"/>
                      <a:pt x="7090" y="64641"/>
                    </a:cubicBezTo>
                    <a:cubicBezTo>
                      <a:pt x="3342" y="64641"/>
                      <a:pt x="1" y="68004"/>
                      <a:pt x="456" y="71765"/>
                    </a:cubicBezTo>
                    <a:cubicBezTo>
                      <a:pt x="965" y="71651"/>
                      <a:pt x="1479" y="71596"/>
                      <a:pt x="1989" y="71596"/>
                    </a:cubicBezTo>
                    <a:cubicBezTo>
                      <a:pt x="3926" y="71596"/>
                      <a:pt x="5802" y="72399"/>
                      <a:pt x="7150" y="73853"/>
                    </a:cubicBezTo>
                    <a:cubicBezTo>
                      <a:pt x="8483" y="72402"/>
                      <a:pt x="10349" y="71599"/>
                      <a:pt x="12279" y="71599"/>
                    </a:cubicBezTo>
                    <a:cubicBezTo>
                      <a:pt x="12709" y="71599"/>
                      <a:pt x="13143" y="71639"/>
                      <a:pt x="13574" y="71720"/>
                    </a:cubicBezTo>
                    <a:cubicBezTo>
                      <a:pt x="13037" y="72348"/>
                      <a:pt x="12624" y="73082"/>
                      <a:pt x="12365" y="73862"/>
                    </a:cubicBezTo>
                    <a:lnTo>
                      <a:pt x="12741" y="73862"/>
                    </a:lnTo>
                    <a:cubicBezTo>
                      <a:pt x="13637" y="71119"/>
                      <a:pt x="16222" y="69746"/>
                      <a:pt x="18806" y="69746"/>
                    </a:cubicBezTo>
                    <a:cubicBezTo>
                      <a:pt x="21388" y="69746"/>
                      <a:pt x="23969" y="71117"/>
                      <a:pt x="24864" y="73862"/>
                    </a:cubicBezTo>
                    <a:lnTo>
                      <a:pt x="25241" y="73862"/>
                    </a:lnTo>
                    <a:cubicBezTo>
                      <a:pt x="24981" y="73073"/>
                      <a:pt x="24569" y="72339"/>
                      <a:pt x="24031" y="71702"/>
                    </a:cubicBezTo>
                    <a:cubicBezTo>
                      <a:pt x="24457" y="71623"/>
                      <a:pt x="24885" y="71585"/>
                      <a:pt x="25310" y="71585"/>
                    </a:cubicBezTo>
                    <a:cubicBezTo>
                      <a:pt x="27245" y="71585"/>
                      <a:pt x="29120" y="72387"/>
                      <a:pt x="30465" y="73835"/>
                    </a:cubicBezTo>
                    <a:cubicBezTo>
                      <a:pt x="31802" y="72382"/>
                      <a:pt x="33677" y="71582"/>
                      <a:pt x="35611" y="71582"/>
                    </a:cubicBezTo>
                    <a:cubicBezTo>
                      <a:pt x="36087" y="71582"/>
                      <a:pt x="36566" y="71630"/>
                      <a:pt x="37042" y="71729"/>
                    </a:cubicBezTo>
                    <a:cubicBezTo>
                      <a:pt x="36011" y="72993"/>
                      <a:pt x="35438" y="74615"/>
                      <a:pt x="35644" y="76308"/>
                    </a:cubicBezTo>
                    <a:cubicBezTo>
                      <a:pt x="36151" y="76194"/>
                      <a:pt x="36664" y="76139"/>
                      <a:pt x="37173" y="76139"/>
                    </a:cubicBezTo>
                    <a:cubicBezTo>
                      <a:pt x="39108" y="76139"/>
                      <a:pt x="40989" y="76942"/>
                      <a:pt x="42337" y="78396"/>
                    </a:cubicBezTo>
                    <a:cubicBezTo>
                      <a:pt x="43675" y="76948"/>
                      <a:pt x="45548" y="76146"/>
                      <a:pt x="47484" y="76146"/>
                    </a:cubicBezTo>
                    <a:cubicBezTo>
                      <a:pt x="47908" y="76146"/>
                      <a:pt x="48336" y="76184"/>
                      <a:pt x="48762" y="76263"/>
                    </a:cubicBezTo>
                    <a:cubicBezTo>
                      <a:pt x="48224" y="76899"/>
                      <a:pt x="47812" y="77625"/>
                      <a:pt x="47552" y="78414"/>
                    </a:cubicBezTo>
                    <a:lnTo>
                      <a:pt x="47929" y="78414"/>
                    </a:lnTo>
                    <a:cubicBezTo>
                      <a:pt x="48825" y="75666"/>
                      <a:pt x="51408" y="74291"/>
                      <a:pt x="53990" y="74291"/>
                    </a:cubicBezTo>
                    <a:cubicBezTo>
                      <a:pt x="56571" y="74291"/>
                      <a:pt x="59152" y="75664"/>
                      <a:pt x="60052" y="78414"/>
                    </a:cubicBezTo>
                    <a:lnTo>
                      <a:pt x="60438" y="78414"/>
                    </a:lnTo>
                    <a:cubicBezTo>
                      <a:pt x="60169" y="77625"/>
                      <a:pt x="59766" y="76891"/>
                      <a:pt x="59228" y="76263"/>
                    </a:cubicBezTo>
                    <a:cubicBezTo>
                      <a:pt x="59656" y="76184"/>
                      <a:pt x="60087" y="76145"/>
                      <a:pt x="60514" y="76145"/>
                    </a:cubicBezTo>
                    <a:cubicBezTo>
                      <a:pt x="62447" y="76145"/>
                      <a:pt x="64319" y="76941"/>
                      <a:pt x="65662" y="78387"/>
                    </a:cubicBezTo>
                    <a:cubicBezTo>
                      <a:pt x="67002" y="76933"/>
                      <a:pt x="68877" y="76130"/>
                      <a:pt x="70814" y="76130"/>
                    </a:cubicBezTo>
                    <a:cubicBezTo>
                      <a:pt x="71323" y="76130"/>
                      <a:pt x="71837" y="76185"/>
                      <a:pt x="72346" y="76299"/>
                    </a:cubicBezTo>
                    <a:cubicBezTo>
                      <a:pt x="72801" y="72547"/>
                      <a:pt x="69460" y="69175"/>
                      <a:pt x="65712" y="69175"/>
                    </a:cubicBezTo>
                    <a:cubicBezTo>
                      <a:pt x="65698" y="69175"/>
                      <a:pt x="65684" y="69175"/>
                      <a:pt x="65669" y="69175"/>
                    </a:cubicBezTo>
                    <a:lnTo>
                      <a:pt x="65669" y="69175"/>
                    </a:lnTo>
                    <a:cubicBezTo>
                      <a:pt x="67009" y="67731"/>
                      <a:pt x="68871" y="66936"/>
                      <a:pt x="70797" y="66936"/>
                    </a:cubicBezTo>
                    <a:cubicBezTo>
                      <a:pt x="71279" y="66936"/>
                      <a:pt x="71765" y="66986"/>
                      <a:pt x="72248" y="67088"/>
                    </a:cubicBezTo>
                    <a:cubicBezTo>
                      <a:pt x="71271" y="68333"/>
                      <a:pt x="70742" y="69901"/>
                      <a:pt x="70939" y="71559"/>
                    </a:cubicBezTo>
                    <a:cubicBezTo>
                      <a:pt x="71452" y="71445"/>
                      <a:pt x="71968" y="71389"/>
                      <a:pt x="72480" y="71389"/>
                    </a:cubicBezTo>
                    <a:cubicBezTo>
                      <a:pt x="74414" y="71389"/>
                      <a:pt x="76287" y="72186"/>
                      <a:pt x="77633" y="73638"/>
                    </a:cubicBezTo>
                    <a:cubicBezTo>
                      <a:pt x="78970" y="72190"/>
                      <a:pt x="80844" y="71388"/>
                      <a:pt x="82779" y="71388"/>
                    </a:cubicBezTo>
                    <a:cubicBezTo>
                      <a:pt x="83204" y="71388"/>
                      <a:pt x="83632" y="71426"/>
                      <a:pt x="84057" y="71505"/>
                    </a:cubicBezTo>
                    <a:cubicBezTo>
                      <a:pt x="83520" y="72141"/>
                      <a:pt x="83108" y="72867"/>
                      <a:pt x="82848" y="73656"/>
                    </a:cubicBezTo>
                    <a:lnTo>
                      <a:pt x="83224" y="73656"/>
                    </a:lnTo>
                    <a:cubicBezTo>
                      <a:pt x="84120" y="70909"/>
                      <a:pt x="86703" y="69536"/>
                      <a:pt x="89286" y="69536"/>
                    </a:cubicBezTo>
                    <a:cubicBezTo>
                      <a:pt x="91869" y="69536"/>
                      <a:pt x="94452" y="70909"/>
                      <a:pt x="95348" y="73656"/>
                    </a:cubicBezTo>
                    <a:lnTo>
                      <a:pt x="95724" y="73656"/>
                    </a:lnTo>
                    <a:cubicBezTo>
                      <a:pt x="95464" y="72867"/>
                      <a:pt x="95052" y="72141"/>
                      <a:pt x="94514" y="71505"/>
                    </a:cubicBezTo>
                    <a:cubicBezTo>
                      <a:pt x="94942" y="71426"/>
                      <a:pt x="95371" y="71388"/>
                      <a:pt x="95797" y="71388"/>
                    </a:cubicBezTo>
                    <a:cubicBezTo>
                      <a:pt x="97737" y="71388"/>
                      <a:pt x="99611" y="72190"/>
                      <a:pt x="100948" y="73638"/>
                    </a:cubicBezTo>
                    <a:cubicBezTo>
                      <a:pt x="102293" y="72185"/>
                      <a:pt x="104163" y="71385"/>
                      <a:pt x="106095" y="71385"/>
                    </a:cubicBezTo>
                    <a:cubicBezTo>
                      <a:pt x="106570" y="71385"/>
                      <a:pt x="107049" y="71433"/>
                      <a:pt x="107525" y="71532"/>
                    </a:cubicBezTo>
                    <a:cubicBezTo>
                      <a:pt x="106495" y="72796"/>
                      <a:pt x="105921" y="74417"/>
                      <a:pt x="106127" y="76111"/>
                    </a:cubicBezTo>
                    <a:cubicBezTo>
                      <a:pt x="106637" y="75997"/>
                      <a:pt x="107150" y="75942"/>
                      <a:pt x="107660" y="75942"/>
                    </a:cubicBezTo>
                    <a:cubicBezTo>
                      <a:pt x="109597" y="75942"/>
                      <a:pt x="111473" y="76744"/>
                      <a:pt x="112821" y="78199"/>
                    </a:cubicBezTo>
                    <a:cubicBezTo>
                      <a:pt x="114158" y="76751"/>
                      <a:pt x="116031" y="75948"/>
                      <a:pt x="117967" y="75948"/>
                    </a:cubicBezTo>
                    <a:cubicBezTo>
                      <a:pt x="118392" y="75948"/>
                      <a:pt x="118820" y="75987"/>
                      <a:pt x="119245" y="76066"/>
                    </a:cubicBezTo>
                    <a:cubicBezTo>
                      <a:pt x="118708" y="76702"/>
                      <a:pt x="118295" y="77428"/>
                      <a:pt x="118036" y="78217"/>
                    </a:cubicBezTo>
                    <a:lnTo>
                      <a:pt x="118412" y="78217"/>
                    </a:lnTo>
                    <a:cubicBezTo>
                      <a:pt x="119308" y="75474"/>
                      <a:pt x="121893" y="74100"/>
                      <a:pt x="124477" y="74100"/>
                    </a:cubicBezTo>
                    <a:cubicBezTo>
                      <a:pt x="127059" y="74100"/>
                      <a:pt x="129640" y="75471"/>
                      <a:pt x="130536" y="78217"/>
                    </a:cubicBezTo>
                    <a:lnTo>
                      <a:pt x="130912" y="78217"/>
                    </a:lnTo>
                    <a:cubicBezTo>
                      <a:pt x="130652" y="77428"/>
                      <a:pt x="130240" y="76702"/>
                      <a:pt x="129702" y="76066"/>
                    </a:cubicBezTo>
                    <a:cubicBezTo>
                      <a:pt x="130130" y="75987"/>
                      <a:pt x="130558" y="75948"/>
                      <a:pt x="130984" y="75948"/>
                    </a:cubicBezTo>
                    <a:cubicBezTo>
                      <a:pt x="132922" y="75948"/>
                      <a:pt x="134791" y="76751"/>
                      <a:pt x="136136" y="78199"/>
                    </a:cubicBezTo>
                    <a:cubicBezTo>
                      <a:pt x="137484" y="76744"/>
                      <a:pt x="139360" y="75942"/>
                      <a:pt x="141292" y="75942"/>
                    </a:cubicBezTo>
                    <a:cubicBezTo>
                      <a:pt x="141801" y="75942"/>
                      <a:pt x="142313" y="75997"/>
                      <a:pt x="142820" y="76111"/>
                    </a:cubicBezTo>
                    <a:cubicBezTo>
                      <a:pt x="143275" y="72358"/>
                      <a:pt x="139935" y="68987"/>
                      <a:pt x="136195" y="68987"/>
                    </a:cubicBezTo>
                    <a:cubicBezTo>
                      <a:pt x="136175" y="68987"/>
                      <a:pt x="136156" y="68987"/>
                      <a:pt x="136136" y="68987"/>
                    </a:cubicBezTo>
                    <a:cubicBezTo>
                      <a:pt x="136116" y="68987"/>
                      <a:pt x="136096" y="68987"/>
                      <a:pt x="136077" y="68987"/>
                    </a:cubicBezTo>
                    <a:cubicBezTo>
                      <a:pt x="134208" y="68987"/>
                      <a:pt x="132440" y="69825"/>
                      <a:pt x="131199" y="71129"/>
                    </a:cubicBezTo>
                    <a:cubicBezTo>
                      <a:pt x="131279" y="69534"/>
                      <a:pt x="130697" y="68038"/>
                      <a:pt x="129702" y="66855"/>
                    </a:cubicBezTo>
                    <a:cubicBezTo>
                      <a:pt x="130132" y="66775"/>
                      <a:pt x="130564" y="66736"/>
                      <a:pt x="130992" y="66736"/>
                    </a:cubicBezTo>
                    <a:cubicBezTo>
                      <a:pt x="132927" y="66736"/>
                      <a:pt x="134793" y="67533"/>
                      <a:pt x="136136" y="68978"/>
                    </a:cubicBezTo>
                    <a:cubicBezTo>
                      <a:pt x="137482" y="67526"/>
                      <a:pt x="139354" y="66729"/>
                      <a:pt x="141284" y="66729"/>
                    </a:cubicBezTo>
                    <a:cubicBezTo>
                      <a:pt x="141795" y="66729"/>
                      <a:pt x="142310" y="66785"/>
                      <a:pt x="142820" y="66900"/>
                    </a:cubicBezTo>
                    <a:cubicBezTo>
                      <a:pt x="143276" y="63142"/>
                      <a:pt x="139935" y="59776"/>
                      <a:pt x="136189" y="59776"/>
                    </a:cubicBezTo>
                    <a:cubicBezTo>
                      <a:pt x="136175" y="59776"/>
                      <a:pt x="136160" y="59776"/>
                      <a:pt x="136145" y="59776"/>
                    </a:cubicBezTo>
                    <a:cubicBezTo>
                      <a:pt x="137492" y="58329"/>
                      <a:pt x="139362" y="57528"/>
                      <a:pt x="141292" y="57528"/>
                    </a:cubicBezTo>
                    <a:cubicBezTo>
                      <a:pt x="141800" y="57528"/>
                      <a:pt x="142312" y="57583"/>
                      <a:pt x="142820" y="57697"/>
                    </a:cubicBezTo>
                    <a:cubicBezTo>
                      <a:pt x="143275" y="53945"/>
                      <a:pt x="139935" y="50573"/>
                      <a:pt x="136195" y="50573"/>
                    </a:cubicBezTo>
                    <a:cubicBezTo>
                      <a:pt x="136175" y="50573"/>
                      <a:pt x="136156" y="50573"/>
                      <a:pt x="136136" y="50574"/>
                    </a:cubicBezTo>
                    <a:cubicBezTo>
                      <a:pt x="137486" y="49117"/>
                      <a:pt x="139365" y="48320"/>
                      <a:pt x="141300" y="48320"/>
                    </a:cubicBezTo>
                    <a:cubicBezTo>
                      <a:pt x="141806" y="48320"/>
                      <a:pt x="142315" y="48374"/>
                      <a:pt x="142820" y="48486"/>
                    </a:cubicBezTo>
                    <a:cubicBezTo>
                      <a:pt x="143276" y="44728"/>
                      <a:pt x="139935" y="41362"/>
                      <a:pt x="136181" y="41362"/>
                    </a:cubicBezTo>
                    <a:cubicBezTo>
                      <a:pt x="136166" y="41362"/>
                      <a:pt x="136151" y="41362"/>
                      <a:pt x="136136" y="41362"/>
                    </a:cubicBezTo>
                    <a:cubicBezTo>
                      <a:pt x="137483" y="39915"/>
                      <a:pt x="139359" y="39114"/>
                      <a:pt x="141291" y="39114"/>
                    </a:cubicBezTo>
                    <a:cubicBezTo>
                      <a:pt x="141800" y="39114"/>
                      <a:pt x="142312" y="39169"/>
                      <a:pt x="142820" y="39283"/>
                    </a:cubicBezTo>
                    <a:cubicBezTo>
                      <a:pt x="143275" y="35522"/>
                      <a:pt x="139935" y="32159"/>
                      <a:pt x="136195" y="32159"/>
                    </a:cubicBezTo>
                    <a:cubicBezTo>
                      <a:pt x="136175" y="32159"/>
                      <a:pt x="136156" y="32160"/>
                      <a:pt x="136136" y="32160"/>
                    </a:cubicBezTo>
                    <a:cubicBezTo>
                      <a:pt x="136116" y="32160"/>
                      <a:pt x="136096" y="32159"/>
                      <a:pt x="136077" y="32159"/>
                    </a:cubicBezTo>
                    <a:cubicBezTo>
                      <a:pt x="134208" y="32159"/>
                      <a:pt x="132440" y="32998"/>
                      <a:pt x="131199" y="34301"/>
                    </a:cubicBezTo>
                    <a:cubicBezTo>
                      <a:pt x="131279" y="32706"/>
                      <a:pt x="130697" y="31210"/>
                      <a:pt x="129711" y="30027"/>
                    </a:cubicBezTo>
                    <a:cubicBezTo>
                      <a:pt x="130140" y="29948"/>
                      <a:pt x="130570" y="29909"/>
                      <a:pt x="130997" y="29909"/>
                    </a:cubicBezTo>
                    <a:cubicBezTo>
                      <a:pt x="132927" y="29909"/>
                      <a:pt x="134793" y="30705"/>
                      <a:pt x="136136" y="32151"/>
                    </a:cubicBezTo>
                    <a:cubicBezTo>
                      <a:pt x="137482" y="30699"/>
                      <a:pt x="139354" y="29902"/>
                      <a:pt x="141284" y="29902"/>
                    </a:cubicBezTo>
                    <a:cubicBezTo>
                      <a:pt x="141795" y="29902"/>
                      <a:pt x="142310" y="29957"/>
                      <a:pt x="142820" y="30072"/>
                    </a:cubicBezTo>
                    <a:cubicBezTo>
                      <a:pt x="143276" y="26315"/>
                      <a:pt x="139935" y="22948"/>
                      <a:pt x="136189" y="22948"/>
                    </a:cubicBezTo>
                    <a:cubicBezTo>
                      <a:pt x="136175" y="22948"/>
                      <a:pt x="136160" y="22948"/>
                      <a:pt x="136145" y="22948"/>
                    </a:cubicBezTo>
                    <a:cubicBezTo>
                      <a:pt x="137491" y="21496"/>
                      <a:pt x="139358" y="20699"/>
                      <a:pt x="141285" y="20699"/>
                    </a:cubicBezTo>
                    <a:cubicBezTo>
                      <a:pt x="141795" y="20699"/>
                      <a:pt x="142310" y="20755"/>
                      <a:pt x="142820" y="20870"/>
                    </a:cubicBezTo>
                    <a:cubicBezTo>
                      <a:pt x="143275" y="17108"/>
                      <a:pt x="139935" y="13746"/>
                      <a:pt x="136195" y="13746"/>
                    </a:cubicBezTo>
                    <a:cubicBezTo>
                      <a:pt x="136175" y="13746"/>
                      <a:pt x="136156" y="13746"/>
                      <a:pt x="136136" y="13746"/>
                    </a:cubicBezTo>
                    <a:cubicBezTo>
                      <a:pt x="137484" y="12292"/>
                      <a:pt x="139360" y="11489"/>
                      <a:pt x="141292" y="11489"/>
                    </a:cubicBezTo>
                    <a:cubicBezTo>
                      <a:pt x="141801" y="11489"/>
                      <a:pt x="142313" y="11544"/>
                      <a:pt x="142820" y="11658"/>
                    </a:cubicBezTo>
                    <a:cubicBezTo>
                      <a:pt x="143275" y="7906"/>
                      <a:pt x="139935" y="4534"/>
                      <a:pt x="136195" y="4534"/>
                    </a:cubicBezTo>
                    <a:cubicBezTo>
                      <a:pt x="136175" y="4534"/>
                      <a:pt x="136156" y="4534"/>
                      <a:pt x="136136" y="4535"/>
                    </a:cubicBezTo>
                    <a:cubicBezTo>
                      <a:pt x="136116" y="4534"/>
                      <a:pt x="136096" y="4534"/>
                      <a:pt x="136077" y="4534"/>
                    </a:cubicBezTo>
                    <a:cubicBezTo>
                      <a:pt x="134208" y="4534"/>
                      <a:pt x="132440" y="5373"/>
                      <a:pt x="131199" y="6676"/>
                    </a:cubicBezTo>
                    <a:cubicBezTo>
                      <a:pt x="131234" y="5941"/>
                      <a:pt x="131136" y="5198"/>
                      <a:pt x="130894" y="4499"/>
                    </a:cubicBezTo>
                    <a:lnTo>
                      <a:pt x="130518" y="4499"/>
                    </a:lnTo>
                    <a:cubicBezTo>
                      <a:pt x="130751" y="5198"/>
                      <a:pt x="130867" y="5932"/>
                      <a:pt x="130867" y="6667"/>
                    </a:cubicBezTo>
                    <a:cubicBezTo>
                      <a:pt x="130394" y="6565"/>
                      <a:pt x="129917" y="6515"/>
                      <a:pt x="129443" y="6515"/>
                    </a:cubicBezTo>
                    <a:cubicBezTo>
                      <a:pt x="127584" y="6515"/>
                      <a:pt x="125780" y="7282"/>
                      <a:pt x="124487" y="8674"/>
                    </a:cubicBezTo>
                    <a:cubicBezTo>
                      <a:pt x="123206" y="7294"/>
                      <a:pt x="121414" y="6515"/>
                      <a:pt x="119532" y="6515"/>
                    </a:cubicBezTo>
                    <a:cubicBezTo>
                      <a:pt x="119048" y="6515"/>
                      <a:pt x="118564" y="6569"/>
                      <a:pt x="118089" y="6667"/>
                    </a:cubicBezTo>
                    <a:cubicBezTo>
                      <a:pt x="118089" y="5932"/>
                      <a:pt x="118206" y="5198"/>
                      <a:pt x="118439" y="4499"/>
                    </a:cubicBezTo>
                    <a:lnTo>
                      <a:pt x="118063" y="4499"/>
                    </a:lnTo>
                    <a:cubicBezTo>
                      <a:pt x="117821" y="5198"/>
                      <a:pt x="117722" y="5932"/>
                      <a:pt x="117758" y="6676"/>
                    </a:cubicBezTo>
                    <a:cubicBezTo>
                      <a:pt x="116516" y="5373"/>
                      <a:pt x="114749" y="4534"/>
                      <a:pt x="112880" y="4534"/>
                    </a:cubicBezTo>
                    <a:cubicBezTo>
                      <a:pt x="112860" y="4534"/>
                      <a:pt x="112840" y="4534"/>
                      <a:pt x="112821" y="4535"/>
                    </a:cubicBezTo>
                    <a:cubicBezTo>
                      <a:pt x="112802" y="4534"/>
                      <a:pt x="112783" y="4534"/>
                      <a:pt x="112765" y="4534"/>
                    </a:cubicBezTo>
                    <a:cubicBezTo>
                      <a:pt x="110778" y="4534"/>
                      <a:pt x="108911" y="5480"/>
                      <a:pt x="107659" y="6927"/>
                    </a:cubicBezTo>
                    <a:lnTo>
                      <a:pt x="107659" y="6927"/>
                    </a:lnTo>
                    <a:cubicBezTo>
                      <a:pt x="107953" y="3264"/>
                      <a:pt x="104676" y="36"/>
                      <a:pt x="101009" y="36"/>
                    </a:cubicBezTo>
                    <a:cubicBezTo>
                      <a:pt x="100988" y="36"/>
                      <a:pt x="100968" y="36"/>
                      <a:pt x="100948" y="36"/>
                    </a:cubicBezTo>
                    <a:cubicBezTo>
                      <a:pt x="100928" y="36"/>
                      <a:pt x="100908" y="36"/>
                      <a:pt x="100889" y="36"/>
                    </a:cubicBezTo>
                    <a:cubicBezTo>
                      <a:pt x="99020" y="36"/>
                      <a:pt x="97261" y="875"/>
                      <a:pt x="96011" y="2178"/>
                    </a:cubicBezTo>
                    <a:cubicBezTo>
                      <a:pt x="96056" y="1434"/>
                      <a:pt x="95948" y="699"/>
                      <a:pt x="95706" y="1"/>
                    </a:cubicBezTo>
                    <a:lnTo>
                      <a:pt x="95339" y="1"/>
                    </a:lnTo>
                    <a:cubicBezTo>
                      <a:pt x="95563" y="699"/>
                      <a:pt x="95688" y="1434"/>
                      <a:pt x="95688" y="2169"/>
                    </a:cubicBezTo>
                    <a:cubicBezTo>
                      <a:pt x="95213" y="2067"/>
                      <a:pt x="94735" y="2017"/>
                      <a:pt x="94260" y="2017"/>
                    </a:cubicBezTo>
                    <a:cubicBezTo>
                      <a:pt x="92399" y="2017"/>
                      <a:pt x="90599" y="2784"/>
                      <a:pt x="89299" y="4176"/>
                    </a:cubicBezTo>
                    <a:cubicBezTo>
                      <a:pt x="88027" y="2796"/>
                      <a:pt x="86226" y="2017"/>
                      <a:pt x="84344" y="2017"/>
                    </a:cubicBezTo>
                    <a:cubicBezTo>
                      <a:pt x="83860" y="2017"/>
                      <a:pt x="83376" y="2061"/>
                      <a:pt x="82902" y="2169"/>
                    </a:cubicBezTo>
                    <a:cubicBezTo>
                      <a:pt x="82910" y="1434"/>
                      <a:pt x="83027" y="699"/>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grpSp>
        <p:grpSp>
          <p:nvGrpSpPr>
            <p:cNvPr id="415" name="Google Shape;415;p19"/>
            <p:cNvGrpSpPr/>
            <p:nvPr/>
          </p:nvGrpSpPr>
          <p:grpSpPr>
            <a:xfrm>
              <a:off x="3030083" y="-541901"/>
              <a:ext cx="3080308" cy="3269023"/>
              <a:chOff x="0" y="0"/>
              <a:chExt cx="2743172" cy="2911232"/>
            </a:xfrm>
          </p:grpSpPr>
          <p:sp>
            <p:nvSpPr>
              <p:cNvPr id="416" name="Google Shape;416;p19"/>
              <p:cNvSpPr/>
              <p:nvPr/>
            </p:nvSpPr>
            <p:spPr>
              <a:xfrm>
                <a:off x="0" y="1411617"/>
                <a:ext cx="2743172" cy="1499615"/>
              </a:xfrm>
              <a:custGeom>
                <a:avLst/>
                <a:gdLst/>
                <a:ahLst/>
                <a:cxnLst/>
                <a:rect l="l" t="t" r="r" b="b"/>
                <a:pathLst>
                  <a:path w="143284" h="78442" extrusionOk="0">
                    <a:moveTo>
                      <a:pt x="94420" y="2397"/>
                    </a:moveTo>
                    <a:cubicBezTo>
                      <a:pt x="94850" y="2397"/>
                      <a:pt x="95284" y="2437"/>
                      <a:pt x="95715" y="2519"/>
                    </a:cubicBezTo>
                    <a:cubicBezTo>
                      <a:pt x="94720" y="3693"/>
                      <a:pt x="94138" y="5198"/>
                      <a:pt x="94228" y="6784"/>
                    </a:cubicBezTo>
                    <a:cubicBezTo>
                      <a:pt x="92977" y="5481"/>
                      <a:pt x="91219" y="4651"/>
                      <a:pt x="89350" y="4651"/>
                    </a:cubicBezTo>
                    <a:cubicBezTo>
                      <a:pt x="89330" y="4651"/>
                      <a:pt x="89310" y="4651"/>
                      <a:pt x="89290" y="4651"/>
                    </a:cubicBezTo>
                    <a:cubicBezTo>
                      <a:pt x="90624" y="3201"/>
                      <a:pt x="92490" y="2397"/>
                      <a:pt x="94420" y="2397"/>
                    </a:cubicBezTo>
                    <a:close/>
                    <a:moveTo>
                      <a:pt x="84151" y="2400"/>
                    </a:moveTo>
                    <a:cubicBezTo>
                      <a:pt x="86084" y="2400"/>
                      <a:pt x="87955" y="3198"/>
                      <a:pt x="89290" y="4651"/>
                    </a:cubicBezTo>
                    <a:cubicBezTo>
                      <a:pt x="89270" y="4651"/>
                      <a:pt x="89250" y="4651"/>
                      <a:pt x="89231" y="4651"/>
                    </a:cubicBezTo>
                    <a:cubicBezTo>
                      <a:pt x="87362" y="4651"/>
                      <a:pt x="85594" y="5481"/>
                      <a:pt x="84353" y="6793"/>
                    </a:cubicBezTo>
                    <a:cubicBezTo>
                      <a:pt x="84434" y="5207"/>
                      <a:pt x="83851" y="3702"/>
                      <a:pt x="82866" y="2519"/>
                    </a:cubicBezTo>
                    <a:cubicBezTo>
                      <a:pt x="83294" y="2439"/>
                      <a:pt x="83724" y="2400"/>
                      <a:pt x="84151" y="2400"/>
                    </a:cubicBezTo>
                    <a:close/>
                    <a:moveTo>
                      <a:pt x="13670" y="2589"/>
                    </a:moveTo>
                    <a:cubicBezTo>
                      <a:pt x="15606" y="2589"/>
                      <a:pt x="17480" y="3392"/>
                      <a:pt x="18825" y="4840"/>
                    </a:cubicBezTo>
                    <a:lnTo>
                      <a:pt x="18825" y="4840"/>
                    </a:lnTo>
                    <a:cubicBezTo>
                      <a:pt x="18822" y="4840"/>
                      <a:pt x="18819" y="4840"/>
                      <a:pt x="18816" y="4840"/>
                    </a:cubicBezTo>
                    <a:cubicBezTo>
                      <a:pt x="18806" y="4840"/>
                      <a:pt x="18796" y="4840"/>
                      <a:pt x="18786" y="4840"/>
                    </a:cubicBezTo>
                    <a:cubicBezTo>
                      <a:pt x="16906" y="4840"/>
                      <a:pt x="15136" y="5671"/>
                      <a:pt x="13879" y="6981"/>
                    </a:cubicBezTo>
                    <a:cubicBezTo>
                      <a:pt x="13951" y="5404"/>
                      <a:pt x="13368" y="3899"/>
                      <a:pt x="12382" y="2716"/>
                    </a:cubicBezTo>
                    <a:lnTo>
                      <a:pt x="12391" y="2707"/>
                    </a:lnTo>
                    <a:cubicBezTo>
                      <a:pt x="12817" y="2628"/>
                      <a:pt x="13245" y="2589"/>
                      <a:pt x="13670" y="2589"/>
                    </a:cubicBezTo>
                    <a:close/>
                    <a:moveTo>
                      <a:pt x="23963" y="2589"/>
                    </a:moveTo>
                    <a:cubicBezTo>
                      <a:pt x="24387" y="2589"/>
                      <a:pt x="24815" y="2628"/>
                      <a:pt x="25241" y="2707"/>
                    </a:cubicBezTo>
                    <a:cubicBezTo>
                      <a:pt x="24255" y="3890"/>
                      <a:pt x="23673" y="5395"/>
                      <a:pt x="23753" y="6981"/>
                    </a:cubicBezTo>
                    <a:cubicBezTo>
                      <a:pt x="22512" y="5678"/>
                      <a:pt x="20744" y="4839"/>
                      <a:pt x="18875" y="4839"/>
                    </a:cubicBezTo>
                    <a:cubicBezTo>
                      <a:pt x="18859" y="4839"/>
                      <a:pt x="18842" y="4839"/>
                      <a:pt x="18825" y="4840"/>
                    </a:cubicBezTo>
                    <a:lnTo>
                      <a:pt x="18825" y="4840"/>
                    </a:lnTo>
                    <a:cubicBezTo>
                      <a:pt x="20162" y="3392"/>
                      <a:pt x="22030" y="2589"/>
                      <a:pt x="23963" y="2589"/>
                    </a:cubicBezTo>
                    <a:close/>
                    <a:moveTo>
                      <a:pt x="77628" y="548"/>
                    </a:moveTo>
                    <a:cubicBezTo>
                      <a:pt x="80805" y="548"/>
                      <a:pt x="83981" y="2626"/>
                      <a:pt x="84022" y="6784"/>
                    </a:cubicBezTo>
                    <a:cubicBezTo>
                      <a:pt x="83543" y="6679"/>
                      <a:pt x="83061" y="6628"/>
                      <a:pt x="82582" y="6628"/>
                    </a:cubicBezTo>
                    <a:cubicBezTo>
                      <a:pt x="80728" y="6628"/>
                      <a:pt x="78929" y="7396"/>
                      <a:pt x="77633" y="8791"/>
                    </a:cubicBezTo>
                    <a:cubicBezTo>
                      <a:pt x="76359" y="7419"/>
                      <a:pt x="74579" y="6632"/>
                      <a:pt x="72709" y="6632"/>
                    </a:cubicBezTo>
                    <a:cubicBezTo>
                      <a:pt x="72699" y="6632"/>
                      <a:pt x="72688" y="6632"/>
                      <a:pt x="72678" y="6632"/>
                    </a:cubicBezTo>
                    <a:cubicBezTo>
                      <a:pt x="72194" y="6632"/>
                      <a:pt x="71710" y="6677"/>
                      <a:pt x="71235" y="6784"/>
                    </a:cubicBezTo>
                    <a:cubicBezTo>
                      <a:pt x="71275" y="2626"/>
                      <a:pt x="74452" y="548"/>
                      <a:pt x="77628" y="548"/>
                    </a:cubicBezTo>
                    <a:close/>
                    <a:moveTo>
                      <a:pt x="100945" y="548"/>
                    </a:moveTo>
                    <a:cubicBezTo>
                      <a:pt x="104119" y="548"/>
                      <a:pt x="107295" y="2626"/>
                      <a:pt x="107337" y="6782"/>
                    </a:cubicBezTo>
                    <a:lnTo>
                      <a:pt x="107337" y="6782"/>
                    </a:lnTo>
                    <a:cubicBezTo>
                      <a:pt x="106865" y="6681"/>
                      <a:pt x="106389" y="6632"/>
                      <a:pt x="105917" y="6632"/>
                    </a:cubicBezTo>
                    <a:cubicBezTo>
                      <a:pt x="104054" y="6632"/>
                      <a:pt x="102249" y="7399"/>
                      <a:pt x="100957" y="8791"/>
                    </a:cubicBezTo>
                    <a:cubicBezTo>
                      <a:pt x="99676" y="7411"/>
                      <a:pt x="97883" y="6632"/>
                      <a:pt x="96002" y="6632"/>
                    </a:cubicBezTo>
                    <a:cubicBezTo>
                      <a:pt x="95518" y="6632"/>
                      <a:pt x="95034" y="6685"/>
                      <a:pt x="94559" y="6784"/>
                    </a:cubicBezTo>
                    <a:cubicBezTo>
                      <a:pt x="94595" y="2626"/>
                      <a:pt x="97769" y="548"/>
                      <a:pt x="100945" y="548"/>
                    </a:cubicBezTo>
                    <a:close/>
                    <a:moveTo>
                      <a:pt x="7159" y="741"/>
                    </a:moveTo>
                    <a:cubicBezTo>
                      <a:pt x="10334" y="741"/>
                      <a:pt x="13512" y="2820"/>
                      <a:pt x="13556" y="6981"/>
                    </a:cubicBezTo>
                    <a:cubicBezTo>
                      <a:pt x="13074" y="6876"/>
                      <a:pt x="12589" y="6825"/>
                      <a:pt x="12108" y="6825"/>
                    </a:cubicBezTo>
                    <a:cubicBezTo>
                      <a:pt x="10251" y="6825"/>
                      <a:pt x="8458" y="7587"/>
                      <a:pt x="7163" y="8974"/>
                    </a:cubicBezTo>
                    <a:lnTo>
                      <a:pt x="7163" y="8974"/>
                    </a:lnTo>
                    <a:cubicBezTo>
                      <a:pt x="5882" y="7606"/>
                      <a:pt x="4092" y="6820"/>
                      <a:pt x="2212" y="6820"/>
                    </a:cubicBezTo>
                    <a:cubicBezTo>
                      <a:pt x="1728" y="6820"/>
                      <a:pt x="1245" y="6874"/>
                      <a:pt x="770" y="6981"/>
                    </a:cubicBezTo>
                    <a:cubicBezTo>
                      <a:pt x="806" y="2822"/>
                      <a:pt x="3981" y="741"/>
                      <a:pt x="7159" y="741"/>
                    </a:cubicBezTo>
                    <a:close/>
                    <a:moveTo>
                      <a:pt x="30465" y="748"/>
                    </a:moveTo>
                    <a:cubicBezTo>
                      <a:pt x="33637" y="748"/>
                      <a:pt x="36811" y="2823"/>
                      <a:pt x="36854" y="6977"/>
                    </a:cubicBezTo>
                    <a:lnTo>
                      <a:pt x="36854" y="6977"/>
                    </a:lnTo>
                    <a:cubicBezTo>
                      <a:pt x="36379" y="6875"/>
                      <a:pt x="35901" y="6825"/>
                      <a:pt x="35427" y="6825"/>
                    </a:cubicBezTo>
                    <a:cubicBezTo>
                      <a:pt x="33572" y="6825"/>
                      <a:pt x="31778" y="7591"/>
                      <a:pt x="30483" y="8979"/>
                    </a:cubicBezTo>
                    <a:cubicBezTo>
                      <a:pt x="29201" y="7608"/>
                      <a:pt x="27409" y="6820"/>
                      <a:pt x="25536" y="6820"/>
                    </a:cubicBezTo>
                    <a:cubicBezTo>
                      <a:pt x="25044" y="6820"/>
                      <a:pt x="24560" y="6874"/>
                      <a:pt x="24085" y="6981"/>
                    </a:cubicBezTo>
                    <a:cubicBezTo>
                      <a:pt x="24116" y="2827"/>
                      <a:pt x="27290" y="748"/>
                      <a:pt x="30465" y="748"/>
                    </a:cubicBezTo>
                    <a:close/>
                    <a:moveTo>
                      <a:pt x="119332" y="6908"/>
                    </a:moveTo>
                    <a:cubicBezTo>
                      <a:pt x="121265" y="6908"/>
                      <a:pt x="123134" y="7710"/>
                      <a:pt x="124478" y="9150"/>
                    </a:cubicBezTo>
                    <a:lnTo>
                      <a:pt x="124487" y="9158"/>
                    </a:lnTo>
                    <a:lnTo>
                      <a:pt x="124487" y="9158"/>
                    </a:lnTo>
                    <a:cubicBezTo>
                      <a:pt x="124484" y="9159"/>
                      <a:pt x="124481" y="9159"/>
                      <a:pt x="124478" y="9159"/>
                    </a:cubicBezTo>
                    <a:cubicBezTo>
                      <a:pt x="124459" y="9158"/>
                      <a:pt x="124439" y="9158"/>
                      <a:pt x="124419" y="9158"/>
                    </a:cubicBezTo>
                    <a:cubicBezTo>
                      <a:pt x="122559" y="9158"/>
                      <a:pt x="120791" y="9997"/>
                      <a:pt x="119541" y="11300"/>
                    </a:cubicBezTo>
                    <a:cubicBezTo>
                      <a:pt x="119631" y="9705"/>
                      <a:pt x="119048" y="8209"/>
                      <a:pt x="118054" y="7026"/>
                    </a:cubicBezTo>
                    <a:cubicBezTo>
                      <a:pt x="118480" y="6947"/>
                      <a:pt x="118907" y="6908"/>
                      <a:pt x="119332" y="6908"/>
                    </a:cubicBezTo>
                    <a:close/>
                    <a:moveTo>
                      <a:pt x="129633" y="6908"/>
                    </a:moveTo>
                    <a:cubicBezTo>
                      <a:pt x="130058" y="6908"/>
                      <a:pt x="130486" y="6947"/>
                      <a:pt x="130912" y="7026"/>
                    </a:cubicBezTo>
                    <a:cubicBezTo>
                      <a:pt x="129917" y="8209"/>
                      <a:pt x="129335" y="9705"/>
                      <a:pt x="129415" y="11300"/>
                    </a:cubicBezTo>
                    <a:cubicBezTo>
                      <a:pt x="128174" y="9997"/>
                      <a:pt x="126406" y="9158"/>
                      <a:pt x="124537" y="9158"/>
                    </a:cubicBezTo>
                    <a:cubicBezTo>
                      <a:pt x="124521" y="9158"/>
                      <a:pt x="124504" y="9158"/>
                      <a:pt x="124487" y="9158"/>
                    </a:cubicBezTo>
                    <a:lnTo>
                      <a:pt x="124487" y="9158"/>
                    </a:lnTo>
                    <a:cubicBezTo>
                      <a:pt x="125825" y="7711"/>
                      <a:pt x="127698" y="6908"/>
                      <a:pt x="129633" y="6908"/>
                    </a:cubicBezTo>
                    <a:close/>
                    <a:moveTo>
                      <a:pt x="82788" y="6998"/>
                    </a:moveTo>
                    <a:cubicBezTo>
                      <a:pt x="83213" y="6998"/>
                      <a:pt x="83641" y="7037"/>
                      <a:pt x="84066" y="7116"/>
                    </a:cubicBezTo>
                    <a:cubicBezTo>
                      <a:pt x="83072" y="8289"/>
                      <a:pt x="82489" y="9795"/>
                      <a:pt x="82579" y="11390"/>
                    </a:cubicBezTo>
                    <a:cubicBezTo>
                      <a:pt x="81329" y="10086"/>
                      <a:pt x="79570" y="9248"/>
                      <a:pt x="77701" y="9248"/>
                    </a:cubicBezTo>
                    <a:cubicBezTo>
                      <a:pt x="77681" y="9248"/>
                      <a:pt x="77661" y="9248"/>
                      <a:pt x="77642" y="9248"/>
                    </a:cubicBezTo>
                    <a:cubicBezTo>
                      <a:pt x="78979" y="7801"/>
                      <a:pt x="80853" y="6998"/>
                      <a:pt x="82788" y="6998"/>
                    </a:cubicBezTo>
                    <a:close/>
                    <a:moveTo>
                      <a:pt x="95802" y="7007"/>
                    </a:moveTo>
                    <a:cubicBezTo>
                      <a:pt x="97737" y="7007"/>
                      <a:pt x="99611" y="7810"/>
                      <a:pt x="100948" y="9257"/>
                    </a:cubicBezTo>
                    <a:cubicBezTo>
                      <a:pt x="100928" y="9257"/>
                      <a:pt x="100908" y="9257"/>
                      <a:pt x="100889" y="9257"/>
                    </a:cubicBezTo>
                    <a:cubicBezTo>
                      <a:pt x="99020" y="9257"/>
                      <a:pt x="97252" y="10095"/>
                      <a:pt x="96011" y="11399"/>
                    </a:cubicBezTo>
                    <a:cubicBezTo>
                      <a:pt x="96100" y="9804"/>
                      <a:pt x="95509" y="8307"/>
                      <a:pt x="94523" y="7125"/>
                    </a:cubicBezTo>
                    <a:cubicBezTo>
                      <a:pt x="94949" y="7046"/>
                      <a:pt x="95377" y="7007"/>
                      <a:pt x="95802" y="7007"/>
                    </a:cubicBezTo>
                    <a:close/>
                    <a:moveTo>
                      <a:pt x="48849" y="7105"/>
                    </a:moveTo>
                    <a:cubicBezTo>
                      <a:pt x="50784" y="7105"/>
                      <a:pt x="52658" y="7908"/>
                      <a:pt x="53995" y="9356"/>
                    </a:cubicBezTo>
                    <a:lnTo>
                      <a:pt x="53995" y="9356"/>
                    </a:lnTo>
                    <a:cubicBezTo>
                      <a:pt x="53978" y="9355"/>
                      <a:pt x="53961" y="9355"/>
                      <a:pt x="53945" y="9355"/>
                    </a:cubicBezTo>
                    <a:cubicBezTo>
                      <a:pt x="52076" y="9355"/>
                      <a:pt x="50308" y="10194"/>
                      <a:pt x="49067" y="11497"/>
                    </a:cubicBezTo>
                    <a:cubicBezTo>
                      <a:pt x="49147" y="9902"/>
                      <a:pt x="48565" y="8406"/>
                      <a:pt x="47570" y="7223"/>
                    </a:cubicBezTo>
                    <a:cubicBezTo>
                      <a:pt x="47996" y="7144"/>
                      <a:pt x="48424" y="7105"/>
                      <a:pt x="48849" y="7105"/>
                    </a:cubicBezTo>
                    <a:close/>
                    <a:moveTo>
                      <a:pt x="59142" y="7105"/>
                    </a:moveTo>
                    <a:cubicBezTo>
                      <a:pt x="59570" y="7105"/>
                      <a:pt x="60000" y="7144"/>
                      <a:pt x="60429" y="7223"/>
                    </a:cubicBezTo>
                    <a:cubicBezTo>
                      <a:pt x="59434" y="8397"/>
                      <a:pt x="58852" y="9902"/>
                      <a:pt x="58941" y="11497"/>
                    </a:cubicBezTo>
                    <a:cubicBezTo>
                      <a:pt x="57691" y="10194"/>
                      <a:pt x="55923" y="9355"/>
                      <a:pt x="54063" y="9355"/>
                    </a:cubicBezTo>
                    <a:cubicBezTo>
                      <a:pt x="54043" y="9355"/>
                      <a:pt x="54024" y="9356"/>
                      <a:pt x="54004" y="9356"/>
                    </a:cubicBezTo>
                    <a:cubicBezTo>
                      <a:pt x="54001" y="9356"/>
                      <a:pt x="53998" y="9356"/>
                      <a:pt x="53995" y="9356"/>
                    </a:cubicBezTo>
                    <a:lnTo>
                      <a:pt x="53995" y="9356"/>
                    </a:lnTo>
                    <a:lnTo>
                      <a:pt x="54004" y="9347"/>
                    </a:lnTo>
                    <a:cubicBezTo>
                      <a:pt x="55339" y="7901"/>
                      <a:pt x="57210" y="7105"/>
                      <a:pt x="59142" y="7105"/>
                    </a:cubicBezTo>
                    <a:close/>
                    <a:moveTo>
                      <a:pt x="12289" y="7212"/>
                    </a:moveTo>
                    <a:cubicBezTo>
                      <a:pt x="12716" y="7212"/>
                      <a:pt x="13146" y="7251"/>
                      <a:pt x="13574" y="7331"/>
                    </a:cubicBezTo>
                    <a:cubicBezTo>
                      <a:pt x="12580" y="8513"/>
                      <a:pt x="11997" y="10010"/>
                      <a:pt x="12087" y="11605"/>
                    </a:cubicBezTo>
                    <a:cubicBezTo>
                      <a:pt x="10837" y="10301"/>
                      <a:pt x="9069" y="9463"/>
                      <a:pt x="7208" y="9463"/>
                    </a:cubicBezTo>
                    <a:cubicBezTo>
                      <a:pt x="7189" y="9463"/>
                      <a:pt x="7169" y="9463"/>
                      <a:pt x="7150" y="9463"/>
                    </a:cubicBezTo>
                    <a:cubicBezTo>
                      <a:pt x="8485" y="8010"/>
                      <a:pt x="10356" y="7212"/>
                      <a:pt x="12289" y="7212"/>
                    </a:cubicBezTo>
                    <a:close/>
                    <a:moveTo>
                      <a:pt x="35624" y="7192"/>
                    </a:moveTo>
                    <a:cubicBezTo>
                      <a:pt x="36086" y="7192"/>
                      <a:pt x="36552" y="7237"/>
                      <a:pt x="37015" y="7331"/>
                    </a:cubicBezTo>
                    <a:cubicBezTo>
                      <a:pt x="36000" y="8594"/>
                      <a:pt x="35454" y="10176"/>
                      <a:pt x="35640" y="11839"/>
                    </a:cubicBezTo>
                    <a:lnTo>
                      <a:pt x="35640" y="11839"/>
                    </a:lnTo>
                    <a:cubicBezTo>
                      <a:pt x="34394" y="10395"/>
                      <a:pt x="32530" y="9454"/>
                      <a:pt x="30556" y="9454"/>
                    </a:cubicBezTo>
                    <a:cubicBezTo>
                      <a:pt x="30529" y="9454"/>
                      <a:pt x="30501" y="9454"/>
                      <a:pt x="30474" y="9454"/>
                    </a:cubicBezTo>
                    <a:cubicBezTo>
                      <a:pt x="30454" y="9454"/>
                      <a:pt x="30434" y="9454"/>
                      <a:pt x="30414" y="9454"/>
                    </a:cubicBezTo>
                    <a:cubicBezTo>
                      <a:pt x="28545" y="9454"/>
                      <a:pt x="26787" y="10284"/>
                      <a:pt x="25536" y="11596"/>
                    </a:cubicBezTo>
                    <a:cubicBezTo>
                      <a:pt x="25626" y="10001"/>
                      <a:pt x="25044" y="8495"/>
                      <a:pt x="24049" y="7322"/>
                    </a:cubicBezTo>
                    <a:cubicBezTo>
                      <a:pt x="24481" y="7240"/>
                      <a:pt x="24915" y="7200"/>
                      <a:pt x="25345" y="7200"/>
                    </a:cubicBezTo>
                    <a:cubicBezTo>
                      <a:pt x="27275" y="7200"/>
                      <a:pt x="29142" y="8002"/>
                      <a:pt x="30483" y="9445"/>
                    </a:cubicBezTo>
                    <a:cubicBezTo>
                      <a:pt x="31821" y="7992"/>
                      <a:pt x="33690" y="7192"/>
                      <a:pt x="35624" y="7192"/>
                    </a:cubicBezTo>
                    <a:close/>
                    <a:moveTo>
                      <a:pt x="112817" y="5046"/>
                    </a:moveTo>
                    <a:cubicBezTo>
                      <a:pt x="115992" y="5046"/>
                      <a:pt x="119168" y="7124"/>
                      <a:pt x="119209" y="11280"/>
                    </a:cubicBezTo>
                    <a:lnTo>
                      <a:pt x="119209" y="11280"/>
                    </a:lnTo>
                    <a:cubicBezTo>
                      <a:pt x="118739" y="11180"/>
                      <a:pt x="118265" y="11130"/>
                      <a:pt x="117794" y="11130"/>
                    </a:cubicBezTo>
                    <a:cubicBezTo>
                      <a:pt x="115935" y="11130"/>
                      <a:pt x="114129" y="11897"/>
                      <a:pt x="112830" y="13289"/>
                    </a:cubicBezTo>
                    <a:cubicBezTo>
                      <a:pt x="111548" y="11909"/>
                      <a:pt x="109756" y="11130"/>
                      <a:pt x="107883" y="11130"/>
                    </a:cubicBezTo>
                    <a:cubicBezTo>
                      <a:pt x="107391" y="11130"/>
                      <a:pt x="106907" y="11184"/>
                      <a:pt x="106432" y="11282"/>
                    </a:cubicBezTo>
                    <a:cubicBezTo>
                      <a:pt x="106468" y="7125"/>
                      <a:pt x="109642" y="5046"/>
                      <a:pt x="112817" y="5046"/>
                    </a:cubicBezTo>
                    <a:close/>
                    <a:moveTo>
                      <a:pt x="136134" y="5046"/>
                    </a:moveTo>
                    <a:cubicBezTo>
                      <a:pt x="139307" y="5046"/>
                      <a:pt x="142483" y="7124"/>
                      <a:pt x="142525" y="11280"/>
                    </a:cubicBezTo>
                    <a:cubicBezTo>
                      <a:pt x="142054" y="11180"/>
                      <a:pt x="141580" y="11130"/>
                      <a:pt x="141109" y="11130"/>
                    </a:cubicBezTo>
                    <a:cubicBezTo>
                      <a:pt x="139250" y="11130"/>
                      <a:pt x="137444" y="11897"/>
                      <a:pt x="136145" y="13289"/>
                    </a:cubicBezTo>
                    <a:cubicBezTo>
                      <a:pt x="134872" y="11909"/>
                      <a:pt x="133071" y="11130"/>
                      <a:pt x="131199" y="11130"/>
                    </a:cubicBezTo>
                    <a:cubicBezTo>
                      <a:pt x="130715" y="11130"/>
                      <a:pt x="130231" y="11184"/>
                      <a:pt x="129756" y="11282"/>
                    </a:cubicBezTo>
                    <a:cubicBezTo>
                      <a:pt x="129787" y="7125"/>
                      <a:pt x="132959" y="5046"/>
                      <a:pt x="136134" y="5046"/>
                    </a:cubicBezTo>
                    <a:close/>
                    <a:moveTo>
                      <a:pt x="89288" y="5152"/>
                    </a:moveTo>
                    <a:cubicBezTo>
                      <a:pt x="92463" y="5152"/>
                      <a:pt x="95639" y="7228"/>
                      <a:pt x="95679" y="11381"/>
                    </a:cubicBezTo>
                    <a:lnTo>
                      <a:pt x="95679" y="11381"/>
                    </a:lnTo>
                    <a:cubicBezTo>
                      <a:pt x="95206" y="11279"/>
                      <a:pt x="94729" y="11229"/>
                      <a:pt x="94255" y="11229"/>
                    </a:cubicBezTo>
                    <a:cubicBezTo>
                      <a:pt x="92396" y="11229"/>
                      <a:pt x="90592" y="11996"/>
                      <a:pt x="89299" y="13388"/>
                    </a:cubicBezTo>
                    <a:cubicBezTo>
                      <a:pt x="88018" y="12008"/>
                      <a:pt x="86226" y="11228"/>
                      <a:pt x="84344" y="11228"/>
                    </a:cubicBezTo>
                    <a:cubicBezTo>
                      <a:pt x="83860" y="11228"/>
                      <a:pt x="83376" y="11282"/>
                      <a:pt x="82902" y="11381"/>
                    </a:cubicBezTo>
                    <a:cubicBezTo>
                      <a:pt x="82937" y="7229"/>
                      <a:pt x="86112" y="5152"/>
                      <a:pt x="89288" y="5152"/>
                    </a:cubicBezTo>
                    <a:close/>
                    <a:moveTo>
                      <a:pt x="42335" y="5247"/>
                    </a:moveTo>
                    <a:cubicBezTo>
                      <a:pt x="45506" y="5247"/>
                      <a:pt x="48679" y="7322"/>
                      <a:pt x="48726" y="11475"/>
                    </a:cubicBezTo>
                    <a:lnTo>
                      <a:pt x="48726" y="11475"/>
                    </a:lnTo>
                    <a:cubicBezTo>
                      <a:pt x="48252" y="11373"/>
                      <a:pt x="47773" y="11323"/>
                      <a:pt x="47299" y="11323"/>
                    </a:cubicBezTo>
                    <a:cubicBezTo>
                      <a:pt x="45442" y="11323"/>
                      <a:pt x="43644" y="12089"/>
                      <a:pt x="42355" y="13478"/>
                    </a:cubicBezTo>
                    <a:cubicBezTo>
                      <a:pt x="41074" y="12107"/>
                      <a:pt x="39282" y="11318"/>
                      <a:pt x="37400" y="11318"/>
                    </a:cubicBezTo>
                    <a:cubicBezTo>
                      <a:pt x="36916" y="11318"/>
                      <a:pt x="36432" y="11372"/>
                      <a:pt x="35958" y="11479"/>
                    </a:cubicBezTo>
                    <a:cubicBezTo>
                      <a:pt x="35989" y="7326"/>
                      <a:pt x="39161" y="5247"/>
                      <a:pt x="42335" y="5247"/>
                    </a:cubicBezTo>
                    <a:close/>
                    <a:moveTo>
                      <a:pt x="65651" y="5248"/>
                    </a:moveTo>
                    <a:cubicBezTo>
                      <a:pt x="68824" y="5248"/>
                      <a:pt x="71996" y="7324"/>
                      <a:pt x="72041" y="11477"/>
                    </a:cubicBezTo>
                    <a:lnTo>
                      <a:pt x="72041" y="11477"/>
                    </a:lnTo>
                    <a:cubicBezTo>
                      <a:pt x="71564" y="11374"/>
                      <a:pt x="71084" y="11323"/>
                      <a:pt x="70606" y="11323"/>
                    </a:cubicBezTo>
                    <a:cubicBezTo>
                      <a:pt x="68746" y="11323"/>
                      <a:pt x="66942" y="12092"/>
                      <a:pt x="65653" y="13495"/>
                    </a:cubicBezTo>
                    <a:cubicBezTo>
                      <a:pt x="64378" y="12123"/>
                      <a:pt x="62599" y="11336"/>
                      <a:pt x="60729" y="11336"/>
                    </a:cubicBezTo>
                    <a:cubicBezTo>
                      <a:pt x="60719" y="11336"/>
                      <a:pt x="60708" y="11336"/>
                      <a:pt x="60697" y="11336"/>
                    </a:cubicBezTo>
                    <a:cubicBezTo>
                      <a:pt x="60214" y="11336"/>
                      <a:pt x="59730" y="11381"/>
                      <a:pt x="59255" y="11488"/>
                    </a:cubicBezTo>
                    <a:cubicBezTo>
                      <a:pt x="59295" y="7330"/>
                      <a:pt x="62473" y="5248"/>
                      <a:pt x="65651" y="5248"/>
                    </a:cubicBezTo>
                    <a:close/>
                    <a:moveTo>
                      <a:pt x="18809" y="5354"/>
                    </a:moveTo>
                    <a:cubicBezTo>
                      <a:pt x="21983" y="5354"/>
                      <a:pt x="25156" y="7430"/>
                      <a:pt x="25196" y="11587"/>
                    </a:cubicBezTo>
                    <a:cubicBezTo>
                      <a:pt x="24723" y="11485"/>
                      <a:pt x="24246" y="11435"/>
                      <a:pt x="23772" y="11435"/>
                    </a:cubicBezTo>
                    <a:cubicBezTo>
                      <a:pt x="21913" y="11435"/>
                      <a:pt x="20107" y="12202"/>
                      <a:pt x="18807" y="13594"/>
                    </a:cubicBezTo>
                    <a:cubicBezTo>
                      <a:pt x="17526" y="12214"/>
                      <a:pt x="15734" y="11435"/>
                      <a:pt x="13852" y="11435"/>
                    </a:cubicBezTo>
                    <a:cubicBezTo>
                      <a:pt x="13368" y="11435"/>
                      <a:pt x="12884" y="11488"/>
                      <a:pt x="12409" y="11587"/>
                    </a:cubicBezTo>
                    <a:cubicBezTo>
                      <a:pt x="12454" y="7433"/>
                      <a:pt x="15632" y="5354"/>
                      <a:pt x="18809" y="5354"/>
                    </a:cubicBezTo>
                    <a:close/>
                    <a:moveTo>
                      <a:pt x="117949" y="11510"/>
                    </a:moveTo>
                    <a:cubicBezTo>
                      <a:pt x="118380" y="11510"/>
                      <a:pt x="118814" y="11550"/>
                      <a:pt x="119245" y="11632"/>
                    </a:cubicBezTo>
                    <a:cubicBezTo>
                      <a:pt x="118251" y="12805"/>
                      <a:pt x="117668" y="14302"/>
                      <a:pt x="117758" y="15897"/>
                    </a:cubicBezTo>
                    <a:cubicBezTo>
                      <a:pt x="116508" y="14593"/>
                      <a:pt x="114740" y="13755"/>
                      <a:pt x="112880" y="13755"/>
                    </a:cubicBezTo>
                    <a:cubicBezTo>
                      <a:pt x="112860" y="13755"/>
                      <a:pt x="112840" y="13755"/>
                      <a:pt x="112821" y="13755"/>
                    </a:cubicBezTo>
                    <a:cubicBezTo>
                      <a:pt x="114154" y="12312"/>
                      <a:pt x="116020" y="11510"/>
                      <a:pt x="117949" y="11510"/>
                    </a:cubicBezTo>
                    <a:close/>
                    <a:moveTo>
                      <a:pt x="84144" y="11613"/>
                    </a:moveTo>
                    <a:cubicBezTo>
                      <a:pt x="86080" y="11613"/>
                      <a:pt x="87953" y="12415"/>
                      <a:pt x="89290" y="13863"/>
                    </a:cubicBezTo>
                    <a:cubicBezTo>
                      <a:pt x="89271" y="13863"/>
                      <a:pt x="89251" y="13863"/>
                      <a:pt x="89231" y="13863"/>
                    </a:cubicBezTo>
                    <a:cubicBezTo>
                      <a:pt x="87363" y="13863"/>
                      <a:pt x="85603" y="14701"/>
                      <a:pt x="84353" y="16004"/>
                    </a:cubicBezTo>
                    <a:cubicBezTo>
                      <a:pt x="84443" y="14409"/>
                      <a:pt x="83860" y="12913"/>
                      <a:pt x="82866" y="11730"/>
                    </a:cubicBezTo>
                    <a:cubicBezTo>
                      <a:pt x="83291" y="11651"/>
                      <a:pt x="83719" y="11613"/>
                      <a:pt x="84144" y="11613"/>
                    </a:cubicBezTo>
                    <a:close/>
                    <a:moveTo>
                      <a:pt x="94433" y="11612"/>
                    </a:moveTo>
                    <a:cubicBezTo>
                      <a:pt x="94859" y="11612"/>
                      <a:pt x="95288" y="11651"/>
                      <a:pt x="95715" y="11730"/>
                    </a:cubicBezTo>
                    <a:cubicBezTo>
                      <a:pt x="94729" y="12913"/>
                      <a:pt x="94147" y="14409"/>
                      <a:pt x="94228" y="16004"/>
                    </a:cubicBezTo>
                    <a:cubicBezTo>
                      <a:pt x="92986" y="14701"/>
                      <a:pt x="91218" y="13863"/>
                      <a:pt x="89350" y="13863"/>
                    </a:cubicBezTo>
                    <a:cubicBezTo>
                      <a:pt x="89330" y="13863"/>
                      <a:pt x="89310" y="13863"/>
                      <a:pt x="89290" y="13863"/>
                    </a:cubicBezTo>
                    <a:lnTo>
                      <a:pt x="89299" y="13854"/>
                    </a:lnTo>
                    <a:cubicBezTo>
                      <a:pt x="90635" y="12408"/>
                      <a:pt x="92505" y="11612"/>
                      <a:pt x="94433" y="11612"/>
                    </a:cubicBezTo>
                    <a:close/>
                    <a:moveTo>
                      <a:pt x="47494" y="11702"/>
                    </a:moveTo>
                    <a:cubicBezTo>
                      <a:pt x="47918" y="11702"/>
                      <a:pt x="48346" y="11741"/>
                      <a:pt x="48771" y="11820"/>
                    </a:cubicBezTo>
                    <a:cubicBezTo>
                      <a:pt x="47770" y="13000"/>
                      <a:pt x="47187" y="14502"/>
                      <a:pt x="47274" y="16084"/>
                    </a:cubicBezTo>
                    <a:lnTo>
                      <a:pt x="47274" y="16084"/>
                    </a:lnTo>
                    <a:cubicBezTo>
                      <a:pt x="46040" y="14793"/>
                      <a:pt x="44288" y="13961"/>
                      <a:pt x="42434" y="13961"/>
                    </a:cubicBezTo>
                    <a:cubicBezTo>
                      <a:pt x="42408" y="13961"/>
                      <a:pt x="42382" y="13961"/>
                      <a:pt x="42355" y="13961"/>
                    </a:cubicBezTo>
                    <a:lnTo>
                      <a:pt x="42355" y="13961"/>
                    </a:lnTo>
                    <a:cubicBezTo>
                      <a:pt x="43693" y="12506"/>
                      <a:pt x="45561" y="11702"/>
                      <a:pt x="47494" y="11702"/>
                    </a:cubicBezTo>
                    <a:close/>
                    <a:moveTo>
                      <a:pt x="60517" y="11701"/>
                    </a:moveTo>
                    <a:cubicBezTo>
                      <a:pt x="62455" y="11701"/>
                      <a:pt x="64326" y="12499"/>
                      <a:pt x="65662" y="13952"/>
                    </a:cubicBezTo>
                    <a:cubicBezTo>
                      <a:pt x="65642" y="13952"/>
                      <a:pt x="65622" y="13952"/>
                      <a:pt x="65602" y="13952"/>
                    </a:cubicBezTo>
                    <a:cubicBezTo>
                      <a:pt x="63734" y="13952"/>
                      <a:pt x="61966" y="14791"/>
                      <a:pt x="60724" y="16094"/>
                    </a:cubicBezTo>
                    <a:cubicBezTo>
                      <a:pt x="60805" y="14499"/>
                      <a:pt x="60223" y="12994"/>
                      <a:pt x="59228" y="11820"/>
                    </a:cubicBezTo>
                    <a:cubicBezTo>
                      <a:pt x="59658" y="11740"/>
                      <a:pt x="60089" y="11701"/>
                      <a:pt x="60517" y="11701"/>
                    </a:cubicBezTo>
                    <a:close/>
                    <a:moveTo>
                      <a:pt x="106098" y="7003"/>
                    </a:moveTo>
                    <a:cubicBezTo>
                      <a:pt x="106560" y="7003"/>
                      <a:pt x="107026" y="7049"/>
                      <a:pt x="107489" y="7142"/>
                    </a:cubicBezTo>
                    <a:cubicBezTo>
                      <a:pt x="106477" y="8396"/>
                      <a:pt x="105930" y="9991"/>
                      <a:pt x="106136" y="11666"/>
                    </a:cubicBezTo>
                    <a:lnTo>
                      <a:pt x="106136" y="11666"/>
                    </a:lnTo>
                    <a:cubicBezTo>
                      <a:pt x="106642" y="11553"/>
                      <a:pt x="107153" y="11498"/>
                      <a:pt x="107660" y="11498"/>
                    </a:cubicBezTo>
                    <a:cubicBezTo>
                      <a:pt x="109597" y="11498"/>
                      <a:pt x="111473" y="12301"/>
                      <a:pt x="112821" y="13755"/>
                    </a:cubicBezTo>
                    <a:cubicBezTo>
                      <a:pt x="112802" y="13755"/>
                      <a:pt x="112783" y="13755"/>
                      <a:pt x="112765" y="13755"/>
                    </a:cubicBezTo>
                    <a:cubicBezTo>
                      <a:pt x="110778" y="13755"/>
                      <a:pt x="108911" y="14701"/>
                      <a:pt x="107659" y="16148"/>
                    </a:cubicBezTo>
                    <a:lnTo>
                      <a:pt x="107659" y="16148"/>
                    </a:lnTo>
                    <a:cubicBezTo>
                      <a:pt x="107785" y="14472"/>
                      <a:pt x="107175" y="12895"/>
                      <a:pt x="106127" y="11668"/>
                    </a:cubicBezTo>
                    <a:cubicBezTo>
                      <a:pt x="106130" y="11667"/>
                      <a:pt x="106132" y="11666"/>
                      <a:pt x="106135" y="11666"/>
                    </a:cubicBezTo>
                    <a:lnTo>
                      <a:pt x="106135" y="11666"/>
                    </a:lnTo>
                    <a:cubicBezTo>
                      <a:pt x="106135" y="11666"/>
                      <a:pt x="106136" y="11667"/>
                      <a:pt x="106136" y="11668"/>
                    </a:cubicBezTo>
                    <a:cubicBezTo>
                      <a:pt x="106136" y="11667"/>
                      <a:pt x="106136" y="11666"/>
                      <a:pt x="106136" y="11666"/>
                    </a:cubicBezTo>
                    <a:lnTo>
                      <a:pt x="106136" y="11666"/>
                    </a:lnTo>
                    <a:cubicBezTo>
                      <a:pt x="106135" y="11666"/>
                      <a:pt x="106135" y="11666"/>
                      <a:pt x="106135" y="11666"/>
                    </a:cubicBezTo>
                    <a:lnTo>
                      <a:pt x="106135" y="11666"/>
                    </a:lnTo>
                    <a:cubicBezTo>
                      <a:pt x="104874" y="10211"/>
                      <a:pt x="102998" y="9257"/>
                      <a:pt x="101004" y="9257"/>
                    </a:cubicBezTo>
                    <a:cubicBezTo>
                      <a:pt x="100985" y="9257"/>
                      <a:pt x="100966" y="9257"/>
                      <a:pt x="100948" y="9257"/>
                    </a:cubicBezTo>
                    <a:cubicBezTo>
                      <a:pt x="102293" y="7803"/>
                      <a:pt x="104164" y="7003"/>
                      <a:pt x="106098" y="7003"/>
                    </a:cubicBezTo>
                    <a:close/>
                    <a:moveTo>
                      <a:pt x="13656" y="11810"/>
                    </a:moveTo>
                    <a:cubicBezTo>
                      <a:pt x="15596" y="11810"/>
                      <a:pt x="17470" y="12612"/>
                      <a:pt x="18807" y="14060"/>
                    </a:cubicBezTo>
                    <a:cubicBezTo>
                      <a:pt x="18787" y="14060"/>
                      <a:pt x="18768" y="14060"/>
                      <a:pt x="18748" y="14060"/>
                    </a:cubicBezTo>
                    <a:cubicBezTo>
                      <a:pt x="16879" y="14060"/>
                      <a:pt x="15111" y="14898"/>
                      <a:pt x="13870" y="16202"/>
                    </a:cubicBezTo>
                    <a:cubicBezTo>
                      <a:pt x="13951" y="14607"/>
                      <a:pt x="13368" y="13110"/>
                      <a:pt x="12374" y="11927"/>
                    </a:cubicBezTo>
                    <a:cubicBezTo>
                      <a:pt x="12801" y="11848"/>
                      <a:pt x="13230" y="11810"/>
                      <a:pt x="13656" y="11810"/>
                    </a:cubicBezTo>
                    <a:close/>
                    <a:moveTo>
                      <a:pt x="23953" y="11810"/>
                    </a:moveTo>
                    <a:cubicBezTo>
                      <a:pt x="24378" y="11810"/>
                      <a:pt x="24806" y="11848"/>
                      <a:pt x="25232" y="11927"/>
                    </a:cubicBezTo>
                    <a:cubicBezTo>
                      <a:pt x="24237" y="13110"/>
                      <a:pt x="23655" y="14607"/>
                      <a:pt x="23744" y="16202"/>
                    </a:cubicBezTo>
                    <a:cubicBezTo>
                      <a:pt x="22494" y="14898"/>
                      <a:pt x="20726" y="14060"/>
                      <a:pt x="18866" y="14060"/>
                    </a:cubicBezTo>
                    <a:cubicBezTo>
                      <a:pt x="18846" y="14060"/>
                      <a:pt x="18827" y="14060"/>
                      <a:pt x="18807" y="14060"/>
                    </a:cubicBezTo>
                    <a:cubicBezTo>
                      <a:pt x="20144" y="12612"/>
                      <a:pt x="22018" y="11810"/>
                      <a:pt x="23953" y="11810"/>
                    </a:cubicBezTo>
                    <a:close/>
                    <a:moveTo>
                      <a:pt x="37191" y="11704"/>
                    </a:moveTo>
                    <a:cubicBezTo>
                      <a:pt x="39126" y="11704"/>
                      <a:pt x="41007" y="12507"/>
                      <a:pt x="42355" y="13961"/>
                    </a:cubicBezTo>
                    <a:lnTo>
                      <a:pt x="42355" y="13961"/>
                    </a:lnTo>
                    <a:cubicBezTo>
                      <a:pt x="42352" y="13961"/>
                      <a:pt x="42349" y="13961"/>
                      <a:pt x="42346" y="13961"/>
                    </a:cubicBezTo>
                    <a:cubicBezTo>
                      <a:pt x="42319" y="13961"/>
                      <a:pt x="42291" y="13961"/>
                      <a:pt x="42263" y="13961"/>
                    </a:cubicBezTo>
                    <a:cubicBezTo>
                      <a:pt x="40287" y="13961"/>
                      <a:pt x="38431" y="14904"/>
                      <a:pt x="37185" y="16345"/>
                    </a:cubicBezTo>
                    <a:cubicBezTo>
                      <a:pt x="37320" y="14678"/>
                      <a:pt x="36710" y="13092"/>
                      <a:pt x="35662" y="11874"/>
                    </a:cubicBezTo>
                    <a:cubicBezTo>
                      <a:pt x="36169" y="11760"/>
                      <a:pt x="36682" y="11704"/>
                      <a:pt x="37191" y="11704"/>
                    </a:cubicBezTo>
                    <a:close/>
                    <a:moveTo>
                      <a:pt x="124474" y="9651"/>
                    </a:moveTo>
                    <a:cubicBezTo>
                      <a:pt x="127650" y="9651"/>
                      <a:pt x="130826" y="11730"/>
                      <a:pt x="130867" y="15886"/>
                    </a:cubicBezTo>
                    <a:lnTo>
                      <a:pt x="130867" y="15886"/>
                    </a:lnTo>
                    <a:cubicBezTo>
                      <a:pt x="130397" y="15785"/>
                      <a:pt x="129923" y="15736"/>
                      <a:pt x="129452" y="15736"/>
                    </a:cubicBezTo>
                    <a:cubicBezTo>
                      <a:pt x="127593" y="15736"/>
                      <a:pt x="125787" y="16503"/>
                      <a:pt x="124487" y="17895"/>
                    </a:cubicBezTo>
                    <a:cubicBezTo>
                      <a:pt x="123213" y="16523"/>
                      <a:pt x="121434" y="15735"/>
                      <a:pt x="119555" y="15735"/>
                    </a:cubicBezTo>
                    <a:cubicBezTo>
                      <a:pt x="119544" y="15735"/>
                      <a:pt x="119534" y="15736"/>
                      <a:pt x="119523" y="15736"/>
                    </a:cubicBezTo>
                    <a:cubicBezTo>
                      <a:pt x="119039" y="15736"/>
                      <a:pt x="118555" y="15780"/>
                      <a:pt x="118080" y="15888"/>
                    </a:cubicBezTo>
                    <a:cubicBezTo>
                      <a:pt x="118121" y="11730"/>
                      <a:pt x="121297" y="9651"/>
                      <a:pt x="124474" y="9651"/>
                    </a:cubicBezTo>
                    <a:close/>
                    <a:moveTo>
                      <a:pt x="77628" y="9759"/>
                    </a:moveTo>
                    <a:cubicBezTo>
                      <a:pt x="80802" y="9759"/>
                      <a:pt x="83976" y="11834"/>
                      <a:pt x="84021" y="15985"/>
                    </a:cubicBezTo>
                    <a:lnTo>
                      <a:pt x="84021" y="15985"/>
                    </a:lnTo>
                    <a:cubicBezTo>
                      <a:pt x="83551" y="15884"/>
                      <a:pt x="83077" y="15835"/>
                      <a:pt x="82606" y="15835"/>
                    </a:cubicBezTo>
                    <a:cubicBezTo>
                      <a:pt x="80748" y="15835"/>
                      <a:pt x="78943" y="16601"/>
                      <a:pt x="77651" y="17994"/>
                    </a:cubicBezTo>
                    <a:cubicBezTo>
                      <a:pt x="76368" y="16622"/>
                      <a:pt x="74580" y="15843"/>
                      <a:pt x="72710" y="15843"/>
                    </a:cubicBezTo>
                    <a:cubicBezTo>
                      <a:pt x="72699" y="15843"/>
                      <a:pt x="72688" y="15843"/>
                      <a:pt x="72678" y="15843"/>
                    </a:cubicBezTo>
                    <a:cubicBezTo>
                      <a:pt x="72194" y="15843"/>
                      <a:pt x="71710" y="15897"/>
                      <a:pt x="71235" y="15995"/>
                    </a:cubicBezTo>
                    <a:cubicBezTo>
                      <a:pt x="71275" y="11838"/>
                      <a:pt x="74452" y="9759"/>
                      <a:pt x="77628" y="9759"/>
                    </a:cubicBezTo>
                    <a:close/>
                    <a:moveTo>
                      <a:pt x="100943" y="9759"/>
                    </a:moveTo>
                    <a:cubicBezTo>
                      <a:pt x="104118" y="9759"/>
                      <a:pt x="107292" y="11835"/>
                      <a:pt x="107337" y="15986"/>
                    </a:cubicBezTo>
                    <a:lnTo>
                      <a:pt x="107337" y="15986"/>
                    </a:lnTo>
                    <a:cubicBezTo>
                      <a:pt x="106864" y="15885"/>
                      <a:pt x="106386" y="15835"/>
                      <a:pt x="105913" y="15835"/>
                    </a:cubicBezTo>
                    <a:cubicBezTo>
                      <a:pt x="104054" y="15835"/>
                      <a:pt x="102249" y="16601"/>
                      <a:pt x="100957" y="17994"/>
                    </a:cubicBezTo>
                    <a:cubicBezTo>
                      <a:pt x="99676" y="16623"/>
                      <a:pt x="97875" y="15843"/>
                      <a:pt x="95993" y="15843"/>
                    </a:cubicBezTo>
                    <a:cubicBezTo>
                      <a:pt x="95509" y="15843"/>
                      <a:pt x="95025" y="15897"/>
                      <a:pt x="94550" y="15995"/>
                    </a:cubicBezTo>
                    <a:cubicBezTo>
                      <a:pt x="94590" y="11838"/>
                      <a:pt x="97767" y="9759"/>
                      <a:pt x="100943" y="9759"/>
                    </a:cubicBezTo>
                    <a:close/>
                    <a:moveTo>
                      <a:pt x="54002" y="9852"/>
                    </a:moveTo>
                    <a:cubicBezTo>
                      <a:pt x="57178" y="9852"/>
                      <a:pt x="60352" y="11928"/>
                      <a:pt x="60393" y="16085"/>
                    </a:cubicBezTo>
                    <a:cubicBezTo>
                      <a:pt x="59918" y="15983"/>
                      <a:pt x="59439" y="15933"/>
                      <a:pt x="58964" y="15933"/>
                    </a:cubicBezTo>
                    <a:cubicBezTo>
                      <a:pt x="57103" y="15933"/>
                      <a:pt x="55299" y="16698"/>
                      <a:pt x="53999" y="18087"/>
                    </a:cubicBezTo>
                    <a:lnTo>
                      <a:pt x="53999" y="18087"/>
                    </a:lnTo>
                    <a:cubicBezTo>
                      <a:pt x="52718" y="16710"/>
                      <a:pt x="50928" y="15933"/>
                      <a:pt x="49049" y="15933"/>
                    </a:cubicBezTo>
                    <a:cubicBezTo>
                      <a:pt x="48565" y="15933"/>
                      <a:pt x="48081" y="15986"/>
                      <a:pt x="47606" y="16085"/>
                    </a:cubicBezTo>
                    <a:cubicBezTo>
                      <a:pt x="47646" y="11931"/>
                      <a:pt x="50825" y="9852"/>
                      <a:pt x="54002" y="9852"/>
                    </a:cubicBezTo>
                    <a:close/>
                    <a:moveTo>
                      <a:pt x="7145" y="9956"/>
                    </a:moveTo>
                    <a:cubicBezTo>
                      <a:pt x="10322" y="9956"/>
                      <a:pt x="13498" y="12035"/>
                      <a:pt x="13538" y="16193"/>
                    </a:cubicBezTo>
                    <a:cubicBezTo>
                      <a:pt x="13065" y="16091"/>
                      <a:pt x="12588" y="16041"/>
                      <a:pt x="12114" y="16041"/>
                    </a:cubicBezTo>
                    <a:cubicBezTo>
                      <a:pt x="10255" y="16041"/>
                      <a:pt x="8451" y="16807"/>
                      <a:pt x="7159" y="18200"/>
                    </a:cubicBezTo>
                    <a:cubicBezTo>
                      <a:pt x="5877" y="16820"/>
                      <a:pt x="4076" y="16040"/>
                      <a:pt x="2194" y="16040"/>
                    </a:cubicBezTo>
                    <a:cubicBezTo>
                      <a:pt x="1711" y="16040"/>
                      <a:pt x="1227" y="16094"/>
                      <a:pt x="752" y="16193"/>
                    </a:cubicBezTo>
                    <a:cubicBezTo>
                      <a:pt x="792" y="12035"/>
                      <a:pt x="3969" y="9956"/>
                      <a:pt x="7145" y="9956"/>
                    </a:cubicBezTo>
                    <a:close/>
                    <a:moveTo>
                      <a:pt x="30465" y="9959"/>
                    </a:moveTo>
                    <a:cubicBezTo>
                      <a:pt x="33638" y="9959"/>
                      <a:pt x="36811" y="12035"/>
                      <a:pt x="36854" y="16189"/>
                    </a:cubicBezTo>
                    <a:lnTo>
                      <a:pt x="36854" y="16189"/>
                    </a:lnTo>
                    <a:cubicBezTo>
                      <a:pt x="36384" y="16089"/>
                      <a:pt x="35912" y="16041"/>
                      <a:pt x="35443" y="16041"/>
                    </a:cubicBezTo>
                    <a:cubicBezTo>
                      <a:pt x="33580" y="16041"/>
                      <a:pt x="31775" y="16807"/>
                      <a:pt x="30483" y="18200"/>
                    </a:cubicBezTo>
                    <a:cubicBezTo>
                      <a:pt x="29201" y="16820"/>
                      <a:pt x="27409" y="16040"/>
                      <a:pt x="25528" y="16040"/>
                    </a:cubicBezTo>
                    <a:cubicBezTo>
                      <a:pt x="25044" y="16040"/>
                      <a:pt x="24560" y="16094"/>
                      <a:pt x="24085" y="16193"/>
                    </a:cubicBezTo>
                    <a:cubicBezTo>
                      <a:pt x="24116" y="12038"/>
                      <a:pt x="27290" y="9959"/>
                      <a:pt x="30465" y="9959"/>
                    </a:cubicBezTo>
                    <a:close/>
                    <a:moveTo>
                      <a:pt x="119332" y="16111"/>
                    </a:moveTo>
                    <a:cubicBezTo>
                      <a:pt x="121268" y="16111"/>
                      <a:pt x="123142" y="16913"/>
                      <a:pt x="124487" y="18361"/>
                    </a:cubicBezTo>
                    <a:lnTo>
                      <a:pt x="124487" y="18361"/>
                    </a:lnTo>
                    <a:cubicBezTo>
                      <a:pt x="124484" y="18361"/>
                      <a:pt x="124481" y="18361"/>
                      <a:pt x="124478" y="18361"/>
                    </a:cubicBezTo>
                    <a:cubicBezTo>
                      <a:pt x="124459" y="18361"/>
                      <a:pt x="124439" y="18361"/>
                      <a:pt x="124419" y="18361"/>
                    </a:cubicBezTo>
                    <a:cubicBezTo>
                      <a:pt x="122559" y="18361"/>
                      <a:pt x="120791" y="19199"/>
                      <a:pt x="119550" y="20503"/>
                    </a:cubicBezTo>
                    <a:cubicBezTo>
                      <a:pt x="119631" y="18908"/>
                      <a:pt x="119048" y="17411"/>
                      <a:pt x="118054" y="16228"/>
                    </a:cubicBezTo>
                    <a:cubicBezTo>
                      <a:pt x="118479" y="16149"/>
                      <a:pt x="118907" y="16111"/>
                      <a:pt x="119332" y="16111"/>
                    </a:cubicBezTo>
                    <a:close/>
                    <a:moveTo>
                      <a:pt x="129633" y="16111"/>
                    </a:moveTo>
                    <a:cubicBezTo>
                      <a:pt x="130058" y="16111"/>
                      <a:pt x="130486" y="16149"/>
                      <a:pt x="130912" y="16228"/>
                    </a:cubicBezTo>
                    <a:cubicBezTo>
                      <a:pt x="129908" y="17411"/>
                      <a:pt x="129326" y="18908"/>
                      <a:pt x="129415" y="20503"/>
                    </a:cubicBezTo>
                    <a:cubicBezTo>
                      <a:pt x="128174" y="19199"/>
                      <a:pt x="126406" y="18361"/>
                      <a:pt x="124537" y="18361"/>
                    </a:cubicBezTo>
                    <a:cubicBezTo>
                      <a:pt x="124521" y="18361"/>
                      <a:pt x="124504" y="18361"/>
                      <a:pt x="124487" y="18361"/>
                    </a:cubicBezTo>
                    <a:lnTo>
                      <a:pt x="124487" y="18361"/>
                    </a:lnTo>
                    <a:cubicBezTo>
                      <a:pt x="125825" y="16913"/>
                      <a:pt x="127698" y="16111"/>
                      <a:pt x="129633" y="16111"/>
                    </a:cubicBezTo>
                    <a:close/>
                    <a:moveTo>
                      <a:pt x="82775" y="16217"/>
                    </a:moveTo>
                    <a:cubicBezTo>
                      <a:pt x="83201" y="16217"/>
                      <a:pt x="83630" y="16256"/>
                      <a:pt x="84057" y="16336"/>
                    </a:cubicBezTo>
                    <a:cubicBezTo>
                      <a:pt x="83538" y="16945"/>
                      <a:pt x="83135" y="17653"/>
                      <a:pt x="82875" y="18424"/>
                    </a:cubicBezTo>
                    <a:lnTo>
                      <a:pt x="82875" y="18415"/>
                    </a:lnTo>
                    <a:cubicBezTo>
                      <a:pt x="82633" y="19114"/>
                      <a:pt x="82534" y="19857"/>
                      <a:pt x="82570" y="20592"/>
                    </a:cubicBezTo>
                    <a:cubicBezTo>
                      <a:pt x="81322" y="19291"/>
                      <a:pt x="79551" y="18451"/>
                      <a:pt x="77680" y="18451"/>
                    </a:cubicBezTo>
                    <a:cubicBezTo>
                      <a:pt x="77671" y="18451"/>
                      <a:pt x="77661" y="18451"/>
                      <a:pt x="77651" y="18451"/>
                    </a:cubicBezTo>
                    <a:cubicBezTo>
                      <a:pt x="78986" y="17013"/>
                      <a:pt x="80850" y="16217"/>
                      <a:pt x="82775" y="16217"/>
                    </a:cubicBezTo>
                    <a:close/>
                    <a:moveTo>
                      <a:pt x="95806" y="16217"/>
                    </a:moveTo>
                    <a:cubicBezTo>
                      <a:pt x="97731" y="16217"/>
                      <a:pt x="99596" y="17013"/>
                      <a:pt x="100939" y="18451"/>
                    </a:cubicBezTo>
                    <a:cubicBezTo>
                      <a:pt x="100929" y="18451"/>
                      <a:pt x="100919" y="18451"/>
                      <a:pt x="100909" y="18451"/>
                    </a:cubicBezTo>
                    <a:cubicBezTo>
                      <a:pt x="99029" y="18451"/>
                      <a:pt x="97259" y="19282"/>
                      <a:pt x="96011" y="20592"/>
                    </a:cubicBezTo>
                    <a:cubicBezTo>
                      <a:pt x="96047" y="19857"/>
                      <a:pt x="95948" y="19114"/>
                      <a:pt x="95706" y="18415"/>
                    </a:cubicBezTo>
                    <a:cubicBezTo>
                      <a:pt x="95446" y="17653"/>
                      <a:pt x="95043" y="16945"/>
                      <a:pt x="94523" y="16336"/>
                    </a:cubicBezTo>
                    <a:cubicBezTo>
                      <a:pt x="94950" y="16256"/>
                      <a:pt x="95380" y="16217"/>
                      <a:pt x="95806" y="16217"/>
                    </a:cubicBezTo>
                    <a:close/>
                    <a:moveTo>
                      <a:pt x="48849" y="16308"/>
                    </a:moveTo>
                    <a:cubicBezTo>
                      <a:pt x="50784" y="16308"/>
                      <a:pt x="52659" y="17111"/>
                      <a:pt x="54004" y="18558"/>
                    </a:cubicBezTo>
                    <a:lnTo>
                      <a:pt x="54004" y="18558"/>
                    </a:lnTo>
                    <a:cubicBezTo>
                      <a:pt x="54001" y="18558"/>
                      <a:pt x="53998" y="18558"/>
                      <a:pt x="53995" y="18558"/>
                    </a:cubicBezTo>
                    <a:cubicBezTo>
                      <a:pt x="53975" y="18558"/>
                      <a:pt x="53956" y="18558"/>
                      <a:pt x="53936" y="18558"/>
                    </a:cubicBezTo>
                    <a:cubicBezTo>
                      <a:pt x="52067" y="18558"/>
                      <a:pt x="50308" y="19396"/>
                      <a:pt x="49058" y="20700"/>
                    </a:cubicBezTo>
                    <a:cubicBezTo>
                      <a:pt x="49147" y="19114"/>
                      <a:pt x="48565" y="17608"/>
                      <a:pt x="47570" y="16426"/>
                    </a:cubicBezTo>
                    <a:cubicBezTo>
                      <a:pt x="47996" y="16347"/>
                      <a:pt x="48424" y="16308"/>
                      <a:pt x="48849" y="16308"/>
                    </a:cubicBezTo>
                    <a:close/>
                    <a:moveTo>
                      <a:pt x="59142" y="16308"/>
                    </a:moveTo>
                    <a:cubicBezTo>
                      <a:pt x="59566" y="16308"/>
                      <a:pt x="59994" y="16347"/>
                      <a:pt x="60420" y="16426"/>
                    </a:cubicBezTo>
                    <a:cubicBezTo>
                      <a:pt x="59425" y="17608"/>
                      <a:pt x="58843" y="19114"/>
                      <a:pt x="58932" y="20700"/>
                    </a:cubicBezTo>
                    <a:cubicBezTo>
                      <a:pt x="57691" y="19396"/>
                      <a:pt x="55923" y="18558"/>
                      <a:pt x="54054" y="18558"/>
                    </a:cubicBezTo>
                    <a:cubicBezTo>
                      <a:pt x="54037" y="18558"/>
                      <a:pt x="54021" y="18558"/>
                      <a:pt x="54004" y="18558"/>
                    </a:cubicBezTo>
                    <a:lnTo>
                      <a:pt x="54004" y="18558"/>
                    </a:lnTo>
                    <a:cubicBezTo>
                      <a:pt x="55341" y="17111"/>
                      <a:pt x="57209" y="16308"/>
                      <a:pt x="59142" y="16308"/>
                    </a:cubicBezTo>
                    <a:close/>
                    <a:moveTo>
                      <a:pt x="12289" y="16415"/>
                    </a:moveTo>
                    <a:cubicBezTo>
                      <a:pt x="12716" y="16415"/>
                      <a:pt x="13146" y="16454"/>
                      <a:pt x="13574" y="16533"/>
                    </a:cubicBezTo>
                    <a:cubicBezTo>
                      <a:pt x="13055" y="17142"/>
                      <a:pt x="12651" y="17850"/>
                      <a:pt x="12391" y="18612"/>
                    </a:cubicBezTo>
                    <a:cubicBezTo>
                      <a:pt x="12150" y="19311"/>
                      <a:pt x="12042" y="20055"/>
                      <a:pt x="12087" y="20798"/>
                    </a:cubicBezTo>
                    <a:cubicBezTo>
                      <a:pt x="10839" y="19488"/>
                      <a:pt x="9059" y="18657"/>
                      <a:pt x="7189" y="18657"/>
                    </a:cubicBezTo>
                    <a:cubicBezTo>
                      <a:pt x="7179" y="18657"/>
                      <a:pt x="7169" y="18657"/>
                      <a:pt x="7159" y="18657"/>
                    </a:cubicBezTo>
                    <a:cubicBezTo>
                      <a:pt x="8494" y="17211"/>
                      <a:pt x="10358" y="16415"/>
                      <a:pt x="12289" y="16415"/>
                    </a:cubicBezTo>
                    <a:close/>
                    <a:moveTo>
                      <a:pt x="25318" y="16415"/>
                    </a:moveTo>
                    <a:cubicBezTo>
                      <a:pt x="27251" y="16415"/>
                      <a:pt x="29119" y="17218"/>
                      <a:pt x="30456" y="18666"/>
                    </a:cubicBezTo>
                    <a:cubicBezTo>
                      <a:pt x="30436" y="18665"/>
                      <a:pt x="30417" y="18665"/>
                      <a:pt x="30397" y="18665"/>
                    </a:cubicBezTo>
                    <a:cubicBezTo>
                      <a:pt x="28537" y="18665"/>
                      <a:pt x="26769" y="19504"/>
                      <a:pt x="25528" y="20798"/>
                    </a:cubicBezTo>
                    <a:cubicBezTo>
                      <a:pt x="25563" y="20063"/>
                      <a:pt x="25465" y="19320"/>
                      <a:pt x="25223" y="18621"/>
                    </a:cubicBezTo>
                    <a:cubicBezTo>
                      <a:pt x="24963" y="17859"/>
                      <a:pt x="24560" y="17151"/>
                      <a:pt x="24040" y="16533"/>
                    </a:cubicBezTo>
                    <a:cubicBezTo>
                      <a:pt x="24466" y="16454"/>
                      <a:pt x="24893" y="16415"/>
                      <a:pt x="25318" y="16415"/>
                    </a:cubicBezTo>
                    <a:close/>
                    <a:moveTo>
                      <a:pt x="106101" y="16215"/>
                    </a:moveTo>
                    <a:cubicBezTo>
                      <a:pt x="106563" y="16215"/>
                      <a:pt x="107027" y="16260"/>
                      <a:pt x="107489" y="16354"/>
                    </a:cubicBezTo>
                    <a:cubicBezTo>
                      <a:pt x="106486" y="17608"/>
                      <a:pt x="105930" y="19194"/>
                      <a:pt x="106136" y="20870"/>
                    </a:cubicBezTo>
                    <a:cubicBezTo>
                      <a:pt x="104884" y="19414"/>
                      <a:pt x="103008" y="18459"/>
                      <a:pt x="101021" y="18459"/>
                    </a:cubicBezTo>
                    <a:cubicBezTo>
                      <a:pt x="101003" y="18459"/>
                      <a:pt x="100984" y="18459"/>
                      <a:pt x="100966" y="18460"/>
                    </a:cubicBezTo>
                    <a:cubicBezTo>
                      <a:pt x="102304" y="17013"/>
                      <a:pt x="104173" y="16215"/>
                      <a:pt x="106101" y="16215"/>
                    </a:cubicBezTo>
                    <a:close/>
                    <a:moveTo>
                      <a:pt x="70811" y="11695"/>
                    </a:moveTo>
                    <a:cubicBezTo>
                      <a:pt x="71307" y="11695"/>
                      <a:pt x="71806" y="11748"/>
                      <a:pt x="72301" y="11856"/>
                    </a:cubicBezTo>
                    <a:cubicBezTo>
                      <a:pt x="71289" y="13119"/>
                      <a:pt x="70742" y="14714"/>
                      <a:pt x="70939" y="16381"/>
                    </a:cubicBezTo>
                    <a:lnTo>
                      <a:pt x="70948" y="16372"/>
                    </a:lnTo>
                    <a:cubicBezTo>
                      <a:pt x="71456" y="16258"/>
                      <a:pt x="71969" y="16202"/>
                      <a:pt x="72477" y="16202"/>
                    </a:cubicBezTo>
                    <a:cubicBezTo>
                      <a:pt x="74410" y="16202"/>
                      <a:pt x="76285" y="17004"/>
                      <a:pt x="77633" y="18451"/>
                    </a:cubicBezTo>
                    <a:cubicBezTo>
                      <a:pt x="77615" y="18450"/>
                      <a:pt x="77597" y="18450"/>
                      <a:pt x="77579" y="18450"/>
                    </a:cubicBezTo>
                    <a:cubicBezTo>
                      <a:pt x="75529" y="18450"/>
                      <a:pt x="73607" y="19459"/>
                      <a:pt x="72355" y="20986"/>
                    </a:cubicBezTo>
                    <a:cubicBezTo>
                      <a:pt x="72747" y="17261"/>
                      <a:pt x="69434" y="13952"/>
                      <a:pt x="65721" y="13952"/>
                    </a:cubicBezTo>
                    <a:cubicBezTo>
                      <a:pt x="65701" y="13952"/>
                      <a:pt x="65682" y="13952"/>
                      <a:pt x="65662" y="13952"/>
                    </a:cubicBezTo>
                    <a:cubicBezTo>
                      <a:pt x="67003" y="12497"/>
                      <a:pt x="68877" y="11695"/>
                      <a:pt x="70811" y="11695"/>
                    </a:cubicBezTo>
                    <a:close/>
                    <a:moveTo>
                      <a:pt x="35609" y="16412"/>
                    </a:moveTo>
                    <a:cubicBezTo>
                      <a:pt x="36071" y="16412"/>
                      <a:pt x="36535" y="16458"/>
                      <a:pt x="36997" y="16551"/>
                    </a:cubicBezTo>
                    <a:cubicBezTo>
                      <a:pt x="36002" y="17805"/>
                      <a:pt x="35447" y="19400"/>
                      <a:pt x="35644" y="21067"/>
                    </a:cubicBezTo>
                    <a:cubicBezTo>
                      <a:pt x="34392" y="19611"/>
                      <a:pt x="32516" y="18656"/>
                      <a:pt x="30529" y="18656"/>
                    </a:cubicBezTo>
                    <a:cubicBezTo>
                      <a:pt x="30511" y="18656"/>
                      <a:pt x="30492" y="18657"/>
                      <a:pt x="30474" y="18657"/>
                    </a:cubicBezTo>
                    <a:cubicBezTo>
                      <a:pt x="31812" y="17210"/>
                      <a:pt x="33680" y="16412"/>
                      <a:pt x="35609" y="16412"/>
                    </a:cubicBezTo>
                    <a:close/>
                    <a:moveTo>
                      <a:pt x="112819" y="14254"/>
                    </a:moveTo>
                    <a:cubicBezTo>
                      <a:pt x="115994" y="14254"/>
                      <a:pt x="119169" y="16333"/>
                      <a:pt x="119209" y="20494"/>
                    </a:cubicBezTo>
                    <a:lnTo>
                      <a:pt x="119209" y="20494"/>
                    </a:lnTo>
                    <a:cubicBezTo>
                      <a:pt x="118731" y="20389"/>
                      <a:pt x="118248" y="20338"/>
                      <a:pt x="117769" y="20338"/>
                    </a:cubicBezTo>
                    <a:cubicBezTo>
                      <a:pt x="115913" y="20338"/>
                      <a:pt x="114109" y="21105"/>
                      <a:pt x="112821" y="22501"/>
                    </a:cubicBezTo>
                    <a:lnTo>
                      <a:pt x="112821" y="22492"/>
                    </a:lnTo>
                    <a:cubicBezTo>
                      <a:pt x="111539" y="21121"/>
                      <a:pt x="109747" y="20332"/>
                      <a:pt x="107865" y="20332"/>
                    </a:cubicBezTo>
                    <a:cubicBezTo>
                      <a:pt x="107382" y="20332"/>
                      <a:pt x="106898" y="20386"/>
                      <a:pt x="106423" y="20494"/>
                    </a:cubicBezTo>
                    <a:lnTo>
                      <a:pt x="106423" y="20494"/>
                    </a:lnTo>
                    <a:cubicBezTo>
                      <a:pt x="106463" y="16335"/>
                      <a:pt x="109641" y="14254"/>
                      <a:pt x="112819" y="14254"/>
                    </a:cubicBezTo>
                    <a:close/>
                    <a:moveTo>
                      <a:pt x="136134" y="14257"/>
                    </a:moveTo>
                    <a:cubicBezTo>
                      <a:pt x="139307" y="14257"/>
                      <a:pt x="142483" y="16335"/>
                      <a:pt x="142525" y="20492"/>
                    </a:cubicBezTo>
                    <a:lnTo>
                      <a:pt x="142525" y="20492"/>
                    </a:lnTo>
                    <a:cubicBezTo>
                      <a:pt x="142054" y="20391"/>
                      <a:pt x="141580" y="20342"/>
                      <a:pt x="141109" y="20342"/>
                    </a:cubicBezTo>
                    <a:cubicBezTo>
                      <a:pt x="139250" y="20342"/>
                      <a:pt x="137444" y="21108"/>
                      <a:pt x="136145" y="22501"/>
                    </a:cubicBezTo>
                    <a:cubicBezTo>
                      <a:pt x="134872" y="21121"/>
                      <a:pt x="133071" y="20341"/>
                      <a:pt x="131199" y="20341"/>
                    </a:cubicBezTo>
                    <a:cubicBezTo>
                      <a:pt x="130715" y="20341"/>
                      <a:pt x="130231" y="20395"/>
                      <a:pt x="129756" y="20494"/>
                    </a:cubicBezTo>
                    <a:lnTo>
                      <a:pt x="129756" y="20494"/>
                    </a:lnTo>
                    <a:cubicBezTo>
                      <a:pt x="129787" y="16336"/>
                      <a:pt x="132959" y="14257"/>
                      <a:pt x="136134" y="14257"/>
                    </a:cubicBezTo>
                    <a:close/>
                    <a:moveTo>
                      <a:pt x="89297" y="14362"/>
                    </a:moveTo>
                    <a:cubicBezTo>
                      <a:pt x="91875" y="14362"/>
                      <a:pt x="94452" y="15733"/>
                      <a:pt x="95348" y="18477"/>
                    </a:cubicBezTo>
                    <a:cubicBezTo>
                      <a:pt x="95572" y="19158"/>
                      <a:pt x="95679" y="19875"/>
                      <a:pt x="95688" y="20583"/>
                    </a:cubicBezTo>
                    <a:cubicBezTo>
                      <a:pt x="95213" y="20481"/>
                      <a:pt x="94735" y="20431"/>
                      <a:pt x="94260" y="20431"/>
                    </a:cubicBezTo>
                    <a:cubicBezTo>
                      <a:pt x="92399" y="20431"/>
                      <a:pt x="90599" y="21198"/>
                      <a:pt x="89299" y="22590"/>
                    </a:cubicBezTo>
                    <a:cubicBezTo>
                      <a:pt x="88018" y="21210"/>
                      <a:pt x="86226" y="20431"/>
                      <a:pt x="84344" y="20431"/>
                    </a:cubicBezTo>
                    <a:cubicBezTo>
                      <a:pt x="83860" y="20431"/>
                      <a:pt x="83376" y="20485"/>
                      <a:pt x="82902" y="20583"/>
                    </a:cubicBezTo>
                    <a:cubicBezTo>
                      <a:pt x="82902" y="19875"/>
                      <a:pt x="83018" y="19158"/>
                      <a:pt x="83233" y="18486"/>
                    </a:cubicBezTo>
                    <a:cubicBezTo>
                      <a:pt x="84130" y="15738"/>
                      <a:pt x="86714" y="14362"/>
                      <a:pt x="89297" y="14362"/>
                    </a:cubicBezTo>
                    <a:close/>
                    <a:moveTo>
                      <a:pt x="42353" y="14449"/>
                    </a:moveTo>
                    <a:cubicBezTo>
                      <a:pt x="45529" y="14449"/>
                      <a:pt x="48704" y="16525"/>
                      <a:pt x="48744" y="20682"/>
                    </a:cubicBezTo>
                    <a:cubicBezTo>
                      <a:pt x="48269" y="20580"/>
                      <a:pt x="47791" y="20530"/>
                      <a:pt x="47316" y="20530"/>
                    </a:cubicBezTo>
                    <a:cubicBezTo>
                      <a:pt x="45456" y="20530"/>
                      <a:pt x="43649" y="21293"/>
                      <a:pt x="42351" y="22684"/>
                    </a:cubicBezTo>
                    <a:lnTo>
                      <a:pt x="42351" y="22684"/>
                    </a:lnTo>
                    <a:cubicBezTo>
                      <a:pt x="41070" y="21307"/>
                      <a:pt x="39280" y="20529"/>
                      <a:pt x="37400" y="20529"/>
                    </a:cubicBezTo>
                    <a:cubicBezTo>
                      <a:pt x="36916" y="20529"/>
                      <a:pt x="36432" y="20583"/>
                      <a:pt x="35958" y="20682"/>
                    </a:cubicBezTo>
                    <a:cubicBezTo>
                      <a:pt x="35998" y="16527"/>
                      <a:pt x="39176" y="14449"/>
                      <a:pt x="42353" y="14449"/>
                    </a:cubicBezTo>
                    <a:close/>
                    <a:moveTo>
                      <a:pt x="65651" y="14458"/>
                    </a:moveTo>
                    <a:cubicBezTo>
                      <a:pt x="68826" y="14458"/>
                      <a:pt x="72001" y="16534"/>
                      <a:pt x="72041" y="20691"/>
                    </a:cubicBezTo>
                    <a:cubicBezTo>
                      <a:pt x="71568" y="20589"/>
                      <a:pt x="71091" y="20539"/>
                      <a:pt x="70617" y="20539"/>
                    </a:cubicBezTo>
                    <a:cubicBezTo>
                      <a:pt x="68758" y="20539"/>
                      <a:pt x="66952" y="21305"/>
                      <a:pt x="65653" y="22698"/>
                    </a:cubicBezTo>
                    <a:cubicBezTo>
                      <a:pt x="64371" y="21318"/>
                      <a:pt x="62579" y="20538"/>
                      <a:pt x="60697" y="20538"/>
                    </a:cubicBezTo>
                    <a:cubicBezTo>
                      <a:pt x="60214" y="20538"/>
                      <a:pt x="59730" y="20592"/>
                      <a:pt x="59255" y="20691"/>
                    </a:cubicBezTo>
                    <a:cubicBezTo>
                      <a:pt x="59295" y="16536"/>
                      <a:pt x="62473" y="14458"/>
                      <a:pt x="65651" y="14458"/>
                    </a:cubicBezTo>
                    <a:close/>
                    <a:moveTo>
                      <a:pt x="18803" y="14564"/>
                    </a:moveTo>
                    <a:cubicBezTo>
                      <a:pt x="21386" y="14564"/>
                      <a:pt x="23968" y="15937"/>
                      <a:pt x="24864" y="18684"/>
                    </a:cubicBezTo>
                    <a:cubicBezTo>
                      <a:pt x="25079" y="19365"/>
                      <a:pt x="25196" y="20072"/>
                      <a:pt x="25196" y="20789"/>
                    </a:cubicBezTo>
                    <a:cubicBezTo>
                      <a:pt x="24718" y="20684"/>
                      <a:pt x="24235" y="20633"/>
                      <a:pt x="23756" y="20633"/>
                    </a:cubicBezTo>
                    <a:cubicBezTo>
                      <a:pt x="21903" y="20633"/>
                      <a:pt x="20103" y="21401"/>
                      <a:pt x="18807" y="22796"/>
                    </a:cubicBezTo>
                    <a:cubicBezTo>
                      <a:pt x="17542" y="21424"/>
                      <a:pt x="15754" y="20637"/>
                      <a:pt x="13893" y="20637"/>
                    </a:cubicBezTo>
                    <a:cubicBezTo>
                      <a:pt x="13882" y="20637"/>
                      <a:pt x="13871" y="20637"/>
                      <a:pt x="13861" y="20637"/>
                    </a:cubicBezTo>
                    <a:cubicBezTo>
                      <a:pt x="13368" y="20637"/>
                      <a:pt x="12884" y="20682"/>
                      <a:pt x="12409" y="20789"/>
                    </a:cubicBezTo>
                    <a:cubicBezTo>
                      <a:pt x="12418" y="20072"/>
                      <a:pt x="12526" y="19365"/>
                      <a:pt x="12741" y="18684"/>
                    </a:cubicBezTo>
                    <a:cubicBezTo>
                      <a:pt x="13637" y="15937"/>
                      <a:pt x="16220" y="14564"/>
                      <a:pt x="18803" y="14564"/>
                    </a:cubicBezTo>
                    <a:close/>
                    <a:moveTo>
                      <a:pt x="117964" y="20716"/>
                    </a:moveTo>
                    <a:cubicBezTo>
                      <a:pt x="118390" y="20716"/>
                      <a:pt x="118819" y="20755"/>
                      <a:pt x="119245" y="20834"/>
                    </a:cubicBezTo>
                    <a:cubicBezTo>
                      <a:pt x="118726" y="21443"/>
                      <a:pt x="118322" y="22151"/>
                      <a:pt x="118063" y="22913"/>
                    </a:cubicBezTo>
                    <a:cubicBezTo>
                      <a:pt x="117821" y="23612"/>
                      <a:pt x="117722" y="24356"/>
                      <a:pt x="117758" y="25099"/>
                    </a:cubicBezTo>
                    <a:cubicBezTo>
                      <a:pt x="116516" y="23796"/>
                      <a:pt x="114757" y="22957"/>
                      <a:pt x="112897" y="22957"/>
                    </a:cubicBezTo>
                    <a:cubicBezTo>
                      <a:pt x="112878" y="22957"/>
                      <a:pt x="112858" y="22958"/>
                      <a:pt x="112839" y="22958"/>
                    </a:cubicBezTo>
                    <a:cubicBezTo>
                      <a:pt x="114174" y="21512"/>
                      <a:pt x="116038" y="20716"/>
                      <a:pt x="117964" y="20716"/>
                    </a:cubicBezTo>
                    <a:close/>
                    <a:moveTo>
                      <a:pt x="130993" y="20716"/>
                    </a:moveTo>
                    <a:cubicBezTo>
                      <a:pt x="132921" y="20716"/>
                      <a:pt x="134791" y="21512"/>
                      <a:pt x="136127" y="22958"/>
                    </a:cubicBezTo>
                    <a:cubicBezTo>
                      <a:pt x="136107" y="22958"/>
                      <a:pt x="136088" y="22957"/>
                      <a:pt x="136068" y="22957"/>
                    </a:cubicBezTo>
                    <a:cubicBezTo>
                      <a:pt x="134208" y="22957"/>
                      <a:pt x="132440" y="23796"/>
                      <a:pt x="131199" y="25099"/>
                    </a:cubicBezTo>
                    <a:cubicBezTo>
                      <a:pt x="131234" y="24356"/>
                      <a:pt x="131136" y="23612"/>
                      <a:pt x="130894" y="22913"/>
                    </a:cubicBezTo>
                    <a:cubicBezTo>
                      <a:pt x="130634" y="22151"/>
                      <a:pt x="130231" y="21452"/>
                      <a:pt x="129711" y="20834"/>
                    </a:cubicBezTo>
                    <a:cubicBezTo>
                      <a:pt x="130138" y="20755"/>
                      <a:pt x="130567" y="20716"/>
                      <a:pt x="130993" y="20716"/>
                    </a:cubicBezTo>
                    <a:close/>
                    <a:moveTo>
                      <a:pt x="84143" y="20805"/>
                    </a:moveTo>
                    <a:cubicBezTo>
                      <a:pt x="86076" y="20805"/>
                      <a:pt x="87948" y="21602"/>
                      <a:pt x="89290" y="23047"/>
                    </a:cubicBezTo>
                    <a:cubicBezTo>
                      <a:pt x="90627" y="21607"/>
                      <a:pt x="92501" y="20806"/>
                      <a:pt x="94436" y="20806"/>
                    </a:cubicBezTo>
                    <a:cubicBezTo>
                      <a:pt x="94861" y="20806"/>
                      <a:pt x="95289" y="20845"/>
                      <a:pt x="95715" y="20924"/>
                    </a:cubicBezTo>
                    <a:cubicBezTo>
                      <a:pt x="94720" y="22106"/>
                      <a:pt x="94138" y="23603"/>
                      <a:pt x="94219" y="25198"/>
                    </a:cubicBezTo>
                    <a:cubicBezTo>
                      <a:pt x="92977" y="23894"/>
                      <a:pt x="91209" y="23056"/>
                      <a:pt x="89341" y="23056"/>
                    </a:cubicBezTo>
                    <a:cubicBezTo>
                      <a:pt x="89321" y="23056"/>
                      <a:pt x="89301" y="23056"/>
                      <a:pt x="89281" y="23056"/>
                    </a:cubicBezTo>
                    <a:cubicBezTo>
                      <a:pt x="89262" y="23056"/>
                      <a:pt x="89242" y="23056"/>
                      <a:pt x="89222" y="23056"/>
                    </a:cubicBezTo>
                    <a:cubicBezTo>
                      <a:pt x="87362" y="23056"/>
                      <a:pt x="85595" y="23894"/>
                      <a:pt x="84353" y="25198"/>
                    </a:cubicBezTo>
                    <a:cubicBezTo>
                      <a:pt x="84434" y="23612"/>
                      <a:pt x="83851" y="22106"/>
                      <a:pt x="82866" y="20924"/>
                    </a:cubicBezTo>
                    <a:lnTo>
                      <a:pt x="82857" y="20924"/>
                    </a:lnTo>
                    <a:cubicBezTo>
                      <a:pt x="83285" y="20844"/>
                      <a:pt x="83716" y="20805"/>
                      <a:pt x="84143" y="20805"/>
                    </a:cubicBezTo>
                    <a:close/>
                    <a:moveTo>
                      <a:pt x="60510" y="20908"/>
                    </a:moveTo>
                    <a:cubicBezTo>
                      <a:pt x="62444" y="20908"/>
                      <a:pt x="64322" y="21705"/>
                      <a:pt x="65662" y="23155"/>
                    </a:cubicBezTo>
                    <a:cubicBezTo>
                      <a:pt x="65642" y="23155"/>
                      <a:pt x="65622" y="23155"/>
                      <a:pt x="65602" y="23155"/>
                    </a:cubicBezTo>
                    <a:cubicBezTo>
                      <a:pt x="63720" y="23155"/>
                      <a:pt x="61965" y="23989"/>
                      <a:pt x="60724" y="25287"/>
                    </a:cubicBezTo>
                    <a:lnTo>
                      <a:pt x="60724" y="25287"/>
                    </a:lnTo>
                    <a:cubicBezTo>
                      <a:pt x="60769" y="24543"/>
                      <a:pt x="60662" y="23809"/>
                      <a:pt x="60429" y="23110"/>
                    </a:cubicBezTo>
                    <a:cubicBezTo>
                      <a:pt x="60160" y="22348"/>
                      <a:pt x="59766" y="21641"/>
                      <a:pt x="59246" y="21022"/>
                    </a:cubicBezTo>
                    <a:cubicBezTo>
                      <a:pt x="59667" y="20945"/>
                      <a:pt x="60090" y="20908"/>
                      <a:pt x="60510" y="20908"/>
                    </a:cubicBezTo>
                    <a:close/>
                    <a:moveTo>
                      <a:pt x="47505" y="20905"/>
                    </a:moveTo>
                    <a:cubicBezTo>
                      <a:pt x="47929" y="20905"/>
                      <a:pt x="48356" y="20943"/>
                      <a:pt x="48780" y="21022"/>
                    </a:cubicBezTo>
                    <a:cubicBezTo>
                      <a:pt x="48251" y="21641"/>
                      <a:pt x="47848" y="22348"/>
                      <a:pt x="47579" y="23119"/>
                    </a:cubicBezTo>
                    <a:lnTo>
                      <a:pt x="47597" y="23110"/>
                    </a:lnTo>
                    <a:lnTo>
                      <a:pt x="47597" y="23110"/>
                    </a:lnTo>
                    <a:cubicBezTo>
                      <a:pt x="47355" y="23809"/>
                      <a:pt x="47257" y="24544"/>
                      <a:pt x="47293" y="25287"/>
                    </a:cubicBezTo>
                    <a:cubicBezTo>
                      <a:pt x="46045" y="23977"/>
                      <a:pt x="44274" y="23146"/>
                      <a:pt x="42394" y="23146"/>
                    </a:cubicBezTo>
                    <a:cubicBezTo>
                      <a:pt x="42384" y="23146"/>
                      <a:pt x="42374" y="23146"/>
                      <a:pt x="42364" y="23146"/>
                    </a:cubicBezTo>
                    <a:cubicBezTo>
                      <a:pt x="43709" y="21706"/>
                      <a:pt x="45577" y="20905"/>
                      <a:pt x="47505" y="20905"/>
                    </a:cubicBezTo>
                    <a:close/>
                    <a:moveTo>
                      <a:pt x="107673" y="20708"/>
                    </a:moveTo>
                    <a:cubicBezTo>
                      <a:pt x="109600" y="20708"/>
                      <a:pt x="111466" y="21504"/>
                      <a:pt x="112812" y="22949"/>
                    </a:cubicBezTo>
                    <a:cubicBezTo>
                      <a:pt x="112802" y="22949"/>
                      <a:pt x="112793" y="22949"/>
                      <a:pt x="112783" y="22949"/>
                    </a:cubicBezTo>
                    <a:cubicBezTo>
                      <a:pt x="110787" y="22949"/>
                      <a:pt x="108908" y="23888"/>
                      <a:pt x="107659" y="25341"/>
                    </a:cubicBezTo>
                    <a:cubicBezTo>
                      <a:pt x="107785" y="23675"/>
                      <a:pt x="107184" y="22098"/>
                      <a:pt x="106136" y="20888"/>
                    </a:cubicBezTo>
                    <a:lnTo>
                      <a:pt x="106136" y="20879"/>
                    </a:lnTo>
                    <a:cubicBezTo>
                      <a:pt x="106647" y="20764"/>
                      <a:pt x="107162" y="20708"/>
                      <a:pt x="107673" y="20708"/>
                    </a:cubicBezTo>
                    <a:close/>
                    <a:moveTo>
                      <a:pt x="13652" y="21003"/>
                    </a:moveTo>
                    <a:cubicBezTo>
                      <a:pt x="15588" y="21003"/>
                      <a:pt x="17463" y="21806"/>
                      <a:pt x="18807" y="23253"/>
                    </a:cubicBezTo>
                    <a:cubicBezTo>
                      <a:pt x="18787" y="23253"/>
                      <a:pt x="18768" y="23253"/>
                      <a:pt x="18748" y="23253"/>
                    </a:cubicBezTo>
                    <a:cubicBezTo>
                      <a:pt x="16879" y="23253"/>
                      <a:pt x="15111" y="24092"/>
                      <a:pt x="13870" y="25395"/>
                    </a:cubicBezTo>
                    <a:cubicBezTo>
                      <a:pt x="13951" y="23809"/>
                      <a:pt x="13368" y="22313"/>
                      <a:pt x="12382" y="21130"/>
                    </a:cubicBezTo>
                    <a:lnTo>
                      <a:pt x="12374" y="21121"/>
                    </a:lnTo>
                    <a:cubicBezTo>
                      <a:pt x="12799" y="21042"/>
                      <a:pt x="13227" y="21003"/>
                      <a:pt x="13652" y="21003"/>
                    </a:cubicBezTo>
                    <a:close/>
                    <a:moveTo>
                      <a:pt x="23953" y="21003"/>
                    </a:moveTo>
                    <a:cubicBezTo>
                      <a:pt x="24378" y="21003"/>
                      <a:pt x="24806" y="21042"/>
                      <a:pt x="25232" y="21121"/>
                    </a:cubicBezTo>
                    <a:cubicBezTo>
                      <a:pt x="24237" y="22304"/>
                      <a:pt x="23655" y="23800"/>
                      <a:pt x="23744" y="25395"/>
                    </a:cubicBezTo>
                    <a:cubicBezTo>
                      <a:pt x="22494" y="24092"/>
                      <a:pt x="20726" y="23253"/>
                      <a:pt x="18866" y="23253"/>
                    </a:cubicBezTo>
                    <a:cubicBezTo>
                      <a:pt x="18846" y="23253"/>
                      <a:pt x="18827" y="23253"/>
                      <a:pt x="18807" y="23253"/>
                    </a:cubicBezTo>
                    <a:cubicBezTo>
                      <a:pt x="20144" y="21806"/>
                      <a:pt x="22018" y="21003"/>
                      <a:pt x="23953" y="21003"/>
                    </a:cubicBezTo>
                    <a:close/>
                    <a:moveTo>
                      <a:pt x="37173" y="20910"/>
                    </a:moveTo>
                    <a:cubicBezTo>
                      <a:pt x="39106" y="20910"/>
                      <a:pt x="40979" y="21706"/>
                      <a:pt x="42328" y="23155"/>
                    </a:cubicBezTo>
                    <a:cubicBezTo>
                      <a:pt x="42310" y="23155"/>
                      <a:pt x="42291" y="23155"/>
                      <a:pt x="42273" y="23155"/>
                    </a:cubicBezTo>
                    <a:cubicBezTo>
                      <a:pt x="40286" y="23155"/>
                      <a:pt x="38419" y="24100"/>
                      <a:pt x="37176" y="25538"/>
                    </a:cubicBezTo>
                    <a:cubicBezTo>
                      <a:pt x="37302" y="23881"/>
                      <a:pt x="36701" y="22304"/>
                      <a:pt x="35653" y="21076"/>
                    </a:cubicBezTo>
                    <a:cubicBezTo>
                      <a:pt x="36158" y="20965"/>
                      <a:pt x="36668" y="20910"/>
                      <a:pt x="37173" y="20910"/>
                    </a:cubicBezTo>
                    <a:close/>
                    <a:moveTo>
                      <a:pt x="124477" y="18862"/>
                    </a:moveTo>
                    <a:cubicBezTo>
                      <a:pt x="127059" y="18862"/>
                      <a:pt x="129640" y="20235"/>
                      <a:pt x="130536" y="22985"/>
                    </a:cubicBezTo>
                    <a:cubicBezTo>
                      <a:pt x="130751" y="23666"/>
                      <a:pt x="130867" y="24373"/>
                      <a:pt x="130867" y="25090"/>
                    </a:cubicBezTo>
                    <a:cubicBezTo>
                      <a:pt x="130388" y="24985"/>
                      <a:pt x="129906" y="24934"/>
                      <a:pt x="129426" y="24934"/>
                    </a:cubicBezTo>
                    <a:cubicBezTo>
                      <a:pt x="127574" y="24934"/>
                      <a:pt x="125776" y="25700"/>
                      <a:pt x="124487" y="27089"/>
                    </a:cubicBezTo>
                    <a:cubicBezTo>
                      <a:pt x="123206" y="25709"/>
                      <a:pt x="121414" y="24929"/>
                      <a:pt x="119532" y="24929"/>
                    </a:cubicBezTo>
                    <a:cubicBezTo>
                      <a:pt x="119048" y="24929"/>
                      <a:pt x="118564" y="24983"/>
                      <a:pt x="118089" y="25090"/>
                    </a:cubicBezTo>
                    <a:cubicBezTo>
                      <a:pt x="118089" y="24373"/>
                      <a:pt x="118197" y="23666"/>
                      <a:pt x="118412" y="22985"/>
                    </a:cubicBezTo>
                    <a:cubicBezTo>
                      <a:pt x="119308" y="20237"/>
                      <a:pt x="121893" y="18862"/>
                      <a:pt x="124477" y="18862"/>
                    </a:cubicBezTo>
                    <a:close/>
                    <a:moveTo>
                      <a:pt x="77632" y="18956"/>
                    </a:moveTo>
                    <a:cubicBezTo>
                      <a:pt x="80806" y="18956"/>
                      <a:pt x="83981" y="21032"/>
                      <a:pt x="84022" y="25189"/>
                    </a:cubicBezTo>
                    <a:cubicBezTo>
                      <a:pt x="83548" y="25087"/>
                      <a:pt x="83071" y="25037"/>
                      <a:pt x="82597" y="25037"/>
                    </a:cubicBezTo>
                    <a:cubicBezTo>
                      <a:pt x="80739" y="25037"/>
                      <a:pt x="78934" y="25804"/>
                      <a:pt x="77642" y="27196"/>
                    </a:cubicBezTo>
                    <a:cubicBezTo>
                      <a:pt x="76360" y="25816"/>
                      <a:pt x="74568" y="25037"/>
                      <a:pt x="72687" y="25037"/>
                    </a:cubicBezTo>
                    <a:cubicBezTo>
                      <a:pt x="72203" y="25037"/>
                      <a:pt x="71719" y="25090"/>
                      <a:pt x="71244" y="25189"/>
                    </a:cubicBezTo>
                    <a:cubicBezTo>
                      <a:pt x="71280" y="21035"/>
                      <a:pt x="74456" y="18956"/>
                      <a:pt x="77632" y="18956"/>
                    </a:cubicBezTo>
                    <a:close/>
                    <a:moveTo>
                      <a:pt x="100947" y="18956"/>
                    </a:moveTo>
                    <a:cubicBezTo>
                      <a:pt x="104121" y="18956"/>
                      <a:pt x="107295" y="21032"/>
                      <a:pt x="107337" y="25187"/>
                    </a:cubicBezTo>
                    <a:lnTo>
                      <a:pt x="107337" y="25187"/>
                    </a:lnTo>
                    <a:cubicBezTo>
                      <a:pt x="106865" y="25086"/>
                      <a:pt x="106389" y="25037"/>
                      <a:pt x="105917" y="25037"/>
                    </a:cubicBezTo>
                    <a:cubicBezTo>
                      <a:pt x="104054" y="25037"/>
                      <a:pt x="102249" y="25804"/>
                      <a:pt x="100957" y="27196"/>
                    </a:cubicBezTo>
                    <a:cubicBezTo>
                      <a:pt x="99676" y="25816"/>
                      <a:pt x="97883" y="25037"/>
                      <a:pt x="96002" y="25037"/>
                    </a:cubicBezTo>
                    <a:cubicBezTo>
                      <a:pt x="95518" y="25037"/>
                      <a:pt x="95034" y="25090"/>
                      <a:pt x="94559" y="25189"/>
                    </a:cubicBezTo>
                    <a:cubicBezTo>
                      <a:pt x="94595" y="21035"/>
                      <a:pt x="97771" y="18956"/>
                      <a:pt x="100947" y="18956"/>
                    </a:cubicBezTo>
                    <a:close/>
                    <a:moveTo>
                      <a:pt x="53993" y="19061"/>
                    </a:moveTo>
                    <a:cubicBezTo>
                      <a:pt x="56574" y="19061"/>
                      <a:pt x="59156" y="20434"/>
                      <a:pt x="60052" y="23182"/>
                    </a:cubicBezTo>
                    <a:lnTo>
                      <a:pt x="60070" y="23173"/>
                    </a:lnTo>
                    <a:cubicBezTo>
                      <a:pt x="60285" y="23854"/>
                      <a:pt x="60393" y="24562"/>
                      <a:pt x="60402" y="25278"/>
                    </a:cubicBezTo>
                    <a:cubicBezTo>
                      <a:pt x="59927" y="25177"/>
                      <a:pt x="59448" y="25127"/>
                      <a:pt x="58973" y="25127"/>
                    </a:cubicBezTo>
                    <a:cubicBezTo>
                      <a:pt x="57110" y="25127"/>
                      <a:pt x="55305" y="25893"/>
                      <a:pt x="54013" y="27286"/>
                    </a:cubicBezTo>
                    <a:cubicBezTo>
                      <a:pt x="52732" y="25906"/>
                      <a:pt x="50939" y="25126"/>
                      <a:pt x="49058" y="25126"/>
                    </a:cubicBezTo>
                    <a:cubicBezTo>
                      <a:pt x="48574" y="25126"/>
                      <a:pt x="48090" y="25171"/>
                      <a:pt x="47615" y="25278"/>
                    </a:cubicBezTo>
                    <a:cubicBezTo>
                      <a:pt x="47615" y="24562"/>
                      <a:pt x="47732" y="23854"/>
                      <a:pt x="47947" y="23173"/>
                    </a:cubicBezTo>
                    <a:cubicBezTo>
                      <a:pt x="48838" y="20432"/>
                      <a:pt x="51415" y="19061"/>
                      <a:pt x="53993" y="19061"/>
                    </a:cubicBezTo>
                    <a:close/>
                    <a:moveTo>
                      <a:pt x="7148" y="19155"/>
                    </a:moveTo>
                    <a:cubicBezTo>
                      <a:pt x="10323" y="19155"/>
                      <a:pt x="13498" y="21234"/>
                      <a:pt x="13538" y="25395"/>
                    </a:cubicBezTo>
                    <a:cubicBezTo>
                      <a:pt x="13060" y="25290"/>
                      <a:pt x="12577" y="25239"/>
                      <a:pt x="12098" y="25239"/>
                    </a:cubicBezTo>
                    <a:cubicBezTo>
                      <a:pt x="10244" y="25239"/>
                      <a:pt x="8445" y="26005"/>
                      <a:pt x="7150" y="27393"/>
                    </a:cubicBezTo>
                    <a:cubicBezTo>
                      <a:pt x="5868" y="26013"/>
                      <a:pt x="4076" y="25234"/>
                      <a:pt x="2194" y="25234"/>
                    </a:cubicBezTo>
                    <a:cubicBezTo>
                      <a:pt x="1711" y="25234"/>
                      <a:pt x="1227" y="25287"/>
                      <a:pt x="752" y="25395"/>
                    </a:cubicBezTo>
                    <a:cubicBezTo>
                      <a:pt x="792" y="21236"/>
                      <a:pt x="3970" y="19155"/>
                      <a:pt x="7148" y="19155"/>
                    </a:cubicBezTo>
                    <a:close/>
                    <a:moveTo>
                      <a:pt x="30463" y="19158"/>
                    </a:moveTo>
                    <a:cubicBezTo>
                      <a:pt x="33636" y="19158"/>
                      <a:pt x="36811" y="21236"/>
                      <a:pt x="36854" y="25391"/>
                    </a:cubicBezTo>
                    <a:lnTo>
                      <a:pt x="36854" y="25391"/>
                    </a:lnTo>
                    <a:cubicBezTo>
                      <a:pt x="36379" y="25289"/>
                      <a:pt x="35901" y="25239"/>
                      <a:pt x="35426" y="25239"/>
                    </a:cubicBezTo>
                    <a:cubicBezTo>
                      <a:pt x="33569" y="25239"/>
                      <a:pt x="31771" y="26005"/>
                      <a:pt x="30483" y="27393"/>
                    </a:cubicBezTo>
                    <a:cubicBezTo>
                      <a:pt x="29201" y="26022"/>
                      <a:pt x="27409" y="25234"/>
                      <a:pt x="25528" y="25234"/>
                    </a:cubicBezTo>
                    <a:cubicBezTo>
                      <a:pt x="25044" y="25234"/>
                      <a:pt x="24560" y="25287"/>
                      <a:pt x="24085" y="25395"/>
                    </a:cubicBezTo>
                    <a:cubicBezTo>
                      <a:pt x="24116" y="21237"/>
                      <a:pt x="27288" y="19158"/>
                      <a:pt x="30463" y="19158"/>
                    </a:cubicBezTo>
                    <a:close/>
                    <a:moveTo>
                      <a:pt x="129616" y="25309"/>
                    </a:moveTo>
                    <a:cubicBezTo>
                      <a:pt x="130046" y="25309"/>
                      <a:pt x="130480" y="25349"/>
                      <a:pt x="130912" y="25431"/>
                    </a:cubicBezTo>
                    <a:cubicBezTo>
                      <a:pt x="129908" y="26605"/>
                      <a:pt x="129326" y="28110"/>
                      <a:pt x="129415" y="29696"/>
                    </a:cubicBezTo>
                    <a:lnTo>
                      <a:pt x="129415" y="29705"/>
                    </a:lnTo>
                    <a:cubicBezTo>
                      <a:pt x="128174" y="28393"/>
                      <a:pt x="126407" y="27563"/>
                      <a:pt x="124538" y="27563"/>
                    </a:cubicBezTo>
                    <a:cubicBezTo>
                      <a:pt x="124518" y="27563"/>
                      <a:pt x="124498" y="27563"/>
                      <a:pt x="124478" y="27563"/>
                    </a:cubicBezTo>
                    <a:cubicBezTo>
                      <a:pt x="124459" y="27563"/>
                      <a:pt x="124439" y="27563"/>
                      <a:pt x="124419" y="27563"/>
                    </a:cubicBezTo>
                    <a:cubicBezTo>
                      <a:pt x="122559" y="27563"/>
                      <a:pt x="120791" y="28402"/>
                      <a:pt x="119550" y="29705"/>
                    </a:cubicBezTo>
                    <a:cubicBezTo>
                      <a:pt x="119631" y="28110"/>
                      <a:pt x="119048" y="26605"/>
                      <a:pt x="118054" y="25431"/>
                    </a:cubicBezTo>
                    <a:cubicBezTo>
                      <a:pt x="118485" y="25349"/>
                      <a:pt x="118919" y="25309"/>
                      <a:pt x="119350" y="25309"/>
                    </a:cubicBezTo>
                    <a:cubicBezTo>
                      <a:pt x="121279" y="25309"/>
                      <a:pt x="123147" y="26111"/>
                      <a:pt x="124487" y="27554"/>
                    </a:cubicBezTo>
                    <a:cubicBezTo>
                      <a:pt x="125820" y="26111"/>
                      <a:pt x="127687" y="25309"/>
                      <a:pt x="129616" y="25309"/>
                    </a:cubicBezTo>
                    <a:close/>
                    <a:moveTo>
                      <a:pt x="48849" y="25510"/>
                    </a:moveTo>
                    <a:cubicBezTo>
                      <a:pt x="50784" y="25510"/>
                      <a:pt x="52659" y="26313"/>
                      <a:pt x="54004" y="27760"/>
                    </a:cubicBezTo>
                    <a:lnTo>
                      <a:pt x="54004" y="27760"/>
                    </a:lnTo>
                    <a:cubicBezTo>
                      <a:pt x="54001" y="27760"/>
                      <a:pt x="53998" y="27761"/>
                      <a:pt x="53995" y="27761"/>
                    </a:cubicBezTo>
                    <a:cubicBezTo>
                      <a:pt x="53975" y="27760"/>
                      <a:pt x="53956" y="27760"/>
                      <a:pt x="53936" y="27760"/>
                    </a:cubicBezTo>
                    <a:cubicBezTo>
                      <a:pt x="52067" y="27760"/>
                      <a:pt x="50308" y="28599"/>
                      <a:pt x="49058" y="29902"/>
                    </a:cubicBezTo>
                    <a:cubicBezTo>
                      <a:pt x="49138" y="28307"/>
                      <a:pt x="48565" y="26811"/>
                      <a:pt x="47561" y="25628"/>
                    </a:cubicBezTo>
                    <a:lnTo>
                      <a:pt x="47570" y="25628"/>
                    </a:lnTo>
                    <a:cubicBezTo>
                      <a:pt x="47996" y="25549"/>
                      <a:pt x="48424" y="25510"/>
                      <a:pt x="48849" y="25510"/>
                    </a:cubicBezTo>
                    <a:close/>
                    <a:moveTo>
                      <a:pt x="59145" y="25510"/>
                    </a:moveTo>
                    <a:cubicBezTo>
                      <a:pt x="59569" y="25510"/>
                      <a:pt x="59996" y="25549"/>
                      <a:pt x="60420" y="25628"/>
                    </a:cubicBezTo>
                    <a:cubicBezTo>
                      <a:pt x="59434" y="26811"/>
                      <a:pt x="58852" y="28307"/>
                      <a:pt x="58932" y="29902"/>
                    </a:cubicBezTo>
                    <a:cubicBezTo>
                      <a:pt x="57691" y="28599"/>
                      <a:pt x="55923" y="27760"/>
                      <a:pt x="54054" y="27760"/>
                    </a:cubicBezTo>
                    <a:cubicBezTo>
                      <a:pt x="54037" y="27760"/>
                      <a:pt x="54021" y="27760"/>
                      <a:pt x="54004" y="27760"/>
                    </a:cubicBezTo>
                    <a:lnTo>
                      <a:pt x="54004" y="27760"/>
                    </a:lnTo>
                    <a:cubicBezTo>
                      <a:pt x="55341" y="26313"/>
                      <a:pt x="57215" y="25510"/>
                      <a:pt x="59145" y="25510"/>
                    </a:cubicBezTo>
                    <a:close/>
                    <a:moveTo>
                      <a:pt x="25317" y="25617"/>
                    </a:moveTo>
                    <a:cubicBezTo>
                      <a:pt x="27250" y="25617"/>
                      <a:pt x="29122" y="26414"/>
                      <a:pt x="30465" y="27859"/>
                    </a:cubicBezTo>
                    <a:cubicBezTo>
                      <a:pt x="30445" y="27859"/>
                      <a:pt x="30425" y="27859"/>
                      <a:pt x="30406" y="27859"/>
                    </a:cubicBezTo>
                    <a:cubicBezTo>
                      <a:pt x="28537" y="27859"/>
                      <a:pt x="26769" y="28697"/>
                      <a:pt x="25528" y="30001"/>
                    </a:cubicBezTo>
                    <a:cubicBezTo>
                      <a:pt x="25608" y="28415"/>
                      <a:pt x="25026" y="26909"/>
                      <a:pt x="24031" y="25735"/>
                    </a:cubicBezTo>
                    <a:cubicBezTo>
                      <a:pt x="24460" y="25656"/>
                      <a:pt x="24890" y="25617"/>
                      <a:pt x="25317" y="25617"/>
                    </a:cubicBezTo>
                    <a:close/>
                    <a:moveTo>
                      <a:pt x="106136" y="30079"/>
                    </a:moveTo>
                    <a:cubicBezTo>
                      <a:pt x="106135" y="30079"/>
                      <a:pt x="106135" y="30080"/>
                      <a:pt x="106134" y="30080"/>
                    </a:cubicBezTo>
                    <a:lnTo>
                      <a:pt x="106134" y="30080"/>
                    </a:lnTo>
                    <a:lnTo>
                      <a:pt x="106136" y="30081"/>
                    </a:lnTo>
                    <a:cubicBezTo>
                      <a:pt x="106136" y="30081"/>
                      <a:pt x="106136" y="30080"/>
                      <a:pt x="106136" y="30079"/>
                    </a:cubicBezTo>
                    <a:close/>
                    <a:moveTo>
                      <a:pt x="70806" y="20919"/>
                    </a:moveTo>
                    <a:cubicBezTo>
                      <a:pt x="71297" y="20919"/>
                      <a:pt x="71792" y="20971"/>
                      <a:pt x="72283" y="21076"/>
                    </a:cubicBezTo>
                    <a:cubicBezTo>
                      <a:pt x="71289" y="22322"/>
                      <a:pt x="70742" y="23908"/>
                      <a:pt x="70939" y="25574"/>
                    </a:cubicBezTo>
                    <a:cubicBezTo>
                      <a:pt x="71446" y="25463"/>
                      <a:pt x="71957" y="25408"/>
                      <a:pt x="72464" y="25408"/>
                    </a:cubicBezTo>
                    <a:cubicBezTo>
                      <a:pt x="74404" y="25408"/>
                      <a:pt x="76283" y="26206"/>
                      <a:pt x="77633" y="27662"/>
                    </a:cubicBezTo>
                    <a:cubicBezTo>
                      <a:pt x="78968" y="26216"/>
                      <a:pt x="80838" y="25420"/>
                      <a:pt x="82771" y="25420"/>
                    </a:cubicBezTo>
                    <a:cubicBezTo>
                      <a:pt x="83199" y="25420"/>
                      <a:pt x="83629" y="25459"/>
                      <a:pt x="84057" y="25538"/>
                    </a:cubicBezTo>
                    <a:cubicBezTo>
                      <a:pt x="83063" y="26721"/>
                      <a:pt x="82480" y="28218"/>
                      <a:pt x="82570" y="29813"/>
                    </a:cubicBezTo>
                    <a:cubicBezTo>
                      <a:pt x="81320" y="28509"/>
                      <a:pt x="79561" y="27671"/>
                      <a:pt x="77692" y="27671"/>
                    </a:cubicBezTo>
                    <a:cubicBezTo>
                      <a:pt x="77672" y="27671"/>
                      <a:pt x="77653" y="27671"/>
                      <a:pt x="77633" y="27671"/>
                    </a:cubicBezTo>
                    <a:cubicBezTo>
                      <a:pt x="77615" y="27671"/>
                      <a:pt x="77597" y="27671"/>
                      <a:pt x="77578" y="27671"/>
                    </a:cubicBezTo>
                    <a:cubicBezTo>
                      <a:pt x="75520" y="27671"/>
                      <a:pt x="73598" y="28679"/>
                      <a:pt x="72346" y="30207"/>
                    </a:cubicBezTo>
                    <a:cubicBezTo>
                      <a:pt x="72748" y="26485"/>
                      <a:pt x="69425" y="23164"/>
                      <a:pt x="65706" y="23164"/>
                    </a:cubicBezTo>
                    <a:cubicBezTo>
                      <a:pt x="65691" y="23164"/>
                      <a:pt x="65677" y="23164"/>
                      <a:pt x="65662" y="23164"/>
                    </a:cubicBezTo>
                    <a:cubicBezTo>
                      <a:pt x="67004" y="21714"/>
                      <a:pt x="68876" y="20919"/>
                      <a:pt x="70806" y="20919"/>
                    </a:cubicBezTo>
                    <a:close/>
                    <a:moveTo>
                      <a:pt x="35617" y="25606"/>
                    </a:moveTo>
                    <a:cubicBezTo>
                      <a:pt x="36076" y="25606"/>
                      <a:pt x="36538" y="25652"/>
                      <a:pt x="36997" y="25744"/>
                    </a:cubicBezTo>
                    <a:cubicBezTo>
                      <a:pt x="35993" y="26999"/>
                      <a:pt x="35447" y="28594"/>
                      <a:pt x="35644" y="30269"/>
                    </a:cubicBezTo>
                    <a:cubicBezTo>
                      <a:pt x="34392" y="28813"/>
                      <a:pt x="32516" y="27859"/>
                      <a:pt x="30520" y="27859"/>
                    </a:cubicBezTo>
                    <a:cubicBezTo>
                      <a:pt x="30502" y="27859"/>
                      <a:pt x="30483" y="27859"/>
                      <a:pt x="30465" y="27859"/>
                    </a:cubicBezTo>
                    <a:cubicBezTo>
                      <a:pt x="31804" y="26411"/>
                      <a:pt x="33682" y="25606"/>
                      <a:pt x="35617" y="25606"/>
                    </a:cubicBezTo>
                    <a:close/>
                    <a:moveTo>
                      <a:pt x="112816" y="23451"/>
                    </a:moveTo>
                    <a:cubicBezTo>
                      <a:pt x="115993" y="23451"/>
                      <a:pt x="119169" y="25529"/>
                      <a:pt x="119209" y="29687"/>
                    </a:cubicBezTo>
                    <a:cubicBezTo>
                      <a:pt x="118736" y="29585"/>
                      <a:pt x="118259" y="29535"/>
                      <a:pt x="117784" y="29535"/>
                    </a:cubicBezTo>
                    <a:cubicBezTo>
                      <a:pt x="115923" y="29535"/>
                      <a:pt x="114113" y="30302"/>
                      <a:pt x="112821" y="31694"/>
                    </a:cubicBezTo>
                    <a:cubicBezTo>
                      <a:pt x="111539" y="30314"/>
                      <a:pt x="109747" y="29535"/>
                      <a:pt x="107865" y="29535"/>
                    </a:cubicBezTo>
                    <a:cubicBezTo>
                      <a:pt x="107382" y="29535"/>
                      <a:pt x="106898" y="29588"/>
                      <a:pt x="106423" y="29687"/>
                    </a:cubicBezTo>
                    <a:cubicBezTo>
                      <a:pt x="106463" y="25529"/>
                      <a:pt x="109640" y="23451"/>
                      <a:pt x="112816" y="23451"/>
                    </a:cubicBezTo>
                    <a:close/>
                    <a:moveTo>
                      <a:pt x="136139" y="23455"/>
                    </a:moveTo>
                    <a:cubicBezTo>
                      <a:pt x="139311" y="23455"/>
                      <a:pt x="142484" y="25532"/>
                      <a:pt x="142525" y="29687"/>
                    </a:cubicBezTo>
                    <a:lnTo>
                      <a:pt x="142534" y="29696"/>
                    </a:lnTo>
                    <a:cubicBezTo>
                      <a:pt x="142055" y="29591"/>
                      <a:pt x="141572" y="29540"/>
                      <a:pt x="141093" y="29540"/>
                    </a:cubicBezTo>
                    <a:cubicBezTo>
                      <a:pt x="139240" y="29540"/>
                      <a:pt x="137441" y="30306"/>
                      <a:pt x="136145" y="31694"/>
                    </a:cubicBezTo>
                    <a:cubicBezTo>
                      <a:pt x="134872" y="30323"/>
                      <a:pt x="133071" y="29535"/>
                      <a:pt x="131199" y="29535"/>
                    </a:cubicBezTo>
                    <a:cubicBezTo>
                      <a:pt x="130715" y="29535"/>
                      <a:pt x="130231" y="29588"/>
                      <a:pt x="129756" y="29696"/>
                    </a:cubicBezTo>
                    <a:cubicBezTo>
                      <a:pt x="129787" y="25536"/>
                      <a:pt x="132963" y="23455"/>
                      <a:pt x="136139" y="23455"/>
                    </a:cubicBezTo>
                    <a:close/>
                    <a:moveTo>
                      <a:pt x="89290" y="23558"/>
                    </a:moveTo>
                    <a:cubicBezTo>
                      <a:pt x="92466" y="23558"/>
                      <a:pt x="95642" y="25636"/>
                      <a:pt x="95679" y="29793"/>
                    </a:cubicBezTo>
                    <a:lnTo>
                      <a:pt x="95679" y="29793"/>
                    </a:lnTo>
                    <a:cubicBezTo>
                      <a:pt x="95207" y="29692"/>
                      <a:pt x="94732" y="29643"/>
                      <a:pt x="94260" y="29643"/>
                    </a:cubicBezTo>
                    <a:cubicBezTo>
                      <a:pt x="92399" y="29643"/>
                      <a:pt x="90599" y="30409"/>
                      <a:pt x="89299" y="31802"/>
                    </a:cubicBezTo>
                    <a:cubicBezTo>
                      <a:pt x="88018" y="30422"/>
                      <a:pt x="86226" y="29642"/>
                      <a:pt x="84344" y="29642"/>
                    </a:cubicBezTo>
                    <a:cubicBezTo>
                      <a:pt x="83860" y="29642"/>
                      <a:pt x="83376" y="29696"/>
                      <a:pt x="82902" y="29795"/>
                    </a:cubicBezTo>
                    <a:cubicBezTo>
                      <a:pt x="82937" y="25637"/>
                      <a:pt x="86114" y="23558"/>
                      <a:pt x="89290" y="23558"/>
                    </a:cubicBezTo>
                    <a:close/>
                    <a:moveTo>
                      <a:pt x="65666" y="23648"/>
                    </a:moveTo>
                    <a:cubicBezTo>
                      <a:pt x="68843" y="23648"/>
                      <a:pt x="72019" y="25727"/>
                      <a:pt x="72059" y="29884"/>
                    </a:cubicBezTo>
                    <a:cubicBezTo>
                      <a:pt x="71580" y="29779"/>
                      <a:pt x="71096" y="29728"/>
                      <a:pt x="70615" y="29728"/>
                    </a:cubicBezTo>
                    <a:cubicBezTo>
                      <a:pt x="68761" y="29728"/>
                      <a:pt x="66961" y="30492"/>
                      <a:pt x="65666" y="31886"/>
                    </a:cubicBezTo>
                    <a:lnTo>
                      <a:pt x="65666" y="31886"/>
                    </a:lnTo>
                    <a:cubicBezTo>
                      <a:pt x="64392" y="30517"/>
                      <a:pt x="62615" y="29732"/>
                      <a:pt x="60747" y="29732"/>
                    </a:cubicBezTo>
                    <a:cubicBezTo>
                      <a:pt x="60737" y="29732"/>
                      <a:pt x="60726" y="29732"/>
                      <a:pt x="60715" y="29732"/>
                    </a:cubicBezTo>
                    <a:cubicBezTo>
                      <a:pt x="60231" y="29732"/>
                      <a:pt x="59748" y="29777"/>
                      <a:pt x="59273" y="29884"/>
                    </a:cubicBezTo>
                    <a:cubicBezTo>
                      <a:pt x="59313" y="25727"/>
                      <a:pt x="62490" y="23648"/>
                      <a:pt x="65666" y="23648"/>
                    </a:cubicBezTo>
                    <a:close/>
                    <a:moveTo>
                      <a:pt x="42333" y="23656"/>
                    </a:moveTo>
                    <a:cubicBezTo>
                      <a:pt x="45505" y="23656"/>
                      <a:pt x="48680" y="25731"/>
                      <a:pt x="48726" y="29882"/>
                    </a:cubicBezTo>
                    <a:lnTo>
                      <a:pt x="48726" y="29882"/>
                    </a:lnTo>
                    <a:cubicBezTo>
                      <a:pt x="48256" y="29782"/>
                      <a:pt x="47782" y="29732"/>
                      <a:pt x="47311" y="29732"/>
                    </a:cubicBezTo>
                    <a:cubicBezTo>
                      <a:pt x="45452" y="29732"/>
                      <a:pt x="43648" y="30499"/>
                      <a:pt x="42355" y="31891"/>
                    </a:cubicBezTo>
                    <a:cubicBezTo>
                      <a:pt x="41074" y="30511"/>
                      <a:pt x="39282" y="29732"/>
                      <a:pt x="37400" y="29732"/>
                    </a:cubicBezTo>
                    <a:cubicBezTo>
                      <a:pt x="36916" y="29732"/>
                      <a:pt x="36432" y="29777"/>
                      <a:pt x="35958" y="29884"/>
                    </a:cubicBezTo>
                    <a:cubicBezTo>
                      <a:pt x="35989" y="25732"/>
                      <a:pt x="39159" y="23656"/>
                      <a:pt x="42333" y="23656"/>
                    </a:cubicBezTo>
                    <a:close/>
                    <a:moveTo>
                      <a:pt x="18806" y="23760"/>
                    </a:moveTo>
                    <a:cubicBezTo>
                      <a:pt x="21979" y="23760"/>
                      <a:pt x="25151" y="25836"/>
                      <a:pt x="25196" y="29992"/>
                    </a:cubicBezTo>
                    <a:lnTo>
                      <a:pt x="25196" y="29992"/>
                    </a:lnTo>
                    <a:cubicBezTo>
                      <a:pt x="24718" y="29887"/>
                      <a:pt x="24235" y="29836"/>
                      <a:pt x="23756" y="29836"/>
                    </a:cubicBezTo>
                    <a:cubicBezTo>
                      <a:pt x="21903" y="29836"/>
                      <a:pt x="20103" y="30603"/>
                      <a:pt x="18807" y="31999"/>
                    </a:cubicBezTo>
                    <a:cubicBezTo>
                      <a:pt x="17526" y="30619"/>
                      <a:pt x="15734" y="29839"/>
                      <a:pt x="13852" y="29839"/>
                    </a:cubicBezTo>
                    <a:cubicBezTo>
                      <a:pt x="13368" y="29839"/>
                      <a:pt x="12884" y="29893"/>
                      <a:pt x="12409" y="29992"/>
                    </a:cubicBezTo>
                    <a:cubicBezTo>
                      <a:pt x="12454" y="25839"/>
                      <a:pt x="15631" y="23760"/>
                      <a:pt x="18806" y="23760"/>
                    </a:cubicBezTo>
                    <a:close/>
                    <a:moveTo>
                      <a:pt x="117960" y="29918"/>
                    </a:moveTo>
                    <a:cubicBezTo>
                      <a:pt x="118387" y="29918"/>
                      <a:pt x="118817" y="29957"/>
                      <a:pt x="119245" y="30037"/>
                    </a:cubicBezTo>
                    <a:cubicBezTo>
                      <a:pt x="118251" y="31210"/>
                      <a:pt x="117668" y="32716"/>
                      <a:pt x="117758" y="34302"/>
                    </a:cubicBezTo>
                    <a:cubicBezTo>
                      <a:pt x="116514" y="33005"/>
                      <a:pt x="114758" y="32168"/>
                      <a:pt x="112908" y="32168"/>
                    </a:cubicBezTo>
                    <a:cubicBezTo>
                      <a:pt x="112879" y="32168"/>
                      <a:pt x="112850" y="32169"/>
                      <a:pt x="112821" y="32169"/>
                    </a:cubicBezTo>
                    <a:cubicBezTo>
                      <a:pt x="114156" y="30716"/>
                      <a:pt x="116027" y="29918"/>
                      <a:pt x="117960" y="29918"/>
                    </a:cubicBezTo>
                    <a:close/>
                    <a:moveTo>
                      <a:pt x="84139" y="30021"/>
                    </a:moveTo>
                    <a:cubicBezTo>
                      <a:pt x="86073" y="30021"/>
                      <a:pt x="87951" y="30818"/>
                      <a:pt x="89290" y="32268"/>
                    </a:cubicBezTo>
                    <a:lnTo>
                      <a:pt x="89290" y="32268"/>
                    </a:lnTo>
                    <a:cubicBezTo>
                      <a:pt x="89274" y="32267"/>
                      <a:pt x="89257" y="32267"/>
                      <a:pt x="89240" y="32267"/>
                    </a:cubicBezTo>
                    <a:cubicBezTo>
                      <a:pt x="87371" y="32267"/>
                      <a:pt x="85603" y="33106"/>
                      <a:pt x="84362" y="34409"/>
                    </a:cubicBezTo>
                    <a:cubicBezTo>
                      <a:pt x="84443" y="32814"/>
                      <a:pt x="83860" y="31318"/>
                      <a:pt x="82875" y="30135"/>
                    </a:cubicBezTo>
                    <a:cubicBezTo>
                      <a:pt x="83295" y="30058"/>
                      <a:pt x="83719" y="30021"/>
                      <a:pt x="84139" y="30021"/>
                    </a:cubicBezTo>
                    <a:close/>
                    <a:moveTo>
                      <a:pt x="94446" y="30017"/>
                    </a:moveTo>
                    <a:cubicBezTo>
                      <a:pt x="94870" y="30017"/>
                      <a:pt x="95298" y="30056"/>
                      <a:pt x="95724" y="30135"/>
                    </a:cubicBezTo>
                    <a:cubicBezTo>
                      <a:pt x="94729" y="31318"/>
                      <a:pt x="94147" y="32814"/>
                      <a:pt x="94237" y="34409"/>
                    </a:cubicBezTo>
                    <a:cubicBezTo>
                      <a:pt x="92986" y="33106"/>
                      <a:pt x="91227" y="32267"/>
                      <a:pt x="89359" y="32267"/>
                    </a:cubicBezTo>
                    <a:cubicBezTo>
                      <a:pt x="89339" y="32267"/>
                      <a:pt x="89319" y="32267"/>
                      <a:pt x="89299" y="32268"/>
                    </a:cubicBezTo>
                    <a:cubicBezTo>
                      <a:pt x="90637" y="30820"/>
                      <a:pt x="92510" y="30017"/>
                      <a:pt x="94446" y="30017"/>
                    </a:cubicBezTo>
                    <a:close/>
                    <a:moveTo>
                      <a:pt x="47502" y="30107"/>
                    </a:moveTo>
                    <a:cubicBezTo>
                      <a:pt x="47926" y="30107"/>
                      <a:pt x="48354" y="30146"/>
                      <a:pt x="48780" y="30225"/>
                    </a:cubicBezTo>
                    <a:cubicBezTo>
                      <a:pt x="47785" y="31407"/>
                      <a:pt x="47203" y="32913"/>
                      <a:pt x="47284" y="34499"/>
                    </a:cubicBezTo>
                    <a:cubicBezTo>
                      <a:pt x="46042" y="33196"/>
                      <a:pt x="44275" y="32366"/>
                      <a:pt x="42406" y="32366"/>
                    </a:cubicBezTo>
                    <a:cubicBezTo>
                      <a:pt x="42386" y="32366"/>
                      <a:pt x="42366" y="32366"/>
                      <a:pt x="42346" y="32366"/>
                    </a:cubicBezTo>
                    <a:cubicBezTo>
                      <a:pt x="42343" y="32366"/>
                      <a:pt x="42341" y="32366"/>
                      <a:pt x="42338" y="32366"/>
                    </a:cubicBezTo>
                    <a:lnTo>
                      <a:pt x="42338" y="32366"/>
                    </a:lnTo>
                    <a:lnTo>
                      <a:pt x="42355" y="32357"/>
                    </a:lnTo>
                    <a:cubicBezTo>
                      <a:pt x="43693" y="30910"/>
                      <a:pt x="45566" y="30107"/>
                      <a:pt x="47502" y="30107"/>
                    </a:cubicBezTo>
                    <a:close/>
                    <a:moveTo>
                      <a:pt x="106100" y="25400"/>
                    </a:moveTo>
                    <a:cubicBezTo>
                      <a:pt x="106559" y="25400"/>
                      <a:pt x="107021" y="25446"/>
                      <a:pt x="107480" y="25538"/>
                    </a:cubicBezTo>
                    <a:cubicBezTo>
                      <a:pt x="106477" y="26801"/>
                      <a:pt x="105930" y="28404"/>
                      <a:pt x="106136" y="30079"/>
                    </a:cubicBezTo>
                    <a:lnTo>
                      <a:pt x="106136" y="30079"/>
                    </a:lnTo>
                    <a:cubicBezTo>
                      <a:pt x="106645" y="29966"/>
                      <a:pt x="107158" y="29911"/>
                      <a:pt x="107667" y="29911"/>
                    </a:cubicBezTo>
                    <a:cubicBezTo>
                      <a:pt x="109601" y="29911"/>
                      <a:pt x="111474" y="30709"/>
                      <a:pt x="112821" y="32169"/>
                    </a:cubicBezTo>
                    <a:cubicBezTo>
                      <a:pt x="112793" y="32169"/>
                      <a:pt x="112765" y="32169"/>
                      <a:pt x="112738" y="32169"/>
                    </a:cubicBezTo>
                    <a:cubicBezTo>
                      <a:pt x="110761" y="32169"/>
                      <a:pt x="108905" y="33112"/>
                      <a:pt x="107659" y="34553"/>
                    </a:cubicBezTo>
                    <a:cubicBezTo>
                      <a:pt x="107785" y="32886"/>
                      <a:pt x="107175" y="31300"/>
                      <a:pt x="106127" y="30081"/>
                    </a:cubicBezTo>
                    <a:cubicBezTo>
                      <a:pt x="106130" y="30081"/>
                      <a:pt x="106132" y="30080"/>
                      <a:pt x="106134" y="30080"/>
                    </a:cubicBezTo>
                    <a:lnTo>
                      <a:pt x="106134" y="30080"/>
                    </a:lnTo>
                    <a:lnTo>
                      <a:pt x="106127" y="30072"/>
                    </a:lnTo>
                    <a:cubicBezTo>
                      <a:pt x="104875" y="28616"/>
                      <a:pt x="102990" y="27662"/>
                      <a:pt x="100995" y="27662"/>
                    </a:cubicBezTo>
                    <a:cubicBezTo>
                      <a:pt x="100976" y="27662"/>
                      <a:pt x="100958" y="27662"/>
                      <a:pt x="100939" y="27662"/>
                    </a:cubicBezTo>
                    <a:cubicBezTo>
                      <a:pt x="100919" y="27662"/>
                      <a:pt x="100900" y="27662"/>
                      <a:pt x="100880" y="27662"/>
                    </a:cubicBezTo>
                    <a:cubicBezTo>
                      <a:pt x="99020" y="27662"/>
                      <a:pt x="97252" y="28500"/>
                      <a:pt x="96011" y="29804"/>
                    </a:cubicBezTo>
                    <a:cubicBezTo>
                      <a:pt x="96091" y="28209"/>
                      <a:pt x="95509" y="26712"/>
                      <a:pt x="94514" y="25529"/>
                    </a:cubicBezTo>
                    <a:cubicBezTo>
                      <a:pt x="94943" y="25450"/>
                      <a:pt x="95373" y="25411"/>
                      <a:pt x="95801" y="25411"/>
                    </a:cubicBezTo>
                    <a:cubicBezTo>
                      <a:pt x="97734" y="25411"/>
                      <a:pt x="99605" y="26207"/>
                      <a:pt x="100948" y="27653"/>
                    </a:cubicBezTo>
                    <a:cubicBezTo>
                      <a:pt x="102288" y="26205"/>
                      <a:pt x="104166" y="25400"/>
                      <a:pt x="106100" y="25400"/>
                    </a:cubicBezTo>
                    <a:close/>
                    <a:moveTo>
                      <a:pt x="13662" y="30223"/>
                    </a:moveTo>
                    <a:cubicBezTo>
                      <a:pt x="15598" y="30223"/>
                      <a:pt x="17464" y="31021"/>
                      <a:pt x="18807" y="32474"/>
                    </a:cubicBezTo>
                    <a:cubicBezTo>
                      <a:pt x="18787" y="32474"/>
                      <a:pt x="18768" y="32473"/>
                      <a:pt x="18748" y="32473"/>
                    </a:cubicBezTo>
                    <a:cubicBezTo>
                      <a:pt x="16879" y="32473"/>
                      <a:pt x="15111" y="33312"/>
                      <a:pt x="13870" y="34615"/>
                    </a:cubicBezTo>
                    <a:cubicBezTo>
                      <a:pt x="13951" y="33020"/>
                      <a:pt x="13368" y="31515"/>
                      <a:pt x="12374" y="30341"/>
                    </a:cubicBezTo>
                    <a:cubicBezTo>
                      <a:pt x="12803" y="30262"/>
                      <a:pt x="13234" y="30223"/>
                      <a:pt x="13662" y="30223"/>
                    </a:cubicBezTo>
                    <a:close/>
                    <a:moveTo>
                      <a:pt x="23936" y="30219"/>
                    </a:moveTo>
                    <a:cubicBezTo>
                      <a:pt x="24366" y="30219"/>
                      <a:pt x="24800" y="30259"/>
                      <a:pt x="25232" y="30341"/>
                    </a:cubicBezTo>
                    <a:cubicBezTo>
                      <a:pt x="24237" y="31515"/>
                      <a:pt x="23655" y="33020"/>
                      <a:pt x="23744" y="34615"/>
                    </a:cubicBezTo>
                    <a:cubicBezTo>
                      <a:pt x="22494" y="33303"/>
                      <a:pt x="20727" y="32473"/>
                      <a:pt x="18867" y="32473"/>
                    </a:cubicBezTo>
                    <a:cubicBezTo>
                      <a:pt x="18847" y="32473"/>
                      <a:pt x="18827" y="32474"/>
                      <a:pt x="18807" y="32474"/>
                    </a:cubicBezTo>
                    <a:lnTo>
                      <a:pt x="18807" y="32465"/>
                    </a:lnTo>
                    <a:cubicBezTo>
                      <a:pt x="20140" y="31022"/>
                      <a:pt x="22007" y="30219"/>
                      <a:pt x="23936" y="30219"/>
                    </a:cubicBezTo>
                    <a:close/>
                    <a:moveTo>
                      <a:pt x="37182" y="30113"/>
                    </a:moveTo>
                    <a:cubicBezTo>
                      <a:pt x="39117" y="30113"/>
                      <a:pt x="40995" y="30910"/>
                      <a:pt x="42337" y="32366"/>
                    </a:cubicBezTo>
                    <a:lnTo>
                      <a:pt x="42337" y="32366"/>
                    </a:lnTo>
                    <a:cubicBezTo>
                      <a:pt x="42313" y="32366"/>
                      <a:pt x="42288" y="32366"/>
                      <a:pt x="42264" y="32366"/>
                    </a:cubicBezTo>
                    <a:cubicBezTo>
                      <a:pt x="40296" y="32366"/>
                      <a:pt x="38431" y="33309"/>
                      <a:pt x="37185" y="34750"/>
                    </a:cubicBezTo>
                    <a:cubicBezTo>
                      <a:pt x="37320" y="33083"/>
                      <a:pt x="36710" y="31506"/>
                      <a:pt x="35662" y="30278"/>
                    </a:cubicBezTo>
                    <a:cubicBezTo>
                      <a:pt x="36167" y="30167"/>
                      <a:pt x="36676" y="30113"/>
                      <a:pt x="37182" y="30113"/>
                    </a:cubicBezTo>
                    <a:close/>
                    <a:moveTo>
                      <a:pt x="124479" y="28060"/>
                    </a:moveTo>
                    <a:cubicBezTo>
                      <a:pt x="127651" y="28060"/>
                      <a:pt x="130826" y="30136"/>
                      <a:pt x="130867" y="34291"/>
                    </a:cubicBezTo>
                    <a:lnTo>
                      <a:pt x="130867" y="34291"/>
                    </a:lnTo>
                    <a:cubicBezTo>
                      <a:pt x="130397" y="34190"/>
                      <a:pt x="129923" y="34141"/>
                      <a:pt x="129452" y="34141"/>
                    </a:cubicBezTo>
                    <a:cubicBezTo>
                      <a:pt x="127593" y="34141"/>
                      <a:pt x="125787" y="34908"/>
                      <a:pt x="124487" y="36300"/>
                    </a:cubicBezTo>
                    <a:cubicBezTo>
                      <a:pt x="123215" y="34920"/>
                      <a:pt x="121414" y="34140"/>
                      <a:pt x="119541" y="34140"/>
                    </a:cubicBezTo>
                    <a:cubicBezTo>
                      <a:pt x="119057" y="34140"/>
                      <a:pt x="118564" y="34194"/>
                      <a:pt x="118098" y="34293"/>
                    </a:cubicBezTo>
                    <a:cubicBezTo>
                      <a:pt x="118130" y="30138"/>
                      <a:pt x="121303" y="28060"/>
                      <a:pt x="124479" y="28060"/>
                    </a:cubicBezTo>
                    <a:close/>
                    <a:moveTo>
                      <a:pt x="100961" y="28160"/>
                    </a:moveTo>
                    <a:cubicBezTo>
                      <a:pt x="104135" y="28160"/>
                      <a:pt x="107310" y="30239"/>
                      <a:pt x="107355" y="34400"/>
                    </a:cubicBezTo>
                    <a:cubicBezTo>
                      <a:pt x="106875" y="34295"/>
                      <a:pt x="106390" y="34244"/>
                      <a:pt x="105910" y="34244"/>
                    </a:cubicBezTo>
                    <a:cubicBezTo>
                      <a:pt x="104056" y="34244"/>
                      <a:pt x="102256" y="35007"/>
                      <a:pt x="100961" y="36393"/>
                    </a:cubicBezTo>
                    <a:lnTo>
                      <a:pt x="100961" y="36393"/>
                    </a:lnTo>
                    <a:cubicBezTo>
                      <a:pt x="99680" y="35026"/>
                      <a:pt x="97881" y="34239"/>
                      <a:pt x="96011" y="34239"/>
                    </a:cubicBezTo>
                    <a:cubicBezTo>
                      <a:pt x="95527" y="34239"/>
                      <a:pt x="95043" y="34293"/>
                      <a:pt x="94568" y="34400"/>
                    </a:cubicBezTo>
                    <a:cubicBezTo>
                      <a:pt x="94608" y="30241"/>
                      <a:pt x="97784" y="28160"/>
                      <a:pt x="100961" y="28160"/>
                    </a:cubicBezTo>
                    <a:close/>
                    <a:moveTo>
                      <a:pt x="77631" y="28164"/>
                    </a:moveTo>
                    <a:cubicBezTo>
                      <a:pt x="80804" y="28164"/>
                      <a:pt x="83979" y="30241"/>
                      <a:pt x="84022" y="34396"/>
                    </a:cubicBezTo>
                    <a:lnTo>
                      <a:pt x="84022" y="34396"/>
                    </a:lnTo>
                    <a:cubicBezTo>
                      <a:pt x="83552" y="34297"/>
                      <a:pt x="83079" y="34248"/>
                      <a:pt x="82611" y="34248"/>
                    </a:cubicBezTo>
                    <a:cubicBezTo>
                      <a:pt x="80750" y="34248"/>
                      <a:pt x="78950" y="35013"/>
                      <a:pt x="77651" y="36398"/>
                    </a:cubicBezTo>
                    <a:cubicBezTo>
                      <a:pt x="76369" y="35028"/>
                      <a:pt x="74577" y="34239"/>
                      <a:pt x="72704" y="34239"/>
                    </a:cubicBezTo>
                    <a:cubicBezTo>
                      <a:pt x="72212" y="34248"/>
                      <a:pt x="71728" y="34293"/>
                      <a:pt x="71253" y="34400"/>
                    </a:cubicBezTo>
                    <a:cubicBezTo>
                      <a:pt x="71284" y="30243"/>
                      <a:pt x="74456" y="28164"/>
                      <a:pt x="77631" y="28164"/>
                    </a:cubicBezTo>
                    <a:close/>
                    <a:moveTo>
                      <a:pt x="53994" y="28259"/>
                    </a:moveTo>
                    <a:cubicBezTo>
                      <a:pt x="57168" y="28259"/>
                      <a:pt x="60343" y="30337"/>
                      <a:pt x="60384" y="34497"/>
                    </a:cubicBezTo>
                    <a:lnTo>
                      <a:pt x="60384" y="34497"/>
                    </a:lnTo>
                    <a:cubicBezTo>
                      <a:pt x="59906" y="34393"/>
                      <a:pt x="59425" y="34343"/>
                      <a:pt x="58949" y="34343"/>
                    </a:cubicBezTo>
                    <a:cubicBezTo>
                      <a:pt x="57093" y="34343"/>
                      <a:pt x="55300" y="35109"/>
                      <a:pt x="54004" y="36497"/>
                    </a:cubicBezTo>
                    <a:cubicBezTo>
                      <a:pt x="52723" y="35126"/>
                      <a:pt x="50931" y="34338"/>
                      <a:pt x="49049" y="34338"/>
                    </a:cubicBezTo>
                    <a:cubicBezTo>
                      <a:pt x="48565" y="34338"/>
                      <a:pt x="48081" y="34391"/>
                      <a:pt x="47606" y="34499"/>
                    </a:cubicBezTo>
                    <a:cubicBezTo>
                      <a:pt x="47642" y="30340"/>
                      <a:pt x="50818" y="28259"/>
                      <a:pt x="53994" y="28259"/>
                    </a:cubicBezTo>
                    <a:close/>
                    <a:moveTo>
                      <a:pt x="7145" y="28361"/>
                    </a:moveTo>
                    <a:cubicBezTo>
                      <a:pt x="10322" y="28361"/>
                      <a:pt x="13498" y="30440"/>
                      <a:pt x="13538" y="34597"/>
                    </a:cubicBezTo>
                    <a:cubicBezTo>
                      <a:pt x="13065" y="34495"/>
                      <a:pt x="12588" y="34446"/>
                      <a:pt x="12114" y="34446"/>
                    </a:cubicBezTo>
                    <a:cubicBezTo>
                      <a:pt x="10255" y="34446"/>
                      <a:pt x="8451" y="35212"/>
                      <a:pt x="7159" y="36605"/>
                    </a:cubicBezTo>
                    <a:cubicBezTo>
                      <a:pt x="5877" y="35225"/>
                      <a:pt x="4076" y="34445"/>
                      <a:pt x="2194" y="34445"/>
                    </a:cubicBezTo>
                    <a:cubicBezTo>
                      <a:pt x="1711" y="34445"/>
                      <a:pt x="1227" y="34490"/>
                      <a:pt x="752" y="34597"/>
                    </a:cubicBezTo>
                    <a:cubicBezTo>
                      <a:pt x="792" y="30440"/>
                      <a:pt x="3969" y="28361"/>
                      <a:pt x="7145" y="28361"/>
                    </a:cubicBezTo>
                    <a:close/>
                    <a:moveTo>
                      <a:pt x="30465" y="28367"/>
                    </a:moveTo>
                    <a:cubicBezTo>
                      <a:pt x="33637" y="28367"/>
                      <a:pt x="36811" y="30444"/>
                      <a:pt x="36854" y="34602"/>
                    </a:cubicBezTo>
                    <a:lnTo>
                      <a:pt x="36854" y="34602"/>
                    </a:lnTo>
                    <a:cubicBezTo>
                      <a:pt x="36379" y="34500"/>
                      <a:pt x="35901" y="34450"/>
                      <a:pt x="35426" y="34450"/>
                    </a:cubicBezTo>
                    <a:cubicBezTo>
                      <a:pt x="33569" y="34450"/>
                      <a:pt x="31771" y="35216"/>
                      <a:pt x="30483" y="36605"/>
                    </a:cubicBezTo>
                    <a:cubicBezTo>
                      <a:pt x="29201" y="35234"/>
                      <a:pt x="27409" y="34445"/>
                      <a:pt x="25528" y="34445"/>
                    </a:cubicBezTo>
                    <a:cubicBezTo>
                      <a:pt x="25044" y="34445"/>
                      <a:pt x="24560" y="34499"/>
                      <a:pt x="24085" y="34606"/>
                    </a:cubicBezTo>
                    <a:cubicBezTo>
                      <a:pt x="24116" y="30448"/>
                      <a:pt x="27290" y="28367"/>
                      <a:pt x="30465" y="28367"/>
                    </a:cubicBezTo>
                    <a:close/>
                    <a:moveTo>
                      <a:pt x="119332" y="34516"/>
                    </a:moveTo>
                    <a:cubicBezTo>
                      <a:pt x="121268" y="34516"/>
                      <a:pt x="123142" y="35318"/>
                      <a:pt x="124487" y="36766"/>
                    </a:cubicBezTo>
                    <a:lnTo>
                      <a:pt x="124487" y="36766"/>
                    </a:lnTo>
                    <a:cubicBezTo>
                      <a:pt x="124484" y="36766"/>
                      <a:pt x="124481" y="36766"/>
                      <a:pt x="124478" y="36766"/>
                    </a:cubicBezTo>
                    <a:cubicBezTo>
                      <a:pt x="124459" y="36766"/>
                      <a:pt x="124439" y="36766"/>
                      <a:pt x="124419" y="36766"/>
                    </a:cubicBezTo>
                    <a:cubicBezTo>
                      <a:pt x="122559" y="36766"/>
                      <a:pt x="120791" y="37604"/>
                      <a:pt x="119550" y="38907"/>
                    </a:cubicBezTo>
                    <a:cubicBezTo>
                      <a:pt x="119631" y="37312"/>
                      <a:pt x="119048" y="35816"/>
                      <a:pt x="118054" y="34633"/>
                    </a:cubicBezTo>
                    <a:cubicBezTo>
                      <a:pt x="118479" y="34554"/>
                      <a:pt x="118907" y="34516"/>
                      <a:pt x="119332" y="34516"/>
                    </a:cubicBezTo>
                    <a:close/>
                    <a:moveTo>
                      <a:pt x="129633" y="34516"/>
                    </a:moveTo>
                    <a:cubicBezTo>
                      <a:pt x="130058" y="34516"/>
                      <a:pt x="130486" y="34554"/>
                      <a:pt x="130912" y="34633"/>
                    </a:cubicBezTo>
                    <a:cubicBezTo>
                      <a:pt x="129908" y="35816"/>
                      <a:pt x="129326" y="37321"/>
                      <a:pt x="129415" y="38907"/>
                    </a:cubicBezTo>
                    <a:cubicBezTo>
                      <a:pt x="128174" y="37604"/>
                      <a:pt x="126406" y="36766"/>
                      <a:pt x="124537" y="36766"/>
                    </a:cubicBezTo>
                    <a:cubicBezTo>
                      <a:pt x="124521" y="36766"/>
                      <a:pt x="124504" y="36766"/>
                      <a:pt x="124487" y="36766"/>
                    </a:cubicBezTo>
                    <a:lnTo>
                      <a:pt x="124487" y="36766"/>
                    </a:lnTo>
                    <a:cubicBezTo>
                      <a:pt x="125825" y="35318"/>
                      <a:pt x="127698" y="34516"/>
                      <a:pt x="129633" y="34516"/>
                    </a:cubicBezTo>
                    <a:close/>
                    <a:moveTo>
                      <a:pt x="60697" y="38943"/>
                    </a:moveTo>
                    <a:cubicBezTo>
                      <a:pt x="60700" y="38943"/>
                      <a:pt x="60703" y="38943"/>
                      <a:pt x="60707" y="38943"/>
                    </a:cubicBezTo>
                    <a:lnTo>
                      <a:pt x="60707" y="38943"/>
                    </a:lnTo>
                    <a:cubicBezTo>
                      <a:pt x="60709" y="38943"/>
                      <a:pt x="60712" y="38943"/>
                      <a:pt x="60715" y="38943"/>
                    </a:cubicBezTo>
                    <a:close/>
                    <a:moveTo>
                      <a:pt x="82776" y="34621"/>
                    </a:moveTo>
                    <a:cubicBezTo>
                      <a:pt x="83205" y="34621"/>
                      <a:pt x="83636" y="34660"/>
                      <a:pt x="84066" y="34741"/>
                    </a:cubicBezTo>
                    <a:cubicBezTo>
                      <a:pt x="83556" y="35341"/>
                      <a:pt x="83152" y="36031"/>
                      <a:pt x="82893" y="36775"/>
                    </a:cubicBezTo>
                    <a:lnTo>
                      <a:pt x="82875" y="36775"/>
                    </a:lnTo>
                    <a:cubicBezTo>
                      <a:pt x="82642" y="37474"/>
                      <a:pt x="82534" y="38208"/>
                      <a:pt x="82579" y="38952"/>
                    </a:cubicBezTo>
                    <a:cubicBezTo>
                      <a:pt x="81333" y="37644"/>
                      <a:pt x="79568" y="36811"/>
                      <a:pt x="77695" y="36811"/>
                    </a:cubicBezTo>
                    <a:cubicBezTo>
                      <a:pt x="79034" y="35399"/>
                      <a:pt x="80873" y="34621"/>
                      <a:pt x="82776" y="34621"/>
                    </a:cubicBezTo>
                    <a:close/>
                    <a:moveTo>
                      <a:pt x="95815" y="34621"/>
                    </a:moveTo>
                    <a:cubicBezTo>
                      <a:pt x="97719" y="34621"/>
                      <a:pt x="99565" y="35399"/>
                      <a:pt x="100903" y="36811"/>
                    </a:cubicBezTo>
                    <a:cubicBezTo>
                      <a:pt x="99030" y="36811"/>
                      <a:pt x="97265" y="37644"/>
                      <a:pt x="96020" y="38952"/>
                    </a:cubicBezTo>
                    <a:cubicBezTo>
                      <a:pt x="96056" y="38208"/>
                      <a:pt x="95948" y="37474"/>
                      <a:pt x="95706" y="36775"/>
                    </a:cubicBezTo>
                    <a:lnTo>
                      <a:pt x="95688" y="36775"/>
                    </a:lnTo>
                    <a:cubicBezTo>
                      <a:pt x="95428" y="36031"/>
                      <a:pt x="95034" y="35341"/>
                      <a:pt x="94523" y="34741"/>
                    </a:cubicBezTo>
                    <a:cubicBezTo>
                      <a:pt x="94953" y="34660"/>
                      <a:pt x="95385" y="34621"/>
                      <a:pt x="95815" y="34621"/>
                    </a:cubicBezTo>
                    <a:close/>
                    <a:moveTo>
                      <a:pt x="48844" y="34725"/>
                    </a:moveTo>
                    <a:cubicBezTo>
                      <a:pt x="50778" y="34725"/>
                      <a:pt x="52655" y="35522"/>
                      <a:pt x="53995" y="36972"/>
                    </a:cubicBezTo>
                    <a:lnTo>
                      <a:pt x="53995" y="36972"/>
                    </a:lnTo>
                    <a:cubicBezTo>
                      <a:pt x="53988" y="36972"/>
                      <a:pt x="53981" y="36972"/>
                      <a:pt x="53974" y="36972"/>
                    </a:cubicBezTo>
                    <a:cubicBezTo>
                      <a:pt x="52094" y="36972"/>
                      <a:pt x="50315" y="37803"/>
                      <a:pt x="49067" y="39113"/>
                    </a:cubicBezTo>
                    <a:cubicBezTo>
                      <a:pt x="49147" y="37527"/>
                      <a:pt x="48565" y="36022"/>
                      <a:pt x="47579" y="34839"/>
                    </a:cubicBezTo>
                    <a:cubicBezTo>
                      <a:pt x="48000" y="34763"/>
                      <a:pt x="48423" y="34725"/>
                      <a:pt x="48844" y="34725"/>
                    </a:cubicBezTo>
                    <a:close/>
                    <a:moveTo>
                      <a:pt x="59150" y="34722"/>
                    </a:moveTo>
                    <a:cubicBezTo>
                      <a:pt x="59575" y="34722"/>
                      <a:pt x="60003" y="34760"/>
                      <a:pt x="60429" y="34839"/>
                    </a:cubicBezTo>
                    <a:cubicBezTo>
                      <a:pt x="59434" y="36022"/>
                      <a:pt x="58852" y="37527"/>
                      <a:pt x="58941" y="39113"/>
                    </a:cubicBezTo>
                    <a:cubicBezTo>
                      <a:pt x="57691" y="37810"/>
                      <a:pt x="55923" y="36972"/>
                      <a:pt x="54063" y="36972"/>
                    </a:cubicBezTo>
                    <a:cubicBezTo>
                      <a:pt x="54043" y="36972"/>
                      <a:pt x="54024" y="36972"/>
                      <a:pt x="54004" y="36972"/>
                    </a:cubicBezTo>
                    <a:cubicBezTo>
                      <a:pt x="55341" y="35524"/>
                      <a:pt x="57215" y="34722"/>
                      <a:pt x="59150" y="34722"/>
                    </a:cubicBezTo>
                    <a:close/>
                    <a:moveTo>
                      <a:pt x="25322" y="34827"/>
                    </a:moveTo>
                    <a:cubicBezTo>
                      <a:pt x="27227" y="34827"/>
                      <a:pt x="29071" y="35605"/>
                      <a:pt x="30402" y="37017"/>
                    </a:cubicBezTo>
                    <a:cubicBezTo>
                      <a:pt x="28538" y="37017"/>
                      <a:pt x="26764" y="37850"/>
                      <a:pt x="25519" y="39149"/>
                    </a:cubicBezTo>
                    <a:cubicBezTo>
                      <a:pt x="25563" y="38415"/>
                      <a:pt x="25456" y="37671"/>
                      <a:pt x="25223" y="36972"/>
                    </a:cubicBezTo>
                    <a:lnTo>
                      <a:pt x="25196" y="36972"/>
                    </a:lnTo>
                    <a:cubicBezTo>
                      <a:pt x="24936" y="36228"/>
                      <a:pt x="24542" y="35547"/>
                      <a:pt x="24031" y="34947"/>
                    </a:cubicBezTo>
                    <a:cubicBezTo>
                      <a:pt x="24461" y="34866"/>
                      <a:pt x="24893" y="34827"/>
                      <a:pt x="25322" y="34827"/>
                    </a:cubicBezTo>
                    <a:close/>
                    <a:moveTo>
                      <a:pt x="12283" y="34827"/>
                    </a:moveTo>
                    <a:cubicBezTo>
                      <a:pt x="12712" y="34827"/>
                      <a:pt x="13144" y="34866"/>
                      <a:pt x="13574" y="34947"/>
                    </a:cubicBezTo>
                    <a:cubicBezTo>
                      <a:pt x="13063" y="35547"/>
                      <a:pt x="12669" y="36228"/>
                      <a:pt x="12400" y="36972"/>
                    </a:cubicBezTo>
                    <a:lnTo>
                      <a:pt x="12382" y="36972"/>
                    </a:lnTo>
                    <a:cubicBezTo>
                      <a:pt x="12141" y="37671"/>
                      <a:pt x="12042" y="38415"/>
                      <a:pt x="12087" y="39149"/>
                    </a:cubicBezTo>
                    <a:lnTo>
                      <a:pt x="12078" y="39158"/>
                    </a:lnTo>
                    <a:cubicBezTo>
                      <a:pt x="10832" y="37850"/>
                      <a:pt x="9067" y="37017"/>
                      <a:pt x="7203" y="37017"/>
                    </a:cubicBezTo>
                    <a:cubicBezTo>
                      <a:pt x="8534" y="35605"/>
                      <a:pt x="10378" y="34827"/>
                      <a:pt x="12283" y="34827"/>
                    </a:cubicBezTo>
                    <a:close/>
                    <a:moveTo>
                      <a:pt x="106092" y="34618"/>
                    </a:moveTo>
                    <a:cubicBezTo>
                      <a:pt x="106556" y="34618"/>
                      <a:pt x="107024" y="34664"/>
                      <a:pt x="107489" y="34759"/>
                    </a:cubicBezTo>
                    <a:cubicBezTo>
                      <a:pt x="106497" y="35993"/>
                      <a:pt x="105950" y="37566"/>
                      <a:pt x="106126" y="39211"/>
                    </a:cubicBezTo>
                    <a:lnTo>
                      <a:pt x="106126" y="39211"/>
                    </a:lnTo>
                    <a:cubicBezTo>
                      <a:pt x="104872" y="37760"/>
                      <a:pt x="102999" y="36811"/>
                      <a:pt x="101011" y="36811"/>
                    </a:cubicBezTo>
                    <a:cubicBezTo>
                      <a:pt x="102344" y="35398"/>
                      <a:pt x="104187" y="34618"/>
                      <a:pt x="106092" y="34618"/>
                    </a:cubicBezTo>
                    <a:close/>
                    <a:moveTo>
                      <a:pt x="70812" y="30100"/>
                    </a:moveTo>
                    <a:cubicBezTo>
                      <a:pt x="71307" y="30100"/>
                      <a:pt x="71806" y="30153"/>
                      <a:pt x="72301" y="30261"/>
                    </a:cubicBezTo>
                    <a:cubicBezTo>
                      <a:pt x="71289" y="31524"/>
                      <a:pt x="70742" y="33119"/>
                      <a:pt x="70939" y="34786"/>
                    </a:cubicBezTo>
                    <a:lnTo>
                      <a:pt x="70957" y="34786"/>
                    </a:lnTo>
                    <a:cubicBezTo>
                      <a:pt x="71464" y="34672"/>
                      <a:pt x="71976" y="34617"/>
                      <a:pt x="72484" y="34617"/>
                    </a:cubicBezTo>
                    <a:cubicBezTo>
                      <a:pt x="74391" y="34617"/>
                      <a:pt x="76244" y="35395"/>
                      <a:pt x="77588" y="36811"/>
                    </a:cubicBezTo>
                    <a:cubicBezTo>
                      <a:pt x="75545" y="36811"/>
                      <a:pt x="73618" y="37823"/>
                      <a:pt x="72364" y="39338"/>
                    </a:cubicBezTo>
                    <a:cubicBezTo>
                      <a:pt x="72712" y="35639"/>
                      <a:pt x="69416" y="32366"/>
                      <a:pt x="65722" y="32366"/>
                    </a:cubicBezTo>
                    <a:cubicBezTo>
                      <a:pt x="65702" y="32366"/>
                      <a:pt x="65682" y="32366"/>
                      <a:pt x="65662" y="32366"/>
                    </a:cubicBezTo>
                    <a:cubicBezTo>
                      <a:pt x="65642" y="32366"/>
                      <a:pt x="65622" y="32366"/>
                      <a:pt x="65602" y="32366"/>
                    </a:cubicBezTo>
                    <a:cubicBezTo>
                      <a:pt x="63733" y="32366"/>
                      <a:pt x="61974" y="33196"/>
                      <a:pt x="60724" y="34499"/>
                    </a:cubicBezTo>
                    <a:cubicBezTo>
                      <a:pt x="60814" y="32913"/>
                      <a:pt x="60231" y="31407"/>
                      <a:pt x="59237" y="30225"/>
                    </a:cubicBezTo>
                    <a:cubicBezTo>
                      <a:pt x="59663" y="30146"/>
                      <a:pt x="60090" y="30107"/>
                      <a:pt x="60515" y="30107"/>
                    </a:cubicBezTo>
                    <a:cubicBezTo>
                      <a:pt x="62451" y="30107"/>
                      <a:pt x="64326" y="30910"/>
                      <a:pt x="65671" y="32357"/>
                    </a:cubicBezTo>
                    <a:cubicBezTo>
                      <a:pt x="67011" y="30902"/>
                      <a:pt x="68881" y="30100"/>
                      <a:pt x="70812" y="30100"/>
                    </a:cubicBezTo>
                    <a:close/>
                    <a:moveTo>
                      <a:pt x="35613" y="34818"/>
                    </a:moveTo>
                    <a:cubicBezTo>
                      <a:pt x="36073" y="34818"/>
                      <a:pt x="36537" y="34863"/>
                      <a:pt x="36997" y="34956"/>
                    </a:cubicBezTo>
                    <a:cubicBezTo>
                      <a:pt x="36011" y="36201"/>
                      <a:pt x="35456" y="37769"/>
                      <a:pt x="35635" y="39418"/>
                    </a:cubicBezTo>
                    <a:cubicBezTo>
                      <a:pt x="34389" y="37958"/>
                      <a:pt x="32508" y="37017"/>
                      <a:pt x="30519" y="37008"/>
                    </a:cubicBezTo>
                    <a:cubicBezTo>
                      <a:pt x="31861" y="35593"/>
                      <a:pt x="33709" y="34818"/>
                      <a:pt x="35613" y="34818"/>
                    </a:cubicBezTo>
                    <a:close/>
                    <a:moveTo>
                      <a:pt x="112816" y="32662"/>
                    </a:moveTo>
                    <a:cubicBezTo>
                      <a:pt x="115993" y="32662"/>
                      <a:pt x="119169" y="34741"/>
                      <a:pt x="119209" y="38898"/>
                    </a:cubicBezTo>
                    <a:cubicBezTo>
                      <a:pt x="118736" y="38797"/>
                      <a:pt x="118259" y="38747"/>
                      <a:pt x="117785" y="38747"/>
                    </a:cubicBezTo>
                    <a:cubicBezTo>
                      <a:pt x="115926" y="38747"/>
                      <a:pt x="114120" y="39513"/>
                      <a:pt x="112821" y="40906"/>
                    </a:cubicBezTo>
                    <a:cubicBezTo>
                      <a:pt x="111539" y="39526"/>
                      <a:pt x="109747" y="38746"/>
                      <a:pt x="107865" y="38746"/>
                    </a:cubicBezTo>
                    <a:cubicBezTo>
                      <a:pt x="107382" y="38746"/>
                      <a:pt x="106898" y="38800"/>
                      <a:pt x="106423" y="38898"/>
                    </a:cubicBezTo>
                    <a:cubicBezTo>
                      <a:pt x="106463" y="34741"/>
                      <a:pt x="109640" y="32662"/>
                      <a:pt x="112816" y="32662"/>
                    </a:cubicBezTo>
                    <a:close/>
                    <a:moveTo>
                      <a:pt x="136134" y="32665"/>
                    </a:moveTo>
                    <a:cubicBezTo>
                      <a:pt x="139310" y="32665"/>
                      <a:pt x="142484" y="34742"/>
                      <a:pt x="142525" y="38898"/>
                    </a:cubicBezTo>
                    <a:cubicBezTo>
                      <a:pt x="142050" y="38797"/>
                      <a:pt x="141571" y="38747"/>
                      <a:pt x="141097" y="38747"/>
                    </a:cubicBezTo>
                    <a:cubicBezTo>
                      <a:pt x="139236" y="38747"/>
                      <a:pt x="137435" y="39513"/>
                      <a:pt x="136136" y="40906"/>
                    </a:cubicBezTo>
                    <a:cubicBezTo>
                      <a:pt x="134854" y="39526"/>
                      <a:pt x="133062" y="38746"/>
                      <a:pt x="131181" y="38746"/>
                    </a:cubicBezTo>
                    <a:cubicBezTo>
                      <a:pt x="130697" y="38746"/>
                      <a:pt x="130213" y="38800"/>
                      <a:pt x="129738" y="38898"/>
                    </a:cubicBezTo>
                    <a:cubicBezTo>
                      <a:pt x="129778" y="34744"/>
                      <a:pt x="132957" y="32665"/>
                      <a:pt x="136134" y="32665"/>
                    </a:cubicBezTo>
                    <a:close/>
                    <a:moveTo>
                      <a:pt x="89291" y="32767"/>
                    </a:moveTo>
                    <a:cubicBezTo>
                      <a:pt x="91871" y="32767"/>
                      <a:pt x="94452" y="34140"/>
                      <a:pt x="95348" y="36891"/>
                    </a:cubicBezTo>
                    <a:lnTo>
                      <a:pt x="95357" y="36882"/>
                    </a:lnTo>
                    <a:lnTo>
                      <a:pt x="95375" y="36882"/>
                    </a:lnTo>
                    <a:cubicBezTo>
                      <a:pt x="95581" y="37545"/>
                      <a:pt x="95688" y="38244"/>
                      <a:pt x="95688" y="38934"/>
                    </a:cubicBezTo>
                    <a:cubicBezTo>
                      <a:pt x="95215" y="38832"/>
                      <a:pt x="94738" y="38783"/>
                      <a:pt x="94264" y="38783"/>
                    </a:cubicBezTo>
                    <a:cubicBezTo>
                      <a:pt x="92405" y="38783"/>
                      <a:pt x="90601" y="39549"/>
                      <a:pt x="89308" y="40941"/>
                    </a:cubicBezTo>
                    <a:cubicBezTo>
                      <a:pt x="88027" y="39562"/>
                      <a:pt x="86235" y="38782"/>
                      <a:pt x="84353" y="38782"/>
                    </a:cubicBezTo>
                    <a:cubicBezTo>
                      <a:pt x="83869" y="38782"/>
                      <a:pt x="83385" y="38836"/>
                      <a:pt x="82910" y="38934"/>
                    </a:cubicBezTo>
                    <a:cubicBezTo>
                      <a:pt x="82910" y="38244"/>
                      <a:pt x="83018" y="37545"/>
                      <a:pt x="83224" y="36882"/>
                    </a:cubicBezTo>
                    <a:lnTo>
                      <a:pt x="83242" y="36882"/>
                    </a:lnTo>
                    <a:cubicBezTo>
                      <a:pt x="84134" y="34140"/>
                      <a:pt x="86712" y="32767"/>
                      <a:pt x="89291" y="32767"/>
                    </a:cubicBezTo>
                    <a:close/>
                    <a:moveTo>
                      <a:pt x="42335" y="32864"/>
                    </a:moveTo>
                    <a:cubicBezTo>
                      <a:pt x="45506" y="32864"/>
                      <a:pt x="48679" y="34938"/>
                      <a:pt x="48726" y="39092"/>
                    </a:cubicBezTo>
                    <a:lnTo>
                      <a:pt x="48726" y="39092"/>
                    </a:lnTo>
                    <a:cubicBezTo>
                      <a:pt x="48257" y="38992"/>
                      <a:pt x="47785" y="38944"/>
                      <a:pt x="47316" y="38944"/>
                    </a:cubicBezTo>
                    <a:cubicBezTo>
                      <a:pt x="45455" y="38944"/>
                      <a:pt x="43655" y="39710"/>
                      <a:pt x="42355" y="41103"/>
                    </a:cubicBezTo>
                    <a:cubicBezTo>
                      <a:pt x="41074" y="39723"/>
                      <a:pt x="39282" y="38943"/>
                      <a:pt x="37400" y="38943"/>
                    </a:cubicBezTo>
                    <a:cubicBezTo>
                      <a:pt x="36916" y="38943"/>
                      <a:pt x="36432" y="38997"/>
                      <a:pt x="35958" y="39096"/>
                    </a:cubicBezTo>
                    <a:cubicBezTo>
                      <a:pt x="35989" y="34942"/>
                      <a:pt x="39161" y="32864"/>
                      <a:pt x="42335" y="32864"/>
                    </a:cubicBezTo>
                    <a:close/>
                    <a:moveTo>
                      <a:pt x="65669" y="32862"/>
                    </a:moveTo>
                    <a:cubicBezTo>
                      <a:pt x="68844" y="32862"/>
                      <a:pt x="72019" y="34939"/>
                      <a:pt x="72059" y="39096"/>
                    </a:cubicBezTo>
                    <a:cubicBezTo>
                      <a:pt x="71584" y="38994"/>
                      <a:pt x="71106" y="38944"/>
                      <a:pt x="70631" y="38944"/>
                    </a:cubicBezTo>
                    <a:cubicBezTo>
                      <a:pt x="68767" y="38944"/>
                      <a:pt x="66963" y="39710"/>
                      <a:pt x="65671" y="41103"/>
                    </a:cubicBezTo>
                    <a:cubicBezTo>
                      <a:pt x="64391" y="39725"/>
                      <a:pt x="62594" y="38946"/>
                      <a:pt x="60707" y="38943"/>
                    </a:cubicBezTo>
                    <a:lnTo>
                      <a:pt x="60707" y="38943"/>
                    </a:lnTo>
                    <a:cubicBezTo>
                      <a:pt x="60226" y="38944"/>
                      <a:pt x="59745" y="38998"/>
                      <a:pt x="59273" y="39096"/>
                    </a:cubicBezTo>
                    <a:cubicBezTo>
                      <a:pt x="59313" y="34941"/>
                      <a:pt x="62491" y="32862"/>
                      <a:pt x="65669" y="32862"/>
                    </a:cubicBezTo>
                    <a:close/>
                    <a:moveTo>
                      <a:pt x="18802" y="32972"/>
                    </a:moveTo>
                    <a:cubicBezTo>
                      <a:pt x="21383" y="32972"/>
                      <a:pt x="23964" y="34343"/>
                      <a:pt x="24864" y="37088"/>
                    </a:cubicBezTo>
                    <a:lnTo>
                      <a:pt x="24882" y="37088"/>
                    </a:lnTo>
                    <a:cubicBezTo>
                      <a:pt x="25088" y="37760"/>
                      <a:pt x="25187" y="38450"/>
                      <a:pt x="25196" y="39149"/>
                    </a:cubicBezTo>
                    <a:cubicBezTo>
                      <a:pt x="24715" y="39044"/>
                      <a:pt x="24231" y="38993"/>
                      <a:pt x="23751" y="38993"/>
                    </a:cubicBezTo>
                    <a:cubicBezTo>
                      <a:pt x="21894" y="38993"/>
                      <a:pt x="20096" y="39759"/>
                      <a:pt x="18807" y="41148"/>
                    </a:cubicBezTo>
                    <a:cubicBezTo>
                      <a:pt x="17526" y="39777"/>
                      <a:pt x="15734" y="38988"/>
                      <a:pt x="13852" y="38988"/>
                    </a:cubicBezTo>
                    <a:cubicBezTo>
                      <a:pt x="13368" y="38988"/>
                      <a:pt x="12884" y="39042"/>
                      <a:pt x="12409" y="39149"/>
                    </a:cubicBezTo>
                    <a:cubicBezTo>
                      <a:pt x="12409" y="38450"/>
                      <a:pt x="12517" y="37751"/>
                      <a:pt x="12723" y="37088"/>
                    </a:cubicBezTo>
                    <a:lnTo>
                      <a:pt x="12741" y="37088"/>
                    </a:lnTo>
                    <a:cubicBezTo>
                      <a:pt x="13637" y="34345"/>
                      <a:pt x="16220" y="32972"/>
                      <a:pt x="18802" y="32972"/>
                    </a:cubicBezTo>
                    <a:close/>
                    <a:moveTo>
                      <a:pt x="130981" y="39121"/>
                    </a:moveTo>
                    <a:cubicBezTo>
                      <a:pt x="132916" y="39121"/>
                      <a:pt x="134790" y="39924"/>
                      <a:pt x="136127" y="41372"/>
                    </a:cubicBezTo>
                    <a:cubicBezTo>
                      <a:pt x="136107" y="41371"/>
                      <a:pt x="136087" y="41371"/>
                      <a:pt x="136067" y="41371"/>
                    </a:cubicBezTo>
                    <a:cubicBezTo>
                      <a:pt x="134199" y="41371"/>
                      <a:pt x="132440" y="42201"/>
                      <a:pt x="131190" y="43504"/>
                    </a:cubicBezTo>
                    <a:cubicBezTo>
                      <a:pt x="131225" y="42787"/>
                      <a:pt x="131136" y="42070"/>
                      <a:pt x="130912" y="41389"/>
                    </a:cubicBezTo>
                    <a:lnTo>
                      <a:pt x="130903" y="41389"/>
                    </a:lnTo>
                    <a:lnTo>
                      <a:pt x="130894" y="41354"/>
                    </a:lnTo>
                    <a:cubicBezTo>
                      <a:pt x="130894" y="41345"/>
                      <a:pt x="130894" y="41336"/>
                      <a:pt x="130885" y="41336"/>
                    </a:cubicBezTo>
                    <a:cubicBezTo>
                      <a:pt x="130625" y="40565"/>
                      <a:pt x="130222" y="39857"/>
                      <a:pt x="129702" y="39239"/>
                    </a:cubicBezTo>
                    <a:cubicBezTo>
                      <a:pt x="130128" y="39160"/>
                      <a:pt x="130556" y="39121"/>
                      <a:pt x="130981" y="39121"/>
                    </a:cubicBezTo>
                    <a:close/>
                    <a:moveTo>
                      <a:pt x="117967" y="39121"/>
                    </a:moveTo>
                    <a:cubicBezTo>
                      <a:pt x="118392" y="39121"/>
                      <a:pt x="118820" y="39160"/>
                      <a:pt x="119245" y="39239"/>
                    </a:cubicBezTo>
                    <a:cubicBezTo>
                      <a:pt x="118717" y="39857"/>
                      <a:pt x="118313" y="40565"/>
                      <a:pt x="118054" y="41336"/>
                    </a:cubicBezTo>
                    <a:cubicBezTo>
                      <a:pt x="118054" y="41336"/>
                      <a:pt x="118054" y="41345"/>
                      <a:pt x="118054" y="41354"/>
                    </a:cubicBezTo>
                    <a:cubicBezTo>
                      <a:pt x="118045" y="41354"/>
                      <a:pt x="118036" y="41380"/>
                      <a:pt x="118036" y="41389"/>
                    </a:cubicBezTo>
                    <a:cubicBezTo>
                      <a:pt x="117812" y="42070"/>
                      <a:pt x="117713" y="42787"/>
                      <a:pt x="117749" y="43513"/>
                    </a:cubicBezTo>
                    <a:cubicBezTo>
                      <a:pt x="116508" y="42210"/>
                      <a:pt x="114740" y="41371"/>
                      <a:pt x="112880" y="41371"/>
                    </a:cubicBezTo>
                    <a:cubicBezTo>
                      <a:pt x="112860" y="41371"/>
                      <a:pt x="112840" y="41371"/>
                      <a:pt x="112821" y="41372"/>
                    </a:cubicBezTo>
                    <a:cubicBezTo>
                      <a:pt x="114158" y="39924"/>
                      <a:pt x="116031" y="39121"/>
                      <a:pt x="117967" y="39121"/>
                    </a:cubicBezTo>
                    <a:close/>
                    <a:moveTo>
                      <a:pt x="94420" y="39162"/>
                    </a:moveTo>
                    <a:cubicBezTo>
                      <a:pt x="94850" y="39162"/>
                      <a:pt x="95283" y="39202"/>
                      <a:pt x="95715" y="39284"/>
                    </a:cubicBezTo>
                    <a:cubicBezTo>
                      <a:pt x="94720" y="40467"/>
                      <a:pt x="94138" y="41963"/>
                      <a:pt x="94228" y="43558"/>
                    </a:cubicBezTo>
                    <a:cubicBezTo>
                      <a:pt x="92986" y="42254"/>
                      <a:pt x="91218" y="41416"/>
                      <a:pt x="89350" y="41416"/>
                    </a:cubicBezTo>
                    <a:cubicBezTo>
                      <a:pt x="89330" y="41416"/>
                      <a:pt x="89310" y="41416"/>
                      <a:pt x="89290" y="41416"/>
                    </a:cubicBezTo>
                    <a:cubicBezTo>
                      <a:pt x="89271" y="41416"/>
                      <a:pt x="89251" y="41416"/>
                      <a:pt x="89231" y="41416"/>
                    </a:cubicBezTo>
                    <a:cubicBezTo>
                      <a:pt x="87363" y="41416"/>
                      <a:pt x="85603" y="42254"/>
                      <a:pt x="84353" y="43558"/>
                    </a:cubicBezTo>
                    <a:cubicBezTo>
                      <a:pt x="84443" y="41963"/>
                      <a:pt x="83860" y="40458"/>
                      <a:pt x="82866" y="39284"/>
                    </a:cubicBezTo>
                    <a:cubicBezTo>
                      <a:pt x="83294" y="39204"/>
                      <a:pt x="83725" y="39165"/>
                      <a:pt x="84152" y="39165"/>
                    </a:cubicBezTo>
                    <a:cubicBezTo>
                      <a:pt x="86085" y="39165"/>
                      <a:pt x="87957" y="39962"/>
                      <a:pt x="89299" y="41407"/>
                    </a:cubicBezTo>
                    <a:cubicBezTo>
                      <a:pt x="90633" y="39964"/>
                      <a:pt x="92493" y="39162"/>
                      <a:pt x="94420" y="39162"/>
                    </a:cubicBezTo>
                    <a:close/>
                    <a:moveTo>
                      <a:pt x="47485" y="39327"/>
                    </a:moveTo>
                    <a:cubicBezTo>
                      <a:pt x="47912" y="39327"/>
                      <a:pt x="48343" y="39366"/>
                      <a:pt x="48771" y="39445"/>
                    </a:cubicBezTo>
                    <a:cubicBezTo>
                      <a:pt x="48242" y="40063"/>
                      <a:pt x="47839" y="40771"/>
                      <a:pt x="47579" y="41533"/>
                    </a:cubicBezTo>
                    <a:cubicBezTo>
                      <a:pt x="47579" y="41542"/>
                      <a:pt x="47579" y="41542"/>
                      <a:pt x="47579" y="41551"/>
                    </a:cubicBezTo>
                    <a:lnTo>
                      <a:pt x="47570" y="41596"/>
                    </a:lnTo>
                    <a:lnTo>
                      <a:pt x="47561" y="41587"/>
                    </a:lnTo>
                    <a:cubicBezTo>
                      <a:pt x="47337" y="42277"/>
                      <a:pt x="47239" y="42993"/>
                      <a:pt x="47275" y="43710"/>
                    </a:cubicBezTo>
                    <a:cubicBezTo>
                      <a:pt x="46027" y="42400"/>
                      <a:pt x="44256" y="41569"/>
                      <a:pt x="42377" y="41569"/>
                    </a:cubicBezTo>
                    <a:cubicBezTo>
                      <a:pt x="42366" y="41569"/>
                      <a:pt x="42356" y="41569"/>
                      <a:pt x="42346" y="41569"/>
                    </a:cubicBezTo>
                    <a:cubicBezTo>
                      <a:pt x="43682" y="40123"/>
                      <a:pt x="45552" y="39327"/>
                      <a:pt x="47485" y="39327"/>
                    </a:cubicBezTo>
                    <a:close/>
                    <a:moveTo>
                      <a:pt x="60514" y="39327"/>
                    </a:moveTo>
                    <a:cubicBezTo>
                      <a:pt x="62447" y="39327"/>
                      <a:pt x="64317" y="40123"/>
                      <a:pt x="65653" y="41569"/>
                    </a:cubicBezTo>
                    <a:cubicBezTo>
                      <a:pt x="65633" y="41568"/>
                      <a:pt x="65613" y="41568"/>
                      <a:pt x="65593" y="41568"/>
                    </a:cubicBezTo>
                    <a:cubicBezTo>
                      <a:pt x="63725" y="41568"/>
                      <a:pt x="61966" y="42407"/>
                      <a:pt x="60715" y="43710"/>
                    </a:cubicBezTo>
                    <a:cubicBezTo>
                      <a:pt x="60751" y="42993"/>
                      <a:pt x="60662" y="42277"/>
                      <a:pt x="60438" y="41587"/>
                    </a:cubicBezTo>
                    <a:cubicBezTo>
                      <a:pt x="60438" y="41578"/>
                      <a:pt x="60429" y="41569"/>
                      <a:pt x="60420" y="41560"/>
                    </a:cubicBezTo>
                    <a:cubicBezTo>
                      <a:pt x="60420" y="41551"/>
                      <a:pt x="60420" y="41542"/>
                      <a:pt x="60411" y="41533"/>
                    </a:cubicBezTo>
                    <a:cubicBezTo>
                      <a:pt x="60151" y="40771"/>
                      <a:pt x="59748" y="40054"/>
                      <a:pt x="59228" y="39445"/>
                    </a:cubicBezTo>
                    <a:cubicBezTo>
                      <a:pt x="59656" y="39366"/>
                      <a:pt x="60087" y="39327"/>
                      <a:pt x="60514" y="39327"/>
                    </a:cubicBezTo>
                    <a:close/>
                    <a:moveTo>
                      <a:pt x="13656" y="39363"/>
                    </a:moveTo>
                    <a:cubicBezTo>
                      <a:pt x="15596" y="39363"/>
                      <a:pt x="17470" y="40166"/>
                      <a:pt x="18807" y="41613"/>
                    </a:cubicBezTo>
                    <a:cubicBezTo>
                      <a:pt x="18787" y="41613"/>
                      <a:pt x="18768" y="41613"/>
                      <a:pt x="18748" y="41613"/>
                    </a:cubicBezTo>
                    <a:cubicBezTo>
                      <a:pt x="16879" y="41613"/>
                      <a:pt x="15111" y="42452"/>
                      <a:pt x="13870" y="43755"/>
                    </a:cubicBezTo>
                    <a:cubicBezTo>
                      <a:pt x="13951" y="42169"/>
                      <a:pt x="13368" y="40664"/>
                      <a:pt x="12382" y="39490"/>
                    </a:cubicBezTo>
                    <a:lnTo>
                      <a:pt x="12374" y="39481"/>
                    </a:lnTo>
                    <a:cubicBezTo>
                      <a:pt x="12801" y="39402"/>
                      <a:pt x="13230" y="39363"/>
                      <a:pt x="13656" y="39363"/>
                    </a:cubicBezTo>
                    <a:close/>
                    <a:moveTo>
                      <a:pt x="23953" y="39363"/>
                    </a:moveTo>
                    <a:cubicBezTo>
                      <a:pt x="24378" y="39363"/>
                      <a:pt x="24806" y="39402"/>
                      <a:pt x="25232" y="39481"/>
                    </a:cubicBezTo>
                    <a:cubicBezTo>
                      <a:pt x="24237" y="40664"/>
                      <a:pt x="23655" y="42160"/>
                      <a:pt x="23744" y="43755"/>
                    </a:cubicBezTo>
                    <a:cubicBezTo>
                      <a:pt x="22494" y="42452"/>
                      <a:pt x="20726" y="41613"/>
                      <a:pt x="18866" y="41613"/>
                    </a:cubicBezTo>
                    <a:cubicBezTo>
                      <a:pt x="18846" y="41613"/>
                      <a:pt x="18827" y="41613"/>
                      <a:pt x="18807" y="41613"/>
                    </a:cubicBezTo>
                    <a:cubicBezTo>
                      <a:pt x="20144" y="40166"/>
                      <a:pt x="22018" y="39363"/>
                      <a:pt x="23953" y="39363"/>
                    </a:cubicBezTo>
                    <a:close/>
                    <a:moveTo>
                      <a:pt x="107671" y="39122"/>
                    </a:moveTo>
                    <a:cubicBezTo>
                      <a:pt x="109602" y="39122"/>
                      <a:pt x="111474" y="39919"/>
                      <a:pt x="112821" y="41372"/>
                    </a:cubicBezTo>
                    <a:cubicBezTo>
                      <a:pt x="112802" y="41371"/>
                      <a:pt x="112783" y="41371"/>
                      <a:pt x="112765" y="41371"/>
                    </a:cubicBezTo>
                    <a:cubicBezTo>
                      <a:pt x="110778" y="41371"/>
                      <a:pt x="108902" y="42317"/>
                      <a:pt x="107650" y="43764"/>
                    </a:cubicBezTo>
                    <a:lnTo>
                      <a:pt x="107650" y="43764"/>
                    </a:lnTo>
                    <a:cubicBezTo>
                      <a:pt x="107803" y="42097"/>
                      <a:pt x="107211" y="40511"/>
                      <a:pt x="106172" y="39284"/>
                    </a:cubicBezTo>
                    <a:cubicBezTo>
                      <a:pt x="106670" y="39175"/>
                      <a:pt x="107172" y="39122"/>
                      <a:pt x="107671" y="39122"/>
                    </a:cubicBezTo>
                    <a:close/>
                    <a:moveTo>
                      <a:pt x="37180" y="39320"/>
                    </a:moveTo>
                    <a:cubicBezTo>
                      <a:pt x="39113" y="39320"/>
                      <a:pt x="40988" y="40121"/>
                      <a:pt x="42328" y="41569"/>
                    </a:cubicBezTo>
                    <a:cubicBezTo>
                      <a:pt x="42310" y="41568"/>
                      <a:pt x="42291" y="41568"/>
                      <a:pt x="42273" y="41568"/>
                    </a:cubicBezTo>
                    <a:cubicBezTo>
                      <a:pt x="40286" y="41568"/>
                      <a:pt x="38419" y="42514"/>
                      <a:pt x="37167" y="43961"/>
                    </a:cubicBezTo>
                    <a:cubicBezTo>
                      <a:pt x="37320" y="42294"/>
                      <a:pt x="36728" y="40708"/>
                      <a:pt x="35689" y="39481"/>
                    </a:cubicBezTo>
                    <a:cubicBezTo>
                      <a:pt x="36184" y="39373"/>
                      <a:pt x="36684" y="39320"/>
                      <a:pt x="37180" y="39320"/>
                    </a:cubicBezTo>
                    <a:close/>
                    <a:moveTo>
                      <a:pt x="124483" y="37269"/>
                    </a:moveTo>
                    <a:cubicBezTo>
                      <a:pt x="127057" y="37269"/>
                      <a:pt x="129630" y="38633"/>
                      <a:pt x="130536" y="41363"/>
                    </a:cubicBezTo>
                    <a:cubicBezTo>
                      <a:pt x="130760" y="42053"/>
                      <a:pt x="130867" y="42769"/>
                      <a:pt x="130876" y="43495"/>
                    </a:cubicBezTo>
                    <a:cubicBezTo>
                      <a:pt x="130401" y="43393"/>
                      <a:pt x="129922" y="43343"/>
                      <a:pt x="129447" y="43343"/>
                    </a:cubicBezTo>
                    <a:cubicBezTo>
                      <a:pt x="127584" y="43343"/>
                      <a:pt x="125780" y="44110"/>
                      <a:pt x="124487" y="45502"/>
                    </a:cubicBezTo>
                    <a:cubicBezTo>
                      <a:pt x="123213" y="44130"/>
                      <a:pt x="121434" y="43343"/>
                      <a:pt x="119564" y="43343"/>
                    </a:cubicBezTo>
                    <a:cubicBezTo>
                      <a:pt x="119553" y="43343"/>
                      <a:pt x="119543" y="43343"/>
                      <a:pt x="119532" y="43343"/>
                    </a:cubicBezTo>
                    <a:cubicBezTo>
                      <a:pt x="119048" y="43343"/>
                      <a:pt x="118564" y="43388"/>
                      <a:pt x="118089" y="43495"/>
                    </a:cubicBezTo>
                    <a:cubicBezTo>
                      <a:pt x="118089" y="42769"/>
                      <a:pt x="118206" y="42053"/>
                      <a:pt x="118421" y="41363"/>
                    </a:cubicBezTo>
                    <a:lnTo>
                      <a:pt x="118430" y="41354"/>
                    </a:lnTo>
                    <a:cubicBezTo>
                      <a:pt x="119339" y="38631"/>
                      <a:pt x="121911" y="37269"/>
                      <a:pt x="124483" y="37269"/>
                    </a:cubicBezTo>
                    <a:close/>
                    <a:moveTo>
                      <a:pt x="77631" y="37312"/>
                    </a:moveTo>
                    <a:cubicBezTo>
                      <a:pt x="80804" y="37312"/>
                      <a:pt x="83980" y="39391"/>
                      <a:pt x="84022" y="43547"/>
                    </a:cubicBezTo>
                    <a:lnTo>
                      <a:pt x="84022" y="43547"/>
                    </a:lnTo>
                    <a:cubicBezTo>
                      <a:pt x="83546" y="43443"/>
                      <a:pt x="83066" y="43393"/>
                      <a:pt x="82590" y="43393"/>
                    </a:cubicBezTo>
                    <a:cubicBezTo>
                      <a:pt x="80737" y="43393"/>
                      <a:pt x="78939" y="44159"/>
                      <a:pt x="77651" y="45547"/>
                    </a:cubicBezTo>
                    <a:cubicBezTo>
                      <a:pt x="76369" y="44176"/>
                      <a:pt x="74577" y="43388"/>
                      <a:pt x="72696" y="43388"/>
                    </a:cubicBezTo>
                    <a:cubicBezTo>
                      <a:pt x="72212" y="43388"/>
                      <a:pt x="71728" y="43441"/>
                      <a:pt x="71253" y="43549"/>
                    </a:cubicBezTo>
                    <a:cubicBezTo>
                      <a:pt x="71284" y="39391"/>
                      <a:pt x="74456" y="37312"/>
                      <a:pt x="77631" y="37312"/>
                    </a:cubicBezTo>
                    <a:close/>
                    <a:moveTo>
                      <a:pt x="100946" y="37312"/>
                    </a:moveTo>
                    <a:cubicBezTo>
                      <a:pt x="104119" y="37312"/>
                      <a:pt x="107295" y="39391"/>
                      <a:pt x="107337" y="43547"/>
                    </a:cubicBezTo>
                    <a:lnTo>
                      <a:pt x="107337" y="43547"/>
                    </a:lnTo>
                    <a:cubicBezTo>
                      <a:pt x="106861" y="43443"/>
                      <a:pt x="106381" y="43393"/>
                      <a:pt x="105905" y="43393"/>
                    </a:cubicBezTo>
                    <a:cubicBezTo>
                      <a:pt x="104052" y="43393"/>
                      <a:pt x="102255" y="44159"/>
                      <a:pt x="100966" y="45547"/>
                    </a:cubicBezTo>
                    <a:cubicBezTo>
                      <a:pt x="99685" y="44176"/>
                      <a:pt x="97883" y="43388"/>
                      <a:pt x="96011" y="43388"/>
                    </a:cubicBezTo>
                    <a:cubicBezTo>
                      <a:pt x="95527" y="43388"/>
                      <a:pt x="95043" y="43441"/>
                      <a:pt x="94568" y="43549"/>
                    </a:cubicBezTo>
                    <a:cubicBezTo>
                      <a:pt x="94599" y="39391"/>
                      <a:pt x="97771" y="37312"/>
                      <a:pt x="100946" y="37312"/>
                    </a:cubicBezTo>
                    <a:close/>
                    <a:moveTo>
                      <a:pt x="54012" y="37467"/>
                    </a:moveTo>
                    <a:cubicBezTo>
                      <a:pt x="56585" y="37467"/>
                      <a:pt x="59156" y="38831"/>
                      <a:pt x="60061" y="41560"/>
                    </a:cubicBezTo>
                    <a:cubicBezTo>
                      <a:pt x="60285" y="42250"/>
                      <a:pt x="60393" y="42975"/>
                      <a:pt x="60393" y="43701"/>
                    </a:cubicBezTo>
                    <a:cubicBezTo>
                      <a:pt x="59914" y="43596"/>
                      <a:pt x="59431" y="43545"/>
                      <a:pt x="58952" y="43545"/>
                    </a:cubicBezTo>
                    <a:cubicBezTo>
                      <a:pt x="57099" y="43545"/>
                      <a:pt x="55302" y="44311"/>
                      <a:pt x="54013" y="45699"/>
                    </a:cubicBezTo>
                    <a:cubicBezTo>
                      <a:pt x="52739" y="44336"/>
                      <a:pt x="50960" y="43549"/>
                      <a:pt x="49089" y="43549"/>
                    </a:cubicBezTo>
                    <a:cubicBezTo>
                      <a:pt x="49079" y="43549"/>
                      <a:pt x="49068" y="43549"/>
                      <a:pt x="49058" y="43549"/>
                    </a:cubicBezTo>
                    <a:cubicBezTo>
                      <a:pt x="48574" y="43549"/>
                      <a:pt x="48090" y="43594"/>
                      <a:pt x="47615" y="43701"/>
                    </a:cubicBezTo>
                    <a:cubicBezTo>
                      <a:pt x="47615" y="42975"/>
                      <a:pt x="47723" y="42250"/>
                      <a:pt x="47938" y="41560"/>
                    </a:cubicBezTo>
                    <a:lnTo>
                      <a:pt x="47956" y="41560"/>
                    </a:lnTo>
                    <a:cubicBezTo>
                      <a:pt x="48865" y="38831"/>
                      <a:pt x="51439" y="37467"/>
                      <a:pt x="54012" y="37467"/>
                    </a:cubicBezTo>
                    <a:close/>
                    <a:moveTo>
                      <a:pt x="7148" y="37513"/>
                    </a:moveTo>
                    <a:cubicBezTo>
                      <a:pt x="10323" y="37513"/>
                      <a:pt x="13498" y="39590"/>
                      <a:pt x="13538" y="43746"/>
                    </a:cubicBezTo>
                    <a:cubicBezTo>
                      <a:pt x="13065" y="43644"/>
                      <a:pt x="12588" y="43594"/>
                      <a:pt x="12114" y="43594"/>
                    </a:cubicBezTo>
                    <a:cubicBezTo>
                      <a:pt x="10255" y="43594"/>
                      <a:pt x="8449" y="44361"/>
                      <a:pt x="7150" y="45753"/>
                    </a:cubicBezTo>
                    <a:cubicBezTo>
                      <a:pt x="5868" y="44373"/>
                      <a:pt x="4076" y="43594"/>
                      <a:pt x="2194" y="43594"/>
                    </a:cubicBezTo>
                    <a:cubicBezTo>
                      <a:pt x="1711" y="43594"/>
                      <a:pt x="1227" y="43647"/>
                      <a:pt x="752" y="43746"/>
                    </a:cubicBezTo>
                    <a:cubicBezTo>
                      <a:pt x="792" y="39592"/>
                      <a:pt x="3970" y="37513"/>
                      <a:pt x="7148" y="37513"/>
                    </a:cubicBezTo>
                    <a:close/>
                    <a:moveTo>
                      <a:pt x="30465" y="37513"/>
                    </a:moveTo>
                    <a:cubicBezTo>
                      <a:pt x="33638" y="37513"/>
                      <a:pt x="36811" y="39588"/>
                      <a:pt x="36854" y="43742"/>
                    </a:cubicBezTo>
                    <a:lnTo>
                      <a:pt x="36854" y="43742"/>
                    </a:lnTo>
                    <a:cubicBezTo>
                      <a:pt x="36384" y="43643"/>
                      <a:pt x="35912" y="43594"/>
                      <a:pt x="35443" y="43594"/>
                    </a:cubicBezTo>
                    <a:cubicBezTo>
                      <a:pt x="33580" y="43594"/>
                      <a:pt x="31775" y="44361"/>
                      <a:pt x="30483" y="45753"/>
                    </a:cubicBezTo>
                    <a:cubicBezTo>
                      <a:pt x="29201" y="44373"/>
                      <a:pt x="27409" y="43594"/>
                      <a:pt x="25528" y="43594"/>
                    </a:cubicBezTo>
                    <a:cubicBezTo>
                      <a:pt x="25044" y="43594"/>
                      <a:pt x="24560" y="43647"/>
                      <a:pt x="24085" y="43746"/>
                    </a:cubicBezTo>
                    <a:cubicBezTo>
                      <a:pt x="24116" y="39592"/>
                      <a:pt x="27290" y="37513"/>
                      <a:pt x="30465" y="37513"/>
                    </a:cubicBezTo>
                    <a:close/>
                    <a:moveTo>
                      <a:pt x="129619" y="43736"/>
                    </a:moveTo>
                    <a:cubicBezTo>
                      <a:pt x="130043" y="43736"/>
                      <a:pt x="130469" y="43775"/>
                      <a:pt x="130894" y="43854"/>
                    </a:cubicBezTo>
                    <a:cubicBezTo>
                      <a:pt x="129908" y="45018"/>
                      <a:pt x="129326" y="46524"/>
                      <a:pt x="129415" y="48110"/>
                    </a:cubicBezTo>
                    <a:lnTo>
                      <a:pt x="129406" y="48128"/>
                    </a:lnTo>
                    <a:cubicBezTo>
                      <a:pt x="128165" y="46824"/>
                      <a:pt x="126397" y="45986"/>
                      <a:pt x="124528" y="45986"/>
                    </a:cubicBezTo>
                    <a:cubicBezTo>
                      <a:pt x="124509" y="45986"/>
                      <a:pt x="124489" y="45986"/>
                      <a:pt x="124469" y="45986"/>
                    </a:cubicBezTo>
                    <a:cubicBezTo>
                      <a:pt x="124450" y="45986"/>
                      <a:pt x="124430" y="45986"/>
                      <a:pt x="124410" y="45986"/>
                    </a:cubicBezTo>
                    <a:cubicBezTo>
                      <a:pt x="122541" y="45986"/>
                      <a:pt x="120782" y="46824"/>
                      <a:pt x="119532" y="48128"/>
                    </a:cubicBezTo>
                    <a:cubicBezTo>
                      <a:pt x="119622" y="46533"/>
                      <a:pt x="119039" y="45036"/>
                      <a:pt x="118045" y="43854"/>
                    </a:cubicBezTo>
                    <a:cubicBezTo>
                      <a:pt x="118471" y="43775"/>
                      <a:pt x="118899" y="43736"/>
                      <a:pt x="119324" y="43736"/>
                    </a:cubicBezTo>
                    <a:cubicBezTo>
                      <a:pt x="121259" y="43736"/>
                      <a:pt x="123134" y="44537"/>
                      <a:pt x="124478" y="45977"/>
                    </a:cubicBezTo>
                    <a:cubicBezTo>
                      <a:pt x="125815" y="44537"/>
                      <a:pt x="127688" y="43736"/>
                      <a:pt x="129619" y="43736"/>
                    </a:cubicBezTo>
                    <a:close/>
                    <a:moveTo>
                      <a:pt x="82779" y="43772"/>
                    </a:moveTo>
                    <a:cubicBezTo>
                      <a:pt x="83204" y="43772"/>
                      <a:pt x="83632" y="43810"/>
                      <a:pt x="84057" y="43889"/>
                    </a:cubicBezTo>
                    <a:cubicBezTo>
                      <a:pt x="83063" y="45072"/>
                      <a:pt x="82480" y="46569"/>
                      <a:pt x="82561" y="48164"/>
                    </a:cubicBezTo>
                    <a:cubicBezTo>
                      <a:pt x="81320" y="46860"/>
                      <a:pt x="79552" y="46022"/>
                      <a:pt x="77683" y="46022"/>
                    </a:cubicBezTo>
                    <a:cubicBezTo>
                      <a:pt x="77666" y="46022"/>
                      <a:pt x="77650" y="46022"/>
                      <a:pt x="77633" y="46022"/>
                    </a:cubicBezTo>
                    <a:lnTo>
                      <a:pt x="77633" y="46022"/>
                    </a:lnTo>
                    <a:cubicBezTo>
                      <a:pt x="78970" y="44574"/>
                      <a:pt x="80844" y="43772"/>
                      <a:pt x="82779" y="43772"/>
                    </a:cubicBezTo>
                    <a:close/>
                    <a:moveTo>
                      <a:pt x="59133" y="43923"/>
                    </a:moveTo>
                    <a:cubicBezTo>
                      <a:pt x="59561" y="43923"/>
                      <a:pt x="59991" y="43962"/>
                      <a:pt x="60420" y="44042"/>
                    </a:cubicBezTo>
                    <a:cubicBezTo>
                      <a:pt x="59425" y="45225"/>
                      <a:pt x="58843" y="46721"/>
                      <a:pt x="58932" y="48316"/>
                    </a:cubicBezTo>
                    <a:lnTo>
                      <a:pt x="58923" y="48316"/>
                    </a:lnTo>
                    <a:cubicBezTo>
                      <a:pt x="57682" y="47012"/>
                      <a:pt x="55914" y="46174"/>
                      <a:pt x="54045" y="46174"/>
                    </a:cubicBezTo>
                    <a:cubicBezTo>
                      <a:pt x="54026" y="46174"/>
                      <a:pt x="54006" y="46174"/>
                      <a:pt x="53986" y="46174"/>
                    </a:cubicBezTo>
                    <a:cubicBezTo>
                      <a:pt x="53966" y="46174"/>
                      <a:pt x="53947" y="46174"/>
                      <a:pt x="53927" y="46174"/>
                    </a:cubicBezTo>
                    <a:cubicBezTo>
                      <a:pt x="52067" y="46174"/>
                      <a:pt x="50299" y="47012"/>
                      <a:pt x="49049" y="48316"/>
                    </a:cubicBezTo>
                    <a:cubicBezTo>
                      <a:pt x="49138" y="46721"/>
                      <a:pt x="48556" y="45225"/>
                      <a:pt x="47561" y="44042"/>
                    </a:cubicBezTo>
                    <a:cubicBezTo>
                      <a:pt x="47990" y="43962"/>
                      <a:pt x="48420" y="43923"/>
                      <a:pt x="48848" y="43923"/>
                    </a:cubicBezTo>
                    <a:cubicBezTo>
                      <a:pt x="50781" y="43923"/>
                      <a:pt x="52652" y="44720"/>
                      <a:pt x="53995" y="46165"/>
                    </a:cubicBezTo>
                    <a:cubicBezTo>
                      <a:pt x="55330" y="44720"/>
                      <a:pt x="57201" y="43923"/>
                      <a:pt x="59133" y="43923"/>
                    </a:cubicBezTo>
                    <a:close/>
                    <a:moveTo>
                      <a:pt x="25310" y="43969"/>
                    </a:moveTo>
                    <a:cubicBezTo>
                      <a:pt x="27245" y="43969"/>
                      <a:pt x="29120" y="44772"/>
                      <a:pt x="30465" y="46219"/>
                    </a:cubicBezTo>
                    <a:lnTo>
                      <a:pt x="30465" y="46219"/>
                    </a:lnTo>
                    <a:cubicBezTo>
                      <a:pt x="30462" y="46219"/>
                      <a:pt x="30459" y="46219"/>
                      <a:pt x="30456" y="46219"/>
                    </a:cubicBezTo>
                    <a:cubicBezTo>
                      <a:pt x="30436" y="46219"/>
                      <a:pt x="30416" y="46219"/>
                      <a:pt x="30397" y="46219"/>
                    </a:cubicBezTo>
                    <a:cubicBezTo>
                      <a:pt x="28528" y="46219"/>
                      <a:pt x="26769" y="47057"/>
                      <a:pt x="25519" y="48361"/>
                    </a:cubicBezTo>
                    <a:cubicBezTo>
                      <a:pt x="25608" y="46775"/>
                      <a:pt x="25026" y="45269"/>
                      <a:pt x="24031" y="44087"/>
                    </a:cubicBezTo>
                    <a:cubicBezTo>
                      <a:pt x="24457" y="44008"/>
                      <a:pt x="24885" y="43969"/>
                      <a:pt x="25310" y="43969"/>
                    </a:cubicBezTo>
                    <a:close/>
                    <a:moveTo>
                      <a:pt x="12296" y="43987"/>
                    </a:moveTo>
                    <a:cubicBezTo>
                      <a:pt x="12721" y="43987"/>
                      <a:pt x="13148" y="44025"/>
                      <a:pt x="13574" y="44104"/>
                    </a:cubicBezTo>
                    <a:cubicBezTo>
                      <a:pt x="12580" y="45287"/>
                      <a:pt x="11997" y="46793"/>
                      <a:pt x="12087" y="48379"/>
                    </a:cubicBezTo>
                    <a:cubicBezTo>
                      <a:pt x="10837" y="47075"/>
                      <a:pt x="9069" y="46237"/>
                      <a:pt x="7208" y="46237"/>
                    </a:cubicBezTo>
                    <a:cubicBezTo>
                      <a:pt x="7189" y="46237"/>
                      <a:pt x="7169" y="46237"/>
                      <a:pt x="7150" y="46237"/>
                    </a:cubicBezTo>
                    <a:cubicBezTo>
                      <a:pt x="8487" y="44790"/>
                      <a:pt x="10360" y="43987"/>
                      <a:pt x="12296" y="43987"/>
                    </a:cubicBezTo>
                    <a:close/>
                    <a:moveTo>
                      <a:pt x="106102" y="43761"/>
                    </a:moveTo>
                    <a:cubicBezTo>
                      <a:pt x="106575" y="43761"/>
                      <a:pt x="107052" y="43809"/>
                      <a:pt x="107525" y="43907"/>
                    </a:cubicBezTo>
                    <a:cubicBezTo>
                      <a:pt x="106512" y="45162"/>
                      <a:pt x="105939" y="46757"/>
                      <a:pt x="106127" y="48432"/>
                    </a:cubicBezTo>
                    <a:cubicBezTo>
                      <a:pt x="104866" y="46976"/>
                      <a:pt x="102990" y="46022"/>
                      <a:pt x="101003" y="46022"/>
                    </a:cubicBezTo>
                    <a:cubicBezTo>
                      <a:pt x="100985" y="46022"/>
                      <a:pt x="100966" y="46022"/>
                      <a:pt x="100948" y="46022"/>
                    </a:cubicBezTo>
                    <a:cubicBezTo>
                      <a:pt x="100928" y="46022"/>
                      <a:pt x="100908" y="46022"/>
                      <a:pt x="100889" y="46022"/>
                    </a:cubicBezTo>
                    <a:cubicBezTo>
                      <a:pt x="99020" y="46022"/>
                      <a:pt x="97252" y="46860"/>
                      <a:pt x="96011" y="48164"/>
                    </a:cubicBezTo>
                    <a:cubicBezTo>
                      <a:pt x="96091" y="46569"/>
                      <a:pt x="95509" y="45072"/>
                      <a:pt x="94523" y="43889"/>
                    </a:cubicBezTo>
                    <a:cubicBezTo>
                      <a:pt x="94952" y="43810"/>
                      <a:pt x="95382" y="43771"/>
                      <a:pt x="95809" y="43771"/>
                    </a:cubicBezTo>
                    <a:cubicBezTo>
                      <a:pt x="97740" y="43771"/>
                      <a:pt x="99605" y="44568"/>
                      <a:pt x="100948" y="46013"/>
                    </a:cubicBezTo>
                    <a:cubicBezTo>
                      <a:pt x="102294" y="44566"/>
                      <a:pt x="104168" y="43761"/>
                      <a:pt x="106102" y="43761"/>
                    </a:cubicBezTo>
                    <a:close/>
                    <a:moveTo>
                      <a:pt x="70796" y="39320"/>
                    </a:moveTo>
                    <a:cubicBezTo>
                      <a:pt x="71278" y="39320"/>
                      <a:pt x="71764" y="39370"/>
                      <a:pt x="72248" y="39472"/>
                    </a:cubicBezTo>
                    <a:cubicBezTo>
                      <a:pt x="71271" y="40717"/>
                      <a:pt x="70742" y="42286"/>
                      <a:pt x="70939" y="43934"/>
                    </a:cubicBezTo>
                    <a:cubicBezTo>
                      <a:pt x="71449" y="43820"/>
                      <a:pt x="71962" y="43765"/>
                      <a:pt x="72472" y="43765"/>
                    </a:cubicBezTo>
                    <a:cubicBezTo>
                      <a:pt x="74409" y="43765"/>
                      <a:pt x="76285" y="44568"/>
                      <a:pt x="77633" y="46022"/>
                    </a:cubicBezTo>
                    <a:lnTo>
                      <a:pt x="77633" y="46022"/>
                    </a:lnTo>
                    <a:cubicBezTo>
                      <a:pt x="77630" y="46022"/>
                      <a:pt x="77627" y="46022"/>
                      <a:pt x="77624" y="46022"/>
                    </a:cubicBezTo>
                    <a:cubicBezTo>
                      <a:pt x="77606" y="46022"/>
                      <a:pt x="77588" y="46022"/>
                      <a:pt x="77570" y="46022"/>
                    </a:cubicBezTo>
                    <a:cubicBezTo>
                      <a:pt x="75529" y="46022"/>
                      <a:pt x="73598" y="47030"/>
                      <a:pt x="72346" y="48558"/>
                    </a:cubicBezTo>
                    <a:cubicBezTo>
                      <a:pt x="72703" y="44845"/>
                      <a:pt x="69407" y="41568"/>
                      <a:pt x="65698" y="41568"/>
                    </a:cubicBezTo>
                    <a:cubicBezTo>
                      <a:pt x="65683" y="41568"/>
                      <a:pt x="65668" y="41569"/>
                      <a:pt x="65653" y="41569"/>
                    </a:cubicBezTo>
                    <a:cubicBezTo>
                      <a:pt x="66994" y="40120"/>
                      <a:pt x="68863" y="39320"/>
                      <a:pt x="70796" y="39320"/>
                    </a:cubicBezTo>
                    <a:close/>
                    <a:moveTo>
                      <a:pt x="35611" y="43966"/>
                    </a:moveTo>
                    <a:cubicBezTo>
                      <a:pt x="36087" y="43966"/>
                      <a:pt x="36566" y="44014"/>
                      <a:pt x="37042" y="44113"/>
                    </a:cubicBezTo>
                    <a:cubicBezTo>
                      <a:pt x="36020" y="45359"/>
                      <a:pt x="35456" y="46954"/>
                      <a:pt x="35635" y="48621"/>
                    </a:cubicBezTo>
                    <a:cubicBezTo>
                      <a:pt x="34383" y="47165"/>
                      <a:pt x="32507" y="46219"/>
                      <a:pt x="30512" y="46219"/>
                    </a:cubicBezTo>
                    <a:cubicBezTo>
                      <a:pt x="30496" y="46219"/>
                      <a:pt x="30481" y="46219"/>
                      <a:pt x="30465" y="46219"/>
                    </a:cubicBezTo>
                    <a:lnTo>
                      <a:pt x="30465" y="46219"/>
                    </a:lnTo>
                    <a:cubicBezTo>
                      <a:pt x="31802" y="44766"/>
                      <a:pt x="33677" y="43966"/>
                      <a:pt x="35611" y="43966"/>
                    </a:cubicBezTo>
                    <a:close/>
                    <a:moveTo>
                      <a:pt x="112828" y="41868"/>
                    </a:moveTo>
                    <a:cubicBezTo>
                      <a:pt x="116003" y="41868"/>
                      <a:pt x="119178" y="43944"/>
                      <a:pt x="119218" y="48101"/>
                    </a:cubicBezTo>
                    <a:cubicBezTo>
                      <a:pt x="118743" y="47999"/>
                      <a:pt x="118265" y="47949"/>
                      <a:pt x="117790" y="47949"/>
                    </a:cubicBezTo>
                    <a:cubicBezTo>
                      <a:pt x="115928" y="47949"/>
                      <a:pt x="114124" y="48714"/>
                      <a:pt x="112825" y="50103"/>
                    </a:cubicBezTo>
                    <a:lnTo>
                      <a:pt x="112825" y="50103"/>
                    </a:lnTo>
                    <a:cubicBezTo>
                      <a:pt x="111544" y="48726"/>
                      <a:pt x="109754" y="47949"/>
                      <a:pt x="107883" y="47949"/>
                    </a:cubicBezTo>
                    <a:cubicBezTo>
                      <a:pt x="107391" y="47949"/>
                      <a:pt x="106907" y="48002"/>
                      <a:pt x="106432" y="48101"/>
                    </a:cubicBezTo>
                    <a:cubicBezTo>
                      <a:pt x="106472" y="43947"/>
                      <a:pt x="109650" y="41868"/>
                      <a:pt x="112828" y="41868"/>
                    </a:cubicBezTo>
                    <a:close/>
                    <a:moveTo>
                      <a:pt x="136139" y="41870"/>
                    </a:moveTo>
                    <a:cubicBezTo>
                      <a:pt x="139313" y="41870"/>
                      <a:pt x="142484" y="43947"/>
                      <a:pt x="142525" y="48101"/>
                    </a:cubicBezTo>
                    <a:lnTo>
                      <a:pt x="142525" y="48119"/>
                    </a:lnTo>
                    <a:cubicBezTo>
                      <a:pt x="142050" y="48017"/>
                      <a:pt x="141571" y="47967"/>
                      <a:pt x="141097" y="47967"/>
                    </a:cubicBezTo>
                    <a:cubicBezTo>
                      <a:pt x="139236" y="47967"/>
                      <a:pt x="137435" y="48734"/>
                      <a:pt x="136136" y="50126"/>
                    </a:cubicBezTo>
                    <a:cubicBezTo>
                      <a:pt x="134854" y="48746"/>
                      <a:pt x="133062" y="47966"/>
                      <a:pt x="131181" y="47966"/>
                    </a:cubicBezTo>
                    <a:cubicBezTo>
                      <a:pt x="130697" y="47966"/>
                      <a:pt x="130213" y="48020"/>
                      <a:pt x="129738" y="48119"/>
                    </a:cubicBezTo>
                    <a:cubicBezTo>
                      <a:pt x="129778" y="43953"/>
                      <a:pt x="132960" y="41870"/>
                      <a:pt x="136139" y="41870"/>
                    </a:cubicBezTo>
                    <a:close/>
                    <a:moveTo>
                      <a:pt x="89297" y="41915"/>
                    </a:moveTo>
                    <a:cubicBezTo>
                      <a:pt x="92473" y="41915"/>
                      <a:pt x="95648" y="43994"/>
                      <a:pt x="95688" y="48155"/>
                    </a:cubicBezTo>
                    <a:cubicBezTo>
                      <a:pt x="95208" y="48050"/>
                      <a:pt x="94724" y="47999"/>
                      <a:pt x="94244" y="47999"/>
                    </a:cubicBezTo>
                    <a:cubicBezTo>
                      <a:pt x="92390" y="47999"/>
                      <a:pt x="90594" y="48763"/>
                      <a:pt x="89299" y="50152"/>
                    </a:cubicBezTo>
                    <a:lnTo>
                      <a:pt x="89299" y="50152"/>
                    </a:lnTo>
                    <a:cubicBezTo>
                      <a:pt x="88018" y="48782"/>
                      <a:pt x="86226" y="47993"/>
                      <a:pt x="84344" y="47993"/>
                    </a:cubicBezTo>
                    <a:cubicBezTo>
                      <a:pt x="83860" y="47993"/>
                      <a:pt x="83376" y="48047"/>
                      <a:pt x="82902" y="48155"/>
                    </a:cubicBezTo>
                    <a:cubicBezTo>
                      <a:pt x="82942" y="43996"/>
                      <a:pt x="86120" y="41915"/>
                      <a:pt x="89297" y="41915"/>
                    </a:cubicBezTo>
                    <a:close/>
                    <a:moveTo>
                      <a:pt x="42333" y="42069"/>
                    </a:moveTo>
                    <a:cubicBezTo>
                      <a:pt x="45505" y="42069"/>
                      <a:pt x="48680" y="44145"/>
                      <a:pt x="48726" y="48296"/>
                    </a:cubicBezTo>
                    <a:lnTo>
                      <a:pt x="48726" y="48296"/>
                    </a:lnTo>
                    <a:cubicBezTo>
                      <a:pt x="48256" y="48195"/>
                      <a:pt x="47782" y="48146"/>
                      <a:pt x="47311" y="48146"/>
                    </a:cubicBezTo>
                    <a:cubicBezTo>
                      <a:pt x="45452" y="48146"/>
                      <a:pt x="43648" y="48913"/>
                      <a:pt x="42355" y="50305"/>
                    </a:cubicBezTo>
                    <a:cubicBezTo>
                      <a:pt x="41074" y="48925"/>
                      <a:pt x="39282" y="48146"/>
                      <a:pt x="37400" y="48146"/>
                    </a:cubicBezTo>
                    <a:cubicBezTo>
                      <a:pt x="36916" y="48146"/>
                      <a:pt x="36432" y="48199"/>
                      <a:pt x="35958" y="48298"/>
                    </a:cubicBezTo>
                    <a:cubicBezTo>
                      <a:pt x="35989" y="44146"/>
                      <a:pt x="39159" y="42069"/>
                      <a:pt x="42333" y="42069"/>
                    </a:cubicBezTo>
                    <a:close/>
                    <a:moveTo>
                      <a:pt x="65648" y="42069"/>
                    </a:moveTo>
                    <a:cubicBezTo>
                      <a:pt x="68820" y="42069"/>
                      <a:pt x="71995" y="44144"/>
                      <a:pt x="72041" y="48294"/>
                    </a:cubicBezTo>
                    <a:lnTo>
                      <a:pt x="72041" y="48294"/>
                    </a:lnTo>
                    <a:cubicBezTo>
                      <a:pt x="71572" y="48195"/>
                      <a:pt x="71100" y="48146"/>
                      <a:pt x="70631" y="48146"/>
                    </a:cubicBezTo>
                    <a:cubicBezTo>
                      <a:pt x="68767" y="48146"/>
                      <a:pt x="66963" y="48913"/>
                      <a:pt x="65671" y="50305"/>
                    </a:cubicBezTo>
                    <a:cubicBezTo>
                      <a:pt x="64389" y="48925"/>
                      <a:pt x="62597" y="48146"/>
                      <a:pt x="60715" y="48146"/>
                    </a:cubicBezTo>
                    <a:cubicBezTo>
                      <a:pt x="60231" y="48146"/>
                      <a:pt x="59748" y="48199"/>
                      <a:pt x="59273" y="48298"/>
                    </a:cubicBezTo>
                    <a:cubicBezTo>
                      <a:pt x="59304" y="44146"/>
                      <a:pt x="62474" y="42069"/>
                      <a:pt x="65648" y="42069"/>
                    </a:cubicBezTo>
                    <a:close/>
                    <a:moveTo>
                      <a:pt x="18806" y="42115"/>
                    </a:moveTo>
                    <a:cubicBezTo>
                      <a:pt x="21981" y="42115"/>
                      <a:pt x="25156" y="44194"/>
                      <a:pt x="25196" y="48352"/>
                    </a:cubicBezTo>
                    <a:cubicBezTo>
                      <a:pt x="24718" y="48247"/>
                      <a:pt x="24235" y="48196"/>
                      <a:pt x="23756" y="48196"/>
                    </a:cubicBezTo>
                    <a:cubicBezTo>
                      <a:pt x="21903" y="48196"/>
                      <a:pt x="20103" y="48963"/>
                      <a:pt x="18807" y="50359"/>
                    </a:cubicBezTo>
                    <a:cubicBezTo>
                      <a:pt x="17526" y="48979"/>
                      <a:pt x="15734" y="48199"/>
                      <a:pt x="13852" y="48199"/>
                    </a:cubicBezTo>
                    <a:cubicBezTo>
                      <a:pt x="13368" y="48199"/>
                      <a:pt x="12884" y="48244"/>
                      <a:pt x="12409" y="48352"/>
                    </a:cubicBezTo>
                    <a:cubicBezTo>
                      <a:pt x="12454" y="44194"/>
                      <a:pt x="15631" y="42115"/>
                      <a:pt x="18806" y="42115"/>
                    </a:cubicBezTo>
                    <a:close/>
                    <a:moveTo>
                      <a:pt x="117952" y="48332"/>
                    </a:moveTo>
                    <a:cubicBezTo>
                      <a:pt x="118378" y="48332"/>
                      <a:pt x="118808" y="48371"/>
                      <a:pt x="119236" y="48450"/>
                    </a:cubicBezTo>
                    <a:cubicBezTo>
                      <a:pt x="118251" y="49624"/>
                      <a:pt x="117668" y="51130"/>
                      <a:pt x="117758" y="52724"/>
                    </a:cubicBezTo>
                    <a:lnTo>
                      <a:pt x="117749" y="52724"/>
                    </a:lnTo>
                    <a:cubicBezTo>
                      <a:pt x="116508" y="51412"/>
                      <a:pt x="114740" y="50583"/>
                      <a:pt x="112871" y="50583"/>
                    </a:cubicBezTo>
                    <a:cubicBezTo>
                      <a:pt x="112855" y="50583"/>
                      <a:pt x="112838" y="50583"/>
                      <a:pt x="112821" y="50583"/>
                    </a:cubicBezTo>
                    <a:lnTo>
                      <a:pt x="112821" y="50583"/>
                    </a:lnTo>
                    <a:cubicBezTo>
                      <a:pt x="114156" y="49130"/>
                      <a:pt x="116021" y="48332"/>
                      <a:pt x="117952" y="48332"/>
                    </a:cubicBezTo>
                    <a:close/>
                    <a:moveTo>
                      <a:pt x="94437" y="48377"/>
                    </a:moveTo>
                    <a:cubicBezTo>
                      <a:pt x="94862" y="48377"/>
                      <a:pt x="95289" y="48416"/>
                      <a:pt x="95715" y="48495"/>
                    </a:cubicBezTo>
                    <a:cubicBezTo>
                      <a:pt x="94722" y="49676"/>
                      <a:pt x="94140" y="51168"/>
                      <a:pt x="94227" y="52760"/>
                    </a:cubicBezTo>
                    <a:lnTo>
                      <a:pt x="94227" y="52760"/>
                    </a:lnTo>
                    <a:cubicBezTo>
                      <a:pt x="92986" y="51457"/>
                      <a:pt x="91219" y="50627"/>
                      <a:pt x="89350" y="50627"/>
                    </a:cubicBezTo>
                    <a:cubicBezTo>
                      <a:pt x="89333" y="50627"/>
                      <a:pt x="89316" y="50628"/>
                      <a:pt x="89299" y="50628"/>
                    </a:cubicBezTo>
                    <a:lnTo>
                      <a:pt x="89299" y="50628"/>
                    </a:lnTo>
                    <a:cubicBezTo>
                      <a:pt x="90637" y="49180"/>
                      <a:pt x="92504" y="48377"/>
                      <a:pt x="94437" y="48377"/>
                    </a:cubicBezTo>
                    <a:close/>
                    <a:moveTo>
                      <a:pt x="84143" y="48369"/>
                    </a:moveTo>
                    <a:cubicBezTo>
                      <a:pt x="86079" y="48369"/>
                      <a:pt x="87954" y="49173"/>
                      <a:pt x="89299" y="50628"/>
                    </a:cubicBezTo>
                    <a:lnTo>
                      <a:pt x="89299" y="50628"/>
                    </a:lnTo>
                    <a:cubicBezTo>
                      <a:pt x="89296" y="50628"/>
                      <a:pt x="89293" y="50628"/>
                      <a:pt x="89290" y="50628"/>
                    </a:cubicBezTo>
                    <a:cubicBezTo>
                      <a:pt x="89270" y="50628"/>
                      <a:pt x="89250" y="50627"/>
                      <a:pt x="89231" y="50627"/>
                    </a:cubicBezTo>
                    <a:cubicBezTo>
                      <a:pt x="87362" y="50627"/>
                      <a:pt x="85603" y="51457"/>
                      <a:pt x="84353" y="52760"/>
                    </a:cubicBezTo>
                    <a:cubicBezTo>
                      <a:pt x="84443" y="51174"/>
                      <a:pt x="83860" y="49669"/>
                      <a:pt x="82866" y="48486"/>
                    </a:cubicBezTo>
                    <a:cubicBezTo>
                      <a:pt x="83291" y="48407"/>
                      <a:pt x="83719" y="48369"/>
                      <a:pt x="84143" y="48369"/>
                    </a:cubicBezTo>
                    <a:close/>
                    <a:moveTo>
                      <a:pt x="47484" y="48526"/>
                    </a:moveTo>
                    <a:cubicBezTo>
                      <a:pt x="47914" y="48526"/>
                      <a:pt x="48348" y="48566"/>
                      <a:pt x="48780" y="48647"/>
                    </a:cubicBezTo>
                    <a:cubicBezTo>
                      <a:pt x="47785" y="49821"/>
                      <a:pt x="47203" y="51327"/>
                      <a:pt x="47284" y="52922"/>
                    </a:cubicBezTo>
                    <a:cubicBezTo>
                      <a:pt x="46042" y="51618"/>
                      <a:pt x="44274" y="50780"/>
                      <a:pt x="42406" y="50780"/>
                    </a:cubicBezTo>
                    <a:cubicBezTo>
                      <a:pt x="42386" y="50780"/>
                      <a:pt x="42366" y="50780"/>
                      <a:pt x="42346" y="50780"/>
                    </a:cubicBezTo>
                    <a:cubicBezTo>
                      <a:pt x="42343" y="50780"/>
                      <a:pt x="42340" y="50780"/>
                      <a:pt x="42338" y="50780"/>
                    </a:cubicBezTo>
                    <a:lnTo>
                      <a:pt x="42338" y="50780"/>
                    </a:lnTo>
                    <a:lnTo>
                      <a:pt x="42355" y="50771"/>
                    </a:lnTo>
                    <a:cubicBezTo>
                      <a:pt x="43689" y="49328"/>
                      <a:pt x="45555" y="48526"/>
                      <a:pt x="47484" y="48526"/>
                    </a:cubicBezTo>
                    <a:close/>
                    <a:moveTo>
                      <a:pt x="107658" y="48326"/>
                    </a:moveTo>
                    <a:cubicBezTo>
                      <a:pt x="109596" y="48326"/>
                      <a:pt x="111472" y="49128"/>
                      <a:pt x="112821" y="50583"/>
                    </a:cubicBezTo>
                    <a:lnTo>
                      <a:pt x="112821" y="50583"/>
                    </a:lnTo>
                    <a:cubicBezTo>
                      <a:pt x="112818" y="50583"/>
                      <a:pt x="112815" y="50583"/>
                      <a:pt x="112812" y="50583"/>
                    </a:cubicBezTo>
                    <a:cubicBezTo>
                      <a:pt x="112793" y="50583"/>
                      <a:pt x="112774" y="50583"/>
                      <a:pt x="112756" y="50583"/>
                    </a:cubicBezTo>
                    <a:cubicBezTo>
                      <a:pt x="110769" y="50583"/>
                      <a:pt x="108902" y="51528"/>
                      <a:pt x="107641" y="52975"/>
                    </a:cubicBezTo>
                    <a:lnTo>
                      <a:pt x="107641" y="52975"/>
                    </a:lnTo>
                    <a:cubicBezTo>
                      <a:pt x="107794" y="51300"/>
                      <a:pt x="107202" y="49723"/>
                      <a:pt x="106163" y="48486"/>
                    </a:cubicBezTo>
                    <a:cubicBezTo>
                      <a:pt x="106660" y="48378"/>
                      <a:pt x="107161" y="48326"/>
                      <a:pt x="107658" y="48326"/>
                    </a:cubicBezTo>
                    <a:close/>
                    <a:moveTo>
                      <a:pt x="23936" y="48579"/>
                    </a:moveTo>
                    <a:cubicBezTo>
                      <a:pt x="24366" y="48579"/>
                      <a:pt x="24800" y="48619"/>
                      <a:pt x="25232" y="48701"/>
                    </a:cubicBezTo>
                    <a:cubicBezTo>
                      <a:pt x="24237" y="49875"/>
                      <a:pt x="23655" y="51380"/>
                      <a:pt x="23744" y="52966"/>
                    </a:cubicBezTo>
                    <a:cubicBezTo>
                      <a:pt x="22494" y="51663"/>
                      <a:pt x="20727" y="50834"/>
                      <a:pt x="18867" y="50834"/>
                    </a:cubicBezTo>
                    <a:cubicBezTo>
                      <a:pt x="18847" y="50834"/>
                      <a:pt x="18827" y="50834"/>
                      <a:pt x="18807" y="50834"/>
                    </a:cubicBezTo>
                    <a:cubicBezTo>
                      <a:pt x="18787" y="50834"/>
                      <a:pt x="18767" y="50834"/>
                      <a:pt x="18747" y="50834"/>
                    </a:cubicBezTo>
                    <a:cubicBezTo>
                      <a:pt x="16879" y="50834"/>
                      <a:pt x="15111" y="51663"/>
                      <a:pt x="13870" y="52975"/>
                    </a:cubicBezTo>
                    <a:cubicBezTo>
                      <a:pt x="13951" y="51380"/>
                      <a:pt x="13368" y="49875"/>
                      <a:pt x="12374" y="48701"/>
                    </a:cubicBezTo>
                    <a:cubicBezTo>
                      <a:pt x="12804" y="48622"/>
                      <a:pt x="13235" y="48583"/>
                      <a:pt x="13663" y="48583"/>
                    </a:cubicBezTo>
                    <a:cubicBezTo>
                      <a:pt x="15599" y="48583"/>
                      <a:pt x="17464" y="49379"/>
                      <a:pt x="18807" y="50825"/>
                    </a:cubicBezTo>
                    <a:cubicBezTo>
                      <a:pt x="20140" y="49382"/>
                      <a:pt x="22007" y="48579"/>
                      <a:pt x="23936" y="48579"/>
                    </a:cubicBezTo>
                    <a:close/>
                    <a:moveTo>
                      <a:pt x="37172" y="48527"/>
                    </a:moveTo>
                    <a:cubicBezTo>
                      <a:pt x="39112" y="48527"/>
                      <a:pt x="40993" y="49328"/>
                      <a:pt x="42337" y="50780"/>
                    </a:cubicBezTo>
                    <a:lnTo>
                      <a:pt x="42337" y="50780"/>
                    </a:lnTo>
                    <a:cubicBezTo>
                      <a:pt x="42322" y="50780"/>
                      <a:pt x="42306" y="50780"/>
                      <a:pt x="42291" y="50780"/>
                    </a:cubicBezTo>
                    <a:cubicBezTo>
                      <a:pt x="40304" y="50780"/>
                      <a:pt x="38437" y="51725"/>
                      <a:pt x="37185" y="53172"/>
                    </a:cubicBezTo>
                    <a:cubicBezTo>
                      <a:pt x="37328" y="51497"/>
                      <a:pt x="36737" y="49920"/>
                      <a:pt x="35698" y="48683"/>
                    </a:cubicBezTo>
                    <a:cubicBezTo>
                      <a:pt x="36188" y="48578"/>
                      <a:pt x="36682" y="48527"/>
                      <a:pt x="37172" y="48527"/>
                    </a:cubicBezTo>
                    <a:close/>
                    <a:moveTo>
                      <a:pt x="124476" y="46476"/>
                    </a:moveTo>
                    <a:cubicBezTo>
                      <a:pt x="127652" y="46476"/>
                      <a:pt x="130827" y="48554"/>
                      <a:pt x="130867" y="52716"/>
                    </a:cubicBezTo>
                    <a:cubicBezTo>
                      <a:pt x="130392" y="52614"/>
                      <a:pt x="129914" y="52564"/>
                      <a:pt x="129439" y="52564"/>
                    </a:cubicBezTo>
                    <a:cubicBezTo>
                      <a:pt x="127578" y="52564"/>
                      <a:pt x="125778" y="53330"/>
                      <a:pt x="124478" y="54723"/>
                    </a:cubicBezTo>
                    <a:cubicBezTo>
                      <a:pt x="123197" y="53343"/>
                      <a:pt x="121405" y="52563"/>
                      <a:pt x="119532" y="52563"/>
                    </a:cubicBezTo>
                    <a:cubicBezTo>
                      <a:pt x="119039" y="52563"/>
                      <a:pt x="118555" y="52617"/>
                      <a:pt x="118080" y="52716"/>
                    </a:cubicBezTo>
                    <a:cubicBezTo>
                      <a:pt x="118121" y="48557"/>
                      <a:pt x="121299" y="46476"/>
                      <a:pt x="124476" y="46476"/>
                    </a:cubicBezTo>
                    <a:close/>
                    <a:moveTo>
                      <a:pt x="77629" y="46523"/>
                    </a:moveTo>
                    <a:cubicBezTo>
                      <a:pt x="80800" y="46523"/>
                      <a:pt x="83975" y="48597"/>
                      <a:pt x="84021" y="52747"/>
                    </a:cubicBezTo>
                    <a:lnTo>
                      <a:pt x="84021" y="52747"/>
                    </a:lnTo>
                    <a:cubicBezTo>
                      <a:pt x="83554" y="52648"/>
                      <a:pt x="83083" y="52600"/>
                      <a:pt x="82615" y="52600"/>
                    </a:cubicBezTo>
                    <a:cubicBezTo>
                      <a:pt x="80757" y="52600"/>
                      <a:pt x="78952" y="53366"/>
                      <a:pt x="77660" y="54759"/>
                    </a:cubicBezTo>
                    <a:cubicBezTo>
                      <a:pt x="76378" y="53379"/>
                      <a:pt x="74586" y="52599"/>
                      <a:pt x="72704" y="52599"/>
                    </a:cubicBezTo>
                    <a:cubicBezTo>
                      <a:pt x="72221" y="52599"/>
                      <a:pt x="71737" y="52644"/>
                      <a:pt x="71262" y="52751"/>
                    </a:cubicBezTo>
                    <a:cubicBezTo>
                      <a:pt x="71289" y="48599"/>
                      <a:pt x="74457" y="46523"/>
                      <a:pt x="77629" y="46523"/>
                    </a:cubicBezTo>
                    <a:close/>
                    <a:moveTo>
                      <a:pt x="100946" y="46518"/>
                    </a:moveTo>
                    <a:cubicBezTo>
                      <a:pt x="104122" y="46518"/>
                      <a:pt x="107296" y="48595"/>
                      <a:pt x="107337" y="52751"/>
                    </a:cubicBezTo>
                    <a:cubicBezTo>
                      <a:pt x="106864" y="52650"/>
                      <a:pt x="106387" y="52600"/>
                      <a:pt x="105914" y="52600"/>
                    </a:cubicBezTo>
                    <a:cubicBezTo>
                      <a:pt x="104054" y="52600"/>
                      <a:pt x="102248" y="53368"/>
                      <a:pt x="100948" y="54767"/>
                    </a:cubicBezTo>
                    <a:lnTo>
                      <a:pt x="100948" y="54759"/>
                    </a:lnTo>
                    <a:cubicBezTo>
                      <a:pt x="99667" y="53379"/>
                      <a:pt x="97875" y="52599"/>
                      <a:pt x="95993" y="52599"/>
                    </a:cubicBezTo>
                    <a:cubicBezTo>
                      <a:pt x="95509" y="52599"/>
                      <a:pt x="95025" y="52653"/>
                      <a:pt x="94550" y="52751"/>
                    </a:cubicBezTo>
                    <a:cubicBezTo>
                      <a:pt x="94591" y="48597"/>
                      <a:pt x="97769" y="46518"/>
                      <a:pt x="100946" y="46518"/>
                    </a:cubicBezTo>
                    <a:close/>
                    <a:moveTo>
                      <a:pt x="54008" y="46667"/>
                    </a:moveTo>
                    <a:cubicBezTo>
                      <a:pt x="57185" y="46667"/>
                      <a:pt x="60361" y="48746"/>
                      <a:pt x="60402" y="52904"/>
                    </a:cubicBezTo>
                    <a:cubicBezTo>
                      <a:pt x="59922" y="52799"/>
                      <a:pt x="59438" y="52748"/>
                      <a:pt x="58958" y="52748"/>
                    </a:cubicBezTo>
                    <a:cubicBezTo>
                      <a:pt x="57103" y="52748"/>
                      <a:pt x="55303" y="53512"/>
                      <a:pt x="54008" y="54906"/>
                    </a:cubicBezTo>
                    <a:lnTo>
                      <a:pt x="54008" y="54906"/>
                    </a:lnTo>
                    <a:cubicBezTo>
                      <a:pt x="52727" y="53529"/>
                      <a:pt x="50937" y="52751"/>
                      <a:pt x="49058" y="52751"/>
                    </a:cubicBezTo>
                    <a:cubicBezTo>
                      <a:pt x="48574" y="52751"/>
                      <a:pt x="48090" y="52796"/>
                      <a:pt x="47615" y="52904"/>
                    </a:cubicBezTo>
                    <a:cubicBezTo>
                      <a:pt x="47655" y="48746"/>
                      <a:pt x="50832" y="46667"/>
                      <a:pt x="54008" y="46667"/>
                    </a:cubicBezTo>
                    <a:close/>
                    <a:moveTo>
                      <a:pt x="7148" y="46724"/>
                    </a:moveTo>
                    <a:cubicBezTo>
                      <a:pt x="10323" y="46724"/>
                      <a:pt x="13498" y="48801"/>
                      <a:pt x="13538" y="52957"/>
                    </a:cubicBezTo>
                    <a:cubicBezTo>
                      <a:pt x="13065" y="52856"/>
                      <a:pt x="12588" y="52806"/>
                      <a:pt x="12114" y="52806"/>
                    </a:cubicBezTo>
                    <a:cubicBezTo>
                      <a:pt x="10255" y="52806"/>
                      <a:pt x="8451" y="53572"/>
                      <a:pt x="7159" y="54965"/>
                    </a:cubicBezTo>
                    <a:cubicBezTo>
                      <a:pt x="5877" y="53585"/>
                      <a:pt x="4076" y="52805"/>
                      <a:pt x="2194" y="52805"/>
                    </a:cubicBezTo>
                    <a:cubicBezTo>
                      <a:pt x="1711" y="52805"/>
                      <a:pt x="1227" y="52859"/>
                      <a:pt x="752" y="52957"/>
                    </a:cubicBezTo>
                    <a:cubicBezTo>
                      <a:pt x="792" y="48803"/>
                      <a:pt x="3970" y="46724"/>
                      <a:pt x="7148" y="46724"/>
                    </a:cubicBezTo>
                    <a:close/>
                    <a:moveTo>
                      <a:pt x="30465" y="46724"/>
                    </a:moveTo>
                    <a:cubicBezTo>
                      <a:pt x="33638" y="46724"/>
                      <a:pt x="36811" y="48800"/>
                      <a:pt x="36854" y="52954"/>
                    </a:cubicBezTo>
                    <a:lnTo>
                      <a:pt x="36854" y="52954"/>
                    </a:lnTo>
                    <a:cubicBezTo>
                      <a:pt x="36384" y="52854"/>
                      <a:pt x="35912" y="52806"/>
                      <a:pt x="35443" y="52806"/>
                    </a:cubicBezTo>
                    <a:cubicBezTo>
                      <a:pt x="33580" y="52806"/>
                      <a:pt x="31775" y="53572"/>
                      <a:pt x="30483" y="54965"/>
                    </a:cubicBezTo>
                    <a:cubicBezTo>
                      <a:pt x="29201" y="53585"/>
                      <a:pt x="27409" y="52805"/>
                      <a:pt x="25528" y="52805"/>
                    </a:cubicBezTo>
                    <a:cubicBezTo>
                      <a:pt x="25044" y="52805"/>
                      <a:pt x="24560" y="52859"/>
                      <a:pt x="24085" y="52957"/>
                    </a:cubicBezTo>
                    <a:cubicBezTo>
                      <a:pt x="24116" y="48803"/>
                      <a:pt x="27290" y="46724"/>
                      <a:pt x="30465" y="46724"/>
                    </a:cubicBezTo>
                    <a:close/>
                    <a:moveTo>
                      <a:pt x="119323" y="52938"/>
                    </a:moveTo>
                    <a:cubicBezTo>
                      <a:pt x="121259" y="52938"/>
                      <a:pt x="123134" y="53741"/>
                      <a:pt x="124478" y="55189"/>
                    </a:cubicBezTo>
                    <a:lnTo>
                      <a:pt x="124478" y="55189"/>
                    </a:lnTo>
                    <a:cubicBezTo>
                      <a:pt x="124475" y="55189"/>
                      <a:pt x="124472" y="55189"/>
                      <a:pt x="124469" y="55189"/>
                    </a:cubicBezTo>
                    <a:cubicBezTo>
                      <a:pt x="124450" y="55188"/>
                      <a:pt x="124430" y="55188"/>
                      <a:pt x="124410" y="55188"/>
                    </a:cubicBezTo>
                    <a:cubicBezTo>
                      <a:pt x="122541" y="55188"/>
                      <a:pt x="120782" y="56027"/>
                      <a:pt x="119532" y="57330"/>
                    </a:cubicBezTo>
                    <a:cubicBezTo>
                      <a:pt x="119622" y="55744"/>
                      <a:pt x="119039" y="54239"/>
                      <a:pt x="118045" y="53056"/>
                    </a:cubicBezTo>
                    <a:cubicBezTo>
                      <a:pt x="118470" y="52977"/>
                      <a:pt x="118898" y="52938"/>
                      <a:pt x="119323" y="52938"/>
                    </a:cubicBezTo>
                    <a:close/>
                    <a:moveTo>
                      <a:pt x="129620" y="52938"/>
                    </a:moveTo>
                    <a:cubicBezTo>
                      <a:pt x="130043" y="52938"/>
                      <a:pt x="130470" y="52977"/>
                      <a:pt x="130894" y="53056"/>
                    </a:cubicBezTo>
                    <a:cubicBezTo>
                      <a:pt x="129908" y="54230"/>
                      <a:pt x="129326" y="55735"/>
                      <a:pt x="129415" y="57321"/>
                    </a:cubicBezTo>
                    <a:lnTo>
                      <a:pt x="129406" y="57330"/>
                    </a:lnTo>
                    <a:cubicBezTo>
                      <a:pt x="128165" y="56027"/>
                      <a:pt x="126397" y="55188"/>
                      <a:pt x="124528" y="55188"/>
                    </a:cubicBezTo>
                    <a:cubicBezTo>
                      <a:pt x="124512" y="55188"/>
                      <a:pt x="124495" y="55188"/>
                      <a:pt x="124478" y="55189"/>
                    </a:cubicBezTo>
                    <a:lnTo>
                      <a:pt x="124478" y="55189"/>
                    </a:lnTo>
                    <a:cubicBezTo>
                      <a:pt x="125816" y="53741"/>
                      <a:pt x="127689" y="52938"/>
                      <a:pt x="129620" y="52938"/>
                    </a:cubicBezTo>
                    <a:close/>
                    <a:moveTo>
                      <a:pt x="82780" y="52974"/>
                    </a:moveTo>
                    <a:cubicBezTo>
                      <a:pt x="83204" y="52974"/>
                      <a:pt x="83632" y="53013"/>
                      <a:pt x="84057" y="53092"/>
                    </a:cubicBezTo>
                    <a:cubicBezTo>
                      <a:pt x="83538" y="53710"/>
                      <a:pt x="83135" y="54418"/>
                      <a:pt x="82875" y="55180"/>
                    </a:cubicBezTo>
                    <a:cubicBezTo>
                      <a:pt x="82633" y="55879"/>
                      <a:pt x="82525" y="56622"/>
                      <a:pt x="82570" y="57357"/>
                    </a:cubicBezTo>
                    <a:cubicBezTo>
                      <a:pt x="81329" y="56062"/>
                      <a:pt x="79570" y="55224"/>
                      <a:pt x="77701" y="55224"/>
                    </a:cubicBezTo>
                    <a:cubicBezTo>
                      <a:pt x="77681" y="55224"/>
                      <a:pt x="77661" y="55224"/>
                      <a:pt x="77642" y="55224"/>
                    </a:cubicBezTo>
                    <a:cubicBezTo>
                      <a:pt x="78979" y="53777"/>
                      <a:pt x="80847" y="52974"/>
                      <a:pt x="82780" y="52974"/>
                    </a:cubicBezTo>
                    <a:close/>
                    <a:moveTo>
                      <a:pt x="95806" y="52982"/>
                    </a:moveTo>
                    <a:cubicBezTo>
                      <a:pt x="97733" y="52982"/>
                      <a:pt x="99604" y="53779"/>
                      <a:pt x="100939" y="55224"/>
                    </a:cubicBezTo>
                    <a:cubicBezTo>
                      <a:pt x="100919" y="55224"/>
                      <a:pt x="100900" y="55224"/>
                      <a:pt x="100880" y="55224"/>
                    </a:cubicBezTo>
                    <a:cubicBezTo>
                      <a:pt x="99020" y="55224"/>
                      <a:pt x="97252" y="56062"/>
                      <a:pt x="96011" y="57357"/>
                    </a:cubicBezTo>
                    <a:cubicBezTo>
                      <a:pt x="96047" y="56622"/>
                      <a:pt x="95948" y="55879"/>
                      <a:pt x="95706" y="55180"/>
                    </a:cubicBezTo>
                    <a:cubicBezTo>
                      <a:pt x="95446" y="54418"/>
                      <a:pt x="95043" y="53710"/>
                      <a:pt x="94523" y="53101"/>
                    </a:cubicBezTo>
                    <a:cubicBezTo>
                      <a:pt x="94950" y="53021"/>
                      <a:pt x="95379" y="52982"/>
                      <a:pt x="95806" y="52982"/>
                    </a:cubicBezTo>
                    <a:close/>
                    <a:moveTo>
                      <a:pt x="59124" y="53131"/>
                    </a:moveTo>
                    <a:cubicBezTo>
                      <a:pt x="59554" y="53131"/>
                      <a:pt x="59988" y="53171"/>
                      <a:pt x="60420" y="53253"/>
                    </a:cubicBezTo>
                    <a:cubicBezTo>
                      <a:pt x="59425" y="54436"/>
                      <a:pt x="58843" y="55932"/>
                      <a:pt x="58932" y="57527"/>
                    </a:cubicBezTo>
                    <a:lnTo>
                      <a:pt x="58923" y="57518"/>
                    </a:lnTo>
                    <a:cubicBezTo>
                      <a:pt x="57682" y="56215"/>
                      <a:pt x="55914" y="55385"/>
                      <a:pt x="54046" y="55385"/>
                    </a:cubicBezTo>
                    <a:cubicBezTo>
                      <a:pt x="54026" y="55385"/>
                      <a:pt x="54006" y="55386"/>
                      <a:pt x="53986" y="55386"/>
                    </a:cubicBezTo>
                    <a:cubicBezTo>
                      <a:pt x="53966" y="55386"/>
                      <a:pt x="53946" y="55385"/>
                      <a:pt x="53927" y="55385"/>
                    </a:cubicBezTo>
                    <a:cubicBezTo>
                      <a:pt x="52067" y="55385"/>
                      <a:pt x="50299" y="56215"/>
                      <a:pt x="49049" y="57527"/>
                    </a:cubicBezTo>
                    <a:cubicBezTo>
                      <a:pt x="49138" y="55932"/>
                      <a:pt x="48556" y="54427"/>
                      <a:pt x="47561" y="53253"/>
                    </a:cubicBezTo>
                    <a:cubicBezTo>
                      <a:pt x="47993" y="53171"/>
                      <a:pt x="48427" y="53131"/>
                      <a:pt x="48858" y="53131"/>
                    </a:cubicBezTo>
                    <a:cubicBezTo>
                      <a:pt x="50787" y="53131"/>
                      <a:pt x="52654" y="53934"/>
                      <a:pt x="53995" y="55377"/>
                    </a:cubicBezTo>
                    <a:cubicBezTo>
                      <a:pt x="55328" y="53934"/>
                      <a:pt x="57194" y="53131"/>
                      <a:pt x="59124" y="53131"/>
                    </a:cubicBezTo>
                    <a:close/>
                    <a:moveTo>
                      <a:pt x="12289" y="53188"/>
                    </a:moveTo>
                    <a:cubicBezTo>
                      <a:pt x="12716" y="53188"/>
                      <a:pt x="13146" y="53227"/>
                      <a:pt x="13574" y="53307"/>
                    </a:cubicBezTo>
                    <a:cubicBezTo>
                      <a:pt x="13046" y="53916"/>
                      <a:pt x="12651" y="54624"/>
                      <a:pt x="12391" y="55386"/>
                    </a:cubicBezTo>
                    <a:cubicBezTo>
                      <a:pt x="12150" y="56085"/>
                      <a:pt x="12042" y="56819"/>
                      <a:pt x="12087" y="57563"/>
                    </a:cubicBezTo>
                    <a:lnTo>
                      <a:pt x="12078" y="57563"/>
                    </a:lnTo>
                    <a:cubicBezTo>
                      <a:pt x="10836" y="56269"/>
                      <a:pt x="9077" y="55430"/>
                      <a:pt x="7217" y="55430"/>
                    </a:cubicBezTo>
                    <a:cubicBezTo>
                      <a:pt x="7198" y="55430"/>
                      <a:pt x="7178" y="55430"/>
                      <a:pt x="7159" y="55431"/>
                    </a:cubicBezTo>
                    <a:cubicBezTo>
                      <a:pt x="8494" y="53985"/>
                      <a:pt x="10358" y="53188"/>
                      <a:pt x="12289" y="53188"/>
                    </a:cubicBezTo>
                    <a:close/>
                    <a:moveTo>
                      <a:pt x="25322" y="53188"/>
                    </a:moveTo>
                    <a:cubicBezTo>
                      <a:pt x="27247" y="53188"/>
                      <a:pt x="29113" y="53985"/>
                      <a:pt x="30456" y="55431"/>
                    </a:cubicBezTo>
                    <a:cubicBezTo>
                      <a:pt x="30436" y="55430"/>
                      <a:pt x="30416" y="55430"/>
                      <a:pt x="30397" y="55430"/>
                    </a:cubicBezTo>
                    <a:cubicBezTo>
                      <a:pt x="28528" y="55430"/>
                      <a:pt x="26769" y="56269"/>
                      <a:pt x="25528" y="57563"/>
                    </a:cubicBezTo>
                    <a:cubicBezTo>
                      <a:pt x="25563" y="56828"/>
                      <a:pt x="25465" y="56085"/>
                      <a:pt x="25223" y="55386"/>
                    </a:cubicBezTo>
                    <a:cubicBezTo>
                      <a:pt x="24954" y="54624"/>
                      <a:pt x="24560" y="53916"/>
                      <a:pt x="24040" y="53307"/>
                    </a:cubicBezTo>
                    <a:cubicBezTo>
                      <a:pt x="24467" y="53227"/>
                      <a:pt x="24896" y="53188"/>
                      <a:pt x="25322" y="53188"/>
                    </a:cubicBezTo>
                    <a:close/>
                    <a:moveTo>
                      <a:pt x="106107" y="52975"/>
                    </a:moveTo>
                    <a:cubicBezTo>
                      <a:pt x="106578" y="52975"/>
                      <a:pt x="107053" y="53022"/>
                      <a:pt x="107525" y="53119"/>
                    </a:cubicBezTo>
                    <a:cubicBezTo>
                      <a:pt x="106512" y="54373"/>
                      <a:pt x="105948" y="55959"/>
                      <a:pt x="106118" y="57626"/>
                    </a:cubicBezTo>
                    <a:cubicBezTo>
                      <a:pt x="104870" y="56163"/>
                      <a:pt x="102982" y="55215"/>
                      <a:pt x="100985" y="55215"/>
                    </a:cubicBezTo>
                    <a:cubicBezTo>
                      <a:pt x="100976" y="55215"/>
                      <a:pt x="100966" y="55215"/>
                      <a:pt x="100957" y="55215"/>
                    </a:cubicBezTo>
                    <a:cubicBezTo>
                      <a:pt x="102304" y="53768"/>
                      <a:pt x="104177" y="52975"/>
                      <a:pt x="106107" y="52975"/>
                    </a:cubicBezTo>
                    <a:close/>
                    <a:moveTo>
                      <a:pt x="70795" y="48523"/>
                    </a:moveTo>
                    <a:cubicBezTo>
                      <a:pt x="71278" y="48523"/>
                      <a:pt x="71764" y="48572"/>
                      <a:pt x="72248" y="48674"/>
                    </a:cubicBezTo>
                    <a:cubicBezTo>
                      <a:pt x="71271" y="49920"/>
                      <a:pt x="70742" y="51488"/>
                      <a:pt x="70939" y="53137"/>
                    </a:cubicBezTo>
                    <a:cubicBezTo>
                      <a:pt x="71445" y="53025"/>
                      <a:pt x="71954" y="52971"/>
                      <a:pt x="72460" y="52971"/>
                    </a:cubicBezTo>
                    <a:cubicBezTo>
                      <a:pt x="74392" y="52971"/>
                      <a:pt x="76265" y="53767"/>
                      <a:pt x="77615" y="55215"/>
                    </a:cubicBezTo>
                    <a:cubicBezTo>
                      <a:pt x="77597" y="55215"/>
                      <a:pt x="77579" y="55215"/>
                      <a:pt x="77561" y="55215"/>
                    </a:cubicBezTo>
                    <a:cubicBezTo>
                      <a:pt x="75520" y="55215"/>
                      <a:pt x="73598" y="56223"/>
                      <a:pt x="72346" y="57742"/>
                    </a:cubicBezTo>
                    <a:cubicBezTo>
                      <a:pt x="72694" y="54062"/>
                      <a:pt x="69407" y="50780"/>
                      <a:pt x="65713" y="50780"/>
                    </a:cubicBezTo>
                    <a:cubicBezTo>
                      <a:pt x="65693" y="50780"/>
                      <a:pt x="65673" y="50780"/>
                      <a:pt x="65653" y="50780"/>
                    </a:cubicBezTo>
                    <a:lnTo>
                      <a:pt x="65644" y="50780"/>
                    </a:lnTo>
                    <a:cubicBezTo>
                      <a:pt x="65624" y="50780"/>
                      <a:pt x="65604" y="50780"/>
                      <a:pt x="65584" y="50780"/>
                    </a:cubicBezTo>
                    <a:cubicBezTo>
                      <a:pt x="63716" y="50780"/>
                      <a:pt x="61957" y="51618"/>
                      <a:pt x="60706" y="52922"/>
                    </a:cubicBezTo>
                    <a:cubicBezTo>
                      <a:pt x="60796" y="51327"/>
                      <a:pt x="60214" y="49830"/>
                      <a:pt x="59219" y="48647"/>
                    </a:cubicBezTo>
                    <a:cubicBezTo>
                      <a:pt x="59647" y="48568"/>
                      <a:pt x="60078" y="48529"/>
                      <a:pt x="60505" y="48529"/>
                    </a:cubicBezTo>
                    <a:cubicBezTo>
                      <a:pt x="62438" y="48529"/>
                      <a:pt x="64310" y="49326"/>
                      <a:pt x="65653" y="50771"/>
                    </a:cubicBezTo>
                    <a:cubicBezTo>
                      <a:pt x="66986" y="49323"/>
                      <a:pt x="68860" y="48523"/>
                      <a:pt x="70795" y="48523"/>
                    </a:cubicBezTo>
                    <a:close/>
                    <a:moveTo>
                      <a:pt x="35611" y="53177"/>
                    </a:moveTo>
                    <a:cubicBezTo>
                      <a:pt x="36086" y="53177"/>
                      <a:pt x="36566" y="53226"/>
                      <a:pt x="37042" y="53325"/>
                    </a:cubicBezTo>
                    <a:cubicBezTo>
                      <a:pt x="36029" y="54570"/>
                      <a:pt x="35456" y="56156"/>
                      <a:pt x="35635" y="57823"/>
                    </a:cubicBezTo>
                    <a:cubicBezTo>
                      <a:pt x="34383" y="56367"/>
                      <a:pt x="32516" y="55421"/>
                      <a:pt x="30530" y="55421"/>
                    </a:cubicBezTo>
                    <a:cubicBezTo>
                      <a:pt x="30511" y="55421"/>
                      <a:pt x="30492" y="55421"/>
                      <a:pt x="30474" y="55422"/>
                    </a:cubicBezTo>
                    <a:cubicBezTo>
                      <a:pt x="31811" y="53976"/>
                      <a:pt x="33679" y="53177"/>
                      <a:pt x="35611" y="53177"/>
                    </a:cubicBezTo>
                    <a:close/>
                    <a:moveTo>
                      <a:pt x="112825" y="51076"/>
                    </a:moveTo>
                    <a:cubicBezTo>
                      <a:pt x="116002" y="51076"/>
                      <a:pt x="119178" y="53155"/>
                      <a:pt x="119218" y="57312"/>
                    </a:cubicBezTo>
                    <a:cubicBezTo>
                      <a:pt x="118738" y="57207"/>
                      <a:pt x="118254" y="57156"/>
                      <a:pt x="117774" y="57156"/>
                    </a:cubicBezTo>
                    <a:cubicBezTo>
                      <a:pt x="115918" y="57156"/>
                      <a:pt x="114121" y="57922"/>
                      <a:pt x="112825" y="59315"/>
                    </a:cubicBezTo>
                    <a:lnTo>
                      <a:pt x="112825" y="59315"/>
                    </a:lnTo>
                    <a:cubicBezTo>
                      <a:pt x="111544" y="57938"/>
                      <a:pt x="109754" y="57160"/>
                      <a:pt x="107883" y="57160"/>
                    </a:cubicBezTo>
                    <a:cubicBezTo>
                      <a:pt x="107391" y="57160"/>
                      <a:pt x="106907" y="57214"/>
                      <a:pt x="106432" y="57312"/>
                    </a:cubicBezTo>
                    <a:cubicBezTo>
                      <a:pt x="106472" y="53155"/>
                      <a:pt x="109649" y="51076"/>
                      <a:pt x="112825" y="51076"/>
                    </a:cubicBezTo>
                    <a:close/>
                    <a:moveTo>
                      <a:pt x="136136" y="51080"/>
                    </a:moveTo>
                    <a:cubicBezTo>
                      <a:pt x="139311" y="51080"/>
                      <a:pt x="142484" y="53157"/>
                      <a:pt x="142525" y="57312"/>
                    </a:cubicBezTo>
                    <a:lnTo>
                      <a:pt x="142525" y="57321"/>
                    </a:lnTo>
                    <a:cubicBezTo>
                      <a:pt x="142050" y="57219"/>
                      <a:pt x="141571" y="57169"/>
                      <a:pt x="141097" y="57169"/>
                    </a:cubicBezTo>
                    <a:cubicBezTo>
                      <a:pt x="139236" y="57169"/>
                      <a:pt x="137435" y="57936"/>
                      <a:pt x="136136" y="59328"/>
                    </a:cubicBezTo>
                    <a:cubicBezTo>
                      <a:pt x="134854" y="57948"/>
                      <a:pt x="133062" y="57169"/>
                      <a:pt x="131181" y="57169"/>
                    </a:cubicBezTo>
                    <a:cubicBezTo>
                      <a:pt x="130697" y="57169"/>
                      <a:pt x="130213" y="57223"/>
                      <a:pt x="129738" y="57321"/>
                    </a:cubicBezTo>
                    <a:cubicBezTo>
                      <a:pt x="129778" y="53161"/>
                      <a:pt x="132958" y="51080"/>
                      <a:pt x="136136" y="51080"/>
                    </a:cubicBezTo>
                    <a:close/>
                    <a:moveTo>
                      <a:pt x="89307" y="51119"/>
                    </a:moveTo>
                    <a:cubicBezTo>
                      <a:pt x="91889" y="51119"/>
                      <a:pt x="94470" y="52493"/>
                      <a:pt x="95366" y="55242"/>
                    </a:cubicBezTo>
                    <a:cubicBezTo>
                      <a:pt x="95590" y="55923"/>
                      <a:pt x="95697" y="56631"/>
                      <a:pt x="95706" y="57348"/>
                    </a:cubicBezTo>
                    <a:cubicBezTo>
                      <a:pt x="95226" y="57243"/>
                      <a:pt x="94742" y="57192"/>
                      <a:pt x="94262" y="57192"/>
                    </a:cubicBezTo>
                    <a:cubicBezTo>
                      <a:pt x="92407" y="57192"/>
                      <a:pt x="90613" y="57958"/>
                      <a:pt x="89317" y="59346"/>
                    </a:cubicBezTo>
                    <a:cubicBezTo>
                      <a:pt x="88036" y="57975"/>
                      <a:pt x="86244" y="57187"/>
                      <a:pt x="84362" y="57187"/>
                    </a:cubicBezTo>
                    <a:cubicBezTo>
                      <a:pt x="83878" y="57187"/>
                      <a:pt x="83394" y="57241"/>
                      <a:pt x="82919" y="57348"/>
                    </a:cubicBezTo>
                    <a:cubicBezTo>
                      <a:pt x="82919" y="56631"/>
                      <a:pt x="83018" y="55923"/>
                      <a:pt x="83224" y="55251"/>
                    </a:cubicBezTo>
                    <a:lnTo>
                      <a:pt x="83242" y="55242"/>
                    </a:lnTo>
                    <a:cubicBezTo>
                      <a:pt x="84138" y="52495"/>
                      <a:pt x="86723" y="51119"/>
                      <a:pt x="89307" y="51119"/>
                    </a:cubicBezTo>
                    <a:close/>
                    <a:moveTo>
                      <a:pt x="42351" y="51273"/>
                    </a:moveTo>
                    <a:cubicBezTo>
                      <a:pt x="45527" y="51273"/>
                      <a:pt x="48704" y="53352"/>
                      <a:pt x="48744" y="57509"/>
                    </a:cubicBezTo>
                    <a:cubicBezTo>
                      <a:pt x="48269" y="57407"/>
                      <a:pt x="47791" y="57358"/>
                      <a:pt x="47316" y="57358"/>
                    </a:cubicBezTo>
                    <a:cubicBezTo>
                      <a:pt x="45455" y="57358"/>
                      <a:pt x="43655" y="58124"/>
                      <a:pt x="42355" y="59517"/>
                    </a:cubicBezTo>
                    <a:cubicBezTo>
                      <a:pt x="41081" y="58144"/>
                      <a:pt x="39293" y="57366"/>
                      <a:pt x="37414" y="57366"/>
                    </a:cubicBezTo>
                    <a:cubicBezTo>
                      <a:pt x="37404" y="57366"/>
                      <a:pt x="37393" y="57366"/>
                      <a:pt x="37382" y="57366"/>
                    </a:cubicBezTo>
                    <a:lnTo>
                      <a:pt x="37400" y="57357"/>
                    </a:lnTo>
                    <a:cubicBezTo>
                      <a:pt x="36916" y="57357"/>
                      <a:pt x="36432" y="57402"/>
                      <a:pt x="35958" y="57509"/>
                    </a:cubicBezTo>
                    <a:cubicBezTo>
                      <a:pt x="35998" y="53352"/>
                      <a:pt x="39174" y="51273"/>
                      <a:pt x="42351" y="51273"/>
                    </a:cubicBezTo>
                    <a:close/>
                    <a:moveTo>
                      <a:pt x="65657" y="51282"/>
                    </a:moveTo>
                    <a:cubicBezTo>
                      <a:pt x="68834" y="51282"/>
                      <a:pt x="72010" y="53361"/>
                      <a:pt x="72050" y="57518"/>
                    </a:cubicBezTo>
                    <a:cubicBezTo>
                      <a:pt x="71572" y="57413"/>
                      <a:pt x="71090" y="57362"/>
                      <a:pt x="70611" y="57362"/>
                    </a:cubicBezTo>
                    <a:cubicBezTo>
                      <a:pt x="68757" y="57362"/>
                      <a:pt x="66958" y="58130"/>
                      <a:pt x="65662" y="59525"/>
                    </a:cubicBezTo>
                    <a:cubicBezTo>
                      <a:pt x="64387" y="58153"/>
                      <a:pt x="62599" y="57366"/>
                      <a:pt x="60729" y="57366"/>
                    </a:cubicBezTo>
                    <a:cubicBezTo>
                      <a:pt x="60719" y="57366"/>
                      <a:pt x="60708" y="57366"/>
                      <a:pt x="60697" y="57366"/>
                    </a:cubicBezTo>
                    <a:lnTo>
                      <a:pt x="60715" y="57366"/>
                    </a:lnTo>
                    <a:cubicBezTo>
                      <a:pt x="60223" y="57366"/>
                      <a:pt x="59739" y="57411"/>
                      <a:pt x="59264" y="57518"/>
                    </a:cubicBezTo>
                    <a:cubicBezTo>
                      <a:pt x="59304" y="53361"/>
                      <a:pt x="62481" y="51282"/>
                      <a:pt x="65657" y="51282"/>
                    </a:cubicBezTo>
                    <a:close/>
                    <a:moveTo>
                      <a:pt x="18802" y="51334"/>
                    </a:moveTo>
                    <a:cubicBezTo>
                      <a:pt x="21383" y="51334"/>
                      <a:pt x="23964" y="52708"/>
                      <a:pt x="24864" y="55457"/>
                    </a:cubicBezTo>
                    <a:cubicBezTo>
                      <a:pt x="25079" y="56129"/>
                      <a:pt x="25196" y="56846"/>
                      <a:pt x="25196" y="57554"/>
                    </a:cubicBezTo>
                    <a:cubicBezTo>
                      <a:pt x="24721" y="57452"/>
                      <a:pt x="24242" y="57402"/>
                      <a:pt x="23767" y="57402"/>
                    </a:cubicBezTo>
                    <a:cubicBezTo>
                      <a:pt x="21904" y="57402"/>
                      <a:pt x="20100" y="58169"/>
                      <a:pt x="18807" y="59561"/>
                    </a:cubicBezTo>
                    <a:cubicBezTo>
                      <a:pt x="17526" y="58181"/>
                      <a:pt x="15734" y="57402"/>
                      <a:pt x="13852" y="57402"/>
                    </a:cubicBezTo>
                    <a:cubicBezTo>
                      <a:pt x="13368" y="57402"/>
                      <a:pt x="12884" y="57456"/>
                      <a:pt x="12409" y="57563"/>
                    </a:cubicBezTo>
                    <a:cubicBezTo>
                      <a:pt x="12409" y="56846"/>
                      <a:pt x="12526" y="56129"/>
                      <a:pt x="12741" y="55448"/>
                    </a:cubicBezTo>
                    <a:lnTo>
                      <a:pt x="12741" y="55457"/>
                    </a:lnTo>
                    <a:cubicBezTo>
                      <a:pt x="13637" y="52710"/>
                      <a:pt x="16220" y="51334"/>
                      <a:pt x="18802" y="51334"/>
                    </a:cubicBezTo>
                    <a:close/>
                    <a:moveTo>
                      <a:pt x="117977" y="57538"/>
                    </a:moveTo>
                    <a:cubicBezTo>
                      <a:pt x="118398" y="57538"/>
                      <a:pt x="118823" y="57576"/>
                      <a:pt x="119245" y="57653"/>
                    </a:cubicBezTo>
                    <a:cubicBezTo>
                      <a:pt x="118726" y="58271"/>
                      <a:pt x="118322" y="58979"/>
                      <a:pt x="118063" y="59741"/>
                    </a:cubicBezTo>
                    <a:lnTo>
                      <a:pt x="118054" y="59741"/>
                    </a:lnTo>
                    <a:cubicBezTo>
                      <a:pt x="117821" y="60439"/>
                      <a:pt x="117713" y="61174"/>
                      <a:pt x="117758" y="61918"/>
                    </a:cubicBezTo>
                    <a:cubicBezTo>
                      <a:pt x="116501" y="60608"/>
                      <a:pt x="114730" y="59776"/>
                      <a:pt x="112860" y="59776"/>
                    </a:cubicBezTo>
                    <a:cubicBezTo>
                      <a:pt x="112850" y="59776"/>
                      <a:pt x="112840" y="59776"/>
                      <a:pt x="112830" y="59776"/>
                    </a:cubicBezTo>
                    <a:cubicBezTo>
                      <a:pt x="114169" y="58334"/>
                      <a:pt x="116040" y="57538"/>
                      <a:pt x="117977" y="57538"/>
                    </a:cubicBezTo>
                    <a:close/>
                    <a:moveTo>
                      <a:pt x="130971" y="57538"/>
                    </a:moveTo>
                    <a:cubicBezTo>
                      <a:pt x="132907" y="57538"/>
                      <a:pt x="134780" y="58334"/>
                      <a:pt x="136127" y="59776"/>
                    </a:cubicBezTo>
                    <a:cubicBezTo>
                      <a:pt x="136117" y="59776"/>
                      <a:pt x="136107" y="59776"/>
                      <a:pt x="136097" y="59776"/>
                    </a:cubicBezTo>
                    <a:cubicBezTo>
                      <a:pt x="134217" y="59776"/>
                      <a:pt x="132446" y="60608"/>
                      <a:pt x="131199" y="61918"/>
                    </a:cubicBezTo>
                    <a:cubicBezTo>
                      <a:pt x="131234" y="61183"/>
                      <a:pt x="131136" y="60439"/>
                      <a:pt x="130894" y="59741"/>
                    </a:cubicBezTo>
                    <a:lnTo>
                      <a:pt x="130885" y="59741"/>
                    </a:lnTo>
                    <a:cubicBezTo>
                      <a:pt x="130625" y="58979"/>
                      <a:pt x="130222" y="58271"/>
                      <a:pt x="129702" y="57653"/>
                    </a:cubicBezTo>
                    <a:cubicBezTo>
                      <a:pt x="130125" y="57576"/>
                      <a:pt x="130549" y="57538"/>
                      <a:pt x="130971" y="57538"/>
                    </a:cubicBezTo>
                    <a:close/>
                    <a:moveTo>
                      <a:pt x="94432" y="57571"/>
                    </a:moveTo>
                    <a:cubicBezTo>
                      <a:pt x="94855" y="57571"/>
                      <a:pt x="95282" y="57610"/>
                      <a:pt x="95706" y="57689"/>
                    </a:cubicBezTo>
                    <a:cubicBezTo>
                      <a:pt x="94720" y="58871"/>
                      <a:pt x="94138" y="60377"/>
                      <a:pt x="94219" y="61963"/>
                    </a:cubicBezTo>
                    <a:cubicBezTo>
                      <a:pt x="92984" y="60666"/>
                      <a:pt x="91228" y="59830"/>
                      <a:pt x="89369" y="59830"/>
                    </a:cubicBezTo>
                    <a:cubicBezTo>
                      <a:pt x="89340" y="59830"/>
                      <a:pt x="89311" y="59830"/>
                      <a:pt x="89281" y="59830"/>
                    </a:cubicBezTo>
                    <a:cubicBezTo>
                      <a:pt x="89261" y="59830"/>
                      <a:pt x="89242" y="59830"/>
                      <a:pt x="89222" y="59830"/>
                    </a:cubicBezTo>
                    <a:cubicBezTo>
                      <a:pt x="87353" y="59830"/>
                      <a:pt x="85594" y="60659"/>
                      <a:pt x="84344" y="61963"/>
                    </a:cubicBezTo>
                    <a:cubicBezTo>
                      <a:pt x="84434" y="60377"/>
                      <a:pt x="83851" y="58871"/>
                      <a:pt x="82866" y="57689"/>
                    </a:cubicBezTo>
                    <a:lnTo>
                      <a:pt x="82857" y="57689"/>
                    </a:lnTo>
                    <a:cubicBezTo>
                      <a:pt x="83283" y="57610"/>
                      <a:pt x="83710" y="57571"/>
                      <a:pt x="84135" y="57571"/>
                    </a:cubicBezTo>
                    <a:cubicBezTo>
                      <a:pt x="86071" y="57571"/>
                      <a:pt x="87946" y="58374"/>
                      <a:pt x="89290" y="59821"/>
                    </a:cubicBezTo>
                    <a:cubicBezTo>
                      <a:pt x="90628" y="58374"/>
                      <a:pt x="92501" y="57571"/>
                      <a:pt x="94432" y="57571"/>
                    </a:cubicBezTo>
                    <a:close/>
                    <a:moveTo>
                      <a:pt x="47479" y="57732"/>
                    </a:moveTo>
                    <a:cubicBezTo>
                      <a:pt x="47903" y="57732"/>
                      <a:pt x="48329" y="57771"/>
                      <a:pt x="48753" y="57850"/>
                    </a:cubicBezTo>
                    <a:cubicBezTo>
                      <a:pt x="48233" y="58468"/>
                      <a:pt x="47839" y="59176"/>
                      <a:pt x="47570" y="59938"/>
                    </a:cubicBezTo>
                    <a:cubicBezTo>
                      <a:pt x="47337" y="60637"/>
                      <a:pt x="47230" y="61380"/>
                      <a:pt x="47275" y="62115"/>
                    </a:cubicBezTo>
                    <a:lnTo>
                      <a:pt x="47266" y="62115"/>
                    </a:lnTo>
                    <a:cubicBezTo>
                      <a:pt x="46024" y="60820"/>
                      <a:pt x="44265" y="59982"/>
                      <a:pt x="42405" y="59982"/>
                    </a:cubicBezTo>
                    <a:cubicBezTo>
                      <a:pt x="42386" y="59982"/>
                      <a:pt x="42366" y="59982"/>
                      <a:pt x="42346" y="59982"/>
                    </a:cubicBezTo>
                    <a:cubicBezTo>
                      <a:pt x="43684" y="58535"/>
                      <a:pt x="45551" y="57732"/>
                      <a:pt x="47479" y="57732"/>
                    </a:cubicBezTo>
                    <a:close/>
                    <a:moveTo>
                      <a:pt x="60498" y="57741"/>
                    </a:moveTo>
                    <a:cubicBezTo>
                      <a:pt x="62431" y="57741"/>
                      <a:pt x="64299" y="58543"/>
                      <a:pt x="65644" y="59982"/>
                    </a:cubicBezTo>
                    <a:cubicBezTo>
                      <a:pt x="65634" y="59982"/>
                      <a:pt x="65623" y="59982"/>
                      <a:pt x="65613" y="59982"/>
                    </a:cubicBezTo>
                    <a:cubicBezTo>
                      <a:pt x="63734" y="59982"/>
                      <a:pt x="61963" y="60814"/>
                      <a:pt x="60715" y="62124"/>
                    </a:cubicBezTo>
                    <a:cubicBezTo>
                      <a:pt x="60751" y="61380"/>
                      <a:pt x="60653" y="60646"/>
                      <a:pt x="60411" y="59938"/>
                    </a:cubicBezTo>
                    <a:lnTo>
                      <a:pt x="60402" y="59938"/>
                    </a:lnTo>
                    <a:cubicBezTo>
                      <a:pt x="60142" y="59176"/>
                      <a:pt x="59739" y="58468"/>
                      <a:pt x="59219" y="57859"/>
                    </a:cubicBezTo>
                    <a:cubicBezTo>
                      <a:pt x="59645" y="57780"/>
                      <a:pt x="60073" y="57741"/>
                      <a:pt x="60498" y="57741"/>
                    </a:cubicBezTo>
                    <a:close/>
                    <a:moveTo>
                      <a:pt x="23936" y="57773"/>
                    </a:moveTo>
                    <a:cubicBezTo>
                      <a:pt x="24366" y="57773"/>
                      <a:pt x="24800" y="57813"/>
                      <a:pt x="25232" y="57895"/>
                    </a:cubicBezTo>
                    <a:cubicBezTo>
                      <a:pt x="24237" y="59068"/>
                      <a:pt x="23655" y="60574"/>
                      <a:pt x="23744" y="62160"/>
                    </a:cubicBezTo>
                    <a:cubicBezTo>
                      <a:pt x="22494" y="60857"/>
                      <a:pt x="20727" y="60027"/>
                      <a:pt x="18867" y="60027"/>
                    </a:cubicBezTo>
                    <a:cubicBezTo>
                      <a:pt x="18847" y="60027"/>
                      <a:pt x="18827" y="60027"/>
                      <a:pt x="18807" y="60027"/>
                    </a:cubicBezTo>
                    <a:cubicBezTo>
                      <a:pt x="18787" y="60027"/>
                      <a:pt x="18767" y="60027"/>
                      <a:pt x="18747" y="60027"/>
                    </a:cubicBezTo>
                    <a:cubicBezTo>
                      <a:pt x="16879" y="60027"/>
                      <a:pt x="15111" y="60857"/>
                      <a:pt x="13870" y="62169"/>
                    </a:cubicBezTo>
                    <a:cubicBezTo>
                      <a:pt x="13951" y="60574"/>
                      <a:pt x="13368" y="59077"/>
                      <a:pt x="12382" y="57895"/>
                    </a:cubicBezTo>
                    <a:lnTo>
                      <a:pt x="12374" y="57895"/>
                    </a:lnTo>
                    <a:cubicBezTo>
                      <a:pt x="12805" y="57813"/>
                      <a:pt x="13239" y="57773"/>
                      <a:pt x="13670" y="57773"/>
                    </a:cubicBezTo>
                    <a:cubicBezTo>
                      <a:pt x="15599" y="57773"/>
                      <a:pt x="17467" y="58575"/>
                      <a:pt x="18807" y="60018"/>
                    </a:cubicBezTo>
                    <a:cubicBezTo>
                      <a:pt x="20140" y="58575"/>
                      <a:pt x="22007" y="57773"/>
                      <a:pt x="23936" y="57773"/>
                    </a:cubicBezTo>
                    <a:close/>
                    <a:moveTo>
                      <a:pt x="107668" y="57537"/>
                    </a:moveTo>
                    <a:cubicBezTo>
                      <a:pt x="109594" y="57537"/>
                      <a:pt x="111464" y="58336"/>
                      <a:pt x="112812" y="59776"/>
                    </a:cubicBezTo>
                    <a:cubicBezTo>
                      <a:pt x="112793" y="59776"/>
                      <a:pt x="112774" y="59776"/>
                      <a:pt x="112756" y="59776"/>
                    </a:cubicBezTo>
                    <a:cubicBezTo>
                      <a:pt x="110769" y="59776"/>
                      <a:pt x="108902" y="60722"/>
                      <a:pt x="107650" y="62178"/>
                    </a:cubicBezTo>
                    <a:lnTo>
                      <a:pt x="107650" y="62178"/>
                    </a:lnTo>
                    <a:cubicBezTo>
                      <a:pt x="107803" y="60502"/>
                      <a:pt x="107211" y="58925"/>
                      <a:pt x="106181" y="57698"/>
                    </a:cubicBezTo>
                    <a:cubicBezTo>
                      <a:pt x="106675" y="57590"/>
                      <a:pt x="107173" y="57537"/>
                      <a:pt x="107668" y="57537"/>
                    </a:cubicBezTo>
                    <a:close/>
                    <a:moveTo>
                      <a:pt x="37180" y="57734"/>
                    </a:moveTo>
                    <a:cubicBezTo>
                      <a:pt x="39111" y="57734"/>
                      <a:pt x="40981" y="58533"/>
                      <a:pt x="42328" y="59974"/>
                    </a:cubicBezTo>
                    <a:cubicBezTo>
                      <a:pt x="42310" y="59973"/>
                      <a:pt x="42291" y="59973"/>
                      <a:pt x="42273" y="59973"/>
                    </a:cubicBezTo>
                    <a:cubicBezTo>
                      <a:pt x="40286" y="59973"/>
                      <a:pt x="38419" y="60919"/>
                      <a:pt x="37167" y="62375"/>
                    </a:cubicBezTo>
                    <a:cubicBezTo>
                      <a:pt x="37320" y="60708"/>
                      <a:pt x="36728" y="59131"/>
                      <a:pt x="35698" y="57895"/>
                    </a:cubicBezTo>
                    <a:lnTo>
                      <a:pt x="35689" y="57895"/>
                    </a:lnTo>
                    <a:cubicBezTo>
                      <a:pt x="36185" y="57787"/>
                      <a:pt x="36684" y="57734"/>
                      <a:pt x="37180" y="57734"/>
                    </a:cubicBezTo>
                    <a:close/>
                    <a:moveTo>
                      <a:pt x="124474" y="55684"/>
                    </a:moveTo>
                    <a:cubicBezTo>
                      <a:pt x="127057" y="55684"/>
                      <a:pt x="129639" y="57057"/>
                      <a:pt x="130536" y="59803"/>
                    </a:cubicBezTo>
                    <a:cubicBezTo>
                      <a:pt x="130751" y="60484"/>
                      <a:pt x="130858" y="61192"/>
                      <a:pt x="130867" y="61909"/>
                    </a:cubicBezTo>
                    <a:cubicBezTo>
                      <a:pt x="130392" y="61807"/>
                      <a:pt x="129913" y="61757"/>
                      <a:pt x="129438" y="61757"/>
                    </a:cubicBezTo>
                    <a:cubicBezTo>
                      <a:pt x="127575" y="61757"/>
                      <a:pt x="125771" y="62524"/>
                      <a:pt x="124478" y="63916"/>
                    </a:cubicBezTo>
                    <a:cubicBezTo>
                      <a:pt x="123197" y="62536"/>
                      <a:pt x="121405" y="61757"/>
                      <a:pt x="119523" y="61757"/>
                    </a:cubicBezTo>
                    <a:cubicBezTo>
                      <a:pt x="119039" y="61757"/>
                      <a:pt x="118555" y="61810"/>
                      <a:pt x="118080" y="61909"/>
                    </a:cubicBezTo>
                    <a:cubicBezTo>
                      <a:pt x="118080" y="61192"/>
                      <a:pt x="118197" y="60484"/>
                      <a:pt x="118412" y="59803"/>
                    </a:cubicBezTo>
                    <a:cubicBezTo>
                      <a:pt x="119308" y="57057"/>
                      <a:pt x="121891" y="55684"/>
                      <a:pt x="124474" y="55684"/>
                    </a:cubicBezTo>
                    <a:close/>
                    <a:moveTo>
                      <a:pt x="100947" y="55720"/>
                    </a:moveTo>
                    <a:cubicBezTo>
                      <a:pt x="104117" y="55720"/>
                      <a:pt x="107290" y="57792"/>
                      <a:pt x="107337" y="61941"/>
                    </a:cubicBezTo>
                    <a:lnTo>
                      <a:pt x="107337" y="61941"/>
                    </a:lnTo>
                    <a:cubicBezTo>
                      <a:pt x="106869" y="61842"/>
                      <a:pt x="106398" y="61793"/>
                      <a:pt x="105930" y="61793"/>
                    </a:cubicBezTo>
                    <a:cubicBezTo>
                      <a:pt x="104072" y="61793"/>
                      <a:pt x="102267" y="62560"/>
                      <a:pt x="100975" y="63952"/>
                    </a:cubicBezTo>
                    <a:cubicBezTo>
                      <a:pt x="99693" y="62572"/>
                      <a:pt x="97901" y="61792"/>
                      <a:pt x="96020" y="61792"/>
                    </a:cubicBezTo>
                    <a:cubicBezTo>
                      <a:pt x="95536" y="61792"/>
                      <a:pt x="95052" y="61846"/>
                      <a:pt x="94577" y="61945"/>
                    </a:cubicBezTo>
                    <a:cubicBezTo>
                      <a:pt x="94604" y="57796"/>
                      <a:pt x="97774" y="55720"/>
                      <a:pt x="100947" y="55720"/>
                    </a:cubicBezTo>
                    <a:close/>
                    <a:moveTo>
                      <a:pt x="77633" y="55721"/>
                    </a:moveTo>
                    <a:cubicBezTo>
                      <a:pt x="80806" y="55721"/>
                      <a:pt x="83980" y="57797"/>
                      <a:pt x="84022" y="61952"/>
                    </a:cubicBezTo>
                    <a:lnTo>
                      <a:pt x="84022" y="61952"/>
                    </a:lnTo>
                    <a:cubicBezTo>
                      <a:pt x="83551" y="61851"/>
                      <a:pt x="83077" y="61802"/>
                      <a:pt x="82606" y="61802"/>
                    </a:cubicBezTo>
                    <a:cubicBezTo>
                      <a:pt x="80748" y="61802"/>
                      <a:pt x="78943" y="62569"/>
                      <a:pt x="77651" y="63961"/>
                    </a:cubicBezTo>
                    <a:cubicBezTo>
                      <a:pt x="76369" y="62581"/>
                      <a:pt x="74577" y="61801"/>
                      <a:pt x="72696" y="61801"/>
                    </a:cubicBezTo>
                    <a:cubicBezTo>
                      <a:pt x="72212" y="61801"/>
                      <a:pt x="71728" y="61855"/>
                      <a:pt x="71253" y="61954"/>
                    </a:cubicBezTo>
                    <a:cubicBezTo>
                      <a:pt x="71284" y="57799"/>
                      <a:pt x="74458" y="55721"/>
                      <a:pt x="77633" y="55721"/>
                    </a:cubicBezTo>
                    <a:close/>
                    <a:moveTo>
                      <a:pt x="54007" y="55886"/>
                    </a:moveTo>
                    <a:cubicBezTo>
                      <a:pt x="56587" y="55886"/>
                      <a:pt x="59166" y="57260"/>
                      <a:pt x="60061" y="60009"/>
                    </a:cubicBezTo>
                    <a:cubicBezTo>
                      <a:pt x="60285" y="60681"/>
                      <a:pt x="60393" y="61398"/>
                      <a:pt x="60402" y="62106"/>
                    </a:cubicBezTo>
                    <a:cubicBezTo>
                      <a:pt x="59929" y="62004"/>
                      <a:pt x="59451" y="61954"/>
                      <a:pt x="58977" y="61954"/>
                    </a:cubicBezTo>
                    <a:cubicBezTo>
                      <a:pt x="57118" y="61954"/>
                      <a:pt x="55312" y="62721"/>
                      <a:pt x="54013" y="64113"/>
                    </a:cubicBezTo>
                    <a:cubicBezTo>
                      <a:pt x="52741" y="62733"/>
                      <a:pt x="50939" y="61954"/>
                      <a:pt x="49067" y="61954"/>
                    </a:cubicBezTo>
                    <a:cubicBezTo>
                      <a:pt x="48574" y="61954"/>
                      <a:pt x="48090" y="62008"/>
                      <a:pt x="47624" y="62115"/>
                    </a:cubicBezTo>
                    <a:cubicBezTo>
                      <a:pt x="47615" y="61398"/>
                      <a:pt x="47723" y="60690"/>
                      <a:pt x="47929" y="60009"/>
                    </a:cubicBezTo>
                    <a:lnTo>
                      <a:pt x="47947" y="60009"/>
                    </a:lnTo>
                    <a:cubicBezTo>
                      <a:pt x="48843" y="57262"/>
                      <a:pt x="51425" y="55886"/>
                      <a:pt x="54007" y="55886"/>
                    </a:cubicBezTo>
                    <a:close/>
                    <a:moveTo>
                      <a:pt x="30465" y="55920"/>
                    </a:moveTo>
                    <a:cubicBezTo>
                      <a:pt x="33637" y="55920"/>
                      <a:pt x="36811" y="57998"/>
                      <a:pt x="36854" y="62156"/>
                    </a:cubicBezTo>
                    <a:lnTo>
                      <a:pt x="36854" y="62156"/>
                    </a:lnTo>
                    <a:cubicBezTo>
                      <a:pt x="36379" y="62054"/>
                      <a:pt x="35901" y="62004"/>
                      <a:pt x="35426" y="62004"/>
                    </a:cubicBezTo>
                    <a:cubicBezTo>
                      <a:pt x="33569" y="62004"/>
                      <a:pt x="31771" y="62770"/>
                      <a:pt x="30483" y="64158"/>
                    </a:cubicBezTo>
                    <a:cubicBezTo>
                      <a:pt x="29201" y="62787"/>
                      <a:pt x="27409" y="61999"/>
                      <a:pt x="25528" y="61999"/>
                    </a:cubicBezTo>
                    <a:cubicBezTo>
                      <a:pt x="25044" y="61999"/>
                      <a:pt x="24560" y="62052"/>
                      <a:pt x="24085" y="62160"/>
                    </a:cubicBezTo>
                    <a:cubicBezTo>
                      <a:pt x="24116" y="58001"/>
                      <a:pt x="27290" y="55920"/>
                      <a:pt x="30465" y="55920"/>
                    </a:cubicBezTo>
                    <a:close/>
                    <a:moveTo>
                      <a:pt x="7145" y="55923"/>
                    </a:moveTo>
                    <a:cubicBezTo>
                      <a:pt x="10322" y="55923"/>
                      <a:pt x="13498" y="58002"/>
                      <a:pt x="13538" y="62160"/>
                    </a:cubicBezTo>
                    <a:cubicBezTo>
                      <a:pt x="13060" y="62055"/>
                      <a:pt x="12577" y="62004"/>
                      <a:pt x="12098" y="62004"/>
                    </a:cubicBezTo>
                    <a:cubicBezTo>
                      <a:pt x="10244" y="62004"/>
                      <a:pt x="8445" y="62770"/>
                      <a:pt x="7150" y="64158"/>
                    </a:cubicBezTo>
                    <a:lnTo>
                      <a:pt x="7150" y="64167"/>
                    </a:lnTo>
                    <a:cubicBezTo>
                      <a:pt x="5868" y="62787"/>
                      <a:pt x="4076" y="62008"/>
                      <a:pt x="2194" y="62008"/>
                    </a:cubicBezTo>
                    <a:cubicBezTo>
                      <a:pt x="1711" y="62008"/>
                      <a:pt x="1227" y="62052"/>
                      <a:pt x="752" y="62160"/>
                    </a:cubicBezTo>
                    <a:cubicBezTo>
                      <a:pt x="792" y="58002"/>
                      <a:pt x="3969" y="55923"/>
                      <a:pt x="7145" y="55923"/>
                    </a:cubicBezTo>
                    <a:close/>
                    <a:moveTo>
                      <a:pt x="119331" y="62140"/>
                    </a:moveTo>
                    <a:cubicBezTo>
                      <a:pt x="121264" y="62140"/>
                      <a:pt x="123135" y="62937"/>
                      <a:pt x="124478" y="64382"/>
                    </a:cubicBezTo>
                    <a:cubicBezTo>
                      <a:pt x="125815" y="62942"/>
                      <a:pt x="127688" y="62141"/>
                      <a:pt x="129619" y="62141"/>
                    </a:cubicBezTo>
                    <a:cubicBezTo>
                      <a:pt x="130043" y="62141"/>
                      <a:pt x="130469" y="62179"/>
                      <a:pt x="130894" y="62258"/>
                    </a:cubicBezTo>
                    <a:cubicBezTo>
                      <a:pt x="129908" y="63432"/>
                      <a:pt x="129326" y="64929"/>
                      <a:pt x="129415" y="66524"/>
                    </a:cubicBezTo>
                    <a:lnTo>
                      <a:pt x="129406" y="66533"/>
                    </a:lnTo>
                    <a:cubicBezTo>
                      <a:pt x="128165" y="65229"/>
                      <a:pt x="126397" y="64391"/>
                      <a:pt x="124528" y="64391"/>
                    </a:cubicBezTo>
                    <a:cubicBezTo>
                      <a:pt x="124509" y="64391"/>
                      <a:pt x="124489" y="64391"/>
                      <a:pt x="124469" y="64391"/>
                    </a:cubicBezTo>
                    <a:cubicBezTo>
                      <a:pt x="124450" y="64391"/>
                      <a:pt x="124430" y="64391"/>
                      <a:pt x="124410" y="64391"/>
                    </a:cubicBezTo>
                    <a:cubicBezTo>
                      <a:pt x="122541" y="64391"/>
                      <a:pt x="120782" y="65229"/>
                      <a:pt x="119532" y="66533"/>
                    </a:cubicBezTo>
                    <a:cubicBezTo>
                      <a:pt x="119622" y="64938"/>
                      <a:pt x="119039" y="63441"/>
                      <a:pt x="118045" y="62258"/>
                    </a:cubicBezTo>
                    <a:cubicBezTo>
                      <a:pt x="118473" y="62179"/>
                      <a:pt x="118903" y="62140"/>
                      <a:pt x="119331" y="62140"/>
                    </a:cubicBezTo>
                    <a:close/>
                    <a:moveTo>
                      <a:pt x="95793" y="62177"/>
                    </a:moveTo>
                    <a:cubicBezTo>
                      <a:pt x="97728" y="62177"/>
                      <a:pt x="99603" y="62979"/>
                      <a:pt x="100948" y="64427"/>
                    </a:cubicBezTo>
                    <a:lnTo>
                      <a:pt x="100948" y="64427"/>
                    </a:lnTo>
                    <a:cubicBezTo>
                      <a:pt x="100945" y="64427"/>
                      <a:pt x="100942" y="64427"/>
                      <a:pt x="100939" y="64427"/>
                    </a:cubicBezTo>
                    <a:cubicBezTo>
                      <a:pt x="100919" y="64427"/>
                      <a:pt x="100900" y="64427"/>
                      <a:pt x="100880" y="64427"/>
                    </a:cubicBezTo>
                    <a:cubicBezTo>
                      <a:pt x="99011" y="64427"/>
                      <a:pt x="97252" y="65265"/>
                      <a:pt x="96002" y="66568"/>
                    </a:cubicBezTo>
                    <a:cubicBezTo>
                      <a:pt x="96091" y="64982"/>
                      <a:pt x="95509" y="63477"/>
                      <a:pt x="94514" y="62294"/>
                    </a:cubicBezTo>
                    <a:cubicBezTo>
                      <a:pt x="94940" y="62215"/>
                      <a:pt x="95368" y="62177"/>
                      <a:pt x="95793" y="62177"/>
                    </a:cubicBezTo>
                    <a:close/>
                    <a:moveTo>
                      <a:pt x="82770" y="62194"/>
                    </a:moveTo>
                    <a:cubicBezTo>
                      <a:pt x="83195" y="62194"/>
                      <a:pt x="83623" y="62233"/>
                      <a:pt x="84048" y="62312"/>
                    </a:cubicBezTo>
                    <a:cubicBezTo>
                      <a:pt x="83054" y="63495"/>
                      <a:pt x="82471" y="64991"/>
                      <a:pt x="82561" y="66586"/>
                    </a:cubicBezTo>
                    <a:cubicBezTo>
                      <a:pt x="81311" y="65283"/>
                      <a:pt x="79552" y="64445"/>
                      <a:pt x="77683" y="64445"/>
                    </a:cubicBezTo>
                    <a:cubicBezTo>
                      <a:pt x="77663" y="64445"/>
                      <a:pt x="77644" y="64445"/>
                      <a:pt x="77624" y="64445"/>
                    </a:cubicBezTo>
                    <a:cubicBezTo>
                      <a:pt x="78961" y="62997"/>
                      <a:pt x="80835" y="62194"/>
                      <a:pt x="82770" y="62194"/>
                    </a:cubicBezTo>
                    <a:close/>
                    <a:moveTo>
                      <a:pt x="48840" y="62338"/>
                    </a:moveTo>
                    <a:cubicBezTo>
                      <a:pt x="50775" y="62338"/>
                      <a:pt x="52650" y="63141"/>
                      <a:pt x="53995" y="64588"/>
                    </a:cubicBezTo>
                    <a:lnTo>
                      <a:pt x="53995" y="64588"/>
                    </a:lnTo>
                    <a:cubicBezTo>
                      <a:pt x="53992" y="64588"/>
                      <a:pt x="53989" y="64588"/>
                      <a:pt x="53986" y="64588"/>
                    </a:cubicBezTo>
                    <a:cubicBezTo>
                      <a:pt x="53966" y="64588"/>
                      <a:pt x="53947" y="64588"/>
                      <a:pt x="53927" y="64588"/>
                    </a:cubicBezTo>
                    <a:cubicBezTo>
                      <a:pt x="52058" y="64588"/>
                      <a:pt x="50299" y="65426"/>
                      <a:pt x="49049" y="66730"/>
                    </a:cubicBezTo>
                    <a:cubicBezTo>
                      <a:pt x="49138" y="65144"/>
                      <a:pt x="48556" y="63638"/>
                      <a:pt x="47561" y="62456"/>
                    </a:cubicBezTo>
                    <a:cubicBezTo>
                      <a:pt x="47987" y="62377"/>
                      <a:pt x="48415" y="62338"/>
                      <a:pt x="48840" y="62338"/>
                    </a:cubicBezTo>
                    <a:close/>
                    <a:moveTo>
                      <a:pt x="59133" y="62338"/>
                    </a:moveTo>
                    <a:cubicBezTo>
                      <a:pt x="59557" y="62338"/>
                      <a:pt x="59985" y="62377"/>
                      <a:pt x="60411" y="62456"/>
                    </a:cubicBezTo>
                    <a:cubicBezTo>
                      <a:pt x="59425" y="63629"/>
                      <a:pt x="58843" y="65135"/>
                      <a:pt x="58932" y="66721"/>
                    </a:cubicBezTo>
                    <a:lnTo>
                      <a:pt x="58923" y="66730"/>
                    </a:lnTo>
                    <a:cubicBezTo>
                      <a:pt x="57682" y="65426"/>
                      <a:pt x="55914" y="64588"/>
                      <a:pt x="54045" y="64588"/>
                    </a:cubicBezTo>
                    <a:cubicBezTo>
                      <a:pt x="54029" y="64588"/>
                      <a:pt x="54012" y="64588"/>
                      <a:pt x="53995" y="64588"/>
                    </a:cubicBezTo>
                    <a:lnTo>
                      <a:pt x="53995" y="64588"/>
                    </a:lnTo>
                    <a:cubicBezTo>
                      <a:pt x="55332" y="63141"/>
                      <a:pt x="57200" y="62338"/>
                      <a:pt x="59133" y="62338"/>
                    </a:cubicBezTo>
                    <a:close/>
                    <a:moveTo>
                      <a:pt x="12296" y="62401"/>
                    </a:moveTo>
                    <a:cubicBezTo>
                      <a:pt x="12721" y="62401"/>
                      <a:pt x="13148" y="62439"/>
                      <a:pt x="13574" y="62518"/>
                    </a:cubicBezTo>
                    <a:cubicBezTo>
                      <a:pt x="12580" y="63701"/>
                      <a:pt x="11997" y="65197"/>
                      <a:pt x="12087" y="66792"/>
                    </a:cubicBezTo>
                    <a:cubicBezTo>
                      <a:pt x="10837" y="65489"/>
                      <a:pt x="9069" y="64651"/>
                      <a:pt x="7208" y="64651"/>
                    </a:cubicBezTo>
                    <a:cubicBezTo>
                      <a:pt x="7189" y="64651"/>
                      <a:pt x="7169" y="64651"/>
                      <a:pt x="7150" y="64651"/>
                    </a:cubicBezTo>
                    <a:cubicBezTo>
                      <a:pt x="8487" y="63203"/>
                      <a:pt x="10360" y="62401"/>
                      <a:pt x="12296" y="62401"/>
                    </a:cubicBezTo>
                    <a:close/>
                    <a:moveTo>
                      <a:pt x="106094" y="62174"/>
                    </a:moveTo>
                    <a:cubicBezTo>
                      <a:pt x="106570" y="62174"/>
                      <a:pt x="107049" y="62222"/>
                      <a:pt x="107525" y="62321"/>
                    </a:cubicBezTo>
                    <a:cubicBezTo>
                      <a:pt x="106512" y="63567"/>
                      <a:pt x="105939" y="65162"/>
                      <a:pt x="106127" y="66837"/>
                    </a:cubicBezTo>
                    <a:lnTo>
                      <a:pt x="106118" y="66837"/>
                    </a:lnTo>
                    <a:cubicBezTo>
                      <a:pt x="104866" y="65381"/>
                      <a:pt x="102990" y="64427"/>
                      <a:pt x="100995" y="64427"/>
                    </a:cubicBezTo>
                    <a:cubicBezTo>
                      <a:pt x="100979" y="64427"/>
                      <a:pt x="100964" y="64427"/>
                      <a:pt x="100948" y="64427"/>
                    </a:cubicBezTo>
                    <a:lnTo>
                      <a:pt x="100948" y="64427"/>
                    </a:lnTo>
                    <a:cubicBezTo>
                      <a:pt x="102286" y="62974"/>
                      <a:pt x="104160" y="62174"/>
                      <a:pt x="106094" y="62174"/>
                    </a:cubicBezTo>
                    <a:close/>
                    <a:moveTo>
                      <a:pt x="70802" y="57747"/>
                    </a:moveTo>
                    <a:cubicBezTo>
                      <a:pt x="71277" y="57747"/>
                      <a:pt x="71755" y="57796"/>
                      <a:pt x="72230" y="57895"/>
                    </a:cubicBezTo>
                    <a:cubicBezTo>
                      <a:pt x="71262" y="59140"/>
                      <a:pt x="70733" y="60708"/>
                      <a:pt x="70930" y="62357"/>
                    </a:cubicBezTo>
                    <a:cubicBezTo>
                      <a:pt x="71442" y="62243"/>
                      <a:pt x="71958" y="62187"/>
                      <a:pt x="72470" y="62187"/>
                    </a:cubicBezTo>
                    <a:cubicBezTo>
                      <a:pt x="74405" y="62187"/>
                      <a:pt x="76278" y="62985"/>
                      <a:pt x="77624" y="64445"/>
                    </a:cubicBezTo>
                    <a:cubicBezTo>
                      <a:pt x="77606" y="64445"/>
                      <a:pt x="77588" y="64445"/>
                      <a:pt x="77570" y="64445"/>
                    </a:cubicBezTo>
                    <a:cubicBezTo>
                      <a:pt x="75520" y="64445"/>
                      <a:pt x="73598" y="65453"/>
                      <a:pt x="72346" y="66972"/>
                    </a:cubicBezTo>
                    <a:cubicBezTo>
                      <a:pt x="72703" y="63259"/>
                      <a:pt x="69407" y="59982"/>
                      <a:pt x="65707" y="59982"/>
                    </a:cubicBezTo>
                    <a:cubicBezTo>
                      <a:pt x="65692" y="59982"/>
                      <a:pt x="65677" y="59982"/>
                      <a:pt x="65662" y="59982"/>
                    </a:cubicBezTo>
                    <a:lnTo>
                      <a:pt x="65653" y="59991"/>
                    </a:lnTo>
                    <a:cubicBezTo>
                      <a:pt x="66997" y="58546"/>
                      <a:pt x="68873" y="57747"/>
                      <a:pt x="70802" y="57747"/>
                    </a:cubicBezTo>
                    <a:close/>
                    <a:moveTo>
                      <a:pt x="35611" y="62371"/>
                    </a:moveTo>
                    <a:cubicBezTo>
                      <a:pt x="36087" y="62371"/>
                      <a:pt x="36566" y="62419"/>
                      <a:pt x="37042" y="62518"/>
                    </a:cubicBezTo>
                    <a:cubicBezTo>
                      <a:pt x="36029" y="63773"/>
                      <a:pt x="35456" y="65359"/>
                      <a:pt x="35644" y="67034"/>
                    </a:cubicBezTo>
                    <a:lnTo>
                      <a:pt x="35635" y="67034"/>
                    </a:lnTo>
                    <a:cubicBezTo>
                      <a:pt x="34383" y="65578"/>
                      <a:pt x="32507" y="64633"/>
                      <a:pt x="30512" y="64633"/>
                    </a:cubicBezTo>
                    <a:cubicBezTo>
                      <a:pt x="30493" y="64633"/>
                      <a:pt x="30474" y="64633"/>
                      <a:pt x="30456" y="64633"/>
                    </a:cubicBezTo>
                    <a:cubicBezTo>
                      <a:pt x="30436" y="64633"/>
                      <a:pt x="30416" y="64633"/>
                      <a:pt x="30397" y="64633"/>
                    </a:cubicBezTo>
                    <a:cubicBezTo>
                      <a:pt x="28528" y="64633"/>
                      <a:pt x="26769" y="65471"/>
                      <a:pt x="25519" y="66775"/>
                    </a:cubicBezTo>
                    <a:cubicBezTo>
                      <a:pt x="25608" y="65180"/>
                      <a:pt x="25026" y="63683"/>
                      <a:pt x="24031" y="62500"/>
                    </a:cubicBezTo>
                    <a:cubicBezTo>
                      <a:pt x="24460" y="62421"/>
                      <a:pt x="24890" y="62382"/>
                      <a:pt x="25317" y="62382"/>
                    </a:cubicBezTo>
                    <a:cubicBezTo>
                      <a:pt x="27250" y="62382"/>
                      <a:pt x="29122" y="63178"/>
                      <a:pt x="30465" y="64624"/>
                    </a:cubicBezTo>
                    <a:cubicBezTo>
                      <a:pt x="31802" y="63171"/>
                      <a:pt x="33677" y="62371"/>
                      <a:pt x="35611" y="62371"/>
                    </a:cubicBezTo>
                    <a:close/>
                    <a:moveTo>
                      <a:pt x="112817" y="60278"/>
                    </a:moveTo>
                    <a:cubicBezTo>
                      <a:pt x="115992" y="60278"/>
                      <a:pt x="119168" y="62356"/>
                      <a:pt x="119209" y="66513"/>
                    </a:cubicBezTo>
                    <a:lnTo>
                      <a:pt x="119209" y="66513"/>
                    </a:lnTo>
                    <a:cubicBezTo>
                      <a:pt x="118734" y="66409"/>
                      <a:pt x="118254" y="66358"/>
                      <a:pt x="117778" y="66358"/>
                    </a:cubicBezTo>
                    <a:cubicBezTo>
                      <a:pt x="115925" y="66358"/>
                      <a:pt x="114125" y="67125"/>
                      <a:pt x="112830" y="68513"/>
                    </a:cubicBezTo>
                    <a:cubicBezTo>
                      <a:pt x="111548" y="67142"/>
                      <a:pt x="109756" y="66353"/>
                      <a:pt x="107883" y="66353"/>
                    </a:cubicBezTo>
                    <a:cubicBezTo>
                      <a:pt x="107391" y="66353"/>
                      <a:pt x="106907" y="66407"/>
                      <a:pt x="106432" y="66515"/>
                    </a:cubicBezTo>
                    <a:cubicBezTo>
                      <a:pt x="106468" y="62357"/>
                      <a:pt x="109642" y="60278"/>
                      <a:pt x="112817" y="60278"/>
                    </a:cubicBezTo>
                    <a:close/>
                    <a:moveTo>
                      <a:pt x="136134" y="60279"/>
                    </a:moveTo>
                    <a:cubicBezTo>
                      <a:pt x="139310" y="60279"/>
                      <a:pt x="142484" y="62358"/>
                      <a:pt x="142525" y="66515"/>
                    </a:cubicBezTo>
                    <a:lnTo>
                      <a:pt x="142525" y="66524"/>
                    </a:lnTo>
                    <a:cubicBezTo>
                      <a:pt x="142044" y="66419"/>
                      <a:pt x="141561" y="66368"/>
                      <a:pt x="141081" y="66368"/>
                    </a:cubicBezTo>
                    <a:cubicBezTo>
                      <a:pt x="139223" y="66368"/>
                      <a:pt x="137425" y="67135"/>
                      <a:pt x="136136" y="68531"/>
                    </a:cubicBezTo>
                    <a:cubicBezTo>
                      <a:pt x="134862" y="67159"/>
                      <a:pt x="133082" y="66371"/>
                      <a:pt x="131212" y="66371"/>
                    </a:cubicBezTo>
                    <a:cubicBezTo>
                      <a:pt x="131202" y="66371"/>
                      <a:pt x="131191" y="66371"/>
                      <a:pt x="131181" y="66371"/>
                    </a:cubicBezTo>
                    <a:cubicBezTo>
                      <a:pt x="130697" y="66371"/>
                      <a:pt x="130213" y="66416"/>
                      <a:pt x="129738" y="66524"/>
                    </a:cubicBezTo>
                    <a:cubicBezTo>
                      <a:pt x="129778" y="62360"/>
                      <a:pt x="132957" y="60279"/>
                      <a:pt x="136134" y="60279"/>
                    </a:cubicBezTo>
                    <a:close/>
                    <a:moveTo>
                      <a:pt x="89294" y="60326"/>
                    </a:moveTo>
                    <a:cubicBezTo>
                      <a:pt x="92468" y="60326"/>
                      <a:pt x="95642" y="62402"/>
                      <a:pt x="95679" y="66558"/>
                    </a:cubicBezTo>
                    <a:lnTo>
                      <a:pt x="95679" y="66558"/>
                    </a:lnTo>
                    <a:cubicBezTo>
                      <a:pt x="95209" y="66457"/>
                      <a:pt x="94735" y="66408"/>
                      <a:pt x="94264" y="66408"/>
                    </a:cubicBezTo>
                    <a:cubicBezTo>
                      <a:pt x="92405" y="66408"/>
                      <a:pt x="90601" y="67174"/>
                      <a:pt x="89308" y="68567"/>
                    </a:cubicBezTo>
                    <a:cubicBezTo>
                      <a:pt x="88027" y="67187"/>
                      <a:pt x="86235" y="66407"/>
                      <a:pt x="84353" y="66407"/>
                    </a:cubicBezTo>
                    <a:cubicBezTo>
                      <a:pt x="83869" y="66407"/>
                      <a:pt x="83385" y="66461"/>
                      <a:pt x="82910" y="66559"/>
                    </a:cubicBezTo>
                    <a:cubicBezTo>
                      <a:pt x="82942" y="62405"/>
                      <a:pt x="86118" y="60326"/>
                      <a:pt x="89294" y="60326"/>
                    </a:cubicBezTo>
                    <a:close/>
                    <a:moveTo>
                      <a:pt x="42338" y="60479"/>
                    </a:moveTo>
                    <a:cubicBezTo>
                      <a:pt x="45510" y="60479"/>
                      <a:pt x="48684" y="62554"/>
                      <a:pt x="48726" y="66708"/>
                    </a:cubicBezTo>
                    <a:lnTo>
                      <a:pt x="48726" y="66708"/>
                    </a:lnTo>
                    <a:cubicBezTo>
                      <a:pt x="48257" y="66609"/>
                      <a:pt x="47784" y="66560"/>
                      <a:pt x="47315" y="66560"/>
                    </a:cubicBezTo>
                    <a:cubicBezTo>
                      <a:pt x="45452" y="66560"/>
                      <a:pt x="43648" y="67327"/>
                      <a:pt x="42355" y="68719"/>
                    </a:cubicBezTo>
                    <a:cubicBezTo>
                      <a:pt x="41074" y="67339"/>
                      <a:pt x="39282" y="66559"/>
                      <a:pt x="37400" y="66559"/>
                    </a:cubicBezTo>
                    <a:cubicBezTo>
                      <a:pt x="36916" y="66559"/>
                      <a:pt x="36432" y="66613"/>
                      <a:pt x="35958" y="66712"/>
                    </a:cubicBezTo>
                    <a:cubicBezTo>
                      <a:pt x="35989" y="62557"/>
                      <a:pt x="39163" y="60479"/>
                      <a:pt x="42338" y="60479"/>
                    </a:cubicBezTo>
                    <a:close/>
                    <a:moveTo>
                      <a:pt x="65639" y="60484"/>
                    </a:moveTo>
                    <a:cubicBezTo>
                      <a:pt x="68816" y="60484"/>
                      <a:pt x="71992" y="62563"/>
                      <a:pt x="72032" y="66721"/>
                    </a:cubicBezTo>
                    <a:cubicBezTo>
                      <a:pt x="71559" y="66619"/>
                      <a:pt x="71082" y="66569"/>
                      <a:pt x="70608" y="66569"/>
                    </a:cubicBezTo>
                    <a:cubicBezTo>
                      <a:pt x="68752" y="66569"/>
                      <a:pt x="66952" y="67334"/>
                      <a:pt x="65653" y="68719"/>
                    </a:cubicBezTo>
                    <a:lnTo>
                      <a:pt x="65644" y="68728"/>
                    </a:lnTo>
                    <a:cubicBezTo>
                      <a:pt x="64362" y="67348"/>
                      <a:pt x="62570" y="66568"/>
                      <a:pt x="60688" y="66568"/>
                    </a:cubicBezTo>
                    <a:cubicBezTo>
                      <a:pt x="60205" y="66568"/>
                      <a:pt x="59721" y="66622"/>
                      <a:pt x="59246" y="66721"/>
                    </a:cubicBezTo>
                    <a:cubicBezTo>
                      <a:pt x="59286" y="62563"/>
                      <a:pt x="62463" y="60484"/>
                      <a:pt x="65639" y="60484"/>
                    </a:cubicBezTo>
                    <a:close/>
                    <a:moveTo>
                      <a:pt x="18806" y="60525"/>
                    </a:moveTo>
                    <a:cubicBezTo>
                      <a:pt x="21979" y="60525"/>
                      <a:pt x="25151" y="62600"/>
                      <a:pt x="25196" y="66757"/>
                    </a:cubicBezTo>
                    <a:lnTo>
                      <a:pt x="25196" y="66757"/>
                    </a:lnTo>
                    <a:cubicBezTo>
                      <a:pt x="24723" y="66655"/>
                      <a:pt x="24245" y="66605"/>
                      <a:pt x="23772" y="66605"/>
                    </a:cubicBezTo>
                    <a:cubicBezTo>
                      <a:pt x="21913" y="66605"/>
                      <a:pt x="20107" y="67371"/>
                      <a:pt x="18807" y="68764"/>
                    </a:cubicBezTo>
                    <a:cubicBezTo>
                      <a:pt x="17526" y="67384"/>
                      <a:pt x="15734" y="66604"/>
                      <a:pt x="13852" y="66604"/>
                    </a:cubicBezTo>
                    <a:cubicBezTo>
                      <a:pt x="13368" y="66604"/>
                      <a:pt x="12884" y="66658"/>
                      <a:pt x="12409" y="66757"/>
                    </a:cubicBezTo>
                    <a:cubicBezTo>
                      <a:pt x="12454" y="62603"/>
                      <a:pt x="15631" y="60525"/>
                      <a:pt x="18806" y="60525"/>
                    </a:cubicBezTo>
                    <a:close/>
                    <a:moveTo>
                      <a:pt x="117959" y="66746"/>
                    </a:moveTo>
                    <a:cubicBezTo>
                      <a:pt x="118383" y="66746"/>
                      <a:pt x="118811" y="66785"/>
                      <a:pt x="119236" y="66864"/>
                    </a:cubicBezTo>
                    <a:cubicBezTo>
                      <a:pt x="118251" y="68047"/>
                      <a:pt x="117668" y="69543"/>
                      <a:pt x="117749" y="71138"/>
                    </a:cubicBezTo>
                    <a:cubicBezTo>
                      <a:pt x="116508" y="69835"/>
                      <a:pt x="114740" y="68996"/>
                      <a:pt x="112871" y="68996"/>
                    </a:cubicBezTo>
                    <a:cubicBezTo>
                      <a:pt x="112854" y="68996"/>
                      <a:pt x="112837" y="68997"/>
                      <a:pt x="112821" y="68997"/>
                    </a:cubicBezTo>
                    <a:lnTo>
                      <a:pt x="112821" y="68997"/>
                    </a:lnTo>
                    <a:cubicBezTo>
                      <a:pt x="114158" y="67549"/>
                      <a:pt x="116025" y="66746"/>
                      <a:pt x="117959" y="66746"/>
                    </a:cubicBezTo>
                    <a:close/>
                    <a:moveTo>
                      <a:pt x="84144" y="66782"/>
                    </a:moveTo>
                    <a:cubicBezTo>
                      <a:pt x="86080" y="66782"/>
                      <a:pt x="87953" y="67585"/>
                      <a:pt x="89290" y="69033"/>
                    </a:cubicBezTo>
                    <a:cubicBezTo>
                      <a:pt x="89271" y="69032"/>
                      <a:pt x="89251" y="69032"/>
                      <a:pt x="89231" y="69032"/>
                    </a:cubicBezTo>
                    <a:cubicBezTo>
                      <a:pt x="87362" y="69032"/>
                      <a:pt x="85595" y="69871"/>
                      <a:pt x="84353" y="71174"/>
                    </a:cubicBezTo>
                    <a:cubicBezTo>
                      <a:pt x="84434" y="69588"/>
                      <a:pt x="83851" y="68083"/>
                      <a:pt x="82866" y="66900"/>
                    </a:cubicBezTo>
                    <a:cubicBezTo>
                      <a:pt x="83291" y="66821"/>
                      <a:pt x="83719" y="66782"/>
                      <a:pt x="84144" y="66782"/>
                    </a:cubicBezTo>
                    <a:close/>
                    <a:moveTo>
                      <a:pt x="94437" y="66782"/>
                    </a:moveTo>
                    <a:cubicBezTo>
                      <a:pt x="94861" y="66782"/>
                      <a:pt x="95289" y="66821"/>
                      <a:pt x="95715" y="66900"/>
                    </a:cubicBezTo>
                    <a:cubicBezTo>
                      <a:pt x="94720" y="68083"/>
                      <a:pt x="94138" y="69579"/>
                      <a:pt x="94228" y="71174"/>
                    </a:cubicBezTo>
                    <a:cubicBezTo>
                      <a:pt x="92977" y="69871"/>
                      <a:pt x="91218" y="69032"/>
                      <a:pt x="89350" y="69032"/>
                    </a:cubicBezTo>
                    <a:cubicBezTo>
                      <a:pt x="89330" y="69032"/>
                      <a:pt x="89310" y="69032"/>
                      <a:pt x="89290" y="69033"/>
                    </a:cubicBezTo>
                    <a:cubicBezTo>
                      <a:pt x="90628" y="67585"/>
                      <a:pt x="92501" y="66782"/>
                      <a:pt x="94437" y="66782"/>
                    </a:cubicBezTo>
                    <a:close/>
                    <a:moveTo>
                      <a:pt x="47475" y="66944"/>
                    </a:moveTo>
                    <a:cubicBezTo>
                      <a:pt x="47900" y="66944"/>
                      <a:pt x="48327" y="66982"/>
                      <a:pt x="48753" y="67061"/>
                    </a:cubicBezTo>
                    <a:cubicBezTo>
                      <a:pt x="47767" y="68244"/>
                      <a:pt x="47185" y="69740"/>
                      <a:pt x="47266" y="71335"/>
                    </a:cubicBezTo>
                    <a:cubicBezTo>
                      <a:pt x="46024" y="70032"/>
                      <a:pt x="44256" y="69194"/>
                      <a:pt x="42388" y="69194"/>
                    </a:cubicBezTo>
                    <a:cubicBezTo>
                      <a:pt x="42371" y="69194"/>
                      <a:pt x="42354" y="69194"/>
                      <a:pt x="42337" y="69194"/>
                    </a:cubicBezTo>
                    <a:lnTo>
                      <a:pt x="42337" y="69194"/>
                    </a:lnTo>
                    <a:cubicBezTo>
                      <a:pt x="43675" y="67746"/>
                      <a:pt x="45542" y="66944"/>
                      <a:pt x="47475" y="66944"/>
                    </a:cubicBezTo>
                    <a:close/>
                    <a:moveTo>
                      <a:pt x="23953" y="66979"/>
                    </a:moveTo>
                    <a:cubicBezTo>
                      <a:pt x="24378" y="66979"/>
                      <a:pt x="24806" y="67018"/>
                      <a:pt x="25232" y="67097"/>
                    </a:cubicBezTo>
                    <a:cubicBezTo>
                      <a:pt x="24239" y="68278"/>
                      <a:pt x="23657" y="69779"/>
                      <a:pt x="23744" y="71371"/>
                    </a:cubicBezTo>
                    <a:lnTo>
                      <a:pt x="23744" y="71371"/>
                    </a:lnTo>
                    <a:cubicBezTo>
                      <a:pt x="22494" y="70068"/>
                      <a:pt x="20726" y="69229"/>
                      <a:pt x="18866" y="69229"/>
                    </a:cubicBezTo>
                    <a:cubicBezTo>
                      <a:pt x="18846" y="69229"/>
                      <a:pt x="18827" y="69230"/>
                      <a:pt x="18807" y="69230"/>
                    </a:cubicBezTo>
                    <a:cubicBezTo>
                      <a:pt x="20144" y="67782"/>
                      <a:pt x="22018" y="66979"/>
                      <a:pt x="23953" y="66979"/>
                    </a:cubicBezTo>
                    <a:close/>
                    <a:moveTo>
                      <a:pt x="13656" y="66979"/>
                    </a:moveTo>
                    <a:cubicBezTo>
                      <a:pt x="15596" y="66979"/>
                      <a:pt x="17470" y="67782"/>
                      <a:pt x="18807" y="69230"/>
                    </a:cubicBezTo>
                    <a:cubicBezTo>
                      <a:pt x="18787" y="69230"/>
                      <a:pt x="18768" y="69229"/>
                      <a:pt x="18748" y="69229"/>
                    </a:cubicBezTo>
                    <a:cubicBezTo>
                      <a:pt x="16879" y="69229"/>
                      <a:pt x="15111" y="70068"/>
                      <a:pt x="13870" y="71371"/>
                    </a:cubicBezTo>
                    <a:cubicBezTo>
                      <a:pt x="13951" y="69785"/>
                      <a:pt x="13368" y="68280"/>
                      <a:pt x="12374" y="67097"/>
                    </a:cubicBezTo>
                    <a:cubicBezTo>
                      <a:pt x="12801" y="67018"/>
                      <a:pt x="13230" y="66979"/>
                      <a:pt x="13656" y="66979"/>
                    </a:cubicBezTo>
                    <a:close/>
                    <a:moveTo>
                      <a:pt x="107658" y="66739"/>
                    </a:moveTo>
                    <a:cubicBezTo>
                      <a:pt x="109596" y="66739"/>
                      <a:pt x="111472" y="67542"/>
                      <a:pt x="112821" y="68997"/>
                    </a:cubicBezTo>
                    <a:lnTo>
                      <a:pt x="112821" y="68997"/>
                    </a:lnTo>
                    <a:cubicBezTo>
                      <a:pt x="112818" y="68997"/>
                      <a:pt x="112815" y="68997"/>
                      <a:pt x="112812" y="68997"/>
                    </a:cubicBezTo>
                    <a:cubicBezTo>
                      <a:pt x="112793" y="68997"/>
                      <a:pt x="112774" y="68996"/>
                      <a:pt x="112756" y="68996"/>
                    </a:cubicBezTo>
                    <a:cubicBezTo>
                      <a:pt x="110769" y="68996"/>
                      <a:pt x="108902" y="69942"/>
                      <a:pt x="107641" y="71389"/>
                    </a:cubicBezTo>
                    <a:lnTo>
                      <a:pt x="107641" y="71389"/>
                    </a:lnTo>
                    <a:cubicBezTo>
                      <a:pt x="107802" y="69716"/>
                      <a:pt x="107213" y="68133"/>
                      <a:pt x="106177" y="66897"/>
                    </a:cubicBezTo>
                    <a:lnTo>
                      <a:pt x="106177" y="66897"/>
                    </a:lnTo>
                    <a:cubicBezTo>
                      <a:pt x="106669" y="66791"/>
                      <a:pt x="107166" y="66739"/>
                      <a:pt x="107658" y="66739"/>
                    </a:cubicBezTo>
                    <a:close/>
                    <a:moveTo>
                      <a:pt x="37174" y="66937"/>
                    </a:moveTo>
                    <a:cubicBezTo>
                      <a:pt x="39113" y="66937"/>
                      <a:pt x="40989" y="67739"/>
                      <a:pt x="42337" y="69194"/>
                    </a:cubicBezTo>
                    <a:lnTo>
                      <a:pt x="42337" y="69194"/>
                    </a:lnTo>
                    <a:cubicBezTo>
                      <a:pt x="42334" y="69194"/>
                      <a:pt x="42331" y="69194"/>
                      <a:pt x="42328" y="69194"/>
                    </a:cubicBezTo>
                    <a:cubicBezTo>
                      <a:pt x="42310" y="69194"/>
                      <a:pt x="42291" y="69194"/>
                      <a:pt x="42273" y="69194"/>
                    </a:cubicBezTo>
                    <a:cubicBezTo>
                      <a:pt x="40286" y="69194"/>
                      <a:pt x="38410" y="70139"/>
                      <a:pt x="37158" y="71595"/>
                    </a:cubicBezTo>
                    <a:cubicBezTo>
                      <a:pt x="37320" y="69911"/>
                      <a:pt x="36728" y="68325"/>
                      <a:pt x="35689" y="67097"/>
                    </a:cubicBezTo>
                    <a:lnTo>
                      <a:pt x="35680" y="67097"/>
                    </a:lnTo>
                    <a:cubicBezTo>
                      <a:pt x="36177" y="66989"/>
                      <a:pt x="36678" y="66937"/>
                      <a:pt x="37174" y="66937"/>
                    </a:cubicBezTo>
                    <a:close/>
                    <a:moveTo>
                      <a:pt x="124474" y="64884"/>
                    </a:moveTo>
                    <a:cubicBezTo>
                      <a:pt x="127650" y="64884"/>
                      <a:pt x="130827" y="66963"/>
                      <a:pt x="130867" y="71120"/>
                    </a:cubicBezTo>
                    <a:cubicBezTo>
                      <a:pt x="130392" y="71018"/>
                      <a:pt x="129914" y="70969"/>
                      <a:pt x="129439" y="70969"/>
                    </a:cubicBezTo>
                    <a:cubicBezTo>
                      <a:pt x="127578" y="70969"/>
                      <a:pt x="125778" y="71735"/>
                      <a:pt x="124478" y="73128"/>
                    </a:cubicBezTo>
                    <a:cubicBezTo>
                      <a:pt x="123197" y="71748"/>
                      <a:pt x="121405" y="70968"/>
                      <a:pt x="119532" y="70968"/>
                    </a:cubicBezTo>
                    <a:cubicBezTo>
                      <a:pt x="119039" y="70968"/>
                      <a:pt x="118555" y="71022"/>
                      <a:pt x="118080" y="71120"/>
                    </a:cubicBezTo>
                    <a:cubicBezTo>
                      <a:pt x="118121" y="66963"/>
                      <a:pt x="121297" y="64884"/>
                      <a:pt x="124474" y="64884"/>
                    </a:cubicBezTo>
                    <a:close/>
                    <a:moveTo>
                      <a:pt x="100943" y="64929"/>
                    </a:moveTo>
                    <a:cubicBezTo>
                      <a:pt x="104120" y="64929"/>
                      <a:pt x="107296" y="67007"/>
                      <a:pt x="107337" y="71165"/>
                    </a:cubicBezTo>
                    <a:cubicBezTo>
                      <a:pt x="106862" y="71063"/>
                      <a:pt x="106383" y="71013"/>
                      <a:pt x="105909" y="71013"/>
                    </a:cubicBezTo>
                    <a:cubicBezTo>
                      <a:pt x="104048" y="71013"/>
                      <a:pt x="102248" y="71780"/>
                      <a:pt x="100948" y="73172"/>
                    </a:cubicBezTo>
                    <a:cubicBezTo>
                      <a:pt x="99667" y="71792"/>
                      <a:pt x="97875" y="71013"/>
                      <a:pt x="95993" y="71013"/>
                    </a:cubicBezTo>
                    <a:cubicBezTo>
                      <a:pt x="95509" y="71013"/>
                      <a:pt x="95025" y="71067"/>
                      <a:pt x="94550" y="71165"/>
                    </a:cubicBezTo>
                    <a:cubicBezTo>
                      <a:pt x="94590" y="67007"/>
                      <a:pt x="97767" y="64929"/>
                      <a:pt x="100943" y="64929"/>
                    </a:cubicBezTo>
                    <a:close/>
                    <a:moveTo>
                      <a:pt x="77622" y="64941"/>
                    </a:moveTo>
                    <a:cubicBezTo>
                      <a:pt x="80798" y="64941"/>
                      <a:pt x="83972" y="67018"/>
                      <a:pt x="84013" y="71174"/>
                    </a:cubicBezTo>
                    <a:cubicBezTo>
                      <a:pt x="83537" y="71072"/>
                      <a:pt x="83057" y="71021"/>
                      <a:pt x="82581" y="71021"/>
                    </a:cubicBezTo>
                    <a:cubicBezTo>
                      <a:pt x="80727" y="71021"/>
                      <a:pt x="78930" y="71782"/>
                      <a:pt x="77633" y="73172"/>
                    </a:cubicBezTo>
                    <a:lnTo>
                      <a:pt x="77624" y="73181"/>
                    </a:lnTo>
                    <a:cubicBezTo>
                      <a:pt x="76342" y="71801"/>
                      <a:pt x="74550" y="71022"/>
                      <a:pt x="72669" y="71022"/>
                    </a:cubicBezTo>
                    <a:cubicBezTo>
                      <a:pt x="72185" y="71022"/>
                      <a:pt x="71701" y="71076"/>
                      <a:pt x="71226" y="71174"/>
                    </a:cubicBezTo>
                    <a:cubicBezTo>
                      <a:pt x="71266" y="67020"/>
                      <a:pt x="74445" y="64941"/>
                      <a:pt x="77622" y="64941"/>
                    </a:cubicBezTo>
                    <a:close/>
                    <a:moveTo>
                      <a:pt x="53996" y="65085"/>
                    </a:moveTo>
                    <a:cubicBezTo>
                      <a:pt x="57170" y="65085"/>
                      <a:pt x="60344" y="67162"/>
                      <a:pt x="60384" y="71317"/>
                    </a:cubicBezTo>
                    <a:lnTo>
                      <a:pt x="60384" y="71326"/>
                    </a:lnTo>
                    <a:cubicBezTo>
                      <a:pt x="59903" y="71222"/>
                      <a:pt x="59419" y="71170"/>
                      <a:pt x="58939" y="71170"/>
                    </a:cubicBezTo>
                    <a:cubicBezTo>
                      <a:pt x="57081" y="71170"/>
                      <a:pt x="55284" y="71936"/>
                      <a:pt x="53995" y="73325"/>
                    </a:cubicBezTo>
                    <a:cubicBezTo>
                      <a:pt x="52714" y="71945"/>
                      <a:pt x="50922" y="71165"/>
                      <a:pt x="49040" y="71165"/>
                    </a:cubicBezTo>
                    <a:cubicBezTo>
                      <a:pt x="48556" y="71165"/>
                      <a:pt x="48072" y="71219"/>
                      <a:pt x="47597" y="71326"/>
                    </a:cubicBezTo>
                    <a:cubicBezTo>
                      <a:pt x="47638" y="67167"/>
                      <a:pt x="50817" y="65085"/>
                      <a:pt x="53996" y="65085"/>
                    </a:cubicBezTo>
                    <a:close/>
                    <a:moveTo>
                      <a:pt x="7145" y="65126"/>
                    </a:moveTo>
                    <a:cubicBezTo>
                      <a:pt x="10322" y="65126"/>
                      <a:pt x="13498" y="67205"/>
                      <a:pt x="13538" y="71362"/>
                    </a:cubicBezTo>
                    <a:cubicBezTo>
                      <a:pt x="13065" y="71260"/>
                      <a:pt x="12588" y="71211"/>
                      <a:pt x="12113" y="71211"/>
                    </a:cubicBezTo>
                    <a:cubicBezTo>
                      <a:pt x="10252" y="71211"/>
                      <a:pt x="8442" y="71977"/>
                      <a:pt x="7150" y="73369"/>
                    </a:cubicBezTo>
                    <a:cubicBezTo>
                      <a:pt x="5868" y="71990"/>
                      <a:pt x="4076" y="71210"/>
                      <a:pt x="2194" y="71210"/>
                    </a:cubicBezTo>
                    <a:cubicBezTo>
                      <a:pt x="1711" y="71210"/>
                      <a:pt x="1227" y="71264"/>
                      <a:pt x="752" y="71362"/>
                    </a:cubicBezTo>
                    <a:cubicBezTo>
                      <a:pt x="792" y="67205"/>
                      <a:pt x="3969" y="65126"/>
                      <a:pt x="7145" y="65126"/>
                    </a:cubicBezTo>
                    <a:close/>
                    <a:moveTo>
                      <a:pt x="30460" y="65126"/>
                    </a:moveTo>
                    <a:cubicBezTo>
                      <a:pt x="33637" y="65126"/>
                      <a:pt x="36813" y="67205"/>
                      <a:pt x="36854" y="71362"/>
                    </a:cubicBezTo>
                    <a:cubicBezTo>
                      <a:pt x="36379" y="71260"/>
                      <a:pt x="35900" y="71211"/>
                      <a:pt x="35425" y="71211"/>
                    </a:cubicBezTo>
                    <a:cubicBezTo>
                      <a:pt x="33562" y="71211"/>
                      <a:pt x="31757" y="71977"/>
                      <a:pt x="30465" y="73369"/>
                    </a:cubicBezTo>
                    <a:cubicBezTo>
                      <a:pt x="29183" y="71990"/>
                      <a:pt x="27391" y="71210"/>
                      <a:pt x="25510" y="71210"/>
                    </a:cubicBezTo>
                    <a:cubicBezTo>
                      <a:pt x="25026" y="71210"/>
                      <a:pt x="24542" y="71264"/>
                      <a:pt x="24067" y="71362"/>
                    </a:cubicBezTo>
                    <a:cubicBezTo>
                      <a:pt x="24107" y="67205"/>
                      <a:pt x="27284" y="65126"/>
                      <a:pt x="30460" y="65126"/>
                    </a:cubicBezTo>
                    <a:close/>
                    <a:moveTo>
                      <a:pt x="119323" y="71343"/>
                    </a:moveTo>
                    <a:cubicBezTo>
                      <a:pt x="121259" y="71343"/>
                      <a:pt x="123134" y="72146"/>
                      <a:pt x="124478" y="73593"/>
                    </a:cubicBezTo>
                    <a:lnTo>
                      <a:pt x="124478" y="73593"/>
                    </a:lnTo>
                    <a:cubicBezTo>
                      <a:pt x="124475" y="73593"/>
                      <a:pt x="124472" y="73593"/>
                      <a:pt x="124469" y="73593"/>
                    </a:cubicBezTo>
                    <a:cubicBezTo>
                      <a:pt x="124450" y="73593"/>
                      <a:pt x="124430" y="73593"/>
                      <a:pt x="124410" y="73593"/>
                    </a:cubicBezTo>
                    <a:cubicBezTo>
                      <a:pt x="122541" y="73593"/>
                      <a:pt x="120782" y="74432"/>
                      <a:pt x="119532" y="75735"/>
                    </a:cubicBezTo>
                    <a:cubicBezTo>
                      <a:pt x="119622" y="74149"/>
                      <a:pt x="119039" y="72644"/>
                      <a:pt x="118045" y="71461"/>
                    </a:cubicBezTo>
                    <a:cubicBezTo>
                      <a:pt x="118470" y="71382"/>
                      <a:pt x="118898" y="71343"/>
                      <a:pt x="119323" y="71343"/>
                    </a:cubicBezTo>
                    <a:close/>
                    <a:moveTo>
                      <a:pt x="129620" y="71343"/>
                    </a:moveTo>
                    <a:cubicBezTo>
                      <a:pt x="130043" y="71343"/>
                      <a:pt x="130470" y="71382"/>
                      <a:pt x="130894" y="71461"/>
                    </a:cubicBezTo>
                    <a:cubicBezTo>
                      <a:pt x="129908" y="72644"/>
                      <a:pt x="129326" y="74140"/>
                      <a:pt x="129415" y="75735"/>
                    </a:cubicBezTo>
                    <a:lnTo>
                      <a:pt x="129406" y="75735"/>
                    </a:lnTo>
                    <a:cubicBezTo>
                      <a:pt x="128165" y="74432"/>
                      <a:pt x="126397" y="73593"/>
                      <a:pt x="124528" y="73593"/>
                    </a:cubicBezTo>
                    <a:cubicBezTo>
                      <a:pt x="124512" y="73593"/>
                      <a:pt x="124495" y="73593"/>
                      <a:pt x="124478" y="73593"/>
                    </a:cubicBezTo>
                    <a:lnTo>
                      <a:pt x="124478" y="73593"/>
                    </a:lnTo>
                    <a:cubicBezTo>
                      <a:pt x="125816" y="72146"/>
                      <a:pt x="127689" y="71343"/>
                      <a:pt x="129620" y="71343"/>
                    </a:cubicBezTo>
                    <a:close/>
                    <a:moveTo>
                      <a:pt x="48839" y="71540"/>
                    </a:moveTo>
                    <a:cubicBezTo>
                      <a:pt x="50775" y="71540"/>
                      <a:pt x="52650" y="72344"/>
                      <a:pt x="53995" y="73799"/>
                    </a:cubicBezTo>
                    <a:lnTo>
                      <a:pt x="53995" y="73799"/>
                    </a:lnTo>
                    <a:cubicBezTo>
                      <a:pt x="53992" y="73799"/>
                      <a:pt x="53989" y="73800"/>
                      <a:pt x="53986" y="73800"/>
                    </a:cubicBezTo>
                    <a:cubicBezTo>
                      <a:pt x="53966" y="73799"/>
                      <a:pt x="53946" y="73799"/>
                      <a:pt x="53926" y="73799"/>
                    </a:cubicBezTo>
                    <a:cubicBezTo>
                      <a:pt x="52058" y="73799"/>
                      <a:pt x="50299" y="74629"/>
                      <a:pt x="49049" y="75932"/>
                    </a:cubicBezTo>
                    <a:cubicBezTo>
                      <a:pt x="49138" y="74346"/>
                      <a:pt x="48556" y="72841"/>
                      <a:pt x="47561" y="71658"/>
                    </a:cubicBezTo>
                    <a:cubicBezTo>
                      <a:pt x="47987" y="71579"/>
                      <a:pt x="48414" y="71540"/>
                      <a:pt x="48839" y="71540"/>
                    </a:cubicBezTo>
                    <a:close/>
                    <a:moveTo>
                      <a:pt x="59134" y="71540"/>
                    </a:moveTo>
                    <a:cubicBezTo>
                      <a:pt x="59558" y="71540"/>
                      <a:pt x="59985" y="71579"/>
                      <a:pt x="60411" y="71658"/>
                    </a:cubicBezTo>
                    <a:cubicBezTo>
                      <a:pt x="59425" y="72841"/>
                      <a:pt x="58843" y="74337"/>
                      <a:pt x="58932" y="75932"/>
                    </a:cubicBezTo>
                    <a:lnTo>
                      <a:pt x="58923" y="75932"/>
                    </a:lnTo>
                    <a:cubicBezTo>
                      <a:pt x="57682" y="74629"/>
                      <a:pt x="55914" y="73799"/>
                      <a:pt x="54046" y="73799"/>
                    </a:cubicBezTo>
                    <a:cubicBezTo>
                      <a:pt x="54029" y="73799"/>
                      <a:pt x="54012" y="73799"/>
                      <a:pt x="53995" y="73799"/>
                    </a:cubicBezTo>
                    <a:lnTo>
                      <a:pt x="53995" y="73799"/>
                    </a:lnTo>
                    <a:cubicBezTo>
                      <a:pt x="55333" y="72344"/>
                      <a:pt x="57200" y="71540"/>
                      <a:pt x="59134" y="71540"/>
                    </a:cubicBezTo>
                    <a:close/>
                    <a:moveTo>
                      <a:pt x="112819" y="69493"/>
                    </a:moveTo>
                    <a:cubicBezTo>
                      <a:pt x="115994" y="69493"/>
                      <a:pt x="119169" y="71570"/>
                      <a:pt x="119209" y="75726"/>
                    </a:cubicBezTo>
                    <a:lnTo>
                      <a:pt x="119209" y="75726"/>
                    </a:lnTo>
                    <a:cubicBezTo>
                      <a:pt x="118734" y="75624"/>
                      <a:pt x="118255" y="75574"/>
                      <a:pt x="117781" y="75574"/>
                    </a:cubicBezTo>
                    <a:cubicBezTo>
                      <a:pt x="115920" y="75574"/>
                      <a:pt x="114120" y="76339"/>
                      <a:pt x="112821" y="77724"/>
                    </a:cubicBezTo>
                    <a:lnTo>
                      <a:pt x="112821" y="77733"/>
                    </a:lnTo>
                    <a:cubicBezTo>
                      <a:pt x="111539" y="76353"/>
                      <a:pt x="109747" y="75574"/>
                      <a:pt x="107865" y="75574"/>
                    </a:cubicBezTo>
                    <a:cubicBezTo>
                      <a:pt x="107382" y="75574"/>
                      <a:pt x="106898" y="75627"/>
                      <a:pt x="106423" y="75726"/>
                    </a:cubicBezTo>
                    <a:lnTo>
                      <a:pt x="106423" y="75726"/>
                    </a:lnTo>
                    <a:cubicBezTo>
                      <a:pt x="106463" y="71572"/>
                      <a:pt x="109641" y="69493"/>
                      <a:pt x="112819" y="69493"/>
                    </a:cubicBezTo>
                    <a:close/>
                    <a:moveTo>
                      <a:pt x="136134" y="69486"/>
                    </a:moveTo>
                    <a:cubicBezTo>
                      <a:pt x="139310" y="69486"/>
                      <a:pt x="142484" y="71565"/>
                      <a:pt x="142525" y="75726"/>
                    </a:cubicBezTo>
                    <a:lnTo>
                      <a:pt x="142525" y="75726"/>
                    </a:lnTo>
                    <a:cubicBezTo>
                      <a:pt x="142050" y="75624"/>
                      <a:pt x="141571" y="75574"/>
                      <a:pt x="141097" y="75574"/>
                    </a:cubicBezTo>
                    <a:cubicBezTo>
                      <a:pt x="139236" y="75574"/>
                      <a:pt x="137435" y="76341"/>
                      <a:pt x="136136" y="77733"/>
                    </a:cubicBezTo>
                    <a:cubicBezTo>
                      <a:pt x="134854" y="76353"/>
                      <a:pt x="133062" y="75574"/>
                      <a:pt x="131181" y="75574"/>
                    </a:cubicBezTo>
                    <a:cubicBezTo>
                      <a:pt x="130697" y="75574"/>
                      <a:pt x="130213" y="75627"/>
                      <a:pt x="129738" y="75726"/>
                    </a:cubicBezTo>
                    <a:lnTo>
                      <a:pt x="129738" y="75726"/>
                    </a:lnTo>
                    <a:cubicBezTo>
                      <a:pt x="129778" y="71567"/>
                      <a:pt x="132957" y="69486"/>
                      <a:pt x="136134" y="69486"/>
                    </a:cubicBezTo>
                    <a:close/>
                    <a:moveTo>
                      <a:pt x="42332" y="69690"/>
                    </a:moveTo>
                    <a:cubicBezTo>
                      <a:pt x="45507" y="69690"/>
                      <a:pt x="48681" y="71767"/>
                      <a:pt x="48726" y="75923"/>
                    </a:cubicBezTo>
                    <a:cubicBezTo>
                      <a:pt x="48251" y="75821"/>
                      <a:pt x="47772" y="75771"/>
                      <a:pt x="47298" y="75771"/>
                    </a:cubicBezTo>
                    <a:cubicBezTo>
                      <a:pt x="45434" y="75771"/>
                      <a:pt x="43630" y="76538"/>
                      <a:pt x="42337" y="77930"/>
                    </a:cubicBezTo>
                    <a:cubicBezTo>
                      <a:pt x="41056" y="76550"/>
                      <a:pt x="39264" y="75771"/>
                      <a:pt x="37382" y="75771"/>
                    </a:cubicBezTo>
                    <a:cubicBezTo>
                      <a:pt x="36898" y="75771"/>
                      <a:pt x="36415" y="75825"/>
                      <a:pt x="35940" y="75923"/>
                    </a:cubicBezTo>
                    <a:cubicBezTo>
                      <a:pt x="35980" y="71769"/>
                      <a:pt x="39156" y="69690"/>
                      <a:pt x="42332" y="69690"/>
                    </a:cubicBezTo>
                    <a:close/>
                    <a:moveTo>
                      <a:pt x="65648" y="69687"/>
                    </a:moveTo>
                    <a:cubicBezTo>
                      <a:pt x="68825" y="69687"/>
                      <a:pt x="72001" y="71766"/>
                      <a:pt x="72041" y="75923"/>
                    </a:cubicBezTo>
                    <a:cubicBezTo>
                      <a:pt x="71566" y="75821"/>
                      <a:pt x="71088" y="75771"/>
                      <a:pt x="70613" y="75771"/>
                    </a:cubicBezTo>
                    <a:cubicBezTo>
                      <a:pt x="68750" y="75771"/>
                      <a:pt x="66945" y="76538"/>
                      <a:pt x="65653" y="77930"/>
                    </a:cubicBezTo>
                    <a:cubicBezTo>
                      <a:pt x="64371" y="76550"/>
                      <a:pt x="62579" y="75771"/>
                      <a:pt x="60697" y="75771"/>
                    </a:cubicBezTo>
                    <a:cubicBezTo>
                      <a:pt x="60214" y="75771"/>
                      <a:pt x="59730" y="75825"/>
                      <a:pt x="59255" y="75923"/>
                    </a:cubicBezTo>
                    <a:cubicBezTo>
                      <a:pt x="59295" y="71766"/>
                      <a:pt x="62472" y="69687"/>
                      <a:pt x="65648" y="69687"/>
                    </a:cubicBezTo>
                    <a:close/>
                    <a:moveTo>
                      <a:pt x="82884" y="1"/>
                    </a:moveTo>
                    <a:cubicBezTo>
                      <a:pt x="82642" y="700"/>
                      <a:pt x="82534" y="1435"/>
                      <a:pt x="82579" y="2178"/>
                    </a:cubicBezTo>
                    <a:cubicBezTo>
                      <a:pt x="81329" y="875"/>
                      <a:pt x="79570" y="37"/>
                      <a:pt x="77701" y="37"/>
                    </a:cubicBezTo>
                    <a:cubicBezTo>
                      <a:pt x="77681" y="37"/>
                      <a:pt x="77661" y="37"/>
                      <a:pt x="77642" y="37"/>
                    </a:cubicBezTo>
                    <a:cubicBezTo>
                      <a:pt x="77622" y="37"/>
                      <a:pt x="77602" y="37"/>
                      <a:pt x="77582" y="37"/>
                    </a:cubicBezTo>
                    <a:cubicBezTo>
                      <a:pt x="73834" y="37"/>
                      <a:pt x="70494" y="3399"/>
                      <a:pt x="70948" y="7160"/>
                    </a:cubicBezTo>
                    <a:cubicBezTo>
                      <a:pt x="71458" y="7047"/>
                      <a:pt x="71971" y="6991"/>
                      <a:pt x="72481" y="6991"/>
                    </a:cubicBezTo>
                    <a:cubicBezTo>
                      <a:pt x="74418" y="6991"/>
                      <a:pt x="76294" y="7794"/>
                      <a:pt x="77642" y="9248"/>
                    </a:cubicBezTo>
                    <a:cubicBezTo>
                      <a:pt x="77624" y="9248"/>
                      <a:pt x="77606" y="9248"/>
                      <a:pt x="77587" y="9248"/>
                    </a:cubicBezTo>
                    <a:cubicBezTo>
                      <a:pt x="75529" y="9248"/>
                      <a:pt x="73607" y="10256"/>
                      <a:pt x="72355" y="11784"/>
                    </a:cubicBezTo>
                    <a:cubicBezTo>
                      <a:pt x="72756" y="8058"/>
                      <a:pt x="69443" y="4741"/>
                      <a:pt x="65721" y="4741"/>
                    </a:cubicBezTo>
                    <a:cubicBezTo>
                      <a:pt x="65701" y="4741"/>
                      <a:pt x="65682" y="4741"/>
                      <a:pt x="65662" y="4741"/>
                    </a:cubicBezTo>
                    <a:cubicBezTo>
                      <a:pt x="65642" y="4741"/>
                      <a:pt x="65622" y="4741"/>
                      <a:pt x="65602" y="4741"/>
                    </a:cubicBezTo>
                    <a:cubicBezTo>
                      <a:pt x="63733" y="4741"/>
                      <a:pt x="61966" y="5570"/>
                      <a:pt x="60724" y="6874"/>
                    </a:cubicBezTo>
                    <a:cubicBezTo>
                      <a:pt x="60760" y="6139"/>
                      <a:pt x="60662" y="5395"/>
                      <a:pt x="60420" y="4696"/>
                    </a:cubicBezTo>
                    <a:lnTo>
                      <a:pt x="60043" y="4696"/>
                    </a:lnTo>
                    <a:cubicBezTo>
                      <a:pt x="60276" y="5395"/>
                      <a:pt x="60393" y="6130"/>
                      <a:pt x="60393" y="6865"/>
                    </a:cubicBezTo>
                    <a:cubicBezTo>
                      <a:pt x="59920" y="6763"/>
                      <a:pt x="59442" y="6713"/>
                      <a:pt x="58969" y="6713"/>
                    </a:cubicBezTo>
                    <a:cubicBezTo>
                      <a:pt x="57110" y="6713"/>
                      <a:pt x="55305" y="7479"/>
                      <a:pt x="54013" y="8872"/>
                    </a:cubicBezTo>
                    <a:cubicBezTo>
                      <a:pt x="52732" y="7492"/>
                      <a:pt x="50939" y="6712"/>
                      <a:pt x="49058" y="6712"/>
                    </a:cubicBezTo>
                    <a:cubicBezTo>
                      <a:pt x="48574" y="6712"/>
                      <a:pt x="48090" y="6766"/>
                      <a:pt x="47615" y="6865"/>
                    </a:cubicBezTo>
                    <a:cubicBezTo>
                      <a:pt x="47615" y="6130"/>
                      <a:pt x="47732" y="5395"/>
                      <a:pt x="47965" y="4696"/>
                    </a:cubicBezTo>
                    <a:lnTo>
                      <a:pt x="47588" y="4696"/>
                    </a:lnTo>
                    <a:cubicBezTo>
                      <a:pt x="47346" y="5395"/>
                      <a:pt x="47248" y="6139"/>
                      <a:pt x="47284" y="6874"/>
                    </a:cubicBezTo>
                    <a:cubicBezTo>
                      <a:pt x="46042" y="5570"/>
                      <a:pt x="44275" y="4741"/>
                      <a:pt x="42406" y="4741"/>
                    </a:cubicBezTo>
                    <a:cubicBezTo>
                      <a:pt x="42386" y="4741"/>
                      <a:pt x="42366" y="4741"/>
                      <a:pt x="42346" y="4741"/>
                    </a:cubicBezTo>
                    <a:cubicBezTo>
                      <a:pt x="42319" y="4741"/>
                      <a:pt x="42291" y="4740"/>
                      <a:pt x="42263" y="4740"/>
                    </a:cubicBezTo>
                    <a:cubicBezTo>
                      <a:pt x="40287" y="4740"/>
                      <a:pt x="38431" y="5684"/>
                      <a:pt x="37185" y="7125"/>
                    </a:cubicBezTo>
                    <a:cubicBezTo>
                      <a:pt x="37479" y="3462"/>
                      <a:pt x="34202" y="234"/>
                      <a:pt x="30534" y="234"/>
                    </a:cubicBezTo>
                    <a:cubicBezTo>
                      <a:pt x="30514" y="234"/>
                      <a:pt x="30494" y="234"/>
                      <a:pt x="30474" y="234"/>
                    </a:cubicBezTo>
                    <a:cubicBezTo>
                      <a:pt x="30454" y="234"/>
                      <a:pt x="30434" y="234"/>
                      <a:pt x="30415" y="234"/>
                    </a:cubicBezTo>
                    <a:cubicBezTo>
                      <a:pt x="28546" y="234"/>
                      <a:pt x="26787" y="1072"/>
                      <a:pt x="25536" y="2375"/>
                    </a:cubicBezTo>
                    <a:cubicBezTo>
                      <a:pt x="25581" y="1641"/>
                      <a:pt x="25474" y="897"/>
                      <a:pt x="25232" y="198"/>
                    </a:cubicBezTo>
                    <a:lnTo>
                      <a:pt x="24855" y="198"/>
                    </a:lnTo>
                    <a:cubicBezTo>
                      <a:pt x="25088" y="897"/>
                      <a:pt x="25214" y="1632"/>
                      <a:pt x="25214" y="2367"/>
                    </a:cubicBezTo>
                    <a:cubicBezTo>
                      <a:pt x="24739" y="2265"/>
                      <a:pt x="24260" y="2215"/>
                      <a:pt x="23785" y="2215"/>
                    </a:cubicBezTo>
                    <a:cubicBezTo>
                      <a:pt x="21922" y="2215"/>
                      <a:pt x="20117" y="2981"/>
                      <a:pt x="18825" y="4374"/>
                    </a:cubicBezTo>
                    <a:cubicBezTo>
                      <a:pt x="17544" y="2994"/>
                      <a:pt x="15752" y="2214"/>
                      <a:pt x="13870" y="2214"/>
                    </a:cubicBezTo>
                    <a:cubicBezTo>
                      <a:pt x="13386" y="2214"/>
                      <a:pt x="12902" y="2268"/>
                      <a:pt x="12427" y="2367"/>
                    </a:cubicBezTo>
                    <a:cubicBezTo>
                      <a:pt x="12427" y="1632"/>
                      <a:pt x="12544" y="897"/>
                      <a:pt x="12777" y="198"/>
                    </a:cubicBezTo>
                    <a:lnTo>
                      <a:pt x="12382" y="198"/>
                    </a:lnTo>
                    <a:cubicBezTo>
                      <a:pt x="12141" y="897"/>
                      <a:pt x="12042" y="1641"/>
                      <a:pt x="12078" y="2375"/>
                    </a:cubicBezTo>
                    <a:cubicBezTo>
                      <a:pt x="10836" y="1072"/>
                      <a:pt x="9069" y="234"/>
                      <a:pt x="7200" y="234"/>
                    </a:cubicBezTo>
                    <a:cubicBezTo>
                      <a:pt x="7180" y="234"/>
                      <a:pt x="7160" y="234"/>
                      <a:pt x="7141" y="234"/>
                    </a:cubicBezTo>
                    <a:cubicBezTo>
                      <a:pt x="7126" y="234"/>
                      <a:pt x="7111" y="234"/>
                      <a:pt x="7096" y="234"/>
                    </a:cubicBezTo>
                    <a:cubicBezTo>
                      <a:pt x="3342" y="234"/>
                      <a:pt x="1" y="3600"/>
                      <a:pt x="456" y="7358"/>
                    </a:cubicBezTo>
                    <a:cubicBezTo>
                      <a:pt x="960" y="7247"/>
                      <a:pt x="1468" y="7193"/>
                      <a:pt x="1971" y="7193"/>
                    </a:cubicBezTo>
                    <a:cubicBezTo>
                      <a:pt x="3914" y="7193"/>
                      <a:pt x="5798" y="7997"/>
                      <a:pt x="7150" y="9463"/>
                    </a:cubicBezTo>
                    <a:cubicBezTo>
                      <a:pt x="7130" y="9463"/>
                      <a:pt x="7110" y="9463"/>
                      <a:pt x="7090" y="9463"/>
                    </a:cubicBezTo>
                    <a:cubicBezTo>
                      <a:pt x="3342" y="9463"/>
                      <a:pt x="1" y="12825"/>
                      <a:pt x="456" y="16587"/>
                    </a:cubicBezTo>
                    <a:cubicBezTo>
                      <a:pt x="966" y="16472"/>
                      <a:pt x="1482" y="16416"/>
                      <a:pt x="1993" y="16416"/>
                    </a:cubicBezTo>
                    <a:cubicBezTo>
                      <a:pt x="3922" y="16416"/>
                      <a:pt x="5795" y="17213"/>
                      <a:pt x="7141" y="18666"/>
                    </a:cubicBezTo>
                    <a:cubicBezTo>
                      <a:pt x="7121" y="18665"/>
                      <a:pt x="7101" y="18665"/>
                      <a:pt x="7081" y="18665"/>
                    </a:cubicBezTo>
                    <a:cubicBezTo>
                      <a:pt x="3333" y="18665"/>
                      <a:pt x="1" y="22028"/>
                      <a:pt x="456" y="25789"/>
                    </a:cubicBezTo>
                    <a:cubicBezTo>
                      <a:pt x="968" y="25675"/>
                      <a:pt x="1485" y="25619"/>
                      <a:pt x="1997" y="25619"/>
                    </a:cubicBezTo>
                    <a:cubicBezTo>
                      <a:pt x="3931" y="25619"/>
                      <a:pt x="5804" y="26416"/>
                      <a:pt x="7150" y="27868"/>
                    </a:cubicBezTo>
                    <a:cubicBezTo>
                      <a:pt x="8485" y="26423"/>
                      <a:pt x="10355" y="25626"/>
                      <a:pt x="12288" y="25626"/>
                    </a:cubicBezTo>
                    <a:cubicBezTo>
                      <a:pt x="12715" y="25626"/>
                      <a:pt x="13146" y="25665"/>
                      <a:pt x="13574" y="25744"/>
                    </a:cubicBezTo>
                    <a:cubicBezTo>
                      <a:pt x="12580" y="26927"/>
                      <a:pt x="11997" y="28424"/>
                      <a:pt x="12087" y="30019"/>
                    </a:cubicBezTo>
                    <a:cubicBezTo>
                      <a:pt x="10837" y="28715"/>
                      <a:pt x="9069" y="27877"/>
                      <a:pt x="7208" y="27877"/>
                    </a:cubicBezTo>
                    <a:cubicBezTo>
                      <a:pt x="7189" y="27877"/>
                      <a:pt x="7169" y="27877"/>
                      <a:pt x="7150" y="27877"/>
                    </a:cubicBezTo>
                    <a:cubicBezTo>
                      <a:pt x="7130" y="27877"/>
                      <a:pt x="7110" y="27877"/>
                      <a:pt x="7090" y="27877"/>
                    </a:cubicBezTo>
                    <a:cubicBezTo>
                      <a:pt x="3342" y="27877"/>
                      <a:pt x="1" y="31239"/>
                      <a:pt x="456" y="35001"/>
                    </a:cubicBezTo>
                    <a:cubicBezTo>
                      <a:pt x="963" y="34888"/>
                      <a:pt x="1475" y="34832"/>
                      <a:pt x="1984" y="34832"/>
                    </a:cubicBezTo>
                    <a:cubicBezTo>
                      <a:pt x="3893" y="34832"/>
                      <a:pt x="5751" y="35611"/>
                      <a:pt x="7096" y="37026"/>
                    </a:cubicBezTo>
                    <a:cubicBezTo>
                      <a:pt x="3341" y="37026"/>
                      <a:pt x="8" y="40386"/>
                      <a:pt x="456" y="44149"/>
                    </a:cubicBezTo>
                    <a:cubicBezTo>
                      <a:pt x="965" y="44035"/>
                      <a:pt x="1479" y="43980"/>
                      <a:pt x="1989" y="43980"/>
                    </a:cubicBezTo>
                    <a:cubicBezTo>
                      <a:pt x="3926" y="43980"/>
                      <a:pt x="5802" y="44783"/>
                      <a:pt x="7150" y="46237"/>
                    </a:cubicBezTo>
                    <a:cubicBezTo>
                      <a:pt x="7130" y="46237"/>
                      <a:pt x="7110" y="46237"/>
                      <a:pt x="7090" y="46237"/>
                    </a:cubicBezTo>
                    <a:cubicBezTo>
                      <a:pt x="3342" y="46237"/>
                      <a:pt x="1" y="49608"/>
                      <a:pt x="456" y="53361"/>
                    </a:cubicBezTo>
                    <a:cubicBezTo>
                      <a:pt x="961" y="53249"/>
                      <a:pt x="1471" y="53195"/>
                      <a:pt x="1978" y="53195"/>
                    </a:cubicBezTo>
                    <a:cubicBezTo>
                      <a:pt x="3912" y="53195"/>
                      <a:pt x="5791" y="53991"/>
                      <a:pt x="7141" y="55439"/>
                    </a:cubicBezTo>
                    <a:cubicBezTo>
                      <a:pt x="7121" y="55439"/>
                      <a:pt x="7101" y="55439"/>
                      <a:pt x="7081" y="55439"/>
                    </a:cubicBezTo>
                    <a:cubicBezTo>
                      <a:pt x="3333" y="55439"/>
                      <a:pt x="1" y="58811"/>
                      <a:pt x="456" y="62563"/>
                    </a:cubicBezTo>
                    <a:cubicBezTo>
                      <a:pt x="965" y="62449"/>
                      <a:pt x="1479" y="62394"/>
                      <a:pt x="1989" y="62394"/>
                    </a:cubicBezTo>
                    <a:cubicBezTo>
                      <a:pt x="3926" y="62394"/>
                      <a:pt x="5802" y="63197"/>
                      <a:pt x="7150" y="64651"/>
                    </a:cubicBezTo>
                    <a:cubicBezTo>
                      <a:pt x="7130" y="64651"/>
                      <a:pt x="7110" y="64651"/>
                      <a:pt x="7090" y="64651"/>
                    </a:cubicBezTo>
                    <a:cubicBezTo>
                      <a:pt x="3342" y="64651"/>
                      <a:pt x="1" y="68022"/>
                      <a:pt x="456" y="71774"/>
                    </a:cubicBezTo>
                    <a:cubicBezTo>
                      <a:pt x="965" y="71661"/>
                      <a:pt x="1479" y="71605"/>
                      <a:pt x="1989" y="71605"/>
                    </a:cubicBezTo>
                    <a:cubicBezTo>
                      <a:pt x="3926" y="71605"/>
                      <a:pt x="5802" y="72408"/>
                      <a:pt x="7150" y="73862"/>
                    </a:cubicBezTo>
                    <a:cubicBezTo>
                      <a:pt x="8483" y="72419"/>
                      <a:pt x="10349" y="71617"/>
                      <a:pt x="12278" y="71617"/>
                    </a:cubicBezTo>
                    <a:cubicBezTo>
                      <a:pt x="12709" y="71617"/>
                      <a:pt x="13143" y="71657"/>
                      <a:pt x="13574" y="71739"/>
                    </a:cubicBezTo>
                    <a:cubicBezTo>
                      <a:pt x="13037" y="72366"/>
                      <a:pt x="12624" y="73101"/>
                      <a:pt x="12365" y="73880"/>
                    </a:cubicBezTo>
                    <a:lnTo>
                      <a:pt x="12741" y="73880"/>
                    </a:lnTo>
                    <a:cubicBezTo>
                      <a:pt x="13637" y="71137"/>
                      <a:pt x="16222" y="69764"/>
                      <a:pt x="18806" y="69764"/>
                    </a:cubicBezTo>
                    <a:cubicBezTo>
                      <a:pt x="21388" y="69764"/>
                      <a:pt x="23969" y="71135"/>
                      <a:pt x="24864" y="73880"/>
                    </a:cubicBezTo>
                    <a:lnTo>
                      <a:pt x="25241" y="73880"/>
                    </a:lnTo>
                    <a:cubicBezTo>
                      <a:pt x="24981" y="73101"/>
                      <a:pt x="24569" y="72366"/>
                      <a:pt x="24031" y="71739"/>
                    </a:cubicBezTo>
                    <a:cubicBezTo>
                      <a:pt x="24463" y="71657"/>
                      <a:pt x="24897" y="71617"/>
                      <a:pt x="25327" y="71617"/>
                    </a:cubicBezTo>
                    <a:cubicBezTo>
                      <a:pt x="27257" y="71617"/>
                      <a:pt x="29124" y="72419"/>
                      <a:pt x="30465" y="73862"/>
                    </a:cubicBezTo>
                    <a:cubicBezTo>
                      <a:pt x="31802" y="72410"/>
                      <a:pt x="33677" y="71609"/>
                      <a:pt x="35611" y="71609"/>
                    </a:cubicBezTo>
                    <a:cubicBezTo>
                      <a:pt x="36087" y="71609"/>
                      <a:pt x="36566" y="71657"/>
                      <a:pt x="37042" y="71757"/>
                    </a:cubicBezTo>
                    <a:cubicBezTo>
                      <a:pt x="36011" y="73020"/>
                      <a:pt x="35438" y="74633"/>
                      <a:pt x="35644" y="76335"/>
                    </a:cubicBezTo>
                    <a:cubicBezTo>
                      <a:pt x="36153" y="76222"/>
                      <a:pt x="36667" y="76166"/>
                      <a:pt x="37176" y="76166"/>
                    </a:cubicBezTo>
                    <a:cubicBezTo>
                      <a:pt x="39113" y="76166"/>
                      <a:pt x="40989" y="76969"/>
                      <a:pt x="42337" y="78423"/>
                    </a:cubicBezTo>
                    <a:cubicBezTo>
                      <a:pt x="43675" y="76976"/>
                      <a:pt x="45548" y="76173"/>
                      <a:pt x="47484" y="76173"/>
                    </a:cubicBezTo>
                    <a:cubicBezTo>
                      <a:pt x="47908" y="76173"/>
                      <a:pt x="48336" y="76212"/>
                      <a:pt x="48762" y="76291"/>
                    </a:cubicBezTo>
                    <a:cubicBezTo>
                      <a:pt x="48224" y="76927"/>
                      <a:pt x="47812" y="77653"/>
                      <a:pt x="47552" y="78441"/>
                    </a:cubicBezTo>
                    <a:lnTo>
                      <a:pt x="47929" y="78441"/>
                    </a:lnTo>
                    <a:cubicBezTo>
                      <a:pt x="48825" y="75698"/>
                      <a:pt x="51410" y="74325"/>
                      <a:pt x="53994" y="74325"/>
                    </a:cubicBezTo>
                    <a:cubicBezTo>
                      <a:pt x="56575" y="74325"/>
                      <a:pt x="59157" y="75696"/>
                      <a:pt x="60052" y="78441"/>
                    </a:cubicBezTo>
                    <a:lnTo>
                      <a:pt x="60438" y="78441"/>
                    </a:lnTo>
                    <a:cubicBezTo>
                      <a:pt x="60169" y="77653"/>
                      <a:pt x="59766" y="76927"/>
                      <a:pt x="59228" y="76291"/>
                    </a:cubicBezTo>
                    <a:cubicBezTo>
                      <a:pt x="59654" y="76212"/>
                      <a:pt x="60082" y="76173"/>
                      <a:pt x="60506" y="76173"/>
                    </a:cubicBezTo>
                    <a:cubicBezTo>
                      <a:pt x="62442" y="76173"/>
                      <a:pt x="64317" y="76976"/>
                      <a:pt x="65662" y="78423"/>
                    </a:cubicBezTo>
                    <a:cubicBezTo>
                      <a:pt x="67002" y="76969"/>
                      <a:pt x="68877" y="76166"/>
                      <a:pt x="70814" y="76166"/>
                    </a:cubicBezTo>
                    <a:cubicBezTo>
                      <a:pt x="71323" y="76166"/>
                      <a:pt x="71837" y="76222"/>
                      <a:pt x="72346" y="76335"/>
                    </a:cubicBezTo>
                    <a:cubicBezTo>
                      <a:pt x="72801" y="72574"/>
                      <a:pt x="69460" y="69211"/>
                      <a:pt x="65712" y="69211"/>
                    </a:cubicBezTo>
                    <a:cubicBezTo>
                      <a:pt x="65692" y="69211"/>
                      <a:pt x="65672" y="69212"/>
                      <a:pt x="65653" y="69212"/>
                    </a:cubicBezTo>
                    <a:cubicBezTo>
                      <a:pt x="65633" y="69212"/>
                      <a:pt x="65613" y="69211"/>
                      <a:pt x="65593" y="69211"/>
                    </a:cubicBezTo>
                    <a:cubicBezTo>
                      <a:pt x="63725" y="69211"/>
                      <a:pt x="61966" y="70050"/>
                      <a:pt x="60715" y="71353"/>
                    </a:cubicBezTo>
                    <a:cubicBezTo>
                      <a:pt x="60805" y="69758"/>
                      <a:pt x="60223" y="68262"/>
                      <a:pt x="59228" y="67079"/>
                    </a:cubicBezTo>
                    <a:cubicBezTo>
                      <a:pt x="59656" y="67000"/>
                      <a:pt x="60087" y="66961"/>
                      <a:pt x="60514" y="66961"/>
                    </a:cubicBezTo>
                    <a:cubicBezTo>
                      <a:pt x="62447" y="66961"/>
                      <a:pt x="64319" y="67757"/>
                      <a:pt x="65662" y="69203"/>
                    </a:cubicBezTo>
                    <a:cubicBezTo>
                      <a:pt x="66995" y="67754"/>
                      <a:pt x="68869" y="66954"/>
                      <a:pt x="70804" y="66954"/>
                    </a:cubicBezTo>
                    <a:cubicBezTo>
                      <a:pt x="71287" y="66954"/>
                      <a:pt x="71773" y="67004"/>
                      <a:pt x="72256" y="67106"/>
                    </a:cubicBezTo>
                    <a:cubicBezTo>
                      <a:pt x="71280" y="68352"/>
                      <a:pt x="70751" y="69920"/>
                      <a:pt x="70948" y="71568"/>
                    </a:cubicBezTo>
                    <a:cubicBezTo>
                      <a:pt x="71456" y="71455"/>
                      <a:pt x="71968" y="71399"/>
                      <a:pt x="72477" y="71399"/>
                    </a:cubicBezTo>
                    <a:cubicBezTo>
                      <a:pt x="74412" y="71399"/>
                      <a:pt x="76294" y="72202"/>
                      <a:pt x="77642" y="73656"/>
                    </a:cubicBezTo>
                    <a:cubicBezTo>
                      <a:pt x="78975" y="72213"/>
                      <a:pt x="80841" y="71411"/>
                      <a:pt x="82765" y="71411"/>
                    </a:cubicBezTo>
                    <a:cubicBezTo>
                      <a:pt x="83195" y="71411"/>
                      <a:pt x="83627" y="71451"/>
                      <a:pt x="84057" y="71533"/>
                    </a:cubicBezTo>
                    <a:cubicBezTo>
                      <a:pt x="83529" y="72160"/>
                      <a:pt x="83117" y="72895"/>
                      <a:pt x="82857" y="73674"/>
                    </a:cubicBezTo>
                    <a:lnTo>
                      <a:pt x="83233" y="73674"/>
                    </a:lnTo>
                    <a:cubicBezTo>
                      <a:pt x="84129" y="70931"/>
                      <a:pt x="86712" y="69558"/>
                      <a:pt x="89295" y="69558"/>
                    </a:cubicBezTo>
                    <a:cubicBezTo>
                      <a:pt x="91875" y="69558"/>
                      <a:pt x="94456" y="70929"/>
                      <a:pt x="95357" y="73674"/>
                    </a:cubicBezTo>
                    <a:lnTo>
                      <a:pt x="95733" y="73674"/>
                    </a:lnTo>
                    <a:cubicBezTo>
                      <a:pt x="95464" y="72895"/>
                      <a:pt x="95061" y="72160"/>
                      <a:pt x="94523" y="71533"/>
                    </a:cubicBezTo>
                    <a:cubicBezTo>
                      <a:pt x="94955" y="71451"/>
                      <a:pt x="95389" y="71411"/>
                      <a:pt x="95820" y="71411"/>
                    </a:cubicBezTo>
                    <a:cubicBezTo>
                      <a:pt x="97749" y="71411"/>
                      <a:pt x="99616" y="72213"/>
                      <a:pt x="100957" y="73656"/>
                    </a:cubicBezTo>
                    <a:cubicBezTo>
                      <a:pt x="102295" y="72203"/>
                      <a:pt x="104169" y="71403"/>
                      <a:pt x="106103" y="71403"/>
                    </a:cubicBezTo>
                    <a:cubicBezTo>
                      <a:pt x="106579" y="71403"/>
                      <a:pt x="107058" y="71451"/>
                      <a:pt x="107534" y="71550"/>
                    </a:cubicBezTo>
                    <a:cubicBezTo>
                      <a:pt x="106495" y="72814"/>
                      <a:pt x="105930" y="74427"/>
                      <a:pt x="106136" y="76129"/>
                    </a:cubicBezTo>
                    <a:cubicBezTo>
                      <a:pt x="106644" y="76015"/>
                      <a:pt x="107156" y="75960"/>
                      <a:pt x="107665" y="75960"/>
                    </a:cubicBezTo>
                    <a:cubicBezTo>
                      <a:pt x="109600" y="75960"/>
                      <a:pt x="111480" y="76763"/>
                      <a:pt x="112821" y="78217"/>
                    </a:cubicBezTo>
                    <a:cubicBezTo>
                      <a:pt x="114165" y="76770"/>
                      <a:pt x="116034" y="75967"/>
                      <a:pt x="117968" y="75967"/>
                    </a:cubicBezTo>
                    <a:cubicBezTo>
                      <a:pt x="118392" y="75967"/>
                      <a:pt x="118820" y="76005"/>
                      <a:pt x="119245" y="76084"/>
                    </a:cubicBezTo>
                    <a:cubicBezTo>
                      <a:pt x="118717" y="76721"/>
                      <a:pt x="118304" y="77446"/>
                      <a:pt x="118045" y="78235"/>
                    </a:cubicBezTo>
                    <a:lnTo>
                      <a:pt x="118421" y="78235"/>
                    </a:lnTo>
                    <a:cubicBezTo>
                      <a:pt x="119317" y="75492"/>
                      <a:pt x="121900" y="74119"/>
                      <a:pt x="124482" y="74119"/>
                    </a:cubicBezTo>
                    <a:cubicBezTo>
                      <a:pt x="127063" y="74119"/>
                      <a:pt x="129644" y="75490"/>
                      <a:pt x="130544" y="78235"/>
                    </a:cubicBezTo>
                    <a:lnTo>
                      <a:pt x="130921" y="78235"/>
                    </a:lnTo>
                    <a:cubicBezTo>
                      <a:pt x="130652" y="77446"/>
                      <a:pt x="130249" y="76721"/>
                      <a:pt x="129711" y="76084"/>
                    </a:cubicBezTo>
                    <a:cubicBezTo>
                      <a:pt x="130137" y="76005"/>
                      <a:pt x="130565" y="75967"/>
                      <a:pt x="130990" y="75967"/>
                    </a:cubicBezTo>
                    <a:cubicBezTo>
                      <a:pt x="132925" y="75967"/>
                      <a:pt x="134800" y="76770"/>
                      <a:pt x="136145" y="78217"/>
                    </a:cubicBezTo>
                    <a:cubicBezTo>
                      <a:pt x="137486" y="76763"/>
                      <a:pt x="139360" y="75960"/>
                      <a:pt x="141297" y="75960"/>
                    </a:cubicBezTo>
                    <a:cubicBezTo>
                      <a:pt x="141806" y="75960"/>
                      <a:pt x="142320" y="76015"/>
                      <a:pt x="142829" y="76129"/>
                    </a:cubicBezTo>
                    <a:cubicBezTo>
                      <a:pt x="143284" y="72368"/>
                      <a:pt x="139944" y="69005"/>
                      <a:pt x="136195" y="69005"/>
                    </a:cubicBezTo>
                    <a:cubicBezTo>
                      <a:pt x="136175" y="69005"/>
                      <a:pt x="136156" y="69005"/>
                      <a:pt x="136136" y="69006"/>
                    </a:cubicBezTo>
                    <a:cubicBezTo>
                      <a:pt x="136116" y="69005"/>
                      <a:pt x="136096" y="69005"/>
                      <a:pt x="136077" y="69005"/>
                    </a:cubicBezTo>
                    <a:cubicBezTo>
                      <a:pt x="134208" y="69005"/>
                      <a:pt x="132449" y="69844"/>
                      <a:pt x="131199" y="71147"/>
                    </a:cubicBezTo>
                    <a:cubicBezTo>
                      <a:pt x="131288" y="69552"/>
                      <a:pt x="130706" y="68056"/>
                      <a:pt x="129711" y="66873"/>
                    </a:cubicBezTo>
                    <a:cubicBezTo>
                      <a:pt x="130140" y="66794"/>
                      <a:pt x="130570" y="66755"/>
                      <a:pt x="130997" y="66755"/>
                    </a:cubicBezTo>
                    <a:cubicBezTo>
                      <a:pt x="132930" y="66755"/>
                      <a:pt x="134802" y="67551"/>
                      <a:pt x="136145" y="68997"/>
                    </a:cubicBezTo>
                    <a:cubicBezTo>
                      <a:pt x="137487" y="67540"/>
                      <a:pt x="139365" y="66743"/>
                      <a:pt x="141304" y="66743"/>
                    </a:cubicBezTo>
                    <a:cubicBezTo>
                      <a:pt x="141811" y="66743"/>
                      <a:pt x="142322" y="66798"/>
                      <a:pt x="142829" y="66909"/>
                    </a:cubicBezTo>
                    <a:cubicBezTo>
                      <a:pt x="143276" y="63151"/>
                      <a:pt x="139944" y="59785"/>
                      <a:pt x="136198" y="59785"/>
                    </a:cubicBezTo>
                    <a:cubicBezTo>
                      <a:pt x="136183" y="59785"/>
                      <a:pt x="136169" y="59785"/>
                      <a:pt x="136154" y="59785"/>
                    </a:cubicBezTo>
                    <a:cubicBezTo>
                      <a:pt x="137492" y="58340"/>
                      <a:pt x="139363" y="57545"/>
                      <a:pt x="141292" y="57545"/>
                    </a:cubicBezTo>
                    <a:cubicBezTo>
                      <a:pt x="141803" y="57545"/>
                      <a:pt x="142319" y="57601"/>
                      <a:pt x="142829" y="57715"/>
                    </a:cubicBezTo>
                    <a:cubicBezTo>
                      <a:pt x="143284" y="53954"/>
                      <a:pt x="139944" y="50592"/>
                      <a:pt x="136195" y="50592"/>
                    </a:cubicBezTo>
                    <a:cubicBezTo>
                      <a:pt x="136175" y="50592"/>
                      <a:pt x="136156" y="50592"/>
                      <a:pt x="136136" y="50592"/>
                    </a:cubicBezTo>
                    <a:cubicBezTo>
                      <a:pt x="136116" y="50592"/>
                      <a:pt x="136096" y="50592"/>
                      <a:pt x="136077" y="50592"/>
                    </a:cubicBezTo>
                    <a:cubicBezTo>
                      <a:pt x="134208" y="50592"/>
                      <a:pt x="132449" y="51430"/>
                      <a:pt x="131199" y="52733"/>
                    </a:cubicBezTo>
                    <a:cubicBezTo>
                      <a:pt x="131288" y="51138"/>
                      <a:pt x="130706" y="49642"/>
                      <a:pt x="129711" y="48459"/>
                    </a:cubicBezTo>
                    <a:cubicBezTo>
                      <a:pt x="130140" y="48380"/>
                      <a:pt x="130570" y="48341"/>
                      <a:pt x="130997" y="48341"/>
                    </a:cubicBezTo>
                    <a:cubicBezTo>
                      <a:pt x="132927" y="48341"/>
                      <a:pt x="134793" y="49137"/>
                      <a:pt x="136136" y="50583"/>
                    </a:cubicBezTo>
                    <a:cubicBezTo>
                      <a:pt x="137484" y="49129"/>
                      <a:pt x="139360" y="48326"/>
                      <a:pt x="141292" y="48326"/>
                    </a:cubicBezTo>
                    <a:cubicBezTo>
                      <a:pt x="141801" y="48326"/>
                      <a:pt x="142313" y="48381"/>
                      <a:pt x="142820" y="48495"/>
                    </a:cubicBezTo>
                    <a:cubicBezTo>
                      <a:pt x="143275" y="44743"/>
                      <a:pt x="139943" y="41371"/>
                      <a:pt x="136195" y="41371"/>
                    </a:cubicBezTo>
                    <a:cubicBezTo>
                      <a:pt x="136175" y="41371"/>
                      <a:pt x="136156" y="41371"/>
                      <a:pt x="136136" y="41372"/>
                    </a:cubicBezTo>
                    <a:cubicBezTo>
                      <a:pt x="137482" y="39919"/>
                      <a:pt x="139354" y="39122"/>
                      <a:pt x="141284" y="39122"/>
                    </a:cubicBezTo>
                    <a:cubicBezTo>
                      <a:pt x="141795" y="39122"/>
                      <a:pt x="142310" y="39178"/>
                      <a:pt x="142820" y="39293"/>
                    </a:cubicBezTo>
                    <a:cubicBezTo>
                      <a:pt x="143274" y="35536"/>
                      <a:pt x="139943" y="32169"/>
                      <a:pt x="136210" y="32169"/>
                    </a:cubicBezTo>
                    <a:cubicBezTo>
                      <a:pt x="136185" y="32169"/>
                      <a:pt x="136160" y="32169"/>
                      <a:pt x="136136" y="32169"/>
                    </a:cubicBezTo>
                    <a:cubicBezTo>
                      <a:pt x="136116" y="32169"/>
                      <a:pt x="136096" y="32169"/>
                      <a:pt x="136076" y="32169"/>
                    </a:cubicBezTo>
                    <a:cubicBezTo>
                      <a:pt x="134207" y="32169"/>
                      <a:pt x="132440" y="32998"/>
                      <a:pt x="131199" y="34302"/>
                    </a:cubicBezTo>
                    <a:cubicBezTo>
                      <a:pt x="131279" y="32716"/>
                      <a:pt x="130697" y="31210"/>
                      <a:pt x="129702" y="30028"/>
                    </a:cubicBezTo>
                    <a:cubicBezTo>
                      <a:pt x="130130" y="29949"/>
                      <a:pt x="130559" y="29910"/>
                      <a:pt x="130985" y="29910"/>
                    </a:cubicBezTo>
                    <a:cubicBezTo>
                      <a:pt x="132925" y="29910"/>
                      <a:pt x="134799" y="30713"/>
                      <a:pt x="136136" y="32160"/>
                    </a:cubicBezTo>
                    <a:cubicBezTo>
                      <a:pt x="137484" y="30706"/>
                      <a:pt x="139360" y="29903"/>
                      <a:pt x="141292" y="29903"/>
                    </a:cubicBezTo>
                    <a:cubicBezTo>
                      <a:pt x="141801" y="29903"/>
                      <a:pt x="142313" y="29959"/>
                      <a:pt x="142820" y="30072"/>
                    </a:cubicBezTo>
                    <a:cubicBezTo>
                      <a:pt x="143276" y="26315"/>
                      <a:pt x="139935" y="22949"/>
                      <a:pt x="136189" y="22949"/>
                    </a:cubicBezTo>
                    <a:cubicBezTo>
                      <a:pt x="136175" y="22949"/>
                      <a:pt x="136160" y="22949"/>
                      <a:pt x="136145" y="22949"/>
                    </a:cubicBezTo>
                    <a:cubicBezTo>
                      <a:pt x="137490" y="21504"/>
                      <a:pt x="139357" y="20708"/>
                      <a:pt x="141284" y="20708"/>
                    </a:cubicBezTo>
                    <a:cubicBezTo>
                      <a:pt x="141794" y="20708"/>
                      <a:pt x="142310" y="20764"/>
                      <a:pt x="142820" y="20879"/>
                    </a:cubicBezTo>
                    <a:cubicBezTo>
                      <a:pt x="143275" y="17117"/>
                      <a:pt x="139935" y="13755"/>
                      <a:pt x="136195" y="13755"/>
                    </a:cubicBezTo>
                    <a:cubicBezTo>
                      <a:pt x="136175" y="13755"/>
                      <a:pt x="136156" y="13755"/>
                      <a:pt x="136136" y="13755"/>
                    </a:cubicBezTo>
                    <a:cubicBezTo>
                      <a:pt x="136116" y="13755"/>
                      <a:pt x="136096" y="13755"/>
                      <a:pt x="136076" y="13755"/>
                    </a:cubicBezTo>
                    <a:cubicBezTo>
                      <a:pt x="134207" y="13755"/>
                      <a:pt x="132440" y="14585"/>
                      <a:pt x="131199" y="15888"/>
                    </a:cubicBezTo>
                    <a:cubicBezTo>
                      <a:pt x="131279" y="14302"/>
                      <a:pt x="130697" y="12797"/>
                      <a:pt x="129702" y="11614"/>
                    </a:cubicBezTo>
                    <a:cubicBezTo>
                      <a:pt x="130130" y="11535"/>
                      <a:pt x="130558" y="11496"/>
                      <a:pt x="130984" y="11496"/>
                    </a:cubicBezTo>
                    <a:cubicBezTo>
                      <a:pt x="132922" y="11496"/>
                      <a:pt x="134791" y="12299"/>
                      <a:pt x="136136" y="13746"/>
                    </a:cubicBezTo>
                    <a:cubicBezTo>
                      <a:pt x="137484" y="12292"/>
                      <a:pt x="139360" y="11489"/>
                      <a:pt x="141292" y="11489"/>
                    </a:cubicBezTo>
                    <a:cubicBezTo>
                      <a:pt x="141801" y="11489"/>
                      <a:pt x="142313" y="11545"/>
                      <a:pt x="142820" y="11659"/>
                    </a:cubicBezTo>
                    <a:cubicBezTo>
                      <a:pt x="143275" y="7906"/>
                      <a:pt x="139935" y="4535"/>
                      <a:pt x="136195" y="4535"/>
                    </a:cubicBezTo>
                    <a:cubicBezTo>
                      <a:pt x="136175" y="4535"/>
                      <a:pt x="136156" y="4535"/>
                      <a:pt x="136136" y="4535"/>
                    </a:cubicBezTo>
                    <a:cubicBezTo>
                      <a:pt x="136116" y="4535"/>
                      <a:pt x="136096" y="4535"/>
                      <a:pt x="136077" y="4535"/>
                    </a:cubicBezTo>
                    <a:cubicBezTo>
                      <a:pt x="134208" y="4535"/>
                      <a:pt x="132440" y="5373"/>
                      <a:pt x="131199" y="6677"/>
                    </a:cubicBezTo>
                    <a:cubicBezTo>
                      <a:pt x="131234" y="5933"/>
                      <a:pt x="131136" y="5198"/>
                      <a:pt x="130894" y="4499"/>
                    </a:cubicBezTo>
                    <a:lnTo>
                      <a:pt x="130518" y="4499"/>
                    </a:lnTo>
                    <a:cubicBezTo>
                      <a:pt x="130751" y="5198"/>
                      <a:pt x="130867" y="5933"/>
                      <a:pt x="130867" y="6668"/>
                    </a:cubicBezTo>
                    <a:cubicBezTo>
                      <a:pt x="130394" y="6566"/>
                      <a:pt x="129917" y="6516"/>
                      <a:pt x="129443" y="6516"/>
                    </a:cubicBezTo>
                    <a:cubicBezTo>
                      <a:pt x="127584" y="6516"/>
                      <a:pt x="125780" y="7282"/>
                      <a:pt x="124487" y="8675"/>
                    </a:cubicBezTo>
                    <a:cubicBezTo>
                      <a:pt x="123206" y="7295"/>
                      <a:pt x="121414" y="6515"/>
                      <a:pt x="119532" y="6515"/>
                    </a:cubicBezTo>
                    <a:cubicBezTo>
                      <a:pt x="119048" y="6515"/>
                      <a:pt x="118564" y="6560"/>
                      <a:pt x="118089" y="6668"/>
                    </a:cubicBezTo>
                    <a:cubicBezTo>
                      <a:pt x="118089" y="5933"/>
                      <a:pt x="118206" y="5198"/>
                      <a:pt x="118439" y="4499"/>
                    </a:cubicBezTo>
                    <a:lnTo>
                      <a:pt x="118063" y="4499"/>
                    </a:lnTo>
                    <a:cubicBezTo>
                      <a:pt x="117821" y="5198"/>
                      <a:pt x="117722" y="5933"/>
                      <a:pt x="117758" y="6677"/>
                    </a:cubicBezTo>
                    <a:cubicBezTo>
                      <a:pt x="116516" y="5373"/>
                      <a:pt x="114749" y="4535"/>
                      <a:pt x="112880" y="4535"/>
                    </a:cubicBezTo>
                    <a:cubicBezTo>
                      <a:pt x="112860" y="4535"/>
                      <a:pt x="112840" y="4535"/>
                      <a:pt x="112821" y="4535"/>
                    </a:cubicBezTo>
                    <a:cubicBezTo>
                      <a:pt x="112802" y="4535"/>
                      <a:pt x="112783" y="4535"/>
                      <a:pt x="112765" y="4535"/>
                    </a:cubicBezTo>
                    <a:cubicBezTo>
                      <a:pt x="110778" y="4535"/>
                      <a:pt x="108911" y="5480"/>
                      <a:pt x="107659" y="6927"/>
                    </a:cubicBezTo>
                    <a:lnTo>
                      <a:pt x="107659" y="6927"/>
                    </a:lnTo>
                    <a:cubicBezTo>
                      <a:pt x="107953" y="3265"/>
                      <a:pt x="104676" y="36"/>
                      <a:pt x="101009" y="36"/>
                    </a:cubicBezTo>
                    <a:cubicBezTo>
                      <a:pt x="100988" y="36"/>
                      <a:pt x="100968" y="37"/>
                      <a:pt x="100948" y="37"/>
                    </a:cubicBezTo>
                    <a:cubicBezTo>
                      <a:pt x="100928" y="37"/>
                      <a:pt x="100908" y="37"/>
                      <a:pt x="100889" y="37"/>
                    </a:cubicBezTo>
                    <a:cubicBezTo>
                      <a:pt x="99020" y="37"/>
                      <a:pt x="97261" y="875"/>
                      <a:pt x="96011" y="2178"/>
                    </a:cubicBezTo>
                    <a:cubicBezTo>
                      <a:pt x="96056" y="1435"/>
                      <a:pt x="95948" y="700"/>
                      <a:pt x="95706" y="1"/>
                    </a:cubicBezTo>
                    <a:lnTo>
                      <a:pt x="95339" y="1"/>
                    </a:lnTo>
                    <a:cubicBezTo>
                      <a:pt x="95563" y="700"/>
                      <a:pt x="95688" y="1426"/>
                      <a:pt x="95688" y="2169"/>
                    </a:cubicBezTo>
                    <a:cubicBezTo>
                      <a:pt x="95213" y="2067"/>
                      <a:pt x="94735" y="2018"/>
                      <a:pt x="94260" y="2018"/>
                    </a:cubicBezTo>
                    <a:cubicBezTo>
                      <a:pt x="92399" y="2018"/>
                      <a:pt x="90599" y="2784"/>
                      <a:pt x="89299" y="4177"/>
                    </a:cubicBezTo>
                    <a:cubicBezTo>
                      <a:pt x="88034" y="2804"/>
                      <a:pt x="86246" y="2017"/>
                      <a:pt x="84376" y="2017"/>
                    </a:cubicBezTo>
                    <a:cubicBezTo>
                      <a:pt x="84365" y="2017"/>
                      <a:pt x="84355" y="2017"/>
                      <a:pt x="84344" y="2017"/>
                    </a:cubicBezTo>
                    <a:cubicBezTo>
                      <a:pt x="83860" y="2017"/>
                      <a:pt x="83376" y="2062"/>
                      <a:pt x="82902" y="2169"/>
                    </a:cubicBezTo>
                    <a:cubicBezTo>
                      <a:pt x="82902" y="1435"/>
                      <a:pt x="83027" y="700"/>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sp>
            <p:nvSpPr>
              <p:cNvPr id="417" name="Google Shape;417;p19"/>
              <p:cNvSpPr/>
              <p:nvPr/>
            </p:nvSpPr>
            <p:spPr>
              <a:xfrm>
                <a:off x="0" y="0"/>
                <a:ext cx="2743019" cy="1499080"/>
              </a:xfrm>
              <a:custGeom>
                <a:avLst/>
                <a:gdLst/>
                <a:ahLst/>
                <a:cxnLst/>
                <a:rect l="l" t="t" r="r" b="b"/>
                <a:pathLst>
                  <a:path w="143276" h="78414" extrusionOk="0">
                    <a:moveTo>
                      <a:pt x="84144" y="2392"/>
                    </a:moveTo>
                    <a:cubicBezTo>
                      <a:pt x="86080" y="2392"/>
                      <a:pt x="87955" y="3195"/>
                      <a:pt x="89299" y="4642"/>
                    </a:cubicBezTo>
                    <a:cubicBezTo>
                      <a:pt x="90635" y="3197"/>
                      <a:pt x="92499" y="2400"/>
                      <a:pt x="94430" y="2400"/>
                    </a:cubicBezTo>
                    <a:cubicBezTo>
                      <a:pt x="94856" y="2400"/>
                      <a:pt x="95287" y="2439"/>
                      <a:pt x="95715" y="2518"/>
                    </a:cubicBezTo>
                    <a:cubicBezTo>
                      <a:pt x="94720" y="3692"/>
                      <a:pt x="94138" y="5198"/>
                      <a:pt x="94228" y="6793"/>
                    </a:cubicBezTo>
                    <a:cubicBezTo>
                      <a:pt x="92977" y="5480"/>
                      <a:pt x="91219" y="4651"/>
                      <a:pt x="89350" y="4651"/>
                    </a:cubicBezTo>
                    <a:cubicBezTo>
                      <a:pt x="89330" y="4651"/>
                      <a:pt x="89310" y="4651"/>
                      <a:pt x="89290" y="4651"/>
                    </a:cubicBezTo>
                    <a:cubicBezTo>
                      <a:pt x="89271" y="4651"/>
                      <a:pt x="89251" y="4651"/>
                      <a:pt x="89231" y="4651"/>
                    </a:cubicBezTo>
                    <a:cubicBezTo>
                      <a:pt x="87362" y="4651"/>
                      <a:pt x="85595" y="5489"/>
                      <a:pt x="84353" y="6793"/>
                    </a:cubicBezTo>
                    <a:cubicBezTo>
                      <a:pt x="84434" y="5198"/>
                      <a:pt x="83851" y="3692"/>
                      <a:pt x="82866" y="2518"/>
                    </a:cubicBezTo>
                    <a:lnTo>
                      <a:pt x="82866" y="2509"/>
                    </a:lnTo>
                    <a:cubicBezTo>
                      <a:pt x="83291" y="2430"/>
                      <a:pt x="83719" y="2392"/>
                      <a:pt x="84144" y="2392"/>
                    </a:cubicBezTo>
                    <a:close/>
                    <a:moveTo>
                      <a:pt x="23970" y="2589"/>
                    </a:moveTo>
                    <a:cubicBezTo>
                      <a:pt x="24396" y="2589"/>
                      <a:pt x="24824" y="2628"/>
                      <a:pt x="25250" y="2707"/>
                    </a:cubicBezTo>
                    <a:cubicBezTo>
                      <a:pt x="24255" y="3889"/>
                      <a:pt x="23673" y="5386"/>
                      <a:pt x="23753" y="6981"/>
                    </a:cubicBezTo>
                    <a:cubicBezTo>
                      <a:pt x="22512" y="5677"/>
                      <a:pt x="20744" y="4839"/>
                      <a:pt x="18884" y="4839"/>
                    </a:cubicBezTo>
                    <a:cubicBezTo>
                      <a:pt x="18864" y="4839"/>
                      <a:pt x="18845" y="4839"/>
                      <a:pt x="18825" y="4839"/>
                    </a:cubicBezTo>
                    <a:cubicBezTo>
                      <a:pt x="18805" y="4839"/>
                      <a:pt x="18786" y="4839"/>
                      <a:pt x="18766" y="4839"/>
                    </a:cubicBezTo>
                    <a:cubicBezTo>
                      <a:pt x="16897" y="4839"/>
                      <a:pt x="15129" y="5677"/>
                      <a:pt x="13888" y="6981"/>
                    </a:cubicBezTo>
                    <a:cubicBezTo>
                      <a:pt x="13951" y="5395"/>
                      <a:pt x="13368" y="3898"/>
                      <a:pt x="12382" y="2716"/>
                    </a:cubicBezTo>
                    <a:lnTo>
                      <a:pt x="12391" y="2707"/>
                    </a:lnTo>
                    <a:cubicBezTo>
                      <a:pt x="12818" y="2628"/>
                      <a:pt x="13246" y="2589"/>
                      <a:pt x="13671" y="2589"/>
                    </a:cubicBezTo>
                    <a:cubicBezTo>
                      <a:pt x="15606" y="2589"/>
                      <a:pt x="17481" y="3390"/>
                      <a:pt x="18825" y="4830"/>
                    </a:cubicBezTo>
                    <a:cubicBezTo>
                      <a:pt x="20162" y="3390"/>
                      <a:pt x="22035" y="2589"/>
                      <a:pt x="23970" y="2589"/>
                    </a:cubicBezTo>
                    <a:close/>
                    <a:moveTo>
                      <a:pt x="77636" y="544"/>
                    </a:moveTo>
                    <a:cubicBezTo>
                      <a:pt x="80811" y="544"/>
                      <a:pt x="83986" y="2623"/>
                      <a:pt x="84031" y="6784"/>
                    </a:cubicBezTo>
                    <a:cubicBezTo>
                      <a:pt x="83550" y="6679"/>
                      <a:pt x="83066" y="6627"/>
                      <a:pt x="82585" y="6627"/>
                    </a:cubicBezTo>
                    <a:cubicBezTo>
                      <a:pt x="80728" y="6627"/>
                      <a:pt x="78929" y="7394"/>
                      <a:pt x="77633" y="8782"/>
                    </a:cubicBezTo>
                    <a:cubicBezTo>
                      <a:pt x="76360" y="7411"/>
                      <a:pt x="74559" y="6622"/>
                      <a:pt x="72687" y="6622"/>
                    </a:cubicBezTo>
                    <a:cubicBezTo>
                      <a:pt x="72203" y="6622"/>
                      <a:pt x="71719" y="6676"/>
                      <a:pt x="71244" y="6784"/>
                    </a:cubicBezTo>
                    <a:cubicBezTo>
                      <a:pt x="71284" y="2625"/>
                      <a:pt x="74460" y="544"/>
                      <a:pt x="77636" y="544"/>
                    </a:cubicBezTo>
                    <a:close/>
                    <a:moveTo>
                      <a:pt x="100947" y="544"/>
                    </a:moveTo>
                    <a:cubicBezTo>
                      <a:pt x="104121" y="544"/>
                      <a:pt x="107295" y="2622"/>
                      <a:pt x="107337" y="6782"/>
                    </a:cubicBezTo>
                    <a:lnTo>
                      <a:pt x="107337" y="6782"/>
                    </a:lnTo>
                    <a:cubicBezTo>
                      <a:pt x="106859" y="6678"/>
                      <a:pt x="106378" y="6627"/>
                      <a:pt x="105901" y="6627"/>
                    </a:cubicBezTo>
                    <a:cubicBezTo>
                      <a:pt x="104043" y="6627"/>
                      <a:pt x="102246" y="7394"/>
                      <a:pt x="100957" y="8782"/>
                    </a:cubicBezTo>
                    <a:cubicBezTo>
                      <a:pt x="99676" y="7411"/>
                      <a:pt x="97883" y="6622"/>
                      <a:pt x="96002" y="6622"/>
                    </a:cubicBezTo>
                    <a:cubicBezTo>
                      <a:pt x="95518" y="6622"/>
                      <a:pt x="95034" y="6676"/>
                      <a:pt x="94559" y="6784"/>
                    </a:cubicBezTo>
                    <a:cubicBezTo>
                      <a:pt x="94595" y="2625"/>
                      <a:pt x="97771" y="544"/>
                      <a:pt x="100947" y="544"/>
                    </a:cubicBezTo>
                    <a:close/>
                    <a:moveTo>
                      <a:pt x="7166" y="739"/>
                    </a:moveTo>
                    <a:cubicBezTo>
                      <a:pt x="10341" y="739"/>
                      <a:pt x="13516" y="2815"/>
                      <a:pt x="13556" y="6972"/>
                    </a:cubicBezTo>
                    <a:cubicBezTo>
                      <a:pt x="13079" y="6868"/>
                      <a:pt x="12598" y="6817"/>
                      <a:pt x="12120" y="6817"/>
                    </a:cubicBezTo>
                    <a:cubicBezTo>
                      <a:pt x="10263" y="6817"/>
                      <a:pt x="8460" y="7585"/>
                      <a:pt x="7163" y="8974"/>
                    </a:cubicBezTo>
                    <a:lnTo>
                      <a:pt x="7163" y="8974"/>
                    </a:lnTo>
                    <a:cubicBezTo>
                      <a:pt x="5882" y="7597"/>
                      <a:pt x="4092" y="6819"/>
                      <a:pt x="2212" y="6819"/>
                    </a:cubicBezTo>
                    <a:cubicBezTo>
                      <a:pt x="1728" y="6819"/>
                      <a:pt x="1245" y="6873"/>
                      <a:pt x="770" y="6972"/>
                    </a:cubicBezTo>
                    <a:cubicBezTo>
                      <a:pt x="810" y="2818"/>
                      <a:pt x="3988" y="739"/>
                      <a:pt x="7166" y="739"/>
                    </a:cubicBezTo>
                    <a:close/>
                    <a:moveTo>
                      <a:pt x="30461" y="743"/>
                    </a:moveTo>
                    <a:cubicBezTo>
                      <a:pt x="33632" y="743"/>
                      <a:pt x="36807" y="2818"/>
                      <a:pt x="36853" y="6968"/>
                    </a:cubicBezTo>
                    <a:lnTo>
                      <a:pt x="36853" y="6968"/>
                    </a:lnTo>
                    <a:cubicBezTo>
                      <a:pt x="36386" y="6869"/>
                      <a:pt x="35915" y="6820"/>
                      <a:pt x="35447" y="6820"/>
                    </a:cubicBezTo>
                    <a:cubicBezTo>
                      <a:pt x="33589" y="6820"/>
                      <a:pt x="31784" y="7587"/>
                      <a:pt x="30492" y="8979"/>
                    </a:cubicBezTo>
                    <a:cubicBezTo>
                      <a:pt x="29210" y="7599"/>
                      <a:pt x="27418" y="6819"/>
                      <a:pt x="25536" y="6819"/>
                    </a:cubicBezTo>
                    <a:cubicBezTo>
                      <a:pt x="25053" y="6819"/>
                      <a:pt x="24569" y="6873"/>
                      <a:pt x="24094" y="6972"/>
                    </a:cubicBezTo>
                    <a:cubicBezTo>
                      <a:pt x="24121" y="2820"/>
                      <a:pt x="27289" y="743"/>
                      <a:pt x="30461" y="743"/>
                    </a:cubicBezTo>
                    <a:close/>
                    <a:moveTo>
                      <a:pt x="119326" y="6899"/>
                    </a:moveTo>
                    <a:cubicBezTo>
                      <a:pt x="121263" y="6899"/>
                      <a:pt x="123133" y="7700"/>
                      <a:pt x="124470" y="9149"/>
                    </a:cubicBezTo>
                    <a:lnTo>
                      <a:pt x="124470" y="9149"/>
                    </a:lnTo>
                    <a:cubicBezTo>
                      <a:pt x="124453" y="9149"/>
                      <a:pt x="124436" y="9149"/>
                      <a:pt x="124419" y="9149"/>
                    </a:cubicBezTo>
                    <a:cubicBezTo>
                      <a:pt x="122550" y="9149"/>
                      <a:pt x="120782" y="9987"/>
                      <a:pt x="119541" y="11291"/>
                    </a:cubicBezTo>
                    <a:cubicBezTo>
                      <a:pt x="119622" y="9705"/>
                      <a:pt x="119039" y="8199"/>
                      <a:pt x="118045" y="7017"/>
                    </a:cubicBezTo>
                    <a:cubicBezTo>
                      <a:pt x="118472" y="6938"/>
                      <a:pt x="118901" y="6899"/>
                      <a:pt x="119326" y="6899"/>
                    </a:cubicBezTo>
                    <a:close/>
                    <a:moveTo>
                      <a:pt x="129625" y="6899"/>
                    </a:moveTo>
                    <a:cubicBezTo>
                      <a:pt x="130050" y="6899"/>
                      <a:pt x="130477" y="6938"/>
                      <a:pt x="130903" y="7017"/>
                    </a:cubicBezTo>
                    <a:cubicBezTo>
                      <a:pt x="129908" y="8199"/>
                      <a:pt x="129326" y="9705"/>
                      <a:pt x="129415" y="11291"/>
                    </a:cubicBezTo>
                    <a:cubicBezTo>
                      <a:pt x="128165" y="9987"/>
                      <a:pt x="126397" y="9149"/>
                      <a:pt x="124537" y="9149"/>
                    </a:cubicBezTo>
                    <a:cubicBezTo>
                      <a:pt x="124520" y="9149"/>
                      <a:pt x="124503" y="9149"/>
                      <a:pt x="124487" y="9149"/>
                    </a:cubicBezTo>
                    <a:lnTo>
                      <a:pt x="124487" y="9149"/>
                    </a:lnTo>
                    <a:cubicBezTo>
                      <a:pt x="125823" y="7700"/>
                      <a:pt x="127694" y="6899"/>
                      <a:pt x="129625" y="6899"/>
                    </a:cubicBezTo>
                    <a:close/>
                    <a:moveTo>
                      <a:pt x="82788" y="6997"/>
                    </a:moveTo>
                    <a:cubicBezTo>
                      <a:pt x="83213" y="6997"/>
                      <a:pt x="83641" y="7036"/>
                      <a:pt x="84066" y="7115"/>
                    </a:cubicBezTo>
                    <a:cubicBezTo>
                      <a:pt x="83072" y="8298"/>
                      <a:pt x="82489" y="9794"/>
                      <a:pt x="82579" y="11389"/>
                    </a:cubicBezTo>
                    <a:cubicBezTo>
                      <a:pt x="81329" y="10086"/>
                      <a:pt x="79570" y="9248"/>
                      <a:pt x="77701" y="9248"/>
                    </a:cubicBezTo>
                    <a:cubicBezTo>
                      <a:pt x="77681" y="9248"/>
                      <a:pt x="77661" y="9248"/>
                      <a:pt x="77642" y="9248"/>
                    </a:cubicBezTo>
                    <a:cubicBezTo>
                      <a:pt x="78979" y="7800"/>
                      <a:pt x="80853" y="6997"/>
                      <a:pt x="82788" y="6997"/>
                    </a:cubicBezTo>
                    <a:close/>
                    <a:moveTo>
                      <a:pt x="95819" y="7002"/>
                    </a:moveTo>
                    <a:cubicBezTo>
                      <a:pt x="97748" y="7002"/>
                      <a:pt x="99615" y="7806"/>
                      <a:pt x="100948" y="9257"/>
                    </a:cubicBezTo>
                    <a:cubicBezTo>
                      <a:pt x="100928" y="9257"/>
                      <a:pt x="100908" y="9256"/>
                      <a:pt x="100888" y="9256"/>
                    </a:cubicBezTo>
                    <a:cubicBezTo>
                      <a:pt x="99020" y="9256"/>
                      <a:pt x="97252" y="10086"/>
                      <a:pt x="96011" y="11398"/>
                    </a:cubicBezTo>
                    <a:cubicBezTo>
                      <a:pt x="96100" y="9803"/>
                      <a:pt x="95509" y="8298"/>
                      <a:pt x="94523" y="7124"/>
                    </a:cubicBezTo>
                    <a:cubicBezTo>
                      <a:pt x="94955" y="7042"/>
                      <a:pt x="95388" y="7002"/>
                      <a:pt x="95819" y="7002"/>
                    </a:cubicBezTo>
                    <a:close/>
                    <a:moveTo>
                      <a:pt x="48857" y="7096"/>
                    </a:moveTo>
                    <a:cubicBezTo>
                      <a:pt x="50790" y="7096"/>
                      <a:pt x="52658" y="7899"/>
                      <a:pt x="53995" y="9346"/>
                    </a:cubicBezTo>
                    <a:lnTo>
                      <a:pt x="53995" y="9346"/>
                    </a:lnTo>
                    <a:cubicBezTo>
                      <a:pt x="53978" y="9346"/>
                      <a:pt x="53961" y="9346"/>
                      <a:pt x="53945" y="9346"/>
                    </a:cubicBezTo>
                    <a:cubicBezTo>
                      <a:pt x="52076" y="9346"/>
                      <a:pt x="50308" y="10184"/>
                      <a:pt x="49067" y="11488"/>
                    </a:cubicBezTo>
                    <a:cubicBezTo>
                      <a:pt x="49156" y="9893"/>
                      <a:pt x="48565" y="8388"/>
                      <a:pt x="47579" y="7214"/>
                    </a:cubicBezTo>
                    <a:cubicBezTo>
                      <a:pt x="48005" y="7135"/>
                      <a:pt x="48433" y="7096"/>
                      <a:pt x="48857" y="7096"/>
                    </a:cubicBezTo>
                    <a:close/>
                    <a:moveTo>
                      <a:pt x="59151" y="7096"/>
                    </a:moveTo>
                    <a:cubicBezTo>
                      <a:pt x="59575" y="7096"/>
                      <a:pt x="60003" y="7135"/>
                      <a:pt x="60429" y="7214"/>
                    </a:cubicBezTo>
                    <a:cubicBezTo>
                      <a:pt x="59443" y="8397"/>
                      <a:pt x="58852" y="9893"/>
                      <a:pt x="58941" y="11488"/>
                    </a:cubicBezTo>
                    <a:cubicBezTo>
                      <a:pt x="57700" y="10184"/>
                      <a:pt x="55932" y="9346"/>
                      <a:pt x="54063" y="9346"/>
                    </a:cubicBezTo>
                    <a:cubicBezTo>
                      <a:pt x="54043" y="9346"/>
                      <a:pt x="54024" y="9346"/>
                      <a:pt x="54004" y="9346"/>
                    </a:cubicBezTo>
                    <a:cubicBezTo>
                      <a:pt x="55349" y="7899"/>
                      <a:pt x="57217" y="7096"/>
                      <a:pt x="59151" y="7096"/>
                    </a:cubicBezTo>
                    <a:close/>
                    <a:moveTo>
                      <a:pt x="12288" y="7195"/>
                    </a:moveTo>
                    <a:cubicBezTo>
                      <a:pt x="12712" y="7195"/>
                      <a:pt x="13139" y="7233"/>
                      <a:pt x="13565" y="7312"/>
                    </a:cubicBezTo>
                    <a:cubicBezTo>
                      <a:pt x="12580" y="8495"/>
                      <a:pt x="11997" y="9992"/>
                      <a:pt x="12078" y="11586"/>
                    </a:cubicBezTo>
                    <a:cubicBezTo>
                      <a:pt x="10836" y="10283"/>
                      <a:pt x="9069" y="9445"/>
                      <a:pt x="7200" y="9445"/>
                    </a:cubicBezTo>
                    <a:cubicBezTo>
                      <a:pt x="7183" y="9445"/>
                      <a:pt x="7166" y="9445"/>
                      <a:pt x="7150" y="9445"/>
                    </a:cubicBezTo>
                    <a:lnTo>
                      <a:pt x="7150" y="9445"/>
                    </a:lnTo>
                    <a:cubicBezTo>
                      <a:pt x="8487" y="7997"/>
                      <a:pt x="10354" y="7195"/>
                      <a:pt x="12288" y="7195"/>
                    </a:cubicBezTo>
                    <a:close/>
                    <a:moveTo>
                      <a:pt x="25327" y="7195"/>
                    </a:moveTo>
                    <a:cubicBezTo>
                      <a:pt x="27263" y="7195"/>
                      <a:pt x="29138" y="7997"/>
                      <a:pt x="30483" y="9445"/>
                    </a:cubicBezTo>
                    <a:cubicBezTo>
                      <a:pt x="30463" y="9445"/>
                      <a:pt x="30443" y="9445"/>
                      <a:pt x="30423" y="9445"/>
                    </a:cubicBezTo>
                    <a:cubicBezTo>
                      <a:pt x="28555" y="9445"/>
                      <a:pt x="26787" y="10283"/>
                      <a:pt x="25545" y="11586"/>
                    </a:cubicBezTo>
                    <a:cubicBezTo>
                      <a:pt x="25626" y="10000"/>
                      <a:pt x="25044" y="8495"/>
                      <a:pt x="24049" y="7312"/>
                    </a:cubicBezTo>
                    <a:cubicBezTo>
                      <a:pt x="24475" y="7233"/>
                      <a:pt x="24903" y="7195"/>
                      <a:pt x="25327" y="7195"/>
                    </a:cubicBezTo>
                    <a:close/>
                    <a:moveTo>
                      <a:pt x="35634" y="7192"/>
                    </a:moveTo>
                    <a:cubicBezTo>
                      <a:pt x="36094" y="7192"/>
                      <a:pt x="36556" y="7237"/>
                      <a:pt x="37015" y="7330"/>
                    </a:cubicBezTo>
                    <a:cubicBezTo>
                      <a:pt x="35998" y="8588"/>
                      <a:pt x="35452" y="10173"/>
                      <a:pt x="35641" y="11840"/>
                    </a:cubicBezTo>
                    <a:lnTo>
                      <a:pt x="35641" y="11840"/>
                    </a:lnTo>
                    <a:cubicBezTo>
                      <a:pt x="34389" y="10389"/>
                      <a:pt x="32523" y="9445"/>
                      <a:pt x="30538" y="9445"/>
                    </a:cubicBezTo>
                    <a:cubicBezTo>
                      <a:pt x="30520" y="9445"/>
                      <a:pt x="30501" y="9445"/>
                      <a:pt x="30483" y="9445"/>
                    </a:cubicBezTo>
                    <a:cubicBezTo>
                      <a:pt x="31822" y="7997"/>
                      <a:pt x="33700" y="7192"/>
                      <a:pt x="35634" y="7192"/>
                    </a:cubicBezTo>
                    <a:close/>
                    <a:moveTo>
                      <a:pt x="112820" y="5042"/>
                    </a:moveTo>
                    <a:cubicBezTo>
                      <a:pt x="115994" y="5042"/>
                      <a:pt x="119168" y="7120"/>
                      <a:pt x="119209" y="11280"/>
                    </a:cubicBezTo>
                    <a:lnTo>
                      <a:pt x="119209" y="11280"/>
                    </a:lnTo>
                    <a:cubicBezTo>
                      <a:pt x="118737" y="11179"/>
                      <a:pt x="118262" y="11130"/>
                      <a:pt x="117790" y="11130"/>
                    </a:cubicBezTo>
                    <a:cubicBezTo>
                      <a:pt x="115926" y="11130"/>
                      <a:pt x="114120" y="11897"/>
                      <a:pt x="112821" y="13289"/>
                    </a:cubicBezTo>
                    <a:cubicBezTo>
                      <a:pt x="111548" y="11909"/>
                      <a:pt x="109747" y="11129"/>
                      <a:pt x="107874" y="11129"/>
                    </a:cubicBezTo>
                    <a:cubicBezTo>
                      <a:pt x="107391" y="11129"/>
                      <a:pt x="106898" y="11183"/>
                      <a:pt x="106432" y="11282"/>
                    </a:cubicBezTo>
                    <a:cubicBezTo>
                      <a:pt x="106468" y="7123"/>
                      <a:pt x="109644" y="5042"/>
                      <a:pt x="112820" y="5042"/>
                    </a:cubicBezTo>
                    <a:close/>
                    <a:moveTo>
                      <a:pt x="136135" y="5042"/>
                    </a:moveTo>
                    <a:cubicBezTo>
                      <a:pt x="139310" y="5042"/>
                      <a:pt x="142484" y="7121"/>
                      <a:pt x="142525" y="11282"/>
                    </a:cubicBezTo>
                    <a:cubicBezTo>
                      <a:pt x="142051" y="11180"/>
                      <a:pt x="141574" y="11130"/>
                      <a:pt x="141100" y="11130"/>
                    </a:cubicBezTo>
                    <a:cubicBezTo>
                      <a:pt x="139242" y="11130"/>
                      <a:pt x="137437" y="11897"/>
                      <a:pt x="136145" y="13289"/>
                    </a:cubicBezTo>
                    <a:cubicBezTo>
                      <a:pt x="134863" y="11909"/>
                      <a:pt x="133071" y="11129"/>
                      <a:pt x="131190" y="11129"/>
                    </a:cubicBezTo>
                    <a:cubicBezTo>
                      <a:pt x="130706" y="11129"/>
                      <a:pt x="130222" y="11183"/>
                      <a:pt x="129747" y="11282"/>
                    </a:cubicBezTo>
                    <a:cubicBezTo>
                      <a:pt x="129783" y="7123"/>
                      <a:pt x="132959" y="5042"/>
                      <a:pt x="136135" y="5042"/>
                    </a:cubicBezTo>
                    <a:close/>
                    <a:moveTo>
                      <a:pt x="89293" y="5147"/>
                    </a:moveTo>
                    <a:cubicBezTo>
                      <a:pt x="92468" y="5147"/>
                      <a:pt x="95642" y="7223"/>
                      <a:pt x="95679" y="11378"/>
                    </a:cubicBezTo>
                    <a:lnTo>
                      <a:pt x="95679" y="11378"/>
                    </a:lnTo>
                    <a:cubicBezTo>
                      <a:pt x="95207" y="11278"/>
                      <a:pt x="94731" y="11229"/>
                      <a:pt x="94259" y="11229"/>
                    </a:cubicBezTo>
                    <a:cubicBezTo>
                      <a:pt x="92396" y="11229"/>
                      <a:pt x="90592" y="11995"/>
                      <a:pt x="89299" y="13388"/>
                    </a:cubicBezTo>
                    <a:cubicBezTo>
                      <a:pt x="88018" y="12008"/>
                      <a:pt x="86226" y="11228"/>
                      <a:pt x="84344" y="11228"/>
                    </a:cubicBezTo>
                    <a:cubicBezTo>
                      <a:pt x="83860" y="11228"/>
                      <a:pt x="83376" y="11282"/>
                      <a:pt x="82902" y="11380"/>
                    </a:cubicBezTo>
                    <a:cubicBezTo>
                      <a:pt x="82937" y="7226"/>
                      <a:pt x="86116" y="5147"/>
                      <a:pt x="89293" y="5147"/>
                    </a:cubicBezTo>
                    <a:close/>
                    <a:moveTo>
                      <a:pt x="42334" y="5241"/>
                    </a:moveTo>
                    <a:cubicBezTo>
                      <a:pt x="45504" y="5241"/>
                      <a:pt x="48679" y="7316"/>
                      <a:pt x="48726" y="11466"/>
                    </a:cubicBezTo>
                    <a:lnTo>
                      <a:pt x="48726" y="11466"/>
                    </a:lnTo>
                    <a:cubicBezTo>
                      <a:pt x="48259" y="11367"/>
                      <a:pt x="47788" y="11318"/>
                      <a:pt x="47320" y="11318"/>
                    </a:cubicBezTo>
                    <a:cubicBezTo>
                      <a:pt x="45461" y="11318"/>
                      <a:pt x="43655" y="12085"/>
                      <a:pt x="42355" y="13477"/>
                    </a:cubicBezTo>
                    <a:cubicBezTo>
                      <a:pt x="41083" y="12097"/>
                      <a:pt x="39282" y="11318"/>
                      <a:pt x="37409" y="11318"/>
                    </a:cubicBezTo>
                    <a:cubicBezTo>
                      <a:pt x="36916" y="11318"/>
                      <a:pt x="36432" y="11371"/>
                      <a:pt x="35966" y="11470"/>
                    </a:cubicBezTo>
                    <a:cubicBezTo>
                      <a:pt x="35993" y="7318"/>
                      <a:pt x="39161" y="5241"/>
                      <a:pt x="42334" y="5241"/>
                    </a:cubicBezTo>
                    <a:close/>
                    <a:moveTo>
                      <a:pt x="65648" y="5241"/>
                    </a:moveTo>
                    <a:cubicBezTo>
                      <a:pt x="68820" y="5241"/>
                      <a:pt x="71995" y="7316"/>
                      <a:pt x="72041" y="11466"/>
                    </a:cubicBezTo>
                    <a:lnTo>
                      <a:pt x="72041" y="11466"/>
                    </a:lnTo>
                    <a:cubicBezTo>
                      <a:pt x="71572" y="11367"/>
                      <a:pt x="71100" y="11318"/>
                      <a:pt x="70631" y="11318"/>
                    </a:cubicBezTo>
                    <a:cubicBezTo>
                      <a:pt x="68767" y="11318"/>
                      <a:pt x="66961" y="12085"/>
                      <a:pt x="65662" y="13477"/>
                    </a:cubicBezTo>
                    <a:cubicBezTo>
                      <a:pt x="64389" y="12097"/>
                      <a:pt x="62588" y="11318"/>
                      <a:pt x="60715" y="11318"/>
                    </a:cubicBezTo>
                    <a:cubicBezTo>
                      <a:pt x="60223" y="11318"/>
                      <a:pt x="59739" y="11371"/>
                      <a:pt x="59273" y="11470"/>
                    </a:cubicBezTo>
                    <a:cubicBezTo>
                      <a:pt x="59304" y="7318"/>
                      <a:pt x="62474" y="5241"/>
                      <a:pt x="65648" y="5241"/>
                    </a:cubicBezTo>
                    <a:close/>
                    <a:moveTo>
                      <a:pt x="18806" y="5349"/>
                    </a:moveTo>
                    <a:cubicBezTo>
                      <a:pt x="21976" y="5349"/>
                      <a:pt x="25149" y="7423"/>
                      <a:pt x="25196" y="11574"/>
                    </a:cubicBezTo>
                    <a:lnTo>
                      <a:pt x="25196" y="11574"/>
                    </a:lnTo>
                    <a:cubicBezTo>
                      <a:pt x="24722" y="11471"/>
                      <a:pt x="24244" y="11421"/>
                      <a:pt x="23770" y="11421"/>
                    </a:cubicBezTo>
                    <a:cubicBezTo>
                      <a:pt x="21912" y="11421"/>
                      <a:pt x="20114" y="12189"/>
                      <a:pt x="18825" y="13585"/>
                    </a:cubicBezTo>
                    <a:cubicBezTo>
                      <a:pt x="17544" y="12205"/>
                      <a:pt x="15752" y="11425"/>
                      <a:pt x="13870" y="11425"/>
                    </a:cubicBezTo>
                    <a:cubicBezTo>
                      <a:pt x="13386" y="11425"/>
                      <a:pt x="12902" y="11470"/>
                      <a:pt x="12427" y="11578"/>
                    </a:cubicBezTo>
                    <a:cubicBezTo>
                      <a:pt x="12463" y="7425"/>
                      <a:pt x="15633" y="5349"/>
                      <a:pt x="18806" y="5349"/>
                    </a:cubicBezTo>
                    <a:close/>
                    <a:moveTo>
                      <a:pt x="117949" y="11501"/>
                    </a:moveTo>
                    <a:cubicBezTo>
                      <a:pt x="118380" y="11501"/>
                      <a:pt x="118814" y="11541"/>
                      <a:pt x="119245" y="11622"/>
                    </a:cubicBezTo>
                    <a:cubicBezTo>
                      <a:pt x="118253" y="12794"/>
                      <a:pt x="117671" y="14304"/>
                      <a:pt x="117757" y="15887"/>
                    </a:cubicBezTo>
                    <a:lnTo>
                      <a:pt x="117757" y="15887"/>
                    </a:lnTo>
                    <a:cubicBezTo>
                      <a:pt x="116507" y="14584"/>
                      <a:pt x="114739" y="13746"/>
                      <a:pt x="112880" y="13746"/>
                    </a:cubicBezTo>
                    <a:cubicBezTo>
                      <a:pt x="112860" y="13746"/>
                      <a:pt x="112840" y="13746"/>
                      <a:pt x="112821" y="13746"/>
                    </a:cubicBezTo>
                    <a:cubicBezTo>
                      <a:pt x="114154" y="12303"/>
                      <a:pt x="116020" y="11501"/>
                      <a:pt x="117949" y="11501"/>
                    </a:cubicBezTo>
                    <a:close/>
                    <a:moveTo>
                      <a:pt x="130985" y="11496"/>
                    </a:moveTo>
                    <a:cubicBezTo>
                      <a:pt x="132925" y="11496"/>
                      <a:pt x="134799" y="12298"/>
                      <a:pt x="136136" y="13746"/>
                    </a:cubicBezTo>
                    <a:cubicBezTo>
                      <a:pt x="136116" y="13746"/>
                      <a:pt x="136096" y="13746"/>
                      <a:pt x="136077" y="13746"/>
                    </a:cubicBezTo>
                    <a:cubicBezTo>
                      <a:pt x="134208" y="13746"/>
                      <a:pt x="132440" y="14584"/>
                      <a:pt x="131199" y="15888"/>
                    </a:cubicBezTo>
                    <a:cubicBezTo>
                      <a:pt x="131279" y="14293"/>
                      <a:pt x="130697" y="12796"/>
                      <a:pt x="129702" y="11613"/>
                    </a:cubicBezTo>
                    <a:cubicBezTo>
                      <a:pt x="130130" y="11534"/>
                      <a:pt x="130559" y="11496"/>
                      <a:pt x="130985" y="11496"/>
                    </a:cubicBezTo>
                    <a:close/>
                    <a:moveTo>
                      <a:pt x="84143" y="11612"/>
                    </a:moveTo>
                    <a:cubicBezTo>
                      <a:pt x="86077" y="11612"/>
                      <a:pt x="87946" y="12415"/>
                      <a:pt x="89290" y="13862"/>
                    </a:cubicBezTo>
                    <a:cubicBezTo>
                      <a:pt x="89271" y="13862"/>
                      <a:pt x="89251" y="13862"/>
                      <a:pt x="89231" y="13862"/>
                    </a:cubicBezTo>
                    <a:cubicBezTo>
                      <a:pt x="87362" y="13862"/>
                      <a:pt x="85595" y="14701"/>
                      <a:pt x="84353" y="16004"/>
                    </a:cubicBezTo>
                    <a:cubicBezTo>
                      <a:pt x="84443" y="14409"/>
                      <a:pt x="83851" y="12913"/>
                      <a:pt x="82866" y="11730"/>
                    </a:cubicBezTo>
                    <a:cubicBezTo>
                      <a:pt x="83291" y="11651"/>
                      <a:pt x="83719" y="11612"/>
                      <a:pt x="84143" y="11612"/>
                    </a:cubicBezTo>
                    <a:close/>
                    <a:moveTo>
                      <a:pt x="94437" y="11612"/>
                    </a:moveTo>
                    <a:cubicBezTo>
                      <a:pt x="94861" y="11612"/>
                      <a:pt x="95289" y="11651"/>
                      <a:pt x="95715" y="11730"/>
                    </a:cubicBezTo>
                    <a:cubicBezTo>
                      <a:pt x="94729" y="12913"/>
                      <a:pt x="94138" y="14409"/>
                      <a:pt x="94228" y="16004"/>
                    </a:cubicBezTo>
                    <a:cubicBezTo>
                      <a:pt x="92977" y="14701"/>
                      <a:pt x="91218" y="13862"/>
                      <a:pt x="89350" y="13862"/>
                    </a:cubicBezTo>
                    <a:cubicBezTo>
                      <a:pt x="89330" y="13862"/>
                      <a:pt x="89310" y="13862"/>
                      <a:pt x="89290" y="13862"/>
                    </a:cubicBezTo>
                    <a:lnTo>
                      <a:pt x="89299" y="13853"/>
                    </a:lnTo>
                    <a:cubicBezTo>
                      <a:pt x="90636" y="12414"/>
                      <a:pt x="92504" y="11612"/>
                      <a:pt x="94437" y="11612"/>
                    </a:cubicBezTo>
                    <a:close/>
                    <a:moveTo>
                      <a:pt x="47493" y="11702"/>
                    </a:moveTo>
                    <a:cubicBezTo>
                      <a:pt x="47918" y="11702"/>
                      <a:pt x="48345" y="11740"/>
                      <a:pt x="48771" y="11819"/>
                    </a:cubicBezTo>
                    <a:cubicBezTo>
                      <a:pt x="47772" y="12997"/>
                      <a:pt x="47190" y="14487"/>
                      <a:pt x="47274" y="16083"/>
                    </a:cubicBezTo>
                    <a:lnTo>
                      <a:pt x="47274" y="16083"/>
                    </a:lnTo>
                    <a:cubicBezTo>
                      <a:pt x="46033" y="14786"/>
                      <a:pt x="44269" y="13952"/>
                      <a:pt x="42406" y="13952"/>
                    </a:cubicBezTo>
                    <a:cubicBezTo>
                      <a:pt x="42389" y="13952"/>
                      <a:pt x="42372" y="13952"/>
                      <a:pt x="42355" y="13952"/>
                    </a:cubicBezTo>
                    <a:lnTo>
                      <a:pt x="42355" y="13952"/>
                    </a:lnTo>
                    <a:cubicBezTo>
                      <a:pt x="43693" y="12505"/>
                      <a:pt x="45560" y="11702"/>
                      <a:pt x="47493" y="11702"/>
                    </a:cubicBezTo>
                    <a:close/>
                    <a:moveTo>
                      <a:pt x="60501" y="11702"/>
                    </a:moveTo>
                    <a:cubicBezTo>
                      <a:pt x="62439" y="11702"/>
                      <a:pt x="64308" y="12505"/>
                      <a:pt x="65653" y="13952"/>
                    </a:cubicBezTo>
                    <a:cubicBezTo>
                      <a:pt x="65633" y="13952"/>
                      <a:pt x="65613" y="13952"/>
                      <a:pt x="65593" y="13952"/>
                    </a:cubicBezTo>
                    <a:cubicBezTo>
                      <a:pt x="63725" y="13952"/>
                      <a:pt x="61957" y="14790"/>
                      <a:pt x="60715" y="16094"/>
                    </a:cubicBezTo>
                    <a:cubicBezTo>
                      <a:pt x="60796" y="14499"/>
                      <a:pt x="60214" y="13002"/>
                      <a:pt x="59219" y="11819"/>
                    </a:cubicBezTo>
                    <a:cubicBezTo>
                      <a:pt x="59646" y="11740"/>
                      <a:pt x="60075" y="11702"/>
                      <a:pt x="60501" y="11702"/>
                    </a:cubicBezTo>
                    <a:close/>
                    <a:moveTo>
                      <a:pt x="106098" y="7003"/>
                    </a:moveTo>
                    <a:cubicBezTo>
                      <a:pt x="106560" y="7003"/>
                      <a:pt x="107026" y="7049"/>
                      <a:pt x="107489" y="7142"/>
                    </a:cubicBezTo>
                    <a:cubicBezTo>
                      <a:pt x="106479" y="8394"/>
                      <a:pt x="105932" y="9985"/>
                      <a:pt x="106135" y="11656"/>
                    </a:cubicBezTo>
                    <a:lnTo>
                      <a:pt x="106135" y="11656"/>
                    </a:lnTo>
                    <a:cubicBezTo>
                      <a:pt x="106639" y="11546"/>
                      <a:pt x="107148" y="11492"/>
                      <a:pt x="107652" y="11492"/>
                    </a:cubicBezTo>
                    <a:cubicBezTo>
                      <a:pt x="109592" y="11492"/>
                      <a:pt x="111471" y="12290"/>
                      <a:pt x="112821" y="13746"/>
                    </a:cubicBezTo>
                    <a:cubicBezTo>
                      <a:pt x="112802" y="13746"/>
                      <a:pt x="112783" y="13746"/>
                      <a:pt x="112765" y="13746"/>
                    </a:cubicBezTo>
                    <a:cubicBezTo>
                      <a:pt x="110778" y="13746"/>
                      <a:pt x="108911" y="14691"/>
                      <a:pt x="107659" y="16138"/>
                    </a:cubicBezTo>
                    <a:lnTo>
                      <a:pt x="107659" y="16138"/>
                    </a:lnTo>
                    <a:cubicBezTo>
                      <a:pt x="107785" y="14463"/>
                      <a:pt x="107175" y="12886"/>
                      <a:pt x="106127" y="11658"/>
                    </a:cubicBezTo>
                    <a:cubicBezTo>
                      <a:pt x="106127" y="11658"/>
                      <a:pt x="106128" y="11658"/>
                      <a:pt x="106128" y="11658"/>
                    </a:cubicBezTo>
                    <a:lnTo>
                      <a:pt x="106128" y="11658"/>
                    </a:lnTo>
                    <a:cubicBezTo>
                      <a:pt x="106131" y="11661"/>
                      <a:pt x="106133" y="11664"/>
                      <a:pt x="106136" y="11667"/>
                    </a:cubicBezTo>
                    <a:cubicBezTo>
                      <a:pt x="106136" y="11664"/>
                      <a:pt x="106135" y="11660"/>
                      <a:pt x="106135" y="11656"/>
                    </a:cubicBezTo>
                    <a:lnTo>
                      <a:pt x="106135" y="11656"/>
                    </a:lnTo>
                    <a:cubicBezTo>
                      <a:pt x="106133" y="11657"/>
                      <a:pt x="106130" y="11657"/>
                      <a:pt x="106128" y="11658"/>
                    </a:cubicBezTo>
                    <a:lnTo>
                      <a:pt x="106128" y="11658"/>
                    </a:lnTo>
                    <a:cubicBezTo>
                      <a:pt x="104868" y="10198"/>
                      <a:pt x="102995" y="9256"/>
                      <a:pt x="101004" y="9256"/>
                    </a:cubicBezTo>
                    <a:cubicBezTo>
                      <a:pt x="100985" y="9256"/>
                      <a:pt x="100967" y="9257"/>
                      <a:pt x="100948" y="9257"/>
                    </a:cubicBezTo>
                    <a:cubicBezTo>
                      <a:pt x="102293" y="7803"/>
                      <a:pt x="104164" y="7003"/>
                      <a:pt x="106098" y="7003"/>
                    </a:cubicBezTo>
                    <a:close/>
                    <a:moveTo>
                      <a:pt x="13651" y="11804"/>
                    </a:moveTo>
                    <a:cubicBezTo>
                      <a:pt x="15587" y="11804"/>
                      <a:pt x="17458" y="12604"/>
                      <a:pt x="18799" y="14050"/>
                    </a:cubicBezTo>
                    <a:lnTo>
                      <a:pt x="18799" y="14050"/>
                    </a:lnTo>
                    <a:cubicBezTo>
                      <a:pt x="18788" y="14050"/>
                      <a:pt x="18777" y="14050"/>
                      <a:pt x="18766" y="14050"/>
                    </a:cubicBezTo>
                    <a:cubicBezTo>
                      <a:pt x="16897" y="14050"/>
                      <a:pt x="15129" y="14889"/>
                      <a:pt x="13888" y="16192"/>
                    </a:cubicBezTo>
                    <a:cubicBezTo>
                      <a:pt x="13968" y="14597"/>
                      <a:pt x="13386" y="13101"/>
                      <a:pt x="12391" y="11918"/>
                    </a:cubicBezTo>
                    <a:cubicBezTo>
                      <a:pt x="12811" y="11842"/>
                      <a:pt x="13233" y="11804"/>
                      <a:pt x="13651" y="11804"/>
                    </a:cubicBezTo>
                    <a:close/>
                    <a:moveTo>
                      <a:pt x="23971" y="11800"/>
                    </a:moveTo>
                    <a:cubicBezTo>
                      <a:pt x="24396" y="11800"/>
                      <a:pt x="24824" y="11839"/>
                      <a:pt x="25250" y="11918"/>
                    </a:cubicBezTo>
                    <a:cubicBezTo>
                      <a:pt x="24255" y="13101"/>
                      <a:pt x="23673" y="14597"/>
                      <a:pt x="23753" y="16192"/>
                    </a:cubicBezTo>
                    <a:cubicBezTo>
                      <a:pt x="22512" y="14889"/>
                      <a:pt x="20744" y="14050"/>
                      <a:pt x="18884" y="14050"/>
                    </a:cubicBezTo>
                    <a:cubicBezTo>
                      <a:pt x="18864" y="14050"/>
                      <a:pt x="18845" y="14050"/>
                      <a:pt x="18825" y="14051"/>
                    </a:cubicBezTo>
                    <a:cubicBezTo>
                      <a:pt x="20162" y="12603"/>
                      <a:pt x="22036" y="11800"/>
                      <a:pt x="23971" y="11800"/>
                    </a:cubicBezTo>
                    <a:close/>
                    <a:moveTo>
                      <a:pt x="37191" y="11695"/>
                    </a:moveTo>
                    <a:cubicBezTo>
                      <a:pt x="39126" y="11695"/>
                      <a:pt x="41007" y="12498"/>
                      <a:pt x="42355" y="13952"/>
                    </a:cubicBezTo>
                    <a:lnTo>
                      <a:pt x="42355" y="13952"/>
                    </a:lnTo>
                    <a:cubicBezTo>
                      <a:pt x="42352" y="13952"/>
                      <a:pt x="42349" y="13952"/>
                      <a:pt x="42346" y="13952"/>
                    </a:cubicBezTo>
                    <a:cubicBezTo>
                      <a:pt x="42328" y="13952"/>
                      <a:pt x="42309" y="13952"/>
                      <a:pt x="42291" y="13952"/>
                    </a:cubicBezTo>
                    <a:cubicBezTo>
                      <a:pt x="40304" y="13952"/>
                      <a:pt x="38437" y="14897"/>
                      <a:pt x="37185" y="16344"/>
                    </a:cubicBezTo>
                    <a:cubicBezTo>
                      <a:pt x="37320" y="14669"/>
                      <a:pt x="36710" y="13092"/>
                      <a:pt x="35662" y="11864"/>
                    </a:cubicBezTo>
                    <a:cubicBezTo>
                      <a:pt x="36169" y="11750"/>
                      <a:pt x="36682" y="11695"/>
                      <a:pt x="37191" y="11695"/>
                    </a:cubicBezTo>
                    <a:close/>
                    <a:moveTo>
                      <a:pt x="124477" y="9648"/>
                    </a:moveTo>
                    <a:cubicBezTo>
                      <a:pt x="127652" y="9648"/>
                      <a:pt x="130827" y="11726"/>
                      <a:pt x="130867" y="15888"/>
                    </a:cubicBezTo>
                    <a:cubicBezTo>
                      <a:pt x="130394" y="15786"/>
                      <a:pt x="129917" y="15736"/>
                      <a:pt x="129443" y="15736"/>
                    </a:cubicBezTo>
                    <a:cubicBezTo>
                      <a:pt x="127584" y="15736"/>
                      <a:pt x="125780" y="16502"/>
                      <a:pt x="124487" y="17895"/>
                    </a:cubicBezTo>
                    <a:cubicBezTo>
                      <a:pt x="123206" y="16515"/>
                      <a:pt x="121414" y="15735"/>
                      <a:pt x="119532" y="15735"/>
                    </a:cubicBezTo>
                    <a:cubicBezTo>
                      <a:pt x="119048" y="15735"/>
                      <a:pt x="118564" y="15780"/>
                      <a:pt x="118089" y="15888"/>
                    </a:cubicBezTo>
                    <a:cubicBezTo>
                      <a:pt x="118125" y="11729"/>
                      <a:pt x="121301" y="9648"/>
                      <a:pt x="124477" y="9648"/>
                    </a:cubicBezTo>
                    <a:close/>
                    <a:moveTo>
                      <a:pt x="77633" y="9753"/>
                    </a:moveTo>
                    <a:cubicBezTo>
                      <a:pt x="80805" y="9753"/>
                      <a:pt x="83979" y="11828"/>
                      <a:pt x="84022" y="15982"/>
                    </a:cubicBezTo>
                    <a:lnTo>
                      <a:pt x="84022" y="15982"/>
                    </a:lnTo>
                    <a:cubicBezTo>
                      <a:pt x="83547" y="15880"/>
                      <a:pt x="83069" y="15830"/>
                      <a:pt x="82594" y="15830"/>
                    </a:cubicBezTo>
                    <a:cubicBezTo>
                      <a:pt x="80737" y="15830"/>
                      <a:pt x="78939" y="16596"/>
                      <a:pt x="77651" y="17984"/>
                    </a:cubicBezTo>
                    <a:cubicBezTo>
                      <a:pt x="76369" y="16613"/>
                      <a:pt x="74577" y="15825"/>
                      <a:pt x="72696" y="15825"/>
                    </a:cubicBezTo>
                    <a:cubicBezTo>
                      <a:pt x="72212" y="15825"/>
                      <a:pt x="71728" y="15879"/>
                      <a:pt x="71253" y="15986"/>
                    </a:cubicBezTo>
                    <a:cubicBezTo>
                      <a:pt x="71284" y="11832"/>
                      <a:pt x="74458" y="9753"/>
                      <a:pt x="77633" y="9753"/>
                    </a:cubicBezTo>
                    <a:close/>
                    <a:moveTo>
                      <a:pt x="100947" y="9753"/>
                    </a:moveTo>
                    <a:cubicBezTo>
                      <a:pt x="104122" y="9753"/>
                      <a:pt x="107296" y="11830"/>
                      <a:pt x="107337" y="15986"/>
                    </a:cubicBezTo>
                    <a:cubicBezTo>
                      <a:pt x="106864" y="15884"/>
                      <a:pt x="106386" y="15834"/>
                      <a:pt x="105913" y="15834"/>
                    </a:cubicBezTo>
                    <a:cubicBezTo>
                      <a:pt x="104054" y="15834"/>
                      <a:pt x="102249" y="16601"/>
                      <a:pt x="100957" y="17993"/>
                    </a:cubicBezTo>
                    <a:cubicBezTo>
                      <a:pt x="99676" y="16613"/>
                      <a:pt x="97883" y="15834"/>
                      <a:pt x="96002" y="15834"/>
                    </a:cubicBezTo>
                    <a:cubicBezTo>
                      <a:pt x="95518" y="15834"/>
                      <a:pt x="95034" y="15888"/>
                      <a:pt x="94559" y="15986"/>
                    </a:cubicBezTo>
                    <a:cubicBezTo>
                      <a:pt x="94595" y="11832"/>
                      <a:pt x="97771" y="9753"/>
                      <a:pt x="100947" y="9753"/>
                    </a:cubicBezTo>
                    <a:close/>
                    <a:moveTo>
                      <a:pt x="53999" y="9848"/>
                    </a:moveTo>
                    <a:cubicBezTo>
                      <a:pt x="57176" y="9848"/>
                      <a:pt x="60352" y="11927"/>
                      <a:pt x="60393" y="16085"/>
                    </a:cubicBezTo>
                    <a:cubicBezTo>
                      <a:pt x="59913" y="15980"/>
                      <a:pt x="59429" y="15929"/>
                      <a:pt x="58949" y="15929"/>
                    </a:cubicBezTo>
                    <a:cubicBezTo>
                      <a:pt x="57093" y="15929"/>
                      <a:pt x="55295" y="16694"/>
                      <a:pt x="53999" y="18087"/>
                    </a:cubicBezTo>
                    <a:lnTo>
                      <a:pt x="53999" y="18087"/>
                    </a:lnTo>
                    <a:cubicBezTo>
                      <a:pt x="52718" y="16710"/>
                      <a:pt x="50928" y="15932"/>
                      <a:pt x="49049" y="15932"/>
                    </a:cubicBezTo>
                    <a:cubicBezTo>
                      <a:pt x="48565" y="15932"/>
                      <a:pt x="48081" y="15977"/>
                      <a:pt x="47606" y="16085"/>
                    </a:cubicBezTo>
                    <a:cubicBezTo>
                      <a:pt x="47646" y="11927"/>
                      <a:pt x="50823" y="9848"/>
                      <a:pt x="53999" y="9848"/>
                    </a:cubicBezTo>
                    <a:close/>
                    <a:moveTo>
                      <a:pt x="7166" y="9943"/>
                    </a:moveTo>
                    <a:cubicBezTo>
                      <a:pt x="10341" y="9943"/>
                      <a:pt x="13516" y="12022"/>
                      <a:pt x="13556" y="16183"/>
                    </a:cubicBezTo>
                    <a:cubicBezTo>
                      <a:pt x="13083" y="16081"/>
                      <a:pt x="12605" y="16031"/>
                      <a:pt x="12131" y="16031"/>
                    </a:cubicBezTo>
                    <a:cubicBezTo>
                      <a:pt x="10273" y="16031"/>
                      <a:pt x="8469" y="16796"/>
                      <a:pt x="7176" y="18181"/>
                    </a:cubicBezTo>
                    <a:cubicBezTo>
                      <a:pt x="5901" y="16817"/>
                      <a:pt x="4126" y="16040"/>
                      <a:pt x="2258" y="16040"/>
                    </a:cubicBezTo>
                    <a:cubicBezTo>
                      <a:pt x="2237" y="16040"/>
                      <a:pt x="2216" y="16040"/>
                      <a:pt x="2194" y="16040"/>
                    </a:cubicBezTo>
                    <a:lnTo>
                      <a:pt x="2212" y="16022"/>
                    </a:lnTo>
                    <a:lnTo>
                      <a:pt x="2212" y="16022"/>
                    </a:lnTo>
                    <a:cubicBezTo>
                      <a:pt x="1728" y="16031"/>
                      <a:pt x="1245" y="16076"/>
                      <a:pt x="770" y="16183"/>
                    </a:cubicBezTo>
                    <a:cubicBezTo>
                      <a:pt x="810" y="12024"/>
                      <a:pt x="3988" y="9943"/>
                      <a:pt x="7166" y="9943"/>
                    </a:cubicBezTo>
                    <a:close/>
                    <a:moveTo>
                      <a:pt x="30463" y="9956"/>
                    </a:moveTo>
                    <a:cubicBezTo>
                      <a:pt x="33636" y="9956"/>
                      <a:pt x="36811" y="12033"/>
                      <a:pt x="36854" y="16188"/>
                    </a:cubicBezTo>
                    <a:lnTo>
                      <a:pt x="36854" y="16188"/>
                    </a:lnTo>
                    <a:cubicBezTo>
                      <a:pt x="36379" y="16086"/>
                      <a:pt x="35901" y="16036"/>
                      <a:pt x="35426" y="16036"/>
                    </a:cubicBezTo>
                    <a:cubicBezTo>
                      <a:pt x="33569" y="16036"/>
                      <a:pt x="31771" y="16802"/>
                      <a:pt x="30483" y="18190"/>
                    </a:cubicBezTo>
                    <a:cubicBezTo>
                      <a:pt x="29201" y="16819"/>
                      <a:pt x="27409" y="16031"/>
                      <a:pt x="25528" y="16031"/>
                    </a:cubicBezTo>
                    <a:cubicBezTo>
                      <a:pt x="25044" y="16031"/>
                      <a:pt x="24560" y="16085"/>
                      <a:pt x="24085" y="16192"/>
                    </a:cubicBezTo>
                    <a:cubicBezTo>
                      <a:pt x="24116" y="12034"/>
                      <a:pt x="27288" y="9956"/>
                      <a:pt x="30463" y="9956"/>
                    </a:cubicBezTo>
                    <a:close/>
                    <a:moveTo>
                      <a:pt x="119326" y="16110"/>
                    </a:moveTo>
                    <a:cubicBezTo>
                      <a:pt x="121265" y="16110"/>
                      <a:pt x="123134" y="16913"/>
                      <a:pt x="124478" y="18361"/>
                    </a:cubicBezTo>
                    <a:cubicBezTo>
                      <a:pt x="124458" y="18360"/>
                      <a:pt x="124439" y="18360"/>
                      <a:pt x="124419" y="18360"/>
                    </a:cubicBezTo>
                    <a:cubicBezTo>
                      <a:pt x="122550" y="18360"/>
                      <a:pt x="120782" y="19199"/>
                      <a:pt x="119541" y="20502"/>
                    </a:cubicBezTo>
                    <a:cubicBezTo>
                      <a:pt x="119622" y="18907"/>
                      <a:pt x="119039" y="17411"/>
                      <a:pt x="118045" y="16228"/>
                    </a:cubicBezTo>
                    <a:cubicBezTo>
                      <a:pt x="118472" y="16149"/>
                      <a:pt x="118901" y="16110"/>
                      <a:pt x="119326" y="16110"/>
                    </a:cubicBezTo>
                    <a:close/>
                    <a:moveTo>
                      <a:pt x="129624" y="16110"/>
                    </a:moveTo>
                    <a:cubicBezTo>
                      <a:pt x="130049" y="16110"/>
                      <a:pt x="130477" y="16149"/>
                      <a:pt x="130903" y="16228"/>
                    </a:cubicBezTo>
                    <a:cubicBezTo>
                      <a:pt x="129908" y="17402"/>
                      <a:pt x="129326" y="18907"/>
                      <a:pt x="129415" y="20493"/>
                    </a:cubicBezTo>
                    <a:lnTo>
                      <a:pt x="129415" y="20502"/>
                    </a:lnTo>
                    <a:cubicBezTo>
                      <a:pt x="128165" y="19199"/>
                      <a:pt x="126397" y="18360"/>
                      <a:pt x="124537" y="18360"/>
                    </a:cubicBezTo>
                    <a:cubicBezTo>
                      <a:pt x="124517" y="18360"/>
                      <a:pt x="124498" y="18360"/>
                      <a:pt x="124478" y="18361"/>
                    </a:cubicBezTo>
                    <a:cubicBezTo>
                      <a:pt x="125815" y="16913"/>
                      <a:pt x="127689" y="16110"/>
                      <a:pt x="129624" y="16110"/>
                    </a:cubicBezTo>
                    <a:close/>
                    <a:moveTo>
                      <a:pt x="82783" y="16209"/>
                    </a:moveTo>
                    <a:cubicBezTo>
                      <a:pt x="83207" y="16209"/>
                      <a:pt x="83633" y="16247"/>
                      <a:pt x="84057" y="16327"/>
                    </a:cubicBezTo>
                    <a:cubicBezTo>
                      <a:pt x="83538" y="16945"/>
                      <a:pt x="83135" y="17653"/>
                      <a:pt x="82875" y="18414"/>
                    </a:cubicBezTo>
                    <a:cubicBezTo>
                      <a:pt x="82633" y="19113"/>
                      <a:pt x="82534" y="19848"/>
                      <a:pt x="82570" y="20592"/>
                    </a:cubicBezTo>
                    <a:cubicBezTo>
                      <a:pt x="81322" y="19282"/>
                      <a:pt x="79551" y="18450"/>
                      <a:pt x="77681" y="18450"/>
                    </a:cubicBezTo>
                    <a:cubicBezTo>
                      <a:pt x="77671" y="18450"/>
                      <a:pt x="77661" y="18450"/>
                      <a:pt x="77651" y="18450"/>
                    </a:cubicBezTo>
                    <a:cubicBezTo>
                      <a:pt x="78988" y="17010"/>
                      <a:pt x="80855" y="16209"/>
                      <a:pt x="82783" y="16209"/>
                    </a:cubicBezTo>
                    <a:close/>
                    <a:moveTo>
                      <a:pt x="95788" y="16212"/>
                    </a:moveTo>
                    <a:cubicBezTo>
                      <a:pt x="97720" y="16212"/>
                      <a:pt x="99592" y="17008"/>
                      <a:pt x="100939" y="18450"/>
                    </a:cubicBezTo>
                    <a:cubicBezTo>
                      <a:pt x="100919" y="18450"/>
                      <a:pt x="100900" y="18450"/>
                      <a:pt x="100880" y="18450"/>
                    </a:cubicBezTo>
                    <a:cubicBezTo>
                      <a:pt x="99011" y="18450"/>
                      <a:pt x="97252" y="19288"/>
                      <a:pt x="96011" y="20592"/>
                    </a:cubicBezTo>
                    <a:cubicBezTo>
                      <a:pt x="96047" y="19848"/>
                      <a:pt x="95948" y="19113"/>
                      <a:pt x="95706" y="18414"/>
                    </a:cubicBezTo>
                    <a:cubicBezTo>
                      <a:pt x="95446" y="17653"/>
                      <a:pt x="95043" y="16945"/>
                      <a:pt x="94523" y="16327"/>
                    </a:cubicBezTo>
                    <a:cubicBezTo>
                      <a:pt x="94944" y="16250"/>
                      <a:pt x="95367" y="16212"/>
                      <a:pt x="95788" y="16212"/>
                    </a:cubicBezTo>
                    <a:close/>
                    <a:moveTo>
                      <a:pt x="48848" y="16307"/>
                    </a:moveTo>
                    <a:cubicBezTo>
                      <a:pt x="50780" y="16307"/>
                      <a:pt x="52650" y="17108"/>
                      <a:pt x="53987" y="18558"/>
                    </a:cubicBezTo>
                    <a:lnTo>
                      <a:pt x="53987" y="18558"/>
                    </a:lnTo>
                    <a:cubicBezTo>
                      <a:pt x="53970" y="18558"/>
                      <a:pt x="53953" y="18557"/>
                      <a:pt x="53936" y="18557"/>
                    </a:cubicBezTo>
                    <a:cubicBezTo>
                      <a:pt x="52067" y="18557"/>
                      <a:pt x="50308" y="19396"/>
                      <a:pt x="49058" y="20699"/>
                    </a:cubicBezTo>
                    <a:cubicBezTo>
                      <a:pt x="49147" y="19104"/>
                      <a:pt x="48565" y="17608"/>
                      <a:pt x="47570" y="16425"/>
                    </a:cubicBezTo>
                    <a:cubicBezTo>
                      <a:pt x="47996" y="16346"/>
                      <a:pt x="48423" y="16307"/>
                      <a:pt x="48848" y="16307"/>
                    </a:cubicBezTo>
                    <a:close/>
                    <a:moveTo>
                      <a:pt x="59142" y="16307"/>
                    </a:moveTo>
                    <a:cubicBezTo>
                      <a:pt x="59567" y="16307"/>
                      <a:pt x="59994" y="16346"/>
                      <a:pt x="60420" y="16425"/>
                    </a:cubicBezTo>
                    <a:cubicBezTo>
                      <a:pt x="59425" y="17608"/>
                      <a:pt x="58843" y="19104"/>
                      <a:pt x="58932" y="20699"/>
                    </a:cubicBezTo>
                    <a:cubicBezTo>
                      <a:pt x="57691" y="19396"/>
                      <a:pt x="55923" y="18557"/>
                      <a:pt x="54054" y="18557"/>
                    </a:cubicBezTo>
                    <a:cubicBezTo>
                      <a:pt x="54037" y="18557"/>
                      <a:pt x="54020" y="18558"/>
                      <a:pt x="54003" y="18558"/>
                    </a:cubicBezTo>
                    <a:lnTo>
                      <a:pt x="54003" y="18558"/>
                    </a:lnTo>
                    <a:cubicBezTo>
                      <a:pt x="55340" y="17108"/>
                      <a:pt x="57210" y="16307"/>
                      <a:pt x="59142" y="16307"/>
                    </a:cubicBezTo>
                    <a:close/>
                    <a:moveTo>
                      <a:pt x="25317" y="16414"/>
                    </a:moveTo>
                    <a:cubicBezTo>
                      <a:pt x="27247" y="16414"/>
                      <a:pt x="29113" y="17211"/>
                      <a:pt x="30456" y="18656"/>
                    </a:cubicBezTo>
                    <a:cubicBezTo>
                      <a:pt x="30436" y="18656"/>
                      <a:pt x="30416" y="18656"/>
                      <a:pt x="30397" y="18656"/>
                    </a:cubicBezTo>
                    <a:cubicBezTo>
                      <a:pt x="28528" y="18656"/>
                      <a:pt x="26769" y="19494"/>
                      <a:pt x="25528" y="20789"/>
                    </a:cubicBezTo>
                    <a:cubicBezTo>
                      <a:pt x="25563" y="20054"/>
                      <a:pt x="25456" y="19310"/>
                      <a:pt x="25223" y="18611"/>
                    </a:cubicBezTo>
                    <a:cubicBezTo>
                      <a:pt x="24954" y="17850"/>
                      <a:pt x="24551" y="17142"/>
                      <a:pt x="24031" y="16533"/>
                    </a:cubicBezTo>
                    <a:cubicBezTo>
                      <a:pt x="24460" y="16453"/>
                      <a:pt x="24890" y="16414"/>
                      <a:pt x="25317" y="16414"/>
                    </a:cubicBezTo>
                    <a:close/>
                    <a:moveTo>
                      <a:pt x="12296" y="16415"/>
                    </a:moveTo>
                    <a:cubicBezTo>
                      <a:pt x="12720" y="16415"/>
                      <a:pt x="13148" y="16454"/>
                      <a:pt x="13574" y="16533"/>
                    </a:cubicBezTo>
                    <a:cubicBezTo>
                      <a:pt x="13055" y="17151"/>
                      <a:pt x="12651" y="17850"/>
                      <a:pt x="12391" y="18611"/>
                    </a:cubicBezTo>
                    <a:cubicBezTo>
                      <a:pt x="12150" y="19310"/>
                      <a:pt x="12042" y="20054"/>
                      <a:pt x="12087" y="20789"/>
                    </a:cubicBezTo>
                    <a:lnTo>
                      <a:pt x="12078" y="20798"/>
                    </a:lnTo>
                    <a:cubicBezTo>
                      <a:pt x="10836" y="19494"/>
                      <a:pt x="9077" y="18656"/>
                      <a:pt x="7217" y="18656"/>
                    </a:cubicBezTo>
                    <a:cubicBezTo>
                      <a:pt x="7198" y="18656"/>
                      <a:pt x="7178" y="18656"/>
                      <a:pt x="7159" y="18656"/>
                    </a:cubicBezTo>
                    <a:cubicBezTo>
                      <a:pt x="8496" y="17216"/>
                      <a:pt x="10363" y="16415"/>
                      <a:pt x="12296" y="16415"/>
                    </a:cubicBezTo>
                    <a:close/>
                    <a:moveTo>
                      <a:pt x="106101" y="16205"/>
                    </a:moveTo>
                    <a:cubicBezTo>
                      <a:pt x="106563" y="16205"/>
                      <a:pt x="107027" y="16251"/>
                      <a:pt x="107489" y="16344"/>
                    </a:cubicBezTo>
                    <a:cubicBezTo>
                      <a:pt x="106486" y="17599"/>
                      <a:pt x="105930" y="19194"/>
                      <a:pt x="106136" y="20861"/>
                    </a:cubicBezTo>
                    <a:cubicBezTo>
                      <a:pt x="104879" y="19398"/>
                      <a:pt x="102991" y="18450"/>
                      <a:pt x="100994" y="18450"/>
                    </a:cubicBezTo>
                    <a:cubicBezTo>
                      <a:pt x="100985" y="18450"/>
                      <a:pt x="100975" y="18450"/>
                      <a:pt x="100966" y="18450"/>
                    </a:cubicBezTo>
                    <a:cubicBezTo>
                      <a:pt x="102304" y="17004"/>
                      <a:pt x="104173" y="16205"/>
                      <a:pt x="106101" y="16205"/>
                    </a:cubicBezTo>
                    <a:close/>
                    <a:moveTo>
                      <a:pt x="70810" y="11698"/>
                    </a:moveTo>
                    <a:cubicBezTo>
                      <a:pt x="71303" y="11698"/>
                      <a:pt x="71800" y="11750"/>
                      <a:pt x="72292" y="11855"/>
                    </a:cubicBezTo>
                    <a:cubicBezTo>
                      <a:pt x="71289" y="13110"/>
                      <a:pt x="70742" y="14705"/>
                      <a:pt x="70939" y="16380"/>
                    </a:cubicBezTo>
                    <a:lnTo>
                      <a:pt x="70957" y="16371"/>
                    </a:lnTo>
                    <a:cubicBezTo>
                      <a:pt x="71461" y="16260"/>
                      <a:pt x="71969" y="16205"/>
                      <a:pt x="72473" y="16205"/>
                    </a:cubicBezTo>
                    <a:cubicBezTo>
                      <a:pt x="74401" y="16205"/>
                      <a:pt x="76274" y="17001"/>
                      <a:pt x="77624" y="18450"/>
                    </a:cubicBezTo>
                    <a:cubicBezTo>
                      <a:pt x="77606" y="18450"/>
                      <a:pt x="77588" y="18450"/>
                      <a:pt x="77570" y="18450"/>
                    </a:cubicBezTo>
                    <a:cubicBezTo>
                      <a:pt x="75520" y="18450"/>
                      <a:pt x="73598" y="19458"/>
                      <a:pt x="72346" y="20986"/>
                    </a:cubicBezTo>
                    <a:cubicBezTo>
                      <a:pt x="72738" y="17269"/>
                      <a:pt x="69425" y="13952"/>
                      <a:pt x="65712" y="13952"/>
                    </a:cubicBezTo>
                    <a:cubicBezTo>
                      <a:pt x="65692" y="13952"/>
                      <a:pt x="65673" y="13952"/>
                      <a:pt x="65653" y="13952"/>
                    </a:cubicBezTo>
                    <a:cubicBezTo>
                      <a:pt x="66995" y="12495"/>
                      <a:pt x="68873" y="11698"/>
                      <a:pt x="70810" y="11698"/>
                    </a:cubicBezTo>
                    <a:close/>
                    <a:moveTo>
                      <a:pt x="35592" y="16407"/>
                    </a:moveTo>
                    <a:cubicBezTo>
                      <a:pt x="36059" y="16407"/>
                      <a:pt x="36530" y="16454"/>
                      <a:pt x="36997" y="16551"/>
                    </a:cubicBezTo>
                    <a:cubicBezTo>
                      <a:pt x="36004" y="17802"/>
                      <a:pt x="35449" y="19385"/>
                      <a:pt x="35643" y="21056"/>
                    </a:cubicBezTo>
                    <a:lnTo>
                      <a:pt x="35643" y="21056"/>
                    </a:lnTo>
                    <a:cubicBezTo>
                      <a:pt x="34391" y="19601"/>
                      <a:pt x="32515" y="18647"/>
                      <a:pt x="30529" y="18647"/>
                    </a:cubicBezTo>
                    <a:cubicBezTo>
                      <a:pt x="30511" y="18647"/>
                      <a:pt x="30492" y="18647"/>
                      <a:pt x="30474" y="18647"/>
                    </a:cubicBezTo>
                    <a:cubicBezTo>
                      <a:pt x="31808" y="17205"/>
                      <a:pt x="33669" y="16407"/>
                      <a:pt x="35592" y="16407"/>
                    </a:cubicBezTo>
                    <a:close/>
                    <a:moveTo>
                      <a:pt x="112821" y="14253"/>
                    </a:moveTo>
                    <a:cubicBezTo>
                      <a:pt x="115997" y="14253"/>
                      <a:pt x="119174" y="16332"/>
                      <a:pt x="119218" y="20493"/>
                    </a:cubicBezTo>
                    <a:cubicBezTo>
                      <a:pt x="118738" y="20388"/>
                      <a:pt x="118254" y="20337"/>
                      <a:pt x="117773" y="20337"/>
                    </a:cubicBezTo>
                    <a:cubicBezTo>
                      <a:pt x="115916" y="20337"/>
                      <a:pt x="114116" y="21103"/>
                      <a:pt x="112821" y="22491"/>
                    </a:cubicBezTo>
                    <a:cubicBezTo>
                      <a:pt x="111548" y="21120"/>
                      <a:pt x="109756" y="20332"/>
                      <a:pt x="107874" y="20332"/>
                    </a:cubicBezTo>
                    <a:cubicBezTo>
                      <a:pt x="107391" y="20332"/>
                      <a:pt x="106907" y="20386"/>
                      <a:pt x="106432" y="20493"/>
                    </a:cubicBezTo>
                    <a:cubicBezTo>
                      <a:pt x="106468" y="16334"/>
                      <a:pt x="109644" y="14253"/>
                      <a:pt x="112821" y="14253"/>
                    </a:cubicBezTo>
                    <a:close/>
                    <a:moveTo>
                      <a:pt x="136138" y="14252"/>
                    </a:moveTo>
                    <a:cubicBezTo>
                      <a:pt x="139311" y="14252"/>
                      <a:pt x="142484" y="16329"/>
                      <a:pt x="142525" y="20484"/>
                    </a:cubicBezTo>
                    <a:lnTo>
                      <a:pt x="142525" y="20493"/>
                    </a:lnTo>
                    <a:cubicBezTo>
                      <a:pt x="142051" y="20391"/>
                      <a:pt x="141574" y="20341"/>
                      <a:pt x="141100" y="20341"/>
                    </a:cubicBezTo>
                    <a:cubicBezTo>
                      <a:pt x="139242" y="20341"/>
                      <a:pt x="137437" y="21108"/>
                      <a:pt x="136145" y="22500"/>
                    </a:cubicBezTo>
                    <a:cubicBezTo>
                      <a:pt x="134871" y="21128"/>
                      <a:pt x="133091" y="20341"/>
                      <a:pt x="131221" y="20341"/>
                    </a:cubicBezTo>
                    <a:cubicBezTo>
                      <a:pt x="131211" y="20341"/>
                      <a:pt x="131200" y="20341"/>
                      <a:pt x="131190" y="20341"/>
                    </a:cubicBezTo>
                    <a:cubicBezTo>
                      <a:pt x="130706" y="20341"/>
                      <a:pt x="130222" y="20386"/>
                      <a:pt x="129747" y="20493"/>
                    </a:cubicBezTo>
                    <a:cubicBezTo>
                      <a:pt x="129783" y="16333"/>
                      <a:pt x="132960" y="14252"/>
                      <a:pt x="136138" y="14252"/>
                    </a:cubicBezTo>
                    <a:close/>
                    <a:moveTo>
                      <a:pt x="89290" y="14357"/>
                    </a:moveTo>
                    <a:cubicBezTo>
                      <a:pt x="91871" y="14357"/>
                      <a:pt x="94452" y="15731"/>
                      <a:pt x="95348" y="18477"/>
                    </a:cubicBezTo>
                    <a:cubicBezTo>
                      <a:pt x="95572" y="19158"/>
                      <a:pt x="95679" y="19866"/>
                      <a:pt x="95688" y="20583"/>
                    </a:cubicBezTo>
                    <a:cubicBezTo>
                      <a:pt x="95213" y="20481"/>
                      <a:pt x="94734" y="20431"/>
                      <a:pt x="94259" y="20431"/>
                    </a:cubicBezTo>
                    <a:cubicBezTo>
                      <a:pt x="92398" y="20431"/>
                      <a:pt x="90599" y="21196"/>
                      <a:pt x="89299" y="22581"/>
                    </a:cubicBezTo>
                    <a:cubicBezTo>
                      <a:pt x="88025" y="21218"/>
                      <a:pt x="86246" y="20430"/>
                      <a:pt x="84376" y="20430"/>
                    </a:cubicBezTo>
                    <a:cubicBezTo>
                      <a:pt x="84365" y="20430"/>
                      <a:pt x="84355" y="20430"/>
                      <a:pt x="84344" y="20430"/>
                    </a:cubicBezTo>
                    <a:cubicBezTo>
                      <a:pt x="83860" y="20430"/>
                      <a:pt x="83376" y="20475"/>
                      <a:pt x="82902" y="20583"/>
                    </a:cubicBezTo>
                    <a:cubicBezTo>
                      <a:pt x="82902" y="19866"/>
                      <a:pt x="83018" y="19158"/>
                      <a:pt x="83233" y="18477"/>
                    </a:cubicBezTo>
                    <a:cubicBezTo>
                      <a:pt x="84129" y="15731"/>
                      <a:pt x="86710" y="14357"/>
                      <a:pt x="89290" y="14357"/>
                    </a:cubicBezTo>
                    <a:close/>
                    <a:moveTo>
                      <a:pt x="42333" y="14454"/>
                    </a:moveTo>
                    <a:cubicBezTo>
                      <a:pt x="45509" y="14454"/>
                      <a:pt x="48686" y="16533"/>
                      <a:pt x="48726" y="20690"/>
                    </a:cubicBezTo>
                    <a:cubicBezTo>
                      <a:pt x="48246" y="20585"/>
                      <a:pt x="47763" y="20534"/>
                      <a:pt x="47283" y="20534"/>
                    </a:cubicBezTo>
                    <a:cubicBezTo>
                      <a:pt x="45427" y="20534"/>
                      <a:pt x="43633" y="21302"/>
                      <a:pt x="42337" y="22697"/>
                    </a:cubicBezTo>
                    <a:cubicBezTo>
                      <a:pt x="41063" y="21325"/>
                      <a:pt x="39284" y="20538"/>
                      <a:pt x="37414" y="20538"/>
                    </a:cubicBezTo>
                    <a:cubicBezTo>
                      <a:pt x="37403" y="20538"/>
                      <a:pt x="37393" y="20538"/>
                      <a:pt x="37382" y="20538"/>
                    </a:cubicBezTo>
                    <a:cubicBezTo>
                      <a:pt x="36898" y="20538"/>
                      <a:pt x="36415" y="20583"/>
                      <a:pt x="35940" y="20690"/>
                    </a:cubicBezTo>
                    <a:cubicBezTo>
                      <a:pt x="35980" y="16533"/>
                      <a:pt x="39156" y="14454"/>
                      <a:pt x="42333" y="14454"/>
                    </a:cubicBezTo>
                    <a:close/>
                    <a:moveTo>
                      <a:pt x="65648" y="14454"/>
                    </a:moveTo>
                    <a:cubicBezTo>
                      <a:pt x="68825" y="14454"/>
                      <a:pt x="72001" y="16533"/>
                      <a:pt x="72041" y="20690"/>
                    </a:cubicBezTo>
                    <a:cubicBezTo>
                      <a:pt x="71563" y="20585"/>
                      <a:pt x="71081" y="20534"/>
                      <a:pt x="70602" y="20534"/>
                    </a:cubicBezTo>
                    <a:cubicBezTo>
                      <a:pt x="68748" y="20534"/>
                      <a:pt x="66949" y="21302"/>
                      <a:pt x="65653" y="22697"/>
                    </a:cubicBezTo>
                    <a:cubicBezTo>
                      <a:pt x="64378" y="21325"/>
                      <a:pt x="62599" y="20538"/>
                      <a:pt x="60729" y="20538"/>
                    </a:cubicBezTo>
                    <a:cubicBezTo>
                      <a:pt x="60719" y="20538"/>
                      <a:pt x="60708" y="20538"/>
                      <a:pt x="60697" y="20538"/>
                    </a:cubicBezTo>
                    <a:cubicBezTo>
                      <a:pt x="60214" y="20538"/>
                      <a:pt x="59730" y="20583"/>
                      <a:pt x="59255" y="20690"/>
                    </a:cubicBezTo>
                    <a:cubicBezTo>
                      <a:pt x="59295" y="16533"/>
                      <a:pt x="62472" y="14454"/>
                      <a:pt x="65648" y="14454"/>
                    </a:cubicBezTo>
                    <a:close/>
                    <a:moveTo>
                      <a:pt x="18806" y="14558"/>
                    </a:moveTo>
                    <a:cubicBezTo>
                      <a:pt x="21388" y="14558"/>
                      <a:pt x="23969" y="15929"/>
                      <a:pt x="24864" y="18674"/>
                    </a:cubicBezTo>
                    <a:cubicBezTo>
                      <a:pt x="25079" y="19355"/>
                      <a:pt x="25196" y="20063"/>
                      <a:pt x="25196" y="20780"/>
                    </a:cubicBezTo>
                    <a:cubicBezTo>
                      <a:pt x="24718" y="20675"/>
                      <a:pt x="24235" y="20624"/>
                      <a:pt x="23756" y="20624"/>
                    </a:cubicBezTo>
                    <a:cubicBezTo>
                      <a:pt x="21903" y="20624"/>
                      <a:pt x="20103" y="21391"/>
                      <a:pt x="18807" y="22787"/>
                    </a:cubicBezTo>
                    <a:cubicBezTo>
                      <a:pt x="17535" y="21407"/>
                      <a:pt x="15734" y="20628"/>
                      <a:pt x="13861" y="20628"/>
                    </a:cubicBezTo>
                    <a:cubicBezTo>
                      <a:pt x="13368" y="20628"/>
                      <a:pt x="12884" y="20672"/>
                      <a:pt x="12409" y="20780"/>
                    </a:cubicBezTo>
                    <a:cubicBezTo>
                      <a:pt x="12418" y="20063"/>
                      <a:pt x="12526" y="19355"/>
                      <a:pt x="12741" y="18674"/>
                    </a:cubicBezTo>
                    <a:cubicBezTo>
                      <a:pt x="13637" y="15931"/>
                      <a:pt x="16222" y="14558"/>
                      <a:pt x="18806" y="14558"/>
                    </a:cubicBezTo>
                    <a:close/>
                    <a:moveTo>
                      <a:pt x="117964" y="20706"/>
                    </a:moveTo>
                    <a:cubicBezTo>
                      <a:pt x="118390" y="20706"/>
                      <a:pt x="118819" y="20745"/>
                      <a:pt x="119245" y="20825"/>
                    </a:cubicBezTo>
                    <a:cubicBezTo>
                      <a:pt x="118726" y="21443"/>
                      <a:pt x="118322" y="22151"/>
                      <a:pt x="118063" y="22913"/>
                    </a:cubicBezTo>
                    <a:lnTo>
                      <a:pt x="118063" y="22904"/>
                    </a:lnTo>
                    <a:cubicBezTo>
                      <a:pt x="117821" y="23611"/>
                      <a:pt x="117722" y="24346"/>
                      <a:pt x="117758" y="25090"/>
                    </a:cubicBezTo>
                    <a:cubicBezTo>
                      <a:pt x="116516" y="23786"/>
                      <a:pt x="114757" y="22948"/>
                      <a:pt x="112897" y="22948"/>
                    </a:cubicBezTo>
                    <a:cubicBezTo>
                      <a:pt x="112878" y="22948"/>
                      <a:pt x="112858" y="22948"/>
                      <a:pt x="112839" y="22948"/>
                    </a:cubicBezTo>
                    <a:cubicBezTo>
                      <a:pt x="114174" y="21503"/>
                      <a:pt x="116038" y="20706"/>
                      <a:pt x="117964" y="20706"/>
                    </a:cubicBezTo>
                    <a:close/>
                    <a:moveTo>
                      <a:pt x="130993" y="20706"/>
                    </a:moveTo>
                    <a:cubicBezTo>
                      <a:pt x="132921" y="20706"/>
                      <a:pt x="134791" y="21503"/>
                      <a:pt x="136127" y="22948"/>
                    </a:cubicBezTo>
                    <a:cubicBezTo>
                      <a:pt x="136107" y="22948"/>
                      <a:pt x="136088" y="22948"/>
                      <a:pt x="136068" y="22948"/>
                    </a:cubicBezTo>
                    <a:cubicBezTo>
                      <a:pt x="134208" y="22948"/>
                      <a:pt x="132440" y="23786"/>
                      <a:pt x="131199" y="25090"/>
                    </a:cubicBezTo>
                    <a:cubicBezTo>
                      <a:pt x="131234" y="24346"/>
                      <a:pt x="131136" y="23611"/>
                      <a:pt x="130894" y="22913"/>
                    </a:cubicBezTo>
                    <a:lnTo>
                      <a:pt x="130894" y="22904"/>
                    </a:lnTo>
                    <a:cubicBezTo>
                      <a:pt x="130634" y="22142"/>
                      <a:pt x="130231" y="21443"/>
                      <a:pt x="129711" y="20825"/>
                    </a:cubicBezTo>
                    <a:cubicBezTo>
                      <a:pt x="130138" y="20745"/>
                      <a:pt x="130567" y="20706"/>
                      <a:pt x="130993" y="20706"/>
                    </a:cubicBezTo>
                    <a:close/>
                    <a:moveTo>
                      <a:pt x="84135" y="20797"/>
                    </a:moveTo>
                    <a:cubicBezTo>
                      <a:pt x="86071" y="20797"/>
                      <a:pt x="87946" y="21599"/>
                      <a:pt x="89290" y="23047"/>
                    </a:cubicBezTo>
                    <a:cubicBezTo>
                      <a:pt x="90626" y="21601"/>
                      <a:pt x="92496" y="20805"/>
                      <a:pt x="94429" y="20805"/>
                    </a:cubicBezTo>
                    <a:cubicBezTo>
                      <a:pt x="94856" y="20805"/>
                      <a:pt x="95287" y="20844"/>
                      <a:pt x="95715" y="20923"/>
                    </a:cubicBezTo>
                    <a:cubicBezTo>
                      <a:pt x="94720" y="22106"/>
                      <a:pt x="94138" y="23602"/>
                      <a:pt x="94228" y="25197"/>
                    </a:cubicBezTo>
                    <a:cubicBezTo>
                      <a:pt x="92977" y="23894"/>
                      <a:pt x="91218" y="23056"/>
                      <a:pt x="89350" y="23056"/>
                    </a:cubicBezTo>
                    <a:cubicBezTo>
                      <a:pt x="89330" y="23056"/>
                      <a:pt x="89310" y="23056"/>
                      <a:pt x="89290" y="23056"/>
                    </a:cubicBezTo>
                    <a:cubicBezTo>
                      <a:pt x="89271" y="23056"/>
                      <a:pt x="89251" y="23056"/>
                      <a:pt x="89231" y="23056"/>
                    </a:cubicBezTo>
                    <a:cubicBezTo>
                      <a:pt x="87362" y="23056"/>
                      <a:pt x="85595" y="23894"/>
                      <a:pt x="84353" y="25197"/>
                    </a:cubicBezTo>
                    <a:cubicBezTo>
                      <a:pt x="84434" y="23602"/>
                      <a:pt x="83851" y="22106"/>
                      <a:pt x="82866" y="20923"/>
                    </a:cubicBezTo>
                    <a:lnTo>
                      <a:pt x="82857" y="20914"/>
                    </a:lnTo>
                    <a:cubicBezTo>
                      <a:pt x="83283" y="20835"/>
                      <a:pt x="83710" y="20797"/>
                      <a:pt x="84135" y="20797"/>
                    </a:cubicBezTo>
                    <a:close/>
                    <a:moveTo>
                      <a:pt x="47488" y="20904"/>
                    </a:moveTo>
                    <a:cubicBezTo>
                      <a:pt x="47912" y="20904"/>
                      <a:pt x="48338" y="20943"/>
                      <a:pt x="48762" y="21022"/>
                    </a:cubicBezTo>
                    <a:cubicBezTo>
                      <a:pt x="48242" y="21640"/>
                      <a:pt x="47839" y="22348"/>
                      <a:pt x="47579" y="23110"/>
                    </a:cubicBezTo>
                    <a:cubicBezTo>
                      <a:pt x="47337" y="23809"/>
                      <a:pt x="47239" y="24552"/>
                      <a:pt x="47275" y="25287"/>
                    </a:cubicBezTo>
                    <a:cubicBezTo>
                      <a:pt x="46033" y="23992"/>
                      <a:pt x="44274" y="23154"/>
                      <a:pt x="42414" y="23154"/>
                    </a:cubicBezTo>
                    <a:cubicBezTo>
                      <a:pt x="42395" y="23154"/>
                      <a:pt x="42375" y="23154"/>
                      <a:pt x="42355" y="23154"/>
                    </a:cubicBezTo>
                    <a:cubicBezTo>
                      <a:pt x="43693" y="21707"/>
                      <a:pt x="45560" y="20904"/>
                      <a:pt x="47488" y="20904"/>
                    </a:cubicBezTo>
                    <a:close/>
                    <a:moveTo>
                      <a:pt x="60505" y="20912"/>
                    </a:moveTo>
                    <a:cubicBezTo>
                      <a:pt x="62435" y="20912"/>
                      <a:pt x="64301" y="21709"/>
                      <a:pt x="65644" y="23154"/>
                    </a:cubicBezTo>
                    <a:cubicBezTo>
                      <a:pt x="65624" y="23154"/>
                      <a:pt x="65604" y="23154"/>
                      <a:pt x="65584" y="23154"/>
                    </a:cubicBezTo>
                    <a:cubicBezTo>
                      <a:pt x="63716" y="23154"/>
                      <a:pt x="61957" y="23993"/>
                      <a:pt x="60715" y="25296"/>
                    </a:cubicBezTo>
                    <a:lnTo>
                      <a:pt x="60715" y="25287"/>
                    </a:lnTo>
                    <a:cubicBezTo>
                      <a:pt x="60751" y="24552"/>
                      <a:pt x="60644" y="23809"/>
                      <a:pt x="60411" y="23110"/>
                    </a:cubicBezTo>
                    <a:cubicBezTo>
                      <a:pt x="60151" y="22348"/>
                      <a:pt x="59748" y="21640"/>
                      <a:pt x="59219" y="21031"/>
                    </a:cubicBezTo>
                    <a:cubicBezTo>
                      <a:pt x="59647" y="20951"/>
                      <a:pt x="60078" y="20912"/>
                      <a:pt x="60505" y="20912"/>
                    </a:cubicBezTo>
                    <a:close/>
                    <a:moveTo>
                      <a:pt x="107673" y="20699"/>
                    </a:moveTo>
                    <a:cubicBezTo>
                      <a:pt x="109600" y="20699"/>
                      <a:pt x="111466" y="21495"/>
                      <a:pt x="112812" y="22939"/>
                    </a:cubicBezTo>
                    <a:cubicBezTo>
                      <a:pt x="112793" y="22939"/>
                      <a:pt x="112774" y="22939"/>
                      <a:pt x="112756" y="22939"/>
                    </a:cubicBezTo>
                    <a:cubicBezTo>
                      <a:pt x="110769" y="22939"/>
                      <a:pt x="108902" y="23885"/>
                      <a:pt x="107659" y="25332"/>
                    </a:cubicBezTo>
                    <a:cubicBezTo>
                      <a:pt x="107785" y="23674"/>
                      <a:pt x="107184" y="22097"/>
                      <a:pt x="106136" y="20878"/>
                    </a:cubicBezTo>
                    <a:lnTo>
                      <a:pt x="106136" y="20870"/>
                    </a:lnTo>
                    <a:cubicBezTo>
                      <a:pt x="106647" y="20755"/>
                      <a:pt x="107162" y="20699"/>
                      <a:pt x="107673" y="20699"/>
                    </a:cubicBezTo>
                    <a:close/>
                    <a:moveTo>
                      <a:pt x="13670" y="20994"/>
                    </a:moveTo>
                    <a:cubicBezTo>
                      <a:pt x="15606" y="20994"/>
                      <a:pt x="17480" y="21797"/>
                      <a:pt x="18825" y="23244"/>
                    </a:cubicBezTo>
                    <a:cubicBezTo>
                      <a:pt x="18805" y="23244"/>
                      <a:pt x="18786" y="23244"/>
                      <a:pt x="18766" y="23244"/>
                    </a:cubicBezTo>
                    <a:cubicBezTo>
                      <a:pt x="16897" y="23244"/>
                      <a:pt x="15129" y="24082"/>
                      <a:pt x="13888" y="25386"/>
                    </a:cubicBezTo>
                    <a:cubicBezTo>
                      <a:pt x="13951" y="23809"/>
                      <a:pt x="13368" y="22303"/>
                      <a:pt x="12382" y="21120"/>
                    </a:cubicBezTo>
                    <a:lnTo>
                      <a:pt x="12391" y="21111"/>
                    </a:lnTo>
                    <a:cubicBezTo>
                      <a:pt x="12817" y="21032"/>
                      <a:pt x="13245" y="20994"/>
                      <a:pt x="13670" y="20994"/>
                    </a:cubicBezTo>
                    <a:close/>
                    <a:moveTo>
                      <a:pt x="23971" y="20994"/>
                    </a:moveTo>
                    <a:cubicBezTo>
                      <a:pt x="24396" y="20994"/>
                      <a:pt x="24824" y="21032"/>
                      <a:pt x="25250" y="21111"/>
                    </a:cubicBezTo>
                    <a:cubicBezTo>
                      <a:pt x="24255" y="22294"/>
                      <a:pt x="23673" y="23791"/>
                      <a:pt x="23753" y="25386"/>
                    </a:cubicBezTo>
                    <a:cubicBezTo>
                      <a:pt x="22512" y="24082"/>
                      <a:pt x="20744" y="23244"/>
                      <a:pt x="18884" y="23244"/>
                    </a:cubicBezTo>
                    <a:cubicBezTo>
                      <a:pt x="18864" y="23244"/>
                      <a:pt x="18845" y="23244"/>
                      <a:pt x="18825" y="23244"/>
                    </a:cubicBezTo>
                    <a:cubicBezTo>
                      <a:pt x="20162" y="21797"/>
                      <a:pt x="22036" y="20994"/>
                      <a:pt x="23971" y="20994"/>
                    </a:cubicBezTo>
                    <a:close/>
                    <a:moveTo>
                      <a:pt x="37165" y="20902"/>
                    </a:moveTo>
                    <a:cubicBezTo>
                      <a:pt x="39100" y="20902"/>
                      <a:pt x="40977" y="21703"/>
                      <a:pt x="42328" y="23154"/>
                    </a:cubicBezTo>
                    <a:cubicBezTo>
                      <a:pt x="42310" y="23154"/>
                      <a:pt x="42291" y="23154"/>
                      <a:pt x="42273" y="23154"/>
                    </a:cubicBezTo>
                    <a:cubicBezTo>
                      <a:pt x="40286" y="23154"/>
                      <a:pt x="38419" y="24100"/>
                      <a:pt x="37176" y="25547"/>
                    </a:cubicBezTo>
                    <a:cubicBezTo>
                      <a:pt x="37302" y="23871"/>
                      <a:pt x="36701" y="22303"/>
                      <a:pt x="35653" y="21076"/>
                    </a:cubicBezTo>
                    <a:lnTo>
                      <a:pt x="35653" y="21067"/>
                    </a:lnTo>
                    <a:cubicBezTo>
                      <a:pt x="36155" y="20956"/>
                      <a:pt x="36662" y="20902"/>
                      <a:pt x="37165" y="20902"/>
                    </a:cubicBezTo>
                    <a:close/>
                    <a:moveTo>
                      <a:pt x="124474" y="18856"/>
                    </a:moveTo>
                    <a:cubicBezTo>
                      <a:pt x="127057" y="18856"/>
                      <a:pt x="129639" y="20229"/>
                      <a:pt x="130536" y="22975"/>
                    </a:cubicBezTo>
                    <a:cubicBezTo>
                      <a:pt x="130751" y="23656"/>
                      <a:pt x="130867" y="24364"/>
                      <a:pt x="130867" y="25081"/>
                    </a:cubicBezTo>
                    <a:cubicBezTo>
                      <a:pt x="130388" y="24976"/>
                      <a:pt x="129906" y="24925"/>
                      <a:pt x="129426" y="24925"/>
                    </a:cubicBezTo>
                    <a:cubicBezTo>
                      <a:pt x="127574" y="24925"/>
                      <a:pt x="125776" y="25691"/>
                      <a:pt x="124487" y="27079"/>
                    </a:cubicBezTo>
                    <a:cubicBezTo>
                      <a:pt x="123206" y="25708"/>
                      <a:pt x="121414" y="24920"/>
                      <a:pt x="119532" y="24920"/>
                    </a:cubicBezTo>
                    <a:cubicBezTo>
                      <a:pt x="119048" y="24920"/>
                      <a:pt x="118564" y="24973"/>
                      <a:pt x="118089" y="25081"/>
                    </a:cubicBezTo>
                    <a:cubicBezTo>
                      <a:pt x="118089" y="24364"/>
                      <a:pt x="118197" y="23656"/>
                      <a:pt x="118412" y="22975"/>
                    </a:cubicBezTo>
                    <a:cubicBezTo>
                      <a:pt x="119308" y="20229"/>
                      <a:pt x="121891" y="18856"/>
                      <a:pt x="124474" y="18856"/>
                    </a:cubicBezTo>
                    <a:close/>
                    <a:moveTo>
                      <a:pt x="77629" y="18952"/>
                    </a:moveTo>
                    <a:cubicBezTo>
                      <a:pt x="80805" y="18952"/>
                      <a:pt x="83981" y="21031"/>
                      <a:pt x="84022" y="25188"/>
                    </a:cubicBezTo>
                    <a:cubicBezTo>
                      <a:pt x="83543" y="25084"/>
                      <a:pt x="83060" y="25032"/>
                      <a:pt x="82581" y="25032"/>
                    </a:cubicBezTo>
                    <a:cubicBezTo>
                      <a:pt x="80728" y="25032"/>
                      <a:pt x="78930" y="25798"/>
                      <a:pt x="77642" y="27187"/>
                    </a:cubicBezTo>
                    <a:cubicBezTo>
                      <a:pt x="76360" y="25816"/>
                      <a:pt x="74568" y="25027"/>
                      <a:pt x="72687" y="25027"/>
                    </a:cubicBezTo>
                    <a:cubicBezTo>
                      <a:pt x="72203" y="25027"/>
                      <a:pt x="71719" y="25081"/>
                      <a:pt x="71244" y="25188"/>
                    </a:cubicBezTo>
                    <a:cubicBezTo>
                      <a:pt x="71280" y="21031"/>
                      <a:pt x="74454" y="18952"/>
                      <a:pt x="77629" y="18952"/>
                    </a:cubicBezTo>
                    <a:close/>
                    <a:moveTo>
                      <a:pt x="100945" y="18952"/>
                    </a:moveTo>
                    <a:cubicBezTo>
                      <a:pt x="104119" y="18952"/>
                      <a:pt x="107295" y="21030"/>
                      <a:pt x="107337" y="25187"/>
                    </a:cubicBezTo>
                    <a:lnTo>
                      <a:pt x="107337" y="25187"/>
                    </a:lnTo>
                    <a:cubicBezTo>
                      <a:pt x="106865" y="25086"/>
                      <a:pt x="106389" y="25037"/>
                      <a:pt x="105918" y="25037"/>
                    </a:cubicBezTo>
                    <a:cubicBezTo>
                      <a:pt x="104057" y="25037"/>
                      <a:pt x="102256" y="25803"/>
                      <a:pt x="100957" y="27196"/>
                    </a:cubicBezTo>
                    <a:cubicBezTo>
                      <a:pt x="99676" y="25816"/>
                      <a:pt x="97883" y="25036"/>
                      <a:pt x="96002" y="25036"/>
                    </a:cubicBezTo>
                    <a:cubicBezTo>
                      <a:pt x="95518" y="25036"/>
                      <a:pt x="95034" y="25081"/>
                      <a:pt x="94559" y="25188"/>
                    </a:cubicBezTo>
                    <a:cubicBezTo>
                      <a:pt x="94595" y="21031"/>
                      <a:pt x="97769" y="18952"/>
                      <a:pt x="100945" y="18952"/>
                    </a:cubicBezTo>
                    <a:close/>
                    <a:moveTo>
                      <a:pt x="53997" y="19058"/>
                    </a:moveTo>
                    <a:cubicBezTo>
                      <a:pt x="56578" y="19058"/>
                      <a:pt x="59157" y="20432"/>
                      <a:pt x="60052" y="23181"/>
                    </a:cubicBezTo>
                    <a:cubicBezTo>
                      <a:pt x="60267" y="23853"/>
                      <a:pt x="60384" y="24570"/>
                      <a:pt x="60384" y="25278"/>
                    </a:cubicBezTo>
                    <a:cubicBezTo>
                      <a:pt x="59909" y="25176"/>
                      <a:pt x="59430" y="25126"/>
                      <a:pt x="58956" y="25126"/>
                    </a:cubicBezTo>
                    <a:cubicBezTo>
                      <a:pt x="57095" y="25126"/>
                      <a:pt x="55295" y="25893"/>
                      <a:pt x="53995" y="27285"/>
                    </a:cubicBezTo>
                    <a:cubicBezTo>
                      <a:pt x="52714" y="25905"/>
                      <a:pt x="50922" y="25126"/>
                      <a:pt x="49049" y="25126"/>
                    </a:cubicBezTo>
                    <a:cubicBezTo>
                      <a:pt x="48556" y="25126"/>
                      <a:pt x="48072" y="25180"/>
                      <a:pt x="47597" y="25278"/>
                    </a:cubicBezTo>
                    <a:cubicBezTo>
                      <a:pt x="47606" y="24570"/>
                      <a:pt x="47714" y="23853"/>
                      <a:pt x="47929" y="23181"/>
                    </a:cubicBezTo>
                    <a:cubicBezTo>
                      <a:pt x="48830" y="20434"/>
                      <a:pt x="51414" y="19058"/>
                      <a:pt x="53997" y="19058"/>
                    </a:cubicBezTo>
                    <a:close/>
                    <a:moveTo>
                      <a:pt x="7163" y="19140"/>
                    </a:moveTo>
                    <a:cubicBezTo>
                      <a:pt x="10339" y="19140"/>
                      <a:pt x="13516" y="21219"/>
                      <a:pt x="13556" y="25377"/>
                    </a:cubicBezTo>
                    <a:cubicBezTo>
                      <a:pt x="13079" y="25272"/>
                      <a:pt x="12598" y="25222"/>
                      <a:pt x="12120" y="25222"/>
                    </a:cubicBezTo>
                    <a:cubicBezTo>
                      <a:pt x="10263" y="25222"/>
                      <a:pt x="8460" y="25990"/>
                      <a:pt x="7163" y="27379"/>
                    </a:cubicBezTo>
                    <a:lnTo>
                      <a:pt x="7163" y="27379"/>
                    </a:lnTo>
                    <a:cubicBezTo>
                      <a:pt x="5882" y="26002"/>
                      <a:pt x="4092" y="25224"/>
                      <a:pt x="2212" y="25224"/>
                    </a:cubicBezTo>
                    <a:cubicBezTo>
                      <a:pt x="1728" y="25224"/>
                      <a:pt x="1245" y="25278"/>
                      <a:pt x="770" y="25377"/>
                    </a:cubicBezTo>
                    <a:cubicBezTo>
                      <a:pt x="810" y="21219"/>
                      <a:pt x="3987" y="19140"/>
                      <a:pt x="7163" y="19140"/>
                    </a:cubicBezTo>
                    <a:close/>
                    <a:moveTo>
                      <a:pt x="30465" y="19152"/>
                    </a:moveTo>
                    <a:cubicBezTo>
                      <a:pt x="33638" y="19152"/>
                      <a:pt x="36811" y="21228"/>
                      <a:pt x="36854" y="25382"/>
                    </a:cubicBezTo>
                    <a:lnTo>
                      <a:pt x="36854" y="25382"/>
                    </a:lnTo>
                    <a:cubicBezTo>
                      <a:pt x="36384" y="25282"/>
                      <a:pt x="35912" y="25234"/>
                      <a:pt x="35443" y="25234"/>
                    </a:cubicBezTo>
                    <a:cubicBezTo>
                      <a:pt x="33580" y="25234"/>
                      <a:pt x="31775" y="26000"/>
                      <a:pt x="30483" y="27393"/>
                    </a:cubicBezTo>
                    <a:cubicBezTo>
                      <a:pt x="29201" y="26013"/>
                      <a:pt x="27409" y="25233"/>
                      <a:pt x="25528" y="25233"/>
                    </a:cubicBezTo>
                    <a:cubicBezTo>
                      <a:pt x="25044" y="25233"/>
                      <a:pt x="24560" y="25287"/>
                      <a:pt x="24085" y="25386"/>
                    </a:cubicBezTo>
                    <a:cubicBezTo>
                      <a:pt x="24116" y="21231"/>
                      <a:pt x="27290" y="19152"/>
                      <a:pt x="30465" y="19152"/>
                    </a:cubicBezTo>
                    <a:close/>
                    <a:moveTo>
                      <a:pt x="119325" y="25304"/>
                    </a:moveTo>
                    <a:cubicBezTo>
                      <a:pt x="121264" y="25304"/>
                      <a:pt x="123133" y="26108"/>
                      <a:pt x="124478" y="27563"/>
                    </a:cubicBezTo>
                    <a:cubicBezTo>
                      <a:pt x="124458" y="27563"/>
                      <a:pt x="124438" y="27563"/>
                      <a:pt x="124418" y="27563"/>
                    </a:cubicBezTo>
                    <a:cubicBezTo>
                      <a:pt x="122550" y="27563"/>
                      <a:pt x="120782" y="28392"/>
                      <a:pt x="119541" y="29696"/>
                    </a:cubicBezTo>
                    <a:cubicBezTo>
                      <a:pt x="119622" y="28110"/>
                      <a:pt x="119039" y="26604"/>
                      <a:pt x="118045" y="25421"/>
                    </a:cubicBezTo>
                    <a:cubicBezTo>
                      <a:pt x="118472" y="25342"/>
                      <a:pt x="118900" y="25304"/>
                      <a:pt x="119325" y="25304"/>
                    </a:cubicBezTo>
                    <a:close/>
                    <a:moveTo>
                      <a:pt x="129625" y="25304"/>
                    </a:moveTo>
                    <a:cubicBezTo>
                      <a:pt x="130050" y="25304"/>
                      <a:pt x="130477" y="25342"/>
                      <a:pt x="130903" y="25421"/>
                    </a:cubicBezTo>
                    <a:cubicBezTo>
                      <a:pt x="129908" y="26604"/>
                      <a:pt x="129326" y="28101"/>
                      <a:pt x="129415" y="29696"/>
                    </a:cubicBezTo>
                    <a:cubicBezTo>
                      <a:pt x="128165" y="28392"/>
                      <a:pt x="126398" y="27563"/>
                      <a:pt x="124538" y="27563"/>
                    </a:cubicBezTo>
                    <a:cubicBezTo>
                      <a:pt x="124518" y="27563"/>
                      <a:pt x="124498" y="27563"/>
                      <a:pt x="124478" y="27563"/>
                    </a:cubicBezTo>
                    <a:cubicBezTo>
                      <a:pt x="125816" y="26108"/>
                      <a:pt x="127690" y="25304"/>
                      <a:pt x="129625" y="25304"/>
                    </a:cubicBezTo>
                    <a:close/>
                    <a:moveTo>
                      <a:pt x="95793" y="25402"/>
                    </a:moveTo>
                    <a:cubicBezTo>
                      <a:pt x="97728" y="25402"/>
                      <a:pt x="99603" y="26205"/>
                      <a:pt x="100948" y="27653"/>
                    </a:cubicBezTo>
                    <a:lnTo>
                      <a:pt x="100948" y="27653"/>
                    </a:lnTo>
                    <a:cubicBezTo>
                      <a:pt x="100945" y="27653"/>
                      <a:pt x="100942" y="27653"/>
                      <a:pt x="100939" y="27653"/>
                    </a:cubicBezTo>
                    <a:cubicBezTo>
                      <a:pt x="100919" y="27652"/>
                      <a:pt x="100900" y="27652"/>
                      <a:pt x="100880" y="27652"/>
                    </a:cubicBezTo>
                    <a:cubicBezTo>
                      <a:pt x="99020" y="27652"/>
                      <a:pt x="97252" y="28491"/>
                      <a:pt x="96011" y="29794"/>
                    </a:cubicBezTo>
                    <a:cubicBezTo>
                      <a:pt x="96091" y="28199"/>
                      <a:pt x="95509" y="26703"/>
                      <a:pt x="94514" y="25520"/>
                    </a:cubicBezTo>
                    <a:cubicBezTo>
                      <a:pt x="94940" y="25441"/>
                      <a:pt x="95368" y="25402"/>
                      <a:pt x="95793" y="25402"/>
                    </a:cubicBezTo>
                    <a:close/>
                    <a:moveTo>
                      <a:pt x="82779" y="25411"/>
                    </a:moveTo>
                    <a:cubicBezTo>
                      <a:pt x="83204" y="25411"/>
                      <a:pt x="83632" y="25450"/>
                      <a:pt x="84057" y="25529"/>
                    </a:cubicBezTo>
                    <a:cubicBezTo>
                      <a:pt x="83063" y="26703"/>
                      <a:pt x="82480" y="28208"/>
                      <a:pt x="82570" y="29803"/>
                    </a:cubicBezTo>
                    <a:cubicBezTo>
                      <a:pt x="81320" y="28500"/>
                      <a:pt x="79561" y="27661"/>
                      <a:pt x="77692" y="27661"/>
                    </a:cubicBezTo>
                    <a:cubicBezTo>
                      <a:pt x="77672" y="27661"/>
                      <a:pt x="77653" y="27661"/>
                      <a:pt x="77633" y="27662"/>
                    </a:cubicBezTo>
                    <a:cubicBezTo>
                      <a:pt x="78970" y="26214"/>
                      <a:pt x="80844" y="25411"/>
                      <a:pt x="82779" y="25411"/>
                    </a:cubicBezTo>
                    <a:close/>
                    <a:moveTo>
                      <a:pt x="59128" y="25506"/>
                    </a:moveTo>
                    <a:cubicBezTo>
                      <a:pt x="59557" y="25506"/>
                      <a:pt x="59990" y="25546"/>
                      <a:pt x="60420" y="25628"/>
                    </a:cubicBezTo>
                    <a:cubicBezTo>
                      <a:pt x="59434" y="26801"/>
                      <a:pt x="58852" y="28307"/>
                      <a:pt x="58932" y="29893"/>
                    </a:cubicBezTo>
                    <a:cubicBezTo>
                      <a:pt x="57697" y="28596"/>
                      <a:pt x="55941" y="27760"/>
                      <a:pt x="54083" y="27760"/>
                    </a:cubicBezTo>
                    <a:cubicBezTo>
                      <a:pt x="54054" y="27760"/>
                      <a:pt x="54024" y="27760"/>
                      <a:pt x="53995" y="27760"/>
                    </a:cubicBezTo>
                    <a:cubicBezTo>
                      <a:pt x="53975" y="27760"/>
                      <a:pt x="53955" y="27760"/>
                      <a:pt x="53935" y="27760"/>
                    </a:cubicBezTo>
                    <a:cubicBezTo>
                      <a:pt x="52067" y="27760"/>
                      <a:pt x="50308" y="28589"/>
                      <a:pt x="49058" y="29893"/>
                    </a:cubicBezTo>
                    <a:cubicBezTo>
                      <a:pt x="49138" y="28307"/>
                      <a:pt x="48565" y="26801"/>
                      <a:pt x="47561" y="25619"/>
                    </a:cubicBezTo>
                    <a:lnTo>
                      <a:pt x="47561" y="25619"/>
                    </a:lnTo>
                    <a:lnTo>
                      <a:pt x="47570" y="25628"/>
                    </a:lnTo>
                    <a:cubicBezTo>
                      <a:pt x="48002" y="25546"/>
                      <a:pt x="48436" y="25506"/>
                      <a:pt x="48867" y="25506"/>
                    </a:cubicBezTo>
                    <a:cubicBezTo>
                      <a:pt x="50796" y="25506"/>
                      <a:pt x="52663" y="26308"/>
                      <a:pt x="54004" y="27751"/>
                    </a:cubicBezTo>
                    <a:cubicBezTo>
                      <a:pt x="55337" y="26308"/>
                      <a:pt x="57203" y="25506"/>
                      <a:pt x="59128" y="25506"/>
                    </a:cubicBezTo>
                    <a:close/>
                    <a:moveTo>
                      <a:pt x="25327" y="25613"/>
                    </a:moveTo>
                    <a:cubicBezTo>
                      <a:pt x="27257" y="25613"/>
                      <a:pt x="29124" y="26416"/>
                      <a:pt x="30465" y="27859"/>
                    </a:cubicBezTo>
                    <a:lnTo>
                      <a:pt x="30465" y="27859"/>
                    </a:lnTo>
                    <a:cubicBezTo>
                      <a:pt x="30462" y="27859"/>
                      <a:pt x="30459" y="27859"/>
                      <a:pt x="30456" y="27859"/>
                    </a:cubicBezTo>
                    <a:cubicBezTo>
                      <a:pt x="30436" y="27859"/>
                      <a:pt x="30416" y="27858"/>
                      <a:pt x="30397" y="27858"/>
                    </a:cubicBezTo>
                    <a:cubicBezTo>
                      <a:pt x="28528" y="27858"/>
                      <a:pt x="26769" y="28697"/>
                      <a:pt x="25519" y="30000"/>
                    </a:cubicBezTo>
                    <a:cubicBezTo>
                      <a:pt x="25608" y="28414"/>
                      <a:pt x="25026" y="26909"/>
                      <a:pt x="24031" y="25735"/>
                    </a:cubicBezTo>
                    <a:cubicBezTo>
                      <a:pt x="24463" y="25653"/>
                      <a:pt x="24897" y="25613"/>
                      <a:pt x="25327" y="25613"/>
                    </a:cubicBezTo>
                    <a:close/>
                    <a:moveTo>
                      <a:pt x="106136" y="30070"/>
                    </a:moveTo>
                    <a:cubicBezTo>
                      <a:pt x="106135" y="30070"/>
                      <a:pt x="106135" y="30070"/>
                      <a:pt x="106134" y="30070"/>
                    </a:cubicBezTo>
                    <a:lnTo>
                      <a:pt x="106134" y="30070"/>
                    </a:lnTo>
                    <a:lnTo>
                      <a:pt x="106136" y="30072"/>
                    </a:lnTo>
                    <a:cubicBezTo>
                      <a:pt x="106136" y="30071"/>
                      <a:pt x="106136" y="30071"/>
                      <a:pt x="106136" y="30070"/>
                    </a:cubicBezTo>
                    <a:close/>
                    <a:moveTo>
                      <a:pt x="70806" y="20910"/>
                    </a:moveTo>
                    <a:cubicBezTo>
                      <a:pt x="71297" y="20910"/>
                      <a:pt x="71792" y="20961"/>
                      <a:pt x="72283" y="21067"/>
                    </a:cubicBezTo>
                    <a:cubicBezTo>
                      <a:pt x="71289" y="22321"/>
                      <a:pt x="70742" y="23907"/>
                      <a:pt x="70939" y="25574"/>
                    </a:cubicBezTo>
                    <a:cubicBezTo>
                      <a:pt x="71449" y="25460"/>
                      <a:pt x="71962" y="25404"/>
                      <a:pt x="72472" y="25404"/>
                    </a:cubicBezTo>
                    <a:cubicBezTo>
                      <a:pt x="74409" y="25404"/>
                      <a:pt x="76285" y="26207"/>
                      <a:pt x="77633" y="27662"/>
                    </a:cubicBezTo>
                    <a:cubicBezTo>
                      <a:pt x="77615" y="27661"/>
                      <a:pt x="77597" y="27661"/>
                      <a:pt x="77578" y="27661"/>
                    </a:cubicBezTo>
                    <a:cubicBezTo>
                      <a:pt x="75520" y="27661"/>
                      <a:pt x="73598" y="28670"/>
                      <a:pt x="72346" y="30197"/>
                    </a:cubicBezTo>
                    <a:cubicBezTo>
                      <a:pt x="72748" y="26467"/>
                      <a:pt x="69425" y="23154"/>
                      <a:pt x="65707" y="23154"/>
                    </a:cubicBezTo>
                    <a:cubicBezTo>
                      <a:pt x="65692" y="23154"/>
                      <a:pt x="65677" y="23154"/>
                      <a:pt x="65662" y="23154"/>
                    </a:cubicBezTo>
                    <a:cubicBezTo>
                      <a:pt x="67004" y="21705"/>
                      <a:pt x="68876" y="20910"/>
                      <a:pt x="70806" y="20910"/>
                    </a:cubicBezTo>
                    <a:close/>
                    <a:moveTo>
                      <a:pt x="112818" y="23450"/>
                    </a:moveTo>
                    <a:cubicBezTo>
                      <a:pt x="115995" y="23450"/>
                      <a:pt x="119174" y="25529"/>
                      <a:pt x="119218" y="29687"/>
                    </a:cubicBezTo>
                    <a:cubicBezTo>
                      <a:pt x="118738" y="29582"/>
                      <a:pt x="118254" y="29531"/>
                      <a:pt x="117774" y="29531"/>
                    </a:cubicBezTo>
                    <a:cubicBezTo>
                      <a:pt x="115916" y="29531"/>
                      <a:pt x="114117" y="30298"/>
                      <a:pt x="112821" y="31694"/>
                    </a:cubicBezTo>
                    <a:cubicBezTo>
                      <a:pt x="111548" y="30314"/>
                      <a:pt x="109756" y="29534"/>
                      <a:pt x="107874" y="29534"/>
                    </a:cubicBezTo>
                    <a:cubicBezTo>
                      <a:pt x="107391" y="29534"/>
                      <a:pt x="106907" y="29588"/>
                      <a:pt x="106432" y="29687"/>
                    </a:cubicBezTo>
                    <a:cubicBezTo>
                      <a:pt x="106468" y="25529"/>
                      <a:pt x="109642" y="23450"/>
                      <a:pt x="112818" y="23450"/>
                    </a:cubicBezTo>
                    <a:close/>
                    <a:moveTo>
                      <a:pt x="136132" y="23450"/>
                    </a:moveTo>
                    <a:cubicBezTo>
                      <a:pt x="139308" y="23450"/>
                      <a:pt x="142484" y="25529"/>
                      <a:pt x="142525" y="29687"/>
                    </a:cubicBezTo>
                    <a:cubicBezTo>
                      <a:pt x="142051" y="29585"/>
                      <a:pt x="141574" y="29535"/>
                      <a:pt x="141100" y="29535"/>
                    </a:cubicBezTo>
                    <a:cubicBezTo>
                      <a:pt x="139242" y="29535"/>
                      <a:pt x="137437" y="30301"/>
                      <a:pt x="136145" y="31694"/>
                    </a:cubicBezTo>
                    <a:cubicBezTo>
                      <a:pt x="134863" y="30314"/>
                      <a:pt x="133071" y="29534"/>
                      <a:pt x="131190" y="29534"/>
                    </a:cubicBezTo>
                    <a:cubicBezTo>
                      <a:pt x="130706" y="29534"/>
                      <a:pt x="130222" y="29588"/>
                      <a:pt x="129747" y="29687"/>
                    </a:cubicBezTo>
                    <a:cubicBezTo>
                      <a:pt x="129783" y="25529"/>
                      <a:pt x="132957" y="23450"/>
                      <a:pt x="136132" y="23450"/>
                    </a:cubicBezTo>
                    <a:close/>
                    <a:moveTo>
                      <a:pt x="89290" y="23558"/>
                    </a:moveTo>
                    <a:cubicBezTo>
                      <a:pt x="92466" y="23558"/>
                      <a:pt x="95642" y="25636"/>
                      <a:pt x="95679" y="29792"/>
                    </a:cubicBezTo>
                    <a:lnTo>
                      <a:pt x="95679" y="29792"/>
                    </a:lnTo>
                    <a:cubicBezTo>
                      <a:pt x="95202" y="29689"/>
                      <a:pt x="94721" y="29638"/>
                      <a:pt x="94245" y="29638"/>
                    </a:cubicBezTo>
                    <a:cubicBezTo>
                      <a:pt x="92389" y="29638"/>
                      <a:pt x="90595" y="30406"/>
                      <a:pt x="89299" y="31801"/>
                    </a:cubicBezTo>
                    <a:cubicBezTo>
                      <a:pt x="88025" y="30429"/>
                      <a:pt x="86246" y="29642"/>
                      <a:pt x="84376" y="29642"/>
                    </a:cubicBezTo>
                    <a:cubicBezTo>
                      <a:pt x="84365" y="29642"/>
                      <a:pt x="84355" y="29642"/>
                      <a:pt x="84344" y="29642"/>
                    </a:cubicBezTo>
                    <a:cubicBezTo>
                      <a:pt x="83860" y="29642"/>
                      <a:pt x="83376" y="29687"/>
                      <a:pt x="82902" y="29794"/>
                    </a:cubicBezTo>
                    <a:cubicBezTo>
                      <a:pt x="82937" y="25637"/>
                      <a:pt x="86114" y="23558"/>
                      <a:pt x="89290" y="23558"/>
                    </a:cubicBezTo>
                    <a:close/>
                    <a:moveTo>
                      <a:pt x="42335" y="23651"/>
                    </a:moveTo>
                    <a:cubicBezTo>
                      <a:pt x="45511" y="23651"/>
                      <a:pt x="48686" y="25727"/>
                      <a:pt x="48726" y="29884"/>
                    </a:cubicBezTo>
                    <a:cubicBezTo>
                      <a:pt x="48251" y="29782"/>
                      <a:pt x="47772" y="29732"/>
                      <a:pt x="47298" y="29732"/>
                    </a:cubicBezTo>
                    <a:cubicBezTo>
                      <a:pt x="45434" y="29732"/>
                      <a:pt x="43630" y="30499"/>
                      <a:pt x="42337" y="31891"/>
                    </a:cubicBezTo>
                    <a:cubicBezTo>
                      <a:pt x="41056" y="30511"/>
                      <a:pt x="39264" y="29731"/>
                      <a:pt x="37382" y="29731"/>
                    </a:cubicBezTo>
                    <a:cubicBezTo>
                      <a:pt x="36898" y="29731"/>
                      <a:pt x="36415" y="29785"/>
                      <a:pt x="35940" y="29884"/>
                    </a:cubicBezTo>
                    <a:cubicBezTo>
                      <a:pt x="35980" y="25729"/>
                      <a:pt x="39158" y="23651"/>
                      <a:pt x="42335" y="23651"/>
                    </a:cubicBezTo>
                    <a:close/>
                    <a:moveTo>
                      <a:pt x="65651" y="23651"/>
                    </a:moveTo>
                    <a:cubicBezTo>
                      <a:pt x="68826" y="23651"/>
                      <a:pt x="72001" y="25727"/>
                      <a:pt x="72041" y="29884"/>
                    </a:cubicBezTo>
                    <a:cubicBezTo>
                      <a:pt x="71568" y="29782"/>
                      <a:pt x="71091" y="29732"/>
                      <a:pt x="70617" y="29732"/>
                    </a:cubicBezTo>
                    <a:cubicBezTo>
                      <a:pt x="68758" y="29732"/>
                      <a:pt x="66952" y="30499"/>
                      <a:pt x="65653" y="31891"/>
                    </a:cubicBezTo>
                    <a:cubicBezTo>
                      <a:pt x="64371" y="30511"/>
                      <a:pt x="62579" y="29731"/>
                      <a:pt x="60697" y="29731"/>
                    </a:cubicBezTo>
                    <a:cubicBezTo>
                      <a:pt x="60214" y="29731"/>
                      <a:pt x="59730" y="29785"/>
                      <a:pt x="59255" y="29884"/>
                    </a:cubicBezTo>
                    <a:cubicBezTo>
                      <a:pt x="59295" y="25729"/>
                      <a:pt x="62473" y="23651"/>
                      <a:pt x="65651" y="23651"/>
                    </a:cubicBezTo>
                    <a:close/>
                    <a:moveTo>
                      <a:pt x="18808" y="23757"/>
                    </a:moveTo>
                    <a:cubicBezTo>
                      <a:pt x="21978" y="23757"/>
                      <a:pt x="25149" y="25829"/>
                      <a:pt x="25196" y="29978"/>
                    </a:cubicBezTo>
                    <a:lnTo>
                      <a:pt x="25196" y="29978"/>
                    </a:lnTo>
                    <a:cubicBezTo>
                      <a:pt x="24721" y="29876"/>
                      <a:pt x="24243" y="29826"/>
                      <a:pt x="23769" y="29826"/>
                    </a:cubicBezTo>
                    <a:cubicBezTo>
                      <a:pt x="21911" y="29826"/>
                      <a:pt x="20114" y="30592"/>
                      <a:pt x="18825" y="31981"/>
                    </a:cubicBezTo>
                    <a:cubicBezTo>
                      <a:pt x="17544" y="30610"/>
                      <a:pt x="15752" y="29821"/>
                      <a:pt x="13870" y="29821"/>
                    </a:cubicBezTo>
                    <a:cubicBezTo>
                      <a:pt x="13386" y="29830"/>
                      <a:pt x="12902" y="29875"/>
                      <a:pt x="12427" y="29982"/>
                    </a:cubicBezTo>
                    <a:cubicBezTo>
                      <a:pt x="12463" y="25834"/>
                      <a:pt x="15635" y="23757"/>
                      <a:pt x="18808" y="23757"/>
                    </a:cubicBezTo>
                    <a:close/>
                    <a:moveTo>
                      <a:pt x="117967" y="29909"/>
                    </a:moveTo>
                    <a:cubicBezTo>
                      <a:pt x="118392" y="29909"/>
                      <a:pt x="118820" y="29948"/>
                      <a:pt x="119245" y="30027"/>
                    </a:cubicBezTo>
                    <a:cubicBezTo>
                      <a:pt x="118253" y="31208"/>
                      <a:pt x="117671" y="32700"/>
                      <a:pt x="117757" y="34292"/>
                    </a:cubicBezTo>
                    <a:lnTo>
                      <a:pt x="117757" y="34292"/>
                    </a:lnTo>
                    <a:cubicBezTo>
                      <a:pt x="116507" y="32989"/>
                      <a:pt x="114740" y="32159"/>
                      <a:pt x="112880" y="32159"/>
                    </a:cubicBezTo>
                    <a:cubicBezTo>
                      <a:pt x="112860" y="32159"/>
                      <a:pt x="112840" y="32160"/>
                      <a:pt x="112821" y="32160"/>
                    </a:cubicBezTo>
                    <a:cubicBezTo>
                      <a:pt x="114158" y="30712"/>
                      <a:pt x="116031" y="29909"/>
                      <a:pt x="117967" y="29909"/>
                    </a:cubicBezTo>
                    <a:close/>
                    <a:moveTo>
                      <a:pt x="84144" y="30017"/>
                    </a:moveTo>
                    <a:cubicBezTo>
                      <a:pt x="86080" y="30017"/>
                      <a:pt x="87953" y="30820"/>
                      <a:pt x="89290" y="32267"/>
                    </a:cubicBezTo>
                    <a:cubicBezTo>
                      <a:pt x="89271" y="32267"/>
                      <a:pt x="89251" y="32267"/>
                      <a:pt x="89231" y="32267"/>
                    </a:cubicBezTo>
                    <a:cubicBezTo>
                      <a:pt x="87362" y="32267"/>
                      <a:pt x="85595" y="33105"/>
                      <a:pt x="84353" y="34409"/>
                    </a:cubicBezTo>
                    <a:cubicBezTo>
                      <a:pt x="84443" y="32814"/>
                      <a:pt x="83851" y="31317"/>
                      <a:pt x="82866" y="30135"/>
                    </a:cubicBezTo>
                    <a:cubicBezTo>
                      <a:pt x="83291" y="30056"/>
                      <a:pt x="83719" y="30017"/>
                      <a:pt x="84144" y="30017"/>
                    </a:cubicBezTo>
                    <a:close/>
                    <a:moveTo>
                      <a:pt x="94437" y="30017"/>
                    </a:moveTo>
                    <a:cubicBezTo>
                      <a:pt x="94862" y="30017"/>
                      <a:pt x="95289" y="30056"/>
                      <a:pt x="95715" y="30135"/>
                    </a:cubicBezTo>
                    <a:cubicBezTo>
                      <a:pt x="94729" y="31317"/>
                      <a:pt x="94138" y="32814"/>
                      <a:pt x="94228" y="34409"/>
                    </a:cubicBezTo>
                    <a:cubicBezTo>
                      <a:pt x="92977" y="33105"/>
                      <a:pt x="91218" y="32267"/>
                      <a:pt x="89350" y="32267"/>
                    </a:cubicBezTo>
                    <a:cubicBezTo>
                      <a:pt x="89333" y="32267"/>
                      <a:pt x="89316" y="32267"/>
                      <a:pt x="89299" y="32267"/>
                    </a:cubicBezTo>
                    <a:lnTo>
                      <a:pt x="89299" y="32267"/>
                    </a:lnTo>
                    <a:cubicBezTo>
                      <a:pt x="90637" y="30820"/>
                      <a:pt x="92504" y="30017"/>
                      <a:pt x="94437" y="30017"/>
                    </a:cubicBezTo>
                    <a:close/>
                    <a:moveTo>
                      <a:pt x="47484" y="30107"/>
                    </a:moveTo>
                    <a:cubicBezTo>
                      <a:pt x="47908" y="30107"/>
                      <a:pt x="48336" y="30145"/>
                      <a:pt x="48762" y="30224"/>
                    </a:cubicBezTo>
                    <a:cubicBezTo>
                      <a:pt x="47767" y="31407"/>
                      <a:pt x="47185" y="32912"/>
                      <a:pt x="47275" y="34498"/>
                    </a:cubicBezTo>
                    <a:cubicBezTo>
                      <a:pt x="46024" y="33195"/>
                      <a:pt x="44256" y="32357"/>
                      <a:pt x="42396" y="32357"/>
                    </a:cubicBezTo>
                    <a:cubicBezTo>
                      <a:pt x="42377" y="32357"/>
                      <a:pt x="42357" y="32357"/>
                      <a:pt x="42337" y="32357"/>
                    </a:cubicBezTo>
                    <a:cubicBezTo>
                      <a:pt x="43675" y="30909"/>
                      <a:pt x="45548" y="30107"/>
                      <a:pt x="47484" y="30107"/>
                    </a:cubicBezTo>
                    <a:close/>
                    <a:moveTo>
                      <a:pt x="60497" y="30107"/>
                    </a:moveTo>
                    <a:cubicBezTo>
                      <a:pt x="62433" y="30107"/>
                      <a:pt x="64308" y="30911"/>
                      <a:pt x="65653" y="32366"/>
                    </a:cubicBezTo>
                    <a:lnTo>
                      <a:pt x="65653" y="32366"/>
                    </a:lnTo>
                    <a:cubicBezTo>
                      <a:pt x="65650" y="32366"/>
                      <a:pt x="65647" y="32366"/>
                      <a:pt x="65644" y="32366"/>
                    </a:cubicBezTo>
                    <a:cubicBezTo>
                      <a:pt x="65624" y="32366"/>
                      <a:pt x="65604" y="32366"/>
                      <a:pt x="65584" y="32366"/>
                    </a:cubicBezTo>
                    <a:cubicBezTo>
                      <a:pt x="63715" y="32366"/>
                      <a:pt x="61957" y="33195"/>
                      <a:pt x="60706" y="34498"/>
                    </a:cubicBezTo>
                    <a:cubicBezTo>
                      <a:pt x="60796" y="32912"/>
                      <a:pt x="60214" y="31407"/>
                      <a:pt x="59219" y="30224"/>
                    </a:cubicBezTo>
                    <a:cubicBezTo>
                      <a:pt x="59644" y="30145"/>
                      <a:pt x="60072" y="30107"/>
                      <a:pt x="60497" y="30107"/>
                    </a:cubicBezTo>
                    <a:close/>
                    <a:moveTo>
                      <a:pt x="106093" y="25399"/>
                    </a:moveTo>
                    <a:cubicBezTo>
                      <a:pt x="106554" y="25399"/>
                      <a:pt x="107019" y="25445"/>
                      <a:pt x="107480" y="25538"/>
                    </a:cubicBezTo>
                    <a:cubicBezTo>
                      <a:pt x="106477" y="26801"/>
                      <a:pt x="105930" y="28395"/>
                      <a:pt x="106136" y="30070"/>
                    </a:cubicBezTo>
                    <a:lnTo>
                      <a:pt x="106136" y="30070"/>
                    </a:lnTo>
                    <a:cubicBezTo>
                      <a:pt x="106645" y="29957"/>
                      <a:pt x="107158" y="29902"/>
                      <a:pt x="107667" y="29902"/>
                    </a:cubicBezTo>
                    <a:cubicBezTo>
                      <a:pt x="109601" y="29902"/>
                      <a:pt x="111474" y="30700"/>
                      <a:pt x="112821" y="32160"/>
                    </a:cubicBezTo>
                    <a:cubicBezTo>
                      <a:pt x="112802" y="32160"/>
                      <a:pt x="112783" y="32160"/>
                      <a:pt x="112764" y="32160"/>
                    </a:cubicBezTo>
                    <a:cubicBezTo>
                      <a:pt x="110778" y="32160"/>
                      <a:pt x="108911" y="33096"/>
                      <a:pt x="107659" y="34543"/>
                    </a:cubicBezTo>
                    <a:cubicBezTo>
                      <a:pt x="107785" y="32877"/>
                      <a:pt x="107175" y="31300"/>
                      <a:pt x="106127" y="30072"/>
                    </a:cubicBezTo>
                    <a:cubicBezTo>
                      <a:pt x="106130" y="30071"/>
                      <a:pt x="106132" y="30071"/>
                      <a:pt x="106134" y="30070"/>
                    </a:cubicBezTo>
                    <a:lnTo>
                      <a:pt x="106134" y="30070"/>
                    </a:lnTo>
                    <a:lnTo>
                      <a:pt x="106127" y="30063"/>
                    </a:lnTo>
                    <a:cubicBezTo>
                      <a:pt x="104875" y="28607"/>
                      <a:pt x="102990" y="27652"/>
                      <a:pt x="100995" y="27652"/>
                    </a:cubicBezTo>
                    <a:cubicBezTo>
                      <a:pt x="100979" y="27652"/>
                      <a:pt x="100964" y="27652"/>
                      <a:pt x="100948" y="27653"/>
                    </a:cubicBezTo>
                    <a:lnTo>
                      <a:pt x="100948" y="27653"/>
                    </a:lnTo>
                    <a:cubicBezTo>
                      <a:pt x="102286" y="26199"/>
                      <a:pt x="104161" y="25399"/>
                      <a:pt x="106093" y="25399"/>
                    </a:cubicBezTo>
                    <a:close/>
                    <a:moveTo>
                      <a:pt x="13651" y="30209"/>
                    </a:moveTo>
                    <a:cubicBezTo>
                      <a:pt x="15587" y="30209"/>
                      <a:pt x="17458" y="31009"/>
                      <a:pt x="18799" y="32455"/>
                    </a:cubicBezTo>
                    <a:lnTo>
                      <a:pt x="18799" y="32455"/>
                    </a:lnTo>
                    <a:cubicBezTo>
                      <a:pt x="18788" y="32455"/>
                      <a:pt x="18777" y="32455"/>
                      <a:pt x="18766" y="32455"/>
                    </a:cubicBezTo>
                    <a:cubicBezTo>
                      <a:pt x="16897" y="32455"/>
                      <a:pt x="15129" y="33294"/>
                      <a:pt x="13888" y="34597"/>
                    </a:cubicBezTo>
                    <a:cubicBezTo>
                      <a:pt x="13968" y="33002"/>
                      <a:pt x="13386" y="31497"/>
                      <a:pt x="12391" y="30323"/>
                    </a:cubicBezTo>
                    <a:cubicBezTo>
                      <a:pt x="12811" y="30247"/>
                      <a:pt x="13233" y="30209"/>
                      <a:pt x="13651" y="30209"/>
                    </a:cubicBezTo>
                    <a:close/>
                    <a:moveTo>
                      <a:pt x="23971" y="30205"/>
                    </a:moveTo>
                    <a:cubicBezTo>
                      <a:pt x="24396" y="30205"/>
                      <a:pt x="24824" y="30244"/>
                      <a:pt x="25250" y="30323"/>
                    </a:cubicBezTo>
                    <a:cubicBezTo>
                      <a:pt x="24255" y="31497"/>
                      <a:pt x="23673" y="33002"/>
                      <a:pt x="23753" y="34597"/>
                    </a:cubicBezTo>
                    <a:cubicBezTo>
                      <a:pt x="22512" y="33294"/>
                      <a:pt x="20744" y="32455"/>
                      <a:pt x="18884" y="32455"/>
                    </a:cubicBezTo>
                    <a:cubicBezTo>
                      <a:pt x="18864" y="32455"/>
                      <a:pt x="18845" y="32455"/>
                      <a:pt x="18825" y="32455"/>
                    </a:cubicBezTo>
                    <a:cubicBezTo>
                      <a:pt x="20162" y="31008"/>
                      <a:pt x="22036" y="30205"/>
                      <a:pt x="23971" y="30205"/>
                    </a:cubicBezTo>
                    <a:close/>
                    <a:moveTo>
                      <a:pt x="35606" y="25605"/>
                    </a:moveTo>
                    <a:cubicBezTo>
                      <a:pt x="36068" y="25605"/>
                      <a:pt x="36534" y="25651"/>
                      <a:pt x="36997" y="25744"/>
                    </a:cubicBezTo>
                    <a:cubicBezTo>
                      <a:pt x="35993" y="26999"/>
                      <a:pt x="35438" y="28593"/>
                      <a:pt x="35644" y="30269"/>
                    </a:cubicBezTo>
                    <a:cubicBezTo>
                      <a:pt x="36150" y="30158"/>
                      <a:pt x="36661" y="30103"/>
                      <a:pt x="37168" y="30103"/>
                    </a:cubicBezTo>
                    <a:cubicBezTo>
                      <a:pt x="39104" y="30103"/>
                      <a:pt x="40980" y="30899"/>
                      <a:pt x="42329" y="32357"/>
                    </a:cubicBezTo>
                    <a:lnTo>
                      <a:pt x="42329" y="32357"/>
                    </a:lnTo>
                    <a:cubicBezTo>
                      <a:pt x="42313" y="32357"/>
                      <a:pt x="42297" y="32357"/>
                      <a:pt x="42282" y="32357"/>
                    </a:cubicBezTo>
                    <a:cubicBezTo>
                      <a:pt x="40295" y="32357"/>
                      <a:pt x="38428" y="33302"/>
                      <a:pt x="37176" y="34749"/>
                    </a:cubicBezTo>
                    <a:cubicBezTo>
                      <a:pt x="37302" y="33074"/>
                      <a:pt x="36692" y="31497"/>
                      <a:pt x="35644" y="30269"/>
                    </a:cubicBezTo>
                    <a:cubicBezTo>
                      <a:pt x="34392" y="28813"/>
                      <a:pt x="32507" y="27858"/>
                      <a:pt x="30511" y="27858"/>
                    </a:cubicBezTo>
                    <a:cubicBezTo>
                      <a:pt x="30496" y="27858"/>
                      <a:pt x="30480" y="27859"/>
                      <a:pt x="30465" y="27859"/>
                    </a:cubicBezTo>
                    <a:lnTo>
                      <a:pt x="30465" y="27859"/>
                    </a:lnTo>
                    <a:cubicBezTo>
                      <a:pt x="31803" y="26405"/>
                      <a:pt x="33672" y="25605"/>
                      <a:pt x="35606" y="25605"/>
                    </a:cubicBezTo>
                    <a:close/>
                    <a:moveTo>
                      <a:pt x="124475" y="28056"/>
                    </a:moveTo>
                    <a:cubicBezTo>
                      <a:pt x="127650" y="28056"/>
                      <a:pt x="130827" y="30135"/>
                      <a:pt x="130867" y="34292"/>
                    </a:cubicBezTo>
                    <a:cubicBezTo>
                      <a:pt x="130389" y="34187"/>
                      <a:pt x="129906" y="34136"/>
                      <a:pt x="129427" y="34136"/>
                    </a:cubicBezTo>
                    <a:cubicBezTo>
                      <a:pt x="127574" y="34136"/>
                      <a:pt x="125776" y="34904"/>
                      <a:pt x="124487" y="36299"/>
                    </a:cubicBezTo>
                    <a:cubicBezTo>
                      <a:pt x="123213" y="34927"/>
                      <a:pt x="121434" y="34140"/>
                      <a:pt x="119564" y="34140"/>
                    </a:cubicBezTo>
                    <a:cubicBezTo>
                      <a:pt x="119553" y="34140"/>
                      <a:pt x="119543" y="34140"/>
                      <a:pt x="119532" y="34140"/>
                    </a:cubicBezTo>
                    <a:cubicBezTo>
                      <a:pt x="119048" y="34140"/>
                      <a:pt x="118564" y="34185"/>
                      <a:pt x="118089" y="34292"/>
                    </a:cubicBezTo>
                    <a:cubicBezTo>
                      <a:pt x="118125" y="30135"/>
                      <a:pt x="121299" y="28056"/>
                      <a:pt x="124475" y="28056"/>
                    </a:cubicBezTo>
                    <a:close/>
                    <a:moveTo>
                      <a:pt x="100943" y="28163"/>
                    </a:moveTo>
                    <a:cubicBezTo>
                      <a:pt x="104120" y="28163"/>
                      <a:pt x="107296" y="30242"/>
                      <a:pt x="107337" y="34400"/>
                    </a:cubicBezTo>
                    <a:cubicBezTo>
                      <a:pt x="106858" y="34295"/>
                      <a:pt x="106375" y="34244"/>
                      <a:pt x="105896" y="34244"/>
                    </a:cubicBezTo>
                    <a:cubicBezTo>
                      <a:pt x="104045" y="34244"/>
                      <a:pt x="102248" y="35008"/>
                      <a:pt x="100952" y="36393"/>
                    </a:cubicBezTo>
                    <a:lnTo>
                      <a:pt x="100952" y="36393"/>
                    </a:lnTo>
                    <a:cubicBezTo>
                      <a:pt x="99679" y="35024"/>
                      <a:pt x="97893" y="34247"/>
                      <a:pt x="96025" y="34247"/>
                    </a:cubicBezTo>
                    <a:cubicBezTo>
                      <a:pt x="96014" y="34247"/>
                      <a:pt x="96004" y="34247"/>
                      <a:pt x="95993" y="34248"/>
                    </a:cubicBezTo>
                    <a:cubicBezTo>
                      <a:pt x="95509" y="34248"/>
                      <a:pt x="95025" y="34292"/>
                      <a:pt x="94550" y="34400"/>
                    </a:cubicBezTo>
                    <a:cubicBezTo>
                      <a:pt x="94590" y="30242"/>
                      <a:pt x="97767" y="28163"/>
                      <a:pt x="100943" y="28163"/>
                    </a:cubicBezTo>
                    <a:close/>
                    <a:moveTo>
                      <a:pt x="77631" y="28160"/>
                    </a:moveTo>
                    <a:cubicBezTo>
                      <a:pt x="80803" y="28160"/>
                      <a:pt x="83975" y="30235"/>
                      <a:pt x="84021" y="34387"/>
                    </a:cubicBezTo>
                    <a:lnTo>
                      <a:pt x="84021" y="34387"/>
                    </a:lnTo>
                    <a:cubicBezTo>
                      <a:pt x="83552" y="34288"/>
                      <a:pt x="83080" y="34239"/>
                      <a:pt x="82612" y="34239"/>
                    </a:cubicBezTo>
                    <a:cubicBezTo>
                      <a:pt x="80751" y="34239"/>
                      <a:pt x="78950" y="35006"/>
                      <a:pt x="77651" y="36398"/>
                    </a:cubicBezTo>
                    <a:cubicBezTo>
                      <a:pt x="76377" y="35026"/>
                      <a:pt x="74589" y="34247"/>
                      <a:pt x="72710" y="34247"/>
                    </a:cubicBezTo>
                    <a:cubicBezTo>
                      <a:pt x="72699" y="34247"/>
                      <a:pt x="72688" y="34247"/>
                      <a:pt x="72678" y="34248"/>
                    </a:cubicBezTo>
                    <a:cubicBezTo>
                      <a:pt x="72194" y="34248"/>
                      <a:pt x="71710" y="34292"/>
                      <a:pt x="71235" y="34400"/>
                    </a:cubicBezTo>
                    <a:cubicBezTo>
                      <a:pt x="71275" y="30241"/>
                      <a:pt x="74454" y="28160"/>
                      <a:pt x="77631" y="28160"/>
                    </a:cubicBezTo>
                    <a:close/>
                    <a:moveTo>
                      <a:pt x="53992" y="28260"/>
                    </a:moveTo>
                    <a:cubicBezTo>
                      <a:pt x="57167" y="28260"/>
                      <a:pt x="60343" y="30336"/>
                      <a:pt x="60384" y="34488"/>
                    </a:cubicBezTo>
                    <a:lnTo>
                      <a:pt x="60384" y="34488"/>
                    </a:lnTo>
                    <a:cubicBezTo>
                      <a:pt x="59912" y="34387"/>
                      <a:pt x="59436" y="34338"/>
                      <a:pt x="58965" y="34338"/>
                    </a:cubicBezTo>
                    <a:cubicBezTo>
                      <a:pt x="57104" y="34338"/>
                      <a:pt x="55304" y="35104"/>
                      <a:pt x="54004" y="36497"/>
                    </a:cubicBezTo>
                    <a:cubicBezTo>
                      <a:pt x="52723" y="35117"/>
                      <a:pt x="50931" y="34337"/>
                      <a:pt x="49049" y="34337"/>
                    </a:cubicBezTo>
                    <a:cubicBezTo>
                      <a:pt x="48565" y="34337"/>
                      <a:pt x="48081" y="34391"/>
                      <a:pt x="47606" y="34489"/>
                    </a:cubicBezTo>
                    <a:cubicBezTo>
                      <a:pt x="47642" y="30336"/>
                      <a:pt x="50816" y="28260"/>
                      <a:pt x="53992" y="28260"/>
                    </a:cubicBezTo>
                    <a:close/>
                    <a:moveTo>
                      <a:pt x="7166" y="28348"/>
                    </a:moveTo>
                    <a:cubicBezTo>
                      <a:pt x="10341" y="28348"/>
                      <a:pt x="13516" y="30427"/>
                      <a:pt x="13556" y="34588"/>
                    </a:cubicBezTo>
                    <a:cubicBezTo>
                      <a:pt x="13083" y="34486"/>
                      <a:pt x="12605" y="34436"/>
                      <a:pt x="12131" y="34436"/>
                    </a:cubicBezTo>
                    <a:cubicBezTo>
                      <a:pt x="10273" y="34436"/>
                      <a:pt x="8469" y="35201"/>
                      <a:pt x="7176" y="36586"/>
                    </a:cubicBezTo>
                    <a:cubicBezTo>
                      <a:pt x="5893" y="35223"/>
                      <a:pt x="4106" y="34445"/>
                      <a:pt x="2227" y="34445"/>
                    </a:cubicBezTo>
                    <a:cubicBezTo>
                      <a:pt x="2216" y="34445"/>
                      <a:pt x="2205" y="34445"/>
                      <a:pt x="2194" y="34445"/>
                    </a:cubicBezTo>
                    <a:lnTo>
                      <a:pt x="2212" y="34427"/>
                    </a:lnTo>
                    <a:cubicBezTo>
                      <a:pt x="1728" y="34427"/>
                      <a:pt x="1245" y="34481"/>
                      <a:pt x="770" y="34588"/>
                    </a:cubicBezTo>
                    <a:cubicBezTo>
                      <a:pt x="810" y="30429"/>
                      <a:pt x="3988" y="28348"/>
                      <a:pt x="7166" y="28348"/>
                    </a:cubicBezTo>
                    <a:close/>
                    <a:moveTo>
                      <a:pt x="30465" y="28364"/>
                    </a:moveTo>
                    <a:cubicBezTo>
                      <a:pt x="33638" y="28364"/>
                      <a:pt x="36811" y="30439"/>
                      <a:pt x="36854" y="34593"/>
                    </a:cubicBezTo>
                    <a:lnTo>
                      <a:pt x="36854" y="34593"/>
                    </a:lnTo>
                    <a:cubicBezTo>
                      <a:pt x="36384" y="34494"/>
                      <a:pt x="35912" y="34445"/>
                      <a:pt x="35443" y="34445"/>
                    </a:cubicBezTo>
                    <a:cubicBezTo>
                      <a:pt x="33580" y="34445"/>
                      <a:pt x="31775" y="35212"/>
                      <a:pt x="30483" y="36604"/>
                    </a:cubicBezTo>
                    <a:cubicBezTo>
                      <a:pt x="29201" y="35224"/>
                      <a:pt x="27409" y="34445"/>
                      <a:pt x="25528" y="34445"/>
                    </a:cubicBezTo>
                    <a:cubicBezTo>
                      <a:pt x="25044" y="34445"/>
                      <a:pt x="24560" y="34498"/>
                      <a:pt x="24085" y="34597"/>
                    </a:cubicBezTo>
                    <a:cubicBezTo>
                      <a:pt x="24116" y="30443"/>
                      <a:pt x="27290" y="28364"/>
                      <a:pt x="30465" y="28364"/>
                    </a:cubicBezTo>
                    <a:close/>
                    <a:moveTo>
                      <a:pt x="119327" y="34515"/>
                    </a:moveTo>
                    <a:cubicBezTo>
                      <a:pt x="121267" y="34515"/>
                      <a:pt x="123141" y="35318"/>
                      <a:pt x="124478" y="36765"/>
                    </a:cubicBezTo>
                    <a:cubicBezTo>
                      <a:pt x="124458" y="36765"/>
                      <a:pt x="124439" y="36765"/>
                      <a:pt x="124419" y="36765"/>
                    </a:cubicBezTo>
                    <a:cubicBezTo>
                      <a:pt x="122550" y="36765"/>
                      <a:pt x="120782" y="37604"/>
                      <a:pt x="119541" y="38907"/>
                    </a:cubicBezTo>
                    <a:cubicBezTo>
                      <a:pt x="119622" y="37312"/>
                      <a:pt x="119039" y="35816"/>
                      <a:pt x="118045" y="34633"/>
                    </a:cubicBezTo>
                    <a:cubicBezTo>
                      <a:pt x="118472" y="34554"/>
                      <a:pt x="118901" y="34515"/>
                      <a:pt x="119327" y="34515"/>
                    </a:cubicBezTo>
                    <a:close/>
                    <a:moveTo>
                      <a:pt x="129624" y="34515"/>
                    </a:moveTo>
                    <a:cubicBezTo>
                      <a:pt x="130049" y="34515"/>
                      <a:pt x="130477" y="34554"/>
                      <a:pt x="130903" y="34633"/>
                    </a:cubicBezTo>
                    <a:cubicBezTo>
                      <a:pt x="129908" y="35816"/>
                      <a:pt x="129326" y="37312"/>
                      <a:pt x="129415" y="38907"/>
                    </a:cubicBezTo>
                    <a:cubicBezTo>
                      <a:pt x="128165" y="37604"/>
                      <a:pt x="126397" y="36765"/>
                      <a:pt x="124537" y="36765"/>
                    </a:cubicBezTo>
                    <a:cubicBezTo>
                      <a:pt x="124517" y="36765"/>
                      <a:pt x="124498" y="36765"/>
                      <a:pt x="124478" y="36765"/>
                    </a:cubicBezTo>
                    <a:cubicBezTo>
                      <a:pt x="125815" y="35318"/>
                      <a:pt x="127689" y="34515"/>
                      <a:pt x="129624" y="34515"/>
                    </a:cubicBezTo>
                    <a:close/>
                    <a:moveTo>
                      <a:pt x="82770" y="34620"/>
                    </a:moveTo>
                    <a:cubicBezTo>
                      <a:pt x="83198" y="34620"/>
                      <a:pt x="83629" y="34660"/>
                      <a:pt x="84057" y="34740"/>
                    </a:cubicBezTo>
                    <a:cubicBezTo>
                      <a:pt x="83556" y="35341"/>
                      <a:pt x="83152" y="36031"/>
                      <a:pt x="82893" y="36765"/>
                    </a:cubicBezTo>
                    <a:lnTo>
                      <a:pt x="82875" y="36765"/>
                    </a:lnTo>
                    <a:cubicBezTo>
                      <a:pt x="82633" y="37473"/>
                      <a:pt x="82534" y="38208"/>
                      <a:pt x="82570" y="38952"/>
                    </a:cubicBezTo>
                    <a:cubicBezTo>
                      <a:pt x="81324" y="37644"/>
                      <a:pt x="79559" y="36810"/>
                      <a:pt x="77695" y="36810"/>
                    </a:cubicBezTo>
                    <a:cubicBezTo>
                      <a:pt x="79026" y="35399"/>
                      <a:pt x="80871" y="34620"/>
                      <a:pt x="82770" y="34620"/>
                    </a:cubicBezTo>
                    <a:close/>
                    <a:moveTo>
                      <a:pt x="95806" y="34620"/>
                    </a:moveTo>
                    <a:cubicBezTo>
                      <a:pt x="97710" y="34620"/>
                      <a:pt x="99556" y="35399"/>
                      <a:pt x="100894" y="36810"/>
                    </a:cubicBezTo>
                    <a:cubicBezTo>
                      <a:pt x="99021" y="36810"/>
                      <a:pt x="97256" y="37644"/>
                      <a:pt x="96011" y="38952"/>
                    </a:cubicBezTo>
                    <a:cubicBezTo>
                      <a:pt x="96047" y="38208"/>
                      <a:pt x="95948" y="37473"/>
                      <a:pt x="95706" y="36765"/>
                    </a:cubicBezTo>
                    <a:lnTo>
                      <a:pt x="95679" y="36765"/>
                    </a:lnTo>
                    <a:cubicBezTo>
                      <a:pt x="95419" y="36031"/>
                      <a:pt x="95025" y="35341"/>
                      <a:pt x="94514" y="34740"/>
                    </a:cubicBezTo>
                    <a:cubicBezTo>
                      <a:pt x="94944" y="34660"/>
                      <a:pt x="95377" y="34620"/>
                      <a:pt x="95806" y="34620"/>
                    </a:cubicBezTo>
                    <a:close/>
                    <a:moveTo>
                      <a:pt x="59142" y="34720"/>
                    </a:moveTo>
                    <a:cubicBezTo>
                      <a:pt x="59570" y="34720"/>
                      <a:pt x="60000" y="34759"/>
                      <a:pt x="60429" y="34839"/>
                    </a:cubicBezTo>
                    <a:cubicBezTo>
                      <a:pt x="59434" y="36022"/>
                      <a:pt x="58852" y="37518"/>
                      <a:pt x="58941" y="39113"/>
                    </a:cubicBezTo>
                    <a:cubicBezTo>
                      <a:pt x="57691" y="37810"/>
                      <a:pt x="55923" y="36971"/>
                      <a:pt x="54063" y="36971"/>
                    </a:cubicBezTo>
                    <a:cubicBezTo>
                      <a:pt x="54043" y="36971"/>
                      <a:pt x="54024" y="36971"/>
                      <a:pt x="54004" y="36972"/>
                    </a:cubicBezTo>
                    <a:cubicBezTo>
                      <a:pt x="53984" y="36971"/>
                      <a:pt x="53964" y="36971"/>
                      <a:pt x="53945" y="36971"/>
                    </a:cubicBezTo>
                    <a:cubicBezTo>
                      <a:pt x="52076" y="36971"/>
                      <a:pt x="50308" y="37810"/>
                      <a:pt x="49067" y="39113"/>
                    </a:cubicBezTo>
                    <a:cubicBezTo>
                      <a:pt x="49147" y="37518"/>
                      <a:pt x="48565" y="36022"/>
                      <a:pt x="47579" y="34839"/>
                    </a:cubicBezTo>
                    <a:cubicBezTo>
                      <a:pt x="48004" y="34760"/>
                      <a:pt x="48431" y="34721"/>
                      <a:pt x="48855" y="34721"/>
                    </a:cubicBezTo>
                    <a:cubicBezTo>
                      <a:pt x="50785" y="34721"/>
                      <a:pt x="52658" y="35523"/>
                      <a:pt x="53995" y="36963"/>
                    </a:cubicBezTo>
                    <a:lnTo>
                      <a:pt x="54004" y="36963"/>
                    </a:lnTo>
                    <a:cubicBezTo>
                      <a:pt x="55339" y="35517"/>
                      <a:pt x="57210" y="34720"/>
                      <a:pt x="59142" y="34720"/>
                    </a:cubicBezTo>
                    <a:close/>
                    <a:moveTo>
                      <a:pt x="12301" y="34821"/>
                    </a:moveTo>
                    <a:cubicBezTo>
                      <a:pt x="12724" y="34821"/>
                      <a:pt x="13150" y="34859"/>
                      <a:pt x="13574" y="34938"/>
                    </a:cubicBezTo>
                    <a:cubicBezTo>
                      <a:pt x="13063" y="35538"/>
                      <a:pt x="12669" y="36228"/>
                      <a:pt x="12409" y="36972"/>
                    </a:cubicBezTo>
                    <a:lnTo>
                      <a:pt x="12382" y="36972"/>
                    </a:lnTo>
                    <a:cubicBezTo>
                      <a:pt x="12141" y="37670"/>
                      <a:pt x="12042" y="38414"/>
                      <a:pt x="12087" y="39149"/>
                    </a:cubicBezTo>
                    <a:cubicBezTo>
                      <a:pt x="10841" y="37850"/>
                      <a:pt x="9076" y="37007"/>
                      <a:pt x="7212" y="37007"/>
                    </a:cubicBezTo>
                    <a:cubicBezTo>
                      <a:pt x="8547" y="35599"/>
                      <a:pt x="10392" y="34821"/>
                      <a:pt x="12301" y="34821"/>
                    </a:cubicBezTo>
                    <a:close/>
                    <a:moveTo>
                      <a:pt x="25305" y="34821"/>
                    </a:moveTo>
                    <a:cubicBezTo>
                      <a:pt x="27216" y="34821"/>
                      <a:pt x="29067" y="35599"/>
                      <a:pt x="30402" y="37007"/>
                    </a:cubicBezTo>
                    <a:cubicBezTo>
                      <a:pt x="28538" y="37007"/>
                      <a:pt x="26764" y="37841"/>
                      <a:pt x="25519" y="39149"/>
                    </a:cubicBezTo>
                    <a:cubicBezTo>
                      <a:pt x="25563" y="38414"/>
                      <a:pt x="25456" y="37670"/>
                      <a:pt x="25223" y="36972"/>
                    </a:cubicBezTo>
                    <a:lnTo>
                      <a:pt x="25196" y="36972"/>
                    </a:lnTo>
                    <a:cubicBezTo>
                      <a:pt x="24936" y="36228"/>
                      <a:pt x="24542" y="35538"/>
                      <a:pt x="24031" y="34938"/>
                    </a:cubicBezTo>
                    <a:cubicBezTo>
                      <a:pt x="24455" y="34859"/>
                      <a:pt x="24882" y="34821"/>
                      <a:pt x="25305" y="34821"/>
                    </a:cubicBezTo>
                    <a:close/>
                    <a:moveTo>
                      <a:pt x="106096" y="34617"/>
                    </a:moveTo>
                    <a:cubicBezTo>
                      <a:pt x="106559" y="34617"/>
                      <a:pt x="107026" y="34664"/>
                      <a:pt x="107489" y="34758"/>
                    </a:cubicBezTo>
                    <a:cubicBezTo>
                      <a:pt x="106495" y="35995"/>
                      <a:pt x="105948" y="37563"/>
                      <a:pt x="106127" y="39212"/>
                    </a:cubicBezTo>
                    <a:cubicBezTo>
                      <a:pt x="104873" y="37760"/>
                      <a:pt x="103000" y="36810"/>
                      <a:pt x="101011" y="36810"/>
                    </a:cubicBezTo>
                    <a:cubicBezTo>
                      <a:pt x="102344" y="35398"/>
                      <a:pt x="104192" y="34617"/>
                      <a:pt x="106096" y="34617"/>
                    </a:cubicBezTo>
                    <a:close/>
                    <a:moveTo>
                      <a:pt x="70794" y="30109"/>
                    </a:moveTo>
                    <a:cubicBezTo>
                      <a:pt x="71289" y="30109"/>
                      <a:pt x="71788" y="30161"/>
                      <a:pt x="72283" y="30269"/>
                    </a:cubicBezTo>
                    <a:cubicBezTo>
                      <a:pt x="71289" y="31524"/>
                      <a:pt x="70742" y="33110"/>
                      <a:pt x="70939" y="34785"/>
                    </a:cubicBezTo>
                    <a:lnTo>
                      <a:pt x="70957" y="34785"/>
                    </a:lnTo>
                    <a:cubicBezTo>
                      <a:pt x="71462" y="34672"/>
                      <a:pt x="71973" y="34617"/>
                      <a:pt x="72479" y="34617"/>
                    </a:cubicBezTo>
                    <a:cubicBezTo>
                      <a:pt x="74381" y="34617"/>
                      <a:pt x="76233" y="35395"/>
                      <a:pt x="77570" y="36810"/>
                    </a:cubicBezTo>
                    <a:cubicBezTo>
                      <a:pt x="75527" y="36810"/>
                      <a:pt x="73601" y="37814"/>
                      <a:pt x="72346" y="39337"/>
                    </a:cubicBezTo>
                    <a:cubicBezTo>
                      <a:pt x="72694" y="35639"/>
                      <a:pt x="69398" y="32366"/>
                      <a:pt x="65704" y="32366"/>
                    </a:cubicBezTo>
                    <a:cubicBezTo>
                      <a:pt x="65687" y="32366"/>
                      <a:pt x="65670" y="32366"/>
                      <a:pt x="65653" y="32366"/>
                    </a:cubicBezTo>
                    <a:lnTo>
                      <a:pt x="65653" y="32366"/>
                    </a:lnTo>
                    <a:cubicBezTo>
                      <a:pt x="66994" y="30911"/>
                      <a:pt x="68863" y="30109"/>
                      <a:pt x="70794" y="30109"/>
                    </a:cubicBezTo>
                    <a:close/>
                    <a:moveTo>
                      <a:pt x="35613" y="34809"/>
                    </a:moveTo>
                    <a:cubicBezTo>
                      <a:pt x="36073" y="34809"/>
                      <a:pt x="36537" y="34854"/>
                      <a:pt x="36997" y="34946"/>
                    </a:cubicBezTo>
                    <a:cubicBezTo>
                      <a:pt x="36013" y="36189"/>
                      <a:pt x="35458" y="37762"/>
                      <a:pt x="35634" y="39407"/>
                    </a:cubicBezTo>
                    <a:lnTo>
                      <a:pt x="35634" y="39407"/>
                    </a:lnTo>
                    <a:cubicBezTo>
                      <a:pt x="34388" y="37948"/>
                      <a:pt x="32507" y="36998"/>
                      <a:pt x="30519" y="36998"/>
                    </a:cubicBezTo>
                    <a:cubicBezTo>
                      <a:pt x="31861" y="35584"/>
                      <a:pt x="33709" y="34809"/>
                      <a:pt x="35613" y="34809"/>
                    </a:cubicBezTo>
                    <a:close/>
                    <a:moveTo>
                      <a:pt x="136132" y="32662"/>
                    </a:moveTo>
                    <a:cubicBezTo>
                      <a:pt x="139308" y="32662"/>
                      <a:pt x="142484" y="34740"/>
                      <a:pt x="142525" y="38898"/>
                    </a:cubicBezTo>
                    <a:cubicBezTo>
                      <a:pt x="142046" y="38793"/>
                      <a:pt x="141563" y="38742"/>
                      <a:pt x="141084" y="38742"/>
                    </a:cubicBezTo>
                    <a:cubicBezTo>
                      <a:pt x="139231" y="38742"/>
                      <a:pt x="137433" y="39508"/>
                      <a:pt x="136145" y="40896"/>
                    </a:cubicBezTo>
                    <a:cubicBezTo>
                      <a:pt x="134863" y="39525"/>
                      <a:pt x="133071" y="38737"/>
                      <a:pt x="131190" y="38737"/>
                    </a:cubicBezTo>
                    <a:cubicBezTo>
                      <a:pt x="130706" y="38737"/>
                      <a:pt x="130222" y="38791"/>
                      <a:pt x="129747" y="38898"/>
                    </a:cubicBezTo>
                    <a:cubicBezTo>
                      <a:pt x="129783" y="34740"/>
                      <a:pt x="132957" y="32662"/>
                      <a:pt x="136132" y="32662"/>
                    </a:cubicBezTo>
                    <a:close/>
                    <a:moveTo>
                      <a:pt x="112818" y="32662"/>
                    </a:moveTo>
                    <a:cubicBezTo>
                      <a:pt x="115995" y="32662"/>
                      <a:pt x="119174" y="34740"/>
                      <a:pt x="119218" y="38898"/>
                    </a:cubicBezTo>
                    <a:cubicBezTo>
                      <a:pt x="118738" y="38793"/>
                      <a:pt x="118254" y="38742"/>
                      <a:pt x="117774" y="38742"/>
                    </a:cubicBezTo>
                    <a:cubicBezTo>
                      <a:pt x="115916" y="38742"/>
                      <a:pt x="114117" y="39510"/>
                      <a:pt x="112821" y="40905"/>
                    </a:cubicBezTo>
                    <a:cubicBezTo>
                      <a:pt x="111548" y="39525"/>
                      <a:pt x="109756" y="38746"/>
                      <a:pt x="107874" y="38746"/>
                    </a:cubicBezTo>
                    <a:cubicBezTo>
                      <a:pt x="107391" y="38746"/>
                      <a:pt x="106907" y="38791"/>
                      <a:pt x="106432" y="38898"/>
                    </a:cubicBezTo>
                    <a:cubicBezTo>
                      <a:pt x="106468" y="34740"/>
                      <a:pt x="109642" y="32662"/>
                      <a:pt x="112818" y="32662"/>
                    </a:cubicBezTo>
                    <a:close/>
                    <a:moveTo>
                      <a:pt x="89290" y="32762"/>
                    </a:moveTo>
                    <a:cubicBezTo>
                      <a:pt x="91871" y="32762"/>
                      <a:pt x="94452" y="34136"/>
                      <a:pt x="95348" y="36882"/>
                    </a:cubicBezTo>
                    <a:lnTo>
                      <a:pt x="95375" y="36882"/>
                    </a:lnTo>
                    <a:cubicBezTo>
                      <a:pt x="95572" y="37545"/>
                      <a:pt x="95679" y="38235"/>
                      <a:pt x="95688" y="38934"/>
                    </a:cubicBezTo>
                    <a:cubicBezTo>
                      <a:pt x="95213" y="38832"/>
                      <a:pt x="94735" y="38782"/>
                      <a:pt x="94260" y="38782"/>
                    </a:cubicBezTo>
                    <a:cubicBezTo>
                      <a:pt x="92399" y="38782"/>
                      <a:pt x="90599" y="39549"/>
                      <a:pt x="89299" y="40941"/>
                    </a:cubicBezTo>
                    <a:cubicBezTo>
                      <a:pt x="88018" y="39561"/>
                      <a:pt x="86226" y="38782"/>
                      <a:pt x="84344" y="38782"/>
                    </a:cubicBezTo>
                    <a:cubicBezTo>
                      <a:pt x="83860" y="38782"/>
                      <a:pt x="83376" y="38835"/>
                      <a:pt x="82902" y="38934"/>
                    </a:cubicBezTo>
                    <a:cubicBezTo>
                      <a:pt x="82902" y="38235"/>
                      <a:pt x="83009" y="37545"/>
                      <a:pt x="83215" y="36882"/>
                    </a:cubicBezTo>
                    <a:lnTo>
                      <a:pt x="83233" y="36882"/>
                    </a:lnTo>
                    <a:cubicBezTo>
                      <a:pt x="84129" y="34136"/>
                      <a:pt x="86710" y="32762"/>
                      <a:pt x="89290" y="32762"/>
                    </a:cubicBezTo>
                    <a:close/>
                    <a:moveTo>
                      <a:pt x="42338" y="32863"/>
                    </a:moveTo>
                    <a:cubicBezTo>
                      <a:pt x="45512" y="32863"/>
                      <a:pt x="48684" y="34938"/>
                      <a:pt x="48726" y="39091"/>
                    </a:cubicBezTo>
                    <a:lnTo>
                      <a:pt x="48726" y="39091"/>
                    </a:lnTo>
                    <a:cubicBezTo>
                      <a:pt x="48257" y="38992"/>
                      <a:pt x="47785" y="38943"/>
                      <a:pt x="47316" y="38943"/>
                    </a:cubicBezTo>
                    <a:cubicBezTo>
                      <a:pt x="45455" y="38943"/>
                      <a:pt x="43655" y="39710"/>
                      <a:pt x="42355" y="41102"/>
                    </a:cubicBezTo>
                    <a:cubicBezTo>
                      <a:pt x="41081" y="39730"/>
                      <a:pt x="39293" y="38952"/>
                      <a:pt x="37414" y="38952"/>
                    </a:cubicBezTo>
                    <a:cubicBezTo>
                      <a:pt x="37404" y="38952"/>
                      <a:pt x="37393" y="38952"/>
                      <a:pt x="37382" y="38952"/>
                    </a:cubicBezTo>
                    <a:cubicBezTo>
                      <a:pt x="36898" y="38952"/>
                      <a:pt x="36415" y="38997"/>
                      <a:pt x="35940" y="39104"/>
                    </a:cubicBezTo>
                    <a:cubicBezTo>
                      <a:pt x="35980" y="34944"/>
                      <a:pt x="39160" y="32863"/>
                      <a:pt x="42338" y="32863"/>
                    </a:cubicBezTo>
                    <a:close/>
                    <a:moveTo>
                      <a:pt x="65648" y="32868"/>
                    </a:moveTo>
                    <a:cubicBezTo>
                      <a:pt x="68825" y="32868"/>
                      <a:pt x="72001" y="34946"/>
                      <a:pt x="72041" y="39104"/>
                    </a:cubicBezTo>
                    <a:cubicBezTo>
                      <a:pt x="71563" y="38999"/>
                      <a:pt x="71081" y="38948"/>
                      <a:pt x="70602" y="38948"/>
                    </a:cubicBezTo>
                    <a:cubicBezTo>
                      <a:pt x="68748" y="38948"/>
                      <a:pt x="66949" y="39716"/>
                      <a:pt x="65653" y="41111"/>
                    </a:cubicBezTo>
                    <a:cubicBezTo>
                      <a:pt x="64371" y="39731"/>
                      <a:pt x="62579" y="38952"/>
                      <a:pt x="60697" y="38952"/>
                    </a:cubicBezTo>
                    <a:cubicBezTo>
                      <a:pt x="60214" y="38952"/>
                      <a:pt x="59730" y="38997"/>
                      <a:pt x="59255" y="39104"/>
                    </a:cubicBezTo>
                    <a:cubicBezTo>
                      <a:pt x="59295" y="34946"/>
                      <a:pt x="62472" y="32868"/>
                      <a:pt x="65648" y="32868"/>
                    </a:cubicBezTo>
                    <a:close/>
                    <a:moveTo>
                      <a:pt x="18803" y="32968"/>
                    </a:moveTo>
                    <a:cubicBezTo>
                      <a:pt x="21386" y="32968"/>
                      <a:pt x="23968" y="34342"/>
                      <a:pt x="24864" y="37088"/>
                    </a:cubicBezTo>
                    <a:lnTo>
                      <a:pt x="24882" y="37088"/>
                    </a:lnTo>
                    <a:cubicBezTo>
                      <a:pt x="25088" y="37751"/>
                      <a:pt x="25196" y="38441"/>
                      <a:pt x="25196" y="39140"/>
                    </a:cubicBezTo>
                    <a:cubicBezTo>
                      <a:pt x="24723" y="39038"/>
                      <a:pt x="24246" y="38988"/>
                      <a:pt x="23772" y="38988"/>
                    </a:cubicBezTo>
                    <a:cubicBezTo>
                      <a:pt x="21913" y="38988"/>
                      <a:pt x="20107" y="39755"/>
                      <a:pt x="18807" y="41147"/>
                    </a:cubicBezTo>
                    <a:cubicBezTo>
                      <a:pt x="17526" y="39767"/>
                      <a:pt x="15734" y="38988"/>
                      <a:pt x="13852" y="38988"/>
                    </a:cubicBezTo>
                    <a:cubicBezTo>
                      <a:pt x="13368" y="38988"/>
                      <a:pt x="12884" y="39041"/>
                      <a:pt x="12409" y="39140"/>
                    </a:cubicBezTo>
                    <a:cubicBezTo>
                      <a:pt x="12409" y="38441"/>
                      <a:pt x="12517" y="37751"/>
                      <a:pt x="12723" y="37088"/>
                    </a:cubicBezTo>
                    <a:lnTo>
                      <a:pt x="12741" y="37088"/>
                    </a:lnTo>
                    <a:cubicBezTo>
                      <a:pt x="13637" y="34342"/>
                      <a:pt x="16220" y="32968"/>
                      <a:pt x="18803" y="32968"/>
                    </a:cubicBezTo>
                    <a:close/>
                    <a:moveTo>
                      <a:pt x="117968" y="39112"/>
                    </a:moveTo>
                    <a:cubicBezTo>
                      <a:pt x="118392" y="39112"/>
                      <a:pt x="118820" y="39151"/>
                      <a:pt x="119245" y="39230"/>
                    </a:cubicBezTo>
                    <a:cubicBezTo>
                      <a:pt x="118726" y="39848"/>
                      <a:pt x="118322" y="40565"/>
                      <a:pt x="118063" y="41326"/>
                    </a:cubicBezTo>
                    <a:lnTo>
                      <a:pt x="118063" y="41317"/>
                    </a:lnTo>
                    <a:lnTo>
                      <a:pt x="118054" y="41344"/>
                    </a:lnTo>
                    <a:cubicBezTo>
                      <a:pt x="118054" y="41353"/>
                      <a:pt x="118045" y="41362"/>
                      <a:pt x="118036" y="41380"/>
                    </a:cubicBezTo>
                    <a:cubicBezTo>
                      <a:pt x="117812" y="42061"/>
                      <a:pt x="117713" y="42787"/>
                      <a:pt x="117758" y="43504"/>
                    </a:cubicBezTo>
                    <a:cubicBezTo>
                      <a:pt x="116508" y="42200"/>
                      <a:pt x="114748" y="41362"/>
                      <a:pt x="112888" y="41362"/>
                    </a:cubicBezTo>
                    <a:cubicBezTo>
                      <a:pt x="112869" y="41362"/>
                      <a:pt x="112849" y="41362"/>
                      <a:pt x="112830" y="41362"/>
                    </a:cubicBezTo>
                    <a:cubicBezTo>
                      <a:pt x="114167" y="39915"/>
                      <a:pt x="116034" y="39112"/>
                      <a:pt x="117968" y="39112"/>
                    </a:cubicBezTo>
                    <a:close/>
                    <a:moveTo>
                      <a:pt x="130986" y="39112"/>
                    </a:moveTo>
                    <a:cubicBezTo>
                      <a:pt x="132916" y="39112"/>
                      <a:pt x="134791" y="39915"/>
                      <a:pt x="136136" y="41362"/>
                    </a:cubicBezTo>
                    <a:cubicBezTo>
                      <a:pt x="136116" y="41362"/>
                      <a:pt x="136096" y="41362"/>
                      <a:pt x="136077" y="41362"/>
                    </a:cubicBezTo>
                    <a:cubicBezTo>
                      <a:pt x="134208" y="41362"/>
                      <a:pt x="132440" y="42200"/>
                      <a:pt x="131199" y="43504"/>
                    </a:cubicBezTo>
                    <a:cubicBezTo>
                      <a:pt x="131234" y="42787"/>
                      <a:pt x="131136" y="42070"/>
                      <a:pt x="130912" y="41389"/>
                    </a:cubicBezTo>
                    <a:lnTo>
                      <a:pt x="130912" y="41380"/>
                    </a:lnTo>
                    <a:cubicBezTo>
                      <a:pt x="130912" y="41371"/>
                      <a:pt x="130903" y="41362"/>
                      <a:pt x="130903" y="41344"/>
                    </a:cubicBezTo>
                    <a:cubicBezTo>
                      <a:pt x="130894" y="41335"/>
                      <a:pt x="130903" y="41335"/>
                      <a:pt x="130894" y="41326"/>
                    </a:cubicBezTo>
                    <a:cubicBezTo>
                      <a:pt x="130625" y="40556"/>
                      <a:pt x="130231" y="39848"/>
                      <a:pt x="129711" y="39230"/>
                    </a:cubicBezTo>
                    <a:cubicBezTo>
                      <a:pt x="130135" y="39151"/>
                      <a:pt x="130562" y="39112"/>
                      <a:pt x="130986" y="39112"/>
                    </a:cubicBezTo>
                    <a:close/>
                    <a:moveTo>
                      <a:pt x="84143" y="39166"/>
                    </a:moveTo>
                    <a:cubicBezTo>
                      <a:pt x="86077" y="39166"/>
                      <a:pt x="87946" y="39968"/>
                      <a:pt x="89290" y="41416"/>
                    </a:cubicBezTo>
                    <a:cubicBezTo>
                      <a:pt x="89271" y="41416"/>
                      <a:pt x="89251" y="41416"/>
                      <a:pt x="89231" y="41416"/>
                    </a:cubicBezTo>
                    <a:cubicBezTo>
                      <a:pt x="87362" y="41416"/>
                      <a:pt x="85595" y="42254"/>
                      <a:pt x="84353" y="43557"/>
                    </a:cubicBezTo>
                    <a:cubicBezTo>
                      <a:pt x="84434" y="41963"/>
                      <a:pt x="83851" y="40457"/>
                      <a:pt x="82866" y="39283"/>
                    </a:cubicBezTo>
                    <a:cubicBezTo>
                      <a:pt x="83291" y="39204"/>
                      <a:pt x="83719" y="39166"/>
                      <a:pt x="84143" y="39166"/>
                    </a:cubicBezTo>
                    <a:close/>
                    <a:moveTo>
                      <a:pt x="94430" y="39165"/>
                    </a:moveTo>
                    <a:cubicBezTo>
                      <a:pt x="94857" y="39165"/>
                      <a:pt x="95287" y="39204"/>
                      <a:pt x="95715" y="39283"/>
                    </a:cubicBezTo>
                    <a:cubicBezTo>
                      <a:pt x="94720" y="40466"/>
                      <a:pt x="94138" y="41963"/>
                      <a:pt x="94228" y="43557"/>
                    </a:cubicBezTo>
                    <a:cubicBezTo>
                      <a:pt x="92977" y="42254"/>
                      <a:pt x="91218" y="41416"/>
                      <a:pt x="89350" y="41416"/>
                    </a:cubicBezTo>
                    <a:cubicBezTo>
                      <a:pt x="89330" y="41416"/>
                      <a:pt x="89310" y="41416"/>
                      <a:pt x="89290" y="41416"/>
                    </a:cubicBezTo>
                    <a:cubicBezTo>
                      <a:pt x="90626" y="39963"/>
                      <a:pt x="92497" y="39165"/>
                      <a:pt x="94430" y="39165"/>
                    </a:cubicBezTo>
                    <a:close/>
                    <a:moveTo>
                      <a:pt x="47493" y="39318"/>
                    </a:moveTo>
                    <a:cubicBezTo>
                      <a:pt x="47917" y="39318"/>
                      <a:pt x="48345" y="39357"/>
                      <a:pt x="48771" y="39436"/>
                    </a:cubicBezTo>
                    <a:cubicBezTo>
                      <a:pt x="48242" y="40054"/>
                      <a:pt x="47839" y="40762"/>
                      <a:pt x="47579" y="41523"/>
                    </a:cubicBezTo>
                    <a:cubicBezTo>
                      <a:pt x="47579" y="41532"/>
                      <a:pt x="47579" y="41532"/>
                      <a:pt x="47579" y="41541"/>
                    </a:cubicBezTo>
                    <a:lnTo>
                      <a:pt x="47561" y="41586"/>
                    </a:lnTo>
                    <a:cubicBezTo>
                      <a:pt x="47337" y="42267"/>
                      <a:pt x="47239" y="42984"/>
                      <a:pt x="47275" y="43710"/>
                    </a:cubicBezTo>
                    <a:cubicBezTo>
                      <a:pt x="46033" y="42406"/>
                      <a:pt x="44274" y="41568"/>
                      <a:pt x="42406" y="41568"/>
                    </a:cubicBezTo>
                    <a:cubicBezTo>
                      <a:pt x="42386" y="41568"/>
                      <a:pt x="42366" y="41568"/>
                      <a:pt x="42346" y="41568"/>
                    </a:cubicBezTo>
                    <a:cubicBezTo>
                      <a:pt x="43684" y="40121"/>
                      <a:pt x="45557" y="39318"/>
                      <a:pt x="47493" y="39318"/>
                    </a:cubicBezTo>
                    <a:close/>
                    <a:moveTo>
                      <a:pt x="60506" y="39318"/>
                    </a:moveTo>
                    <a:cubicBezTo>
                      <a:pt x="62442" y="39318"/>
                      <a:pt x="64315" y="40121"/>
                      <a:pt x="65653" y="41568"/>
                    </a:cubicBezTo>
                    <a:cubicBezTo>
                      <a:pt x="65633" y="41568"/>
                      <a:pt x="65613" y="41568"/>
                      <a:pt x="65593" y="41568"/>
                    </a:cubicBezTo>
                    <a:cubicBezTo>
                      <a:pt x="63724" y="41568"/>
                      <a:pt x="61965" y="42398"/>
                      <a:pt x="60715" y="43710"/>
                    </a:cubicBezTo>
                    <a:cubicBezTo>
                      <a:pt x="60751" y="42984"/>
                      <a:pt x="60662" y="42267"/>
                      <a:pt x="60438" y="41586"/>
                    </a:cubicBezTo>
                    <a:cubicBezTo>
                      <a:pt x="60438" y="41577"/>
                      <a:pt x="60429" y="41559"/>
                      <a:pt x="60420" y="41550"/>
                    </a:cubicBezTo>
                    <a:cubicBezTo>
                      <a:pt x="60420" y="41541"/>
                      <a:pt x="60420" y="41532"/>
                      <a:pt x="60411" y="41532"/>
                    </a:cubicBezTo>
                    <a:cubicBezTo>
                      <a:pt x="60151" y="40762"/>
                      <a:pt x="59748" y="40054"/>
                      <a:pt x="59228" y="39436"/>
                    </a:cubicBezTo>
                    <a:cubicBezTo>
                      <a:pt x="59654" y="39357"/>
                      <a:pt x="60082" y="39318"/>
                      <a:pt x="60506" y="39318"/>
                    </a:cubicBezTo>
                    <a:close/>
                    <a:moveTo>
                      <a:pt x="23963" y="39353"/>
                    </a:moveTo>
                    <a:cubicBezTo>
                      <a:pt x="24391" y="39353"/>
                      <a:pt x="24821" y="39392"/>
                      <a:pt x="25250" y="39472"/>
                    </a:cubicBezTo>
                    <a:cubicBezTo>
                      <a:pt x="24255" y="40654"/>
                      <a:pt x="23673" y="42151"/>
                      <a:pt x="23753" y="43746"/>
                    </a:cubicBezTo>
                    <a:cubicBezTo>
                      <a:pt x="22512" y="42442"/>
                      <a:pt x="20744" y="41604"/>
                      <a:pt x="18884" y="41604"/>
                    </a:cubicBezTo>
                    <a:cubicBezTo>
                      <a:pt x="18864" y="41604"/>
                      <a:pt x="18845" y="41604"/>
                      <a:pt x="18825" y="41604"/>
                    </a:cubicBezTo>
                    <a:cubicBezTo>
                      <a:pt x="18805" y="41604"/>
                      <a:pt x="18786" y="41604"/>
                      <a:pt x="18766" y="41604"/>
                    </a:cubicBezTo>
                    <a:cubicBezTo>
                      <a:pt x="16897" y="41604"/>
                      <a:pt x="15129" y="42442"/>
                      <a:pt x="13888" y="43746"/>
                    </a:cubicBezTo>
                    <a:cubicBezTo>
                      <a:pt x="13951" y="42160"/>
                      <a:pt x="13368" y="40663"/>
                      <a:pt x="12382" y="39480"/>
                    </a:cubicBezTo>
                    <a:lnTo>
                      <a:pt x="12391" y="39472"/>
                    </a:lnTo>
                    <a:cubicBezTo>
                      <a:pt x="12820" y="39392"/>
                      <a:pt x="13250" y="39353"/>
                      <a:pt x="13678" y="39353"/>
                    </a:cubicBezTo>
                    <a:cubicBezTo>
                      <a:pt x="15611" y="39353"/>
                      <a:pt x="17482" y="40150"/>
                      <a:pt x="18825" y="41595"/>
                    </a:cubicBezTo>
                    <a:cubicBezTo>
                      <a:pt x="20161" y="40150"/>
                      <a:pt x="22031" y="39353"/>
                      <a:pt x="23963" y="39353"/>
                    </a:cubicBezTo>
                    <a:close/>
                    <a:moveTo>
                      <a:pt x="107663" y="39105"/>
                    </a:moveTo>
                    <a:cubicBezTo>
                      <a:pt x="109597" y="39105"/>
                      <a:pt x="111471" y="39906"/>
                      <a:pt x="112812" y="41353"/>
                    </a:cubicBezTo>
                    <a:cubicBezTo>
                      <a:pt x="112793" y="41353"/>
                      <a:pt x="112774" y="41353"/>
                      <a:pt x="112756" y="41353"/>
                    </a:cubicBezTo>
                    <a:cubicBezTo>
                      <a:pt x="110769" y="41353"/>
                      <a:pt x="108902" y="42299"/>
                      <a:pt x="107650" y="43755"/>
                    </a:cubicBezTo>
                    <a:lnTo>
                      <a:pt x="107650" y="43755"/>
                    </a:lnTo>
                    <a:cubicBezTo>
                      <a:pt x="107803" y="42088"/>
                      <a:pt x="107211" y="40511"/>
                      <a:pt x="106172" y="39274"/>
                    </a:cubicBezTo>
                    <a:lnTo>
                      <a:pt x="106172" y="39265"/>
                    </a:lnTo>
                    <a:cubicBezTo>
                      <a:pt x="106668" y="39158"/>
                      <a:pt x="107167" y="39105"/>
                      <a:pt x="107663" y="39105"/>
                    </a:cubicBezTo>
                    <a:close/>
                    <a:moveTo>
                      <a:pt x="37187" y="39310"/>
                    </a:moveTo>
                    <a:cubicBezTo>
                      <a:pt x="39118" y="39310"/>
                      <a:pt x="40989" y="40106"/>
                      <a:pt x="42328" y="41559"/>
                    </a:cubicBezTo>
                    <a:cubicBezTo>
                      <a:pt x="42310" y="41559"/>
                      <a:pt x="42291" y="41559"/>
                      <a:pt x="42273" y="41559"/>
                    </a:cubicBezTo>
                    <a:cubicBezTo>
                      <a:pt x="40286" y="41559"/>
                      <a:pt x="38419" y="42505"/>
                      <a:pt x="37167" y="43952"/>
                    </a:cubicBezTo>
                    <a:cubicBezTo>
                      <a:pt x="37320" y="42294"/>
                      <a:pt x="36728" y="40708"/>
                      <a:pt x="35689" y="39480"/>
                    </a:cubicBezTo>
                    <a:lnTo>
                      <a:pt x="35689" y="39472"/>
                    </a:lnTo>
                    <a:cubicBezTo>
                      <a:pt x="36187" y="39363"/>
                      <a:pt x="36689" y="39310"/>
                      <a:pt x="37187" y="39310"/>
                    </a:cubicBezTo>
                    <a:close/>
                    <a:moveTo>
                      <a:pt x="124475" y="37261"/>
                    </a:moveTo>
                    <a:cubicBezTo>
                      <a:pt x="127048" y="37261"/>
                      <a:pt x="129621" y="38627"/>
                      <a:pt x="130527" y="41362"/>
                    </a:cubicBezTo>
                    <a:cubicBezTo>
                      <a:pt x="130751" y="42043"/>
                      <a:pt x="130867" y="42760"/>
                      <a:pt x="130867" y="43486"/>
                    </a:cubicBezTo>
                    <a:cubicBezTo>
                      <a:pt x="130392" y="43384"/>
                      <a:pt x="129914" y="43334"/>
                      <a:pt x="129439" y="43334"/>
                    </a:cubicBezTo>
                    <a:cubicBezTo>
                      <a:pt x="127578" y="43334"/>
                      <a:pt x="125778" y="44101"/>
                      <a:pt x="124478" y="45493"/>
                    </a:cubicBezTo>
                    <a:cubicBezTo>
                      <a:pt x="123206" y="44113"/>
                      <a:pt x="121405" y="43333"/>
                      <a:pt x="119532" y="43333"/>
                    </a:cubicBezTo>
                    <a:cubicBezTo>
                      <a:pt x="119039" y="43333"/>
                      <a:pt x="118555" y="43387"/>
                      <a:pt x="118089" y="43486"/>
                    </a:cubicBezTo>
                    <a:cubicBezTo>
                      <a:pt x="118089" y="42760"/>
                      <a:pt x="118197" y="42034"/>
                      <a:pt x="118430" y="41344"/>
                    </a:cubicBezTo>
                    <a:cubicBezTo>
                      <a:pt x="119339" y="38623"/>
                      <a:pt x="121907" y="37261"/>
                      <a:pt x="124475" y="37261"/>
                    </a:cubicBezTo>
                    <a:close/>
                    <a:moveTo>
                      <a:pt x="77632" y="37306"/>
                    </a:moveTo>
                    <a:cubicBezTo>
                      <a:pt x="80806" y="37306"/>
                      <a:pt x="83980" y="39382"/>
                      <a:pt x="84022" y="43538"/>
                    </a:cubicBezTo>
                    <a:lnTo>
                      <a:pt x="84022" y="43538"/>
                    </a:lnTo>
                    <a:cubicBezTo>
                      <a:pt x="83549" y="43437"/>
                      <a:pt x="83074" y="43388"/>
                      <a:pt x="82603" y="43388"/>
                    </a:cubicBezTo>
                    <a:cubicBezTo>
                      <a:pt x="80742" y="43388"/>
                      <a:pt x="78941" y="44154"/>
                      <a:pt x="77642" y="45547"/>
                    </a:cubicBezTo>
                    <a:cubicBezTo>
                      <a:pt x="76360" y="44167"/>
                      <a:pt x="74568" y="43387"/>
                      <a:pt x="72687" y="43387"/>
                    </a:cubicBezTo>
                    <a:cubicBezTo>
                      <a:pt x="72203" y="43387"/>
                      <a:pt x="71719" y="43441"/>
                      <a:pt x="71244" y="43540"/>
                    </a:cubicBezTo>
                    <a:cubicBezTo>
                      <a:pt x="71280" y="39385"/>
                      <a:pt x="74456" y="37306"/>
                      <a:pt x="77632" y="37306"/>
                    </a:cubicBezTo>
                    <a:close/>
                    <a:moveTo>
                      <a:pt x="100947" y="37306"/>
                    </a:moveTo>
                    <a:cubicBezTo>
                      <a:pt x="104122" y="37306"/>
                      <a:pt x="107296" y="39383"/>
                      <a:pt x="107337" y="43540"/>
                    </a:cubicBezTo>
                    <a:cubicBezTo>
                      <a:pt x="106864" y="43438"/>
                      <a:pt x="106386" y="43388"/>
                      <a:pt x="105913" y="43388"/>
                    </a:cubicBezTo>
                    <a:cubicBezTo>
                      <a:pt x="104054" y="43388"/>
                      <a:pt x="102249" y="44154"/>
                      <a:pt x="100957" y="45547"/>
                    </a:cubicBezTo>
                    <a:cubicBezTo>
                      <a:pt x="99676" y="44167"/>
                      <a:pt x="97883" y="43387"/>
                      <a:pt x="96002" y="43387"/>
                    </a:cubicBezTo>
                    <a:cubicBezTo>
                      <a:pt x="95518" y="43387"/>
                      <a:pt x="95034" y="43441"/>
                      <a:pt x="94559" y="43540"/>
                    </a:cubicBezTo>
                    <a:cubicBezTo>
                      <a:pt x="94595" y="39385"/>
                      <a:pt x="97771" y="37306"/>
                      <a:pt x="100947" y="37306"/>
                    </a:cubicBezTo>
                    <a:close/>
                    <a:moveTo>
                      <a:pt x="54009" y="37465"/>
                    </a:moveTo>
                    <a:cubicBezTo>
                      <a:pt x="56582" y="37465"/>
                      <a:pt x="59156" y="38830"/>
                      <a:pt x="60061" y="41559"/>
                    </a:cubicBezTo>
                    <a:cubicBezTo>
                      <a:pt x="60285" y="42249"/>
                      <a:pt x="60393" y="42966"/>
                      <a:pt x="60393" y="43692"/>
                    </a:cubicBezTo>
                    <a:cubicBezTo>
                      <a:pt x="59920" y="43590"/>
                      <a:pt x="59442" y="43540"/>
                      <a:pt x="58969" y="43540"/>
                    </a:cubicBezTo>
                    <a:cubicBezTo>
                      <a:pt x="57110" y="43540"/>
                      <a:pt x="55305" y="44307"/>
                      <a:pt x="54013" y="45699"/>
                    </a:cubicBezTo>
                    <a:cubicBezTo>
                      <a:pt x="52739" y="44318"/>
                      <a:pt x="50951" y="43539"/>
                      <a:pt x="49072" y="43539"/>
                    </a:cubicBezTo>
                    <a:cubicBezTo>
                      <a:pt x="49061" y="43539"/>
                      <a:pt x="49051" y="43540"/>
                      <a:pt x="49040" y="43540"/>
                    </a:cubicBezTo>
                    <a:cubicBezTo>
                      <a:pt x="48556" y="43540"/>
                      <a:pt x="48072" y="43593"/>
                      <a:pt x="47597" y="43692"/>
                    </a:cubicBezTo>
                    <a:cubicBezTo>
                      <a:pt x="47597" y="42966"/>
                      <a:pt x="47714" y="42249"/>
                      <a:pt x="47938" y="41559"/>
                    </a:cubicBezTo>
                    <a:lnTo>
                      <a:pt x="47956" y="41550"/>
                    </a:lnTo>
                    <a:cubicBezTo>
                      <a:pt x="48865" y="38827"/>
                      <a:pt x="51437" y="37465"/>
                      <a:pt x="54009" y="37465"/>
                    </a:cubicBezTo>
                    <a:close/>
                    <a:moveTo>
                      <a:pt x="7163" y="37500"/>
                    </a:moveTo>
                    <a:cubicBezTo>
                      <a:pt x="10339" y="37500"/>
                      <a:pt x="13516" y="39579"/>
                      <a:pt x="13556" y="43737"/>
                    </a:cubicBezTo>
                    <a:cubicBezTo>
                      <a:pt x="13079" y="43632"/>
                      <a:pt x="12598" y="43582"/>
                      <a:pt x="12120" y="43582"/>
                    </a:cubicBezTo>
                    <a:cubicBezTo>
                      <a:pt x="10263" y="43582"/>
                      <a:pt x="8460" y="44350"/>
                      <a:pt x="7163" y="45739"/>
                    </a:cubicBezTo>
                    <a:lnTo>
                      <a:pt x="7163" y="45739"/>
                    </a:lnTo>
                    <a:cubicBezTo>
                      <a:pt x="5882" y="44362"/>
                      <a:pt x="4092" y="43584"/>
                      <a:pt x="2212" y="43584"/>
                    </a:cubicBezTo>
                    <a:cubicBezTo>
                      <a:pt x="1728" y="43584"/>
                      <a:pt x="1245" y="43638"/>
                      <a:pt x="770" y="43737"/>
                    </a:cubicBezTo>
                    <a:cubicBezTo>
                      <a:pt x="810" y="39579"/>
                      <a:pt x="3987" y="37500"/>
                      <a:pt x="7163" y="37500"/>
                    </a:cubicBezTo>
                    <a:close/>
                    <a:moveTo>
                      <a:pt x="30463" y="37509"/>
                    </a:moveTo>
                    <a:cubicBezTo>
                      <a:pt x="33636" y="37509"/>
                      <a:pt x="36811" y="39587"/>
                      <a:pt x="36854" y="43742"/>
                    </a:cubicBezTo>
                    <a:lnTo>
                      <a:pt x="36854" y="43742"/>
                    </a:lnTo>
                    <a:cubicBezTo>
                      <a:pt x="36384" y="43642"/>
                      <a:pt x="35912" y="43594"/>
                      <a:pt x="35443" y="43594"/>
                    </a:cubicBezTo>
                    <a:cubicBezTo>
                      <a:pt x="33580" y="43594"/>
                      <a:pt x="31775" y="44360"/>
                      <a:pt x="30483" y="45753"/>
                    </a:cubicBezTo>
                    <a:cubicBezTo>
                      <a:pt x="29201" y="44373"/>
                      <a:pt x="27409" y="43593"/>
                      <a:pt x="25528" y="43593"/>
                    </a:cubicBezTo>
                    <a:cubicBezTo>
                      <a:pt x="25044" y="43593"/>
                      <a:pt x="24560" y="43638"/>
                      <a:pt x="24085" y="43746"/>
                    </a:cubicBezTo>
                    <a:cubicBezTo>
                      <a:pt x="24116" y="39588"/>
                      <a:pt x="27288" y="37509"/>
                      <a:pt x="30463" y="37509"/>
                    </a:cubicBezTo>
                    <a:close/>
                    <a:moveTo>
                      <a:pt x="119327" y="43718"/>
                    </a:moveTo>
                    <a:cubicBezTo>
                      <a:pt x="121267" y="43718"/>
                      <a:pt x="123141" y="44520"/>
                      <a:pt x="124478" y="45968"/>
                    </a:cubicBezTo>
                    <a:cubicBezTo>
                      <a:pt x="124458" y="45968"/>
                      <a:pt x="124439" y="45968"/>
                      <a:pt x="124419" y="45968"/>
                    </a:cubicBezTo>
                    <a:cubicBezTo>
                      <a:pt x="122550" y="45968"/>
                      <a:pt x="120782" y="46806"/>
                      <a:pt x="119541" y="48109"/>
                    </a:cubicBezTo>
                    <a:cubicBezTo>
                      <a:pt x="119622" y="46514"/>
                      <a:pt x="119039" y="45018"/>
                      <a:pt x="118045" y="43835"/>
                    </a:cubicBezTo>
                    <a:cubicBezTo>
                      <a:pt x="118472" y="43756"/>
                      <a:pt x="118901" y="43718"/>
                      <a:pt x="119327" y="43718"/>
                    </a:cubicBezTo>
                    <a:close/>
                    <a:moveTo>
                      <a:pt x="129624" y="43718"/>
                    </a:moveTo>
                    <a:cubicBezTo>
                      <a:pt x="130049" y="43718"/>
                      <a:pt x="130477" y="43756"/>
                      <a:pt x="130903" y="43835"/>
                    </a:cubicBezTo>
                    <a:cubicBezTo>
                      <a:pt x="129908" y="45018"/>
                      <a:pt x="129326" y="46523"/>
                      <a:pt x="129415" y="48109"/>
                    </a:cubicBezTo>
                    <a:cubicBezTo>
                      <a:pt x="128165" y="46806"/>
                      <a:pt x="126397" y="45968"/>
                      <a:pt x="124537" y="45968"/>
                    </a:cubicBezTo>
                    <a:cubicBezTo>
                      <a:pt x="124517" y="45968"/>
                      <a:pt x="124498" y="45968"/>
                      <a:pt x="124478" y="45968"/>
                    </a:cubicBezTo>
                    <a:cubicBezTo>
                      <a:pt x="125815" y="44520"/>
                      <a:pt x="127689" y="43718"/>
                      <a:pt x="129624" y="43718"/>
                    </a:cubicBezTo>
                    <a:close/>
                    <a:moveTo>
                      <a:pt x="82779" y="43762"/>
                    </a:moveTo>
                    <a:cubicBezTo>
                      <a:pt x="83204" y="43762"/>
                      <a:pt x="83632" y="43801"/>
                      <a:pt x="84057" y="43880"/>
                    </a:cubicBezTo>
                    <a:cubicBezTo>
                      <a:pt x="83063" y="45063"/>
                      <a:pt x="82480" y="46559"/>
                      <a:pt x="82561" y="48154"/>
                    </a:cubicBezTo>
                    <a:cubicBezTo>
                      <a:pt x="81320" y="46851"/>
                      <a:pt x="79552" y="46012"/>
                      <a:pt x="77683" y="46012"/>
                    </a:cubicBezTo>
                    <a:cubicBezTo>
                      <a:pt x="77666" y="46012"/>
                      <a:pt x="77650" y="46012"/>
                      <a:pt x="77633" y="46013"/>
                    </a:cubicBezTo>
                    <a:lnTo>
                      <a:pt x="77633" y="46013"/>
                    </a:lnTo>
                    <a:cubicBezTo>
                      <a:pt x="78970" y="44565"/>
                      <a:pt x="80844" y="43762"/>
                      <a:pt x="82779" y="43762"/>
                    </a:cubicBezTo>
                    <a:close/>
                    <a:moveTo>
                      <a:pt x="59124" y="43911"/>
                    </a:moveTo>
                    <a:cubicBezTo>
                      <a:pt x="59554" y="43911"/>
                      <a:pt x="59988" y="43951"/>
                      <a:pt x="60420" y="44032"/>
                    </a:cubicBezTo>
                    <a:cubicBezTo>
                      <a:pt x="59425" y="45224"/>
                      <a:pt x="58843" y="46721"/>
                      <a:pt x="58932" y="48316"/>
                    </a:cubicBezTo>
                    <a:lnTo>
                      <a:pt x="58923" y="48307"/>
                    </a:lnTo>
                    <a:cubicBezTo>
                      <a:pt x="57682" y="47003"/>
                      <a:pt x="55914" y="46165"/>
                      <a:pt x="54045" y="46165"/>
                    </a:cubicBezTo>
                    <a:cubicBezTo>
                      <a:pt x="54026" y="46165"/>
                      <a:pt x="54006" y="46165"/>
                      <a:pt x="53986" y="46165"/>
                    </a:cubicBezTo>
                    <a:cubicBezTo>
                      <a:pt x="53966" y="46165"/>
                      <a:pt x="53947" y="46165"/>
                      <a:pt x="53927" y="46165"/>
                    </a:cubicBezTo>
                    <a:cubicBezTo>
                      <a:pt x="52067" y="46165"/>
                      <a:pt x="50299" y="47003"/>
                      <a:pt x="49049" y="48307"/>
                    </a:cubicBezTo>
                    <a:cubicBezTo>
                      <a:pt x="49138" y="46712"/>
                      <a:pt x="48556" y="45206"/>
                      <a:pt x="47561" y="44032"/>
                    </a:cubicBezTo>
                    <a:cubicBezTo>
                      <a:pt x="47990" y="43953"/>
                      <a:pt x="48420" y="43914"/>
                      <a:pt x="48848" y="43914"/>
                    </a:cubicBezTo>
                    <a:cubicBezTo>
                      <a:pt x="50781" y="43914"/>
                      <a:pt x="52652" y="44711"/>
                      <a:pt x="53995" y="46156"/>
                    </a:cubicBezTo>
                    <a:cubicBezTo>
                      <a:pt x="55328" y="44713"/>
                      <a:pt x="57194" y="43911"/>
                      <a:pt x="59124" y="43911"/>
                    </a:cubicBezTo>
                    <a:close/>
                    <a:moveTo>
                      <a:pt x="25317" y="43968"/>
                    </a:moveTo>
                    <a:cubicBezTo>
                      <a:pt x="27250" y="43968"/>
                      <a:pt x="29122" y="44764"/>
                      <a:pt x="30465" y="46210"/>
                    </a:cubicBezTo>
                    <a:lnTo>
                      <a:pt x="30465" y="46210"/>
                    </a:lnTo>
                    <a:cubicBezTo>
                      <a:pt x="30462" y="46210"/>
                      <a:pt x="30459" y="46210"/>
                      <a:pt x="30456" y="46210"/>
                    </a:cubicBezTo>
                    <a:cubicBezTo>
                      <a:pt x="30446" y="46210"/>
                      <a:pt x="30436" y="46210"/>
                      <a:pt x="30426" y="46210"/>
                    </a:cubicBezTo>
                    <a:cubicBezTo>
                      <a:pt x="28546" y="46210"/>
                      <a:pt x="26775" y="47041"/>
                      <a:pt x="25519" y="48351"/>
                    </a:cubicBezTo>
                    <a:cubicBezTo>
                      <a:pt x="25608" y="46765"/>
                      <a:pt x="25026" y="45269"/>
                      <a:pt x="24031" y="44086"/>
                    </a:cubicBezTo>
                    <a:cubicBezTo>
                      <a:pt x="24460" y="44007"/>
                      <a:pt x="24890" y="43968"/>
                      <a:pt x="25317" y="43968"/>
                    </a:cubicBezTo>
                    <a:close/>
                    <a:moveTo>
                      <a:pt x="106094" y="43751"/>
                    </a:moveTo>
                    <a:cubicBezTo>
                      <a:pt x="106570" y="43751"/>
                      <a:pt x="107049" y="43799"/>
                      <a:pt x="107525" y="43898"/>
                    </a:cubicBezTo>
                    <a:cubicBezTo>
                      <a:pt x="106512" y="45161"/>
                      <a:pt x="105939" y="46747"/>
                      <a:pt x="106127" y="48423"/>
                    </a:cubicBezTo>
                    <a:lnTo>
                      <a:pt x="106118" y="48414"/>
                    </a:lnTo>
                    <a:cubicBezTo>
                      <a:pt x="104866" y="46958"/>
                      <a:pt x="102990" y="46012"/>
                      <a:pt x="100995" y="46012"/>
                    </a:cubicBezTo>
                    <a:cubicBezTo>
                      <a:pt x="100976" y="46012"/>
                      <a:pt x="100958" y="46013"/>
                      <a:pt x="100939" y="46013"/>
                    </a:cubicBezTo>
                    <a:cubicBezTo>
                      <a:pt x="100919" y="46012"/>
                      <a:pt x="100899" y="46012"/>
                      <a:pt x="100879" y="46012"/>
                    </a:cubicBezTo>
                    <a:cubicBezTo>
                      <a:pt x="99020" y="46012"/>
                      <a:pt x="97252" y="46842"/>
                      <a:pt x="96011" y="48154"/>
                    </a:cubicBezTo>
                    <a:cubicBezTo>
                      <a:pt x="96091" y="46559"/>
                      <a:pt x="95509" y="45054"/>
                      <a:pt x="94514" y="43880"/>
                    </a:cubicBezTo>
                    <a:cubicBezTo>
                      <a:pt x="94946" y="43798"/>
                      <a:pt x="95380" y="43758"/>
                      <a:pt x="95811" y="43758"/>
                    </a:cubicBezTo>
                    <a:cubicBezTo>
                      <a:pt x="97740" y="43758"/>
                      <a:pt x="99607" y="44561"/>
                      <a:pt x="100948" y="46004"/>
                    </a:cubicBezTo>
                    <a:cubicBezTo>
                      <a:pt x="102286" y="44551"/>
                      <a:pt x="104160" y="43751"/>
                      <a:pt x="106094" y="43751"/>
                    </a:cubicBezTo>
                    <a:close/>
                    <a:moveTo>
                      <a:pt x="70812" y="39306"/>
                    </a:moveTo>
                    <a:cubicBezTo>
                      <a:pt x="71289" y="39306"/>
                      <a:pt x="71770" y="39355"/>
                      <a:pt x="72248" y="39454"/>
                    </a:cubicBezTo>
                    <a:cubicBezTo>
                      <a:pt x="71271" y="40699"/>
                      <a:pt x="70742" y="42276"/>
                      <a:pt x="70939" y="43925"/>
                    </a:cubicBezTo>
                    <a:cubicBezTo>
                      <a:pt x="71449" y="43811"/>
                      <a:pt x="71962" y="43756"/>
                      <a:pt x="72472" y="43756"/>
                    </a:cubicBezTo>
                    <a:cubicBezTo>
                      <a:pt x="74409" y="43756"/>
                      <a:pt x="76285" y="44558"/>
                      <a:pt x="77633" y="46013"/>
                    </a:cubicBezTo>
                    <a:lnTo>
                      <a:pt x="77633" y="46013"/>
                    </a:lnTo>
                    <a:cubicBezTo>
                      <a:pt x="77630" y="46013"/>
                      <a:pt x="77627" y="46013"/>
                      <a:pt x="77624" y="46013"/>
                    </a:cubicBezTo>
                    <a:cubicBezTo>
                      <a:pt x="77606" y="46013"/>
                      <a:pt x="77588" y="46012"/>
                      <a:pt x="77570" y="46012"/>
                    </a:cubicBezTo>
                    <a:cubicBezTo>
                      <a:pt x="75529" y="46012"/>
                      <a:pt x="73598" y="47021"/>
                      <a:pt x="72346" y="48540"/>
                    </a:cubicBezTo>
                    <a:cubicBezTo>
                      <a:pt x="72703" y="44850"/>
                      <a:pt x="69416" y="41568"/>
                      <a:pt x="65713" y="41568"/>
                    </a:cubicBezTo>
                    <a:cubicBezTo>
                      <a:pt x="65693" y="41568"/>
                      <a:pt x="65673" y="41568"/>
                      <a:pt x="65653" y="41568"/>
                    </a:cubicBezTo>
                    <a:lnTo>
                      <a:pt x="65653" y="41559"/>
                    </a:lnTo>
                    <a:cubicBezTo>
                      <a:pt x="66997" y="40107"/>
                      <a:pt x="68873" y="39306"/>
                      <a:pt x="70812" y="39306"/>
                    </a:cubicBezTo>
                    <a:close/>
                    <a:moveTo>
                      <a:pt x="35618" y="43957"/>
                    </a:moveTo>
                    <a:cubicBezTo>
                      <a:pt x="36091" y="43957"/>
                      <a:pt x="36568" y="44006"/>
                      <a:pt x="37042" y="44104"/>
                    </a:cubicBezTo>
                    <a:cubicBezTo>
                      <a:pt x="36020" y="45350"/>
                      <a:pt x="35456" y="46945"/>
                      <a:pt x="35635" y="48620"/>
                    </a:cubicBezTo>
                    <a:cubicBezTo>
                      <a:pt x="34383" y="47164"/>
                      <a:pt x="32507" y="46210"/>
                      <a:pt x="30511" y="46210"/>
                    </a:cubicBezTo>
                    <a:cubicBezTo>
                      <a:pt x="30496" y="46210"/>
                      <a:pt x="30480" y="46210"/>
                      <a:pt x="30465" y="46210"/>
                    </a:cubicBezTo>
                    <a:lnTo>
                      <a:pt x="30465" y="46210"/>
                    </a:lnTo>
                    <a:cubicBezTo>
                      <a:pt x="31804" y="44762"/>
                      <a:pt x="33682" y="43957"/>
                      <a:pt x="35618" y="43957"/>
                    </a:cubicBezTo>
                    <a:close/>
                    <a:moveTo>
                      <a:pt x="112822" y="41864"/>
                    </a:moveTo>
                    <a:cubicBezTo>
                      <a:pt x="115997" y="41864"/>
                      <a:pt x="119174" y="43943"/>
                      <a:pt x="119218" y="48100"/>
                    </a:cubicBezTo>
                    <a:cubicBezTo>
                      <a:pt x="118743" y="47999"/>
                      <a:pt x="118265" y="47949"/>
                      <a:pt x="117790" y="47949"/>
                    </a:cubicBezTo>
                    <a:cubicBezTo>
                      <a:pt x="115926" y="47949"/>
                      <a:pt x="114120" y="48715"/>
                      <a:pt x="112821" y="50108"/>
                    </a:cubicBezTo>
                    <a:cubicBezTo>
                      <a:pt x="111548" y="48728"/>
                      <a:pt x="109756" y="47948"/>
                      <a:pt x="107874" y="47948"/>
                    </a:cubicBezTo>
                    <a:cubicBezTo>
                      <a:pt x="107391" y="47948"/>
                      <a:pt x="106907" y="48002"/>
                      <a:pt x="106432" y="48100"/>
                    </a:cubicBezTo>
                    <a:cubicBezTo>
                      <a:pt x="106472" y="43943"/>
                      <a:pt x="109646" y="41864"/>
                      <a:pt x="112822" y="41864"/>
                    </a:cubicBezTo>
                    <a:close/>
                    <a:moveTo>
                      <a:pt x="136132" y="41864"/>
                    </a:moveTo>
                    <a:cubicBezTo>
                      <a:pt x="139308" y="41864"/>
                      <a:pt x="142484" y="43943"/>
                      <a:pt x="142525" y="48100"/>
                    </a:cubicBezTo>
                    <a:cubicBezTo>
                      <a:pt x="142051" y="47999"/>
                      <a:pt x="141574" y="47949"/>
                      <a:pt x="141100" y="47949"/>
                    </a:cubicBezTo>
                    <a:cubicBezTo>
                      <a:pt x="139242" y="47949"/>
                      <a:pt x="137437" y="48715"/>
                      <a:pt x="136145" y="50108"/>
                    </a:cubicBezTo>
                    <a:cubicBezTo>
                      <a:pt x="134863" y="48728"/>
                      <a:pt x="133071" y="47948"/>
                      <a:pt x="131190" y="47948"/>
                    </a:cubicBezTo>
                    <a:cubicBezTo>
                      <a:pt x="130706" y="47948"/>
                      <a:pt x="130222" y="48002"/>
                      <a:pt x="129747" y="48100"/>
                    </a:cubicBezTo>
                    <a:cubicBezTo>
                      <a:pt x="129783" y="43943"/>
                      <a:pt x="132957" y="41864"/>
                      <a:pt x="136132" y="41864"/>
                    </a:cubicBezTo>
                    <a:close/>
                    <a:moveTo>
                      <a:pt x="89293" y="41912"/>
                    </a:moveTo>
                    <a:cubicBezTo>
                      <a:pt x="92468" y="41912"/>
                      <a:pt x="95642" y="43988"/>
                      <a:pt x="95679" y="48143"/>
                    </a:cubicBezTo>
                    <a:lnTo>
                      <a:pt x="95679" y="48143"/>
                    </a:lnTo>
                    <a:cubicBezTo>
                      <a:pt x="95207" y="48043"/>
                      <a:pt x="94732" y="47994"/>
                      <a:pt x="94260" y="47994"/>
                    </a:cubicBezTo>
                    <a:cubicBezTo>
                      <a:pt x="92399" y="47994"/>
                      <a:pt x="90599" y="48760"/>
                      <a:pt x="89299" y="50152"/>
                    </a:cubicBezTo>
                    <a:cubicBezTo>
                      <a:pt x="88018" y="48773"/>
                      <a:pt x="86226" y="47993"/>
                      <a:pt x="84344" y="47993"/>
                    </a:cubicBezTo>
                    <a:cubicBezTo>
                      <a:pt x="83860" y="47993"/>
                      <a:pt x="83376" y="48047"/>
                      <a:pt x="82902" y="48145"/>
                    </a:cubicBezTo>
                    <a:cubicBezTo>
                      <a:pt x="82937" y="43991"/>
                      <a:pt x="86116" y="41912"/>
                      <a:pt x="89293" y="41912"/>
                    </a:cubicBezTo>
                    <a:close/>
                    <a:moveTo>
                      <a:pt x="42335" y="42067"/>
                    </a:moveTo>
                    <a:cubicBezTo>
                      <a:pt x="45509" y="42067"/>
                      <a:pt x="48681" y="44143"/>
                      <a:pt x="48726" y="48298"/>
                    </a:cubicBezTo>
                    <a:lnTo>
                      <a:pt x="48726" y="48298"/>
                    </a:lnTo>
                    <a:cubicBezTo>
                      <a:pt x="48251" y="48196"/>
                      <a:pt x="47772" y="48146"/>
                      <a:pt x="47298" y="48146"/>
                    </a:cubicBezTo>
                    <a:cubicBezTo>
                      <a:pt x="45434" y="48146"/>
                      <a:pt x="43630" y="48912"/>
                      <a:pt x="42337" y="50305"/>
                    </a:cubicBezTo>
                    <a:cubicBezTo>
                      <a:pt x="41056" y="48925"/>
                      <a:pt x="39264" y="48145"/>
                      <a:pt x="37382" y="48145"/>
                    </a:cubicBezTo>
                    <a:cubicBezTo>
                      <a:pt x="36898" y="48145"/>
                      <a:pt x="36415" y="48199"/>
                      <a:pt x="35940" y="48307"/>
                    </a:cubicBezTo>
                    <a:cubicBezTo>
                      <a:pt x="35980" y="44148"/>
                      <a:pt x="39158" y="42067"/>
                      <a:pt x="42335" y="42067"/>
                    </a:cubicBezTo>
                    <a:close/>
                    <a:moveTo>
                      <a:pt x="65651" y="42067"/>
                    </a:moveTo>
                    <a:cubicBezTo>
                      <a:pt x="68826" y="42067"/>
                      <a:pt x="72001" y="44146"/>
                      <a:pt x="72041" y="48307"/>
                    </a:cubicBezTo>
                    <a:cubicBezTo>
                      <a:pt x="71563" y="48202"/>
                      <a:pt x="71080" y="48150"/>
                      <a:pt x="70601" y="48150"/>
                    </a:cubicBezTo>
                    <a:cubicBezTo>
                      <a:pt x="68748" y="48150"/>
                      <a:pt x="66948" y="48916"/>
                      <a:pt x="65653" y="50305"/>
                    </a:cubicBezTo>
                    <a:cubicBezTo>
                      <a:pt x="64371" y="48934"/>
                      <a:pt x="62579" y="48145"/>
                      <a:pt x="60697" y="48145"/>
                    </a:cubicBezTo>
                    <a:cubicBezTo>
                      <a:pt x="60214" y="48145"/>
                      <a:pt x="59730" y="48199"/>
                      <a:pt x="59255" y="48307"/>
                    </a:cubicBezTo>
                    <a:cubicBezTo>
                      <a:pt x="59295" y="44148"/>
                      <a:pt x="62473" y="42067"/>
                      <a:pt x="65651" y="42067"/>
                    </a:cubicBezTo>
                    <a:close/>
                    <a:moveTo>
                      <a:pt x="18806" y="42117"/>
                    </a:moveTo>
                    <a:cubicBezTo>
                      <a:pt x="21981" y="42117"/>
                      <a:pt x="25156" y="44198"/>
                      <a:pt x="25196" y="48360"/>
                    </a:cubicBezTo>
                    <a:cubicBezTo>
                      <a:pt x="24717" y="48255"/>
                      <a:pt x="24234" y="48204"/>
                      <a:pt x="23755" y="48204"/>
                    </a:cubicBezTo>
                    <a:cubicBezTo>
                      <a:pt x="21902" y="48204"/>
                      <a:pt x="20103" y="48970"/>
                      <a:pt x="18807" y="50359"/>
                    </a:cubicBezTo>
                    <a:cubicBezTo>
                      <a:pt x="17526" y="48988"/>
                      <a:pt x="15734" y="48199"/>
                      <a:pt x="13852" y="48199"/>
                    </a:cubicBezTo>
                    <a:cubicBezTo>
                      <a:pt x="13368" y="48199"/>
                      <a:pt x="12884" y="48253"/>
                      <a:pt x="12409" y="48360"/>
                    </a:cubicBezTo>
                    <a:cubicBezTo>
                      <a:pt x="12454" y="44198"/>
                      <a:pt x="15631" y="42117"/>
                      <a:pt x="18806" y="42117"/>
                    </a:cubicBezTo>
                    <a:close/>
                    <a:moveTo>
                      <a:pt x="117967" y="48323"/>
                    </a:moveTo>
                    <a:cubicBezTo>
                      <a:pt x="118392" y="48323"/>
                      <a:pt x="118820" y="48362"/>
                      <a:pt x="119245" y="48441"/>
                    </a:cubicBezTo>
                    <a:cubicBezTo>
                      <a:pt x="118253" y="49621"/>
                      <a:pt x="117671" y="51114"/>
                      <a:pt x="117757" y="52706"/>
                    </a:cubicBezTo>
                    <a:lnTo>
                      <a:pt x="117757" y="52706"/>
                    </a:lnTo>
                    <a:cubicBezTo>
                      <a:pt x="116507" y="51403"/>
                      <a:pt x="114740" y="50573"/>
                      <a:pt x="112880" y="50573"/>
                    </a:cubicBezTo>
                    <a:cubicBezTo>
                      <a:pt x="112860" y="50573"/>
                      <a:pt x="112840" y="50573"/>
                      <a:pt x="112821" y="50574"/>
                    </a:cubicBezTo>
                    <a:cubicBezTo>
                      <a:pt x="114158" y="49126"/>
                      <a:pt x="116031" y="48323"/>
                      <a:pt x="117967" y="48323"/>
                    </a:cubicBezTo>
                    <a:close/>
                    <a:moveTo>
                      <a:pt x="130990" y="48323"/>
                    </a:moveTo>
                    <a:cubicBezTo>
                      <a:pt x="132925" y="48323"/>
                      <a:pt x="134799" y="49126"/>
                      <a:pt x="136136" y="50574"/>
                    </a:cubicBezTo>
                    <a:cubicBezTo>
                      <a:pt x="136116" y="50573"/>
                      <a:pt x="136096" y="50573"/>
                      <a:pt x="136077" y="50573"/>
                    </a:cubicBezTo>
                    <a:cubicBezTo>
                      <a:pt x="134208" y="50573"/>
                      <a:pt x="132440" y="51412"/>
                      <a:pt x="131199" y="52715"/>
                    </a:cubicBezTo>
                    <a:cubicBezTo>
                      <a:pt x="131279" y="51120"/>
                      <a:pt x="130697" y="49624"/>
                      <a:pt x="129711" y="48441"/>
                    </a:cubicBezTo>
                    <a:cubicBezTo>
                      <a:pt x="130137" y="48362"/>
                      <a:pt x="130565" y="48323"/>
                      <a:pt x="130990" y="48323"/>
                    </a:cubicBezTo>
                    <a:close/>
                    <a:moveTo>
                      <a:pt x="94437" y="48359"/>
                    </a:moveTo>
                    <a:cubicBezTo>
                      <a:pt x="94862" y="48359"/>
                      <a:pt x="95289" y="48398"/>
                      <a:pt x="95715" y="48477"/>
                    </a:cubicBezTo>
                    <a:cubicBezTo>
                      <a:pt x="94722" y="49666"/>
                      <a:pt x="94140" y="51168"/>
                      <a:pt x="94227" y="52750"/>
                    </a:cubicBezTo>
                    <a:lnTo>
                      <a:pt x="94227" y="52750"/>
                    </a:lnTo>
                    <a:cubicBezTo>
                      <a:pt x="92986" y="51447"/>
                      <a:pt x="91219" y="50618"/>
                      <a:pt x="89350" y="50618"/>
                    </a:cubicBezTo>
                    <a:cubicBezTo>
                      <a:pt x="89330" y="50618"/>
                      <a:pt x="89310" y="50618"/>
                      <a:pt x="89290" y="50618"/>
                    </a:cubicBezTo>
                    <a:cubicBezTo>
                      <a:pt x="89270" y="50618"/>
                      <a:pt x="89250" y="50618"/>
                      <a:pt x="89231" y="50618"/>
                    </a:cubicBezTo>
                    <a:cubicBezTo>
                      <a:pt x="87362" y="50618"/>
                      <a:pt x="85603" y="51448"/>
                      <a:pt x="84353" y="52751"/>
                    </a:cubicBezTo>
                    <a:cubicBezTo>
                      <a:pt x="84443" y="51165"/>
                      <a:pt x="83860" y="49660"/>
                      <a:pt x="82866" y="48477"/>
                    </a:cubicBezTo>
                    <a:cubicBezTo>
                      <a:pt x="83291" y="48398"/>
                      <a:pt x="83719" y="48359"/>
                      <a:pt x="84144" y="48359"/>
                    </a:cubicBezTo>
                    <a:cubicBezTo>
                      <a:pt x="86080" y="48359"/>
                      <a:pt x="87955" y="49162"/>
                      <a:pt x="89299" y="50609"/>
                    </a:cubicBezTo>
                    <a:cubicBezTo>
                      <a:pt x="90637" y="49162"/>
                      <a:pt x="92504" y="48359"/>
                      <a:pt x="94437" y="48359"/>
                    </a:cubicBezTo>
                    <a:close/>
                    <a:moveTo>
                      <a:pt x="47485" y="48520"/>
                    </a:moveTo>
                    <a:cubicBezTo>
                      <a:pt x="47909" y="48520"/>
                      <a:pt x="48337" y="48559"/>
                      <a:pt x="48762" y="48638"/>
                    </a:cubicBezTo>
                    <a:cubicBezTo>
                      <a:pt x="47767" y="49821"/>
                      <a:pt x="47185" y="51326"/>
                      <a:pt x="47275" y="52912"/>
                    </a:cubicBezTo>
                    <a:cubicBezTo>
                      <a:pt x="46025" y="51609"/>
                      <a:pt x="44257" y="50779"/>
                      <a:pt x="42397" y="50779"/>
                    </a:cubicBezTo>
                    <a:cubicBezTo>
                      <a:pt x="42377" y="50779"/>
                      <a:pt x="42357" y="50779"/>
                      <a:pt x="42337" y="50780"/>
                    </a:cubicBezTo>
                    <a:cubicBezTo>
                      <a:pt x="43675" y="49325"/>
                      <a:pt x="45549" y="48520"/>
                      <a:pt x="47485" y="48520"/>
                    </a:cubicBezTo>
                    <a:close/>
                    <a:moveTo>
                      <a:pt x="60501" y="48529"/>
                    </a:moveTo>
                    <a:cubicBezTo>
                      <a:pt x="62439" y="48529"/>
                      <a:pt x="64308" y="49332"/>
                      <a:pt x="65653" y="50780"/>
                    </a:cubicBezTo>
                    <a:cubicBezTo>
                      <a:pt x="65633" y="50779"/>
                      <a:pt x="65613" y="50779"/>
                      <a:pt x="65593" y="50779"/>
                    </a:cubicBezTo>
                    <a:cubicBezTo>
                      <a:pt x="63725" y="50779"/>
                      <a:pt x="61957" y="51618"/>
                      <a:pt x="60715" y="52921"/>
                    </a:cubicBezTo>
                    <a:cubicBezTo>
                      <a:pt x="60796" y="51326"/>
                      <a:pt x="60214" y="49830"/>
                      <a:pt x="59219" y="48647"/>
                    </a:cubicBezTo>
                    <a:cubicBezTo>
                      <a:pt x="59646" y="48568"/>
                      <a:pt x="60075" y="48529"/>
                      <a:pt x="60501" y="48529"/>
                    </a:cubicBezTo>
                    <a:close/>
                    <a:moveTo>
                      <a:pt x="107662" y="48316"/>
                    </a:moveTo>
                    <a:cubicBezTo>
                      <a:pt x="109596" y="48316"/>
                      <a:pt x="111472" y="49118"/>
                      <a:pt x="112821" y="50574"/>
                    </a:cubicBezTo>
                    <a:cubicBezTo>
                      <a:pt x="112802" y="50573"/>
                      <a:pt x="112783" y="50573"/>
                      <a:pt x="112765" y="50573"/>
                    </a:cubicBezTo>
                    <a:cubicBezTo>
                      <a:pt x="110778" y="50573"/>
                      <a:pt x="108902" y="51519"/>
                      <a:pt x="107650" y="52966"/>
                    </a:cubicBezTo>
                    <a:lnTo>
                      <a:pt x="107650" y="52966"/>
                    </a:lnTo>
                    <a:cubicBezTo>
                      <a:pt x="107803" y="51290"/>
                      <a:pt x="107211" y="49713"/>
                      <a:pt x="106172" y="48477"/>
                    </a:cubicBezTo>
                    <a:cubicBezTo>
                      <a:pt x="106667" y="48369"/>
                      <a:pt x="107167" y="48316"/>
                      <a:pt x="107662" y="48316"/>
                    </a:cubicBezTo>
                    <a:close/>
                    <a:moveTo>
                      <a:pt x="13659" y="48573"/>
                    </a:moveTo>
                    <a:cubicBezTo>
                      <a:pt x="15592" y="48573"/>
                      <a:pt x="17464" y="49371"/>
                      <a:pt x="18807" y="50824"/>
                    </a:cubicBezTo>
                    <a:cubicBezTo>
                      <a:pt x="18787" y="50824"/>
                      <a:pt x="18768" y="50824"/>
                      <a:pt x="18748" y="50824"/>
                    </a:cubicBezTo>
                    <a:cubicBezTo>
                      <a:pt x="16879" y="50824"/>
                      <a:pt x="15111" y="51663"/>
                      <a:pt x="13870" y="52966"/>
                    </a:cubicBezTo>
                    <a:cubicBezTo>
                      <a:pt x="13951" y="51371"/>
                      <a:pt x="13368" y="49875"/>
                      <a:pt x="12374" y="48692"/>
                    </a:cubicBezTo>
                    <a:cubicBezTo>
                      <a:pt x="12802" y="48612"/>
                      <a:pt x="13232" y="48573"/>
                      <a:pt x="13659" y="48573"/>
                    </a:cubicBezTo>
                    <a:close/>
                    <a:moveTo>
                      <a:pt x="23953" y="48574"/>
                    </a:moveTo>
                    <a:cubicBezTo>
                      <a:pt x="24378" y="48574"/>
                      <a:pt x="24806" y="48613"/>
                      <a:pt x="25232" y="48692"/>
                    </a:cubicBezTo>
                    <a:cubicBezTo>
                      <a:pt x="24237" y="49875"/>
                      <a:pt x="23655" y="51371"/>
                      <a:pt x="23744" y="52966"/>
                    </a:cubicBezTo>
                    <a:cubicBezTo>
                      <a:pt x="22494" y="51663"/>
                      <a:pt x="20726" y="50824"/>
                      <a:pt x="18866" y="50824"/>
                    </a:cubicBezTo>
                    <a:cubicBezTo>
                      <a:pt x="18846" y="50824"/>
                      <a:pt x="18827" y="50824"/>
                      <a:pt x="18807" y="50824"/>
                    </a:cubicBezTo>
                    <a:cubicBezTo>
                      <a:pt x="20144" y="49377"/>
                      <a:pt x="22018" y="48574"/>
                      <a:pt x="23953" y="48574"/>
                    </a:cubicBezTo>
                    <a:close/>
                    <a:moveTo>
                      <a:pt x="37179" y="48522"/>
                    </a:moveTo>
                    <a:cubicBezTo>
                      <a:pt x="39113" y="48522"/>
                      <a:pt x="40989" y="49325"/>
                      <a:pt x="42337" y="50780"/>
                    </a:cubicBezTo>
                    <a:cubicBezTo>
                      <a:pt x="42319" y="50779"/>
                      <a:pt x="42300" y="50779"/>
                      <a:pt x="42282" y="50779"/>
                    </a:cubicBezTo>
                    <a:cubicBezTo>
                      <a:pt x="40295" y="50779"/>
                      <a:pt x="38419" y="51725"/>
                      <a:pt x="37167" y="53172"/>
                    </a:cubicBezTo>
                    <a:cubicBezTo>
                      <a:pt x="37320" y="51496"/>
                      <a:pt x="36728" y="49910"/>
                      <a:pt x="35689" y="48683"/>
                    </a:cubicBezTo>
                    <a:cubicBezTo>
                      <a:pt x="36184" y="48575"/>
                      <a:pt x="36683" y="48522"/>
                      <a:pt x="37179" y="48522"/>
                    </a:cubicBezTo>
                    <a:close/>
                    <a:moveTo>
                      <a:pt x="124475" y="46470"/>
                    </a:moveTo>
                    <a:cubicBezTo>
                      <a:pt x="127650" y="46470"/>
                      <a:pt x="130827" y="48548"/>
                      <a:pt x="130867" y="52706"/>
                    </a:cubicBezTo>
                    <a:cubicBezTo>
                      <a:pt x="130388" y="52601"/>
                      <a:pt x="129906" y="52550"/>
                      <a:pt x="129426" y="52550"/>
                    </a:cubicBezTo>
                    <a:cubicBezTo>
                      <a:pt x="127574" y="52550"/>
                      <a:pt x="125776" y="53316"/>
                      <a:pt x="124487" y="54704"/>
                    </a:cubicBezTo>
                    <a:cubicBezTo>
                      <a:pt x="123206" y="53333"/>
                      <a:pt x="121414" y="52545"/>
                      <a:pt x="119532" y="52545"/>
                    </a:cubicBezTo>
                    <a:cubicBezTo>
                      <a:pt x="119048" y="52545"/>
                      <a:pt x="118564" y="52599"/>
                      <a:pt x="118089" y="52706"/>
                    </a:cubicBezTo>
                    <a:cubicBezTo>
                      <a:pt x="118125" y="48548"/>
                      <a:pt x="121299" y="46470"/>
                      <a:pt x="124475" y="46470"/>
                    </a:cubicBezTo>
                    <a:close/>
                    <a:moveTo>
                      <a:pt x="77635" y="46519"/>
                    </a:moveTo>
                    <a:cubicBezTo>
                      <a:pt x="80808" y="46519"/>
                      <a:pt x="83981" y="48596"/>
                      <a:pt x="84022" y="52751"/>
                    </a:cubicBezTo>
                    <a:lnTo>
                      <a:pt x="84031" y="52760"/>
                    </a:lnTo>
                    <a:cubicBezTo>
                      <a:pt x="83550" y="52655"/>
                      <a:pt x="83066" y="52604"/>
                      <a:pt x="82586" y="52604"/>
                    </a:cubicBezTo>
                    <a:cubicBezTo>
                      <a:pt x="80731" y="52604"/>
                      <a:pt x="78937" y="53370"/>
                      <a:pt x="77642" y="54758"/>
                    </a:cubicBezTo>
                    <a:cubicBezTo>
                      <a:pt x="76360" y="53378"/>
                      <a:pt x="74568" y="52599"/>
                      <a:pt x="72696" y="52599"/>
                    </a:cubicBezTo>
                    <a:cubicBezTo>
                      <a:pt x="72203" y="52599"/>
                      <a:pt x="71719" y="52652"/>
                      <a:pt x="71244" y="52760"/>
                    </a:cubicBezTo>
                    <a:cubicBezTo>
                      <a:pt x="71280" y="48600"/>
                      <a:pt x="74457" y="46519"/>
                      <a:pt x="77635" y="46519"/>
                    </a:cubicBezTo>
                    <a:close/>
                    <a:moveTo>
                      <a:pt x="100946" y="46509"/>
                    </a:moveTo>
                    <a:cubicBezTo>
                      <a:pt x="104122" y="46509"/>
                      <a:pt x="107296" y="48585"/>
                      <a:pt x="107337" y="52742"/>
                    </a:cubicBezTo>
                    <a:cubicBezTo>
                      <a:pt x="106865" y="52641"/>
                      <a:pt x="106389" y="52591"/>
                      <a:pt x="105917" y="52591"/>
                    </a:cubicBezTo>
                    <a:cubicBezTo>
                      <a:pt x="104050" y="52591"/>
                      <a:pt x="102242" y="53364"/>
                      <a:pt x="100948" y="54758"/>
                    </a:cubicBezTo>
                    <a:lnTo>
                      <a:pt x="100948" y="54749"/>
                    </a:lnTo>
                    <a:cubicBezTo>
                      <a:pt x="99667" y="53369"/>
                      <a:pt x="97875" y="52590"/>
                      <a:pt x="95993" y="52590"/>
                    </a:cubicBezTo>
                    <a:cubicBezTo>
                      <a:pt x="95509" y="52590"/>
                      <a:pt x="95025" y="52643"/>
                      <a:pt x="94550" y="52742"/>
                    </a:cubicBezTo>
                    <a:cubicBezTo>
                      <a:pt x="94591" y="48588"/>
                      <a:pt x="97769" y="46509"/>
                      <a:pt x="100946" y="46509"/>
                    </a:cubicBezTo>
                    <a:close/>
                    <a:moveTo>
                      <a:pt x="53993" y="46670"/>
                    </a:moveTo>
                    <a:cubicBezTo>
                      <a:pt x="57169" y="46670"/>
                      <a:pt x="60344" y="48747"/>
                      <a:pt x="60384" y="52903"/>
                    </a:cubicBezTo>
                    <a:cubicBezTo>
                      <a:pt x="59911" y="52801"/>
                      <a:pt x="59433" y="52752"/>
                      <a:pt x="58960" y="52752"/>
                    </a:cubicBezTo>
                    <a:cubicBezTo>
                      <a:pt x="57101" y="52752"/>
                      <a:pt x="55295" y="53518"/>
                      <a:pt x="53995" y="54910"/>
                    </a:cubicBezTo>
                    <a:cubicBezTo>
                      <a:pt x="52714" y="53531"/>
                      <a:pt x="50922" y="52751"/>
                      <a:pt x="49040" y="52751"/>
                    </a:cubicBezTo>
                    <a:cubicBezTo>
                      <a:pt x="48556" y="52751"/>
                      <a:pt x="48072" y="52805"/>
                      <a:pt x="47597" y="52903"/>
                    </a:cubicBezTo>
                    <a:cubicBezTo>
                      <a:pt x="47638" y="48749"/>
                      <a:pt x="50816" y="46670"/>
                      <a:pt x="53993" y="46670"/>
                    </a:cubicBezTo>
                    <a:close/>
                    <a:moveTo>
                      <a:pt x="7145" y="46712"/>
                    </a:moveTo>
                    <a:cubicBezTo>
                      <a:pt x="10322" y="46712"/>
                      <a:pt x="13498" y="48790"/>
                      <a:pt x="13538" y="52948"/>
                    </a:cubicBezTo>
                    <a:cubicBezTo>
                      <a:pt x="13065" y="52846"/>
                      <a:pt x="12588" y="52796"/>
                      <a:pt x="12114" y="52796"/>
                    </a:cubicBezTo>
                    <a:cubicBezTo>
                      <a:pt x="10255" y="52796"/>
                      <a:pt x="8451" y="53563"/>
                      <a:pt x="7159" y="54955"/>
                    </a:cubicBezTo>
                    <a:cubicBezTo>
                      <a:pt x="5884" y="53583"/>
                      <a:pt x="4097" y="52805"/>
                      <a:pt x="2226" y="52805"/>
                    </a:cubicBezTo>
                    <a:cubicBezTo>
                      <a:pt x="2216" y="52805"/>
                      <a:pt x="2205" y="52805"/>
                      <a:pt x="2194" y="52805"/>
                    </a:cubicBezTo>
                    <a:lnTo>
                      <a:pt x="2194" y="52796"/>
                    </a:lnTo>
                    <a:cubicBezTo>
                      <a:pt x="1711" y="52796"/>
                      <a:pt x="1227" y="52850"/>
                      <a:pt x="752" y="52948"/>
                    </a:cubicBezTo>
                    <a:cubicBezTo>
                      <a:pt x="792" y="48790"/>
                      <a:pt x="3969" y="46712"/>
                      <a:pt x="7145" y="46712"/>
                    </a:cubicBezTo>
                    <a:close/>
                    <a:moveTo>
                      <a:pt x="30465" y="46717"/>
                    </a:moveTo>
                    <a:cubicBezTo>
                      <a:pt x="33637" y="46717"/>
                      <a:pt x="36811" y="48795"/>
                      <a:pt x="36854" y="52953"/>
                    </a:cubicBezTo>
                    <a:lnTo>
                      <a:pt x="36854" y="52953"/>
                    </a:lnTo>
                    <a:cubicBezTo>
                      <a:pt x="36379" y="52851"/>
                      <a:pt x="35901" y="52801"/>
                      <a:pt x="35426" y="52801"/>
                    </a:cubicBezTo>
                    <a:cubicBezTo>
                      <a:pt x="33569" y="52801"/>
                      <a:pt x="31771" y="53567"/>
                      <a:pt x="30483" y="54955"/>
                    </a:cubicBezTo>
                    <a:cubicBezTo>
                      <a:pt x="29201" y="53584"/>
                      <a:pt x="27409" y="52796"/>
                      <a:pt x="25528" y="52796"/>
                    </a:cubicBezTo>
                    <a:cubicBezTo>
                      <a:pt x="25044" y="52796"/>
                      <a:pt x="24560" y="52850"/>
                      <a:pt x="24085" y="52957"/>
                    </a:cubicBezTo>
                    <a:cubicBezTo>
                      <a:pt x="24116" y="48798"/>
                      <a:pt x="27290" y="46717"/>
                      <a:pt x="30465" y="46717"/>
                    </a:cubicBezTo>
                    <a:close/>
                    <a:moveTo>
                      <a:pt x="107865" y="57160"/>
                    </a:moveTo>
                    <a:cubicBezTo>
                      <a:pt x="107867" y="57160"/>
                      <a:pt x="107868" y="57160"/>
                      <a:pt x="107870" y="57160"/>
                    </a:cubicBezTo>
                    <a:lnTo>
                      <a:pt x="107870" y="57160"/>
                    </a:lnTo>
                    <a:cubicBezTo>
                      <a:pt x="107871" y="57160"/>
                      <a:pt x="107873" y="57160"/>
                      <a:pt x="107874" y="57160"/>
                    </a:cubicBezTo>
                    <a:close/>
                    <a:moveTo>
                      <a:pt x="129607" y="52925"/>
                    </a:moveTo>
                    <a:cubicBezTo>
                      <a:pt x="130037" y="52925"/>
                      <a:pt x="130471" y="52965"/>
                      <a:pt x="130903" y="53047"/>
                    </a:cubicBezTo>
                    <a:cubicBezTo>
                      <a:pt x="129908" y="54229"/>
                      <a:pt x="129326" y="55726"/>
                      <a:pt x="129415" y="57321"/>
                    </a:cubicBezTo>
                    <a:cubicBezTo>
                      <a:pt x="128165" y="56009"/>
                      <a:pt x="126406" y="55179"/>
                      <a:pt x="124538" y="55179"/>
                    </a:cubicBezTo>
                    <a:cubicBezTo>
                      <a:pt x="124518" y="55179"/>
                      <a:pt x="124498" y="55179"/>
                      <a:pt x="124478" y="55179"/>
                    </a:cubicBezTo>
                    <a:cubicBezTo>
                      <a:pt x="124458" y="55179"/>
                      <a:pt x="124438" y="55179"/>
                      <a:pt x="124418" y="55179"/>
                    </a:cubicBezTo>
                    <a:cubicBezTo>
                      <a:pt x="122550" y="55179"/>
                      <a:pt x="120782" y="56009"/>
                      <a:pt x="119541" y="57321"/>
                    </a:cubicBezTo>
                    <a:cubicBezTo>
                      <a:pt x="119622" y="55726"/>
                      <a:pt x="119039" y="54220"/>
                      <a:pt x="118045" y="53047"/>
                    </a:cubicBezTo>
                    <a:cubicBezTo>
                      <a:pt x="118478" y="52965"/>
                      <a:pt x="118913" y="52925"/>
                      <a:pt x="119344" y="52925"/>
                    </a:cubicBezTo>
                    <a:cubicBezTo>
                      <a:pt x="121276" y="52925"/>
                      <a:pt x="123138" y="53727"/>
                      <a:pt x="124478" y="55170"/>
                    </a:cubicBezTo>
                    <a:cubicBezTo>
                      <a:pt x="125811" y="53727"/>
                      <a:pt x="127678" y="52925"/>
                      <a:pt x="129607" y="52925"/>
                    </a:cubicBezTo>
                    <a:close/>
                    <a:moveTo>
                      <a:pt x="82780" y="52965"/>
                    </a:moveTo>
                    <a:cubicBezTo>
                      <a:pt x="83204" y="52965"/>
                      <a:pt x="83632" y="53003"/>
                      <a:pt x="84057" y="53082"/>
                    </a:cubicBezTo>
                    <a:cubicBezTo>
                      <a:pt x="83538" y="53701"/>
                      <a:pt x="83135" y="54409"/>
                      <a:pt x="82875" y="55170"/>
                    </a:cubicBezTo>
                    <a:cubicBezTo>
                      <a:pt x="82634" y="55866"/>
                      <a:pt x="82526" y="56607"/>
                      <a:pt x="82569" y="57347"/>
                    </a:cubicBezTo>
                    <a:lnTo>
                      <a:pt x="82569" y="57347"/>
                    </a:lnTo>
                    <a:cubicBezTo>
                      <a:pt x="81328" y="56053"/>
                      <a:pt x="79569" y="55215"/>
                      <a:pt x="77701" y="55215"/>
                    </a:cubicBezTo>
                    <a:cubicBezTo>
                      <a:pt x="77681" y="55215"/>
                      <a:pt x="77661" y="55215"/>
                      <a:pt x="77642" y="55215"/>
                    </a:cubicBezTo>
                    <a:cubicBezTo>
                      <a:pt x="78979" y="53768"/>
                      <a:pt x="80847" y="52965"/>
                      <a:pt x="82780" y="52965"/>
                    </a:cubicBezTo>
                    <a:close/>
                    <a:moveTo>
                      <a:pt x="95802" y="52974"/>
                    </a:moveTo>
                    <a:cubicBezTo>
                      <a:pt x="97735" y="52974"/>
                      <a:pt x="99602" y="53775"/>
                      <a:pt x="100939" y="55215"/>
                    </a:cubicBezTo>
                    <a:cubicBezTo>
                      <a:pt x="100919" y="55215"/>
                      <a:pt x="100900" y="55215"/>
                      <a:pt x="100880" y="55215"/>
                    </a:cubicBezTo>
                    <a:cubicBezTo>
                      <a:pt x="99020" y="55215"/>
                      <a:pt x="97252" y="56053"/>
                      <a:pt x="96011" y="57357"/>
                    </a:cubicBezTo>
                    <a:cubicBezTo>
                      <a:pt x="96047" y="56622"/>
                      <a:pt x="95948" y="55878"/>
                      <a:pt x="95706" y="55179"/>
                    </a:cubicBezTo>
                    <a:lnTo>
                      <a:pt x="95706" y="55170"/>
                    </a:lnTo>
                    <a:cubicBezTo>
                      <a:pt x="95446" y="54409"/>
                      <a:pt x="95043" y="53701"/>
                      <a:pt x="94523" y="53091"/>
                    </a:cubicBezTo>
                    <a:cubicBezTo>
                      <a:pt x="94949" y="53012"/>
                      <a:pt x="95377" y="52974"/>
                      <a:pt x="95802" y="52974"/>
                    </a:cubicBezTo>
                    <a:close/>
                    <a:moveTo>
                      <a:pt x="60697" y="57357"/>
                    </a:moveTo>
                    <a:cubicBezTo>
                      <a:pt x="60700" y="57357"/>
                      <a:pt x="60703" y="57357"/>
                      <a:pt x="60706" y="57357"/>
                    </a:cubicBezTo>
                    <a:lnTo>
                      <a:pt x="60706" y="57357"/>
                    </a:lnTo>
                    <a:cubicBezTo>
                      <a:pt x="60709" y="57357"/>
                      <a:pt x="60712" y="57357"/>
                      <a:pt x="60715" y="57357"/>
                    </a:cubicBezTo>
                    <a:close/>
                    <a:moveTo>
                      <a:pt x="48839" y="53117"/>
                    </a:moveTo>
                    <a:cubicBezTo>
                      <a:pt x="50775" y="53117"/>
                      <a:pt x="52650" y="53921"/>
                      <a:pt x="53995" y="55376"/>
                    </a:cubicBezTo>
                    <a:lnTo>
                      <a:pt x="53995" y="55376"/>
                    </a:lnTo>
                    <a:cubicBezTo>
                      <a:pt x="53992" y="55376"/>
                      <a:pt x="53989" y="55376"/>
                      <a:pt x="53986" y="55376"/>
                    </a:cubicBezTo>
                    <a:cubicBezTo>
                      <a:pt x="53966" y="55376"/>
                      <a:pt x="53946" y="55376"/>
                      <a:pt x="53927" y="55376"/>
                    </a:cubicBezTo>
                    <a:cubicBezTo>
                      <a:pt x="52067" y="55376"/>
                      <a:pt x="50299" y="56206"/>
                      <a:pt x="49049" y="57509"/>
                    </a:cubicBezTo>
                    <a:cubicBezTo>
                      <a:pt x="49138" y="55923"/>
                      <a:pt x="48556" y="54418"/>
                      <a:pt x="47561" y="53235"/>
                    </a:cubicBezTo>
                    <a:cubicBezTo>
                      <a:pt x="47987" y="53156"/>
                      <a:pt x="48414" y="53117"/>
                      <a:pt x="48839" y="53117"/>
                    </a:cubicBezTo>
                    <a:close/>
                    <a:moveTo>
                      <a:pt x="59142" y="53117"/>
                    </a:moveTo>
                    <a:cubicBezTo>
                      <a:pt x="59567" y="53117"/>
                      <a:pt x="59994" y="53156"/>
                      <a:pt x="60420" y="53235"/>
                    </a:cubicBezTo>
                    <a:cubicBezTo>
                      <a:pt x="59425" y="54427"/>
                      <a:pt x="58843" y="55932"/>
                      <a:pt x="58932" y="57518"/>
                    </a:cubicBezTo>
                    <a:lnTo>
                      <a:pt x="58923" y="57509"/>
                    </a:lnTo>
                    <a:cubicBezTo>
                      <a:pt x="57682" y="56206"/>
                      <a:pt x="55914" y="55376"/>
                      <a:pt x="54046" y="55376"/>
                    </a:cubicBezTo>
                    <a:cubicBezTo>
                      <a:pt x="54029" y="55376"/>
                      <a:pt x="54012" y="55376"/>
                      <a:pt x="53995" y="55376"/>
                    </a:cubicBezTo>
                    <a:lnTo>
                      <a:pt x="53995" y="55376"/>
                    </a:lnTo>
                    <a:cubicBezTo>
                      <a:pt x="55333" y="53921"/>
                      <a:pt x="57206" y="53117"/>
                      <a:pt x="59142" y="53117"/>
                    </a:cubicBezTo>
                    <a:close/>
                    <a:moveTo>
                      <a:pt x="25317" y="53179"/>
                    </a:moveTo>
                    <a:cubicBezTo>
                      <a:pt x="27247" y="53179"/>
                      <a:pt x="29113" y="53976"/>
                      <a:pt x="30456" y="55421"/>
                    </a:cubicBezTo>
                    <a:cubicBezTo>
                      <a:pt x="30436" y="55421"/>
                      <a:pt x="30416" y="55421"/>
                      <a:pt x="30397" y="55421"/>
                    </a:cubicBezTo>
                    <a:cubicBezTo>
                      <a:pt x="28528" y="55421"/>
                      <a:pt x="26769" y="56259"/>
                      <a:pt x="25528" y="57554"/>
                    </a:cubicBezTo>
                    <a:cubicBezTo>
                      <a:pt x="25563" y="56819"/>
                      <a:pt x="25456" y="56075"/>
                      <a:pt x="25223" y="55376"/>
                    </a:cubicBezTo>
                    <a:lnTo>
                      <a:pt x="25223" y="55385"/>
                    </a:lnTo>
                    <a:cubicBezTo>
                      <a:pt x="24963" y="54624"/>
                      <a:pt x="24560" y="53916"/>
                      <a:pt x="24031" y="53298"/>
                    </a:cubicBezTo>
                    <a:cubicBezTo>
                      <a:pt x="24460" y="53218"/>
                      <a:pt x="24890" y="53179"/>
                      <a:pt x="25317" y="53179"/>
                    </a:cubicBezTo>
                    <a:close/>
                    <a:moveTo>
                      <a:pt x="12293" y="53188"/>
                    </a:moveTo>
                    <a:cubicBezTo>
                      <a:pt x="12719" y="53188"/>
                      <a:pt x="13147" y="53227"/>
                      <a:pt x="13574" y="53307"/>
                    </a:cubicBezTo>
                    <a:cubicBezTo>
                      <a:pt x="13055" y="53925"/>
                      <a:pt x="12651" y="54624"/>
                      <a:pt x="12391" y="55385"/>
                    </a:cubicBezTo>
                    <a:cubicBezTo>
                      <a:pt x="12150" y="56084"/>
                      <a:pt x="12051" y="56819"/>
                      <a:pt x="12087" y="57554"/>
                    </a:cubicBezTo>
                    <a:lnTo>
                      <a:pt x="12087" y="57572"/>
                    </a:lnTo>
                    <a:cubicBezTo>
                      <a:pt x="10845" y="56268"/>
                      <a:pt x="9086" y="55430"/>
                      <a:pt x="7218" y="55430"/>
                    </a:cubicBezTo>
                    <a:cubicBezTo>
                      <a:pt x="7198" y="55430"/>
                      <a:pt x="7178" y="55430"/>
                      <a:pt x="7159" y="55430"/>
                    </a:cubicBezTo>
                    <a:cubicBezTo>
                      <a:pt x="8501" y="53985"/>
                      <a:pt x="10367" y="53188"/>
                      <a:pt x="12293" y="53188"/>
                    </a:cubicBezTo>
                    <a:close/>
                    <a:moveTo>
                      <a:pt x="106098" y="52962"/>
                    </a:moveTo>
                    <a:cubicBezTo>
                      <a:pt x="106573" y="52962"/>
                      <a:pt x="107051" y="53010"/>
                      <a:pt x="107525" y="53109"/>
                    </a:cubicBezTo>
                    <a:cubicBezTo>
                      <a:pt x="106514" y="54361"/>
                      <a:pt x="105950" y="55943"/>
                      <a:pt x="106117" y="57615"/>
                    </a:cubicBezTo>
                    <a:lnTo>
                      <a:pt x="106117" y="57615"/>
                    </a:lnTo>
                    <a:cubicBezTo>
                      <a:pt x="104869" y="56153"/>
                      <a:pt x="102981" y="55206"/>
                      <a:pt x="100985" y="55206"/>
                    </a:cubicBezTo>
                    <a:cubicBezTo>
                      <a:pt x="100976" y="55206"/>
                      <a:pt x="100966" y="55206"/>
                      <a:pt x="100957" y="55206"/>
                    </a:cubicBezTo>
                    <a:cubicBezTo>
                      <a:pt x="102302" y="53761"/>
                      <a:pt x="104171" y="52962"/>
                      <a:pt x="106098" y="52962"/>
                    </a:cubicBezTo>
                    <a:close/>
                    <a:moveTo>
                      <a:pt x="70812" y="48526"/>
                    </a:moveTo>
                    <a:cubicBezTo>
                      <a:pt x="71289" y="48526"/>
                      <a:pt x="71770" y="48575"/>
                      <a:pt x="72248" y="48674"/>
                    </a:cubicBezTo>
                    <a:cubicBezTo>
                      <a:pt x="71271" y="49928"/>
                      <a:pt x="70742" y="51496"/>
                      <a:pt x="70939" y="53145"/>
                    </a:cubicBezTo>
                    <a:cubicBezTo>
                      <a:pt x="71447" y="53031"/>
                      <a:pt x="71960" y="52976"/>
                      <a:pt x="72468" y="52976"/>
                    </a:cubicBezTo>
                    <a:cubicBezTo>
                      <a:pt x="74401" y="52976"/>
                      <a:pt x="76276" y="53777"/>
                      <a:pt x="77624" y="55224"/>
                    </a:cubicBezTo>
                    <a:cubicBezTo>
                      <a:pt x="77606" y="55224"/>
                      <a:pt x="77587" y="55224"/>
                      <a:pt x="77569" y="55224"/>
                    </a:cubicBezTo>
                    <a:cubicBezTo>
                      <a:pt x="75520" y="55224"/>
                      <a:pt x="73598" y="56223"/>
                      <a:pt x="72355" y="57751"/>
                    </a:cubicBezTo>
                    <a:cubicBezTo>
                      <a:pt x="72694" y="54052"/>
                      <a:pt x="69407" y="50779"/>
                      <a:pt x="65713" y="50779"/>
                    </a:cubicBezTo>
                    <a:cubicBezTo>
                      <a:pt x="65693" y="50779"/>
                      <a:pt x="65673" y="50779"/>
                      <a:pt x="65653" y="50780"/>
                    </a:cubicBezTo>
                    <a:cubicBezTo>
                      <a:pt x="66997" y="49327"/>
                      <a:pt x="68873" y="48526"/>
                      <a:pt x="70812" y="48526"/>
                    </a:cubicBezTo>
                    <a:close/>
                    <a:moveTo>
                      <a:pt x="35611" y="53168"/>
                    </a:moveTo>
                    <a:cubicBezTo>
                      <a:pt x="36086" y="53168"/>
                      <a:pt x="36566" y="53216"/>
                      <a:pt x="37042" y="53315"/>
                    </a:cubicBezTo>
                    <a:cubicBezTo>
                      <a:pt x="36031" y="54567"/>
                      <a:pt x="35458" y="56149"/>
                      <a:pt x="35634" y="57812"/>
                    </a:cubicBezTo>
                    <a:lnTo>
                      <a:pt x="35634" y="57812"/>
                    </a:lnTo>
                    <a:cubicBezTo>
                      <a:pt x="34382" y="56357"/>
                      <a:pt x="32515" y="55412"/>
                      <a:pt x="30530" y="55412"/>
                    </a:cubicBezTo>
                    <a:cubicBezTo>
                      <a:pt x="30511" y="55412"/>
                      <a:pt x="30492" y="55412"/>
                      <a:pt x="30474" y="55412"/>
                    </a:cubicBezTo>
                    <a:cubicBezTo>
                      <a:pt x="31811" y="53967"/>
                      <a:pt x="33679" y="53168"/>
                      <a:pt x="35611" y="53168"/>
                    </a:cubicBezTo>
                    <a:close/>
                    <a:moveTo>
                      <a:pt x="112818" y="51075"/>
                    </a:moveTo>
                    <a:cubicBezTo>
                      <a:pt x="115995" y="51075"/>
                      <a:pt x="119174" y="53154"/>
                      <a:pt x="119218" y="57312"/>
                    </a:cubicBezTo>
                    <a:cubicBezTo>
                      <a:pt x="118743" y="57210"/>
                      <a:pt x="118265" y="57160"/>
                      <a:pt x="117790" y="57160"/>
                    </a:cubicBezTo>
                    <a:cubicBezTo>
                      <a:pt x="115926" y="57160"/>
                      <a:pt x="114120" y="57927"/>
                      <a:pt x="112821" y="59319"/>
                    </a:cubicBezTo>
                    <a:cubicBezTo>
                      <a:pt x="111549" y="57940"/>
                      <a:pt x="109750" y="57161"/>
                      <a:pt x="107870" y="57160"/>
                    </a:cubicBezTo>
                    <a:lnTo>
                      <a:pt x="107870" y="57160"/>
                    </a:lnTo>
                    <a:cubicBezTo>
                      <a:pt x="107388" y="57160"/>
                      <a:pt x="106905" y="57214"/>
                      <a:pt x="106432" y="57312"/>
                    </a:cubicBezTo>
                    <a:cubicBezTo>
                      <a:pt x="106468" y="53154"/>
                      <a:pt x="109642" y="51075"/>
                      <a:pt x="112818" y="51075"/>
                    </a:cubicBezTo>
                    <a:close/>
                    <a:moveTo>
                      <a:pt x="136134" y="51090"/>
                    </a:moveTo>
                    <a:cubicBezTo>
                      <a:pt x="139310" y="51090"/>
                      <a:pt x="142484" y="53169"/>
                      <a:pt x="142525" y="57330"/>
                    </a:cubicBezTo>
                    <a:cubicBezTo>
                      <a:pt x="142043" y="57224"/>
                      <a:pt x="141557" y="57173"/>
                      <a:pt x="141075" y="57173"/>
                    </a:cubicBezTo>
                    <a:cubicBezTo>
                      <a:pt x="139225" y="57173"/>
                      <a:pt x="137430" y="57933"/>
                      <a:pt x="136136" y="59319"/>
                    </a:cubicBezTo>
                    <a:lnTo>
                      <a:pt x="136136" y="59328"/>
                    </a:lnTo>
                    <a:cubicBezTo>
                      <a:pt x="134854" y="57957"/>
                      <a:pt x="133062" y="57168"/>
                      <a:pt x="131181" y="57168"/>
                    </a:cubicBezTo>
                    <a:cubicBezTo>
                      <a:pt x="130697" y="57168"/>
                      <a:pt x="130213" y="57222"/>
                      <a:pt x="129738" y="57330"/>
                    </a:cubicBezTo>
                    <a:cubicBezTo>
                      <a:pt x="129778" y="53171"/>
                      <a:pt x="132957" y="51090"/>
                      <a:pt x="136134" y="51090"/>
                    </a:cubicBezTo>
                    <a:close/>
                    <a:moveTo>
                      <a:pt x="89294" y="51126"/>
                    </a:moveTo>
                    <a:cubicBezTo>
                      <a:pt x="91873" y="51126"/>
                      <a:pt x="94452" y="52497"/>
                      <a:pt x="95348" y="55242"/>
                    </a:cubicBezTo>
                    <a:cubicBezTo>
                      <a:pt x="95572" y="55923"/>
                      <a:pt x="95679" y="56631"/>
                      <a:pt x="95688" y="57348"/>
                    </a:cubicBezTo>
                    <a:cubicBezTo>
                      <a:pt x="95215" y="57246"/>
                      <a:pt x="94738" y="57196"/>
                      <a:pt x="94264" y="57196"/>
                    </a:cubicBezTo>
                    <a:cubicBezTo>
                      <a:pt x="92405" y="57196"/>
                      <a:pt x="90599" y="57962"/>
                      <a:pt x="89299" y="59355"/>
                    </a:cubicBezTo>
                    <a:cubicBezTo>
                      <a:pt x="88027" y="57975"/>
                      <a:pt x="86226" y="57195"/>
                      <a:pt x="84353" y="57195"/>
                    </a:cubicBezTo>
                    <a:cubicBezTo>
                      <a:pt x="83860" y="57195"/>
                      <a:pt x="83376" y="57249"/>
                      <a:pt x="82910" y="57348"/>
                    </a:cubicBezTo>
                    <a:cubicBezTo>
                      <a:pt x="82902" y="56631"/>
                      <a:pt x="83009" y="55923"/>
                      <a:pt x="83224" y="55242"/>
                    </a:cubicBezTo>
                    <a:lnTo>
                      <a:pt x="83233" y="55242"/>
                    </a:lnTo>
                    <a:cubicBezTo>
                      <a:pt x="84129" y="52499"/>
                      <a:pt x="86712" y="51126"/>
                      <a:pt x="89294" y="51126"/>
                    </a:cubicBezTo>
                    <a:close/>
                    <a:moveTo>
                      <a:pt x="42335" y="51276"/>
                    </a:moveTo>
                    <a:cubicBezTo>
                      <a:pt x="45511" y="51276"/>
                      <a:pt x="48686" y="53352"/>
                      <a:pt x="48726" y="57509"/>
                    </a:cubicBezTo>
                    <a:cubicBezTo>
                      <a:pt x="48253" y="57407"/>
                      <a:pt x="47776" y="57357"/>
                      <a:pt x="47302" y="57357"/>
                    </a:cubicBezTo>
                    <a:cubicBezTo>
                      <a:pt x="45443" y="57357"/>
                      <a:pt x="43639" y="58124"/>
                      <a:pt x="42346" y="59516"/>
                    </a:cubicBezTo>
                    <a:cubicBezTo>
                      <a:pt x="41065" y="58136"/>
                      <a:pt x="39264" y="57357"/>
                      <a:pt x="37382" y="57357"/>
                    </a:cubicBezTo>
                    <a:cubicBezTo>
                      <a:pt x="36898" y="57357"/>
                      <a:pt x="36415" y="57410"/>
                      <a:pt x="35940" y="57509"/>
                    </a:cubicBezTo>
                    <a:cubicBezTo>
                      <a:pt x="35980" y="53355"/>
                      <a:pt x="39158" y="51276"/>
                      <a:pt x="42335" y="51276"/>
                    </a:cubicBezTo>
                    <a:close/>
                    <a:moveTo>
                      <a:pt x="65660" y="51276"/>
                    </a:moveTo>
                    <a:cubicBezTo>
                      <a:pt x="68835" y="51276"/>
                      <a:pt x="72010" y="53352"/>
                      <a:pt x="72050" y="57509"/>
                    </a:cubicBezTo>
                    <a:cubicBezTo>
                      <a:pt x="71577" y="57407"/>
                      <a:pt x="71100" y="57357"/>
                      <a:pt x="70626" y="57357"/>
                    </a:cubicBezTo>
                    <a:cubicBezTo>
                      <a:pt x="68767" y="57357"/>
                      <a:pt x="66961" y="58124"/>
                      <a:pt x="65662" y="59516"/>
                    </a:cubicBezTo>
                    <a:cubicBezTo>
                      <a:pt x="64382" y="58138"/>
                      <a:pt x="62585" y="57359"/>
                      <a:pt x="60706" y="57357"/>
                    </a:cubicBezTo>
                    <a:lnTo>
                      <a:pt x="60706" y="57357"/>
                    </a:lnTo>
                    <a:cubicBezTo>
                      <a:pt x="60217" y="57357"/>
                      <a:pt x="59736" y="57411"/>
                      <a:pt x="59264" y="57509"/>
                    </a:cubicBezTo>
                    <a:cubicBezTo>
                      <a:pt x="59304" y="53355"/>
                      <a:pt x="62482" y="51276"/>
                      <a:pt x="65660" y="51276"/>
                    </a:cubicBezTo>
                    <a:close/>
                    <a:moveTo>
                      <a:pt x="18806" y="51334"/>
                    </a:moveTo>
                    <a:cubicBezTo>
                      <a:pt x="21388" y="51334"/>
                      <a:pt x="23969" y="52707"/>
                      <a:pt x="24864" y="55457"/>
                    </a:cubicBezTo>
                    <a:cubicBezTo>
                      <a:pt x="25079" y="56138"/>
                      <a:pt x="25196" y="56846"/>
                      <a:pt x="25205" y="57563"/>
                    </a:cubicBezTo>
                    <a:cubicBezTo>
                      <a:pt x="24724" y="57458"/>
                      <a:pt x="24240" y="57407"/>
                      <a:pt x="23760" y="57407"/>
                    </a:cubicBezTo>
                    <a:cubicBezTo>
                      <a:pt x="21902" y="57407"/>
                      <a:pt x="20103" y="58173"/>
                      <a:pt x="18807" y="59561"/>
                    </a:cubicBezTo>
                    <a:cubicBezTo>
                      <a:pt x="17535" y="58190"/>
                      <a:pt x="15734" y="57401"/>
                      <a:pt x="13861" y="57401"/>
                    </a:cubicBezTo>
                    <a:cubicBezTo>
                      <a:pt x="13377" y="57401"/>
                      <a:pt x="12884" y="57455"/>
                      <a:pt x="12418" y="57563"/>
                    </a:cubicBezTo>
                    <a:cubicBezTo>
                      <a:pt x="12418" y="56837"/>
                      <a:pt x="12526" y="56129"/>
                      <a:pt x="12741" y="55448"/>
                    </a:cubicBezTo>
                    <a:lnTo>
                      <a:pt x="12741" y="55457"/>
                    </a:lnTo>
                    <a:cubicBezTo>
                      <a:pt x="13637" y="52710"/>
                      <a:pt x="16222" y="51334"/>
                      <a:pt x="18806" y="51334"/>
                    </a:cubicBezTo>
                    <a:close/>
                    <a:moveTo>
                      <a:pt x="117967" y="57526"/>
                    </a:moveTo>
                    <a:cubicBezTo>
                      <a:pt x="118391" y="57526"/>
                      <a:pt x="118819" y="57564"/>
                      <a:pt x="119245" y="57643"/>
                    </a:cubicBezTo>
                    <a:cubicBezTo>
                      <a:pt x="118726" y="58253"/>
                      <a:pt x="118322" y="58961"/>
                      <a:pt x="118063" y="59722"/>
                    </a:cubicBezTo>
                    <a:cubicBezTo>
                      <a:pt x="117821" y="60430"/>
                      <a:pt x="117713" y="61165"/>
                      <a:pt x="117758" y="61909"/>
                    </a:cubicBezTo>
                    <a:cubicBezTo>
                      <a:pt x="116510" y="60598"/>
                      <a:pt x="114739" y="59767"/>
                      <a:pt x="112860" y="59767"/>
                    </a:cubicBezTo>
                    <a:cubicBezTo>
                      <a:pt x="112850" y="59767"/>
                      <a:pt x="112840" y="59767"/>
                      <a:pt x="112830" y="59767"/>
                    </a:cubicBezTo>
                    <a:cubicBezTo>
                      <a:pt x="114167" y="58327"/>
                      <a:pt x="116034" y="57526"/>
                      <a:pt x="117967" y="57526"/>
                    </a:cubicBezTo>
                    <a:close/>
                    <a:moveTo>
                      <a:pt x="130990" y="57535"/>
                    </a:moveTo>
                    <a:cubicBezTo>
                      <a:pt x="132923" y="57535"/>
                      <a:pt x="134790" y="58336"/>
                      <a:pt x="136127" y="59776"/>
                    </a:cubicBezTo>
                    <a:cubicBezTo>
                      <a:pt x="136117" y="59776"/>
                      <a:pt x="136107" y="59776"/>
                      <a:pt x="136097" y="59776"/>
                    </a:cubicBezTo>
                    <a:cubicBezTo>
                      <a:pt x="134226" y="59776"/>
                      <a:pt x="132446" y="60607"/>
                      <a:pt x="131199" y="61918"/>
                    </a:cubicBezTo>
                    <a:cubicBezTo>
                      <a:pt x="131234" y="61183"/>
                      <a:pt x="131136" y="60439"/>
                      <a:pt x="130894" y="59731"/>
                    </a:cubicBezTo>
                    <a:cubicBezTo>
                      <a:pt x="130634" y="58970"/>
                      <a:pt x="130231" y="58271"/>
                      <a:pt x="129711" y="57652"/>
                    </a:cubicBezTo>
                    <a:cubicBezTo>
                      <a:pt x="130137" y="57573"/>
                      <a:pt x="130565" y="57535"/>
                      <a:pt x="130990" y="57535"/>
                    </a:cubicBezTo>
                    <a:close/>
                    <a:moveTo>
                      <a:pt x="84143" y="57571"/>
                    </a:moveTo>
                    <a:cubicBezTo>
                      <a:pt x="86075" y="57571"/>
                      <a:pt x="87945" y="58371"/>
                      <a:pt x="89282" y="59821"/>
                    </a:cubicBezTo>
                    <a:lnTo>
                      <a:pt x="89282" y="59821"/>
                    </a:lnTo>
                    <a:cubicBezTo>
                      <a:pt x="89265" y="59821"/>
                      <a:pt x="89248" y="59821"/>
                      <a:pt x="89231" y="59821"/>
                    </a:cubicBezTo>
                    <a:cubicBezTo>
                      <a:pt x="87362" y="59821"/>
                      <a:pt x="85595" y="60659"/>
                      <a:pt x="84353" y="61962"/>
                    </a:cubicBezTo>
                    <a:cubicBezTo>
                      <a:pt x="84434" y="60367"/>
                      <a:pt x="83851" y="58871"/>
                      <a:pt x="82866" y="57688"/>
                    </a:cubicBezTo>
                    <a:cubicBezTo>
                      <a:pt x="83291" y="57609"/>
                      <a:pt x="83719" y="57571"/>
                      <a:pt x="84143" y="57571"/>
                    </a:cubicBezTo>
                    <a:close/>
                    <a:moveTo>
                      <a:pt x="94437" y="57571"/>
                    </a:moveTo>
                    <a:cubicBezTo>
                      <a:pt x="94862" y="57571"/>
                      <a:pt x="95290" y="57609"/>
                      <a:pt x="95715" y="57688"/>
                    </a:cubicBezTo>
                    <a:cubicBezTo>
                      <a:pt x="94720" y="58871"/>
                      <a:pt x="94138" y="60367"/>
                      <a:pt x="94228" y="61962"/>
                    </a:cubicBezTo>
                    <a:cubicBezTo>
                      <a:pt x="92977" y="60659"/>
                      <a:pt x="91218" y="59821"/>
                      <a:pt x="89350" y="59821"/>
                    </a:cubicBezTo>
                    <a:cubicBezTo>
                      <a:pt x="89333" y="59821"/>
                      <a:pt x="89316" y="59821"/>
                      <a:pt x="89299" y="59821"/>
                    </a:cubicBezTo>
                    <a:lnTo>
                      <a:pt x="89299" y="59821"/>
                    </a:lnTo>
                    <a:cubicBezTo>
                      <a:pt x="90636" y="58371"/>
                      <a:pt x="92506" y="57571"/>
                      <a:pt x="94437" y="57571"/>
                    </a:cubicBezTo>
                    <a:close/>
                    <a:moveTo>
                      <a:pt x="47495" y="57735"/>
                    </a:moveTo>
                    <a:cubicBezTo>
                      <a:pt x="47916" y="57735"/>
                      <a:pt x="48340" y="57773"/>
                      <a:pt x="48762" y="57849"/>
                    </a:cubicBezTo>
                    <a:cubicBezTo>
                      <a:pt x="48242" y="58468"/>
                      <a:pt x="47839" y="59176"/>
                      <a:pt x="47579" y="59937"/>
                    </a:cubicBezTo>
                    <a:cubicBezTo>
                      <a:pt x="47337" y="60636"/>
                      <a:pt x="47230" y="61371"/>
                      <a:pt x="47275" y="62115"/>
                    </a:cubicBezTo>
                    <a:lnTo>
                      <a:pt x="47275" y="62124"/>
                    </a:lnTo>
                    <a:cubicBezTo>
                      <a:pt x="46033" y="60820"/>
                      <a:pt x="44265" y="59982"/>
                      <a:pt x="42405" y="59982"/>
                    </a:cubicBezTo>
                    <a:cubicBezTo>
                      <a:pt x="42386" y="59982"/>
                      <a:pt x="42366" y="59982"/>
                      <a:pt x="42346" y="59982"/>
                    </a:cubicBezTo>
                    <a:cubicBezTo>
                      <a:pt x="43686" y="58532"/>
                      <a:pt x="45558" y="57735"/>
                      <a:pt x="47495" y="57735"/>
                    </a:cubicBezTo>
                    <a:close/>
                    <a:moveTo>
                      <a:pt x="60510" y="57740"/>
                    </a:moveTo>
                    <a:cubicBezTo>
                      <a:pt x="62438" y="57740"/>
                      <a:pt x="64308" y="58537"/>
                      <a:pt x="65644" y="59982"/>
                    </a:cubicBezTo>
                    <a:cubicBezTo>
                      <a:pt x="65624" y="59982"/>
                      <a:pt x="65604" y="59982"/>
                      <a:pt x="65585" y="59982"/>
                    </a:cubicBezTo>
                    <a:cubicBezTo>
                      <a:pt x="63725" y="59982"/>
                      <a:pt x="61957" y="60820"/>
                      <a:pt x="60715" y="62124"/>
                    </a:cubicBezTo>
                    <a:cubicBezTo>
                      <a:pt x="60751" y="61380"/>
                      <a:pt x="60653" y="60636"/>
                      <a:pt x="60411" y="59937"/>
                    </a:cubicBezTo>
                    <a:cubicBezTo>
                      <a:pt x="60151" y="59176"/>
                      <a:pt x="59748" y="58468"/>
                      <a:pt x="59228" y="57858"/>
                    </a:cubicBezTo>
                    <a:cubicBezTo>
                      <a:pt x="59655" y="57779"/>
                      <a:pt x="60084" y="57740"/>
                      <a:pt x="60510" y="57740"/>
                    </a:cubicBezTo>
                    <a:close/>
                    <a:moveTo>
                      <a:pt x="23936" y="57764"/>
                    </a:moveTo>
                    <a:cubicBezTo>
                      <a:pt x="24366" y="57764"/>
                      <a:pt x="24800" y="57804"/>
                      <a:pt x="25232" y="57885"/>
                    </a:cubicBezTo>
                    <a:cubicBezTo>
                      <a:pt x="24237" y="59059"/>
                      <a:pt x="23655" y="60565"/>
                      <a:pt x="23744" y="62151"/>
                    </a:cubicBezTo>
                    <a:cubicBezTo>
                      <a:pt x="22494" y="60847"/>
                      <a:pt x="20727" y="60018"/>
                      <a:pt x="18867" y="60018"/>
                    </a:cubicBezTo>
                    <a:cubicBezTo>
                      <a:pt x="18847" y="60018"/>
                      <a:pt x="18827" y="60018"/>
                      <a:pt x="18807" y="60018"/>
                    </a:cubicBezTo>
                    <a:cubicBezTo>
                      <a:pt x="18787" y="60018"/>
                      <a:pt x="18767" y="60018"/>
                      <a:pt x="18747" y="60018"/>
                    </a:cubicBezTo>
                    <a:cubicBezTo>
                      <a:pt x="16879" y="60018"/>
                      <a:pt x="15111" y="60847"/>
                      <a:pt x="13870" y="62151"/>
                    </a:cubicBezTo>
                    <a:cubicBezTo>
                      <a:pt x="13951" y="60573"/>
                      <a:pt x="13368" y="59068"/>
                      <a:pt x="12382" y="57885"/>
                    </a:cubicBezTo>
                    <a:lnTo>
                      <a:pt x="12374" y="57885"/>
                    </a:lnTo>
                    <a:cubicBezTo>
                      <a:pt x="12805" y="57804"/>
                      <a:pt x="13239" y="57764"/>
                      <a:pt x="13670" y="57764"/>
                    </a:cubicBezTo>
                    <a:cubicBezTo>
                      <a:pt x="15599" y="57764"/>
                      <a:pt x="17467" y="58566"/>
                      <a:pt x="18807" y="60009"/>
                    </a:cubicBezTo>
                    <a:cubicBezTo>
                      <a:pt x="20140" y="58566"/>
                      <a:pt x="22007" y="57764"/>
                      <a:pt x="23936" y="57764"/>
                    </a:cubicBezTo>
                    <a:close/>
                    <a:moveTo>
                      <a:pt x="107668" y="57528"/>
                    </a:moveTo>
                    <a:cubicBezTo>
                      <a:pt x="109594" y="57528"/>
                      <a:pt x="111464" y="58327"/>
                      <a:pt x="112812" y="59767"/>
                    </a:cubicBezTo>
                    <a:cubicBezTo>
                      <a:pt x="112793" y="59767"/>
                      <a:pt x="112774" y="59767"/>
                      <a:pt x="112756" y="59767"/>
                    </a:cubicBezTo>
                    <a:cubicBezTo>
                      <a:pt x="110769" y="59767"/>
                      <a:pt x="108902" y="60712"/>
                      <a:pt x="107650" y="62159"/>
                    </a:cubicBezTo>
                    <a:lnTo>
                      <a:pt x="107650" y="62159"/>
                    </a:lnTo>
                    <a:cubicBezTo>
                      <a:pt x="107803" y="60502"/>
                      <a:pt x="107211" y="58925"/>
                      <a:pt x="106181" y="57688"/>
                    </a:cubicBezTo>
                    <a:cubicBezTo>
                      <a:pt x="106675" y="57580"/>
                      <a:pt x="107173" y="57528"/>
                      <a:pt x="107668" y="57528"/>
                    </a:cubicBezTo>
                    <a:close/>
                    <a:moveTo>
                      <a:pt x="37187" y="57724"/>
                    </a:moveTo>
                    <a:cubicBezTo>
                      <a:pt x="39116" y="57724"/>
                      <a:pt x="40983" y="58519"/>
                      <a:pt x="42328" y="59964"/>
                    </a:cubicBezTo>
                    <a:cubicBezTo>
                      <a:pt x="42310" y="59964"/>
                      <a:pt x="42291" y="59964"/>
                      <a:pt x="42273" y="59964"/>
                    </a:cubicBezTo>
                    <a:cubicBezTo>
                      <a:pt x="40286" y="59964"/>
                      <a:pt x="38419" y="60910"/>
                      <a:pt x="37167" y="62366"/>
                    </a:cubicBezTo>
                    <a:cubicBezTo>
                      <a:pt x="37320" y="60699"/>
                      <a:pt x="36728" y="59122"/>
                      <a:pt x="35698" y="57894"/>
                    </a:cubicBezTo>
                    <a:lnTo>
                      <a:pt x="35689" y="57885"/>
                    </a:lnTo>
                    <a:cubicBezTo>
                      <a:pt x="36187" y="57777"/>
                      <a:pt x="36689" y="57724"/>
                      <a:pt x="37187" y="57724"/>
                    </a:cubicBezTo>
                    <a:close/>
                    <a:moveTo>
                      <a:pt x="124486" y="55678"/>
                    </a:moveTo>
                    <a:cubicBezTo>
                      <a:pt x="127068" y="55678"/>
                      <a:pt x="129649" y="57049"/>
                      <a:pt x="130544" y="59794"/>
                    </a:cubicBezTo>
                    <a:cubicBezTo>
                      <a:pt x="130760" y="60475"/>
                      <a:pt x="130876" y="61183"/>
                      <a:pt x="130876" y="61900"/>
                    </a:cubicBezTo>
                    <a:cubicBezTo>
                      <a:pt x="130403" y="61798"/>
                      <a:pt x="129926" y="61748"/>
                      <a:pt x="129452" y="61748"/>
                    </a:cubicBezTo>
                    <a:cubicBezTo>
                      <a:pt x="127593" y="61748"/>
                      <a:pt x="125787" y="62514"/>
                      <a:pt x="124487" y="63907"/>
                    </a:cubicBezTo>
                    <a:cubicBezTo>
                      <a:pt x="123215" y="62527"/>
                      <a:pt x="121414" y="61747"/>
                      <a:pt x="119541" y="61747"/>
                    </a:cubicBezTo>
                    <a:cubicBezTo>
                      <a:pt x="119048" y="61747"/>
                      <a:pt x="118564" y="61801"/>
                      <a:pt x="118080" y="61909"/>
                    </a:cubicBezTo>
                    <a:cubicBezTo>
                      <a:pt x="118080" y="61192"/>
                      <a:pt x="118197" y="60484"/>
                      <a:pt x="118412" y="59803"/>
                    </a:cubicBezTo>
                    <a:lnTo>
                      <a:pt x="118421" y="59794"/>
                    </a:lnTo>
                    <a:cubicBezTo>
                      <a:pt x="119317" y="57051"/>
                      <a:pt x="121902" y="55678"/>
                      <a:pt x="124486" y="55678"/>
                    </a:cubicBezTo>
                    <a:close/>
                    <a:moveTo>
                      <a:pt x="77628" y="55717"/>
                    </a:moveTo>
                    <a:cubicBezTo>
                      <a:pt x="80804" y="55717"/>
                      <a:pt x="83980" y="57795"/>
                      <a:pt x="84022" y="61951"/>
                    </a:cubicBezTo>
                    <a:lnTo>
                      <a:pt x="84022" y="61951"/>
                    </a:lnTo>
                    <a:cubicBezTo>
                      <a:pt x="83546" y="61848"/>
                      <a:pt x="83066" y="61797"/>
                      <a:pt x="82590" y="61797"/>
                    </a:cubicBezTo>
                    <a:cubicBezTo>
                      <a:pt x="80737" y="61797"/>
                      <a:pt x="78939" y="62563"/>
                      <a:pt x="77651" y="63952"/>
                    </a:cubicBezTo>
                    <a:cubicBezTo>
                      <a:pt x="76377" y="62579"/>
                      <a:pt x="74589" y="61801"/>
                      <a:pt x="72710" y="61801"/>
                    </a:cubicBezTo>
                    <a:cubicBezTo>
                      <a:pt x="72699" y="61801"/>
                      <a:pt x="72688" y="61801"/>
                      <a:pt x="72678" y="61801"/>
                    </a:cubicBezTo>
                    <a:cubicBezTo>
                      <a:pt x="72194" y="61801"/>
                      <a:pt x="71710" y="61846"/>
                      <a:pt x="71235" y="61953"/>
                    </a:cubicBezTo>
                    <a:cubicBezTo>
                      <a:pt x="71275" y="57796"/>
                      <a:pt x="74452" y="55717"/>
                      <a:pt x="77628" y="55717"/>
                    </a:cubicBezTo>
                    <a:close/>
                    <a:moveTo>
                      <a:pt x="100943" y="55717"/>
                    </a:moveTo>
                    <a:cubicBezTo>
                      <a:pt x="104119" y="55717"/>
                      <a:pt x="107295" y="57795"/>
                      <a:pt x="107337" y="61951"/>
                    </a:cubicBezTo>
                    <a:lnTo>
                      <a:pt x="107337" y="61951"/>
                    </a:lnTo>
                    <a:cubicBezTo>
                      <a:pt x="106865" y="61851"/>
                      <a:pt x="106389" y="61802"/>
                      <a:pt x="105918" y="61802"/>
                    </a:cubicBezTo>
                    <a:cubicBezTo>
                      <a:pt x="104057" y="61802"/>
                      <a:pt x="102256" y="62568"/>
                      <a:pt x="100957" y="63961"/>
                    </a:cubicBezTo>
                    <a:cubicBezTo>
                      <a:pt x="99683" y="62588"/>
                      <a:pt x="97895" y="61801"/>
                      <a:pt x="96025" y="61801"/>
                    </a:cubicBezTo>
                    <a:cubicBezTo>
                      <a:pt x="96014" y="61801"/>
                      <a:pt x="96003" y="61801"/>
                      <a:pt x="95993" y="61801"/>
                    </a:cubicBezTo>
                    <a:cubicBezTo>
                      <a:pt x="95509" y="61801"/>
                      <a:pt x="95025" y="61846"/>
                      <a:pt x="94550" y="61953"/>
                    </a:cubicBezTo>
                    <a:cubicBezTo>
                      <a:pt x="94590" y="57796"/>
                      <a:pt x="97767" y="55717"/>
                      <a:pt x="100943" y="55717"/>
                    </a:cubicBezTo>
                    <a:close/>
                    <a:moveTo>
                      <a:pt x="54007" y="55884"/>
                    </a:moveTo>
                    <a:cubicBezTo>
                      <a:pt x="56587" y="55884"/>
                      <a:pt x="59166" y="57255"/>
                      <a:pt x="60061" y="60000"/>
                    </a:cubicBezTo>
                    <a:cubicBezTo>
                      <a:pt x="60285" y="60681"/>
                      <a:pt x="60393" y="61389"/>
                      <a:pt x="60402" y="62106"/>
                    </a:cubicBezTo>
                    <a:cubicBezTo>
                      <a:pt x="59929" y="62004"/>
                      <a:pt x="59451" y="61954"/>
                      <a:pt x="58977" y="61954"/>
                    </a:cubicBezTo>
                    <a:cubicBezTo>
                      <a:pt x="57118" y="61954"/>
                      <a:pt x="55312" y="62720"/>
                      <a:pt x="54013" y="64113"/>
                    </a:cubicBezTo>
                    <a:cubicBezTo>
                      <a:pt x="52741" y="62733"/>
                      <a:pt x="50939" y="61953"/>
                      <a:pt x="49067" y="61953"/>
                    </a:cubicBezTo>
                    <a:cubicBezTo>
                      <a:pt x="48574" y="61953"/>
                      <a:pt x="48090" y="61998"/>
                      <a:pt x="47624" y="62106"/>
                    </a:cubicBezTo>
                    <a:cubicBezTo>
                      <a:pt x="47615" y="61389"/>
                      <a:pt x="47723" y="60681"/>
                      <a:pt x="47929" y="60009"/>
                    </a:cubicBezTo>
                    <a:lnTo>
                      <a:pt x="47947" y="60000"/>
                    </a:lnTo>
                    <a:cubicBezTo>
                      <a:pt x="48843" y="57257"/>
                      <a:pt x="51425" y="55884"/>
                      <a:pt x="54007" y="55884"/>
                    </a:cubicBezTo>
                    <a:close/>
                    <a:moveTo>
                      <a:pt x="7145" y="55914"/>
                    </a:moveTo>
                    <a:cubicBezTo>
                      <a:pt x="10322" y="55914"/>
                      <a:pt x="13498" y="57993"/>
                      <a:pt x="13538" y="62151"/>
                    </a:cubicBezTo>
                    <a:cubicBezTo>
                      <a:pt x="13063" y="62046"/>
                      <a:pt x="12582" y="61995"/>
                      <a:pt x="12105" y="61995"/>
                    </a:cubicBezTo>
                    <a:cubicBezTo>
                      <a:pt x="10247" y="61995"/>
                      <a:pt x="8440" y="62767"/>
                      <a:pt x="7150" y="64158"/>
                    </a:cubicBezTo>
                    <a:cubicBezTo>
                      <a:pt x="5875" y="62786"/>
                      <a:pt x="4096" y="61998"/>
                      <a:pt x="2226" y="61998"/>
                    </a:cubicBezTo>
                    <a:cubicBezTo>
                      <a:pt x="2216" y="61998"/>
                      <a:pt x="2205" y="61998"/>
                      <a:pt x="2194" y="61998"/>
                    </a:cubicBezTo>
                    <a:cubicBezTo>
                      <a:pt x="1711" y="61998"/>
                      <a:pt x="1227" y="62043"/>
                      <a:pt x="752" y="62151"/>
                    </a:cubicBezTo>
                    <a:cubicBezTo>
                      <a:pt x="792" y="57993"/>
                      <a:pt x="3969" y="55914"/>
                      <a:pt x="7145" y="55914"/>
                    </a:cubicBezTo>
                    <a:close/>
                    <a:moveTo>
                      <a:pt x="30465" y="55917"/>
                    </a:moveTo>
                    <a:cubicBezTo>
                      <a:pt x="33638" y="55917"/>
                      <a:pt x="36811" y="57993"/>
                      <a:pt x="36854" y="62147"/>
                    </a:cubicBezTo>
                    <a:lnTo>
                      <a:pt x="36854" y="62147"/>
                    </a:lnTo>
                    <a:cubicBezTo>
                      <a:pt x="36384" y="62047"/>
                      <a:pt x="35912" y="61999"/>
                      <a:pt x="35443" y="61999"/>
                    </a:cubicBezTo>
                    <a:cubicBezTo>
                      <a:pt x="33580" y="61999"/>
                      <a:pt x="31775" y="62765"/>
                      <a:pt x="30483" y="64158"/>
                    </a:cubicBezTo>
                    <a:cubicBezTo>
                      <a:pt x="29201" y="62778"/>
                      <a:pt x="27409" y="61998"/>
                      <a:pt x="25528" y="61998"/>
                    </a:cubicBezTo>
                    <a:cubicBezTo>
                      <a:pt x="25044" y="61998"/>
                      <a:pt x="24560" y="62052"/>
                      <a:pt x="24085" y="62151"/>
                    </a:cubicBezTo>
                    <a:cubicBezTo>
                      <a:pt x="24116" y="57996"/>
                      <a:pt x="27290" y="55917"/>
                      <a:pt x="30465" y="55917"/>
                    </a:cubicBezTo>
                    <a:close/>
                    <a:moveTo>
                      <a:pt x="119322" y="62140"/>
                    </a:moveTo>
                    <a:cubicBezTo>
                      <a:pt x="121256" y="62140"/>
                      <a:pt x="123125" y="62943"/>
                      <a:pt x="124469" y="64391"/>
                    </a:cubicBezTo>
                    <a:cubicBezTo>
                      <a:pt x="124450" y="64390"/>
                      <a:pt x="124430" y="64390"/>
                      <a:pt x="124410" y="64390"/>
                    </a:cubicBezTo>
                    <a:cubicBezTo>
                      <a:pt x="122541" y="64390"/>
                      <a:pt x="120773" y="65229"/>
                      <a:pt x="119532" y="66532"/>
                    </a:cubicBezTo>
                    <a:cubicBezTo>
                      <a:pt x="119613" y="64946"/>
                      <a:pt x="119030" y="63441"/>
                      <a:pt x="118045" y="62258"/>
                    </a:cubicBezTo>
                    <a:cubicBezTo>
                      <a:pt x="118470" y="62179"/>
                      <a:pt x="118898" y="62140"/>
                      <a:pt x="119322" y="62140"/>
                    </a:cubicBezTo>
                    <a:close/>
                    <a:moveTo>
                      <a:pt x="129616" y="62140"/>
                    </a:moveTo>
                    <a:cubicBezTo>
                      <a:pt x="130040" y="62140"/>
                      <a:pt x="130468" y="62179"/>
                      <a:pt x="130894" y="62258"/>
                    </a:cubicBezTo>
                    <a:cubicBezTo>
                      <a:pt x="129908" y="63423"/>
                      <a:pt x="129326" y="64928"/>
                      <a:pt x="129415" y="66523"/>
                    </a:cubicBezTo>
                    <a:lnTo>
                      <a:pt x="129406" y="66532"/>
                    </a:lnTo>
                    <a:cubicBezTo>
                      <a:pt x="128156" y="65229"/>
                      <a:pt x="126388" y="64390"/>
                      <a:pt x="124528" y="64390"/>
                    </a:cubicBezTo>
                    <a:cubicBezTo>
                      <a:pt x="124509" y="64390"/>
                      <a:pt x="124489" y="64390"/>
                      <a:pt x="124469" y="64391"/>
                    </a:cubicBezTo>
                    <a:cubicBezTo>
                      <a:pt x="125807" y="62943"/>
                      <a:pt x="127680" y="62140"/>
                      <a:pt x="129616" y="62140"/>
                    </a:cubicBezTo>
                    <a:close/>
                    <a:moveTo>
                      <a:pt x="95796" y="62176"/>
                    </a:moveTo>
                    <a:cubicBezTo>
                      <a:pt x="97737" y="62176"/>
                      <a:pt x="99610" y="62980"/>
                      <a:pt x="100948" y="64435"/>
                    </a:cubicBezTo>
                    <a:cubicBezTo>
                      <a:pt x="100928" y="64435"/>
                      <a:pt x="100908" y="64435"/>
                      <a:pt x="100888" y="64435"/>
                    </a:cubicBezTo>
                    <a:cubicBezTo>
                      <a:pt x="99020" y="64435"/>
                      <a:pt x="97252" y="65265"/>
                      <a:pt x="96011" y="66568"/>
                    </a:cubicBezTo>
                    <a:cubicBezTo>
                      <a:pt x="96091" y="64982"/>
                      <a:pt x="95509" y="63477"/>
                      <a:pt x="94514" y="62294"/>
                    </a:cubicBezTo>
                    <a:cubicBezTo>
                      <a:pt x="94941" y="62215"/>
                      <a:pt x="95370" y="62176"/>
                      <a:pt x="95796" y="62176"/>
                    </a:cubicBezTo>
                    <a:close/>
                    <a:moveTo>
                      <a:pt x="82771" y="62185"/>
                    </a:moveTo>
                    <a:cubicBezTo>
                      <a:pt x="83195" y="62185"/>
                      <a:pt x="83623" y="62224"/>
                      <a:pt x="84048" y="62303"/>
                    </a:cubicBezTo>
                    <a:cubicBezTo>
                      <a:pt x="83063" y="63477"/>
                      <a:pt x="82480" y="64991"/>
                      <a:pt x="82561" y="66577"/>
                    </a:cubicBezTo>
                    <a:cubicBezTo>
                      <a:pt x="81320" y="65274"/>
                      <a:pt x="79552" y="64435"/>
                      <a:pt x="77683" y="64435"/>
                    </a:cubicBezTo>
                    <a:cubicBezTo>
                      <a:pt x="77666" y="64435"/>
                      <a:pt x="77650" y="64435"/>
                      <a:pt x="77633" y="64435"/>
                    </a:cubicBezTo>
                    <a:lnTo>
                      <a:pt x="77633" y="64435"/>
                    </a:lnTo>
                    <a:cubicBezTo>
                      <a:pt x="78970" y="62988"/>
                      <a:pt x="80838" y="62185"/>
                      <a:pt x="82771" y="62185"/>
                    </a:cubicBezTo>
                    <a:close/>
                    <a:moveTo>
                      <a:pt x="59134" y="62337"/>
                    </a:moveTo>
                    <a:cubicBezTo>
                      <a:pt x="59561" y="62337"/>
                      <a:pt x="59992" y="62376"/>
                      <a:pt x="60420" y="62455"/>
                    </a:cubicBezTo>
                    <a:cubicBezTo>
                      <a:pt x="59427" y="63627"/>
                      <a:pt x="58845" y="65119"/>
                      <a:pt x="58932" y="66720"/>
                    </a:cubicBezTo>
                    <a:lnTo>
                      <a:pt x="58932" y="66720"/>
                    </a:lnTo>
                    <a:cubicBezTo>
                      <a:pt x="57682" y="65417"/>
                      <a:pt x="55914" y="64587"/>
                      <a:pt x="54055" y="64587"/>
                    </a:cubicBezTo>
                    <a:cubicBezTo>
                      <a:pt x="54035" y="64587"/>
                      <a:pt x="54015" y="64588"/>
                      <a:pt x="53995" y="64588"/>
                    </a:cubicBezTo>
                    <a:cubicBezTo>
                      <a:pt x="55331" y="63135"/>
                      <a:pt x="57201" y="62337"/>
                      <a:pt x="59134" y="62337"/>
                    </a:cubicBezTo>
                    <a:close/>
                    <a:moveTo>
                      <a:pt x="48861" y="62333"/>
                    </a:moveTo>
                    <a:cubicBezTo>
                      <a:pt x="50795" y="62333"/>
                      <a:pt x="52662" y="63137"/>
                      <a:pt x="53995" y="64588"/>
                    </a:cubicBezTo>
                    <a:cubicBezTo>
                      <a:pt x="53975" y="64588"/>
                      <a:pt x="53955" y="64587"/>
                      <a:pt x="53935" y="64587"/>
                    </a:cubicBezTo>
                    <a:cubicBezTo>
                      <a:pt x="52067" y="64587"/>
                      <a:pt x="50299" y="65417"/>
                      <a:pt x="49058" y="66720"/>
                    </a:cubicBezTo>
                    <a:cubicBezTo>
                      <a:pt x="49138" y="65134"/>
                      <a:pt x="48556" y="63629"/>
                      <a:pt x="47561" y="62455"/>
                    </a:cubicBezTo>
                    <a:cubicBezTo>
                      <a:pt x="47994" y="62373"/>
                      <a:pt x="48429" y="62333"/>
                      <a:pt x="48861" y="62333"/>
                    </a:cubicBezTo>
                    <a:close/>
                    <a:moveTo>
                      <a:pt x="106103" y="62174"/>
                    </a:moveTo>
                    <a:cubicBezTo>
                      <a:pt x="106576" y="62174"/>
                      <a:pt x="107052" y="62222"/>
                      <a:pt x="107525" y="62321"/>
                    </a:cubicBezTo>
                    <a:cubicBezTo>
                      <a:pt x="106512" y="63566"/>
                      <a:pt x="105939" y="65161"/>
                      <a:pt x="106127" y="66837"/>
                    </a:cubicBezTo>
                    <a:cubicBezTo>
                      <a:pt x="104872" y="65387"/>
                      <a:pt x="103007" y="64435"/>
                      <a:pt x="101030" y="64435"/>
                    </a:cubicBezTo>
                    <a:cubicBezTo>
                      <a:pt x="101003" y="64435"/>
                      <a:pt x="100975" y="64435"/>
                      <a:pt x="100948" y="64435"/>
                    </a:cubicBezTo>
                    <a:cubicBezTo>
                      <a:pt x="102295" y="62981"/>
                      <a:pt x="104168" y="62174"/>
                      <a:pt x="106103" y="62174"/>
                    </a:cubicBezTo>
                    <a:close/>
                    <a:moveTo>
                      <a:pt x="70807" y="57738"/>
                    </a:moveTo>
                    <a:cubicBezTo>
                      <a:pt x="71283" y="57738"/>
                      <a:pt x="71762" y="57786"/>
                      <a:pt x="72239" y="57885"/>
                    </a:cubicBezTo>
                    <a:cubicBezTo>
                      <a:pt x="71271" y="59131"/>
                      <a:pt x="70742" y="60708"/>
                      <a:pt x="70939" y="62348"/>
                    </a:cubicBezTo>
                    <a:cubicBezTo>
                      <a:pt x="71447" y="62234"/>
                      <a:pt x="71959" y="62178"/>
                      <a:pt x="72468" y="62178"/>
                    </a:cubicBezTo>
                    <a:cubicBezTo>
                      <a:pt x="74403" y="62178"/>
                      <a:pt x="76285" y="62981"/>
                      <a:pt x="77633" y="64435"/>
                    </a:cubicBezTo>
                    <a:lnTo>
                      <a:pt x="77633" y="64435"/>
                    </a:lnTo>
                    <a:cubicBezTo>
                      <a:pt x="77630" y="64435"/>
                      <a:pt x="77627" y="64435"/>
                      <a:pt x="77624" y="64435"/>
                    </a:cubicBezTo>
                    <a:cubicBezTo>
                      <a:pt x="77606" y="64435"/>
                      <a:pt x="77587" y="64435"/>
                      <a:pt x="77569" y="64435"/>
                    </a:cubicBezTo>
                    <a:cubicBezTo>
                      <a:pt x="75520" y="64435"/>
                      <a:pt x="73598" y="65435"/>
                      <a:pt x="72346" y="66962"/>
                    </a:cubicBezTo>
                    <a:cubicBezTo>
                      <a:pt x="72703" y="63259"/>
                      <a:pt x="69407" y="59973"/>
                      <a:pt x="65707" y="59973"/>
                    </a:cubicBezTo>
                    <a:cubicBezTo>
                      <a:pt x="65694" y="59973"/>
                      <a:pt x="65682" y="59973"/>
                      <a:pt x="65670" y="59973"/>
                    </a:cubicBezTo>
                    <a:lnTo>
                      <a:pt x="65670" y="59973"/>
                    </a:lnTo>
                    <a:cubicBezTo>
                      <a:pt x="67007" y="58533"/>
                      <a:pt x="68877" y="57738"/>
                      <a:pt x="70807" y="57738"/>
                    </a:cubicBezTo>
                    <a:close/>
                    <a:moveTo>
                      <a:pt x="35611" y="62370"/>
                    </a:moveTo>
                    <a:cubicBezTo>
                      <a:pt x="36087" y="62370"/>
                      <a:pt x="36566" y="62419"/>
                      <a:pt x="37042" y="62518"/>
                    </a:cubicBezTo>
                    <a:cubicBezTo>
                      <a:pt x="36029" y="63763"/>
                      <a:pt x="35456" y="65358"/>
                      <a:pt x="35644" y="67034"/>
                    </a:cubicBezTo>
                    <a:cubicBezTo>
                      <a:pt x="34383" y="65578"/>
                      <a:pt x="32507" y="64632"/>
                      <a:pt x="30521" y="64632"/>
                    </a:cubicBezTo>
                    <a:cubicBezTo>
                      <a:pt x="30502" y="64632"/>
                      <a:pt x="30483" y="64632"/>
                      <a:pt x="30465" y="64633"/>
                    </a:cubicBezTo>
                    <a:cubicBezTo>
                      <a:pt x="30445" y="64632"/>
                      <a:pt x="30425" y="64632"/>
                      <a:pt x="30406" y="64632"/>
                    </a:cubicBezTo>
                    <a:cubicBezTo>
                      <a:pt x="28537" y="64632"/>
                      <a:pt x="26769" y="65471"/>
                      <a:pt x="25528" y="66774"/>
                    </a:cubicBezTo>
                    <a:cubicBezTo>
                      <a:pt x="25608" y="65179"/>
                      <a:pt x="25026" y="63683"/>
                      <a:pt x="24031" y="62500"/>
                    </a:cubicBezTo>
                    <a:cubicBezTo>
                      <a:pt x="24460" y="62420"/>
                      <a:pt x="24890" y="62381"/>
                      <a:pt x="25317" y="62381"/>
                    </a:cubicBezTo>
                    <a:cubicBezTo>
                      <a:pt x="27250" y="62381"/>
                      <a:pt x="29122" y="63178"/>
                      <a:pt x="30465" y="64624"/>
                    </a:cubicBezTo>
                    <a:cubicBezTo>
                      <a:pt x="31802" y="63171"/>
                      <a:pt x="33677" y="62370"/>
                      <a:pt x="35611" y="62370"/>
                    </a:cubicBezTo>
                    <a:close/>
                    <a:moveTo>
                      <a:pt x="112819" y="60274"/>
                    </a:moveTo>
                    <a:cubicBezTo>
                      <a:pt x="115992" y="60274"/>
                      <a:pt x="119164" y="62350"/>
                      <a:pt x="119209" y="66503"/>
                    </a:cubicBezTo>
                    <a:lnTo>
                      <a:pt x="119209" y="66503"/>
                    </a:lnTo>
                    <a:cubicBezTo>
                      <a:pt x="118735" y="66400"/>
                      <a:pt x="118257" y="66350"/>
                      <a:pt x="117783" y="66350"/>
                    </a:cubicBezTo>
                    <a:cubicBezTo>
                      <a:pt x="115922" y="66350"/>
                      <a:pt x="114119" y="67124"/>
                      <a:pt x="112821" y="68521"/>
                    </a:cubicBezTo>
                    <a:cubicBezTo>
                      <a:pt x="111539" y="67142"/>
                      <a:pt x="109747" y="66362"/>
                      <a:pt x="107865" y="66362"/>
                    </a:cubicBezTo>
                    <a:cubicBezTo>
                      <a:pt x="107382" y="66362"/>
                      <a:pt x="106898" y="66407"/>
                      <a:pt x="106423" y="66514"/>
                    </a:cubicBezTo>
                    <a:lnTo>
                      <a:pt x="106423" y="66514"/>
                    </a:lnTo>
                    <a:cubicBezTo>
                      <a:pt x="106463" y="62355"/>
                      <a:pt x="109641" y="60274"/>
                      <a:pt x="112819" y="60274"/>
                    </a:cubicBezTo>
                    <a:close/>
                    <a:moveTo>
                      <a:pt x="136136" y="60276"/>
                    </a:moveTo>
                    <a:cubicBezTo>
                      <a:pt x="139311" y="60276"/>
                      <a:pt x="142484" y="62354"/>
                      <a:pt x="142525" y="66514"/>
                    </a:cubicBezTo>
                    <a:lnTo>
                      <a:pt x="142516" y="66523"/>
                    </a:lnTo>
                    <a:cubicBezTo>
                      <a:pt x="142042" y="66421"/>
                      <a:pt x="141565" y="66372"/>
                      <a:pt x="141091" y="66372"/>
                    </a:cubicBezTo>
                    <a:cubicBezTo>
                      <a:pt x="139233" y="66372"/>
                      <a:pt x="137428" y="67138"/>
                      <a:pt x="136136" y="68530"/>
                    </a:cubicBezTo>
                    <a:cubicBezTo>
                      <a:pt x="134854" y="67150"/>
                      <a:pt x="133062" y="66371"/>
                      <a:pt x="131181" y="66371"/>
                    </a:cubicBezTo>
                    <a:cubicBezTo>
                      <a:pt x="130697" y="66371"/>
                      <a:pt x="130213" y="66425"/>
                      <a:pt x="129738" y="66523"/>
                    </a:cubicBezTo>
                    <a:cubicBezTo>
                      <a:pt x="129778" y="62359"/>
                      <a:pt x="132958" y="60276"/>
                      <a:pt x="136136" y="60276"/>
                    </a:cubicBezTo>
                    <a:close/>
                    <a:moveTo>
                      <a:pt x="89289" y="60321"/>
                    </a:moveTo>
                    <a:cubicBezTo>
                      <a:pt x="92462" y="60321"/>
                      <a:pt x="95638" y="62397"/>
                      <a:pt x="95679" y="66548"/>
                    </a:cubicBezTo>
                    <a:lnTo>
                      <a:pt x="95679" y="66548"/>
                    </a:lnTo>
                    <a:cubicBezTo>
                      <a:pt x="95209" y="66448"/>
                      <a:pt x="94735" y="66398"/>
                      <a:pt x="94264" y="66398"/>
                    </a:cubicBezTo>
                    <a:cubicBezTo>
                      <a:pt x="92405" y="66398"/>
                      <a:pt x="90601" y="67165"/>
                      <a:pt x="89308" y="68557"/>
                    </a:cubicBezTo>
                    <a:cubicBezTo>
                      <a:pt x="88027" y="67177"/>
                      <a:pt x="86235" y="66398"/>
                      <a:pt x="84353" y="66398"/>
                    </a:cubicBezTo>
                    <a:cubicBezTo>
                      <a:pt x="83869" y="66398"/>
                      <a:pt x="83385" y="66452"/>
                      <a:pt x="82910" y="66550"/>
                    </a:cubicBezTo>
                    <a:cubicBezTo>
                      <a:pt x="82942" y="62398"/>
                      <a:pt x="86114" y="60321"/>
                      <a:pt x="89289" y="60321"/>
                    </a:cubicBezTo>
                    <a:close/>
                    <a:moveTo>
                      <a:pt x="42335" y="60475"/>
                    </a:moveTo>
                    <a:cubicBezTo>
                      <a:pt x="45508" y="60475"/>
                      <a:pt x="48684" y="62552"/>
                      <a:pt x="48726" y="66708"/>
                    </a:cubicBezTo>
                    <a:lnTo>
                      <a:pt x="48726" y="66708"/>
                    </a:lnTo>
                    <a:cubicBezTo>
                      <a:pt x="48257" y="66608"/>
                      <a:pt x="47784" y="66560"/>
                      <a:pt x="47315" y="66560"/>
                    </a:cubicBezTo>
                    <a:cubicBezTo>
                      <a:pt x="45452" y="66560"/>
                      <a:pt x="43648" y="67326"/>
                      <a:pt x="42355" y="68719"/>
                    </a:cubicBezTo>
                    <a:cubicBezTo>
                      <a:pt x="41081" y="67346"/>
                      <a:pt x="39302" y="66559"/>
                      <a:pt x="37432" y="66559"/>
                    </a:cubicBezTo>
                    <a:cubicBezTo>
                      <a:pt x="37421" y="66559"/>
                      <a:pt x="37411" y="66559"/>
                      <a:pt x="37400" y="66559"/>
                    </a:cubicBezTo>
                    <a:cubicBezTo>
                      <a:pt x="36916" y="66559"/>
                      <a:pt x="36432" y="66604"/>
                      <a:pt x="35958" y="66711"/>
                    </a:cubicBezTo>
                    <a:cubicBezTo>
                      <a:pt x="35989" y="62554"/>
                      <a:pt x="39161" y="60475"/>
                      <a:pt x="42335" y="60475"/>
                    </a:cubicBezTo>
                    <a:close/>
                    <a:moveTo>
                      <a:pt x="65651" y="60478"/>
                    </a:moveTo>
                    <a:cubicBezTo>
                      <a:pt x="68826" y="60478"/>
                      <a:pt x="72001" y="62555"/>
                      <a:pt x="72041" y="66711"/>
                    </a:cubicBezTo>
                    <a:cubicBezTo>
                      <a:pt x="71566" y="66609"/>
                      <a:pt x="71088" y="66560"/>
                      <a:pt x="70614" y="66560"/>
                    </a:cubicBezTo>
                    <a:cubicBezTo>
                      <a:pt x="68752" y="66560"/>
                      <a:pt x="66952" y="67326"/>
                      <a:pt x="65653" y="68719"/>
                    </a:cubicBezTo>
                    <a:cubicBezTo>
                      <a:pt x="64371" y="67339"/>
                      <a:pt x="62579" y="66559"/>
                      <a:pt x="60697" y="66559"/>
                    </a:cubicBezTo>
                    <a:cubicBezTo>
                      <a:pt x="60214" y="66559"/>
                      <a:pt x="59730" y="66613"/>
                      <a:pt x="59255" y="66711"/>
                    </a:cubicBezTo>
                    <a:cubicBezTo>
                      <a:pt x="59295" y="62557"/>
                      <a:pt x="62473" y="60478"/>
                      <a:pt x="65651" y="60478"/>
                    </a:cubicBezTo>
                    <a:close/>
                    <a:moveTo>
                      <a:pt x="18806" y="60522"/>
                    </a:moveTo>
                    <a:cubicBezTo>
                      <a:pt x="21979" y="60522"/>
                      <a:pt x="25151" y="62596"/>
                      <a:pt x="25196" y="66747"/>
                    </a:cubicBezTo>
                    <a:lnTo>
                      <a:pt x="25196" y="66747"/>
                    </a:lnTo>
                    <a:cubicBezTo>
                      <a:pt x="24723" y="66645"/>
                      <a:pt x="24245" y="66596"/>
                      <a:pt x="23772" y="66596"/>
                    </a:cubicBezTo>
                    <a:cubicBezTo>
                      <a:pt x="21913" y="66596"/>
                      <a:pt x="20107" y="67362"/>
                      <a:pt x="18807" y="68754"/>
                    </a:cubicBezTo>
                    <a:cubicBezTo>
                      <a:pt x="17526" y="67374"/>
                      <a:pt x="15734" y="66595"/>
                      <a:pt x="13852" y="66595"/>
                    </a:cubicBezTo>
                    <a:cubicBezTo>
                      <a:pt x="13368" y="66595"/>
                      <a:pt x="12884" y="66649"/>
                      <a:pt x="12409" y="66747"/>
                    </a:cubicBezTo>
                    <a:cubicBezTo>
                      <a:pt x="12454" y="62599"/>
                      <a:pt x="15631" y="60522"/>
                      <a:pt x="18806" y="60522"/>
                    </a:cubicBezTo>
                    <a:close/>
                    <a:moveTo>
                      <a:pt x="84142" y="66790"/>
                    </a:moveTo>
                    <a:cubicBezTo>
                      <a:pt x="86075" y="66790"/>
                      <a:pt x="87947" y="67588"/>
                      <a:pt x="89290" y="69041"/>
                    </a:cubicBezTo>
                    <a:lnTo>
                      <a:pt x="89290" y="69041"/>
                    </a:lnTo>
                    <a:cubicBezTo>
                      <a:pt x="89287" y="69041"/>
                      <a:pt x="89284" y="69041"/>
                      <a:pt x="89281" y="69041"/>
                    </a:cubicBezTo>
                    <a:cubicBezTo>
                      <a:pt x="89262" y="69041"/>
                      <a:pt x="89242" y="69041"/>
                      <a:pt x="89222" y="69041"/>
                    </a:cubicBezTo>
                    <a:cubicBezTo>
                      <a:pt x="87354" y="69041"/>
                      <a:pt x="85594" y="69879"/>
                      <a:pt x="84344" y="71183"/>
                    </a:cubicBezTo>
                    <a:cubicBezTo>
                      <a:pt x="84434" y="69588"/>
                      <a:pt x="83851" y="68082"/>
                      <a:pt x="82857" y="66909"/>
                    </a:cubicBezTo>
                    <a:cubicBezTo>
                      <a:pt x="83285" y="66829"/>
                      <a:pt x="83715" y="66790"/>
                      <a:pt x="84142" y="66790"/>
                    </a:cubicBezTo>
                    <a:close/>
                    <a:moveTo>
                      <a:pt x="94437" y="66782"/>
                    </a:moveTo>
                    <a:cubicBezTo>
                      <a:pt x="94862" y="66782"/>
                      <a:pt x="95290" y="66821"/>
                      <a:pt x="95715" y="66900"/>
                    </a:cubicBezTo>
                    <a:cubicBezTo>
                      <a:pt x="94720" y="68082"/>
                      <a:pt x="94138" y="69579"/>
                      <a:pt x="94228" y="71174"/>
                    </a:cubicBezTo>
                    <a:lnTo>
                      <a:pt x="94219" y="71183"/>
                    </a:lnTo>
                    <a:cubicBezTo>
                      <a:pt x="92977" y="69879"/>
                      <a:pt x="91209" y="69041"/>
                      <a:pt x="89341" y="69041"/>
                    </a:cubicBezTo>
                    <a:cubicBezTo>
                      <a:pt x="89324" y="69041"/>
                      <a:pt x="89307" y="69041"/>
                      <a:pt x="89290" y="69041"/>
                    </a:cubicBezTo>
                    <a:lnTo>
                      <a:pt x="89290" y="69041"/>
                    </a:lnTo>
                    <a:cubicBezTo>
                      <a:pt x="90628" y="67586"/>
                      <a:pt x="92502" y="66782"/>
                      <a:pt x="94437" y="66782"/>
                    </a:cubicBezTo>
                    <a:close/>
                    <a:moveTo>
                      <a:pt x="47476" y="66925"/>
                    </a:moveTo>
                    <a:cubicBezTo>
                      <a:pt x="47900" y="66925"/>
                      <a:pt x="48328" y="66964"/>
                      <a:pt x="48753" y="67043"/>
                    </a:cubicBezTo>
                    <a:cubicBezTo>
                      <a:pt x="47767" y="68226"/>
                      <a:pt x="47185" y="69731"/>
                      <a:pt x="47266" y="71317"/>
                    </a:cubicBezTo>
                    <a:cubicBezTo>
                      <a:pt x="46024" y="70014"/>
                      <a:pt x="44257" y="69184"/>
                      <a:pt x="42388" y="69184"/>
                    </a:cubicBezTo>
                    <a:cubicBezTo>
                      <a:pt x="42371" y="69184"/>
                      <a:pt x="42354" y="69184"/>
                      <a:pt x="42337" y="69184"/>
                    </a:cubicBezTo>
                    <a:lnTo>
                      <a:pt x="42337" y="69184"/>
                    </a:lnTo>
                    <a:cubicBezTo>
                      <a:pt x="43675" y="67729"/>
                      <a:pt x="45543" y="66925"/>
                      <a:pt x="47476" y="66925"/>
                    </a:cubicBezTo>
                    <a:close/>
                    <a:moveTo>
                      <a:pt x="60488" y="66929"/>
                    </a:moveTo>
                    <a:cubicBezTo>
                      <a:pt x="62422" y="66929"/>
                      <a:pt x="64295" y="67727"/>
                      <a:pt x="65636" y="69175"/>
                    </a:cubicBezTo>
                    <a:lnTo>
                      <a:pt x="65636" y="69175"/>
                    </a:lnTo>
                    <a:cubicBezTo>
                      <a:pt x="65622" y="69175"/>
                      <a:pt x="65608" y="69175"/>
                      <a:pt x="65593" y="69175"/>
                    </a:cubicBezTo>
                    <a:cubicBezTo>
                      <a:pt x="63725" y="69175"/>
                      <a:pt x="61966" y="70014"/>
                      <a:pt x="60715" y="71317"/>
                    </a:cubicBezTo>
                    <a:cubicBezTo>
                      <a:pt x="60805" y="69731"/>
                      <a:pt x="60223" y="68226"/>
                      <a:pt x="59228" y="67043"/>
                    </a:cubicBezTo>
                    <a:cubicBezTo>
                      <a:pt x="59647" y="66967"/>
                      <a:pt x="60069" y="66929"/>
                      <a:pt x="60488" y="66929"/>
                    </a:cubicBezTo>
                    <a:close/>
                    <a:moveTo>
                      <a:pt x="23953" y="66970"/>
                    </a:moveTo>
                    <a:cubicBezTo>
                      <a:pt x="24378" y="66970"/>
                      <a:pt x="24806" y="67009"/>
                      <a:pt x="25232" y="67088"/>
                    </a:cubicBezTo>
                    <a:cubicBezTo>
                      <a:pt x="24239" y="68277"/>
                      <a:pt x="23657" y="69770"/>
                      <a:pt x="23744" y="71361"/>
                    </a:cubicBezTo>
                    <a:lnTo>
                      <a:pt x="23744" y="71361"/>
                    </a:lnTo>
                    <a:cubicBezTo>
                      <a:pt x="22494" y="70058"/>
                      <a:pt x="20726" y="69220"/>
                      <a:pt x="18866" y="69220"/>
                    </a:cubicBezTo>
                    <a:cubicBezTo>
                      <a:pt x="18846" y="69220"/>
                      <a:pt x="18827" y="69220"/>
                      <a:pt x="18807" y="69220"/>
                    </a:cubicBezTo>
                    <a:cubicBezTo>
                      <a:pt x="20144" y="67773"/>
                      <a:pt x="22018" y="66970"/>
                      <a:pt x="23953" y="66970"/>
                    </a:cubicBezTo>
                    <a:close/>
                    <a:moveTo>
                      <a:pt x="13652" y="66970"/>
                    </a:moveTo>
                    <a:cubicBezTo>
                      <a:pt x="15588" y="66970"/>
                      <a:pt x="17463" y="67773"/>
                      <a:pt x="18807" y="69220"/>
                    </a:cubicBezTo>
                    <a:cubicBezTo>
                      <a:pt x="18787" y="69220"/>
                      <a:pt x="18768" y="69220"/>
                      <a:pt x="18748" y="69220"/>
                    </a:cubicBezTo>
                    <a:cubicBezTo>
                      <a:pt x="16879" y="69220"/>
                      <a:pt x="15111" y="70058"/>
                      <a:pt x="13870" y="71362"/>
                    </a:cubicBezTo>
                    <a:cubicBezTo>
                      <a:pt x="13951" y="69776"/>
                      <a:pt x="13368" y="68271"/>
                      <a:pt x="12374" y="67088"/>
                    </a:cubicBezTo>
                    <a:cubicBezTo>
                      <a:pt x="12799" y="67009"/>
                      <a:pt x="13227" y="66970"/>
                      <a:pt x="13652" y="66970"/>
                    </a:cubicBezTo>
                    <a:close/>
                    <a:moveTo>
                      <a:pt x="107653" y="66739"/>
                    </a:moveTo>
                    <a:cubicBezTo>
                      <a:pt x="109587" y="66739"/>
                      <a:pt x="111464" y="67541"/>
                      <a:pt x="112812" y="68996"/>
                    </a:cubicBezTo>
                    <a:cubicBezTo>
                      <a:pt x="114149" y="67549"/>
                      <a:pt x="116022" y="66746"/>
                      <a:pt x="117958" y="66746"/>
                    </a:cubicBezTo>
                    <a:cubicBezTo>
                      <a:pt x="118383" y="66746"/>
                      <a:pt x="118811" y="66785"/>
                      <a:pt x="119236" y="66864"/>
                    </a:cubicBezTo>
                    <a:cubicBezTo>
                      <a:pt x="118242" y="68047"/>
                      <a:pt x="117659" y="69552"/>
                      <a:pt x="117749" y="71138"/>
                    </a:cubicBezTo>
                    <a:cubicBezTo>
                      <a:pt x="116499" y="69835"/>
                      <a:pt x="114731" y="69005"/>
                      <a:pt x="112871" y="69005"/>
                    </a:cubicBezTo>
                    <a:cubicBezTo>
                      <a:pt x="112851" y="69005"/>
                      <a:pt x="112832" y="69005"/>
                      <a:pt x="112812" y="69005"/>
                    </a:cubicBezTo>
                    <a:cubicBezTo>
                      <a:pt x="112793" y="69005"/>
                      <a:pt x="112774" y="69005"/>
                      <a:pt x="112756" y="69005"/>
                    </a:cubicBezTo>
                    <a:cubicBezTo>
                      <a:pt x="110769" y="69005"/>
                      <a:pt x="108893" y="69951"/>
                      <a:pt x="107641" y="71398"/>
                    </a:cubicBezTo>
                    <a:lnTo>
                      <a:pt x="107641" y="71398"/>
                    </a:lnTo>
                    <a:cubicBezTo>
                      <a:pt x="107802" y="69707"/>
                      <a:pt x="107213" y="68132"/>
                      <a:pt x="106177" y="66897"/>
                    </a:cubicBezTo>
                    <a:lnTo>
                      <a:pt x="106177" y="66897"/>
                    </a:lnTo>
                    <a:cubicBezTo>
                      <a:pt x="106668" y="66791"/>
                      <a:pt x="107162" y="66739"/>
                      <a:pt x="107653" y="66739"/>
                    </a:cubicBezTo>
                    <a:close/>
                    <a:moveTo>
                      <a:pt x="37174" y="66927"/>
                    </a:moveTo>
                    <a:cubicBezTo>
                      <a:pt x="39113" y="66927"/>
                      <a:pt x="40989" y="67729"/>
                      <a:pt x="42337" y="69184"/>
                    </a:cubicBezTo>
                    <a:lnTo>
                      <a:pt x="42337" y="69184"/>
                    </a:lnTo>
                    <a:cubicBezTo>
                      <a:pt x="42334" y="69184"/>
                      <a:pt x="42331" y="69184"/>
                      <a:pt x="42328" y="69184"/>
                    </a:cubicBezTo>
                    <a:cubicBezTo>
                      <a:pt x="42301" y="69184"/>
                      <a:pt x="42274" y="69184"/>
                      <a:pt x="42246" y="69184"/>
                    </a:cubicBezTo>
                    <a:cubicBezTo>
                      <a:pt x="40269" y="69184"/>
                      <a:pt x="38404" y="70136"/>
                      <a:pt x="37158" y="71577"/>
                    </a:cubicBezTo>
                    <a:cubicBezTo>
                      <a:pt x="37320" y="69910"/>
                      <a:pt x="36728" y="68324"/>
                      <a:pt x="35689" y="67088"/>
                    </a:cubicBezTo>
                    <a:lnTo>
                      <a:pt x="35680" y="67088"/>
                    </a:lnTo>
                    <a:cubicBezTo>
                      <a:pt x="36177" y="66980"/>
                      <a:pt x="36678" y="66927"/>
                      <a:pt x="37174" y="66927"/>
                    </a:cubicBezTo>
                    <a:close/>
                    <a:moveTo>
                      <a:pt x="124481" y="64880"/>
                    </a:moveTo>
                    <a:cubicBezTo>
                      <a:pt x="127655" y="64880"/>
                      <a:pt x="130827" y="66957"/>
                      <a:pt x="130867" y="71111"/>
                    </a:cubicBezTo>
                    <a:lnTo>
                      <a:pt x="130858" y="71129"/>
                    </a:lnTo>
                    <a:cubicBezTo>
                      <a:pt x="130380" y="71024"/>
                      <a:pt x="129897" y="70973"/>
                      <a:pt x="129419" y="70973"/>
                    </a:cubicBezTo>
                    <a:cubicBezTo>
                      <a:pt x="127565" y="70973"/>
                      <a:pt x="125767" y="71740"/>
                      <a:pt x="124478" y="73136"/>
                    </a:cubicBezTo>
                    <a:cubicBezTo>
                      <a:pt x="123204" y="71764"/>
                      <a:pt x="121425" y="70977"/>
                      <a:pt x="119555" y="70977"/>
                    </a:cubicBezTo>
                    <a:cubicBezTo>
                      <a:pt x="119544" y="70977"/>
                      <a:pt x="119534" y="70977"/>
                      <a:pt x="119523" y="70977"/>
                    </a:cubicBezTo>
                    <a:cubicBezTo>
                      <a:pt x="119039" y="70977"/>
                      <a:pt x="118555" y="71021"/>
                      <a:pt x="118080" y="71129"/>
                    </a:cubicBezTo>
                    <a:cubicBezTo>
                      <a:pt x="118121" y="66963"/>
                      <a:pt x="121302" y="64880"/>
                      <a:pt x="124481" y="64880"/>
                    </a:cubicBezTo>
                    <a:close/>
                    <a:moveTo>
                      <a:pt x="77631" y="64934"/>
                    </a:moveTo>
                    <a:cubicBezTo>
                      <a:pt x="80806" y="64934"/>
                      <a:pt x="83981" y="67013"/>
                      <a:pt x="84022" y="71174"/>
                    </a:cubicBezTo>
                    <a:cubicBezTo>
                      <a:pt x="83541" y="71069"/>
                      <a:pt x="83056" y="71017"/>
                      <a:pt x="82576" y="71017"/>
                    </a:cubicBezTo>
                    <a:cubicBezTo>
                      <a:pt x="80721" y="71017"/>
                      <a:pt x="78928" y="71782"/>
                      <a:pt x="77633" y="73163"/>
                    </a:cubicBezTo>
                    <a:lnTo>
                      <a:pt x="77633" y="73172"/>
                    </a:lnTo>
                    <a:cubicBezTo>
                      <a:pt x="76351" y="71801"/>
                      <a:pt x="74559" y="71012"/>
                      <a:pt x="72678" y="71012"/>
                    </a:cubicBezTo>
                    <a:cubicBezTo>
                      <a:pt x="72194" y="71012"/>
                      <a:pt x="71710" y="71066"/>
                      <a:pt x="71235" y="71174"/>
                    </a:cubicBezTo>
                    <a:cubicBezTo>
                      <a:pt x="71275" y="67015"/>
                      <a:pt x="74454" y="64934"/>
                      <a:pt x="77631" y="64934"/>
                    </a:cubicBezTo>
                    <a:close/>
                    <a:moveTo>
                      <a:pt x="100937" y="64934"/>
                    </a:moveTo>
                    <a:cubicBezTo>
                      <a:pt x="104113" y="64934"/>
                      <a:pt x="107288" y="67013"/>
                      <a:pt x="107328" y="71174"/>
                    </a:cubicBezTo>
                    <a:cubicBezTo>
                      <a:pt x="106849" y="71069"/>
                      <a:pt x="106366" y="71017"/>
                      <a:pt x="105887" y="71017"/>
                    </a:cubicBezTo>
                    <a:cubicBezTo>
                      <a:pt x="104037" y="71017"/>
                      <a:pt x="102243" y="71782"/>
                      <a:pt x="100948" y="73163"/>
                    </a:cubicBezTo>
                    <a:lnTo>
                      <a:pt x="100939" y="73172"/>
                    </a:lnTo>
                    <a:cubicBezTo>
                      <a:pt x="99658" y="71801"/>
                      <a:pt x="97866" y="71012"/>
                      <a:pt x="95984" y="71012"/>
                    </a:cubicBezTo>
                    <a:cubicBezTo>
                      <a:pt x="95500" y="71012"/>
                      <a:pt x="95016" y="71066"/>
                      <a:pt x="94541" y="71174"/>
                    </a:cubicBezTo>
                    <a:cubicBezTo>
                      <a:pt x="94582" y="67015"/>
                      <a:pt x="97760" y="64934"/>
                      <a:pt x="100937" y="64934"/>
                    </a:cubicBezTo>
                    <a:close/>
                    <a:moveTo>
                      <a:pt x="53992" y="65081"/>
                    </a:moveTo>
                    <a:cubicBezTo>
                      <a:pt x="57167" y="65081"/>
                      <a:pt x="60344" y="67159"/>
                      <a:pt x="60384" y="71317"/>
                    </a:cubicBezTo>
                    <a:cubicBezTo>
                      <a:pt x="59911" y="71215"/>
                      <a:pt x="59433" y="71165"/>
                      <a:pt x="58960" y="71165"/>
                    </a:cubicBezTo>
                    <a:cubicBezTo>
                      <a:pt x="57101" y="71165"/>
                      <a:pt x="55296" y="71932"/>
                      <a:pt x="54004" y="73324"/>
                    </a:cubicBezTo>
                    <a:cubicBezTo>
                      <a:pt x="52723" y="71944"/>
                      <a:pt x="50922" y="71165"/>
                      <a:pt x="49049" y="71165"/>
                    </a:cubicBezTo>
                    <a:cubicBezTo>
                      <a:pt x="48565" y="71165"/>
                      <a:pt x="48081" y="71219"/>
                      <a:pt x="47606" y="71317"/>
                    </a:cubicBezTo>
                    <a:cubicBezTo>
                      <a:pt x="47642" y="67159"/>
                      <a:pt x="50816" y="65081"/>
                      <a:pt x="53992" y="65081"/>
                    </a:cubicBezTo>
                    <a:close/>
                    <a:moveTo>
                      <a:pt x="7148" y="65122"/>
                    </a:moveTo>
                    <a:cubicBezTo>
                      <a:pt x="10323" y="65122"/>
                      <a:pt x="13498" y="67201"/>
                      <a:pt x="13538" y="71362"/>
                    </a:cubicBezTo>
                    <a:cubicBezTo>
                      <a:pt x="13060" y="71257"/>
                      <a:pt x="12578" y="71206"/>
                      <a:pt x="12099" y="71206"/>
                    </a:cubicBezTo>
                    <a:cubicBezTo>
                      <a:pt x="10245" y="71206"/>
                      <a:pt x="8446" y="71973"/>
                      <a:pt x="7150" y="73369"/>
                    </a:cubicBezTo>
                    <a:lnTo>
                      <a:pt x="7150" y="73360"/>
                    </a:lnTo>
                    <a:cubicBezTo>
                      <a:pt x="5875" y="71988"/>
                      <a:pt x="4096" y="71209"/>
                      <a:pt x="2226" y="71209"/>
                    </a:cubicBezTo>
                    <a:cubicBezTo>
                      <a:pt x="2216" y="71209"/>
                      <a:pt x="2205" y="71210"/>
                      <a:pt x="2194" y="71210"/>
                    </a:cubicBezTo>
                    <a:cubicBezTo>
                      <a:pt x="1711" y="71210"/>
                      <a:pt x="1227" y="71254"/>
                      <a:pt x="752" y="71362"/>
                    </a:cubicBezTo>
                    <a:cubicBezTo>
                      <a:pt x="792" y="67203"/>
                      <a:pt x="3970" y="65122"/>
                      <a:pt x="7148" y="65122"/>
                    </a:cubicBezTo>
                    <a:close/>
                    <a:moveTo>
                      <a:pt x="30463" y="65122"/>
                    </a:moveTo>
                    <a:cubicBezTo>
                      <a:pt x="33638" y="65122"/>
                      <a:pt x="36813" y="67201"/>
                      <a:pt x="36854" y="71362"/>
                    </a:cubicBezTo>
                    <a:cubicBezTo>
                      <a:pt x="36375" y="71257"/>
                      <a:pt x="35893" y="71206"/>
                      <a:pt x="35414" y="71206"/>
                    </a:cubicBezTo>
                    <a:cubicBezTo>
                      <a:pt x="33560" y="71206"/>
                      <a:pt x="31761" y="71973"/>
                      <a:pt x="30465" y="73369"/>
                    </a:cubicBezTo>
                    <a:lnTo>
                      <a:pt x="30465" y="73360"/>
                    </a:lnTo>
                    <a:cubicBezTo>
                      <a:pt x="29191" y="71988"/>
                      <a:pt x="27412" y="71209"/>
                      <a:pt x="25542" y="71209"/>
                    </a:cubicBezTo>
                    <a:cubicBezTo>
                      <a:pt x="25531" y="71209"/>
                      <a:pt x="25520" y="71210"/>
                      <a:pt x="25510" y="71210"/>
                    </a:cubicBezTo>
                    <a:cubicBezTo>
                      <a:pt x="25026" y="71210"/>
                      <a:pt x="24542" y="71254"/>
                      <a:pt x="24067" y="71362"/>
                    </a:cubicBezTo>
                    <a:cubicBezTo>
                      <a:pt x="24107" y="67203"/>
                      <a:pt x="27285" y="65122"/>
                      <a:pt x="30463" y="65122"/>
                    </a:cubicBezTo>
                    <a:close/>
                    <a:moveTo>
                      <a:pt x="129608" y="71351"/>
                    </a:moveTo>
                    <a:cubicBezTo>
                      <a:pt x="130035" y="71351"/>
                      <a:pt x="130466" y="71390"/>
                      <a:pt x="130894" y="71469"/>
                    </a:cubicBezTo>
                    <a:cubicBezTo>
                      <a:pt x="129908" y="72634"/>
                      <a:pt x="129326" y="74140"/>
                      <a:pt x="129415" y="75726"/>
                    </a:cubicBezTo>
                    <a:lnTo>
                      <a:pt x="129406" y="75744"/>
                    </a:lnTo>
                    <a:cubicBezTo>
                      <a:pt x="128156" y="74440"/>
                      <a:pt x="126397" y="73602"/>
                      <a:pt x="124528" y="73602"/>
                    </a:cubicBezTo>
                    <a:cubicBezTo>
                      <a:pt x="124509" y="73602"/>
                      <a:pt x="124489" y="73602"/>
                      <a:pt x="124469" y="73602"/>
                    </a:cubicBezTo>
                    <a:cubicBezTo>
                      <a:pt x="124450" y="73602"/>
                      <a:pt x="124430" y="73602"/>
                      <a:pt x="124410" y="73602"/>
                    </a:cubicBezTo>
                    <a:cubicBezTo>
                      <a:pt x="122541" y="73602"/>
                      <a:pt x="120773" y="74440"/>
                      <a:pt x="119532" y="75744"/>
                    </a:cubicBezTo>
                    <a:cubicBezTo>
                      <a:pt x="119613" y="74149"/>
                      <a:pt x="119030" y="72652"/>
                      <a:pt x="118045" y="71469"/>
                    </a:cubicBezTo>
                    <a:cubicBezTo>
                      <a:pt x="118473" y="71390"/>
                      <a:pt x="118903" y="71351"/>
                      <a:pt x="119331" y="71351"/>
                    </a:cubicBezTo>
                    <a:cubicBezTo>
                      <a:pt x="121264" y="71351"/>
                      <a:pt x="123134" y="72148"/>
                      <a:pt x="124469" y="73593"/>
                    </a:cubicBezTo>
                    <a:cubicBezTo>
                      <a:pt x="125805" y="72148"/>
                      <a:pt x="127675" y="71351"/>
                      <a:pt x="129608" y="71351"/>
                    </a:cubicBezTo>
                    <a:close/>
                    <a:moveTo>
                      <a:pt x="48843" y="71540"/>
                    </a:moveTo>
                    <a:cubicBezTo>
                      <a:pt x="50782" y="71540"/>
                      <a:pt x="52650" y="72343"/>
                      <a:pt x="53995" y="73790"/>
                    </a:cubicBezTo>
                    <a:cubicBezTo>
                      <a:pt x="53975" y="73790"/>
                      <a:pt x="53956" y="73790"/>
                      <a:pt x="53936" y="73790"/>
                    </a:cubicBezTo>
                    <a:cubicBezTo>
                      <a:pt x="52067" y="73790"/>
                      <a:pt x="50299" y="74628"/>
                      <a:pt x="49058" y="75932"/>
                    </a:cubicBezTo>
                    <a:cubicBezTo>
                      <a:pt x="49138" y="74337"/>
                      <a:pt x="48556" y="72840"/>
                      <a:pt x="47561" y="71658"/>
                    </a:cubicBezTo>
                    <a:cubicBezTo>
                      <a:pt x="47989" y="71579"/>
                      <a:pt x="48418" y="71540"/>
                      <a:pt x="48843" y="71540"/>
                    </a:cubicBezTo>
                    <a:close/>
                    <a:moveTo>
                      <a:pt x="59141" y="71540"/>
                    </a:moveTo>
                    <a:cubicBezTo>
                      <a:pt x="59566" y="71540"/>
                      <a:pt x="59994" y="71579"/>
                      <a:pt x="60420" y="71658"/>
                    </a:cubicBezTo>
                    <a:cubicBezTo>
                      <a:pt x="59425" y="72840"/>
                      <a:pt x="58843" y="74346"/>
                      <a:pt x="58932" y="75932"/>
                    </a:cubicBezTo>
                    <a:cubicBezTo>
                      <a:pt x="57682" y="74628"/>
                      <a:pt x="55914" y="73790"/>
                      <a:pt x="54054" y="73790"/>
                    </a:cubicBezTo>
                    <a:cubicBezTo>
                      <a:pt x="54034" y="73790"/>
                      <a:pt x="54015" y="73790"/>
                      <a:pt x="53995" y="73790"/>
                    </a:cubicBezTo>
                    <a:cubicBezTo>
                      <a:pt x="55332" y="72343"/>
                      <a:pt x="57206" y="71540"/>
                      <a:pt x="59141" y="71540"/>
                    </a:cubicBezTo>
                    <a:close/>
                    <a:moveTo>
                      <a:pt x="112810" y="69495"/>
                    </a:moveTo>
                    <a:cubicBezTo>
                      <a:pt x="115985" y="69495"/>
                      <a:pt x="119160" y="71574"/>
                      <a:pt x="119200" y="75735"/>
                    </a:cubicBezTo>
                    <a:cubicBezTo>
                      <a:pt x="118721" y="75630"/>
                      <a:pt x="118239" y="75578"/>
                      <a:pt x="117760" y="75578"/>
                    </a:cubicBezTo>
                    <a:cubicBezTo>
                      <a:pt x="115909" y="75578"/>
                      <a:pt x="114116" y="76343"/>
                      <a:pt x="112821" y="77724"/>
                    </a:cubicBezTo>
                    <a:lnTo>
                      <a:pt x="112812" y="77733"/>
                    </a:lnTo>
                    <a:cubicBezTo>
                      <a:pt x="111530" y="76362"/>
                      <a:pt x="109738" y="75573"/>
                      <a:pt x="107856" y="75573"/>
                    </a:cubicBezTo>
                    <a:cubicBezTo>
                      <a:pt x="107373" y="75573"/>
                      <a:pt x="106889" y="75627"/>
                      <a:pt x="106414" y="75735"/>
                    </a:cubicBezTo>
                    <a:lnTo>
                      <a:pt x="106414" y="75735"/>
                    </a:lnTo>
                    <a:cubicBezTo>
                      <a:pt x="106454" y="71576"/>
                      <a:pt x="109632" y="69495"/>
                      <a:pt x="112810" y="69495"/>
                    </a:cubicBezTo>
                    <a:close/>
                    <a:moveTo>
                      <a:pt x="136139" y="69486"/>
                    </a:moveTo>
                    <a:cubicBezTo>
                      <a:pt x="139313" y="69486"/>
                      <a:pt x="142484" y="71562"/>
                      <a:pt x="142525" y="75717"/>
                    </a:cubicBezTo>
                    <a:lnTo>
                      <a:pt x="142516" y="75735"/>
                    </a:lnTo>
                    <a:cubicBezTo>
                      <a:pt x="142037" y="75630"/>
                      <a:pt x="141554" y="75578"/>
                      <a:pt x="141075" y="75578"/>
                    </a:cubicBezTo>
                    <a:cubicBezTo>
                      <a:pt x="139222" y="75578"/>
                      <a:pt x="137424" y="76345"/>
                      <a:pt x="136136" y="77733"/>
                    </a:cubicBezTo>
                    <a:cubicBezTo>
                      <a:pt x="134854" y="76362"/>
                      <a:pt x="133062" y="75573"/>
                      <a:pt x="131181" y="75573"/>
                    </a:cubicBezTo>
                    <a:cubicBezTo>
                      <a:pt x="130697" y="75573"/>
                      <a:pt x="130213" y="75627"/>
                      <a:pt x="129738" y="75735"/>
                    </a:cubicBezTo>
                    <a:cubicBezTo>
                      <a:pt x="129778" y="71569"/>
                      <a:pt x="132960" y="69486"/>
                      <a:pt x="136139" y="69486"/>
                    </a:cubicBezTo>
                    <a:close/>
                    <a:moveTo>
                      <a:pt x="42333" y="69686"/>
                    </a:moveTo>
                    <a:cubicBezTo>
                      <a:pt x="45509" y="69686"/>
                      <a:pt x="48686" y="71765"/>
                      <a:pt x="48726" y="75923"/>
                    </a:cubicBezTo>
                    <a:cubicBezTo>
                      <a:pt x="48248" y="75818"/>
                      <a:pt x="47765" y="75767"/>
                      <a:pt x="47287" y="75767"/>
                    </a:cubicBezTo>
                    <a:cubicBezTo>
                      <a:pt x="45433" y="75767"/>
                      <a:pt x="43633" y="76534"/>
                      <a:pt x="42337" y="77930"/>
                    </a:cubicBezTo>
                    <a:cubicBezTo>
                      <a:pt x="41056" y="76550"/>
                      <a:pt x="39264" y="75770"/>
                      <a:pt x="37382" y="75770"/>
                    </a:cubicBezTo>
                    <a:cubicBezTo>
                      <a:pt x="36898" y="75770"/>
                      <a:pt x="36415" y="75815"/>
                      <a:pt x="35940" y="75923"/>
                    </a:cubicBezTo>
                    <a:cubicBezTo>
                      <a:pt x="35980" y="71765"/>
                      <a:pt x="39156" y="69686"/>
                      <a:pt x="42333" y="69686"/>
                    </a:cubicBezTo>
                    <a:close/>
                    <a:moveTo>
                      <a:pt x="65651" y="69683"/>
                    </a:moveTo>
                    <a:cubicBezTo>
                      <a:pt x="68826" y="69683"/>
                      <a:pt x="72001" y="71762"/>
                      <a:pt x="72041" y="75923"/>
                    </a:cubicBezTo>
                    <a:cubicBezTo>
                      <a:pt x="71563" y="75818"/>
                      <a:pt x="71081" y="75767"/>
                      <a:pt x="70602" y="75767"/>
                    </a:cubicBezTo>
                    <a:cubicBezTo>
                      <a:pt x="68748" y="75767"/>
                      <a:pt x="66949" y="76534"/>
                      <a:pt x="65653" y="77930"/>
                    </a:cubicBezTo>
                    <a:cubicBezTo>
                      <a:pt x="64371" y="76550"/>
                      <a:pt x="62579" y="75770"/>
                      <a:pt x="60697" y="75770"/>
                    </a:cubicBezTo>
                    <a:cubicBezTo>
                      <a:pt x="60214" y="75770"/>
                      <a:pt x="59730" y="75815"/>
                      <a:pt x="59255" y="75923"/>
                    </a:cubicBezTo>
                    <a:cubicBezTo>
                      <a:pt x="59295" y="71764"/>
                      <a:pt x="62473" y="69683"/>
                      <a:pt x="65651" y="69683"/>
                    </a:cubicBezTo>
                    <a:close/>
                    <a:moveTo>
                      <a:pt x="82884" y="1"/>
                    </a:moveTo>
                    <a:cubicBezTo>
                      <a:pt x="82642" y="699"/>
                      <a:pt x="82534" y="1434"/>
                      <a:pt x="82579" y="2178"/>
                    </a:cubicBezTo>
                    <a:cubicBezTo>
                      <a:pt x="81329" y="875"/>
                      <a:pt x="79570" y="36"/>
                      <a:pt x="77701" y="36"/>
                    </a:cubicBezTo>
                    <a:cubicBezTo>
                      <a:pt x="77681" y="36"/>
                      <a:pt x="77661" y="36"/>
                      <a:pt x="77642" y="36"/>
                    </a:cubicBezTo>
                    <a:cubicBezTo>
                      <a:pt x="77622" y="36"/>
                      <a:pt x="77602" y="36"/>
                      <a:pt x="77582" y="36"/>
                    </a:cubicBezTo>
                    <a:cubicBezTo>
                      <a:pt x="73834" y="36"/>
                      <a:pt x="70494" y="3399"/>
                      <a:pt x="70948" y="7160"/>
                    </a:cubicBezTo>
                    <a:cubicBezTo>
                      <a:pt x="71458" y="7046"/>
                      <a:pt x="71971" y="6991"/>
                      <a:pt x="72481" y="6991"/>
                    </a:cubicBezTo>
                    <a:cubicBezTo>
                      <a:pt x="74418" y="6991"/>
                      <a:pt x="76294" y="7793"/>
                      <a:pt x="77642" y="9248"/>
                    </a:cubicBezTo>
                    <a:cubicBezTo>
                      <a:pt x="77624" y="9248"/>
                      <a:pt x="77606" y="9248"/>
                      <a:pt x="77587" y="9248"/>
                    </a:cubicBezTo>
                    <a:cubicBezTo>
                      <a:pt x="75529" y="9248"/>
                      <a:pt x="73607" y="10256"/>
                      <a:pt x="72355" y="11784"/>
                    </a:cubicBezTo>
                    <a:cubicBezTo>
                      <a:pt x="72756" y="8058"/>
                      <a:pt x="69443" y="4740"/>
                      <a:pt x="65721" y="4740"/>
                    </a:cubicBezTo>
                    <a:cubicBezTo>
                      <a:pt x="65701" y="4740"/>
                      <a:pt x="65682" y="4740"/>
                      <a:pt x="65662" y="4741"/>
                    </a:cubicBezTo>
                    <a:cubicBezTo>
                      <a:pt x="65642" y="4740"/>
                      <a:pt x="65622" y="4740"/>
                      <a:pt x="65602" y="4740"/>
                    </a:cubicBezTo>
                    <a:cubicBezTo>
                      <a:pt x="63733" y="4740"/>
                      <a:pt x="61966" y="5570"/>
                      <a:pt x="60724" y="6873"/>
                    </a:cubicBezTo>
                    <a:cubicBezTo>
                      <a:pt x="60760" y="6138"/>
                      <a:pt x="60662" y="5395"/>
                      <a:pt x="60420" y="4696"/>
                    </a:cubicBezTo>
                    <a:lnTo>
                      <a:pt x="60043" y="4696"/>
                    </a:lnTo>
                    <a:cubicBezTo>
                      <a:pt x="60276" y="5395"/>
                      <a:pt x="60393" y="6130"/>
                      <a:pt x="60393" y="6864"/>
                    </a:cubicBezTo>
                    <a:cubicBezTo>
                      <a:pt x="59920" y="6762"/>
                      <a:pt x="59442" y="6713"/>
                      <a:pt x="58969" y="6713"/>
                    </a:cubicBezTo>
                    <a:cubicBezTo>
                      <a:pt x="57110" y="6713"/>
                      <a:pt x="55305" y="7479"/>
                      <a:pt x="54013" y="8871"/>
                    </a:cubicBezTo>
                    <a:cubicBezTo>
                      <a:pt x="52732" y="7492"/>
                      <a:pt x="50939" y="6712"/>
                      <a:pt x="49058" y="6712"/>
                    </a:cubicBezTo>
                    <a:cubicBezTo>
                      <a:pt x="48574" y="6712"/>
                      <a:pt x="48090" y="6766"/>
                      <a:pt x="47615" y="6864"/>
                    </a:cubicBezTo>
                    <a:cubicBezTo>
                      <a:pt x="47615" y="6130"/>
                      <a:pt x="47732" y="5395"/>
                      <a:pt x="47965" y="4696"/>
                    </a:cubicBezTo>
                    <a:lnTo>
                      <a:pt x="47588" y="4696"/>
                    </a:lnTo>
                    <a:cubicBezTo>
                      <a:pt x="47346" y="5395"/>
                      <a:pt x="47248" y="6138"/>
                      <a:pt x="47284" y="6873"/>
                    </a:cubicBezTo>
                    <a:cubicBezTo>
                      <a:pt x="46049" y="5577"/>
                      <a:pt x="44293" y="4740"/>
                      <a:pt x="42434" y="4740"/>
                    </a:cubicBezTo>
                    <a:cubicBezTo>
                      <a:pt x="42405" y="4740"/>
                      <a:pt x="42376" y="4740"/>
                      <a:pt x="42346" y="4741"/>
                    </a:cubicBezTo>
                    <a:cubicBezTo>
                      <a:pt x="42319" y="4740"/>
                      <a:pt x="42291" y="4740"/>
                      <a:pt x="42263" y="4740"/>
                    </a:cubicBezTo>
                    <a:cubicBezTo>
                      <a:pt x="40287" y="4740"/>
                      <a:pt x="38431" y="5684"/>
                      <a:pt x="37185" y="7124"/>
                    </a:cubicBezTo>
                    <a:cubicBezTo>
                      <a:pt x="37480" y="3457"/>
                      <a:pt x="34193" y="233"/>
                      <a:pt x="30519" y="233"/>
                    </a:cubicBezTo>
                    <a:cubicBezTo>
                      <a:pt x="30504" y="233"/>
                      <a:pt x="30489" y="233"/>
                      <a:pt x="30474" y="234"/>
                    </a:cubicBezTo>
                    <a:cubicBezTo>
                      <a:pt x="30454" y="233"/>
                      <a:pt x="30434" y="233"/>
                      <a:pt x="30415" y="233"/>
                    </a:cubicBezTo>
                    <a:cubicBezTo>
                      <a:pt x="28546" y="233"/>
                      <a:pt x="26787" y="1072"/>
                      <a:pt x="25536" y="2375"/>
                    </a:cubicBezTo>
                    <a:cubicBezTo>
                      <a:pt x="25581" y="1640"/>
                      <a:pt x="25474" y="897"/>
                      <a:pt x="25232" y="198"/>
                    </a:cubicBezTo>
                    <a:lnTo>
                      <a:pt x="24864" y="198"/>
                    </a:lnTo>
                    <a:cubicBezTo>
                      <a:pt x="25088" y="897"/>
                      <a:pt x="25214" y="1631"/>
                      <a:pt x="25214" y="2366"/>
                    </a:cubicBezTo>
                    <a:cubicBezTo>
                      <a:pt x="24739" y="2264"/>
                      <a:pt x="24260" y="2214"/>
                      <a:pt x="23785" y="2214"/>
                    </a:cubicBezTo>
                    <a:cubicBezTo>
                      <a:pt x="21922" y="2214"/>
                      <a:pt x="20117" y="2981"/>
                      <a:pt x="18825" y="4373"/>
                    </a:cubicBezTo>
                    <a:cubicBezTo>
                      <a:pt x="17544" y="2993"/>
                      <a:pt x="15752" y="2214"/>
                      <a:pt x="13870" y="2214"/>
                    </a:cubicBezTo>
                    <a:cubicBezTo>
                      <a:pt x="13386" y="2214"/>
                      <a:pt x="12902" y="2268"/>
                      <a:pt x="12427" y="2366"/>
                    </a:cubicBezTo>
                    <a:cubicBezTo>
                      <a:pt x="12427" y="1631"/>
                      <a:pt x="12544" y="897"/>
                      <a:pt x="12777" y="198"/>
                    </a:cubicBezTo>
                    <a:lnTo>
                      <a:pt x="12382" y="198"/>
                    </a:lnTo>
                    <a:cubicBezTo>
                      <a:pt x="12141" y="897"/>
                      <a:pt x="12042" y="1640"/>
                      <a:pt x="12078" y="2375"/>
                    </a:cubicBezTo>
                    <a:cubicBezTo>
                      <a:pt x="10836" y="1072"/>
                      <a:pt x="9069" y="233"/>
                      <a:pt x="7200" y="233"/>
                    </a:cubicBezTo>
                    <a:cubicBezTo>
                      <a:pt x="7180" y="233"/>
                      <a:pt x="7160" y="233"/>
                      <a:pt x="7141" y="234"/>
                    </a:cubicBezTo>
                    <a:cubicBezTo>
                      <a:pt x="7126" y="233"/>
                      <a:pt x="7111" y="233"/>
                      <a:pt x="7096" y="233"/>
                    </a:cubicBezTo>
                    <a:cubicBezTo>
                      <a:pt x="3342" y="233"/>
                      <a:pt x="1" y="3600"/>
                      <a:pt x="456" y="7366"/>
                    </a:cubicBezTo>
                    <a:cubicBezTo>
                      <a:pt x="966" y="7252"/>
                      <a:pt x="1482" y="7196"/>
                      <a:pt x="1994" y="7196"/>
                    </a:cubicBezTo>
                    <a:cubicBezTo>
                      <a:pt x="3926" y="7196"/>
                      <a:pt x="5804" y="7993"/>
                      <a:pt x="7149" y="9445"/>
                    </a:cubicBezTo>
                    <a:lnTo>
                      <a:pt x="7149" y="9445"/>
                    </a:lnTo>
                    <a:cubicBezTo>
                      <a:pt x="7147" y="9445"/>
                      <a:pt x="7144" y="9445"/>
                      <a:pt x="7141" y="9445"/>
                    </a:cubicBezTo>
                    <a:cubicBezTo>
                      <a:pt x="7121" y="9445"/>
                      <a:pt x="7101" y="9445"/>
                      <a:pt x="7081" y="9445"/>
                    </a:cubicBezTo>
                    <a:cubicBezTo>
                      <a:pt x="3333" y="9445"/>
                      <a:pt x="1" y="12816"/>
                      <a:pt x="456" y="16569"/>
                    </a:cubicBezTo>
                    <a:cubicBezTo>
                      <a:pt x="961" y="16457"/>
                      <a:pt x="1471" y="16403"/>
                      <a:pt x="1977" y="16403"/>
                    </a:cubicBezTo>
                    <a:cubicBezTo>
                      <a:pt x="3909" y="16403"/>
                      <a:pt x="5782" y="17198"/>
                      <a:pt x="7132" y="18647"/>
                    </a:cubicBezTo>
                    <a:cubicBezTo>
                      <a:pt x="7112" y="18647"/>
                      <a:pt x="7092" y="18647"/>
                      <a:pt x="7072" y="18647"/>
                    </a:cubicBezTo>
                    <a:cubicBezTo>
                      <a:pt x="3333" y="18647"/>
                      <a:pt x="1" y="22009"/>
                      <a:pt x="456" y="25771"/>
                    </a:cubicBezTo>
                    <a:cubicBezTo>
                      <a:pt x="965" y="25657"/>
                      <a:pt x="1479" y="25602"/>
                      <a:pt x="1989" y="25602"/>
                    </a:cubicBezTo>
                    <a:cubicBezTo>
                      <a:pt x="3926" y="25602"/>
                      <a:pt x="5802" y="26404"/>
                      <a:pt x="7150" y="27859"/>
                    </a:cubicBezTo>
                    <a:cubicBezTo>
                      <a:pt x="8483" y="26416"/>
                      <a:pt x="10349" y="25613"/>
                      <a:pt x="12278" y="25613"/>
                    </a:cubicBezTo>
                    <a:cubicBezTo>
                      <a:pt x="12709" y="25613"/>
                      <a:pt x="13143" y="25653"/>
                      <a:pt x="13574" y="25735"/>
                    </a:cubicBezTo>
                    <a:cubicBezTo>
                      <a:pt x="12580" y="26909"/>
                      <a:pt x="11997" y="28414"/>
                      <a:pt x="12087" y="30000"/>
                    </a:cubicBezTo>
                    <a:cubicBezTo>
                      <a:pt x="10837" y="28697"/>
                      <a:pt x="9069" y="27867"/>
                      <a:pt x="7209" y="27867"/>
                    </a:cubicBezTo>
                    <a:cubicBezTo>
                      <a:pt x="7189" y="27867"/>
                      <a:pt x="7169" y="27867"/>
                      <a:pt x="7150" y="27868"/>
                    </a:cubicBezTo>
                    <a:cubicBezTo>
                      <a:pt x="7130" y="27867"/>
                      <a:pt x="7110" y="27867"/>
                      <a:pt x="7090" y="27867"/>
                    </a:cubicBezTo>
                    <a:cubicBezTo>
                      <a:pt x="3342" y="27867"/>
                      <a:pt x="1" y="31230"/>
                      <a:pt x="456" y="34991"/>
                    </a:cubicBezTo>
                    <a:cubicBezTo>
                      <a:pt x="968" y="34875"/>
                      <a:pt x="1485" y="34819"/>
                      <a:pt x="1999" y="34819"/>
                    </a:cubicBezTo>
                    <a:cubicBezTo>
                      <a:pt x="3903" y="34819"/>
                      <a:pt x="5755" y="35598"/>
                      <a:pt x="7096" y="37016"/>
                    </a:cubicBezTo>
                    <a:cubicBezTo>
                      <a:pt x="3341" y="37016"/>
                      <a:pt x="8" y="40377"/>
                      <a:pt x="456" y="44140"/>
                    </a:cubicBezTo>
                    <a:cubicBezTo>
                      <a:pt x="968" y="44025"/>
                      <a:pt x="1485" y="43970"/>
                      <a:pt x="1997" y="43970"/>
                    </a:cubicBezTo>
                    <a:cubicBezTo>
                      <a:pt x="3931" y="43970"/>
                      <a:pt x="5804" y="44767"/>
                      <a:pt x="7150" y="46219"/>
                    </a:cubicBezTo>
                    <a:cubicBezTo>
                      <a:pt x="8485" y="44773"/>
                      <a:pt x="10355" y="43977"/>
                      <a:pt x="12288" y="43977"/>
                    </a:cubicBezTo>
                    <a:cubicBezTo>
                      <a:pt x="12715" y="43977"/>
                      <a:pt x="13146" y="44016"/>
                      <a:pt x="13574" y="44095"/>
                    </a:cubicBezTo>
                    <a:cubicBezTo>
                      <a:pt x="12580" y="45278"/>
                      <a:pt x="11997" y="46774"/>
                      <a:pt x="12087" y="48369"/>
                    </a:cubicBezTo>
                    <a:cubicBezTo>
                      <a:pt x="10837" y="47066"/>
                      <a:pt x="9069" y="46227"/>
                      <a:pt x="7208" y="46227"/>
                    </a:cubicBezTo>
                    <a:cubicBezTo>
                      <a:pt x="7189" y="46227"/>
                      <a:pt x="7169" y="46228"/>
                      <a:pt x="7150" y="46228"/>
                    </a:cubicBezTo>
                    <a:cubicBezTo>
                      <a:pt x="7130" y="46228"/>
                      <a:pt x="7110" y="46227"/>
                      <a:pt x="7090" y="46227"/>
                    </a:cubicBezTo>
                    <a:cubicBezTo>
                      <a:pt x="3342" y="46227"/>
                      <a:pt x="1" y="49590"/>
                      <a:pt x="456" y="53351"/>
                    </a:cubicBezTo>
                    <a:cubicBezTo>
                      <a:pt x="966" y="53237"/>
                      <a:pt x="1482" y="53181"/>
                      <a:pt x="1993" y="53181"/>
                    </a:cubicBezTo>
                    <a:cubicBezTo>
                      <a:pt x="3922" y="53181"/>
                      <a:pt x="5795" y="53978"/>
                      <a:pt x="7141" y="55430"/>
                    </a:cubicBezTo>
                    <a:cubicBezTo>
                      <a:pt x="7121" y="55430"/>
                      <a:pt x="7101" y="55430"/>
                      <a:pt x="7081" y="55430"/>
                    </a:cubicBezTo>
                    <a:cubicBezTo>
                      <a:pt x="3333" y="55430"/>
                      <a:pt x="1" y="58792"/>
                      <a:pt x="456" y="62554"/>
                    </a:cubicBezTo>
                    <a:cubicBezTo>
                      <a:pt x="968" y="62439"/>
                      <a:pt x="1485" y="62383"/>
                      <a:pt x="1997" y="62383"/>
                    </a:cubicBezTo>
                    <a:cubicBezTo>
                      <a:pt x="3931" y="62383"/>
                      <a:pt x="5804" y="63180"/>
                      <a:pt x="7150" y="64633"/>
                    </a:cubicBezTo>
                    <a:cubicBezTo>
                      <a:pt x="8485" y="63187"/>
                      <a:pt x="10355" y="62390"/>
                      <a:pt x="12288" y="62390"/>
                    </a:cubicBezTo>
                    <a:cubicBezTo>
                      <a:pt x="12715" y="62390"/>
                      <a:pt x="13146" y="62429"/>
                      <a:pt x="13574" y="62509"/>
                    </a:cubicBezTo>
                    <a:cubicBezTo>
                      <a:pt x="12580" y="63692"/>
                      <a:pt x="11997" y="65188"/>
                      <a:pt x="12087" y="66783"/>
                    </a:cubicBezTo>
                    <a:cubicBezTo>
                      <a:pt x="10837" y="65480"/>
                      <a:pt x="9069" y="64641"/>
                      <a:pt x="7208" y="64641"/>
                    </a:cubicBezTo>
                    <a:cubicBezTo>
                      <a:pt x="7189" y="64641"/>
                      <a:pt x="7169" y="64641"/>
                      <a:pt x="7150" y="64642"/>
                    </a:cubicBezTo>
                    <a:cubicBezTo>
                      <a:pt x="7130" y="64641"/>
                      <a:pt x="7110" y="64641"/>
                      <a:pt x="7090" y="64641"/>
                    </a:cubicBezTo>
                    <a:cubicBezTo>
                      <a:pt x="3342" y="64641"/>
                      <a:pt x="1" y="68004"/>
                      <a:pt x="456" y="71765"/>
                    </a:cubicBezTo>
                    <a:cubicBezTo>
                      <a:pt x="965" y="71651"/>
                      <a:pt x="1479" y="71596"/>
                      <a:pt x="1989" y="71596"/>
                    </a:cubicBezTo>
                    <a:cubicBezTo>
                      <a:pt x="3926" y="71596"/>
                      <a:pt x="5802" y="72399"/>
                      <a:pt x="7150" y="73853"/>
                    </a:cubicBezTo>
                    <a:cubicBezTo>
                      <a:pt x="8483" y="72402"/>
                      <a:pt x="10349" y="71599"/>
                      <a:pt x="12279" y="71599"/>
                    </a:cubicBezTo>
                    <a:cubicBezTo>
                      <a:pt x="12709" y="71599"/>
                      <a:pt x="13143" y="71639"/>
                      <a:pt x="13574" y="71720"/>
                    </a:cubicBezTo>
                    <a:cubicBezTo>
                      <a:pt x="13037" y="72348"/>
                      <a:pt x="12624" y="73082"/>
                      <a:pt x="12365" y="73862"/>
                    </a:cubicBezTo>
                    <a:lnTo>
                      <a:pt x="12741" y="73862"/>
                    </a:lnTo>
                    <a:cubicBezTo>
                      <a:pt x="13637" y="71119"/>
                      <a:pt x="16222" y="69746"/>
                      <a:pt x="18806" y="69746"/>
                    </a:cubicBezTo>
                    <a:cubicBezTo>
                      <a:pt x="21388" y="69746"/>
                      <a:pt x="23969" y="71117"/>
                      <a:pt x="24864" y="73862"/>
                    </a:cubicBezTo>
                    <a:lnTo>
                      <a:pt x="25241" y="73862"/>
                    </a:lnTo>
                    <a:cubicBezTo>
                      <a:pt x="24981" y="73073"/>
                      <a:pt x="24569" y="72339"/>
                      <a:pt x="24031" y="71702"/>
                    </a:cubicBezTo>
                    <a:cubicBezTo>
                      <a:pt x="24457" y="71623"/>
                      <a:pt x="24885" y="71585"/>
                      <a:pt x="25310" y="71585"/>
                    </a:cubicBezTo>
                    <a:cubicBezTo>
                      <a:pt x="27245" y="71585"/>
                      <a:pt x="29120" y="72387"/>
                      <a:pt x="30465" y="73835"/>
                    </a:cubicBezTo>
                    <a:cubicBezTo>
                      <a:pt x="31802" y="72382"/>
                      <a:pt x="33677" y="71582"/>
                      <a:pt x="35611" y="71582"/>
                    </a:cubicBezTo>
                    <a:cubicBezTo>
                      <a:pt x="36087" y="71582"/>
                      <a:pt x="36566" y="71630"/>
                      <a:pt x="37042" y="71729"/>
                    </a:cubicBezTo>
                    <a:cubicBezTo>
                      <a:pt x="36011" y="72993"/>
                      <a:pt x="35438" y="74615"/>
                      <a:pt x="35644" y="76308"/>
                    </a:cubicBezTo>
                    <a:cubicBezTo>
                      <a:pt x="36151" y="76194"/>
                      <a:pt x="36664" y="76139"/>
                      <a:pt x="37173" y="76139"/>
                    </a:cubicBezTo>
                    <a:cubicBezTo>
                      <a:pt x="39108" y="76139"/>
                      <a:pt x="40989" y="76942"/>
                      <a:pt x="42337" y="78396"/>
                    </a:cubicBezTo>
                    <a:cubicBezTo>
                      <a:pt x="43675" y="76948"/>
                      <a:pt x="45548" y="76146"/>
                      <a:pt x="47484" y="76146"/>
                    </a:cubicBezTo>
                    <a:cubicBezTo>
                      <a:pt x="47908" y="76146"/>
                      <a:pt x="48336" y="76184"/>
                      <a:pt x="48762" y="76263"/>
                    </a:cubicBezTo>
                    <a:cubicBezTo>
                      <a:pt x="48224" y="76899"/>
                      <a:pt x="47812" y="77625"/>
                      <a:pt x="47552" y="78414"/>
                    </a:cubicBezTo>
                    <a:lnTo>
                      <a:pt x="47929" y="78414"/>
                    </a:lnTo>
                    <a:cubicBezTo>
                      <a:pt x="48825" y="75666"/>
                      <a:pt x="51408" y="74291"/>
                      <a:pt x="53990" y="74291"/>
                    </a:cubicBezTo>
                    <a:cubicBezTo>
                      <a:pt x="56571" y="74291"/>
                      <a:pt x="59152" y="75664"/>
                      <a:pt x="60052" y="78414"/>
                    </a:cubicBezTo>
                    <a:lnTo>
                      <a:pt x="60438" y="78414"/>
                    </a:lnTo>
                    <a:cubicBezTo>
                      <a:pt x="60169" y="77625"/>
                      <a:pt x="59766" y="76891"/>
                      <a:pt x="59228" y="76263"/>
                    </a:cubicBezTo>
                    <a:cubicBezTo>
                      <a:pt x="59656" y="76184"/>
                      <a:pt x="60087" y="76145"/>
                      <a:pt x="60514" y="76145"/>
                    </a:cubicBezTo>
                    <a:cubicBezTo>
                      <a:pt x="62447" y="76145"/>
                      <a:pt x="64319" y="76941"/>
                      <a:pt x="65662" y="78387"/>
                    </a:cubicBezTo>
                    <a:cubicBezTo>
                      <a:pt x="67002" y="76933"/>
                      <a:pt x="68877" y="76130"/>
                      <a:pt x="70814" y="76130"/>
                    </a:cubicBezTo>
                    <a:cubicBezTo>
                      <a:pt x="71323" y="76130"/>
                      <a:pt x="71837" y="76185"/>
                      <a:pt x="72346" y="76299"/>
                    </a:cubicBezTo>
                    <a:cubicBezTo>
                      <a:pt x="72801" y="72547"/>
                      <a:pt x="69460" y="69175"/>
                      <a:pt x="65712" y="69175"/>
                    </a:cubicBezTo>
                    <a:cubicBezTo>
                      <a:pt x="65698" y="69175"/>
                      <a:pt x="65684" y="69175"/>
                      <a:pt x="65669" y="69175"/>
                    </a:cubicBezTo>
                    <a:lnTo>
                      <a:pt x="65669" y="69175"/>
                    </a:lnTo>
                    <a:cubicBezTo>
                      <a:pt x="67009" y="67731"/>
                      <a:pt x="68871" y="66936"/>
                      <a:pt x="70797" y="66936"/>
                    </a:cubicBezTo>
                    <a:cubicBezTo>
                      <a:pt x="71279" y="66936"/>
                      <a:pt x="71765" y="66986"/>
                      <a:pt x="72248" y="67088"/>
                    </a:cubicBezTo>
                    <a:cubicBezTo>
                      <a:pt x="71271" y="68333"/>
                      <a:pt x="70742" y="69901"/>
                      <a:pt x="70939" y="71559"/>
                    </a:cubicBezTo>
                    <a:cubicBezTo>
                      <a:pt x="71452" y="71445"/>
                      <a:pt x="71968" y="71389"/>
                      <a:pt x="72480" y="71389"/>
                    </a:cubicBezTo>
                    <a:cubicBezTo>
                      <a:pt x="74414" y="71389"/>
                      <a:pt x="76287" y="72186"/>
                      <a:pt x="77633" y="73638"/>
                    </a:cubicBezTo>
                    <a:cubicBezTo>
                      <a:pt x="78970" y="72190"/>
                      <a:pt x="80844" y="71388"/>
                      <a:pt x="82779" y="71388"/>
                    </a:cubicBezTo>
                    <a:cubicBezTo>
                      <a:pt x="83204" y="71388"/>
                      <a:pt x="83632" y="71426"/>
                      <a:pt x="84057" y="71505"/>
                    </a:cubicBezTo>
                    <a:cubicBezTo>
                      <a:pt x="83520" y="72141"/>
                      <a:pt x="83108" y="72867"/>
                      <a:pt x="82848" y="73656"/>
                    </a:cubicBezTo>
                    <a:lnTo>
                      <a:pt x="83224" y="73656"/>
                    </a:lnTo>
                    <a:cubicBezTo>
                      <a:pt x="84120" y="70909"/>
                      <a:pt x="86703" y="69536"/>
                      <a:pt x="89286" y="69536"/>
                    </a:cubicBezTo>
                    <a:cubicBezTo>
                      <a:pt x="91869" y="69536"/>
                      <a:pt x="94452" y="70909"/>
                      <a:pt x="95348" y="73656"/>
                    </a:cubicBezTo>
                    <a:lnTo>
                      <a:pt x="95724" y="73656"/>
                    </a:lnTo>
                    <a:cubicBezTo>
                      <a:pt x="95464" y="72867"/>
                      <a:pt x="95052" y="72141"/>
                      <a:pt x="94514" y="71505"/>
                    </a:cubicBezTo>
                    <a:cubicBezTo>
                      <a:pt x="94942" y="71426"/>
                      <a:pt x="95371" y="71388"/>
                      <a:pt x="95797" y="71388"/>
                    </a:cubicBezTo>
                    <a:cubicBezTo>
                      <a:pt x="97737" y="71388"/>
                      <a:pt x="99611" y="72190"/>
                      <a:pt x="100948" y="73638"/>
                    </a:cubicBezTo>
                    <a:cubicBezTo>
                      <a:pt x="102293" y="72185"/>
                      <a:pt x="104163" y="71385"/>
                      <a:pt x="106095" y="71385"/>
                    </a:cubicBezTo>
                    <a:cubicBezTo>
                      <a:pt x="106570" y="71385"/>
                      <a:pt x="107049" y="71433"/>
                      <a:pt x="107525" y="71532"/>
                    </a:cubicBezTo>
                    <a:cubicBezTo>
                      <a:pt x="106495" y="72796"/>
                      <a:pt x="105921" y="74417"/>
                      <a:pt x="106127" y="76111"/>
                    </a:cubicBezTo>
                    <a:cubicBezTo>
                      <a:pt x="106637" y="75997"/>
                      <a:pt x="107150" y="75942"/>
                      <a:pt x="107660" y="75942"/>
                    </a:cubicBezTo>
                    <a:cubicBezTo>
                      <a:pt x="109597" y="75942"/>
                      <a:pt x="111473" y="76744"/>
                      <a:pt x="112821" y="78199"/>
                    </a:cubicBezTo>
                    <a:cubicBezTo>
                      <a:pt x="114158" y="76751"/>
                      <a:pt x="116031" y="75948"/>
                      <a:pt x="117967" y="75948"/>
                    </a:cubicBezTo>
                    <a:cubicBezTo>
                      <a:pt x="118392" y="75948"/>
                      <a:pt x="118820" y="75987"/>
                      <a:pt x="119245" y="76066"/>
                    </a:cubicBezTo>
                    <a:cubicBezTo>
                      <a:pt x="118708" y="76702"/>
                      <a:pt x="118295" y="77428"/>
                      <a:pt x="118036" y="78217"/>
                    </a:cubicBezTo>
                    <a:lnTo>
                      <a:pt x="118412" y="78217"/>
                    </a:lnTo>
                    <a:cubicBezTo>
                      <a:pt x="119308" y="75474"/>
                      <a:pt x="121893" y="74100"/>
                      <a:pt x="124477" y="74100"/>
                    </a:cubicBezTo>
                    <a:cubicBezTo>
                      <a:pt x="127059" y="74100"/>
                      <a:pt x="129640" y="75471"/>
                      <a:pt x="130536" y="78217"/>
                    </a:cubicBezTo>
                    <a:lnTo>
                      <a:pt x="130912" y="78217"/>
                    </a:lnTo>
                    <a:cubicBezTo>
                      <a:pt x="130652" y="77428"/>
                      <a:pt x="130240" y="76702"/>
                      <a:pt x="129702" y="76066"/>
                    </a:cubicBezTo>
                    <a:cubicBezTo>
                      <a:pt x="130130" y="75987"/>
                      <a:pt x="130558" y="75948"/>
                      <a:pt x="130984" y="75948"/>
                    </a:cubicBezTo>
                    <a:cubicBezTo>
                      <a:pt x="132922" y="75948"/>
                      <a:pt x="134791" y="76751"/>
                      <a:pt x="136136" y="78199"/>
                    </a:cubicBezTo>
                    <a:cubicBezTo>
                      <a:pt x="137484" y="76744"/>
                      <a:pt x="139360" y="75942"/>
                      <a:pt x="141292" y="75942"/>
                    </a:cubicBezTo>
                    <a:cubicBezTo>
                      <a:pt x="141801" y="75942"/>
                      <a:pt x="142313" y="75997"/>
                      <a:pt x="142820" y="76111"/>
                    </a:cubicBezTo>
                    <a:cubicBezTo>
                      <a:pt x="143275" y="72358"/>
                      <a:pt x="139935" y="68987"/>
                      <a:pt x="136195" y="68987"/>
                    </a:cubicBezTo>
                    <a:cubicBezTo>
                      <a:pt x="136175" y="68987"/>
                      <a:pt x="136156" y="68987"/>
                      <a:pt x="136136" y="68987"/>
                    </a:cubicBezTo>
                    <a:cubicBezTo>
                      <a:pt x="136116" y="68987"/>
                      <a:pt x="136096" y="68987"/>
                      <a:pt x="136077" y="68987"/>
                    </a:cubicBezTo>
                    <a:cubicBezTo>
                      <a:pt x="134208" y="68987"/>
                      <a:pt x="132440" y="69825"/>
                      <a:pt x="131199" y="71129"/>
                    </a:cubicBezTo>
                    <a:cubicBezTo>
                      <a:pt x="131279" y="69534"/>
                      <a:pt x="130697" y="68038"/>
                      <a:pt x="129702" y="66855"/>
                    </a:cubicBezTo>
                    <a:cubicBezTo>
                      <a:pt x="130132" y="66775"/>
                      <a:pt x="130564" y="66736"/>
                      <a:pt x="130992" y="66736"/>
                    </a:cubicBezTo>
                    <a:cubicBezTo>
                      <a:pt x="132927" y="66736"/>
                      <a:pt x="134793" y="67533"/>
                      <a:pt x="136136" y="68978"/>
                    </a:cubicBezTo>
                    <a:cubicBezTo>
                      <a:pt x="137482" y="67526"/>
                      <a:pt x="139354" y="66729"/>
                      <a:pt x="141284" y="66729"/>
                    </a:cubicBezTo>
                    <a:cubicBezTo>
                      <a:pt x="141795" y="66729"/>
                      <a:pt x="142310" y="66785"/>
                      <a:pt x="142820" y="66900"/>
                    </a:cubicBezTo>
                    <a:cubicBezTo>
                      <a:pt x="143276" y="63142"/>
                      <a:pt x="139935" y="59776"/>
                      <a:pt x="136189" y="59776"/>
                    </a:cubicBezTo>
                    <a:cubicBezTo>
                      <a:pt x="136175" y="59776"/>
                      <a:pt x="136160" y="59776"/>
                      <a:pt x="136145" y="59776"/>
                    </a:cubicBezTo>
                    <a:cubicBezTo>
                      <a:pt x="137492" y="58329"/>
                      <a:pt x="139362" y="57528"/>
                      <a:pt x="141292" y="57528"/>
                    </a:cubicBezTo>
                    <a:cubicBezTo>
                      <a:pt x="141800" y="57528"/>
                      <a:pt x="142312" y="57583"/>
                      <a:pt x="142820" y="57697"/>
                    </a:cubicBezTo>
                    <a:cubicBezTo>
                      <a:pt x="143275" y="53945"/>
                      <a:pt x="139935" y="50573"/>
                      <a:pt x="136195" y="50573"/>
                    </a:cubicBezTo>
                    <a:cubicBezTo>
                      <a:pt x="136175" y="50573"/>
                      <a:pt x="136156" y="50573"/>
                      <a:pt x="136136" y="50574"/>
                    </a:cubicBezTo>
                    <a:cubicBezTo>
                      <a:pt x="137486" y="49117"/>
                      <a:pt x="139365" y="48320"/>
                      <a:pt x="141300" y="48320"/>
                    </a:cubicBezTo>
                    <a:cubicBezTo>
                      <a:pt x="141806" y="48320"/>
                      <a:pt x="142315" y="48374"/>
                      <a:pt x="142820" y="48486"/>
                    </a:cubicBezTo>
                    <a:cubicBezTo>
                      <a:pt x="143276" y="44728"/>
                      <a:pt x="139935" y="41362"/>
                      <a:pt x="136181" y="41362"/>
                    </a:cubicBezTo>
                    <a:cubicBezTo>
                      <a:pt x="136166" y="41362"/>
                      <a:pt x="136151" y="41362"/>
                      <a:pt x="136136" y="41362"/>
                    </a:cubicBezTo>
                    <a:cubicBezTo>
                      <a:pt x="137483" y="39915"/>
                      <a:pt x="139359" y="39114"/>
                      <a:pt x="141291" y="39114"/>
                    </a:cubicBezTo>
                    <a:cubicBezTo>
                      <a:pt x="141800" y="39114"/>
                      <a:pt x="142312" y="39169"/>
                      <a:pt x="142820" y="39283"/>
                    </a:cubicBezTo>
                    <a:cubicBezTo>
                      <a:pt x="143275" y="35522"/>
                      <a:pt x="139935" y="32159"/>
                      <a:pt x="136195" y="32159"/>
                    </a:cubicBezTo>
                    <a:cubicBezTo>
                      <a:pt x="136175" y="32159"/>
                      <a:pt x="136156" y="32160"/>
                      <a:pt x="136136" y="32160"/>
                    </a:cubicBezTo>
                    <a:cubicBezTo>
                      <a:pt x="136116" y="32160"/>
                      <a:pt x="136096" y="32159"/>
                      <a:pt x="136077" y="32159"/>
                    </a:cubicBezTo>
                    <a:cubicBezTo>
                      <a:pt x="134208" y="32159"/>
                      <a:pt x="132440" y="32998"/>
                      <a:pt x="131199" y="34301"/>
                    </a:cubicBezTo>
                    <a:cubicBezTo>
                      <a:pt x="131279" y="32706"/>
                      <a:pt x="130697" y="31210"/>
                      <a:pt x="129711" y="30027"/>
                    </a:cubicBezTo>
                    <a:cubicBezTo>
                      <a:pt x="130140" y="29948"/>
                      <a:pt x="130570" y="29909"/>
                      <a:pt x="130997" y="29909"/>
                    </a:cubicBezTo>
                    <a:cubicBezTo>
                      <a:pt x="132927" y="29909"/>
                      <a:pt x="134793" y="30705"/>
                      <a:pt x="136136" y="32151"/>
                    </a:cubicBezTo>
                    <a:cubicBezTo>
                      <a:pt x="137482" y="30699"/>
                      <a:pt x="139354" y="29902"/>
                      <a:pt x="141284" y="29902"/>
                    </a:cubicBezTo>
                    <a:cubicBezTo>
                      <a:pt x="141795" y="29902"/>
                      <a:pt x="142310" y="29957"/>
                      <a:pt x="142820" y="30072"/>
                    </a:cubicBezTo>
                    <a:cubicBezTo>
                      <a:pt x="143276" y="26315"/>
                      <a:pt x="139935" y="22948"/>
                      <a:pt x="136189" y="22948"/>
                    </a:cubicBezTo>
                    <a:cubicBezTo>
                      <a:pt x="136175" y="22948"/>
                      <a:pt x="136160" y="22948"/>
                      <a:pt x="136145" y="22948"/>
                    </a:cubicBezTo>
                    <a:cubicBezTo>
                      <a:pt x="137491" y="21496"/>
                      <a:pt x="139358" y="20699"/>
                      <a:pt x="141285" y="20699"/>
                    </a:cubicBezTo>
                    <a:cubicBezTo>
                      <a:pt x="141795" y="20699"/>
                      <a:pt x="142310" y="20755"/>
                      <a:pt x="142820" y="20870"/>
                    </a:cubicBezTo>
                    <a:cubicBezTo>
                      <a:pt x="143275" y="17108"/>
                      <a:pt x="139935" y="13746"/>
                      <a:pt x="136195" y="13746"/>
                    </a:cubicBezTo>
                    <a:cubicBezTo>
                      <a:pt x="136175" y="13746"/>
                      <a:pt x="136156" y="13746"/>
                      <a:pt x="136136" y="13746"/>
                    </a:cubicBezTo>
                    <a:cubicBezTo>
                      <a:pt x="137484" y="12292"/>
                      <a:pt x="139360" y="11489"/>
                      <a:pt x="141292" y="11489"/>
                    </a:cubicBezTo>
                    <a:cubicBezTo>
                      <a:pt x="141801" y="11489"/>
                      <a:pt x="142313" y="11544"/>
                      <a:pt x="142820" y="11658"/>
                    </a:cubicBezTo>
                    <a:cubicBezTo>
                      <a:pt x="143275" y="7906"/>
                      <a:pt x="139935" y="4534"/>
                      <a:pt x="136195" y="4534"/>
                    </a:cubicBezTo>
                    <a:cubicBezTo>
                      <a:pt x="136175" y="4534"/>
                      <a:pt x="136156" y="4534"/>
                      <a:pt x="136136" y="4535"/>
                    </a:cubicBezTo>
                    <a:cubicBezTo>
                      <a:pt x="136116" y="4534"/>
                      <a:pt x="136096" y="4534"/>
                      <a:pt x="136077" y="4534"/>
                    </a:cubicBezTo>
                    <a:cubicBezTo>
                      <a:pt x="134208" y="4534"/>
                      <a:pt x="132440" y="5373"/>
                      <a:pt x="131199" y="6676"/>
                    </a:cubicBezTo>
                    <a:cubicBezTo>
                      <a:pt x="131234" y="5941"/>
                      <a:pt x="131136" y="5198"/>
                      <a:pt x="130894" y="4499"/>
                    </a:cubicBezTo>
                    <a:lnTo>
                      <a:pt x="130518" y="4499"/>
                    </a:lnTo>
                    <a:cubicBezTo>
                      <a:pt x="130751" y="5198"/>
                      <a:pt x="130867" y="5932"/>
                      <a:pt x="130867" y="6667"/>
                    </a:cubicBezTo>
                    <a:cubicBezTo>
                      <a:pt x="130394" y="6565"/>
                      <a:pt x="129917" y="6515"/>
                      <a:pt x="129443" y="6515"/>
                    </a:cubicBezTo>
                    <a:cubicBezTo>
                      <a:pt x="127584" y="6515"/>
                      <a:pt x="125780" y="7282"/>
                      <a:pt x="124487" y="8674"/>
                    </a:cubicBezTo>
                    <a:cubicBezTo>
                      <a:pt x="123206" y="7294"/>
                      <a:pt x="121414" y="6515"/>
                      <a:pt x="119532" y="6515"/>
                    </a:cubicBezTo>
                    <a:cubicBezTo>
                      <a:pt x="119048" y="6515"/>
                      <a:pt x="118564" y="6569"/>
                      <a:pt x="118089" y="6667"/>
                    </a:cubicBezTo>
                    <a:cubicBezTo>
                      <a:pt x="118089" y="5932"/>
                      <a:pt x="118206" y="5198"/>
                      <a:pt x="118439" y="4499"/>
                    </a:cubicBezTo>
                    <a:lnTo>
                      <a:pt x="118063" y="4499"/>
                    </a:lnTo>
                    <a:cubicBezTo>
                      <a:pt x="117821" y="5198"/>
                      <a:pt x="117722" y="5932"/>
                      <a:pt x="117758" y="6676"/>
                    </a:cubicBezTo>
                    <a:cubicBezTo>
                      <a:pt x="116516" y="5373"/>
                      <a:pt x="114749" y="4534"/>
                      <a:pt x="112880" y="4534"/>
                    </a:cubicBezTo>
                    <a:cubicBezTo>
                      <a:pt x="112860" y="4534"/>
                      <a:pt x="112840" y="4534"/>
                      <a:pt x="112821" y="4535"/>
                    </a:cubicBezTo>
                    <a:cubicBezTo>
                      <a:pt x="112802" y="4534"/>
                      <a:pt x="112783" y="4534"/>
                      <a:pt x="112765" y="4534"/>
                    </a:cubicBezTo>
                    <a:cubicBezTo>
                      <a:pt x="110778" y="4534"/>
                      <a:pt x="108911" y="5480"/>
                      <a:pt x="107659" y="6927"/>
                    </a:cubicBezTo>
                    <a:lnTo>
                      <a:pt x="107659" y="6927"/>
                    </a:lnTo>
                    <a:cubicBezTo>
                      <a:pt x="107953" y="3264"/>
                      <a:pt x="104676" y="36"/>
                      <a:pt x="101009" y="36"/>
                    </a:cubicBezTo>
                    <a:cubicBezTo>
                      <a:pt x="100988" y="36"/>
                      <a:pt x="100968" y="36"/>
                      <a:pt x="100948" y="36"/>
                    </a:cubicBezTo>
                    <a:cubicBezTo>
                      <a:pt x="100928" y="36"/>
                      <a:pt x="100908" y="36"/>
                      <a:pt x="100889" y="36"/>
                    </a:cubicBezTo>
                    <a:cubicBezTo>
                      <a:pt x="99020" y="36"/>
                      <a:pt x="97261" y="875"/>
                      <a:pt x="96011" y="2178"/>
                    </a:cubicBezTo>
                    <a:cubicBezTo>
                      <a:pt x="96056" y="1434"/>
                      <a:pt x="95948" y="699"/>
                      <a:pt x="95706" y="1"/>
                    </a:cubicBezTo>
                    <a:lnTo>
                      <a:pt x="95339" y="1"/>
                    </a:lnTo>
                    <a:cubicBezTo>
                      <a:pt x="95563" y="699"/>
                      <a:pt x="95688" y="1434"/>
                      <a:pt x="95688" y="2169"/>
                    </a:cubicBezTo>
                    <a:cubicBezTo>
                      <a:pt x="95213" y="2067"/>
                      <a:pt x="94735" y="2017"/>
                      <a:pt x="94260" y="2017"/>
                    </a:cubicBezTo>
                    <a:cubicBezTo>
                      <a:pt x="92399" y="2017"/>
                      <a:pt x="90599" y="2784"/>
                      <a:pt x="89299" y="4176"/>
                    </a:cubicBezTo>
                    <a:cubicBezTo>
                      <a:pt x="88027" y="2796"/>
                      <a:pt x="86226" y="2017"/>
                      <a:pt x="84344" y="2017"/>
                    </a:cubicBezTo>
                    <a:cubicBezTo>
                      <a:pt x="83860" y="2017"/>
                      <a:pt x="83376" y="2061"/>
                      <a:pt x="82902" y="2169"/>
                    </a:cubicBezTo>
                    <a:cubicBezTo>
                      <a:pt x="82910" y="1434"/>
                      <a:pt x="83027" y="699"/>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grpSp>
        <p:grpSp>
          <p:nvGrpSpPr>
            <p:cNvPr id="418" name="Google Shape;418;p19"/>
            <p:cNvGrpSpPr/>
            <p:nvPr/>
          </p:nvGrpSpPr>
          <p:grpSpPr>
            <a:xfrm>
              <a:off x="6063879" y="-541901"/>
              <a:ext cx="3080308" cy="3269023"/>
              <a:chOff x="0" y="0"/>
              <a:chExt cx="2743172" cy="2911232"/>
            </a:xfrm>
          </p:grpSpPr>
          <p:sp>
            <p:nvSpPr>
              <p:cNvPr id="419" name="Google Shape;419;p19"/>
              <p:cNvSpPr/>
              <p:nvPr/>
            </p:nvSpPr>
            <p:spPr>
              <a:xfrm>
                <a:off x="0" y="1411617"/>
                <a:ext cx="2743172" cy="1499615"/>
              </a:xfrm>
              <a:custGeom>
                <a:avLst/>
                <a:gdLst/>
                <a:ahLst/>
                <a:cxnLst/>
                <a:rect l="l" t="t" r="r" b="b"/>
                <a:pathLst>
                  <a:path w="143284" h="78442" extrusionOk="0">
                    <a:moveTo>
                      <a:pt x="94420" y="2397"/>
                    </a:moveTo>
                    <a:cubicBezTo>
                      <a:pt x="94850" y="2397"/>
                      <a:pt x="95284" y="2437"/>
                      <a:pt x="95715" y="2519"/>
                    </a:cubicBezTo>
                    <a:cubicBezTo>
                      <a:pt x="94720" y="3693"/>
                      <a:pt x="94138" y="5198"/>
                      <a:pt x="94228" y="6784"/>
                    </a:cubicBezTo>
                    <a:cubicBezTo>
                      <a:pt x="92977" y="5481"/>
                      <a:pt x="91219" y="4651"/>
                      <a:pt x="89350" y="4651"/>
                    </a:cubicBezTo>
                    <a:cubicBezTo>
                      <a:pt x="89330" y="4651"/>
                      <a:pt x="89310" y="4651"/>
                      <a:pt x="89290" y="4651"/>
                    </a:cubicBezTo>
                    <a:cubicBezTo>
                      <a:pt x="90624" y="3201"/>
                      <a:pt x="92490" y="2397"/>
                      <a:pt x="94420" y="2397"/>
                    </a:cubicBezTo>
                    <a:close/>
                    <a:moveTo>
                      <a:pt x="84151" y="2400"/>
                    </a:moveTo>
                    <a:cubicBezTo>
                      <a:pt x="86084" y="2400"/>
                      <a:pt x="87955" y="3198"/>
                      <a:pt x="89290" y="4651"/>
                    </a:cubicBezTo>
                    <a:cubicBezTo>
                      <a:pt x="89270" y="4651"/>
                      <a:pt x="89250" y="4651"/>
                      <a:pt x="89231" y="4651"/>
                    </a:cubicBezTo>
                    <a:cubicBezTo>
                      <a:pt x="87362" y="4651"/>
                      <a:pt x="85594" y="5481"/>
                      <a:pt x="84353" y="6793"/>
                    </a:cubicBezTo>
                    <a:cubicBezTo>
                      <a:pt x="84434" y="5207"/>
                      <a:pt x="83851" y="3702"/>
                      <a:pt x="82866" y="2519"/>
                    </a:cubicBezTo>
                    <a:cubicBezTo>
                      <a:pt x="83294" y="2439"/>
                      <a:pt x="83724" y="2400"/>
                      <a:pt x="84151" y="2400"/>
                    </a:cubicBezTo>
                    <a:close/>
                    <a:moveTo>
                      <a:pt x="13670" y="2589"/>
                    </a:moveTo>
                    <a:cubicBezTo>
                      <a:pt x="15606" y="2589"/>
                      <a:pt x="17480" y="3392"/>
                      <a:pt x="18825" y="4840"/>
                    </a:cubicBezTo>
                    <a:lnTo>
                      <a:pt x="18825" y="4840"/>
                    </a:lnTo>
                    <a:cubicBezTo>
                      <a:pt x="18822" y="4840"/>
                      <a:pt x="18819" y="4840"/>
                      <a:pt x="18816" y="4840"/>
                    </a:cubicBezTo>
                    <a:cubicBezTo>
                      <a:pt x="18806" y="4840"/>
                      <a:pt x="18796" y="4840"/>
                      <a:pt x="18786" y="4840"/>
                    </a:cubicBezTo>
                    <a:cubicBezTo>
                      <a:pt x="16906" y="4840"/>
                      <a:pt x="15136" y="5671"/>
                      <a:pt x="13879" y="6981"/>
                    </a:cubicBezTo>
                    <a:cubicBezTo>
                      <a:pt x="13951" y="5404"/>
                      <a:pt x="13368" y="3899"/>
                      <a:pt x="12382" y="2716"/>
                    </a:cubicBezTo>
                    <a:lnTo>
                      <a:pt x="12391" y="2707"/>
                    </a:lnTo>
                    <a:cubicBezTo>
                      <a:pt x="12817" y="2628"/>
                      <a:pt x="13245" y="2589"/>
                      <a:pt x="13670" y="2589"/>
                    </a:cubicBezTo>
                    <a:close/>
                    <a:moveTo>
                      <a:pt x="23963" y="2589"/>
                    </a:moveTo>
                    <a:cubicBezTo>
                      <a:pt x="24387" y="2589"/>
                      <a:pt x="24815" y="2628"/>
                      <a:pt x="25241" y="2707"/>
                    </a:cubicBezTo>
                    <a:cubicBezTo>
                      <a:pt x="24255" y="3890"/>
                      <a:pt x="23673" y="5395"/>
                      <a:pt x="23753" y="6981"/>
                    </a:cubicBezTo>
                    <a:cubicBezTo>
                      <a:pt x="22512" y="5678"/>
                      <a:pt x="20744" y="4839"/>
                      <a:pt x="18875" y="4839"/>
                    </a:cubicBezTo>
                    <a:cubicBezTo>
                      <a:pt x="18859" y="4839"/>
                      <a:pt x="18842" y="4839"/>
                      <a:pt x="18825" y="4840"/>
                    </a:cubicBezTo>
                    <a:lnTo>
                      <a:pt x="18825" y="4840"/>
                    </a:lnTo>
                    <a:cubicBezTo>
                      <a:pt x="20162" y="3392"/>
                      <a:pt x="22030" y="2589"/>
                      <a:pt x="23963" y="2589"/>
                    </a:cubicBezTo>
                    <a:close/>
                    <a:moveTo>
                      <a:pt x="77628" y="548"/>
                    </a:moveTo>
                    <a:cubicBezTo>
                      <a:pt x="80805" y="548"/>
                      <a:pt x="83981" y="2626"/>
                      <a:pt x="84022" y="6784"/>
                    </a:cubicBezTo>
                    <a:cubicBezTo>
                      <a:pt x="83543" y="6679"/>
                      <a:pt x="83061" y="6628"/>
                      <a:pt x="82582" y="6628"/>
                    </a:cubicBezTo>
                    <a:cubicBezTo>
                      <a:pt x="80728" y="6628"/>
                      <a:pt x="78929" y="7396"/>
                      <a:pt x="77633" y="8791"/>
                    </a:cubicBezTo>
                    <a:cubicBezTo>
                      <a:pt x="76359" y="7419"/>
                      <a:pt x="74579" y="6632"/>
                      <a:pt x="72709" y="6632"/>
                    </a:cubicBezTo>
                    <a:cubicBezTo>
                      <a:pt x="72699" y="6632"/>
                      <a:pt x="72688" y="6632"/>
                      <a:pt x="72678" y="6632"/>
                    </a:cubicBezTo>
                    <a:cubicBezTo>
                      <a:pt x="72194" y="6632"/>
                      <a:pt x="71710" y="6677"/>
                      <a:pt x="71235" y="6784"/>
                    </a:cubicBezTo>
                    <a:cubicBezTo>
                      <a:pt x="71275" y="2626"/>
                      <a:pt x="74452" y="548"/>
                      <a:pt x="77628" y="548"/>
                    </a:cubicBezTo>
                    <a:close/>
                    <a:moveTo>
                      <a:pt x="100945" y="548"/>
                    </a:moveTo>
                    <a:cubicBezTo>
                      <a:pt x="104119" y="548"/>
                      <a:pt x="107295" y="2626"/>
                      <a:pt x="107337" y="6782"/>
                    </a:cubicBezTo>
                    <a:lnTo>
                      <a:pt x="107337" y="6782"/>
                    </a:lnTo>
                    <a:cubicBezTo>
                      <a:pt x="106865" y="6681"/>
                      <a:pt x="106389" y="6632"/>
                      <a:pt x="105917" y="6632"/>
                    </a:cubicBezTo>
                    <a:cubicBezTo>
                      <a:pt x="104054" y="6632"/>
                      <a:pt x="102249" y="7399"/>
                      <a:pt x="100957" y="8791"/>
                    </a:cubicBezTo>
                    <a:cubicBezTo>
                      <a:pt x="99676" y="7411"/>
                      <a:pt x="97883" y="6632"/>
                      <a:pt x="96002" y="6632"/>
                    </a:cubicBezTo>
                    <a:cubicBezTo>
                      <a:pt x="95518" y="6632"/>
                      <a:pt x="95034" y="6685"/>
                      <a:pt x="94559" y="6784"/>
                    </a:cubicBezTo>
                    <a:cubicBezTo>
                      <a:pt x="94595" y="2626"/>
                      <a:pt x="97769" y="548"/>
                      <a:pt x="100945" y="548"/>
                    </a:cubicBezTo>
                    <a:close/>
                    <a:moveTo>
                      <a:pt x="7159" y="741"/>
                    </a:moveTo>
                    <a:cubicBezTo>
                      <a:pt x="10334" y="741"/>
                      <a:pt x="13512" y="2820"/>
                      <a:pt x="13556" y="6981"/>
                    </a:cubicBezTo>
                    <a:cubicBezTo>
                      <a:pt x="13074" y="6876"/>
                      <a:pt x="12589" y="6825"/>
                      <a:pt x="12108" y="6825"/>
                    </a:cubicBezTo>
                    <a:cubicBezTo>
                      <a:pt x="10251" y="6825"/>
                      <a:pt x="8458" y="7587"/>
                      <a:pt x="7163" y="8974"/>
                    </a:cubicBezTo>
                    <a:lnTo>
                      <a:pt x="7163" y="8974"/>
                    </a:lnTo>
                    <a:cubicBezTo>
                      <a:pt x="5882" y="7606"/>
                      <a:pt x="4092" y="6820"/>
                      <a:pt x="2212" y="6820"/>
                    </a:cubicBezTo>
                    <a:cubicBezTo>
                      <a:pt x="1728" y="6820"/>
                      <a:pt x="1245" y="6874"/>
                      <a:pt x="770" y="6981"/>
                    </a:cubicBezTo>
                    <a:cubicBezTo>
                      <a:pt x="806" y="2822"/>
                      <a:pt x="3981" y="741"/>
                      <a:pt x="7159" y="741"/>
                    </a:cubicBezTo>
                    <a:close/>
                    <a:moveTo>
                      <a:pt x="30465" y="748"/>
                    </a:moveTo>
                    <a:cubicBezTo>
                      <a:pt x="33637" y="748"/>
                      <a:pt x="36811" y="2823"/>
                      <a:pt x="36854" y="6977"/>
                    </a:cubicBezTo>
                    <a:lnTo>
                      <a:pt x="36854" y="6977"/>
                    </a:lnTo>
                    <a:cubicBezTo>
                      <a:pt x="36379" y="6875"/>
                      <a:pt x="35901" y="6825"/>
                      <a:pt x="35427" y="6825"/>
                    </a:cubicBezTo>
                    <a:cubicBezTo>
                      <a:pt x="33572" y="6825"/>
                      <a:pt x="31778" y="7591"/>
                      <a:pt x="30483" y="8979"/>
                    </a:cubicBezTo>
                    <a:cubicBezTo>
                      <a:pt x="29201" y="7608"/>
                      <a:pt x="27409" y="6820"/>
                      <a:pt x="25536" y="6820"/>
                    </a:cubicBezTo>
                    <a:cubicBezTo>
                      <a:pt x="25044" y="6820"/>
                      <a:pt x="24560" y="6874"/>
                      <a:pt x="24085" y="6981"/>
                    </a:cubicBezTo>
                    <a:cubicBezTo>
                      <a:pt x="24116" y="2827"/>
                      <a:pt x="27290" y="748"/>
                      <a:pt x="30465" y="748"/>
                    </a:cubicBezTo>
                    <a:close/>
                    <a:moveTo>
                      <a:pt x="119332" y="6908"/>
                    </a:moveTo>
                    <a:cubicBezTo>
                      <a:pt x="121265" y="6908"/>
                      <a:pt x="123134" y="7710"/>
                      <a:pt x="124478" y="9150"/>
                    </a:cubicBezTo>
                    <a:lnTo>
                      <a:pt x="124487" y="9158"/>
                    </a:lnTo>
                    <a:lnTo>
                      <a:pt x="124487" y="9158"/>
                    </a:lnTo>
                    <a:cubicBezTo>
                      <a:pt x="124484" y="9159"/>
                      <a:pt x="124481" y="9159"/>
                      <a:pt x="124478" y="9159"/>
                    </a:cubicBezTo>
                    <a:cubicBezTo>
                      <a:pt x="124459" y="9158"/>
                      <a:pt x="124439" y="9158"/>
                      <a:pt x="124419" y="9158"/>
                    </a:cubicBezTo>
                    <a:cubicBezTo>
                      <a:pt x="122559" y="9158"/>
                      <a:pt x="120791" y="9997"/>
                      <a:pt x="119541" y="11300"/>
                    </a:cubicBezTo>
                    <a:cubicBezTo>
                      <a:pt x="119631" y="9705"/>
                      <a:pt x="119048" y="8209"/>
                      <a:pt x="118054" y="7026"/>
                    </a:cubicBezTo>
                    <a:cubicBezTo>
                      <a:pt x="118480" y="6947"/>
                      <a:pt x="118907" y="6908"/>
                      <a:pt x="119332" y="6908"/>
                    </a:cubicBezTo>
                    <a:close/>
                    <a:moveTo>
                      <a:pt x="129633" y="6908"/>
                    </a:moveTo>
                    <a:cubicBezTo>
                      <a:pt x="130058" y="6908"/>
                      <a:pt x="130486" y="6947"/>
                      <a:pt x="130912" y="7026"/>
                    </a:cubicBezTo>
                    <a:cubicBezTo>
                      <a:pt x="129917" y="8209"/>
                      <a:pt x="129335" y="9705"/>
                      <a:pt x="129415" y="11300"/>
                    </a:cubicBezTo>
                    <a:cubicBezTo>
                      <a:pt x="128174" y="9997"/>
                      <a:pt x="126406" y="9158"/>
                      <a:pt x="124537" y="9158"/>
                    </a:cubicBezTo>
                    <a:cubicBezTo>
                      <a:pt x="124521" y="9158"/>
                      <a:pt x="124504" y="9158"/>
                      <a:pt x="124487" y="9158"/>
                    </a:cubicBezTo>
                    <a:lnTo>
                      <a:pt x="124487" y="9158"/>
                    </a:lnTo>
                    <a:cubicBezTo>
                      <a:pt x="125825" y="7711"/>
                      <a:pt x="127698" y="6908"/>
                      <a:pt x="129633" y="6908"/>
                    </a:cubicBezTo>
                    <a:close/>
                    <a:moveTo>
                      <a:pt x="82788" y="6998"/>
                    </a:moveTo>
                    <a:cubicBezTo>
                      <a:pt x="83213" y="6998"/>
                      <a:pt x="83641" y="7037"/>
                      <a:pt x="84066" y="7116"/>
                    </a:cubicBezTo>
                    <a:cubicBezTo>
                      <a:pt x="83072" y="8289"/>
                      <a:pt x="82489" y="9795"/>
                      <a:pt x="82579" y="11390"/>
                    </a:cubicBezTo>
                    <a:cubicBezTo>
                      <a:pt x="81329" y="10086"/>
                      <a:pt x="79570" y="9248"/>
                      <a:pt x="77701" y="9248"/>
                    </a:cubicBezTo>
                    <a:cubicBezTo>
                      <a:pt x="77681" y="9248"/>
                      <a:pt x="77661" y="9248"/>
                      <a:pt x="77642" y="9248"/>
                    </a:cubicBezTo>
                    <a:cubicBezTo>
                      <a:pt x="78979" y="7801"/>
                      <a:pt x="80853" y="6998"/>
                      <a:pt x="82788" y="6998"/>
                    </a:cubicBezTo>
                    <a:close/>
                    <a:moveTo>
                      <a:pt x="95802" y="7007"/>
                    </a:moveTo>
                    <a:cubicBezTo>
                      <a:pt x="97737" y="7007"/>
                      <a:pt x="99611" y="7810"/>
                      <a:pt x="100948" y="9257"/>
                    </a:cubicBezTo>
                    <a:cubicBezTo>
                      <a:pt x="100928" y="9257"/>
                      <a:pt x="100908" y="9257"/>
                      <a:pt x="100889" y="9257"/>
                    </a:cubicBezTo>
                    <a:cubicBezTo>
                      <a:pt x="99020" y="9257"/>
                      <a:pt x="97252" y="10095"/>
                      <a:pt x="96011" y="11399"/>
                    </a:cubicBezTo>
                    <a:cubicBezTo>
                      <a:pt x="96100" y="9804"/>
                      <a:pt x="95509" y="8307"/>
                      <a:pt x="94523" y="7125"/>
                    </a:cubicBezTo>
                    <a:cubicBezTo>
                      <a:pt x="94949" y="7046"/>
                      <a:pt x="95377" y="7007"/>
                      <a:pt x="95802" y="7007"/>
                    </a:cubicBezTo>
                    <a:close/>
                    <a:moveTo>
                      <a:pt x="48849" y="7105"/>
                    </a:moveTo>
                    <a:cubicBezTo>
                      <a:pt x="50784" y="7105"/>
                      <a:pt x="52658" y="7908"/>
                      <a:pt x="53995" y="9356"/>
                    </a:cubicBezTo>
                    <a:lnTo>
                      <a:pt x="53995" y="9356"/>
                    </a:lnTo>
                    <a:cubicBezTo>
                      <a:pt x="53978" y="9355"/>
                      <a:pt x="53961" y="9355"/>
                      <a:pt x="53945" y="9355"/>
                    </a:cubicBezTo>
                    <a:cubicBezTo>
                      <a:pt x="52076" y="9355"/>
                      <a:pt x="50308" y="10194"/>
                      <a:pt x="49067" y="11497"/>
                    </a:cubicBezTo>
                    <a:cubicBezTo>
                      <a:pt x="49147" y="9902"/>
                      <a:pt x="48565" y="8406"/>
                      <a:pt x="47570" y="7223"/>
                    </a:cubicBezTo>
                    <a:cubicBezTo>
                      <a:pt x="47996" y="7144"/>
                      <a:pt x="48424" y="7105"/>
                      <a:pt x="48849" y="7105"/>
                    </a:cubicBezTo>
                    <a:close/>
                    <a:moveTo>
                      <a:pt x="59142" y="7105"/>
                    </a:moveTo>
                    <a:cubicBezTo>
                      <a:pt x="59570" y="7105"/>
                      <a:pt x="60000" y="7144"/>
                      <a:pt x="60429" y="7223"/>
                    </a:cubicBezTo>
                    <a:cubicBezTo>
                      <a:pt x="59434" y="8397"/>
                      <a:pt x="58852" y="9902"/>
                      <a:pt x="58941" y="11497"/>
                    </a:cubicBezTo>
                    <a:cubicBezTo>
                      <a:pt x="57691" y="10194"/>
                      <a:pt x="55923" y="9355"/>
                      <a:pt x="54063" y="9355"/>
                    </a:cubicBezTo>
                    <a:cubicBezTo>
                      <a:pt x="54043" y="9355"/>
                      <a:pt x="54024" y="9356"/>
                      <a:pt x="54004" y="9356"/>
                    </a:cubicBezTo>
                    <a:cubicBezTo>
                      <a:pt x="54001" y="9356"/>
                      <a:pt x="53998" y="9356"/>
                      <a:pt x="53995" y="9356"/>
                    </a:cubicBezTo>
                    <a:lnTo>
                      <a:pt x="53995" y="9356"/>
                    </a:lnTo>
                    <a:lnTo>
                      <a:pt x="54004" y="9347"/>
                    </a:lnTo>
                    <a:cubicBezTo>
                      <a:pt x="55339" y="7901"/>
                      <a:pt x="57210" y="7105"/>
                      <a:pt x="59142" y="7105"/>
                    </a:cubicBezTo>
                    <a:close/>
                    <a:moveTo>
                      <a:pt x="12289" y="7212"/>
                    </a:moveTo>
                    <a:cubicBezTo>
                      <a:pt x="12716" y="7212"/>
                      <a:pt x="13146" y="7251"/>
                      <a:pt x="13574" y="7331"/>
                    </a:cubicBezTo>
                    <a:cubicBezTo>
                      <a:pt x="12580" y="8513"/>
                      <a:pt x="11997" y="10010"/>
                      <a:pt x="12087" y="11605"/>
                    </a:cubicBezTo>
                    <a:cubicBezTo>
                      <a:pt x="10837" y="10301"/>
                      <a:pt x="9069" y="9463"/>
                      <a:pt x="7208" y="9463"/>
                    </a:cubicBezTo>
                    <a:cubicBezTo>
                      <a:pt x="7189" y="9463"/>
                      <a:pt x="7169" y="9463"/>
                      <a:pt x="7150" y="9463"/>
                    </a:cubicBezTo>
                    <a:cubicBezTo>
                      <a:pt x="8485" y="8010"/>
                      <a:pt x="10356" y="7212"/>
                      <a:pt x="12289" y="7212"/>
                    </a:cubicBezTo>
                    <a:close/>
                    <a:moveTo>
                      <a:pt x="35624" y="7192"/>
                    </a:moveTo>
                    <a:cubicBezTo>
                      <a:pt x="36086" y="7192"/>
                      <a:pt x="36552" y="7237"/>
                      <a:pt x="37015" y="7331"/>
                    </a:cubicBezTo>
                    <a:cubicBezTo>
                      <a:pt x="36000" y="8594"/>
                      <a:pt x="35454" y="10176"/>
                      <a:pt x="35640" y="11839"/>
                    </a:cubicBezTo>
                    <a:lnTo>
                      <a:pt x="35640" y="11839"/>
                    </a:lnTo>
                    <a:cubicBezTo>
                      <a:pt x="34394" y="10395"/>
                      <a:pt x="32530" y="9454"/>
                      <a:pt x="30556" y="9454"/>
                    </a:cubicBezTo>
                    <a:cubicBezTo>
                      <a:pt x="30529" y="9454"/>
                      <a:pt x="30501" y="9454"/>
                      <a:pt x="30474" y="9454"/>
                    </a:cubicBezTo>
                    <a:cubicBezTo>
                      <a:pt x="30454" y="9454"/>
                      <a:pt x="30434" y="9454"/>
                      <a:pt x="30414" y="9454"/>
                    </a:cubicBezTo>
                    <a:cubicBezTo>
                      <a:pt x="28545" y="9454"/>
                      <a:pt x="26787" y="10284"/>
                      <a:pt x="25536" y="11596"/>
                    </a:cubicBezTo>
                    <a:cubicBezTo>
                      <a:pt x="25626" y="10001"/>
                      <a:pt x="25044" y="8495"/>
                      <a:pt x="24049" y="7322"/>
                    </a:cubicBezTo>
                    <a:cubicBezTo>
                      <a:pt x="24481" y="7240"/>
                      <a:pt x="24915" y="7200"/>
                      <a:pt x="25345" y="7200"/>
                    </a:cubicBezTo>
                    <a:cubicBezTo>
                      <a:pt x="27275" y="7200"/>
                      <a:pt x="29142" y="8002"/>
                      <a:pt x="30483" y="9445"/>
                    </a:cubicBezTo>
                    <a:cubicBezTo>
                      <a:pt x="31821" y="7992"/>
                      <a:pt x="33690" y="7192"/>
                      <a:pt x="35624" y="7192"/>
                    </a:cubicBezTo>
                    <a:close/>
                    <a:moveTo>
                      <a:pt x="112817" y="5046"/>
                    </a:moveTo>
                    <a:cubicBezTo>
                      <a:pt x="115992" y="5046"/>
                      <a:pt x="119168" y="7124"/>
                      <a:pt x="119209" y="11280"/>
                    </a:cubicBezTo>
                    <a:lnTo>
                      <a:pt x="119209" y="11280"/>
                    </a:lnTo>
                    <a:cubicBezTo>
                      <a:pt x="118739" y="11180"/>
                      <a:pt x="118265" y="11130"/>
                      <a:pt x="117794" y="11130"/>
                    </a:cubicBezTo>
                    <a:cubicBezTo>
                      <a:pt x="115935" y="11130"/>
                      <a:pt x="114129" y="11897"/>
                      <a:pt x="112830" y="13289"/>
                    </a:cubicBezTo>
                    <a:cubicBezTo>
                      <a:pt x="111548" y="11909"/>
                      <a:pt x="109756" y="11130"/>
                      <a:pt x="107883" y="11130"/>
                    </a:cubicBezTo>
                    <a:cubicBezTo>
                      <a:pt x="107391" y="11130"/>
                      <a:pt x="106907" y="11184"/>
                      <a:pt x="106432" y="11282"/>
                    </a:cubicBezTo>
                    <a:cubicBezTo>
                      <a:pt x="106468" y="7125"/>
                      <a:pt x="109642" y="5046"/>
                      <a:pt x="112817" y="5046"/>
                    </a:cubicBezTo>
                    <a:close/>
                    <a:moveTo>
                      <a:pt x="136134" y="5046"/>
                    </a:moveTo>
                    <a:cubicBezTo>
                      <a:pt x="139307" y="5046"/>
                      <a:pt x="142483" y="7124"/>
                      <a:pt x="142525" y="11280"/>
                    </a:cubicBezTo>
                    <a:cubicBezTo>
                      <a:pt x="142054" y="11180"/>
                      <a:pt x="141580" y="11130"/>
                      <a:pt x="141109" y="11130"/>
                    </a:cubicBezTo>
                    <a:cubicBezTo>
                      <a:pt x="139250" y="11130"/>
                      <a:pt x="137444" y="11897"/>
                      <a:pt x="136145" y="13289"/>
                    </a:cubicBezTo>
                    <a:cubicBezTo>
                      <a:pt x="134872" y="11909"/>
                      <a:pt x="133071" y="11130"/>
                      <a:pt x="131199" y="11130"/>
                    </a:cubicBezTo>
                    <a:cubicBezTo>
                      <a:pt x="130715" y="11130"/>
                      <a:pt x="130231" y="11184"/>
                      <a:pt x="129756" y="11282"/>
                    </a:cubicBezTo>
                    <a:cubicBezTo>
                      <a:pt x="129787" y="7125"/>
                      <a:pt x="132959" y="5046"/>
                      <a:pt x="136134" y="5046"/>
                    </a:cubicBezTo>
                    <a:close/>
                    <a:moveTo>
                      <a:pt x="89288" y="5152"/>
                    </a:moveTo>
                    <a:cubicBezTo>
                      <a:pt x="92463" y="5152"/>
                      <a:pt x="95639" y="7228"/>
                      <a:pt x="95679" y="11381"/>
                    </a:cubicBezTo>
                    <a:lnTo>
                      <a:pt x="95679" y="11381"/>
                    </a:lnTo>
                    <a:cubicBezTo>
                      <a:pt x="95206" y="11279"/>
                      <a:pt x="94729" y="11229"/>
                      <a:pt x="94255" y="11229"/>
                    </a:cubicBezTo>
                    <a:cubicBezTo>
                      <a:pt x="92396" y="11229"/>
                      <a:pt x="90592" y="11996"/>
                      <a:pt x="89299" y="13388"/>
                    </a:cubicBezTo>
                    <a:cubicBezTo>
                      <a:pt x="88018" y="12008"/>
                      <a:pt x="86226" y="11228"/>
                      <a:pt x="84344" y="11228"/>
                    </a:cubicBezTo>
                    <a:cubicBezTo>
                      <a:pt x="83860" y="11228"/>
                      <a:pt x="83376" y="11282"/>
                      <a:pt x="82902" y="11381"/>
                    </a:cubicBezTo>
                    <a:cubicBezTo>
                      <a:pt x="82937" y="7229"/>
                      <a:pt x="86112" y="5152"/>
                      <a:pt x="89288" y="5152"/>
                    </a:cubicBezTo>
                    <a:close/>
                    <a:moveTo>
                      <a:pt x="42335" y="5247"/>
                    </a:moveTo>
                    <a:cubicBezTo>
                      <a:pt x="45506" y="5247"/>
                      <a:pt x="48679" y="7322"/>
                      <a:pt x="48726" y="11475"/>
                    </a:cubicBezTo>
                    <a:lnTo>
                      <a:pt x="48726" y="11475"/>
                    </a:lnTo>
                    <a:cubicBezTo>
                      <a:pt x="48252" y="11373"/>
                      <a:pt x="47773" y="11323"/>
                      <a:pt x="47299" y="11323"/>
                    </a:cubicBezTo>
                    <a:cubicBezTo>
                      <a:pt x="45442" y="11323"/>
                      <a:pt x="43644" y="12089"/>
                      <a:pt x="42355" y="13478"/>
                    </a:cubicBezTo>
                    <a:cubicBezTo>
                      <a:pt x="41074" y="12107"/>
                      <a:pt x="39282" y="11318"/>
                      <a:pt x="37400" y="11318"/>
                    </a:cubicBezTo>
                    <a:cubicBezTo>
                      <a:pt x="36916" y="11318"/>
                      <a:pt x="36432" y="11372"/>
                      <a:pt x="35958" y="11479"/>
                    </a:cubicBezTo>
                    <a:cubicBezTo>
                      <a:pt x="35989" y="7326"/>
                      <a:pt x="39161" y="5247"/>
                      <a:pt x="42335" y="5247"/>
                    </a:cubicBezTo>
                    <a:close/>
                    <a:moveTo>
                      <a:pt x="65651" y="5248"/>
                    </a:moveTo>
                    <a:cubicBezTo>
                      <a:pt x="68824" y="5248"/>
                      <a:pt x="71996" y="7324"/>
                      <a:pt x="72041" y="11477"/>
                    </a:cubicBezTo>
                    <a:lnTo>
                      <a:pt x="72041" y="11477"/>
                    </a:lnTo>
                    <a:cubicBezTo>
                      <a:pt x="71564" y="11374"/>
                      <a:pt x="71084" y="11323"/>
                      <a:pt x="70606" y="11323"/>
                    </a:cubicBezTo>
                    <a:cubicBezTo>
                      <a:pt x="68746" y="11323"/>
                      <a:pt x="66942" y="12092"/>
                      <a:pt x="65653" y="13495"/>
                    </a:cubicBezTo>
                    <a:cubicBezTo>
                      <a:pt x="64378" y="12123"/>
                      <a:pt x="62599" y="11336"/>
                      <a:pt x="60729" y="11336"/>
                    </a:cubicBezTo>
                    <a:cubicBezTo>
                      <a:pt x="60719" y="11336"/>
                      <a:pt x="60708" y="11336"/>
                      <a:pt x="60697" y="11336"/>
                    </a:cubicBezTo>
                    <a:cubicBezTo>
                      <a:pt x="60214" y="11336"/>
                      <a:pt x="59730" y="11381"/>
                      <a:pt x="59255" y="11488"/>
                    </a:cubicBezTo>
                    <a:cubicBezTo>
                      <a:pt x="59295" y="7330"/>
                      <a:pt x="62473" y="5248"/>
                      <a:pt x="65651" y="5248"/>
                    </a:cubicBezTo>
                    <a:close/>
                    <a:moveTo>
                      <a:pt x="18809" y="5354"/>
                    </a:moveTo>
                    <a:cubicBezTo>
                      <a:pt x="21983" y="5354"/>
                      <a:pt x="25156" y="7430"/>
                      <a:pt x="25196" y="11587"/>
                    </a:cubicBezTo>
                    <a:cubicBezTo>
                      <a:pt x="24723" y="11485"/>
                      <a:pt x="24246" y="11435"/>
                      <a:pt x="23772" y="11435"/>
                    </a:cubicBezTo>
                    <a:cubicBezTo>
                      <a:pt x="21913" y="11435"/>
                      <a:pt x="20107" y="12202"/>
                      <a:pt x="18807" y="13594"/>
                    </a:cubicBezTo>
                    <a:cubicBezTo>
                      <a:pt x="17526" y="12214"/>
                      <a:pt x="15734" y="11435"/>
                      <a:pt x="13852" y="11435"/>
                    </a:cubicBezTo>
                    <a:cubicBezTo>
                      <a:pt x="13368" y="11435"/>
                      <a:pt x="12884" y="11488"/>
                      <a:pt x="12409" y="11587"/>
                    </a:cubicBezTo>
                    <a:cubicBezTo>
                      <a:pt x="12454" y="7433"/>
                      <a:pt x="15632" y="5354"/>
                      <a:pt x="18809" y="5354"/>
                    </a:cubicBezTo>
                    <a:close/>
                    <a:moveTo>
                      <a:pt x="117949" y="11510"/>
                    </a:moveTo>
                    <a:cubicBezTo>
                      <a:pt x="118380" y="11510"/>
                      <a:pt x="118814" y="11550"/>
                      <a:pt x="119245" y="11632"/>
                    </a:cubicBezTo>
                    <a:cubicBezTo>
                      <a:pt x="118251" y="12805"/>
                      <a:pt x="117668" y="14302"/>
                      <a:pt x="117758" y="15897"/>
                    </a:cubicBezTo>
                    <a:cubicBezTo>
                      <a:pt x="116508" y="14593"/>
                      <a:pt x="114740" y="13755"/>
                      <a:pt x="112880" y="13755"/>
                    </a:cubicBezTo>
                    <a:cubicBezTo>
                      <a:pt x="112860" y="13755"/>
                      <a:pt x="112840" y="13755"/>
                      <a:pt x="112821" y="13755"/>
                    </a:cubicBezTo>
                    <a:cubicBezTo>
                      <a:pt x="114154" y="12312"/>
                      <a:pt x="116020" y="11510"/>
                      <a:pt x="117949" y="11510"/>
                    </a:cubicBezTo>
                    <a:close/>
                    <a:moveTo>
                      <a:pt x="84144" y="11613"/>
                    </a:moveTo>
                    <a:cubicBezTo>
                      <a:pt x="86080" y="11613"/>
                      <a:pt x="87953" y="12415"/>
                      <a:pt x="89290" y="13863"/>
                    </a:cubicBezTo>
                    <a:cubicBezTo>
                      <a:pt x="89271" y="13863"/>
                      <a:pt x="89251" y="13863"/>
                      <a:pt x="89231" y="13863"/>
                    </a:cubicBezTo>
                    <a:cubicBezTo>
                      <a:pt x="87363" y="13863"/>
                      <a:pt x="85603" y="14701"/>
                      <a:pt x="84353" y="16004"/>
                    </a:cubicBezTo>
                    <a:cubicBezTo>
                      <a:pt x="84443" y="14409"/>
                      <a:pt x="83860" y="12913"/>
                      <a:pt x="82866" y="11730"/>
                    </a:cubicBezTo>
                    <a:cubicBezTo>
                      <a:pt x="83291" y="11651"/>
                      <a:pt x="83719" y="11613"/>
                      <a:pt x="84144" y="11613"/>
                    </a:cubicBezTo>
                    <a:close/>
                    <a:moveTo>
                      <a:pt x="94433" y="11612"/>
                    </a:moveTo>
                    <a:cubicBezTo>
                      <a:pt x="94859" y="11612"/>
                      <a:pt x="95288" y="11651"/>
                      <a:pt x="95715" y="11730"/>
                    </a:cubicBezTo>
                    <a:cubicBezTo>
                      <a:pt x="94729" y="12913"/>
                      <a:pt x="94147" y="14409"/>
                      <a:pt x="94228" y="16004"/>
                    </a:cubicBezTo>
                    <a:cubicBezTo>
                      <a:pt x="92986" y="14701"/>
                      <a:pt x="91218" y="13863"/>
                      <a:pt x="89350" y="13863"/>
                    </a:cubicBezTo>
                    <a:cubicBezTo>
                      <a:pt x="89330" y="13863"/>
                      <a:pt x="89310" y="13863"/>
                      <a:pt x="89290" y="13863"/>
                    </a:cubicBezTo>
                    <a:lnTo>
                      <a:pt x="89299" y="13854"/>
                    </a:lnTo>
                    <a:cubicBezTo>
                      <a:pt x="90635" y="12408"/>
                      <a:pt x="92505" y="11612"/>
                      <a:pt x="94433" y="11612"/>
                    </a:cubicBezTo>
                    <a:close/>
                    <a:moveTo>
                      <a:pt x="47494" y="11702"/>
                    </a:moveTo>
                    <a:cubicBezTo>
                      <a:pt x="47918" y="11702"/>
                      <a:pt x="48346" y="11741"/>
                      <a:pt x="48771" y="11820"/>
                    </a:cubicBezTo>
                    <a:cubicBezTo>
                      <a:pt x="47770" y="13000"/>
                      <a:pt x="47187" y="14502"/>
                      <a:pt x="47274" y="16084"/>
                    </a:cubicBezTo>
                    <a:lnTo>
                      <a:pt x="47274" y="16084"/>
                    </a:lnTo>
                    <a:cubicBezTo>
                      <a:pt x="46040" y="14793"/>
                      <a:pt x="44288" y="13961"/>
                      <a:pt x="42434" y="13961"/>
                    </a:cubicBezTo>
                    <a:cubicBezTo>
                      <a:pt x="42408" y="13961"/>
                      <a:pt x="42382" y="13961"/>
                      <a:pt x="42355" y="13961"/>
                    </a:cubicBezTo>
                    <a:lnTo>
                      <a:pt x="42355" y="13961"/>
                    </a:lnTo>
                    <a:cubicBezTo>
                      <a:pt x="43693" y="12506"/>
                      <a:pt x="45561" y="11702"/>
                      <a:pt x="47494" y="11702"/>
                    </a:cubicBezTo>
                    <a:close/>
                    <a:moveTo>
                      <a:pt x="60517" y="11701"/>
                    </a:moveTo>
                    <a:cubicBezTo>
                      <a:pt x="62455" y="11701"/>
                      <a:pt x="64326" y="12499"/>
                      <a:pt x="65662" y="13952"/>
                    </a:cubicBezTo>
                    <a:cubicBezTo>
                      <a:pt x="65642" y="13952"/>
                      <a:pt x="65622" y="13952"/>
                      <a:pt x="65602" y="13952"/>
                    </a:cubicBezTo>
                    <a:cubicBezTo>
                      <a:pt x="63734" y="13952"/>
                      <a:pt x="61966" y="14791"/>
                      <a:pt x="60724" y="16094"/>
                    </a:cubicBezTo>
                    <a:cubicBezTo>
                      <a:pt x="60805" y="14499"/>
                      <a:pt x="60223" y="12994"/>
                      <a:pt x="59228" y="11820"/>
                    </a:cubicBezTo>
                    <a:cubicBezTo>
                      <a:pt x="59658" y="11740"/>
                      <a:pt x="60089" y="11701"/>
                      <a:pt x="60517" y="11701"/>
                    </a:cubicBezTo>
                    <a:close/>
                    <a:moveTo>
                      <a:pt x="106098" y="7003"/>
                    </a:moveTo>
                    <a:cubicBezTo>
                      <a:pt x="106560" y="7003"/>
                      <a:pt x="107026" y="7049"/>
                      <a:pt x="107489" y="7142"/>
                    </a:cubicBezTo>
                    <a:cubicBezTo>
                      <a:pt x="106477" y="8396"/>
                      <a:pt x="105930" y="9991"/>
                      <a:pt x="106136" y="11666"/>
                    </a:cubicBezTo>
                    <a:lnTo>
                      <a:pt x="106136" y="11666"/>
                    </a:lnTo>
                    <a:cubicBezTo>
                      <a:pt x="106642" y="11553"/>
                      <a:pt x="107153" y="11498"/>
                      <a:pt x="107660" y="11498"/>
                    </a:cubicBezTo>
                    <a:cubicBezTo>
                      <a:pt x="109597" y="11498"/>
                      <a:pt x="111473" y="12301"/>
                      <a:pt x="112821" y="13755"/>
                    </a:cubicBezTo>
                    <a:cubicBezTo>
                      <a:pt x="112802" y="13755"/>
                      <a:pt x="112783" y="13755"/>
                      <a:pt x="112765" y="13755"/>
                    </a:cubicBezTo>
                    <a:cubicBezTo>
                      <a:pt x="110778" y="13755"/>
                      <a:pt x="108911" y="14701"/>
                      <a:pt x="107659" y="16148"/>
                    </a:cubicBezTo>
                    <a:lnTo>
                      <a:pt x="107659" y="16148"/>
                    </a:lnTo>
                    <a:cubicBezTo>
                      <a:pt x="107785" y="14472"/>
                      <a:pt x="107175" y="12895"/>
                      <a:pt x="106127" y="11668"/>
                    </a:cubicBezTo>
                    <a:cubicBezTo>
                      <a:pt x="106130" y="11667"/>
                      <a:pt x="106132" y="11666"/>
                      <a:pt x="106135" y="11666"/>
                    </a:cubicBezTo>
                    <a:lnTo>
                      <a:pt x="106135" y="11666"/>
                    </a:lnTo>
                    <a:cubicBezTo>
                      <a:pt x="106135" y="11666"/>
                      <a:pt x="106136" y="11667"/>
                      <a:pt x="106136" y="11668"/>
                    </a:cubicBezTo>
                    <a:cubicBezTo>
                      <a:pt x="106136" y="11667"/>
                      <a:pt x="106136" y="11666"/>
                      <a:pt x="106136" y="11666"/>
                    </a:cubicBezTo>
                    <a:lnTo>
                      <a:pt x="106136" y="11666"/>
                    </a:lnTo>
                    <a:cubicBezTo>
                      <a:pt x="106135" y="11666"/>
                      <a:pt x="106135" y="11666"/>
                      <a:pt x="106135" y="11666"/>
                    </a:cubicBezTo>
                    <a:lnTo>
                      <a:pt x="106135" y="11666"/>
                    </a:lnTo>
                    <a:cubicBezTo>
                      <a:pt x="104874" y="10211"/>
                      <a:pt x="102998" y="9257"/>
                      <a:pt x="101004" y="9257"/>
                    </a:cubicBezTo>
                    <a:cubicBezTo>
                      <a:pt x="100985" y="9257"/>
                      <a:pt x="100966" y="9257"/>
                      <a:pt x="100948" y="9257"/>
                    </a:cubicBezTo>
                    <a:cubicBezTo>
                      <a:pt x="102293" y="7803"/>
                      <a:pt x="104164" y="7003"/>
                      <a:pt x="106098" y="7003"/>
                    </a:cubicBezTo>
                    <a:close/>
                    <a:moveTo>
                      <a:pt x="13656" y="11810"/>
                    </a:moveTo>
                    <a:cubicBezTo>
                      <a:pt x="15596" y="11810"/>
                      <a:pt x="17470" y="12612"/>
                      <a:pt x="18807" y="14060"/>
                    </a:cubicBezTo>
                    <a:cubicBezTo>
                      <a:pt x="18787" y="14060"/>
                      <a:pt x="18768" y="14060"/>
                      <a:pt x="18748" y="14060"/>
                    </a:cubicBezTo>
                    <a:cubicBezTo>
                      <a:pt x="16879" y="14060"/>
                      <a:pt x="15111" y="14898"/>
                      <a:pt x="13870" y="16202"/>
                    </a:cubicBezTo>
                    <a:cubicBezTo>
                      <a:pt x="13951" y="14607"/>
                      <a:pt x="13368" y="13110"/>
                      <a:pt x="12374" y="11927"/>
                    </a:cubicBezTo>
                    <a:cubicBezTo>
                      <a:pt x="12801" y="11848"/>
                      <a:pt x="13230" y="11810"/>
                      <a:pt x="13656" y="11810"/>
                    </a:cubicBezTo>
                    <a:close/>
                    <a:moveTo>
                      <a:pt x="23953" y="11810"/>
                    </a:moveTo>
                    <a:cubicBezTo>
                      <a:pt x="24378" y="11810"/>
                      <a:pt x="24806" y="11848"/>
                      <a:pt x="25232" y="11927"/>
                    </a:cubicBezTo>
                    <a:cubicBezTo>
                      <a:pt x="24237" y="13110"/>
                      <a:pt x="23655" y="14607"/>
                      <a:pt x="23744" y="16202"/>
                    </a:cubicBezTo>
                    <a:cubicBezTo>
                      <a:pt x="22494" y="14898"/>
                      <a:pt x="20726" y="14060"/>
                      <a:pt x="18866" y="14060"/>
                    </a:cubicBezTo>
                    <a:cubicBezTo>
                      <a:pt x="18846" y="14060"/>
                      <a:pt x="18827" y="14060"/>
                      <a:pt x="18807" y="14060"/>
                    </a:cubicBezTo>
                    <a:cubicBezTo>
                      <a:pt x="20144" y="12612"/>
                      <a:pt x="22018" y="11810"/>
                      <a:pt x="23953" y="11810"/>
                    </a:cubicBezTo>
                    <a:close/>
                    <a:moveTo>
                      <a:pt x="37191" y="11704"/>
                    </a:moveTo>
                    <a:cubicBezTo>
                      <a:pt x="39126" y="11704"/>
                      <a:pt x="41007" y="12507"/>
                      <a:pt x="42355" y="13961"/>
                    </a:cubicBezTo>
                    <a:lnTo>
                      <a:pt x="42355" y="13961"/>
                    </a:lnTo>
                    <a:cubicBezTo>
                      <a:pt x="42352" y="13961"/>
                      <a:pt x="42349" y="13961"/>
                      <a:pt x="42346" y="13961"/>
                    </a:cubicBezTo>
                    <a:cubicBezTo>
                      <a:pt x="42319" y="13961"/>
                      <a:pt x="42291" y="13961"/>
                      <a:pt x="42263" y="13961"/>
                    </a:cubicBezTo>
                    <a:cubicBezTo>
                      <a:pt x="40287" y="13961"/>
                      <a:pt x="38431" y="14904"/>
                      <a:pt x="37185" y="16345"/>
                    </a:cubicBezTo>
                    <a:cubicBezTo>
                      <a:pt x="37320" y="14678"/>
                      <a:pt x="36710" y="13092"/>
                      <a:pt x="35662" y="11874"/>
                    </a:cubicBezTo>
                    <a:cubicBezTo>
                      <a:pt x="36169" y="11760"/>
                      <a:pt x="36682" y="11704"/>
                      <a:pt x="37191" y="11704"/>
                    </a:cubicBezTo>
                    <a:close/>
                    <a:moveTo>
                      <a:pt x="124474" y="9651"/>
                    </a:moveTo>
                    <a:cubicBezTo>
                      <a:pt x="127650" y="9651"/>
                      <a:pt x="130826" y="11730"/>
                      <a:pt x="130867" y="15886"/>
                    </a:cubicBezTo>
                    <a:lnTo>
                      <a:pt x="130867" y="15886"/>
                    </a:lnTo>
                    <a:cubicBezTo>
                      <a:pt x="130397" y="15785"/>
                      <a:pt x="129923" y="15736"/>
                      <a:pt x="129452" y="15736"/>
                    </a:cubicBezTo>
                    <a:cubicBezTo>
                      <a:pt x="127593" y="15736"/>
                      <a:pt x="125787" y="16503"/>
                      <a:pt x="124487" y="17895"/>
                    </a:cubicBezTo>
                    <a:cubicBezTo>
                      <a:pt x="123213" y="16523"/>
                      <a:pt x="121434" y="15735"/>
                      <a:pt x="119555" y="15735"/>
                    </a:cubicBezTo>
                    <a:cubicBezTo>
                      <a:pt x="119544" y="15735"/>
                      <a:pt x="119534" y="15736"/>
                      <a:pt x="119523" y="15736"/>
                    </a:cubicBezTo>
                    <a:cubicBezTo>
                      <a:pt x="119039" y="15736"/>
                      <a:pt x="118555" y="15780"/>
                      <a:pt x="118080" y="15888"/>
                    </a:cubicBezTo>
                    <a:cubicBezTo>
                      <a:pt x="118121" y="11730"/>
                      <a:pt x="121297" y="9651"/>
                      <a:pt x="124474" y="9651"/>
                    </a:cubicBezTo>
                    <a:close/>
                    <a:moveTo>
                      <a:pt x="77628" y="9759"/>
                    </a:moveTo>
                    <a:cubicBezTo>
                      <a:pt x="80802" y="9759"/>
                      <a:pt x="83976" y="11834"/>
                      <a:pt x="84021" y="15985"/>
                    </a:cubicBezTo>
                    <a:lnTo>
                      <a:pt x="84021" y="15985"/>
                    </a:lnTo>
                    <a:cubicBezTo>
                      <a:pt x="83551" y="15884"/>
                      <a:pt x="83077" y="15835"/>
                      <a:pt x="82606" y="15835"/>
                    </a:cubicBezTo>
                    <a:cubicBezTo>
                      <a:pt x="80748" y="15835"/>
                      <a:pt x="78943" y="16601"/>
                      <a:pt x="77651" y="17994"/>
                    </a:cubicBezTo>
                    <a:cubicBezTo>
                      <a:pt x="76368" y="16622"/>
                      <a:pt x="74580" y="15843"/>
                      <a:pt x="72710" y="15843"/>
                    </a:cubicBezTo>
                    <a:cubicBezTo>
                      <a:pt x="72699" y="15843"/>
                      <a:pt x="72688" y="15843"/>
                      <a:pt x="72678" y="15843"/>
                    </a:cubicBezTo>
                    <a:cubicBezTo>
                      <a:pt x="72194" y="15843"/>
                      <a:pt x="71710" y="15897"/>
                      <a:pt x="71235" y="15995"/>
                    </a:cubicBezTo>
                    <a:cubicBezTo>
                      <a:pt x="71275" y="11838"/>
                      <a:pt x="74452" y="9759"/>
                      <a:pt x="77628" y="9759"/>
                    </a:cubicBezTo>
                    <a:close/>
                    <a:moveTo>
                      <a:pt x="100943" y="9759"/>
                    </a:moveTo>
                    <a:cubicBezTo>
                      <a:pt x="104118" y="9759"/>
                      <a:pt x="107292" y="11835"/>
                      <a:pt x="107337" y="15986"/>
                    </a:cubicBezTo>
                    <a:lnTo>
                      <a:pt x="107337" y="15986"/>
                    </a:lnTo>
                    <a:cubicBezTo>
                      <a:pt x="106864" y="15885"/>
                      <a:pt x="106386" y="15835"/>
                      <a:pt x="105913" y="15835"/>
                    </a:cubicBezTo>
                    <a:cubicBezTo>
                      <a:pt x="104054" y="15835"/>
                      <a:pt x="102249" y="16601"/>
                      <a:pt x="100957" y="17994"/>
                    </a:cubicBezTo>
                    <a:cubicBezTo>
                      <a:pt x="99676" y="16623"/>
                      <a:pt x="97875" y="15843"/>
                      <a:pt x="95993" y="15843"/>
                    </a:cubicBezTo>
                    <a:cubicBezTo>
                      <a:pt x="95509" y="15843"/>
                      <a:pt x="95025" y="15897"/>
                      <a:pt x="94550" y="15995"/>
                    </a:cubicBezTo>
                    <a:cubicBezTo>
                      <a:pt x="94590" y="11838"/>
                      <a:pt x="97767" y="9759"/>
                      <a:pt x="100943" y="9759"/>
                    </a:cubicBezTo>
                    <a:close/>
                    <a:moveTo>
                      <a:pt x="54002" y="9852"/>
                    </a:moveTo>
                    <a:cubicBezTo>
                      <a:pt x="57178" y="9852"/>
                      <a:pt x="60352" y="11928"/>
                      <a:pt x="60393" y="16085"/>
                    </a:cubicBezTo>
                    <a:cubicBezTo>
                      <a:pt x="59918" y="15983"/>
                      <a:pt x="59439" y="15933"/>
                      <a:pt x="58964" y="15933"/>
                    </a:cubicBezTo>
                    <a:cubicBezTo>
                      <a:pt x="57103" y="15933"/>
                      <a:pt x="55299" y="16698"/>
                      <a:pt x="53999" y="18087"/>
                    </a:cubicBezTo>
                    <a:lnTo>
                      <a:pt x="53999" y="18087"/>
                    </a:lnTo>
                    <a:cubicBezTo>
                      <a:pt x="52718" y="16710"/>
                      <a:pt x="50928" y="15933"/>
                      <a:pt x="49049" y="15933"/>
                    </a:cubicBezTo>
                    <a:cubicBezTo>
                      <a:pt x="48565" y="15933"/>
                      <a:pt x="48081" y="15986"/>
                      <a:pt x="47606" y="16085"/>
                    </a:cubicBezTo>
                    <a:cubicBezTo>
                      <a:pt x="47646" y="11931"/>
                      <a:pt x="50825" y="9852"/>
                      <a:pt x="54002" y="9852"/>
                    </a:cubicBezTo>
                    <a:close/>
                    <a:moveTo>
                      <a:pt x="7145" y="9956"/>
                    </a:moveTo>
                    <a:cubicBezTo>
                      <a:pt x="10322" y="9956"/>
                      <a:pt x="13498" y="12035"/>
                      <a:pt x="13538" y="16193"/>
                    </a:cubicBezTo>
                    <a:cubicBezTo>
                      <a:pt x="13065" y="16091"/>
                      <a:pt x="12588" y="16041"/>
                      <a:pt x="12114" y="16041"/>
                    </a:cubicBezTo>
                    <a:cubicBezTo>
                      <a:pt x="10255" y="16041"/>
                      <a:pt x="8451" y="16807"/>
                      <a:pt x="7159" y="18200"/>
                    </a:cubicBezTo>
                    <a:cubicBezTo>
                      <a:pt x="5877" y="16820"/>
                      <a:pt x="4076" y="16040"/>
                      <a:pt x="2194" y="16040"/>
                    </a:cubicBezTo>
                    <a:cubicBezTo>
                      <a:pt x="1711" y="16040"/>
                      <a:pt x="1227" y="16094"/>
                      <a:pt x="752" y="16193"/>
                    </a:cubicBezTo>
                    <a:cubicBezTo>
                      <a:pt x="792" y="12035"/>
                      <a:pt x="3969" y="9956"/>
                      <a:pt x="7145" y="9956"/>
                    </a:cubicBezTo>
                    <a:close/>
                    <a:moveTo>
                      <a:pt x="30465" y="9959"/>
                    </a:moveTo>
                    <a:cubicBezTo>
                      <a:pt x="33638" y="9959"/>
                      <a:pt x="36811" y="12035"/>
                      <a:pt x="36854" y="16189"/>
                    </a:cubicBezTo>
                    <a:lnTo>
                      <a:pt x="36854" y="16189"/>
                    </a:lnTo>
                    <a:cubicBezTo>
                      <a:pt x="36384" y="16089"/>
                      <a:pt x="35912" y="16041"/>
                      <a:pt x="35443" y="16041"/>
                    </a:cubicBezTo>
                    <a:cubicBezTo>
                      <a:pt x="33580" y="16041"/>
                      <a:pt x="31775" y="16807"/>
                      <a:pt x="30483" y="18200"/>
                    </a:cubicBezTo>
                    <a:cubicBezTo>
                      <a:pt x="29201" y="16820"/>
                      <a:pt x="27409" y="16040"/>
                      <a:pt x="25528" y="16040"/>
                    </a:cubicBezTo>
                    <a:cubicBezTo>
                      <a:pt x="25044" y="16040"/>
                      <a:pt x="24560" y="16094"/>
                      <a:pt x="24085" y="16193"/>
                    </a:cubicBezTo>
                    <a:cubicBezTo>
                      <a:pt x="24116" y="12038"/>
                      <a:pt x="27290" y="9959"/>
                      <a:pt x="30465" y="9959"/>
                    </a:cubicBezTo>
                    <a:close/>
                    <a:moveTo>
                      <a:pt x="119332" y="16111"/>
                    </a:moveTo>
                    <a:cubicBezTo>
                      <a:pt x="121268" y="16111"/>
                      <a:pt x="123142" y="16913"/>
                      <a:pt x="124487" y="18361"/>
                    </a:cubicBezTo>
                    <a:lnTo>
                      <a:pt x="124487" y="18361"/>
                    </a:lnTo>
                    <a:cubicBezTo>
                      <a:pt x="124484" y="18361"/>
                      <a:pt x="124481" y="18361"/>
                      <a:pt x="124478" y="18361"/>
                    </a:cubicBezTo>
                    <a:cubicBezTo>
                      <a:pt x="124459" y="18361"/>
                      <a:pt x="124439" y="18361"/>
                      <a:pt x="124419" y="18361"/>
                    </a:cubicBezTo>
                    <a:cubicBezTo>
                      <a:pt x="122559" y="18361"/>
                      <a:pt x="120791" y="19199"/>
                      <a:pt x="119550" y="20503"/>
                    </a:cubicBezTo>
                    <a:cubicBezTo>
                      <a:pt x="119631" y="18908"/>
                      <a:pt x="119048" y="17411"/>
                      <a:pt x="118054" y="16228"/>
                    </a:cubicBezTo>
                    <a:cubicBezTo>
                      <a:pt x="118479" y="16149"/>
                      <a:pt x="118907" y="16111"/>
                      <a:pt x="119332" y="16111"/>
                    </a:cubicBezTo>
                    <a:close/>
                    <a:moveTo>
                      <a:pt x="129633" y="16111"/>
                    </a:moveTo>
                    <a:cubicBezTo>
                      <a:pt x="130058" y="16111"/>
                      <a:pt x="130486" y="16149"/>
                      <a:pt x="130912" y="16228"/>
                    </a:cubicBezTo>
                    <a:cubicBezTo>
                      <a:pt x="129908" y="17411"/>
                      <a:pt x="129326" y="18908"/>
                      <a:pt x="129415" y="20503"/>
                    </a:cubicBezTo>
                    <a:cubicBezTo>
                      <a:pt x="128174" y="19199"/>
                      <a:pt x="126406" y="18361"/>
                      <a:pt x="124537" y="18361"/>
                    </a:cubicBezTo>
                    <a:cubicBezTo>
                      <a:pt x="124521" y="18361"/>
                      <a:pt x="124504" y="18361"/>
                      <a:pt x="124487" y="18361"/>
                    </a:cubicBezTo>
                    <a:lnTo>
                      <a:pt x="124487" y="18361"/>
                    </a:lnTo>
                    <a:cubicBezTo>
                      <a:pt x="125825" y="16913"/>
                      <a:pt x="127698" y="16111"/>
                      <a:pt x="129633" y="16111"/>
                    </a:cubicBezTo>
                    <a:close/>
                    <a:moveTo>
                      <a:pt x="82775" y="16217"/>
                    </a:moveTo>
                    <a:cubicBezTo>
                      <a:pt x="83201" y="16217"/>
                      <a:pt x="83630" y="16256"/>
                      <a:pt x="84057" y="16336"/>
                    </a:cubicBezTo>
                    <a:cubicBezTo>
                      <a:pt x="83538" y="16945"/>
                      <a:pt x="83135" y="17653"/>
                      <a:pt x="82875" y="18424"/>
                    </a:cubicBezTo>
                    <a:lnTo>
                      <a:pt x="82875" y="18415"/>
                    </a:lnTo>
                    <a:cubicBezTo>
                      <a:pt x="82633" y="19114"/>
                      <a:pt x="82534" y="19857"/>
                      <a:pt x="82570" y="20592"/>
                    </a:cubicBezTo>
                    <a:cubicBezTo>
                      <a:pt x="81322" y="19291"/>
                      <a:pt x="79551" y="18451"/>
                      <a:pt x="77680" y="18451"/>
                    </a:cubicBezTo>
                    <a:cubicBezTo>
                      <a:pt x="77671" y="18451"/>
                      <a:pt x="77661" y="18451"/>
                      <a:pt x="77651" y="18451"/>
                    </a:cubicBezTo>
                    <a:cubicBezTo>
                      <a:pt x="78986" y="17013"/>
                      <a:pt x="80850" y="16217"/>
                      <a:pt x="82775" y="16217"/>
                    </a:cubicBezTo>
                    <a:close/>
                    <a:moveTo>
                      <a:pt x="95806" y="16217"/>
                    </a:moveTo>
                    <a:cubicBezTo>
                      <a:pt x="97731" y="16217"/>
                      <a:pt x="99596" y="17013"/>
                      <a:pt x="100939" y="18451"/>
                    </a:cubicBezTo>
                    <a:cubicBezTo>
                      <a:pt x="100929" y="18451"/>
                      <a:pt x="100919" y="18451"/>
                      <a:pt x="100909" y="18451"/>
                    </a:cubicBezTo>
                    <a:cubicBezTo>
                      <a:pt x="99029" y="18451"/>
                      <a:pt x="97259" y="19282"/>
                      <a:pt x="96011" y="20592"/>
                    </a:cubicBezTo>
                    <a:cubicBezTo>
                      <a:pt x="96047" y="19857"/>
                      <a:pt x="95948" y="19114"/>
                      <a:pt x="95706" y="18415"/>
                    </a:cubicBezTo>
                    <a:cubicBezTo>
                      <a:pt x="95446" y="17653"/>
                      <a:pt x="95043" y="16945"/>
                      <a:pt x="94523" y="16336"/>
                    </a:cubicBezTo>
                    <a:cubicBezTo>
                      <a:pt x="94950" y="16256"/>
                      <a:pt x="95380" y="16217"/>
                      <a:pt x="95806" y="16217"/>
                    </a:cubicBezTo>
                    <a:close/>
                    <a:moveTo>
                      <a:pt x="48849" y="16308"/>
                    </a:moveTo>
                    <a:cubicBezTo>
                      <a:pt x="50784" y="16308"/>
                      <a:pt x="52659" y="17111"/>
                      <a:pt x="54004" y="18558"/>
                    </a:cubicBezTo>
                    <a:lnTo>
                      <a:pt x="54004" y="18558"/>
                    </a:lnTo>
                    <a:cubicBezTo>
                      <a:pt x="54001" y="18558"/>
                      <a:pt x="53998" y="18558"/>
                      <a:pt x="53995" y="18558"/>
                    </a:cubicBezTo>
                    <a:cubicBezTo>
                      <a:pt x="53975" y="18558"/>
                      <a:pt x="53956" y="18558"/>
                      <a:pt x="53936" y="18558"/>
                    </a:cubicBezTo>
                    <a:cubicBezTo>
                      <a:pt x="52067" y="18558"/>
                      <a:pt x="50308" y="19396"/>
                      <a:pt x="49058" y="20700"/>
                    </a:cubicBezTo>
                    <a:cubicBezTo>
                      <a:pt x="49147" y="19114"/>
                      <a:pt x="48565" y="17608"/>
                      <a:pt x="47570" y="16426"/>
                    </a:cubicBezTo>
                    <a:cubicBezTo>
                      <a:pt x="47996" y="16347"/>
                      <a:pt x="48424" y="16308"/>
                      <a:pt x="48849" y="16308"/>
                    </a:cubicBezTo>
                    <a:close/>
                    <a:moveTo>
                      <a:pt x="59142" y="16308"/>
                    </a:moveTo>
                    <a:cubicBezTo>
                      <a:pt x="59566" y="16308"/>
                      <a:pt x="59994" y="16347"/>
                      <a:pt x="60420" y="16426"/>
                    </a:cubicBezTo>
                    <a:cubicBezTo>
                      <a:pt x="59425" y="17608"/>
                      <a:pt x="58843" y="19114"/>
                      <a:pt x="58932" y="20700"/>
                    </a:cubicBezTo>
                    <a:cubicBezTo>
                      <a:pt x="57691" y="19396"/>
                      <a:pt x="55923" y="18558"/>
                      <a:pt x="54054" y="18558"/>
                    </a:cubicBezTo>
                    <a:cubicBezTo>
                      <a:pt x="54037" y="18558"/>
                      <a:pt x="54021" y="18558"/>
                      <a:pt x="54004" y="18558"/>
                    </a:cubicBezTo>
                    <a:lnTo>
                      <a:pt x="54004" y="18558"/>
                    </a:lnTo>
                    <a:cubicBezTo>
                      <a:pt x="55341" y="17111"/>
                      <a:pt x="57209" y="16308"/>
                      <a:pt x="59142" y="16308"/>
                    </a:cubicBezTo>
                    <a:close/>
                    <a:moveTo>
                      <a:pt x="12289" y="16415"/>
                    </a:moveTo>
                    <a:cubicBezTo>
                      <a:pt x="12716" y="16415"/>
                      <a:pt x="13146" y="16454"/>
                      <a:pt x="13574" y="16533"/>
                    </a:cubicBezTo>
                    <a:cubicBezTo>
                      <a:pt x="13055" y="17142"/>
                      <a:pt x="12651" y="17850"/>
                      <a:pt x="12391" y="18612"/>
                    </a:cubicBezTo>
                    <a:cubicBezTo>
                      <a:pt x="12150" y="19311"/>
                      <a:pt x="12042" y="20055"/>
                      <a:pt x="12087" y="20798"/>
                    </a:cubicBezTo>
                    <a:cubicBezTo>
                      <a:pt x="10839" y="19488"/>
                      <a:pt x="9059" y="18657"/>
                      <a:pt x="7189" y="18657"/>
                    </a:cubicBezTo>
                    <a:cubicBezTo>
                      <a:pt x="7179" y="18657"/>
                      <a:pt x="7169" y="18657"/>
                      <a:pt x="7159" y="18657"/>
                    </a:cubicBezTo>
                    <a:cubicBezTo>
                      <a:pt x="8494" y="17211"/>
                      <a:pt x="10358" y="16415"/>
                      <a:pt x="12289" y="16415"/>
                    </a:cubicBezTo>
                    <a:close/>
                    <a:moveTo>
                      <a:pt x="25318" y="16415"/>
                    </a:moveTo>
                    <a:cubicBezTo>
                      <a:pt x="27251" y="16415"/>
                      <a:pt x="29119" y="17218"/>
                      <a:pt x="30456" y="18666"/>
                    </a:cubicBezTo>
                    <a:cubicBezTo>
                      <a:pt x="30436" y="18665"/>
                      <a:pt x="30417" y="18665"/>
                      <a:pt x="30397" y="18665"/>
                    </a:cubicBezTo>
                    <a:cubicBezTo>
                      <a:pt x="28537" y="18665"/>
                      <a:pt x="26769" y="19504"/>
                      <a:pt x="25528" y="20798"/>
                    </a:cubicBezTo>
                    <a:cubicBezTo>
                      <a:pt x="25563" y="20063"/>
                      <a:pt x="25465" y="19320"/>
                      <a:pt x="25223" y="18621"/>
                    </a:cubicBezTo>
                    <a:cubicBezTo>
                      <a:pt x="24963" y="17859"/>
                      <a:pt x="24560" y="17151"/>
                      <a:pt x="24040" y="16533"/>
                    </a:cubicBezTo>
                    <a:cubicBezTo>
                      <a:pt x="24466" y="16454"/>
                      <a:pt x="24893" y="16415"/>
                      <a:pt x="25318" y="16415"/>
                    </a:cubicBezTo>
                    <a:close/>
                    <a:moveTo>
                      <a:pt x="106101" y="16215"/>
                    </a:moveTo>
                    <a:cubicBezTo>
                      <a:pt x="106563" y="16215"/>
                      <a:pt x="107027" y="16260"/>
                      <a:pt x="107489" y="16354"/>
                    </a:cubicBezTo>
                    <a:cubicBezTo>
                      <a:pt x="106486" y="17608"/>
                      <a:pt x="105930" y="19194"/>
                      <a:pt x="106136" y="20870"/>
                    </a:cubicBezTo>
                    <a:cubicBezTo>
                      <a:pt x="104884" y="19414"/>
                      <a:pt x="103008" y="18459"/>
                      <a:pt x="101021" y="18459"/>
                    </a:cubicBezTo>
                    <a:cubicBezTo>
                      <a:pt x="101003" y="18459"/>
                      <a:pt x="100984" y="18459"/>
                      <a:pt x="100966" y="18460"/>
                    </a:cubicBezTo>
                    <a:cubicBezTo>
                      <a:pt x="102304" y="17013"/>
                      <a:pt x="104173" y="16215"/>
                      <a:pt x="106101" y="16215"/>
                    </a:cubicBezTo>
                    <a:close/>
                    <a:moveTo>
                      <a:pt x="70811" y="11695"/>
                    </a:moveTo>
                    <a:cubicBezTo>
                      <a:pt x="71307" y="11695"/>
                      <a:pt x="71806" y="11748"/>
                      <a:pt x="72301" y="11856"/>
                    </a:cubicBezTo>
                    <a:cubicBezTo>
                      <a:pt x="71289" y="13119"/>
                      <a:pt x="70742" y="14714"/>
                      <a:pt x="70939" y="16381"/>
                    </a:cubicBezTo>
                    <a:lnTo>
                      <a:pt x="70948" y="16372"/>
                    </a:lnTo>
                    <a:cubicBezTo>
                      <a:pt x="71456" y="16258"/>
                      <a:pt x="71969" y="16202"/>
                      <a:pt x="72477" y="16202"/>
                    </a:cubicBezTo>
                    <a:cubicBezTo>
                      <a:pt x="74410" y="16202"/>
                      <a:pt x="76285" y="17004"/>
                      <a:pt x="77633" y="18451"/>
                    </a:cubicBezTo>
                    <a:cubicBezTo>
                      <a:pt x="77615" y="18450"/>
                      <a:pt x="77597" y="18450"/>
                      <a:pt x="77579" y="18450"/>
                    </a:cubicBezTo>
                    <a:cubicBezTo>
                      <a:pt x="75529" y="18450"/>
                      <a:pt x="73607" y="19459"/>
                      <a:pt x="72355" y="20986"/>
                    </a:cubicBezTo>
                    <a:cubicBezTo>
                      <a:pt x="72747" y="17261"/>
                      <a:pt x="69434" y="13952"/>
                      <a:pt x="65721" y="13952"/>
                    </a:cubicBezTo>
                    <a:cubicBezTo>
                      <a:pt x="65701" y="13952"/>
                      <a:pt x="65682" y="13952"/>
                      <a:pt x="65662" y="13952"/>
                    </a:cubicBezTo>
                    <a:cubicBezTo>
                      <a:pt x="67003" y="12497"/>
                      <a:pt x="68877" y="11695"/>
                      <a:pt x="70811" y="11695"/>
                    </a:cubicBezTo>
                    <a:close/>
                    <a:moveTo>
                      <a:pt x="35609" y="16412"/>
                    </a:moveTo>
                    <a:cubicBezTo>
                      <a:pt x="36071" y="16412"/>
                      <a:pt x="36535" y="16458"/>
                      <a:pt x="36997" y="16551"/>
                    </a:cubicBezTo>
                    <a:cubicBezTo>
                      <a:pt x="36002" y="17805"/>
                      <a:pt x="35447" y="19400"/>
                      <a:pt x="35644" y="21067"/>
                    </a:cubicBezTo>
                    <a:cubicBezTo>
                      <a:pt x="34392" y="19611"/>
                      <a:pt x="32516" y="18656"/>
                      <a:pt x="30529" y="18656"/>
                    </a:cubicBezTo>
                    <a:cubicBezTo>
                      <a:pt x="30511" y="18656"/>
                      <a:pt x="30492" y="18657"/>
                      <a:pt x="30474" y="18657"/>
                    </a:cubicBezTo>
                    <a:cubicBezTo>
                      <a:pt x="31812" y="17210"/>
                      <a:pt x="33680" y="16412"/>
                      <a:pt x="35609" y="16412"/>
                    </a:cubicBezTo>
                    <a:close/>
                    <a:moveTo>
                      <a:pt x="112819" y="14254"/>
                    </a:moveTo>
                    <a:cubicBezTo>
                      <a:pt x="115994" y="14254"/>
                      <a:pt x="119169" y="16333"/>
                      <a:pt x="119209" y="20494"/>
                    </a:cubicBezTo>
                    <a:lnTo>
                      <a:pt x="119209" y="20494"/>
                    </a:lnTo>
                    <a:cubicBezTo>
                      <a:pt x="118731" y="20389"/>
                      <a:pt x="118248" y="20338"/>
                      <a:pt x="117769" y="20338"/>
                    </a:cubicBezTo>
                    <a:cubicBezTo>
                      <a:pt x="115913" y="20338"/>
                      <a:pt x="114109" y="21105"/>
                      <a:pt x="112821" y="22501"/>
                    </a:cubicBezTo>
                    <a:lnTo>
                      <a:pt x="112821" y="22492"/>
                    </a:lnTo>
                    <a:cubicBezTo>
                      <a:pt x="111539" y="21121"/>
                      <a:pt x="109747" y="20332"/>
                      <a:pt x="107865" y="20332"/>
                    </a:cubicBezTo>
                    <a:cubicBezTo>
                      <a:pt x="107382" y="20332"/>
                      <a:pt x="106898" y="20386"/>
                      <a:pt x="106423" y="20494"/>
                    </a:cubicBezTo>
                    <a:lnTo>
                      <a:pt x="106423" y="20494"/>
                    </a:lnTo>
                    <a:cubicBezTo>
                      <a:pt x="106463" y="16335"/>
                      <a:pt x="109641" y="14254"/>
                      <a:pt x="112819" y="14254"/>
                    </a:cubicBezTo>
                    <a:close/>
                    <a:moveTo>
                      <a:pt x="136134" y="14257"/>
                    </a:moveTo>
                    <a:cubicBezTo>
                      <a:pt x="139307" y="14257"/>
                      <a:pt x="142483" y="16335"/>
                      <a:pt x="142525" y="20492"/>
                    </a:cubicBezTo>
                    <a:lnTo>
                      <a:pt x="142525" y="20492"/>
                    </a:lnTo>
                    <a:cubicBezTo>
                      <a:pt x="142054" y="20391"/>
                      <a:pt x="141580" y="20342"/>
                      <a:pt x="141109" y="20342"/>
                    </a:cubicBezTo>
                    <a:cubicBezTo>
                      <a:pt x="139250" y="20342"/>
                      <a:pt x="137444" y="21108"/>
                      <a:pt x="136145" y="22501"/>
                    </a:cubicBezTo>
                    <a:cubicBezTo>
                      <a:pt x="134872" y="21121"/>
                      <a:pt x="133071" y="20341"/>
                      <a:pt x="131199" y="20341"/>
                    </a:cubicBezTo>
                    <a:cubicBezTo>
                      <a:pt x="130715" y="20341"/>
                      <a:pt x="130231" y="20395"/>
                      <a:pt x="129756" y="20494"/>
                    </a:cubicBezTo>
                    <a:lnTo>
                      <a:pt x="129756" y="20494"/>
                    </a:lnTo>
                    <a:cubicBezTo>
                      <a:pt x="129787" y="16336"/>
                      <a:pt x="132959" y="14257"/>
                      <a:pt x="136134" y="14257"/>
                    </a:cubicBezTo>
                    <a:close/>
                    <a:moveTo>
                      <a:pt x="89297" y="14362"/>
                    </a:moveTo>
                    <a:cubicBezTo>
                      <a:pt x="91875" y="14362"/>
                      <a:pt x="94452" y="15733"/>
                      <a:pt x="95348" y="18477"/>
                    </a:cubicBezTo>
                    <a:cubicBezTo>
                      <a:pt x="95572" y="19158"/>
                      <a:pt x="95679" y="19875"/>
                      <a:pt x="95688" y="20583"/>
                    </a:cubicBezTo>
                    <a:cubicBezTo>
                      <a:pt x="95213" y="20481"/>
                      <a:pt x="94735" y="20431"/>
                      <a:pt x="94260" y="20431"/>
                    </a:cubicBezTo>
                    <a:cubicBezTo>
                      <a:pt x="92399" y="20431"/>
                      <a:pt x="90599" y="21198"/>
                      <a:pt x="89299" y="22590"/>
                    </a:cubicBezTo>
                    <a:cubicBezTo>
                      <a:pt x="88018" y="21210"/>
                      <a:pt x="86226" y="20431"/>
                      <a:pt x="84344" y="20431"/>
                    </a:cubicBezTo>
                    <a:cubicBezTo>
                      <a:pt x="83860" y="20431"/>
                      <a:pt x="83376" y="20485"/>
                      <a:pt x="82902" y="20583"/>
                    </a:cubicBezTo>
                    <a:cubicBezTo>
                      <a:pt x="82902" y="19875"/>
                      <a:pt x="83018" y="19158"/>
                      <a:pt x="83233" y="18486"/>
                    </a:cubicBezTo>
                    <a:cubicBezTo>
                      <a:pt x="84130" y="15738"/>
                      <a:pt x="86714" y="14362"/>
                      <a:pt x="89297" y="14362"/>
                    </a:cubicBezTo>
                    <a:close/>
                    <a:moveTo>
                      <a:pt x="42353" y="14449"/>
                    </a:moveTo>
                    <a:cubicBezTo>
                      <a:pt x="45529" y="14449"/>
                      <a:pt x="48704" y="16525"/>
                      <a:pt x="48744" y="20682"/>
                    </a:cubicBezTo>
                    <a:cubicBezTo>
                      <a:pt x="48269" y="20580"/>
                      <a:pt x="47791" y="20530"/>
                      <a:pt x="47316" y="20530"/>
                    </a:cubicBezTo>
                    <a:cubicBezTo>
                      <a:pt x="45456" y="20530"/>
                      <a:pt x="43649" y="21293"/>
                      <a:pt x="42351" y="22684"/>
                    </a:cubicBezTo>
                    <a:lnTo>
                      <a:pt x="42351" y="22684"/>
                    </a:lnTo>
                    <a:cubicBezTo>
                      <a:pt x="41070" y="21307"/>
                      <a:pt x="39280" y="20529"/>
                      <a:pt x="37400" y="20529"/>
                    </a:cubicBezTo>
                    <a:cubicBezTo>
                      <a:pt x="36916" y="20529"/>
                      <a:pt x="36432" y="20583"/>
                      <a:pt x="35958" y="20682"/>
                    </a:cubicBezTo>
                    <a:cubicBezTo>
                      <a:pt x="35998" y="16527"/>
                      <a:pt x="39176" y="14449"/>
                      <a:pt x="42353" y="14449"/>
                    </a:cubicBezTo>
                    <a:close/>
                    <a:moveTo>
                      <a:pt x="65651" y="14458"/>
                    </a:moveTo>
                    <a:cubicBezTo>
                      <a:pt x="68826" y="14458"/>
                      <a:pt x="72001" y="16534"/>
                      <a:pt x="72041" y="20691"/>
                    </a:cubicBezTo>
                    <a:cubicBezTo>
                      <a:pt x="71568" y="20589"/>
                      <a:pt x="71091" y="20539"/>
                      <a:pt x="70617" y="20539"/>
                    </a:cubicBezTo>
                    <a:cubicBezTo>
                      <a:pt x="68758" y="20539"/>
                      <a:pt x="66952" y="21305"/>
                      <a:pt x="65653" y="22698"/>
                    </a:cubicBezTo>
                    <a:cubicBezTo>
                      <a:pt x="64371" y="21318"/>
                      <a:pt x="62579" y="20538"/>
                      <a:pt x="60697" y="20538"/>
                    </a:cubicBezTo>
                    <a:cubicBezTo>
                      <a:pt x="60214" y="20538"/>
                      <a:pt x="59730" y="20592"/>
                      <a:pt x="59255" y="20691"/>
                    </a:cubicBezTo>
                    <a:cubicBezTo>
                      <a:pt x="59295" y="16536"/>
                      <a:pt x="62473" y="14458"/>
                      <a:pt x="65651" y="14458"/>
                    </a:cubicBezTo>
                    <a:close/>
                    <a:moveTo>
                      <a:pt x="18803" y="14564"/>
                    </a:moveTo>
                    <a:cubicBezTo>
                      <a:pt x="21386" y="14564"/>
                      <a:pt x="23968" y="15937"/>
                      <a:pt x="24864" y="18684"/>
                    </a:cubicBezTo>
                    <a:cubicBezTo>
                      <a:pt x="25079" y="19365"/>
                      <a:pt x="25196" y="20072"/>
                      <a:pt x="25196" y="20789"/>
                    </a:cubicBezTo>
                    <a:cubicBezTo>
                      <a:pt x="24718" y="20684"/>
                      <a:pt x="24235" y="20633"/>
                      <a:pt x="23756" y="20633"/>
                    </a:cubicBezTo>
                    <a:cubicBezTo>
                      <a:pt x="21903" y="20633"/>
                      <a:pt x="20103" y="21401"/>
                      <a:pt x="18807" y="22796"/>
                    </a:cubicBezTo>
                    <a:cubicBezTo>
                      <a:pt x="17542" y="21424"/>
                      <a:pt x="15754" y="20637"/>
                      <a:pt x="13893" y="20637"/>
                    </a:cubicBezTo>
                    <a:cubicBezTo>
                      <a:pt x="13882" y="20637"/>
                      <a:pt x="13871" y="20637"/>
                      <a:pt x="13861" y="20637"/>
                    </a:cubicBezTo>
                    <a:cubicBezTo>
                      <a:pt x="13368" y="20637"/>
                      <a:pt x="12884" y="20682"/>
                      <a:pt x="12409" y="20789"/>
                    </a:cubicBezTo>
                    <a:cubicBezTo>
                      <a:pt x="12418" y="20072"/>
                      <a:pt x="12526" y="19365"/>
                      <a:pt x="12741" y="18684"/>
                    </a:cubicBezTo>
                    <a:cubicBezTo>
                      <a:pt x="13637" y="15937"/>
                      <a:pt x="16220" y="14564"/>
                      <a:pt x="18803" y="14564"/>
                    </a:cubicBezTo>
                    <a:close/>
                    <a:moveTo>
                      <a:pt x="117964" y="20716"/>
                    </a:moveTo>
                    <a:cubicBezTo>
                      <a:pt x="118390" y="20716"/>
                      <a:pt x="118819" y="20755"/>
                      <a:pt x="119245" y="20834"/>
                    </a:cubicBezTo>
                    <a:cubicBezTo>
                      <a:pt x="118726" y="21443"/>
                      <a:pt x="118322" y="22151"/>
                      <a:pt x="118063" y="22913"/>
                    </a:cubicBezTo>
                    <a:cubicBezTo>
                      <a:pt x="117821" y="23612"/>
                      <a:pt x="117722" y="24356"/>
                      <a:pt x="117758" y="25099"/>
                    </a:cubicBezTo>
                    <a:cubicBezTo>
                      <a:pt x="116516" y="23796"/>
                      <a:pt x="114757" y="22957"/>
                      <a:pt x="112897" y="22957"/>
                    </a:cubicBezTo>
                    <a:cubicBezTo>
                      <a:pt x="112878" y="22957"/>
                      <a:pt x="112858" y="22958"/>
                      <a:pt x="112839" y="22958"/>
                    </a:cubicBezTo>
                    <a:cubicBezTo>
                      <a:pt x="114174" y="21512"/>
                      <a:pt x="116038" y="20716"/>
                      <a:pt x="117964" y="20716"/>
                    </a:cubicBezTo>
                    <a:close/>
                    <a:moveTo>
                      <a:pt x="130993" y="20716"/>
                    </a:moveTo>
                    <a:cubicBezTo>
                      <a:pt x="132921" y="20716"/>
                      <a:pt x="134791" y="21512"/>
                      <a:pt x="136127" y="22958"/>
                    </a:cubicBezTo>
                    <a:cubicBezTo>
                      <a:pt x="136107" y="22958"/>
                      <a:pt x="136088" y="22957"/>
                      <a:pt x="136068" y="22957"/>
                    </a:cubicBezTo>
                    <a:cubicBezTo>
                      <a:pt x="134208" y="22957"/>
                      <a:pt x="132440" y="23796"/>
                      <a:pt x="131199" y="25099"/>
                    </a:cubicBezTo>
                    <a:cubicBezTo>
                      <a:pt x="131234" y="24356"/>
                      <a:pt x="131136" y="23612"/>
                      <a:pt x="130894" y="22913"/>
                    </a:cubicBezTo>
                    <a:cubicBezTo>
                      <a:pt x="130634" y="22151"/>
                      <a:pt x="130231" y="21452"/>
                      <a:pt x="129711" y="20834"/>
                    </a:cubicBezTo>
                    <a:cubicBezTo>
                      <a:pt x="130138" y="20755"/>
                      <a:pt x="130567" y="20716"/>
                      <a:pt x="130993" y="20716"/>
                    </a:cubicBezTo>
                    <a:close/>
                    <a:moveTo>
                      <a:pt x="84143" y="20805"/>
                    </a:moveTo>
                    <a:cubicBezTo>
                      <a:pt x="86076" y="20805"/>
                      <a:pt x="87948" y="21602"/>
                      <a:pt x="89290" y="23047"/>
                    </a:cubicBezTo>
                    <a:cubicBezTo>
                      <a:pt x="90627" y="21607"/>
                      <a:pt x="92501" y="20806"/>
                      <a:pt x="94436" y="20806"/>
                    </a:cubicBezTo>
                    <a:cubicBezTo>
                      <a:pt x="94861" y="20806"/>
                      <a:pt x="95289" y="20845"/>
                      <a:pt x="95715" y="20924"/>
                    </a:cubicBezTo>
                    <a:cubicBezTo>
                      <a:pt x="94720" y="22106"/>
                      <a:pt x="94138" y="23603"/>
                      <a:pt x="94219" y="25198"/>
                    </a:cubicBezTo>
                    <a:cubicBezTo>
                      <a:pt x="92977" y="23894"/>
                      <a:pt x="91209" y="23056"/>
                      <a:pt x="89341" y="23056"/>
                    </a:cubicBezTo>
                    <a:cubicBezTo>
                      <a:pt x="89321" y="23056"/>
                      <a:pt x="89301" y="23056"/>
                      <a:pt x="89281" y="23056"/>
                    </a:cubicBezTo>
                    <a:cubicBezTo>
                      <a:pt x="89262" y="23056"/>
                      <a:pt x="89242" y="23056"/>
                      <a:pt x="89222" y="23056"/>
                    </a:cubicBezTo>
                    <a:cubicBezTo>
                      <a:pt x="87362" y="23056"/>
                      <a:pt x="85595" y="23894"/>
                      <a:pt x="84353" y="25198"/>
                    </a:cubicBezTo>
                    <a:cubicBezTo>
                      <a:pt x="84434" y="23612"/>
                      <a:pt x="83851" y="22106"/>
                      <a:pt x="82866" y="20924"/>
                    </a:cubicBezTo>
                    <a:lnTo>
                      <a:pt x="82857" y="20924"/>
                    </a:lnTo>
                    <a:cubicBezTo>
                      <a:pt x="83285" y="20844"/>
                      <a:pt x="83716" y="20805"/>
                      <a:pt x="84143" y="20805"/>
                    </a:cubicBezTo>
                    <a:close/>
                    <a:moveTo>
                      <a:pt x="60510" y="20908"/>
                    </a:moveTo>
                    <a:cubicBezTo>
                      <a:pt x="62444" y="20908"/>
                      <a:pt x="64322" y="21705"/>
                      <a:pt x="65662" y="23155"/>
                    </a:cubicBezTo>
                    <a:cubicBezTo>
                      <a:pt x="65642" y="23155"/>
                      <a:pt x="65622" y="23155"/>
                      <a:pt x="65602" y="23155"/>
                    </a:cubicBezTo>
                    <a:cubicBezTo>
                      <a:pt x="63720" y="23155"/>
                      <a:pt x="61965" y="23989"/>
                      <a:pt x="60724" y="25287"/>
                    </a:cubicBezTo>
                    <a:lnTo>
                      <a:pt x="60724" y="25287"/>
                    </a:lnTo>
                    <a:cubicBezTo>
                      <a:pt x="60769" y="24543"/>
                      <a:pt x="60662" y="23809"/>
                      <a:pt x="60429" y="23110"/>
                    </a:cubicBezTo>
                    <a:cubicBezTo>
                      <a:pt x="60160" y="22348"/>
                      <a:pt x="59766" y="21641"/>
                      <a:pt x="59246" y="21022"/>
                    </a:cubicBezTo>
                    <a:cubicBezTo>
                      <a:pt x="59667" y="20945"/>
                      <a:pt x="60090" y="20908"/>
                      <a:pt x="60510" y="20908"/>
                    </a:cubicBezTo>
                    <a:close/>
                    <a:moveTo>
                      <a:pt x="47505" y="20905"/>
                    </a:moveTo>
                    <a:cubicBezTo>
                      <a:pt x="47929" y="20905"/>
                      <a:pt x="48356" y="20943"/>
                      <a:pt x="48780" y="21022"/>
                    </a:cubicBezTo>
                    <a:cubicBezTo>
                      <a:pt x="48251" y="21641"/>
                      <a:pt x="47848" y="22348"/>
                      <a:pt x="47579" y="23119"/>
                    </a:cubicBezTo>
                    <a:lnTo>
                      <a:pt x="47597" y="23110"/>
                    </a:lnTo>
                    <a:lnTo>
                      <a:pt x="47597" y="23110"/>
                    </a:lnTo>
                    <a:cubicBezTo>
                      <a:pt x="47355" y="23809"/>
                      <a:pt x="47257" y="24544"/>
                      <a:pt x="47293" y="25287"/>
                    </a:cubicBezTo>
                    <a:cubicBezTo>
                      <a:pt x="46045" y="23977"/>
                      <a:pt x="44274" y="23146"/>
                      <a:pt x="42394" y="23146"/>
                    </a:cubicBezTo>
                    <a:cubicBezTo>
                      <a:pt x="42384" y="23146"/>
                      <a:pt x="42374" y="23146"/>
                      <a:pt x="42364" y="23146"/>
                    </a:cubicBezTo>
                    <a:cubicBezTo>
                      <a:pt x="43709" y="21706"/>
                      <a:pt x="45577" y="20905"/>
                      <a:pt x="47505" y="20905"/>
                    </a:cubicBezTo>
                    <a:close/>
                    <a:moveTo>
                      <a:pt x="107673" y="20708"/>
                    </a:moveTo>
                    <a:cubicBezTo>
                      <a:pt x="109600" y="20708"/>
                      <a:pt x="111466" y="21504"/>
                      <a:pt x="112812" y="22949"/>
                    </a:cubicBezTo>
                    <a:cubicBezTo>
                      <a:pt x="112802" y="22949"/>
                      <a:pt x="112793" y="22949"/>
                      <a:pt x="112783" y="22949"/>
                    </a:cubicBezTo>
                    <a:cubicBezTo>
                      <a:pt x="110787" y="22949"/>
                      <a:pt x="108908" y="23888"/>
                      <a:pt x="107659" y="25341"/>
                    </a:cubicBezTo>
                    <a:cubicBezTo>
                      <a:pt x="107785" y="23675"/>
                      <a:pt x="107184" y="22098"/>
                      <a:pt x="106136" y="20888"/>
                    </a:cubicBezTo>
                    <a:lnTo>
                      <a:pt x="106136" y="20879"/>
                    </a:lnTo>
                    <a:cubicBezTo>
                      <a:pt x="106647" y="20764"/>
                      <a:pt x="107162" y="20708"/>
                      <a:pt x="107673" y="20708"/>
                    </a:cubicBezTo>
                    <a:close/>
                    <a:moveTo>
                      <a:pt x="13652" y="21003"/>
                    </a:moveTo>
                    <a:cubicBezTo>
                      <a:pt x="15588" y="21003"/>
                      <a:pt x="17463" y="21806"/>
                      <a:pt x="18807" y="23253"/>
                    </a:cubicBezTo>
                    <a:cubicBezTo>
                      <a:pt x="18787" y="23253"/>
                      <a:pt x="18768" y="23253"/>
                      <a:pt x="18748" y="23253"/>
                    </a:cubicBezTo>
                    <a:cubicBezTo>
                      <a:pt x="16879" y="23253"/>
                      <a:pt x="15111" y="24092"/>
                      <a:pt x="13870" y="25395"/>
                    </a:cubicBezTo>
                    <a:cubicBezTo>
                      <a:pt x="13951" y="23809"/>
                      <a:pt x="13368" y="22313"/>
                      <a:pt x="12382" y="21130"/>
                    </a:cubicBezTo>
                    <a:lnTo>
                      <a:pt x="12374" y="21121"/>
                    </a:lnTo>
                    <a:cubicBezTo>
                      <a:pt x="12799" y="21042"/>
                      <a:pt x="13227" y="21003"/>
                      <a:pt x="13652" y="21003"/>
                    </a:cubicBezTo>
                    <a:close/>
                    <a:moveTo>
                      <a:pt x="23953" y="21003"/>
                    </a:moveTo>
                    <a:cubicBezTo>
                      <a:pt x="24378" y="21003"/>
                      <a:pt x="24806" y="21042"/>
                      <a:pt x="25232" y="21121"/>
                    </a:cubicBezTo>
                    <a:cubicBezTo>
                      <a:pt x="24237" y="22304"/>
                      <a:pt x="23655" y="23800"/>
                      <a:pt x="23744" y="25395"/>
                    </a:cubicBezTo>
                    <a:cubicBezTo>
                      <a:pt x="22494" y="24092"/>
                      <a:pt x="20726" y="23253"/>
                      <a:pt x="18866" y="23253"/>
                    </a:cubicBezTo>
                    <a:cubicBezTo>
                      <a:pt x="18846" y="23253"/>
                      <a:pt x="18827" y="23253"/>
                      <a:pt x="18807" y="23253"/>
                    </a:cubicBezTo>
                    <a:cubicBezTo>
                      <a:pt x="20144" y="21806"/>
                      <a:pt x="22018" y="21003"/>
                      <a:pt x="23953" y="21003"/>
                    </a:cubicBezTo>
                    <a:close/>
                    <a:moveTo>
                      <a:pt x="37173" y="20910"/>
                    </a:moveTo>
                    <a:cubicBezTo>
                      <a:pt x="39106" y="20910"/>
                      <a:pt x="40979" y="21706"/>
                      <a:pt x="42328" y="23155"/>
                    </a:cubicBezTo>
                    <a:cubicBezTo>
                      <a:pt x="42310" y="23155"/>
                      <a:pt x="42291" y="23155"/>
                      <a:pt x="42273" y="23155"/>
                    </a:cubicBezTo>
                    <a:cubicBezTo>
                      <a:pt x="40286" y="23155"/>
                      <a:pt x="38419" y="24100"/>
                      <a:pt x="37176" y="25538"/>
                    </a:cubicBezTo>
                    <a:cubicBezTo>
                      <a:pt x="37302" y="23881"/>
                      <a:pt x="36701" y="22304"/>
                      <a:pt x="35653" y="21076"/>
                    </a:cubicBezTo>
                    <a:cubicBezTo>
                      <a:pt x="36158" y="20965"/>
                      <a:pt x="36668" y="20910"/>
                      <a:pt x="37173" y="20910"/>
                    </a:cubicBezTo>
                    <a:close/>
                    <a:moveTo>
                      <a:pt x="124477" y="18862"/>
                    </a:moveTo>
                    <a:cubicBezTo>
                      <a:pt x="127059" y="18862"/>
                      <a:pt x="129640" y="20235"/>
                      <a:pt x="130536" y="22985"/>
                    </a:cubicBezTo>
                    <a:cubicBezTo>
                      <a:pt x="130751" y="23666"/>
                      <a:pt x="130867" y="24373"/>
                      <a:pt x="130867" y="25090"/>
                    </a:cubicBezTo>
                    <a:cubicBezTo>
                      <a:pt x="130388" y="24985"/>
                      <a:pt x="129906" y="24934"/>
                      <a:pt x="129426" y="24934"/>
                    </a:cubicBezTo>
                    <a:cubicBezTo>
                      <a:pt x="127574" y="24934"/>
                      <a:pt x="125776" y="25700"/>
                      <a:pt x="124487" y="27089"/>
                    </a:cubicBezTo>
                    <a:cubicBezTo>
                      <a:pt x="123206" y="25709"/>
                      <a:pt x="121414" y="24929"/>
                      <a:pt x="119532" y="24929"/>
                    </a:cubicBezTo>
                    <a:cubicBezTo>
                      <a:pt x="119048" y="24929"/>
                      <a:pt x="118564" y="24983"/>
                      <a:pt x="118089" y="25090"/>
                    </a:cubicBezTo>
                    <a:cubicBezTo>
                      <a:pt x="118089" y="24373"/>
                      <a:pt x="118197" y="23666"/>
                      <a:pt x="118412" y="22985"/>
                    </a:cubicBezTo>
                    <a:cubicBezTo>
                      <a:pt x="119308" y="20237"/>
                      <a:pt x="121893" y="18862"/>
                      <a:pt x="124477" y="18862"/>
                    </a:cubicBezTo>
                    <a:close/>
                    <a:moveTo>
                      <a:pt x="77632" y="18956"/>
                    </a:moveTo>
                    <a:cubicBezTo>
                      <a:pt x="80806" y="18956"/>
                      <a:pt x="83981" y="21032"/>
                      <a:pt x="84022" y="25189"/>
                    </a:cubicBezTo>
                    <a:cubicBezTo>
                      <a:pt x="83548" y="25087"/>
                      <a:pt x="83071" y="25037"/>
                      <a:pt x="82597" y="25037"/>
                    </a:cubicBezTo>
                    <a:cubicBezTo>
                      <a:pt x="80739" y="25037"/>
                      <a:pt x="78934" y="25804"/>
                      <a:pt x="77642" y="27196"/>
                    </a:cubicBezTo>
                    <a:cubicBezTo>
                      <a:pt x="76360" y="25816"/>
                      <a:pt x="74568" y="25037"/>
                      <a:pt x="72687" y="25037"/>
                    </a:cubicBezTo>
                    <a:cubicBezTo>
                      <a:pt x="72203" y="25037"/>
                      <a:pt x="71719" y="25090"/>
                      <a:pt x="71244" y="25189"/>
                    </a:cubicBezTo>
                    <a:cubicBezTo>
                      <a:pt x="71280" y="21035"/>
                      <a:pt x="74456" y="18956"/>
                      <a:pt x="77632" y="18956"/>
                    </a:cubicBezTo>
                    <a:close/>
                    <a:moveTo>
                      <a:pt x="100947" y="18956"/>
                    </a:moveTo>
                    <a:cubicBezTo>
                      <a:pt x="104121" y="18956"/>
                      <a:pt x="107295" y="21032"/>
                      <a:pt x="107337" y="25187"/>
                    </a:cubicBezTo>
                    <a:lnTo>
                      <a:pt x="107337" y="25187"/>
                    </a:lnTo>
                    <a:cubicBezTo>
                      <a:pt x="106865" y="25086"/>
                      <a:pt x="106389" y="25037"/>
                      <a:pt x="105917" y="25037"/>
                    </a:cubicBezTo>
                    <a:cubicBezTo>
                      <a:pt x="104054" y="25037"/>
                      <a:pt x="102249" y="25804"/>
                      <a:pt x="100957" y="27196"/>
                    </a:cubicBezTo>
                    <a:cubicBezTo>
                      <a:pt x="99676" y="25816"/>
                      <a:pt x="97883" y="25037"/>
                      <a:pt x="96002" y="25037"/>
                    </a:cubicBezTo>
                    <a:cubicBezTo>
                      <a:pt x="95518" y="25037"/>
                      <a:pt x="95034" y="25090"/>
                      <a:pt x="94559" y="25189"/>
                    </a:cubicBezTo>
                    <a:cubicBezTo>
                      <a:pt x="94595" y="21035"/>
                      <a:pt x="97771" y="18956"/>
                      <a:pt x="100947" y="18956"/>
                    </a:cubicBezTo>
                    <a:close/>
                    <a:moveTo>
                      <a:pt x="53993" y="19061"/>
                    </a:moveTo>
                    <a:cubicBezTo>
                      <a:pt x="56574" y="19061"/>
                      <a:pt x="59156" y="20434"/>
                      <a:pt x="60052" y="23182"/>
                    </a:cubicBezTo>
                    <a:lnTo>
                      <a:pt x="60070" y="23173"/>
                    </a:lnTo>
                    <a:cubicBezTo>
                      <a:pt x="60285" y="23854"/>
                      <a:pt x="60393" y="24562"/>
                      <a:pt x="60402" y="25278"/>
                    </a:cubicBezTo>
                    <a:cubicBezTo>
                      <a:pt x="59927" y="25177"/>
                      <a:pt x="59448" y="25127"/>
                      <a:pt x="58973" y="25127"/>
                    </a:cubicBezTo>
                    <a:cubicBezTo>
                      <a:pt x="57110" y="25127"/>
                      <a:pt x="55305" y="25893"/>
                      <a:pt x="54013" y="27286"/>
                    </a:cubicBezTo>
                    <a:cubicBezTo>
                      <a:pt x="52732" y="25906"/>
                      <a:pt x="50939" y="25126"/>
                      <a:pt x="49058" y="25126"/>
                    </a:cubicBezTo>
                    <a:cubicBezTo>
                      <a:pt x="48574" y="25126"/>
                      <a:pt x="48090" y="25171"/>
                      <a:pt x="47615" y="25278"/>
                    </a:cubicBezTo>
                    <a:cubicBezTo>
                      <a:pt x="47615" y="24562"/>
                      <a:pt x="47732" y="23854"/>
                      <a:pt x="47947" y="23173"/>
                    </a:cubicBezTo>
                    <a:cubicBezTo>
                      <a:pt x="48838" y="20432"/>
                      <a:pt x="51415" y="19061"/>
                      <a:pt x="53993" y="19061"/>
                    </a:cubicBezTo>
                    <a:close/>
                    <a:moveTo>
                      <a:pt x="7148" y="19155"/>
                    </a:moveTo>
                    <a:cubicBezTo>
                      <a:pt x="10323" y="19155"/>
                      <a:pt x="13498" y="21234"/>
                      <a:pt x="13538" y="25395"/>
                    </a:cubicBezTo>
                    <a:cubicBezTo>
                      <a:pt x="13060" y="25290"/>
                      <a:pt x="12577" y="25239"/>
                      <a:pt x="12098" y="25239"/>
                    </a:cubicBezTo>
                    <a:cubicBezTo>
                      <a:pt x="10244" y="25239"/>
                      <a:pt x="8445" y="26005"/>
                      <a:pt x="7150" y="27393"/>
                    </a:cubicBezTo>
                    <a:cubicBezTo>
                      <a:pt x="5868" y="26013"/>
                      <a:pt x="4076" y="25234"/>
                      <a:pt x="2194" y="25234"/>
                    </a:cubicBezTo>
                    <a:cubicBezTo>
                      <a:pt x="1711" y="25234"/>
                      <a:pt x="1227" y="25287"/>
                      <a:pt x="752" y="25395"/>
                    </a:cubicBezTo>
                    <a:cubicBezTo>
                      <a:pt x="792" y="21236"/>
                      <a:pt x="3970" y="19155"/>
                      <a:pt x="7148" y="19155"/>
                    </a:cubicBezTo>
                    <a:close/>
                    <a:moveTo>
                      <a:pt x="30463" y="19158"/>
                    </a:moveTo>
                    <a:cubicBezTo>
                      <a:pt x="33636" y="19158"/>
                      <a:pt x="36811" y="21236"/>
                      <a:pt x="36854" y="25391"/>
                    </a:cubicBezTo>
                    <a:lnTo>
                      <a:pt x="36854" y="25391"/>
                    </a:lnTo>
                    <a:cubicBezTo>
                      <a:pt x="36379" y="25289"/>
                      <a:pt x="35901" y="25239"/>
                      <a:pt x="35426" y="25239"/>
                    </a:cubicBezTo>
                    <a:cubicBezTo>
                      <a:pt x="33569" y="25239"/>
                      <a:pt x="31771" y="26005"/>
                      <a:pt x="30483" y="27393"/>
                    </a:cubicBezTo>
                    <a:cubicBezTo>
                      <a:pt x="29201" y="26022"/>
                      <a:pt x="27409" y="25234"/>
                      <a:pt x="25528" y="25234"/>
                    </a:cubicBezTo>
                    <a:cubicBezTo>
                      <a:pt x="25044" y="25234"/>
                      <a:pt x="24560" y="25287"/>
                      <a:pt x="24085" y="25395"/>
                    </a:cubicBezTo>
                    <a:cubicBezTo>
                      <a:pt x="24116" y="21237"/>
                      <a:pt x="27288" y="19158"/>
                      <a:pt x="30463" y="19158"/>
                    </a:cubicBezTo>
                    <a:close/>
                    <a:moveTo>
                      <a:pt x="129616" y="25309"/>
                    </a:moveTo>
                    <a:cubicBezTo>
                      <a:pt x="130046" y="25309"/>
                      <a:pt x="130480" y="25349"/>
                      <a:pt x="130912" y="25431"/>
                    </a:cubicBezTo>
                    <a:cubicBezTo>
                      <a:pt x="129908" y="26605"/>
                      <a:pt x="129326" y="28110"/>
                      <a:pt x="129415" y="29696"/>
                    </a:cubicBezTo>
                    <a:lnTo>
                      <a:pt x="129415" y="29705"/>
                    </a:lnTo>
                    <a:cubicBezTo>
                      <a:pt x="128174" y="28393"/>
                      <a:pt x="126407" y="27563"/>
                      <a:pt x="124538" y="27563"/>
                    </a:cubicBezTo>
                    <a:cubicBezTo>
                      <a:pt x="124518" y="27563"/>
                      <a:pt x="124498" y="27563"/>
                      <a:pt x="124478" y="27563"/>
                    </a:cubicBezTo>
                    <a:cubicBezTo>
                      <a:pt x="124459" y="27563"/>
                      <a:pt x="124439" y="27563"/>
                      <a:pt x="124419" y="27563"/>
                    </a:cubicBezTo>
                    <a:cubicBezTo>
                      <a:pt x="122559" y="27563"/>
                      <a:pt x="120791" y="28402"/>
                      <a:pt x="119550" y="29705"/>
                    </a:cubicBezTo>
                    <a:cubicBezTo>
                      <a:pt x="119631" y="28110"/>
                      <a:pt x="119048" y="26605"/>
                      <a:pt x="118054" y="25431"/>
                    </a:cubicBezTo>
                    <a:cubicBezTo>
                      <a:pt x="118485" y="25349"/>
                      <a:pt x="118919" y="25309"/>
                      <a:pt x="119350" y="25309"/>
                    </a:cubicBezTo>
                    <a:cubicBezTo>
                      <a:pt x="121279" y="25309"/>
                      <a:pt x="123147" y="26111"/>
                      <a:pt x="124487" y="27554"/>
                    </a:cubicBezTo>
                    <a:cubicBezTo>
                      <a:pt x="125820" y="26111"/>
                      <a:pt x="127687" y="25309"/>
                      <a:pt x="129616" y="25309"/>
                    </a:cubicBezTo>
                    <a:close/>
                    <a:moveTo>
                      <a:pt x="48849" y="25510"/>
                    </a:moveTo>
                    <a:cubicBezTo>
                      <a:pt x="50784" y="25510"/>
                      <a:pt x="52659" y="26313"/>
                      <a:pt x="54004" y="27760"/>
                    </a:cubicBezTo>
                    <a:lnTo>
                      <a:pt x="54004" y="27760"/>
                    </a:lnTo>
                    <a:cubicBezTo>
                      <a:pt x="54001" y="27760"/>
                      <a:pt x="53998" y="27761"/>
                      <a:pt x="53995" y="27761"/>
                    </a:cubicBezTo>
                    <a:cubicBezTo>
                      <a:pt x="53975" y="27760"/>
                      <a:pt x="53956" y="27760"/>
                      <a:pt x="53936" y="27760"/>
                    </a:cubicBezTo>
                    <a:cubicBezTo>
                      <a:pt x="52067" y="27760"/>
                      <a:pt x="50308" y="28599"/>
                      <a:pt x="49058" y="29902"/>
                    </a:cubicBezTo>
                    <a:cubicBezTo>
                      <a:pt x="49138" y="28307"/>
                      <a:pt x="48565" y="26811"/>
                      <a:pt x="47561" y="25628"/>
                    </a:cubicBezTo>
                    <a:lnTo>
                      <a:pt x="47570" y="25628"/>
                    </a:lnTo>
                    <a:cubicBezTo>
                      <a:pt x="47996" y="25549"/>
                      <a:pt x="48424" y="25510"/>
                      <a:pt x="48849" y="25510"/>
                    </a:cubicBezTo>
                    <a:close/>
                    <a:moveTo>
                      <a:pt x="59145" y="25510"/>
                    </a:moveTo>
                    <a:cubicBezTo>
                      <a:pt x="59569" y="25510"/>
                      <a:pt x="59996" y="25549"/>
                      <a:pt x="60420" y="25628"/>
                    </a:cubicBezTo>
                    <a:cubicBezTo>
                      <a:pt x="59434" y="26811"/>
                      <a:pt x="58852" y="28307"/>
                      <a:pt x="58932" y="29902"/>
                    </a:cubicBezTo>
                    <a:cubicBezTo>
                      <a:pt x="57691" y="28599"/>
                      <a:pt x="55923" y="27760"/>
                      <a:pt x="54054" y="27760"/>
                    </a:cubicBezTo>
                    <a:cubicBezTo>
                      <a:pt x="54037" y="27760"/>
                      <a:pt x="54021" y="27760"/>
                      <a:pt x="54004" y="27760"/>
                    </a:cubicBezTo>
                    <a:lnTo>
                      <a:pt x="54004" y="27760"/>
                    </a:lnTo>
                    <a:cubicBezTo>
                      <a:pt x="55341" y="26313"/>
                      <a:pt x="57215" y="25510"/>
                      <a:pt x="59145" y="25510"/>
                    </a:cubicBezTo>
                    <a:close/>
                    <a:moveTo>
                      <a:pt x="25317" y="25617"/>
                    </a:moveTo>
                    <a:cubicBezTo>
                      <a:pt x="27250" y="25617"/>
                      <a:pt x="29122" y="26414"/>
                      <a:pt x="30465" y="27859"/>
                    </a:cubicBezTo>
                    <a:cubicBezTo>
                      <a:pt x="30445" y="27859"/>
                      <a:pt x="30425" y="27859"/>
                      <a:pt x="30406" y="27859"/>
                    </a:cubicBezTo>
                    <a:cubicBezTo>
                      <a:pt x="28537" y="27859"/>
                      <a:pt x="26769" y="28697"/>
                      <a:pt x="25528" y="30001"/>
                    </a:cubicBezTo>
                    <a:cubicBezTo>
                      <a:pt x="25608" y="28415"/>
                      <a:pt x="25026" y="26909"/>
                      <a:pt x="24031" y="25735"/>
                    </a:cubicBezTo>
                    <a:cubicBezTo>
                      <a:pt x="24460" y="25656"/>
                      <a:pt x="24890" y="25617"/>
                      <a:pt x="25317" y="25617"/>
                    </a:cubicBezTo>
                    <a:close/>
                    <a:moveTo>
                      <a:pt x="106136" y="30079"/>
                    </a:moveTo>
                    <a:cubicBezTo>
                      <a:pt x="106135" y="30079"/>
                      <a:pt x="106135" y="30080"/>
                      <a:pt x="106134" y="30080"/>
                    </a:cubicBezTo>
                    <a:lnTo>
                      <a:pt x="106134" y="30080"/>
                    </a:lnTo>
                    <a:lnTo>
                      <a:pt x="106136" y="30081"/>
                    </a:lnTo>
                    <a:cubicBezTo>
                      <a:pt x="106136" y="30081"/>
                      <a:pt x="106136" y="30080"/>
                      <a:pt x="106136" y="30079"/>
                    </a:cubicBezTo>
                    <a:close/>
                    <a:moveTo>
                      <a:pt x="70806" y="20919"/>
                    </a:moveTo>
                    <a:cubicBezTo>
                      <a:pt x="71297" y="20919"/>
                      <a:pt x="71792" y="20971"/>
                      <a:pt x="72283" y="21076"/>
                    </a:cubicBezTo>
                    <a:cubicBezTo>
                      <a:pt x="71289" y="22322"/>
                      <a:pt x="70742" y="23908"/>
                      <a:pt x="70939" y="25574"/>
                    </a:cubicBezTo>
                    <a:cubicBezTo>
                      <a:pt x="71446" y="25463"/>
                      <a:pt x="71957" y="25408"/>
                      <a:pt x="72464" y="25408"/>
                    </a:cubicBezTo>
                    <a:cubicBezTo>
                      <a:pt x="74404" y="25408"/>
                      <a:pt x="76283" y="26206"/>
                      <a:pt x="77633" y="27662"/>
                    </a:cubicBezTo>
                    <a:cubicBezTo>
                      <a:pt x="78968" y="26216"/>
                      <a:pt x="80838" y="25420"/>
                      <a:pt x="82771" y="25420"/>
                    </a:cubicBezTo>
                    <a:cubicBezTo>
                      <a:pt x="83199" y="25420"/>
                      <a:pt x="83629" y="25459"/>
                      <a:pt x="84057" y="25538"/>
                    </a:cubicBezTo>
                    <a:cubicBezTo>
                      <a:pt x="83063" y="26721"/>
                      <a:pt x="82480" y="28218"/>
                      <a:pt x="82570" y="29813"/>
                    </a:cubicBezTo>
                    <a:cubicBezTo>
                      <a:pt x="81320" y="28509"/>
                      <a:pt x="79561" y="27671"/>
                      <a:pt x="77692" y="27671"/>
                    </a:cubicBezTo>
                    <a:cubicBezTo>
                      <a:pt x="77672" y="27671"/>
                      <a:pt x="77653" y="27671"/>
                      <a:pt x="77633" y="27671"/>
                    </a:cubicBezTo>
                    <a:cubicBezTo>
                      <a:pt x="77615" y="27671"/>
                      <a:pt x="77597" y="27671"/>
                      <a:pt x="77578" y="27671"/>
                    </a:cubicBezTo>
                    <a:cubicBezTo>
                      <a:pt x="75520" y="27671"/>
                      <a:pt x="73598" y="28679"/>
                      <a:pt x="72346" y="30207"/>
                    </a:cubicBezTo>
                    <a:cubicBezTo>
                      <a:pt x="72748" y="26485"/>
                      <a:pt x="69425" y="23164"/>
                      <a:pt x="65706" y="23164"/>
                    </a:cubicBezTo>
                    <a:cubicBezTo>
                      <a:pt x="65691" y="23164"/>
                      <a:pt x="65677" y="23164"/>
                      <a:pt x="65662" y="23164"/>
                    </a:cubicBezTo>
                    <a:cubicBezTo>
                      <a:pt x="67004" y="21714"/>
                      <a:pt x="68876" y="20919"/>
                      <a:pt x="70806" y="20919"/>
                    </a:cubicBezTo>
                    <a:close/>
                    <a:moveTo>
                      <a:pt x="35617" y="25606"/>
                    </a:moveTo>
                    <a:cubicBezTo>
                      <a:pt x="36076" y="25606"/>
                      <a:pt x="36538" y="25652"/>
                      <a:pt x="36997" y="25744"/>
                    </a:cubicBezTo>
                    <a:cubicBezTo>
                      <a:pt x="35993" y="26999"/>
                      <a:pt x="35447" y="28594"/>
                      <a:pt x="35644" y="30269"/>
                    </a:cubicBezTo>
                    <a:cubicBezTo>
                      <a:pt x="34392" y="28813"/>
                      <a:pt x="32516" y="27859"/>
                      <a:pt x="30520" y="27859"/>
                    </a:cubicBezTo>
                    <a:cubicBezTo>
                      <a:pt x="30502" y="27859"/>
                      <a:pt x="30483" y="27859"/>
                      <a:pt x="30465" y="27859"/>
                    </a:cubicBezTo>
                    <a:cubicBezTo>
                      <a:pt x="31804" y="26411"/>
                      <a:pt x="33682" y="25606"/>
                      <a:pt x="35617" y="25606"/>
                    </a:cubicBezTo>
                    <a:close/>
                    <a:moveTo>
                      <a:pt x="112816" y="23451"/>
                    </a:moveTo>
                    <a:cubicBezTo>
                      <a:pt x="115993" y="23451"/>
                      <a:pt x="119169" y="25529"/>
                      <a:pt x="119209" y="29687"/>
                    </a:cubicBezTo>
                    <a:cubicBezTo>
                      <a:pt x="118736" y="29585"/>
                      <a:pt x="118259" y="29535"/>
                      <a:pt x="117784" y="29535"/>
                    </a:cubicBezTo>
                    <a:cubicBezTo>
                      <a:pt x="115923" y="29535"/>
                      <a:pt x="114113" y="30302"/>
                      <a:pt x="112821" y="31694"/>
                    </a:cubicBezTo>
                    <a:cubicBezTo>
                      <a:pt x="111539" y="30314"/>
                      <a:pt x="109747" y="29535"/>
                      <a:pt x="107865" y="29535"/>
                    </a:cubicBezTo>
                    <a:cubicBezTo>
                      <a:pt x="107382" y="29535"/>
                      <a:pt x="106898" y="29588"/>
                      <a:pt x="106423" y="29687"/>
                    </a:cubicBezTo>
                    <a:cubicBezTo>
                      <a:pt x="106463" y="25529"/>
                      <a:pt x="109640" y="23451"/>
                      <a:pt x="112816" y="23451"/>
                    </a:cubicBezTo>
                    <a:close/>
                    <a:moveTo>
                      <a:pt x="136139" y="23455"/>
                    </a:moveTo>
                    <a:cubicBezTo>
                      <a:pt x="139311" y="23455"/>
                      <a:pt x="142484" y="25532"/>
                      <a:pt x="142525" y="29687"/>
                    </a:cubicBezTo>
                    <a:lnTo>
                      <a:pt x="142534" y="29696"/>
                    </a:lnTo>
                    <a:cubicBezTo>
                      <a:pt x="142055" y="29591"/>
                      <a:pt x="141572" y="29540"/>
                      <a:pt x="141093" y="29540"/>
                    </a:cubicBezTo>
                    <a:cubicBezTo>
                      <a:pt x="139240" y="29540"/>
                      <a:pt x="137441" y="30306"/>
                      <a:pt x="136145" y="31694"/>
                    </a:cubicBezTo>
                    <a:cubicBezTo>
                      <a:pt x="134872" y="30323"/>
                      <a:pt x="133071" y="29535"/>
                      <a:pt x="131199" y="29535"/>
                    </a:cubicBezTo>
                    <a:cubicBezTo>
                      <a:pt x="130715" y="29535"/>
                      <a:pt x="130231" y="29588"/>
                      <a:pt x="129756" y="29696"/>
                    </a:cubicBezTo>
                    <a:cubicBezTo>
                      <a:pt x="129787" y="25536"/>
                      <a:pt x="132963" y="23455"/>
                      <a:pt x="136139" y="23455"/>
                    </a:cubicBezTo>
                    <a:close/>
                    <a:moveTo>
                      <a:pt x="89290" y="23558"/>
                    </a:moveTo>
                    <a:cubicBezTo>
                      <a:pt x="92466" y="23558"/>
                      <a:pt x="95642" y="25636"/>
                      <a:pt x="95679" y="29793"/>
                    </a:cubicBezTo>
                    <a:lnTo>
                      <a:pt x="95679" y="29793"/>
                    </a:lnTo>
                    <a:cubicBezTo>
                      <a:pt x="95207" y="29692"/>
                      <a:pt x="94732" y="29643"/>
                      <a:pt x="94260" y="29643"/>
                    </a:cubicBezTo>
                    <a:cubicBezTo>
                      <a:pt x="92399" y="29643"/>
                      <a:pt x="90599" y="30409"/>
                      <a:pt x="89299" y="31802"/>
                    </a:cubicBezTo>
                    <a:cubicBezTo>
                      <a:pt x="88018" y="30422"/>
                      <a:pt x="86226" y="29642"/>
                      <a:pt x="84344" y="29642"/>
                    </a:cubicBezTo>
                    <a:cubicBezTo>
                      <a:pt x="83860" y="29642"/>
                      <a:pt x="83376" y="29696"/>
                      <a:pt x="82902" y="29795"/>
                    </a:cubicBezTo>
                    <a:cubicBezTo>
                      <a:pt x="82937" y="25637"/>
                      <a:pt x="86114" y="23558"/>
                      <a:pt x="89290" y="23558"/>
                    </a:cubicBezTo>
                    <a:close/>
                    <a:moveTo>
                      <a:pt x="65666" y="23648"/>
                    </a:moveTo>
                    <a:cubicBezTo>
                      <a:pt x="68843" y="23648"/>
                      <a:pt x="72019" y="25727"/>
                      <a:pt x="72059" y="29884"/>
                    </a:cubicBezTo>
                    <a:cubicBezTo>
                      <a:pt x="71580" y="29779"/>
                      <a:pt x="71096" y="29728"/>
                      <a:pt x="70615" y="29728"/>
                    </a:cubicBezTo>
                    <a:cubicBezTo>
                      <a:pt x="68761" y="29728"/>
                      <a:pt x="66961" y="30492"/>
                      <a:pt x="65666" y="31886"/>
                    </a:cubicBezTo>
                    <a:lnTo>
                      <a:pt x="65666" y="31886"/>
                    </a:lnTo>
                    <a:cubicBezTo>
                      <a:pt x="64392" y="30517"/>
                      <a:pt x="62615" y="29732"/>
                      <a:pt x="60747" y="29732"/>
                    </a:cubicBezTo>
                    <a:cubicBezTo>
                      <a:pt x="60737" y="29732"/>
                      <a:pt x="60726" y="29732"/>
                      <a:pt x="60715" y="29732"/>
                    </a:cubicBezTo>
                    <a:cubicBezTo>
                      <a:pt x="60231" y="29732"/>
                      <a:pt x="59748" y="29777"/>
                      <a:pt x="59273" y="29884"/>
                    </a:cubicBezTo>
                    <a:cubicBezTo>
                      <a:pt x="59313" y="25727"/>
                      <a:pt x="62490" y="23648"/>
                      <a:pt x="65666" y="23648"/>
                    </a:cubicBezTo>
                    <a:close/>
                    <a:moveTo>
                      <a:pt x="42333" y="23656"/>
                    </a:moveTo>
                    <a:cubicBezTo>
                      <a:pt x="45505" y="23656"/>
                      <a:pt x="48680" y="25731"/>
                      <a:pt x="48726" y="29882"/>
                    </a:cubicBezTo>
                    <a:lnTo>
                      <a:pt x="48726" y="29882"/>
                    </a:lnTo>
                    <a:cubicBezTo>
                      <a:pt x="48256" y="29782"/>
                      <a:pt x="47782" y="29732"/>
                      <a:pt x="47311" y="29732"/>
                    </a:cubicBezTo>
                    <a:cubicBezTo>
                      <a:pt x="45452" y="29732"/>
                      <a:pt x="43648" y="30499"/>
                      <a:pt x="42355" y="31891"/>
                    </a:cubicBezTo>
                    <a:cubicBezTo>
                      <a:pt x="41074" y="30511"/>
                      <a:pt x="39282" y="29732"/>
                      <a:pt x="37400" y="29732"/>
                    </a:cubicBezTo>
                    <a:cubicBezTo>
                      <a:pt x="36916" y="29732"/>
                      <a:pt x="36432" y="29777"/>
                      <a:pt x="35958" y="29884"/>
                    </a:cubicBezTo>
                    <a:cubicBezTo>
                      <a:pt x="35989" y="25732"/>
                      <a:pt x="39159" y="23656"/>
                      <a:pt x="42333" y="23656"/>
                    </a:cubicBezTo>
                    <a:close/>
                    <a:moveTo>
                      <a:pt x="18806" y="23760"/>
                    </a:moveTo>
                    <a:cubicBezTo>
                      <a:pt x="21979" y="23760"/>
                      <a:pt x="25151" y="25836"/>
                      <a:pt x="25196" y="29992"/>
                    </a:cubicBezTo>
                    <a:lnTo>
                      <a:pt x="25196" y="29992"/>
                    </a:lnTo>
                    <a:cubicBezTo>
                      <a:pt x="24718" y="29887"/>
                      <a:pt x="24235" y="29836"/>
                      <a:pt x="23756" y="29836"/>
                    </a:cubicBezTo>
                    <a:cubicBezTo>
                      <a:pt x="21903" y="29836"/>
                      <a:pt x="20103" y="30603"/>
                      <a:pt x="18807" y="31999"/>
                    </a:cubicBezTo>
                    <a:cubicBezTo>
                      <a:pt x="17526" y="30619"/>
                      <a:pt x="15734" y="29839"/>
                      <a:pt x="13852" y="29839"/>
                    </a:cubicBezTo>
                    <a:cubicBezTo>
                      <a:pt x="13368" y="29839"/>
                      <a:pt x="12884" y="29893"/>
                      <a:pt x="12409" y="29992"/>
                    </a:cubicBezTo>
                    <a:cubicBezTo>
                      <a:pt x="12454" y="25839"/>
                      <a:pt x="15631" y="23760"/>
                      <a:pt x="18806" y="23760"/>
                    </a:cubicBezTo>
                    <a:close/>
                    <a:moveTo>
                      <a:pt x="117960" y="29918"/>
                    </a:moveTo>
                    <a:cubicBezTo>
                      <a:pt x="118387" y="29918"/>
                      <a:pt x="118817" y="29957"/>
                      <a:pt x="119245" y="30037"/>
                    </a:cubicBezTo>
                    <a:cubicBezTo>
                      <a:pt x="118251" y="31210"/>
                      <a:pt x="117668" y="32716"/>
                      <a:pt x="117758" y="34302"/>
                    </a:cubicBezTo>
                    <a:cubicBezTo>
                      <a:pt x="116514" y="33005"/>
                      <a:pt x="114758" y="32168"/>
                      <a:pt x="112908" y="32168"/>
                    </a:cubicBezTo>
                    <a:cubicBezTo>
                      <a:pt x="112879" y="32168"/>
                      <a:pt x="112850" y="32169"/>
                      <a:pt x="112821" y="32169"/>
                    </a:cubicBezTo>
                    <a:cubicBezTo>
                      <a:pt x="114156" y="30716"/>
                      <a:pt x="116027" y="29918"/>
                      <a:pt x="117960" y="29918"/>
                    </a:cubicBezTo>
                    <a:close/>
                    <a:moveTo>
                      <a:pt x="84139" y="30021"/>
                    </a:moveTo>
                    <a:cubicBezTo>
                      <a:pt x="86073" y="30021"/>
                      <a:pt x="87951" y="30818"/>
                      <a:pt x="89290" y="32268"/>
                    </a:cubicBezTo>
                    <a:lnTo>
                      <a:pt x="89290" y="32268"/>
                    </a:lnTo>
                    <a:cubicBezTo>
                      <a:pt x="89274" y="32267"/>
                      <a:pt x="89257" y="32267"/>
                      <a:pt x="89240" y="32267"/>
                    </a:cubicBezTo>
                    <a:cubicBezTo>
                      <a:pt x="87371" y="32267"/>
                      <a:pt x="85603" y="33106"/>
                      <a:pt x="84362" y="34409"/>
                    </a:cubicBezTo>
                    <a:cubicBezTo>
                      <a:pt x="84443" y="32814"/>
                      <a:pt x="83860" y="31318"/>
                      <a:pt x="82875" y="30135"/>
                    </a:cubicBezTo>
                    <a:cubicBezTo>
                      <a:pt x="83295" y="30058"/>
                      <a:pt x="83719" y="30021"/>
                      <a:pt x="84139" y="30021"/>
                    </a:cubicBezTo>
                    <a:close/>
                    <a:moveTo>
                      <a:pt x="94446" y="30017"/>
                    </a:moveTo>
                    <a:cubicBezTo>
                      <a:pt x="94870" y="30017"/>
                      <a:pt x="95298" y="30056"/>
                      <a:pt x="95724" y="30135"/>
                    </a:cubicBezTo>
                    <a:cubicBezTo>
                      <a:pt x="94729" y="31318"/>
                      <a:pt x="94147" y="32814"/>
                      <a:pt x="94237" y="34409"/>
                    </a:cubicBezTo>
                    <a:cubicBezTo>
                      <a:pt x="92986" y="33106"/>
                      <a:pt x="91227" y="32267"/>
                      <a:pt x="89359" y="32267"/>
                    </a:cubicBezTo>
                    <a:cubicBezTo>
                      <a:pt x="89339" y="32267"/>
                      <a:pt x="89319" y="32267"/>
                      <a:pt x="89299" y="32268"/>
                    </a:cubicBezTo>
                    <a:cubicBezTo>
                      <a:pt x="90637" y="30820"/>
                      <a:pt x="92510" y="30017"/>
                      <a:pt x="94446" y="30017"/>
                    </a:cubicBezTo>
                    <a:close/>
                    <a:moveTo>
                      <a:pt x="47502" y="30107"/>
                    </a:moveTo>
                    <a:cubicBezTo>
                      <a:pt x="47926" y="30107"/>
                      <a:pt x="48354" y="30146"/>
                      <a:pt x="48780" y="30225"/>
                    </a:cubicBezTo>
                    <a:cubicBezTo>
                      <a:pt x="47785" y="31407"/>
                      <a:pt x="47203" y="32913"/>
                      <a:pt x="47284" y="34499"/>
                    </a:cubicBezTo>
                    <a:cubicBezTo>
                      <a:pt x="46042" y="33196"/>
                      <a:pt x="44275" y="32366"/>
                      <a:pt x="42406" y="32366"/>
                    </a:cubicBezTo>
                    <a:cubicBezTo>
                      <a:pt x="42386" y="32366"/>
                      <a:pt x="42366" y="32366"/>
                      <a:pt x="42346" y="32366"/>
                    </a:cubicBezTo>
                    <a:cubicBezTo>
                      <a:pt x="42343" y="32366"/>
                      <a:pt x="42341" y="32366"/>
                      <a:pt x="42338" y="32366"/>
                    </a:cubicBezTo>
                    <a:lnTo>
                      <a:pt x="42338" y="32366"/>
                    </a:lnTo>
                    <a:lnTo>
                      <a:pt x="42355" y="32357"/>
                    </a:lnTo>
                    <a:cubicBezTo>
                      <a:pt x="43693" y="30910"/>
                      <a:pt x="45566" y="30107"/>
                      <a:pt x="47502" y="30107"/>
                    </a:cubicBezTo>
                    <a:close/>
                    <a:moveTo>
                      <a:pt x="106100" y="25400"/>
                    </a:moveTo>
                    <a:cubicBezTo>
                      <a:pt x="106559" y="25400"/>
                      <a:pt x="107021" y="25446"/>
                      <a:pt x="107480" y="25538"/>
                    </a:cubicBezTo>
                    <a:cubicBezTo>
                      <a:pt x="106477" y="26801"/>
                      <a:pt x="105930" y="28404"/>
                      <a:pt x="106136" y="30079"/>
                    </a:cubicBezTo>
                    <a:lnTo>
                      <a:pt x="106136" y="30079"/>
                    </a:lnTo>
                    <a:cubicBezTo>
                      <a:pt x="106645" y="29966"/>
                      <a:pt x="107158" y="29911"/>
                      <a:pt x="107667" y="29911"/>
                    </a:cubicBezTo>
                    <a:cubicBezTo>
                      <a:pt x="109601" y="29911"/>
                      <a:pt x="111474" y="30709"/>
                      <a:pt x="112821" y="32169"/>
                    </a:cubicBezTo>
                    <a:cubicBezTo>
                      <a:pt x="112793" y="32169"/>
                      <a:pt x="112765" y="32169"/>
                      <a:pt x="112738" y="32169"/>
                    </a:cubicBezTo>
                    <a:cubicBezTo>
                      <a:pt x="110761" y="32169"/>
                      <a:pt x="108905" y="33112"/>
                      <a:pt x="107659" y="34553"/>
                    </a:cubicBezTo>
                    <a:cubicBezTo>
                      <a:pt x="107785" y="32886"/>
                      <a:pt x="107175" y="31300"/>
                      <a:pt x="106127" y="30081"/>
                    </a:cubicBezTo>
                    <a:cubicBezTo>
                      <a:pt x="106130" y="30081"/>
                      <a:pt x="106132" y="30080"/>
                      <a:pt x="106134" y="30080"/>
                    </a:cubicBezTo>
                    <a:lnTo>
                      <a:pt x="106134" y="30080"/>
                    </a:lnTo>
                    <a:lnTo>
                      <a:pt x="106127" y="30072"/>
                    </a:lnTo>
                    <a:cubicBezTo>
                      <a:pt x="104875" y="28616"/>
                      <a:pt x="102990" y="27662"/>
                      <a:pt x="100995" y="27662"/>
                    </a:cubicBezTo>
                    <a:cubicBezTo>
                      <a:pt x="100976" y="27662"/>
                      <a:pt x="100958" y="27662"/>
                      <a:pt x="100939" y="27662"/>
                    </a:cubicBezTo>
                    <a:cubicBezTo>
                      <a:pt x="100919" y="27662"/>
                      <a:pt x="100900" y="27662"/>
                      <a:pt x="100880" y="27662"/>
                    </a:cubicBezTo>
                    <a:cubicBezTo>
                      <a:pt x="99020" y="27662"/>
                      <a:pt x="97252" y="28500"/>
                      <a:pt x="96011" y="29804"/>
                    </a:cubicBezTo>
                    <a:cubicBezTo>
                      <a:pt x="96091" y="28209"/>
                      <a:pt x="95509" y="26712"/>
                      <a:pt x="94514" y="25529"/>
                    </a:cubicBezTo>
                    <a:cubicBezTo>
                      <a:pt x="94943" y="25450"/>
                      <a:pt x="95373" y="25411"/>
                      <a:pt x="95801" y="25411"/>
                    </a:cubicBezTo>
                    <a:cubicBezTo>
                      <a:pt x="97734" y="25411"/>
                      <a:pt x="99605" y="26207"/>
                      <a:pt x="100948" y="27653"/>
                    </a:cubicBezTo>
                    <a:cubicBezTo>
                      <a:pt x="102288" y="26205"/>
                      <a:pt x="104166" y="25400"/>
                      <a:pt x="106100" y="25400"/>
                    </a:cubicBezTo>
                    <a:close/>
                    <a:moveTo>
                      <a:pt x="13662" y="30223"/>
                    </a:moveTo>
                    <a:cubicBezTo>
                      <a:pt x="15598" y="30223"/>
                      <a:pt x="17464" y="31021"/>
                      <a:pt x="18807" y="32474"/>
                    </a:cubicBezTo>
                    <a:cubicBezTo>
                      <a:pt x="18787" y="32474"/>
                      <a:pt x="18768" y="32473"/>
                      <a:pt x="18748" y="32473"/>
                    </a:cubicBezTo>
                    <a:cubicBezTo>
                      <a:pt x="16879" y="32473"/>
                      <a:pt x="15111" y="33312"/>
                      <a:pt x="13870" y="34615"/>
                    </a:cubicBezTo>
                    <a:cubicBezTo>
                      <a:pt x="13951" y="33020"/>
                      <a:pt x="13368" y="31515"/>
                      <a:pt x="12374" y="30341"/>
                    </a:cubicBezTo>
                    <a:cubicBezTo>
                      <a:pt x="12803" y="30262"/>
                      <a:pt x="13234" y="30223"/>
                      <a:pt x="13662" y="30223"/>
                    </a:cubicBezTo>
                    <a:close/>
                    <a:moveTo>
                      <a:pt x="23936" y="30219"/>
                    </a:moveTo>
                    <a:cubicBezTo>
                      <a:pt x="24366" y="30219"/>
                      <a:pt x="24800" y="30259"/>
                      <a:pt x="25232" y="30341"/>
                    </a:cubicBezTo>
                    <a:cubicBezTo>
                      <a:pt x="24237" y="31515"/>
                      <a:pt x="23655" y="33020"/>
                      <a:pt x="23744" y="34615"/>
                    </a:cubicBezTo>
                    <a:cubicBezTo>
                      <a:pt x="22494" y="33303"/>
                      <a:pt x="20727" y="32473"/>
                      <a:pt x="18867" y="32473"/>
                    </a:cubicBezTo>
                    <a:cubicBezTo>
                      <a:pt x="18847" y="32473"/>
                      <a:pt x="18827" y="32474"/>
                      <a:pt x="18807" y="32474"/>
                    </a:cubicBezTo>
                    <a:lnTo>
                      <a:pt x="18807" y="32465"/>
                    </a:lnTo>
                    <a:cubicBezTo>
                      <a:pt x="20140" y="31022"/>
                      <a:pt x="22007" y="30219"/>
                      <a:pt x="23936" y="30219"/>
                    </a:cubicBezTo>
                    <a:close/>
                    <a:moveTo>
                      <a:pt x="37182" y="30113"/>
                    </a:moveTo>
                    <a:cubicBezTo>
                      <a:pt x="39117" y="30113"/>
                      <a:pt x="40995" y="30910"/>
                      <a:pt x="42337" y="32366"/>
                    </a:cubicBezTo>
                    <a:lnTo>
                      <a:pt x="42337" y="32366"/>
                    </a:lnTo>
                    <a:cubicBezTo>
                      <a:pt x="42313" y="32366"/>
                      <a:pt x="42288" y="32366"/>
                      <a:pt x="42264" y="32366"/>
                    </a:cubicBezTo>
                    <a:cubicBezTo>
                      <a:pt x="40296" y="32366"/>
                      <a:pt x="38431" y="33309"/>
                      <a:pt x="37185" y="34750"/>
                    </a:cubicBezTo>
                    <a:cubicBezTo>
                      <a:pt x="37320" y="33083"/>
                      <a:pt x="36710" y="31506"/>
                      <a:pt x="35662" y="30278"/>
                    </a:cubicBezTo>
                    <a:cubicBezTo>
                      <a:pt x="36167" y="30167"/>
                      <a:pt x="36676" y="30113"/>
                      <a:pt x="37182" y="30113"/>
                    </a:cubicBezTo>
                    <a:close/>
                    <a:moveTo>
                      <a:pt x="124479" y="28060"/>
                    </a:moveTo>
                    <a:cubicBezTo>
                      <a:pt x="127651" y="28060"/>
                      <a:pt x="130826" y="30136"/>
                      <a:pt x="130867" y="34291"/>
                    </a:cubicBezTo>
                    <a:lnTo>
                      <a:pt x="130867" y="34291"/>
                    </a:lnTo>
                    <a:cubicBezTo>
                      <a:pt x="130397" y="34190"/>
                      <a:pt x="129923" y="34141"/>
                      <a:pt x="129452" y="34141"/>
                    </a:cubicBezTo>
                    <a:cubicBezTo>
                      <a:pt x="127593" y="34141"/>
                      <a:pt x="125787" y="34908"/>
                      <a:pt x="124487" y="36300"/>
                    </a:cubicBezTo>
                    <a:cubicBezTo>
                      <a:pt x="123215" y="34920"/>
                      <a:pt x="121414" y="34140"/>
                      <a:pt x="119541" y="34140"/>
                    </a:cubicBezTo>
                    <a:cubicBezTo>
                      <a:pt x="119057" y="34140"/>
                      <a:pt x="118564" y="34194"/>
                      <a:pt x="118098" y="34293"/>
                    </a:cubicBezTo>
                    <a:cubicBezTo>
                      <a:pt x="118130" y="30138"/>
                      <a:pt x="121303" y="28060"/>
                      <a:pt x="124479" y="28060"/>
                    </a:cubicBezTo>
                    <a:close/>
                    <a:moveTo>
                      <a:pt x="100961" y="28160"/>
                    </a:moveTo>
                    <a:cubicBezTo>
                      <a:pt x="104135" y="28160"/>
                      <a:pt x="107310" y="30239"/>
                      <a:pt x="107355" y="34400"/>
                    </a:cubicBezTo>
                    <a:cubicBezTo>
                      <a:pt x="106875" y="34295"/>
                      <a:pt x="106390" y="34244"/>
                      <a:pt x="105910" y="34244"/>
                    </a:cubicBezTo>
                    <a:cubicBezTo>
                      <a:pt x="104056" y="34244"/>
                      <a:pt x="102256" y="35007"/>
                      <a:pt x="100961" y="36393"/>
                    </a:cubicBezTo>
                    <a:lnTo>
                      <a:pt x="100961" y="36393"/>
                    </a:lnTo>
                    <a:cubicBezTo>
                      <a:pt x="99680" y="35026"/>
                      <a:pt x="97881" y="34239"/>
                      <a:pt x="96011" y="34239"/>
                    </a:cubicBezTo>
                    <a:cubicBezTo>
                      <a:pt x="95527" y="34239"/>
                      <a:pt x="95043" y="34293"/>
                      <a:pt x="94568" y="34400"/>
                    </a:cubicBezTo>
                    <a:cubicBezTo>
                      <a:pt x="94608" y="30241"/>
                      <a:pt x="97784" y="28160"/>
                      <a:pt x="100961" y="28160"/>
                    </a:cubicBezTo>
                    <a:close/>
                    <a:moveTo>
                      <a:pt x="77631" y="28164"/>
                    </a:moveTo>
                    <a:cubicBezTo>
                      <a:pt x="80804" y="28164"/>
                      <a:pt x="83979" y="30241"/>
                      <a:pt x="84022" y="34396"/>
                    </a:cubicBezTo>
                    <a:lnTo>
                      <a:pt x="84022" y="34396"/>
                    </a:lnTo>
                    <a:cubicBezTo>
                      <a:pt x="83552" y="34297"/>
                      <a:pt x="83079" y="34248"/>
                      <a:pt x="82611" y="34248"/>
                    </a:cubicBezTo>
                    <a:cubicBezTo>
                      <a:pt x="80750" y="34248"/>
                      <a:pt x="78950" y="35013"/>
                      <a:pt x="77651" y="36398"/>
                    </a:cubicBezTo>
                    <a:cubicBezTo>
                      <a:pt x="76369" y="35028"/>
                      <a:pt x="74577" y="34239"/>
                      <a:pt x="72704" y="34239"/>
                    </a:cubicBezTo>
                    <a:cubicBezTo>
                      <a:pt x="72212" y="34248"/>
                      <a:pt x="71728" y="34293"/>
                      <a:pt x="71253" y="34400"/>
                    </a:cubicBezTo>
                    <a:cubicBezTo>
                      <a:pt x="71284" y="30243"/>
                      <a:pt x="74456" y="28164"/>
                      <a:pt x="77631" y="28164"/>
                    </a:cubicBezTo>
                    <a:close/>
                    <a:moveTo>
                      <a:pt x="53994" y="28259"/>
                    </a:moveTo>
                    <a:cubicBezTo>
                      <a:pt x="57168" y="28259"/>
                      <a:pt x="60343" y="30337"/>
                      <a:pt x="60384" y="34497"/>
                    </a:cubicBezTo>
                    <a:lnTo>
                      <a:pt x="60384" y="34497"/>
                    </a:lnTo>
                    <a:cubicBezTo>
                      <a:pt x="59906" y="34393"/>
                      <a:pt x="59425" y="34343"/>
                      <a:pt x="58949" y="34343"/>
                    </a:cubicBezTo>
                    <a:cubicBezTo>
                      <a:pt x="57093" y="34343"/>
                      <a:pt x="55300" y="35109"/>
                      <a:pt x="54004" y="36497"/>
                    </a:cubicBezTo>
                    <a:cubicBezTo>
                      <a:pt x="52723" y="35126"/>
                      <a:pt x="50931" y="34338"/>
                      <a:pt x="49049" y="34338"/>
                    </a:cubicBezTo>
                    <a:cubicBezTo>
                      <a:pt x="48565" y="34338"/>
                      <a:pt x="48081" y="34391"/>
                      <a:pt x="47606" y="34499"/>
                    </a:cubicBezTo>
                    <a:cubicBezTo>
                      <a:pt x="47642" y="30340"/>
                      <a:pt x="50818" y="28259"/>
                      <a:pt x="53994" y="28259"/>
                    </a:cubicBezTo>
                    <a:close/>
                    <a:moveTo>
                      <a:pt x="7145" y="28361"/>
                    </a:moveTo>
                    <a:cubicBezTo>
                      <a:pt x="10322" y="28361"/>
                      <a:pt x="13498" y="30440"/>
                      <a:pt x="13538" y="34597"/>
                    </a:cubicBezTo>
                    <a:cubicBezTo>
                      <a:pt x="13065" y="34495"/>
                      <a:pt x="12588" y="34446"/>
                      <a:pt x="12114" y="34446"/>
                    </a:cubicBezTo>
                    <a:cubicBezTo>
                      <a:pt x="10255" y="34446"/>
                      <a:pt x="8451" y="35212"/>
                      <a:pt x="7159" y="36605"/>
                    </a:cubicBezTo>
                    <a:cubicBezTo>
                      <a:pt x="5877" y="35225"/>
                      <a:pt x="4076" y="34445"/>
                      <a:pt x="2194" y="34445"/>
                    </a:cubicBezTo>
                    <a:cubicBezTo>
                      <a:pt x="1711" y="34445"/>
                      <a:pt x="1227" y="34490"/>
                      <a:pt x="752" y="34597"/>
                    </a:cubicBezTo>
                    <a:cubicBezTo>
                      <a:pt x="792" y="30440"/>
                      <a:pt x="3969" y="28361"/>
                      <a:pt x="7145" y="28361"/>
                    </a:cubicBezTo>
                    <a:close/>
                    <a:moveTo>
                      <a:pt x="30465" y="28367"/>
                    </a:moveTo>
                    <a:cubicBezTo>
                      <a:pt x="33637" y="28367"/>
                      <a:pt x="36811" y="30444"/>
                      <a:pt x="36854" y="34602"/>
                    </a:cubicBezTo>
                    <a:lnTo>
                      <a:pt x="36854" y="34602"/>
                    </a:lnTo>
                    <a:cubicBezTo>
                      <a:pt x="36379" y="34500"/>
                      <a:pt x="35901" y="34450"/>
                      <a:pt x="35426" y="34450"/>
                    </a:cubicBezTo>
                    <a:cubicBezTo>
                      <a:pt x="33569" y="34450"/>
                      <a:pt x="31771" y="35216"/>
                      <a:pt x="30483" y="36605"/>
                    </a:cubicBezTo>
                    <a:cubicBezTo>
                      <a:pt x="29201" y="35234"/>
                      <a:pt x="27409" y="34445"/>
                      <a:pt x="25528" y="34445"/>
                    </a:cubicBezTo>
                    <a:cubicBezTo>
                      <a:pt x="25044" y="34445"/>
                      <a:pt x="24560" y="34499"/>
                      <a:pt x="24085" y="34606"/>
                    </a:cubicBezTo>
                    <a:cubicBezTo>
                      <a:pt x="24116" y="30448"/>
                      <a:pt x="27290" y="28367"/>
                      <a:pt x="30465" y="28367"/>
                    </a:cubicBezTo>
                    <a:close/>
                    <a:moveTo>
                      <a:pt x="119332" y="34516"/>
                    </a:moveTo>
                    <a:cubicBezTo>
                      <a:pt x="121268" y="34516"/>
                      <a:pt x="123142" y="35318"/>
                      <a:pt x="124487" y="36766"/>
                    </a:cubicBezTo>
                    <a:lnTo>
                      <a:pt x="124487" y="36766"/>
                    </a:lnTo>
                    <a:cubicBezTo>
                      <a:pt x="124484" y="36766"/>
                      <a:pt x="124481" y="36766"/>
                      <a:pt x="124478" y="36766"/>
                    </a:cubicBezTo>
                    <a:cubicBezTo>
                      <a:pt x="124459" y="36766"/>
                      <a:pt x="124439" y="36766"/>
                      <a:pt x="124419" y="36766"/>
                    </a:cubicBezTo>
                    <a:cubicBezTo>
                      <a:pt x="122559" y="36766"/>
                      <a:pt x="120791" y="37604"/>
                      <a:pt x="119550" y="38907"/>
                    </a:cubicBezTo>
                    <a:cubicBezTo>
                      <a:pt x="119631" y="37312"/>
                      <a:pt x="119048" y="35816"/>
                      <a:pt x="118054" y="34633"/>
                    </a:cubicBezTo>
                    <a:cubicBezTo>
                      <a:pt x="118479" y="34554"/>
                      <a:pt x="118907" y="34516"/>
                      <a:pt x="119332" y="34516"/>
                    </a:cubicBezTo>
                    <a:close/>
                    <a:moveTo>
                      <a:pt x="129633" y="34516"/>
                    </a:moveTo>
                    <a:cubicBezTo>
                      <a:pt x="130058" y="34516"/>
                      <a:pt x="130486" y="34554"/>
                      <a:pt x="130912" y="34633"/>
                    </a:cubicBezTo>
                    <a:cubicBezTo>
                      <a:pt x="129908" y="35816"/>
                      <a:pt x="129326" y="37321"/>
                      <a:pt x="129415" y="38907"/>
                    </a:cubicBezTo>
                    <a:cubicBezTo>
                      <a:pt x="128174" y="37604"/>
                      <a:pt x="126406" y="36766"/>
                      <a:pt x="124537" y="36766"/>
                    </a:cubicBezTo>
                    <a:cubicBezTo>
                      <a:pt x="124521" y="36766"/>
                      <a:pt x="124504" y="36766"/>
                      <a:pt x="124487" y="36766"/>
                    </a:cubicBezTo>
                    <a:lnTo>
                      <a:pt x="124487" y="36766"/>
                    </a:lnTo>
                    <a:cubicBezTo>
                      <a:pt x="125825" y="35318"/>
                      <a:pt x="127698" y="34516"/>
                      <a:pt x="129633" y="34516"/>
                    </a:cubicBezTo>
                    <a:close/>
                    <a:moveTo>
                      <a:pt x="60697" y="38943"/>
                    </a:moveTo>
                    <a:cubicBezTo>
                      <a:pt x="60700" y="38943"/>
                      <a:pt x="60703" y="38943"/>
                      <a:pt x="60707" y="38943"/>
                    </a:cubicBezTo>
                    <a:lnTo>
                      <a:pt x="60707" y="38943"/>
                    </a:lnTo>
                    <a:cubicBezTo>
                      <a:pt x="60709" y="38943"/>
                      <a:pt x="60712" y="38943"/>
                      <a:pt x="60715" y="38943"/>
                    </a:cubicBezTo>
                    <a:close/>
                    <a:moveTo>
                      <a:pt x="82776" y="34621"/>
                    </a:moveTo>
                    <a:cubicBezTo>
                      <a:pt x="83205" y="34621"/>
                      <a:pt x="83636" y="34660"/>
                      <a:pt x="84066" y="34741"/>
                    </a:cubicBezTo>
                    <a:cubicBezTo>
                      <a:pt x="83556" y="35341"/>
                      <a:pt x="83152" y="36031"/>
                      <a:pt x="82893" y="36775"/>
                    </a:cubicBezTo>
                    <a:lnTo>
                      <a:pt x="82875" y="36775"/>
                    </a:lnTo>
                    <a:cubicBezTo>
                      <a:pt x="82642" y="37474"/>
                      <a:pt x="82534" y="38208"/>
                      <a:pt x="82579" y="38952"/>
                    </a:cubicBezTo>
                    <a:cubicBezTo>
                      <a:pt x="81333" y="37644"/>
                      <a:pt x="79568" y="36811"/>
                      <a:pt x="77695" y="36811"/>
                    </a:cubicBezTo>
                    <a:cubicBezTo>
                      <a:pt x="79034" y="35399"/>
                      <a:pt x="80873" y="34621"/>
                      <a:pt x="82776" y="34621"/>
                    </a:cubicBezTo>
                    <a:close/>
                    <a:moveTo>
                      <a:pt x="95815" y="34621"/>
                    </a:moveTo>
                    <a:cubicBezTo>
                      <a:pt x="97719" y="34621"/>
                      <a:pt x="99565" y="35399"/>
                      <a:pt x="100903" y="36811"/>
                    </a:cubicBezTo>
                    <a:cubicBezTo>
                      <a:pt x="99030" y="36811"/>
                      <a:pt x="97265" y="37644"/>
                      <a:pt x="96020" y="38952"/>
                    </a:cubicBezTo>
                    <a:cubicBezTo>
                      <a:pt x="96056" y="38208"/>
                      <a:pt x="95948" y="37474"/>
                      <a:pt x="95706" y="36775"/>
                    </a:cubicBezTo>
                    <a:lnTo>
                      <a:pt x="95688" y="36775"/>
                    </a:lnTo>
                    <a:cubicBezTo>
                      <a:pt x="95428" y="36031"/>
                      <a:pt x="95034" y="35341"/>
                      <a:pt x="94523" y="34741"/>
                    </a:cubicBezTo>
                    <a:cubicBezTo>
                      <a:pt x="94953" y="34660"/>
                      <a:pt x="95385" y="34621"/>
                      <a:pt x="95815" y="34621"/>
                    </a:cubicBezTo>
                    <a:close/>
                    <a:moveTo>
                      <a:pt x="48844" y="34725"/>
                    </a:moveTo>
                    <a:cubicBezTo>
                      <a:pt x="50778" y="34725"/>
                      <a:pt x="52655" y="35522"/>
                      <a:pt x="53995" y="36972"/>
                    </a:cubicBezTo>
                    <a:lnTo>
                      <a:pt x="53995" y="36972"/>
                    </a:lnTo>
                    <a:cubicBezTo>
                      <a:pt x="53988" y="36972"/>
                      <a:pt x="53981" y="36972"/>
                      <a:pt x="53974" y="36972"/>
                    </a:cubicBezTo>
                    <a:cubicBezTo>
                      <a:pt x="52094" y="36972"/>
                      <a:pt x="50315" y="37803"/>
                      <a:pt x="49067" y="39113"/>
                    </a:cubicBezTo>
                    <a:cubicBezTo>
                      <a:pt x="49147" y="37527"/>
                      <a:pt x="48565" y="36022"/>
                      <a:pt x="47579" y="34839"/>
                    </a:cubicBezTo>
                    <a:cubicBezTo>
                      <a:pt x="48000" y="34763"/>
                      <a:pt x="48423" y="34725"/>
                      <a:pt x="48844" y="34725"/>
                    </a:cubicBezTo>
                    <a:close/>
                    <a:moveTo>
                      <a:pt x="59150" y="34722"/>
                    </a:moveTo>
                    <a:cubicBezTo>
                      <a:pt x="59575" y="34722"/>
                      <a:pt x="60003" y="34760"/>
                      <a:pt x="60429" y="34839"/>
                    </a:cubicBezTo>
                    <a:cubicBezTo>
                      <a:pt x="59434" y="36022"/>
                      <a:pt x="58852" y="37527"/>
                      <a:pt x="58941" y="39113"/>
                    </a:cubicBezTo>
                    <a:cubicBezTo>
                      <a:pt x="57691" y="37810"/>
                      <a:pt x="55923" y="36972"/>
                      <a:pt x="54063" y="36972"/>
                    </a:cubicBezTo>
                    <a:cubicBezTo>
                      <a:pt x="54043" y="36972"/>
                      <a:pt x="54024" y="36972"/>
                      <a:pt x="54004" y="36972"/>
                    </a:cubicBezTo>
                    <a:cubicBezTo>
                      <a:pt x="55341" y="35524"/>
                      <a:pt x="57215" y="34722"/>
                      <a:pt x="59150" y="34722"/>
                    </a:cubicBezTo>
                    <a:close/>
                    <a:moveTo>
                      <a:pt x="25322" y="34827"/>
                    </a:moveTo>
                    <a:cubicBezTo>
                      <a:pt x="27227" y="34827"/>
                      <a:pt x="29071" y="35605"/>
                      <a:pt x="30402" y="37017"/>
                    </a:cubicBezTo>
                    <a:cubicBezTo>
                      <a:pt x="28538" y="37017"/>
                      <a:pt x="26764" y="37850"/>
                      <a:pt x="25519" y="39149"/>
                    </a:cubicBezTo>
                    <a:cubicBezTo>
                      <a:pt x="25563" y="38415"/>
                      <a:pt x="25456" y="37671"/>
                      <a:pt x="25223" y="36972"/>
                    </a:cubicBezTo>
                    <a:lnTo>
                      <a:pt x="25196" y="36972"/>
                    </a:lnTo>
                    <a:cubicBezTo>
                      <a:pt x="24936" y="36228"/>
                      <a:pt x="24542" y="35547"/>
                      <a:pt x="24031" y="34947"/>
                    </a:cubicBezTo>
                    <a:cubicBezTo>
                      <a:pt x="24461" y="34866"/>
                      <a:pt x="24893" y="34827"/>
                      <a:pt x="25322" y="34827"/>
                    </a:cubicBezTo>
                    <a:close/>
                    <a:moveTo>
                      <a:pt x="12283" y="34827"/>
                    </a:moveTo>
                    <a:cubicBezTo>
                      <a:pt x="12712" y="34827"/>
                      <a:pt x="13144" y="34866"/>
                      <a:pt x="13574" y="34947"/>
                    </a:cubicBezTo>
                    <a:cubicBezTo>
                      <a:pt x="13063" y="35547"/>
                      <a:pt x="12669" y="36228"/>
                      <a:pt x="12400" y="36972"/>
                    </a:cubicBezTo>
                    <a:lnTo>
                      <a:pt x="12382" y="36972"/>
                    </a:lnTo>
                    <a:cubicBezTo>
                      <a:pt x="12141" y="37671"/>
                      <a:pt x="12042" y="38415"/>
                      <a:pt x="12087" y="39149"/>
                    </a:cubicBezTo>
                    <a:lnTo>
                      <a:pt x="12078" y="39158"/>
                    </a:lnTo>
                    <a:cubicBezTo>
                      <a:pt x="10832" y="37850"/>
                      <a:pt x="9067" y="37017"/>
                      <a:pt x="7203" y="37017"/>
                    </a:cubicBezTo>
                    <a:cubicBezTo>
                      <a:pt x="8534" y="35605"/>
                      <a:pt x="10378" y="34827"/>
                      <a:pt x="12283" y="34827"/>
                    </a:cubicBezTo>
                    <a:close/>
                    <a:moveTo>
                      <a:pt x="106092" y="34618"/>
                    </a:moveTo>
                    <a:cubicBezTo>
                      <a:pt x="106556" y="34618"/>
                      <a:pt x="107024" y="34664"/>
                      <a:pt x="107489" y="34759"/>
                    </a:cubicBezTo>
                    <a:cubicBezTo>
                      <a:pt x="106497" y="35993"/>
                      <a:pt x="105950" y="37566"/>
                      <a:pt x="106126" y="39211"/>
                    </a:cubicBezTo>
                    <a:lnTo>
                      <a:pt x="106126" y="39211"/>
                    </a:lnTo>
                    <a:cubicBezTo>
                      <a:pt x="104872" y="37760"/>
                      <a:pt x="102999" y="36811"/>
                      <a:pt x="101011" y="36811"/>
                    </a:cubicBezTo>
                    <a:cubicBezTo>
                      <a:pt x="102344" y="35398"/>
                      <a:pt x="104187" y="34618"/>
                      <a:pt x="106092" y="34618"/>
                    </a:cubicBezTo>
                    <a:close/>
                    <a:moveTo>
                      <a:pt x="70812" y="30100"/>
                    </a:moveTo>
                    <a:cubicBezTo>
                      <a:pt x="71307" y="30100"/>
                      <a:pt x="71806" y="30153"/>
                      <a:pt x="72301" y="30261"/>
                    </a:cubicBezTo>
                    <a:cubicBezTo>
                      <a:pt x="71289" y="31524"/>
                      <a:pt x="70742" y="33119"/>
                      <a:pt x="70939" y="34786"/>
                    </a:cubicBezTo>
                    <a:lnTo>
                      <a:pt x="70957" y="34786"/>
                    </a:lnTo>
                    <a:cubicBezTo>
                      <a:pt x="71464" y="34672"/>
                      <a:pt x="71976" y="34617"/>
                      <a:pt x="72484" y="34617"/>
                    </a:cubicBezTo>
                    <a:cubicBezTo>
                      <a:pt x="74391" y="34617"/>
                      <a:pt x="76244" y="35395"/>
                      <a:pt x="77588" y="36811"/>
                    </a:cubicBezTo>
                    <a:cubicBezTo>
                      <a:pt x="75545" y="36811"/>
                      <a:pt x="73618" y="37823"/>
                      <a:pt x="72364" y="39338"/>
                    </a:cubicBezTo>
                    <a:cubicBezTo>
                      <a:pt x="72712" y="35639"/>
                      <a:pt x="69416" y="32366"/>
                      <a:pt x="65722" y="32366"/>
                    </a:cubicBezTo>
                    <a:cubicBezTo>
                      <a:pt x="65702" y="32366"/>
                      <a:pt x="65682" y="32366"/>
                      <a:pt x="65662" y="32366"/>
                    </a:cubicBezTo>
                    <a:cubicBezTo>
                      <a:pt x="65642" y="32366"/>
                      <a:pt x="65622" y="32366"/>
                      <a:pt x="65602" y="32366"/>
                    </a:cubicBezTo>
                    <a:cubicBezTo>
                      <a:pt x="63733" y="32366"/>
                      <a:pt x="61974" y="33196"/>
                      <a:pt x="60724" y="34499"/>
                    </a:cubicBezTo>
                    <a:cubicBezTo>
                      <a:pt x="60814" y="32913"/>
                      <a:pt x="60231" y="31407"/>
                      <a:pt x="59237" y="30225"/>
                    </a:cubicBezTo>
                    <a:cubicBezTo>
                      <a:pt x="59663" y="30146"/>
                      <a:pt x="60090" y="30107"/>
                      <a:pt x="60515" y="30107"/>
                    </a:cubicBezTo>
                    <a:cubicBezTo>
                      <a:pt x="62451" y="30107"/>
                      <a:pt x="64326" y="30910"/>
                      <a:pt x="65671" y="32357"/>
                    </a:cubicBezTo>
                    <a:cubicBezTo>
                      <a:pt x="67011" y="30902"/>
                      <a:pt x="68881" y="30100"/>
                      <a:pt x="70812" y="30100"/>
                    </a:cubicBezTo>
                    <a:close/>
                    <a:moveTo>
                      <a:pt x="35613" y="34818"/>
                    </a:moveTo>
                    <a:cubicBezTo>
                      <a:pt x="36073" y="34818"/>
                      <a:pt x="36537" y="34863"/>
                      <a:pt x="36997" y="34956"/>
                    </a:cubicBezTo>
                    <a:cubicBezTo>
                      <a:pt x="36011" y="36201"/>
                      <a:pt x="35456" y="37769"/>
                      <a:pt x="35635" y="39418"/>
                    </a:cubicBezTo>
                    <a:cubicBezTo>
                      <a:pt x="34389" y="37958"/>
                      <a:pt x="32508" y="37017"/>
                      <a:pt x="30519" y="37008"/>
                    </a:cubicBezTo>
                    <a:cubicBezTo>
                      <a:pt x="31861" y="35593"/>
                      <a:pt x="33709" y="34818"/>
                      <a:pt x="35613" y="34818"/>
                    </a:cubicBezTo>
                    <a:close/>
                    <a:moveTo>
                      <a:pt x="112816" y="32662"/>
                    </a:moveTo>
                    <a:cubicBezTo>
                      <a:pt x="115993" y="32662"/>
                      <a:pt x="119169" y="34741"/>
                      <a:pt x="119209" y="38898"/>
                    </a:cubicBezTo>
                    <a:cubicBezTo>
                      <a:pt x="118736" y="38797"/>
                      <a:pt x="118259" y="38747"/>
                      <a:pt x="117785" y="38747"/>
                    </a:cubicBezTo>
                    <a:cubicBezTo>
                      <a:pt x="115926" y="38747"/>
                      <a:pt x="114120" y="39513"/>
                      <a:pt x="112821" y="40906"/>
                    </a:cubicBezTo>
                    <a:cubicBezTo>
                      <a:pt x="111539" y="39526"/>
                      <a:pt x="109747" y="38746"/>
                      <a:pt x="107865" y="38746"/>
                    </a:cubicBezTo>
                    <a:cubicBezTo>
                      <a:pt x="107382" y="38746"/>
                      <a:pt x="106898" y="38800"/>
                      <a:pt x="106423" y="38898"/>
                    </a:cubicBezTo>
                    <a:cubicBezTo>
                      <a:pt x="106463" y="34741"/>
                      <a:pt x="109640" y="32662"/>
                      <a:pt x="112816" y="32662"/>
                    </a:cubicBezTo>
                    <a:close/>
                    <a:moveTo>
                      <a:pt x="136134" y="32665"/>
                    </a:moveTo>
                    <a:cubicBezTo>
                      <a:pt x="139310" y="32665"/>
                      <a:pt x="142484" y="34742"/>
                      <a:pt x="142525" y="38898"/>
                    </a:cubicBezTo>
                    <a:cubicBezTo>
                      <a:pt x="142050" y="38797"/>
                      <a:pt x="141571" y="38747"/>
                      <a:pt x="141097" y="38747"/>
                    </a:cubicBezTo>
                    <a:cubicBezTo>
                      <a:pt x="139236" y="38747"/>
                      <a:pt x="137435" y="39513"/>
                      <a:pt x="136136" y="40906"/>
                    </a:cubicBezTo>
                    <a:cubicBezTo>
                      <a:pt x="134854" y="39526"/>
                      <a:pt x="133062" y="38746"/>
                      <a:pt x="131181" y="38746"/>
                    </a:cubicBezTo>
                    <a:cubicBezTo>
                      <a:pt x="130697" y="38746"/>
                      <a:pt x="130213" y="38800"/>
                      <a:pt x="129738" y="38898"/>
                    </a:cubicBezTo>
                    <a:cubicBezTo>
                      <a:pt x="129778" y="34744"/>
                      <a:pt x="132957" y="32665"/>
                      <a:pt x="136134" y="32665"/>
                    </a:cubicBezTo>
                    <a:close/>
                    <a:moveTo>
                      <a:pt x="89291" y="32767"/>
                    </a:moveTo>
                    <a:cubicBezTo>
                      <a:pt x="91871" y="32767"/>
                      <a:pt x="94452" y="34140"/>
                      <a:pt x="95348" y="36891"/>
                    </a:cubicBezTo>
                    <a:lnTo>
                      <a:pt x="95357" y="36882"/>
                    </a:lnTo>
                    <a:lnTo>
                      <a:pt x="95375" y="36882"/>
                    </a:lnTo>
                    <a:cubicBezTo>
                      <a:pt x="95581" y="37545"/>
                      <a:pt x="95688" y="38244"/>
                      <a:pt x="95688" y="38934"/>
                    </a:cubicBezTo>
                    <a:cubicBezTo>
                      <a:pt x="95215" y="38832"/>
                      <a:pt x="94738" y="38783"/>
                      <a:pt x="94264" y="38783"/>
                    </a:cubicBezTo>
                    <a:cubicBezTo>
                      <a:pt x="92405" y="38783"/>
                      <a:pt x="90601" y="39549"/>
                      <a:pt x="89308" y="40941"/>
                    </a:cubicBezTo>
                    <a:cubicBezTo>
                      <a:pt x="88027" y="39562"/>
                      <a:pt x="86235" y="38782"/>
                      <a:pt x="84353" y="38782"/>
                    </a:cubicBezTo>
                    <a:cubicBezTo>
                      <a:pt x="83869" y="38782"/>
                      <a:pt x="83385" y="38836"/>
                      <a:pt x="82910" y="38934"/>
                    </a:cubicBezTo>
                    <a:cubicBezTo>
                      <a:pt x="82910" y="38244"/>
                      <a:pt x="83018" y="37545"/>
                      <a:pt x="83224" y="36882"/>
                    </a:cubicBezTo>
                    <a:lnTo>
                      <a:pt x="83242" y="36882"/>
                    </a:lnTo>
                    <a:cubicBezTo>
                      <a:pt x="84134" y="34140"/>
                      <a:pt x="86712" y="32767"/>
                      <a:pt x="89291" y="32767"/>
                    </a:cubicBezTo>
                    <a:close/>
                    <a:moveTo>
                      <a:pt x="42335" y="32864"/>
                    </a:moveTo>
                    <a:cubicBezTo>
                      <a:pt x="45506" y="32864"/>
                      <a:pt x="48679" y="34938"/>
                      <a:pt x="48726" y="39092"/>
                    </a:cubicBezTo>
                    <a:lnTo>
                      <a:pt x="48726" y="39092"/>
                    </a:lnTo>
                    <a:cubicBezTo>
                      <a:pt x="48257" y="38992"/>
                      <a:pt x="47785" y="38944"/>
                      <a:pt x="47316" y="38944"/>
                    </a:cubicBezTo>
                    <a:cubicBezTo>
                      <a:pt x="45455" y="38944"/>
                      <a:pt x="43655" y="39710"/>
                      <a:pt x="42355" y="41103"/>
                    </a:cubicBezTo>
                    <a:cubicBezTo>
                      <a:pt x="41074" y="39723"/>
                      <a:pt x="39282" y="38943"/>
                      <a:pt x="37400" y="38943"/>
                    </a:cubicBezTo>
                    <a:cubicBezTo>
                      <a:pt x="36916" y="38943"/>
                      <a:pt x="36432" y="38997"/>
                      <a:pt x="35958" y="39096"/>
                    </a:cubicBezTo>
                    <a:cubicBezTo>
                      <a:pt x="35989" y="34942"/>
                      <a:pt x="39161" y="32864"/>
                      <a:pt x="42335" y="32864"/>
                    </a:cubicBezTo>
                    <a:close/>
                    <a:moveTo>
                      <a:pt x="65669" y="32862"/>
                    </a:moveTo>
                    <a:cubicBezTo>
                      <a:pt x="68844" y="32862"/>
                      <a:pt x="72019" y="34939"/>
                      <a:pt x="72059" y="39096"/>
                    </a:cubicBezTo>
                    <a:cubicBezTo>
                      <a:pt x="71584" y="38994"/>
                      <a:pt x="71106" y="38944"/>
                      <a:pt x="70631" y="38944"/>
                    </a:cubicBezTo>
                    <a:cubicBezTo>
                      <a:pt x="68767" y="38944"/>
                      <a:pt x="66963" y="39710"/>
                      <a:pt x="65671" y="41103"/>
                    </a:cubicBezTo>
                    <a:cubicBezTo>
                      <a:pt x="64391" y="39725"/>
                      <a:pt x="62594" y="38946"/>
                      <a:pt x="60707" y="38943"/>
                    </a:cubicBezTo>
                    <a:lnTo>
                      <a:pt x="60707" y="38943"/>
                    </a:lnTo>
                    <a:cubicBezTo>
                      <a:pt x="60226" y="38944"/>
                      <a:pt x="59745" y="38998"/>
                      <a:pt x="59273" y="39096"/>
                    </a:cubicBezTo>
                    <a:cubicBezTo>
                      <a:pt x="59313" y="34941"/>
                      <a:pt x="62491" y="32862"/>
                      <a:pt x="65669" y="32862"/>
                    </a:cubicBezTo>
                    <a:close/>
                    <a:moveTo>
                      <a:pt x="18802" y="32972"/>
                    </a:moveTo>
                    <a:cubicBezTo>
                      <a:pt x="21383" y="32972"/>
                      <a:pt x="23964" y="34343"/>
                      <a:pt x="24864" y="37088"/>
                    </a:cubicBezTo>
                    <a:lnTo>
                      <a:pt x="24882" y="37088"/>
                    </a:lnTo>
                    <a:cubicBezTo>
                      <a:pt x="25088" y="37760"/>
                      <a:pt x="25187" y="38450"/>
                      <a:pt x="25196" y="39149"/>
                    </a:cubicBezTo>
                    <a:cubicBezTo>
                      <a:pt x="24715" y="39044"/>
                      <a:pt x="24231" y="38993"/>
                      <a:pt x="23751" y="38993"/>
                    </a:cubicBezTo>
                    <a:cubicBezTo>
                      <a:pt x="21894" y="38993"/>
                      <a:pt x="20096" y="39759"/>
                      <a:pt x="18807" y="41148"/>
                    </a:cubicBezTo>
                    <a:cubicBezTo>
                      <a:pt x="17526" y="39777"/>
                      <a:pt x="15734" y="38988"/>
                      <a:pt x="13852" y="38988"/>
                    </a:cubicBezTo>
                    <a:cubicBezTo>
                      <a:pt x="13368" y="38988"/>
                      <a:pt x="12884" y="39042"/>
                      <a:pt x="12409" y="39149"/>
                    </a:cubicBezTo>
                    <a:cubicBezTo>
                      <a:pt x="12409" y="38450"/>
                      <a:pt x="12517" y="37751"/>
                      <a:pt x="12723" y="37088"/>
                    </a:cubicBezTo>
                    <a:lnTo>
                      <a:pt x="12741" y="37088"/>
                    </a:lnTo>
                    <a:cubicBezTo>
                      <a:pt x="13637" y="34345"/>
                      <a:pt x="16220" y="32972"/>
                      <a:pt x="18802" y="32972"/>
                    </a:cubicBezTo>
                    <a:close/>
                    <a:moveTo>
                      <a:pt x="130981" y="39121"/>
                    </a:moveTo>
                    <a:cubicBezTo>
                      <a:pt x="132916" y="39121"/>
                      <a:pt x="134790" y="39924"/>
                      <a:pt x="136127" y="41372"/>
                    </a:cubicBezTo>
                    <a:cubicBezTo>
                      <a:pt x="136107" y="41371"/>
                      <a:pt x="136087" y="41371"/>
                      <a:pt x="136067" y="41371"/>
                    </a:cubicBezTo>
                    <a:cubicBezTo>
                      <a:pt x="134199" y="41371"/>
                      <a:pt x="132440" y="42201"/>
                      <a:pt x="131190" y="43504"/>
                    </a:cubicBezTo>
                    <a:cubicBezTo>
                      <a:pt x="131225" y="42787"/>
                      <a:pt x="131136" y="42070"/>
                      <a:pt x="130912" y="41389"/>
                    </a:cubicBezTo>
                    <a:lnTo>
                      <a:pt x="130903" y="41389"/>
                    </a:lnTo>
                    <a:lnTo>
                      <a:pt x="130894" y="41354"/>
                    </a:lnTo>
                    <a:cubicBezTo>
                      <a:pt x="130894" y="41345"/>
                      <a:pt x="130894" y="41336"/>
                      <a:pt x="130885" y="41336"/>
                    </a:cubicBezTo>
                    <a:cubicBezTo>
                      <a:pt x="130625" y="40565"/>
                      <a:pt x="130222" y="39857"/>
                      <a:pt x="129702" y="39239"/>
                    </a:cubicBezTo>
                    <a:cubicBezTo>
                      <a:pt x="130128" y="39160"/>
                      <a:pt x="130556" y="39121"/>
                      <a:pt x="130981" y="39121"/>
                    </a:cubicBezTo>
                    <a:close/>
                    <a:moveTo>
                      <a:pt x="117967" y="39121"/>
                    </a:moveTo>
                    <a:cubicBezTo>
                      <a:pt x="118392" y="39121"/>
                      <a:pt x="118820" y="39160"/>
                      <a:pt x="119245" y="39239"/>
                    </a:cubicBezTo>
                    <a:cubicBezTo>
                      <a:pt x="118717" y="39857"/>
                      <a:pt x="118313" y="40565"/>
                      <a:pt x="118054" y="41336"/>
                    </a:cubicBezTo>
                    <a:cubicBezTo>
                      <a:pt x="118054" y="41336"/>
                      <a:pt x="118054" y="41345"/>
                      <a:pt x="118054" y="41354"/>
                    </a:cubicBezTo>
                    <a:cubicBezTo>
                      <a:pt x="118045" y="41354"/>
                      <a:pt x="118036" y="41380"/>
                      <a:pt x="118036" y="41389"/>
                    </a:cubicBezTo>
                    <a:cubicBezTo>
                      <a:pt x="117812" y="42070"/>
                      <a:pt x="117713" y="42787"/>
                      <a:pt x="117749" y="43513"/>
                    </a:cubicBezTo>
                    <a:cubicBezTo>
                      <a:pt x="116508" y="42210"/>
                      <a:pt x="114740" y="41371"/>
                      <a:pt x="112880" y="41371"/>
                    </a:cubicBezTo>
                    <a:cubicBezTo>
                      <a:pt x="112860" y="41371"/>
                      <a:pt x="112840" y="41371"/>
                      <a:pt x="112821" y="41372"/>
                    </a:cubicBezTo>
                    <a:cubicBezTo>
                      <a:pt x="114158" y="39924"/>
                      <a:pt x="116031" y="39121"/>
                      <a:pt x="117967" y="39121"/>
                    </a:cubicBezTo>
                    <a:close/>
                    <a:moveTo>
                      <a:pt x="94420" y="39162"/>
                    </a:moveTo>
                    <a:cubicBezTo>
                      <a:pt x="94850" y="39162"/>
                      <a:pt x="95283" y="39202"/>
                      <a:pt x="95715" y="39284"/>
                    </a:cubicBezTo>
                    <a:cubicBezTo>
                      <a:pt x="94720" y="40467"/>
                      <a:pt x="94138" y="41963"/>
                      <a:pt x="94228" y="43558"/>
                    </a:cubicBezTo>
                    <a:cubicBezTo>
                      <a:pt x="92986" y="42254"/>
                      <a:pt x="91218" y="41416"/>
                      <a:pt x="89350" y="41416"/>
                    </a:cubicBezTo>
                    <a:cubicBezTo>
                      <a:pt x="89330" y="41416"/>
                      <a:pt x="89310" y="41416"/>
                      <a:pt x="89290" y="41416"/>
                    </a:cubicBezTo>
                    <a:cubicBezTo>
                      <a:pt x="89271" y="41416"/>
                      <a:pt x="89251" y="41416"/>
                      <a:pt x="89231" y="41416"/>
                    </a:cubicBezTo>
                    <a:cubicBezTo>
                      <a:pt x="87363" y="41416"/>
                      <a:pt x="85603" y="42254"/>
                      <a:pt x="84353" y="43558"/>
                    </a:cubicBezTo>
                    <a:cubicBezTo>
                      <a:pt x="84443" y="41963"/>
                      <a:pt x="83860" y="40458"/>
                      <a:pt x="82866" y="39284"/>
                    </a:cubicBezTo>
                    <a:cubicBezTo>
                      <a:pt x="83294" y="39204"/>
                      <a:pt x="83725" y="39165"/>
                      <a:pt x="84152" y="39165"/>
                    </a:cubicBezTo>
                    <a:cubicBezTo>
                      <a:pt x="86085" y="39165"/>
                      <a:pt x="87957" y="39962"/>
                      <a:pt x="89299" y="41407"/>
                    </a:cubicBezTo>
                    <a:cubicBezTo>
                      <a:pt x="90633" y="39964"/>
                      <a:pt x="92493" y="39162"/>
                      <a:pt x="94420" y="39162"/>
                    </a:cubicBezTo>
                    <a:close/>
                    <a:moveTo>
                      <a:pt x="47485" y="39327"/>
                    </a:moveTo>
                    <a:cubicBezTo>
                      <a:pt x="47912" y="39327"/>
                      <a:pt x="48343" y="39366"/>
                      <a:pt x="48771" y="39445"/>
                    </a:cubicBezTo>
                    <a:cubicBezTo>
                      <a:pt x="48242" y="40063"/>
                      <a:pt x="47839" y="40771"/>
                      <a:pt x="47579" y="41533"/>
                    </a:cubicBezTo>
                    <a:cubicBezTo>
                      <a:pt x="47579" y="41542"/>
                      <a:pt x="47579" y="41542"/>
                      <a:pt x="47579" y="41551"/>
                    </a:cubicBezTo>
                    <a:lnTo>
                      <a:pt x="47570" y="41596"/>
                    </a:lnTo>
                    <a:lnTo>
                      <a:pt x="47561" y="41587"/>
                    </a:lnTo>
                    <a:cubicBezTo>
                      <a:pt x="47337" y="42277"/>
                      <a:pt x="47239" y="42993"/>
                      <a:pt x="47275" y="43710"/>
                    </a:cubicBezTo>
                    <a:cubicBezTo>
                      <a:pt x="46027" y="42400"/>
                      <a:pt x="44256" y="41569"/>
                      <a:pt x="42377" y="41569"/>
                    </a:cubicBezTo>
                    <a:cubicBezTo>
                      <a:pt x="42366" y="41569"/>
                      <a:pt x="42356" y="41569"/>
                      <a:pt x="42346" y="41569"/>
                    </a:cubicBezTo>
                    <a:cubicBezTo>
                      <a:pt x="43682" y="40123"/>
                      <a:pt x="45552" y="39327"/>
                      <a:pt x="47485" y="39327"/>
                    </a:cubicBezTo>
                    <a:close/>
                    <a:moveTo>
                      <a:pt x="60514" y="39327"/>
                    </a:moveTo>
                    <a:cubicBezTo>
                      <a:pt x="62447" y="39327"/>
                      <a:pt x="64317" y="40123"/>
                      <a:pt x="65653" y="41569"/>
                    </a:cubicBezTo>
                    <a:cubicBezTo>
                      <a:pt x="65633" y="41568"/>
                      <a:pt x="65613" y="41568"/>
                      <a:pt x="65593" y="41568"/>
                    </a:cubicBezTo>
                    <a:cubicBezTo>
                      <a:pt x="63725" y="41568"/>
                      <a:pt x="61966" y="42407"/>
                      <a:pt x="60715" y="43710"/>
                    </a:cubicBezTo>
                    <a:cubicBezTo>
                      <a:pt x="60751" y="42993"/>
                      <a:pt x="60662" y="42277"/>
                      <a:pt x="60438" y="41587"/>
                    </a:cubicBezTo>
                    <a:cubicBezTo>
                      <a:pt x="60438" y="41578"/>
                      <a:pt x="60429" y="41569"/>
                      <a:pt x="60420" y="41560"/>
                    </a:cubicBezTo>
                    <a:cubicBezTo>
                      <a:pt x="60420" y="41551"/>
                      <a:pt x="60420" y="41542"/>
                      <a:pt x="60411" y="41533"/>
                    </a:cubicBezTo>
                    <a:cubicBezTo>
                      <a:pt x="60151" y="40771"/>
                      <a:pt x="59748" y="40054"/>
                      <a:pt x="59228" y="39445"/>
                    </a:cubicBezTo>
                    <a:cubicBezTo>
                      <a:pt x="59656" y="39366"/>
                      <a:pt x="60087" y="39327"/>
                      <a:pt x="60514" y="39327"/>
                    </a:cubicBezTo>
                    <a:close/>
                    <a:moveTo>
                      <a:pt x="13656" y="39363"/>
                    </a:moveTo>
                    <a:cubicBezTo>
                      <a:pt x="15596" y="39363"/>
                      <a:pt x="17470" y="40166"/>
                      <a:pt x="18807" y="41613"/>
                    </a:cubicBezTo>
                    <a:cubicBezTo>
                      <a:pt x="18787" y="41613"/>
                      <a:pt x="18768" y="41613"/>
                      <a:pt x="18748" y="41613"/>
                    </a:cubicBezTo>
                    <a:cubicBezTo>
                      <a:pt x="16879" y="41613"/>
                      <a:pt x="15111" y="42452"/>
                      <a:pt x="13870" y="43755"/>
                    </a:cubicBezTo>
                    <a:cubicBezTo>
                      <a:pt x="13951" y="42169"/>
                      <a:pt x="13368" y="40664"/>
                      <a:pt x="12382" y="39490"/>
                    </a:cubicBezTo>
                    <a:lnTo>
                      <a:pt x="12374" y="39481"/>
                    </a:lnTo>
                    <a:cubicBezTo>
                      <a:pt x="12801" y="39402"/>
                      <a:pt x="13230" y="39363"/>
                      <a:pt x="13656" y="39363"/>
                    </a:cubicBezTo>
                    <a:close/>
                    <a:moveTo>
                      <a:pt x="23953" y="39363"/>
                    </a:moveTo>
                    <a:cubicBezTo>
                      <a:pt x="24378" y="39363"/>
                      <a:pt x="24806" y="39402"/>
                      <a:pt x="25232" y="39481"/>
                    </a:cubicBezTo>
                    <a:cubicBezTo>
                      <a:pt x="24237" y="40664"/>
                      <a:pt x="23655" y="42160"/>
                      <a:pt x="23744" y="43755"/>
                    </a:cubicBezTo>
                    <a:cubicBezTo>
                      <a:pt x="22494" y="42452"/>
                      <a:pt x="20726" y="41613"/>
                      <a:pt x="18866" y="41613"/>
                    </a:cubicBezTo>
                    <a:cubicBezTo>
                      <a:pt x="18846" y="41613"/>
                      <a:pt x="18827" y="41613"/>
                      <a:pt x="18807" y="41613"/>
                    </a:cubicBezTo>
                    <a:cubicBezTo>
                      <a:pt x="20144" y="40166"/>
                      <a:pt x="22018" y="39363"/>
                      <a:pt x="23953" y="39363"/>
                    </a:cubicBezTo>
                    <a:close/>
                    <a:moveTo>
                      <a:pt x="107671" y="39122"/>
                    </a:moveTo>
                    <a:cubicBezTo>
                      <a:pt x="109602" y="39122"/>
                      <a:pt x="111474" y="39919"/>
                      <a:pt x="112821" y="41372"/>
                    </a:cubicBezTo>
                    <a:cubicBezTo>
                      <a:pt x="112802" y="41371"/>
                      <a:pt x="112783" y="41371"/>
                      <a:pt x="112765" y="41371"/>
                    </a:cubicBezTo>
                    <a:cubicBezTo>
                      <a:pt x="110778" y="41371"/>
                      <a:pt x="108902" y="42317"/>
                      <a:pt x="107650" y="43764"/>
                    </a:cubicBezTo>
                    <a:lnTo>
                      <a:pt x="107650" y="43764"/>
                    </a:lnTo>
                    <a:cubicBezTo>
                      <a:pt x="107803" y="42097"/>
                      <a:pt x="107211" y="40511"/>
                      <a:pt x="106172" y="39284"/>
                    </a:cubicBezTo>
                    <a:cubicBezTo>
                      <a:pt x="106670" y="39175"/>
                      <a:pt x="107172" y="39122"/>
                      <a:pt x="107671" y="39122"/>
                    </a:cubicBezTo>
                    <a:close/>
                    <a:moveTo>
                      <a:pt x="37180" y="39320"/>
                    </a:moveTo>
                    <a:cubicBezTo>
                      <a:pt x="39113" y="39320"/>
                      <a:pt x="40988" y="40121"/>
                      <a:pt x="42328" y="41569"/>
                    </a:cubicBezTo>
                    <a:cubicBezTo>
                      <a:pt x="42310" y="41568"/>
                      <a:pt x="42291" y="41568"/>
                      <a:pt x="42273" y="41568"/>
                    </a:cubicBezTo>
                    <a:cubicBezTo>
                      <a:pt x="40286" y="41568"/>
                      <a:pt x="38419" y="42514"/>
                      <a:pt x="37167" y="43961"/>
                    </a:cubicBezTo>
                    <a:cubicBezTo>
                      <a:pt x="37320" y="42294"/>
                      <a:pt x="36728" y="40708"/>
                      <a:pt x="35689" y="39481"/>
                    </a:cubicBezTo>
                    <a:cubicBezTo>
                      <a:pt x="36184" y="39373"/>
                      <a:pt x="36684" y="39320"/>
                      <a:pt x="37180" y="39320"/>
                    </a:cubicBezTo>
                    <a:close/>
                    <a:moveTo>
                      <a:pt x="124483" y="37269"/>
                    </a:moveTo>
                    <a:cubicBezTo>
                      <a:pt x="127057" y="37269"/>
                      <a:pt x="129630" y="38633"/>
                      <a:pt x="130536" y="41363"/>
                    </a:cubicBezTo>
                    <a:cubicBezTo>
                      <a:pt x="130760" y="42053"/>
                      <a:pt x="130867" y="42769"/>
                      <a:pt x="130876" y="43495"/>
                    </a:cubicBezTo>
                    <a:cubicBezTo>
                      <a:pt x="130401" y="43393"/>
                      <a:pt x="129922" y="43343"/>
                      <a:pt x="129447" y="43343"/>
                    </a:cubicBezTo>
                    <a:cubicBezTo>
                      <a:pt x="127584" y="43343"/>
                      <a:pt x="125780" y="44110"/>
                      <a:pt x="124487" y="45502"/>
                    </a:cubicBezTo>
                    <a:cubicBezTo>
                      <a:pt x="123213" y="44130"/>
                      <a:pt x="121434" y="43343"/>
                      <a:pt x="119564" y="43343"/>
                    </a:cubicBezTo>
                    <a:cubicBezTo>
                      <a:pt x="119553" y="43343"/>
                      <a:pt x="119543" y="43343"/>
                      <a:pt x="119532" y="43343"/>
                    </a:cubicBezTo>
                    <a:cubicBezTo>
                      <a:pt x="119048" y="43343"/>
                      <a:pt x="118564" y="43388"/>
                      <a:pt x="118089" y="43495"/>
                    </a:cubicBezTo>
                    <a:cubicBezTo>
                      <a:pt x="118089" y="42769"/>
                      <a:pt x="118206" y="42053"/>
                      <a:pt x="118421" y="41363"/>
                    </a:cubicBezTo>
                    <a:lnTo>
                      <a:pt x="118430" y="41354"/>
                    </a:lnTo>
                    <a:cubicBezTo>
                      <a:pt x="119339" y="38631"/>
                      <a:pt x="121911" y="37269"/>
                      <a:pt x="124483" y="37269"/>
                    </a:cubicBezTo>
                    <a:close/>
                    <a:moveTo>
                      <a:pt x="77631" y="37312"/>
                    </a:moveTo>
                    <a:cubicBezTo>
                      <a:pt x="80804" y="37312"/>
                      <a:pt x="83980" y="39391"/>
                      <a:pt x="84022" y="43547"/>
                    </a:cubicBezTo>
                    <a:lnTo>
                      <a:pt x="84022" y="43547"/>
                    </a:lnTo>
                    <a:cubicBezTo>
                      <a:pt x="83546" y="43443"/>
                      <a:pt x="83066" y="43393"/>
                      <a:pt x="82590" y="43393"/>
                    </a:cubicBezTo>
                    <a:cubicBezTo>
                      <a:pt x="80737" y="43393"/>
                      <a:pt x="78939" y="44159"/>
                      <a:pt x="77651" y="45547"/>
                    </a:cubicBezTo>
                    <a:cubicBezTo>
                      <a:pt x="76369" y="44176"/>
                      <a:pt x="74577" y="43388"/>
                      <a:pt x="72696" y="43388"/>
                    </a:cubicBezTo>
                    <a:cubicBezTo>
                      <a:pt x="72212" y="43388"/>
                      <a:pt x="71728" y="43441"/>
                      <a:pt x="71253" y="43549"/>
                    </a:cubicBezTo>
                    <a:cubicBezTo>
                      <a:pt x="71284" y="39391"/>
                      <a:pt x="74456" y="37312"/>
                      <a:pt x="77631" y="37312"/>
                    </a:cubicBezTo>
                    <a:close/>
                    <a:moveTo>
                      <a:pt x="100946" y="37312"/>
                    </a:moveTo>
                    <a:cubicBezTo>
                      <a:pt x="104119" y="37312"/>
                      <a:pt x="107295" y="39391"/>
                      <a:pt x="107337" y="43547"/>
                    </a:cubicBezTo>
                    <a:lnTo>
                      <a:pt x="107337" y="43547"/>
                    </a:lnTo>
                    <a:cubicBezTo>
                      <a:pt x="106861" y="43443"/>
                      <a:pt x="106381" y="43393"/>
                      <a:pt x="105905" y="43393"/>
                    </a:cubicBezTo>
                    <a:cubicBezTo>
                      <a:pt x="104052" y="43393"/>
                      <a:pt x="102255" y="44159"/>
                      <a:pt x="100966" y="45547"/>
                    </a:cubicBezTo>
                    <a:cubicBezTo>
                      <a:pt x="99685" y="44176"/>
                      <a:pt x="97883" y="43388"/>
                      <a:pt x="96011" y="43388"/>
                    </a:cubicBezTo>
                    <a:cubicBezTo>
                      <a:pt x="95527" y="43388"/>
                      <a:pt x="95043" y="43441"/>
                      <a:pt x="94568" y="43549"/>
                    </a:cubicBezTo>
                    <a:cubicBezTo>
                      <a:pt x="94599" y="39391"/>
                      <a:pt x="97771" y="37312"/>
                      <a:pt x="100946" y="37312"/>
                    </a:cubicBezTo>
                    <a:close/>
                    <a:moveTo>
                      <a:pt x="54012" y="37467"/>
                    </a:moveTo>
                    <a:cubicBezTo>
                      <a:pt x="56585" y="37467"/>
                      <a:pt x="59156" y="38831"/>
                      <a:pt x="60061" y="41560"/>
                    </a:cubicBezTo>
                    <a:cubicBezTo>
                      <a:pt x="60285" y="42250"/>
                      <a:pt x="60393" y="42975"/>
                      <a:pt x="60393" y="43701"/>
                    </a:cubicBezTo>
                    <a:cubicBezTo>
                      <a:pt x="59914" y="43596"/>
                      <a:pt x="59431" y="43545"/>
                      <a:pt x="58952" y="43545"/>
                    </a:cubicBezTo>
                    <a:cubicBezTo>
                      <a:pt x="57099" y="43545"/>
                      <a:pt x="55302" y="44311"/>
                      <a:pt x="54013" y="45699"/>
                    </a:cubicBezTo>
                    <a:cubicBezTo>
                      <a:pt x="52739" y="44336"/>
                      <a:pt x="50960" y="43549"/>
                      <a:pt x="49089" y="43549"/>
                    </a:cubicBezTo>
                    <a:cubicBezTo>
                      <a:pt x="49079" y="43549"/>
                      <a:pt x="49068" y="43549"/>
                      <a:pt x="49058" y="43549"/>
                    </a:cubicBezTo>
                    <a:cubicBezTo>
                      <a:pt x="48574" y="43549"/>
                      <a:pt x="48090" y="43594"/>
                      <a:pt x="47615" y="43701"/>
                    </a:cubicBezTo>
                    <a:cubicBezTo>
                      <a:pt x="47615" y="42975"/>
                      <a:pt x="47723" y="42250"/>
                      <a:pt x="47938" y="41560"/>
                    </a:cubicBezTo>
                    <a:lnTo>
                      <a:pt x="47956" y="41560"/>
                    </a:lnTo>
                    <a:cubicBezTo>
                      <a:pt x="48865" y="38831"/>
                      <a:pt x="51439" y="37467"/>
                      <a:pt x="54012" y="37467"/>
                    </a:cubicBezTo>
                    <a:close/>
                    <a:moveTo>
                      <a:pt x="7148" y="37513"/>
                    </a:moveTo>
                    <a:cubicBezTo>
                      <a:pt x="10323" y="37513"/>
                      <a:pt x="13498" y="39590"/>
                      <a:pt x="13538" y="43746"/>
                    </a:cubicBezTo>
                    <a:cubicBezTo>
                      <a:pt x="13065" y="43644"/>
                      <a:pt x="12588" y="43594"/>
                      <a:pt x="12114" y="43594"/>
                    </a:cubicBezTo>
                    <a:cubicBezTo>
                      <a:pt x="10255" y="43594"/>
                      <a:pt x="8449" y="44361"/>
                      <a:pt x="7150" y="45753"/>
                    </a:cubicBezTo>
                    <a:cubicBezTo>
                      <a:pt x="5868" y="44373"/>
                      <a:pt x="4076" y="43594"/>
                      <a:pt x="2194" y="43594"/>
                    </a:cubicBezTo>
                    <a:cubicBezTo>
                      <a:pt x="1711" y="43594"/>
                      <a:pt x="1227" y="43647"/>
                      <a:pt x="752" y="43746"/>
                    </a:cubicBezTo>
                    <a:cubicBezTo>
                      <a:pt x="792" y="39592"/>
                      <a:pt x="3970" y="37513"/>
                      <a:pt x="7148" y="37513"/>
                    </a:cubicBezTo>
                    <a:close/>
                    <a:moveTo>
                      <a:pt x="30465" y="37513"/>
                    </a:moveTo>
                    <a:cubicBezTo>
                      <a:pt x="33638" y="37513"/>
                      <a:pt x="36811" y="39588"/>
                      <a:pt x="36854" y="43742"/>
                    </a:cubicBezTo>
                    <a:lnTo>
                      <a:pt x="36854" y="43742"/>
                    </a:lnTo>
                    <a:cubicBezTo>
                      <a:pt x="36384" y="43643"/>
                      <a:pt x="35912" y="43594"/>
                      <a:pt x="35443" y="43594"/>
                    </a:cubicBezTo>
                    <a:cubicBezTo>
                      <a:pt x="33580" y="43594"/>
                      <a:pt x="31775" y="44361"/>
                      <a:pt x="30483" y="45753"/>
                    </a:cubicBezTo>
                    <a:cubicBezTo>
                      <a:pt x="29201" y="44373"/>
                      <a:pt x="27409" y="43594"/>
                      <a:pt x="25528" y="43594"/>
                    </a:cubicBezTo>
                    <a:cubicBezTo>
                      <a:pt x="25044" y="43594"/>
                      <a:pt x="24560" y="43647"/>
                      <a:pt x="24085" y="43746"/>
                    </a:cubicBezTo>
                    <a:cubicBezTo>
                      <a:pt x="24116" y="39592"/>
                      <a:pt x="27290" y="37513"/>
                      <a:pt x="30465" y="37513"/>
                    </a:cubicBezTo>
                    <a:close/>
                    <a:moveTo>
                      <a:pt x="129619" y="43736"/>
                    </a:moveTo>
                    <a:cubicBezTo>
                      <a:pt x="130043" y="43736"/>
                      <a:pt x="130469" y="43775"/>
                      <a:pt x="130894" y="43854"/>
                    </a:cubicBezTo>
                    <a:cubicBezTo>
                      <a:pt x="129908" y="45018"/>
                      <a:pt x="129326" y="46524"/>
                      <a:pt x="129415" y="48110"/>
                    </a:cubicBezTo>
                    <a:lnTo>
                      <a:pt x="129406" y="48128"/>
                    </a:lnTo>
                    <a:cubicBezTo>
                      <a:pt x="128165" y="46824"/>
                      <a:pt x="126397" y="45986"/>
                      <a:pt x="124528" y="45986"/>
                    </a:cubicBezTo>
                    <a:cubicBezTo>
                      <a:pt x="124509" y="45986"/>
                      <a:pt x="124489" y="45986"/>
                      <a:pt x="124469" y="45986"/>
                    </a:cubicBezTo>
                    <a:cubicBezTo>
                      <a:pt x="124450" y="45986"/>
                      <a:pt x="124430" y="45986"/>
                      <a:pt x="124410" y="45986"/>
                    </a:cubicBezTo>
                    <a:cubicBezTo>
                      <a:pt x="122541" y="45986"/>
                      <a:pt x="120782" y="46824"/>
                      <a:pt x="119532" y="48128"/>
                    </a:cubicBezTo>
                    <a:cubicBezTo>
                      <a:pt x="119622" y="46533"/>
                      <a:pt x="119039" y="45036"/>
                      <a:pt x="118045" y="43854"/>
                    </a:cubicBezTo>
                    <a:cubicBezTo>
                      <a:pt x="118471" y="43775"/>
                      <a:pt x="118899" y="43736"/>
                      <a:pt x="119324" y="43736"/>
                    </a:cubicBezTo>
                    <a:cubicBezTo>
                      <a:pt x="121259" y="43736"/>
                      <a:pt x="123134" y="44537"/>
                      <a:pt x="124478" y="45977"/>
                    </a:cubicBezTo>
                    <a:cubicBezTo>
                      <a:pt x="125815" y="44537"/>
                      <a:pt x="127688" y="43736"/>
                      <a:pt x="129619" y="43736"/>
                    </a:cubicBezTo>
                    <a:close/>
                    <a:moveTo>
                      <a:pt x="82779" y="43772"/>
                    </a:moveTo>
                    <a:cubicBezTo>
                      <a:pt x="83204" y="43772"/>
                      <a:pt x="83632" y="43810"/>
                      <a:pt x="84057" y="43889"/>
                    </a:cubicBezTo>
                    <a:cubicBezTo>
                      <a:pt x="83063" y="45072"/>
                      <a:pt x="82480" y="46569"/>
                      <a:pt x="82561" y="48164"/>
                    </a:cubicBezTo>
                    <a:cubicBezTo>
                      <a:pt x="81320" y="46860"/>
                      <a:pt x="79552" y="46022"/>
                      <a:pt x="77683" y="46022"/>
                    </a:cubicBezTo>
                    <a:cubicBezTo>
                      <a:pt x="77666" y="46022"/>
                      <a:pt x="77650" y="46022"/>
                      <a:pt x="77633" y="46022"/>
                    </a:cubicBezTo>
                    <a:lnTo>
                      <a:pt x="77633" y="46022"/>
                    </a:lnTo>
                    <a:cubicBezTo>
                      <a:pt x="78970" y="44574"/>
                      <a:pt x="80844" y="43772"/>
                      <a:pt x="82779" y="43772"/>
                    </a:cubicBezTo>
                    <a:close/>
                    <a:moveTo>
                      <a:pt x="59133" y="43923"/>
                    </a:moveTo>
                    <a:cubicBezTo>
                      <a:pt x="59561" y="43923"/>
                      <a:pt x="59991" y="43962"/>
                      <a:pt x="60420" y="44042"/>
                    </a:cubicBezTo>
                    <a:cubicBezTo>
                      <a:pt x="59425" y="45225"/>
                      <a:pt x="58843" y="46721"/>
                      <a:pt x="58932" y="48316"/>
                    </a:cubicBezTo>
                    <a:lnTo>
                      <a:pt x="58923" y="48316"/>
                    </a:lnTo>
                    <a:cubicBezTo>
                      <a:pt x="57682" y="47012"/>
                      <a:pt x="55914" y="46174"/>
                      <a:pt x="54045" y="46174"/>
                    </a:cubicBezTo>
                    <a:cubicBezTo>
                      <a:pt x="54026" y="46174"/>
                      <a:pt x="54006" y="46174"/>
                      <a:pt x="53986" y="46174"/>
                    </a:cubicBezTo>
                    <a:cubicBezTo>
                      <a:pt x="53966" y="46174"/>
                      <a:pt x="53947" y="46174"/>
                      <a:pt x="53927" y="46174"/>
                    </a:cubicBezTo>
                    <a:cubicBezTo>
                      <a:pt x="52067" y="46174"/>
                      <a:pt x="50299" y="47012"/>
                      <a:pt x="49049" y="48316"/>
                    </a:cubicBezTo>
                    <a:cubicBezTo>
                      <a:pt x="49138" y="46721"/>
                      <a:pt x="48556" y="45225"/>
                      <a:pt x="47561" y="44042"/>
                    </a:cubicBezTo>
                    <a:cubicBezTo>
                      <a:pt x="47990" y="43962"/>
                      <a:pt x="48420" y="43923"/>
                      <a:pt x="48848" y="43923"/>
                    </a:cubicBezTo>
                    <a:cubicBezTo>
                      <a:pt x="50781" y="43923"/>
                      <a:pt x="52652" y="44720"/>
                      <a:pt x="53995" y="46165"/>
                    </a:cubicBezTo>
                    <a:cubicBezTo>
                      <a:pt x="55330" y="44720"/>
                      <a:pt x="57201" y="43923"/>
                      <a:pt x="59133" y="43923"/>
                    </a:cubicBezTo>
                    <a:close/>
                    <a:moveTo>
                      <a:pt x="25310" y="43969"/>
                    </a:moveTo>
                    <a:cubicBezTo>
                      <a:pt x="27245" y="43969"/>
                      <a:pt x="29120" y="44772"/>
                      <a:pt x="30465" y="46219"/>
                    </a:cubicBezTo>
                    <a:lnTo>
                      <a:pt x="30465" y="46219"/>
                    </a:lnTo>
                    <a:cubicBezTo>
                      <a:pt x="30462" y="46219"/>
                      <a:pt x="30459" y="46219"/>
                      <a:pt x="30456" y="46219"/>
                    </a:cubicBezTo>
                    <a:cubicBezTo>
                      <a:pt x="30436" y="46219"/>
                      <a:pt x="30416" y="46219"/>
                      <a:pt x="30397" y="46219"/>
                    </a:cubicBezTo>
                    <a:cubicBezTo>
                      <a:pt x="28528" y="46219"/>
                      <a:pt x="26769" y="47057"/>
                      <a:pt x="25519" y="48361"/>
                    </a:cubicBezTo>
                    <a:cubicBezTo>
                      <a:pt x="25608" y="46775"/>
                      <a:pt x="25026" y="45269"/>
                      <a:pt x="24031" y="44087"/>
                    </a:cubicBezTo>
                    <a:cubicBezTo>
                      <a:pt x="24457" y="44008"/>
                      <a:pt x="24885" y="43969"/>
                      <a:pt x="25310" y="43969"/>
                    </a:cubicBezTo>
                    <a:close/>
                    <a:moveTo>
                      <a:pt x="12296" y="43987"/>
                    </a:moveTo>
                    <a:cubicBezTo>
                      <a:pt x="12721" y="43987"/>
                      <a:pt x="13148" y="44025"/>
                      <a:pt x="13574" y="44104"/>
                    </a:cubicBezTo>
                    <a:cubicBezTo>
                      <a:pt x="12580" y="45287"/>
                      <a:pt x="11997" y="46793"/>
                      <a:pt x="12087" y="48379"/>
                    </a:cubicBezTo>
                    <a:cubicBezTo>
                      <a:pt x="10837" y="47075"/>
                      <a:pt x="9069" y="46237"/>
                      <a:pt x="7208" y="46237"/>
                    </a:cubicBezTo>
                    <a:cubicBezTo>
                      <a:pt x="7189" y="46237"/>
                      <a:pt x="7169" y="46237"/>
                      <a:pt x="7150" y="46237"/>
                    </a:cubicBezTo>
                    <a:cubicBezTo>
                      <a:pt x="8487" y="44790"/>
                      <a:pt x="10360" y="43987"/>
                      <a:pt x="12296" y="43987"/>
                    </a:cubicBezTo>
                    <a:close/>
                    <a:moveTo>
                      <a:pt x="106102" y="43761"/>
                    </a:moveTo>
                    <a:cubicBezTo>
                      <a:pt x="106575" y="43761"/>
                      <a:pt x="107052" y="43809"/>
                      <a:pt x="107525" y="43907"/>
                    </a:cubicBezTo>
                    <a:cubicBezTo>
                      <a:pt x="106512" y="45162"/>
                      <a:pt x="105939" y="46757"/>
                      <a:pt x="106127" y="48432"/>
                    </a:cubicBezTo>
                    <a:cubicBezTo>
                      <a:pt x="104866" y="46976"/>
                      <a:pt x="102990" y="46022"/>
                      <a:pt x="101003" y="46022"/>
                    </a:cubicBezTo>
                    <a:cubicBezTo>
                      <a:pt x="100985" y="46022"/>
                      <a:pt x="100966" y="46022"/>
                      <a:pt x="100948" y="46022"/>
                    </a:cubicBezTo>
                    <a:cubicBezTo>
                      <a:pt x="100928" y="46022"/>
                      <a:pt x="100908" y="46022"/>
                      <a:pt x="100889" y="46022"/>
                    </a:cubicBezTo>
                    <a:cubicBezTo>
                      <a:pt x="99020" y="46022"/>
                      <a:pt x="97252" y="46860"/>
                      <a:pt x="96011" y="48164"/>
                    </a:cubicBezTo>
                    <a:cubicBezTo>
                      <a:pt x="96091" y="46569"/>
                      <a:pt x="95509" y="45072"/>
                      <a:pt x="94523" y="43889"/>
                    </a:cubicBezTo>
                    <a:cubicBezTo>
                      <a:pt x="94952" y="43810"/>
                      <a:pt x="95382" y="43771"/>
                      <a:pt x="95809" y="43771"/>
                    </a:cubicBezTo>
                    <a:cubicBezTo>
                      <a:pt x="97740" y="43771"/>
                      <a:pt x="99605" y="44568"/>
                      <a:pt x="100948" y="46013"/>
                    </a:cubicBezTo>
                    <a:cubicBezTo>
                      <a:pt x="102294" y="44566"/>
                      <a:pt x="104168" y="43761"/>
                      <a:pt x="106102" y="43761"/>
                    </a:cubicBezTo>
                    <a:close/>
                    <a:moveTo>
                      <a:pt x="70796" y="39320"/>
                    </a:moveTo>
                    <a:cubicBezTo>
                      <a:pt x="71278" y="39320"/>
                      <a:pt x="71764" y="39370"/>
                      <a:pt x="72248" y="39472"/>
                    </a:cubicBezTo>
                    <a:cubicBezTo>
                      <a:pt x="71271" y="40717"/>
                      <a:pt x="70742" y="42286"/>
                      <a:pt x="70939" y="43934"/>
                    </a:cubicBezTo>
                    <a:cubicBezTo>
                      <a:pt x="71449" y="43820"/>
                      <a:pt x="71962" y="43765"/>
                      <a:pt x="72472" y="43765"/>
                    </a:cubicBezTo>
                    <a:cubicBezTo>
                      <a:pt x="74409" y="43765"/>
                      <a:pt x="76285" y="44568"/>
                      <a:pt x="77633" y="46022"/>
                    </a:cubicBezTo>
                    <a:lnTo>
                      <a:pt x="77633" y="46022"/>
                    </a:lnTo>
                    <a:cubicBezTo>
                      <a:pt x="77630" y="46022"/>
                      <a:pt x="77627" y="46022"/>
                      <a:pt x="77624" y="46022"/>
                    </a:cubicBezTo>
                    <a:cubicBezTo>
                      <a:pt x="77606" y="46022"/>
                      <a:pt x="77588" y="46022"/>
                      <a:pt x="77570" y="46022"/>
                    </a:cubicBezTo>
                    <a:cubicBezTo>
                      <a:pt x="75529" y="46022"/>
                      <a:pt x="73598" y="47030"/>
                      <a:pt x="72346" y="48558"/>
                    </a:cubicBezTo>
                    <a:cubicBezTo>
                      <a:pt x="72703" y="44845"/>
                      <a:pt x="69407" y="41568"/>
                      <a:pt x="65698" y="41568"/>
                    </a:cubicBezTo>
                    <a:cubicBezTo>
                      <a:pt x="65683" y="41568"/>
                      <a:pt x="65668" y="41569"/>
                      <a:pt x="65653" y="41569"/>
                    </a:cubicBezTo>
                    <a:cubicBezTo>
                      <a:pt x="66994" y="40120"/>
                      <a:pt x="68863" y="39320"/>
                      <a:pt x="70796" y="39320"/>
                    </a:cubicBezTo>
                    <a:close/>
                    <a:moveTo>
                      <a:pt x="35611" y="43966"/>
                    </a:moveTo>
                    <a:cubicBezTo>
                      <a:pt x="36087" y="43966"/>
                      <a:pt x="36566" y="44014"/>
                      <a:pt x="37042" y="44113"/>
                    </a:cubicBezTo>
                    <a:cubicBezTo>
                      <a:pt x="36020" y="45359"/>
                      <a:pt x="35456" y="46954"/>
                      <a:pt x="35635" y="48621"/>
                    </a:cubicBezTo>
                    <a:cubicBezTo>
                      <a:pt x="34383" y="47165"/>
                      <a:pt x="32507" y="46219"/>
                      <a:pt x="30512" y="46219"/>
                    </a:cubicBezTo>
                    <a:cubicBezTo>
                      <a:pt x="30496" y="46219"/>
                      <a:pt x="30481" y="46219"/>
                      <a:pt x="30465" y="46219"/>
                    </a:cubicBezTo>
                    <a:lnTo>
                      <a:pt x="30465" y="46219"/>
                    </a:lnTo>
                    <a:cubicBezTo>
                      <a:pt x="31802" y="44766"/>
                      <a:pt x="33677" y="43966"/>
                      <a:pt x="35611" y="43966"/>
                    </a:cubicBezTo>
                    <a:close/>
                    <a:moveTo>
                      <a:pt x="112828" y="41868"/>
                    </a:moveTo>
                    <a:cubicBezTo>
                      <a:pt x="116003" y="41868"/>
                      <a:pt x="119178" y="43944"/>
                      <a:pt x="119218" y="48101"/>
                    </a:cubicBezTo>
                    <a:cubicBezTo>
                      <a:pt x="118743" y="47999"/>
                      <a:pt x="118265" y="47949"/>
                      <a:pt x="117790" y="47949"/>
                    </a:cubicBezTo>
                    <a:cubicBezTo>
                      <a:pt x="115928" y="47949"/>
                      <a:pt x="114124" y="48714"/>
                      <a:pt x="112825" y="50103"/>
                    </a:cubicBezTo>
                    <a:lnTo>
                      <a:pt x="112825" y="50103"/>
                    </a:lnTo>
                    <a:cubicBezTo>
                      <a:pt x="111544" y="48726"/>
                      <a:pt x="109754" y="47949"/>
                      <a:pt x="107883" y="47949"/>
                    </a:cubicBezTo>
                    <a:cubicBezTo>
                      <a:pt x="107391" y="47949"/>
                      <a:pt x="106907" y="48002"/>
                      <a:pt x="106432" y="48101"/>
                    </a:cubicBezTo>
                    <a:cubicBezTo>
                      <a:pt x="106472" y="43947"/>
                      <a:pt x="109650" y="41868"/>
                      <a:pt x="112828" y="41868"/>
                    </a:cubicBezTo>
                    <a:close/>
                    <a:moveTo>
                      <a:pt x="136139" y="41870"/>
                    </a:moveTo>
                    <a:cubicBezTo>
                      <a:pt x="139313" y="41870"/>
                      <a:pt x="142484" y="43947"/>
                      <a:pt x="142525" y="48101"/>
                    </a:cubicBezTo>
                    <a:lnTo>
                      <a:pt x="142525" y="48119"/>
                    </a:lnTo>
                    <a:cubicBezTo>
                      <a:pt x="142050" y="48017"/>
                      <a:pt x="141571" y="47967"/>
                      <a:pt x="141097" y="47967"/>
                    </a:cubicBezTo>
                    <a:cubicBezTo>
                      <a:pt x="139236" y="47967"/>
                      <a:pt x="137435" y="48734"/>
                      <a:pt x="136136" y="50126"/>
                    </a:cubicBezTo>
                    <a:cubicBezTo>
                      <a:pt x="134854" y="48746"/>
                      <a:pt x="133062" y="47966"/>
                      <a:pt x="131181" y="47966"/>
                    </a:cubicBezTo>
                    <a:cubicBezTo>
                      <a:pt x="130697" y="47966"/>
                      <a:pt x="130213" y="48020"/>
                      <a:pt x="129738" y="48119"/>
                    </a:cubicBezTo>
                    <a:cubicBezTo>
                      <a:pt x="129778" y="43953"/>
                      <a:pt x="132960" y="41870"/>
                      <a:pt x="136139" y="41870"/>
                    </a:cubicBezTo>
                    <a:close/>
                    <a:moveTo>
                      <a:pt x="89297" y="41915"/>
                    </a:moveTo>
                    <a:cubicBezTo>
                      <a:pt x="92473" y="41915"/>
                      <a:pt x="95648" y="43994"/>
                      <a:pt x="95688" y="48155"/>
                    </a:cubicBezTo>
                    <a:cubicBezTo>
                      <a:pt x="95208" y="48050"/>
                      <a:pt x="94724" y="47999"/>
                      <a:pt x="94244" y="47999"/>
                    </a:cubicBezTo>
                    <a:cubicBezTo>
                      <a:pt x="92390" y="47999"/>
                      <a:pt x="90594" y="48763"/>
                      <a:pt x="89299" y="50152"/>
                    </a:cubicBezTo>
                    <a:lnTo>
                      <a:pt x="89299" y="50152"/>
                    </a:lnTo>
                    <a:cubicBezTo>
                      <a:pt x="88018" y="48782"/>
                      <a:pt x="86226" y="47993"/>
                      <a:pt x="84344" y="47993"/>
                    </a:cubicBezTo>
                    <a:cubicBezTo>
                      <a:pt x="83860" y="47993"/>
                      <a:pt x="83376" y="48047"/>
                      <a:pt x="82902" y="48155"/>
                    </a:cubicBezTo>
                    <a:cubicBezTo>
                      <a:pt x="82942" y="43996"/>
                      <a:pt x="86120" y="41915"/>
                      <a:pt x="89297" y="41915"/>
                    </a:cubicBezTo>
                    <a:close/>
                    <a:moveTo>
                      <a:pt x="42333" y="42069"/>
                    </a:moveTo>
                    <a:cubicBezTo>
                      <a:pt x="45505" y="42069"/>
                      <a:pt x="48680" y="44145"/>
                      <a:pt x="48726" y="48296"/>
                    </a:cubicBezTo>
                    <a:lnTo>
                      <a:pt x="48726" y="48296"/>
                    </a:lnTo>
                    <a:cubicBezTo>
                      <a:pt x="48256" y="48195"/>
                      <a:pt x="47782" y="48146"/>
                      <a:pt x="47311" y="48146"/>
                    </a:cubicBezTo>
                    <a:cubicBezTo>
                      <a:pt x="45452" y="48146"/>
                      <a:pt x="43648" y="48913"/>
                      <a:pt x="42355" y="50305"/>
                    </a:cubicBezTo>
                    <a:cubicBezTo>
                      <a:pt x="41074" y="48925"/>
                      <a:pt x="39282" y="48146"/>
                      <a:pt x="37400" y="48146"/>
                    </a:cubicBezTo>
                    <a:cubicBezTo>
                      <a:pt x="36916" y="48146"/>
                      <a:pt x="36432" y="48199"/>
                      <a:pt x="35958" y="48298"/>
                    </a:cubicBezTo>
                    <a:cubicBezTo>
                      <a:pt x="35989" y="44146"/>
                      <a:pt x="39159" y="42069"/>
                      <a:pt x="42333" y="42069"/>
                    </a:cubicBezTo>
                    <a:close/>
                    <a:moveTo>
                      <a:pt x="65648" y="42069"/>
                    </a:moveTo>
                    <a:cubicBezTo>
                      <a:pt x="68820" y="42069"/>
                      <a:pt x="71995" y="44144"/>
                      <a:pt x="72041" y="48294"/>
                    </a:cubicBezTo>
                    <a:lnTo>
                      <a:pt x="72041" y="48294"/>
                    </a:lnTo>
                    <a:cubicBezTo>
                      <a:pt x="71572" y="48195"/>
                      <a:pt x="71100" y="48146"/>
                      <a:pt x="70631" y="48146"/>
                    </a:cubicBezTo>
                    <a:cubicBezTo>
                      <a:pt x="68767" y="48146"/>
                      <a:pt x="66963" y="48913"/>
                      <a:pt x="65671" y="50305"/>
                    </a:cubicBezTo>
                    <a:cubicBezTo>
                      <a:pt x="64389" y="48925"/>
                      <a:pt x="62597" y="48146"/>
                      <a:pt x="60715" y="48146"/>
                    </a:cubicBezTo>
                    <a:cubicBezTo>
                      <a:pt x="60231" y="48146"/>
                      <a:pt x="59748" y="48199"/>
                      <a:pt x="59273" y="48298"/>
                    </a:cubicBezTo>
                    <a:cubicBezTo>
                      <a:pt x="59304" y="44146"/>
                      <a:pt x="62474" y="42069"/>
                      <a:pt x="65648" y="42069"/>
                    </a:cubicBezTo>
                    <a:close/>
                    <a:moveTo>
                      <a:pt x="18806" y="42115"/>
                    </a:moveTo>
                    <a:cubicBezTo>
                      <a:pt x="21981" y="42115"/>
                      <a:pt x="25156" y="44194"/>
                      <a:pt x="25196" y="48352"/>
                    </a:cubicBezTo>
                    <a:cubicBezTo>
                      <a:pt x="24718" y="48247"/>
                      <a:pt x="24235" y="48196"/>
                      <a:pt x="23756" y="48196"/>
                    </a:cubicBezTo>
                    <a:cubicBezTo>
                      <a:pt x="21903" y="48196"/>
                      <a:pt x="20103" y="48963"/>
                      <a:pt x="18807" y="50359"/>
                    </a:cubicBezTo>
                    <a:cubicBezTo>
                      <a:pt x="17526" y="48979"/>
                      <a:pt x="15734" y="48199"/>
                      <a:pt x="13852" y="48199"/>
                    </a:cubicBezTo>
                    <a:cubicBezTo>
                      <a:pt x="13368" y="48199"/>
                      <a:pt x="12884" y="48244"/>
                      <a:pt x="12409" y="48352"/>
                    </a:cubicBezTo>
                    <a:cubicBezTo>
                      <a:pt x="12454" y="44194"/>
                      <a:pt x="15631" y="42115"/>
                      <a:pt x="18806" y="42115"/>
                    </a:cubicBezTo>
                    <a:close/>
                    <a:moveTo>
                      <a:pt x="117952" y="48332"/>
                    </a:moveTo>
                    <a:cubicBezTo>
                      <a:pt x="118378" y="48332"/>
                      <a:pt x="118808" y="48371"/>
                      <a:pt x="119236" y="48450"/>
                    </a:cubicBezTo>
                    <a:cubicBezTo>
                      <a:pt x="118251" y="49624"/>
                      <a:pt x="117668" y="51130"/>
                      <a:pt x="117758" y="52724"/>
                    </a:cubicBezTo>
                    <a:lnTo>
                      <a:pt x="117749" y="52724"/>
                    </a:lnTo>
                    <a:cubicBezTo>
                      <a:pt x="116508" y="51412"/>
                      <a:pt x="114740" y="50583"/>
                      <a:pt x="112871" y="50583"/>
                    </a:cubicBezTo>
                    <a:cubicBezTo>
                      <a:pt x="112855" y="50583"/>
                      <a:pt x="112838" y="50583"/>
                      <a:pt x="112821" y="50583"/>
                    </a:cubicBezTo>
                    <a:lnTo>
                      <a:pt x="112821" y="50583"/>
                    </a:lnTo>
                    <a:cubicBezTo>
                      <a:pt x="114156" y="49130"/>
                      <a:pt x="116021" y="48332"/>
                      <a:pt x="117952" y="48332"/>
                    </a:cubicBezTo>
                    <a:close/>
                    <a:moveTo>
                      <a:pt x="94437" y="48377"/>
                    </a:moveTo>
                    <a:cubicBezTo>
                      <a:pt x="94862" y="48377"/>
                      <a:pt x="95289" y="48416"/>
                      <a:pt x="95715" y="48495"/>
                    </a:cubicBezTo>
                    <a:cubicBezTo>
                      <a:pt x="94722" y="49676"/>
                      <a:pt x="94140" y="51168"/>
                      <a:pt x="94227" y="52760"/>
                    </a:cubicBezTo>
                    <a:lnTo>
                      <a:pt x="94227" y="52760"/>
                    </a:lnTo>
                    <a:cubicBezTo>
                      <a:pt x="92986" y="51457"/>
                      <a:pt x="91219" y="50627"/>
                      <a:pt x="89350" y="50627"/>
                    </a:cubicBezTo>
                    <a:cubicBezTo>
                      <a:pt x="89333" y="50627"/>
                      <a:pt x="89316" y="50628"/>
                      <a:pt x="89299" y="50628"/>
                    </a:cubicBezTo>
                    <a:lnTo>
                      <a:pt x="89299" y="50628"/>
                    </a:lnTo>
                    <a:cubicBezTo>
                      <a:pt x="90637" y="49180"/>
                      <a:pt x="92504" y="48377"/>
                      <a:pt x="94437" y="48377"/>
                    </a:cubicBezTo>
                    <a:close/>
                    <a:moveTo>
                      <a:pt x="84143" y="48369"/>
                    </a:moveTo>
                    <a:cubicBezTo>
                      <a:pt x="86079" y="48369"/>
                      <a:pt x="87954" y="49173"/>
                      <a:pt x="89299" y="50628"/>
                    </a:cubicBezTo>
                    <a:lnTo>
                      <a:pt x="89299" y="50628"/>
                    </a:lnTo>
                    <a:cubicBezTo>
                      <a:pt x="89296" y="50628"/>
                      <a:pt x="89293" y="50628"/>
                      <a:pt x="89290" y="50628"/>
                    </a:cubicBezTo>
                    <a:cubicBezTo>
                      <a:pt x="89270" y="50628"/>
                      <a:pt x="89250" y="50627"/>
                      <a:pt x="89231" y="50627"/>
                    </a:cubicBezTo>
                    <a:cubicBezTo>
                      <a:pt x="87362" y="50627"/>
                      <a:pt x="85603" y="51457"/>
                      <a:pt x="84353" y="52760"/>
                    </a:cubicBezTo>
                    <a:cubicBezTo>
                      <a:pt x="84443" y="51174"/>
                      <a:pt x="83860" y="49669"/>
                      <a:pt x="82866" y="48486"/>
                    </a:cubicBezTo>
                    <a:cubicBezTo>
                      <a:pt x="83291" y="48407"/>
                      <a:pt x="83719" y="48369"/>
                      <a:pt x="84143" y="48369"/>
                    </a:cubicBezTo>
                    <a:close/>
                    <a:moveTo>
                      <a:pt x="47484" y="48526"/>
                    </a:moveTo>
                    <a:cubicBezTo>
                      <a:pt x="47914" y="48526"/>
                      <a:pt x="48348" y="48566"/>
                      <a:pt x="48780" y="48647"/>
                    </a:cubicBezTo>
                    <a:cubicBezTo>
                      <a:pt x="47785" y="49821"/>
                      <a:pt x="47203" y="51327"/>
                      <a:pt x="47284" y="52922"/>
                    </a:cubicBezTo>
                    <a:cubicBezTo>
                      <a:pt x="46042" y="51618"/>
                      <a:pt x="44274" y="50780"/>
                      <a:pt x="42406" y="50780"/>
                    </a:cubicBezTo>
                    <a:cubicBezTo>
                      <a:pt x="42386" y="50780"/>
                      <a:pt x="42366" y="50780"/>
                      <a:pt x="42346" y="50780"/>
                    </a:cubicBezTo>
                    <a:cubicBezTo>
                      <a:pt x="42343" y="50780"/>
                      <a:pt x="42340" y="50780"/>
                      <a:pt x="42338" y="50780"/>
                    </a:cubicBezTo>
                    <a:lnTo>
                      <a:pt x="42338" y="50780"/>
                    </a:lnTo>
                    <a:lnTo>
                      <a:pt x="42355" y="50771"/>
                    </a:lnTo>
                    <a:cubicBezTo>
                      <a:pt x="43689" y="49328"/>
                      <a:pt x="45555" y="48526"/>
                      <a:pt x="47484" y="48526"/>
                    </a:cubicBezTo>
                    <a:close/>
                    <a:moveTo>
                      <a:pt x="107658" y="48326"/>
                    </a:moveTo>
                    <a:cubicBezTo>
                      <a:pt x="109596" y="48326"/>
                      <a:pt x="111472" y="49128"/>
                      <a:pt x="112821" y="50583"/>
                    </a:cubicBezTo>
                    <a:lnTo>
                      <a:pt x="112821" y="50583"/>
                    </a:lnTo>
                    <a:cubicBezTo>
                      <a:pt x="112818" y="50583"/>
                      <a:pt x="112815" y="50583"/>
                      <a:pt x="112812" y="50583"/>
                    </a:cubicBezTo>
                    <a:cubicBezTo>
                      <a:pt x="112793" y="50583"/>
                      <a:pt x="112774" y="50583"/>
                      <a:pt x="112756" y="50583"/>
                    </a:cubicBezTo>
                    <a:cubicBezTo>
                      <a:pt x="110769" y="50583"/>
                      <a:pt x="108902" y="51528"/>
                      <a:pt x="107641" y="52975"/>
                    </a:cubicBezTo>
                    <a:lnTo>
                      <a:pt x="107641" y="52975"/>
                    </a:lnTo>
                    <a:cubicBezTo>
                      <a:pt x="107794" y="51300"/>
                      <a:pt x="107202" y="49723"/>
                      <a:pt x="106163" y="48486"/>
                    </a:cubicBezTo>
                    <a:cubicBezTo>
                      <a:pt x="106660" y="48378"/>
                      <a:pt x="107161" y="48326"/>
                      <a:pt x="107658" y="48326"/>
                    </a:cubicBezTo>
                    <a:close/>
                    <a:moveTo>
                      <a:pt x="23936" y="48579"/>
                    </a:moveTo>
                    <a:cubicBezTo>
                      <a:pt x="24366" y="48579"/>
                      <a:pt x="24800" y="48619"/>
                      <a:pt x="25232" y="48701"/>
                    </a:cubicBezTo>
                    <a:cubicBezTo>
                      <a:pt x="24237" y="49875"/>
                      <a:pt x="23655" y="51380"/>
                      <a:pt x="23744" y="52966"/>
                    </a:cubicBezTo>
                    <a:cubicBezTo>
                      <a:pt x="22494" y="51663"/>
                      <a:pt x="20727" y="50834"/>
                      <a:pt x="18867" y="50834"/>
                    </a:cubicBezTo>
                    <a:cubicBezTo>
                      <a:pt x="18847" y="50834"/>
                      <a:pt x="18827" y="50834"/>
                      <a:pt x="18807" y="50834"/>
                    </a:cubicBezTo>
                    <a:cubicBezTo>
                      <a:pt x="18787" y="50834"/>
                      <a:pt x="18767" y="50834"/>
                      <a:pt x="18747" y="50834"/>
                    </a:cubicBezTo>
                    <a:cubicBezTo>
                      <a:pt x="16879" y="50834"/>
                      <a:pt x="15111" y="51663"/>
                      <a:pt x="13870" y="52975"/>
                    </a:cubicBezTo>
                    <a:cubicBezTo>
                      <a:pt x="13951" y="51380"/>
                      <a:pt x="13368" y="49875"/>
                      <a:pt x="12374" y="48701"/>
                    </a:cubicBezTo>
                    <a:cubicBezTo>
                      <a:pt x="12804" y="48622"/>
                      <a:pt x="13235" y="48583"/>
                      <a:pt x="13663" y="48583"/>
                    </a:cubicBezTo>
                    <a:cubicBezTo>
                      <a:pt x="15599" y="48583"/>
                      <a:pt x="17464" y="49379"/>
                      <a:pt x="18807" y="50825"/>
                    </a:cubicBezTo>
                    <a:cubicBezTo>
                      <a:pt x="20140" y="49382"/>
                      <a:pt x="22007" y="48579"/>
                      <a:pt x="23936" y="48579"/>
                    </a:cubicBezTo>
                    <a:close/>
                    <a:moveTo>
                      <a:pt x="37172" y="48527"/>
                    </a:moveTo>
                    <a:cubicBezTo>
                      <a:pt x="39112" y="48527"/>
                      <a:pt x="40993" y="49328"/>
                      <a:pt x="42337" y="50780"/>
                    </a:cubicBezTo>
                    <a:lnTo>
                      <a:pt x="42337" y="50780"/>
                    </a:lnTo>
                    <a:cubicBezTo>
                      <a:pt x="42322" y="50780"/>
                      <a:pt x="42306" y="50780"/>
                      <a:pt x="42291" y="50780"/>
                    </a:cubicBezTo>
                    <a:cubicBezTo>
                      <a:pt x="40304" y="50780"/>
                      <a:pt x="38437" y="51725"/>
                      <a:pt x="37185" y="53172"/>
                    </a:cubicBezTo>
                    <a:cubicBezTo>
                      <a:pt x="37328" y="51497"/>
                      <a:pt x="36737" y="49920"/>
                      <a:pt x="35698" y="48683"/>
                    </a:cubicBezTo>
                    <a:cubicBezTo>
                      <a:pt x="36188" y="48578"/>
                      <a:pt x="36682" y="48527"/>
                      <a:pt x="37172" y="48527"/>
                    </a:cubicBezTo>
                    <a:close/>
                    <a:moveTo>
                      <a:pt x="124476" y="46476"/>
                    </a:moveTo>
                    <a:cubicBezTo>
                      <a:pt x="127652" y="46476"/>
                      <a:pt x="130827" y="48554"/>
                      <a:pt x="130867" y="52716"/>
                    </a:cubicBezTo>
                    <a:cubicBezTo>
                      <a:pt x="130392" y="52614"/>
                      <a:pt x="129914" y="52564"/>
                      <a:pt x="129439" y="52564"/>
                    </a:cubicBezTo>
                    <a:cubicBezTo>
                      <a:pt x="127578" y="52564"/>
                      <a:pt x="125778" y="53330"/>
                      <a:pt x="124478" y="54723"/>
                    </a:cubicBezTo>
                    <a:cubicBezTo>
                      <a:pt x="123197" y="53343"/>
                      <a:pt x="121405" y="52563"/>
                      <a:pt x="119532" y="52563"/>
                    </a:cubicBezTo>
                    <a:cubicBezTo>
                      <a:pt x="119039" y="52563"/>
                      <a:pt x="118555" y="52617"/>
                      <a:pt x="118080" y="52716"/>
                    </a:cubicBezTo>
                    <a:cubicBezTo>
                      <a:pt x="118121" y="48557"/>
                      <a:pt x="121299" y="46476"/>
                      <a:pt x="124476" y="46476"/>
                    </a:cubicBezTo>
                    <a:close/>
                    <a:moveTo>
                      <a:pt x="77629" y="46523"/>
                    </a:moveTo>
                    <a:cubicBezTo>
                      <a:pt x="80800" y="46523"/>
                      <a:pt x="83975" y="48597"/>
                      <a:pt x="84021" y="52747"/>
                    </a:cubicBezTo>
                    <a:lnTo>
                      <a:pt x="84021" y="52747"/>
                    </a:lnTo>
                    <a:cubicBezTo>
                      <a:pt x="83554" y="52648"/>
                      <a:pt x="83083" y="52600"/>
                      <a:pt x="82615" y="52600"/>
                    </a:cubicBezTo>
                    <a:cubicBezTo>
                      <a:pt x="80757" y="52600"/>
                      <a:pt x="78952" y="53366"/>
                      <a:pt x="77660" y="54759"/>
                    </a:cubicBezTo>
                    <a:cubicBezTo>
                      <a:pt x="76378" y="53379"/>
                      <a:pt x="74586" y="52599"/>
                      <a:pt x="72704" y="52599"/>
                    </a:cubicBezTo>
                    <a:cubicBezTo>
                      <a:pt x="72221" y="52599"/>
                      <a:pt x="71737" y="52644"/>
                      <a:pt x="71262" y="52751"/>
                    </a:cubicBezTo>
                    <a:cubicBezTo>
                      <a:pt x="71289" y="48599"/>
                      <a:pt x="74457" y="46523"/>
                      <a:pt x="77629" y="46523"/>
                    </a:cubicBezTo>
                    <a:close/>
                    <a:moveTo>
                      <a:pt x="100946" y="46518"/>
                    </a:moveTo>
                    <a:cubicBezTo>
                      <a:pt x="104122" y="46518"/>
                      <a:pt x="107296" y="48595"/>
                      <a:pt x="107337" y="52751"/>
                    </a:cubicBezTo>
                    <a:cubicBezTo>
                      <a:pt x="106864" y="52650"/>
                      <a:pt x="106387" y="52600"/>
                      <a:pt x="105914" y="52600"/>
                    </a:cubicBezTo>
                    <a:cubicBezTo>
                      <a:pt x="104054" y="52600"/>
                      <a:pt x="102248" y="53368"/>
                      <a:pt x="100948" y="54767"/>
                    </a:cubicBezTo>
                    <a:lnTo>
                      <a:pt x="100948" y="54759"/>
                    </a:lnTo>
                    <a:cubicBezTo>
                      <a:pt x="99667" y="53379"/>
                      <a:pt x="97875" y="52599"/>
                      <a:pt x="95993" y="52599"/>
                    </a:cubicBezTo>
                    <a:cubicBezTo>
                      <a:pt x="95509" y="52599"/>
                      <a:pt x="95025" y="52653"/>
                      <a:pt x="94550" y="52751"/>
                    </a:cubicBezTo>
                    <a:cubicBezTo>
                      <a:pt x="94591" y="48597"/>
                      <a:pt x="97769" y="46518"/>
                      <a:pt x="100946" y="46518"/>
                    </a:cubicBezTo>
                    <a:close/>
                    <a:moveTo>
                      <a:pt x="54008" y="46667"/>
                    </a:moveTo>
                    <a:cubicBezTo>
                      <a:pt x="57185" y="46667"/>
                      <a:pt x="60361" y="48746"/>
                      <a:pt x="60402" y="52904"/>
                    </a:cubicBezTo>
                    <a:cubicBezTo>
                      <a:pt x="59922" y="52799"/>
                      <a:pt x="59438" y="52748"/>
                      <a:pt x="58958" y="52748"/>
                    </a:cubicBezTo>
                    <a:cubicBezTo>
                      <a:pt x="57103" y="52748"/>
                      <a:pt x="55303" y="53512"/>
                      <a:pt x="54008" y="54906"/>
                    </a:cubicBezTo>
                    <a:lnTo>
                      <a:pt x="54008" y="54906"/>
                    </a:lnTo>
                    <a:cubicBezTo>
                      <a:pt x="52727" y="53529"/>
                      <a:pt x="50937" y="52751"/>
                      <a:pt x="49058" y="52751"/>
                    </a:cubicBezTo>
                    <a:cubicBezTo>
                      <a:pt x="48574" y="52751"/>
                      <a:pt x="48090" y="52796"/>
                      <a:pt x="47615" y="52904"/>
                    </a:cubicBezTo>
                    <a:cubicBezTo>
                      <a:pt x="47655" y="48746"/>
                      <a:pt x="50832" y="46667"/>
                      <a:pt x="54008" y="46667"/>
                    </a:cubicBezTo>
                    <a:close/>
                    <a:moveTo>
                      <a:pt x="7148" y="46724"/>
                    </a:moveTo>
                    <a:cubicBezTo>
                      <a:pt x="10323" y="46724"/>
                      <a:pt x="13498" y="48801"/>
                      <a:pt x="13538" y="52957"/>
                    </a:cubicBezTo>
                    <a:cubicBezTo>
                      <a:pt x="13065" y="52856"/>
                      <a:pt x="12588" y="52806"/>
                      <a:pt x="12114" y="52806"/>
                    </a:cubicBezTo>
                    <a:cubicBezTo>
                      <a:pt x="10255" y="52806"/>
                      <a:pt x="8451" y="53572"/>
                      <a:pt x="7159" y="54965"/>
                    </a:cubicBezTo>
                    <a:cubicBezTo>
                      <a:pt x="5877" y="53585"/>
                      <a:pt x="4076" y="52805"/>
                      <a:pt x="2194" y="52805"/>
                    </a:cubicBezTo>
                    <a:cubicBezTo>
                      <a:pt x="1711" y="52805"/>
                      <a:pt x="1227" y="52859"/>
                      <a:pt x="752" y="52957"/>
                    </a:cubicBezTo>
                    <a:cubicBezTo>
                      <a:pt x="792" y="48803"/>
                      <a:pt x="3970" y="46724"/>
                      <a:pt x="7148" y="46724"/>
                    </a:cubicBezTo>
                    <a:close/>
                    <a:moveTo>
                      <a:pt x="30465" y="46724"/>
                    </a:moveTo>
                    <a:cubicBezTo>
                      <a:pt x="33638" y="46724"/>
                      <a:pt x="36811" y="48800"/>
                      <a:pt x="36854" y="52954"/>
                    </a:cubicBezTo>
                    <a:lnTo>
                      <a:pt x="36854" y="52954"/>
                    </a:lnTo>
                    <a:cubicBezTo>
                      <a:pt x="36384" y="52854"/>
                      <a:pt x="35912" y="52806"/>
                      <a:pt x="35443" y="52806"/>
                    </a:cubicBezTo>
                    <a:cubicBezTo>
                      <a:pt x="33580" y="52806"/>
                      <a:pt x="31775" y="53572"/>
                      <a:pt x="30483" y="54965"/>
                    </a:cubicBezTo>
                    <a:cubicBezTo>
                      <a:pt x="29201" y="53585"/>
                      <a:pt x="27409" y="52805"/>
                      <a:pt x="25528" y="52805"/>
                    </a:cubicBezTo>
                    <a:cubicBezTo>
                      <a:pt x="25044" y="52805"/>
                      <a:pt x="24560" y="52859"/>
                      <a:pt x="24085" y="52957"/>
                    </a:cubicBezTo>
                    <a:cubicBezTo>
                      <a:pt x="24116" y="48803"/>
                      <a:pt x="27290" y="46724"/>
                      <a:pt x="30465" y="46724"/>
                    </a:cubicBezTo>
                    <a:close/>
                    <a:moveTo>
                      <a:pt x="119323" y="52938"/>
                    </a:moveTo>
                    <a:cubicBezTo>
                      <a:pt x="121259" y="52938"/>
                      <a:pt x="123134" y="53741"/>
                      <a:pt x="124478" y="55189"/>
                    </a:cubicBezTo>
                    <a:lnTo>
                      <a:pt x="124478" y="55189"/>
                    </a:lnTo>
                    <a:cubicBezTo>
                      <a:pt x="124475" y="55189"/>
                      <a:pt x="124472" y="55189"/>
                      <a:pt x="124469" y="55189"/>
                    </a:cubicBezTo>
                    <a:cubicBezTo>
                      <a:pt x="124450" y="55188"/>
                      <a:pt x="124430" y="55188"/>
                      <a:pt x="124410" y="55188"/>
                    </a:cubicBezTo>
                    <a:cubicBezTo>
                      <a:pt x="122541" y="55188"/>
                      <a:pt x="120782" y="56027"/>
                      <a:pt x="119532" y="57330"/>
                    </a:cubicBezTo>
                    <a:cubicBezTo>
                      <a:pt x="119622" y="55744"/>
                      <a:pt x="119039" y="54239"/>
                      <a:pt x="118045" y="53056"/>
                    </a:cubicBezTo>
                    <a:cubicBezTo>
                      <a:pt x="118470" y="52977"/>
                      <a:pt x="118898" y="52938"/>
                      <a:pt x="119323" y="52938"/>
                    </a:cubicBezTo>
                    <a:close/>
                    <a:moveTo>
                      <a:pt x="129620" y="52938"/>
                    </a:moveTo>
                    <a:cubicBezTo>
                      <a:pt x="130043" y="52938"/>
                      <a:pt x="130470" y="52977"/>
                      <a:pt x="130894" y="53056"/>
                    </a:cubicBezTo>
                    <a:cubicBezTo>
                      <a:pt x="129908" y="54230"/>
                      <a:pt x="129326" y="55735"/>
                      <a:pt x="129415" y="57321"/>
                    </a:cubicBezTo>
                    <a:lnTo>
                      <a:pt x="129406" y="57330"/>
                    </a:lnTo>
                    <a:cubicBezTo>
                      <a:pt x="128165" y="56027"/>
                      <a:pt x="126397" y="55188"/>
                      <a:pt x="124528" y="55188"/>
                    </a:cubicBezTo>
                    <a:cubicBezTo>
                      <a:pt x="124512" y="55188"/>
                      <a:pt x="124495" y="55188"/>
                      <a:pt x="124478" y="55189"/>
                    </a:cubicBezTo>
                    <a:lnTo>
                      <a:pt x="124478" y="55189"/>
                    </a:lnTo>
                    <a:cubicBezTo>
                      <a:pt x="125816" y="53741"/>
                      <a:pt x="127689" y="52938"/>
                      <a:pt x="129620" y="52938"/>
                    </a:cubicBezTo>
                    <a:close/>
                    <a:moveTo>
                      <a:pt x="82780" y="52974"/>
                    </a:moveTo>
                    <a:cubicBezTo>
                      <a:pt x="83204" y="52974"/>
                      <a:pt x="83632" y="53013"/>
                      <a:pt x="84057" y="53092"/>
                    </a:cubicBezTo>
                    <a:cubicBezTo>
                      <a:pt x="83538" y="53710"/>
                      <a:pt x="83135" y="54418"/>
                      <a:pt x="82875" y="55180"/>
                    </a:cubicBezTo>
                    <a:cubicBezTo>
                      <a:pt x="82633" y="55879"/>
                      <a:pt x="82525" y="56622"/>
                      <a:pt x="82570" y="57357"/>
                    </a:cubicBezTo>
                    <a:cubicBezTo>
                      <a:pt x="81329" y="56062"/>
                      <a:pt x="79570" y="55224"/>
                      <a:pt x="77701" y="55224"/>
                    </a:cubicBezTo>
                    <a:cubicBezTo>
                      <a:pt x="77681" y="55224"/>
                      <a:pt x="77661" y="55224"/>
                      <a:pt x="77642" y="55224"/>
                    </a:cubicBezTo>
                    <a:cubicBezTo>
                      <a:pt x="78979" y="53777"/>
                      <a:pt x="80847" y="52974"/>
                      <a:pt x="82780" y="52974"/>
                    </a:cubicBezTo>
                    <a:close/>
                    <a:moveTo>
                      <a:pt x="95806" y="52982"/>
                    </a:moveTo>
                    <a:cubicBezTo>
                      <a:pt x="97733" y="52982"/>
                      <a:pt x="99604" y="53779"/>
                      <a:pt x="100939" y="55224"/>
                    </a:cubicBezTo>
                    <a:cubicBezTo>
                      <a:pt x="100919" y="55224"/>
                      <a:pt x="100900" y="55224"/>
                      <a:pt x="100880" y="55224"/>
                    </a:cubicBezTo>
                    <a:cubicBezTo>
                      <a:pt x="99020" y="55224"/>
                      <a:pt x="97252" y="56062"/>
                      <a:pt x="96011" y="57357"/>
                    </a:cubicBezTo>
                    <a:cubicBezTo>
                      <a:pt x="96047" y="56622"/>
                      <a:pt x="95948" y="55879"/>
                      <a:pt x="95706" y="55180"/>
                    </a:cubicBezTo>
                    <a:cubicBezTo>
                      <a:pt x="95446" y="54418"/>
                      <a:pt x="95043" y="53710"/>
                      <a:pt x="94523" y="53101"/>
                    </a:cubicBezTo>
                    <a:cubicBezTo>
                      <a:pt x="94950" y="53021"/>
                      <a:pt x="95379" y="52982"/>
                      <a:pt x="95806" y="52982"/>
                    </a:cubicBezTo>
                    <a:close/>
                    <a:moveTo>
                      <a:pt x="59124" y="53131"/>
                    </a:moveTo>
                    <a:cubicBezTo>
                      <a:pt x="59554" y="53131"/>
                      <a:pt x="59988" y="53171"/>
                      <a:pt x="60420" y="53253"/>
                    </a:cubicBezTo>
                    <a:cubicBezTo>
                      <a:pt x="59425" y="54436"/>
                      <a:pt x="58843" y="55932"/>
                      <a:pt x="58932" y="57527"/>
                    </a:cubicBezTo>
                    <a:lnTo>
                      <a:pt x="58923" y="57518"/>
                    </a:lnTo>
                    <a:cubicBezTo>
                      <a:pt x="57682" y="56215"/>
                      <a:pt x="55914" y="55385"/>
                      <a:pt x="54046" y="55385"/>
                    </a:cubicBezTo>
                    <a:cubicBezTo>
                      <a:pt x="54026" y="55385"/>
                      <a:pt x="54006" y="55386"/>
                      <a:pt x="53986" y="55386"/>
                    </a:cubicBezTo>
                    <a:cubicBezTo>
                      <a:pt x="53966" y="55386"/>
                      <a:pt x="53946" y="55385"/>
                      <a:pt x="53927" y="55385"/>
                    </a:cubicBezTo>
                    <a:cubicBezTo>
                      <a:pt x="52067" y="55385"/>
                      <a:pt x="50299" y="56215"/>
                      <a:pt x="49049" y="57527"/>
                    </a:cubicBezTo>
                    <a:cubicBezTo>
                      <a:pt x="49138" y="55932"/>
                      <a:pt x="48556" y="54427"/>
                      <a:pt x="47561" y="53253"/>
                    </a:cubicBezTo>
                    <a:cubicBezTo>
                      <a:pt x="47993" y="53171"/>
                      <a:pt x="48427" y="53131"/>
                      <a:pt x="48858" y="53131"/>
                    </a:cubicBezTo>
                    <a:cubicBezTo>
                      <a:pt x="50787" y="53131"/>
                      <a:pt x="52654" y="53934"/>
                      <a:pt x="53995" y="55377"/>
                    </a:cubicBezTo>
                    <a:cubicBezTo>
                      <a:pt x="55328" y="53934"/>
                      <a:pt x="57194" y="53131"/>
                      <a:pt x="59124" y="53131"/>
                    </a:cubicBezTo>
                    <a:close/>
                    <a:moveTo>
                      <a:pt x="12289" y="53188"/>
                    </a:moveTo>
                    <a:cubicBezTo>
                      <a:pt x="12716" y="53188"/>
                      <a:pt x="13146" y="53227"/>
                      <a:pt x="13574" y="53307"/>
                    </a:cubicBezTo>
                    <a:cubicBezTo>
                      <a:pt x="13046" y="53916"/>
                      <a:pt x="12651" y="54624"/>
                      <a:pt x="12391" y="55386"/>
                    </a:cubicBezTo>
                    <a:cubicBezTo>
                      <a:pt x="12150" y="56085"/>
                      <a:pt x="12042" y="56819"/>
                      <a:pt x="12087" y="57563"/>
                    </a:cubicBezTo>
                    <a:lnTo>
                      <a:pt x="12078" y="57563"/>
                    </a:lnTo>
                    <a:cubicBezTo>
                      <a:pt x="10836" y="56269"/>
                      <a:pt x="9077" y="55430"/>
                      <a:pt x="7217" y="55430"/>
                    </a:cubicBezTo>
                    <a:cubicBezTo>
                      <a:pt x="7198" y="55430"/>
                      <a:pt x="7178" y="55430"/>
                      <a:pt x="7159" y="55431"/>
                    </a:cubicBezTo>
                    <a:cubicBezTo>
                      <a:pt x="8494" y="53985"/>
                      <a:pt x="10358" y="53188"/>
                      <a:pt x="12289" y="53188"/>
                    </a:cubicBezTo>
                    <a:close/>
                    <a:moveTo>
                      <a:pt x="25322" y="53188"/>
                    </a:moveTo>
                    <a:cubicBezTo>
                      <a:pt x="27247" y="53188"/>
                      <a:pt x="29113" y="53985"/>
                      <a:pt x="30456" y="55431"/>
                    </a:cubicBezTo>
                    <a:cubicBezTo>
                      <a:pt x="30436" y="55430"/>
                      <a:pt x="30416" y="55430"/>
                      <a:pt x="30397" y="55430"/>
                    </a:cubicBezTo>
                    <a:cubicBezTo>
                      <a:pt x="28528" y="55430"/>
                      <a:pt x="26769" y="56269"/>
                      <a:pt x="25528" y="57563"/>
                    </a:cubicBezTo>
                    <a:cubicBezTo>
                      <a:pt x="25563" y="56828"/>
                      <a:pt x="25465" y="56085"/>
                      <a:pt x="25223" y="55386"/>
                    </a:cubicBezTo>
                    <a:cubicBezTo>
                      <a:pt x="24954" y="54624"/>
                      <a:pt x="24560" y="53916"/>
                      <a:pt x="24040" y="53307"/>
                    </a:cubicBezTo>
                    <a:cubicBezTo>
                      <a:pt x="24467" y="53227"/>
                      <a:pt x="24896" y="53188"/>
                      <a:pt x="25322" y="53188"/>
                    </a:cubicBezTo>
                    <a:close/>
                    <a:moveTo>
                      <a:pt x="106107" y="52975"/>
                    </a:moveTo>
                    <a:cubicBezTo>
                      <a:pt x="106578" y="52975"/>
                      <a:pt x="107053" y="53022"/>
                      <a:pt x="107525" y="53119"/>
                    </a:cubicBezTo>
                    <a:cubicBezTo>
                      <a:pt x="106512" y="54373"/>
                      <a:pt x="105948" y="55959"/>
                      <a:pt x="106118" y="57626"/>
                    </a:cubicBezTo>
                    <a:cubicBezTo>
                      <a:pt x="104870" y="56163"/>
                      <a:pt x="102982" y="55215"/>
                      <a:pt x="100985" y="55215"/>
                    </a:cubicBezTo>
                    <a:cubicBezTo>
                      <a:pt x="100976" y="55215"/>
                      <a:pt x="100966" y="55215"/>
                      <a:pt x="100957" y="55215"/>
                    </a:cubicBezTo>
                    <a:cubicBezTo>
                      <a:pt x="102304" y="53768"/>
                      <a:pt x="104177" y="52975"/>
                      <a:pt x="106107" y="52975"/>
                    </a:cubicBezTo>
                    <a:close/>
                    <a:moveTo>
                      <a:pt x="70795" y="48523"/>
                    </a:moveTo>
                    <a:cubicBezTo>
                      <a:pt x="71278" y="48523"/>
                      <a:pt x="71764" y="48572"/>
                      <a:pt x="72248" y="48674"/>
                    </a:cubicBezTo>
                    <a:cubicBezTo>
                      <a:pt x="71271" y="49920"/>
                      <a:pt x="70742" y="51488"/>
                      <a:pt x="70939" y="53137"/>
                    </a:cubicBezTo>
                    <a:cubicBezTo>
                      <a:pt x="71445" y="53025"/>
                      <a:pt x="71954" y="52971"/>
                      <a:pt x="72460" y="52971"/>
                    </a:cubicBezTo>
                    <a:cubicBezTo>
                      <a:pt x="74392" y="52971"/>
                      <a:pt x="76265" y="53767"/>
                      <a:pt x="77615" y="55215"/>
                    </a:cubicBezTo>
                    <a:cubicBezTo>
                      <a:pt x="77597" y="55215"/>
                      <a:pt x="77579" y="55215"/>
                      <a:pt x="77561" y="55215"/>
                    </a:cubicBezTo>
                    <a:cubicBezTo>
                      <a:pt x="75520" y="55215"/>
                      <a:pt x="73598" y="56223"/>
                      <a:pt x="72346" y="57742"/>
                    </a:cubicBezTo>
                    <a:cubicBezTo>
                      <a:pt x="72694" y="54062"/>
                      <a:pt x="69407" y="50780"/>
                      <a:pt x="65713" y="50780"/>
                    </a:cubicBezTo>
                    <a:cubicBezTo>
                      <a:pt x="65693" y="50780"/>
                      <a:pt x="65673" y="50780"/>
                      <a:pt x="65653" y="50780"/>
                    </a:cubicBezTo>
                    <a:lnTo>
                      <a:pt x="65644" y="50780"/>
                    </a:lnTo>
                    <a:cubicBezTo>
                      <a:pt x="65624" y="50780"/>
                      <a:pt x="65604" y="50780"/>
                      <a:pt x="65584" y="50780"/>
                    </a:cubicBezTo>
                    <a:cubicBezTo>
                      <a:pt x="63716" y="50780"/>
                      <a:pt x="61957" y="51618"/>
                      <a:pt x="60706" y="52922"/>
                    </a:cubicBezTo>
                    <a:cubicBezTo>
                      <a:pt x="60796" y="51327"/>
                      <a:pt x="60214" y="49830"/>
                      <a:pt x="59219" y="48647"/>
                    </a:cubicBezTo>
                    <a:cubicBezTo>
                      <a:pt x="59647" y="48568"/>
                      <a:pt x="60078" y="48529"/>
                      <a:pt x="60505" y="48529"/>
                    </a:cubicBezTo>
                    <a:cubicBezTo>
                      <a:pt x="62438" y="48529"/>
                      <a:pt x="64310" y="49326"/>
                      <a:pt x="65653" y="50771"/>
                    </a:cubicBezTo>
                    <a:cubicBezTo>
                      <a:pt x="66986" y="49323"/>
                      <a:pt x="68860" y="48523"/>
                      <a:pt x="70795" y="48523"/>
                    </a:cubicBezTo>
                    <a:close/>
                    <a:moveTo>
                      <a:pt x="35611" y="53177"/>
                    </a:moveTo>
                    <a:cubicBezTo>
                      <a:pt x="36086" y="53177"/>
                      <a:pt x="36566" y="53226"/>
                      <a:pt x="37042" y="53325"/>
                    </a:cubicBezTo>
                    <a:cubicBezTo>
                      <a:pt x="36029" y="54570"/>
                      <a:pt x="35456" y="56156"/>
                      <a:pt x="35635" y="57823"/>
                    </a:cubicBezTo>
                    <a:cubicBezTo>
                      <a:pt x="34383" y="56367"/>
                      <a:pt x="32516" y="55421"/>
                      <a:pt x="30530" y="55421"/>
                    </a:cubicBezTo>
                    <a:cubicBezTo>
                      <a:pt x="30511" y="55421"/>
                      <a:pt x="30492" y="55421"/>
                      <a:pt x="30474" y="55422"/>
                    </a:cubicBezTo>
                    <a:cubicBezTo>
                      <a:pt x="31811" y="53976"/>
                      <a:pt x="33679" y="53177"/>
                      <a:pt x="35611" y="53177"/>
                    </a:cubicBezTo>
                    <a:close/>
                    <a:moveTo>
                      <a:pt x="112825" y="51076"/>
                    </a:moveTo>
                    <a:cubicBezTo>
                      <a:pt x="116002" y="51076"/>
                      <a:pt x="119178" y="53155"/>
                      <a:pt x="119218" y="57312"/>
                    </a:cubicBezTo>
                    <a:cubicBezTo>
                      <a:pt x="118738" y="57207"/>
                      <a:pt x="118254" y="57156"/>
                      <a:pt x="117774" y="57156"/>
                    </a:cubicBezTo>
                    <a:cubicBezTo>
                      <a:pt x="115918" y="57156"/>
                      <a:pt x="114121" y="57922"/>
                      <a:pt x="112825" y="59315"/>
                    </a:cubicBezTo>
                    <a:lnTo>
                      <a:pt x="112825" y="59315"/>
                    </a:lnTo>
                    <a:cubicBezTo>
                      <a:pt x="111544" y="57938"/>
                      <a:pt x="109754" y="57160"/>
                      <a:pt x="107883" y="57160"/>
                    </a:cubicBezTo>
                    <a:cubicBezTo>
                      <a:pt x="107391" y="57160"/>
                      <a:pt x="106907" y="57214"/>
                      <a:pt x="106432" y="57312"/>
                    </a:cubicBezTo>
                    <a:cubicBezTo>
                      <a:pt x="106472" y="53155"/>
                      <a:pt x="109649" y="51076"/>
                      <a:pt x="112825" y="51076"/>
                    </a:cubicBezTo>
                    <a:close/>
                    <a:moveTo>
                      <a:pt x="136136" y="51080"/>
                    </a:moveTo>
                    <a:cubicBezTo>
                      <a:pt x="139311" y="51080"/>
                      <a:pt x="142484" y="53157"/>
                      <a:pt x="142525" y="57312"/>
                    </a:cubicBezTo>
                    <a:lnTo>
                      <a:pt x="142525" y="57321"/>
                    </a:lnTo>
                    <a:cubicBezTo>
                      <a:pt x="142050" y="57219"/>
                      <a:pt x="141571" y="57169"/>
                      <a:pt x="141097" y="57169"/>
                    </a:cubicBezTo>
                    <a:cubicBezTo>
                      <a:pt x="139236" y="57169"/>
                      <a:pt x="137435" y="57936"/>
                      <a:pt x="136136" y="59328"/>
                    </a:cubicBezTo>
                    <a:cubicBezTo>
                      <a:pt x="134854" y="57948"/>
                      <a:pt x="133062" y="57169"/>
                      <a:pt x="131181" y="57169"/>
                    </a:cubicBezTo>
                    <a:cubicBezTo>
                      <a:pt x="130697" y="57169"/>
                      <a:pt x="130213" y="57223"/>
                      <a:pt x="129738" y="57321"/>
                    </a:cubicBezTo>
                    <a:cubicBezTo>
                      <a:pt x="129778" y="53161"/>
                      <a:pt x="132958" y="51080"/>
                      <a:pt x="136136" y="51080"/>
                    </a:cubicBezTo>
                    <a:close/>
                    <a:moveTo>
                      <a:pt x="89307" y="51119"/>
                    </a:moveTo>
                    <a:cubicBezTo>
                      <a:pt x="91889" y="51119"/>
                      <a:pt x="94470" y="52493"/>
                      <a:pt x="95366" y="55242"/>
                    </a:cubicBezTo>
                    <a:cubicBezTo>
                      <a:pt x="95590" y="55923"/>
                      <a:pt x="95697" y="56631"/>
                      <a:pt x="95706" y="57348"/>
                    </a:cubicBezTo>
                    <a:cubicBezTo>
                      <a:pt x="95226" y="57243"/>
                      <a:pt x="94742" y="57192"/>
                      <a:pt x="94262" y="57192"/>
                    </a:cubicBezTo>
                    <a:cubicBezTo>
                      <a:pt x="92407" y="57192"/>
                      <a:pt x="90613" y="57958"/>
                      <a:pt x="89317" y="59346"/>
                    </a:cubicBezTo>
                    <a:cubicBezTo>
                      <a:pt x="88036" y="57975"/>
                      <a:pt x="86244" y="57187"/>
                      <a:pt x="84362" y="57187"/>
                    </a:cubicBezTo>
                    <a:cubicBezTo>
                      <a:pt x="83878" y="57187"/>
                      <a:pt x="83394" y="57241"/>
                      <a:pt x="82919" y="57348"/>
                    </a:cubicBezTo>
                    <a:cubicBezTo>
                      <a:pt x="82919" y="56631"/>
                      <a:pt x="83018" y="55923"/>
                      <a:pt x="83224" y="55251"/>
                    </a:cubicBezTo>
                    <a:lnTo>
                      <a:pt x="83242" y="55242"/>
                    </a:lnTo>
                    <a:cubicBezTo>
                      <a:pt x="84138" y="52495"/>
                      <a:pt x="86723" y="51119"/>
                      <a:pt x="89307" y="51119"/>
                    </a:cubicBezTo>
                    <a:close/>
                    <a:moveTo>
                      <a:pt x="42351" y="51273"/>
                    </a:moveTo>
                    <a:cubicBezTo>
                      <a:pt x="45527" y="51273"/>
                      <a:pt x="48704" y="53352"/>
                      <a:pt x="48744" y="57509"/>
                    </a:cubicBezTo>
                    <a:cubicBezTo>
                      <a:pt x="48269" y="57407"/>
                      <a:pt x="47791" y="57358"/>
                      <a:pt x="47316" y="57358"/>
                    </a:cubicBezTo>
                    <a:cubicBezTo>
                      <a:pt x="45455" y="57358"/>
                      <a:pt x="43655" y="58124"/>
                      <a:pt x="42355" y="59517"/>
                    </a:cubicBezTo>
                    <a:cubicBezTo>
                      <a:pt x="41081" y="58144"/>
                      <a:pt x="39293" y="57366"/>
                      <a:pt x="37414" y="57366"/>
                    </a:cubicBezTo>
                    <a:cubicBezTo>
                      <a:pt x="37404" y="57366"/>
                      <a:pt x="37393" y="57366"/>
                      <a:pt x="37382" y="57366"/>
                    </a:cubicBezTo>
                    <a:lnTo>
                      <a:pt x="37400" y="57357"/>
                    </a:lnTo>
                    <a:cubicBezTo>
                      <a:pt x="36916" y="57357"/>
                      <a:pt x="36432" y="57402"/>
                      <a:pt x="35958" y="57509"/>
                    </a:cubicBezTo>
                    <a:cubicBezTo>
                      <a:pt x="35998" y="53352"/>
                      <a:pt x="39174" y="51273"/>
                      <a:pt x="42351" y="51273"/>
                    </a:cubicBezTo>
                    <a:close/>
                    <a:moveTo>
                      <a:pt x="65657" y="51282"/>
                    </a:moveTo>
                    <a:cubicBezTo>
                      <a:pt x="68834" y="51282"/>
                      <a:pt x="72010" y="53361"/>
                      <a:pt x="72050" y="57518"/>
                    </a:cubicBezTo>
                    <a:cubicBezTo>
                      <a:pt x="71572" y="57413"/>
                      <a:pt x="71090" y="57362"/>
                      <a:pt x="70611" y="57362"/>
                    </a:cubicBezTo>
                    <a:cubicBezTo>
                      <a:pt x="68757" y="57362"/>
                      <a:pt x="66958" y="58130"/>
                      <a:pt x="65662" y="59525"/>
                    </a:cubicBezTo>
                    <a:cubicBezTo>
                      <a:pt x="64387" y="58153"/>
                      <a:pt x="62599" y="57366"/>
                      <a:pt x="60729" y="57366"/>
                    </a:cubicBezTo>
                    <a:cubicBezTo>
                      <a:pt x="60719" y="57366"/>
                      <a:pt x="60708" y="57366"/>
                      <a:pt x="60697" y="57366"/>
                    </a:cubicBezTo>
                    <a:lnTo>
                      <a:pt x="60715" y="57366"/>
                    </a:lnTo>
                    <a:cubicBezTo>
                      <a:pt x="60223" y="57366"/>
                      <a:pt x="59739" y="57411"/>
                      <a:pt x="59264" y="57518"/>
                    </a:cubicBezTo>
                    <a:cubicBezTo>
                      <a:pt x="59304" y="53361"/>
                      <a:pt x="62481" y="51282"/>
                      <a:pt x="65657" y="51282"/>
                    </a:cubicBezTo>
                    <a:close/>
                    <a:moveTo>
                      <a:pt x="18802" y="51334"/>
                    </a:moveTo>
                    <a:cubicBezTo>
                      <a:pt x="21383" y="51334"/>
                      <a:pt x="23964" y="52708"/>
                      <a:pt x="24864" y="55457"/>
                    </a:cubicBezTo>
                    <a:cubicBezTo>
                      <a:pt x="25079" y="56129"/>
                      <a:pt x="25196" y="56846"/>
                      <a:pt x="25196" y="57554"/>
                    </a:cubicBezTo>
                    <a:cubicBezTo>
                      <a:pt x="24721" y="57452"/>
                      <a:pt x="24242" y="57402"/>
                      <a:pt x="23767" y="57402"/>
                    </a:cubicBezTo>
                    <a:cubicBezTo>
                      <a:pt x="21904" y="57402"/>
                      <a:pt x="20100" y="58169"/>
                      <a:pt x="18807" y="59561"/>
                    </a:cubicBezTo>
                    <a:cubicBezTo>
                      <a:pt x="17526" y="58181"/>
                      <a:pt x="15734" y="57402"/>
                      <a:pt x="13852" y="57402"/>
                    </a:cubicBezTo>
                    <a:cubicBezTo>
                      <a:pt x="13368" y="57402"/>
                      <a:pt x="12884" y="57456"/>
                      <a:pt x="12409" y="57563"/>
                    </a:cubicBezTo>
                    <a:cubicBezTo>
                      <a:pt x="12409" y="56846"/>
                      <a:pt x="12526" y="56129"/>
                      <a:pt x="12741" y="55448"/>
                    </a:cubicBezTo>
                    <a:lnTo>
                      <a:pt x="12741" y="55457"/>
                    </a:lnTo>
                    <a:cubicBezTo>
                      <a:pt x="13637" y="52710"/>
                      <a:pt x="16220" y="51334"/>
                      <a:pt x="18802" y="51334"/>
                    </a:cubicBezTo>
                    <a:close/>
                    <a:moveTo>
                      <a:pt x="117977" y="57538"/>
                    </a:moveTo>
                    <a:cubicBezTo>
                      <a:pt x="118398" y="57538"/>
                      <a:pt x="118823" y="57576"/>
                      <a:pt x="119245" y="57653"/>
                    </a:cubicBezTo>
                    <a:cubicBezTo>
                      <a:pt x="118726" y="58271"/>
                      <a:pt x="118322" y="58979"/>
                      <a:pt x="118063" y="59741"/>
                    </a:cubicBezTo>
                    <a:lnTo>
                      <a:pt x="118054" y="59741"/>
                    </a:lnTo>
                    <a:cubicBezTo>
                      <a:pt x="117821" y="60439"/>
                      <a:pt x="117713" y="61174"/>
                      <a:pt x="117758" y="61918"/>
                    </a:cubicBezTo>
                    <a:cubicBezTo>
                      <a:pt x="116501" y="60608"/>
                      <a:pt x="114730" y="59776"/>
                      <a:pt x="112860" y="59776"/>
                    </a:cubicBezTo>
                    <a:cubicBezTo>
                      <a:pt x="112850" y="59776"/>
                      <a:pt x="112840" y="59776"/>
                      <a:pt x="112830" y="59776"/>
                    </a:cubicBezTo>
                    <a:cubicBezTo>
                      <a:pt x="114169" y="58334"/>
                      <a:pt x="116040" y="57538"/>
                      <a:pt x="117977" y="57538"/>
                    </a:cubicBezTo>
                    <a:close/>
                    <a:moveTo>
                      <a:pt x="130971" y="57538"/>
                    </a:moveTo>
                    <a:cubicBezTo>
                      <a:pt x="132907" y="57538"/>
                      <a:pt x="134780" y="58334"/>
                      <a:pt x="136127" y="59776"/>
                    </a:cubicBezTo>
                    <a:cubicBezTo>
                      <a:pt x="136117" y="59776"/>
                      <a:pt x="136107" y="59776"/>
                      <a:pt x="136097" y="59776"/>
                    </a:cubicBezTo>
                    <a:cubicBezTo>
                      <a:pt x="134217" y="59776"/>
                      <a:pt x="132446" y="60608"/>
                      <a:pt x="131199" y="61918"/>
                    </a:cubicBezTo>
                    <a:cubicBezTo>
                      <a:pt x="131234" y="61183"/>
                      <a:pt x="131136" y="60439"/>
                      <a:pt x="130894" y="59741"/>
                    </a:cubicBezTo>
                    <a:lnTo>
                      <a:pt x="130885" y="59741"/>
                    </a:lnTo>
                    <a:cubicBezTo>
                      <a:pt x="130625" y="58979"/>
                      <a:pt x="130222" y="58271"/>
                      <a:pt x="129702" y="57653"/>
                    </a:cubicBezTo>
                    <a:cubicBezTo>
                      <a:pt x="130125" y="57576"/>
                      <a:pt x="130549" y="57538"/>
                      <a:pt x="130971" y="57538"/>
                    </a:cubicBezTo>
                    <a:close/>
                    <a:moveTo>
                      <a:pt x="94432" y="57571"/>
                    </a:moveTo>
                    <a:cubicBezTo>
                      <a:pt x="94855" y="57571"/>
                      <a:pt x="95282" y="57610"/>
                      <a:pt x="95706" y="57689"/>
                    </a:cubicBezTo>
                    <a:cubicBezTo>
                      <a:pt x="94720" y="58871"/>
                      <a:pt x="94138" y="60377"/>
                      <a:pt x="94219" y="61963"/>
                    </a:cubicBezTo>
                    <a:cubicBezTo>
                      <a:pt x="92984" y="60666"/>
                      <a:pt x="91228" y="59830"/>
                      <a:pt x="89369" y="59830"/>
                    </a:cubicBezTo>
                    <a:cubicBezTo>
                      <a:pt x="89340" y="59830"/>
                      <a:pt x="89311" y="59830"/>
                      <a:pt x="89281" y="59830"/>
                    </a:cubicBezTo>
                    <a:cubicBezTo>
                      <a:pt x="89261" y="59830"/>
                      <a:pt x="89242" y="59830"/>
                      <a:pt x="89222" y="59830"/>
                    </a:cubicBezTo>
                    <a:cubicBezTo>
                      <a:pt x="87353" y="59830"/>
                      <a:pt x="85594" y="60659"/>
                      <a:pt x="84344" y="61963"/>
                    </a:cubicBezTo>
                    <a:cubicBezTo>
                      <a:pt x="84434" y="60377"/>
                      <a:pt x="83851" y="58871"/>
                      <a:pt x="82866" y="57689"/>
                    </a:cubicBezTo>
                    <a:lnTo>
                      <a:pt x="82857" y="57689"/>
                    </a:lnTo>
                    <a:cubicBezTo>
                      <a:pt x="83283" y="57610"/>
                      <a:pt x="83710" y="57571"/>
                      <a:pt x="84135" y="57571"/>
                    </a:cubicBezTo>
                    <a:cubicBezTo>
                      <a:pt x="86071" y="57571"/>
                      <a:pt x="87946" y="58374"/>
                      <a:pt x="89290" y="59821"/>
                    </a:cubicBezTo>
                    <a:cubicBezTo>
                      <a:pt x="90628" y="58374"/>
                      <a:pt x="92501" y="57571"/>
                      <a:pt x="94432" y="57571"/>
                    </a:cubicBezTo>
                    <a:close/>
                    <a:moveTo>
                      <a:pt x="47479" y="57732"/>
                    </a:moveTo>
                    <a:cubicBezTo>
                      <a:pt x="47903" y="57732"/>
                      <a:pt x="48329" y="57771"/>
                      <a:pt x="48753" y="57850"/>
                    </a:cubicBezTo>
                    <a:cubicBezTo>
                      <a:pt x="48233" y="58468"/>
                      <a:pt x="47839" y="59176"/>
                      <a:pt x="47570" y="59938"/>
                    </a:cubicBezTo>
                    <a:cubicBezTo>
                      <a:pt x="47337" y="60637"/>
                      <a:pt x="47230" y="61380"/>
                      <a:pt x="47275" y="62115"/>
                    </a:cubicBezTo>
                    <a:lnTo>
                      <a:pt x="47266" y="62115"/>
                    </a:lnTo>
                    <a:cubicBezTo>
                      <a:pt x="46024" y="60820"/>
                      <a:pt x="44265" y="59982"/>
                      <a:pt x="42405" y="59982"/>
                    </a:cubicBezTo>
                    <a:cubicBezTo>
                      <a:pt x="42386" y="59982"/>
                      <a:pt x="42366" y="59982"/>
                      <a:pt x="42346" y="59982"/>
                    </a:cubicBezTo>
                    <a:cubicBezTo>
                      <a:pt x="43684" y="58535"/>
                      <a:pt x="45551" y="57732"/>
                      <a:pt x="47479" y="57732"/>
                    </a:cubicBezTo>
                    <a:close/>
                    <a:moveTo>
                      <a:pt x="60498" y="57741"/>
                    </a:moveTo>
                    <a:cubicBezTo>
                      <a:pt x="62431" y="57741"/>
                      <a:pt x="64299" y="58543"/>
                      <a:pt x="65644" y="59982"/>
                    </a:cubicBezTo>
                    <a:cubicBezTo>
                      <a:pt x="65634" y="59982"/>
                      <a:pt x="65623" y="59982"/>
                      <a:pt x="65613" y="59982"/>
                    </a:cubicBezTo>
                    <a:cubicBezTo>
                      <a:pt x="63734" y="59982"/>
                      <a:pt x="61963" y="60814"/>
                      <a:pt x="60715" y="62124"/>
                    </a:cubicBezTo>
                    <a:cubicBezTo>
                      <a:pt x="60751" y="61380"/>
                      <a:pt x="60653" y="60646"/>
                      <a:pt x="60411" y="59938"/>
                    </a:cubicBezTo>
                    <a:lnTo>
                      <a:pt x="60402" y="59938"/>
                    </a:lnTo>
                    <a:cubicBezTo>
                      <a:pt x="60142" y="59176"/>
                      <a:pt x="59739" y="58468"/>
                      <a:pt x="59219" y="57859"/>
                    </a:cubicBezTo>
                    <a:cubicBezTo>
                      <a:pt x="59645" y="57780"/>
                      <a:pt x="60073" y="57741"/>
                      <a:pt x="60498" y="57741"/>
                    </a:cubicBezTo>
                    <a:close/>
                    <a:moveTo>
                      <a:pt x="23936" y="57773"/>
                    </a:moveTo>
                    <a:cubicBezTo>
                      <a:pt x="24366" y="57773"/>
                      <a:pt x="24800" y="57813"/>
                      <a:pt x="25232" y="57895"/>
                    </a:cubicBezTo>
                    <a:cubicBezTo>
                      <a:pt x="24237" y="59068"/>
                      <a:pt x="23655" y="60574"/>
                      <a:pt x="23744" y="62160"/>
                    </a:cubicBezTo>
                    <a:cubicBezTo>
                      <a:pt x="22494" y="60857"/>
                      <a:pt x="20727" y="60027"/>
                      <a:pt x="18867" y="60027"/>
                    </a:cubicBezTo>
                    <a:cubicBezTo>
                      <a:pt x="18847" y="60027"/>
                      <a:pt x="18827" y="60027"/>
                      <a:pt x="18807" y="60027"/>
                    </a:cubicBezTo>
                    <a:cubicBezTo>
                      <a:pt x="18787" y="60027"/>
                      <a:pt x="18767" y="60027"/>
                      <a:pt x="18747" y="60027"/>
                    </a:cubicBezTo>
                    <a:cubicBezTo>
                      <a:pt x="16879" y="60027"/>
                      <a:pt x="15111" y="60857"/>
                      <a:pt x="13870" y="62169"/>
                    </a:cubicBezTo>
                    <a:cubicBezTo>
                      <a:pt x="13951" y="60574"/>
                      <a:pt x="13368" y="59077"/>
                      <a:pt x="12382" y="57895"/>
                    </a:cubicBezTo>
                    <a:lnTo>
                      <a:pt x="12374" y="57895"/>
                    </a:lnTo>
                    <a:cubicBezTo>
                      <a:pt x="12805" y="57813"/>
                      <a:pt x="13239" y="57773"/>
                      <a:pt x="13670" y="57773"/>
                    </a:cubicBezTo>
                    <a:cubicBezTo>
                      <a:pt x="15599" y="57773"/>
                      <a:pt x="17467" y="58575"/>
                      <a:pt x="18807" y="60018"/>
                    </a:cubicBezTo>
                    <a:cubicBezTo>
                      <a:pt x="20140" y="58575"/>
                      <a:pt x="22007" y="57773"/>
                      <a:pt x="23936" y="57773"/>
                    </a:cubicBezTo>
                    <a:close/>
                    <a:moveTo>
                      <a:pt x="107668" y="57537"/>
                    </a:moveTo>
                    <a:cubicBezTo>
                      <a:pt x="109594" y="57537"/>
                      <a:pt x="111464" y="58336"/>
                      <a:pt x="112812" y="59776"/>
                    </a:cubicBezTo>
                    <a:cubicBezTo>
                      <a:pt x="112793" y="59776"/>
                      <a:pt x="112774" y="59776"/>
                      <a:pt x="112756" y="59776"/>
                    </a:cubicBezTo>
                    <a:cubicBezTo>
                      <a:pt x="110769" y="59776"/>
                      <a:pt x="108902" y="60722"/>
                      <a:pt x="107650" y="62178"/>
                    </a:cubicBezTo>
                    <a:lnTo>
                      <a:pt x="107650" y="62178"/>
                    </a:lnTo>
                    <a:cubicBezTo>
                      <a:pt x="107803" y="60502"/>
                      <a:pt x="107211" y="58925"/>
                      <a:pt x="106181" y="57698"/>
                    </a:cubicBezTo>
                    <a:cubicBezTo>
                      <a:pt x="106675" y="57590"/>
                      <a:pt x="107173" y="57537"/>
                      <a:pt x="107668" y="57537"/>
                    </a:cubicBezTo>
                    <a:close/>
                    <a:moveTo>
                      <a:pt x="37180" y="57734"/>
                    </a:moveTo>
                    <a:cubicBezTo>
                      <a:pt x="39111" y="57734"/>
                      <a:pt x="40981" y="58533"/>
                      <a:pt x="42328" y="59974"/>
                    </a:cubicBezTo>
                    <a:cubicBezTo>
                      <a:pt x="42310" y="59973"/>
                      <a:pt x="42291" y="59973"/>
                      <a:pt x="42273" y="59973"/>
                    </a:cubicBezTo>
                    <a:cubicBezTo>
                      <a:pt x="40286" y="59973"/>
                      <a:pt x="38419" y="60919"/>
                      <a:pt x="37167" y="62375"/>
                    </a:cubicBezTo>
                    <a:cubicBezTo>
                      <a:pt x="37320" y="60708"/>
                      <a:pt x="36728" y="59131"/>
                      <a:pt x="35698" y="57895"/>
                    </a:cubicBezTo>
                    <a:lnTo>
                      <a:pt x="35689" y="57895"/>
                    </a:lnTo>
                    <a:cubicBezTo>
                      <a:pt x="36185" y="57787"/>
                      <a:pt x="36684" y="57734"/>
                      <a:pt x="37180" y="57734"/>
                    </a:cubicBezTo>
                    <a:close/>
                    <a:moveTo>
                      <a:pt x="124474" y="55684"/>
                    </a:moveTo>
                    <a:cubicBezTo>
                      <a:pt x="127057" y="55684"/>
                      <a:pt x="129639" y="57057"/>
                      <a:pt x="130536" y="59803"/>
                    </a:cubicBezTo>
                    <a:cubicBezTo>
                      <a:pt x="130751" y="60484"/>
                      <a:pt x="130858" y="61192"/>
                      <a:pt x="130867" y="61909"/>
                    </a:cubicBezTo>
                    <a:cubicBezTo>
                      <a:pt x="130392" y="61807"/>
                      <a:pt x="129913" y="61757"/>
                      <a:pt x="129438" y="61757"/>
                    </a:cubicBezTo>
                    <a:cubicBezTo>
                      <a:pt x="127575" y="61757"/>
                      <a:pt x="125771" y="62524"/>
                      <a:pt x="124478" y="63916"/>
                    </a:cubicBezTo>
                    <a:cubicBezTo>
                      <a:pt x="123197" y="62536"/>
                      <a:pt x="121405" y="61757"/>
                      <a:pt x="119523" y="61757"/>
                    </a:cubicBezTo>
                    <a:cubicBezTo>
                      <a:pt x="119039" y="61757"/>
                      <a:pt x="118555" y="61810"/>
                      <a:pt x="118080" y="61909"/>
                    </a:cubicBezTo>
                    <a:cubicBezTo>
                      <a:pt x="118080" y="61192"/>
                      <a:pt x="118197" y="60484"/>
                      <a:pt x="118412" y="59803"/>
                    </a:cubicBezTo>
                    <a:cubicBezTo>
                      <a:pt x="119308" y="57057"/>
                      <a:pt x="121891" y="55684"/>
                      <a:pt x="124474" y="55684"/>
                    </a:cubicBezTo>
                    <a:close/>
                    <a:moveTo>
                      <a:pt x="100947" y="55720"/>
                    </a:moveTo>
                    <a:cubicBezTo>
                      <a:pt x="104117" y="55720"/>
                      <a:pt x="107290" y="57792"/>
                      <a:pt x="107337" y="61941"/>
                    </a:cubicBezTo>
                    <a:lnTo>
                      <a:pt x="107337" y="61941"/>
                    </a:lnTo>
                    <a:cubicBezTo>
                      <a:pt x="106869" y="61842"/>
                      <a:pt x="106398" y="61793"/>
                      <a:pt x="105930" y="61793"/>
                    </a:cubicBezTo>
                    <a:cubicBezTo>
                      <a:pt x="104072" y="61793"/>
                      <a:pt x="102267" y="62560"/>
                      <a:pt x="100975" y="63952"/>
                    </a:cubicBezTo>
                    <a:cubicBezTo>
                      <a:pt x="99693" y="62572"/>
                      <a:pt x="97901" y="61792"/>
                      <a:pt x="96020" y="61792"/>
                    </a:cubicBezTo>
                    <a:cubicBezTo>
                      <a:pt x="95536" y="61792"/>
                      <a:pt x="95052" y="61846"/>
                      <a:pt x="94577" y="61945"/>
                    </a:cubicBezTo>
                    <a:cubicBezTo>
                      <a:pt x="94604" y="57796"/>
                      <a:pt x="97774" y="55720"/>
                      <a:pt x="100947" y="55720"/>
                    </a:cubicBezTo>
                    <a:close/>
                    <a:moveTo>
                      <a:pt x="77633" y="55721"/>
                    </a:moveTo>
                    <a:cubicBezTo>
                      <a:pt x="80806" y="55721"/>
                      <a:pt x="83980" y="57797"/>
                      <a:pt x="84022" y="61952"/>
                    </a:cubicBezTo>
                    <a:lnTo>
                      <a:pt x="84022" y="61952"/>
                    </a:lnTo>
                    <a:cubicBezTo>
                      <a:pt x="83551" y="61851"/>
                      <a:pt x="83077" y="61802"/>
                      <a:pt x="82606" y="61802"/>
                    </a:cubicBezTo>
                    <a:cubicBezTo>
                      <a:pt x="80748" y="61802"/>
                      <a:pt x="78943" y="62569"/>
                      <a:pt x="77651" y="63961"/>
                    </a:cubicBezTo>
                    <a:cubicBezTo>
                      <a:pt x="76369" y="62581"/>
                      <a:pt x="74577" y="61801"/>
                      <a:pt x="72696" y="61801"/>
                    </a:cubicBezTo>
                    <a:cubicBezTo>
                      <a:pt x="72212" y="61801"/>
                      <a:pt x="71728" y="61855"/>
                      <a:pt x="71253" y="61954"/>
                    </a:cubicBezTo>
                    <a:cubicBezTo>
                      <a:pt x="71284" y="57799"/>
                      <a:pt x="74458" y="55721"/>
                      <a:pt x="77633" y="55721"/>
                    </a:cubicBezTo>
                    <a:close/>
                    <a:moveTo>
                      <a:pt x="54007" y="55886"/>
                    </a:moveTo>
                    <a:cubicBezTo>
                      <a:pt x="56587" y="55886"/>
                      <a:pt x="59166" y="57260"/>
                      <a:pt x="60061" y="60009"/>
                    </a:cubicBezTo>
                    <a:cubicBezTo>
                      <a:pt x="60285" y="60681"/>
                      <a:pt x="60393" y="61398"/>
                      <a:pt x="60402" y="62106"/>
                    </a:cubicBezTo>
                    <a:cubicBezTo>
                      <a:pt x="59929" y="62004"/>
                      <a:pt x="59451" y="61954"/>
                      <a:pt x="58977" y="61954"/>
                    </a:cubicBezTo>
                    <a:cubicBezTo>
                      <a:pt x="57118" y="61954"/>
                      <a:pt x="55312" y="62721"/>
                      <a:pt x="54013" y="64113"/>
                    </a:cubicBezTo>
                    <a:cubicBezTo>
                      <a:pt x="52741" y="62733"/>
                      <a:pt x="50939" y="61954"/>
                      <a:pt x="49067" y="61954"/>
                    </a:cubicBezTo>
                    <a:cubicBezTo>
                      <a:pt x="48574" y="61954"/>
                      <a:pt x="48090" y="62008"/>
                      <a:pt x="47624" y="62115"/>
                    </a:cubicBezTo>
                    <a:cubicBezTo>
                      <a:pt x="47615" y="61398"/>
                      <a:pt x="47723" y="60690"/>
                      <a:pt x="47929" y="60009"/>
                    </a:cubicBezTo>
                    <a:lnTo>
                      <a:pt x="47947" y="60009"/>
                    </a:lnTo>
                    <a:cubicBezTo>
                      <a:pt x="48843" y="57262"/>
                      <a:pt x="51425" y="55886"/>
                      <a:pt x="54007" y="55886"/>
                    </a:cubicBezTo>
                    <a:close/>
                    <a:moveTo>
                      <a:pt x="30465" y="55920"/>
                    </a:moveTo>
                    <a:cubicBezTo>
                      <a:pt x="33637" y="55920"/>
                      <a:pt x="36811" y="57998"/>
                      <a:pt x="36854" y="62156"/>
                    </a:cubicBezTo>
                    <a:lnTo>
                      <a:pt x="36854" y="62156"/>
                    </a:lnTo>
                    <a:cubicBezTo>
                      <a:pt x="36379" y="62054"/>
                      <a:pt x="35901" y="62004"/>
                      <a:pt x="35426" y="62004"/>
                    </a:cubicBezTo>
                    <a:cubicBezTo>
                      <a:pt x="33569" y="62004"/>
                      <a:pt x="31771" y="62770"/>
                      <a:pt x="30483" y="64158"/>
                    </a:cubicBezTo>
                    <a:cubicBezTo>
                      <a:pt x="29201" y="62787"/>
                      <a:pt x="27409" y="61999"/>
                      <a:pt x="25528" y="61999"/>
                    </a:cubicBezTo>
                    <a:cubicBezTo>
                      <a:pt x="25044" y="61999"/>
                      <a:pt x="24560" y="62052"/>
                      <a:pt x="24085" y="62160"/>
                    </a:cubicBezTo>
                    <a:cubicBezTo>
                      <a:pt x="24116" y="58001"/>
                      <a:pt x="27290" y="55920"/>
                      <a:pt x="30465" y="55920"/>
                    </a:cubicBezTo>
                    <a:close/>
                    <a:moveTo>
                      <a:pt x="7145" y="55923"/>
                    </a:moveTo>
                    <a:cubicBezTo>
                      <a:pt x="10322" y="55923"/>
                      <a:pt x="13498" y="58002"/>
                      <a:pt x="13538" y="62160"/>
                    </a:cubicBezTo>
                    <a:cubicBezTo>
                      <a:pt x="13060" y="62055"/>
                      <a:pt x="12577" y="62004"/>
                      <a:pt x="12098" y="62004"/>
                    </a:cubicBezTo>
                    <a:cubicBezTo>
                      <a:pt x="10244" y="62004"/>
                      <a:pt x="8445" y="62770"/>
                      <a:pt x="7150" y="64158"/>
                    </a:cubicBezTo>
                    <a:lnTo>
                      <a:pt x="7150" y="64167"/>
                    </a:lnTo>
                    <a:cubicBezTo>
                      <a:pt x="5868" y="62787"/>
                      <a:pt x="4076" y="62008"/>
                      <a:pt x="2194" y="62008"/>
                    </a:cubicBezTo>
                    <a:cubicBezTo>
                      <a:pt x="1711" y="62008"/>
                      <a:pt x="1227" y="62052"/>
                      <a:pt x="752" y="62160"/>
                    </a:cubicBezTo>
                    <a:cubicBezTo>
                      <a:pt x="792" y="58002"/>
                      <a:pt x="3969" y="55923"/>
                      <a:pt x="7145" y="55923"/>
                    </a:cubicBezTo>
                    <a:close/>
                    <a:moveTo>
                      <a:pt x="119331" y="62140"/>
                    </a:moveTo>
                    <a:cubicBezTo>
                      <a:pt x="121264" y="62140"/>
                      <a:pt x="123135" y="62937"/>
                      <a:pt x="124478" y="64382"/>
                    </a:cubicBezTo>
                    <a:cubicBezTo>
                      <a:pt x="125815" y="62942"/>
                      <a:pt x="127688" y="62141"/>
                      <a:pt x="129619" y="62141"/>
                    </a:cubicBezTo>
                    <a:cubicBezTo>
                      <a:pt x="130043" y="62141"/>
                      <a:pt x="130469" y="62179"/>
                      <a:pt x="130894" y="62258"/>
                    </a:cubicBezTo>
                    <a:cubicBezTo>
                      <a:pt x="129908" y="63432"/>
                      <a:pt x="129326" y="64929"/>
                      <a:pt x="129415" y="66524"/>
                    </a:cubicBezTo>
                    <a:lnTo>
                      <a:pt x="129406" y="66533"/>
                    </a:lnTo>
                    <a:cubicBezTo>
                      <a:pt x="128165" y="65229"/>
                      <a:pt x="126397" y="64391"/>
                      <a:pt x="124528" y="64391"/>
                    </a:cubicBezTo>
                    <a:cubicBezTo>
                      <a:pt x="124509" y="64391"/>
                      <a:pt x="124489" y="64391"/>
                      <a:pt x="124469" y="64391"/>
                    </a:cubicBezTo>
                    <a:cubicBezTo>
                      <a:pt x="124450" y="64391"/>
                      <a:pt x="124430" y="64391"/>
                      <a:pt x="124410" y="64391"/>
                    </a:cubicBezTo>
                    <a:cubicBezTo>
                      <a:pt x="122541" y="64391"/>
                      <a:pt x="120782" y="65229"/>
                      <a:pt x="119532" y="66533"/>
                    </a:cubicBezTo>
                    <a:cubicBezTo>
                      <a:pt x="119622" y="64938"/>
                      <a:pt x="119039" y="63441"/>
                      <a:pt x="118045" y="62258"/>
                    </a:cubicBezTo>
                    <a:cubicBezTo>
                      <a:pt x="118473" y="62179"/>
                      <a:pt x="118903" y="62140"/>
                      <a:pt x="119331" y="62140"/>
                    </a:cubicBezTo>
                    <a:close/>
                    <a:moveTo>
                      <a:pt x="95793" y="62177"/>
                    </a:moveTo>
                    <a:cubicBezTo>
                      <a:pt x="97728" y="62177"/>
                      <a:pt x="99603" y="62979"/>
                      <a:pt x="100948" y="64427"/>
                    </a:cubicBezTo>
                    <a:lnTo>
                      <a:pt x="100948" y="64427"/>
                    </a:lnTo>
                    <a:cubicBezTo>
                      <a:pt x="100945" y="64427"/>
                      <a:pt x="100942" y="64427"/>
                      <a:pt x="100939" y="64427"/>
                    </a:cubicBezTo>
                    <a:cubicBezTo>
                      <a:pt x="100919" y="64427"/>
                      <a:pt x="100900" y="64427"/>
                      <a:pt x="100880" y="64427"/>
                    </a:cubicBezTo>
                    <a:cubicBezTo>
                      <a:pt x="99011" y="64427"/>
                      <a:pt x="97252" y="65265"/>
                      <a:pt x="96002" y="66568"/>
                    </a:cubicBezTo>
                    <a:cubicBezTo>
                      <a:pt x="96091" y="64982"/>
                      <a:pt x="95509" y="63477"/>
                      <a:pt x="94514" y="62294"/>
                    </a:cubicBezTo>
                    <a:cubicBezTo>
                      <a:pt x="94940" y="62215"/>
                      <a:pt x="95368" y="62177"/>
                      <a:pt x="95793" y="62177"/>
                    </a:cubicBezTo>
                    <a:close/>
                    <a:moveTo>
                      <a:pt x="82770" y="62194"/>
                    </a:moveTo>
                    <a:cubicBezTo>
                      <a:pt x="83195" y="62194"/>
                      <a:pt x="83623" y="62233"/>
                      <a:pt x="84048" y="62312"/>
                    </a:cubicBezTo>
                    <a:cubicBezTo>
                      <a:pt x="83054" y="63495"/>
                      <a:pt x="82471" y="64991"/>
                      <a:pt x="82561" y="66586"/>
                    </a:cubicBezTo>
                    <a:cubicBezTo>
                      <a:pt x="81311" y="65283"/>
                      <a:pt x="79552" y="64445"/>
                      <a:pt x="77683" y="64445"/>
                    </a:cubicBezTo>
                    <a:cubicBezTo>
                      <a:pt x="77663" y="64445"/>
                      <a:pt x="77644" y="64445"/>
                      <a:pt x="77624" y="64445"/>
                    </a:cubicBezTo>
                    <a:cubicBezTo>
                      <a:pt x="78961" y="62997"/>
                      <a:pt x="80835" y="62194"/>
                      <a:pt x="82770" y="62194"/>
                    </a:cubicBezTo>
                    <a:close/>
                    <a:moveTo>
                      <a:pt x="48840" y="62338"/>
                    </a:moveTo>
                    <a:cubicBezTo>
                      <a:pt x="50775" y="62338"/>
                      <a:pt x="52650" y="63141"/>
                      <a:pt x="53995" y="64588"/>
                    </a:cubicBezTo>
                    <a:lnTo>
                      <a:pt x="53995" y="64588"/>
                    </a:lnTo>
                    <a:cubicBezTo>
                      <a:pt x="53992" y="64588"/>
                      <a:pt x="53989" y="64588"/>
                      <a:pt x="53986" y="64588"/>
                    </a:cubicBezTo>
                    <a:cubicBezTo>
                      <a:pt x="53966" y="64588"/>
                      <a:pt x="53947" y="64588"/>
                      <a:pt x="53927" y="64588"/>
                    </a:cubicBezTo>
                    <a:cubicBezTo>
                      <a:pt x="52058" y="64588"/>
                      <a:pt x="50299" y="65426"/>
                      <a:pt x="49049" y="66730"/>
                    </a:cubicBezTo>
                    <a:cubicBezTo>
                      <a:pt x="49138" y="65144"/>
                      <a:pt x="48556" y="63638"/>
                      <a:pt x="47561" y="62456"/>
                    </a:cubicBezTo>
                    <a:cubicBezTo>
                      <a:pt x="47987" y="62377"/>
                      <a:pt x="48415" y="62338"/>
                      <a:pt x="48840" y="62338"/>
                    </a:cubicBezTo>
                    <a:close/>
                    <a:moveTo>
                      <a:pt x="59133" y="62338"/>
                    </a:moveTo>
                    <a:cubicBezTo>
                      <a:pt x="59557" y="62338"/>
                      <a:pt x="59985" y="62377"/>
                      <a:pt x="60411" y="62456"/>
                    </a:cubicBezTo>
                    <a:cubicBezTo>
                      <a:pt x="59425" y="63629"/>
                      <a:pt x="58843" y="65135"/>
                      <a:pt x="58932" y="66721"/>
                    </a:cubicBezTo>
                    <a:lnTo>
                      <a:pt x="58923" y="66730"/>
                    </a:lnTo>
                    <a:cubicBezTo>
                      <a:pt x="57682" y="65426"/>
                      <a:pt x="55914" y="64588"/>
                      <a:pt x="54045" y="64588"/>
                    </a:cubicBezTo>
                    <a:cubicBezTo>
                      <a:pt x="54029" y="64588"/>
                      <a:pt x="54012" y="64588"/>
                      <a:pt x="53995" y="64588"/>
                    </a:cubicBezTo>
                    <a:lnTo>
                      <a:pt x="53995" y="64588"/>
                    </a:lnTo>
                    <a:cubicBezTo>
                      <a:pt x="55332" y="63141"/>
                      <a:pt x="57200" y="62338"/>
                      <a:pt x="59133" y="62338"/>
                    </a:cubicBezTo>
                    <a:close/>
                    <a:moveTo>
                      <a:pt x="12296" y="62401"/>
                    </a:moveTo>
                    <a:cubicBezTo>
                      <a:pt x="12721" y="62401"/>
                      <a:pt x="13148" y="62439"/>
                      <a:pt x="13574" y="62518"/>
                    </a:cubicBezTo>
                    <a:cubicBezTo>
                      <a:pt x="12580" y="63701"/>
                      <a:pt x="11997" y="65197"/>
                      <a:pt x="12087" y="66792"/>
                    </a:cubicBezTo>
                    <a:cubicBezTo>
                      <a:pt x="10837" y="65489"/>
                      <a:pt x="9069" y="64651"/>
                      <a:pt x="7208" y="64651"/>
                    </a:cubicBezTo>
                    <a:cubicBezTo>
                      <a:pt x="7189" y="64651"/>
                      <a:pt x="7169" y="64651"/>
                      <a:pt x="7150" y="64651"/>
                    </a:cubicBezTo>
                    <a:cubicBezTo>
                      <a:pt x="8487" y="63203"/>
                      <a:pt x="10360" y="62401"/>
                      <a:pt x="12296" y="62401"/>
                    </a:cubicBezTo>
                    <a:close/>
                    <a:moveTo>
                      <a:pt x="106094" y="62174"/>
                    </a:moveTo>
                    <a:cubicBezTo>
                      <a:pt x="106570" y="62174"/>
                      <a:pt x="107049" y="62222"/>
                      <a:pt x="107525" y="62321"/>
                    </a:cubicBezTo>
                    <a:cubicBezTo>
                      <a:pt x="106512" y="63567"/>
                      <a:pt x="105939" y="65162"/>
                      <a:pt x="106127" y="66837"/>
                    </a:cubicBezTo>
                    <a:lnTo>
                      <a:pt x="106118" y="66837"/>
                    </a:lnTo>
                    <a:cubicBezTo>
                      <a:pt x="104866" y="65381"/>
                      <a:pt x="102990" y="64427"/>
                      <a:pt x="100995" y="64427"/>
                    </a:cubicBezTo>
                    <a:cubicBezTo>
                      <a:pt x="100979" y="64427"/>
                      <a:pt x="100964" y="64427"/>
                      <a:pt x="100948" y="64427"/>
                    </a:cubicBezTo>
                    <a:lnTo>
                      <a:pt x="100948" y="64427"/>
                    </a:lnTo>
                    <a:cubicBezTo>
                      <a:pt x="102286" y="62974"/>
                      <a:pt x="104160" y="62174"/>
                      <a:pt x="106094" y="62174"/>
                    </a:cubicBezTo>
                    <a:close/>
                    <a:moveTo>
                      <a:pt x="70802" y="57747"/>
                    </a:moveTo>
                    <a:cubicBezTo>
                      <a:pt x="71277" y="57747"/>
                      <a:pt x="71755" y="57796"/>
                      <a:pt x="72230" y="57895"/>
                    </a:cubicBezTo>
                    <a:cubicBezTo>
                      <a:pt x="71262" y="59140"/>
                      <a:pt x="70733" y="60708"/>
                      <a:pt x="70930" y="62357"/>
                    </a:cubicBezTo>
                    <a:cubicBezTo>
                      <a:pt x="71442" y="62243"/>
                      <a:pt x="71958" y="62187"/>
                      <a:pt x="72470" y="62187"/>
                    </a:cubicBezTo>
                    <a:cubicBezTo>
                      <a:pt x="74405" y="62187"/>
                      <a:pt x="76278" y="62985"/>
                      <a:pt x="77624" y="64445"/>
                    </a:cubicBezTo>
                    <a:cubicBezTo>
                      <a:pt x="77606" y="64445"/>
                      <a:pt x="77588" y="64445"/>
                      <a:pt x="77570" y="64445"/>
                    </a:cubicBezTo>
                    <a:cubicBezTo>
                      <a:pt x="75520" y="64445"/>
                      <a:pt x="73598" y="65453"/>
                      <a:pt x="72346" y="66972"/>
                    </a:cubicBezTo>
                    <a:cubicBezTo>
                      <a:pt x="72703" y="63259"/>
                      <a:pt x="69407" y="59982"/>
                      <a:pt x="65707" y="59982"/>
                    </a:cubicBezTo>
                    <a:cubicBezTo>
                      <a:pt x="65692" y="59982"/>
                      <a:pt x="65677" y="59982"/>
                      <a:pt x="65662" y="59982"/>
                    </a:cubicBezTo>
                    <a:lnTo>
                      <a:pt x="65653" y="59991"/>
                    </a:lnTo>
                    <a:cubicBezTo>
                      <a:pt x="66997" y="58546"/>
                      <a:pt x="68873" y="57747"/>
                      <a:pt x="70802" y="57747"/>
                    </a:cubicBezTo>
                    <a:close/>
                    <a:moveTo>
                      <a:pt x="35611" y="62371"/>
                    </a:moveTo>
                    <a:cubicBezTo>
                      <a:pt x="36087" y="62371"/>
                      <a:pt x="36566" y="62419"/>
                      <a:pt x="37042" y="62518"/>
                    </a:cubicBezTo>
                    <a:cubicBezTo>
                      <a:pt x="36029" y="63773"/>
                      <a:pt x="35456" y="65359"/>
                      <a:pt x="35644" y="67034"/>
                    </a:cubicBezTo>
                    <a:lnTo>
                      <a:pt x="35635" y="67034"/>
                    </a:lnTo>
                    <a:cubicBezTo>
                      <a:pt x="34383" y="65578"/>
                      <a:pt x="32507" y="64633"/>
                      <a:pt x="30512" y="64633"/>
                    </a:cubicBezTo>
                    <a:cubicBezTo>
                      <a:pt x="30493" y="64633"/>
                      <a:pt x="30474" y="64633"/>
                      <a:pt x="30456" y="64633"/>
                    </a:cubicBezTo>
                    <a:cubicBezTo>
                      <a:pt x="30436" y="64633"/>
                      <a:pt x="30416" y="64633"/>
                      <a:pt x="30397" y="64633"/>
                    </a:cubicBezTo>
                    <a:cubicBezTo>
                      <a:pt x="28528" y="64633"/>
                      <a:pt x="26769" y="65471"/>
                      <a:pt x="25519" y="66775"/>
                    </a:cubicBezTo>
                    <a:cubicBezTo>
                      <a:pt x="25608" y="65180"/>
                      <a:pt x="25026" y="63683"/>
                      <a:pt x="24031" y="62500"/>
                    </a:cubicBezTo>
                    <a:cubicBezTo>
                      <a:pt x="24460" y="62421"/>
                      <a:pt x="24890" y="62382"/>
                      <a:pt x="25317" y="62382"/>
                    </a:cubicBezTo>
                    <a:cubicBezTo>
                      <a:pt x="27250" y="62382"/>
                      <a:pt x="29122" y="63178"/>
                      <a:pt x="30465" y="64624"/>
                    </a:cubicBezTo>
                    <a:cubicBezTo>
                      <a:pt x="31802" y="63171"/>
                      <a:pt x="33677" y="62371"/>
                      <a:pt x="35611" y="62371"/>
                    </a:cubicBezTo>
                    <a:close/>
                    <a:moveTo>
                      <a:pt x="112817" y="60278"/>
                    </a:moveTo>
                    <a:cubicBezTo>
                      <a:pt x="115992" y="60278"/>
                      <a:pt x="119168" y="62356"/>
                      <a:pt x="119209" y="66513"/>
                    </a:cubicBezTo>
                    <a:lnTo>
                      <a:pt x="119209" y="66513"/>
                    </a:lnTo>
                    <a:cubicBezTo>
                      <a:pt x="118734" y="66409"/>
                      <a:pt x="118254" y="66358"/>
                      <a:pt x="117778" y="66358"/>
                    </a:cubicBezTo>
                    <a:cubicBezTo>
                      <a:pt x="115925" y="66358"/>
                      <a:pt x="114125" y="67125"/>
                      <a:pt x="112830" y="68513"/>
                    </a:cubicBezTo>
                    <a:cubicBezTo>
                      <a:pt x="111548" y="67142"/>
                      <a:pt x="109756" y="66353"/>
                      <a:pt x="107883" y="66353"/>
                    </a:cubicBezTo>
                    <a:cubicBezTo>
                      <a:pt x="107391" y="66353"/>
                      <a:pt x="106907" y="66407"/>
                      <a:pt x="106432" y="66515"/>
                    </a:cubicBezTo>
                    <a:cubicBezTo>
                      <a:pt x="106468" y="62357"/>
                      <a:pt x="109642" y="60278"/>
                      <a:pt x="112817" y="60278"/>
                    </a:cubicBezTo>
                    <a:close/>
                    <a:moveTo>
                      <a:pt x="136134" y="60279"/>
                    </a:moveTo>
                    <a:cubicBezTo>
                      <a:pt x="139310" y="60279"/>
                      <a:pt x="142484" y="62358"/>
                      <a:pt x="142525" y="66515"/>
                    </a:cubicBezTo>
                    <a:lnTo>
                      <a:pt x="142525" y="66524"/>
                    </a:lnTo>
                    <a:cubicBezTo>
                      <a:pt x="142044" y="66419"/>
                      <a:pt x="141561" y="66368"/>
                      <a:pt x="141081" y="66368"/>
                    </a:cubicBezTo>
                    <a:cubicBezTo>
                      <a:pt x="139223" y="66368"/>
                      <a:pt x="137425" y="67135"/>
                      <a:pt x="136136" y="68531"/>
                    </a:cubicBezTo>
                    <a:cubicBezTo>
                      <a:pt x="134862" y="67159"/>
                      <a:pt x="133082" y="66371"/>
                      <a:pt x="131212" y="66371"/>
                    </a:cubicBezTo>
                    <a:cubicBezTo>
                      <a:pt x="131202" y="66371"/>
                      <a:pt x="131191" y="66371"/>
                      <a:pt x="131181" y="66371"/>
                    </a:cubicBezTo>
                    <a:cubicBezTo>
                      <a:pt x="130697" y="66371"/>
                      <a:pt x="130213" y="66416"/>
                      <a:pt x="129738" y="66524"/>
                    </a:cubicBezTo>
                    <a:cubicBezTo>
                      <a:pt x="129778" y="62360"/>
                      <a:pt x="132957" y="60279"/>
                      <a:pt x="136134" y="60279"/>
                    </a:cubicBezTo>
                    <a:close/>
                    <a:moveTo>
                      <a:pt x="89294" y="60326"/>
                    </a:moveTo>
                    <a:cubicBezTo>
                      <a:pt x="92468" y="60326"/>
                      <a:pt x="95642" y="62402"/>
                      <a:pt x="95679" y="66558"/>
                    </a:cubicBezTo>
                    <a:lnTo>
                      <a:pt x="95679" y="66558"/>
                    </a:lnTo>
                    <a:cubicBezTo>
                      <a:pt x="95209" y="66457"/>
                      <a:pt x="94735" y="66408"/>
                      <a:pt x="94264" y="66408"/>
                    </a:cubicBezTo>
                    <a:cubicBezTo>
                      <a:pt x="92405" y="66408"/>
                      <a:pt x="90601" y="67174"/>
                      <a:pt x="89308" y="68567"/>
                    </a:cubicBezTo>
                    <a:cubicBezTo>
                      <a:pt x="88027" y="67187"/>
                      <a:pt x="86235" y="66407"/>
                      <a:pt x="84353" y="66407"/>
                    </a:cubicBezTo>
                    <a:cubicBezTo>
                      <a:pt x="83869" y="66407"/>
                      <a:pt x="83385" y="66461"/>
                      <a:pt x="82910" y="66559"/>
                    </a:cubicBezTo>
                    <a:cubicBezTo>
                      <a:pt x="82942" y="62405"/>
                      <a:pt x="86118" y="60326"/>
                      <a:pt x="89294" y="60326"/>
                    </a:cubicBezTo>
                    <a:close/>
                    <a:moveTo>
                      <a:pt x="42338" y="60479"/>
                    </a:moveTo>
                    <a:cubicBezTo>
                      <a:pt x="45510" y="60479"/>
                      <a:pt x="48684" y="62554"/>
                      <a:pt x="48726" y="66708"/>
                    </a:cubicBezTo>
                    <a:lnTo>
                      <a:pt x="48726" y="66708"/>
                    </a:lnTo>
                    <a:cubicBezTo>
                      <a:pt x="48257" y="66609"/>
                      <a:pt x="47784" y="66560"/>
                      <a:pt x="47315" y="66560"/>
                    </a:cubicBezTo>
                    <a:cubicBezTo>
                      <a:pt x="45452" y="66560"/>
                      <a:pt x="43648" y="67327"/>
                      <a:pt x="42355" y="68719"/>
                    </a:cubicBezTo>
                    <a:cubicBezTo>
                      <a:pt x="41074" y="67339"/>
                      <a:pt x="39282" y="66559"/>
                      <a:pt x="37400" y="66559"/>
                    </a:cubicBezTo>
                    <a:cubicBezTo>
                      <a:pt x="36916" y="66559"/>
                      <a:pt x="36432" y="66613"/>
                      <a:pt x="35958" y="66712"/>
                    </a:cubicBezTo>
                    <a:cubicBezTo>
                      <a:pt x="35989" y="62557"/>
                      <a:pt x="39163" y="60479"/>
                      <a:pt x="42338" y="60479"/>
                    </a:cubicBezTo>
                    <a:close/>
                    <a:moveTo>
                      <a:pt x="65639" y="60484"/>
                    </a:moveTo>
                    <a:cubicBezTo>
                      <a:pt x="68816" y="60484"/>
                      <a:pt x="71992" y="62563"/>
                      <a:pt x="72032" y="66721"/>
                    </a:cubicBezTo>
                    <a:cubicBezTo>
                      <a:pt x="71559" y="66619"/>
                      <a:pt x="71082" y="66569"/>
                      <a:pt x="70608" y="66569"/>
                    </a:cubicBezTo>
                    <a:cubicBezTo>
                      <a:pt x="68752" y="66569"/>
                      <a:pt x="66952" y="67334"/>
                      <a:pt x="65653" y="68719"/>
                    </a:cubicBezTo>
                    <a:lnTo>
                      <a:pt x="65644" y="68728"/>
                    </a:lnTo>
                    <a:cubicBezTo>
                      <a:pt x="64362" y="67348"/>
                      <a:pt x="62570" y="66568"/>
                      <a:pt x="60688" y="66568"/>
                    </a:cubicBezTo>
                    <a:cubicBezTo>
                      <a:pt x="60205" y="66568"/>
                      <a:pt x="59721" y="66622"/>
                      <a:pt x="59246" y="66721"/>
                    </a:cubicBezTo>
                    <a:cubicBezTo>
                      <a:pt x="59286" y="62563"/>
                      <a:pt x="62463" y="60484"/>
                      <a:pt x="65639" y="60484"/>
                    </a:cubicBezTo>
                    <a:close/>
                    <a:moveTo>
                      <a:pt x="18806" y="60525"/>
                    </a:moveTo>
                    <a:cubicBezTo>
                      <a:pt x="21979" y="60525"/>
                      <a:pt x="25151" y="62600"/>
                      <a:pt x="25196" y="66757"/>
                    </a:cubicBezTo>
                    <a:lnTo>
                      <a:pt x="25196" y="66757"/>
                    </a:lnTo>
                    <a:cubicBezTo>
                      <a:pt x="24723" y="66655"/>
                      <a:pt x="24245" y="66605"/>
                      <a:pt x="23772" y="66605"/>
                    </a:cubicBezTo>
                    <a:cubicBezTo>
                      <a:pt x="21913" y="66605"/>
                      <a:pt x="20107" y="67371"/>
                      <a:pt x="18807" y="68764"/>
                    </a:cubicBezTo>
                    <a:cubicBezTo>
                      <a:pt x="17526" y="67384"/>
                      <a:pt x="15734" y="66604"/>
                      <a:pt x="13852" y="66604"/>
                    </a:cubicBezTo>
                    <a:cubicBezTo>
                      <a:pt x="13368" y="66604"/>
                      <a:pt x="12884" y="66658"/>
                      <a:pt x="12409" y="66757"/>
                    </a:cubicBezTo>
                    <a:cubicBezTo>
                      <a:pt x="12454" y="62603"/>
                      <a:pt x="15631" y="60525"/>
                      <a:pt x="18806" y="60525"/>
                    </a:cubicBezTo>
                    <a:close/>
                    <a:moveTo>
                      <a:pt x="117959" y="66746"/>
                    </a:moveTo>
                    <a:cubicBezTo>
                      <a:pt x="118383" y="66746"/>
                      <a:pt x="118811" y="66785"/>
                      <a:pt x="119236" y="66864"/>
                    </a:cubicBezTo>
                    <a:cubicBezTo>
                      <a:pt x="118251" y="68047"/>
                      <a:pt x="117668" y="69543"/>
                      <a:pt x="117749" y="71138"/>
                    </a:cubicBezTo>
                    <a:cubicBezTo>
                      <a:pt x="116508" y="69835"/>
                      <a:pt x="114740" y="68996"/>
                      <a:pt x="112871" y="68996"/>
                    </a:cubicBezTo>
                    <a:cubicBezTo>
                      <a:pt x="112854" y="68996"/>
                      <a:pt x="112837" y="68997"/>
                      <a:pt x="112821" y="68997"/>
                    </a:cubicBezTo>
                    <a:lnTo>
                      <a:pt x="112821" y="68997"/>
                    </a:lnTo>
                    <a:cubicBezTo>
                      <a:pt x="114158" y="67549"/>
                      <a:pt x="116025" y="66746"/>
                      <a:pt x="117959" y="66746"/>
                    </a:cubicBezTo>
                    <a:close/>
                    <a:moveTo>
                      <a:pt x="84144" y="66782"/>
                    </a:moveTo>
                    <a:cubicBezTo>
                      <a:pt x="86080" y="66782"/>
                      <a:pt x="87953" y="67585"/>
                      <a:pt x="89290" y="69033"/>
                    </a:cubicBezTo>
                    <a:cubicBezTo>
                      <a:pt x="89271" y="69032"/>
                      <a:pt x="89251" y="69032"/>
                      <a:pt x="89231" y="69032"/>
                    </a:cubicBezTo>
                    <a:cubicBezTo>
                      <a:pt x="87362" y="69032"/>
                      <a:pt x="85595" y="69871"/>
                      <a:pt x="84353" y="71174"/>
                    </a:cubicBezTo>
                    <a:cubicBezTo>
                      <a:pt x="84434" y="69588"/>
                      <a:pt x="83851" y="68083"/>
                      <a:pt x="82866" y="66900"/>
                    </a:cubicBezTo>
                    <a:cubicBezTo>
                      <a:pt x="83291" y="66821"/>
                      <a:pt x="83719" y="66782"/>
                      <a:pt x="84144" y="66782"/>
                    </a:cubicBezTo>
                    <a:close/>
                    <a:moveTo>
                      <a:pt x="94437" y="66782"/>
                    </a:moveTo>
                    <a:cubicBezTo>
                      <a:pt x="94861" y="66782"/>
                      <a:pt x="95289" y="66821"/>
                      <a:pt x="95715" y="66900"/>
                    </a:cubicBezTo>
                    <a:cubicBezTo>
                      <a:pt x="94720" y="68083"/>
                      <a:pt x="94138" y="69579"/>
                      <a:pt x="94228" y="71174"/>
                    </a:cubicBezTo>
                    <a:cubicBezTo>
                      <a:pt x="92977" y="69871"/>
                      <a:pt x="91218" y="69032"/>
                      <a:pt x="89350" y="69032"/>
                    </a:cubicBezTo>
                    <a:cubicBezTo>
                      <a:pt x="89330" y="69032"/>
                      <a:pt x="89310" y="69032"/>
                      <a:pt x="89290" y="69033"/>
                    </a:cubicBezTo>
                    <a:cubicBezTo>
                      <a:pt x="90628" y="67585"/>
                      <a:pt x="92501" y="66782"/>
                      <a:pt x="94437" y="66782"/>
                    </a:cubicBezTo>
                    <a:close/>
                    <a:moveTo>
                      <a:pt x="47475" y="66944"/>
                    </a:moveTo>
                    <a:cubicBezTo>
                      <a:pt x="47900" y="66944"/>
                      <a:pt x="48327" y="66982"/>
                      <a:pt x="48753" y="67061"/>
                    </a:cubicBezTo>
                    <a:cubicBezTo>
                      <a:pt x="47767" y="68244"/>
                      <a:pt x="47185" y="69740"/>
                      <a:pt x="47266" y="71335"/>
                    </a:cubicBezTo>
                    <a:cubicBezTo>
                      <a:pt x="46024" y="70032"/>
                      <a:pt x="44256" y="69194"/>
                      <a:pt x="42388" y="69194"/>
                    </a:cubicBezTo>
                    <a:cubicBezTo>
                      <a:pt x="42371" y="69194"/>
                      <a:pt x="42354" y="69194"/>
                      <a:pt x="42337" y="69194"/>
                    </a:cubicBezTo>
                    <a:lnTo>
                      <a:pt x="42337" y="69194"/>
                    </a:lnTo>
                    <a:cubicBezTo>
                      <a:pt x="43675" y="67746"/>
                      <a:pt x="45542" y="66944"/>
                      <a:pt x="47475" y="66944"/>
                    </a:cubicBezTo>
                    <a:close/>
                    <a:moveTo>
                      <a:pt x="23953" y="66979"/>
                    </a:moveTo>
                    <a:cubicBezTo>
                      <a:pt x="24378" y="66979"/>
                      <a:pt x="24806" y="67018"/>
                      <a:pt x="25232" y="67097"/>
                    </a:cubicBezTo>
                    <a:cubicBezTo>
                      <a:pt x="24239" y="68278"/>
                      <a:pt x="23657" y="69779"/>
                      <a:pt x="23744" y="71371"/>
                    </a:cubicBezTo>
                    <a:lnTo>
                      <a:pt x="23744" y="71371"/>
                    </a:lnTo>
                    <a:cubicBezTo>
                      <a:pt x="22494" y="70068"/>
                      <a:pt x="20726" y="69229"/>
                      <a:pt x="18866" y="69229"/>
                    </a:cubicBezTo>
                    <a:cubicBezTo>
                      <a:pt x="18846" y="69229"/>
                      <a:pt x="18827" y="69230"/>
                      <a:pt x="18807" y="69230"/>
                    </a:cubicBezTo>
                    <a:cubicBezTo>
                      <a:pt x="20144" y="67782"/>
                      <a:pt x="22018" y="66979"/>
                      <a:pt x="23953" y="66979"/>
                    </a:cubicBezTo>
                    <a:close/>
                    <a:moveTo>
                      <a:pt x="13656" y="66979"/>
                    </a:moveTo>
                    <a:cubicBezTo>
                      <a:pt x="15596" y="66979"/>
                      <a:pt x="17470" y="67782"/>
                      <a:pt x="18807" y="69230"/>
                    </a:cubicBezTo>
                    <a:cubicBezTo>
                      <a:pt x="18787" y="69230"/>
                      <a:pt x="18768" y="69229"/>
                      <a:pt x="18748" y="69229"/>
                    </a:cubicBezTo>
                    <a:cubicBezTo>
                      <a:pt x="16879" y="69229"/>
                      <a:pt x="15111" y="70068"/>
                      <a:pt x="13870" y="71371"/>
                    </a:cubicBezTo>
                    <a:cubicBezTo>
                      <a:pt x="13951" y="69785"/>
                      <a:pt x="13368" y="68280"/>
                      <a:pt x="12374" y="67097"/>
                    </a:cubicBezTo>
                    <a:cubicBezTo>
                      <a:pt x="12801" y="67018"/>
                      <a:pt x="13230" y="66979"/>
                      <a:pt x="13656" y="66979"/>
                    </a:cubicBezTo>
                    <a:close/>
                    <a:moveTo>
                      <a:pt x="107658" y="66739"/>
                    </a:moveTo>
                    <a:cubicBezTo>
                      <a:pt x="109596" y="66739"/>
                      <a:pt x="111472" y="67542"/>
                      <a:pt x="112821" y="68997"/>
                    </a:cubicBezTo>
                    <a:lnTo>
                      <a:pt x="112821" y="68997"/>
                    </a:lnTo>
                    <a:cubicBezTo>
                      <a:pt x="112818" y="68997"/>
                      <a:pt x="112815" y="68997"/>
                      <a:pt x="112812" y="68997"/>
                    </a:cubicBezTo>
                    <a:cubicBezTo>
                      <a:pt x="112793" y="68997"/>
                      <a:pt x="112774" y="68996"/>
                      <a:pt x="112756" y="68996"/>
                    </a:cubicBezTo>
                    <a:cubicBezTo>
                      <a:pt x="110769" y="68996"/>
                      <a:pt x="108902" y="69942"/>
                      <a:pt x="107641" y="71389"/>
                    </a:cubicBezTo>
                    <a:lnTo>
                      <a:pt x="107641" y="71389"/>
                    </a:lnTo>
                    <a:cubicBezTo>
                      <a:pt x="107802" y="69716"/>
                      <a:pt x="107213" y="68133"/>
                      <a:pt x="106177" y="66897"/>
                    </a:cubicBezTo>
                    <a:lnTo>
                      <a:pt x="106177" y="66897"/>
                    </a:lnTo>
                    <a:cubicBezTo>
                      <a:pt x="106669" y="66791"/>
                      <a:pt x="107166" y="66739"/>
                      <a:pt x="107658" y="66739"/>
                    </a:cubicBezTo>
                    <a:close/>
                    <a:moveTo>
                      <a:pt x="37174" y="66937"/>
                    </a:moveTo>
                    <a:cubicBezTo>
                      <a:pt x="39113" y="66937"/>
                      <a:pt x="40989" y="67739"/>
                      <a:pt x="42337" y="69194"/>
                    </a:cubicBezTo>
                    <a:lnTo>
                      <a:pt x="42337" y="69194"/>
                    </a:lnTo>
                    <a:cubicBezTo>
                      <a:pt x="42334" y="69194"/>
                      <a:pt x="42331" y="69194"/>
                      <a:pt x="42328" y="69194"/>
                    </a:cubicBezTo>
                    <a:cubicBezTo>
                      <a:pt x="42310" y="69194"/>
                      <a:pt x="42291" y="69194"/>
                      <a:pt x="42273" y="69194"/>
                    </a:cubicBezTo>
                    <a:cubicBezTo>
                      <a:pt x="40286" y="69194"/>
                      <a:pt x="38410" y="70139"/>
                      <a:pt x="37158" y="71595"/>
                    </a:cubicBezTo>
                    <a:cubicBezTo>
                      <a:pt x="37320" y="69911"/>
                      <a:pt x="36728" y="68325"/>
                      <a:pt x="35689" y="67097"/>
                    </a:cubicBezTo>
                    <a:lnTo>
                      <a:pt x="35680" y="67097"/>
                    </a:lnTo>
                    <a:cubicBezTo>
                      <a:pt x="36177" y="66989"/>
                      <a:pt x="36678" y="66937"/>
                      <a:pt x="37174" y="66937"/>
                    </a:cubicBezTo>
                    <a:close/>
                    <a:moveTo>
                      <a:pt x="124474" y="64884"/>
                    </a:moveTo>
                    <a:cubicBezTo>
                      <a:pt x="127650" y="64884"/>
                      <a:pt x="130827" y="66963"/>
                      <a:pt x="130867" y="71120"/>
                    </a:cubicBezTo>
                    <a:cubicBezTo>
                      <a:pt x="130392" y="71018"/>
                      <a:pt x="129914" y="70969"/>
                      <a:pt x="129439" y="70969"/>
                    </a:cubicBezTo>
                    <a:cubicBezTo>
                      <a:pt x="127578" y="70969"/>
                      <a:pt x="125778" y="71735"/>
                      <a:pt x="124478" y="73128"/>
                    </a:cubicBezTo>
                    <a:cubicBezTo>
                      <a:pt x="123197" y="71748"/>
                      <a:pt x="121405" y="70968"/>
                      <a:pt x="119532" y="70968"/>
                    </a:cubicBezTo>
                    <a:cubicBezTo>
                      <a:pt x="119039" y="70968"/>
                      <a:pt x="118555" y="71022"/>
                      <a:pt x="118080" y="71120"/>
                    </a:cubicBezTo>
                    <a:cubicBezTo>
                      <a:pt x="118121" y="66963"/>
                      <a:pt x="121297" y="64884"/>
                      <a:pt x="124474" y="64884"/>
                    </a:cubicBezTo>
                    <a:close/>
                    <a:moveTo>
                      <a:pt x="100943" y="64929"/>
                    </a:moveTo>
                    <a:cubicBezTo>
                      <a:pt x="104120" y="64929"/>
                      <a:pt x="107296" y="67007"/>
                      <a:pt x="107337" y="71165"/>
                    </a:cubicBezTo>
                    <a:cubicBezTo>
                      <a:pt x="106862" y="71063"/>
                      <a:pt x="106383" y="71013"/>
                      <a:pt x="105909" y="71013"/>
                    </a:cubicBezTo>
                    <a:cubicBezTo>
                      <a:pt x="104048" y="71013"/>
                      <a:pt x="102248" y="71780"/>
                      <a:pt x="100948" y="73172"/>
                    </a:cubicBezTo>
                    <a:cubicBezTo>
                      <a:pt x="99667" y="71792"/>
                      <a:pt x="97875" y="71013"/>
                      <a:pt x="95993" y="71013"/>
                    </a:cubicBezTo>
                    <a:cubicBezTo>
                      <a:pt x="95509" y="71013"/>
                      <a:pt x="95025" y="71067"/>
                      <a:pt x="94550" y="71165"/>
                    </a:cubicBezTo>
                    <a:cubicBezTo>
                      <a:pt x="94590" y="67007"/>
                      <a:pt x="97767" y="64929"/>
                      <a:pt x="100943" y="64929"/>
                    </a:cubicBezTo>
                    <a:close/>
                    <a:moveTo>
                      <a:pt x="77622" y="64941"/>
                    </a:moveTo>
                    <a:cubicBezTo>
                      <a:pt x="80798" y="64941"/>
                      <a:pt x="83972" y="67018"/>
                      <a:pt x="84013" y="71174"/>
                    </a:cubicBezTo>
                    <a:cubicBezTo>
                      <a:pt x="83537" y="71072"/>
                      <a:pt x="83057" y="71021"/>
                      <a:pt x="82581" y="71021"/>
                    </a:cubicBezTo>
                    <a:cubicBezTo>
                      <a:pt x="80727" y="71021"/>
                      <a:pt x="78930" y="71782"/>
                      <a:pt x="77633" y="73172"/>
                    </a:cubicBezTo>
                    <a:lnTo>
                      <a:pt x="77624" y="73181"/>
                    </a:lnTo>
                    <a:cubicBezTo>
                      <a:pt x="76342" y="71801"/>
                      <a:pt x="74550" y="71022"/>
                      <a:pt x="72669" y="71022"/>
                    </a:cubicBezTo>
                    <a:cubicBezTo>
                      <a:pt x="72185" y="71022"/>
                      <a:pt x="71701" y="71076"/>
                      <a:pt x="71226" y="71174"/>
                    </a:cubicBezTo>
                    <a:cubicBezTo>
                      <a:pt x="71266" y="67020"/>
                      <a:pt x="74445" y="64941"/>
                      <a:pt x="77622" y="64941"/>
                    </a:cubicBezTo>
                    <a:close/>
                    <a:moveTo>
                      <a:pt x="53996" y="65085"/>
                    </a:moveTo>
                    <a:cubicBezTo>
                      <a:pt x="57170" y="65085"/>
                      <a:pt x="60344" y="67162"/>
                      <a:pt x="60384" y="71317"/>
                    </a:cubicBezTo>
                    <a:lnTo>
                      <a:pt x="60384" y="71326"/>
                    </a:lnTo>
                    <a:cubicBezTo>
                      <a:pt x="59903" y="71222"/>
                      <a:pt x="59419" y="71170"/>
                      <a:pt x="58939" y="71170"/>
                    </a:cubicBezTo>
                    <a:cubicBezTo>
                      <a:pt x="57081" y="71170"/>
                      <a:pt x="55284" y="71936"/>
                      <a:pt x="53995" y="73325"/>
                    </a:cubicBezTo>
                    <a:cubicBezTo>
                      <a:pt x="52714" y="71945"/>
                      <a:pt x="50922" y="71165"/>
                      <a:pt x="49040" y="71165"/>
                    </a:cubicBezTo>
                    <a:cubicBezTo>
                      <a:pt x="48556" y="71165"/>
                      <a:pt x="48072" y="71219"/>
                      <a:pt x="47597" y="71326"/>
                    </a:cubicBezTo>
                    <a:cubicBezTo>
                      <a:pt x="47638" y="67167"/>
                      <a:pt x="50817" y="65085"/>
                      <a:pt x="53996" y="65085"/>
                    </a:cubicBezTo>
                    <a:close/>
                    <a:moveTo>
                      <a:pt x="7145" y="65126"/>
                    </a:moveTo>
                    <a:cubicBezTo>
                      <a:pt x="10322" y="65126"/>
                      <a:pt x="13498" y="67205"/>
                      <a:pt x="13538" y="71362"/>
                    </a:cubicBezTo>
                    <a:cubicBezTo>
                      <a:pt x="13065" y="71260"/>
                      <a:pt x="12588" y="71211"/>
                      <a:pt x="12113" y="71211"/>
                    </a:cubicBezTo>
                    <a:cubicBezTo>
                      <a:pt x="10252" y="71211"/>
                      <a:pt x="8442" y="71977"/>
                      <a:pt x="7150" y="73369"/>
                    </a:cubicBezTo>
                    <a:cubicBezTo>
                      <a:pt x="5868" y="71990"/>
                      <a:pt x="4076" y="71210"/>
                      <a:pt x="2194" y="71210"/>
                    </a:cubicBezTo>
                    <a:cubicBezTo>
                      <a:pt x="1711" y="71210"/>
                      <a:pt x="1227" y="71264"/>
                      <a:pt x="752" y="71362"/>
                    </a:cubicBezTo>
                    <a:cubicBezTo>
                      <a:pt x="792" y="67205"/>
                      <a:pt x="3969" y="65126"/>
                      <a:pt x="7145" y="65126"/>
                    </a:cubicBezTo>
                    <a:close/>
                    <a:moveTo>
                      <a:pt x="30460" y="65126"/>
                    </a:moveTo>
                    <a:cubicBezTo>
                      <a:pt x="33637" y="65126"/>
                      <a:pt x="36813" y="67205"/>
                      <a:pt x="36854" y="71362"/>
                    </a:cubicBezTo>
                    <a:cubicBezTo>
                      <a:pt x="36379" y="71260"/>
                      <a:pt x="35900" y="71211"/>
                      <a:pt x="35425" y="71211"/>
                    </a:cubicBezTo>
                    <a:cubicBezTo>
                      <a:pt x="33562" y="71211"/>
                      <a:pt x="31757" y="71977"/>
                      <a:pt x="30465" y="73369"/>
                    </a:cubicBezTo>
                    <a:cubicBezTo>
                      <a:pt x="29183" y="71990"/>
                      <a:pt x="27391" y="71210"/>
                      <a:pt x="25510" y="71210"/>
                    </a:cubicBezTo>
                    <a:cubicBezTo>
                      <a:pt x="25026" y="71210"/>
                      <a:pt x="24542" y="71264"/>
                      <a:pt x="24067" y="71362"/>
                    </a:cubicBezTo>
                    <a:cubicBezTo>
                      <a:pt x="24107" y="67205"/>
                      <a:pt x="27284" y="65126"/>
                      <a:pt x="30460" y="65126"/>
                    </a:cubicBezTo>
                    <a:close/>
                    <a:moveTo>
                      <a:pt x="119323" y="71343"/>
                    </a:moveTo>
                    <a:cubicBezTo>
                      <a:pt x="121259" y="71343"/>
                      <a:pt x="123134" y="72146"/>
                      <a:pt x="124478" y="73593"/>
                    </a:cubicBezTo>
                    <a:lnTo>
                      <a:pt x="124478" y="73593"/>
                    </a:lnTo>
                    <a:cubicBezTo>
                      <a:pt x="124475" y="73593"/>
                      <a:pt x="124472" y="73593"/>
                      <a:pt x="124469" y="73593"/>
                    </a:cubicBezTo>
                    <a:cubicBezTo>
                      <a:pt x="124450" y="73593"/>
                      <a:pt x="124430" y="73593"/>
                      <a:pt x="124410" y="73593"/>
                    </a:cubicBezTo>
                    <a:cubicBezTo>
                      <a:pt x="122541" y="73593"/>
                      <a:pt x="120782" y="74432"/>
                      <a:pt x="119532" y="75735"/>
                    </a:cubicBezTo>
                    <a:cubicBezTo>
                      <a:pt x="119622" y="74149"/>
                      <a:pt x="119039" y="72644"/>
                      <a:pt x="118045" y="71461"/>
                    </a:cubicBezTo>
                    <a:cubicBezTo>
                      <a:pt x="118470" y="71382"/>
                      <a:pt x="118898" y="71343"/>
                      <a:pt x="119323" y="71343"/>
                    </a:cubicBezTo>
                    <a:close/>
                    <a:moveTo>
                      <a:pt x="129620" y="71343"/>
                    </a:moveTo>
                    <a:cubicBezTo>
                      <a:pt x="130043" y="71343"/>
                      <a:pt x="130470" y="71382"/>
                      <a:pt x="130894" y="71461"/>
                    </a:cubicBezTo>
                    <a:cubicBezTo>
                      <a:pt x="129908" y="72644"/>
                      <a:pt x="129326" y="74140"/>
                      <a:pt x="129415" y="75735"/>
                    </a:cubicBezTo>
                    <a:lnTo>
                      <a:pt x="129406" y="75735"/>
                    </a:lnTo>
                    <a:cubicBezTo>
                      <a:pt x="128165" y="74432"/>
                      <a:pt x="126397" y="73593"/>
                      <a:pt x="124528" y="73593"/>
                    </a:cubicBezTo>
                    <a:cubicBezTo>
                      <a:pt x="124512" y="73593"/>
                      <a:pt x="124495" y="73593"/>
                      <a:pt x="124478" y="73593"/>
                    </a:cubicBezTo>
                    <a:lnTo>
                      <a:pt x="124478" y="73593"/>
                    </a:lnTo>
                    <a:cubicBezTo>
                      <a:pt x="125816" y="72146"/>
                      <a:pt x="127689" y="71343"/>
                      <a:pt x="129620" y="71343"/>
                    </a:cubicBezTo>
                    <a:close/>
                    <a:moveTo>
                      <a:pt x="48839" y="71540"/>
                    </a:moveTo>
                    <a:cubicBezTo>
                      <a:pt x="50775" y="71540"/>
                      <a:pt x="52650" y="72344"/>
                      <a:pt x="53995" y="73799"/>
                    </a:cubicBezTo>
                    <a:lnTo>
                      <a:pt x="53995" y="73799"/>
                    </a:lnTo>
                    <a:cubicBezTo>
                      <a:pt x="53992" y="73799"/>
                      <a:pt x="53989" y="73800"/>
                      <a:pt x="53986" y="73800"/>
                    </a:cubicBezTo>
                    <a:cubicBezTo>
                      <a:pt x="53966" y="73799"/>
                      <a:pt x="53946" y="73799"/>
                      <a:pt x="53926" y="73799"/>
                    </a:cubicBezTo>
                    <a:cubicBezTo>
                      <a:pt x="52058" y="73799"/>
                      <a:pt x="50299" y="74629"/>
                      <a:pt x="49049" y="75932"/>
                    </a:cubicBezTo>
                    <a:cubicBezTo>
                      <a:pt x="49138" y="74346"/>
                      <a:pt x="48556" y="72841"/>
                      <a:pt x="47561" y="71658"/>
                    </a:cubicBezTo>
                    <a:cubicBezTo>
                      <a:pt x="47987" y="71579"/>
                      <a:pt x="48414" y="71540"/>
                      <a:pt x="48839" y="71540"/>
                    </a:cubicBezTo>
                    <a:close/>
                    <a:moveTo>
                      <a:pt x="59134" y="71540"/>
                    </a:moveTo>
                    <a:cubicBezTo>
                      <a:pt x="59558" y="71540"/>
                      <a:pt x="59985" y="71579"/>
                      <a:pt x="60411" y="71658"/>
                    </a:cubicBezTo>
                    <a:cubicBezTo>
                      <a:pt x="59425" y="72841"/>
                      <a:pt x="58843" y="74337"/>
                      <a:pt x="58932" y="75932"/>
                    </a:cubicBezTo>
                    <a:lnTo>
                      <a:pt x="58923" y="75932"/>
                    </a:lnTo>
                    <a:cubicBezTo>
                      <a:pt x="57682" y="74629"/>
                      <a:pt x="55914" y="73799"/>
                      <a:pt x="54046" y="73799"/>
                    </a:cubicBezTo>
                    <a:cubicBezTo>
                      <a:pt x="54029" y="73799"/>
                      <a:pt x="54012" y="73799"/>
                      <a:pt x="53995" y="73799"/>
                    </a:cubicBezTo>
                    <a:lnTo>
                      <a:pt x="53995" y="73799"/>
                    </a:lnTo>
                    <a:cubicBezTo>
                      <a:pt x="55333" y="72344"/>
                      <a:pt x="57200" y="71540"/>
                      <a:pt x="59134" y="71540"/>
                    </a:cubicBezTo>
                    <a:close/>
                    <a:moveTo>
                      <a:pt x="112819" y="69493"/>
                    </a:moveTo>
                    <a:cubicBezTo>
                      <a:pt x="115994" y="69493"/>
                      <a:pt x="119169" y="71570"/>
                      <a:pt x="119209" y="75726"/>
                    </a:cubicBezTo>
                    <a:lnTo>
                      <a:pt x="119209" y="75726"/>
                    </a:lnTo>
                    <a:cubicBezTo>
                      <a:pt x="118734" y="75624"/>
                      <a:pt x="118255" y="75574"/>
                      <a:pt x="117781" y="75574"/>
                    </a:cubicBezTo>
                    <a:cubicBezTo>
                      <a:pt x="115920" y="75574"/>
                      <a:pt x="114120" y="76339"/>
                      <a:pt x="112821" y="77724"/>
                    </a:cubicBezTo>
                    <a:lnTo>
                      <a:pt x="112821" y="77733"/>
                    </a:lnTo>
                    <a:cubicBezTo>
                      <a:pt x="111539" y="76353"/>
                      <a:pt x="109747" y="75574"/>
                      <a:pt x="107865" y="75574"/>
                    </a:cubicBezTo>
                    <a:cubicBezTo>
                      <a:pt x="107382" y="75574"/>
                      <a:pt x="106898" y="75627"/>
                      <a:pt x="106423" y="75726"/>
                    </a:cubicBezTo>
                    <a:lnTo>
                      <a:pt x="106423" y="75726"/>
                    </a:lnTo>
                    <a:cubicBezTo>
                      <a:pt x="106463" y="71572"/>
                      <a:pt x="109641" y="69493"/>
                      <a:pt x="112819" y="69493"/>
                    </a:cubicBezTo>
                    <a:close/>
                    <a:moveTo>
                      <a:pt x="136134" y="69486"/>
                    </a:moveTo>
                    <a:cubicBezTo>
                      <a:pt x="139310" y="69486"/>
                      <a:pt x="142484" y="71565"/>
                      <a:pt x="142525" y="75726"/>
                    </a:cubicBezTo>
                    <a:lnTo>
                      <a:pt x="142525" y="75726"/>
                    </a:lnTo>
                    <a:cubicBezTo>
                      <a:pt x="142050" y="75624"/>
                      <a:pt x="141571" y="75574"/>
                      <a:pt x="141097" y="75574"/>
                    </a:cubicBezTo>
                    <a:cubicBezTo>
                      <a:pt x="139236" y="75574"/>
                      <a:pt x="137435" y="76341"/>
                      <a:pt x="136136" y="77733"/>
                    </a:cubicBezTo>
                    <a:cubicBezTo>
                      <a:pt x="134854" y="76353"/>
                      <a:pt x="133062" y="75574"/>
                      <a:pt x="131181" y="75574"/>
                    </a:cubicBezTo>
                    <a:cubicBezTo>
                      <a:pt x="130697" y="75574"/>
                      <a:pt x="130213" y="75627"/>
                      <a:pt x="129738" y="75726"/>
                    </a:cubicBezTo>
                    <a:lnTo>
                      <a:pt x="129738" y="75726"/>
                    </a:lnTo>
                    <a:cubicBezTo>
                      <a:pt x="129778" y="71567"/>
                      <a:pt x="132957" y="69486"/>
                      <a:pt x="136134" y="69486"/>
                    </a:cubicBezTo>
                    <a:close/>
                    <a:moveTo>
                      <a:pt x="42332" y="69690"/>
                    </a:moveTo>
                    <a:cubicBezTo>
                      <a:pt x="45507" y="69690"/>
                      <a:pt x="48681" y="71767"/>
                      <a:pt x="48726" y="75923"/>
                    </a:cubicBezTo>
                    <a:cubicBezTo>
                      <a:pt x="48251" y="75821"/>
                      <a:pt x="47772" y="75771"/>
                      <a:pt x="47298" y="75771"/>
                    </a:cubicBezTo>
                    <a:cubicBezTo>
                      <a:pt x="45434" y="75771"/>
                      <a:pt x="43630" y="76538"/>
                      <a:pt x="42337" y="77930"/>
                    </a:cubicBezTo>
                    <a:cubicBezTo>
                      <a:pt x="41056" y="76550"/>
                      <a:pt x="39264" y="75771"/>
                      <a:pt x="37382" y="75771"/>
                    </a:cubicBezTo>
                    <a:cubicBezTo>
                      <a:pt x="36898" y="75771"/>
                      <a:pt x="36415" y="75825"/>
                      <a:pt x="35940" y="75923"/>
                    </a:cubicBezTo>
                    <a:cubicBezTo>
                      <a:pt x="35980" y="71769"/>
                      <a:pt x="39156" y="69690"/>
                      <a:pt x="42332" y="69690"/>
                    </a:cubicBezTo>
                    <a:close/>
                    <a:moveTo>
                      <a:pt x="65648" y="69687"/>
                    </a:moveTo>
                    <a:cubicBezTo>
                      <a:pt x="68825" y="69687"/>
                      <a:pt x="72001" y="71766"/>
                      <a:pt x="72041" y="75923"/>
                    </a:cubicBezTo>
                    <a:cubicBezTo>
                      <a:pt x="71566" y="75821"/>
                      <a:pt x="71088" y="75771"/>
                      <a:pt x="70613" y="75771"/>
                    </a:cubicBezTo>
                    <a:cubicBezTo>
                      <a:pt x="68750" y="75771"/>
                      <a:pt x="66945" y="76538"/>
                      <a:pt x="65653" y="77930"/>
                    </a:cubicBezTo>
                    <a:cubicBezTo>
                      <a:pt x="64371" y="76550"/>
                      <a:pt x="62579" y="75771"/>
                      <a:pt x="60697" y="75771"/>
                    </a:cubicBezTo>
                    <a:cubicBezTo>
                      <a:pt x="60214" y="75771"/>
                      <a:pt x="59730" y="75825"/>
                      <a:pt x="59255" y="75923"/>
                    </a:cubicBezTo>
                    <a:cubicBezTo>
                      <a:pt x="59295" y="71766"/>
                      <a:pt x="62472" y="69687"/>
                      <a:pt x="65648" y="69687"/>
                    </a:cubicBezTo>
                    <a:close/>
                    <a:moveTo>
                      <a:pt x="82884" y="1"/>
                    </a:moveTo>
                    <a:cubicBezTo>
                      <a:pt x="82642" y="700"/>
                      <a:pt x="82534" y="1435"/>
                      <a:pt x="82579" y="2178"/>
                    </a:cubicBezTo>
                    <a:cubicBezTo>
                      <a:pt x="81329" y="875"/>
                      <a:pt x="79570" y="37"/>
                      <a:pt x="77701" y="37"/>
                    </a:cubicBezTo>
                    <a:cubicBezTo>
                      <a:pt x="77681" y="37"/>
                      <a:pt x="77661" y="37"/>
                      <a:pt x="77642" y="37"/>
                    </a:cubicBezTo>
                    <a:cubicBezTo>
                      <a:pt x="77622" y="37"/>
                      <a:pt x="77602" y="37"/>
                      <a:pt x="77582" y="37"/>
                    </a:cubicBezTo>
                    <a:cubicBezTo>
                      <a:pt x="73834" y="37"/>
                      <a:pt x="70494" y="3399"/>
                      <a:pt x="70948" y="7160"/>
                    </a:cubicBezTo>
                    <a:cubicBezTo>
                      <a:pt x="71458" y="7047"/>
                      <a:pt x="71971" y="6991"/>
                      <a:pt x="72481" y="6991"/>
                    </a:cubicBezTo>
                    <a:cubicBezTo>
                      <a:pt x="74418" y="6991"/>
                      <a:pt x="76294" y="7794"/>
                      <a:pt x="77642" y="9248"/>
                    </a:cubicBezTo>
                    <a:cubicBezTo>
                      <a:pt x="77624" y="9248"/>
                      <a:pt x="77606" y="9248"/>
                      <a:pt x="77587" y="9248"/>
                    </a:cubicBezTo>
                    <a:cubicBezTo>
                      <a:pt x="75529" y="9248"/>
                      <a:pt x="73607" y="10256"/>
                      <a:pt x="72355" y="11784"/>
                    </a:cubicBezTo>
                    <a:cubicBezTo>
                      <a:pt x="72756" y="8058"/>
                      <a:pt x="69443" y="4741"/>
                      <a:pt x="65721" y="4741"/>
                    </a:cubicBezTo>
                    <a:cubicBezTo>
                      <a:pt x="65701" y="4741"/>
                      <a:pt x="65682" y="4741"/>
                      <a:pt x="65662" y="4741"/>
                    </a:cubicBezTo>
                    <a:cubicBezTo>
                      <a:pt x="65642" y="4741"/>
                      <a:pt x="65622" y="4741"/>
                      <a:pt x="65602" y="4741"/>
                    </a:cubicBezTo>
                    <a:cubicBezTo>
                      <a:pt x="63733" y="4741"/>
                      <a:pt x="61966" y="5570"/>
                      <a:pt x="60724" y="6874"/>
                    </a:cubicBezTo>
                    <a:cubicBezTo>
                      <a:pt x="60760" y="6139"/>
                      <a:pt x="60662" y="5395"/>
                      <a:pt x="60420" y="4696"/>
                    </a:cubicBezTo>
                    <a:lnTo>
                      <a:pt x="60043" y="4696"/>
                    </a:lnTo>
                    <a:cubicBezTo>
                      <a:pt x="60276" y="5395"/>
                      <a:pt x="60393" y="6130"/>
                      <a:pt x="60393" y="6865"/>
                    </a:cubicBezTo>
                    <a:cubicBezTo>
                      <a:pt x="59920" y="6763"/>
                      <a:pt x="59442" y="6713"/>
                      <a:pt x="58969" y="6713"/>
                    </a:cubicBezTo>
                    <a:cubicBezTo>
                      <a:pt x="57110" y="6713"/>
                      <a:pt x="55305" y="7479"/>
                      <a:pt x="54013" y="8872"/>
                    </a:cubicBezTo>
                    <a:cubicBezTo>
                      <a:pt x="52732" y="7492"/>
                      <a:pt x="50939" y="6712"/>
                      <a:pt x="49058" y="6712"/>
                    </a:cubicBezTo>
                    <a:cubicBezTo>
                      <a:pt x="48574" y="6712"/>
                      <a:pt x="48090" y="6766"/>
                      <a:pt x="47615" y="6865"/>
                    </a:cubicBezTo>
                    <a:cubicBezTo>
                      <a:pt x="47615" y="6130"/>
                      <a:pt x="47732" y="5395"/>
                      <a:pt x="47965" y="4696"/>
                    </a:cubicBezTo>
                    <a:lnTo>
                      <a:pt x="47588" y="4696"/>
                    </a:lnTo>
                    <a:cubicBezTo>
                      <a:pt x="47346" y="5395"/>
                      <a:pt x="47248" y="6139"/>
                      <a:pt x="47284" y="6874"/>
                    </a:cubicBezTo>
                    <a:cubicBezTo>
                      <a:pt x="46042" y="5570"/>
                      <a:pt x="44275" y="4741"/>
                      <a:pt x="42406" y="4741"/>
                    </a:cubicBezTo>
                    <a:cubicBezTo>
                      <a:pt x="42386" y="4741"/>
                      <a:pt x="42366" y="4741"/>
                      <a:pt x="42346" y="4741"/>
                    </a:cubicBezTo>
                    <a:cubicBezTo>
                      <a:pt x="42319" y="4741"/>
                      <a:pt x="42291" y="4740"/>
                      <a:pt x="42263" y="4740"/>
                    </a:cubicBezTo>
                    <a:cubicBezTo>
                      <a:pt x="40287" y="4740"/>
                      <a:pt x="38431" y="5684"/>
                      <a:pt x="37185" y="7125"/>
                    </a:cubicBezTo>
                    <a:cubicBezTo>
                      <a:pt x="37479" y="3462"/>
                      <a:pt x="34202" y="234"/>
                      <a:pt x="30534" y="234"/>
                    </a:cubicBezTo>
                    <a:cubicBezTo>
                      <a:pt x="30514" y="234"/>
                      <a:pt x="30494" y="234"/>
                      <a:pt x="30474" y="234"/>
                    </a:cubicBezTo>
                    <a:cubicBezTo>
                      <a:pt x="30454" y="234"/>
                      <a:pt x="30434" y="234"/>
                      <a:pt x="30415" y="234"/>
                    </a:cubicBezTo>
                    <a:cubicBezTo>
                      <a:pt x="28546" y="234"/>
                      <a:pt x="26787" y="1072"/>
                      <a:pt x="25536" y="2375"/>
                    </a:cubicBezTo>
                    <a:cubicBezTo>
                      <a:pt x="25581" y="1641"/>
                      <a:pt x="25474" y="897"/>
                      <a:pt x="25232" y="198"/>
                    </a:cubicBezTo>
                    <a:lnTo>
                      <a:pt x="24855" y="198"/>
                    </a:lnTo>
                    <a:cubicBezTo>
                      <a:pt x="25088" y="897"/>
                      <a:pt x="25214" y="1632"/>
                      <a:pt x="25214" y="2367"/>
                    </a:cubicBezTo>
                    <a:cubicBezTo>
                      <a:pt x="24739" y="2265"/>
                      <a:pt x="24260" y="2215"/>
                      <a:pt x="23785" y="2215"/>
                    </a:cubicBezTo>
                    <a:cubicBezTo>
                      <a:pt x="21922" y="2215"/>
                      <a:pt x="20117" y="2981"/>
                      <a:pt x="18825" y="4374"/>
                    </a:cubicBezTo>
                    <a:cubicBezTo>
                      <a:pt x="17544" y="2994"/>
                      <a:pt x="15752" y="2214"/>
                      <a:pt x="13870" y="2214"/>
                    </a:cubicBezTo>
                    <a:cubicBezTo>
                      <a:pt x="13386" y="2214"/>
                      <a:pt x="12902" y="2268"/>
                      <a:pt x="12427" y="2367"/>
                    </a:cubicBezTo>
                    <a:cubicBezTo>
                      <a:pt x="12427" y="1632"/>
                      <a:pt x="12544" y="897"/>
                      <a:pt x="12777" y="198"/>
                    </a:cubicBezTo>
                    <a:lnTo>
                      <a:pt x="12382" y="198"/>
                    </a:lnTo>
                    <a:cubicBezTo>
                      <a:pt x="12141" y="897"/>
                      <a:pt x="12042" y="1641"/>
                      <a:pt x="12078" y="2375"/>
                    </a:cubicBezTo>
                    <a:cubicBezTo>
                      <a:pt x="10836" y="1072"/>
                      <a:pt x="9069" y="234"/>
                      <a:pt x="7200" y="234"/>
                    </a:cubicBezTo>
                    <a:cubicBezTo>
                      <a:pt x="7180" y="234"/>
                      <a:pt x="7160" y="234"/>
                      <a:pt x="7141" y="234"/>
                    </a:cubicBezTo>
                    <a:cubicBezTo>
                      <a:pt x="7126" y="234"/>
                      <a:pt x="7111" y="234"/>
                      <a:pt x="7096" y="234"/>
                    </a:cubicBezTo>
                    <a:cubicBezTo>
                      <a:pt x="3342" y="234"/>
                      <a:pt x="1" y="3600"/>
                      <a:pt x="456" y="7358"/>
                    </a:cubicBezTo>
                    <a:cubicBezTo>
                      <a:pt x="960" y="7247"/>
                      <a:pt x="1468" y="7193"/>
                      <a:pt x="1971" y="7193"/>
                    </a:cubicBezTo>
                    <a:cubicBezTo>
                      <a:pt x="3914" y="7193"/>
                      <a:pt x="5798" y="7997"/>
                      <a:pt x="7150" y="9463"/>
                    </a:cubicBezTo>
                    <a:cubicBezTo>
                      <a:pt x="7130" y="9463"/>
                      <a:pt x="7110" y="9463"/>
                      <a:pt x="7090" y="9463"/>
                    </a:cubicBezTo>
                    <a:cubicBezTo>
                      <a:pt x="3342" y="9463"/>
                      <a:pt x="1" y="12825"/>
                      <a:pt x="456" y="16587"/>
                    </a:cubicBezTo>
                    <a:cubicBezTo>
                      <a:pt x="966" y="16472"/>
                      <a:pt x="1482" y="16416"/>
                      <a:pt x="1993" y="16416"/>
                    </a:cubicBezTo>
                    <a:cubicBezTo>
                      <a:pt x="3922" y="16416"/>
                      <a:pt x="5795" y="17213"/>
                      <a:pt x="7141" y="18666"/>
                    </a:cubicBezTo>
                    <a:cubicBezTo>
                      <a:pt x="7121" y="18665"/>
                      <a:pt x="7101" y="18665"/>
                      <a:pt x="7081" y="18665"/>
                    </a:cubicBezTo>
                    <a:cubicBezTo>
                      <a:pt x="3333" y="18665"/>
                      <a:pt x="1" y="22028"/>
                      <a:pt x="456" y="25789"/>
                    </a:cubicBezTo>
                    <a:cubicBezTo>
                      <a:pt x="968" y="25675"/>
                      <a:pt x="1485" y="25619"/>
                      <a:pt x="1997" y="25619"/>
                    </a:cubicBezTo>
                    <a:cubicBezTo>
                      <a:pt x="3931" y="25619"/>
                      <a:pt x="5804" y="26416"/>
                      <a:pt x="7150" y="27868"/>
                    </a:cubicBezTo>
                    <a:cubicBezTo>
                      <a:pt x="8485" y="26423"/>
                      <a:pt x="10355" y="25626"/>
                      <a:pt x="12288" y="25626"/>
                    </a:cubicBezTo>
                    <a:cubicBezTo>
                      <a:pt x="12715" y="25626"/>
                      <a:pt x="13146" y="25665"/>
                      <a:pt x="13574" y="25744"/>
                    </a:cubicBezTo>
                    <a:cubicBezTo>
                      <a:pt x="12580" y="26927"/>
                      <a:pt x="11997" y="28424"/>
                      <a:pt x="12087" y="30019"/>
                    </a:cubicBezTo>
                    <a:cubicBezTo>
                      <a:pt x="10837" y="28715"/>
                      <a:pt x="9069" y="27877"/>
                      <a:pt x="7208" y="27877"/>
                    </a:cubicBezTo>
                    <a:cubicBezTo>
                      <a:pt x="7189" y="27877"/>
                      <a:pt x="7169" y="27877"/>
                      <a:pt x="7150" y="27877"/>
                    </a:cubicBezTo>
                    <a:cubicBezTo>
                      <a:pt x="7130" y="27877"/>
                      <a:pt x="7110" y="27877"/>
                      <a:pt x="7090" y="27877"/>
                    </a:cubicBezTo>
                    <a:cubicBezTo>
                      <a:pt x="3342" y="27877"/>
                      <a:pt x="1" y="31239"/>
                      <a:pt x="456" y="35001"/>
                    </a:cubicBezTo>
                    <a:cubicBezTo>
                      <a:pt x="963" y="34888"/>
                      <a:pt x="1475" y="34832"/>
                      <a:pt x="1984" y="34832"/>
                    </a:cubicBezTo>
                    <a:cubicBezTo>
                      <a:pt x="3893" y="34832"/>
                      <a:pt x="5751" y="35611"/>
                      <a:pt x="7096" y="37026"/>
                    </a:cubicBezTo>
                    <a:cubicBezTo>
                      <a:pt x="3341" y="37026"/>
                      <a:pt x="8" y="40386"/>
                      <a:pt x="456" y="44149"/>
                    </a:cubicBezTo>
                    <a:cubicBezTo>
                      <a:pt x="965" y="44035"/>
                      <a:pt x="1479" y="43980"/>
                      <a:pt x="1989" y="43980"/>
                    </a:cubicBezTo>
                    <a:cubicBezTo>
                      <a:pt x="3926" y="43980"/>
                      <a:pt x="5802" y="44783"/>
                      <a:pt x="7150" y="46237"/>
                    </a:cubicBezTo>
                    <a:cubicBezTo>
                      <a:pt x="7130" y="46237"/>
                      <a:pt x="7110" y="46237"/>
                      <a:pt x="7090" y="46237"/>
                    </a:cubicBezTo>
                    <a:cubicBezTo>
                      <a:pt x="3342" y="46237"/>
                      <a:pt x="1" y="49608"/>
                      <a:pt x="456" y="53361"/>
                    </a:cubicBezTo>
                    <a:cubicBezTo>
                      <a:pt x="961" y="53249"/>
                      <a:pt x="1471" y="53195"/>
                      <a:pt x="1978" y="53195"/>
                    </a:cubicBezTo>
                    <a:cubicBezTo>
                      <a:pt x="3912" y="53195"/>
                      <a:pt x="5791" y="53991"/>
                      <a:pt x="7141" y="55439"/>
                    </a:cubicBezTo>
                    <a:cubicBezTo>
                      <a:pt x="7121" y="55439"/>
                      <a:pt x="7101" y="55439"/>
                      <a:pt x="7081" y="55439"/>
                    </a:cubicBezTo>
                    <a:cubicBezTo>
                      <a:pt x="3333" y="55439"/>
                      <a:pt x="1" y="58811"/>
                      <a:pt x="456" y="62563"/>
                    </a:cubicBezTo>
                    <a:cubicBezTo>
                      <a:pt x="965" y="62449"/>
                      <a:pt x="1479" y="62394"/>
                      <a:pt x="1989" y="62394"/>
                    </a:cubicBezTo>
                    <a:cubicBezTo>
                      <a:pt x="3926" y="62394"/>
                      <a:pt x="5802" y="63197"/>
                      <a:pt x="7150" y="64651"/>
                    </a:cubicBezTo>
                    <a:cubicBezTo>
                      <a:pt x="7130" y="64651"/>
                      <a:pt x="7110" y="64651"/>
                      <a:pt x="7090" y="64651"/>
                    </a:cubicBezTo>
                    <a:cubicBezTo>
                      <a:pt x="3342" y="64651"/>
                      <a:pt x="1" y="68022"/>
                      <a:pt x="456" y="71774"/>
                    </a:cubicBezTo>
                    <a:cubicBezTo>
                      <a:pt x="965" y="71661"/>
                      <a:pt x="1479" y="71605"/>
                      <a:pt x="1989" y="71605"/>
                    </a:cubicBezTo>
                    <a:cubicBezTo>
                      <a:pt x="3926" y="71605"/>
                      <a:pt x="5802" y="72408"/>
                      <a:pt x="7150" y="73862"/>
                    </a:cubicBezTo>
                    <a:cubicBezTo>
                      <a:pt x="8483" y="72419"/>
                      <a:pt x="10349" y="71617"/>
                      <a:pt x="12278" y="71617"/>
                    </a:cubicBezTo>
                    <a:cubicBezTo>
                      <a:pt x="12709" y="71617"/>
                      <a:pt x="13143" y="71657"/>
                      <a:pt x="13574" y="71739"/>
                    </a:cubicBezTo>
                    <a:cubicBezTo>
                      <a:pt x="13037" y="72366"/>
                      <a:pt x="12624" y="73101"/>
                      <a:pt x="12365" y="73880"/>
                    </a:cubicBezTo>
                    <a:lnTo>
                      <a:pt x="12741" y="73880"/>
                    </a:lnTo>
                    <a:cubicBezTo>
                      <a:pt x="13637" y="71137"/>
                      <a:pt x="16222" y="69764"/>
                      <a:pt x="18806" y="69764"/>
                    </a:cubicBezTo>
                    <a:cubicBezTo>
                      <a:pt x="21388" y="69764"/>
                      <a:pt x="23969" y="71135"/>
                      <a:pt x="24864" y="73880"/>
                    </a:cubicBezTo>
                    <a:lnTo>
                      <a:pt x="25241" y="73880"/>
                    </a:lnTo>
                    <a:cubicBezTo>
                      <a:pt x="24981" y="73101"/>
                      <a:pt x="24569" y="72366"/>
                      <a:pt x="24031" y="71739"/>
                    </a:cubicBezTo>
                    <a:cubicBezTo>
                      <a:pt x="24463" y="71657"/>
                      <a:pt x="24897" y="71617"/>
                      <a:pt x="25327" y="71617"/>
                    </a:cubicBezTo>
                    <a:cubicBezTo>
                      <a:pt x="27257" y="71617"/>
                      <a:pt x="29124" y="72419"/>
                      <a:pt x="30465" y="73862"/>
                    </a:cubicBezTo>
                    <a:cubicBezTo>
                      <a:pt x="31802" y="72410"/>
                      <a:pt x="33677" y="71609"/>
                      <a:pt x="35611" y="71609"/>
                    </a:cubicBezTo>
                    <a:cubicBezTo>
                      <a:pt x="36087" y="71609"/>
                      <a:pt x="36566" y="71657"/>
                      <a:pt x="37042" y="71757"/>
                    </a:cubicBezTo>
                    <a:cubicBezTo>
                      <a:pt x="36011" y="73020"/>
                      <a:pt x="35438" y="74633"/>
                      <a:pt x="35644" y="76335"/>
                    </a:cubicBezTo>
                    <a:cubicBezTo>
                      <a:pt x="36153" y="76222"/>
                      <a:pt x="36667" y="76166"/>
                      <a:pt x="37176" y="76166"/>
                    </a:cubicBezTo>
                    <a:cubicBezTo>
                      <a:pt x="39113" y="76166"/>
                      <a:pt x="40989" y="76969"/>
                      <a:pt x="42337" y="78423"/>
                    </a:cubicBezTo>
                    <a:cubicBezTo>
                      <a:pt x="43675" y="76976"/>
                      <a:pt x="45548" y="76173"/>
                      <a:pt x="47484" y="76173"/>
                    </a:cubicBezTo>
                    <a:cubicBezTo>
                      <a:pt x="47908" y="76173"/>
                      <a:pt x="48336" y="76212"/>
                      <a:pt x="48762" y="76291"/>
                    </a:cubicBezTo>
                    <a:cubicBezTo>
                      <a:pt x="48224" y="76927"/>
                      <a:pt x="47812" y="77653"/>
                      <a:pt x="47552" y="78441"/>
                    </a:cubicBezTo>
                    <a:lnTo>
                      <a:pt x="47929" y="78441"/>
                    </a:lnTo>
                    <a:cubicBezTo>
                      <a:pt x="48825" y="75698"/>
                      <a:pt x="51410" y="74325"/>
                      <a:pt x="53994" y="74325"/>
                    </a:cubicBezTo>
                    <a:cubicBezTo>
                      <a:pt x="56575" y="74325"/>
                      <a:pt x="59157" y="75696"/>
                      <a:pt x="60052" y="78441"/>
                    </a:cubicBezTo>
                    <a:lnTo>
                      <a:pt x="60438" y="78441"/>
                    </a:lnTo>
                    <a:cubicBezTo>
                      <a:pt x="60169" y="77653"/>
                      <a:pt x="59766" y="76927"/>
                      <a:pt x="59228" y="76291"/>
                    </a:cubicBezTo>
                    <a:cubicBezTo>
                      <a:pt x="59654" y="76212"/>
                      <a:pt x="60082" y="76173"/>
                      <a:pt x="60506" y="76173"/>
                    </a:cubicBezTo>
                    <a:cubicBezTo>
                      <a:pt x="62442" y="76173"/>
                      <a:pt x="64317" y="76976"/>
                      <a:pt x="65662" y="78423"/>
                    </a:cubicBezTo>
                    <a:cubicBezTo>
                      <a:pt x="67002" y="76969"/>
                      <a:pt x="68877" y="76166"/>
                      <a:pt x="70814" y="76166"/>
                    </a:cubicBezTo>
                    <a:cubicBezTo>
                      <a:pt x="71323" y="76166"/>
                      <a:pt x="71837" y="76222"/>
                      <a:pt x="72346" y="76335"/>
                    </a:cubicBezTo>
                    <a:cubicBezTo>
                      <a:pt x="72801" y="72574"/>
                      <a:pt x="69460" y="69211"/>
                      <a:pt x="65712" y="69211"/>
                    </a:cubicBezTo>
                    <a:cubicBezTo>
                      <a:pt x="65692" y="69211"/>
                      <a:pt x="65672" y="69212"/>
                      <a:pt x="65653" y="69212"/>
                    </a:cubicBezTo>
                    <a:cubicBezTo>
                      <a:pt x="65633" y="69212"/>
                      <a:pt x="65613" y="69211"/>
                      <a:pt x="65593" y="69211"/>
                    </a:cubicBezTo>
                    <a:cubicBezTo>
                      <a:pt x="63725" y="69211"/>
                      <a:pt x="61966" y="70050"/>
                      <a:pt x="60715" y="71353"/>
                    </a:cubicBezTo>
                    <a:cubicBezTo>
                      <a:pt x="60805" y="69758"/>
                      <a:pt x="60223" y="68262"/>
                      <a:pt x="59228" y="67079"/>
                    </a:cubicBezTo>
                    <a:cubicBezTo>
                      <a:pt x="59656" y="67000"/>
                      <a:pt x="60087" y="66961"/>
                      <a:pt x="60514" y="66961"/>
                    </a:cubicBezTo>
                    <a:cubicBezTo>
                      <a:pt x="62447" y="66961"/>
                      <a:pt x="64319" y="67757"/>
                      <a:pt x="65662" y="69203"/>
                    </a:cubicBezTo>
                    <a:cubicBezTo>
                      <a:pt x="66995" y="67754"/>
                      <a:pt x="68869" y="66954"/>
                      <a:pt x="70804" y="66954"/>
                    </a:cubicBezTo>
                    <a:cubicBezTo>
                      <a:pt x="71287" y="66954"/>
                      <a:pt x="71773" y="67004"/>
                      <a:pt x="72256" y="67106"/>
                    </a:cubicBezTo>
                    <a:cubicBezTo>
                      <a:pt x="71280" y="68352"/>
                      <a:pt x="70751" y="69920"/>
                      <a:pt x="70948" y="71568"/>
                    </a:cubicBezTo>
                    <a:cubicBezTo>
                      <a:pt x="71456" y="71455"/>
                      <a:pt x="71968" y="71399"/>
                      <a:pt x="72477" y="71399"/>
                    </a:cubicBezTo>
                    <a:cubicBezTo>
                      <a:pt x="74412" y="71399"/>
                      <a:pt x="76294" y="72202"/>
                      <a:pt x="77642" y="73656"/>
                    </a:cubicBezTo>
                    <a:cubicBezTo>
                      <a:pt x="78975" y="72213"/>
                      <a:pt x="80841" y="71411"/>
                      <a:pt x="82765" y="71411"/>
                    </a:cubicBezTo>
                    <a:cubicBezTo>
                      <a:pt x="83195" y="71411"/>
                      <a:pt x="83627" y="71451"/>
                      <a:pt x="84057" y="71533"/>
                    </a:cubicBezTo>
                    <a:cubicBezTo>
                      <a:pt x="83529" y="72160"/>
                      <a:pt x="83117" y="72895"/>
                      <a:pt x="82857" y="73674"/>
                    </a:cubicBezTo>
                    <a:lnTo>
                      <a:pt x="83233" y="73674"/>
                    </a:lnTo>
                    <a:cubicBezTo>
                      <a:pt x="84129" y="70931"/>
                      <a:pt x="86712" y="69558"/>
                      <a:pt x="89295" y="69558"/>
                    </a:cubicBezTo>
                    <a:cubicBezTo>
                      <a:pt x="91875" y="69558"/>
                      <a:pt x="94456" y="70929"/>
                      <a:pt x="95357" y="73674"/>
                    </a:cubicBezTo>
                    <a:lnTo>
                      <a:pt x="95733" y="73674"/>
                    </a:lnTo>
                    <a:cubicBezTo>
                      <a:pt x="95464" y="72895"/>
                      <a:pt x="95061" y="72160"/>
                      <a:pt x="94523" y="71533"/>
                    </a:cubicBezTo>
                    <a:cubicBezTo>
                      <a:pt x="94955" y="71451"/>
                      <a:pt x="95389" y="71411"/>
                      <a:pt x="95820" y="71411"/>
                    </a:cubicBezTo>
                    <a:cubicBezTo>
                      <a:pt x="97749" y="71411"/>
                      <a:pt x="99616" y="72213"/>
                      <a:pt x="100957" y="73656"/>
                    </a:cubicBezTo>
                    <a:cubicBezTo>
                      <a:pt x="102295" y="72203"/>
                      <a:pt x="104169" y="71403"/>
                      <a:pt x="106103" y="71403"/>
                    </a:cubicBezTo>
                    <a:cubicBezTo>
                      <a:pt x="106579" y="71403"/>
                      <a:pt x="107058" y="71451"/>
                      <a:pt x="107534" y="71550"/>
                    </a:cubicBezTo>
                    <a:cubicBezTo>
                      <a:pt x="106495" y="72814"/>
                      <a:pt x="105930" y="74427"/>
                      <a:pt x="106136" y="76129"/>
                    </a:cubicBezTo>
                    <a:cubicBezTo>
                      <a:pt x="106644" y="76015"/>
                      <a:pt x="107156" y="75960"/>
                      <a:pt x="107665" y="75960"/>
                    </a:cubicBezTo>
                    <a:cubicBezTo>
                      <a:pt x="109600" y="75960"/>
                      <a:pt x="111480" y="76763"/>
                      <a:pt x="112821" y="78217"/>
                    </a:cubicBezTo>
                    <a:cubicBezTo>
                      <a:pt x="114165" y="76770"/>
                      <a:pt x="116034" y="75967"/>
                      <a:pt x="117968" y="75967"/>
                    </a:cubicBezTo>
                    <a:cubicBezTo>
                      <a:pt x="118392" y="75967"/>
                      <a:pt x="118820" y="76005"/>
                      <a:pt x="119245" y="76084"/>
                    </a:cubicBezTo>
                    <a:cubicBezTo>
                      <a:pt x="118717" y="76721"/>
                      <a:pt x="118304" y="77446"/>
                      <a:pt x="118045" y="78235"/>
                    </a:cubicBezTo>
                    <a:lnTo>
                      <a:pt x="118421" y="78235"/>
                    </a:lnTo>
                    <a:cubicBezTo>
                      <a:pt x="119317" y="75492"/>
                      <a:pt x="121900" y="74119"/>
                      <a:pt x="124482" y="74119"/>
                    </a:cubicBezTo>
                    <a:cubicBezTo>
                      <a:pt x="127063" y="74119"/>
                      <a:pt x="129644" y="75490"/>
                      <a:pt x="130544" y="78235"/>
                    </a:cubicBezTo>
                    <a:lnTo>
                      <a:pt x="130921" y="78235"/>
                    </a:lnTo>
                    <a:cubicBezTo>
                      <a:pt x="130652" y="77446"/>
                      <a:pt x="130249" y="76721"/>
                      <a:pt x="129711" y="76084"/>
                    </a:cubicBezTo>
                    <a:cubicBezTo>
                      <a:pt x="130137" y="76005"/>
                      <a:pt x="130565" y="75967"/>
                      <a:pt x="130990" y="75967"/>
                    </a:cubicBezTo>
                    <a:cubicBezTo>
                      <a:pt x="132925" y="75967"/>
                      <a:pt x="134800" y="76770"/>
                      <a:pt x="136145" y="78217"/>
                    </a:cubicBezTo>
                    <a:cubicBezTo>
                      <a:pt x="137486" y="76763"/>
                      <a:pt x="139360" y="75960"/>
                      <a:pt x="141297" y="75960"/>
                    </a:cubicBezTo>
                    <a:cubicBezTo>
                      <a:pt x="141806" y="75960"/>
                      <a:pt x="142320" y="76015"/>
                      <a:pt x="142829" y="76129"/>
                    </a:cubicBezTo>
                    <a:cubicBezTo>
                      <a:pt x="143284" y="72368"/>
                      <a:pt x="139944" y="69005"/>
                      <a:pt x="136195" y="69005"/>
                    </a:cubicBezTo>
                    <a:cubicBezTo>
                      <a:pt x="136175" y="69005"/>
                      <a:pt x="136156" y="69005"/>
                      <a:pt x="136136" y="69006"/>
                    </a:cubicBezTo>
                    <a:cubicBezTo>
                      <a:pt x="136116" y="69005"/>
                      <a:pt x="136096" y="69005"/>
                      <a:pt x="136077" y="69005"/>
                    </a:cubicBezTo>
                    <a:cubicBezTo>
                      <a:pt x="134208" y="69005"/>
                      <a:pt x="132449" y="69844"/>
                      <a:pt x="131199" y="71147"/>
                    </a:cubicBezTo>
                    <a:cubicBezTo>
                      <a:pt x="131288" y="69552"/>
                      <a:pt x="130706" y="68056"/>
                      <a:pt x="129711" y="66873"/>
                    </a:cubicBezTo>
                    <a:cubicBezTo>
                      <a:pt x="130140" y="66794"/>
                      <a:pt x="130570" y="66755"/>
                      <a:pt x="130997" y="66755"/>
                    </a:cubicBezTo>
                    <a:cubicBezTo>
                      <a:pt x="132930" y="66755"/>
                      <a:pt x="134802" y="67551"/>
                      <a:pt x="136145" y="68997"/>
                    </a:cubicBezTo>
                    <a:cubicBezTo>
                      <a:pt x="137487" y="67540"/>
                      <a:pt x="139365" y="66743"/>
                      <a:pt x="141304" y="66743"/>
                    </a:cubicBezTo>
                    <a:cubicBezTo>
                      <a:pt x="141811" y="66743"/>
                      <a:pt x="142322" y="66798"/>
                      <a:pt x="142829" y="66909"/>
                    </a:cubicBezTo>
                    <a:cubicBezTo>
                      <a:pt x="143276" y="63151"/>
                      <a:pt x="139944" y="59785"/>
                      <a:pt x="136198" y="59785"/>
                    </a:cubicBezTo>
                    <a:cubicBezTo>
                      <a:pt x="136183" y="59785"/>
                      <a:pt x="136169" y="59785"/>
                      <a:pt x="136154" y="59785"/>
                    </a:cubicBezTo>
                    <a:cubicBezTo>
                      <a:pt x="137492" y="58340"/>
                      <a:pt x="139363" y="57545"/>
                      <a:pt x="141292" y="57545"/>
                    </a:cubicBezTo>
                    <a:cubicBezTo>
                      <a:pt x="141803" y="57545"/>
                      <a:pt x="142319" y="57601"/>
                      <a:pt x="142829" y="57715"/>
                    </a:cubicBezTo>
                    <a:cubicBezTo>
                      <a:pt x="143284" y="53954"/>
                      <a:pt x="139944" y="50592"/>
                      <a:pt x="136195" y="50592"/>
                    </a:cubicBezTo>
                    <a:cubicBezTo>
                      <a:pt x="136175" y="50592"/>
                      <a:pt x="136156" y="50592"/>
                      <a:pt x="136136" y="50592"/>
                    </a:cubicBezTo>
                    <a:cubicBezTo>
                      <a:pt x="136116" y="50592"/>
                      <a:pt x="136096" y="50592"/>
                      <a:pt x="136077" y="50592"/>
                    </a:cubicBezTo>
                    <a:cubicBezTo>
                      <a:pt x="134208" y="50592"/>
                      <a:pt x="132449" y="51430"/>
                      <a:pt x="131199" y="52733"/>
                    </a:cubicBezTo>
                    <a:cubicBezTo>
                      <a:pt x="131288" y="51138"/>
                      <a:pt x="130706" y="49642"/>
                      <a:pt x="129711" y="48459"/>
                    </a:cubicBezTo>
                    <a:cubicBezTo>
                      <a:pt x="130140" y="48380"/>
                      <a:pt x="130570" y="48341"/>
                      <a:pt x="130997" y="48341"/>
                    </a:cubicBezTo>
                    <a:cubicBezTo>
                      <a:pt x="132927" y="48341"/>
                      <a:pt x="134793" y="49137"/>
                      <a:pt x="136136" y="50583"/>
                    </a:cubicBezTo>
                    <a:cubicBezTo>
                      <a:pt x="137484" y="49129"/>
                      <a:pt x="139360" y="48326"/>
                      <a:pt x="141292" y="48326"/>
                    </a:cubicBezTo>
                    <a:cubicBezTo>
                      <a:pt x="141801" y="48326"/>
                      <a:pt x="142313" y="48381"/>
                      <a:pt x="142820" y="48495"/>
                    </a:cubicBezTo>
                    <a:cubicBezTo>
                      <a:pt x="143275" y="44743"/>
                      <a:pt x="139943" y="41371"/>
                      <a:pt x="136195" y="41371"/>
                    </a:cubicBezTo>
                    <a:cubicBezTo>
                      <a:pt x="136175" y="41371"/>
                      <a:pt x="136156" y="41371"/>
                      <a:pt x="136136" y="41372"/>
                    </a:cubicBezTo>
                    <a:cubicBezTo>
                      <a:pt x="137482" y="39919"/>
                      <a:pt x="139354" y="39122"/>
                      <a:pt x="141284" y="39122"/>
                    </a:cubicBezTo>
                    <a:cubicBezTo>
                      <a:pt x="141795" y="39122"/>
                      <a:pt x="142310" y="39178"/>
                      <a:pt x="142820" y="39293"/>
                    </a:cubicBezTo>
                    <a:cubicBezTo>
                      <a:pt x="143274" y="35536"/>
                      <a:pt x="139943" y="32169"/>
                      <a:pt x="136210" y="32169"/>
                    </a:cubicBezTo>
                    <a:cubicBezTo>
                      <a:pt x="136185" y="32169"/>
                      <a:pt x="136160" y="32169"/>
                      <a:pt x="136136" y="32169"/>
                    </a:cubicBezTo>
                    <a:cubicBezTo>
                      <a:pt x="136116" y="32169"/>
                      <a:pt x="136096" y="32169"/>
                      <a:pt x="136076" y="32169"/>
                    </a:cubicBezTo>
                    <a:cubicBezTo>
                      <a:pt x="134207" y="32169"/>
                      <a:pt x="132440" y="32998"/>
                      <a:pt x="131199" y="34302"/>
                    </a:cubicBezTo>
                    <a:cubicBezTo>
                      <a:pt x="131279" y="32716"/>
                      <a:pt x="130697" y="31210"/>
                      <a:pt x="129702" y="30028"/>
                    </a:cubicBezTo>
                    <a:cubicBezTo>
                      <a:pt x="130130" y="29949"/>
                      <a:pt x="130559" y="29910"/>
                      <a:pt x="130985" y="29910"/>
                    </a:cubicBezTo>
                    <a:cubicBezTo>
                      <a:pt x="132925" y="29910"/>
                      <a:pt x="134799" y="30713"/>
                      <a:pt x="136136" y="32160"/>
                    </a:cubicBezTo>
                    <a:cubicBezTo>
                      <a:pt x="137484" y="30706"/>
                      <a:pt x="139360" y="29903"/>
                      <a:pt x="141292" y="29903"/>
                    </a:cubicBezTo>
                    <a:cubicBezTo>
                      <a:pt x="141801" y="29903"/>
                      <a:pt x="142313" y="29959"/>
                      <a:pt x="142820" y="30072"/>
                    </a:cubicBezTo>
                    <a:cubicBezTo>
                      <a:pt x="143276" y="26315"/>
                      <a:pt x="139935" y="22949"/>
                      <a:pt x="136189" y="22949"/>
                    </a:cubicBezTo>
                    <a:cubicBezTo>
                      <a:pt x="136175" y="22949"/>
                      <a:pt x="136160" y="22949"/>
                      <a:pt x="136145" y="22949"/>
                    </a:cubicBezTo>
                    <a:cubicBezTo>
                      <a:pt x="137490" y="21504"/>
                      <a:pt x="139357" y="20708"/>
                      <a:pt x="141284" y="20708"/>
                    </a:cubicBezTo>
                    <a:cubicBezTo>
                      <a:pt x="141794" y="20708"/>
                      <a:pt x="142310" y="20764"/>
                      <a:pt x="142820" y="20879"/>
                    </a:cubicBezTo>
                    <a:cubicBezTo>
                      <a:pt x="143275" y="17117"/>
                      <a:pt x="139935" y="13755"/>
                      <a:pt x="136195" y="13755"/>
                    </a:cubicBezTo>
                    <a:cubicBezTo>
                      <a:pt x="136175" y="13755"/>
                      <a:pt x="136156" y="13755"/>
                      <a:pt x="136136" y="13755"/>
                    </a:cubicBezTo>
                    <a:cubicBezTo>
                      <a:pt x="136116" y="13755"/>
                      <a:pt x="136096" y="13755"/>
                      <a:pt x="136076" y="13755"/>
                    </a:cubicBezTo>
                    <a:cubicBezTo>
                      <a:pt x="134207" y="13755"/>
                      <a:pt x="132440" y="14585"/>
                      <a:pt x="131199" y="15888"/>
                    </a:cubicBezTo>
                    <a:cubicBezTo>
                      <a:pt x="131279" y="14302"/>
                      <a:pt x="130697" y="12797"/>
                      <a:pt x="129702" y="11614"/>
                    </a:cubicBezTo>
                    <a:cubicBezTo>
                      <a:pt x="130130" y="11535"/>
                      <a:pt x="130558" y="11496"/>
                      <a:pt x="130984" y="11496"/>
                    </a:cubicBezTo>
                    <a:cubicBezTo>
                      <a:pt x="132922" y="11496"/>
                      <a:pt x="134791" y="12299"/>
                      <a:pt x="136136" y="13746"/>
                    </a:cubicBezTo>
                    <a:cubicBezTo>
                      <a:pt x="137484" y="12292"/>
                      <a:pt x="139360" y="11489"/>
                      <a:pt x="141292" y="11489"/>
                    </a:cubicBezTo>
                    <a:cubicBezTo>
                      <a:pt x="141801" y="11489"/>
                      <a:pt x="142313" y="11545"/>
                      <a:pt x="142820" y="11659"/>
                    </a:cubicBezTo>
                    <a:cubicBezTo>
                      <a:pt x="143275" y="7906"/>
                      <a:pt x="139935" y="4535"/>
                      <a:pt x="136195" y="4535"/>
                    </a:cubicBezTo>
                    <a:cubicBezTo>
                      <a:pt x="136175" y="4535"/>
                      <a:pt x="136156" y="4535"/>
                      <a:pt x="136136" y="4535"/>
                    </a:cubicBezTo>
                    <a:cubicBezTo>
                      <a:pt x="136116" y="4535"/>
                      <a:pt x="136096" y="4535"/>
                      <a:pt x="136077" y="4535"/>
                    </a:cubicBezTo>
                    <a:cubicBezTo>
                      <a:pt x="134208" y="4535"/>
                      <a:pt x="132440" y="5373"/>
                      <a:pt x="131199" y="6677"/>
                    </a:cubicBezTo>
                    <a:cubicBezTo>
                      <a:pt x="131234" y="5933"/>
                      <a:pt x="131136" y="5198"/>
                      <a:pt x="130894" y="4499"/>
                    </a:cubicBezTo>
                    <a:lnTo>
                      <a:pt x="130518" y="4499"/>
                    </a:lnTo>
                    <a:cubicBezTo>
                      <a:pt x="130751" y="5198"/>
                      <a:pt x="130867" y="5933"/>
                      <a:pt x="130867" y="6668"/>
                    </a:cubicBezTo>
                    <a:cubicBezTo>
                      <a:pt x="130394" y="6566"/>
                      <a:pt x="129917" y="6516"/>
                      <a:pt x="129443" y="6516"/>
                    </a:cubicBezTo>
                    <a:cubicBezTo>
                      <a:pt x="127584" y="6516"/>
                      <a:pt x="125780" y="7282"/>
                      <a:pt x="124487" y="8675"/>
                    </a:cubicBezTo>
                    <a:cubicBezTo>
                      <a:pt x="123206" y="7295"/>
                      <a:pt x="121414" y="6515"/>
                      <a:pt x="119532" y="6515"/>
                    </a:cubicBezTo>
                    <a:cubicBezTo>
                      <a:pt x="119048" y="6515"/>
                      <a:pt x="118564" y="6560"/>
                      <a:pt x="118089" y="6668"/>
                    </a:cubicBezTo>
                    <a:cubicBezTo>
                      <a:pt x="118089" y="5933"/>
                      <a:pt x="118206" y="5198"/>
                      <a:pt x="118439" y="4499"/>
                    </a:cubicBezTo>
                    <a:lnTo>
                      <a:pt x="118063" y="4499"/>
                    </a:lnTo>
                    <a:cubicBezTo>
                      <a:pt x="117821" y="5198"/>
                      <a:pt x="117722" y="5933"/>
                      <a:pt x="117758" y="6677"/>
                    </a:cubicBezTo>
                    <a:cubicBezTo>
                      <a:pt x="116516" y="5373"/>
                      <a:pt x="114749" y="4535"/>
                      <a:pt x="112880" y="4535"/>
                    </a:cubicBezTo>
                    <a:cubicBezTo>
                      <a:pt x="112860" y="4535"/>
                      <a:pt x="112840" y="4535"/>
                      <a:pt x="112821" y="4535"/>
                    </a:cubicBezTo>
                    <a:cubicBezTo>
                      <a:pt x="112802" y="4535"/>
                      <a:pt x="112783" y="4535"/>
                      <a:pt x="112765" y="4535"/>
                    </a:cubicBezTo>
                    <a:cubicBezTo>
                      <a:pt x="110778" y="4535"/>
                      <a:pt x="108911" y="5480"/>
                      <a:pt x="107659" y="6927"/>
                    </a:cubicBezTo>
                    <a:lnTo>
                      <a:pt x="107659" y="6927"/>
                    </a:lnTo>
                    <a:cubicBezTo>
                      <a:pt x="107953" y="3265"/>
                      <a:pt x="104676" y="36"/>
                      <a:pt x="101009" y="36"/>
                    </a:cubicBezTo>
                    <a:cubicBezTo>
                      <a:pt x="100988" y="36"/>
                      <a:pt x="100968" y="37"/>
                      <a:pt x="100948" y="37"/>
                    </a:cubicBezTo>
                    <a:cubicBezTo>
                      <a:pt x="100928" y="37"/>
                      <a:pt x="100908" y="37"/>
                      <a:pt x="100889" y="37"/>
                    </a:cubicBezTo>
                    <a:cubicBezTo>
                      <a:pt x="99020" y="37"/>
                      <a:pt x="97261" y="875"/>
                      <a:pt x="96011" y="2178"/>
                    </a:cubicBezTo>
                    <a:cubicBezTo>
                      <a:pt x="96056" y="1435"/>
                      <a:pt x="95948" y="700"/>
                      <a:pt x="95706" y="1"/>
                    </a:cubicBezTo>
                    <a:lnTo>
                      <a:pt x="95339" y="1"/>
                    </a:lnTo>
                    <a:cubicBezTo>
                      <a:pt x="95563" y="700"/>
                      <a:pt x="95688" y="1426"/>
                      <a:pt x="95688" y="2169"/>
                    </a:cubicBezTo>
                    <a:cubicBezTo>
                      <a:pt x="95213" y="2067"/>
                      <a:pt x="94735" y="2018"/>
                      <a:pt x="94260" y="2018"/>
                    </a:cubicBezTo>
                    <a:cubicBezTo>
                      <a:pt x="92399" y="2018"/>
                      <a:pt x="90599" y="2784"/>
                      <a:pt x="89299" y="4177"/>
                    </a:cubicBezTo>
                    <a:cubicBezTo>
                      <a:pt x="88034" y="2804"/>
                      <a:pt x="86246" y="2017"/>
                      <a:pt x="84376" y="2017"/>
                    </a:cubicBezTo>
                    <a:cubicBezTo>
                      <a:pt x="84365" y="2017"/>
                      <a:pt x="84355" y="2017"/>
                      <a:pt x="84344" y="2017"/>
                    </a:cubicBezTo>
                    <a:cubicBezTo>
                      <a:pt x="83860" y="2017"/>
                      <a:pt x="83376" y="2062"/>
                      <a:pt x="82902" y="2169"/>
                    </a:cubicBezTo>
                    <a:cubicBezTo>
                      <a:pt x="82902" y="1435"/>
                      <a:pt x="83027" y="700"/>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sp>
            <p:nvSpPr>
              <p:cNvPr id="420" name="Google Shape;420;p19"/>
              <p:cNvSpPr/>
              <p:nvPr/>
            </p:nvSpPr>
            <p:spPr>
              <a:xfrm>
                <a:off x="0" y="0"/>
                <a:ext cx="2743019" cy="1499080"/>
              </a:xfrm>
              <a:custGeom>
                <a:avLst/>
                <a:gdLst/>
                <a:ahLst/>
                <a:cxnLst/>
                <a:rect l="l" t="t" r="r" b="b"/>
                <a:pathLst>
                  <a:path w="143276" h="78414" extrusionOk="0">
                    <a:moveTo>
                      <a:pt x="84144" y="2392"/>
                    </a:moveTo>
                    <a:cubicBezTo>
                      <a:pt x="86080" y="2392"/>
                      <a:pt x="87955" y="3195"/>
                      <a:pt x="89299" y="4642"/>
                    </a:cubicBezTo>
                    <a:cubicBezTo>
                      <a:pt x="90635" y="3197"/>
                      <a:pt x="92499" y="2400"/>
                      <a:pt x="94430" y="2400"/>
                    </a:cubicBezTo>
                    <a:cubicBezTo>
                      <a:pt x="94856" y="2400"/>
                      <a:pt x="95287" y="2439"/>
                      <a:pt x="95715" y="2518"/>
                    </a:cubicBezTo>
                    <a:cubicBezTo>
                      <a:pt x="94720" y="3692"/>
                      <a:pt x="94138" y="5198"/>
                      <a:pt x="94228" y="6793"/>
                    </a:cubicBezTo>
                    <a:cubicBezTo>
                      <a:pt x="92977" y="5480"/>
                      <a:pt x="91219" y="4651"/>
                      <a:pt x="89350" y="4651"/>
                    </a:cubicBezTo>
                    <a:cubicBezTo>
                      <a:pt x="89330" y="4651"/>
                      <a:pt x="89310" y="4651"/>
                      <a:pt x="89290" y="4651"/>
                    </a:cubicBezTo>
                    <a:cubicBezTo>
                      <a:pt x="89271" y="4651"/>
                      <a:pt x="89251" y="4651"/>
                      <a:pt x="89231" y="4651"/>
                    </a:cubicBezTo>
                    <a:cubicBezTo>
                      <a:pt x="87362" y="4651"/>
                      <a:pt x="85595" y="5489"/>
                      <a:pt x="84353" y="6793"/>
                    </a:cubicBezTo>
                    <a:cubicBezTo>
                      <a:pt x="84434" y="5198"/>
                      <a:pt x="83851" y="3692"/>
                      <a:pt x="82866" y="2518"/>
                    </a:cubicBezTo>
                    <a:lnTo>
                      <a:pt x="82866" y="2509"/>
                    </a:lnTo>
                    <a:cubicBezTo>
                      <a:pt x="83291" y="2430"/>
                      <a:pt x="83719" y="2392"/>
                      <a:pt x="84144" y="2392"/>
                    </a:cubicBezTo>
                    <a:close/>
                    <a:moveTo>
                      <a:pt x="23970" y="2589"/>
                    </a:moveTo>
                    <a:cubicBezTo>
                      <a:pt x="24396" y="2589"/>
                      <a:pt x="24824" y="2628"/>
                      <a:pt x="25250" y="2707"/>
                    </a:cubicBezTo>
                    <a:cubicBezTo>
                      <a:pt x="24255" y="3889"/>
                      <a:pt x="23673" y="5386"/>
                      <a:pt x="23753" y="6981"/>
                    </a:cubicBezTo>
                    <a:cubicBezTo>
                      <a:pt x="22512" y="5677"/>
                      <a:pt x="20744" y="4839"/>
                      <a:pt x="18884" y="4839"/>
                    </a:cubicBezTo>
                    <a:cubicBezTo>
                      <a:pt x="18864" y="4839"/>
                      <a:pt x="18845" y="4839"/>
                      <a:pt x="18825" y="4839"/>
                    </a:cubicBezTo>
                    <a:cubicBezTo>
                      <a:pt x="18805" y="4839"/>
                      <a:pt x="18786" y="4839"/>
                      <a:pt x="18766" y="4839"/>
                    </a:cubicBezTo>
                    <a:cubicBezTo>
                      <a:pt x="16897" y="4839"/>
                      <a:pt x="15129" y="5677"/>
                      <a:pt x="13888" y="6981"/>
                    </a:cubicBezTo>
                    <a:cubicBezTo>
                      <a:pt x="13951" y="5395"/>
                      <a:pt x="13368" y="3898"/>
                      <a:pt x="12382" y="2716"/>
                    </a:cubicBezTo>
                    <a:lnTo>
                      <a:pt x="12391" y="2707"/>
                    </a:lnTo>
                    <a:cubicBezTo>
                      <a:pt x="12818" y="2628"/>
                      <a:pt x="13246" y="2589"/>
                      <a:pt x="13671" y="2589"/>
                    </a:cubicBezTo>
                    <a:cubicBezTo>
                      <a:pt x="15606" y="2589"/>
                      <a:pt x="17481" y="3390"/>
                      <a:pt x="18825" y="4830"/>
                    </a:cubicBezTo>
                    <a:cubicBezTo>
                      <a:pt x="20162" y="3390"/>
                      <a:pt x="22035" y="2589"/>
                      <a:pt x="23970" y="2589"/>
                    </a:cubicBezTo>
                    <a:close/>
                    <a:moveTo>
                      <a:pt x="77636" y="544"/>
                    </a:moveTo>
                    <a:cubicBezTo>
                      <a:pt x="80811" y="544"/>
                      <a:pt x="83986" y="2623"/>
                      <a:pt x="84031" y="6784"/>
                    </a:cubicBezTo>
                    <a:cubicBezTo>
                      <a:pt x="83550" y="6679"/>
                      <a:pt x="83066" y="6627"/>
                      <a:pt x="82585" y="6627"/>
                    </a:cubicBezTo>
                    <a:cubicBezTo>
                      <a:pt x="80728" y="6627"/>
                      <a:pt x="78929" y="7394"/>
                      <a:pt x="77633" y="8782"/>
                    </a:cubicBezTo>
                    <a:cubicBezTo>
                      <a:pt x="76360" y="7411"/>
                      <a:pt x="74559" y="6622"/>
                      <a:pt x="72687" y="6622"/>
                    </a:cubicBezTo>
                    <a:cubicBezTo>
                      <a:pt x="72203" y="6622"/>
                      <a:pt x="71719" y="6676"/>
                      <a:pt x="71244" y="6784"/>
                    </a:cubicBezTo>
                    <a:cubicBezTo>
                      <a:pt x="71284" y="2625"/>
                      <a:pt x="74460" y="544"/>
                      <a:pt x="77636" y="544"/>
                    </a:cubicBezTo>
                    <a:close/>
                    <a:moveTo>
                      <a:pt x="100947" y="544"/>
                    </a:moveTo>
                    <a:cubicBezTo>
                      <a:pt x="104121" y="544"/>
                      <a:pt x="107295" y="2622"/>
                      <a:pt x="107337" y="6782"/>
                    </a:cubicBezTo>
                    <a:lnTo>
                      <a:pt x="107337" y="6782"/>
                    </a:lnTo>
                    <a:cubicBezTo>
                      <a:pt x="106859" y="6678"/>
                      <a:pt x="106378" y="6627"/>
                      <a:pt x="105901" y="6627"/>
                    </a:cubicBezTo>
                    <a:cubicBezTo>
                      <a:pt x="104043" y="6627"/>
                      <a:pt x="102246" y="7394"/>
                      <a:pt x="100957" y="8782"/>
                    </a:cubicBezTo>
                    <a:cubicBezTo>
                      <a:pt x="99676" y="7411"/>
                      <a:pt x="97883" y="6622"/>
                      <a:pt x="96002" y="6622"/>
                    </a:cubicBezTo>
                    <a:cubicBezTo>
                      <a:pt x="95518" y="6622"/>
                      <a:pt x="95034" y="6676"/>
                      <a:pt x="94559" y="6784"/>
                    </a:cubicBezTo>
                    <a:cubicBezTo>
                      <a:pt x="94595" y="2625"/>
                      <a:pt x="97771" y="544"/>
                      <a:pt x="100947" y="544"/>
                    </a:cubicBezTo>
                    <a:close/>
                    <a:moveTo>
                      <a:pt x="7166" y="739"/>
                    </a:moveTo>
                    <a:cubicBezTo>
                      <a:pt x="10341" y="739"/>
                      <a:pt x="13516" y="2815"/>
                      <a:pt x="13556" y="6972"/>
                    </a:cubicBezTo>
                    <a:cubicBezTo>
                      <a:pt x="13079" y="6868"/>
                      <a:pt x="12598" y="6817"/>
                      <a:pt x="12120" y="6817"/>
                    </a:cubicBezTo>
                    <a:cubicBezTo>
                      <a:pt x="10263" y="6817"/>
                      <a:pt x="8460" y="7585"/>
                      <a:pt x="7163" y="8974"/>
                    </a:cubicBezTo>
                    <a:lnTo>
                      <a:pt x="7163" y="8974"/>
                    </a:lnTo>
                    <a:cubicBezTo>
                      <a:pt x="5882" y="7597"/>
                      <a:pt x="4092" y="6819"/>
                      <a:pt x="2212" y="6819"/>
                    </a:cubicBezTo>
                    <a:cubicBezTo>
                      <a:pt x="1728" y="6819"/>
                      <a:pt x="1245" y="6873"/>
                      <a:pt x="770" y="6972"/>
                    </a:cubicBezTo>
                    <a:cubicBezTo>
                      <a:pt x="810" y="2818"/>
                      <a:pt x="3988" y="739"/>
                      <a:pt x="7166" y="739"/>
                    </a:cubicBezTo>
                    <a:close/>
                    <a:moveTo>
                      <a:pt x="30461" y="743"/>
                    </a:moveTo>
                    <a:cubicBezTo>
                      <a:pt x="33632" y="743"/>
                      <a:pt x="36807" y="2818"/>
                      <a:pt x="36853" y="6968"/>
                    </a:cubicBezTo>
                    <a:lnTo>
                      <a:pt x="36853" y="6968"/>
                    </a:lnTo>
                    <a:cubicBezTo>
                      <a:pt x="36386" y="6869"/>
                      <a:pt x="35915" y="6820"/>
                      <a:pt x="35447" y="6820"/>
                    </a:cubicBezTo>
                    <a:cubicBezTo>
                      <a:pt x="33589" y="6820"/>
                      <a:pt x="31784" y="7587"/>
                      <a:pt x="30492" y="8979"/>
                    </a:cubicBezTo>
                    <a:cubicBezTo>
                      <a:pt x="29210" y="7599"/>
                      <a:pt x="27418" y="6819"/>
                      <a:pt x="25536" y="6819"/>
                    </a:cubicBezTo>
                    <a:cubicBezTo>
                      <a:pt x="25053" y="6819"/>
                      <a:pt x="24569" y="6873"/>
                      <a:pt x="24094" y="6972"/>
                    </a:cubicBezTo>
                    <a:cubicBezTo>
                      <a:pt x="24121" y="2820"/>
                      <a:pt x="27289" y="743"/>
                      <a:pt x="30461" y="743"/>
                    </a:cubicBezTo>
                    <a:close/>
                    <a:moveTo>
                      <a:pt x="119326" y="6899"/>
                    </a:moveTo>
                    <a:cubicBezTo>
                      <a:pt x="121263" y="6899"/>
                      <a:pt x="123133" y="7700"/>
                      <a:pt x="124470" y="9149"/>
                    </a:cubicBezTo>
                    <a:lnTo>
                      <a:pt x="124470" y="9149"/>
                    </a:lnTo>
                    <a:cubicBezTo>
                      <a:pt x="124453" y="9149"/>
                      <a:pt x="124436" y="9149"/>
                      <a:pt x="124419" y="9149"/>
                    </a:cubicBezTo>
                    <a:cubicBezTo>
                      <a:pt x="122550" y="9149"/>
                      <a:pt x="120782" y="9987"/>
                      <a:pt x="119541" y="11291"/>
                    </a:cubicBezTo>
                    <a:cubicBezTo>
                      <a:pt x="119622" y="9705"/>
                      <a:pt x="119039" y="8199"/>
                      <a:pt x="118045" y="7017"/>
                    </a:cubicBezTo>
                    <a:cubicBezTo>
                      <a:pt x="118472" y="6938"/>
                      <a:pt x="118901" y="6899"/>
                      <a:pt x="119326" y="6899"/>
                    </a:cubicBezTo>
                    <a:close/>
                    <a:moveTo>
                      <a:pt x="129625" y="6899"/>
                    </a:moveTo>
                    <a:cubicBezTo>
                      <a:pt x="130050" y="6899"/>
                      <a:pt x="130477" y="6938"/>
                      <a:pt x="130903" y="7017"/>
                    </a:cubicBezTo>
                    <a:cubicBezTo>
                      <a:pt x="129908" y="8199"/>
                      <a:pt x="129326" y="9705"/>
                      <a:pt x="129415" y="11291"/>
                    </a:cubicBezTo>
                    <a:cubicBezTo>
                      <a:pt x="128165" y="9987"/>
                      <a:pt x="126397" y="9149"/>
                      <a:pt x="124537" y="9149"/>
                    </a:cubicBezTo>
                    <a:cubicBezTo>
                      <a:pt x="124520" y="9149"/>
                      <a:pt x="124503" y="9149"/>
                      <a:pt x="124487" y="9149"/>
                    </a:cubicBezTo>
                    <a:lnTo>
                      <a:pt x="124487" y="9149"/>
                    </a:lnTo>
                    <a:cubicBezTo>
                      <a:pt x="125823" y="7700"/>
                      <a:pt x="127694" y="6899"/>
                      <a:pt x="129625" y="6899"/>
                    </a:cubicBezTo>
                    <a:close/>
                    <a:moveTo>
                      <a:pt x="82788" y="6997"/>
                    </a:moveTo>
                    <a:cubicBezTo>
                      <a:pt x="83213" y="6997"/>
                      <a:pt x="83641" y="7036"/>
                      <a:pt x="84066" y="7115"/>
                    </a:cubicBezTo>
                    <a:cubicBezTo>
                      <a:pt x="83072" y="8298"/>
                      <a:pt x="82489" y="9794"/>
                      <a:pt x="82579" y="11389"/>
                    </a:cubicBezTo>
                    <a:cubicBezTo>
                      <a:pt x="81329" y="10086"/>
                      <a:pt x="79570" y="9248"/>
                      <a:pt x="77701" y="9248"/>
                    </a:cubicBezTo>
                    <a:cubicBezTo>
                      <a:pt x="77681" y="9248"/>
                      <a:pt x="77661" y="9248"/>
                      <a:pt x="77642" y="9248"/>
                    </a:cubicBezTo>
                    <a:cubicBezTo>
                      <a:pt x="78979" y="7800"/>
                      <a:pt x="80853" y="6997"/>
                      <a:pt x="82788" y="6997"/>
                    </a:cubicBezTo>
                    <a:close/>
                    <a:moveTo>
                      <a:pt x="95819" y="7002"/>
                    </a:moveTo>
                    <a:cubicBezTo>
                      <a:pt x="97748" y="7002"/>
                      <a:pt x="99615" y="7806"/>
                      <a:pt x="100948" y="9257"/>
                    </a:cubicBezTo>
                    <a:cubicBezTo>
                      <a:pt x="100928" y="9257"/>
                      <a:pt x="100908" y="9256"/>
                      <a:pt x="100888" y="9256"/>
                    </a:cubicBezTo>
                    <a:cubicBezTo>
                      <a:pt x="99020" y="9256"/>
                      <a:pt x="97252" y="10086"/>
                      <a:pt x="96011" y="11398"/>
                    </a:cubicBezTo>
                    <a:cubicBezTo>
                      <a:pt x="96100" y="9803"/>
                      <a:pt x="95509" y="8298"/>
                      <a:pt x="94523" y="7124"/>
                    </a:cubicBezTo>
                    <a:cubicBezTo>
                      <a:pt x="94955" y="7042"/>
                      <a:pt x="95388" y="7002"/>
                      <a:pt x="95819" y="7002"/>
                    </a:cubicBezTo>
                    <a:close/>
                    <a:moveTo>
                      <a:pt x="48857" y="7096"/>
                    </a:moveTo>
                    <a:cubicBezTo>
                      <a:pt x="50790" y="7096"/>
                      <a:pt x="52658" y="7899"/>
                      <a:pt x="53995" y="9346"/>
                    </a:cubicBezTo>
                    <a:lnTo>
                      <a:pt x="53995" y="9346"/>
                    </a:lnTo>
                    <a:cubicBezTo>
                      <a:pt x="53978" y="9346"/>
                      <a:pt x="53961" y="9346"/>
                      <a:pt x="53945" y="9346"/>
                    </a:cubicBezTo>
                    <a:cubicBezTo>
                      <a:pt x="52076" y="9346"/>
                      <a:pt x="50308" y="10184"/>
                      <a:pt x="49067" y="11488"/>
                    </a:cubicBezTo>
                    <a:cubicBezTo>
                      <a:pt x="49156" y="9893"/>
                      <a:pt x="48565" y="8388"/>
                      <a:pt x="47579" y="7214"/>
                    </a:cubicBezTo>
                    <a:cubicBezTo>
                      <a:pt x="48005" y="7135"/>
                      <a:pt x="48433" y="7096"/>
                      <a:pt x="48857" y="7096"/>
                    </a:cubicBezTo>
                    <a:close/>
                    <a:moveTo>
                      <a:pt x="59151" y="7096"/>
                    </a:moveTo>
                    <a:cubicBezTo>
                      <a:pt x="59575" y="7096"/>
                      <a:pt x="60003" y="7135"/>
                      <a:pt x="60429" y="7214"/>
                    </a:cubicBezTo>
                    <a:cubicBezTo>
                      <a:pt x="59443" y="8397"/>
                      <a:pt x="58852" y="9893"/>
                      <a:pt x="58941" y="11488"/>
                    </a:cubicBezTo>
                    <a:cubicBezTo>
                      <a:pt x="57700" y="10184"/>
                      <a:pt x="55932" y="9346"/>
                      <a:pt x="54063" y="9346"/>
                    </a:cubicBezTo>
                    <a:cubicBezTo>
                      <a:pt x="54043" y="9346"/>
                      <a:pt x="54024" y="9346"/>
                      <a:pt x="54004" y="9346"/>
                    </a:cubicBezTo>
                    <a:cubicBezTo>
                      <a:pt x="55349" y="7899"/>
                      <a:pt x="57217" y="7096"/>
                      <a:pt x="59151" y="7096"/>
                    </a:cubicBezTo>
                    <a:close/>
                    <a:moveTo>
                      <a:pt x="12288" y="7195"/>
                    </a:moveTo>
                    <a:cubicBezTo>
                      <a:pt x="12712" y="7195"/>
                      <a:pt x="13139" y="7233"/>
                      <a:pt x="13565" y="7312"/>
                    </a:cubicBezTo>
                    <a:cubicBezTo>
                      <a:pt x="12580" y="8495"/>
                      <a:pt x="11997" y="9992"/>
                      <a:pt x="12078" y="11586"/>
                    </a:cubicBezTo>
                    <a:cubicBezTo>
                      <a:pt x="10836" y="10283"/>
                      <a:pt x="9069" y="9445"/>
                      <a:pt x="7200" y="9445"/>
                    </a:cubicBezTo>
                    <a:cubicBezTo>
                      <a:pt x="7183" y="9445"/>
                      <a:pt x="7166" y="9445"/>
                      <a:pt x="7150" y="9445"/>
                    </a:cubicBezTo>
                    <a:lnTo>
                      <a:pt x="7150" y="9445"/>
                    </a:lnTo>
                    <a:cubicBezTo>
                      <a:pt x="8487" y="7997"/>
                      <a:pt x="10354" y="7195"/>
                      <a:pt x="12288" y="7195"/>
                    </a:cubicBezTo>
                    <a:close/>
                    <a:moveTo>
                      <a:pt x="25327" y="7195"/>
                    </a:moveTo>
                    <a:cubicBezTo>
                      <a:pt x="27263" y="7195"/>
                      <a:pt x="29138" y="7997"/>
                      <a:pt x="30483" y="9445"/>
                    </a:cubicBezTo>
                    <a:cubicBezTo>
                      <a:pt x="30463" y="9445"/>
                      <a:pt x="30443" y="9445"/>
                      <a:pt x="30423" y="9445"/>
                    </a:cubicBezTo>
                    <a:cubicBezTo>
                      <a:pt x="28555" y="9445"/>
                      <a:pt x="26787" y="10283"/>
                      <a:pt x="25545" y="11586"/>
                    </a:cubicBezTo>
                    <a:cubicBezTo>
                      <a:pt x="25626" y="10000"/>
                      <a:pt x="25044" y="8495"/>
                      <a:pt x="24049" y="7312"/>
                    </a:cubicBezTo>
                    <a:cubicBezTo>
                      <a:pt x="24475" y="7233"/>
                      <a:pt x="24903" y="7195"/>
                      <a:pt x="25327" y="7195"/>
                    </a:cubicBezTo>
                    <a:close/>
                    <a:moveTo>
                      <a:pt x="35634" y="7192"/>
                    </a:moveTo>
                    <a:cubicBezTo>
                      <a:pt x="36094" y="7192"/>
                      <a:pt x="36556" y="7237"/>
                      <a:pt x="37015" y="7330"/>
                    </a:cubicBezTo>
                    <a:cubicBezTo>
                      <a:pt x="35998" y="8588"/>
                      <a:pt x="35452" y="10173"/>
                      <a:pt x="35641" y="11840"/>
                    </a:cubicBezTo>
                    <a:lnTo>
                      <a:pt x="35641" y="11840"/>
                    </a:lnTo>
                    <a:cubicBezTo>
                      <a:pt x="34389" y="10389"/>
                      <a:pt x="32523" y="9445"/>
                      <a:pt x="30538" y="9445"/>
                    </a:cubicBezTo>
                    <a:cubicBezTo>
                      <a:pt x="30520" y="9445"/>
                      <a:pt x="30501" y="9445"/>
                      <a:pt x="30483" y="9445"/>
                    </a:cubicBezTo>
                    <a:cubicBezTo>
                      <a:pt x="31822" y="7997"/>
                      <a:pt x="33700" y="7192"/>
                      <a:pt x="35634" y="7192"/>
                    </a:cubicBezTo>
                    <a:close/>
                    <a:moveTo>
                      <a:pt x="112820" y="5042"/>
                    </a:moveTo>
                    <a:cubicBezTo>
                      <a:pt x="115994" y="5042"/>
                      <a:pt x="119168" y="7120"/>
                      <a:pt x="119209" y="11280"/>
                    </a:cubicBezTo>
                    <a:lnTo>
                      <a:pt x="119209" y="11280"/>
                    </a:lnTo>
                    <a:cubicBezTo>
                      <a:pt x="118737" y="11179"/>
                      <a:pt x="118262" y="11130"/>
                      <a:pt x="117790" y="11130"/>
                    </a:cubicBezTo>
                    <a:cubicBezTo>
                      <a:pt x="115926" y="11130"/>
                      <a:pt x="114120" y="11897"/>
                      <a:pt x="112821" y="13289"/>
                    </a:cubicBezTo>
                    <a:cubicBezTo>
                      <a:pt x="111548" y="11909"/>
                      <a:pt x="109747" y="11129"/>
                      <a:pt x="107874" y="11129"/>
                    </a:cubicBezTo>
                    <a:cubicBezTo>
                      <a:pt x="107391" y="11129"/>
                      <a:pt x="106898" y="11183"/>
                      <a:pt x="106432" y="11282"/>
                    </a:cubicBezTo>
                    <a:cubicBezTo>
                      <a:pt x="106468" y="7123"/>
                      <a:pt x="109644" y="5042"/>
                      <a:pt x="112820" y="5042"/>
                    </a:cubicBezTo>
                    <a:close/>
                    <a:moveTo>
                      <a:pt x="136135" y="5042"/>
                    </a:moveTo>
                    <a:cubicBezTo>
                      <a:pt x="139310" y="5042"/>
                      <a:pt x="142484" y="7121"/>
                      <a:pt x="142525" y="11282"/>
                    </a:cubicBezTo>
                    <a:cubicBezTo>
                      <a:pt x="142051" y="11180"/>
                      <a:pt x="141574" y="11130"/>
                      <a:pt x="141100" y="11130"/>
                    </a:cubicBezTo>
                    <a:cubicBezTo>
                      <a:pt x="139242" y="11130"/>
                      <a:pt x="137437" y="11897"/>
                      <a:pt x="136145" y="13289"/>
                    </a:cubicBezTo>
                    <a:cubicBezTo>
                      <a:pt x="134863" y="11909"/>
                      <a:pt x="133071" y="11129"/>
                      <a:pt x="131190" y="11129"/>
                    </a:cubicBezTo>
                    <a:cubicBezTo>
                      <a:pt x="130706" y="11129"/>
                      <a:pt x="130222" y="11183"/>
                      <a:pt x="129747" y="11282"/>
                    </a:cubicBezTo>
                    <a:cubicBezTo>
                      <a:pt x="129783" y="7123"/>
                      <a:pt x="132959" y="5042"/>
                      <a:pt x="136135" y="5042"/>
                    </a:cubicBezTo>
                    <a:close/>
                    <a:moveTo>
                      <a:pt x="89293" y="5147"/>
                    </a:moveTo>
                    <a:cubicBezTo>
                      <a:pt x="92468" y="5147"/>
                      <a:pt x="95642" y="7223"/>
                      <a:pt x="95679" y="11378"/>
                    </a:cubicBezTo>
                    <a:lnTo>
                      <a:pt x="95679" y="11378"/>
                    </a:lnTo>
                    <a:cubicBezTo>
                      <a:pt x="95207" y="11278"/>
                      <a:pt x="94731" y="11229"/>
                      <a:pt x="94259" y="11229"/>
                    </a:cubicBezTo>
                    <a:cubicBezTo>
                      <a:pt x="92396" y="11229"/>
                      <a:pt x="90592" y="11995"/>
                      <a:pt x="89299" y="13388"/>
                    </a:cubicBezTo>
                    <a:cubicBezTo>
                      <a:pt x="88018" y="12008"/>
                      <a:pt x="86226" y="11228"/>
                      <a:pt x="84344" y="11228"/>
                    </a:cubicBezTo>
                    <a:cubicBezTo>
                      <a:pt x="83860" y="11228"/>
                      <a:pt x="83376" y="11282"/>
                      <a:pt x="82902" y="11380"/>
                    </a:cubicBezTo>
                    <a:cubicBezTo>
                      <a:pt x="82937" y="7226"/>
                      <a:pt x="86116" y="5147"/>
                      <a:pt x="89293" y="5147"/>
                    </a:cubicBezTo>
                    <a:close/>
                    <a:moveTo>
                      <a:pt x="42334" y="5241"/>
                    </a:moveTo>
                    <a:cubicBezTo>
                      <a:pt x="45504" y="5241"/>
                      <a:pt x="48679" y="7316"/>
                      <a:pt x="48726" y="11466"/>
                    </a:cubicBezTo>
                    <a:lnTo>
                      <a:pt x="48726" y="11466"/>
                    </a:lnTo>
                    <a:cubicBezTo>
                      <a:pt x="48259" y="11367"/>
                      <a:pt x="47788" y="11318"/>
                      <a:pt x="47320" y="11318"/>
                    </a:cubicBezTo>
                    <a:cubicBezTo>
                      <a:pt x="45461" y="11318"/>
                      <a:pt x="43655" y="12085"/>
                      <a:pt x="42355" y="13477"/>
                    </a:cubicBezTo>
                    <a:cubicBezTo>
                      <a:pt x="41083" y="12097"/>
                      <a:pt x="39282" y="11318"/>
                      <a:pt x="37409" y="11318"/>
                    </a:cubicBezTo>
                    <a:cubicBezTo>
                      <a:pt x="36916" y="11318"/>
                      <a:pt x="36432" y="11371"/>
                      <a:pt x="35966" y="11470"/>
                    </a:cubicBezTo>
                    <a:cubicBezTo>
                      <a:pt x="35993" y="7318"/>
                      <a:pt x="39161" y="5241"/>
                      <a:pt x="42334" y="5241"/>
                    </a:cubicBezTo>
                    <a:close/>
                    <a:moveTo>
                      <a:pt x="65648" y="5241"/>
                    </a:moveTo>
                    <a:cubicBezTo>
                      <a:pt x="68820" y="5241"/>
                      <a:pt x="71995" y="7316"/>
                      <a:pt x="72041" y="11466"/>
                    </a:cubicBezTo>
                    <a:lnTo>
                      <a:pt x="72041" y="11466"/>
                    </a:lnTo>
                    <a:cubicBezTo>
                      <a:pt x="71572" y="11367"/>
                      <a:pt x="71100" y="11318"/>
                      <a:pt x="70631" y="11318"/>
                    </a:cubicBezTo>
                    <a:cubicBezTo>
                      <a:pt x="68767" y="11318"/>
                      <a:pt x="66961" y="12085"/>
                      <a:pt x="65662" y="13477"/>
                    </a:cubicBezTo>
                    <a:cubicBezTo>
                      <a:pt x="64389" y="12097"/>
                      <a:pt x="62588" y="11318"/>
                      <a:pt x="60715" y="11318"/>
                    </a:cubicBezTo>
                    <a:cubicBezTo>
                      <a:pt x="60223" y="11318"/>
                      <a:pt x="59739" y="11371"/>
                      <a:pt x="59273" y="11470"/>
                    </a:cubicBezTo>
                    <a:cubicBezTo>
                      <a:pt x="59304" y="7318"/>
                      <a:pt x="62474" y="5241"/>
                      <a:pt x="65648" y="5241"/>
                    </a:cubicBezTo>
                    <a:close/>
                    <a:moveTo>
                      <a:pt x="18806" y="5349"/>
                    </a:moveTo>
                    <a:cubicBezTo>
                      <a:pt x="21976" y="5349"/>
                      <a:pt x="25149" y="7423"/>
                      <a:pt x="25196" y="11574"/>
                    </a:cubicBezTo>
                    <a:lnTo>
                      <a:pt x="25196" y="11574"/>
                    </a:lnTo>
                    <a:cubicBezTo>
                      <a:pt x="24722" y="11471"/>
                      <a:pt x="24244" y="11421"/>
                      <a:pt x="23770" y="11421"/>
                    </a:cubicBezTo>
                    <a:cubicBezTo>
                      <a:pt x="21912" y="11421"/>
                      <a:pt x="20114" y="12189"/>
                      <a:pt x="18825" y="13585"/>
                    </a:cubicBezTo>
                    <a:cubicBezTo>
                      <a:pt x="17544" y="12205"/>
                      <a:pt x="15752" y="11425"/>
                      <a:pt x="13870" y="11425"/>
                    </a:cubicBezTo>
                    <a:cubicBezTo>
                      <a:pt x="13386" y="11425"/>
                      <a:pt x="12902" y="11470"/>
                      <a:pt x="12427" y="11578"/>
                    </a:cubicBezTo>
                    <a:cubicBezTo>
                      <a:pt x="12463" y="7425"/>
                      <a:pt x="15633" y="5349"/>
                      <a:pt x="18806" y="5349"/>
                    </a:cubicBezTo>
                    <a:close/>
                    <a:moveTo>
                      <a:pt x="117949" y="11501"/>
                    </a:moveTo>
                    <a:cubicBezTo>
                      <a:pt x="118380" y="11501"/>
                      <a:pt x="118814" y="11541"/>
                      <a:pt x="119245" y="11622"/>
                    </a:cubicBezTo>
                    <a:cubicBezTo>
                      <a:pt x="118253" y="12794"/>
                      <a:pt x="117671" y="14304"/>
                      <a:pt x="117757" y="15887"/>
                    </a:cubicBezTo>
                    <a:lnTo>
                      <a:pt x="117757" y="15887"/>
                    </a:lnTo>
                    <a:cubicBezTo>
                      <a:pt x="116507" y="14584"/>
                      <a:pt x="114739" y="13746"/>
                      <a:pt x="112880" y="13746"/>
                    </a:cubicBezTo>
                    <a:cubicBezTo>
                      <a:pt x="112860" y="13746"/>
                      <a:pt x="112840" y="13746"/>
                      <a:pt x="112821" y="13746"/>
                    </a:cubicBezTo>
                    <a:cubicBezTo>
                      <a:pt x="114154" y="12303"/>
                      <a:pt x="116020" y="11501"/>
                      <a:pt x="117949" y="11501"/>
                    </a:cubicBezTo>
                    <a:close/>
                    <a:moveTo>
                      <a:pt x="130985" y="11496"/>
                    </a:moveTo>
                    <a:cubicBezTo>
                      <a:pt x="132925" y="11496"/>
                      <a:pt x="134799" y="12298"/>
                      <a:pt x="136136" y="13746"/>
                    </a:cubicBezTo>
                    <a:cubicBezTo>
                      <a:pt x="136116" y="13746"/>
                      <a:pt x="136096" y="13746"/>
                      <a:pt x="136077" y="13746"/>
                    </a:cubicBezTo>
                    <a:cubicBezTo>
                      <a:pt x="134208" y="13746"/>
                      <a:pt x="132440" y="14584"/>
                      <a:pt x="131199" y="15888"/>
                    </a:cubicBezTo>
                    <a:cubicBezTo>
                      <a:pt x="131279" y="14293"/>
                      <a:pt x="130697" y="12796"/>
                      <a:pt x="129702" y="11613"/>
                    </a:cubicBezTo>
                    <a:cubicBezTo>
                      <a:pt x="130130" y="11534"/>
                      <a:pt x="130559" y="11496"/>
                      <a:pt x="130985" y="11496"/>
                    </a:cubicBezTo>
                    <a:close/>
                    <a:moveTo>
                      <a:pt x="84143" y="11612"/>
                    </a:moveTo>
                    <a:cubicBezTo>
                      <a:pt x="86077" y="11612"/>
                      <a:pt x="87946" y="12415"/>
                      <a:pt x="89290" y="13862"/>
                    </a:cubicBezTo>
                    <a:cubicBezTo>
                      <a:pt x="89271" y="13862"/>
                      <a:pt x="89251" y="13862"/>
                      <a:pt x="89231" y="13862"/>
                    </a:cubicBezTo>
                    <a:cubicBezTo>
                      <a:pt x="87362" y="13862"/>
                      <a:pt x="85595" y="14701"/>
                      <a:pt x="84353" y="16004"/>
                    </a:cubicBezTo>
                    <a:cubicBezTo>
                      <a:pt x="84443" y="14409"/>
                      <a:pt x="83851" y="12913"/>
                      <a:pt x="82866" y="11730"/>
                    </a:cubicBezTo>
                    <a:cubicBezTo>
                      <a:pt x="83291" y="11651"/>
                      <a:pt x="83719" y="11612"/>
                      <a:pt x="84143" y="11612"/>
                    </a:cubicBezTo>
                    <a:close/>
                    <a:moveTo>
                      <a:pt x="94437" y="11612"/>
                    </a:moveTo>
                    <a:cubicBezTo>
                      <a:pt x="94861" y="11612"/>
                      <a:pt x="95289" y="11651"/>
                      <a:pt x="95715" y="11730"/>
                    </a:cubicBezTo>
                    <a:cubicBezTo>
                      <a:pt x="94729" y="12913"/>
                      <a:pt x="94138" y="14409"/>
                      <a:pt x="94228" y="16004"/>
                    </a:cubicBezTo>
                    <a:cubicBezTo>
                      <a:pt x="92977" y="14701"/>
                      <a:pt x="91218" y="13862"/>
                      <a:pt x="89350" y="13862"/>
                    </a:cubicBezTo>
                    <a:cubicBezTo>
                      <a:pt x="89330" y="13862"/>
                      <a:pt x="89310" y="13862"/>
                      <a:pt x="89290" y="13862"/>
                    </a:cubicBezTo>
                    <a:lnTo>
                      <a:pt x="89299" y="13853"/>
                    </a:lnTo>
                    <a:cubicBezTo>
                      <a:pt x="90636" y="12414"/>
                      <a:pt x="92504" y="11612"/>
                      <a:pt x="94437" y="11612"/>
                    </a:cubicBezTo>
                    <a:close/>
                    <a:moveTo>
                      <a:pt x="47493" y="11702"/>
                    </a:moveTo>
                    <a:cubicBezTo>
                      <a:pt x="47918" y="11702"/>
                      <a:pt x="48345" y="11740"/>
                      <a:pt x="48771" y="11819"/>
                    </a:cubicBezTo>
                    <a:cubicBezTo>
                      <a:pt x="47772" y="12997"/>
                      <a:pt x="47190" y="14487"/>
                      <a:pt x="47274" y="16083"/>
                    </a:cubicBezTo>
                    <a:lnTo>
                      <a:pt x="47274" y="16083"/>
                    </a:lnTo>
                    <a:cubicBezTo>
                      <a:pt x="46033" y="14786"/>
                      <a:pt x="44269" y="13952"/>
                      <a:pt x="42406" y="13952"/>
                    </a:cubicBezTo>
                    <a:cubicBezTo>
                      <a:pt x="42389" y="13952"/>
                      <a:pt x="42372" y="13952"/>
                      <a:pt x="42355" y="13952"/>
                    </a:cubicBezTo>
                    <a:lnTo>
                      <a:pt x="42355" y="13952"/>
                    </a:lnTo>
                    <a:cubicBezTo>
                      <a:pt x="43693" y="12505"/>
                      <a:pt x="45560" y="11702"/>
                      <a:pt x="47493" y="11702"/>
                    </a:cubicBezTo>
                    <a:close/>
                    <a:moveTo>
                      <a:pt x="60501" y="11702"/>
                    </a:moveTo>
                    <a:cubicBezTo>
                      <a:pt x="62439" y="11702"/>
                      <a:pt x="64308" y="12505"/>
                      <a:pt x="65653" y="13952"/>
                    </a:cubicBezTo>
                    <a:cubicBezTo>
                      <a:pt x="65633" y="13952"/>
                      <a:pt x="65613" y="13952"/>
                      <a:pt x="65593" y="13952"/>
                    </a:cubicBezTo>
                    <a:cubicBezTo>
                      <a:pt x="63725" y="13952"/>
                      <a:pt x="61957" y="14790"/>
                      <a:pt x="60715" y="16094"/>
                    </a:cubicBezTo>
                    <a:cubicBezTo>
                      <a:pt x="60796" y="14499"/>
                      <a:pt x="60214" y="13002"/>
                      <a:pt x="59219" y="11819"/>
                    </a:cubicBezTo>
                    <a:cubicBezTo>
                      <a:pt x="59646" y="11740"/>
                      <a:pt x="60075" y="11702"/>
                      <a:pt x="60501" y="11702"/>
                    </a:cubicBezTo>
                    <a:close/>
                    <a:moveTo>
                      <a:pt x="106098" y="7003"/>
                    </a:moveTo>
                    <a:cubicBezTo>
                      <a:pt x="106560" y="7003"/>
                      <a:pt x="107026" y="7049"/>
                      <a:pt x="107489" y="7142"/>
                    </a:cubicBezTo>
                    <a:cubicBezTo>
                      <a:pt x="106479" y="8394"/>
                      <a:pt x="105932" y="9985"/>
                      <a:pt x="106135" y="11656"/>
                    </a:cubicBezTo>
                    <a:lnTo>
                      <a:pt x="106135" y="11656"/>
                    </a:lnTo>
                    <a:cubicBezTo>
                      <a:pt x="106639" y="11546"/>
                      <a:pt x="107148" y="11492"/>
                      <a:pt x="107652" y="11492"/>
                    </a:cubicBezTo>
                    <a:cubicBezTo>
                      <a:pt x="109592" y="11492"/>
                      <a:pt x="111471" y="12290"/>
                      <a:pt x="112821" y="13746"/>
                    </a:cubicBezTo>
                    <a:cubicBezTo>
                      <a:pt x="112802" y="13746"/>
                      <a:pt x="112783" y="13746"/>
                      <a:pt x="112765" y="13746"/>
                    </a:cubicBezTo>
                    <a:cubicBezTo>
                      <a:pt x="110778" y="13746"/>
                      <a:pt x="108911" y="14691"/>
                      <a:pt x="107659" y="16138"/>
                    </a:cubicBezTo>
                    <a:lnTo>
                      <a:pt x="107659" y="16138"/>
                    </a:lnTo>
                    <a:cubicBezTo>
                      <a:pt x="107785" y="14463"/>
                      <a:pt x="107175" y="12886"/>
                      <a:pt x="106127" y="11658"/>
                    </a:cubicBezTo>
                    <a:cubicBezTo>
                      <a:pt x="106127" y="11658"/>
                      <a:pt x="106128" y="11658"/>
                      <a:pt x="106128" y="11658"/>
                    </a:cubicBezTo>
                    <a:lnTo>
                      <a:pt x="106128" y="11658"/>
                    </a:lnTo>
                    <a:cubicBezTo>
                      <a:pt x="106131" y="11661"/>
                      <a:pt x="106133" y="11664"/>
                      <a:pt x="106136" y="11667"/>
                    </a:cubicBezTo>
                    <a:cubicBezTo>
                      <a:pt x="106136" y="11664"/>
                      <a:pt x="106135" y="11660"/>
                      <a:pt x="106135" y="11656"/>
                    </a:cubicBezTo>
                    <a:lnTo>
                      <a:pt x="106135" y="11656"/>
                    </a:lnTo>
                    <a:cubicBezTo>
                      <a:pt x="106133" y="11657"/>
                      <a:pt x="106130" y="11657"/>
                      <a:pt x="106128" y="11658"/>
                    </a:cubicBezTo>
                    <a:lnTo>
                      <a:pt x="106128" y="11658"/>
                    </a:lnTo>
                    <a:cubicBezTo>
                      <a:pt x="104868" y="10198"/>
                      <a:pt x="102995" y="9256"/>
                      <a:pt x="101004" y="9256"/>
                    </a:cubicBezTo>
                    <a:cubicBezTo>
                      <a:pt x="100985" y="9256"/>
                      <a:pt x="100967" y="9257"/>
                      <a:pt x="100948" y="9257"/>
                    </a:cubicBezTo>
                    <a:cubicBezTo>
                      <a:pt x="102293" y="7803"/>
                      <a:pt x="104164" y="7003"/>
                      <a:pt x="106098" y="7003"/>
                    </a:cubicBezTo>
                    <a:close/>
                    <a:moveTo>
                      <a:pt x="13651" y="11804"/>
                    </a:moveTo>
                    <a:cubicBezTo>
                      <a:pt x="15587" y="11804"/>
                      <a:pt x="17458" y="12604"/>
                      <a:pt x="18799" y="14050"/>
                    </a:cubicBezTo>
                    <a:lnTo>
                      <a:pt x="18799" y="14050"/>
                    </a:lnTo>
                    <a:cubicBezTo>
                      <a:pt x="18788" y="14050"/>
                      <a:pt x="18777" y="14050"/>
                      <a:pt x="18766" y="14050"/>
                    </a:cubicBezTo>
                    <a:cubicBezTo>
                      <a:pt x="16897" y="14050"/>
                      <a:pt x="15129" y="14889"/>
                      <a:pt x="13888" y="16192"/>
                    </a:cubicBezTo>
                    <a:cubicBezTo>
                      <a:pt x="13968" y="14597"/>
                      <a:pt x="13386" y="13101"/>
                      <a:pt x="12391" y="11918"/>
                    </a:cubicBezTo>
                    <a:cubicBezTo>
                      <a:pt x="12811" y="11842"/>
                      <a:pt x="13233" y="11804"/>
                      <a:pt x="13651" y="11804"/>
                    </a:cubicBezTo>
                    <a:close/>
                    <a:moveTo>
                      <a:pt x="23971" y="11800"/>
                    </a:moveTo>
                    <a:cubicBezTo>
                      <a:pt x="24396" y="11800"/>
                      <a:pt x="24824" y="11839"/>
                      <a:pt x="25250" y="11918"/>
                    </a:cubicBezTo>
                    <a:cubicBezTo>
                      <a:pt x="24255" y="13101"/>
                      <a:pt x="23673" y="14597"/>
                      <a:pt x="23753" y="16192"/>
                    </a:cubicBezTo>
                    <a:cubicBezTo>
                      <a:pt x="22512" y="14889"/>
                      <a:pt x="20744" y="14050"/>
                      <a:pt x="18884" y="14050"/>
                    </a:cubicBezTo>
                    <a:cubicBezTo>
                      <a:pt x="18864" y="14050"/>
                      <a:pt x="18845" y="14050"/>
                      <a:pt x="18825" y="14051"/>
                    </a:cubicBezTo>
                    <a:cubicBezTo>
                      <a:pt x="20162" y="12603"/>
                      <a:pt x="22036" y="11800"/>
                      <a:pt x="23971" y="11800"/>
                    </a:cubicBezTo>
                    <a:close/>
                    <a:moveTo>
                      <a:pt x="37191" y="11695"/>
                    </a:moveTo>
                    <a:cubicBezTo>
                      <a:pt x="39126" y="11695"/>
                      <a:pt x="41007" y="12498"/>
                      <a:pt x="42355" y="13952"/>
                    </a:cubicBezTo>
                    <a:lnTo>
                      <a:pt x="42355" y="13952"/>
                    </a:lnTo>
                    <a:cubicBezTo>
                      <a:pt x="42352" y="13952"/>
                      <a:pt x="42349" y="13952"/>
                      <a:pt x="42346" y="13952"/>
                    </a:cubicBezTo>
                    <a:cubicBezTo>
                      <a:pt x="42328" y="13952"/>
                      <a:pt x="42309" y="13952"/>
                      <a:pt x="42291" y="13952"/>
                    </a:cubicBezTo>
                    <a:cubicBezTo>
                      <a:pt x="40304" y="13952"/>
                      <a:pt x="38437" y="14897"/>
                      <a:pt x="37185" y="16344"/>
                    </a:cubicBezTo>
                    <a:cubicBezTo>
                      <a:pt x="37320" y="14669"/>
                      <a:pt x="36710" y="13092"/>
                      <a:pt x="35662" y="11864"/>
                    </a:cubicBezTo>
                    <a:cubicBezTo>
                      <a:pt x="36169" y="11750"/>
                      <a:pt x="36682" y="11695"/>
                      <a:pt x="37191" y="11695"/>
                    </a:cubicBezTo>
                    <a:close/>
                    <a:moveTo>
                      <a:pt x="124477" y="9648"/>
                    </a:moveTo>
                    <a:cubicBezTo>
                      <a:pt x="127652" y="9648"/>
                      <a:pt x="130827" y="11726"/>
                      <a:pt x="130867" y="15888"/>
                    </a:cubicBezTo>
                    <a:cubicBezTo>
                      <a:pt x="130394" y="15786"/>
                      <a:pt x="129917" y="15736"/>
                      <a:pt x="129443" y="15736"/>
                    </a:cubicBezTo>
                    <a:cubicBezTo>
                      <a:pt x="127584" y="15736"/>
                      <a:pt x="125780" y="16502"/>
                      <a:pt x="124487" y="17895"/>
                    </a:cubicBezTo>
                    <a:cubicBezTo>
                      <a:pt x="123206" y="16515"/>
                      <a:pt x="121414" y="15735"/>
                      <a:pt x="119532" y="15735"/>
                    </a:cubicBezTo>
                    <a:cubicBezTo>
                      <a:pt x="119048" y="15735"/>
                      <a:pt x="118564" y="15780"/>
                      <a:pt x="118089" y="15888"/>
                    </a:cubicBezTo>
                    <a:cubicBezTo>
                      <a:pt x="118125" y="11729"/>
                      <a:pt x="121301" y="9648"/>
                      <a:pt x="124477" y="9648"/>
                    </a:cubicBezTo>
                    <a:close/>
                    <a:moveTo>
                      <a:pt x="77633" y="9753"/>
                    </a:moveTo>
                    <a:cubicBezTo>
                      <a:pt x="80805" y="9753"/>
                      <a:pt x="83979" y="11828"/>
                      <a:pt x="84022" y="15982"/>
                    </a:cubicBezTo>
                    <a:lnTo>
                      <a:pt x="84022" y="15982"/>
                    </a:lnTo>
                    <a:cubicBezTo>
                      <a:pt x="83547" y="15880"/>
                      <a:pt x="83069" y="15830"/>
                      <a:pt x="82594" y="15830"/>
                    </a:cubicBezTo>
                    <a:cubicBezTo>
                      <a:pt x="80737" y="15830"/>
                      <a:pt x="78939" y="16596"/>
                      <a:pt x="77651" y="17984"/>
                    </a:cubicBezTo>
                    <a:cubicBezTo>
                      <a:pt x="76369" y="16613"/>
                      <a:pt x="74577" y="15825"/>
                      <a:pt x="72696" y="15825"/>
                    </a:cubicBezTo>
                    <a:cubicBezTo>
                      <a:pt x="72212" y="15825"/>
                      <a:pt x="71728" y="15879"/>
                      <a:pt x="71253" y="15986"/>
                    </a:cubicBezTo>
                    <a:cubicBezTo>
                      <a:pt x="71284" y="11832"/>
                      <a:pt x="74458" y="9753"/>
                      <a:pt x="77633" y="9753"/>
                    </a:cubicBezTo>
                    <a:close/>
                    <a:moveTo>
                      <a:pt x="100947" y="9753"/>
                    </a:moveTo>
                    <a:cubicBezTo>
                      <a:pt x="104122" y="9753"/>
                      <a:pt x="107296" y="11830"/>
                      <a:pt x="107337" y="15986"/>
                    </a:cubicBezTo>
                    <a:cubicBezTo>
                      <a:pt x="106864" y="15884"/>
                      <a:pt x="106386" y="15834"/>
                      <a:pt x="105913" y="15834"/>
                    </a:cubicBezTo>
                    <a:cubicBezTo>
                      <a:pt x="104054" y="15834"/>
                      <a:pt x="102249" y="16601"/>
                      <a:pt x="100957" y="17993"/>
                    </a:cubicBezTo>
                    <a:cubicBezTo>
                      <a:pt x="99676" y="16613"/>
                      <a:pt x="97883" y="15834"/>
                      <a:pt x="96002" y="15834"/>
                    </a:cubicBezTo>
                    <a:cubicBezTo>
                      <a:pt x="95518" y="15834"/>
                      <a:pt x="95034" y="15888"/>
                      <a:pt x="94559" y="15986"/>
                    </a:cubicBezTo>
                    <a:cubicBezTo>
                      <a:pt x="94595" y="11832"/>
                      <a:pt x="97771" y="9753"/>
                      <a:pt x="100947" y="9753"/>
                    </a:cubicBezTo>
                    <a:close/>
                    <a:moveTo>
                      <a:pt x="53999" y="9848"/>
                    </a:moveTo>
                    <a:cubicBezTo>
                      <a:pt x="57176" y="9848"/>
                      <a:pt x="60352" y="11927"/>
                      <a:pt x="60393" y="16085"/>
                    </a:cubicBezTo>
                    <a:cubicBezTo>
                      <a:pt x="59913" y="15980"/>
                      <a:pt x="59429" y="15929"/>
                      <a:pt x="58949" y="15929"/>
                    </a:cubicBezTo>
                    <a:cubicBezTo>
                      <a:pt x="57093" y="15929"/>
                      <a:pt x="55295" y="16694"/>
                      <a:pt x="53999" y="18087"/>
                    </a:cubicBezTo>
                    <a:lnTo>
                      <a:pt x="53999" y="18087"/>
                    </a:lnTo>
                    <a:cubicBezTo>
                      <a:pt x="52718" y="16710"/>
                      <a:pt x="50928" y="15932"/>
                      <a:pt x="49049" y="15932"/>
                    </a:cubicBezTo>
                    <a:cubicBezTo>
                      <a:pt x="48565" y="15932"/>
                      <a:pt x="48081" y="15977"/>
                      <a:pt x="47606" y="16085"/>
                    </a:cubicBezTo>
                    <a:cubicBezTo>
                      <a:pt x="47646" y="11927"/>
                      <a:pt x="50823" y="9848"/>
                      <a:pt x="53999" y="9848"/>
                    </a:cubicBezTo>
                    <a:close/>
                    <a:moveTo>
                      <a:pt x="7166" y="9943"/>
                    </a:moveTo>
                    <a:cubicBezTo>
                      <a:pt x="10341" y="9943"/>
                      <a:pt x="13516" y="12022"/>
                      <a:pt x="13556" y="16183"/>
                    </a:cubicBezTo>
                    <a:cubicBezTo>
                      <a:pt x="13083" y="16081"/>
                      <a:pt x="12605" y="16031"/>
                      <a:pt x="12131" y="16031"/>
                    </a:cubicBezTo>
                    <a:cubicBezTo>
                      <a:pt x="10273" y="16031"/>
                      <a:pt x="8469" y="16796"/>
                      <a:pt x="7176" y="18181"/>
                    </a:cubicBezTo>
                    <a:cubicBezTo>
                      <a:pt x="5901" y="16817"/>
                      <a:pt x="4126" y="16040"/>
                      <a:pt x="2258" y="16040"/>
                    </a:cubicBezTo>
                    <a:cubicBezTo>
                      <a:pt x="2237" y="16040"/>
                      <a:pt x="2216" y="16040"/>
                      <a:pt x="2194" y="16040"/>
                    </a:cubicBezTo>
                    <a:lnTo>
                      <a:pt x="2212" y="16022"/>
                    </a:lnTo>
                    <a:lnTo>
                      <a:pt x="2212" y="16022"/>
                    </a:lnTo>
                    <a:cubicBezTo>
                      <a:pt x="1728" y="16031"/>
                      <a:pt x="1245" y="16076"/>
                      <a:pt x="770" y="16183"/>
                    </a:cubicBezTo>
                    <a:cubicBezTo>
                      <a:pt x="810" y="12024"/>
                      <a:pt x="3988" y="9943"/>
                      <a:pt x="7166" y="9943"/>
                    </a:cubicBezTo>
                    <a:close/>
                    <a:moveTo>
                      <a:pt x="30463" y="9956"/>
                    </a:moveTo>
                    <a:cubicBezTo>
                      <a:pt x="33636" y="9956"/>
                      <a:pt x="36811" y="12033"/>
                      <a:pt x="36854" y="16188"/>
                    </a:cubicBezTo>
                    <a:lnTo>
                      <a:pt x="36854" y="16188"/>
                    </a:lnTo>
                    <a:cubicBezTo>
                      <a:pt x="36379" y="16086"/>
                      <a:pt x="35901" y="16036"/>
                      <a:pt x="35426" y="16036"/>
                    </a:cubicBezTo>
                    <a:cubicBezTo>
                      <a:pt x="33569" y="16036"/>
                      <a:pt x="31771" y="16802"/>
                      <a:pt x="30483" y="18190"/>
                    </a:cubicBezTo>
                    <a:cubicBezTo>
                      <a:pt x="29201" y="16819"/>
                      <a:pt x="27409" y="16031"/>
                      <a:pt x="25528" y="16031"/>
                    </a:cubicBezTo>
                    <a:cubicBezTo>
                      <a:pt x="25044" y="16031"/>
                      <a:pt x="24560" y="16085"/>
                      <a:pt x="24085" y="16192"/>
                    </a:cubicBezTo>
                    <a:cubicBezTo>
                      <a:pt x="24116" y="12034"/>
                      <a:pt x="27288" y="9956"/>
                      <a:pt x="30463" y="9956"/>
                    </a:cubicBezTo>
                    <a:close/>
                    <a:moveTo>
                      <a:pt x="119326" y="16110"/>
                    </a:moveTo>
                    <a:cubicBezTo>
                      <a:pt x="121265" y="16110"/>
                      <a:pt x="123134" y="16913"/>
                      <a:pt x="124478" y="18361"/>
                    </a:cubicBezTo>
                    <a:cubicBezTo>
                      <a:pt x="124458" y="18360"/>
                      <a:pt x="124439" y="18360"/>
                      <a:pt x="124419" y="18360"/>
                    </a:cubicBezTo>
                    <a:cubicBezTo>
                      <a:pt x="122550" y="18360"/>
                      <a:pt x="120782" y="19199"/>
                      <a:pt x="119541" y="20502"/>
                    </a:cubicBezTo>
                    <a:cubicBezTo>
                      <a:pt x="119622" y="18907"/>
                      <a:pt x="119039" y="17411"/>
                      <a:pt x="118045" y="16228"/>
                    </a:cubicBezTo>
                    <a:cubicBezTo>
                      <a:pt x="118472" y="16149"/>
                      <a:pt x="118901" y="16110"/>
                      <a:pt x="119326" y="16110"/>
                    </a:cubicBezTo>
                    <a:close/>
                    <a:moveTo>
                      <a:pt x="129624" y="16110"/>
                    </a:moveTo>
                    <a:cubicBezTo>
                      <a:pt x="130049" y="16110"/>
                      <a:pt x="130477" y="16149"/>
                      <a:pt x="130903" y="16228"/>
                    </a:cubicBezTo>
                    <a:cubicBezTo>
                      <a:pt x="129908" y="17402"/>
                      <a:pt x="129326" y="18907"/>
                      <a:pt x="129415" y="20493"/>
                    </a:cubicBezTo>
                    <a:lnTo>
                      <a:pt x="129415" y="20502"/>
                    </a:lnTo>
                    <a:cubicBezTo>
                      <a:pt x="128165" y="19199"/>
                      <a:pt x="126397" y="18360"/>
                      <a:pt x="124537" y="18360"/>
                    </a:cubicBezTo>
                    <a:cubicBezTo>
                      <a:pt x="124517" y="18360"/>
                      <a:pt x="124498" y="18360"/>
                      <a:pt x="124478" y="18361"/>
                    </a:cubicBezTo>
                    <a:cubicBezTo>
                      <a:pt x="125815" y="16913"/>
                      <a:pt x="127689" y="16110"/>
                      <a:pt x="129624" y="16110"/>
                    </a:cubicBezTo>
                    <a:close/>
                    <a:moveTo>
                      <a:pt x="82783" y="16209"/>
                    </a:moveTo>
                    <a:cubicBezTo>
                      <a:pt x="83207" y="16209"/>
                      <a:pt x="83633" y="16247"/>
                      <a:pt x="84057" y="16327"/>
                    </a:cubicBezTo>
                    <a:cubicBezTo>
                      <a:pt x="83538" y="16945"/>
                      <a:pt x="83135" y="17653"/>
                      <a:pt x="82875" y="18414"/>
                    </a:cubicBezTo>
                    <a:cubicBezTo>
                      <a:pt x="82633" y="19113"/>
                      <a:pt x="82534" y="19848"/>
                      <a:pt x="82570" y="20592"/>
                    </a:cubicBezTo>
                    <a:cubicBezTo>
                      <a:pt x="81322" y="19282"/>
                      <a:pt x="79551" y="18450"/>
                      <a:pt x="77681" y="18450"/>
                    </a:cubicBezTo>
                    <a:cubicBezTo>
                      <a:pt x="77671" y="18450"/>
                      <a:pt x="77661" y="18450"/>
                      <a:pt x="77651" y="18450"/>
                    </a:cubicBezTo>
                    <a:cubicBezTo>
                      <a:pt x="78988" y="17010"/>
                      <a:pt x="80855" y="16209"/>
                      <a:pt x="82783" y="16209"/>
                    </a:cubicBezTo>
                    <a:close/>
                    <a:moveTo>
                      <a:pt x="95788" y="16212"/>
                    </a:moveTo>
                    <a:cubicBezTo>
                      <a:pt x="97720" y="16212"/>
                      <a:pt x="99592" y="17008"/>
                      <a:pt x="100939" y="18450"/>
                    </a:cubicBezTo>
                    <a:cubicBezTo>
                      <a:pt x="100919" y="18450"/>
                      <a:pt x="100900" y="18450"/>
                      <a:pt x="100880" y="18450"/>
                    </a:cubicBezTo>
                    <a:cubicBezTo>
                      <a:pt x="99011" y="18450"/>
                      <a:pt x="97252" y="19288"/>
                      <a:pt x="96011" y="20592"/>
                    </a:cubicBezTo>
                    <a:cubicBezTo>
                      <a:pt x="96047" y="19848"/>
                      <a:pt x="95948" y="19113"/>
                      <a:pt x="95706" y="18414"/>
                    </a:cubicBezTo>
                    <a:cubicBezTo>
                      <a:pt x="95446" y="17653"/>
                      <a:pt x="95043" y="16945"/>
                      <a:pt x="94523" y="16327"/>
                    </a:cubicBezTo>
                    <a:cubicBezTo>
                      <a:pt x="94944" y="16250"/>
                      <a:pt x="95367" y="16212"/>
                      <a:pt x="95788" y="16212"/>
                    </a:cubicBezTo>
                    <a:close/>
                    <a:moveTo>
                      <a:pt x="48848" y="16307"/>
                    </a:moveTo>
                    <a:cubicBezTo>
                      <a:pt x="50780" y="16307"/>
                      <a:pt x="52650" y="17108"/>
                      <a:pt x="53987" y="18558"/>
                    </a:cubicBezTo>
                    <a:lnTo>
                      <a:pt x="53987" y="18558"/>
                    </a:lnTo>
                    <a:cubicBezTo>
                      <a:pt x="53970" y="18558"/>
                      <a:pt x="53953" y="18557"/>
                      <a:pt x="53936" y="18557"/>
                    </a:cubicBezTo>
                    <a:cubicBezTo>
                      <a:pt x="52067" y="18557"/>
                      <a:pt x="50308" y="19396"/>
                      <a:pt x="49058" y="20699"/>
                    </a:cubicBezTo>
                    <a:cubicBezTo>
                      <a:pt x="49147" y="19104"/>
                      <a:pt x="48565" y="17608"/>
                      <a:pt x="47570" y="16425"/>
                    </a:cubicBezTo>
                    <a:cubicBezTo>
                      <a:pt x="47996" y="16346"/>
                      <a:pt x="48423" y="16307"/>
                      <a:pt x="48848" y="16307"/>
                    </a:cubicBezTo>
                    <a:close/>
                    <a:moveTo>
                      <a:pt x="59142" y="16307"/>
                    </a:moveTo>
                    <a:cubicBezTo>
                      <a:pt x="59567" y="16307"/>
                      <a:pt x="59994" y="16346"/>
                      <a:pt x="60420" y="16425"/>
                    </a:cubicBezTo>
                    <a:cubicBezTo>
                      <a:pt x="59425" y="17608"/>
                      <a:pt x="58843" y="19104"/>
                      <a:pt x="58932" y="20699"/>
                    </a:cubicBezTo>
                    <a:cubicBezTo>
                      <a:pt x="57691" y="19396"/>
                      <a:pt x="55923" y="18557"/>
                      <a:pt x="54054" y="18557"/>
                    </a:cubicBezTo>
                    <a:cubicBezTo>
                      <a:pt x="54037" y="18557"/>
                      <a:pt x="54020" y="18558"/>
                      <a:pt x="54003" y="18558"/>
                    </a:cubicBezTo>
                    <a:lnTo>
                      <a:pt x="54003" y="18558"/>
                    </a:lnTo>
                    <a:cubicBezTo>
                      <a:pt x="55340" y="17108"/>
                      <a:pt x="57210" y="16307"/>
                      <a:pt x="59142" y="16307"/>
                    </a:cubicBezTo>
                    <a:close/>
                    <a:moveTo>
                      <a:pt x="25317" y="16414"/>
                    </a:moveTo>
                    <a:cubicBezTo>
                      <a:pt x="27247" y="16414"/>
                      <a:pt x="29113" y="17211"/>
                      <a:pt x="30456" y="18656"/>
                    </a:cubicBezTo>
                    <a:cubicBezTo>
                      <a:pt x="30436" y="18656"/>
                      <a:pt x="30416" y="18656"/>
                      <a:pt x="30397" y="18656"/>
                    </a:cubicBezTo>
                    <a:cubicBezTo>
                      <a:pt x="28528" y="18656"/>
                      <a:pt x="26769" y="19494"/>
                      <a:pt x="25528" y="20789"/>
                    </a:cubicBezTo>
                    <a:cubicBezTo>
                      <a:pt x="25563" y="20054"/>
                      <a:pt x="25456" y="19310"/>
                      <a:pt x="25223" y="18611"/>
                    </a:cubicBezTo>
                    <a:cubicBezTo>
                      <a:pt x="24954" y="17850"/>
                      <a:pt x="24551" y="17142"/>
                      <a:pt x="24031" y="16533"/>
                    </a:cubicBezTo>
                    <a:cubicBezTo>
                      <a:pt x="24460" y="16453"/>
                      <a:pt x="24890" y="16414"/>
                      <a:pt x="25317" y="16414"/>
                    </a:cubicBezTo>
                    <a:close/>
                    <a:moveTo>
                      <a:pt x="12296" y="16415"/>
                    </a:moveTo>
                    <a:cubicBezTo>
                      <a:pt x="12720" y="16415"/>
                      <a:pt x="13148" y="16454"/>
                      <a:pt x="13574" y="16533"/>
                    </a:cubicBezTo>
                    <a:cubicBezTo>
                      <a:pt x="13055" y="17151"/>
                      <a:pt x="12651" y="17850"/>
                      <a:pt x="12391" y="18611"/>
                    </a:cubicBezTo>
                    <a:cubicBezTo>
                      <a:pt x="12150" y="19310"/>
                      <a:pt x="12042" y="20054"/>
                      <a:pt x="12087" y="20789"/>
                    </a:cubicBezTo>
                    <a:lnTo>
                      <a:pt x="12078" y="20798"/>
                    </a:lnTo>
                    <a:cubicBezTo>
                      <a:pt x="10836" y="19494"/>
                      <a:pt x="9077" y="18656"/>
                      <a:pt x="7217" y="18656"/>
                    </a:cubicBezTo>
                    <a:cubicBezTo>
                      <a:pt x="7198" y="18656"/>
                      <a:pt x="7178" y="18656"/>
                      <a:pt x="7159" y="18656"/>
                    </a:cubicBezTo>
                    <a:cubicBezTo>
                      <a:pt x="8496" y="17216"/>
                      <a:pt x="10363" y="16415"/>
                      <a:pt x="12296" y="16415"/>
                    </a:cubicBezTo>
                    <a:close/>
                    <a:moveTo>
                      <a:pt x="106101" y="16205"/>
                    </a:moveTo>
                    <a:cubicBezTo>
                      <a:pt x="106563" y="16205"/>
                      <a:pt x="107027" y="16251"/>
                      <a:pt x="107489" y="16344"/>
                    </a:cubicBezTo>
                    <a:cubicBezTo>
                      <a:pt x="106486" y="17599"/>
                      <a:pt x="105930" y="19194"/>
                      <a:pt x="106136" y="20861"/>
                    </a:cubicBezTo>
                    <a:cubicBezTo>
                      <a:pt x="104879" y="19398"/>
                      <a:pt x="102991" y="18450"/>
                      <a:pt x="100994" y="18450"/>
                    </a:cubicBezTo>
                    <a:cubicBezTo>
                      <a:pt x="100985" y="18450"/>
                      <a:pt x="100975" y="18450"/>
                      <a:pt x="100966" y="18450"/>
                    </a:cubicBezTo>
                    <a:cubicBezTo>
                      <a:pt x="102304" y="17004"/>
                      <a:pt x="104173" y="16205"/>
                      <a:pt x="106101" y="16205"/>
                    </a:cubicBezTo>
                    <a:close/>
                    <a:moveTo>
                      <a:pt x="70810" y="11698"/>
                    </a:moveTo>
                    <a:cubicBezTo>
                      <a:pt x="71303" y="11698"/>
                      <a:pt x="71800" y="11750"/>
                      <a:pt x="72292" y="11855"/>
                    </a:cubicBezTo>
                    <a:cubicBezTo>
                      <a:pt x="71289" y="13110"/>
                      <a:pt x="70742" y="14705"/>
                      <a:pt x="70939" y="16380"/>
                    </a:cubicBezTo>
                    <a:lnTo>
                      <a:pt x="70957" y="16371"/>
                    </a:lnTo>
                    <a:cubicBezTo>
                      <a:pt x="71461" y="16260"/>
                      <a:pt x="71969" y="16205"/>
                      <a:pt x="72473" y="16205"/>
                    </a:cubicBezTo>
                    <a:cubicBezTo>
                      <a:pt x="74401" y="16205"/>
                      <a:pt x="76274" y="17001"/>
                      <a:pt x="77624" y="18450"/>
                    </a:cubicBezTo>
                    <a:cubicBezTo>
                      <a:pt x="77606" y="18450"/>
                      <a:pt x="77588" y="18450"/>
                      <a:pt x="77570" y="18450"/>
                    </a:cubicBezTo>
                    <a:cubicBezTo>
                      <a:pt x="75520" y="18450"/>
                      <a:pt x="73598" y="19458"/>
                      <a:pt x="72346" y="20986"/>
                    </a:cubicBezTo>
                    <a:cubicBezTo>
                      <a:pt x="72738" y="17269"/>
                      <a:pt x="69425" y="13952"/>
                      <a:pt x="65712" y="13952"/>
                    </a:cubicBezTo>
                    <a:cubicBezTo>
                      <a:pt x="65692" y="13952"/>
                      <a:pt x="65673" y="13952"/>
                      <a:pt x="65653" y="13952"/>
                    </a:cubicBezTo>
                    <a:cubicBezTo>
                      <a:pt x="66995" y="12495"/>
                      <a:pt x="68873" y="11698"/>
                      <a:pt x="70810" y="11698"/>
                    </a:cubicBezTo>
                    <a:close/>
                    <a:moveTo>
                      <a:pt x="35592" y="16407"/>
                    </a:moveTo>
                    <a:cubicBezTo>
                      <a:pt x="36059" y="16407"/>
                      <a:pt x="36530" y="16454"/>
                      <a:pt x="36997" y="16551"/>
                    </a:cubicBezTo>
                    <a:cubicBezTo>
                      <a:pt x="36004" y="17802"/>
                      <a:pt x="35449" y="19385"/>
                      <a:pt x="35643" y="21056"/>
                    </a:cubicBezTo>
                    <a:lnTo>
                      <a:pt x="35643" y="21056"/>
                    </a:lnTo>
                    <a:cubicBezTo>
                      <a:pt x="34391" y="19601"/>
                      <a:pt x="32515" y="18647"/>
                      <a:pt x="30529" y="18647"/>
                    </a:cubicBezTo>
                    <a:cubicBezTo>
                      <a:pt x="30511" y="18647"/>
                      <a:pt x="30492" y="18647"/>
                      <a:pt x="30474" y="18647"/>
                    </a:cubicBezTo>
                    <a:cubicBezTo>
                      <a:pt x="31808" y="17205"/>
                      <a:pt x="33669" y="16407"/>
                      <a:pt x="35592" y="16407"/>
                    </a:cubicBezTo>
                    <a:close/>
                    <a:moveTo>
                      <a:pt x="112821" y="14253"/>
                    </a:moveTo>
                    <a:cubicBezTo>
                      <a:pt x="115997" y="14253"/>
                      <a:pt x="119174" y="16332"/>
                      <a:pt x="119218" y="20493"/>
                    </a:cubicBezTo>
                    <a:cubicBezTo>
                      <a:pt x="118738" y="20388"/>
                      <a:pt x="118254" y="20337"/>
                      <a:pt x="117773" y="20337"/>
                    </a:cubicBezTo>
                    <a:cubicBezTo>
                      <a:pt x="115916" y="20337"/>
                      <a:pt x="114116" y="21103"/>
                      <a:pt x="112821" y="22491"/>
                    </a:cubicBezTo>
                    <a:cubicBezTo>
                      <a:pt x="111548" y="21120"/>
                      <a:pt x="109756" y="20332"/>
                      <a:pt x="107874" y="20332"/>
                    </a:cubicBezTo>
                    <a:cubicBezTo>
                      <a:pt x="107391" y="20332"/>
                      <a:pt x="106907" y="20386"/>
                      <a:pt x="106432" y="20493"/>
                    </a:cubicBezTo>
                    <a:cubicBezTo>
                      <a:pt x="106468" y="16334"/>
                      <a:pt x="109644" y="14253"/>
                      <a:pt x="112821" y="14253"/>
                    </a:cubicBezTo>
                    <a:close/>
                    <a:moveTo>
                      <a:pt x="136138" y="14252"/>
                    </a:moveTo>
                    <a:cubicBezTo>
                      <a:pt x="139311" y="14252"/>
                      <a:pt x="142484" y="16329"/>
                      <a:pt x="142525" y="20484"/>
                    </a:cubicBezTo>
                    <a:lnTo>
                      <a:pt x="142525" y="20493"/>
                    </a:lnTo>
                    <a:cubicBezTo>
                      <a:pt x="142051" y="20391"/>
                      <a:pt x="141574" y="20341"/>
                      <a:pt x="141100" y="20341"/>
                    </a:cubicBezTo>
                    <a:cubicBezTo>
                      <a:pt x="139242" y="20341"/>
                      <a:pt x="137437" y="21108"/>
                      <a:pt x="136145" y="22500"/>
                    </a:cubicBezTo>
                    <a:cubicBezTo>
                      <a:pt x="134871" y="21128"/>
                      <a:pt x="133091" y="20341"/>
                      <a:pt x="131221" y="20341"/>
                    </a:cubicBezTo>
                    <a:cubicBezTo>
                      <a:pt x="131211" y="20341"/>
                      <a:pt x="131200" y="20341"/>
                      <a:pt x="131190" y="20341"/>
                    </a:cubicBezTo>
                    <a:cubicBezTo>
                      <a:pt x="130706" y="20341"/>
                      <a:pt x="130222" y="20386"/>
                      <a:pt x="129747" y="20493"/>
                    </a:cubicBezTo>
                    <a:cubicBezTo>
                      <a:pt x="129783" y="16333"/>
                      <a:pt x="132960" y="14252"/>
                      <a:pt x="136138" y="14252"/>
                    </a:cubicBezTo>
                    <a:close/>
                    <a:moveTo>
                      <a:pt x="89290" y="14357"/>
                    </a:moveTo>
                    <a:cubicBezTo>
                      <a:pt x="91871" y="14357"/>
                      <a:pt x="94452" y="15731"/>
                      <a:pt x="95348" y="18477"/>
                    </a:cubicBezTo>
                    <a:cubicBezTo>
                      <a:pt x="95572" y="19158"/>
                      <a:pt x="95679" y="19866"/>
                      <a:pt x="95688" y="20583"/>
                    </a:cubicBezTo>
                    <a:cubicBezTo>
                      <a:pt x="95213" y="20481"/>
                      <a:pt x="94734" y="20431"/>
                      <a:pt x="94259" y="20431"/>
                    </a:cubicBezTo>
                    <a:cubicBezTo>
                      <a:pt x="92398" y="20431"/>
                      <a:pt x="90599" y="21196"/>
                      <a:pt x="89299" y="22581"/>
                    </a:cubicBezTo>
                    <a:cubicBezTo>
                      <a:pt x="88025" y="21218"/>
                      <a:pt x="86246" y="20430"/>
                      <a:pt x="84376" y="20430"/>
                    </a:cubicBezTo>
                    <a:cubicBezTo>
                      <a:pt x="84365" y="20430"/>
                      <a:pt x="84355" y="20430"/>
                      <a:pt x="84344" y="20430"/>
                    </a:cubicBezTo>
                    <a:cubicBezTo>
                      <a:pt x="83860" y="20430"/>
                      <a:pt x="83376" y="20475"/>
                      <a:pt x="82902" y="20583"/>
                    </a:cubicBezTo>
                    <a:cubicBezTo>
                      <a:pt x="82902" y="19866"/>
                      <a:pt x="83018" y="19158"/>
                      <a:pt x="83233" y="18477"/>
                    </a:cubicBezTo>
                    <a:cubicBezTo>
                      <a:pt x="84129" y="15731"/>
                      <a:pt x="86710" y="14357"/>
                      <a:pt x="89290" y="14357"/>
                    </a:cubicBezTo>
                    <a:close/>
                    <a:moveTo>
                      <a:pt x="42333" y="14454"/>
                    </a:moveTo>
                    <a:cubicBezTo>
                      <a:pt x="45509" y="14454"/>
                      <a:pt x="48686" y="16533"/>
                      <a:pt x="48726" y="20690"/>
                    </a:cubicBezTo>
                    <a:cubicBezTo>
                      <a:pt x="48246" y="20585"/>
                      <a:pt x="47763" y="20534"/>
                      <a:pt x="47283" y="20534"/>
                    </a:cubicBezTo>
                    <a:cubicBezTo>
                      <a:pt x="45427" y="20534"/>
                      <a:pt x="43633" y="21302"/>
                      <a:pt x="42337" y="22697"/>
                    </a:cubicBezTo>
                    <a:cubicBezTo>
                      <a:pt x="41063" y="21325"/>
                      <a:pt x="39284" y="20538"/>
                      <a:pt x="37414" y="20538"/>
                    </a:cubicBezTo>
                    <a:cubicBezTo>
                      <a:pt x="37403" y="20538"/>
                      <a:pt x="37393" y="20538"/>
                      <a:pt x="37382" y="20538"/>
                    </a:cubicBezTo>
                    <a:cubicBezTo>
                      <a:pt x="36898" y="20538"/>
                      <a:pt x="36415" y="20583"/>
                      <a:pt x="35940" y="20690"/>
                    </a:cubicBezTo>
                    <a:cubicBezTo>
                      <a:pt x="35980" y="16533"/>
                      <a:pt x="39156" y="14454"/>
                      <a:pt x="42333" y="14454"/>
                    </a:cubicBezTo>
                    <a:close/>
                    <a:moveTo>
                      <a:pt x="65648" y="14454"/>
                    </a:moveTo>
                    <a:cubicBezTo>
                      <a:pt x="68825" y="14454"/>
                      <a:pt x="72001" y="16533"/>
                      <a:pt x="72041" y="20690"/>
                    </a:cubicBezTo>
                    <a:cubicBezTo>
                      <a:pt x="71563" y="20585"/>
                      <a:pt x="71081" y="20534"/>
                      <a:pt x="70602" y="20534"/>
                    </a:cubicBezTo>
                    <a:cubicBezTo>
                      <a:pt x="68748" y="20534"/>
                      <a:pt x="66949" y="21302"/>
                      <a:pt x="65653" y="22697"/>
                    </a:cubicBezTo>
                    <a:cubicBezTo>
                      <a:pt x="64378" y="21325"/>
                      <a:pt x="62599" y="20538"/>
                      <a:pt x="60729" y="20538"/>
                    </a:cubicBezTo>
                    <a:cubicBezTo>
                      <a:pt x="60719" y="20538"/>
                      <a:pt x="60708" y="20538"/>
                      <a:pt x="60697" y="20538"/>
                    </a:cubicBezTo>
                    <a:cubicBezTo>
                      <a:pt x="60214" y="20538"/>
                      <a:pt x="59730" y="20583"/>
                      <a:pt x="59255" y="20690"/>
                    </a:cubicBezTo>
                    <a:cubicBezTo>
                      <a:pt x="59295" y="16533"/>
                      <a:pt x="62472" y="14454"/>
                      <a:pt x="65648" y="14454"/>
                    </a:cubicBezTo>
                    <a:close/>
                    <a:moveTo>
                      <a:pt x="18806" y="14558"/>
                    </a:moveTo>
                    <a:cubicBezTo>
                      <a:pt x="21388" y="14558"/>
                      <a:pt x="23969" y="15929"/>
                      <a:pt x="24864" y="18674"/>
                    </a:cubicBezTo>
                    <a:cubicBezTo>
                      <a:pt x="25079" y="19355"/>
                      <a:pt x="25196" y="20063"/>
                      <a:pt x="25196" y="20780"/>
                    </a:cubicBezTo>
                    <a:cubicBezTo>
                      <a:pt x="24718" y="20675"/>
                      <a:pt x="24235" y="20624"/>
                      <a:pt x="23756" y="20624"/>
                    </a:cubicBezTo>
                    <a:cubicBezTo>
                      <a:pt x="21903" y="20624"/>
                      <a:pt x="20103" y="21391"/>
                      <a:pt x="18807" y="22787"/>
                    </a:cubicBezTo>
                    <a:cubicBezTo>
                      <a:pt x="17535" y="21407"/>
                      <a:pt x="15734" y="20628"/>
                      <a:pt x="13861" y="20628"/>
                    </a:cubicBezTo>
                    <a:cubicBezTo>
                      <a:pt x="13368" y="20628"/>
                      <a:pt x="12884" y="20672"/>
                      <a:pt x="12409" y="20780"/>
                    </a:cubicBezTo>
                    <a:cubicBezTo>
                      <a:pt x="12418" y="20063"/>
                      <a:pt x="12526" y="19355"/>
                      <a:pt x="12741" y="18674"/>
                    </a:cubicBezTo>
                    <a:cubicBezTo>
                      <a:pt x="13637" y="15931"/>
                      <a:pt x="16222" y="14558"/>
                      <a:pt x="18806" y="14558"/>
                    </a:cubicBezTo>
                    <a:close/>
                    <a:moveTo>
                      <a:pt x="117964" y="20706"/>
                    </a:moveTo>
                    <a:cubicBezTo>
                      <a:pt x="118390" y="20706"/>
                      <a:pt x="118819" y="20745"/>
                      <a:pt x="119245" y="20825"/>
                    </a:cubicBezTo>
                    <a:cubicBezTo>
                      <a:pt x="118726" y="21443"/>
                      <a:pt x="118322" y="22151"/>
                      <a:pt x="118063" y="22913"/>
                    </a:cubicBezTo>
                    <a:lnTo>
                      <a:pt x="118063" y="22904"/>
                    </a:lnTo>
                    <a:cubicBezTo>
                      <a:pt x="117821" y="23611"/>
                      <a:pt x="117722" y="24346"/>
                      <a:pt x="117758" y="25090"/>
                    </a:cubicBezTo>
                    <a:cubicBezTo>
                      <a:pt x="116516" y="23786"/>
                      <a:pt x="114757" y="22948"/>
                      <a:pt x="112897" y="22948"/>
                    </a:cubicBezTo>
                    <a:cubicBezTo>
                      <a:pt x="112878" y="22948"/>
                      <a:pt x="112858" y="22948"/>
                      <a:pt x="112839" y="22948"/>
                    </a:cubicBezTo>
                    <a:cubicBezTo>
                      <a:pt x="114174" y="21503"/>
                      <a:pt x="116038" y="20706"/>
                      <a:pt x="117964" y="20706"/>
                    </a:cubicBezTo>
                    <a:close/>
                    <a:moveTo>
                      <a:pt x="130993" y="20706"/>
                    </a:moveTo>
                    <a:cubicBezTo>
                      <a:pt x="132921" y="20706"/>
                      <a:pt x="134791" y="21503"/>
                      <a:pt x="136127" y="22948"/>
                    </a:cubicBezTo>
                    <a:cubicBezTo>
                      <a:pt x="136107" y="22948"/>
                      <a:pt x="136088" y="22948"/>
                      <a:pt x="136068" y="22948"/>
                    </a:cubicBezTo>
                    <a:cubicBezTo>
                      <a:pt x="134208" y="22948"/>
                      <a:pt x="132440" y="23786"/>
                      <a:pt x="131199" y="25090"/>
                    </a:cubicBezTo>
                    <a:cubicBezTo>
                      <a:pt x="131234" y="24346"/>
                      <a:pt x="131136" y="23611"/>
                      <a:pt x="130894" y="22913"/>
                    </a:cubicBezTo>
                    <a:lnTo>
                      <a:pt x="130894" y="22904"/>
                    </a:lnTo>
                    <a:cubicBezTo>
                      <a:pt x="130634" y="22142"/>
                      <a:pt x="130231" y="21443"/>
                      <a:pt x="129711" y="20825"/>
                    </a:cubicBezTo>
                    <a:cubicBezTo>
                      <a:pt x="130138" y="20745"/>
                      <a:pt x="130567" y="20706"/>
                      <a:pt x="130993" y="20706"/>
                    </a:cubicBezTo>
                    <a:close/>
                    <a:moveTo>
                      <a:pt x="84135" y="20797"/>
                    </a:moveTo>
                    <a:cubicBezTo>
                      <a:pt x="86071" y="20797"/>
                      <a:pt x="87946" y="21599"/>
                      <a:pt x="89290" y="23047"/>
                    </a:cubicBezTo>
                    <a:cubicBezTo>
                      <a:pt x="90626" y="21601"/>
                      <a:pt x="92496" y="20805"/>
                      <a:pt x="94429" y="20805"/>
                    </a:cubicBezTo>
                    <a:cubicBezTo>
                      <a:pt x="94856" y="20805"/>
                      <a:pt x="95287" y="20844"/>
                      <a:pt x="95715" y="20923"/>
                    </a:cubicBezTo>
                    <a:cubicBezTo>
                      <a:pt x="94720" y="22106"/>
                      <a:pt x="94138" y="23602"/>
                      <a:pt x="94228" y="25197"/>
                    </a:cubicBezTo>
                    <a:cubicBezTo>
                      <a:pt x="92977" y="23894"/>
                      <a:pt x="91218" y="23056"/>
                      <a:pt x="89350" y="23056"/>
                    </a:cubicBezTo>
                    <a:cubicBezTo>
                      <a:pt x="89330" y="23056"/>
                      <a:pt x="89310" y="23056"/>
                      <a:pt x="89290" y="23056"/>
                    </a:cubicBezTo>
                    <a:cubicBezTo>
                      <a:pt x="89271" y="23056"/>
                      <a:pt x="89251" y="23056"/>
                      <a:pt x="89231" y="23056"/>
                    </a:cubicBezTo>
                    <a:cubicBezTo>
                      <a:pt x="87362" y="23056"/>
                      <a:pt x="85595" y="23894"/>
                      <a:pt x="84353" y="25197"/>
                    </a:cubicBezTo>
                    <a:cubicBezTo>
                      <a:pt x="84434" y="23602"/>
                      <a:pt x="83851" y="22106"/>
                      <a:pt x="82866" y="20923"/>
                    </a:cubicBezTo>
                    <a:lnTo>
                      <a:pt x="82857" y="20914"/>
                    </a:lnTo>
                    <a:cubicBezTo>
                      <a:pt x="83283" y="20835"/>
                      <a:pt x="83710" y="20797"/>
                      <a:pt x="84135" y="20797"/>
                    </a:cubicBezTo>
                    <a:close/>
                    <a:moveTo>
                      <a:pt x="47488" y="20904"/>
                    </a:moveTo>
                    <a:cubicBezTo>
                      <a:pt x="47912" y="20904"/>
                      <a:pt x="48338" y="20943"/>
                      <a:pt x="48762" y="21022"/>
                    </a:cubicBezTo>
                    <a:cubicBezTo>
                      <a:pt x="48242" y="21640"/>
                      <a:pt x="47839" y="22348"/>
                      <a:pt x="47579" y="23110"/>
                    </a:cubicBezTo>
                    <a:cubicBezTo>
                      <a:pt x="47337" y="23809"/>
                      <a:pt x="47239" y="24552"/>
                      <a:pt x="47275" y="25287"/>
                    </a:cubicBezTo>
                    <a:cubicBezTo>
                      <a:pt x="46033" y="23992"/>
                      <a:pt x="44274" y="23154"/>
                      <a:pt x="42414" y="23154"/>
                    </a:cubicBezTo>
                    <a:cubicBezTo>
                      <a:pt x="42395" y="23154"/>
                      <a:pt x="42375" y="23154"/>
                      <a:pt x="42355" y="23154"/>
                    </a:cubicBezTo>
                    <a:cubicBezTo>
                      <a:pt x="43693" y="21707"/>
                      <a:pt x="45560" y="20904"/>
                      <a:pt x="47488" y="20904"/>
                    </a:cubicBezTo>
                    <a:close/>
                    <a:moveTo>
                      <a:pt x="60505" y="20912"/>
                    </a:moveTo>
                    <a:cubicBezTo>
                      <a:pt x="62435" y="20912"/>
                      <a:pt x="64301" y="21709"/>
                      <a:pt x="65644" y="23154"/>
                    </a:cubicBezTo>
                    <a:cubicBezTo>
                      <a:pt x="65624" y="23154"/>
                      <a:pt x="65604" y="23154"/>
                      <a:pt x="65584" y="23154"/>
                    </a:cubicBezTo>
                    <a:cubicBezTo>
                      <a:pt x="63716" y="23154"/>
                      <a:pt x="61957" y="23993"/>
                      <a:pt x="60715" y="25296"/>
                    </a:cubicBezTo>
                    <a:lnTo>
                      <a:pt x="60715" y="25287"/>
                    </a:lnTo>
                    <a:cubicBezTo>
                      <a:pt x="60751" y="24552"/>
                      <a:pt x="60644" y="23809"/>
                      <a:pt x="60411" y="23110"/>
                    </a:cubicBezTo>
                    <a:cubicBezTo>
                      <a:pt x="60151" y="22348"/>
                      <a:pt x="59748" y="21640"/>
                      <a:pt x="59219" y="21031"/>
                    </a:cubicBezTo>
                    <a:cubicBezTo>
                      <a:pt x="59647" y="20951"/>
                      <a:pt x="60078" y="20912"/>
                      <a:pt x="60505" y="20912"/>
                    </a:cubicBezTo>
                    <a:close/>
                    <a:moveTo>
                      <a:pt x="107673" y="20699"/>
                    </a:moveTo>
                    <a:cubicBezTo>
                      <a:pt x="109600" y="20699"/>
                      <a:pt x="111466" y="21495"/>
                      <a:pt x="112812" y="22939"/>
                    </a:cubicBezTo>
                    <a:cubicBezTo>
                      <a:pt x="112793" y="22939"/>
                      <a:pt x="112774" y="22939"/>
                      <a:pt x="112756" y="22939"/>
                    </a:cubicBezTo>
                    <a:cubicBezTo>
                      <a:pt x="110769" y="22939"/>
                      <a:pt x="108902" y="23885"/>
                      <a:pt x="107659" y="25332"/>
                    </a:cubicBezTo>
                    <a:cubicBezTo>
                      <a:pt x="107785" y="23674"/>
                      <a:pt x="107184" y="22097"/>
                      <a:pt x="106136" y="20878"/>
                    </a:cubicBezTo>
                    <a:lnTo>
                      <a:pt x="106136" y="20870"/>
                    </a:lnTo>
                    <a:cubicBezTo>
                      <a:pt x="106647" y="20755"/>
                      <a:pt x="107162" y="20699"/>
                      <a:pt x="107673" y="20699"/>
                    </a:cubicBezTo>
                    <a:close/>
                    <a:moveTo>
                      <a:pt x="13670" y="20994"/>
                    </a:moveTo>
                    <a:cubicBezTo>
                      <a:pt x="15606" y="20994"/>
                      <a:pt x="17480" y="21797"/>
                      <a:pt x="18825" y="23244"/>
                    </a:cubicBezTo>
                    <a:cubicBezTo>
                      <a:pt x="18805" y="23244"/>
                      <a:pt x="18786" y="23244"/>
                      <a:pt x="18766" y="23244"/>
                    </a:cubicBezTo>
                    <a:cubicBezTo>
                      <a:pt x="16897" y="23244"/>
                      <a:pt x="15129" y="24082"/>
                      <a:pt x="13888" y="25386"/>
                    </a:cubicBezTo>
                    <a:cubicBezTo>
                      <a:pt x="13951" y="23809"/>
                      <a:pt x="13368" y="22303"/>
                      <a:pt x="12382" y="21120"/>
                    </a:cubicBezTo>
                    <a:lnTo>
                      <a:pt x="12391" y="21111"/>
                    </a:lnTo>
                    <a:cubicBezTo>
                      <a:pt x="12817" y="21032"/>
                      <a:pt x="13245" y="20994"/>
                      <a:pt x="13670" y="20994"/>
                    </a:cubicBezTo>
                    <a:close/>
                    <a:moveTo>
                      <a:pt x="23971" y="20994"/>
                    </a:moveTo>
                    <a:cubicBezTo>
                      <a:pt x="24396" y="20994"/>
                      <a:pt x="24824" y="21032"/>
                      <a:pt x="25250" y="21111"/>
                    </a:cubicBezTo>
                    <a:cubicBezTo>
                      <a:pt x="24255" y="22294"/>
                      <a:pt x="23673" y="23791"/>
                      <a:pt x="23753" y="25386"/>
                    </a:cubicBezTo>
                    <a:cubicBezTo>
                      <a:pt x="22512" y="24082"/>
                      <a:pt x="20744" y="23244"/>
                      <a:pt x="18884" y="23244"/>
                    </a:cubicBezTo>
                    <a:cubicBezTo>
                      <a:pt x="18864" y="23244"/>
                      <a:pt x="18845" y="23244"/>
                      <a:pt x="18825" y="23244"/>
                    </a:cubicBezTo>
                    <a:cubicBezTo>
                      <a:pt x="20162" y="21797"/>
                      <a:pt x="22036" y="20994"/>
                      <a:pt x="23971" y="20994"/>
                    </a:cubicBezTo>
                    <a:close/>
                    <a:moveTo>
                      <a:pt x="37165" y="20902"/>
                    </a:moveTo>
                    <a:cubicBezTo>
                      <a:pt x="39100" y="20902"/>
                      <a:pt x="40977" y="21703"/>
                      <a:pt x="42328" y="23154"/>
                    </a:cubicBezTo>
                    <a:cubicBezTo>
                      <a:pt x="42310" y="23154"/>
                      <a:pt x="42291" y="23154"/>
                      <a:pt x="42273" y="23154"/>
                    </a:cubicBezTo>
                    <a:cubicBezTo>
                      <a:pt x="40286" y="23154"/>
                      <a:pt x="38419" y="24100"/>
                      <a:pt x="37176" y="25547"/>
                    </a:cubicBezTo>
                    <a:cubicBezTo>
                      <a:pt x="37302" y="23871"/>
                      <a:pt x="36701" y="22303"/>
                      <a:pt x="35653" y="21076"/>
                    </a:cubicBezTo>
                    <a:lnTo>
                      <a:pt x="35653" y="21067"/>
                    </a:lnTo>
                    <a:cubicBezTo>
                      <a:pt x="36155" y="20956"/>
                      <a:pt x="36662" y="20902"/>
                      <a:pt x="37165" y="20902"/>
                    </a:cubicBezTo>
                    <a:close/>
                    <a:moveTo>
                      <a:pt x="124474" y="18856"/>
                    </a:moveTo>
                    <a:cubicBezTo>
                      <a:pt x="127057" y="18856"/>
                      <a:pt x="129639" y="20229"/>
                      <a:pt x="130536" y="22975"/>
                    </a:cubicBezTo>
                    <a:cubicBezTo>
                      <a:pt x="130751" y="23656"/>
                      <a:pt x="130867" y="24364"/>
                      <a:pt x="130867" y="25081"/>
                    </a:cubicBezTo>
                    <a:cubicBezTo>
                      <a:pt x="130388" y="24976"/>
                      <a:pt x="129906" y="24925"/>
                      <a:pt x="129426" y="24925"/>
                    </a:cubicBezTo>
                    <a:cubicBezTo>
                      <a:pt x="127574" y="24925"/>
                      <a:pt x="125776" y="25691"/>
                      <a:pt x="124487" y="27079"/>
                    </a:cubicBezTo>
                    <a:cubicBezTo>
                      <a:pt x="123206" y="25708"/>
                      <a:pt x="121414" y="24920"/>
                      <a:pt x="119532" y="24920"/>
                    </a:cubicBezTo>
                    <a:cubicBezTo>
                      <a:pt x="119048" y="24920"/>
                      <a:pt x="118564" y="24973"/>
                      <a:pt x="118089" y="25081"/>
                    </a:cubicBezTo>
                    <a:cubicBezTo>
                      <a:pt x="118089" y="24364"/>
                      <a:pt x="118197" y="23656"/>
                      <a:pt x="118412" y="22975"/>
                    </a:cubicBezTo>
                    <a:cubicBezTo>
                      <a:pt x="119308" y="20229"/>
                      <a:pt x="121891" y="18856"/>
                      <a:pt x="124474" y="18856"/>
                    </a:cubicBezTo>
                    <a:close/>
                    <a:moveTo>
                      <a:pt x="77629" y="18952"/>
                    </a:moveTo>
                    <a:cubicBezTo>
                      <a:pt x="80805" y="18952"/>
                      <a:pt x="83981" y="21031"/>
                      <a:pt x="84022" y="25188"/>
                    </a:cubicBezTo>
                    <a:cubicBezTo>
                      <a:pt x="83543" y="25084"/>
                      <a:pt x="83060" y="25032"/>
                      <a:pt x="82581" y="25032"/>
                    </a:cubicBezTo>
                    <a:cubicBezTo>
                      <a:pt x="80728" y="25032"/>
                      <a:pt x="78930" y="25798"/>
                      <a:pt x="77642" y="27187"/>
                    </a:cubicBezTo>
                    <a:cubicBezTo>
                      <a:pt x="76360" y="25816"/>
                      <a:pt x="74568" y="25027"/>
                      <a:pt x="72687" y="25027"/>
                    </a:cubicBezTo>
                    <a:cubicBezTo>
                      <a:pt x="72203" y="25027"/>
                      <a:pt x="71719" y="25081"/>
                      <a:pt x="71244" y="25188"/>
                    </a:cubicBezTo>
                    <a:cubicBezTo>
                      <a:pt x="71280" y="21031"/>
                      <a:pt x="74454" y="18952"/>
                      <a:pt x="77629" y="18952"/>
                    </a:cubicBezTo>
                    <a:close/>
                    <a:moveTo>
                      <a:pt x="100945" y="18952"/>
                    </a:moveTo>
                    <a:cubicBezTo>
                      <a:pt x="104119" y="18952"/>
                      <a:pt x="107295" y="21030"/>
                      <a:pt x="107337" y="25187"/>
                    </a:cubicBezTo>
                    <a:lnTo>
                      <a:pt x="107337" y="25187"/>
                    </a:lnTo>
                    <a:cubicBezTo>
                      <a:pt x="106865" y="25086"/>
                      <a:pt x="106389" y="25037"/>
                      <a:pt x="105918" y="25037"/>
                    </a:cubicBezTo>
                    <a:cubicBezTo>
                      <a:pt x="104057" y="25037"/>
                      <a:pt x="102256" y="25803"/>
                      <a:pt x="100957" y="27196"/>
                    </a:cubicBezTo>
                    <a:cubicBezTo>
                      <a:pt x="99676" y="25816"/>
                      <a:pt x="97883" y="25036"/>
                      <a:pt x="96002" y="25036"/>
                    </a:cubicBezTo>
                    <a:cubicBezTo>
                      <a:pt x="95518" y="25036"/>
                      <a:pt x="95034" y="25081"/>
                      <a:pt x="94559" y="25188"/>
                    </a:cubicBezTo>
                    <a:cubicBezTo>
                      <a:pt x="94595" y="21031"/>
                      <a:pt x="97769" y="18952"/>
                      <a:pt x="100945" y="18952"/>
                    </a:cubicBezTo>
                    <a:close/>
                    <a:moveTo>
                      <a:pt x="53997" y="19058"/>
                    </a:moveTo>
                    <a:cubicBezTo>
                      <a:pt x="56578" y="19058"/>
                      <a:pt x="59157" y="20432"/>
                      <a:pt x="60052" y="23181"/>
                    </a:cubicBezTo>
                    <a:cubicBezTo>
                      <a:pt x="60267" y="23853"/>
                      <a:pt x="60384" y="24570"/>
                      <a:pt x="60384" y="25278"/>
                    </a:cubicBezTo>
                    <a:cubicBezTo>
                      <a:pt x="59909" y="25176"/>
                      <a:pt x="59430" y="25126"/>
                      <a:pt x="58956" y="25126"/>
                    </a:cubicBezTo>
                    <a:cubicBezTo>
                      <a:pt x="57095" y="25126"/>
                      <a:pt x="55295" y="25893"/>
                      <a:pt x="53995" y="27285"/>
                    </a:cubicBezTo>
                    <a:cubicBezTo>
                      <a:pt x="52714" y="25905"/>
                      <a:pt x="50922" y="25126"/>
                      <a:pt x="49049" y="25126"/>
                    </a:cubicBezTo>
                    <a:cubicBezTo>
                      <a:pt x="48556" y="25126"/>
                      <a:pt x="48072" y="25180"/>
                      <a:pt x="47597" y="25278"/>
                    </a:cubicBezTo>
                    <a:cubicBezTo>
                      <a:pt x="47606" y="24570"/>
                      <a:pt x="47714" y="23853"/>
                      <a:pt x="47929" y="23181"/>
                    </a:cubicBezTo>
                    <a:cubicBezTo>
                      <a:pt x="48830" y="20434"/>
                      <a:pt x="51414" y="19058"/>
                      <a:pt x="53997" y="19058"/>
                    </a:cubicBezTo>
                    <a:close/>
                    <a:moveTo>
                      <a:pt x="7163" y="19140"/>
                    </a:moveTo>
                    <a:cubicBezTo>
                      <a:pt x="10339" y="19140"/>
                      <a:pt x="13516" y="21219"/>
                      <a:pt x="13556" y="25377"/>
                    </a:cubicBezTo>
                    <a:cubicBezTo>
                      <a:pt x="13079" y="25272"/>
                      <a:pt x="12598" y="25222"/>
                      <a:pt x="12120" y="25222"/>
                    </a:cubicBezTo>
                    <a:cubicBezTo>
                      <a:pt x="10263" y="25222"/>
                      <a:pt x="8460" y="25990"/>
                      <a:pt x="7163" y="27379"/>
                    </a:cubicBezTo>
                    <a:lnTo>
                      <a:pt x="7163" y="27379"/>
                    </a:lnTo>
                    <a:cubicBezTo>
                      <a:pt x="5882" y="26002"/>
                      <a:pt x="4092" y="25224"/>
                      <a:pt x="2212" y="25224"/>
                    </a:cubicBezTo>
                    <a:cubicBezTo>
                      <a:pt x="1728" y="25224"/>
                      <a:pt x="1245" y="25278"/>
                      <a:pt x="770" y="25377"/>
                    </a:cubicBezTo>
                    <a:cubicBezTo>
                      <a:pt x="810" y="21219"/>
                      <a:pt x="3987" y="19140"/>
                      <a:pt x="7163" y="19140"/>
                    </a:cubicBezTo>
                    <a:close/>
                    <a:moveTo>
                      <a:pt x="30465" y="19152"/>
                    </a:moveTo>
                    <a:cubicBezTo>
                      <a:pt x="33638" y="19152"/>
                      <a:pt x="36811" y="21228"/>
                      <a:pt x="36854" y="25382"/>
                    </a:cubicBezTo>
                    <a:lnTo>
                      <a:pt x="36854" y="25382"/>
                    </a:lnTo>
                    <a:cubicBezTo>
                      <a:pt x="36384" y="25282"/>
                      <a:pt x="35912" y="25234"/>
                      <a:pt x="35443" y="25234"/>
                    </a:cubicBezTo>
                    <a:cubicBezTo>
                      <a:pt x="33580" y="25234"/>
                      <a:pt x="31775" y="26000"/>
                      <a:pt x="30483" y="27393"/>
                    </a:cubicBezTo>
                    <a:cubicBezTo>
                      <a:pt x="29201" y="26013"/>
                      <a:pt x="27409" y="25233"/>
                      <a:pt x="25528" y="25233"/>
                    </a:cubicBezTo>
                    <a:cubicBezTo>
                      <a:pt x="25044" y="25233"/>
                      <a:pt x="24560" y="25287"/>
                      <a:pt x="24085" y="25386"/>
                    </a:cubicBezTo>
                    <a:cubicBezTo>
                      <a:pt x="24116" y="21231"/>
                      <a:pt x="27290" y="19152"/>
                      <a:pt x="30465" y="19152"/>
                    </a:cubicBezTo>
                    <a:close/>
                    <a:moveTo>
                      <a:pt x="119325" y="25304"/>
                    </a:moveTo>
                    <a:cubicBezTo>
                      <a:pt x="121264" y="25304"/>
                      <a:pt x="123133" y="26108"/>
                      <a:pt x="124478" y="27563"/>
                    </a:cubicBezTo>
                    <a:cubicBezTo>
                      <a:pt x="124458" y="27563"/>
                      <a:pt x="124438" y="27563"/>
                      <a:pt x="124418" y="27563"/>
                    </a:cubicBezTo>
                    <a:cubicBezTo>
                      <a:pt x="122550" y="27563"/>
                      <a:pt x="120782" y="28392"/>
                      <a:pt x="119541" y="29696"/>
                    </a:cubicBezTo>
                    <a:cubicBezTo>
                      <a:pt x="119622" y="28110"/>
                      <a:pt x="119039" y="26604"/>
                      <a:pt x="118045" y="25421"/>
                    </a:cubicBezTo>
                    <a:cubicBezTo>
                      <a:pt x="118472" y="25342"/>
                      <a:pt x="118900" y="25304"/>
                      <a:pt x="119325" y="25304"/>
                    </a:cubicBezTo>
                    <a:close/>
                    <a:moveTo>
                      <a:pt x="129625" y="25304"/>
                    </a:moveTo>
                    <a:cubicBezTo>
                      <a:pt x="130050" y="25304"/>
                      <a:pt x="130477" y="25342"/>
                      <a:pt x="130903" y="25421"/>
                    </a:cubicBezTo>
                    <a:cubicBezTo>
                      <a:pt x="129908" y="26604"/>
                      <a:pt x="129326" y="28101"/>
                      <a:pt x="129415" y="29696"/>
                    </a:cubicBezTo>
                    <a:cubicBezTo>
                      <a:pt x="128165" y="28392"/>
                      <a:pt x="126398" y="27563"/>
                      <a:pt x="124538" y="27563"/>
                    </a:cubicBezTo>
                    <a:cubicBezTo>
                      <a:pt x="124518" y="27563"/>
                      <a:pt x="124498" y="27563"/>
                      <a:pt x="124478" y="27563"/>
                    </a:cubicBezTo>
                    <a:cubicBezTo>
                      <a:pt x="125816" y="26108"/>
                      <a:pt x="127690" y="25304"/>
                      <a:pt x="129625" y="25304"/>
                    </a:cubicBezTo>
                    <a:close/>
                    <a:moveTo>
                      <a:pt x="95793" y="25402"/>
                    </a:moveTo>
                    <a:cubicBezTo>
                      <a:pt x="97728" y="25402"/>
                      <a:pt x="99603" y="26205"/>
                      <a:pt x="100948" y="27653"/>
                    </a:cubicBezTo>
                    <a:lnTo>
                      <a:pt x="100948" y="27653"/>
                    </a:lnTo>
                    <a:cubicBezTo>
                      <a:pt x="100945" y="27653"/>
                      <a:pt x="100942" y="27653"/>
                      <a:pt x="100939" y="27653"/>
                    </a:cubicBezTo>
                    <a:cubicBezTo>
                      <a:pt x="100919" y="27652"/>
                      <a:pt x="100900" y="27652"/>
                      <a:pt x="100880" y="27652"/>
                    </a:cubicBezTo>
                    <a:cubicBezTo>
                      <a:pt x="99020" y="27652"/>
                      <a:pt x="97252" y="28491"/>
                      <a:pt x="96011" y="29794"/>
                    </a:cubicBezTo>
                    <a:cubicBezTo>
                      <a:pt x="96091" y="28199"/>
                      <a:pt x="95509" y="26703"/>
                      <a:pt x="94514" y="25520"/>
                    </a:cubicBezTo>
                    <a:cubicBezTo>
                      <a:pt x="94940" y="25441"/>
                      <a:pt x="95368" y="25402"/>
                      <a:pt x="95793" y="25402"/>
                    </a:cubicBezTo>
                    <a:close/>
                    <a:moveTo>
                      <a:pt x="82779" y="25411"/>
                    </a:moveTo>
                    <a:cubicBezTo>
                      <a:pt x="83204" y="25411"/>
                      <a:pt x="83632" y="25450"/>
                      <a:pt x="84057" y="25529"/>
                    </a:cubicBezTo>
                    <a:cubicBezTo>
                      <a:pt x="83063" y="26703"/>
                      <a:pt x="82480" y="28208"/>
                      <a:pt x="82570" y="29803"/>
                    </a:cubicBezTo>
                    <a:cubicBezTo>
                      <a:pt x="81320" y="28500"/>
                      <a:pt x="79561" y="27661"/>
                      <a:pt x="77692" y="27661"/>
                    </a:cubicBezTo>
                    <a:cubicBezTo>
                      <a:pt x="77672" y="27661"/>
                      <a:pt x="77653" y="27661"/>
                      <a:pt x="77633" y="27662"/>
                    </a:cubicBezTo>
                    <a:cubicBezTo>
                      <a:pt x="78970" y="26214"/>
                      <a:pt x="80844" y="25411"/>
                      <a:pt x="82779" y="25411"/>
                    </a:cubicBezTo>
                    <a:close/>
                    <a:moveTo>
                      <a:pt x="59128" y="25506"/>
                    </a:moveTo>
                    <a:cubicBezTo>
                      <a:pt x="59557" y="25506"/>
                      <a:pt x="59990" y="25546"/>
                      <a:pt x="60420" y="25628"/>
                    </a:cubicBezTo>
                    <a:cubicBezTo>
                      <a:pt x="59434" y="26801"/>
                      <a:pt x="58852" y="28307"/>
                      <a:pt x="58932" y="29893"/>
                    </a:cubicBezTo>
                    <a:cubicBezTo>
                      <a:pt x="57697" y="28596"/>
                      <a:pt x="55941" y="27760"/>
                      <a:pt x="54083" y="27760"/>
                    </a:cubicBezTo>
                    <a:cubicBezTo>
                      <a:pt x="54054" y="27760"/>
                      <a:pt x="54024" y="27760"/>
                      <a:pt x="53995" y="27760"/>
                    </a:cubicBezTo>
                    <a:cubicBezTo>
                      <a:pt x="53975" y="27760"/>
                      <a:pt x="53955" y="27760"/>
                      <a:pt x="53935" y="27760"/>
                    </a:cubicBezTo>
                    <a:cubicBezTo>
                      <a:pt x="52067" y="27760"/>
                      <a:pt x="50308" y="28589"/>
                      <a:pt x="49058" y="29893"/>
                    </a:cubicBezTo>
                    <a:cubicBezTo>
                      <a:pt x="49138" y="28307"/>
                      <a:pt x="48565" y="26801"/>
                      <a:pt x="47561" y="25619"/>
                    </a:cubicBezTo>
                    <a:lnTo>
                      <a:pt x="47561" y="25619"/>
                    </a:lnTo>
                    <a:lnTo>
                      <a:pt x="47570" y="25628"/>
                    </a:lnTo>
                    <a:cubicBezTo>
                      <a:pt x="48002" y="25546"/>
                      <a:pt x="48436" y="25506"/>
                      <a:pt x="48867" y="25506"/>
                    </a:cubicBezTo>
                    <a:cubicBezTo>
                      <a:pt x="50796" y="25506"/>
                      <a:pt x="52663" y="26308"/>
                      <a:pt x="54004" y="27751"/>
                    </a:cubicBezTo>
                    <a:cubicBezTo>
                      <a:pt x="55337" y="26308"/>
                      <a:pt x="57203" y="25506"/>
                      <a:pt x="59128" y="25506"/>
                    </a:cubicBezTo>
                    <a:close/>
                    <a:moveTo>
                      <a:pt x="25327" y="25613"/>
                    </a:moveTo>
                    <a:cubicBezTo>
                      <a:pt x="27257" y="25613"/>
                      <a:pt x="29124" y="26416"/>
                      <a:pt x="30465" y="27859"/>
                    </a:cubicBezTo>
                    <a:lnTo>
                      <a:pt x="30465" y="27859"/>
                    </a:lnTo>
                    <a:cubicBezTo>
                      <a:pt x="30462" y="27859"/>
                      <a:pt x="30459" y="27859"/>
                      <a:pt x="30456" y="27859"/>
                    </a:cubicBezTo>
                    <a:cubicBezTo>
                      <a:pt x="30436" y="27859"/>
                      <a:pt x="30416" y="27858"/>
                      <a:pt x="30397" y="27858"/>
                    </a:cubicBezTo>
                    <a:cubicBezTo>
                      <a:pt x="28528" y="27858"/>
                      <a:pt x="26769" y="28697"/>
                      <a:pt x="25519" y="30000"/>
                    </a:cubicBezTo>
                    <a:cubicBezTo>
                      <a:pt x="25608" y="28414"/>
                      <a:pt x="25026" y="26909"/>
                      <a:pt x="24031" y="25735"/>
                    </a:cubicBezTo>
                    <a:cubicBezTo>
                      <a:pt x="24463" y="25653"/>
                      <a:pt x="24897" y="25613"/>
                      <a:pt x="25327" y="25613"/>
                    </a:cubicBezTo>
                    <a:close/>
                    <a:moveTo>
                      <a:pt x="106136" y="30070"/>
                    </a:moveTo>
                    <a:cubicBezTo>
                      <a:pt x="106135" y="30070"/>
                      <a:pt x="106135" y="30070"/>
                      <a:pt x="106134" y="30070"/>
                    </a:cubicBezTo>
                    <a:lnTo>
                      <a:pt x="106134" y="30070"/>
                    </a:lnTo>
                    <a:lnTo>
                      <a:pt x="106136" y="30072"/>
                    </a:lnTo>
                    <a:cubicBezTo>
                      <a:pt x="106136" y="30071"/>
                      <a:pt x="106136" y="30071"/>
                      <a:pt x="106136" y="30070"/>
                    </a:cubicBezTo>
                    <a:close/>
                    <a:moveTo>
                      <a:pt x="70806" y="20910"/>
                    </a:moveTo>
                    <a:cubicBezTo>
                      <a:pt x="71297" y="20910"/>
                      <a:pt x="71792" y="20961"/>
                      <a:pt x="72283" y="21067"/>
                    </a:cubicBezTo>
                    <a:cubicBezTo>
                      <a:pt x="71289" y="22321"/>
                      <a:pt x="70742" y="23907"/>
                      <a:pt x="70939" y="25574"/>
                    </a:cubicBezTo>
                    <a:cubicBezTo>
                      <a:pt x="71449" y="25460"/>
                      <a:pt x="71962" y="25404"/>
                      <a:pt x="72472" y="25404"/>
                    </a:cubicBezTo>
                    <a:cubicBezTo>
                      <a:pt x="74409" y="25404"/>
                      <a:pt x="76285" y="26207"/>
                      <a:pt x="77633" y="27662"/>
                    </a:cubicBezTo>
                    <a:cubicBezTo>
                      <a:pt x="77615" y="27661"/>
                      <a:pt x="77597" y="27661"/>
                      <a:pt x="77578" y="27661"/>
                    </a:cubicBezTo>
                    <a:cubicBezTo>
                      <a:pt x="75520" y="27661"/>
                      <a:pt x="73598" y="28670"/>
                      <a:pt x="72346" y="30197"/>
                    </a:cubicBezTo>
                    <a:cubicBezTo>
                      <a:pt x="72748" y="26467"/>
                      <a:pt x="69425" y="23154"/>
                      <a:pt x="65707" y="23154"/>
                    </a:cubicBezTo>
                    <a:cubicBezTo>
                      <a:pt x="65692" y="23154"/>
                      <a:pt x="65677" y="23154"/>
                      <a:pt x="65662" y="23154"/>
                    </a:cubicBezTo>
                    <a:cubicBezTo>
                      <a:pt x="67004" y="21705"/>
                      <a:pt x="68876" y="20910"/>
                      <a:pt x="70806" y="20910"/>
                    </a:cubicBezTo>
                    <a:close/>
                    <a:moveTo>
                      <a:pt x="112818" y="23450"/>
                    </a:moveTo>
                    <a:cubicBezTo>
                      <a:pt x="115995" y="23450"/>
                      <a:pt x="119174" y="25529"/>
                      <a:pt x="119218" y="29687"/>
                    </a:cubicBezTo>
                    <a:cubicBezTo>
                      <a:pt x="118738" y="29582"/>
                      <a:pt x="118254" y="29531"/>
                      <a:pt x="117774" y="29531"/>
                    </a:cubicBezTo>
                    <a:cubicBezTo>
                      <a:pt x="115916" y="29531"/>
                      <a:pt x="114117" y="30298"/>
                      <a:pt x="112821" y="31694"/>
                    </a:cubicBezTo>
                    <a:cubicBezTo>
                      <a:pt x="111548" y="30314"/>
                      <a:pt x="109756" y="29534"/>
                      <a:pt x="107874" y="29534"/>
                    </a:cubicBezTo>
                    <a:cubicBezTo>
                      <a:pt x="107391" y="29534"/>
                      <a:pt x="106907" y="29588"/>
                      <a:pt x="106432" y="29687"/>
                    </a:cubicBezTo>
                    <a:cubicBezTo>
                      <a:pt x="106468" y="25529"/>
                      <a:pt x="109642" y="23450"/>
                      <a:pt x="112818" y="23450"/>
                    </a:cubicBezTo>
                    <a:close/>
                    <a:moveTo>
                      <a:pt x="136132" y="23450"/>
                    </a:moveTo>
                    <a:cubicBezTo>
                      <a:pt x="139308" y="23450"/>
                      <a:pt x="142484" y="25529"/>
                      <a:pt x="142525" y="29687"/>
                    </a:cubicBezTo>
                    <a:cubicBezTo>
                      <a:pt x="142051" y="29585"/>
                      <a:pt x="141574" y="29535"/>
                      <a:pt x="141100" y="29535"/>
                    </a:cubicBezTo>
                    <a:cubicBezTo>
                      <a:pt x="139242" y="29535"/>
                      <a:pt x="137437" y="30301"/>
                      <a:pt x="136145" y="31694"/>
                    </a:cubicBezTo>
                    <a:cubicBezTo>
                      <a:pt x="134863" y="30314"/>
                      <a:pt x="133071" y="29534"/>
                      <a:pt x="131190" y="29534"/>
                    </a:cubicBezTo>
                    <a:cubicBezTo>
                      <a:pt x="130706" y="29534"/>
                      <a:pt x="130222" y="29588"/>
                      <a:pt x="129747" y="29687"/>
                    </a:cubicBezTo>
                    <a:cubicBezTo>
                      <a:pt x="129783" y="25529"/>
                      <a:pt x="132957" y="23450"/>
                      <a:pt x="136132" y="23450"/>
                    </a:cubicBezTo>
                    <a:close/>
                    <a:moveTo>
                      <a:pt x="89290" y="23558"/>
                    </a:moveTo>
                    <a:cubicBezTo>
                      <a:pt x="92466" y="23558"/>
                      <a:pt x="95642" y="25636"/>
                      <a:pt x="95679" y="29792"/>
                    </a:cubicBezTo>
                    <a:lnTo>
                      <a:pt x="95679" y="29792"/>
                    </a:lnTo>
                    <a:cubicBezTo>
                      <a:pt x="95202" y="29689"/>
                      <a:pt x="94721" y="29638"/>
                      <a:pt x="94245" y="29638"/>
                    </a:cubicBezTo>
                    <a:cubicBezTo>
                      <a:pt x="92389" y="29638"/>
                      <a:pt x="90595" y="30406"/>
                      <a:pt x="89299" y="31801"/>
                    </a:cubicBezTo>
                    <a:cubicBezTo>
                      <a:pt x="88025" y="30429"/>
                      <a:pt x="86246" y="29642"/>
                      <a:pt x="84376" y="29642"/>
                    </a:cubicBezTo>
                    <a:cubicBezTo>
                      <a:pt x="84365" y="29642"/>
                      <a:pt x="84355" y="29642"/>
                      <a:pt x="84344" y="29642"/>
                    </a:cubicBezTo>
                    <a:cubicBezTo>
                      <a:pt x="83860" y="29642"/>
                      <a:pt x="83376" y="29687"/>
                      <a:pt x="82902" y="29794"/>
                    </a:cubicBezTo>
                    <a:cubicBezTo>
                      <a:pt x="82937" y="25637"/>
                      <a:pt x="86114" y="23558"/>
                      <a:pt x="89290" y="23558"/>
                    </a:cubicBezTo>
                    <a:close/>
                    <a:moveTo>
                      <a:pt x="42335" y="23651"/>
                    </a:moveTo>
                    <a:cubicBezTo>
                      <a:pt x="45511" y="23651"/>
                      <a:pt x="48686" y="25727"/>
                      <a:pt x="48726" y="29884"/>
                    </a:cubicBezTo>
                    <a:cubicBezTo>
                      <a:pt x="48251" y="29782"/>
                      <a:pt x="47772" y="29732"/>
                      <a:pt x="47298" y="29732"/>
                    </a:cubicBezTo>
                    <a:cubicBezTo>
                      <a:pt x="45434" y="29732"/>
                      <a:pt x="43630" y="30499"/>
                      <a:pt x="42337" y="31891"/>
                    </a:cubicBezTo>
                    <a:cubicBezTo>
                      <a:pt x="41056" y="30511"/>
                      <a:pt x="39264" y="29731"/>
                      <a:pt x="37382" y="29731"/>
                    </a:cubicBezTo>
                    <a:cubicBezTo>
                      <a:pt x="36898" y="29731"/>
                      <a:pt x="36415" y="29785"/>
                      <a:pt x="35940" y="29884"/>
                    </a:cubicBezTo>
                    <a:cubicBezTo>
                      <a:pt x="35980" y="25729"/>
                      <a:pt x="39158" y="23651"/>
                      <a:pt x="42335" y="23651"/>
                    </a:cubicBezTo>
                    <a:close/>
                    <a:moveTo>
                      <a:pt x="65651" y="23651"/>
                    </a:moveTo>
                    <a:cubicBezTo>
                      <a:pt x="68826" y="23651"/>
                      <a:pt x="72001" y="25727"/>
                      <a:pt x="72041" y="29884"/>
                    </a:cubicBezTo>
                    <a:cubicBezTo>
                      <a:pt x="71568" y="29782"/>
                      <a:pt x="71091" y="29732"/>
                      <a:pt x="70617" y="29732"/>
                    </a:cubicBezTo>
                    <a:cubicBezTo>
                      <a:pt x="68758" y="29732"/>
                      <a:pt x="66952" y="30499"/>
                      <a:pt x="65653" y="31891"/>
                    </a:cubicBezTo>
                    <a:cubicBezTo>
                      <a:pt x="64371" y="30511"/>
                      <a:pt x="62579" y="29731"/>
                      <a:pt x="60697" y="29731"/>
                    </a:cubicBezTo>
                    <a:cubicBezTo>
                      <a:pt x="60214" y="29731"/>
                      <a:pt x="59730" y="29785"/>
                      <a:pt x="59255" y="29884"/>
                    </a:cubicBezTo>
                    <a:cubicBezTo>
                      <a:pt x="59295" y="25729"/>
                      <a:pt x="62473" y="23651"/>
                      <a:pt x="65651" y="23651"/>
                    </a:cubicBezTo>
                    <a:close/>
                    <a:moveTo>
                      <a:pt x="18808" y="23757"/>
                    </a:moveTo>
                    <a:cubicBezTo>
                      <a:pt x="21978" y="23757"/>
                      <a:pt x="25149" y="25829"/>
                      <a:pt x="25196" y="29978"/>
                    </a:cubicBezTo>
                    <a:lnTo>
                      <a:pt x="25196" y="29978"/>
                    </a:lnTo>
                    <a:cubicBezTo>
                      <a:pt x="24721" y="29876"/>
                      <a:pt x="24243" y="29826"/>
                      <a:pt x="23769" y="29826"/>
                    </a:cubicBezTo>
                    <a:cubicBezTo>
                      <a:pt x="21911" y="29826"/>
                      <a:pt x="20114" y="30592"/>
                      <a:pt x="18825" y="31981"/>
                    </a:cubicBezTo>
                    <a:cubicBezTo>
                      <a:pt x="17544" y="30610"/>
                      <a:pt x="15752" y="29821"/>
                      <a:pt x="13870" y="29821"/>
                    </a:cubicBezTo>
                    <a:cubicBezTo>
                      <a:pt x="13386" y="29830"/>
                      <a:pt x="12902" y="29875"/>
                      <a:pt x="12427" y="29982"/>
                    </a:cubicBezTo>
                    <a:cubicBezTo>
                      <a:pt x="12463" y="25834"/>
                      <a:pt x="15635" y="23757"/>
                      <a:pt x="18808" y="23757"/>
                    </a:cubicBezTo>
                    <a:close/>
                    <a:moveTo>
                      <a:pt x="117967" y="29909"/>
                    </a:moveTo>
                    <a:cubicBezTo>
                      <a:pt x="118392" y="29909"/>
                      <a:pt x="118820" y="29948"/>
                      <a:pt x="119245" y="30027"/>
                    </a:cubicBezTo>
                    <a:cubicBezTo>
                      <a:pt x="118253" y="31208"/>
                      <a:pt x="117671" y="32700"/>
                      <a:pt x="117757" y="34292"/>
                    </a:cubicBezTo>
                    <a:lnTo>
                      <a:pt x="117757" y="34292"/>
                    </a:lnTo>
                    <a:cubicBezTo>
                      <a:pt x="116507" y="32989"/>
                      <a:pt x="114740" y="32159"/>
                      <a:pt x="112880" y="32159"/>
                    </a:cubicBezTo>
                    <a:cubicBezTo>
                      <a:pt x="112860" y="32159"/>
                      <a:pt x="112840" y="32160"/>
                      <a:pt x="112821" y="32160"/>
                    </a:cubicBezTo>
                    <a:cubicBezTo>
                      <a:pt x="114158" y="30712"/>
                      <a:pt x="116031" y="29909"/>
                      <a:pt x="117967" y="29909"/>
                    </a:cubicBezTo>
                    <a:close/>
                    <a:moveTo>
                      <a:pt x="84144" y="30017"/>
                    </a:moveTo>
                    <a:cubicBezTo>
                      <a:pt x="86080" y="30017"/>
                      <a:pt x="87953" y="30820"/>
                      <a:pt x="89290" y="32267"/>
                    </a:cubicBezTo>
                    <a:cubicBezTo>
                      <a:pt x="89271" y="32267"/>
                      <a:pt x="89251" y="32267"/>
                      <a:pt x="89231" y="32267"/>
                    </a:cubicBezTo>
                    <a:cubicBezTo>
                      <a:pt x="87362" y="32267"/>
                      <a:pt x="85595" y="33105"/>
                      <a:pt x="84353" y="34409"/>
                    </a:cubicBezTo>
                    <a:cubicBezTo>
                      <a:pt x="84443" y="32814"/>
                      <a:pt x="83851" y="31317"/>
                      <a:pt x="82866" y="30135"/>
                    </a:cubicBezTo>
                    <a:cubicBezTo>
                      <a:pt x="83291" y="30056"/>
                      <a:pt x="83719" y="30017"/>
                      <a:pt x="84144" y="30017"/>
                    </a:cubicBezTo>
                    <a:close/>
                    <a:moveTo>
                      <a:pt x="94437" y="30017"/>
                    </a:moveTo>
                    <a:cubicBezTo>
                      <a:pt x="94862" y="30017"/>
                      <a:pt x="95289" y="30056"/>
                      <a:pt x="95715" y="30135"/>
                    </a:cubicBezTo>
                    <a:cubicBezTo>
                      <a:pt x="94729" y="31317"/>
                      <a:pt x="94138" y="32814"/>
                      <a:pt x="94228" y="34409"/>
                    </a:cubicBezTo>
                    <a:cubicBezTo>
                      <a:pt x="92977" y="33105"/>
                      <a:pt x="91218" y="32267"/>
                      <a:pt x="89350" y="32267"/>
                    </a:cubicBezTo>
                    <a:cubicBezTo>
                      <a:pt x="89333" y="32267"/>
                      <a:pt x="89316" y="32267"/>
                      <a:pt x="89299" y="32267"/>
                    </a:cubicBezTo>
                    <a:lnTo>
                      <a:pt x="89299" y="32267"/>
                    </a:lnTo>
                    <a:cubicBezTo>
                      <a:pt x="90637" y="30820"/>
                      <a:pt x="92504" y="30017"/>
                      <a:pt x="94437" y="30017"/>
                    </a:cubicBezTo>
                    <a:close/>
                    <a:moveTo>
                      <a:pt x="47484" y="30107"/>
                    </a:moveTo>
                    <a:cubicBezTo>
                      <a:pt x="47908" y="30107"/>
                      <a:pt x="48336" y="30145"/>
                      <a:pt x="48762" y="30224"/>
                    </a:cubicBezTo>
                    <a:cubicBezTo>
                      <a:pt x="47767" y="31407"/>
                      <a:pt x="47185" y="32912"/>
                      <a:pt x="47275" y="34498"/>
                    </a:cubicBezTo>
                    <a:cubicBezTo>
                      <a:pt x="46024" y="33195"/>
                      <a:pt x="44256" y="32357"/>
                      <a:pt x="42396" y="32357"/>
                    </a:cubicBezTo>
                    <a:cubicBezTo>
                      <a:pt x="42377" y="32357"/>
                      <a:pt x="42357" y="32357"/>
                      <a:pt x="42337" y="32357"/>
                    </a:cubicBezTo>
                    <a:cubicBezTo>
                      <a:pt x="43675" y="30909"/>
                      <a:pt x="45548" y="30107"/>
                      <a:pt x="47484" y="30107"/>
                    </a:cubicBezTo>
                    <a:close/>
                    <a:moveTo>
                      <a:pt x="60497" y="30107"/>
                    </a:moveTo>
                    <a:cubicBezTo>
                      <a:pt x="62433" y="30107"/>
                      <a:pt x="64308" y="30911"/>
                      <a:pt x="65653" y="32366"/>
                    </a:cubicBezTo>
                    <a:lnTo>
                      <a:pt x="65653" y="32366"/>
                    </a:lnTo>
                    <a:cubicBezTo>
                      <a:pt x="65650" y="32366"/>
                      <a:pt x="65647" y="32366"/>
                      <a:pt x="65644" y="32366"/>
                    </a:cubicBezTo>
                    <a:cubicBezTo>
                      <a:pt x="65624" y="32366"/>
                      <a:pt x="65604" y="32366"/>
                      <a:pt x="65584" y="32366"/>
                    </a:cubicBezTo>
                    <a:cubicBezTo>
                      <a:pt x="63715" y="32366"/>
                      <a:pt x="61957" y="33195"/>
                      <a:pt x="60706" y="34498"/>
                    </a:cubicBezTo>
                    <a:cubicBezTo>
                      <a:pt x="60796" y="32912"/>
                      <a:pt x="60214" y="31407"/>
                      <a:pt x="59219" y="30224"/>
                    </a:cubicBezTo>
                    <a:cubicBezTo>
                      <a:pt x="59644" y="30145"/>
                      <a:pt x="60072" y="30107"/>
                      <a:pt x="60497" y="30107"/>
                    </a:cubicBezTo>
                    <a:close/>
                    <a:moveTo>
                      <a:pt x="106093" y="25399"/>
                    </a:moveTo>
                    <a:cubicBezTo>
                      <a:pt x="106554" y="25399"/>
                      <a:pt x="107019" y="25445"/>
                      <a:pt x="107480" y="25538"/>
                    </a:cubicBezTo>
                    <a:cubicBezTo>
                      <a:pt x="106477" y="26801"/>
                      <a:pt x="105930" y="28395"/>
                      <a:pt x="106136" y="30070"/>
                    </a:cubicBezTo>
                    <a:lnTo>
                      <a:pt x="106136" y="30070"/>
                    </a:lnTo>
                    <a:cubicBezTo>
                      <a:pt x="106645" y="29957"/>
                      <a:pt x="107158" y="29902"/>
                      <a:pt x="107667" y="29902"/>
                    </a:cubicBezTo>
                    <a:cubicBezTo>
                      <a:pt x="109601" y="29902"/>
                      <a:pt x="111474" y="30700"/>
                      <a:pt x="112821" y="32160"/>
                    </a:cubicBezTo>
                    <a:cubicBezTo>
                      <a:pt x="112802" y="32160"/>
                      <a:pt x="112783" y="32160"/>
                      <a:pt x="112764" y="32160"/>
                    </a:cubicBezTo>
                    <a:cubicBezTo>
                      <a:pt x="110778" y="32160"/>
                      <a:pt x="108911" y="33096"/>
                      <a:pt x="107659" y="34543"/>
                    </a:cubicBezTo>
                    <a:cubicBezTo>
                      <a:pt x="107785" y="32877"/>
                      <a:pt x="107175" y="31300"/>
                      <a:pt x="106127" y="30072"/>
                    </a:cubicBezTo>
                    <a:cubicBezTo>
                      <a:pt x="106130" y="30071"/>
                      <a:pt x="106132" y="30071"/>
                      <a:pt x="106134" y="30070"/>
                    </a:cubicBezTo>
                    <a:lnTo>
                      <a:pt x="106134" y="30070"/>
                    </a:lnTo>
                    <a:lnTo>
                      <a:pt x="106127" y="30063"/>
                    </a:lnTo>
                    <a:cubicBezTo>
                      <a:pt x="104875" y="28607"/>
                      <a:pt x="102990" y="27652"/>
                      <a:pt x="100995" y="27652"/>
                    </a:cubicBezTo>
                    <a:cubicBezTo>
                      <a:pt x="100979" y="27652"/>
                      <a:pt x="100964" y="27652"/>
                      <a:pt x="100948" y="27653"/>
                    </a:cubicBezTo>
                    <a:lnTo>
                      <a:pt x="100948" y="27653"/>
                    </a:lnTo>
                    <a:cubicBezTo>
                      <a:pt x="102286" y="26199"/>
                      <a:pt x="104161" y="25399"/>
                      <a:pt x="106093" y="25399"/>
                    </a:cubicBezTo>
                    <a:close/>
                    <a:moveTo>
                      <a:pt x="13651" y="30209"/>
                    </a:moveTo>
                    <a:cubicBezTo>
                      <a:pt x="15587" y="30209"/>
                      <a:pt x="17458" y="31009"/>
                      <a:pt x="18799" y="32455"/>
                    </a:cubicBezTo>
                    <a:lnTo>
                      <a:pt x="18799" y="32455"/>
                    </a:lnTo>
                    <a:cubicBezTo>
                      <a:pt x="18788" y="32455"/>
                      <a:pt x="18777" y="32455"/>
                      <a:pt x="18766" y="32455"/>
                    </a:cubicBezTo>
                    <a:cubicBezTo>
                      <a:pt x="16897" y="32455"/>
                      <a:pt x="15129" y="33294"/>
                      <a:pt x="13888" y="34597"/>
                    </a:cubicBezTo>
                    <a:cubicBezTo>
                      <a:pt x="13968" y="33002"/>
                      <a:pt x="13386" y="31497"/>
                      <a:pt x="12391" y="30323"/>
                    </a:cubicBezTo>
                    <a:cubicBezTo>
                      <a:pt x="12811" y="30247"/>
                      <a:pt x="13233" y="30209"/>
                      <a:pt x="13651" y="30209"/>
                    </a:cubicBezTo>
                    <a:close/>
                    <a:moveTo>
                      <a:pt x="23971" y="30205"/>
                    </a:moveTo>
                    <a:cubicBezTo>
                      <a:pt x="24396" y="30205"/>
                      <a:pt x="24824" y="30244"/>
                      <a:pt x="25250" y="30323"/>
                    </a:cubicBezTo>
                    <a:cubicBezTo>
                      <a:pt x="24255" y="31497"/>
                      <a:pt x="23673" y="33002"/>
                      <a:pt x="23753" y="34597"/>
                    </a:cubicBezTo>
                    <a:cubicBezTo>
                      <a:pt x="22512" y="33294"/>
                      <a:pt x="20744" y="32455"/>
                      <a:pt x="18884" y="32455"/>
                    </a:cubicBezTo>
                    <a:cubicBezTo>
                      <a:pt x="18864" y="32455"/>
                      <a:pt x="18845" y="32455"/>
                      <a:pt x="18825" y="32455"/>
                    </a:cubicBezTo>
                    <a:cubicBezTo>
                      <a:pt x="20162" y="31008"/>
                      <a:pt x="22036" y="30205"/>
                      <a:pt x="23971" y="30205"/>
                    </a:cubicBezTo>
                    <a:close/>
                    <a:moveTo>
                      <a:pt x="35606" y="25605"/>
                    </a:moveTo>
                    <a:cubicBezTo>
                      <a:pt x="36068" y="25605"/>
                      <a:pt x="36534" y="25651"/>
                      <a:pt x="36997" y="25744"/>
                    </a:cubicBezTo>
                    <a:cubicBezTo>
                      <a:pt x="35993" y="26999"/>
                      <a:pt x="35438" y="28593"/>
                      <a:pt x="35644" y="30269"/>
                    </a:cubicBezTo>
                    <a:cubicBezTo>
                      <a:pt x="36150" y="30158"/>
                      <a:pt x="36661" y="30103"/>
                      <a:pt x="37168" y="30103"/>
                    </a:cubicBezTo>
                    <a:cubicBezTo>
                      <a:pt x="39104" y="30103"/>
                      <a:pt x="40980" y="30899"/>
                      <a:pt x="42329" y="32357"/>
                    </a:cubicBezTo>
                    <a:lnTo>
                      <a:pt x="42329" y="32357"/>
                    </a:lnTo>
                    <a:cubicBezTo>
                      <a:pt x="42313" y="32357"/>
                      <a:pt x="42297" y="32357"/>
                      <a:pt x="42282" y="32357"/>
                    </a:cubicBezTo>
                    <a:cubicBezTo>
                      <a:pt x="40295" y="32357"/>
                      <a:pt x="38428" y="33302"/>
                      <a:pt x="37176" y="34749"/>
                    </a:cubicBezTo>
                    <a:cubicBezTo>
                      <a:pt x="37302" y="33074"/>
                      <a:pt x="36692" y="31497"/>
                      <a:pt x="35644" y="30269"/>
                    </a:cubicBezTo>
                    <a:cubicBezTo>
                      <a:pt x="34392" y="28813"/>
                      <a:pt x="32507" y="27858"/>
                      <a:pt x="30511" y="27858"/>
                    </a:cubicBezTo>
                    <a:cubicBezTo>
                      <a:pt x="30496" y="27858"/>
                      <a:pt x="30480" y="27859"/>
                      <a:pt x="30465" y="27859"/>
                    </a:cubicBezTo>
                    <a:lnTo>
                      <a:pt x="30465" y="27859"/>
                    </a:lnTo>
                    <a:cubicBezTo>
                      <a:pt x="31803" y="26405"/>
                      <a:pt x="33672" y="25605"/>
                      <a:pt x="35606" y="25605"/>
                    </a:cubicBezTo>
                    <a:close/>
                    <a:moveTo>
                      <a:pt x="124475" y="28056"/>
                    </a:moveTo>
                    <a:cubicBezTo>
                      <a:pt x="127650" y="28056"/>
                      <a:pt x="130827" y="30135"/>
                      <a:pt x="130867" y="34292"/>
                    </a:cubicBezTo>
                    <a:cubicBezTo>
                      <a:pt x="130389" y="34187"/>
                      <a:pt x="129906" y="34136"/>
                      <a:pt x="129427" y="34136"/>
                    </a:cubicBezTo>
                    <a:cubicBezTo>
                      <a:pt x="127574" y="34136"/>
                      <a:pt x="125776" y="34904"/>
                      <a:pt x="124487" y="36299"/>
                    </a:cubicBezTo>
                    <a:cubicBezTo>
                      <a:pt x="123213" y="34927"/>
                      <a:pt x="121434" y="34140"/>
                      <a:pt x="119564" y="34140"/>
                    </a:cubicBezTo>
                    <a:cubicBezTo>
                      <a:pt x="119553" y="34140"/>
                      <a:pt x="119543" y="34140"/>
                      <a:pt x="119532" y="34140"/>
                    </a:cubicBezTo>
                    <a:cubicBezTo>
                      <a:pt x="119048" y="34140"/>
                      <a:pt x="118564" y="34185"/>
                      <a:pt x="118089" y="34292"/>
                    </a:cubicBezTo>
                    <a:cubicBezTo>
                      <a:pt x="118125" y="30135"/>
                      <a:pt x="121299" y="28056"/>
                      <a:pt x="124475" y="28056"/>
                    </a:cubicBezTo>
                    <a:close/>
                    <a:moveTo>
                      <a:pt x="100943" y="28163"/>
                    </a:moveTo>
                    <a:cubicBezTo>
                      <a:pt x="104120" y="28163"/>
                      <a:pt x="107296" y="30242"/>
                      <a:pt x="107337" y="34400"/>
                    </a:cubicBezTo>
                    <a:cubicBezTo>
                      <a:pt x="106858" y="34295"/>
                      <a:pt x="106375" y="34244"/>
                      <a:pt x="105896" y="34244"/>
                    </a:cubicBezTo>
                    <a:cubicBezTo>
                      <a:pt x="104045" y="34244"/>
                      <a:pt x="102248" y="35008"/>
                      <a:pt x="100952" y="36393"/>
                    </a:cubicBezTo>
                    <a:lnTo>
                      <a:pt x="100952" y="36393"/>
                    </a:lnTo>
                    <a:cubicBezTo>
                      <a:pt x="99679" y="35024"/>
                      <a:pt x="97893" y="34247"/>
                      <a:pt x="96025" y="34247"/>
                    </a:cubicBezTo>
                    <a:cubicBezTo>
                      <a:pt x="96014" y="34247"/>
                      <a:pt x="96004" y="34247"/>
                      <a:pt x="95993" y="34248"/>
                    </a:cubicBezTo>
                    <a:cubicBezTo>
                      <a:pt x="95509" y="34248"/>
                      <a:pt x="95025" y="34292"/>
                      <a:pt x="94550" y="34400"/>
                    </a:cubicBezTo>
                    <a:cubicBezTo>
                      <a:pt x="94590" y="30242"/>
                      <a:pt x="97767" y="28163"/>
                      <a:pt x="100943" y="28163"/>
                    </a:cubicBezTo>
                    <a:close/>
                    <a:moveTo>
                      <a:pt x="77631" y="28160"/>
                    </a:moveTo>
                    <a:cubicBezTo>
                      <a:pt x="80803" y="28160"/>
                      <a:pt x="83975" y="30235"/>
                      <a:pt x="84021" y="34387"/>
                    </a:cubicBezTo>
                    <a:lnTo>
                      <a:pt x="84021" y="34387"/>
                    </a:lnTo>
                    <a:cubicBezTo>
                      <a:pt x="83552" y="34288"/>
                      <a:pt x="83080" y="34239"/>
                      <a:pt x="82612" y="34239"/>
                    </a:cubicBezTo>
                    <a:cubicBezTo>
                      <a:pt x="80751" y="34239"/>
                      <a:pt x="78950" y="35006"/>
                      <a:pt x="77651" y="36398"/>
                    </a:cubicBezTo>
                    <a:cubicBezTo>
                      <a:pt x="76377" y="35026"/>
                      <a:pt x="74589" y="34247"/>
                      <a:pt x="72710" y="34247"/>
                    </a:cubicBezTo>
                    <a:cubicBezTo>
                      <a:pt x="72699" y="34247"/>
                      <a:pt x="72688" y="34247"/>
                      <a:pt x="72678" y="34248"/>
                    </a:cubicBezTo>
                    <a:cubicBezTo>
                      <a:pt x="72194" y="34248"/>
                      <a:pt x="71710" y="34292"/>
                      <a:pt x="71235" y="34400"/>
                    </a:cubicBezTo>
                    <a:cubicBezTo>
                      <a:pt x="71275" y="30241"/>
                      <a:pt x="74454" y="28160"/>
                      <a:pt x="77631" y="28160"/>
                    </a:cubicBezTo>
                    <a:close/>
                    <a:moveTo>
                      <a:pt x="53992" y="28260"/>
                    </a:moveTo>
                    <a:cubicBezTo>
                      <a:pt x="57167" y="28260"/>
                      <a:pt x="60343" y="30336"/>
                      <a:pt x="60384" y="34488"/>
                    </a:cubicBezTo>
                    <a:lnTo>
                      <a:pt x="60384" y="34488"/>
                    </a:lnTo>
                    <a:cubicBezTo>
                      <a:pt x="59912" y="34387"/>
                      <a:pt x="59436" y="34338"/>
                      <a:pt x="58965" y="34338"/>
                    </a:cubicBezTo>
                    <a:cubicBezTo>
                      <a:pt x="57104" y="34338"/>
                      <a:pt x="55304" y="35104"/>
                      <a:pt x="54004" y="36497"/>
                    </a:cubicBezTo>
                    <a:cubicBezTo>
                      <a:pt x="52723" y="35117"/>
                      <a:pt x="50931" y="34337"/>
                      <a:pt x="49049" y="34337"/>
                    </a:cubicBezTo>
                    <a:cubicBezTo>
                      <a:pt x="48565" y="34337"/>
                      <a:pt x="48081" y="34391"/>
                      <a:pt x="47606" y="34489"/>
                    </a:cubicBezTo>
                    <a:cubicBezTo>
                      <a:pt x="47642" y="30336"/>
                      <a:pt x="50816" y="28260"/>
                      <a:pt x="53992" y="28260"/>
                    </a:cubicBezTo>
                    <a:close/>
                    <a:moveTo>
                      <a:pt x="7166" y="28348"/>
                    </a:moveTo>
                    <a:cubicBezTo>
                      <a:pt x="10341" y="28348"/>
                      <a:pt x="13516" y="30427"/>
                      <a:pt x="13556" y="34588"/>
                    </a:cubicBezTo>
                    <a:cubicBezTo>
                      <a:pt x="13083" y="34486"/>
                      <a:pt x="12605" y="34436"/>
                      <a:pt x="12131" y="34436"/>
                    </a:cubicBezTo>
                    <a:cubicBezTo>
                      <a:pt x="10273" y="34436"/>
                      <a:pt x="8469" y="35201"/>
                      <a:pt x="7176" y="36586"/>
                    </a:cubicBezTo>
                    <a:cubicBezTo>
                      <a:pt x="5893" y="35223"/>
                      <a:pt x="4106" y="34445"/>
                      <a:pt x="2227" y="34445"/>
                    </a:cubicBezTo>
                    <a:cubicBezTo>
                      <a:pt x="2216" y="34445"/>
                      <a:pt x="2205" y="34445"/>
                      <a:pt x="2194" y="34445"/>
                    </a:cubicBezTo>
                    <a:lnTo>
                      <a:pt x="2212" y="34427"/>
                    </a:lnTo>
                    <a:cubicBezTo>
                      <a:pt x="1728" y="34427"/>
                      <a:pt x="1245" y="34481"/>
                      <a:pt x="770" y="34588"/>
                    </a:cubicBezTo>
                    <a:cubicBezTo>
                      <a:pt x="810" y="30429"/>
                      <a:pt x="3988" y="28348"/>
                      <a:pt x="7166" y="28348"/>
                    </a:cubicBezTo>
                    <a:close/>
                    <a:moveTo>
                      <a:pt x="30465" y="28364"/>
                    </a:moveTo>
                    <a:cubicBezTo>
                      <a:pt x="33638" y="28364"/>
                      <a:pt x="36811" y="30439"/>
                      <a:pt x="36854" y="34593"/>
                    </a:cubicBezTo>
                    <a:lnTo>
                      <a:pt x="36854" y="34593"/>
                    </a:lnTo>
                    <a:cubicBezTo>
                      <a:pt x="36384" y="34494"/>
                      <a:pt x="35912" y="34445"/>
                      <a:pt x="35443" y="34445"/>
                    </a:cubicBezTo>
                    <a:cubicBezTo>
                      <a:pt x="33580" y="34445"/>
                      <a:pt x="31775" y="35212"/>
                      <a:pt x="30483" y="36604"/>
                    </a:cubicBezTo>
                    <a:cubicBezTo>
                      <a:pt x="29201" y="35224"/>
                      <a:pt x="27409" y="34445"/>
                      <a:pt x="25528" y="34445"/>
                    </a:cubicBezTo>
                    <a:cubicBezTo>
                      <a:pt x="25044" y="34445"/>
                      <a:pt x="24560" y="34498"/>
                      <a:pt x="24085" y="34597"/>
                    </a:cubicBezTo>
                    <a:cubicBezTo>
                      <a:pt x="24116" y="30443"/>
                      <a:pt x="27290" y="28364"/>
                      <a:pt x="30465" y="28364"/>
                    </a:cubicBezTo>
                    <a:close/>
                    <a:moveTo>
                      <a:pt x="119327" y="34515"/>
                    </a:moveTo>
                    <a:cubicBezTo>
                      <a:pt x="121267" y="34515"/>
                      <a:pt x="123141" y="35318"/>
                      <a:pt x="124478" y="36765"/>
                    </a:cubicBezTo>
                    <a:cubicBezTo>
                      <a:pt x="124458" y="36765"/>
                      <a:pt x="124439" y="36765"/>
                      <a:pt x="124419" y="36765"/>
                    </a:cubicBezTo>
                    <a:cubicBezTo>
                      <a:pt x="122550" y="36765"/>
                      <a:pt x="120782" y="37604"/>
                      <a:pt x="119541" y="38907"/>
                    </a:cubicBezTo>
                    <a:cubicBezTo>
                      <a:pt x="119622" y="37312"/>
                      <a:pt x="119039" y="35816"/>
                      <a:pt x="118045" y="34633"/>
                    </a:cubicBezTo>
                    <a:cubicBezTo>
                      <a:pt x="118472" y="34554"/>
                      <a:pt x="118901" y="34515"/>
                      <a:pt x="119327" y="34515"/>
                    </a:cubicBezTo>
                    <a:close/>
                    <a:moveTo>
                      <a:pt x="129624" y="34515"/>
                    </a:moveTo>
                    <a:cubicBezTo>
                      <a:pt x="130049" y="34515"/>
                      <a:pt x="130477" y="34554"/>
                      <a:pt x="130903" y="34633"/>
                    </a:cubicBezTo>
                    <a:cubicBezTo>
                      <a:pt x="129908" y="35816"/>
                      <a:pt x="129326" y="37312"/>
                      <a:pt x="129415" y="38907"/>
                    </a:cubicBezTo>
                    <a:cubicBezTo>
                      <a:pt x="128165" y="37604"/>
                      <a:pt x="126397" y="36765"/>
                      <a:pt x="124537" y="36765"/>
                    </a:cubicBezTo>
                    <a:cubicBezTo>
                      <a:pt x="124517" y="36765"/>
                      <a:pt x="124498" y="36765"/>
                      <a:pt x="124478" y="36765"/>
                    </a:cubicBezTo>
                    <a:cubicBezTo>
                      <a:pt x="125815" y="35318"/>
                      <a:pt x="127689" y="34515"/>
                      <a:pt x="129624" y="34515"/>
                    </a:cubicBezTo>
                    <a:close/>
                    <a:moveTo>
                      <a:pt x="82770" y="34620"/>
                    </a:moveTo>
                    <a:cubicBezTo>
                      <a:pt x="83198" y="34620"/>
                      <a:pt x="83629" y="34660"/>
                      <a:pt x="84057" y="34740"/>
                    </a:cubicBezTo>
                    <a:cubicBezTo>
                      <a:pt x="83556" y="35341"/>
                      <a:pt x="83152" y="36031"/>
                      <a:pt x="82893" y="36765"/>
                    </a:cubicBezTo>
                    <a:lnTo>
                      <a:pt x="82875" y="36765"/>
                    </a:lnTo>
                    <a:cubicBezTo>
                      <a:pt x="82633" y="37473"/>
                      <a:pt x="82534" y="38208"/>
                      <a:pt x="82570" y="38952"/>
                    </a:cubicBezTo>
                    <a:cubicBezTo>
                      <a:pt x="81324" y="37644"/>
                      <a:pt x="79559" y="36810"/>
                      <a:pt x="77695" y="36810"/>
                    </a:cubicBezTo>
                    <a:cubicBezTo>
                      <a:pt x="79026" y="35399"/>
                      <a:pt x="80871" y="34620"/>
                      <a:pt x="82770" y="34620"/>
                    </a:cubicBezTo>
                    <a:close/>
                    <a:moveTo>
                      <a:pt x="95806" y="34620"/>
                    </a:moveTo>
                    <a:cubicBezTo>
                      <a:pt x="97710" y="34620"/>
                      <a:pt x="99556" y="35399"/>
                      <a:pt x="100894" y="36810"/>
                    </a:cubicBezTo>
                    <a:cubicBezTo>
                      <a:pt x="99021" y="36810"/>
                      <a:pt x="97256" y="37644"/>
                      <a:pt x="96011" y="38952"/>
                    </a:cubicBezTo>
                    <a:cubicBezTo>
                      <a:pt x="96047" y="38208"/>
                      <a:pt x="95948" y="37473"/>
                      <a:pt x="95706" y="36765"/>
                    </a:cubicBezTo>
                    <a:lnTo>
                      <a:pt x="95679" y="36765"/>
                    </a:lnTo>
                    <a:cubicBezTo>
                      <a:pt x="95419" y="36031"/>
                      <a:pt x="95025" y="35341"/>
                      <a:pt x="94514" y="34740"/>
                    </a:cubicBezTo>
                    <a:cubicBezTo>
                      <a:pt x="94944" y="34660"/>
                      <a:pt x="95377" y="34620"/>
                      <a:pt x="95806" y="34620"/>
                    </a:cubicBezTo>
                    <a:close/>
                    <a:moveTo>
                      <a:pt x="59142" y="34720"/>
                    </a:moveTo>
                    <a:cubicBezTo>
                      <a:pt x="59570" y="34720"/>
                      <a:pt x="60000" y="34759"/>
                      <a:pt x="60429" y="34839"/>
                    </a:cubicBezTo>
                    <a:cubicBezTo>
                      <a:pt x="59434" y="36022"/>
                      <a:pt x="58852" y="37518"/>
                      <a:pt x="58941" y="39113"/>
                    </a:cubicBezTo>
                    <a:cubicBezTo>
                      <a:pt x="57691" y="37810"/>
                      <a:pt x="55923" y="36971"/>
                      <a:pt x="54063" y="36971"/>
                    </a:cubicBezTo>
                    <a:cubicBezTo>
                      <a:pt x="54043" y="36971"/>
                      <a:pt x="54024" y="36971"/>
                      <a:pt x="54004" y="36972"/>
                    </a:cubicBezTo>
                    <a:cubicBezTo>
                      <a:pt x="53984" y="36971"/>
                      <a:pt x="53964" y="36971"/>
                      <a:pt x="53945" y="36971"/>
                    </a:cubicBezTo>
                    <a:cubicBezTo>
                      <a:pt x="52076" y="36971"/>
                      <a:pt x="50308" y="37810"/>
                      <a:pt x="49067" y="39113"/>
                    </a:cubicBezTo>
                    <a:cubicBezTo>
                      <a:pt x="49147" y="37518"/>
                      <a:pt x="48565" y="36022"/>
                      <a:pt x="47579" y="34839"/>
                    </a:cubicBezTo>
                    <a:cubicBezTo>
                      <a:pt x="48004" y="34760"/>
                      <a:pt x="48431" y="34721"/>
                      <a:pt x="48855" y="34721"/>
                    </a:cubicBezTo>
                    <a:cubicBezTo>
                      <a:pt x="50785" y="34721"/>
                      <a:pt x="52658" y="35523"/>
                      <a:pt x="53995" y="36963"/>
                    </a:cubicBezTo>
                    <a:lnTo>
                      <a:pt x="54004" y="36963"/>
                    </a:lnTo>
                    <a:cubicBezTo>
                      <a:pt x="55339" y="35517"/>
                      <a:pt x="57210" y="34720"/>
                      <a:pt x="59142" y="34720"/>
                    </a:cubicBezTo>
                    <a:close/>
                    <a:moveTo>
                      <a:pt x="12301" y="34821"/>
                    </a:moveTo>
                    <a:cubicBezTo>
                      <a:pt x="12724" y="34821"/>
                      <a:pt x="13150" y="34859"/>
                      <a:pt x="13574" y="34938"/>
                    </a:cubicBezTo>
                    <a:cubicBezTo>
                      <a:pt x="13063" y="35538"/>
                      <a:pt x="12669" y="36228"/>
                      <a:pt x="12409" y="36972"/>
                    </a:cubicBezTo>
                    <a:lnTo>
                      <a:pt x="12382" y="36972"/>
                    </a:lnTo>
                    <a:cubicBezTo>
                      <a:pt x="12141" y="37670"/>
                      <a:pt x="12042" y="38414"/>
                      <a:pt x="12087" y="39149"/>
                    </a:cubicBezTo>
                    <a:cubicBezTo>
                      <a:pt x="10841" y="37850"/>
                      <a:pt x="9076" y="37007"/>
                      <a:pt x="7212" y="37007"/>
                    </a:cubicBezTo>
                    <a:cubicBezTo>
                      <a:pt x="8547" y="35599"/>
                      <a:pt x="10392" y="34821"/>
                      <a:pt x="12301" y="34821"/>
                    </a:cubicBezTo>
                    <a:close/>
                    <a:moveTo>
                      <a:pt x="25305" y="34821"/>
                    </a:moveTo>
                    <a:cubicBezTo>
                      <a:pt x="27216" y="34821"/>
                      <a:pt x="29067" y="35599"/>
                      <a:pt x="30402" y="37007"/>
                    </a:cubicBezTo>
                    <a:cubicBezTo>
                      <a:pt x="28538" y="37007"/>
                      <a:pt x="26764" y="37841"/>
                      <a:pt x="25519" y="39149"/>
                    </a:cubicBezTo>
                    <a:cubicBezTo>
                      <a:pt x="25563" y="38414"/>
                      <a:pt x="25456" y="37670"/>
                      <a:pt x="25223" y="36972"/>
                    </a:cubicBezTo>
                    <a:lnTo>
                      <a:pt x="25196" y="36972"/>
                    </a:lnTo>
                    <a:cubicBezTo>
                      <a:pt x="24936" y="36228"/>
                      <a:pt x="24542" y="35538"/>
                      <a:pt x="24031" y="34938"/>
                    </a:cubicBezTo>
                    <a:cubicBezTo>
                      <a:pt x="24455" y="34859"/>
                      <a:pt x="24882" y="34821"/>
                      <a:pt x="25305" y="34821"/>
                    </a:cubicBezTo>
                    <a:close/>
                    <a:moveTo>
                      <a:pt x="106096" y="34617"/>
                    </a:moveTo>
                    <a:cubicBezTo>
                      <a:pt x="106559" y="34617"/>
                      <a:pt x="107026" y="34664"/>
                      <a:pt x="107489" y="34758"/>
                    </a:cubicBezTo>
                    <a:cubicBezTo>
                      <a:pt x="106495" y="35995"/>
                      <a:pt x="105948" y="37563"/>
                      <a:pt x="106127" y="39212"/>
                    </a:cubicBezTo>
                    <a:cubicBezTo>
                      <a:pt x="104873" y="37760"/>
                      <a:pt x="103000" y="36810"/>
                      <a:pt x="101011" y="36810"/>
                    </a:cubicBezTo>
                    <a:cubicBezTo>
                      <a:pt x="102344" y="35398"/>
                      <a:pt x="104192" y="34617"/>
                      <a:pt x="106096" y="34617"/>
                    </a:cubicBezTo>
                    <a:close/>
                    <a:moveTo>
                      <a:pt x="70794" y="30109"/>
                    </a:moveTo>
                    <a:cubicBezTo>
                      <a:pt x="71289" y="30109"/>
                      <a:pt x="71788" y="30161"/>
                      <a:pt x="72283" y="30269"/>
                    </a:cubicBezTo>
                    <a:cubicBezTo>
                      <a:pt x="71289" y="31524"/>
                      <a:pt x="70742" y="33110"/>
                      <a:pt x="70939" y="34785"/>
                    </a:cubicBezTo>
                    <a:lnTo>
                      <a:pt x="70957" y="34785"/>
                    </a:lnTo>
                    <a:cubicBezTo>
                      <a:pt x="71462" y="34672"/>
                      <a:pt x="71973" y="34617"/>
                      <a:pt x="72479" y="34617"/>
                    </a:cubicBezTo>
                    <a:cubicBezTo>
                      <a:pt x="74381" y="34617"/>
                      <a:pt x="76233" y="35395"/>
                      <a:pt x="77570" y="36810"/>
                    </a:cubicBezTo>
                    <a:cubicBezTo>
                      <a:pt x="75527" y="36810"/>
                      <a:pt x="73601" y="37814"/>
                      <a:pt x="72346" y="39337"/>
                    </a:cubicBezTo>
                    <a:cubicBezTo>
                      <a:pt x="72694" y="35639"/>
                      <a:pt x="69398" y="32366"/>
                      <a:pt x="65704" y="32366"/>
                    </a:cubicBezTo>
                    <a:cubicBezTo>
                      <a:pt x="65687" y="32366"/>
                      <a:pt x="65670" y="32366"/>
                      <a:pt x="65653" y="32366"/>
                    </a:cubicBezTo>
                    <a:lnTo>
                      <a:pt x="65653" y="32366"/>
                    </a:lnTo>
                    <a:cubicBezTo>
                      <a:pt x="66994" y="30911"/>
                      <a:pt x="68863" y="30109"/>
                      <a:pt x="70794" y="30109"/>
                    </a:cubicBezTo>
                    <a:close/>
                    <a:moveTo>
                      <a:pt x="35613" y="34809"/>
                    </a:moveTo>
                    <a:cubicBezTo>
                      <a:pt x="36073" y="34809"/>
                      <a:pt x="36537" y="34854"/>
                      <a:pt x="36997" y="34946"/>
                    </a:cubicBezTo>
                    <a:cubicBezTo>
                      <a:pt x="36013" y="36189"/>
                      <a:pt x="35458" y="37762"/>
                      <a:pt x="35634" y="39407"/>
                    </a:cubicBezTo>
                    <a:lnTo>
                      <a:pt x="35634" y="39407"/>
                    </a:lnTo>
                    <a:cubicBezTo>
                      <a:pt x="34388" y="37948"/>
                      <a:pt x="32507" y="36998"/>
                      <a:pt x="30519" y="36998"/>
                    </a:cubicBezTo>
                    <a:cubicBezTo>
                      <a:pt x="31861" y="35584"/>
                      <a:pt x="33709" y="34809"/>
                      <a:pt x="35613" y="34809"/>
                    </a:cubicBezTo>
                    <a:close/>
                    <a:moveTo>
                      <a:pt x="136132" y="32662"/>
                    </a:moveTo>
                    <a:cubicBezTo>
                      <a:pt x="139308" y="32662"/>
                      <a:pt x="142484" y="34740"/>
                      <a:pt x="142525" y="38898"/>
                    </a:cubicBezTo>
                    <a:cubicBezTo>
                      <a:pt x="142046" y="38793"/>
                      <a:pt x="141563" y="38742"/>
                      <a:pt x="141084" y="38742"/>
                    </a:cubicBezTo>
                    <a:cubicBezTo>
                      <a:pt x="139231" y="38742"/>
                      <a:pt x="137433" y="39508"/>
                      <a:pt x="136145" y="40896"/>
                    </a:cubicBezTo>
                    <a:cubicBezTo>
                      <a:pt x="134863" y="39525"/>
                      <a:pt x="133071" y="38737"/>
                      <a:pt x="131190" y="38737"/>
                    </a:cubicBezTo>
                    <a:cubicBezTo>
                      <a:pt x="130706" y="38737"/>
                      <a:pt x="130222" y="38791"/>
                      <a:pt x="129747" y="38898"/>
                    </a:cubicBezTo>
                    <a:cubicBezTo>
                      <a:pt x="129783" y="34740"/>
                      <a:pt x="132957" y="32662"/>
                      <a:pt x="136132" y="32662"/>
                    </a:cubicBezTo>
                    <a:close/>
                    <a:moveTo>
                      <a:pt x="112818" y="32662"/>
                    </a:moveTo>
                    <a:cubicBezTo>
                      <a:pt x="115995" y="32662"/>
                      <a:pt x="119174" y="34740"/>
                      <a:pt x="119218" y="38898"/>
                    </a:cubicBezTo>
                    <a:cubicBezTo>
                      <a:pt x="118738" y="38793"/>
                      <a:pt x="118254" y="38742"/>
                      <a:pt x="117774" y="38742"/>
                    </a:cubicBezTo>
                    <a:cubicBezTo>
                      <a:pt x="115916" y="38742"/>
                      <a:pt x="114117" y="39510"/>
                      <a:pt x="112821" y="40905"/>
                    </a:cubicBezTo>
                    <a:cubicBezTo>
                      <a:pt x="111548" y="39525"/>
                      <a:pt x="109756" y="38746"/>
                      <a:pt x="107874" y="38746"/>
                    </a:cubicBezTo>
                    <a:cubicBezTo>
                      <a:pt x="107391" y="38746"/>
                      <a:pt x="106907" y="38791"/>
                      <a:pt x="106432" y="38898"/>
                    </a:cubicBezTo>
                    <a:cubicBezTo>
                      <a:pt x="106468" y="34740"/>
                      <a:pt x="109642" y="32662"/>
                      <a:pt x="112818" y="32662"/>
                    </a:cubicBezTo>
                    <a:close/>
                    <a:moveTo>
                      <a:pt x="89290" y="32762"/>
                    </a:moveTo>
                    <a:cubicBezTo>
                      <a:pt x="91871" y="32762"/>
                      <a:pt x="94452" y="34136"/>
                      <a:pt x="95348" y="36882"/>
                    </a:cubicBezTo>
                    <a:lnTo>
                      <a:pt x="95375" y="36882"/>
                    </a:lnTo>
                    <a:cubicBezTo>
                      <a:pt x="95572" y="37545"/>
                      <a:pt x="95679" y="38235"/>
                      <a:pt x="95688" y="38934"/>
                    </a:cubicBezTo>
                    <a:cubicBezTo>
                      <a:pt x="95213" y="38832"/>
                      <a:pt x="94735" y="38782"/>
                      <a:pt x="94260" y="38782"/>
                    </a:cubicBezTo>
                    <a:cubicBezTo>
                      <a:pt x="92399" y="38782"/>
                      <a:pt x="90599" y="39549"/>
                      <a:pt x="89299" y="40941"/>
                    </a:cubicBezTo>
                    <a:cubicBezTo>
                      <a:pt x="88018" y="39561"/>
                      <a:pt x="86226" y="38782"/>
                      <a:pt x="84344" y="38782"/>
                    </a:cubicBezTo>
                    <a:cubicBezTo>
                      <a:pt x="83860" y="38782"/>
                      <a:pt x="83376" y="38835"/>
                      <a:pt x="82902" y="38934"/>
                    </a:cubicBezTo>
                    <a:cubicBezTo>
                      <a:pt x="82902" y="38235"/>
                      <a:pt x="83009" y="37545"/>
                      <a:pt x="83215" y="36882"/>
                    </a:cubicBezTo>
                    <a:lnTo>
                      <a:pt x="83233" y="36882"/>
                    </a:lnTo>
                    <a:cubicBezTo>
                      <a:pt x="84129" y="34136"/>
                      <a:pt x="86710" y="32762"/>
                      <a:pt x="89290" y="32762"/>
                    </a:cubicBezTo>
                    <a:close/>
                    <a:moveTo>
                      <a:pt x="42338" y="32863"/>
                    </a:moveTo>
                    <a:cubicBezTo>
                      <a:pt x="45512" y="32863"/>
                      <a:pt x="48684" y="34938"/>
                      <a:pt x="48726" y="39091"/>
                    </a:cubicBezTo>
                    <a:lnTo>
                      <a:pt x="48726" y="39091"/>
                    </a:lnTo>
                    <a:cubicBezTo>
                      <a:pt x="48257" y="38992"/>
                      <a:pt x="47785" y="38943"/>
                      <a:pt x="47316" y="38943"/>
                    </a:cubicBezTo>
                    <a:cubicBezTo>
                      <a:pt x="45455" y="38943"/>
                      <a:pt x="43655" y="39710"/>
                      <a:pt x="42355" y="41102"/>
                    </a:cubicBezTo>
                    <a:cubicBezTo>
                      <a:pt x="41081" y="39730"/>
                      <a:pt x="39293" y="38952"/>
                      <a:pt x="37414" y="38952"/>
                    </a:cubicBezTo>
                    <a:cubicBezTo>
                      <a:pt x="37404" y="38952"/>
                      <a:pt x="37393" y="38952"/>
                      <a:pt x="37382" y="38952"/>
                    </a:cubicBezTo>
                    <a:cubicBezTo>
                      <a:pt x="36898" y="38952"/>
                      <a:pt x="36415" y="38997"/>
                      <a:pt x="35940" y="39104"/>
                    </a:cubicBezTo>
                    <a:cubicBezTo>
                      <a:pt x="35980" y="34944"/>
                      <a:pt x="39160" y="32863"/>
                      <a:pt x="42338" y="32863"/>
                    </a:cubicBezTo>
                    <a:close/>
                    <a:moveTo>
                      <a:pt x="65648" y="32868"/>
                    </a:moveTo>
                    <a:cubicBezTo>
                      <a:pt x="68825" y="32868"/>
                      <a:pt x="72001" y="34946"/>
                      <a:pt x="72041" y="39104"/>
                    </a:cubicBezTo>
                    <a:cubicBezTo>
                      <a:pt x="71563" y="38999"/>
                      <a:pt x="71081" y="38948"/>
                      <a:pt x="70602" y="38948"/>
                    </a:cubicBezTo>
                    <a:cubicBezTo>
                      <a:pt x="68748" y="38948"/>
                      <a:pt x="66949" y="39716"/>
                      <a:pt x="65653" y="41111"/>
                    </a:cubicBezTo>
                    <a:cubicBezTo>
                      <a:pt x="64371" y="39731"/>
                      <a:pt x="62579" y="38952"/>
                      <a:pt x="60697" y="38952"/>
                    </a:cubicBezTo>
                    <a:cubicBezTo>
                      <a:pt x="60214" y="38952"/>
                      <a:pt x="59730" y="38997"/>
                      <a:pt x="59255" y="39104"/>
                    </a:cubicBezTo>
                    <a:cubicBezTo>
                      <a:pt x="59295" y="34946"/>
                      <a:pt x="62472" y="32868"/>
                      <a:pt x="65648" y="32868"/>
                    </a:cubicBezTo>
                    <a:close/>
                    <a:moveTo>
                      <a:pt x="18803" y="32968"/>
                    </a:moveTo>
                    <a:cubicBezTo>
                      <a:pt x="21386" y="32968"/>
                      <a:pt x="23968" y="34342"/>
                      <a:pt x="24864" y="37088"/>
                    </a:cubicBezTo>
                    <a:lnTo>
                      <a:pt x="24882" y="37088"/>
                    </a:lnTo>
                    <a:cubicBezTo>
                      <a:pt x="25088" y="37751"/>
                      <a:pt x="25196" y="38441"/>
                      <a:pt x="25196" y="39140"/>
                    </a:cubicBezTo>
                    <a:cubicBezTo>
                      <a:pt x="24723" y="39038"/>
                      <a:pt x="24246" y="38988"/>
                      <a:pt x="23772" y="38988"/>
                    </a:cubicBezTo>
                    <a:cubicBezTo>
                      <a:pt x="21913" y="38988"/>
                      <a:pt x="20107" y="39755"/>
                      <a:pt x="18807" y="41147"/>
                    </a:cubicBezTo>
                    <a:cubicBezTo>
                      <a:pt x="17526" y="39767"/>
                      <a:pt x="15734" y="38988"/>
                      <a:pt x="13852" y="38988"/>
                    </a:cubicBezTo>
                    <a:cubicBezTo>
                      <a:pt x="13368" y="38988"/>
                      <a:pt x="12884" y="39041"/>
                      <a:pt x="12409" y="39140"/>
                    </a:cubicBezTo>
                    <a:cubicBezTo>
                      <a:pt x="12409" y="38441"/>
                      <a:pt x="12517" y="37751"/>
                      <a:pt x="12723" y="37088"/>
                    </a:cubicBezTo>
                    <a:lnTo>
                      <a:pt x="12741" y="37088"/>
                    </a:lnTo>
                    <a:cubicBezTo>
                      <a:pt x="13637" y="34342"/>
                      <a:pt x="16220" y="32968"/>
                      <a:pt x="18803" y="32968"/>
                    </a:cubicBezTo>
                    <a:close/>
                    <a:moveTo>
                      <a:pt x="117968" y="39112"/>
                    </a:moveTo>
                    <a:cubicBezTo>
                      <a:pt x="118392" y="39112"/>
                      <a:pt x="118820" y="39151"/>
                      <a:pt x="119245" y="39230"/>
                    </a:cubicBezTo>
                    <a:cubicBezTo>
                      <a:pt x="118726" y="39848"/>
                      <a:pt x="118322" y="40565"/>
                      <a:pt x="118063" y="41326"/>
                    </a:cubicBezTo>
                    <a:lnTo>
                      <a:pt x="118063" y="41317"/>
                    </a:lnTo>
                    <a:lnTo>
                      <a:pt x="118054" y="41344"/>
                    </a:lnTo>
                    <a:cubicBezTo>
                      <a:pt x="118054" y="41353"/>
                      <a:pt x="118045" y="41362"/>
                      <a:pt x="118036" y="41380"/>
                    </a:cubicBezTo>
                    <a:cubicBezTo>
                      <a:pt x="117812" y="42061"/>
                      <a:pt x="117713" y="42787"/>
                      <a:pt x="117758" y="43504"/>
                    </a:cubicBezTo>
                    <a:cubicBezTo>
                      <a:pt x="116508" y="42200"/>
                      <a:pt x="114748" y="41362"/>
                      <a:pt x="112888" y="41362"/>
                    </a:cubicBezTo>
                    <a:cubicBezTo>
                      <a:pt x="112869" y="41362"/>
                      <a:pt x="112849" y="41362"/>
                      <a:pt x="112830" y="41362"/>
                    </a:cubicBezTo>
                    <a:cubicBezTo>
                      <a:pt x="114167" y="39915"/>
                      <a:pt x="116034" y="39112"/>
                      <a:pt x="117968" y="39112"/>
                    </a:cubicBezTo>
                    <a:close/>
                    <a:moveTo>
                      <a:pt x="130986" y="39112"/>
                    </a:moveTo>
                    <a:cubicBezTo>
                      <a:pt x="132916" y="39112"/>
                      <a:pt x="134791" y="39915"/>
                      <a:pt x="136136" y="41362"/>
                    </a:cubicBezTo>
                    <a:cubicBezTo>
                      <a:pt x="136116" y="41362"/>
                      <a:pt x="136096" y="41362"/>
                      <a:pt x="136077" y="41362"/>
                    </a:cubicBezTo>
                    <a:cubicBezTo>
                      <a:pt x="134208" y="41362"/>
                      <a:pt x="132440" y="42200"/>
                      <a:pt x="131199" y="43504"/>
                    </a:cubicBezTo>
                    <a:cubicBezTo>
                      <a:pt x="131234" y="42787"/>
                      <a:pt x="131136" y="42070"/>
                      <a:pt x="130912" y="41389"/>
                    </a:cubicBezTo>
                    <a:lnTo>
                      <a:pt x="130912" y="41380"/>
                    </a:lnTo>
                    <a:cubicBezTo>
                      <a:pt x="130912" y="41371"/>
                      <a:pt x="130903" y="41362"/>
                      <a:pt x="130903" y="41344"/>
                    </a:cubicBezTo>
                    <a:cubicBezTo>
                      <a:pt x="130894" y="41335"/>
                      <a:pt x="130903" y="41335"/>
                      <a:pt x="130894" y="41326"/>
                    </a:cubicBezTo>
                    <a:cubicBezTo>
                      <a:pt x="130625" y="40556"/>
                      <a:pt x="130231" y="39848"/>
                      <a:pt x="129711" y="39230"/>
                    </a:cubicBezTo>
                    <a:cubicBezTo>
                      <a:pt x="130135" y="39151"/>
                      <a:pt x="130562" y="39112"/>
                      <a:pt x="130986" y="39112"/>
                    </a:cubicBezTo>
                    <a:close/>
                    <a:moveTo>
                      <a:pt x="84143" y="39166"/>
                    </a:moveTo>
                    <a:cubicBezTo>
                      <a:pt x="86077" y="39166"/>
                      <a:pt x="87946" y="39968"/>
                      <a:pt x="89290" y="41416"/>
                    </a:cubicBezTo>
                    <a:cubicBezTo>
                      <a:pt x="89271" y="41416"/>
                      <a:pt x="89251" y="41416"/>
                      <a:pt x="89231" y="41416"/>
                    </a:cubicBezTo>
                    <a:cubicBezTo>
                      <a:pt x="87362" y="41416"/>
                      <a:pt x="85595" y="42254"/>
                      <a:pt x="84353" y="43557"/>
                    </a:cubicBezTo>
                    <a:cubicBezTo>
                      <a:pt x="84434" y="41963"/>
                      <a:pt x="83851" y="40457"/>
                      <a:pt x="82866" y="39283"/>
                    </a:cubicBezTo>
                    <a:cubicBezTo>
                      <a:pt x="83291" y="39204"/>
                      <a:pt x="83719" y="39166"/>
                      <a:pt x="84143" y="39166"/>
                    </a:cubicBezTo>
                    <a:close/>
                    <a:moveTo>
                      <a:pt x="94430" y="39165"/>
                    </a:moveTo>
                    <a:cubicBezTo>
                      <a:pt x="94857" y="39165"/>
                      <a:pt x="95287" y="39204"/>
                      <a:pt x="95715" y="39283"/>
                    </a:cubicBezTo>
                    <a:cubicBezTo>
                      <a:pt x="94720" y="40466"/>
                      <a:pt x="94138" y="41963"/>
                      <a:pt x="94228" y="43557"/>
                    </a:cubicBezTo>
                    <a:cubicBezTo>
                      <a:pt x="92977" y="42254"/>
                      <a:pt x="91218" y="41416"/>
                      <a:pt x="89350" y="41416"/>
                    </a:cubicBezTo>
                    <a:cubicBezTo>
                      <a:pt x="89330" y="41416"/>
                      <a:pt x="89310" y="41416"/>
                      <a:pt x="89290" y="41416"/>
                    </a:cubicBezTo>
                    <a:cubicBezTo>
                      <a:pt x="90626" y="39963"/>
                      <a:pt x="92497" y="39165"/>
                      <a:pt x="94430" y="39165"/>
                    </a:cubicBezTo>
                    <a:close/>
                    <a:moveTo>
                      <a:pt x="47493" y="39318"/>
                    </a:moveTo>
                    <a:cubicBezTo>
                      <a:pt x="47917" y="39318"/>
                      <a:pt x="48345" y="39357"/>
                      <a:pt x="48771" y="39436"/>
                    </a:cubicBezTo>
                    <a:cubicBezTo>
                      <a:pt x="48242" y="40054"/>
                      <a:pt x="47839" y="40762"/>
                      <a:pt x="47579" y="41523"/>
                    </a:cubicBezTo>
                    <a:cubicBezTo>
                      <a:pt x="47579" y="41532"/>
                      <a:pt x="47579" y="41532"/>
                      <a:pt x="47579" y="41541"/>
                    </a:cubicBezTo>
                    <a:lnTo>
                      <a:pt x="47561" y="41586"/>
                    </a:lnTo>
                    <a:cubicBezTo>
                      <a:pt x="47337" y="42267"/>
                      <a:pt x="47239" y="42984"/>
                      <a:pt x="47275" y="43710"/>
                    </a:cubicBezTo>
                    <a:cubicBezTo>
                      <a:pt x="46033" y="42406"/>
                      <a:pt x="44274" y="41568"/>
                      <a:pt x="42406" y="41568"/>
                    </a:cubicBezTo>
                    <a:cubicBezTo>
                      <a:pt x="42386" y="41568"/>
                      <a:pt x="42366" y="41568"/>
                      <a:pt x="42346" y="41568"/>
                    </a:cubicBezTo>
                    <a:cubicBezTo>
                      <a:pt x="43684" y="40121"/>
                      <a:pt x="45557" y="39318"/>
                      <a:pt x="47493" y="39318"/>
                    </a:cubicBezTo>
                    <a:close/>
                    <a:moveTo>
                      <a:pt x="60506" y="39318"/>
                    </a:moveTo>
                    <a:cubicBezTo>
                      <a:pt x="62442" y="39318"/>
                      <a:pt x="64315" y="40121"/>
                      <a:pt x="65653" y="41568"/>
                    </a:cubicBezTo>
                    <a:cubicBezTo>
                      <a:pt x="65633" y="41568"/>
                      <a:pt x="65613" y="41568"/>
                      <a:pt x="65593" y="41568"/>
                    </a:cubicBezTo>
                    <a:cubicBezTo>
                      <a:pt x="63724" y="41568"/>
                      <a:pt x="61965" y="42398"/>
                      <a:pt x="60715" y="43710"/>
                    </a:cubicBezTo>
                    <a:cubicBezTo>
                      <a:pt x="60751" y="42984"/>
                      <a:pt x="60662" y="42267"/>
                      <a:pt x="60438" y="41586"/>
                    </a:cubicBezTo>
                    <a:cubicBezTo>
                      <a:pt x="60438" y="41577"/>
                      <a:pt x="60429" y="41559"/>
                      <a:pt x="60420" y="41550"/>
                    </a:cubicBezTo>
                    <a:cubicBezTo>
                      <a:pt x="60420" y="41541"/>
                      <a:pt x="60420" y="41532"/>
                      <a:pt x="60411" y="41532"/>
                    </a:cubicBezTo>
                    <a:cubicBezTo>
                      <a:pt x="60151" y="40762"/>
                      <a:pt x="59748" y="40054"/>
                      <a:pt x="59228" y="39436"/>
                    </a:cubicBezTo>
                    <a:cubicBezTo>
                      <a:pt x="59654" y="39357"/>
                      <a:pt x="60082" y="39318"/>
                      <a:pt x="60506" y="39318"/>
                    </a:cubicBezTo>
                    <a:close/>
                    <a:moveTo>
                      <a:pt x="23963" y="39353"/>
                    </a:moveTo>
                    <a:cubicBezTo>
                      <a:pt x="24391" y="39353"/>
                      <a:pt x="24821" y="39392"/>
                      <a:pt x="25250" y="39472"/>
                    </a:cubicBezTo>
                    <a:cubicBezTo>
                      <a:pt x="24255" y="40654"/>
                      <a:pt x="23673" y="42151"/>
                      <a:pt x="23753" y="43746"/>
                    </a:cubicBezTo>
                    <a:cubicBezTo>
                      <a:pt x="22512" y="42442"/>
                      <a:pt x="20744" y="41604"/>
                      <a:pt x="18884" y="41604"/>
                    </a:cubicBezTo>
                    <a:cubicBezTo>
                      <a:pt x="18864" y="41604"/>
                      <a:pt x="18845" y="41604"/>
                      <a:pt x="18825" y="41604"/>
                    </a:cubicBezTo>
                    <a:cubicBezTo>
                      <a:pt x="18805" y="41604"/>
                      <a:pt x="18786" y="41604"/>
                      <a:pt x="18766" y="41604"/>
                    </a:cubicBezTo>
                    <a:cubicBezTo>
                      <a:pt x="16897" y="41604"/>
                      <a:pt x="15129" y="42442"/>
                      <a:pt x="13888" y="43746"/>
                    </a:cubicBezTo>
                    <a:cubicBezTo>
                      <a:pt x="13951" y="42160"/>
                      <a:pt x="13368" y="40663"/>
                      <a:pt x="12382" y="39480"/>
                    </a:cubicBezTo>
                    <a:lnTo>
                      <a:pt x="12391" y="39472"/>
                    </a:lnTo>
                    <a:cubicBezTo>
                      <a:pt x="12820" y="39392"/>
                      <a:pt x="13250" y="39353"/>
                      <a:pt x="13678" y="39353"/>
                    </a:cubicBezTo>
                    <a:cubicBezTo>
                      <a:pt x="15611" y="39353"/>
                      <a:pt x="17482" y="40150"/>
                      <a:pt x="18825" y="41595"/>
                    </a:cubicBezTo>
                    <a:cubicBezTo>
                      <a:pt x="20161" y="40150"/>
                      <a:pt x="22031" y="39353"/>
                      <a:pt x="23963" y="39353"/>
                    </a:cubicBezTo>
                    <a:close/>
                    <a:moveTo>
                      <a:pt x="107663" y="39105"/>
                    </a:moveTo>
                    <a:cubicBezTo>
                      <a:pt x="109597" y="39105"/>
                      <a:pt x="111471" y="39906"/>
                      <a:pt x="112812" y="41353"/>
                    </a:cubicBezTo>
                    <a:cubicBezTo>
                      <a:pt x="112793" y="41353"/>
                      <a:pt x="112774" y="41353"/>
                      <a:pt x="112756" y="41353"/>
                    </a:cubicBezTo>
                    <a:cubicBezTo>
                      <a:pt x="110769" y="41353"/>
                      <a:pt x="108902" y="42299"/>
                      <a:pt x="107650" y="43755"/>
                    </a:cubicBezTo>
                    <a:lnTo>
                      <a:pt x="107650" y="43755"/>
                    </a:lnTo>
                    <a:cubicBezTo>
                      <a:pt x="107803" y="42088"/>
                      <a:pt x="107211" y="40511"/>
                      <a:pt x="106172" y="39274"/>
                    </a:cubicBezTo>
                    <a:lnTo>
                      <a:pt x="106172" y="39265"/>
                    </a:lnTo>
                    <a:cubicBezTo>
                      <a:pt x="106668" y="39158"/>
                      <a:pt x="107167" y="39105"/>
                      <a:pt x="107663" y="39105"/>
                    </a:cubicBezTo>
                    <a:close/>
                    <a:moveTo>
                      <a:pt x="37187" y="39310"/>
                    </a:moveTo>
                    <a:cubicBezTo>
                      <a:pt x="39118" y="39310"/>
                      <a:pt x="40989" y="40106"/>
                      <a:pt x="42328" y="41559"/>
                    </a:cubicBezTo>
                    <a:cubicBezTo>
                      <a:pt x="42310" y="41559"/>
                      <a:pt x="42291" y="41559"/>
                      <a:pt x="42273" y="41559"/>
                    </a:cubicBezTo>
                    <a:cubicBezTo>
                      <a:pt x="40286" y="41559"/>
                      <a:pt x="38419" y="42505"/>
                      <a:pt x="37167" y="43952"/>
                    </a:cubicBezTo>
                    <a:cubicBezTo>
                      <a:pt x="37320" y="42294"/>
                      <a:pt x="36728" y="40708"/>
                      <a:pt x="35689" y="39480"/>
                    </a:cubicBezTo>
                    <a:lnTo>
                      <a:pt x="35689" y="39472"/>
                    </a:lnTo>
                    <a:cubicBezTo>
                      <a:pt x="36187" y="39363"/>
                      <a:pt x="36689" y="39310"/>
                      <a:pt x="37187" y="39310"/>
                    </a:cubicBezTo>
                    <a:close/>
                    <a:moveTo>
                      <a:pt x="124475" y="37261"/>
                    </a:moveTo>
                    <a:cubicBezTo>
                      <a:pt x="127048" y="37261"/>
                      <a:pt x="129621" y="38627"/>
                      <a:pt x="130527" y="41362"/>
                    </a:cubicBezTo>
                    <a:cubicBezTo>
                      <a:pt x="130751" y="42043"/>
                      <a:pt x="130867" y="42760"/>
                      <a:pt x="130867" y="43486"/>
                    </a:cubicBezTo>
                    <a:cubicBezTo>
                      <a:pt x="130392" y="43384"/>
                      <a:pt x="129914" y="43334"/>
                      <a:pt x="129439" y="43334"/>
                    </a:cubicBezTo>
                    <a:cubicBezTo>
                      <a:pt x="127578" y="43334"/>
                      <a:pt x="125778" y="44101"/>
                      <a:pt x="124478" y="45493"/>
                    </a:cubicBezTo>
                    <a:cubicBezTo>
                      <a:pt x="123206" y="44113"/>
                      <a:pt x="121405" y="43333"/>
                      <a:pt x="119532" y="43333"/>
                    </a:cubicBezTo>
                    <a:cubicBezTo>
                      <a:pt x="119039" y="43333"/>
                      <a:pt x="118555" y="43387"/>
                      <a:pt x="118089" y="43486"/>
                    </a:cubicBezTo>
                    <a:cubicBezTo>
                      <a:pt x="118089" y="42760"/>
                      <a:pt x="118197" y="42034"/>
                      <a:pt x="118430" y="41344"/>
                    </a:cubicBezTo>
                    <a:cubicBezTo>
                      <a:pt x="119339" y="38623"/>
                      <a:pt x="121907" y="37261"/>
                      <a:pt x="124475" y="37261"/>
                    </a:cubicBezTo>
                    <a:close/>
                    <a:moveTo>
                      <a:pt x="77632" y="37306"/>
                    </a:moveTo>
                    <a:cubicBezTo>
                      <a:pt x="80806" y="37306"/>
                      <a:pt x="83980" y="39382"/>
                      <a:pt x="84022" y="43538"/>
                    </a:cubicBezTo>
                    <a:lnTo>
                      <a:pt x="84022" y="43538"/>
                    </a:lnTo>
                    <a:cubicBezTo>
                      <a:pt x="83549" y="43437"/>
                      <a:pt x="83074" y="43388"/>
                      <a:pt x="82603" y="43388"/>
                    </a:cubicBezTo>
                    <a:cubicBezTo>
                      <a:pt x="80742" y="43388"/>
                      <a:pt x="78941" y="44154"/>
                      <a:pt x="77642" y="45547"/>
                    </a:cubicBezTo>
                    <a:cubicBezTo>
                      <a:pt x="76360" y="44167"/>
                      <a:pt x="74568" y="43387"/>
                      <a:pt x="72687" y="43387"/>
                    </a:cubicBezTo>
                    <a:cubicBezTo>
                      <a:pt x="72203" y="43387"/>
                      <a:pt x="71719" y="43441"/>
                      <a:pt x="71244" y="43540"/>
                    </a:cubicBezTo>
                    <a:cubicBezTo>
                      <a:pt x="71280" y="39385"/>
                      <a:pt x="74456" y="37306"/>
                      <a:pt x="77632" y="37306"/>
                    </a:cubicBezTo>
                    <a:close/>
                    <a:moveTo>
                      <a:pt x="100947" y="37306"/>
                    </a:moveTo>
                    <a:cubicBezTo>
                      <a:pt x="104122" y="37306"/>
                      <a:pt x="107296" y="39383"/>
                      <a:pt x="107337" y="43540"/>
                    </a:cubicBezTo>
                    <a:cubicBezTo>
                      <a:pt x="106864" y="43438"/>
                      <a:pt x="106386" y="43388"/>
                      <a:pt x="105913" y="43388"/>
                    </a:cubicBezTo>
                    <a:cubicBezTo>
                      <a:pt x="104054" y="43388"/>
                      <a:pt x="102249" y="44154"/>
                      <a:pt x="100957" y="45547"/>
                    </a:cubicBezTo>
                    <a:cubicBezTo>
                      <a:pt x="99676" y="44167"/>
                      <a:pt x="97883" y="43387"/>
                      <a:pt x="96002" y="43387"/>
                    </a:cubicBezTo>
                    <a:cubicBezTo>
                      <a:pt x="95518" y="43387"/>
                      <a:pt x="95034" y="43441"/>
                      <a:pt x="94559" y="43540"/>
                    </a:cubicBezTo>
                    <a:cubicBezTo>
                      <a:pt x="94595" y="39385"/>
                      <a:pt x="97771" y="37306"/>
                      <a:pt x="100947" y="37306"/>
                    </a:cubicBezTo>
                    <a:close/>
                    <a:moveTo>
                      <a:pt x="54009" y="37465"/>
                    </a:moveTo>
                    <a:cubicBezTo>
                      <a:pt x="56582" y="37465"/>
                      <a:pt x="59156" y="38830"/>
                      <a:pt x="60061" y="41559"/>
                    </a:cubicBezTo>
                    <a:cubicBezTo>
                      <a:pt x="60285" y="42249"/>
                      <a:pt x="60393" y="42966"/>
                      <a:pt x="60393" y="43692"/>
                    </a:cubicBezTo>
                    <a:cubicBezTo>
                      <a:pt x="59920" y="43590"/>
                      <a:pt x="59442" y="43540"/>
                      <a:pt x="58969" y="43540"/>
                    </a:cubicBezTo>
                    <a:cubicBezTo>
                      <a:pt x="57110" y="43540"/>
                      <a:pt x="55305" y="44307"/>
                      <a:pt x="54013" y="45699"/>
                    </a:cubicBezTo>
                    <a:cubicBezTo>
                      <a:pt x="52739" y="44318"/>
                      <a:pt x="50951" y="43539"/>
                      <a:pt x="49072" y="43539"/>
                    </a:cubicBezTo>
                    <a:cubicBezTo>
                      <a:pt x="49061" y="43539"/>
                      <a:pt x="49051" y="43540"/>
                      <a:pt x="49040" y="43540"/>
                    </a:cubicBezTo>
                    <a:cubicBezTo>
                      <a:pt x="48556" y="43540"/>
                      <a:pt x="48072" y="43593"/>
                      <a:pt x="47597" y="43692"/>
                    </a:cubicBezTo>
                    <a:cubicBezTo>
                      <a:pt x="47597" y="42966"/>
                      <a:pt x="47714" y="42249"/>
                      <a:pt x="47938" y="41559"/>
                    </a:cubicBezTo>
                    <a:lnTo>
                      <a:pt x="47956" y="41550"/>
                    </a:lnTo>
                    <a:cubicBezTo>
                      <a:pt x="48865" y="38827"/>
                      <a:pt x="51437" y="37465"/>
                      <a:pt x="54009" y="37465"/>
                    </a:cubicBezTo>
                    <a:close/>
                    <a:moveTo>
                      <a:pt x="7163" y="37500"/>
                    </a:moveTo>
                    <a:cubicBezTo>
                      <a:pt x="10339" y="37500"/>
                      <a:pt x="13516" y="39579"/>
                      <a:pt x="13556" y="43737"/>
                    </a:cubicBezTo>
                    <a:cubicBezTo>
                      <a:pt x="13079" y="43632"/>
                      <a:pt x="12598" y="43582"/>
                      <a:pt x="12120" y="43582"/>
                    </a:cubicBezTo>
                    <a:cubicBezTo>
                      <a:pt x="10263" y="43582"/>
                      <a:pt x="8460" y="44350"/>
                      <a:pt x="7163" y="45739"/>
                    </a:cubicBezTo>
                    <a:lnTo>
                      <a:pt x="7163" y="45739"/>
                    </a:lnTo>
                    <a:cubicBezTo>
                      <a:pt x="5882" y="44362"/>
                      <a:pt x="4092" y="43584"/>
                      <a:pt x="2212" y="43584"/>
                    </a:cubicBezTo>
                    <a:cubicBezTo>
                      <a:pt x="1728" y="43584"/>
                      <a:pt x="1245" y="43638"/>
                      <a:pt x="770" y="43737"/>
                    </a:cubicBezTo>
                    <a:cubicBezTo>
                      <a:pt x="810" y="39579"/>
                      <a:pt x="3987" y="37500"/>
                      <a:pt x="7163" y="37500"/>
                    </a:cubicBezTo>
                    <a:close/>
                    <a:moveTo>
                      <a:pt x="30463" y="37509"/>
                    </a:moveTo>
                    <a:cubicBezTo>
                      <a:pt x="33636" y="37509"/>
                      <a:pt x="36811" y="39587"/>
                      <a:pt x="36854" y="43742"/>
                    </a:cubicBezTo>
                    <a:lnTo>
                      <a:pt x="36854" y="43742"/>
                    </a:lnTo>
                    <a:cubicBezTo>
                      <a:pt x="36384" y="43642"/>
                      <a:pt x="35912" y="43594"/>
                      <a:pt x="35443" y="43594"/>
                    </a:cubicBezTo>
                    <a:cubicBezTo>
                      <a:pt x="33580" y="43594"/>
                      <a:pt x="31775" y="44360"/>
                      <a:pt x="30483" y="45753"/>
                    </a:cubicBezTo>
                    <a:cubicBezTo>
                      <a:pt x="29201" y="44373"/>
                      <a:pt x="27409" y="43593"/>
                      <a:pt x="25528" y="43593"/>
                    </a:cubicBezTo>
                    <a:cubicBezTo>
                      <a:pt x="25044" y="43593"/>
                      <a:pt x="24560" y="43638"/>
                      <a:pt x="24085" y="43746"/>
                    </a:cubicBezTo>
                    <a:cubicBezTo>
                      <a:pt x="24116" y="39588"/>
                      <a:pt x="27288" y="37509"/>
                      <a:pt x="30463" y="37509"/>
                    </a:cubicBezTo>
                    <a:close/>
                    <a:moveTo>
                      <a:pt x="119327" y="43718"/>
                    </a:moveTo>
                    <a:cubicBezTo>
                      <a:pt x="121267" y="43718"/>
                      <a:pt x="123141" y="44520"/>
                      <a:pt x="124478" y="45968"/>
                    </a:cubicBezTo>
                    <a:cubicBezTo>
                      <a:pt x="124458" y="45968"/>
                      <a:pt x="124439" y="45968"/>
                      <a:pt x="124419" y="45968"/>
                    </a:cubicBezTo>
                    <a:cubicBezTo>
                      <a:pt x="122550" y="45968"/>
                      <a:pt x="120782" y="46806"/>
                      <a:pt x="119541" y="48109"/>
                    </a:cubicBezTo>
                    <a:cubicBezTo>
                      <a:pt x="119622" y="46514"/>
                      <a:pt x="119039" y="45018"/>
                      <a:pt x="118045" y="43835"/>
                    </a:cubicBezTo>
                    <a:cubicBezTo>
                      <a:pt x="118472" y="43756"/>
                      <a:pt x="118901" y="43718"/>
                      <a:pt x="119327" y="43718"/>
                    </a:cubicBezTo>
                    <a:close/>
                    <a:moveTo>
                      <a:pt x="129624" y="43718"/>
                    </a:moveTo>
                    <a:cubicBezTo>
                      <a:pt x="130049" y="43718"/>
                      <a:pt x="130477" y="43756"/>
                      <a:pt x="130903" y="43835"/>
                    </a:cubicBezTo>
                    <a:cubicBezTo>
                      <a:pt x="129908" y="45018"/>
                      <a:pt x="129326" y="46523"/>
                      <a:pt x="129415" y="48109"/>
                    </a:cubicBezTo>
                    <a:cubicBezTo>
                      <a:pt x="128165" y="46806"/>
                      <a:pt x="126397" y="45968"/>
                      <a:pt x="124537" y="45968"/>
                    </a:cubicBezTo>
                    <a:cubicBezTo>
                      <a:pt x="124517" y="45968"/>
                      <a:pt x="124498" y="45968"/>
                      <a:pt x="124478" y="45968"/>
                    </a:cubicBezTo>
                    <a:cubicBezTo>
                      <a:pt x="125815" y="44520"/>
                      <a:pt x="127689" y="43718"/>
                      <a:pt x="129624" y="43718"/>
                    </a:cubicBezTo>
                    <a:close/>
                    <a:moveTo>
                      <a:pt x="82779" y="43762"/>
                    </a:moveTo>
                    <a:cubicBezTo>
                      <a:pt x="83204" y="43762"/>
                      <a:pt x="83632" y="43801"/>
                      <a:pt x="84057" y="43880"/>
                    </a:cubicBezTo>
                    <a:cubicBezTo>
                      <a:pt x="83063" y="45063"/>
                      <a:pt x="82480" y="46559"/>
                      <a:pt x="82561" y="48154"/>
                    </a:cubicBezTo>
                    <a:cubicBezTo>
                      <a:pt x="81320" y="46851"/>
                      <a:pt x="79552" y="46012"/>
                      <a:pt x="77683" y="46012"/>
                    </a:cubicBezTo>
                    <a:cubicBezTo>
                      <a:pt x="77666" y="46012"/>
                      <a:pt x="77650" y="46012"/>
                      <a:pt x="77633" y="46013"/>
                    </a:cubicBezTo>
                    <a:lnTo>
                      <a:pt x="77633" y="46013"/>
                    </a:lnTo>
                    <a:cubicBezTo>
                      <a:pt x="78970" y="44565"/>
                      <a:pt x="80844" y="43762"/>
                      <a:pt x="82779" y="43762"/>
                    </a:cubicBezTo>
                    <a:close/>
                    <a:moveTo>
                      <a:pt x="59124" y="43911"/>
                    </a:moveTo>
                    <a:cubicBezTo>
                      <a:pt x="59554" y="43911"/>
                      <a:pt x="59988" y="43951"/>
                      <a:pt x="60420" y="44032"/>
                    </a:cubicBezTo>
                    <a:cubicBezTo>
                      <a:pt x="59425" y="45224"/>
                      <a:pt x="58843" y="46721"/>
                      <a:pt x="58932" y="48316"/>
                    </a:cubicBezTo>
                    <a:lnTo>
                      <a:pt x="58923" y="48307"/>
                    </a:lnTo>
                    <a:cubicBezTo>
                      <a:pt x="57682" y="47003"/>
                      <a:pt x="55914" y="46165"/>
                      <a:pt x="54045" y="46165"/>
                    </a:cubicBezTo>
                    <a:cubicBezTo>
                      <a:pt x="54026" y="46165"/>
                      <a:pt x="54006" y="46165"/>
                      <a:pt x="53986" y="46165"/>
                    </a:cubicBezTo>
                    <a:cubicBezTo>
                      <a:pt x="53966" y="46165"/>
                      <a:pt x="53947" y="46165"/>
                      <a:pt x="53927" y="46165"/>
                    </a:cubicBezTo>
                    <a:cubicBezTo>
                      <a:pt x="52067" y="46165"/>
                      <a:pt x="50299" y="47003"/>
                      <a:pt x="49049" y="48307"/>
                    </a:cubicBezTo>
                    <a:cubicBezTo>
                      <a:pt x="49138" y="46712"/>
                      <a:pt x="48556" y="45206"/>
                      <a:pt x="47561" y="44032"/>
                    </a:cubicBezTo>
                    <a:cubicBezTo>
                      <a:pt x="47990" y="43953"/>
                      <a:pt x="48420" y="43914"/>
                      <a:pt x="48848" y="43914"/>
                    </a:cubicBezTo>
                    <a:cubicBezTo>
                      <a:pt x="50781" y="43914"/>
                      <a:pt x="52652" y="44711"/>
                      <a:pt x="53995" y="46156"/>
                    </a:cubicBezTo>
                    <a:cubicBezTo>
                      <a:pt x="55328" y="44713"/>
                      <a:pt x="57194" y="43911"/>
                      <a:pt x="59124" y="43911"/>
                    </a:cubicBezTo>
                    <a:close/>
                    <a:moveTo>
                      <a:pt x="25317" y="43968"/>
                    </a:moveTo>
                    <a:cubicBezTo>
                      <a:pt x="27250" y="43968"/>
                      <a:pt x="29122" y="44764"/>
                      <a:pt x="30465" y="46210"/>
                    </a:cubicBezTo>
                    <a:lnTo>
                      <a:pt x="30465" y="46210"/>
                    </a:lnTo>
                    <a:cubicBezTo>
                      <a:pt x="30462" y="46210"/>
                      <a:pt x="30459" y="46210"/>
                      <a:pt x="30456" y="46210"/>
                    </a:cubicBezTo>
                    <a:cubicBezTo>
                      <a:pt x="30446" y="46210"/>
                      <a:pt x="30436" y="46210"/>
                      <a:pt x="30426" y="46210"/>
                    </a:cubicBezTo>
                    <a:cubicBezTo>
                      <a:pt x="28546" y="46210"/>
                      <a:pt x="26775" y="47041"/>
                      <a:pt x="25519" y="48351"/>
                    </a:cubicBezTo>
                    <a:cubicBezTo>
                      <a:pt x="25608" y="46765"/>
                      <a:pt x="25026" y="45269"/>
                      <a:pt x="24031" y="44086"/>
                    </a:cubicBezTo>
                    <a:cubicBezTo>
                      <a:pt x="24460" y="44007"/>
                      <a:pt x="24890" y="43968"/>
                      <a:pt x="25317" y="43968"/>
                    </a:cubicBezTo>
                    <a:close/>
                    <a:moveTo>
                      <a:pt x="106094" y="43751"/>
                    </a:moveTo>
                    <a:cubicBezTo>
                      <a:pt x="106570" y="43751"/>
                      <a:pt x="107049" y="43799"/>
                      <a:pt x="107525" y="43898"/>
                    </a:cubicBezTo>
                    <a:cubicBezTo>
                      <a:pt x="106512" y="45161"/>
                      <a:pt x="105939" y="46747"/>
                      <a:pt x="106127" y="48423"/>
                    </a:cubicBezTo>
                    <a:lnTo>
                      <a:pt x="106118" y="48414"/>
                    </a:lnTo>
                    <a:cubicBezTo>
                      <a:pt x="104866" y="46958"/>
                      <a:pt x="102990" y="46012"/>
                      <a:pt x="100995" y="46012"/>
                    </a:cubicBezTo>
                    <a:cubicBezTo>
                      <a:pt x="100976" y="46012"/>
                      <a:pt x="100958" y="46013"/>
                      <a:pt x="100939" y="46013"/>
                    </a:cubicBezTo>
                    <a:cubicBezTo>
                      <a:pt x="100919" y="46012"/>
                      <a:pt x="100899" y="46012"/>
                      <a:pt x="100879" y="46012"/>
                    </a:cubicBezTo>
                    <a:cubicBezTo>
                      <a:pt x="99020" y="46012"/>
                      <a:pt x="97252" y="46842"/>
                      <a:pt x="96011" y="48154"/>
                    </a:cubicBezTo>
                    <a:cubicBezTo>
                      <a:pt x="96091" y="46559"/>
                      <a:pt x="95509" y="45054"/>
                      <a:pt x="94514" y="43880"/>
                    </a:cubicBezTo>
                    <a:cubicBezTo>
                      <a:pt x="94946" y="43798"/>
                      <a:pt x="95380" y="43758"/>
                      <a:pt x="95811" y="43758"/>
                    </a:cubicBezTo>
                    <a:cubicBezTo>
                      <a:pt x="97740" y="43758"/>
                      <a:pt x="99607" y="44561"/>
                      <a:pt x="100948" y="46004"/>
                    </a:cubicBezTo>
                    <a:cubicBezTo>
                      <a:pt x="102286" y="44551"/>
                      <a:pt x="104160" y="43751"/>
                      <a:pt x="106094" y="43751"/>
                    </a:cubicBezTo>
                    <a:close/>
                    <a:moveTo>
                      <a:pt x="70812" y="39306"/>
                    </a:moveTo>
                    <a:cubicBezTo>
                      <a:pt x="71289" y="39306"/>
                      <a:pt x="71770" y="39355"/>
                      <a:pt x="72248" y="39454"/>
                    </a:cubicBezTo>
                    <a:cubicBezTo>
                      <a:pt x="71271" y="40699"/>
                      <a:pt x="70742" y="42276"/>
                      <a:pt x="70939" y="43925"/>
                    </a:cubicBezTo>
                    <a:cubicBezTo>
                      <a:pt x="71449" y="43811"/>
                      <a:pt x="71962" y="43756"/>
                      <a:pt x="72472" y="43756"/>
                    </a:cubicBezTo>
                    <a:cubicBezTo>
                      <a:pt x="74409" y="43756"/>
                      <a:pt x="76285" y="44558"/>
                      <a:pt x="77633" y="46013"/>
                    </a:cubicBezTo>
                    <a:lnTo>
                      <a:pt x="77633" y="46013"/>
                    </a:lnTo>
                    <a:cubicBezTo>
                      <a:pt x="77630" y="46013"/>
                      <a:pt x="77627" y="46013"/>
                      <a:pt x="77624" y="46013"/>
                    </a:cubicBezTo>
                    <a:cubicBezTo>
                      <a:pt x="77606" y="46013"/>
                      <a:pt x="77588" y="46012"/>
                      <a:pt x="77570" y="46012"/>
                    </a:cubicBezTo>
                    <a:cubicBezTo>
                      <a:pt x="75529" y="46012"/>
                      <a:pt x="73598" y="47021"/>
                      <a:pt x="72346" y="48540"/>
                    </a:cubicBezTo>
                    <a:cubicBezTo>
                      <a:pt x="72703" y="44850"/>
                      <a:pt x="69416" y="41568"/>
                      <a:pt x="65713" y="41568"/>
                    </a:cubicBezTo>
                    <a:cubicBezTo>
                      <a:pt x="65693" y="41568"/>
                      <a:pt x="65673" y="41568"/>
                      <a:pt x="65653" y="41568"/>
                    </a:cubicBezTo>
                    <a:lnTo>
                      <a:pt x="65653" y="41559"/>
                    </a:lnTo>
                    <a:cubicBezTo>
                      <a:pt x="66997" y="40107"/>
                      <a:pt x="68873" y="39306"/>
                      <a:pt x="70812" y="39306"/>
                    </a:cubicBezTo>
                    <a:close/>
                    <a:moveTo>
                      <a:pt x="35618" y="43957"/>
                    </a:moveTo>
                    <a:cubicBezTo>
                      <a:pt x="36091" y="43957"/>
                      <a:pt x="36568" y="44006"/>
                      <a:pt x="37042" y="44104"/>
                    </a:cubicBezTo>
                    <a:cubicBezTo>
                      <a:pt x="36020" y="45350"/>
                      <a:pt x="35456" y="46945"/>
                      <a:pt x="35635" y="48620"/>
                    </a:cubicBezTo>
                    <a:cubicBezTo>
                      <a:pt x="34383" y="47164"/>
                      <a:pt x="32507" y="46210"/>
                      <a:pt x="30511" y="46210"/>
                    </a:cubicBezTo>
                    <a:cubicBezTo>
                      <a:pt x="30496" y="46210"/>
                      <a:pt x="30480" y="46210"/>
                      <a:pt x="30465" y="46210"/>
                    </a:cubicBezTo>
                    <a:lnTo>
                      <a:pt x="30465" y="46210"/>
                    </a:lnTo>
                    <a:cubicBezTo>
                      <a:pt x="31804" y="44762"/>
                      <a:pt x="33682" y="43957"/>
                      <a:pt x="35618" y="43957"/>
                    </a:cubicBezTo>
                    <a:close/>
                    <a:moveTo>
                      <a:pt x="112822" y="41864"/>
                    </a:moveTo>
                    <a:cubicBezTo>
                      <a:pt x="115997" y="41864"/>
                      <a:pt x="119174" y="43943"/>
                      <a:pt x="119218" y="48100"/>
                    </a:cubicBezTo>
                    <a:cubicBezTo>
                      <a:pt x="118743" y="47999"/>
                      <a:pt x="118265" y="47949"/>
                      <a:pt x="117790" y="47949"/>
                    </a:cubicBezTo>
                    <a:cubicBezTo>
                      <a:pt x="115926" y="47949"/>
                      <a:pt x="114120" y="48715"/>
                      <a:pt x="112821" y="50108"/>
                    </a:cubicBezTo>
                    <a:cubicBezTo>
                      <a:pt x="111548" y="48728"/>
                      <a:pt x="109756" y="47948"/>
                      <a:pt x="107874" y="47948"/>
                    </a:cubicBezTo>
                    <a:cubicBezTo>
                      <a:pt x="107391" y="47948"/>
                      <a:pt x="106907" y="48002"/>
                      <a:pt x="106432" y="48100"/>
                    </a:cubicBezTo>
                    <a:cubicBezTo>
                      <a:pt x="106472" y="43943"/>
                      <a:pt x="109646" y="41864"/>
                      <a:pt x="112822" y="41864"/>
                    </a:cubicBezTo>
                    <a:close/>
                    <a:moveTo>
                      <a:pt x="136132" y="41864"/>
                    </a:moveTo>
                    <a:cubicBezTo>
                      <a:pt x="139308" y="41864"/>
                      <a:pt x="142484" y="43943"/>
                      <a:pt x="142525" y="48100"/>
                    </a:cubicBezTo>
                    <a:cubicBezTo>
                      <a:pt x="142051" y="47999"/>
                      <a:pt x="141574" y="47949"/>
                      <a:pt x="141100" y="47949"/>
                    </a:cubicBezTo>
                    <a:cubicBezTo>
                      <a:pt x="139242" y="47949"/>
                      <a:pt x="137437" y="48715"/>
                      <a:pt x="136145" y="50108"/>
                    </a:cubicBezTo>
                    <a:cubicBezTo>
                      <a:pt x="134863" y="48728"/>
                      <a:pt x="133071" y="47948"/>
                      <a:pt x="131190" y="47948"/>
                    </a:cubicBezTo>
                    <a:cubicBezTo>
                      <a:pt x="130706" y="47948"/>
                      <a:pt x="130222" y="48002"/>
                      <a:pt x="129747" y="48100"/>
                    </a:cubicBezTo>
                    <a:cubicBezTo>
                      <a:pt x="129783" y="43943"/>
                      <a:pt x="132957" y="41864"/>
                      <a:pt x="136132" y="41864"/>
                    </a:cubicBezTo>
                    <a:close/>
                    <a:moveTo>
                      <a:pt x="89293" y="41912"/>
                    </a:moveTo>
                    <a:cubicBezTo>
                      <a:pt x="92468" y="41912"/>
                      <a:pt x="95642" y="43988"/>
                      <a:pt x="95679" y="48143"/>
                    </a:cubicBezTo>
                    <a:lnTo>
                      <a:pt x="95679" y="48143"/>
                    </a:lnTo>
                    <a:cubicBezTo>
                      <a:pt x="95207" y="48043"/>
                      <a:pt x="94732" y="47994"/>
                      <a:pt x="94260" y="47994"/>
                    </a:cubicBezTo>
                    <a:cubicBezTo>
                      <a:pt x="92399" y="47994"/>
                      <a:pt x="90599" y="48760"/>
                      <a:pt x="89299" y="50152"/>
                    </a:cubicBezTo>
                    <a:cubicBezTo>
                      <a:pt x="88018" y="48773"/>
                      <a:pt x="86226" y="47993"/>
                      <a:pt x="84344" y="47993"/>
                    </a:cubicBezTo>
                    <a:cubicBezTo>
                      <a:pt x="83860" y="47993"/>
                      <a:pt x="83376" y="48047"/>
                      <a:pt x="82902" y="48145"/>
                    </a:cubicBezTo>
                    <a:cubicBezTo>
                      <a:pt x="82937" y="43991"/>
                      <a:pt x="86116" y="41912"/>
                      <a:pt x="89293" y="41912"/>
                    </a:cubicBezTo>
                    <a:close/>
                    <a:moveTo>
                      <a:pt x="42335" y="42067"/>
                    </a:moveTo>
                    <a:cubicBezTo>
                      <a:pt x="45509" y="42067"/>
                      <a:pt x="48681" y="44143"/>
                      <a:pt x="48726" y="48298"/>
                    </a:cubicBezTo>
                    <a:lnTo>
                      <a:pt x="48726" y="48298"/>
                    </a:lnTo>
                    <a:cubicBezTo>
                      <a:pt x="48251" y="48196"/>
                      <a:pt x="47772" y="48146"/>
                      <a:pt x="47298" y="48146"/>
                    </a:cubicBezTo>
                    <a:cubicBezTo>
                      <a:pt x="45434" y="48146"/>
                      <a:pt x="43630" y="48912"/>
                      <a:pt x="42337" y="50305"/>
                    </a:cubicBezTo>
                    <a:cubicBezTo>
                      <a:pt x="41056" y="48925"/>
                      <a:pt x="39264" y="48145"/>
                      <a:pt x="37382" y="48145"/>
                    </a:cubicBezTo>
                    <a:cubicBezTo>
                      <a:pt x="36898" y="48145"/>
                      <a:pt x="36415" y="48199"/>
                      <a:pt x="35940" y="48307"/>
                    </a:cubicBezTo>
                    <a:cubicBezTo>
                      <a:pt x="35980" y="44148"/>
                      <a:pt x="39158" y="42067"/>
                      <a:pt x="42335" y="42067"/>
                    </a:cubicBezTo>
                    <a:close/>
                    <a:moveTo>
                      <a:pt x="65651" y="42067"/>
                    </a:moveTo>
                    <a:cubicBezTo>
                      <a:pt x="68826" y="42067"/>
                      <a:pt x="72001" y="44146"/>
                      <a:pt x="72041" y="48307"/>
                    </a:cubicBezTo>
                    <a:cubicBezTo>
                      <a:pt x="71563" y="48202"/>
                      <a:pt x="71080" y="48150"/>
                      <a:pt x="70601" y="48150"/>
                    </a:cubicBezTo>
                    <a:cubicBezTo>
                      <a:pt x="68748" y="48150"/>
                      <a:pt x="66948" y="48916"/>
                      <a:pt x="65653" y="50305"/>
                    </a:cubicBezTo>
                    <a:cubicBezTo>
                      <a:pt x="64371" y="48934"/>
                      <a:pt x="62579" y="48145"/>
                      <a:pt x="60697" y="48145"/>
                    </a:cubicBezTo>
                    <a:cubicBezTo>
                      <a:pt x="60214" y="48145"/>
                      <a:pt x="59730" y="48199"/>
                      <a:pt x="59255" y="48307"/>
                    </a:cubicBezTo>
                    <a:cubicBezTo>
                      <a:pt x="59295" y="44148"/>
                      <a:pt x="62473" y="42067"/>
                      <a:pt x="65651" y="42067"/>
                    </a:cubicBezTo>
                    <a:close/>
                    <a:moveTo>
                      <a:pt x="18806" y="42117"/>
                    </a:moveTo>
                    <a:cubicBezTo>
                      <a:pt x="21981" y="42117"/>
                      <a:pt x="25156" y="44198"/>
                      <a:pt x="25196" y="48360"/>
                    </a:cubicBezTo>
                    <a:cubicBezTo>
                      <a:pt x="24717" y="48255"/>
                      <a:pt x="24234" y="48204"/>
                      <a:pt x="23755" y="48204"/>
                    </a:cubicBezTo>
                    <a:cubicBezTo>
                      <a:pt x="21902" y="48204"/>
                      <a:pt x="20103" y="48970"/>
                      <a:pt x="18807" y="50359"/>
                    </a:cubicBezTo>
                    <a:cubicBezTo>
                      <a:pt x="17526" y="48988"/>
                      <a:pt x="15734" y="48199"/>
                      <a:pt x="13852" y="48199"/>
                    </a:cubicBezTo>
                    <a:cubicBezTo>
                      <a:pt x="13368" y="48199"/>
                      <a:pt x="12884" y="48253"/>
                      <a:pt x="12409" y="48360"/>
                    </a:cubicBezTo>
                    <a:cubicBezTo>
                      <a:pt x="12454" y="44198"/>
                      <a:pt x="15631" y="42117"/>
                      <a:pt x="18806" y="42117"/>
                    </a:cubicBezTo>
                    <a:close/>
                    <a:moveTo>
                      <a:pt x="117967" y="48323"/>
                    </a:moveTo>
                    <a:cubicBezTo>
                      <a:pt x="118392" y="48323"/>
                      <a:pt x="118820" y="48362"/>
                      <a:pt x="119245" y="48441"/>
                    </a:cubicBezTo>
                    <a:cubicBezTo>
                      <a:pt x="118253" y="49621"/>
                      <a:pt x="117671" y="51114"/>
                      <a:pt x="117757" y="52706"/>
                    </a:cubicBezTo>
                    <a:lnTo>
                      <a:pt x="117757" y="52706"/>
                    </a:lnTo>
                    <a:cubicBezTo>
                      <a:pt x="116507" y="51403"/>
                      <a:pt x="114740" y="50573"/>
                      <a:pt x="112880" y="50573"/>
                    </a:cubicBezTo>
                    <a:cubicBezTo>
                      <a:pt x="112860" y="50573"/>
                      <a:pt x="112840" y="50573"/>
                      <a:pt x="112821" y="50574"/>
                    </a:cubicBezTo>
                    <a:cubicBezTo>
                      <a:pt x="114158" y="49126"/>
                      <a:pt x="116031" y="48323"/>
                      <a:pt x="117967" y="48323"/>
                    </a:cubicBezTo>
                    <a:close/>
                    <a:moveTo>
                      <a:pt x="130990" y="48323"/>
                    </a:moveTo>
                    <a:cubicBezTo>
                      <a:pt x="132925" y="48323"/>
                      <a:pt x="134799" y="49126"/>
                      <a:pt x="136136" y="50574"/>
                    </a:cubicBezTo>
                    <a:cubicBezTo>
                      <a:pt x="136116" y="50573"/>
                      <a:pt x="136096" y="50573"/>
                      <a:pt x="136077" y="50573"/>
                    </a:cubicBezTo>
                    <a:cubicBezTo>
                      <a:pt x="134208" y="50573"/>
                      <a:pt x="132440" y="51412"/>
                      <a:pt x="131199" y="52715"/>
                    </a:cubicBezTo>
                    <a:cubicBezTo>
                      <a:pt x="131279" y="51120"/>
                      <a:pt x="130697" y="49624"/>
                      <a:pt x="129711" y="48441"/>
                    </a:cubicBezTo>
                    <a:cubicBezTo>
                      <a:pt x="130137" y="48362"/>
                      <a:pt x="130565" y="48323"/>
                      <a:pt x="130990" y="48323"/>
                    </a:cubicBezTo>
                    <a:close/>
                    <a:moveTo>
                      <a:pt x="94437" y="48359"/>
                    </a:moveTo>
                    <a:cubicBezTo>
                      <a:pt x="94862" y="48359"/>
                      <a:pt x="95289" y="48398"/>
                      <a:pt x="95715" y="48477"/>
                    </a:cubicBezTo>
                    <a:cubicBezTo>
                      <a:pt x="94722" y="49666"/>
                      <a:pt x="94140" y="51168"/>
                      <a:pt x="94227" y="52750"/>
                    </a:cubicBezTo>
                    <a:lnTo>
                      <a:pt x="94227" y="52750"/>
                    </a:lnTo>
                    <a:cubicBezTo>
                      <a:pt x="92986" y="51447"/>
                      <a:pt x="91219" y="50618"/>
                      <a:pt x="89350" y="50618"/>
                    </a:cubicBezTo>
                    <a:cubicBezTo>
                      <a:pt x="89330" y="50618"/>
                      <a:pt x="89310" y="50618"/>
                      <a:pt x="89290" y="50618"/>
                    </a:cubicBezTo>
                    <a:cubicBezTo>
                      <a:pt x="89270" y="50618"/>
                      <a:pt x="89250" y="50618"/>
                      <a:pt x="89231" y="50618"/>
                    </a:cubicBezTo>
                    <a:cubicBezTo>
                      <a:pt x="87362" y="50618"/>
                      <a:pt x="85603" y="51448"/>
                      <a:pt x="84353" y="52751"/>
                    </a:cubicBezTo>
                    <a:cubicBezTo>
                      <a:pt x="84443" y="51165"/>
                      <a:pt x="83860" y="49660"/>
                      <a:pt x="82866" y="48477"/>
                    </a:cubicBezTo>
                    <a:cubicBezTo>
                      <a:pt x="83291" y="48398"/>
                      <a:pt x="83719" y="48359"/>
                      <a:pt x="84144" y="48359"/>
                    </a:cubicBezTo>
                    <a:cubicBezTo>
                      <a:pt x="86080" y="48359"/>
                      <a:pt x="87955" y="49162"/>
                      <a:pt x="89299" y="50609"/>
                    </a:cubicBezTo>
                    <a:cubicBezTo>
                      <a:pt x="90637" y="49162"/>
                      <a:pt x="92504" y="48359"/>
                      <a:pt x="94437" y="48359"/>
                    </a:cubicBezTo>
                    <a:close/>
                    <a:moveTo>
                      <a:pt x="47485" y="48520"/>
                    </a:moveTo>
                    <a:cubicBezTo>
                      <a:pt x="47909" y="48520"/>
                      <a:pt x="48337" y="48559"/>
                      <a:pt x="48762" y="48638"/>
                    </a:cubicBezTo>
                    <a:cubicBezTo>
                      <a:pt x="47767" y="49821"/>
                      <a:pt x="47185" y="51326"/>
                      <a:pt x="47275" y="52912"/>
                    </a:cubicBezTo>
                    <a:cubicBezTo>
                      <a:pt x="46025" y="51609"/>
                      <a:pt x="44257" y="50779"/>
                      <a:pt x="42397" y="50779"/>
                    </a:cubicBezTo>
                    <a:cubicBezTo>
                      <a:pt x="42377" y="50779"/>
                      <a:pt x="42357" y="50779"/>
                      <a:pt x="42337" y="50780"/>
                    </a:cubicBezTo>
                    <a:cubicBezTo>
                      <a:pt x="43675" y="49325"/>
                      <a:pt x="45549" y="48520"/>
                      <a:pt x="47485" y="48520"/>
                    </a:cubicBezTo>
                    <a:close/>
                    <a:moveTo>
                      <a:pt x="60501" y="48529"/>
                    </a:moveTo>
                    <a:cubicBezTo>
                      <a:pt x="62439" y="48529"/>
                      <a:pt x="64308" y="49332"/>
                      <a:pt x="65653" y="50780"/>
                    </a:cubicBezTo>
                    <a:cubicBezTo>
                      <a:pt x="65633" y="50779"/>
                      <a:pt x="65613" y="50779"/>
                      <a:pt x="65593" y="50779"/>
                    </a:cubicBezTo>
                    <a:cubicBezTo>
                      <a:pt x="63725" y="50779"/>
                      <a:pt x="61957" y="51618"/>
                      <a:pt x="60715" y="52921"/>
                    </a:cubicBezTo>
                    <a:cubicBezTo>
                      <a:pt x="60796" y="51326"/>
                      <a:pt x="60214" y="49830"/>
                      <a:pt x="59219" y="48647"/>
                    </a:cubicBezTo>
                    <a:cubicBezTo>
                      <a:pt x="59646" y="48568"/>
                      <a:pt x="60075" y="48529"/>
                      <a:pt x="60501" y="48529"/>
                    </a:cubicBezTo>
                    <a:close/>
                    <a:moveTo>
                      <a:pt x="107662" y="48316"/>
                    </a:moveTo>
                    <a:cubicBezTo>
                      <a:pt x="109596" y="48316"/>
                      <a:pt x="111472" y="49118"/>
                      <a:pt x="112821" y="50574"/>
                    </a:cubicBezTo>
                    <a:cubicBezTo>
                      <a:pt x="112802" y="50573"/>
                      <a:pt x="112783" y="50573"/>
                      <a:pt x="112765" y="50573"/>
                    </a:cubicBezTo>
                    <a:cubicBezTo>
                      <a:pt x="110778" y="50573"/>
                      <a:pt x="108902" y="51519"/>
                      <a:pt x="107650" y="52966"/>
                    </a:cubicBezTo>
                    <a:lnTo>
                      <a:pt x="107650" y="52966"/>
                    </a:lnTo>
                    <a:cubicBezTo>
                      <a:pt x="107803" y="51290"/>
                      <a:pt x="107211" y="49713"/>
                      <a:pt x="106172" y="48477"/>
                    </a:cubicBezTo>
                    <a:cubicBezTo>
                      <a:pt x="106667" y="48369"/>
                      <a:pt x="107167" y="48316"/>
                      <a:pt x="107662" y="48316"/>
                    </a:cubicBezTo>
                    <a:close/>
                    <a:moveTo>
                      <a:pt x="13659" y="48573"/>
                    </a:moveTo>
                    <a:cubicBezTo>
                      <a:pt x="15592" y="48573"/>
                      <a:pt x="17464" y="49371"/>
                      <a:pt x="18807" y="50824"/>
                    </a:cubicBezTo>
                    <a:cubicBezTo>
                      <a:pt x="18787" y="50824"/>
                      <a:pt x="18768" y="50824"/>
                      <a:pt x="18748" y="50824"/>
                    </a:cubicBezTo>
                    <a:cubicBezTo>
                      <a:pt x="16879" y="50824"/>
                      <a:pt x="15111" y="51663"/>
                      <a:pt x="13870" y="52966"/>
                    </a:cubicBezTo>
                    <a:cubicBezTo>
                      <a:pt x="13951" y="51371"/>
                      <a:pt x="13368" y="49875"/>
                      <a:pt x="12374" y="48692"/>
                    </a:cubicBezTo>
                    <a:cubicBezTo>
                      <a:pt x="12802" y="48612"/>
                      <a:pt x="13232" y="48573"/>
                      <a:pt x="13659" y="48573"/>
                    </a:cubicBezTo>
                    <a:close/>
                    <a:moveTo>
                      <a:pt x="23953" y="48574"/>
                    </a:moveTo>
                    <a:cubicBezTo>
                      <a:pt x="24378" y="48574"/>
                      <a:pt x="24806" y="48613"/>
                      <a:pt x="25232" y="48692"/>
                    </a:cubicBezTo>
                    <a:cubicBezTo>
                      <a:pt x="24237" y="49875"/>
                      <a:pt x="23655" y="51371"/>
                      <a:pt x="23744" y="52966"/>
                    </a:cubicBezTo>
                    <a:cubicBezTo>
                      <a:pt x="22494" y="51663"/>
                      <a:pt x="20726" y="50824"/>
                      <a:pt x="18866" y="50824"/>
                    </a:cubicBezTo>
                    <a:cubicBezTo>
                      <a:pt x="18846" y="50824"/>
                      <a:pt x="18827" y="50824"/>
                      <a:pt x="18807" y="50824"/>
                    </a:cubicBezTo>
                    <a:cubicBezTo>
                      <a:pt x="20144" y="49377"/>
                      <a:pt x="22018" y="48574"/>
                      <a:pt x="23953" y="48574"/>
                    </a:cubicBezTo>
                    <a:close/>
                    <a:moveTo>
                      <a:pt x="37179" y="48522"/>
                    </a:moveTo>
                    <a:cubicBezTo>
                      <a:pt x="39113" y="48522"/>
                      <a:pt x="40989" y="49325"/>
                      <a:pt x="42337" y="50780"/>
                    </a:cubicBezTo>
                    <a:cubicBezTo>
                      <a:pt x="42319" y="50779"/>
                      <a:pt x="42300" y="50779"/>
                      <a:pt x="42282" y="50779"/>
                    </a:cubicBezTo>
                    <a:cubicBezTo>
                      <a:pt x="40295" y="50779"/>
                      <a:pt x="38419" y="51725"/>
                      <a:pt x="37167" y="53172"/>
                    </a:cubicBezTo>
                    <a:cubicBezTo>
                      <a:pt x="37320" y="51496"/>
                      <a:pt x="36728" y="49910"/>
                      <a:pt x="35689" y="48683"/>
                    </a:cubicBezTo>
                    <a:cubicBezTo>
                      <a:pt x="36184" y="48575"/>
                      <a:pt x="36683" y="48522"/>
                      <a:pt x="37179" y="48522"/>
                    </a:cubicBezTo>
                    <a:close/>
                    <a:moveTo>
                      <a:pt x="124475" y="46470"/>
                    </a:moveTo>
                    <a:cubicBezTo>
                      <a:pt x="127650" y="46470"/>
                      <a:pt x="130827" y="48548"/>
                      <a:pt x="130867" y="52706"/>
                    </a:cubicBezTo>
                    <a:cubicBezTo>
                      <a:pt x="130388" y="52601"/>
                      <a:pt x="129906" y="52550"/>
                      <a:pt x="129426" y="52550"/>
                    </a:cubicBezTo>
                    <a:cubicBezTo>
                      <a:pt x="127574" y="52550"/>
                      <a:pt x="125776" y="53316"/>
                      <a:pt x="124487" y="54704"/>
                    </a:cubicBezTo>
                    <a:cubicBezTo>
                      <a:pt x="123206" y="53333"/>
                      <a:pt x="121414" y="52545"/>
                      <a:pt x="119532" y="52545"/>
                    </a:cubicBezTo>
                    <a:cubicBezTo>
                      <a:pt x="119048" y="52545"/>
                      <a:pt x="118564" y="52599"/>
                      <a:pt x="118089" y="52706"/>
                    </a:cubicBezTo>
                    <a:cubicBezTo>
                      <a:pt x="118125" y="48548"/>
                      <a:pt x="121299" y="46470"/>
                      <a:pt x="124475" y="46470"/>
                    </a:cubicBezTo>
                    <a:close/>
                    <a:moveTo>
                      <a:pt x="77635" y="46519"/>
                    </a:moveTo>
                    <a:cubicBezTo>
                      <a:pt x="80808" y="46519"/>
                      <a:pt x="83981" y="48596"/>
                      <a:pt x="84022" y="52751"/>
                    </a:cubicBezTo>
                    <a:lnTo>
                      <a:pt x="84031" y="52760"/>
                    </a:lnTo>
                    <a:cubicBezTo>
                      <a:pt x="83550" y="52655"/>
                      <a:pt x="83066" y="52604"/>
                      <a:pt x="82586" y="52604"/>
                    </a:cubicBezTo>
                    <a:cubicBezTo>
                      <a:pt x="80731" y="52604"/>
                      <a:pt x="78937" y="53370"/>
                      <a:pt x="77642" y="54758"/>
                    </a:cubicBezTo>
                    <a:cubicBezTo>
                      <a:pt x="76360" y="53378"/>
                      <a:pt x="74568" y="52599"/>
                      <a:pt x="72696" y="52599"/>
                    </a:cubicBezTo>
                    <a:cubicBezTo>
                      <a:pt x="72203" y="52599"/>
                      <a:pt x="71719" y="52652"/>
                      <a:pt x="71244" y="52760"/>
                    </a:cubicBezTo>
                    <a:cubicBezTo>
                      <a:pt x="71280" y="48600"/>
                      <a:pt x="74457" y="46519"/>
                      <a:pt x="77635" y="46519"/>
                    </a:cubicBezTo>
                    <a:close/>
                    <a:moveTo>
                      <a:pt x="100946" y="46509"/>
                    </a:moveTo>
                    <a:cubicBezTo>
                      <a:pt x="104122" y="46509"/>
                      <a:pt x="107296" y="48585"/>
                      <a:pt x="107337" y="52742"/>
                    </a:cubicBezTo>
                    <a:cubicBezTo>
                      <a:pt x="106865" y="52641"/>
                      <a:pt x="106389" y="52591"/>
                      <a:pt x="105917" y="52591"/>
                    </a:cubicBezTo>
                    <a:cubicBezTo>
                      <a:pt x="104050" y="52591"/>
                      <a:pt x="102242" y="53364"/>
                      <a:pt x="100948" y="54758"/>
                    </a:cubicBezTo>
                    <a:lnTo>
                      <a:pt x="100948" y="54749"/>
                    </a:lnTo>
                    <a:cubicBezTo>
                      <a:pt x="99667" y="53369"/>
                      <a:pt x="97875" y="52590"/>
                      <a:pt x="95993" y="52590"/>
                    </a:cubicBezTo>
                    <a:cubicBezTo>
                      <a:pt x="95509" y="52590"/>
                      <a:pt x="95025" y="52643"/>
                      <a:pt x="94550" y="52742"/>
                    </a:cubicBezTo>
                    <a:cubicBezTo>
                      <a:pt x="94591" y="48588"/>
                      <a:pt x="97769" y="46509"/>
                      <a:pt x="100946" y="46509"/>
                    </a:cubicBezTo>
                    <a:close/>
                    <a:moveTo>
                      <a:pt x="53993" y="46670"/>
                    </a:moveTo>
                    <a:cubicBezTo>
                      <a:pt x="57169" y="46670"/>
                      <a:pt x="60344" y="48747"/>
                      <a:pt x="60384" y="52903"/>
                    </a:cubicBezTo>
                    <a:cubicBezTo>
                      <a:pt x="59911" y="52801"/>
                      <a:pt x="59433" y="52752"/>
                      <a:pt x="58960" y="52752"/>
                    </a:cubicBezTo>
                    <a:cubicBezTo>
                      <a:pt x="57101" y="52752"/>
                      <a:pt x="55295" y="53518"/>
                      <a:pt x="53995" y="54910"/>
                    </a:cubicBezTo>
                    <a:cubicBezTo>
                      <a:pt x="52714" y="53531"/>
                      <a:pt x="50922" y="52751"/>
                      <a:pt x="49040" y="52751"/>
                    </a:cubicBezTo>
                    <a:cubicBezTo>
                      <a:pt x="48556" y="52751"/>
                      <a:pt x="48072" y="52805"/>
                      <a:pt x="47597" y="52903"/>
                    </a:cubicBezTo>
                    <a:cubicBezTo>
                      <a:pt x="47638" y="48749"/>
                      <a:pt x="50816" y="46670"/>
                      <a:pt x="53993" y="46670"/>
                    </a:cubicBezTo>
                    <a:close/>
                    <a:moveTo>
                      <a:pt x="7145" y="46712"/>
                    </a:moveTo>
                    <a:cubicBezTo>
                      <a:pt x="10322" y="46712"/>
                      <a:pt x="13498" y="48790"/>
                      <a:pt x="13538" y="52948"/>
                    </a:cubicBezTo>
                    <a:cubicBezTo>
                      <a:pt x="13065" y="52846"/>
                      <a:pt x="12588" y="52796"/>
                      <a:pt x="12114" y="52796"/>
                    </a:cubicBezTo>
                    <a:cubicBezTo>
                      <a:pt x="10255" y="52796"/>
                      <a:pt x="8451" y="53563"/>
                      <a:pt x="7159" y="54955"/>
                    </a:cubicBezTo>
                    <a:cubicBezTo>
                      <a:pt x="5884" y="53583"/>
                      <a:pt x="4097" y="52805"/>
                      <a:pt x="2226" y="52805"/>
                    </a:cubicBezTo>
                    <a:cubicBezTo>
                      <a:pt x="2216" y="52805"/>
                      <a:pt x="2205" y="52805"/>
                      <a:pt x="2194" y="52805"/>
                    </a:cubicBezTo>
                    <a:lnTo>
                      <a:pt x="2194" y="52796"/>
                    </a:lnTo>
                    <a:cubicBezTo>
                      <a:pt x="1711" y="52796"/>
                      <a:pt x="1227" y="52850"/>
                      <a:pt x="752" y="52948"/>
                    </a:cubicBezTo>
                    <a:cubicBezTo>
                      <a:pt x="792" y="48790"/>
                      <a:pt x="3969" y="46712"/>
                      <a:pt x="7145" y="46712"/>
                    </a:cubicBezTo>
                    <a:close/>
                    <a:moveTo>
                      <a:pt x="30465" y="46717"/>
                    </a:moveTo>
                    <a:cubicBezTo>
                      <a:pt x="33637" y="46717"/>
                      <a:pt x="36811" y="48795"/>
                      <a:pt x="36854" y="52953"/>
                    </a:cubicBezTo>
                    <a:lnTo>
                      <a:pt x="36854" y="52953"/>
                    </a:lnTo>
                    <a:cubicBezTo>
                      <a:pt x="36379" y="52851"/>
                      <a:pt x="35901" y="52801"/>
                      <a:pt x="35426" y="52801"/>
                    </a:cubicBezTo>
                    <a:cubicBezTo>
                      <a:pt x="33569" y="52801"/>
                      <a:pt x="31771" y="53567"/>
                      <a:pt x="30483" y="54955"/>
                    </a:cubicBezTo>
                    <a:cubicBezTo>
                      <a:pt x="29201" y="53584"/>
                      <a:pt x="27409" y="52796"/>
                      <a:pt x="25528" y="52796"/>
                    </a:cubicBezTo>
                    <a:cubicBezTo>
                      <a:pt x="25044" y="52796"/>
                      <a:pt x="24560" y="52850"/>
                      <a:pt x="24085" y="52957"/>
                    </a:cubicBezTo>
                    <a:cubicBezTo>
                      <a:pt x="24116" y="48798"/>
                      <a:pt x="27290" y="46717"/>
                      <a:pt x="30465" y="46717"/>
                    </a:cubicBezTo>
                    <a:close/>
                    <a:moveTo>
                      <a:pt x="107865" y="57160"/>
                    </a:moveTo>
                    <a:cubicBezTo>
                      <a:pt x="107867" y="57160"/>
                      <a:pt x="107868" y="57160"/>
                      <a:pt x="107870" y="57160"/>
                    </a:cubicBezTo>
                    <a:lnTo>
                      <a:pt x="107870" y="57160"/>
                    </a:lnTo>
                    <a:cubicBezTo>
                      <a:pt x="107871" y="57160"/>
                      <a:pt x="107873" y="57160"/>
                      <a:pt x="107874" y="57160"/>
                    </a:cubicBezTo>
                    <a:close/>
                    <a:moveTo>
                      <a:pt x="129607" y="52925"/>
                    </a:moveTo>
                    <a:cubicBezTo>
                      <a:pt x="130037" y="52925"/>
                      <a:pt x="130471" y="52965"/>
                      <a:pt x="130903" y="53047"/>
                    </a:cubicBezTo>
                    <a:cubicBezTo>
                      <a:pt x="129908" y="54229"/>
                      <a:pt x="129326" y="55726"/>
                      <a:pt x="129415" y="57321"/>
                    </a:cubicBezTo>
                    <a:cubicBezTo>
                      <a:pt x="128165" y="56009"/>
                      <a:pt x="126406" y="55179"/>
                      <a:pt x="124538" y="55179"/>
                    </a:cubicBezTo>
                    <a:cubicBezTo>
                      <a:pt x="124518" y="55179"/>
                      <a:pt x="124498" y="55179"/>
                      <a:pt x="124478" y="55179"/>
                    </a:cubicBezTo>
                    <a:cubicBezTo>
                      <a:pt x="124458" y="55179"/>
                      <a:pt x="124438" y="55179"/>
                      <a:pt x="124418" y="55179"/>
                    </a:cubicBezTo>
                    <a:cubicBezTo>
                      <a:pt x="122550" y="55179"/>
                      <a:pt x="120782" y="56009"/>
                      <a:pt x="119541" y="57321"/>
                    </a:cubicBezTo>
                    <a:cubicBezTo>
                      <a:pt x="119622" y="55726"/>
                      <a:pt x="119039" y="54220"/>
                      <a:pt x="118045" y="53047"/>
                    </a:cubicBezTo>
                    <a:cubicBezTo>
                      <a:pt x="118478" y="52965"/>
                      <a:pt x="118913" y="52925"/>
                      <a:pt x="119344" y="52925"/>
                    </a:cubicBezTo>
                    <a:cubicBezTo>
                      <a:pt x="121276" y="52925"/>
                      <a:pt x="123138" y="53727"/>
                      <a:pt x="124478" y="55170"/>
                    </a:cubicBezTo>
                    <a:cubicBezTo>
                      <a:pt x="125811" y="53727"/>
                      <a:pt x="127678" y="52925"/>
                      <a:pt x="129607" y="52925"/>
                    </a:cubicBezTo>
                    <a:close/>
                    <a:moveTo>
                      <a:pt x="82780" y="52965"/>
                    </a:moveTo>
                    <a:cubicBezTo>
                      <a:pt x="83204" y="52965"/>
                      <a:pt x="83632" y="53003"/>
                      <a:pt x="84057" y="53082"/>
                    </a:cubicBezTo>
                    <a:cubicBezTo>
                      <a:pt x="83538" y="53701"/>
                      <a:pt x="83135" y="54409"/>
                      <a:pt x="82875" y="55170"/>
                    </a:cubicBezTo>
                    <a:cubicBezTo>
                      <a:pt x="82634" y="55866"/>
                      <a:pt x="82526" y="56607"/>
                      <a:pt x="82569" y="57347"/>
                    </a:cubicBezTo>
                    <a:lnTo>
                      <a:pt x="82569" y="57347"/>
                    </a:lnTo>
                    <a:cubicBezTo>
                      <a:pt x="81328" y="56053"/>
                      <a:pt x="79569" y="55215"/>
                      <a:pt x="77701" y="55215"/>
                    </a:cubicBezTo>
                    <a:cubicBezTo>
                      <a:pt x="77681" y="55215"/>
                      <a:pt x="77661" y="55215"/>
                      <a:pt x="77642" y="55215"/>
                    </a:cubicBezTo>
                    <a:cubicBezTo>
                      <a:pt x="78979" y="53768"/>
                      <a:pt x="80847" y="52965"/>
                      <a:pt x="82780" y="52965"/>
                    </a:cubicBezTo>
                    <a:close/>
                    <a:moveTo>
                      <a:pt x="95802" y="52974"/>
                    </a:moveTo>
                    <a:cubicBezTo>
                      <a:pt x="97735" y="52974"/>
                      <a:pt x="99602" y="53775"/>
                      <a:pt x="100939" y="55215"/>
                    </a:cubicBezTo>
                    <a:cubicBezTo>
                      <a:pt x="100919" y="55215"/>
                      <a:pt x="100900" y="55215"/>
                      <a:pt x="100880" y="55215"/>
                    </a:cubicBezTo>
                    <a:cubicBezTo>
                      <a:pt x="99020" y="55215"/>
                      <a:pt x="97252" y="56053"/>
                      <a:pt x="96011" y="57357"/>
                    </a:cubicBezTo>
                    <a:cubicBezTo>
                      <a:pt x="96047" y="56622"/>
                      <a:pt x="95948" y="55878"/>
                      <a:pt x="95706" y="55179"/>
                    </a:cubicBezTo>
                    <a:lnTo>
                      <a:pt x="95706" y="55170"/>
                    </a:lnTo>
                    <a:cubicBezTo>
                      <a:pt x="95446" y="54409"/>
                      <a:pt x="95043" y="53701"/>
                      <a:pt x="94523" y="53091"/>
                    </a:cubicBezTo>
                    <a:cubicBezTo>
                      <a:pt x="94949" y="53012"/>
                      <a:pt x="95377" y="52974"/>
                      <a:pt x="95802" y="52974"/>
                    </a:cubicBezTo>
                    <a:close/>
                    <a:moveTo>
                      <a:pt x="60697" y="57357"/>
                    </a:moveTo>
                    <a:cubicBezTo>
                      <a:pt x="60700" y="57357"/>
                      <a:pt x="60703" y="57357"/>
                      <a:pt x="60706" y="57357"/>
                    </a:cubicBezTo>
                    <a:lnTo>
                      <a:pt x="60706" y="57357"/>
                    </a:lnTo>
                    <a:cubicBezTo>
                      <a:pt x="60709" y="57357"/>
                      <a:pt x="60712" y="57357"/>
                      <a:pt x="60715" y="57357"/>
                    </a:cubicBezTo>
                    <a:close/>
                    <a:moveTo>
                      <a:pt x="48839" y="53117"/>
                    </a:moveTo>
                    <a:cubicBezTo>
                      <a:pt x="50775" y="53117"/>
                      <a:pt x="52650" y="53921"/>
                      <a:pt x="53995" y="55376"/>
                    </a:cubicBezTo>
                    <a:lnTo>
                      <a:pt x="53995" y="55376"/>
                    </a:lnTo>
                    <a:cubicBezTo>
                      <a:pt x="53992" y="55376"/>
                      <a:pt x="53989" y="55376"/>
                      <a:pt x="53986" y="55376"/>
                    </a:cubicBezTo>
                    <a:cubicBezTo>
                      <a:pt x="53966" y="55376"/>
                      <a:pt x="53946" y="55376"/>
                      <a:pt x="53927" y="55376"/>
                    </a:cubicBezTo>
                    <a:cubicBezTo>
                      <a:pt x="52067" y="55376"/>
                      <a:pt x="50299" y="56206"/>
                      <a:pt x="49049" y="57509"/>
                    </a:cubicBezTo>
                    <a:cubicBezTo>
                      <a:pt x="49138" y="55923"/>
                      <a:pt x="48556" y="54418"/>
                      <a:pt x="47561" y="53235"/>
                    </a:cubicBezTo>
                    <a:cubicBezTo>
                      <a:pt x="47987" y="53156"/>
                      <a:pt x="48414" y="53117"/>
                      <a:pt x="48839" y="53117"/>
                    </a:cubicBezTo>
                    <a:close/>
                    <a:moveTo>
                      <a:pt x="59142" y="53117"/>
                    </a:moveTo>
                    <a:cubicBezTo>
                      <a:pt x="59567" y="53117"/>
                      <a:pt x="59994" y="53156"/>
                      <a:pt x="60420" y="53235"/>
                    </a:cubicBezTo>
                    <a:cubicBezTo>
                      <a:pt x="59425" y="54427"/>
                      <a:pt x="58843" y="55932"/>
                      <a:pt x="58932" y="57518"/>
                    </a:cubicBezTo>
                    <a:lnTo>
                      <a:pt x="58923" y="57509"/>
                    </a:lnTo>
                    <a:cubicBezTo>
                      <a:pt x="57682" y="56206"/>
                      <a:pt x="55914" y="55376"/>
                      <a:pt x="54046" y="55376"/>
                    </a:cubicBezTo>
                    <a:cubicBezTo>
                      <a:pt x="54029" y="55376"/>
                      <a:pt x="54012" y="55376"/>
                      <a:pt x="53995" y="55376"/>
                    </a:cubicBezTo>
                    <a:lnTo>
                      <a:pt x="53995" y="55376"/>
                    </a:lnTo>
                    <a:cubicBezTo>
                      <a:pt x="55333" y="53921"/>
                      <a:pt x="57206" y="53117"/>
                      <a:pt x="59142" y="53117"/>
                    </a:cubicBezTo>
                    <a:close/>
                    <a:moveTo>
                      <a:pt x="25317" y="53179"/>
                    </a:moveTo>
                    <a:cubicBezTo>
                      <a:pt x="27247" y="53179"/>
                      <a:pt x="29113" y="53976"/>
                      <a:pt x="30456" y="55421"/>
                    </a:cubicBezTo>
                    <a:cubicBezTo>
                      <a:pt x="30436" y="55421"/>
                      <a:pt x="30416" y="55421"/>
                      <a:pt x="30397" y="55421"/>
                    </a:cubicBezTo>
                    <a:cubicBezTo>
                      <a:pt x="28528" y="55421"/>
                      <a:pt x="26769" y="56259"/>
                      <a:pt x="25528" y="57554"/>
                    </a:cubicBezTo>
                    <a:cubicBezTo>
                      <a:pt x="25563" y="56819"/>
                      <a:pt x="25456" y="56075"/>
                      <a:pt x="25223" y="55376"/>
                    </a:cubicBezTo>
                    <a:lnTo>
                      <a:pt x="25223" y="55385"/>
                    </a:lnTo>
                    <a:cubicBezTo>
                      <a:pt x="24963" y="54624"/>
                      <a:pt x="24560" y="53916"/>
                      <a:pt x="24031" y="53298"/>
                    </a:cubicBezTo>
                    <a:cubicBezTo>
                      <a:pt x="24460" y="53218"/>
                      <a:pt x="24890" y="53179"/>
                      <a:pt x="25317" y="53179"/>
                    </a:cubicBezTo>
                    <a:close/>
                    <a:moveTo>
                      <a:pt x="12293" y="53188"/>
                    </a:moveTo>
                    <a:cubicBezTo>
                      <a:pt x="12719" y="53188"/>
                      <a:pt x="13147" y="53227"/>
                      <a:pt x="13574" y="53307"/>
                    </a:cubicBezTo>
                    <a:cubicBezTo>
                      <a:pt x="13055" y="53925"/>
                      <a:pt x="12651" y="54624"/>
                      <a:pt x="12391" y="55385"/>
                    </a:cubicBezTo>
                    <a:cubicBezTo>
                      <a:pt x="12150" y="56084"/>
                      <a:pt x="12051" y="56819"/>
                      <a:pt x="12087" y="57554"/>
                    </a:cubicBezTo>
                    <a:lnTo>
                      <a:pt x="12087" y="57572"/>
                    </a:lnTo>
                    <a:cubicBezTo>
                      <a:pt x="10845" y="56268"/>
                      <a:pt x="9086" y="55430"/>
                      <a:pt x="7218" y="55430"/>
                    </a:cubicBezTo>
                    <a:cubicBezTo>
                      <a:pt x="7198" y="55430"/>
                      <a:pt x="7178" y="55430"/>
                      <a:pt x="7159" y="55430"/>
                    </a:cubicBezTo>
                    <a:cubicBezTo>
                      <a:pt x="8501" y="53985"/>
                      <a:pt x="10367" y="53188"/>
                      <a:pt x="12293" y="53188"/>
                    </a:cubicBezTo>
                    <a:close/>
                    <a:moveTo>
                      <a:pt x="106098" y="52962"/>
                    </a:moveTo>
                    <a:cubicBezTo>
                      <a:pt x="106573" y="52962"/>
                      <a:pt x="107051" y="53010"/>
                      <a:pt x="107525" y="53109"/>
                    </a:cubicBezTo>
                    <a:cubicBezTo>
                      <a:pt x="106514" y="54361"/>
                      <a:pt x="105950" y="55943"/>
                      <a:pt x="106117" y="57615"/>
                    </a:cubicBezTo>
                    <a:lnTo>
                      <a:pt x="106117" y="57615"/>
                    </a:lnTo>
                    <a:cubicBezTo>
                      <a:pt x="104869" y="56153"/>
                      <a:pt x="102981" y="55206"/>
                      <a:pt x="100985" y="55206"/>
                    </a:cubicBezTo>
                    <a:cubicBezTo>
                      <a:pt x="100976" y="55206"/>
                      <a:pt x="100966" y="55206"/>
                      <a:pt x="100957" y="55206"/>
                    </a:cubicBezTo>
                    <a:cubicBezTo>
                      <a:pt x="102302" y="53761"/>
                      <a:pt x="104171" y="52962"/>
                      <a:pt x="106098" y="52962"/>
                    </a:cubicBezTo>
                    <a:close/>
                    <a:moveTo>
                      <a:pt x="70812" y="48526"/>
                    </a:moveTo>
                    <a:cubicBezTo>
                      <a:pt x="71289" y="48526"/>
                      <a:pt x="71770" y="48575"/>
                      <a:pt x="72248" y="48674"/>
                    </a:cubicBezTo>
                    <a:cubicBezTo>
                      <a:pt x="71271" y="49928"/>
                      <a:pt x="70742" y="51496"/>
                      <a:pt x="70939" y="53145"/>
                    </a:cubicBezTo>
                    <a:cubicBezTo>
                      <a:pt x="71447" y="53031"/>
                      <a:pt x="71960" y="52976"/>
                      <a:pt x="72468" y="52976"/>
                    </a:cubicBezTo>
                    <a:cubicBezTo>
                      <a:pt x="74401" y="52976"/>
                      <a:pt x="76276" y="53777"/>
                      <a:pt x="77624" y="55224"/>
                    </a:cubicBezTo>
                    <a:cubicBezTo>
                      <a:pt x="77606" y="55224"/>
                      <a:pt x="77587" y="55224"/>
                      <a:pt x="77569" y="55224"/>
                    </a:cubicBezTo>
                    <a:cubicBezTo>
                      <a:pt x="75520" y="55224"/>
                      <a:pt x="73598" y="56223"/>
                      <a:pt x="72355" y="57751"/>
                    </a:cubicBezTo>
                    <a:cubicBezTo>
                      <a:pt x="72694" y="54052"/>
                      <a:pt x="69407" y="50779"/>
                      <a:pt x="65713" y="50779"/>
                    </a:cubicBezTo>
                    <a:cubicBezTo>
                      <a:pt x="65693" y="50779"/>
                      <a:pt x="65673" y="50779"/>
                      <a:pt x="65653" y="50780"/>
                    </a:cubicBezTo>
                    <a:cubicBezTo>
                      <a:pt x="66997" y="49327"/>
                      <a:pt x="68873" y="48526"/>
                      <a:pt x="70812" y="48526"/>
                    </a:cubicBezTo>
                    <a:close/>
                    <a:moveTo>
                      <a:pt x="35611" y="53168"/>
                    </a:moveTo>
                    <a:cubicBezTo>
                      <a:pt x="36086" y="53168"/>
                      <a:pt x="36566" y="53216"/>
                      <a:pt x="37042" y="53315"/>
                    </a:cubicBezTo>
                    <a:cubicBezTo>
                      <a:pt x="36031" y="54567"/>
                      <a:pt x="35458" y="56149"/>
                      <a:pt x="35634" y="57812"/>
                    </a:cubicBezTo>
                    <a:lnTo>
                      <a:pt x="35634" y="57812"/>
                    </a:lnTo>
                    <a:cubicBezTo>
                      <a:pt x="34382" y="56357"/>
                      <a:pt x="32515" y="55412"/>
                      <a:pt x="30530" y="55412"/>
                    </a:cubicBezTo>
                    <a:cubicBezTo>
                      <a:pt x="30511" y="55412"/>
                      <a:pt x="30492" y="55412"/>
                      <a:pt x="30474" y="55412"/>
                    </a:cubicBezTo>
                    <a:cubicBezTo>
                      <a:pt x="31811" y="53967"/>
                      <a:pt x="33679" y="53168"/>
                      <a:pt x="35611" y="53168"/>
                    </a:cubicBezTo>
                    <a:close/>
                    <a:moveTo>
                      <a:pt x="112818" y="51075"/>
                    </a:moveTo>
                    <a:cubicBezTo>
                      <a:pt x="115995" y="51075"/>
                      <a:pt x="119174" y="53154"/>
                      <a:pt x="119218" y="57312"/>
                    </a:cubicBezTo>
                    <a:cubicBezTo>
                      <a:pt x="118743" y="57210"/>
                      <a:pt x="118265" y="57160"/>
                      <a:pt x="117790" y="57160"/>
                    </a:cubicBezTo>
                    <a:cubicBezTo>
                      <a:pt x="115926" y="57160"/>
                      <a:pt x="114120" y="57927"/>
                      <a:pt x="112821" y="59319"/>
                    </a:cubicBezTo>
                    <a:cubicBezTo>
                      <a:pt x="111549" y="57940"/>
                      <a:pt x="109750" y="57161"/>
                      <a:pt x="107870" y="57160"/>
                    </a:cubicBezTo>
                    <a:lnTo>
                      <a:pt x="107870" y="57160"/>
                    </a:lnTo>
                    <a:cubicBezTo>
                      <a:pt x="107388" y="57160"/>
                      <a:pt x="106905" y="57214"/>
                      <a:pt x="106432" y="57312"/>
                    </a:cubicBezTo>
                    <a:cubicBezTo>
                      <a:pt x="106468" y="53154"/>
                      <a:pt x="109642" y="51075"/>
                      <a:pt x="112818" y="51075"/>
                    </a:cubicBezTo>
                    <a:close/>
                    <a:moveTo>
                      <a:pt x="136134" y="51090"/>
                    </a:moveTo>
                    <a:cubicBezTo>
                      <a:pt x="139310" y="51090"/>
                      <a:pt x="142484" y="53169"/>
                      <a:pt x="142525" y="57330"/>
                    </a:cubicBezTo>
                    <a:cubicBezTo>
                      <a:pt x="142043" y="57224"/>
                      <a:pt x="141557" y="57173"/>
                      <a:pt x="141075" y="57173"/>
                    </a:cubicBezTo>
                    <a:cubicBezTo>
                      <a:pt x="139225" y="57173"/>
                      <a:pt x="137430" y="57933"/>
                      <a:pt x="136136" y="59319"/>
                    </a:cubicBezTo>
                    <a:lnTo>
                      <a:pt x="136136" y="59328"/>
                    </a:lnTo>
                    <a:cubicBezTo>
                      <a:pt x="134854" y="57957"/>
                      <a:pt x="133062" y="57168"/>
                      <a:pt x="131181" y="57168"/>
                    </a:cubicBezTo>
                    <a:cubicBezTo>
                      <a:pt x="130697" y="57168"/>
                      <a:pt x="130213" y="57222"/>
                      <a:pt x="129738" y="57330"/>
                    </a:cubicBezTo>
                    <a:cubicBezTo>
                      <a:pt x="129778" y="53171"/>
                      <a:pt x="132957" y="51090"/>
                      <a:pt x="136134" y="51090"/>
                    </a:cubicBezTo>
                    <a:close/>
                    <a:moveTo>
                      <a:pt x="89294" y="51126"/>
                    </a:moveTo>
                    <a:cubicBezTo>
                      <a:pt x="91873" y="51126"/>
                      <a:pt x="94452" y="52497"/>
                      <a:pt x="95348" y="55242"/>
                    </a:cubicBezTo>
                    <a:cubicBezTo>
                      <a:pt x="95572" y="55923"/>
                      <a:pt x="95679" y="56631"/>
                      <a:pt x="95688" y="57348"/>
                    </a:cubicBezTo>
                    <a:cubicBezTo>
                      <a:pt x="95215" y="57246"/>
                      <a:pt x="94738" y="57196"/>
                      <a:pt x="94264" y="57196"/>
                    </a:cubicBezTo>
                    <a:cubicBezTo>
                      <a:pt x="92405" y="57196"/>
                      <a:pt x="90599" y="57962"/>
                      <a:pt x="89299" y="59355"/>
                    </a:cubicBezTo>
                    <a:cubicBezTo>
                      <a:pt x="88027" y="57975"/>
                      <a:pt x="86226" y="57195"/>
                      <a:pt x="84353" y="57195"/>
                    </a:cubicBezTo>
                    <a:cubicBezTo>
                      <a:pt x="83860" y="57195"/>
                      <a:pt x="83376" y="57249"/>
                      <a:pt x="82910" y="57348"/>
                    </a:cubicBezTo>
                    <a:cubicBezTo>
                      <a:pt x="82902" y="56631"/>
                      <a:pt x="83009" y="55923"/>
                      <a:pt x="83224" y="55242"/>
                    </a:cubicBezTo>
                    <a:lnTo>
                      <a:pt x="83233" y="55242"/>
                    </a:lnTo>
                    <a:cubicBezTo>
                      <a:pt x="84129" y="52499"/>
                      <a:pt x="86712" y="51126"/>
                      <a:pt x="89294" y="51126"/>
                    </a:cubicBezTo>
                    <a:close/>
                    <a:moveTo>
                      <a:pt x="42335" y="51276"/>
                    </a:moveTo>
                    <a:cubicBezTo>
                      <a:pt x="45511" y="51276"/>
                      <a:pt x="48686" y="53352"/>
                      <a:pt x="48726" y="57509"/>
                    </a:cubicBezTo>
                    <a:cubicBezTo>
                      <a:pt x="48253" y="57407"/>
                      <a:pt x="47776" y="57357"/>
                      <a:pt x="47302" y="57357"/>
                    </a:cubicBezTo>
                    <a:cubicBezTo>
                      <a:pt x="45443" y="57357"/>
                      <a:pt x="43639" y="58124"/>
                      <a:pt x="42346" y="59516"/>
                    </a:cubicBezTo>
                    <a:cubicBezTo>
                      <a:pt x="41065" y="58136"/>
                      <a:pt x="39264" y="57357"/>
                      <a:pt x="37382" y="57357"/>
                    </a:cubicBezTo>
                    <a:cubicBezTo>
                      <a:pt x="36898" y="57357"/>
                      <a:pt x="36415" y="57410"/>
                      <a:pt x="35940" y="57509"/>
                    </a:cubicBezTo>
                    <a:cubicBezTo>
                      <a:pt x="35980" y="53355"/>
                      <a:pt x="39158" y="51276"/>
                      <a:pt x="42335" y="51276"/>
                    </a:cubicBezTo>
                    <a:close/>
                    <a:moveTo>
                      <a:pt x="65660" y="51276"/>
                    </a:moveTo>
                    <a:cubicBezTo>
                      <a:pt x="68835" y="51276"/>
                      <a:pt x="72010" y="53352"/>
                      <a:pt x="72050" y="57509"/>
                    </a:cubicBezTo>
                    <a:cubicBezTo>
                      <a:pt x="71577" y="57407"/>
                      <a:pt x="71100" y="57357"/>
                      <a:pt x="70626" y="57357"/>
                    </a:cubicBezTo>
                    <a:cubicBezTo>
                      <a:pt x="68767" y="57357"/>
                      <a:pt x="66961" y="58124"/>
                      <a:pt x="65662" y="59516"/>
                    </a:cubicBezTo>
                    <a:cubicBezTo>
                      <a:pt x="64382" y="58138"/>
                      <a:pt x="62585" y="57359"/>
                      <a:pt x="60706" y="57357"/>
                    </a:cubicBezTo>
                    <a:lnTo>
                      <a:pt x="60706" y="57357"/>
                    </a:lnTo>
                    <a:cubicBezTo>
                      <a:pt x="60217" y="57357"/>
                      <a:pt x="59736" y="57411"/>
                      <a:pt x="59264" y="57509"/>
                    </a:cubicBezTo>
                    <a:cubicBezTo>
                      <a:pt x="59304" y="53355"/>
                      <a:pt x="62482" y="51276"/>
                      <a:pt x="65660" y="51276"/>
                    </a:cubicBezTo>
                    <a:close/>
                    <a:moveTo>
                      <a:pt x="18806" y="51334"/>
                    </a:moveTo>
                    <a:cubicBezTo>
                      <a:pt x="21388" y="51334"/>
                      <a:pt x="23969" y="52707"/>
                      <a:pt x="24864" y="55457"/>
                    </a:cubicBezTo>
                    <a:cubicBezTo>
                      <a:pt x="25079" y="56138"/>
                      <a:pt x="25196" y="56846"/>
                      <a:pt x="25205" y="57563"/>
                    </a:cubicBezTo>
                    <a:cubicBezTo>
                      <a:pt x="24724" y="57458"/>
                      <a:pt x="24240" y="57407"/>
                      <a:pt x="23760" y="57407"/>
                    </a:cubicBezTo>
                    <a:cubicBezTo>
                      <a:pt x="21902" y="57407"/>
                      <a:pt x="20103" y="58173"/>
                      <a:pt x="18807" y="59561"/>
                    </a:cubicBezTo>
                    <a:cubicBezTo>
                      <a:pt x="17535" y="58190"/>
                      <a:pt x="15734" y="57401"/>
                      <a:pt x="13861" y="57401"/>
                    </a:cubicBezTo>
                    <a:cubicBezTo>
                      <a:pt x="13377" y="57401"/>
                      <a:pt x="12884" y="57455"/>
                      <a:pt x="12418" y="57563"/>
                    </a:cubicBezTo>
                    <a:cubicBezTo>
                      <a:pt x="12418" y="56837"/>
                      <a:pt x="12526" y="56129"/>
                      <a:pt x="12741" y="55448"/>
                    </a:cubicBezTo>
                    <a:lnTo>
                      <a:pt x="12741" y="55457"/>
                    </a:lnTo>
                    <a:cubicBezTo>
                      <a:pt x="13637" y="52710"/>
                      <a:pt x="16222" y="51334"/>
                      <a:pt x="18806" y="51334"/>
                    </a:cubicBezTo>
                    <a:close/>
                    <a:moveTo>
                      <a:pt x="117967" y="57526"/>
                    </a:moveTo>
                    <a:cubicBezTo>
                      <a:pt x="118391" y="57526"/>
                      <a:pt x="118819" y="57564"/>
                      <a:pt x="119245" y="57643"/>
                    </a:cubicBezTo>
                    <a:cubicBezTo>
                      <a:pt x="118726" y="58253"/>
                      <a:pt x="118322" y="58961"/>
                      <a:pt x="118063" y="59722"/>
                    </a:cubicBezTo>
                    <a:cubicBezTo>
                      <a:pt x="117821" y="60430"/>
                      <a:pt x="117713" y="61165"/>
                      <a:pt x="117758" y="61909"/>
                    </a:cubicBezTo>
                    <a:cubicBezTo>
                      <a:pt x="116510" y="60598"/>
                      <a:pt x="114739" y="59767"/>
                      <a:pt x="112860" y="59767"/>
                    </a:cubicBezTo>
                    <a:cubicBezTo>
                      <a:pt x="112850" y="59767"/>
                      <a:pt x="112840" y="59767"/>
                      <a:pt x="112830" y="59767"/>
                    </a:cubicBezTo>
                    <a:cubicBezTo>
                      <a:pt x="114167" y="58327"/>
                      <a:pt x="116034" y="57526"/>
                      <a:pt x="117967" y="57526"/>
                    </a:cubicBezTo>
                    <a:close/>
                    <a:moveTo>
                      <a:pt x="130990" y="57535"/>
                    </a:moveTo>
                    <a:cubicBezTo>
                      <a:pt x="132923" y="57535"/>
                      <a:pt x="134790" y="58336"/>
                      <a:pt x="136127" y="59776"/>
                    </a:cubicBezTo>
                    <a:cubicBezTo>
                      <a:pt x="136117" y="59776"/>
                      <a:pt x="136107" y="59776"/>
                      <a:pt x="136097" y="59776"/>
                    </a:cubicBezTo>
                    <a:cubicBezTo>
                      <a:pt x="134226" y="59776"/>
                      <a:pt x="132446" y="60607"/>
                      <a:pt x="131199" y="61918"/>
                    </a:cubicBezTo>
                    <a:cubicBezTo>
                      <a:pt x="131234" y="61183"/>
                      <a:pt x="131136" y="60439"/>
                      <a:pt x="130894" y="59731"/>
                    </a:cubicBezTo>
                    <a:cubicBezTo>
                      <a:pt x="130634" y="58970"/>
                      <a:pt x="130231" y="58271"/>
                      <a:pt x="129711" y="57652"/>
                    </a:cubicBezTo>
                    <a:cubicBezTo>
                      <a:pt x="130137" y="57573"/>
                      <a:pt x="130565" y="57535"/>
                      <a:pt x="130990" y="57535"/>
                    </a:cubicBezTo>
                    <a:close/>
                    <a:moveTo>
                      <a:pt x="84143" y="57571"/>
                    </a:moveTo>
                    <a:cubicBezTo>
                      <a:pt x="86075" y="57571"/>
                      <a:pt x="87945" y="58371"/>
                      <a:pt x="89282" y="59821"/>
                    </a:cubicBezTo>
                    <a:lnTo>
                      <a:pt x="89282" y="59821"/>
                    </a:lnTo>
                    <a:cubicBezTo>
                      <a:pt x="89265" y="59821"/>
                      <a:pt x="89248" y="59821"/>
                      <a:pt x="89231" y="59821"/>
                    </a:cubicBezTo>
                    <a:cubicBezTo>
                      <a:pt x="87362" y="59821"/>
                      <a:pt x="85595" y="60659"/>
                      <a:pt x="84353" y="61962"/>
                    </a:cubicBezTo>
                    <a:cubicBezTo>
                      <a:pt x="84434" y="60367"/>
                      <a:pt x="83851" y="58871"/>
                      <a:pt x="82866" y="57688"/>
                    </a:cubicBezTo>
                    <a:cubicBezTo>
                      <a:pt x="83291" y="57609"/>
                      <a:pt x="83719" y="57571"/>
                      <a:pt x="84143" y="57571"/>
                    </a:cubicBezTo>
                    <a:close/>
                    <a:moveTo>
                      <a:pt x="94437" y="57571"/>
                    </a:moveTo>
                    <a:cubicBezTo>
                      <a:pt x="94862" y="57571"/>
                      <a:pt x="95290" y="57609"/>
                      <a:pt x="95715" y="57688"/>
                    </a:cubicBezTo>
                    <a:cubicBezTo>
                      <a:pt x="94720" y="58871"/>
                      <a:pt x="94138" y="60367"/>
                      <a:pt x="94228" y="61962"/>
                    </a:cubicBezTo>
                    <a:cubicBezTo>
                      <a:pt x="92977" y="60659"/>
                      <a:pt x="91218" y="59821"/>
                      <a:pt x="89350" y="59821"/>
                    </a:cubicBezTo>
                    <a:cubicBezTo>
                      <a:pt x="89333" y="59821"/>
                      <a:pt x="89316" y="59821"/>
                      <a:pt x="89299" y="59821"/>
                    </a:cubicBezTo>
                    <a:lnTo>
                      <a:pt x="89299" y="59821"/>
                    </a:lnTo>
                    <a:cubicBezTo>
                      <a:pt x="90636" y="58371"/>
                      <a:pt x="92506" y="57571"/>
                      <a:pt x="94437" y="57571"/>
                    </a:cubicBezTo>
                    <a:close/>
                    <a:moveTo>
                      <a:pt x="47495" y="57735"/>
                    </a:moveTo>
                    <a:cubicBezTo>
                      <a:pt x="47916" y="57735"/>
                      <a:pt x="48340" y="57773"/>
                      <a:pt x="48762" y="57849"/>
                    </a:cubicBezTo>
                    <a:cubicBezTo>
                      <a:pt x="48242" y="58468"/>
                      <a:pt x="47839" y="59176"/>
                      <a:pt x="47579" y="59937"/>
                    </a:cubicBezTo>
                    <a:cubicBezTo>
                      <a:pt x="47337" y="60636"/>
                      <a:pt x="47230" y="61371"/>
                      <a:pt x="47275" y="62115"/>
                    </a:cubicBezTo>
                    <a:lnTo>
                      <a:pt x="47275" y="62124"/>
                    </a:lnTo>
                    <a:cubicBezTo>
                      <a:pt x="46033" y="60820"/>
                      <a:pt x="44265" y="59982"/>
                      <a:pt x="42405" y="59982"/>
                    </a:cubicBezTo>
                    <a:cubicBezTo>
                      <a:pt x="42386" y="59982"/>
                      <a:pt x="42366" y="59982"/>
                      <a:pt x="42346" y="59982"/>
                    </a:cubicBezTo>
                    <a:cubicBezTo>
                      <a:pt x="43686" y="58532"/>
                      <a:pt x="45558" y="57735"/>
                      <a:pt x="47495" y="57735"/>
                    </a:cubicBezTo>
                    <a:close/>
                    <a:moveTo>
                      <a:pt x="60510" y="57740"/>
                    </a:moveTo>
                    <a:cubicBezTo>
                      <a:pt x="62438" y="57740"/>
                      <a:pt x="64308" y="58537"/>
                      <a:pt x="65644" y="59982"/>
                    </a:cubicBezTo>
                    <a:cubicBezTo>
                      <a:pt x="65624" y="59982"/>
                      <a:pt x="65604" y="59982"/>
                      <a:pt x="65585" y="59982"/>
                    </a:cubicBezTo>
                    <a:cubicBezTo>
                      <a:pt x="63725" y="59982"/>
                      <a:pt x="61957" y="60820"/>
                      <a:pt x="60715" y="62124"/>
                    </a:cubicBezTo>
                    <a:cubicBezTo>
                      <a:pt x="60751" y="61380"/>
                      <a:pt x="60653" y="60636"/>
                      <a:pt x="60411" y="59937"/>
                    </a:cubicBezTo>
                    <a:cubicBezTo>
                      <a:pt x="60151" y="59176"/>
                      <a:pt x="59748" y="58468"/>
                      <a:pt x="59228" y="57858"/>
                    </a:cubicBezTo>
                    <a:cubicBezTo>
                      <a:pt x="59655" y="57779"/>
                      <a:pt x="60084" y="57740"/>
                      <a:pt x="60510" y="57740"/>
                    </a:cubicBezTo>
                    <a:close/>
                    <a:moveTo>
                      <a:pt x="23936" y="57764"/>
                    </a:moveTo>
                    <a:cubicBezTo>
                      <a:pt x="24366" y="57764"/>
                      <a:pt x="24800" y="57804"/>
                      <a:pt x="25232" y="57885"/>
                    </a:cubicBezTo>
                    <a:cubicBezTo>
                      <a:pt x="24237" y="59059"/>
                      <a:pt x="23655" y="60565"/>
                      <a:pt x="23744" y="62151"/>
                    </a:cubicBezTo>
                    <a:cubicBezTo>
                      <a:pt x="22494" y="60847"/>
                      <a:pt x="20727" y="60018"/>
                      <a:pt x="18867" y="60018"/>
                    </a:cubicBezTo>
                    <a:cubicBezTo>
                      <a:pt x="18847" y="60018"/>
                      <a:pt x="18827" y="60018"/>
                      <a:pt x="18807" y="60018"/>
                    </a:cubicBezTo>
                    <a:cubicBezTo>
                      <a:pt x="18787" y="60018"/>
                      <a:pt x="18767" y="60018"/>
                      <a:pt x="18747" y="60018"/>
                    </a:cubicBezTo>
                    <a:cubicBezTo>
                      <a:pt x="16879" y="60018"/>
                      <a:pt x="15111" y="60847"/>
                      <a:pt x="13870" y="62151"/>
                    </a:cubicBezTo>
                    <a:cubicBezTo>
                      <a:pt x="13951" y="60573"/>
                      <a:pt x="13368" y="59068"/>
                      <a:pt x="12382" y="57885"/>
                    </a:cubicBezTo>
                    <a:lnTo>
                      <a:pt x="12374" y="57885"/>
                    </a:lnTo>
                    <a:cubicBezTo>
                      <a:pt x="12805" y="57804"/>
                      <a:pt x="13239" y="57764"/>
                      <a:pt x="13670" y="57764"/>
                    </a:cubicBezTo>
                    <a:cubicBezTo>
                      <a:pt x="15599" y="57764"/>
                      <a:pt x="17467" y="58566"/>
                      <a:pt x="18807" y="60009"/>
                    </a:cubicBezTo>
                    <a:cubicBezTo>
                      <a:pt x="20140" y="58566"/>
                      <a:pt x="22007" y="57764"/>
                      <a:pt x="23936" y="57764"/>
                    </a:cubicBezTo>
                    <a:close/>
                    <a:moveTo>
                      <a:pt x="107668" y="57528"/>
                    </a:moveTo>
                    <a:cubicBezTo>
                      <a:pt x="109594" y="57528"/>
                      <a:pt x="111464" y="58327"/>
                      <a:pt x="112812" y="59767"/>
                    </a:cubicBezTo>
                    <a:cubicBezTo>
                      <a:pt x="112793" y="59767"/>
                      <a:pt x="112774" y="59767"/>
                      <a:pt x="112756" y="59767"/>
                    </a:cubicBezTo>
                    <a:cubicBezTo>
                      <a:pt x="110769" y="59767"/>
                      <a:pt x="108902" y="60712"/>
                      <a:pt x="107650" y="62159"/>
                    </a:cubicBezTo>
                    <a:lnTo>
                      <a:pt x="107650" y="62159"/>
                    </a:lnTo>
                    <a:cubicBezTo>
                      <a:pt x="107803" y="60502"/>
                      <a:pt x="107211" y="58925"/>
                      <a:pt x="106181" y="57688"/>
                    </a:cubicBezTo>
                    <a:cubicBezTo>
                      <a:pt x="106675" y="57580"/>
                      <a:pt x="107173" y="57528"/>
                      <a:pt x="107668" y="57528"/>
                    </a:cubicBezTo>
                    <a:close/>
                    <a:moveTo>
                      <a:pt x="37187" y="57724"/>
                    </a:moveTo>
                    <a:cubicBezTo>
                      <a:pt x="39116" y="57724"/>
                      <a:pt x="40983" y="58519"/>
                      <a:pt x="42328" y="59964"/>
                    </a:cubicBezTo>
                    <a:cubicBezTo>
                      <a:pt x="42310" y="59964"/>
                      <a:pt x="42291" y="59964"/>
                      <a:pt x="42273" y="59964"/>
                    </a:cubicBezTo>
                    <a:cubicBezTo>
                      <a:pt x="40286" y="59964"/>
                      <a:pt x="38419" y="60910"/>
                      <a:pt x="37167" y="62366"/>
                    </a:cubicBezTo>
                    <a:cubicBezTo>
                      <a:pt x="37320" y="60699"/>
                      <a:pt x="36728" y="59122"/>
                      <a:pt x="35698" y="57894"/>
                    </a:cubicBezTo>
                    <a:lnTo>
                      <a:pt x="35689" y="57885"/>
                    </a:lnTo>
                    <a:cubicBezTo>
                      <a:pt x="36187" y="57777"/>
                      <a:pt x="36689" y="57724"/>
                      <a:pt x="37187" y="57724"/>
                    </a:cubicBezTo>
                    <a:close/>
                    <a:moveTo>
                      <a:pt x="124486" y="55678"/>
                    </a:moveTo>
                    <a:cubicBezTo>
                      <a:pt x="127068" y="55678"/>
                      <a:pt x="129649" y="57049"/>
                      <a:pt x="130544" y="59794"/>
                    </a:cubicBezTo>
                    <a:cubicBezTo>
                      <a:pt x="130760" y="60475"/>
                      <a:pt x="130876" y="61183"/>
                      <a:pt x="130876" y="61900"/>
                    </a:cubicBezTo>
                    <a:cubicBezTo>
                      <a:pt x="130403" y="61798"/>
                      <a:pt x="129926" y="61748"/>
                      <a:pt x="129452" y="61748"/>
                    </a:cubicBezTo>
                    <a:cubicBezTo>
                      <a:pt x="127593" y="61748"/>
                      <a:pt x="125787" y="62514"/>
                      <a:pt x="124487" y="63907"/>
                    </a:cubicBezTo>
                    <a:cubicBezTo>
                      <a:pt x="123215" y="62527"/>
                      <a:pt x="121414" y="61747"/>
                      <a:pt x="119541" y="61747"/>
                    </a:cubicBezTo>
                    <a:cubicBezTo>
                      <a:pt x="119048" y="61747"/>
                      <a:pt x="118564" y="61801"/>
                      <a:pt x="118080" y="61909"/>
                    </a:cubicBezTo>
                    <a:cubicBezTo>
                      <a:pt x="118080" y="61192"/>
                      <a:pt x="118197" y="60484"/>
                      <a:pt x="118412" y="59803"/>
                    </a:cubicBezTo>
                    <a:lnTo>
                      <a:pt x="118421" y="59794"/>
                    </a:lnTo>
                    <a:cubicBezTo>
                      <a:pt x="119317" y="57051"/>
                      <a:pt x="121902" y="55678"/>
                      <a:pt x="124486" y="55678"/>
                    </a:cubicBezTo>
                    <a:close/>
                    <a:moveTo>
                      <a:pt x="77628" y="55717"/>
                    </a:moveTo>
                    <a:cubicBezTo>
                      <a:pt x="80804" y="55717"/>
                      <a:pt x="83980" y="57795"/>
                      <a:pt x="84022" y="61951"/>
                    </a:cubicBezTo>
                    <a:lnTo>
                      <a:pt x="84022" y="61951"/>
                    </a:lnTo>
                    <a:cubicBezTo>
                      <a:pt x="83546" y="61848"/>
                      <a:pt x="83066" y="61797"/>
                      <a:pt x="82590" y="61797"/>
                    </a:cubicBezTo>
                    <a:cubicBezTo>
                      <a:pt x="80737" y="61797"/>
                      <a:pt x="78939" y="62563"/>
                      <a:pt x="77651" y="63952"/>
                    </a:cubicBezTo>
                    <a:cubicBezTo>
                      <a:pt x="76377" y="62579"/>
                      <a:pt x="74589" y="61801"/>
                      <a:pt x="72710" y="61801"/>
                    </a:cubicBezTo>
                    <a:cubicBezTo>
                      <a:pt x="72699" y="61801"/>
                      <a:pt x="72688" y="61801"/>
                      <a:pt x="72678" y="61801"/>
                    </a:cubicBezTo>
                    <a:cubicBezTo>
                      <a:pt x="72194" y="61801"/>
                      <a:pt x="71710" y="61846"/>
                      <a:pt x="71235" y="61953"/>
                    </a:cubicBezTo>
                    <a:cubicBezTo>
                      <a:pt x="71275" y="57796"/>
                      <a:pt x="74452" y="55717"/>
                      <a:pt x="77628" y="55717"/>
                    </a:cubicBezTo>
                    <a:close/>
                    <a:moveTo>
                      <a:pt x="100943" y="55717"/>
                    </a:moveTo>
                    <a:cubicBezTo>
                      <a:pt x="104119" y="55717"/>
                      <a:pt x="107295" y="57795"/>
                      <a:pt x="107337" y="61951"/>
                    </a:cubicBezTo>
                    <a:lnTo>
                      <a:pt x="107337" y="61951"/>
                    </a:lnTo>
                    <a:cubicBezTo>
                      <a:pt x="106865" y="61851"/>
                      <a:pt x="106389" y="61802"/>
                      <a:pt x="105918" y="61802"/>
                    </a:cubicBezTo>
                    <a:cubicBezTo>
                      <a:pt x="104057" y="61802"/>
                      <a:pt x="102256" y="62568"/>
                      <a:pt x="100957" y="63961"/>
                    </a:cubicBezTo>
                    <a:cubicBezTo>
                      <a:pt x="99683" y="62588"/>
                      <a:pt x="97895" y="61801"/>
                      <a:pt x="96025" y="61801"/>
                    </a:cubicBezTo>
                    <a:cubicBezTo>
                      <a:pt x="96014" y="61801"/>
                      <a:pt x="96003" y="61801"/>
                      <a:pt x="95993" y="61801"/>
                    </a:cubicBezTo>
                    <a:cubicBezTo>
                      <a:pt x="95509" y="61801"/>
                      <a:pt x="95025" y="61846"/>
                      <a:pt x="94550" y="61953"/>
                    </a:cubicBezTo>
                    <a:cubicBezTo>
                      <a:pt x="94590" y="57796"/>
                      <a:pt x="97767" y="55717"/>
                      <a:pt x="100943" y="55717"/>
                    </a:cubicBezTo>
                    <a:close/>
                    <a:moveTo>
                      <a:pt x="54007" y="55884"/>
                    </a:moveTo>
                    <a:cubicBezTo>
                      <a:pt x="56587" y="55884"/>
                      <a:pt x="59166" y="57255"/>
                      <a:pt x="60061" y="60000"/>
                    </a:cubicBezTo>
                    <a:cubicBezTo>
                      <a:pt x="60285" y="60681"/>
                      <a:pt x="60393" y="61389"/>
                      <a:pt x="60402" y="62106"/>
                    </a:cubicBezTo>
                    <a:cubicBezTo>
                      <a:pt x="59929" y="62004"/>
                      <a:pt x="59451" y="61954"/>
                      <a:pt x="58977" y="61954"/>
                    </a:cubicBezTo>
                    <a:cubicBezTo>
                      <a:pt x="57118" y="61954"/>
                      <a:pt x="55312" y="62720"/>
                      <a:pt x="54013" y="64113"/>
                    </a:cubicBezTo>
                    <a:cubicBezTo>
                      <a:pt x="52741" y="62733"/>
                      <a:pt x="50939" y="61953"/>
                      <a:pt x="49067" y="61953"/>
                    </a:cubicBezTo>
                    <a:cubicBezTo>
                      <a:pt x="48574" y="61953"/>
                      <a:pt x="48090" y="61998"/>
                      <a:pt x="47624" y="62106"/>
                    </a:cubicBezTo>
                    <a:cubicBezTo>
                      <a:pt x="47615" y="61389"/>
                      <a:pt x="47723" y="60681"/>
                      <a:pt x="47929" y="60009"/>
                    </a:cubicBezTo>
                    <a:lnTo>
                      <a:pt x="47947" y="60000"/>
                    </a:lnTo>
                    <a:cubicBezTo>
                      <a:pt x="48843" y="57257"/>
                      <a:pt x="51425" y="55884"/>
                      <a:pt x="54007" y="55884"/>
                    </a:cubicBezTo>
                    <a:close/>
                    <a:moveTo>
                      <a:pt x="7145" y="55914"/>
                    </a:moveTo>
                    <a:cubicBezTo>
                      <a:pt x="10322" y="55914"/>
                      <a:pt x="13498" y="57993"/>
                      <a:pt x="13538" y="62151"/>
                    </a:cubicBezTo>
                    <a:cubicBezTo>
                      <a:pt x="13063" y="62046"/>
                      <a:pt x="12582" y="61995"/>
                      <a:pt x="12105" y="61995"/>
                    </a:cubicBezTo>
                    <a:cubicBezTo>
                      <a:pt x="10247" y="61995"/>
                      <a:pt x="8440" y="62767"/>
                      <a:pt x="7150" y="64158"/>
                    </a:cubicBezTo>
                    <a:cubicBezTo>
                      <a:pt x="5875" y="62786"/>
                      <a:pt x="4096" y="61998"/>
                      <a:pt x="2226" y="61998"/>
                    </a:cubicBezTo>
                    <a:cubicBezTo>
                      <a:pt x="2216" y="61998"/>
                      <a:pt x="2205" y="61998"/>
                      <a:pt x="2194" y="61998"/>
                    </a:cubicBezTo>
                    <a:cubicBezTo>
                      <a:pt x="1711" y="61998"/>
                      <a:pt x="1227" y="62043"/>
                      <a:pt x="752" y="62151"/>
                    </a:cubicBezTo>
                    <a:cubicBezTo>
                      <a:pt x="792" y="57993"/>
                      <a:pt x="3969" y="55914"/>
                      <a:pt x="7145" y="55914"/>
                    </a:cubicBezTo>
                    <a:close/>
                    <a:moveTo>
                      <a:pt x="30465" y="55917"/>
                    </a:moveTo>
                    <a:cubicBezTo>
                      <a:pt x="33638" y="55917"/>
                      <a:pt x="36811" y="57993"/>
                      <a:pt x="36854" y="62147"/>
                    </a:cubicBezTo>
                    <a:lnTo>
                      <a:pt x="36854" y="62147"/>
                    </a:lnTo>
                    <a:cubicBezTo>
                      <a:pt x="36384" y="62047"/>
                      <a:pt x="35912" y="61999"/>
                      <a:pt x="35443" y="61999"/>
                    </a:cubicBezTo>
                    <a:cubicBezTo>
                      <a:pt x="33580" y="61999"/>
                      <a:pt x="31775" y="62765"/>
                      <a:pt x="30483" y="64158"/>
                    </a:cubicBezTo>
                    <a:cubicBezTo>
                      <a:pt x="29201" y="62778"/>
                      <a:pt x="27409" y="61998"/>
                      <a:pt x="25528" y="61998"/>
                    </a:cubicBezTo>
                    <a:cubicBezTo>
                      <a:pt x="25044" y="61998"/>
                      <a:pt x="24560" y="62052"/>
                      <a:pt x="24085" y="62151"/>
                    </a:cubicBezTo>
                    <a:cubicBezTo>
                      <a:pt x="24116" y="57996"/>
                      <a:pt x="27290" y="55917"/>
                      <a:pt x="30465" y="55917"/>
                    </a:cubicBezTo>
                    <a:close/>
                    <a:moveTo>
                      <a:pt x="119322" y="62140"/>
                    </a:moveTo>
                    <a:cubicBezTo>
                      <a:pt x="121256" y="62140"/>
                      <a:pt x="123125" y="62943"/>
                      <a:pt x="124469" y="64391"/>
                    </a:cubicBezTo>
                    <a:cubicBezTo>
                      <a:pt x="124450" y="64390"/>
                      <a:pt x="124430" y="64390"/>
                      <a:pt x="124410" y="64390"/>
                    </a:cubicBezTo>
                    <a:cubicBezTo>
                      <a:pt x="122541" y="64390"/>
                      <a:pt x="120773" y="65229"/>
                      <a:pt x="119532" y="66532"/>
                    </a:cubicBezTo>
                    <a:cubicBezTo>
                      <a:pt x="119613" y="64946"/>
                      <a:pt x="119030" y="63441"/>
                      <a:pt x="118045" y="62258"/>
                    </a:cubicBezTo>
                    <a:cubicBezTo>
                      <a:pt x="118470" y="62179"/>
                      <a:pt x="118898" y="62140"/>
                      <a:pt x="119322" y="62140"/>
                    </a:cubicBezTo>
                    <a:close/>
                    <a:moveTo>
                      <a:pt x="129616" y="62140"/>
                    </a:moveTo>
                    <a:cubicBezTo>
                      <a:pt x="130040" y="62140"/>
                      <a:pt x="130468" y="62179"/>
                      <a:pt x="130894" y="62258"/>
                    </a:cubicBezTo>
                    <a:cubicBezTo>
                      <a:pt x="129908" y="63423"/>
                      <a:pt x="129326" y="64928"/>
                      <a:pt x="129415" y="66523"/>
                    </a:cubicBezTo>
                    <a:lnTo>
                      <a:pt x="129406" y="66532"/>
                    </a:lnTo>
                    <a:cubicBezTo>
                      <a:pt x="128156" y="65229"/>
                      <a:pt x="126388" y="64390"/>
                      <a:pt x="124528" y="64390"/>
                    </a:cubicBezTo>
                    <a:cubicBezTo>
                      <a:pt x="124509" y="64390"/>
                      <a:pt x="124489" y="64390"/>
                      <a:pt x="124469" y="64391"/>
                    </a:cubicBezTo>
                    <a:cubicBezTo>
                      <a:pt x="125807" y="62943"/>
                      <a:pt x="127680" y="62140"/>
                      <a:pt x="129616" y="62140"/>
                    </a:cubicBezTo>
                    <a:close/>
                    <a:moveTo>
                      <a:pt x="95796" y="62176"/>
                    </a:moveTo>
                    <a:cubicBezTo>
                      <a:pt x="97737" y="62176"/>
                      <a:pt x="99610" y="62980"/>
                      <a:pt x="100948" y="64435"/>
                    </a:cubicBezTo>
                    <a:cubicBezTo>
                      <a:pt x="100928" y="64435"/>
                      <a:pt x="100908" y="64435"/>
                      <a:pt x="100888" y="64435"/>
                    </a:cubicBezTo>
                    <a:cubicBezTo>
                      <a:pt x="99020" y="64435"/>
                      <a:pt x="97252" y="65265"/>
                      <a:pt x="96011" y="66568"/>
                    </a:cubicBezTo>
                    <a:cubicBezTo>
                      <a:pt x="96091" y="64982"/>
                      <a:pt x="95509" y="63477"/>
                      <a:pt x="94514" y="62294"/>
                    </a:cubicBezTo>
                    <a:cubicBezTo>
                      <a:pt x="94941" y="62215"/>
                      <a:pt x="95370" y="62176"/>
                      <a:pt x="95796" y="62176"/>
                    </a:cubicBezTo>
                    <a:close/>
                    <a:moveTo>
                      <a:pt x="82771" y="62185"/>
                    </a:moveTo>
                    <a:cubicBezTo>
                      <a:pt x="83195" y="62185"/>
                      <a:pt x="83623" y="62224"/>
                      <a:pt x="84048" y="62303"/>
                    </a:cubicBezTo>
                    <a:cubicBezTo>
                      <a:pt x="83063" y="63477"/>
                      <a:pt x="82480" y="64991"/>
                      <a:pt x="82561" y="66577"/>
                    </a:cubicBezTo>
                    <a:cubicBezTo>
                      <a:pt x="81320" y="65274"/>
                      <a:pt x="79552" y="64435"/>
                      <a:pt x="77683" y="64435"/>
                    </a:cubicBezTo>
                    <a:cubicBezTo>
                      <a:pt x="77666" y="64435"/>
                      <a:pt x="77650" y="64435"/>
                      <a:pt x="77633" y="64435"/>
                    </a:cubicBezTo>
                    <a:lnTo>
                      <a:pt x="77633" y="64435"/>
                    </a:lnTo>
                    <a:cubicBezTo>
                      <a:pt x="78970" y="62988"/>
                      <a:pt x="80838" y="62185"/>
                      <a:pt x="82771" y="62185"/>
                    </a:cubicBezTo>
                    <a:close/>
                    <a:moveTo>
                      <a:pt x="59134" y="62337"/>
                    </a:moveTo>
                    <a:cubicBezTo>
                      <a:pt x="59561" y="62337"/>
                      <a:pt x="59992" y="62376"/>
                      <a:pt x="60420" y="62455"/>
                    </a:cubicBezTo>
                    <a:cubicBezTo>
                      <a:pt x="59427" y="63627"/>
                      <a:pt x="58845" y="65119"/>
                      <a:pt x="58932" y="66720"/>
                    </a:cubicBezTo>
                    <a:lnTo>
                      <a:pt x="58932" y="66720"/>
                    </a:lnTo>
                    <a:cubicBezTo>
                      <a:pt x="57682" y="65417"/>
                      <a:pt x="55914" y="64587"/>
                      <a:pt x="54055" y="64587"/>
                    </a:cubicBezTo>
                    <a:cubicBezTo>
                      <a:pt x="54035" y="64587"/>
                      <a:pt x="54015" y="64588"/>
                      <a:pt x="53995" y="64588"/>
                    </a:cubicBezTo>
                    <a:cubicBezTo>
                      <a:pt x="55331" y="63135"/>
                      <a:pt x="57201" y="62337"/>
                      <a:pt x="59134" y="62337"/>
                    </a:cubicBezTo>
                    <a:close/>
                    <a:moveTo>
                      <a:pt x="48861" y="62333"/>
                    </a:moveTo>
                    <a:cubicBezTo>
                      <a:pt x="50795" y="62333"/>
                      <a:pt x="52662" y="63137"/>
                      <a:pt x="53995" y="64588"/>
                    </a:cubicBezTo>
                    <a:cubicBezTo>
                      <a:pt x="53975" y="64588"/>
                      <a:pt x="53955" y="64587"/>
                      <a:pt x="53935" y="64587"/>
                    </a:cubicBezTo>
                    <a:cubicBezTo>
                      <a:pt x="52067" y="64587"/>
                      <a:pt x="50299" y="65417"/>
                      <a:pt x="49058" y="66720"/>
                    </a:cubicBezTo>
                    <a:cubicBezTo>
                      <a:pt x="49138" y="65134"/>
                      <a:pt x="48556" y="63629"/>
                      <a:pt x="47561" y="62455"/>
                    </a:cubicBezTo>
                    <a:cubicBezTo>
                      <a:pt x="47994" y="62373"/>
                      <a:pt x="48429" y="62333"/>
                      <a:pt x="48861" y="62333"/>
                    </a:cubicBezTo>
                    <a:close/>
                    <a:moveTo>
                      <a:pt x="106103" y="62174"/>
                    </a:moveTo>
                    <a:cubicBezTo>
                      <a:pt x="106576" y="62174"/>
                      <a:pt x="107052" y="62222"/>
                      <a:pt x="107525" y="62321"/>
                    </a:cubicBezTo>
                    <a:cubicBezTo>
                      <a:pt x="106512" y="63566"/>
                      <a:pt x="105939" y="65161"/>
                      <a:pt x="106127" y="66837"/>
                    </a:cubicBezTo>
                    <a:cubicBezTo>
                      <a:pt x="104872" y="65387"/>
                      <a:pt x="103007" y="64435"/>
                      <a:pt x="101030" y="64435"/>
                    </a:cubicBezTo>
                    <a:cubicBezTo>
                      <a:pt x="101003" y="64435"/>
                      <a:pt x="100975" y="64435"/>
                      <a:pt x="100948" y="64435"/>
                    </a:cubicBezTo>
                    <a:cubicBezTo>
                      <a:pt x="102295" y="62981"/>
                      <a:pt x="104168" y="62174"/>
                      <a:pt x="106103" y="62174"/>
                    </a:cubicBezTo>
                    <a:close/>
                    <a:moveTo>
                      <a:pt x="70807" y="57738"/>
                    </a:moveTo>
                    <a:cubicBezTo>
                      <a:pt x="71283" y="57738"/>
                      <a:pt x="71762" y="57786"/>
                      <a:pt x="72239" y="57885"/>
                    </a:cubicBezTo>
                    <a:cubicBezTo>
                      <a:pt x="71271" y="59131"/>
                      <a:pt x="70742" y="60708"/>
                      <a:pt x="70939" y="62348"/>
                    </a:cubicBezTo>
                    <a:cubicBezTo>
                      <a:pt x="71447" y="62234"/>
                      <a:pt x="71959" y="62178"/>
                      <a:pt x="72468" y="62178"/>
                    </a:cubicBezTo>
                    <a:cubicBezTo>
                      <a:pt x="74403" y="62178"/>
                      <a:pt x="76285" y="62981"/>
                      <a:pt x="77633" y="64435"/>
                    </a:cubicBezTo>
                    <a:lnTo>
                      <a:pt x="77633" y="64435"/>
                    </a:lnTo>
                    <a:cubicBezTo>
                      <a:pt x="77630" y="64435"/>
                      <a:pt x="77627" y="64435"/>
                      <a:pt x="77624" y="64435"/>
                    </a:cubicBezTo>
                    <a:cubicBezTo>
                      <a:pt x="77606" y="64435"/>
                      <a:pt x="77587" y="64435"/>
                      <a:pt x="77569" y="64435"/>
                    </a:cubicBezTo>
                    <a:cubicBezTo>
                      <a:pt x="75520" y="64435"/>
                      <a:pt x="73598" y="65435"/>
                      <a:pt x="72346" y="66962"/>
                    </a:cubicBezTo>
                    <a:cubicBezTo>
                      <a:pt x="72703" y="63259"/>
                      <a:pt x="69407" y="59973"/>
                      <a:pt x="65707" y="59973"/>
                    </a:cubicBezTo>
                    <a:cubicBezTo>
                      <a:pt x="65694" y="59973"/>
                      <a:pt x="65682" y="59973"/>
                      <a:pt x="65670" y="59973"/>
                    </a:cubicBezTo>
                    <a:lnTo>
                      <a:pt x="65670" y="59973"/>
                    </a:lnTo>
                    <a:cubicBezTo>
                      <a:pt x="67007" y="58533"/>
                      <a:pt x="68877" y="57738"/>
                      <a:pt x="70807" y="57738"/>
                    </a:cubicBezTo>
                    <a:close/>
                    <a:moveTo>
                      <a:pt x="35611" y="62370"/>
                    </a:moveTo>
                    <a:cubicBezTo>
                      <a:pt x="36087" y="62370"/>
                      <a:pt x="36566" y="62419"/>
                      <a:pt x="37042" y="62518"/>
                    </a:cubicBezTo>
                    <a:cubicBezTo>
                      <a:pt x="36029" y="63763"/>
                      <a:pt x="35456" y="65358"/>
                      <a:pt x="35644" y="67034"/>
                    </a:cubicBezTo>
                    <a:cubicBezTo>
                      <a:pt x="34383" y="65578"/>
                      <a:pt x="32507" y="64632"/>
                      <a:pt x="30521" y="64632"/>
                    </a:cubicBezTo>
                    <a:cubicBezTo>
                      <a:pt x="30502" y="64632"/>
                      <a:pt x="30483" y="64632"/>
                      <a:pt x="30465" y="64633"/>
                    </a:cubicBezTo>
                    <a:cubicBezTo>
                      <a:pt x="30445" y="64632"/>
                      <a:pt x="30425" y="64632"/>
                      <a:pt x="30406" y="64632"/>
                    </a:cubicBezTo>
                    <a:cubicBezTo>
                      <a:pt x="28537" y="64632"/>
                      <a:pt x="26769" y="65471"/>
                      <a:pt x="25528" y="66774"/>
                    </a:cubicBezTo>
                    <a:cubicBezTo>
                      <a:pt x="25608" y="65179"/>
                      <a:pt x="25026" y="63683"/>
                      <a:pt x="24031" y="62500"/>
                    </a:cubicBezTo>
                    <a:cubicBezTo>
                      <a:pt x="24460" y="62420"/>
                      <a:pt x="24890" y="62381"/>
                      <a:pt x="25317" y="62381"/>
                    </a:cubicBezTo>
                    <a:cubicBezTo>
                      <a:pt x="27250" y="62381"/>
                      <a:pt x="29122" y="63178"/>
                      <a:pt x="30465" y="64624"/>
                    </a:cubicBezTo>
                    <a:cubicBezTo>
                      <a:pt x="31802" y="63171"/>
                      <a:pt x="33677" y="62370"/>
                      <a:pt x="35611" y="62370"/>
                    </a:cubicBezTo>
                    <a:close/>
                    <a:moveTo>
                      <a:pt x="112819" y="60274"/>
                    </a:moveTo>
                    <a:cubicBezTo>
                      <a:pt x="115992" y="60274"/>
                      <a:pt x="119164" y="62350"/>
                      <a:pt x="119209" y="66503"/>
                    </a:cubicBezTo>
                    <a:lnTo>
                      <a:pt x="119209" y="66503"/>
                    </a:lnTo>
                    <a:cubicBezTo>
                      <a:pt x="118735" y="66400"/>
                      <a:pt x="118257" y="66350"/>
                      <a:pt x="117783" y="66350"/>
                    </a:cubicBezTo>
                    <a:cubicBezTo>
                      <a:pt x="115922" y="66350"/>
                      <a:pt x="114119" y="67124"/>
                      <a:pt x="112821" y="68521"/>
                    </a:cubicBezTo>
                    <a:cubicBezTo>
                      <a:pt x="111539" y="67142"/>
                      <a:pt x="109747" y="66362"/>
                      <a:pt x="107865" y="66362"/>
                    </a:cubicBezTo>
                    <a:cubicBezTo>
                      <a:pt x="107382" y="66362"/>
                      <a:pt x="106898" y="66407"/>
                      <a:pt x="106423" y="66514"/>
                    </a:cubicBezTo>
                    <a:lnTo>
                      <a:pt x="106423" y="66514"/>
                    </a:lnTo>
                    <a:cubicBezTo>
                      <a:pt x="106463" y="62355"/>
                      <a:pt x="109641" y="60274"/>
                      <a:pt x="112819" y="60274"/>
                    </a:cubicBezTo>
                    <a:close/>
                    <a:moveTo>
                      <a:pt x="136136" y="60276"/>
                    </a:moveTo>
                    <a:cubicBezTo>
                      <a:pt x="139311" y="60276"/>
                      <a:pt x="142484" y="62354"/>
                      <a:pt x="142525" y="66514"/>
                    </a:cubicBezTo>
                    <a:lnTo>
                      <a:pt x="142516" y="66523"/>
                    </a:lnTo>
                    <a:cubicBezTo>
                      <a:pt x="142042" y="66421"/>
                      <a:pt x="141565" y="66372"/>
                      <a:pt x="141091" y="66372"/>
                    </a:cubicBezTo>
                    <a:cubicBezTo>
                      <a:pt x="139233" y="66372"/>
                      <a:pt x="137428" y="67138"/>
                      <a:pt x="136136" y="68530"/>
                    </a:cubicBezTo>
                    <a:cubicBezTo>
                      <a:pt x="134854" y="67150"/>
                      <a:pt x="133062" y="66371"/>
                      <a:pt x="131181" y="66371"/>
                    </a:cubicBezTo>
                    <a:cubicBezTo>
                      <a:pt x="130697" y="66371"/>
                      <a:pt x="130213" y="66425"/>
                      <a:pt x="129738" y="66523"/>
                    </a:cubicBezTo>
                    <a:cubicBezTo>
                      <a:pt x="129778" y="62359"/>
                      <a:pt x="132958" y="60276"/>
                      <a:pt x="136136" y="60276"/>
                    </a:cubicBezTo>
                    <a:close/>
                    <a:moveTo>
                      <a:pt x="89289" y="60321"/>
                    </a:moveTo>
                    <a:cubicBezTo>
                      <a:pt x="92462" y="60321"/>
                      <a:pt x="95638" y="62397"/>
                      <a:pt x="95679" y="66548"/>
                    </a:cubicBezTo>
                    <a:lnTo>
                      <a:pt x="95679" y="66548"/>
                    </a:lnTo>
                    <a:cubicBezTo>
                      <a:pt x="95209" y="66448"/>
                      <a:pt x="94735" y="66398"/>
                      <a:pt x="94264" y="66398"/>
                    </a:cubicBezTo>
                    <a:cubicBezTo>
                      <a:pt x="92405" y="66398"/>
                      <a:pt x="90601" y="67165"/>
                      <a:pt x="89308" y="68557"/>
                    </a:cubicBezTo>
                    <a:cubicBezTo>
                      <a:pt x="88027" y="67177"/>
                      <a:pt x="86235" y="66398"/>
                      <a:pt x="84353" y="66398"/>
                    </a:cubicBezTo>
                    <a:cubicBezTo>
                      <a:pt x="83869" y="66398"/>
                      <a:pt x="83385" y="66452"/>
                      <a:pt x="82910" y="66550"/>
                    </a:cubicBezTo>
                    <a:cubicBezTo>
                      <a:pt x="82942" y="62398"/>
                      <a:pt x="86114" y="60321"/>
                      <a:pt x="89289" y="60321"/>
                    </a:cubicBezTo>
                    <a:close/>
                    <a:moveTo>
                      <a:pt x="42335" y="60475"/>
                    </a:moveTo>
                    <a:cubicBezTo>
                      <a:pt x="45508" y="60475"/>
                      <a:pt x="48684" y="62552"/>
                      <a:pt x="48726" y="66708"/>
                    </a:cubicBezTo>
                    <a:lnTo>
                      <a:pt x="48726" y="66708"/>
                    </a:lnTo>
                    <a:cubicBezTo>
                      <a:pt x="48257" y="66608"/>
                      <a:pt x="47784" y="66560"/>
                      <a:pt x="47315" y="66560"/>
                    </a:cubicBezTo>
                    <a:cubicBezTo>
                      <a:pt x="45452" y="66560"/>
                      <a:pt x="43648" y="67326"/>
                      <a:pt x="42355" y="68719"/>
                    </a:cubicBezTo>
                    <a:cubicBezTo>
                      <a:pt x="41081" y="67346"/>
                      <a:pt x="39302" y="66559"/>
                      <a:pt x="37432" y="66559"/>
                    </a:cubicBezTo>
                    <a:cubicBezTo>
                      <a:pt x="37421" y="66559"/>
                      <a:pt x="37411" y="66559"/>
                      <a:pt x="37400" y="66559"/>
                    </a:cubicBezTo>
                    <a:cubicBezTo>
                      <a:pt x="36916" y="66559"/>
                      <a:pt x="36432" y="66604"/>
                      <a:pt x="35958" y="66711"/>
                    </a:cubicBezTo>
                    <a:cubicBezTo>
                      <a:pt x="35989" y="62554"/>
                      <a:pt x="39161" y="60475"/>
                      <a:pt x="42335" y="60475"/>
                    </a:cubicBezTo>
                    <a:close/>
                    <a:moveTo>
                      <a:pt x="65651" y="60478"/>
                    </a:moveTo>
                    <a:cubicBezTo>
                      <a:pt x="68826" y="60478"/>
                      <a:pt x="72001" y="62555"/>
                      <a:pt x="72041" y="66711"/>
                    </a:cubicBezTo>
                    <a:cubicBezTo>
                      <a:pt x="71566" y="66609"/>
                      <a:pt x="71088" y="66560"/>
                      <a:pt x="70614" y="66560"/>
                    </a:cubicBezTo>
                    <a:cubicBezTo>
                      <a:pt x="68752" y="66560"/>
                      <a:pt x="66952" y="67326"/>
                      <a:pt x="65653" y="68719"/>
                    </a:cubicBezTo>
                    <a:cubicBezTo>
                      <a:pt x="64371" y="67339"/>
                      <a:pt x="62579" y="66559"/>
                      <a:pt x="60697" y="66559"/>
                    </a:cubicBezTo>
                    <a:cubicBezTo>
                      <a:pt x="60214" y="66559"/>
                      <a:pt x="59730" y="66613"/>
                      <a:pt x="59255" y="66711"/>
                    </a:cubicBezTo>
                    <a:cubicBezTo>
                      <a:pt x="59295" y="62557"/>
                      <a:pt x="62473" y="60478"/>
                      <a:pt x="65651" y="60478"/>
                    </a:cubicBezTo>
                    <a:close/>
                    <a:moveTo>
                      <a:pt x="18806" y="60522"/>
                    </a:moveTo>
                    <a:cubicBezTo>
                      <a:pt x="21979" y="60522"/>
                      <a:pt x="25151" y="62596"/>
                      <a:pt x="25196" y="66747"/>
                    </a:cubicBezTo>
                    <a:lnTo>
                      <a:pt x="25196" y="66747"/>
                    </a:lnTo>
                    <a:cubicBezTo>
                      <a:pt x="24723" y="66645"/>
                      <a:pt x="24245" y="66596"/>
                      <a:pt x="23772" y="66596"/>
                    </a:cubicBezTo>
                    <a:cubicBezTo>
                      <a:pt x="21913" y="66596"/>
                      <a:pt x="20107" y="67362"/>
                      <a:pt x="18807" y="68754"/>
                    </a:cubicBezTo>
                    <a:cubicBezTo>
                      <a:pt x="17526" y="67374"/>
                      <a:pt x="15734" y="66595"/>
                      <a:pt x="13852" y="66595"/>
                    </a:cubicBezTo>
                    <a:cubicBezTo>
                      <a:pt x="13368" y="66595"/>
                      <a:pt x="12884" y="66649"/>
                      <a:pt x="12409" y="66747"/>
                    </a:cubicBezTo>
                    <a:cubicBezTo>
                      <a:pt x="12454" y="62599"/>
                      <a:pt x="15631" y="60522"/>
                      <a:pt x="18806" y="60522"/>
                    </a:cubicBezTo>
                    <a:close/>
                    <a:moveTo>
                      <a:pt x="84142" y="66790"/>
                    </a:moveTo>
                    <a:cubicBezTo>
                      <a:pt x="86075" y="66790"/>
                      <a:pt x="87947" y="67588"/>
                      <a:pt x="89290" y="69041"/>
                    </a:cubicBezTo>
                    <a:lnTo>
                      <a:pt x="89290" y="69041"/>
                    </a:lnTo>
                    <a:cubicBezTo>
                      <a:pt x="89287" y="69041"/>
                      <a:pt x="89284" y="69041"/>
                      <a:pt x="89281" y="69041"/>
                    </a:cubicBezTo>
                    <a:cubicBezTo>
                      <a:pt x="89262" y="69041"/>
                      <a:pt x="89242" y="69041"/>
                      <a:pt x="89222" y="69041"/>
                    </a:cubicBezTo>
                    <a:cubicBezTo>
                      <a:pt x="87354" y="69041"/>
                      <a:pt x="85594" y="69879"/>
                      <a:pt x="84344" y="71183"/>
                    </a:cubicBezTo>
                    <a:cubicBezTo>
                      <a:pt x="84434" y="69588"/>
                      <a:pt x="83851" y="68082"/>
                      <a:pt x="82857" y="66909"/>
                    </a:cubicBezTo>
                    <a:cubicBezTo>
                      <a:pt x="83285" y="66829"/>
                      <a:pt x="83715" y="66790"/>
                      <a:pt x="84142" y="66790"/>
                    </a:cubicBezTo>
                    <a:close/>
                    <a:moveTo>
                      <a:pt x="94437" y="66782"/>
                    </a:moveTo>
                    <a:cubicBezTo>
                      <a:pt x="94862" y="66782"/>
                      <a:pt x="95290" y="66821"/>
                      <a:pt x="95715" y="66900"/>
                    </a:cubicBezTo>
                    <a:cubicBezTo>
                      <a:pt x="94720" y="68082"/>
                      <a:pt x="94138" y="69579"/>
                      <a:pt x="94228" y="71174"/>
                    </a:cubicBezTo>
                    <a:lnTo>
                      <a:pt x="94219" y="71183"/>
                    </a:lnTo>
                    <a:cubicBezTo>
                      <a:pt x="92977" y="69879"/>
                      <a:pt x="91209" y="69041"/>
                      <a:pt x="89341" y="69041"/>
                    </a:cubicBezTo>
                    <a:cubicBezTo>
                      <a:pt x="89324" y="69041"/>
                      <a:pt x="89307" y="69041"/>
                      <a:pt x="89290" y="69041"/>
                    </a:cubicBezTo>
                    <a:lnTo>
                      <a:pt x="89290" y="69041"/>
                    </a:lnTo>
                    <a:cubicBezTo>
                      <a:pt x="90628" y="67586"/>
                      <a:pt x="92502" y="66782"/>
                      <a:pt x="94437" y="66782"/>
                    </a:cubicBezTo>
                    <a:close/>
                    <a:moveTo>
                      <a:pt x="47476" y="66925"/>
                    </a:moveTo>
                    <a:cubicBezTo>
                      <a:pt x="47900" y="66925"/>
                      <a:pt x="48328" y="66964"/>
                      <a:pt x="48753" y="67043"/>
                    </a:cubicBezTo>
                    <a:cubicBezTo>
                      <a:pt x="47767" y="68226"/>
                      <a:pt x="47185" y="69731"/>
                      <a:pt x="47266" y="71317"/>
                    </a:cubicBezTo>
                    <a:cubicBezTo>
                      <a:pt x="46024" y="70014"/>
                      <a:pt x="44257" y="69184"/>
                      <a:pt x="42388" y="69184"/>
                    </a:cubicBezTo>
                    <a:cubicBezTo>
                      <a:pt x="42371" y="69184"/>
                      <a:pt x="42354" y="69184"/>
                      <a:pt x="42337" y="69184"/>
                    </a:cubicBezTo>
                    <a:lnTo>
                      <a:pt x="42337" y="69184"/>
                    </a:lnTo>
                    <a:cubicBezTo>
                      <a:pt x="43675" y="67729"/>
                      <a:pt x="45543" y="66925"/>
                      <a:pt x="47476" y="66925"/>
                    </a:cubicBezTo>
                    <a:close/>
                    <a:moveTo>
                      <a:pt x="60488" y="66929"/>
                    </a:moveTo>
                    <a:cubicBezTo>
                      <a:pt x="62422" y="66929"/>
                      <a:pt x="64295" y="67727"/>
                      <a:pt x="65636" y="69175"/>
                    </a:cubicBezTo>
                    <a:lnTo>
                      <a:pt x="65636" y="69175"/>
                    </a:lnTo>
                    <a:cubicBezTo>
                      <a:pt x="65622" y="69175"/>
                      <a:pt x="65608" y="69175"/>
                      <a:pt x="65593" y="69175"/>
                    </a:cubicBezTo>
                    <a:cubicBezTo>
                      <a:pt x="63725" y="69175"/>
                      <a:pt x="61966" y="70014"/>
                      <a:pt x="60715" y="71317"/>
                    </a:cubicBezTo>
                    <a:cubicBezTo>
                      <a:pt x="60805" y="69731"/>
                      <a:pt x="60223" y="68226"/>
                      <a:pt x="59228" y="67043"/>
                    </a:cubicBezTo>
                    <a:cubicBezTo>
                      <a:pt x="59647" y="66967"/>
                      <a:pt x="60069" y="66929"/>
                      <a:pt x="60488" y="66929"/>
                    </a:cubicBezTo>
                    <a:close/>
                    <a:moveTo>
                      <a:pt x="23953" y="66970"/>
                    </a:moveTo>
                    <a:cubicBezTo>
                      <a:pt x="24378" y="66970"/>
                      <a:pt x="24806" y="67009"/>
                      <a:pt x="25232" y="67088"/>
                    </a:cubicBezTo>
                    <a:cubicBezTo>
                      <a:pt x="24239" y="68277"/>
                      <a:pt x="23657" y="69770"/>
                      <a:pt x="23744" y="71361"/>
                    </a:cubicBezTo>
                    <a:lnTo>
                      <a:pt x="23744" y="71361"/>
                    </a:lnTo>
                    <a:cubicBezTo>
                      <a:pt x="22494" y="70058"/>
                      <a:pt x="20726" y="69220"/>
                      <a:pt x="18866" y="69220"/>
                    </a:cubicBezTo>
                    <a:cubicBezTo>
                      <a:pt x="18846" y="69220"/>
                      <a:pt x="18827" y="69220"/>
                      <a:pt x="18807" y="69220"/>
                    </a:cubicBezTo>
                    <a:cubicBezTo>
                      <a:pt x="20144" y="67773"/>
                      <a:pt x="22018" y="66970"/>
                      <a:pt x="23953" y="66970"/>
                    </a:cubicBezTo>
                    <a:close/>
                    <a:moveTo>
                      <a:pt x="13652" y="66970"/>
                    </a:moveTo>
                    <a:cubicBezTo>
                      <a:pt x="15588" y="66970"/>
                      <a:pt x="17463" y="67773"/>
                      <a:pt x="18807" y="69220"/>
                    </a:cubicBezTo>
                    <a:cubicBezTo>
                      <a:pt x="18787" y="69220"/>
                      <a:pt x="18768" y="69220"/>
                      <a:pt x="18748" y="69220"/>
                    </a:cubicBezTo>
                    <a:cubicBezTo>
                      <a:pt x="16879" y="69220"/>
                      <a:pt x="15111" y="70058"/>
                      <a:pt x="13870" y="71362"/>
                    </a:cubicBezTo>
                    <a:cubicBezTo>
                      <a:pt x="13951" y="69776"/>
                      <a:pt x="13368" y="68271"/>
                      <a:pt x="12374" y="67088"/>
                    </a:cubicBezTo>
                    <a:cubicBezTo>
                      <a:pt x="12799" y="67009"/>
                      <a:pt x="13227" y="66970"/>
                      <a:pt x="13652" y="66970"/>
                    </a:cubicBezTo>
                    <a:close/>
                    <a:moveTo>
                      <a:pt x="107653" y="66739"/>
                    </a:moveTo>
                    <a:cubicBezTo>
                      <a:pt x="109587" y="66739"/>
                      <a:pt x="111464" y="67541"/>
                      <a:pt x="112812" y="68996"/>
                    </a:cubicBezTo>
                    <a:cubicBezTo>
                      <a:pt x="114149" y="67549"/>
                      <a:pt x="116022" y="66746"/>
                      <a:pt x="117958" y="66746"/>
                    </a:cubicBezTo>
                    <a:cubicBezTo>
                      <a:pt x="118383" y="66746"/>
                      <a:pt x="118811" y="66785"/>
                      <a:pt x="119236" y="66864"/>
                    </a:cubicBezTo>
                    <a:cubicBezTo>
                      <a:pt x="118242" y="68047"/>
                      <a:pt x="117659" y="69552"/>
                      <a:pt x="117749" y="71138"/>
                    </a:cubicBezTo>
                    <a:cubicBezTo>
                      <a:pt x="116499" y="69835"/>
                      <a:pt x="114731" y="69005"/>
                      <a:pt x="112871" y="69005"/>
                    </a:cubicBezTo>
                    <a:cubicBezTo>
                      <a:pt x="112851" y="69005"/>
                      <a:pt x="112832" y="69005"/>
                      <a:pt x="112812" y="69005"/>
                    </a:cubicBezTo>
                    <a:cubicBezTo>
                      <a:pt x="112793" y="69005"/>
                      <a:pt x="112774" y="69005"/>
                      <a:pt x="112756" y="69005"/>
                    </a:cubicBezTo>
                    <a:cubicBezTo>
                      <a:pt x="110769" y="69005"/>
                      <a:pt x="108893" y="69951"/>
                      <a:pt x="107641" y="71398"/>
                    </a:cubicBezTo>
                    <a:lnTo>
                      <a:pt x="107641" y="71398"/>
                    </a:lnTo>
                    <a:cubicBezTo>
                      <a:pt x="107802" y="69707"/>
                      <a:pt x="107213" y="68132"/>
                      <a:pt x="106177" y="66897"/>
                    </a:cubicBezTo>
                    <a:lnTo>
                      <a:pt x="106177" y="66897"/>
                    </a:lnTo>
                    <a:cubicBezTo>
                      <a:pt x="106668" y="66791"/>
                      <a:pt x="107162" y="66739"/>
                      <a:pt x="107653" y="66739"/>
                    </a:cubicBezTo>
                    <a:close/>
                    <a:moveTo>
                      <a:pt x="37174" y="66927"/>
                    </a:moveTo>
                    <a:cubicBezTo>
                      <a:pt x="39113" y="66927"/>
                      <a:pt x="40989" y="67729"/>
                      <a:pt x="42337" y="69184"/>
                    </a:cubicBezTo>
                    <a:lnTo>
                      <a:pt x="42337" y="69184"/>
                    </a:lnTo>
                    <a:cubicBezTo>
                      <a:pt x="42334" y="69184"/>
                      <a:pt x="42331" y="69184"/>
                      <a:pt x="42328" y="69184"/>
                    </a:cubicBezTo>
                    <a:cubicBezTo>
                      <a:pt x="42301" y="69184"/>
                      <a:pt x="42274" y="69184"/>
                      <a:pt x="42246" y="69184"/>
                    </a:cubicBezTo>
                    <a:cubicBezTo>
                      <a:pt x="40269" y="69184"/>
                      <a:pt x="38404" y="70136"/>
                      <a:pt x="37158" y="71577"/>
                    </a:cubicBezTo>
                    <a:cubicBezTo>
                      <a:pt x="37320" y="69910"/>
                      <a:pt x="36728" y="68324"/>
                      <a:pt x="35689" y="67088"/>
                    </a:cubicBezTo>
                    <a:lnTo>
                      <a:pt x="35680" y="67088"/>
                    </a:lnTo>
                    <a:cubicBezTo>
                      <a:pt x="36177" y="66980"/>
                      <a:pt x="36678" y="66927"/>
                      <a:pt x="37174" y="66927"/>
                    </a:cubicBezTo>
                    <a:close/>
                    <a:moveTo>
                      <a:pt x="124481" y="64880"/>
                    </a:moveTo>
                    <a:cubicBezTo>
                      <a:pt x="127655" y="64880"/>
                      <a:pt x="130827" y="66957"/>
                      <a:pt x="130867" y="71111"/>
                    </a:cubicBezTo>
                    <a:lnTo>
                      <a:pt x="130858" y="71129"/>
                    </a:lnTo>
                    <a:cubicBezTo>
                      <a:pt x="130380" y="71024"/>
                      <a:pt x="129897" y="70973"/>
                      <a:pt x="129419" y="70973"/>
                    </a:cubicBezTo>
                    <a:cubicBezTo>
                      <a:pt x="127565" y="70973"/>
                      <a:pt x="125767" y="71740"/>
                      <a:pt x="124478" y="73136"/>
                    </a:cubicBezTo>
                    <a:cubicBezTo>
                      <a:pt x="123204" y="71764"/>
                      <a:pt x="121425" y="70977"/>
                      <a:pt x="119555" y="70977"/>
                    </a:cubicBezTo>
                    <a:cubicBezTo>
                      <a:pt x="119544" y="70977"/>
                      <a:pt x="119534" y="70977"/>
                      <a:pt x="119523" y="70977"/>
                    </a:cubicBezTo>
                    <a:cubicBezTo>
                      <a:pt x="119039" y="70977"/>
                      <a:pt x="118555" y="71021"/>
                      <a:pt x="118080" y="71129"/>
                    </a:cubicBezTo>
                    <a:cubicBezTo>
                      <a:pt x="118121" y="66963"/>
                      <a:pt x="121302" y="64880"/>
                      <a:pt x="124481" y="64880"/>
                    </a:cubicBezTo>
                    <a:close/>
                    <a:moveTo>
                      <a:pt x="77631" y="64934"/>
                    </a:moveTo>
                    <a:cubicBezTo>
                      <a:pt x="80806" y="64934"/>
                      <a:pt x="83981" y="67013"/>
                      <a:pt x="84022" y="71174"/>
                    </a:cubicBezTo>
                    <a:cubicBezTo>
                      <a:pt x="83541" y="71069"/>
                      <a:pt x="83056" y="71017"/>
                      <a:pt x="82576" y="71017"/>
                    </a:cubicBezTo>
                    <a:cubicBezTo>
                      <a:pt x="80721" y="71017"/>
                      <a:pt x="78928" y="71782"/>
                      <a:pt x="77633" y="73163"/>
                    </a:cubicBezTo>
                    <a:lnTo>
                      <a:pt x="77633" y="73172"/>
                    </a:lnTo>
                    <a:cubicBezTo>
                      <a:pt x="76351" y="71801"/>
                      <a:pt x="74559" y="71012"/>
                      <a:pt x="72678" y="71012"/>
                    </a:cubicBezTo>
                    <a:cubicBezTo>
                      <a:pt x="72194" y="71012"/>
                      <a:pt x="71710" y="71066"/>
                      <a:pt x="71235" y="71174"/>
                    </a:cubicBezTo>
                    <a:cubicBezTo>
                      <a:pt x="71275" y="67015"/>
                      <a:pt x="74454" y="64934"/>
                      <a:pt x="77631" y="64934"/>
                    </a:cubicBezTo>
                    <a:close/>
                    <a:moveTo>
                      <a:pt x="100937" y="64934"/>
                    </a:moveTo>
                    <a:cubicBezTo>
                      <a:pt x="104113" y="64934"/>
                      <a:pt x="107288" y="67013"/>
                      <a:pt x="107328" y="71174"/>
                    </a:cubicBezTo>
                    <a:cubicBezTo>
                      <a:pt x="106849" y="71069"/>
                      <a:pt x="106366" y="71017"/>
                      <a:pt x="105887" y="71017"/>
                    </a:cubicBezTo>
                    <a:cubicBezTo>
                      <a:pt x="104037" y="71017"/>
                      <a:pt x="102243" y="71782"/>
                      <a:pt x="100948" y="73163"/>
                    </a:cubicBezTo>
                    <a:lnTo>
                      <a:pt x="100939" y="73172"/>
                    </a:lnTo>
                    <a:cubicBezTo>
                      <a:pt x="99658" y="71801"/>
                      <a:pt x="97866" y="71012"/>
                      <a:pt x="95984" y="71012"/>
                    </a:cubicBezTo>
                    <a:cubicBezTo>
                      <a:pt x="95500" y="71012"/>
                      <a:pt x="95016" y="71066"/>
                      <a:pt x="94541" y="71174"/>
                    </a:cubicBezTo>
                    <a:cubicBezTo>
                      <a:pt x="94582" y="67015"/>
                      <a:pt x="97760" y="64934"/>
                      <a:pt x="100937" y="64934"/>
                    </a:cubicBezTo>
                    <a:close/>
                    <a:moveTo>
                      <a:pt x="53992" y="65081"/>
                    </a:moveTo>
                    <a:cubicBezTo>
                      <a:pt x="57167" y="65081"/>
                      <a:pt x="60344" y="67159"/>
                      <a:pt x="60384" y="71317"/>
                    </a:cubicBezTo>
                    <a:cubicBezTo>
                      <a:pt x="59911" y="71215"/>
                      <a:pt x="59433" y="71165"/>
                      <a:pt x="58960" y="71165"/>
                    </a:cubicBezTo>
                    <a:cubicBezTo>
                      <a:pt x="57101" y="71165"/>
                      <a:pt x="55296" y="71932"/>
                      <a:pt x="54004" y="73324"/>
                    </a:cubicBezTo>
                    <a:cubicBezTo>
                      <a:pt x="52723" y="71944"/>
                      <a:pt x="50922" y="71165"/>
                      <a:pt x="49049" y="71165"/>
                    </a:cubicBezTo>
                    <a:cubicBezTo>
                      <a:pt x="48565" y="71165"/>
                      <a:pt x="48081" y="71219"/>
                      <a:pt x="47606" y="71317"/>
                    </a:cubicBezTo>
                    <a:cubicBezTo>
                      <a:pt x="47642" y="67159"/>
                      <a:pt x="50816" y="65081"/>
                      <a:pt x="53992" y="65081"/>
                    </a:cubicBezTo>
                    <a:close/>
                    <a:moveTo>
                      <a:pt x="7148" y="65122"/>
                    </a:moveTo>
                    <a:cubicBezTo>
                      <a:pt x="10323" y="65122"/>
                      <a:pt x="13498" y="67201"/>
                      <a:pt x="13538" y="71362"/>
                    </a:cubicBezTo>
                    <a:cubicBezTo>
                      <a:pt x="13060" y="71257"/>
                      <a:pt x="12578" y="71206"/>
                      <a:pt x="12099" y="71206"/>
                    </a:cubicBezTo>
                    <a:cubicBezTo>
                      <a:pt x="10245" y="71206"/>
                      <a:pt x="8446" y="71973"/>
                      <a:pt x="7150" y="73369"/>
                    </a:cubicBezTo>
                    <a:lnTo>
                      <a:pt x="7150" y="73360"/>
                    </a:lnTo>
                    <a:cubicBezTo>
                      <a:pt x="5875" y="71988"/>
                      <a:pt x="4096" y="71209"/>
                      <a:pt x="2226" y="71209"/>
                    </a:cubicBezTo>
                    <a:cubicBezTo>
                      <a:pt x="2216" y="71209"/>
                      <a:pt x="2205" y="71210"/>
                      <a:pt x="2194" y="71210"/>
                    </a:cubicBezTo>
                    <a:cubicBezTo>
                      <a:pt x="1711" y="71210"/>
                      <a:pt x="1227" y="71254"/>
                      <a:pt x="752" y="71362"/>
                    </a:cubicBezTo>
                    <a:cubicBezTo>
                      <a:pt x="792" y="67203"/>
                      <a:pt x="3970" y="65122"/>
                      <a:pt x="7148" y="65122"/>
                    </a:cubicBezTo>
                    <a:close/>
                    <a:moveTo>
                      <a:pt x="30463" y="65122"/>
                    </a:moveTo>
                    <a:cubicBezTo>
                      <a:pt x="33638" y="65122"/>
                      <a:pt x="36813" y="67201"/>
                      <a:pt x="36854" y="71362"/>
                    </a:cubicBezTo>
                    <a:cubicBezTo>
                      <a:pt x="36375" y="71257"/>
                      <a:pt x="35893" y="71206"/>
                      <a:pt x="35414" y="71206"/>
                    </a:cubicBezTo>
                    <a:cubicBezTo>
                      <a:pt x="33560" y="71206"/>
                      <a:pt x="31761" y="71973"/>
                      <a:pt x="30465" y="73369"/>
                    </a:cubicBezTo>
                    <a:lnTo>
                      <a:pt x="30465" y="73360"/>
                    </a:lnTo>
                    <a:cubicBezTo>
                      <a:pt x="29191" y="71988"/>
                      <a:pt x="27412" y="71209"/>
                      <a:pt x="25542" y="71209"/>
                    </a:cubicBezTo>
                    <a:cubicBezTo>
                      <a:pt x="25531" y="71209"/>
                      <a:pt x="25520" y="71210"/>
                      <a:pt x="25510" y="71210"/>
                    </a:cubicBezTo>
                    <a:cubicBezTo>
                      <a:pt x="25026" y="71210"/>
                      <a:pt x="24542" y="71254"/>
                      <a:pt x="24067" y="71362"/>
                    </a:cubicBezTo>
                    <a:cubicBezTo>
                      <a:pt x="24107" y="67203"/>
                      <a:pt x="27285" y="65122"/>
                      <a:pt x="30463" y="65122"/>
                    </a:cubicBezTo>
                    <a:close/>
                    <a:moveTo>
                      <a:pt x="129608" y="71351"/>
                    </a:moveTo>
                    <a:cubicBezTo>
                      <a:pt x="130035" y="71351"/>
                      <a:pt x="130466" y="71390"/>
                      <a:pt x="130894" y="71469"/>
                    </a:cubicBezTo>
                    <a:cubicBezTo>
                      <a:pt x="129908" y="72634"/>
                      <a:pt x="129326" y="74140"/>
                      <a:pt x="129415" y="75726"/>
                    </a:cubicBezTo>
                    <a:lnTo>
                      <a:pt x="129406" y="75744"/>
                    </a:lnTo>
                    <a:cubicBezTo>
                      <a:pt x="128156" y="74440"/>
                      <a:pt x="126397" y="73602"/>
                      <a:pt x="124528" y="73602"/>
                    </a:cubicBezTo>
                    <a:cubicBezTo>
                      <a:pt x="124509" y="73602"/>
                      <a:pt x="124489" y="73602"/>
                      <a:pt x="124469" y="73602"/>
                    </a:cubicBezTo>
                    <a:cubicBezTo>
                      <a:pt x="124450" y="73602"/>
                      <a:pt x="124430" y="73602"/>
                      <a:pt x="124410" y="73602"/>
                    </a:cubicBezTo>
                    <a:cubicBezTo>
                      <a:pt x="122541" y="73602"/>
                      <a:pt x="120773" y="74440"/>
                      <a:pt x="119532" y="75744"/>
                    </a:cubicBezTo>
                    <a:cubicBezTo>
                      <a:pt x="119613" y="74149"/>
                      <a:pt x="119030" y="72652"/>
                      <a:pt x="118045" y="71469"/>
                    </a:cubicBezTo>
                    <a:cubicBezTo>
                      <a:pt x="118473" y="71390"/>
                      <a:pt x="118903" y="71351"/>
                      <a:pt x="119331" y="71351"/>
                    </a:cubicBezTo>
                    <a:cubicBezTo>
                      <a:pt x="121264" y="71351"/>
                      <a:pt x="123134" y="72148"/>
                      <a:pt x="124469" y="73593"/>
                    </a:cubicBezTo>
                    <a:cubicBezTo>
                      <a:pt x="125805" y="72148"/>
                      <a:pt x="127675" y="71351"/>
                      <a:pt x="129608" y="71351"/>
                    </a:cubicBezTo>
                    <a:close/>
                    <a:moveTo>
                      <a:pt x="48843" y="71540"/>
                    </a:moveTo>
                    <a:cubicBezTo>
                      <a:pt x="50782" y="71540"/>
                      <a:pt x="52650" y="72343"/>
                      <a:pt x="53995" y="73790"/>
                    </a:cubicBezTo>
                    <a:cubicBezTo>
                      <a:pt x="53975" y="73790"/>
                      <a:pt x="53956" y="73790"/>
                      <a:pt x="53936" y="73790"/>
                    </a:cubicBezTo>
                    <a:cubicBezTo>
                      <a:pt x="52067" y="73790"/>
                      <a:pt x="50299" y="74628"/>
                      <a:pt x="49058" y="75932"/>
                    </a:cubicBezTo>
                    <a:cubicBezTo>
                      <a:pt x="49138" y="74337"/>
                      <a:pt x="48556" y="72840"/>
                      <a:pt x="47561" y="71658"/>
                    </a:cubicBezTo>
                    <a:cubicBezTo>
                      <a:pt x="47989" y="71579"/>
                      <a:pt x="48418" y="71540"/>
                      <a:pt x="48843" y="71540"/>
                    </a:cubicBezTo>
                    <a:close/>
                    <a:moveTo>
                      <a:pt x="59141" y="71540"/>
                    </a:moveTo>
                    <a:cubicBezTo>
                      <a:pt x="59566" y="71540"/>
                      <a:pt x="59994" y="71579"/>
                      <a:pt x="60420" y="71658"/>
                    </a:cubicBezTo>
                    <a:cubicBezTo>
                      <a:pt x="59425" y="72840"/>
                      <a:pt x="58843" y="74346"/>
                      <a:pt x="58932" y="75932"/>
                    </a:cubicBezTo>
                    <a:cubicBezTo>
                      <a:pt x="57682" y="74628"/>
                      <a:pt x="55914" y="73790"/>
                      <a:pt x="54054" y="73790"/>
                    </a:cubicBezTo>
                    <a:cubicBezTo>
                      <a:pt x="54034" y="73790"/>
                      <a:pt x="54015" y="73790"/>
                      <a:pt x="53995" y="73790"/>
                    </a:cubicBezTo>
                    <a:cubicBezTo>
                      <a:pt x="55332" y="72343"/>
                      <a:pt x="57206" y="71540"/>
                      <a:pt x="59141" y="71540"/>
                    </a:cubicBezTo>
                    <a:close/>
                    <a:moveTo>
                      <a:pt x="112810" y="69495"/>
                    </a:moveTo>
                    <a:cubicBezTo>
                      <a:pt x="115985" y="69495"/>
                      <a:pt x="119160" y="71574"/>
                      <a:pt x="119200" y="75735"/>
                    </a:cubicBezTo>
                    <a:cubicBezTo>
                      <a:pt x="118721" y="75630"/>
                      <a:pt x="118239" y="75578"/>
                      <a:pt x="117760" y="75578"/>
                    </a:cubicBezTo>
                    <a:cubicBezTo>
                      <a:pt x="115909" y="75578"/>
                      <a:pt x="114116" y="76343"/>
                      <a:pt x="112821" y="77724"/>
                    </a:cubicBezTo>
                    <a:lnTo>
                      <a:pt x="112812" y="77733"/>
                    </a:lnTo>
                    <a:cubicBezTo>
                      <a:pt x="111530" y="76362"/>
                      <a:pt x="109738" y="75573"/>
                      <a:pt x="107856" y="75573"/>
                    </a:cubicBezTo>
                    <a:cubicBezTo>
                      <a:pt x="107373" y="75573"/>
                      <a:pt x="106889" y="75627"/>
                      <a:pt x="106414" y="75735"/>
                    </a:cubicBezTo>
                    <a:lnTo>
                      <a:pt x="106414" y="75735"/>
                    </a:lnTo>
                    <a:cubicBezTo>
                      <a:pt x="106454" y="71576"/>
                      <a:pt x="109632" y="69495"/>
                      <a:pt x="112810" y="69495"/>
                    </a:cubicBezTo>
                    <a:close/>
                    <a:moveTo>
                      <a:pt x="136139" y="69486"/>
                    </a:moveTo>
                    <a:cubicBezTo>
                      <a:pt x="139313" y="69486"/>
                      <a:pt x="142484" y="71562"/>
                      <a:pt x="142525" y="75717"/>
                    </a:cubicBezTo>
                    <a:lnTo>
                      <a:pt x="142516" y="75735"/>
                    </a:lnTo>
                    <a:cubicBezTo>
                      <a:pt x="142037" y="75630"/>
                      <a:pt x="141554" y="75578"/>
                      <a:pt x="141075" y="75578"/>
                    </a:cubicBezTo>
                    <a:cubicBezTo>
                      <a:pt x="139222" y="75578"/>
                      <a:pt x="137424" y="76345"/>
                      <a:pt x="136136" y="77733"/>
                    </a:cubicBezTo>
                    <a:cubicBezTo>
                      <a:pt x="134854" y="76362"/>
                      <a:pt x="133062" y="75573"/>
                      <a:pt x="131181" y="75573"/>
                    </a:cubicBezTo>
                    <a:cubicBezTo>
                      <a:pt x="130697" y="75573"/>
                      <a:pt x="130213" y="75627"/>
                      <a:pt x="129738" y="75735"/>
                    </a:cubicBezTo>
                    <a:cubicBezTo>
                      <a:pt x="129778" y="71569"/>
                      <a:pt x="132960" y="69486"/>
                      <a:pt x="136139" y="69486"/>
                    </a:cubicBezTo>
                    <a:close/>
                    <a:moveTo>
                      <a:pt x="42333" y="69686"/>
                    </a:moveTo>
                    <a:cubicBezTo>
                      <a:pt x="45509" y="69686"/>
                      <a:pt x="48686" y="71765"/>
                      <a:pt x="48726" y="75923"/>
                    </a:cubicBezTo>
                    <a:cubicBezTo>
                      <a:pt x="48248" y="75818"/>
                      <a:pt x="47765" y="75767"/>
                      <a:pt x="47287" y="75767"/>
                    </a:cubicBezTo>
                    <a:cubicBezTo>
                      <a:pt x="45433" y="75767"/>
                      <a:pt x="43633" y="76534"/>
                      <a:pt x="42337" y="77930"/>
                    </a:cubicBezTo>
                    <a:cubicBezTo>
                      <a:pt x="41056" y="76550"/>
                      <a:pt x="39264" y="75770"/>
                      <a:pt x="37382" y="75770"/>
                    </a:cubicBezTo>
                    <a:cubicBezTo>
                      <a:pt x="36898" y="75770"/>
                      <a:pt x="36415" y="75815"/>
                      <a:pt x="35940" y="75923"/>
                    </a:cubicBezTo>
                    <a:cubicBezTo>
                      <a:pt x="35980" y="71765"/>
                      <a:pt x="39156" y="69686"/>
                      <a:pt x="42333" y="69686"/>
                    </a:cubicBezTo>
                    <a:close/>
                    <a:moveTo>
                      <a:pt x="65651" y="69683"/>
                    </a:moveTo>
                    <a:cubicBezTo>
                      <a:pt x="68826" y="69683"/>
                      <a:pt x="72001" y="71762"/>
                      <a:pt x="72041" y="75923"/>
                    </a:cubicBezTo>
                    <a:cubicBezTo>
                      <a:pt x="71563" y="75818"/>
                      <a:pt x="71081" y="75767"/>
                      <a:pt x="70602" y="75767"/>
                    </a:cubicBezTo>
                    <a:cubicBezTo>
                      <a:pt x="68748" y="75767"/>
                      <a:pt x="66949" y="76534"/>
                      <a:pt x="65653" y="77930"/>
                    </a:cubicBezTo>
                    <a:cubicBezTo>
                      <a:pt x="64371" y="76550"/>
                      <a:pt x="62579" y="75770"/>
                      <a:pt x="60697" y="75770"/>
                    </a:cubicBezTo>
                    <a:cubicBezTo>
                      <a:pt x="60214" y="75770"/>
                      <a:pt x="59730" y="75815"/>
                      <a:pt x="59255" y="75923"/>
                    </a:cubicBezTo>
                    <a:cubicBezTo>
                      <a:pt x="59295" y="71764"/>
                      <a:pt x="62473" y="69683"/>
                      <a:pt x="65651" y="69683"/>
                    </a:cubicBezTo>
                    <a:close/>
                    <a:moveTo>
                      <a:pt x="82884" y="1"/>
                    </a:moveTo>
                    <a:cubicBezTo>
                      <a:pt x="82642" y="699"/>
                      <a:pt x="82534" y="1434"/>
                      <a:pt x="82579" y="2178"/>
                    </a:cubicBezTo>
                    <a:cubicBezTo>
                      <a:pt x="81329" y="875"/>
                      <a:pt x="79570" y="36"/>
                      <a:pt x="77701" y="36"/>
                    </a:cubicBezTo>
                    <a:cubicBezTo>
                      <a:pt x="77681" y="36"/>
                      <a:pt x="77661" y="36"/>
                      <a:pt x="77642" y="36"/>
                    </a:cubicBezTo>
                    <a:cubicBezTo>
                      <a:pt x="77622" y="36"/>
                      <a:pt x="77602" y="36"/>
                      <a:pt x="77582" y="36"/>
                    </a:cubicBezTo>
                    <a:cubicBezTo>
                      <a:pt x="73834" y="36"/>
                      <a:pt x="70494" y="3399"/>
                      <a:pt x="70948" y="7160"/>
                    </a:cubicBezTo>
                    <a:cubicBezTo>
                      <a:pt x="71458" y="7046"/>
                      <a:pt x="71971" y="6991"/>
                      <a:pt x="72481" y="6991"/>
                    </a:cubicBezTo>
                    <a:cubicBezTo>
                      <a:pt x="74418" y="6991"/>
                      <a:pt x="76294" y="7793"/>
                      <a:pt x="77642" y="9248"/>
                    </a:cubicBezTo>
                    <a:cubicBezTo>
                      <a:pt x="77624" y="9248"/>
                      <a:pt x="77606" y="9248"/>
                      <a:pt x="77587" y="9248"/>
                    </a:cubicBezTo>
                    <a:cubicBezTo>
                      <a:pt x="75529" y="9248"/>
                      <a:pt x="73607" y="10256"/>
                      <a:pt x="72355" y="11784"/>
                    </a:cubicBezTo>
                    <a:cubicBezTo>
                      <a:pt x="72756" y="8058"/>
                      <a:pt x="69443" y="4740"/>
                      <a:pt x="65721" y="4740"/>
                    </a:cubicBezTo>
                    <a:cubicBezTo>
                      <a:pt x="65701" y="4740"/>
                      <a:pt x="65682" y="4740"/>
                      <a:pt x="65662" y="4741"/>
                    </a:cubicBezTo>
                    <a:cubicBezTo>
                      <a:pt x="65642" y="4740"/>
                      <a:pt x="65622" y="4740"/>
                      <a:pt x="65602" y="4740"/>
                    </a:cubicBezTo>
                    <a:cubicBezTo>
                      <a:pt x="63733" y="4740"/>
                      <a:pt x="61966" y="5570"/>
                      <a:pt x="60724" y="6873"/>
                    </a:cubicBezTo>
                    <a:cubicBezTo>
                      <a:pt x="60760" y="6138"/>
                      <a:pt x="60662" y="5395"/>
                      <a:pt x="60420" y="4696"/>
                    </a:cubicBezTo>
                    <a:lnTo>
                      <a:pt x="60043" y="4696"/>
                    </a:lnTo>
                    <a:cubicBezTo>
                      <a:pt x="60276" y="5395"/>
                      <a:pt x="60393" y="6130"/>
                      <a:pt x="60393" y="6864"/>
                    </a:cubicBezTo>
                    <a:cubicBezTo>
                      <a:pt x="59920" y="6762"/>
                      <a:pt x="59442" y="6713"/>
                      <a:pt x="58969" y="6713"/>
                    </a:cubicBezTo>
                    <a:cubicBezTo>
                      <a:pt x="57110" y="6713"/>
                      <a:pt x="55305" y="7479"/>
                      <a:pt x="54013" y="8871"/>
                    </a:cubicBezTo>
                    <a:cubicBezTo>
                      <a:pt x="52732" y="7492"/>
                      <a:pt x="50939" y="6712"/>
                      <a:pt x="49058" y="6712"/>
                    </a:cubicBezTo>
                    <a:cubicBezTo>
                      <a:pt x="48574" y="6712"/>
                      <a:pt x="48090" y="6766"/>
                      <a:pt x="47615" y="6864"/>
                    </a:cubicBezTo>
                    <a:cubicBezTo>
                      <a:pt x="47615" y="6130"/>
                      <a:pt x="47732" y="5395"/>
                      <a:pt x="47965" y="4696"/>
                    </a:cubicBezTo>
                    <a:lnTo>
                      <a:pt x="47588" y="4696"/>
                    </a:lnTo>
                    <a:cubicBezTo>
                      <a:pt x="47346" y="5395"/>
                      <a:pt x="47248" y="6138"/>
                      <a:pt x="47284" y="6873"/>
                    </a:cubicBezTo>
                    <a:cubicBezTo>
                      <a:pt x="46049" y="5577"/>
                      <a:pt x="44293" y="4740"/>
                      <a:pt x="42434" y="4740"/>
                    </a:cubicBezTo>
                    <a:cubicBezTo>
                      <a:pt x="42405" y="4740"/>
                      <a:pt x="42376" y="4740"/>
                      <a:pt x="42346" y="4741"/>
                    </a:cubicBezTo>
                    <a:cubicBezTo>
                      <a:pt x="42319" y="4740"/>
                      <a:pt x="42291" y="4740"/>
                      <a:pt x="42263" y="4740"/>
                    </a:cubicBezTo>
                    <a:cubicBezTo>
                      <a:pt x="40287" y="4740"/>
                      <a:pt x="38431" y="5684"/>
                      <a:pt x="37185" y="7124"/>
                    </a:cubicBezTo>
                    <a:cubicBezTo>
                      <a:pt x="37480" y="3457"/>
                      <a:pt x="34193" y="233"/>
                      <a:pt x="30519" y="233"/>
                    </a:cubicBezTo>
                    <a:cubicBezTo>
                      <a:pt x="30504" y="233"/>
                      <a:pt x="30489" y="233"/>
                      <a:pt x="30474" y="234"/>
                    </a:cubicBezTo>
                    <a:cubicBezTo>
                      <a:pt x="30454" y="233"/>
                      <a:pt x="30434" y="233"/>
                      <a:pt x="30415" y="233"/>
                    </a:cubicBezTo>
                    <a:cubicBezTo>
                      <a:pt x="28546" y="233"/>
                      <a:pt x="26787" y="1072"/>
                      <a:pt x="25536" y="2375"/>
                    </a:cubicBezTo>
                    <a:cubicBezTo>
                      <a:pt x="25581" y="1640"/>
                      <a:pt x="25474" y="897"/>
                      <a:pt x="25232" y="198"/>
                    </a:cubicBezTo>
                    <a:lnTo>
                      <a:pt x="24864" y="198"/>
                    </a:lnTo>
                    <a:cubicBezTo>
                      <a:pt x="25088" y="897"/>
                      <a:pt x="25214" y="1631"/>
                      <a:pt x="25214" y="2366"/>
                    </a:cubicBezTo>
                    <a:cubicBezTo>
                      <a:pt x="24739" y="2264"/>
                      <a:pt x="24260" y="2214"/>
                      <a:pt x="23785" y="2214"/>
                    </a:cubicBezTo>
                    <a:cubicBezTo>
                      <a:pt x="21922" y="2214"/>
                      <a:pt x="20117" y="2981"/>
                      <a:pt x="18825" y="4373"/>
                    </a:cubicBezTo>
                    <a:cubicBezTo>
                      <a:pt x="17544" y="2993"/>
                      <a:pt x="15752" y="2214"/>
                      <a:pt x="13870" y="2214"/>
                    </a:cubicBezTo>
                    <a:cubicBezTo>
                      <a:pt x="13386" y="2214"/>
                      <a:pt x="12902" y="2268"/>
                      <a:pt x="12427" y="2366"/>
                    </a:cubicBezTo>
                    <a:cubicBezTo>
                      <a:pt x="12427" y="1631"/>
                      <a:pt x="12544" y="897"/>
                      <a:pt x="12777" y="198"/>
                    </a:cubicBezTo>
                    <a:lnTo>
                      <a:pt x="12382" y="198"/>
                    </a:lnTo>
                    <a:cubicBezTo>
                      <a:pt x="12141" y="897"/>
                      <a:pt x="12042" y="1640"/>
                      <a:pt x="12078" y="2375"/>
                    </a:cubicBezTo>
                    <a:cubicBezTo>
                      <a:pt x="10836" y="1072"/>
                      <a:pt x="9069" y="233"/>
                      <a:pt x="7200" y="233"/>
                    </a:cubicBezTo>
                    <a:cubicBezTo>
                      <a:pt x="7180" y="233"/>
                      <a:pt x="7160" y="233"/>
                      <a:pt x="7141" y="234"/>
                    </a:cubicBezTo>
                    <a:cubicBezTo>
                      <a:pt x="7126" y="233"/>
                      <a:pt x="7111" y="233"/>
                      <a:pt x="7096" y="233"/>
                    </a:cubicBezTo>
                    <a:cubicBezTo>
                      <a:pt x="3342" y="233"/>
                      <a:pt x="1" y="3600"/>
                      <a:pt x="456" y="7366"/>
                    </a:cubicBezTo>
                    <a:cubicBezTo>
                      <a:pt x="966" y="7252"/>
                      <a:pt x="1482" y="7196"/>
                      <a:pt x="1994" y="7196"/>
                    </a:cubicBezTo>
                    <a:cubicBezTo>
                      <a:pt x="3926" y="7196"/>
                      <a:pt x="5804" y="7993"/>
                      <a:pt x="7149" y="9445"/>
                    </a:cubicBezTo>
                    <a:lnTo>
                      <a:pt x="7149" y="9445"/>
                    </a:lnTo>
                    <a:cubicBezTo>
                      <a:pt x="7147" y="9445"/>
                      <a:pt x="7144" y="9445"/>
                      <a:pt x="7141" y="9445"/>
                    </a:cubicBezTo>
                    <a:cubicBezTo>
                      <a:pt x="7121" y="9445"/>
                      <a:pt x="7101" y="9445"/>
                      <a:pt x="7081" y="9445"/>
                    </a:cubicBezTo>
                    <a:cubicBezTo>
                      <a:pt x="3333" y="9445"/>
                      <a:pt x="1" y="12816"/>
                      <a:pt x="456" y="16569"/>
                    </a:cubicBezTo>
                    <a:cubicBezTo>
                      <a:pt x="961" y="16457"/>
                      <a:pt x="1471" y="16403"/>
                      <a:pt x="1977" y="16403"/>
                    </a:cubicBezTo>
                    <a:cubicBezTo>
                      <a:pt x="3909" y="16403"/>
                      <a:pt x="5782" y="17198"/>
                      <a:pt x="7132" y="18647"/>
                    </a:cubicBezTo>
                    <a:cubicBezTo>
                      <a:pt x="7112" y="18647"/>
                      <a:pt x="7092" y="18647"/>
                      <a:pt x="7072" y="18647"/>
                    </a:cubicBezTo>
                    <a:cubicBezTo>
                      <a:pt x="3333" y="18647"/>
                      <a:pt x="1" y="22009"/>
                      <a:pt x="456" y="25771"/>
                    </a:cubicBezTo>
                    <a:cubicBezTo>
                      <a:pt x="965" y="25657"/>
                      <a:pt x="1479" y="25602"/>
                      <a:pt x="1989" y="25602"/>
                    </a:cubicBezTo>
                    <a:cubicBezTo>
                      <a:pt x="3926" y="25602"/>
                      <a:pt x="5802" y="26404"/>
                      <a:pt x="7150" y="27859"/>
                    </a:cubicBezTo>
                    <a:cubicBezTo>
                      <a:pt x="8483" y="26416"/>
                      <a:pt x="10349" y="25613"/>
                      <a:pt x="12278" y="25613"/>
                    </a:cubicBezTo>
                    <a:cubicBezTo>
                      <a:pt x="12709" y="25613"/>
                      <a:pt x="13143" y="25653"/>
                      <a:pt x="13574" y="25735"/>
                    </a:cubicBezTo>
                    <a:cubicBezTo>
                      <a:pt x="12580" y="26909"/>
                      <a:pt x="11997" y="28414"/>
                      <a:pt x="12087" y="30000"/>
                    </a:cubicBezTo>
                    <a:cubicBezTo>
                      <a:pt x="10837" y="28697"/>
                      <a:pt x="9069" y="27867"/>
                      <a:pt x="7209" y="27867"/>
                    </a:cubicBezTo>
                    <a:cubicBezTo>
                      <a:pt x="7189" y="27867"/>
                      <a:pt x="7169" y="27867"/>
                      <a:pt x="7150" y="27868"/>
                    </a:cubicBezTo>
                    <a:cubicBezTo>
                      <a:pt x="7130" y="27867"/>
                      <a:pt x="7110" y="27867"/>
                      <a:pt x="7090" y="27867"/>
                    </a:cubicBezTo>
                    <a:cubicBezTo>
                      <a:pt x="3342" y="27867"/>
                      <a:pt x="1" y="31230"/>
                      <a:pt x="456" y="34991"/>
                    </a:cubicBezTo>
                    <a:cubicBezTo>
                      <a:pt x="968" y="34875"/>
                      <a:pt x="1485" y="34819"/>
                      <a:pt x="1999" y="34819"/>
                    </a:cubicBezTo>
                    <a:cubicBezTo>
                      <a:pt x="3903" y="34819"/>
                      <a:pt x="5755" y="35598"/>
                      <a:pt x="7096" y="37016"/>
                    </a:cubicBezTo>
                    <a:cubicBezTo>
                      <a:pt x="3341" y="37016"/>
                      <a:pt x="8" y="40377"/>
                      <a:pt x="456" y="44140"/>
                    </a:cubicBezTo>
                    <a:cubicBezTo>
                      <a:pt x="968" y="44025"/>
                      <a:pt x="1485" y="43970"/>
                      <a:pt x="1997" y="43970"/>
                    </a:cubicBezTo>
                    <a:cubicBezTo>
                      <a:pt x="3931" y="43970"/>
                      <a:pt x="5804" y="44767"/>
                      <a:pt x="7150" y="46219"/>
                    </a:cubicBezTo>
                    <a:cubicBezTo>
                      <a:pt x="8485" y="44773"/>
                      <a:pt x="10355" y="43977"/>
                      <a:pt x="12288" y="43977"/>
                    </a:cubicBezTo>
                    <a:cubicBezTo>
                      <a:pt x="12715" y="43977"/>
                      <a:pt x="13146" y="44016"/>
                      <a:pt x="13574" y="44095"/>
                    </a:cubicBezTo>
                    <a:cubicBezTo>
                      <a:pt x="12580" y="45278"/>
                      <a:pt x="11997" y="46774"/>
                      <a:pt x="12087" y="48369"/>
                    </a:cubicBezTo>
                    <a:cubicBezTo>
                      <a:pt x="10837" y="47066"/>
                      <a:pt x="9069" y="46227"/>
                      <a:pt x="7208" y="46227"/>
                    </a:cubicBezTo>
                    <a:cubicBezTo>
                      <a:pt x="7189" y="46227"/>
                      <a:pt x="7169" y="46228"/>
                      <a:pt x="7150" y="46228"/>
                    </a:cubicBezTo>
                    <a:cubicBezTo>
                      <a:pt x="7130" y="46228"/>
                      <a:pt x="7110" y="46227"/>
                      <a:pt x="7090" y="46227"/>
                    </a:cubicBezTo>
                    <a:cubicBezTo>
                      <a:pt x="3342" y="46227"/>
                      <a:pt x="1" y="49590"/>
                      <a:pt x="456" y="53351"/>
                    </a:cubicBezTo>
                    <a:cubicBezTo>
                      <a:pt x="966" y="53237"/>
                      <a:pt x="1482" y="53181"/>
                      <a:pt x="1993" y="53181"/>
                    </a:cubicBezTo>
                    <a:cubicBezTo>
                      <a:pt x="3922" y="53181"/>
                      <a:pt x="5795" y="53978"/>
                      <a:pt x="7141" y="55430"/>
                    </a:cubicBezTo>
                    <a:cubicBezTo>
                      <a:pt x="7121" y="55430"/>
                      <a:pt x="7101" y="55430"/>
                      <a:pt x="7081" y="55430"/>
                    </a:cubicBezTo>
                    <a:cubicBezTo>
                      <a:pt x="3333" y="55430"/>
                      <a:pt x="1" y="58792"/>
                      <a:pt x="456" y="62554"/>
                    </a:cubicBezTo>
                    <a:cubicBezTo>
                      <a:pt x="968" y="62439"/>
                      <a:pt x="1485" y="62383"/>
                      <a:pt x="1997" y="62383"/>
                    </a:cubicBezTo>
                    <a:cubicBezTo>
                      <a:pt x="3931" y="62383"/>
                      <a:pt x="5804" y="63180"/>
                      <a:pt x="7150" y="64633"/>
                    </a:cubicBezTo>
                    <a:cubicBezTo>
                      <a:pt x="8485" y="63187"/>
                      <a:pt x="10355" y="62390"/>
                      <a:pt x="12288" y="62390"/>
                    </a:cubicBezTo>
                    <a:cubicBezTo>
                      <a:pt x="12715" y="62390"/>
                      <a:pt x="13146" y="62429"/>
                      <a:pt x="13574" y="62509"/>
                    </a:cubicBezTo>
                    <a:cubicBezTo>
                      <a:pt x="12580" y="63692"/>
                      <a:pt x="11997" y="65188"/>
                      <a:pt x="12087" y="66783"/>
                    </a:cubicBezTo>
                    <a:cubicBezTo>
                      <a:pt x="10837" y="65480"/>
                      <a:pt x="9069" y="64641"/>
                      <a:pt x="7208" y="64641"/>
                    </a:cubicBezTo>
                    <a:cubicBezTo>
                      <a:pt x="7189" y="64641"/>
                      <a:pt x="7169" y="64641"/>
                      <a:pt x="7150" y="64642"/>
                    </a:cubicBezTo>
                    <a:cubicBezTo>
                      <a:pt x="7130" y="64641"/>
                      <a:pt x="7110" y="64641"/>
                      <a:pt x="7090" y="64641"/>
                    </a:cubicBezTo>
                    <a:cubicBezTo>
                      <a:pt x="3342" y="64641"/>
                      <a:pt x="1" y="68004"/>
                      <a:pt x="456" y="71765"/>
                    </a:cubicBezTo>
                    <a:cubicBezTo>
                      <a:pt x="965" y="71651"/>
                      <a:pt x="1479" y="71596"/>
                      <a:pt x="1989" y="71596"/>
                    </a:cubicBezTo>
                    <a:cubicBezTo>
                      <a:pt x="3926" y="71596"/>
                      <a:pt x="5802" y="72399"/>
                      <a:pt x="7150" y="73853"/>
                    </a:cubicBezTo>
                    <a:cubicBezTo>
                      <a:pt x="8483" y="72402"/>
                      <a:pt x="10349" y="71599"/>
                      <a:pt x="12279" y="71599"/>
                    </a:cubicBezTo>
                    <a:cubicBezTo>
                      <a:pt x="12709" y="71599"/>
                      <a:pt x="13143" y="71639"/>
                      <a:pt x="13574" y="71720"/>
                    </a:cubicBezTo>
                    <a:cubicBezTo>
                      <a:pt x="13037" y="72348"/>
                      <a:pt x="12624" y="73082"/>
                      <a:pt x="12365" y="73862"/>
                    </a:cubicBezTo>
                    <a:lnTo>
                      <a:pt x="12741" y="73862"/>
                    </a:lnTo>
                    <a:cubicBezTo>
                      <a:pt x="13637" y="71119"/>
                      <a:pt x="16222" y="69746"/>
                      <a:pt x="18806" y="69746"/>
                    </a:cubicBezTo>
                    <a:cubicBezTo>
                      <a:pt x="21388" y="69746"/>
                      <a:pt x="23969" y="71117"/>
                      <a:pt x="24864" y="73862"/>
                    </a:cubicBezTo>
                    <a:lnTo>
                      <a:pt x="25241" y="73862"/>
                    </a:lnTo>
                    <a:cubicBezTo>
                      <a:pt x="24981" y="73073"/>
                      <a:pt x="24569" y="72339"/>
                      <a:pt x="24031" y="71702"/>
                    </a:cubicBezTo>
                    <a:cubicBezTo>
                      <a:pt x="24457" y="71623"/>
                      <a:pt x="24885" y="71585"/>
                      <a:pt x="25310" y="71585"/>
                    </a:cubicBezTo>
                    <a:cubicBezTo>
                      <a:pt x="27245" y="71585"/>
                      <a:pt x="29120" y="72387"/>
                      <a:pt x="30465" y="73835"/>
                    </a:cubicBezTo>
                    <a:cubicBezTo>
                      <a:pt x="31802" y="72382"/>
                      <a:pt x="33677" y="71582"/>
                      <a:pt x="35611" y="71582"/>
                    </a:cubicBezTo>
                    <a:cubicBezTo>
                      <a:pt x="36087" y="71582"/>
                      <a:pt x="36566" y="71630"/>
                      <a:pt x="37042" y="71729"/>
                    </a:cubicBezTo>
                    <a:cubicBezTo>
                      <a:pt x="36011" y="72993"/>
                      <a:pt x="35438" y="74615"/>
                      <a:pt x="35644" y="76308"/>
                    </a:cubicBezTo>
                    <a:cubicBezTo>
                      <a:pt x="36151" y="76194"/>
                      <a:pt x="36664" y="76139"/>
                      <a:pt x="37173" y="76139"/>
                    </a:cubicBezTo>
                    <a:cubicBezTo>
                      <a:pt x="39108" y="76139"/>
                      <a:pt x="40989" y="76942"/>
                      <a:pt x="42337" y="78396"/>
                    </a:cubicBezTo>
                    <a:cubicBezTo>
                      <a:pt x="43675" y="76948"/>
                      <a:pt x="45548" y="76146"/>
                      <a:pt x="47484" y="76146"/>
                    </a:cubicBezTo>
                    <a:cubicBezTo>
                      <a:pt x="47908" y="76146"/>
                      <a:pt x="48336" y="76184"/>
                      <a:pt x="48762" y="76263"/>
                    </a:cubicBezTo>
                    <a:cubicBezTo>
                      <a:pt x="48224" y="76899"/>
                      <a:pt x="47812" y="77625"/>
                      <a:pt x="47552" y="78414"/>
                    </a:cubicBezTo>
                    <a:lnTo>
                      <a:pt x="47929" y="78414"/>
                    </a:lnTo>
                    <a:cubicBezTo>
                      <a:pt x="48825" y="75666"/>
                      <a:pt x="51408" y="74291"/>
                      <a:pt x="53990" y="74291"/>
                    </a:cubicBezTo>
                    <a:cubicBezTo>
                      <a:pt x="56571" y="74291"/>
                      <a:pt x="59152" y="75664"/>
                      <a:pt x="60052" y="78414"/>
                    </a:cubicBezTo>
                    <a:lnTo>
                      <a:pt x="60438" y="78414"/>
                    </a:lnTo>
                    <a:cubicBezTo>
                      <a:pt x="60169" y="77625"/>
                      <a:pt x="59766" y="76891"/>
                      <a:pt x="59228" y="76263"/>
                    </a:cubicBezTo>
                    <a:cubicBezTo>
                      <a:pt x="59656" y="76184"/>
                      <a:pt x="60087" y="76145"/>
                      <a:pt x="60514" y="76145"/>
                    </a:cubicBezTo>
                    <a:cubicBezTo>
                      <a:pt x="62447" y="76145"/>
                      <a:pt x="64319" y="76941"/>
                      <a:pt x="65662" y="78387"/>
                    </a:cubicBezTo>
                    <a:cubicBezTo>
                      <a:pt x="67002" y="76933"/>
                      <a:pt x="68877" y="76130"/>
                      <a:pt x="70814" y="76130"/>
                    </a:cubicBezTo>
                    <a:cubicBezTo>
                      <a:pt x="71323" y="76130"/>
                      <a:pt x="71837" y="76185"/>
                      <a:pt x="72346" y="76299"/>
                    </a:cubicBezTo>
                    <a:cubicBezTo>
                      <a:pt x="72801" y="72547"/>
                      <a:pt x="69460" y="69175"/>
                      <a:pt x="65712" y="69175"/>
                    </a:cubicBezTo>
                    <a:cubicBezTo>
                      <a:pt x="65698" y="69175"/>
                      <a:pt x="65684" y="69175"/>
                      <a:pt x="65669" y="69175"/>
                    </a:cubicBezTo>
                    <a:lnTo>
                      <a:pt x="65669" y="69175"/>
                    </a:lnTo>
                    <a:cubicBezTo>
                      <a:pt x="67009" y="67731"/>
                      <a:pt x="68871" y="66936"/>
                      <a:pt x="70797" y="66936"/>
                    </a:cubicBezTo>
                    <a:cubicBezTo>
                      <a:pt x="71279" y="66936"/>
                      <a:pt x="71765" y="66986"/>
                      <a:pt x="72248" y="67088"/>
                    </a:cubicBezTo>
                    <a:cubicBezTo>
                      <a:pt x="71271" y="68333"/>
                      <a:pt x="70742" y="69901"/>
                      <a:pt x="70939" y="71559"/>
                    </a:cubicBezTo>
                    <a:cubicBezTo>
                      <a:pt x="71452" y="71445"/>
                      <a:pt x="71968" y="71389"/>
                      <a:pt x="72480" y="71389"/>
                    </a:cubicBezTo>
                    <a:cubicBezTo>
                      <a:pt x="74414" y="71389"/>
                      <a:pt x="76287" y="72186"/>
                      <a:pt x="77633" y="73638"/>
                    </a:cubicBezTo>
                    <a:cubicBezTo>
                      <a:pt x="78970" y="72190"/>
                      <a:pt x="80844" y="71388"/>
                      <a:pt x="82779" y="71388"/>
                    </a:cubicBezTo>
                    <a:cubicBezTo>
                      <a:pt x="83204" y="71388"/>
                      <a:pt x="83632" y="71426"/>
                      <a:pt x="84057" y="71505"/>
                    </a:cubicBezTo>
                    <a:cubicBezTo>
                      <a:pt x="83520" y="72141"/>
                      <a:pt x="83108" y="72867"/>
                      <a:pt x="82848" y="73656"/>
                    </a:cubicBezTo>
                    <a:lnTo>
                      <a:pt x="83224" y="73656"/>
                    </a:lnTo>
                    <a:cubicBezTo>
                      <a:pt x="84120" y="70909"/>
                      <a:pt x="86703" y="69536"/>
                      <a:pt x="89286" y="69536"/>
                    </a:cubicBezTo>
                    <a:cubicBezTo>
                      <a:pt x="91869" y="69536"/>
                      <a:pt x="94452" y="70909"/>
                      <a:pt x="95348" y="73656"/>
                    </a:cubicBezTo>
                    <a:lnTo>
                      <a:pt x="95724" y="73656"/>
                    </a:lnTo>
                    <a:cubicBezTo>
                      <a:pt x="95464" y="72867"/>
                      <a:pt x="95052" y="72141"/>
                      <a:pt x="94514" y="71505"/>
                    </a:cubicBezTo>
                    <a:cubicBezTo>
                      <a:pt x="94942" y="71426"/>
                      <a:pt x="95371" y="71388"/>
                      <a:pt x="95797" y="71388"/>
                    </a:cubicBezTo>
                    <a:cubicBezTo>
                      <a:pt x="97737" y="71388"/>
                      <a:pt x="99611" y="72190"/>
                      <a:pt x="100948" y="73638"/>
                    </a:cubicBezTo>
                    <a:cubicBezTo>
                      <a:pt x="102293" y="72185"/>
                      <a:pt x="104163" y="71385"/>
                      <a:pt x="106095" y="71385"/>
                    </a:cubicBezTo>
                    <a:cubicBezTo>
                      <a:pt x="106570" y="71385"/>
                      <a:pt x="107049" y="71433"/>
                      <a:pt x="107525" y="71532"/>
                    </a:cubicBezTo>
                    <a:cubicBezTo>
                      <a:pt x="106495" y="72796"/>
                      <a:pt x="105921" y="74417"/>
                      <a:pt x="106127" y="76111"/>
                    </a:cubicBezTo>
                    <a:cubicBezTo>
                      <a:pt x="106637" y="75997"/>
                      <a:pt x="107150" y="75942"/>
                      <a:pt x="107660" y="75942"/>
                    </a:cubicBezTo>
                    <a:cubicBezTo>
                      <a:pt x="109597" y="75942"/>
                      <a:pt x="111473" y="76744"/>
                      <a:pt x="112821" y="78199"/>
                    </a:cubicBezTo>
                    <a:cubicBezTo>
                      <a:pt x="114158" y="76751"/>
                      <a:pt x="116031" y="75948"/>
                      <a:pt x="117967" y="75948"/>
                    </a:cubicBezTo>
                    <a:cubicBezTo>
                      <a:pt x="118392" y="75948"/>
                      <a:pt x="118820" y="75987"/>
                      <a:pt x="119245" y="76066"/>
                    </a:cubicBezTo>
                    <a:cubicBezTo>
                      <a:pt x="118708" y="76702"/>
                      <a:pt x="118295" y="77428"/>
                      <a:pt x="118036" y="78217"/>
                    </a:cubicBezTo>
                    <a:lnTo>
                      <a:pt x="118412" y="78217"/>
                    </a:lnTo>
                    <a:cubicBezTo>
                      <a:pt x="119308" y="75474"/>
                      <a:pt x="121893" y="74100"/>
                      <a:pt x="124477" y="74100"/>
                    </a:cubicBezTo>
                    <a:cubicBezTo>
                      <a:pt x="127059" y="74100"/>
                      <a:pt x="129640" y="75471"/>
                      <a:pt x="130536" y="78217"/>
                    </a:cubicBezTo>
                    <a:lnTo>
                      <a:pt x="130912" y="78217"/>
                    </a:lnTo>
                    <a:cubicBezTo>
                      <a:pt x="130652" y="77428"/>
                      <a:pt x="130240" y="76702"/>
                      <a:pt x="129702" y="76066"/>
                    </a:cubicBezTo>
                    <a:cubicBezTo>
                      <a:pt x="130130" y="75987"/>
                      <a:pt x="130558" y="75948"/>
                      <a:pt x="130984" y="75948"/>
                    </a:cubicBezTo>
                    <a:cubicBezTo>
                      <a:pt x="132922" y="75948"/>
                      <a:pt x="134791" y="76751"/>
                      <a:pt x="136136" y="78199"/>
                    </a:cubicBezTo>
                    <a:cubicBezTo>
                      <a:pt x="137484" y="76744"/>
                      <a:pt x="139360" y="75942"/>
                      <a:pt x="141292" y="75942"/>
                    </a:cubicBezTo>
                    <a:cubicBezTo>
                      <a:pt x="141801" y="75942"/>
                      <a:pt x="142313" y="75997"/>
                      <a:pt x="142820" y="76111"/>
                    </a:cubicBezTo>
                    <a:cubicBezTo>
                      <a:pt x="143275" y="72358"/>
                      <a:pt x="139935" y="68987"/>
                      <a:pt x="136195" y="68987"/>
                    </a:cubicBezTo>
                    <a:cubicBezTo>
                      <a:pt x="136175" y="68987"/>
                      <a:pt x="136156" y="68987"/>
                      <a:pt x="136136" y="68987"/>
                    </a:cubicBezTo>
                    <a:cubicBezTo>
                      <a:pt x="136116" y="68987"/>
                      <a:pt x="136096" y="68987"/>
                      <a:pt x="136077" y="68987"/>
                    </a:cubicBezTo>
                    <a:cubicBezTo>
                      <a:pt x="134208" y="68987"/>
                      <a:pt x="132440" y="69825"/>
                      <a:pt x="131199" y="71129"/>
                    </a:cubicBezTo>
                    <a:cubicBezTo>
                      <a:pt x="131279" y="69534"/>
                      <a:pt x="130697" y="68038"/>
                      <a:pt x="129702" y="66855"/>
                    </a:cubicBezTo>
                    <a:cubicBezTo>
                      <a:pt x="130132" y="66775"/>
                      <a:pt x="130564" y="66736"/>
                      <a:pt x="130992" y="66736"/>
                    </a:cubicBezTo>
                    <a:cubicBezTo>
                      <a:pt x="132927" y="66736"/>
                      <a:pt x="134793" y="67533"/>
                      <a:pt x="136136" y="68978"/>
                    </a:cubicBezTo>
                    <a:cubicBezTo>
                      <a:pt x="137482" y="67526"/>
                      <a:pt x="139354" y="66729"/>
                      <a:pt x="141284" y="66729"/>
                    </a:cubicBezTo>
                    <a:cubicBezTo>
                      <a:pt x="141795" y="66729"/>
                      <a:pt x="142310" y="66785"/>
                      <a:pt x="142820" y="66900"/>
                    </a:cubicBezTo>
                    <a:cubicBezTo>
                      <a:pt x="143276" y="63142"/>
                      <a:pt x="139935" y="59776"/>
                      <a:pt x="136189" y="59776"/>
                    </a:cubicBezTo>
                    <a:cubicBezTo>
                      <a:pt x="136175" y="59776"/>
                      <a:pt x="136160" y="59776"/>
                      <a:pt x="136145" y="59776"/>
                    </a:cubicBezTo>
                    <a:cubicBezTo>
                      <a:pt x="137492" y="58329"/>
                      <a:pt x="139362" y="57528"/>
                      <a:pt x="141292" y="57528"/>
                    </a:cubicBezTo>
                    <a:cubicBezTo>
                      <a:pt x="141800" y="57528"/>
                      <a:pt x="142312" y="57583"/>
                      <a:pt x="142820" y="57697"/>
                    </a:cubicBezTo>
                    <a:cubicBezTo>
                      <a:pt x="143275" y="53945"/>
                      <a:pt x="139935" y="50573"/>
                      <a:pt x="136195" y="50573"/>
                    </a:cubicBezTo>
                    <a:cubicBezTo>
                      <a:pt x="136175" y="50573"/>
                      <a:pt x="136156" y="50573"/>
                      <a:pt x="136136" y="50574"/>
                    </a:cubicBezTo>
                    <a:cubicBezTo>
                      <a:pt x="137486" y="49117"/>
                      <a:pt x="139365" y="48320"/>
                      <a:pt x="141300" y="48320"/>
                    </a:cubicBezTo>
                    <a:cubicBezTo>
                      <a:pt x="141806" y="48320"/>
                      <a:pt x="142315" y="48374"/>
                      <a:pt x="142820" y="48486"/>
                    </a:cubicBezTo>
                    <a:cubicBezTo>
                      <a:pt x="143276" y="44728"/>
                      <a:pt x="139935" y="41362"/>
                      <a:pt x="136181" y="41362"/>
                    </a:cubicBezTo>
                    <a:cubicBezTo>
                      <a:pt x="136166" y="41362"/>
                      <a:pt x="136151" y="41362"/>
                      <a:pt x="136136" y="41362"/>
                    </a:cubicBezTo>
                    <a:cubicBezTo>
                      <a:pt x="137483" y="39915"/>
                      <a:pt x="139359" y="39114"/>
                      <a:pt x="141291" y="39114"/>
                    </a:cubicBezTo>
                    <a:cubicBezTo>
                      <a:pt x="141800" y="39114"/>
                      <a:pt x="142312" y="39169"/>
                      <a:pt x="142820" y="39283"/>
                    </a:cubicBezTo>
                    <a:cubicBezTo>
                      <a:pt x="143275" y="35522"/>
                      <a:pt x="139935" y="32159"/>
                      <a:pt x="136195" y="32159"/>
                    </a:cubicBezTo>
                    <a:cubicBezTo>
                      <a:pt x="136175" y="32159"/>
                      <a:pt x="136156" y="32160"/>
                      <a:pt x="136136" y="32160"/>
                    </a:cubicBezTo>
                    <a:cubicBezTo>
                      <a:pt x="136116" y="32160"/>
                      <a:pt x="136096" y="32159"/>
                      <a:pt x="136077" y="32159"/>
                    </a:cubicBezTo>
                    <a:cubicBezTo>
                      <a:pt x="134208" y="32159"/>
                      <a:pt x="132440" y="32998"/>
                      <a:pt x="131199" y="34301"/>
                    </a:cubicBezTo>
                    <a:cubicBezTo>
                      <a:pt x="131279" y="32706"/>
                      <a:pt x="130697" y="31210"/>
                      <a:pt x="129711" y="30027"/>
                    </a:cubicBezTo>
                    <a:cubicBezTo>
                      <a:pt x="130140" y="29948"/>
                      <a:pt x="130570" y="29909"/>
                      <a:pt x="130997" y="29909"/>
                    </a:cubicBezTo>
                    <a:cubicBezTo>
                      <a:pt x="132927" y="29909"/>
                      <a:pt x="134793" y="30705"/>
                      <a:pt x="136136" y="32151"/>
                    </a:cubicBezTo>
                    <a:cubicBezTo>
                      <a:pt x="137482" y="30699"/>
                      <a:pt x="139354" y="29902"/>
                      <a:pt x="141284" y="29902"/>
                    </a:cubicBezTo>
                    <a:cubicBezTo>
                      <a:pt x="141795" y="29902"/>
                      <a:pt x="142310" y="29957"/>
                      <a:pt x="142820" y="30072"/>
                    </a:cubicBezTo>
                    <a:cubicBezTo>
                      <a:pt x="143276" y="26315"/>
                      <a:pt x="139935" y="22948"/>
                      <a:pt x="136189" y="22948"/>
                    </a:cubicBezTo>
                    <a:cubicBezTo>
                      <a:pt x="136175" y="22948"/>
                      <a:pt x="136160" y="22948"/>
                      <a:pt x="136145" y="22948"/>
                    </a:cubicBezTo>
                    <a:cubicBezTo>
                      <a:pt x="137491" y="21496"/>
                      <a:pt x="139358" y="20699"/>
                      <a:pt x="141285" y="20699"/>
                    </a:cubicBezTo>
                    <a:cubicBezTo>
                      <a:pt x="141795" y="20699"/>
                      <a:pt x="142310" y="20755"/>
                      <a:pt x="142820" y="20870"/>
                    </a:cubicBezTo>
                    <a:cubicBezTo>
                      <a:pt x="143275" y="17108"/>
                      <a:pt x="139935" y="13746"/>
                      <a:pt x="136195" y="13746"/>
                    </a:cubicBezTo>
                    <a:cubicBezTo>
                      <a:pt x="136175" y="13746"/>
                      <a:pt x="136156" y="13746"/>
                      <a:pt x="136136" y="13746"/>
                    </a:cubicBezTo>
                    <a:cubicBezTo>
                      <a:pt x="137484" y="12292"/>
                      <a:pt x="139360" y="11489"/>
                      <a:pt x="141292" y="11489"/>
                    </a:cubicBezTo>
                    <a:cubicBezTo>
                      <a:pt x="141801" y="11489"/>
                      <a:pt x="142313" y="11544"/>
                      <a:pt x="142820" y="11658"/>
                    </a:cubicBezTo>
                    <a:cubicBezTo>
                      <a:pt x="143275" y="7906"/>
                      <a:pt x="139935" y="4534"/>
                      <a:pt x="136195" y="4534"/>
                    </a:cubicBezTo>
                    <a:cubicBezTo>
                      <a:pt x="136175" y="4534"/>
                      <a:pt x="136156" y="4534"/>
                      <a:pt x="136136" y="4535"/>
                    </a:cubicBezTo>
                    <a:cubicBezTo>
                      <a:pt x="136116" y="4534"/>
                      <a:pt x="136096" y="4534"/>
                      <a:pt x="136077" y="4534"/>
                    </a:cubicBezTo>
                    <a:cubicBezTo>
                      <a:pt x="134208" y="4534"/>
                      <a:pt x="132440" y="5373"/>
                      <a:pt x="131199" y="6676"/>
                    </a:cubicBezTo>
                    <a:cubicBezTo>
                      <a:pt x="131234" y="5941"/>
                      <a:pt x="131136" y="5198"/>
                      <a:pt x="130894" y="4499"/>
                    </a:cubicBezTo>
                    <a:lnTo>
                      <a:pt x="130518" y="4499"/>
                    </a:lnTo>
                    <a:cubicBezTo>
                      <a:pt x="130751" y="5198"/>
                      <a:pt x="130867" y="5932"/>
                      <a:pt x="130867" y="6667"/>
                    </a:cubicBezTo>
                    <a:cubicBezTo>
                      <a:pt x="130394" y="6565"/>
                      <a:pt x="129917" y="6515"/>
                      <a:pt x="129443" y="6515"/>
                    </a:cubicBezTo>
                    <a:cubicBezTo>
                      <a:pt x="127584" y="6515"/>
                      <a:pt x="125780" y="7282"/>
                      <a:pt x="124487" y="8674"/>
                    </a:cubicBezTo>
                    <a:cubicBezTo>
                      <a:pt x="123206" y="7294"/>
                      <a:pt x="121414" y="6515"/>
                      <a:pt x="119532" y="6515"/>
                    </a:cubicBezTo>
                    <a:cubicBezTo>
                      <a:pt x="119048" y="6515"/>
                      <a:pt x="118564" y="6569"/>
                      <a:pt x="118089" y="6667"/>
                    </a:cubicBezTo>
                    <a:cubicBezTo>
                      <a:pt x="118089" y="5932"/>
                      <a:pt x="118206" y="5198"/>
                      <a:pt x="118439" y="4499"/>
                    </a:cubicBezTo>
                    <a:lnTo>
                      <a:pt x="118063" y="4499"/>
                    </a:lnTo>
                    <a:cubicBezTo>
                      <a:pt x="117821" y="5198"/>
                      <a:pt x="117722" y="5932"/>
                      <a:pt x="117758" y="6676"/>
                    </a:cubicBezTo>
                    <a:cubicBezTo>
                      <a:pt x="116516" y="5373"/>
                      <a:pt x="114749" y="4534"/>
                      <a:pt x="112880" y="4534"/>
                    </a:cubicBezTo>
                    <a:cubicBezTo>
                      <a:pt x="112860" y="4534"/>
                      <a:pt x="112840" y="4534"/>
                      <a:pt x="112821" y="4535"/>
                    </a:cubicBezTo>
                    <a:cubicBezTo>
                      <a:pt x="112802" y="4534"/>
                      <a:pt x="112783" y="4534"/>
                      <a:pt x="112765" y="4534"/>
                    </a:cubicBezTo>
                    <a:cubicBezTo>
                      <a:pt x="110778" y="4534"/>
                      <a:pt x="108911" y="5480"/>
                      <a:pt x="107659" y="6927"/>
                    </a:cubicBezTo>
                    <a:lnTo>
                      <a:pt x="107659" y="6927"/>
                    </a:lnTo>
                    <a:cubicBezTo>
                      <a:pt x="107953" y="3264"/>
                      <a:pt x="104676" y="36"/>
                      <a:pt x="101009" y="36"/>
                    </a:cubicBezTo>
                    <a:cubicBezTo>
                      <a:pt x="100988" y="36"/>
                      <a:pt x="100968" y="36"/>
                      <a:pt x="100948" y="36"/>
                    </a:cubicBezTo>
                    <a:cubicBezTo>
                      <a:pt x="100928" y="36"/>
                      <a:pt x="100908" y="36"/>
                      <a:pt x="100889" y="36"/>
                    </a:cubicBezTo>
                    <a:cubicBezTo>
                      <a:pt x="99020" y="36"/>
                      <a:pt x="97261" y="875"/>
                      <a:pt x="96011" y="2178"/>
                    </a:cubicBezTo>
                    <a:cubicBezTo>
                      <a:pt x="96056" y="1434"/>
                      <a:pt x="95948" y="699"/>
                      <a:pt x="95706" y="1"/>
                    </a:cubicBezTo>
                    <a:lnTo>
                      <a:pt x="95339" y="1"/>
                    </a:lnTo>
                    <a:cubicBezTo>
                      <a:pt x="95563" y="699"/>
                      <a:pt x="95688" y="1434"/>
                      <a:pt x="95688" y="2169"/>
                    </a:cubicBezTo>
                    <a:cubicBezTo>
                      <a:pt x="95213" y="2067"/>
                      <a:pt x="94735" y="2017"/>
                      <a:pt x="94260" y="2017"/>
                    </a:cubicBezTo>
                    <a:cubicBezTo>
                      <a:pt x="92399" y="2017"/>
                      <a:pt x="90599" y="2784"/>
                      <a:pt x="89299" y="4176"/>
                    </a:cubicBezTo>
                    <a:cubicBezTo>
                      <a:pt x="88027" y="2796"/>
                      <a:pt x="86226" y="2017"/>
                      <a:pt x="84344" y="2017"/>
                    </a:cubicBezTo>
                    <a:cubicBezTo>
                      <a:pt x="83860" y="2017"/>
                      <a:pt x="83376" y="2061"/>
                      <a:pt x="82902" y="2169"/>
                    </a:cubicBezTo>
                    <a:cubicBezTo>
                      <a:pt x="82910" y="1434"/>
                      <a:pt x="83027" y="699"/>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grpSp>
        <p:sp>
          <p:nvSpPr>
            <p:cNvPr id="421" name="Google Shape;421;p19"/>
            <p:cNvSpPr/>
            <p:nvPr/>
          </p:nvSpPr>
          <p:spPr>
            <a:xfrm>
              <a:off x="-200" y="2625674"/>
              <a:ext cx="3080076" cy="1683353"/>
            </a:xfrm>
            <a:custGeom>
              <a:avLst/>
              <a:gdLst/>
              <a:ahLst/>
              <a:cxnLst/>
              <a:rect l="l" t="t" r="r" b="b"/>
              <a:pathLst>
                <a:path w="143276" h="78414" extrusionOk="0">
                  <a:moveTo>
                    <a:pt x="84144" y="2392"/>
                  </a:moveTo>
                  <a:cubicBezTo>
                    <a:pt x="86080" y="2392"/>
                    <a:pt x="87955" y="3195"/>
                    <a:pt x="89299" y="4642"/>
                  </a:cubicBezTo>
                  <a:cubicBezTo>
                    <a:pt x="90635" y="3197"/>
                    <a:pt x="92499" y="2400"/>
                    <a:pt x="94430" y="2400"/>
                  </a:cubicBezTo>
                  <a:cubicBezTo>
                    <a:pt x="94856" y="2400"/>
                    <a:pt x="95287" y="2439"/>
                    <a:pt x="95715" y="2518"/>
                  </a:cubicBezTo>
                  <a:cubicBezTo>
                    <a:pt x="94720" y="3692"/>
                    <a:pt x="94138" y="5198"/>
                    <a:pt x="94228" y="6793"/>
                  </a:cubicBezTo>
                  <a:cubicBezTo>
                    <a:pt x="92977" y="5480"/>
                    <a:pt x="91219" y="4651"/>
                    <a:pt x="89350" y="4651"/>
                  </a:cubicBezTo>
                  <a:cubicBezTo>
                    <a:pt x="89330" y="4651"/>
                    <a:pt x="89310" y="4651"/>
                    <a:pt x="89290" y="4651"/>
                  </a:cubicBezTo>
                  <a:cubicBezTo>
                    <a:pt x="89271" y="4651"/>
                    <a:pt x="89251" y="4651"/>
                    <a:pt x="89231" y="4651"/>
                  </a:cubicBezTo>
                  <a:cubicBezTo>
                    <a:pt x="87362" y="4651"/>
                    <a:pt x="85595" y="5489"/>
                    <a:pt x="84353" y="6793"/>
                  </a:cubicBezTo>
                  <a:cubicBezTo>
                    <a:pt x="84434" y="5198"/>
                    <a:pt x="83851" y="3692"/>
                    <a:pt x="82866" y="2518"/>
                  </a:cubicBezTo>
                  <a:lnTo>
                    <a:pt x="82866" y="2509"/>
                  </a:lnTo>
                  <a:cubicBezTo>
                    <a:pt x="83291" y="2430"/>
                    <a:pt x="83719" y="2392"/>
                    <a:pt x="84144" y="2392"/>
                  </a:cubicBezTo>
                  <a:close/>
                  <a:moveTo>
                    <a:pt x="23970" y="2589"/>
                  </a:moveTo>
                  <a:cubicBezTo>
                    <a:pt x="24396" y="2589"/>
                    <a:pt x="24824" y="2628"/>
                    <a:pt x="25250" y="2707"/>
                  </a:cubicBezTo>
                  <a:cubicBezTo>
                    <a:pt x="24255" y="3889"/>
                    <a:pt x="23673" y="5386"/>
                    <a:pt x="23753" y="6981"/>
                  </a:cubicBezTo>
                  <a:cubicBezTo>
                    <a:pt x="22512" y="5677"/>
                    <a:pt x="20744" y="4839"/>
                    <a:pt x="18884" y="4839"/>
                  </a:cubicBezTo>
                  <a:cubicBezTo>
                    <a:pt x="18864" y="4839"/>
                    <a:pt x="18845" y="4839"/>
                    <a:pt x="18825" y="4839"/>
                  </a:cubicBezTo>
                  <a:cubicBezTo>
                    <a:pt x="18805" y="4839"/>
                    <a:pt x="18786" y="4839"/>
                    <a:pt x="18766" y="4839"/>
                  </a:cubicBezTo>
                  <a:cubicBezTo>
                    <a:pt x="16897" y="4839"/>
                    <a:pt x="15129" y="5677"/>
                    <a:pt x="13888" y="6981"/>
                  </a:cubicBezTo>
                  <a:cubicBezTo>
                    <a:pt x="13951" y="5395"/>
                    <a:pt x="13368" y="3898"/>
                    <a:pt x="12382" y="2716"/>
                  </a:cubicBezTo>
                  <a:lnTo>
                    <a:pt x="12391" y="2707"/>
                  </a:lnTo>
                  <a:cubicBezTo>
                    <a:pt x="12818" y="2628"/>
                    <a:pt x="13246" y="2589"/>
                    <a:pt x="13671" y="2589"/>
                  </a:cubicBezTo>
                  <a:cubicBezTo>
                    <a:pt x="15606" y="2589"/>
                    <a:pt x="17481" y="3390"/>
                    <a:pt x="18825" y="4830"/>
                  </a:cubicBezTo>
                  <a:cubicBezTo>
                    <a:pt x="20162" y="3390"/>
                    <a:pt x="22035" y="2589"/>
                    <a:pt x="23970" y="2589"/>
                  </a:cubicBezTo>
                  <a:close/>
                  <a:moveTo>
                    <a:pt x="77636" y="544"/>
                  </a:moveTo>
                  <a:cubicBezTo>
                    <a:pt x="80811" y="544"/>
                    <a:pt x="83986" y="2623"/>
                    <a:pt x="84031" y="6784"/>
                  </a:cubicBezTo>
                  <a:cubicBezTo>
                    <a:pt x="83550" y="6679"/>
                    <a:pt x="83066" y="6627"/>
                    <a:pt x="82585" y="6627"/>
                  </a:cubicBezTo>
                  <a:cubicBezTo>
                    <a:pt x="80728" y="6627"/>
                    <a:pt x="78929" y="7394"/>
                    <a:pt x="77633" y="8782"/>
                  </a:cubicBezTo>
                  <a:cubicBezTo>
                    <a:pt x="76360" y="7411"/>
                    <a:pt x="74559" y="6622"/>
                    <a:pt x="72687" y="6622"/>
                  </a:cubicBezTo>
                  <a:cubicBezTo>
                    <a:pt x="72203" y="6622"/>
                    <a:pt x="71719" y="6676"/>
                    <a:pt x="71244" y="6784"/>
                  </a:cubicBezTo>
                  <a:cubicBezTo>
                    <a:pt x="71284" y="2625"/>
                    <a:pt x="74460" y="544"/>
                    <a:pt x="77636" y="544"/>
                  </a:cubicBezTo>
                  <a:close/>
                  <a:moveTo>
                    <a:pt x="100947" y="544"/>
                  </a:moveTo>
                  <a:cubicBezTo>
                    <a:pt x="104121" y="544"/>
                    <a:pt x="107295" y="2622"/>
                    <a:pt x="107337" y="6782"/>
                  </a:cubicBezTo>
                  <a:lnTo>
                    <a:pt x="107337" y="6782"/>
                  </a:lnTo>
                  <a:cubicBezTo>
                    <a:pt x="106859" y="6678"/>
                    <a:pt x="106378" y="6627"/>
                    <a:pt x="105901" y="6627"/>
                  </a:cubicBezTo>
                  <a:cubicBezTo>
                    <a:pt x="104043" y="6627"/>
                    <a:pt x="102246" y="7394"/>
                    <a:pt x="100957" y="8782"/>
                  </a:cubicBezTo>
                  <a:cubicBezTo>
                    <a:pt x="99676" y="7411"/>
                    <a:pt x="97883" y="6622"/>
                    <a:pt x="96002" y="6622"/>
                  </a:cubicBezTo>
                  <a:cubicBezTo>
                    <a:pt x="95518" y="6622"/>
                    <a:pt x="95034" y="6676"/>
                    <a:pt x="94559" y="6784"/>
                  </a:cubicBezTo>
                  <a:cubicBezTo>
                    <a:pt x="94595" y="2625"/>
                    <a:pt x="97771" y="544"/>
                    <a:pt x="100947" y="544"/>
                  </a:cubicBezTo>
                  <a:close/>
                  <a:moveTo>
                    <a:pt x="7166" y="739"/>
                  </a:moveTo>
                  <a:cubicBezTo>
                    <a:pt x="10341" y="739"/>
                    <a:pt x="13516" y="2815"/>
                    <a:pt x="13556" y="6972"/>
                  </a:cubicBezTo>
                  <a:cubicBezTo>
                    <a:pt x="13079" y="6868"/>
                    <a:pt x="12598" y="6817"/>
                    <a:pt x="12120" y="6817"/>
                  </a:cubicBezTo>
                  <a:cubicBezTo>
                    <a:pt x="10263" y="6817"/>
                    <a:pt x="8460" y="7585"/>
                    <a:pt x="7163" y="8974"/>
                  </a:cubicBezTo>
                  <a:lnTo>
                    <a:pt x="7163" y="8974"/>
                  </a:lnTo>
                  <a:cubicBezTo>
                    <a:pt x="5882" y="7597"/>
                    <a:pt x="4092" y="6819"/>
                    <a:pt x="2212" y="6819"/>
                  </a:cubicBezTo>
                  <a:cubicBezTo>
                    <a:pt x="1728" y="6819"/>
                    <a:pt x="1245" y="6873"/>
                    <a:pt x="770" y="6972"/>
                  </a:cubicBezTo>
                  <a:cubicBezTo>
                    <a:pt x="810" y="2818"/>
                    <a:pt x="3988" y="739"/>
                    <a:pt x="7166" y="739"/>
                  </a:cubicBezTo>
                  <a:close/>
                  <a:moveTo>
                    <a:pt x="30461" y="743"/>
                  </a:moveTo>
                  <a:cubicBezTo>
                    <a:pt x="33632" y="743"/>
                    <a:pt x="36807" y="2818"/>
                    <a:pt x="36853" y="6968"/>
                  </a:cubicBezTo>
                  <a:lnTo>
                    <a:pt x="36853" y="6968"/>
                  </a:lnTo>
                  <a:cubicBezTo>
                    <a:pt x="36386" y="6869"/>
                    <a:pt x="35915" y="6820"/>
                    <a:pt x="35447" y="6820"/>
                  </a:cubicBezTo>
                  <a:cubicBezTo>
                    <a:pt x="33589" y="6820"/>
                    <a:pt x="31784" y="7587"/>
                    <a:pt x="30492" y="8979"/>
                  </a:cubicBezTo>
                  <a:cubicBezTo>
                    <a:pt x="29210" y="7599"/>
                    <a:pt x="27418" y="6819"/>
                    <a:pt x="25536" y="6819"/>
                  </a:cubicBezTo>
                  <a:cubicBezTo>
                    <a:pt x="25053" y="6819"/>
                    <a:pt x="24569" y="6873"/>
                    <a:pt x="24094" y="6972"/>
                  </a:cubicBezTo>
                  <a:cubicBezTo>
                    <a:pt x="24121" y="2820"/>
                    <a:pt x="27289" y="743"/>
                    <a:pt x="30461" y="743"/>
                  </a:cubicBezTo>
                  <a:close/>
                  <a:moveTo>
                    <a:pt x="119326" y="6899"/>
                  </a:moveTo>
                  <a:cubicBezTo>
                    <a:pt x="121263" y="6899"/>
                    <a:pt x="123133" y="7700"/>
                    <a:pt x="124470" y="9149"/>
                  </a:cubicBezTo>
                  <a:lnTo>
                    <a:pt x="124470" y="9149"/>
                  </a:lnTo>
                  <a:cubicBezTo>
                    <a:pt x="124453" y="9149"/>
                    <a:pt x="124436" y="9149"/>
                    <a:pt x="124419" y="9149"/>
                  </a:cubicBezTo>
                  <a:cubicBezTo>
                    <a:pt x="122550" y="9149"/>
                    <a:pt x="120782" y="9987"/>
                    <a:pt x="119541" y="11291"/>
                  </a:cubicBezTo>
                  <a:cubicBezTo>
                    <a:pt x="119622" y="9705"/>
                    <a:pt x="119039" y="8199"/>
                    <a:pt x="118045" y="7017"/>
                  </a:cubicBezTo>
                  <a:cubicBezTo>
                    <a:pt x="118472" y="6938"/>
                    <a:pt x="118901" y="6899"/>
                    <a:pt x="119326" y="6899"/>
                  </a:cubicBezTo>
                  <a:close/>
                  <a:moveTo>
                    <a:pt x="129625" y="6899"/>
                  </a:moveTo>
                  <a:cubicBezTo>
                    <a:pt x="130050" y="6899"/>
                    <a:pt x="130477" y="6938"/>
                    <a:pt x="130903" y="7017"/>
                  </a:cubicBezTo>
                  <a:cubicBezTo>
                    <a:pt x="129908" y="8199"/>
                    <a:pt x="129326" y="9705"/>
                    <a:pt x="129415" y="11291"/>
                  </a:cubicBezTo>
                  <a:cubicBezTo>
                    <a:pt x="128165" y="9987"/>
                    <a:pt x="126397" y="9149"/>
                    <a:pt x="124537" y="9149"/>
                  </a:cubicBezTo>
                  <a:cubicBezTo>
                    <a:pt x="124520" y="9149"/>
                    <a:pt x="124503" y="9149"/>
                    <a:pt x="124487" y="9149"/>
                  </a:cubicBezTo>
                  <a:lnTo>
                    <a:pt x="124487" y="9149"/>
                  </a:lnTo>
                  <a:cubicBezTo>
                    <a:pt x="125823" y="7700"/>
                    <a:pt x="127694" y="6899"/>
                    <a:pt x="129625" y="6899"/>
                  </a:cubicBezTo>
                  <a:close/>
                  <a:moveTo>
                    <a:pt x="82788" y="6997"/>
                  </a:moveTo>
                  <a:cubicBezTo>
                    <a:pt x="83213" y="6997"/>
                    <a:pt x="83641" y="7036"/>
                    <a:pt x="84066" y="7115"/>
                  </a:cubicBezTo>
                  <a:cubicBezTo>
                    <a:pt x="83072" y="8298"/>
                    <a:pt x="82489" y="9794"/>
                    <a:pt x="82579" y="11389"/>
                  </a:cubicBezTo>
                  <a:cubicBezTo>
                    <a:pt x="81329" y="10086"/>
                    <a:pt x="79570" y="9248"/>
                    <a:pt x="77701" y="9248"/>
                  </a:cubicBezTo>
                  <a:cubicBezTo>
                    <a:pt x="77681" y="9248"/>
                    <a:pt x="77661" y="9248"/>
                    <a:pt x="77642" y="9248"/>
                  </a:cubicBezTo>
                  <a:cubicBezTo>
                    <a:pt x="78979" y="7800"/>
                    <a:pt x="80853" y="6997"/>
                    <a:pt x="82788" y="6997"/>
                  </a:cubicBezTo>
                  <a:close/>
                  <a:moveTo>
                    <a:pt x="95819" y="7002"/>
                  </a:moveTo>
                  <a:cubicBezTo>
                    <a:pt x="97748" y="7002"/>
                    <a:pt x="99615" y="7806"/>
                    <a:pt x="100948" y="9257"/>
                  </a:cubicBezTo>
                  <a:cubicBezTo>
                    <a:pt x="100928" y="9257"/>
                    <a:pt x="100908" y="9256"/>
                    <a:pt x="100888" y="9256"/>
                  </a:cubicBezTo>
                  <a:cubicBezTo>
                    <a:pt x="99020" y="9256"/>
                    <a:pt x="97252" y="10086"/>
                    <a:pt x="96011" y="11398"/>
                  </a:cubicBezTo>
                  <a:cubicBezTo>
                    <a:pt x="96100" y="9803"/>
                    <a:pt x="95509" y="8298"/>
                    <a:pt x="94523" y="7124"/>
                  </a:cubicBezTo>
                  <a:cubicBezTo>
                    <a:pt x="94955" y="7042"/>
                    <a:pt x="95388" y="7002"/>
                    <a:pt x="95819" y="7002"/>
                  </a:cubicBezTo>
                  <a:close/>
                  <a:moveTo>
                    <a:pt x="48857" y="7096"/>
                  </a:moveTo>
                  <a:cubicBezTo>
                    <a:pt x="50790" y="7096"/>
                    <a:pt x="52658" y="7899"/>
                    <a:pt x="53995" y="9346"/>
                  </a:cubicBezTo>
                  <a:lnTo>
                    <a:pt x="53995" y="9346"/>
                  </a:lnTo>
                  <a:cubicBezTo>
                    <a:pt x="53978" y="9346"/>
                    <a:pt x="53961" y="9346"/>
                    <a:pt x="53945" y="9346"/>
                  </a:cubicBezTo>
                  <a:cubicBezTo>
                    <a:pt x="52076" y="9346"/>
                    <a:pt x="50308" y="10184"/>
                    <a:pt x="49067" y="11488"/>
                  </a:cubicBezTo>
                  <a:cubicBezTo>
                    <a:pt x="49156" y="9893"/>
                    <a:pt x="48565" y="8388"/>
                    <a:pt x="47579" y="7214"/>
                  </a:cubicBezTo>
                  <a:cubicBezTo>
                    <a:pt x="48005" y="7135"/>
                    <a:pt x="48433" y="7096"/>
                    <a:pt x="48857" y="7096"/>
                  </a:cubicBezTo>
                  <a:close/>
                  <a:moveTo>
                    <a:pt x="59151" y="7096"/>
                  </a:moveTo>
                  <a:cubicBezTo>
                    <a:pt x="59575" y="7096"/>
                    <a:pt x="60003" y="7135"/>
                    <a:pt x="60429" y="7214"/>
                  </a:cubicBezTo>
                  <a:cubicBezTo>
                    <a:pt x="59443" y="8397"/>
                    <a:pt x="58852" y="9893"/>
                    <a:pt x="58941" y="11488"/>
                  </a:cubicBezTo>
                  <a:cubicBezTo>
                    <a:pt x="57700" y="10184"/>
                    <a:pt x="55932" y="9346"/>
                    <a:pt x="54063" y="9346"/>
                  </a:cubicBezTo>
                  <a:cubicBezTo>
                    <a:pt x="54043" y="9346"/>
                    <a:pt x="54024" y="9346"/>
                    <a:pt x="54004" y="9346"/>
                  </a:cubicBezTo>
                  <a:cubicBezTo>
                    <a:pt x="55349" y="7899"/>
                    <a:pt x="57217" y="7096"/>
                    <a:pt x="59151" y="7096"/>
                  </a:cubicBezTo>
                  <a:close/>
                  <a:moveTo>
                    <a:pt x="12288" y="7195"/>
                  </a:moveTo>
                  <a:cubicBezTo>
                    <a:pt x="12712" y="7195"/>
                    <a:pt x="13139" y="7233"/>
                    <a:pt x="13565" y="7312"/>
                  </a:cubicBezTo>
                  <a:cubicBezTo>
                    <a:pt x="12580" y="8495"/>
                    <a:pt x="11997" y="9992"/>
                    <a:pt x="12078" y="11586"/>
                  </a:cubicBezTo>
                  <a:cubicBezTo>
                    <a:pt x="10836" y="10283"/>
                    <a:pt x="9069" y="9445"/>
                    <a:pt x="7200" y="9445"/>
                  </a:cubicBezTo>
                  <a:cubicBezTo>
                    <a:pt x="7183" y="9445"/>
                    <a:pt x="7166" y="9445"/>
                    <a:pt x="7150" y="9445"/>
                  </a:cubicBezTo>
                  <a:lnTo>
                    <a:pt x="7150" y="9445"/>
                  </a:lnTo>
                  <a:cubicBezTo>
                    <a:pt x="8487" y="7997"/>
                    <a:pt x="10354" y="7195"/>
                    <a:pt x="12288" y="7195"/>
                  </a:cubicBezTo>
                  <a:close/>
                  <a:moveTo>
                    <a:pt x="25327" y="7195"/>
                  </a:moveTo>
                  <a:cubicBezTo>
                    <a:pt x="27263" y="7195"/>
                    <a:pt x="29138" y="7997"/>
                    <a:pt x="30483" y="9445"/>
                  </a:cubicBezTo>
                  <a:cubicBezTo>
                    <a:pt x="30463" y="9445"/>
                    <a:pt x="30443" y="9445"/>
                    <a:pt x="30423" y="9445"/>
                  </a:cubicBezTo>
                  <a:cubicBezTo>
                    <a:pt x="28555" y="9445"/>
                    <a:pt x="26787" y="10283"/>
                    <a:pt x="25545" y="11586"/>
                  </a:cubicBezTo>
                  <a:cubicBezTo>
                    <a:pt x="25626" y="10000"/>
                    <a:pt x="25044" y="8495"/>
                    <a:pt x="24049" y="7312"/>
                  </a:cubicBezTo>
                  <a:cubicBezTo>
                    <a:pt x="24475" y="7233"/>
                    <a:pt x="24903" y="7195"/>
                    <a:pt x="25327" y="7195"/>
                  </a:cubicBezTo>
                  <a:close/>
                  <a:moveTo>
                    <a:pt x="35634" y="7192"/>
                  </a:moveTo>
                  <a:cubicBezTo>
                    <a:pt x="36094" y="7192"/>
                    <a:pt x="36556" y="7237"/>
                    <a:pt x="37015" y="7330"/>
                  </a:cubicBezTo>
                  <a:cubicBezTo>
                    <a:pt x="35998" y="8588"/>
                    <a:pt x="35452" y="10173"/>
                    <a:pt x="35641" y="11840"/>
                  </a:cubicBezTo>
                  <a:lnTo>
                    <a:pt x="35641" y="11840"/>
                  </a:lnTo>
                  <a:cubicBezTo>
                    <a:pt x="34389" y="10389"/>
                    <a:pt x="32523" y="9445"/>
                    <a:pt x="30538" y="9445"/>
                  </a:cubicBezTo>
                  <a:cubicBezTo>
                    <a:pt x="30520" y="9445"/>
                    <a:pt x="30501" y="9445"/>
                    <a:pt x="30483" y="9445"/>
                  </a:cubicBezTo>
                  <a:cubicBezTo>
                    <a:pt x="31822" y="7997"/>
                    <a:pt x="33700" y="7192"/>
                    <a:pt x="35634" y="7192"/>
                  </a:cubicBezTo>
                  <a:close/>
                  <a:moveTo>
                    <a:pt x="112820" y="5042"/>
                  </a:moveTo>
                  <a:cubicBezTo>
                    <a:pt x="115994" y="5042"/>
                    <a:pt x="119168" y="7120"/>
                    <a:pt x="119209" y="11280"/>
                  </a:cubicBezTo>
                  <a:lnTo>
                    <a:pt x="119209" y="11280"/>
                  </a:lnTo>
                  <a:cubicBezTo>
                    <a:pt x="118737" y="11179"/>
                    <a:pt x="118262" y="11130"/>
                    <a:pt x="117790" y="11130"/>
                  </a:cubicBezTo>
                  <a:cubicBezTo>
                    <a:pt x="115926" y="11130"/>
                    <a:pt x="114120" y="11897"/>
                    <a:pt x="112821" y="13289"/>
                  </a:cubicBezTo>
                  <a:cubicBezTo>
                    <a:pt x="111548" y="11909"/>
                    <a:pt x="109747" y="11129"/>
                    <a:pt x="107874" y="11129"/>
                  </a:cubicBezTo>
                  <a:cubicBezTo>
                    <a:pt x="107391" y="11129"/>
                    <a:pt x="106898" y="11183"/>
                    <a:pt x="106432" y="11282"/>
                  </a:cubicBezTo>
                  <a:cubicBezTo>
                    <a:pt x="106468" y="7123"/>
                    <a:pt x="109644" y="5042"/>
                    <a:pt x="112820" y="5042"/>
                  </a:cubicBezTo>
                  <a:close/>
                  <a:moveTo>
                    <a:pt x="136135" y="5042"/>
                  </a:moveTo>
                  <a:cubicBezTo>
                    <a:pt x="139310" y="5042"/>
                    <a:pt x="142484" y="7121"/>
                    <a:pt x="142525" y="11282"/>
                  </a:cubicBezTo>
                  <a:cubicBezTo>
                    <a:pt x="142051" y="11180"/>
                    <a:pt x="141574" y="11130"/>
                    <a:pt x="141100" y="11130"/>
                  </a:cubicBezTo>
                  <a:cubicBezTo>
                    <a:pt x="139242" y="11130"/>
                    <a:pt x="137437" y="11897"/>
                    <a:pt x="136145" y="13289"/>
                  </a:cubicBezTo>
                  <a:cubicBezTo>
                    <a:pt x="134863" y="11909"/>
                    <a:pt x="133071" y="11129"/>
                    <a:pt x="131190" y="11129"/>
                  </a:cubicBezTo>
                  <a:cubicBezTo>
                    <a:pt x="130706" y="11129"/>
                    <a:pt x="130222" y="11183"/>
                    <a:pt x="129747" y="11282"/>
                  </a:cubicBezTo>
                  <a:cubicBezTo>
                    <a:pt x="129783" y="7123"/>
                    <a:pt x="132959" y="5042"/>
                    <a:pt x="136135" y="5042"/>
                  </a:cubicBezTo>
                  <a:close/>
                  <a:moveTo>
                    <a:pt x="89293" y="5147"/>
                  </a:moveTo>
                  <a:cubicBezTo>
                    <a:pt x="92468" y="5147"/>
                    <a:pt x="95642" y="7223"/>
                    <a:pt x="95679" y="11378"/>
                  </a:cubicBezTo>
                  <a:lnTo>
                    <a:pt x="95679" y="11378"/>
                  </a:lnTo>
                  <a:cubicBezTo>
                    <a:pt x="95207" y="11278"/>
                    <a:pt x="94731" y="11229"/>
                    <a:pt x="94259" y="11229"/>
                  </a:cubicBezTo>
                  <a:cubicBezTo>
                    <a:pt x="92396" y="11229"/>
                    <a:pt x="90592" y="11995"/>
                    <a:pt x="89299" y="13388"/>
                  </a:cubicBezTo>
                  <a:cubicBezTo>
                    <a:pt x="88018" y="12008"/>
                    <a:pt x="86226" y="11228"/>
                    <a:pt x="84344" y="11228"/>
                  </a:cubicBezTo>
                  <a:cubicBezTo>
                    <a:pt x="83860" y="11228"/>
                    <a:pt x="83376" y="11282"/>
                    <a:pt x="82902" y="11380"/>
                  </a:cubicBezTo>
                  <a:cubicBezTo>
                    <a:pt x="82937" y="7226"/>
                    <a:pt x="86116" y="5147"/>
                    <a:pt x="89293" y="5147"/>
                  </a:cubicBezTo>
                  <a:close/>
                  <a:moveTo>
                    <a:pt x="42334" y="5241"/>
                  </a:moveTo>
                  <a:cubicBezTo>
                    <a:pt x="45504" y="5241"/>
                    <a:pt x="48679" y="7316"/>
                    <a:pt x="48726" y="11466"/>
                  </a:cubicBezTo>
                  <a:lnTo>
                    <a:pt x="48726" y="11466"/>
                  </a:lnTo>
                  <a:cubicBezTo>
                    <a:pt x="48259" y="11367"/>
                    <a:pt x="47788" y="11318"/>
                    <a:pt x="47320" y="11318"/>
                  </a:cubicBezTo>
                  <a:cubicBezTo>
                    <a:pt x="45461" y="11318"/>
                    <a:pt x="43655" y="12085"/>
                    <a:pt x="42355" y="13477"/>
                  </a:cubicBezTo>
                  <a:cubicBezTo>
                    <a:pt x="41083" y="12097"/>
                    <a:pt x="39282" y="11318"/>
                    <a:pt x="37409" y="11318"/>
                  </a:cubicBezTo>
                  <a:cubicBezTo>
                    <a:pt x="36916" y="11318"/>
                    <a:pt x="36432" y="11371"/>
                    <a:pt x="35966" y="11470"/>
                  </a:cubicBezTo>
                  <a:cubicBezTo>
                    <a:pt x="35993" y="7318"/>
                    <a:pt x="39161" y="5241"/>
                    <a:pt x="42334" y="5241"/>
                  </a:cubicBezTo>
                  <a:close/>
                  <a:moveTo>
                    <a:pt x="65648" y="5241"/>
                  </a:moveTo>
                  <a:cubicBezTo>
                    <a:pt x="68820" y="5241"/>
                    <a:pt x="71995" y="7316"/>
                    <a:pt x="72041" y="11466"/>
                  </a:cubicBezTo>
                  <a:lnTo>
                    <a:pt x="72041" y="11466"/>
                  </a:lnTo>
                  <a:cubicBezTo>
                    <a:pt x="71572" y="11367"/>
                    <a:pt x="71100" y="11318"/>
                    <a:pt x="70631" y="11318"/>
                  </a:cubicBezTo>
                  <a:cubicBezTo>
                    <a:pt x="68767" y="11318"/>
                    <a:pt x="66961" y="12085"/>
                    <a:pt x="65662" y="13477"/>
                  </a:cubicBezTo>
                  <a:cubicBezTo>
                    <a:pt x="64389" y="12097"/>
                    <a:pt x="62588" y="11318"/>
                    <a:pt x="60715" y="11318"/>
                  </a:cubicBezTo>
                  <a:cubicBezTo>
                    <a:pt x="60223" y="11318"/>
                    <a:pt x="59739" y="11371"/>
                    <a:pt x="59273" y="11470"/>
                  </a:cubicBezTo>
                  <a:cubicBezTo>
                    <a:pt x="59304" y="7318"/>
                    <a:pt x="62474" y="5241"/>
                    <a:pt x="65648" y="5241"/>
                  </a:cubicBezTo>
                  <a:close/>
                  <a:moveTo>
                    <a:pt x="18806" y="5349"/>
                  </a:moveTo>
                  <a:cubicBezTo>
                    <a:pt x="21976" y="5349"/>
                    <a:pt x="25149" y="7423"/>
                    <a:pt x="25196" y="11574"/>
                  </a:cubicBezTo>
                  <a:lnTo>
                    <a:pt x="25196" y="11574"/>
                  </a:lnTo>
                  <a:cubicBezTo>
                    <a:pt x="24722" y="11471"/>
                    <a:pt x="24244" y="11421"/>
                    <a:pt x="23770" y="11421"/>
                  </a:cubicBezTo>
                  <a:cubicBezTo>
                    <a:pt x="21912" y="11421"/>
                    <a:pt x="20114" y="12189"/>
                    <a:pt x="18825" y="13585"/>
                  </a:cubicBezTo>
                  <a:cubicBezTo>
                    <a:pt x="17544" y="12205"/>
                    <a:pt x="15752" y="11425"/>
                    <a:pt x="13870" y="11425"/>
                  </a:cubicBezTo>
                  <a:cubicBezTo>
                    <a:pt x="13386" y="11425"/>
                    <a:pt x="12902" y="11470"/>
                    <a:pt x="12427" y="11578"/>
                  </a:cubicBezTo>
                  <a:cubicBezTo>
                    <a:pt x="12463" y="7425"/>
                    <a:pt x="15633" y="5349"/>
                    <a:pt x="18806" y="5349"/>
                  </a:cubicBezTo>
                  <a:close/>
                  <a:moveTo>
                    <a:pt x="117949" y="11501"/>
                  </a:moveTo>
                  <a:cubicBezTo>
                    <a:pt x="118380" y="11501"/>
                    <a:pt x="118814" y="11541"/>
                    <a:pt x="119245" y="11622"/>
                  </a:cubicBezTo>
                  <a:cubicBezTo>
                    <a:pt x="118253" y="12794"/>
                    <a:pt x="117671" y="14304"/>
                    <a:pt x="117757" y="15887"/>
                  </a:cubicBezTo>
                  <a:lnTo>
                    <a:pt x="117757" y="15887"/>
                  </a:lnTo>
                  <a:cubicBezTo>
                    <a:pt x="116507" y="14584"/>
                    <a:pt x="114739" y="13746"/>
                    <a:pt x="112880" y="13746"/>
                  </a:cubicBezTo>
                  <a:cubicBezTo>
                    <a:pt x="112860" y="13746"/>
                    <a:pt x="112840" y="13746"/>
                    <a:pt x="112821" y="13746"/>
                  </a:cubicBezTo>
                  <a:cubicBezTo>
                    <a:pt x="114154" y="12303"/>
                    <a:pt x="116020" y="11501"/>
                    <a:pt x="117949" y="11501"/>
                  </a:cubicBezTo>
                  <a:close/>
                  <a:moveTo>
                    <a:pt x="130985" y="11496"/>
                  </a:moveTo>
                  <a:cubicBezTo>
                    <a:pt x="132925" y="11496"/>
                    <a:pt x="134799" y="12298"/>
                    <a:pt x="136136" y="13746"/>
                  </a:cubicBezTo>
                  <a:cubicBezTo>
                    <a:pt x="136116" y="13746"/>
                    <a:pt x="136096" y="13746"/>
                    <a:pt x="136077" y="13746"/>
                  </a:cubicBezTo>
                  <a:cubicBezTo>
                    <a:pt x="134208" y="13746"/>
                    <a:pt x="132440" y="14584"/>
                    <a:pt x="131199" y="15888"/>
                  </a:cubicBezTo>
                  <a:cubicBezTo>
                    <a:pt x="131279" y="14293"/>
                    <a:pt x="130697" y="12796"/>
                    <a:pt x="129702" y="11613"/>
                  </a:cubicBezTo>
                  <a:cubicBezTo>
                    <a:pt x="130130" y="11534"/>
                    <a:pt x="130559" y="11496"/>
                    <a:pt x="130985" y="11496"/>
                  </a:cubicBezTo>
                  <a:close/>
                  <a:moveTo>
                    <a:pt x="84143" y="11612"/>
                  </a:moveTo>
                  <a:cubicBezTo>
                    <a:pt x="86077" y="11612"/>
                    <a:pt x="87946" y="12415"/>
                    <a:pt x="89290" y="13862"/>
                  </a:cubicBezTo>
                  <a:cubicBezTo>
                    <a:pt x="89271" y="13862"/>
                    <a:pt x="89251" y="13862"/>
                    <a:pt x="89231" y="13862"/>
                  </a:cubicBezTo>
                  <a:cubicBezTo>
                    <a:pt x="87362" y="13862"/>
                    <a:pt x="85595" y="14701"/>
                    <a:pt x="84353" y="16004"/>
                  </a:cubicBezTo>
                  <a:cubicBezTo>
                    <a:pt x="84443" y="14409"/>
                    <a:pt x="83851" y="12913"/>
                    <a:pt x="82866" y="11730"/>
                  </a:cubicBezTo>
                  <a:cubicBezTo>
                    <a:pt x="83291" y="11651"/>
                    <a:pt x="83719" y="11612"/>
                    <a:pt x="84143" y="11612"/>
                  </a:cubicBezTo>
                  <a:close/>
                  <a:moveTo>
                    <a:pt x="94437" y="11612"/>
                  </a:moveTo>
                  <a:cubicBezTo>
                    <a:pt x="94861" y="11612"/>
                    <a:pt x="95289" y="11651"/>
                    <a:pt x="95715" y="11730"/>
                  </a:cubicBezTo>
                  <a:cubicBezTo>
                    <a:pt x="94729" y="12913"/>
                    <a:pt x="94138" y="14409"/>
                    <a:pt x="94228" y="16004"/>
                  </a:cubicBezTo>
                  <a:cubicBezTo>
                    <a:pt x="92977" y="14701"/>
                    <a:pt x="91218" y="13862"/>
                    <a:pt x="89350" y="13862"/>
                  </a:cubicBezTo>
                  <a:cubicBezTo>
                    <a:pt x="89330" y="13862"/>
                    <a:pt x="89310" y="13862"/>
                    <a:pt x="89290" y="13862"/>
                  </a:cubicBezTo>
                  <a:lnTo>
                    <a:pt x="89299" y="13853"/>
                  </a:lnTo>
                  <a:cubicBezTo>
                    <a:pt x="90636" y="12414"/>
                    <a:pt x="92504" y="11612"/>
                    <a:pt x="94437" y="11612"/>
                  </a:cubicBezTo>
                  <a:close/>
                  <a:moveTo>
                    <a:pt x="47493" y="11702"/>
                  </a:moveTo>
                  <a:cubicBezTo>
                    <a:pt x="47918" y="11702"/>
                    <a:pt x="48345" y="11740"/>
                    <a:pt x="48771" y="11819"/>
                  </a:cubicBezTo>
                  <a:cubicBezTo>
                    <a:pt x="47772" y="12997"/>
                    <a:pt x="47190" y="14487"/>
                    <a:pt x="47274" y="16083"/>
                  </a:cubicBezTo>
                  <a:lnTo>
                    <a:pt x="47274" y="16083"/>
                  </a:lnTo>
                  <a:cubicBezTo>
                    <a:pt x="46033" y="14786"/>
                    <a:pt x="44269" y="13952"/>
                    <a:pt x="42406" y="13952"/>
                  </a:cubicBezTo>
                  <a:cubicBezTo>
                    <a:pt x="42389" y="13952"/>
                    <a:pt x="42372" y="13952"/>
                    <a:pt x="42355" y="13952"/>
                  </a:cubicBezTo>
                  <a:lnTo>
                    <a:pt x="42355" y="13952"/>
                  </a:lnTo>
                  <a:cubicBezTo>
                    <a:pt x="43693" y="12505"/>
                    <a:pt x="45560" y="11702"/>
                    <a:pt x="47493" y="11702"/>
                  </a:cubicBezTo>
                  <a:close/>
                  <a:moveTo>
                    <a:pt x="60501" y="11702"/>
                  </a:moveTo>
                  <a:cubicBezTo>
                    <a:pt x="62439" y="11702"/>
                    <a:pt x="64308" y="12505"/>
                    <a:pt x="65653" y="13952"/>
                  </a:cubicBezTo>
                  <a:cubicBezTo>
                    <a:pt x="65633" y="13952"/>
                    <a:pt x="65613" y="13952"/>
                    <a:pt x="65593" y="13952"/>
                  </a:cubicBezTo>
                  <a:cubicBezTo>
                    <a:pt x="63725" y="13952"/>
                    <a:pt x="61957" y="14790"/>
                    <a:pt x="60715" y="16094"/>
                  </a:cubicBezTo>
                  <a:cubicBezTo>
                    <a:pt x="60796" y="14499"/>
                    <a:pt x="60214" y="13002"/>
                    <a:pt x="59219" y="11819"/>
                  </a:cubicBezTo>
                  <a:cubicBezTo>
                    <a:pt x="59646" y="11740"/>
                    <a:pt x="60075" y="11702"/>
                    <a:pt x="60501" y="11702"/>
                  </a:cubicBezTo>
                  <a:close/>
                  <a:moveTo>
                    <a:pt x="106098" y="7003"/>
                  </a:moveTo>
                  <a:cubicBezTo>
                    <a:pt x="106560" y="7003"/>
                    <a:pt x="107026" y="7049"/>
                    <a:pt x="107489" y="7142"/>
                  </a:cubicBezTo>
                  <a:cubicBezTo>
                    <a:pt x="106479" y="8394"/>
                    <a:pt x="105932" y="9985"/>
                    <a:pt x="106135" y="11656"/>
                  </a:cubicBezTo>
                  <a:lnTo>
                    <a:pt x="106135" y="11656"/>
                  </a:lnTo>
                  <a:cubicBezTo>
                    <a:pt x="106639" y="11546"/>
                    <a:pt x="107148" y="11492"/>
                    <a:pt x="107652" y="11492"/>
                  </a:cubicBezTo>
                  <a:cubicBezTo>
                    <a:pt x="109592" y="11492"/>
                    <a:pt x="111471" y="12290"/>
                    <a:pt x="112821" y="13746"/>
                  </a:cubicBezTo>
                  <a:cubicBezTo>
                    <a:pt x="112802" y="13746"/>
                    <a:pt x="112783" y="13746"/>
                    <a:pt x="112765" y="13746"/>
                  </a:cubicBezTo>
                  <a:cubicBezTo>
                    <a:pt x="110778" y="13746"/>
                    <a:pt x="108911" y="14691"/>
                    <a:pt x="107659" y="16138"/>
                  </a:cubicBezTo>
                  <a:lnTo>
                    <a:pt x="107659" y="16138"/>
                  </a:lnTo>
                  <a:cubicBezTo>
                    <a:pt x="107785" y="14463"/>
                    <a:pt x="107175" y="12886"/>
                    <a:pt x="106127" y="11658"/>
                  </a:cubicBezTo>
                  <a:cubicBezTo>
                    <a:pt x="106127" y="11658"/>
                    <a:pt x="106128" y="11658"/>
                    <a:pt x="106128" y="11658"/>
                  </a:cubicBezTo>
                  <a:lnTo>
                    <a:pt x="106128" y="11658"/>
                  </a:lnTo>
                  <a:cubicBezTo>
                    <a:pt x="106131" y="11661"/>
                    <a:pt x="106133" y="11664"/>
                    <a:pt x="106136" y="11667"/>
                  </a:cubicBezTo>
                  <a:cubicBezTo>
                    <a:pt x="106136" y="11664"/>
                    <a:pt x="106135" y="11660"/>
                    <a:pt x="106135" y="11656"/>
                  </a:cubicBezTo>
                  <a:lnTo>
                    <a:pt x="106135" y="11656"/>
                  </a:lnTo>
                  <a:cubicBezTo>
                    <a:pt x="106133" y="11657"/>
                    <a:pt x="106130" y="11657"/>
                    <a:pt x="106128" y="11658"/>
                  </a:cubicBezTo>
                  <a:lnTo>
                    <a:pt x="106128" y="11658"/>
                  </a:lnTo>
                  <a:cubicBezTo>
                    <a:pt x="104868" y="10198"/>
                    <a:pt x="102995" y="9256"/>
                    <a:pt x="101004" y="9256"/>
                  </a:cubicBezTo>
                  <a:cubicBezTo>
                    <a:pt x="100985" y="9256"/>
                    <a:pt x="100967" y="9257"/>
                    <a:pt x="100948" y="9257"/>
                  </a:cubicBezTo>
                  <a:cubicBezTo>
                    <a:pt x="102293" y="7803"/>
                    <a:pt x="104164" y="7003"/>
                    <a:pt x="106098" y="7003"/>
                  </a:cubicBezTo>
                  <a:close/>
                  <a:moveTo>
                    <a:pt x="13651" y="11804"/>
                  </a:moveTo>
                  <a:cubicBezTo>
                    <a:pt x="15587" y="11804"/>
                    <a:pt x="17458" y="12604"/>
                    <a:pt x="18799" y="14050"/>
                  </a:cubicBezTo>
                  <a:lnTo>
                    <a:pt x="18799" y="14050"/>
                  </a:lnTo>
                  <a:cubicBezTo>
                    <a:pt x="18788" y="14050"/>
                    <a:pt x="18777" y="14050"/>
                    <a:pt x="18766" y="14050"/>
                  </a:cubicBezTo>
                  <a:cubicBezTo>
                    <a:pt x="16897" y="14050"/>
                    <a:pt x="15129" y="14889"/>
                    <a:pt x="13888" y="16192"/>
                  </a:cubicBezTo>
                  <a:cubicBezTo>
                    <a:pt x="13968" y="14597"/>
                    <a:pt x="13386" y="13101"/>
                    <a:pt x="12391" y="11918"/>
                  </a:cubicBezTo>
                  <a:cubicBezTo>
                    <a:pt x="12811" y="11842"/>
                    <a:pt x="13233" y="11804"/>
                    <a:pt x="13651" y="11804"/>
                  </a:cubicBezTo>
                  <a:close/>
                  <a:moveTo>
                    <a:pt x="23971" y="11800"/>
                  </a:moveTo>
                  <a:cubicBezTo>
                    <a:pt x="24396" y="11800"/>
                    <a:pt x="24824" y="11839"/>
                    <a:pt x="25250" y="11918"/>
                  </a:cubicBezTo>
                  <a:cubicBezTo>
                    <a:pt x="24255" y="13101"/>
                    <a:pt x="23673" y="14597"/>
                    <a:pt x="23753" y="16192"/>
                  </a:cubicBezTo>
                  <a:cubicBezTo>
                    <a:pt x="22512" y="14889"/>
                    <a:pt x="20744" y="14050"/>
                    <a:pt x="18884" y="14050"/>
                  </a:cubicBezTo>
                  <a:cubicBezTo>
                    <a:pt x="18864" y="14050"/>
                    <a:pt x="18845" y="14050"/>
                    <a:pt x="18825" y="14051"/>
                  </a:cubicBezTo>
                  <a:cubicBezTo>
                    <a:pt x="20162" y="12603"/>
                    <a:pt x="22036" y="11800"/>
                    <a:pt x="23971" y="11800"/>
                  </a:cubicBezTo>
                  <a:close/>
                  <a:moveTo>
                    <a:pt x="37191" y="11695"/>
                  </a:moveTo>
                  <a:cubicBezTo>
                    <a:pt x="39126" y="11695"/>
                    <a:pt x="41007" y="12498"/>
                    <a:pt x="42355" y="13952"/>
                  </a:cubicBezTo>
                  <a:lnTo>
                    <a:pt x="42355" y="13952"/>
                  </a:lnTo>
                  <a:cubicBezTo>
                    <a:pt x="42352" y="13952"/>
                    <a:pt x="42349" y="13952"/>
                    <a:pt x="42346" y="13952"/>
                  </a:cubicBezTo>
                  <a:cubicBezTo>
                    <a:pt x="42328" y="13952"/>
                    <a:pt x="42309" y="13952"/>
                    <a:pt x="42291" y="13952"/>
                  </a:cubicBezTo>
                  <a:cubicBezTo>
                    <a:pt x="40304" y="13952"/>
                    <a:pt x="38437" y="14897"/>
                    <a:pt x="37185" y="16344"/>
                  </a:cubicBezTo>
                  <a:cubicBezTo>
                    <a:pt x="37320" y="14669"/>
                    <a:pt x="36710" y="13092"/>
                    <a:pt x="35662" y="11864"/>
                  </a:cubicBezTo>
                  <a:cubicBezTo>
                    <a:pt x="36169" y="11750"/>
                    <a:pt x="36682" y="11695"/>
                    <a:pt x="37191" y="11695"/>
                  </a:cubicBezTo>
                  <a:close/>
                  <a:moveTo>
                    <a:pt x="124477" y="9648"/>
                  </a:moveTo>
                  <a:cubicBezTo>
                    <a:pt x="127652" y="9648"/>
                    <a:pt x="130827" y="11726"/>
                    <a:pt x="130867" y="15888"/>
                  </a:cubicBezTo>
                  <a:cubicBezTo>
                    <a:pt x="130394" y="15786"/>
                    <a:pt x="129917" y="15736"/>
                    <a:pt x="129443" y="15736"/>
                  </a:cubicBezTo>
                  <a:cubicBezTo>
                    <a:pt x="127584" y="15736"/>
                    <a:pt x="125780" y="16502"/>
                    <a:pt x="124487" y="17895"/>
                  </a:cubicBezTo>
                  <a:cubicBezTo>
                    <a:pt x="123206" y="16515"/>
                    <a:pt x="121414" y="15735"/>
                    <a:pt x="119532" y="15735"/>
                  </a:cubicBezTo>
                  <a:cubicBezTo>
                    <a:pt x="119048" y="15735"/>
                    <a:pt x="118564" y="15780"/>
                    <a:pt x="118089" y="15888"/>
                  </a:cubicBezTo>
                  <a:cubicBezTo>
                    <a:pt x="118125" y="11729"/>
                    <a:pt x="121301" y="9648"/>
                    <a:pt x="124477" y="9648"/>
                  </a:cubicBezTo>
                  <a:close/>
                  <a:moveTo>
                    <a:pt x="77633" y="9753"/>
                  </a:moveTo>
                  <a:cubicBezTo>
                    <a:pt x="80805" y="9753"/>
                    <a:pt x="83979" y="11828"/>
                    <a:pt x="84022" y="15982"/>
                  </a:cubicBezTo>
                  <a:lnTo>
                    <a:pt x="84022" y="15982"/>
                  </a:lnTo>
                  <a:cubicBezTo>
                    <a:pt x="83547" y="15880"/>
                    <a:pt x="83069" y="15830"/>
                    <a:pt x="82594" y="15830"/>
                  </a:cubicBezTo>
                  <a:cubicBezTo>
                    <a:pt x="80737" y="15830"/>
                    <a:pt x="78939" y="16596"/>
                    <a:pt x="77651" y="17984"/>
                  </a:cubicBezTo>
                  <a:cubicBezTo>
                    <a:pt x="76369" y="16613"/>
                    <a:pt x="74577" y="15825"/>
                    <a:pt x="72696" y="15825"/>
                  </a:cubicBezTo>
                  <a:cubicBezTo>
                    <a:pt x="72212" y="15825"/>
                    <a:pt x="71728" y="15879"/>
                    <a:pt x="71253" y="15986"/>
                  </a:cubicBezTo>
                  <a:cubicBezTo>
                    <a:pt x="71284" y="11832"/>
                    <a:pt x="74458" y="9753"/>
                    <a:pt x="77633" y="9753"/>
                  </a:cubicBezTo>
                  <a:close/>
                  <a:moveTo>
                    <a:pt x="100947" y="9753"/>
                  </a:moveTo>
                  <a:cubicBezTo>
                    <a:pt x="104122" y="9753"/>
                    <a:pt x="107296" y="11830"/>
                    <a:pt x="107337" y="15986"/>
                  </a:cubicBezTo>
                  <a:cubicBezTo>
                    <a:pt x="106864" y="15884"/>
                    <a:pt x="106386" y="15834"/>
                    <a:pt x="105913" y="15834"/>
                  </a:cubicBezTo>
                  <a:cubicBezTo>
                    <a:pt x="104054" y="15834"/>
                    <a:pt x="102249" y="16601"/>
                    <a:pt x="100957" y="17993"/>
                  </a:cubicBezTo>
                  <a:cubicBezTo>
                    <a:pt x="99676" y="16613"/>
                    <a:pt x="97883" y="15834"/>
                    <a:pt x="96002" y="15834"/>
                  </a:cubicBezTo>
                  <a:cubicBezTo>
                    <a:pt x="95518" y="15834"/>
                    <a:pt x="95034" y="15888"/>
                    <a:pt x="94559" y="15986"/>
                  </a:cubicBezTo>
                  <a:cubicBezTo>
                    <a:pt x="94595" y="11832"/>
                    <a:pt x="97771" y="9753"/>
                    <a:pt x="100947" y="9753"/>
                  </a:cubicBezTo>
                  <a:close/>
                  <a:moveTo>
                    <a:pt x="53999" y="9848"/>
                  </a:moveTo>
                  <a:cubicBezTo>
                    <a:pt x="57176" y="9848"/>
                    <a:pt x="60352" y="11927"/>
                    <a:pt x="60393" y="16085"/>
                  </a:cubicBezTo>
                  <a:cubicBezTo>
                    <a:pt x="59913" y="15980"/>
                    <a:pt x="59429" y="15929"/>
                    <a:pt x="58949" y="15929"/>
                  </a:cubicBezTo>
                  <a:cubicBezTo>
                    <a:pt x="57093" y="15929"/>
                    <a:pt x="55295" y="16694"/>
                    <a:pt x="53999" y="18087"/>
                  </a:cubicBezTo>
                  <a:lnTo>
                    <a:pt x="53999" y="18087"/>
                  </a:lnTo>
                  <a:cubicBezTo>
                    <a:pt x="52718" y="16710"/>
                    <a:pt x="50928" y="15932"/>
                    <a:pt x="49049" y="15932"/>
                  </a:cubicBezTo>
                  <a:cubicBezTo>
                    <a:pt x="48565" y="15932"/>
                    <a:pt x="48081" y="15977"/>
                    <a:pt x="47606" y="16085"/>
                  </a:cubicBezTo>
                  <a:cubicBezTo>
                    <a:pt x="47646" y="11927"/>
                    <a:pt x="50823" y="9848"/>
                    <a:pt x="53999" y="9848"/>
                  </a:cubicBezTo>
                  <a:close/>
                  <a:moveTo>
                    <a:pt x="7166" y="9943"/>
                  </a:moveTo>
                  <a:cubicBezTo>
                    <a:pt x="10341" y="9943"/>
                    <a:pt x="13516" y="12022"/>
                    <a:pt x="13556" y="16183"/>
                  </a:cubicBezTo>
                  <a:cubicBezTo>
                    <a:pt x="13083" y="16081"/>
                    <a:pt x="12605" y="16031"/>
                    <a:pt x="12131" y="16031"/>
                  </a:cubicBezTo>
                  <a:cubicBezTo>
                    <a:pt x="10273" y="16031"/>
                    <a:pt x="8469" y="16796"/>
                    <a:pt x="7176" y="18181"/>
                  </a:cubicBezTo>
                  <a:cubicBezTo>
                    <a:pt x="5901" y="16817"/>
                    <a:pt x="4126" y="16040"/>
                    <a:pt x="2258" y="16040"/>
                  </a:cubicBezTo>
                  <a:cubicBezTo>
                    <a:pt x="2237" y="16040"/>
                    <a:pt x="2216" y="16040"/>
                    <a:pt x="2194" y="16040"/>
                  </a:cubicBezTo>
                  <a:lnTo>
                    <a:pt x="2212" y="16022"/>
                  </a:lnTo>
                  <a:lnTo>
                    <a:pt x="2212" y="16022"/>
                  </a:lnTo>
                  <a:cubicBezTo>
                    <a:pt x="1728" y="16031"/>
                    <a:pt x="1245" y="16076"/>
                    <a:pt x="770" y="16183"/>
                  </a:cubicBezTo>
                  <a:cubicBezTo>
                    <a:pt x="810" y="12024"/>
                    <a:pt x="3988" y="9943"/>
                    <a:pt x="7166" y="9943"/>
                  </a:cubicBezTo>
                  <a:close/>
                  <a:moveTo>
                    <a:pt x="30463" y="9956"/>
                  </a:moveTo>
                  <a:cubicBezTo>
                    <a:pt x="33636" y="9956"/>
                    <a:pt x="36811" y="12033"/>
                    <a:pt x="36854" y="16188"/>
                  </a:cubicBezTo>
                  <a:lnTo>
                    <a:pt x="36854" y="16188"/>
                  </a:lnTo>
                  <a:cubicBezTo>
                    <a:pt x="36379" y="16086"/>
                    <a:pt x="35901" y="16036"/>
                    <a:pt x="35426" y="16036"/>
                  </a:cubicBezTo>
                  <a:cubicBezTo>
                    <a:pt x="33569" y="16036"/>
                    <a:pt x="31771" y="16802"/>
                    <a:pt x="30483" y="18190"/>
                  </a:cubicBezTo>
                  <a:cubicBezTo>
                    <a:pt x="29201" y="16819"/>
                    <a:pt x="27409" y="16031"/>
                    <a:pt x="25528" y="16031"/>
                  </a:cubicBezTo>
                  <a:cubicBezTo>
                    <a:pt x="25044" y="16031"/>
                    <a:pt x="24560" y="16085"/>
                    <a:pt x="24085" y="16192"/>
                  </a:cubicBezTo>
                  <a:cubicBezTo>
                    <a:pt x="24116" y="12034"/>
                    <a:pt x="27288" y="9956"/>
                    <a:pt x="30463" y="9956"/>
                  </a:cubicBezTo>
                  <a:close/>
                  <a:moveTo>
                    <a:pt x="119326" y="16110"/>
                  </a:moveTo>
                  <a:cubicBezTo>
                    <a:pt x="121265" y="16110"/>
                    <a:pt x="123134" y="16913"/>
                    <a:pt x="124478" y="18361"/>
                  </a:cubicBezTo>
                  <a:cubicBezTo>
                    <a:pt x="124458" y="18360"/>
                    <a:pt x="124439" y="18360"/>
                    <a:pt x="124419" y="18360"/>
                  </a:cubicBezTo>
                  <a:cubicBezTo>
                    <a:pt x="122550" y="18360"/>
                    <a:pt x="120782" y="19199"/>
                    <a:pt x="119541" y="20502"/>
                  </a:cubicBezTo>
                  <a:cubicBezTo>
                    <a:pt x="119622" y="18907"/>
                    <a:pt x="119039" y="17411"/>
                    <a:pt x="118045" y="16228"/>
                  </a:cubicBezTo>
                  <a:cubicBezTo>
                    <a:pt x="118472" y="16149"/>
                    <a:pt x="118901" y="16110"/>
                    <a:pt x="119326" y="16110"/>
                  </a:cubicBezTo>
                  <a:close/>
                  <a:moveTo>
                    <a:pt x="129624" y="16110"/>
                  </a:moveTo>
                  <a:cubicBezTo>
                    <a:pt x="130049" y="16110"/>
                    <a:pt x="130477" y="16149"/>
                    <a:pt x="130903" y="16228"/>
                  </a:cubicBezTo>
                  <a:cubicBezTo>
                    <a:pt x="129908" y="17402"/>
                    <a:pt x="129326" y="18907"/>
                    <a:pt x="129415" y="20493"/>
                  </a:cubicBezTo>
                  <a:lnTo>
                    <a:pt x="129415" y="20502"/>
                  </a:lnTo>
                  <a:cubicBezTo>
                    <a:pt x="128165" y="19199"/>
                    <a:pt x="126397" y="18360"/>
                    <a:pt x="124537" y="18360"/>
                  </a:cubicBezTo>
                  <a:cubicBezTo>
                    <a:pt x="124517" y="18360"/>
                    <a:pt x="124498" y="18360"/>
                    <a:pt x="124478" y="18361"/>
                  </a:cubicBezTo>
                  <a:cubicBezTo>
                    <a:pt x="125815" y="16913"/>
                    <a:pt x="127689" y="16110"/>
                    <a:pt x="129624" y="16110"/>
                  </a:cubicBezTo>
                  <a:close/>
                  <a:moveTo>
                    <a:pt x="82783" y="16209"/>
                  </a:moveTo>
                  <a:cubicBezTo>
                    <a:pt x="83207" y="16209"/>
                    <a:pt x="83633" y="16247"/>
                    <a:pt x="84057" y="16327"/>
                  </a:cubicBezTo>
                  <a:cubicBezTo>
                    <a:pt x="83538" y="16945"/>
                    <a:pt x="83135" y="17653"/>
                    <a:pt x="82875" y="18414"/>
                  </a:cubicBezTo>
                  <a:cubicBezTo>
                    <a:pt x="82633" y="19113"/>
                    <a:pt x="82534" y="19848"/>
                    <a:pt x="82570" y="20592"/>
                  </a:cubicBezTo>
                  <a:cubicBezTo>
                    <a:pt x="81322" y="19282"/>
                    <a:pt x="79551" y="18450"/>
                    <a:pt x="77681" y="18450"/>
                  </a:cubicBezTo>
                  <a:cubicBezTo>
                    <a:pt x="77671" y="18450"/>
                    <a:pt x="77661" y="18450"/>
                    <a:pt x="77651" y="18450"/>
                  </a:cubicBezTo>
                  <a:cubicBezTo>
                    <a:pt x="78988" y="17010"/>
                    <a:pt x="80855" y="16209"/>
                    <a:pt x="82783" y="16209"/>
                  </a:cubicBezTo>
                  <a:close/>
                  <a:moveTo>
                    <a:pt x="95788" y="16212"/>
                  </a:moveTo>
                  <a:cubicBezTo>
                    <a:pt x="97720" y="16212"/>
                    <a:pt x="99592" y="17008"/>
                    <a:pt x="100939" y="18450"/>
                  </a:cubicBezTo>
                  <a:cubicBezTo>
                    <a:pt x="100919" y="18450"/>
                    <a:pt x="100900" y="18450"/>
                    <a:pt x="100880" y="18450"/>
                  </a:cubicBezTo>
                  <a:cubicBezTo>
                    <a:pt x="99011" y="18450"/>
                    <a:pt x="97252" y="19288"/>
                    <a:pt x="96011" y="20592"/>
                  </a:cubicBezTo>
                  <a:cubicBezTo>
                    <a:pt x="96047" y="19848"/>
                    <a:pt x="95948" y="19113"/>
                    <a:pt x="95706" y="18414"/>
                  </a:cubicBezTo>
                  <a:cubicBezTo>
                    <a:pt x="95446" y="17653"/>
                    <a:pt x="95043" y="16945"/>
                    <a:pt x="94523" y="16327"/>
                  </a:cubicBezTo>
                  <a:cubicBezTo>
                    <a:pt x="94944" y="16250"/>
                    <a:pt x="95367" y="16212"/>
                    <a:pt x="95788" y="16212"/>
                  </a:cubicBezTo>
                  <a:close/>
                  <a:moveTo>
                    <a:pt x="48848" y="16307"/>
                  </a:moveTo>
                  <a:cubicBezTo>
                    <a:pt x="50780" y="16307"/>
                    <a:pt x="52650" y="17108"/>
                    <a:pt x="53987" y="18558"/>
                  </a:cubicBezTo>
                  <a:lnTo>
                    <a:pt x="53987" y="18558"/>
                  </a:lnTo>
                  <a:cubicBezTo>
                    <a:pt x="53970" y="18558"/>
                    <a:pt x="53953" y="18557"/>
                    <a:pt x="53936" y="18557"/>
                  </a:cubicBezTo>
                  <a:cubicBezTo>
                    <a:pt x="52067" y="18557"/>
                    <a:pt x="50308" y="19396"/>
                    <a:pt x="49058" y="20699"/>
                  </a:cubicBezTo>
                  <a:cubicBezTo>
                    <a:pt x="49147" y="19104"/>
                    <a:pt x="48565" y="17608"/>
                    <a:pt x="47570" y="16425"/>
                  </a:cubicBezTo>
                  <a:cubicBezTo>
                    <a:pt x="47996" y="16346"/>
                    <a:pt x="48423" y="16307"/>
                    <a:pt x="48848" y="16307"/>
                  </a:cubicBezTo>
                  <a:close/>
                  <a:moveTo>
                    <a:pt x="59142" y="16307"/>
                  </a:moveTo>
                  <a:cubicBezTo>
                    <a:pt x="59567" y="16307"/>
                    <a:pt x="59994" y="16346"/>
                    <a:pt x="60420" y="16425"/>
                  </a:cubicBezTo>
                  <a:cubicBezTo>
                    <a:pt x="59425" y="17608"/>
                    <a:pt x="58843" y="19104"/>
                    <a:pt x="58932" y="20699"/>
                  </a:cubicBezTo>
                  <a:cubicBezTo>
                    <a:pt x="57691" y="19396"/>
                    <a:pt x="55923" y="18557"/>
                    <a:pt x="54054" y="18557"/>
                  </a:cubicBezTo>
                  <a:cubicBezTo>
                    <a:pt x="54037" y="18557"/>
                    <a:pt x="54020" y="18558"/>
                    <a:pt x="54003" y="18558"/>
                  </a:cubicBezTo>
                  <a:lnTo>
                    <a:pt x="54003" y="18558"/>
                  </a:lnTo>
                  <a:cubicBezTo>
                    <a:pt x="55340" y="17108"/>
                    <a:pt x="57210" y="16307"/>
                    <a:pt x="59142" y="16307"/>
                  </a:cubicBezTo>
                  <a:close/>
                  <a:moveTo>
                    <a:pt x="25317" y="16414"/>
                  </a:moveTo>
                  <a:cubicBezTo>
                    <a:pt x="27247" y="16414"/>
                    <a:pt x="29113" y="17211"/>
                    <a:pt x="30456" y="18656"/>
                  </a:cubicBezTo>
                  <a:cubicBezTo>
                    <a:pt x="30436" y="18656"/>
                    <a:pt x="30416" y="18656"/>
                    <a:pt x="30397" y="18656"/>
                  </a:cubicBezTo>
                  <a:cubicBezTo>
                    <a:pt x="28528" y="18656"/>
                    <a:pt x="26769" y="19494"/>
                    <a:pt x="25528" y="20789"/>
                  </a:cubicBezTo>
                  <a:cubicBezTo>
                    <a:pt x="25563" y="20054"/>
                    <a:pt x="25456" y="19310"/>
                    <a:pt x="25223" y="18611"/>
                  </a:cubicBezTo>
                  <a:cubicBezTo>
                    <a:pt x="24954" y="17850"/>
                    <a:pt x="24551" y="17142"/>
                    <a:pt x="24031" y="16533"/>
                  </a:cubicBezTo>
                  <a:cubicBezTo>
                    <a:pt x="24460" y="16453"/>
                    <a:pt x="24890" y="16414"/>
                    <a:pt x="25317" y="16414"/>
                  </a:cubicBezTo>
                  <a:close/>
                  <a:moveTo>
                    <a:pt x="12296" y="16415"/>
                  </a:moveTo>
                  <a:cubicBezTo>
                    <a:pt x="12720" y="16415"/>
                    <a:pt x="13148" y="16454"/>
                    <a:pt x="13574" y="16533"/>
                  </a:cubicBezTo>
                  <a:cubicBezTo>
                    <a:pt x="13055" y="17151"/>
                    <a:pt x="12651" y="17850"/>
                    <a:pt x="12391" y="18611"/>
                  </a:cubicBezTo>
                  <a:cubicBezTo>
                    <a:pt x="12150" y="19310"/>
                    <a:pt x="12042" y="20054"/>
                    <a:pt x="12087" y="20789"/>
                  </a:cubicBezTo>
                  <a:lnTo>
                    <a:pt x="12078" y="20798"/>
                  </a:lnTo>
                  <a:cubicBezTo>
                    <a:pt x="10836" y="19494"/>
                    <a:pt x="9077" y="18656"/>
                    <a:pt x="7217" y="18656"/>
                  </a:cubicBezTo>
                  <a:cubicBezTo>
                    <a:pt x="7198" y="18656"/>
                    <a:pt x="7178" y="18656"/>
                    <a:pt x="7159" y="18656"/>
                  </a:cubicBezTo>
                  <a:cubicBezTo>
                    <a:pt x="8496" y="17216"/>
                    <a:pt x="10363" y="16415"/>
                    <a:pt x="12296" y="16415"/>
                  </a:cubicBezTo>
                  <a:close/>
                  <a:moveTo>
                    <a:pt x="106101" y="16205"/>
                  </a:moveTo>
                  <a:cubicBezTo>
                    <a:pt x="106563" y="16205"/>
                    <a:pt x="107027" y="16251"/>
                    <a:pt x="107489" y="16344"/>
                  </a:cubicBezTo>
                  <a:cubicBezTo>
                    <a:pt x="106486" y="17599"/>
                    <a:pt x="105930" y="19194"/>
                    <a:pt x="106136" y="20861"/>
                  </a:cubicBezTo>
                  <a:cubicBezTo>
                    <a:pt x="104879" y="19398"/>
                    <a:pt x="102991" y="18450"/>
                    <a:pt x="100994" y="18450"/>
                  </a:cubicBezTo>
                  <a:cubicBezTo>
                    <a:pt x="100985" y="18450"/>
                    <a:pt x="100975" y="18450"/>
                    <a:pt x="100966" y="18450"/>
                  </a:cubicBezTo>
                  <a:cubicBezTo>
                    <a:pt x="102304" y="17004"/>
                    <a:pt x="104173" y="16205"/>
                    <a:pt x="106101" y="16205"/>
                  </a:cubicBezTo>
                  <a:close/>
                  <a:moveTo>
                    <a:pt x="70810" y="11698"/>
                  </a:moveTo>
                  <a:cubicBezTo>
                    <a:pt x="71303" y="11698"/>
                    <a:pt x="71800" y="11750"/>
                    <a:pt x="72292" y="11855"/>
                  </a:cubicBezTo>
                  <a:cubicBezTo>
                    <a:pt x="71289" y="13110"/>
                    <a:pt x="70742" y="14705"/>
                    <a:pt x="70939" y="16380"/>
                  </a:cubicBezTo>
                  <a:lnTo>
                    <a:pt x="70957" y="16371"/>
                  </a:lnTo>
                  <a:cubicBezTo>
                    <a:pt x="71461" y="16260"/>
                    <a:pt x="71969" y="16205"/>
                    <a:pt x="72473" y="16205"/>
                  </a:cubicBezTo>
                  <a:cubicBezTo>
                    <a:pt x="74401" y="16205"/>
                    <a:pt x="76274" y="17001"/>
                    <a:pt x="77624" y="18450"/>
                  </a:cubicBezTo>
                  <a:cubicBezTo>
                    <a:pt x="77606" y="18450"/>
                    <a:pt x="77588" y="18450"/>
                    <a:pt x="77570" y="18450"/>
                  </a:cubicBezTo>
                  <a:cubicBezTo>
                    <a:pt x="75520" y="18450"/>
                    <a:pt x="73598" y="19458"/>
                    <a:pt x="72346" y="20986"/>
                  </a:cubicBezTo>
                  <a:cubicBezTo>
                    <a:pt x="72738" y="17269"/>
                    <a:pt x="69425" y="13952"/>
                    <a:pt x="65712" y="13952"/>
                  </a:cubicBezTo>
                  <a:cubicBezTo>
                    <a:pt x="65692" y="13952"/>
                    <a:pt x="65673" y="13952"/>
                    <a:pt x="65653" y="13952"/>
                  </a:cubicBezTo>
                  <a:cubicBezTo>
                    <a:pt x="66995" y="12495"/>
                    <a:pt x="68873" y="11698"/>
                    <a:pt x="70810" y="11698"/>
                  </a:cubicBezTo>
                  <a:close/>
                  <a:moveTo>
                    <a:pt x="35592" y="16407"/>
                  </a:moveTo>
                  <a:cubicBezTo>
                    <a:pt x="36059" y="16407"/>
                    <a:pt x="36530" y="16454"/>
                    <a:pt x="36997" y="16551"/>
                  </a:cubicBezTo>
                  <a:cubicBezTo>
                    <a:pt x="36004" y="17802"/>
                    <a:pt x="35449" y="19385"/>
                    <a:pt x="35643" y="21056"/>
                  </a:cubicBezTo>
                  <a:lnTo>
                    <a:pt x="35643" y="21056"/>
                  </a:lnTo>
                  <a:cubicBezTo>
                    <a:pt x="34391" y="19601"/>
                    <a:pt x="32515" y="18647"/>
                    <a:pt x="30529" y="18647"/>
                  </a:cubicBezTo>
                  <a:cubicBezTo>
                    <a:pt x="30511" y="18647"/>
                    <a:pt x="30492" y="18647"/>
                    <a:pt x="30474" y="18647"/>
                  </a:cubicBezTo>
                  <a:cubicBezTo>
                    <a:pt x="31808" y="17205"/>
                    <a:pt x="33669" y="16407"/>
                    <a:pt x="35592" y="16407"/>
                  </a:cubicBezTo>
                  <a:close/>
                  <a:moveTo>
                    <a:pt x="112821" y="14253"/>
                  </a:moveTo>
                  <a:cubicBezTo>
                    <a:pt x="115997" y="14253"/>
                    <a:pt x="119174" y="16332"/>
                    <a:pt x="119218" y="20493"/>
                  </a:cubicBezTo>
                  <a:cubicBezTo>
                    <a:pt x="118738" y="20388"/>
                    <a:pt x="118254" y="20337"/>
                    <a:pt x="117773" y="20337"/>
                  </a:cubicBezTo>
                  <a:cubicBezTo>
                    <a:pt x="115916" y="20337"/>
                    <a:pt x="114116" y="21103"/>
                    <a:pt x="112821" y="22491"/>
                  </a:cubicBezTo>
                  <a:cubicBezTo>
                    <a:pt x="111548" y="21120"/>
                    <a:pt x="109756" y="20332"/>
                    <a:pt x="107874" y="20332"/>
                  </a:cubicBezTo>
                  <a:cubicBezTo>
                    <a:pt x="107391" y="20332"/>
                    <a:pt x="106907" y="20386"/>
                    <a:pt x="106432" y="20493"/>
                  </a:cubicBezTo>
                  <a:cubicBezTo>
                    <a:pt x="106468" y="16334"/>
                    <a:pt x="109644" y="14253"/>
                    <a:pt x="112821" y="14253"/>
                  </a:cubicBezTo>
                  <a:close/>
                  <a:moveTo>
                    <a:pt x="136138" y="14252"/>
                  </a:moveTo>
                  <a:cubicBezTo>
                    <a:pt x="139311" y="14252"/>
                    <a:pt x="142484" y="16329"/>
                    <a:pt x="142525" y="20484"/>
                  </a:cubicBezTo>
                  <a:lnTo>
                    <a:pt x="142525" y="20493"/>
                  </a:lnTo>
                  <a:cubicBezTo>
                    <a:pt x="142051" y="20391"/>
                    <a:pt x="141574" y="20341"/>
                    <a:pt x="141100" y="20341"/>
                  </a:cubicBezTo>
                  <a:cubicBezTo>
                    <a:pt x="139242" y="20341"/>
                    <a:pt x="137437" y="21108"/>
                    <a:pt x="136145" y="22500"/>
                  </a:cubicBezTo>
                  <a:cubicBezTo>
                    <a:pt x="134871" y="21128"/>
                    <a:pt x="133091" y="20341"/>
                    <a:pt x="131221" y="20341"/>
                  </a:cubicBezTo>
                  <a:cubicBezTo>
                    <a:pt x="131211" y="20341"/>
                    <a:pt x="131200" y="20341"/>
                    <a:pt x="131190" y="20341"/>
                  </a:cubicBezTo>
                  <a:cubicBezTo>
                    <a:pt x="130706" y="20341"/>
                    <a:pt x="130222" y="20386"/>
                    <a:pt x="129747" y="20493"/>
                  </a:cubicBezTo>
                  <a:cubicBezTo>
                    <a:pt x="129783" y="16333"/>
                    <a:pt x="132960" y="14252"/>
                    <a:pt x="136138" y="14252"/>
                  </a:cubicBezTo>
                  <a:close/>
                  <a:moveTo>
                    <a:pt x="89290" y="14357"/>
                  </a:moveTo>
                  <a:cubicBezTo>
                    <a:pt x="91871" y="14357"/>
                    <a:pt x="94452" y="15731"/>
                    <a:pt x="95348" y="18477"/>
                  </a:cubicBezTo>
                  <a:cubicBezTo>
                    <a:pt x="95572" y="19158"/>
                    <a:pt x="95679" y="19866"/>
                    <a:pt x="95688" y="20583"/>
                  </a:cubicBezTo>
                  <a:cubicBezTo>
                    <a:pt x="95213" y="20481"/>
                    <a:pt x="94734" y="20431"/>
                    <a:pt x="94259" y="20431"/>
                  </a:cubicBezTo>
                  <a:cubicBezTo>
                    <a:pt x="92398" y="20431"/>
                    <a:pt x="90599" y="21196"/>
                    <a:pt x="89299" y="22581"/>
                  </a:cubicBezTo>
                  <a:cubicBezTo>
                    <a:pt x="88025" y="21218"/>
                    <a:pt x="86246" y="20430"/>
                    <a:pt x="84376" y="20430"/>
                  </a:cubicBezTo>
                  <a:cubicBezTo>
                    <a:pt x="84365" y="20430"/>
                    <a:pt x="84355" y="20430"/>
                    <a:pt x="84344" y="20430"/>
                  </a:cubicBezTo>
                  <a:cubicBezTo>
                    <a:pt x="83860" y="20430"/>
                    <a:pt x="83376" y="20475"/>
                    <a:pt x="82902" y="20583"/>
                  </a:cubicBezTo>
                  <a:cubicBezTo>
                    <a:pt x="82902" y="19866"/>
                    <a:pt x="83018" y="19158"/>
                    <a:pt x="83233" y="18477"/>
                  </a:cubicBezTo>
                  <a:cubicBezTo>
                    <a:pt x="84129" y="15731"/>
                    <a:pt x="86710" y="14357"/>
                    <a:pt x="89290" y="14357"/>
                  </a:cubicBezTo>
                  <a:close/>
                  <a:moveTo>
                    <a:pt x="42333" y="14454"/>
                  </a:moveTo>
                  <a:cubicBezTo>
                    <a:pt x="45509" y="14454"/>
                    <a:pt x="48686" y="16533"/>
                    <a:pt x="48726" y="20690"/>
                  </a:cubicBezTo>
                  <a:cubicBezTo>
                    <a:pt x="48246" y="20585"/>
                    <a:pt x="47763" y="20534"/>
                    <a:pt x="47283" y="20534"/>
                  </a:cubicBezTo>
                  <a:cubicBezTo>
                    <a:pt x="45427" y="20534"/>
                    <a:pt x="43633" y="21302"/>
                    <a:pt x="42337" y="22697"/>
                  </a:cubicBezTo>
                  <a:cubicBezTo>
                    <a:pt x="41063" y="21325"/>
                    <a:pt x="39284" y="20538"/>
                    <a:pt x="37414" y="20538"/>
                  </a:cubicBezTo>
                  <a:cubicBezTo>
                    <a:pt x="37403" y="20538"/>
                    <a:pt x="37393" y="20538"/>
                    <a:pt x="37382" y="20538"/>
                  </a:cubicBezTo>
                  <a:cubicBezTo>
                    <a:pt x="36898" y="20538"/>
                    <a:pt x="36415" y="20583"/>
                    <a:pt x="35940" y="20690"/>
                  </a:cubicBezTo>
                  <a:cubicBezTo>
                    <a:pt x="35980" y="16533"/>
                    <a:pt x="39156" y="14454"/>
                    <a:pt x="42333" y="14454"/>
                  </a:cubicBezTo>
                  <a:close/>
                  <a:moveTo>
                    <a:pt x="65648" y="14454"/>
                  </a:moveTo>
                  <a:cubicBezTo>
                    <a:pt x="68825" y="14454"/>
                    <a:pt x="72001" y="16533"/>
                    <a:pt x="72041" y="20690"/>
                  </a:cubicBezTo>
                  <a:cubicBezTo>
                    <a:pt x="71563" y="20585"/>
                    <a:pt x="71081" y="20534"/>
                    <a:pt x="70602" y="20534"/>
                  </a:cubicBezTo>
                  <a:cubicBezTo>
                    <a:pt x="68748" y="20534"/>
                    <a:pt x="66949" y="21302"/>
                    <a:pt x="65653" y="22697"/>
                  </a:cubicBezTo>
                  <a:cubicBezTo>
                    <a:pt x="64378" y="21325"/>
                    <a:pt x="62599" y="20538"/>
                    <a:pt x="60729" y="20538"/>
                  </a:cubicBezTo>
                  <a:cubicBezTo>
                    <a:pt x="60719" y="20538"/>
                    <a:pt x="60708" y="20538"/>
                    <a:pt x="60697" y="20538"/>
                  </a:cubicBezTo>
                  <a:cubicBezTo>
                    <a:pt x="60214" y="20538"/>
                    <a:pt x="59730" y="20583"/>
                    <a:pt x="59255" y="20690"/>
                  </a:cubicBezTo>
                  <a:cubicBezTo>
                    <a:pt x="59295" y="16533"/>
                    <a:pt x="62472" y="14454"/>
                    <a:pt x="65648" y="14454"/>
                  </a:cubicBezTo>
                  <a:close/>
                  <a:moveTo>
                    <a:pt x="18806" y="14558"/>
                  </a:moveTo>
                  <a:cubicBezTo>
                    <a:pt x="21388" y="14558"/>
                    <a:pt x="23969" y="15929"/>
                    <a:pt x="24864" y="18674"/>
                  </a:cubicBezTo>
                  <a:cubicBezTo>
                    <a:pt x="25079" y="19355"/>
                    <a:pt x="25196" y="20063"/>
                    <a:pt x="25196" y="20780"/>
                  </a:cubicBezTo>
                  <a:cubicBezTo>
                    <a:pt x="24718" y="20675"/>
                    <a:pt x="24235" y="20624"/>
                    <a:pt x="23756" y="20624"/>
                  </a:cubicBezTo>
                  <a:cubicBezTo>
                    <a:pt x="21903" y="20624"/>
                    <a:pt x="20103" y="21391"/>
                    <a:pt x="18807" y="22787"/>
                  </a:cubicBezTo>
                  <a:cubicBezTo>
                    <a:pt x="17535" y="21407"/>
                    <a:pt x="15734" y="20628"/>
                    <a:pt x="13861" y="20628"/>
                  </a:cubicBezTo>
                  <a:cubicBezTo>
                    <a:pt x="13368" y="20628"/>
                    <a:pt x="12884" y="20672"/>
                    <a:pt x="12409" y="20780"/>
                  </a:cubicBezTo>
                  <a:cubicBezTo>
                    <a:pt x="12418" y="20063"/>
                    <a:pt x="12526" y="19355"/>
                    <a:pt x="12741" y="18674"/>
                  </a:cubicBezTo>
                  <a:cubicBezTo>
                    <a:pt x="13637" y="15931"/>
                    <a:pt x="16222" y="14558"/>
                    <a:pt x="18806" y="14558"/>
                  </a:cubicBezTo>
                  <a:close/>
                  <a:moveTo>
                    <a:pt x="117964" y="20706"/>
                  </a:moveTo>
                  <a:cubicBezTo>
                    <a:pt x="118390" y="20706"/>
                    <a:pt x="118819" y="20745"/>
                    <a:pt x="119245" y="20825"/>
                  </a:cubicBezTo>
                  <a:cubicBezTo>
                    <a:pt x="118726" y="21443"/>
                    <a:pt x="118322" y="22151"/>
                    <a:pt x="118063" y="22913"/>
                  </a:cubicBezTo>
                  <a:lnTo>
                    <a:pt x="118063" y="22904"/>
                  </a:lnTo>
                  <a:cubicBezTo>
                    <a:pt x="117821" y="23611"/>
                    <a:pt x="117722" y="24346"/>
                    <a:pt x="117758" y="25090"/>
                  </a:cubicBezTo>
                  <a:cubicBezTo>
                    <a:pt x="116516" y="23786"/>
                    <a:pt x="114757" y="22948"/>
                    <a:pt x="112897" y="22948"/>
                  </a:cubicBezTo>
                  <a:cubicBezTo>
                    <a:pt x="112878" y="22948"/>
                    <a:pt x="112858" y="22948"/>
                    <a:pt x="112839" y="22948"/>
                  </a:cubicBezTo>
                  <a:cubicBezTo>
                    <a:pt x="114174" y="21503"/>
                    <a:pt x="116038" y="20706"/>
                    <a:pt x="117964" y="20706"/>
                  </a:cubicBezTo>
                  <a:close/>
                  <a:moveTo>
                    <a:pt x="130993" y="20706"/>
                  </a:moveTo>
                  <a:cubicBezTo>
                    <a:pt x="132921" y="20706"/>
                    <a:pt x="134791" y="21503"/>
                    <a:pt x="136127" y="22948"/>
                  </a:cubicBezTo>
                  <a:cubicBezTo>
                    <a:pt x="136107" y="22948"/>
                    <a:pt x="136088" y="22948"/>
                    <a:pt x="136068" y="22948"/>
                  </a:cubicBezTo>
                  <a:cubicBezTo>
                    <a:pt x="134208" y="22948"/>
                    <a:pt x="132440" y="23786"/>
                    <a:pt x="131199" y="25090"/>
                  </a:cubicBezTo>
                  <a:cubicBezTo>
                    <a:pt x="131234" y="24346"/>
                    <a:pt x="131136" y="23611"/>
                    <a:pt x="130894" y="22913"/>
                  </a:cubicBezTo>
                  <a:lnTo>
                    <a:pt x="130894" y="22904"/>
                  </a:lnTo>
                  <a:cubicBezTo>
                    <a:pt x="130634" y="22142"/>
                    <a:pt x="130231" y="21443"/>
                    <a:pt x="129711" y="20825"/>
                  </a:cubicBezTo>
                  <a:cubicBezTo>
                    <a:pt x="130138" y="20745"/>
                    <a:pt x="130567" y="20706"/>
                    <a:pt x="130993" y="20706"/>
                  </a:cubicBezTo>
                  <a:close/>
                  <a:moveTo>
                    <a:pt x="84135" y="20797"/>
                  </a:moveTo>
                  <a:cubicBezTo>
                    <a:pt x="86071" y="20797"/>
                    <a:pt x="87946" y="21599"/>
                    <a:pt x="89290" y="23047"/>
                  </a:cubicBezTo>
                  <a:cubicBezTo>
                    <a:pt x="90626" y="21601"/>
                    <a:pt x="92496" y="20805"/>
                    <a:pt x="94429" y="20805"/>
                  </a:cubicBezTo>
                  <a:cubicBezTo>
                    <a:pt x="94856" y="20805"/>
                    <a:pt x="95287" y="20844"/>
                    <a:pt x="95715" y="20923"/>
                  </a:cubicBezTo>
                  <a:cubicBezTo>
                    <a:pt x="94720" y="22106"/>
                    <a:pt x="94138" y="23602"/>
                    <a:pt x="94228" y="25197"/>
                  </a:cubicBezTo>
                  <a:cubicBezTo>
                    <a:pt x="92977" y="23894"/>
                    <a:pt x="91218" y="23056"/>
                    <a:pt x="89350" y="23056"/>
                  </a:cubicBezTo>
                  <a:cubicBezTo>
                    <a:pt x="89330" y="23056"/>
                    <a:pt x="89310" y="23056"/>
                    <a:pt x="89290" y="23056"/>
                  </a:cubicBezTo>
                  <a:cubicBezTo>
                    <a:pt x="89271" y="23056"/>
                    <a:pt x="89251" y="23056"/>
                    <a:pt x="89231" y="23056"/>
                  </a:cubicBezTo>
                  <a:cubicBezTo>
                    <a:pt x="87362" y="23056"/>
                    <a:pt x="85595" y="23894"/>
                    <a:pt x="84353" y="25197"/>
                  </a:cubicBezTo>
                  <a:cubicBezTo>
                    <a:pt x="84434" y="23602"/>
                    <a:pt x="83851" y="22106"/>
                    <a:pt x="82866" y="20923"/>
                  </a:cubicBezTo>
                  <a:lnTo>
                    <a:pt x="82857" y="20914"/>
                  </a:lnTo>
                  <a:cubicBezTo>
                    <a:pt x="83283" y="20835"/>
                    <a:pt x="83710" y="20797"/>
                    <a:pt x="84135" y="20797"/>
                  </a:cubicBezTo>
                  <a:close/>
                  <a:moveTo>
                    <a:pt x="47488" y="20904"/>
                  </a:moveTo>
                  <a:cubicBezTo>
                    <a:pt x="47912" y="20904"/>
                    <a:pt x="48338" y="20943"/>
                    <a:pt x="48762" y="21022"/>
                  </a:cubicBezTo>
                  <a:cubicBezTo>
                    <a:pt x="48242" y="21640"/>
                    <a:pt x="47839" y="22348"/>
                    <a:pt x="47579" y="23110"/>
                  </a:cubicBezTo>
                  <a:cubicBezTo>
                    <a:pt x="47337" y="23809"/>
                    <a:pt x="47239" y="24552"/>
                    <a:pt x="47275" y="25287"/>
                  </a:cubicBezTo>
                  <a:cubicBezTo>
                    <a:pt x="46033" y="23992"/>
                    <a:pt x="44274" y="23154"/>
                    <a:pt x="42414" y="23154"/>
                  </a:cubicBezTo>
                  <a:cubicBezTo>
                    <a:pt x="42395" y="23154"/>
                    <a:pt x="42375" y="23154"/>
                    <a:pt x="42355" y="23154"/>
                  </a:cubicBezTo>
                  <a:cubicBezTo>
                    <a:pt x="43693" y="21707"/>
                    <a:pt x="45560" y="20904"/>
                    <a:pt x="47488" y="20904"/>
                  </a:cubicBezTo>
                  <a:close/>
                  <a:moveTo>
                    <a:pt x="60505" y="20912"/>
                  </a:moveTo>
                  <a:cubicBezTo>
                    <a:pt x="62435" y="20912"/>
                    <a:pt x="64301" y="21709"/>
                    <a:pt x="65644" y="23154"/>
                  </a:cubicBezTo>
                  <a:cubicBezTo>
                    <a:pt x="65624" y="23154"/>
                    <a:pt x="65604" y="23154"/>
                    <a:pt x="65584" y="23154"/>
                  </a:cubicBezTo>
                  <a:cubicBezTo>
                    <a:pt x="63716" y="23154"/>
                    <a:pt x="61957" y="23993"/>
                    <a:pt x="60715" y="25296"/>
                  </a:cubicBezTo>
                  <a:lnTo>
                    <a:pt x="60715" y="25287"/>
                  </a:lnTo>
                  <a:cubicBezTo>
                    <a:pt x="60751" y="24552"/>
                    <a:pt x="60644" y="23809"/>
                    <a:pt x="60411" y="23110"/>
                  </a:cubicBezTo>
                  <a:cubicBezTo>
                    <a:pt x="60151" y="22348"/>
                    <a:pt x="59748" y="21640"/>
                    <a:pt x="59219" y="21031"/>
                  </a:cubicBezTo>
                  <a:cubicBezTo>
                    <a:pt x="59647" y="20951"/>
                    <a:pt x="60078" y="20912"/>
                    <a:pt x="60505" y="20912"/>
                  </a:cubicBezTo>
                  <a:close/>
                  <a:moveTo>
                    <a:pt x="107673" y="20699"/>
                  </a:moveTo>
                  <a:cubicBezTo>
                    <a:pt x="109600" y="20699"/>
                    <a:pt x="111466" y="21495"/>
                    <a:pt x="112812" y="22939"/>
                  </a:cubicBezTo>
                  <a:cubicBezTo>
                    <a:pt x="112793" y="22939"/>
                    <a:pt x="112774" y="22939"/>
                    <a:pt x="112756" y="22939"/>
                  </a:cubicBezTo>
                  <a:cubicBezTo>
                    <a:pt x="110769" y="22939"/>
                    <a:pt x="108902" y="23885"/>
                    <a:pt x="107659" y="25332"/>
                  </a:cubicBezTo>
                  <a:cubicBezTo>
                    <a:pt x="107785" y="23674"/>
                    <a:pt x="107184" y="22097"/>
                    <a:pt x="106136" y="20878"/>
                  </a:cubicBezTo>
                  <a:lnTo>
                    <a:pt x="106136" y="20870"/>
                  </a:lnTo>
                  <a:cubicBezTo>
                    <a:pt x="106647" y="20755"/>
                    <a:pt x="107162" y="20699"/>
                    <a:pt x="107673" y="20699"/>
                  </a:cubicBezTo>
                  <a:close/>
                  <a:moveTo>
                    <a:pt x="13670" y="20994"/>
                  </a:moveTo>
                  <a:cubicBezTo>
                    <a:pt x="15606" y="20994"/>
                    <a:pt x="17480" y="21797"/>
                    <a:pt x="18825" y="23244"/>
                  </a:cubicBezTo>
                  <a:cubicBezTo>
                    <a:pt x="18805" y="23244"/>
                    <a:pt x="18786" y="23244"/>
                    <a:pt x="18766" y="23244"/>
                  </a:cubicBezTo>
                  <a:cubicBezTo>
                    <a:pt x="16897" y="23244"/>
                    <a:pt x="15129" y="24082"/>
                    <a:pt x="13888" y="25386"/>
                  </a:cubicBezTo>
                  <a:cubicBezTo>
                    <a:pt x="13951" y="23809"/>
                    <a:pt x="13368" y="22303"/>
                    <a:pt x="12382" y="21120"/>
                  </a:cubicBezTo>
                  <a:lnTo>
                    <a:pt x="12391" y="21111"/>
                  </a:lnTo>
                  <a:cubicBezTo>
                    <a:pt x="12817" y="21032"/>
                    <a:pt x="13245" y="20994"/>
                    <a:pt x="13670" y="20994"/>
                  </a:cubicBezTo>
                  <a:close/>
                  <a:moveTo>
                    <a:pt x="23971" y="20994"/>
                  </a:moveTo>
                  <a:cubicBezTo>
                    <a:pt x="24396" y="20994"/>
                    <a:pt x="24824" y="21032"/>
                    <a:pt x="25250" y="21111"/>
                  </a:cubicBezTo>
                  <a:cubicBezTo>
                    <a:pt x="24255" y="22294"/>
                    <a:pt x="23673" y="23791"/>
                    <a:pt x="23753" y="25386"/>
                  </a:cubicBezTo>
                  <a:cubicBezTo>
                    <a:pt x="22512" y="24082"/>
                    <a:pt x="20744" y="23244"/>
                    <a:pt x="18884" y="23244"/>
                  </a:cubicBezTo>
                  <a:cubicBezTo>
                    <a:pt x="18864" y="23244"/>
                    <a:pt x="18845" y="23244"/>
                    <a:pt x="18825" y="23244"/>
                  </a:cubicBezTo>
                  <a:cubicBezTo>
                    <a:pt x="20162" y="21797"/>
                    <a:pt x="22036" y="20994"/>
                    <a:pt x="23971" y="20994"/>
                  </a:cubicBezTo>
                  <a:close/>
                  <a:moveTo>
                    <a:pt x="37165" y="20902"/>
                  </a:moveTo>
                  <a:cubicBezTo>
                    <a:pt x="39100" y="20902"/>
                    <a:pt x="40977" y="21703"/>
                    <a:pt x="42328" y="23154"/>
                  </a:cubicBezTo>
                  <a:cubicBezTo>
                    <a:pt x="42310" y="23154"/>
                    <a:pt x="42291" y="23154"/>
                    <a:pt x="42273" y="23154"/>
                  </a:cubicBezTo>
                  <a:cubicBezTo>
                    <a:pt x="40286" y="23154"/>
                    <a:pt x="38419" y="24100"/>
                    <a:pt x="37176" y="25547"/>
                  </a:cubicBezTo>
                  <a:cubicBezTo>
                    <a:pt x="37302" y="23871"/>
                    <a:pt x="36701" y="22303"/>
                    <a:pt x="35653" y="21076"/>
                  </a:cubicBezTo>
                  <a:lnTo>
                    <a:pt x="35653" y="21067"/>
                  </a:lnTo>
                  <a:cubicBezTo>
                    <a:pt x="36155" y="20956"/>
                    <a:pt x="36662" y="20902"/>
                    <a:pt x="37165" y="20902"/>
                  </a:cubicBezTo>
                  <a:close/>
                  <a:moveTo>
                    <a:pt x="124474" y="18856"/>
                  </a:moveTo>
                  <a:cubicBezTo>
                    <a:pt x="127057" y="18856"/>
                    <a:pt x="129639" y="20229"/>
                    <a:pt x="130536" y="22975"/>
                  </a:cubicBezTo>
                  <a:cubicBezTo>
                    <a:pt x="130751" y="23656"/>
                    <a:pt x="130867" y="24364"/>
                    <a:pt x="130867" y="25081"/>
                  </a:cubicBezTo>
                  <a:cubicBezTo>
                    <a:pt x="130388" y="24976"/>
                    <a:pt x="129906" y="24925"/>
                    <a:pt x="129426" y="24925"/>
                  </a:cubicBezTo>
                  <a:cubicBezTo>
                    <a:pt x="127574" y="24925"/>
                    <a:pt x="125776" y="25691"/>
                    <a:pt x="124487" y="27079"/>
                  </a:cubicBezTo>
                  <a:cubicBezTo>
                    <a:pt x="123206" y="25708"/>
                    <a:pt x="121414" y="24920"/>
                    <a:pt x="119532" y="24920"/>
                  </a:cubicBezTo>
                  <a:cubicBezTo>
                    <a:pt x="119048" y="24920"/>
                    <a:pt x="118564" y="24973"/>
                    <a:pt x="118089" y="25081"/>
                  </a:cubicBezTo>
                  <a:cubicBezTo>
                    <a:pt x="118089" y="24364"/>
                    <a:pt x="118197" y="23656"/>
                    <a:pt x="118412" y="22975"/>
                  </a:cubicBezTo>
                  <a:cubicBezTo>
                    <a:pt x="119308" y="20229"/>
                    <a:pt x="121891" y="18856"/>
                    <a:pt x="124474" y="18856"/>
                  </a:cubicBezTo>
                  <a:close/>
                  <a:moveTo>
                    <a:pt x="77629" y="18952"/>
                  </a:moveTo>
                  <a:cubicBezTo>
                    <a:pt x="80805" y="18952"/>
                    <a:pt x="83981" y="21031"/>
                    <a:pt x="84022" y="25188"/>
                  </a:cubicBezTo>
                  <a:cubicBezTo>
                    <a:pt x="83543" y="25084"/>
                    <a:pt x="83060" y="25032"/>
                    <a:pt x="82581" y="25032"/>
                  </a:cubicBezTo>
                  <a:cubicBezTo>
                    <a:pt x="80728" y="25032"/>
                    <a:pt x="78930" y="25798"/>
                    <a:pt x="77642" y="27187"/>
                  </a:cubicBezTo>
                  <a:cubicBezTo>
                    <a:pt x="76360" y="25816"/>
                    <a:pt x="74568" y="25027"/>
                    <a:pt x="72687" y="25027"/>
                  </a:cubicBezTo>
                  <a:cubicBezTo>
                    <a:pt x="72203" y="25027"/>
                    <a:pt x="71719" y="25081"/>
                    <a:pt x="71244" y="25188"/>
                  </a:cubicBezTo>
                  <a:cubicBezTo>
                    <a:pt x="71280" y="21031"/>
                    <a:pt x="74454" y="18952"/>
                    <a:pt x="77629" y="18952"/>
                  </a:cubicBezTo>
                  <a:close/>
                  <a:moveTo>
                    <a:pt x="100945" y="18952"/>
                  </a:moveTo>
                  <a:cubicBezTo>
                    <a:pt x="104119" y="18952"/>
                    <a:pt x="107295" y="21030"/>
                    <a:pt x="107337" y="25187"/>
                  </a:cubicBezTo>
                  <a:lnTo>
                    <a:pt x="107337" y="25187"/>
                  </a:lnTo>
                  <a:cubicBezTo>
                    <a:pt x="106865" y="25086"/>
                    <a:pt x="106389" y="25037"/>
                    <a:pt x="105918" y="25037"/>
                  </a:cubicBezTo>
                  <a:cubicBezTo>
                    <a:pt x="104057" y="25037"/>
                    <a:pt x="102256" y="25803"/>
                    <a:pt x="100957" y="27196"/>
                  </a:cubicBezTo>
                  <a:cubicBezTo>
                    <a:pt x="99676" y="25816"/>
                    <a:pt x="97883" y="25036"/>
                    <a:pt x="96002" y="25036"/>
                  </a:cubicBezTo>
                  <a:cubicBezTo>
                    <a:pt x="95518" y="25036"/>
                    <a:pt x="95034" y="25081"/>
                    <a:pt x="94559" y="25188"/>
                  </a:cubicBezTo>
                  <a:cubicBezTo>
                    <a:pt x="94595" y="21031"/>
                    <a:pt x="97769" y="18952"/>
                    <a:pt x="100945" y="18952"/>
                  </a:cubicBezTo>
                  <a:close/>
                  <a:moveTo>
                    <a:pt x="53997" y="19058"/>
                  </a:moveTo>
                  <a:cubicBezTo>
                    <a:pt x="56578" y="19058"/>
                    <a:pt x="59157" y="20432"/>
                    <a:pt x="60052" y="23181"/>
                  </a:cubicBezTo>
                  <a:cubicBezTo>
                    <a:pt x="60267" y="23853"/>
                    <a:pt x="60384" y="24570"/>
                    <a:pt x="60384" y="25278"/>
                  </a:cubicBezTo>
                  <a:cubicBezTo>
                    <a:pt x="59909" y="25176"/>
                    <a:pt x="59430" y="25126"/>
                    <a:pt x="58956" y="25126"/>
                  </a:cubicBezTo>
                  <a:cubicBezTo>
                    <a:pt x="57095" y="25126"/>
                    <a:pt x="55295" y="25893"/>
                    <a:pt x="53995" y="27285"/>
                  </a:cubicBezTo>
                  <a:cubicBezTo>
                    <a:pt x="52714" y="25905"/>
                    <a:pt x="50922" y="25126"/>
                    <a:pt x="49049" y="25126"/>
                  </a:cubicBezTo>
                  <a:cubicBezTo>
                    <a:pt x="48556" y="25126"/>
                    <a:pt x="48072" y="25180"/>
                    <a:pt x="47597" y="25278"/>
                  </a:cubicBezTo>
                  <a:cubicBezTo>
                    <a:pt x="47606" y="24570"/>
                    <a:pt x="47714" y="23853"/>
                    <a:pt x="47929" y="23181"/>
                  </a:cubicBezTo>
                  <a:cubicBezTo>
                    <a:pt x="48830" y="20434"/>
                    <a:pt x="51414" y="19058"/>
                    <a:pt x="53997" y="19058"/>
                  </a:cubicBezTo>
                  <a:close/>
                  <a:moveTo>
                    <a:pt x="7163" y="19140"/>
                  </a:moveTo>
                  <a:cubicBezTo>
                    <a:pt x="10339" y="19140"/>
                    <a:pt x="13516" y="21219"/>
                    <a:pt x="13556" y="25377"/>
                  </a:cubicBezTo>
                  <a:cubicBezTo>
                    <a:pt x="13079" y="25272"/>
                    <a:pt x="12598" y="25222"/>
                    <a:pt x="12120" y="25222"/>
                  </a:cubicBezTo>
                  <a:cubicBezTo>
                    <a:pt x="10263" y="25222"/>
                    <a:pt x="8460" y="25990"/>
                    <a:pt x="7163" y="27379"/>
                  </a:cubicBezTo>
                  <a:lnTo>
                    <a:pt x="7163" y="27379"/>
                  </a:lnTo>
                  <a:cubicBezTo>
                    <a:pt x="5882" y="26002"/>
                    <a:pt x="4092" y="25224"/>
                    <a:pt x="2212" y="25224"/>
                  </a:cubicBezTo>
                  <a:cubicBezTo>
                    <a:pt x="1728" y="25224"/>
                    <a:pt x="1245" y="25278"/>
                    <a:pt x="770" y="25377"/>
                  </a:cubicBezTo>
                  <a:cubicBezTo>
                    <a:pt x="810" y="21219"/>
                    <a:pt x="3987" y="19140"/>
                    <a:pt x="7163" y="19140"/>
                  </a:cubicBezTo>
                  <a:close/>
                  <a:moveTo>
                    <a:pt x="30465" y="19152"/>
                  </a:moveTo>
                  <a:cubicBezTo>
                    <a:pt x="33638" y="19152"/>
                    <a:pt x="36811" y="21228"/>
                    <a:pt x="36854" y="25382"/>
                  </a:cubicBezTo>
                  <a:lnTo>
                    <a:pt x="36854" y="25382"/>
                  </a:lnTo>
                  <a:cubicBezTo>
                    <a:pt x="36384" y="25282"/>
                    <a:pt x="35912" y="25234"/>
                    <a:pt x="35443" y="25234"/>
                  </a:cubicBezTo>
                  <a:cubicBezTo>
                    <a:pt x="33580" y="25234"/>
                    <a:pt x="31775" y="26000"/>
                    <a:pt x="30483" y="27393"/>
                  </a:cubicBezTo>
                  <a:cubicBezTo>
                    <a:pt x="29201" y="26013"/>
                    <a:pt x="27409" y="25233"/>
                    <a:pt x="25528" y="25233"/>
                  </a:cubicBezTo>
                  <a:cubicBezTo>
                    <a:pt x="25044" y="25233"/>
                    <a:pt x="24560" y="25287"/>
                    <a:pt x="24085" y="25386"/>
                  </a:cubicBezTo>
                  <a:cubicBezTo>
                    <a:pt x="24116" y="21231"/>
                    <a:pt x="27290" y="19152"/>
                    <a:pt x="30465" y="19152"/>
                  </a:cubicBezTo>
                  <a:close/>
                  <a:moveTo>
                    <a:pt x="119325" y="25304"/>
                  </a:moveTo>
                  <a:cubicBezTo>
                    <a:pt x="121264" y="25304"/>
                    <a:pt x="123133" y="26108"/>
                    <a:pt x="124478" y="27563"/>
                  </a:cubicBezTo>
                  <a:cubicBezTo>
                    <a:pt x="124458" y="27563"/>
                    <a:pt x="124438" y="27563"/>
                    <a:pt x="124418" y="27563"/>
                  </a:cubicBezTo>
                  <a:cubicBezTo>
                    <a:pt x="122550" y="27563"/>
                    <a:pt x="120782" y="28392"/>
                    <a:pt x="119541" y="29696"/>
                  </a:cubicBezTo>
                  <a:cubicBezTo>
                    <a:pt x="119622" y="28110"/>
                    <a:pt x="119039" y="26604"/>
                    <a:pt x="118045" y="25421"/>
                  </a:cubicBezTo>
                  <a:cubicBezTo>
                    <a:pt x="118472" y="25342"/>
                    <a:pt x="118900" y="25304"/>
                    <a:pt x="119325" y="25304"/>
                  </a:cubicBezTo>
                  <a:close/>
                  <a:moveTo>
                    <a:pt x="129625" y="25304"/>
                  </a:moveTo>
                  <a:cubicBezTo>
                    <a:pt x="130050" y="25304"/>
                    <a:pt x="130477" y="25342"/>
                    <a:pt x="130903" y="25421"/>
                  </a:cubicBezTo>
                  <a:cubicBezTo>
                    <a:pt x="129908" y="26604"/>
                    <a:pt x="129326" y="28101"/>
                    <a:pt x="129415" y="29696"/>
                  </a:cubicBezTo>
                  <a:cubicBezTo>
                    <a:pt x="128165" y="28392"/>
                    <a:pt x="126398" y="27563"/>
                    <a:pt x="124538" y="27563"/>
                  </a:cubicBezTo>
                  <a:cubicBezTo>
                    <a:pt x="124518" y="27563"/>
                    <a:pt x="124498" y="27563"/>
                    <a:pt x="124478" y="27563"/>
                  </a:cubicBezTo>
                  <a:cubicBezTo>
                    <a:pt x="125816" y="26108"/>
                    <a:pt x="127690" y="25304"/>
                    <a:pt x="129625" y="25304"/>
                  </a:cubicBezTo>
                  <a:close/>
                  <a:moveTo>
                    <a:pt x="95793" y="25402"/>
                  </a:moveTo>
                  <a:cubicBezTo>
                    <a:pt x="97728" y="25402"/>
                    <a:pt x="99603" y="26205"/>
                    <a:pt x="100948" y="27653"/>
                  </a:cubicBezTo>
                  <a:lnTo>
                    <a:pt x="100948" y="27653"/>
                  </a:lnTo>
                  <a:cubicBezTo>
                    <a:pt x="100945" y="27653"/>
                    <a:pt x="100942" y="27653"/>
                    <a:pt x="100939" y="27653"/>
                  </a:cubicBezTo>
                  <a:cubicBezTo>
                    <a:pt x="100919" y="27652"/>
                    <a:pt x="100900" y="27652"/>
                    <a:pt x="100880" y="27652"/>
                  </a:cubicBezTo>
                  <a:cubicBezTo>
                    <a:pt x="99020" y="27652"/>
                    <a:pt x="97252" y="28491"/>
                    <a:pt x="96011" y="29794"/>
                  </a:cubicBezTo>
                  <a:cubicBezTo>
                    <a:pt x="96091" y="28199"/>
                    <a:pt x="95509" y="26703"/>
                    <a:pt x="94514" y="25520"/>
                  </a:cubicBezTo>
                  <a:cubicBezTo>
                    <a:pt x="94940" y="25441"/>
                    <a:pt x="95368" y="25402"/>
                    <a:pt x="95793" y="25402"/>
                  </a:cubicBezTo>
                  <a:close/>
                  <a:moveTo>
                    <a:pt x="82779" y="25411"/>
                  </a:moveTo>
                  <a:cubicBezTo>
                    <a:pt x="83204" y="25411"/>
                    <a:pt x="83632" y="25450"/>
                    <a:pt x="84057" y="25529"/>
                  </a:cubicBezTo>
                  <a:cubicBezTo>
                    <a:pt x="83063" y="26703"/>
                    <a:pt x="82480" y="28208"/>
                    <a:pt x="82570" y="29803"/>
                  </a:cubicBezTo>
                  <a:cubicBezTo>
                    <a:pt x="81320" y="28500"/>
                    <a:pt x="79561" y="27661"/>
                    <a:pt x="77692" y="27661"/>
                  </a:cubicBezTo>
                  <a:cubicBezTo>
                    <a:pt x="77672" y="27661"/>
                    <a:pt x="77653" y="27661"/>
                    <a:pt x="77633" y="27662"/>
                  </a:cubicBezTo>
                  <a:cubicBezTo>
                    <a:pt x="78970" y="26214"/>
                    <a:pt x="80844" y="25411"/>
                    <a:pt x="82779" y="25411"/>
                  </a:cubicBezTo>
                  <a:close/>
                  <a:moveTo>
                    <a:pt x="59128" y="25506"/>
                  </a:moveTo>
                  <a:cubicBezTo>
                    <a:pt x="59557" y="25506"/>
                    <a:pt x="59990" y="25546"/>
                    <a:pt x="60420" y="25628"/>
                  </a:cubicBezTo>
                  <a:cubicBezTo>
                    <a:pt x="59434" y="26801"/>
                    <a:pt x="58852" y="28307"/>
                    <a:pt x="58932" y="29893"/>
                  </a:cubicBezTo>
                  <a:cubicBezTo>
                    <a:pt x="57697" y="28596"/>
                    <a:pt x="55941" y="27760"/>
                    <a:pt x="54083" y="27760"/>
                  </a:cubicBezTo>
                  <a:cubicBezTo>
                    <a:pt x="54054" y="27760"/>
                    <a:pt x="54024" y="27760"/>
                    <a:pt x="53995" y="27760"/>
                  </a:cubicBezTo>
                  <a:cubicBezTo>
                    <a:pt x="53975" y="27760"/>
                    <a:pt x="53955" y="27760"/>
                    <a:pt x="53935" y="27760"/>
                  </a:cubicBezTo>
                  <a:cubicBezTo>
                    <a:pt x="52067" y="27760"/>
                    <a:pt x="50308" y="28589"/>
                    <a:pt x="49058" y="29893"/>
                  </a:cubicBezTo>
                  <a:cubicBezTo>
                    <a:pt x="49138" y="28307"/>
                    <a:pt x="48565" y="26801"/>
                    <a:pt x="47561" y="25619"/>
                  </a:cubicBezTo>
                  <a:lnTo>
                    <a:pt x="47561" y="25619"/>
                  </a:lnTo>
                  <a:lnTo>
                    <a:pt x="47570" y="25628"/>
                  </a:lnTo>
                  <a:cubicBezTo>
                    <a:pt x="48002" y="25546"/>
                    <a:pt x="48436" y="25506"/>
                    <a:pt x="48867" y="25506"/>
                  </a:cubicBezTo>
                  <a:cubicBezTo>
                    <a:pt x="50796" y="25506"/>
                    <a:pt x="52663" y="26308"/>
                    <a:pt x="54004" y="27751"/>
                  </a:cubicBezTo>
                  <a:cubicBezTo>
                    <a:pt x="55337" y="26308"/>
                    <a:pt x="57203" y="25506"/>
                    <a:pt x="59128" y="25506"/>
                  </a:cubicBezTo>
                  <a:close/>
                  <a:moveTo>
                    <a:pt x="25327" y="25613"/>
                  </a:moveTo>
                  <a:cubicBezTo>
                    <a:pt x="27257" y="25613"/>
                    <a:pt x="29124" y="26416"/>
                    <a:pt x="30465" y="27859"/>
                  </a:cubicBezTo>
                  <a:lnTo>
                    <a:pt x="30465" y="27859"/>
                  </a:lnTo>
                  <a:cubicBezTo>
                    <a:pt x="30462" y="27859"/>
                    <a:pt x="30459" y="27859"/>
                    <a:pt x="30456" y="27859"/>
                  </a:cubicBezTo>
                  <a:cubicBezTo>
                    <a:pt x="30436" y="27859"/>
                    <a:pt x="30416" y="27858"/>
                    <a:pt x="30397" y="27858"/>
                  </a:cubicBezTo>
                  <a:cubicBezTo>
                    <a:pt x="28528" y="27858"/>
                    <a:pt x="26769" y="28697"/>
                    <a:pt x="25519" y="30000"/>
                  </a:cubicBezTo>
                  <a:cubicBezTo>
                    <a:pt x="25608" y="28414"/>
                    <a:pt x="25026" y="26909"/>
                    <a:pt x="24031" y="25735"/>
                  </a:cubicBezTo>
                  <a:cubicBezTo>
                    <a:pt x="24463" y="25653"/>
                    <a:pt x="24897" y="25613"/>
                    <a:pt x="25327" y="25613"/>
                  </a:cubicBezTo>
                  <a:close/>
                  <a:moveTo>
                    <a:pt x="106136" y="30070"/>
                  </a:moveTo>
                  <a:cubicBezTo>
                    <a:pt x="106135" y="30070"/>
                    <a:pt x="106135" y="30070"/>
                    <a:pt x="106134" y="30070"/>
                  </a:cubicBezTo>
                  <a:lnTo>
                    <a:pt x="106134" y="30070"/>
                  </a:lnTo>
                  <a:lnTo>
                    <a:pt x="106136" y="30072"/>
                  </a:lnTo>
                  <a:cubicBezTo>
                    <a:pt x="106136" y="30071"/>
                    <a:pt x="106136" y="30071"/>
                    <a:pt x="106136" y="30070"/>
                  </a:cubicBezTo>
                  <a:close/>
                  <a:moveTo>
                    <a:pt x="70806" y="20910"/>
                  </a:moveTo>
                  <a:cubicBezTo>
                    <a:pt x="71297" y="20910"/>
                    <a:pt x="71792" y="20961"/>
                    <a:pt x="72283" y="21067"/>
                  </a:cubicBezTo>
                  <a:cubicBezTo>
                    <a:pt x="71289" y="22321"/>
                    <a:pt x="70742" y="23907"/>
                    <a:pt x="70939" y="25574"/>
                  </a:cubicBezTo>
                  <a:cubicBezTo>
                    <a:pt x="71449" y="25460"/>
                    <a:pt x="71962" y="25404"/>
                    <a:pt x="72472" y="25404"/>
                  </a:cubicBezTo>
                  <a:cubicBezTo>
                    <a:pt x="74409" y="25404"/>
                    <a:pt x="76285" y="26207"/>
                    <a:pt x="77633" y="27662"/>
                  </a:cubicBezTo>
                  <a:cubicBezTo>
                    <a:pt x="77615" y="27661"/>
                    <a:pt x="77597" y="27661"/>
                    <a:pt x="77578" y="27661"/>
                  </a:cubicBezTo>
                  <a:cubicBezTo>
                    <a:pt x="75520" y="27661"/>
                    <a:pt x="73598" y="28670"/>
                    <a:pt x="72346" y="30197"/>
                  </a:cubicBezTo>
                  <a:cubicBezTo>
                    <a:pt x="72748" y="26467"/>
                    <a:pt x="69425" y="23154"/>
                    <a:pt x="65707" y="23154"/>
                  </a:cubicBezTo>
                  <a:cubicBezTo>
                    <a:pt x="65692" y="23154"/>
                    <a:pt x="65677" y="23154"/>
                    <a:pt x="65662" y="23154"/>
                  </a:cubicBezTo>
                  <a:cubicBezTo>
                    <a:pt x="67004" y="21705"/>
                    <a:pt x="68876" y="20910"/>
                    <a:pt x="70806" y="20910"/>
                  </a:cubicBezTo>
                  <a:close/>
                  <a:moveTo>
                    <a:pt x="112818" y="23450"/>
                  </a:moveTo>
                  <a:cubicBezTo>
                    <a:pt x="115995" y="23450"/>
                    <a:pt x="119174" y="25529"/>
                    <a:pt x="119218" y="29687"/>
                  </a:cubicBezTo>
                  <a:cubicBezTo>
                    <a:pt x="118738" y="29582"/>
                    <a:pt x="118254" y="29531"/>
                    <a:pt x="117774" y="29531"/>
                  </a:cubicBezTo>
                  <a:cubicBezTo>
                    <a:pt x="115916" y="29531"/>
                    <a:pt x="114117" y="30298"/>
                    <a:pt x="112821" y="31694"/>
                  </a:cubicBezTo>
                  <a:cubicBezTo>
                    <a:pt x="111548" y="30314"/>
                    <a:pt x="109756" y="29534"/>
                    <a:pt x="107874" y="29534"/>
                  </a:cubicBezTo>
                  <a:cubicBezTo>
                    <a:pt x="107391" y="29534"/>
                    <a:pt x="106907" y="29588"/>
                    <a:pt x="106432" y="29687"/>
                  </a:cubicBezTo>
                  <a:cubicBezTo>
                    <a:pt x="106468" y="25529"/>
                    <a:pt x="109642" y="23450"/>
                    <a:pt x="112818" y="23450"/>
                  </a:cubicBezTo>
                  <a:close/>
                  <a:moveTo>
                    <a:pt x="136132" y="23450"/>
                  </a:moveTo>
                  <a:cubicBezTo>
                    <a:pt x="139308" y="23450"/>
                    <a:pt x="142484" y="25529"/>
                    <a:pt x="142525" y="29687"/>
                  </a:cubicBezTo>
                  <a:cubicBezTo>
                    <a:pt x="142051" y="29585"/>
                    <a:pt x="141574" y="29535"/>
                    <a:pt x="141100" y="29535"/>
                  </a:cubicBezTo>
                  <a:cubicBezTo>
                    <a:pt x="139242" y="29535"/>
                    <a:pt x="137437" y="30301"/>
                    <a:pt x="136145" y="31694"/>
                  </a:cubicBezTo>
                  <a:cubicBezTo>
                    <a:pt x="134863" y="30314"/>
                    <a:pt x="133071" y="29534"/>
                    <a:pt x="131190" y="29534"/>
                  </a:cubicBezTo>
                  <a:cubicBezTo>
                    <a:pt x="130706" y="29534"/>
                    <a:pt x="130222" y="29588"/>
                    <a:pt x="129747" y="29687"/>
                  </a:cubicBezTo>
                  <a:cubicBezTo>
                    <a:pt x="129783" y="25529"/>
                    <a:pt x="132957" y="23450"/>
                    <a:pt x="136132" y="23450"/>
                  </a:cubicBezTo>
                  <a:close/>
                  <a:moveTo>
                    <a:pt x="89290" y="23558"/>
                  </a:moveTo>
                  <a:cubicBezTo>
                    <a:pt x="92466" y="23558"/>
                    <a:pt x="95642" y="25636"/>
                    <a:pt x="95679" y="29792"/>
                  </a:cubicBezTo>
                  <a:lnTo>
                    <a:pt x="95679" y="29792"/>
                  </a:lnTo>
                  <a:cubicBezTo>
                    <a:pt x="95202" y="29689"/>
                    <a:pt x="94721" y="29638"/>
                    <a:pt x="94245" y="29638"/>
                  </a:cubicBezTo>
                  <a:cubicBezTo>
                    <a:pt x="92389" y="29638"/>
                    <a:pt x="90595" y="30406"/>
                    <a:pt x="89299" y="31801"/>
                  </a:cubicBezTo>
                  <a:cubicBezTo>
                    <a:pt x="88025" y="30429"/>
                    <a:pt x="86246" y="29642"/>
                    <a:pt x="84376" y="29642"/>
                  </a:cubicBezTo>
                  <a:cubicBezTo>
                    <a:pt x="84365" y="29642"/>
                    <a:pt x="84355" y="29642"/>
                    <a:pt x="84344" y="29642"/>
                  </a:cubicBezTo>
                  <a:cubicBezTo>
                    <a:pt x="83860" y="29642"/>
                    <a:pt x="83376" y="29687"/>
                    <a:pt x="82902" y="29794"/>
                  </a:cubicBezTo>
                  <a:cubicBezTo>
                    <a:pt x="82937" y="25637"/>
                    <a:pt x="86114" y="23558"/>
                    <a:pt x="89290" y="23558"/>
                  </a:cubicBezTo>
                  <a:close/>
                  <a:moveTo>
                    <a:pt x="42335" y="23651"/>
                  </a:moveTo>
                  <a:cubicBezTo>
                    <a:pt x="45511" y="23651"/>
                    <a:pt x="48686" y="25727"/>
                    <a:pt x="48726" y="29884"/>
                  </a:cubicBezTo>
                  <a:cubicBezTo>
                    <a:pt x="48251" y="29782"/>
                    <a:pt x="47772" y="29732"/>
                    <a:pt x="47298" y="29732"/>
                  </a:cubicBezTo>
                  <a:cubicBezTo>
                    <a:pt x="45434" y="29732"/>
                    <a:pt x="43630" y="30499"/>
                    <a:pt x="42337" y="31891"/>
                  </a:cubicBezTo>
                  <a:cubicBezTo>
                    <a:pt x="41056" y="30511"/>
                    <a:pt x="39264" y="29731"/>
                    <a:pt x="37382" y="29731"/>
                  </a:cubicBezTo>
                  <a:cubicBezTo>
                    <a:pt x="36898" y="29731"/>
                    <a:pt x="36415" y="29785"/>
                    <a:pt x="35940" y="29884"/>
                  </a:cubicBezTo>
                  <a:cubicBezTo>
                    <a:pt x="35980" y="25729"/>
                    <a:pt x="39158" y="23651"/>
                    <a:pt x="42335" y="23651"/>
                  </a:cubicBezTo>
                  <a:close/>
                  <a:moveTo>
                    <a:pt x="65651" y="23651"/>
                  </a:moveTo>
                  <a:cubicBezTo>
                    <a:pt x="68826" y="23651"/>
                    <a:pt x="72001" y="25727"/>
                    <a:pt x="72041" y="29884"/>
                  </a:cubicBezTo>
                  <a:cubicBezTo>
                    <a:pt x="71568" y="29782"/>
                    <a:pt x="71091" y="29732"/>
                    <a:pt x="70617" y="29732"/>
                  </a:cubicBezTo>
                  <a:cubicBezTo>
                    <a:pt x="68758" y="29732"/>
                    <a:pt x="66952" y="30499"/>
                    <a:pt x="65653" y="31891"/>
                  </a:cubicBezTo>
                  <a:cubicBezTo>
                    <a:pt x="64371" y="30511"/>
                    <a:pt x="62579" y="29731"/>
                    <a:pt x="60697" y="29731"/>
                  </a:cubicBezTo>
                  <a:cubicBezTo>
                    <a:pt x="60214" y="29731"/>
                    <a:pt x="59730" y="29785"/>
                    <a:pt x="59255" y="29884"/>
                  </a:cubicBezTo>
                  <a:cubicBezTo>
                    <a:pt x="59295" y="25729"/>
                    <a:pt x="62473" y="23651"/>
                    <a:pt x="65651" y="23651"/>
                  </a:cubicBezTo>
                  <a:close/>
                  <a:moveTo>
                    <a:pt x="18808" y="23757"/>
                  </a:moveTo>
                  <a:cubicBezTo>
                    <a:pt x="21978" y="23757"/>
                    <a:pt x="25149" y="25829"/>
                    <a:pt x="25196" y="29978"/>
                  </a:cubicBezTo>
                  <a:lnTo>
                    <a:pt x="25196" y="29978"/>
                  </a:lnTo>
                  <a:cubicBezTo>
                    <a:pt x="24721" y="29876"/>
                    <a:pt x="24243" y="29826"/>
                    <a:pt x="23769" y="29826"/>
                  </a:cubicBezTo>
                  <a:cubicBezTo>
                    <a:pt x="21911" y="29826"/>
                    <a:pt x="20114" y="30592"/>
                    <a:pt x="18825" y="31981"/>
                  </a:cubicBezTo>
                  <a:cubicBezTo>
                    <a:pt x="17544" y="30610"/>
                    <a:pt x="15752" y="29821"/>
                    <a:pt x="13870" y="29821"/>
                  </a:cubicBezTo>
                  <a:cubicBezTo>
                    <a:pt x="13386" y="29830"/>
                    <a:pt x="12902" y="29875"/>
                    <a:pt x="12427" y="29982"/>
                  </a:cubicBezTo>
                  <a:cubicBezTo>
                    <a:pt x="12463" y="25834"/>
                    <a:pt x="15635" y="23757"/>
                    <a:pt x="18808" y="23757"/>
                  </a:cubicBezTo>
                  <a:close/>
                  <a:moveTo>
                    <a:pt x="117967" y="29909"/>
                  </a:moveTo>
                  <a:cubicBezTo>
                    <a:pt x="118392" y="29909"/>
                    <a:pt x="118820" y="29948"/>
                    <a:pt x="119245" y="30027"/>
                  </a:cubicBezTo>
                  <a:cubicBezTo>
                    <a:pt x="118253" y="31208"/>
                    <a:pt x="117671" y="32700"/>
                    <a:pt x="117757" y="34292"/>
                  </a:cubicBezTo>
                  <a:lnTo>
                    <a:pt x="117757" y="34292"/>
                  </a:lnTo>
                  <a:cubicBezTo>
                    <a:pt x="116507" y="32989"/>
                    <a:pt x="114740" y="32159"/>
                    <a:pt x="112880" y="32159"/>
                  </a:cubicBezTo>
                  <a:cubicBezTo>
                    <a:pt x="112860" y="32159"/>
                    <a:pt x="112840" y="32160"/>
                    <a:pt x="112821" y="32160"/>
                  </a:cubicBezTo>
                  <a:cubicBezTo>
                    <a:pt x="114158" y="30712"/>
                    <a:pt x="116031" y="29909"/>
                    <a:pt x="117967" y="29909"/>
                  </a:cubicBezTo>
                  <a:close/>
                  <a:moveTo>
                    <a:pt x="84144" y="30017"/>
                  </a:moveTo>
                  <a:cubicBezTo>
                    <a:pt x="86080" y="30017"/>
                    <a:pt x="87953" y="30820"/>
                    <a:pt x="89290" y="32267"/>
                  </a:cubicBezTo>
                  <a:cubicBezTo>
                    <a:pt x="89271" y="32267"/>
                    <a:pt x="89251" y="32267"/>
                    <a:pt x="89231" y="32267"/>
                  </a:cubicBezTo>
                  <a:cubicBezTo>
                    <a:pt x="87362" y="32267"/>
                    <a:pt x="85595" y="33105"/>
                    <a:pt x="84353" y="34409"/>
                  </a:cubicBezTo>
                  <a:cubicBezTo>
                    <a:pt x="84443" y="32814"/>
                    <a:pt x="83851" y="31317"/>
                    <a:pt x="82866" y="30135"/>
                  </a:cubicBezTo>
                  <a:cubicBezTo>
                    <a:pt x="83291" y="30056"/>
                    <a:pt x="83719" y="30017"/>
                    <a:pt x="84144" y="30017"/>
                  </a:cubicBezTo>
                  <a:close/>
                  <a:moveTo>
                    <a:pt x="94437" y="30017"/>
                  </a:moveTo>
                  <a:cubicBezTo>
                    <a:pt x="94862" y="30017"/>
                    <a:pt x="95289" y="30056"/>
                    <a:pt x="95715" y="30135"/>
                  </a:cubicBezTo>
                  <a:cubicBezTo>
                    <a:pt x="94729" y="31317"/>
                    <a:pt x="94138" y="32814"/>
                    <a:pt x="94228" y="34409"/>
                  </a:cubicBezTo>
                  <a:cubicBezTo>
                    <a:pt x="92977" y="33105"/>
                    <a:pt x="91218" y="32267"/>
                    <a:pt x="89350" y="32267"/>
                  </a:cubicBezTo>
                  <a:cubicBezTo>
                    <a:pt x="89333" y="32267"/>
                    <a:pt x="89316" y="32267"/>
                    <a:pt x="89299" y="32267"/>
                  </a:cubicBezTo>
                  <a:lnTo>
                    <a:pt x="89299" y="32267"/>
                  </a:lnTo>
                  <a:cubicBezTo>
                    <a:pt x="90637" y="30820"/>
                    <a:pt x="92504" y="30017"/>
                    <a:pt x="94437" y="30017"/>
                  </a:cubicBezTo>
                  <a:close/>
                  <a:moveTo>
                    <a:pt x="47484" y="30107"/>
                  </a:moveTo>
                  <a:cubicBezTo>
                    <a:pt x="47908" y="30107"/>
                    <a:pt x="48336" y="30145"/>
                    <a:pt x="48762" y="30224"/>
                  </a:cubicBezTo>
                  <a:cubicBezTo>
                    <a:pt x="47767" y="31407"/>
                    <a:pt x="47185" y="32912"/>
                    <a:pt x="47275" y="34498"/>
                  </a:cubicBezTo>
                  <a:cubicBezTo>
                    <a:pt x="46024" y="33195"/>
                    <a:pt x="44256" y="32357"/>
                    <a:pt x="42396" y="32357"/>
                  </a:cubicBezTo>
                  <a:cubicBezTo>
                    <a:pt x="42377" y="32357"/>
                    <a:pt x="42357" y="32357"/>
                    <a:pt x="42337" y="32357"/>
                  </a:cubicBezTo>
                  <a:cubicBezTo>
                    <a:pt x="43675" y="30909"/>
                    <a:pt x="45548" y="30107"/>
                    <a:pt x="47484" y="30107"/>
                  </a:cubicBezTo>
                  <a:close/>
                  <a:moveTo>
                    <a:pt x="60497" y="30107"/>
                  </a:moveTo>
                  <a:cubicBezTo>
                    <a:pt x="62433" y="30107"/>
                    <a:pt x="64308" y="30911"/>
                    <a:pt x="65653" y="32366"/>
                  </a:cubicBezTo>
                  <a:lnTo>
                    <a:pt x="65653" y="32366"/>
                  </a:lnTo>
                  <a:cubicBezTo>
                    <a:pt x="65650" y="32366"/>
                    <a:pt x="65647" y="32366"/>
                    <a:pt x="65644" y="32366"/>
                  </a:cubicBezTo>
                  <a:cubicBezTo>
                    <a:pt x="65624" y="32366"/>
                    <a:pt x="65604" y="32366"/>
                    <a:pt x="65584" y="32366"/>
                  </a:cubicBezTo>
                  <a:cubicBezTo>
                    <a:pt x="63715" y="32366"/>
                    <a:pt x="61957" y="33195"/>
                    <a:pt x="60706" y="34498"/>
                  </a:cubicBezTo>
                  <a:cubicBezTo>
                    <a:pt x="60796" y="32912"/>
                    <a:pt x="60214" y="31407"/>
                    <a:pt x="59219" y="30224"/>
                  </a:cubicBezTo>
                  <a:cubicBezTo>
                    <a:pt x="59644" y="30145"/>
                    <a:pt x="60072" y="30107"/>
                    <a:pt x="60497" y="30107"/>
                  </a:cubicBezTo>
                  <a:close/>
                  <a:moveTo>
                    <a:pt x="106093" y="25399"/>
                  </a:moveTo>
                  <a:cubicBezTo>
                    <a:pt x="106554" y="25399"/>
                    <a:pt x="107019" y="25445"/>
                    <a:pt x="107480" y="25538"/>
                  </a:cubicBezTo>
                  <a:cubicBezTo>
                    <a:pt x="106477" y="26801"/>
                    <a:pt x="105930" y="28395"/>
                    <a:pt x="106136" y="30070"/>
                  </a:cubicBezTo>
                  <a:lnTo>
                    <a:pt x="106136" y="30070"/>
                  </a:lnTo>
                  <a:cubicBezTo>
                    <a:pt x="106645" y="29957"/>
                    <a:pt x="107158" y="29902"/>
                    <a:pt x="107667" y="29902"/>
                  </a:cubicBezTo>
                  <a:cubicBezTo>
                    <a:pt x="109601" y="29902"/>
                    <a:pt x="111474" y="30700"/>
                    <a:pt x="112821" y="32160"/>
                  </a:cubicBezTo>
                  <a:cubicBezTo>
                    <a:pt x="112802" y="32160"/>
                    <a:pt x="112783" y="32160"/>
                    <a:pt x="112764" y="32160"/>
                  </a:cubicBezTo>
                  <a:cubicBezTo>
                    <a:pt x="110778" y="32160"/>
                    <a:pt x="108911" y="33096"/>
                    <a:pt x="107659" y="34543"/>
                  </a:cubicBezTo>
                  <a:cubicBezTo>
                    <a:pt x="107785" y="32877"/>
                    <a:pt x="107175" y="31300"/>
                    <a:pt x="106127" y="30072"/>
                  </a:cubicBezTo>
                  <a:cubicBezTo>
                    <a:pt x="106130" y="30071"/>
                    <a:pt x="106132" y="30071"/>
                    <a:pt x="106134" y="30070"/>
                  </a:cubicBezTo>
                  <a:lnTo>
                    <a:pt x="106134" y="30070"/>
                  </a:lnTo>
                  <a:lnTo>
                    <a:pt x="106127" y="30063"/>
                  </a:lnTo>
                  <a:cubicBezTo>
                    <a:pt x="104875" y="28607"/>
                    <a:pt x="102990" y="27652"/>
                    <a:pt x="100995" y="27652"/>
                  </a:cubicBezTo>
                  <a:cubicBezTo>
                    <a:pt x="100979" y="27652"/>
                    <a:pt x="100964" y="27652"/>
                    <a:pt x="100948" y="27653"/>
                  </a:cubicBezTo>
                  <a:lnTo>
                    <a:pt x="100948" y="27653"/>
                  </a:lnTo>
                  <a:cubicBezTo>
                    <a:pt x="102286" y="26199"/>
                    <a:pt x="104161" y="25399"/>
                    <a:pt x="106093" y="25399"/>
                  </a:cubicBezTo>
                  <a:close/>
                  <a:moveTo>
                    <a:pt x="13651" y="30209"/>
                  </a:moveTo>
                  <a:cubicBezTo>
                    <a:pt x="15587" y="30209"/>
                    <a:pt x="17458" y="31009"/>
                    <a:pt x="18799" y="32455"/>
                  </a:cubicBezTo>
                  <a:lnTo>
                    <a:pt x="18799" y="32455"/>
                  </a:lnTo>
                  <a:cubicBezTo>
                    <a:pt x="18788" y="32455"/>
                    <a:pt x="18777" y="32455"/>
                    <a:pt x="18766" y="32455"/>
                  </a:cubicBezTo>
                  <a:cubicBezTo>
                    <a:pt x="16897" y="32455"/>
                    <a:pt x="15129" y="33294"/>
                    <a:pt x="13888" y="34597"/>
                  </a:cubicBezTo>
                  <a:cubicBezTo>
                    <a:pt x="13968" y="33002"/>
                    <a:pt x="13386" y="31497"/>
                    <a:pt x="12391" y="30323"/>
                  </a:cubicBezTo>
                  <a:cubicBezTo>
                    <a:pt x="12811" y="30247"/>
                    <a:pt x="13233" y="30209"/>
                    <a:pt x="13651" y="30209"/>
                  </a:cubicBezTo>
                  <a:close/>
                  <a:moveTo>
                    <a:pt x="23971" y="30205"/>
                  </a:moveTo>
                  <a:cubicBezTo>
                    <a:pt x="24396" y="30205"/>
                    <a:pt x="24824" y="30244"/>
                    <a:pt x="25250" y="30323"/>
                  </a:cubicBezTo>
                  <a:cubicBezTo>
                    <a:pt x="24255" y="31497"/>
                    <a:pt x="23673" y="33002"/>
                    <a:pt x="23753" y="34597"/>
                  </a:cubicBezTo>
                  <a:cubicBezTo>
                    <a:pt x="22512" y="33294"/>
                    <a:pt x="20744" y="32455"/>
                    <a:pt x="18884" y="32455"/>
                  </a:cubicBezTo>
                  <a:cubicBezTo>
                    <a:pt x="18864" y="32455"/>
                    <a:pt x="18845" y="32455"/>
                    <a:pt x="18825" y="32455"/>
                  </a:cubicBezTo>
                  <a:cubicBezTo>
                    <a:pt x="20162" y="31008"/>
                    <a:pt x="22036" y="30205"/>
                    <a:pt x="23971" y="30205"/>
                  </a:cubicBezTo>
                  <a:close/>
                  <a:moveTo>
                    <a:pt x="35606" y="25605"/>
                  </a:moveTo>
                  <a:cubicBezTo>
                    <a:pt x="36068" y="25605"/>
                    <a:pt x="36534" y="25651"/>
                    <a:pt x="36997" y="25744"/>
                  </a:cubicBezTo>
                  <a:cubicBezTo>
                    <a:pt x="35993" y="26999"/>
                    <a:pt x="35438" y="28593"/>
                    <a:pt x="35644" y="30269"/>
                  </a:cubicBezTo>
                  <a:cubicBezTo>
                    <a:pt x="36150" y="30158"/>
                    <a:pt x="36661" y="30103"/>
                    <a:pt x="37168" y="30103"/>
                  </a:cubicBezTo>
                  <a:cubicBezTo>
                    <a:pt x="39104" y="30103"/>
                    <a:pt x="40980" y="30899"/>
                    <a:pt x="42329" y="32357"/>
                  </a:cubicBezTo>
                  <a:lnTo>
                    <a:pt x="42329" y="32357"/>
                  </a:lnTo>
                  <a:cubicBezTo>
                    <a:pt x="42313" y="32357"/>
                    <a:pt x="42297" y="32357"/>
                    <a:pt x="42282" y="32357"/>
                  </a:cubicBezTo>
                  <a:cubicBezTo>
                    <a:pt x="40295" y="32357"/>
                    <a:pt x="38428" y="33302"/>
                    <a:pt x="37176" y="34749"/>
                  </a:cubicBezTo>
                  <a:cubicBezTo>
                    <a:pt x="37302" y="33074"/>
                    <a:pt x="36692" y="31497"/>
                    <a:pt x="35644" y="30269"/>
                  </a:cubicBezTo>
                  <a:cubicBezTo>
                    <a:pt x="34392" y="28813"/>
                    <a:pt x="32507" y="27858"/>
                    <a:pt x="30511" y="27858"/>
                  </a:cubicBezTo>
                  <a:cubicBezTo>
                    <a:pt x="30496" y="27858"/>
                    <a:pt x="30480" y="27859"/>
                    <a:pt x="30465" y="27859"/>
                  </a:cubicBezTo>
                  <a:lnTo>
                    <a:pt x="30465" y="27859"/>
                  </a:lnTo>
                  <a:cubicBezTo>
                    <a:pt x="31803" y="26405"/>
                    <a:pt x="33672" y="25605"/>
                    <a:pt x="35606" y="25605"/>
                  </a:cubicBezTo>
                  <a:close/>
                  <a:moveTo>
                    <a:pt x="124475" y="28056"/>
                  </a:moveTo>
                  <a:cubicBezTo>
                    <a:pt x="127650" y="28056"/>
                    <a:pt x="130827" y="30135"/>
                    <a:pt x="130867" y="34292"/>
                  </a:cubicBezTo>
                  <a:cubicBezTo>
                    <a:pt x="130389" y="34187"/>
                    <a:pt x="129906" y="34136"/>
                    <a:pt x="129427" y="34136"/>
                  </a:cubicBezTo>
                  <a:cubicBezTo>
                    <a:pt x="127574" y="34136"/>
                    <a:pt x="125776" y="34904"/>
                    <a:pt x="124487" y="36299"/>
                  </a:cubicBezTo>
                  <a:cubicBezTo>
                    <a:pt x="123213" y="34927"/>
                    <a:pt x="121434" y="34140"/>
                    <a:pt x="119564" y="34140"/>
                  </a:cubicBezTo>
                  <a:cubicBezTo>
                    <a:pt x="119553" y="34140"/>
                    <a:pt x="119543" y="34140"/>
                    <a:pt x="119532" y="34140"/>
                  </a:cubicBezTo>
                  <a:cubicBezTo>
                    <a:pt x="119048" y="34140"/>
                    <a:pt x="118564" y="34185"/>
                    <a:pt x="118089" y="34292"/>
                  </a:cubicBezTo>
                  <a:cubicBezTo>
                    <a:pt x="118125" y="30135"/>
                    <a:pt x="121299" y="28056"/>
                    <a:pt x="124475" y="28056"/>
                  </a:cubicBezTo>
                  <a:close/>
                  <a:moveTo>
                    <a:pt x="100943" y="28163"/>
                  </a:moveTo>
                  <a:cubicBezTo>
                    <a:pt x="104120" y="28163"/>
                    <a:pt x="107296" y="30242"/>
                    <a:pt x="107337" y="34400"/>
                  </a:cubicBezTo>
                  <a:cubicBezTo>
                    <a:pt x="106858" y="34295"/>
                    <a:pt x="106375" y="34244"/>
                    <a:pt x="105896" y="34244"/>
                  </a:cubicBezTo>
                  <a:cubicBezTo>
                    <a:pt x="104045" y="34244"/>
                    <a:pt x="102248" y="35008"/>
                    <a:pt x="100952" y="36393"/>
                  </a:cubicBezTo>
                  <a:lnTo>
                    <a:pt x="100952" y="36393"/>
                  </a:lnTo>
                  <a:cubicBezTo>
                    <a:pt x="99679" y="35024"/>
                    <a:pt x="97893" y="34247"/>
                    <a:pt x="96025" y="34247"/>
                  </a:cubicBezTo>
                  <a:cubicBezTo>
                    <a:pt x="96014" y="34247"/>
                    <a:pt x="96004" y="34247"/>
                    <a:pt x="95993" y="34248"/>
                  </a:cubicBezTo>
                  <a:cubicBezTo>
                    <a:pt x="95509" y="34248"/>
                    <a:pt x="95025" y="34292"/>
                    <a:pt x="94550" y="34400"/>
                  </a:cubicBezTo>
                  <a:cubicBezTo>
                    <a:pt x="94590" y="30242"/>
                    <a:pt x="97767" y="28163"/>
                    <a:pt x="100943" y="28163"/>
                  </a:cubicBezTo>
                  <a:close/>
                  <a:moveTo>
                    <a:pt x="77631" y="28160"/>
                  </a:moveTo>
                  <a:cubicBezTo>
                    <a:pt x="80803" y="28160"/>
                    <a:pt x="83975" y="30235"/>
                    <a:pt x="84021" y="34387"/>
                  </a:cubicBezTo>
                  <a:lnTo>
                    <a:pt x="84021" y="34387"/>
                  </a:lnTo>
                  <a:cubicBezTo>
                    <a:pt x="83552" y="34288"/>
                    <a:pt x="83080" y="34239"/>
                    <a:pt x="82612" y="34239"/>
                  </a:cubicBezTo>
                  <a:cubicBezTo>
                    <a:pt x="80751" y="34239"/>
                    <a:pt x="78950" y="35006"/>
                    <a:pt x="77651" y="36398"/>
                  </a:cubicBezTo>
                  <a:cubicBezTo>
                    <a:pt x="76377" y="35026"/>
                    <a:pt x="74589" y="34247"/>
                    <a:pt x="72710" y="34247"/>
                  </a:cubicBezTo>
                  <a:cubicBezTo>
                    <a:pt x="72699" y="34247"/>
                    <a:pt x="72688" y="34247"/>
                    <a:pt x="72678" y="34248"/>
                  </a:cubicBezTo>
                  <a:cubicBezTo>
                    <a:pt x="72194" y="34248"/>
                    <a:pt x="71710" y="34292"/>
                    <a:pt x="71235" y="34400"/>
                  </a:cubicBezTo>
                  <a:cubicBezTo>
                    <a:pt x="71275" y="30241"/>
                    <a:pt x="74454" y="28160"/>
                    <a:pt x="77631" y="28160"/>
                  </a:cubicBezTo>
                  <a:close/>
                  <a:moveTo>
                    <a:pt x="53992" y="28260"/>
                  </a:moveTo>
                  <a:cubicBezTo>
                    <a:pt x="57167" y="28260"/>
                    <a:pt x="60343" y="30336"/>
                    <a:pt x="60384" y="34488"/>
                  </a:cubicBezTo>
                  <a:lnTo>
                    <a:pt x="60384" y="34488"/>
                  </a:lnTo>
                  <a:cubicBezTo>
                    <a:pt x="59912" y="34387"/>
                    <a:pt x="59436" y="34338"/>
                    <a:pt x="58965" y="34338"/>
                  </a:cubicBezTo>
                  <a:cubicBezTo>
                    <a:pt x="57104" y="34338"/>
                    <a:pt x="55304" y="35104"/>
                    <a:pt x="54004" y="36497"/>
                  </a:cubicBezTo>
                  <a:cubicBezTo>
                    <a:pt x="52723" y="35117"/>
                    <a:pt x="50931" y="34337"/>
                    <a:pt x="49049" y="34337"/>
                  </a:cubicBezTo>
                  <a:cubicBezTo>
                    <a:pt x="48565" y="34337"/>
                    <a:pt x="48081" y="34391"/>
                    <a:pt x="47606" y="34489"/>
                  </a:cubicBezTo>
                  <a:cubicBezTo>
                    <a:pt x="47642" y="30336"/>
                    <a:pt x="50816" y="28260"/>
                    <a:pt x="53992" y="28260"/>
                  </a:cubicBezTo>
                  <a:close/>
                  <a:moveTo>
                    <a:pt x="7166" y="28348"/>
                  </a:moveTo>
                  <a:cubicBezTo>
                    <a:pt x="10341" y="28348"/>
                    <a:pt x="13516" y="30427"/>
                    <a:pt x="13556" y="34588"/>
                  </a:cubicBezTo>
                  <a:cubicBezTo>
                    <a:pt x="13083" y="34486"/>
                    <a:pt x="12605" y="34436"/>
                    <a:pt x="12131" y="34436"/>
                  </a:cubicBezTo>
                  <a:cubicBezTo>
                    <a:pt x="10273" y="34436"/>
                    <a:pt x="8469" y="35201"/>
                    <a:pt x="7176" y="36586"/>
                  </a:cubicBezTo>
                  <a:cubicBezTo>
                    <a:pt x="5893" y="35223"/>
                    <a:pt x="4106" y="34445"/>
                    <a:pt x="2227" y="34445"/>
                  </a:cubicBezTo>
                  <a:cubicBezTo>
                    <a:pt x="2216" y="34445"/>
                    <a:pt x="2205" y="34445"/>
                    <a:pt x="2194" y="34445"/>
                  </a:cubicBezTo>
                  <a:lnTo>
                    <a:pt x="2212" y="34427"/>
                  </a:lnTo>
                  <a:cubicBezTo>
                    <a:pt x="1728" y="34427"/>
                    <a:pt x="1245" y="34481"/>
                    <a:pt x="770" y="34588"/>
                  </a:cubicBezTo>
                  <a:cubicBezTo>
                    <a:pt x="810" y="30429"/>
                    <a:pt x="3988" y="28348"/>
                    <a:pt x="7166" y="28348"/>
                  </a:cubicBezTo>
                  <a:close/>
                  <a:moveTo>
                    <a:pt x="30465" y="28364"/>
                  </a:moveTo>
                  <a:cubicBezTo>
                    <a:pt x="33638" y="28364"/>
                    <a:pt x="36811" y="30439"/>
                    <a:pt x="36854" y="34593"/>
                  </a:cubicBezTo>
                  <a:lnTo>
                    <a:pt x="36854" y="34593"/>
                  </a:lnTo>
                  <a:cubicBezTo>
                    <a:pt x="36384" y="34494"/>
                    <a:pt x="35912" y="34445"/>
                    <a:pt x="35443" y="34445"/>
                  </a:cubicBezTo>
                  <a:cubicBezTo>
                    <a:pt x="33580" y="34445"/>
                    <a:pt x="31775" y="35212"/>
                    <a:pt x="30483" y="36604"/>
                  </a:cubicBezTo>
                  <a:cubicBezTo>
                    <a:pt x="29201" y="35224"/>
                    <a:pt x="27409" y="34445"/>
                    <a:pt x="25528" y="34445"/>
                  </a:cubicBezTo>
                  <a:cubicBezTo>
                    <a:pt x="25044" y="34445"/>
                    <a:pt x="24560" y="34498"/>
                    <a:pt x="24085" y="34597"/>
                  </a:cubicBezTo>
                  <a:cubicBezTo>
                    <a:pt x="24116" y="30443"/>
                    <a:pt x="27290" y="28364"/>
                    <a:pt x="30465" y="28364"/>
                  </a:cubicBezTo>
                  <a:close/>
                  <a:moveTo>
                    <a:pt x="119327" y="34515"/>
                  </a:moveTo>
                  <a:cubicBezTo>
                    <a:pt x="121267" y="34515"/>
                    <a:pt x="123141" y="35318"/>
                    <a:pt x="124478" y="36765"/>
                  </a:cubicBezTo>
                  <a:cubicBezTo>
                    <a:pt x="124458" y="36765"/>
                    <a:pt x="124439" y="36765"/>
                    <a:pt x="124419" y="36765"/>
                  </a:cubicBezTo>
                  <a:cubicBezTo>
                    <a:pt x="122550" y="36765"/>
                    <a:pt x="120782" y="37604"/>
                    <a:pt x="119541" y="38907"/>
                  </a:cubicBezTo>
                  <a:cubicBezTo>
                    <a:pt x="119622" y="37312"/>
                    <a:pt x="119039" y="35816"/>
                    <a:pt x="118045" y="34633"/>
                  </a:cubicBezTo>
                  <a:cubicBezTo>
                    <a:pt x="118472" y="34554"/>
                    <a:pt x="118901" y="34515"/>
                    <a:pt x="119327" y="34515"/>
                  </a:cubicBezTo>
                  <a:close/>
                  <a:moveTo>
                    <a:pt x="129624" y="34515"/>
                  </a:moveTo>
                  <a:cubicBezTo>
                    <a:pt x="130049" y="34515"/>
                    <a:pt x="130477" y="34554"/>
                    <a:pt x="130903" y="34633"/>
                  </a:cubicBezTo>
                  <a:cubicBezTo>
                    <a:pt x="129908" y="35816"/>
                    <a:pt x="129326" y="37312"/>
                    <a:pt x="129415" y="38907"/>
                  </a:cubicBezTo>
                  <a:cubicBezTo>
                    <a:pt x="128165" y="37604"/>
                    <a:pt x="126397" y="36765"/>
                    <a:pt x="124537" y="36765"/>
                  </a:cubicBezTo>
                  <a:cubicBezTo>
                    <a:pt x="124517" y="36765"/>
                    <a:pt x="124498" y="36765"/>
                    <a:pt x="124478" y="36765"/>
                  </a:cubicBezTo>
                  <a:cubicBezTo>
                    <a:pt x="125815" y="35318"/>
                    <a:pt x="127689" y="34515"/>
                    <a:pt x="129624" y="34515"/>
                  </a:cubicBezTo>
                  <a:close/>
                  <a:moveTo>
                    <a:pt x="82770" y="34620"/>
                  </a:moveTo>
                  <a:cubicBezTo>
                    <a:pt x="83198" y="34620"/>
                    <a:pt x="83629" y="34660"/>
                    <a:pt x="84057" y="34740"/>
                  </a:cubicBezTo>
                  <a:cubicBezTo>
                    <a:pt x="83556" y="35341"/>
                    <a:pt x="83152" y="36031"/>
                    <a:pt x="82893" y="36765"/>
                  </a:cubicBezTo>
                  <a:lnTo>
                    <a:pt x="82875" y="36765"/>
                  </a:lnTo>
                  <a:cubicBezTo>
                    <a:pt x="82633" y="37473"/>
                    <a:pt x="82534" y="38208"/>
                    <a:pt x="82570" y="38952"/>
                  </a:cubicBezTo>
                  <a:cubicBezTo>
                    <a:pt x="81324" y="37644"/>
                    <a:pt x="79559" y="36810"/>
                    <a:pt x="77695" y="36810"/>
                  </a:cubicBezTo>
                  <a:cubicBezTo>
                    <a:pt x="79026" y="35399"/>
                    <a:pt x="80871" y="34620"/>
                    <a:pt x="82770" y="34620"/>
                  </a:cubicBezTo>
                  <a:close/>
                  <a:moveTo>
                    <a:pt x="95806" y="34620"/>
                  </a:moveTo>
                  <a:cubicBezTo>
                    <a:pt x="97710" y="34620"/>
                    <a:pt x="99556" y="35399"/>
                    <a:pt x="100894" y="36810"/>
                  </a:cubicBezTo>
                  <a:cubicBezTo>
                    <a:pt x="99021" y="36810"/>
                    <a:pt x="97256" y="37644"/>
                    <a:pt x="96011" y="38952"/>
                  </a:cubicBezTo>
                  <a:cubicBezTo>
                    <a:pt x="96047" y="38208"/>
                    <a:pt x="95948" y="37473"/>
                    <a:pt x="95706" y="36765"/>
                  </a:cubicBezTo>
                  <a:lnTo>
                    <a:pt x="95679" y="36765"/>
                  </a:lnTo>
                  <a:cubicBezTo>
                    <a:pt x="95419" y="36031"/>
                    <a:pt x="95025" y="35341"/>
                    <a:pt x="94514" y="34740"/>
                  </a:cubicBezTo>
                  <a:cubicBezTo>
                    <a:pt x="94944" y="34660"/>
                    <a:pt x="95377" y="34620"/>
                    <a:pt x="95806" y="34620"/>
                  </a:cubicBezTo>
                  <a:close/>
                  <a:moveTo>
                    <a:pt x="59142" y="34720"/>
                  </a:moveTo>
                  <a:cubicBezTo>
                    <a:pt x="59570" y="34720"/>
                    <a:pt x="60000" y="34759"/>
                    <a:pt x="60429" y="34839"/>
                  </a:cubicBezTo>
                  <a:cubicBezTo>
                    <a:pt x="59434" y="36022"/>
                    <a:pt x="58852" y="37518"/>
                    <a:pt x="58941" y="39113"/>
                  </a:cubicBezTo>
                  <a:cubicBezTo>
                    <a:pt x="57691" y="37810"/>
                    <a:pt x="55923" y="36971"/>
                    <a:pt x="54063" y="36971"/>
                  </a:cubicBezTo>
                  <a:cubicBezTo>
                    <a:pt x="54043" y="36971"/>
                    <a:pt x="54024" y="36971"/>
                    <a:pt x="54004" y="36972"/>
                  </a:cubicBezTo>
                  <a:cubicBezTo>
                    <a:pt x="53984" y="36971"/>
                    <a:pt x="53964" y="36971"/>
                    <a:pt x="53945" y="36971"/>
                  </a:cubicBezTo>
                  <a:cubicBezTo>
                    <a:pt x="52076" y="36971"/>
                    <a:pt x="50308" y="37810"/>
                    <a:pt x="49067" y="39113"/>
                  </a:cubicBezTo>
                  <a:cubicBezTo>
                    <a:pt x="49147" y="37518"/>
                    <a:pt x="48565" y="36022"/>
                    <a:pt x="47579" y="34839"/>
                  </a:cubicBezTo>
                  <a:cubicBezTo>
                    <a:pt x="48004" y="34760"/>
                    <a:pt x="48431" y="34721"/>
                    <a:pt x="48855" y="34721"/>
                  </a:cubicBezTo>
                  <a:cubicBezTo>
                    <a:pt x="50785" y="34721"/>
                    <a:pt x="52658" y="35523"/>
                    <a:pt x="53995" y="36963"/>
                  </a:cubicBezTo>
                  <a:lnTo>
                    <a:pt x="54004" y="36963"/>
                  </a:lnTo>
                  <a:cubicBezTo>
                    <a:pt x="55339" y="35517"/>
                    <a:pt x="57210" y="34720"/>
                    <a:pt x="59142" y="34720"/>
                  </a:cubicBezTo>
                  <a:close/>
                  <a:moveTo>
                    <a:pt x="12301" y="34821"/>
                  </a:moveTo>
                  <a:cubicBezTo>
                    <a:pt x="12724" y="34821"/>
                    <a:pt x="13150" y="34859"/>
                    <a:pt x="13574" y="34938"/>
                  </a:cubicBezTo>
                  <a:cubicBezTo>
                    <a:pt x="13063" y="35538"/>
                    <a:pt x="12669" y="36228"/>
                    <a:pt x="12409" y="36972"/>
                  </a:cubicBezTo>
                  <a:lnTo>
                    <a:pt x="12382" y="36972"/>
                  </a:lnTo>
                  <a:cubicBezTo>
                    <a:pt x="12141" y="37670"/>
                    <a:pt x="12042" y="38414"/>
                    <a:pt x="12087" y="39149"/>
                  </a:cubicBezTo>
                  <a:cubicBezTo>
                    <a:pt x="10841" y="37850"/>
                    <a:pt x="9076" y="37007"/>
                    <a:pt x="7212" y="37007"/>
                  </a:cubicBezTo>
                  <a:cubicBezTo>
                    <a:pt x="8547" y="35599"/>
                    <a:pt x="10392" y="34821"/>
                    <a:pt x="12301" y="34821"/>
                  </a:cubicBezTo>
                  <a:close/>
                  <a:moveTo>
                    <a:pt x="25305" y="34821"/>
                  </a:moveTo>
                  <a:cubicBezTo>
                    <a:pt x="27216" y="34821"/>
                    <a:pt x="29067" y="35599"/>
                    <a:pt x="30402" y="37007"/>
                  </a:cubicBezTo>
                  <a:cubicBezTo>
                    <a:pt x="28538" y="37007"/>
                    <a:pt x="26764" y="37841"/>
                    <a:pt x="25519" y="39149"/>
                  </a:cubicBezTo>
                  <a:cubicBezTo>
                    <a:pt x="25563" y="38414"/>
                    <a:pt x="25456" y="37670"/>
                    <a:pt x="25223" y="36972"/>
                  </a:cubicBezTo>
                  <a:lnTo>
                    <a:pt x="25196" y="36972"/>
                  </a:lnTo>
                  <a:cubicBezTo>
                    <a:pt x="24936" y="36228"/>
                    <a:pt x="24542" y="35538"/>
                    <a:pt x="24031" y="34938"/>
                  </a:cubicBezTo>
                  <a:cubicBezTo>
                    <a:pt x="24455" y="34859"/>
                    <a:pt x="24882" y="34821"/>
                    <a:pt x="25305" y="34821"/>
                  </a:cubicBezTo>
                  <a:close/>
                  <a:moveTo>
                    <a:pt x="106096" y="34617"/>
                  </a:moveTo>
                  <a:cubicBezTo>
                    <a:pt x="106559" y="34617"/>
                    <a:pt x="107026" y="34664"/>
                    <a:pt x="107489" y="34758"/>
                  </a:cubicBezTo>
                  <a:cubicBezTo>
                    <a:pt x="106495" y="35995"/>
                    <a:pt x="105948" y="37563"/>
                    <a:pt x="106127" y="39212"/>
                  </a:cubicBezTo>
                  <a:cubicBezTo>
                    <a:pt x="104873" y="37760"/>
                    <a:pt x="103000" y="36810"/>
                    <a:pt x="101011" y="36810"/>
                  </a:cubicBezTo>
                  <a:cubicBezTo>
                    <a:pt x="102344" y="35398"/>
                    <a:pt x="104192" y="34617"/>
                    <a:pt x="106096" y="34617"/>
                  </a:cubicBezTo>
                  <a:close/>
                  <a:moveTo>
                    <a:pt x="70794" y="30109"/>
                  </a:moveTo>
                  <a:cubicBezTo>
                    <a:pt x="71289" y="30109"/>
                    <a:pt x="71788" y="30161"/>
                    <a:pt x="72283" y="30269"/>
                  </a:cubicBezTo>
                  <a:cubicBezTo>
                    <a:pt x="71289" y="31524"/>
                    <a:pt x="70742" y="33110"/>
                    <a:pt x="70939" y="34785"/>
                  </a:cubicBezTo>
                  <a:lnTo>
                    <a:pt x="70957" y="34785"/>
                  </a:lnTo>
                  <a:cubicBezTo>
                    <a:pt x="71462" y="34672"/>
                    <a:pt x="71973" y="34617"/>
                    <a:pt x="72479" y="34617"/>
                  </a:cubicBezTo>
                  <a:cubicBezTo>
                    <a:pt x="74381" y="34617"/>
                    <a:pt x="76233" y="35395"/>
                    <a:pt x="77570" y="36810"/>
                  </a:cubicBezTo>
                  <a:cubicBezTo>
                    <a:pt x="75527" y="36810"/>
                    <a:pt x="73601" y="37814"/>
                    <a:pt x="72346" y="39337"/>
                  </a:cubicBezTo>
                  <a:cubicBezTo>
                    <a:pt x="72694" y="35639"/>
                    <a:pt x="69398" y="32366"/>
                    <a:pt x="65704" y="32366"/>
                  </a:cubicBezTo>
                  <a:cubicBezTo>
                    <a:pt x="65687" y="32366"/>
                    <a:pt x="65670" y="32366"/>
                    <a:pt x="65653" y="32366"/>
                  </a:cubicBezTo>
                  <a:lnTo>
                    <a:pt x="65653" y="32366"/>
                  </a:lnTo>
                  <a:cubicBezTo>
                    <a:pt x="66994" y="30911"/>
                    <a:pt x="68863" y="30109"/>
                    <a:pt x="70794" y="30109"/>
                  </a:cubicBezTo>
                  <a:close/>
                  <a:moveTo>
                    <a:pt x="35613" y="34809"/>
                  </a:moveTo>
                  <a:cubicBezTo>
                    <a:pt x="36073" y="34809"/>
                    <a:pt x="36537" y="34854"/>
                    <a:pt x="36997" y="34946"/>
                  </a:cubicBezTo>
                  <a:cubicBezTo>
                    <a:pt x="36013" y="36189"/>
                    <a:pt x="35458" y="37762"/>
                    <a:pt x="35634" y="39407"/>
                  </a:cubicBezTo>
                  <a:lnTo>
                    <a:pt x="35634" y="39407"/>
                  </a:lnTo>
                  <a:cubicBezTo>
                    <a:pt x="34388" y="37948"/>
                    <a:pt x="32507" y="36998"/>
                    <a:pt x="30519" y="36998"/>
                  </a:cubicBezTo>
                  <a:cubicBezTo>
                    <a:pt x="31861" y="35584"/>
                    <a:pt x="33709" y="34809"/>
                    <a:pt x="35613" y="34809"/>
                  </a:cubicBezTo>
                  <a:close/>
                  <a:moveTo>
                    <a:pt x="136132" y="32662"/>
                  </a:moveTo>
                  <a:cubicBezTo>
                    <a:pt x="139308" y="32662"/>
                    <a:pt x="142484" y="34740"/>
                    <a:pt x="142525" y="38898"/>
                  </a:cubicBezTo>
                  <a:cubicBezTo>
                    <a:pt x="142046" y="38793"/>
                    <a:pt x="141563" y="38742"/>
                    <a:pt x="141084" y="38742"/>
                  </a:cubicBezTo>
                  <a:cubicBezTo>
                    <a:pt x="139231" y="38742"/>
                    <a:pt x="137433" y="39508"/>
                    <a:pt x="136145" y="40896"/>
                  </a:cubicBezTo>
                  <a:cubicBezTo>
                    <a:pt x="134863" y="39525"/>
                    <a:pt x="133071" y="38737"/>
                    <a:pt x="131190" y="38737"/>
                  </a:cubicBezTo>
                  <a:cubicBezTo>
                    <a:pt x="130706" y="38737"/>
                    <a:pt x="130222" y="38791"/>
                    <a:pt x="129747" y="38898"/>
                  </a:cubicBezTo>
                  <a:cubicBezTo>
                    <a:pt x="129783" y="34740"/>
                    <a:pt x="132957" y="32662"/>
                    <a:pt x="136132" y="32662"/>
                  </a:cubicBezTo>
                  <a:close/>
                  <a:moveTo>
                    <a:pt x="112818" y="32662"/>
                  </a:moveTo>
                  <a:cubicBezTo>
                    <a:pt x="115995" y="32662"/>
                    <a:pt x="119174" y="34740"/>
                    <a:pt x="119218" y="38898"/>
                  </a:cubicBezTo>
                  <a:cubicBezTo>
                    <a:pt x="118738" y="38793"/>
                    <a:pt x="118254" y="38742"/>
                    <a:pt x="117774" y="38742"/>
                  </a:cubicBezTo>
                  <a:cubicBezTo>
                    <a:pt x="115916" y="38742"/>
                    <a:pt x="114117" y="39510"/>
                    <a:pt x="112821" y="40905"/>
                  </a:cubicBezTo>
                  <a:cubicBezTo>
                    <a:pt x="111548" y="39525"/>
                    <a:pt x="109756" y="38746"/>
                    <a:pt x="107874" y="38746"/>
                  </a:cubicBezTo>
                  <a:cubicBezTo>
                    <a:pt x="107391" y="38746"/>
                    <a:pt x="106907" y="38791"/>
                    <a:pt x="106432" y="38898"/>
                  </a:cubicBezTo>
                  <a:cubicBezTo>
                    <a:pt x="106468" y="34740"/>
                    <a:pt x="109642" y="32662"/>
                    <a:pt x="112818" y="32662"/>
                  </a:cubicBezTo>
                  <a:close/>
                  <a:moveTo>
                    <a:pt x="89290" y="32762"/>
                  </a:moveTo>
                  <a:cubicBezTo>
                    <a:pt x="91871" y="32762"/>
                    <a:pt x="94452" y="34136"/>
                    <a:pt x="95348" y="36882"/>
                  </a:cubicBezTo>
                  <a:lnTo>
                    <a:pt x="95375" y="36882"/>
                  </a:lnTo>
                  <a:cubicBezTo>
                    <a:pt x="95572" y="37545"/>
                    <a:pt x="95679" y="38235"/>
                    <a:pt x="95688" y="38934"/>
                  </a:cubicBezTo>
                  <a:cubicBezTo>
                    <a:pt x="95213" y="38832"/>
                    <a:pt x="94735" y="38782"/>
                    <a:pt x="94260" y="38782"/>
                  </a:cubicBezTo>
                  <a:cubicBezTo>
                    <a:pt x="92399" y="38782"/>
                    <a:pt x="90599" y="39549"/>
                    <a:pt x="89299" y="40941"/>
                  </a:cubicBezTo>
                  <a:cubicBezTo>
                    <a:pt x="88018" y="39561"/>
                    <a:pt x="86226" y="38782"/>
                    <a:pt x="84344" y="38782"/>
                  </a:cubicBezTo>
                  <a:cubicBezTo>
                    <a:pt x="83860" y="38782"/>
                    <a:pt x="83376" y="38835"/>
                    <a:pt x="82902" y="38934"/>
                  </a:cubicBezTo>
                  <a:cubicBezTo>
                    <a:pt x="82902" y="38235"/>
                    <a:pt x="83009" y="37545"/>
                    <a:pt x="83215" y="36882"/>
                  </a:cubicBezTo>
                  <a:lnTo>
                    <a:pt x="83233" y="36882"/>
                  </a:lnTo>
                  <a:cubicBezTo>
                    <a:pt x="84129" y="34136"/>
                    <a:pt x="86710" y="32762"/>
                    <a:pt x="89290" y="32762"/>
                  </a:cubicBezTo>
                  <a:close/>
                  <a:moveTo>
                    <a:pt x="42338" y="32863"/>
                  </a:moveTo>
                  <a:cubicBezTo>
                    <a:pt x="45512" y="32863"/>
                    <a:pt x="48684" y="34938"/>
                    <a:pt x="48726" y="39091"/>
                  </a:cubicBezTo>
                  <a:lnTo>
                    <a:pt x="48726" y="39091"/>
                  </a:lnTo>
                  <a:cubicBezTo>
                    <a:pt x="48257" y="38992"/>
                    <a:pt x="47785" y="38943"/>
                    <a:pt x="47316" y="38943"/>
                  </a:cubicBezTo>
                  <a:cubicBezTo>
                    <a:pt x="45455" y="38943"/>
                    <a:pt x="43655" y="39710"/>
                    <a:pt x="42355" y="41102"/>
                  </a:cubicBezTo>
                  <a:cubicBezTo>
                    <a:pt x="41081" y="39730"/>
                    <a:pt x="39293" y="38952"/>
                    <a:pt x="37414" y="38952"/>
                  </a:cubicBezTo>
                  <a:cubicBezTo>
                    <a:pt x="37404" y="38952"/>
                    <a:pt x="37393" y="38952"/>
                    <a:pt x="37382" y="38952"/>
                  </a:cubicBezTo>
                  <a:cubicBezTo>
                    <a:pt x="36898" y="38952"/>
                    <a:pt x="36415" y="38997"/>
                    <a:pt x="35940" y="39104"/>
                  </a:cubicBezTo>
                  <a:cubicBezTo>
                    <a:pt x="35980" y="34944"/>
                    <a:pt x="39160" y="32863"/>
                    <a:pt x="42338" y="32863"/>
                  </a:cubicBezTo>
                  <a:close/>
                  <a:moveTo>
                    <a:pt x="65648" y="32868"/>
                  </a:moveTo>
                  <a:cubicBezTo>
                    <a:pt x="68825" y="32868"/>
                    <a:pt x="72001" y="34946"/>
                    <a:pt x="72041" y="39104"/>
                  </a:cubicBezTo>
                  <a:cubicBezTo>
                    <a:pt x="71563" y="38999"/>
                    <a:pt x="71081" y="38948"/>
                    <a:pt x="70602" y="38948"/>
                  </a:cubicBezTo>
                  <a:cubicBezTo>
                    <a:pt x="68748" y="38948"/>
                    <a:pt x="66949" y="39716"/>
                    <a:pt x="65653" y="41111"/>
                  </a:cubicBezTo>
                  <a:cubicBezTo>
                    <a:pt x="64371" y="39731"/>
                    <a:pt x="62579" y="38952"/>
                    <a:pt x="60697" y="38952"/>
                  </a:cubicBezTo>
                  <a:cubicBezTo>
                    <a:pt x="60214" y="38952"/>
                    <a:pt x="59730" y="38997"/>
                    <a:pt x="59255" y="39104"/>
                  </a:cubicBezTo>
                  <a:cubicBezTo>
                    <a:pt x="59295" y="34946"/>
                    <a:pt x="62472" y="32868"/>
                    <a:pt x="65648" y="32868"/>
                  </a:cubicBezTo>
                  <a:close/>
                  <a:moveTo>
                    <a:pt x="18803" y="32968"/>
                  </a:moveTo>
                  <a:cubicBezTo>
                    <a:pt x="21386" y="32968"/>
                    <a:pt x="23968" y="34342"/>
                    <a:pt x="24864" y="37088"/>
                  </a:cubicBezTo>
                  <a:lnTo>
                    <a:pt x="24882" y="37088"/>
                  </a:lnTo>
                  <a:cubicBezTo>
                    <a:pt x="25088" y="37751"/>
                    <a:pt x="25196" y="38441"/>
                    <a:pt x="25196" y="39140"/>
                  </a:cubicBezTo>
                  <a:cubicBezTo>
                    <a:pt x="24723" y="39038"/>
                    <a:pt x="24246" y="38988"/>
                    <a:pt x="23772" y="38988"/>
                  </a:cubicBezTo>
                  <a:cubicBezTo>
                    <a:pt x="21913" y="38988"/>
                    <a:pt x="20107" y="39755"/>
                    <a:pt x="18807" y="41147"/>
                  </a:cubicBezTo>
                  <a:cubicBezTo>
                    <a:pt x="17526" y="39767"/>
                    <a:pt x="15734" y="38988"/>
                    <a:pt x="13852" y="38988"/>
                  </a:cubicBezTo>
                  <a:cubicBezTo>
                    <a:pt x="13368" y="38988"/>
                    <a:pt x="12884" y="39041"/>
                    <a:pt x="12409" y="39140"/>
                  </a:cubicBezTo>
                  <a:cubicBezTo>
                    <a:pt x="12409" y="38441"/>
                    <a:pt x="12517" y="37751"/>
                    <a:pt x="12723" y="37088"/>
                  </a:cubicBezTo>
                  <a:lnTo>
                    <a:pt x="12741" y="37088"/>
                  </a:lnTo>
                  <a:cubicBezTo>
                    <a:pt x="13637" y="34342"/>
                    <a:pt x="16220" y="32968"/>
                    <a:pt x="18803" y="32968"/>
                  </a:cubicBezTo>
                  <a:close/>
                  <a:moveTo>
                    <a:pt x="117968" y="39112"/>
                  </a:moveTo>
                  <a:cubicBezTo>
                    <a:pt x="118392" y="39112"/>
                    <a:pt x="118820" y="39151"/>
                    <a:pt x="119245" y="39230"/>
                  </a:cubicBezTo>
                  <a:cubicBezTo>
                    <a:pt x="118726" y="39848"/>
                    <a:pt x="118322" y="40565"/>
                    <a:pt x="118063" y="41326"/>
                  </a:cubicBezTo>
                  <a:lnTo>
                    <a:pt x="118063" y="41317"/>
                  </a:lnTo>
                  <a:lnTo>
                    <a:pt x="118054" y="41344"/>
                  </a:lnTo>
                  <a:cubicBezTo>
                    <a:pt x="118054" y="41353"/>
                    <a:pt x="118045" y="41362"/>
                    <a:pt x="118036" y="41380"/>
                  </a:cubicBezTo>
                  <a:cubicBezTo>
                    <a:pt x="117812" y="42061"/>
                    <a:pt x="117713" y="42787"/>
                    <a:pt x="117758" y="43504"/>
                  </a:cubicBezTo>
                  <a:cubicBezTo>
                    <a:pt x="116508" y="42200"/>
                    <a:pt x="114748" y="41362"/>
                    <a:pt x="112888" y="41362"/>
                  </a:cubicBezTo>
                  <a:cubicBezTo>
                    <a:pt x="112869" y="41362"/>
                    <a:pt x="112849" y="41362"/>
                    <a:pt x="112830" y="41362"/>
                  </a:cubicBezTo>
                  <a:cubicBezTo>
                    <a:pt x="114167" y="39915"/>
                    <a:pt x="116034" y="39112"/>
                    <a:pt x="117968" y="39112"/>
                  </a:cubicBezTo>
                  <a:close/>
                  <a:moveTo>
                    <a:pt x="130986" y="39112"/>
                  </a:moveTo>
                  <a:cubicBezTo>
                    <a:pt x="132916" y="39112"/>
                    <a:pt x="134791" y="39915"/>
                    <a:pt x="136136" y="41362"/>
                  </a:cubicBezTo>
                  <a:cubicBezTo>
                    <a:pt x="136116" y="41362"/>
                    <a:pt x="136096" y="41362"/>
                    <a:pt x="136077" y="41362"/>
                  </a:cubicBezTo>
                  <a:cubicBezTo>
                    <a:pt x="134208" y="41362"/>
                    <a:pt x="132440" y="42200"/>
                    <a:pt x="131199" y="43504"/>
                  </a:cubicBezTo>
                  <a:cubicBezTo>
                    <a:pt x="131234" y="42787"/>
                    <a:pt x="131136" y="42070"/>
                    <a:pt x="130912" y="41389"/>
                  </a:cubicBezTo>
                  <a:lnTo>
                    <a:pt x="130912" y="41380"/>
                  </a:lnTo>
                  <a:cubicBezTo>
                    <a:pt x="130912" y="41371"/>
                    <a:pt x="130903" y="41362"/>
                    <a:pt x="130903" y="41344"/>
                  </a:cubicBezTo>
                  <a:cubicBezTo>
                    <a:pt x="130894" y="41335"/>
                    <a:pt x="130903" y="41335"/>
                    <a:pt x="130894" y="41326"/>
                  </a:cubicBezTo>
                  <a:cubicBezTo>
                    <a:pt x="130625" y="40556"/>
                    <a:pt x="130231" y="39848"/>
                    <a:pt x="129711" y="39230"/>
                  </a:cubicBezTo>
                  <a:cubicBezTo>
                    <a:pt x="130135" y="39151"/>
                    <a:pt x="130562" y="39112"/>
                    <a:pt x="130986" y="39112"/>
                  </a:cubicBezTo>
                  <a:close/>
                  <a:moveTo>
                    <a:pt x="84143" y="39166"/>
                  </a:moveTo>
                  <a:cubicBezTo>
                    <a:pt x="86077" y="39166"/>
                    <a:pt x="87946" y="39968"/>
                    <a:pt x="89290" y="41416"/>
                  </a:cubicBezTo>
                  <a:cubicBezTo>
                    <a:pt x="89271" y="41416"/>
                    <a:pt x="89251" y="41416"/>
                    <a:pt x="89231" y="41416"/>
                  </a:cubicBezTo>
                  <a:cubicBezTo>
                    <a:pt x="87362" y="41416"/>
                    <a:pt x="85595" y="42254"/>
                    <a:pt x="84353" y="43557"/>
                  </a:cubicBezTo>
                  <a:cubicBezTo>
                    <a:pt x="84434" y="41963"/>
                    <a:pt x="83851" y="40457"/>
                    <a:pt x="82866" y="39283"/>
                  </a:cubicBezTo>
                  <a:cubicBezTo>
                    <a:pt x="83291" y="39204"/>
                    <a:pt x="83719" y="39166"/>
                    <a:pt x="84143" y="39166"/>
                  </a:cubicBezTo>
                  <a:close/>
                  <a:moveTo>
                    <a:pt x="94430" y="39165"/>
                  </a:moveTo>
                  <a:cubicBezTo>
                    <a:pt x="94857" y="39165"/>
                    <a:pt x="95287" y="39204"/>
                    <a:pt x="95715" y="39283"/>
                  </a:cubicBezTo>
                  <a:cubicBezTo>
                    <a:pt x="94720" y="40466"/>
                    <a:pt x="94138" y="41963"/>
                    <a:pt x="94228" y="43557"/>
                  </a:cubicBezTo>
                  <a:cubicBezTo>
                    <a:pt x="92977" y="42254"/>
                    <a:pt x="91218" y="41416"/>
                    <a:pt x="89350" y="41416"/>
                  </a:cubicBezTo>
                  <a:cubicBezTo>
                    <a:pt x="89330" y="41416"/>
                    <a:pt x="89310" y="41416"/>
                    <a:pt x="89290" y="41416"/>
                  </a:cubicBezTo>
                  <a:cubicBezTo>
                    <a:pt x="90626" y="39963"/>
                    <a:pt x="92497" y="39165"/>
                    <a:pt x="94430" y="39165"/>
                  </a:cubicBezTo>
                  <a:close/>
                  <a:moveTo>
                    <a:pt x="47493" y="39318"/>
                  </a:moveTo>
                  <a:cubicBezTo>
                    <a:pt x="47917" y="39318"/>
                    <a:pt x="48345" y="39357"/>
                    <a:pt x="48771" y="39436"/>
                  </a:cubicBezTo>
                  <a:cubicBezTo>
                    <a:pt x="48242" y="40054"/>
                    <a:pt x="47839" y="40762"/>
                    <a:pt x="47579" y="41523"/>
                  </a:cubicBezTo>
                  <a:cubicBezTo>
                    <a:pt x="47579" y="41532"/>
                    <a:pt x="47579" y="41532"/>
                    <a:pt x="47579" y="41541"/>
                  </a:cubicBezTo>
                  <a:lnTo>
                    <a:pt x="47561" y="41586"/>
                  </a:lnTo>
                  <a:cubicBezTo>
                    <a:pt x="47337" y="42267"/>
                    <a:pt x="47239" y="42984"/>
                    <a:pt x="47275" y="43710"/>
                  </a:cubicBezTo>
                  <a:cubicBezTo>
                    <a:pt x="46033" y="42406"/>
                    <a:pt x="44274" y="41568"/>
                    <a:pt x="42406" y="41568"/>
                  </a:cubicBezTo>
                  <a:cubicBezTo>
                    <a:pt x="42386" y="41568"/>
                    <a:pt x="42366" y="41568"/>
                    <a:pt x="42346" y="41568"/>
                  </a:cubicBezTo>
                  <a:cubicBezTo>
                    <a:pt x="43684" y="40121"/>
                    <a:pt x="45557" y="39318"/>
                    <a:pt x="47493" y="39318"/>
                  </a:cubicBezTo>
                  <a:close/>
                  <a:moveTo>
                    <a:pt x="60506" y="39318"/>
                  </a:moveTo>
                  <a:cubicBezTo>
                    <a:pt x="62442" y="39318"/>
                    <a:pt x="64315" y="40121"/>
                    <a:pt x="65653" y="41568"/>
                  </a:cubicBezTo>
                  <a:cubicBezTo>
                    <a:pt x="65633" y="41568"/>
                    <a:pt x="65613" y="41568"/>
                    <a:pt x="65593" y="41568"/>
                  </a:cubicBezTo>
                  <a:cubicBezTo>
                    <a:pt x="63724" y="41568"/>
                    <a:pt x="61965" y="42398"/>
                    <a:pt x="60715" y="43710"/>
                  </a:cubicBezTo>
                  <a:cubicBezTo>
                    <a:pt x="60751" y="42984"/>
                    <a:pt x="60662" y="42267"/>
                    <a:pt x="60438" y="41586"/>
                  </a:cubicBezTo>
                  <a:cubicBezTo>
                    <a:pt x="60438" y="41577"/>
                    <a:pt x="60429" y="41559"/>
                    <a:pt x="60420" y="41550"/>
                  </a:cubicBezTo>
                  <a:cubicBezTo>
                    <a:pt x="60420" y="41541"/>
                    <a:pt x="60420" y="41532"/>
                    <a:pt x="60411" y="41532"/>
                  </a:cubicBezTo>
                  <a:cubicBezTo>
                    <a:pt x="60151" y="40762"/>
                    <a:pt x="59748" y="40054"/>
                    <a:pt x="59228" y="39436"/>
                  </a:cubicBezTo>
                  <a:cubicBezTo>
                    <a:pt x="59654" y="39357"/>
                    <a:pt x="60082" y="39318"/>
                    <a:pt x="60506" y="39318"/>
                  </a:cubicBezTo>
                  <a:close/>
                  <a:moveTo>
                    <a:pt x="23963" y="39353"/>
                  </a:moveTo>
                  <a:cubicBezTo>
                    <a:pt x="24391" y="39353"/>
                    <a:pt x="24821" y="39392"/>
                    <a:pt x="25250" y="39472"/>
                  </a:cubicBezTo>
                  <a:cubicBezTo>
                    <a:pt x="24255" y="40654"/>
                    <a:pt x="23673" y="42151"/>
                    <a:pt x="23753" y="43746"/>
                  </a:cubicBezTo>
                  <a:cubicBezTo>
                    <a:pt x="22512" y="42442"/>
                    <a:pt x="20744" y="41604"/>
                    <a:pt x="18884" y="41604"/>
                  </a:cubicBezTo>
                  <a:cubicBezTo>
                    <a:pt x="18864" y="41604"/>
                    <a:pt x="18845" y="41604"/>
                    <a:pt x="18825" y="41604"/>
                  </a:cubicBezTo>
                  <a:cubicBezTo>
                    <a:pt x="18805" y="41604"/>
                    <a:pt x="18786" y="41604"/>
                    <a:pt x="18766" y="41604"/>
                  </a:cubicBezTo>
                  <a:cubicBezTo>
                    <a:pt x="16897" y="41604"/>
                    <a:pt x="15129" y="42442"/>
                    <a:pt x="13888" y="43746"/>
                  </a:cubicBezTo>
                  <a:cubicBezTo>
                    <a:pt x="13951" y="42160"/>
                    <a:pt x="13368" y="40663"/>
                    <a:pt x="12382" y="39480"/>
                  </a:cubicBezTo>
                  <a:lnTo>
                    <a:pt x="12391" y="39472"/>
                  </a:lnTo>
                  <a:cubicBezTo>
                    <a:pt x="12820" y="39392"/>
                    <a:pt x="13250" y="39353"/>
                    <a:pt x="13678" y="39353"/>
                  </a:cubicBezTo>
                  <a:cubicBezTo>
                    <a:pt x="15611" y="39353"/>
                    <a:pt x="17482" y="40150"/>
                    <a:pt x="18825" y="41595"/>
                  </a:cubicBezTo>
                  <a:cubicBezTo>
                    <a:pt x="20161" y="40150"/>
                    <a:pt x="22031" y="39353"/>
                    <a:pt x="23963" y="39353"/>
                  </a:cubicBezTo>
                  <a:close/>
                  <a:moveTo>
                    <a:pt x="107663" y="39105"/>
                  </a:moveTo>
                  <a:cubicBezTo>
                    <a:pt x="109597" y="39105"/>
                    <a:pt x="111471" y="39906"/>
                    <a:pt x="112812" y="41353"/>
                  </a:cubicBezTo>
                  <a:cubicBezTo>
                    <a:pt x="112793" y="41353"/>
                    <a:pt x="112774" y="41353"/>
                    <a:pt x="112756" y="41353"/>
                  </a:cubicBezTo>
                  <a:cubicBezTo>
                    <a:pt x="110769" y="41353"/>
                    <a:pt x="108902" y="42299"/>
                    <a:pt x="107650" y="43755"/>
                  </a:cubicBezTo>
                  <a:lnTo>
                    <a:pt x="107650" y="43755"/>
                  </a:lnTo>
                  <a:cubicBezTo>
                    <a:pt x="107803" y="42088"/>
                    <a:pt x="107211" y="40511"/>
                    <a:pt x="106172" y="39274"/>
                  </a:cubicBezTo>
                  <a:lnTo>
                    <a:pt x="106172" y="39265"/>
                  </a:lnTo>
                  <a:cubicBezTo>
                    <a:pt x="106668" y="39158"/>
                    <a:pt x="107167" y="39105"/>
                    <a:pt x="107663" y="39105"/>
                  </a:cubicBezTo>
                  <a:close/>
                  <a:moveTo>
                    <a:pt x="37187" y="39310"/>
                  </a:moveTo>
                  <a:cubicBezTo>
                    <a:pt x="39118" y="39310"/>
                    <a:pt x="40989" y="40106"/>
                    <a:pt x="42328" y="41559"/>
                  </a:cubicBezTo>
                  <a:cubicBezTo>
                    <a:pt x="42310" y="41559"/>
                    <a:pt x="42291" y="41559"/>
                    <a:pt x="42273" y="41559"/>
                  </a:cubicBezTo>
                  <a:cubicBezTo>
                    <a:pt x="40286" y="41559"/>
                    <a:pt x="38419" y="42505"/>
                    <a:pt x="37167" y="43952"/>
                  </a:cubicBezTo>
                  <a:cubicBezTo>
                    <a:pt x="37320" y="42294"/>
                    <a:pt x="36728" y="40708"/>
                    <a:pt x="35689" y="39480"/>
                  </a:cubicBezTo>
                  <a:lnTo>
                    <a:pt x="35689" y="39472"/>
                  </a:lnTo>
                  <a:cubicBezTo>
                    <a:pt x="36187" y="39363"/>
                    <a:pt x="36689" y="39310"/>
                    <a:pt x="37187" y="39310"/>
                  </a:cubicBezTo>
                  <a:close/>
                  <a:moveTo>
                    <a:pt x="124475" y="37261"/>
                  </a:moveTo>
                  <a:cubicBezTo>
                    <a:pt x="127048" y="37261"/>
                    <a:pt x="129621" y="38627"/>
                    <a:pt x="130527" y="41362"/>
                  </a:cubicBezTo>
                  <a:cubicBezTo>
                    <a:pt x="130751" y="42043"/>
                    <a:pt x="130867" y="42760"/>
                    <a:pt x="130867" y="43486"/>
                  </a:cubicBezTo>
                  <a:cubicBezTo>
                    <a:pt x="130392" y="43384"/>
                    <a:pt x="129914" y="43334"/>
                    <a:pt x="129439" y="43334"/>
                  </a:cubicBezTo>
                  <a:cubicBezTo>
                    <a:pt x="127578" y="43334"/>
                    <a:pt x="125778" y="44101"/>
                    <a:pt x="124478" y="45493"/>
                  </a:cubicBezTo>
                  <a:cubicBezTo>
                    <a:pt x="123206" y="44113"/>
                    <a:pt x="121405" y="43333"/>
                    <a:pt x="119532" y="43333"/>
                  </a:cubicBezTo>
                  <a:cubicBezTo>
                    <a:pt x="119039" y="43333"/>
                    <a:pt x="118555" y="43387"/>
                    <a:pt x="118089" y="43486"/>
                  </a:cubicBezTo>
                  <a:cubicBezTo>
                    <a:pt x="118089" y="42760"/>
                    <a:pt x="118197" y="42034"/>
                    <a:pt x="118430" y="41344"/>
                  </a:cubicBezTo>
                  <a:cubicBezTo>
                    <a:pt x="119339" y="38623"/>
                    <a:pt x="121907" y="37261"/>
                    <a:pt x="124475" y="37261"/>
                  </a:cubicBezTo>
                  <a:close/>
                  <a:moveTo>
                    <a:pt x="77632" y="37306"/>
                  </a:moveTo>
                  <a:cubicBezTo>
                    <a:pt x="80806" y="37306"/>
                    <a:pt x="83980" y="39382"/>
                    <a:pt x="84022" y="43538"/>
                  </a:cubicBezTo>
                  <a:lnTo>
                    <a:pt x="84022" y="43538"/>
                  </a:lnTo>
                  <a:cubicBezTo>
                    <a:pt x="83549" y="43437"/>
                    <a:pt x="83074" y="43388"/>
                    <a:pt x="82603" y="43388"/>
                  </a:cubicBezTo>
                  <a:cubicBezTo>
                    <a:pt x="80742" y="43388"/>
                    <a:pt x="78941" y="44154"/>
                    <a:pt x="77642" y="45547"/>
                  </a:cubicBezTo>
                  <a:cubicBezTo>
                    <a:pt x="76360" y="44167"/>
                    <a:pt x="74568" y="43387"/>
                    <a:pt x="72687" y="43387"/>
                  </a:cubicBezTo>
                  <a:cubicBezTo>
                    <a:pt x="72203" y="43387"/>
                    <a:pt x="71719" y="43441"/>
                    <a:pt x="71244" y="43540"/>
                  </a:cubicBezTo>
                  <a:cubicBezTo>
                    <a:pt x="71280" y="39385"/>
                    <a:pt x="74456" y="37306"/>
                    <a:pt x="77632" y="37306"/>
                  </a:cubicBezTo>
                  <a:close/>
                  <a:moveTo>
                    <a:pt x="100947" y="37306"/>
                  </a:moveTo>
                  <a:cubicBezTo>
                    <a:pt x="104122" y="37306"/>
                    <a:pt x="107296" y="39383"/>
                    <a:pt x="107337" y="43540"/>
                  </a:cubicBezTo>
                  <a:cubicBezTo>
                    <a:pt x="106864" y="43438"/>
                    <a:pt x="106386" y="43388"/>
                    <a:pt x="105913" y="43388"/>
                  </a:cubicBezTo>
                  <a:cubicBezTo>
                    <a:pt x="104054" y="43388"/>
                    <a:pt x="102249" y="44154"/>
                    <a:pt x="100957" y="45547"/>
                  </a:cubicBezTo>
                  <a:cubicBezTo>
                    <a:pt x="99676" y="44167"/>
                    <a:pt x="97883" y="43387"/>
                    <a:pt x="96002" y="43387"/>
                  </a:cubicBezTo>
                  <a:cubicBezTo>
                    <a:pt x="95518" y="43387"/>
                    <a:pt x="95034" y="43441"/>
                    <a:pt x="94559" y="43540"/>
                  </a:cubicBezTo>
                  <a:cubicBezTo>
                    <a:pt x="94595" y="39385"/>
                    <a:pt x="97771" y="37306"/>
                    <a:pt x="100947" y="37306"/>
                  </a:cubicBezTo>
                  <a:close/>
                  <a:moveTo>
                    <a:pt x="54009" y="37465"/>
                  </a:moveTo>
                  <a:cubicBezTo>
                    <a:pt x="56582" y="37465"/>
                    <a:pt x="59156" y="38830"/>
                    <a:pt x="60061" y="41559"/>
                  </a:cubicBezTo>
                  <a:cubicBezTo>
                    <a:pt x="60285" y="42249"/>
                    <a:pt x="60393" y="42966"/>
                    <a:pt x="60393" y="43692"/>
                  </a:cubicBezTo>
                  <a:cubicBezTo>
                    <a:pt x="59920" y="43590"/>
                    <a:pt x="59442" y="43540"/>
                    <a:pt x="58969" y="43540"/>
                  </a:cubicBezTo>
                  <a:cubicBezTo>
                    <a:pt x="57110" y="43540"/>
                    <a:pt x="55305" y="44307"/>
                    <a:pt x="54013" y="45699"/>
                  </a:cubicBezTo>
                  <a:cubicBezTo>
                    <a:pt x="52739" y="44318"/>
                    <a:pt x="50951" y="43539"/>
                    <a:pt x="49072" y="43539"/>
                  </a:cubicBezTo>
                  <a:cubicBezTo>
                    <a:pt x="49061" y="43539"/>
                    <a:pt x="49051" y="43540"/>
                    <a:pt x="49040" y="43540"/>
                  </a:cubicBezTo>
                  <a:cubicBezTo>
                    <a:pt x="48556" y="43540"/>
                    <a:pt x="48072" y="43593"/>
                    <a:pt x="47597" y="43692"/>
                  </a:cubicBezTo>
                  <a:cubicBezTo>
                    <a:pt x="47597" y="42966"/>
                    <a:pt x="47714" y="42249"/>
                    <a:pt x="47938" y="41559"/>
                  </a:cubicBezTo>
                  <a:lnTo>
                    <a:pt x="47956" y="41550"/>
                  </a:lnTo>
                  <a:cubicBezTo>
                    <a:pt x="48865" y="38827"/>
                    <a:pt x="51437" y="37465"/>
                    <a:pt x="54009" y="37465"/>
                  </a:cubicBezTo>
                  <a:close/>
                  <a:moveTo>
                    <a:pt x="7163" y="37500"/>
                  </a:moveTo>
                  <a:cubicBezTo>
                    <a:pt x="10339" y="37500"/>
                    <a:pt x="13516" y="39579"/>
                    <a:pt x="13556" y="43737"/>
                  </a:cubicBezTo>
                  <a:cubicBezTo>
                    <a:pt x="13079" y="43632"/>
                    <a:pt x="12598" y="43582"/>
                    <a:pt x="12120" y="43582"/>
                  </a:cubicBezTo>
                  <a:cubicBezTo>
                    <a:pt x="10263" y="43582"/>
                    <a:pt x="8460" y="44350"/>
                    <a:pt x="7163" y="45739"/>
                  </a:cubicBezTo>
                  <a:lnTo>
                    <a:pt x="7163" y="45739"/>
                  </a:lnTo>
                  <a:cubicBezTo>
                    <a:pt x="5882" y="44362"/>
                    <a:pt x="4092" y="43584"/>
                    <a:pt x="2212" y="43584"/>
                  </a:cubicBezTo>
                  <a:cubicBezTo>
                    <a:pt x="1728" y="43584"/>
                    <a:pt x="1245" y="43638"/>
                    <a:pt x="770" y="43737"/>
                  </a:cubicBezTo>
                  <a:cubicBezTo>
                    <a:pt x="810" y="39579"/>
                    <a:pt x="3987" y="37500"/>
                    <a:pt x="7163" y="37500"/>
                  </a:cubicBezTo>
                  <a:close/>
                  <a:moveTo>
                    <a:pt x="30463" y="37509"/>
                  </a:moveTo>
                  <a:cubicBezTo>
                    <a:pt x="33636" y="37509"/>
                    <a:pt x="36811" y="39587"/>
                    <a:pt x="36854" y="43742"/>
                  </a:cubicBezTo>
                  <a:lnTo>
                    <a:pt x="36854" y="43742"/>
                  </a:lnTo>
                  <a:cubicBezTo>
                    <a:pt x="36384" y="43642"/>
                    <a:pt x="35912" y="43594"/>
                    <a:pt x="35443" y="43594"/>
                  </a:cubicBezTo>
                  <a:cubicBezTo>
                    <a:pt x="33580" y="43594"/>
                    <a:pt x="31775" y="44360"/>
                    <a:pt x="30483" y="45753"/>
                  </a:cubicBezTo>
                  <a:cubicBezTo>
                    <a:pt x="29201" y="44373"/>
                    <a:pt x="27409" y="43593"/>
                    <a:pt x="25528" y="43593"/>
                  </a:cubicBezTo>
                  <a:cubicBezTo>
                    <a:pt x="25044" y="43593"/>
                    <a:pt x="24560" y="43638"/>
                    <a:pt x="24085" y="43746"/>
                  </a:cubicBezTo>
                  <a:cubicBezTo>
                    <a:pt x="24116" y="39588"/>
                    <a:pt x="27288" y="37509"/>
                    <a:pt x="30463" y="37509"/>
                  </a:cubicBezTo>
                  <a:close/>
                  <a:moveTo>
                    <a:pt x="119327" y="43718"/>
                  </a:moveTo>
                  <a:cubicBezTo>
                    <a:pt x="121267" y="43718"/>
                    <a:pt x="123141" y="44520"/>
                    <a:pt x="124478" y="45968"/>
                  </a:cubicBezTo>
                  <a:cubicBezTo>
                    <a:pt x="124458" y="45968"/>
                    <a:pt x="124439" y="45968"/>
                    <a:pt x="124419" y="45968"/>
                  </a:cubicBezTo>
                  <a:cubicBezTo>
                    <a:pt x="122550" y="45968"/>
                    <a:pt x="120782" y="46806"/>
                    <a:pt x="119541" y="48109"/>
                  </a:cubicBezTo>
                  <a:cubicBezTo>
                    <a:pt x="119622" y="46514"/>
                    <a:pt x="119039" y="45018"/>
                    <a:pt x="118045" y="43835"/>
                  </a:cubicBezTo>
                  <a:cubicBezTo>
                    <a:pt x="118472" y="43756"/>
                    <a:pt x="118901" y="43718"/>
                    <a:pt x="119327" y="43718"/>
                  </a:cubicBezTo>
                  <a:close/>
                  <a:moveTo>
                    <a:pt x="129624" y="43718"/>
                  </a:moveTo>
                  <a:cubicBezTo>
                    <a:pt x="130049" y="43718"/>
                    <a:pt x="130477" y="43756"/>
                    <a:pt x="130903" y="43835"/>
                  </a:cubicBezTo>
                  <a:cubicBezTo>
                    <a:pt x="129908" y="45018"/>
                    <a:pt x="129326" y="46523"/>
                    <a:pt x="129415" y="48109"/>
                  </a:cubicBezTo>
                  <a:cubicBezTo>
                    <a:pt x="128165" y="46806"/>
                    <a:pt x="126397" y="45968"/>
                    <a:pt x="124537" y="45968"/>
                  </a:cubicBezTo>
                  <a:cubicBezTo>
                    <a:pt x="124517" y="45968"/>
                    <a:pt x="124498" y="45968"/>
                    <a:pt x="124478" y="45968"/>
                  </a:cubicBezTo>
                  <a:cubicBezTo>
                    <a:pt x="125815" y="44520"/>
                    <a:pt x="127689" y="43718"/>
                    <a:pt x="129624" y="43718"/>
                  </a:cubicBezTo>
                  <a:close/>
                  <a:moveTo>
                    <a:pt x="82779" y="43762"/>
                  </a:moveTo>
                  <a:cubicBezTo>
                    <a:pt x="83204" y="43762"/>
                    <a:pt x="83632" y="43801"/>
                    <a:pt x="84057" y="43880"/>
                  </a:cubicBezTo>
                  <a:cubicBezTo>
                    <a:pt x="83063" y="45063"/>
                    <a:pt x="82480" y="46559"/>
                    <a:pt x="82561" y="48154"/>
                  </a:cubicBezTo>
                  <a:cubicBezTo>
                    <a:pt x="81320" y="46851"/>
                    <a:pt x="79552" y="46012"/>
                    <a:pt x="77683" y="46012"/>
                  </a:cubicBezTo>
                  <a:cubicBezTo>
                    <a:pt x="77666" y="46012"/>
                    <a:pt x="77650" y="46012"/>
                    <a:pt x="77633" y="46013"/>
                  </a:cubicBezTo>
                  <a:lnTo>
                    <a:pt x="77633" y="46013"/>
                  </a:lnTo>
                  <a:cubicBezTo>
                    <a:pt x="78970" y="44565"/>
                    <a:pt x="80844" y="43762"/>
                    <a:pt x="82779" y="43762"/>
                  </a:cubicBezTo>
                  <a:close/>
                  <a:moveTo>
                    <a:pt x="59124" y="43911"/>
                  </a:moveTo>
                  <a:cubicBezTo>
                    <a:pt x="59554" y="43911"/>
                    <a:pt x="59988" y="43951"/>
                    <a:pt x="60420" y="44032"/>
                  </a:cubicBezTo>
                  <a:cubicBezTo>
                    <a:pt x="59425" y="45224"/>
                    <a:pt x="58843" y="46721"/>
                    <a:pt x="58932" y="48316"/>
                  </a:cubicBezTo>
                  <a:lnTo>
                    <a:pt x="58923" y="48307"/>
                  </a:lnTo>
                  <a:cubicBezTo>
                    <a:pt x="57682" y="47003"/>
                    <a:pt x="55914" y="46165"/>
                    <a:pt x="54045" y="46165"/>
                  </a:cubicBezTo>
                  <a:cubicBezTo>
                    <a:pt x="54026" y="46165"/>
                    <a:pt x="54006" y="46165"/>
                    <a:pt x="53986" y="46165"/>
                  </a:cubicBezTo>
                  <a:cubicBezTo>
                    <a:pt x="53966" y="46165"/>
                    <a:pt x="53947" y="46165"/>
                    <a:pt x="53927" y="46165"/>
                  </a:cubicBezTo>
                  <a:cubicBezTo>
                    <a:pt x="52067" y="46165"/>
                    <a:pt x="50299" y="47003"/>
                    <a:pt x="49049" y="48307"/>
                  </a:cubicBezTo>
                  <a:cubicBezTo>
                    <a:pt x="49138" y="46712"/>
                    <a:pt x="48556" y="45206"/>
                    <a:pt x="47561" y="44032"/>
                  </a:cubicBezTo>
                  <a:cubicBezTo>
                    <a:pt x="47990" y="43953"/>
                    <a:pt x="48420" y="43914"/>
                    <a:pt x="48848" y="43914"/>
                  </a:cubicBezTo>
                  <a:cubicBezTo>
                    <a:pt x="50781" y="43914"/>
                    <a:pt x="52652" y="44711"/>
                    <a:pt x="53995" y="46156"/>
                  </a:cubicBezTo>
                  <a:cubicBezTo>
                    <a:pt x="55328" y="44713"/>
                    <a:pt x="57194" y="43911"/>
                    <a:pt x="59124" y="43911"/>
                  </a:cubicBezTo>
                  <a:close/>
                  <a:moveTo>
                    <a:pt x="25317" y="43968"/>
                  </a:moveTo>
                  <a:cubicBezTo>
                    <a:pt x="27250" y="43968"/>
                    <a:pt x="29122" y="44764"/>
                    <a:pt x="30465" y="46210"/>
                  </a:cubicBezTo>
                  <a:lnTo>
                    <a:pt x="30465" y="46210"/>
                  </a:lnTo>
                  <a:cubicBezTo>
                    <a:pt x="30462" y="46210"/>
                    <a:pt x="30459" y="46210"/>
                    <a:pt x="30456" y="46210"/>
                  </a:cubicBezTo>
                  <a:cubicBezTo>
                    <a:pt x="30446" y="46210"/>
                    <a:pt x="30436" y="46210"/>
                    <a:pt x="30426" y="46210"/>
                  </a:cubicBezTo>
                  <a:cubicBezTo>
                    <a:pt x="28546" y="46210"/>
                    <a:pt x="26775" y="47041"/>
                    <a:pt x="25519" y="48351"/>
                  </a:cubicBezTo>
                  <a:cubicBezTo>
                    <a:pt x="25608" y="46765"/>
                    <a:pt x="25026" y="45269"/>
                    <a:pt x="24031" y="44086"/>
                  </a:cubicBezTo>
                  <a:cubicBezTo>
                    <a:pt x="24460" y="44007"/>
                    <a:pt x="24890" y="43968"/>
                    <a:pt x="25317" y="43968"/>
                  </a:cubicBezTo>
                  <a:close/>
                  <a:moveTo>
                    <a:pt x="106094" y="43751"/>
                  </a:moveTo>
                  <a:cubicBezTo>
                    <a:pt x="106570" y="43751"/>
                    <a:pt x="107049" y="43799"/>
                    <a:pt x="107525" y="43898"/>
                  </a:cubicBezTo>
                  <a:cubicBezTo>
                    <a:pt x="106512" y="45161"/>
                    <a:pt x="105939" y="46747"/>
                    <a:pt x="106127" y="48423"/>
                  </a:cubicBezTo>
                  <a:lnTo>
                    <a:pt x="106118" y="48414"/>
                  </a:lnTo>
                  <a:cubicBezTo>
                    <a:pt x="104866" y="46958"/>
                    <a:pt x="102990" y="46012"/>
                    <a:pt x="100995" y="46012"/>
                  </a:cubicBezTo>
                  <a:cubicBezTo>
                    <a:pt x="100976" y="46012"/>
                    <a:pt x="100958" y="46013"/>
                    <a:pt x="100939" y="46013"/>
                  </a:cubicBezTo>
                  <a:cubicBezTo>
                    <a:pt x="100919" y="46012"/>
                    <a:pt x="100899" y="46012"/>
                    <a:pt x="100879" y="46012"/>
                  </a:cubicBezTo>
                  <a:cubicBezTo>
                    <a:pt x="99020" y="46012"/>
                    <a:pt x="97252" y="46842"/>
                    <a:pt x="96011" y="48154"/>
                  </a:cubicBezTo>
                  <a:cubicBezTo>
                    <a:pt x="96091" y="46559"/>
                    <a:pt x="95509" y="45054"/>
                    <a:pt x="94514" y="43880"/>
                  </a:cubicBezTo>
                  <a:cubicBezTo>
                    <a:pt x="94946" y="43798"/>
                    <a:pt x="95380" y="43758"/>
                    <a:pt x="95811" y="43758"/>
                  </a:cubicBezTo>
                  <a:cubicBezTo>
                    <a:pt x="97740" y="43758"/>
                    <a:pt x="99607" y="44561"/>
                    <a:pt x="100948" y="46004"/>
                  </a:cubicBezTo>
                  <a:cubicBezTo>
                    <a:pt x="102286" y="44551"/>
                    <a:pt x="104160" y="43751"/>
                    <a:pt x="106094" y="43751"/>
                  </a:cubicBezTo>
                  <a:close/>
                  <a:moveTo>
                    <a:pt x="70812" y="39306"/>
                  </a:moveTo>
                  <a:cubicBezTo>
                    <a:pt x="71289" y="39306"/>
                    <a:pt x="71770" y="39355"/>
                    <a:pt x="72248" y="39454"/>
                  </a:cubicBezTo>
                  <a:cubicBezTo>
                    <a:pt x="71271" y="40699"/>
                    <a:pt x="70742" y="42276"/>
                    <a:pt x="70939" y="43925"/>
                  </a:cubicBezTo>
                  <a:cubicBezTo>
                    <a:pt x="71449" y="43811"/>
                    <a:pt x="71962" y="43756"/>
                    <a:pt x="72472" y="43756"/>
                  </a:cubicBezTo>
                  <a:cubicBezTo>
                    <a:pt x="74409" y="43756"/>
                    <a:pt x="76285" y="44558"/>
                    <a:pt x="77633" y="46013"/>
                  </a:cubicBezTo>
                  <a:lnTo>
                    <a:pt x="77633" y="46013"/>
                  </a:lnTo>
                  <a:cubicBezTo>
                    <a:pt x="77630" y="46013"/>
                    <a:pt x="77627" y="46013"/>
                    <a:pt x="77624" y="46013"/>
                  </a:cubicBezTo>
                  <a:cubicBezTo>
                    <a:pt x="77606" y="46013"/>
                    <a:pt x="77588" y="46012"/>
                    <a:pt x="77570" y="46012"/>
                  </a:cubicBezTo>
                  <a:cubicBezTo>
                    <a:pt x="75529" y="46012"/>
                    <a:pt x="73598" y="47021"/>
                    <a:pt x="72346" y="48540"/>
                  </a:cubicBezTo>
                  <a:cubicBezTo>
                    <a:pt x="72703" y="44850"/>
                    <a:pt x="69416" y="41568"/>
                    <a:pt x="65713" y="41568"/>
                  </a:cubicBezTo>
                  <a:cubicBezTo>
                    <a:pt x="65693" y="41568"/>
                    <a:pt x="65673" y="41568"/>
                    <a:pt x="65653" y="41568"/>
                  </a:cubicBezTo>
                  <a:lnTo>
                    <a:pt x="65653" y="41559"/>
                  </a:lnTo>
                  <a:cubicBezTo>
                    <a:pt x="66997" y="40107"/>
                    <a:pt x="68873" y="39306"/>
                    <a:pt x="70812" y="39306"/>
                  </a:cubicBezTo>
                  <a:close/>
                  <a:moveTo>
                    <a:pt x="35618" y="43957"/>
                  </a:moveTo>
                  <a:cubicBezTo>
                    <a:pt x="36091" y="43957"/>
                    <a:pt x="36568" y="44006"/>
                    <a:pt x="37042" y="44104"/>
                  </a:cubicBezTo>
                  <a:cubicBezTo>
                    <a:pt x="36020" y="45350"/>
                    <a:pt x="35456" y="46945"/>
                    <a:pt x="35635" y="48620"/>
                  </a:cubicBezTo>
                  <a:cubicBezTo>
                    <a:pt x="34383" y="47164"/>
                    <a:pt x="32507" y="46210"/>
                    <a:pt x="30511" y="46210"/>
                  </a:cubicBezTo>
                  <a:cubicBezTo>
                    <a:pt x="30496" y="46210"/>
                    <a:pt x="30480" y="46210"/>
                    <a:pt x="30465" y="46210"/>
                  </a:cubicBezTo>
                  <a:lnTo>
                    <a:pt x="30465" y="46210"/>
                  </a:lnTo>
                  <a:cubicBezTo>
                    <a:pt x="31804" y="44762"/>
                    <a:pt x="33682" y="43957"/>
                    <a:pt x="35618" y="43957"/>
                  </a:cubicBezTo>
                  <a:close/>
                  <a:moveTo>
                    <a:pt x="112822" y="41864"/>
                  </a:moveTo>
                  <a:cubicBezTo>
                    <a:pt x="115997" y="41864"/>
                    <a:pt x="119174" y="43943"/>
                    <a:pt x="119218" y="48100"/>
                  </a:cubicBezTo>
                  <a:cubicBezTo>
                    <a:pt x="118743" y="47999"/>
                    <a:pt x="118265" y="47949"/>
                    <a:pt x="117790" y="47949"/>
                  </a:cubicBezTo>
                  <a:cubicBezTo>
                    <a:pt x="115926" y="47949"/>
                    <a:pt x="114120" y="48715"/>
                    <a:pt x="112821" y="50108"/>
                  </a:cubicBezTo>
                  <a:cubicBezTo>
                    <a:pt x="111548" y="48728"/>
                    <a:pt x="109756" y="47948"/>
                    <a:pt x="107874" y="47948"/>
                  </a:cubicBezTo>
                  <a:cubicBezTo>
                    <a:pt x="107391" y="47948"/>
                    <a:pt x="106907" y="48002"/>
                    <a:pt x="106432" y="48100"/>
                  </a:cubicBezTo>
                  <a:cubicBezTo>
                    <a:pt x="106472" y="43943"/>
                    <a:pt x="109646" y="41864"/>
                    <a:pt x="112822" y="41864"/>
                  </a:cubicBezTo>
                  <a:close/>
                  <a:moveTo>
                    <a:pt x="136132" y="41864"/>
                  </a:moveTo>
                  <a:cubicBezTo>
                    <a:pt x="139308" y="41864"/>
                    <a:pt x="142484" y="43943"/>
                    <a:pt x="142525" y="48100"/>
                  </a:cubicBezTo>
                  <a:cubicBezTo>
                    <a:pt x="142051" y="47999"/>
                    <a:pt x="141574" y="47949"/>
                    <a:pt x="141100" y="47949"/>
                  </a:cubicBezTo>
                  <a:cubicBezTo>
                    <a:pt x="139242" y="47949"/>
                    <a:pt x="137437" y="48715"/>
                    <a:pt x="136145" y="50108"/>
                  </a:cubicBezTo>
                  <a:cubicBezTo>
                    <a:pt x="134863" y="48728"/>
                    <a:pt x="133071" y="47948"/>
                    <a:pt x="131190" y="47948"/>
                  </a:cubicBezTo>
                  <a:cubicBezTo>
                    <a:pt x="130706" y="47948"/>
                    <a:pt x="130222" y="48002"/>
                    <a:pt x="129747" y="48100"/>
                  </a:cubicBezTo>
                  <a:cubicBezTo>
                    <a:pt x="129783" y="43943"/>
                    <a:pt x="132957" y="41864"/>
                    <a:pt x="136132" y="41864"/>
                  </a:cubicBezTo>
                  <a:close/>
                  <a:moveTo>
                    <a:pt x="89293" y="41912"/>
                  </a:moveTo>
                  <a:cubicBezTo>
                    <a:pt x="92468" y="41912"/>
                    <a:pt x="95642" y="43988"/>
                    <a:pt x="95679" y="48143"/>
                  </a:cubicBezTo>
                  <a:lnTo>
                    <a:pt x="95679" y="48143"/>
                  </a:lnTo>
                  <a:cubicBezTo>
                    <a:pt x="95207" y="48043"/>
                    <a:pt x="94732" y="47994"/>
                    <a:pt x="94260" y="47994"/>
                  </a:cubicBezTo>
                  <a:cubicBezTo>
                    <a:pt x="92399" y="47994"/>
                    <a:pt x="90599" y="48760"/>
                    <a:pt x="89299" y="50152"/>
                  </a:cubicBezTo>
                  <a:cubicBezTo>
                    <a:pt x="88018" y="48773"/>
                    <a:pt x="86226" y="47993"/>
                    <a:pt x="84344" y="47993"/>
                  </a:cubicBezTo>
                  <a:cubicBezTo>
                    <a:pt x="83860" y="47993"/>
                    <a:pt x="83376" y="48047"/>
                    <a:pt x="82902" y="48145"/>
                  </a:cubicBezTo>
                  <a:cubicBezTo>
                    <a:pt x="82937" y="43991"/>
                    <a:pt x="86116" y="41912"/>
                    <a:pt x="89293" y="41912"/>
                  </a:cubicBezTo>
                  <a:close/>
                  <a:moveTo>
                    <a:pt x="42335" y="42067"/>
                  </a:moveTo>
                  <a:cubicBezTo>
                    <a:pt x="45509" y="42067"/>
                    <a:pt x="48681" y="44143"/>
                    <a:pt x="48726" y="48298"/>
                  </a:cubicBezTo>
                  <a:lnTo>
                    <a:pt x="48726" y="48298"/>
                  </a:lnTo>
                  <a:cubicBezTo>
                    <a:pt x="48251" y="48196"/>
                    <a:pt x="47772" y="48146"/>
                    <a:pt x="47298" y="48146"/>
                  </a:cubicBezTo>
                  <a:cubicBezTo>
                    <a:pt x="45434" y="48146"/>
                    <a:pt x="43630" y="48912"/>
                    <a:pt x="42337" y="50305"/>
                  </a:cubicBezTo>
                  <a:cubicBezTo>
                    <a:pt x="41056" y="48925"/>
                    <a:pt x="39264" y="48145"/>
                    <a:pt x="37382" y="48145"/>
                  </a:cubicBezTo>
                  <a:cubicBezTo>
                    <a:pt x="36898" y="48145"/>
                    <a:pt x="36415" y="48199"/>
                    <a:pt x="35940" y="48307"/>
                  </a:cubicBezTo>
                  <a:cubicBezTo>
                    <a:pt x="35980" y="44148"/>
                    <a:pt x="39158" y="42067"/>
                    <a:pt x="42335" y="42067"/>
                  </a:cubicBezTo>
                  <a:close/>
                  <a:moveTo>
                    <a:pt x="65651" y="42067"/>
                  </a:moveTo>
                  <a:cubicBezTo>
                    <a:pt x="68826" y="42067"/>
                    <a:pt x="72001" y="44146"/>
                    <a:pt x="72041" y="48307"/>
                  </a:cubicBezTo>
                  <a:cubicBezTo>
                    <a:pt x="71563" y="48202"/>
                    <a:pt x="71080" y="48150"/>
                    <a:pt x="70601" y="48150"/>
                  </a:cubicBezTo>
                  <a:cubicBezTo>
                    <a:pt x="68748" y="48150"/>
                    <a:pt x="66948" y="48916"/>
                    <a:pt x="65653" y="50305"/>
                  </a:cubicBezTo>
                  <a:cubicBezTo>
                    <a:pt x="64371" y="48934"/>
                    <a:pt x="62579" y="48145"/>
                    <a:pt x="60697" y="48145"/>
                  </a:cubicBezTo>
                  <a:cubicBezTo>
                    <a:pt x="60214" y="48145"/>
                    <a:pt x="59730" y="48199"/>
                    <a:pt x="59255" y="48307"/>
                  </a:cubicBezTo>
                  <a:cubicBezTo>
                    <a:pt x="59295" y="44148"/>
                    <a:pt x="62473" y="42067"/>
                    <a:pt x="65651" y="42067"/>
                  </a:cubicBezTo>
                  <a:close/>
                  <a:moveTo>
                    <a:pt x="18806" y="42117"/>
                  </a:moveTo>
                  <a:cubicBezTo>
                    <a:pt x="21981" y="42117"/>
                    <a:pt x="25156" y="44198"/>
                    <a:pt x="25196" y="48360"/>
                  </a:cubicBezTo>
                  <a:cubicBezTo>
                    <a:pt x="24717" y="48255"/>
                    <a:pt x="24234" y="48204"/>
                    <a:pt x="23755" y="48204"/>
                  </a:cubicBezTo>
                  <a:cubicBezTo>
                    <a:pt x="21902" y="48204"/>
                    <a:pt x="20103" y="48970"/>
                    <a:pt x="18807" y="50359"/>
                  </a:cubicBezTo>
                  <a:cubicBezTo>
                    <a:pt x="17526" y="48988"/>
                    <a:pt x="15734" y="48199"/>
                    <a:pt x="13852" y="48199"/>
                  </a:cubicBezTo>
                  <a:cubicBezTo>
                    <a:pt x="13368" y="48199"/>
                    <a:pt x="12884" y="48253"/>
                    <a:pt x="12409" y="48360"/>
                  </a:cubicBezTo>
                  <a:cubicBezTo>
                    <a:pt x="12454" y="44198"/>
                    <a:pt x="15631" y="42117"/>
                    <a:pt x="18806" y="42117"/>
                  </a:cubicBezTo>
                  <a:close/>
                  <a:moveTo>
                    <a:pt x="117967" y="48323"/>
                  </a:moveTo>
                  <a:cubicBezTo>
                    <a:pt x="118392" y="48323"/>
                    <a:pt x="118820" y="48362"/>
                    <a:pt x="119245" y="48441"/>
                  </a:cubicBezTo>
                  <a:cubicBezTo>
                    <a:pt x="118253" y="49621"/>
                    <a:pt x="117671" y="51114"/>
                    <a:pt x="117757" y="52706"/>
                  </a:cubicBezTo>
                  <a:lnTo>
                    <a:pt x="117757" y="52706"/>
                  </a:lnTo>
                  <a:cubicBezTo>
                    <a:pt x="116507" y="51403"/>
                    <a:pt x="114740" y="50573"/>
                    <a:pt x="112880" y="50573"/>
                  </a:cubicBezTo>
                  <a:cubicBezTo>
                    <a:pt x="112860" y="50573"/>
                    <a:pt x="112840" y="50573"/>
                    <a:pt x="112821" y="50574"/>
                  </a:cubicBezTo>
                  <a:cubicBezTo>
                    <a:pt x="114158" y="49126"/>
                    <a:pt x="116031" y="48323"/>
                    <a:pt x="117967" y="48323"/>
                  </a:cubicBezTo>
                  <a:close/>
                  <a:moveTo>
                    <a:pt x="130990" y="48323"/>
                  </a:moveTo>
                  <a:cubicBezTo>
                    <a:pt x="132925" y="48323"/>
                    <a:pt x="134799" y="49126"/>
                    <a:pt x="136136" y="50574"/>
                  </a:cubicBezTo>
                  <a:cubicBezTo>
                    <a:pt x="136116" y="50573"/>
                    <a:pt x="136096" y="50573"/>
                    <a:pt x="136077" y="50573"/>
                  </a:cubicBezTo>
                  <a:cubicBezTo>
                    <a:pt x="134208" y="50573"/>
                    <a:pt x="132440" y="51412"/>
                    <a:pt x="131199" y="52715"/>
                  </a:cubicBezTo>
                  <a:cubicBezTo>
                    <a:pt x="131279" y="51120"/>
                    <a:pt x="130697" y="49624"/>
                    <a:pt x="129711" y="48441"/>
                  </a:cubicBezTo>
                  <a:cubicBezTo>
                    <a:pt x="130137" y="48362"/>
                    <a:pt x="130565" y="48323"/>
                    <a:pt x="130990" y="48323"/>
                  </a:cubicBezTo>
                  <a:close/>
                  <a:moveTo>
                    <a:pt x="94437" y="48359"/>
                  </a:moveTo>
                  <a:cubicBezTo>
                    <a:pt x="94862" y="48359"/>
                    <a:pt x="95289" y="48398"/>
                    <a:pt x="95715" y="48477"/>
                  </a:cubicBezTo>
                  <a:cubicBezTo>
                    <a:pt x="94722" y="49666"/>
                    <a:pt x="94140" y="51168"/>
                    <a:pt x="94227" y="52750"/>
                  </a:cubicBezTo>
                  <a:lnTo>
                    <a:pt x="94227" y="52750"/>
                  </a:lnTo>
                  <a:cubicBezTo>
                    <a:pt x="92986" y="51447"/>
                    <a:pt x="91219" y="50618"/>
                    <a:pt x="89350" y="50618"/>
                  </a:cubicBezTo>
                  <a:cubicBezTo>
                    <a:pt x="89330" y="50618"/>
                    <a:pt x="89310" y="50618"/>
                    <a:pt x="89290" y="50618"/>
                  </a:cubicBezTo>
                  <a:cubicBezTo>
                    <a:pt x="89270" y="50618"/>
                    <a:pt x="89250" y="50618"/>
                    <a:pt x="89231" y="50618"/>
                  </a:cubicBezTo>
                  <a:cubicBezTo>
                    <a:pt x="87362" y="50618"/>
                    <a:pt x="85603" y="51448"/>
                    <a:pt x="84353" y="52751"/>
                  </a:cubicBezTo>
                  <a:cubicBezTo>
                    <a:pt x="84443" y="51165"/>
                    <a:pt x="83860" y="49660"/>
                    <a:pt x="82866" y="48477"/>
                  </a:cubicBezTo>
                  <a:cubicBezTo>
                    <a:pt x="83291" y="48398"/>
                    <a:pt x="83719" y="48359"/>
                    <a:pt x="84144" y="48359"/>
                  </a:cubicBezTo>
                  <a:cubicBezTo>
                    <a:pt x="86080" y="48359"/>
                    <a:pt x="87955" y="49162"/>
                    <a:pt x="89299" y="50609"/>
                  </a:cubicBezTo>
                  <a:cubicBezTo>
                    <a:pt x="90637" y="49162"/>
                    <a:pt x="92504" y="48359"/>
                    <a:pt x="94437" y="48359"/>
                  </a:cubicBezTo>
                  <a:close/>
                  <a:moveTo>
                    <a:pt x="47485" y="48520"/>
                  </a:moveTo>
                  <a:cubicBezTo>
                    <a:pt x="47909" y="48520"/>
                    <a:pt x="48337" y="48559"/>
                    <a:pt x="48762" y="48638"/>
                  </a:cubicBezTo>
                  <a:cubicBezTo>
                    <a:pt x="47767" y="49821"/>
                    <a:pt x="47185" y="51326"/>
                    <a:pt x="47275" y="52912"/>
                  </a:cubicBezTo>
                  <a:cubicBezTo>
                    <a:pt x="46025" y="51609"/>
                    <a:pt x="44257" y="50779"/>
                    <a:pt x="42397" y="50779"/>
                  </a:cubicBezTo>
                  <a:cubicBezTo>
                    <a:pt x="42377" y="50779"/>
                    <a:pt x="42357" y="50779"/>
                    <a:pt x="42337" y="50780"/>
                  </a:cubicBezTo>
                  <a:cubicBezTo>
                    <a:pt x="43675" y="49325"/>
                    <a:pt x="45549" y="48520"/>
                    <a:pt x="47485" y="48520"/>
                  </a:cubicBezTo>
                  <a:close/>
                  <a:moveTo>
                    <a:pt x="60501" y="48529"/>
                  </a:moveTo>
                  <a:cubicBezTo>
                    <a:pt x="62439" y="48529"/>
                    <a:pt x="64308" y="49332"/>
                    <a:pt x="65653" y="50780"/>
                  </a:cubicBezTo>
                  <a:cubicBezTo>
                    <a:pt x="65633" y="50779"/>
                    <a:pt x="65613" y="50779"/>
                    <a:pt x="65593" y="50779"/>
                  </a:cubicBezTo>
                  <a:cubicBezTo>
                    <a:pt x="63725" y="50779"/>
                    <a:pt x="61957" y="51618"/>
                    <a:pt x="60715" y="52921"/>
                  </a:cubicBezTo>
                  <a:cubicBezTo>
                    <a:pt x="60796" y="51326"/>
                    <a:pt x="60214" y="49830"/>
                    <a:pt x="59219" y="48647"/>
                  </a:cubicBezTo>
                  <a:cubicBezTo>
                    <a:pt x="59646" y="48568"/>
                    <a:pt x="60075" y="48529"/>
                    <a:pt x="60501" y="48529"/>
                  </a:cubicBezTo>
                  <a:close/>
                  <a:moveTo>
                    <a:pt x="107662" y="48316"/>
                  </a:moveTo>
                  <a:cubicBezTo>
                    <a:pt x="109596" y="48316"/>
                    <a:pt x="111472" y="49118"/>
                    <a:pt x="112821" y="50574"/>
                  </a:cubicBezTo>
                  <a:cubicBezTo>
                    <a:pt x="112802" y="50573"/>
                    <a:pt x="112783" y="50573"/>
                    <a:pt x="112765" y="50573"/>
                  </a:cubicBezTo>
                  <a:cubicBezTo>
                    <a:pt x="110778" y="50573"/>
                    <a:pt x="108902" y="51519"/>
                    <a:pt x="107650" y="52966"/>
                  </a:cubicBezTo>
                  <a:lnTo>
                    <a:pt x="107650" y="52966"/>
                  </a:lnTo>
                  <a:cubicBezTo>
                    <a:pt x="107803" y="51290"/>
                    <a:pt x="107211" y="49713"/>
                    <a:pt x="106172" y="48477"/>
                  </a:cubicBezTo>
                  <a:cubicBezTo>
                    <a:pt x="106667" y="48369"/>
                    <a:pt x="107167" y="48316"/>
                    <a:pt x="107662" y="48316"/>
                  </a:cubicBezTo>
                  <a:close/>
                  <a:moveTo>
                    <a:pt x="13659" y="48573"/>
                  </a:moveTo>
                  <a:cubicBezTo>
                    <a:pt x="15592" y="48573"/>
                    <a:pt x="17464" y="49371"/>
                    <a:pt x="18807" y="50824"/>
                  </a:cubicBezTo>
                  <a:cubicBezTo>
                    <a:pt x="18787" y="50824"/>
                    <a:pt x="18768" y="50824"/>
                    <a:pt x="18748" y="50824"/>
                  </a:cubicBezTo>
                  <a:cubicBezTo>
                    <a:pt x="16879" y="50824"/>
                    <a:pt x="15111" y="51663"/>
                    <a:pt x="13870" y="52966"/>
                  </a:cubicBezTo>
                  <a:cubicBezTo>
                    <a:pt x="13951" y="51371"/>
                    <a:pt x="13368" y="49875"/>
                    <a:pt x="12374" y="48692"/>
                  </a:cubicBezTo>
                  <a:cubicBezTo>
                    <a:pt x="12802" y="48612"/>
                    <a:pt x="13232" y="48573"/>
                    <a:pt x="13659" y="48573"/>
                  </a:cubicBezTo>
                  <a:close/>
                  <a:moveTo>
                    <a:pt x="23953" y="48574"/>
                  </a:moveTo>
                  <a:cubicBezTo>
                    <a:pt x="24378" y="48574"/>
                    <a:pt x="24806" y="48613"/>
                    <a:pt x="25232" y="48692"/>
                  </a:cubicBezTo>
                  <a:cubicBezTo>
                    <a:pt x="24237" y="49875"/>
                    <a:pt x="23655" y="51371"/>
                    <a:pt x="23744" y="52966"/>
                  </a:cubicBezTo>
                  <a:cubicBezTo>
                    <a:pt x="22494" y="51663"/>
                    <a:pt x="20726" y="50824"/>
                    <a:pt x="18866" y="50824"/>
                  </a:cubicBezTo>
                  <a:cubicBezTo>
                    <a:pt x="18846" y="50824"/>
                    <a:pt x="18827" y="50824"/>
                    <a:pt x="18807" y="50824"/>
                  </a:cubicBezTo>
                  <a:cubicBezTo>
                    <a:pt x="20144" y="49377"/>
                    <a:pt x="22018" y="48574"/>
                    <a:pt x="23953" y="48574"/>
                  </a:cubicBezTo>
                  <a:close/>
                  <a:moveTo>
                    <a:pt x="37179" y="48522"/>
                  </a:moveTo>
                  <a:cubicBezTo>
                    <a:pt x="39113" y="48522"/>
                    <a:pt x="40989" y="49325"/>
                    <a:pt x="42337" y="50780"/>
                  </a:cubicBezTo>
                  <a:cubicBezTo>
                    <a:pt x="42319" y="50779"/>
                    <a:pt x="42300" y="50779"/>
                    <a:pt x="42282" y="50779"/>
                  </a:cubicBezTo>
                  <a:cubicBezTo>
                    <a:pt x="40295" y="50779"/>
                    <a:pt x="38419" y="51725"/>
                    <a:pt x="37167" y="53172"/>
                  </a:cubicBezTo>
                  <a:cubicBezTo>
                    <a:pt x="37320" y="51496"/>
                    <a:pt x="36728" y="49910"/>
                    <a:pt x="35689" y="48683"/>
                  </a:cubicBezTo>
                  <a:cubicBezTo>
                    <a:pt x="36184" y="48575"/>
                    <a:pt x="36683" y="48522"/>
                    <a:pt x="37179" y="48522"/>
                  </a:cubicBezTo>
                  <a:close/>
                  <a:moveTo>
                    <a:pt x="124475" y="46470"/>
                  </a:moveTo>
                  <a:cubicBezTo>
                    <a:pt x="127650" y="46470"/>
                    <a:pt x="130827" y="48548"/>
                    <a:pt x="130867" y="52706"/>
                  </a:cubicBezTo>
                  <a:cubicBezTo>
                    <a:pt x="130388" y="52601"/>
                    <a:pt x="129906" y="52550"/>
                    <a:pt x="129426" y="52550"/>
                  </a:cubicBezTo>
                  <a:cubicBezTo>
                    <a:pt x="127574" y="52550"/>
                    <a:pt x="125776" y="53316"/>
                    <a:pt x="124487" y="54704"/>
                  </a:cubicBezTo>
                  <a:cubicBezTo>
                    <a:pt x="123206" y="53333"/>
                    <a:pt x="121414" y="52545"/>
                    <a:pt x="119532" y="52545"/>
                  </a:cubicBezTo>
                  <a:cubicBezTo>
                    <a:pt x="119048" y="52545"/>
                    <a:pt x="118564" y="52599"/>
                    <a:pt x="118089" y="52706"/>
                  </a:cubicBezTo>
                  <a:cubicBezTo>
                    <a:pt x="118125" y="48548"/>
                    <a:pt x="121299" y="46470"/>
                    <a:pt x="124475" y="46470"/>
                  </a:cubicBezTo>
                  <a:close/>
                  <a:moveTo>
                    <a:pt x="77635" y="46519"/>
                  </a:moveTo>
                  <a:cubicBezTo>
                    <a:pt x="80808" y="46519"/>
                    <a:pt x="83981" y="48596"/>
                    <a:pt x="84022" y="52751"/>
                  </a:cubicBezTo>
                  <a:lnTo>
                    <a:pt x="84031" y="52760"/>
                  </a:lnTo>
                  <a:cubicBezTo>
                    <a:pt x="83550" y="52655"/>
                    <a:pt x="83066" y="52604"/>
                    <a:pt x="82586" y="52604"/>
                  </a:cubicBezTo>
                  <a:cubicBezTo>
                    <a:pt x="80731" y="52604"/>
                    <a:pt x="78937" y="53370"/>
                    <a:pt x="77642" y="54758"/>
                  </a:cubicBezTo>
                  <a:cubicBezTo>
                    <a:pt x="76360" y="53378"/>
                    <a:pt x="74568" y="52599"/>
                    <a:pt x="72696" y="52599"/>
                  </a:cubicBezTo>
                  <a:cubicBezTo>
                    <a:pt x="72203" y="52599"/>
                    <a:pt x="71719" y="52652"/>
                    <a:pt x="71244" y="52760"/>
                  </a:cubicBezTo>
                  <a:cubicBezTo>
                    <a:pt x="71280" y="48600"/>
                    <a:pt x="74457" y="46519"/>
                    <a:pt x="77635" y="46519"/>
                  </a:cubicBezTo>
                  <a:close/>
                  <a:moveTo>
                    <a:pt x="100946" y="46509"/>
                  </a:moveTo>
                  <a:cubicBezTo>
                    <a:pt x="104122" y="46509"/>
                    <a:pt x="107296" y="48585"/>
                    <a:pt x="107337" y="52742"/>
                  </a:cubicBezTo>
                  <a:cubicBezTo>
                    <a:pt x="106865" y="52641"/>
                    <a:pt x="106389" y="52591"/>
                    <a:pt x="105917" y="52591"/>
                  </a:cubicBezTo>
                  <a:cubicBezTo>
                    <a:pt x="104050" y="52591"/>
                    <a:pt x="102242" y="53364"/>
                    <a:pt x="100948" y="54758"/>
                  </a:cubicBezTo>
                  <a:lnTo>
                    <a:pt x="100948" y="54749"/>
                  </a:lnTo>
                  <a:cubicBezTo>
                    <a:pt x="99667" y="53369"/>
                    <a:pt x="97875" y="52590"/>
                    <a:pt x="95993" y="52590"/>
                  </a:cubicBezTo>
                  <a:cubicBezTo>
                    <a:pt x="95509" y="52590"/>
                    <a:pt x="95025" y="52643"/>
                    <a:pt x="94550" y="52742"/>
                  </a:cubicBezTo>
                  <a:cubicBezTo>
                    <a:pt x="94591" y="48588"/>
                    <a:pt x="97769" y="46509"/>
                    <a:pt x="100946" y="46509"/>
                  </a:cubicBezTo>
                  <a:close/>
                  <a:moveTo>
                    <a:pt x="53993" y="46670"/>
                  </a:moveTo>
                  <a:cubicBezTo>
                    <a:pt x="57169" y="46670"/>
                    <a:pt x="60344" y="48747"/>
                    <a:pt x="60384" y="52903"/>
                  </a:cubicBezTo>
                  <a:cubicBezTo>
                    <a:pt x="59911" y="52801"/>
                    <a:pt x="59433" y="52752"/>
                    <a:pt x="58960" y="52752"/>
                  </a:cubicBezTo>
                  <a:cubicBezTo>
                    <a:pt x="57101" y="52752"/>
                    <a:pt x="55295" y="53518"/>
                    <a:pt x="53995" y="54910"/>
                  </a:cubicBezTo>
                  <a:cubicBezTo>
                    <a:pt x="52714" y="53531"/>
                    <a:pt x="50922" y="52751"/>
                    <a:pt x="49040" y="52751"/>
                  </a:cubicBezTo>
                  <a:cubicBezTo>
                    <a:pt x="48556" y="52751"/>
                    <a:pt x="48072" y="52805"/>
                    <a:pt x="47597" y="52903"/>
                  </a:cubicBezTo>
                  <a:cubicBezTo>
                    <a:pt x="47638" y="48749"/>
                    <a:pt x="50816" y="46670"/>
                    <a:pt x="53993" y="46670"/>
                  </a:cubicBezTo>
                  <a:close/>
                  <a:moveTo>
                    <a:pt x="7145" y="46712"/>
                  </a:moveTo>
                  <a:cubicBezTo>
                    <a:pt x="10322" y="46712"/>
                    <a:pt x="13498" y="48790"/>
                    <a:pt x="13538" y="52948"/>
                  </a:cubicBezTo>
                  <a:cubicBezTo>
                    <a:pt x="13065" y="52846"/>
                    <a:pt x="12588" y="52796"/>
                    <a:pt x="12114" y="52796"/>
                  </a:cubicBezTo>
                  <a:cubicBezTo>
                    <a:pt x="10255" y="52796"/>
                    <a:pt x="8451" y="53563"/>
                    <a:pt x="7159" y="54955"/>
                  </a:cubicBezTo>
                  <a:cubicBezTo>
                    <a:pt x="5884" y="53583"/>
                    <a:pt x="4097" y="52805"/>
                    <a:pt x="2226" y="52805"/>
                  </a:cubicBezTo>
                  <a:cubicBezTo>
                    <a:pt x="2216" y="52805"/>
                    <a:pt x="2205" y="52805"/>
                    <a:pt x="2194" y="52805"/>
                  </a:cubicBezTo>
                  <a:lnTo>
                    <a:pt x="2194" y="52796"/>
                  </a:lnTo>
                  <a:cubicBezTo>
                    <a:pt x="1711" y="52796"/>
                    <a:pt x="1227" y="52850"/>
                    <a:pt x="752" y="52948"/>
                  </a:cubicBezTo>
                  <a:cubicBezTo>
                    <a:pt x="792" y="48790"/>
                    <a:pt x="3969" y="46712"/>
                    <a:pt x="7145" y="46712"/>
                  </a:cubicBezTo>
                  <a:close/>
                  <a:moveTo>
                    <a:pt x="30465" y="46717"/>
                  </a:moveTo>
                  <a:cubicBezTo>
                    <a:pt x="33637" y="46717"/>
                    <a:pt x="36811" y="48795"/>
                    <a:pt x="36854" y="52953"/>
                  </a:cubicBezTo>
                  <a:lnTo>
                    <a:pt x="36854" y="52953"/>
                  </a:lnTo>
                  <a:cubicBezTo>
                    <a:pt x="36379" y="52851"/>
                    <a:pt x="35901" y="52801"/>
                    <a:pt x="35426" y="52801"/>
                  </a:cubicBezTo>
                  <a:cubicBezTo>
                    <a:pt x="33569" y="52801"/>
                    <a:pt x="31771" y="53567"/>
                    <a:pt x="30483" y="54955"/>
                  </a:cubicBezTo>
                  <a:cubicBezTo>
                    <a:pt x="29201" y="53584"/>
                    <a:pt x="27409" y="52796"/>
                    <a:pt x="25528" y="52796"/>
                  </a:cubicBezTo>
                  <a:cubicBezTo>
                    <a:pt x="25044" y="52796"/>
                    <a:pt x="24560" y="52850"/>
                    <a:pt x="24085" y="52957"/>
                  </a:cubicBezTo>
                  <a:cubicBezTo>
                    <a:pt x="24116" y="48798"/>
                    <a:pt x="27290" y="46717"/>
                    <a:pt x="30465" y="46717"/>
                  </a:cubicBezTo>
                  <a:close/>
                  <a:moveTo>
                    <a:pt x="107865" y="57160"/>
                  </a:moveTo>
                  <a:cubicBezTo>
                    <a:pt x="107867" y="57160"/>
                    <a:pt x="107868" y="57160"/>
                    <a:pt x="107870" y="57160"/>
                  </a:cubicBezTo>
                  <a:lnTo>
                    <a:pt x="107870" y="57160"/>
                  </a:lnTo>
                  <a:cubicBezTo>
                    <a:pt x="107871" y="57160"/>
                    <a:pt x="107873" y="57160"/>
                    <a:pt x="107874" y="57160"/>
                  </a:cubicBezTo>
                  <a:close/>
                  <a:moveTo>
                    <a:pt x="129607" y="52925"/>
                  </a:moveTo>
                  <a:cubicBezTo>
                    <a:pt x="130037" y="52925"/>
                    <a:pt x="130471" y="52965"/>
                    <a:pt x="130903" y="53047"/>
                  </a:cubicBezTo>
                  <a:cubicBezTo>
                    <a:pt x="129908" y="54229"/>
                    <a:pt x="129326" y="55726"/>
                    <a:pt x="129415" y="57321"/>
                  </a:cubicBezTo>
                  <a:cubicBezTo>
                    <a:pt x="128165" y="56009"/>
                    <a:pt x="126406" y="55179"/>
                    <a:pt x="124538" y="55179"/>
                  </a:cubicBezTo>
                  <a:cubicBezTo>
                    <a:pt x="124518" y="55179"/>
                    <a:pt x="124498" y="55179"/>
                    <a:pt x="124478" y="55179"/>
                  </a:cubicBezTo>
                  <a:cubicBezTo>
                    <a:pt x="124458" y="55179"/>
                    <a:pt x="124438" y="55179"/>
                    <a:pt x="124418" y="55179"/>
                  </a:cubicBezTo>
                  <a:cubicBezTo>
                    <a:pt x="122550" y="55179"/>
                    <a:pt x="120782" y="56009"/>
                    <a:pt x="119541" y="57321"/>
                  </a:cubicBezTo>
                  <a:cubicBezTo>
                    <a:pt x="119622" y="55726"/>
                    <a:pt x="119039" y="54220"/>
                    <a:pt x="118045" y="53047"/>
                  </a:cubicBezTo>
                  <a:cubicBezTo>
                    <a:pt x="118478" y="52965"/>
                    <a:pt x="118913" y="52925"/>
                    <a:pt x="119344" y="52925"/>
                  </a:cubicBezTo>
                  <a:cubicBezTo>
                    <a:pt x="121276" y="52925"/>
                    <a:pt x="123138" y="53727"/>
                    <a:pt x="124478" y="55170"/>
                  </a:cubicBezTo>
                  <a:cubicBezTo>
                    <a:pt x="125811" y="53727"/>
                    <a:pt x="127678" y="52925"/>
                    <a:pt x="129607" y="52925"/>
                  </a:cubicBezTo>
                  <a:close/>
                  <a:moveTo>
                    <a:pt x="82780" y="52965"/>
                  </a:moveTo>
                  <a:cubicBezTo>
                    <a:pt x="83204" y="52965"/>
                    <a:pt x="83632" y="53003"/>
                    <a:pt x="84057" y="53082"/>
                  </a:cubicBezTo>
                  <a:cubicBezTo>
                    <a:pt x="83538" y="53701"/>
                    <a:pt x="83135" y="54409"/>
                    <a:pt x="82875" y="55170"/>
                  </a:cubicBezTo>
                  <a:cubicBezTo>
                    <a:pt x="82634" y="55866"/>
                    <a:pt x="82526" y="56607"/>
                    <a:pt x="82569" y="57347"/>
                  </a:cubicBezTo>
                  <a:lnTo>
                    <a:pt x="82569" y="57347"/>
                  </a:lnTo>
                  <a:cubicBezTo>
                    <a:pt x="81328" y="56053"/>
                    <a:pt x="79569" y="55215"/>
                    <a:pt x="77701" y="55215"/>
                  </a:cubicBezTo>
                  <a:cubicBezTo>
                    <a:pt x="77681" y="55215"/>
                    <a:pt x="77661" y="55215"/>
                    <a:pt x="77642" y="55215"/>
                  </a:cubicBezTo>
                  <a:cubicBezTo>
                    <a:pt x="78979" y="53768"/>
                    <a:pt x="80847" y="52965"/>
                    <a:pt x="82780" y="52965"/>
                  </a:cubicBezTo>
                  <a:close/>
                  <a:moveTo>
                    <a:pt x="95802" y="52974"/>
                  </a:moveTo>
                  <a:cubicBezTo>
                    <a:pt x="97735" y="52974"/>
                    <a:pt x="99602" y="53775"/>
                    <a:pt x="100939" y="55215"/>
                  </a:cubicBezTo>
                  <a:cubicBezTo>
                    <a:pt x="100919" y="55215"/>
                    <a:pt x="100900" y="55215"/>
                    <a:pt x="100880" y="55215"/>
                  </a:cubicBezTo>
                  <a:cubicBezTo>
                    <a:pt x="99020" y="55215"/>
                    <a:pt x="97252" y="56053"/>
                    <a:pt x="96011" y="57357"/>
                  </a:cubicBezTo>
                  <a:cubicBezTo>
                    <a:pt x="96047" y="56622"/>
                    <a:pt x="95948" y="55878"/>
                    <a:pt x="95706" y="55179"/>
                  </a:cubicBezTo>
                  <a:lnTo>
                    <a:pt x="95706" y="55170"/>
                  </a:lnTo>
                  <a:cubicBezTo>
                    <a:pt x="95446" y="54409"/>
                    <a:pt x="95043" y="53701"/>
                    <a:pt x="94523" y="53091"/>
                  </a:cubicBezTo>
                  <a:cubicBezTo>
                    <a:pt x="94949" y="53012"/>
                    <a:pt x="95377" y="52974"/>
                    <a:pt x="95802" y="52974"/>
                  </a:cubicBezTo>
                  <a:close/>
                  <a:moveTo>
                    <a:pt x="60697" y="57357"/>
                  </a:moveTo>
                  <a:cubicBezTo>
                    <a:pt x="60700" y="57357"/>
                    <a:pt x="60703" y="57357"/>
                    <a:pt x="60706" y="57357"/>
                  </a:cubicBezTo>
                  <a:lnTo>
                    <a:pt x="60706" y="57357"/>
                  </a:lnTo>
                  <a:cubicBezTo>
                    <a:pt x="60709" y="57357"/>
                    <a:pt x="60712" y="57357"/>
                    <a:pt x="60715" y="57357"/>
                  </a:cubicBezTo>
                  <a:close/>
                  <a:moveTo>
                    <a:pt x="48839" y="53117"/>
                  </a:moveTo>
                  <a:cubicBezTo>
                    <a:pt x="50775" y="53117"/>
                    <a:pt x="52650" y="53921"/>
                    <a:pt x="53995" y="55376"/>
                  </a:cubicBezTo>
                  <a:lnTo>
                    <a:pt x="53995" y="55376"/>
                  </a:lnTo>
                  <a:cubicBezTo>
                    <a:pt x="53992" y="55376"/>
                    <a:pt x="53989" y="55376"/>
                    <a:pt x="53986" y="55376"/>
                  </a:cubicBezTo>
                  <a:cubicBezTo>
                    <a:pt x="53966" y="55376"/>
                    <a:pt x="53946" y="55376"/>
                    <a:pt x="53927" y="55376"/>
                  </a:cubicBezTo>
                  <a:cubicBezTo>
                    <a:pt x="52067" y="55376"/>
                    <a:pt x="50299" y="56206"/>
                    <a:pt x="49049" y="57509"/>
                  </a:cubicBezTo>
                  <a:cubicBezTo>
                    <a:pt x="49138" y="55923"/>
                    <a:pt x="48556" y="54418"/>
                    <a:pt x="47561" y="53235"/>
                  </a:cubicBezTo>
                  <a:cubicBezTo>
                    <a:pt x="47987" y="53156"/>
                    <a:pt x="48414" y="53117"/>
                    <a:pt x="48839" y="53117"/>
                  </a:cubicBezTo>
                  <a:close/>
                  <a:moveTo>
                    <a:pt x="59142" y="53117"/>
                  </a:moveTo>
                  <a:cubicBezTo>
                    <a:pt x="59567" y="53117"/>
                    <a:pt x="59994" y="53156"/>
                    <a:pt x="60420" y="53235"/>
                  </a:cubicBezTo>
                  <a:cubicBezTo>
                    <a:pt x="59425" y="54427"/>
                    <a:pt x="58843" y="55932"/>
                    <a:pt x="58932" y="57518"/>
                  </a:cubicBezTo>
                  <a:lnTo>
                    <a:pt x="58923" y="57509"/>
                  </a:lnTo>
                  <a:cubicBezTo>
                    <a:pt x="57682" y="56206"/>
                    <a:pt x="55914" y="55376"/>
                    <a:pt x="54046" y="55376"/>
                  </a:cubicBezTo>
                  <a:cubicBezTo>
                    <a:pt x="54029" y="55376"/>
                    <a:pt x="54012" y="55376"/>
                    <a:pt x="53995" y="55376"/>
                  </a:cubicBezTo>
                  <a:lnTo>
                    <a:pt x="53995" y="55376"/>
                  </a:lnTo>
                  <a:cubicBezTo>
                    <a:pt x="55333" y="53921"/>
                    <a:pt x="57206" y="53117"/>
                    <a:pt x="59142" y="53117"/>
                  </a:cubicBezTo>
                  <a:close/>
                  <a:moveTo>
                    <a:pt x="25317" y="53179"/>
                  </a:moveTo>
                  <a:cubicBezTo>
                    <a:pt x="27247" y="53179"/>
                    <a:pt x="29113" y="53976"/>
                    <a:pt x="30456" y="55421"/>
                  </a:cubicBezTo>
                  <a:cubicBezTo>
                    <a:pt x="30436" y="55421"/>
                    <a:pt x="30416" y="55421"/>
                    <a:pt x="30397" y="55421"/>
                  </a:cubicBezTo>
                  <a:cubicBezTo>
                    <a:pt x="28528" y="55421"/>
                    <a:pt x="26769" y="56259"/>
                    <a:pt x="25528" y="57554"/>
                  </a:cubicBezTo>
                  <a:cubicBezTo>
                    <a:pt x="25563" y="56819"/>
                    <a:pt x="25456" y="56075"/>
                    <a:pt x="25223" y="55376"/>
                  </a:cubicBezTo>
                  <a:lnTo>
                    <a:pt x="25223" y="55385"/>
                  </a:lnTo>
                  <a:cubicBezTo>
                    <a:pt x="24963" y="54624"/>
                    <a:pt x="24560" y="53916"/>
                    <a:pt x="24031" y="53298"/>
                  </a:cubicBezTo>
                  <a:cubicBezTo>
                    <a:pt x="24460" y="53218"/>
                    <a:pt x="24890" y="53179"/>
                    <a:pt x="25317" y="53179"/>
                  </a:cubicBezTo>
                  <a:close/>
                  <a:moveTo>
                    <a:pt x="12293" y="53188"/>
                  </a:moveTo>
                  <a:cubicBezTo>
                    <a:pt x="12719" y="53188"/>
                    <a:pt x="13147" y="53227"/>
                    <a:pt x="13574" y="53307"/>
                  </a:cubicBezTo>
                  <a:cubicBezTo>
                    <a:pt x="13055" y="53925"/>
                    <a:pt x="12651" y="54624"/>
                    <a:pt x="12391" y="55385"/>
                  </a:cubicBezTo>
                  <a:cubicBezTo>
                    <a:pt x="12150" y="56084"/>
                    <a:pt x="12051" y="56819"/>
                    <a:pt x="12087" y="57554"/>
                  </a:cubicBezTo>
                  <a:lnTo>
                    <a:pt x="12087" y="57572"/>
                  </a:lnTo>
                  <a:cubicBezTo>
                    <a:pt x="10845" y="56268"/>
                    <a:pt x="9086" y="55430"/>
                    <a:pt x="7218" y="55430"/>
                  </a:cubicBezTo>
                  <a:cubicBezTo>
                    <a:pt x="7198" y="55430"/>
                    <a:pt x="7178" y="55430"/>
                    <a:pt x="7159" y="55430"/>
                  </a:cubicBezTo>
                  <a:cubicBezTo>
                    <a:pt x="8501" y="53985"/>
                    <a:pt x="10367" y="53188"/>
                    <a:pt x="12293" y="53188"/>
                  </a:cubicBezTo>
                  <a:close/>
                  <a:moveTo>
                    <a:pt x="106098" y="52962"/>
                  </a:moveTo>
                  <a:cubicBezTo>
                    <a:pt x="106573" y="52962"/>
                    <a:pt x="107051" y="53010"/>
                    <a:pt x="107525" y="53109"/>
                  </a:cubicBezTo>
                  <a:cubicBezTo>
                    <a:pt x="106514" y="54361"/>
                    <a:pt x="105950" y="55943"/>
                    <a:pt x="106117" y="57615"/>
                  </a:cubicBezTo>
                  <a:lnTo>
                    <a:pt x="106117" y="57615"/>
                  </a:lnTo>
                  <a:cubicBezTo>
                    <a:pt x="104869" y="56153"/>
                    <a:pt x="102981" y="55206"/>
                    <a:pt x="100985" y="55206"/>
                  </a:cubicBezTo>
                  <a:cubicBezTo>
                    <a:pt x="100976" y="55206"/>
                    <a:pt x="100966" y="55206"/>
                    <a:pt x="100957" y="55206"/>
                  </a:cubicBezTo>
                  <a:cubicBezTo>
                    <a:pt x="102302" y="53761"/>
                    <a:pt x="104171" y="52962"/>
                    <a:pt x="106098" y="52962"/>
                  </a:cubicBezTo>
                  <a:close/>
                  <a:moveTo>
                    <a:pt x="70812" y="48526"/>
                  </a:moveTo>
                  <a:cubicBezTo>
                    <a:pt x="71289" y="48526"/>
                    <a:pt x="71770" y="48575"/>
                    <a:pt x="72248" y="48674"/>
                  </a:cubicBezTo>
                  <a:cubicBezTo>
                    <a:pt x="71271" y="49928"/>
                    <a:pt x="70742" y="51496"/>
                    <a:pt x="70939" y="53145"/>
                  </a:cubicBezTo>
                  <a:cubicBezTo>
                    <a:pt x="71447" y="53031"/>
                    <a:pt x="71960" y="52976"/>
                    <a:pt x="72468" y="52976"/>
                  </a:cubicBezTo>
                  <a:cubicBezTo>
                    <a:pt x="74401" y="52976"/>
                    <a:pt x="76276" y="53777"/>
                    <a:pt x="77624" y="55224"/>
                  </a:cubicBezTo>
                  <a:cubicBezTo>
                    <a:pt x="77606" y="55224"/>
                    <a:pt x="77587" y="55224"/>
                    <a:pt x="77569" y="55224"/>
                  </a:cubicBezTo>
                  <a:cubicBezTo>
                    <a:pt x="75520" y="55224"/>
                    <a:pt x="73598" y="56223"/>
                    <a:pt x="72355" y="57751"/>
                  </a:cubicBezTo>
                  <a:cubicBezTo>
                    <a:pt x="72694" y="54052"/>
                    <a:pt x="69407" y="50779"/>
                    <a:pt x="65713" y="50779"/>
                  </a:cubicBezTo>
                  <a:cubicBezTo>
                    <a:pt x="65693" y="50779"/>
                    <a:pt x="65673" y="50779"/>
                    <a:pt x="65653" y="50780"/>
                  </a:cubicBezTo>
                  <a:cubicBezTo>
                    <a:pt x="66997" y="49327"/>
                    <a:pt x="68873" y="48526"/>
                    <a:pt x="70812" y="48526"/>
                  </a:cubicBezTo>
                  <a:close/>
                  <a:moveTo>
                    <a:pt x="35611" y="53168"/>
                  </a:moveTo>
                  <a:cubicBezTo>
                    <a:pt x="36086" y="53168"/>
                    <a:pt x="36566" y="53216"/>
                    <a:pt x="37042" y="53315"/>
                  </a:cubicBezTo>
                  <a:cubicBezTo>
                    <a:pt x="36031" y="54567"/>
                    <a:pt x="35458" y="56149"/>
                    <a:pt x="35634" y="57812"/>
                  </a:cubicBezTo>
                  <a:lnTo>
                    <a:pt x="35634" y="57812"/>
                  </a:lnTo>
                  <a:cubicBezTo>
                    <a:pt x="34382" y="56357"/>
                    <a:pt x="32515" y="55412"/>
                    <a:pt x="30530" y="55412"/>
                  </a:cubicBezTo>
                  <a:cubicBezTo>
                    <a:pt x="30511" y="55412"/>
                    <a:pt x="30492" y="55412"/>
                    <a:pt x="30474" y="55412"/>
                  </a:cubicBezTo>
                  <a:cubicBezTo>
                    <a:pt x="31811" y="53967"/>
                    <a:pt x="33679" y="53168"/>
                    <a:pt x="35611" y="53168"/>
                  </a:cubicBezTo>
                  <a:close/>
                  <a:moveTo>
                    <a:pt x="112818" y="51075"/>
                  </a:moveTo>
                  <a:cubicBezTo>
                    <a:pt x="115995" y="51075"/>
                    <a:pt x="119174" y="53154"/>
                    <a:pt x="119218" y="57312"/>
                  </a:cubicBezTo>
                  <a:cubicBezTo>
                    <a:pt x="118743" y="57210"/>
                    <a:pt x="118265" y="57160"/>
                    <a:pt x="117790" y="57160"/>
                  </a:cubicBezTo>
                  <a:cubicBezTo>
                    <a:pt x="115926" y="57160"/>
                    <a:pt x="114120" y="57927"/>
                    <a:pt x="112821" y="59319"/>
                  </a:cubicBezTo>
                  <a:cubicBezTo>
                    <a:pt x="111549" y="57940"/>
                    <a:pt x="109750" y="57161"/>
                    <a:pt x="107870" y="57160"/>
                  </a:cubicBezTo>
                  <a:lnTo>
                    <a:pt x="107870" y="57160"/>
                  </a:lnTo>
                  <a:cubicBezTo>
                    <a:pt x="107388" y="57160"/>
                    <a:pt x="106905" y="57214"/>
                    <a:pt x="106432" y="57312"/>
                  </a:cubicBezTo>
                  <a:cubicBezTo>
                    <a:pt x="106468" y="53154"/>
                    <a:pt x="109642" y="51075"/>
                    <a:pt x="112818" y="51075"/>
                  </a:cubicBezTo>
                  <a:close/>
                  <a:moveTo>
                    <a:pt x="136134" y="51090"/>
                  </a:moveTo>
                  <a:cubicBezTo>
                    <a:pt x="139310" y="51090"/>
                    <a:pt x="142484" y="53169"/>
                    <a:pt x="142525" y="57330"/>
                  </a:cubicBezTo>
                  <a:cubicBezTo>
                    <a:pt x="142043" y="57224"/>
                    <a:pt x="141557" y="57173"/>
                    <a:pt x="141075" y="57173"/>
                  </a:cubicBezTo>
                  <a:cubicBezTo>
                    <a:pt x="139225" y="57173"/>
                    <a:pt x="137430" y="57933"/>
                    <a:pt x="136136" y="59319"/>
                  </a:cubicBezTo>
                  <a:lnTo>
                    <a:pt x="136136" y="59328"/>
                  </a:lnTo>
                  <a:cubicBezTo>
                    <a:pt x="134854" y="57957"/>
                    <a:pt x="133062" y="57168"/>
                    <a:pt x="131181" y="57168"/>
                  </a:cubicBezTo>
                  <a:cubicBezTo>
                    <a:pt x="130697" y="57168"/>
                    <a:pt x="130213" y="57222"/>
                    <a:pt x="129738" y="57330"/>
                  </a:cubicBezTo>
                  <a:cubicBezTo>
                    <a:pt x="129778" y="53171"/>
                    <a:pt x="132957" y="51090"/>
                    <a:pt x="136134" y="51090"/>
                  </a:cubicBezTo>
                  <a:close/>
                  <a:moveTo>
                    <a:pt x="89294" y="51126"/>
                  </a:moveTo>
                  <a:cubicBezTo>
                    <a:pt x="91873" y="51126"/>
                    <a:pt x="94452" y="52497"/>
                    <a:pt x="95348" y="55242"/>
                  </a:cubicBezTo>
                  <a:cubicBezTo>
                    <a:pt x="95572" y="55923"/>
                    <a:pt x="95679" y="56631"/>
                    <a:pt x="95688" y="57348"/>
                  </a:cubicBezTo>
                  <a:cubicBezTo>
                    <a:pt x="95215" y="57246"/>
                    <a:pt x="94738" y="57196"/>
                    <a:pt x="94264" y="57196"/>
                  </a:cubicBezTo>
                  <a:cubicBezTo>
                    <a:pt x="92405" y="57196"/>
                    <a:pt x="90599" y="57962"/>
                    <a:pt x="89299" y="59355"/>
                  </a:cubicBezTo>
                  <a:cubicBezTo>
                    <a:pt x="88027" y="57975"/>
                    <a:pt x="86226" y="57195"/>
                    <a:pt x="84353" y="57195"/>
                  </a:cubicBezTo>
                  <a:cubicBezTo>
                    <a:pt x="83860" y="57195"/>
                    <a:pt x="83376" y="57249"/>
                    <a:pt x="82910" y="57348"/>
                  </a:cubicBezTo>
                  <a:cubicBezTo>
                    <a:pt x="82902" y="56631"/>
                    <a:pt x="83009" y="55923"/>
                    <a:pt x="83224" y="55242"/>
                  </a:cubicBezTo>
                  <a:lnTo>
                    <a:pt x="83233" y="55242"/>
                  </a:lnTo>
                  <a:cubicBezTo>
                    <a:pt x="84129" y="52499"/>
                    <a:pt x="86712" y="51126"/>
                    <a:pt x="89294" y="51126"/>
                  </a:cubicBezTo>
                  <a:close/>
                  <a:moveTo>
                    <a:pt x="42335" y="51276"/>
                  </a:moveTo>
                  <a:cubicBezTo>
                    <a:pt x="45511" y="51276"/>
                    <a:pt x="48686" y="53352"/>
                    <a:pt x="48726" y="57509"/>
                  </a:cubicBezTo>
                  <a:cubicBezTo>
                    <a:pt x="48253" y="57407"/>
                    <a:pt x="47776" y="57357"/>
                    <a:pt x="47302" y="57357"/>
                  </a:cubicBezTo>
                  <a:cubicBezTo>
                    <a:pt x="45443" y="57357"/>
                    <a:pt x="43639" y="58124"/>
                    <a:pt x="42346" y="59516"/>
                  </a:cubicBezTo>
                  <a:cubicBezTo>
                    <a:pt x="41065" y="58136"/>
                    <a:pt x="39264" y="57357"/>
                    <a:pt x="37382" y="57357"/>
                  </a:cubicBezTo>
                  <a:cubicBezTo>
                    <a:pt x="36898" y="57357"/>
                    <a:pt x="36415" y="57410"/>
                    <a:pt x="35940" y="57509"/>
                  </a:cubicBezTo>
                  <a:cubicBezTo>
                    <a:pt x="35980" y="53355"/>
                    <a:pt x="39158" y="51276"/>
                    <a:pt x="42335" y="51276"/>
                  </a:cubicBezTo>
                  <a:close/>
                  <a:moveTo>
                    <a:pt x="65660" y="51276"/>
                  </a:moveTo>
                  <a:cubicBezTo>
                    <a:pt x="68835" y="51276"/>
                    <a:pt x="72010" y="53352"/>
                    <a:pt x="72050" y="57509"/>
                  </a:cubicBezTo>
                  <a:cubicBezTo>
                    <a:pt x="71577" y="57407"/>
                    <a:pt x="71100" y="57357"/>
                    <a:pt x="70626" y="57357"/>
                  </a:cubicBezTo>
                  <a:cubicBezTo>
                    <a:pt x="68767" y="57357"/>
                    <a:pt x="66961" y="58124"/>
                    <a:pt x="65662" y="59516"/>
                  </a:cubicBezTo>
                  <a:cubicBezTo>
                    <a:pt x="64382" y="58138"/>
                    <a:pt x="62585" y="57359"/>
                    <a:pt x="60706" y="57357"/>
                  </a:cubicBezTo>
                  <a:lnTo>
                    <a:pt x="60706" y="57357"/>
                  </a:lnTo>
                  <a:cubicBezTo>
                    <a:pt x="60217" y="57357"/>
                    <a:pt x="59736" y="57411"/>
                    <a:pt x="59264" y="57509"/>
                  </a:cubicBezTo>
                  <a:cubicBezTo>
                    <a:pt x="59304" y="53355"/>
                    <a:pt x="62482" y="51276"/>
                    <a:pt x="65660" y="51276"/>
                  </a:cubicBezTo>
                  <a:close/>
                  <a:moveTo>
                    <a:pt x="18806" y="51334"/>
                  </a:moveTo>
                  <a:cubicBezTo>
                    <a:pt x="21388" y="51334"/>
                    <a:pt x="23969" y="52707"/>
                    <a:pt x="24864" y="55457"/>
                  </a:cubicBezTo>
                  <a:cubicBezTo>
                    <a:pt x="25079" y="56138"/>
                    <a:pt x="25196" y="56846"/>
                    <a:pt x="25205" y="57563"/>
                  </a:cubicBezTo>
                  <a:cubicBezTo>
                    <a:pt x="24724" y="57458"/>
                    <a:pt x="24240" y="57407"/>
                    <a:pt x="23760" y="57407"/>
                  </a:cubicBezTo>
                  <a:cubicBezTo>
                    <a:pt x="21902" y="57407"/>
                    <a:pt x="20103" y="58173"/>
                    <a:pt x="18807" y="59561"/>
                  </a:cubicBezTo>
                  <a:cubicBezTo>
                    <a:pt x="17535" y="58190"/>
                    <a:pt x="15734" y="57401"/>
                    <a:pt x="13861" y="57401"/>
                  </a:cubicBezTo>
                  <a:cubicBezTo>
                    <a:pt x="13377" y="57401"/>
                    <a:pt x="12884" y="57455"/>
                    <a:pt x="12418" y="57563"/>
                  </a:cubicBezTo>
                  <a:cubicBezTo>
                    <a:pt x="12418" y="56837"/>
                    <a:pt x="12526" y="56129"/>
                    <a:pt x="12741" y="55448"/>
                  </a:cubicBezTo>
                  <a:lnTo>
                    <a:pt x="12741" y="55457"/>
                  </a:lnTo>
                  <a:cubicBezTo>
                    <a:pt x="13637" y="52710"/>
                    <a:pt x="16222" y="51334"/>
                    <a:pt x="18806" y="51334"/>
                  </a:cubicBezTo>
                  <a:close/>
                  <a:moveTo>
                    <a:pt x="117967" y="57526"/>
                  </a:moveTo>
                  <a:cubicBezTo>
                    <a:pt x="118391" y="57526"/>
                    <a:pt x="118819" y="57564"/>
                    <a:pt x="119245" y="57643"/>
                  </a:cubicBezTo>
                  <a:cubicBezTo>
                    <a:pt x="118726" y="58253"/>
                    <a:pt x="118322" y="58961"/>
                    <a:pt x="118063" y="59722"/>
                  </a:cubicBezTo>
                  <a:cubicBezTo>
                    <a:pt x="117821" y="60430"/>
                    <a:pt x="117713" y="61165"/>
                    <a:pt x="117758" y="61909"/>
                  </a:cubicBezTo>
                  <a:cubicBezTo>
                    <a:pt x="116510" y="60598"/>
                    <a:pt x="114739" y="59767"/>
                    <a:pt x="112860" y="59767"/>
                  </a:cubicBezTo>
                  <a:cubicBezTo>
                    <a:pt x="112850" y="59767"/>
                    <a:pt x="112840" y="59767"/>
                    <a:pt x="112830" y="59767"/>
                  </a:cubicBezTo>
                  <a:cubicBezTo>
                    <a:pt x="114167" y="58327"/>
                    <a:pt x="116034" y="57526"/>
                    <a:pt x="117967" y="57526"/>
                  </a:cubicBezTo>
                  <a:close/>
                  <a:moveTo>
                    <a:pt x="130990" y="57535"/>
                  </a:moveTo>
                  <a:cubicBezTo>
                    <a:pt x="132923" y="57535"/>
                    <a:pt x="134790" y="58336"/>
                    <a:pt x="136127" y="59776"/>
                  </a:cubicBezTo>
                  <a:cubicBezTo>
                    <a:pt x="136117" y="59776"/>
                    <a:pt x="136107" y="59776"/>
                    <a:pt x="136097" y="59776"/>
                  </a:cubicBezTo>
                  <a:cubicBezTo>
                    <a:pt x="134226" y="59776"/>
                    <a:pt x="132446" y="60607"/>
                    <a:pt x="131199" y="61918"/>
                  </a:cubicBezTo>
                  <a:cubicBezTo>
                    <a:pt x="131234" y="61183"/>
                    <a:pt x="131136" y="60439"/>
                    <a:pt x="130894" y="59731"/>
                  </a:cubicBezTo>
                  <a:cubicBezTo>
                    <a:pt x="130634" y="58970"/>
                    <a:pt x="130231" y="58271"/>
                    <a:pt x="129711" y="57652"/>
                  </a:cubicBezTo>
                  <a:cubicBezTo>
                    <a:pt x="130137" y="57573"/>
                    <a:pt x="130565" y="57535"/>
                    <a:pt x="130990" y="57535"/>
                  </a:cubicBezTo>
                  <a:close/>
                  <a:moveTo>
                    <a:pt x="84143" y="57571"/>
                  </a:moveTo>
                  <a:cubicBezTo>
                    <a:pt x="86075" y="57571"/>
                    <a:pt x="87945" y="58371"/>
                    <a:pt x="89282" y="59821"/>
                  </a:cubicBezTo>
                  <a:lnTo>
                    <a:pt x="89282" y="59821"/>
                  </a:lnTo>
                  <a:cubicBezTo>
                    <a:pt x="89265" y="59821"/>
                    <a:pt x="89248" y="59821"/>
                    <a:pt x="89231" y="59821"/>
                  </a:cubicBezTo>
                  <a:cubicBezTo>
                    <a:pt x="87362" y="59821"/>
                    <a:pt x="85595" y="60659"/>
                    <a:pt x="84353" y="61962"/>
                  </a:cubicBezTo>
                  <a:cubicBezTo>
                    <a:pt x="84434" y="60367"/>
                    <a:pt x="83851" y="58871"/>
                    <a:pt x="82866" y="57688"/>
                  </a:cubicBezTo>
                  <a:cubicBezTo>
                    <a:pt x="83291" y="57609"/>
                    <a:pt x="83719" y="57571"/>
                    <a:pt x="84143" y="57571"/>
                  </a:cubicBezTo>
                  <a:close/>
                  <a:moveTo>
                    <a:pt x="94437" y="57571"/>
                  </a:moveTo>
                  <a:cubicBezTo>
                    <a:pt x="94862" y="57571"/>
                    <a:pt x="95290" y="57609"/>
                    <a:pt x="95715" y="57688"/>
                  </a:cubicBezTo>
                  <a:cubicBezTo>
                    <a:pt x="94720" y="58871"/>
                    <a:pt x="94138" y="60367"/>
                    <a:pt x="94228" y="61962"/>
                  </a:cubicBezTo>
                  <a:cubicBezTo>
                    <a:pt x="92977" y="60659"/>
                    <a:pt x="91218" y="59821"/>
                    <a:pt x="89350" y="59821"/>
                  </a:cubicBezTo>
                  <a:cubicBezTo>
                    <a:pt x="89333" y="59821"/>
                    <a:pt x="89316" y="59821"/>
                    <a:pt x="89299" y="59821"/>
                  </a:cubicBezTo>
                  <a:lnTo>
                    <a:pt x="89299" y="59821"/>
                  </a:lnTo>
                  <a:cubicBezTo>
                    <a:pt x="90636" y="58371"/>
                    <a:pt x="92506" y="57571"/>
                    <a:pt x="94437" y="57571"/>
                  </a:cubicBezTo>
                  <a:close/>
                  <a:moveTo>
                    <a:pt x="47495" y="57735"/>
                  </a:moveTo>
                  <a:cubicBezTo>
                    <a:pt x="47916" y="57735"/>
                    <a:pt x="48340" y="57773"/>
                    <a:pt x="48762" y="57849"/>
                  </a:cubicBezTo>
                  <a:cubicBezTo>
                    <a:pt x="48242" y="58468"/>
                    <a:pt x="47839" y="59176"/>
                    <a:pt x="47579" y="59937"/>
                  </a:cubicBezTo>
                  <a:cubicBezTo>
                    <a:pt x="47337" y="60636"/>
                    <a:pt x="47230" y="61371"/>
                    <a:pt x="47275" y="62115"/>
                  </a:cubicBezTo>
                  <a:lnTo>
                    <a:pt x="47275" y="62124"/>
                  </a:lnTo>
                  <a:cubicBezTo>
                    <a:pt x="46033" y="60820"/>
                    <a:pt x="44265" y="59982"/>
                    <a:pt x="42405" y="59982"/>
                  </a:cubicBezTo>
                  <a:cubicBezTo>
                    <a:pt x="42386" y="59982"/>
                    <a:pt x="42366" y="59982"/>
                    <a:pt x="42346" y="59982"/>
                  </a:cubicBezTo>
                  <a:cubicBezTo>
                    <a:pt x="43686" y="58532"/>
                    <a:pt x="45558" y="57735"/>
                    <a:pt x="47495" y="57735"/>
                  </a:cubicBezTo>
                  <a:close/>
                  <a:moveTo>
                    <a:pt x="60510" y="57740"/>
                  </a:moveTo>
                  <a:cubicBezTo>
                    <a:pt x="62438" y="57740"/>
                    <a:pt x="64308" y="58537"/>
                    <a:pt x="65644" y="59982"/>
                  </a:cubicBezTo>
                  <a:cubicBezTo>
                    <a:pt x="65624" y="59982"/>
                    <a:pt x="65604" y="59982"/>
                    <a:pt x="65585" y="59982"/>
                  </a:cubicBezTo>
                  <a:cubicBezTo>
                    <a:pt x="63725" y="59982"/>
                    <a:pt x="61957" y="60820"/>
                    <a:pt x="60715" y="62124"/>
                  </a:cubicBezTo>
                  <a:cubicBezTo>
                    <a:pt x="60751" y="61380"/>
                    <a:pt x="60653" y="60636"/>
                    <a:pt x="60411" y="59937"/>
                  </a:cubicBezTo>
                  <a:cubicBezTo>
                    <a:pt x="60151" y="59176"/>
                    <a:pt x="59748" y="58468"/>
                    <a:pt x="59228" y="57858"/>
                  </a:cubicBezTo>
                  <a:cubicBezTo>
                    <a:pt x="59655" y="57779"/>
                    <a:pt x="60084" y="57740"/>
                    <a:pt x="60510" y="57740"/>
                  </a:cubicBezTo>
                  <a:close/>
                  <a:moveTo>
                    <a:pt x="23936" y="57764"/>
                  </a:moveTo>
                  <a:cubicBezTo>
                    <a:pt x="24366" y="57764"/>
                    <a:pt x="24800" y="57804"/>
                    <a:pt x="25232" y="57885"/>
                  </a:cubicBezTo>
                  <a:cubicBezTo>
                    <a:pt x="24237" y="59059"/>
                    <a:pt x="23655" y="60565"/>
                    <a:pt x="23744" y="62151"/>
                  </a:cubicBezTo>
                  <a:cubicBezTo>
                    <a:pt x="22494" y="60847"/>
                    <a:pt x="20727" y="60018"/>
                    <a:pt x="18867" y="60018"/>
                  </a:cubicBezTo>
                  <a:cubicBezTo>
                    <a:pt x="18847" y="60018"/>
                    <a:pt x="18827" y="60018"/>
                    <a:pt x="18807" y="60018"/>
                  </a:cubicBezTo>
                  <a:cubicBezTo>
                    <a:pt x="18787" y="60018"/>
                    <a:pt x="18767" y="60018"/>
                    <a:pt x="18747" y="60018"/>
                  </a:cubicBezTo>
                  <a:cubicBezTo>
                    <a:pt x="16879" y="60018"/>
                    <a:pt x="15111" y="60847"/>
                    <a:pt x="13870" y="62151"/>
                  </a:cubicBezTo>
                  <a:cubicBezTo>
                    <a:pt x="13951" y="60573"/>
                    <a:pt x="13368" y="59068"/>
                    <a:pt x="12382" y="57885"/>
                  </a:cubicBezTo>
                  <a:lnTo>
                    <a:pt x="12374" y="57885"/>
                  </a:lnTo>
                  <a:cubicBezTo>
                    <a:pt x="12805" y="57804"/>
                    <a:pt x="13239" y="57764"/>
                    <a:pt x="13670" y="57764"/>
                  </a:cubicBezTo>
                  <a:cubicBezTo>
                    <a:pt x="15599" y="57764"/>
                    <a:pt x="17467" y="58566"/>
                    <a:pt x="18807" y="60009"/>
                  </a:cubicBezTo>
                  <a:cubicBezTo>
                    <a:pt x="20140" y="58566"/>
                    <a:pt x="22007" y="57764"/>
                    <a:pt x="23936" y="57764"/>
                  </a:cubicBezTo>
                  <a:close/>
                  <a:moveTo>
                    <a:pt x="107668" y="57528"/>
                  </a:moveTo>
                  <a:cubicBezTo>
                    <a:pt x="109594" y="57528"/>
                    <a:pt x="111464" y="58327"/>
                    <a:pt x="112812" y="59767"/>
                  </a:cubicBezTo>
                  <a:cubicBezTo>
                    <a:pt x="112793" y="59767"/>
                    <a:pt x="112774" y="59767"/>
                    <a:pt x="112756" y="59767"/>
                  </a:cubicBezTo>
                  <a:cubicBezTo>
                    <a:pt x="110769" y="59767"/>
                    <a:pt x="108902" y="60712"/>
                    <a:pt x="107650" y="62159"/>
                  </a:cubicBezTo>
                  <a:lnTo>
                    <a:pt x="107650" y="62159"/>
                  </a:lnTo>
                  <a:cubicBezTo>
                    <a:pt x="107803" y="60502"/>
                    <a:pt x="107211" y="58925"/>
                    <a:pt x="106181" y="57688"/>
                  </a:cubicBezTo>
                  <a:cubicBezTo>
                    <a:pt x="106675" y="57580"/>
                    <a:pt x="107173" y="57528"/>
                    <a:pt x="107668" y="57528"/>
                  </a:cubicBezTo>
                  <a:close/>
                  <a:moveTo>
                    <a:pt x="37187" y="57724"/>
                  </a:moveTo>
                  <a:cubicBezTo>
                    <a:pt x="39116" y="57724"/>
                    <a:pt x="40983" y="58519"/>
                    <a:pt x="42328" y="59964"/>
                  </a:cubicBezTo>
                  <a:cubicBezTo>
                    <a:pt x="42310" y="59964"/>
                    <a:pt x="42291" y="59964"/>
                    <a:pt x="42273" y="59964"/>
                  </a:cubicBezTo>
                  <a:cubicBezTo>
                    <a:pt x="40286" y="59964"/>
                    <a:pt x="38419" y="60910"/>
                    <a:pt x="37167" y="62366"/>
                  </a:cubicBezTo>
                  <a:cubicBezTo>
                    <a:pt x="37320" y="60699"/>
                    <a:pt x="36728" y="59122"/>
                    <a:pt x="35698" y="57894"/>
                  </a:cubicBezTo>
                  <a:lnTo>
                    <a:pt x="35689" y="57885"/>
                  </a:lnTo>
                  <a:cubicBezTo>
                    <a:pt x="36187" y="57777"/>
                    <a:pt x="36689" y="57724"/>
                    <a:pt x="37187" y="57724"/>
                  </a:cubicBezTo>
                  <a:close/>
                  <a:moveTo>
                    <a:pt x="124486" y="55678"/>
                  </a:moveTo>
                  <a:cubicBezTo>
                    <a:pt x="127068" y="55678"/>
                    <a:pt x="129649" y="57049"/>
                    <a:pt x="130544" y="59794"/>
                  </a:cubicBezTo>
                  <a:cubicBezTo>
                    <a:pt x="130760" y="60475"/>
                    <a:pt x="130876" y="61183"/>
                    <a:pt x="130876" y="61900"/>
                  </a:cubicBezTo>
                  <a:cubicBezTo>
                    <a:pt x="130403" y="61798"/>
                    <a:pt x="129926" y="61748"/>
                    <a:pt x="129452" y="61748"/>
                  </a:cubicBezTo>
                  <a:cubicBezTo>
                    <a:pt x="127593" y="61748"/>
                    <a:pt x="125787" y="62514"/>
                    <a:pt x="124487" y="63907"/>
                  </a:cubicBezTo>
                  <a:cubicBezTo>
                    <a:pt x="123215" y="62527"/>
                    <a:pt x="121414" y="61747"/>
                    <a:pt x="119541" y="61747"/>
                  </a:cubicBezTo>
                  <a:cubicBezTo>
                    <a:pt x="119048" y="61747"/>
                    <a:pt x="118564" y="61801"/>
                    <a:pt x="118080" y="61909"/>
                  </a:cubicBezTo>
                  <a:cubicBezTo>
                    <a:pt x="118080" y="61192"/>
                    <a:pt x="118197" y="60484"/>
                    <a:pt x="118412" y="59803"/>
                  </a:cubicBezTo>
                  <a:lnTo>
                    <a:pt x="118421" y="59794"/>
                  </a:lnTo>
                  <a:cubicBezTo>
                    <a:pt x="119317" y="57051"/>
                    <a:pt x="121902" y="55678"/>
                    <a:pt x="124486" y="55678"/>
                  </a:cubicBezTo>
                  <a:close/>
                  <a:moveTo>
                    <a:pt x="77628" y="55717"/>
                  </a:moveTo>
                  <a:cubicBezTo>
                    <a:pt x="80804" y="55717"/>
                    <a:pt x="83980" y="57795"/>
                    <a:pt x="84022" y="61951"/>
                  </a:cubicBezTo>
                  <a:lnTo>
                    <a:pt x="84022" y="61951"/>
                  </a:lnTo>
                  <a:cubicBezTo>
                    <a:pt x="83546" y="61848"/>
                    <a:pt x="83066" y="61797"/>
                    <a:pt x="82590" y="61797"/>
                  </a:cubicBezTo>
                  <a:cubicBezTo>
                    <a:pt x="80737" y="61797"/>
                    <a:pt x="78939" y="62563"/>
                    <a:pt x="77651" y="63952"/>
                  </a:cubicBezTo>
                  <a:cubicBezTo>
                    <a:pt x="76377" y="62579"/>
                    <a:pt x="74589" y="61801"/>
                    <a:pt x="72710" y="61801"/>
                  </a:cubicBezTo>
                  <a:cubicBezTo>
                    <a:pt x="72699" y="61801"/>
                    <a:pt x="72688" y="61801"/>
                    <a:pt x="72678" y="61801"/>
                  </a:cubicBezTo>
                  <a:cubicBezTo>
                    <a:pt x="72194" y="61801"/>
                    <a:pt x="71710" y="61846"/>
                    <a:pt x="71235" y="61953"/>
                  </a:cubicBezTo>
                  <a:cubicBezTo>
                    <a:pt x="71275" y="57796"/>
                    <a:pt x="74452" y="55717"/>
                    <a:pt x="77628" y="55717"/>
                  </a:cubicBezTo>
                  <a:close/>
                  <a:moveTo>
                    <a:pt x="100943" y="55717"/>
                  </a:moveTo>
                  <a:cubicBezTo>
                    <a:pt x="104119" y="55717"/>
                    <a:pt x="107295" y="57795"/>
                    <a:pt x="107337" y="61951"/>
                  </a:cubicBezTo>
                  <a:lnTo>
                    <a:pt x="107337" y="61951"/>
                  </a:lnTo>
                  <a:cubicBezTo>
                    <a:pt x="106865" y="61851"/>
                    <a:pt x="106389" y="61802"/>
                    <a:pt x="105918" y="61802"/>
                  </a:cubicBezTo>
                  <a:cubicBezTo>
                    <a:pt x="104057" y="61802"/>
                    <a:pt x="102256" y="62568"/>
                    <a:pt x="100957" y="63961"/>
                  </a:cubicBezTo>
                  <a:cubicBezTo>
                    <a:pt x="99683" y="62588"/>
                    <a:pt x="97895" y="61801"/>
                    <a:pt x="96025" y="61801"/>
                  </a:cubicBezTo>
                  <a:cubicBezTo>
                    <a:pt x="96014" y="61801"/>
                    <a:pt x="96003" y="61801"/>
                    <a:pt x="95993" y="61801"/>
                  </a:cubicBezTo>
                  <a:cubicBezTo>
                    <a:pt x="95509" y="61801"/>
                    <a:pt x="95025" y="61846"/>
                    <a:pt x="94550" y="61953"/>
                  </a:cubicBezTo>
                  <a:cubicBezTo>
                    <a:pt x="94590" y="57796"/>
                    <a:pt x="97767" y="55717"/>
                    <a:pt x="100943" y="55717"/>
                  </a:cubicBezTo>
                  <a:close/>
                  <a:moveTo>
                    <a:pt x="54007" y="55884"/>
                  </a:moveTo>
                  <a:cubicBezTo>
                    <a:pt x="56587" y="55884"/>
                    <a:pt x="59166" y="57255"/>
                    <a:pt x="60061" y="60000"/>
                  </a:cubicBezTo>
                  <a:cubicBezTo>
                    <a:pt x="60285" y="60681"/>
                    <a:pt x="60393" y="61389"/>
                    <a:pt x="60402" y="62106"/>
                  </a:cubicBezTo>
                  <a:cubicBezTo>
                    <a:pt x="59929" y="62004"/>
                    <a:pt x="59451" y="61954"/>
                    <a:pt x="58977" y="61954"/>
                  </a:cubicBezTo>
                  <a:cubicBezTo>
                    <a:pt x="57118" y="61954"/>
                    <a:pt x="55312" y="62720"/>
                    <a:pt x="54013" y="64113"/>
                  </a:cubicBezTo>
                  <a:cubicBezTo>
                    <a:pt x="52741" y="62733"/>
                    <a:pt x="50939" y="61953"/>
                    <a:pt x="49067" y="61953"/>
                  </a:cubicBezTo>
                  <a:cubicBezTo>
                    <a:pt x="48574" y="61953"/>
                    <a:pt x="48090" y="61998"/>
                    <a:pt x="47624" y="62106"/>
                  </a:cubicBezTo>
                  <a:cubicBezTo>
                    <a:pt x="47615" y="61389"/>
                    <a:pt x="47723" y="60681"/>
                    <a:pt x="47929" y="60009"/>
                  </a:cubicBezTo>
                  <a:lnTo>
                    <a:pt x="47947" y="60000"/>
                  </a:lnTo>
                  <a:cubicBezTo>
                    <a:pt x="48843" y="57257"/>
                    <a:pt x="51425" y="55884"/>
                    <a:pt x="54007" y="55884"/>
                  </a:cubicBezTo>
                  <a:close/>
                  <a:moveTo>
                    <a:pt x="7145" y="55914"/>
                  </a:moveTo>
                  <a:cubicBezTo>
                    <a:pt x="10322" y="55914"/>
                    <a:pt x="13498" y="57993"/>
                    <a:pt x="13538" y="62151"/>
                  </a:cubicBezTo>
                  <a:cubicBezTo>
                    <a:pt x="13063" y="62046"/>
                    <a:pt x="12582" y="61995"/>
                    <a:pt x="12105" y="61995"/>
                  </a:cubicBezTo>
                  <a:cubicBezTo>
                    <a:pt x="10247" y="61995"/>
                    <a:pt x="8440" y="62767"/>
                    <a:pt x="7150" y="64158"/>
                  </a:cubicBezTo>
                  <a:cubicBezTo>
                    <a:pt x="5875" y="62786"/>
                    <a:pt x="4096" y="61998"/>
                    <a:pt x="2226" y="61998"/>
                  </a:cubicBezTo>
                  <a:cubicBezTo>
                    <a:pt x="2216" y="61998"/>
                    <a:pt x="2205" y="61998"/>
                    <a:pt x="2194" y="61998"/>
                  </a:cubicBezTo>
                  <a:cubicBezTo>
                    <a:pt x="1711" y="61998"/>
                    <a:pt x="1227" y="62043"/>
                    <a:pt x="752" y="62151"/>
                  </a:cubicBezTo>
                  <a:cubicBezTo>
                    <a:pt x="792" y="57993"/>
                    <a:pt x="3969" y="55914"/>
                    <a:pt x="7145" y="55914"/>
                  </a:cubicBezTo>
                  <a:close/>
                  <a:moveTo>
                    <a:pt x="30465" y="55917"/>
                  </a:moveTo>
                  <a:cubicBezTo>
                    <a:pt x="33638" y="55917"/>
                    <a:pt x="36811" y="57993"/>
                    <a:pt x="36854" y="62147"/>
                  </a:cubicBezTo>
                  <a:lnTo>
                    <a:pt x="36854" y="62147"/>
                  </a:lnTo>
                  <a:cubicBezTo>
                    <a:pt x="36384" y="62047"/>
                    <a:pt x="35912" y="61999"/>
                    <a:pt x="35443" y="61999"/>
                  </a:cubicBezTo>
                  <a:cubicBezTo>
                    <a:pt x="33580" y="61999"/>
                    <a:pt x="31775" y="62765"/>
                    <a:pt x="30483" y="64158"/>
                  </a:cubicBezTo>
                  <a:cubicBezTo>
                    <a:pt x="29201" y="62778"/>
                    <a:pt x="27409" y="61998"/>
                    <a:pt x="25528" y="61998"/>
                  </a:cubicBezTo>
                  <a:cubicBezTo>
                    <a:pt x="25044" y="61998"/>
                    <a:pt x="24560" y="62052"/>
                    <a:pt x="24085" y="62151"/>
                  </a:cubicBezTo>
                  <a:cubicBezTo>
                    <a:pt x="24116" y="57996"/>
                    <a:pt x="27290" y="55917"/>
                    <a:pt x="30465" y="55917"/>
                  </a:cubicBezTo>
                  <a:close/>
                  <a:moveTo>
                    <a:pt x="119322" y="62140"/>
                  </a:moveTo>
                  <a:cubicBezTo>
                    <a:pt x="121256" y="62140"/>
                    <a:pt x="123125" y="62943"/>
                    <a:pt x="124469" y="64391"/>
                  </a:cubicBezTo>
                  <a:cubicBezTo>
                    <a:pt x="124450" y="64390"/>
                    <a:pt x="124430" y="64390"/>
                    <a:pt x="124410" y="64390"/>
                  </a:cubicBezTo>
                  <a:cubicBezTo>
                    <a:pt x="122541" y="64390"/>
                    <a:pt x="120773" y="65229"/>
                    <a:pt x="119532" y="66532"/>
                  </a:cubicBezTo>
                  <a:cubicBezTo>
                    <a:pt x="119613" y="64946"/>
                    <a:pt x="119030" y="63441"/>
                    <a:pt x="118045" y="62258"/>
                  </a:cubicBezTo>
                  <a:cubicBezTo>
                    <a:pt x="118470" y="62179"/>
                    <a:pt x="118898" y="62140"/>
                    <a:pt x="119322" y="62140"/>
                  </a:cubicBezTo>
                  <a:close/>
                  <a:moveTo>
                    <a:pt x="129616" y="62140"/>
                  </a:moveTo>
                  <a:cubicBezTo>
                    <a:pt x="130040" y="62140"/>
                    <a:pt x="130468" y="62179"/>
                    <a:pt x="130894" y="62258"/>
                  </a:cubicBezTo>
                  <a:cubicBezTo>
                    <a:pt x="129908" y="63423"/>
                    <a:pt x="129326" y="64928"/>
                    <a:pt x="129415" y="66523"/>
                  </a:cubicBezTo>
                  <a:lnTo>
                    <a:pt x="129406" y="66532"/>
                  </a:lnTo>
                  <a:cubicBezTo>
                    <a:pt x="128156" y="65229"/>
                    <a:pt x="126388" y="64390"/>
                    <a:pt x="124528" y="64390"/>
                  </a:cubicBezTo>
                  <a:cubicBezTo>
                    <a:pt x="124509" y="64390"/>
                    <a:pt x="124489" y="64390"/>
                    <a:pt x="124469" y="64391"/>
                  </a:cubicBezTo>
                  <a:cubicBezTo>
                    <a:pt x="125807" y="62943"/>
                    <a:pt x="127680" y="62140"/>
                    <a:pt x="129616" y="62140"/>
                  </a:cubicBezTo>
                  <a:close/>
                  <a:moveTo>
                    <a:pt x="95796" y="62176"/>
                  </a:moveTo>
                  <a:cubicBezTo>
                    <a:pt x="97737" y="62176"/>
                    <a:pt x="99610" y="62980"/>
                    <a:pt x="100948" y="64435"/>
                  </a:cubicBezTo>
                  <a:cubicBezTo>
                    <a:pt x="100928" y="64435"/>
                    <a:pt x="100908" y="64435"/>
                    <a:pt x="100888" y="64435"/>
                  </a:cubicBezTo>
                  <a:cubicBezTo>
                    <a:pt x="99020" y="64435"/>
                    <a:pt x="97252" y="65265"/>
                    <a:pt x="96011" y="66568"/>
                  </a:cubicBezTo>
                  <a:cubicBezTo>
                    <a:pt x="96091" y="64982"/>
                    <a:pt x="95509" y="63477"/>
                    <a:pt x="94514" y="62294"/>
                  </a:cubicBezTo>
                  <a:cubicBezTo>
                    <a:pt x="94941" y="62215"/>
                    <a:pt x="95370" y="62176"/>
                    <a:pt x="95796" y="62176"/>
                  </a:cubicBezTo>
                  <a:close/>
                  <a:moveTo>
                    <a:pt x="82771" y="62185"/>
                  </a:moveTo>
                  <a:cubicBezTo>
                    <a:pt x="83195" y="62185"/>
                    <a:pt x="83623" y="62224"/>
                    <a:pt x="84048" y="62303"/>
                  </a:cubicBezTo>
                  <a:cubicBezTo>
                    <a:pt x="83063" y="63477"/>
                    <a:pt x="82480" y="64991"/>
                    <a:pt x="82561" y="66577"/>
                  </a:cubicBezTo>
                  <a:cubicBezTo>
                    <a:pt x="81320" y="65274"/>
                    <a:pt x="79552" y="64435"/>
                    <a:pt x="77683" y="64435"/>
                  </a:cubicBezTo>
                  <a:cubicBezTo>
                    <a:pt x="77666" y="64435"/>
                    <a:pt x="77650" y="64435"/>
                    <a:pt x="77633" y="64435"/>
                  </a:cubicBezTo>
                  <a:lnTo>
                    <a:pt x="77633" y="64435"/>
                  </a:lnTo>
                  <a:cubicBezTo>
                    <a:pt x="78970" y="62988"/>
                    <a:pt x="80838" y="62185"/>
                    <a:pt x="82771" y="62185"/>
                  </a:cubicBezTo>
                  <a:close/>
                  <a:moveTo>
                    <a:pt x="59134" y="62337"/>
                  </a:moveTo>
                  <a:cubicBezTo>
                    <a:pt x="59561" y="62337"/>
                    <a:pt x="59992" y="62376"/>
                    <a:pt x="60420" y="62455"/>
                  </a:cubicBezTo>
                  <a:cubicBezTo>
                    <a:pt x="59427" y="63627"/>
                    <a:pt x="58845" y="65119"/>
                    <a:pt x="58932" y="66720"/>
                  </a:cubicBezTo>
                  <a:lnTo>
                    <a:pt x="58932" y="66720"/>
                  </a:lnTo>
                  <a:cubicBezTo>
                    <a:pt x="57682" y="65417"/>
                    <a:pt x="55914" y="64587"/>
                    <a:pt x="54055" y="64587"/>
                  </a:cubicBezTo>
                  <a:cubicBezTo>
                    <a:pt x="54035" y="64587"/>
                    <a:pt x="54015" y="64588"/>
                    <a:pt x="53995" y="64588"/>
                  </a:cubicBezTo>
                  <a:cubicBezTo>
                    <a:pt x="55331" y="63135"/>
                    <a:pt x="57201" y="62337"/>
                    <a:pt x="59134" y="62337"/>
                  </a:cubicBezTo>
                  <a:close/>
                  <a:moveTo>
                    <a:pt x="48861" y="62333"/>
                  </a:moveTo>
                  <a:cubicBezTo>
                    <a:pt x="50795" y="62333"/>
                    <a:pt x="52662" y="63137"/>
                    <a:pt x="53995" y="64588"/>
                  </a:cubicBezTo>
                  <a:cubicBezTo>
                    <a:pt x="53975" y="64588"/>
                    <a:pt x="53955" y="64587"/>
                    <a:pt x="53935" y="64587"/>
                  </a:cubicBezTo>
                  <a:cubicBezTo>
                    <a:pt x="52067" y="64587"/>
                    <a:pt x="50299" y="65417"/>
                    <a:pt x="49058" y="66720"/>
                  </a:cubicBezTo>
                  <a:cubicBezTo>
                    <a:pt x="49138" y="65134"/>
                    <a:pt x="48556" y="63629"/>
                    <a:pt x="47561" y="62455"/>
                  </a:cubicBezTo>
                  <a:cubicBezTo>
                    <a:pt x="47994" y="62373"/>
                    <a:pt x="48429" y="62333"/>
                    <a:pt x="48861" y="62333"/>
                  </a:cubicBezTo>
                  <a:close/>
                  <a:moveTo>
                    <a:pt x="106103" y="62174"/>
                  </a:moveTo>
                  <a:cubicBezTo>
                    <a:pt x="106576" y="62174"/>
                    <a:pt x="107052" y="62222"/>
                    <a:pt x="107525" y="62321"/>
                  </a:cubicBezTo>
                  <a:cubicBezTo>
                    <a:pt x="106512" y="63566"/>
                    <a:pt x="105939" y="65161"/>
                    <a:pt x="106127" y="66837"/>
                  </a:cubicBezTo>
                  <a:cubicBezTo>
                    <a:pt x="104872" y="65387"/>
                    <a:pt x="103007" y="64435"/>
                    <a:pt x="101030" y="64435"/>
                  </a:cubicBezTo>
                  <a:cubicBezTo>
                    <a:pt x="101003" y="64435"/>
                    <a:pt x="100975" y="64435"/>
                    <a:pt x="100948" y="64435"/>
                  </a:cubicBezTo>
                  <a:cubicBezTo>
                    <a:pt x="102295" y="62981"/>
                    <a:pt x="104168" y="62174"/>
                    <a:pt x="106103" y="62174"/>
                  </a:cubicBezTo>
                  <a:close/>
                  <a:moveTo>
                    <a:pt x="70807" y="57738"/>
                  </a:moveTo>
                  <a:cubicBezTo>
                    <a:pt x="71283" y="57738"/>
                    <a:pt x="71762" y="57786"/>
                    <a:pt x="72239" y="57885"/>
                  </a:cubicBezTo>
                  <a:cubicBezTo>
                    <a:pt x="71271" y="59131"/>
                    <a:pt x="70742" y="60708"/>
                    <a:pt x="70939" y="62348"/>
                  </a:cubicBezTo>
                  <a:cubicBezTo>
                    <a:pt x="71447" y="62234"/>
                    <a:pt x="71959" y="62178"/>
                    <a:pt x="72468" y="62178"/>
                  </a:cubicBezTo>
                  <a:cubicBezTo>
                    <a:pt x="74403" y="62178"/>
                    <a:pt x="76285" y="62981"/>
                    <a:pt x="77633" y="64435"/>
                  </a:cubicBezTo>
                  <a:lnTo>
                    <a:pt x="77633" y="64435"/>
                  </a:lnTo>
                  <a:cubicBezTo>
                    <a:pt x="77630" y="64435"/>
                    <a:pt x="77627" y="64435"/>
                    <a:pt x="77624" y="64435"/>
                  </a:cubicBezTo>
                  <a:cubicBezTo>
                    <a:pt x="77606" y="64435"/>
                    <a:pt x="77587" y="64435"/>
                    <a:pt x="77569" y="64435"/>
                  </a:cubicBezTo>
                  <a:cubicBezTo>
                    <a:pt x="75520" y="64435"/>
                    <a:pt x="73598" y="65435"/>
                    <a:pt x="72346" y="66962"/>
                  </a:cubicBezTo>
                  <a:cubicBezTo>
                    <a:pt x="72703" y="63259"/>
                    <a:pt x="69407" y="59973"/>
                    <a:pt x="65707" y="59973"/>
                  </a:cubicBezTo>
                  <a:cubicBezTo>
                    <a:pt x="65694" y="59973"/>
                    <a:pt x="65682" y="59973"/>
                    <a:pt x="65670" y="59973"/>
                  </a:cubicBezTo>
                  <a:lnTo>
                    <a:pt x="65670" y="59973"/>
                  </a:lnTo>
                  <a:cubicBezTo>
                    <a:pt x="67007" y="58533"/>
                    <a:pt x="68877" y="57738"/>
                    <a:pt x="70807" y="57738"/>
                  </a:cubicBezTo>
                  <a:close/>
                  <a:moveTo>
                    <a:pt x="35611" y="62370"/>
                  </a:moveTo>
                  <a:cubicBezTo>
                    <a:pt x="36087" y="62370"/>
                    <a:pt x="36566" y="62419"/>
                    <a:pt x="37042" y="62518"/>
                  </a:cubicBezTo>
                  <a:cubicBezTo>
                    <a:pt x="36029" y="63763"/>
                    <a:pt x="35456" y="65358"/>
                    <a:pt x="35644" y="67034"/>
                  </a:cubicBezTo>
                  <a:cubicBezTo>
                    <a:pt x="34383" y="65578"/>
                    <a:pt x="32507" y="64632"/>
                    <a:pt x="30521" y="64632"/>
                  </a:cubicBezTo>
                  <a:cubicBezTo>
                    <a:pt x="30502" y="64632"/>
                    <a:pt x="30483" y="64632"/>
                    <a:pt x="30465" y="64633"/>
                  </a:cubicBezTo>
                  <a:cubicBezTo>
                    <a:pt x="30445" y="64632"/>
                    <a:pt x="30425" y="64632"/>
                    <a:pt x="30406" y="64632"/>
                  </a:cubicBezTo>
                  <a:cubicBezTo>
                    <a:pt x="28537" y="64632"/>
                    <a:pt x="26769" y="65471"/>
                    <a:pt x="25528" y="66774"/>
                  </a:cubicBezTo>
                  <a:cubicBezTo>
                    <a:pt x="25608" y="65179"/>
                    <a:pt x="25026" y="63683"/>
                    <a:pt x="24031" y="62500"/>
                  </a:cubicBezTo>
                  <a:cubicBezTo>
                    <a:pt x="24460" y="62420"/>
                    <a:pt x="24890" y="62381"/>
                    <a:pt x="25317" y="62381"/>
                  </a:cubicBezTo>
                  <a:cubicBezTo>
                    <a:pt x="27250" y="62381"/>
                    <a:pt x="29122" y="63178"/>
                    <a:pt x="30465" y="64624"/>
                  </a:cubicBezTo>
                  <a:cubicBezTo>
                    <a:pt x="31802" y="63171"/>
                    <a:pt x="33677" y="62370"/>
                    <a:pt x="35611" y="62370"/>
                  </a:cubicBezTo>
                  <a:close/>
                  <a:moveTo>
                    <a:pt x="112819" y="60274"/>
                  </a:moveTo>
                  <a:cubicBezTo>
                    <a:pt x="115992" y="60274"/>
                    <a:pt x="119164" y="62350"/>
                    <a:pt x="119209" y="66503"/>
                  </a:cubicBezTo>
                  <a:lnTo>
                    <a:pt x="119209" y="66503"/>
                  </a:lnTo>
                  <a:cubicBezTo>
                    <a:pt x="118735" y="66400"/>
                    <a:pt x="118257" y="66350"/>
                    <a:pt x="117783" y="66350"/>
                  </a:cubicBezTo>
                  <a:cubicBezTo>
                    <a:pt x="115922" y="66350"/>
                    <a:pt x="114119" y="67124"/>
                    <a:pt x="112821" y="68521"/>
                  </a:cubicBezTo>
                  <a:cubicBezTo>
                    <a:pt x="111539" y="67142"/>
                    <a:pt x="109747" y="66362"/>
                    <a:pt x="107865" y="66362"/>
                  </a:cubicBezTo>
                  <a:cubicBezTo>
                    <a:pt x="107382" y="66362"/>
                    <a:pt x="106898" y="66407"/>
                    <a:pt x="106423" y="66514"/>
                  </a:cubicBezTo>
                  <a:lnTo>
                    <a:pt x="106423" y="66514"/>
                  </a:lnTo>
                  <a:cubicBezTo>
                    <a:pt x="106463" y="62355"/>
                    <a:pt x="109641" y="60274"/>
                    <a:pt x="112819" y="60274"/>
                  </a:cubicBezTo>
                  <a:close/>
                  <a:moveTo>
                    <a:pt x="136136" y="60276"/>
                  </a:moveTo>
                  <a:cubicBezTo>
                    <a:pt x="139311" y="60276"/>
                    <a:pt x="142484" y="62354"/>
                    <a:pt x="142525" y="66514"/>
                  </a:cubicBezTo>
                  <a:lnTo>
                    <a:pt x="142516" y="66523"/>
                  </a:lnTo>
                  <a:cubicBezTo>
                    <a:pt x="142042" y="66421"/>
                    <a:pt x="141565" y="66372"/>
                    <a:pt x="141091" y="66372"/>
                  </a:cubicBezTo>
                  <a:cubicBezTo>
                    <a:pt x="139233" y="66372"/>
                    <a:pt x="137428" y="67138"/>
                    <a:pt x="136136" y="68530"/>
                  </a:cubicBezTo>
                  <a:cubicBezTo>
                    <a:pt x="134854" y="67150"/>
                    <a:pt x="133062" y="66371"/>
                    <a:pt x="131181" y="66371"/>
                  </a:cubicBezTo>
                  <a:cubicBezTo>
                    <a:pt x="130697" y="66371"/>
                    <a:pt x="130213" y="66425"/>
                    <a:pt x="129738" y="66523"/>
                  </a:cubicBezTo>
                  <a:cubicBezTo>
                    <a:pt x="129778" y="62359"/>
                    <a:pt x="132958" y="60276"/>
                    <a:pt x="136136" y="60276"/>
                  </a:cubicBezTo>
                  <a:close/>
                  <a:moveTo>
                    <a:pt x="89289" y="60321"/>
                  </a:moveTo>
                  <a:cubicBezTo>
                    <a:pt x="92462" y="60321"/>
                    <a:pt x="95638" y="62397"/>
                    <a:pt x="95679" y="66548"/>
                  </a:cubicBezTo>
                  <a:lnTo>
                    <a:pt x="95679" y="66548"/>
                  </a:lnTo>
                  <a:cubicBezTo>
                    <a:pt x="95209" y="66448"/>
                    <a:pt x="94735" y="66398"/>
                    <a:pt x="94264" y="66398"/>
                  </a:cubicBezTo>
                  <a:cubicBezTo>
                    <a:pt x="92405" y="66398"/>
                    <a:pt x="90601" y="67165"/>
                    <a:pt x="89308" y="68557"/>
                  </a:cubicBezTo>
                  <a:cubicBezTo>
                    <a:pt x="88027" y="67177"/>
                    <a:pt x="86235" y="66398"/>
                    <a:pt x="84353" y="66398"/>
                  </a:cubicBezTo>
                  <a:cubicBezTo>
                    <a:pt x="83869" y="66398"/>
                    <a:pt x="83385" y="66452"/>
                    <a:pt x="82910" y="66550"/>
                  </a:cubicBezTo>
                  <a:cubicBezTo>
                    <a:pt x="82942" y="62398"/>
                    <a:pt x="86114" y="60321"/>
                    <a:pt x="89289" y="60321"/>
                  </a:cubicBezTo>
                  <a:close/>
                  <a:moveTo>
                    <a:pt x="42335" y="60475"/>
                  </a:moveTo>
                  <a:cubicBezTo>
                    <a:pt x="45508" y="60475"/>
                    <a:pt x="48684" y="62552"/>
                    <a:pt x="48726" y="66708"/>
                  </a:cubicBezTo>
                  <a:lnTo>
                    <a:pt x="48726" y="66708"/>
                  </a:lnTo>
                  <a:cubicBezTo>
                    <a:pt x="48257" y="66608"/>
                    <a:pt x="47784" y="66560"/>
                    <a:pt x="47315" y="66560"/>
                  </a:cubicBezTo>
                  <a:cubicBezTo>
                    <a:pt x="45452" y="66560"/>
                    <a:pt x="43648" y="67326"/>
                    <a:pt x="42355" y="68719"/>
                  </a:cubicBezTo>
                  <a:cubicBezTo>
                    <a:pt x="41081" y="67346"/>
                    <a:pt x="39302" y="66559"/>
                    <a:pt x="37432" y="66559"/>
                  </a:cubicBezTo>
                  <a:cubicBezTo>
                    <a:pt x="37421" y="66559"/>
                    <a:pt x="37411" y="66559"/>
                    <a:pt x="37400" y="66559"/>
                  </a:cubicBezTo>
                  <a:cubicBezTo>
                    <a:pt x="36916" y="66559"/>
                    <a:pt x="36432" y="66604"/>
                    <a:pt x="35958" y="66711"/>
                  </a:cubicBezTo>
                  <a:cubicBezTo>
                    <a:pt x="35989" y="62554"/>
                    <a:pt x="39161" y="60475"/>
                    <a:pt x="42335" y="60475"/>
                  </a:cubicBezTo>
                  <a:close/>
                  <a:moveTo>
                    <a:pt x="65651" y="60478"/>
                  </a:moveTo>
                  <a:cubicBezTo>
                    <a:pt x="68826" y="60478"/>
                    <a:pt x="72001" y="62555"/>
                    <a:pt x="72041" y="66711"/>
                  </a:cubicBezTo>
                  <a:cubicBezTo>
                    <a:pt x="71566" y="66609"/>
                    <a:pt x="71088" y="66560"/>
                    <a:pt x="70614" y="66560"/>
                  </a:cubicBezTo>
                  <a:cubicBezTo>
                    <a:pt x="68752" y="66560"/>
                    <a:pt x="66952" y="67326"/>
                    <a:pt x="65653" y="68719"/>
                  </a:cubicBezTo>
                  <a:cubicBezTo>
                    <a:pt x="64371" y="67339"/>
                    <a:pt x="62579" y="66559"/>
                    <a:pt x="60697" y="66559"/>
                  </a:cubicBezTo>
                  <a:cubicBezTo>
                    <a:pt x="60214" y="66559"/>
                    <a:pt x="59730" y="66613"/>
                    <a:pt x="59255" y="66711"/>
                  </a:cubicBezTo>
                  <a:cubicBezTo>
                    <a:pt x="59295" y="62557"/>
                    <a:pt x="62473" y="60478"/>
                    <a:pt x="65651" y="60478"/>
                  </a:cubicBezTo>
                  <a:close/>
                  <a:moveTo>
                    <a:pt x="18806" y="60522"/>
                  </a:moveTo>
                  <a:cubicBezTo>
                    <a:pt x="21979" y="60522"/>
                    <a:pt x="25151" y="62596"/>
                    <a:pt x="25196" y="66747"/>
                  </a:cubicBezTo>
                  <a:lnTo>
                    <a:pt x="25196" y="66747"/>
                  </a:lnTo>
                  <a:cubicBezTo>
                    <a:pt x="24723" y="66645"/>
                    <a:pt x="24245" y="66596"/>
                    <a:pt x="23772" y="66596"/>
                  </a:cubicBezTo>
                  <a:cubicBezTo>
                    <a:pt x="21913" y="66596"/>
                    <a:pt x="20107" y="67362"/>
                    <a:pt x="18807" y="68754"/>
                  </a:cubicBezTo>
                  <a:cubicBezTo>
                    <a:pt x="17526" y="67374"/>
                    <a:pt x="15734" y="66595"/>
                    <a:pt x="13852" y="66595"/>
                  </a:cubicBezTo>
                  <a:cubicBezTo>
                    <a:pt x="13368" y="66595"/>
                    <a:pt x="12884" y="66649"/>
                    <a:pt x="12409" y="66747"/>
                  </a:cubicBezTo>
                  <a:cubicBezTo>
                    <a:pt x="12454" y="62599"/>
                    <a:pt x="15631" y="60522"/>
                    <a:pt x="18806" y="60522"/>
                  </a:cubicBezTo>
                  <a:close/>
                  <a:moveTo>
                    <a:pt x="84142" y="66790"/>
                  </a:moveTo>
                  <a:cubicBezTo>
                    <a:pt x="86075" y="66790"/>
                    <a:pt x="87947" y="67588"/>
                    <a:pt x="89290" y="69041"/>
                  </a:cubicBezTo>
                  <a:lnTo>
                    <a:pt x="89290" y="69041"/>
                  </a:lnTo>
                  <a:cubicBezTo>
                    <a:pt x="89287" y="69041"/>
                    <a:pt x="89284" y="69041"/>
                    <a:pt x="89281" y="69041"/>
                  </a:cubicBezTo>
                  <a:cubicBezTo>
                    <a:pt x="89262" y="69041"/>
                    <a:pt x="89242" y="69041"/>
                    <a:pt x="89222" y="69041"/>
                  </a:cubicBezTo>
                  <a:cubicBezTo>
                    <a:pt x="87354" y="69041"/>
                    <a:pt x="85594" y="69879"/>
                    <a:pt x="84344" y="71183"/>
                  </a:cubicBezTo>
                  <a:cubicBezTo>
                    <a:pt x="84434" y="69588"/>
                    <a:pt x="83851" y="68082"/>
                    <a:pt x="82857" y="66909"/>
                  </a:cubicBezTo>
                  <a:cubicBezTo>
                    <a:pt x="83285" y="66829"/>
                    <a:pt x="83715" y="66790"/>
                    <a:pt x="84142" y="66790"/>
                  </a:cubicBezTo>
                  <a:close/>
                  <a:moveTo>
                    <a:pt x="94437" y="66782"/>
                  </a:moveTo>
                  <a:cubicBezTo>
                    <a:pt x="94862" y="66782"/>
                    <a:pt x="95290" y="66821"/>
                    <a:pt x="95715" y="66900"/>
                  </a:cubicBezTo>
                  <a:cubicBezTo>
                    <a:pt x="94720" y="68082"/>
                    <a:pt x="94138" y="69579"/>
                    <a:pt x="94228" y="71174"/>
                  </a:cubicBezTo>
                  <a:lnTo>
                    <a:pt x="94219" y="71183"/>
                  </a:lnTo>
                  <a:cubicBezTo>
                    <a:pt x="92977" y="69879"/>
                    <a:pt x="91209" y="69041"/>
                    <a:pt x="89341" y="69041"/>
                  </a:cubicBezTo>
                  <a:cubicBezTo>
                    <a:pt x="89324" y="69041"/>
                    <a:pt x="89307" y="69041"/>
                    <a:pt x="89290" y="69041"/>
                  </a:cubicBezTo>
                  <a:lnTo>
                    <a:pt x="89290" y="69041"/>
                  </a:lnTo>
                  <a:cubicBezTo>
                    <a:pt x="90628" y="67586"/>
                    <a:pt x="92502" y="66782"/>
                    <a:pt x="94437" y="66782"/>
                  </a:cubicBezTo>
                  <a:close/>
                  <a:moveTo>
                    <a:pt x="47476" y="66925"/>
                  </a:moveTo>
                  <a:cubicBezTo>
                    <a:pt x="47900" y="66925"/>
                    <a:pt x="48328" y="66964"/>
                    <a:pt x="48753" y="67043"/>
                  </a:cubicBezTo>
                  <a:cubicBezTo>
                    <a:pt x="47767" y="68226"/>
                    <a:pt x="47185" y="69731"/>
                    <a:pt x="47266" y="71317"/>
                  </a:cubicBezTo>
                  <a:cubicBezTo>
                    <a:pt x="46024" y="70014"/>
                    <a:pt x="44257" y="69184"/>
                    <a:pt x="42388" y="69184"/>
                  </a:cubicBezTo>
                  <a:cubicBezTo>
                    <a:pt x="42371" y="69184"/>
                    <a:pt x="42354" y="69184"/>
                    <a:pt x="42337" y="69184"/>
                  </a:cubicBezTo>
                  <a:lnTo>
                    <a:pt x="42337" y="69184"/>
                  </a:lnTo>
                  <a:cubicBezTo>
                    <a:pt x="43675" y="67729"/>
                    <a:pt x="45543" y="66925"/>
                    <a:pt x="47476" y="66925"/>
                  </a:cubicBezTo>
                  <a:close/>
                  <a:moveTo>
                    <a:pt x="60488" y="66929"/>
                  </a:moveTo>
                  <a:cubicBezTo>
                    <a:pt x="62422" y="66929"/>
                    <a:pt x="64295" y="67727"/>
                    <a:pt x="65636" y="69175"/>
                  </a:cubicBezTo>
                  <a:lnTo>
                    <a:pt x="65636" y="69175"/>
                  </a:lnTo>
                  <a:cubicBezTo>
                    <a:pt x="65622" y="69175"/>
                    <a:pt x="65608" y="69175"/>
                    <a:pt x="65593" y="69175"/>
                  </a:cubicBezTo>
                  <a:cubicBezTo>
                    <a:pt x="63725" y="69175"/>
                    <a:pt x="61966" y="70014"/>
                    <a:pt x="60715" y="71317"/>
                  </a:cubicBezTo>
                  <a:cubicBezTo>
                    <a:pt x="60805" y="69731"/>
                    <a:pt x="60223" y="68226"/>
                    <a:pt x="59228" y="67043"/>
                  </a:cubicBezTo>
                  <a:cubicBezTo>
                    <a:pt x="59647" y="66967"/>
                    <a:pt x="60069" y="66929"/>
                    <a:pt x="60488" y="66929"/>
                  </a:cubicBezTo>
                  <a:close/>
                  <a:moveTo>
                    <a:pt x="23953" y="66970"/>
                  </a:moveTo>
                  <a:cubicBezTo>
                    <a:pt x="24378" y="66970"/>
                    <a:pt x="24806" y="67009"/>
                    <a:pt x="25232" y="67088"/>
                  </a:cubicBezTo>
                  <a:cubicBezTo>
                    <a:pt x="24239" y="68277"/>
                    <a:pt x="23657" y="69770"/>
                    <a:pt x="23744" y="71361"/>
                  </a:cubicBezTo>
                  <a:lnTo>
                    <a:pt x="23744" y="71361"/>
                  </a:lnTo>
                  <a:cubicBezTo>
                    <a:pt x="22494" y="70058"/>
                    <a:pt x="20726" y="69220"/>
                    <a:pt x="18866" y="69220"/>
                  </a:cubicBezTo>
                  <a:cubicBezTo>
                    <a:pt x="18846" y="69220"/>
                    <a:pt x="18827" y="69220"/>
                    <a:pt x="18807" y="69220"/>
                  </a:cubicBezTo>
                  <a:cubicBezTo>
                    <a:pt x="20144" y="67773"/>
                    <a:pt x="22018" y="66970"/>
                    <a:pt x="23953" y="66970"/>
                  </a:cubicBezTo>
                  <a:close/>
                  <a:moveTo>
                    <a:pt x="13652" y="66970"/>
                  </a:moveTo>
                  <a:cubicBezTo>
                    <a:pt x="15588" y="66970"/>
                    <a:pt x="17463" y="67773"/>
                    <a:pt x="18807" y="69220"/>
                  </a:cubicBezTo>
                  <a:cubicBezTo>
                    <a:pt x="18787" y="69220"/>
                    <a:pt x="18768" y="69220"/>
                    <a:pt x="18748" y="69220"/>
                  </a:cubicBezTo>
                  <a:cubicBezTo>
                    <a:pt x="16879" y="69220"/>
                    <a:pt x="15111" y="70058"/>
                    <a:pt x="13870" y="71362"/>
                  </a:cubicBezTo>
                  <a:cubicBezTo>
                    <a:pt x="13951" y="69776"/>
                    <a:pt x="13368" y="68271"/>
                    <a:pt x="12374" y="67088"/>
                  </a:cubicBezTo>
                  <a:cubicBezTo>
                    <a:pt x="12799" y="67009"/>
                    <a:pt x="13227" y="66970"/>
                    <a:pt x="13652" y="66970"/>
                  </a:cubicBezTo>
                  <a:close/>
                  <a:moveTo>
                    <a:pt x="107653" y="66739"/>
                  </a:moveTo>
                  <a:cubicBezTo>
                    <a:pt x="109587" y="66739"/>
                    <a:pt x="111464" y="67541"/>
                    <a:pt x="112812" y="68996"/>
                  </a:cubicBezTo>
                  <a:cubicBezTo>
                    <a:pt x="114149" y="67549"/>
                    <a:pt x="116022" y="66746"/>
                    <a:pt x="117958" y="66746"/>
                  </a:cubicBezTo>
                  <a:cubicBezTo>
                    <a:pt x="118383" y="66746"/>
                    <a:pt x="118811" y="66785"/>
                    <a:pt x="119236" y="66864"/>
                  </a:cubicBezTo>
                  <a:cubicBezTo>
                    <a:pt x="118242" y="68047"/>
                    <a:pt x="117659" y="69552"/>
                    <a:pt x="117749" y="71138"/>
                  </a:cubicBezTo>
                  <a:cubicBezTo>
                    <a:pt x="116499" y="69835"/>
                    <a:pt x="114731" y="69005"/>
                    <a:pt x="112871" y="69005"/>
                  </a:cubicBezTo>
                  <a:cubicBezTo>
                    <a:pt x="112851" y="69005"/>
                    <a:pt x="112832" y="69005"/>
                    <a:pt x="112812" y="69005"/>
                  </a:cubicBezTo>
                  <a:cubicBezTo>
                    <a:pt x="112793" y="69005"/>
                    <a:pt x="112774" y="69005"/>
                    <a:pt x="112756" y="69005"/>
                  </a:cubicBezTo>
                  <a:cubicBezTo>
                    <a:pt x="110769" y="69005"/>
                    <a:pt x="108893" y="69951"/>
                    <a:pt x="107641" y="71398"/>
                  </a:cubicBezTo>
                  <a:lnTo>
                    <a:pt x="107641" y="71398"/>
                  </a:lnTo>
                  <a:cubicBezTo>
                    <a:pt x="107802" y="69707"/>
                    <a:pt x="107213" y="68132"/>
                    <a:pt x="106177" y="66897"/>
                  </a:cubicBezTo>
                  <a:lnTo>
                    <a:pt x="106177" y="66897"/>
                  </a:lnTo>
                  <a:cubicBezTo>
                    <a:pt x="106668" y="66791"/>
                    <a:pt x="107162" y="66739"/>
                    <a:pt x="107653" y="66739"/>
                  </a:cubicBezTo>
                  <a:close/>
                  <a:moveTo>
                    <a:pt x="37174" y="66927"/>
                  </a:moveTo>
                  <a:cubicBezTo>
                    <a:pt x="39113" y="66927"/>
                    <a:pt x="40989" y="67729"/>
                    <a:pt x="42337" y="69184"/>
                  </a:cubicBezTo>
                  <a:lnTo>
                    <a:pt x="42337" y="69184"/>
                  </a:lnTo>
                  <a:cubicBezTo>
                    <a:pt x="42334" y="69184"/>
                    <a:pt x="42331" y="69184"/>
                    <a:pt x="42328" y="69184"/>
                  </a:cubicBezTo>
                  <a:cubicBezTo>
                    <a:pt x="42301" y="69184"/>
                    <a:pt x="42274" y="69184"/>
                    <a:pt x="42246" y="69184"/>
                  </a:cubicBezTo>
                  <a:cubicBezTo>
                    <a:pt x="40269" y="69184"/>
                    <a:pt x="38404" y="70136"/>
                    <a:pt x="37158" y="71577"/>
                  </a:cubicBezTo>
                  <a:cubicBezTo>
                    <a:pt x="37320" y="69910"/>
                    <a:pt x="36728" y="68324"/>
                    <a:pt x="35689" y="67088"/>
                  </a:cubicBezTo>
                  <a:lnTo>
                    <a:pt x="35680" y="67088"/>
                  </a:lnTo>
                  <a:cubicBezTo>
                    <a:pt x="36177" y="66980"/>
                    <a:pt x="36678" y="66927"/>
                    <a:pt x="37174" y="66927"/>
                  </a:cubicBezTo>
                  <a:close/>
                  <a:moveTo>
                    <a:pt x="124481" y="64880"/>
                  </a:moveTo>
                  <a:cubicBezTo>
                    <a:pt x="127655" y="64880"/>
                    <a:pt x="130827" y="66957"/>
                    <a:pt x="130867" y="71111"/>
                  </a:cubicBezTo>
                  <a:lnTo>
                    <a:pt x="130858" y="71129"/>
                  </a:lnTo>
                  <a:cubicBezTo>
                    <a:pt x="130380" y="71024"/>
                    <a:pt x="129897" y="70973"/>
                    <a:pt x="129419" y="70973"/>
                  </a:cubicBezTo>
                  <a:cubicBezTo>
                    <a:pt x="127565" y="70973"/>
                    <a:pt x="125767" y="71740"/>
                    <a:pt x="124478" y="73136"/>
                  </a:cubicBezTo>
                  <a:cubicBezTo>
                    <a:pt x="123204" y="71764"/>
                    <a:pt x="121425" y="70977"/>
                    <a:pt x="119555" y="70977"/>
                  </a:cubicBezTo>
                  <a:cubicBezTo>
                    <a:pt x="119544" y="70977"/>
                    <a:pt x="119534" y="70977"/>
                    <a:pt x="119523" y="70977"/>
                  </a:cubicBezTo>
                  <a:cubicBezTo>
                    <a:pt x="119039" y="70977"/>
                    <a:pt x="118555" y="71021"/>
                    <a:pt x="118080" y="71129"/>
                  </a:cubicBezTo>
                  <a:cubicBezTo>
                    <a:pt x="118121" y="66963"/>
                    <a:pt x="121302" y="64880"/>
                    <a:pt x="124481" y="64880"/>
                  </a:cubicBezTo>
                  <a:close/>
                  <a:moveTo>
                    <a:pt x="77631" y="64934"/>
                  </a:moveTo>
                  <a:cubicBezTo>
                    <a:pt x="80806" y="64934"/>
                    <a:pt x="83981" y="67013"/>
                    <a:pt x="84022" y="71174"/>
                  </a:cubicBezTo>
                  <a:cubicBezTo>
                    <a:pt x="83541" y="71069"/>
                    <a:pt x="83056" y="71017"/>
                    <a:pt x="82576" y="71017"/>
                  </a:cubicBezTo>
                  <a:cubicBezTo>
                    <a:pt x="80721" y="71017"/>
                    <a:pt x="78928" y="71782"/>
                    <a:pt x="77633" y="73163"/>
                  </a:cubicBezTo>
                  <a:lnTo>
                    <a:pt x="77633" y="73172"/>
                  </a:lnTo>
                  <a:cubicBezTo>
                    <a:pt x="76351" y="71801"/>
                    <a:pt x="74559" y="71012"/>
                    <a:pt x="72678" y="71012"/>
                  </a:cubicBezTo>
                  <a:cubicBezTo>
                    <a:pt x="72194" y="71012"/>
                    <a:pt x="71710" y="71066"/>
                    <a:pt x="71235" y="71174"/>
                  </a:cubicBezTo>
                  <a:cubicBezTo>
                    <a:pt x="71275" y="67015"/>
                    <a:pt x="74454" y="64934"/>
                    <a:pt x="77631" y="64934"/>
                  </a:cubicBezTo>
                  <a:close/>
                  <a:moveTo>
                    <a:pt x="100937" y="64934"/>
                  </a:moveTo>
                  <a:cubicBezTo>
                    <a:pt x="104113" y="64934"/>
                    <a:pt x="107288" y="67013"/>
                    <a:pt x="107328" y="71174"/>
                  </a:cubicBezTo>
                  <a:cubicBezTo>
                    <a:pt x="106849" y="71069"/>
                    <a:pt x="106366" y="71017"/>
                    <a:pt x="105887" y="71017"/>
                  </a:cubicBezTo>
                  <a:cubicBezTo>
                    <a:pt x="104037" y="71017"/>
                    <a:pt x="102243" y="71782"/>
                    <a:pt x="100948" y="73163"/>
                  </a:cubicBezTo>
                  <a:lnTo>
                    <a:pt x="100939" y="73172"/>
                  </a:lnTo>
                  <a:cubicBezTo>
                    <a:pt x="99658" y="71801"/>
                    <a:pt x="97866" y="71012"/>
                    <a:pt x="95984" y="71012"/>
                  </a:cubicBezTo>
                  <a:cubicBezTo>
                    <a:pt x="95500" y="71012"/>
                    <a:pt x="95016" y="71066"/>
                    <a:pt x="94541" y="71174"/>
                  </a:cubicBezTo>
                  <a:cubicBezTo>
                    <a:pt x="94582" y="67015"/>
                    <a:pt x="97760" y="64934"/>
                    <a:pt x="100937" y="64934"/>
                  </a:cubicBezTo>
                  <a:close/>
                  <a:moveTo>
                    <a:pt x="53992" y="65081"/>
                  </a:moveTo>
                  <a:cubicBezTo>
                    <a:pt x="57167" y="65081"/>
                    <a:pt x="60344" y="67159"/>
                    <a:pt x="60384" y="71317"/>
                  </a:cubicBezTo>
                  <a:cubicBezTo>
                    <a:pt x="59911" y="71215"/>
                    <a:pt x="59433" y="71165"/>
                    <a:pt x="58960" y="71165"/>
                  </a:cubicBezTo>
                  <a:cubicBezTo>
                    <a:pt x="57101" y="71165"/>
                    <a:pt x="55296" y="71932"/>
                    <a:pt x="54004" y="73324"/>
                  </a:cubicBezTo>
                  <a:cubicBezTo>
                    <a:pt x="52723" y="71944"/>
                    <a:pt x="50922" y="71165"/>
                    <a:pt x="49049" y="71165"/>
                  </a:cubicBezTo>
                  <a:cubicBezTo>
                    <a:pt x="48565" y="71165"/>
                    <a:pt x="48081" y="71219"/>
                    <a:pt x="47606" y="71317"/>
                  </a:cubicBezTo>
                  <a:cubicBezTo>
                    <a:pt x="47642" y="67159"/>
                    <a:pt x="50816" y="65081"/>
                    <a:pt x="53992" y="65081"/>
                  </a:cubicBezTo>
                  <a:close/>
                  <a:moveTo>
                    <a:pt x="7148" y="65122"/>
                  </a:moveTo>
                  <a:cubicBezTo>
                    <a:pt x="10323" y="65122"/>
                    <a:pt x="13498" y="67201"/>
                    <a:pt x="13538" y="71362"/>
                  </a:cubicBezTo>
                  <a:cubicBezTo>
                    <a:pt x="13060" y="71257"/>
                    <a:pt x="12578" y="71206"/>
                    <a:pt x="12099" y="71206"/>
                  </a:cubicBezTo>
                  <a:cubicBezTo>
                    <a:pt x="10245" y="71206"/>
                    <a:pt x="8446" y="71973"/>
                    <a:pt x="7150" y="73369"/>
                  </a:cubicBezTo>
                  <a:lnTo>
                    <a:pt x="7150" y="73360"/>
                  </a:lnTo>
                  <a:cubicBezTo>
                    <a:pt x="5875" y="71988"/>
                    <a:pt x="4096" y="71209"/>
                    <a:pt x="2226" y="71209"/>
                  </a:cubicBezTo>
                  <a:cubicBezTo>
                    <a:pt x="2216" y="71209"/>
                    <a:pt x="2205" y="71210"/>
                    <a:pt x="2194" y="71210"/>
                  </a:cubicBezTo>
                  <a:cubicBezTo>
                    <a:pt x="1711" y="71210"/>
                    <a:pt x="1227" y="71254"/>
                    <a:pt x="752" y="71362"/>
                  </a:cubicBezTo>
                  <a:cubicBezTo>
                    <a:pt x="792" y="67203"/>
                    <a:pt x="3970" y="65122"/>
                    <a:pt x="7148" y="65122"/>
                  </a:cubicBezTo>
                  <a:close/>
                  <a:moveTo>
                    <a:pt x="30463" y="65122"/>
                  </a:moveTo>
                  <a:cubicBezTo>
                    <a:pt x="33638" y="65122"/>
                    <a:pt x="36813" y="67201"/>
                    <a:pt x="36854" y="71362"/>
                  </a:cubicBezTo>
                  <a:cubicBezTo>
                    <a:pt x="36375" y="71257"/>
                    <a:pt x="35893" y="71206"/>
                    <a:pt x="35414" y="71206"/>
                  </a:cubicBezTo>
                  <a:cubicBezTo>
                    <a:pt x="33560" y="71206"/>
                    <a:pt x="31761" y="71973"/>
                    <a:pt x="30465" y="73369"/>
                  </a:cubicBezTo>
                  <a:lnTo>
                    <a:pt x="30465" y="73360"/>
                  </a:lnTo>
                  <a:cubicBezTo>
                    <a:pt x="29191" y="71988"/>
                    <a:pt x="27412" y="71209"/>
                    <a:pt x="25542" y="71209"/>
                  </a:cubicBezTo>
                  <a:cubicBezTo>
                    <a:pt x="25531" y="71209"/>
                    <a:pt x="25520" y="71210"/>
                    <a:pt x="25510" y="71210"/>
                  </a:cubicBezTo>
                  <a:cubicBezTo>
                    <a:pt x="25026" y="71210"/>
                    <a:pt x="24542" y="71254"/>
                    <a:pt x="24067" y="71362"/>
                  </a:cubicBezTo>
                  <a:cubicBezTo>
                    <a:pt x="24107" y="67203"/>
                    <a:pt x="27285" y="65122"/>
                    <a:pt x="30463" y="65122"/>
                  </a:cubicBezTo>
                  <a:close/>
                  <a:moveTo>
                    <a:pt x="129608" y="71351"/>
                  </a:moveTo>
                  <a:cubicBezTo>
                    <a:pt x="130035" y="71351"/>
                    <a:pt x="130466" y="71390"/>
                    <a:pt x="130894" y="71469"/>
                  </a:cubicBezTo>
                  <a:cubicBezTo>
                    <a:pt x="129908" y="72634"/>
                    <a:pt x="129326" y="74140"/>
                    <a:pt x="129415" y="75726"/>
                  </a:cubicBezTo>
                  <a:lnTo>
                    <a:pt x="129406" y="75744"/>
                  </a:lnTo>
                  <a:cubicBezTo>
                    <a:pt x="128156" y="74440"/>
                    <a:pt x="126397" y="73602"/>
                    <a:pt x="124528" y="73602"/>
                  </a:cubicBezTo>
                  <a:cubicBezTo>
                    <a:pt x="124509" y="73602"/>
                    <a:pt x="124489" y="73602"/>
                    <a:pt x="124469" y="73602"/>
                  </a:cubicBezTo>
                  <a:cubicBezTo>
                    <a:pt x="124450" y="73602"/>
                    <a:pt x="124430" y="73602"/>
                    <a:pt x="124410" y="73602"/>
                  </a:cubicBezTo>
                  <a:cubicBezTo>
                    <a:pt x="122541" y="73602"/>
                    <a:pt x="120773" y="74440"/>
                    <a:pt x="119532" y="75744"/>
                  </a:cubicBezTo>
                  <a:cubicBezTo>
                    <a:pt x="119613" y="74149"/>
                    <a:pt x="119030" y="72652"/>
                    <a:pt x="118045" y="71469"/>
                  </a:cubicBezTo>
                  <a:cubicBezTo>
                    <a:pt x="118473" y="71390"/>
                    <a:pt x="118903" y="71351"/>
                    <a:pt x="119331" y="71351"/>
                  </a:cubicBezTo>
                  <a:cubicBezTo>
                    <a:pt x="121264" y="71351"/>
                    <a:pt x="123134" y="72148"/>
                    <a:pt x="124469" y="73593"/>
                  </a:cubicBezTo>
                  <a:cubicBezTo>
                    <a:pt x="125805" y="72148"/>
                    <a:pt x="127675" y="71351"/>
                    <a:pt x="129608" y="71351"/>
                  </a:cubicBezTo>
                  <a:close/>
                  <a:moveTo>
                    <a:pt x="48843" y="71540"/>
                  </a:moveTo>
                  <a:cubicBezTo>
                    <a:pt x="50782" y="71540"/>
                    <a:pt x="52650" y="72343"/>
                    <a:pt x="53995" y="73790"/>
                  </a:cubicBezTo>
                  <a:cubicBezTo>
                    <a:pt x="53975" y="73790"/>
                    <a:pt x="53956" y="73790"/>
                    <a:pt x="53936" y="73790"/>
                  </a:cubicBezTo>
                  <a:cubicBezTo>
                    <a:pt x="52067" y="73790"/>
                    <a:pt x="50299" y="74628"/>
                    <a:pt x="49058" y="75932"/>
                  </a:cubicBezTo>
                  <a:cubicBezTo>
                    <a:pt x="49138" y="74337"/>
                    <a:pt x="48556" y="72840"/>
                    <a:pt x="47561" y="71658"/>
                  </a:cubicBezTo>
                  <a:cubicBezTo>
                    <a:pt x="47989" y="71579"/>
                    <a:pt x="48418" y="71540"/>
                    <a:pt x="48843" y="71540"/>
                  </a:cubicBezTo>
                  <a:close/>
                  <a:moveTo>
                    <a:pt x="59141" y="71540"/>
                  </a:moveTo>
                  <a:cubicBezTo>
                    <a:pt x="59566" y="71540"/>
                    <a:pt x="59994" y="71579"/>
                    <a:pt x="60420" y="71658"/>
                  </a:cubicBezTo>
                  <a:cubicBezTo>
                    <a:pt x="59425" y="72840"/>
                    <a:pt x="58843" y="74346"/>
                    <a:pt x="58932" y="75932"/>
                  </a:cubicBezTo>
                  <a:cubicBezTo>
                    <a:pt x="57682" y="74628"/>
                    <a:pt x="55914" y="73790"/>
                    <a:pt x="54054" y="73790"/>
                  </a:cubicBezTo>
                  <a:cubicBezTo>
                    <a:pt x="54034" y="73790"/>
                    <a:pt x="54015" y="73790"/>
                    <a:pt x="53995" y="73790"/>
                  </a:cubicBezTo>
                  <a:cubicBezTo>
                    <a:pt x="55332" y="72343"/>
                    <a:pt x="57206" y="71540"/>
                    <a:pt x="59141" y="71540"/>
                  </a:cubicBezTo>
                  <a:close/>
                  <a:moveTo>
                    <a:pt x="112810" y="69495"/>
                  </a:moveTo>
                  <a:cubicBezTo>
                    <a:pt x="115985" y="69495"/>
                    <a:pt x="119160" y="71574"/>
                    <a:pt x="119200" y="75735"/>
                  </a:cubicBezTo>
                  <a:cubicBezTo>
                    <a:pt x="118721" y="75630"/>
                    <a:pt x="118239" y="75578"/>
                    <a:pt x="117760" y="75578"/>
                  </a:cubicBezTo>
                  <a:cubicBezTo>
                    <a:pt x="115909" y="75578"/>
                    <a:pt x="114116" y="76343"/>
                    <a:pt x="112821" y="77724"/>
                  </a:cubicBezTo>
                  <a:lnTo>
                    <a:pt x="112812" y="77733"/>
                  </a:lnTo>
                  <a:cubicBezTo>
                    <a:pt x="111530" y="76362"/>
                    <a:pt x="109738" y="75573"/>
                    <a:pt x="107856" y="75573"/>
                  </a:cubicBezTo>
                  <a:cubicBezTo>
                    <a:pt x="107373" y="75573"/>
                    <a:pt x="106889" y="75627"/>
                    <a:pt x="106414" y="75735"/>
                  </a:cubicBezTo>
                  <a:lnTo>
                    <a:pt x="106414" y="75735"/>
                  </a:lnTo>
                  <a:cubicBezTo>
                    <a:pt x="106454" y="71576"/>
                    <a:pt x="109632" y="69495"/>
                    <a:pt x="112810" y="69495"/>
                  </a:cubicBezTo>
                  <a:close/>
                  <a:moveTo>
                    <a:pt x="136139" y="69486"/>
                  </a:moveTo>
                  <a:cubicBezTo>
                    <a:pt x="139313" y="69486"/>
                    <a:pt x="142484" y="71562"/>
                    <a:pt x="142525" y="75717"/>
                  </a:cubicBezTo>
                  <a:lnTo>
                    <a:pt x="142516" y="75735"/>
                  </a:lnTo>
                  <a:cubicBezTo>
                    <a:pt x="142037" y="75630"/>
                    <a:pt x="141554" y="75578"/>
                    <a:pt x="141075" y="75578"/>
                  </a:cubicBezTo>
                  <a:cubicBezTo>
                    <a:pt x="139222" y="75578"/>
                    <a:pt x="137424" y="76345"/>
                    <a:pt x="136136" y="77733"/>
                  </a:cubicBezTo>
                  <a:cubicBezTo>
                    <a:pt x="134854" y="76362"/>
                    <a:pt x="133062" y="75573"/>
                    <a:pt x="131181" y="75573"/>
                  </a:cubicBezTo>
                  <a:cubicBezTo>
                    <a:pt x="130697" y="75573"/>
                    <a:pt x="130213" y="75627"/>
                    <a:pt x="129738" y="75735"/>
                  </a:cubicBezTo>
                  <a:cubicBezTo>
                    <a:pt x="129778" y="71569"/>
                    <a:pt x="132960" y="69486"/>
                    <a:pt x="136139" y="69486"/>
                  </a:cubicBezTo>
                  <a:close/>
                  <a:moveTo>
                    <a:pt x="42333" y="69686"/>
                  </a:moveTo>
                  <a:cubicBezTo>
                    <a:pt x="45509" y="69686"/>
                    <a:pt x="48686" y="71765"/>
                    <a:pt x="48726" y="75923"/>
                  </a:cubicBezTo>
                  <a:cubicBezTo>
                    <a:pt x="48248" y="75818"/>
                    <a:pt x="47765" y="75767"/>
                    <a:pt x="47287" y="75767"/>
                  </a:cubicBezTo>
                  <a:cubicBezTo>
                    <a:pt x="45433" y="75767"/>
                    <a:pt x="43633" y="76534"/>
                    <a:pt x="42337" y="77930"/>
                  </a:cubicBezTo>
                  <a:cubicBezTo>
                    <a:pt x="41056" y="76550"/>
                    <a:pt x="39264" y="75770"/>
                    <a:pt x="37382" y="75770"/>
                  </a:cubicBezTo>
                  <a:cubicBezTo>
                    <a:pt x="36898" y="75770"/>
                    <a:pt x="36415" y="75815"/>
                    <a:pt x="35940" y="75923"/>
                  </a:cubicBezTo>
                  <a:cubicBezTo>
                    <a:pt x="35980" y="71765"/>
                    <a:pt x="39156" y="69686"/>
                    <a:pt x="42333" y="69686"/>
                  </a:cubicBezTo>
                  <a:close/>
                  <a:moveTo>
                    <a:pt x="65651" y="69683"/>
                  </a:moveTo>
                  <a:cubicBezTo>
                    <a:pt x="68826" y="69683"/>
                    <a:pt x="72001" y="71762"/>
                    <a:pt x="72041" y="75923"/>
                  </a:cubicBezTo>
                  <a:cubicBezTo>
                    <a:pt x="71563" y="75818"/>
                    <a:pt x="71081" y="75767"/>
                    <a:pt x="70602" y="75767"/>
                  </a:cubicBezTo>
                  <a:cubicBezTo>
                    <a:pt x="68748" y="75767"/>
                    <a:pt x="66949" y="76534"/>
                    <a:pt x="65653" y="77930"/>
                  </a:cubicBezTo>
                  <a:cubicBezTo>
                    <a:pt x="64371" y="76550"/>
                    <a:pt x="62579" y="75770"/>
                    <a:pt x="60697" y="75770"/>
                  </a:cubicBezTo>
                  <a:cubicBezTo>
                    <a:pt x="60214" y="75770"/>
                    <a:pt x="59730" y="75815"/>
                    <a:pt x="59255" y="75923"/>
                  </a:cubicBezTo>
                  <a:cubicBezTo>
                    <a:pt x="59295" y="71764"/>
                    <a:pt x="62473" y="69683"/>
                    <a:pt x="65651" y="69683"/>
                  </a:cubicBezTo>
                  <a:close/>
                  <a:moveTo>
                    <a:pt x="82884" y="1"/>
                  </a:moveTo>
                  <a:cubicBezTo>
                    <a:pt x="82642" y="699"/>
                    <a:pt x="82534" y="1434"/>
                    <a:pt x="82579" y="2178"/>
                  </a:cubicBezTo>
                  <a:cubicBezTo>
                    <a:pt x="81329" y="875"/>
                    <a:pt x="79570" y="36"/>
                    <a:pt x="77701" y="36"/>
                  </a:cubicBezTo>
                  <a:cubicBezTo>
                    <a:pt x="77681" y="36"/>
                    <a:pt x="77661" y="36"/>
                    <a:pt x="77642" y="36"/>
                  </a:cubicBezTo>
                  <a:cubicBezTo>
                    <a:pt x="77622" y="36"/>
                    <a:pt x="77602" y="36"/>
                    <a:pt x="77582" y="36"/>
                  </a:cubicBezTo>
                  <a:cubicBezTo>
                    <a:pt x="73834" y="36"/>
                    <a:pt x="70494" y="3399"/>
                    <a:pt x="70948" y="7160"/>
                  </a:cubicBezTo>
                  <a:cubicBezTo>
                    <a:pt x="71458" y="7046"/>
                    <a:pt x="71971" y="6991"/>
                    <a:pt x="72481" y="6991"/>
                  </a:cubicBezTo>
                  <a:cubicBezTo>
                    <a:pt x="74418" y="6991"/>
                    <a:pt x="76294" y="7793"/>
                    <a:pt x="77642" y="9248"/>
                  </a:cubicBezTo>
                  <a:cubicBezTo>
                    <a:pt x="77624" y="9248"/>
                    <a:pt x="77606" y="9248"/>
                    <a:pt x="77587" y="9248"/>
                  </a:cubicBezTo>
                  <a:cubicBezTo>
                    <a:pt x="75529" y="9248"/>
                    <a:pt x="73607" y="10256"/>
                    <a:pt x="72355" y="11784"/>
                  </a:cubicBezTo>
                  <a:cubicBezTo>
                    <a:pt x="72756" y="8058"/>
                    <a:pt x="69443" y="4740"/>
                    <a:pt x="65721" y="4740"/>
                  </a:cubicBezTo>
                  <a:cubicBezTo>
                    <a:pt x="65701" y="4740"/>
                    <a:pt x="65682" y="4740"/>
                    <a:pt x="65662" y="4741"/>
                  </a:cubicBezTo>
                  <a:cubicBezTo>
                    <a:pt x="65642" y="4740"/>
                    <a:pt x="65622" y="4740"/>
                    <a:pt x="65602" y="4740"/>
                  </a:cubicBezTo>
                  <a:cubicBezTo>
                    <a:pt x="63733" y="4740"/>
                    <a:pt x="61966" y="5570"/>
                    <a:pt x="60724" y="6873"/>
                  </a:cubicBezTo>
                  <a:cubicBezTo>
                    <a:pt x="60760" y="6138"/>
                    <a:pt x="60662" y="5395"/>
                    <a:pt x="60420" y="4696"/>
                  </a:cubicBezTo>
                  <a:lnTo>
                    <a:pt x="60043" y="4696"/>
                  </a:lnTo>
                  <a:cubicBezTo>
                    <a:pt x="60276" y="5395"/>
                    <a:pt x="60393" y="6130"/>
                    <a:pt x="60393" y="6864"/>
                  </a:cubicBezTo>
                  <a:cubicBezTo>
                    <a:pt x="59920" y="6762"/>
                    <a:pt x="59442" y="6713"/>
                    <a:pt x="58969" y="6713"/>
                  </a:cubicBezTo>
                  <a:cubicBezTo>
                    <a:pt x="57110" y="6713"/>
                    <a:pt x="55305" y="7479"/>
                    <a:pt x="54013" y="8871"/>
                  </a:cubicBezTo>
                  <a:cubicBezTo>
                    <a:pt x="52732" y="7492"/>
                    <a:pt x="50939" y="6712"/>
                    <a:pt x="49058" y="6712"/>
                  </a:cubicBezTo>
                  <a:cubicBezTo>
                    <a:pt x="48574" y="6712"/>
                    <a:pt x="48090" y="6766"/>
                    <a:pt x="47615" y="6864"/>
                  </a:cubicBezTo>
                  <a:cubicBezTo>
                    <a:pt x="47615" y="6130"/>
                    <a:pt x="47732" y="5395"/>
                    <a:pt x="47965" y="4696"/>
                  </a:cubicBezTo>
                  <a:lnTo>
                    <a:pt x="47588" y="4696"/>
                  </a:lnTo>
                  <a:cubicBezTo>
                    <a:pt x="47346" y="5395"/>
                    <a:pt x="47248" y="6138"/>
                    <a:pt x="47284" y="6873"/>
                  </a:cubicBezTo>
                  <a:cubicBezTo>
                    <a:pt x="46049" y="5577"/>
                    <a:pt x="44293" y="4740"/>
                    <a:pt x="42434" y="4740"/>
                  </a:cubicBezTo>
                  <a:cubicBezTo>
                    <a:pt x="42405" y="4740"/>
                    <a:pt x="42376" y="4740"/>
                    <a:pt x="42346" y="4741"/>
                  </a:cubicBezTo>
                  <a:cubicBezTo>
                    <a:pt x="42319" y="4740"/>
                    <a:pt x="42291" y="4740"/>
                    <a:pt x="42263" y="4740"/>
                  </a:cubicBezTo>
                  <a:cubicBezTo>
                    <a:pt x="40287" y="4740"/>
                    <a:pt x="38431" y="5684"/>
                    <a:pt x="37185" y="7124"/>
                  </a:cubicBezTo>
                  <a:cubicBezTo>
                    <a:pt x="37480" y="3457"/>
                    <a:pt x="34193" y="233"/>
                    <a:pt x="30519" y="233"/>
                  </a:cubicBezTo>
                  <a:cubicBezTo>
                    <a:pt x="30504" y="233"/>
                    <a:pt x="30489" y="233"/>
                    <a:pt x="30474" y="234"/>
                  </a:cubicBezTo>
                  <a:cubicBezTo>
                    <a:pt x="30454" y="233"/>
                    <a:pt x="30434" y="233"/>
                    <a:pt x="30415" y="233"/>
                  </a:cubicBezTo>
                  <a:cubicBezTo>
                    <a:pt x="28546" y="233"/>
                    <a:pt x="26787" y="1072"/>
                    <a:pt x="25536" y="2375"/>
                  </a:cubicBezTo>
                  <a:cubicBezTo>
                    <a:pt x="25581" y="1640"/>
                    <a:pt x="25474" y="897"/>
                    <a:pt x="25232" y="198"/>
                  </a:cubicBezTo>
                  <a:lnTo>
                    <a:pt x="24864" y="198"/>
                  </a:lnTo>
                  <a:cubicBezTo>
                    <a:pt x="25088" y="897"/>
                    <a:pt x="25214" y="1631"/>
                    <a:pt x="25214" y="2366"/>
                  </a:cubicBezTo>
                  <a:cubicBezTo>
                    <a:pt x="24739" y="2264"/>
                    <a:pt x="24260" y="2214"/>
                    <a:pt x="23785" y="2214"/>
                  </a:cubicBezTo>
                  <a:cubicBezTo>
                    <a:pt x="21922" y="2214"/>
                    <a:pt x="20117" y="2981"/>
                    <a:pt x="18825" y="4373"/>
                  </a:cubicBezTo>
                  <a:cubicBezTo>
                    <a:pt x="17544" y="2993"/>
                    <a:pt x="15752" y="2214"/>
                    <a:pt x="13870" y="2214"/>
                  </a:cubicBezTo>
                  <a:cubicBezTo>
                    <a:pt x="13386" y="2214"/>
                    <a:pt x="12902" y="2268"/>
                    <a:pt x="12427" y="2366"/>
                  </a:cubicBezTo>
                  <a:cubicBezTo>
                    <a:pt x="12427" y="1631"/>
                    <a:pt x="12544" y="897"/>
                    <a:pt x="12777" y="198"/>
                  </a:cubicBezTo>
                  <a:lnTo>
                    <a:pt x="12382" y="198"/>
                  </a:lnTo>
                  <a:cubicBezTo>
                    <a:pt x="12141" y="897"/>
                    <a:pt x="12042" y="1640"/>
                    <a:pt x="12078" y="2375"/>
                  </a:cubicBezTo>
                  <a:cubicBezTo>
                    <a:pt x="10836" y="1072"/>
                    <a:pt x="9069" y="233"/>
                    <a:pt x="7200" y="233"/>
                  </a:cubicBezTo>
                  <a:cubicBezTo>
                    <a:pt x="7180" y="233"/>
                    <a:pt x="7160" y="233"/>
                    <a:pt x="7141" y="234"/>
                  </a:cubicBezTo>
                  <a:cubicBezTo>
                    <a:pt x="7126" y="233"/>
                    <a:pt x="7111" y="233"/>
                    <a:pt x="7096" y="233"/>
                  </a:cubicBezTo>
                  <a:cubicBezTo>
                    <a:pt x="3342" y="233"/>
                    <a:pt x="1" y="3600"/>
                    <a:pt x="456" y="7366"/>
                  </a:cubicBezTo>
                  <a:cubicBezTo>
                    <a:pt x="966" y="7252"/>
                    <a:pt x="1482" y="7196"/>
                    <a:pt x="1994" y="7196"/>
                  </a:cubicBezTo>
                  <a:cubicBezTo>
                    <a:pt x="3926" y="7196"/>
                    <a:pt x="5804" y="7993"/>
                    <a:pt x="7149" y="9445"/>
                  </a:cubicBezTo>
                  <a:lnTo>
                    <a:pt x="7149" y="9445"/>
                  </a:lnTo>
                  <a:cubicBezTo>
                    <a:pt x="7147" y="9445"/>
                    <a:pt x="7144" y="9445"/>
                    <a:pt x="7141" y="9445"/>
                  </a:cubicBezTo>
                  <a:cubicBezTo>
                    <a:pt x="7121" y="9445"/>
                    <a:pt x="7101" y="9445"/>
                    <a:pt x="7081" y="9445"/>
                  </a:cubicBezTo>
                  <a:cubicBezTo>
                    <a:pt x="3333" y="9445"/>
                    <a:pt x="1" y="12816"/>
                    <a:pt x="456" y="16569"/>
                  </a:cubicBezTo>
                  <a:cubicBezTo>
                    <a:pt x="961" y="16457"/>
                    <a:pt x="1471" y="16403"/>
                    <a:pt x="1977" y="16403"/>
                  </a:cubicBezTo>
                  <a:cubicBezTo>
                    <a:pt x="3909" y="16403"/>
                    <a:pt x="5782" y="17198"/>
                    <a:pt x="7132" y="18647"/>
                  </a:cubicBezTo>
                  <a:cubicBezTo>
                    <a:pt x="7112" y="18647"/>
                    <a:pt x="7092" y="18647"/>
                    <a:pt x="7072" y="18647"/>
                  </a:cubicBezTo>
                  <a:cubicBezTo>
                    <a:pt x="3333" y="18647"/>
                    <a:pt x="1" y="22009"/>
                    <a:pt x="456" y="25771"/>
                  </a:cubicBezTo>
                  <a:cubicBezTo>
                    <a:pt x="965" y="25657"/>
                    <a:pt x="1479" y="25602"/>
                    <a:pt x="1989" y="25602"/>
                  </a:cubicBezTo>
                  <a:cubicBezTo>
                    <a:pt x="3926" y="25602"/>
                    <a:pt x="5802" y="26404"/>
                    <a:pt x="7150" y="27859"/>
                  </a:cubicBezTo>
                  <a:cubicBezTo>
                    <a:pt x="8483" y="26416"/>
                    <a:pt x="10349" y="25613"/>
                    <a:pt x="12278" y="25613"/>
                  </a:cubicBezTo>
                  <a:cubicBezTo>
                    <a:pt x="12709" y="25613"/>
                    <a:pt x="13143" y="25653"/>
                    <a:pt x="13574" y="25735"/>
                  </a:cubicBezTo>
                  <a:cubicBezTo>
                    <a:pt x="12580" y="26909"/>
                    <a:pt x="11997" y="28414"/>
                    <a:pt x="12087" y="30000"/>
                  </a:cubicBezTo>
                  <a:cubicBezTo>
                    <a:pt x="10837" y="28697"/>
                    <a:pt x="9069" y="27867"/>
                    <a:pt x="7209" y="27867"/>
                  </a:cubicBezTo>
                  <a:cubicBezTo>
                    <a:pt x="7189" y="27867"/>
                    <a:pt x="7169" y="27867"/>
                    <a:pt x="7150" y="27868"/>
                  </a:cubicBezTo>
                  <a:cubicBezTo>
                    <a:pt x="7130" y="27867"/>
                    <a:pt x="7110" y="27867"/>
                    <a:pt x="7090" y="27867"/>
                  </a:cubicBezTo>
                  <a:cubicBezTo>
                    <a:pt x="3342" y="27867"/>
                    <a:pt x="1" y="31230"/>
                    <a:pt x="456" y="34991"/>
                  </a:cubicBezTo>
                  <a:cubicBezTo>
                    <a:pt x="968" y="34875"/>
                    <a:pt x="1485" y="34819"/>
                    <a:pt x="1999" y="34819"/>
                  </a:cubicBezTo>
                  <a:cubicBezTo>
                    <a:pt x="3903" y="34819"/>
                    <a:pt x="5755" y="35598"/>
                    <a:pt x="7096" y="37016"/>
                  </a:cubicBezTo>
                  <a:cubicBezTo>
                    <a:pt x="3341" y="37016"/>
                    <a:pt x="8" y="40377"/>
                    <a:pt x="456" y="44140"/>
                  </a:cubicBezTo>
                  <a:cubicBezTo>
                    <a:pt x="968" y="44025"/>
                    <a:pt x="1485" y="43970"/>
                    <a:pt x="1997" y="43970"/>
                  </a:cubicBezTo>
                  <a:cubicBezTo>
                    <a:pt x="3931" y="43970"/>
                    <a:pt x="5804" y="44767"/>
                    <a:pt x="7150" y="46219"/>
                  </a:cubicBezTo>
                  <a:cubicBezTo>
                    <a:pt x="8485" y="44773"/>
                    <a:pt x="10355" y="43977"/>
                    <a:pt x="12288" y="43977"/>
                  </a:cubicBezTo>
                  <a:cubicBezTo>
                    <a:pt x="12715" y="43977"/>
                    <a:pt x="13146" y="44016"/>
                    <a:pt x="13574" y="44095"/>
                  </a:cubicBezTo>
                  <a:cubicBezTo>
                    <a:pt x="12580" y="45278"/>
                    <a:pt x="11997" y="46774"/>
                    <a:pt x="12087" y="48369"/>
                  </a:cubicBezTo>
                  <a:cubicBezTo>
                    <a:pt x="10837" y="47066"/>
                    <a:pt x="9069" y="46227"/>
                    <a:pt x="7208" y="46227"/>
                  </a:cubicBezTo>
                  <a:cubicBezTo>
                    <a:pt x="7189" y="46227"/>
                    <a:pt x="7169" y="46228"/>
                    <a:pt x="7150" y="46228"/>
                  </a:cubicBezTo>
                  <a:cubicBezTo>
                    <a:pt x="7130" y="46228"/>
                    <a:pt x="7110" y="46227"/>
                    <a:pt x="7090" y="46227"/>
                  </a:cubicBezTo>
                  <a:cubicBezTo>
                    <a:pt x="3342" y="46227"/>
                    <a:pt x="1" y="49590"/>
                    <a:pt x="456" y="53351"/>
                  </a:cubicBezTo>
                  <a:cubicBezTo>
                    <a:pt x="966" y="53237"/>
                    <a:pt x="1482" y="53181"/>
                    <a:pt x="1993" y="53181"/>
                  </a:cubicBezTo>
                  <a:cubicBezTo>
                    <a:pt x="3922" y="53181"/>
                    <a:pt x="5795" y="53978"/>
                    <a:pt x="7141" y="55430"/>
                  </a:cubicBezTo>
                  <a:cubicBezTo>
                    <a:pt x="7121" y="55430"/>
                    <a:pt x="7101" y="55430"/>
                    <a:pt x="7081" y="55430"/>
                  </a:cubicBezTo>
                  <a:cubicBezTo>
                    <a:pt x="3333" y="55430"/>
                    <a:pt x="1" y="58792"/>
                    <a:pt x="456" y="62554"/>
                  </a:cubicBezTo>
                  <a:cubicBezTo>
                    <a:pt x="968" y="62439"/>
                    <a:pt x="1485" y="62383"/>
                    <a:pt x="1997" y="62383"/>
                  </a:cubicBezTo>
                  <a:cubicBezTo>
                    <a:pt x="3931" y="62383"/>
                    <a:pt x="5804" y="63180"/>
                    <a:pt x="7150" y="64633"/>
                  </a:cubicBezTo>
                  <a:cubicBezTo>
                    <a:pt x="8485" y="63187"/>
                    <a:pt x="10355" y="62390"/>
                    <a:pt x="12288" y="62390"/>
                  </a:cubicBezTo>
                  <a:cubicBezTo>
                    <a:pt x="12715" y="62390"/>
                    <a:pt x="13146" y="62429"/>
                    <a:pt x="13574" y="62509"/>
                  </a:cubicBezTo>
                  <a:cubicBezTo>
                    <a:pt x="12580" y="63692"/>
                    <a:pt x="11997" y="65188"/>
                    <a:pt x="12087" y="66783"/>
                  </a:cubicBezTo>
                  <a:cubicBezTo>
                    <a:pt x="10837" y="65480"/>
                    <a:pt x="9069" y="64641"/>
                    <a:pt x="7208" y="64641"/>
                  </a:cubicBezTo>
                  <a:cubicBezTo>
                    <a:pt x="7189" y="64641"/>
                    <a:pt x="7169" y="64641"/>
                    <a:pt x="7150" y="64642"/>
                  </a:cubicBezTo>
                  <a:cubicBezTo>
                    <a:pt x="7130" y="64641"/>
                    <a:pt x="7110" y="64641"/>
                    <a:pt x="7090" y="64641"/>
                  </a:cubicBezTo>
                  <a:cubicBezTo>
                    <a:pt x="3342" y="64641"/>
                    <a:pt x="1" y="68004"/>
                    <a:pt x="456" y="71765"/>
                  </a:cubicBezTo>
                  <a:cubicBezTo>
                    <a:pt x="965" y="71651"/>
                    <a:pt x="1479" y="71596"/>
                    <a:pt x="1989" y="71596"/>
                  </a:cubicBezTo>
                  <a:cubicBezTo>
                    <a:pt x="3926" y="71596"/>
                    <a:pt x="5802" y="72399"/>
                    <a:pt x="7150" y="73853"/>
                  </a:cubicBezTo>
                  <a:cubicBezTo>
                    <a:pt x="8483" y="72402"/>
                    <a:pt x="10349" y="71599"/>
                    <a:pt x="12279" y="71599"/>
                  </a:cubicBezTo>
                  <a:cubicBezTo>
                    <a:pt x="12709" y="71599"/>
                    <a:pt x="13143" y="71639"/>
                    <a:pt x="13574" y="71720"/>
                  </a:cubicBezTo>
                  <a:cubicBezTo>
                    <a:pt x="13037" y="72348"/>
                    <a:pt x="12624" y="73082"/>
                    <a:pt x="12365" y="73862"/>
                  </a:cubicBezTo>
                  <a:lnTo>
                    <a:pt x="12741" y="73862"/>
                  </a:lnTo>
                  <a:cubicBezTo>
                    <a:pt x="13637" y="71119"/>
                    <a:pt x="16222" y="69746"/>
                    <a:pt x="18806" y="69746"/>
                  </a:cubicBezTo>
                  <a:cubicBezTo>
                    <a:pt x="21388" y="69746"/>
                    <a:pt x="23969" y="71117"/>
                    <a:pt x="24864" y="73862"/>
                  </a:cubicBezTo>
                  <a:lnTo>
                    <a:pt x="25241" y="73862"/>
                  </a:lnTo>
                  <a:cubicBezTo>
                    <a:pt x="24981" y="73073"/>
                    <a:pt x="24569" y="72339"/>
                    <a:pt x="24031" y="71702"/>
                  </a:cubicBezTo>
                  <a:cubicBezTo>
                    <a:pt x="24457" y="71623"/>
                    <a:pt x="24885" y="71585"/>
                    <a:pt x="25310" y="71585"/>
                  </a:cubicBezTo>
                  <a:cubicBezTo>
                    <a:pt x="27245" y="71585"/>
                    <a:pt x="29120" y="72387"/>
                    <a:pt x="30465" y="73835"/>
                  </a:cubicBezTo>
                  <a:cubicBezTo>
                    <a:pt x="31802" y="72382"/>
                    <a:pt x="33677" y="71582"/>
                    <a:pt x="35611" y="71582"/>
                  </a:cubicBezTo>
                  <a:cubicBezTo>
                    <a:pt x="36087" y="71582"/>
                    <a:pt x="36566" y="71630"/>
                    <a:pt x="37042" y="71729"/>
                  </a:cubicBezTo>
                  <a:cubicBezTo>
                    <a:pt x="36011" y="72993"/>
                    <a:pt x="35438" y="74615"/>
                    <a:pt x="35644" y="76308"/>
                  </a:cubicBezTo>
                  <a:cubicBezTo>
                    <a:pt x="36151" y="76194"/>
                    <a:pt x="36664" y="76139"/>
                    <a:pt x="37173" y="76139"/>
                  </a:cubicBezTo>
                  <a:cubicBezTo>
                    <a:pt x="39108" y="76139"/>
                    <a:pt x="40989" y="76942"/>
                    <a:pt x="42337" y="78396"/>
                  </a:cubicBezTo>
                  <a:cubicBezTo>
                    <a:pt x="43675" y="76948"/>
                    <a:pt x="45548" y="76146"/>
                    <a:pt x="47484" y="76146"/>
                  </a:cubicBezTo>
                  <a:cubicBezTo>
                    <a:pt x="47908" y="76146"/>
                    <a:pt x="48336" y="76184"/>
                    <a:pt x="48762" y="76263"/>
                  </a:cubicBezTo>
                  <a:cubicBezTo>
                    <a:pt x="48224" y="76899"/>
                    <a:pt x="47812" y="77625"/>
                    <a:pt x="47552" y="78414"/>
                  </a:cubicBezTo>
                  <a:lnTo>
                    <a:pt x="47929" y="78414"/>
                  </a:lnTo>
                  <a:cubicBezTo>
                    <a:pt x="48825" y="75666"/>
                    <a:pt x="51408" y="74291"/>
                    <a:pt x="53990" y="74291"/>
                  </a:cubicBezTo>
                  <a:cubicBezTo>
                    <a:pt x="56571" y="74291"/>
                    <a:pt x="59152" y="75664"/>
                    <a:pt x="60052" y="78414"/>
                  </a:cubicBezTo>
                  <a:lnTo>
                    <a:pt x="60438" y="78414"/>
                  </a:lnTo>
                  <a:cubicBezTo>
                    <a:pt x="60169" y="77625"/>
                    <a:pt x="59766" y="76891"/>
                    <a:pt x="59228" y="76263"/>
                  </a:cubicBezTo>
                  <a:cubicBezTo>
                    <a:pt x="59656" y="76184"/>
                    <a:pt x="60087" y="76145"/>
                    <a:pt x="60514" y="76145"/>
                  </a:cubicBezTo>
                  <a:cubicBezTo>
                    <a:pt x="62447" y="76145"/>
                    <a:pt x="64319" y="76941"/>
                    <a:pt x="65662" y="78387"/>
                  </a:cubicBezTo>
                  <a:cubicBezTo>
                    <a:pt x="67002" y="76933"/>
                    <a:pt x="68877" y="76130"/>
                    <a:pt x="70814" y="76130"/>
                  </a:cubicBezTo>
                  <a:cubicBezTo>
                    <a:pt x="71323" y="76130"/>
                    <a:pt x="71837" y="76185"/>
                    <a:pt x="72346" y="76299"/>
                  </a:cubicBezTo>
                  <a:cubicBezTo>
                    <a:pt x="72801" y="72547"/>
                    <a:pt x="69460" y="69175"/>
                    <a:pt x="65712" y="69175"/>
                  </a:cubicBezTo>
                  <a:cubicBezTo>
                    <a:pt x="65698" y="69175"/>
                    <a:pt x="65684" y="69175"/>
                    <a:pt x="65669" y="69175"/>
                  </a:cubicBezTo>
                  <a:lnTo>
                    <a:pt x="65669" y="69175"/>
                  </a:lnTo>
                  <a:cubicBezTo>
                    <a:pt x="67009" y="67731"/>
                    <a:pt x="68871" y="66936"/>
                    <a:pt x="70797" y="66936"/>
                  </a:cubicBezTo>
                  <a:cubicBezTo>
                    <a:pt x="71279" y="66936"/>
                    <a:pt x="71765" y="66986"/>
                    <a:pt x="72248" y="67088"/>
                  </a:cubicBezTo>
                  <a:cubicBezTo>
                    <a:pt x="71271" y="68333"/>
                    <a:pt x="70742" y="69901"/>
                    <a:pt x="70939" y="71559"/>
                  </a:cubicBezTo>
                  <a:cubicBezTo>
                    <a:pt x="71452" y="71445"/>
                    <a:pt x="71968" y="71389"/>
                    <a:pt x="72480" y="71389"/>
                  </a:cubicBezTo>
                  <a:cubicBezTo>
                    <a:pt x="74414" y="71389"/>
                    <a:pt x="76287" y="72186"/>
                    <a:pt x="77633" y="73638"/>
                  </a:cubicBezTo>
                  <a:cubicBezTo>
                    <a:pt x="78970" y="72190"/>
                    <a:pt x="80844" y="71388"/>
                    <a:pt x="82779" y="71388"/>
                  </a:cubicBezTo>
                  <a:cubicBezTo>
                    <a:pt x="83204" y="71388"/>
                    <a:pt x="83632" y="71426"/>
                    <a:pt x="84057" y="71505"/>
                  </a:cubicBezTo>
                  <a:cubicBezTo>
                    <a:pt x="83520" y="72141"/>
                    <a:pt x="83108" y="72867"/>
                    <a:pt x="82848" y="73656"/>
                  </a:cubicBezTo>
                  <a:lnTo>
                    <a:pt x="83224" y="73656"/>
                  </a:lnTo>
                  <a:cubicBezTo>
                    <a:pt x="84120" y="70909"/>
                    <a:pt x="86703" y="69536"/>
                    <a:pt x="89286" y="69536"/>
                  </a:cubicBezTo>
                  <a:cubicBezTo>
                    <a:pt x="91869" y="69536"/>
                    <a:pt x="94452" y="70909"/>
                    <a:pt x="95348" y="73656"/>
                  </a:cubicBezTo>
                  <a:lnTo>
                    <a:pt x="95724" y="73656"/>
                  </a:lnTo>
                  <a:cubicBezTo>
                    <a:pt x="95464" y="72867"/>
                    <a:pt x="95052" y="72141"/>
                    <a:pt x="94514" y="71505"/>
                  </a:cubicBezTo>
                  <a:cubicBezTo>
                    <a:pt x="94942" y="71426"/>
                    <a:pt x="95371" y="71388"/>
                    <a:pt x="95797" y="71388"/>
                  </a:cubicBezTo>
                  <a:cubicBezTo>
                    <a:pt x="97737" y="71388"/>
                    <a:pt x="99611" y="72190"/>
                    <a:pt x="100948" y="73638"/>
                  </a:cubicBezTo>
                  <a:cubicBezTo>
                    <a:pt x="102293" y="72185"/>
                    <a:pt x="104163" y="71385"/>
                    <a:pt x="106095" y="71385"/>
                  </a:cubicBezTo>
                  <a:cubicBezTo>
                    <a:pt x="106570" y="71385"/>
                    <a:pt x="107049" y="71433"/>
                    <a:pt x="107525" y="71532"/>
                  </a:cubicBezTo>
                  <a:cubicBezTo>
                    <a:pt x="106495" y="72796"/>
                    <a:pt x="105921" y="74417"/>
                    <a:pt x="106127" y="76111"/>
                  </a:cubicBezTo>
                  <a:cubicBezTo>
                    <a:pt x="106637" y="75997"/>
                    <a:pt x="107150" y="75942"/>
                    <a:pt x="107660" y="75942"/>
                  </a:cubicBezTo>
                  <a:cubicBezTo>
                    <a:pt x="109597" y="75942"/>
                    <a:pt x="111473" y="76744"/>
                    <a:pt x="112821" y="78199"/>
                  </a:cubicBezTo>
                  <a:cubicBezTo>
                    <a:pt x="114158" y="76751"/>
                    <a:pt x="116031" y="75948"/>
                    <a:pt x="117967" y="75948"/>
                  </a:cubicBezTo>
                  <a:cubicBezTo>
                    <a:pt x="118392" y="75948"/>
                    <a:pt x="118820" y="75987"/>
                    <a:pt x="119245" y="76066"/>
                  </a:cubicBezTo>
                  <a:cubicBezTo>
                    <a:pt x="118708" y="76702"/>
                    <a:pt x="118295" y="77428"/>
                    <a:pt x="118036" y="78217"/>
                  </a:cubicBezTo>
                  <a:lnTo>
                    <a:pt x="118412" y="78217"/>
                  </a:lnTo>
                  <a:cubicBezTo>
                    <a:pt x="119308" y="75474"/>
                    <a:pt x="121893" y="74100"/>
                    <a:pt x="124477" y="74100"/>
                  </a:cubicBezTo>
                  <a:cubicBezTo>
                    <a:pt x="127059" y="74100"/>
                    <a:pt x="129640" y="75471"/>
                    <a:pt x="130536" y="78217"/>
                  </a:cubicBezTo>
                  <a:lnTo>
                    <a:pt x="130912" y="78217"/>
                  </a:lnTo>
                  <a:cubicBezTo>
                    <a:pt x="130652" y="77428"/>
                    <a:pt x="130240" y="76702"/>
                    <a:pt x="129702" y="76066"/>
                  </a:cubicBezTo>
                  <a:cubicBezTo>
                    <a:pt x="130130" y="75987"/>
                    <a:pt x="130558" y="75948"/>
                    <a:pt x="130984" y="75948"/>
                  </a:cubicBezTo>
                  <a:cubicBezTo>
                    <a:pt x="132922" y="75948"/>
                    <a:pt x="134791" y="76751"/>
                    <a:pt x="136136" y="78199"/>
                  </a:cubicBezTo>
                  <a:cubicBezTo>
                    <a:pt x="137484" y="76744"/>
                    <a:pt x="139360" y="75942"/>
                    <a:pt x="141292" y="75942"/>
                  </a:cubicBezTo>
                  <a:cubicBezTo>
                    <a:pt x="141801" y="75942"/>
                    <a:pt x="142313" y="75997"/>
                    <a:pt x="142820" y="76111"/>
                  </a:cubicBezTo>
                  <a:cubicBezTo>
                    <a:pt x="143275" y="72358"/>
                    <a:pt x="139935" y="68987"/>
                    <a:pt x="136195" y="68987"/>
                  </a:cubicBezTo>
                  <a:cubicBezTo>
                    <a:pt x="136175" y="68987"/>
                    <a:pt x="136156" y="68987"/>
                    <a:pt x="136136" y="68987"/>
                  </a:cubicBezTo>
                  <a:cubicBezTo>
                    <a:pt x="136116" y="68987"/>
                    <a:pt x="136096" y="68987"/>
                    <a:pt x="136077" y="68987"/>
                  </a:cubicBezTo>
                  <a:cubicBezTo>
                    <a:pt x="134208" y="68987"/>
                    <a:pt x="132440" y="69825"/>
                    <a:pt x="131199" y="71129"/>
                  </a:cubicBezTo>
                  <a:cubicBezTo>
                    <a:pt x="131279" y="69534"/>
                    <a:pt x="130697" y="68038"/>
                    <a:pt x="129702" y="66855"/>
                  </a:cubicBezTo>
                  <a:cubicBezTo>
                    <a:pt x="130132" y="66775"/>
                    <a:pt x="130564" y="66736"/>
                    <a:pt x="130992" y="66736"/>
                  </a:cubicBezTo>
                  <a:cubicBezTo>
                    <a:pt x="132927" y="66736"/>
                    <a:pt x="134793" y="67533"/>
                    <a:pt x="136136" y="68978"/>
                  </a:cubicBezTo>
                  <a:cubicBezTo>
                    <a:pt x="137482" y="67526"/>
                    <a:pt x="139354" y="66729"/>
                    <a:pt x="141284" y="66729"/>
                  </a:cubicBezTo>
                  <a:cubicBezTo>
                    <a:pt x="141795" y="66729"/>
                    <a:pt x="142310" y="66785"/>
                    <a:pt x="142820" y="66900"/>
                  </a:cubicBezTo>
                  <a:cubicBezTo>
                    <a:pt x="143276" y="63142"/>
                    <a:pt x="139935" y="59776"/>
                    <a:pt x="136189" y="59776"/>
                  </a:cubicBezTo>
                  <a:cubicBezTo>
                    <a:pt x="136175" y="59776"/>
                    <a:pt x="136160" y="59776"/>
                    <a:pt x="136145" y="59776"/>
                  </a:cubicBezTo>
                  <a:cubicBezTo>
                    <a:pt x="137492" y="58329"/>
                    <a:pt x="139362" y="57528"/>
                    <a:pt x="141292" y="57528"/>
                  </a:cubicBezTo>
                  <a:cubicBezTo>
                    <a:pt x="141800" y="57528"/>
                    <a:pt x="142312" y="57583"/>
                    <a:pt x="142820" y="57697"/>
                  </a:cubicBezTo>
                  <a:cubicBezTo>
                    <a:pt x="143275" y="53945"/>
                    <a:pt x="139935" y="50573"/>
                    <a:pt x="136195" y="50573"/>
                  </a:cubicBezTo>
                  <a:cubicBezTo>
                    <a:pt x="136175" y="50573"/>
                    <a:pt x="136156" y="50573"/>
                    <a:pt x="136136" y="50574"/>
                  </a:cubicBezTo>
                  <a:cubicBezTo>
                    <a:pt x="137486" y="49117"/>
                    <a:pt x="139365" y="48320"/>
                    <a:pt x="141300" y="48320"/>
                  </a:cubicBezTo>
                  <a:cubicBezTo>
                    <a:pt x="141806" y="48320"/>
                    <a:pt x="142315" y="48374"/>
                    <a:pt x="142820" y="48486"/>
                  </a:cubicBezTo>
                  <a:cubicBezTo>
                    <a:pt x="143276" y="44728"/>
                    <a:pt x="139935" y="41362"/>
                    <a:pt x="136181" y="41362"/>
                  </a:cubicBezTo>
                  <a:cubicBezTo>
                    <a:pt x="136166" y="41362"/>
                    <a:pt x="136151" y="41362"/>
                    <a:pt x="136136" y="41362"/>
                  </a:cubicBezTo>
                  <a:cubicBezTo>
                    <a:pt x="137483" y="39915"/>
                    <a:pt x="139359" y="39114"/>
                    <a:pt x="141291" y="39114"/>
                  </a:cubicBezTo>
                  <a:cubicBezTo>
                    <a:pt x="141800" y="39114"/>
                    <a:pt x="142312" y="39169"/>
                    <a:pt x="142820" y="39283"/>
                  </a:cubicBezTo>
                  <a:cubicBezTo>
                    <a:pt x="143275" y="35522"/>
                    <a:pt x="139935" y="32159"/>
                    <a:pt x="136195" y="32159"/>
                  </a:cubicBezTo>
                  <a:cubicBezTo>
                    <a:pt x="136175" y="32159"/>
                    <a:pt x="136156" y="32160"/>
                    <a:pt x="136136" y="32160"/>
                  </a:cubicBezTo>
                  <a:cubicBezTo>
                    <a:pt x="136116" y="32160"/>
                    <a:pt x="136096" y="32159"/>
                    <a:pt x="136077" y="32159"/>
                  </a:cubicBezTo>
                  <a:cubicBezTo>
                    <a:pt x="134208" y="32159"/>
                    <a:pt x="132440" y="32998"/>
                    <a:pt x="131199" y="34301"/>
                  </a:cubicBezTo>
                  <a:cubicBezTo>
                    <a:pt x="131279" y="32706"/>
                    <a:pt x="130697" y="31210"/>
                    <a:pt x="129711" y="30027"/>
                  </a:cubicBezTo>
                  <a:cubicBezTo>
                    <a:pt x="130140" y="29948"/>
                    <a:pt x="130570" y="29909"/>
                    <a:pt x="130997" y="29909"/>
                  </a:cubicBezTo>
                  <a:cubicBezTo>
                    <a:pt x="132927" y="29909"/>
                    <a:pt x="134793" y="30705"/>
                    <a:pt x="136136" y="32151"/>
                  </a:cubicBezTo>
                  <a:cubicBezTo>
                    <a:pt x="137482" y="30699"/>
                    <a:pt x="139354" y="29902"/>
                    <a:pt x="141284" y="29902"/>
                  </a:cubicBezTo>
                  <a:cubicBezTo>
                    <a:pt x="141795" y="29902"/>
                    <a:pt x="142310" y="29957"/>
                    <a:pt x="142820" y="30072"/>
                  </a:cubicBezTo>
                  <a:cubicBezTo>
                    <a:pt x="143276" y="26315"/>
                    <a:pt x="139935" y="22948"/>
                    <a:pt x="136189" y="22948"/>
                  </a:cubicBezTo>
                  <a:cubicBezTo>
                    <a:pt x="136175" y="22948"/>
                    <a:pt x="136160" y="22948"/>
                    <a:pt x="136145" y="22948"/>
                  </a:cubicBezTo>
                  <a:cubicBezTo>
                    <a:pt x="137491" y="21496"/>
                    <a:pt x="139358" y="20699"/>
                    <a:pt x="141285" y="20699"/>
                  </a:cubicBezTo>
                  <a:cubicBezTo>
                    <a:pt x="141795" y="20699"/>
                    <a:pt x="142310" y="20755"/>
                    <a:pt x="142820" y="20870"/>
                  </a:cubicBezTo>
                  <a:cubicBezTo>
                    <a:pt x="143275" y="17108"/>
                    <a:pt x="139935" y="13746"/>
                    <a:pt x="136195" y="13746"/>
                  </a:cubicBezTo>
                  <a:cubicBezTo>
                    <a:pt x="136175" y="13746"/>
                    <a:pt x="136156" y="13746"/>
                    <a:pt x="136136" y="13746"/>
                  </a:cubicBezTo>
                  <a:cubicBezTo>
                    <a:pt x="137484" y="12292"/>
                    <a:pt x="139360" y="11489"/>
                    <a:pt x="141292" y="11489"/>
                  </a:cubicBezTo>
                  <a:cubicBezTo>
                    <a:pt x="141801" y="11489"/>
                    <a:pt x="142313" y="11544"/>
                    <a:pt x="142820" y="11658"/>
                  </a:cubicBezTo>
                  <a:cubicBezTo>
                    <a:pt x="143275" y="7906"/>
                    <a:pt x="139935" y="4534"/>
                    <a:pt x="136195" y="4534"/>
                  </a:cubicBezTo>
                  <a:cubicBezTo>
                    <a:pt x="136175" y="4534"/>
                    <a:pt x="136156" y="4534"/>
                    <a:pt x="136136" y="4535"/>
                  </a:cubicBezTo>
                  <a:cubicBezTo>
                    <a:pt x="136116" y="4534"/>
                    <a:pt x="136096" y="4534"/>
                    <a:pt x="136077" y="4534"/>
                  </a:cubicBezTo>
                  <a:cubicBezTo>
                    <a:pt x="134208" y="4534"/>
                    <a:pt x="132440" y="5373"/>
                    <a:pt x="131199" y="6676"/>
                  </a:cubicBezTo>
                  <a:cubicBezTo>
                    <a:pt x="131234" y="5941"/>
                    <a:pt x="131136" y="5198"/>
                    <a:pt x="130894" y="4499"/>
                  </a:cubicBezTo>
                  <a:lnTo>
                    <a:pt x="130518" y="4499"/>
                  </a:lnTo>
                  <a:cubicBezTo>
                    <a:pt x="130751" y="5198"/>
                    <a:pt x="130867" y="5932"/>
                    <a:pt x="130867" y="6667"/>
                  </a:cubicBezTo>
                  <a:cubicBezTo>
                    <a:pt x="130394" y="6565"/>
                    <a:pt x="129917" y="6515"/>
                    <a:pt x="129443" y="6515"/>
                  </a:cubicBezTo>
                  <a:cubicBezTo>
                    <a:pt x="127584" y="6515"/>
                    <a:pt x="125780" y="7282"/>
                    <a:pt x="124487" y="8674"/>
                  </a:cubicBezTo>
                  <a:cubicBezTo>
                    <a:pt x="123206" y="7294"/>
                    <a:pt x="121414" y="6515"/>
                    <a:pt x="119532" y="6515"/>
                  </a:cubicBezTo>
                  <a:cubicBezTo>
                    <a:pt x="119048" y="6515"/>
                    <a:pt x="118564" y="6569"/>
                    <a:pt x="118089" y="6667"/>
                  </a:cubicBezTo>
                  <a:cubicBezTo>
                    <a:pt x="118089" y="5932"/>
                    <a:pt x="118206" y="5198"/>
                    <a:pt x="118439" y="4499"/>
                  </a:cubicBezTo>
                  <a:lnTo>
                    <a:pt x="118063" y="4499"/>
                  </a:lnTo>
                  <a:cubicBezTo>
                    <a:pt x="117821" y="5198"/>
                    <a:pt x="117722" y="5932"/>
                    <a:pt x="117758" y="6676"/>
                  </a:cubicBezTo>
                  <a:cubicBezTo>
                    <a:pt x="116516" y="5373"/>
                    <a:pt x="114749" y="4534"/>
                    <a:pt x="112880" y="4534"/>
                  </a:cubicBezTo>
                  <a:cubicBezTo>
                    <a:pt x="112860" y="4534"/>
                    <a:pt x="112840" y="4534"/>
                    <a:pt x="112821" y="4535"/>
                  </a:cubicBezTo>
                  <a:cubicBezTo>
                    <a:pt x="112802" y="4534"/>
                    <a:pt x="112783" y="4534"/>
                    <a:pt x="112765" y="4534"/>
                  </a:cubicBezTo>
                  <a:cubicBezTo>
                    <a:pt x="110778" y="4534"/>
                    <a:pt x="108911" y="5480"/>
                    <a:pt x="107659" y="6927"/>
                  </a:cubicBezTo>
                  <a:lnTo>
                    <a:pt x="107659" y="6927"/>
                  </a:lnTo>
                  <a:cubicBezTo>
                    <a:pt x="107953" y="3264"/>
                    <a:pt x="104676" y="36"/>
                    <a:pt x="101009" y="36"/>
                  </a:cubicBezTo>
                  <a:cubicBezTo>
                    <a:pt x="100988" y="36"/>
                    <a:pt x="100968" y="36"/>
                    <a:pt x="100948" y="36"/>
                  </a:cubicBezTo>
                  <a:cubicBezTo>
                    <a:pt x="100928" y="36"/>
                    <a:pt x="100908" y="36"/>
                    <a:pt x="100889" y="36"/>
                  </a:cubicBezTo>
                  <a:cubicBezTo>
                    <a:pt x="99020" y="36"/>
                    <a:pt x="97261" y="875"/>
                    <a:pt x="96011" y="2178"/>
                  </a:cubicBezTo>
                  <a:cubicBezTo>
                    <a:pt x="96056" y="1434"/>
                    <a:pt x="95948" y="699"/>
                    <a:pt x="95706" y="1"/>
                  </a:cubicBezTo>
                  <a:lnTo>
                    <a:pt x="95339" y="1"/>
                  </a:lnTo>
                  <a:cubicBezTo>
                    <a:pt x="95563" y="699"/>
                    <a:pt x="95688" y="1434"/>
                    <a:pt x="95688" y="2169"/>
                  </a:cubicBezTo>
                  <a:cubicBezTo>
                    <a:pt x="95213" y="2067"/>
                    <a:pt x="94735" y="2017"/>
                    <a:pt x="94260" y="2017"/>
                  </a:cubicBezTo>
                  <a:cubicBezTo>
                    <a:pt x="92399" y="2017"/>
                    <a:pt x="90599" y="2784"/>
                    <a:pt x="89299" y="4176"/>
                  </a:cubicBezTo>
                  <a:cubicBezTo>
                    <a:pt x="88027" y="2796"/>
                    <a:pt x="86226" y="2017"/>
                    <a:pt x="84344" y="2017"/>
                  </a:cubicBezTo>
                  <a:cubicBezTo>
                    <a:pt x="83860" y="2017"/>
                    <a:pt x="83376" y="2061"/>
                    <a:pt x="82902" y="2169"/>
                  </a:cubicBezTo>
                  <a:cubicBezTo>
                    <a:pt x="82910" y="1434"/>
                    <a:pt x="83027" y="699"/>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sp>
          <p:nvSpPr>
            <p:cNvPr id="422" name="Google Shape;422;p19"/>
            <p:cNvSpPr/>
            <p:nvPr/>
          </p:nvSpPr>
          <p:spPr>
            <a:xfrm>
              <a:off x="3029808" y="2625674"/>
              <a:ext cx="3080076" cy="1683353"/>
            </a:xfrm>
            <a:custGeom>
              <a:avLst/>
              <a:gdLst/>
              <a:ahLst/>
              <a:cxnLst/>
              <a:rect l="l" t="t" r="r" b="b"/>
              <a:pathLst>
                <a:path w="143276" h="78414" extrusionOk="0">
                  <a:moveTo>
                    <a:pt x="84144" y="2392"/>
                  </a:moveTo>
                  <a:cubicBezTo>
                    <a:pt x="86080" y="2392"/>
                    <a:pt x="87955" y="3195"/>
                    <a:pt x="89299" y="4642"/>
                  </a:cubicBezTo>
                  <a:cubicBezTo>
                    <a:pt x="90635" y="3197"/>
                    <a:pt x="92499" y="2400"/>
                    <a:pt x="94430" y="2400"/>
                  </a:cubicBezTo>
                  <a:cubicBezTo>
                    <a:pt x="94856" y="2400"/>
                    <a:pt x="95287" y="2439"/>
                    <a:pt x="95715" y="2518"/>
                  </a:cubicBezTo>
                  <a:cubicBezTo>
                    <a:pt x="94720" y="3692"/>
                    <a:pt x="94138" y="5198"/>
                    <a:pt x="94228" y="6793"/>
                  </a:cubicBezTo>
                  <a:cubicBezTo>
                    <a:pt x="92977" y="5480"/>
                    <a:pt x="91219" y="4651"/>
                    <a:pt x="89350" y="4651"/>
                  </a:cubicBezTo>
                  <a:cubicBezTo>
                    <a:pt x="89330" y="4651"/>
                    <a:pt x="89310" y="4651"/>
                    <a:pt x="89290" y="4651"/>
                  </a:cubicBezTo>
                  <a:cubicBezTo>
                    <a:pt x="89271" y="4651"/>
                    <a:pt x="89251" y="4651"/>
                    <a:pt x="89231" y="4651"/>
                  </a:cubicBezTo>
                  <a:cubicBezTo>
                    <a:pt x="87362" y="4651"/>
                    <a:pt x="85595" y="5489"/>
                    <a:pt x="84353" y="6793"/>
                  </a:cubicBezTo>
                  <a:cubicBezTo>
                    <a:pt x="84434" y="5198"/>
                    <a:pt x="83851" y="3692"/>
                    <a:pt x="82866" y="2518"/>
                  </a:cubicBezTo>
                  <a:lnTo>
                    <a:pt x="82866" y="2509"/>
                  </a:lnTo>
                  <a:cubicBezTo>
                    <a:pt x="83291" y="2430"/>
                    <a:pt x="83719" y="2392"/>
                    <a:pt x="84144" y="2392"/>
                  </a:cubicBezTo>
                  <a:close/>
                  <a:moveTo>
                    <a:pt x="23970" y="2589"/>
                  </a:moveTo>
                  <a:cubicBezTo>
                    <a:pt x="24396" y="2589"/>
                    <a:pt x="24824" y="2628"/>
                    <a:pt x="25250" y="2707"/>
                  </a:cubicBezTo>
                  <a:cubicBezTo>
                    <a:pt x="24255" y="3889"/>
                    <a:pt x="23673" y="5386"/>
                    <a:pt x="23753" y="6981"/>
                  </a:cubicBezTo>
                  <a:cubicBezTo>
                    <a:pt x="22512" y="5677"/>
                    <a:pt x="20744" y="4839"/>
                    <a:pt x="18884" y="4839"/>
                  </a:cubicBezTo>
                  <a:cubicBezTo>
                    <a:pt x="18864" y="4839"/>
                    <a:pt x="18845" y="4839"/>
                    <a:pt x="18825" y="4839"/>
                  </a:cubicBezTo>
                  <a:cubicBezTo>
                    <a:pt x="18805" y="4839"/>
                    <a:pt x="18786" y="4839"/>
                    <a:pt x="18766" y="4839"/>
                  </a:cubicBezTo>
                  <a:cubicBezTo>
                    <a:pt x="16897" y="4839"/>
                    <a:pt x="15129" y="5677"/>
                    <a:pt x="13888" y="6981"/>
                  </a:cubicBezTo>
                  <a:cubicBezTo>
                    <a:pt x="13951" y="5395"/>
                    <a:pt x="13368" y="3898"/>
                    <a:pt x="12382" y="2716"/>
                  </a:cubicBezTo>
                  <a:lnTo>
                    <a:pt x="12391" y="2707"/>
                  </a:lnTo>
                  <a:cubicBezTo>
                    <a:pt x="12818" y="2628"/>
                    <a:pt x="13246" y="2589"/>
                    <a:pt x="13671" y="2589"/>
                  </a:cubicBezTo>
                  <a:cubicBezTo>
                    <a:pt x="15606" y="2589"/>
                    <a:pt x="17481" y="3390"/>
                    <a:pt x="18825" y="4830"/>
                  </a:cubicBezTo>
                  <a:cubicBezTo>
                    <a:pt x="20162" y="3390"/>
                    <a:pt x="22035" y="2589"/>
                    <a:pt x="23970" y="2589"/>
                  </a:cubicBezTo>
                  <a:close/>
                  <a:moveTo>
                    <a:pt x="77636" y="544"/>
                  </a:moveTo>
                  <a:cubicBezTo>
                    <a:pt x="80811" y="544"/>
                    <a:pt x="83986" y="2623"/>
                    <a:pt x="84031" y="6784"/>
                  </a:cubicBezTo>
                  <a:cubicBezTo>
                    <a:pt x="83550" y="6679"/>
                    <a:pt x="83066" y="6627"/>
                    <a:pt x="82585" y="6627"/>
                  </a:cubicBezTo>
                  <a:cubicBezTo>
                    <a:pt x="80728" y="6627"/>
                    <a:pt x="78929" y="7394"/>
                    <a:pt x="77633" y="8782"/>
                  </a:cubicBezTo>
                  <a:cubicBezTo>
                    <a:pt x="76360" y="7411"/>
                    <a:pt x="74559" y="6622"/>
                    <a:pt x="72687" y="6622"/>
                  </a:cubicBezTo>
                  <a:cubicBezTo>
                    <a:pt x="72203" y="6622"/>
                    <a:pt x="71719" y="6676"/>
                    <a:pt x="71244" y="6784"/>
                  </a:cubicBezTo>
                  <a:cubicBezTo>
                    <a:pt x="71284" y="2625"/>
                    <a:pt x="74460" y="544"/>
                    <a:pt x="77636" y="544"/>
                  </a:cubicBezTo>
                  <a:close/>
                  <a:moveTo>
                    <a:pt x="100947" y="544"/>
                  </a:moveTo>
                  <a:cubicBezTo>
                    <a:pt x="104121" y="544"/>
                    <a:pt x="107295" y="2622"/>
                    <a:pt x="107337" y="6782"/>
                  </a:cubicBezTo>
                  <a:lnTo>
                    <a:pt x="107337" y="6782"/>
                  </a:lnTo>
                  <a:cubicBezTo>
                    <a:pt x="106859" y="6678"/>
                    <a:pt x="106378" y="6627"/>
                    <a:pt x="105901" y="6627"/>
                  </a:cubicBezTo>
                  <a:cubicBezTo>
                    <a:pt x="104043" y="6627"/>
                    <a:pt x="102246" y="7394"/>
                    <a:pt x="100957" y="8782"/>
                  </a:cubicBezTo>
                  <a:cubicBezTo>
                    <a:pt x="99676" y="7411"/>
                    <a:pt x="97883" y="6622"/>
                    <a:pt x="96002" y="6622"/>
                  </a:cubicBezTo>
                  <a:cubicBezTo>
                    <a:pt x="95518" y="6622"/>
                    <a:pt x="95034" y="6676"/>
                    <a:pt x="94559" y="6784"/>
                  </a:cubicBezTo>
                  <a:cubicBezTo>
                    <a:pt x="94595" y="2625"/>
                    <a:pt x="97771" y="544"/>
                    <a:pt x="100947" y="544"/>
                  </a:cubicBezTo>
                  <a:close/>
                  <a:moveTo>
                    <a:pt x="7166" y="739"/>
                  </a:moveTo>
                  <a:cubicBezTo>
                    <a:pt x="10341" y="739"/>
                    <a:pt x="13516" y="2815"/>
                    <a:pt x="13556" y="6972"/>
                  </a:cubicBezTo>
                  <a:cubicBezTo>
                    <a:pt x="13079" y="6868"/>
                    <a:pt x="12598" y="6817"/>
                    <a:pt x="12120" y="6817"/>
                  </a:cubicBezTo>
                  <a:cubicBezTo>
                    <a:pt x="10263" y="6817"/>
                    <a:pt x="8460" y="7585"/>
                    <a:pt x="7163" y="8974"/>
                  </a:cubicBezTo>
                  <a:lnTo>
                    <a:pt x="7163" y="8974"/>
                  </a:lnTo>
                  <a:cubicBezTo>
                    <a:pt x="5882" y="7597"/>
                    <a:pt x="4092" y="6819"/>
                    <a:pt x="2212" y="6819"/>
                  </a:cubicBezTo>
                  <a:cubicBezTo>
                    <a:pt x="1728" y="6819"/>
                    <a:pt x="1245" y="6873"/>
                    <a:pt x="770" y="6972"/>
                  </a:cubicBezTo>
                  <a:cubicBezTo>
                    <a:pt x="810" y="2818"/>
                    <a:pt x="3988" y="739"/>
                    <a:pt x="7166" y="739"/>
                  </a:cubicBezTo>
                  <a:close/>
                  <a:moveTo>
                    <a:pt x="30461" y="743"/>
                  </a:moveTo>
                  <a:cubicBezTo>
                    <a:pt x="33632" y="743"/>
                    <a:pt x="36807" y="2818"/>
                    <a:pt x="36853" y="6968"/>
                  </a:cubicBezTo>
                  <a:lnTo>
                    <a:pt x="36853" y="6968"/>
                  </a:lnTo>
                  <a:cubicBezTo>
                    <a:pt x="36386" y="6869"/>
                    <a:pt x="35915" y="6820"/>
                    <a:pt x="35447" y="6820"/>
                  </a:cubicBezTo>
                  <a:cubicBezTo>
                    <a:pt x="33589" y="6820"/>
                    <a:pt x="31784" y="7587"/>
                    <a:pt x="30492" y="8979"/>
                  </a:cubicBezTo>
                  <a:cubicBezTo>
                    <a:pt x="29210" y="7599"/>
                    <a:pt x="27418" y="6819"/>
                    <a:pt x="25536" y="6819"/>
                  </a:cubicBezTo>
                  <a:cubicBezTo>
                    <a:pt x="25053" y="6819"/>
                    <a:pt x="24569" y="6873"/>
                    <a:pt x="24094" y="6972"/>
                  </a:cubicBezTo>
                  <a:cubicBezTo>
                    <a:pt x="24121" y="2820"/>
                    <a:pt x="27289" y="743"/>
                    <a:pt x="30461" y="743"/>
                  </a:cubicBezTo>
                  <a:close/>
                  <a:moveTo>
                    <a:pt x="119326" y="6899"/>
                  </a:moveTo>
                  <a:cubicBezTo>
                    <a:pt x="121263" y="6899"/>
                    <a:pt x="123133" y="7700"/>
                    <a:pt x="124470" y="9149"/>
                  </a:cubicBezTo>
                  <a:lnTo>
                    <a:pt x="124470" y="9149"/>
                  </a:lnTo>
                  <a:cubicBezTo>
                    <a:pt x="124453" y="9149"/>
                    <a:pt x="124436" y="9149"/>
                    <a:pt x="124419" y="9149"/>
                  </a:cubicBezTo>
                  <a:cubicBezTo>
                    <a:pt x="122550" y="9149"/>
                    <a:pt x="120782" y="9987"/>
                    <a:pt x="119541" y="11291"/>
                  </a:cubicBezTo>
                  <a:cubicBezTo>
                    <a:pt x="119622" y="9705"/>
                    <a:pt x="119039" y="8199"/>
                    <a:pt x="118045" y="7017"/>
                  </a:cubicBezTo>
                  <a:cubicBezTo>
                    <a:pt x="118472" y="6938"/>
                    <a:pt x="118901" y="6899"/>
                    <a:pt x="119326" y="6899"/>
                  </a:cubicBezTo>
                  <a:close/>
                  <a:moveTo>
                    <a:pt x="129625" y="6899"/>
                  </a:moveTo>
                  <a:cubicBezTo>
                    <a:pt x="130050" y="6899"/>
                    <a:pt x="130477" y="6938"/>
                    <a:pt x="130903" y="7017"/>
                  </a:cubicBezTo>
                  <a:cubicBezTo>
                    <a:pt x="129908" y="8199"/>
                    <a:pt x="129326" y="9705"/>
                    <a:pt x="129415" y="11291"/>
                  </a:cubicBezTo>
                  <a:cubicBezTo>
                    <a:pt x="128165" y="9987"/>
                    <a:pt x="126397" y="9149"/>
                    <a:pt x="124537" y="9149"/>
                  </a:cubicBezTo>
                  <a:cubicBezTo>
                    <a:pt x="124520" y="9149"/>
                    <a:pt x="124503" y="9149"/>
                    <a:pt x="124487" y="9149"/>
                  </a:cubicBezTo>
                  <a:lnTo>
                    <a:pt x="124487" y="9149"/>
                  </a:lnTo>
                  <a:cubicBezTo>
                    <a:pt x="125823" y="7700"/>
                    <a:pt x="127694" y="6899"/>
                    <a:pt x="129625" y="6899"/>
                  </a:cubicBezTo>
                  <a:close/>
                  <a:moveTo>
                    <a:pt x="82788" y="6997"/>
                  </a:moveTo>
                  <a:cubicBezTo>
                    <a:pt x="83213" y="6997"/>
                    <a:pt x="83641" y="7036"/>
                    <a:pt x="84066" y="7115"/>
                  </a:cubicBezTo>
                  <a:cubicBezTo>
                    <a:pt x="83072" y="8298"/>
                    <a:pt x="82489" y="9794"/>
                    <a:pt x="82579" y="11389"/>
                  </a:cubicBezTo>
                  <a:cubicBezTo>
                    <a:pt x="81329" y="10086"/>
                    <a:pt x="79570" y="9248"/>
                    <a:pt x="77701" y="9248"/>
                  </a:cubicBezTo>
                  <a:cubicBezTo>
                    <a:pt x="77681" y="9248"/>
                    <a:pt x="77661" y="9248"/>
                    <a:pt x="77642" y="9248"/>
                  </a:cubicBezTo>
                  <a:cubicBezTo>
                    <a:pt x="78979" y="7800"/>
                    <a:pt x="80853" y="6997"/>
                    <a:pt x="82788" y="6997"/>
                  </a:cubicBezTo>
                  <a:close/>
                  <a:moveTo>
                    <a:pt x="95819" y="7002"/>
                  </a:moveTo>
                  <a:cubicBezTo>
                    <a:pt x="97748" y="7002"/>
                    <a:pt x="99615" y="7806"/>
                    <a:pt x="100948" y="9257"/>
                  </a:cubicBezTo>
                  <a:cubicBezTo>
                    <a:pt x="100928" y="9257"/>
                    <a:pt x="100908" y="9256"/>
                    <a:pt x="100888" y="9256"/>
                  </a:cubicBezTo>
                  <a:cubicBezTo>
                    <a:pt x="99020" y="9256"/>
                    <a:pt x="97252" y="10086"/>
                    <a:pt x="96011" y="11398"/>
                  </a:cubicBezTo>
                  <a:cubicBezTo>
                    <a:pt x="96100" y="9803"/>
                    <a:pt x="95509" y="8298"/>
                    <a:pt x="94523" y="7124"/>
                  </a:cubicBezTo>
                  <a:cubicBezTo>
                    <a:pt x="94955" y="7042"/>
                    <a:pt x="95388" y="7002"/>
                    <a:pt x="95819" y="7002"/>
                  </a:cubicBezTo>
                  <a:close/>
                  <a:moveTo>
                    <a:pt x="48857" y="7096"/>
                  </a:moveTo>
                  <a:cubicBezTo>
                    <a:pt x="50790" y="7096"/>
                    <a:pt x="52658" y="7899"/>
                    <a:pt x="53995" y="9346"/>
                  </a:cubicBezTo>
                  <a:lnTo>
                    <a:pt x="53995" y="9346"/>
                  </a:lnTo>
                  <a:cubicBezTo>
                    <a:pt x="53978" y="9346"/>
                    <a:pt x="53961" y="9346"/>
                    <a:pt x="53945" y="9346"/>
                  </a:cubicBezTo>
                  <a:cubicBezTo>
                    <a:pt x="52076" y="9346"/>
                    <a:pt x="50308" y="10184"/>
                    <a:pt x="49067" y="11488"/>
                  </a:cubicBezTo>
                  <a:cubicBezTo>
                    <a:pt x="49156" y="9893"/>
                    <a:pt x="48565" y="8388"/>
                    <a:pt x="47579" y="7214"/>
                  </a:cubicBezTo>
                  <a:cubicBezTo>
                    <a:pt x="48005" y="7135"/>
                    <a:pt x="48433" y="7096"/>
                    <a:pt x="48857" y="7096"/>
                  </a:cubicBezTo>
                  <a:close/>
                  <a:moveTo>
                    <a:pt x="59151" y="7096"/>
                  </a:moveTo>
                  <a:cubicBezTo>
                    <a:pt x="59575" y="7096"/>
                    <a:pt x="60003" y="7135"/>
                    <a:pt x="60429" y="7214"/>
                  </a:cubicBezTo>
                  <a:cubicBezTo>
                    <a:pt x="59443" y="8397"/>
                    <a:pt x="58852" y="9893"/>
                    <a:pt x="58941" y="11488"/>
                  </a:cubicBezTo>
                  <a:cubicBezTo>
                    <a:pt x="57700" y="10184"/>
                    <a:pt x="55932" y="9346"/>
                    <a:pt x="54063" y="9346"/>
                  </a:cubicBezTo>
                  <a:cubicBezTo>
                    <a:pt x="54043" y="9346"/>
                    <a:pt x="54024" y="9346"/>
                    <a:pt x="54004" y="9346"/>
                  </a:cubicBezTo>
                  <a:cubicBezTo>
                    <a:pt x="55349" y="7899"/>
                    <a:pt x="57217" y="7096"/>
                    <a:pt x="59151" y="7096"/>
                  </a:cubicBezTo>
                  <a:close/>
                  <a:moveTo>
                    <a:pt x="12288" y="7195"/>
                  </a:moveTo>
                  <a:cubicBezTo>
                    <a:pt x="12712" y="7195"/>
                    <a:pt x="13139" y="7233"/>
                    <a:pt x="13565" y="7312"/>
                  </a:cubicBezTo>
                  <a:cubicBezTo>
                    <a:pt x="12580" y="8495"/>
                    <a:pt x="11997" y="9992"/>
                    <a:pt x="12078" y="11586"/>
                  </a:cubicBezTo>
                  <a:cubicBezTo>
                    <a:pt x="10836" y="10283"/>
                    <a:pt x="9069" y="9445"/>
                    <a:pt x="7200" y="9445"/>
                  </a:cubicBezTo>
                  <a:cubicBezTo>
                    <a:pt x="7183" y="9445"/>
                    <a:pt x="7166" y="9445"/>
                    <a:pt x="7150" y="9445"/>
                  </a:cubicBezTo>
                  <a:lnTo>
                    <a:pt x="7150" y="9445"/>
                  </a:lnTo>
                  <a:cubicBezTo>
                    <a:pt x="8487" y="7997"/>
                    <a:pt x="10354" y="7195"/>
                    <a:pt x="12288" y="7195"/>
                  </a:cubicBezTo>
                  <a:close/>
                  <a:moveTo>
                    <a:pt x="25327" y="7195"/>
                  </a:moveTo>
                  <a:cubicBezTo>
                    <a:pt x="27263" y="7195"/>
                    <a:pt x="29138" y="7997"/>
                    <a:pt x="30483" y="9445"/>
                  </a:cubicBezTo>
                  <a:cubicBezTo>
                    <a:pt x="30463" y="9445"/>
                    <a:pt x="30443" y="9445"/>
                    <a:pt x="30423" y="9445"/>
                  </a:cubicBezTo>
                  <a:cubicBezTo>
                    <a:pt x="28555" y="9445"/>
                    <a:pt x="26787" y="10283"/>
                    <a:pt x="25545" y="11586"/>
                  </a:cubicBezTo>
                  <a:cubicBezTo>
                    <a:pt x="25626" y="10000"/>
                    <a:pt x="25044" y="8495"/>
                    <a:pt x="24049" y="7312"/>
                  </a:cubicBezTo>
                  <a:cubicBezTo>
                    <a:pt x="24475" y="7233"/>
                    <a:pt x="24903" y="7195"/>
                    <a:pt x="25327" y="7195"/>
                  </a:cubicBezTo>
                  <a:close/>
                  <a:moveTo>
                    <a:pt x="35634" y="7192"/>
                  </a:moveTo>
                  <a:cubicBezTo>
                    <a:pt x="36094" y="7192"/>
                    <a:pt x="36556" y="7237"/>
                    <a:pt x="37015" y="7330"/>
                  </a:cubicBezTo>
                  <a:cubicBezTo>
                    <a:pt x="35998" y="8588"/>
                    <a:pt x="35452" y="10173"/>
                    <a:pt x="35641" y="11840"/>
                  </a:cubicBezTo>
                  <a:lnTo>
                    <a:pt x="35641" y="11840"/>
                  </a:lnTo>
                  <a:cubicBezTo>
                    <a:pt x="34389" y="10389"/>
                    <a:pt x="32523" y="9445"/>
                    <a:pt x="30538" y="9445"/>
                  </a:cubicBezTo>
                  <a:cubicBezTo>
                    <a:pt x="30520" y="9445"/>
                    <a:pt x="30501" y="9445"/>
                    <a:pt x="30483" y="9445"/>
                  </a:cubicBezTo>
                  <a:cubicBezTo>
                    <a:pt x="31822" y="7997"/>
                    <a:pt x="33700" y="7192"/>
                    <a:pt x="35634" y="7192"/>
                  </a:cubicBezTo>
                  <a:close/>
                  <a:moveTo>
                    <a:pt x="112820" y="5042"/>
                  </a:moveTo>
                  <a:cubicBezTo>
                    <a:pt x="115994" y="5042"/>
                    <a:pt x="119168" y="7120"/>
                    <a:pt x="119209" y="11280"/>
                  </a:cubicBezTo>
                  <a:lnTo>
                    <a:pt x="119209" y="11280"/>
                  </a:lnTo>
                  <a:cubicBezTo>
                    <a:pt x="118737" y="11179"/>
                    <a:pt x="118262" y="11130"/>
                    <a:pt x="117790" y="11130"/>
                  </a:cubicBezTo>
                  <a:cubicBezTo>
                    <a:pt x="115926" y="11130"/>
                    <a:pt x="114120" y="11897"/>
                    <a:pt x="112821" y="13289"/>
                  </a:cubicBezTo>
                  <a:cubicBezTo>
                    <a:pt x="111548" y="11909"/>
                    <a:pt x="109747" y="11129"/>
                    <a:pt x="107874" y="11129"/>
                  </a:cubicBezTo>
                  <a:cubicBezTo>
                    <a:pt x="107391" y="11129"/>
                    <a:pt x="106898" y="11183"/>
                    <a:pt x="106432" y="11282"/>
                  </a:cubicBezTo>
                  <a:cubicBezTo>
                    <a:pt x="106468" y="7123"/>
                    <a:pt x="109644" y="5042"/>
                    <a:pt x="112820" y="5042"/>
                  </a:cubicBezTo>
                  <a:close/>
                  <a:moveTo>
                    <a:pt x="136135" y="5042"/>
                  </a:moveTo>
                  <a:cubicBezTo>
                    <a:pt x="139310" y="5042"/>
                    <a:pt x="142484" y="7121"/>
                    <a:pt x="142525" y="11282"/>
                  </a:cubicBezTo>
                  <a:cubicBezTo>
                    <a:pt x="142051" y="11180"/>
                    <a:pt x="141574" y="11130"/>
                    <a:pt x="141100" y="11130"/>
                  </a:cubicBezTo>
                  <a:cubicBezTo>
                    <a:pt x="139242" y="11130"/>
                    <a:pt x="137437" y="11897"/>
                    <a:pt x="136145" y="13289"/>
                  </a:cubicBezTo>
                  <a:cubicBezTo>
                    <a:pt x="134863" y="11909"/>
                    <a:pt x="133071" y="11129"/>
                    <a:pt x="131190" y="11129"/>
                  </a:cubicBezTo>
                  <a:cubicBezTo>
                    <a:pt x="130706" y="11129"/>
                    <a:pt x="130222" y="11183"/>
                    <a:pt x="129747" y="11282"/>
                  </a:cubicBezTo>
                  <a:cubicBezTo>
                    <a:pt x="129783" y="7123"/>
                    <a:pt x="132959" y="5042"/>
                    <a:pt x="136135" y="5042"/>
                  </a:cubicBezTo>
                  <a:close/>
                  <a:moveTo>
                    <a:pt x="89293" y="5147"/>
                  </a:moveTo>
                  <a:cubicBezTo>
                    <a:pt x="92468" y="5147"/>
                    <a:pt x="95642" y="7223"/>
                    <a:pt x="95679" y="11378"/>
                  </a:cubicBezTo>
                  <a:lnTo>
                    <a:pt x="95679" y="11378"/>
                  </a:lnTo>
                  <a:cubicBezTo>
                    <a:pt x="95207" y="11278"/>
                    <a:pt x="94731" y="11229"/>
                    <a:pt x="94259" y="11229"/>
                  </a:cubicBezTo>
                  <a:cubicBezTo>
                    <a:pt x="92396" y="11229"/>
                    <a:pt x="90592" y="11995"/>
                    <a:pt x="89299" y="13388"/>
                  </a:cubicBezTo>
                  <a:cubicBezTo>
                    <a:pt x="88018" y="12008"/>
                    <a:pt x="86226" y="11228"/>
                    <a:pt x="84344" y="11228"/>
                  </a:cubicBezTo>
                  <a:cubicBezTo>
                    <a:pt x="83860" y="11228"/>
                    <a:pt x="83376" y="11282"/>
                    <a:pt x="82902" y="11380"/>
                  </a:cubicBezTo>
                  <a:cubicBezTo>
                    <a:pt x="82937" y="7226"/>
                    <a:pt x="86116" y="5147"/>
                    <a:pt x="89293" y="5147"/>
                  </a:cubicBezTo>
                  <a:close/>
                  <a:moveTo>
                    <a:pt x="42334" y="5241"/>
                  </a:moveTo>
                  <a:cubicBezTo>
                    <a:pt x="45504" y="5241"/>
                    <a:pt x="48679" y="7316"/>
                    <a:pt x="48726" y="11466"/>
                  </a:cubicBezTo>
                  <a:lnTo>
                    <a:pt x="48726" y="11466"/>
                  </a:lnTo>
                  <a:cubicBezTo>
                    <a:pt x="48259" y="11367"/>
                    <a:pt x="47788" y="11318"/>
                    <a:pt x="47320" y="11318"/>
                  </a:cubicBezTo>
                  <a:cubicBezTo>
                    <a:pt x="45461" y="11318"/>
                    <a:pt x="43655" y="12085"/>
                    <a:pt x="42355" y="13477"/>
                  </a:cubicBezTo>
                  <a:cubicBezTo>
                    <a:pt x="41083" y="12097"/>
                    <a:pt x="39282" y="11318"/>
                    <a:pt x="37409" y="11318"/>
                  </a:cubicBezTo>
                  <a:cubicBezTo>
                    <a:pt x="36916" y="11318"/>
                    <a:pt x="36432" y="11371"/>
                    <a:pt x="35966" y="11470"/>
                  </a:cubicBezTo>
                  <a:cubicBezTo>
                    <a:pt x="35993" y="7318"/>
                    <a:pt x="39161" y="5241"/>
                    <a:pt x="42334" y="5241"/>
                  </a:cubicBezTo>
                  <a:close/>
                  <a:moveTo>
                    <a:pt x="65648" y="5241"/>
                  </a:moveTo>
                  <a:cubicBezTo>
                    <a:pt x="68820" y="5241"/>
                    <a:pt x="71995" y="7316"/>
                    <a:pt x="72041" y="11466"/>
                  </a:cubicBezTo>
                  <a:lnTo>
                    <a:pt x="72041" y="11466"/>
                  </a:lnTo>
                  <a:cubicBezTo>
                    <a:pt x="71572" y="11367"/>
                    <a:pt x="71100" y="11318"/>
                    <a:pt x="70631" y="11318"/>
                  </a:cubicBezTo>
                  <a:cubicBezTo>
                    <a:pt x="68767" y="11318"/>
                    <a:pt x="66961" y="12085"/>
                    <a:pt x="65662" y="13477"/>
                  </a:cubicBezTo>
                  <a:cubicBezTo>
                    <a:pt x="64389" y="12097"/>
                    <a:pt x="62588" y="11318"/>
                    <a:pt x="60715" y="11318"/>
                  </a:cubicBezTo>
                  <a:cubicBezTo>
                    <a:pt x="60223" y="11318"/>
                    <a:pt x="59739" y="11371"/>
                    <a:pt x="59273" y="11470"/>
                  </a:cubicBezTo>
                  <a:cubicBezTo>
                    <a:pt x="59304" y="7318"/>
                    <a:pt x="62474" y="5241"/>
                    <a:pt x="65648" y="5241"/>
                  </a:cubicBezTo>
                  <a:close/>
                  <a:moveTo>
                    <a:pt x="18806" y="5349"/>
                  </a:moveTo>
                  <a:cubicBezTo>
                    <a:pt x="21976" y="5349"/>
                    <a:pt x="25149" y="7423"/>
                    <a:pt x="25196" y="11574"/>
                  </a:cubicBezTo>
                  <a:lnTo>
                    <a:pt x="25196" y="11574"/>
                  </a:lnTo>
                  <a:cubicBezTo>
                    <a:pt x="24722" y="11471"/>
                    <a:pt x="24244" y="11421"/>
                    <a:pt x="23770" y="11421"/>
                  </a:cubicBezTo>
                  <a:cubicBezTo>
                    <a:pt x="21912" y="11421"/>
                    <a:pt x="20114" y="12189"/>
                    <a:pt x="18825" y="13585"/>
                  </a:cubicBezTo>
                  <a:cubicBezTo>
                    <a:pt x="17544" y="12205"/>
                    <a:pt x="15752" y="11425"/>
                    <a:pt x="13870" y="11425"/>
                  </a:cubicBezTo>
                  <a:cubicBezTo>
                    <a:pt x="13386" y="11425"/>
                    <a:pt x="12902" y="11470"/>
                    <a:pt x="12427" y="11578"/>
                  </a:cubicBezTo>
                  <a:cubicBezTo>
                    <a:pt x="12463" y="7425"/>
                    <a:pt x="15633" y="5349"/>
                    <a:pt x="18806" y="5349"/>
                  </a:cubicBezTo>
                  <a:close/>
                  <a:moveTo>
                    <a:pt x="117949" y="11501"/>
                  </a:moveTo>
                  <a:cubicBezTo>
                    <a:pt x="118380" y="11501"/>
                    <a:pt x="118814" y="11541"/>
                    <a:pt x="119245" y="11622"/>
                  </a:cubicBezTo>
                  <a:cubicBezTo>
                    <a:pt x="118253" y="12794"/>
                    <a:pt x="117671" y="14304"/>
                    <a:pt x="117757" y="15887"/>
                  </a:cubicBezTo>
                  <a:lnTo>
                    <a:pt x="117757" y="15887"/>
                  </a:lnTo>
                  <a:cubicBezTo>
                    <a:pt x="116507" y="14584"/>
                    <a:pt x="114739" y="13746"/>
                    <a:pt x="112880" y="13746"/>
                  </a:cubicBezTo>
                  <a:cubicBezTo>
                    <a:pt x="112860" y="13746"/>
                    <a:pt x="112840" y="13746"/>
                    <a:pt x="112821" y="13746"/>
                  </a:cubicBezTo>
                  <a:cubicBezTo>
                    <a:pt x="114154" y="12303"/>
                    <a:pt x="116020" y="11501"/>
                    <a:pt x="117949" y="11501"/>
                  </a:cubicBezTo>
                  <a:close/>
                  <a:moveTo>
                    <a:pt x="130985" y="11496"/>
                  </a:moveTo>
                  <a:cubicBezTo>
                    <a:pt x="132925" y="11496"/>
                    <a:pt x="134799" y="12298"/>
                    <a:pt x="136136" y="13746"/>
                  </a:cubicBezTo>
                  <a:cubicBezTo>
                    <a:pt x="136116" y="13746"/>
                    <a:pt x="136096" y="13746"/>
                    <a:pt x="136077" y="13746"/>
                  </a:cubicBezTo>
                  <a:cubicBezTo>
                    <a:pt x="134208" y="13746"/>
                    <a:pt x="132440" y="14584"/>
                    <a:pt x="131199" y="15888"/>
                  </a:cubicBezTo>
                  <a:cubicBezTo>
                    <a:pt x="131279" y="14293"/>
                    <a:pt x="130697" y="12796"/>
                    <a:pt x="129702" y="11613"/>
                  </a:cubicBezTo>
                  <a:cubicBezTo>
                    <a:pt x="130130" y="11534"/>
                    <a:pt x="130559" y="11496"/>
                    <a:pt x="130985" y="11496"/>
                  </a:cubicBezTo>
                  <a:close/>
                  <a:moveTo>
                    <a:pt x="84143" y="11612"/>
                  </a:moveTo>
                  <a:cubicBezTo>
                    <a:pt x="86077" y="11612"/>
                    <a:pt x="87946" y="12415"/>
                    <a:pt x="89290" y="13862"/>
                  </a:cubicBezTo>
                  <a:cubicBezTo>
                    <a:pt x="89271" y="13862"/>
                    <a:pt x="89251" y="13862"/>
                    <a:pt x="89231" y="13862"/>
                  </a:cubicBezTo>
                  <a:cubicBezTo>
                    <a:pt x="87362" y="13862"/>
                    <a:pt x="85595" y="14701"/>
                    <a:pt x="84353" y="16004"/>
                  </a:cubicBezTo>
                  <a:cubicBezTo>
                    <a:pt x="84443" y="14409"/>
                    <a:pt x="83851" y="12913"/>
                    <a:pt x="82866" y="11730"/>
                  </a:cubicBezTo>
                  <a:cubicBezTo>
                    <a:pt x="83291" y="11651"/>
                    <a:pt x="83719" y="11612"/>
                    <a:pt x="84143" y="11612"/>
                  </a:cubicBezTo>
                  <a:close/>
                  <a:moveTo>
                    <a:pt x="94437" y="11612"/>
                  </a:moveTo>
                  <a:cubicBezTo>
                    <a:pt x="94861" y="11612"/>
                    <a:pt x="95289" y="11651"/>
                    <a:pt x="95715" y="11730"/>
                  </a:cubicBezTo>
                  <a:cubicBezTo>
                    <a:pt x="94729" y="12913"/>
                    <a:pt x="94138" y="14409"/>
                    <a:pt x="94228" y="16004"/>
                  </a:cubicBezTo>
                  <a:cubicBezTo>
                    <a:pt x="92977" y="14701"/>
                    <a:pt x="91218" y="13862"/>
                    <a:pt x="89350" y="13862"/>
                  </a:cubicBezTo>
                  <a:cubicBezTo>
                    <a:pt x="89330" y="13862"/>
                    <a:pt x="89310" y="13862"/>
                    <a:pt x="89290" y="13862"/>
                  </a:cubicBezTo>
                  <a:lnTo>
                    <a:pt x="89299" y="13853"/>
                  </a:lnTo>
                  <a:cubicBezTo>
                    <a:pt x="90636" y="12414"/>
                    <a:pt x="92504" y="11612"/>
                    <a:pt x="94437" y="11612"/>
                  </a:cubicBezTo>
                  <a:close/>
                  <a:moveTo>
                    <a:pt x="47493" y="11702"/>
                  </a:moveTo>
                  <a:cubicBezTo>
                    <a:pt x="47918" y="11702"/>
                    <a:pt x="48345" y="11740"/>
                    <a:pt x="48771" y="11819"/>
                  </a:cubicBezTo>
                  <a:cubicBezTo>
                    <a:pt x="47772" y="12997"/>
                    <a:pt x="47190" y="14487"/>
                    <a:pt x="47274" y="16083"/>
                  </a:cubicBezTo>
                  <a:lnTo>
                    <a:pt x="47274" y="16083"/>
                  </a:lnTo>
                  <a:cubicBezTo>
                    <a:pt x="46033" y="14786"/>
                    <a:pt x="44269" y="13952"/>
                    <a:pt x="42406" y="13952"/>
                  </a:cubicBezTo>
                  <a:cubicBezTo>
                    <a:pt x="42389" y="13952"/>
                    <a:pt x="42372" y="13952"/>
                    <a:pt x="42355" y="13952"/>
                  </a:cubicBezTo>
                  <a:lnTo>
                    <a:pt x="42355" y="13952"/>
                  </a:lnTo>
                  <a:cubicBezTo>
                    <a:pt x="43693" y="12505"/>
                    <a:pt x="45560" y="11702"/>
                    <a:pt x="47493" y="11702"/>
                  </a:cubicBezTo>
                  <a:close/>
                  <a:moveTo>
                    <a:pt x="60501" y="11702"/>
                  </a:moveTo>
                  <a:cubicBezTo>
                    <a:pt x="62439" y="11702"/>
                    <a:pt x="64308" y="12505"/>
                    <a:pt x="65653" y="13952"/>
                  </a:cubicBezTo>
                  <a:cubicBezTo>
                    <a:pt x="65633" y="13952"/>
                    <a:pt x="65613" y="13952"/>
                    <a:pt x="65593" y="13952"/>
                  </a:cubicBezTo>
                  <a:cubicBezTo>
                    <a:pt x="63725" y="13952"/>
                    <a:pt x="61957" y="14790"/>
                    <a:pt x="60715" y="16094"/>
                  </a:cubicBezTo>
                  <a:cubicBezTo>
                    <a:pt x="60796" y="14499"/>
                    <a:pt x="60214" y="13002"/>
                    <a:pt x="59219" y="11819"/>
                  </a:cubicBezTo>
                  <a:cubicBezTo>
                    <a:pt x="59646" y="11740"/>
                    <a:pt x="60075" y="11702"/>
                    <a:pt x="60501" y="11702"/>
                  </a:cubicBezTo>
                  <a:close/>
                  <a:moveTo>
                    <a:pt x="106098" y="7003"/>
                  </a:moveTo>
                  <a:cubicBezTo>
                    <a:pt x="106560" y="7003"/>
                    <a:pt x="107026" y="7049"/>
                    <a:pt x="107489" y="7142"/>
                  </a:cubicBezTo>
                  <a:cubicBezTo>
                    <a:pt x="106479" y="8394"/>
                    <a:pt x="105932" y="9985"/>
                    <a:pt x="106135" y="11656"/>
                  </a:cubicBezTo>
                  <a:lnTo>
                    <a:pt x="106135" y="11656"/>
                  </a:lnTo>
                  <a:cubicBezTo>
                    <a:pt x="106639" y="11546"/>
                    <a:pt x="107148" y="11492"/>
                    <a:pt x="107652" y="11492"/>
                  </a:cubicBezTo>
                  <a:cubicBezTo>
                    <a:pt x="109592" y="11492"/>
                    <a:pt x="111471" y="12290"/>
                    <a:pt x="112821" y="13746"/>
                  </a:cubicBezTo>
                  <a:cubicBezTo>
                    <a:pt x="112802" y="13746"/>
                    <a:pt x="112783" y="13746"/>
                    <a:pt x="112765" y="13746"/>
                  </a:cubicBezTo>
                  <a:cubicBezTo>
                    <a:pt x="110778" y="13746"/>
                    <a:pt x="108911" y="14691"/>
                    <a:pt x="107659" y="16138"/>
                  </a:cubicBezTo>
                  <a:lnTo>
                    <a:pt x="107659" y="16138"/>
                  </a:lnTo>
                  <a:cubicBezTo>
                    <a:pt x="107785" y="14463"/>
                    <a:pt x="107175" y="12886"/>
                    <a:pt x="106127" y="11658"/>
                  </a:cubicBezTo>
                  <a:cubicBezTo>
                    <a:pt x="106127" y="11658"/>
                    <a:pt x="106128" y="11658"/>
                    <a:pt x="106128" y="11658"/>
                  </a:cubicBezTo>
                  <a:lnTo>
                    <a:pt x="106128" y="11658"/>
                  </a:lnTo>
                  <a:cubicBezTo>
                    <a:pt x="106131" y="11661"/>
                    <a:pt x="106133" y="11664"/>
                    <a:pt x="106136" y="11667"/>
                  </a:cubicBezTo>
                  <a:cubicBezTo>
                    <a:pt x="106136" y="11664"/>
                    <a:pt x="106135" y="11660"/>
                    <a:pt x="106135" y="11656"/>
                  </a:cubicBezTo>
                  <a:lnTo>
                    <a:pt x="106135" y="11656"/>
                  </a:lnTo>
                  <a:cubicBezTo>
                    <a:pt x="106133" y="11657"/>
                    <a:pt x="106130" y="11657"/>
                    <a:pt x="106128" y="11658"/>
                  </a:cubicBezTo>
                  <a:lnTo>
                    <a:pt x="106128" y="11658"/>
                  </a:lnTo>
                  <a:cubicBezTo>
                    <a:pt x="104868" y="10198"/>
                    <a:pt x="102995" y="9256"/>
                    <a:pt x="101004" y="9256"/>
                  </a:cubicBezTo>
                  <a:cubicBezTo>
                    <a:pt x="100985" y="9256"/>
                    <a:pt x="100967" y="9257"/>
                    <a:pt x="100948" y="9257"/>
                  </a:cubicBezTo>
                  <a:cubicBezTo>
                    <a:pt x="102293" y="7803"/>
                    <a:pt x="104164" y="7003"/>
                    <a:pt x="106098" y="7003"/>
                  </a:cubicBezTo>
                  <a:close/>
                  <a:moveTo>
                    <a:pt x="13651" y="11804"/>
                  </a:moveTo>
                  <a:cubicBezTo>
                    <a:pt x="15587" y="11804"/>
                    <a:pt x="17458" y="12604"/>
                    <a:pt x="18799" y="14050"/>
                  </a:cubicBezTo>
                  <a:lnTo>
                    <a:pt x="18799" y="14050"/>
                  </a:lnTo>
                  <a:cubicBezTo>
                    <a:pt x="18788" y="14050"/>
                    <a:pt x="18777" y="14050"/>
                    <a:pt x="18766" y="14050"/>
                  </a:cubicBezTo>
                  <a:cubicBezTo>
                    <a:pt x="16897" y="14050"/>
                    <a:pt x="15129" y="14889"/>
                    <a:pt x="13888" y="16192"/>
                  </a:cubicBezTo>
                  <a:cubicBezTo>
                    <a:pt x="13968" y="14597"/>
                    <a:pt x="13386" y="13101"/>
                    <a:pt x="12391" y="11918"/>
                  </a:cubicBezTo>
                  <a:cubicBezTo>
                    <a:pt x="12811" y="11842"/>
                    <a:pt x="13233" y="11804"/>
                    <a:pt x="13651" y="11804"/>
                  </a:cubicBezTo>
                  <a:close/>
                  <a:moveTo>
                    <a:pt x="23971" y="11800"/>
                  </a:moveTo>
                  <a:cubicBezTo>
                    <a:pt x="24396" y="11800"/>
                    <a:pt x="24824" y="11839"/>
                    <a:pt x="25250" y="11918"/>
                  </a:cubicBezTo>
                  <a:cubicBezTo>
                    <a:pt x="24255" y="13101"/>
                    <a:pt x="23673" y="14597"/>
                    <a:pt x="23753" y="16192"/>
                  </a:cubicBezTo>
                  <a:cubicBezTo>
                    <a:pt x="22512" y="14889"/>
                    <a:pt x="20744" y="14050"/>
                    <a:pt x="18884" y="14050"/>
                  </a:cubicBezTo>
                  <a:cubicBezTo>
                    <a:pt x="18864" y="14050"/>
                    <a:pt x="18845" y="14050"/>
                    <a:pt x="18825" y="14051"/>
                  </a:cubicBezTo>
                  <a:cubicBezTo>
                    <a:pt x="20162" y="12603"/>
                    <a:pt x="22036" y="11800"/>
                    <a:pt x="23971" y="11800"/>
                  </a:cubicBezTo>
                  <a:close/>
                  <a:moveTo>
                    <a:pt x="37191" y="11695"/>
                  </a:moveTo>
                  <a:cubicBezTo>
                    <a:pt x="39126" y="11695"/>
                    <a:pt x="41007" y="12498"/>
                    <a:pt x="42355" y="13952"/>
                  </a:cubicBezTo>
                  <a:lnTo>
                    <a:pt x="42355" y="13952"/>
                  </a:lnTo>
                  <a:cubicBezTo>
                    <a:pt x="42352" y="13952"/>
                    <a:pt x="42349" y="13952"/>
                    <a:pt x="42346" y="13952"/>
                  </a:cubicBezTo>
                  <a:cubicBezTo>
                    <a:pt x="42328" y="13952"/>
                    <a:pt x="42309" y="13952"/>
                    <a:pt x="42291" y="13952"/>
                  </a:cubicBezTo>
                  <a:cubicBezTo>
                    <a:pt x="40304" y="13952"/>
                    <a:pt x="38437" y="14897"/>
                    <a:pt x="37185" y="16344"/>
                  </a:cubicBezTo>
                  <a:cubicBezTo>
                    <a:pt x="37320" y="14669"/>
                    <a:pt x="36710" y="13092"/>
                    <a:pt x="35662" y="11864"/>
                  </a:cubicBezTo>
                  <a:cubicBezTo>
                    <a:pt x="36169" y="11750"/>
                    <a:pt x="36682" y="11695"/>
                    <a:pt x="37191" y="11695"/>
                  </a:cubicBezTo>
                  <a:close/>
                  <a:moveTo>
                    <a:pt x="124477" y="9648"/>
                  </a:moveTo>
                  <a:cubicBezTo>
                    <a:pt x="127652" y="9648"/>
                    <a:pt x="130827" y="11726"/>
                    <a:pt x="130867" y="15888"/>
                  </a:cubicBezTo>
                  <a:cubicBezTo>
                    <a:pt x="130394" y="15786"/>
                    <a:pt x="129917" y="15736"/>
                    <a:pt x="129443" y="15736"/>
                  </a:cubicBezTo>
                  <a:cubicBezTo>
                    <a:pt x="127584" y="15736"/>
                    <a:pt x="125780" y="16502"/>
                    <a:pt x="124487" y="17895"/>
                  </a:cubicBezTo>
                  <a:cubicBezTo>
                    <a:pt x="123206" y="16515"/>
                    <a:pt x="121414" y="15735"/>
                    <a:pt x="119532" y="15735"/>
                  </a:cubicBezTo>
                  <a:cubicBezTo>
                    <a:pt x="119048" y="15735"/>
                    <a:pt x="118564" y="15780"/>
                    <a:pt x="118089" y="15888"/>
                  </a:cubicBezTo>
                  <a:cubicBezTo>
                    <a:pt x="118125" y="11729"/>
                    <a:pt x="121301" y="9648"/>
                    <a:pt x="124477" y="9648"/>
                  </a:cubicBezTo>
                  <a:close/>
                  <a:moveTo>
                    <a:pt x="77633" y="9753"/>
                  </a:moveTo>
                  <a:cubicBezTo>
                    <a:pt x="80805" y="9753"/>
                    <a:pt x="83979" y="11828"/>
                    <a:pt x="84022" y="15982"/>
                  </a:cubicBezTo>
                  <a:lnTo>
                    <a:pt x="84022" y="15982"/>
                  </a:lnTo>
                  <a:cubicBezTo>
                    <a:pt x="83547" y="15880"/>
                    <a:pt x="83069" y="15830"/>
                    <a:pt x="82594" y="15830"/>
                  </a:cubicBezTo>
                  <a:cubicBezTo>
                    <a:pt x="80737" y="15830"/>
                    <a:pt x="78939" y="16596"/>
                    <a:pt x="77651" y="17984"/>
                  </a:cubicBezTo>
                  <a:cubicBezTo>
                    <a:pt x="76369" y="16613"/>
                    <a:pt x="74577" y="15825"/>
                    <a:pt x="72696" y="15825"/>
                  </a:cubicBezTo>
                  <a:cubicBezTo>
                    <a:pt x="72212" y="15825"/>
                    <a:pt x="71728" y="15879"/>
                    <a:pt x="71253" y="15986"/>
                  </a:cubicBezTo>
                  <a:cubicBezTo>
                    <a:pt x="71284" y="11832"/>
                    <a:pt x="74458" y="9753"/>
                    <a:pt x="77633" y="9753"/>
                  </a:cubicBezTo>
                  <a:close/>
                  <a:moveTo>
                    <a:pt x="100947" y="9753"/>
                  </a:moveTo>
                  <a:cubicBezTo>
                    <a:pt x="104122" y="9753"/>
                    <a:pt x="107296" y="11830"/>
                    <a:pt x="107337" y="15986"/>
                  </a:cubicBezTo>
                  <a:cubicBezTo>
                    <a:pt x="106864" y="15884"/>
                    <a:pt x="106386" y="15834"/>
                    <a:pt x="105913" y="15834"/>
                  </a:cubicBezTo>
                  <a:cubicBezTo>
                    <a:pt x="104054" y="15834"/>
                    <a:pt x="102249" y="16601"/>
                    <a:pt x="100957" y="17993"/>
                  </a:cubicBezTo>
                  <a:cubicBezTo>
                    <a:pt x="99676" y="16613"/>
                    <a:pt x="97883" y="15834"/>
                    <a:pt x="96002" y="15834"/>
                  </a:cubicBezTo>
                  <a:cubicBezTo>
                    <a:pt x="95518" y="15834"/>
                    <a:pt x="95034" y="15888"/>
                    <a:pt x="94559" y="15986"/>
                  </a:cubicBezTo>
                  <a:cubicBezTo>
                    <a:pt x="94595" y="11832"/>
                    <a:pt x="97771" y="9753"/>
                    <a:pt x="100947" y="9753"/>
                  </a:cubicBezTo>
                  <a:close/>
                  <a:moveTo>
                    <a:pt x="53999" y="9848"/>
                  </a:moveTo>
                  <a:cubicBezTo>
                    <a:pt x="57176" y="9848"/>
                    <a:pt x="60352" y="11927"/>
                    <a:pt x="60393" y="16085"/>
                  </a:cubicBezTo>
                  <a:cubicBezTo>
                    <a:pt x="59913" y="15980"/>
                    <a:pt x="59429" y="15929"/>
                    <a:pt x="58949" y="15929"/>
                  </a:cubicBezTo>
                  <a:cubicBezTo>
                    <a:pt x="57093" y="15929"/>
                    <a:pt x="55295" y="16694"/>
                    <a:pt x="53999" y="18087"/>
                  </a:cubicBezTo>
                  <a:lnTo>
                    <a:pt x="53999" y="18087"/>
                  </a:lnTo>
                  <a:cubicBezTo>
                    <a:pt x="52718" y="16710"/>
                    <a:pt x="50928" y="15932"/>
                    <a:pt x="49049" y="15932"/>
                  </a:cubicBezTo>
                  <a:cubicBezTo>
                    <a:pt x="48565" y="15932"/>
                    <a:pt x="48081" y="15977"/>
                    <a:pt x="47606" y="16085"/>
                  </a:cubicBezTo>
                  <a:cubicBezTo>
                    <a:pt x="47646" y="11927"/>
                    <a:pt x="50823" y="9848"/>
                    <a:pt x="53999" y="9848"/>
                  </a:cubicBezTo>
                  <a:close/>
                  <a:moveTo>
                    <a:pt x="7166" y="9943"/>
                  </a:moveTo>
                  <a:cubicBezTo>
                    <a:pt x="10341" y="9943"/>
                    <a:pt x="13516" y="12022"/>
                    <a:pt x="13556" y="16183"/>
                  </a:cubicBezTo>
                  <a:cubicBezTo>
                    <a:pt x="13083" y="16081"/>
                    <a:pt x="12605" y="16031"/>
                    <a:pt x="12131" y="16031"/>
                  </a:cubicBezTo>
                  <a:cubicBezTo>
                    <a:pt x="10273" y="16031"/>
                    <a:pt x="8469" y="16796"/>
                    <a:pt x="7176" y="18181"/>
                  </a:cubicBezTo>
                  <a:cubicBezTo>
                    <a:pt x="5901" y="16817"/>
                    <a:pt x="4126" y="16040"/>
                    <a:pt x="2258" y="16040"/>
                  </a:cubicBezTo>
                  <a:cubicBezTo>
                    <a:pt x="2237" y="16040"/>
                    <a:pt x="2216" y="16040"/>
                    <a:pt x="2194" y="16040"/>
                  </a:cubicBezTo>
                  <a:lnTo>
                    <a:pt x="2212" y="16022"/>
                  </a:lnTo>
                  <a:lnTo>
                    <a:pt x="2212" y="16022"/>
                  </a:lnTo>
                  <a:cubicBezTo>
                    <a:pt x="1728" y="16031"/>
                    <a:pt x="1245" y="16076"/>
                    <a:pt x="770" y="16183"/>
                  </a:cubicBezTo>
                  <a:cubicBezTo>
                    <a:pt x="810" y="12024"/>
                    <a:pt x="3988" y="9943"/>
                    <a:pt x="7166" y="9943"/>
                  </a:cubicBezTo>
                  <a:close/>
                  <a:moveTo>
                    <a:pt x="30463" y="9956"/>
                  </a:moveTo>
                  <a:cubicBezTo>
                    <a:pt x="33636" y="9956"/>
                    <a:pt x="36811" y="12033"/>
                    <a:pt x="36854" y="16188"/>
                  </a:cubicBezTo>
                  <a:lnTo>
                    <a:pt x="36854" y="16188"/>
                  </a:lnTo>
                  <a:cubicBezTo>
                    <a:pt x="36379" y="16086"/>
                    <a:pt x="35901" y="16036"/>
                    <a:pt x="35426" y="16036"/>
                  </a:cubicBezTo>
                  <a:cubicBezTo>
                    <a:pt x="33569" y="16036"/>
                    <a:pt x="31771" y="16802"/>
                    <a:pt x="30483" y="18190"/>
                  </a:cubicBezTo>
                  <a:cubicBezTo>
                    <a:pt x="29201" y="16819"/>
                    <a:pt x="27409" y="16031"/>
                    <a:pt x="25528" y="16031"/>
                  </a:cubicBezTo>
                  <a:cubicBezTo>
                    <a:pt x="25044" y="16031"/>
                    <a:pt x="24560" y="16085"/>
                    <a:pt x="24085" y="16192"/>
                  </a:cubicBezTo>
                  <a:cubicBezTo>
                    <a:pt x="24116" y="12034"/>
                    <a:pt x="27288" y="9956"/>
                    <a:pt x="30463" y="9956"/>
                  </a:cubicBezTo>
                  <a:close/>
                  <a:moveTo>
                    <a:pt x="119326" y="16110"/>
                  </a:moveTo>
                  <a:cubicBezTo>
                    <a:pt x="121265" y="16110"/>
                    <a:pt x="123134" y="16913"/>
                    <a:pt x="124478" y="18361"/>
                  </a:cubicBezTo>
                  <a:cubicBezTo>
                    <a:pt x="124458" y="18360"/>
                    <a:pt x="124439" y="18360"/>
                    <a:pt x="124419" y="18360"/>
                  </a:cubicBezTo>
                  <a:cubicBezTo>
                    <a:pt x="122550" y="18360"/>
                    <a:pt x="120782" y="19199"/>
                    <a:pt x="119541" y="20502"/>
                  </a:cubicBezTo>
                  <a:cubicBezTo>
                    <a:pt x="119622" y="18907"/>
                    <a:pt x="119039" y="17411"/>
                    <a:pt x="118045" y="16228"/>
                  </a:cubicBezTo>
                  <a:cubicBezTo>
                    <a:pt x="118472" y="16149"/>
                    <a:pt x="118901" y="16110"/>
                    <a:pt x="119326" y="16110"/>
                  </a:cubicBezTo>
                  <a:close/>
                  <a:moveTo>
                    <a:pt x="129624" y="16110"/>
                  </a:moveTo>
                  <a:cubicBezTo>
                    <a:pt x="130049" y="16110"/>
                    <a:pt x="130477" y="16149"/>
                    <a:pt x="130903" y="16228"/>
                  </a:cubicBezTo>
                  <a:cubicBezTo>
                    <a:pt x="129908" y="17402"/>
                    <a:pt x="129326" y="18907"/>
                    <a:pt x="129415" y="20493"/>
                  </a:cubicBezTo>
                  <a:lnTo>
                    <a:pt x="129415" y="20502"/>
                  </a:lnTo>
                  <a:cubicBezTo>
                    <a:pt x="128165" y="19199"/>
                    <a:pt x="126397" y="18360"/>
                    <a:pt x="124537" y="18360"/>
                  </a:cubicBezTo>
                  <a:cubicBezTo>
                    <a:pt x="124517" y="18360"/>
                    <a:pt x="124498" y="18360"/>
                    <a:pt x="124478" y="18361"/>
                  </a:cubicBezTo>
                  <a:cubicBezTo>
                    <a:pt x="125815" y="16913"/>
                    <a:pt x="127689" y="16110"/>
                    <a:pt x="129624" y="16110"/>
                  </a:cubicBezTo>
                  <a:close/>
                  <a:moveTo>
                    <a:pt x="82783" y="16209"/>
                  </a:moveTo>
                  <a:cubicBezTo>
                    <a:pt x="83207" y="16209"/>
                    <a:pt x="83633" y="16247"/>
                    <a:pt x="84057" y="16327"/>
                  </a:cubicBezTo>
                  <a:cubicBezTo>
                    <a:pt x="83538" y="16945"/>
                    <a:pt x="83135" y="17653"/>
                    <a:pt x="82875" y="18414"/>
                  </a:cubicBezTo>
                  <a:cubicBezTo>
                    <a:pt x="82633" y="19113"/>
                    <a:pt x="82534" y="19848"/>
                    <a:pt x="82570" y="20592"/>
                  </a:cubicBezTo>
                  <a:cubicBezTo>
                    <a:pt x="81322" y="19282"/>
                    <a:pt x="79551" y="18450"/>
                    <a:pt x="77681" y="18450"/>
                  </a:cubicBezTo>
                  <a:cubicBezTo>
                    <a:pt x="77671" y="18450"/>
                    <a:pt x="77661" y="18450"/>
                    <a:pt x="77651" y="18450"/>
                  </a:cubicBezTo>
                  <a:cubicBezTo>
                    <a:pt x="78988" y="17010"/>
                    <a:pt x="80855" y="16209"/>
                    <a:pt x="82783" y="16209"/>
                  </a:cubicBezTo>
                  <a:close/>
                  <a:moveTo>
                    <a:pt x="95788" y="16212"/>
                  </a:moveTo>
                  <a:cubicBezTo>
                    <a:pt x="97720" y="16212"/>
                    <a:pt x="99592" y="17008"/>
                    <a:pt x="100939" y="18450"/>
                  </a:cubicBezTo>
                  <a:cubicBezTo>
                    <a:pt x="100919" y="18450"/>
                    <a:pt x="100900" y="18450"/>
                    <a:pt x="100880" y="18450"/>
                  </a:cubicBezTo>
                  <a:cubicBezTo>
                    <a:pt x="99011" y="18450"/>
                    <a:pt x="97252" y="19288"/>
                    <a:pt x="96011" y="20592"/>
                  </a:cubicBezTo>
                  <a:cubicBezTo>
                    <a:pt x="96047" y="19848"/>
                    <a:pt x="95948" y="19113"/>
                    <a:pt x="95706" y="18414"/>
                  </a:cubicBezTo>
                  <a:cubicBezTo>
                    <a:pt x="95446" y="17653"/>
                    <a:pt x="95043" y="16945"/>
                    <a:pt x="94523" y="16327"/>
                  </a:cubicBezTo>
                  <a:cubicBezTo>
                    <a:pt x="94944" y="16250"/>
                    <a:pt x="95367" y="16212"/>
                    <a:pt x="95788" y="16212"/>
                  </a:cubicBezTo>
                  <a:close/>
                  <a:moveTo>
                    <a:pt x="48848" y="16307"/>
                  </a:moveTo>
                  <a:cubicBezTo>
                    <a:pt x="50780" y="16307"/>
                    <a:pt x="52650" y="17108"/>
                    <a:pt x="53987" y="18558"/>
                  </a:cubicBezTo>
                  <a:lnTo>
                    <a:pt x="53987" y="18558"/>
                  </a:lnTo>
                  <a:cubicBezTo>
                    <a:pt x="53970" y="18558"/>
                    <a:pt x="53953" y="18557"/>
                    <a:pt x="53936" y="18557"/>
                  </a:cubicBezTo>
                  <a:cubicBezTo>
                    <a:pt x="52067" y="18557"/>
                    <a:pt x="50308" y="19396"/>
                    <a:pt x="49058" y="20699"/>
                  </a:cubicBezTo>
                  <a:cubicBezTo>
                    <a:pt x="49147" y="19104"/>
                    <a:pt x="48565" y="17608"/>
                    <a:pt x="47570" y="16425"/>
                  </a:cubicBezTo>
                  <a:cubicBezTo>
                    <a:pt x="47996" y="16346"/>
                    <a:pt x="48423" y="16307"/>
                    <a:pt x="48848" y="16307"/>
                  </a:cubicBezTo>
                  <a:close/>
                  <a:moveTo>
                    <a:pt x="59142" y="16307"/>
                  </a:moveTo>
                  <a:cubicBezTo>
                    <a:pt x="59567" y="16307"/>
                    <a:pt x="59994" y="16346"/>
                    <a:pt x="60420" y="16425"/>
                  </a:cubicBezTo>
                  <a:cubicBezTo>
                    <a:pt x="59425" y="17608"/>
                    <a:pt x="58843" y="19104"/>
                    <a:pt x="58932" y="20699"/>
                  </a:cubicBezTo>
                  <a:cubicBezTo>
                    <a:pt x="57691" y="19396"/>
                    <a:pt x="55923" y="18557"/>
                    <a:pt x="54054" y="18557"/>
                  </a:cubicBezTo>
                  <a:cubicBezTo>
                    <a:pt x="54037" y="18557"/>
                    <a:pt x="54020" y="18558"/>
                    <a:pt x="54003" y="18558"/>
                  </a:cubicBezTo>
                  <a:lnTo>
                    <a:pt x="54003" y="18558"/>
                  </a:lnTo>
                  <a:cubicBezTo>
                    <a:pt x="55340" y="17108"/>
                    <a:pt x="57210" y="16307"/>
                    <a:pt x="59142" y="16307"/>
                  </a:cubicBezTo>
                  <a:close/>
                  <a:moveTo>
                    <a:pt x="25317" y="16414"/>
                  </a:moveTo>
                  <a:cubicBezTo>
                    <a:pt x="27247" y="16414"/>
                    <a:pt x="29113" y="17211"/>
                    <a:pt x="30456" y="18656"/>
                  </a:cubicBezTo>
                  <a:cubicBezTo>
                    <a:pt x="30436" y="18656"/>
                    <a:pt x="30416" y="18656"/>
                    <a:pt x="30397" y="18656"/>
                  </a:cubicBezTo>
                  <a:cubicBezTo>
                    <a:pt x="28528" y="18656"/>
                    <a:pt x="26769" y="19494"/>
                    <a:pt x="25528" y="20789"/>
                  </a:cubicBezTo>
                  <a:cubicBezTo>
                    <a:pt x="25563" y="20054"/>
                    <a:pt x="25456" y="19310"/>
                    <a:pt x="25223" y="18611"/>
                  </a:cubicBezTo>
                  <a:cubicBezTo>
                    <a:pt x="24954" y="17850"/>
                    <a:pt x="24551" y="17142"/>
                    <a:pt x="24031" y="16533"/>
                  </a:cubicBezTo>
                  <a:cubicBezTo>
                    <a:pt x="24460" y="16453"/>
                    <a:pt x="24890" y="16414"/>
                    <a:pt x="25317" y="16414"/>
                  </a:cubicBezTo>
                  <a:close/>
                  <a:moveTo>
                    <a:pt x="12296" y="16415"/>
                  </a:moveTo>
                  <a:cubicBezTo>
                    <a:pt x="12720" y="16415"/>
                    <a:pt x="13148" y="16454"/>
                    <a:pt x="13574" y="16533"/>
                  </a:cubicBezTo>
                  <a:cubicBezTo>
                    <a:pt x="13055" y="17151"/>
                    <a:pt x="12651" y="17850"/>
                    <a:pt x="12391" y="18611"/>
                  </a:cubicBezTo>
                  <a:cubicBezTo>
                    <a:pt x="12150" y="19310"/>
                    <a:pt x="12042" y="20054"/>
                    <a:pt x="12087" y="20789"/>
                  </a:cubicBezTo>
                  <a:lnTo>
                    <a:pt x="12078" y="20798"/>
                  </a:lnTo>
                  <a:cubicBezTo>
                    <a:pt x="10836" y="19494"/>
                    <a:pt x="9077" y="18656"/>
                    <a:pt x="7217" y="18656"/>
                  </a:cubicBezTo>
                  <a:cubicBezTo>
                    <a:pt x="7198" y="18656"/>
                    <a:pt x="7178" y="18656"/>
                    <a:pt x="7159" y="18656"/>
                  </a:cubicBezTo>
                  <a:cubicBezTo>
                    <a:pt x="8496" y="17216"/>
                    <a:pt x="10363" y="16415"/>
                    <a:pt x="12296" y="16415"/>
                  </a:cubicBezTo>
                  <a:close/>
                  <a:moveTo>
                    <a:pt x="106101" y="16205"/>
                  </a:moveTo>
                  <a:cubicBezTo>
                    <a:pt x="106563" y="16205"/>
                    <a:pt x="107027" y="16251"/>
                    <a:pt x="107489" y="16344"/>
                  </a:cubicBezTo>
                  <a:cubicBezTo>
                    <a:pt x="106486" y="17599"/>
                    <a:pt x="105930" y="19194"/>
                    <a:pt x="106136" y="20861"/>
                  </a:cubicBezTo>
                  <a:cubicBezTo>
                    <a:pt x="104879" y="19398"/>
                    <a:pt x="102991" y="18450"/>
                    <a:pt x="100994" y="18450"/>
                  </a:cubicBezTo>
                  <a:cubicBezTo>
                    <a:pt x="100985" y="18450"/>
                    <a:pt x="100975" y="18450"/>
                    <a:pt x="100966" y="18450"/>
                  </a:cubicBezTo>
                  <a:cubicBezTo>
                    <a:pt x="102304" y="17004"/>
                    <a:pt x="104173" y="16205"/>
                    <a:pt x="106101" y="16205"/>
                  </a:cubicBezTo>
                  <a:close/>
                  <a:moveTo>
                    <a:pt x="70810" y="11698"/>
                  </a:moveTo>
                  <a:cubicBezTo>
                    <a:pt x="71303" y="11698"/>
                    <a:pt x="71800" y="11750"/>
                    <a:pt x="72292" y="11855"/>
                  </a:cubicBezTo>
                  <a:cubicBezTo>
                    <a:pt x="71289" y="13110"/>
                    <a:pt x="70742" y="14705"/>
                    <a:pt x="70939" y="16380"/>
                  </a:cubicBezTo>
                  <a:lnTo>
                    <a:pt x="70957" y="16371"/>
                  </a:lnTo>
                  <a:cubicBezTo>
                    <a:pt x="71461" y="16260"/>
                    <a:pt x="71969" y="16205"/>
                    <a:pt x="72473" y="16205"/>
                  </a:cubicBezTo>
                  <a:cubicBezTo>
                    <a:pt x="74401" y="16205"/>
                    <a:pt x="76274" y="17001"/>
                    <a:pt x="77624" y="18450"/>
                  </a:cubicBezTo>
                  <a:cubicBezTo>
                    <a:pt x="77606" y="18450"/>
                    <a:pt x="77588" y="18450"/>
                    <a:pt x="77570" y="18450"/>
                  </a:cubicBezTo>
                  <a:cubicBezTo>
                    <a:pt x="75520" y="18450"/>
                    <a:pt x="73598" y="19458"/>
                    <a:pt x="72346" y="20986"/>
                  </a:cubicBezTo>
                  <a:cubicBezTo>
                    <a:pt x="72738" y="17269"/>
                    <a:pt x="69425" y="13952"/>
                    <a:pt x="65712" y="13952"/>
                  </a:cubicBezTo>
                  <a:cubicBezTo>
                    <a:pt x="65692" y="13952"/>
                    <a:pt x="65673" y="13952"/>
                    <a:pt x="65653" y="13952"/>
                  </a:cubicBezTo>
                  <a:cubicBezTo>
                    <a:pt x="66995" y="12495"/>
                    <a:pt x="68873" y="11698"/>
                    <a:pt x="70810" y="11698"/>
                  </a:cubicBezTo>
                  <a:close/>
                  <a:moveTo>
                    <a:pt x="35592" y="16407"/>
                  </a:moveTo>
                  <a:cubicBezTo>
                    <a:pt x="36059" y="16407"/>
                    <a:pt x="36530" y="16454"/>
                    <a:pt x="36997" y="16551"/>
                  </a:cubicBezTo>
                  <a:cubicBezTo>
                    <a:pt x="36004" y="17802"/>
                    <a:pt x="35449" y="19385"/>
                    <a:pt x="35643" y="21056"/>
                  </a:cubicBezTo>
                  <a:lnTo>
                    <a:pt x="35643" y="21056"/>
                  </a:lnTo>
                  <a:cubicBezTo>
                    <a:pt x="34391" y="19601"/>
                    <a:pt x="32515" y="18647"/>
                    <a:pt x="30529" y="18647"/>
                  </a:cubicBezTo>
                  <a:cubicBezTo>
                    <a:pt x="30511" y="18647"/>
                    <a:pt x="30492" y="18647"/>
                    <a:pt x="30474" y="18647"/>
                  </a:cubicBezTo>
                  <a:cubicBezTo>
                    <a:pt x="31808" y="17205"/>
                    <a:pt x="33669" y="16407"/>
                    <a:pt x="35592" y="16407"/>
                  </a:cubicBezTo>
                  <a:close/>
                  <a:moveTo>
                    <a:pt x="112821" y="14253"/>
                  </a:moveTo>
                  <a:cubicBezTo>
                    <a:pt x="115997" y="14253"/>
                    <a:pt x="119174" y="16332"/>
                    <a:pt x="119218" y="20493"/>
                  </a:cubicBezTo>
                  <a:cubicBezTo>
                    <a:pt x="118738" y="20388"/>
                    <a:pt x="118254" y="20337"/>
                    <a:pt x="117773" y="20337"/>
                  </a:cubicBezTo>
                  <a:cubicBezTo>
                    <a:pt x="115916" y="20337"/>
                    <a:pt x="114116" y="21103"/>
                    <a:pt x="112821" y="22491"/>
                  </a:cubicBezTo>
                  <a:cubicBezTo>
                    <a:pt x="111548" y="21120"/>
                    <a:pt x="109756" y="20332"/>
                    <a:pt x="107874" y="20332"/>
                  </a:cubicBezTo>
                  <a:cubicBezTo>
                    <a:pt x="107391" y="20332"/>
                    <a:pt x="106907" y="20386"/>
                    <a:pt x="106432" y="20493"/>
                  </a:cubicBezTo>
                  <a:cubicBezTo>
                    <a:pt x="106468" y="16334"/>
                    <a:pt x="109644" y="14253"/>
                    <a:pt x="112821" y="14253"/>
                  </a:cubicBezTo>
                  <a:close/>
                  <a:moveTo>
                    <a:pt x="136138" y="14252"/>
                  </a:moveTo>
                  <a:cubicBezTo>
                    <a:pt x="139311" y="14252"/>
                    <a:pt x="142484" y="16329"/>
                    <a:pt x="142525" y="20484"/>
                  </a:cubicBezTo>
                  <a:lnTo>
                    <a:pt x="142525" y="20493"/>
                  </a:lnTo>
                  <a:cubicBezTo>
                    <a:pt x="142051" y="20391"/>
                    <a:pt x="141574" y="20341"/>
                    <a:pt x="141100" y="20341"/>
                  </a:cubicBezTo>
                  <a:cubicBezTo>
                    <a:pt x="139242" y="20341"/>
                    <a:pt x="137437" y="21108"/>
                    <a:pt x="136145" y="22500"/>
                  </a:cubicBezTo>
                  <a:cubicBezTo>
                    <a:pt x="134871" y="21128"/>
                    <a:pt x="133091" y="20341"/>
                    <a:pt x="131221" y="20341"/>
                  </a:cubicBezTo>
                  <a:cubicBezTo>
                    <a:pt x="131211" y="20341"/>
                    <a:pt x="131200" y="20341"/>
                    <a:pt x="131190" y="20341"/>
                  </a:cubicBezTo>
                  <a:cubicBezTo>
                    <a:pt x="130706" y="20341"/>
                    <a:pt x="130222" y="20386"/>
                    <a:pt x="129747" y="20493"/>
                  </a:cubicBezTo>
                  <a:cubicBezTo>
                    <a:pt x="129783" y="16333"/>
                    <a:pt x="132960" y="14252"/>
                    <a:pt x="136138" y="14252"/>
                  </a:cubicBezTo>
                  <a:close/>
                  <a:moveTo>
                    <a:pt x="89290" y="14357"/>
                  </a:moveTo>
                  <a:cubicBezTo>
                    <a:pt x="91871" y="14357"/>
                    <a:pt x="94452" y="15731"/>
                    <a:pt x="95348" y="18477"/>
                  </a:cubicBezTo>
                  <a:cubicBezTo>
                    <a:pt x="95572" y="19158"/>
                    <a:pt x="95679" y="19866"/>
                    <a:pt x="95688" y="20583"/>
                  </a:cubicBezTo>
                  <a:cubicBezTo>
                    <a:pt x="95213" y="20481"/>
                    <a:pt x="94734" y="20431"/>
                    <a:pt x="94259" y="20431"/>
                  </a:cubicBezTo>
                  <a:cubicBezTo>
                    <a:pt x="92398" y="20431"/>
                    <a:pt x="90599" y="21196"/>
                    <a:pt x="89299" y="22581"/>
                  </a:cubicBezTo>
                  <a:cubicBezTo>
                    <a:pt x="88025" y="21218"/>
                    <a:pt x="86246" y="20430"/>
                    <a:pt x="84376" y="20430"/>
                  </a:cubicBezTo>
                  <a:cubicBezTo>
                    <a:pt x="84365" y="20430"/>
                    <a:pt x="84355" y="20430"/>
                    <a:pt x="84344" y="20430"/>
                  </a:cubicBezTo>
                  <a:cubicBezTo>
                    <a:pt x="83860" y="20430"/>
                    <a:pt x="83376" y="20475"/>
                    <a:pt x="82902" y="20583"/>
                  </a:cubicBezTo>
                  <a:cubicBezTo>
                    <a:pt x="82902" y="19866"/>
                    <a:pt x="83018" y="19158"/>
                    <a:pt x="83233" y="18477"/>
                  </a:cubicBezTo>
                  <a:cubicBezTo>
                    <a:pt x="84129" y="15731"/>
                    <a:pt x="86710" y="14357"/>
                    <a:pt x="89290" y="14357"/>
                  </a:cubicBezTo>
                  <a:close/>
                  <a:moveTo>
                    <a:pt x="42333" y="14454"/>
                  </a:moveTo>
                  <a:cubicBezTo>
                    <a:pt x="45509" y="14454"/>
                    <a:pt x="48686" y="16533"/>
                    <a:pt x="48726" y="20690"/>
                  </a:cubicBezTo>
                  <a:cubicBezTo>
                    <a:pt x="48246" y="20585"/>
                    <a:pt x="47763" y="20534"/>
                    <a:pt x="47283" y="20534"/>
                  </a:cubicBezTo>
                  <a:cubicBezTo>
                    <a:pt x="45427" y="20534"/>
                    <a:pt x="43633" y="21302"/>
                    <a:pt x="42337" y="22697"/>
                  </a:cubicBezTo>
                  <a:cubicBezTo>
                    <a:pt x="41063" y="21325"/>
                    <a:pt x="39284" y="20538"/>
                    <a:pt x="37414" y="20538"/>
                  </a:cubicBezTo>
                  <a:cubicBezTo>
                    <a:pt x="37403" y="20538"/>
                    <a:pt x="37393" y="20538"/>
                    <a:pt x="37382" y="20538"/>
                  </a:cubicBezTo>
                  <a:cubicBezTo>
                    <a:pt x="36898" y="20538"/>
                    <a:pt x="36415" y="20583"/>
                    <a:pt x="35940" y="20690"/>
                  </a:cubicBezTo>
                  <a:cubicBezTo>
                    <a:pt x="35980" y="16533"/>
                    <a:pt x="39156" y="14454"/>
                    <a:pt x="42333" y="14454"/>
                  </a:cubicBezTo>
                  <a:close/>
                  <a:moveTo>
                    <a:pt x="65648" y="14454"/>
                  </a:moveTo>
                  <a:cubicBezTo>
                    <a:pt x="68825" y="14454"/>
                    <a:pt x="72001" y="16533"/>
                    <a:pt x="72041" y="20690"/>
                  </a:cubicBezTo>
                  <a:cubicBezTo>
                    <a:pt x="71563" y="20585"/>
                    <a:pt x="71081" y="20534"/>
                    <a:pt x="70602" y="20534"/>
                  </a:cubicBezTo>
                  <a:cubicBezTo>
                    <a:pt x="68748" y="20534"/>
                    <a:pt x="66949" y="21302"/>
                    <a:pt x="65653" y="22697"/>
                  </a:cubicBezTo>
                  <a:cubicBezTo>
                    <a:pt x="64378" y="21325"/>
                    <a:pt x="62599" y="20538"/>
                    <a:pt x="60729" y="20538"/>
                  </a:cubicBezTo>
                  <a:cubicBezTo>
                    <a:pt x="60719" y="20538"/>
                    <a:pt x="60708" y="20538"/>
                    <a:pt x="60697" y="20538"/>
                  </a:cubicBezTo>
                  <a:cubicBezTo>
                    <a:pt x="60214" y="20538"/>
                    <a:pt x="59730" y="20583"/>
                    <a:pt x="59255" y="20690"/>
                  </a:cubicBezTo>
                  <a:cubicBezTo>
                    <a:pt x="59295" y="16533"/>
                    <a:pt x="62472" y="14454"/>
                    <a:pt x="65648" y="14454"/>
                  </a:cubicBezTo>
                  <a:close/>
                  <a:moveTo>
                    <a:pt x="18806" y="14558"/>
                  </a:moveTo>
                  <a:cubicBezTo>
                    <a:pt x="21388" y="14558"/>
                    <a:pt x="23969" y="15929"/>
                    <a:pt x="24864" y="18674"/>
                  </a:cubicBezTo>
                  <a:cubicBezTo>
                    <a:pt x="25079" y="19355"/>
                    <a:pt x="25196" y="20063"/>
                    <a:pt x="25196" y="20780"/>
                  </a:cubicBezTo>
                  <a:cubicBezTo>
                    <a:pt x="24718" y="20675"/>
                    <a:pt x="24235" y="20624"/>
                    <a:pt x="23756" y="20624"/>
                  </a:cubicBezTo>
                  <a:cubicBezTo>
                    <a:pt x="21903" y="20624"/>
                    <a:pt x="20103" y="21391"/>
                    <a:pt x="18807" y="22787"/>
                  </a:cubicBezTo>
                  <a:cubicBezTo>
                    <a:pt x="17535" y="21407"/>
                    <a:pt x="15734" y="20628"/>
                    <a:pt x="13861" y="20628"/>
                  </a:cubicBezTo>
                  <a:cubicBezTo>
                    <a:pt x="13368" y="20628"/>
                    <a:pt x="12884" y="20672"/>
                    <a:pt x="12409" y="20780"/>
                  </a:cubicBezTo>
                  <a:cubicBezTo>
                    <a:pt x="12418" y="20063"/>
                    <a:pt x="12526" y="19355"/>
                    <a:pt x="12741" y="18674"/>
                  </a:cubicBezTo>
                  <a:cubicBezTo>
                    <a:pt x="13637" y="15931"/>
                    <a:pt x="16222" y="14558"/>
                    <a:pt x="18806" y="14558"/>
                  </a:cubicBezTo>
                  <a:close/>
                  <a:moveTo>
                    <a:pt x="117964" y="20706"/>
                  </a:moveTo>
                  <a:cubicBezTo>
                    <a:pt x="118390" y="20706"/>
                    <a:pt x="118819" y="20745"/>
                    <a:pt x="119245" y="20825"/>
                  </a:cubicBezTo>
                  <a:cubicBezTo>
                    <a:pt x="118726" y="21443"/>
                    <a:pt x="118322" y="22151"/>
                    <a:pt x="118063" y="22913"/>
                  </a:cubicBezTo>
                  <a:lnTo>
                    <a:pt x="118063" y="22904"/>
                  </a:lnTo>
                  <a:cubicBezTo>
                    <a:pt x="117821" y="23611"/>
                    <a:pt x="117722" y="24346"/>
                    <a:pt x="117758" y="25090"/>
                  </a:cubicBezTo>
                  <a:cubicBezTo>
                    <a:pt x="116516" y="23786"/>
                    <a:pt x="114757" y="22948"/>
                    <a:pt x="112897" y="22948"/>
                  </a:cubicBezTo>
                  <a:cubicBezTo>
                    <a:pt x="112878" y="22948"/>
                    <a:pt x="112858" y="22948"/>
                    <a:pt x="112839" y="22948"/>
                  </a:cubicBezTo>
                  <a:cubicBezTo>
                    <a:pt x="114174" y="21503"/>
                    <a:pt x="116038" y="20706"/>
                    <a:pt x="117964" y="20706"/>
                  </a:cubicBezTo>
                  <a:close/>
                  <a:moveTo>
                    <a:pt x="130993" y="20706"/>
                  </a:moveTo>
                  <a:cubicBezTo>
                    <a:pt x="132921" y="20706"/>
                    <a:pt x="134791" y="21503"/>
                    <a:pt x="136127" y="22948"/>
                  </a:cubicBezTo>
                  <a:cubicBezTo>
                    <a:pt x="136107" y="22948"/>
                    <a:pt x="136088" y="22948"/>
                    <a:pt x="136068" y="22948"/>
                  </a:cubicBezTo>
                  <a:cubicBezTo>
                    <a:pt x="134208" y="22948"/>
                    <a:pt x="132440" y="23786"/>
                    <a:pt x="131199" y="25090"/>
                  </a:cubicBezTo>
                  <a:cubicBezTo>
                    <a:pt x="131234" y="24346"/>
                    <a:pt x="131136" y="23611"/>
                    <a:pt x="130894" y="22913"/>
                  </a:cubicBezTo>
                  <a:lnTo>
                    <a:pt x="130894" y="22904"/>
                  </a:lnTo>
                  <a:cubicBezTo>
                    <a:pt x="130634" y="22142"/>
                    <a:pt x="130231" y="21443"/>
                    <a:pt x="129711" y="20825"/>
                  </a:cubicBezTo>
                  <a:cubicBezTo>
                    <a:pt x="130138" y="20745"/>
                    <a:pt x="130567" y="20706"/>
                    <a:pt x="130993" y="20706"/>
                  </a:cubicBezTo>
                  <a:close/>
                  <a:moveTo>
                    <a:pt x="84135" y="20797"/>
                  </a:moveTo>
                  <a:cubicBezTo>
                    <a:pt x="86071" y="20797"/>
                    <a:pt x="87946" y="21599"/>
                    <a:pt x="89290" y="23047"/>
                  </a:cubicBezTo>
                  <a:cubicBezTo>
                    <a:pt x="90626" y="21601"/>
                    <a:pt x="92496" y="20805"/>
                    <a:pt x="94429" y="20805"/>
                  </a:cubicBezTo>
                  <a:cubicBezTo>
                    <a:pt x="94856" y="20805"/>
                    <a:pt x="95287" y="20844"/>
                    <a:pt x="95715" y="20923"/>
                  </a:cubicBezTo>
                  <a:cubicBezTo>
                    <a:pt x="94720" y="22106"/>
                    <a:pt x="94138" y="23602"/>
                    <a:pt x="94228" y="25197"/>
                  </a:cubicBezTo>
                  <a:cubicBezTo>
                    <a:pt x="92977" y="23894"/>
                    <a:pt x="91218" y="23056"/>
                    <a:pt x="89350" y="23056"/>
                  </a:cubicBezTo>
                  <a:cubicBezTo>
                    <a:pt x="89330" y="23056"/>
                    <a:pt x="89310" y="23056"/>
                    <a:pt x="89290" y="23056"/>
                  </a:cubicBezTo>
                  <a:cubicBezTo>
                    <a:pt x="89271" y="23056"/>
                    <a:pt x="89251" y="23056"/>
                    <a:pt x="89231" y="23056"/>
                  </a:cubicBezTo>
                  <a:cubicBezTo>
                    <a:pt x="87362" y="23056"/>
                    <a:pt x="85595" y="23894"/>
                    <a:pt x="84353" y="25197"/>
                  </a:cubicBezTo>
                  <a:cubicBezTo>
                    <a:pt x="84434" y="23602"/>
                    <a:pt x="83851" y="22106"/>
                    <a:pt x="82866" y="20923"/>
                  </a:cubicBezTo>
                  <a:lnTo>
                    <a:pt x="82857" y="20914"/>
                  </a:lnTo>
                  <a:cubicBezTo>
                    <a:pt x="83283" y="20835"/>
                    <a:pt x="83710" y="20797"/>
                    <a:pt x="84135" y="20797"/>
                  </a:cubicBezTo>
                  <a:close/>
                  <a:moveTo>
                    <a:pt x="47488" y="20904"/>
                  </a:moveTo>
                  <a:cubicBezTo>
                    <a:pt x="47912" y="20904"/>
                    <a:pt x="48338" y="20943"/>
                    <a:pt x="48762" y="21022"/>
                  </a:cubicBezTo>
                  <a:cubicBezTo>
                    <a:pt x="48242" y="21640"/>
                    <a:pt x="47839" y="22348"/>
                    <a:pt x="47579" y="23110"/>
                  </a:cubicBezTo>
                  <a:cubicBezTo>
                    <a:pt x="47337" y="23809"/>
                    <a:pt x="47239" y="24552"/>
                    <a:pt x="47275" y="25287"/>
                  </a:cubicBezTo>
                  <a:cubicBezTo>
                    <a:pt x="46033" y="23992"/>
                    <a:pt x="44274" y="23154"/>
                    <a:pt x="42414" y="23154"/>
                  </a:cubicBezTo>
                  <a:cubicBezTo>
                    <a:pt x="42395" y="23154"/>
                    <a:pt x="42375" y="23154"/>
                    <a:pt x="42355" y="23154"/>
                  </a:cubicBezTo>
                  <a:cubicBezTo>
                    <a:pt x="43693" y="21707"/>
                    <a:pt x="45560" y="20904"/>
                    <a:pt x="47488" y="20904"/>
                  </a:cubicBezTo>
                  <a:close/>
                  <a:moveTo>
                    <a:pt x="60505" y="20912"/>
                  </a:moveTo>
                  <a:cubicBezTo>
                    <a:pt x="62435" y="20912"/>
                    <a:pt x="64301" y="21709"/>
                    <a:pt x="65644" y="23154"/>
                  </a:cubicBezTo>
                  <a:cubicBezTo>
                    <a:pt x="65624" y="23154"/>
                    <a:pt x="65604" y="23154"/>
                    <a:pt x="65584" y="23154"/>
                  </a:cubicBezTo>
                  <a:cubicBezTo>
                    <a:pt x="63716" y="23154"/>
                    <a:pt x="61957" y="23993"/>
                    <a:pt x="60715" y="25296"/>
                  </a:cubicBezTo>
                  <a:lnTo>
                    <a:pt x="60715" y="25287"/>
                  </a:lnTo>
                  <a:cubicBezTo>
                    <a:pt x="60751" y="24552"/>
                    <a:pt x="60644" y="23809"/>
                    <a:pt x="60411" y="23110"/>
                  </a:cubicBezTo>
                  <a:cubicBezTo>
                    <a:pt x="60151" y="22348"/>
                    <a:pt x="59748" y="21640"/>
                    <a:pt x="59219" y="21031"/>
                  </a:cubicBezTo>
                  <a:cubicBezTo>
                    <a:pt x="59647" y="20951"/>
                    <a:pt x="60078" y="20912"/>
                    <a:pt x="60505" y="20912"/>
                  </a:cubicBezTo>
                  <a:close/>
                  <a:moveTo>
                    <a:pt x="107673" y="20699"/>
                  </a:moveTo>
                  <a:cubicBezTo>
                    <a:pt x="109600" y="20699"/>
                    <a:pt x="111466" y="21495"/>
                    <a:pt x="112812" y="22939"/>
                  </a:cubicBezTo>
                  <a:cubicBezTo>
                    <a:pt x="112793" y="22939"/>
                    <a:pt x="112774" y="22939"/>
                    <a:pt x="112756" y="22939"/>
                  </a:cubicBezTo>
                  <a:cubicBezTo>
                    <a:pt x="110769" y="22939"/>
                    <a:pt x="108902" y="23885"/>
                    <a:pt x="107659" y="25332"/>
                  </a:cubicBezTo>
                  <a:cubicBezTo>
                    <a:pt x="107785" y="23674"/>
                    <a:pt x="107184" y="22097"/>
                    <a:pt x="106136" y="20878"/>
                  </a:cubicBezTo>
                  <a:lnTo>
                    <a:pt x="106136" y="20870"/>
                  </a:lnTo>
                  <a:cubicBezTo>
                    <a:pt x="106647" y="20755"/>
                    <a:pt x="107162" y="20699"/>
                    <a:pt x="107673" y="20699"/>
                  </a:cubicBezTo>
                  <a:close/>
                  <a:moveTo>
                    <a:pt x="13670" y="20994"/>
                  </a:moveTo>
                  <a:cubicBezTo>
                    <a:pt x="15606" y="20994"/>
                    <a:pt x="17480" y="21797"/>
                    <a:pt x="18825" y="23244"/>
                  </a:cubicBezTo>
                  <a:cubicBezTo>
                    <a:pt x="18805" y="23244"/>
                    <a:pt x="18786" y="23244"/>
                    <a:pt x="18766" y="23244"/>
                  </a:cubicBezTo>
                  <a:cubicBezTo>
                    <a:pt x="16897" y="23244"/>
                    <a:pt x="15129" y="24082"/>
                    <a:pt x="13888" y="25386"/>
                  </a:cubicBezTo>
                  <a:cubicBezTo>
                    <a:pt x="13951" y="23809"/>
                    <a:pt x="13368" y="22303"/>
                    <a:pt x="12382" y="21120"/>
                  </a:cubicBezTo>
                  <a:lnTo>
                    <a:pt x="12391" y="21111"/>
                  </a:lnTo>
                  <a:cubicBezTo>
                    <a:pt x="12817" y="21032"/>
                    <a:pt x="13245" y="20994"/>
                    <a:pt x="13670" y="20994"/>
                  </a:cubicBezTo>
                  <a:close/>
                  <a:moveTo>
                    <a:pt x="23971" y="20994"/>
                  </a:moveTo>
                  <a:cubicBezTo>
                    <a:pt x="24396" y="20994"/>
                    <a:pt x="24824" y="21032"/>
                    <a:pt x="25250" y="21111"/>
                  </a:cubicBezTo>
                  <a:cubicBezTo>
                    <a:pt x="24255" y="22294"/>
                    <a:pt x="23673" y="23791"/>
                    <a:pt x="23753" y="25386"/>
                  </a:cubicBezTo>
                  <a:cubicBezTo>
                    <a:pt x="22512" y="24082"/>
                    <a:pt x="20744" y="23244"/>
                    <a:pt x="18884" y="23244"/>
                  </a:cubicBezTo>
                  <a:cubicBezTo>
                    <a:pt x="18864" y="23244"/>
                    <a:pt x="18845" y="23244"/>
                    <a:pt x="18825" y="23244"/>
                  </a:cubicBezTo>
                  <a:cubicBezTo>
                    <a:pt x="20162" y="21797"/>
                    <a:pt x="22036" y="20994"/>
                    <a:pt x="23971" y="20994"/>
                  </a:cubicBezTo>
                  <a:close/>
                  <a:moveTo>
                    <a:pt x="37165" y="20902"/>
                  </a:moveTo>
                  <a:cubicBezTo>
                    <a:pt x="39100" y="20902"/>
                    <a:pt x="40977" y="21703"/>
                    <a:pt x="42328" y="23154"/>
                  </a:cubicBezTo>
                  <a:cubicBezTo>
                    <a:pt x="42310" y="23154"/>
                    <a:pt x="42291" y="23154"/>
                    <a:pt x="42273" y="23154"/>
                  </a:cubicBezTo>
                  <a:cubicBezTo>
                    <a:pt x="40286" y="23154"/>
                    <a:pt x="38419" y="24100"/>
                    <a:pt x="37176" y="25547"/>
                  </a:cubicBezTo>
                  <a:cubicBezTo>
                    <a:pt x="37302" y="23871"/>
                    <a:pt x="36701" y="22303"/>
                    <a:pt x="35653" y="21076"/>
                  </a:cubicBezTo>
                  <a:lnTo>
                    <a:pt x="35653" y="21067"/>
                  </a:lnTo>
                  <a:cubicBezTo>
                    <a:pt x="36155" y="20956"/>
                    <a:pt x="36662" y="20902"/>
                    <a:pt x="37165" y="20902"/>
                  </a:cubicBezTo>
                  <a:close/>
                  <a:moveTo>
                    <a:pt x="124474" y="18856"/>
                  </a:moveTo>
                  <a:cubicBezTo>
                    <a:pt x="127057" y="18856"/>
                    <a:pt x="129639" y="20229"/>
                    <a:pt x="130536" y="22975"/>
                  </a:cubicBezTo>
                  <a:cubicBezTo>
                    <a:pt x="130751" y="23656"/>
                    <a:pt x="130867" y="24364"/>
                    <a:pt x="130867" y="25081"/>
                  </a:cubicBezTo>
                  <a:cubicBezTo>
                    <a:pt x="130388" y="24976"/>
                    <a:pt x="129906" y="24925"/>
                    <a:pt x="129426" y="24925"/>
                  </a:cubicBezTo>
                  <a:cubicBezTo>
                    <a:pt x="127574" y="24925"/>
                    <a:pt x="125776" y="25691"/>
                    <a:pt x="124487" y="27079"/>
                  </a:cubicBezTo>
                  <a:cubicBezTo>
                    <a:pt x="123206" y="25708"/>
                    <a:pt x="121414" y="24920"/>
                    <a:pt x="119532" y="24920"/>
                  </a:cubicBezTo>
                  <a:cubicBezTo>
                    <a:pt x="119048" y="24920"/>
                    <a:pt x="118564" y="24973"/>
                    <a:pt x="118089" y="25081"/>
                  </a:cubicBezTo>
                  <a:cubicBezTo>
                    <a:pt x="118089" y="24364"/>
                    <a:pt x="118197" y="23656"/>
                    <a:pt x="118412" y="22975"/>
                  </a:cubicBezTo>
                  <a:cubicBezTo>
                    <a:pt x="119308" y="20229"/>
                    <a:pt x="121891" y="18856"/>
                    <a:pt x="124474" y="18856"/>
                  </a:cubicBezTo>
                  <a:close/>
                  <a:moveTo>
                    <a:pt x="77629" y="18952"/>
                  </a:moveTo>
                  <a:cubicBezTo>
                    <a:pt x="80805" y="18952"/>
                    <a:pt x="83981" y="21031"/>
                    <a:pt x="84022" y="25188"/>
                  </a:cubicBezTo>
                  <a:cubicBezTo>
                    <a:pt x="83543" y="25084"/>
                    <a:pt x="83060" y="25032"/>
                    <a:pt x="82581" y="25032"/>
                  </a:cubicBezTo>
                  <a:cubicBezTo>
                    <a:pt x="80728" y="25032"/>
                    <a:pt x="78930" y="25798"/>
                    <a:pt x="77642" y="27187"/>
                  </a:cubicBezTo>
                  <a:cubicBezTo>
                    <a:pt x="76360" y="25816"/>
                    <a:pt x="74568" y="25027"/>
                    <a:pt x="72687" y="25027"/>
                  </a:cubicBezTo>
                  <a:cubicBezTo>
                    <a:pt x="72203" y="25027"/>
                    <a:pt x="71719" y="25081"/>
                    <a:pt x="71244" y="25188"/>
                  </a:cubicBezTo>
                  <a:cubicBezTo>
                    <a:pt x="71280" y="21031"/>
                    <a:pt x="74454" y="18952"/>
                    <a:pt x="77629" y="18952"/>
                  </a:cubicBezTo>
                  <a:close/>
                  <a:moveTo>
                    <a:pt x="100945" y="18952"/>
                  </a:moveTo>
                  <a:cubicBezTo>
                    <a:pt x="104119" y="18952"/>
                    <a:pt x="107295" y="21030"/>
                    <a:pt x="107337" y="25187"/>
                  </a:cubicBezTo>
                  <a:lnTo>
                    <a:pt x="107337" y="25187"/>
                  </a:lnTo>
                  <a:cubicBezTo>
                    <a:pt x="106865" y="25086"/>
                    <a:pt x="106389" y="25037"/>
                    <a:pt x="105918" y="25037"/>
                  </a:cubicBezTo>
                  <a:cubicBezTo>
                    <a:pt x="104057" y="25037"/>
                    <a:pt x="102256" y="25803"/>
                    <a:pt x="100957" y="27196"/>
                  </a:cubicBezTo>
                  <a:cubicBezTo>
                    <a:pt x="99676" y="25816"/>
                    <a:pt x="97883" y="25036"/>
                    <a:pt x="96002" y="25036"/>
                  </a:cubicBezTo>
                  <a:cubicBezTo>
                    <a:pt x="95518" y="25036"/>
                    <a:pt x="95034" y="25081"/>
                    <a:pt x="94559" y="25188"/>
                  </a:cubicBezTo>
                  <a:cubicBezTo>
                    <a:pt x="94595" y="21031"/>
                    <a:pt x="97769" y="18952"/>
                    <a:pt x="100945" y="18952"/>
                  </a:cubicBezTo>
                  <a:close/>
                  <a:moveTo>
                    <a:pt x="53997" y="19058"/>
                  </a:moveTo>
                  <a:cubicBezTo>
                    <a:pt x="56578" y="19058"/>
                    <a:pt x="59157" y="20432"/>
                    <a:pt x="60052" y="23181"/>
                  </a:cubicBezTo>
                  <a:cubicBezTo>
                    <a:pt x="60267" y="23853"/>
                    <a:pt x="60384" y="24570"/>
                    <a:pt x="60384" y="25278"/>
                  </a:cubicBezTo>
                  <a:cubicBezTo>
                    <a:pt x="59909" y="25176"/>
                    <a:pt x="59430" y="25126"/>
                    <a:pt x="58956" y="25126"/>
                  </a:cubicBezTo>
                  <a:cubicBezTo>
                    <a:pt x="57095" y="25126"/>
                    <a:pt x="55295" y="25893"/>
                    <a:pt x="53995" y="27285"/>
                  </a:cubicBezTo>
                  <a:cubicBezTo>
                    <a:pt x="52714" y="25905"/>
                    <a:pt x="50922" y="25126"/>
                    <a:pt x="49049" y="25126"/>
                  </a:cubicBezTo>
                  <a:cubicBezTo>
                    <a:pt x="48556" y="25126"/>
                    <a:pt x="48072" y="25180"/>
                    <a:pt x="47597" y="25278"/>
                  </a:cubicBezTo>
                  <a:cubicBezTo>
                    <a:pt x="47606" y="24570"/>
                    <a:pt x="47714" y="23853"/>
                    <a:pt x="47929" y="23181"/>
                  </a:cubicBezTo>
                  <a:cubicBezTo>
                    <a:pt x="48830" y="20434"/>
                    <a:pt x="51414" y="19058"/>
                    <a:pt x="53997" y="19058"/>
                  </a:cubicBezTo>
                  <a:close/>
                  <a:moveTo>
                    <a:pt x="7163" y="19140"/>
                  </a:moveTo>
                  <a:cubicBezTo>
                    <a:pt x="10339" y="19140"/>
                    <a:pt x="13516" y="21219"/>
                    <a:pt x="13556" y="25377"/>
                  </a:cubicBezTo>
                  <a:cubicBezTo>
                    <a:pt x="13079" y="25272"/>
                    <a:pt x="12598" y="25222"/>
                    <a:pt x="12120" y="25222"/>
                  </a:cubicBezTo>
                  <a:cubicBezTo>
                    <a:pt x="10263" y="25222"/>
                    <a:pt x="8460" y="25990"/>
                    <a:pt x="7163" y="27379"/>
                  </a:cubicBezTo>
                  <a:lnTo>
                    <a:pt x="7163" y="27379"/>
                  </a:lnTo>
                  <a:cubicBezTo>
                    <a:pt x="5882" y="26002"/>
                    <a:pt x="4092" y="25224"/>
                    <a:pt x="2212" y="25224"/>
                  </a:cubicBezTo>
                  <a:cubicBezTo>
                    <a:pt x="1728" y="25224"/>
                    <a:pt x="1245" y="25278"/>
                    <a:pt x="770" y="25377"/>
                  </a:cubicBezTo>
                  <a:cubicBezTo>
                    <a:pt x="810" y="21219"/>
                    <a:pt x="3987" y="19140"/>
                    <a:pt x="7163" y="19140"/>
                  </a:cubicBezTo>
                  <a:close/>
                  <a:moveTo>
                    <a:pt x="30465" y="19152"/>
                  </a:moveTo>
                  <a:cubicBezTo>
                    <a:pt x="33638" y="19152"/>
                    <a:pt x="36811" y="21228"/>
                    <a:pt x="36854" y="25382"/>
                  </a:cubicBezTo>
                  <a:lnTo>
                    <a:pt x="36854" y="25382"/>
                  </a:lnTo>
                  <a:cubicBezTo>
                    <a:pt x="36384" y="25282"/>
                    <a:pt x="35912" y="25234"/>
                    <a:pt x="35443" y="25234"/>
                  </a:cubicBezTo>
                  <a:cubicBezTo>
                    <a:pt x="33580" y="25234"/>
                    <a:pt x="31775" y="26000"/>
                    <a:pt x="30483" y="27393"/>
                  </a:cubicBezTo>
                  <a:cubicBezTo>
                    <a:pt x="29201" y="26013"/>
                    <a:pt x="27409" y="25233"/>
                    <a:pt x="25528" y="25233"/>
                  </a:cubicBezTo>
                  <a:cubicBezTo>
                    <a:pt x="25044" y="25233"/>
                    <a:pt x="24560" y="25287"/>
                    <a:pt x="24085" y="25386"/>
                  </a:cubicBezTo>
                  <a:cubicBezTo>
                    <a:pt x="24116" y="21231"/>
                    <a:pt x="27290" y="19152"/>
                    <a:pt x="30465" y="19152"/>
                  </a:cubicBezTo>
                  <a:close/>
                  <a:moveTo>
                    <a:pt x="119325" y="25304"/>
                  </a:moveTo>
                  <a:cubicBezTo>
                    <a:pt x="121264" y="25304"/>
                    <a:pt x="123133" y="26108"/>
                    <a:pt x="124478" y="27563"/>
                  </a:cubicBezTo>
                  <a:cubicBezTo>
                    <a:pt x="124458" y="27563"/>
                    <a:pt x="124438" y="27563"/>
                    <a:pt x="124418" y="27563"/>
                  </a:cubicBezTo>
                  <a:cubicBezTo>
                    <a:pt x="122550" y="27563"/>
                    <a:pt x="120782" y="28392"/>
                    <a:pt x="119541" y="29696"/>
                  </a:cubicBezTo>
                  <a:cubicBezTo>
                    <a:pt x="119622" y="28110"/>
                    <a:pt x="119039" y="26604"/>
                    <a:pt x="118045" y="25421"/>
                  </a:cubicBezTo>
                  <a:cubicBezTo>
                    <a:pt x="118472" y="25342"/>
                    <a:pt x="118900" y="25304"/>
                    <a:pt x="119325" y="25304"/>
                  </a:cubicBezTo>
                  <a:close/>
                  <a:moveTo>
                    <a:pt x="129625" y="25304"/>
                  </a:moveTo>
                  <a:cubicBezTo>
                    <a:pt x="130050" y="25304"/>
                    <a:pt x="130477" y="25342"/>
                    <a:pt x="130903" y="25421"/>
                  </a:cubicBezTo>
                  <a:cubicBezTo>
                    <a:pt x="129908" y="26604"/>
                    <a:pt x="129326" y="28101"/>
                    <a:pt x="129415" y="29696"/>
                  </a:cubicBezTo>
                  <a:cubicBezTo>
                    <a:pt x="128165" y="28392"/>
                    <a:pt x="126398" y="27563"/>
                    <a:pt x="124538" y="27563"/>
                  </a:cubicBezTo>
                  <a:cubicBezTo>
                    <a:pt x="124518" y="27563"/>
                    <a:pt x="124498" y="27563"/>
                    <a:pt x="124478" y="27563"/>
                  </a:cubicBezTo>
                  <a:cubicBezTo>
                    <a:pt x="125816" y="26108"/>
                    <a:pt x="127690" y="25304"/>
                    <a:pt x="129625" y="25304"/>
                  </a:cubicBezTo>
                  <a:close/>
                  <a:moveTo>
                    <a:pt x="95793" y="25402"/>
                  </a:moveTo>
                  <a:cubicBezTo>
                    <a:pt x="97728" y="25402"/>
                    <a:pt x="99603" y="26205"/>
                    <a:pt x="100948" y="27653"/>
                  </a:cubicBezTo>
                  <a:lnTo>
                    <a:pt x="100948" y="27653"/>
                  </a:lnTo>
                  <a:cubicBezTo>
                    <a:pt x="100945" y="27653"/>
                    <a:pt x="100942" y="27653"/>
                    <a:pt x="100939" y="27653"/>
                  </a:cubicBezTo>
                  <a:cubicBezTo>
                    <a:pt x="100919" y="27652"/>
                    <a:pt x="100900" y="27652"/>
                    <a:pt x="100880" y="27652"/>
                  </a:cubicBezTo>
                  <a:cubicBezTo>
                    <a:pt x="99020" y="27652"/>
                    <a:pt x="97252" y="28491"/>
                    <a:pt x="96011" y="29794"/>
                  </a:cubicBezTo>
                  <a:cubicBezTo>
                    <a:pt x="96091" y="28199"/>
                    <a:pt x="95509" y="26703"/>
                    <a:pt x="94514" y="25520"/>
                  </a:cubicBezTo>
                  <a:cubicBezTo>
                    <a:pt x="94940" y="25441"/>
                    <a:pt x="95368" y="25402"/>
                    <a:pt x="95793" y="25402"/>
                  </a:cubicBezTo>
                  <a:close/>
                  <a:moveTo>
                    <a:pt x="82779" y="25411"/>
                  </a:moveTo>
                  <a:cubicBezTo>
                    <a:pt x="83204" y="25411"/>
                    <a:pt x="83632" y="25450"/>
                    <a:pt x="84057" y="25529"/>
                  </a:cubicBezTo>
                  <a:cubicBezTo>
                    <a:pt x="83063" y="26703"/>
                    <a:pt x="82480" y="28208"/>
                    <a:pt x="82570" y="29803"/>
                  </a:cubicBezTo>
                  <a:cubicBezTo>
                    <a:pt x="81320" y="28500"/>
                    <a:pt x="79561" y="27661"/>
                    <a:pt x="77692" y="27661"/>
                  </a:cubicBezTo>
                  <a:cubicBezTo>
                    <a:pt x="77672" y="27661"/>
                    <a:pt x="77653" y="27661"/>
                    <a:pt x="77633" y="27662"/>
                  </a:cubicBezTo>
                  <a:cubicBezTo>
                    <a:pt x="78970" y="26214"/>
                    <a:pt x="80844" y="25411"/>
                    <a:pt x="82779" y="25411"/>
                  </a:cubicBezTo>
                  <a:close/>
                  <a:moveTo>
                    <a:pt x="59128" y="25506"/>
                  </a:moveTo>
                  <a:cubicBezTo>
                    <a:pt x="59557" y="25506"/>
                    <a:pt x="59990" y="25546"/>
                    <a:pt x="60420" y="25628"/>
                  </a:cubicBezTo>
                  <a:cubicBezTo>
                    <a:pt x="59434" y="26801"/>
                    <a:pt x="58852" y="28307"/>
                    <a:pt x="58932" y="29893"/>
                  </a:cubicBezTo>
                  <a:cubicBezTo>
                    <a:pt x="57697" y="28596"/>
                    <a:pt x="55941" y="27760"/>
                    <a:pt x="54083" y="27760"/>
                  </a:cubicBezTo>
                  <a:cubicBezTo>
                    <a:pt x="54054" y="27760"/>
                    <a:pt x="54024" y="27760"/>
                    <a:pt x="53995" y="27760"/>
                  </a:cubicBezTo>
                  <a:cubicBezTo>
                    <a:pt x="53975" y="27760"/>
                    <a:pt x="53955" y="27760"/>
                    <a:pt x="53935" y="27760"/>
                  </a:cubicBezTo>
                  <a:cubicBezTo>
                    <a:pt x="52067" y="27760"/>
                    <a:pt x="50308" y="28589"/>
                    <a:pt x="49058" y="29893"/>
                  </a:cubicBezTo>
                  <a:cubicBezTo>
                    <a:pt x="49138" y="28307"/>
                    <a:pt x="48565" y="26801"/>
                    <a:pt x="47561" y="25619"/>
                  </a:cubicBezTo>
                  <a:lnTo>
                    <a:pt x="47561" y="25619"/>
                  </a:lnTo>
                  <a:lnTo>
                    <a:pt x="47570" y="25628"/>
                  </a:lnTo>
                  <a:cubicBezTo>
                    <a:pt x="48002" y="25546"/>
                    <a:pt x="48436" y="25506"/>
                    <a:pt x="48867" y="25506"/>
                  </a:cubicBezTo>
                  <a:cubicBezTo>
                    <a:pt x="50796" y="25506"/>
                    <a:pt x="52663" y="26308"/>
                    <a:pt x="54004" y="27751"/>
                  </a:cubicBezTo>
                  <a:cubicBezTo>
                    <a:pt x="55337" y="26308"/>
                    <a:pt x="57203" y="25506"/>
                    <a:pt x="59128" y="25506"/>
                  </a:cubicBezTo>
                  <a:close/>
                  <a:moveTo>
                    <a:pt x="25327" y="25613"/>
                  </a:moveTo>
                  <a:cubicBezTo>
                    <a:pt x="27257" y="25613"/>
                    <a:pt x="29124" y="26416"/>
                    <a:pt x="30465" y="27859"/>
                  </a:cubicBezTo>
                  <a:lnTo>
                    <a:pt x="30465" y="27859"/>
                  </a:lnTo>
                  <a:cubicBezTo>
                    <a:pt x="30462" y="27859"/>
                    <a:pt x="30459" y="27859"/>
                    <a:pt x="30456" y="27859"/>
                  </a:cubicBezTo>
                  <a:cubicBezTo>
                    <a:pt x="30436" y="27859"/>
                    <a:pt x="30416" y="27858"/>
                    <a:pt x="30397" y="27858"/>
                  </a:cubicBezTo>
                  <a:cubicBezTo>
                    <a:pt x="28528" y="27858"/>
                    <a:pt x="26769" y="28697"/>
                    <a:pt x="25519" y="30000"/>
                  </a:cubicBezTo>
                  <a:cubicBezTo>
                    <a:pt x="25608" y="28414"/>
                    <a:pt x="25026" y="26909"/>
                    <a:pt x="24031" y="25735"/>
                  </a:cubicBezTo>
                  <a:cubicBezTo>
                    <a:pt x="24463" y="25653"/>
                    <a:pt x="24897" y="25613"/>
                    <a:pt x="25327" y="25613"/>
                  </a:cubicBezTo>
                  <a:close/>
                  <a:moveTo>
                    <a:pt x="106136" y="30070"/>
                  </a:moveTo>
                  <a:cubicBezTo>
                    <a:pt x="106135" y="30070"/>
                    <a:pt x="106135" y="30070"/>
                    <a:pt x="106134" y="30070"/>
                  </a:cubicBezTo>
                  <a:lnTo>
                    <a:pt x="106134" y="30070"/>
                  </a:lnTo>
                  <a:lnTo>
                    <a:pt x="106136" y="30072"/>
                  </a:lnTo>
                  <a:cubicBezTo>
                    <a:pt x="106136" y="30071"/>
                    <a:pt x="106136" y="30071"/>
                    <a:pt x="106136" y="30070"/>
                  </a:cubicBezTo>
                  <a:close/>
                  <a:moveTo>
                    <a:pt x="70806" y="20910"/>
                  </a:moveTo>
                  <a:cubicBezTo>
                    <a:pt x="71297" y="20910"/>
                    <a:pt x="71792" y="20961"/>
                    <a:pt x="72283" y="21067"/>
                  </a:cubicBezTo>
                  <a:cubicBezTo>
                    <a:pt x="71289" y="22321"/>
                    <a:pt x="70742" y="23907"/>
                    <a:pt x="70939" y="25574"/>
                  </a:cubicBezTo>
                  <a:cubicBezTo>
                    <a:pt x="71449" y="25460"/>
                    <a:pt x="71962" y="25404"/>
                    <a:pt x="72472" y="25404"/>
                  </a:cubicBezTo>
                  <a:cubicBezTo>
                    <a:pt x="74409" y="25404"/>
                    <a:pt x="76285" y="26207"/>
                    <a:pt x="77633" y="27662"/>
                  </a:cubicBezTo>
                  <a:cubicBezTo>
                    <a:pt x="77615" y="27661"/>
                    <a:pt x="77597" y="27661"/>
                    <a:pt x="77578" y="27661"/>
                  </a:cubicBezTo>
                  <a:cubicBezTo>
                    <a:pt x="75520" y="27661"/>
                    <a:pt x="73598" y="28670"/>
                    <a:pt x="72346" y="30197"/>
                  </a:cubicBezTo>
                  <a:cubicBezTo>
                    <a:pt x="72748" y="26467"/>
                    <a:pt x="69425" y="23154"/>
                    <a:pt x="65707" y="23154"/>
                  </a:cubicBezTo>
                  <a:cubicBezTo>
                    <a:pt x="65692" y="23154"/>
                    <a:pt x="65677" y="23154"/>
                    <a:pt x="65662" y="23154"/>
                  </a:cubicBezTo>
                  <a:cubicBezTo>
                    <a:pt x="67004" y="21705"/>
                    <a:pt x="68876" y="20910"/>
                    <a:pt x="70806" y="20910"/>
                  </a:cubicBezTo>
                  <a:close/>
                  <a:moveTo>
                    <a:pt x="112818" y="23450"/>
                  </a:moveTo>
                  <a:cubicBezTo>
                    <a:pt x="115995" y="23450"/>
                    <a:pt x="119174" y="25529"/>
                    <a:pt x="119218" y="29687"/>
                  </a:cubicBezTo>
                  <a:cubicBezTo>
                    <a:pt x="118738" y="29582"/>
                    <a:pt x="118254" y="29531"/>
                    <a:pt x="117774" y="29531"/>
                  </a:cubicBezTo>
                  <a:cubicBezTo>
                    <a:pt x="115916" y="29531"/>
                    <a:pt x="114117" y="30298"/>
                    <a:pt x="112821" y="31694"/>
                  </a:cubicBezTo>
                  <a:cubicBezTo>
                    <a:pt x="111548" y="30314"/>
                    <a:pt x="109756" y="29534"/>
                    <a:pt x="107874" y="29534"/>
                  </a:cubicBezTo>
                  <a:cubicBezTo>
                    <a:pt x="107391" y="29534"/>
                    <a:pt x="106907" y="29588"/>
                    <a:pt x="106432" y="29687"/>
                  </a:cubicBezTo>
                  <a:cubicBezTo>
                    <a:pt x="106468" y="25529"/>
                    <a:pt x="109642" y="23450"/>
                    <a:pt x="112818" y="23450"/>
                  </a:cubicBezTo>
                  <a:close/>
                  <a:moveTo>
                    <a:pt x="136132" y="23450"/>
                  </a:moveTo>
                  <a:cubicBezTo>
                    <a:pt x="139308" y="23450"/>
                    <a:pt x="142484" y="25529"/>
                    <a:pt x="142525" y="29687"/>
                  </a:cubicBezTo>
                  <a:cubicBezTo>
                    <a:pt x="142051" y="29585"/>
                    <a:pt x="141574" y="29535"/>
                    <a:pt x="141100" y="29535"/>
                  </a:cubicBezTo>
                  <a:cubicBezTo>
                    <a:pt x="139242" y="29535"/>
                    <a:pt x="137437" y="30301"/>
                    <a:pt x="136145" y="31694"/>
                  </a:cubicBezTo>
                  <a:cubicBezTo>
                    <a:pt x="134863" y="30314"/>
                    <a:pt x="133071" y="29534"/>
                    <a:pt x="131190" y="29534"/>
                  </a:cubicBezTo>
                  <a:cubicBezTo>
                    <a:pt x="130706" y="29534"/>
                    <a:pt x="130222" y="29588"/>
                    <a:pt x="129747" y="29687"/>
                  </a:cubicBezTo>
                  <a:cubicBezTo>
                    <a:pt x="129783" y="25529"/>
                    <a:pt x="132957" y="23450"/>
                    <a:pt x="136132" y="23450"/>
                  </a:cubicBezTo>
                  <a:close/>
                  <a:moveTo>
                    <a:pt x="89290" y="23558"/>
                  </a:moveTo>
                  <a:cubicBezTo>
                    <a:pt x="92466" y="23558"/>
                    <a:pt x="95642" y="25636"/>
                    <a:pt x="95679" y="29792"/>
                  </a:cubicBezTo>
                  <a:lnTo>
                    <a:pt x="95679" y="29792"/>
                  </a:lnTo>
                  <a:cubicBezTo>
                    <a:pt x="95202" y="29689"/>
                    <a:pt x="94721" y="29638"/>
                    <a:pt x="94245" y="29638"/>
                  </a:cubicBezTo>
                  <a:cubicBezTo>
                    <a:pt x="92389" y="29638"/>
                    <a:pt x="90595" y="30406"/>
                    <a:pt x="89299" y="31801"/>
                  </a:cubicBezTo>
                  <a:cubicBezTo>
                    <a:pt x="88025" y="30429"/>
                    <a:pt x="86246" y="29642"/>
                    <a:pt x="84376" y="29642"/>
                  </a:cubicBezTo>
                  <a:cubicBezTo>
                    <a:pt x="84365" y="29642"/>
                    <a:pt x="84355" y="29642"/>
                    <a:pt x="84344" y="29642"/>
                  </a:cubicBezTo>
                  <a:cubicBezTo>
                    <a:pt x="83860" y="29642"/>
                    <a:pt x="83376" y="29687"/>
                    <a:pt x="82902" y="29794"/>
                  </a:cubicBezTo>
                  <a:cubicBezTo>
                    <a:pt x="82937" y="25637"/>
                    <a:pt x="86114" y="23558"/>
                    <a:pt x="89290" y="23558"/>
                  </a:cubicBezTo>
                  <a:close/>
                  <a:moveTo>
                    <a:pt x="42335" y="23651"/>
                  </a:moveTo>
                  <a:cubicBezTo>
                    <a:pt x="45511" y="23651"/>
                    <a:pt x="48686" y="25727"/>
                    <a:pt x="48726" y="29884"/>
                  </a:cubicBezTo>
                  <a:cubicBezTo>
                    <a:pt x="48251" y="29782"/>
                    <a:pt x="47772" y="29732"/>
                    <a:pt x="47298" y="29732"/>
                  </a:cubicBezTo>
                  <a:cubicBezTo>
                    <a:pt x="45434" y="29732"/>
                    <a:pt x="43630" y="30499"/>
                    <a:pt x="42337" y="31891"/>
                  </a:cubicBezTo>
                  <a:cubicBezTo>
                    <a:pt x="41056" y="30511"/>
                    <a:pt x="39264" y="29731"/>
                    <a:pt x="37382" y="29731"/>
                  </a:cubicBezTo>
                  <a:cubicBezTo>
                    <a:pt x="36898" y="29731"/>
                    <a:pt x="36415" y="29785"/>
                    <a:pt x="35940" y="29884"/>
                  </a:cubicBezTo>
                  <a:cubicBezTo>
                    <a:pt x="35980" y="25729"/>
                    <a:pt x="39158" y="23651"/>
                    <a:pt x="42335" y="23651"/>
                  </a:cubicBezTo>
                  <a:close/>
                  <a:moveTo>
                    <a:pt x="65651" y="23651"/>
                  </a:moveTo>
                  <a:cubicBezTo>
                    <a:pt x="68826" y="23651"/>
                    <a:pt x="72001" y="25727"/>
                    <a:pt x="72041" y="29884"/>
                  </a:cubicBezTo>
                  <a:cubicBezTo>
                    <a:pt x="71568" y="29782"/>
                    <a:pt x="71091" y="29732"/>
                    <a:pt x="70617" y="29732"/>
                  </a:cubicBezTo>
                  <a:cubicBezTo>
                    <a:pt x="68758" y="29732"/>
                    <a:pt x="66952" y="30499"/>
                    <a:pt x="65653" y="31891"/>
                  </a:cubicBezTo>
                  <a:cubicBezTo>
                    <a:pt x="64371" y="30511"/>
                    <a:pt x="62579" y="29731"/>
                    <a:pt x="60697" y="29731"/>
                  </a:cubicBezTo>
                  <a:cubicBezTo>
                    <a:pt x="60214" y="29731"/>
                    <a:pt x="59730" y="29785"/>
                    <a:pt x="59255" y="29884"/>
                  </a:cubicBezTo>
                  <a:cubicBezTo>
                    <a:pt x="59295" y="25729"/>
                    <a:pt x="62473" y="23651"/>
                    <a:pt x="65651" y="23651"/>
                  </a:cubicBezTo>
                  <a:close/>
                  <a:moveTo>
                    <a:pt x="18808" y="23757"/>
                  </a:moveTo>
                  <a:cubicBezTo>
                    <a:pt x="21978" y="23757"/>
                    <a:pt x="25149" y="25829"/>
                    <a:pt x="25196" y="29978"/>
                  </a:cubicBezTo>
                  <a:lnTo>
                    <a:pt x="25196" y="29978"/>
                  </a:lnTo>
                  <a:cubicBezTo>
                    <a:pt x="24721" y="29876"/>
                    <a:pt x="24243" y="29826"/>
                    <a:pt x="23769" y="29826"/>
                  </a:cubicBezTo>
                  <a:cubicBezTo>
                    <a:pt x="21911" y="29826"/>
                    <a:pt x="20114" y="30592"/>
                    <a:pt x="18825" y="31981"/>
                  </a:cubicBezTo>
                  <a:cubicBezTo>
                    <a:pt x="17544" y="30610"/>
                    <a:pt x="15752" y="29821"/>
                    <a:pt x="13870" y="29821"/>
                  </a:cubicBezTo>
                  <a:cubicBezTo>
                    <a:pt x="13386" y="29830"/>
                    <a:pt x="12902" y="29875"/>
                    <a:pt x="12427" y="29982"/>
                  </a:cubicBezTo>
                  <a:cubicBezTo>
                    <a:pt x="12463" y="25834"/>
                    <a:pt x="15635" y="23757"/>
                    <a:pt x="18808" y="23757"/>
                  </a:cubicBezTo>
                  <a:close/>
                  <a:moveTo>
                    <a:pt x="117967" y="29909"/>
                  </a:moveTo>
                  <a:cubicBezTo>
                    <a:pt x="118392" y="29909"/>
                    <a:pt x="118820" y="29948"/>
                    <a:pt x="119245" y="30027"/>
                  </a:cubicBezTo>
                  <a:cubicBezTo>
                    <a:pt x="118253" y="31208"/>
                    <a:pt x="117671" y="32700"/>
                    <a:pt x="117757" y="34292"/>
                  </a:cubicBezTo>
                  <a:lnTo>
                    <a:pt x="117757" y="34292"/>
                  </a:lnTo>
                  <a:cubicBezTo>
                    <a:pt x="116507" y="32989"/>
                    <a:pt x="114740" y="32159"/>
                    <a:pt x="112880" y="32159"/>
                  </a:cubicBezTo>
                  <a:cubicBezTo>
                    <a:pt x="112860" y="32159"/>
                    <a:pt x="112840" y="32160"/>
                    <a:pt x="112821" y="32160"/>
                  </a:cubicBezTo>
                  <a:cubicBezTo>
                    <a:pt x="114158" y="30712"/>
                    <a:pt x="116031" y="29909"/>
                    <a:pt x="117967" y="29909"/>
                  </a:cubicBezTo>
                  <a:close/>
                  <a:moveTo>
                    <a:pt x="84144" y="30017"/>
                  </a:moveTo>
                  <a:cubicBezTo>
                    <a:pt x="86080" y="30017"/>
                    <a:pt x="87953" y="30820"/>
                    <a:pt x="89290" y="32267"/>
                  </a:cubicBezTo>
                  <a:cubicBezTo>
                    <a:pt x="89271" y="32267"/>
                    <a:pt x="89251" y="32267"/>
                    <a:pt x="89231" y="32267"/>
                  </a:cubicBezTo>
                  <a:cubicBezTo>
                    <a:pt x="87362" y="32267"/>
                    <a:pt x="85595" y="33105"/>
                    <a:pt x="84353" y="34409"/>
                  </a:cubicBezTo>
                  <a:cubicBezTo>
                    <a:pt x="84443" y="32814"/>
                    <a:pt x="83851" y="31317"/>
                    <a:pt x="82866" y="30135"/>
                  </a:cubicBezTo>
                  <a:cubicBezTo>
                    <a:pt x="83291" y="30056"/>
                    <a:pt x="83719" y="30017"/>
                    <a:pt x="84144" y="30017"/>
                  </a:cubicBezTo>
                  <a:close/>
                  <a:moveTo>
                    <a:pt x="94437" y="30017"/>
                  </a:moveTo>
                  <a:cubicBezTo>
                    <a:pt x="94862" y="30017"/>
                    <a:pt x="95289" y="30056"/>
                    <a:pt x="95715" y="30135"/>
                  </a:cubicBezTo>
                  <a:cubicBezTo>
                    <a:pt x="94729" y="31317"/>
                    <a:pt x="94138" y="32814"/>
                    <a:pt x="94228" y="34409"/>
                  </a:cubicBezTo>
                  <a:cubicBezTo>
                    <a:pt x="92977" y="33105"/>
                    <a:pt x="91218" y="32267"/>
                    <a:pt x="89350" y="32267"/>
                  </a:cubicBezTo>
                  <a:cubicBezTo>
                    <a:pt x="89333" y="32267"/>
                    <a:pt x="89316" y="32267"/>
                    <a:pt x="89299" y="32267"/>
                  </a:cubicBezTo>
                  <a:lnTo>
                    <a:pt x="89299" y="32267"/>
                  </a:lnTo>
                  <a:cubicBezTo>
                    <a:pt x="90637" y="30820"/>
                    <a:pt x="92504" y="30017"/>
                    <a:pt x="94437" y="30017"/>
                  </a:cubicBezTo>
                  <a:close/>
                  <a:moveTo>
                    <a:pt x="47484" y="30107"/>
                  </a:moveTo>
                  <a:cubicBezTo>
                    <a:pt x="47908" y="30107"/>
                    <a:pt x="48336" y="30145"/>
                    <a:pt x="48762" y="30224"/>
                  </a:cubicBezTo>
                  <a:cubicBezTo>
                    <a:pt x="47767" y="31407"/>
                    <a:pt x="47185" y="32912"/>
                    <a:pt x="47275" y="34498"/>
                  </a:cubicBezTo>
                  <a:cubicBezTo>
                    <a:pt x="46024" y="33195"/>
                    <a:pt x="44256" y="32357"/>
                    <a:pt x="42396" y="32357"/>
                  </a:cubicBezTo>
                  <a:cubicBezTo>
                    <a:pt x="42377" y="32357"/>
                    <a:pt x="42357" y="32357"/>
                    <a:pt x="42337" y="32357"/>
                  </a:cubicBezTo>
                  <a:cubicBezTo>
                    <a:pt x="43675" y="30909"/>
                    <a:pt x="45548" y="30107"/>
                    <a:pt x="47484" y="30107"/>
                  </a:cubicBezTo>
                  <a:close/>
                  <a:moveTo>
                    <a:pt x="60497" y="30107"/>
                  </a:moveTo>
                  <a:cubicBezTo>
                    <a:pt x="62433" y="30107"/>
                    <a:pt x="64308" y="30911"/>
                    <a:pt x="65653" y="32366"/>
                  </a:cubicBezTo>
                  <a:lnTo>
                    <a:pt x="65653" y="32366"/>
                  </a:lnTo>
                  <a:cubicBezTo>
                    <a:pt x="65650" y="32366"/>
                    <a:pt x="65647" y="32366"/>
                    <a:pt x="65644" y="32366"/>
                  </a:cubicBezTo>
                  <a:cubicBezTo>
                    <a:pt x="65624" y="32366"/>
                    <a:pt x="65604" y="32366"/>
                    <a:pt x="65584" y="32366"/>
                  </a:cubicBezTo>
                  <a:cubicBezTo>
                    <a:pt x="63715" y="32366"/>
                    <a:pt x="61957" y="33195"/>
                    <a:pt x="60706" y="34498"/>
                  </a:cubicBezTo>
                  <a:cubicBezTo>
                    <a:pt x="60796" y="32912"/>
                    <a:pt x="60214" y="31407"/>
                    <a:pt x="59219" y="30224"/>
                  </a:cubicBezTo>
                  <a:cubicBezTo>
                    <a:pt x="59644" y="30145"/>
                    <a:pt x="60072" y="30107"/>
                    <a:pt x="60497" y="30107"/>
                  </a:cubicBezTo>
                  <a:close/>
                  <a:moveTo>
                    <a:pt x="106093" y="25399"/>
                  </a:moveTo>
                  <a:cubicBezTo>
                    <a:pt x="106554" y="25399"/>
                    <a:pt x="107019" y="25445"/>
                    <a:pt x="107480" y="25538"/>
                  </a:cubicBezTo>
                  <a:cubicBezTo>
                    <a:pt x="106477" y="26801"/>
                    <a:pt x="105930" y="28395"/>
                    <a:pt x="106136" y="30070"/>
                  </a:cubicBezTo>
                  <a:lnTo>
                    <a:pt x="106136" y="30070"/>
                  </a:lnTo>
                  <a:cubicBezTo>
                    <a:pt x="106645" y="29957"/>
                    <a:pt x="107158" y="29902"/>
                    <a:pt x="107667" y="29902"/>
                  </a:cubicBezTo>
                  <a:cubicBezTo>
                    <a:pt x="109601" y="29902"/>
                    <a:pt x="111474" y="30700"/>
                    <a:pt x="112821" y="32160"/>
                  </a:cubicBezTo>
                  <a:cubicBezTo>
                    <a:pt x="112802" y="32160"/>
                    <a:pt x="112783" y="32160"/>
                    <a:pt x="112764" y="32160"/>
                  </a:cubicBezTo>
                  <a:cubicBezTo>
                    <a:pt x="110778" y="32160"/>
                    <a:pt x="108911" y="33096"/>
                    <a:pt x="107659" y="34543"/>
                  </a:cubicBezTo>
                  <a:cubicBezTo>
                    <a:pt x="107785" y="32877"/>
                    <a:pt x="107175" y="31300"/>
                    <a:pt x="106127" y="30072"/>
                  </a:cubicBezTo>
                  <a:cubicBezTo>
                    <a:pt x="106130" y="30071"/>
                    <a:pt x="106132" y="30071"/>
                    <a:pt x="106134" y="30070"/>
                  </a:cubicBezTo>
                  <a:lnTo>
                    <a:pt x="106134" y="30070"/>
                  </a:lnTo>
                  <a:lnTo>
                    <a:pt x="106127" y="30063"/>
                  </a:lnTo>
                  <a:cubicBezTo>
                    <a:pt x="104875" y="28607"/>
                    <a:pt x="102990" y="27652"/>
                    <a:pt x="100995" y="27652"/>
                  </a:cubicBezTo>
                  <a:cubicBezTo>
                    <a:pt x="100979" y="27652"/>
                    <a:pt x="100964" y="27652"/>
                    <a:pt x="100948" y="27653"/>
                  </a:cubicBezTo>
                  <a:lnTo>
                    <a:pt x="100948" y="27653"/>
                  </a:lnTo>
                  <a:cubicBezTo>
                    <a:pt x="102286" y="26199"/>
                    <a:pt x="104161" y="25399"/>
                    <a:pt x="106093" y="25399"/>
                  </a:cubicBezTo>
                  <a:close/>
                  <a:moveTo>
                    <a:pt x="13651" y="30209"/>
                  </a:moveTo>
                  <a:cubicBezTo>
                    <a:pt x="15587" y="30209"/>
                    <a:pt x="17458" y="31009"/>
                    <a:pt x="18799" y="32455"/>
                  </a:cubicBezTo>
                  <a:lnTo>
                    <a:pt x="18799" y="32455"/>
                  </a:lnTo>
                  <a:cubicBezTo>
                    <a:pt x="18788" y="32455"/>
                    <a:pt x="18777" y="32455"/>
                    <a:pt x="18766" y="32455"/>
                  </a:cubicBezTo>
                  <a:cubicBezTo>
                    <a:pt x="16897" y="32455"/>
                    <a:pt x="15129" y="33294"/>
                    <a:pt x="13888" y="34597"/>
                  </a:cubicBezTo>
                  <a:cubicBezTo>
                    <a:pt x="13968" y="33002"/>
                    <a:pt x="13386" y="31497"/>
                    <a:pt x="12391" y="30323"/>
                  </a:cubicBezTo>
                  <a:cubicBezTo>
                    <a:pt x="12811" y="30247"/>
                    <a:pt x="13233" y="30209"/>
                    <a:pt x="13651" y="30209"/>
                  </a:cubicBezTo>
                  <a:close/>
                  <a:moveTo>
                    <a:pt x="23971" y="30205"/>
                  </a:moveTo>
                  <a:cubicBezTo>
                    <a:pt x="24396" y="30205"/>
                    <a:pt x="24824" y="30244"/>
                    <a:pt x="25250" y="30323"/>
                  </a:cubicBezTo>
                  <a:cubicBezTo>
                    <a:pt x="24255" y="31497"/>
                    <a:pt x="23673" y="33002"/>
                    <a:pt x="23753" y="34597"/>
                  </a:cubicBezTo>
                  <a:cubicBezTo>
                    <a:pt x="22512" y="33294"/>
                    <a:pt x="20744" y="32455"/>
                    <a:pt x="18884" y="32455"/>
                  </a:cubicBezTo>
                  <a:cubicBezTo>
                    <a:pt x="18864" y="32455"/>
                    <a:pt x="18845" y="32455"/>
                    <a:pt x="18825" y="32455"/>
                  </a:cubicBezTo>
                  <a:cubicBezTo>
                    <a:pt x="20162" y="31008"/>
                    <a:pt x="22036" y="30205"/>
                    <a:pt x="23971" y="30205"/>
                  </a:cubicBezTo>
                  <a:close/>
                  <a:moveTo>
                    <a:pt x="35606" y="25605"/>
                  </a:moveTo>
                  <a:cubicBezTo>
                    <a:pt x="36068" y="25605"/>
                    <a:pt x="36534" y="25651"/>
                    <a:pt x="36997" y="25744"/>
                  </a:cubicBezTo>
                  <a:cubicBezTo>
                    <a:pt x="35993" y="26999"/>
                    <a:pt x="35438" y="28593"/>
                    <a:pt x="35644" y="30269"/>
                  </a:cubicBezTo>
                  <a:cubicBezTo>
                    <a:pt x="36150" y="30158"/>
                    <a:pt x="36661" y="30103"/>
                    <a:pt x="37168" y="30103"/>
                  </a:cubicBezTo>
                  <a:cubicBezTo>
                    <a:pt x="39104" y="30103"/>
                    <a:pt x="40980" y="30899"/>
                    <a:pt x="42329" y="32357"/>
                  </a:cubicBezTo>
                  <a:lnTo>
                    <a:pt x="42329" y="32357"/>
                  </a:lnTo>
                  <a:cubicBezTo>
                    <a:pt x="42313" y="32357"/>
                    <a:pt x="42297" y="32357"/>
                    <a:pt x="42282" y="32357"/>
                  </a:cubicBezTo>
                  <a:cubicBezTo>
                    <a:pt x="40295" y="32357"/>
                    <a:pt x="38428" y="33302"/>
                    <a:pt x="37176" y="34749"/>
                  </a:cubicBezTo>
                  <a:cubicBezTo>
                    <a:pt x="37302" y="33074"/>
                    <a:pt x="36692" y="31497"/>
                    <a:pt x="35644" y="30269"/>
                  </a:cubicBezTo>
                  <a:cubicBezTo>
                    <a:pt x="34392" y="28813"/>
                    <a:pt x="32507" y="27858"/>
                    <a:pt x="30511" y="27858"/>
                  </a:cubicBezTo>
                  <a:cubicBezTo>
                    <a:pt x="30496" y="27858"/>
                    <a:pt x="30480" y="27859"/>
                    <a:pt x="30465" y="27859"/>
                  </a:cubicBezTo>
                  <a:lnTo>
                    <a:pt x="30465" y="27859"/>
                  </a:lnTo>
                  <a:cubicBezTo>
                    <a:pt x="31803" y="26405"/>
                    <a:pt x="33672" y="25605"/>
                    <a:pt x="35606" y="25605"/>
                  </a:cubicBezTo>
                  <a:close/>
                  <a:moveTo>
                    <a:pt x="124475" y="28056"/>
                  </a:moveTo>
                  <a:cubicBezTo>
                    <a:pt x="127650" y="28056"/>
                    <a:pt x="130827" y="30135"/>
                    <a:pt x="130867" y="34292"/>
                  </a:cubicBezTo>
                  <a:cubicBezTo>
                    <a:pt x="130389" y="34187"/>
                    <a:pt x="129906" y="34136"/>
                    <a:pt x="129427" y="34136"/>
                  </a:cubicBezTo>
                  <a:cubicBezTo>
                    <a:pt x="127574" y="34136"/>
                    <a:pt x="125776" y="34904"/>
                    <a:pt x="124487" y="36299"/>
                  </a:cubicBezTo>
                  <a:cubicBezTo>
                    <a:pt x="123213" y="34927"/>
                    <a:pt x="121434" y="34140"/>
                    <a:pt x="119564" y="34140"/>
                  </a:cubicBezTo>
                  <a:cubicBezTo>
                    <a:pt x="119553" y="34140"/>
                    <a:pt x="119543" y="34140"/>
                    <a:pt x="119532" y="34140"/>
                  </a:cubicBezTo>
                  <a:cubicBezTo>
                    <a:pt x="119048" y="34140"/>
                    <a:pt x="118564" y="34185"/>
                    <a:pt x="118089" y="34292"/>
                  </a:cubicBezTo>
                  <a:cubicBezTo>
                    <a:pt x="118125" y="30135"/>
                    <a:pt x="121299" y="28056"/>
                    <a:pt x="124475" y="28056"/>
                  </a:cubicBezTo>
                  <a:close/>
                  <a:moveTo>
                    <a:pt x="100943" y="28163"/>
                  </a:moveTo>
                  <a:cubicBezTo>
                    <a:pt x="104120" y="28163"/>
                    <a:pt x="107296" y="30242"/>
                    <a:pt x="107337" y="34400"/>
                  </a:cubicBezTo>
                  <a:cubicBezTo>
                    <a:pt x="106858" y="34295"/>
                    <a:pt x="106375" y="34244"/>
                    <a:pt x="105896" y="34244"/>
                  </a:cubicBezTo>
                  <a:cubicBezTo>
                    <a:pt x="104045" y="34244"/>
                    <a:pt x="102248" y="35008"/>
                    <a:pt x="100952" y="36393"/>
                  </a:cubicBezTo>
                  <a:lnTo>
                    <a:pt x="100952" y="36393"/>
                  </a:lnTo>
                  <a:cubicBezTo>
                    <a:pt x="99679" y="35024"/>
                    <a:pt x="97893" y="34247"/>
                    <a:pt x="96025" y="34247"/>
                  </a:cubicBezTo>
                  <a:cubicBezTo>
                    <a:pt x="96014" y="34247"/>
                    <a:pt x="96004" y="34247"/>
                    <a:pt x="95993" y="34248"/>
                  </a:cubicBezTo>
                  <a:cubicBezTo>
                    <a:pt x="95509" y="34248"/>
                    <a:pt x="95025" y="34292"/>
                    <a:pt x="94550" y="34400"/>
                  </a:cubicBezTo>
                  <a:cubicBezTo>
                    <a:pt x="94590" y="30242"/>
                    <a:pt x="97767" y="28163"/>
                    <a:pt x="100943" y="28163"/>
                  </a:cubicBezTo>
                  <a:close/>
                  <a:moveTo>
                    <a:pt x="77631" y="28160"/>
                  </a:moveTo>
                  <a:cubicBezTo>
                    <a:pt x="80803" y="28160"/>
                    <a:pt x="83975" y="30235"/>
                    <a:pt x="84021" y="34387"/>
                  </a:cubicBezTo>
                  <a:lnTo>
                    <a:pt x="84021" y="34387"/>
                  </a:lnTo>
                  <a:cubicBezTo>
                    <a:pt x="83552" y="34288"/>
                    <a:pt x="83080" y="34239"/>
                    <a:pt x="82612" y="34239"/>
                  </a:cubicBezTo>
                  <a:cubicBezTo>
                    <a:pt x="80751" y="34239"/>
                    <a:pt x="78950" y="35006"/>
                    <a:pt x="77651" y="36398"/>
                  </a:cubicBezTo>
                  <a:cubicBezTo>
                    <a:pt x="76377" y="35026"/>
                    <a:pt x="74589" y="34247"/>
                    <a:pt x="72710" y="34247"/>
                  </a:cubicBezTo>
                  <a:cubicBezTo>
                    <a:pt x="72699" y="34247"/>
                    <a:pt x="72688" y="34247"/>
                    <a:pt x="72678" y="34248"/>
                  </a:cubicBezTo>
                  <a:cubicBezTo>
                    <a:pt x="72194" y="34248"/>
                    <a:pt x="71710" y="34292"/>
                    <a:pt x="71235" y="34400"/>
                  </a:cubicBezTo>
                  <a:cubicBezTo>
                    <a:pt x="71275" y="30241"/>
                    <a:pt x="74454" y="28160"/>
                    <a:pt x="77631" y="28160"/>
                  </a:cubicBezTo>
                  <a:close/>
                  <a:moveTo>
                    <a:pt x="53992" y="28260"/>
                  </a:moveTo>
                  <a:cubicBezTo>
                    <a:pt x="57167" y="28260"/>
                    <a:pt x="60343" y="30336"/>
                    <a:pt x="60384" y="34488"/>
                  </a:cubicBezTo>
                  <a:lnTo>
                    <a:pt x="60384" y="34488"/>
                  </a:lnTo>
                  <a:cubicBezTo>
                    <a:pt x="59912" y="34387"/>
                    <a:pt x="59436" y="34338"/>
                    <a:pt x="58965" y="34338"/>
                  </a:cubicBezTo>
                  <a:cubicBezTo>
                    <a:pt x="57104" y="34338"/>
                    <a:pt x="55304" y="35104"/>
                    <a:pt x="54004" y="36497"/>
                  </a:cubicBezTo>
                  <a:cubicBezTo>
                    <a:pt x="52723" y="35117"/>
                    <a:pt x="50931" y="34337"/>
                    <a:pt x="49049" y="34337"/>
                  </a:cubicBezTo>
                  <a:cubicBezTo>
                    <a:pt x="48565" y="34337"/>
                    <a:pt x="48081" y="34391"/>
                    <a:pt x="47606" y="34489"/>
                  </a:cubicBezTo>
                  <a:cubicBezTo>
                    <a:pt x="47642" y="30336"/>
                    <a:pt x="50816" y="28260"/>
                    <a:pt x="53992" y="28260"/>
                  </a:cubicBezTo>
                  <a:close/>
                  <a:moveTo>
                    <a:pt x="7166" y="28348"/>
                  </a:moveTo>
                  <a:cubicBezTo>
                    <a:pt x="10341" y="28348"/>
                    <a:pt x="13516" y="30427"/>
                    <a:pt x="13556" y="34588"/>
                  </a:cubicBezTo>
                  <a:cubicBezTo>
                    <a:pt x="13083" y="34486"/>
                    <a:pt x="12605" y="34436"/>
                    <a:pt x="12131" y="34436"/>
                  </a:cubicBezTo>
                  <a:cubicBezTo>
                    <a:pt x="10273" y="34436"/>
                    <a:pt x="8469" y="35201"/>
                    <a:pt x="7176" y="36586"/>
                  </a:cubicBezTo>
                  <a:cubicBezTo>
                    <a:pt x="5893" y="35223"/>
                    <a:pt x="4106" y="34445"/>
                    <a:pt x="2227" y="34445"/>
                  </a:cubicBezTo>
                  <a:cubicBezTo>
                    <a:pt x="2216" y="34445"/>
                    <a:pt x="2205" y="34445"/>
                    <a:pt x="2194" y="34445"/>
                  </a:cubicBezTo>
                  <a:lnTo>
                    <a:pt x="2212" y="34427"/>
                  </a:lnTo>
                  <a:cubicBezTo>
                    <a:pt x="1728" y="34427"/>
                    <a:pt x="1245" y="34481"/>
                    <a:pt x="770" y="34588"/>
                  </a:cubicBezTo>
                  <a:cubicBezTo>
                    <a:pt x="810" y="30429"/>
                    <a:pt x="3988" y="28348"/>
                    <a:pt x="7166" y="28348"/>
                  </a:cubicBezTo>
                  <a:close/>
                  <a:moveTo>
                    <a:pt x="30465" y="28364"/>
                  </a:moveTo>
                  <a:cubicBezTo>
                    <a:pt x="33638" y="28364"/>
                    <a:pt x="36811" y="30439"/>
                    <a:pt x="36854" y="34593"/>
                  </a:cubicBezTo>
                  <a:lnTo>
                    <a:pt x="36854" y="34593"/>
                  </a:lnTo>
                  <a:cubicBezTo>
                    <a:pt x="36384" y="34494"/>
                    <a:pt x="35912" y="34445"/>
                    <a:pt x="35443" y="34445"/>
                  </a:cubicBezTo>
                  <a:cubicBezTo>
                    <a:pt x="33580" y="34445"/>
                    <a:pt x="31775" y="35212"/>
                    <a:pt x="30483" y="36604"/>
                  </a:cubicBezTo>
                  <a:cubicBezTo>
                    <a:pt x="29201" y="35224"/>
                    <a:pt x="27409" y="34445"/>
                    <a:pt x="25528" y="34445"/>
                  </a:cubicBezTo>
                  <a:cubicBezTo>
                    <a:pt x="25044" y="34445"/>
                    <a:pt x="24560" y="34498"/>
                    <a:pt x="24085" y="34597"/>
                  </a:cubicBezTo>
                  <a:cubicBezTo>
                    <a:pt x="24116" y="30443"/>
                    <a:pt x="27290" y="28364"/>
                    <a:pt x="30465" y="28364"/>
                  </a:cubicBezTo>
                  <a:close/>
                  <a:moveTo>
                    <a:pt x="119327" y="34515"/>
                  </a:moveTo>
                  <a:cubicBezTo>
                    <a:pt x="121267" y="34515"/>
                    <a:pt x="123141" y="35318"/>
                    <a:pt x="124478" y="36765"/>
                  </a:cubicBezTo>
                  <a:cubicBezTo>
                    <a:pt x="124458" y="36765"/>
                    <a:pt x="124439" y="36765"/>
                    <a:pt x="124419" y="36765"/>
                  </a:cubicBezTo>
                  <a:cubicBezTo>
                    <a:pt x="122550" y="36765"/>
                    <a:pt x="120782" y="37604"/>
                    <a:pt x="119541" y="38907"/>
                  </a:cubicBezTo>
                  <a:cubicBezTo>
                    <a:pt x="119622" y="37312"/>
                    <a:pt x="119039" y="35816"/>
                    <a:pt x="118045" y="34633"/>
                  </a:cubicBezTo>
                  <a:cubicBezTo>
                    <a:pt x="118472" y="34554"/>
                    <a:pt x="118901" y="34515"/>
                    <a:pt x="119327" y="34515"/>
                  </a:cubicBezTo>
                  <a:close/>
                  <a:moveTo>
                    <a:pt x="129624" y="34515"/>
                  </a:moveTo>
                  <a:cubicBezTo>
                    <a:pt x="130049" y="34515"/>
                    <a:pt x="130477" y="34554"/>
                    <a:pt x="130903" y="34633"/>
                  </a:cubicBezTo>
                  <a:cubicBezTo>
                    <a:pt x="129908" y="35816"/>
                    <a:pt x="129326" y="37312"/>
                    <a:pt x="129415" y="38907"/>
                  </a:cubicBezTo>
                  <a:cubicBezTo>
                    <a:pt x="128165" y="37604"/>
                    <a:pt x="126397" y="36765"/>
                    <a:pt x="124537" y="36765"/>
                  </a:cubicBezTo>
                  <a:cubicBezTo>
                    <a:pt x="124517" y="36765"/>
                    <a:pt x="124498" y="36765"/>
                    <a:pt x="124478" y="36765"/>
                  </a:cubicBezTo>
                  <a:cubicBezTo>
                    <a:pt x="125815" y="35318"/>
                    <a:pt x="127689" y="34515"/>
                    <a:pt x="129624" y="34515"/>
                  </a:cubicBezTo>
                  <a:close/>
                  <a:moveTo>
                    <a:pt x="82770" y="34620"/>
                  </a:moveTo>
                  <a:cubicBezTo>
                    <a:pt x="83198" y="34620"/>
                    <a:pt x="83629" y="34660"/>
                    <a:pt x="84057" y="34740"/>
                  </a:cubicBezTo>
                  <a:cubicBezTo>
                    <a:pt x="83556" y="35341"/>
                    <a:pt x="83152" y="36031"/>
                    <a:pt x="82893" y="36765"/>
                  </a:cubicBezTo>
                  <a:lnTo>
                    <a:pt x="82875" y="36765"/>
                  </a:lnTo>
                  <a:cubicBezTo>
                    <a:pt x="82633" y="37473"/>
                    <a:pt x="82534" y="38208"/>
                    <a:pt x="82570" y="38952"/>
                  </a:cubicBezTo>
                  <a:cubicBezTo>
                    <a:pt x="81324" y="37644"/>
                    <a:pt x="79559" y="36810"/>
                    <a:pt x="77695" y="36810"/>
                  </a:cubicBezTo>
                  <a:cubicBezTo>
                    <a:pt x="79026" y="35399"/>
                    <a:pt x="80871" y="34620"/>
                    <a:pt x="82770" y="34620"/>
                  </a:cubicBezTo>
                  <a:close/>
                  <a:moveTo>
                    <a:pt x="95806" y="34620"/>
                  </a:moveTo>
                  <a:cubicBezTo>
                    <a:pt x="97710" y="34620"/>
                    <a:pt x="99556" y="35399"/>
                    <a:pt x="100894" y="36810"/>
                  </a:cubicBezTo>
                  <a:cubicBezTo>
                    <a:pt x="99021" y="36810"/>
                    <a:pt x="97256" y="37644"/>
                    <a:pt x="96011" y="38952"/>
                  </a:cubicBezTo>
                  <a:cubicBezTo>
                    <a:pt x="96047" y="38208"/>
                    <a:pt x="95948" y="37473"/>
                    <a:pt x="95706" y="36765"/>
                  </a:cubicBezTo>
                  <a:lnTo>
                    <a:pt x="95679" y="36765"/>
                  </a:lnTo>
                  <a:cubicBezTo>
                    <a:pt x="95419" y="36031"/>
                    <a:pt x="95025" y="35341"/>
                    <a:pt x="94514" y="34740"/>
                  </a:cubicBezTo>
                  <a:cubicBezTo>
                    <a:pt x="94944" y="34660"/>
                    <a:pt x="95377" y="34620"/>
                    <a:pt x="95806" y="34620"/>
                  </a:cubicBezTo>
                  <a:close/>
                  <a:moveTo>
                    <a:pt x="59142" y="34720"/>
                  </a:moveTo>
                  <a:cubicBezTo>
                    <a:pt x="59570" y="34720"/>
                    <a:pt x="60000" y="34759"/>
                    <a:pt x="60429" y="34839"/>
                  </a:cubicBezTo>
                  <a:cubicBezTo>
                    <a:pt x="59434" y="36022"/>
                    <a:pt x="58852" y="37518"/>
                    <a:pt x="58941" y="39113"/>
                  </a:cubicBezTo>
                  <a:cubicBezTo>
                    <a:pt x="57691" y="37810"/>
                    <a:pt x="55923" y="36971"/>
                    <a:pt x="54063" y="36971"/>
                  </a:cubicBezTo>
                  <a:cubicBezTo>
                    <a:pt x="54043" y="36971"/>
                    <a:pt x="54024" y="36971"/>
                    <a:pt x="54004" y="36972"/>
                  </a:cubicBezTo>
                  <a:cubicBezTo>
                    <a:pt x="53984" y="36971"/>
                    <a:pt x="53964" y="36971"/>
                    <a:pt x="53945" y="36971"/>
                  </a:cubicBezTo>
                  <a:cubicBezTo>
                    <a:pt x="52076" y="36971"/>
                    <a:pt x="50308" y="37810"/>
                    <a:pt x="49067" y="39113"/>
                  </a:cubicBezTo>
                  <a:cubicBezTo>
                    <a:pt x="49147" y="37518"/>
                    <a:pt x="48565" y="36022"/>
                    <a:pt x="47579" y="34839"/>
                  </a:cubicBezTo>
                  <a:cubicBezTo>
                    <a:pt x="48004" y="34760"/>
                    <a:pt x="48431" y="34721"/>
                    <a:pt x="48855" y="34721"/>
                  </a:cubicBezTo>
                  <a:cubicBezTo>
                    <a:pt x="50785" y="34721"/>
                    <a:pt x="52658" y="35523"/>
                    <a:pt x="53995" y="36963"/>
                  </a:cubicBezTo>
                  <a:lnTo>
                    <a:pt x="54004" y="36963"/>
                  </a:lnTo>
                  <a:cubicBezTo>
                    <a:pt x="55339" y="35517"/>
                    <a:pt x="57210" y="34720"/>
                    <a:pt x="59142" y="34720"/>
                  </a:cubicBezTo>
                  <a:close/>
                  <a:moveTo>
                    <a:pt x="12301" y="34821"/>
                  </a:moveTo>
                  <a:cubicBezTo>
                    <a:pt x="12724" y="34821"/>
                    <a:pt x="13150" y="34859"/>
                    <a:pt x="13574" y="34938"/>
                  </a:cubicBezTo>
                  <a:cubicBezTo>
                    <a:pt x="13063" y="35538"/>
                    <a:pt x="12669" y="36228"/>
                    <a:pt x="12409" y="36972"/>
                  </a:cubicBezTo>
                  <a:lnTo>
                    <a:pt x="12382" y="36972"/>
                  </a:lnTo>
                  <a:cubicBezTo>
                    <a:pt x="12141" y="37670"/>
                    <a:pt x="12042" y="38414"/>
                    <a:pt x="12087" y="39149"/>
                  </a:cubicBezTo>
                  <a:cubicBezTo>
                    <a:pt x="10841" y="37850"/>
                    <a:pt x="9076" y="37007"/>
                    <a:pt x="7212" y="37007"/>
                  </a:cubicBezTo>
                  <a:cubicBezTo>
                    <a:pt x="8547" y="35599"/>
                    <a:pt x="10392" y="34821"/>
                    <a:pt x="12301" y="34821"/>
                  </a:cubicBezTo>
                  <a:close/>
                  <a:moveTo>
                    <a:pt x="25305" y="34821"/>
                  </a:moveTo>
                  <a:cubicBezTo>
                    <a:pt x="27216" y="34821"/>
                    <a:pt x="29067" y="35599"/>
                    <a:pt x="30402" y="37007"/>
                  </a:cubicBezTo>
                  <a:cubicBezTo>
                    <a:pt x="28538" y="37007"/>
                    <a:pt x="26764" y="37841"/>
                    <a:pt x="25519" y="39149"/>
                  </a:cubicBezTo>
                  <a:cubicBezTo>
                    <a:pt x="25563" y="38414"/>
                    <a:pt x="25456" y="37670"/>
                    <a:pt x="25223" y="36972"/>
                  </a:cubicBezTo>
                  <a:lnTo>
                    <a:pt x="25196" y="36972"/>
                  </a:lnTo>
                  <a:cubicBezTo>
                    <a:pt x="24936" y="36228"/>
                    <a:pt x="24542" y="35538"/>
                    <a:pt x="24031" y="34938"/>
                  </a:cubicBezTo>
                  <a:cubicBezTo>
                    <a:pt x="24455" y="34859"/>
                    <a:pt x="24882" y="34821"/>
                    <a:pt x="25305" y="34821"/>
                  </a:cubicBezTo>
                  <a:close/>
                  <a:moveTo>
                    <a:pt x="106096" y="34617"/>
                  </a:moveTo>
                  <a:cubicBezTo>
                    <a:pt x="106559" y="34617"/>
                    <a:pt x="107026" y="34664"/>
                    <a:pt x="107489" y="34758"/>
                  </a:cubicBezTo>
                  <a:cubicBezTo>
                    <a:pt x="106495" y="35995"/>
                    <a:pt x="105948" y="37563"/>
                    <a:pt x="106127" y="39212"/>
                  </a:cubicBezTo>
                  <a:cubicBezTo>
                    <a:pt x="104873" y="37760"/>
                    <a:pt x="103000" y="36810"/>
                    <a:pt x="101011" y="36810"/>
                  </a:cubicBezTo>
                  <a:cubicBezTo>
                    <a:pt x="102344" y="35398"/>
                    <a:pt x="104192" y="34617"/>
                    <a:pt x="106096" y="34617"/>
                  </a:cubicBezTo>
                  <a:close/>
                  <a:moveTo>
                    <a:pt x="70794" y="30109"/>
                  </a:moveTo>
                  <a:cubicBezTo>
                    <a:pt x="71289" y="30109"/>
                    <a:pt x="71788" y="30161"/>
                    <a:pt x="72283" y="30269"/>
                  </a:cubicBezTo>
                  <a:cubicBezTo>
                    <a:pt x="71289" y="31524"/>
                    <a:pt x="70742" y="33110"/>
                    <a:pt x="70939" y="34785"/>
                  </a:cubicBezTo>
                  <a:lnTo>
                    <a:pt x="70957" y="34785"/>
                  </a:lnTo>
                  <a:cubicBezTo>
                    <a:pt x="71462" y="34672"/>
                    <a:pt x="71973" y="34617"/>
                    <a:pt x="72479" y="34617"/>
                  </a:cubicBezTo>
                  <a:cubicBezTo>
                    <a:pt x="74381" y="34617"/>
                    <a:pt x="76233" y="35395"/>
                    <a:pt x="77570" y="36810"/>
                  </a:cubicBezTo>
                  <a:cubicBezTo>
                    <a:pt x="75527" y="36810"/>
                    <a:pt x="73601" y="37814"/>
                    <a:pt x="72346" y="39337"/>
                  </a:cubicBezTo>
                  <a:cubicBezTo>
                    <a:pt x="72694" y="35639"/>
                    <a:pt x="69398" y="32366"/>
                    <a:pt x="65704" y="32366"/>
                  </a:cubicBezTo>
                  <a:cubicBezTo>
                    <a:pt x="65687" y="32366"/>
                    <a:pt x="65670" y="32366"/>
                    <a:pt x="65653" y="32366"/>
                  </a:cubicBezTo>
                  <a:lnTo>
                    <a:pt x="65653" y="32366"/>
                  </a:lnTo>
                  <a:cubicBezTo>
                    <a:pt x="66994" y="30911"/>
                    <a:pt x="68863" y="30109"/>
                    <a:pt x="70794" y="30109"/>
                  </a:cubicBezTo>
                  <a:close/>
                  <a:moveTo>
                    <a:pt x="35613" y="34809"/>
                  </a:moveTo>
                  <a:cubicBezTo>
                    <a:pt x="36073" y="34809"/>
                    <a:pt x="36537" y="34854"/>
                    <a:pt x="36997" y="34946"/>
                  </a:cubicBezTo>
                  <a:cubicBezTo>
                    <a:pt x="36013" y="36189"/>
                    <a:pt x="35458" y="37762"/>
                    <a:pt x="35634" y="39407"/>
                  </a:cubicBezTo>
                  <a:lnTo>
                    <a:pt x="35634" y="39407"/>
                  </a:lnTo>
                  <a:cubicBezTo>
                    <a:pt x="34388" y="37948"/>
                    <a:pt x="32507" y="36998"/>
                    <a:pt x="30519" y="36998"/>
                  </a:cubicBezTo>
                  <a:cubicBezTo>
                    <a:pt x="31861" y="35584"/>
                    <a:pt x="33709" y="34809"/>
                    <a:pt x="35613" y="34809"/>
                  </a:cubicBezTo>
                  <a:close/>
                  <a:moveTo>
                    <a:pt x="136132" y="32662"/>
                  </a:moveTo>
                  <a:cubicBezTo>
                    <a:pt x="139308" y="32662"/>
                    <a:pt x="142484" y="34740"/>
                    <a:pt x="142525" y="38898"/>
                  </a:cubicBezTo>
                  <a:cubicBezTo>
                    <a:pt x="142046" y="38793"/>
                    <a:pt x="141563" y="38742"/>
                    <a:pt x="141084" y="38742"/>
                  </a:cubicBezTo>
                  <a:cubicBezTo>
                    <a:pt x="139231" y="38742"/>
                    <a:pt x="137433" y="39508"/>
                    <a:pt x="136145" y="40896"/>
                  </a:cubicBezTo>
                  <a:cubicBezTo>
                    <a:pt x="134863" y="39525"/>
                    <a:pt x="133071" y="38737"/>
                    <a:pt x="131190" y="38737"/>
                  </a:cubicBezTo>
                  <a:cubicBezTo>
                    <a:pt x="130706" y="38737"/>
                    <a:pt x="130222" y="38791"/>
                    <a:pt x="129747" y="38898"/>
                  </a:cubicBezTo>
                  <a:cubicBezTo>
                    <a:pt x="129783" y="34740"/>
                    <a:pt x="132957" y="32662"/>
                    <a:pt x="136132" y="32662"/>
                  </a:cubicBezTo>
                  <a:close/>
                  <a:moveTo>
                    <a:pt x="112818" y="32662"/>
                  </a:moveTo>
                  <a:cubicBezTo>
                    <a:pt x="115995" y="32662"/>
                    <a:pt x="119174" y="34740"/>
                    <a:pt x="119218" y="38898"/>
                  </a:cubicBezTo>
                  <a:cubicBezTo>
                    <a:pt x="118738" y="38793"/>
                    <a:pt x="118254" y="38742"/>
                    <a:pt x="117774" y="38742"/>
                  </a:cubicBezTo>
                  <a:cubicBezTo>
                    <a:pt x="115916" y="38742"/>
                    <a:pt x="114117" y="39510"/>
                    <a:pt x="112821" y="40905"/>
                  </a:cubicBezTo>
                  <a:cubicBezTo>
                    <a:pt x="111548" y="39525"/>
                    <a:pt x="109756" y="38746"/>
                    <a:pt x="107874" y="38746"/>
                  </a:cubicBezTo>
                  <a:cubicBezTo>
                    <a:pt x="107391" y="38746"/>
                    <a:pt x="106907" y="38791"/>
                    <a:pt x="106432" y="38898"/>
                  </a:cubicBezTo>
                  <a:cubicBezTo>
                    <a:pt x="106468" y="34740"/>
                    <a:pt x="109642" y="32662"/>
                    <a:pt x="112818" y="32662"/>
                  </a:cubicBezTo>
                  <a:close/>
                  <a:moveTo>
                    <a:pt x="89290" y="32762"/>
                  </a:moveTo>
                  <a:cubicBezTo>
                    <a:pt x="91871" y="32762"/>
                    <a:pt x="94452" y="34136"/>
                    <a:pt x="95348" y="36882"/>
                  </a:cubicBezTo>
                  <a:lnTo>
                    <a:pt x="95375" y="36882"/>
                  </a:lnTo>
                  <a:cubicBezTo>
                    <a:pt x="95572" y="37545"/>
                    <a:pt x="95679" y="38235"/>
                    <a:pt x="95688" y="38934"/>
                  </a:cubicBezTo>
                  <a:cubicBezTo>
                    <a:pt x="95213" y="38832"/>
                    <a:pt x="94735" y="38782"/>
                    <a:pt x="94260" y="38782"/>
                  </a:cubicBezTo>
                  <a:cubicBezTo>
                    <a:pt x="92399" y="38782"/>
                    <a:pt x="90599" y="39549"/>
                    <a:pt x="89299" y="40941"/>
                  </a:cubicBezTo>
                  <a:cubicBezTo>
                    <a:pt x="88018" y="39561"/>
                    <a:pt x="86226" y="38782"/>
                    <a:pt x="84344" y="38782"/>
                  </a:cubicBezTo>
                  <a:cubicBezTo>
                    <a:pt x="83860" y="38782"/>
                    <a:pt x="83376" y="38835"/>
                    <a:pt x="82902" y="38934"/>
                  </a:cubicBezTo>
                  <a:cubicBezTo>
                    <a:pt x="82902" y="38235"/>
                    <a:pt x="83009" y="37545"/>
                    <a:pt x="83215" y="36882"/>
                  </a:cubicBezTo>
                  <a:lnTo>
                    <a:pt x="83233" y="36882"/>
                  </a:lnTo>
                  <a:cubicBezTo>
                    <a:pt x="84129" y="34136"/>
                    <a:pt x="86710" y="32762"/>
                    <a:pt x="89290" y="32762"/>
                  </a:cubicBezTo>
                  <a:close/>
                  <a:moveTo>
                    <a:pt x="42338" y="32863"/>
                  </a:moveTo>
                  <a:cubicBezTo>
                    <a:pt x="45512" y="32863"/>
                    <a:pt x="48684" y="34938"/>
                    <a:pt x="48726" y="39091"/>
                  </a:cubicBezTo>
                  <a:lnTo>
                    <a:pt x="48726" y="39091"/>
                  </a:lnTo>
                  <a:cubicBezTo>
                    <a:pt x="48257" y="38992"/>
                    <a:pt x="47785" y="38943"/>
                    <a:pt x="47316" y="38943"/>
                  </a:cubicBezTo>
                  <a:cubicBezTo>
                    <a:pt x="45455" y="38943"/>
                    <a:pt x="43655" y="39710"/>
                    <a:pt x="42355" y="41102"/>
                  </a:cubicBezTo>
                  <a:cubicBezTo>
                    <a:pt x="41081" y="39730"/>
                    <a:pt x="39293" y="38952"/>
                    <a:pt x="37414" y="38952"/>
                  </a:cubicBezTo>
                  <a:cubicBezTo>
                    <a:pt x="37404" y="38952"/>
                    <a:pt x="37393" y="38952"/>
                    <a:pt x="37382" y="38952"/>
                  </a:cubicBezTo>
                  <a:cubicBezTo>
                    <a:pt x="36898" y="38952"/>
                    <a:pt x="36415" y="38997"/>
                    <a:pt x="35940" y="39104"/>
                  </a:cubicBezTo>
                  <a:cubicBezTo>
                    <a:pt x="35980" y="34944"/>
                    <a:pt x="39160" y="32863"/>
                    <a:pt x="42338" y="32863"/>
                  </a:cubicBezTo>
                  <a:close/>
                  <a:moveTo>
                    <a:pt x="65648" y="32868"/>
                  </a:moveTo>
                  <a:cubicBezTo>
                    <a:pt x="68825" y="32868"/>
                    <a:pt x="72001" y="34946"/>
                    <a:pt x="72041" y="39104"/>
                  </a:cubicBezTo>
                  <a:cubicBezTo>
                    <a:pt x="71563" y="38999"/>
                    <a:pt x="71081" y="38948"/>
                    <a:pt x="70602" y="38948"/>
                  </a:cubicBezTo>
                  <a:cubicBezTo>
                    <a:pt x="68748" y="38948"/>
                    <a:pt x="66949" y="39716"/>
                    <a:pt x="65653" y="41111"/>
                  </a:cubicBezTo>
                  <a:cubicBezTo>
                    <a:pt x="64371" y="39731"/>
                    <a:pt x="62579" y="38952"/>
                    <a:pt x="60697" y="38952"/>
                  </a:cubicBezTo>
                  <a:cubicBezTo>
                    <a:pt x="60214" y="38952"/>
                    <a:pt x="59730" y="38997"/>
                    <a:pt x="59255" y="39104"/>
                  </a:cubicBezTo>
                  <a:cubicBezTo>
                    <a:pt x="59295" y="34946"/>
                    <a:pt x="62472" y="32868"/>
                    <a:pt x="65648" y="32868"/>
                  </a:cubicBezTo>
                  <a:close/>
                  <a:moveTo>
                    <a:pt x="18803" y="32968"/>
                  </a:moveTo>
                  <a:cubicBezTo>
                    <a:pt x="21386" y="32968"/>
                    <a:pt x="23968" y="34342"/>
                    <a:pt x="24864" y="37088"/>
                  </a:cubicBezTo>
                  <a:lnTo>
                    <a:pt x="24882" y="37088"/>
                  </a:lnTo>
                  <a:cubicBezTo>
                    <a:pt x="25088" y="37751"/>
                    <a:pt x="25196" y="38441"/>
                    <a:pt x="25196" y="39140"/>
                  </a:cubicBezTo>
                  <a:cubicBezTo>
                    <a:pt x="24723" y="39038"/>
                    <a:pt x="24246" y="38988"/>
                    <a:pt x="23772" y="38988"/>
                  </a:cubicBezTo>
                  <a:cubicBezTo>
                    <a:pt x="21913" y="38988"/>
                    <a:pt x="20107" y="39755"/>
                    <a:pt x="18807" y="41147"/>
                  </a:cubicBezTo>
                  <a:cubicBezTo>
                    <a:pt x="17526" y="39767"/>
                    <a:pt x="15734" y="38988"/>
                    <a:pt x="13852" y="38988"/>
                  </a:cubicBezTo>
                  <a:cubicBezTo>
                    <a:pt x="13368" y="38988"/>
                    <a:pt x="12884" y="39041"/>
                    <a:pt x="12409" y="39140"/>
                  </a:cubicBezTo>
                  <a:cubicBezTo>
                    <a:pt x="12409" y="38441"/>
                    <a:pt x="12517" y="37751"/>
                    <a:pt x="12723" y="37088"/>
                  </a:cubicBezTo>
                  <a:lnTo>
                    <a:pt x="12741" y="37088"/>
                  </a:lnTo>
                  <a:cubicBezTo>
                    <a:pt x="13637" y="34342"/>
                    <a:pt x="16220" y="32968"/>
                    <a:pt x="18803" y="32968"/>
                  </a:cubicBezTo>
                  <a:close/>
                  <a:moveTo>
                    <a:pt x="117968" y="39112"/>
                  </a:moveTo>
                  <a:cubicBezTo>
                    <a:pt x="118392" y="39112"/>
                    <a:pt x="118820" y="39151"/>
                    <a:pt x="119245" y="39230"/>
                  </a:cubicBezTo>
                  <a:cubicBezTo>
                    <a:pt x="118726" y="39848"/>
                    <a:pt x="118322" y="40565"/>
                    <a:pt x="118063" y="41326"/>
                  </a:cubicBezTo>
                  <a:lnTo>
                    <a:pt x="118063" y="41317"/>
                  </a:lnTo>
                  <a:lnTo>
                    <a:pt x="118054" y="41344"/>
                  </a:lnTo>
                  <a:cubicBezTo>
                    <a:pt x="118054" y="41353"/>
                    <a:pt x="118045" y="41362"/>
                    <a:pt x="118036" y="41380"/>
                  </a:cubicBezTo>
                  <a:cubicBezTo>
                    <a:pt x="117812" y="42061"/>
                    <a:pt x="117713" y="42787"/>
                    <a:pt x="117758" y="43504"/>
                  </a:cubicBezTo>
                  <a:cubicBezTo>
                    <a:pt x="116508" y="42200"/>
                    <a:pt x="114748" y="41362"/>
                    <a:pt x="112888" y="41362"/>
                  </a:cubicBezTo>
                  <a:cubicBezTo>
                    <a:pt x="112869" y="41362"/>
                    <a:pt x="112849" y="41362"/>
                    <a:pt x="112830" y="41362"/>
                  </a:cubicBezTo>
                  <a:cubicBezTo>
                    <a:pt x="114167" y="39915"/>
                    <a:pt x="116034" y="39112"/>
                    <a:pt x="117968" y="39112"/>
                  </a:cubicBezTo>
                  <a:close/>
                  <a:moveTo>
                    <a:pt x="130986" y="39112"/>
                  </a:moveTo>
                  <a:cubicBezTo>
                    <a:pt x="132916" y="39112"/>
                    <a:pt x="134791" y="39915"/>
                    <a:pt x="136136" y="41362"/>
                  </a:cubicBezTo>
                  <a:cubicBezTo>
                    <a:pt x="136116" y="41362"/>
                    <a:pt x="136096" y="41362"/>
                    <a:pt x="136077" y="41362"/>
                  </a:cubicBezTo>
                  <a:cubicBezTo>
                    <a:pt x="134208" y="41362"/>
                    <a:pt x="132440" y="42200"/>
                    <a:pt x="131199" y="43504"/>
                  </a:cubicBezTo>
                  <a:cubicBezTo>
                    <a:pt x="131234" y="42787"/>
                    <a:pt x="131136" y="42070"/>
                    <a:pt x="130912" y="41389"/>
                  </a:cubicBezTo>
                  <a:lnTo>
                    <a:pt x="130912" y="41380"/>
                  </a:lnTo>
                  <a:cubicBezTo>
                    <a:pt x="130912" y="41371"/>
                    <a:pt x="130903" y="41362"/>
                    <a:pt x="130903" y="41344"/>
                  </a:cubicBezTo>
                  <a:cubicBezTo>
                    <a:pt x="130894" y="41335"/>
                    <a:pt x="130903" y="41335"/>
                    <a:pt x="130894" y="41326"/>
                  </a:cubicBezTo>
                  <a:cubicBezTo>
                    <a:pt x="130625" y="40556"/>
                    <a:pt x="130231" y="39848"/>
                    <a:pt x="129711" y="39230"/>
                  </a:cubicBezTo>
                  <a:cubicBezTo>
                    <a:pt x="130135" y="39151"/>
                    <a:pt x="130562" y="39112"/>
                    <a:pt x="130986" y="39112"/>
                  </a:cubicBezTo>
                  <a:close/>
                  <a:moveTo>
                    <a:pt x="84143" y="39166"/>
                  </a:moveTo>
                  <a:cubicBezTo>
                    <a:pt x="86077" y="39166"/>
                    <a:pt x="87946" y="39968"/>
                    <a:pt x="89290" y="41416"/>
                  </a:cubicBezTo>
                  <a:cubicBezTo>
                    <a:pt x="89271" y="41416"/>
                    <a:pt x="89251" y="41416"/>
                    <a:pt x="89231" y="41416"/>
                  </a:cubicBezTo>
                  <a:cubicBezTo>
                    <a:pt x="87362" y="41416"/>
                    <a:pt x="85595" y="42254"/>
                    <a:pt x="84353" y="43557"/>
                  </a:cubicBezTo>
                  <a:cubicBezTo>
                    <a:pt x="84434" y="41963"/>
                    <a:pt x="83851" y="40457"/>
                    <a:pt x="82866" y="39283"/>
                  </a:cubicBezTo>
                  <a:cubicBezTo>
                    <a:pt x="83291" y="39204"/>
                    <a:pt x="83719" y="39166"/>
                    <a:pt x="84143" y="39166"/>
                  </a:cubicBezTo>
                  <a:close/>
                  <a:moveTo>
                    <a:pt x="94430" y="39165"/>
                  </a:moveTo>
                  <a:cubicBezTo>
                    <a:pt x="94857" y="39165"/>
                    <a:pt x="95287" y="39204"/>
                    <a:pt x="95715" y="39283"/>
                  </a:cubicBezTo>
                  <a:cubicBezTo>
                    <a:pt x="94720" y="40466"/>
                    <a:pt x="94138" y="41963"/>
                    <a:pt x="94228" y="43557"/>
                  </a:cubicBezTo>
                  <a:cubicBezTo>
                    <a:pt x="92977" y="42254"/>
                    <a:pt x="91218" y="41416"/>
                    <a:pt x="89350" y="41416"/>
                  </a:cubicBezTo>
                  <a:cubicBezTo>
                    <a:pt x="89330" y="41416"/>
                    <a:pt x="89310" y="41416"/>
                    <a:pt x="89290" y="41416"/>
                  </a:cubicBezTo>
                  <a:cubicBezTo>
                    <a:pt x="90626" y="39963"/>
                    <a:pt x="92497" y="39165"/>
                    <a:pt x="94430" y="39165"/>
                  </a:cubicBezTo>
                  <a:close/>
                  <a:moveTo>
                    <a:pt x="47493" y="39318"/>
                  </a:moveTo>
                  <a:cubicBezTo>
                    <a:pt x="47917" y="39318"/>
                    <a:pt x="48345" y="39357"/>
                    <a:pt x="48771" y="39436"/>
                  </a:cubicBezTo>
                  <a:cubicBezTo>
                    <a:pt x="48242" y="40054"/>
                    <a:pt x="47839" y="40762"/>
                    <a:pt x="47579" y="41523"/>
                  </a:cubicBezTo>
                  <a:cubicBezTo>
                    <a:pt x="47579" y="41532"/>
                    <a:pt x="47579" y="41532"/>
                    <a:pt x="47579" y="41541"/>
                  </a:cubicBezTo>
                  <a:lnTo>
                    <a:pt x="47561" y="41586"/>
                  </a:lnTo>
                  <a:cubicBezTo>
                    <a:pt x="47337" y="42267"/>
                    <a:pt x="47239" y="42984"/>
                    <a:pt x="47275" y="43710"/>
                  </a:cubicBezTo>
                  <a:cubicBezTo>
                    <a:pt x="46033" y="42406"/>
                    <a:pt x="44274" y="41568"/>
                    <a:pt x="42406" y="41568"/>
                  </a:cubicBezTo>
                  <a:cubicBezTo>
                    <a:pt x="42386" y="41568"/>
                    <a:pt x="42366" y="41568"/>
                    <a:pt x="42346" y="41568"/>
                  </a:cubicBezTo>
                  <a:cubicBezTo>
                    <a:pt x="43684" y="40121"/>
                    <a:pt x="45557" y="39318"/>
                    <a:pt x="47493" y="39318"/>
                  </a:cubicBezTo>
                  <a:close/>
                  <a:moveTo>
                    <a:pt x="60506" y="39318"/>
                  </a:moveTo>
                  <a:cubicBezTo>
                    <a:pt x="62442" y="39318"/>
                    <a:pt x="64315" y="40121"/>
                    <a:pt x="65653" y="41568"/>
                  </a:cubicBezTo>
                  <a:cubicBezTo>
                    <a:pt x="65633" y="41568"/>
                    <a:pt x="65613" y="41568"/>
                    <a:pt x="65593" y="41568"/>
                  </a:cubicBezTo>
                  <a:cubicBezTo>
                    <a:pt x="63724" y="41568"/>
                    <a:pt x="61965" y="42398"/>
                    <a:pt x="60715" y="43710"/>
                  </a:cubicBezTo>
                  <a:cubicBezTo>
                    <a:pt x="60751" y="42984"/>
                    <a:pt x="60662" y="42267"/>
                    <a:pt x="60438" y="41586"/>
                  </a:cubicBezTo>
                  <a:cubicBezTo>
                    <a:pt x="60438" y="41577"/>
                    <a:pt x="60429" y="41559"/>
                    <a:pt x="60420" y="41550"/>
                  </a:cubicBezTo>
                  <a:cubicBezTo>
                    <a:pt x="60420" y="41541"/>
                    <a:pt x="60420" y="41532"/>
                    <a:pt x="60411" y="41532"/>
                  </a:cubicBezTo>
                  <a:cubicBezTo>
                    <a:pt x="60151" y="40762"/>
                    <a:pt x="59748" y="40054"/>
                    <a:pt x="59228" y="39436"/>
                  </a:cubicBezTo>
                  <a:cubicBezTo>
                    <a:pt x="59654" y="39357"/>
                    <a:pt x="60082" y="39318"/>
                    <a:pt x="60506" y="39318"/>
                  </a:cubicBezTo>
                  <a:close/>
                  <a:moveTo>
                    <a:pt x="23963" y="39353"/>
                  </a:moveTo>
                  <a:cubicBezTo>
                    <a:pt x="24391" y="39353"/>
                    <a:pt x="24821" y="39392"/>
                    <a:pt x="25250" y="39472"/>
                  </a:cubicBezTo>
                  <a:cubicBezTo>
                    <a:pt x="24255" y="40654"/>
                    <a:pt x="23673" y="42151"/>
                    <a:pt x="23753" y="43746"/>
                  </a:cubicBezTo>
                  <a:cubicBezTo>
                    <a:pt x="22512" y="42442"/>
                    <a:pt x="20744" y="41604"/>
                    <a:pt x="18884" y="41604"/>
                  </a:cubicBezTo>
                  <a:cubicBezTo>
                    <a:pt x="18864" y="41604"/>
                    <a:pt x="18845" y="41604"/>
                    <a:pt x="18825" y="41604"/>
                  </a:cubicBezTo>
                  <a:cubicBezTo>
                    <a:pt x="18805" y="41604"/>
                    <a:pt x="18786" y="41604"/>
                    <a:pt x="18766" y="41604"/>
                  </a:cubicBezTo>
                  <a:cubicBezTo>
                    <a:pt x="16897" y="41604"/>
                    <a:pt x="15129" y="42442"/>
                    <a:pt x="13888" y="43746"/>
                  </a:cubicBezTo>
                  <a:cubicBezTo>
                    <a:pt x="13951" y="42160"/>
                    <a:pt x="13368" y="40663"/>
                    <a:pt x="12382" y="39480"/>
                  </a:cubicBezTo>
                  <a:lnTo>
                    <a:pt x="12391" y="39472"/>
                  </a:lnTo>
                  <a:cubicBezTo>
                    <a:pt x="12820" y="39392"/>
                    <a:pt x="13250" y="39353"/>
                    <a:pt x="13678" y="39353"/>
                  </a:cubicBezTo>
                  <a:cubicBezTo>
                    <a:pt x="15611" y="39353"/>
                    <a:pt x="17482" y="40150"/>
                    <a:pt x="18825" y="41595"/>
                  </a:cubicBezTo>
                  <a:cubicBezTo>
                    <a:pt x="20161" y="40150"/>
                    <a:pt x="22031" y="39353"/>
                    <a:pt x="23963" y="39353"/>
                  </a:cubicBezTo>
                  <a:close/>
                  <a:moveTo>
                    <a:pt x="107663" y="39105"/>
                  </a:moveTo>
                  <a:cubicBezTo>
                    <a:pt x="109597" y="39105"/>
                    <a:pt x="111471" y="39906"/>
                    <a:pt x="112812" y="41353"/>
                  </a:cubicBezTo>
                  <a:cubicBezTo>
                    <a:pt x="112793" y="41353"/>
                    <a:pt x="112774" y="41353"/>
                    <a:pt x="112756" y="41353"/>
                  </a:cubicBezTo>
                  <a:cubicBezTo>
                    <a:pt x="110769" y="41353"/>
                    <a:pt x="108902" y="42299"/>
                    <a:pt x="107650" y="43755"/>
                  </a:cubicBezTo>
                  <a:lnTo>
                    <a:pt x="107650" y="43755"/>
                  </a:lnTo>
                  <a:cubicBezTo>
                    <a:pt x="107803" y="42088"/>
                    <a:pt x="107211" y="40511"/>
                    <a:pt x="106172" y="39274"/>
                  </a:cubicBezTo>
                  <a:lnTo>
                    <a:pt x="106172" y="39265"/>
                  </a:lnTo>
                  <a:cubicBezTo>
                    <a:pt x="106668" y="39158"/>
                    <a:pt x="107167" y="39105"/>
                    <a:pt x="107663" y="39105"/>
                  </a:cubicBezTo>
                  <a:close/>
                  <a:moveTo>
                    <a:pt x="37187" y="39310"/>
                  </a:moveTo>
                  <a:cubicBezTo>
                    <a:pt x="39118" y="39310"/>
                    <a:pt x="40989" y="40106"/>
                    <a:pt x="42328" y="41559"/>
                  </a:cubicBezTo>
                  <a:cubicBezTo>
                    <a:pt x="42310" y="41559"/>
                    <a:pt x="42291" y="41559"/>
                    <a:pt x="42273" y="41559"/>
                  </a:cubicBezTo>
                  <a:cubicBezTo>
                    <a:pt x="40286" y="41559"/>
                    <a:pt x="38419" y="42505"/>
                    <a:pt x="37167" y="43952"/>
                  </a:cubicBezTo>
                  <a:cubicBezTo>
                    <a:pt x="37320" y="42294"/>
                    <a:pt x="36728" y="40708"/>
                    <a:pt x="35689" y="39480"/>
                  </a:cubicBezTo>
                  <a:lnTo>
                    <a:pt x="35689" y="39472"/>
                  </a:lnTo>
                  <a:cubicBezTo>
                    <a:pt x="36187" y="39363"/>
                    <a:pt x="36689" y="39310"/>
                    <a:pt x="37187" y="39310"/>
                  </a:cubicBezTo>
                  <a:close/>
                  <a:moveTo>
                    <a:pt x="124475" y="37261"/>
                  </a:moveTo>
                  <a:cubicBezTo>
                    <a:pt x="127048" y="37261"/>
                    <a:pt x="129621" y="38627"/>
                    <a:pt x="130527" y="41362"/>
                  </a:cubicBezTo>
                  <a:cubicBezTo>
                    <a:pt x="130751" y="42043"/>
                    <a:pt x="130867" y="42760"/>
                    <a:pt x="130867" y="43486"/>
                  </a:cubicBezTo>
                  <a:cubicBezTo>
                    <a:pt x="130392" y="43384"/>
                    <a:pt x="129914" y="43334"/>
                    <a:pt x="129439" y="43334"/>
                  </a:cubicBezTo>
                  <a:cubicBezTo>
                    <a:pt x="127578" y="43334"/>
                    <a:pt x="125778" y="44101"/>
                    <a:pt x="124478" y="45493"/>
                  </a:cubicBezTo>
                  <a:cubicBezTo>
                    <a:pt x="123206" y="44113"/>
                    <a:pt x="121405" y="43333"/>
                    <a:pt x="119532" y="43333"/>
                  </a:cubicBezTo>
                  <a:cubicBezTo>
                    <a:pt x="119039" y="43333"/>
                    <a:pt x="118555" y="43387"/>
                    <a:pt x="118089" y="43486"/>
                  </a:cubicBezTo>
                  <a:cubicBezTo>
                    <a:pt x="118089" y="42760"/>
                    <a:pt x="118197" y="42034"/>
                    <a:pt x="118430" y="41344"/>
                  </a:cubicBezTo>
                  <a:cubicBezTo>
                    <a:pt x="119339" y="38623"/>
                    <a:pt x="121907" y="37261"/>
                    <a:pt x="124475" y="37261"/>
                  </a:cubicBezTo>
                  <a:close/>
                  <a:moveTo>
                    <a:pt x="77632" y="37306"/>
                  </a:moveTo>
                  <a:cubicBezTo>
                    <a:pt x="80806" y="37306"/>
                    <a:pt x="83980" y="39382"/>
                    <a:pt x="84022" y="43538"/>
                  </a:cubicBezTo>
                  <a:lnTo>
                    <a:pt x="84022" y="43538"/>
                  </a:lnTo>
                  <a:cubicBezTo>
                    <a:pt x="83549" y="43437"/>
                    <a:pt x="83074" y="43388"/>
                    <a:pt x="82603" y="43388"/>
                  </a:cubicBezTo>
                  <a:cubicBezTo>
                    <a:pt x="80742" y="43388"/>
                    <a:pt x="78941" y="44154"/>
                    <a:pt x="77642" y="45547"/>
                  </a:cubicBezTo>
                  <a:cubicBezTo>
                    <a:pt x="76360" y="44167"/>
                    <a:pt x="74568" y="43387"/>
                    <a:pt x="72687" y="43387"/>
                  </a:cubicBezTo>
                  <a:cubicBezTo>
                    <a:pt x="72203" y="43387"/>
                    <a:pt x="71719" y="43441"/>
                    <a:pt x="71244" y="43540"/>
                  </a:cubicBezTo>
                  <a:cubicBezTo>
                    <a:pt x="71280" y="39385"/>
                    <a:pt x="74456" y="37306"/>
                    <a:pt x="77632" y="37306"/>
                  </a:cubicBezTo>
                  <a:close/>
                  <a:moveTo>
                    <a:pt x="100947" y="37306"/>
                  </a:moveTo>
                  <a:cubicBezTo>
                    <a:pt x="104122" y="37306"/>
                    <a:pt x="107296" y="39383"/>
                    <a:pt x="107337" y="43540"/>
                  </a:cubicBezTo>
                  <a:cubicBezTo>
                    <a:pt x="106864" y="43438"/>
                    <a:pt x="106386" y="43388"/>
                    <a:pt x="105913" y="43388"/>
                  </a:cubicBezTo>
                  <a:cubicBezTo>
                    <a:pt x="104054" y="43388"/>
                    <a:pt x="102249" y="44154"/>
                    <a:pt x="100957" y="45547"/>
                  </a:cubicBezTo>
                  <a:cubicBezTo>
                    <a:pt x="99676" y="44167"/>
                    <a:pt x="97883" y="43387"/>
                    <a:pt x="96002" y="43387"/>
                  </a:cubicBezTo>
                  <a:cubicBezTo>
                    <a:pt x="95518" y="43387"/>
                    <a:pt x="95034" y="43441"/>
                    <a:pt x="94559" y="43540"/>
                  </a:cubicBezTo>
                  <a:cubicBezTo>
                    <a:pt x="94595" y="39385"/>
                    <a:pt x="97771" y="37306"/>
                    <a:pt x="100947" y="37306"/>
                  </a:cubicBezTo>
                  <a:close/>
                  <a:moveTo>
                    <a:pt x="54009" y="37465"/>
                  </a:moveTo>
                  <a:cubicBezTo>
                    <a:pt x="56582" y="37465"/>
                    <a:pt x="59156" y="38830"/>
                    <a:pt x="60061" y="41559"/>
                  </a:cubicBezTo>
                  <a:cubicBezTo>
                    <a:pt x="60285" y="42249"/>
                    <a:pt x="60393" y="42966"/>
                    <a:pt x="60393" y="43692"/>
                  </a:cubicBezTo>
                  <a:cubicBezTo>
                    <a:pt x="59920" y="43590"/>
                    <a:pt x="59442" y="43540"/>
                    <a:pt x="58969" y="43540"/>
                  </a:cubicBezTo>
                  <a:cubicBezTo>
                    <a:pt x="57110" y="43540"/>
                    <a:pt x="55305" y="44307"/>
                    <a:pt x="54013" y="45699"/>
                  </a:cubicBezTo>
                  <a:cubicBezTo>
                    <a:pt x="52739" y="44318"/>
                    <a:pt x="50951" y="43539"/>
                    <a:pt x="49072" y="43539"/>
                  </a:cubicBezTo>
                  <a:cubicBezTo>
                    <a:pt x="49061" y="43539"/>
                    <a:pt x="49051" y="43540"/>
                    <a:pt x="49040" y="43540"/>
                  </a:cubicBezTo>
                  <a:cubicBezTo>
                    <a:pt x="48556" y="43540"/>
                    <a:pt x="48072" y="43593"/>
                    <a:pt x="47597" y="43692"/>
                  </a:cubicBezTo>
                  <a:cubicBezTo>
                    <a:pt x="47597" y="42966"/>
                    <a:pt x="47714" y="42249"/>
                    <a:pt x="47938" y="41559"/>
                  </a:cubicBezTo>
                  <a:lnTo>
                    <a:pt x="47956" y="41550"/>
                  </a:lnTo>
                  <a:cubicBezTo>
                    <a:pt x="48865" y="38827"/>
                    <a:pt x="51437" y="37465"/>
                    <a:pt x="54009" y="37465"/>
                  </a:cubicBezTo>
                  <a:close/>
                  <a:moveTo>
                    <a:pt x="7163" y="37500"/>
                  </a:moveTo>
                  <a:cubicBezTo>
                    <a:pt x="10339" y="37500"/>
                    <a:pt x="13516" y="39579"/>
                    <a:pt x="13556" y="43737"/>
                  </a:cubicBezTo>
                  <a:cubicBezTo>
                    <a:pt x="13079" y="43632"/>
                    <a:pt x="12598" y="43582"/>
                    <a:pt x="12120" y="43582"/>
                  </a:cubicBezTo>
                  <a:cubicBezTo>
                    <a:pt x="10263" y="43582"/>
                    <a:pt x="8460" y="44350"/>
                    <a:pt x="7163" y="45739"/>
                  </a:cubicBezTo>
                  <a:lnTo>
                    <a:pt x="7163" y="45739"/>
                  </a:lnTo>
                  <a:cubicBezTo>
                    <a:pt x="5882" y="44362"/>
                    <a:pt x="4092" y="43584"/>
                    <a:pt x="2212" y="43584"/>
                  </a:cubicBezTo>
                  <a:cubicBezTo>
                    <a:pt x="1728" y="43584"/>
                    <a:pt x="1245" y="43638"/>
                    <a:pt x="770" y="43737"/>
                  </a:cubicBezTo>
                  <a:cubicBezTo>
                    <a:pt x="810" y="39579"/>
                    <a:pt x="3987" y="37500"/>
                    <a:pt x="7163" y="37500"/>
                  </a:cubicBezTo>
                  <a:close/>
                  <a:moveTo>
                    <a:pt x="30463" y="37509"/>
                  </a:moveTo>
                  <a:cubicBezTo>
                    <a:pt x="33636" y="37509"/>
                    <a:pt x="36811" y="39587"/>
                    <a:pt x="36854" y="43742"/>
                  </a:cubicBezTo>
                  <a:lnTo>
                    <a:pt x="36854" y="43742"/>
                  </a:lnTo>
                  <a:cubicBezTo>
                    <a:pt x="36384" y="43642"/>
                    <a:pt x="35912" y="43594"/>
                    <a:pt x="35443" y="43594"/>
                  </a:cubicBezTo>
                  <a:cubicBezTo>
                    <a:pt x="33580" y="43594"/>
                    <a:pt x="31775" y="44360"/>
                    <a:pt x="30483" y="45753"/>
                  </a:cubicBezTo>
                  <a:cubicBezTo>
                    <a:pt x="29201" y="44373"/>
                    <a:pt x="27409" y="43593"/>
                    <a:pt x="25528" y="43593"/>
                  </a:cubicBezTo>
                  <a:cubicBezTo>
                    <a:pt x="25044" y="43593"/>
                    <a:pt x="24560" y="43638"/>
                    <a:pt x="24085" y="43746"/>
                  </a:cubicBezTo>
                  <a:cubicBezTo>
                    <a:pt x="24116" y="39588"/>
                    <a:pt x="27288" y="37509"/>
                    <a:pt x="30463" y="37509"/>
                  </a:cubicBezTo>
                  <a:close/>
                  <a:moveTo>
                    <a:pt x="119327" y="43718"/>
                  </a:moveTo>
                  <a:cubicBezTo>
                    <a:pt x="121267" y="43718"/>
                    <a:pt x="123141" y="44520"/>
                    <a:pt x="124478" y="45968"/>
                  </a:cubicBezTo>
                  <a:cubicBezTo>
                    <a:pt x="124458" y="45968"/>
                    <a:pt x="124439" y="45968"/>
                    <a:pt x="124419" y="45968"/>
                  </a:cubicBezTo>
                  <a:cubicBezTo>
                    <a:pt x="122550" y="45968"/>
                    <a:pt x="120782" y="46806"/>
                    <a:pt x="119541" y="48109"/>
                  </a:cubicBezTo>
                  <a:cubicBezTo>
                    <a:pt x="119622" y="46514"/>
                    <a:pt x="119039" y="45018"/>
                    <a:pt x="118045" y="43835"/>
                  </a:cubicBezTo>
                  <a:cubicBezTo>
                    <a:pt x="118472" y="43756"/>
                    <a:pt x="118901" y="43718"/>
                    <a:pt x="119327" y="43718"/>
                  </a:cubicBezTo>
                  <a:close/>
                  <a:moveTo>
                    <a:pt x="129624" y="43718"/>
                  </a:moveTo>
                  <a:cubicBezTo>
                    <a:pt x="130049" y="43718"/>
                    <a:pt x="130477" y="43756"/>
                    <a:pt x="130903" y="43835"/>
                  </a:cubicBezTo>
                  <a:cubicBezTo>
                    <a:pt x="129908" y="45018"/>
                    <a:pt x="129326" y="46523"/>
                    <a:pt x="129415" y="48109"/>
                  </a:cubicBezTo>
                  <a:cubicBezTo>
                    <a:pt x="128165" y="46806"/>
                    <a:pt x="126397" y="45968"/>
                    <a:pt x="124537" y="45968"/>
                  </a:cubicBezTo>
                  <a:cubicBezTo>
                    <a:pt x="124517" y="45968"/>
                    <a:pt x="124498" y="45968"/>
                    <a:pt x="124478" y="45968"/>
                  </a:cubicBezTo>
                  <a:cubicBezTo>
                    <a:pt x="125815" y="44520"/>
                    <a:pt x="127689" y="43718"/>
                    <a:pt x="129624" y="43718"/>
                  </a:cubicBezTo>
                  <a:close/>
                  <a:moveTo>
                    <a:pt x="82779" y="43762"/>
                  </a:moveTo>
                  <a:cubicBezTo>
                    <a:pt x="83204" y="43762"/>
                    <a:pt x="83632" y="43801"/>
                    <a:pt x="84057" y="43880"/>
                  </a:cubicBezTo>
                  <a:cubicBezTo>
                    <a:pt x="83063" y="45063"/>
                    <a:pt x="82480" y="46559"/>
                    <a:pt x="82561" y="48154"/>
                  </a:cubicBezTo>
                  <a:cubicBezTo>
                    <a:pt x="81320" y="46851"/>
                    <a:pt x="79552" y="46012"/>
                    <a:pt x="77683" y="46012"/>
                  </a:cubicBezTo>
                  <a:cubicBezTo>
                    <a:pt x="77666" y="46012"/>
                    <a:pt x="77650" y="46012"/>
                    <a:pt x="77633" y="46013"/>
                  </a:cubicBezTo>
                  <a:lnTo>
                    <a:pt x="77633" y="46013"/>
                  </a:lnTo>
                  <a:cubicBezTo>
                    <a:pt x="78970" y="44565"/>
                    <a:pt x="80844" y="43762"/>
                    <a:pt x="82779" y="43762"/>
                  </a:cubicBezTo>
                  <a:close/>
                  <a:moveTo>
                    <a:pt x="59124" y="43911"/>
                  </a:moveTo>
                  <a:cubicBezTo>
                    <a:pt x="59554" y="43911"/>
                    <a:pt x="59988" y="43951"/>
                    <a:pt x="60420" y="44032"/>
                  </a:cubicBezTo>
                  <a:cubicBezTo>
                    <a:pt x="59425" y="45224"/>
                    <a:pt x="58843" y="46721"/>
                    <a:pt x="58932" y="48316"/>
                  </a:cubicBezTo>
                  <a:lnTo>
                    <a:pt x="58923" y="48307"/>
                  </a:lnTo>
                  <a:cubicBezTo>
                    <a:pt x="57682" y="47003"/>
                    <a:pt x="55914" y="46165"/>
                    <a:pt x="54045" y="46165"/>
                  </a:cubicBezTo>
                  <a:cubicBezTo>
                    <a:pt x="54026" y="46165"/>
                    <a:pt x="54006" y="46165"/>
                    <a:pt x="53986" y="46165"/>
                  </a:cubicBezTo>
                  <a:cubicBezTo>
                    <a:pt x="53966" y="46165"/>
                    <a:pt x="53947" y="46165"/>
                    <a:pt x="53927" y="46165"/>
                  </a:cubicBezTo>
                  <a:cubicBezTo>
                    <a:pt x="52067" y="46165"/>
                    <a:pt x="50299" y="47003"/>
                    <a:pt x="49049" y="48307"/>
                  </a:cubicBezTo>
                  <a:cubicBezTo>
                    <a:pt x="49138" y="46712"/>
                    <a:pt x="48556" y="45206"/>
                    <a:pt x="47561" y="44032"/>
                  </a:cubicBezTo>
                  <a:cubicBezTo>
                    <a:pt x="47990" y="43953"/>
                    <a:pt x="48420" y="43914"/>
                    <a:pt x="48848" y="43914"/>
                  </a:cubicBezTo>
                  <a:cubicBezTo>
                    <a:pt x="50781" y="43914"/>
                    <a:pt x="52652" y="44711"/>
                    <a:pt x="53995" y="46156"/>
                  </a:cubicBezTo>
                  <a:cubicBezTo>
                    <a:pt x="55328" y="44713"/>
                    <a:pt x="57194" y="43911"/>
                    <a:pt x="59124" y="43911"/>
                  </a:cubicBezTo>
                  <a:close/>
                  <a:moveTo>
                    <a:pt x="25317" y="43968"/>
                  </a:moveTo>
                  <a:cubicBezTo>
                    <a:pt x="27250" y="43968"/>
                    <a:pt x="29122" y="44764"/>
                    <a:pt x="30465" y="46210"/>
                  </a:cubicBezTo>
                  <a:lnTo>
                    <a:pt x="30465" y="46210"/>
                  </a:lnTo>
                  <a:cubicBezTo>
                    <a:pt x="30462" y="46210"/>
                    <a:pt x="30459" y="46210"/>
                    <a:pt x="30456" y="46210"/>
                  </a:cubicBezTo>
                  <a:cubicBezTo>
                    <a:pt x="30446" y="46210"/>
                    <a:pt x="30436" y="46210"/>
                    <a:pt x="30426" y="46210"/>
                  </a:cubicBezTo>
                  <a:cubicBezTo>
                    <a:pt x="28546" y="46210"/>
                    <a:pt x="26775" y="47041"/>
                    <a:pt x="25519" y="48351"/>
                  </a:cubicBezTo>
                  <a:cubicBezTo>
                    <a:pt x="25608" y="46765"/>
                    <a:pt x="25026" y="45269"/>
                    <a:pt x="24031" y="44086"/>
                  </a:cubicBezTo>
                  <a:cubicBezTo>
                    <a:pt x="24460" y="44007"/>
                    <a:pt x="24890" y="43968"/>
                    <a:pt x="25317" y="43968"/>
                  </a:cubicBezTo>
                  <a:close/>
                  <a:moveTo>
                    <a:pt x="106094" y="43751"/>
                  </a:moveTo>
                  <a:cubicBezTo>
                    <a:pt x="106570" y="43751"/>
                    <a:pt x="107049" y="43799"/>
                    <a:pt x="107525" y="43898"/>
                  </a:cubicBezTo>
                  <a:cubicBezTo>
                    <a:pt x="106512" y="45161"/>
                    <a:pt x="105939" y="46747"/>
                    <a:pt x="106127" y="48423"/>
                  </a:cubicBezTo>
                  <a:lnTo>
                    <a:pt x="106118" y="48414"/>
                  </a:lnTo>
                  <a:cubicBezTo>
                    <a:pt x="104866" y="46958"/>
                    <a:pt x="102990" y="46012"/>
                    <a:pt x="100995" y="46012"/>
                  </a:cubicBezTo>
                  <a:cubicBezTo>
                    <a:pt x="100976" y="46012"/>
                    <a:pt x="100958" y="46013"/>
                    <a:pt x="100939" y="46013"/>
                  </a:cubicBezTo>
                  <a:cubicBezTo>
                    <a:pt x="100919" y="46012"/>
                    <a:pt x="100899" y="46012"/>
                    <a:pt x="100879" y="46012"/>
                  </a:cubicBezTo>
                  <a:cubicBezTo>
                    <a:pt x="99020" y="46012"/>
                    <a:pt x="97252" y="46842"/>
                    <a:pt x="96011" y="48154"/>
                  </a:cubicBezTo>
                  <a:cubicBezTo>
                    <a:pt x="96091" y="46559"/>
                    <a:pt x="95509" y="45054"/>
                    <a:pt x="94514" y="43880"/>
                  </a:cubicBezTo>
                  <a:cubicBezTo>
                    <a:pt x="94946" y="43798"/>
                    <a:pt x="95380" y="43758"/>
                    <a:pt x="95811" y="43758"/>
                  </a:cubicBezTo>
                  <a:cubicBezTo>
                    <a:pt x="97740" y="43758"/>
                    <a:pt x="99607" y="44561"/>
                    <a:pt x="100948" y="46004"/>
                  </a:cubicBezTo>
                  <a:cubicBezTo>
                    <a:pt x="102286" y="44551"/>
                    <a:pt x="104160" y="43751"/>
                    <a:pt x="106094" y="43751"/>
                  </a:cubicBezTo>
                  <a:close/>
                  <a:moveTo>
                    <a:pt x="70812" y="39306"/>
                  </a:moveTo>
                  <a:cubicBezTo>
                    <a:pt x="71289" y="39306"/>
                    <a:pt x="71770" y="39355"/>
                    <a:pt x="72248" y="39454"/>
                  </a:cubicBezTo>
                  <a:cubicBezTo>
                    <a:pt x="71271" y="40699"/>
                    <a:pt x="70742" y="42276"/>
                    <a:pt x="70939" y="43925"/>
                  </a:cubicBezTo>
                  <a:cubicBezTo>
                    <a:pt x="71449" y="43811"/>
                    <a:pt x="71962" y="43756"/>
                    <a:pt x="72472" y="43756"/>
                  </a:cubicBezTo>
                  <a:cubicBezTo>
                    <a:pt x="74409" y="43756"/>
                    <a:pt x="76285" y="44558"/>
                    <a:pt x="77633" y="46013"/>
                  </a:cubicBezTo>
                  <a:lnTo>
                    <a:pt x="77633" y="46013"/>
                  </a:lnTo>
                  <a:cubicBezTo>
                    <a:pt x="77630" y="46013"/>
                    <a:pt x="77627" y="46013"/>
                    <a:pt x="77624" y="46013"/>
                  </a:cubicBezTo>
                  <a:cubicBezTo>
                    <a:pt x="77606" y="46013"/>
                    <a:pt x="77588" y="46012"/>
                    <a:pt x="77570" y="46012"/>
                  </a:cubicBezTo>
                  <a:cubicBezTo>
                    <a:pt x="75529" y="46012"/>
                    <a:pt x="73598" y="47021"/>
                    <a:pt x="72346" y="48540"/>
                  </a:cubicBezTo>
                  <a:cubicBezTo>
                    <a:pt x="72703" y="44850"/>
                    <a:pt x="69416" y="41568"/>
                    <a:pt x="65713" y="41568"/>
                  </a:cubicBezTo>
                  <a:cubicBezTo>
                    <a:pt x="65693" y="41568"/>
                    <a:pt x="65673" y="41568"/>
                    <a:pt x="65653" y="41568"/>
                  </a:cubicBezTo>
                  <a:lnTo>
                    <a:pt x="65653" y="41559"/>
                  </a:lnTo>
                  <a:cubicBezTo>
                    <a:pt x="66997" y="40107"/>
                    <a:pt x="68873" y="39306"/>
                    <a:pt x="70812" y="39306"/>
                  </a:cubicBezTo>
                  <a:close/>
                  <a:moveTo>
                    <a:pt x="35618" y="43957"/>
                  </a:moveTo>
                  <a:cubicBezTo>
                    <a:pt x="36091" y="43957"/>
                    <a:pt x="36568" y="44006"/>
                    <a:pt x="37042" y="44104"/>
                  </a:cubicBezTo>
                  <a:cubicBezTo>
                    <a:pt x="36020" y="45350"/>
                    <a:pt x="35456" y="46945"/>
                    <a:pt x="35635" y="48620"/>
                  </a:cubicBezTo>
                  <a:cubicBezTo>
                    <a:pt x="34383" y="47164"/>
                    <a:pt x="32507" y="46210"/>
                    <a:pt x="30511" y="46210"/>
                  </a:cubicBezTo>
                  <a:cubicBezTo>
                    <a:pt x="30496" y="46210"/>
                    <a:pt x="30480" y="46210"/>
                    <a:pt x="30465" y="46210"/>
                  </a:cubicBezTo>
                  <a:lnTo>
                    <a:pt x="30465" y="46210"/>
                  </a:lnTo>
                  <a:cubicBezTo>
                    <a:pt x="31804" y="44762"/>
                    <a:pt x="33682" y="43957"/>
                    <a:pt x="35618" y="43957"/>
                  </a:cubicBezTo>
                  <a:close/>
                  <a:moveTo>
                    <a:pt x="112822" y="41864"/>
                  </a:moveTo>
                  <a:cubicBezTo>
                    <a:pt x="115997" y="41864"/>
                    <a:pt x="119174" y="43943"/>
                    <a:pt x="119218" y="48100"/>
                  </a:cubicBezTo>
                  <a:cubicBezTo>
                    <a:pt x="118743" y="47999"/>
                    <a:pt x="118265" y="47949"/>
                    <a:pt x="117790" y="47949"/>
                  </a:cubicBezTo>
                  <a:cubicBezTo>
                    <a:pt x="115926" y="47949"/>
                    <a:pt x="114120" y="48715"/>
                    <a:pt x="112821" y="50108"/>
                  </a:cubicBezTo>
                  <a:cubicBezTo>
                    <a:pt x="111548" y="48728"/>
                    <a:pt x="109756" y="47948"/>
                    <a:pt x="107874" y="47948"/>
                  </a:cubicBezTo>
                  <a:cubicBezTo>
                    <a:pt x="107391" y="47948"/>
                    <a:pt x="106907" y="48002"/>
                    <a:pt x="106432" y="48100"/>
                  </a:cubicBezTo>
                  <a:cubicBezTo>
                    <a:pt x="106472" y="43943"/>
                    <a:pt x="109646" y="41864"/>
                    <a:pt x="112822" y="41864"/>
                  </a:cubicBezTo>
                  <a:close/>
                  <a:moveTo>
                    <a:pt x="136132" y="41864"/>
                  </a:moveTo>
                  <a:cubicBezTo>
                    <a:pt x="139308" y="41864"/>
                    <a:pt x="142484" y="43943"/>
                    <a:pt x="142525" y="48100"/>
                  </a:cubicBezTo>
                  <a:cubicBezTo>
                    <a:pt x="142051" y="47999"/>
                    <a:pt x="141574" y="47949"/>
                    <a:pt x="141100" y="47949"/>
                  </a:cubicBezTo>
                  <a:cubicBezTo>
                    <a:pt x="139242" y="47949"/>
                    <a:pt x="137437" y="48715"/>
                    <a:pt x="136145" y="50108"/>
                  </a:cubicBezTo>
                  <a:cubicBezTo>
                    <a:pt x="134863" y="48728"/>
                    <a:pt x="133071" y="47948"/>
                    <a:pt x="131190" y="47948"/>
                  </a:cubicBezTo>
                  <a:cubicBezTo>
                    <a:pt x="130706" y="47948"/>
                    <a:pt x="130222" y="48002"/>
                    <a:pt x="129747" y="48100"/>
                  </a:cubicBezTo>
                  <a:cubicBezTo>
                    <a:pt x="129783" y="43943"/>
                    <a:pt x="132957" y="41864"/>
                    <a:pt x="136132" y="41864"/>
                  </a:cubicBezTo>
                  <a:close/>
                  <a:moveTo>
                    <a:pt x="89293" y="41912"/>
                  </a:moveTo>
                  <a:cubicBezTo>
                    <a:pt x="92468" y="41912"/>
                    <a:pt x="95642" y="43988"/>
                    <a:pt x="95679" y="48143"/>
                  </a:cubicBezTo>
                  <a:lnTo>
                    <a:pt x="95679" y="48143"/>
                  </a:lnTo>
                  <a:cubicBezTo>
                    <a:pt x="95207" y="48043"/>
                    <a:pt x="94732" y="47994"/>
                    <a:pt x="94260" y="47994"/>
                  </a:cubicBezTo>
                  <a:cubicBezTo>
                    <a:pt x="92399" y="47994"/>
                    <a:pt x="90599" y="48760"/>
                    <a:pt x="89299" y="50152"/>
                  </a:cubicBezTo>
                  <a:cubicBezTo>
                    <a:pt x="88018" y="48773"/>
                    <a:pt x="86226" y="47993"/>
                    <a:pt x="84344" y="47993"/>
                  </a:cubicBezTo>
                  <a:cubicBezTo>
                    <a:pt x="83860" y="47993"/>
                    <a:pt x="83376" y="48047"/>
                    <a:pt x="82902" y="48145"/>
                  </a:cubicBezTo>
                  <a:cubicBezTo>
                    <a:pt x="82937" y="43991"/>
                    <a:pt x="86116" y="41912"/>
                    <a:pt x="89293" y="41912"/>
                  </a:cubicBezTo>
                  <a:close/>
                  <a:moveTo>
                    <a:pt x="42335" y="42067"/>
                  </a:moveTo>
                  <a:cubicBezTo>
                    <a:pt x="45509" y="42067"/>
                    <a:pt x="48681" y="44143"/>
                    <a:pt x="48726" y="48298"/>
                  </a:cubicBezTo>
                  <a:lnTo>
                    <a:pt x="48726" y="48298"/>
                  </a:lnTo>
                  <a:cubicBezTo>
                    <a:pt x="48251" y="48196"/>
                    <a:pt x="47772" y="48146"/>
                    <a:pt x="47298" y="48146"/>
                  </a:cubicBezTo>
                  <a:cubicBezTo>
                    <a:pt x="45434" y="48146"/>
                    <a:pt x="43630" y="48912"/>
                    <a:pt x="42337" y="50305"/>
                  </a:cubicBezTo>
                  <a:cubicBezTo>
                    <a:pt x="41056" y="48925"/>
                    <a:pt x="39264" y="48145"/>
                    <a:pt x="37382" y="48145"/>
                  </a:cubicBezTo>
                  <a:cubicBezTo>
                    <a:pt x="36898" y="48145"/>
                    <a:pt x="36415" y="48199"/>
                    <a:pt x="35940" y="48307"/>
                  </a:cubicBezTo>
                  <a:cubicBezTo>
                    <a:pt x="35980" y="44148"/>
                    <a:pt x="39158" y="42067"/>
                    <a:pt x="42335" y="42067"/>
                  </a:cubicBezTo>
                  <a:close/>
                  <a:moveTo>
                    <a:pt x="65651" y="42067"/>
                  </a:moveTo>
                  <a:cubicBezTo>
                    <a:pt x="68826" y="42067"/>
                    <a:pt x="72001" y="44146"/>
                    <a:pt x="72041" y="48307"/>
                  </a:cubicBezTo>
                  <a:cubicBezTo>
                    <a:pt x="71563" y="48202"/>
                    <a:pt x="71080" y="48150"/>
                    <a:pt x="70601" y="48150"/>
                  </a:cubicBezTo>
                  <a:cubicBezTo>
                    <a:pt x="68748" y="48150"/>
                    <a:pt x="66948" y="48916"/>
                    <a:pt x="65653" y="50305"/>
                  </a:cubicBezTo>
                  <a:cubicBezTo>
                    <a:pt x="64371" y="48934"/>
                    <a:pt x="62579" y="48145"/>
                    <a:pt x="60697" y="48145"/>
                  </a:cubicBezTo>
                  <a:cubicBezTo>
                    <a:pt x="60214" y="48145"/>
                    <a:pt x="59730" y="48199"/>
                    <a:pt x="59255" y="48307"/>
                  </a:cubicBezTo>
                  <a:cubicBezTo>
                    <a:pt x="59295" y="44148"/>
                    <a:pt x="62473" y="42067"/>
                    <a:pt x="65651" y="42067"/>
                  </a:cubicBezTo>
                  <a:close/>
                  <a:moveTo>
                    <a:pt x="18806" y="42117"/>
                  </a:moveTo>
                  <a:cubicBezTo>
                    <a:pt x="21981" y="42117"/>
                    <a:pt x="25156" y="44198"/>
                    <a:pt x="25196" y="48360"/>
                  </a:cubicBezTo>
                  <a:cubicBezTo>
                    <a:pt x="24717" y="48255"/>
                    <a:pt x="24234" y="48204"/>
                    <a:pt x="23755" y="48204"/>
                  </a:cubicBezTo>
                  <a:cubicBezTo>
                    <a:pt x="21902" y="48204"/>
                    <a:pt x="20103" y="48970"/>
                    <a:pt x="18807" y="50359"/>
                  </a:cubicBezTo>
                  <a:cubicBezTo>
                    <a:pt x="17526" y="48988"/>
                    <a:pt x="15734" y="48199"/>
                    <a:pt x="13852" y="48199"/>
                  </a:cubicBezTo>
                  <a:cubicBezTo>
                    <a:pt x="13368" y="48199"/>
                    <a:pt x="12884" y="48253"/>
                    <a:pt x="12409" y="48360"/>
                  </a:cubicBezTo>
                  <a:cubicBezTo>
                    <a:pt x="12454" y="44198"/>
                    <a:pt x="15631" y="42117"/>
                    <a:pt x="18806" y="42117"/>
                  </a:cubicBezTo>
                  <a:close/>
                  <a:moveTo>
                    <a:pt x="117967" y="48323"/>
                  </a:moveTo>
                  <a:cubicBezTo>
                    <a:pt x="118392" y="48323"/>
                    <a:pt x="118820" y="48362"/>
                    <a:pt x="119245" y="48441"/>
                  </a:cubicBezTo>
                  <a:cubicBezTo>
                    <a:pt x="118253" y="49621"/>
                    <a:pt x="117671" y="51114"/>
                    <a:pt x="117757" y="52706"/>
                  </a:cubicBezTo>
                  <a:lnTo>
                    <a:pt x="117757" y="52706"/>
                  </a:lnTo>
                  <a:cubicBezTo>
                    <a:pt x="116507" y="51403"/>
                    <a:pt x="114740" y="50573"/>
                    <a:pt x="112880" y="50573"/>
                  </a:cubicBezTo>
                  <a:cubicBezTo>
                    <a:pt x="112860" y="50573"/>
                    <a:pt x="112840" y="50573"/>
                    <a:pt x="112821" y="50574"/>
                  </a:cubicBezTo>
                  <a:cubicBezTo>
                    <a:pt x="114158" y="49126"/>
                    <a:pt x="116031" y="48323"/>
                    <a:pt x="117967" y="48323"/>
                  </a:cubicBezTo>
                  <a:close/>
                  <a:moveTo>
                    <a:pt x="130990" y="48323"/>
                  </a:moveTo>
                  <a:cubicBezTo>
                    <a:pt x="132925" y="48323"/>
                    <a:pt x="134799" y="49126"/>
                    <a:pt x="136136" y="50574"/>
                  </a:cubicBezTo>
                  <a:cubicBezTo>
                    <a:pt x="136116" y="50573"/>
                    <a:pt x="136096" y="50573"/>
                    <a:pt x="136077" y="50573"/>
                  </a:cubicBezTo>
                  <a:cubicBezTo>
                    <a:pt x="134208" y="50573"/>
                    <a:pt x="132440" y="51412"/>
                    <a:pt x="131199" y="52715"/>
                  </a:cubicBezTo>
                  <a:cubicBezTo>
                    <a:pt x="131279" y="51120"/>
                    <a:pt x="130697" y="49624"/>
                    <a:pt x="129711" y="48441"/>
                  </a:cubicBezTo>
                  <a:cubicBezTo>
                    <a:pt x="130137" y="48362"/>
                    <a:pt x="130565" y="48323"/>
                    <a:pt x="130990" y="48323"/>
                  </a:cubicBezTo>
                  <a:close/>
                  <a:moveTo>
                    <a:pt x="94437" y="48359"/>
                  </a:moveTo>
                  <a:cubicBezTo>
                    <a:pt x="94862" y="48359"/>
                    <a:pt x="95289" y="48398"/>
                    <a:pt x="95715" y="48477"/>
                  </a:cubicBezTo>
                  <a:cubicBezTo>
                    <a:pt x="94722" y="49666"/>
                    <a:pt x="94140" y="51168"/>
                    <a:pt x="94227" y="52750"/>
                  </a:cubicBezTo>
                  <a:lnTo>
                    <a:pt x="94227" y="52750"/>
                  </a:lnTo>
                  <a:cubicBezTo>
                    <a:pt x="92986" y="51447"/>
                    <a:pt x="91219" y="50618"/>
                    <a:pt x="89350" y="50618"/>
                  </a:cubicBezTo>
                  <a:cubicBezTo>
                    <a:pt x="89330" y="50618"/>
                    <a:pt x="89310" y="50618"/>
                    <a:pt x="89290" y="50618"/>
                  </a:cubicBezTo>
                  <a:cubicBezTo>
                    <a:pt x="89270" y="50618"/>
                    <a:pt x="89250" y="50618"/>
                    <a:pt x="89231" y="50618"/>
                  </a:cubicBezTo>
                  <a:cubicBezTo>
                    <a:pt x="87362" y="50618"/>
                    <a:pt x="85603" y="51448"/>
                    <a:pt x="84353" y="52751"/>
                  </a:cubicBezTo>
                  <a:cubicBezTo>
                    <a:pt x="84443" y="51165"/>
                    <a:pt x="83860" y="49660"/>
                    <a:pt x="82866" y="48477"/>
                  </a:cubicBezTo>
                  <a:cubicBezTo>
                    <a:pt x="83291" y="48398"/>
                    <a:pt x="83719" y="48359"/>
                    <a:pt x="84144" y="48359"/>
                  </a:cubicBezTo>
                  <a:cubicBezTo>
                    <a:pt x="86080" y="48359"/>
                    <a:pt x="87955" y="49162"/>
                    <a:pt x="89299" y="50609"/>
                  </a:cubicBezTo>
                  <a:cubicBezTo>
                    <a:pt x="90637" y="49162"/>
                    <a:pt x="92504" y="48359"/>
                    <a:pt x="94437" y="48359"/>
                  </a:cubicBezTo>
                  <a:close/>
                  <a:moveTo>
                    <a:pt x="47485" y="48520"/>
                  </a:moveTo>
                  <a:cubicBezTo>
                    <a:pt x="47909" y="48520"/>
                    <a:pt x="48337" y="48559"/>
                    <a:pt x="48762" y="48638"/>
                  </a:cubicBezTo>
                  <a:cubicBezTo>
                    <a:pt x="47767" y="49821"/>
                    <a:pt x="47185" y="51326"/>
                    <a:pt x="47275" y="52912"/>
                  </a:cubicBezTo>
                  <a:cubicBezTo>
                    <a:pt x="46025" y="51609"/>
                    <a:pt x="44257" y="50779"/>
                    <a:pt x="42397" y="50779"/>
                  </a:cubicBezTo>
                  <a:cubicBezTo>
                    <a:pt x="42377" y="50779"/>
                    <a:pt x="42357" y="50779"/>
                    <a:pt x="42337" y="50780"/>
                  </a:cubicBezTo>
                  <a:cubicBezTo>
                    <a:pt x="43675" y="49325"/>
                    <a:pt x="45549" y="48520"/>
                    <a:pt x="47485" y="48520"/>
                  </a:cubicBezTo>
                  <a:close/>
                  <a:moveTo>
                    <a:pt x="60501" y="48529"/>
                  </a:moveTo>
                  <a:cubicBezTo>
                    <a:pt x="62439" y="48529"/>
                    <a:pt x="64308" y="49332"/>
                    <a:pt x="65653" y="50780"/>
                  </a:cubicBezTo>
                  <a:cubicBezTo>
                    <a:pt x="65633" y="50779"/>
                    <a:pt x="65613" y="50779"/>
                    <a:pt x="65593" y="50779"/>
                  </a:cubicBezTo>
                  <a:cubicBezTo>
                    <a:pt x="63725" y="50779"/>
                    <a:pt x="61957" y="51618"/>
                    <a:pt x="60715" y="52921"/>
                  </a:cubicBezTo>
                  <a:cubicBezTo>
                    <a:pt x="60796" y="51326"/>
                    <a:pt x="60214" y="49830"/>
                    <a:pt x="59219" y="48647"/>
                  </a:cubicBezTo>
                  <a:cubicBezTo>
                    <a:pt x="59646" y="48568"/>
                    <a:pt x="60075" y="48529"/>
                    <a:pt x="60501" y="48529"/>
                  </a:cubicBezTo>
                  <a:close/>
                  <a:moveTo>
                    <a:pt x="107662" y="48316"/>
                  </a:moveTo>
                  <a:cubicBezTo>
                    <a:pt x="109596" y="48316"/>
                    <a:pt x="111472" y="49118"/>
                    <a:pt x="112821" y="50574"/>
                  </a:cubicBezTo>
                  <a:cubicBezTo>
                    <a:pt x="112802" y="50573"/>
                    <a:pt x="112783" y="50573"/>
                    <a:pt x="112765" y="50573"/>
                  </a:cubicBezTo>
                  <a:cubicBezTo>
                    <a:pt x="110778" y="50573"/>
                    <a:pt x="108902" y="51519"/>
                    <a:pt x="107650" y="52966"/>
                  </a:cubicBezTo>
                  <a:lnTo>
                    <a:pt x="107650" y="52966"/>
                  </a:lnTo>
                  <a:cubicBezTo>
                    <a:pt x="107803" y="51290"/>
                    <a:pt x="107211" y="49713"/>
                    <a:pt x="106172" y="48477"/>
                  </a:cubicBezTo>
                  <a:cubicBezTo>
                    <a:pt x="106667" y="48369"/>
                    <a:pt x="107167" y="48316"/>
                    <a:pt x="107662" y="48316"/>
                  </a:cubicBezTo>
                  <a:close/>
                  <a:moveTo>
                    <a:pt x="13659" y="48573"/>
                  </a:moveTo>
                  <a:cubicBezTo>
                    <a:pt x="15592" y="48573"/>
                    <a:pt x="17464" y="49371"/>
                    <a:pt x="18807" y="50824"/>
                  </a:cubicBezTo>
                  <a:cubicBezTo>
                    <a:pt x="18787" y="50824"/>
                    <a:pt x="18768" y="50824"/>
                    <a:pt x="18748" y="50824"/>
                  </a:cubicBezTo>
                  <a:cubicBezTo>
                    <a:pt x="16879" y="50824"/>
                    <a:pt x="15111" y="51663"/>
                    <a:pt x="13870" y="52966"/>
                  </a:cubicBezTo>
                  <a:cubicBezTo>
                    <a:pt x="13951" y="51371"/>
                    <a:pt x="13368" y="49875"/>
                    <a:pt x="12374" y="48692"/>
                  </a:cubicBezTo>
                  <a:cubicBezTo>
                    <a:pt x="12802" y="48612"/>
                    <a:pt x="13232" y="48573"/>
                    <a:pt x="13659" y="48573"/>
                  </a:cubicBezTo>
                  <a:close/>
                  <a:moveTo>
                    <a:pt x="23953" y="48574"/>
                  </a:moveTo>
                  <a:cubicBezTo>
                    <a:pt x="24378" y="48574"/>
                    <a:pt x="24806" y="48613"/>
                    <a:pt x="25232" y="48692"/>
                  </a:cubicBezTo>
                  <a:cubicBezTo>
                    <a:pt x="24237" y="49875"/>
                    <a:pt x="23655" y="51371"/>
                    <a:pt x="23744" y="52966"/>
                  </a:cubicBezTo>
                  <a:cubicBezTo>
                    <a:pt x="22494" y="51663"/>
                    <a:pt x="20726" y="50824"/>
                    <a:pt x="18866" y="50824"/>
                  </a:cubicBezTo>
                  <a:cubicBezTo>
                    <a:pt x="18846" y="50824"/>
                    <a:pt x="18827" y="50824"/>
                    <a:pt x="18807" y="50824"/>
                  </a:cubicBezTo>
                  <a:cubicBezTo>
                    <a:pt x="20144" y="49377"/>
                    <a:pt x="22018" y="48574"/>
                    <a:pt x="23953" y="48574"/>
                  </a:cubicBezTo>
                  <a:close/>
                  <a:moveTo>
                    <a:pt x="37179" y="48522"/>
                  </a:moveTo>
                  <a:cubicBezTo>
                    <a:pt x="39113" y="48522"/>
                    <a:pt x="40989" y="49325"/>
                    <a:pt x="42337" y="50780"/>
                  </a:cubicBezTo>
                  <a:cubicBezTo>
                    <a:pt x="42319" y="50779"/>
                    <a:pt x="42300" y="50779"/>
                    <a:pt x="42282" y="50779"/>
                  </a:cubicBezTo>
                  <a:cubicBezTo>
                    <a:pt x="40295" y="50779"/>
                    <a:pt x="38419" y="51725"/>
                    <a:pt x="37167" y="53172"/>
                  </a:cubicBezTo>
                  <a:cubicBezTo>
                    <a:pt x="37320" y="51496"/>
                    <a:pt x="36728" y="49910"/>
                    <a:pt x="35689" y="48683"/>
                  </a:cubicBezTo>
                  <a:cubicBezTo>
                    <a:pt x="36184" y="48575"/>
                    <a:pt x="36683" y="48522"/>
                    <a:pt x="37179" y="48522"/>
                  </a:cubicBezTo>
                  <a:close/>
                  <a:moveTo>
                    <a:pt x="124475" y="46470"/>
                  </a:moveTo>
                  <a:cubicBezTo>
                    <a:pt x="127650" y="46470"/>
                    <a:pt x="130827" y="48548"/>
                    <a:pt x="130867" y="52706"/>
                  </a:cubicBezTo>
                  <a:cubicBezTo>
                    <a:pt x="130388" y="52601"/>
                    <a:pt x="129906" y="52550"/>
                    <a:pt x="129426" y="52550"/>
                  </a:cubicBezTo>
                  <a:cubicBezTo>
                    <a:pt x="127574" y="52550"/>
                    <a:pt x="125776" y="53316"/>
                    <a:pt x="124487" y="54704"/>
                  </a:cubicBezTo>
                  <a:cubicBezTo>
                    <a:pt x="123206" y="53333"/>
                    <a:pt x="121414" y="52545"/>
                    <a:pt x="119532" y="52545"/>
                  </a:cubicBezTo>
                  <a:cubicBezTo>
                    <a:pt x="119048" y="52545"/>
                    <a:pt x="118564" y="52599"/>
                    <a:pt x="118089" y="52706"/>
                  </a:cubicBezTo>
                  <a:cubicBezTo>
                    <a:pt x="118125" y="48548"/>
                    <a:pt x="121299" y="46470"/>
                    <a:pt x="124475" y="46470"/>
                  </a:cubicBezTo>
                  <a:close/>
                  <a:moveTo>
                    <a:pt x="77635" y="46519"/>
                  </a:moveTo>
                  <a:cubicBezTo>
                    <a:pt x="80808" y="46519"/>
                    <a:pt x="83981" y="48596"/>
                    <a:pt x="84022" y="52751"/>
                  </a:cubicBezTo>
                  <a:lnTo>
                    <a:pt x="84031" y="52760"/>
                  </a:lnTo>
                  <a:cubicBezTo>
                    <a:pt x="83550" y="52655"/>
                    <a:pt x="83066" y="52604"/>
                    <a:pt x="82586" y="52604"/>
                  </a:cubicBezTo>
                  <a:cubicBezTo>
                    <a:pt x="80731" y="52604"/>
                    <a:pt x="78937" y="53370"/>
                    <a:pt x="77642" y="54758"/>
                  </a:cubicBezTo>
                  <a:cubicBezTo>
                    <a:pt x="76360" y="53378"/>
                    <a:pt x="74568" y="52599"/>
                    <a:pt x="72696" y="52599"/>
                  </a:cubicBezTo>
                  <a:cubicBezTo>
                    <a:pt x="72203" y="52599"/>
                    <a:pt x="71719" y="52652"/>
                    <a:pt x="71244" y="52760"/>
                  </a:cubicBezTo>
                  <a:cubicBezTo>
                    <a:pt x="71280" y="48600"/>
                    <a:pt x="74457" y="46519"/>
                    <a:pt x="77635" y="46519"/>
                  </a:cubicBezTo>
                  <a:close/>
                  <a:moveTo>
                    <a:pt x="100946" y="46509"/>
                  </a:moveTo>
                  <a:cubicBezTo>
                    <a:pt x="104122" y="46509"/>
                    <a:pt x="107296" y="48585"/>
                    <a:pt x="107337" y="52742"/>
                  </a:cubicBezTo>
                  <a:cubicBezTo>
                    <a:pt x="106865" y="52641"/>
                    <a:pt x="106389" y="52591"/>
                    <a:pt x="105917" y="52591"/>
                  </a:cubicBezTo>
                  <a:cubicBezTo>
                    <a:pt x="104050" y="52591"/>
                    <a:pt x="102242" y="53364"/>
                    <a:pt x="100948" y="54758"/>
                  </a:cubicBezTo>
                  <a:lnTo>
                    <a:pt x="100948" y="54749"/>
                  </a:lnTo>
                  <a:cubicBezTo>
                    <a:pt x="99667" y="53369"/>
                    <a:pt x="97875" y="52590"/>
                    <a:pt x="95993" y="52590"/>
                  </a:cubicBezTo>
                  <a:cubicBezTo>
                    <a:pt x="95509" y="52590"/>
                    <a:pt x="95025" y="52643"/>
                    <a:pt x="94550" y="52742"/>
                  </a:cubicBezTo>
                  <a:cubicBezTo>
                    <a:pt x="94591" y="48588"/>
                    <a:pt x="97769" y="46509"/>
                    <a:pt x="100946" y="46509"/>
                  </a:cubicBezTo>
                  <a:close/>
                  <a:moveTo>
                    <a:pt x="53993" y="46670"/>
                  </a:moveTo>
                  <a:cubicBezTo>
                    <a:pt x="57169" y="46670"/>
                    <a:pt x="60344" y="48747"/>
                    <a:pt x="60384" y="52903"/>
                  </a:cubicBezTo>
                  <a:cubicBezTo>
                    <a:pt x="59911" y="52801"/>
                    <a:pt x="59433" y="52752"/>
                    <a:pt x="58960" y="52752"/>
                  </a:cubicBezTo>
                  <a:cubicBezTo>
                    <a:pt x="57101" y="52752"/>
                    <a:pt x="55295" y="53518"/>
                    <a:pt x="53995" y="54910"/>
                  </a:cubicBezTo>
                  <a:cubicBezTo>
                    <a:pt x="52714" y="53531"/>
                    <a:pt x="50922" y="52751"/>
                    <a:pt x="49040" y="52751"/>
                  </a:cubicBezTo>
                  <a:cubicBezTo>
                    <a:pt x="48556" y="52751"/>
                    <a:pt x="48072" y="52805"/>
                    <a:pt x="47597" y="52903"/>
                  </a:cubicBezTo>
                  <a:cubicBezTo>
                    <a:pt x="47638" y="48749"/>
                    <a:pt x="50816" y="46670"/>
                    <a:pt x="53993" y="46670"/>
                  </a:cubicBezTo>
                  <a:close/>
                  <a:moveTo>
                    <a:pt x="7145" y="46712"/>
                  </a:moveTo>
                  <a:cubicBezTo>
                    <a:pt x="10322" y="46712"/>
                    <a:pt x="13498" y="48790"/>
                    <a:pt x="13538" y="52948"/>
                  </a:cubicBezTo>
                  <a:cubicBezTo>
                    <a:pt x="13065" y="52846"/>
                    <a:pt x="12588" y="52796"/>
                    <a:pt x="12114" y="52796"/>
                  </a:cubicBezTo>
                  <a:cubicBezTo>
                    <a:pt x="10255" y="52796"/>
                    <a:pt x="8451" y="53563"/>
                    <a:pt x="7159" y="54955"/>
                  </a:cubicBezTo>
                  <a:cubicBezTo>
                    <a:pt x="5884" y="53583"/>
                    <a:pt x="4097" y="52805"/>
                    <a:pt x="2226" y="52805"/>
                  </a:cubicBezTo>
                  <a:cubicBezTo>
                    <a:pt x="2216" y="52805"/>
                    <a:pt x="2205" y="52805"/>
                    <a:pt x="2194" y="52805"/>
                  </a:cubicBezTo>
                  <a:lnTo>
                    <a:pt x="2194" y="52796"/>
                  </a:lnTo>
                  <a:cubicBezTo>
                    <a:pt x="1711" y="52796"/>
                    <a:pt x="1227" y="52850"/>
                    <a:pt x="752" y="52948"/>
                  </a:cubicBezTo>
                  <a:cubicBezTo>
                    <a:pt x="792" y="48790"/>
                    <a:pt x="3969" y="46712"/>
                    <a:pt x="7145" y="46712"/>
                  </a:cubicBezTo>
                  <a:close/>
                  <a:moveTo>
                    <a:pt x="30465" y="46717"/>
                  </a:moveTo>
                  <a:cubicBezTo>
                    <a:pt x="33637" y="46717"/>
                    <a:pt x="36811" y="48795"/>
                    <a:pt x="36854" y="52953"/>
                  </a:cubicBezTo>
                  <a:lnTo>
                    <a:pt x="36854" y="52953"/>
                  </a:lnTo>
                  <a:cubicBezTo>
                    <a:pt x="36379" y="52851"/>
                    <a:pt x="35901" y="52801"/>
                    <a:pt x="35426" y="52801"/>
                  </a:cubicBezTo>
                  <a:cubicBezTo>
                    <a:pt x="33569" y="52801"/>
                    <a:pt x="31771" y="53567"/>
                    <a:pt x="30483" y="54955"/>
                  </a:cubicBezTo>
                  <a:cubicBezTo>
                    <a:pt x="29201" y="53584"/>
                    <a:pt x="27409" y="52796"/>
                    <a:pt x="25528" y="52796"/>
                  </a:cubicBezTo>
                  <a:cubicBezTo>
                    <a:pt x="25044" y="52796"/>
                    <a:pt x="24560" y="52850"/>
                    <a:pt x="24085" y="52957"/>
                  </a:cubicBezTo>
                  <a:cubicBezTo>
                    <a:pt x="24116" y="48798"/>
                    <a:pt x="27290" y="46717"/>
                    <a:pt x="30465" y="46717"/>
                  </a:cubicBezTo>
                  <a:close/>
                  <a:moveTo>
                    <a:pt x="107865" y="57160"/>
                  </a:moveTo>
                  <a:cubicBezTo>
                    <a:pt x="107867" y="57160"/>
                    <a:pt x="107868" y="57160"/>
                    <a:pt x="107870" y="57160"/>
                  </a:cubicBezTo>
                  <a:lnTo>
                    <a:pt x="107870" y="57160"/>
                  </a:lnTo>
                  <a:cubicBezTo>
                    <a:pt x="107871" y="57160"/>
                    <a:pt x="107873" y="57160"/>
                    <a:pt x="107874" y="57160"/>
                  </a:cubicBezTo>
                  <a:close/>
                  <a:moveTo>
                    <a:pt x="129607" y="52925"/>
                  </a:moveTo>
                  <a:cubicBezTo>
                    <a:pt x="130037" y="52925"/>
                    <a:pt x="130471" y="52965"/>
                    <a:pt x="130903" y="53047"/>
                  </a:cubicBezTo>
                  <a:cubicBezTo>
                    <a:pt x="129908" y="54229"/>
                    <a:pt x="129326" y="55726"/>
                    <a:pt x="129415" y="57321"/>
                  </a:cubicBezTo>
                  <a:cubicBezTo>
                    <a:pt x="128165" y="56009"/>
                    <a:pt x="126406" y="55179"/>
                    <a:pt x="124538" y="55179"/>
                  </a:cubicBezTo>
                  <a:cubicBezTo>
                    <a:pt x="124518" y="55179"/>
                    <a:pt x="124498" y="55179"/>
                    <a:pt x="124478" y="55179"/>
                  </a:cubicBezTo>
                  <a:cubicBezTo>
                    <a:pt x="124458" y="55179"/>
                    <a:pt x="124438" y="55179"/>
                    <a:pt x="124418" y="55179"/>
                  </a:cubicBezTo>
                  <a:cubicBezTo>
                    <a:pt x="122550" y="55179"/>
                    <a:pt x="120782" y="56009"/>
                    <a:pt x="119541" y="57321"/>
                  </a:cubicBezTo>
                  <a:cubicBezTo>
                    <a:pt x="119622" y="55726"/>
                    <a:pt x="119039" y="54220"/>
                    <a:pt x="118045" y="53047"/>
                  </a:cubicBezTo>
                  <a:cubicBezTo>
                    <a:pt x="118478" y="52965"/>
                    <a:pt x="118913" y="52925"/>
                    <a:pt x="119344" y="52925"/>
                  </a:cubicBezTo>
                  <a:cubicBezTo>
                    <a:pt x="121276" y="52925"/>
                    <a:pt x="123138" y="53727"/>
                    <a:pt x="124478" y="55170"/>
                  </a:cubicBezTo>
                  <a:cubicBezTo>
                    <a:pt x="125811" y="53727"/>
                    <a:pt x="127678" y="52925"/>
                    <a:pt x="129607" y="52925"/>
                  </a:cubicBezTo>
                  <a:close/>
                  <a:moveTo>
                    <a:pt x="82780" y="52965"/>
                  </a:moveTo>
                  <a:cubicBezTo>
                    <a:pt x="83204" y="52965"/>
                    <a:pt x="83632" y="53003"/>
                    <a:pt x="84057" y="53082"/>
                  </a:cubicBezTo>
                  <a:cubicBezTo>
                    <a:pt x="83538" y="53701"/>
                    <a:pt x="83135" y="54409"/>
                    <a:pt x="82875" y="55170"/>
                  </a:cubicBezTo>
                  <a:cubicBezTo>
                    <a:pt x="82634" y="55866"/>
                    <a:pt x="82526" y="56607"/>
                    <a:pt x="82569" y="57347"/>
                  </a:cubicBezTo>
                  <a:lnTo>
                    <a:pt x="82569" y="57347"/>
                  </a:lnTo>
                  <a:cubicBezTo>
                    <a:pt x="81328" y="56053"/>
                    <a:pt x="79569" y="55215"/>
                    <a:pt x="77701" y="55215"/>
                  </a:cubicBezTo>
                  <a:cubicBezTo>
                    <a:pt x="77681" y="55215"/>
                    <a:pt x="77661" y="55215"/>
                    <a:pt x="77642" y="55215"/>
                  </a:cubicBezTo>
                  <a:cubicBezTo>
                    <a:pt x="78979" y="53768"/>
                    <a:pt x="80847" y="52965"/>
                    <a:pt x="82780" y="52965"/>
                  </a:cubicBezTo>
                  <a:close/>
                  <a:moveTo>
                    <a:pt x="95802" y="52974"/>
                  </a:moveTo>
                  <a:cubicBezTo>
                    <a:pt x="97735" y="52974"/>
                    <a:pt x="99602" y="53775"/>
                    <a:pt x="100939" y="55215"/>
                  </a:cubicBezTo>
                  <a:cubicBezTo>
                    <a:pt x="100919" y="55215"/>
                    <a:pt x="100900" y="55215"/>
                    <a:pt x="100880" y="55215"/>
                  </a:cubicBezTo>
                  <a:cubicBezTo>
                    <a:pt x="99020" y="55215"/>
                    <a:pt x="97252" y="56053"/>
                    <a:pt x="96011" y="57357"/>
                  </a:cubicBezTo>
                  <a:cubicBezTo>
                    <a:pt x="96047" y="56622"/>
                    <a:pt x="95948" y="55878"/>
                    <a:pt x="95706" y="55179"/>
                  </a:cubicBezTo>
                  <a:lnTo>
                    <a:pt x="95706" y="55170"/>
                  </a:lnTo>
                  <a:cubicBezTo>
                    <a:pt x="95446" y="54409"/>
                    <a:pt x="95043" y="53701"/>
                    <a:pt x="94523" y="53091"/>
                  </a:cubicBezTo>
                  <a:cubicBezTo>
                    <a:pt x="94949" y="53012"/>
                    <a:pt x="95377" y="52974"/>
                    <a:pt x="95802" y="52974"/>
                  </a:cubicBezTo>
                  <a:close/>
                  <a:moveTo>
                    <a:pt x="60697" y="57357"/>
                  </a:moveTo>
                  <a:cubicBezTo>
                    <a:pt x="60700" y="57357"/>
                    <a:pt x="60703" y="57357"/>
                    <a:pt x="60706" y="57357"/>
                  </a:cubicBezTo>
                  <a:lnTo>
                    <a:pt x="60706" y="57357"/>
                  </a:lnTo>
                  <a:cubicBezTo>
                    <a:pt x="60709" y="57357"/>
                    <a:pt x="60712" y="57357"/>
                    <a:pt x="60715" y="57357"/>
                  </a:cubicBezTo>
                  <a:close/>
                  <a:moveTo>
                    <a:pt x="48839" y="53117"/>
                  </a:moveTo>
                  <a:cubicBezTo>
                    <a:pt x="50775" y="53117"/>
                    <a:pt x="52650" y="53921"/>
                    <a:pt x="53995" y="55376"/>
                  </a:cubicBezTo>
                  <a:lnTo>
                    <a:pt x="53995" y="55376"/>
                  </a:lnTo>
                  <a:cubicBezTo>
                    <a:pt x="53992" y="55376"/>
                    <a:pt x="53989" y="55376"/>
                    <a:pt x="53986" y="55376"/>
                  </a:cubicBezTo>
                  <a:cubicBezTo>
                    <a:pt x="53966" y="55376"/>
                    <a:pt x="53946" y="55376"/>
                    <a:pt x="53927" y="55376"/>
                  </a:cubicBezTo>
                  <a:cubicBezTo>
                    <a:pt x="52067" y="55376"/>
                    <a:pt x="50299" y="56206"/>
                    <a:pt x="49049" y="57509"/>
                  </a:cubicBezTo>
                  <a:cubicBezTo>
                    <a:pt x="49138" y="55923"/>
                    <a:pt x="48556" y="54418"/>
                    <a:pt x="47561" y="53235"/>
                  </a:cubicBezTo>
                  <a:cubicBezTo>
                    <a:pt x="47987" y="53156"/>
                    <a:pt x="48414" y="53117"/>
                    <a:pt x="48839" y="53117"/>
                  </a:cubicBezTo>
                  <a:close/>
                  <a:moveTo>
                    <a:pt x="59142" y="53117"/>
                  </a:moveTo>
                  <a:cubicBezTo>
                    <a:pt x="59567" y="53117"/>
                    <a:pt x="59994" y="53156"/>
                    <a:pt x="60420" y="53235"/>
                  </a:cubicBezTo>
                  <a:cubicBezTo>
                    <a:pt x="59425" y="54427"/>
                    <a:pt x="58843" y="55932"/>
                    <a:pt x="58932" y="57518"/>
                  </a:cubicBezTo>
                  <a:lnTo>
                    <a:pt x="58923" y="57509"/>
                  </a:lnTo>
                  <a:cubicBezTo>
                    <a:pt x="57682" y="56206"/>
                    <a:pt x="55914" y="55376"/>
                    <a:pt x="54046" y="55376"/>
                  </a:cubicBezTo>
                  <a:cubicBezTo>
                    <a:pt x="54029" y="55376"/>
                    <a:pt x="54012" y="55376"/>
                    <a:pt x="53995" y="55376"/>
                  </a:cubicBezTo>
                  <a:lnTo>
                    <a:pt x="53995" y="55376"/>
                  </a:lnTo>
                  <a:cubicBezTo>
                    <a:pt x="55333" y="53921"/>
                    <a:pt x="57206" y="53117"/>
                    <a:pt x="59142" y="53117"/>
                  </a:cubicBezTo>
                  <a:close/>
                  <a:moveTo>
                    <a:pt x="25317" y="53179"/>
                  </a:moveTo>
                  <a:cubicBezTo>
                    <a:pt x="27247" y="53179"/>
                    <a:pt x="29113" y="53976"/>
                    <a:pt x="30456" y="55421"/>
                  </a:cubicBezTo>
                  <a:cubicBezTo>
                    <a:pt x="30436" y="55421"/>
                    <a:pt x="30416" y="55421"/>
                    <a:pt x="30397" y="55421"/>
                  </a:cubicBezTo>
                  <a:cubicBezTo>
                    <a:pt x="28528" y="55421"/>
                    <a:pt x="26769" y="56259"/>
                    <a:pt x="25528" y="57554"/>
                  </a:cubicBezTo>
                  <a:cubicBezTo>
                    <a:pt x="25563" y="56819"/>
                    <a:pt x="25456" y="56075"/>
                    <a:pt x="25223" y="55376"/>
                  </a:cubicBezTo>
                  <a:lnTo>
                    <a:pt x="25223" y="55385"/>
                  </a:lnTo>
                  <a:cubicBezTo>
                    <a:pt x="24963" y="54624"/>
                    <a:pt x="24560" y="53916"/>
                    <a:pt x="24031" y="53298"/>
                  </a:cubicBezTo>
                  <a:cubicBezTo>
                    <a:pt x="24460" y="53218"/>
                    <a:pt x="24890" y="53179"/>
                    <a:pt x="25317" y="53179"/>
                  </a:cubicBezTo>
                  <a:close/>
                  <a:moveTo>
                    <a:pt x="12293" y="53188"/>
                  </a:moveTo>
                  <a:cubicBezTo>
                    <a:pt x="12719" y="53188"/>
                    <a:pt x="13147" y="53227"/>
                    <a:pt x="13574" y="53307"/>
                  </a:cubicBezTo>
                  <a:cubicBezTo>
                    <a:pt x="13055" y="53925"/>
                    <a:pt x="12651" y="54624"/>
                    <a:pt x="12391" y="55385"/>
                  </a:cubicBezTo>
                  <a:cubicBezTo>
                    <a:pt x="12150" y="56084"/>
                    <a:pt x="12051" y="56819"/>
                    <a:pt x="12087" y="57554"/>
                  </a:cubicBezTo>
                  <a:lnTo>
                    <a:pt x="12087" y="57572"/>
                  </a:lnTo>
                  <a:cubicBezTo>
                    <a:pt x="10845" y="56268"/>
                    <a:pt x="9086" y="55430"/>
                    <a:pt x="7218" y="55430"/>
                  </a:cubicBezTo>
                  <a:cubicBezTo>
                    <a:pt x="7198" y="55430"/>
                    <a:pt x="7178" y="55430"/>
                    <a:pt x="7159" y="55430"/>
                  </a:cubicBezTo>
                  <a:cubicBezTo>
                    <a:pt x="8501" y="53985"/>
                    <a:pt x="10367" y="53188"/>
                    <a:pt x="12293" y="53188"/>
                  </a:cubicBezTo>
                  <a:close/>
                  <a:moveTo>
                    <a:pt x="106098" y="52962"/>
                  </a:moveTo>
                  <a:cubicBezTo>
                    <a:pt x="106573" y="52962"/>
                    <a:pt x="107051" y="53010"/>
                    <a:pt x="107525" y="53109"/>
                  </a:cubicBezTo>
                  <a:cubicBezTo>
                    <a:pt x="106514" y="54361"/>
                    <a:pt x="105950" y="55943"/>
                    <a:pt x="106117" y="57615"/>
                  </a:cubicBezTo>
                  <a:lnTo>
                    <a:pt x="106117" y="57615"/>
                  </a:lnTo>
                  <a:cubicBezTo>
                    <a:pt x="104869" y="56153"/>
                    <a:pt x="102981" y="55206"/>
                    <a:pt x="100985" y="55206"/>
                  </a:cubicBezTo>
                  <a:cubicBezTo>
                    <a:pt x="100976" y="55206"/>
                    <a:pt x="100966" y="55206"/>
                    <a:pt x="100957" y="55206"/>
                  </a:cubicBezTo>
                  <a:cubicBezTo>
                    <a:pt x="102302" y="53761"/>
                    <a:pt x="104171" y="52962"/>
                    <a:pt x="106098" y="52962"/>
                  </a:cubicBezTo>
                  <a:close/>
                  <a:moveTo>
                    <a:pt x="70812" y="48526"/>
                  </a:moveTo>
                  <a:cubicBezTo>
                    <a:pt x="71289" y="48526"/>
                    <a:pt x="71770" y="48575"/>
                    <a:pt x="72248" y="48674"/>
                  </a:cubicBezTo>
                  <a:cubicBezTo>
                    <a:pt x="71271" y="49928"/>
                    <a:pt x="70742" y="51496"/>
                    <a:pt x="70939" y="53145"/>
                  </a:cubicBezTo>
                  <a:cubicBezTo>
                    <a:pt x="71447" y="53031"/>
                    <a:pt x="71960" y="52976"/>
                    <a:pt x="72468" y="52976"/>
                  </a:cubicBezTo>
                  <a:cubicBezTo>
                    <a:pt x="74401" y="52976"/>
                    <a:pt x="76276" y="53777"/>
                    <a:pt x="77624" y="55224"/>
                  </a:cubicBezTo>
                  <a:cubicBezTo>
                    <a:pt x="77606" y="55224"/>
                    <a:pt x="77587" y="55224"/>
                    <a:pt x="77569" y="55224"/>
                  </a:cubicBezTo>
                  <a:cubicBezTo>
                    <a:pt x="75520" y="55224"/>
                    <a:pt x="73598" y="56223"/>
                    <a:pt x="72355" y="57751"/>
                  </a:cubicBezTo>
                  <a:cubicBezTo>
                    <a:pt x="72694" y="54052"/>
                    <a:pt x="69407" y="50779"/>
                    <a:pt x="65713" y="50779"/>
                  </a:cubicBezTo>
                  <a:cubicBezTo>
                    <a:pt x="65693" y="50779"/>
                    <a:pt x="65673" y="50779"/>
                    <a:pt x="65653" y="50780"/>
                  </a:cubicBezTo>
                  <a:cubicBezTo>
                    <a:pt x="66997" y="49327"/>
                    <a:pt x="68873" y="48526"/>
                    <a:pt x="70812" y="48526"/>
                  </a:cubicBezTo>
                  <a:close/>
                  <a:moveTo>
                    <a:pt x="35611" y="53168"/>
                  </a:moveTo>
                  <a:cubicBezTo>
                    <a:pt x="36086" y="53168"/>
                    <a:pt x="36566" y="53216"/>
                    <a:pt x="37042" y="53315"/>
                  </a:cubicBezTo>
                  <a:cubicBezTo>
                    <a:pt x="36031" y="54567"/>
                    <a:pt x="35458" y="56149"/>
                    <a:pt x="35634" y="57812"/>
                  </a:cubicBezTo>
                  <a:lnTo>
                    <a:pt x="35634" y="57812"/>
                  </a:lnTo>
                  <a:cubicBezTo>
                    <a:pt x="34382" y="56357"/>
                    <a:pt x="32515" y="55412"/>
                    <a:pt x="30530" y="55412"/>
                  </a:cubicBezTo>
                  <a:cubicBezTo>
                    <a:pt x="30511" y="55412"/>
                    <a:pt x="30492" y="55412"/>
                    <a:pt x="30474" y="55412"/>
                  </a:cubicBezTo>
                  <a:cubicBezTo>
                    <a:pt x="31811" y="53967"/>
                    <a:pt x="33679" y="53168"/>
                    <a:pt x="35611" y="53168"/>
                  </a:cubicBezTo>
                  <a:close/>
                  <a:moveTo>
                    <a:pt x="112818" y="51075"/>
                  </a:moveTo>
                  <a:cubicBezTo>
                    <a:pt x="115995" y="51075"/>
                    <a:pt x="119174" y="53154"/>
                    <a:pt x="119218" y="57312"/>
                  </a:cubicBezTo>
                  <a:cubicBezTo>
                    <a:pt x="118743" y="57210"/>
                    <a:pt x="118265" y="57160"/>
                    <a:pt x="117790" y="57160"/>
                  </a:cubicBezTo>
                  <a:cubicBezTo>
                    <a:pt x="115926" y="57160"/>
                    <a:pt x="114120" y="57927"/>
                    <a:pt x="112821" y="59319"/>
                  </a:cubicBezTo>
                  <a:cubicBezTo>
                    <a:pt x="111549" y="57940"/>
                    <a:pt x="109750" y="57161"/>
                    <a:pt x="107870" y="57160"/>
                  </a:cubicBezTo>
                  <a:lnTo>
                    <a:pt x="107870" y="57160"/>
                  </a:lnTo>
                  <a:cubicBezTo>
                    <a:pt x="107388" y="57160"/>
                    <a:pt x="106905" y="57214"/>
                    <a:pt x="106432" y="57312"/>
                  </a:cubicBezTo>
                  <a:cubicBezTo>
                    <a:pt x="106468" y="53154"/>
                    <a:pt x="109642" y="51075"/>
                    <a:pt x="112818" y="51075"/>
                  </a:cubicBezTo>
                  <a:close/>
                  <a:moveTo>
                    <a:pt x="136134" y="51090"/>
                  </a:moveTo>
                  <a:cubicBezTo>
                    <a:pt x="139310" y="51090"/>
                    <a:pt x="142484" y="53169"/>
                    <a:pt x="142525" y="57330"/>
                  </a:cubicBezTo>
                  <a:cubicBezTo>
                    <a:pt x="142043" y="57224"/>
                    <a:pt x="141557" y="57173"/>
                    <a:pt x="141075" y="57173"/>
                  </a:cubicBezTo>
                  <a:cubicBezTo>
                    <a:pt x="139225" y="57173"/>
                    <a:pt x="137430" y="57933"/>
                    <a:pt x="136136" y="59319"/>
                  </a:cubicBezTo>
                  <a:lnTo>
                    <a:pt x="136136" y="59328"/>
                  </a:lnTo>
                  <a:cubicBezTo>
                    <a:pt x="134854" y="57957"/>
                    <a:pt x="133062" y="57168"/>
                    <a:pt x="131181" y="57168"/>
                  </a:cubicBezTo>
                  <a:cubicBezTo>
                    <a:pt x="130697" y="57168"/>
                    <a:pt x="130213" y="57222"/>
                    <a:pt x="129738" y="57330"/>
                  </a:cubicBezTo>
                  <a:cubicBezTo>
                    <a:pt x="129778" y="53171"/>
                    <a:pt x="132957" y="51090"/>
                    <a:pt x="136134" y="51090"/>
                  </a:cubicBezTo>
                  <a:close/>
                  <a:moveTo>
                    <a:pt x="89294" y="51126"/>
                  </a:moveTo>
                  <a:cubicBezTo>
                    <a:pt x="91873" y="51126"/>
                    <a:pt x="94452" y="52497"/>
                    <a:pt x="95348" y="55242"/>
                  </a:cubicBezTo>
                  <a:cubicBezTo>
                    <a:pt x="95572" y="55923"/>
                    <a:pt x="95679" y="56631"/>
                    <a:pt x="95688" y="57348"/>
                  </a:cubicBezTo>
                  <a:cubicBezTo>
                    <a:pt x="95215" y="57246"/>
                    <a:pt x="94738" y="57196"/>
                    <a:pt x="94264" y="57196"/>
                  </a:cubicBezTo>
                  <a:cubicBezTo>
                    <a:pt x="92405" y="57196"/>
                    <a:pt x="90599" y="57962"/>
                    <a:pt x="89299" y="59355"/>
                  </a:cubicBezTo>
                  <a:cubicBezTo>
                    <a:pt x="88027" y="57975"/>
                    <a:pt x="86226" y="57195"/>
                    <a:pt x="84353" y="57195"/>
                  </a:cubicBezTo>
                  <a:cubicBezTo>
                    <a:pt x="83860" y="57195"/>
                    <a:pt x="83376" y="57249"/>
                    <a:pt x="82910" y="57348"/>
                  </a:cubicBezTo>
                  <a:cubicBezTo>
                    <a:pt x="82902" y="56631"/>
                    <a:pt x="83009" y="55923"/>
                    <a:pt x="83224" y="55242"/>
                  </a:cubicBezTo>
                  <a:lnTo>
                    <a:pt x="83233" y="55242"/>
                  </a:lnTo>
                  <a:cubicBezTo>
                    <a:pt x="84129" y="52499"/>
                    <a:pt x="86712" y="51126"/>
                    <a:pt x="89294" y="51126"/>
                  </a:cubicBezTo>
                  <a:close/>
                  <a:moveTo>
                    <a:pt x="42335" y="51276"/>
                  </a:moveTo>
                  <a:cubicBezTo>
                    <a:pt x="45511" y="51276"/>
                    <a:pt x="48686" y="53352"/>
                    <a:pt x="48726" y="57509"/>
                  </a:cubicBezTo>
                  <a:cubicBezTo>
                    <a:pt x="48253" y="57407"/>
                    <a:pt x="47776" y="57357"/>
                    <a:pt x="47302" y="57357"/>
                  </a:cubicBezTo>
                  <a:cubicBezTo>
                    <a:pt x="45443" y="57357"/>
                    <a:pt x="43639" y="58124"/>
                    <a:pt x="42346" y="59516"/>
                  </a:cubicBezTo>
                  <a:cubicBezTo>
                    <a:pt x="41065" y="58136"/>
                    <a:pt x="39264" y="57357"/>
                    <a:pt x="37382" y="57357"/>
                  </a:cubicBezTo>
                  <a:cubicBezTo>
                    <a:pt x="36898" y="57357"/>
                    <a:pt x="36415" y="57410"/>
                    <a:pt x="35940" y="57509"/>
                  </a:cubicBezTo>
                  <a:cubicBezTo>
                    <a:pt x="35980" y="53355"/>
                    <a:pt x="39158" y="51276"/>
                    <a:pt x="42335" y="51276"/>
                  </a:cubicBezTo>
                  <a:close/>
                  <a:moveTo>
                    <a:pt x="65660" y="51276"/>
                  </a:moveTo>
                  <a:cubicBezTo>
                    <a:pt x="68835" y="51276"/>
                    <a:pt x="72010" y="53352"/>
                    <a:pt x="72050" y="57509"/>
                  </a:cubicBezTo>
                  <a:cubicBezTo>
                    <a:pt x="71577" y="57407"/>
                    <a:pt x="71100" y="57357"/>
                    <a:pt x="70626" y="57357"/>
                  </a:cubicBezTo>
                  <a:cubicBezTo>
                    <a:pt x="68767" y="57357"/>
                    <a:pt x="66961" y="58124"/>
                    <a:pt x="65662" y="59516"/>
                  </a:cubicBezTo>
                  <a:cubicBezTo>
                    <a:pt x="64382" y="58138"/>
                    <a:pt x="62585" y="57359"/>
                    <a:pt x="60706" y="57357"/>
                  </a:cubicBezTo>
                  <a:lnTo>
                    <a:pt x="60706" y="57357"/>
                  </a:lnTo>
                  <a:cubicBezTo>
                    <a:pt x="60217" y="57357"/>
                    <a:pt x="59736" y="57411"/>
                    <a:pt x="59264" y="57509"/>
                  </a:cubicBezTo>
                  <a:cubicBezTo>
                    <a:pt x="59304" y="53355"/>
                    <a:pt x="62482" y="51276"/>
                    <a:pt x="65660" y="51276"/>
                  </a:cubicBezTo>
                  <a:close/>
                  <a:moveTo>
                    <a:pt x="18806" y="51334"/>
                  </a:moveTo>
                  <a:cubicBezTo>
                    <a:pt x="21388" y="51334"/>
                    <a:pt x="23969" y="52707"/>
                    <a:pt x="24864" y="55457"/>
                  </a:cubicBezTo>
                  <a:cubicBezTo>
                    <a:pt x="25079" y="56138"/>
                    <a:pt x="25196" y="56846"/>
                    <a:pt x="25205" y="57563"/>
                  </a:cubicBezTo>
                  <a:cubicBezTo>
                    <a:pt x="24724" y="57458"/>
                    <a:pt x="24240" y="57407"/>
                    <a:pt x="23760" y="57407"/>
                  </a:cubicBezTo>
                  <a:cubicBezTo>
                    <a:pt x="21902" y="57407"/>
                    <a:pt x="20103" y="58173"/>
                    <a:pt x="18807" y="59561"/>
                  </a:cubicBezTo>
                  <a:cubicBezTo>
                    <a:pt x="17535" y="58190"/>
                    <a:pt x="15734" y="57401"/>
                    <a:pt x="13861" y="57401"/>
                  </a:cubicBezTo>
                  <a:cubicBezTo>
                    <a:pt x="13377" y="57401"/>
                    <a:pt x="12884" y="57455"/>
                    <a:pt x="12418" y="57563"/>
                  </a:cubicBezTo>
                  <a:cubicBezTo>
                    <a:pt x="12418" y="56837"/>
                    <a:pt x="12526" y="56129"/>
                    <a:pt x="12741" y="55448"/>
                  </a:cubicBezTo>
                  <a:lnTo>
                    <a:pt x="12741" y="55457"/>
                  </a:lnTo>
                  <a:cubicBezTo>
                    <a:pt x="13637" y="52710"/>
                    <a:pt x="16222" y="51334"/>
                    <a:pt x="18806" y="51334"/>
                  </a:cubicBezTo>
                  <a:close/>
                  <a:moveTo>
                    <a:pt x="117967" y="57526"/>
                  </a:moveTo>
                  <a:cubicBezTo>
                    <a:pt x="118391" y="57526"/>
                    <a:pt x="118819" y="57564"/>
                    <a:pt x="119245" y="57643"/>
                  </a:cubicBezTo>
                  <a:cubicBezTo>
                    <a:pt x="118726" y="58253"/>
                    <a:pt x="118322" y="58961"/>
                    <a:pt x="118063" y="59722"/>
                  </a:cubicBezTo>
                  <a:cubicBezTo>
                    <a:pt x="117821" y="60430"/>
                    <a:pt x="117713" y="61165"/>
                    <a:pt x="117758" y="61909"/>
                  </a:cubicBezTo>
                  <a:cubicBezTo>
                    <a:pt x="116510" y="60598"/>
                    <a:pt x="114739" y="59767"/>
                    <a:pt x="112860" y="59767"/>
                  </a:cubicBezTo>
                  <a:cubicBezTo>
                    <a:pt x="112850" y="59767"/>
                    <a:pt x="112840" y="59767"/>
                    <a:pt x="112830" y="59767"/>
                  </a:cubicBezTo>
                  <a:cubicBezTo>
                    <a:pt x="114167" y="58327"/>
                    <a:pt x="116034" y="57526"/>
                    <a:pt x="117967" y="57526"/>
                  </a:cubicBezTo>
                  <a:close/>
                  <a:moveTo>
                    <a:pt x="130990" y="57535"/>
                  </a:moveTo>
                  <a:cubicBezTo>
                    <a:pt x="132923" y="57535"/>
                    <a:pt x="134790" y="58336"/>
                    <a:pt x="136127" y="59776"/>
                  </a:cubicBezTo>
                  <a:cubicBezTo>
                    <a:pt x="136117" y="59776"/>
                    <a:pt x="136107" y="59776"/>
                    <a:pt x="136097" y="59776"/>
                  </a:cubicBezTo>
                  <a:cubicBezTo>
                    <a:pt x="134226" y="59776"/>
                    <a:pt x="132446" y="60607"/>
                    <a:pt x="131199" y="61918"/>
                  </a:cubicBezTo>
                  <a:cubicBezTo>
                    <a:pt x="131234" y="61183"/>
                    <a:pt x="131136" y="60439"/>
                    <a:pt x="130894" y="59731"/>
                  </a:cubicBezTo>
                  <a:cubicBezTo>
                    <a:pt x="130634" y="58970"/>
                    <a:pt x="130231" y="58271"/>
                    <a:pt x="129711" y="57652"/>
                  </a:cubicBezTo>
                  <a:cubicBezTo>
                    <a:pt x="130137" y="57573"/>
                    <a:pt x="130565" y="57535"/>
                    <a:pt x="130990" y="57535"/>
                  </a:cubicBezTo>
                  <a:close/>
                  <a:moveTo>
                    <a:pt x="84143" y="57571"/>
                  </a:moveTo>
                  <a:cubicBezTo>
                    <a:pt x="86075" y="57571"/>
                    <a:pt x="87945" y="58371"/>
                    <a:pt x="89282" y="59821"/>
                  </a:cubicBezTo>
                  <a:lnTo>
                    <a:pt x="89282" y="59821"/>
                  </a:lnTo>
                  <a:cubicBezTo>
                    <a:pt x="89265" y="59821"/>
                    <a:pt x="89248" y="59821"/>
                    <a:pt x="89231" y="59821"/>
                  </a:cubicBezTo>
                  <a:cubicBezTo>
                    <a:pt x="87362" y="59821"/>
                    <a:pt x="85595" y="60659"/>
                    <a:pt x="84353" y="61962"/>
                  </a:cubicBezTo>
                  <a:cubicBezTo>
                    <a:pt x="84434" y="60367"/>
                    <a:pt x="83851" y="58871"/>
                    <a:pt x="82866" y="57688"/>
                  </a:cubicBezTo>
                  <a:cubicBezTo>
                    <a:pt x="83291" y="57609"/>
                    <a:pt x="83719" y="57571"/>
                    <a:pt x="84143" y="57571"/>
                  </a:cubicBezTo>
                  <a:close/>
                  <a:moveTo>
                    <a:pt x="94437" y="57571"/>
                  </a:moveTo>
                  <a:cubicBezTo>
                    <a:pt x="94862" y="57571"/>
                    <a:pt x="95290" y="57609"/>
                    <a:pt x="95715" y="57688"/>
                  </a:cubicBezTo>
                  <a:cubicBezTo>
                    <a:pt x="94720" y="58871"/>
                    <a:pt x="94138" y="60367"/>
                    <a:pt x="94228" y="61962"/>
                  </a:cubicBezTo>
                  <a:cubicBezTo>
                    <a:pt x="92977" y="60659"/>
                    <a:pt x="91218" y="59821"/>
                    <a:pt x="89350" y="59821"/>
                  </a:cubicBezTo>
                  <a:cubicBezTo>
                    <a:pt x="89333" y="59821"/>
                    <a:pt x="89316" y="59821"/>
                    <a:pt x="89299" y="59821"/>
                  </a:cubicBezTo>
                  <a:lnTo>
                    <a:pt x="89299" y="59821"/>
                  </a:lnTo>
                  <a:cubicBezTo>
                    <a:pt x="90636" y="58371"/>
                    <a:pt x="92506" y="57571"/>
                    <a:pt x="94437" y="57571"/>
                  </a:cubicBezTo>
                  <a:close/>
                  <a:moveTo>
                    <a:pt x="47495" y="57735"/>
                  </a:moveTo>
                  <a:cubicBezTo>
                    <a:pt x="47916" y="57735"/>
                    <a:pt x="48340" y="57773"/>
                    <a:pt x="48762" y="57849"/>
                  </a:cubicBezTo>
                  <a:cubicBezTo>
                    <a:pt x="48242" y="58468"/>
                    <a:pt x="47839" y="59176"/>
                    <a:pt x="47579" y="59937"/>
                  </a:cubicBezTo>
                  <a:cubicBezTo>
                    <a:pt x="47337" y="60636"/>
                    <a:pt x="47230" y="61371"/>
                    <a:pt x="47275" y="62115"/>
                  </a:cubicBezTo>
                  <a:lnTo>
                    <a:pt x="47275" y="62124"/>
                  </a:lnTo>
                  <a:cubicBezTo>
                    <a:pt x="46033" y="60820"/>
                    <a:pt x="44265" y="59982"/>
                    <a:pt x="42405" y="59982"/>
                  </a:cubicBezTo>
                  <a:cubicBezTo>
                    <a:pt x="42386" y="59982"/>
                    <a:pt x="42366" y="59982"/>
                    <a:pt x="42346" y="59982"/>
                  </a:cubicBezTo>
                  <a:cubicBezTo>
                    <a:pt x="43686" y="58532"/>
                    <a:pt x="45558" y="57735"/>
                    <a:pt x="47495" y="57735"/>
                  </a:cubicBezTo>
                  <a:close/>
                  <a:moveTo>
                    <a:pt x="60510" y="57740"/>
                  </a:moveTo>
                  <a:cubicBezTo>
                    <a:pt x="62438" y="57740"/>
                    <a:pt x="64308" y="58537"/>
                    <a:pt x="65644" y="59982"/>
                  </a:cubicBezTo>
                  <a:cubicBezTo>
                    <a:pt x="65624" y="59982"/>
                    <a:pt x="65604" y="59982"/>
                    <a:pt x="65585" y="59982"/>
                  </a:cubicBezTo>
                  <a:cubicBezTo>
                    <a:pt x="63725" y="59982"/>
                    <a:pt x="61957" y="60820"/>
                    <a:pt x="60715" y="62124"/>
                  </a:cubicBezTo>
                  <a:cubicBezTo>
                    <a:pt x="60751" y="61380"/>
                    <a:pt x="60653" y="60636"/>
                    <a:pt x="60411" y="59937"/>
                  </a:cubicBezTo>
                  <a:cubicBezTo>
                    <a:pt x="60151" y="59176"/>
                    <a:pt x="59748" y="58468"/>
                    <a:pt x="59228" y="57858"/>
                  </a:cubicBezTo>
                  <a:cubicBezTo>
                    <a:pt x="59655" y="57779"/>
                    <a:pt x="60084" y="57740"/>
                    <a:pt x="60510" y="57740"/>
                  </a:cubicBezTo>
                  <a:close/>
                  <a:moveTo>
                    <a:pt x="23936" y="57764"/>
                  </a:moveTo>
                  <a:cubicBezTo>
                    <a:pt x="24366" y="57764"/>
                    <a:pt x="24800" y="57804"/>
                    <a:pt x="25232" y="57885"/>
                  </a:cubicBezTo>
                  <a:cubicBezTo>
                    <a:pt x="24237" y="59059"/>
                    <a:pt x="23655" y="60565"/>
                    <a:pt x="23744" y="62151"/>
                  </a:cubicBezTo>
                  <a:cubicBezTo>
                    <a:pt x="22494" y="60847"/>
                    <a:pt x="20727" y="60018"/>
                    <a:pt x="18867" y="60018"/>
                  </a:cubicBezTo>
                  <a:cubicBezTo>
                    <a:pt x="18847" y="60018"/>
                    <a:pt x="18827" y="60018"/>
                    <a:pt x="18807" y="60018"/>
                  </a:cubicBezTo>
                  <a:cubicBezTo>
                    <a:pt x="18787" y="60018"/>
                    <a:pt x="18767" y="60018"/>
                    <a:pt x="18747" y="60018"/>
                  </a:cubicBezTo>
                  <a:cubicBezTo>
                    <a:pt x="16879" y="60018"/>
                    <a:pt x="15111" y="60847"/>
                    <a:pt x="13870" y="62151"/>
                  </a:cubicBezTo>
                  <a:cubicBezTo>
                    <a:pt x="13951" y="60573"/>
                    <a:pt x="13368" y="59068"/>
                    <a:pt x="12382" y="57885"/>
                  </a:cubicBezTo>
                  <a:lnTo>
                    <a:pt x="12374" y="57885"/>
                  </a:lnTo>
                  <a:cubicBezTo>
                    <a:pt x="12805" y="57804"/>
                    <a:pt x="13239" y="57764"/>
                    <a:pt x="13670" y="57764"/>
                  </a:cubicBezTo>
                  <a:cubicBezTo>
                    <a:pt x="15599" y="57764"/>
                    <a:pt x="17467" y="58566"/>
                    <a:pt x="18807" y="60009"/>
                  </a:cubicBezTo>
                  <a:cubicBezTo>
                    <a:pt x="20140" y="58566"/>
                    <a:pt x="22007" y="57764"/>
                    <a:pt x="23936" y="57764"/>
                  </a:cubicBezTo>
                  <a:close/>
                  <a:moveTo>
                    <a:pt x="107668" y="57528"/>
                  </a:moveTo>
                  <a:cubicBezTo>
                    <a:pt x="109594" y="57528"/>
                    <a:pt x="111464" y="58327"/>
                    <a:pt x="112812" y="59767"/>
                  </a:cubicBezTo>
                  <a:cubicBezTo>
                    <a:pt x="112793" y="59767"/>
                    <a:pt x="112774" y="59767"/>
                    <a:pt x="112756" y="59767"/>
                  </a:cubicBezTo>
                  <a:cubicBezTo>
                    <a:pt x="110769" y="59767"/>
                    <a:pt x="108902" y="60712"/>
                    <a:pt x="107650" y="62159"/>
                  </a:cubicBezTo>
                  <a:lnTo>
                    <a:pt x="107650" y="62159"/>
                  </a:lnTo>
                  <a:cubicBezTo>
                    <a:pt x="107803" y="60502"/>
                    <a:pt x="107211" y="58925"/>
                    <a:pt x="106181" y="57688"/>
                  </a:cubicBezTo>
                  <a:cubicBezTo>
                    <a:pt x="106675" y="57580"/>
                    <a:pt x="107173" y="57528"/>
                    <a:pt x="107668" y="57528"/>
                  </a:cubicBezTo>
                  <a:close/>
                  <a:moveTo>
                    <a:pt x="37187" y="57724"/>
                  </a:moveTo>
                  <a:cubicBezTo>
                    <a:pt x="39116" y="57724"/>
                    <a:pt x="40983" y="58519"/>
                    <a:pt x="42328" y="59964"/>
                  </a:cubicBezTo>
                  <a:cubicBezTo>
                    <a:pt x="42310" y="59964"/>
                    <a:pt x="42291" y="59964"/>
                    <a:pt x="42273" y="59964"/>
                  </a:cubicBezTo>
                  <a:cubicBezTo>
                    <a:pt x="40286" y="59964"/>
                    <a:pt x="38419" y="60910"/>
                    <a:pt x="37167" y="62366"/>
                  </a:cubicBezTo>
                  <a:cubicBezTo>
                    <a:pt x="37320" y="60699"/>
                    <a:pt x="36728" y="59122"/>
                    <a:pt x="35698" y="57894"/>
                  </a:cubicBezTo>
                  <a:lnTo>
                    <a:pt x="35689" y="57885"/>
                  </a:lnTo>
                  <a:cubicBezTo>
                    <a:pt x="36187" y="57777"/>
                    <a:pt x="36689" y="57724"/>
                    <a:pt x="37187" y="57724"/>
                  </a:cubicBezTo>
                  <a:close/>
                  <a:moveTo>
                    <a:pt x="124486" y="55678"/>
                  </a:moveTo>
                  <a:cubicBezTo>
                    <a:pt x="127068" y="55678"/>
                    <a:pt x="129649" y="57049"/>
                    <a:pt x="130544" y="59794"/>
                  </a:cubicBezTo>
                  <a:cubicBezTo>
                    <a:pt x="130760" y="60475"/>
                    <a:pt x="130876" y="61183"/>
                    <a:pt x="130876" y="61900"/>
                  </a:cubicBezTo>
                  <a:cubicBezTo>
                    <a:pt x="130403" y="61798"/>
                    <a:pt x="129926" y="61748"/>
                    <a:pt x="129452" y="61748"/>
                  </a:cubicBezTo>
                  <a:cubicBezTo>
                    <a:pt x="127593" y="61748"/>
                    <a:pt x="125787" y="62514"/>
                    <a:pt x="124487" y="63907"/>
                  </a:cubicBezTo>
                  <a:cubicBezTo>
                    <a:pt x="123215" y="62527"/>
                    <a:pt x="121414" y="61747"/>
                    <a:pt x="119541" y="61747"/>
                  </a:cubicBezTo>
                  <a:cubicBezTo>
                    <a:pt x="119048" y="61747"/>
                    <a:pt x="118564" y="61801"/>
                    <a:pt x="118080" y="61909"/>
                  </a:cubicBezTo>
                  <a:cubicBezTo>
                    <a:pt x="118080" y="61192"/>
                    <a:pt x="118197" y="60484"/>
                    <a:pt x="118412" y="59803"/>
                  </a:cubicBezTo>
                  <a:lnTo>
                    <a:pt x="118421" y="59794"/>
                  </a:lnTo>
                  <a:cubicBezTo>
                    <a:pt x="119317" y="57051"/>
                    <a:pt x="121902" y="55678"/>
                    <a:pt x="124486" y="55678"/>
                  </a:cubicBezTo>
                  <a:close/>
                  <a:moveTo>
                    <a:pt x="77628" y="55717"/>
                  </a:moveTo>
                  <a:cubicBezTo>
                    <a:pt x="80804" y="55717"/>
                    <a:pt x="83980" y="57795"/>
                    <a:pt x="84022" y="61951"/>
                  </a:cubicBezTo>
                  <a:lnTo>
                    <a:pt x="84022" y="61951"/>
                  </a:lnTo>
                  <a:cubicBezTo>
                    <a:pt x="83546" y="61848"/>
                    <a:pt x="83066" y="61797"/>
                    <a:pt x="82590" y="61797"/>
                  </a:cubicBezTo>
                  <a:cubicBezTo>
                    <a:pt x="80737" y="61797"/>
                    <a:pt x="78939" y="62563"/>
                    <a:pt x="77651" y="63952"/>
                  </a:cubicBezTo>
                  <a:cubicBezTo>
                    <a:pt x="76377" y="62579"/>
                    <a:pt x="74589" y="61801"/>
                    <a:pt x="72710" y="61801"/>
                  </a:cubicBezTo>
                  <a:cubicBezTo>
                    <a:pt x="72699" y="61801"/>
                    <a:pt x="72688" y="61801"/>
                    <a:pt x="72678" y="61801"/>
                  </a:cubicBezTo>
                  <a:cubicBezTo>
                    <a:pt x="72194" y="61801"/>
                    <a:pt x="71710" y="61846"/>
                    <a:pt x="71235" y="61953"/>
                  </a:cubicBezTo>
                  <a:cubicBezTo>
                    <a:pt x="71275" y="57796"/>
                    <a:pt x="74452" y="55717"/>
                    <a:pt x="77628" y="55717"/>
                  </a:cubicBezTo>
                  <a:close/>
                  <a:moveTo>
                    <a:pt x="100943" y="55717"/>
                  </a:moveTo>
                  <a:cubicBezTo>
                    <a:pt x="104119" y="55717"/>
                    <a:pt x="107295" y="57795"/>
                    <a:pt x="107337" y="61951"/>
                  </a:cubicBezTo>
                  <a:lnTo>
                    <a:pt x="107337" y="61951"/>
                  </a:lnTo>
                  <a:cubicBezTo>
                    <a:pt x="106865" y="61851"/>
                    <a:pt x="106389" y="61802"/>
                    <a:pt x="105918" y="61802"/>
                  </a:cubicBezTo>
                  <a:cubicBezTo>
                    <a:pt x="104057" y="61802"/>
                    <a:pt x="102256" y="62568"/>
                    <a:pt x="100957" y="63961"/>
                  </a:cubicBezTo>
                  <a:cubicBezTo>
                    <a:pt x="99683" y="62588"/>
                    <a:pt x="97895" y="61801"/>
                    <a:pt x="96025" y="61801"/>
                  </a:cubicBezTo>
                  <a:cubicBezTo>
                    <a:pt x="96014" y="61801"/>
                    <a:pt x="96003" y="61801"/>
                    <a:pt x="95993" y="61801"/>
                  </a:cubicBezTo>
                  <a:cubicBezTo>
                    <a:pt x="95509" y="61801"/>
                    <a:pt x="95025" y="61846"/>
                    <a:pt x="94550" y="61953"/>
                  </a:cubicBezTo>
                  <a:cubicBezTo>
                    <a:pt x="94590" y="57796"/>
                    <a:pt x="97767" y="55717"/>
                    <a:pt x="100943" y="55717"/>
                  </a:cubicBezTo>
                  <a:close/>
                  <a:moveTo>
                    <a:pt x="54007" y="55884"/>
                  </a:moveTo>
                  <a:cubicBezTo>
                    <a:pt x="56587" y="55884"/>
                    <a:pt x="59166" y="57255"/>
                    <a:pt x="60061" y="60000"/>
                  </a:cubicBezTo>
                  <a:cubicBezTo>
                    <a:pt x="60285" y="60681"/>
                    <a:pt x="60393" y="61389"/>
                    <a:pt x="60402" y="62106"/>
                  </a:cubicBezTo>
                  <a:cubicBezTo>
                    <a:pt x="59929" y="62004"/>
                    <a:pt x="59451" y="61954"/>
                    <a:pt x="58977" y="61954"/>
                  </a:cubicBezTo>
                  <a:cubicBezTo>
                    <a:pt x="57118" y="61954"/>
                    <a:pt x="55312" y="62720"/>
                    <a:pt x="54013" y="64113"/>
                  </a:cubicBezTo>
                  <a:cubicBezTo>
                    <a:pt x="52741" y="62733"/>
                    <a:pt x="50939" y="61953"/>
                    <a:pt x="49067" y="61953"/>
                  </a:cubicBezTo>
                  <a:cubicBezTo>
                    <a:pt x="48574" y="61953"/>
                    <a:pt x="48090" y="61998"/>
                    <a:pt x="47624" y="62106"/>
                  </a:cubicBezTo>
                  <a:cubicBezTo>
                    <a:pt x="47615" y="61389"/>
                    <a:pt x="47723" y="60681"/>
                    <a:pt x="47929" y="60009"/>
                  </a:cubicBezTo>
                  <a:lnTo>
                    <a:pt x="47947" y="60000"/>
                  </a:lnTo>
                  <a:cubicBezTo>
                    <a:pt x="48843" y="57257"/>
                    <a:pt x="51425" y="55884"/>
                    <a:pt x="54007" y="55884"/>
                  </a:cubicBezTo>
                  <a:close/>
                  <a:moveTo>
                    <a:pt x="7145" y="55914"/>
                  </a:moveTo>
                  <a:cubicBezTo>
                    <a:pt x="10322" y="55914"/>
                    <a:pt x="13498" y="57993"/>
                    <a:pt x="13538" y="62151"/>
                  </a:cubicBezTo>
                  <a:cubicBezTo>
                    <a:pt x="13063" y="62046"/>
                    <a:pt x="12582" y="61995"/>
                    <a:pt x="12105" y="61995"/>
                  </a:cubicBezTo>
                  <a:cubicBezTo>
                    <a:pt x="10247" y="61995"/>
                    <a:pt x="8440" y="62767"/>
                    <a:pt x="7150" y="64158"/>
                  </a:cubicBezTo>
                  <a:cubicBezTo>
                    <a:pt x="5875" y="62786"/>
                    <a:pt x="4096" y="61998"/>
                    <a:pt x="2226" y="61998"/>
                  </a:cubicBezTo>
                  <a:cubicBezTo>
                    <a:pt x="2216" y="61998"/>
                    <a:pt x="2205" y="61998"/>
                    <a:pt x="2194" y="61998"/>
                  </a:cubicBezTo>
                  <a:cubicBezTo>
                    <a:pt x="1711" y="61998"/>
                    <a:pt x="1227" y="62043"/>
                    <a:pt x="752" y="62151"/>
                  </a:cubicBezTo>
                  <a:cubicBezTo>
                    <a:pt x="792" y="57993"/>
                    <a:pt x="3969" y="55914"/>
                    <a:pt x="7145" y="55914"/>
                  </a:cubicBezTo>
                  <a:close/>
                  <a:moveTo>
                    <a:pt x="30465" y="55917"/>
                  </a:moveTo>
                  <a:cubicBezTo>
                    <a:pt x="33638" y="55917"/>
                    <a:pt x="36811" y="57993"/>
                    <a:pt x="36854" y="62147"/>
                  </a:cubicBezTo>
                  <a:lnTo>
                    <a:pt x="36854" y="62147"/>
                  </a:lnTo>
                  <a:cubicBezTo>
                    <a:pt x="36384" y="62047"/>
                    <a:pt x="35912" y="61999"/>
                    <a:pt x="35443" y="61999"/>
                  </a:cubicBezTo>
                  <a:cubicBezTo>
                    <a:pt x="33580" y="61999"/>
                    <a:pt x="31775" y="62765"/>
                    <a:pt x="30483" y="64158"/>
                  </a:cubicBezTo>
                  <a:cubicBezTo>
                    <a:pt x="29201" y="62778"/>
                    <a:pt x="27409" y="61998"/>
                    <a:pt x="25528" y="61998"/>
                  </a:cubicBezTo>
                  <a:cubicBezTo>
                    <a:pt x="25044" y="61998"/>
                    <a:pt x="24560" y="62052"/>
                    <a:pt x="24085" y="62151"/>
                  </a:cubicBezTo>
                  <a:cubicBezTo>
                    <a:pt x="24116" y="57996"/>
                    <a:pt x="27290" y="55917"/>
                    <a:pt x="30465" y="55917"/>
                  </a:cubicBezTo>
                  <a:close/>
                  <a:moveTo>
                    <a:pt x="119322" y="62140"/>
                  </a:moveTo>
                  <a:cubicBezTo>
                    <a:pt x="121256" y="62140"/>
                    <a:pt x="123125" y="62943"/>
                    <a:pt x="124469" y="64391"/>
                  </a:cubicBezTo>
                  <a:cubicBezTo>
                    <a:pt x="124450" y="64390"/>
                    <a:pt x="124430" y="64390"/>
                    <a:pt x="124410" y="64390"/>
                  </a:cubicBezTo>
                  <a:cubicBezTo>
                    <a:pt x="122541" y="64390"/>
                    <a:pt x="120773" y="65229"/>
                    <a:pt x="119532" y="66532"/>
                  </a:cubicBezTo>
                  <a:cubicBezTo>
                    <a:pt x="119613" y="64946"/>
                    <a:pt x="119030" y="63441"/>
                    <a:pt x="118045" y="62258"/>
                  </a:cubicBezTo>
                  <a:cubicBezTo>
                    <a:pt x="118470" y="62179"/>
                    <a:pt x="118898" y="62140"/>
                    <a:pt x="119322" y="62140"/>
                  </a:cubicBezTo>
                  <a:close/>
                  <a:moveTo>
                    <a:pt x="129616" y="62140"/>
                  </a:moveTo>
                  <a:cubicBezTo>
                    <a:pt x="130040" y="62140"/>
                    <a:pt x="130468" y="62179"/>
                    <a:pt x="130894" y="62258"/>
                  </a:cubicBezTo>
                  <a:cubicBezTo>
                    <a:pt x="129908" y="63423"/>
                    <a:pt x="129326" y="64928"/>
                    <a:pt x="129415" y="66523"/>
                  </a:cubicBezTo>
                  <a:lnTo>
                    <a:pt x="129406" y="66532"/>
                  </a:lnTo>
                  <a:cubicBezTo>
                    <a:pt x="128156" y="65229"/>
                    <a:pt x="126388" y="64390"/>
                    <a:pt x="124528" y="64390"/>
                  </a:cubicBezTo>
                  <a:cubicBezTo>
                    <a:pt x="124509" y="64390"/>
                    <a:pt x="124489" y="64390"/>
                    <a:pt x="124469" y="64391"/>
                  </a:cubicBezTo>
                  <a:cubicBezTo>
                    <a:pt x="125807" y="62943"/>
                    <a:pt x="127680" y="62140"/>
                    <a:pt x="129616" y="62140"/>
                  </a:cubicBezTo>
                  <a:close/>
                  <a:moveTo>
                    <a:pt x="95796" y="62176"/>
                  </a:moveTo>
                  <a:cubicBezTo>
                    <a:pt x="97737" y="62176"/>
                    <a:pt x="99610" y="62980"/>
                    <a:pt x="100948" y="64435"/>
                  </a:cubicBezTo>
                  <a:cubicBezTo>
                    <a:pt x="100928" y="64435"/>
                    <a:pt x="100908" y="64435"/>
                    <a:pt x="100888" y="64435"/>
                  </a:cubicBezTo>
                  <a:cubicBezTo>
                    <a:pt x="99020" y="64435"/>
                    <a:pt x="97252" y="65265"/>
                    <a:pt x="96011" y="66568"/>
                  </a:cubicBezTo>
                  <a:cubicBezTo>
                    <a:pt x="96091" y="64982"/>
                    <a:pt x="95509" y="63477"/>
                    <a:pt x="94514" y="62294"/>
                  </a:cubicBezTo>
                  <a:cubicBezTo>
                    <a:pt x="94941" y="62215"/>
                    <a:pt x="95370" y="62176"/>
                    <a:pt x="95796" y="62176"/>
                  </a:cubicBezTo>
                  <a:close/>
                  <a:moveTo>
                    <a:pt x="82771" y="62185"/>
                  </a:moveTo>
                  <a:cubicBezTo>
                    <a:pt x="83195" y="62185"/>
                    <a:pt x="83623" y="62224"/>
                    <a:pt x="84048" y="62303"/>
                  </a:cubicBezTo>
                  <a:cubicBezTo>
                    <a:pt x="83063" y="63477"/>
                    <a:pt x="82480" y="64991"/>
                    <a:pt x="82561" y="66577"/>
                  </a:cubicBezTo>
                  <a:cubicBezTo>
                    <a:pt x="81320" y="65274"/>
                    <a:pt x="79552" y="64435"/>
                    <a:pt x="77683" y="64435"/>
                  </a:cubicBezTo>
                  <a:cubicBezTo>
                    <a:pt x="77666" y="64435"/>
                    <a:pt x="77650" y="64435"/>
                    <a:pt x="77633" y="64435"/>
                  </a:cubicBezTo>
                  <a:lnTo>
                    <a:pt x="77633" y="64435"/>
                  </a:lnTo>
                  <a:cubicBezTo>
                    <a:pt x="78970" y="62988"/>
                    <a:pt x="80838" y="62185"/>
                    <a:pt x="82771" y="62185"/>
                  </a:cubicBezTo>
                  <a:close/>
                  <a:moveTo>
                    <a:pt x="59134" y="62337"/>
                  </a:moveTo>
                  <a:cubicBezTo>
                    <a:pt x="59561" y="62337"/>
                    <a:pt x="59992" y="62376"/>
                    <a:pt x="60420" y="62455"/>
                  </a:cubicBezTo>
                  <a:cubicBezTo>
                    <a:pt x="59427" y="63627"/>
                    <a:pt x="58845" y="65119"/>
                    <a:pt x="58932" y="66720"/>
                  </a:cubicBezTo>
                  <a:lnTo>
                    <a:pt x="58932" y="66720"/>
                  </a:lnTo>
                  <a:cubicBezTo>
                    <a:pt x="57682" y="65417"/>
                    <a:pt x="55914" y="64587"/>
                    <a:pt x="54055" y="64587"/>
                  </a:cubicBezTo>
                  <a:cubicBezTo>
                    <a:pt x="54035" y="64587"/>
                    <a:pt x="54015" y="64588"/>
                    <a:pt x="53995" y="64588"/>
                  </a:cubicBezTo>
                  <a:cubicBezTo>
                    <a:pt x="55331" y="63135"/>
                    <a:pt x="57201" y="62337"/>
                    <a:pt x="59134" y="62337"/>
                  </a:cubicBezTo>
                  <a:close/>
                  <a:moveTo>
                    <a:pt x="48861" y="62333"/>
                  </a:moveTo>
                  <a:cubicBezTo>
                    <a:pt x="50795" y="62333"/>
                    <a:pt x="52662" y="63137"/>
                    <a:pt x="53995" y="64588"/>
                  </a:cubicBezTo>
                  <a:cubicBezTo>
                    <a:pt x="53975" y="64588"/>
                    <a:pt x="53955" y="64587"/>
                    <a:pt x="53935" y="64587"/>
                  </a:cubicBezTo>
                  <a:cubicBezTo>
                    <a:pt x="52067" y="64587"/>
                    <a:pt x="50299" y="65417"/>
                    <a:pt x="49058" y="66720"/>
                  </a:cubicBezTo>
                  <a:cubicBezTo>
                    <a:pt x="49138" y="65134"/>
                    <a:pt x="48556" y="63629"/>
                    <a:pt x="47561" y="62455"/>
                  </a:cubicBezTo>
                  <a:cubicBezTo>
                    <a:pt x="47994" y="62373"/>
                    <a:pt x="48429" y="62333"/>
                    <a:pt x="48861" y="62333"/>
                  </a:cubicBezTo>
                  <a:close/>
                  <a:moveTo>
                    <a:pt x="106103" y="62174"/>
                  </a:moveTo>
                  <a:cubicBezTo>
                    <a:pt x="106576" y="62174"/>
                    <a:pt x="107052" y="62222"/>
                    <a:pt x="107525" y="62321"/>
                  </a:cubicBezTo>
                  <a:cubicBezTo>
                    <a:pt x="106512" y="63566"/>
                    <a:pt x="105939" y="65161"/>
                    <a:pt x="106127" y="66837"/>
                  </a:cubicBezTo>
                  <a:cubicBezTo>
                    <a:pt x="104872" y="65387"/>
                    <a:pt x="103007" y="64435"/>
                    <a:pt x="101030" y="64435"/>
                  </a:cubicBezTo>
                  <a:cubicBezTo>
                    <a:pt x="101003" y="64435"/>
                    <a:pt x="100975" y="64435"/>
                    <a:pt x="100948" y="64435"/>
                  </a:cubicBezTo>
                  <a:cubicBezTo>
                    <a:pt x="102295" y="62981"/>
                    <a:pt x="104168" y="62174"/>
                    <a:pt x="106103" y="62174"/>
                  </a:cubicBezTo>
                  <a:close/>
                  <a:moveTo>
                    <a:pt x="70807" y="57738"/>
                  </a:moveTo>
                  <a:cubicBezTo>
                    <a:pt x="71283" y="57738"/>
                    <a:pt x="71762" y="57786"/>
                    <a:pt x="72239" y="57885"/>
                  </a:cubicBezTo>
                  <a:cubicBezTo>
                    <a:pt x="71271" y="59131"/>
                    <a:pt x="70742" y="60708"/>
                    <a:pt x="70939" y="62348"/>
                  </a:cubicBezTo>
                  <a:cubicBezTo>
                    <a:pt x="71447" y="62234"/>
                    <a:pt x="71959" y="62178"/>
                    <a:pt x="72468" y="62178"/>
                  </a:cubicBezTo>
                  <a:cubicBezTo>
                    <a:pt x="74403" y="62178"/>
                    <a:pt x="76285" y="62981"/>
                    <a:pt x="77633" y="64435"/>
                  </a:cubicBezTo>
                  <a:lnTo>
                    <a:pt x="77633" y="64435"/>
                  </a:lnTo>
                  <a:cubicBezTo>
                    <a:pt x="77630" y="64435"/>
                    <a:pt x="77627" y="64435"/>
                    <a:pt x="77624" y="64435"/>
                  </a:cubicBezTo>
                  <a:cubicBezTo>
                    <a:pt x="77606" y="64435"/>
                    <a:pt x="77587" y="64435"/>
                    <a:pt x="77569" y="64435"/>
                  </a:cubicBezTo>
                  <a:cubicBezTo>
                    <a:pt x="75520" y="64435"/>
                    <a:pt x="73598" y="65435"/>
                    <a:pt x="72346" y="66962"/>
                  </a:cubicBezTo>
                  <a:cubicBezTo>
                    <a:pt x="72703" y="63259"/>
                    <a:pt x="69407" y="59973"/>
                    <a:pt x="65707" y="59973"/>
                  </a:cubicBezTo>
                  <a:cubicBezTo>
                    <a:pt x="65694" y="59973"/>
                    <a:pt x="65682" y="59973"/>
                    <a:pt x="65670" y="59973"/>
                  </a:cubicBezTo>
                  <a:lnTo>
                    <a:pt x="65670" y="59973"/>
                  </a:lnTo>
                  <a:cubicBezTo>
                    <a:pt x="67007" y="58533"/>
                    <a:pt x="68877" y="57738"/>
                    <a:pt x="70807" y="57738"/>
                  </a:cubicBezTo>
                  <a:close/>
                  <a:moveTo>
                    <a:pt x="35611" y="62370"/>
                  </a:moveTo>
                  <a:cubicBezTo>
                    <a:pt x="36087" y="62370"/>
                    <a:pt x="36566" y="62419"/>
                    <a:pt x="37042" y="62518"/>
                  </a:cubicBezTo>
                  <a:cubicBezTo>
                    <a:pt x="36029" y="63763"/>
                    <a:pt x="35456" y="65358"/>
                    <a:pt x="35644" y="67034"/>
                  </a:cubicBezTo>
                  <a:cubicBezTo>
                    <a:pt x="34383" y="65578"/>
                    <a:pt x="32507" y="64632"/>
                    <a:pt x="30521" y="64632"/>
                  </a:cubicBezTo>
                  <a:cubicBezTo>
                    <a:pt x="30502" y="64632"/>
                    <a:pt x="30483" y="64632"/>
                    <a:pt x="30465" y="64633"/>
                  </a:cubicBezTo>
                  <a:cubicBezTo>
                    <a:pt x="30445" y="64632"/>
                    <a:pt x="30425" y="64632"/>
                    <a:pt x="30406" y="64632"/>
                  </a:cubicBezTo>
                  <a:cubicBezTo>
                    <a:pt x="28537" y="64632"/>
                    <a:pt x="26769" y="65471"/>
                    <a:pt x="25528" y="66774"/>
                  </a:cubicBezTo>
                  <a:cubicBezTo>
                    <a:pt x="25608" y="65179"/>
                    <a:pt x="25026" y="63683"/>
                    <a:pt x="24031" y="62500"/>
                  </a:cubicBezTo>
                  <a:cubicBezTo>
                    <a:pt x="24460" y="62420"/>
                    <a:pt x="24890" y="62381"/>
                    <a:pt x="25317" y="62381"/>
                  </a:cubicBezTo>
                  <a:cubicBezTo>
                    <a:pt x="27250" y="62381"/>
                    <a:pt x="29122" y="63178"/>
                    <a:pt x="30465" y="64624"/>
                  </a:cubicBezTo>
                  <a:cubicBezTo>
                    <a:pt x="31802" y="63171"/>
                    <a:pt x="33677" y="62370"/>
                    <a:pt x="35611" y="62370"/>
                  </a:cubicBezTo>
                  <a:close/>
                  <a:moveTo>
                    <a:pt x="112819" y="60274"/>
                  </a:moveTo>
                  <a:cubicBezTo>
                    <a:pt x="115992" y="60274"/>
                    <a:pt x="119164" y="62350"/>
                    <a:pt x="119209" y="66503"/>
                  </a:cubicBezTo>
                  <a:lnTo>
                    <a:pt x="119209" y="66503"/>
                  </a:lnTo>
                  <a:cubicBezTo>
                    <a:pt x="118735" y="66400"/>
                    <a:pt x="118257" y="66350"/>
                    <a:pt x="117783" y="66350"/>
                  </a:cubicBezTo>
                  <a:cubicBezTo>
                    <a:pt x="115922" y="66350"/>
                    <a:pt x="114119" y="67124"/>
                    <a:pt x="112821" y="68521"/>
                  </a:cubicBezTo>
                  <a:cubicBezTo>
                    <a:pt x="111539" y="67142"/>
                    <a:pt x="109747" y="66362"/>
                    <a:pt x="107865" y="66362"/>
                  </a:cubicBezTo>
                  <a:cubicBezTo>
                    <a:pt x="107382" y="66362"/>
                    <a:pt x="106898" y="66407"/>
                    <a:pt x="106423" y="66514"/>
                  </a:cubicBezTo>
                  <a:lnTo>
                    <a:pt x="106423" y="66514"/>
                  </a:lnTo>
                  <a:cubicBezTo>
                    <a:pt x="106463" y="62355"/>
                    <a:pt x="109641" y="60274"/>
                    <a:pt x="112819" y="60274"/>
                  </a:cubicBezTo>
                  <a:close/>
                  <a:moveTo>
                    <a:pt x="136136" y="60276"/>
                  </a:moveTo>
                  <a:cubicBezTo>
                    <a:pt x="139311" y="60276"/>
                    <a:pt x="142484" y="62354"/>
                    <a:pt x="142525" y="66514"/>
                  </a:cubicBezTo>
                  <a:lnTo>
                    <a:pt x="142516" y="66523"/>
                  </a:lnTo>
                  <a:cubicBezTo>
                    <a:pt x="142042" y="66421"/>
                    <a:pt x="141565" y="66372"/>
                    <a:pt x="141091" y="66372"/>
                  </a:cubicBezTo>
                  <a:cubicBezTo>
                    <a:pt x="139233" y="66372"/>
                    <a:pt x="137428" y="67138"/>
                    <a:pt x="136136" y="68530"/>
                  </a:cubicBezTo>
                  <a:cubicBezTo>
                    <a:pt x="134854" y="67150"/>
                    <a:pt x="133062" y="66371"/>
                    <a:pt x="131181" y="66371"/>
                  </a:cubicBezTo>
                  <a:cubicBezTo>
                    <a:pt x="130697" y="66371"/>
                    <a:pt x="130213" y="66425"/>
                    <a:pt x="129738" y="66523"/>
                  </a:cubicBezTo>
                  <a:cubicBezTo>
                    <a:pt x="129778" y="62359"/>
                    <a:pt x="132958" y="60276"/>
                    <a:pt x="136136" y="60276"/>
                  </a:cubicBezTo>
                  <a:close/>
                  <a:moveTo>
                    <a:pt x="89289" y="60321"/>
                  </a:moveTo>
                  <a:cubicBezTo>
                    <a:pt x="92462" y="60321"/>
                    <a:pt x="95638" y="62397"/>
                    <a:pt x="95679" y="66548"/>
                  </a:cubicBezTo>
                  <a:lnTo>
                    <a:pt x="95679" y="66548"/>
                  </a:lnTo>
                  <a:cubicBezTo>
                    <a:pt x="95209" y="66448"/>
                    <a:pt x="94735" y="66398"/>
                    <a:pt x="94264" y="66398"/>
                  </a:cubicBezTo>
                  <a:cubicBezTo>
                    <a:pt x="92405" y="66398"/>
                    <a:pt x="90601" y="67165"/>
                    <a:pt x="89308" y="68557"/>
                  </a:cubicBezTo>
                  <a:cubicBezTo>
                    <a:pt x="88027" y="67177"/>
                    <a:pt x="86235" y="66398"/>
                    <a:pt x="84353" y="66398"/>
                  </a:cubicBezTo>
                  <a:cubicBezTo>
                    <a:pt x="83869" y="66398"/>
                    <a:pt x="83385" y="66452"/>
                    <a:pt x="82910" y="66550"/>
                  </a:cubicBezTo>
                  <a:cubicBezTo>
                    <a:pt x="82942" y="62398"/>
                    <a:pt x="86114" y="60321"/>
                    <a:pt x="89289" y="60321"/>
                  </a:cubicBezTo>
                  <a:close/>
                  <a:moveTo>
                    <a:pt x="42335" y="60475"/>
                  </a:moveTo>
                  <a:cubicBezTo>
                    <a:pt x="45508" y="60475"/>
                    <a:pt x="48684" y="62552"/>
                    <a:pt x="48726" y="66708"/>
                  </a:cubicBezTo>
                  <a:lnTo>
                    <a:pt x="48726" y="66708"/>
                  </a:lnTo>
                  <a:cubicBezTo>
                    <a:pt x="48257" y="66608"/>
                    <a:pt x="47784" y="66560"/>
                    <a:pt x="47315" y="66560"/>
                  </a:cubicBezTo>
                  <a:cubicBezTo>
                    <a:pt x="45452" y="66560"/>
                    <a:pt x="43648" y="67326"/>
                    <a:pt x="42355" y="68719"/>
                  </a:cubicBezTo>
                  <a:cubicBezTo>
                    <a:pt x="41081" y="67346"/>
                    <a:pt x="39302" y="66559"/>
                    <a:pt x="37432" y="66559"/>
                  </a:cubicBezTo>
                  <a:cubicBezTo>
                    <a:pt x="37421" y="66559"/>
                    <a:pt x="37411" y="66559"/>
                    <a:pt x="37400" y="66559"/>
                  </a:cubicBezTo>
                  <a:cubicBezTo>
                    <a:pt x="36916" y="66559"/>
                    <a:pt x="36432" y="66604"/>
                    <a:pt x="35958" y="66711"/>
                  </a:cubicBezTo>
                  <a:cubicBezTo>
                    <a:pt x="35989" y="62554"/>
                    <a:pt x="39161" y="60475"/>
                    <a:pt x="42335" y="60475"/>
                  </a:cubicBezTo>
                  <a:close/>
                  <a:moveTo>
                    <a:pt x="65651" y="60478"/>
                  </a:moveTo>
                  <a:cubicBezTo>
                    <a:pt x="68826" y="60478"/>
                    <a:pt x="72001" y="62555"/>
                    <a:pt x="72041" y="66711"/>
                  </a:cubicBezTo>
                  <a:cubicBezTo>
                    <a:pt x="71566" y="66609"/>
                    <a:pt x="71088" y="66560"/>
                    <a:pt x="70614" y="66560"/>
                  </a:cubicBezTo>
                  <a:cubicBezTo>
                    <a:pt x="68752" y="66560"/>
                    <a:pt x="66952" y="67326"/>
                    <a:pt x="65653" y="68719"/>
                  </a:cubicBezTo>
                  <a:cubicBezTo>
                    <a:pt x="64371" y="67339"/>
                    <a:pt x="62579" y="66559"/>
                    <a:pt x="60697" y="66559"/>
                  </a:cubicBezTo>
                  <a:cubicBezTo>
                    <a:pt x="60214" y="66559"/>
                    <a:pt x="59730" y="66613"/>
                    <a:pt x="59255" y="66711"/>
                  </a:cubicBezTo>
                  <a:cubicBezTo>
                    <a:pt x="59295" y="62557"/>
                    <a:pt x="62473" y="60478"/>
                    <a:pt x="65651" y="60478"/>
                  </a:cubicBezTo>
                  <a:close/>
                  <a:moveTo>
                    <a:pt x="18806" y="60522"/>
                  </a:moveTo>
                  <a:cubicBezTo>
                    <a:pt x="21979" y="60522"/>
                    <a:pt x="25151" y="62596"/>
                    <a:pt x="25196" y="66747"/>
                  </a:cubicBezTo>
                  <a:lnTo>
                    <a:pt x="25196" y="66747"/>
                  </a:lnTo>
                  <a:cubicBezTo>
                    <a:pt x="24723" y="66645"/>
                    <a:pt x="24245" y="66596"/>
                    <a:pt x="23772" y="66596"/>
                  </a:cubicBezTo>
                  <a:cubicBezTo>
                    <a:pt x="21913" y="66596"/>
                    <a:pt x="20107" y="67362"/>
                    <a:pt x="18807" y="68754"/>
                  </a:cubicBezTo>
                  <a:cubicBezTo>
                    <a:pt x="17526" y="67374"/>
                    <a:pt x="15734" y="66595"/>
                    <a:pt x="13852" y="66595"/>
                  </a:cubicBezTo>
                  <a:cubicBezTo>
                    <a:pt x="13368" y="66595"/>
                    <a:pt x="12884" y="66649"/>
                    <a:pt x="12409" y="66747"/>
                  </a:cubicBezTo>
                  <a:cubicBezTo>
                    <a:pt x="12454" y="62599"/>
                    <a:pt x="15631" y="60522"/>
                    <a:pt x="18806" y="60522"/>
                  </a:cubicBezTo>
                  <a:close/>
                  <a:moveTo>
                    <a:pt x="84142" y="66790"/>
                  </a:moveTo>
                  <a:cubicBezTo>
                    <a:pt x="86075" y="66790"/>
                    <a:pt x="87947" y="67588"/>
                    <a:pt x="89290" y="69041"/>
                  </a:cubicBezTo>
                  <a:lnTo>
                    <a:pt x="89290" y="69041"/>
                  </a:lnTo>
                  <a:cubicBezTo>
                    <a:pt x="89287" y="69041"/>
                    <a:pt x="89284" y="69041"/>
                    <a:pt x="89281" y="69041"/>
                  </a:cubicBezTo>
                  <a:cubicBezTo>
                    <a:pt x="89262" y="69041"/>
                    <a:pt x="89242" y="69041"/>
                    <a:pt x="89222" y="69041"/>
                  </a:cubicBezTo>
                  <a:cubicBezTo>
                    <a:pt x="87354" y="69041"/>
                    <a:pt x="85594" y="69879"/>
                    <a:pt x="84344" y="71183"/>
                  </a:cubicBezTo>
                  <a:cubicBezTo>
                    <a:pt x="84434" y="69588"/>
                    <a:pt x="83851" y="68082"/>
                    <a:pt x="82857" y="66909"/>
                  </a:cubicBezTo>
                  <a:cubicBezTo>
                    <a:pt x="83285" y="66829"/>
                    <a:pt x="83715" y="66790"/>
                    <a:pt x="84142" y="66790"/>
                  </a:cubicBezTo>
                  <a:close/>
                  <a:moveTo>
                    <a:pt x="94437" y="66782"/>
                  </a:moveTo>
                  <a:cubicBezTo>
                    <a:pt x="94862" y="66782"/>
                    <a:pt x="95290" y="66821"/>
                    <a:pt x="95715" y="66900"/>
                  </a:cubicBezTo>
                  <a:cubicBezTo>
                    <a:pt x="94720" y="68082"/>
                    <a:pt x="94138" y="69579"/>
                    <a:pt x="94228" y="71174"/>
                  </a:cubicBezTo>
                  <a:lnTo>
                    <a:pt x="94219" y="71183"/>
                  </a:lnTo>
                  <a:cubicBezTo>
                    <a:pt x="92977" y="69879"/>
                    <a:pt x="91209" y="69041"/>
                    <a:pt x="89341" y="69041"/>
                  </a:cubicBezTo>
                  <a:cubicBezTo>
                    <a:pt x="89324" y="69041"/>
                    <a:pt x="89307" y="69041"/>
                    <a:pt x="89290" y="69041"/>
                  </a:cubicBezTo>
                  <a:lnTo>
                    <a:pt x="89290" y="69041"/>
                  </a:lnTo>
                  <a:cubicBezTo>
                    <a:pt x="90628" y="67586"/>
                    <a:pt x="92502" y="66782"/>
                    <a:pt x="94437" y="66782"/>
                  </a:cubicBezTo>
                  <a:close/>
                  <a:moveTo>
                    <a:pt x="47476" y="66925"/>
                  </a:moveTo>
                  <a:cubicBezTo>
                    <a:pt x="47900" y="66925"/>
                    <a:pt x="48328" y="66964"/>
                    <a:pt x="48753" y="67043"/>
                  </a:cubicBezTo>
                  <a:cubicBezTo>
                    <a:pt x="47767" y="68226"/>
                    <a:pt x="47185" y="69731"/>
                    <a:pt x="47266" y="71317"/>
                  </a:cubicBezTo>
                  <a:cubicBezTo>
                    <a:pt x="46024" y="70014"/>
                    <a:pt x="44257" y="69184"/>
                    <a:pt x="42388" y="69184"/>
                  </a:cubicBezTo>
                  <a:cubicBezTo>
                    <a:pt x="42371" y="69184"/>
                    <a:pt x="42354" y="69184"/>
                    <a:pt x="42337" y="69184"/>
                  </a:cubicBezTo>
                  <a:lnTo>
                    <a:pt x="42337" y="69184"/>
                  </a:lnTo>
                  <a:cubicBezTo>
                    <a:pt x="43675" y="67729"/>
                    <a:pt x="45543" y="66925"/>
                    <a:pt x="47476" y="66925"/>
                  </a:cubicBezTo>
                  <a:close/>
                  <a:moveTo>
                    <a:pt x="60488" y="66929"/>
                  </a:moveTo>
                  <a:cubicBezTo>
                    <a:pt x="62422" y="66929"/>
                    <a:pt x="64295" y="67727"/>
                    <a:pt x="65636" y="69175"/>
                  </a:cubicBezTo>
                  <a:lnTo>
                    <a:pt x="65636" y="69175"/>
                  </a:lnTo>
                  <a:cubicBezTo>
                    <a:pt x="65622" y="69175"/>
                    <a:pt x="65608" y="69175"/>
                    <a:pt x="65593" y="69175"/>
                  </a:cubicBezTo>
                  <a:cubicBezTo>
                    <a:pt x="63725" y="69175"/>
                    <a:pt x="61966" y="70014"/>
                    <a:pt x="60715" y="71317"/>
                  </a:cubicBezTo>
                  <a:cubicBezTo>
                    <a:pt x="60805" y="69731"/>
                    <a:pt x="60223" y="68226"/>
                    <a:pt x="59228" y="67043"/>
                  </a:cubicBezTo>
                  <a:cubicBezTo>
                    <a:pt x="59647" y="66967"/>
                    <a:pt x="60069" y="66929"/>
                    <a:pt x="60488" y="66929"/>
                  </a:cubicBezTo>
                  <a:close/>
                  <a:moveTo>
                    <a:pt x="23953" y="66970"/>
                  </a:moveTo>
                  <a:cubicBezTo>
                    <a:pt x="24378" y="66970"/>
                    <a:pt x="24806" y="67009"/>
                    <a:pt x="25232" y="67088"/>
                  </a:cubicBezTo>
                  <a:cubicBezTo>
                    <a:pt x="24239" y="68277"/>
                    <a:pt x="23657" y="69770"/>
                    <a:pt x="23744" y="71361"/>
                  </a:cubicBezTo>
                  <a:lnTo>
                    <a:pt x="23744" y="71361"/>
                  </a:lnTo>
                  <a:cubicBezTo>
                    <a:pt x="22494" y="70058"/>
                    <a:pt x="20726" y="69220"/>
                    <a:pt x="18866" y="69220"/>
                  </a:cubicBezTo>
                  <a:cubicBezTo>
                    <a:pt x="18846" y="69220"/>
                    <a:pt x="18827" y="69220"/>
                    <a:pt x="18807" y="69220"/>
                  </a:cubicBezTo>
                  <a:cubicBezTo>
                    <a:pt x="20144" y="67773"/>
                    <a:pt x="22018" y="66970"/>
                    <a:pt x="23953" y="66970"/>
                  </a:cubicBezTo>
                  <a:close/>
                  <a:moveTo>
                    <a:pt x="13652" y="66970"/>
                  </a:moveTo>
                  <a:cubicBezTo>
                    <a:pt x="15588" y="66970"/>
                    <a:pt x="17463" y="67773"/>
                    <a:pt x="18807" y="69220"/>
                  </a:cubicBezTo>
                  <a:cubicBezTo>
                    <a:pt x="18787" y="69220"/>
                    <a:pt x="18768" y="69220"/>
                    <a:pt x="18748" y="69220"/>
                  </a:cubicBezTo>
                  <a:cubicBezTo>
                    <a:pt x="16879" y="69220"/>
                    <a:pt x="15111" y="70058"/>
                    <a:pt x="13870" y="71362"/>
                  </a:cubicBezTo>
                  <a:cubicBezTo>
                    <a:pt x="13951" y="69776"/>
                    <a:pt x="13368" y="68271"/>
                    <a:pt x="12374" y="67088"/>
                  </a:cubicBezTo>
                  <a:cubicBezTo>
                    <a:pt x="12799" y="67009"/>
                    <a:pt x="13227" y="66970"/>
                    <a:pt x="13652" y="66970"/>
                  </a:cubicBezTo>
                  <a:close/>
                  <a:moveTo>
                    <a:pt x="107653" y="66739"/>
                  </a:moveTo>
                  <a:cubicBezTo>
                    <a:pt x="109587" y="66739"/>
                    <a:pt x="111464" y="67541"/>
                    <a:pt x="112812" y="68996"/>
                  </a:cubicBezTo>
                  <a:cubicBezTo>
                    <a:pt x="114149" y="67549"/>
                    <a:pt x="116022" y="66746"/>
                    <a:pt x="117958" y="66746"/>
                  </a:cubicBezTo>
                  <a:cubicBezTo>
                    <a:pt x="118383" y="66746"/>
                    <a:pt x="118811" y="66785"/>
                    <a:pt x="119236" y="66864"/>
                  </a:cubicBezTo>
                  <a:cubicBezTo>
                    <a:pt x="118242" y="68047"/>
                    <a:pt x="117659" y="69552"/>
                    <a:pt x="117749" y="71138"/>
                  </a:cubicBezTo>
                  <a:cubicBezTo>
                    <a:pt x="116499" y="69835"/>
                    <a:pt x="114731" y="69005"/>
                    <a:pt x="112871" y="69005"/>
                  </a:cubicBezTo>
                  <a:cubicBezTo>
                    <a:pt x="112851" y="69005"/>
                    <a:pt x="112832" y="69005"/>
                    <a:pt x="112812" y="69005"/>
                  </a:cubicBezTo>
                  <a:cubicBezTo>
                    <a:pt x="112793" y="69005"/>
                    <a:pt x="112774" y="69005"/>
                    <a:pt x="112756" y="69005"/>
                  </a:cubicBezTo>
                  <a:cubicBezTo>
                    <a:pt x="110769" y="69005"/>
                    <a:pt x="108893" y="69951"/>
                    <a:pt x="107641" y="71398"/>
                  </a:cubicBezTo>
                  <a:lnTo>
                    <a:pt x="107641" y="71398"/>
                  </a:lnTo>
                  <a:cubicBezTo>
                    <a:pt x="107802" y="69707"/>
                    <a:pt x="107213" y="68132"/>
                    <a:pt x="106177" y="66897"/>
                  </a:cubicBezTo>
                  <a:lnTo>
                    <a:pt x="106177" y="66897"/>
                  </a:lnTo>
                  <a:cubicBezTo>
                    <a:pt x="106668" y="66791"/>
                    <a:pt x="107162" y="66739"/>
                    <a:pt x="107653" y="66739"/>
                  </a:cubicBezTo>
                  <a:close/>
                  <a:moveTo>
                    <a:pt x="37174" y="66927"/>
                  </a:moveTo>
                  <a:cubicBezTo>
                    <a:pt x="39113" y="66927"/>
                    <a:pt x="40989" y="67729"/>
                    <a:pt x="42337" y="69184"/>
                  </a:cubicBezTo>
                  <a:lnTo>
                    <a:pt x="42337" y="69184"/>
                  </a:lnTo>
                  <a:cubicBezTo>
                    <a:pt x="42334" y="69184"/>
                    <a:pt x="42331" y="69184"/>
                    <a:pt x="42328" y="69184"/>
                  </a:cubicBezTo>
                  <a:cubicBezTo>
                    <a:pt x="42301" y="69184"/>
                    <a:pt x="42274" y="69184"/>
                    <a:pt x="42246" y="69184"/>
                  </a:cubicBezTo>
                  <a:cubicBezTo>
                    <a:pt x="40269" y="69184"/>
                    <a:pt x="38404" y="70136"/>
                    <a:pt x="37158" y="71577"/>
                  </a:cubicBezTo>
                  <a:cubicBezTo>
                    <a:pt x="37320" y="69910"/>
                    <a:pt x="36728" y="68324"/>
                    <a:pt x="35689" y="67088"/>
                  </a:cubicBezTo>
                  <a:lnTo>
                    <a:pt x="35680" y="67088"/>
                  </a:lnTo>
                  <a:cubicBezTo>
                    <a:pt x="36177" y="66980"/>
                    <a:pt x="36678" y="66927"/>
                    <a:pt x="37174" y="66927"/>
                  </a:cubicBezTo>
                  <a:close/>
                  <a:moveTo>
                    <a:pt x="124481" y="64880"/>
                  </a:moveTo>
                  <a:cubicBezTo>
                    <a:pt x="127655" y="64880"/>
                    <a:pt x="130827" y="66957"/>
                    <a:pt x="130867" y="71111"/>
                  </a:cubicBezTo>
                  <a:lnTo>
                    <a:pt x="130858" y="71129"/>
                  </a:lnTo>
                  <a:cubicBezTo>
                    <a:pt x="130380" y="71024"/>
                    <a:pt x="129897" y="70973"/>
                    <a:pt x="129419" y="70973"/>
                  </a:cubicBezTo>
                  <a:cubicBezTo>
                    <a:pt x="127565" y="70973"/>
                    <a:pt x="125767" y="71740"/>
                    <a:pt x="124478" y="73136"/>
                  </a:cubicBezTo>
                  <a:cubicBezTo>
                    <a:pt x="123204" y="71764"/>
                    <a:pt x="121425" y="70977"/>
                    <a:pt x="119555" y="70977"/>
                  </a:cubicBezTo>
                  <a:cubicBezTo>
                    <a:pt x="119544" y="70977"/>
                    <a:pt x="119534" y="70977"/>
                    <a:pt x="119523" y="70977"/>
                  </a:cubicBezTo>
                  <a:cubicBezTo>
                    <a:pt x="119039" y="70977"/>
                    <a:pt x="118555" y="71021"/>
                    <a:pt x="118080" y="71129"/>
                  </a:cubicBezTo>
                  <a:cubicBezTo>
                    <a:pt x="118121" y="66963"/>
                    <a:pt x="121302" y="64880"/>
                    <a:pt x="124481" y="64880"/>
                  </a:cubicBezTo>
                  <a:close/>
                  <a:moveTo>
                    <a:pt x="77631" y="64934"/>
                  </a:moveTo>
                  <a:cubicBezTo>
                    <a:pt x="80806" y="64934"/>
                    <a:pt x="83981" y="67013"/>
                    <a:pt x="84022" y="71174"/>
                  </a:cubicBezTo>
                  <a:cubicBezTo>
                    <a:pt x="83541" y="71069"/>
                    <a:pt x="83056" y="71017"/>
                    <a:pt x="82576" y="71017"/>
                  </a:cubicBezTo>
                  <a:cubicBezTo>
                    <a:pt x="80721" y="71017"/>
                    <a:pt x="78928" y="71782"/>
                    <a:pt x="77633" y="73163"/>
                  </a:cubicBezTo>
                  <a:lnTo>
                    <a:pt x="77633" y="73172"/>
                  </a:lnTo>
                  <a:cubicBezTo>
                    <a:pt x="76351" y="71801"/>
                    <a:pt x="74559" y="71012"/>
                    <a:pt x="72678" y="71012"/>
                  </a:cubicBezTo>
                  <a:cubicBezTo>
                    <a:pt x="72194" y="71012"/>
                    <a:pt x="71710" y="71066"/>
                    <a:pt x="71235" y="71174"/>
                  </a:cubicBezTo>
                  <a:cubicBezTo>
                    <a:pt x="71275" y="67015"/>
                    <a:pt x="74454" y="64934"/>
                    <a:pt x="77631" y="64934"/>
                  </a:cubicBezTo>
                  <a:close/>
                  <a:moveTo>
                    <a:pt x="100937" y="64934"/>
                  </a:moveTo>
                  <a:cubicBezTo>
                    <a:pt x="104113" y="64934"/>
                    <a:pt x="107288" y="67013"/>
                    <a:pt x="107328" y="71174"/>
                  </a:cubicBezTo>
                  <a:cubicBezTo>
                    <a:pt x="106849" y="71069"/>
                    <a:pt x="106366" y="71017"/>
                    <a:pt x="105887" y="71017"/>
                  </a:cubicBezTo>
                  <a:cubicBezTo>
                    <a:pt x="104037" y="71017"/>
                    <a:pt x="102243" y="71782"/>
                    <a:pt x="100948" y="73163"/>
                  </a:cubicBezTo>
                  <a:lnTo>
                    <a:pt x="100939" y="73172"/>
                  </a:lnTo>
                  <a:cubicBezTo>
                    <a:pt x="99658" y="71801"/>
                    <a:pt x="97866" y="71012"/>
                    <a:pt x="95984" y="71012"/>
                  </a:cubicBezTo>
                  <a:cubicBezTo>
                    <a:pt x="95500" y="71012"/>
                    <a:pt x="95016" y="71066"/>
                    <a:pt x="94541" y="71174"/>
                  </a:cubicBezTo>
                  <a:cubicBezTo>
                    <a:pt x="94582" y="67015"/>
                    <a:pt x="97760" y="64934"/>
                    <a:pt x="100937" y="64934"/>
                  </a:cubicBezTo>
                  <a:close/>
                  <a:moveTo>
                    <a:pt x="53992" y="65081"/>
                  </a:moveTo>
                  <a:cubicBezTo>
                    <a:pt x="57167" y="65081"/>
                    <a:pt x="60344" y="67159"/>
                    <a:pt x="60384" y="71317"/>
                  </a:cubicBezTo>
                  <a:cubicBezTo>
                    <a:pt x="59911" y="71215"/>
                    <a:pt x="59433" y="71165"/>
                    <a:pt x="58960" y="71165"/>
                  </a:cubicBezTo>
                  <a:cubicBezTo>
                    <a:pt x="57101" y="71165"/>
                    <a:pt x="55296" y="71932"/>
                    <a:pt x="54004" y="73324"/>
                  </a:cubicBezTo>
                  <a:cubicBezTo>
                    <a:pt x="52723" y="71944"/>
                    <a:pt x="50922" y="71165"/>
                    <a:pt x="49049" y="71165"/>
                  </a:cubicBezTo>
                  <a:cubicBezTo>
                    <a:pt x="48565" y="71165"/>
                    <a:pt x="48081" y="71219"/>
                    <a:pt x="47606" y="71317"/>
                  </a:cubicBezTo>
                  <a:cubicBezTo>
                    <a:pt x="47642" y="67159"/>
                    <a:pt x="50816" y="65081"/>
                    <a:pt x="53992" y="65081"/>
                  </a:cubicBezTo>
                  <a:close/>
                  <a:moveTo>
                    <a:pt x="7148" y="65122"/>
                  </a:moveTo>
                  <a:cubicBezTo>
                    <a:pt x="10323" y="65122"/>
                    <a:pt x="13498" y="67201"/>
                    <a:pt x="13538" y="71362"/>
                  </a:cubicBezTo>
                  <a:cubicBezTo>
                    <a:pt x="13060" y="71257"/>
                    <a:pt x="12578" y="71206"/>
                    <a:pt x="12099" y="71206"/>
                  </a:cubicBezTo>
                  <a:cubicBezTo>
                    <a:pt x="10245" y="71206"/>
                    <a:pt x="8446" y="71973"/>
                    <a:pt x="7150" y="73369"/>
                  </a:cubicBezTo>
                  <a:lnTo>
                    <a:pt x="7150" y="73360"/>
                  </a:lnTo>
                  <a:cubicBezTo>
                    <a:pt x="5875" y="71988"/>
                    <a:pt x="4096" y="71209"/>
                    <a:pt x="2226" y="71209"/>
                  </a:cubicBezTo>
                  <a:cubicBezTo>
                    <a:pt x="2216" y="71209"/>
                    <a:pt x="2205" y="71210"/>
                    <a:pt x="2194" y="71210"/>
                  </a:cubicBezTo>
                  <a:cubicBezTo>
                    <a:pt x="1711" y="71210"/>
                    <a:pt x="1227" y="71254"/>
                    <a:pt x="752" y="71362"/>
                  </a:cubicBezTo>
                  <a:cubicBezTo>
                    <a:pt x="792" y="67203"/>
                    <a:pt x="3970" y="65122"/>
                    <a:pt x="7148" y="65122"/>
                  </a:cubicBezTo>
                  <a:close/>
                  <a:moveTo>
                    <a:pt x="30463" y="65122"/>
                  </a:moveTo>
                  <a:cubicBezTo>
                    <a:pt x="33638" y="65122"/>
                    <a:pt x="36813" y="67201"/>
                    <a:pt x="36854" y="71362"/>
                  </a:cubicBezTo>
                  <a:cubicBezTo>
                    <a:pt x="36375" y="71257"/>
                    <a:pt x="35893" y="71206"/>
                    <a:pt x="35414" y="71206"/>
                  </a:cubicBezTo>
                  <a:cubicBezTo>
                    <a:pt x="33560" y="71206"/>
                    <a:pt x="31761" y="71973"/>
                    <a:pt x="30465" y="73369"/>
                  </a:cubicBezTo>
                  <a:lnTo>
                    <a:pt x="30465" y="73360"/>
                  </a:lnTo>
                  <a:cubicBezTo>
                    <a:pt x="29191" y="71988"/>
                    <a:pt x="27412" y="71209"/>
                    <a:pt x="25542" y="71209"/>
                  </a:cubicBezTo>
                  <a:cubicBezTo>
                    <a:pt x="25531" y="71209"/>
                    <a:pt x="25520" y="71210"/>
                    <a:pt x="25510" y="71210"/>
                  </a:cubicBezTo>
                  <a:cubicBezTo>
                    <a:pt x="25026" y="71210"/>
                    <a:pt x="24542" y="71254"/>
                    <a:pt x="24067" y="71362"/>
                  </a:cubicBezTo>
                  <a:cubicBezTo>
                    <a:pt x="24107" y="67203"/>
                    <a:pt x="27285" y="65122"/>
                    <a:pt x="30463" y="65122"/>
                  </a:cubicBezTo>
                  <a:close/>
                  <a:moveTo>
                    <a:pt x="129608" y="71351"/>
                  </a:moveTo>
                  <a:cubicBezTo>
                    <a:pt x="130035" y="71351"/>
                    <a:pt x="130466" y="71390"/>
                    <a:pt x="130894" y="71469"/>
                  </a:cubicBezTo>
                  <a:cubicBezTo>
                    <a:pt x="129908" y="72634"/>
                    <a:pt x="129326" y="74140"/>
                    <a:pt x="129415" y="75726"/>
                  </a:cubicBezTo>
                  <a:lnTo>
                    <a:pt x="129406" y="75744"/>
                  </a:lnTo>
                  <a:cubicBezTo>
                    <a:pt x="128156" y="74440"/>
                    <a:pt x="126397" y="73602"/>
                    <a:pt x="124528" y="73602"/>
                  </a:cubicBezTo>
                  <a:cubicBezTo>
                    <a:pt x="124509" y="73602"/>
                    <a:pt x="124489" y="73602"/>
                    <a:pt x="124469" y="73602"/>
                  </a:cubicBezTo>
                  <a:cubicBezTo>
                    <a:pt x="124450" y="73602"/>
                    <a:pt x="124430" y="73602"/>
                    <a:pt x="124410" y="73602"/>
                  </a:cubicBezTo>
                  <a:cubicBezTo>
                    <a:pt x="122541" y="73602"/>
                    <a:pt x="120773" y="74440"/>
                    <a:pt x="119532" y="75744"/>
                  </a:cubicBezTo>
                  <a:cubicBezTo>
                    <a:pt x="119613" y="74149"/>
                    <a:pt x="119030" y="72652"/>
                    <a:pt x="118045" y="71469"/>
                  </a:cubicBezTo>
                  <a:cubicBezTo>
                    <a:pt x="118473" y="71390"/>
                    <a:pt x="118903" y="71351"/>
                    <a:pt x="119331" y="71351"/>
                  </a:cubicBezTo>
                  <a:cubicBezTo>
                    <a:pt x="121264" y="71351"/>
                    <a:pt x="123134" y="72148"/>
                    <a:pt x="124469" y="73593"/>
                  </a:cubicBezTo>
                  <a:cubicBezTo>
                    <a:pt x="125805" y="72148"/>
                    <a:pt x="127675" y="71351"/>
                    <a:pt x="129608" y="71351"/>
                  </a:cubicBezTo>
                  <a:close/>
                  <a:moveTo>
                    <a:pt x="48843" y="71540"/>
                  </a:moveTo>
                  <a:cubicBezTo>
                    <a:pt x="50782" y="71540"/>
                    <a:pt x="52650" y="72343"/>
                    <a:pt x="53995" y="73790"/>
                  </a:cubicBezTo>
                  <a:cubicBezTo>
                    <a:pt x="53975" y="73790"/>
                    <a:pt x="53956" y="73790"/>
                    <a:pt x="53936" y="73790"/>
                  </a:cubicBezTo>
                  <a:cubicBezTo>
                    <a:pt x="52067" y="73790"/>
                    <a:pt x="50299" y="74628"/>
                    <a:pt x="49058" y="75932"/>
                  </a:cubicBezTo>
                  <a:cubicBezTo>
                    <a:pt x="49138" y="74337"/>
                    <a:pt x="48556" y="72840"/>
                    <a:pt x="47561" y="71658"/>
                  </a:cubicBezTo>
                  <a:cubicBezTo>
                    <a:pt x="47989" y="71579"/>
                    <a:pt x="48418" y="71540"/>
                    <a:pt x="48843" y="71540"/>
                  </a:cubicBezTo>
                  <a:close/>
                  <a:moveTo>
                    <a:pt x="59141" y="71540"/>
                  </a:moveTo>
                  <a:cubicBezTo>
                    <a:pt x="59566" y="71540"/>
                    <a:pt x="59994" y="71579"/>
                    <a:pt x="60420" y="71658"/>
                  </a:cubicBezTo>
                  <a:cubicBezTo>
                    <a:pt x="59425" y="72840"/>
                    <a:pt x="58843" y="74346"/>
                    <a:pt x="58932" y="75932"/>
                  </a:cubicBezTo>
                  <a:cubicBezTo>
                    <a:pt x="57682" y="74628"/>
                    <a:pt x="55914" y="73790"/>
                    <a:pt x="54054" y="73790"/>
                  </a:cubicBezTo>
                  <a:cubicBezTo>
                    <a:pt x="54034" y="73790"/>
                    <a:pt x="54015" y="73790"/>
                    <a:pt x="53995" y="73790"/>
                  </a:cubicBezTo>
                  <a:cubicBezTo>
                    <a:pt x="55332" y="72343"/>
                    <a:pt x="57206" y="71540"/>
                    <a:pt x="59141" y="71540"/>
                  </a:cubicBezTo>
                  <a:close/>
                  <a:moveTo>
                    <a:pt x="112810" y="69495"/>
                  </a:moveTo>
                  <a:cubicBezTo>
                    <a:pt x="115985" y="69495"/>
                    <a:pt x="119160" y="71574"/>
                    <a:pt x="119200" y="75735"/>
                  </a:cubicBezTo>
                  <a:cubicBezTo>
                    <a:pt x="118721" y="75630"/>
                    <a:pt x="118239" y="75578"/>
                    <a:pt x="117760" y="75578"/>
                  </a:cubicBezTo>
                  <a:cubicBezTo>
                    <a:pt x="115909" y="75578"/>
                    <a:pt x="114116" y="76343"/>
                    <a:pt x="112821" y="77724"/>
                  </a:cubicBezTo>
                  <a:lnTo>
                    <a:pt x="112812" y="77733"/>
                  </a:lnTo>
                  <a:cubicBezTo>
                    <a:pt x="111530" y="76362"/>
                    <a:pt x="109738" y="75573"/>
                    <a:pt x="107856" y="75573"/>
                  </a:cubicBezTo>
                  <a:cubicBezTo>
                    <a:pt x="107373" y="75573"/>
                    <a:pt x="106889" y="75627"/>
                    <a:pt x="106414" y="75735"/>
                  </a:cubicBezTo>
                  <a:lnTo>
                    <a:pt x="106414" y="75735"/>
                  </a:lnTo>
                  <a:cubicBezTo>
                    <a:pt x="106454" y="71576"/>
                    <a:pt x="109632" y="69495"/>
                    <a:pt x="112810" y="69495"/>
                  </a:cubicBezTo>
                  <a:close/>
                  <a:moveTo>
                    <a:pt x="136139" y="69486"/>
                  </a:moveTo>
                  <a:cubicBezTo>
                    <a:pt x="139313" y="69486"/>
                    <a:pt x="142484" y="71562"/>
                    <a:pt x="142525" y="75717"/>
                  </a:cubicBezTo>
                  <a:lnTo>
                    <a:pt x="142516" y="75735"/>
                  </a:lnTo>
                  <a:cubicBezTo>
                    <a:pt x="142037" y="75630"/>
                    <a:pt x="141554" y="75578"/>
                    <a:pt x="141075" y="75578"/>
                  </a:cubicBezTo>
                  <a:cubicBezTo>
                    <a:pt x="139222" y="75578"/>
                    <a:pt x="137424" y="76345"/>
                    <a:pt x="136136" y="77733"/>
                  </a:cubicBezTo>
                  <a:cubicBezTo>
                    <a:pt x="134854" y="76362"/>
                    <a:pt x="133062" y="75573"/>
                    <a:pt x="131181" y="75573"/>
                  </a:cubicBezTo>
                  <a:cubicBezTo>
                    <a:pt x="130697" y="75573"/>
                    <a:pt x="130213" y="75627"/>
                    <a:pt x="129738" y="75735"/>
                  </a:cubicBezTo>
                  <a:cubicBezTo>
                    <a:pt x="129778" y="71569"/>
                    <a:pt x="132960" y="69486"/>
                    <a:pt x="136139" y="69486"/>
                  </a:cubicBezTo>
                  <a:close/>
                  <a:moveTo>
                    <a:pt x="42333" y="69686"/>
                  </a:moveTo>
                  <a:cubicBezTo>
                    <a:pt x="45509" y="69686"/>
                    <a:pt x="48686" y="71765"/>
                    <a:pt x="48726" y="75923"/>
                  </a:cubicBezTo>
                  <a:cubicBezTo>
                    <a:pt x="48248" y="75818"/>
                    <a:pt x="47765" y="75767"/>
                    <a:pt x="47287" y="75767"/>
                  </a:cubicBezTo>
                  <a:cubicBezTo>
                    <a:pt x="45433" y="75767"/>
                    <a:pt x="43633" y="76534"/>
                    <a:pt x="42337" y="77930"/>
                  </a:cubicBezTo>
                  <a:cubicBezTo>
                    <a:pt x="41056" y="76550"/>
                    <a:pt x="39264" y="75770"/>
                    <a:pt x="37382" y="75770"/>
                  </a:cubicBezTo>
                  <a:cubicBezTo>
                    <a:pt x="36898" y="75770"/>
                    <a:pt x="36415" y="75815"/>
                    <a:pt x="35940" y="75923"/>
                  </a:cubicBezTo>
                  <a:cubicBezTo>
                    <a:pt x="35980" y="71765"/>
                    <a:pt x="39156" y="69686"/>
                    <a:pt x="42333" y="69686"/>
                  </a:cubicBezTo>
                  <a:close/>
                  <a:moveTo>
                    <a:pt x="65651" y="69683"/>
                  </a:moveTo>
                  <a:cubicBezTo>
                    <a:pt x="68826" y="69683"/>
                    <a:pt x="72001" y="71762"/>
                    <a:pt x="72041" y="75923"/>
                  </a:cubicBezTo>
                  <a:cubicBezTo>
                    <a:pt x="71563" y="75818"/>
                    <a:pt x="71081" y="75767"/>
                    <a:pt x="70602" y="75767"/>
                  </a:cubicBezTo>
                  <a:cubicBezTo>
                    <a:pt x="68748" y="75767"/>
                    <a:pt x="66949" y="76534"/>
                    <a:pt x="65653" y="77930"/>
                  </a:cubicBezTo>
                  <a:cubicBezTo>
                    <a:pt x="64371" y="76550"/>
                    <a:pt x="62579" y="75770"/>
                    <a:pt x="60697" y="75770"/>
                  </a:cubicBezTo>
                  <a:cubicBezTo>
                    <a:pt x="60214" y="75770"/>
                    <a:pt x="59730" y="75815"/>
                    <a:pt x="59255" y="75923"/>
                  </a:cubicBezTo>
                  <a:cubicBezTo>
                    <a:pt x="59295" y="71764"/>
                    <a:pt x="62473" y="69683"/>
                    <a:pt x="65651" y="69683"/>
                  </a:cubicBezTo>
                  <a:close/>
                  <a:moveTo>
                    <a:pt x="82884" y="1"/>
                  </a:moveTo>
                  <a:cubicBezTo>
                    <a:pt x="82642" y="699"/>
                    <a:pt x="82534" y="1434"/>
                    <a:pt x="82579" y="2178"/>
                  </a:cubicBezTo>
                  <a:cubicBezTo>
                    <a:pt x="81329" y="875"/>
                    <a:pt x="79570" y="36"/>
                    <a:pt x="77701" y="36"/>
                  </a:cubicBezTo>
                  <a:cubicBezTo>
                    <a:pt x="77681" y="36"/>
                    <a:pt x="77661" y="36"/>
                    <a:pt x="77642" y="36"/>
                  </a:cubicBezTo>
                  <a:cubicBezTo>
                    <a:pt x="77622" y="36"/>
                    <a:pt x="77602" y="36"/>
                    <a:pt x="77582" y="36"/>
                  </a:cubicBezTo>
                  <a:cubicBezTo>
                    <a:pt x="73834" y="36"/>
                    <a:pt x="70494" y="3399"/>
                    <a:pt x="70948" y="7160"/>
                  </a:cubicBezTo>
                  <a:cubicBezTo>
                    <a:pt x="71458" y="7046"/>
                    <a:pt x="71971" y="6991"/>
                    <a:pt x="72481" y="6991"/>
                  </a:cubicBezTo>
                  <a:cubicBezTo>
                    <a:pt x="74418" y="6991"/>
                    <a:pt x="76294" y="7793"/>
                    <a:pt x="77642" y="9248"/>
                  </a:cubicBezTo>
                  <a:cubicBezTo>
                    <a:pt x="77624" y="9248"/>
                    <a:pt x="77606" y="9248"/>
                    <a:pt x="77587" y="9248"/>
                  </a:cubicBezTo>
                  <a:cubicBezTo>
                    <a:pt x="75529" y="9248"/>
                    <a:pt x="73607" y="10256"/>
                    <a:pt x="72355" y="11784"/>
                  </a:cubicBezTo>
                  <a:cubicBezTo>
                    <a:pt x="72756" y="8058"/>
                    <a:pt x="69443" y="4740"/>
                    <a:pt x="65721" y="4740"/>
                  </a:cubicBezTo>
                  <a:cubicBezTo>
                    <a:pt x="65701" y="4740"/>
                    <a:pt x="65682" y="4740"/>
                    <a:pt x="65662" y="4741"/>
                  </a:cubicBezTo>
                  <a:cubicBezTo>
                    <a:pt x="65642" y="4740"/>
                    <a:pt x="65622" y="4740"/>
                    <a:pt x="65602" y="4740"/>
                  </a:cubicBezTo>
                  <a:cubicBezTo>
                    <a:pt x="63733" y="4740"/>
                    <a:pt x="61966" y="5570"/>
                    <a:pt x="60724" y="6873"/>
                  </a:cubicBezTo>
                  <a:cubicBezTo>
                    <a:pt x="60760" y="6138"/>
                    <a:pt x="60662" y="5395"/>
                    <a:pt x="60420" y="4696"/>
                  </a:cubicBezTo>
                  <a:lnTo>
                    <a:pt x="60043" y="4696"/>
                  </a:lnTo>
                  <a:cubicBezTo>
                    <a:pt x="60276" y="5395"/>
                    <a:pt x="60393" y="6130"/>
                    <a:pt x="60393" y="6864"/>
                  </a:cubicBezTo>
                  <a:cubicBezTo>
                    <a:pt x="59920" y="6762"/>
                    <a:pt x="59442" y="6713"/>
                    <a:pt x="58969" y="6713"/>
                  </a:cubicBezTo>
                  <a:cubicBezTo>
                    <a:pt x="57110" y="6713"/>
                    <a:pt x="55305" y="7479"/>
                    <a:pt x="54013" y="8871"/>
                  </a:cubicBezTo>
                  <a:cubicBezTo>
                    <a:pt x="52732" y="7492"/>
                    <a:pt x="50939" y="6712"/>
                    <a:pt x="49058" y="6712"/>
                  </a:cubicBezTo>
                  <a:cubicBezTo>
                    <a:pt x="48574" y="6712"/>
                    <a:pt x="48090" y="6766"/>
                    <a:pt x="47615" y="6864"/>
                  </a:cubicBezTo>
                  <a:cubicBezTo>
                    <a:pt x="47615" y="6130"/>
                    <a:pt x="47732" y="5395"/>
                    <a:pt x="47965" y="4696"/>
                  </a:cubicBezTo>
                  <a:lnTo>
                    <a:pt x="47588" y="4696"/>
                  </a:lnTo>
                  <a:cubicBezTo>
                    <a:pt x="47346" y="5395"/>
                    <a:pt x="47248" y="6138"/>
                    <a:pt x="47284" y="6873"/>
                  </a:cubicBezTo>
                  <a:cubicBezTo>
                    <a:pt x="46049" y="5577"/>
                    <a:pt x="44293" y="4740"/>
                    <a:pt x="42434" y="4740"/>
                  </a:cubicBezTo>
                  <a:cubicBezTo>
                    <a:pt x="42405" y="4740"/>
                    <a:pt x="42376" y="4740"/>
                    <a:pt x="42346" y="4741"/>
                  </a:cubicBezTo>
                  <a:cubicBezTo>
                    <a:pt x="42319" y="4740"/>
                    <a:pt x="42291" y="4740"/>
                    <a:pt x="42263" y="4740"/>
                  </a:cubicBezTo>
                  <a:cubicBezTo>
                    <a:pt x="40287" y="4740"/>
                    <a:pt x="38431" y="5684"/>
                    <a:pt x="37185" y="7124"/>
                  </a:cubicBezTo>
                  <a:cubicBezTo>
                    <a:pt x="37480" y="3457"/>
                    <a:pt x="34193" y="233"/>
                    <a:pt x="30519" y="233"/>
                  </a:cubicBezTo>
                  <a:cubicBezTo>
                    <a:pt x="30504" y="233"/>
                    <a:pt x="30489" y="233"/>
                    <a:pt x="30474" y="234"/>
                  </a:cubicBezTo>
                  <a:cubicBezTo>
                    <a:pt x="30454" y="233"/>
                    <a:pt x="30434" y="233"/>
                    <a:pt x="30415" y="233"/>
                  </a:cubicBezTo>
                  <a:cubicBezTo>
                    <a:pt x="28546" y="233"/>
                    <a:pt x="26787" y="1072"/>
                    <a:pt x="25536" y="2375"/>
                  </a:cubicBezTo>
                  <a:cubicBezTo>
                    <a:pt x="25581" y="1640"/>
                    <a:pt x="25474" y="897"/>
                    <a:pt x="25232" y="198"/>
                  </a:cubicBezTo>
                  <a:lnTo>
                    <a:pt x="24864" y="198"/>
                  </a:lnTo>
                  <a:cubicBezTo>
                    <a:pt x="25088" y="897"/>
                    <a:pt x="25214" y="1631"/>
                    <a:pt x="25214" y="2366"/>
                  </a:cubicBezTo>
                  <a:cubicBezTo>
                    <a:pt x="24739" y="2264"/>
                    <a:pt x="24260" y="2214"/>
                    <a:pt x="23785" y="2214"/>
                  </a:cubicBezTo>
                  <a:cubicBezTo>
                    <a:pt x="21922" y="2214"/>
                    <a:pt x="20117" y="2981"/>
                    <a:pt x="18825" y="4373"/>
                  </a:cubicBezTo>
                  <a:cubicBezTo>
                    <a:pt x="17544" y="2993"/>
                    <a:pt x="15752" y="2214"/>
                    <a:pt x="13870" y="2214"/>
                  </a:cubicBezTo>
                  <a:cubicBezTo>
                    <a:pt x="13386" y="2214"/>
                    <a:pt x="12902" y="2268"/>
                    <a:pt x="12427" y="2366"/>
                  </a:cubicBezTo>
                  <a:cubicBezTo>
                    <a:pt x="12427" y="1631"/>
                    <a:pt x="12544" y="897"/>
                    <a:pt x="12777" y="198"/>
                  </a:cubicBezTo>
                  <a:lnTo>
                    <a:pt x="12382" y="198"/>
                  </a:lnTo>
                  <a:cubicBezTo>
                    <a:pt x="12141" y="897"/>
                    <a:pt x="12042" y="1640"/>
                    <a:pt x="12078" y="2375"/>
                  </a:cubicBezTo>
                  <a:cubicBezTo>
                    <a:pt x="10836" y="1072"/>
                    <a:pt x="9069" y="233"/>
                    <a:pt x="7200" y="233"/>
                  </a:cubicBezTo>
                  <a:cubicBezTo>
                    <a:pt x="7180" y="233"/>
                    <a:pt x="7160" y="233"/>
                    <a:pt x="7141" y="234"/>
                  </a:cubicBezTo>
                  <a:cubicBezTo>
                    <a:pt x="7126" y="233"/>
                    <a:pt x="7111" y="233"/>
                    <a:pt x="7096" y="233"/>
                  </a:cubicBezTo>
                  <a:cubicBezTo>
                    <a:pt x="3342" y="233"/>
                    <a:pt x="1" y="3600"/>
                    <a:pt x="456" y="7366"/>
                  </a:cubicBezTo>
                  <a:cubicBezTo>
                    <a:pt x="966" y="7252"/>
                    <a:pt x="1482" y="7196"/>
                    <a:pt x="1994" y="7196"/>
                  </a:cubicBezTo>
                  <a:cubicBezTo>
                    <a:pt x="3926" y="7196"/>
                    <a:pt x="5804" y="7993"/>
                    <a:pt x="7149" y="9445"/>
                  </a:cubicBezTo>
                  <a:lnTo>
                    <a:pt x="7149" y="9445"/>
                  </a:lnTo>
                  <a:cubicBezTo>
                    <a:pt x="7147" y="9445"/>
                    <a:pt x="7144" y="9445"/>
                    <a:pt x="7141" y="9445"/>
                  </a:cubicBezTo>
                  <a:cubicBezTo>
                    <a:pt x="7121" y="9445"/>
                    <a:pt x="7101" y="9445"/>
                    <a:pt x="7081" y="9445"/>
                  </a:cubicBezTo>
                  <a:cubicBezTo>
                    <a:pt x="3333" y="9445"/>
                    <a:pt x="1" y="12816"/>
                    <a:pt x="456" y="16569"/>
                  </a:cubicBezTo>
                  <a:cubicBezTo>
                    <a:pt x="961" y="16457"/>
                    <a:pt x="1471" y="16403"/>
                    <a:pt x="1977" y="16403"/>
                  </a:cubicBezTo>
                  <a:cubicBezTo>
                    <a:pt x="3909" y="16403"/>
                    <a:pt x="5782" y="17198"/>
                    <a:pt x="7132" y="18647"/>
                  </a:cubicBezTo>
                  <a:cubicBezTo>
                    <a:pt x="7112" y="18647"/>
                    <a:pt x="7092" y="18647"/>
                    <a:pt x="7072" y="18647"/>
                  </a:cubicBezTo>
                  <a:cubicBezTo>
                    <a:pt x="3333" y="18647"/>
                    <a:pt x="1" y="22009"/>
                    <a:pt x="456" y="25771"/>
                  </a:cubicBezTo>
                  <a:cubicBezTo>
                    <a:pt x="965" y="25657"/>
                    <a:pt x="1479" y="25602"/>
                    <a:pt x="1989" y="25602"/>
                  </a:cubicBezTo>
                  <a:cubicBezTo>
                    <a:pt x="3926" y="25602"/>
                    <a:pt x="5802" y="26404"/>
                    <a:pt x="7150" y="27859"/>
                  </a:cubicBezTo>
                  <a:cubicBezTo>
                    <a:pt x="8483" y="26416"/>
                    <a:pt x="10349" y="25613"/>
                    <a:pt x="12278" y="25613"/>
                  </a:cubicBezTo>
                  <a:cubicBezTo>
                    <a:pt x="12709" y="25613"/>
                    <a:pt x="13143" y="25653"/>
                    <a:pt x="13574" y="25735"/>
                  </a:cubicBezTo>
                  <a:cubicBezTo>
                    <a:pt x="12580" y="26909"/>
                    <a:pt x="11997" y="28414"/>
                    <a:pt x="12087" y="30000"/>
                  </a:cubicBezTo>
                  <a:cubicBezTo>
                    <a:pt x="10837" y="28697"/>
                    <a:pt x="9069" y="27867"/>
                    <a:pt x="7209" y="27867"/>
                  </a:cubicBezTo>
                  <a:cubicBezTo>
                    <a:pt x="7189" y="27867"/>
                    <a:pt x="7169" y="27867"/>
                    <a:pt x="7150" y="27868"/>
                  </a:cubicBezTo>
                  <a:cubicBezTo>
                    <a:pt x="7130" y="27867"/>
                    <a:pt x="7110" y="27867"/>
                    <a:pt x="7090" y="27867"/>
                  </a:cubicBezTo>
                  <a:cubicBezTo>
                    <a:pt x="3342" y="27867"/>
                    <a:pt x="1" y="31230"/>
                    <a:pt x="456" y="34991"/>
                  </a:cubicBezTo>
                  <a:cubicBezTo>
                    <a:pt x="968" y="34875"/>
                    <a:pt x="1485" y="34819"/>
                    <a:pt x="1999" y="34819"/>
                  </a:cubicBezTo>
                  <a:cubicBezTo>
                    <a:pt x="3903" y="34819"/>
                    <a:pt x="5755" y="35598"/>
                    <a:pt x="7096" y="37016"/>
                  </a:cubicBezTo>
                  <a:cubicBezTo>
                    <a:pt x="3341" y="37016"/>
                    <a:pt x="8" y="40377"/>
                    <a:pt x="456" y="44140"/>
                  </a:cubicBezTo>
                  <a:cubicBezTo>
                    <a:pt x="968" y="44025"/>
                    <a:pt x="1485" y="43970"/>
                    <a:pt x="1997" y="43970"/>
                  </a:cubicBezTo>
                  <a:cubicBezTo>
                    <a:pt x="3931" y="43970"/>
                    <a:pt x="5804" y="44767"/>
                    <a:pt x="7150" y="46219"/>
                  </a:cubicBezTo>
                  <a:cubicBezTo>
                    <a:pt x="8485" y="44773"/>
                    <a:pt x="10355" y="43977"/>
                    <a:pt x="12288" y="43977"/>
                  </a:cubicBezTo>
                  <a:cubicBezTo>
                    <a:pt x="12715" y="43977"/>
                    <a:pt x="13146" y="44016"/>
                    <a:pt x="13574" y="44095"/>
                  </a:cubicBezTo>
                  <a:cubicBezTo>
                    <a:pt x="12580" y="45278"/>
                    <a:pt x="11997" y="46774"/>
                    <a:pt x="12087" y="48369"/>
                  </a:cubicBezTo>
                  <a:cubicBezTo>
                    <a:pt x="10837" y="47066"/>
                    <a:pt x="9069" y="46227"/>
                    <a:pt x="7208" y="46227"/>
                  </a:cubicBezTo>
                  <a:cubicBezTo>
                    <a:pt x="7189" y="46227"/>
                    <a:pt x="7169" y="46228"/>
                    <a:pt x="7150" y="46228"/>
                  </a:cubicBezTo>
                  <a:cubicBezTo>
                    <a:pt x="7130" y="46228"/>
                    <a:pt x="7110" y="46227"/>
                    <a:pt x="7090" y="46227"/>
                  </a:cubicBezTo>
                  <a:cubicBezTo>
                    <a:pt x="3342" y="46227"/>
                    <a:pt x="1" y="49590"/>
                    <a:pt x="456" y="53351"/>
                  </a:cubicBezTo>
                  <a:cubicBezTo>
                    <a:pt x="966" y="53237"/>
                    <a:pt x="1482" y="53181"/>
                    <a:pt x="1993" y="53181"/>
                  </a:cubicBezTo>
                  <a:cubicBezTo>
                    <a:pt x="3922" y="53181"/>
                    <a:pt x="5795" y="53978"/>
                    <a:pt x="7141" y="55430"/>
                  </a:cubicBezTo>
                  <a:cubicBezTo>
                    <a:pt x="7121" y="55430"/>
                    <a:pt x="7101" y="55430"/>
                    <a:pt x="7081" y="55430"/>
                  </a:cubicBezTo>
                  <a:cubicBezTo>
                    <a:pt x="3333" y="55430"/>
                    <a:pt x="1" y="58792"/>
                    <a:pt x="456" y="62554"/>
                  </a:cubicBezTo>
                  <a:cubicBezTo>
                    <a:pt x="968" y="62439"/>
                    <a:pt x="1485" y="62383"/>
                    <a:pt x="1997" y="62383"/>
                  </a:cubicBezTo>
                  <a:cubicBezTo>
                    <a:pt x="3931" y="62383"/>
                    <a:pt x="5804" y="63180"/>
                    <a:pt x="7150" y="64633"/>
                  </a:cubicBezTo>
                  <a:cubicBezTo>
                    <a:pt x="8485" y="63187"/>
                    <a:pt x="10355" y="62390"/>
                    <a:pt x="12288" y="62390"/>
                  </a:cubicBezTo>
                  <a:cubicBezTo>
                    <a:pt x="12715" y="62390"/>
                    <a:pt x="13146" y="62429"/>
                    <a:pt x="13574" y="62509"/>
                  </a:cubicBezTo>
                  <a:cubicBezTo>
                    <a:pt x="12580" y="63692"/>
                    <a:pt x="11997" y="65188"/>
                    <a:pt x="12087" y="66783"/>
                  </a:cubicBezTo>
                  <a:cubicBezTo>
                    <a:pt x="10837" y="65480"/>
                    <a:pt x="9069" y="64641"/>
                    <a:pt x="7208" y="64641"/>
                  </a:cubicBezTo>
                  <a:cubicBezTo>
                    <a:pt x="7189" y="64641"/>
                    <a:pt x="7169" y="64641"/>
                    <a:pt x="7150" y="64642"/>
                  </a:cubicBezTo>
                  <a:cubicBezTo>
                    <a:pt x="7130" y="64641"/>
                    <a:pt x="7110" y="64641"/>
                    <a:pt x="7090" y="64641"/>
                  </a:cubicBezTo>
                  <a:cubicBezTo>
                    <a:pt x="3342" y="64641"/>
                    <a:pt x="1" y="68004"/>
                    <a:pt x="456" y="71765"/>
                  </a:cubicBezTo>
                  <a:cubicBezTo>
                    <a:pt x="965" y="71651"/>
                    <a:pt x="1479" y="71596"/>
                    <a:pt x="1989" y="71596"/>
                  </a:cubicBezTo>
                  <a:cubicBezTo>
                    <a:pt x="3926" y="71596"/>
                    <a:pt x="5802" y="72399"/>
                    <a:pt x="7150" y="73853"/>
                  </a:cubicBezTo>
                  <a:cubicBezTo>
                    <a:pt x="8483" y="72402"/>
                    <a:pt x="10349" y="71599"/>
                    <a:pt x="12279" y="71599"/>
                  </a:cubicBezTo>
                  <a:cubicBezTo>
                    <a:pt x="12709" y="71599"/>
                    <a:pt x="13143" y="71639"/>
                    <a:pt x="13574" y="71720"/>
                  </a:cubicBezTo>
                  <a:cubicBezTo>
                    <a:pt x="13037" y="72348"/>
                    <a:pt x="12624" y="73082"/>
                    <a:pt x="12365" y="73862"/>
                  </a:cubicBezTo>
                  <a:lnTo>
                    <a:pt x="12741" y="73862"/>
                  </a:lnTo>
                  <a:cubicBezTo>
                    <a:pt x="13637" y="71119"/>
                    <a:pt x="16222" y="69746"/>
                    <a:pt x="18806" y="69746"/>
                  </a:cubicBezTo>
                  <a:cubicBezTo>
                    <a:pt x="21388" y="69746"/>
                    <a:pt x="23969" y="71117"/>
                    <a:pt x="24864" y="73862"/>
                  </a:cubicBezTo>
                  <a:lnTo>
                    <a:pt x="25241" y="73862"/>
                  </a:lnTo>
                  <a:cubicBezTo>
                    <a:pt x="24981" y="73073"/>
                    <a:pt x="24569" y="72339"/>
                    <a:pt x="24031" y="71702"/>
                  </a:cubicBezTo>
                  <a:cubicBezTo>
                    <a:pt x="24457" y="71623"/>
                    <a:pt x="24885" y="71585"/>
                    <a:pt x="25310" y="71585"/>
                  </a:cubicBezTo>
                  <a:cubicBezTo>
                    <a:pt x="27245" y="71585"/>
                    <a:pt x="29120" y="72387"/>
                    <a:pt x="30465" y="73835"/>
                  </a:cubicBezTo>
                  <a:cubicBezTo>
                    <a:pt x="31802" y="72382"/>
                    <a:pt x="33677" y="71582"/>
                    <a:pt x="35611" y="71582"/>
                  </a:cubicBezTo>
                  <a:cubicBezTo>
                    <a:pt x="36087" y="71582"/>
                    <a:pt x="36566" y="71630"/>
                    <a:pt x="37042" y="71729"/>
                  </a:cubicBezTo>
                  <a:cubicBezTo>
                    <a:pt x="36011" y="72993"/>
                    <a:pt x="35438" y="74615"/>
                    <a:pt x="35644" y="76308"/>
                  </a:cubicBezTo>
                  <a:cubicBezTo>
                    <a:pt x="36151" y="76194"/>
                    <a:pt x="36664" y="76139"/>
                    <a:pt x="37173" y="76139"/>
                  </a:cubicBezTo>
                  <a:cubicBezTo>
                    <a:pt x="39108" y="76139"/>
                    <a:pt x="40989" y="76942"/>
                    <a:pt x="42337" y="78396"/>
                  </a:cubicBezTo>
                  <a:cubicBezTo>
                    <a:pt x="43675" y="76948"/>
                    <a:pt x="45548" y="76146"/>
                    <a:pt x="47484" y="76146"/>
                  </a:cubicBezTo>
                  <a:cubicBezTo>
                    <a:pt x="47908" y="76146"/>
                    <a:pt x="48336" y="76184"/>
                    <a:pt x="48762" y="76263"/>
                  </a:cubicBezTo>
                  <a:cubicBezTo>
                    <a:pt x="48224" y="76899"/>
                    <a:pt x="47812" y="77625"/>
                    <a:pt x="47552" y="78414"/>
                  </a:cubicBezTo>
                  <a:lnTo>
                    <a:pt x="47929" y="78414"/>
                  </a:lnTo>
                  <a:cubicBezTo>
                    <a:pt x="48825" y="75666"/>
                    <a:pt x="51408" y="74291"/>
                    <a:pt x="53990" y="74291"/>
                  </a:cubicBezTo>
                  <a:cubicBezTo>
                    <a:pt x="56571" y="74291"/>
                    <a:pt x="59152" y="75664"/>
                    <a:pt x="60052" y="78414"/>
                  </a:cubicBezTo>
                  <a:lnTo>
                    <a:pt x="60438" y="78414"/>
                  </a:lnTo>
                  <a:cubicBezTo>
                    <a:pt x="60169" y="77625"/>
                    <a:pt x="59766" y="76891"/>
                    <a:pt x="59228" y="76263"/>
                  </a:cubicBezTo>
                  <a:cubicBezTo>
                    <a:pt x="59656" y="76184"/>
                    <a:pt x="60087" y="76145"/>
                    <a:pt x="60514" y="76145"/>
                  </a:cubicBezTo>
                  <a:cubicBezTo>
                    <a:pt x="62447" y="76145"/>
                    <a:pt x="64319" y="76941"/>
                    <a:pt x="65662" y="78387"/>
                  </a:cubicBezTo>
                  <a:cubicBezTo>
                    <a:pt x="67002" y="76933"/>
                    <a:pt x="68877" y="76130"/>
                    <a:pt x="70814" y="76130"/>
                  </a:cubicBezTo>
                  <a:cubicBezTo>
                    <a:pt x="71323" y="76130"/>
                    <a:pt x="71837" y="76185"/>
                    <a:pt x="72346" y="76299"/>
                  </a:cubicBezTo>
                  <a:cubicBezTo>
                    <a:pt x="72801" y="72547"/>
                    <a:pt x="69460" y="69175"/>
                    <a:pt x="65712" y="69175"/>
                  </a:cubicBezTo>
                  <a:cubicBezTo>
                    <a:pt x="65698" y="69175"/>
                    <a:pt x="65684" y="69175"/>
                    <a:pt x="65669" y="69175"/>
                  </a:cubicBezTo>
                  <a:lnTo>
                    <a:pt x="65669" y="69175"/>
                  </a:lnTo>
                  <a:cubicBezTo>
                    <a:pt x="67009" y="67731"/>
                    <a:pt x="68871" y="66936"/>
                    <a:pt x="70797" y="66936"/>
                  </a:cubicBezTo>
                  <a:cubicBezTo>
                    <a:pt x="71279" y="66936"/>
                    <a:pt x="71765" y="66986"/>
                    <a:pt x="72248" y="67088"/>
                  </a:cubicBezTo>
                  <a:cubicBezTo>
                    <a:pt x="71271" y="68333"/>
                    <a:pt x="70742" y="69901"/>
                    <a:pt x="70939" y="71559"/>
                  </a:cubicBezTo>
                  <a:cubicBezTo>
                    <a:pt x="71452" y="71445"/>
                    <a:pt x="71968" y="71389"/>
                    <a:pt x="72480" y="71389"/>
                  </a:cubicBezTo>
                  <a:cubicBezTo>
                    <a:pt x="74414" y="71389"/>
                    <a:pt x="76287" y="72186"/>
                    <a:pt x="77633" y="73638"/>
                  </a:cubicBezTo>
                  <a:cubicBezTo>
                    <a:pt x="78970" y="72190"/>
                    <a:pt x="80844" y="71388"/>
                    <a:pt x="82779" y="71388"/>
                  </a:cubicBezTo>
                  <a:cubicBezTo>
                    <a:pt x="83204" y="71388"/>
                    <a:pt x="83632" y="71426"/>
                    <a:pt x="84057" y="71505"/>
                  </a:cubicBezTo>
                  <a:cubicBezTo>
                    <a:pt x="83520" y="72141"/>
                    <a:pt x="83108" y="72867"/>
                    <a:pt x="82848" y="73656"/>
                  </a:cubicBezTo>
                  <a:lnTo>
                    <a:pt x="83224" y="73656"/>
                  </a:lnTo>
                  <a:cubicBezTo>
                    <a:pt x="84120" y="70909"/>
                    <a:pt x="86703" y="69536"/>
                    <a:pt x="89286" y="69536"/>
                  </a:cubicBezTo>
                  <a:cubicBezTo>
                    <a:pt x="91869" y="69536"/>
                    <a:pt x="94452" y="70909"/>
                    <a:pt x="95348" y="73656"/>
                  </a:cubicBezTo>
                  <a:lnTo>
                    <a:pt x="95724" y="73656"/>
                  </a:lnTo>
                  <a:cubicBezTo>
                    <a:pt x="95464" y="72867"/>
                    <a:pt x="95052" y="72141"/>
                    <a:pt x="94514" y="71505"/>
                  </a:cubicBezTo>
                  <a:cubicBezTo>
                    <a:pt x="94942" y="71426"/>
                    <a:pt x="95371" y="71388"/>
                    <a:pt x="95797" y="71388"/>
                  </a:cubicBezTo>
                  <a:cubicBezTo>
                    <a:pt x="97737" y="71388"/>
                    <a:pt x="99611" y="72190"/>
                    <a:pt x="100948" y="73638"/>
                  </a:cubicBezTo>
                  <a:cubicBezTo>
                    <a:pt x="102293" y="72185"/>
                    <a:pt x="104163" y="71385"/>
                    <a:pt x="106095" y="71385"/>
                  </a:cubicBezTo>
                  <a:cubicBezTo>
                    <a:pt x="106570" y="71385"/>
                    <a:pt x="107049" y="71433"/>
                    <a:pt x="107525" y="71532"/>
                  </a:cubicBezTo>
                  <a:cubicBezTo>
                    <a:pt x="106495" y="72796"/>
                    <a:pt x="105921" y="74417"/>
                    <a:pt x="106127" y="76111"/>
                  </a:cubicBezTo>
                  <a:cubicBezTo>
                    <a:pt x="106637" y="75997"/>
                    <a:pt x="107150" y="75942"/>
                    <a:pt x="107660" y="75942"/>
                  </a:cubicBezTo>
                  <a:cubicBezTo>
                    <a:pt x="109597" y="75942"/>
                    <a:pt x="111473" y="76744"/>
                    <a:pt x="112821" y="78199"/>
                  </a:cubicBezTo>
                  <a:cubicBezTo>
                    <a:pt x="114158" y="76751"/>
                    <a:pt x="116031" y="75948"/>
                    <a:pt x="117967" y="75948"/>
                  </a:cubicBezTo>
                  <a:cubicBezTo>
                    <a:pt x="118392" y="75948"/>
                    <a:pt x="118820" y="75987"/>
                    <a:pt x="119245" y="76066"/>
                  </a:cubicBezTo>
                  <a:cubicBezTo>
                    <a:pt x="118708" y="76702"/>
                    <a:pt x="118295" y="77428"/>
                    <a:pt x="118036" y="78217"/>
                  </a:cubicBezTo>
                  <a:lnTo>
                    <a:pt x="118412" y="78217"/>
                  </a:lnTo>
                  <a:cubicBezTo>
                    <a:pt x="119308" y="75474"/>
                    <a:pt x="121893" y="74100"/>
                    <a:pt x="124477" y="74100"/>
                  </a:cubicBezTo>
                  <a:cubicBezTo>
                    <a:pt x="127059" y="74100"/>
                    <a:pt x="129640" y="75471"/>
                    <a:pt x="130536" y="78217"/>
                  </a:cubicBezTo>
                  <a:lnTo>
                    <a:pt x="130912" y="78217"/>
                  </a:lnTo>
                  <a:cubicBezTo>
                    <a:pt x="130652" y="77428"/>
                    <a:pt x="130240" y="76702"/>
                    <a:pt x="129702" y="76066"/>
                  </a:cubicBezTo>
                  <a:cubicBezTo>
                    <a:pt x="130130" y="75987"/>
                    <a:pt x="130558" y="75948"/>
                    <a:pt x="130984" y="75948"/>
                  </a:cubicBezTo>
                  <a:cubicBezTo>
                    <a:pt x="132922" y="75948"/>
                    <a:pt x="134791" y="76751"/>
                    <a:pt x="136136" y="78199"/>
                  </a:cubicBezTo>
                  <a:cubicBezTo>
                    <a:pt x="137484" y="76744"/>
                    <a:pt x="139360" y="75942"/>
                    <a:pt x="141292" y="75942"/>
                  </a:cubicBezTo>
                  <a:cubicBezTo>
                    <a:pt x="141801" y="75942"/>
                    <a:pt x="142313" y="75997"/>
                    <a:pt x="142820" y="76111"/>
                  </a:cubicBezTo>
                  <a:cubicBezTo>
                    <a:pt x="143275" y="72358"/>
                    <a:pt x="139935" y="68987"/>
                    <a:pt x="136195" y="68987"/>
                  </a:cubicBezTo>
                  <a:cubicBezTo>
                    <a:pt x="136175" y="68987"/>
                    <a:pt x="136156" y="68987"/>
                    <a:pt x="136136" y="68987"/>
                  </a:cubicBezTo>
                  <a:cubicBezTo>
                    <a:pt x="136116" y="68987"/>
                    <a:pt x="136096" y="68987"/>
                    <a:pt x="136077" y="68987"/>
                  </a:cubicBezTo>
                  <a:cubicBezTo>
                    <a:pt x="134208" y="68987"/>
                    <a:pt x="132440" y="69825"/>
                    <a:pt x="131199" y="71129"/>
                  </a:cubicBezTo>
                  <a:cubicBezTo>
                    <a:pt x="131279" y="69534"/>
                    <a:pt x="130697" y="68038"/>
                    <a:pt x="129702" y="66855"/>
                  </a:cubicBezTo>
                  <a:cubicBezTo>
                    <a:pt x="130132" y="66775"/>
                    <a:pt x="130564" y="66736"/>
                    <a:pt x="130992" y="66736"/>
                  </a:cubicBezTo>
                  <a:cubicBezTo>
                    <a:pt x="132927" y="66736"/>
                    <a:pt x="134793" y="67533"/>
                    <a:pt x="136136" y="68978"/>
                  </a:cubicBezTo>
                  <a:cubicBezTo>
                    <a:pt x="137482" y="67526"/>
                    <a:pt x="139354" y="66729"/>
                    <a:pt x="141284" y="66729"/>
                  </a:cubicBezTo>
                  <a:cubicBezTo>
                    <a:pt x="141795" y="66729"/>
                    <a:pt x="142310" y="66785"/>
                    <a:pt x="142820" y="66900"/>
                  </a:cubicBezTo>
                  <a:cubicBezTo>
                    <a:pt x="143276" y="63142"/>
                    <a:pt x="139935" y="59776"/>
                    <a:pt x="136189" y="59776"/>
                  </a:cubicBezTo>
                  <a:cubicBezTo>
                    <a:pt x="136175" y="59776"/>
                    <a:pt x="136160" y="59776"/>
                    <a:pt x="136145" y="59776"/>
                  </a:cubicBezTo>
                  <a:cubicBezTo>
                    <a:pt x="137492" y="58329"/>
                    <a:pt x="139362" y="57528"/>
                    <a:pt x="141292" y="57528"/>
                  </a:cubicBezTo>
                  <a:cubicBezTo>
                    <a:pt x="141800" y="57528"/>
                    <a:pt x="142312" y="57583"/>
                    <a:pt x="142820" y="57697"/>
                  </a:cubicBezTo>
                  <a:cubicBezTo>
                    <a:pt x="143275" y="53945"/>
                    <a:pt x="139935" y="50573"/>
                    <a:pt x="136195" y="50573"/>
                  </a:cubicBezTo>
                  <a:cubicBezTo>
                    <a:pt x="136175" y="50573"/>
                    <a:pt x="136156" y="50573"/>
                    <a:pt x="136136" y="50574"/>
                  </a:cubicBezTo>
                  <a:cubicBezTo>
                    <a:pt x="137486" y="49117"/>
                    <a:pt x="139365" y="48320"/>
                    <a:pt x="141300" y="48320"/>
                  </a:cubicBezTo>
                  <a:cubicBezTo>
                    <a:pt x="141806" y="48320"/>
                    <a:pt x="142315" y="48374"/>
                    <a:pt x="142820" y="48486"/>
                  </a:cubicBezTo>
                  <a:cubicBezTo>
                    <a:pt x="143276" y="44728"/>
                    <a:pt x="139935" y="41362"/>
                    <a:pt x="136181" y="41362"/>
                  </a:cubicBezTo>
                  <a:cubicBezTo>
                    <a:pt x="136166" y="41362"/>
                    <a:pt x="136151" y="41362"/>
                    <a:pt x="136136" y="41362"/>
                  </a:cubicBezTo>
                  <a:cubicBezTo>
                    <a:pt x="137483" y="39915"/>
                    <a:pt x="139359" y="39114"/>
                    <a:pt x="141291" y="39114"/>
                  </a:cubicBezTo>
                  <a:cubicBezTo>
                    <a:pt x="141800" y="39114"/>
                    <a:pt x="142312" y="39169"/>
                    <a:pt x="142820" y="39283"/>
                  </a:cubicBezTo>
                  <a:cubicBezTo>
                    <a:pt x="143275" y="35522"/>
                    <a:pt x="139935" y="32159"/>
                    <a:pt x="136195" y="32159"/>
                  </a:cubicBezTo>
                  <a:cubicBezTo>
                    <a:pt x="136175" y="32159"/>
                    <a:pt x="136156" y="32160"/>
                    <a:pt x="136136" y="32160"/>
                  </a:cubicBezTo>
                  <a:cubicBezTo>
                    <a:pt x="136116" y="32160"/>
                    <a:pt x="136096" y="32159"/>
                    <a:pt x="136077" y="32159"/>
                  </a:cubicBezTo>
                  <a:cubicBezTo>
                    <a:pt x="134208" y="32159"/>
                    <a:pt x="132440" y="32998"/>
                    <a:pt x="131199" y="34301"/>
                  </a:cubicBezTo>
                  <a:cubicBezTo>
                    <a:pt x="131279" y="32706"/>
                    <a:pt x="130697" y="31210"/>
                    <a:pt x="129711" y="30027"/>
                  </a:cubicBezTo>
                  <a:cubicBezTo>
                    <a:pt x="130140" y="29948"/>
                    <a:pt x="130570" y="29909"/>
                    <a:pt x="130997" y="29909"/>
                  </a:cubicBezTo>
                  <a:cubicBezTo>
                    <a:pt x="132927" y="29909"/>
                    <a:pt x="134793" y="30705"/>
                    <a:pt x="136136" y="32151"/>
                  </a:cubicBezTo>
                  <a:cubicBezTo>
                    <a:pt x="137482" y="30699"/>
                    <a:pt x="139354" y="29902"/>
                    <a:pt x="141284" y="29902"/>
                  </a:cubicBezTo>
                  <a:cubicBezTo>
                    <a:pt x="141795" y="29902"/>
                    <a:pt x="142310" y="29957"/>
                    <a:pt x="142820" y="30072"/>
                  </a:cubicBezTo>
                  <a:cubicBezTo>
                    <a:pt x="143276" y="26315"/>
                    <a:pt x="139935" y="22948"/>
                    <a:pt x="136189" y="22948"/>
                  </a:cubicBezTo>
                  <a:cubicBezTo>
                    <a:pt x="136175" y="22948"/>
                    <a:pt x="136160" y="22948"/>
                    <a:pt x="136145" y="22948"/>
                  </a:cubicBezTo>
                  <a:cubicBezTo>
                    <a:pt x="137491" y="21496"/>
                    <a:pt x="139358" y="20699"/>
                    <a:pt x="141285" y="20699"/>
                  </a:cubicBezTo>
                  <a:cubicBezTo>
                    <a:pt x="141795" y="20699"/>
                    <a:pt x="142310" y="20755"/>
                    <a:pt x="142820" y="20870"/>
                  </a:cubicBezTo>
                  <a:cubicBezTo>
                    <a:pt x="143275" y="17108"/>
                    <a:pt x="139935" y="13746"/>
                    <a:pt x="136195" y="13746"/>
                  </a:cubicBezTo>
                  <a:cubicBezTo>
                    <a:pt x="136175" y="13746"/>
                    <a:pt x="136156" y="13746"/>
                    <a:pt x="136136" y="13746"/>
                  </a:cubicBezTo>
                  <a:cubicBezTo>
                    <a:pt x="137484" y="12292"/>
                    <a:pt x="139360" y="11489"/>
                    <a:pt x="141292" y="11489"/>
                  </a:cubicBezTo>
                  <a:cubicBezTo>
                    <a:pt x="141801" y="11489"/>
                    <a:pt x="142313" y="11544"/>
                    <a:pt x="142820" y="11658"/>
                  </a:cubicBezTo>
                  <a:cubicBezTo>
                    <a:pt x="143275" y="7906"/>
                    <a:pt x="139935" y="4534"/>
                    <a:pt x="136195" y="4534"/>
                  </a:cubicBezTo>
                  <a:cubicBezTo>
                    <a:pt x="136175" y="4534"/>
                    <a:pt x="136156" y="4534"/>
                    <a:pt x="136136" y="4535"/>
                  </a:cubicBezTo>
                  <a:cubicBezTo>
                    <a:pt x="136116" y="4534"/>
                    <a:pt x="136096" y="4534"/>
                    <a:pt x="136077" y="4534"/>
                  </a:cubicBezTo>
                  <a:cubicBezTo>
                    <a:pt x="134208" y="4534"/>
                    <a:pt x="132440" y="5373"/>
                    <a:pt x="131199" y="6676"/>
                  </a:cubicBezTo>
                  <a:cubicBezTo>
                    <a:pt x="131234" y="5941"/>
                    <a:pt x="131136" y="5198"/>
                    <a:pt x="130894" y="4499"/>
                  </a:cubicBezTo>
                  <a:lnTo>
                    <a:pt x="130518" y="4499"/>
                  </a:lnTo>
                  <a:cubicBezTo>
                    <a:pt x="130751" y="5198"/>
                    <a:pt x="130867" y="5932"/>
                    <a:pt x="130867" y="6667"/>
                  </a:cubicBezTo>
                  <a:cubicBezTo>
                    <a:pt x="130394" y="6565"/>
                    <a:pt x="129917" y="6515"/>
                    <a:pt x="129443" y="6515"/>
                  </a:cubicBezTo>
                  <a:cubicBezTo>
                    <a:pt x="127584" y="6515"/>
                    <a:pt x="125780" y="7282"/>
                    <a:pt x="124487" y="8674"/>
                  </a:cubicBezTo>
                  <a:cubicBezTo>
                    <a:pt x="123206" y="7294"/>
                    <a:pt x="121414" y="6515"/>
                    <a:pt x="119532" y="6515"/>
                  </a:cubicBezTo>
                  <a:cubicBezTo>
                    <a:pt x="119048" y="6515"/>
                    <a:pt x="118564" y="6569"/>
                    <a:pt x="118089" y="6667"/>
                  </a:cubicBezTo>
                  <a:cubicBezTo>
                    <a:pt x="118089" y="5932"/>
                    <a:pt x="118206" y="5198"/>
                    <a:pt x="118439" y="4499"/>
                  </a:cubicBezTo>
                  <a:lnTo>
                    <a:pt x="118063" y="4499"/>
                  </a:lnTo>
                  <a:cubicBezTo>
                    <a:pt x="117821" y="5198"/>
                    <a:pt x="117722" y="5932"/>
                    <a:pt x="117758" y="6676"/>
                  </a:cubicBezTo>
                  <a:cubicBezTo>
                    <a:pt x="116516" y="5373"/>
                    <a:pt x="114749" y="4534"/>
                    <a:pt x="112880" y="4534"/>
                  </a:cubicBezTo>
                  <a:cubicBezTo>
                    <a:pt x="112860" y="4534"/>
                    <a:pt x="112840" y="4534"/>
                    <a:pt x="112821" y="4535"/>
                  </a:cubicBezTo>
                  <a:cubicBezTo>
                    <a:pt x="112802" y="4534"/>
                    <a:pt x="112783" y="4534"/>
                    <a:pt x="112765" y="4534"/>
                  </a:cubicBezTo>
                  <a:cubicBezTo>
                    <a:pt x="110778" y="4534"/>
                    <a:pt x="108911" y="5480"/>
                    <a:pt x="107659" y="6927"/>
                  </a:cubicBezTo>
                  <a:lnTo>
                    <a:pt x="107659" y="6927"/>
                  </a:lnTo>
                  <a:cubicBezTo>
                    <a:pt x="107953" y="3264"/>
                    <a:pt x="104676" y="36"/>
                    <a:pt x="101009" y="36"/>
                  </a:cubicBezTo>
                  <a:cubicBezTo>
                    <a:pt x="100988" y="36"/>
                    <a:pt x="100968" y="36"/>
                    <a:pt x="100948" y="36"/>
                  </a:cubicBezTo>
                  <a:cubicBezTo>
                    <a:pt x="100928" y="36"/>
                    <a:pt x="100908" y="36"/>
                    <a:pt x="100889" y="36"/>
                  </a:cubicBezTo>
                  <a:cubicBezTo>
                    <a:pt x="99020" y="36"/>
                    <a:pt x="97261" y="875"/>
                    <a:pt x="96011" y="2178"/>
                  </a:cubicBezTo>
                  <a:cubicBezTo>
                    <a:pt x="96056" y="1434"/>
                    <a:pt x="95948" y="699"/>
                    <a:pt x="95706" y="1"/>
                  </a:cubicBezTo>
                  <a:lnTo>
                    <a:pt x="95339" y="1"/>
                  </a:lnTo>
                  <a:cubicBezTo>
                    <a:pt x="95563" y="699"/>
                    <a:pt x="95688" y="1434"/>
                    <a:pt x="95688" y="2169"/>
                  </a:cubicBezTo>
                  <a:cubicBezTo>
                    <a:pt x="95213" y="2067"/>
                    <a:pt x="94735" y="2017"/>
                    <a:pt x="94260" y="2017"/>
                  </a:cubicBezTo>
                  <a:cubicBezTo>
                    <a:pt x="92399" y="2017"/>
                    <a:pt x="90599" y="2784"/>
                    <a:pt x="89299" y="4176"/>
                  </a:cubicBezTo>
                  <a:cubicBezTo>
                    <a:pt x="88027" y="2796"/>
                    <a:pt x="86226" y="2017"/>
                    <a:pt x="84344" y="2017"/>
                  </a:cubicBezTo>
                  <a:cubicBezTo>
                    <a:pt x="83860" y="2017"/>
                    <a:pt x="83376" y="2061"/>
                    <a:pt x="82902" y="2169"/>
                  </a:cubicBezTo>
                  <a:cubicBezTo>
                    <a:pt x="82910" y="1434"/>
                    <a:pt x="83027" y="699"/>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sp>
          <p:nvSpPr>
            <p:cNvPr id="423" name="Google Shape;423;p19"/>
            <p:cNvSpPr/>
            <p:nvPr/>
          </p:nvSpPr>
          <p:spPr>
            <a:xfrm>
              <a:off x="6063604" y="2625674"/>
              <a:ext cx="3080076" cy="1683353"/>
            </a:xfrm>
            <a:custGeom>
              <a:avLst/>
              <a:gdLst/>
              <a:ahLst/>
              <a:cxnLst/>
              <a:rect l="l" t="t" r="r" b="b"/>
              <a:pathLst>
                <a:path w="143276" h="78414" extrusionOk="0">
                  <a:moveTo>
                    <a:pt x="84144" y="2392"/>
                  </a:moveTo>
                  <a:cubicBezTo>
                    <a:pt x="86080" y="2392"/>
                    <a:pt x="87955" y="3195"/>
                    <a:pt x="89299" y="4642"/>
                  </a:cubicBezTo>
                  <a:cubicBezTo>
                    <a:pt x="90635" y="3197"/>
                    <a:pt x="92499" y="2400"/>
                    <a:pt x="94430" y="2400"/>
                  </a:cubicBezTo>
                  <a:cubicBezTo>
                    <a:pt x="94856" y="2400"/>
                    <a:pt x="95287" y="2439"/>
                    <a:pt x="95715" y="2518"/>
                  </a:cubicBezTo>
                  <a:cubicBezTo>
                    <a:pt x="94720" y="3692"/>
                    <a:pt x="94138" y="5198"/>
                    <a:pt x="94228" y="6793"/>
                  </a:cubicBezTo>
                  <a:cubicBezTo>
                    <a:pt x="92977" y="5480"/>
                    <a:pt x="91219" y="4651"/>
                    <a:pt x="89350" y="4651"/>
                  </a:cubicBezTo>
                  <a:cubicBezTo>
                    <a:pt x="89330" y="4651"/>
                    <a:pt x="89310" y="4651"/>
                    <a:pt x="89290" y="4651"/>
                  </a:cubicBezTo>
                  <a:cubicBezTo>
                    <a:pt x="89271" y="4651"/>
                    <a:pt x="89251" y="4651"/>
                    <a:pt x="89231" y="4651"/>
                  </a:cubicBezTo>
                  <a:cubicBezTo>
                    <a:pt x="87362" y="4651"/>
                    <a:pt x="85595" y="5489"/>
                    <a:pt x="84353" y="6793"/>
                  </a:cubicBezTo>
                  <a:cubicBezTo>
                    <a:pt x="84434" y="5198"/>
                    <a:pt x="83851" y="3692"/>
                    <a:pt x="82866" y="2518"/>
                  </a:cubicBezTo>
                  <a:lnTo>
                    <a:pt x="82866" y="2509"/>
                  </a:lnTo>
                  <a:cubicBezTo>
                    <a:pt x="83291" y="2430"/>
                    <a:pt x="83719" y="2392"/>
                    <a:pt x="84144" y="2392"/>
                  </a:cubicBezTo>
                  <a:close/>
                  <a:moveTo>
                    <a:pt x="23970" y="2589"/>
                  </a:moveTo>
                  <a:cubicBezTo>
                    <a:pt x="24396" y="2589"/>
                    <a:pt x="24824" y="2628"/>
                    <a:pt x="25250" y="2707"/>
                  </a:cubicBezTo>
                  <a:cubicBezTo>
                    <a:pt x="24255" y="3889"/>
                    <a:pt x="23673" y="5386"/>
                    <a:pt x="23753" y="6981"/>
                  </a:cubicBezTo>
                  <a:cubicBezTo>
                    <a:pt x="22512" y="5677"/>
                    <a:pt x="20744" y="4839"/>
                    <a:pt x="18884" y="4839"/>
                  </a:cubicBezTo>
                  <a:cubicBezTo>
                    <a:pt x="18864" y="4839"/>
                    <a:pt x="18845" y="4839"/>
                    <a:pt x="18825" y="4839"/>
                  </a:cubicBezTo>
                  <a:cubicBezTo>
                    <a:pt x="18805" y="4839"/>
                    <a:pt x="18786" y="4839"/>
                    <a:pt x="18766" y="4839"/>
                  </a:cubicBezTo>
                  <a:cubicBezTo>
                    <a:pt x="16897" y="4839"/>
                    <a:pt x="15129" y="5677"/>
                    <a:pt x="13888" y="6981"/>
                  </a:cubicBezTo>
                  <a:cubicBezTo>
                    <a:pt x="13951" y="5395"/>
                    <a:pt x="13368" y="3898"/>
                    <a:pt x="12382" y="2716"/>
                  </a:cubicBezTo>
                  <a:lnTo>
                    <a:pt x="12391" y="2707"/>
                  </a:lnTo>
                  <a:cubicBezTo>
                    <a:pt x="12818" y="2628"/>
                    <a:pt x="13246" y="2589"/>
                    <a:pt x="13671" y="2589"/>
                  </a:cubicBezTo>
                  <a:cubicBezTo>
                    <a:pt x="15606" y="2589"/>
                    <a:pt x="17481" y="3390"/>
                    <a:pt x="18825" y="4830"/>
                  </a:cubicBezTo>
                  <a:cubicBezTo>
                    <a:pt x="20162" y="3390"/>
                    <a:pt x="22035" y="2589"/>
                    <a:pt x="23970" y="2589"/>
                  </a:cubicBezTo>
                  <a:close/>
                  <a:moveTo>
                    <a:pt x="77636" y="544"/>
                  </a:moveTo>
                  <a:cubicBezTo>
                    <a:pt x="80811" y="544"/>
                    <a:pt x="83986" y="2623"/>
                    <a:pt x="84031" y="6784"/>
                  </a:cubicBezTo>
                  <a:cubicBezTo>
                    <a:pt x="83550" y="6679"/>
                    <a:pt x="83066" y="6627"/>
                    <a:pt x="82585" y="6627"/>
                  </a:cubicBezTo>
                  <a:cubicBezTo>
                    <a:pt x="80728" y="6627"/>
                    <a:pt x="78929" y="7394"/>
                    <a:pt x="77633" y="8782"/>
                  </a:cubicBezTo>
                  <a:cubicBezTo>
                    <a:pt x="76360" y="7411"/>
                    <a:pt x="74559" y="6622"/>
                    <a:pt x="72687" y="6622"/>
                  </a:cubicBezTo>
                  <a:cubicBezTo>
                    <a:pt x="72203" y="6622"/>
                    <a:pt x="71719" y="6676"/>
                    <a:pt x="71244" y="6784"/>
                  </a:cubicBezTo>
                  <a:cubicBezTo>
                    <a:pt x="71284" y="2625"/>
                    <a:pt x="74460" y="544"/>
                    <a:pt x="77636" y="544"/>
                  </a:cubicBezTo>
                  <a:close/>
                  <a:moveTo>
                    <a:pt x="100947" y="544"/>
                  </a:moveTo>
                  <a:cubicBezTo>
                    <a:pt x="104121" y="544"/>
                    <a:pt x="107295" y="2622"/>
                    <a:pt x="107337" y="6782"/>
                  </a:cubicBezTo>
                  <a:lnTo>
                    <a:pt x="107337" y="6782"/>
                  </a:lnTo>
                  <a:cubicBezTo>
                    <a:pt x="106859" y="6678"/>
                    <a:pt x="106378" y="6627"/>
                    <a:pt x="105901" y="6627"/>
                  </a:cubicBezTo>
                  <a:cubicBezTo>
                    <a:pt x="104043" y="6627"/>
                    <a:pt x="102246" y="7394"/>
                    <a:pt x="100957" y="8782"/>
                  </a:cubicBezTo>
                  <a:cubicBezTo>
                    <a:pt x="99676" y="7411"/>
                    <a:pt x="97883" y="6622"/>
                    <a:pt x="96002" y="6622"/>
                  </a:cubicBezTo>
                  <a:cubicBezTo>
                    <a:pt x="95518" y="6622"/>
                    <a:pt x="95034" y="6676"/>
                    <a:pt x="94559" y="6784"/>
                  </a:cubicBezTo>
                  <a:cubicBezTo>
                    <a:pt x="94595" y="2625"/>
                    <a:pt x="97771" y="544"/>
                    <a:pt x="100947" y="544"/>
                  </a:cubicBezTo>
                  <a:close/>
                  <a:moveTo>
                    <a:pt x="7166" y="739"/>
                  </a:moveTo>
                  <a:cubicBezTo>
                    <a:pt x="10341" y="739"/>
                    <a:pt x="13516" y="2815"/>
                    <a:pt x="13556" y="6972"/>
                  </a:cubicBezTo>
                  <a:cubicBezTo>
                    <a:pt x="13079" y="6868"/>
                    <a:pt x="12598" y="6817"/>
                    <a:pt x="12120" y="6817"/>
                  </a:cubicBezTo>
                  <a:cubicBezTo>
                    <a:pt x="10263" y="6817"/>
                    <a:pt x="8460" y="7585"/>
                    <a:pt x="7163" y="8974"/>
                  </a:cubicBezTo>
                  <a:lnTo>
                    <a:pt x="7163" y="8974"/>
                  </a:lnTo>
                  <a:cubicBezTo>
                    <a:pt x="5882" y="7597"/>
                    <a:pt x="4092" y="6819"/>
                    <a:pt x="2212" y="6819"/>
                  </a:cubicBezTo>
                  <a:cubicBezTo>
                    <a:pt x="1728" y="6819"/>
                    <a:pt x="1245" y="6873"/>
                    <a:pt x="770" y="6972"/>
                  </a:cubicBezTo>
                  <a:cubicBezTo>
                    <a:pt x="810" y="2818"/>
                    <a:pt x="3988" y="739"/>
                    <a:pt x="7166" y="739"/>
                  </a:cubicBezTo>
                  <a:close/>
                  <a:moveTo>
                    <a:pt x="30461" y="743"/>
                  </a:moveTo>
                  <a:cubicBezTo>
                    <a:pt x="33632" y="743"/>
                    <a:pt x="36807" y="2818"/>
                    <a:pt x="36853" y="6968"/>
                  </a:cubicBezTo>
                  <a:lnTo>
                    <a:pt x="36853" y="6968"/>
                  </a:lnTo>
                  <a:cubicBezTo>
                    <a:pt x="36386" y="6869"/>
                    <a:pt x="35915" y="6820"/>
                    <a:pt x="35447" y="6820"/>
                  </a:cubicBezTo>
                  <a:cubicBezTo>
                    <a:pt x="33589" y="6820"/>
                    <a:pt x="31784" y="7587"/>
                    <a:pt x="30492" y="8979"/>
                  </a:cubicBezTo>
                  <a:cubicBezTo>
                    <a:pt x="29210" y="7599"/>
                    <a:pt x="27418" y="6819"/>
                    <a:pt x="25536" y="6819"/>
                  </a:cubicBezTo>
                  <a:cubicBezTo>
                    <a:pt x="25053" y="6819"/>
                    <a:pt x="24569" y="6873"/>
                    <a:pt x="24094" y="6972"/>
                  </a:cubicBezTo>
                  <a:cubicBezTo>
                    <a:pt x="24121" y="2820"/>
                    <a:pt x="27289" y="743"/>
                    <a:pt x="30461" y="743"/>
                  </a:cubicBezTo>
                  <a:close/>
                  <a:moveTo>
                    <a:pt x="119326" y="6899"/>
                  </a:moveTo>
                  <a:cubicBezTo>
                    <a:pt x="121263" y="6899"/>
                    <a:pt x="123133" y="7700"/>
                    <a:pt x="124470" y="9149"/>
                  </a:cubicBezTo>
                  <a:lnTo>
                    <a:pt x="124470" y="9149"/>
                  </a:lnTo>
                  <a:cubicBezTo>
                    <a:pt x="124453" y="9149"/>
                    <a:pt x="124436" y="9149"/>
                    <a:pt x="124419" y="9149"/>
                  </a:cubicBezTo>
                  <a:cubicBezTo>
                    <a:pt x="122550" y="9149"/>
                    <a:pt x="120782" y="9987"/>
                    <a:pt x="119541" y="11291"/>
                  </a:cubicBezTo>
                  <a:cubicBezTo>
                    <a:pt x="119622" y="9705"/>
                    <a:pt x="119039" y="8199"/>
                    <a:pt x="118045" y="7017"/>
                  </a:cubicBezTo>
                  <a:cubicBezTo>
                    <a:pt x="118472" y="6938"/>
                    <a:pt x="118901" y="6899"/>
                    <a:pt x="119326" y="6899"/>
                  </a:cubicBezTo>
                  <a:close/>
                  <a:moveTo>
                    <a:pt x="129625" y="6899"/>
                  </a:moveTo>
                  <a:cubicBezTo>
                    <a:pt x="130050" y="6899"/>
                    <a:pt x="130477" y="6938"/>
                    <a:pt x="130903" y="7017"/>
                  </a:cubicBezTo>
                  <a:cubicBezTo>
                    <a:pt x="129908" y="8199"/>
                    <a:pt x="129326" y="9705"/>
                    <a:pt x="129415" y="11291"/>
                  </a:cubicBezTo>
                  <a:cubicBezTo>
                    <a:pt x="128165" y="9987"/>
                    <a:pt x="126397" y="9149"/>
                    <a:pt x="124537" y="9149"/>
                  </a:cubicBezTo>
                  <a:cubicBezTo>
                    <a:pt x="124520" y="9149"/>
                    <a:pt x="124503" y="9149"/>
                    <a:pt x="124487" y="9149"/>
                  </a:cubicBezTo>
                  <a:lnTo>
                    <a:pt x="124487" y="9149"/>
                  </a:lnTo>
                  <a:cubicBezTo>
                    <a:pt x="125823" y="7700"/>
                    <a:pt x="127694" y="6899"/>
                    <a:pt x="129625" y="6899"/>
                  </a:cubicBezTo>
                  <a:close/>
                  <a:moveTo>
                    <a:pt x="82788" y="6997"/>
                  </a:moveTo>
                  <a:cubicBezTo>
                    <a:pt x="83213" y="6997"/>
                    <a:pt x="83641" y="7036"/>
                    <a:pt x="84066" y="7115"/>
                  </a:cubicBezTo>
                  <a:cubicBezTo>
                    <a:pt x="83072" y="8298"/>
                    <a:pt x="82489" y="9794"/>
                    <a:pt x="82579" y="11389"/>
                  </a:cubicBezTo>
                  <a:cubicBezTo>
                    <a:pt x="81329" y="10086"/>
                    <a:pt x="79570" y="9248"/>
                    <a:pt x="77701" y="9248"/>
                  </a:cubicBezTo>
                  <a:cubicBezTo>
                    <a:pt x="77681" y="9248"/>
                    <a:pt x="77661" y="9248"/>
                    <a:pt x="77642" y="9248"/>
                  </a:cubicBezTo>
                  <a:cubicBezTo>
                    <a:pt x="78979" y="7800"/>
                    <a:pt x="80853" y="6997"/>
                    <a:pt x="82788" y="6997"/>
                  </a:cubicBezTo>
                  <a:close/>
                  <a:moveTo>
                    <a:pt x="95819" y="7002"/>
                  </a:moveTo>
                  <a:cubicBezTo>
                    <a:pt x="97748" y="7002"/>
                    <a:pt x="99615" y="7806"/>
                    <a:pt x="100948" y="9257"/>
                  </a:cubicBezTo>
                  <a:cubicBezTo>
                    <a:pt x="100928" y="9257"/>
                    <a:pt x="100908" y="9256"/>
                    <a:pt x="100888" y="9256"/>
                  </a:cubicBezTo>
                  <a:cubicBezTo>
                    <a:pt x="99020" y="9256"/>
                    <a:pt x="97252" y="10086"/>
                    <a:pt x="96011" y="11398"/>
                  </a:cubicBezTo>
                  <a:cubicBezTo>
                    <a:pt x="96100" y="9803"/>
                    <a:pt x="95509" y="8298"/>
                    <a:pt x="94523" y="7124"/>
                  </a:cubicBezTo>
                  <a:cubicBezTo>
                    <a:pt x="94955" y="7042"/>
                    <a:pt x="95388" y="7002"/>
                    <a:pt x="95819" y="7002"/>
                  </a:cubicBezTo>
                  <a:close/>
                  <a:moveTo>
                    <a:pt x="48857" y="7096"/>
                  </a:moveTo>
                  <a:cubicBezTo>
                    <a:pt x="50790" y="7096"/>
                    <a:pt x="52658" y="7899"/>
                    <a:pt x="53995" y="9346"/>
                  </a:cubicBezTo>
                  <a:lnTo>
                    <a:pt x="53995" y="9346"/>
                  </a:lnTo>
                  <a:cubicBezTo>
                    <a:pt x="53978" y="9346"/>
                    <a:pt x="53961" y="9346"/>
                    <a:pt x="53945" y="9346"/>
                  </a:cubicBezTo>
                  <a:cubicBezTo>
                    <a:pt x="52076" y="9346"/>
                    <a:pt x="50308" y="10184"/>
                    <a:pt x="49067" y="11488"/>
                  </a:cubicBezTo>
                  <a:cubicBezTo>
                    <a:pt x="49156" y="9893"/>
                    <a:pt x="48565" y="8388"/>
                    <a:pt x="47579" y="7214"/>
                  </a:cubicBezTo>
                  <a:cubicBezTo>
                    <a:pt x="48005" y="7135"/>
                    <a:pt x="48433" y="7096"/>
                    <a:pt x="48857" y="7096"/>
                  </a:cubicBezTo>
                  <a:close/>
                  <a:moveTo>
                    <a:pt x="59151" y="7096"/>
                  </a:moveTo>
                  <a:cubicBezTo>
                    <a:pt x="59575" y="7096"/>
                    <a:pt x="60003" y="7135"/>
                    <a:pt x="60429" y="7214"/>
                  </a:cubicBezTo>
                  <a:cubicBezTo>
                    <a:pt x="59443" y="8397"/>
                    <a:pt x="58852" y="9893"/>
                    <a:pt x="58941" y="11488"/>
                  </a:cubicBezTo>
                  <a:cubicBezTo>
                    <a:pt x="57700" y="10184"/>
                    <a:pt x="55932" y="9346"/>
                    <a:pt x="54063" y="9346"/>
                  </a:cubicBezTo>
                  <a:cubicBezTo>
                    <a:pt x="54043" y="9346"/>
                    <a:pt x="54024" y="9346"/>
                    <a:pt x="54004" y="9346"/>
                  </a:cubicBezTo>
                  <a:cubicBezTo>
                    <a:pt x="55349" y="7899"/>
                    <a:pt x="57217" y="7096"/>
                    <a:pt x="59151" y="7096"/>
                  </a:cubicBezTo>
                  <a:close/>
                  <a:moveTo>
                    <a:pt x="12288" y="7195"/>
                  </a:moveTo>
                  <a:cubicBezTo>
                    <a:pt x="12712" y="7195"/>
                    <a:pt x="13139" y="7233"/>
                    <a:pt x="13565" y="7312"/>
                  </a:cubicBezTo>
                  <a:cubicBezTo>
                    <a:pt x="12580" y="8495"/>
                    <a:pt x="11997" y="9992"/>
                    <a:pt x="12078" y="11586"/>
                  </a:cubicBezTo>
                  <a:cubicBezTo>
                    <a:pt x="10836" y="10283"/>
                    <a:pt x="9069" y="9445"/>
                    <a:pt x="7200" y="9445"/>
                  </a:cubicBezTo>
                  <a:cubicBezTo>
                    <a:pt x="7183" y="9445"/>
                    <a:pt x="7166" y="9445"/>
                    <a:pt x="7150" y="9445"/>
                  </a:cubicBezTo>
                  <a:lnTo>
                    <a:pt x="7150" y="9445"/>
                  </a:lnTo>
                  <a:cubicBezTo>
                    <a:pt x="8487" y="7997"/>
                    <a:pt x="10354" y="7195"/>
                    <a:pt x="12288" y="7195"/>
                  </a:cubicBezTo>
                  <a:close/>
                  <a:moveTo>
                    <a:pt x="25327" y="7195"/>
                  </a:moveTo>
                  <a:cubicBezTo>
                    <a:pt x="27263" y="7195"/>
                    <a:pt x="29138" y="7997"/>
                    <a:pt x="30483" y="9445"/>
                  </a:cubicBezTo>
                  <a:cubicBezTo>
                    <a:pt x="30463" y="9445"/>
                    <a:pt x="30443" y="9445"/>
                    <a:pt x="30423" y="9445"/>
                  </a:cubicBezTo>
                  <a:cubicBezTo>
                    <a:pt x="28555" y="9445"/>
                    <a:pt x="26787" y="10283"/>
                    <a:pt x="25545" y="11586"/>
                  </a:cubicBezTo>
                  <a:cubicBezTo>
                    <a:pt x="25626" y="10000"/>
                    <a:pt x="25044" y="8495"/>
                    <a:pt x="24049" y="7312"/>
                  </a:cubicBezTo>
                  <a:cubicBezTo>
                    <a:pt x="24475" y="7233"/>
                    <a:pt x="24903" y="7195"/>
                    <a:pt x="25327" y="7195"/>
                  </a:cubicBezTo>
                  <a:close/>
                  <a:moveTo>
                    <a:pt x="35634" y="7192"/>
                  </a:moveTo>
                  <a:cubicBezTo>
                    <a:pt x="36094" y="7192"/>
                    <a:pt x="36556" y="7237"/>
                    <a:pt x="37015" y="7330"/>
                  </a:cubicBezTo>
                  <a:cubicBezTo>
                    <a:pt x="35998" y="8588"/>
                    <a:pt x="35452" y="10173"/>
                    <a:pt x="35641" y="11840"/>
                  </a:cubicBezTo>
                  <a:lnTo>
                    <a:pt x="35641" y="11840"/>
                  </a:lnTo>
                  <a:cubicBezTo>
                    <a:pt x="34389" y="10389"/>
                    <a:pt x="32523" y="9445"/>
                    <a:pt x="30538" y="9445"/>
                  </a:cubicBezTo>
                  <a:cubicBezTo>
                    <a:pt x="30520" y="9445"/>
                    <a:pt x="30501" y="9445"/>
                    <a:pt x="30483" y="9445"/>
                  </a:cubicBezTo>
                  <a:cubicBezTo>
                    <a:pt x="31822" y="7997"/>
                    <a:pt x="33700" y="7192"/>
                    <a:pt x="35634" y="7192"/>
                  </a:cubicBezTo>
                  <a:close/>
                  <a:moveTo>
                    <a:pt x="112820" y="5042"/>
                  </a:moveTo>
                  <a:cubicBezTo>
                    <a:pt x="115994" y="5042"/>
                    <a:pt x="119168" y="7120"/>
                    <a:pt x="119209" y="11280"/>
                  </a:cubicBezTo>
                  <a:lnTo>
                    <a:pt x="119209" y="11280"/>
                  </a:lnTo>
                  <a:cubicBezTo>
                    <a:pt x="118737" y="11179"/>
                    <a:pt x="118262" y="11130"/>
                    <a:pt x="117790" y="11130"/>
                  </a:cubicBezTo>
                  <a:cubicBezTo>
                    <a:pt x="115926" y="11130"/>
                    <a:pt x="114120" y="11897"/>
                    <a:pt x="112821" y="13289"/>
                  </a:cubicBezTo>
                  <a:cubicBezTo>
                    <a:pt x="111548" y="11909"/>
                    <a:pt x="109747" y="11129"/>
                    <a:pt x="107874" y="11129"/>
                  </a:cubicBezTo>
                  <a:cubicBezTo>
                    <a:pt x="107391" y="11129"/>
                    <a:pt x="106898" y="11183"/>
                    <a:pt x="106432" y="11282"/>
                  </a:cubicBezTo>
                  <a:cubicBezTo>
                    <a:pt x="106468" y="7123"/>
                    <a:pt x="109644" y="5042"/>
                    <a:pt x="112820" y="5042"/>
                  </a:cubicBezTo>
                  <a:close/>
                  <a:moveTo>
                    <a:pt x="136135" y="5042"/>
                  </a:moveTo>
                  <a:cubicBezTo>
                    <a:pt x="139310" y="5042"/>
                    <a:pt x="142484" y="7121"/>
                    <a:pt x="142525" y="11282"/>
                  </a:cubicBezTo>
                  <a:cubicBezTo>
                    <a:pt x="142051" y="11180"/>
                    <a:pt x="141574" y="11130"/>
                    <a:pt x="141100" y="11130"/>
                  </a:cubicBezTo>
                  <a:cubicBezTo>
                    <a:pt x="139242" y="11130"/>
                    <a:pt x="137437" y="11897"/>
                    <a:pt x="136145" y="13289"/>
                  </a:cubicBezTo>
                  <a:cubicBezTo>
                    <a:pt x="134863" y="11909"/>
                    <a:pt x="133071" y="11129"/>
                    <a:pt x="131190" y="11129"/>
                  </a:cubicBezTo>
                  <a:cubicBezTo>
                    <a:pt x="130706" y="11129"/>
                    <a:pt x="130222" y="11183"/>
                    <a:pt x="129747" y="11282"/>
                  </a:cubicBezTo>
                  <a:cubicBezTo>
                    <a:pt x="129783" y="7123"/>
                    <a:pt x="132959" y="5042"/>
                    <a:pt x="136135" y="5042"/>
                  </a:cubicBezTo>
                  <a:close/>
                  <a:moveTo>
                    <a:pt x="89293" y="5147"/>
                  </a:moveTo>
                  <a:cubicBezTo>
                    <a:pt x="92468" y="5147"/>
                    <a:pt x="95642" y="7223"/>
                    <a:pt x="95679" y="11378"/>
                  </a:cubicBezTo>
                  <a:lnTo>
                    <a:pt x="95679" y="11378"/>
                  </a:lnTo>
                  <a:cubicBezTo>
                    <a:pt x="95207" y="11278"/>
                    <a:pt x="94731" y="11229"/>
                    <a:pt x="94259" y="11229"/>
                  </a:cubicBezTo>
                  <a:cubicBezTo>
                    <a:pt x="92396" y="11229"/>
                    <a:pt x="90592" y="11995"/>
                    <a:pt x="89299" y="13388"/>
                  </a:cubicBezTo>
                  <a:cubicBezTo>
                    <a:pt x="88018" y="12008"/>
                    <a:pt x="86226" y="11228"/>
                    <a:pt x="84344" y="11228"/>
                  </a:cubicBezTo>
                  <a:cubicBezTo>
                    <a:pt x="83860" y="11228"/>
                    <a:pt x="83376" y="11282"/>
                    <a:pt x="82902" y="11380"/>
                  </a:cubicBezTo>
                  <a:cubicBezTo>
                    <a:pt x="82937" y="7226"/>
                    <a:pt x="86116" y="5147"/>
                    <a:pt x="89293" y="5147"/>
                  </a:cubicBezTo>
                  <a:close/>
                  <a:moveTo>
                    <a:pt x="42334" y="5241"/>
                  </a:moveTo>
                  <a:cubicBezTo>
                    <a:pt x="45504" y="5241"/>
                    <a:pt x="48679" y="7316"/>
                    <a:pt x="48726" y="11466"/>
                  </a:cubicBezTo>
                  <a:lnTo>
                    <a:pt x="48726" y="11466"/>
                  </a:lnTo>
                  <a:cubicBezTo>
                    <a:pt x="48259" y="11367"/>
                    <a:pt x="47788" y="11318"/>
                    <a:pt x="47320" y="11318"/>
                  </a:cubicBezTo>
                  <a:cubicBezTo>
                    <a:pt x="45461" y="11318"/>
                    <a:pt x="43655" y="12085"/>
                    <a:pt x="42355" y="13477"/>
                  </a:cubicBezTo>
                  <a:cubicBezTo>
                    <a:pt x="41083" y="12097"/>
                    <a:pt x="39282" y="11318"/>
                    <a:pt x="37409" y="11318"/>
                  </a:cubicBezTo>
                  <a:cubicBezTo>
                    <a:pt x="36916" y="11318"/>
                    <a:pt x="36432" y="11371"/>
                    <a:pt x="35966" y="11470"/>
                  </a:cubicBezTo>
                  <a:cubicBezTo>
                    <a:pt x="35993" y="7318"/>
                    <a:pt x="39161" y="5241"/>
                    <a:pt x="42334" y="5241"/>
                  </a:cubicBezTo>
                  <a:close/>
                  <a:moveTo>
                    <a:pt x="65648" y="5241"/>
                  </a:moveTo>
                  <a:cubicBezTo>
                    <a:pt x="68820" y="5241"/>
                    <a:pt x="71995" y="7316"/>
                    <a:pt x="72041" y="11466"/>
                  </a:cubicBezTo>
                  <a:lnTo>
                    <a:pt x="72041" y="11466"/>
                  </a:lnTo>
                  <a:cubicBezTo>
                    <a:pt x="71572" y="11367"/>
                    <a:pt x="71100" y="11318"/>
                    <a:pt x="70631" y="11318"/>
                  </a:cubicBezTo>
                  <a:cubicBezTo>
                    <a:pt x="68767" y="11318"/>
                    <a:pt x="66961" y="12085"/>
                    <a:pt x="65662" y="13477"/>
                  </a:cubicBezTo>
                  <a:cubicBezTo>
                    <a:pt x="64389" y="12097"/>
                    <a:pt x="62588" y="11318"/>
                    <a:pt x="60715" y="11318"/>
                  </a:cubicBezTo>
                  <a:cubicBezTo>
                    <a:pt x="60223" y="11318"/>
                    <a:pt x="59739" y="11371"/>
                    <a:pt x="59273" y="11470"/>
                  </a:cubicBezTo>
                  <a:cubicBezTo>
                    <a:pt x="59304" y="7318"/>
                    <a:pt x="62474" y="5241"/>
                    <a:pt x="65648" y="5241"/>
                  </a:cubicBezTo>
                  <a:close/>
                  <a:moveTo>
                    <a:pt x="18806" y="5349"/>
                  </a:moveTo>
                  <a:cubicBezTo>
                    <a:pt x="21976" y="5349"/>
                    <a:pt x="25149" y="7423"/>
                    <a:pt x="25196" y="11574"/>
                  </a:cubicBezTo>
                  <a:lnTo>
                    <a:pt x="25196" y="11574"/>
                  </a:lnTo>
                  <a:cubicBezTo>
                    <a:pt x="24722" y="11471"/>
                    <a:pt x="24244" y="11421"/>
                    <a:pt x="23770" y="11421"/>
                  </a:cubicBezTo>
                  <a:cubicBezTo>
                    <a:pt x="21912" y="11421"/>
                    <a:pt x="20114" y="12189"/>
                    <a:pt x="18825" y="13585"/>
                  </a:cubicBezTo>
                  <a:cubicBezTo>
                    <a:pt x="17544" y="12205"/>
                    <a:pt x="15752" y="11425"/>
                    <a:pt x="13870" y="11425"/>
                  </a:cubicBezTo>
                  <a:cubicBezTo>
                    <a:pt x="13386" y="11425"/>
                    <a:pt x="12902" y="11470"/>
                    <a:pt x="12427" y="11578"/>
                  </a:cubicBezTo>
                  <a:cubicBezTo>
                    <a:pt x="12463" y="7425"/>
                    <a:pt x="15633" y="5349"/>
                    <a:pt x="18806" y="5349"/>
                  </a:cubicBezTo>
                  <a:close/>
                  <a:moveTo>
                    <a:pt x="117949" y="11501"/>
                  </a:moveTo>
                  <a:cubicBezTo>
                    <a:pt x="118380" y="11501"/>
                    <a:pt x="118814" y="11541"/>
                    <a:pt x="119245" y="11622"/>
                  </a:cubicBezTo>
                  <a:cubicBezTo>
                    <a:pt x="118253" y="12794"/>
                    <a:pt x="117671" y="14304"/>
                    <a:pt x="117757" y="15887"/>
                  </a:cubicBezTo>
                  <a:lnTo>
                    <a:pt x="117757" y="15887"/>
                  </a:lnTo>
                  <a:cubicBezTo>
                    <a:pt x="116507" y="14584"/>
                    <a:pt x="114739" y="13746"/>
                    <a:pt x="112880" y="13746"/>
                  </a:cubicBezTo>
                  <a:cubicBezTo>
                    <a:pt x="112860" y="13746"/>
                    <a:pt x="112840" y="13746"/>
                    <a:pt x="112821" y="13746"/>
                  </a:cubicBezTo>
                  <a:cubicBezTo>
                    <a:pt x="114154" y="12303"/>
                    <a:pt x="116020" y="11501"/>
                    <a:pt x="117949" y="11501"/>
                  </a:cubicBezTo>
                  <a:close/>
                  <a:moveTo>
                    <a:pt x="130985" y="11496"/>
                  </a:moveTo>
                  <a:cubicBezTo>
                    <a:pt x="132925" y="11496"/>
                    <a:pt x="134799" y="12298"/>
                    <a:pt x="136136" y="13746"/>
                  </a:cubicBezTo>
                  <a:cubicBezTo>
                    <a:pt x="136116" y="13746"/>
                    <a:pt x="136096" y="13746"/>
                    <a:pt x="136077" y="13746"/>
                  </a:cubicBezTo>
                  <a:cubicBezTo>
                    <a:pt x="134208" y="13746"/>
                    <a:pt x="132440" y="14584"/>
                    <a:pt x="131199" y="15888"/>
                  </a:cubicBezTo>
                  <a:cubicBezTo>
                    <a:pt x="131279" y="14293"/>
                    <a:pt x="130697" y="12796"/>
                    <a:pt x="129702" y="11613"/>
                  </a:cubicBezTo>
                  <a:cubicBezTo>
                    <a:pt x="130130" y="11534"/>
                    <a:pt x="130559" y="11496"/>
                    <a:pt x="130985" y="11496"/>
                  </a:cubicBezTo>
                  <a:close/>
                  <a:moveTo>
                    <a:pt x="84143" y="11612"/>
                  </a:moveTo>
                  <a:cubicBezTo>
                    <a:pt x="86077" y="11612"/>
                    <a:pt x="87946" y="12415"/>
                    <a:pt x="89290" y="13862"/>
                  </a:cubicBezTo>
                  <a:cubicBezTo>
                    <a:pt x="89271" y="13862"/>
                    <a:pt x="89251" y="13862"/>
                    <a:pt x="89231" y="13862"/>
                  </a:cubicBezTo>
                  <a:cubicBezTo>
                    <a:pt x="87362" y="13862"/>
                    <a:pt x="85595" y="14701"/>
                    <a:pt x="84353" y="16004"/>
                  </a:cubicBezTo>
                  <a:cubicBezTo>
                    <a:pt x="84443" y="14409"/>
                    <a:pt x="83851" y="12913"/>
                    <a:pt x="82866" y="11730"/>
                  </a:cubicBezTo>
                  <a:cubicBezTo>
                    <a:pt x="83291" y="11651"/>
                    <a:pt x="83719" y="11612"/>
                    <a:pt x="84143" y="11612"/>
                  </a:cubicBezTo>
                  <a:close/>
                  <a:moveTo>
                    <a:pt x="94437" y="11612"/>
                  </a:moveTo>
                  <a:cubicBezTo>
                    <a:pt x="94861" y="11612"/>
                    <a:pt x="95289" y="11651"/>
                    <a:pt x="95715" y="11730"/>
                  </a:cubicBezTo>
                  <a:cubicBezTo>
                    <a:pt x="94729" y="12913"/>
                    <a:pt x="94138" y="14409"/>
                    <a:pt x="94228" y="16004"/>
                  </a:cubicBezTo>
                  <a:cubicBezTo>
                    <a:pt x="92977" y="14701"/>
                    <a:pt x="91218" y="13862"/>
                    <a:pt x="89350" y="13862"/>
                  </a:cubicBezTo>
                  <a:cubicBezTo>
                    <a:pt x="89330" y="13862"/>
                    <a:pt x="89310" y="13862"/>
                    <a:pt x="89290" y="13862"/>
                  </a:cubicBezTo>
                  <a:lnTo>
                    <a:pt x="89299" y="13853"/>
                  </a:lnTo>
                  <a:cubicBezTo>
                    <a:pt x="90636" y="12414"/>
                    <a:pt x="92504" y="11612"/>
                    <a:pt x="94437" y="11612"/>
                  </a:cubicBezTo>
                  <a:close/>
                  <a:moveTo>
                    <a:pt x="47493" y="11702"/>
                  </a:moveTo>
                  <a:cubicBezTo>
                    <a:pt x="47918" y="11702"/>
                    <a:pt x="48345" y="11740"/>
                    <a:pt x="48771" y="11819"/>
                  </a:cubicBezTo>
                  <a:cubicBezTo>
                    <a:pt x="47772" y="12997"/>
                    <a:pt x="47190" y="14487"/>
                    <a:pt x="47274" y="16083"/>
                  </a:cubicBezTo>
                  <a:lnTo>
                    <a:pt x="47274" y="16083"/>
                  </a:lnTo>
                  <a:cubicBezTo>
                    <a:pt x="46033" y="14786"/>
                    <a:pt x="44269" y="13952"/>
                    <a:pt x="42406" y="13952"/>
                  </a:cubicBezTo>
                  <a:cubicBezTo>
                    <a:pt x="42389" y="13952"/>
                    <a:pt x="42372" y="13952"/>
                    <a:pt x="42355" y="13952"/>
                  </a:cubicBezTo>
                  <a:lnTo>
                    <a:pt x="42355" y="13952"/>
                  </a:lnTo>
                  <a:cubicBezTo>
                    <a:pt x="43693" y="12505"/>
                    <a:pt x="45560" y="11702"/>
                    <a:pt x="47493" y="11702"/>
                  </a:cubicBezTo>
                  <a:close/>
                  <a:moveTo>
                    <a:pt x="60501" y="11702"/>
                  </a:moveTo>
                  <a:cubicBezTo>
                    <a:pt x="62439" y="11702"/>
                    <a:pt x="64308" y="12505"/>
                    <a:pt x="65653" y="13952"/>
                  </a:cubicBezTo>
                  <a:cubicBezTo>
                    <a:pt x="65633" y="13952"/>
                    <a:pt x="65613" y="13952"/>
                    <a:pt x="65593" y="13952"/>
                  </a:cubicBezTo>
                  <a:cubicBezTo>
                    <a:pt x="63725" y="13952"/>
                    <a:pt x="61957" y="14790"/>
                    <a:pt x="60715" y="16094"/>
                  </a:cubicBezTo>
                  <a:cubicBezTo>
                    <a:pt x="60796" y="14499"/>
                    <a:pt x="60214" y="13002"/>
                    <a:pt x="59219" y="11819"/>
                  </a:cubicBezTo>
                  <a:cubicBezTo>
                    <a:pt x="59646" y="11740"/>
                    <a:pt x="60075" y="11702"/>
                    <a:pt x="60501" y="11702"/>
                  </a:cubicBezTo>
                  <a:close/>
                  <a:moveTo>
                    <a:pt x="106098" y="7003"/>
                  </a:moveTo>
                  <a:cubicBezTo>
                    <a:pt x="106560" y="7003"/>
                    <a:pt x="107026" y="7049"/>
                    <a:pt x="107489" y="7142"/>
                  </a:cubicBezTo>
                  <a:cubicBezTo>
                    <a:pt x="106479" y="8394"/>
                    <a:pt x="105932" y="9985"/>
                    <a:pt x="106135" y="11656"/>
                  </a:cubicBezTo>
                  <a:lnTo>
                    <a:pt x="106135" y="11656"/>
                  </a:lnTo>
                  <a:cubicBezTo>
                    <a:pt x="106639" y="11546"/>
                    <a:pt x="107148" y="11492"/>
                    <a:pt x="107652" y="11492"/>
                  </a:cubicBezTo>
                  <a:cubicBezTo>
                    <a:pt x="109592" y="11492"/>
                    <a:pt x="111471" y="12290"/>
                    <a:pt x="112821" y="13746"/>
                  </a:cubicBezTo>
                  <a:cubicBezTo>
                    <a:pt x="112802" y="13746"/>
                    <a:pt x="112783" y="13746"/>
                    <a:pt x="112765" y="13746"/>
                  </a:cubicBezTo>
                  <a:cubicBezTo>
                    <a:pt x="110778" y="13746"/>
                    <a:pt x="108911" y="14691"/>
                    <a:pt x="107659" y="16138"/>
                  </a:cubicBezTo>
                  <a:lnTo>
                    <a:pt x="107659" y="16138"/>
                  </a:lnTo>
                  <a:cubicBezTo>
                    <a:pt x="107785" y="14463"/>
                    <a:pt x="107175" y="12886"/>
                    <a:pt x="106127" y="11658"/>
                  </a:cubicBezTo>
                  <a:cubicBezTo>
                    <a:pt x="106127" y="11658"/>
                    <a:pt x="106128" y="11658"/>
                    <a:pt x="106128" y="11658"/>
                  </a:cubicBezTo>
                  <a:lnTo>
                    <a:pt x="106128" y="11658"/>
                  </a:lnTo>
                  <a:cubicBezTo>
                    <a:pt x="106131" y="11661"/>
                    <a:pt x="106133" y="11664"/>
                    <a:pt x="106136" y="11667"/>
                  </a:cubicBezTo>
                  <a:cubicBezTo>
                    <a:pt x="106136" y="11664"/>
                    <a:pt x="106135" y="11660"/>
                    <a:pt x="106135" y="11656"/>
                  </a:cubicBezTo>
                  <a:lnTo>
                    <a:pt x="106135" y="11656"/>
                  </a:lnTo>
                  <a:cubicBezTo>
                    <a:pt x="106133" y="11657"/>
                    <a:pt x="106130" y="11657"/>
                    <a:pt x="106128" y="11658"/>
                  </a:cubicBezTo>
                  <a:lnTo>
                    <a:pt x="106128" y="11658"/>
                  </a:lnTo>
                  <a:cubicBezTo>
                    <a:pt x="104868" y="10198"/>
                    <a:pt x="102995" y="9256"/>
                    <a:pt x="101004" y="9256"/>
                  </a:cubicBezTo>
                  <a:cubicBezTo>
                    <a:pt x="100985" y="9256"/>
                    <a:pt x="100967" y="9257"/>
                    <a:pt x="100948" y="9257"/>
                  </a:cubicBezTo>
                  <a:cubicBezTo>
                    <a:pt x="102293" y="7803"/>
                    <a:pt x="104164" y="7003"/>
                    <a:pt x="106098" y="7003"/>
                  </a:cubicBezTo>
                  <a:close/>
                  <a:moveTo>
                    <a:pt x="13651" y="11804"/>
                  </a:moveTo>
                  <a:cubicBezTo>
                    <a:pt x="15587" y="11804"/>
                    <a:pt x="17458" y="12604"/>
                    <a:pt x="18799" y="14050"/>
                  </a:cubicBezTo>
                  <a:lnTo>
                    <a:pt x="18799" y="14050"/>
                  </a:lnTo>
                  <a:cubicBezTo>
                    <a:pt x="18788" y="14050"/>
                    <a:pt x="18777" y="14050"/>
                    <a:pt x="18766" y="14050"/>
                  </a:cubicBezTo>
                  <a:cubicBezTo>
                    <a:pt x="16897" y="14050"/>
                    <a:pt x="15129" y="14889"/>
                    <a:pt x="13888" y="16192"/>
                  </a:cubicBezTo>
                  <a:cubicBezTo>
                    <a:pt x="13968" y="14597"/>
                    <a:pt x="13386" y="13101"/>
                    <a:pt x="12391" y="11918"/>
                  </a:cubicBezTo>
                  <a:cubicBezTo>
                    <a:pt x="12811" y="11842"/>
                    <a:pt x="13233" y="11804"/>
                    <a:pt x="13651" y="11804"/>
                  </a:cubicBezTo>
                  <a:close/>
                  <a:moveTo>
                    <a:pt x="23971" y="11800"/>
                  </a:moveTo>
                  <a:cubicBezTo>
                    <a:pt x="24396" y="11800"/>
                    <a:pt x="24824" y="11839"/>
                    <a:pt x="25250" y="11918"/>
                  </a:cubicBezTo>
                  <a:cubicBezTo>
                    <a:pt x="24255" y="13101"/>
                    <a:pt x="23673" y="14597"/>
                    <a:pt x="23753" y="16192"/>
                  </a:cubicBezTo>
                  <a:cubicBezTo>
                    <a:pt x="22512" y="14889"/>
                    <a:pt x="20744" y="14050"/>
                    <a:pt x="18884" y="14050"/>
                  </a:cubicBezTo>
                  <a:cubicBezTo>
                    <a:pt x="18864" y="14050"/>
                    <a:pt x="18845" y="14050"/>
                    <a:pt x="18825" y="14051"/>
                  </a:cubicBezTo>
                  <a:cubicBezTo>
                    <a:pt x="20162" y="12603"/>
                    <a:pt x="22036" y="11800"/>
                    <a:pt x="23971" y="11800"/>
                  </a:cubicBezTo>
                  <a:close/>
                  <a:moveTo>
                    <a:pt x="37191" y="11695"/>
                  </a:moveTo>
                  <a:cubicBezTo>
                    <a:pt x="39126" y="11695"/>
                    <a:pt x="41007" y="12498"/>
                    <a:pt x="42355" y="13952"/>
                  </a:cubicBezTo>
                  <a:lnTo>
                    <a:pt x="42355" y="13952"/>
                  </a:lnTo>
                  <a:cubicBezTo>
                    <a:pt x="42352" y="13952"/>
                    <a:pt x="42349" y="13952"/>
                    <a:pt x="42346" y="13952"/>
                  </a:cubicBezTo>
                  <a:cubicBezTo>
                    <a:pt x="42328" y="13952"/>
                    <a:pt x="42309" y="13952"/>
                    <a:pt x="42291" y="13952"/>
                  </a:cubicBezTo>
                  <a:cubicBezTo>
                    <a:pt x="40304" y="13952"/>
                    <a:pt x="38437" y="14897"/>
                    <a:pt x="37185" y="16344"/>
                  </a:cubicBezTo>
                  <a:cubicBezTo>
                    <a:pt x="37320" y="14669"/>
                    <a:pt x="36710" y="13092"/>
                    <a:pt x="35662" y="11864"/>
                  </a:cubicBezTo>
                  <a:cubicBezTo>
                    <a:pt x="36169" y="11750"/>
                    <a:pt x="36682" y="11695"/>
                    <a:pt x="37191" y="11695"/>
                  </a:cubicBezTo>
                  <a:close/>
                  <a:moveTo>
                    <a:pt x="124477" y="9648"/>
                  </a:moveTo>
                  <a:cubicBezTo>
                    <a:pt x="127652" y="9648"/>
                    <a:pt x="130827" y="11726"/>
                    <a:pt x="130867" y="15888"/>
                  </a:cubicBezTo>
                  <a:cubicBezTo>
                    <a:pt x="130394" y="15786"/>
                    <a:pt x="129917" y="15736"/>
                    <a:pt x="129443" y="15736"/>
                  </a:cubicBezTo>
                  <a:cubicBezTo>
                    <a:pt x="127584" y="15736"/>
                    <a:pt x="125780" y="16502"/>
                    <a:pt x="124487" y="17895"/>
                  </a:cubicBezTo>
                  <a:cubicBezTo>
                    <a:pt x="123206" y="16515"/>
                    <a:pt x="121414" y="15735"/>
                    <a:pt x="119532" y="15735"/>
                  </a:cubicBezTo>
                  <a:cubicBezTo>
                    <a:pt x="119048" y="15735"/>
                    <a:pt x="118564" y="15780"/>
                    <a:pt x="118089" y="15888"/>
                  </a:cubicBezTo>
                  <a:cubicBezTo>
                    <a:pt x="118125" y="11729"/>
                    <a:pt x="121301" y="9648"/>
                    <a:pt x="124477" y="9648"/>
                  </a:cubicBezTo>
                  <a:close/>
                  <a:moveTo>
                    <a:pt x="77633" y="9753"/>
                  </a:moveTo>
                  <a:cubicBezTo>
                    <a:pt x="80805" y="9753"/>
                    <a:pt x="83979" y="11828"/>
                    <a:pt x="84022" y="15982"/>
                  </a:cubicBezTo>
                  <a:lnTo>
                    <a:pt x="84022" y="15982"/>
                  </a:lnTo>
                  <a:cubicBezTo>
                    <a:pt x="83547" y="15880"/>
                    <a:pt x="83069" y="15830"/>
                    <a:pt x="82594" y="15830"/>
                  </a:cubicBezTo>
                  <a:cubicBezTo>
                    <a:pt x="80737" y="15830"/>
                    <a:pt x="78939" y="16596"/>
                    <a:pt x="77651" y="17984"/>
                  </a:cubicBezTo>
                  <a:cubicBezTo>
                    <a:pt x="76369" y="16613"/>
                    <a:pt x="74577" y="15825"/>
                    <a:pt x="72696" y="15825"/>
                  </a:cubicBezTo>
                  <a:cubicBezTo>
                    <a:pt x="72212" y="15825"/>
                    <a:pt x="71728" y="15879"/>
                    <a:pt x="71253" y="15986"/>
                  </a:cubicBezTo>
                  <a:cubicBezTo>
                    <a:pt x="71284" y="11832"/>
                    <a:pt x="74458" y="9753"/>
                    <a:pt x="77633" y="9753"/>
                  </a:cubicBezTo>
                  <a:close/>
                  <a:moveTo>
                    <a:pt x="100947" y="9753"/>
                  </a:moveTo>
                  <a:cubicBezTo>
                    <a:pt x="104122" y="9753"/>
                    <a:pt x="107296" y="11830"/>
                    <a:pt x="107337" y="15986"/>
                  </a:cubicBezTo>
                  <a:cubicBezTo>
                    <a:pt x="106864" y="15884"/>
                    <a:pt x="106386" y="15834"/>
                    <a:pt x="105913" y="15834"/>
                  </a:cubicBezTo>
                  <a:cubicBezTo>
                    <a:pt x="104054" y="15834"/>
                    <a:pt x="102249" y="16601"/>
                    <a:pt x="100957" y="17993"/>
                  </a:cubicBezTo>
                  <a:cubicBezTo>
                    <a:pt x="99676" y="16613"/>
                    <a:pt x="97883" y="15834"/>
                    <a:pt x="96002" y="15834"/>
                  </a:cubicBezTo>
                  <a:cubicBezTo>
                    <a:pt x="95518" y="15834"/>
                    <a:pt x="95034" y="15888"/>
                    <a:pt x="94559" y="15986"/>
                  </a:cubicBezTo>
                  <a:cubicBezTo>
                    <a:pt x="94595" y="11832"/>
                    <a:pt x="97771" y="9753"/>
                    <a:pt x="100947" y="9753"/>
                  </a:cubicBezTo>
                  <a:close/>
                  <a:moveTo>
                    <a:pt x="53999" y="9848"/>
                  </a:moveTo>
                  <a:cubicBezTo>
                    <a:pt x="57176" y="9848"/>
                    <a:pt x="60352" y="11927"/>
                    <a:pt x="60393" y="16085"/>
                  </a:cubicBezTo>
                  <a:cubicBezTo>
                    <a:pt x="59913" y="15980"/>
                    <a:pt x="59429" y="15929"/>
                    <a:pt x="58949" y="15929"/>
                  </a:cubicBezTo>
                  <a:cubicBezTo>
                    <a:pt x="57093" y="15929"/>
                    <a:pt x="55295" y="16694"/>
                    <a:pt x="53999" y="18087"/>
                  </a:cubicBezTo>
                  <a:lnTo>
                    <a:pt x="53999" y="18087"/>
                  </a:lnTo>
                  <a:cubicBezTo>
                    <a:pt x="52718" y="16710"/>
                    <a:pt x="50928" y="15932"/>
                    <a:pt x="49049" y="15932"/>
                  </a:cubicBezTo>
                  <a:cubicBezTo>
                    <a:pt x="48565" y="15932"/>
                    <a:pt x="48081" y="15977"/>
                    <a:pt x="47606" y="16085"/>
                  </a:cubicBezTo>
                  <a:cubicBezTo>
                    <a:pt x="47646" y="11927"/>
                    <a:pt x="50823" y="9848"/>
                    <a:pt x="53999" y="9848"/>
                  </a:cubicBezTo>
                  <a:close/>
                  <a:moveTo>
                    <a:pt x="7166" y="9943"/>
                  </a:moveTo>
                  <a:cubicBezTo>
                    <a:pt x="10341" y="9943"/>
                    <a:pt x="13516" y="12022"/>
                    <a:pt x="13556" y="16183"/>
                  </a:cubicBezTo>
                  <a:cubicBezTo>
                    <a:pt x="13083" y="16081"/>
                    <a:pt x="12605" y="16031"/>
                    <a:pt x="12131" y="16031"/>
                  </a:cubicBezTo>
                  <a:cubicBezTo>
                    <a:pt x="10273" y="16031"/>
                    <a:pt x="8469" y="16796"/>
                    <a:pt x="7176" y="18181"/>
                  </a:cubicBezTo>
                  <a:cubicBezTo>
                    <a:pt x="5901" y="16817"/>
                    <a:pt x="4126" y="16040"/>
                    <a:pt x="2258" y="16040"/>
                  </a:cubicBezTo>
                  <a:cubicBezTo>
                    <a:pt x="2237" y="16040"/>
                    <a:pt x="2216" y="16040"/>
                    <a:pt x="2194" y="16040"/>
                  </a:cubicBezTo>
                  <a:lnTo>
                    <a:pt x="2212" y="16022"/>
                  </a:lnTo>
                  <a:lnTo>
                    <a:pt x="2212" y="16022"/>
                  </a:lnTo>
                  <a:cubicBezTo>
                    <a:pt x="1728" y="16031"/>
                    <a:pt x="1245" y="16076"/>
                    <a:pt x="770" y="16183"/>
                  </a:cubicBezTo>
                  <a:cubicBezTo>
                    <a:pt x="810" y="12024"/>
                    <a:pt x="3988" y="9943"/>
                    <a:pt x="7166" y="9943"/>
                  </a:cubicBezTo>
                  <a:close/>
                  <a:moveTo>
                    <a:pt x="30463" y="9956"/>
                  </a:moveTo>
                  <a:cubicBezTo>
                    <a:pt x="33636" y="9956"/>
                    <a:pt x="36811" y="12033"/>
                    <a:pt x="36854" y="16188"/>
                  </a:cubicBezTo>
                  <a:lnTo>
                    <a:pt x="36854" y="16188"/>
                  </a:lnTo>
                  <a:cubicBezTo>
                    <a:pt x="36379" y="16086"/>
                    <a:pt x="35901" y="16036"/>
                    <a:pt x="35426" y="16036"/>
                  </a:cubicBezTo>
                  <a:cubicBezTo>
                    <a:pt x="33569" y="16036"/>
                    <a:pt x="31771" y="16802"/>
                    <a:pt x="30483" y="18190"/>
                  </a:cubicBezTo>
                  <a:cubicBezTo>
                    <a:pt x="29201" y="16819"/>
                    <a:pt x="27409" y="16031"/>
                    <a:pt x="25528" y="16031"/>
                  </a:cubicBezTo>
                  <a:cubicBezTo>
                    <a:pt x="25044" y="16031"/>
                    <a:pt x="24560" y="16085"/>
                    <a:pt x="24085" y="16192"/>
                  </a:cubicBezTo>
                  <a:cubicBezTo>
                    <a:pt x="24116" y="12034"/>
                    <a:pt x="27288" y="9956"/>
                    <a:pt x="30463" y="9956"/>
                  </a:cubicBezTo>
                  <a:close/>
                  <a:moveTo>
                    <a:pt x="119326" y="16110"/>
                  </a:moveTo>
                  <a:cubicBezTo>
                    <a:pt x="121265" y="16110"/>
                    <a:pt x="123134" y="16913"/>
                    <a:pt x="124478" y="18361"/>
                  </a:cubicBezTo>
                  <a:cubicBezTo>
                    <a:pt x="124458" y="18360"/>
                    <a:pt x="124439" y="18360"/>
                    <a:pt x="124419" y="18360"/>
                  </a:cubicBezTo>
                  <a:cubicBezTo>
                    <a:pt x="122550" y="18360"/>
                    <a:pt x="120782" y="19199"/>
                    <a:pt x="119541" y="20502"/>
                  </a:cubicBezTo>
                  <a:cubicBezTo>
                    <a:pt x="119622" y="18907"/>
                    <a:pt x="119039" y="17411"/>
                    <a:pt x="118045" y="16228"/>
                  </a:cubicBezTo>
                  <a:cubicBezTo>
                    <a:pt x="118472" y="16149"/>
                    <a:pt x="118901" y="16110"/>
                    <a:pt x="119326" y="16110"/>
                  </a:cubicBezTo>
                  <a:close/>
                  <a:moveTo>
                    <a:pt x="129624" y="16110"/>
                  </a:moveTo>
                  <a:cubicBezTo>
                    <a:pt x="130049" y="16110"/>
                    <a:pt x="130477" y="16149"/>
                    <a:pt x="130903" y="16228"/>
                  </a:cubicBezTo>
                  <a:cubicBezTo>
                    <a:pt x="129908" y="17402"/>
                    <a:pt x="129326" y="18907"/>
                    <a:pt x="129415" y="20493"/>
                  </a:cubicBezTo>
                  <a:lnTo>
                    <a:pt x="129415" y="20502"/>
                  </a:lnTo>
                  <a:cubicBezTo>
                    <a:pt x="128165" y="19199"/>
                    <a:pt x="126397" y="18360"/>
                    <a:pt x="124537" y="18360"/>
                  </a:cubicBezTo>
                  <a:cubicBezTo>
                    <a:pt x="124517" y="18360"/>
                    <a:pt x="124498" y="18360"/>
                    <a:pt x="124478" y="18361"/>
                  </a:cubicBezTo>
                  <a:cubicBezTo>
                    <a:pt x="125815" y="16913"/>
                    <a:pt x="127689" y="16110"/>
                    <a:pt x="129624" y="16110"/>
                  </a:cubicBezTo>
                  <a:close/>
                  <a:moveTo>
                    <a:pt x="82783" y="16209"/>
                  </a:moveTo>
                  <a:cubicBezTo>
                    <a:pt x="83207" y="16209"/>
                    <a:pt x="83633" y="16247"/>
                    <a:pt x="84057" y="16327"/>
                  </a:cubicBezTo>
                  <a:cubicBezTo>
                    <a:pt x="83538" y="16945"/>
                    <a:pt x="83135" y="17653"/>
                    <a:pt x="82875" y="18414"/>
                  </a:cubicBezTo>
                  <a:cubicBezTo>
                    <a:pt x="82633" y="19113"/>
                    <a:pt x="82534" y="19848"/>
                    <a:pt x="82570" y="20592"/>
                  </a:cubicBezTo>
                  <a:cubicBezTo>
                    <a:pt x="81322" y="19282"/>
                    <a:pt x="79551" y="18450"/>
                    <a:pt x="77681" y="18450"/>
                  </a:cubicBezTo>
                  <a:cubicBezTo>
                    <a:pt x="77671" y="18450"/>
                    <a:pt x="77661" y="18450"/>
                    <a:pt x="77651" y="18450"/>
                  </a:cubicBezTo>
                  <a:cubicBezTo>
                    <a:pt x="78988" y="17010"/>
                    <a:pt x="80855" y="16209"/>
                    <a:pt x="82783" y="16209"/>
                  </a:cubicBezTo>
                  <a:close/>
                  <a:moveTo>
                    <a:pt x="95788" y="16212"/>
                  </a:moveTo>
                  <a:cubicBezTo>
                    <a:pt x="97720" y="16212"/>
                    <a:pt x="99592" y="17008"/>
                    <a:pt x="100939" y="18450"/>
                  </a:cubicBezTo>
                  <a:cubicBezTo>
                    <a:pt x="100919" y="18450"/>
                    <a:pt x="100900" y="18450"/>
                    <a:pt x="100880" y="18450"/>
                  </a:cubicBezTo>
                  <a:cubicBezTo>
                    <a:pt x="99011" y="18450"/>
                    <a:pt x="97252" y="19288"/>
                    <a:pt x="96011" y="20592"/>
                  </a:cubicBezTo>
                  <a:cubicBezTo>
                    <a:pt x="96047" y="19848"/>
                    <a:pt x="95948" y="19113"/>
                    <a:pt x="95706" y="18414"/>
                  </a:cubicBezTo>
                  <a:cubicBezTo>
                    <a:pt x="95446" y="17653"/>
                    <a:pt x="95043" y="16945"/>
                    <a:pt x="94523" y="16327"/>
                  </a:cubicBezTo>
                  <a:cubicBezTo>
                    <a:pt x="94944" y="16250"/>
                    <a:pt x="95367" y="16212"/>
                    <a:pt x="95788" y="16212"/>
                  </a:cubicBezTo>
                  <a:close/>
                  <a:moveTo>
                    <a:pt x="48848" y="16307"/>
                  </a:moveTo>
                  <a:cubicBezTo>
                    <a:pt x="50780" y="16307"/>
                    <a:pt x="52650" y="17108"/>
                    <a:pt x="53987" y="18558"/>
                  </a:cubicBezTo>
                  <a:lnTo>
                    <a:pt x="53987" y="18558"/>
                  </a:lnTo>
                  <a:cubicBezTo>
                    <a:pt x="53970" y="18558"/>
                    <a:pt x="53953" y="18557"/>
                    <a:pt x="53936" y="18557"/>
                  </a:cubicBezTo>
                  <a:cubicBezTo>
                    <a:pt x="52067" y="18557"/>
                    <a:pt x="50308" y="19396"/>
                    <a:pt x="49058" y="20699"/>
                  </a:cubicBezTo>
                  <a:cubicBezTo>
                    <a:pt x="49147" y="19104"/>
                    <a:pt x="48565" y="17608"/>
                    <a:pt x="47570" y="16425"/>
                  </a:cubicBezTo>
                  <a:cubicBezTo>
                    <a:pt x="47996" y="16346"/>
                    <a:pt x="48423" y="16307"/>
                    <a:pt x="48848" y="16307"/>
                  </a:cubicBezTo>
                  <a:close/>
                  <a:moveTo>
                    <a:pt x="59142" y="16307"/>
                  </a:moveTo>
                  <a:cubicBezTo>
                    <a:pt x="59567" y="16307"/>
                    <a:pt x="59994" y="16346"/>
                    <a:pt x="60420" y="16425"/>
                  </a:cubicBezTo>
                  <a:cubicBezTo>
                    <a:pt x="59425" y="17608"/>
                    <a:pt x="58843" y="19104"/>
                    <a:pt x="58932" y="20699"/>
                  </a:cubicBezTo>
                  <a:cubicBezTo>
                    <a:pt x="57691" y="19396"/>
                    <a:pt x="55923" y="18557"/>
                    <a:pt x="54054" y="18557"/>
                  </a:cubicBezTo>
                  <a:cubicBezTo>
                    <a:pt x="54037" y="18557"/>
                    <a:pt x="54020" y="18558"/>
                    <a:pt x="54003" y="18558"/>
                  </a:cubicBezTo>
                  <a:lnTo>
                    <a:pt x="54003" y="18558"/>
                  </a:lnTo>
                  <a:cubicBezTo>
                    <a:pt x="55340" y="17108"/>
                    <a:pt x="57210" y="16307"/>
                    <a:pt x="59142" y="16307"/>
                  </a:cubicBezTo>
                  <a:close/>
                  <a:moveTo>
                    <a:pt x="25317" y="16414"/>
                  </a:moveTo>
                  <a:cubicBezTo>
                    <a:pt x="27247" y="16414"/>
                    <a:pt x="29113" y="17211"/>
                    <a:pt x="30456" y="18656"/>
                  </a:cubicBezTo>
                  <a:cubicBezTo>
                    <a:pt x="30436" y="18656"/>
                    <a:pt x="30416" y="18656"/>
                    <a:pt x="30397" y="18656"/>
                  </a:cubicBezTo>
                  <a:cubicBezTo>
                    <a:pt x="28528" y="18656"/>
                    <a:pt x="26769" y="19494"/>
                    <a:pt x="25528" y="20789"/>
                  </a:cubicBezTo>
                  <a:cubicBezTo>
                    <a:pt x="25563" y="20054"/>
                    <a:pt x="25456" y="19310"/>
                    <a:pt x="25223" y="18611"/>
                  </a:cubicBezTo>
                  <a:cubicBezTo>
                    <a:pt x="24954" y="17850"/>
                    <a:pt x="24551" y="17142"/>
                    <a:pt x="24031" y="16533"/>
                  </a:cubicBezTo>
                  <a:cubicBezTo>
                    <a:pt x="24460" y="16453"/>
                    <a:pt x="24890" y="16414"/>
                    <a:pt x="25317" y="16414"/>
                  </a:cubicBezTo>
                  <a:close/>
                  <a:moveTo>
                    <a:pt x="12296" y="16415"/>
                  </a:moveTo>
                  <a:cubicBezTo>
                    <a:pt x="12720" y="16415"/>
                    <a:pt x="13148" y="16454"/>
                    <a:pt x="13574" y="16533"/>
                  </a:cubicBezTo>
                  <a:cubicBezTo>
                    <a:pt x="13055" y="17151"/>
                    <a:pt x="12651" y="17850"/>
                    <a:pt x="12391" y="18611"/>
                  </a:cubicBezTo>
                  <a:cubicBezTo>
                    <a:pt x="12150" y="19310"/>
                    <a:pt x="12042" y="20054"/>
                    <a:pt x="12087" y="20789"/>
                  </a:cubicBezTo>
                  <a:lnTo>
                    <a:pt x="12078" y="20798"/>
                  </a:lnTo>
                  <a:cubicBezTo>
                    <a:pt x="10836" y="19494"/>
                    <a:pt x="9077" y="18656"/>
                    <a:pt x="7217" y="18656"/>
                  </a:cubicBezTo>
                  <a:cubicBezTo>
                    <a:pt x="7198" y="18656"/>
                    <a:pt x="7178" y="18656"/>
                    <a:pt x="7159" y="18656"/>
                  </a:cubicBezTo>
                  <a:cubicBezTo>
                    <a:pt x="8496" y="17216"/>
                    <a:pt x="10363" y="16415"/>
                    <a:pt x="12296" y="16415"/>
                  </a:cubicBezTo>
                  <a:close/>
                  <a:moveTo>
                    <a:pt x="106101" y="16205"/>
                  </a:moveTo>
                  <a:cubicBezTo>
                    <a:pt x="106563" y="16205"/>
                    <a:pt x="107027" y="16251"/>
                    <a:pt x="107489" y="16344"/>
                  </a:cubicBezTo>
                  <a:cubicBezTo>
                    <a:pt x="106486" y="17599"/>
                    <a:pt x="105930" y="19194"/>
                    <a:pt x="106136" y="20861"/>
                  </a:cubicBezTo>
                  <a:cubicBezTo>
                    <a:pt x="104879" y="19398"/>
                    <a:pt x="102991" y="18450"/>
                    <a:pt x="100994" y="18450"/>
                  </a:cubicBezTo>
                  <a:cubicBezTo>
                    <a:pt x="100985" y="18450"/>
                    <a:pt x="100975" y="18450"/>
                    <a:pt x="100966" y="18450"/>
                  </a:cubicBezTo>
                  <a:cubicBezTo>
                    <a:pt x="102304" y="17004"/>
                    <a:pt x="104173" y="16205"/>
                    <a:pt x="106101" y="16205"/>
                  </a:cubicBezTo>
                  <a:close/>
                  <a:moveTo>
                    <a:pt x="70810" y="11698"/>
                  </a:moveTo>
                  <a:cubicBezTo>
                    <a:pt x="71303" y="11698"/>
                    <a:pt x="71800" y="11750"/>
                    <a:pt x="72292" y="11855"/>
                  </a:cubicBezTo>
                  <a:cubicBezTo>
                    <a:pt x="71289" y="13110"/>
                    <a:pt x="70742" y="14705"/>
                    <a:pt x="70939" y="16380"/>
                  </a:cubicBezTo>
                  <a:lnTo>
                    <a:pt x="70957" y="16371"/>
                  </a:lnTo>
                  <a:cubicBezTo>
                    <a:pt x="71461" y="16260"/>
                    <a:pt x="71969" y="16205"/>
                    <a:pt x="72473" y="16205"/>
                  </a:cubicBezTo>
                  <a:cubicBezTo>
                    <a:pt x="74401" y="16205"/>
                    <a:pt x="76274" y="17001"/>
                    <a:pt x="77624" y="18450"/>
                  </a:cubicBezTo>
                  <a:cubicBezTo>
                    <a:pt x="77606" y="18450"/>
                    <a:pt x="77588" y="18450"/>
                    <a:pt x="77570" y="18450"/>
                  </a:cubicBezTo>
                  <a:cubicBezTo>
                    <a:pt x="75520" y="18450"/>
                    <a:pt x="73598" y="19458"/>
                    <a:pt x="72346" y="20986"/>
                  </a:cubicBezTo>
                  <a:cubicBezTo>
                    <a:pt x="72738" y="17269"/>
                    <a:pt x="69425" y="13952"/>
                    <a:pt x="65712" y="13952"/>
                  </a:cubicBezTo>
                  <a:cubicBezTo>
                    <a:pt x="65692" y="13952"/>
                    <a:pt x="65673" y="13952"/>
                    <a:pt x="65653" y="13952"/>
                  </a:cubicBezTo>
                  <a:cubicBezTo>
                    <a:pt x="66995" y="12495"/>
                    <a:pt x="68873" y="11698"/>
                    <a:pt x="70810" y="11698"/>
                  </a:cubicBezTo>
                  <a:close/>
                  <a:moveTo>
                    <a:pt x="35592" y="16407"/>
                  </a:moveTo>
                  <a:cubicBezTo>
                    <a:pt x="36059" y="16407"/>
                    <a:pt x="36530" y="16454"/>
                    <a:pt x="36997" y="16551"/>
                  </a:cubicBezTo>
                  <a:cubicBezTo>
                    <a:pt x="36004" y="17802"/>
                    <a:pt x="35449" y="19385"/>
                    <a:pt x="35643" y="21056"/>
                  </a:cubicBezTo>
                  <a:lnTo>
                    <a:pt x="35643" y="21056"/>
                  </a:lnTo>
                  <a:cubicBezTo>
                    <a:pt x="34391" y="19601"/>
                    <a:pt x="32515" y="18647"/>
                    <a:pt x="30529" y="18647"/>
                  </a:cubicBezTo>
                  <a:cubicBezTo>
                    <a:pt x="30511" y="18647"/>
                    <a:pt x="30492" y="18647"/>
                    <a:pt x="30474" y="18647"/>
                  </a:cubicBezTo>
                  <a:cubicBezTo>
                    <a:pt x="31808" y="17205"/>
                    <a:pt x="33669" y="16407"/>
                    <a:pt x="35592" y="16407"/>
                  </a:cubicBezTo>
                  <a:close/>
                  <a:moveTo>
                    <a:pt x="112821" y="14253"/>
                  </a:moveTo>
                  <a:cubicBezTo>
                    <a:pt x="115997" y="14253"/>
                    <a:pt x="119174" y="16332"/>
                    <a:pt x="119218" y="20493"/>
                  </a:cubicBezTo>
                  <a:cubicBezTo>
                    <a:pt x="118738" y="20388"/>
                    <a:pt x="118254" y="20337"/>
                    <a:pt x="117773" y="20337"/>
                  </a:cubicBezTo>
                  <a:cubicBezTo>
                    <a:pt x="115916" y="20337"/>
                    <a:pt x="114116" y="21103"/>
                    <a:pt x="112821" y="22491"/>
                  </a:cubicBezTo>
                  <a:cubicBezTo>
                    <a:pt x="111548" y="21120"/>
                    <a:pt x="109756" y="20332"/>
                    <a:pt x="107874" y="20332"/>
                  </a:cubicBezTo>
                  <a:cubicBezTo>
                    <a:pt x="107391" y="20332"/>
                    <a:pt x="106907" y="20386"/>
                    <a:pt x="106432" y="20493"/>
                  </a:cubicBezTo>
                  <a:cubicBezTo>
                    <a:pt x="106468" y="16334"/>
                    <a:pt x="109644" y="14253"/>
                    <a:pt x="112821" y="14253"/>
                  </a:cubicBezTo>
                  <a:close/>
                  <a:moveTo>
                    <a:pt x="136138" y="14252"/>
                  </a:moveTo>
                  <a:cubicBezTo>
                    <a:pt x="139311" y="14252"/>
                    <a:pt x="142484" y="16329"/>
                    <a:pt x="142525" y="20484"/>
                  </a:cubicBezTo>
                  <a:lnTo>
                    <a:pt x="142525" y="20493"/>
                  </a:lnTo>
                  <a:cubicBezTo>
                    <a:pt x="142051" y="20391"/>
                    <a:pt x="141574" y="20341"/>
                    <a:pt x="141100" y="20341"/>
                  </a:cubicBezTo>
                  <a:cubicBezTo>
                    <a:pt x="139242" y="20341"/>
                    <a:pt x="137437" y="21108"/>
                    <a:pt x="136145" y="22500"/>
                  </a:cubicBezTo>
                  <a:cubicBezTo>
                    <a:pt x="134871" y="21128"/>
                    <a:pt x="133091" y="20341"/>
                    <a:pt x="131221" y="20341"/>
                  </a:cubicBezTo>
                  <a:cubicBezTo>
                    <a:pt x="131211" y="20341"/>
                    <a:pt x="131200" y="20341"/>
                    <a:pt x="131190" y="20341"/>
                  </a:cubicBezTo>
                  <a:cubicBezTo>
                    <a:pt x="130706" y="20341"/>
                    <a:pt x="130222" y="20386"/>
                    <a:pt x="129747" y="20493"/>
                  </a:cubicBezTo>
                  <a:cubicBezTo>
                    <a:pt x="129783" y="16333"/>
                    <a:pt x="132960" y="14252"/>
                    <a:pt x="136138" y="14252"/>
                  </a:cubicBezTo>
                  <a:close/>
                  <a:moveTo>
                    <a:pt x="89290" y="14357"/>
                  </a:moveTo>
                  <a:cubicBezTo>
                    <a:pt x="91871" y="14357"/>
                    <a:pt x="94452" y="15731"/>
                    <a:pt x="95348" y="18477"/>
                  </a:cubicBezTo>
                  <a:cubicBezTo>
                    <a:pt x="95572" y="19158"/>
                    <a:pt x="95679" y="19866"/>
                    <a:pt x="95688" y="20583"/>
                  </a:cubicBezTo>
                  <a:cubicBezTo>
                    <a:pt x="95213" y="20481"/>
                    <a:pt x="94734" y="20431"/>
                    <a:pt x="94259" y="20431"/>
                  </a:cubicBezTo>
                  <a:cubicBezTo>
                    <a:pt x="92398" y="20431"/>
                    <a:pt x="90599" y="21196"/>
                    <a:pt x="89299" y="22581"/>
                  </a:cubicBezTo>
                  <a:cubicBezTo>
                    <a:pt x="88025" y="21218"/>
                    <a:pt x="86246" y="20430"/>
                    <a:pt x="84376" y="20430"/>
                  </a:cubicBezTo>
                  <a:cubicBezTo>
                    <a:pt x="84365" y="20430"/>
                    <a:pt x="84355" y="20430"/>
                    <a:pt x="84344" y="20430"/>
                  </a:cubicBezTo>
                  <a:cubicBezTo>
                    <a:pt x="83860" y="20430"/>
                    <a:pt x="83376" y="20475"/>
                    <a:pt x="82902" y="20583"/>
                  </a:cubicBezTo>
                  <a:cubicBezTo>
                    <a:pt x="82902" y="19866"/>
                    <a:pt x="83018" y="19158"/>
                    <a:pt x="83233" y="18477"/>
                  </a:cubicBezTo>
                  <a:cubicBezTo>
                    <a:pt x="84129" y="15731"/>
                    <a:pt x="86710" y="14357"/>
                    <a:pt x="89290" y="14357"/>
                  </a:cubicBezTo>
                  <a:close/>
                  <a:moveTo>
                    <a:pt x="42333" y="14454"/>
                  </a:moveTo>
                  <a:cubicBezTo>
                    <a:pt x="45509" y="14454"/>
                    <a:pt x="48686" y="16533"/>
                    <a:pt x="48726" y="20690"/>
                  </a:cubicBezTo>
                  <a:cubicBezTo>
                    <a:pt x="48246" y="20585"/>
                    <a:pt x="47763" y="20534"/>
                    <a:pt x="47283" y="20534"/>
                  </a:cubicBezTo>
                  <a:cubicBezTo>
                    <a:pt x="45427" y="20534"/>
                    <a:pt x="43633" y="21302"/>
                    <a:pt x="42337" y="22697"/>
                  </a:cubicBezTo>
                  <a:cubicBezTo>
                    <a:pt x="41063" y="21325"/>
                    <a:pt x="39284" y="20538"/>
                    <a:pt x="37414" y="20538"/>
                  </a:cubicBezTo>
                  <a:cubicBezTo>
                    <a:pt x="37403" y="20538"/>
                    <a:pt x="37393" y="20538"/>
                    <a:pt x="37382" y="20538"/>
                  </a:cubicBezTo>
                  <a:cubicBezTo>
                    <a:pt x="36898" y="20538"/>
                    <a:pt x="36415" y="20583"/>
                    <a:pt x="35940" y="20690"/>
                  </a:cubicBezTo>
                  <a:cubicBezTo>
                    <a:pt x="35980" y="16533"/>
                    <a:pt x="39156" y="14454"/>
                    <a:pt x="42333" y="14454"/>
                  </a:cubicBezTo>
                  <a:close/>
                  <a:moveTo>
                    <a:pt x="65648" y="14454"/>
                  </a:moveTo>
                  <a:cubicBezTo>
                    <a:pt x="68825" y="14454"/>
                    <a:pt x="72001" y="16533"/>
                    <a:pt x="72041" y="20690"/>
                  </a:cubicBezTo>
                  <a:cubicBezTo>
                    <a:pt x="71563" y="20585"/>
                    <a:pt x="71081" y="20534"/>
                    <a:pt x="70602" y="20534"/>
                  </a:cubicBezTo>
                  <a:cubicBezTo>
                    <a:pt x="68748" y="20534"/>
                    <a:pt x="66949" y="21302"/>
                    <a:pt x="65653" y="22697"/>
                  </a:cubicBezTo>
                  <a:cubicBezTo>
                    <a:pt x="64378" y="21325"/>
                    <a:pt x="62599" y="20538"/>
                    <a:pt x="60729" y="20538"/>
                  </a:cubicBezTo>
                  <a:cubicBezTo>
                    <a:pt x="60719" y="20538"/>
                    <a:pt x="60708" y="20538"/>
                    <a:pt x="60697" y="20538"/>
                  </a:cubicBezTo>
                  <a:cubicBezTo>
                    <a:pt x="60214" y="20538"/>
                    <a:pt x="59730" y="20583"/>
                    <a:pt x="59255" y="20690"/>
                  </a:cubicBezTo>
                  <a:cubicBezTo>
                    <a:pt x="59295" y="16533"/>
                    <a:pt x="62472" y="14454"/>
                    <a:pt x="65648" y="14454"/>
                  </a:cubicBezTo>
                  <a:close/>
                  <a:moveTo>
                    <a:pt x="18806" y="14558"/>
                  </a:moveTo>
                  <a:cubicBezTo>
                    <a:pt x="21388" y="14558"/>
                    <a:pt x="23969" y="15929"/>
                    <a:pt x="24864" y="18674"/>
                  </a:cubicBezTo>
                  <a:cubicBezTo>
                    <a:pt x="25079" y="19355"/>
                    <a:pt x="25196" y="20063"/>
                    <a:pt x="25196" y="20780"/>
                  </a:cubicBezTo>
                  <a:cubicBezTo>
                    <a:pt x="24718" y="20675"/>
                    <a:pt x="24235" y="20624"/>
                    <a:pt x="23756" y="20624"/>
                  </a:cubicBezTo>
                  <a:cubicBezTo>
                    <a:pt x="21903" y="20624"/>
                    <a:pt x="20103" y="21391"/>
                    <a:pt x="18807" y="22787"/>
                  </a:cubicBezTo>
                  <a:cubicBezTo>
                    <a:pt x="17535" y="21407"/>
                    <a:pt x="15734" y="20628"/>
                    <a:pt x="13861" y="20628"/>
                  </a:cubicBezTo>
                  <a:cubicBezTo>
                    <a:pt x="13368" y="20628"/>
                    <a:pt x="12884" y="20672"/>
                    <a:pt x="12409" y="20780"/>
                  </a:cubicBezTo>
                  <a:cubicBezTo>
                    <a:pt x="12418" y="20063"/>
                    <a:pt x="12526" y="19355"/>
                    <a:pt x="12741" y="18674"/>
                  </a:cubicBezTo>
                  <a:cubicBezTo>
                    <a:pt x="13637" y="15931"/>
                    <a:pt x="16222" y="14558"/>
                    <a:pt x="18806" y="14558"/>
                  </a:cubicBezTo>
                  <a:close/>
                  <a:moveTo>
                    <a:pt x="117964" y="20706"/>
                  </a:moveTo>
                  <a:cubicBezTo>
                    <a:pt x="118390" y="20706"/>
                    <a:pt x="118819" y="20745"/>
                    <a:pt x="119245" y="20825"/>
                  </a:cubicBezTo>
                  <a:cubicBezTo>
                    <a:pt x="118726" y="21443"/>
                    <a:pt x="118322" y="22151"/>
                    <a:pt x="118063" y="22913"/>
                  </a:cubicBezTo>
                  <a:lnTo>
                    <a:pt x="118063" y="22904"/>
                  </a:lnTo>
                  <a:cubicBezTo>
                    <a:pt x="117821" y="23611"/>
                    <a:pt x="117722" y="24346"/>
                    <a:pt x="117758" y="25090"/>
                  </a:cubicBezTo>
                  <a:cubicBezTo>
                    <a:pt x="116516" y="23786"/>
                    <a:pt x="114757" y="22948"/>
                    <a:pt x="112897" y="22948"/>
                  </a:cubicBezTo>
                  <a:cubicBezTo>
                    <a:pt x="112878" y="22948"/>
                    <a:pt x="112858" y="22948"/>
                    <a:pt x="112839" y="22948"/>
                  </a:cubicBezTo>
                  <a:cubicBezTo>
                    <a:pt x="114174" y="21503"/>
                    <a:pt x="116038" y="20706"/>
                    <a:pt x="117964" y="20706"/>
                  </a:cubicBezTo>
                  <a:close/>
                  <a:moveTo>
                    <a:pt x="130993" y="20706"/>
                  </a:moveTo>
                  <a:cubicBezTo>
                    <a:pt x="132921" y="20706"/>
                    <a:pt x="134791" y="21503"/>
                    <a:pt x="136127" y="22948"/>
                  </a:cubicBezTo>
                  <a:cubicBezTo>
                    <a:pt x="136107" y="22948"/>
                    <a:pt x="136088" y="22948"/>
                    <a:pt x="136068" y="22948"/>
                  </a:cubicBezTo>
                  <a:cubicBezTo>
                    <a:pt x="134208" y="22948"/>
                    <a:pt x="132440" y="23786"/>
                    <a:pt x="131199" y="25090"/>
                  </a:cubicBezTo>
                  <a:cubicBezTo>
                    <a:pt x="131234" y="24346"/>
                    <a:pt x="131136" y="23611"/>
                    <a:pt x="130894" y="22913"/>
                  </a:cubicBezTo>
                  <a:lnTo>
                    <a:pt x="130894" y="22904"/>
                  </a:lnTo>
                  <a:cubicBezTo>
                    <a:pt x="130634" y="22142"/>
                    <a:pt x="130231" y="21443"/>
                    <a:pt x="129711" y="20825"/>
                  </a:cubicBezTo>
                  <a:cubicBezTo>
                    <a:pt x="130138" y="20745"/>
                    <a:pt x="130567" y="20706"/>
                    <a:pt x="130993" y="20706"/>
                  </a:cubicBezTo>
                  <a:close/>
                  <a:moveTo>
                    <a:pt x="84135" y="20797"/>
                  </a:moveTo>
                  <a:cubicBezTo>
                    <a:pt x="86071" y="20797"/>
                    <a:pt x="87946" y="21599"/>
                    <a:pt x="89290" y="23047"/>
                  </a:cubicBezTo>
                  <a:cubicBezTo>
                    <a:pt x="90626" y="21601"/>
                    <a:pt x="92496" y="20805"/>
                    <a:pt x="94429" y="20805"/>
                  </a:cubicBezTo>
                  <a:cubicBezTo>
                    <a:pt x="94856" y="20805"/>
                    <a:pt x="95287" y="20844"/>
                    <a:pt x="95715" y="20923"/>
                  </a:cubicBezTo>
                  <a:cubicBezTo>
                    <a:pt x="94720" y="22106"/>
                    <a:pt x="94138" y="23602"/>
                    <a:pt x="94228" y="25197"/>
                  </a:cubicBezTo>
                  <a:cubicBezTo>
                    <a:pt x="92977" y="23894"/>
                    <a:pt x="91218" y="23056"/>
                    <a:pt x="89350" y="23056"/>
                  </a:cubicBezTo>
                  <a:cubicBezTo>
                    <a:pt x="89330" y="23056"/>
                    <a:pt x="89310" y="23056"/>
                    <a:pt x="89290" y="23056"/>
                  </a:cubicBezTo>
                  <a:cubicBezTo>
                    <a:pt x="89271" y="23056"/>
                    <a:pt x="89251" y="23056"/>
                    <a:pt x="89231" y="23056"/>
                  </a:cubicBezTo>
                  <a:cubicBezTo>
                    <a:pt x="87362" y="23056"/>
                    <a:pt x="85595" y="23894"/>
                    <a:pt x="84353" y="25197"/>
                  </a:cubicBezTo>
                  <a:cubicBezTo>
                    <a:pt x="84434" y="23602"/>
                    <a:pt x="83851" y="22106"/>
                    <a:pt x="82866" y="20923"/>
                  </a:cubicBezTo>
                  <a:lnTo>
                    <a:pt x="82857" y="20914"/>
                  </a:lnTo>
                  <a:cubicBezTo>
                    <a:pt x="83283" y="20835"/>
                    <a:pt x="83710" y="20797"/>
                    <a:pt x="84135" y="20797"/>
                  </a:cubicBezTo>
                  <a:close/>
                  <a:moveTo>
                    <a:pt x="47488" y="20904"/>
                  </a:moveTo>
                  <a:cubicBezTo>
                    <a:pt x="47912" y="20904"/>
                    <a:pt x="48338" y="20943"/>
                    <a:pt x="48762" y="21022"/>
                  </a:cubicBezTo>
                  <a:cubicBezTo>
                    <a:pt x="48242" y="21640"/>
                    <a:pt x="47839" y="22348"/>
                    <a:pt x="47579" y="23110"/>
                  </a:cubicBezTo>
                  <a:cubicBezTo>
                    <a:pt x="47337" y="23809"/>
                    <a:pt x="47239" y="24552"/>
                    <a:pt x="47275" y="25287"/>
                  </a:cubicBezTo>
                  <a:cubicBezTo>
                    <a:pt x="46033" y="23992"/>
                    <a:pt x="44274" y="23154"/>
                    <a:pt x="42414" y="23154"/>
                  </a:cubicBezTo>
                  <a:cubicBezTo>
                    <a:pt x="42395" y="23154"/>
                    <a:pt x="42375" y="23154"/>
                    <a:pt x="42355" y="23154"/>
                  </a:cubicBezTo>
                  <a:cubicBezTo>
                    <a:pt x="43693" y="21707"/>
                    <a:pt x="45560" y="20904"/>
                    <a:pt x="47488" y="20904"/>
                  </a:cubicBezTo>
                  <a:close/>
                  <a:moveTo>
                    <a:pt x="60505" y="20912"/>
                  </a:moveTo>
                  <a:cubicBezTo>
                    <a:pt x="62435" y="20912"/>
                    <a:pt x="64301" y="21709"/>
                    <a:pt x="65644" y="23154"/>
                  </a:cubicBezTo>
                  <a:cubicBezTo>
                    <a:pt x="65624" y="23154"/>
                    <a:pt x="65604" y="23154"/>
                    <a:pt x="65584" y="23154"/>
                  </a:cubicBezTo>
                  <a:cubicBezTo>
                    <a:pt x="63716" y="23154"/>
                    <a:pt x="61957" y="23993"/>
                    <a:pt x="60715" y="25296"/>
                  </a:cubicBezTo>
                  <a:lnTo>
                    <a:pt x="60715" y="25287"/>
                  </a:lnTo>
                  <a:cubicBezTo>
                    <a:pt x="60751" y="24552"/>
                    <a:pt x="60644" y="23809"/>
                    <a:pt x="60411" y="23110"/>
                  </a:cubicBezTo>
                  <a:cubicBezTo>
                    <a:pt x="60151" y="22348"/>
                    <a:pt x="59748" y="21640"/>
                    <a:pt x="59219" y="21031"/>
                  </a:cubicBezTo>
                  <a:cubicBezTo>
                    <a:pt x="59647" y="20951"/>
                    <a:pt x="60078" y="20912"/>
                    <a:pt x="60505" y="20912"/>
                  </a:cubicBezTo>
                  <a:close/>
                  <a:moveTo>
                    <a:pt x="107673" y="20699"/>
                  </a:moveTo>
                  <a:cubicBezTo>
                    <a:pt x="109600" y="20699"/>
                    <a:pt x="111466" y="21495"/>
                    <a:pt x="112812" y="22939"/>
                  </a:cubicBezTo>
                  <a:cubicBezTo>
                    <a:pt x="112793" y="22939"/>
                    <a:pt x="112774" y="22939"/>
                    <a:pt x="112756" y="22939"/>
                  </a:cubicBezTo>
                  <a:cubicBezTo>
                    <a:pt x="110769" y="22939"/>
                    <a:pt x="108902" y="23885"/>
                    <a:pt x="107659" y="25332"/>
                  </a:cubicBezTo>
                  <a:cubicBezTo>
                    <a:pt x="107785" y="23674"/>
                    <a:pt x="107184" y="22097"/>
                    <a:pt x="106136" y="20878"/>
                  </a:cubicBezTo>
                  <a:lnTo>
                    <a:pt x="106136" y="20870"/>
                  </a:lnTo>
                  <a:cubicBezTo>
                    <a:pt x="106647" y="20755"/>
                    <a:pt x="107162" y="20699"/>
                    <a:pt x="107673" y="20699"/>
                  </a:cubicBezTo>
                  <a:close/>
                  <a:moveTo>
                    <a:pt x="13670" y="20994"/>
                  </a:moveTo>
                  <a:cubicBezTo>
                    <a:pt x="15606" y="20994"/>
                    <a:pt x="17480" y="21797"/>
                    <a:pt x="18825" y="23244"/>
                  </a:cubicBezTo>
                  <a:cubicBezTo>
                    <a:pt x="18805" y="23244"/>
                    <a:pt x="18786" y="23244"/>
                    <a:pt x="18766" y="23244"/>
                  </a:cubicBezTo>
                  <a:cubicBezTo>
                    <a:pt x="16897" y="23244"/>
                    <a:pt x="15129" y="24082"/>
                    <a:pt x="13888" y="25386"/>
                  </a:cubicBezTo>
                  <a:cubicBezTo>
                    <a:pt x="13951" y="23809"/>
                    <a:pt x="13368" y="22303"/>
                    <a:pt x="12382" y="21120"/>
                  </a:cubicBezTo>
                  <a:lnTo>
                    <a:pt x="12391" y="21111"/>
                  </a:lnTo>
                  <a:cubicBezTo>
                    <a:pt x="12817" y="21032"/>
                    <a:pt x="13245" y="20994"/>
                    <a:pt x="13670" y="20994"/>
                  </a:cubicBezTo>
                  <a:close/>
                  <a:moveTo>
                    <a:pt x="23971" y="20994"/>
                  </a:moveTo>
                  <a:cubicBezTo>
                    <a:pt x="24396" y="20994"/>
                    <a:pt x="24824" y="21032"/>
                    <a:pt x="25250" y="21111"/>
                  </a:cubicBezTo>
                  <a:cubicBezTo>
                    <a:pt x="24255" y="22294"/>
                    <a:pt x="23673" y="23791"/>
                    <a:pt x="23753" y="25386"/>
                  </a:cubicBezTo>
                  <a:cubicBezTo>
                    <a:pt x="22512" y="24082"/>
                    <a:pt x="20744" y="23244"/>
                    <a:pt x="18884" y="23244"/>
                  </a:cubicBezTo>
                  <a:cubicBezTo>
                    <a:pt x="18864" y="23244"/>
                    <a:pt x="18845" y="23244"/>
                    <a:pt x="18825" y="23244"/>
                  </a:cubicBezTo>
                  <a:cubicBezTo>
                    <a:pt x="20162" y="21797"/>
                    <a:pt x="22036" y="20994"/>
                    <a:pt x="23971" y="20994"/>
                  </a:cubicBezTo>
                  <a:close/>
                  <a:moveTo>
                    <a:pt x="37165" y="20902"/>
                  </a:moveTo>
                  <a:cubicBezTo>
                    <a:pt x="39100" y="20902"/>
                    <a:pt x="40977" y="21703"/>
                    <a:pt x="42328" y="23154"/>
                  </a:cubicBezTo>
                  <a:cubicBezTo>
                    <a:pt x="42310" y="23154"/>
                    <a:pt x="42291" y="23154"/>
                    <a:pt x="42273" y="23154"/>
                  </a:cubicBezTo>
                  <a:cubicBezTo>
                    <a:pt x="40286" y="23154"/>
                    <a:pt x="38419" y="24100"/>
                    <a:pt x="37176" y="25547"/>
                  </a:cubicBezTo>
                  <a:cubicBezTo>
                    <a:pt x="37302" y="23871"/>
                    <a:pt x="36701" y="22303"/>
                    <a:pt x="35653" y="21076"/>
                  </a:cubicBezTo>
                  <a:lnTo>
                    <a:pt x="35653" y="21067"/>
                  </a:lnTo>
                  <a:cubicBezTo>
                    <a:pt x="36155" y="20956"/>
                    <a:pt x="36662" y="20902"/>
                    <a:pt x="37165" y="20902"/>
                  </a:cubicBezTo>
                  <a:close/>
                  <a:moveTo>
                    <a:pt x="124474" y="18856"/>
                  </a:moveTo>
                  <a:cubicBezTo>
                    <a:pt x="127057" y="18856"/>
                    <a:pt x="129639" y="20229"/>
                    <a:pt x="130536" y="22975"/>
                  </a:cubicBezTo>
                  <a:cubicBezTo>
                    <a:pt x="130751" y="23656"/>
                    <a:pt x="130867" y="24364"/>
                    <a:pt x="130867" y="25081"/>
                  </a:cubicBezTo>
                  <a:cubicBezTo>
                    <a:pt x="130388" y="24976"/>
                    <a:pt x="129906" y="24925"/>
                    <a:pt x="129426" y="24925"/>
                  </a:cubicBezTo>
                  <a:cubicBezTo>
                    <a:pt x="127574" y="24925"/>
                    <a:pt x="125776" y="25691"/>
                    <a:pt x="124487" y="27079"/>
                  </a:cubicBezTo>
                  <a:cubicBezTo>
                    <a:pt x="123206" y="25708"/>
                    <a:pt x="121414" y="24920"/>
                    <a:pt x="119532" y="24920"/>
                  </a:cubicBezTo>
                  <a:cubicBezTo>
                    <a:pt x="119048" y="24920"/>
                    <a:pt x="118564" y="24973"/>
                    <a:pt x="118089" y="25081"/>
                  </a:cubicBezTo>
                  <a:cubicBezTo>
                    <a:pt x="118089" y="24364"/>
                    <a:pt x="118197" y="23656"/>
                    <a:pt x="118412" y="22975"/>
                  </a:cubicBezTo>
                  <a:cubicBezTo>
                    <a:pt x="119308" y="20229"/>
                    <a:pt x="121891" y="18856"/>
                    <a:pt x="124474" y="18856"/>
                  </a:cubicBezTo>
                  <a:close/>
                  <a:moveTo>
                    <a:pt x="77629" y="18952"/>
                  </a:moveTo>
                  <a:cubicBezTo>
                    <a:pt x="80805" y="18952"/>
                    <a:pt x="83981" y="21031"/>
                    <a:pt x="84022" y="25188"/>
                  </a:cubicBezTo>
                  <a:cubicBezTo>
                    <a:pt x="83543" y="25084"/>
                    <a:pt x="83060" y="25032"/>
                    <a:pt x="82581" y="25032"/>
                  </a:cubicBezTo>
                  <a:cubicBezTo>
                    <a:pt x="80728" y="25032"/>
                    <a:pt x="78930" y="25798"/>
                    <a:pt x="77642" y="27187"/>
                  </a:cubicBezTo>
                  <a:cubicBezTo>
                    <a:pt x="76360" y="25816"/>
                    <a:pt x="74568" y="25027"/>
                    <a:pt x="72687" y="25027"/>
                  </a:cubicBezTo>
                  <a:cubicBezTo>
                    <a:pt x="72203" y="25027"/>
                    <a:pt x="71719" y="25081"/>
                    <a:pt x="71244" y="25188"/>
                  </a:cubicBezTo>
                  <a:cubicBezTo>
                    <a:pt x="71280" y="21031"/>
                    <a:pt x="74454" y="18952"/>
                    <a:pt x="77629" y="18952"/>
                  </a:cubicBezTo>
                  <a:close/>
                  <a:moveTo>
                    <a:pt x="100945" y="18952"/>
                  </a:moveTo>
                  <a:cubicBezTo>
                    <a:pt x="104119" y="18952"/>
                    <a:pt x="107295" y="21030"/>
                    <a:pt x="107337" y="25187"/>
                  </a:cubicBezTo>
                  <a:lnTo>
                    <a:pt x="107337" y="25187"/>
                  </a:lnTo>
                  <a:cubicBezTo>
                    <a:pt x="106865" y="25086"/>
                    <a:pt x="106389" y="25037"/>
                    <a:pt x="105918" y="25037"/>
                  </a:cubicBezTo>
                  <a:cubicBezTo>
                    <a:pt x="104057" y="25037"/>
                    <a:pt x="102256" y="25803"/>
                    <a:pt x="100957" y="27196"/>
                  </a:cubicBezTo>
                  <a:cubicBezTo>
                    <a:pt x="99676" y="25816"/>
                    <a:pt x="97883" y="25036"/>
                    <a:pt x="96002" y="25036"/>
                  </a:cubicBezTo>
                  <a:cubicBezTo>
                    <a:pt x="95518" y="25036"/>
                    <a:pt x="95034" y="25081"/>
                    <a:pt x="94559" y="25188"/>
                  </a:cubicBezTo>
                  <a:cubicBezTo>
                    <a:pt x="94595" y="21031"/>
                    <a:pt x="97769" y="18952"/>
                    <a:pt x="100945" y="18952"/>
                  </a:cubicBezTo>
                  <a:close/>
                  <a:moveTo>
                    <a:pt x="53997" y="19058"/>
                  </a:moveTo>
                  <a:cubicBezTo>
                    <a:pt x="56578" y="19058"/>
                    <a:pt x="59157" y="20432"/>
                    <a:pt x="60052" y="23181"/>
                  </a:cubicBezTo>
                  <a:cubicBezTo>
                    <a:pt x="60267" y="23853"/>
                    <a:pt x="60384" y="24570"/>
                    <a:pt x="60384" y="25278"/>
                  </a:cubicBezTo>
                  <a:cubicBezTo>
                    <a:pt x="59909" y="25176"/>
                    <a:pt x="59430" y="25126"/>
                    <a:pt x="58956" y="25126"/>
                  </a:cubicBezTo>
                  <a:cubicBezTo>
                    <a:pt x="57095" y="25126"/>
                    <a:pt x="55295" y="25893"/>
                    <a:pt x="53995" y="27285"/>
                  </a:cubicBezTo>
                  <a:cubicBezTo>
                    <a:pt x="52714" y="25905"/>
                    <a:pt x="50922" y="25126"/>
                    <a:pt x="49049" y="25126"/>
                  </a:cubicBezTo>
                  <a:cubicBezTo>
                    <a:pt x="48556" y="25126"/>
                    <a:pt x="48072" y="25180"/>
                    <a:pt x="47597" y="25278"/>
                  </a:cubicBezTo>
                  <a:cubicBezTo>
                    <a:pt x="47606" y="24570"/>
                    <a:pt x="47714" y="23853"/>
                    <a:pt x="47929" y="23181"/>
                  </a:cubicBezTo>
                  <a:cubicBezTo>
                    <a:pt x="48830" y="20434"/>
                    <a:pt x="51414" y="19058"/>
                    <a:pt x="53997" y="19058"/>
                  </a:cubicBezTo>
                  <a:close/>
                  <a:moveTo>
                    <a:pt x="7163" y="19140"/>
                  </a:moveTo>
                  <a:cubicBezTo>
                    <a:pt x="10339" y="19140"/>
                    <a:pt x="13516" y="21219"/>
                    <a:pt x="13556" y="25377"/>
                  </a:cubicBezTo>
                  <a:cubicBezTo>
                    <a:pt x="13079" y="25272"/>
                    <a:pt x="12598" y="25222"/>
                    <a:pt x="12120" y="25222"/>
                  </a:cubicBezTo>
                  <a:cubicBezTo>
                    <a:pt x="10263" y="25222"/>
                    <a:pt x="8460" y="25990"/>
                    <a:pt x="7163" y="27379"/>
                  </a:cubicBezTo>
                  <a:lnTo>
                    <a:pt x="7163" y="27379"/>
                  </a:lnTo>
                  <a:cubicBezTo>
                    <a:pt x="5882" y="26002"/>
                    <a:pt x="4092" y="25224"/>
                    <a:pt x="2212" y="25224"/>
                  </a:cubicBezTo>
                  <a:cubicBezTo>
                    <a:pt x="1728" y="25224"/>
                    <a:pt x="1245" y="25278"/>
                    <a:pt x="770" y="25377"/>
                  </a:cubicBezTo>
                  <a:cubicBezTo>
                    <a:pt x="810" y="21219"/>
                    <a:pt x="3987" y="19140"/>
                    <a:pt x="7163" y="19140"/>
                  </a:cubicBezTo>
                  <a:close/>
                  <a:moveTo>
                    <a:pt x="30465" y="19152"/>
                  </a:moveTo>
                  <a:cubicBezTo>
                    <a:pt x="33638" y="19152"/>
                    <a:pt x="36811" y="21228"/>
                    <a:pt x="36854" y="25382"/>
                  </a:cubicBezTo>
                  <a:lnTo>
                    <a:pt x="36854" y="25382"/>
                  </a:lnTo>
                  <a:cubicBezTo>
                    <a:pt x="36384" y="25282"/>
                    <a:pt x="35912" y="25234"/>
                    <a:pt x="35443" y="25234"/>
                  </a:cubicBezTo>
                  <a:cubicBezTo>
                    <a:pt x="33580" y="25234"/>
                    <a:pt x="31775" y="26000"/>
                    <a:pt x="30483" y="27393"/>
                  </a:cubicBezTo>
                  <a:cubicBezTo>
                    <a:pt x="29201" y="26013"/>
                    <a:pt x="27409" y="25233"/>
                    <a:pt x="25528" y="25233"/>
                  </a:cubicBezTo>
                  <a:cubicBezTo>
                    <a:pt x="25044" y="25233"/>
                    <a:pt x="24560" y="25287"/>
                    <a:pt x="24085" y="25386"/>
                  </a:cubicBezTo>
                  <a:cubicBezTo>
                    <a:pt x="24116" y="21231"/>
                    <a:pt x="27290" y="19152"/>
                    <a:pt x="30465" y="19152"/>
                  </a:cubicBezTo>
                  <a:close/>
                  <a:moveTo>
                    <a:pt x="119325" y="25304"/>
                  </a:moveTo>
                  <a:cubicBezTo>
                    <a:pt x="121264" y="25304"/>
                    <a:pt x="123133" y="26108"/>
                    <a:pt x="124478" y="27563"/>
                  </a:cubicBezTo>
                  <a:cubicBezTo>
                    <a:pt x="124458" y="27563"/>
                    <a:pt x="124438" y="27563"/>
                    <a:pt x="124418" y="27563"/>
                  </a:cubicBezTo>
                  <a:cubicBezTo>
                    <a:pt x="122550" y="27563"/>
                    <a:pt x="120782" y="28392"/>
                    <a:pt x="119541" y="29696"/>
                  </a:cubicBezTo>
                  <a:cubicBezTo>
                    <a:pt x="119622" y="28110"/>
                    <a:pt x="119039" y="26604"/>
                    <a:pt x="118045" y="25421"/>
                  </a:cubicBezTo>
                  <a:cubicBezTo>
                    <a:pt x="118472" y="25342"/>
                    <a:pt x="118900" y="25304"/>
                    <a:pt x="119325" y="25304"/>
                  </a:cubicBezTo>
                  <a:close/>
                  <a:moveTo>
                    <a:pt x="129625" y="25304"/>
                  </a:moveTo>
                  <a:cubicBezTo>
                    <a:pt x="130050" y="25304"/>
                    <a:pt x="130477" y="25342"/>
                    <a:pt x="130903" y="25421"/>
                  </a:cubicBezTo>
                  <a:cubicBezTo>
                    <a:pt x="129908" y="26604"/>
                    <a:pt x="129326" y="28101"/>
                    <a:pt x="129415" y="29696"/>
                  </a:cubicBezTo>
                  <a:cubicBezTo>
                    <a:pt x="128165" y="28392"/>
                    <a:pt x="126398" y="27563"/>
                    <a:pt x="124538" y="27563"/>
                  </a:cubicBezTo>
                  <a:cubicBezTo>
                    <a:pt x="124518" y="27563"/>
                    <a:pt x="124498" y="27563"/>
                    <a:pt x="124478" y="27563"/>
                  </a:cubicBezTo>
                  <a:cubicBezTo>
                    <a:pt x="125816" y="26108"/>
                    <a:pt x="127690" y="25304"/>
                    <a:pt x="129625" y="25304"/>
                  </a:cubicBezTo>
                  <a:close/>
                  <a:moveTo>
                    <a:pt x="95793" y="25402"/>
                  </a:moveTo>
                  <a:cubicBezTo>
                    <a:pt x="97728" y="25402"/>
                    <a:pt x="99603" y="26205"/>
                    <a:pt x="100948" y="27653"/>
                  </a:cubicBezTo>
                  <a:lnTo>
                    <a:pt x="100948" y="27653"/>
                  </a:lnTo>
                  <a:cubicBezTo>
                    <a:pt x="100945" y="27653"/>
                    <a:pt x="100942" y="27653"/>
                    <a:pt x="100939" y="27653"/>
                  </a:cubicBezTo>
                  <a:cubicBezTo>
                    <a:pt x="100919" y="27652"/>
                    <a:pt x="100900" y="27652"/>
                    <a:pt x="100880" y="27652"/>
                  </a:cubicBezTo>
                  <a:cubicBezTo>
                    <a:pt x="99020" y="27652"/>
                    <a:pt x="97252" y="28491"/>
                    <a:pt x="96011" y="29794"/>
                  </a:cubicBezTo>
                  <a:cubicBezTo>
                    <a:pt x="96091" y="28199"/>
                    <a:pt x="95509" y="26703"/>
                    <a:pt x="94514" y="25520"/>
                  </a:cubicBezTo>
                  <a:cubicBezTo>
                    <a:pt x="94940" y="25441"/>
                    <a:pt x="95368" y="25402"/>
                    <a:pt x="95793" y="25402"/>
                  </a:cubicBezTo>
                  <a:close/>
                  <a:moveTo>
                    <a:pt x="82779" y="25411"/>
                  </a:moveTo>
                  <a:cubicBezTo>
                    <a:pt x="83204" y="25411"/>
                    <a:pt x="83632" y="25450"/>
                    <a:pt x="84057" y="25529"/>
                  </a:cubicBezTo>
                  <a:cubicBezTo>
                    <a:pt x="83063" y="26703"/>
                    <a:pt x="82480" y="28208"/>
                    <a:pt x="82570" y="29803"/>
                  </a:cubicBezTo>
                  <a:cubicBezTo>
                    <a:pt x="81320" y="28500"/>
                    <a:pt x="79561" y="27661"/>
                    <a:pt x="77692" y="27661"/>
                  </a:cubicBezTo>
                  <a:cubicBezTo>
                    <a:pt x="77672" y="27661"/>
                    <a:pt x="77653" y="27661"/>
                    <a:pt x="77633" y="27662"/>
                  </a:cubicBezTo>
                  <a:cubicBezTo>
                    <a:pt x="78970" y="26214"/>
                    <a:pt x="80844" y="25411"/>
                    <a:pt x="82779" y="25411"/>
                  </a:cubicBezTo>
                  <a:close/>
                  <a:moveTo>
                    <a:pt x="59128" y="25506"/>
                  </a:moveTo>
                  <a:cubicBezTo>
                    <a:pt x="59557" y="25506"/>
                    <a:pt x="59990" y="25546"/>
                    <a:pt x="60420" y="25628"/>
                  </a:cubicBezTo>
                  <a:cubicBezTo>
                    <a:pt x="59434" y="26801"/>
                    <a:pt x="58852" y="28307"/>
                    <a:pt x="58932" y="29893"/>
                  </a:cubicBezTo>
                  <a:cubicBezTo>
                    <a:pt x="57697" y="28596"/>
                    <a:pt x="55941" y="27760"/>
                    <a:pt x="54083" y="27760"/>
                  </a:cubicBezTo>
                  <a:cubicBezTo>
                    <a:pt x="54054" y="27760"/>
                    <a:pt x="54024" y="27760"/>
                    <a:pt x="53995" y="27760"/>
                  </a:cubicBezTo>
                  <a:cubicBezTo>
                    <a:pt x="53975" y="27760"/>
                    <a:pt x="53955" y="27760"/>
                    <a:pt x="53935" y="27760"/>
                  </a:cubicBezTo>
                  <a:cubicBezTo>
                    <a:pt x="52067" y="27760"/>
                    <a:pt x="50308" y="28589"/>
                    <a:pt x="49058" y="29893"/>
                  </a:cubicBezTo>
                  <a:cubicBezTo>
                    <a:pt x="49138" y="28307"/>
                    <a:pt x="48565" y="26801"/>
                    <a:pt x="47561" y="25619"/>
                  </a:cubicBezTo>
                  <a:lnTo>
                    <a:pt x="47561" y="25619"/>
                  </a:lnTo>
                  <a:lnTo>
                    <a:pt x="47570" y="25628"/>
                  </a:lnTo>
                  <a:cubicBezTo>
                    <a:pt x="48002" y="25546"/>
                    <a:pt x="48436" y="25506"/>
                    <a:pt x="48867" y="25506"/>
                  </a:cubicBezTo>
                  <a:cubicBezTo>
                    <a:pt x="50796" y="25506"/>
                    <a:pt x="52663" y="26308"/>
                    <a:pt x="54004" y="27751"/>
                  </a:cubicBezTo>
                  <a:cubicBezTo>
                    <a:pt x="55337" y="26308"/>
                    <a:pt x="57203" y="25506"/>
                    <a:pt x="59128" y="25506"/>
                  </a:cubicBezTo>
                  <a:close/>
                  <a:moveTo>
                    <a:pt x="25327" y="25613"/>
                  </a:moveTo>
                  <a:cubicBezTo>
                    <a:pt x="27257" y="25613"/>
                    <a:pt x="29124" y="26416"/>
                    <a:pt x="30465" y="27859"/>
                  </a:cubicBezTo>
                  <a:lnTo>
                    <a:pt x="30465" y="27859"/>
                  </a:lnTo>
                  <a:cubicBezTo>
                    <a:pt x="30462" y="27859"/>
                    <a:pt x="30459" y="27859"/>
                    <a:pt x="30456" y="27859"/>
                  </a:cubicBezTo>
                  <a:cubicBezTo>
                    <a:pt x="30436" y="27859"/>
                    <a:pt x="30416" y="27858"/>
                    <a:pt x="30397" y="27858"/>
                  </a:cubicBezTo>
                  <a:cubicBezTo>
                    <a:pt x="28528" y="27858"/>
                    <a:pt x="26769" y="28697"/>
                    <a:pt x="25519" y="30000"/>
                  </a:cubicBezTo>
                  <a:cubicBezTo>
                    <a:pt x="25608" y="28414"/>
                    <a:pt x="25026" y="26909"/>
                    <a:pt x="24031" y="25735"/>
                  </a:cubicBezTo>
                  <a:cubicBezTo>
                    <a:pt x="24463" y="25653"/>
                    <a:pt x="24897" y="25613"/>
                    <a:pt x="25327" y="25613"/>
                  </a:cubicBezTo>
                  <a:close/>
                  <a:moveTo>
                    <a:pt x="106136" y="30070"/>
                  </a:moveTo>
                  <a:cubicBezTo>
                    <a:pt x="106135" y="30070"/>
                    <a:pt x="106135" y="30070"/>
                    <a:pt x="106134" y="30070"/>
                  </a:cubicBezTo>
                  <a:lnTo>
                    <a:pt x="106134" y="30070"/>
                  </a:lnTo>
                  <a:lnTo>
                    <a:pt x="106136" y="30072"/>
                  </a:lnTo>
                  <a:cubicBezTo>
                    <a:pt x="106136" y="30071"/>
                    <a:pt x="106136" y="30071"/>
                    <a:pt x="106136" y="30070"/>
                  </a:cubicBezTo>
                  <a:close/>
                  <a:moveTo>
                    <a:pt x="70806" y="20910"/>
                  </a:moveTo>
                  <a:cubicBezTo>
                    <a:pt x="71297" y="20910"/>
                    <a:pt x="71792" y="20961"/>
                    <a:pt x="72283" y="21067"/>
                  </a:cubicBezTo>
                  <a:cubicBezTo>
                    <a:pt x="71289" y="22321"/>
                    <a:pt x="70742" y="23907"/>
                    <a:pt x="70939" y="25574"/>
                  </a:cubicBezTo>
                  <a:cubicBezTo>
                    <a:pt x="71449" y="25460"/>
                    <a:pt x="71962" y="25404"/>
                    <a:pt x="72472" y="25404"/>
                  </a:cubicBezTo>
                  <a:cubicBezTo>
                    <a:pt x="74409" y="25404"/>
                    <a:pt x="76285" y="26207"/>
                    <a:pt x="77633" y="27662"/>
                  </a:cubicBezTo>
                  <a:cubicBezTo>
                    <a:pt x="77615" y="27661"/>
                    <a:pt x="77597" y="27661"/>
                    <a:pt x="77578" y="27661"/>
                  </a:cubicBezTo>
                  <a:cubicBezTo>
                    <a:pt x="75520" y="27661"/>
                    <a:pt x="73598" y="28670"/>
                    <a:pt x="72346" y="30197"/>
                  </a:cubicBezTo>
                  <a:cubicBezTo>
                    <a:pt x="72748" y="26467"/>
                    <a:pt x="69425" y="23154"/>
                    <a:pt x="65707" y="23154"/>
                  </a:cubicBezTo>
                  <a:cubicBezTo>
                    <a:pt x="65692" y="23154"/>
                    <a:pt x="65677" y="23154"/>
                    <a:pt x="65662" y="23154"/>
                  </a:cubicBezTo>
                  <a:cubicBezTo>
                    <a:pt x="67004" y="21705"/>
                    <a:pt x="68876" y="20910"/>
                    <a:pt x="70806" y="20910"/>
                  </a:cubicBezTo>
                  <a:close/>
                  <a:moveTo>
                    <a:pt x="112818" y="23450"/>
                  </a:moveTo>
                  <a:cubicBezTo>
                    <a:pt x="115995" y="23450"/>
                    <a:pt x="119174" y="25529"/>
                    <a:pt x="119218" y="29687"/>
                  </a:cubicBezTo>
                  <a:cubicBezTo>
                    <a:pt x="118738" y="29582"/>
                    <a:pt x="118254" y="29531"/>
                    <a:pt x="117774" y="29531"/>
                  </a:cubicBezTo>
                  <a:cubicBezTo>
                    <a:pt x="115916" y="29531"/>
                    <a:pt x="114117" y="30298"/>
                    <a:pt x="112821" y="31694"/>
                  </a:cubicBezTo>
                  <a:cubicBezTo>
                    <a:pt x="111548" y="30314"/>
                    <a:pt x="109756" y="29534"/>
                    <a:pt x="107874" y="29534"/>
                  </a:cubicBezTo>
                  <a:cubicBezTo>
                    <a:pt x="107391" y="29534"/>
                    <a:pt x="106907" y="29588"/>
                    <a:pt x="106432" y="29687"/>
                  </a:cubicBezTo>
                  <a:cubicBezTo>
                    <a:pt x="106468" y="25529"/>
                    <a:pt x="109642" y="23450"/>
                    <a:pt x="112818" y="23450"/>
                  </a:cubicBezTo>
                  <a:close/>
                  <a:moveTo>
                    <a:pt x="136132" y="23450"/>
                  </a:moveTo>
                  <a:cubicBezTo>
                    <a:pt x="139308" y="23450"/>
                    <a:pt x="142484" y="25529"/>
                    <a:pt x="142525" y="29687"/>
                  </a:cubicBezTo>
                  <a:cubicBezTo>
                    <a:pt x="142051" y="29585"/>
                    <a:pt x="141574" y="29535"/>
                    <a:pt x="141100" y="29535"/>
                  </a:cubicBezTo>
                  <a:cubicBezTo>
                    <a:pt x="139242" y="29535"/>
                    <a:pt x="137437" y="30301"/>
                    <a:pt x="136145" y="31694"/>
                  </a:cubicBezTo>
                  <a:cubicBezTo>
                    <a:pt x="134863" y="30314"/>
                    <a:pt x="133071" y="29534"/>
                    <a:pt x="131190" y="29534"/>
                  </a:cubicBezTo>
                  <a:cubicBezTo>
                    <a:pt x="130706" y="29534"/>
                    <a:pt x="130222" y="29588"/>
                    <a:pt x="129747" y="29687"/>
                  </a:cubicBezTo>
                  <a:cubicBezTo>
                    <a:pt x="129783" y="25529"/>
                    <a:pt x="132957" y="23450"/>
                    <a:pt x="136132" y="23450"/>
                  </a:cubicBezTo>
                  <a:close/>
                  <a:moveTo>
                    <a:pt x="89290" y="23558"/>
                  </a:moveTo>
                  <a:cubicBezTo>
                    <a:pt x="92466" y="23558"/>
                    <a:pt x="95642" y="25636"/>
                    <a:pt x="95679" y="29792"/>
                  </a:cubicBezTo>
                  <a:lnTo>
                    <a:pt x="95679" y="29792"/>
                  </a:lnTo>
                  <a:cubicBezTo>
                    <a:pt x="95202" y="29689"/>
                    <a:pt x="94721" y="29638"/>
                    <a:pt x="94245" y="29638"/>
                  </a:cubicBezTo>
                  <a:cubicBezTo>
                    <a:pt x="92389" y="29638"/>
                    <a:pt x="90595" y="30406"/>
                    <a:pt x="89299" y="31801"/>
                  </a:cubicBezTo>
                  <a:cubicBezTo>
                    <a:pt x="88025" y="30429"/>
                    <a:pt x="86246" y="29642"/>
                    <a:pt x="84376" y="29642"/>
                  </a:cubicBezTo>
                  <a:cubicBezTo>
                    <a:pt x="84365" y="29642"/>
                    <a:pt x="84355" y="29642"/>
                    <a:pt x="84344" y="29642"/>
                  </a:cubicBezTo>
                  <a:cubicBezTo>
                    <a:pt x="83860" y="29642"/>
                    <a:pt x="83376" y="29687"/>
                    <a:pt x="82902" y="29794"/>
                  </a:cubicBezTo>
                  <a:cubicBezTo>
                    <a:pt x="82937" y="25637"/>
                    <a:pt x="86114" y="23558"/>
                    <a:pt x="89290" y="23558"/>
                  </a:cubicBezTo>
                  <a:close/>
                  <a:moveTo>
                    <a:pt x="42335" y="23651"/>
                  </a:moveTo>
                  <a:cubicBezTo>
                    <a:pt x="45511" y="23651"/>
                    <a:pt x="48686" y="25727"/>
                    <a:pt x="48726" y="29884"/>
                  </a:cubicBezTo>
                  <a:cubicBezTo>
                    <a:pt x="48251" y="29782"/>
                    <a:pt x="47772" y="29732"/>
                    <a:pt x="47298" y="29732"/>
                  </a:cubicBezTo>
                  <a:cubicBezTo>
                    <a:pt x="45434" y="29732"/>
                    <a:pt x="43630" y="30499"/>
                    <a:pt x="42337" y="31891"/>
                  </a:cubicBezTo>
                  <a:cubicBezTo>
                    <a:pt x="41056" y="30511"/>
                    <a:pt x="39264" y="29731"/>
                    <a:pt x="37382" y="29731"/>
                  </a:cubicBezTo>
                  <a:cubicBezTo>
                    <a:pt x="36898" y="29731"/>
                    <a:pt x="36415" y="29785"/>
                    <a:pt x="35940" y="29884"/>
                  </a:cubicBezTo>
                  <a:cubicBezTo>
                    <a:pt x="35980" y="25729"/>
                    <a:pt x="39158" y="23651"/>
                    <a:pt x="42335" y="23651"/>
                  </a:cubicBezTo>
                  <a:close/>
                  <a:moveTo>
                    <a:pt x="65651" y="23651"/>
                  </a:moveTo>
                  <a:cubicBezTo>
                    <a:pt x="68826" y="23651"/>
                    <a:pt x="72001" y="25727"/>
                    <a:pt x="72041" y="29884"/>
                  </a:cubicBezTo>
                  <a:cubicBezTo>
                    <a:pt x="71568" y="29782"/>
                    <a:pt x="71091" y="29732"/>
                    <a:pt x="70617" y="29732"/>
                  </a:cubicBezTo>
                  <a:cubicBezTo>
                    <a:pt x="68758" y="29732"/>
                    <a:pt x="66952" y="30499"/>
                    <a:pt x="65653" y="31891"/>
                  </a:cubicBezTo>
                  <a:cubicBezTo>
                    <a:pt x="64371" y="30511"/>
                    <a:pt x="62579" y="29731"/>
                    <a:pt x="60697" y="29731"/>
                  </a:cubicBezTo>
                  <a:cubicBezTo>
                    <a:pt x="60214" y="29731"/>
                    <a:pt x="59730" y="29785"/>
                    <a:pt x="59255" y="29884"/>
                  </a:cubicBezTo>
                  <a:cubicBezTo>
                    <a:pt x="59295" y="25729"/>
                    <a:pt x="62473" y="23651"/>
                    <a:pt x="65651" y="23651"/>
                  </a:cubicBezTo>
                  <a:close/>
                  <a:moveTo>
                    <a:pt x="18808" y="23757"/>
                  </a:moveTo>
                  <a:cubicBezTo>
                    <a:pt x="21978" y="23757"/>
                    <a:pt x="25149" y="25829"/>
                    <a:pt x="25196" y="29978"/>
                  </a:cubicBezTo>
                  <a:lnTo>
                    <a:pt x="25196" y="29978"/>
                  </a:lnTo>
                  <a:cubicBezTo>
                    <a:pt x="24721" y="29876"/>
                    <a:pt x="24243" y="29826"/>
                    <a:pt x="23769" y="29826"/>
                  </a:cubicBezTo>
                  <a:cubicBezTo>
                    <a:pt x="21911" y="29826"/>
                    <a:pt x="20114" y="30592"/>
                    <a:pt x="18825" y="31981"/>
                  </a:cubicBezTo>
                  <a:cubicBezTo>
                    <a:pt x="17544" y="30610"/>
                    <a:pt x="15752" y="29821"/>
                    <a:pt x="13870" y="29821"/>
                  </a:cubicBezTo>
                  <a:cubicBezTo>
                    <a:pt x="13386" y="29830"/>
                    <a:pt x="12902" y="29875"/>
                    <a:pt x="12427" y="29982"/>
                  </a:cubicBezTo>
                  <a:cubicBezTo>
                    <a:pt x="12463" y="25834"/>
                    <a:pt x="15635" y="23757"/>
                    <a:pt x="18808" y="23757"/>
                  </a:cubicBezTo>
                  <a:close/>
                  <a:moveTo>
                    <a:pt x="117967" y="29909"/>
                  </a:moveTo>
                  <a:cubicBezTo>
                    <a:pt x="118392" y="29909"/>
                    <a:pt x="118820" y="29948"/>
                    <a:pt x="119245" y="30027"/>
                  </a:cubicBezTo>
                  <a:cubicBezTo>
                    <a:pt x="118253" y="31208"/>
                    <a:pt x="117671" y="32700"/>
                    <a:pt x="117757" y="34292"/>
                  </a:cubicBezTo>
                  <a:lnTo>
                    <a:pt x="117757" y="34292"/>
                  </a:lnTo>
                  <a:cubicBezTo>
                    <a:pt x="116507" y="32989"/>
                    <a:pt x="114740" y="32159"/>
                    <a:pt x="112880" y="32159"/>
                  </a:cubicBezTo>
                  <a:cubicBezTo>
                    <a:pt x="112860" y="32159"/>
                    <a:pt x="112840" y="32160"/>
                    <a:pt x="112821" y="32160"/>
                  </a:cubicBezTo>
                  <a:cubicBezTo>
                    <a:pt x="114158" y="30712"/>
                    <a:pt x="116031" y="29909"/>
                    <a:pt x="117967" y="29909"/>
                  </a:cubicBezTo>
                  <a:close/>
                  <a:moveTo>
                    <a:pt x="84144" y="30017"/>
                  </a:moveTo>
                  <a:cubicBezTo>
                    <a:pt x="86080" y="30017"/>
                    <a:pt x="87953" y="30820"/>
                    <a:pt x="89290" y="32267"/>
                  </a:cubicBezTo>
                  <a:cubicBezTo>
                    <a:pt x="89271" y="32267"/>
                    <a:pt x="89251" y="32267"/>
                    <a:pt x="89231" y="32267"/>
                  </a:cubicBezTo>
                  <a:cubicBezTo>
                    <a:pt x="87362" y="32267"/>
                    <a:pt x="85595" y="33105"/>
                    <a:pt x="84353" y="34409"/>
                  </a:cubicBezTo>
                  <a:cubicBezTo>
                    <a:pt x="84443" y="32814"/>
                    <a:pt x="83851" y="31317"/>
                    <a:pt x="82866" y="30135"/>
                  </a:cubicBezTo>
                  <a:cubicBezTo>
                    <a:pt x="83291" y="30056"/>
                    <a:pt x="83719" y="30017"/>
                    <a:pt x="84144" y="30017"/>
                  </a:cubicBezTo>
                  <a:close/>
                  <a:moveTo>
                    <a:pt x="94437" y="30017"/>
                  </a:moveTo>
                  <a:cubicBezTo>
                    <a:pt x="94862" y="30017"/>
                    <a:pt x="95289" y="30056"/>
                    <a:pt x="95715" y="30135"/>
                  </a:cubicBezTo>
                  <a:cubicBezTo>
                    <a:pt x="94729" y="31317"/>
                    <a:pt x="94138" y="32814"/>
                    <a:pt x="94228" y="34409"/>
                  </a:cubicBezTo>
                  <a:cubicBezTo>
                    <a:pt x="92977" y="33105"/>
                    <a:pt x="91218" y="32267"/>
                    <a:pt x="89350" y="32267"/>
                  </a:cubicBezTo>
                  <a:cubicBezTo>
                    <a:pt x="89333" y="32267"/>
                    <a:pt x="89316" y="32267"/>
                    <a:pt x="89299" y="32267"/>
                  </a:cubicBezTo>
                  <a:lnTo>
                    <a:pt x="89299" y="32267"/>
                  </a:lnTo>
                  <a:cubicBezTo>
                    <a:pt x="90637" y="30820"/>
                    <a:pt x="92504" y="30017"/>
                    <a:pt x="94437" y="30017"/>
                  </a:cubicBezTo>
                  <a:close/>
                  <a:moveTo>
                    <a:pt x="47484" y="30107"/>
                  </a:moveTo>
                  <a:cubicBezTo>
                    <a:pt x="47908" y="30107"/>
                    <a:pt x="48336" y="30145"/>
                    <a:pt x="48762" y="30224"/>
                  </a:cubicBezTo>
                  <a:cubicBezTo>
                    <a:pt x="47767" y="31407"/>
                    <a:pt x="47185" y="32912"/>
                    <a:pt x="47275" y="34498"/>
                  </a:cubicBezTo>
                  <a:cubicBezTo>
                    <a:pt x="46024" y="33195"/>
                    <a:pt x="44256" y="32357"/>
                    <a:pt x="42396" y="32357"/>
                  </a:cubicBezTo>
                  <a:cubicBezTo>
                    <a:pt x="42377" y="32357"/>
                    <a:pt x="42357" y="32357"/>
                    <a:pt x="42337" y="32357"/>
                  </a:cubicBezTo>
                  <a:cubicBezTo>
                    <a:pt x="43675" y="30909"/>
                    <a:pt x="45548" y="30107"/>
                    <a:pt x="47484" y="30107"/>
                  </a:cubicBezTo>
                  <a:close/>
                  <a:moveTo>
                    <a:pt x="60497" y="30107"/>
                  </a:moveTo>
                  <a:cubicBezTo>
                    <a:pt x="62433" y="30107"/>
                    <a:pt x="64308" y="30911"/>
                    <a:pt x="65653" y="32366"/>
                  </a:cubicBezTo>
                  <a:lnTo>
                    <a:pt x="65653" y="32366"/>
                  </a:lnTo>
                  <a:cubicBezTo>
                    <a:pt x="65650" y="32366"/>
                    <a:pt x="65647" y="32366"/>
                    <a:pt x="65644" y="32366"/>
                  </a:cubicBezTo>
                  <a:cubicBezTo>
                    <a:pt x="65624" y="32366"/>
                    <a:pt x="65604" y="32366"/>
                    <a:pt x="65584" y="32366"/>
                  </a:cubicBezTo>
                  <a:cubicBezTo>
                    <a:pt x="63715" y="32366"/>
                    <a:pt x="61957" y="33195"/>
                    <a:pt x="60706" y="34498"/>
                  </a:cubicBezTo>
                  <a:cubicBezTo>
                    <a:pt x="60796" y="32912"/>
                    <a:pt x="60214" y="31407"/>
                    <a:pt x="59219" y="30224"/>
                  </a:cubicBezTo>
                  <a:cubicBezTo>
                    <a:pt x="59644" y="30145"/>
                    <a:pt x="60072" y="30107"/>
                    <a:pt x="60497" y="30107"/>
                  </a:cubicBezTo>
                  <a:close/>
                  <a:moveTo>
                    <a:pt x="106093" y="25399"/>
                  </a:moveTo>
                  <a:cubicBezTo>
                    <a:pt x="106554" y="25399"/>
                    <a:pt x="107019" y="25445"/>
                    <a:pt x="107480" y="25538"/>
                  </a:cubicBezTo>
                  <a:cubicBezTo>
                    <a:pt x="106477" y="26801"/>
                    <a:pt x="105930" y="28395"/>
                    <a:pt x="106136" y="30070"/>
                  </a:cubicBezTo>
                  <a:lnTo>
                    <a:pt x="106136" y="30070"/>
                  </a:lnTo>
                  <a:cubicBezTo>
                    <a:pt x="106645" y="29957"/>
                    <a:pt x="107158" y="29902"/>
                    <a:pt x="107667" y="29902"/>
                  </a:cubicBezTo>
                  <a:cubicBezTo>
                    <a:pt x="109601" y="29902"/>
                    <a:pt x="111474" y="30700"/>
                    <a:pt x="112821" y="32160"/>
                  </a:cubicBezTo>
                  <a:cubicBezTo>
                    <a:pt x="112802" y="32160"/>
                    <a:pt x="112783" y="32160"/>
                    <a:pt x="112764" y="32160"/>
                  </a:cubicBezTo>
                  <a:cubicBezTo>
                    <a:pt x="110778" y="32160"/>
                    <a:pt x="108911" y="33096"/>
                    <a:pt x="107659" y="34543"/>
                  </a:cubicBezTo>
                  <a:cubicBezTo>
                    <a:pt x="107785" y="32877"/>
                    <a:pt x="107175" y="31300"/>
                    <a:pt x="106127" y="30072"/>
                  </a:cubicBezTo>
                  <a:cubicBezTo>
                    <a:pt x="106130" y="30071"/>
                    <a:pt x="106132" y="30071"/>
                    <a:pt x="106134" y="30070"/>
                  </a:cubicBezTo>
                  <a:lnTo>
                    <a:pt x="106134" y="30070"/>
                  </a:lnTo>
                  <a:lnTo>
                    <a:pt x="106127" y="30063"/>
                  </a:lnTo>
                  <a:cubicBezTo>
                    <a:pt x="104875" y="28607"/>
                    <a:pt x="102990" y="27652"/>
                    <a:pt x="100995" y="27652"/>
                  </a:cubicBezTo>
                  <a:cubicBezTo>
                    <a:pt x="100979" y="27652"/>
                    <a:pt x="100964" y="27652"/>
                    <a:pt x="100948" y="27653"/>
                  </a:cubicBezTo>
                  <a:lnTo>
                    <a:pt x="100948" y="27653"/>
                  </a:lnTo>
                  <a:cubicBezTo>
                    <a:pt x="102286" y="26199"/>
                    <a:pt x="104161" y="25399"/>
                    <a:pt x="106093" y="25399"/>
                  </a:cubicBezTo>
                  <a:close/>
                  <a:moveTo>
                    <a:pt x="13651" y="30209"/>
                  </a:moveTo>
                  <a:cubicBezTo>
                    <a:pt x="15587" y="30209"/>
                    <a:pt x="17458" y="31009"/>
                    <a:pt x="18799" y="32455"/>
                  </a:cubicBezTo>
                  <a:lnTo>
                    <a:pt x="18799" y="32455"/>
                  </a:lnTo>
                  <a:cubicBezTo>
                    <a:pt x="18788" y="32455"/>
                    <a:pt x="18777" y="32455"/>
                    <a:pt x="18766" y="32455"/>
                  </a:cubicBezTo>
                  <a:cubicBezTo>
                    <a:pt x="16897" y="32455"/>
                    <a:pt x="15129" y="33294"/>
                    <a:pt x="13888" y="34597"/>
                  </a:cubicBezTo>
                  <a:cubicBezTo>
                    <a:pt x="13968" y="33002"/>
                    <a:pt x="13386" y="31497"/>
                    <a:pt x="12391" y="30323"/>
                  </a:cubicBezTo>
                  <a:cubicBezTo>
                    <a:pt x="12811" y="30247"/>
                    <a:pt x="13233" y="30209"/>
                    <a:pt x="13651" y="30209"/>
                  </a:cubicBezTo>
                  <a:close/>
                  <a:moveTo>
                    <a:pt x="23971" y="30205"/>
                  </a:moveTo>
                  <a:cubicBezTo>
                    <a:pt x="24396" y="30205"/>
                    <a:pt x="24824" y="30244"/>
                    <a:pt x="25250" y="30323"/>
                  </a:cubicBezTo>
                  <a:cubicBezTo>
                    <a:pt x="24255" y="31497"/>
                    <a:pt x="23673" y="33002"/>
                    <a:pt x="23753" y="34597"/>
                  </a:cubicBezTo>
                  <a:cubicBezTo>
                    <a:pt x="22512" y="33294"/>
                    <a:pt x="20744" y="32455"/>
                    <a:pt x="18884" y="32455"/>
                  </a:cubicBezTo>
                  <a:cubicBezTo>
                    <a:pt x="18864" y="32455"/>
                    <a:pt x="18845" y="32455"/>
                    <a:pt x="18825" y="32455"/>
                  </a:cubicBezTo>
                  <a:cubicBezTo>
                    <a:pt x="20162" y="31008"/>
                    <a:pt x="22036" y="30205"/>
                    <a:pt x="23971" y="30205"/>
                  </a:cubicBezTo>
                  <a:close/>
                  <a:moveTo>
                    <a:pt x="35606" y="25605"/>
                  </a:moveTo>
                  <a:cubicBezTo>
                    <a:pt x="36068" y="25605"/>
                    <a:pt x="36534" y="25651"/>
                    <a:pt x="36997" y="25744"/>
                  </a:cubicBezTo>
                  <a:cubicBezTo>
                    <a:pt x="35993" y="26999"/>
                    <a:pt x="35438" y="28593"/>
                    <a:pt x="35644" y="30269"/>
                  </a:cubicBezTo>
                  <a:cubicBezTo>
                    <a:pt x="36150" y="30158"/>
                    <a:pt x="36661" y="30103"/>
                    <a:pt x="37168" y="30103"/>
                  </a:cubicBezTo>
                  <a:cubicBezTo>
                    <a:pt x="39104" y="30103"/>
                    <a:pt x="40980" y="30899"/>
                    <a:pt x="42329" y="32357"/>
                  </a:cubicBezTo>
                  <a:lnTo>
                    <a:pt x="42329" y="32357"/>
                  </a:lnTo>
                  <a:cubicBezTo>
                    <a:pt x="42313" y="32357"/>
                    <a:pt x="42297" y="32357"/>
                    <a:pt x="42282" y="32357"/>
                  </a:cubicBezTo>
                  <a:cubicBezTo>
                    <a:pt x="40295" y="32357"/>
                    <a:pt x="38428" y="33302"/>
                    <a:pt x="37176" y="34749"/>
                  </a:cubicBezTo>
                  <a:cubicBezTo>
                    <a:pt x="37302" y="33074"/>
                    <a:pt x="36692" y="31497"/>
                    <a:pt x="35644" y="30269"/>
                  </a:cubicBezTo>
                  <a:cubicBezTo>
                    <a:pt x="34392" y="28813"/>
                    <a:pt x="32507" y="27858"/>
                    <a:pt x="30511" y="27858"/>
                  </a:cubicBezTo>
                  <a:cubicBezTo>
                    <a:pt x="30496" y="27858"/>
                    <a:pt x="30480" y="27859"/>
                    <a:pt x="30465" y="27859"/>
                  </a:cubicBezTo>
                  <a:lnTo>
                    <a:pt x="30465" y="27859"/>
                  </a:lnTo>
                  <a:cubicBezTo>
                    <a:pt x="31803" y="26405"/>
                    <a:pt x="33672" y="25605"/>
                    <a:pt x="35606" y="25605"/>
                  </a:cubicBezTo>
                  <a:close/>
                  <a:moveTo>
                    <a:pt x="124475" y="28056"/>
                  </a:moveTo>
                  <a:cubicBezTo>
                    <a:pt x="127650" y="28056"/>
                    <a:pt x="130827" y="30135"/>
                    <a:pt x="130867" y="34292"/>
                  </a:cubicBezTo>
                  <a:cubicBezTo>
                    <a:pt x="130389" y="34187"/>
                    <a:pt x="129906" y="34136"/>
                    <a:pt x="129427" y="34136"/>
                  </a:cubicBezTo>
                  <a:cubicBezTo>
                    <a:pt x="127574" y="34136"/>
                    <a:pt x="125776" y="34904"/>
                    <a:pt x="124487" y="36299"/>
                  </a:cubicBezTo>
                  <a:cubicBezTo>
                    <a:pt x="123213" y="34927"/>
                    <a:pt x="121434" y="34140"/>
                    <a:pt x="119564" y="34140"/>
                  </a:cubicBezTo>
                  <a:cubicBezTo>
                    <a:pt x="119553" y="34140"/>
                    <a:pt x="119543" y="34140"/>
                    <a:pt x="119532" y="34140"/>
                  </a:cubicBezTo>
                  <a:cubicBezTo>
                    <a:pt x="119048" y="34140"/>
                    <a:pt x="118564" y="34185"/>
                    <a:pt x="118089" y="34292"/>
                  </a:cubicBezTo>
                  <a:cubicBezTo>
                    <a:pt x="118125" y="30135"/>
                    <a:pt x="121299" y="28056"/>
                    <a:pt x="124475" y="28056"/>
                  </a:cubicBezTo>
                  <a:close/>
                  <a:moveTo>
                    <a:pt x="100943" y="28163"/>
                  </a:moveTo>
                  <a:cubicBezTo>
                    <a:pt x="104120" y="28163"/>
                    <a:pt x="107296" y="30242"/>
                    <a:pt x="107337" y="34400"/>
                  </a:cubicBezTo>
                  <a:cubicBezTo>
                    <a:pt x="106858" y="34295"/>
                    <a:pt x="106375" y="34244"/>
                    <a:pt x="105896" y="34244"/>
                  </a:cubicBezTo>
                  <a:cubicBezTo>
                    <a:pt x="104045" y="34244"/>
                    <a:pt x="102248" y="35008"/>
                    <a:pt x="100952" y="36393"/>
                  </a:cubicBezTo>
                  <a:lnTo>
                    <a:pt x="100952" y="36393"/>
                  </a:lnTo>
                  <a:cubicBezTo>
                    <a:pt x="99679" y="35024"/>
                    <a:pt x="97893" y="34247"/>
                    <a:pt x="96025" y="34247"/>
                  </a:cubicBezTo>
                  <a:cubicBezTo>
                    <a:pt x="96014" y="34247"/>
                    <a:pt x="96004" y="34247"/>
                    <a:pt x="95993" y="34248"/>
                  </a:cubicBezTo>
                  <a:cubicBezTo>
                    <a:pt x="95509" y="34248"/>
                    <a:pt x="95025" y="34292"/>
                    <a:pt x="94550" y="34400"/>
                  </a:cubicBezTo>
                  <a:cubicBezTo>
                    <a:pt x="94590" y="30242"/>
                    <a:pt x="97767" y="28163"/>
                    <a:pt x="100943" y="28163"/>
                  </a:cubicBezTo>
                  <a:close/>
                  <a:moveTo>
                    <a:pt x="77631" y="28160"/>
                  </a:moveTo>
                  <a:cubicBezTo>
                    <a:pt x="80803" y="28160"/>
                    <a:pt x="83975" y="30235"/>
                    <a:pt x="84021" y="34387"/>
                  </a:cubicBezTo>
                  <a:lnTo>
                    <a:pt x="84021" y="34387"/>
                  </a:lnTo>
                  <a:cubicBezTo>
                    <a:pt x="83552" y="34288"/>
                    <a:pt x="83080" y="34239"/>
                    <a:pt x="82612" y="34239"/>
                  </a:cubicBezTo>
                  <a:cubicBezTo>
                    <a:pt x="80751" y="34239"/>
                    <a:pt x="78950" y="35006"/>
                    <a:pt x="77651" y="36398"/>
                  </a:cubicBezTo>
                  <a:cubicBezTo>
                    <a:pt x="76377" y="35026"/>
                    <a:pt x="74589" y="34247"/>
                    <a:pt x="72710" y="34247"/>
                  </a:cubicBezTo>
                  <a:cubicBezTo>
                    <a:pt x="72699" y="34247"/>
                    <a:pt x="72688" y="34247"/>
                    <a:pt x="72678" y="34248"/>
                  </a:cubicBezTo>
                  <a:cubicBezTo>
                    <a:pt x="72194" y="34248"/>
                    <a:pt x="71710" y="34292"/>
                    <a:pt x="71235" y="34400"/>
                  </a:cubicBezTo>
                  <a:cubicBezTo>
                    <a:pt x="71275" y="30241"/>
                    <a:pt x="74454" y="28160"/>
                    <a:pt x="77631" y="28160"/>
                  </a:cubicBezTo>
                  <a:close/>
                  <a:moveTo>
                    <a:pt x="53992" y="28260"/>
                  </a:moveTo>
                  <a:cubicBezTo>
                    <a:pt x="57167" y="28260"/>
                    <a:pt x="60343" y="30336"/>
                    <a:pt x="60384" y="34488"/>
                  </a:cubicBezTo>
                  <a:lnTo>
                    <a:pt x="60384" y="34488"/>
                  </a:lnTo>
                  <a:cubicBezTo>
                    <a:pt x="59912" y="34387"/>
                    <a:pt x="59436" y="34338"/>
                    <a:pt x="58965" y="34338"/>
                  </a:cubicBezTo>
                  <a:cubicBezTo>
                    <a:pt x="57104" y="34338"/>
                    <a:pt x="55304" y="35104"/>
                    <a:pt x="54004" y="36497"/>
                  </a:cubicBezTo>
                  <a:cubicBezTo>
                    <a:pt x="52723" y="35117"/>
                    <a:pt x="50931" y="34337"/>
                    <a:pt x="49049" y="34337"/>
                  </a:cubicBezTo>
                  <a:cubicBezTo>
                    <a:pt x="48565" y="34337"/>
                    <a:pt x="48081" y="34391"/>
                    <a:pt x="47606" y="34489"/>
                  </a:cubicBezTo>
                  <a:cubicBezTo>
                    <a:pt x="47642" y="30336"/>
                    <a:pt x="50816" y="28260"/>
                    <a:pt x="53992" y="28260"/>
                  </a:cubicBezTo>
                  <a:close/>
                  <a:moveTo>
                    <a:pt x="7166" y="28348"/>
                  </a:moveTo>
                  <a:cubicBezTo>
                    <a:pt x="10341" y="28348"/>
                    <a:pt x="13516" y="30427"/>
                    <a:pt x="13556" y="34588"/>
                  </a:cubicBezTo>
                  <a:cubicBezTo>
                    <a:pt x="13083" y="34486"/>
                    <a:pt x="12605" y="34436"/>
                    <a:pt x="12131" y="34436"/>
                  </a:cubicBezTo>
                  <a:cubicBezTo>
                    <a:pt x="10273" y="34436"/>
                    <a:pt x="8469" y="35201"/>
                    <a:pt x="7176" y="36586"/>
                  </a:cubicBezTo>
                  <a:cubicBezTo>
                    <a:pt x="5893" y="35223"/>
                    <a:pt x="4106" y="34445"/>
                    <a:pt x="2227" y="34445"/>
                  </a:cubicBezTo>
                  <a:cubicBezTo>
                    <a:pt x="2216" y="34445"/>
                    <a:pt x="2205" y="34445"/>
                    <a:pt x="2194" y="34445"/>
                  </a:cubicBezTo>
                  <a:lnTo>
                    <a:pt x="2212" y="34427"/>
                  </a:lnTo>
                  <a:cubicBezTo>
                    <a:pt x="1728" y="34427"/>
                    <a:pt x="1245" y="34481"/>
                    <a:pt x="770" y="34588"/>
                  </a:cubicBezTo>
                  <a:cubicBezTo>
                    <a:pt x="810" y="30429"/>
                    <a:pt x="3988" y="28348"/>
                    <a:pt x="7166" y="28348"/>
                  </a:cubicBezTo>
                  <a:close/>
                  <a:moveTo>
                    <a:pt x="30465" y="28364"/>
                  </a:moveTo>
                  <a:cubicBezTo>
                    <a:pt x="33638" y="28364"/>
                    <a:pt x="36811" y="30439"/>
                    <a:pt x="36854" y="34593"/>
                  </a:cubicBezTo>
                  <a:lnTo>
                    <a:pt x="36854" y="34593"/>
                  </a:lnTo>
                  <a:cubicBezTo>
                    <a:pt x="36384" y="34494"/>
                    <a:pt x="35912" y="34445"/>
                    <a:pt x="35443" y="34445"/>
                  </a:cubicBezTo>
                  <a:cubicBezTo>
                    <a:pt x="33580" y="34445"/>
                    <a:pt x="31775" y="35212"/>
                    <a:pt x="30483" y="36604"/>
                  </a:cubicBezTo>
                  <a:cubicBezTo>
                    <a:pt x="29201" y="35224"/>
                    <a:pt x="27409" y="34445"/>
                    <a:pt x="25528" y="34445"/>
                  </a:cubicBezTo>
                  <a:cubicBezTo>
                    <a:pt x="25044" y="34445"/>
                    <a:pt x="24560" y="34498"/>
                    <a:pt x="24085" y="34597"/>
                  </a:cubicBezTo>
                  <a:cubicBezTo>
                    <a:pt x="24116" y="30443"/>
                    <a:pt x="27290" y="28364"/>
                    <a:pt x="30465" y="28364"/>
                  </a:cubicBezTo>
                  <a:close/>
                  <a:moveTo>
                    <a:pt x="119327" y="34515"/>
                  </a:moveTo>
                  <a:cubicBezTo>
                    <a:pt x="121267" y="34515"/>
                    <a:pt x="123141" y="35318"/>
                    <a:pt x="124478" y="36765"/>
                  </a:cubicBezTo>
                  <a:cubicBezTo>
                    <a:pt x="124458" y="36765"/>
                    <a:pt x="124439" y="36765"/>
                    <a:pt x="124419" y="36765"/>
                  </a:cubicBezTo>
                  <a:cubicBezTo>
                    <a:pt x="122550" y="36765"/>
                    <a:pt x="120782" y="37604"/>
                    <a:pt x="119541" y="38907"/>
                  </a:cubicBezTo>
                  <a:cubicBezTo>
                    <a:pt x="119622" y="37312"/>
                    <a:pt x="119039" y="35816"/>
                    <a:pt x="118045" y="34633"/>
                  </a:cubicBezTo>
                  <a:cubicBezTo>
                    <a:pt x="118472" y="34554"/>
                    <a:pt x="118901" y="34515"/>
                    <a:pt x="119327" y="34515"/>
                  </a:cubicBezTo>
                  <a:close/>
                  <a:moveTo>
                    <a:pt x="129624" y="34515"/>
                  </a:moveTo>
                  <a:cubicBezTo>
                    <a:pt x="130049" y="34515"/>
                    <a:pt x="130477" y="34554"/>
                    <a:pt x="130903" y="34633"/>
                  </a:cubicBezTo>
                  <a:cubicBezTo>
                    <a:pt x="129908" y="35816"/>
                    <a:pt x="129326" y="37312"/>
                    <a:pt x="129415" y="38907"/>
                  </a:cubicBezTo>
                  <a:cubicBezTo>
                    <a:pt x="128165" y="37604"/>
                    <a:pt x="126397" y="36765"/>
                    <a:pt x="124537" y="36765"/>
                  </a:cubicBezTo>
                  <a:cubicBezTo>
                    <a:pt x="124517" y="36765"/>
                    <a:pt x="124498" y="36765"/>
                    <a:pt x="124478" y="36765"/>
                  </a:cubicBezTo>
                  <a:cubicBezTo>
                    <a:pt x="125815" y="35318"/>
                    <a:pt x="127689" y="34515"/>
                    <a:pt x="129624" y="34515"/>
                  </a:cubicBezTo>
                  <a:close/>
                  <a:moveTo>
                    <a:pt x="82770" y="34620"/>
                  </a:moveTo>
                  <a:cubicBezTo>
                    <a:pt x="83198" y="34620"/>
                    <a:pt x="83629" y="34660"/>
                    <a:pt x="84057" y="34740"/>
                  </a:cubicBezTo>
                  <a:cubicBezTo>
                    <a:pt x="83556" y="35341"/>
                    <a:pt x="83152" y="36031"/>
                    <a:pt x="82893" y="36765"/>
                  </a:cubicBezTo>
                  <a:lnTo>
                    <a:pt x="82875" y="36765"/>
                  </a:lnTo>
                  <a:cubicBezTo>
                    <a:pt x="82633" y="37473"/>
                    <a:pt x="82534" y="38208"/>
                    <a:pt x="82570" y="38952"/>
                  </a:cubicBezTo>
                  <a:cubicBezTo>
                    <a:pt x="81324" y="37644"/>
                    <a:pt x="79559" y="36810"/>
                    <a:pt x="77695" y="36810"/>
                  </a:cubicBezTo>
                  <a:cubicBezTo>
                    <a:pt x="79026" y="35399"/>
                    <a:pt x="80871" y="34620"/>
                    <a:pt x="82770" y="34620"/>
                  </a:cubicBezTo>
                  <a:close/>
                  <a:moveTo>
                    <a:pt x="95806" y="34620"/>
                  </a:moveTo>
                  <a:cubicBezTo>
                    <a:pt x="97710" y="34620"/>
                    <a:pt x="99556" y="35399"/>
                    <a:pt x="100894" y="36810"/>
                  </a:cubicBezTo>
                  <a:cubicBezTo>
                    <a:pt x="99021" y="36810"/>
                    <a:pt x="97256" y="37644"/>
                    <a:pt x="96011" y="38952"/>
                  </a:cubicBezTo>
                  <a:cubicBezTo>
                    <a:pt x="96047" y="38208"/>
                    <a:pt x="95948" y="37473"/>
                    <a:pt x="95706" y="36765"/>
                  </a:cubicBezTo>
                  <a:lnTo>
                    <a:pt x="95679" y="36765"/>
                  </a:lnTo>
                  <a:cubicBezTo>
                    <a:pt x="95419" y="36031"/>
                    <a:pt x="95025" y="35341"/>
                    <a:pt x="94514" y="34740"/>
                  </a:cubicBezTo>
                  <a:cubicBezTo>
                    <a:pt x="94944" y="34660"/>
                    <a:pt x="95377" y="34620"/>
                    <a:pt x="95806" y="34620"/>
                  </a:cubicBezTo>
                  <a:close/>
                  <a:moveTo>
                    <a:pt x="59142" y="34720"/>
                  </a:moveTo>
                  <a:cubicBezTo>
                    <a:pt x="59570" y="34720"/>
                    <a:pt x="60000" y="34759"/>
                    <a:pt x="60429" y="34839"/>
                  </a:cubicBezTo>
                  <a:cubicBezTo>
                    <a:pt x="59434" y="36022"/>
                    <a:pt x="58852" y="37518"/>
                    <a:pt x="58941" y="39113"/>
                  </a:cubicBezTo>
                  <a:cubicBezTo>
                    <a:pt x="57691" y="37810"/>
                    <a:pt x="55923" y="36971"/>
                    <a:pt x="54063" y="36971"/>
                  </a:cubicBezTo>
                  <a:cubicBezTo>
                    <a:pt x="54043" y="36971"/>
                    <a:pt x="54024" y="36971"/>
                    <a:pt x="54004" y="36972"/>
                  </a:cubicBezTo>
                  <a:cubicBezTo>
                    <a:pt x="53984" y="36971"/>
                    <a:pt x="53964" y="36971"/>
                    <a:pt x="53945" y="36971"/>
                  </a:cubicBezTo>
                  <a:cubicBezTo>
                    <a:pt x="52076" y="36971"/>
                    <a:pt x="50308" y="37810"/>
                    <a:pt x="49067" y="39113"/>
                  </a:cubicBezTo>
                  <a:cubicBezTo>
                    <a:pt x="49147" y="37518"/>
                    <a:pt x="48565" y="36022"/>
                    <a:pt x="47579" y="34839"/>
                  </a:cubicBezTo>
                  <a:cubicBezTo>
                    <a:pt x="48004" y="34760"/>
                    <a:pt x="48431" y="34721"/>
                    <a:pt x="48855" y="34721"/>
                  </a:cubicBezTo>
                  <a:cubicBezTo>
                    <a:pt x="50785" y="34721"/>
                    <a:pt x="52658" y="35523"/>
                    <a:pt x="53995" y="36963"/>
                  </a:cubicBezTo>
                  <a:lnTo>
                    <a:pt x="54004" y="36963"/>
                  </a:lnTo>
                  <a:cubicBezTo>
                    <a:pt x="55339" y="35517"/>
                    <a:pt x="57210" y="34720"/>
                    <a:pt x="59142" y="34720"/>
                  </a:cubicBezTo>
                  <a:close/>
                  <a:moveTo>
                    <a:pt x="12301" y="34821"/>
                  </a:moveTo>
                  <a:cubicBezTo>
                    <a:pt x="12724" y="34821"/>
                    <a:pt x="13150" y="34859"/>
                    <a:pt x="13574" y="34938"/>
                  </a:cubicBezTo>
                  <a:cubicBezTo>
                    <a:pt x="13063" y="35538"/>
                    <a:pt x="12669" y="36228"/>
                    <a:pt x="12409" y="36972"/>
                  </a:cubicBezTo>
                  <a:lnTo>
                    <a:pt x="12382" y="36972"/>
                  </a:lnTo>
                  <a:cubicBezTo>
                    <a:pt x="12141" y="37670"/>
                    <a:pt x="12042" y="38414"/>
                    <a:pt x="12087" y="39149"/>
                  </a:cubicBezTo>
                  <a:cubicBezTo>
                    <a:pt x="10841" y="37850"/>
                    <a:pt x="9076" y="37007"/>
                    <a:pt x="7212" y="37007"/>
                  </a:cubicBezTo>
                  <a:cubicBezTo>
                    <a:pt x="8547" y="35599"/>
                    <a:pt x="10392" y="34821"/>
                    <a:pt x="12301" y="34821"/>
                  </a:cubicBezTo>
                  <a:close/>
                  <a:moveTo>
                    <a:pt x="25305" y="34821"/>
                  </a:moveTo>
                  <a:cubicBezTo>
                    <a:pt x="27216" y="34821"/>
                    <a:pt x="29067" y="35599"/>
                    <a:pt x="30402" y="37007"/>
                  </a:cubicBezTo>
                  <a:cubicBezTo>
                    <a:pt x="28538" y="37007"/>
                    <a:pt x="26764" y="37841"/>
                    <a:pt x="25519" y="39149"/>
                  </a:cubicBezTo>
                  <a:cubicBezTo>
                    <a:pt x="25563" y="38414"/>
                    <a:pt x="25456" y="37670"/>
                    <a:pt x="25223" y="36972"/>
                  </a:cubicBezTo>
                  <a:lnTo>
                    <a:pt x="25196" y="36972"/>
                  </a:lnTo>
                  <a:cubicBezTo>
                    <a:pt x="24936" y="36228"/>
                    <a:pt x="24542" y="35538"/>
                    <a:pt x="24031" y="34938"/>
                  </a:cubicBezTo>
                  <a:cubicBezTo>
                    <a:pt x="24455" y="34859"/>
                    <a:pt x="24882" y="34821"/>
                    <a:pt x="25305" y="34821"/>
                  </a:cubicBezTo>
                  <a:close/>
                  <a:moveTo>
                    <a:pt x="106096" y="34617"/>
                  </a:moveTo>
                  <a:cubicBezTo>
                    <a:pt x="106559" y="34617"/>
                    <a:pt x="107026" y="34664"/>
                    <a:pt x="107489" y="34758"/>
                  </a:cubicBezTo>
                  <a:cubicBezTo>
                    <a:pt x="106495" y="35995"/>
                    <a:pt x="105948" y="37563"/>
                    <a:pt x="106127" y="39212"/>
                  </a:cubicBezTo>
                  <a:cubicBezTo>
                    <a:pt x="104873" y="37760"/>
                    <a:pt x="103000" y="36810"/>
                    <a:pt x="101011" y="36810"/>
                  </a:cubicBezTo>
                  <a:cubicBezTo>
                    <a:pt x="102344" y="35398"/>
                    <a:pt x="104192" y="34617"/>
                    <a:pt x="106096" y="34617"/>
                  </a:cubicBezTo>
                  <a:close/>
                  <a:moveTo>
                    <a:pt x="70794" y="30109"/>
                  </a:moveTo>
                  <a:cubicBezTo>
                    <a:pt x="71289" y="30109"/>
                    <a:pt x="71788" y="30161"/>
                    <a:pt x="72283" y="30269"/>
                  </a:cubicBezTo>
                  <a:cubicBezTo>
                    <a:pt x="71289" y="31524"/>
                    <a:pt x="70742" y="33110"/>
                    <a:pt x="70939" y="34785"/>
                  </a:cubicBezTo>
                  <a:lnTo>
                    <a:pt x="70957" y="34785"/>
                  </a:lnTo>
                  <a:cubicBezTo>
                    <a:pt x="71462" y="34672"/>
                    <a:pt x="71973" y="34617"/>
                    <a:pt x="72479" y="34617"/>
                  </a:cubicBezTo>
                  <a:cubicBezTo>
                    <a:pt x="74381" y="34617"/>
                    <a:pt x="76233" y="35395"/>
                    <a:pt x="77570" y="36810"/>
                  </a:cubicBezTo>
                  <a:cubicBezTo>
                    <a:pt x="75527" y="36810"/>
                    <a:pt x="73601" y="37814"/>
                    <a:pt x="72346" y="39337"/>
                  </a:cubicBezTo>
                  <a:cubicBezTo>
                    <a:pt x="72694" y="35639"/>
                    <a:pt x="69398" y="32366"/>
                    <a:pt x="65704" y="32366"/>
                  </a:cubicBezTo>
                  <a:cubicBezTo>
                    <a:pt x="65687" y="32366"/>
                    <a:pt x="65670" y="32366"/>
                    <a:pt x="65653" y="32366"/>
                  </a:cubicBezTo>
                  <a:lnTo>
                    <a:pt x="65653" y="32366"/>
                  </a:lnTo>
                  <a:cubicBezTo>
                    <a:pt x="66994" y="30911"/>
                    <a:pt x="68863" y="30109"/>
                    <a:pt x="70794" y="30109"/>
                  </a:cubicBezTo>
                  <a:close/>
                  <a:moveTo>
                    <a:pt x="35613" y="34809"/>
                  </a:moveTo>
                  <a:cubicBezTo>
                    <a:pt x="36073" y="34809"/>
                    <a:pt x="36537" y="34854"/>
                    <a:pt x="36997" y="34946"/>
                  </a:cubicBezTo>
                  <a:cubicBezTo>
                    <a:pt x="36013" y="36189"/>
                    <a:pt x="35458" y="37762"/>
                    <a:pt x="35634" y="39407"/>
                  </a:cubicBezTo>
                  <a:lnTo>
                    <a:pt x="35634" y="39407"/>
                  </a:lnTo>
                  <a:cubicBezTo>
                    <a:pt x="34388" y="37948"/>
                    <a:pt x="32507" y="36998"/>
                    <a:pt x="30519" y="36998"/>
                  </a:cubicBezTo>
                  <a:cubicBezTo>
                    <a:pt x="31861" y="35584"/>
                    <a:pt x="33709" y="34809"/>
                    <a:pt x="35613" y="34809"/>
                  </a:cubicBezTo>
                  <a:close/>
                  <a:moveTo>
                    <a:pt x="136132" y="32662"/>
                  </a:moveTo>
                  <a:cubicBezTo>
                    <a:pt x="139308" y="32662"/>
                    <a:pt x="142484" y="34740"/>
                    <a:pt x="142525" y="38898"/>
                  </a:cubicBezTo>
                  <a:cubicBezTo>
                    <a:pt x="142046" y="38793"/>
                    <a:pt x="141563" y="38742"/>
                    <a:pt x="141084" y="38742"/>
                  </a:cubicBezTo>
                  <a:cubicBezTo>
                    <a:pt x="139231" y="38742"/>
                    <a:pt x="137433" y="39508"/>
                    <a:pt x="136145" y="40896"/>
                  </a:cubicBezTo>
                  <a:cubicBezTo>
                    <a:pt x="134863" y="39525"/>
                    <a:pt x="133071" y="38737"/>
                    <a:pt x="131190" y="38737"/>
                  </a:cubicBezTo>
                  <a:cubicBezTo>
                    <a:pt x="130706" y="38737"/>
                    <a:pt x="130222" y="38791"/>
                    <a:pt x="129747" y="38898"/>
                  </a:cubicBezTo>
                  <a:cubicBezTo>
                    <a:pt x="129783" y="34740"/>
                    <a:pt x="132957" y="32662"/>
                    <a:pt x="136132" y="32662"/>
                  </a:cubicBezTo>
                  <a:close/>
                  <a:moveTo>
                    <a:pt x="112818" y="32662"/>
                  </a:moveTo>
                  <a:cubicBezTo>
                    <a:pt x="115995" y="32662"/>
                    <a:pt x="119174" y="34740"/>
                    <a:pt x="119218" y="38898"/>
                  </a:cubicBezTo>
                  <a:cubicBezTo>
                    <a:pt x="118738" y="38793"/>
                    <a:pt x="118254" y="38742"/>
                    <a:pt x="117774" y="38742"/>
                  </a:cubicBezTo>
                  <a:cubicBezTo>
                    <a:pt x="115916" y="38742"/>
                    <a:pt x="114117" y="39510"/>
                    <a:pt x="112821" y="40905"/>
                  </a:cubicBezTo>
                  <a:cubicBezTo>
                    <a:pt x="111548" y="39525"/>
                    <a:pt x="109756" y="38746"/>
                    <a:pt x="107874" y="38746"/>
                  </a:cubicBezTo>
                  <a:cubicBezTo>
                    <a:pt x="107391" y="38746"/>
                    <a:pt x="106907" y="38791"/>
                    <a:pt x="106432" y="38898"/>
                  </a:cubicBezTo>
                  <a:cubicBezTo>
                    <a:pt x="106468" y="34740"/>
                    <a:pt x="109642" y="32662"/>
                    <a:pt x="112818" y="32662"/>
                  </a:cubicBezTo>
                  <a:close/>
                  <a:moveTo>
                    <a:pt x="89290" y="32762"/>
                  </a:moveTo>
                  <a:cubicBezTo>
                    <a:pt x="91871" y="32762"/>
                    <a:pt x="94452" y="34136"/>
                    <a:pt x="95348" y="36882"/>
                  </a:cubicBezTo>
                  <a:lnTo>
                    <a:pt x="95375" y="36882"/>
                  </a:lnTo>
                  <a:cubicBezTo>
                    <a:pt x="95572" y="37545"/>
                    <a:pt x="95679" y="38235"/>
                    <a:pt x="95688" y="38934"/>
                  </a:cubicBezTo>
                  <a:cubicBezTo>
                    <a:pt x="95213" y="38832"/>
                    <a:pt x="94735" y="38782"/>
                    <a:pt x="94260" y="38782"/>
                  </a:cubicBezTo>
                  <a:cubicBezTo>
                    <a:pt x="92399" y="38782"/>
                    <a:pt x="90599" y="39549"/>
                    <a:pt x="89299" y="40941"/>
                  </a:cubicBezTo>
                  <a:cubicBezTo>
                    <a:pt x="88018" y="39561"/>
                    <a:pt x="86226" y="38782"/>
                    <a:pt x="84344" y="38782"/>
                  </a:cubicBezTo>
                  <a:cubicBezTo>
                    <a:pt x="83860" y="38782"/>
                    <a:pt x="83376" y="38835"/>
                    <a:pt x="82902" y="38934"/>
                  </a:cubicBezTo>
                  <a:cubicBezTo>
                    <a:pt x="82902" y="38235"/>
                    <a:pt x="83009" y="37545"/>
                    <a:pt x="83215" y="36882"/>
                  </a:cubicBezTo>
                  <a:lnTo>
                    <a:pt x="83233" y="36882"/>
                  </a:lnTo>
                  <a:cubicBezTo>
                    <a:pt x="84129" y="34136"/>
                    <a:pt x="86710" y="32762"/>
                    <a:pt x="89290" y="32762"/>
                  </a:cubicBezTo>
                  <a:close/>
                  <a:moveTo>
                    <a:pt x="42338" y="32863"/>
                  </a:moveTo>
                  <a:cubicBezTo>
                    <a:pt x="45512" y="32863"/>
                    <a:pt x="48684" y="34938"/>
                    <a:pt x="48726" y="39091"/>
                  </a:cubicBezTo>
                  <a:lnTo>
                    <a:pt x="48726" y="39091"/>
                  </a:lnTo>
                  <a:cubicBezTo>
                    <a:pt x="48257" y="38992"/>
                    <a:pt x="47785" y="38943"/>
                    <a:pt x="47316" y="38943"/>
                  </a:cubicBezTo>
                  <a:cubicBezTo>
                    <a:pt x="45455" y="38943"/>
                    <a:pt x="43655" y="39710"/>
                    <a:pt x="42355" y="41102"/>
                  </a:cubicBezTo>
                  <a:cubicBezTo>
                    <a:pt x="41081" y="39730"/>
                    <a:pt x="39293" y="38952"/>
                    <a:pt x="37414" y="38952"/>
                  </a:cubicBezTo>
                  <a:cubicBezTo>
                    <a:pt x="37404" y="38952"/>
                    <a:pt x="37393" y="38952"/>
                    <a:pt x="37382" y="38952"/>
                  </a:cubicBezTo>
                  <a:cubicBezTo>
                    <a:pt x="36898" y="38952"/>
                    <a:pt x="36415" y="38997"/>
                    <a:pt x="35940" y="39104"/>
                  </a:cubicBezTo>
                  <a:cubicBezTo>
                    <a:pt x="35980" y="34944"/>
                    <a:pt x="39160" y="32863"/>
                    <a:pt x="42338" y="32863"/>
                  </a:cubicBezTo>
                  <a:close/>
                  <a:moveTo>
                    <a:pt x="65648" y="32868"/>
                  </a:moveTo>
                  <a:cubicBezTo>
                    <a:pt x="68825" y="32868"/>
                    <a:pt x="72001" y="34946"/>
                    <a:pt x="72041" y="39104"/>
                  </a:cubicBezTo>
                  <a:cubicBezTo>
                    <a:pt x="71563" y="38999"/>
                    <a:pt x="71081" y="38948"/>
                    <a:pt x="70602" y="38948"/>
                  </a:cubicBezTo>
                  <a:cubicBezTo>
                    <a:pt x="68748" y="38948"/>
                    <a:pt x="66949" y="39716"/>
                    <a:pt x="65653" y="41111"/>
                  </a:cubicBezTo>
                  <a:cubicBezTo>
                    <a:pt x="64371" y="39731"/>
                    <a:pt x="62579" y="38952"/>
                    <a:pt x="60697" y="38952"/>
                  </a:cubicBezTo>
                  <a:cubicBezTo>
                    <a:pt x="60214" y="38952"/>
                    <a:pt x="59730" y="38997"/>
                    <a:pt x="59255" y="39104"/>
                  </a:cubicBezTo>
                  <a:cubicBezTo>
                    <a:pt x="59295" y="34946"/>
                    <a:pt x="62472" y="32868"/>
                    <a:pt x="65648" y="32868"/>
                  </a:cubicBezTo>
                  <a:close/>
                  <a:moveTo>
                    <a:pt x="18803" y="32968"/>
                  </a:moveTo>
                  <a:cubicBezTo>
                    <a:pt x="21386" y="32968"/>
                    <a:pt x="23968" y="34342"/>
                    <a:pt x="24864" y="37088"/>
                  </a:cubicBezTo>
                  <a:lnTo>
                    <a:pt x="24882" y="37088"/>
                  </a:lnTo>
                  <a:cubicBezTo>
                    <a:pt x="25088" y="37751"/>
                    <a:pt x="25196" y="38441"/>
                    <a:pt x="25196" y="39140"/>
                  </a:cubicBezTo>
                  <a:cubicBezTo>
                    <a:pt x="24723" y="39038"/>
                    <a:pt x="24246" y="38988"/>
                    <a:pt x="23772" y="38988"/>
                  </a:cubicBezTo>
                  <a:cubicBezTo>
                    <a:pt x="21913" y="38988"/>
                    <a:pt x="20107" y="39755"/>
                    <a:pt x="18807" y="41147"/>
                  </a:cubicBezTo>
                  <a:cubicBezTo>
                    <a:pt x="17526" y="39767"/>
                    <a:pt x="15734" y="38988"/>
                    <a:pt x="13852" y="38988"/>
                  </a:cubicBezTo>
                  <a:cubicBezTo>
                    <a:pt x="13368" y="38988"/>
                    <a:pt x="12884" y="39041"/>
                    <a:pt x="12409" y="39140"/>
                  </a:cubicBezTo>
                  <a:cubicBezTo>
                    <a:pt x="12409" y="38441"/>
                    <a:pt x="12517" y="37751"/>
                    <a:pt x="12723" y="37088"/>
                  </a:cubicBezTo>
                  <a:lnTo>
                    <a:pt x="12741" y="37088"/>
                  </a:lnTo>
                  <a:cubicBezTo>
                    <a:pt x="13637" y="34342"/>
                    <a:pt x="16220" y="32968"/>
                    <a:pt x="18803" y="32968"/>
                  </a:cubicBezTo>
                  <a:close/>
                  <a:moveTo>
                    <a:pt x="117968" y="39112"/>
                  </a:moveTo>
                  <a:cubicBezTo>
                    <a:pt x="118392" y="39112"/>
                    <a:pt x="118820" y="39151"/>
                    <a:pt x="119245" y="39230"/>
                  </a:cubicBezTo>
                  <a:cubicBezTo>
                    <a:pt x="118726" y="39848"/>
                    <a:pt x="118322" y="40565"/>
                    <a:pt x="118063" y="41326"/>
                  </a:cubicBezTo>
                  <a:lnTo>
                    <a:pt x="118063" y="41317"/>
                  </a:lnTo>
                  <a:lnTo>
                    <a:pt x="118054" y="41344"/>
                  </a:lnTo>
                  <a:cubicBezTo>
                    <a:pt x="118054" y="41353"/>
                    <a:pt x="118045" y="41362"/>
                    <a:pt x="118036" y="41380"/>
                  </a:cubicBezTo>
                  <a:cubicBezTo>
                    <a:pt x="117812" y="42061"/>
                    <a:pt x="117713" y="42787"/>
                    <a:pt x="117758" y="43504"/>
                  </a:cubicBezTo>
                  <a:cubicBezTo>
                    <a:pt x="116508" y="42200"/>
                    <a:pt x="114748" y="41362"/>
                    <a:pt x="112888" y="41362"/>
                  </a:cubicBezTo>
                  <a:cubicBezTo>
                    <a:pt x="112869" y="41362"/>
                    <a:pt x="112849" y="41362"/>
                    <a:pt x="112830" y="41362"/>
                  </a:cubicBezTo>
                  <a:cubicBezTo>
                    <a:pt x="114167" y="39915"/>
                    <a:pt x="116034" y="39112"/>
                    <a:pt x="117968" y="39112"/>
                  </a:cubicBezTo>
                  <a:close/>
                  <a:moveTo>
                    <a:pt x="130986" y="39112"/>
                  </a:moveTo>
                  <a:cubicBezTo>
                    <a:pt x="132916" y="39112"/>
                    <a:pt x="134791" y="39915"/>
                    <a:pt x="136136" y="41362"/>
                  </a:cubicBezTo>
                  <a:cubicBezTo>
                    <a:pt x="136116" y="41362"/>
                    <a:pt x="136096" y="41362"/>
                    <a:pt x="136077" y="41362"/>
                  </a:cubicBezTo>
                  <a:cubicBezTo>
                    <a:pt x="134208" y="41362"/>
                    <a:pt x="132440" y="42200"/>
                    <a:pt x="131199" y="43504"/>
                  </a:cubicBezTo>
                  <a:cubicBezTo>
                    <a:pt x="131234" y="42787"/>
                    <a:pt x="131136" y="42070"/>
                    <a:pt x="130912" y="41389"/>
                  </a:cubicBezTo>
                  <a:lnTo>
                    <a:pt x="130912" y="41380"/>
                  </a:lnTo>
                  <a:cubicBezTo>
                    <a:pt x="130912" y="41371"/>
                    <a:pt x="130903" y="41362"/>
                    <a:pt x="130903" y="41344"/>
                  </a:cubicBezTo>
                  <a:cubicBezTo>
                    <a:pt x="130894" y="41335"/>
                    <a:pt x="130903" y="41335"/>
                    <a:pt x="130894" y="41326"/>
                  </a:cubicBezTo>
                  <a:cubicBezTo>
                    <a:pt x="130625" y="40556"/>
                    <a:pt x="130231" y="39848"/>
                    <a:pt x="129711" y="39230"/>
                  </a:cubicBezTo>
                  <a:cubicBezTo>
                    <a:pt x="130135" y="39151"/>
                    <a:pt x="130562" y="39112"/>
                    <a:pt x="130986" y="39112"/>
                  </a:cubicBezTo>
                  <a:close/>
                  <a:moveTo>
                    <a:pt x="84143" y="39166"/>
                  </a:moveTo>
                  <a:cubicBezTo>
                    <a:pt x="86077" y="39166"/>
                    <a:pt x="87946" y="39968"/>
                    <a:pt x="89290" y="41416"/>
                  </a:cubicBezTo>
                  <a:cubicBezTo>
                    <a:pt x="89271" y="41416"/>
                    <a:pt x="89251" y="41416"/>
                    <a:pt x="89231" y="41416"/>
                  </a:cubicBezTo>
                  <a:cubicBezTo>
                    <a:pt x="87362" y="41416"/>
                    <a:pt x="85595" y="42254"/>
                    <a:pt x="84353" y="43557"/>
                  </a:cubicBezTo>
                  <a:cubicBezTo>
                    <a:pt x="84434" y="41963"/>
                    <a:pt x="83851" y="40457"/>
                    <a:pt x="82866" y="39283"/>
                  </a:cubicBezTo>
                  <a:cubicBezTo>
                    <a:pt x="83291" y="39204"/>
                    <a:pt x="83719" y="39166"/>
                    <a:pt x="84143" y="39166"/>
                  </a:cubicBezTo>
                  <a:close/>
                  <a:moveTo>
                    <a:pt x="94430" y="39165"/>
                  </a:moveTo>
                  <a:cubicBezTo>
                    <a:pt x="94857" y="39165"/>
                    <a:pt x="95287" y="39204"/>
                    <a:pt x="95715" y="39283"/>
                  </a:cubicBezTo>
                  <a:cubicBezTo>
                    <a:pt x="94720" y="40466"/>
                    <a:pt x="94138" y="41963"/>
                    <a:pt x="94228" y="43557"/>
                  </a:cubicBezTo>
                  <a:cubicBezTo>
                    <a:pt x="92977" y="42254"/>
                    <a:pt x="91218" y="41416"/>
                    <a:pt x="89350" y="41416"/>
                  </a:cubicBezTo>
                  <a:cubicBezTo>
                    <a:pt x="89330" y="41416"/>
                    <a:pt x="89310" y="41416"/>
                    <a:pt x="89290" y="41416"/>
                  </a:cubicBezTo>
                  <a:cubicBezTo>
                    <a:pt x="90626" y="39963"/>
                    <a:pt x="92497" y="39165"/>
                    <a:pt x="94430" y="39165"/>
                  </a:cubicBezTo>
                  <a:close/>
                  <a:moveTo>
                    <a:pt x="47493" y="39318"/>
                  </a:moveTo>
                  <a:cubicBezTo>
                    <a:pt x="47917" y="39318"/>
                    <a:pt x="48345" y="39357"/>
                    <a:pt x="48771" y="39436"/>
                  </a:cubicBezTo>
                  <a:cubicBezTo>
                    <a:pt x="48242" y="40054"/>
                    <a:pt x="47839" y="40762"/>
                    <a:pt x="47579" y="41523"/>
                  </a:cubicBezTo>
                  <a:cubicBezTo>
                    <a:pt x="47579" y="41532"/>
                    <a:pt x="47579" y="41532"/>
                    <a:pt x="47579" y="41541"/>
                  </a:cubicBezTo>
                  <a:lnTo>
                    <a:pt x="47561" y="41586"/>
                  </a:lnTo>
                  <a:cubicBezTo>
                    <a:pt x="47337" y="42267"/>
                    <a:pt x="47239" y="42984"/>
                    <a:pt x="47275" y="43710"/>
                  </a:cubicBezTo>
                  <a:cubicBezTo>
                    <a:pt x="46033" y="42406"/>
                    <a:pt x="44274" y="41568"/>
                    <a:pt x="42406" y="41568"/>
                  </a:cubicBezTo>
                  <a:cubicBezTo>
                    <a:pt x="42386" y="41568"/>
                    <a:pt x="42366" y="41568"/>
                    <a:pt x="42346" y="41568"/>
                  </a:cubicBezTo>
                  <a:cubicBezTo>
                    <a:pt x="43684" y="40121"/>
                    <a:pt x="45557" y="39318"/>
                    <a:pt x="47493" y="39318"/>
                  </a:cubicBezTo>
                  <a:close/>
                  <a:moveTo>
                    <a:pt x="60506" y="39318"/>
                  </a:moveTo>
                  <a:cubicBezTo>
                    <a:pt x="62442" y="39318"/>
                    <a:pt x="64315" y="40121"/>
                    <a:pt x="65653" y="41568"/>
                  </a:cubicBezTo>
                  <a:cubicBezTo>
                    <a:pt x="65633" y="41568"/>
                    <a:pt x="65613" y="41568"/>
                    <a:pt x="65593" y="41568"/>
                  </a:cubicBezTo>
                  <a:cubicBezTo>
                    <a:pt x="63724" y="41568"/>
                    <a:pt x="61965" y="42398"/>
                    <a:pt x="60715" y="43710"/>
                  </a:cubicBezTo>
                  <a:cubicBezTo>
                    <a:pt x="60751" y="42984"/>
                    <a:pt x="60662" y="42267"/>
                    <a:pt x="60438" y="41586"/>
                  </a:cubicBezTo>
                  <a:cubicBezTo>
                    <a:pt x="60438" y="41577"/>
                    <a:pt x="60429" y="41559"/>
                    <a:pt x="60420" y="41550"/>
                  </a:cubicBezTo>
                  <a:cubicBezTo>
                    <a:pt x="60420" y="41541"/>
                    <a:pt x="60420" y="41532"/>
                    <a:pt x="60411" y="41532"/>
                  </a:cubicBezTo>
                  <a:cubicBezTo>
                    <a:pt x="60151" y="40762"/>
                    <a:pt x="59748" y="40054"/>
                    <a:pt x="59228" y="39436"/>
                  </a:cubicBezTo>
                  <a:cubicBezTo>
                    <a:pt x="59654" y="39357"/>
                    <a:pt x="60082" y="39318"/>
                    <a:pt x="60506" y="39318"/>
                  </a:cubicBezTo>
                  <a:close/>
                  <a:moveTo>
                    <a:pt x="23963" y="39353"/>
                  </a:moveTo>
                  <a:cubicBezTo>
                    <a:pt x="24391" y="39353"/>
                    <a:pt x="24821" y="39392"/>
                    <a:pt x="25250" y="39472"/>
                  </a:cubicBezTo>
                  <a:cubicBezTo>
                    <a:pt x="24255" y="40654"/>
                    <a:pt x="23673" y="42151"/>
                    <a:pt x="23753" y="43746"/>
                  </a:cubicBezTo>
                  <a:cubicBezTo>
                    <a:pt x="22512" y="42442"/>
                    <a:pt x="20744" y="41604"/>
                    <a:pt x="18884" y="41604"/>
                  </a:cubicBezTo>
                  <a:cubicBezTo>
                    <a:pt x="18864" y="41604"/>
                    <a:pt x="18845" y="41604"/>
                    <a:pt x="18825" y="41604"/>
                  </a:cubicBezTo>
                  <a:cubicBezTo>
                    <a:pt x="18805" y="41604"/>
                    <a:pt x="18786" y="41604"/>
                    <a:pt x="18766" y="41604"/>
                  </a:cubicBezTo>
                  <a:cubicBezTo>
                    <a:pt x="16897" y="41604"/>
                    <a:pt x="15129" y="42442"/>
                    <a:pt x="13888" y="43746"/>
                  </a:cubicBezTo>
                  <a:cubicBezTo>
                    <a:pt x="13951" y="42160"/>
                    <a:pt x="13368" y="40663"/>
                    <a:pt x="12382" y="39480"/>
                  </a:cubicBezTo>
                  <a:lnTo>
                    <a:pt x="12391" y="39472"/>
                  </a:lnTo>
                  <a:cubicBezTo>
                    <a:pt x="12820" y="39392"/>
                    <a:pt x="13250" y="39353"/>
                    <a:pt x="13678" y="39353"/>
                  </a:cubicBezTo>
                  <a:cubicBezTo>
                    <a:pt x="15611" y="39353"/>
                    <a:pt x="17482" y="40150"/>
                    <a:pt x="18825" y="41595"/>
                  </a:cubicBezTo>
                  <a:cubicBezTo>
                    <a:pt x="20161" y="40150"/>
                    <a:pt x="22031" y="39353"/>
                    <a:pt x="23963" y="39353"/>
                  </a:cubicBezTo>
                  <a:close/>
                  <a:moveTo>
                    <a:pt x="107663" y="39105"/>
                  </a:moveTo>
                  <a:cubicBezTo>
                    <a:pt x="109597" y="39105"/>
                    <a:pt x="111471" y="39906"/>
                    <a:pt x="112812" y="41353"/>
                  </a:cubicBezTo>
                  <a:cubicBezTo>
                    <a:pt x="112793" y="41353"/>
                    <a:pt x="112774" y="41353"/>
                    <a:pt x="112756" y="41353"/>
                  </a:cubicBezTo>
                  <a:cubicBezTo>
                    <a:pt x="110769" y="41353"/>
                    <a:pt x="108902" y="42299"/>
                    <a:pt x="107650" y="43755"/>
                  </a:cubicBezTo>
                  <a:lnTo>
                    <a:pt x="107650" y="43755"/>
                  </a:lnTo>
                  <a:cubicBezTo>
                    <a:pt x="107803" y="42088"/>
                    <a:pt x="107211" y="40511"/>
                    <a:pt x="106172" y="39274"/>
                  </a:cubicBezTo>
                  <a:lnTo>
                    <a:pt x="106172" y="39265"/>
                  </a:lnTo>
                  <a:cubicBezTo>
                    <a:pt x="106668" y="39158"/>
                    <a:pt x="107167" y="39105"/>
                    <a:pt x="107663" y="39105"/>
                  </a:cubicBezTo>
                  <a:close/>
                  <a:moveTo>
                    <a:pt x="37187" y="39310"/>
                  </a:moveTo>
                  <a:cubicBezTo>
                    <a:pt x="39118" y="39310"/>
                    <a:pt x="40989" y="40106"/>
                    <a:pt x="42328" y="41559"/>
                  </a:cubicBezTo>
                  <a:cubicBezTo>
                    <a:pt x="42310" y="41559"/>
                    <a:pt x="42291" y="41559"/>
                    <a:pt x="42273" y="41559"/>
                  </a:cubicBezTo>
                  <a:cubicBezTo>
                    <a:pt x="40286" y="41559"/>
                    <a:pt x="38419" y="42505"/>
                    <a:pt x="37167" y="43952"/>
                  </a:cubicBezTo>
                  <a:cubicBezTo>
                    <a:pt x="37320" y="42294"/>
                    <a:pt x="36728" y="40708"/>
                    <a:pt x="35689" y="39480"/>
                  </a:cubicBezTo>
                  <a:lnTo>
                    <a:pt x="35689" y="39472"/>
                  </a:lnTo>
                  <a:cubicBezTo>
                    <a:pt x="36187" y="39363"/>
                    <a:pt x="36689" y="39310"/>
                    <a:pt x="37187" y="39310"/>
                  </a:cubicBezTo>
                  <a:close/>
                  <a:moveTo>
                    <a:pt x="124475" y="37261"/>
                  </a:moveTo>
                  <a:cubicBezTo>
                    <a:pt x="127048" y="37261"/>
                    <a:pt x="129621" y="38627"/>
                    <a:pt x="130527" y="41362"/>
                  </a:cubicBezTo>
                  <a:cubicBezTo>
                    <a:pt x="130751" y="42043"/>
                    <a:pt x="130867" y="42760"/>
                    <a:pt x="130867" y="43486"/>
                  </a:cubicBezTo>
                  <a:cubicBezTo>
                    <a:pt x="130392" y="43384"/>
                    <a:pt x="129914" y="43334"/>
                    <a:pt x="129439" y="43334"/>
                  </a:cubicBezTo>
                  <a:cubicBezTo>
                    <a:pt x="127578" y="43334"/>
                    <a:pt x="125778" y="44101"/>
                    <a:pt x="124478" y="45493"/>
                  </a:cubicBezTo>
                  <a:cubicBezTo>
                    <a:pt x="123206" y="44113"/>
                    <a:pt x="121405" y="43333"/>
                    <a:pt x="119532" y="43333"/>
                  </a:cubicBezTo>
                  <a:cubicBezTo>
                    <a:pt x="119039" y="43333"/>
                    <a:pt x="118555" y="43387"/>
                    <a:pt x="118089" y="43486"/>
                  </a:cubicBezTo>
                  <a:cubicBezTo>
                    <a:pt x="118089" y="42760"/>
                    <a:pt x="118197" y="42034"/>
                    <a:pt x="118430" y="41344"/>
                  </a:cubicBezTo>
                  <a:cubicBezTo>
                    <a:pt x="119339" y="38623"/>
                    <a:pt x="121907" y="37261"/>
                    <a:pt x="124475" y="37261"/>
                  </a:cubicBezTo>
                  <a:close/>
                  <a:moveTo>
                    <a:pt x="77632" y="37306"/>
                  </a:moveTo>
                  <a:cubicBezTo>
                    <a:pt x="80806" y="37306"/>
                    <a:pt x="83980" y="39382"/>
                    <a:pt x="84022" y="43538"/>
                  </a:cubicBezTo>
                  <a:lnTo>
                    <a:pt x="84022" y="43538"/>
                  </a:lnTo>
                  <a:cubicBezTo>
                    <a:pt x="83549" y="43437"/>
                    <a:pt x="83074" y="43388"/>
                    <a:pt x="82603" y="43388"/>
                  </a:cubicBezTo>
                  <a:cubicBezTo>
                    <a:pt x="80742" y="43388"/>
                    <a:pt x="78941" y="44154"/>
                    <a:pt x="77642" y="45547"/>
                  </a:cubicBezTo>
                  <a:cubicBezTo>
                    <a:pt x="76360" y="44167"/>
                    <a:pt x="74568" y="43387"/>
                    <a:pt x="72687" y="43387"/>
                  </a:cubicBezTo>
                  <a:cubicBezTo>
                    <a:pt x="72203" y="43387"/>
                    <a:pt x="71719" y="43441"/>
                    <a:pt x="71244" y="43540"/>
                  </a:cubicBezTo>
                  <a:cubicBezTo>
                    <a:pt x="71280" y="39385"/>
                    <a:pt x="74456" y="37306"/>
                    <a:pt x="77632" y="37306"/>
                  </a:cubicBezTo>
                  <a:close/>
                  <a:moveTo>
                    <a:pt x="100947" y="37306"/>
                  </a:moveTo>
                  <a:cubicBezTo>
                    <a:pt x="104122" y="37306"/>
                    <a:pt x="107296" y="39383"/>
                    <a:pt x="107337" y="43540"/>
                  </a:cubicBezTo>
                  <a:cubicBezTo>
                    <a:pt x="106864" y="43438"/>
                    <a:pt x="106386" y="43388"/>
                    <a:pt x="105913" y="43388"/>
                  </a:cubicBezTo>
                  <a:cubicBezTo>
                    <a:pt x="104054" y="43388"/>
                    <a:pt x="102249" y="44154"/>
                    <a:pt x="100957" y="45547"/>
                  </a:cubicBezTo>
                  <a:cubicBezTo>
                    <a:pt x="99676" y="44167"/>
                    <a:pt x="97883" y="43387"/>
                    <a:pt x="96002" y="43387"/>
                  </a:cubicBezTo>
                  <a:cubicBezTo>
                    <a:pt x="95518" y="43387"/>
                    <a:pt x="95034" y="43441"/>
                    <a:pt x="94559" y="43540"/>
                  </a:cubicBezTo>
                  <a:cubicBezTo>
                    <a:pt x="94595" y="39385"/>
                    <a:pt x="97771" y="37306"/>
                    <a:pt x="100947" y="37306"/>
                  </a:cubicBezTo>
                  <a:close/>
                  <a:moveTo>
                    <a:pt x="54009" y="37465"/>
                  </a:moveTo>
                  <a:cubicBezTo>
                    <a:pt x="56582" y="37465"/>
                    <a:pt x="59156" y="38830"/>
                    <a:pt x="60061" y="41559"/>
                  </a:cubicBezTo>
                  <a:cubicBezTo>
                    <a:pt x="60285" y="42249"/>
                    <a:pt x="60393" y="42966"/>
                    <a:pt x="60393" y="43692"/>
                  </a:cubicBezTo>
                  <a:cubicBezTo>
                    <a:pt x="59920" y="43590"/>
                    <a:pt x="59442" y="43540"/>
                    <a:pt x="58969" y="43540"/>
                  </a:cubicBezTo>
                  <a:cubicBezTo>
                    <a:pt x="57110" y="43540"/>
                    <a:pt x="55305" y="44307"/>
                    <a:pt x="54013" y="45699"/>
                  </a:cubicBezTo>
                  <a:cubicBezTo>
                    <a:pt x="52739" y="44318"/>
                    <a:pt x="50951" y="43539"/>
                    <a:pt x="49072" y="43539"/>
                  </a:cubicBezTo>
                  <a:cubicBezTo>
                    <a:pt x="49061" y="43539"/>
                    <a:pt x="49051" y="43540"/>
                    <a:pt x="49040" y="43540"/>
                  </a:cubicBezTo>
                  <a:cubicBezTo>
                    <a:pt x="48556" y="43540"/>
                    <a:pt x="48072" y="43593"/>
                    <a:pt x="47597" y="43692"/>
                  </a:cubicBezTo>
                  <a:cubicBezTo>
                    <a:pt x="47597" y="42966"/>
                    <a:pt x="47714" y="42249"/>
                    <a:pt x="47938" y="41559"/>
                  </a:cubicBezTo>
                  <a:lnTo>
                    <a:pt x="47956" y="41550"/>
                  </a:lnTo>
                  <a:cubicBezTo>
                    <a:pt x="48865" y="38827"/>
                    <a:pt x="51437" y="37465"/>
                    <a:pt x="54009" y="37465"/>
                  </a:cubicBezTo>
                  <a:close/>
                  <a:moveTo>
                    <a:pt x="7163" y="37500"/>
                  </a:moveTo>
                  <a:cubicBezTo>
                    <a:pt x="10339" y="37500"/>
                    <a:pt x="13516" y="39579"/>
                    <a:pt x="13556" y="43737"/>
                  </a:cubicBezTo>
                  <a:cubicBezTo>
                    <a:pt x="13079" y="43632"/>
                    <a:pt x="12598" y="43582"/>
                    <a:pt x="12120" y="43582"/>
                  </a:cubicBezTo>
                  <a:cubicBezTo>
                    <a:pt x="10263" y="43582"/>
                    <a:pt x="8460" y="44350"/>
                    <a:pt x="7163" y="45739"/>
                  </a:cubicBezTo>
                  <a:lnTo>
                    <a:pt x="7163" y="45739"/>
                  </a:lnTo>
                  <a:cubicBezTo>
                    <a:pt x="5882" y="44362"/>
                    <a:pt x="4092" y="43584"/>
                    <a:pt x="2212" y="43584"/>
                  </a:cubicBezTo>
                  <a:cubicBezTo>
                    <a:pt x="1728" y="43584"/>
                    <a:pt x="1245" y="43638"/>
                    <a:pt x="770" y="43737"/>
                  </a:cubicBezTo>
                  <a:cubicBezTo>
                    <a:pt x="810" y="39579"/>
                    <a:pt x="3987" y="37500"/>
                    <a:pt x="7163" y="37500"/>
                  </a:cubicBezTo>
                  <a:close/>
                  <a:moveTo>
                    <a:pt x="30463" y="37509"/>
                  </a:moveTo>
                  <a:cubicBezTo>
                    <a:pt x="33636" y="37509"/>
                    <a:pt x="36811" y="39587"/>
                    <a:pt x="36854" y="43742"/>
                  </a:cubicBezTo>
                  <a:lnTo>
                    <a:pt x="36854" y="43742"/>
                  </a:lnTo>
                  <a:cubicBezTo>
                    <a:pt x="36384" y="43642"/>
                    <a:pt x="35912" y="43594"/>
                    <a:pt x="35443" y="43594"/>
                  </a:cubicBezTo>
                  <a:cubicBezTo>
                    <a:pt x="33580" y="43594"/>
                    <a:pt x="31775" y="44360"/>
                    <a:pt x="30483" y="45753"/>
                  </a:cubicBezTo>
                  <a:cubicBezTo>
                    <a:pt x="29201" y="44373"/>
                    <a:pt x="27409" y="43593"/>
                    <a:pt x="25528" y="43593"/>
                  </a:cubicBezTo>
                  <a:cubicBezTo>
                    <a:pt x="25044" y="43593"/>
                    <a:pt x="24560" y="43638"/>
                    <a:pt x="24085" y="43746"/>
                  </a:cubicBezTo>
                  <a:cubicBezTo>
                    <a:pt x="24116" y="39588"/>
                    <a:pt x="27288" y="37509"/>
                    <a:pt x="30463" y="37509"/>
                  </a:cubicBezTo>
                  <a:close/>
                  <a:moveTo>
                    <a:pt x="119327" y="43718"/>
                  </a:moveTo>
                  <a:cubicBezTo>
                    <a:pt x="121267" y="43718"/>
                    <a:pt x="123141" y="44520"/>
                    <a:pt x="124478" y="45968"/>
                  </a:cubicBezTo>
                  <a:cubicBezTo>
                    <a:pt x="124458" y="45968"/>
                    <a:pt x="124439" y="45968"/>
                    <a:pt x="124419" y="45968"/>
                  </a:cubicBezTo>
                  <a:cubicBezTo>
                    <a:pt x="122550" y="45968"/>
                    <a:pt x="120782" y="46806"/>
                    <a:pt x="119541" y="48109"/>
                  </a:cubicBezTo>
                  <a:cubicBezTo>
                    <a:pt x="119622" y="46514"/>
                    <a:pt x="119039" y="45018"/>
                    <a:pt x="118045" y="43835"/>
                  </a:cubicBezTo>
                  <a:cubicBezTo>
                    <a:pt x="118472" y="43756"/>
                    <a:pt x="118901" y="43718"/>
                    <a:pt x="119327" y="43718"/>
                  </a:cubicBezTo>
                  <a:close/>
                  <a:moveTo>
                    <a:pt x="129624" y="43718"/>
                  </a:moveTo>
                  <a:cubicBezTo>
                    <a:pt x="130049" y="43718"/>
                    <a:pt x="130477" y="43756"/>
                    <a:pt x="130903" y="43835"/>
                  </a:cubicBezTo>
                  <a:cubicBezTo>
                    <a:pt x="129908" y="45018"/>
                    <a:pt x="129326" y="46523"/>
                    <a:pt x="129415" y="48109"/>
                  </a:cubicBezTo>
                  <a:cubicBezTo>
                    <a:pt x="128165" y="46806"/>
                    <a:pt x="126397" y="45968"/>
                    <a:pt x="124537" y="45968"/>
                  </a:cubicBezTo>
                  <a:cubicBezTo>
                    <a:pt x="124517" y="45968"/>
                    <a:pt x="124498" y="45968"/>
                    <a:pt x="124478" y="45968"/>
                  </a:cubicBezTo>
                  <a:cubicBezTo>
                    <a:pt x="125815" y="44520"/>
                    <a:pt x="127689" y="43718"/>
                    <a:pt x="129624" y="43718"/>
                  </a:cubicBezTo>
                  <a:close/>
                  <a:moveTo>
                    <a:pt x="82779" y="43762"/>
                  </a:moveTo>
                  <a:cubicBezTo>
                    <a:pt x="83204" y="43762"/>
                    <a:pt x="83632" y="43801"/>
                    <a:pt x="84057" y="43880"/>
                  </a:cubicBezTo>
                  <a:cubicBezTo>
                    <a:pt x="83063" y="45063"/>
                    <a:pt x="82480" y="46559"/>
                    <a:pt x="82561" y="48154"/>
                  </a:cubicBezTo>
                  <a:cubicBezTo>
                    <a:pt x="81320" y="46851"/>
                    <a:pt x="79552" y="46012"/>
                    <a:pt x="77683" y="46012"/>
                  </a:cubicBezTo>
                  <a:cubicBezTo>
                    <a:pt x="77666" y="46012"/>
                    <a:pt x="77650" y="46012"/>
                    <a:pt x="77633" y="46013"/>
                  </a:cubicBezTo>
                  <a:lnTo>
                    <a:pt x="77633" y="46013"/>
                  </a:lnTo>
                  <a:cubicBezTo>
                    <a:pt x="78970" y="44565"/>
                    <a:pt x="80844" y="43762"/>
                    <a:pt x="82779" y="43762"/>
                  </a:cubicBezTo>
                  <a:close/>
                  <a:moveTo>
                    <a:pt x="59124" y="43911"/>
                  </a:moveTo>
                  <a:cubicBezTo>
                    <a:pt x="59554" y="43911"/>
                    <a:pt x="59988" y="43951"/>
                    <a:pt x="60420" y="44032"/>
                  </a:cubicBezTo>
                  <a:cubicBezTo>
                    <a:pt x="59425" y="45224"/>
                    <a:pt x="58843" y="46721"/>
                    <a:pt x="58932" y="48316"/>
                  </a:cubicBezTo>
                  <a:lnTo>
                    <a:pt x="58923" y="48307"/>
                  </a:lnTo>
                  <a:cubicBezTo>
                    <a:pt x="57682" y="47003"/>
                    <a:pt x="55914" y="46165"/>
                    <a:pt x="54045" y="46165"/>
                  </a:cubicBezTo>
                  <a:cubicBezTo>
                    <a:pt x="54026" y="46165"/>
                    <a:pt x="54006" y="46165"/>
                    <a:pt x="53986" y="46165"/>
                  </a:cubicBezTo>
                  <a:cubicBezTo>
                    <a:pt x="53966" y="46165"/>
                    <a:pt x="53947" y="46165"/>
                    <a:pt x="53927" y="46165"/>
                  </a:cubicBezTo>
                  <a:cubicBezTo>
                    <a:pt x="52067" y="46165"/>
                    <a:pt x="50299" y="47003"/>
                    <a:pt x="49049" y="48307"/>
                  </a:cubicBezTo>
                  <a:cubicBezTo>
                    <a:pt x="49138" y="46712"/>
                    <a:pt x="48556" y="45206"/>
                    <a:pt x="47561" y="44032"/>
                  </a:cubicBezTo>
                  <a:cubicBezTo>
                    <a:pt x="47990" y="43953"/>
                    <a:pt x="48420" y="43914"/>
                    <a:pt x="48848" y="43914"/>
                  </a:cubicBezTo>
                  <a:cubicBezTo>
                    <a:pt x="50781" y="43914"/>
                    <a:pt x="52652" y="44711"/>
                    <a:pt x="53995" y="46156"/>
                  </a:cubicBezTo>
                  <a:cubicBezTo>
                    <a:pt x="55328" y="44713"/>
                    <a:pt x="57194" y="43911"/>
                    <a:pt x="59124" y="43911"/>
                  </a:cubicBezTo>
                  <a:close/>
                  <a:moveTo>
                    <a:pt x="25317" y="43968"/>
                  </a:moveTo>
                  <a:cubicBezTo>
                    <a:pt x="27250" y="43968"/>
                    <a:pt x="29122" y="44764"/>
                    <a:pt x="30465" y="46210"/>
                  </a:cubicBezTo>
                  <a:lnTo>
                    <a:pt x="30465" y="46210"/>
                  </a:lnTo>
                  <a:cubicBezTo>
                    <a:pt x="30462" y="46210"/>
                    <a:pt x="30459" y="46210"/>
                    <a:pt x="30456" y="46210"/>
                  </a:cubicBezTo>
                  <a:cubicBezTo>
                    <a:pt x="30446" y="46210"/>
                    <a:pt x="30436" y="46210"/>
                    <a:pt x="30426" y="46210"/>
                  </a:cubicBezTo>
                  <a:cubicBezTo>
                    <a:pt x="28546" y="46210"/>
                    <a:pt x="26775" y="47041"/>
                    <a:pt x="25519" y="48351"/>
                  </a:cubicBezTo>
                  <a:cubicBezTo>
                    <a:pt x="25608" y="46765"/>
                    <a:pt x="25026" y="45269"/>
                    <a:pt x="24031" y="44086"/>
                  </a:cubicBezTo>
                  <a:cubicBezTo>
                    <a:pt x="24460" y="44007"/>
                    <a:pt x="24890" y="43968"/>
                    <a:pt x="25317" y="43968"/>
                  </a:cubicBezTo>
                  <a:close/>
                  <a:moveTo>
                    <a:pt x="106094" y="43751"/>
                  </a:moveTo>
                  <a:cubicBezTo>
                    <a:pt x="106570" y="43751"/>
                    <a:pt x="107049" y="43799"/>
                    <a:pt x="107525" y="43898"/>
                  </a:cubicBezTo>
                  <a:cubicBezTo>
                    <a:pt x="106512" y="45161"/>
                    <a:pt x="105939" y="46747"/>
                    <a:pt x="106127" y="48423"/>
                  </a:cubicBezTo>
                  <a:lnTo>
                    <a:pt x="106118" y="48414"/>
                  </a:lnTo>
                  <a:cubicBezTo>
                    <a:pt x="104866" y="46958"/>
                    <a:pt x="102990" y="46012"/>
                    <a:pt x="100995" y="46012"/>
                  </a:cubicBezTo>
                  <a:cubicBezTo>
                    <a:pt x="100976" y="46012"/>
                    <a:pt x="100958" y="46013"/>
                    <a:pt x="100939" y="46013"/>
                  </a:cubicBezTo>
                  <a:cubicBezTo>
                    <a:pt x="100919" y="46012"/>
                    <a:pt x="100899" y="46012"/>
                    <a:pt x="100879" y="46012"/>
                  </a:cubicBezTo>
                  <a:cubicBezTo>
                    <a:pt x="99020" y="46012"/>
                    <a:pt x="97252" y="46842"/>
                    <a:pt x="96011" y="48154"/>
                  </a:cubicBezTo>
                  <a:cubicBezTo>
                    <a:pt x="96091" y="46559"/>
                    <a:pt x="95509" y="45054"/>
                    <a:pt x="94514" y="43880"/>
                  </a:cubicBezTo>
                  <a:cubicBezTo>
                    <a:pt x="94946" y="43798"/>
                    <a:pt x="95380" y="43758"/>
                    <a:pt x="95811" y="43758"/>
                  </a:cubicBezTo>
                  <a:cubicBezTo>
                    <a:pt x="97740" y="43758"/>
                    <a:pt x="99607" y="44561"/>
                    <a:pt x="100948" y="46004"/>
                  </a:cubicBezTo>
                  <a:cubicBezTo>
                    <a:pt x="102286" y="44551"/>
                    <a:pt x="104160" y="43751"/>
                    <a:pt x="106094" y="43751"/>
                  </a:cubicBezTo>
                  <a:close/>
                  <a:moveTo>
                    <a:pt x="70812" y="39306"/>
                  </a:moveTo>
                  <a:cubicBezTo>
                    <a:pt x="71289" y="39306"/>
                    <a:pt x="71770" y="39355"/>
                    <a:pt x="72248" y="39454"/>
                  </a:cubicBezTo>
                  <a:cubicBezTo>
                    <a:pt x="71271" y="40699"/>
                    <a:pt x="70742" y="42276"/>
                    <a:pt x="70939" y="43925"/>
                  </a:cubicBezTo>
                  <a:cubicBezTo>
                    <a:pt x="71449" y="43811"/>
                    <a:pt x="71962" y="43756"/>
                    <a:pt x="72472" y="43756"/>
                  </a:cubicBezTo>
                  <a:cubicBezTo>
                    <a:pt x="74409" y="43756"/>
                    <a:pt x="76285" y="44558"/>
                    <a:pt x="77633" y="46013"/>
                  </a:cubicBezTo>
                  <a:lnTo>
                    <a:pt x="77633" y="46013"/>
                  </a:lnTo>
                  <a:cubicBezTo>
                    <a:pt x="77630" y="46013"/>
                    <a:pt x="77627" y="46013"/>
                    <a:pt x="77624" y="46013"/>
                  </a:cubicBezTo>
                  <a:cubicBezTo>
                    <a:pt x="77606" y="46013"/>
                    <a:pt x="77588" y="46012"/>
                    <a:pt x="77570" y="46012"/>
                  </a:cubicBezTo>
                  <a:cubicBezTo>
                    <a:pt x="75529" y="46012"/>
                    <a:pt x="73598" y="47021"/>
                    <a:pt x="72346" y="48540"/>
                  </a:cubicBezTo>
                  <a:cubicBezTo>
                    <a:pt x="72703" y="44850"/>
                    <a:pt x="69416" y="41568"/>
                    <a:pt x="65713" y="41568"/>
                  </a:cubicBezTo>
                  <a:cubicBezTo>
                    <a:pt x="65693" y="41568"/>
                    <a:pt x="65673" y="41568"/>
                    <a:pt x="65653" y="41568"/>
                  </a:cubicBezTo>
                  <a:lnTo>
                    <a:pt x="65653" y="41559"/>
                  </a:lnTo>
                  <a:cubicBezTo>
                    <a:pt x="66997" y="40107"/>
                    <a:pt x="68873" y="39306"/>
                    <a:pt x="70812" y="39306"/>
                  </a:cubicBezTo>
                  <a:close/>
                  <a:moveTo>
                    <a:pt x="35618" y="43957"/>
                  </a:moveTo>
                  <a:cubicBezTo>
                    <a:pt x="36091" y="43957"/>
                    <a:pt x="36568" y="44006"/>
                    <a:pt x="37042" y="44104"/>
                  </a:cubicBezTo>
                  <a:cubicBezTo>
                    <a:pt x="36020" y="45350"/>
                    <a:pt x="35456" y="46945"/>
                    <a:pt x="35635" y="48620"/>
                  </a:cubicBezTo>
                  <a:cubicBezTo>
                    <a:pt x="34383" y="47164"/>
                    <a:pt x="32507" y="46210"/>
                    <a:pt x="30511" y="46210"/>
                  </a:cubicBezTo>
                  <a:cubicBezTo>
                    <a:pt x="30496" y="46210"/>
                    <a:pt x="30480" y="46210"/>
                    <a:pt x="30465" y="46210"/>
                  </a:cubicBezTo>
                  <a:lnTo>
                    <a:pt x="30465" y="46210"/>
                  </a:lnTo>
                  <a:cubicBezTo>
                    <a:pt x="31804" y="44762"/>
                    <a:pt x="33682" y="43957"/>
                    <a:pt x="35618" y="43957"/>
                  </a:cubicBezTo>
                  <a:close/>
                  <a:moveTo>
                    <a:pt x="112822" y="41864"/>
                  </a:moveTo>
                  <a:cubicBezTo>
                    <a:pt x="115997" y="41864"/>
                    <a:pt x="119174" y="43943"/>
                    <a:pt x="119218" y="48100"/>
                  </a:cubicBezTo>
                  <a:cubicBezTo>
                    <a:pt x="118743" y="47999"/>
                    <a:pt x="118265" y="47949"/>
                    <a:pt x="117790" y="47949"/>
                  </a:cubicBezTo>
                  <a:cubicBezTo>
                    <a:pt x="115926" y="47949"/>
                    <a:pt x="114120" y="48715"/>
                    <a:pt x="112821" y="50108"/>
                  </a:cubicBezTo>
                  <a:cubicBezTo>
                    <a:pt x="111548" y="48728"/>
                    <a:pt x="109756" y="47948"/>
                    <a:pt x="107874" y="47948"/>
                  </a:cubicBezTo>
                  <a:cubicBezTo>
                    <a:pt x="107391" y="47948"/>
                    <a:pt x="106907" y="48002"/>
                    <a:pt x="106432" y="48100"/>
                  </a:cubicBezTo>
                  <a:cubicBezTo>
                    <a:pt x="106472" y="43943"/>
                    <a:pt x="109646" y="41864"/>
                    <a:pt x="112822" y="41864"/>
                  </a:cubicBezTo>
                  <a:close/>
                  <a:moveTo>
                    <a:pt x="136132" y="41864"/>
                  </a:moveTo>
                  <a:cubicBezTo>
                    <a:pt x="139308" y="41864"/>
                    <a:pt x="142484" y="43943"/>
                    <a:pt x="142525" y="48100"/>
                  </a:cubicBezTo>
                  <a:cubicBezTo>
                    <a:pt x="142051" y="47999"/>
                    <a:pt x="141574" y="47949"/>
                    <a:pt x="141100" y="47949"/>
                  </a:cubicBezTo>
                  <a:cubicBezTo>
                    <a:pt x="139242" y="47949"/>
                    <a:pt x="137437" y="48715"/>
                    <a:pt x="136145" y="50108"/>
                  </a:cubicBezTo>
                  <a:cubicBezTo>
                    <a:pt x="134863" y="48728"/>
                    <a:pt x="133071" y="47948"/>
                    <a:pt x="131190" y="47948"/>
                  </a:cubicBezTo>
                  <a:cubicBezTo>
                    <a:pt x="130706" y="47948"/>
                    <a:pt x="130222" y="48002"/>
                    <a:pt x="129747" y="48100"/>
                  </a:cubicBezTo>
                  <a:cubicBezTo>
                    <a:pt x="129783" y="43943"/>
                    <a:pt x="132957" y="41864"/>
                    <a:pt x="136132" y="41864"/>
                  </a:cubicBezTo>
                  <a:close/>
                  <a:moveTo>
                    <a:pt x="89293" y="41912"/>
                  </a:moveTo>
                  <a:cubicBezTo>
                    <a:pt x="92468" y="41912"/>
                    <a:pt x="95642" y="43988"/>
                    <a:pt x="95679" y="48143"/>
                  </a:cubicBezTo>
                  <a:lnTo>
                    <a:pt x="95679" y="48143"/>
                  </a:lnTo>
                  <a:cubicBezTo>
                    <a:pt x="95207" y="48043"/>
                    <a:pt x="94732" y="47994"/>
                    <a:pt x="94260" y="47994"/>
                  </a:cubicBezTo>
                  <a:cubicBezTo>
                    <a:pt x="92399" y="47994"/>
                    <a:pt x="90599" y="48760"/>
                    <a:pt x="89299" y="50152"/>
                  </a:cubicBezTo>
                  <a:cubicBezTo>
                    <a:pt x="88018" y="48773"/>
                    <a:pt x="86226" y="47993"/>
                    <a:pt x="84344" y="47993"/>
                  </a:cubicBezTo>
                  <a:cubicBezTo>
                    <a:pt x="83860" y="47993"/>
                    <a:pt x="83376" y="48047"/>
                    <a:pt x="82902" y="48145"/>
                  </a:cubicBezTo>
                  <a:cubicBezTo>
                    <a:pt x="82937" y="43991"/>
                    <a:pt x="86116" y="41912"/>
                    <a:pt x="89293" y="41912"/>
                  </a:cubicBezTo>
                  <a:close/>
                  <a:moveTo>
                    <a:pt x="42335" y="42067"/>
                  </a:moveTo>
                  <a:cubicBezTo>
                    <a:pt x="45509" y="42067"/>
                    <a:pt x="48681" y="44143"/>
                    <a:pt x="48726" y="48298"/>
                  </a:cubicBezTo>
                  <a:lnTo>
                    <a:pt x="48726" y="48298"/>
                  </a:lnTo>
                  <a:cubicBezTo>
                    <a:pt x="48251" y="48196"/>
                    <a:pt x="47772" y="48146"/>
                    <a:pt x="47298" y="48146"/>
                  </a:cubicBezTo>
                  <a:cubicBezTo>
                    <a:pt x="45434" y="48146"/>
                    <a:pt x="43630" y="48912"/>
                    <a:pt x="42337" y="50305"/>
                  </a:cubicBezTo>
                  <a:cubicBezTo>
                    <a:pt x="41056" y="48925"/>
                    <a:pt x="39264" y="48145"/>
                    <a:pt x="37382" y="48145"/>
                  </a:cubicBezTo>
                  <a:cubicBezTo>
                    <a:pt x="36898" y="48145"/>
                    <a:pt x="36415" y="48199"/>
                    <a:pt x="35940" y="48307"/>
                  </a:cubicBezTo>
                  <a:cubicBezTo>
                    <a:pt x="35980" y="44148"/>
                    <a:pt x="39158" y="42067"/>
                    <a:pt x="42335" y="42067"/>
                  </a:cubicBezTo>
                  <a:close/>
                  <a:moveTo>
                    <a:pt x="65651" y="42067"/>
                  </a:moveTo>
                  <a:cubicBezTo>
                    <a:pt x="68826" y="42067"/>
                    <a:pt x="72001" y="44146"/>
                    <a:pt x="72041" y="48307"/>
                  </a:cubicBezTo>
                  <a:cubicBezTo>
                    <a:pt x="71563" y="48202"/>
                    <a:pt x="71080" y="48150"/>
                    <a:pt x="70601" y="48150"/>
                  </a:cubicBezTo>
                  <a:cubicBezTo>
                    <a:pt x="68748" y="48150"/>
                    <a:pt x="66948" y="48916"/>
                    <a:pt x="65653" y="50305"/>
                  </a:cubicBezTo>
                  <a:cubicBezTo>
                    <a:pt x="64371" y="48934"/>
                    <a:pt x="62579" y="48145"/>
                    <a:pt x="60697" y="48145"/>
                  </a:cubicBezTo>
                  <a:cubicBezTo>
                    <a:pt x="60214" y="48145"/>
                    <a:pt x="59730" y="48199"/>
                    <a:pt x="59255" y="48307"/>
                  </a:cubicBezTo>
                  <a:cubicBezTo>
                    <a:pt x="59295" y="44148"/>
                    <a:pt x="62473" y="42067"/>
                    <a:pt x="65651" y="42067"/>
                  </a:cubicBezTo>
                  <a:close/>
                  <a:moveTo>
                    <a:pt x="18806" y="42117"/>
                  </a:moveTo>
                  <a:cubicBezTo>
                    <a:pt x="21981" y="42117"/>
                    <a:pt x="25156" y="44198"/>
                    <a:pt x="25196" y="48360"/>
                  </a:cubicBezTo>
                  <a:cubicBezTo>
                    <a:pt x="24717" y="48255"/>
                    <a:pt x="24234" y="48204"/>
                    <a:pt x="23755" y="48204"/>
                  </a:cubicBezTo>
                  <a:cubicBezTo>
                    <a:pt x="21902" y="48204"/>
                    <a:pt x="20103" y="48970"/>
                    <a:pt x="18807" y="50359"/>
                  </a:cubicBezTo>
                  <a:cubicBezTo>
                    <a:pt x="17526" y="48988"/>
                    <a:pt x="15734" y="48199"/>
                    <a:pt x="13852" y="48199"/>
                  </a:cubicBezTo>
                  <a:cubicBezTo>
                    <a:pt x="13368" y="48199"/>
                    <a:pt x="12884" y="48253"/>
                    <a:pt x="12409" y="48360"/>
                  </a:cubicBezTo>
                  <a:cubicBezTo>
                    <a:pt x="12454" y="44198"/>
                    <a:pt x="15631" y="42117"/>
                    <a:pt x="18806" y="42117"/>
                  </a:cubicBezTo>
                  <a:close/>
                  <a:moveTo>
                    <a:pt x="117967" y="48323"/>
                  </a:moveTo>
                  <a:cubicBezTo>
                    <a:pt x="118392" y="48323"/>
                    <a:pt x="118820" y="48362"/>
                    <a:pt x="119245" y="48441"/>
                  </a:cubicBezTo>
                  <a:cubicBezTo>
                    <a:pt x="118253" y="49621"/>
                    <a:pt x="117671" y="51114"/>
                    <a:pt x="117757" y="52706"/>
                  </a:cubicBezTo>
                  <a:lnTo>
                    <a:pt x="117757" y="52706"/>
                  </a:lnTo>
                  <a:cubicBezTo>
                    <a:pt x="116507" y="51403"/>
                    <a:pt x="114740" y="50573"/>
                    <a:pt x="112880" y="50573"/>
                  </a:cubicBezTo>
                  <a:cubicBezTo>
                    <a:pt x="112860" y="50573"/>
                    <a:pt x="112840" y="50573"/>
                    <a:pt x="112821" y="50574"/>
                  </a:cubicBezTo>
                  <a:cubicBezTo>
                    <a:pt x="114158" y="49126"/>
                    <a:pt x="116031" y="48323"/>
                    <a:pt x="117967" y="48323"/>
                  </a:cubicBezTo>
                  <a:close/>
                  <a:moveTo>
                    <a:pt x="130990" y="48323"/>
                  </a:moveTo>
                  <a:cubicBezTo>
                    <a:pt x="132925" y="48323"/>
                    <a:pt x="134799" y="49126"/>
                    <a:pt x="136136" y="50574"/>
                  </a:cubicBezTo>
                  <a:cubicBezTo>
                    <a:pt x="136116" y="50573"/>
                    <a:pt x="136096" y="50573"/>
                    <a:pt x="136077" y="50573"/>
                  </a:cubicBezTo>
                  <a:cubicBezTo>
                    <a:pt x="134208" y="50573"/>
                    <a:pt x="132440" y="51412"/>
                    <a:pt x="131199" y="52715"/>
                  </a:cubicBezTo>
                  <a:cubicBezTo>
                    <a:pt x="131279" y="51120"/>
                    <a:pt x="130697" y="49624"/>
                    <a:pt x="129711" y="48441"/>
                  </a:cubicBezTo>
                  <a:cubicBezTo>
                    <a:pt x="130137" y="48362"/>
                    <a:pt x="130565" y="48323"/>
                    <a:pt x="130990" y="48323"/>
                  </a:cubicBezTo>
                  <a:close/>
                  <a:moveTo>
                    <a:pt x="94437" y="48359"/>
                  </a:moveTo>
                  <a:cubicBezTo>
                    <a:pt x="94862" y="48359"/>
                    <a:pt x="95289" y="48398"/>
                    <a:pt x="95715" y="48477"/>
                  </a:cubicBezTo>
                  <a:cubicBezTo>
                    <a:pt x="94722" y="49666"/>
                    <a:pt x="94140" y="51168"/>
                    <a:pt x="94227" y="52750"/>
                  </a:cubicBezTo>
                  <a:lnTo>
                    <a:pt x="94227" y="52750"/>
                  </a:lnTo>
                  <a:cubicBezTo>
                    <a:pt x="92986" y="51447"/>
                    <a:pt x="91219" y="50618"/>
                    <a:pt x="89350" y="50618"/>
                  </a:cubicBezTo>
                  <a:cubicBezTo>
                    <a:pt x="89330" y="50618"/>
                    <a:pt x="89310" y="50618"/>
                    <a:pt x="89290" y="50618"/>
                  </a:cubicBezTo>
                  <a:cubicBezTo>
                    <a:pt x="89270" y="50618"/>
                    <a:pt x="89250" y="50618"/>
                    <a:pt x="89231" y="50618"/>
                  </a:cubicBezTo>
                  <a:cubicBezTo>
                    <a:pt x="87362" y="50618"/>
                    <a:pt x="85603" y="51448"/>
                    <a:pt x="84353" y="52751"/>
                  </a:cubicBezTo>
                  <a:cubicBezTo>
                    <a:pt x="84443" y="51165"/>
                    <a:pt x="83860" y="49660"/>
                    <a:pt x="82866" y="48477"/>
                  </a:cubicBezTo>
                  <a:cubicBezTo>
                    <a:pt x="83291" y="48398"/>
                    <a:pt x="83719" y="48359"/>
                    <a:pt x="84144" y="48359"/>
                  </a:cubicBezTo>
                  <a:cubicBezTo>
                    <a:pt x="86080" y="48359"/>
                    <a:pt x="87955" y="49162"/>
                    <a:pt x="89299" y="50609"/>
                  </a:cubicBezTo>
                  <a:cubicBezTo>
                    <a:pt x="90637" y="49162"/>
                    <a:pt x="92504" y="48359"/>
                    <a:pt x="94437" y="48359"/>
                  </a:cubicBezTo>
                  <a:close/>
                  <a:moveTo>
                    <a:pt x="47485" y="48520"/>
                  </a:moveTo>
                  <a:cubicBezTo>
                    <a:pt x="47909" y="48520"/>
                    <a:pt x="48337" y="48559"/>
                    <a:pt x="48762" y="48638"/>
                  </a:cubicBezTo>
                  <a:cubicBezTo>
                    <a:pt x="47767" y="49821"/>
                    <a:pt x="47185" y="51326"/>
                    <a:pt x="47275" y="52912"/>
                  </a:cubicBezTo>
                  <a:cubicBezTo>
                    <a:pt x="46025" y="51609"/>
                    <a:pt x="44257" y="50779"/>
                    <a:pt x="42397" y="50779"/>
                  </a:cubicBezTo>
                  <a:cubicBezTo>
                    <a:pt x="42377" y="50779"/>
                    <a:pt x="42357" y="50779"/>
                    <a:pt x="42337" y="50780"/>
                  </a:cubicBezTo>
                  <a:cubicBezTo>
                    <a:pt x="43675" y="49325"/>
                    <a:pt x="45549" y="48520"/>
                    <a:pt x="47485" y="48520"/>
                  </a:cubicBezTo>
                  <a:close/>
                  <a:moveTo>
                    <a:pt x="60501" y="48529"/>
                  </a:moveTo>
                  <a:cubicBezTo>
                    <a:pt x="62439" y="48529"/>
                    <a:pt x="64308" y="49332"/>
                    <a:pt x="65653" y="50780"/>
                  </a:cubicBezTo>
                  <a:cubicBezTo>
                    <a:pt x="65633" y="50779"/>
                    <a:pt x="65613" y="50779"/>
                    <a:pt x="65593" y="50779"/>
                  </a:cubicBezTo>
                  <a:cubicBezTo>
                    <a:pt x="63725" y="50779"/>
                    <a:pt x="61957" y="51618"/>
                    <a:pt x="60715" y="52921"/>
                  </a:cubicBezTo>
                  <a:cubicBezTo>
                    <a:pt x="60796" y="51326"/>
                    <a:pt x="60214" y="49830"/>
                    <a:pt x="59219" y="48647"/>
                  </a:cubicBezTo>
                  <a:cubicBezTo>
                    <a:pt x="59646" y="48568"/>
                    <a:pt x="60075" y="48529"/>
                    <a:pt x="60501" y="48529"/>
                  </a:cubicBezTo>
                  <a:close/>
                  <a:moveTo>
                    <a:pt x="107662" y="48316"/>
                  </a:moveTo>
                  <a:cubicBezTo>
                    <a:pt x="109596" y="48316"/>
                    <a:pt x="111472" y="49118"/>
                    <a:pt x="112821" y="50574"/>
                  </a:cubicBezTo>
                  <a:cubicBezTo>
                    <a:pt x="112802" y="50573"/>
                    <a:pt x="112783" y="50573"/>
                    <a:pt x="112765" y="50573"/>
                  </a:cubicBezTo>
                  <a:cubicBezTo>
                    <a:pt x="110778" y="50573"/>
                    <a:pt x="108902" y="51519"/>
                    <a:pt x="107650" y="52966"/>
                  </a:cubicBezTo>
                  <a:lnTo>
                    <a:pt x="107650" y="52966"/>
                  </a:lnTo>
                  <a:cubicBezTo>
                    <a:pt x="107803" y="51290"/>
                    <a:pt x="107211" y="49713"/>
                    <a:pt x="106172" y="48477"/>
                  </a:cubicBezTo>
                  <a:cubicBezTo>
                    <a:pt x="106667" y="48369"/>
                    <a:pt x="107167" y="48316"/>
                    <a:pt x="107662" y="48316"/>
                  </a:cubicBezTo>
                  <a:close/>
                  <a:moveTo>
                    <a:pt x="13659" y="48573"/>
                  </a:moveTo>
                  <a:cubicBezTo>
                    <a:pt x="15592" y="48573"/>
                    <a:pt x="17464" y="49371"/>
                    <a:pt x="18807" y="50824"/>
                  </a:cubicBezTo>
                  <a:cubicBezTo>
                    <a:pt x="18787" y="50824"/>
                    <a:pt x="18768" y="50824"/>
                    <a:pt x="18748" y="50824"/>
                  </a:cubicBezTo>
                  <a:cubicBezTo>
                    <a:pt x="16879" y="50824"/>
                    <a:pt x="15111" y="51663"/>
                    <a:pt x="13870" y="52966"/>
                  </a:cubicBezTo>
                  <a:cubicBezTo>
                    <a:pt x="13951" y="51371"/>
                    <a:pt x="13368" y="49875"/>
                    <a:pt x="12374" y="48692"/>
                  </a:cubicBezTo>
                  <a:cubicBezTo>
                    <a:pt x="12802" y="48612"/>
                    <a:pt x="13232" y="48573"/>
                    <a:pt x="13659" y="48573"/>
                  </a:cubicBezTo>
                  <a:close/>
                  <a:moveTo>
                    <a:pt x="23953" y="48574"/>
                  </a:moveTo>
                  <a:cubicBezTo>
                    <a:pt x="24378" y="48574"/>
                    <a:pt x="24806" y="48613"/>
                    <a:pt x="25232" y="48692"/>
                  </a:cubicBezTo>
                  <a:cubicBezTo>
                    <a:pt x="24237" y="49875"/>
                    <a:pt x="23655" y="51371"/>
                    <a:pt x="23744" y="52966"/>
                  </a:cubicBezTo>
                  <a:cubicBezTo>
                    <a:pt x="22494" y="51663"/>
                    <a:pt x="20726" y="50824"/>
                    <a:pt x="18866" y="50824"/>
                  </a:cubicBezTo>
                  <a:cubicBezTo>
                    <a:pt x="18846" y="50824"/>
                    <a:pt x="18827" y="50824"/>
                    <a:pt x="18807" y="50824"/>
                  </a:cubicBezTo>
                  <a:cubicBezTo>
                    <a:pt x="20144" y="49377"/>
                    <a:pt x="22018" y="48574"/>
                    <a:pt x="23953" y="48574"/>
                  </a:cubicBezTo>
                  <a:close/>
                  <a:moveTo>
                    <a:pt x="37179" y="48522"/>
                  </a:moveTo>
                  <a:cubicBezTo>
                    <a:pt x="39113" y="48522"/>
                    <a:pt x="40989" y="49325"/>
                    <a:pt x="42337" y="50780"/>
                  </a:cubicBezTo>
                  <a:cubicBezTo>
                    <a:pt x="42319" y="50779"/>
                    <a:pt x="42300" y="50779"/>
                    <a:pt x="42282" y="50779"/>
                  </a:cubicBezTo>
                  <a:cubicBezTo>
                    <a:pt x="40295" y="50779"/>
                    <a:pt x="38419" y="51725"/>
                    <a:pt x="37167" y="53172"/>
                  </a:cubicBezTo>
                  <a:cubicBezTo>
                    <a:pt x="37320" y="51496"/>
                    <a:pt x="36728" y="49910"/>
                    <a:pt x="35689" y="48683"/>
                  </a:cubicBezTo>
                  <a:cubicBezTo>
                    <a:pt x="36184" y="48575"/>
                    <a:pt x="36683" y="48522"/>
                    <a:pt x="37179" y="48522"/>
                  </a:cubicBezTo>
                  <a:close/>
                  <a:moveTo>
                    <a:pt x="124475" y="46470"/>
                  </a:moveTo>
                  <a:cubicBezTo>
                    <a:pt x="127650" y="46470"/>
                    <a:pt x="130827" y="48548"/>
                    <a:pt x="130867" y="52706"/>
                  </a:cubicBezTo>
                  <a:cubicBezTo>
                    <a:pt x="130388" y="52601"/>
                    <a:pt x="129906" y="52550"/>
                    <a:pt x="129426" y="52550"/>
                  </a:cubicBezTo>
                  <a:cubicBezTo>
                    <a:pt x="127574" y="52550"/>
                    <a:pt x="125776" y="53316"/>
                    <a:pt x="124487" y="54704"/>
                  </a:cubicBezTo>
                  <a:cubicBezTo>
                    <a:pt x="123206" y="53333"/>
                    <a:pt x="121414" y="52545"/>
                    <a:pt x="119532" y="52545"/>
                  </a:cubicBezTo>
                  <a:cubicBezTo>
                    <a:pt x="119048" y="52545"/>
                    <a:pt x="118564" y="52599"/>
                    <a:pt x="118089" y="52706"/>
                  </a:cubicBezTo>
                  <a:cubicBezTo>
                    <a:pt x="118125" y="48548"/>
                    <a:pt x="121299" y="46470"/>
                    <a:pt x="124475" y="46470"/>
                  </a:cubicBezTo>
                  <a:close/>
                  <a:moveTo>
                    <a:pt x="77635" y="46519"/>
                  </a:moveTo>
                  <a:cubicBezTo>
                    <a:pt x="80808" y="46519"/>
                    <a:pt x="83981" y="48596"/>
                    <a:pt x="84022" y="52751"/>
                  </a:cubicBezTo>
                  <a:lnTo>
                    <a:pt x="84031" y="52760"/>
                  </a:lnTo>
                  <a:cubicBezTo>
                    <a:pt x="83550" y="52655"/>
                    <a:pt x="83066" y="52604"/>
                    <a:pt x="82586" y="52604"/>
                  </a:cubicBezTo>
                  <a:cubicBezTo>
                    <a:pt x="80731" y="52604"/>
                    <a:pt x="78937" y="53370"/>
                    <a:pt x="77642" y="54758"/>
                  </a:cubicBezTo>
                  <a:cubicBezTo>
                    <a:pt x="76360" y="53378"/>
                    <a:pt x="74568" y="52599"/>
                    <a:pt x="72696" y="52599"/>
                  </a:cubicBezTo>
                  <a:cubicBezTo>
                    <a:pt x="72203" y="52599"/>
                    <a:pt x="71719" y="52652"/>
                    <a:pt x="71244" y="52760"/>
                  </a:cubicBezTo>
                  <a:cubicBezTo>
                    <a:pt x="71280" y="48600"/>
                    <a:pt x="74457" y="46519"/>
                    <a:pt x="77635" y="46519"/>
                  </a:cubicBezTo>
                  <a:close/>
                  <a:moveTo>
                    <a:pt x="100946" y="46509"/>
                  </a:moveTo>
                  <a:cubicBezTo>
                    <a:pt x="104122" y="46509"/>
                    <a:pt x="107296" y="48585"/>
                    <a:pt x="107337" y="52742"/>
                  </a:cubicBezTo>
                  <a:cubicBezTo>
                    <a:pt x="106865" y="52641"/>
                    <a:pt x="106389" y="52591"/>
                    <a:pt x="105917" y="52591"/>
                  </a:cubicBezTo>
                  <a:cubicBezTo>
                    <a:pt x="104050" y="52591"/>
                    <a:pt x="102242" y="53364"/>
                    <a:pt x="100948" y="54758"/>
                  </a:cubicBezTo>
                  <a:lnTo>
                    <a:pt x="100948" y="54749"/>
                  </a:lnTo>
                  <a:cubicBezTo>
                    <a:pt x="99667" y="53369"/>
                    <a:pt x="97875" y="52590"/>
                    <a:pt x="95993" y="52590"/>
                  </a:cubicBezTo>
                  <a:cubicBezTo>
                    <a:pt x="95509" y="52590"/>
                    <a:pt x="95025" y="52643"/>
                    <a:pt x="94550" y="52742"/>
                  </a:cubicBezTo>
                  <a:cubicBezTo>
                    <a:pt x="94591" y="48588"/>
                    <a:pt x="97769" y="46509"/>
                    <a:pt x="100946" y="46509"/>
                  </a:cubicBezTo>
                  <a:close/>
                  <a:moveTo>
                    <a:pt x="53993" y="46670"/>
                  </a:moveTo>
                  <a:cubicBezTo>
                    <a:pt x="57169" y="46670"/>
                    <a:pt x="60344" y="48747"/>
                    <a:pt x="60384" y="52903"/>
                  </a:cubicBezTo>
                  <a:cubicBezTo>
                    <a:pt x="59911" y="52801"/>
                    <a:pt x="59433" y="52752"/>
                    <a:pt x="58960" y="52752"/>
                  </a:cubicBezTo>
                  <a:cubicBezTo>
                    <a:pt x="57101" y="52752"/>
                    <a:pt x="55295" y="53518"/>
                    <a:pt x="53995" y="54910"/>
                  </a:cubicBezTo>
                  <a:cubicBezTo>
                    <a:pt x="52714" y="53531"/>
                    <a:pt x="50922" y="52751"/>
                    <a:pt x="49040" y="52751"/>
                  </a:cubicBezTo>
                  <a:cubicBezTo>
                    <a:pt x="48556" y="52751"/>
                    <a:pt x="48072" y="52805"/>
                    <a:pt x="47597" y="52903"/>
                  </a:cubicBezTo>
                  <a:cubicBezTo>
                    <a:pt x="47638" y="48749"/>
                    <a:pt x="50816" y="46670"/>
                    <a:pt x="53993" y="46670"/>
                  </a:cubicBezTo>
                  <a:close/>
                  <a:moveTo>
                    <a:pt x="7145" y="46712"/>
                  </a:moveTo>
                  <a:cubicBezTo>
                    <a:pt x="10322" y="46712"/>
                    <a:pt x="13498" y="48790"/>
                    <a:pt x="13538" y="52948"/>
                  </a:cubicBezTo>
                  <a:cubicBezTo>
                    <a:pt x="13065" y="52846"/>
                    <a:pt x="12588" y="52796"/>
                    <a:pt x="12114" y="52796"/>
                  </a:cubicBezTo>
                  <a:cubicBezTo>
                    <a:pt x="10255" y="52796"/>
                    <a:pt x="8451" y="53563"/>
                    <a:pt x="7159" y="54955"/>
                  </a:cubicBezTo>
                  <a:cubicBezTo>
                    <a:pt x="5884" y="53583"/>
                    <a:pt x="4097" y="52805"/>
                    <a:pt x="2226" y="52805"/>
                  </a:cubicBezTo>
                  <a:cubicBezTo>
                    <a:pt x="2216" y="52805"/>
                    <a:pt x="2205" y="52805"/>
                    <a:pt x="2194" y="52805"/>
                  </a:cubicBezTo>
                  <a:lnTo>
                    <a:pt x="2194" y="52796"/>
                  </a:lnTo>
                  <a:cubicBezTo>
                    <a:pt x="1711" y="52796"/>
                    <a:pt x="1227" y="52850"/>
                    <a:pt x="752" y="52948"/>
                  </a:cubicBezTo>
                  <a:cubicBezTo>
                    <a:pt x="792" y="48790"/>
                    <a:pt x="3969" y="46712"/>
                    <a:pt x="7145" y="46712"/>
                  </a:cubicBezTo>
                  <a:close/>
                  <a:moveTo>
                    <a:pt x="30465" y="46717"/>
                  </a:moveTo>
                  <a:cubicBezTo>
                    <a:pt x="33637" y="46717"/>
                    <a:pt x="36811" y="48795"/>
                    <a:pt x="36854" y="52953"/>
                  </a:cubicBezTo>
                  <a:lnTo>
                    <a:pt x="36854" y="52953"/>
                  </a:lnTo>
                  <a:cubicBezTo>
                    <a:pt x="36379" y="52851"/>
                    <a:pt x="35901" y="52801"/>
                    <a:pt x="35426" y="52801"/>
                  </a:cubicBezTo>
                  <a:cubicBezTo>
                    <a:pt x="33569" y="52801"/>
                    <a:pt x="31771" y="53567"/>
                    <a:pt x="30483" y="54955"/>
                  </a:cubicBezTo>
                  <a:cubicBezTo>
                    <a:pt x="29201" y="53584"/>
                    <a:pt x="27409" y="52796"/>
                    <a:pt x="25528" y="52796"/>
                  </a:cubicBezTo>
                  <a:cubicBezTo>
                    <a:pt x="25044" y="52796"/>
                    <a:pt x="24560" y="52850"/>
                    <a:pt x="24085" y="52957"/>
                  </a:cubicBezTo>
                  <a:cubicBezTo>
                    <a:pt x="24116" y="48798"/>
                    <a:pt x="27290" y="46717"/>
                    <a:pt x="30465" y="46717"/>
                  </a:cubicBezTo>
                  <a:close/>
                  <a:moveTo>
                    <a:pt x="107865" y="57160"/>
                  </a:moveTo>
                  <a:cubicBezTo>
                    <a:pt x="107867" y="57160"/>
                    <a:pt x="107868" y="57160"/>
                    <a:pt x="107870" y="57160"/>
                  </a:cubicBezTo>
                  <a:lnTo>
                    <a:pt x="107870" y="57160"/>
                  </a:lnTo>
                  <a:cubicBezTo>
                    <a:pt x="107871" y="57160"/>
                    <a:pt x="107873" y="57160"/>
                    <a:pt x="107874" y="57160"/>
                  </a:cubicBezTo>
                  <a:close/>
                  <a:moveTo>
                    <a:pt x="129607" y="52925"/>
                  </a:moveTo>
                  <a:cubicBezTo>
                    <a:pt x="130037" y="52925"/>
                    <a:pt x="130471" y="52965"/>
                    <a:pt x="130903" y="53047"/>
                  </a:cubicBezTo>
                  <a:cubicBezTo>
                    <a:pt x="129908" y="54229"/>
                    <a:pt x="129326" y="55726"/>
                    <a:pt x="129415" y="57321"/>
                  </a:cubicBezTo>
                  <a:cubicBezTo>
                    <a:pt x="128165" y="56009"/>
                    <a:pt x="126406" y="55179"/>
                    <a:pt x="124538" y="55179"/>
                  </a:cubicBezTo>
                  <a:cubicBezTo>
                    <a:pt x="124518" y="55179"/>
                    <a:pt x="124498" y="55179"/>
                    <a:pt x="124478" y="55179"/>
                  </a:cubicBezTo>
                  <a:cubicBezTo>
                    <a:pt x="124458" y="55179"/>
                    <a:pt x="124438" y="55179"/>
                    <a:pt x="124418" y="55179"/>
                  </a:cubicBezTo>
                  <a:cubicBezTo>
                    <a:pt x="122550" y="55179"/>
                    <a:pt x="120782" y="56009"/>
                    <a:pt x="119541" y="57321"/>
                  </a:cubicBezTo>
                  <a:cubicBezTo>
                    <a:pt x="119622" y="55726"/>
                    <a:pt x="119039" y="54220"/>
                    <a:pt x="118045" y="53047"/>
                  </a:cubicBezTo>
                  <a:cubicBezTo>
                    <a:pt x="118478" y="52965"/>
                    <a:pt x="118913" y="52925"/>
                    <a:pt x="119344" y="52925"/>
                  </a:cubicBezTo>
                  <a:cubicBezTo>
                    <a:pt x="121276" y="52925"/>
                    <a:pt x="123138" y="53727"/>
                    <a:pt x="124478" y="55170"/>
                  </a:cubicBezTo>
                  <a:cubicBezTo>
                    <a:pt x="125811" y="53727"/>
                    <a:pt x="127678" y="52925"/>
                    <a:pt x="129607" y="52925"/>
                  </a:cubicBezTo>
                  <a:close/>
                  <a:moveTo>
                    <a:pt x="82780" y="52965"/>
                  </a:moveTo>
                  <a:cubicBezTo>
                    <a:pt x="83204" y="52965"/>
                    <a:pt x="83632" y="53003"/>
                    <a:pt x="84057" y="53082"/>
                  </a:cubicBezTo>
                  <a:cubicBezTo>
                    <a:pt x="83538" y="53701"/>
                    <a:pt x="83135" y="54409"/>
                    <a:pt x="82875" y="55170"/>
                  </a:cubicBezTo>
                  <a:cubicBezTo>
                    <a:pt x="82634" y="55866"/>
                    <a:pt x="82526" y="56607"/>
                    <a:pt x="82569" y="57347"/>
                  </a:cubicBezTo>
                  <a:lnTo>
                    <a:pt x="82569" y="57347"/>
                  </a:lnTo>
                  <a:cubicBezTo>
                    <a:pt x="81328" y="56053"/>
                    <a:pt x="79569" y="55215"/>
                    <a:pt x="77701" y="55215"/>
                  </a:cubicBezTo>
                  <a:cubicBezTo>
                    <a:pt x="77681" y="55215"/>
                    <a:pt x="77661" y="55215"/>
                    <a:pt x="77642" y="55215"/>
                  </a:cubicBezTo>
                  <a:cubicBezTo>
                    <a:pt x="78979" y="53768"/>
                    <a:pt x="80847" y="52965"/>
                    <a:pt x="82780" y="52965"/>
                  </a:cubicBezTo>
                  <a:close/>
                  <a:moveTo>
                    <a:pt x="95802" y="52974"/>
                  </a:moveTo>
                  <a:cubicBezTo>
                    <a:pt x="97735" y="52974"/>
                    <a:pt x="99602" y="53775"/>
                    <a:pt x="100939" y="55215"/>
                  </a:cubicBezTo>
                  <a:cubicBezTo>
                    <a:pt x="100919" y="55215"/>
                    <a:pt x="100900" y="55215"/>
                    <a:pt x="100880" y="55215"/>
                  </a:cubicBezTo>
                  <a:cubicBezTo>
                    <a:pt x="99020" y="55215"/>
                    <a:pt x="97252" y="56053"/>
                    <a:pt x="96011" y="57357"/>
                  </a:cubicBezTo>
                  <a:cubicBezTo>
                    <a:pt x="96047" y="56622"/>
                    <a:pt x="95948" y="55878"/>
                    <a:pt x="95706" y="55179"/>
                  </a:cubicBezTo>
                  <a:lnTo>
                    <a:pt x="95706" y="55170"/>
                  </a:lnTo>
                  <a:cubicBezTo>
                    <a:pt x="95446" y="54409"/>
                    <a:pt x="95043" y="53701"/>
                    <a:pt x="94523" y="53091"/>
                  </a:cubicBezTo>
                  <a:cubicBezTo>
                    <a:pt x="94949" y="53012"/>
                    <a:pt x="95377" y="52974"/>
                    <a:pt x="95802" y="52974"/>
                  </a:cubicBezTo>
                  <a:close/>
                  <a:moveTo>
                    <a:pt x="60697" y="57357"/>
                  </a:moveTo>
                  <a:cubicBezTo>
                    <a:pt x="60700" y="57357"/>
                    <a:pt x="60703" y="57357"/>
                    <a:pt x="60706" y="57357"/>
                  </a:cubicBezTo>
                  <a:lnTo>
                    <a:pt x="60706" y="57357"/>
                  </a:lnTo>
                  <a:cubicBezTo>
                    <a:pt x="60709" y="57357"/>
                    <a:pt x="60712" y="57357"/>
                    <a:pt x="60715" y="57357"/>
                  </a:cubicBezTo>
                  <a:close/>
                  <a:moveTo>
                    <a:pt x="48839" y="53117"/>
                  </a:moveTo>
                  <a:cubicBezTo>
                    <a:pt x="50775" y="53117"/>
                    <a:pt x="52650" y="53921"/>
                    <a:pt x="53995" y="55376"/>
                  </a:cubicBezTo>
                  <a:lnTo>
                    <a:pt x="53995" y="55376"/>
                  </a:lnTo>
                  <a:cubicBezTo>
                    <a:pt x="53992" y="55376"/>
                    <a:pt x="53989" y="55376"/>
                    <a:pt x="53986" y="55376"/>
                  </a:cubicBezTo>
                  <a:cubicBezTo>
                    <a:pt x="53966" y="55376"/>
                    <a:pt x="53946" y="55376"/>
                    <a:pt x="53927" y="55376"/>
                  </a:cubicBezTo>
                  <a:cubicBezTo>
                    <a:pt x="52067" y="55376"/>
                    <a:pt x="50299" y="56206"/>
                    <a:pt x="49049" y="57509"/>
                  </a:cubicBezTo>
                  <a:cubicBezTo>
                    <a:pt x="49138" y="55923"/>
                    <a:pt x="48556" y="54418"/>
                    <a:pt x="47561" y="53235"/>
                  </a:cubicBezTo>
                  <a:cubicBezTo>
                    <a:pt x="47987" y="53156"/>
                    <a:pt x="48414" y="53117"/>
                    <a:pt x="48839" y="53117"/>
                  </a:cubicBezTo>
                  <a:close/>
                  <a:moveTo>
                    <a:pt x="59142" y="53117"/>
                  </a:moveTo>
                  <a:cubicBezTo>
                    <a:pt x="59567" y="53117"/>
                    <a:pt x="59994" y="53156"/>
                    <a:pt x="60420" y="53235"/>
                  </a:cubicBezTo>
                  <a:cubicBezTo>
                    <a:pt x="59425" y="54427"/>
                    <a:pt x="58843" y="55932"/>
                    <a:pt x="58932" y="57518"/>
                  </a:cubicBezTo>
                  <a:lnTo>
                    <a:pt x="58923" y="57509"/>
                  </a:lnTo>
                  <a:cubicBezTo>
                    <a:pt x="57682" y="56206"/>
                    <a:pt x="55914" y="55376"/>
                    <a:pt x="54046" y="55376"/>
                  </a:cubicBezTo>
                  <a:cubicBezTo>
                    <a:pt x="54029" y="55376"/>
                    <a:pt x="54012" y="55376"/>
                    <a:pt x="53995" y="55376"/>
                  </a:cubicBezTo>
                  <a:lnTo>
                    <a:pt x="53995" y="55376"/>
                  </a:lnTo>
                  <a:cubicBezTo>
                    <a:pt x="55333" y="53921"/>
                    <a:pt x="57206" y="53117"/>
                    <a:pt x="59142" y="53117"/>
                  </a:cubicBezTo>
                  <a:close/>
                  <a:moveTo>
                    <a:pt x="25317" y="53179"/>
                  </a:moveTo>
                  <a:cubicBezTo>
                    <a:pt x="27247" y="53179"/>
                    <a:pt x="29113" y="53976"/>
                    <a:pt x="30456" y="55421"/>
                  </a:cubicBezTo>
                  <a:cubicBezTo>
                    <a:pt x="30436" y="55421"/>
                    <a:pt x="30416" y="55421"/>
                    <a:pt x="30397" y="55421"/>
                  </a:cubicBezTo>
                  <a:cubicBezTo>
                    <a:pt x="28528" y="55421"/>
                    <a:pt x="26769" y="56259"/>
                    <a:pt x="25528" y="57554"/>
                  </a:cubicBezTo>
                  <a:cubicBezTo>
                    <a:pt x="25563" y="56819"/>
                    <a:pt x="25456" y="56075"/>
                    <a:pt x="25223" y="55376"/>
                  </a:cubicBezTo>
                  <a:lnTo>
                    <a:pt x="25223" y="55385"/>
                  </a:lnTo>
                  <a:cubicBezTo>
                    <a:pt x="24963" y="54624"/>
                    <a:pt x="24560" y="53916"/>
                    <a:pt x="24031" y="53298"/>
                  </a:cubicBezTo>
                  <a:cubicBezTo>
                    <a:pt x="24460" y="53218"/>
                    <a:pt x="24890" y="53179"/>
                    <a:pt x="25317" y="53179"/>
                  </a:cubicBezTo>
                  <a:close/>
                  <a:moveTo>
                    <a:pt x="12293" y="53188"/>
                  </a:moveTo>
                  <a:cubicBezTo>
                    <a:pt x="12719" y="53188"/>
                    <a:pt x="13147" y="53227"/>
                    <a:pt x="13574" y="53307"/>
                  </a:cubicBezTo>
                  <a:cubicBezTo>
                    <a:pt x="13055" y="53925"/>
                    <a:pt x="12651" y="54624"/>
                    <a:pt x="12391" y="55385"/>
                  </a:cubicBezTo>
                  <a:cubicBezTo>
                    <a:pt x="12150" y="56084"/>
                    <a:pt x="12051" y="56819"/>
                    <a:pt x="12087" y="57554"/>
                  </a:cubicBezTo>
                  <a:lnTo>
                    <a:pt x="12087" y="57572"/>
                  </a:lnTo>
                  <a:cubicBezTo>
                    <a:pt x="10845" y="56268"/>
                    <a:pt x="9086" y="55430"/>
                    <a:pt x="7218" y="55430"/>
                  </a:cubicBezTo>
                  <a:cubicBezTo>
                    <a:pt x="7198" y="55430"/>
                    <a:pt x="7178" y="55430"/>
                    <a:pt x="7159" y="55430"/>
                  </a:cubicBezTo>
                  <a:cubicBezTo>
                    <a:pt x="8501" y="53985"/>
                    <a:pt x="10367" y="53188"/>
                    <a:pt x="12293" y="53188"/>
                  </a:cubicBezTo>
                  <a:close/>
                  <a:moveTo>
                    <a:pt x="106098" y="52962"/>
                  </a:moveTo>
                  <a:cubicBezTo>
                    <a:pt x="106573" y="52962"/>
                    <a:pt x="107051" y="53010"/>
                    <a:pt x="107525" y="53109"/>
                  </a:cubicBezTo>
                  <a:cubicBezTo>
                    <a:pt x="106514" y="54361"/>
                    <a:pt x="105950" y="55943"/>
                    <a:pt x="106117" y="57615"/>
                  </a:cubicBezTo>
                  <a:lnTo>
                    <a:pt x="106117" y="57615"/>
                  </a:lnTo>
                  <a:cubicBezTo>
                    <a:pt x="104869" y="56153"/>
                    <a:pt x="102981" y="55206"/>
                    <a:pt x="100985" y="55206"/>
                  </a:cubicBezTo>
                  <a:cubicBezTo>
                    <a:pt x="100976" y="55206"/>
                    <a:pt x="100966" y="55206"/>
                    <a:pt x="100957" y="55206"/>
                  </a:cubicBezTo>
                  <a:cubicBezTo>
                    <a:pt x="102302" y="53761"/>
                    <a:pt x="104171" y="52962"/>
                    <a:pt x="106098" y="52962"/>
                  </a:cubicBezTo>
                  <a:close/>
                  <a:moveTo>
                    <a:pt x="70812" y="48526"/>
                  </a:moveTo>
                  <a:cubicBezTo>
                    <a:pt x="71289" y="48526"/>
                    <a:pt x="71770" y="48575"/>
                    <a:pt x="72248" y="48674"/>
                  </a:cubicBezTo>
                  <a:cubicBezTo>
                    <a:pt x="71271" y="49928"/>
                    <a:pt x="70742" y="51496"/>
                    <a:pt x="70939" y="53145"/>
                  </a:cubicBezTo>
                  <a:cubicBezTo>
                    <a:pt x="71447" y="53031"/>
                    <a:pt x="71960" y="52976"/>
                    <a:pt x="72468" y="52976"/>
                  </a:cubicBezTo>
                  <a:cubicBezTo>
                    <a:pt x="74401" y="52976"/>
                    <a:pt x="76276" y="53777"/>
                    <a:pt x="77624" y="55224"/>
                  </a:cubicBezTo>
                  <a:cubicBezTo>
                    <a:pt x="77606" y="55224"/>
                    <a:pt x="77587" y="55224"/>
                    <a:pt x="77569" y="55224"/>
                  </a:cubicBezTo>
                  <a:cubicBezTo>
                    <a:pt x="75520" y="55224"/>
                    <a:pt x="73598" y="56223"/>
                    <a:pt x="72355" y="57751"/>
                  </a:cubicBezTo>
                  <a:cubicBezTo>
                    <a:pt x="72694" y="54052"/>
                    <a:pt x="69407" y="50779"/>
                    <a:pt x="65713" y="50779"/>
                  </a:cubicBezTo>
                  <a:cubicBezTo>
                    <a:pt x="65693" y="50779"/>
                    <a:pt x="65673" y="50779"/>
                    <a:pt x="65653" y="50780"/>
                  </a:cubicBezTo>
                  <a:cubicBezTo>
                    <a:pt x="66997" y="49327"/>
                    <a:pt x="68873" y="48526"/>
                    <a:pt x="70812" y="48526"/>
                  </a:cubicBezTo>
                  <a:close/>
                  <a:moveTo>
                    <a:pt x="35611" y="53168"/>
                  </a:moveTo>
                  <a:cubicBezTo>
                    <a:pt x="36086" y="53168"/>
                    <a:pt x="36566" y="53216"/>
                    <a:pt x="37042" y="53315"/>
                  </a:cubicBezTo>
                  <a:cubicBezTo>
                    <a:pt x="36031" y="54567"/>
                    <a:pt x="35458" y="56149"/>
                    <a:pt x="35634" y="57812"/>
                  </a:cubicBezTo>
                  <a:lnTo>
                    <a:pt x="35634" y="57812"/>
                  </a:lnTo>
                  <a:cubicBezTo>
                    <a:pt x="34382" y="56357"/>
                    <a:pt x="32515" y="55412"/>
                    <a:pt x="30530" y="55412"/>
                  </a:cubicBezTo>
                  <a:cubicBezTo>
                    <a:pt x="30511" y="55412"/>
                    <a:pt x="30492" y="55412"/>
                    <a:pt x="30474" y="55412"/>
                  </a:cubicBezTo>
                  <a:cubicBezTo>
                    <a:pt x="31811" y="53967"/>
                    <a:pt x="33679" y="53168"/>
                    <a:pt x="35611" y="53168"/>
                  </a:cubicBezTo>
                  <a:close/>
                  <a:moveTo>
                    <a:pt x="112818" y="51075"/>
                  </a:moveTo>
                  <a:cubicBezTo>
                    <a:pt x="115995" y="51075"/>
                    <a:pt x="119174" y="53154"/>
                    <a:pt x="119218" y="57312"/>
                  </a:cubicBezTo>
                  <a:cubicBezTo>
                    <a:pt x="118743" y="57210"/>
                    <a:pt x="118265" y="57160"/>
                    <a:pt x="117790" y="57160"/>
                  </a:cubicBezTo>
                  <a:cubicBezTo>
                    <a:pt x="115926" y="57160"/>
                    <a:pt x="114120" y="57927"/>
                    <a:pt x="112821" y="59319"/>
                  </a:cubicBezTo>
                  <a:cubicBezTo>
                    <a:pt x="111549" y="57940"/>
                    <a:pt x="109750" y="57161"/>
                    <a:pt x="107870" y="57160"/>
                  </a:cubicBezTo>
                  <a:lnTo>
                    <a:pt x="107870" y="57160"/>
                  </a:lnTo>
                  <a:cubicBezTo>
                    <a:pt x="107388" y="57160"/>
                    <a:pt x="106905" y="57214"/>
                    <a:pt x="106432" y="57312"/>
                  </a:cubicBezTo>
                  <a:cubicBezTo>
                    <a:pt x="106468" y="53154"/>
                    <a:pt x="109642" y="51075"/>
                    <a:pt x="112818" y="51075"/>
                  </a:cubicBezTo>
                  <a:close/>
                  <a:moveTo>
                    <a:pt x="136134" y="51090"/>
                  </a:moveTo>
                  <a:cubicBezTo>
                    <a:pt x="139310" y="51090"/>
                    <a:pt x="142484" y="53169"/>
                    <a:pt x="142525" y="57330"/>
                  </a:cubicBezTo>
                  <a:cubicBezTo>
                    <a:pt x="142043" y="57224"/>
                    <a:pt x="141557" y="57173"/>
                    <a:pt x="141075" y="57173"/>
                  </a:cubicBezTo>
                  <a:cubicBezTo>
                    <a:pt x="139225" y="57173"/>
                    <a:pt x="137430" y="57933"/>
                    <a:pt x="136136" y="59319"/>
                  </a:cubicBezTo>
                  <a:lnTo>
                    <a:pt x="136136" y="59328"/>
                  </a:lnTo>
                  <a:cubicBezTo>
                    <a:pt x="134854" y="57957"/>
                    <a:pt x="133062" y="57168"/>
                    <a:pt x="131181" y="57168"/>
                  </a:cubicBezTo>
                  <a:cubicBezTo>
                    <a:pt x="130697" y="57168"/>
                    <a:pt x="130213" y="57222"/>
                    <a:pt x="129738" y="57330"/>
                  </a:cubicBezTo>
                  <a:cubicBezTo>
                    <a:pt x="129778" y="53171"/>
                    <a:pt x="132957" y="51090"/>
                    <a:pt x="136134" y="51090"/>
                  </a:cubicBezTo>
                  <a:close/>
                  <a:moveTo>
                    <a:pt x="89294" y="51126"/>
                  </a:moveTo>
                  <a:cubicBezTo>
                    <a:pt x="91873" y="51126"/>
                    <a:pt x="94452" y="52497"/>
                    <a:pt x="95348" y="55242"/>
                  </a:cubicBezTo>
                  <a:cubicBezTo>
                    <a:pt x="95572" y="55923"/>
                    <a:pt x="95679" y="56631"/>
                    <a:pt x="95688" y="57348"/>
                  </a:cubicBezTo>
                  <a:cubicBezTo>
                    <a:pt x="95215" y="57246"/>
                    <a:pt x="94738" y="57196"/>
                    <a:pt x="94264" y="57196"/>
                  </a:cubicBezTo>
                  <a:cubicBezTo>
                    <a:pt x="92405" y="57196"/>
                    <a:pt x="90599" y="57962"/>
                    <a:pt x="89299" y="59355"/>
                  </a:cubicBezTo>
                  <a:cubicBezTo>
                    <a:pt x="88027" y="57975"/>
                    <a:pt x="86226" y="57195"/>
                    <a:pt x="84353" y="57195"/>
                  </a:cubicBezTo>
                  <a:cubicBezTo>
                    <a:pt x="83860" y="57195"/>
                    <a:pt x="83376" y="57249"/>
                    <a:pt x="82910" y="57348"/>
                  </a:cubicBezTo>
                  <a:cubicBezTo>
                    <a:pt x="82902" y="56631"/>
                    <a:pt x="83009" y="55923"/>
                    <a:pt x="83224" y="55242"/>
                  </a:cubicBezTo>
                  <a:lnTo>
                    <a:pt x="83233" y="55242"/>
                  </a:lnTo>
                  <a:cubicBezTo>
                    <a:pt x="84129" y="52499"/>
                    <a:pt x="86712" y="51126"/>
                    <a:pt x="89294" y="51126"/>
                  </a:cubicBezTo>
                  <a:close/>
                  <a:moveTo>
                    <a:pt x="42335" y="51276"/>
                  </a:moveTo>
                  <a:cubicBezTo>
                    <a:pt x="45511" y="51276"/>
                    <a:pt x="48686" y="53352"/>
                    <a:pt x="48726" y="57509"/>
                  </a:cubicBezTo>
                  <a:cubicBezTo>
                    <a:pt x="48253" y="57407"/>
                    <a:pt x="47776" y="57357"/>
                    <a:pt x="47302" y="57357"/>
                  </a:cubicBezTo>
                  <a:cubicBezTo>
                    <a:pt x="45443" y="57357"/>
                    <a:pt x="43639" y="58124"/>
                    <a:pt x="42346" y="59516"/>
                  </a:cubicBezTo>
                  <a:cubicBezTo>
                    <a:pt x="41065" y="58136"/>
                    <a:pt x="39264" y="57357"/>
                    <a:pt x="37382" y="57357"/>
                  </a:cubicBezTo>
                  <a:cubicBezTo>
                    <a:pt x="36898" y="57357"/>
                    <a:pt x="36415" y="57410"/>
                    <a:pt x="35940" y="57509"/>
                  </a:cubicBezTo>
                  <a:cubicBezTo>
                    <a:pt x="35980" y="53355"/>
                    <a:pt x="39158" y="51276"/>
                    <a:pt x="42335" y="51276"/>
                  </a:cubicBezTo>
                  <a:close/>
                  <a:moveTo>
                    <a:pt x="65660" y="51276"/>
                  </a:moveTo>
                  <a:cubicBezTo>
                    <a:pt x="68835" y="51276"/>
                    <a:pt x="72010" y="53352"/>
                    <a:pt x="72050" y="57509"/>
                  </a:cubicBezTo>
                  <a:cubicBezTo>
                    <a:pt x="71577" y="57407"/>
                    <a:pt x="71100" y="57357"/>
                    <a:pt x="70626" y="57357"/>
                  </a:cubicBezTo>
                  <a:cubicBezTo>
                    <a:pt x="68767" y="57357"/>
                    <a:pt x="66961" y="58124"/>
                    <a:pt x="65662" y="59516"/>
                  </a:cubicBezTo>
                  <a:cubicBezTo>
                    <a:pt x="64382" y="58138"/>
                    <a:pt x="62585" y="57359"/>
                    <a:pt x="60706" y="57357"/>
                  </a:cubicBezTo>
                  <a:lnTo>
                    <a:pt x="60706" y="57357"/>
                  </a:lnTo>
                  <a:cubicBezTo>
                    <a:pt x="60217" y="57357"/>
                    <a:pt x="59736" y="57411"/>
                    <a:pt x="59264" y="57509"/>
                  </a:cubicBezTo>
                  <a:cubicBezTo>
                    <a:pt x="59304" y="53355"/>
                    <a:pt x="62482" y="51276"/>
                    <a:pt x="65660" y="51276"/>
                  </a:cubicBezTo>
                  <a:close/>
                  <a:moveTo>
                    <a:pt x="18806" y="51334"/>
                  </a:moveTo>
                  <a:cubicBezTo>
                    <a:pt x="21388" y="51334"/>
                    <a:pt x="23969" y="52707"/>
                    <a:pt x="24864" y="55457"/>
                  </a:cubicBezTo>
                  <a:cubicBezTo>
                    <a:pt x="25079" y="56138"/>
                    <a:pt x="25196" y="56846"/>
                    <a:pt x="25205" y="57563"/>
                  </a:cubicBezTo>
                  <a:cubicBezTo>
                    <a:pt x="24724" y="57458"/>
                    <a:pt x="24240" y="57407"/>
                    <a:pt x="23760" y="57407"/>
                  </a:cubicBezTo>
                  <a:cubicBezTo>
                    <a:pt x="21902" y="57407"/>
                    <a:pt x="20103" y="58173"/>
                    <a:pt x="18807" y="59561"/>
                  </a:cubicBezTo>
                  <a:cubicBezTo>
                    <a:pt x="17535" y="58190"/>
                    <a:pt x="15734" y="57401"/>
                    <a:pt x="13861" y="57401"/>
                  </a:cubicBezTo>
                  <a:cubicBezTo>
                    <a:pt x="13377" y="57401"/>
                    <a:pt x="12884" y="57455"/>
                    <a:pt x="12418" y="57563"/>
                  </a:cubicBezTo>
                  <a:cubicBezTo>
                    <a:pt x="12418" y="56837"/>
                    <a:pt x="12526" y="56129"/>
                    <a:pt x="12741" y="55448"/>
                  </a:cubicBezTo>
                  <a:lnTo>
                    <a:pt x="12741" y="55457"/>
                  </a:lnTo>
                  <a:cubicBezTo>
                    <a:pt x="13637" y="52710"/>
                    <a:pt x="16222" y="51334"/>
                    <a:pt x="18806" y="51334"/>
                  </a:cubicBezTo>
                  <a:close/>
                  <a:moveTo>
                    <a:pt x="117967" y="57526"/>
                  </a:moveTo>
                  <a:cubicBezTo>
                    <a:pt x="118391" y="57526"/>
                    <a:pt x="118819" y="57564"/>
                    <a:pt x="119245" y="57643"/>
                  </a:cubicBezTo>
                  <a:cubicBezTo>
                    <a:pt x="118726" y="58253"/>
                    <a:pt x="118322" y="58961"/>
                    <a:pt x="118063" y="59722"/>
                  </a:cubicBezTo>
                  <a:cubicBezTo>
                    <a:pt x="117821" y="60430"/>
                    <a:pt x="117713" y="61165"/>
                    <a:pt x="117758" y="61909"/>
                  </a:cubicBezTo>
                  <a:cubicBezTo>
                    <a:pt x="116510" y="60598"/>
                    <a:pt x="114739" y="59767"/>
                    <a:pt x="112860" y="59767"/>
                  </a:cubicBezTo>
                  <a:cubicBezTo>
                    <a:pt x="112850" y="59767"/>
                    <a:pt x="112840" y="59767"/>
                    <a:pt x="112830" y="59767"/>
                  </a:cubicBezTo>
                  <a:cubicBezTo>
                    <a:pt x="114167" y="58327"/>
                    <a:pt x="116034" y="57526"/>
                    <a:pt x="117967" y="57526"/>
                  </a:cubicBezTo>
                  <a:close/>
                  <a:moveTo>
                    <a:pt x="130990" y="57535"/>
                  </a:moveTo>
                  <a:cubicBezTo>
                    <a:pt x="132923" y="57535"/>
                    <a:pt x="134790" y="58336"/>
                    <a:pt x="136127" y="59776"/>
                  </a:cubicBezTo>
                  <a:cubicBezTo>
                    <a:pt x="136117" y="59776"/>
                    <a:pt x="136107" y="59776"/>
                    <a:pt x="136097" y="59776"/>
                  </a:cubicBezTo>
                  <a:cubicBezTo>
                    <a:pt x="134226" y="59776"/>
                    <a:pt x="132446" y="60607"/>
                    <a:pt x="131199" y="61918"/>
                  </a:cubicBezTo>
                  <a:cubicBezTo>
                    <a:pt x="131234" y="61183"/>
                    <a:pt x="131136" y="60439"/>
                    <a:pt x="130894" y="59731"/>
                  </a:cubicBezTo>
                  <a:cubicBezTo>
                    <a:pt x="130634" y="58970"/>
                    <a:pt x="130231" y="58271"/>
                    <a:pt x="129711" y="57652"/>
                  </a:cubicBezTo>
                  <a:cubicBezTo>
                    <a:pt x="130137" y="57573"/>
                    <a:pt x="130565" y="57535"/>
                    <a:pt x="130990" y="57535"/>
                  </a:cubicBezTo>
                  <a:close/>
                  <a:moveTo>
                    <a:pt x="84143" y="57571"/>
                  </a:moveTo>
                  <a:cubicBezTo>
                    <a:pt x="86075" y="57571"/>
                    <a:pt x="87945" y="58371"/>
                    <a:pt x="89282" y="59821"/>
                  </a:cubicBezTo>
                  <a:lnTo>
                    <a:pt x="89282" y="59821"/>
                  </a:lnTo>
                  <a:cubicBezTo>
                    <a:pt x="89265" y="59821"/>
                    <a:pt x="89248" y="59821"/>
                    <a:pt x="89231" y="59821"/>
                  </a:cubicBezTo>
                  <a:cubicBezTo>
                    <a:pt x="87362" y="59821"/>
                    <a:pt x="85595" y="60659"/>
                    <a:pt x="84353" y="61962"/>
                  </a:cubicBezTo>
                  <a:cubicBezTo>
                    <a:pt x="84434" y="60367"/>
                    <a:pt x="83851" y="58871"/>
                    <a:pt x="82866" y="57688"/>
                  </a:cubicBezTo>
                  <a:cubicBezTo>
                    <a:pt x="83291" y="57609"/>
                    <a:pt x="83719" y="57571"/>
                    <a:pt x="84143" y="57571"/>
                  </a:cubicBezTo>
                  <a:close/>
                  <a:moveTo>
                    <a:pt x="94437" y="57571"/>
                  </a:moveTo>
                  <a:cubicBezTo>
                    <a:pt x="94862" y="57571"/>
                    <a:pt x="95290" y="57609"/>
                    <a:pt x="95715" y="57688"/>
                  </a:cubicBezTo>
                  <a:cubicBezTo>
                    <a:pt x="94720" y="58871"/>
                    <a:pt x="94138" y="60367"/>
                    <a:pt x="94228" y="61962"/>
                  </a:cubicBezTo>
                  <a:cubicBezTo>
                    <a:pt x="92977" y="60659"/>
                    <a:pt x="91218" y="59821"/>
                    <a:pt x="89350" y="59821"/>
                  </a:cubicBezTo>
                  <a:cubicBezTo>
                    <a:pt x="89333" y="59821"/>
                    <a:pt x="89316" y="59821"/>
                    <a:pt x="89299" y="59821"/>
                  </a:cubicBezTo>
                  <a:lnTo>
                    <a:pt x="89299" y="59821"/>
                  </a:lnTo>
                  <a:cubicBezTo>
                    <a:pt x="90636" y="58371"/>
                    <a:pt x="92506" y="57571"/>
                    <a:pt x="94437" y="57571"/>
                  </a:cubicBezTo>
                  <a:close/>
                  <a:moveTo>
                    <a:pt x="47495" y="57735"/>
                  </a:moveTo>
                  <a:cubicBezTo>
                    <a:pt x="47916" y="57735"/>
                    <a:pt x="48340" y="57773"/>
                    <a:pt x="48762" y="57849"/>
                  </a:cubicBezTo>
                  <a:cubicBezTo>
                    <a:pt x="48242" y="58468"/>
                    <a:pt x="47839" y="59176"/>
                    <a:pt x="47579" y="59937"/>
                  </a:cubicBezTo>
                  <a:cubicBezTo>
                    <a:pt x="47337" y="60636"/>
                    <a:pt x="47230" y="61371"/>
                    <a:pt x="47275" y="62115"/>
                  </a:cubicBezTo>
                  <a:lnTo>
                    <a:pt x="47275" y="62124"/>
                  </a:lnTo>
                  <a:cubicBezTo>
                    <a:pt x="46033" y="60820"/>
                    <a:pt x="44265" y="59982"/>
                    <a:pt x="42405" y="59982"/>
                  </a:cubicBezTo>
                  <a:cubicBezTo>
                    <a:pt x="42386" y="59982"/>
                    <a:pt x="42366" y="59982"/>
                    <a:pt x="42346" y="59982"/>
                  </a:cubicBezTo>
                  <a:cubicBezTo>
                    <a:pt x="43686" y="58532"/>
                    <a:pt x="45558" y="57735"/>
                    <a:pt x="47495" y="57735"/>
                  </a:cubicBezTo>
                  <a:close/>
                  <a:moveTo>
                    <a:pt x="60510" y="57740"/>
                  </a:moveTo>
                  <a:cubicBezTo>
                    <a:pt x="62438" y="57740"/>
                    <a:pt x="64308" y="58537"/>
                    <a:pt x="65644" y="59982"/>
                  </a:cubicBezTo>
                  <a:cubicBezTo>
                    <a:pt x="65624" y="59982"/>
                    <a:pt x="65604" y="59982"/>
                    <a:pt x="65585" y="59982"/>
                  </a:cubicBezTo>
                  <a:cubicBezTo>
                    <a:pt x="63725" y="59982"/>
                    <a:pt x="61957" y="60820"/>
                    <a:pt x="60715" y="62124"/>
                  </a:cubicBezTo>
                  <a:cubicBezTo>
                    <a:pt x="60751" y="61380"/>
                    <a:pt x="60653" y="60636"/>
                    <a:pt x="60411" y="59937"/>
                  </a:cubicBezTo>
                  <a:cubicBezTo>
                    <a:pt x="60151" y="59176"/>
                    <a:pt x="59748" y="58468"/>
                    <a:pt x="59228" y="57858"/>
                  </a:cubicBezTo>
                  <a:cubicBezTo>
                    <a:pt x="59655" y="57779"/>
                    <a:pt x="60084" y="57740"/>
                    <a:pt x="60510" y="57740"/>
                  </a:cubicBezTo>
                  <a:close/>
                  <a:moveTo>
                    <a:pt x="23936" y="57764"/>
                  </a:moveTo>
                  <a:cubicBezTo>
                    <a:pt x="24366" y="57764"/>
                    <a:pt x="24800" y="57804"/>
                    <a:pt x="25232" y="57885"/>
                  </a:cubicBezTo>
                  <a:cubicBezTo>
                    <a:pt x="24237" y="59059"/>
                    <a:pt x="23655" y="60565"/>
                    <a:pt x="23744" y="62151"/>
                  </a:cubicBezTo>
                  <a:cubicBezTo>
                    <a:pt x="22494" y="60847"/>
                    <a:pt x="20727" y="60018"/>
                    <a:pt x="18867" y="60018"/>
                  </a:cubicBezTo>
                  <a:cubicBezTo>
                    <a:pt x="18847" y="60018"/>
                    <a:pt x="18827" y="60018"/>
                    <a:pt x="18807" y="60018"/>
                  </a:cubicBezTo>
                  <a:cubicBezTo>
                    <a:pt x="18787" y="60018"/>
                    <a:pt x="18767" y="60018"/>
                    <a:pt x="18747" y="60018"/>
                  </a:cubicBezTo>
                  <a:cubicBezTo>
                    <a:pt x="16879" y="60018"/>
                    <a:pt x="15111" y="60847"/>
                    <a:pt x="13870" y="62151"/>
                  </a:cubicBezTo>
                  <a:cubicBezTo>
                    <a:pt x="13951" y="60573"/>
                    <a:pt x="13368" y="59068"/>
                    <a:pt x="12382" y="57885"/>
                  </a:cubicBezTo>
                  <a:lnTo>
                    <a:pt x="12374" y="57885"/>
                  </a:lnTo>
                  <a:cubicBezTo>
                    <a:pt x="12805" y="57804"/>
                    <a:pt x="13239" y="57764"/>
                    <a:pt x="13670" y="57764"/>
                  </a:cubicBezTo>
                  <a:cubicBezTo>
                    <a:pt x="15599" y="57764"/>
                    <a:pt x="17467" y="58566"/>
                    <a:pt x="18807" y="60009"/>
                  </a:cubicBezTo>
                  <a:cubicBezTo>
                    <a:pt x="20140" y="58566"/>
                    <a:pt x="22007" y="57764"/>
                    <a:pt x="23936" y="57764"/>
                  </a:cubicBezTo>
                  <a:close/>
                  <a:moveTo>
                    <a:pt x="107668" y="57528"/>
                  </a:moveTo>
                  <a:cubicBezTo>
                    <a:pt x="109594" y="57528"/>
                    <a:pt x="111464" y="58327"/>
                    <a:pt x="112812" y="59767"/>
                  </a:cubicBezTo>
                  <a:cubicBezTo>
                    <a:pt x="112793" y="59767"/>
                    <a:pt x="112774" y="59767"/>
                    <a:pt x="112756" y="59767"/>
                  </a:cubicBezTo>
                  <a:cubicBezTo>
                    <a:pt x="110769" y="59767"/>
                    <a:pt x="108902" y="60712"/>
                    <a:pt x="107650" y="62159"/>
                  </a:cubicBezTo>
                  <a:lnTo>
                    <a:pt x="107650" y="62159"/>
                  </a:lnTo>
                  <a:cubicBezTo>
                    <a:pt x="107803" y="60502"/>
                    <a:pt x="107211" y="58925"/>
                    <a:pt x="106181" y="57688"/>
                  </a:cubicBezTo>
                  <a:cubicBezTo>
                    <a:pt x="106675" y="57580"/>
                    <a:pt x="107173" y="57528"/>
                    <a:pt x="107668" y="57528"/>
                  </a:cubicBezTo>
                  <a:close/>
                  <a:moveTo>
                    <a:pt x="37187" y="57724"/>
                  </a:moveTo>
                  <a:cubicBezTo>
                    <a:pt x="39116" y="57724"/>
                    <a:pt x="40983" y="58519"/>
                    <a:pt x="42328" y="59964"/>
                  </a:cubicBezTo>
                  <a:cubicBezTo>
                    <a:pt x="42310" y="59964"/>
                    <a:pt x="42291" y="59964"/>
                    <a:pt x="42273" y="59964"/>
                  </a:cubicBezTo>
                  <a:cubicBezTo>
                    <a:pt x="40286" y="59964"/>
                    <a:pt x="38419" y="60910"/>
                    <a:pt x="37167" y="62366"/>
                  </a:cubicBezTo>
                  <a:cubicBezTo>
                    <a:pt x="37320" y="60699"/>
                    <a:pt x="36728" y="59122"/>
                    <a:pt x="35698" y="57894"/>
                  </a:cubicBezTo>
                  <a:lnTo>
                    <a:pt x="35689" y="57885"/>
                  </a:lnTo>
                  <a:cubicBezTo>
                    <a:pt x="36187" y="57777"/>
                    <a:pt x="36689" y="57724"/>
                    <a:pt x="37187" y="57724"/>
                  </a:cubicBezTo>
                  <a:close/>
                  <a:moveTo>
                    <a:pt x="124486" y="55678"/>
                  </a:moveTo>
                  <a:cubicBezTo>
                    <a:pt x="127068" y="55678"/>
                    <a:pt x="129649" y="57049"/>
                    <a:pt x="130544" y="59794"/>
                  </a:cubicBezTo>
                  <a:cubicBezTo>
                    <a:pt x="130760" y="60475"/>
                    <a:pt x="130876" y="61183"/>
                    <a:pt x="130876" y="61900"/>
                  </a:cubicBezTo>
                  <a:cubicBezTo>
                    <a:pt x="130403" y="61798"/>
                    <a:pt x="129926" y="61748"/>
                    <a:pt x="129452" y="61748"/>
                  </a:cubicBezTo>
                  <a:cubicBezTo>
                    <a:pt x="127593" y="61748"/>
                    <a:pt x="125787" y="62514"/>
                    <a:pt x="124487" y="63907"/>
                  </a:cubicBezTo>
                  <a:cubicBezTo>
                    <a:pt x="123215" y="62527"/>
                    <a:pt x="121414" y="61747"/>
                    <a:pt x="119541" y="61747"/>
                  </a:cubicBezTo>
                  <a:cubicBezTo>
                    <a:pt x="119048" y="61747"/>
                    <a:pt x="118564" y="61801"/>
                    <a:pt x="118080" y="61909"/>
                  </a:cubicBezTo>
                  <a:cubicBezTo>
                    <a:pt x="118080" y="61192"/>
                    <a:pt x="118197" y="60484"/>
                    <a:pt x="118412" y="59803"/>
                  </a:cubicBezTo>
                  <a:lnTo>
                    <a:pt x="118421" y="59794"/>
                  </a:lnTo>
                  <a:cubicBezTo>
                    <a:pt x="119317" y="57051"/>
                    <a:pt x="121902" y="55678"/>
                    <a:pt x="124486" y="55678"/>
                  </a:cubicBezTo>
                  <a:close/>
                  <a:moveTo>
                    <a:pt x="77628" y="55717"/>
                  </a:moveTo>
                  <a:cubicBezTo>
                    <a:pt x="80804" y="55717"/>
                    <a:pt x="83980" y="57795"/>
                    <a:pt x="84022" y="61951"/>
                  </a:cubicBezTo>
                  <a:lnTo>
                    <a:pt x="84022" y="61951"/>
                  </a:lnTo>
                  <a:cubicBezTo>
                    <a:pt x="83546" y="61848"/>
                    <a:pt x="83066" y="61797"/>
                    <a:pt x="82590" y="61797"/>
                  </a:cubicBezTo>
                  <a:cubicBezTo>
                    <a:pt x="80737" y="61797"/>
                    <a:pt x="78939" y="62563"/>
                    <a:pt x="77651" y="63952"/>
                  </a:cubicBezTo>
                  <a:cubicBezTo>
                    <a:pt x="76377" y="62579"/>
                    <a:pt x="74589" y="61801"/>
                    <a:pt x="72710" y="61801"/>
                  </a:cubicBezTo>
                  <a:cubicBezTo>
                    <a:pt x="72699" y="61801"/>
                    <a:pt x="72688" y="61801"/>
                    <a:pt x="72678" y="61801"/>
                  </a:cubicBezTo>
                  <a:cubicBezTo>
                    <a:pt x="72194" y="61801"/>
                    <a:pt x="71710" y="61846"/>
                    <a:pt x="71235" y="61953"/>
                  </a:cubicBezTo>
                  <a:cubicBezTo>
                    <a:pt x="71275" y="57796"/>
                    <a:pt x="74452" y="55717"/>
                    <a:pt x="77628" y="55717"/>
                  </a:cubicBezTo>
                  <a:close/>
                  <a:moveTo>
                    <a:pt x="100943" y="55717"/>
                  </a:moveTo>
                  <a:cubicBezTo>
                    <a:pt x="104119" y="55717"/>
                    <a:pt x="107295" y="57795"/>
                    <a:pt x="107337" y="61951"/>
                  </a:cubicBezTo>
                  <a:lnTo>
                    <a:pt x="107337" y="61951"/>
                  </a:lnTo>
                  <a:cubicBezTo>
                    <a:pt x="106865" y="61851"/>
                    <a:pt x="106389" y="61802"/>
                    <a:pt x="105918" y="61802"/>
                  </a:cubicBezTo>
                  <a:cubicBezTo>
                    <a:pt x="104057" y="61802"/>
                    <a:pt x="102256" y="62568"/>
                    <a:pt x="100957" y="63961"/>
                  </a:cubicBezTo>
                  <a:cubicBezTo>
                    <a:pt x="99683" y="62588"/>
                    <a:pt x="97895" y="61801"/>
                    <a:pt x="96025" y="61801"/>
                  </a:cubicBezTo>
                  <a:cubicBezTo>
                    <a:pt x="96014" y="61801"/>
                    <a:pt x="96003" y="61801"/>
                    <a:pt x="95993" y="61801"/>
                  </a:cubicBezTo>
                  <a:cubicBezTo>
                    <a:pt x="95509" y="61801"/>
                    <a:pt x="95025" y="61846"/>
                    <a:pt x="94550" y="61953"/>
                  </a:cubicBezTo>
                  <a:cubicBezTo>
                    <a:pt x="94590" y="57796"/>
                    <a:pt x="97767" y="55717"/>
                    <a:pt x="100943" y="55717"/>
                  </a:cubicBezTo>
                  <a:close/>
                  <a:moveTo>
                    <a:pt x="54007" y="55884"/>
                  </a:moveTo>
                  <a:cubicBezTo>
                    <a:pt x="56587" y="55884"/>
                    <a:pt x="59166" y="57255"/>
                    <a:pt x="60061" y="60000"/>
                  </a:cubicBezTo>
                  <a:cubicBezTo>
                    <a:pt x="60285" y="60681"/>
                    <a:pt x="60393" y="61389"/>
                    <a:pt x="60402" y="62106"/>
                  </a:cubicBezTo>
                  <a:cubicBezTo>
                    <a:pt x="59929" y="62004"/>
                    <a:pt x="59451" y="61954"/>
                    <a:pt x="58977" y="61954"/>
                  </a:cubicBezTo>
                  <a:cubicBezTo>
                    <a:pt x="57118" y="61954"/>
                    <a:pt x="55312" y="62720"/>
                    <a:pt x="54013" y="64113"/>
                  </a:cubicBezTo>
                  <a:cubicBezTo>
                    <a:pt x="52741" y="62733"/>
                    <a:pt x="50939" y="61953"/>
                    <a:pt x="49067" y="61953"/>
                  </a:cubicBezTo>
                  <a:cubicBezTo>
                    <a:pt x="48574" y="61953"/>
                    <a:pt x="48090" y="61998"/>
                    <a:pt x="47624" y="62106"/>
                  </a:cubicBezTo>
                  <a:cubicBezTo>
                    <a:pt x="47615" y="61389"/>
                    <a:pt x="47723" y="60681"/>
                    <a:pt x="47929" y="60009"/>
                  </a:cubicBezTo>
                  <a:lnTo>
                    <a:pt x="47947" y="60000"/>
                  </a:lnTo>
                  <a:cubicBezTo>
                    <a:pt x="48843" y="57257"/>
                    <a:pt x="51425" y="55884"/>
                    <a:pt x="54007" y="55884"/>
                  </a:cubicBezTo>
                  <a:close/>
                  <a:moveTo>
                    <a:pt x="7145" y="55914"/>
                  </a:moveTo>
                  <a:cubicBezTo>
                    <a:pt x="10322" y="55914"/>
                    <a:pt x="13498" y="57993"/>
                    <a:pt x="13538" y="62151"/>
                  </a:cubicBezTo>
                  <a:cubicBezTo>
                    <a:pt x="13063" y="62046"/>
                    <a:pt x="12582" y="61995"/>
                    <a:pt x="12105" y="61995"/>
                  </a:cubicBezTo>
                  <a:cubicBezTo>
                    <a:pt x="10247" y="61995"/>
                    <a:pt x="8440" y="62767"/>
                    <a:pt x="7150" y="64158"/>
                  </a:cubicBezTo>
                  <a:cubicBezTo>
                    <a:pt x="5875" y="62786"/>
                    <a:pt x="4096" y="61998"/>
                    <a:pt x="2226" y="61998"/>
                  </a:cubicBezTo>
                  <a:cubicBezTo>
                    <a:pt x="2216" y="61998"/>
                    <a:pt x="2205" y="61998"/>
                    <a:pt x="2194" y="61998"/>
                  </a:cubicBezTo>
                  <a:cubicBezTo>
                    <a:pt x="1711" y="61998"/>
                    <a:pt x="1227" y="62043"/>
                    <a:pt x="752" y="62151"/>
                  </a:cubicBezTo>
                  <a:cubicBezTo>
                    <a:pt x="792" y="57993"/>
                    <a:pt x="3969" y="55914"/>
                    <a:pt x="7145" y="55914"/>
                  </a:cubicBezTo>
                  <a:close/>
                  <a:moveTo>
                    <a:pt x="30465" y="55917"/>
                  </a:moveTo>
                  <a:cubicBezTo>
                    <a:pt x="33638" y="55917"/>
                    <a:pt x="36811" y="57993"/>
                    <a:pt x="36854" y="62147"/>
                  </a:cubicBezTo>
                  <a:lnTo>
                    <a:pt x="36854" y="62147"/>
                  </a:lnTo>
                  <a:cubicBezTo>
                    <a:pt x="36384" y="62047"/>
                    <a:pt x="35912" y="61999"/>
                    <a:pt x="35443" y="61999"/>
                  </a:cubicBezTo>
                  <a:cubicBezTo>
                    <a:pt x="33580" y="61999"/>
                    <a:pt x="31775" y="62765"/>
                    <a:pt x="30483" y="64158"/>
                  </a:cubicBezTo>
                  <a:cubicBezTo>
                    <a:pt x="29201" y="62778"/>
                    <a:pt x="27409" y="61998"/>
                    <a:pt x="25528" y="61998"/>
                  </a:cubicBezTo>
                  <a:cubicBezTo>
                    <a:pt x="25044" y="61998"/>
                    <a:pt x="24560" y="62052"/>
                    <a:pt x="24085" y="62151"/>
                  </a:cubicBezTo>
                  <a:cubicBezTo>
                    <a:pt x="24116" y="57996"/>
                    <a:pt x="27290" y="55917"/>
                    <a:pt x="30465" y="55917"/>
                  </a:cubicBezTo>
                  <a:close/>
                  <a:moveTo>
                    <a:pt x="119322" y="62140"/>
                  </a:moveTo>
                  <a:cubicBezTo>
                    <a:pt x="121256" y="62140"/>
                    <a:pt x="123125" y="62943"/>
                    <a:pt x="124469" y="64391"/>
                  </a:cubicBezTo>
                  <a:cubicBezTo>
                    <a:pt x="124450" y="64390"/>
                    <a:pt x="124430" y="64390"/>
                    <a:pt x="124410" y="64390"/>
                  </a:cubicBezTo>
                  <a:cubicBezTo>
                    <a:pt x="122541" y="64390"/>
                    <a:pt x="120773" y="65229"/>
                    <a:pt x="119532" y="66532"/>
                  </a:cubicBezTo>
                  <a:cubicBezTo>
                    <a:pt x="119613" y="64946"/>
                    <a:pt x="119030" y="63441"/>
                    <a:pt x="118045" y="62258"/>
                  </a:cubicBezTo>
                  <a:cubicBezTo>
                    <a:pt x="118470" y="62179"/>
                    <a:pt x="118898" y="62140"/>
                    <a:pt x="119322" y="62140"/>
                  </a:cubicBezTo>
                  <a:close/>
                  <a:moveTo>
                    <a:pt x="129616" y="62140"/>
                  </a:moveTo>
                  <a:cubicBezTo>
                    <a:pt x="130040" y="62140"/>
                    <a:pt x="130468" y="62179"/>
                    <a:pt x="130894" y="62258"/>
                  </a:cubicBezTo>
                  <a:cubicBezTo>
                    <a:pt x="129908" y="63423"/>
                    <a:pt x="129326" y="64928"/>
                    <a:pt x="129415" y="66523"/>
                  </a:cubicBezTo>
                  <a:lnTo>
                    <a:pt x="129406" y="66532"/>
                  </a:lnTo>
                  <a:cubicBezTo>
                    <a:pt x="128156" y="65229"/>
                    <a:pt x="126388" y="64390"/>
                    <a:pt x="124528" y="64390"/>
                  </a:cubicBezTo>
                  <a:cubicBezTo>
                    <a:pt x="124509" y="64390"/>
                    <a:pt x="124489" y="64390"/>
                    <a:pt x="124469" y="64391"/>
                  </a:cubicBezTo>
                  <a:cubicBezTo>
                    <a:pt x="125807" y="62943"/>
                    <a:pt x="127680" y="62140"/>
                    <a:pt x="129616" y="62140"/>
                  </a:cubicBezTo>
                  <a:close/>
                  <a:moveTo>
                    <a:pt x="95796" y="62176"/>
                  </a:moveTo>
                  <a:cubicBezTo>
                    <a:pt x="97737" y="62176"/>
                    <a:pt x="99610" y="62980"/>
                    <a:pt x="100948" y="64435"/>
                  </a:cubicBezTo>
                  <a:cubicBezTo>
                    <a:pt x="100928" y="64435"/>
                    <a:pt x="100908" y="64435"/>
                    <a:pt x="100888" y="64435"/>
                  </a:cubicBezTo>
                  <a:cubicBezTo>
                    <a:pt x="99020" y="64435"/>
                    <a:pt x="97252" y="65265"/>
                    <a:pt x="96011" y="66568"/>
                  </a:cubicBezTo>
                  <a:cubicBezTo>
                    <a:pt x="96091" y="64982"/>
                    <a:pt x="95509" y="63477"/>
                    <a:pt x="94514" y="62294"/>
                  </a:cubicBezTo>
                  <a:cubicBezTo>
                    <a:pt x="94941" y="62215"/>
                    <a:pt x="95370" y="62176"/>
                    <a:pt x="95796" y="62176"/>
                  </a:cubicBezTo>
                  <a:close/>
                  <a:moveTo>
                    <a:pt x="82771" y="62185"/>
                  </a:moveTo>
                  <a:cubicBezTo>
                    <a:pt x="83195" y="62185"/>
                    <a:pt x="83623" y="62224"/>
                    <a:pt x="84048" y="62303"/>
                  </a:cubicBezTo>
                  <a:cubicBezTo>
                    <a:pt x="83063" y="63477"/>
                    <a:pt x="82480" y="64991"/>
                    <a:pt x="82561" y="66577"/>
                  </a:cubicBezTo>
                  <a:cubicBezTo>
                    <a:pt x="81320" y="65274"/>
                    <a:pt x="79552" y="64435"/>
                    <a:pt x="77683" y="64435"/>
                  </a:cubicBezTo>
                  <a:cubicBezTo>
                    <a:pt x="77666" y="64435"/>
                    <a:pt x="77650" y="64435"/>
                    <a:pt x="77633" y="64435"/>
                  </a:cubicBezTo>
                  <a:lnTo>
                    <a:pt x="77633" y="64435"/>
                  </a:lnTo>
                  <a:cubicBezTo>
                    <a:pt x="78970" y="62988"/>
                    <a:pt x="80838" y="62185"/>
                    <a:pt x="82771" y="62185"/>
                  </a:cubicBezTo>
                  <a:close/>
                  <a:moveTo>
                    <a:pt x="59134" y="62337"/>
                  </a:moveTo>
                  <a:cubicBezTo>
                    <a:pt x="59561" y="62337"/>
                    <a:pt x="59992" y="62376"/>
                    <a:pt x="60420" y="62455"/>
                  </a:cubicBezTo>
                  <a:cubicBezTo>
                    <a:pt x="59427" y="63627"/>
                    <a:pt x="58845" y="65119"/>
                    <a:pt x="58932" y="66720"/>
                  </a:cubicBezTo>
                  <a:lnTo>
                    <a:pt x="58932" y="66720"/>
                  </a:lnTo>
                  <a:cubicBezTo>
                    <a:pt x="57682" y="65417"/>
                    <a:pt x="55914" y="64587"/>
                    <a:pt x="54055" y="64587"/>
                  </a:cubicBezTo>
                  <a:cubicBezTo>
                    <a:pt x="54035" y="64587"/>
                    <a:pt x="54015" y="64588"/>
                    <a:pt x="53995" y="64588"/>
                  </a:cubicBezTo>
                  <a:cubicBezTo>
                    <a:pt x="55331" y="63135"/>
                    <a:pt x="57201" y="62337"/>
                    <a:pt x="59134" y="62337"/>
                  </a:cubicBezTo>
                  <a:close/>
                  <a:moveTo>
                    <a:pt x="48861" y="62333"/>
                  </a:moveTo>
                  <a:cubicBezTo>
                    <a:pt x="50795" y="62333"/>
                    <a:pt x="52662" y="63137"/>
                    <a:pt x="53995" y="64588"/>
                  </a:cubicBezTo>
                  <a:cubicBezTo>
                    <a:pt x="53975" y="64588"/>
                    <a:pt x="53955" y="64587"/>
                    <a:pt x="53935" y="64587"/>
                  </a:cubicBezTo>
                  <a:cubicBezTo>
                    <a:pt x="52067" y="64587"/>
                    <a:pt x="50299" y="65417"/>
                    <a:pt x="49058" y="66720"/>
                  </a:cubicBezTo>
                  <a:cubicBezTo>
                    <a:pt x="49138" y="65134"/>
                    <a:pt x="48556" y="63629"/>
                    <a:pt x="47561" y="62455"/>
                  </a:cubicBezTo>
                  <a:cubicBezTo>
                    <a:pt x="47994" y="62373"/>
                    <a:pt x="48429" y="62333"/>
                    <a:pt x="48861" y="62333"/>
                  </a:cubicBezTo>
                  <a:close/>
                  <a:moveTo>
                    <a:pt x="106103" y="62174"/>
                  </a:moveTo>
                  <a:cubicBezTo>
                    <a:pt x="106576" y="62174"/>
                    <a:pt x="107052" y="62222"/>
                    <a:pt x="107525" y="62321"/>
                  </a:cubicBezTo>
                  <a:cubicBezTo>
                    <a:pt x="106512" y="63566"/>
                    <a:pt x="105939" y="65161"/>
                    <a:pt x="106127" y="66837"/>
                  </a:cubicBezTo>
                  <a:cubicBezTo>
                    <a:pt x="104872" y="65387"/>
                    <a:pt x="103007" y="64435"/>
                    <a:pt x="101030" y="64435"/>
                  </a:cubicBezTo>
                  <a:cubicBezTo>
                    <a:pt x="101003" y="64435"/>
                    <a:pt x="100975" y="64435"/>
                    <a:pt x="100948" y="64435"/>
                  </a:cubicBezTo>
                  <a:cubicBezTo>
                    <a:pt x="102295" y="62981"/>
                    <a:pt x="104168" y="62174"/>
                    <a:pt x="106103" y="62174"/>
                  </a:cubicBezTo>
                  <a:close/>
                  <a:moveTo>
                    <a:pt x="70807" y="57738"/>
                  </a:moveTo>
                  <a:cubicBezTo>
                    <a:pt x="71283" y="57738"/>
                    <a:pt x="71762" y="57786"/>
                    <a:pt x="72239" y="57885"/>
                  </a:cubicBezTo>
                  <a:cubicBezTo>
                    <a:pt x="71271" y="59131"/>
                    <a:pt x="70742" y="60708"/>
                    <a:pt x="70939" y="62348"/>
                  </a:cubicBezTo>
                  <a:cubicBezTo>
                    <a:pt x="71447" y="62234"/>
                    <a:pt x="71959" y="62178"/>
                    <a:pt x="72468" y="62178"/>
                  </a:cubicBezTo>
                  <a:cubicBezTo>
                    <a:pt x="74403" y="62178"/>
                    <a:pt x="76285" y="62981"/>
                    <a:pt x="77633" y="64435"/>
                  </a:cubicBezTo>
                  <a:lnTo>
                    <a:pt x="77633" y="64435"/>
                  </a:lnTo>
                  <a:cubicBezTo>
                    <a:pt x="77630" y="64435"/>
                    <a:pt x="77627" y="64435"/>
                    <a:pt x="77624" y="64435"/>
                  </a:cubicBezTo>
                  <a:cubicBezTo>
                    <a:pt x="77606" y="64435"/>
                    <a:pt x="77587" y="64435"/>
                    <a:pt x="77569" y="64435"/>
                  </a:cubicBezTo>
                  <a:cubicBezTo>
                    <a:pt x="75520" y="64435"/>
                    <a:pt x="73598" y="65435"/>
                    <a:pt x="72346" y="66962"/>
                  </a:cubicBezTo>
                  <a:cubicBezTo>
                    <a:pt x="72703" y="63259"/>
                    <a:pt x="69407" y="59973"/>
                    <a:pt x="65707" y="59973"/>
                  </a:cubicBezTo>
                  <a:cubicBezTo>
                    <a:pt x="65694" y="59973"/>
                    <a:pt x="65682" y="59973"/>
                    <a:pt x="65670" y="59973"/>
                  </a:cubicBezTo>
                  <a:lnTo>
                    <a:pt x="65670" y="59973"/>
                  </a:lnTo>
                  <a:cubicBezTo>
                    <a:pt x="67007" y="58533"/>
                    <a:pt x="68877" y="57738"/>
                    <a:pt x="70807" y="57738"/>
                  </a:cubicBezTo>
                  <a:close/>
                  <a:moveTo>
                    <a:pt x="35611" y="62370"/>
                  </a:moveTo>
                  <a:cubicBezTo>
                    <a:pt x="36087" y="62370"/>
                    <a:pt x="36566" y="62419"/>
                    <a:pt x="37042" y="62518"/>
                  </a:cubicBezTo>
                  <a:cubicBezTo>
                    <a:pt x="36029" y="63763"/>
                    <a:pt x="35456" y="65358"/>
                    <a:pt x="35644" y="67034"/>
                  </a:cubicBezTo>
                  <a:cubicBezTo>
                    <a:pt x="34383" y="65578"/>
                    <a:pt x="32507" y="64632"/>
                    <a:pt x="30521" y="64632"/>
                  </a:cubicBezTo>
                  <a:cubicBezTo>
                    <a:pt x="30502" y="64632"/>
                    <a:pt x="30483" y="64632"/>
                    <a:pt x="30465" y="64633"/>
                  </a:cubicBezTo>
                  <a:cubicBezTo>
                    <a:pt x="30445" y="64632"/>
                    <a:pt x="30425" y="64632"/>
                    <a:pt x="30406" y="64632"/>
                  </a:cubicBezTo>
                  <a:cubicBezTo>
                    <a:pt x="28537" y="64632"/>
                    <a:pt x="26769" y="65471"/>
                    <a:pt x="25528" y="66774"/>
                  </a:cubicBezTo>
                  <a:cubicBezTo>
                    <a:pt x="25608" y="65179"/>
                    <a:pt x="25026" y="63683"/>
                    <a:pt x="24031" y="62500"/>
                  </a:cubicBezTo>
                  <a:cubicBezTo>
                    <a:pt x="24460" y="62420"/>
                    <a:pt x="24890" y="62381"/>
                    <a:pt x="25317" y="62381"/>
                  </a:cubicBezTo>
                  <a:cubicBezTo>
                    <a:pt x="27250" y="62381"/>
                    <a:pt x="29122" y="63178"/>
                    <a:pt x="30465" y="64624"/>
                  </a:cubicBezTo>
                  <a:cubicBezTo>
                    <a:pt x="31802" y="63171"/>
                    <a:pt x="33677" y="62370"/>
                    <a:pt x="35611" y="62370"/>
                  </a:cubicBezTo>
                  <a:close/>
                  <a:moveTo>
                    <a:pt x="112819" y="60274"/>
                  </a:moveTo>
                  <a:cubicBezTo>
                    <a:pt x="115992" y="60274"/>
                    <a:pt x="119164" y="62350"/>
                    <a:pt x="119209" y="66503"/>
                  </a:cubicBezTo>
                  <a:lnTo>
                    <a:pt x="119209" y="66503"/>
                  </a:lnTo>
                  <a:cubicBezTo>
                    <a:pt x="118735" y="66400"/>
                    <a:pt x="118257" y="66350"/>
                    <a:pt x="117783" y="66350"/>
                  </a:cubicBezTo>
                  <a:cubicBezTo>
                    <a:pt x="115922" y="66350"/>
                    <a:pt x="114119" y="67124"/>
                    <a:pt x="112821" y="68521"/>
                  </a:cubicBezTo>
                  <a:cubicBezTo>
                    <a:pt x="111539" y="67142"/>
                    <a:pt x="109747" y="66362"/>
                    <a:pt x="107865" y="66362"/>
                  </a:cubicBezTo>
                  <a:cubicBezTo>
                    <a:pt x="107382" y="66362"/>
                    <a:pt x="106898" y="66407"/>
                    <a:pt x="106423" y="66514"/>
                  </a:cubicBezTo>
                  <a:lnTo>
                    <a:pt x="106423" y="66514"/>
                  </a:lnTo>
                  <a:cubicBezTo>
                    <a:pt x="106463" y="62355"/>
                    <a:pt x="109641" y="60274"/>
                    <a:pt x="112819" y="60274"/>
                  </a:cubicBezTo>
                  <a:close/>
                  <a:moveTo>
                    <a:pt x="136136" y="60276"/>
                  </a:moveTo>
                  <a:cubicBezTo>
                    <a:pt x="139311" y="60276"/>
                    <a:pt x="142484" y="62354"/>
                    <a:pt x="142525" y="66514"/>
                  </a:cubicBezTo>
                  <a:lnTo>
                    <a:pt x="142516" y="66523"/>
                  </a:lnTo>
                  <a:cubicBezTo>
                    <a:pt x="142042" y="66421"/>
                    <a:pt x="141565" y="66372"/>
                    <a:pt x="141091" y="66372"/>
                  </a:cubicBezTo>
                  <a:cubicBezTo>
                    <a:pt x="139233" y="66372"/>
                    <a:pt x="137428" y="67138"/>
                    <a:pt x="136136" y="68530"/>
                  </a:cubicBezTo>
                  <a:cubicBezTo>
                    <a:pt x="134854" y="67150"/>
                    <a:pt x="133062" y="66371"/>
                    <a:pt x="131181" y="66371"/>
                  </a:cubicBezTo>
                  <a:cubicBezTo>
                    <a:pt x="130697" y="66371"/>
                    <a:pt x="130213" y="66425"/>
                    <a:pt x="129738" y="66523"/>
                  </a:cubicBezTo>
                  <a:cubicBezTo>
                    <a:pt x="129778" y="62359"/>
                    <a:pt x="132958" y="60276"/>
                    <a:pt x="136136" y="60276"/>
                  </a:cubicBezTo>
                  <a:close/>
                  <a:moveTo>
                    <a:pt x="89289" y="60321"/>
                  </a:moveTo>
                  <a:cubicBezTo>
                    <a:pt x="92462" y="60321"/>
                    <a:pt x="95638" y="62397"/>
                    <a:pt x="95679" y="66548"/>
                  </a:cubicBezTo>
                  <a:lnTo>
                    <a:pt x="95679" y="66548"/>
                  </a:lnTo>
                  <a:cubicBezTo>
                    <a:pt x="95209" y="66448"/>
                    <a:pt x="94735" y="66398"/>
                    <a:pt x="94264" y="66398"/>
                  </a:cubicBezTo>
                  <a:cubicBezTo>
                    <a:pt x="92405" y="66398"/>
                    <a:pt x="90601" y="67165"/>
                    <a:pt x="89308" y="68557"/>
                  </a:cubicBezTo>
                  <a:cubicBezTo>
                    <a:pt x="88027" y="67177"/>
                    <a:pt x="86235" y="66398"/>
                    <a:pt x="84353" y="66398"/>
                  </a:cubicBezTo>
                  <a:cubicBezTo>
                    <a:pt x="83869" y="66398"/>
                    <a:pt x="83385" y="66452"/>
                    <a:pt x="82910" y="66550"/>
                  </a:cubicBezTo>
                  <a:cubicBezTo>
                    <a:pt x="82942" y="62398"/>
                    <a:pt x="86114" y="60321"/>
                    <a:pt x="89289" y="60321"/>
                  </a:cubicBezTo>
                  <a:close/>
                  <a:moveTo>
                    <a:pt x="42335" y="60475"/>
                  </a:moveTo>
                  <a:cubicBezTo>
                    <a:pt x="45508" y="60475"/>
                    <a:pt x="48684" y="62552"/>
                    <a:pt x="48726" y="66708"/>
                  </a:cubicBezTo>
                  <a:lnTo>
                    <a:pt x="48726" y="66708"/>
                  </a:lnTo>
                  <a:cubicBezTo>
                    <a:pt x="48257" y="66608"/>
                    <a:pt x="47784" y="66560"/>
                    <a:pt x="47315" y="66560"/>
                  </a:cubicBezTo>
                  <a:cubicBezTo>
                    <a:pt x="45452" y="66560"/>
                    <a:pt x="43648" y="67326"/>
                    <a:pt x="42355" y="68719"/>
                  </a:cubicBezTo>
                  <a:cubicBezTo>
                    <a:pt x="41081" y="67346"/>
                    <a:pt x="39302" y="66559"/>
                    <a:pt x="37432" y="66559"/>
                  </a:cubicBezTo>
                  <a:cubicBezTo>
                    <a:pt x="37421" y="66559"/>
                    <a:pt x="37411" y="66559"/>
                    <a:pt x="37400" y="66559"/>
                  </a:cubicBezTo>
                  <a:cubicBezTo>
                    <a:pt x="36916" y="66559"/>
                    <a:pt x="36432" y="66604"/>
                    <a:pt x="35958" y="66711"/>
                  </a:cubicBezTo>
                  <a:cubicBezTo>
                    <a:pt x="35989" y="62554"/>
                    <a:pt x="39161" y="60475"/>
                    <a:pt x="42335" y="60475"/>
                  </a:cubicBezTo>
                  <a:close/>
                  <a:moveTo>
                    <a:pt x="65651" y="60478"/>
                  </a:moveTo>
                  <a:cubicBezTo>
                    <a:pt x="68826" y="60478"/>
                    <a:pt x="72001" y="62555"/>
                    <a:pt x="72041" y="66711"/>
                  </a:cubicBezTo>
                  <a:cubicBezTo>
                    <a:pt x="71566" y="66609"/>
                    <a:pt x="71088" y="66560"/>
                    <a:pt x="70614" y="66560"/>
                  </a:cubicBezTo>
                  <a:cubicBezTo>
                    <a:pt x="68752" y="66560"/>
                    <a:pt x="66952" y="67326"/>
                    <a:pt x="65653" y="68719"/>
                  </a:cubicBezTo>
                  <a:cubicBezTo>
                    <a:pt x="64371" y="67339"/>
                    <a:pt x="62579" y="66559"/>
                    <a:pt x="60697" y="66559"/>
                  </a:cubicBezTo>
                  <a:cubicBezTo>
                    <a:pt x="60214" y="66559"/>
                    <a:pt x="59730" y="66613"/>
                    <a:pt x="59255" y="66711"/>
                  </a:cubicBezTo>
                  <a:cubicBezTo>
                    <a:pt x="59295" y="62557"/>
                    <a:pt x="62473" y="60478"/>
                    <a:pt x="65651" y="60478"/>
                  </a:cubicBezTo>
                  <a:close/>
                  <a:moveTo>
                    <a:pt x="18806" y="60522"/>
                  </a:moveTo>
                  <a:cubicBezTo>
                    <a:pt x="21979" y="60522"/>
                    <a:pt x="25151" y="62596"/>
                    <a:pt x="25196" y="66747"/>
                  </a:cubicBezTo>
                  <a:lnTo>
                    <a:pt x="25196" y="66747"/>
                  </a:lnTo>
                  <a:cubicBezTo>
                    <a:pt x="24723" y="66645"/>
                    <a:pt x="24245" y="66596"/>
                    <a:pt x="23772" y="66596"/>
                  </a:cubicBezTo>
                  <a:cubicBezTo>
                    <a:pt x="21913" y="66596"/>
                    <a:pt x="20107" y="67362"/>
                    <a:pt x="18807" y="68754"/>
                  </a:cubicBezTo>
                  <a:cubicBezTo>
                    <a:pt x="17526" y="67374"/>
                    <a:pt x="15734" y="66595"/>
                    <a:pt x="13852" y="66595"/>
                  </a:cubicBezTo>
                  <a:cubicBezTo>
                    <a:pt x="13368" y="66595"/>
                    <a:pt x="12884" y="66649"/>
                    <a:pt x="12409" y="66747"/>
                  </a:cubicBezTo>
                  <a:cubicBezTo>
                    <a:pt x="12454" y="62599"/>
                    <a:pt x="15631" y="60522"/>
                    <a:pt x="18806" y="60522"/>
                  </a:cubicBezTo>
                  <a:close/>
                  <a:moveTo>
                    <a:pt x="84142" y="66790"/>
                  </a:moveTo>
                  <a:cubicBezTo>
                    <a:pt x="86075" y="66790"/>
                    <a:pt x="87947" y="67588"/>
                    <a:pt x="89290" y="69041"/>
                  </a:cubicBezTo>
                  <a:lnTo>
                    <a:pt x="89290" y="69041"/>
                  </a:lnTo>
                  <a:cubicBezTo>
                    <a:pt x="89287" y="69041"/>
                    <a:pt x="89284" y="69041"/>
                    <a:pt x="89281" y="69041"/>
                  </a:cubicBezTo>
                  <a:cubicBezTo>
                    <a:pt x="89262" y="69041"/>
                    <a:pt x="89242" y="69041"/>
                    <a:pt x="89222" y="69041"/>
                  </a:cubicBezTo>
                  <a:cubicBezTo>
                    <a:pt x="87354" y="69041"/>
                    <a:pt x="85594" y="69879"/>
                    <a:pt x="84344" y="71183"/>
                  </a:cubicBezTo>
                  <a:cubicBezTo>
                    <a:pt x="84434" y="69588"/>
                    <a:pt x="83851" y="68082"/>
                    <a:pt x="82857" y="66909"/>
                  </a:cubicBezTo>
                  <a:cubicBezTo>
                    <a:pt x="83285" y="66829"/>
                    <a:pt x="83715" y="66790"/>
                    <a:pt x="84142" y="66790"/>
                  </a:cubicBezTo>
                  <a:close/>
                  <a:moveTo>
                    <a:pt x="94437" y="66782"/>
                  </a:moveTo>
                  <a:cubicBezTo>
                    <a:pt x="94862" y="66782"/>
                    <a:pt x="95290" y="66821"/>
                    <a:pt x="95715" y="66900"/>
                  </a:cubicBezTo>
                  <a:cubicBezTo>
                    <a:pt x="94720" y="68082"/>
                    <a:pt x="94138" y="69579"/>
                    <a:pt x="94228" y="71174"/>
                  </a:cubicBezTo>
                  <a:lnTo>
                    <a:pt x="94219" y="71183"/>
                  </a:lnTo>
                  <a:cubicBezTo>
                    <a:pt x="92977" y="69879"/>
                    <a:pt x="91209" y="69041"/>
                    <a:pt x="89341" y="69041"/>
                  </a:cubicBezTo>
                  <a:cubicBezTo>
                    <a:pt x="89324" y="69041"/>
                    <a:pt x="89307" y="69041"/>
                    <a:pt x="89290" y="69041"/>
                  </a:cubicBezTo>
                  <a:lnTo>
                    <a:pt x="89290" y="69041"/>
                  </a:lnTo>
                  <a:cubicBezTo>
                    <a:pt x="90628" y="67586"/>
                    <a:pt x="92502" y="66782"/>
                    <a:pt x="94437" y="66782"/>
                  </a:cubicBezTo>
                  <a:close/>
                  <a:moveTo>
                    <a:pt x="47476" y="66925"/>
                  </a:moveTo>
                  <a:cubicBezTo>
                    <a:pt x="47900" y="66925"/>
                    <a:pt x="48328" y="66964"/>
                    <a:pt x="48753" y="67043"/>
                  </a:cubicBezTo>
                  <a:cubicBezTo>
                    <a:pt x="47767" y="68226"/>
                    <a:pt x="47185" y="69731"/>
                    <a:pt x="47266" y="71317"/>
                  </a:cubicBezTo>
                  <a:cubicBezTo>
                    <a:pt x="46024" y="70014"/>
                    <a:pt x="44257" y="69184"/>
                    <a:pt x="42388" y="69184"/>
                  </a:cubicBezTo>
                  <a:cubicBezTo>
                    <a:pt x="42371" y="69184"/>
                    <a:pt x="42354" y="69184"/>
                    <a:pt x="42337" y="69184"/>
                  </a:cubicBezTo>
                  <a:lnTo>
                    <a:pt x="42337" y="69184"/>
                  </a:lnTo>
                  <a:cubicBezTo>
                    <a:pt x="43675" y="67729"/>
                    <a:pt x="45543" y="66925"/>
                    <a:pt x="47476" y="66925"/>
                  </a:cubicBezTo>
                  <a:close/>
                  <a:moveTo>
                    <a:pt x="60488" y="66929"/>
                  </a:moveTo>
                  <a:cubicBezTo>
                    <a:pt x="62422" y="66929"/>
                    <a:pt x="64295" y="67727"/>
                    <a:pt x="65636" y="69175"/>
                  </a:cubicBezTo>
                  <a:lnTo>
                    <a:pt x="65636" y="69175"/>
                  </a:lnTo>
                  <a:cubicBezTo>
                    <a:pt x="65622" y="69175"/>
                    <a:pt x="65608" y="69175"/>
                    <a:pt x="65593" y="69175"/>
                  </a:cubicBezTo>
                  <a:cubicBezTo>
                    <a:pt x="63725" y="69175"/>
                    <a:pt x="61966" y="70014"/>
                    <a:pt x="60715" y="71317"/>
                  </a:cubicBezTo>
                  <a:cubicBezTo>
                    <a:pt x="60805" y="69731"/>
                    <a:pt x="60223" y="68226"/>
                    <a:pt x="59228" y="67043"/>
                  </a:cubicBezTo>
                  <a:cubicBezTo>
                    <a:pt x="59647" y="66967"/>
                    <a:pt x="60069" y="66929"/>
                    <a:pt x="60488" y="66929"/>
                  </a:cubicBezTo>
                  <a:close/>
                  <a:moveTo>
                    <a:pt x="23953" y="66970"/>
                  </a:moveTo>
                  <a:cubicBezTo>
                    <a:pt x="24378" y="66970"/>
                    <a:pt x="24806" y="67009"/>
                    <a:pt x="25232" y="67088"/>
                  </a:cubicBezTo>
                  <a:cubicBezTo>
                    <a:pt x="24239" y="68277"/>
                    <a:pt x="23657" y="69770"/>
                    <a:pt x="23744" y="71361"/>
                  </a:cubicBezTo>
                  <a:lnTo>
                    <a:pt x="23744" y="71361"/>
                  </a:lnTo>
                  <a:cubicBezTo>
                    <a:pt x="22494" y="70058"/>
                    <a:pt x="20726" y="69220"/>
                    <a:pt x="18866" y="69220"/>
                  </a:cubicBezTo>
                  <a:cubicBezTo>
                    <a:pt x="18846" y="69220"/>
                    <a:pt x="18827" y="69220"/>
                    <a:pt x="18807" y="69220"/>
                  </a:cubicBezTo>
                  <a:cubicBezTo>
                    <a:pt x="20144" y="67773"/>
                    <a:pt x="22018" y="66970"/>
                    <a:pt x="23953" y="66970"/>
                  </a:cubicBezTo>
                  <a:close/>
                  <a:moveTo>
                    <a:pt x="13652" y="66970"/>
                  </a:moveTo>
                  <a:cubicBezTo>
                    <a:pt x="15588" y="66970"/>
                    <a:pt x="17463" y="67773"/>
                    <a:pt x="18807" y="69220"/>
                  </a:cubicBezTo>
                  <a:cubicBezTo>
                    <a:pt x="18787" y="69220"/>
                    <a:pt x="18768" y="69220"/>
                    <a:pt x="18748" y="69220"/>
                  </a:cubicBezTo>
                  <a:cubicBezTo>
                    <a:pt x="16879" y="69220"/>
                    <a:pt x="15111" y="70058"/>
                    <a:pt x="13870" y="71362"/>
                  </a:cubicBezTo>
                  <a:cubicBezTo>
                    <a:pt x="13951" y="69776"/>
                    <a:pt x="13368" y="68271"/>
                    <a:pt x="12374" y="67088"/>
                  </a:cubicBezTo>
                  <a:cubicBezTo>
                    <a:pt x="12799" y="67009"/>
                    <a:pt x="13227" y="66970"/>
                    <a:pt x="13652" y="66970"/>
                  </a:cubicBezTo>
                  <a:close/>
                  <a:moveTo>
                    <a:pt x="107653" y="66739"/>
                  </a:moveTo>
                  <a:cubicBezTo>
                    <a:pt x="109587" y="66739"/>
                    <a:pt x="111464" y="67541"/>
                    <a:pt x="112812" y="68996"/>
                  </a:cubicBezTo>
                  <a:cubicBezTo>
                    <a:pt x="114149" y="67549"/>
                    <a:pt x="116022" y="66746"/>
                    <a:pt x="117958" y="66746"/>
                  </a:cubicBezTo>
                  <a:cubicBezTo>
                    <a:pt x="118383" y="66746"/>
                    <a:pt x="118811" y="66785"/>
                    <a:pt x="119236" y="66864"/>
                  </a:cubicBezTo>
                  <a:cubicBezTo>
                    <a:pt x="118242" y="68047"/>
                    <a:pt x="117659" y="69552"/>
                    <a:pt x="117749" y="71138"/>
                  </a:cubicBezTo>
                  <a:cubicBezTo>
                    <a:pt x="116499" y="69835"/>
                    <a:pt x="114731" y="69005"/>
                    <a:pt x="112871" y="69005"/>
                  </a:cubicBezTo>
                  <a:cubicBezTo>
                    <a:pt x="112851" y="69005"/>
                    <a:pt x="112832" y="69005"/>
                    <a:pt x="112812" y="69005"/>
                  </a:cubicBezTo>
                  <a:cubicBezTo>
                    <a:pt x="112793" y="69005"/>
                    <a:pt x="112774" y="69005"/>
                    <a:pt x="112756" y="69005"/>
                  </a:cubicBezTo>
                  <a:cubicBezTo>
                    <a:pt x="110769" y="69005"/>
                    <a:pt x="108893" y="69951"/>
                    <a:pt x="107641" y="71398"/>
                  </a:cubicBezTo>
                  <a:lnTo>
                    <a:pt x="107641" y="71398"/>
                  </a:lnTo>
                  <a:cubicBezTo>
                    <a:pt x="107802" y="69707"/>
                    <a:pt x="107213" y="68132"/>
                    <a:pt x="106177" y="66897"/>
                  </a:cubicBezTo>
                  <a:lnTo>
                    <a:pt x="106177" y="66897"/>
                  </a:lnTo>
                  <a:cubicBezTo>
                    <a:pt x="106668" y="66791"/>
                    <a:pt x="107162" y="66739"/>
                    <a:pt x="107653" y="66739"/>
                  </a:cubicBezTo>
                  <a:close/>
                  <a:moveTo>
                    <a:pt x="37174" y="66927"/>
                  </a:moveTo>
                  <a:cubicBezTo>
                    <a:pt x="39113" y="66927"/>
                    <a:pt x="40989" y="67729"/>
                    <a:pt x="42337" y="69184"/>
                  </a:cubicBezTo>
                  <a:lnTo>
                    <a:pt x="42337" y="69184"/>
                  </a:lnTo>
                  <a:cubicBezTo>
                    <a:pt x="42334" y="69184"/>
                    <a:pt x="42331" y="69184"/>
                    <a:pt x="42328" y="69184"/>
                  </a:cubicBezTo>
                  <a:cubicBezTo>
                    <a:pt x="42301" y="69184"/>
                    <a:pt x="42274" y="69184"/>
                    <a:pt x="42246" y="69184"/>
                  </a:cubicBezTo>
                  <a:cubicBezTo>
                    <a:pt x="40269" y="69184"/>
                    <a:pt x="38404" y="70136"/>
                    <a:pt x="37158" y="71577"/>
                  </a:cubicBezTo>
                  <a:cubicBezTo>
                    <a:pt x="37320" y="69910"/>
                    <a:pt x="36728" y="68324"/>
                    <a:pt x="35689" y="67088"/>
                  </a:cubicBezTo>
                  <a:lnTo>
                    <a:pt x="35680" y="67088"/>
                  </a:lnTo>
                  <a:cubicBezTo>
                    <a:pt x="36177" y="66980"/>
                    <a:pt x="36678" y="66927"/>
                    <a:pt x="37174" y="66927"/>
                  </a:cubicBezTo>
                  <a:close/>
                  <a:moveTo>
                    <a:pt x="124481" y="64880"/>
                  </a:moveTo>
                  <a:cubicBezTo>
                    <a:pt x="127655" y="64880"/>
                    <a:pt x="130827" y="66957"/>
                    <a:pt x="130867" y="71111"/>
                  </a:cubicBezTo>
                  <a:lnTo>
                    <a:pt x="130858" y="71129"/>
                  </a:lnTo>
                  <a:cubicBezTo>
                    <a:pt x="130380" y="71024"/>
                    <a:pt x="129897" y="70973"/>
                    <a:pt x="129419" y="70973"/>
                  </a:cubicBezTo>
                  <a:cubicBezTo>
                    <a:pt x="127565" y="70973"/>
                    <a:pt x="125767" y="71740"/>
                    <a:pt x="124478" y="73136"/>
                  </a:cubicBezTo>
                  <a:cubicBezTo>
                    <a:pt x="123204" y="71764"/>
                    <a:pt x="121425" y="70977"/>
                    <a:pt x="119555" y="70977"/>
                  </a:cubicBezTo>
                  <a:cubicBezTo>
                    <a:pt x="119544" y="70977"/>
                    <a:pt x="119534" y="70977"/>
                    <a:pt x="119523" y="70977"/>
                  </a:cubicBezTo>
                  <a:cubicBezTo>
                    <a:pt x="119039" y="70977"/>
                    <a:pt x="118555" y="71021"/>
                    <a:pt x="118080" y="71129"/>
                  </a:cubicBezTo>
                  <a:cubicBezTo>
                    <a:pt x="118121" y="66963"/>
                    <a:pt x="121302" y="64880"/>
                    <a:pt x="124481" y="64880"/>
                  </a:cubicBezTo>
                  <a:close/>
                  <a:moveTo>
                    <a:pt x="77631" y="64934"/>
                  </a:moveTo>
                  <a:cubicBezTo>
                    <a:pt x="80806" y="64934"/>
                    <a:pt x="83981" y="67013"/>
                    <a:pt x="84022" y="71174"/>
                  </a:cubicBezTo>
                  <a:cubicBezTo>
                    <a:pt x="83541" y="71069"/>
                    <a:pt x="83056" y="71017"/>
                    <a:pt x="82576" y="71017"/>
                  </a:cubicBezTo>
                  <a:cubicBezTo>
                    <a:pt x="80721" y="71017"/>
                    <a:pt x="78928" y="71782"/>
                    <a:pt x="77633" y="73163"/>
                  </a:cubicBezTo>
                  <a:lnTo>
                    <a:pt x="77633" y="73172"/>
                  </a:lnTo>
                  <a:cubicBezTo>
                    <a:pt x="76351" y="71801"/>
                    <a:pt x="74559" y="71012"/>
                    <a:pt x="72678" y="71012"/>
                  </a:cubicBezTo>
                  <a:cubicBezTo>
                    <a:pt x="72194" y="71012"/>
                    <a:pt x="71710" y="71066"/>
                    <a:pt x="71235" y="71174"/>
                  </a:cubicBezTo>
                  <a:cubicBezTo>
                    <a:pt x="71275" y="67015"/>
                    <a:pt x="74454" y="64934"/>
                    <a:pt x="77631" y="64934"/>
                  </a:cubicBezTo>
                  <a:close/>
                  <a:moveTo>
                    <a:pt x="100937" y="64934"/>
                  </a:moveTo>
                  <a:cubicBezTo>
                    <a:pt x="104113" y="64934"/>
                    <a:pt x="107288" y="67013"/>
                    <a:pt x="107328" y="71174"/>
                  </a:cubicBezTo>
                  <a:cubicBezTo>
                    <a:pt x="106849" y="71069"/>
                    <a:pt x="106366" y="71017"/>
                    <a:pt x="105887" y="71017"/>
                  </a:cubicBezTo>
                  <a:cubicBezTo>
                    <a:pt x="104037" y="71017"/>
                    <a:pt x="102243" y="71782"/>
                    <a:pt x="100948" y="73163"/>
                  </a:cubicBezTo>
                  <a:lnTo>
                    <a:pt x="100939" y="73172"/>
                  </a:lnTo>
                  <a:cubicBezTo>
                    <a:pt x="99658" y="71801"/>
                    <a:pt x="97866" y="71012"/>
                    <a:pt x="95984" y="71012"/>
                  </a:cubicBezTo>
                  <a:cubicBezTo>
                    <a:pt x="95500" y="71012"/>
                    <a:pt x="95016" y="71066"/>
                    <a:pt x="94541" y="71174"/>
                  </a:cubicBezTo>
                  <a:cubicBezTo>
                    <a:pt x="94582" y="67015"/>
                    <a:pt x="97760" y="64934"/>
                    <a:pt x="100937" y="64934"/>
                  </a:cubicBezTo>
                  <a:close/>
                  <a:moveTo>
                    <a:pt x="53992" y="65081"/>
                  </a:moveTo>
                  <a:cubicBezTo>
                    <a:pt x="57167" y="65081"/>
                    <a:pt x="60344" y="67159"/>
                    <a:pt x="60384" y="71317"/>
                  </a:cubicBezTo>
                  <a:cubicBezTo>
                    <a:pt x="59911" y="71215"/>
                    <a:pt x="59433" y="71165"/>
                    <a:pt x="58960" y="71165"/>
                  </a:cubicBezTo>
                  <a:cubicBezTo>
                    <a:pt x="57101" y="71165"/>
                    <a:pt x="55296" y="71932"/>
                    <a:pt x="54004" y="73324"/>
                  </a:cubicBezTo>
                  <a:cubicBezTo>
                    <a:pt x="52723" y="71944"/>
                    <a:pt x="50922" y="71165"/>
                    <a:pt x="49049" y="71165"/>
                  </a:cubicBezTo>
                  <a:cubicBezTo>
                    <a:pt x="48565" y="71165"/>
                    <a:pt x="48081" y="71219"/>
                    <a:pt x="47606" y="71317"/>
                  </a:cubicBezTo>
                  <a:cubicBezTo>
                    <a:pt x="47642" y="67159"/>
                    <a:pt x="50816" y="65081"/>
                    <a:pt x="53992" y="65081"/>
                  </a:cubicBezTo>
                  <a:close/>
                  <a:moveTo>
                    <a:pt x="7148" y="65122"/>
                  </a:moveTo>
                  <a:cubicBezTo>
                    <a:pt x="10323" y="65122"/>
                    <a:pt x="13498" y="67201"/>
                    <a:pt x="13538" y="71362"/>
                  </a:cubicBezTo>
                  <a:cubicBezTo>
                    <a:pt x="13060" y="71257"/>
                    <a:pt x="12578" y="71206"/>
                    <a:pt x="12099" y="71206"/>
                  </a:cubicBezTo>
                  <a:cubicBezTo>
                    <a:pt x="10245" y="71206"/>
                    <a:pt x="8446" y="71973"/>
                    <a:pt x="7150" y="73369"/>
                  </a:cubicBezTo>
                  <a:lnTo>
                    <a:pt x="7150" y="73360"/>
                  </a:lnTo>
                  <a:cubicBezTo>
                    <a:pt x="5875" y="71988"/>
                    <a:pt x="4096" y="71209"/>
                    <a:pt x="2226" y="71209"/>
                  </a:cubicBezTo>
                  <a:cubicBezTo>
                    <a:pt x="2216" y="71209"/>
                    <a:pt x="2205" y="71210"/>
                    <a:pt x="2194" y="71210"/>
                  </a:cubicBezTo>
                  <a:cubicBezTo>
                    <a:pt x="1711" y="71210"/>
                    <a:pt x="1227" y="71254"/>
                    <a:pt x="752" y="71362"/>
                  </a:cubicBezTo>
                  <a:cubicBezTo>
                    <a:pt x="792" y="67203"/>
                    <a:pt x="3970" y="65122"/>
                    <a:pt x="7148" y="65122"/>
                  </a:cubicBezTo>
                  <a:close/>
                  <a:moveTo>
                    <a:pt x="30463" y="65122"/>
                  </a:moveTo>
                  <a:cubicBezTo>
                    <a:pt x="33638" y="65122"/>
                    <a:pt x="36813" y="67201"/>
                    <a:pt x="36854" y="71362"/>
                  </a:cubicBezTo>
                  <a:cubicBezTo>
                    <a:pt x="36375" y="71257"/>
                    <a:pt x="35893" y="71206"/>
                    <a:pt x="35414" y="71206"/>
                  </a:cubicBezTo>
                  <a:cubicBezTo>
                    <a:pt x="33560" y="71206"/>
                    <a:pt x="31761" y="71973"/>
                    <a:pt x="30465" y="73369"/>
                  </a:cubicBezTo>
                  <a:lnTo>
                    <a:pt x="30465" y="73360"/>
                  </a:lnTo>
                  <a:cubicBezTo>
                    <a:pt x="29191" y="71988"/>
                    <a:pt x="27412" y="71209"/>
                    <a:pt x="25542" y="71209"/>
                  </a:cubicBezTo>
                  <a:cubicBezTo>
                    <a:pt x="25531" y="71209"/>
                    <a:pt x="25520" y="71210"/>
                    <a:pt x="25510" y="71210"/>
                  </a:cubicBezTo>
                  <a:cubicBezTo>
                    <a:pt x="25026" y="71210"/>
                    <a:pt x="24542" y="71254"/>
                    <a:pt x="24067" y="71362"/>
                  </a:cubicBezTo>
                  <a:cubicBezTo>
                    <a:pt x="24107" y="67203"/>
                    <a:pt x="27285" y="65122"/>
                    <a:pt x="30463" y="65122"/>
                  </a:cubicBezTo>
                  <a:close/>
                  <a:moveTo>
                    <a:pt x="129608" y="71351"/>
                  </a:moveTo>
                  <a:cubicBezTo>
                    <a:pt x="130035" y="71351"/>
                    <a:pt x="130466" y="71390"/>
                    <a:pt x="130894" y="71469"/>
                  </a:cubicBezTo>
                  <a:cubicBezTo>
                    <a:pt x="129908" y="72634"/>
                    <a:pt x="129326" y="74140"/>
                    <a:pt x="129415" y="75726"/>
                  </a:cubicBezTo>
                  <a:lnTo>
                    <a:pt x="129406" y="75744"/>
                  </a:lnTo>
                  <a:cubicBezTo>
                    <a:pt x="128156" y="74440"/>
                    <a:pt x="126397" y="73602"/>
                    <a:pt x="124528" y="73602"/>
                  </a:cubicBezTo>
                  <a:cubicBezTo>
                    <a:pt x="124509" y="73602"/>
                    <a:pt x="124489" y="73602"/>
                    <a:pt x="124469" y="73602"/>
                  </a:cubicBezTo>
                  <a:cubicBezTo>
                    <a:pt x="124450" y="73602"/>
                    <a:pt x="124430" y="73602"/>
                    <a:pt x="124410" y="73602"/>
                  </a:cubicBezTo>
                  <a:cubicBezTo>
                    <a:pt x="122541" y="73602"/>
                    <a:pt x="120773" y="74440"/>
                    <a:pt x="119532" y="75744"/>
                  </a:cubicBezTo>
                  <a:cubicBezTo>
                    <a:pt x="119613" y="74149"/>
                    <a:pt x="119030" y="72652"/>
                    <a:pt x="118045" y="71469"/>
                  </a:cubicBezTo>
                  <a:cubicBezTo>
                    <a:pt x="118473" y="71390"/>
                    <a:pt x="118903" y="71351"/>
                    <a:pt x="119331" y="71351"/>
                  </a:cubicBezTo>
                  <a:cubicBezTo>
                    <a:pt x="121264" y="71351"/>
                    <a:pt x="123134" y="72148"/>
                    <a:pt x="124469" y="73593"/>
                  </a:cubicBezTo>
                  <a:cubicBezTo>
                    <a:pt x="125805" y="72148"/>
                    <a:pt x="127675" y="71351"/>
                    <a:pt x="129608" y="71351"/>
                  </a:cubicBezTo>
                  <a:close/>
                  <a:moveTo>
                    <a:pt x="48843" y="71540"/>
                  </a:moveTo>
                  <a:cubicBezTo>
                    <a:pt x="50782" y="71540"/>
                    <a:pt x="52650" y="72343"/>
                    <a:pt x="53995" y="73790"/>
                  </a:cubicBezTo>
                  <a:cubicBezTo>
                    <a:pt x="53975" y="73790"/>
                    <a:pt x="53956" y="73790"/>
                    <a:pt x="53936" y="73790"/>
                  </a:cubicBezTo>
                  <a:cubicBezTo>
                    <a:pt x="52067" y="73790"/>
                    <a:pt x="50299" y="74628"/>
                    <a:pt x="49058" y="75932"/>
                  </a:cubicBezTo>
                  <a:cubicBezTo>
                    <a:pt x="49138" y="74337"/>
                    <a:pt x="48556" y="72840"/>
                    <a:pt x="47561" y="71658"/>
                  </a:cubicBezTo>
                  <a:cubicBezTo>
                    <a:pt x="47989" y="71579"/>
                    <a:pt x="48418" y="71540"/>
                    <a:pt x="48843" y="71540"/>
                  </a:cubicBezTo>
                  <a:close/>
                  <a:moveTo>
                    <a:pt x="59141" y="71540"/>
                  </a:moveTo>
                  <a:cubicBezTo>
                    <a:pt x="59566" y="71540"/>
                    <a:pt x="59994" y="71579"/>
                    <a:pt x="60420" y="71658"/>
                  </a:cubicBezTo>
                  <a:cubicBezTo>
                    <a:pt x="59425" y="72840"/>
                    <a:pt x="58843" y="74346"/>
                    <a:pt x="58932" y="75932"/>
                  </a:cubicBezTo>
                  <a:cubicBezTo>
                    <a:pt x="57682" y="74628"/>
                    <a:pt x="55914" y="73790"/>
                    <a:pt x="54054" y="73790"/>
                  </a:cubicBezTo>
                  <a:cubicBezTo>
                    <a:pt x="54034" y="73790"/>
                    <a:pt x="54015" y="73790"/>
                    <a:pt x="53995" y="73790"/>
                  </a:cubicBezTo>
                  <a:cubicBezTo>
                    <a:pt x="55332" y="72343"/>
                    <a:pt x="57206" y="71540"/>
                    <a:pt x="59141" y="71540"/>
                  </a:cubicBezTo>
                  <a:close/>
                  <a:moveTo>
                    <a:pt x="112810" y="69495"/>
                  </a:moveTo>
                  <a:cubicBezTo>
                    <a:pt x="115985" y="69495"/>
                    <a:pt x="119160" y="71574"/>
                    <a:pt x="119200" y="75735"/>
                  </a:cubicBezTo>
                  <a:cubicBezTo>
                    <a:pt x="118721" y="75630"/>
                    <a:pt x="118239" y="75578"/>
                    <a:pt x="117760" y="75578"/>
                  </a:cubicBezTo>
                  <a:cubicBezTo>
                    <a:pt x="115909" y="75578"/>
                    <a:pt x="114116" y="76343"/>
                    <a:pt x="112821" y="77724"/>
                  </a:cubicBezTo>
                  <a:lnTo>
                    <a:pt x="112812" y="77733"/>
                  </a:lnTo>
                  <a:cubicBezTo>
                    <a:pt x="111530" y="76362"/>
                    <a:pt x="109738" y="75573"/>
                    <a:pt x="107856" y="75573"/>
                  </a:cubicBezTo>
                  <a:cubicBezTo>
                    <a:pt x="107373" y="75573"/>
                    <a:pt x="106889" y="75627"/>
                    <a:pt x="106414" y="75735"/>
                  </a:cubicBezTo>
                  <a:lnTo>
                    <a:pt x="106414" y="75735"/>
                  </a:lnTo>
                  <a:cubicBezTo>
                    <a:pt x="106454" y="71576"/>
                    <a:pt x="109632" y="69495"/>
                    <a:pt x="112810" y="69495"/>
                  </a:cubicBezTo>
                  <a:close/>
                  <a:moveTo>
                    <a:pt x="136139" y="69486"/>
                  </a:moveTo>
                  <a:cubicBezTo>
                    <a:pt x="139313" y="69486"/>
                    <a:pt x="142484" y="71562"/>
                    <a:pt x="142525" y="75717"/>
                  </a:cubicBezTo>
                  <a:lnTo>
                    <a:pt x="142516" y="75735"/>
                  </a:lnTo>
                  <a:cubicBezTo>
                    <a:pt x="142037" y="75630"/>
                    <a:pt x="141554" y="75578"/>
                    <a:pt x="141075" y="75578"/>
                  </a:cubicBezTo>
                  <a:cubicBezTo>
                    <a:pt x="139222" y="75578"/>
                    <a:pt x="137424" y="76345"/>
                    <a:pt x="136136" y="77733"/>
                  </a:cubicBezTo>
                  <a:cubicBezTo>
                    <a:pt x="134854" y="76362"/>
                    <a:pt x="133062" y="75573"/>
                    <a:pt x="131181" y="75573"/>
                  </a:cubicBezTo>
                  <a:cubicBezTo>
                    <a:pt x="130697" y="75573"/>
                    <a:pt x="130213" y="75627"/>
                    <a:pt x="129738" y="75735"/>
                  </a:cubicBezTo>
                  <a:cubicBezTo>
                    <a:pt x="129778" y="71569"/>
                    <a:pt x="132960" y="69486"/>
                    <a:pt x="136139" y="69486"/>
                  </a:cubicBezTo>
                  <a:close/>
                  <a:moveTo>
                    <a:pt x="42333" y="69686"/>
                  </a:moveTo>
                  <a:cubicBezTo>
                    <a:pt x="45509" y="69686"/>
                    <a:pt x="48686" y="71765"/>
                    <a:pt x="48726" y="75923"/>
                  </a:cubicBezTo>
                  <a:cubicBezTo>
                    <a:pt x="48248" y="75818"/>
                    <a:pt x="47765" y="75767"/>
                    <a:pt x="47287" y="75767"/>
                  </a:cubicBezTo>
                  <a:cubicBezTo>
                    <a:pt x="45433" y="75767"/>
                    <a:pt x="43633" y="76534"/>
                    <a:pt x="42337" y="77930"/>
                  </a:cubicBezTo>
                  <a:cubicBezTo>
                    <a:pt x="41056" y="76550"/>
                    <a:pt x="39264" y="75770"/>
                    <a:pt x="37382" y="75770"/>
                  </a:cubicBezTo>
                  <a:cubicBezTo>
                    <a:pt x="36898" y="75770"/>
                    <a:pt x="36415" y="75815"/>
                    <a:pt x="35940" y="75923"/>
                  </a:cubicBezTo>
                  <a:cubicBezTo>
                    <a:pt x="35980" y="71765"/>
                    <a:pt x="39156" y="69686"/>
                    <a:pt x="42333" y="69686"/>
                  </a:cubicBezTo>
                  <a:close/>
                  <a:moveTo>
                    <a:pt x="65651" y="69683"/>
                  </a:moveTo>
                  <a:cubicBezTo>
                    <a:pt x="68826" y="69683"/>
                    <a:pt x="72001" y="71762"/>
                    <a:pt x="72041" y="75923"/>
                  </a:cubicBezTo>
                  <a:cubicBezTo>
                    <a:pt x="71563" y="75818"/>
                    <a:pt x="71081" y="75767"/>
                    <a:pt x="70602" y="75767"/>
                  </a:cubicBezTo>
                  <a:cubicBezTo>
                    <a:pt x="68748" y="75767"/>
                    <a:pt x="66949" y="76534"/>
                    <a:pt x="65653" y="77930"/>
                  </a:cubicBezTo>
                  <a:cubicBezTo>
                    <a:pt x="64371" y="76550"/>
                    <a:pt x="62579" y="75770"/>
                    <a:pt x="60697" y="75770"/>
                  </a:cubicBezTo>
                  <a:cubicBezTo>
                    <a:pt x="60214" y="75770"/>
                    <a:pt x="59730" y="75815"/>
                    <a:pt x="59255" y="75923"/>
                  </a:cubicBezTo>
                  <a:cubicBezTo>
                    <a:pt x="59295" y="71764"/>
                    <a:pt x="62473" y="69683"/>
                    <a:pt x="65651" y="69683"/>
                  </a:cubicBezTo>
                  <a:close/>
                  <a:moveTo>
                    <a:pt x="82884" y="1"/>
                  </a:moveTo>
                  <a:cubicBezTo>
                    <a:pt x="82642" y="699"/>
                    <a:pt x="82534" y="1434"/>
                    <a:pt x="82579" y="2178"/>
                  </a:cubicBezTo>
                  <a:cubicBezTo>
                    <a:pt x="81329" y="875"/>
                    <a:pt x="79570" y="36"/>
                    <a:pt x="77701" y="36"/>
                  </a:cubicBezTo>
                  <a:cubicBezTo>
                    <a:pt x="77681" y="36"/>
                    <a:pt x="77661" y="36"/>
                    <a:pt x="77642" y="36"/>
                  </a:cubicBezTo>
                  <a:cubicBezTo>
                    <a:pt x="77622" y="36"/>
                    <a:pt x="77602" y="36"/>
                    <a:pt x="77582" y="36"/>
                  </a:cubicBezTo>
                  <a:cubicBezTo>
                    <a:pt x="73834" y="36"/>
                    <a:pt x="70494" y="3399"/>
                    <a:pt x="70948" y="7160"/>
                  </a:cubicBezTo>
                  <a:cubicBezTo>
                    <a:pt x="71458" y="7046"/>
                    <a:pt x="71971" y="6991"/>
                    <a:pt x="72481" y="6991"/>
                  </a:cubicBezTo>
                  <a:cubicBezTo>
                    <a:pt x="74418" y="6991"/>
                    <a:pt x="76294" y="7793"/>
                    <a:pt x="77642" y="9248"/>
                  </a:cubicBezTo>
                  <a:cubicBezTo>
                    <a:pt x="77624" y="9248"/>
                    <a:pt x="77606" y="9248"/>
                    <a:pt x="77587" y="9248"/>
                  </a:cubicBezTo>
                  <a:cubicBezTo>
                    <a:pt x="75529" y="9248"/>
                    <a:pt x="73607" y="10256"/>
                    <a:pt x="72355" y="11784"/>
                  </a:cubicBezTo>
                  <a:cubicBezTo>
                    <a:pt x="72756" y="8058"/>
                    <a:pt x="69443" y="4740"/>
                    <a:pt x="65721" y="4740"/>
                  </a:cubicBezTo>
                  <a:cubicBezTo>
                    <a:pt x="65701" y="4740"/>
                    <a:pt x="65682" y="4740"/>
                    <a:pt x="65662" y="4741"/>
                  </a:cubicBezTo>
                  <a:cubicBezTo>
                    <a:pt x="65642" y="4740"/>
                    <a:pt x="65622" y="4740"/>
                    <a:pt x="65602" y="4740"/>
                  </a:cubicBezTo>
                  <a:cubicBezTo>
                    <a:pt x="63733" y="4740"/>
                    <a:pt x="61966" y="5570"/>
                    <a:pt x="60724" y="6873"/>
                  </a:cubicBezTo>
                  <a:cubicBezTo>
                    <a:pt x="60760" y="6138"/>
                    <a:pt x="60662" y="5395"/>
                    <a:pt x="60420" y="4696"/>
                  </a:cubicBezTo>
                  <a:lnTo>
                    <a:pt x="60043" y="4696"/>
                  </a:lnTo>
                  <a:cubicBezTo>
                    <a:pt x="60276" y="5395"/>
                    <a:pt x="60393" y="6130"/>
                    <a:pt x="60393" y="6864"/>
                  </a:cubicBezTo>
                  <a:cubicBezTo>
                    <a:pt x="59920" y="6762"/>
                    <a:pt x="59442" y="6713"/>
                    <a:pt x="58969" y="6713"/>
                  </a:cubicBezTo>
                  <a:cubicBezTo>
                    <a:pt x="57110" y="6713"/>
                    <a:pt x="55305" y="7479"/>
                    <a:pt x="54013" y="8871"/>
                  </a:cubicBezTo>
                  <a:cubicBezTo>
                    <a:pt x="52732" y="7492"/>
                    <a:pt x="50939" y="6712"/>
                    <a:pt x="49058" y="6712"/>
                  </a:cubicBezTo>
                  <a:cubicBezTo>
                    <a:pt x="48574" y="6712"/>
                    <a:pt x="48090" y="6766"/>
                    <a:pt x="47615" y="6864"/>
                  </a:cubicBezTo>
                  <a:cubicBezTo>
                    <a:pt x="47615" y="6130"/>
                    <a:pt x="47732" y="5395"/>
                    <a:pt x="47965" y="4696"/>
                  </a:cubicBezTo>
                  <a:lnTo>
                    <a:pt x="47588" y="4696"/>
                  </a:lnTo>
                  <a:cubicBezTo>
                    <a:pt x="47346" y="5395"/>
                    <a:pt x="47248" y="6138"/>
                    <a:pt x="47284" y="6873"/>
                  </a:cubicBezTo>
                  <a:cubicBezTo>
                    <a:pt x="46049" y="5577"/>
                    <a:pt x="44293" y="4740"/>
                    <a:pt x="42434" y="4740"/>
                  </a:cubicBezTo>
                  <a:cubicBezTo>
                    <a:pt x="42405" y="4740"/>
                    <a:pt x="42376" y="4740"/>
                    <a:pt x="42346" y="4741"/>
                  </a:cubicBezTo>
                  <a:cubicBezTo>
                    <a:pt x="42319" y="4740"/>
                    <a:pt x="42291" y="4740"/>
                    <a:pt x="42263" y="4740"/>
                  </a:cubicBezTo>
                  <a:cubicBezTo>
                    <a:pt x="40287" y="4740"/>
                    <a:pt x="38431" y="5684"/>
                    <a:pt x="37185" y="7124"/>
                  </a:cubicBezTo>
                  <a:cubicBezTo>
                    <a:pt x="37480" y="3457"/>
                    <a:pt x="34193" y="233"/>
                    <a:pt x="30519" y="233"/>
                  </a:cubicBezTo>
                  <a:cubicBezTo>
                    <a:pt x="30504" y="233"/>
                    <a:pt x="30489" y="233"/>
                    <a:pt x="30474" y="234"/>
                  </a:cubicBezTo>
                  <a:cubicBezTo>
                    <a:pt x="30454" y="233"/>
                    <a:pt x="30434" y="233"/>
                    <a:pt x="30415" y="233"/>
                  </a:cubicBezTo>
                  <a:cubicBezTo>
                    <a:pt x="28546" y="233"/>
                    <a:pt x="26787" y="1072"/>
                    <a:pt x="25536" y="2375"/>
                  </a:cubicBezTo>
                  <a:cubicBezTo>
                    <a:pt x="25581" y="1640"/>
                    <a:pt x="25474" y="897"/>
                    <a:pt x="25232" y="198"/>
                  </a:cubicBezTo>
                  <a:lnTo>
                    <a:pt x="24864" y="198"/>
                  </a:lnTo>
                  <a:cubicBezTo>
                    <a:pt x="25088" y="897"/>
                    <a:pt x="25214" y="1631"/>
                    <a:pt x="25214" y="2366"/>
                  </a:cubicBezTo>
                  <a:cubicBezTo>
                    <a:pt x="24739" y="2264"/>
                    <a:pt x="24260" y="2214"/>
                    <a:pt x="23785" y="2214"/>
                  </a:cubicBezTo>
                  <a:cubicBezTo>
                    <a:pt x="21922" y="2214"/>
                    <a:pt x="20117" y="2981"/>
                    <a:pt x="18825" y="4373"/>
                  </a:cubicBezTo>
                  <a:cubicBezTo>
                    <a:pt x="17544" y="2993"/>
                    <a:pt x="15752" y="2214"/>
                    <a:pt x="13870" y="2214"/>
                  </a:cubicBezTo>
                  <a:cubicBezTo>
                    <a:pt x="13386" y="2214"/>
                    <a:pt x="12902" y="2268"/>
                    <a:pt x="12427" y="2366"/>
                  </a:cubicBezTo>
                  <a:cubicBezTo>
                    <a:pt x="12427" y="1631"/>
                    <a:pt x="12544" y="897"/>
                    <a:pt x="12777" y="198"/>
                  </a:cubicBezTo>
                  <a:lnTo>
                    <a:pt x="12382" y="198"/>
                  </a:lnTo>
                  <a:cubicBezTo>
                    <a:pt x="12141" y="897"/>
                    <a:pt x="12042" y="1640"/>
                    <a:pt x="12078" y="2375"/>
                  </a:cubicBezTo>
                  <a:cubicBezTo>
                    <a:pt x="10836" y="1072"/>
                    <a:pt x="9069" y="233"/>
                    <a:pt x="7200" y="233"/>
                  </a:cubicBezTo>
                  <a:cubicBezTo>
                    <a:pt x="7180" y="233"/>
                    <a:pt x="7160" y="233"/>
                    <a:pt x="7141" y="234"/>
                  </a:cubicBezTo>
                  <a:cubicBezTo>
                    <a:pt x="7126" y="233"/>
                    <a:pt x="7111" y="233"/>
                    <a:pt x="7096" y="233"/>
                  </a:cubicBezTo>
                  <a:cubicBezTo>
                    <a:pt x="3342" y="233"/>
                    <a:pt x="1" y="3600"/>
                    <a:pt x="456" y="7366"/>
                  </a:cubicBezTo>
                  <a:cubicBezTo>
                    <a:pt x="966" y="7252"/>
                    <a:pt x="1482" y="7196"/>
                    <a:pt x="1994" y="7196"/>
                  </a:cubicBezTo>
                  <a:cubicBezTo>
                    <a:pt x="3926" y="7196"/>
                    <a:pt x="5804" y="7993"/>
                    <a:pt x="7149" y="9445"/>
                  </a:cubicBezTo>
                  <a:lnTo>
                    <a:pt x="7149" y="9445"/>
                  </a:lnTo>
                  <a:cubicBezTo>
                    <a:pt x="7147" y="9445"/>
                    <a:pt x="7144" y="9445"/>
                    <a:pt x="7141" y="9445"/>
                  </a:cubicBezTo>
                  <a:cubicBezTo>
                    <a:pt x="7121" y="9445"/>
                    <a:pt x="7101" y="9445"/>
                    <a:pt x="7081" y="9445"/>
                  </a:cubicBezTo>
                  <a:cubicBezTo>
                    <a:pt x="3333" y="9445"/>
                    <a:pt x="1" y="12816"/>
                    <a:pt x="456" y="16569"/>
                  </a:cubicBezTo>
                  <a:cubicBezTo>
                    <a:pt x="961" y="16457"/>
                    <a:pt x="1471" y="16403"/>
                    <a:pt x="1977" y="16403"/>
                  </a:cubicBezTo>
                  <a:cubicBezTo>
                    <a:pt x="3909" y="16403"/>
                    <a:pt x="5782" y="17198"/>
                    <a:pt x="7132" y="18647"/>
                  </a:cubicBezTo>
                  <a:cubicBezTo>
                    <a:pt x="7112" y="18647"/>
                    <a:pt x="7092" y="18647"/>
                    <a:pt x="7072" y="18647"/>
                  </a:cubicBezTo>
                  <a:cubicBezTo>
                    <a:pt x="3333" y="18647"/>
                    <a:pt x="1" y="22009"/>
                    <a:pt x="456" y="25771"/>
                  </a:cubicBezTo>
                  <a:cubicBezTo>
                    <a:pt x="965" y="25657"/>
                    <a:pt x="1479" y="25602"/>
                    <a:pt x="1989" y="25602"/>
                  </a:cubicBezTo>
                  <a:cubicBezTo>
                    <a:pt x="3926" y="25602"/>
                    <a:pt x="5802" y="26404"/>
                    <a:pt x="7150" y="27859"/>
                  </a:cubicBezTo>
                  <a:cubicBezTo>
                    <a:pt x="8483" y="26416"/>
                    <a:pt x="10349" y="25613"/>
                    <a:pt x="12278" y="25613"/>
                  </a:cubicBezTo>
                  <a:cubicBezTo>
                    <a:pt x="12709" y="25613"/>
                    <a:pt x="13143" y="25653"/>
                    <a:pt x="13574" y="25735"/>
                  </a:cubicBezTo>
                  <a:cubicBezTo>
                    <a:pt x="12580" y="26909"/>
                    <a:pt x="11997" y="28414"/>
                    <a:pt x="12087" y="30000"/>
                  </a:cubicBezTo>
                  <a:cubicBezTo>
                    <a:pt x="10837" y="28697"/>
                    <a:pt x="9069" y="27867"/>
                    <a:pt x="7209" y="27867"/>
                  </a:cubicBezTo>
                  <a:cubicBezTo>
                    <a:pt x="7189" y="27867"/>
                    <a:pt x="7169" y="27867"/>
                    <a:pt x="7150" y="27868"/>
                  </a:cubicBezTo>
                  <a:cubicBezTo>
                    <a:pt x="7130" y="27867"/>
                    <a:pt x="7110" y="27867"/>
                    <a:pt x="7090" y="27867"/>
                  </a:cubicBezTo>
                  <a:cubicBezTo>
                    <a:pt x="3342" y="27867"/>
                    <a:pt x="1" y="31230"/>
                    <a:pt x="456" y="34991"/>
                  </a:cubicBezTo>
                  <a:cubicBezTo>
                    <a:pt x="968" y="34875"/>
                    <a:pt x="1485" y="34819"/>
                    <a:pt x="1999" y="34819"/>
                  </a:cubicBezTo>
                  <a:cubicBezTo>
                    <a:pt x="3903" y="34819"/>
                    <a:pt x="5755" y="35598"/>
                    <a:pt x="7096" y="37016"/>
                  </a:cubicBezTo>
                  <a:cubicBezTo>
                    <a:pt x="3341" y="37016"/>
                    <a:pt x="8" y="40377"/>
                    <a:pt x="456" y="44140"/>
                  </a:cubicBezTo>
                  <a:cubicBezTo>
                    <a:pt x="968" y="44025"/>
                    <a:pt x="1485" y="43970"/>
                    <a:pt x="1997" y="43970"/>
                  </a:cubicBezTo>
                  <a:cubicBezTo>
                    <a:pt x="3931" y="43970"/>
                    <a:pt x="5804" y="44767"/>
                    <a:pt x="7150" y="46219"/>
                  </a:cubicBezTo>
                  <a:cubicBezTo>
                    <a:pt x="8485" y="44773"/>
                    <a:pt x="10355" y="43977"/>
                    <a:pt x="12288" y="43977"/>
                  </a:cubicBezTo>
                  <a:cubicBezTo>
                    <a:pt x="12715" y="43977"/>
                    <a:pt x="13146" y="44016"/>
                    <a:pt x="13574" y="44095"/>
                  </a:cubicBezTo>
                  <a:cubicBezTo>
                    <a:pt x="12580" y="45278"/>
                    <a:pt x="11997" y="46774"/>
                    <a:pt x="12087" y="48369"/>
                  </a:cubicBezTo>
                  <a:cubicBezTo>
                    <a:pt x="10837" y="47066"/>
                    <a:pt x="9069" y="46227"/>
                    <a:pt x="7208" y="46227"/>
                  </a:cubicBezTo>
                  <a:cubicBezTo>
                    <a:pt x="7189" y="46227"/>
                    <a:pt x="7169" y="46228"/>
                    <a:pt x="7150" y="46228"/>
                  </a:cubicBezTo>
                  <a:cubicBezTo>
                    <a:pt x="7130" y="46228"/>
                    <a:pt x="7110" y="46227"/>
                    <a:pt x="7090" y="46227"/>
                  </a:cubicBezTo>
                  <a:cubicBezTo>
                    <a:pt x="3342" y="46227"/>
                    <a:pt x="1" y="49590"/>
                    <a:pt x="456" y="53351"/>
                  </a:cubicBezTo>
                  <a:cubicBezTo>
                    <a:pt x="966" y="53237"/>
                    <a:pt x="1482" y="53181"/>
                    <a:pt x="1993" y="53181"/>
                  </a:cubicBezTo>
                  <a:cubicBezTo>
                    <a:pt x="3922" y="53181"/>
                    <a:pt x="5795" y="53978"/>
                    <a:pt x="7141" y="55430"/>
                  </a:cubicBezTo>
                  <a:cubicBezTo>
                    <a:pt x="7121" y="55430"/>
                    <a:pt x="7101" y="55430"/>
                    <a:pt x="7081" y="55430"/>
                  </a:cubicBezTo>
                  <a:cubicBezTo>
                    <a:pt x="3333" y="55430"/>
                    <a:pt x="1" y="58792"/>
                    <a:pt x="456" y="62554"/>
                  </a:cubicBezTo>
                  <a:cubicBezTo>
                    <a:pt x="968" y="62439"/>
                    <a:pt x="1485" y="62383"/>
                    <a:pt x="1997" y="62383"/>
                  </a:cubicBezTo>
                  <a:cubicBezTo>
                    <a:pt x="3931" y="62383"/>
                    <a:pt x="5804" y="63180"/>
                    <a:pt x="7150" y="64633"/>
                  </a:cubicBezTo>
                  <a:cubicBezTo>
                    <a:pt x="8485" y="63187"/>
                    <a:pt x="10355" y="62390"/>
                    <a:pt x="12288" y="62390"/>
                  </a:cubicBezTo>
                  <a:cubicBezTo>
                    <a:pt x="12715" y="62390"/>
                    <a:pt x="13146" y="62429"/>
                    <a:pt x="13574" y="62509"/>
                  </a:cubicBezTo>
                  <a:cubicBezTo>
                    <a:pt x="12580" y="63692"/>
                    <a:pt x="11997" y="65188"/>
                    <a:pt x="12087" y="66783"/>
                  </a:cubicBezTo>
                  <a:cubicBezTo>
                    <a:pt x="10837" y="65480"/>
                    <a:pt x="9069" y="64641"/>
                    <a:pt x="7208" y="64641"/>
                  </a:cubicBezTo>
                  <a:cubicBezTo>
                    <a:pt x="7189" y="64641"/>
                    <a:pt x="7169" y="64641"/>
                    <a:pt x="7150" y="64642"/>
                  </a:cubicBezTo>
                  <a:cubicBezTo>
                    <a:pt x="7130" y="64641"/>
                    <a:pt x="7110" y="64641"/>
                    <a:pt x="7090" y="64641"/>
                  </a:cubicBezTo>
                  <a:cubicBezTo>
                    <a:pt x="3342" y="64641"/>
                    <a:pt x="1" y="68004"/>
                    <a:pt x="456" y="71765"/>
                  </a:cubicBezTo>
                  <a:cubicBezTo>
                    <a:pt x="965" y="71651"/>
                    <a:pt x="1479" y="71596"/>
                    <a:pt x="1989" y="71596"/>
                  </a:cubicBezTo>
                  <a:cubicBezTo>
                    <a:pt x="3926" y="71596"/>
                    <a:pt x="5802" y="72399"/>
                    <a:pt x="7150" y="73853"/>
                  </a:cubicBezTo>
                  <a:cubicBezTo>
                    <a:pt x="8483" y="72402"/>
                    <a:pt x="10349" y="71599"/>
                    <a:pt x="12279" y="71599"/>
                  </a:cubicBezTo>
                  <a:cubicBezTo>
                    <a:pt x="12709" y="71599"/>
                    <a:pt x="13143" y="71639"/>
                    <a:pt x="13574" y="71720"/>
                  </a:cubicBezTo>
                  <a:cubicBezTo>
                    <a:pt x="13037" y="72348"/>
                    <a:pt x="12624" y="73082"/>
                    <a:pt x="12365" y="73862"/>
                  </a:cubicBezTo>
                  <a:lnTo>
                    <a:pt x="12741" y="73862"/>
                  </a:lnTo>
                  <a:cubicBezTo>
                    <a:pt x="13637" y="71119"/>
                    <a:pt x="16222" y="69746"/>
                    <a:pt x="18806" y="69746"/>
                  </a:cubicBezTo>
                  <a:cubicBezTo>
                    <a:pt x="21388" y="69746"/>
                    <a:pt x="23969" y="71117"/>
                    <a:pt x="24864" y="73862"/>
                  </a:cubicBezTo>
                  <a:lnTo>
                    <a:pt x="25241" y="73862"/>
                  </a:lnTo>
                  <a:cubicBezTo>
                    <a:pt x="24981" y="73073"/>
                    <a:pt x="24569" y="72339"/>
                    <a:pt x="24031" y="71702"/>
                  </a:cubicBezTo>
                  <a:cubicBezTo>
                    <a:pt x="24457" y="71623"/>
                    <a:pt x="24885" y="71585"/>
                    <a:pt x="25310" y="71585"/>
                  </a:cubicBezTo>
                  <a:cubicBezTo>
                    <a:pt x="27245" y="71585"/>
                    <a:pt x="29120" y="72387"/>
                    <a:pt x="30465" y="73835"/>
                  </a:cubicBezTo>
                  <a:cubicBezTo>
                    <a:pt x="31802" y="72382"/>
                    <a:pt x="33677" y="71582"/>
                    <a:pt x="35611" y="71582"/>
                  </a:cubicBezTo>
                  <a:cubicBezTo>
                    <a:pt x="36087" y="71582"/>
                    <a:pt x="36566" y="71630"/>
                    <a:pt x="37042" y="71729"/>
                  </a:cubicBezTo>
                  <a:cubicBezTo>
                    <a:pt x="36011" y="72993"/>
                    <a:pt x="35438" y="74615"/>
                    <a:pt x="35644" y="76308"/>
                  </a:cubicBezTo>
                  <a:cubicBezTo>
                    <a:pt x="36151" y="76194"/>
                    <a:pt x="36664" y="76139"/>
                    <a:pt x="37173" y="76139"/>
                  </a:cubicBezTo>
                  <a:cubicBezTo>
                    <a:pt x="39108" y="76139"/>
                    <a:pt x="40989" y="76942"/>
                    <a:pt x="42337" y="78396"/>
                  </a:cubicBezTo>
                  <a:cubicBezTo>
                    <a:pt x="43675" y="76948"/>
                    <a:pt x="45548" y="76146"/>
                    <a:pt x="47484" y="76146"/>
                  </a:cubicBezTo>
                  <a:cubicBezTo>
                    <a:pt x="47908" y="76146"/>
                    <a:pt x="48336" y="76184"/>
                    <a:pt x="48762" y="76263"/>
                  </a:cubicBezTo>
                  <a:cubicBezTo>
                    <a:pt x="48224" y="76899"/>
                    <a:pt x="47812" y="77625"/>
                    <a:pt x="47552" y="78414"/>
                  </a:cubicBezTo>
                  <a:lnTo>
                    <a:pt x="47929" y="78414"/>
                  </a:lnTo>
                  <a:cubicBezTo>
                    <a:pt x="48825" y="75666"/>
                    <a:pt x="51408" y="74291"/>
                    <a:pt x="53990" y="74291"/>
                  </a:cubicBezTo>
                  <a:cubicBezTo>
                    <a:pt x="56571" y="74291"/>
                    <a:pt x="59152" y="75664"/>
                    <a:pt x="60052" y="78414"/>
                  </a:cubicBezTo>
                  <a:lnTo>
                    <a:pt x="60438" y="78414"/>
                  </a:lnTo>
                  <a:cubicBezTo>
                    <a:pt x="60169" y="77625"/>
                    <a:pt x="59766" y="76891"/>
                    <a:pt x="59228" y="76263"/>
                  </a:cubicBezTo>
                  <a:cubicBezTo>
                    <a:pt x="59656" y="76184"/>
                    <a:pt x="60087" y="76145"/>
                    <a:pt x="60514" y="76145"/>
                  </a:cubicBezTo>
                  <a:cubicBezTo>
                    <a:pt x="62447" y="76145"/>
                    <a:pt x="64319" y="76941"/>
                    <a:pt x="65662" y="78387"/>
                  </a:cubicBezTo>
                  <a:cubicBezTo>
                    <a:pt x="67002" y="76933"/>
                    <a:pt x="68877" y="76130"/>
                    <a:pt x="70814" y="76130"/>
                  </a:cubicBezTo>
                  <a:cubicBezTo>
                    <a:pt x="71323" y="76130"/>
                    <a:pt x="71837" y="76185"/>
                    <a:pt x="72346" y="76299"/>
                  </a:cubicBezTo>
                  <a:cubicBezTo>
                    <a:pt x="72801" y="72547"/>
                    <a:pt x="69460" y="69175"/>
                    <a:pt x="65712" y="69175"/>
                  </a:cubicBezTo>
                  <a:cubicBezTo>
                    <a:pt x="65698" y="69175"/>
                    <a:pt x="65684" y="69175"/>
                    <a:pt x="65669" y="69175"/>
                  </a:cubicBezTo>
                  <a:lnTo>
                    <a:pt x="65669" y="69175"/>
                  </a:lnTo>
                  <a:cubicBezTo>
                    <a:pt x="67009" y="67731"/>
                    <a:pt x="68871" y="66936"/>
                    <a:pt x="70797" y="66936"/>
                  </a:cubicBezTo>
                  <a:cubicBezTo>
                    <a:pt x="71279" y="66936"/>
                    <a:pt x="71765" y="66986"/>
                    <a:pt x="72248" y="67088"/>
                  </a:cubicBezTo>
                  <a:cubicBezTo>
                    <a:pt x="71271" y="68333"/>
                    <a:pt x="70742" y="69901"/>
                    <a:pt x="70939" y="71559"/>
                  </a:cubicBezTo>
                  <a:cubicBezTo>
                    <a:pt x="71452" y="71445"/>
                    <a:pt x="71968" y="71389"/>
                    <a:pt x="72480" y="71389"/>
                  </a:cubicBezTo>
                  <a:cubicBezTo>
                    <a:pt x="74414" y="71389"/>
                    <a:pt x="76287" y="72186"/>
                    <a:pt x="77633" y="73638"/>
                  </a:cubicBezTo>
                  <a:cubicBezTo>
                    <a:pt x="78970" y="72190"/>
                    <a:pt x="80844" y="71388"/>
                    <a:pt x="82779" y="71388"/>
                  </a:cubicBezTo>
                  <a:cubicBezTo>
                    <a:pt x="83204" y="71388"/>
                    <a:pt x="83632" y="71426"/>
                    <a:pt x="84057" y="71505"/>
                  </a:cubicBezTo>
                  <a:cubicBezTo>
                    <a:pt x="83520" y="72141"/>
                    <a:pt x="83108" y="72867"/>
                    <a:pt x="82848" y="73656"/>
                  </a:cubicBezTo>
                  <a:lnTo>
                    <a:pt x="83224" y="73656"/>
                  </a:lnTo>
                  <a:cubicBezTo>
                    <a:pt x="84120" y="70909"/>
                    <a:pt x="86703" y="69536"/>
                    <a:pt x="89286" y="69536"/>
                  </a:cubicBezTo>
                  <a:cubicBezTo>
                    <a:pt x="91869" y="69536"/>
                    <a:pt x="94452" y="70909"/>
                    <a:pt x="95348" y="73656"/>
                  </a:cubicBezTo>
                  <a:lnTo>
                    <a:pt x="95724" y="73656"/>
                  </a:lnTo>
                  <a:cubicBezTo>
                    <a:pt x="95464" y="72867"/>
                    <a:pt x="95052" y="72141"/>
                    <a:pt x="94514" y="71505"/>
                  </a:cubicBezTo>
                  <a:cubicBezTo>
                    <a:pt x="94942" y="71426"/>
                    <a:pt x="95371" y="71388"/>
                    <a:pt x="95797" y="71388"/>
                  </a:cubicBezTo>
                  <a:cubicBezTo>
                    <a:pt x="97737" y="71388"/>
                    <a:pt x="99611" y="72190"/>
                    <a:pt x="100948" y="73638"/>
                  </a:cubicBezTo>
                  <a:cubicBezTo>
                    <a:pt x="102293" y="72185"/>
                    <a:pt x="104163" y="71385"/>
                    <a:pt x="106095" y="71385"/>
                  </a:cubicBezTo>
                  <a:cubicBezTo>
                    <a:pt x="106570" y="71385"/>
                    <a:pt x="107049" y="71433"/>
                    <a:pt x="107525" y="71532"/>
                  </a:cubicBezTo>
                  <a:cubicBezTo>
                    <a:pt x="106495" y="72796"/>
                    <a:pt x="105921" y="74417"/>
                    <a:pt x="106127" y="76111"/>
                  </a:cubicBezTo>
                  <a:cubicBezTo>
                    <a:pt x="106637" y="75997"/>
                    <a:pt x="107150" y="75942"/>
                    <a:pt x="107660" y="75942"/>
                  </a:cubicBezTo>
                  <a:cubicBezTo>
                    <a:pt x="109597" y="75942"/>
                    <a:pt x="111473" y="76744"/>
                    <a:pt x="112821" y="78199"/>
                  </a:cubicBezTo>
                  <a:cubicBezTo>
                    <a:pt x="114158" y="76751"/>
                    <a:pt x="116031" y="75948"/>
                    <a:pt x="117967" y="75948"/>
                  </a:cubicBezTo>
                  <a:cubicBezTo>
                    <a:pt x="118392" y="75948"/>
                    <a:pt x="118820" y="75987"/>
                    <a:pt x="119245" y="76066"/>
                  </a:cubicBezTo>
                  <a:cubicBezTo>
                    <a:pt x="118708" y="76702"/>
                    <a:pt x="118295" y="77428"/>
                    <a:pt x="118036" y="78217"/>
                  </a:cubicBezTo>
                  <a:lnTo>
                    <a:pt x="118412" y="78217"/>
                  </a:lnTo>
                  <a:cubicBezTo>
                    <a:pt x="119308" y="75474"/>
                    <a:pt x="121893" y="74100"/>
                    <a:pt x="124477" y="74100"/>
                  </a:cubicBezTo>
                  <a:cubicBezTo>
                    <a:pt x="127059" y="74100"/>
                    <a:pt x="129640" y="75471"/>
                    <a:pt x="130536" y="78217"/>
                  </a:cubicBezTo>
                  <a:lnTo>
                    <a:pt x="130912" y="78217"/>
                  </a:lnTo>
                  <a:cubicBezTo>
                    <a:pt x="130652" y="77428"/>
                    <a:pt x="130240" y="76702"/>
                    <a:pt x="129702" y="76066"/>
                  </a:cubicBezTo>
                  <a:cubicBezTo>
                    <a:pt x="130130" y="75987"/>
                    <a:pt x="130558" y="75948"/>
                    <a:pt x="130984" y="75948"/>
                  </a:cubicBezTo>
                  <a:cubicBezTo>
                    <a:pt x="132922" y="75948"/>
                    <a:pt x="134791" y="76751"/>
                    <a:pt x="136136" y="78199"/>
                  </a:cubicBezTo>
                  <a:cubicBezTo>
                    <a:pt x="137484" y="76744"/>
                    <a:pt x="139360" y="75942"/>
                    <a:pt x="141292" y="75942"/>
                  </a:cubicBezTo>
                  <a:cubicBezTo>
                    <a:pt x="141801" y="75942"/>
                    <a:pt x="142313" y="75997"/>
                    <a:pt x="142820" y="76111"/>
                  </a:cubicBezTo>
                  <a:cubicBezTo>
                    <a:pt x="143275" y="72358"/>
                    <a:pt x="139935" y="68987"/>
                    <a:pt x="136195" y="68987"/>
                  </a:cubicBezTo>
                  <a:cubicBezTo>
                    <a:pt x="136175" y="68987"/>
                    <a:pt x="136156" y="68987"/>
                    <a:pt x="136136" y="68987"/>
                  </a:cubicBezTo>
                  <a:cubicBezTo>
                    <a:pt x="136116" y="68987"/>
                    <a:pt x="136096" y="68987"/>
                    <a:pt x="136077" y="68987"/>
                  </a:cubicBezTo>
                  <a:cubicBezTo>
                    <a:pt x="134208" y="68987"/>
                    <a:pt x="132440" y="69825"/>
                    <a:pt x="131199" y="71129"/>
                  </a:cubicBezTo>
                  <a:cubicBezTo>
                    <a:pt x="131279" y="69534"/>
                    <a:pt x="130697" y="68038"/>
                    <a:pt x="129702" y="66855"/>
                  </a:cubicBezTo>
                  <a:cubicBezTo>
                    <a:pt x="130132" y="66775"/>
                    <a:pt x="130564" y="66736"/>
                    <a:pt x="130992" y="66736"/>
                  </a:cubicBezTo>
                  <a:cubicBezTo>
                    <a:pt x="132927" y="66736"/>
                    <a:pt x="134793" y="67533"/>
                    <a:pt x="136136" y="68978"/>
                  </a:cubicBezTo>
                  <a:cubicBezTo>
                    <a:pt x="137482" y="67526"/>
                    <a:pt x="139354" y="66729"/>
                    <a:pt x="141284" y="66729"/>
                  </a:cubicBezTo>
                  <a:cubicBezTo>
                    <a:pt x="141795" y="66729"/>
                    <a:pt x="142310" y="66785"/>
                    <a:pt x="142820" y="66900"/>
                  </a:cubicBezTo>
                  <a:cubicBezTo>
                    <a:pt x="143276" y="63142"/>
                    <a:pt x="139935" y="59776"/>
                    <a:pt x="136189" y="59776"/>
                  </a:cubicBezTo>
                  <a:cubicBezTo>
                    <a:pt x="136175" y="59776"/>
                    <a:pt x="136160" y="59776"/>
                    <a:pt x="136145" y="59776"/>
                  </a:cubicBezTo>
                  <a:cubicBezTo>
                    <a:pt x="137492" y="58329"/>
                    <a:pt x="139362" y="57528"/>
                    <a:pt x="141292" y="57528"/>
                  </a:cubicBezTo>
                  <a:cubicBezTo>
                    <a:pt x="141800" y="57528"/>
                    <a:pt x="142312" y="57583"/>
                    <a:pt x="142820" y="57697"/>
                  </a:cubicBezTo>
                  <a:cubicBezTo>
                    <a:pt x="143275" y="53945"/>
                    <a:pt x="139935" y="50573"/>
                    <a:pt x="136195" y="50573"/>
                  </a:cubicBezTo>
                  <a:cubicBezTo>
                    <a:pt x="136175" y="50573"/>
                    <a:pt x="136156" y="50573"/>
                    <a:pt x="136136" y="50574"/>
                  </a:cubicBezTo>
                  <a:cubicBezTo>
                    <a:pt x="137486" y="49117"/>
                    <a:pt x="139365" y="48320"/>
                    <a:pt x="141300" y="48320"/>
                  </a:cubicBezTo>
                  <a:cubicBezTo>
                    <a:pt x="141806" y="48320"/>
                    <a:pt x="142315" y="48374"/>
                    <a:pt x="142820" y="48486"/>
                  </a:cubicBezTo>
                  <a:cubicBezTo>
                    <a:pt x="143276" y="44728"/>
                    <a:pt x="139935" y="41362"/>
                    <a:pt x="136181" y="41362"/>
                  </a:cubicBezTo>
                  <a:cubicBezTo>
                    <a:pt x="136166" y="41362"/>
                    <a:pt x="136151" y="41362"/>
                    <a:pt x="136136" y="41362"/>
                  </a:cubicBezTo>
                  <a:cubicBezTo>
                    <a:pt x="137483" y="39915"/>
                    <a:pt x="139359" y="39114"/>
                    <a:pt x="141291" y="39114"/>
                  </a:cubicBezTo>
                  <a:cubicBezTo>
                    <a:pt x="141800" y="39114"/>
                    <a:pt x="142312" y="39169"/>
                    <a:pt x="142820" y="39283"/>
                  </a:cubicBezTo>
                  <a:cubicBezTo>
                    <a:pt x="143275" y="35522"/>
                    <a:pt x="139935" y="32159"/>
                    <a:pt x="136195" y="32159"/>
                  </a:cubicBezTo>
                  <a:cubicBezTo>
                    <a:pt x="136175" y="32159"/>
                    <a:pt x="136156" y="32160"/>
                    <a:pt x="136136" y="32160"/>
                  </a:cubicBezTo>
                  <a:cubicBezTo>
                    <a:pt x="136116" y="32160"/>
                    <a:pt x="136096" y="32159"/>
                    <a:pt x="136077" y="32159"/>
                  </a:cubicBezTo>
                  <a:cubicBezTo>
                    <a:pt x="134208" y="32159"/>
                    <a:pt x="132440" y="32998"/>
                    <a:pt x="131199" y="34301"/>
                  </a:cubicBezTo>
                  <a:cubicBezTo>
                    <a:pt x="131279" y="32706"/>
                    <a:pt x="130697" y="31210"/>
                    <a:pt x="129711" y="30027"/>
                  </a:cubicBezTo>
                  <a:cubicBezTo>
                    <a:pt x="130140" y="29948"/>
                    <a:pt x="130570" y="29909"/>
                    <a:pt x="130997" y="29909"/>
                  </a:cubicBezTo>
                  <a:cubicBezTo>
                    <a:pt x="132927" y="29909"/>
                    <a:pt x="134793" y="30705"/>
                    <a:pt x="136136" y="32151"/>
                  </a:cubicBezTo>
                  <a:cubicBezTo>
                    <a:pt x="137482" y="30699"/>
                    <a:pt x="139354" y="29902"/>
                    <a:pt x="141284" y="29902"/>
                  </a:cubicBezTo>
                  <a:cubicBezTo>
                    <a:pt x="141795" y="29902"/>
                    <a:pt x="142310" y="29957"/>
                    <a:pt x="142820" y="30072"/>
                  </a:cubicBezTo>
                  <a:cubicBezTo>
                    <a:pt x="143276" y="26315"/>
                    <a:pt x="139935" y="22948"/>
                    <a:pt x="136189" y="22948"/>
                  </a:cubicBezTo>
                  <a:cubicBezTo>
                    <a:pt x="136175" y="22948"/>
                    <a:pt x="136160" y="22948"/>
                    <a:pt x="136145" y="22948"/>
                  </a:cubicBezTo>
                  <a:cubicBezTo>
                    <a:pt x="137491" y="21496"/>
                    <a:pt x="139358" y="20699"/>
                    <a:pt x="141285" y="20699"/>
                  </a:cubicBezTo>
                  <a:cubicBezTo>
                    <a:pt x="141795" y="20699"/>
                    <a:pt x="142310" y="20755"/>
                    <a:pt x="142820" y="20870"/>
                  </a:cubicBezTo>
                  <a:cubicBezTo>
                    <a:pt x="143275" y="17108"/>
                    <a:pt x="139935" y="13746"/>
                    <a:pt x="136195" y="13746"/>
                  </a:cubicBezTo>
                  <a:cubicBezTo>
                    <a:pt x="136175" y="13746"/>
                    <a:pt x="136156" y="13746"/>
                    <a:pt x="136136" y="13746"/>
                  </a:cubicBezTo>
                  <a:cubicBezTo>
                    <a:pt x="137484" y="12292"/>
                    <a:pt x="139360" y="11489"/>
                    <a:pt x="141292" y="11489"/>
                  </a:cubicBezTo>
                  <a:cubicBezTo>
                    <a:pt x="141801" y="11489"/>
                    <a:pt x="142313" y="11544"/>
                    <a:pt x="142820" y="11658"/>
                  </a:cubicBezTo>
                  <a:cubicBezTo>
                    <a:pt x="143275" y="7906"/>
                    <a:pt x="139935" y="4534"/>
                    <a:pt x="136195" y="4534"/>
                  </a:cubicBezTo>
                  <a:cubicBezTo>
                    <a:pt x="136175" y="4534"/>
                    <a:pt x="136156" y="4534"/>
                    <a:pt x="136136" y="4535"/>
                  </a:cubicBezTo>
                  <a:cubicBezTo>
                    <a:pt x="136116" y="4534"/>
                    <a:pt x="136096" y="4534"/>
                    <a:pt x="136077" y="4534"/>
                  </a:cubicBezTo>
                  <a:cubicBezTo>
                    <a:pt x="134208" y="4534"/>
                    <a:pt x="132440" y="5373"/>
                    <a:pt x="131199" y="6676"/>
                  </a:cubicBezTo>
                  <a:cubicBezTo>
                    <a:pt x="131234" y="5941"/>
                    <a:pt x="131136" y="5198"/>
                    <a:pt x="130894" y="4499"/>
                  </a:cubicBezTo>
                  <a:lnTo>
                    <a:pt x="130518" y="4499"/>
                  </a:lnTo>
                  <a:cubicBezTo>
                    <a:pt x="130751" y="5198"/>
                    <a:pt x="130867" y="5932"/>
                    <a:pt x="130867" y="6667"/>
                  </a:cubicBezTo>
                  <a:cubicBezTo>
                    <a:pt x="130394" y="6565"/>
                    <a:pt x="129917" y="6515"/>
                    <a:pt x="129443" y="6515"/>
                  </a:cubicBezTo>
                  <a:cubicBezTo>
                    <a:pt x="127584" y="6515"/>
                    <a:pt x="125780" y="7282"/>
                    <a:pt x="124487" y="8674"/>
                  </a:cubicBezTo>
                  <a:cubicBezTo>
                    <a:pt x="123206" y="7294"/>
                    <a:pt x="121414" y="6515"/>
                    <a:pt x="119532" y="6515"/>
                  </a:cubicBezTo>
                  <a:cubicBezTo>
                    <a:pt x="119048" y="6515"/>
                    <a:pt x="118564" y="6569"/>
                    <a:pt x="118089" y="6667"/>
                  </a:cubicBezTo>
                  <a:cubicBezTo>
                    <a:pt x="118089" y="5932"/>
                    <a:pt x="118206" y="5198"/>
                    <a:pt x="118439" y="4499"/>
                  </a:cubicBezTo>
                  <a:lnTo>
                    <a:pt x="118063" y="4499"/>
                  </a:lnTo>
                  <a:cubicBezTo>
                    <a:pt x="117821" y="5198"/>
                    <a:pt x="117722" y="5932"/>
                    <a:pt x="117758" y="6676"/>
                  </a:cubicBezTo>
                  <a:cubicBezTo>
                    <a:pt x="116516" y="5373"/>
                    <a:pt x="114749" y="4534"/>
                    <a:pt x="112880" y="4534"/>
                  </a:cubicBezTo>
                  <a:cubicBezTo>
                    <a:pt x="112860" y="4534"/>
                    <a:pt x="112840" y="4534"/>
                    <a:pt x="112821" y="4535"/>
                  </a:cubicBezTo>
                  <a:cubicBezTo>
                    <a:pt x="112802" y="4534"/>
                    <a:pt x="112783" y="4534"/>
                    <a:pt x="112765" y="4534"/>
                  </a:cubicBezTo>
                  <a:cubicBezTo>
                    <a:pt x="110778" y="4534"/>
                    <a:pt x="108911" y="5480"/>
                    <a:pt x="107659" y="6927"/>
                  </a:cubicBezTo>
                  <a:lnTo>
                    <a:pt x="107659" y="6927"/>
                  </a:lnTo>
                  <a:cubicBezTo>
                    <a:pt x="107953" y="3264"/>
                    <a:pt x="104676" y="36"/>
                    <a:pt x="101009" y="36"/>
                  </a:cubicBezTo>
                  <a:cubicBezTo>
                    <a:pt x="100988" y="36"/>
                    <a:pt x="100968" y="36"/>
                    <a:pt x="100948" y="36"/>
                  </a:cubicBezTo>
                  <a:cubicBezTo>
                    <a:pt x="100928" y="36"/>
                    <a:pt x="100908" y="36"/>
                    <a:pt x="100889" y="36"/>
                  </a:cubicBezTo>
                  <a:cubicBezTo>
                    <a:pt x="99020" y="36"/>
                    <a:pt x="97261" y="875"/>
                    <a:pt x="96011" y="2178"/>
                  </a:cubicBezTo>
                  <a:cubicBezTo>
                    <a:pt x="96056" y="1434"/>
                    <a:pt x="95948" y="699"/>
                    <a:pt x="95706" y="1"/>
                  </a:cubicBezTo>
                  <a:lnTo>
                    <a:pt x="95339" y="1"/>
                  </a:lnTo>
                  <a:cubicBezTo>
                    <a:pt x="95563" y="699"/>
                    <a:pt x="95688" y="1434"/>
                    <a:pt x="95688" y="2169"/>
                  </a:cubicBezTo>
                  <a:cubicBezTo>
                    <a:pt x="95213" y="2067"/>
                    <a:pt x="94735" y="2017"/>
                    <a:pt x="94260" y="2017"/>
                  </a:cubicBezTo>
                  <a:cubicBezTo>
                    <a:pt x="92399" y="2017"/>
                    <a:pt x="90599" y="2784"/>
                    <a:pt x="89299" y="4176"/>
                  </a:cubicBezTo>
                  <a:cubicBezTo>
                    <a:pt x="88027" y="2796"/>
                    <a:pt x="86226" y="2017"/>
                    <a:pt x="84344" y="2017"/>
                  </a:cubicBezTo>
                  <a:cubicBezTo>
                    <a:pt x="83860" y="2017"/>
                    <a:pt x="83376" y="2061"/>
                    <a:pt x="82902" y="2169"/>
                  </a:cubicBezTo>
                  <a:cubicBezTo>
                    <a:pt x="82910" y="1434"/>
                    <a:pt x="83027" y="699"/>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grpSp>
      <p:grpSp>
        <p:nvGrpSpPr>
          <p:cNvPr id="424" name="Google Shape;424;p19"/>
          <p:cNvGrpSpPr/>
          <p:nvPr/>
        </p:nvGrpSpPr>
        <p:grpSpPr>
          <a:xfrm>
            <a:off x="194202" y="408549"/>
            <a:ext cx="11832300" cy="6286552"/>
            <a:chOff x="145651" y="306412"/>
            <a:chExt cx="8874225" cy="4714914"/>
          </a:xfrm>
        </p:grpSpPr>
        <p:sp>
          <p:nvSpPr>
            <p:cNvPr id="425" name="Google Shape;425;p19"/>
            <p:cNvSpPr/>
            <p:nvPr/>
          </p:nvSpPr>
          <p:spPr>
            <a:xfrm flipH="1">
              <a:off x="191252" y="4769779"/>
              <a:ext cx="183000" cy="183000"/>
            </a:xfrm>
            <a:prstGeom prst="ellipse">
              <a:avLst/>
            </a:prstGeom>
            <a:solidFill>
              <a:schemeClr val="accent1"/>
            </a:solidFill>
            <a:ln>
              <a:noFill/>
            </a:ln>
            <a:effectLst>
              <a:outerShdw blurRad="214313" dist="142875" dir="7380000" algn="bl" rotWithShape="0">
                <a:srgbClr val="000000">
                  <a:alpha val="15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sp>
          <p:nvSpPr>
            <p:cNvPr id="426" name="Google Shape;426;p19"/>
            <p:cNvSpPr/>
            <p:nvPr/>
          </p:nvSpPr>
          <p:spPr>
            <a:xfrm flipH="1">
              <a:off x="8699776" y="3149001"/>
              <a:ext cx="320100" cy="320100"/>
            </a:xfrm>
            <a:prstGeom prst="ellipse">
              <a:avLst/>
            </a:prstGeom>
            <a:noFill/>
            <a:ln w="19050"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sp>
          <p:nvSpPr>
            <p:cNvPr id="427" name="Google Shape;427;p19"/>
            <p:cNvSpPr/>
            <p:nvPr/>
          </p:nvSpPr>
          <p:spPr>
            <a:xfrm>
              <a:off x="5853888" y="443488"/>
              <a:ext cx="183000" cy="183000"/>
            </a:xfrm>
            <a:prstGeom prst="ellipse">
              <a:avLst/>
            </a:prstGeom>
            <a:solidFill>
              <a:schemeClr val="accent1"/>
            </a:solidFill>
            <a:ln>
              <a:noFill/>
            </a:ln>
            <a:effectLst>
              <a:outerShdw blurRad="371475" dist="142875" dir="7200000" algn="bl" rotWithShape="0">
                <a:srgbClr val="000000">
                  <a:alpha val="16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sp>
          <p:nvSpPr>
            <p:cNvPr id="428" name="Google Shape;428;p19"/>
            <p:cNvSpPr/>
            <p:nvPr/>
          </p:nvSpPr>
          <p:spPr>
            <a:xfrm flipH="1">
              <a:off x="145651" y="763612"/>
              <a:ext cx="274200" cy="274200"/>
            </a:xfrm>
            <a:prstGeom prst="ellipse">
              <a:avLst/>
            </a:prstGeom>
            <a:noFill/>
            <a:ln w="19050"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sp>
          <p:nvSpPr>
            <p:cNvPr id="429" name="Google Shape;429;p19"/>
            <p:cNvSpPr/>
            <p:nvPr/>
          </p:nvSpPr>
          <p:spPr>
            <a:xfrm flipH="1">
              <a:off x="7664926" y="306412"/>
              <a:ext cx="457200" cy="457200"/>
            </a:xfrm>
            <a:prstGeom prst="ellipse">
              <a:avLst/>
            </a:prstGeom>
            <a:noFill/>
            <a:ln w="19050"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grpSp>
          <p:nvGrpSpPr>
            <p:cNvPr id="430" name="Google Shape;430;p19"/>
            <p:cNvGrpSpPr/>
            <p:nvPr/>
          </p:nvGrpSpPr>
          <p:grpSpPr>
            <a:xfrm>
              <a:off x="399238" y="2794588"/>
              <a:ext cx="2597675" cy="2094150"/>
              <a:chOff x="399238" y="2794588"/>
              <a:chExt cx="2597675" cy="2094150"/>
            </a:xfrm>
          </p:grpSpPr>
          <p:sp>
            <p:nvSpPr>
              <p:cNvPr id="431" name="Google Shape;431;p19"/>
              <p:cNvSpPr/>
              <p:nvPr/>
            </p:nvSpPr>
            <p:spPr>
              <a:xfrm>
                <a:off x="2813913" y="4705738"/>
                <a:ext cx="183000" cy="183000"/>
              </a:xfrm>
              <a:prstGeom prst="ellipse">
                <a:avLst/>
              </a:prstGeom>
              <a:solidFill>
                <a:schemeClr val="accent2"/>
              </a:solidFill>
              <a:ln w="9525" cap="flat" cmpd="sng">
                <a:solidFill>
                  <a:schemeClr val="accent2"/>
                </a:solidFill>
                <a:prstDash val="solid"/>
                <a:round/>
                <a:headEnd type="none" w="sm" len="sm"/>
                <a:tailEnd type="none" w="sm" len="sm"/>
              </a:ln>
              <a:effectLst>
                <a:outerShdw blurRad="371475" dist="142875" dir="7200000" algn="bl" rotWithShape="0">
                  <a:srgbClr val="000000">
                    <a:alpha val="16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sp>
            <p:nvSpPr>
              <p:cNvPr id="432" name="Google Shape;432;p19"/>
              <p:cNvSpPr/>
              <p:nvPr/>
            </p:nvSpPr>
            <p:spPr>
              <a:xfrm>
                <a:off x="399238" y="2794588"/>
                <a:ext cx="137100" cy="137100"/>
              </a:xfrm>
              <a:prstGeom prst="ellipse">
                <a:avLst/>
              </a:prstGeom>
              <a:solidFill>
                <a:schemeClr val="accent2"/>
              </a:solidFill>
              <a:ln w="9525" cap="flat" cmpd="sng">
                <a:solidFill>
                  <a:schemeClr val="accent2"/>
                </a:solidFill>
                <a:prstDash val="solid"/>
                <a:round/>
                <a:headEnd type="none" w="sm" len="sm"/>
                <a:tailEnd type="none" w="sm" len="sm"/>
              </a:ln>
              <a:effectLst>
                <a:outerShdw blurRad="371475" dist="142875" dir="7200000" algn="bl" rotWithShape="0">
                  <a:srgbClr val="000000">
                    <a:alpha val="16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grpSp>
        <p:sp>
          <p:nvSpPr>
            <p:cNvPr id="433" name="Google Shape;433;p19"/>
            <p:cNvSpPr/>
            <p:nvPr/>
          </p:nvSpPr>
          <p:spPr>
            <a:xfrm flipH="1">
              <a:off x="6084701" y="4701226"/>
              <a:ext cx="320100" cy="320100"/>
            </a:xfrm>
            <a:prstGeom prst="ellipse">
              <a:avLst/>
            </a:prstGeom>
            <a:noFill/>
            <a:ln w="19050"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grpSp>
      <p:sp>
        <p:nvSpPr>
          <p:cNvPr id="434" name="Google Shape;434;p19"/>
          <p:cNvSpPr txBox="1">
            <a:spLocks noGrp="1"/>
          </p:cNvSpPr>
          <p:nvPr>
            <p:ph type="title"/>
          </p:nvPr>
        </p:nvSpPr>
        <p:spPr>
          <a:xfrm>
            <a:off x="960000" y="593367"/>
            <a:ext cx="10272000" cy="7636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40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Title only 3">
  <p:cSld name="TITLE_ONLY_2_1">
    <p:spTree>
      <p:nvGrpSpPr>
        <p:cNvPr id="1" name="Shape 435"/>
        <p:cNvGrpSpPr/>
        <p:nvPr/>
      </p:nvGrpSpPr>
      <p:grpSpPr>
        <a:xfrm>
          <a:off x="0" y="0"/>
          <a:ext cx="0" cy="0"/>
          <a:chOff x="0" y="0"/>
          <a:chExt cx="0" cy="0"/>
        </a:xfrm>
      </p:grpSpPr>
      <p:grpSp>
        <p:nvGrpSpPr>
          <p:cNvPr id="436" name="Google Shape;436;p20"/>
          <p:cNvGrpSpPr/>
          <p:nvPr/>
        </p:nvGrpSpPr>
        <p:grpSpPr>
          <a:xfrm>
            <a:off x="-1005801" y="-203219"/>
            <a:ext cx="13550761" cy="7188428"/>
            <a:chOff x="-200" y="-541901"/>
            <a:chExt cx="9144387" cy="4850928"/>
          </a:xfrm>
        </p:grpSpPr>
        <p:grpSp>
          <p:nvGrpSpPr>
            <p:cNvPr id="437" name="Google Shape;437;p20"/>
            <p:cNvGrpSpPr/>
            <p:nvPr/>
          </p:nvGrpSpPr>
          <p:grpSpPr>
            <a:xfrm>
              <a:off x="75" y="-541901"/>
              <a:ext cx="3080308" cy="3269023"/>
              <a:chOff x="0" y="0"/>
              <a:chExt cx="2743172" cy="2911232"/>
            </a:xfrm>
          </p:grpSpPr>
          <p:sp>
            <p:nvSpPr>
              <p:cNvPr id="438" name="Google Shape;438;p20"/>
              <p:cNvSpPr/>
              <p:nvPr/>
            </p:nvSpPr>
            <p:spPr>
              <a:xfrm>
                <a:off x="0" y="1411617"/>
                <a:ext cx="2743172" cy="1499615"/>
              </a:xfrm>
              <a:custGeom>
                <a:avLst/>
                <a:gdLst/>
                <a:ahLst/>
                <a:cxnLst/>
                <a:rect l="l" t="t" r="r" b="b"/>
                <a:pathLst>
                  <a:path w="143284" h="78442" extrusionOk="0">
                    <a:moveTo>
                      <a:pt x="94420" y="2397"/>
                    </a:moveTo>
                    <a:cubicBezTo>
                      <a:pt x="94850" y="2397"/>
                      <a:pt x="95284" y="2437"/>
                      <a:pt x="95715" y="2519"/>
                    </a:cubicBezTo>
                    <a:cubicBezTo>
                      <a:pt x="94720" y="3693"/>
                      <a:pt x="94138" y="5198"/>
                      <a:pt x="94228" y="6784"/>
                    </a:cubicBezTo>
                    <a:cubicBezTo>
                      <a:pt x="92977" y="5481"/>
                      <a:pt x="91219" y="4651"/>
                      <a:pt x="89350" y="4651"/>
                    </a:cubicBezTo>
                    <a:cubicBezTo>
                      <a:pt x="89330" y="4651"/>
                      <a:pt x="89310" y="4651"/>
                      <a:pt x="89290" y="4651"/>
                    </a:cubicBezTo>
                    <a:cubicBezTo>
                      <a:pt x="90624" y="3201"/>
                      <a:pt x="92490" y="2397"/>
                      <a:pt x="94420" y="2397"/>
                    </a:cubicBezTo>
                    <a:close/>
                    <a:moveTo>
                      <a:pt x="84151" y="2400"/>
                    </a:moveTo>
                    <a:cubicBezTo>
                      <a:pt x="86084" y="2400"/>
                      <a:pt x="87955" y="3198"/>
                      <a:pt x="89290" y="4651"/>
                    </a:cubicBezTo>
                    <a:cubicBezTo>
                      <a:pt x="89270" y="4651"/>
                      <a:pt x="89250" y="4651"/>
                      <a:pt x="89231" y="4651"/>
                    </a:cubicBezTo>
                    <a:cubicBezTo>
                      <a:pt x="87362" y="4651"/>
                      <a:pt x="85594" y="5481"/>
                      <a:pt x="84353" y="6793"/>
                    </a:cubicBezTo>
                    <a:cubicBezTo>
                      <a:pt x="84434" y="5207"/>
                      <a:pt x="83851" y="3702"/>
                      <a:pt x="82866" y="2519"/>
                    </a:cubicBezTo>
                    <a:cubicBezTo>
                      <a:pt x="83294" y="2439"/>
                      <a:pt x="83724" y="2400"/>
                      <a:pt x="84151" y="2400"/>
                    </a:cubicBezTo>
                    <a:close/>
                    <a:moveTo>
                      <a:pt x="13670" y="2589"/>
                    </a:moveTo>
                    <a:cubicBezTo>
                      <a:pt x="15606" y="2589"/>
                      <a:pt x="17480" y="3392"/>
                      <a:pt x="18825" y="4840"/>
                    </a:cubicBezTo>
                    <a:lnTo>
                      <a:pt x="18825" y="4840"/>
                    </a:lnTo>
                    <a:cubicBezTo>
                      <a:pt x="18822" y="4840"/>
                      <a:pt x="18819" y="4840"/>
                      <a:pt x="18816" y="4840"/>
                    </a:cubicBezTo>
                    <a:cubicBezTo>
                      <a:pt x="18806" y="4840"/>
                      <a:pt x="18796" y="4840"/>
                      <a:pt x="18786" y="4840"/>
                    </a:cubicBezTo>
                    <a:cubicBezTo>
                      <a:pt x="16906" y="4840"/>
                      <a:pt x="15136" y="5671"/>
                      <a:pt x="13879" y="6981"/>
                    </a:cubicBezTo>
                    <a:cubicBezTo>
                      <a:pt x="13951" y="5404"/>
                      <a:pt x="13368" y="3899"/>
                      <a:pt x="12382" y="2716"/>
                    </a:cubicBezTo>
                    <a:lnTo>
                      <a:pt x="12391" y="2707"/>
                    </a:lnTo>
                    <a:cubicBezTo>
                      <a:pt x="12817" y="2628"/>
                      <a:pt x="13245" y="2589"/>
                      <a:pt x="13670" y="2589"/>
                    </a:cubicBezTo>
                    <a:close/>
                    <a:moveTo>
                      <a:pt x="23963" y="2589"/>
                    </a:moveTo>
                    <a:cubicBezTo>
                      <a:pt x="24387" y="2589"/>
                      <a:pt x="24815" y="2628"/>
                      <a:pt x="25241" y="2707"/>
                    </a:cubicBezTo>
                    <a:cubicBezTo>
                      <a:pt x="24255" y="3890"/>
                      <a:pt x="23673" y="5395"/>
                      <a:pt x="23753" y="6981"/>
                    </a:cubicBezTo>
                    <a:cubicBezTo>
                      <a:pt x="22512" y="5678"/>
                      <a:pt x="20744" y="4839"/>
                      <a:pt x="18875" y="4839"/>
                    </a:cubicBezTo>
                    <a:cubicBezTo>
                      <a:pt x="18859" y="4839"/>
                      <a:pt x="18842" y="4839"/>
                      <a:pt x="18825" y="4840"/>
                    </a:cubicBezTo>
                    <a:lnTo>
                      <a:pt x="18825" y="4840"/>
                    </a:lnTo>
                    <a:cubicBezTo>
                      <a:pt x="20162" y="3392"/>
                      <a:pt x="22030" y="2589"/>
                      <a:pt x="23963" y="2589"/>
                    </a:cubicBezTo>
                    <a:close/>
                    <a:moveTo>
                      <a:pt x="77628" y="548"/>
                    </a:moveTo>
                    <a:cubicBezTo>
                      <a:pt x="80805" y="548"/>
                      <a:pt x="83981" y="2626"/>
                      <a:pt x="84022" y="6784"/>
                    </a:cubicBezTo>
                    <a:cubicBezTo>
                      <a:pt x="83543" y="6679"/>
                      <a:pt x="83061" y="6628"/>
                      <a:pt x="82582" y="6628"/>
                    </a:cubicBezTo>
                    <a:cubicBezTo>
                      <a:pt x="80728" y="6628"/>
                      <a:pt x="78929" y="7396"/>
                      <a:pt x="77633" y="8791"/>
                    </a:cubicBezTo>
                    <a:cubicBezTo>
                      <a:pt x="76359" y="7419"/>
                      <a:pt x="74579" y="6632"/>
                      <a:pt x="72709" y="6632"/>
                    </a:cubicBezTo>
                    <a:cubicBezTo>
                      <a:pt x="72699" y="6632"/>
                      <a:pt x="72688" y="6632"/>
                      <a:pt x="72678" y="6632"/>
                    </a:cubicBezTo>
                    <a:cubicBezTo>
                      <a:pt x="72194" y="6632"/>
                      <a:pt x="71710" y="6677"/>
                      <a:pt x="71235" y="6784"/>
                    </a:cubicBezTo>
                    <a:cubicBezTo>
                      <a:pt x="71275" y="2626"/>
                      <a:pt x="74452" y="548"/>
                      <a:pt x="77628" y="548"/>
                    </a:cubicBezTo>
                    <a:close/>
                    <a:moveTo>
                      <a:pt x="100945" y="548"/>
                    </a:moveTo>
                    <a:cubicBezTo>
                      <a:pt x="104119" y="548"/>
                      <a:pt x="107295" y="2626"/>
                      <a:pt x="107337" y="6782"/>
                    </a:cubicBezTo>
                    <a:lnTo>
                      <a:pt x="107337" y="6782"/>
                    </a:lnTo>
                    <a:cubicBezTo>
                      <a:pt x="106865" y="6681"/>
                      <a:pt x="106389" y="6632"/>
                      <a:pt x="105917" y="6632"/>
                    </a:cubicBezTo>
                    <a:cubicBezTo>
                      <a:pt x="104054" y="6632"/>
                      <a:pt x="102249" y="7399"/>
                      <a:pt x="100957" y="8791"/>
                    </a:cubicBezTo>
                    <a:cubicBezTo>
                      <a:pt x="99676" y="7411"/>
                      <a:pt x="97883" y="6632"/>
                      <a:pt x="96002" y="6632"/>
                    </a:cubicBezTo>
                    <a:cubicBezTo>
                      <a:pt x="95518" y="6632"/>
                      <a:pt x="95034" y="6685"/>
                      <a:pt x="94559" y="6784"/>
                    </a:cubicBezTo>
                    <a:cubicBezTo>
                      <a:pt x="94595" y="2626"/>
                      <a:pt x="97769" y="548"/>
                      <a:pt x="100945" y="548"/>
                    </a:cubicBezTo>
                    <a:close/>
                    <a:moveTo>
                      <a:pt x="7159" y="741"/>
                    </a:moveTo>
                    <a:cubicBezTo>
                      <a:pt x="10334" y="741"/>
                      <a:pt x="13512" y="2820"/>
                      <a:pt x="13556" y="6981"/>
                    </a:cubicBezTo>
                    <a:cubicBezTo>
                      <a:pt x="13074" y="6876"/>
                      <a:pt x="12589" y="6825"/>
                      <a:pt x="12108" y="6825"/>
                    </a:cubicBezTo>
                    <a:cubicBezTo>
                      <a:pt x="10251" y="6825"/>
                      <a:pt x="8458" y="7587"/>
                      <a:pt x="7163" y="8974"/>
                    </a:cubicBezTo>
                    <a:lnTo>
                      <a:pt x="7163" y="8974"/>
                    </a:lnTo>
                    <a:cubicBezTo>
                      <a:pt x="5882" y="7606"/>
                      <a:pt x="4092" y="6820"/>
                      <a:pt x="2212" y="6820"/>
                    </a:cubicBezTo>
                    <a:cubicBezTo>
                      <a:pt x="1728" y="6820"/>
                      <a:pt x="1245" y="6874"/>
                      <a:pt x="770" y="6981"/>
                    </a:cubicBezTo>
                    <a:cubicBezTo>
                      <a:pt x="806" y="2822"/>
                      <a:pt x="3981" y="741"/>
                      <a:pt x="7159" y="741"/>
                    </a:cubicBezTo>
                    <a:close/>
                    <a:moveTo>
                      <a:pt x="30465" y="748"/>
                    </a:moveTo>
                    <a:cubicBezTo>
                      <a:pt x="33637" y="748"/>
                      <a:pt x="36811" y="2823"/>
                      <a:pt x="36854" y="6977"/>
                    </a:cubicBezTo>
                    <a:lnTo>
                      <a:pt x="36854" y="6977"/>
                    </a:lnTo>
                    <a:cubicBezTo>
                      <a:pt x="36379" y="6875"/>
                      <a:pt x="35901" y="6825"/>
                      <a:pt x="35427" y="6825"/>
                    </a:cubicBezTo>
                    <a:cubicBezTo>
                      <a:pt x="33572" y="6825"/>
                      <a:pt x="31778" y="7591"/>
                      <a:pt x="30483" y="8979"/>
                    </a:cubicBezTo>
                    <a:cubicBezTo>
                      <a:pt x="29201" y="7608"/>
                      <a:pt x="27409" y="6820"/>
                      <a:pt x="25536" y="6820"/>
                    </a:cubicBezTo>
                    <a:cubicBezTo>
                      <a:pt x="25044" y="6820"/>
                      <a:pt x="24560" y="6874"/>
                      <a:pt x="24085" y="6981"/>
                    </a:cubicBezTo>
                    <a:cubicBezTo>
                      <a:pt x="24116" y="2827"/>
                      <a:pt x="27290" y="748"/>
                      <a:pt x="30465" y="748"/>
                    </a:cubicBezTo>
                    <a:close/>
                    <a:moveTo>
                      <a:pt x="119332" y="6908"/>
                    </a:moveTo>
                    <a:cubicBezTo>
                      <a:pt x="121265" y="6908"/>
                      <a:pt x="123134" y="7710"/>
                      <a:pt x="124478" y="9150"/>
                    </a:cubicBezTo>
                    <a:lnTo>
                      <a:pt x="124487" y="9158"/>
                    </a:lnTo>
                    <a:lnTo>
                      <a:pt x="124487" y="9158"/>
                    </a:lnTo>
                    <a:cubicBezTo>
                      <a:pt x="124484" y="9159"/>
                      <a:pt x="124481" y="9159"/>
                      <a:pt x="124478" y="9159"/>
                    </a:cubicBezTo>
                    <a:cubicBezTo>
                      <a:pt x="124459" y="9158"/>
                      <a:pt x="124439" y="9158"/>
                      <a:pt x="124419" y="9158"/>
                    </a:cubicBezTo>
                    <a:cubicBezTo>
                      <a:pt x="122559" y="9158"/>
                      <a:pt x="120791" y="9997"/>
                      <a:pt x="119541" y="11300"/>
                    </a:cubicBezTo>
                    <a:cubicBezTo>
                      <a:pt x="119631" y="9705"/>
                      <a:pt x="119048" y="8209"/>
                      <a:pt x="118054" y="7026"/>
                    </a:cubicBezTo>
                    <a:cubicBezTo>
                      <a:pt x="118480" y="6947"/>
                      <a:pt x="118907" y="6908"/>
                      <a:pt x="119332" y="6908"/>
                    </a:cubicBezTo>
                    <a:close/>
                    <a:moveTo>
                      <a:pt x="129633" y="6908"/>
                    </a:moveTo>
                    <a:cubicBezTo>
                      <a:pt x="130058" y="6908"/>
                      <a:pt x="130486" y="6947"/>
                      <a:pt x="130912" y="7026"/>
                    </a:cubicBezTo>
                    <a:cubicBezTo>
                      <a:pt x="129917" y="8209"/>
                      <a:pt x="129335" y="9705"/>
                      <a:pt x="129415" y="11300"/>
                    </a:cubicBezTo>
                    <a:cubicBezTo>
                      <a:pt x="128174" y="9997"/>
                      <a:pt x="126406" y="9158"/>
                      <a:pt x="124537" y="9158"/>
                    </a:cubicBezTo>
                    <a:cubicBezTo>
                      <a:pt x="124521" y="9158"/>
                      <a:pt x="124504" y="9158"/>
                      <a:pt x="124487" y="9158"/>
                    </a:cubicBezTo>
                    <a:lnTo>
                      <a:pt x="124487" y="9158"/>
                    </a:lnTo>
                    <a:cubicBezTo>
                      <a:pt x="125825" y="7711"/>
                      <a:pt x="127698" y="6908"/>
                      <a:pt x="129633" y="6908"/>
                    </a:cubicBezTo>
                    <a:close/>
                    <a:moveTo>
                      <a:pt x="82788" y="6998"/>
                    </a:moveTo>
                    <a:cubicBezTo>
                      <a:pt x="83213" y="6998"/>
                      <a:pt x="83641" y="7037"/>
                      <a:pt x="84066" y="7116"/>
                    </a:cubicBezTo>
                    <a:cubicBezTo>
                      <a:pt x="83072" y="8289"/>
                      <a:pt x="82489" y="9795"/>
                      <a:pt x="82579" y="11390"/>
                    </a:cubicBezTo>
                    <a:cubicBezTo>
                      <a:pt x="81329" y="10086"/>
                      <a:pt x="79570" y="9248"/>
                      <a:pt x="77701" y="9248"/>
                    </a:cubicBezTo>
                    <a:cubicBezTo>
                      <a:pt x="77681" y="9248"/>
                      <a:pt x="77661" y="9248"/>
                      <a:pt x="77642" y="9248"/>
                    </a:cubicBezTo>
                    <a:cubicBezTo>
                      <a:pt x="78979" y="7801"/>
                      <a:pt x="80853" y="6998"/>
                      <a:pt x="82788" y="6998"/>
                    </a:cubicBezTo>
                    <a:close/>
                    <a:moveTo>
                      <a:pt x="95802" y="7007"/>
                    </a:moveTo>
                    <a:cubicBezTo>
                      <a:pt x="97737" y="7007"/>
                      <a:pt x="99611" y="7810"/>
                      <a:pt x="100948" y="9257"/>
                    </a:cubicBezTo>
                    <a:cubicBezTo>
                      <a:pt x="100928" y="9257"/>
                      <a:pt x="100908" y="9257"/>
                      <a:pt x="100889" y="9257"/>
                    </a:cubicBezTo>
                    <a:cubicBezTo>
                      <a:pt x="99020" y="9257"/>
                      <a:pt x="97252" y="10095"/>
                      <a:pt x="96011" y="11399"/>
                    </a:cubicBezTo>
                    <a:cubicBezTo>
                      <a:pt x="96100" y="9804"/>
                      <a:pt x="95509" y="8307"/>
                      <a:pt x="94523" y="7125"/>
                    </a:cubicBezTo>
                    <a:cubicBezTo>
                      <a:pt x="94949" y="7046"/>
                      <a:pt x="95377" y="7007"/>
                      <a:pt x="95802" y="7007"/>
                    </a:cubicBezTo>
                    <a:close/>
                    <a:moveTo>
                      <a:pt x="48849" y="7105"/>
                    </a:moveTo>
                    <a:cubicBezTo>
                      <a:pt x="50784" y="7105"/>
                      <a:pt x="52658" y="7908"/>
                      <a:pt x="53995" y="9356"/>
                    </a:cubicBezTo>
                    <a:lnTo>
                      <a:pt x="53995" y="9356"/>
                    </a:lnTo>
                    <a:cubicBezTo>
                      <a:pt x="53978" y="9355"/>
                      <a:pt x="53961" y="9355"/>
                      <a:pt x="53945" y="9355"/>
                    </a:cubicBezTo>
                    <a:cubicBezTo>
                      <a:pt x="52076" y="9355"/>
                      <a:pt x="50308" y="10194"/>
                      <a:pt x="49067" y="11497"/>
                    </a:cubicBezTo>
                    <a:cubicBezTo>
                      <a:pt x="49147" y="9902"/>
                      <a:pt x="48565" y="8406"/>
                      <a:pt x="47570" y="7223"/>
                    </a:cubicBezTo>
                    <a:cubicBezTo>
                      <a:pt x="47996" y="7144"/>
                      <a:pt x="48424" y="7105"/>
                      <a:pt x="48849" y="7105"/>
                    </a:cubicBezTo>
                    <a:close/>
                    <a:moveTo>
                      <a:pt x="59142" y="7105"/>
                    </a:moveTo>
                    <a:cubicBezTo>
                      <a:pt x="59570" y="7105"/>
                      <a:pt x="60000" y="7144"/>
                      <a:pt x="60429" y="7223"/>
                    </a:cubicBezTo>
                    <a:cubicBezTo>
                      <a:pt x="59434" y="8397"/>
                      <a:pt x="58852" y="9902"/>
                      <a:pt x="58941" y="11497"/>
                    </a:cubicBezTo>
                    <a:cubicBezTo>
                      <a:pt x="57691" y="10194"/>
                      <a:pt x="55923" y="9355"/>
                      <a:pt x="54063" y="9355"/>
                    </a:cubicBezTo>
                    <a:cubicBezTo>
                      <a:pt x="54043" y="9355"/>
                      <a:pt x="54024" y="9356"/>
                      <a:pt x="54004" y="9356"/>
                    </a:cubicBezTo>
                    <a:cubicBezTo>
                      <a:pt x="54001" y="9356"/>
                      <a:pt x="53998" y="9356"/>
                      <a:pt x="53995" y="9356"/>
                    </a:cubicBezTo>
                    <a:lnTo>
                      <a:pt x="53995" y="9356"/>
                    </a:lnTo>
                    <a:lnTo>
                      <a:pt x="54004" y="9347"/>
                    </a:lnTo>
                    <a:cubicBezTo>
                      <a:pt x="55339" y="7901"/>
                      <a:pt x="57210" y="7105"/>
                      <a:pt x="59142" y="7105"/>
                    </a:cubicBezTo>
                    <a:close/>
                    <a:moveTo>
                      <a:pt x="12289" y="7212"/>
                    </a:moveTo>
                    <a:cubicBezTo>
                      <a:pt x="12716" y="7212"/>
                      <a:pt x="13146" y="7251"/>
                      <a:pt x="13574" y="7331"/>
                    </a:cubicBezTo>
                    <a:cubicBezTo>
                      <a:pt x="12580" y="8513"/>
                      <a:pt x="11997" y="10010"/>
                      <a:pt x="12087" y="11605"/>
                    </a:cubicBezTo>
                    <a:cubicBezTo>
                      <a:pt x="10837" y="10301"/>
                      <a:pt x="9069" y="9463"/>
                      <a:pt x="7208" y="9463"/>
                    </a:cubicBezTo>
                    <a:cubicBezTo>
                      <a:pt x="7189" y="9463"/>
                      <a:pt x="7169" y="9463"/>
                      <a:pt x="7150" y="9463"/>
                    </a:cubicBezTo>
                    <a:cubicBezTo>
                      <a:pt x="8485" y="8010"/>
                      <a:pt x="10356" y="7212"/>
                      <a:pt x="12289" y="7212"/>
                    </a:cubicBezTo>
                    <a:close/>
                    <a:moveTo>
                      <a:pt x="35624" y="7192"/>
                    </a:moveTo>
                    <a:cubicBezTo>
                      <a:pt x="36086" y="7192"/>
                      <a:pt x="36552" y="7237"/>
                      <a:pt x="37015" y="7331"/>
                    </a:cubicBezTo>
                    <a:cubicBezTo>
                      <a:pt x="36000" y="8594"/>
                      <a:pt x="35454" y="10176"/>
                      <a:pt x="35640" y="11839"/>
                    </a:cubicBezTo>
                    <a:lnTo>
                      <a:pt x="35640" y="11839"/>
                    </a:lnTo>
                    <a:cubicBezTo>
                      <a:pt x="34394" y="10395"/>
                      <a:pt x="32530" y="9454"/>
                      <a:pt x="30556" y="9454"/>
                    </a:cubicBezTo>
                    <a:cubicBezTo>
                      <a:pt x="30529" y="9454"/>
                      <a:pt x="30501" y="9454"/>
                      <a:pt x="30474" y="9454"/>
                    </a:cubicBezTo>
                    <a:cubicBezTo>
                      <a:pt x="30454" y="9454"/>
                      <a:pt x="30434" y="9454"/>
                      <a:pt x="30414" y="9454"/>
                    </a:cubicBezTo>
                    <a:cubicBezTo>
                      <a:pt x="28545" y="9454"/>
                      <a:pt x="26787" y="10284"/>
                      <a:pt x="25536" y="11596"/>
                    </a:cubicBezTo>
                    <a:cubicBezTo>
                      <a:pt x="25626" y="10001"/>
                      <a:pt x="25044" y="8495"/>
                      <a:pt x="24049" y="7322"/>
                    </a:cubicBezTo>
                    <a:cubicBezTo>
                      <a:pt x="24481" y="7240"/>
                      <a:pt x="24915" y="7200"/>
                      <a:pt x="25345" y="7200"/>
                    </a:cubicBezTo>
                    <a:cubicBezTo>
                      <a:pt x="27275" y="7200"/>
                      <a:pt x="29142" y="8002"/>
                      <a:pt x="30483" y="9445"/>
                    </a:cubicBezTo>
                    <a:cubicBezTo>
                      <a:pt x="31821" y="7992"/>
                      <a:pt x="33690" y="7192"/>
                      <a:pt x="35624" y="7192"/>
                    </a:cubicBezTo>
                    <a:close/>
                    <a:moveTo>
                      <a:pt x="112817" y="5046"/>
                    </a:moveTo>
                    <a:cubicBezTo>
                      <a:pt x="115992" y="5046"/>
                      <a:pt x="119168" y="7124"/>
                      <a:pt x="119209" y="11280"/>
                    </a:cubicBezTo>
                    <a:lnTo>
                      <a:pt x="119209" y="11280"/>
                    </a:lnTo>
                    <a:cubicBezTo>
                      <a:pt x="118739" y="11180"/>
                      <a:pt x="118265" y="11130"/>
                      <a:pt x="117794" y="11130"/>
                    </a:cubicBezTo>
                    <a:cubicBezTo>
                      <a:pt x="115935" y="11130"/>
                      <a:pt x="114129" y="11897"/>
                      <a:pt x="112830" y="13289"/>
                    </a:cubicBezTo>
                    <a:cubicBezTo>
                      <a:pt x="111548" y="11909"/>
                      <a:pt x="109756" y="11130"/>
                      <a:pt x="107883" y="11130"/>
                    </a:cubicBezTo>
                    <a:cubicBezTo>
                      <a:pt x="107391" y="11130"/>
                      <a:pt x="106907" y="11184"/>
                      <a:pt x="106432" y="11282"/>
                    </a:cubicBezTo>
                    <a:cubicBezTo>
                      <a:pt x="106468" y="7125"/>
                      <a:pt x="109642" y="5046"/>
                      <a:pt x="112817" y="5046"/>
                    </a:cubicBezTo>
                    <a:close/>
                    <a:moveTo>
                      <a:pt x="136134" y="5046"/>
                    </a:moveTo>
                    <a:cubicBezTo>
                      <a:pt x="139307" y="5046"/>
                      <a:pt x="142483" y="7124"/>
                      <a:pt x="142525" y="11280"/>
                    </a:cubicBezTo>
                    <a:cubicBezTo>
                      <a:pt x="142054" y="11180"/>
                      <a:pt x="141580" y="11130"/>
                      <a:pt x="141109" y="11130"/>
                    </a:cubicBezTo>
                    <a:cubicBezTo>
                      <a:pt x="139250" y="11130"/>
                      <a:pt x="137444" y="11897"/>
                      <a:pt x="136145" y="13289"/>
                    </a:cubicBezTo>
                    <a:cubicBezTo>
                      <a:pt x="134872" y="11909"/>
                      <a:pt x="133071" y="11130"/>
                      <a:pt x="131199" y="11130"/>
                    </a:cubicBezTo>
                    <a:cubicBezTo>
                      <a:pt x="130715" y="11130"/>
                      <a:pt x="130231" y="11184"/>
                      <a:pt x="129756" y="11282"/>
                    </a:cubicBezTo>
                    <a:cubicBezTo>
                      <a:pt x="129787" y="7125"/>
                      <a:pt x="132959" y="5046"/>
                      <a:pt x="136134" y="5046"/>
                    </a:cubicBezTo>
                    <a:close/>
                    <a:moveTo>
                      <a:pt x="89288" y="5152"/>
                    </a:moveTo>
                    <a:cubicBezTo>
                      <a:pt x="92463" y="5152"/>
                      <a:pt x="95639" y="7228"/>
                      <a:pt x="95679" y="11381"/>
                    </a:cubicBezTo>
                    <a:lnTo>
                      <a:pt x="95679" y="11381"/>
                    </a:lnTo>
                    <a:cubicBezTo>
                      <a:pt x="95206" y="11279"/>
                      <a:pt x="94729" y="11229"/>
                      <a:pt x="94255" y="11229"/>
                    </a:cubicBezTo>
                    <a:cubicBezTo>
                      <a:pt x="92396" y="11229"/>
                      <a:pt x="90592" y="11996"/>
                      <a:pt x="89299" y="13388"/>
                    </a:cubicBezTo>
                    <a:cubicBezTo>
                      <a:pt x="88018" y="12008"/>
                      <a:pt x="86226" y="11228"/>
                      <a:pt x="84344" y="11228"/>
                    </a:cubicBezTo>
                    <a:cubicBezTo>
                      <a:pt x="83860" y="11228"/>
                      <a:pt x="83376" y="11282"/>
                      <a:pt x="82902" y="11381"/>
                    </a:cubicBezTo>
                    <a:cubicBezTo>
                      <a:pt x="82937" y="7229"/>
                      <a:pt x="86112" y="5152"/>
                      <a:pt x="89288" y="5152"/>
                    </a:cubicBezTo>
                    <a:close/>
                    <a:moveTo>
                      <a:pt x="42335" y="5247"/>
                    </a:moveTo>
                    <a:cubicBezTo>
                      <a:pt x="45506" y="5247"/>
                      <a:pt x="48679" y="7322"/>
                      <a:pt x="48726" y="11475"/>
                    </a:cubicBezTo>
                    <a:lnTo>
                      <a:pt x="48726" y="11475"/>
                    </a:lnTo>
                    <a:cubicBezTo>
                      <a:pt x="48252" y="11373"/>
                      <a:pt x="47773" y="11323"/>
                      <a:pt x="47299" y="11323"/>
                    </a:cubicBezTo>
                    <a:cubicBezTo>
                      <a:pt x="45442" y="11323"/>
                      <a:pt x="43644" y="12089"/>
                      <a:pt x="42355" y="13478"/>
                    </a:cubicBezTo>
                    <a:cubicBezTo>
                      <a:pt x="41074" y="12107"/>
                      <a:pt x="39282" y="11318"/>
                      <a:pt x="37400" y="11318"/>
                    </a:cubicBezTo>
                    <a:cubicBezTo>
                      <a:pt x="36916" y="11318"/>
                      <a:pt x="36432" y="11372"/>
                      <a:pt x="35958" y="11479"/>
                    </a:cubicBezTo>
                    <a:cubicBezTo>
                      <a:pt x="35989" y="7326"/>
                      <a:pt x="39161" y="5247"/>
                      <a:pt x="42335" y="5247"/>
                    </a:cubicBezTo>
                    <a:close/>
                    <a:moveTo>
                      <a:pt x="65651" y="5248"/>
                    </a:moveTo>
                    <a:cubicBezTo>
                      <a:pt x="68824" y="5248"/>
                      <a:pt x="71996" y="7324"/>
                      <a:pt x="72041" y="11477"/>
                    </a:cubicBezTo>
                    <a:lnTo>
                      <a:pt x="72041" y="11477"/>
                    </a:lnTo>
                    <a:cubicBezTo>
                      <a:pt x="71564" y="11374"/>
                      <a:pt x="71084" y="11323"/>
                      <a:pt x="70606" y="11323"/>
                    </a:cubicBezTo>
                    <a:cubicBezTo>
                      <a:pt x="68746" y="11323"/>
                      <a:pt x="66942" y="12092"/>
                      <a:pt x="65653" y="13495"/>
                    </a:cubicBezTo>
                    <a:cubicBezTo>
                      <a:pt x="64378" y="12123"/>
                      <a:pt x="62599" y="11336"/>
                      <a:pt x="60729" y="11336"/>
                    </a:cubicBezTo>
                    <a:cubicBezTo>
                      <a:pt x="60719" y="11336"/>
                      <a:pt x="60708" y="11336"/>
                      <a:pt x="60697" y="11336"/>
                    </a:cubicBezTo>
                    <a:cubicBezTo>
                      <a:pt x="60214" y="11336"/>
                      <a:pt x="59730" y="11381"/>
                      <a:pt x="59255" y="11488"/>
                    </a:cubicBezTo>
                    <a:cubicBezTo>
                      <a:pt x="59295" y="7330"/>
                      <a:pt x="62473" y="5248"/>
                      <a:pt x="65651" y="5248"/>
                    </a:cubicBezTo>
                    <a:close/>
                    <a:moveTo>
                      <a:pt x="18809" y="5354"/>
                    </a:moveTo>
                    <a:cubicBezTo>
                      <a:pt x="21983" y="5354"/>
                      <a:pt x="25156" y="7430"/>
                      <a:pt x="25196" y="11587"/>
                    </a:cubicBezTo>
                    <a:cubicBezTo>
                      <a:pt x="24723" y="11485"/>
                      <a:pt x="24246" y="11435"/>
                      <a:pt x="23772" y="11435"/>
                    </a:cubicBezTo>
                    <a:cubicBezTo>
                      <a:pt x="21913" y="11435"/>
                      <a:pt x="20107" y="12202"/>
                      <a:pt x="18807" y="13594"/>
                    </a:cubicBezTo>
                    <a:cubicBezTo>
                      <a:pt x="17526" y="12214"/>
                      <a:pt x="15734" y="11435"/>
                      <a:pt x="13852" y="11435"/>
                    </a:cubicBezTo>
                    <a:cubicBezTo>
                      <a:pt x="13368" y="11435"/>
                      <a:pt x="12884" y="11488"/>
                      <a:pt x="12409" y="11587"/>
                    </a:cubicBezTo>
                    <a:cubicBezTo>
                      <a:pt x="12454" y="7433"/>
                      <a:pt x="15632" y="5354"/>
                      <a:pt x="18809" y="5354"/>
                    </a:cubicBezTo>
                    <a:close/>
                    <a:moveTo>
                      <a:pt x="117949" y="11510"/>
                    </a:moveTo>
                    <a:cubicBezTo>
                      <a:pt x="118380" y="11510"/>
                      <a:pt x="118814" y="11550"/>
                      <a:pt x="119245" y="11632"/>
                    </a:cubicBezTo>
                    <a:cubicBezTo>
                      <a:pt x="118251" y="12805"/>
                      <a:pt x="117668" y="14302"/>
                      <a:pt x="117758" y="15897"/>
                    </a:cubicBezTo>
                    <a:cubicBezTo>
                      <a:pt x="116508" y="14593"/>
                      <a:pt x="114740" y="13755"/>
                      <a:pt x="112880" y="13755"/>
                    </a:cubicBezTo>
                    <a:cubicBezTo>
                      <a:pt x="112860" y="13755"/>
                      <a:pt x="112840" y="13755"/>
                      <a:pt x="112821" y="13755"/>
                    </a:cubicBezTo>
                    <a:cubicBezTo>
                      <a:pt x="114154" y="12312"/>
                      <a:pt x="116020" y="11510"/>
                      <a:pt x="117949" y="11510"/>
                    </a:cubicBezTo>
                    <a:close/>
                    <a:moveTo>
                      <a:pt x="84144" y="11613"/>
                    </a:moveTo>
                    <a:cubicBezTo>
                      <a:pt x="86080" y="11613"/>
                      <a:pt x="87953" y="12415"/>
                      <a:pt x="89290" y="13863"/>
                    </a:cubicBezTo>
                    <a:cubicBezTo>
                      <a:pt x="89271" y="13863"/>
                      <a:pt x="89251" y="13863"/>
                      <a:pt x="89231" y="13863"/>
                    </a:cubicBezTo>
                    <a:cubicBezTo>
                      <a:pt x="87363" y="13863"/>
                      <a:pt x="85603" y="14701"/>
                      <a:pt x="84353" y="16004"/>
                    </a:cubicBezTo>
                    <a:cubicBezTo>
                      <a:pt x="84443" y="14409"/>
                      <a:pt x="83860" y="12913"/>
                      <a:pt x="82866" y="11730"/>
                    </a:cubicBezTo>
                    <a:cubicBezTo>
                      <a:pt x="83291" y="11651"/>
                      <a:pt x="83719" y="11613"/>
                      <a:pt x="84144" y="11613"/>
                    </a:cubicBezTo>
                    <a:close/>
                    <a:moveTo>
                      <a:pt x="94433" y="11612"/>
                    </a:moveTo>
                    <a:cubicBezTo>
                      <a:pt x="94859" y="11612"/>
                      <a:pt x="95288" y="11651"/>
                      <a:pt x="95715" y="11730"/>
                    </a:cubicBezTo>
                    <a:cubicBezTo>
                      <a:pt x="94729" y="12913"/>
                      <a:pt x="94147" y="14409"/>
                      <a:pt x="94228" y="16004"/>
                    </a:cubicBezTo>
                    <a:cubicBezTo>
                      <a:pt x="92986" y="14701"/>
                      <a:pt x="91218" y="13863"/>
                      <a:pt x="89350" y="13863"/>
                    </a:cubicBezTo>
                    <a:cubicBezTo>
                      <a:pt x="89330" y="13863"/>
                      <a:pt x="89310" y="13863"/>
                      <a:pt x="89290" y="13863"/>
                    </a:cubicBezTo>
                    <a:lnTo>
                      <a:pt x="89299" y="13854"/>
                    </a:lnTo>
                    <a:cubicBezTo>
                      <a:pt x="90635" y="12408"/>
                      <a:pt x="92505" y="11612"/>
                      <a:pt x="94433" y="11612"/>
                    </a:cubicBezTo>
                    <a:close/>
                    <a:moveTo>
                      <a:pt x="47494" y="11702"/>
                    </a:moveTo>
                    <a:cubicBezTo>
                      <a:pt x="47918" y="11702"/>
                      <a:pt x="48346" y="11741"/>
                      <a:pt x="48771" y="11820"/>
                    </a:cubicBezTo>
                    <a:cubicBezTo>
                      <a:pt x="47770" y="13000"/>
                      <a:pt x="47187" y="14502"/>
                      <a:pt x="47274" y="16084"/>
                    </a:cubicBezTo>
                    <a:lnTo>
                      <a:pt x="47274" y="16084"/>
                    </a:lnTo>
                    <a:cubicBezTo>
                      <a:pt x="46040" y="14793"/>
                      <a:pt x="44288" y="13961"/>
                      <a:pt x="42434" y="13961"/>
                    </a:cubicBezTo>
                    <a:cubicBezTo>
                      <a:pt x="42408" y="13961"/>
                      <a:pt x="42382" y="13961"/>
                      <a:pt x="42355" y="13961"/>
                    </a:cubicBezTo>
                    <a:lnTo>
                      <a:pt x="42355" y="13961"/>
                    </a:lnTo>
                    <a:cubicBezTo>
                      <a:pt x="43693" y="12506"/>
                      <a:pt x="45561" y="11702"/>
                      <a:pt x="47494" y="11702"/>
                    </a:cubicBezTo>
                    <a:close/>
                    <a:moveTo>
                      <a:pt x="60517" y="11701"/>
                    </a:moveTo>
                    <a:cubicBezTo>
                      <a:pt x="62455" y="11701"/>
                      <a:pt x="64326" y="12499"/>
                      <a:pt x="65662" y="13952"/>
                    </a:cubicBezTo>
                    <a:cubicBezTo>
                      <a:pt x="65642" y="13952"/>
                      <a:pt x="65622" y="13952"/>
                      <a:pt x="65602" y="13952"/>
                    </a:cubicBezTo>
                    <a:cubicBezTo>
                      <a:pt x="63734" y="13952"/>
                      <a:pt x="61966" y="14791"/>
                      <a:pt x="60724" y="16094"/>
                    </a:cubicBezTo>
                    <a:cubicBezTo>
                      <a:pt x="60805" y="14499"/>
                      <a:pt x="60223" y="12994"/>
                      <a:pt x="59228" y="11820"/>
                    </a:cubicBezTo>
                    <a:cubicBezTo>
                      <a:pt x="59658" y="11740"/>
                      <a:pt x="60089" y="11701"/>
                      <a:pt x="60517" y="11701"/>
                    </a:cubicBezTo>
                    <a:close/>
                    <a:moveTo>
                      <a:pt x="106098" y="7003"/>
                    </a:moveTo>
                    <a:cubicBezTo>
                      <a:pt x="106560" y="7003"/>
                      <a:pt x="107026" y="7049"/>
                      <a:pt x="107489" y="7142"/>
                    </a:cubicBezTo>
                    <a:cubicBezTo>
                      <a:pt x="106477" y="8396"/>
                      <a:pt x="105930" y="9991"/>
                      <a:pt x="106136" y="11666"/>
                    </a:cubicBezTo>
                    <a:lnTo>
                      <a:pt x="106136" y="11666"/>
                    </a:lnTo>
                    <a:cubicBezTo>
                      <a:pt x="106642" y="11553"/>
                      <a:pt x="107153" y="11498"/>
                      <a:pt x="107660" y="11498"/>
                    </a:cubicBezTo>
                    <a:cubicBezTo>
                      <a:pt x="109597" y="11498"/>
                      <a:pt x="111473" y="12301"/>
                      <a:pt x="112821" y="13755"/>
                    </a:cubicBezTo>
                    <a:cubicBezTo>
                      <a:pt x="112802" y="13755"/>
                      <a:pt x="112783" y="13755"/>
                      <a:pt x="112765" y="13755"/>
                    </a:cubicBezTo>
                    <a:cubicBezTo>
                      <a:pt x="110778" y="13755"/>
                      <a:pt x="108911" y="14701"/>
                      <a:pt x="107659" y="16148"/>
                    </a:cubicBezTo>
                    <a:lnTo>
                      <a:pt x="107659" y="16148"/>
                    </a:lnTo>
                    <a:cubicBezTo>
                      <a:pt x="107785" y="14472"/>
                      <a:pt x="107175" y="12895"/>
                      <a:pt x="106127" y="11668"/>
                    </a:cubicBezTo>
                    <a:cubicBezTo>
                      <a:pt x="106130" y="11667"/>
                      <a:pt x="106132" y="11666"/>
                      <a:pt x="106135" y="11666"/>
                    </a:cubicBezTo>
                    <a:lnTo>
                      <a:pt x="106135" y="11666"/>
                    </a:lnTo>
                    <a:cubicBezTo>
                      <a:pt x="106135" y="11666"/>
                      <a:pt x="106136" y="11667"/>
                      <a:pt x="106136" y="11668"/>
                    </a:cubicBezTo>
                    <a:cubicBezTo>
                      <a:pt x="106136" y="11667"/>
                      <a:pt x="106136" y="11666"/>
                      <a:pt x="106136" y="11666"/>
                    </a:cubicBezTo>
                    <a:lnTo>
                      <a:pt x="106136" y="11666"/>
                    </a:lnTo>
                    <a:cubicBezTo>
                      <a:pt x="106135" y="11666"/>
                      <a:pt x="106135" y="11666"/>
                      <a:pt x="106135" y="11666"/>
                    </a:cubicBezTo>
                    <a:lnTo>
                      <a:pt x="106135" y="11666"/>
                    </a:lnTo>
                    <a:cubicBezTo>
                      <a:pt x="104874" y="10211"/>
                      <a:pt x="102998" y="9257"/>
                      <a:pt x="101004" y="9257"/>
                    </a:cubicBezTo>
                    <a:cubicBezTo>
                      <a:pt x="100985" y="9257"/>
                      <a:pt x="100966" y="9257"/>
                      <a:pt x="100948" y="9257"/>
                    </a:cubicBezTo>
                    <a:cubicBezTo>
                      <a:pt x="102293" y="7803"/>
                      <a:pt x="104164" y="7003"/>
                      <a:pt x="106098" y="7003"/>
                    </a:cubicBezTo>
                    <a:close/>
                    <a:moveTo>
                      <a:pt x="13656" y="11810"/>
                    </a:moveTo>
                    <a:cubicBezTo>
                      <a:pt x="15596" y="11810"/>
                      <a:pt x="17470" y="12612"/>
                      <a:pt x="18807" y="14060"/>
                    </a:cubicBezTo>
                    <a:cubicBezTo>
                      <a:pt x="18787" y="14060"/>
                      <a:pt x="18768" y="14060"/>
                      <a:pt x="18748" y="14060"/>
                    </a:cubicBezTo>
                    <a:cubicBezTo>
                      <a:pt x="16879" y="14060"/>
                      <a:pt x="15111" y="14898"/>
                      <a:pt x="13870" y="16202"/>
                    </a:cubicBezTo>
                    <a:cubicBezTo>
                      <a:pt x="13951" y="14607"/>
                      <a:pt x="13368" y="13110"/>
                      <a:pt x="12374" y="11927"/>
                    </a:cubicBezTo>
                    <a:cubicBezTo>
                      <a:pt x="12801" y="11848"/>
                      <a:pt x="13230" y="11810"/>
                      <a:pt x="13656" y="11810"/>
                    </a:cubicBezTo>
                    <a:close/>
                    <a:moveTo>
                      <a:pt x="23953" y="11810"/>
                    </a:moveTo>
                    <a:cubicBezTo>
                      <a:pt x="24378" y="11810"/>
                      <a:pt x="24806" y="11848"/>
                      <a:pt x="25232" y="11927"/>
                    </a:cubicBezTo>
                    <a:cubicBezTo>
                      <a:pt x="24237" y="13110"/>
                      <a:pt x="23655" y="14607"/>
                      <a:pt x="23744" y="16202"/>
                    </a:cubicBezTo>
                    <a:cubicBezTo>
                      <a:pt x="22494" y="14898"/>
                      <a:pt x="20726" y="14060"/>
                      <a:pt x="18866" y="14060"/>
                    </a:cubicBezTo>
                    <a:cubicBezTo>
                      <a:pt x="18846" y="14060"/>
                      <a:pt x="18827" y="14060"/>
                      <a:pt x="18807" y="14060"/>
                    </a:cubicBezTo>
                    <a:cubicBezTo>
                      <a:pt x="20144" y="12612"/>
                      <a:pt x="22018" y="11810"/>
                      <a:pt x="23953" y="11810"/>
                    </a:cubicBezTo>
                    <a:close/>
                    <a:moveTo>
                      <a:pt x="37191" y="11704"/>
                    </a:moveTo>
                    <a:cubicBezTo>
                      <a:pt x="39126" y="11704"/>
                      <a:pt x="41007" y="12507"/>
                      <a:pt x="42355" y="13961"/>
                    </a:cubicBezTo>
                    <a:lnTo>
                      <a:pt x="42355" y="13961"/>
                    </a:lnTo>
                    <a:cubicBezTo>
                      <a:pt x="42352" y="13961"/>
                      <a:pt x="42349" y="13961"/>
                      <a:pt x="42346" y="13961"/>
                    </a:cubicBezTo>
                    <a:cubicBezTo>
                      <a:pt x="42319" y="13961"/>
                      <a:pt x="42291" y="13961"/>
                      <a:pt x="42263" y="13961"/>
                    </a:cubicBezTo>
                    <a:cubicBezTo>
                      <a:pt x="40287" y="13961"/>
                      <a:pt x="38431" y="14904"/>
                      <a:pt x="37185" y="16345"/>
                    </a:cubicBezTo>
                    <a:cubicBezTo>
                      <a:pt x="37320" y="14678"/>
                      <a:pt x="36710" y="13092"/>
                      <a:pt x="35662" y="11874"/>
                    </a:cubicBezTo>
                    <a:cubicBezTo>
                      <a:pt x="36169" y="11760"/>
                      <a:pt x="36682" y="11704"/>
                      <a:pt x="37191" y="11704"/>
                    </a:cubicBezTo>
                    <a:close/>
                    <a:moveTo>
                      <a:pt x="124474" y="9651"/>
                    </a:moveTo>
                    <a:cubicBezTo>
                      <a:pt x="127650" y="9651"/>
                      <a:pt x="130826" y="11730"/>
                      <a:pt x="130867" y="15886"/>
                    </a:cubicBezTo>
                    <a:lnTo>
                      <a:pt x="130867" y="15886"/>
                    </a:lnTo>
                    <a:cubicBezTo>
                      <a:pt x="130397" y="15785"/>
                      <a:pt x="129923" y="15736"/>
                      <a:pt x="129452" y="15736"/>
                    </a:cubicBezTo>
                    <a:cubicBezTo>
                      <a:pt x="127593" y="15736"/>
                      <a:pt x="125787" y="16503"/>
                      <a:pt x="124487" y="17895"/>
                    </a:cubicBezTo>
                    <a:cubicBezTo>
                      <a:pt x="123213" y="16523"/>
                      <a:pt x="121434" y="15735"/>
                      <a:pt x="119555" y="15735"/>
                    </a:cubicBezTo>
                    <a:cubicBezTo>
                      <a:pt x="119544" y="15735"/>
                      <a:pt x="119534" y="15736"/>
                      <a:pt x="119523" y="15736"/>
                    </a:cubicBezTo>
                    <a:cubicBezTo>
                      <a:pt x="119039" y="15736"/>
                      <a:pt x="118555" y="15780"/>
                      <a:pt x="118080" y="15888"/>
                    </a:cubicBezTo>
                    <a:cubicBezTo>
                      <a:pt x="118121" y="11730"/>
                      <a:pt x="121297" y="9651"/>
                      <a:pt x="124474" y="9651"/>
                    </a:cubicBezTo>
                    <a:close/>
                    <a:moveTo>
                      <a:pt x="77628" y="9759"/>
                    </a:moveTo>
                    <a:cubicBezTo>
                      <a:pt x="80802" y="9759"/>
                      <a:pt x="83976" y="11834"/>
                      <a:pt x="84021" y="15985"/>
                    </a:cubicBezTo>
                    <a:lnTo>
                      <a:pt x="84021" y="15985"/>
                    </a:lnTo>
                    <a:cubicBezTo>
                      <a:pt x="83551" y="15884"/>
                      <a:pt x="83077" y="15835"/>
                      <a:pt x="82606" y="15835"/>
                    </a:cubicBezTo>
                    <a:cubicBezTo>
                      <a:pt x="80748" y="15835"/>
                      <a:pt x="78943" y="16601"/>
                      <a:pt x="77651" y="17994"/>
                    </a:cubicBezTo>
                    <a:cubicBezTo>
                      <a:pt x="76368" y="16622"/>
                      <a:pt x="74580" y="15843"/>
                      <a:pt x="72710" y="15843"/>
                    </a:cubicBezTo>
                    <a:cubicBezTo>
                      <a:pt x="72699" y="15843"/>
                      <a:pt x="72688" y="15843"/>
                      <a:pt x="72678" y="15843"/>
                    </a:cubicBezTo>
                    <a:cubicBezTo>
                      <a:pt x="72194" y="15843"/>
                      <a:pt x="71710" y="15897"/>
                      <a:pt x="71235" y="15995"/>
                    </a:cubicBezTo>
                    <a:cubicBezTo>
                      <a:pt x="71275" y="11838"/>
                      <a:pt x="74452" y="9759"/>
                      <a:pt x="77628" y="9759"/>
                    </a:cubicBezTo>
                    <a:close/>
                    <a:moveTo>
                      <a:pt x="100943" y="9759"/>
                    </a:moveTo>
                    <a:cubicBezTo>
                      <a:pt x="104118" y="9759"/>
                      <a:pt x="107292" y="11835"/>
                      <a:pt x="107337" y="15986"/>
                    </a:cubicBezTo>
                    <a:lnTo>
                      <a:pt x="107337" y="15986"/>
                    </a:lnTo>
                    <a:cubicBezTo>
                      <a:pt x="106864" y="15885"/>
                      <a:pt x="106386" y="15835"/>
                      <a:pt x="105913" y="15835"/>
                    </a:cubicBezTo>
                    <a:cubicBezTo>
                      <a:pt x="104054" y="15835"/>
                      <a:pt x="102249" y="16601"/>
                      <a:pt x="100957" y="17994"/>
                    </a:cubicBezTo>
                    <a:cubicBezTo>
                      <a:pt x="99676" y="16623"/>
                      <a:pt x="97875" y="15843"/>
                      <a:pt x="95993" y="15843"/>
                    </a:cubicBezTo>
                    <a:cubicBezTo>
                      <a:pt x="95509" y="15843"/>
                      <a:pt x="95025" y="15897"/>
                      <a:pt x="94550" y="15995"/>
                    </a:cubicBezTo>
                    <a:cubicBezTo>
                      <a:pt x="94590" y="11838"/>
                      <a:pt x="97767" y="9759"/>
                      <a:pt x="100943" y="9759"/>
                    </a:cubicBezTo>
                    <a:close/>
                    <a:moveTo>
                      <a:pt x="54002" y="9852"/>
                    </a:moveTo>
                    <a:cubicBezTo>
                      <a:pt x="57178" y="9852"/>
                      <a:pt x="60352" y="11928"/>
                      <a:pt x="60393" y="16085"/>
                    </a:cubicBezTo>
                    <a:cubicBezTo>
                      <a:pt x="59918" y="15983"/>
                      <a:pt x="59439" y="15933"/>
                      <a:pt x="58964" y="15933"/>
                    </a:cubicBezTo>
                    <a:cubicBezTo>
                      <a:pt x="57103" y="15933"/>
                      <a:pt x="55299" y="16698"/>
                      <a:pt x="53999" y="18087"/>
                    </a:cubicBezTo>
                    <a:lnTo>
                      <a:pt x="53999" y="18087"/>
                    </a:lnTo>
                    <a:cubicBezTo>
                      <a:pt x="52718" y="16710"/>
                      <a:pt x="50928" y="15933"/>
                      <a:pt x="49049" y="15933"/>
                    </a:cubicBezTo>
                    <a:cubicBezTo>
                      <a:pt x="48565" y="15933"/>
                      <a:pt x="48081" y="15986"/>
                      <a:pt x="47606" y="16085"/>
                    </a:cubicBezTo>
                    <a:cubicBezTo>
                      <a:pt x="47646" y="11931"/>
                      <a:pt x="50825" y="9852"/>
                      <a:pt x="54002" y="9852"/>
                    </a:cubicBezTo>
                    <a:close/>
                    <a:moveTo>
                      <a:pt x="7145" y="9956"/>
                    </a:moveTo>
                    <a:cubicBezTo>
                      <a:pt x="10322" y="9956"/>
                      <a:pt x="13498" y="12035"/>
                      <a:pt x="13538" y="16193"/>
                    </a:cubicBezTo>
                    <a:cubicBezTo>
                      <a:pt x="13065" y="16091"/>
                      <a:pt x="12588" y="16041"/>
                      <a:pt x="12114" y="16041"/>
                    </a:cubicBezTo>
                    <a:cubicBezTo>
                      <a:pt x="10255" y="16041"/>
                      <a:pt x="8451" y="16807"/>
                      <a:pt x="7159" y="18200"/>
                    </a:cubicBezTo>
                    <a:cubicBezTo>
                      <a:pt x="5877" y="16820"/>
                      <a:pt x="4076" y="16040"/>
                      <a:pt x="2194" y="16040"/>
                    </a:cubicBezTo>
                    <a:cubicBezTo>
                      <a:pt x="1711" y="16040"/>
                      <a:pt x="1227" y="16094"/>
                      <a:pt x="752" y="16193"/>
                    </a:cubicBezTo>
                    <a:cubicBezTo>
                      <a:pt x="792" y="12035"/>
                      <a:pt x="3969" y="9956"/>
                      <a:pt x="7145" y="9956"/>
                    </a:cubicBezTo>
                    <a:close/>
                    <a:moveTo>
                      <a:pt x="30465" y="9959"/>
                    </a:moveTo>
                    <a:cubicBezTo>
                      <a:pt x="33638" y="9959"/>
                      <a:pt x="36811" y="12035"/>
                      <a:pt x="36854" y="16189"/>
                    </a:cubicBezTo>
                    <a:lnTo>
                      <a:pt x="36854" y="16189"/>
                    </a:lnTo>
                    <a:cubicBezTo>
                      <a:pt x="36384" y="16089"/>
                      <a:pt x="35912" y="16041"/>
                      <a:pt x="35443" y="16041"/>
                    </a:cubicBezTo>
                    <a:cubicBezTo>
                      <a:pt x="33580" y="16041"/>
                      <a:pt x="31775" y="16807"/>
                      <a:pt x="30483" y="18200"/>
                    </a:cubicBezTo>
                    <a:cubicBezTo>
                      <a:pt x="29201" y="16820"/>
                      <a:pt x="27409" y="16040"/>
                      <a:pt x="25528" y="16040"/>
                    </a:cubicBezTo>
                    <a:cubicBezTo>
                      <a:pt x="25044" y="16040"/>
                      <a:pt x="24560" y="16094"/>
                      <a:pt x="24085" y="16193"/>
                    </a:cubicBezTo>
                    <a:cubicBezTo>
                      <a:pt x="24116" y="12038"/>
                      <a:pt x="27290" y="9959"/>
                      <a:pt x="30465" y="9959"/>
                    </a:cubicBezTo>
                    <a:close/>
                    <a:moveTo>
                      <a:pt x="119332" y="16111"/>
                    </a:moveTo>
                    <a:cubicBezTo>
                      <a:pt x="121268" y="16111"/>
                      <a:pt x="123142" y="16913"/>
                      <a:pt x="124487" y="18361"/>
                    </a:cubicBezTo>
                    <a:lnTo>
                      <a:pt x="124487" y="18361"/>
                    </a:lnTo>
                    <a:cubicBezTo>
                      <a:pt x="124484" y="18361"/>
                      <a:pt x="124481" y="18361"/>
                      <a:pt x="124478" y="18361"/>
                    </a:cubicBezTo>
                    <a:cubicBezTo>
                      <a:pt x="124459" y="18361"/>
                      <a:pt x="124439" y="18361"/>
                      <a:pt x="124419" y="18361"/>
                    </a:cubicBezTo>
                    <a:cubicBezTo>
                      <a:pt x="122559" y="18361"/>
                      <a:pt x="120791" y="19199"/>
                      <a:pt x="119550" y="20503"/>
                    </a:cubicBezTo>
                    <a:cubicBezTo>
                      <a:pt x="119631" y="18908"/>
                      <a:pt x="119048" y="17411"/>
                      <a:pt x="118054" y="16228"/>
                    </a:cubicBezTo>
                    <a:cubicBezTo>
                      <a:pt x="118479" y="16149"/>
                      <a:pt x="118907" y="16111"/>
                      <a:pt x="119332" y="16111"/>
                    </a:cubicBezTo>
                    <a:close/>
                    <a:moveTo>
                      <a:pt x="129633" y="16111"/>
                    </a:moveTo>
                    <a:cubicBezTo>
                      <a:pt x="130058" y="16111"/>
                      <a:pt x="130486" y="16149"/>
                      <a:pt x="130912" y="16228"/>
                    </a:cubicBezTo>
                    <a:cubicBezTo>
                      <a:pt x="129908" y="17411"/>
                      <a:pt x="129326" y="18908"/>
                      <a:pt x="129415" y="20503"/>
                    </a:cubicBezTo>
                    <a:cubicBezTo>
                      <a:pt x="128174" y="19199"/>
                      <a:pt x="126406" y="18361"/>
                      <a:pt x="124537" y="18361"/>
                    </a:cubicBezTo>
                    <a:cubicBezTo>
                      <a:pt x="124521" y="18361"/>
                      <a:pt x="124504" y="18361"/>
                      <a:pt x="124487" y="18361"/>
                    </a:cubicBezTo>
                    <a:lnTo>
                      <a:pt x="124487" y="18361"/>
                    </a:lnTo>
                    <a:cubicBezTo>
                      <a:pt x="125825" y="16913"/>
                      <a:pt x="127698" y="16111"/>
                      <a:pt x="129633" y="16111"/>
                    </a:cubicBezTo>
                    <a:close/>
                    <a:moveTo>
                      <a:pt x="82775" y="16217"/>
                    </a:moveTo>
                    <a:cubicBezTo>
                      <a:pt x="83201" y="16217"/>
                      <a:pt x="83630" y="16256"/>
                      <a:pt x="84057" y="16336"/>
                    </a:cubicBezTo>
                    <a:cubicBezTo>
                      <a:pt x="83538" y="16945"/>
                      <a:pt x="83135" y="17653"/>
                      <a:pt x="82875" y="18424"/>
                    </a:cubicBezTo>
                    <a:lnTo>
                      <a:pt x="82875" y="18415"/>
                    </a:lnTo>
                    <a:cubicBezTo>
                      <a:pt x="82633" y="19114"/>
                      <a:pt x="82534" y="19857"/>
                      <a:pt x="82570" y="20592"/>
                    </a:cubicBezTo>
                    <a:cubicBezTo>
                      <a:pt x="81322" y="19291"/>
                      <a:pt x="79551" y="18451"/>
                      <a:pt x="77680" y="18451"/>
                    </a:cubicBezTo>
                    <a:cubicBezTo>
                      <a:pt x="77671" y="18451"/>
                      <a:pt x="77661" y="18451"/>
                      <a:pt x="77651" y="18451"/>
                    </a:cubicBezTo>
                    <a:cubicBezTo>
                      <a:pt x="78986" y="17013"/>
                      <a:pt x="80850" y="16217"/>
                      <a:pt x="82775" y="16217"/>
                    </a:cubicBezTo>
                    <a:close/>
                    <a:moveTo>
                      <a:pt x="95806" y="16217"/>
                    </a:moveTo>
                    <a:cubicBezTo>
                      <a:pt x="97731" y="16217"/>
                      <a:pt x="99596" y="17013"/>
                      <a:pt x="100939" y="18451"/>
                    </a:cubicBezTo>
                    <a:cubicBezTo>
                      <a:pt x="100929" y="18451"/>
                      <a:pt x="100919" y="18451"/>
                      <a:pt x="100909" y="18451"/>
                    </a:cubicBezTo>
                    <a:cubicBezTo>
                      <a:pt x="99029" y="18451"/>
                      <a:pt x="97259" y="19282"/>
                      <a:pt x="96011" y="20592"/>
                    </a:cubicBezTo>
                    <a:cubicBezTo>
                      <a:pt x="96047" y="19857"/>
                      <a:pt x="95948" y="19114"/>
                      <a:pt x="95706" y="18415"/>
                    </a:cubicBezTo>
                    <a:cubicBezTo>
                      <a:pt x="95446" y="17653"/>
                      <a:pt x="95043" y="16945"/>
                      <a:pt x="94523" y="16336"/>
                    </a:cubicBezTo>
                    <a:cubicBezTo>
                      <a:pt x="94950" y="16256"/>
                      <a:pt x="95380" y="16217"/>
                      <a:pt x="95806" y="16217"/>
                    </a:cubicBezTo>
                    <a:close/>
                    <a:moveTo>
                      <a:pt x="48849" y="16308"/>
                    </a:moveTo>
                    <a:cubicBezTo>
                      <a:pt x="50784" y="16308"/>
                      <a:pt x="52659" y="17111"/>
                      <a:pt x="54004" y="18558"/>
                    </a:cubicBezTo>
                    <a:lnTo>
                      <a:pt x="54004" y="18558"/>
                    </a:lnTo>
                    <a:cubicBezTo>
                      <a:pt x="54001" y="18558"/>
                      <a:pt x="53998" y="18558"/>
                      <a:pt x="53995" y="18558"/>
                    </a:cubicBezTo>
                    <a:cubicBezTo>
                      <a:pt x="53975" y="18558"/>
                      <a:pt x="53956" y="18558"/>
                      <a:pt x="53936" y="18558"/>
                    </a:cubicBezTo>
                    <a:cubicBezTo>
                      <a:pt x="52067" y="18558"/>
                      <a:pt x="50308" y="19396"/>
                      <a:pt x="49058" y="20700"/>
                    </a:cubicBezTo>
                    <a:cubicBezTo>
                      <a:pt x="49147" y="19114"/>
                      <a:pt x="48565" y="17608"/>
                      <a:pt x="47570" y="16426"/>
                    </a:cubicBezTo>
                    <a:cubicBezTo>
                      <a:pt x="47996" y="16347"/>
                      <a:pt x="48424" y="16308"/>
                      <a:pt x="48849" y="16308"/>
                    </a:cubicBezTo>
                    <a:close/>
                    <a:moveTo>
                      <a:pt x="59142" y="16308"/>
                    </a:moveTo>
                    <a:cubicBezTo>
                      <a:pt x="59566" y="16308"/>
                      <a:pt x="59994" y="16347"/>
                      <a:pt x="60420" y="16426"/>
                    </a:cubicBezTo>
                    <a:cubicBezTo>
                      <a:pt x="59425" y="17608"/>
                      <a:pt x="58843" y="19114"/>
                      <a:pt x="58932" y="20700"/>
                    </a:cubicBezTo>
                    <a:cubicBezTo>
                      <a:pt x="57691" y="19396"/>
                      <a:pt x="55923" y="18558"/>
                      <a:pt x="54054" y="18558"/>
                    </a:cubicBezTo>
                    <a:cubicBezTo>
                      <a:pt x="54037" y="18558"/>
                      <a:pt x="54021" y="18558"/>
                      <a:pt x="54004" y="18558"/>
                    </a:cubicBezTo>
                    <a:lnTo>
                      <a:pt x="54004" y="18558"/>
                    </a:lnTo>
                    <a:cubicBezTo>
                      <a:pt x="55341" y="17111"/>
                      <a:pt x="57209" y="16308"/>
                      <a:pt x="59142" y="16308"/>
                    </a:cubicBezTo>
                    <a:close/>
                    <a:moveTo>
                      <a:pt x="12289" y="16415"/>
                    </a:moveTo>
                    <a:cubicBezTo>
                      <a:pt x="12716" y="16415"/>
                      <a:pt x="13146" y="16454"/>
                      <a:pt x="13574" y="16533"/>
                    </a:cubicBezTo>
                    <a:cubicBezTo>
                      <a:pt x="13055" y="17142"/>
                      <a:pt x="12651" y="17850"/>
                      <a:pt x="12391" y="18612"/>
                    </a:cubicBezTo>
                    <a:cubicBezTo>
                      <a:pt x="12150" y="19311"/>
                      <a:pt x="12042" y="20055"/>
                      <a:pt x="12087" y="20798"/>
                    </a:cubicBezTo>
                    <a:cubicBezTo>
                      <a:pt x="10839" y="19488"/>
                      <a:pt x="9059" y="18657"/>
                      <a:pt x="7189" y="18657"/>
                    </a:cubicBezTo>
                    <a:cubicBezTo>
                      <a:pt x="7179" y="18657"/>
                      <a:pt x="7169" y="18657"/>
                      <a:pt x="7159" y="18657"/>
                    </a:cubicBezTo>
                    <a:cubicBezTo>
                      <a:pt x="8494" y="17211"/>
                      <a:pt x="10358" y="16415"/>
                      <a:pt x="12289" y="16415"/>
                    </a:cubicBezTo>
                    <a:close/>
                    <a:moveTo>
                      <a:pt x="25318" y="16415"/>
                    </a:moveTo>
                    <a:cubicBezTo>
                      <a:pt x="27251" y="16415"/>
                      <a:pt x="29119" y="17218"/>
                      <a:pt x="30456" y="18666"/>
                    </a:cubicBezTo>
                    <a:cubicBezTo>
                      <a:pt x="30436" y="18665"/>
                      <a:pt x="30417" y="18665"/>
                      <a:pt x="30397" y="18665"/>
                    </a:cubicBezTo>
                    <a:cubicBezTo>
                      <a:pt x="28537" y="18665"/>
                      <a:pt x="26769" y="19504"/>
                      <a:pt x="25528" y="20798"/>
                    </a:cubicBezTo>
                    <a:cubicBezTo>
                      <a:pt x="25563" y="20063"/>
                      <a:pt x="25465" y="19320"/>
                      <a:pt x="25223" y="18621"/>
                    </a:cubicBezTo>
                    <a:cubicBezTo>
                      <a:pt x="24963" y="17859"/>
                      <a:pt x="24560" y="17151"/>
                      <a:pt x="24040" y="16533"/>
                    </a:cubicBezTo>
                    <a:cubicBezTo>
                      <a:pt x="24466" y="16454"/>
                      <a:pt x="24893" y="16415"/>
                      <a:pt x="25318" y="16415"/>
                    </a:cubicBezTo>
                    <a:close/>
                    <a:moveTo>
                      <a:pt x="106101" y="16215"/>
                    </a:moveTo>
                    <a:cubicBezTo>
                      <a:pt x="106563" y="16215"/>
                      <a:pt x="107027" y="16260"/>
                      <a:pt x="107489" y="16354"/>
                    </a:cubicBezTo>
                    <a:cubicBezTo>
                      <a:pt x="106486" y="17608"/>
                      <a:pt x="105930" y="19194"/>
                      <a:pt x="106136" y="20870"/>
                    </a:cubicBezTo>
                    <a:cubicBezTo>
                      <a:pt x="104884" y="19414"/>
                      <a:pt x="103008" y="18459"/>
                      <a:pt x="101021" y="18459"/>
                    </a:cubicBezTo>
                    <a:cubicBezTo>
                      <a:pt x="101003" y="18459"/>
                      <a:pt x="100984" y="18459"/>
                      <a:pt x="100966" y="18460"/>
                    </a:cubicBezTo>
                    <a:cubicBezTo>
                      <a:pt x="102304" y="17013"/>
                      <a:pt x="104173" y="16215"/>
                      <a:pt x="106101" y="16215"/>
                    </a:cubicBezTo>
                    <a:close/>
                    <a:moveTo>
                      <a:pt x="70811" y="11695"/>
                    </a:moveTo>
                    <a:cubicBezTo>
                      <a:pt x="71307" y="11695"/>
                      <a:pt x="71806" y="11748"/>
                      <a:pt x="72301" y="11856"/>
                    </a:cubicBezTo>
                    <a:cubicBezTo>
                      <a:pt x="71289" y="13119"/>
                      <a:pt x="70742" y="14714"/>
                      <a:pt x="70939" y="16381"/>
                    </a:cubicBezTo>
                    <a:lnTo>
                      <a:pt x="70948" y="16372"/>
                    </a:lnTo>
                    <a:cubicBezTo>
                      <a:pt x="71456" y="16258"/>
                      <a:pt x="71969" y="16202"/>
                      <a:pt x="72477" y="16202"/>
                    </a:cubicBezTo>
                    <a:cubicBezTo>
                      <a:pt x="74410" y="16202"/>
                      <a:pt x="76285" y="17004"/>
                      <a:pt x="77633" y="18451"/>
                    </a:cubicBezTo>
                    <a:cubicBezTo>
                      <a:pt x="77615" y="18450"/>
                      <a:pt x="77597" y="18450"/>
                      <a:pt x="77579" y="18450"/>
                    </a:cubicBezTo>
                    <a:cubicBezTo>
                      <a:pt x="75529" y="18450"/>
                      <a:pt x="73607" y="19459"/>
                      <a:pt x="72355" y="20986"/>
                    </a:cubicBezTo>
                    <a:cubicBezTo>
                      <a:pt x="72747" y="17261"/>
                      <a:pt x="69434" y="13952"/>
                      <a:pt x="65721" y="13952"/>
                    </a:cubicBezTo>
                    <a:cubicBezTo>
                      <a:pt x="65701" y="13952"/>
                      <a:pt x="65682" y="13952"/>
                      <a:pt x="65662" y="13952"/>
                    </a:cubicBezTo>
                    <a:cubicBezTo>
                      <a:pt x="67003" y="12497"/>
                      <a:pt x="68877" y="11695"/>
                      <a:pt x="70811" y="11695"/>
                    </a:cubicBezTo>
                    <a:close/>
                    <a:moveTo>
                      <a:pt x="35609" y="16412"/>
                    </a:moveTo>
                    <a:cubicBezTo>
                      <a:pt x="36071" y="16412"/>
                      <a:pt x="36535" y="16458"/>
                      <a:pt x="36997" y="16551"/>
                    </a:cubicBezTo>
                    <a:cubicBezTo>
                      <a:pt x="36002" y="17805"/>
                      <a:pt x="35447" y="19400"/>
                      <a:pt x="35644" y="21067"/>
                    </a:cubicBezTo>
                    <a:cubicBezTo>
                      <a:pt x="34392" y="19611"/>
                      <a:pt x="32516" y="18656"/>
                      <a:pt x="30529" y="18656"/>
                    </a:cubicBezTo>
                    <a:cubicBezTo>
                      <a:pt x="30511" y="18656"/>
                      <a:pt x="30492" y="18657"/>
                      <a:pt x="30474" y="18657"/>
                    </a:cubicBezTo>
                    <a:cubicBezTo>
                      <a:pt x="31812" y="17210"/>
                      <a:pt x="33680" y="16412"/>
                      <a:pt x="35609" y="16412"/>
                    </a:cubicBezTo>
                    <a:close/>
                    <a:moveTo>
                      <a:pt x="112819" y="14254"/>
                    </a:moveTo>
                    <a:cubicBezTo>
                      <a:pt x="115994" y="14254"/>
                      <a:pt x="119169" y="16333"/>
                      <a:pt x="119209" y="20494"/>
                    </a:cubicBezTo>
                    <a:lnTo>
                      <a:pt x="119209" y="20494"/>
                    </a:lnTo>
                    <a:cubicBezTo>
                      <a:pt x="118731" y="20389"/>
                      <a:pt x="118248" y="20338"/>
                      <a:pt x="117769" y="20338"/>
                    </a:cubicBezTo>
                    <a:cubicBezTo>
                      <a:pt x="115913" y="20338"/>
                      <a:pt x="114109" y="21105"/>
                      <a:pt x="112821" y="22501"/>
                    </a:cubicBezTo>
                    <a:lnTo>
                      <a:pt x="112821" y="22492"/>
                    </a:lnTo>
                    <a:cubicBezTo>
                      <a:pt x="111539" y="21121"/>
                      <a:pt x="109747" y="20332"/>
                      <a:pt x="107865" y="20332"/>
                    </a:cubicBezTo>
                    <a:cubicBezTo>
                      <a:pt x="107382" y="20332"/>
                      <a:pt x="106898" y="20386"/>
                      <a:pt x="106423" y="20494"/>
                    </a:cubicBezTo>
                    <a:lnTo>
                      <a:pt x="106423" y="20494"/>
                    </a:lnTo>
                    <a:cubicBezTo>
                      <a:pt x="106463" y="16335"/>
                      <a:pt x="109641" y="14254"/>
                      <a:pt x="112819" y="14254"/>
                    </a:cubicBezTo>
                    <a:close/>
                    <a:moveTo>
                      <a:pt x="136134" y="14257"/>
                    </a:moveTo>
                    <a:cubicBezTo>
                      <a:pt x="139307" y="14257"/>
                      <a:pt x="142483" y="16335"/>
                      <a:pt x="142525" y="20492"/>
                    </a:cubicBezTo>
                    <a:lnTo>
                      <a:pt x="142525" y="20492"/>
                    </a:lnTo>
                    <a:cubicBezTo>
                      <a:pt x="142054" y="20391"/>
                      <a:pt x="141580" y="20342"/>
                      <a:pt x="141109" y="20342"/>
                    </a:cubicBezTo>
                    <a:cubicBezTo>
                      <a:pt x="139250" y="20342"/>
                      <a:pt x="137444" y="21108"/>
                      <a:pt x="136145" y="22501"/>
                    </a:cubicBezTo>
                    <a:cubicBezTo>
                      <a:pt x="134872" y="21121"/>
                      <a:pt x="133071" y="20341"/>
                      <a:pt x="131199" y="20341"/>
                    </a:cubicBezTo>
                    <a:cubicBezTo>
                      <a:pt x="130715" y="20341"/>
                      <a:pt x="130231" y="20395"/>
                      <a:pt x="129756" y="20494"/>
                    </a:cubicBezTo>
                    <a:lnTo>
                      <a:pt x="129756" y="20494"/>
                    </a:lnTo>
                    <a:cubicBezTo>
                      <a:pt x="129787" y="16336"/>
                      <a:pt x="132959" y="14257"/>
                      <a:pt x="136134" y="14257"/>
                    </a:cubicBezTo>
                    <a:close/>
                    <a:moveTo>
                      <a:pt x="89297" y="14362"/>
                    </a:moveTo>
                    <a:cubicBezTo>
                      <a:pt x="91875" y="14362"/>
                      <a:pt x="94452" y="15733"/>
                      <a:pt x="95348" y="18477"/>
                    </a:cubicBezTo>
                    <a:cubicBezTo>
                      <a:pt x="95572" y="19158"/>
                      <a:pt x="95679" y="19875"/>
                      <a:pt x="95688" y="20583"/>
                    </a:cubicBezTo>
                    <a:cubicBezTo>
                      <a:pt x="95213" y="20481"/>
                      <a:pt x="94735" y="20431"/>
                      <a:pt x="94260" y="20431"/>
                    </a:cubicBezTo>
                    <a:cubicBezTo>
                      <a:pt x="92399" y="20431"/>
                      <a:pt x="90599" y="21198"/>
                      <a:pt x="89299" y="22590"/>
                    </a:cubicBezTo>
                    <a:cubicBezTo>
                      <a:pt x="88018" y="21210"/>
                      <a:pt x="86226" y="20431"/>
                      <a:pt x="84344" y="20431"/>
                    </a:cubicBezTo>
                    <a:cubicBezTo>
                      <a:pt x="83860" y="20431"/>
                      <a:pt x="83376" y="20485"/>
                      <a:pt x="82902" y="20583"/>
                    </a:cubicBezTo>
                    <a:cubicBezTo>
                      <a:pt x="82902" y="19875"/>
                      <a:pt x="83018" y="19158"/>
                      <a:pt x="83233" y="18486"/>
                    </a:cubicBezTo>
                    <a:cubicBezTo>
                      <a:pt x="84130" y="15738"/>
                      <a:pt x="86714" y="14362"/>
                      <a:pt x="89297" y="14362"/>
                    </a:cubicBezTo>
                    <a:close/>
                    <a:moveTo>
                      <a:pt x="42353" y="14449"/>
                    </a:moveTo>
                    <a:cubicBezTo>
                      <a:pt x="45529" y="14449"/>
                      <a:pt x="48704" y="16525"/>
                      <a:pt x="48744" y="20682"/>
                    </a:cubicBezTo>
                    <a:cubicBezTo>
                      <a:pt x="48269" y="20580"/>
                      <a:pt x="47791" y="20530"/>
                      <a:pt x="47316" y="20530"/>
                    </a:cubicBezTo>
                    <a:cubicBezTo>
                      <a:pt x="45456" y="20530"/>
                      <a:pt x="43649" y="21293"/>
                      <a:pt x="42351" y="22684"/>
                    </a:cubicBezTo>
                    <a:lnTo>
                      <a:pt x="42351" y="22684"/>
                    </a:lnTo>
                    <a:cubicBezTo>
                      <a:pt x="41070" y="21307"/>
                      <a:pt x="39280" y="20529"/>
                      <a:pt x="37400" y="20529"/>
                    </a:cubicBezTo>
                    <a:cubicBezTo>
                      <a:pt x="36916" y="20529"/>
                      <a:pt x="36432" y="20583"/>
                      <a:pt x="35958" y="20682"/>
                    </a:cubicBezTo>
                    <a:cubicBezTo>
                      <a:pt x="35998" y="16527"/>
                      <a:pt x="39176" y="14449"/>
                      <a:pt x="42353" y="14449"/>
                    </a:cubicBezTo>
                    <a:close/>
                    <a:moveTo>
                      <a:pt x="65651" y="14458"/>
                    </a:moveTo>
                    <a:cubicBezTo>
                      <a:pt x="68826" y="14458"/>
                      <a:pt x="72001" y="16534"/>
                      <a:pt x="72041" y="20691"/>
                    </a:cubicBezTo>
                    <a:cubicBezTo>
                      <a:pt x="71568" y="20589"/>
                      <a:pt x="71091" y="20539"/>
                      <a:pt x="70617" y="20539"/>
                    </a:cubicBezTo>
                    <a:cubicBezTo>
                      <a:pt x="68758" y="20539"/>
                      <a:pt x="66952" y="21305"/>
                      <a:pt x="65653" y="22698"/>
                    </a:cubicBezTo>
                    <a:cubicBezTo>
                      <a:pt x="64371" y="21318"/>
                      <a:pt x="62579" y="20538"/>
                      <a:pt x="60697" y="20538"/>
                    </a:cubicBezTo>
                    <a:cubicBezTo>
                      <a:pt x="60214" y="20538"/>
                      <a:pt x="59730" y="20592"/>
                      <a:pt x="59255" y="20691"/>
                    </a:cubicBezTo>
                    <a:cubicBezTo>
                      <a:pt x="59295" y="16536"/>
                      <a:pt x="62473" y="14458"/>
                      <a:pt x="65651" y="14458"/>
                    </a:cubicBezTo>
                    <a:close/>
                    <a:moveTo>
                      <a:pt x="18803" y="14564"/>
                    </a:moveTo>
                    <a:cubicBezTo>
                      <a:pt x="21386" y="14564"/>
                      <a:pt x="23968" y="15937"/>
                      <a:pt x="24864" y="18684"/>
                    </a:cubicBezTo>
                    <a:cubicBezTo>
                      <a:pt x="25079" y="19365"/>
                      <a:pt x="25196" y="20072"/>
                      <a:pt x="25196" y="20789"/>
                    </a:cubicBezTo>
                    <a:cubicBezTo>
                      <a:pt x="24718" y="20684"/>
                      <a:pt x="24235" y="20633"/>
                      <a:pt x="23756" y="20633"/>
                    </a:cubicBezTo>
                    <a:cubicBezTo>
                      <a:pt x="21903" y="20633"/>
                      <a:pt x="20103" y="21401"/>
                      <a:pt x="18807" y="22796"/>
                    </a:cubicBezTo>
                    <a:cubicBezTo>
                      <a:pt x="17542" y="21424"/>
                      <a:pt x="15754" y="20637"/>
                      <a:pt x="13893" y="20637"/>
                    </a:cubicBezTo>
                    <a:cubicBezTo>
                      <a:pt x="13882" y="20637"/>
                      <a:pt x="13871" y="20637"/>
                      <a:pt x="13861" y="20637"/>
                    </a:cubicBezTo>
                    <a:cubicBezTo>
                      <a:pt x="13368" y="20637"/>
                      <a:pt x="12884" y="20682"/>
                      <a:pt x="12409" y="20789"/>
                    </a:cubicBezTo>
                    <a:cubicBezTo>
                      <a:pt x="12418" y="20072"/>
                      <a:pt x="12526" y="19365"/>
                      <a:pt x="12741" y="18684"/>
                    </a:cubicBezTo>
                    <a:cubicBezTo>
                      <a:pt x="13637" y="15937"/>
                      <a:pt x="16220" y="14564"/>
                      <a:pt x="18803" y="14564"/>
                    </a:cubicBezTo>
                    <a:close/>
                    <a:moveTo>
                      <a:pt x="117964" y="20716"/>
                    </a:moveTo>
                    <a:cubicBezTo>
                      <a:pt x="118390" y="20716"/>
                      <a:pt x="118819" y="20755"/>
                      <a:pt x="119245" y="20834"/>
                    </a:cubicBezTo>
                    <a:cubicBezTo>
                      <a:pt x="118726" y="21443"/>
                      <a:pt x="118322" y="22151"/>
                      <a:pt x="118063" y="22913"/>
                    </a:cubicBezTo>
                    <a:cubicBezTo>
                      <a:pt x="117821" y="23612"/>
                      <a:pt x="117722" y="24356"/>
                      <a:pt x="117758" y="25099"/>
                    </a:cubicBezTo>
                    <a:cubicBezTo>
                      <a:pt x="116516" y="23796"/>
                      <a:pt x="114757" y="22957"/>
                      <a:pt x="112897" y="22957"/>
                    </a:cubicBezTo>
                    <a:cubicBezTo>
                      <a:pt x="112878" y="22957"/>
                      <a:pt x="112858" y="22958"/>
                      <a:pt x="112839" y="22958"/>
                    </a:cubicBezTo>
                    <a:cubicBezTo>
                      <a:pt x="114174" y="21512"/>
                      <a:pt x="116038" y="20716"/>
                      <a:pt x="117964" y="20716"/>
                    </a:cubicBezTo>
                    <a:close/>
                    <a:moveTo>
                      <a:pt x="130993" y="20716"/>
                    </a:moveTo>
                    <a:cubicBezTo>
                      <a:pt x="132921" y="20716"/>
                      <a:pt x="134791" y="21512"/>
                      <a:pt x="136127" y="22958"/>
                    </a:cubicBezTo>
                    <a:cubicBezTo>
                      <a:pt x="136107" y="22958"/>
                      <a:pt x="136088" y="22957"/>
                      <a:pt x="136068" y="22957"/>
                    </a:cubicBezTo>
                    <a:cubicBezTo>
                      <a:pt x="134208" y="22957"/>
                      <a:pt x="132440" y="23796"/>
                      <a:pt x="131199" y="25099"/>
                    </a:cubicBezTo>
                    <a:cubicBezTo>
                      <a:pt x="131234" y="24356"/>
                      <a:pt x="131136" y="23612"/>
                      <a:pt x="130894" y="22913"/>
                    </a:cubicBezTo>
                    <a:cubicBezTo>
                      <a:pt x="130634" y="22151"/>
                      <a:pt x="130231" y="21452"/>
                      <a:pt x="129711" y="20834"/>
                    </a:cubicBezTo>
                    <a:cubicBezTo>
                      <a:pt x="130138" y="20755"/>
                      <a:pt x="130567" y="20716"/>
                      <a:pt x="130993" y="20716"/>
                    </a:cubicBezTo>
                    <a:close/>
                    <a:moveTo>
                      <a:pt x="84143" y="20805"/>
                    </a:moveTo>
                    <a:cubicBezTo>
                      <a:pt x="86076" y="20805"/>
                      <a:pt x="87948" y="21602"/>
                      <a:pt x="89290" y="23047"/>
                    </a:cubicBezTo>
                    <a:cubicBezTo>
                      <a:pt x="90627" y="21607"/>
                      <a:pt x="92501" y="20806"/>
                      <a:pt x="94436" y="20806"/>
                    </a:cubicBezTo>
                    <a:cubicBezTo>
                      <a:pt x="94861" y="20806"/>
                      <a:pt x="95289" y="20845"/>
                      <a:pt x="95715" y="20924"/>
                    </a:cubicBezTo>
                    <a:cubicBezTo>
                      <a:pt x="94720" y="22106"/>
                      <a:pt x="94138" y="23603"/>
                      <a:pt x="94219" y="25198"/>
                    </a:cubicBezTo>
                    <a:cubicBezTo>
                      <a:pt x="92977" y="23894"/>
                      <a:pt x="91209" y="23056"/>
                      <a:pt x="89341" y="23056"/>
                    </a:cubicBezTo>
                    <a:cubicBezTo>
                      <a:pt x="89321" y="23056"/>
                      <a:pt x="89301" y="23056"/>
                      <a:pt x="89281" y="23056"/>
                    </a:cubicBezTo>
                    <a:cubicBezTo>
                      <a:pt x="89262" y="23056"/>
                      <a:pt x="89242" y="23056"/>
                      <a:pt x="89222" y="23056"/>
                    </a:cubicBezTo>
                    <a:cubicBezTo>
                      <a:pt x="87362" y="23056"/>
                      <a:pt x="85595" y="23894"/>
                      <a:pt x="84353" y="25198"/>
                    </a:cubicBezTo>
                    <a:cubicBezTo>
                      <a:pt x="84434" y="23612"/>
                      <a:pt x="83851" y="22106"/>
                      <a:pt x="82866" y="20924"/>
                    </a:cubicBezTo>
                    <a:lnTo>
                      <a:pt x="82857" y="20924"/>
                    </a:lnTo>
                    <a:cubicBezTo>
                      <a:pt x="83285" y="20844"/>
                      <a:pt x="83716" y="20805"/>
                      <a:pt x="84143" y="20805"/>
                    </a:cubicBezTo>
                    <a:close/>
                    <a:moveTo>
                      <a:pt x="60510" y="20908"/>
                    </a:moveTo>
                    <a:cubicBezTo>
                      <a:pt x="62444" y="20908"/>
                      <a:pt x="64322" y="21705"/>
                      <a:pt x="65662" y="23155"/>
                    </a:cubicBezTo>
                    <a:cubicBezTo>
                      <a:pt x="65642" y="23155"/>
                      <a:pt x="65622" y="23155"/>
                      <a:pt x="65602" y="23155"/>
                    </a:cubicBezTo>
                    <a:cubicBezTo>
                      <a:pt x="63720" y="23155"/>
                      <a:pt x="61965" y="23989"/>
                      <a:pt x="60724" y="25287"/>
                    </a:cubicBezTo>
                    <a:lnTo>
                      <a:pt x="60724" y="25287"/>
                    </a:lnTo>
                    <a:cubicBezTo>
                      <a:pt x="60769" y="24543"/>
                      <a:pt x="60662" y="23809"/>
                      <a:pt x="60429" y="23110"/>
                    </a:cubicBezTo>
                    <a:cubicBezTo>
                      <a:pt x="60160" y="22348"/>
                      <a:pt x="59766" y="21641"/>
                      <a:pt x="59246" y="21022"/>
                    </a:cubicBezTo>
                    <a:cubicBezTo>
                      <a:pt x="59667" y="20945"/>
                      <a:pt x="60090" y="20908"/>
                      <a:pt x="60510" y="20908"/>
                    </a:cubicBezTo>
                    <a:close/>
                    <a:moveTo>
                      <a:pt x="47505" y="20905"/>
                    </a:moveTo>
                    <a:cubicBezTo>
                      <a:pt x="47929" y="20905"/>
                      <a:pt x="48356" y="20943"/>
                      <a:pt x="48780" y="21022"/>
                    </a:cubicBezTo>
                    <a:cubicBezTo>
                      <a:pt x="48251" y="21641"/>
                      <a:pt x="47848" y="22348"/>
                      <a:pt x="47579" y="23119"/>
                    </a:cubicBezTo>
                    <a:lnTo>
                      <a:pt x="47597" y="23110"/>
                    </a:lnTo>
                    <a:lnTo>
                      <a:pt x="47597" y="23110"/>
                    </a:lnTo>
                    <a:cubicBezTo>
                      <a:pt x="47355" y="23809"/>
                      <a:pt x="47257" y="24544"/>
                      <a:pt x="47293" y="25287"/>
                    </a:cubicBezTo>
                    <a:cubicBezTo>
                      <a:pt x="46045" y="23977"/>
                      <a:pt x="44274" y="23146"/>
                      <a:pt x="42394" y="23146"/>
                    </a:cubicBezTo>
                    <a:cubicBezTo>
                      <a:pt x="42384" y="23146"/>
                      <a:pt x="42374" y="23146"/>
                      <a:pt x="42364" y="23146"/>
                    </a:cubicBezTo>
                    <a:cubicBezTo>
                      <a:pt x="43709" y="21706"/>
                      <a:pt x="45577" y="20905"/>
                      <a:pt x="47505" y="20905"/>
                    </a:cubicBezTo>
                    <a:close/>
                    <a:moveTo>
                      <a:pt x="107673" y="20708"/>
                    </a:moveTo>
                    <a:cubicBezTo>
                      <a:pt x="109600" y="20708"/>
                      <a:pt x="111466" y="21504"/>
                      <a:pt x="112812" y="22949"/>
                    </a:cubicBezTo>
                    <a:cubicBezTo>
                      <a:pt x="112802" y="22949"/>
                      <a:pt x="112793" y="22949"/>
                      <a:pt x="112783" y="22949"/>
                    </a:cubicBezTo>
                    <a:cubicBezTo>
                      <a:pt x="110787" y="22949"/>
                      <a:pt x="108908" y="23888"/>
                      <a:pt x="107659" y="25341"/>
                    </a:cubicBezTo>
                    <a:cubicBezTo>
                      <a:pt x="107785" y="23675"/>
                      <a:pt x="107184" y="22098"/>
                      <a:pt x="106136" y="20888"/>
                    </a:cubicBezTo>
                    <a:lnTo>
                      <a:pt x="106136" y="20879"/>
                    </a:lnTo>
                    <a:cubicBezTo>
                      <a:pt x="106647" y="20764"/>
                      <a:pt x="107162" y="20708"/>
                      <a:pt x="107673" y="20708"/>
                    </a:cubicBezTo>
                    <a:close/>
                    <a:moveTo>
                      <a:pt x="13652" y="21003"/>
                    </a:moveTo>
                    <a:cubicBezTo>
                      <a:pt x="15588" y="21003"/>
                      <a:pt x="17463" y="21806"/>
                      <a:pt x="18807" y="23253"/>
                    </a:cubicBezTo>
                    <a:cubicBezTo>
                      <a:pt x="18787" y="23253"/>
                      <a:pt x="18768" y="23253"/>
                      <a:pt x="18748" y="23253"/>
                    </a:cubicBezTo>
                    <a:cubicBezTo>
                      <a:pt x="16879" y="23253"/>
                      <a:pt x="15111" y="24092"/>
                      <a:pt x="13870" y="25395"/>
                    </a:cubicBezTo>
                    <a:cubicBezTo>
                      <a:pt x="13951" y="23809"/>
                      <a:pt x="13368" y="22313"/>
                      <a:pt x="12382" y="21130"/>
                    </a:cubicBezTo>
                    <a:lnTo>
                      <a:pt x="12374" y="21121"/>
                    </a:lnTo>
                    <a:cubicBezTo>
                      <a:pt x="12799" y="21042"/>
                      <a:pt x="13227" y="21003"/>
                      <a:pt x="13652" y="21003"/>
                    </a:cubicBezTo>
                    <a:close/>
                    <a:moveTo>
                      <a:pt x="23953" y="21003"/>
                    </a:moveTo>
                    <a:cubicBezTo>
                      <a:pt x="24378" y="21003"/>
                      <a:pt x="24806" y="21042"/>
                      <a:pt x="25232" y="21121"/>
                    </a:cubicBezTo>
                    <a:cubicBezTo>
                      <a:pt x="24237" y="22304"/>
                      <a:pt x="23655" y="23800"/>
                      <a:pt x="23744" y="25395"/>
                    </a:cubicBezTo>
                    <a:cubicBezTo>
                      <a:pt x="22494" y="24092"/>
                      <a:pt x="20726" y="23253"/>
                      <a:pt x="18866" y="23253"/>
                    </a:cubicBezTo>
                    <a:cubicBezTo>
                      <a:pt x="18846" y="23253"/>
                      <a:pt x="18827" y="23253"/>
                      <a:pt x="18807" y="23253"/>
                    </a:cubicBezTo>
                    <a:cubicBezTo>
                      <a:pt x="20144" y="21806"/>
                      <a:pt x="22018" y="21003"/>
                      <a:pt x="23953" y="21003"/>
                    </a:cubicBezTo>
                    <a:close/>
                    <a:moveTo>
                      <a:pt x="37173" y="20910"/>
                    </a:moveTo>
                    <a:cubicBezTo>
                      <a:pt x="39106" y="20910"/>
                      <a:pt x="40979" y="21706"/>
                      <a:pt x="42328" y="23155"/>
                    </a:cubicBezTo>
                    <a:cubicBezTo>
                      <a:pt x="42310" y="23155"/>
                      <a:pt x="42291" y="23155"/>
                      <a:pt x="42273" y="23155"/>
                    </a:cubicBezTo>
                    <a:cubicBezTo>
                      <a:pt x="40286" y="23155"/>
                      <a:pt x="38419" y="24100"/>
                      <a:pt x="37176" y="25538"/>
                    </a:cubicBezTo>
                    <a:cubicBezTo>
                      <a:pt x="37302" y="23881"/>
                      <a:pt x="36701" y="22304"/>
                      <a:pt x="35653" y="21076"/>
                    </a:cubicBezTo>
                    <a:cubicBezTo>
                      <a:pt x="36158" y="20965"/>
                      <a:pt x="36668" y="20910"/>
                      <a:pt x="37173" y="20910"/>
                    </a:cubicBezTo>
                    <a:close/>
                    <a:moveTo>
                      <a:pt x="124477" y="18862"/>
                    </a:moveTo>
                    <a:cubicBezTo>
                      <a:pt x="127059" y="18862"/>
                      <a:pt x="129640" y="20235"/>
                      <a:pt x="130536" y="22985"/>
                    </a:cubicBezTo>
                    <a:cubicBezTo>
                      <a:pt x="130751" y="23666"/>
                      <a:pt x="130867" y="24373"/>
                      <a:pt x="130867" y="25090"/>
                    </a:cubicBezTo>
                    <a:cubicBezTo>
                      <a:pt x="130388" y="24985"/>
                      <a:pt x="129906" y="24934"/>
                      <a:pt x="129426" y="24934"/>
                    </a:cubicBezTo>
                    <a:cubicBezTo>
                      <a:pt x="127574" y="24934"/>
                      <a:pt x="125776" y="25700"/>
                      <a:pt x="124487" y="27089"/>
                    </a:cubicBezTo>
                    <a:cubicBezTo>
                      <a:pt x="123206" y="25709"/>
                      <a:pt x="121414" y="24929"/>
                      <a:pt x="119532" y="24929"/>
                    </a:cubicBezTo>
                    <a:cubicBezTo>
                      <a:pt x="119048" y="24929"/>
                      <a:pt x="118564" y="24983"/>
                      <a:pt x="118089" y="25090"/>
                    </a:cubicBezTo>
                    <a:cubicBezTo>
                      <a:pt x="118089" y="24373"/>
                      <a:pt x="118197" y="23666"/>
                      <a:pt x="118412" y="22985"/>
                    </a:cubicBezTo>
                    <a:cubicBezTo>
                      <a:pt x="119308" y="20237"/>
                      <a:pt x="121893" y="18862"/>
                      <a:pt x="124477" y="18862"/>
                    </a:cubicBezTo>
                    <a:close/>
                    <a:moveTo>
                      <a:pt x="77632" y="18956"/>
                    </a:moveTo>
                    <a:cubicBezTo>
                      <a:pt x="80806" y="18956"/>
                      <a:pt x="83981" y="21032"/>
                      <a:pt x="84022" y="25189"/>
                    </a:cubicBezTo>
                    <a:cubicBezTo>
                      <a:pt x="83548" y="25087"/>
                      <a:pt x="83071" y="25037"/>
                      <a:pt x="82597" y="25037"/>
                    </a:cubicBezTo>
                    <a:cubicBezTo>
                      <a:pt x="80739" y="25037"/>
                      <a:pt x="78934" y="25804"/>
                      <a:pt x="77642" y="27196"/>
                    </a:cubicBezTo>
                    <a:cubicBezTo>
                      <a:pt x="76360" y="25816"/>
                      <a:pt x="74568" y="25037"/>
                      <a:pt x="72687" y="25037"/>
                    </a:cubicBezTo>
                    <a:cubicBezTo>
                      <a:pt x="72203" y="25037"/>
                      <a:pt x="71719" y="25090"/>
                      <a:pt x="71244" y="25189"/>
                    </a:cubicBezTo>
                    <a:cubicBezTo>
                      <a:pt x="71280" y="21035"/>
                      <a:pt x="74456" y="18956"/>
                      <a:pt x="77632" y="18956"/>
                    </a:cubicBezTo>
                    <a:close/>
                    <a:moveTo>
                      <a:pt x="100947" y="18956"/>
                    </a:moveTo>
                    <a:cubicBezTo>
                      <a:pt x="104121" y="18956"/>
                      <a:pt x="107295" y="21032"/>
                      <a:pt x="107337" y="25187"/>
                    </a:cubicBezTo>
                    <a:lnTo>
                      <a:pt x="107337" y="25187"/>
                    </a:lnTo>
                    <a:cubicBezTo>
                      <a:pt x="106865" y="25086"/>
                      <a:pt x="106389" y="25037"/>
                      <a:pt x="105917" y="25037"/>
                    </a:cubicBezTo>
                    <a:cubicBezTo>
                      <a:pt x="104054" y="25037"/>
                      <a:pt x="102249" y="25804"/>
                      <a:pt x="100957" y="27196"/>
                    </a:cubicBezTo>
                    <a:cubicBezTo>
                      <a:pt x="99676" y="25816"/>
                      <a:pt x="97883" y="25037"/>
                      <a:pt x="96002" y="25037"/>
                    </a:cubicBezTo>
                    <a:cubicBezTo>
                      <a:pt x="95518" y="25037"/>
                      <a:pt x="95034" y="25090"/>
                      <a:pt x="94559" y="25189"/>
                    </a:cubicBezTo>
                    <a:cubicBezTo>
                      <a:pt x="94595" y="21035"/>
                      <a:pt x="97771" y="18956"/>
                      <a:pt x="100947" y="18956"/>
                    </a:cubicBezTo>
                    <a:close/>
                    <a:moveTo>
                      <a:pt x="53993" y="19061"/>
                    </a:moveTo>
                    <a:cubicBezTo>
                      <a:pt x="56574" y="19061"/>
                      <a:pt x="59156" y="20434"/>
                      <a:pt x="60052" y="23182"/>
                    </a:cubicBezTo>
                    <a:lnTo>
                      <a:pt x="60070" y="23173"/>
                    </a:lnTo>
                    <a:cubicBezTo>
                      <a:pt x="60285" y="23854"/>
                      <a:pt x="60393" y="24562"/>
                      <a:pt x="60402" y="25278"/>
                    </a:cubicBezTo>
                    <a:cubicBezTo>
                      <a:pt x="59927" y="25177"/>
                      <a:pt x="59448" y="25127"/>
                      <a:pt x="58973" y="25127"/>
                    </a:cubicBezTo>
                    <a:cubicBezTo>
                      <a:pt x="57110" y="25127"/>
                      <a:pt x="55305" y="25893"/>
                      <a:pt x="54013" y="27286"/>
                    </a:cubicBezTo>
                    <a:cubicBezTo>
                      <a:pt x="52732" y="25906"/>
                      <a:pt x="50939" y="25126"/>
                      <a:pt x="49058" y="25126"/>
                    </a:cubicBezTo>
                    <a:cubicBezTo>
                      <a:pt x="48574" y="25126"/>
                      <a:pt x="48090" y="25171"/>
                      <a:pt x="47615" y="25278"/>
                    </a:cubicBezTo>
                    <a:cubicBezTo>
                      <a:pt x="47615" y="24562"/>
                      <a:pt x="47732" y="23854"/>
                      <a:pt x="47947" y="23173"/>
                    </a:cubicBezTo>
                    <a:cubicBezTo>
                      <a:pt x="48838" y="20432"/>
                      <a:pt x="51415" y="19061"/>
                      <a:pt x="53993" y="19061"/>
                    </a:cubicBezTo>
                    <a:close/>
                    <a:moveTo>
                      <a:pt x="7148" y="19155"/>
                    </a:moveTo>
                    <a:cubicBezTo>
                      <a:pt x="10323" y="19155"/>
                      <a:pt x="13498" y="21234"/>
                      <a:pt x="13538" y="25395"/>
                    </a:cubicBezTo>
                    <a:cubicBezTo>
                      <a:pt x="13060" y="25290"/>
                      <a:pt x="12577" y="25239"/>
                      <a:pt x="12098" y="25239"/>
                    </a:cubicBezTo>
                    <a:cubicBezTo>
                      <a:pt x="10244" y="25239"/>
                      <a:pt x="8445" y="26005"/>
                      <a:pt x="7150" y="27393"/>
                    </a:cubicBezTo>
                    <a:cubicBezTo>
                      <a:pt x="5868" y="26013"/>
                      <a:pt x="4076" y="25234"/>
                      <a:pt x="2194" y="25234"/>
                    </a:cubicBezTo>
                    <a:cubicBezTo>
                      <a:pt x="1711" y="25234"/>
                      <a:pt x="1227" y="25287"/>
                      <a:pt x="752" y="25395"/>
                    </a:cubicBezTo>
                    <a:cubicBezTo>
                      <a:pt x="792" y="21236"/>
                      <a:pt x="3970" y="19155"/>
                      <a:pt x="7148" y="19155"/>
                    </a:cubicBezTo>
                    <a:close/>
                    <a:moveTo>
                      <a:pt x="30463" y="19158"/>
                    </a:moveTo>
                    <a:cubicBezTo>
                      <a:pt x="33636" y="19158"/>
                      <a:pt x="36811" y="21236"/>
                      <a:pt x="36854" y="25391"/>
                    </a:cubicBezTo>
                    <a:lnTo>
                      <a:pt x="36854" y="25391"/>
                    </a:lnTo>
                    <a:cubicBezTo>
                      <a:pt x="36379" y="25289"/>
                      <a:pt x="35901" y="25239"/>
                      <a:pt x="35426" y="25239"/>
                    </a:cubicBezTo>
                    <a:cubicBezTo>
                      <a:pt x="33569" y="25239"/>
                      <a:pt x="31771" y="26005"/>
                      <a:pt x="30483" y="27393"/>
                    </a:cubicBezTo>
                    <a:cubicBezTo>
                      <a:pt x="29201" y="26022"/>
                      <a:pt x="27409" y="25234"/>
                      <a:pt x="25528" y="25234"/>
                    </a:cubicBezTo>
                    <a:cubicBezTo>
                      <a:pt x="25044" y="25234"/>
                      <a:pt x="24560" y="25287"/>
                      <a:pt x="24085" y="25395"/>
                    </a:cubicBezTo>
                    <a:cubicBezTo>
                      <a:pt x="24116" y="21237"/>
                      <a:pt x="27288" y="19158"/>
                      <a:pt x="30463" y="19158"/>
                    </a:cubicBezTo>
                    <a:close/>
                    <a:moveTo>
                      <a:pt x="129616" y="25309"/>
                    </a:moveTo>
                    <a:cubicBezTo>
                      <a:pt x="130046" y="25309"/>
                      <a:pt x="130480" y="25349"/>
                      <a:pt x="130912" y="25431"/>
                    </a:cubicBezTo>
                    <a:cubicBezTo>
                      <a:pt x="129908" y="26605"/>
                      <a:pt x="129326" y="28110"/>
                      <a:pt x="129415" y="29696"/>
                    </a:cubicBezTo>
                    <a:lnTo>
                      <a:pt x="129415" y="29705"/>
                    </a:lnTo>
                    <a:cubicBezTo>
                      <a:pt x="128174" y="28393"/>
                      <a:pt x="126407" y="27563"/>
                      <a:pt x="124538" y="27563"/>
                    </a:cubicBezTo>
                    <a:cubicBezTo>
                      <a:pt x="124518" y="27563"/>
                      <a:pt x="124498" y="27563"/>
                      <a:pt x="124478" y="27563"/>
                    </a:cubicBezTo>
                    <a:cubicBezTo>
                      <a:pt x="124459" y="27563"/>
                      <a:pt x="124439" y="27563"/>
                      <a:pt x="124419" y="27563"/>
                    </a:cubicBezTo>
                    <a:cubicBezTo>
                      <a:pt x="122559" y="27563"/>
                      <a:pt x="120791" y="28402"/>
                      <a:pt x="119550" y="29705"/>
                    </a:cubicBezTo>
                    <a:cubicBezTo>
                      <a:pt x="119631" y="28110"/>
                      <a:pt x="119048" y="26605"/>
                      <a:pt x="118054" y="25431"/>
                    </a:cubicBezTo>
                    <a:cubicBezTo>
                      <a:pt x="118485" y="25349"/>
                      <a:pt x="118919" y="25309"/>
                      <a:pt x="119350" y="25309"/>
                    </a:cubicBezTo>
                    <a:cubicBezTo>
                      <a:pt x="121279" y="25309"/>
                      <a:pt x="123147" y="26111"/>
                      <a:pt x="124487" y="27554"/>
                    </a:cubicBezTo>
                    <a:cubicBezTo>
                      <a:pt x="125820" y="26111"/>
                      <a:pt x="127687" y="25309"/>
                      <a:pt x="129616" y="25309"/>
                    </a:cubicBezTo>
                    <a:close/>
                    <a:moveTo>
                      <a:pt x="48849" y="25510"/>
                    </a:moveTo>
                    <a:cubicBezTo>
                      <a:pt x="50784" y="25510"/>
                      <a:pt x="52659" y="26313"/>
                      <a:pt x="54004" y="27760"/>
                    </a:cubicBezTo>
                    <a:lnTo>
                      <a:pt x="54004" y="27760"/>
                    </a:lnTo>
                    <a:cubicBezTo>
                      <a:pt x="54001" y="27760"/>
                      <a:pt x="53998" y="27761"/>
                      <a:pt x="53995" y="27761"/>
                    </a:cubicBezTo>
                    <a:cubicBezTo>
                      <a:pt x="53975" y="27760"/>
                      <a:pt x="53956" y="27760"/>
                      <a:pt x="53936" y="27760"/>
                    </a:cubicBezTo>
                    <a:cubicBezTo>
                      <a:pt x="52067" y="27760"/>
                      <a:pt x="50308" y="28599"/>
                      <a:pt x="49058" y="29902"/>
                    </a:cubicBezTo>
                    <a:cubicBezTo>
                      <a:pt x="49138" y="28307"/>
                      <a:pt x="48565" y="26811"/>
                      <a:pt x="47561" y="25628"/>
                    </a:cubicBezTo>
                    <a:lnTo>
                      <a:pt x="47570" y="25628"/>
                    </a:lnTo>
                    <a:cubicBezTo>
                      <a:pt x="47996" y="25549"/>
                      <a:pt x="48424" y="25510"/>
                      <a:pt x="48849" y="25510"/>
                    </a:cubicBezTo>
                    <a:close/>
                    <a:moveTo>
                      <a:pt x="59145" y="25510"/>
                    </a:moveTo>
                    <a:cubicBezTo>
                      <a:pt x="59569" y="25510"/>
                      <a:pt x="59996" y="25549"/>
                      <a:pt x="60420" y="25628"/>
                    </a:cubicBezTo>
                    <a:cubicBezTo>
                      <a:pt x="59434" y="26811"/>
                      <a:pt x="58852" y="28307"/>
                      <a:pt x="58932" y="29902"/>
                    </a:cubicBezTo>
                    <a:cubicBezTo>
                      <a:pt x="57691" y="28599"/>
                      <a:pt x="55923" y="27760"/>
                      <a:pt x="54054" y="27760"/>
                    </a:cubicBezTo>
                    <a:cubicBezTo>
                      <a:pt x="54037" y="27760"/>
                      <a:pt x="54021" y="27760"/>
                      <a:pt x="54004" y="27760"/>
                    </a:cubicBezTo>
                    <a:lnTo>
                      <a:pt x="54004" y="27760"/>
                    </a:lnTo>
                    <a:cubicBezTo>
                      <a:pt x="55341" y="26313"/>
                      <a:pt x="57215" y="25510"/>
                      <a:pt x="59145" y="25510"/>
                    </a:cubicBezTo>
                    <a:close/>
                    <a:moveTo>
                      <a:pt x="25317" y="25617"/>
                    </a:moveTo>
                    <a:cubicBezTo>
                      <a:pt x="27250" y="25617"/>
                      <a:pt x="29122" y="26414"/>
                      <a:pt x="30465" y="27859"/>
                    </a:cubicBezTo>
                    <a:cubicBezTo>
                      <a:pt x="30445" y="27859"/>
                      <a:pt x="30425" y="27859"/>
                      <a:pt x="30406" y="27859"/>
                    </a:cubicBezTo>
                    <a:cubicBezTo>
                      <a:pt x="28537" y="27859"/>
                      <a:pt x="26769" y="28697"/>
                      <a:pt x="25528" y="30001"/>
                    </a:cubicBezTo>
                    <a:cubicBezTo>
                      <a:pt x="25608" y="28415"/>
                      <a:pt x="25026" y="26909"/>
                      <a:pt x="24031" y="25735"/>
                    </a:cubicBezTo>
                    <a:cubicBezTo>
                      <a:pt x="24460" y="25656"/>
                      <a:pt x="24890" y="25617"/>
                      <a:pt x="25317" y="25617"/>
                    </a:cubicBezTo>
                    <a:close/>
                    <a:moveTo>
                      <a:pt x="106136" y="30079"/>
                    </a:moveTo>
                    <a:cubicBezTo>
                      <a:pt x="106135" y="30079"/>
                      <a:pt x="106135" y="30080"/>
                      <a:pt x="106134" y="30080"/>
                    </a:cubicBezTo>
                    <a:lnTo>
                      <a:pt x="106134" y="30080"/>
                    </a:lnTo>
                    <a:lnTo>
                      <a:pt x="106136" y="30081"/>
                    </a:lnTo>
                    <a:cubicBezTo>
                      <a:pt x="106136" y="30081"/>
                      <a:pt x="106136" y="30080"/>
                      <a:pt x="106136" y="30079"/>
                    </a:cubicBezTo>
                    <a:close/>
                    <a:moveTo>
                      <a:pt x="70806" y="20919"/>
                    </a:moveTo>
                    <a:cubicBezTo>
                      <a:pt x="71297" y="20919"/>
                      <a:pt x="71792" y="20971"/>
                      <a:pt x="72283" y="21076"/>
                    </a:cubicBezTo>
                    <a:cubicBezTo>
                      <a:pt x="71289" y="22322"/>
                      <a:pt x="70742" y="23908"/>
                      <a:pt x="70939" y="25574"/>
                    </a:cubicBezTo>
                    <a:cubicBezTo>
                      <a:pt x="71446" y="25463"/>
                      <a:pt x="71957" y="25408"/>
                      <a:pt x="72464" y="25408"/>
                    </a:cubicBezTo>
                    <a:cubicBezTo>
                      <a:pt x="74404" y="25408"/>
                      <a:pt x="76283" y="26206"/>
                      <a:pt x="77633" y="27662"/>
                    </a:cubicBezTo>
                    <a:cubicBezTo>
                      <a:pt x="78968" y="26216"/>
                      <a:pt x="80838" y="25420"/>
                      <a:pt x="82771" y="25420"/>
                    </a:cubicBezTo>
                    <a:cubicBezTo>
                      <a:pt x="83199" y="25420"/>
                      <a:pt x="83629" y="25459"/>
                      <a:pt x="84057" y="25538"/>
                    </a:cubicBezTo>
                    <a:cubicBezTo>
                      <a:pt x="83063" y="26721"/>
                      <a:pt x="82480" y="28218"/>
                      <a:pt x="82570" y="29813"/>
                    </a:cubicBezTo>
                    <a:cubicBezTo>
                      <a:pt x="81320" y="28509"/>
                      <a:pt x="79561" y="27671"/>
                      <a:pt x="77692" y="27671"/>
                    </a:cubicBezTo>
                    <a:cubicBezTo>
                      <a:pt x="77672" y="27671"/>
                      <a:pt x="77653" y="27671"/>
                      <a:pt x="77633" y="27671"/>
                    </a:cubicBezTo>
                    <a:cubicBezTo>
                      <a:pt x="77615" y="27671"/>
                      <a:pt x="77597" y="27671"/>
                      <a:pt x="77578" y="27671"/>
                    </a:cubicBezTo>
                    <a:cubicBezTo>
                      <a:pt x="75520" y="27671"/>
                      <a:pt x="73598" y="28679"/>
                      <a:pt x="72346" y="30207"/>
                    </a:cubicBezTo>
                    <a:cubicBezTo>
                      <a:pt x="72748" y="26485"/>
                      <a:pt x="69425" y="23164"/>
                      <a:pt x="65706" y="23164"/>
                    </a:cubicBezTo>
                    <a:cubicBezTo>
                      <a:pt x="65691" y="23164"/>
                      <a:pt x="65677" y="23164"/>
                      <a:pt x="65662" y="23164"/>
                    </a:cubicBezTo>
                    <a:cubicBezTo>
                      <a:pt x="67004" y="21714"/>
                      <a:pt x="68876" y="20919"/>
                      <a:pt x="70806" y="20919"/>
                    </a:cubicBezTo>
                    <a:close/>
                    <a:moveTo>
                      <a:pt x="35617" y="25606"/>
                    </a:moveTo>
                    <a:cubicBezTo>
                      <a:pt x="36076" y="25606"/>
                      <a:pt x="36538" y="25652"/>
                      <a:pt x="36997" y="25744"/>
                    </a:cubicBezTo>
                    <a:cubicBezTo>
                      <a:pt x="35993" y="26999"/>
                      <a:pt x="35447" y="28594"/>
                      <a:pt x="35644" y="30269"/>
                    </a:cubicBezTo>
                    <a:cubicBezTo>
                      <a:pt x="34392" y="28813"/>
                      <a:pt x="32516" y="27859"/>
                      <a:pt x="30520" y="27859"/>
                    </a:cubicBezTo>
                    <a:cubicBezTo>
                      <a:pt x="30502" y="27859"/>
                      <a:pt x="30483" y="27859"/>
                      <a:pt x="30465" y="27859"/>
                    </a:cubicBezTo>
                    <a:cubicBezTo>
                      <a:pt x="31804" y="26411"/>
                      <a:pt x="33682" y="25606"/>
                      <a:pt x="35617" y="25606"/>
                    </a:cubicBezTo>
                    <a:close/>
                    <a:moveTo>
                      <a:pt x="112816" y="23451"/>
                    </a:moveTo>
                    <a:cubicBezTo>
                      <a:pt x="115993" y="23451"/>
                      <a:pt x="119169" y="25529"/>
                      <a:pt x="119209" y="29687"/>
                    </a:cubicBezTo>
                    <a:cubicBezTo>
                      <a:pt x="118736" y="29585"/>
                      <a:pt x="118259" y="29535"/>
                      <a:pt x="117784" y="29535"/>
                    </a:cubicBezTo>
                    <a:cubicBezTo>
                      <a:pt x="115923" y="29535"/>
                      <a:pt x="114113" y="30302"/>
                      <a:pt x="112821" y="31694"/>
                    </a:cubicBezTo>
                    <a:cubicBezTo>
                      <a:pt x="111539" y="30314"/>
                      <a:pt x="109747" y="29535"/>
                      <a:pt x="107865" y="29535"/>
                    </a:cubicBezTo>
                    <a:cubicBezTo>
                      <a:pt x="107382" y="29535"/>
                      <a:pt x="106898" y="29588"/>
                      <a:pt x="106423" y="29687"/>
                    </a:cubicBezTo>
                    <a:cubicBezTo>
                      <a:pt x="106463" y="25529"/>
                      <a:pt x="109640" y="23451"/>
                      <a:pt x="112816" y="23451"/>
                    </a:cubicBezTo>
                    <a:close/>
                    <a:moveTo>
                      <a:pt x="136139" y="23455"/>
                    </a:moveTo>
                    <a:cubicBezTo>
                      <a:pt x="139311" y="23455"/>
                      <a:pt x="142484" y="25532"/>
                      <a:pt x="142525" y="29687"/>
                    </a:cubicBezTo>
                    <a:lnTo>
                      <a:pt x="142534" y="29696"/>
                    </a:lnTo>
                    <a:cubicBezTo>
                      <a:pt x="142055" y="29591"/>
                      <a:pt x="141572" y="29540"/>
                      <a:pt x="141093" y="29540"/>
                    </a:cubicBezTo>
                    <a:cubicBezTo>
                      <a:pt x="139240" y="29540"/>
                      <a:pt x="137441" y="30306"/>
                      <a:pt x="136145" y="31694"/>
                    </a:cubicBezTo>
                    <a:cubicBezTo>
                      <a:pt x="134872" y="30323"/>
                      <a:pt x="133071" y="29535"/>
                      <a:pt x="131199" y="29535"/>
                    </a:cubicBezTo>
                    <a:cubicBezTo>
                      <a:pt x="130715" y="29535"/>
                      <a:pt x="130231" y="29588"/>
                      <a:pt x="129756" y="29696"/>
                    </a:cubicBezTo>
                    <a:cubicBezTo>
                      <a:pt x="129787" y="25536"/>
                      <a:pt x="132963" y="23455"/>
                      <a:pt x="136139" y="23455"/>
                    </a:cubicBezTo>
                    <a:close/>
                    <a:moveTo>
                      <a:pt x="89290" y="23558"/>
                    </a:moveTo>
                    <a:cubicBezTo>
                      <a:pt x="92466" y="23558"/>
                      <a:pt x="95642" y="25636"/>
                      <a:pt x="95679" y="29793"/>
                    </a:cubicBezTo>
                    <a:lnTo>
                      <a:pt x="95679" y="29793"/>
                    </a:lnTo>
                    <a:cubicBezTo>
                      <a:pt x="95207" y="29692"/>
                      <a:pt x="94732" y="29643"/>
                      <a:pt x="94260" y="29643"/>
                    </a:cubicBezTo>
                    <a:cubicBezTo>
                      <a:pt x="92399" y="29643"/>
                      <a:pt x="90599" y="30409"/>
                      <a:pt x="89299" y="31802"/>
                    </a:cubicBezTo>
                    <a:cubicBezTo>
                      <a:pt x="88018" y="30422"/>
                      <a:pt x="86226" y="29642"/>
                      <a:pt x="84344" y="29642"/>
                    </a:cubicBezTo>
                    <a:cubicBezTo>
                      <a:pt x="83860" y="29642"/>
                      <a:pt x="83376" y="29696"/>
                      <a:pt x="82902" y="29795"/>
                    </a:cubicBezTo>
                    <a:cubicBezTo>
                      <a:pt x="82937" y="25637"/>
                      <a:pt x="86114" y="23558"/>
                      <a:pt x="89290" y="23558"/>
                    </a:cubicBezTo>
                    <a:close/>
                    <a:moveTo>
                      <a:pt x="65666" y="23648"/>
                    </a:moveTo>
                    <a:cubicBezTo>
                      <a:pt x="68843" y="23648"/>
                      <a:pt x="72019" y="25727"/>
                      <a:pt x="72059" y="29884"/>
                    </a:cubicBezTo>
                    <a:cubicBezTo>
                      <a:pt x="71580" y="29779"/>
                      <a:pt x="71096" y="29728"/>
                      <a:pt x="70615" y="29728"/>
                    </a:cubicBezTo>
                    <a:cubicBezTo>
                      <a:pt x="68761" y="29728"/>
                      <a:pt x="66961" y="30492"/>
                      <a:pt x="65666" y="31886"/>
                    </a:cubicBezTo>
                    <a:lnTo>
                      <a:pt x="65666" y="31886"/>
                    </a:lnTo>
                    <a:cubicBezTo>
                      <a:pt x="64392" y="30517"/>
                      <a:pt x="62615" y="29732"/>
                      <a:pt x="60747" y="29732"/>
                    </a:cubicBezTo>
                    <a:cubicBezTo>
                      <a:pt x="60737" y="29732"/>
                      <a:pt x="60726" y="29732"/>
                      <a:pt x="60715" y="29732"/>
                    </a:cubicBezTo>
                    <a:cubicBezTo>
                      <a:pt x="60231" y="29732"/>
                      <a:pt x="59748" y="29777"/>
                      <a:pt x="59273" y="29884"/>
                    </a:cubicBezTo>
                    <a:cubicBezTo>
                      <a:pt x="59313" y="25727"/>
                      <a:pt x="62490" y="23648"/>
                      <a:pt x="65666" y="23648"/>
                    </a:cubicBezTo>
                    <a:close/>
                    <a:moveTo>
                      <a:pt x="42333" y="23656"/>
                    </a:moveTo>
                    <a:cubicBezTo>
                      <a:pt x="45505" y="23656"/>
                      <a:pt x="48680" y="25731"/>
                      <a:pt x="48726" y="29882"/>
                    </a:cubicBezTo>
                    <a:lnTo>
                      <a:pt x="48726" y="29882"/>
                    </a:lnTo>
                    <a:cubicBezTo>
                      <a:pt x="48256" y="29782"/>
                      <a:pt x="47782" y="29732"/>
                      <a:pt x="47311" y="29732"/>
                    </a:cubicBezTo>
                    <a:cubicBezTo>
                      <a:pt x="45452" y="29732"/>
                      <a:pt x="43648" y="30499"/>
                      <a:pt x="42355" y="31891"/>
                    </a:cubicBezTo>
                    <a:cubicBezTo>
                      <a:pt x="41074" y="30511"/>
                      <a:pt x="39282" y="29732"/>
                      <a:pt x="37400" y="29732"/>
                    </a:cubicBezTo>
                    <a:cubicBezTo>
                      <a:pt x="36916" y="29732"/>
                      <a:pt x="36432" y="29777"/>
                      <a:pt x="35958" y="29884"/>
                    </a:cubicBezTo>
                    <a:cubicBezTo>
                      <a:pt x="35989" y="25732"/>
                      <a:pt x="39159" y="23656"/>
                      <a:pt x="42333" y="23656"/>
                    </a:cubicBezTo>
                    <a:close/>
                    <a:moveTo>
                      <a:pt x="18806" y="23760"/>
                    </a:moveTo>
                    <a:cubicBezTo>
                      <a:pt x="21979" y="23760"/>
                      <a:pt x="25151" y="25836"/>
                      <a:pt x="25196" y="29992"/>
                    </a:cubicBezTo>
                    <a:lnTo>
                      <a:pt x="25196" y="29992"/>
                    </a:lnTo>
                    <a:cubicBezTo>
                      <a:pt x="24718" y="29887"/>
                      <a:pt x="24235" y="29836"/>
                      <a:pt x="23756" y="29836"/>
                    </a:cubicBezTo>
                    <a:cubicBezTo>
                      <a:pt x="21903" y="29836"/>
                      <a:pt x="20103" y="30603"/>
                      <a:pt x="18807" y="31999"/>
                    </a:cubicBezTo>
                    <a:cubicBezTo>
                      <a:pt x="17526" y="30619"/>
                      <a:pt x="15734" y="29839"/>
                      <a:pt x="13852" y="29839"/>
                    </a:cubicBezTo>
                    <a:cubicBezTo>
                      <a:pt x="13368" y="29839"/>
                      <a:pt x="12884" y="29893"/>
                      <a:pt x="12409" y="29992"/>
                    </a:cubicBezTo>
                    <a:cubicBezTo>
                      <a:pt x="12454" y="25839"/>
                      <a:pt x="15631" y="23760"/>
                      <a:pt x="18806" y="23760"/>
                    </a:cubicBezTo>
                    <a:close/>
                    <a:moveTo>
                      <a:pt x="117960" y="29918"/>
                    </a:moveTo>
                    <a:cubicBezTo>
                      <a:pt x="118387" y="29918"/>
                      <a:pt x="118817" y="29957"/>
                      <a:pt x="119245" y="30037"/>
                    </a:cubicBezTo>
                    <a:cubicBezTo>
                      <a:pt x="118251" y="31210"/>
                      <a:pt x="117668" y="32716"/>
                      <a:pt x="117758" y="34302"/>
                    </a:cubicBezTo>
                    <a:cubicBezTo>
                      <a:pt x="116514" y="33005"/>
                      <a:pt x="114758" y="32168"/>
                      <a:pt x="112908" y="32168"/>
                    </a:cubicBezTo>
                    <a:cubicBezTo>
                      <a:pt x="112879" y="32168"/>
                      <a:pt x="112850" y="32169"/>
                      <a:pt x="112821" y="32169"/>
                    </a:cubicBezTo>
                    <a:cubicBezTo>
                      <a:pt x="114156" y="30716"/>
                      <a:pt x="116027" y="29918"/>
                      <a:pt x="117960" y="29918"/>
                    </a:cubicBezTo>
                    <a:close/>
                    <a:moveTo>
                      <a:pt x="84139" y="30021"/>
                    </a:moveTo>
                    <a:cubicBezTo>
                      <a:pt x="86073" y="30021"/>
                      <a:pt x="87951" y="30818"/>
                      <a:pt x="89290" y="32268"/>
                    </a:cubicBezTo>
                    <a:lnTo>
                      <a:pt x="89290" y="32268"/>
                    </a:lnTo>
                    <a:cubicBezTo>
                      <a:pt x="89274" y="32267"/>
                      <a:pt x="89257" y="32267"/>
                      <a:pt x="89240" y="32267"/>
                    </a:cubicBezTo>
                    <a:cubicBezTo>
                      <a:pt x="87371" y="32267"/>
                      <a:pt x="85603" y="33106"/>
                      <a:pt x="84362" y="34409"/>
                    </a:cubicBezTo>
                    <a:cubicBezTo>
                      <a:pt x="84443" y="32814"/>
                      <a:pt x="83860" y="31318"/>
                      <a:pt x="82875" y="30135"/>
                    </a:cubicBezTo>
                    <a:cubicBezTo>
                      <a:pt x="83295" y="30058"/>
                      <a:pt x="83719" y="30021"/>
                      <a:pt x="84139" y="30021"/>
                    </a:cubicBezTo>
                    <a:close/>
                    <a:moveTo>
                      <a:pt x="94446" y="30017"/>
                    </a:moveTo>
                    <a:cubicBezTo>
                      <a:pt x="94870" y="30017"/>
                      <a:pt x="95298" y="30056"/>
                      <a:pt x="95724" y="30135"/>
                    </a:cubicBezTo>
                    <a:cubicBezTo>
                      <a:pt x="94729" y="31318"/>
                      <a:pt x="94147" y="32814"/>
                      <a:pt x="94237" y="34409"/>
                    </a:cubicBezTo>
                    <a:cubicBezTo>
                      <a:pt x="92986" y="33106"/>
                      <a:pt x="91227" y="32267"/>
                      <a:pt x="89359" y="32267"/>
                    </a:cubicBezTo>
                    <a:cubicBezTo>
                      <a:pt x="89339" y="32267"/>
                      <a:pt x="89319" y="32267"/>
                      <a:pt x="89299" y="32268"/>
                    </a:cubicBezTo>
                    <a:cubicBezTo>
                      <a:pt x="90637" y="30820"/>
                      <a:pt x="92510" y="30017"/>
                      <a:pt x="94446" y="30017"/>
                    </a:cubicBezTo>
                    <a:close/>
                    <a:moveTo>
                      <a:pt x="47502" y="30107"/>
                    </a:moveTo>
                    <a:cubicBezTo>
                      <a:pt x="47926" y="30107"/>
                      <a:pt x="48354" y="30146"/>
                      <a:pt x="48780" y="30225"/>
                    </a:cubicBezTo>
                    <a:cubicBezTo>
                      <a:pt x="47785" y="31407"/>
                      <a:pt x="47203" y="32913"/>
                      <a:pt x="47284" y="34499"/>
                    </a:cubicBezTo>
                    <a:cubicBezTo>
                      <a:pt x="46042" y="33196"/>
                      <a:pt x="44275" y="32366"/>
                      <a:pt x="42406" y="32366"/>
                    </a:cubicBezTo>
                    <a:cubicBezTo>
                      <a:pt x="42386" y="32366"/>
                      <a:pt x="42366" y="32366"/>
                      <a:pt x="42346" y="32366"/>
                    </a:cubicBezTo>
                    <a:cubicBezTo>
                      <a:pt x="42343" y="32366"/>
                      <a:pt x="42341" y="32366"/>
                      <a:pt x="42338" y="32366"/>
                    </a:cubicBezTo>
                    <a:lnTo>
                      <a:pt x="42338" y="32366"/>
                    </a:lnTo>
                    <a:lnTo>
                      <a:pt x="42355" y="32357"/>
                    </a:lnTo>
                    <a:cubicBezTo>
                      <a:pt x="43693" y="30910"/>
                      <a:pt x="45566" y="30107"/>
                      <a:pt x="47502" y="30107"/>
                    </a:cubicBezTo>
                    <a:close/>
                    <a:moveTo>
                      <a:pt x="106100" y="25400"/>
                    </a:moveTo>
                    <a:cubicBezTo>
                      <a:pt x="106559" y="25400"/>
                      <a:pt x="107021" y="25446"/>
                      <a:pt x="107480" y="25538"/>
                    </a:cubicBezTo>
                    <a:cubicBezTo>
                      <a:pt x="106477" y="26801"/>
                      <a:pt x="105930" y="28404"/>
                      <a:pt x="106136" y="30079"/>
                    </a:cubicBezTo>
                    <a:lnTo>
                      <a:pt x="106136" y="30079"/>
                    </a:lnTo>
                    <a:cubicBezTo>
                      <a:pt x="106645" y="29966"/>
                      <a:pt x="107158" y="29911"/>
                      <a:pt x="107667" y="29911"/>
                    </a:cubicBezTo>
                    <a:cubicBezTo>
                      <a:pt x="109601" y="29911"/>
                      <a:pt x="111474" y="30709"/>
                      <a:pt x="112821" y="32169"/>
                    </a:cubicBezTo>
                    <a:cubicBezTo>
                      <a:pt x="112793" y="32169"/>
                      <a:pt x="112765" y="32169"/>
                      <a:pt x="112738" y="32169"/>
                    </a:cubicBezTo>
                    <a:cubicBezTo>
                      <a:pt x="110761" y="32169"/>
                      <a:pt x="108905" y="33112"/>
                      <a:pt x="107659" y="34553"/>
                    </a:cubicBezTo>
                    <a:cubicBezTo>
                      <a:pt x="107785" y="32886"/>
                      <a:pt x="107175" y="31300"/>
                      <a:pt x="106127" y="30081"/>
                    </a:cubicBezTo>
                    <a:cubicBezTo>
                      <a:pt x="106130" y="30081"/>
                      <a:pt x="106132" y="30080"/>
                      <a:pt x="106134" y="30080"/>
                    </a:cubicBezTo>
                    <a:lnTo>
                      <a:pt x="106134" y="30080"/>
                    </a:lnTo>
                    <a:lnTo>
                      <a:pt x="106127" y="30072"/>
                    </a:lnTo>
                    <a:cubicBezTo>
                      <a:pt x="104875" y="28616"/>
                      <a:pt x="102990" y="27662"/>
                      <a:pt x="100995" y="27662"/>
                    </a:cubicBezTo>
                    <a:cubicBezTo>
                      <a:pt x="100976" y="27662"/>
                      <a:pt x="100958" y="27662"/>
                      <a:pt x="100939" y="27662"/>
                    </a:cubicBezTo>
                    <a:cubicBezTo>
                      <a:pt x="100919" y="27662"/>
                      <a:pt x="100900" y="27662"/>
                      <a:pt x="100880" y="27662"/>
                    </a:cubicBezTo>
                    <a:cubicBezTo>
                      <a:pt x="99020" y="27662"/>
                      <a:pt x="97252" y="28500"/>
                      <a:pt x="96011" y="29804"/>
                    </a:cubicBezTo>
                    <a:cubicBezTo>
                      <a:pt x="96091" y="28209"/>
                      <a:pt x="95509" y="26712"/>
                      <a:pt x="94514" y="25529"/>
                    </a:cubicBezTo>
                    <a:cubicBezTo>
                      <a:pt x="94943" y="25450"/>
                      <a:pt x="95373" y="25411"/>
                      <a:pt x="95801" y="25411"/>
                    </a:cubicBezTo>
                    <a:cubicBezTo>
                      <a:pt x="97734" y="25411"/>
                      <a:pt x="99605" y="26207"/>
                      <a:pt x="100948" y="27653"/>
                    </a:cubicBezTo>
                    <a:cubicBezTo>
                      <a:pt x="102288" y="26205"/>
                      <a:pt x="104166" y="25400"/>
                      <a:pt x="106100" y="25400"/>
                    </a:cubicBezTo>
                    <a:close/>
                    <a:moveTo>
                      <a:pt x="13662" y="30223"/>
                    </a:moveTo>
                    <a:cubicBezTo>
                      <a:pt x="15598" y="30223"/>
                      <a:pt x="17464" y="31021"/>
                      <a:pt x="18807" y="32474"/>
                    </a:cubicBezTo>
                    <a:cubicBezTo>
                      <a:pt x="18787" y="32474"/>
                      <a:pt x="18768" y="32473"/>
                      <a:pt x="18748" y="32473"/>
                    </a:cubicBezTo>
                    <a:cubicBezTo>
                      <a:pt x="16879" y="32473"/>
                      <a:pt x="15111" y="33312"/>
                      <a:pt x="13870" y="34615"/>
                    </a:cubicBezTo>
                    <a:cubicBezTo>
                      <a:pt x="13951" y="33020"/>
                      <a:pt x="13368" y="31515"/>
                      <a:pt x="12374" y="30341"/>
                    </a:cubicBezTo>
                    <a:cubicBezTo>
                      <a:pt x="12803" y="30262"/>
                      <a:pt x="13234" y="30223"/>
                      <a:pt x="13662" y="30223"/>
                    </a:cubicBezTo>
                    <a:close/>
                    <a:moveTo>
                      <a:pt x="23936" y="30219"/>
                    </a:moveTo>
                    <a:cubicBezTo>
                      <a:pt x="24366" y="30219"/>
                      <a:pt x="24800" y="30259"/>
                      <a:pt x="25232" y="30341"/>
                    </a:cubicBezTo>
                    <a:cubicBezTo>
                      <a:pt x="24237" y="31515"/>
                      <a:pt x="23655" y="33020"/>
                      <a:pt x="23744" y="34615"/>
                    </a:cubicBezTo>
                    <a:cubicBezTo>
                      <a:pt x="22494" y="33303"/>
                      <a:pt x="20727" y="32473"/>
                      <a:pt x="18867" y="32473"/>
                    </a:cubicBezTo>
                    <a:cubicBezTo>
                      <a:pt x="18847" y="32473"/>
                      <a:pt x="18827" y="32474"/>
                      <a:pt x="18807" y="32474"/>
                    </a:cubicBezTo>
                    <a:lnTo>
                      <a:pt x="18807" y="32465"/>
                    </a:lnTo>
                    <a:cubicBezTo>
                      <a:pt x="20140" y="31022"/>
                      <a:pt x="22007" y="30219"/>
                      <a:pt x="23936" y="30219"/>
                    </a:cubicBezTo>
                    <a:close/>
                    <a:moveTo>
                      <a:pt x="37182" y="30113"/>
                    </a:moveTo>
                    <a:cubicBezTo>
                      <a:pt x="39117" y="30113"/>
                      <a:pt x="40995" y="30910"/>
                      <a:pt x="42337" y="32366"/>
                    </a:cubicBezTo>
                    <a:lnTo>
                      <a:pt x="42337" y="32366"/>
                    </a:lnTo>
                    <a:cubicBezTo>
                      <a:pt x="42313" y="32366"/>
                      <a:pt x="42288" y="32366"/>
                      <a:pt x="42264" y="32366"/>
                    </a:cubicBezTo>
                    <a:cubicBezTo>
                      <a:pt x="40296" y="32366"/>
                      <a:pt x="38431" y="33309"/>
                      <a:pt x="37185" y="34750"/>
                    </a:cubicBezTo>
                    <a:cubicBezTo>
                      <a:pt x="37320" y="33083"/>
                      <a:pt x="36710" y="31506"/>
                      <a:pt x="35662" y="30278"/>
                    </a:cubicBezTo>
                    <a:cubicBezTo>
                      <a:pt x="36167" y="30167"/>
                      <a:pt x="36676" y="30113"/>
                      <a:pt x="37182" y="30113"/>
                    </a:cubicBezTo>
                    <a:close/>
                    <a:moveTo>
                      <a:pt x="124479" y="28060"/>
                    </a:moveTo>
                    <a:cubicBezTo>
                      <a:pt x="127651" y="28060"/>
                      <a:pt x="130826" y="30136"/>
                      <a:pt x="130867" y="34291"/>
                    </a:cubicBezTo>
                    <a:lnTo>
                      <a:pt x="130867" y="34291"/>
                    </a:lnTo>
                    <a:cubicBezTo>
                      <a:pt x="130397" y="34190"/>
                      <a:pt x="129923" y="34141"/>
                      <a:pt x="129452" y="34141"/>
                    </a:cubicBezTo>
                    <a:cubicBezTo>
                      <a:pt x="127593" y="34141"/>
                      <a:pt x="125787" y="34908"/>
                      <a:pt x="124487" y="36300"/>
                    </a:cubicBezTo>
                    <a:cubicBezTo>
                      <a:pt x="123215" y="34920"/>
                      <a:pt x="121414" y="34140"/>
                      <a:pt x="119541" y="34140"/>
                    </a:cubicBezTo>
                    <a:cubicBezTo>
                      <a:pt x="119057" y="34140"/>
                      <a:pt x="118564" y="34194"/>
                      <a:pt x="118098" y="34293"/>
                    </a:cubicBezTo>
                    <a:cubicBezTo>
                      <a:pt x="118130" y="30138"/>
                      <a:pt x="121303" y="28060"/>
                      <a:pt x="124479" y="28060"/>
                    </a:cubicBezTo>
                    <a:close/>
                    <a:moveTo>
                      <a:pt x="100961" y="28160"/>
                    </a:moveTo>
                    <a:cubicBezTo>
                      <a:pt x="104135" y="28160"/>
                      <a:pt x="107310" y="30239"/>
                      <a:pt x="107355" y="34400"/>
                    </a:cubicBezTo>
                    <a:cubicBezTo>
                      <a:pt x="106875" y="34295"/>
                      <a:pt x="106390" y="34244"/>
                      <a:pt x="105910" y="34244"/>
                    </a:cubicBezTo>
                    <a:cubicBezTo>
                      <a:pt x="104056" y="34244"/>
                      <a:pt x="102256" y="35007"/>
                      <a:pt x="100961" y="36393"/>
                    </a:cubicBezTo>
                    <a:lnTo>
                      <a:pt x="100961" y="36393"/>
                    </a:lnTo>
                    <a:cubicBezTo>
                      <a:pt x="99680" y="35026"/>
                      <a:pt x="97881" y="34239"/>
                      <a:pt x="96011" y="34239"/>
                    </a:cubicBezTo>
                    <a:cubicBezTo>
                      <a:pt x="95527" y="34239"/>
                      <a:pt x="95043" y="34293"/>
                      <a:pt x="94568" y="34400"/>
                    </a:cubicBezTo>
                    <a:cubicBezTo>
                      <a:pt x="94608" y="30241"/>
                      <a:pt x="97784" y="28160"/>
                      <a:pt x="100961" y="28160"/>
                    </a:cubicBezTo>
                    <a:close/>
                    <a:moveTo>
                      <a:pt x="77631" y="28164"/>
                    </a:moveTo>
                    <a:cubicBezTo>
                      <a:pt x="80804" y="28164"/>
                      <a:pt x="83979" y="30241"/>
                      <a:pt x="84022" y="34396"/>
                    </a:cubicBezTo>
                    <a:lnTo>
                      <a:pt x="84022" y="34396"/>
                    </a:lnTo>
                    <a:cubicBezTo>
                      <a:pt x="83552" y="34297"/>
                      <a:pt x="83079" y="34248"/>
                      <a:pt x="82611" y="34248"/>
                    </a:cubicBezTo>
                    <a:cubicBezTo>
                      <a:pt x="80750" y="34248"/>
                      <a:pt x="78950" y="35013"/>
                      <a:pt x="77651" y="36398"/>
                    </a:cubicBezTo>
                    <a:cubicBezTo>
                      <a:pt x="76369" y="35028"/>
                      <a:pt x="74577" y="34239"/>
                      <a:pt x="72704" y="34239"/>
                    </a:cubicBezTo>
                    <a:cubicBezTo>
                      <a:pt x="72212" y="34248"/>
                      <a:pt x="71728" y="34293"/>
                      <a:pt x="71253" y="34400"/>
                    </a:cubicBezTo>
                    <a:cubicBezTo>
                      <a:pt x="71284" y="30243"/>
                      <a:pt x="74456" y="28164"/>
                      <a:pt x="77631" y="28164"/>
                    </a:cubicBezTo>
                    <a:close/>
                    <a:moveTo>
                      <a:pt x="53994" y="28259"/>
                    </a:moveTo>
                    <a:cubicBezTo>
                      <a:pt x="57168" y="28259"/>
                      <a:pt x="60343" y="30337"/>
                      <a:pt x="60384" y="34497"/>
                    </a:cubicBezTo>
                    <a:lnTo>
                      <a:pt x="60384" y="34497"/>
                    </a:lnTo>
                    <a:cubicBezTo>
                      <a:pt x="59906" y="34393"/>
                      <a:pt x="59425" y="34343"/>
                      <a:pt x="58949" y="34343"/>
                    </a:cubicBezTo>
                    <a:cubicBezTo>
                      <a:pt x="57093" y="34343"/>
                      <a:pt x="55300" y="35109"/>
                      <a:pt x="54004" y="36497"/>
                    </a:cubicBezTo>
                    <a:cubicBezTo>
                      <a:pt x="52723" y="35126"/>
                      <a:pt x="50931" y="34338"/>
                      <a:pt x="49049" y="34338"/>
                    </a:cubicBezTo>
                    <a:cubicBezTo>
                      <a:pt x="48565" y="34338"/>
                      <a:pt x="48081" y="34391"/>
                      <a:pt x="47606" y="34499"/>
                    </a:cubicBezTo>
                    <a:cubicBezTo>
                      <a:pt x="47642" y="30340"/>
                      <a:pt x="50818" y="28259"/>
                      <a:pt x="53994" y="28259"/>
                    </a:cubicBezTo>
                    <a:close/>
                    <a:moveTo>
                      <a:pt x="7145" y="28361"/>
                    </a:moveTo>
                    <a:cubicBezTo>
                      <a:pt x="10322" y="28361"/>
                      <a:pt x="13498" y="30440"/>
                      <a:pt x="13538" y="34597"/>
                    </a:cubicBezTo>
                    <a:cubicBezTo>
                      <a:pt x="13065" y="34495"/>
                      <a:pt x="12588" y="34446"/>
                      <a:pt x="12114" y="34446"/>
                    </a:cubicBezTo>
                    <a:cubicBezTo>
                      <a:pt x="10255" y="34446"/>
                      <a:pt x="8451" y="35212"/>
                      <a:pt x="7159" y="36605"/>
                    </a:cubicBezTo>
                    <a:cubicBezTo>
                      <a:pt x="5877" y="35225"/>
                      <a:pt x="4076" y="34445"/>
                      <a:pt x="2194" y="34445"/>
                    </a:cubicBezTo>
                    <a:cubicBezTo>
                      <a:pt x="1711" y="34445"/>
                      <a:pt x="1227" y="34490"/>
                      <a:pt x="752" y="34597"/>
                    </a:cubicBezTo>
                    <a:cubicBezTo>
                      <a:pt x="792" y="30440"/>
                      <a:pt x="3969" y="28361"/>
                      <a:pt x="7145" y="28361"/>
                    </a:cubicBezTo>
                    <a:close/>
                    <a:moveTo>
                      <a:pt x="30465" y="28367"/>
                    </a:moveTo>
                    <a:cubicBezTo>
                      <a:pt x="33637" y="28367"/>
                      <a:pt x="36811" y="30444"/>
                      <a:pt x="36854" y="34602"/>
                    </a:cubicBezTo>
                    <a:lnTo>
                      <a:pt x="36854" y="34602"/>
                    </a:lnTo>
                    <a:cubicBezTo>
                      <a:pt x="36379" y="34500"/>
                      <a:pt x="35901" y="34450"/>
                      <a:pt x="35426" y="34450"/>
                    </a:cubicBezTo>
                    <a:cubicBezTo>
                      <a:pt x="33569" y="34450"/>
                      <a:pt x="31771" y="35216"/>
                      <a:pt x="30483" y="36605"/>
                    </a:cubicBezTo>
                    <a:cubicBezTo>
                      <a:pt x="29201" y="35234"/>
                      <a:pt x="27409" y="34445"/>
                      <a:pt x="25528" y="34445"/>
                    </a:cubicBezTo>
                    <a:cubicBezTo>
                      <a:pt x="25044" y="34445"/>
                      <a:pt x="24560" y="34499"/>
                      <a:pt x="24085" y="34606"/>
                    </a:cubicBezTo>
                    <a:cubicBezTo>
                      <a:pt x="24116" y="30448"/>
                      <a:pt x="27290" y="28367"/>
                      <a:pt x="30465" y="28367"/>
                    </a:cubicBezTo>
                    <a:close/>
                    <a:moveTo>
                      <a:pt x="119332" y="34516"/>
                    </a:moveTo>
                    <a:cubicBezTo>
                      <a:pt x="121268" y="34516"/>
                      <a:pt x="123142" y="35318"/>
                      <a:pt x="124487" y="36766"/>
                    </a:cubicBezTo>
                    <a:lnTo>
                      <a:pt x="124487" y="36766"/>
                    </a:lnTo>
                    <a:cubicBezTo>
                      <a:pt x="124484" y="36766"/>
                      <a:pt x="124481" y="36766"/>
                      <a:pt x="124478" y="36766"/>
                    </a:cubicBezTo>
                    <a:cubicBezTo>
                      <a:pt x="124459" y="36766"/>
                      <a:pt x="124439" y="36766"/>
                      <a:pt x="124419" y="36766"/>
                    </a:cubicBezTo>
                    <a:cubicBezTo>
                      <a:pt x="122559" y="36766"/>
                      <a:pt x="120791" y="37604"/>
                      <a:pt x="119550" y="38907"/>
                    </a:cubicBezTo>
                    <a:cubicBezTo>
                      <a:pt x="119631" y="37312"/>
                      <a:pt x="119048" y="35816"/>
                      <a:pt x="118054" y="34633"/>
                    </a:cubicBezTo>
                    <a:cubicBezTo>
                      <a:pt x="118479" y="34554"/>
                      <a:pt x="118907" y="34516"/>
                      <a:pt x="119332" y="34516"/>
                    </a:cubicBezTo>
                    <a:close/>
                    <a:moveTo>
                      <a:pt x="129633" y="34516"/>
                    </a:moveTo>
                    <a:cubicBezTo>
                      <a:pt x="130058" y="34516"/>
                      <a:pt x="130486" y="34554"/>
                      <a:pt x="130912" y="34633"/>
                    </a:cubicBezTo>
                    <a:cubicBezTo>
                      <a:pt x="129908" y="35816"/>
                      <a:pt x="129326" y="37321"/>
                      <a:pt x="129415" y="38907"/>
                    </a:cubicBezTo>
                    <a:cubicBezTo>
                      <a:pt x="128174" y="37604"/>
                      <a:pt x="126406" y="36766"/>
                      <a:pt x="124537" y="36766"/>
                    </a:cubicBezTo>
                    <a:cubicBezTo>
                      <a:pt x="124521" y="36766"/>
                      <a:pt x="124504" y="36766"/>
                      <a:pt x="124487" y="36766"/>
                    </a:cubicBezTo>
                    <a:lnTo>
                      <a:pt x="124487" y="36766"/>
                    </a:lnTo>
                    <a:cubicBezTo>
                      <a:pt x="125825" y="35318"/>
                      <a:pt x="127698" y="34516"/>
                      <a:pt x="129633" y="34516"/>
                    </a:cubicBezTo>
                    <a:close/>
                    <a:moveTo>
                      <a:pt x="60697" y="38943"/>
                    </a:moveTo>
                    <a:cubicBezTo>
                      <a:pt x="60700" y="38943"/>
                      <a:pt x="60703" y="38943"/>
                      <a:pt x="60707" y="38943"/>
                    </a:cubicBezTo>
                    <a:lnTo>
                      <a:pt x="60707" y="38943"/>
                    </a:lnTo>
                    <a:cubicBezTo>
                      <a:pt x="60709" y="38943"/>
                      <a:pt x="60712" y="38943"/>
                      <a:pt x="60715" y="38943"/>
                    </a:cubicBezTo>
                    <a:close/>
                    <a:moveTo>
                      <a:pt x="82776" y="34621"/>
                    </a:moveTo>
                    <a:cubicBezTo>
                      <a:pt x="83205" y="34621"/>
                      <a:pt x="83636" y="34660"/>
                      <a:pt x="84066" y="34741"/>
                    </a:cubicBezTo>
                    <a:cubicBezTo>
                      <a:pt x="83556" y="35341"/>
                      <a:pt x="83152" y="36031"/>
                      <a:pt x="82893" y="36775"/>
                    </a:cubicBezTo>
                    <a:lnTo>
                      <a:pt x="82875" y="36775"/>
                    </a:lnTo>
                    <a:cubicBezTo>
                      <a:pt x="82642" y="37474"/>
                      <a:pt x="82534" y="38208"/>
                      <a:pt x="82579" y="38952"/>
                    </a:cubicBezTo>
                    <a:cubicBezTo>
                      <a:pt x="81333" y="37644"/>
                      <a:pt x="79568" y="36811"/>
                      <a:pt x="77695" y="36811"/>
                    </a:cubicBezTo>
                    <a:cubicBezTo>
                      <a:pt x="79034" y="35399"/>
                      <a:pt x="80873" y="34621"/>
                      <a:pt x="82776" y="34621"/>
                    </a:cubicBezTo>
                    <a:close/>
                    <a:moveTo>
                      <a:pt x="95815" y="34621"/>
                    </a:moveTo>
                    <a:cubicBezTo>
                      <a:pt x="97719" y="34621"/>
                      <a:pt x="99565" y="35399"/>
                      <a:pt x="100903" y="36811"/>
                    </a:cubicBezTo>
                    <a:cubicBezTo>
                      <a:pt x="99030" y="36811"/>
                      <a:pt x="97265" y="37644"/>
                      <a:pt x="96020" y="38952"/>
                    </a:cubicBezTo>
                    <a:cubicBezTo>
                      <a:pt x="96056" y="38208"/>
                      <a:pt x="95948" y="37474"/>
                      <a:pt x="95706" y="36775"/>
                    </a:cubicBezTo>
                    <a:lnTo>
                      <a:pt x="95688" y="36775"/>
                    </a:lnTo>
                    <a:cubicBezTo>
                      <a:pt x="95428" y="36031"/>
                      <a:pt x="95034" y="35341"/>
                      <a:pt x="94523" y="34741"/>
                    </a:cubicBezTo>
                    <a:cubicBezTo>
                      <a:pt x="94953" y="34660"/>
                      <a:pt x="95385" y="34621"/>
                      <a:pt x="95815" y="34621"/>
                    </a:cubicBezTo>
                    <a:close/>
                    <a:moveTo>
                      <a:pt x="48844" y="34725"/>
                    </a:moveTo>
                    <a:cubicBezTo>
                      <a:pt x="50778" y="34725"/>
                      <a:pt x="52655" y="35522"/>
                      <a:pt x="53995" y="36972"/>
                    </a:cubicBezTo>
                    <a:lnTo>
                      <a:pt x="53995" y="36972"/>
                    </a:lnTo>
                    <a:cubicBezTo>
                      <a:pt x="53988" y="36972"/>
                      <a:pt x="53981" y="36972"/>
                      <a:pt x="53974" y="36972"/>
                    </a:cubicBezTo>
                    <a:cubicBezTo>
                      <a:pt x="52094" y="36972"/>
                      <a:pt x="50315" y="37803"/>
                      <a:pt x="49067" y="39113"/>
                    </a:cubicBezTo>
                    <a:cubicBezTo>
                      <a:pt x="49147" y="37527"/>
                      <a:pt x="48565" y="36022"/>
                      <a:pt x="47579" y="34839"/>
                    </a:cubicBezTo>
                    <a:cubicBezTo>
                      <a:pt x="48000" y="34763"/>
                      <a:pt x="48423" y="34725"/>
                      <a:pt x="48844" y="34725"/>
                    </a:cubicBezTo>
                    <a:close/>
                    <a:moveTo>
                      <a:pt x="59150" y="34722"/>
                    </a:moveTo>
                    <a:cubicBezTo>
                      <a:pt x="59575" y="34722"/>
                      <a:pt x="60003" y="34760"/>
                      <a:pt x="60429" y="34839"/>
                    </a:cubicBezTo>
                    <a:cubicBezTo>
                      <a:pt x="59434" y="36022"/>
                      <a:pt x="58852" y="37527"/>
                      <a:pt x="58941" y="39113"/>
                    </a:cubicBezTo>
                    <a:cubicBezTo>
                      <a:pt x="57691" y="37810"/>
                      <a:pt x="55923" y="36972"/>
                      <a:pt x="54063" y="36972"/>
                    </a:cubicBezTo>
                    <a:cubicBezTo>
                      <a:pt x="54043" y="36972"/>
                      <a:pt x="54024" y="36972"/>
                      <a:pt x="54004" y="36972"/>
                    </a:cubicBezTo>
                    <a:cubicBezTo>
                      <a:pt x="55341" y="35524"/>
                      <a:pt x="57215" y="34722"/>
                      <a:pt x="59150" y="34722"/>
                    </a:cubicBezTo>
                    <a:close/>
                    <a:moveTo>
                      <a:pt x="25322" y="34827"/>
                    </a:moveTo>
                    <a:cubicBezTo>
                      <a:pt x="27227" y="34827"/>
                      <a:pt x="29071" y="35605"/>
                      <a:pt x="30402" y="37017"/>
                    </a:cubicBezTo>
                    <a:cubicBezTo>
                      <a:pt x="28538" y="37017"/>
                      <a:pt x="26764" y="37850"/>
                      <a:pt x="25519" y="39149"/>
                    </a:cubicBezTo>
                    <a:cubicBezTo>
                      <a:pt x="25563" y="38415"/>
                      <a:pt x="25456" y="37671"/>
                      <a:pt x="25223" y="36972"/>
                    </a:cubicBezTo>
                    <a:lnTo>
                      <a:pt x="25196" y="36972"/>
                    </a:lnTo>
                    <a:cubicBezTo>
                      <a:pt x="24936" y="36228"/>
                      <a:pt x="24542" y="35547"/>
                      <a:pt x="24031" y="34947"/>
                    </a:cubicBezTo>
                    <a:cubicBezTo>
                      <a:pt x="24461" y="34866"/>
                      <a:pt x="24893" y="34827"/>
                      <a:pt x="25322" y="34827"/>
                    </a:cubicBezTo>
                    <a:close/>
                    <a:moveTo>
                      <a:pt x="12283" y="34827"/>
                    </a:moveTo>
                    <a:cubicBezTo>
                      <a:pt x="12712" y="34827"/>
                      <a:pt x="13144" y="34866"/>
                      <a:pt x="13574" y="34947"/>
                    </a:cubicBezTo>
                    <a:cubicBezTo>
                      <a:pt x="13063" y="35547"/>
                      <a:pt x="12669" y="36228"/>
                      <a:pt x="12400" y="36972"/>
                    </a:cubicBezTo>
                    <a:lnTo>
                      <a:pt x="12382" y="36972"/>
                    </a:lnTo>
                    <a:cubicBezTo>
                      <a:pt x="12141" y="37671"/>
                      <a:pt x="12042" y="38415"/>
                      <a:pt x="12087" y="39149"/>
                    </a:cubicBezTo>
                    <a:lnTo>
                      <a:pt x="12078" y="39158"/>
                    </a:lnTo>
                    <a:cubicBezTo>
                      <a:pt x="10832" y="37850"/>
                      <a:pt x="9067" y="37017"/>
                      <a:pt x="7203" y="37017"/>
                    </a:cubicBezTo>
                    <a:cubicBezTo>
                      <a:pt x="8534" y="35605"/>
                      <a:pt x="10378" y="34827"/>
                      <a:pt x="12283" y="34827"/>
                    </a:cubicBezTo>
                    <a:close/>
                    <a:moveTo>
                      <a:pt x="106092" y="34618"/>
                    </a:moveTo>
                    <a:cubicBezTo>
                      <a:pt x="106556" y="34618"/>
                      <a:pt x="107024" y="34664"/>
                      <a:pt x="107489" y="34759"/>
                    </a:cubicBezTo>
                    <a:cubicBezTo>
                      <a:pt x="106497" y="35993"/>
                      <a:pt x="105950" y="37566"/>
                      <a:pt x="106126" y="39211"/>
                    </a:cubicBezTo>
                    <a:lnTo>
                      <a:pt x="106126" y="39211"/>
                    </a:lnTo>
                    <a:cubicBezTo>
                      <a:pt x="104872" y="37760"/>
                      <a:pt x="102999" y="36811"/>
                      <a:pt x="101011" y="36811"/>
                    </a:cubicBezTo>
                    <a:cubicBezTo>
                      <a:pt x="102344" y="35398"/>
                      <a:pt x="104187" y="34618"/>
                      <a:pt x="106092" y="34618"/>
                    </a:cubicBezTo>
                    <a:close/>
                    <a:moveTo>
                      <a:pt x="70812" y="30100"/>
                    </a:moveTo>
                    <a:cubicBezTo>
                      <a:pt x="71307" y="30100"/>
                      <a:pt x="71806" y="30153"/>
                      <a:pt x="72301" y="30261"/>
                    </a:cubicBezTo>
                    <a:cubicBezTo>
                      <a:pt x="71289" y="31524"/>
                      <a:pt x="70742" y="33119"/>
                      <a:pt x="70939" y="34786"/>
                    </a:cubicBezTo>
                    <a:lnTo>
                      <a:pt x="70957" y="34786"/>
                    </a:lnTo>
                    <a:cubicBezTo>
                      <a:pt x="71464" y="34672"/>
                      <a:pt x="71976" y="34617"/>
                      <a:pt x="72484" y="34617"/>
                    </a:cubicBezTo>
                    <a:cubicBezTo>
                      <a:pt x="74391" y="34617"/>
                      <a:pt x="76244" y="35395"/>
                      <a:pt x="77588" y="36811"/>
                    </a:cubicBezTo>
                    <a:cubicBezTo>
                      <a:pt x="75545" y="36811"/>
                      <a:pt x="73618" y="37823"/>
                      <a:pt x="72364" y="39338"/>
                    </a:cubicBezTo>
                    <a:cubicBezTo>
                      <a:pt x="72712" y="35639"/>
                      <a:pt x="69416" y="32366"/>
                      <a:pt x="65722" y="32366"/>
                    </a:cubicBezTo>
                    <a:cubicBezTo>
                      <a:pt x="65702" y="32366"/>
                      <a:pt x="65682" y="32366"/>
                      <a:pt x="65662" y="32366"/>
                    </a:cubicBezTo>
                    <a:cubicBezTo>
                      <a:pt x="65642" y="32366"/>
                      <a:pt x="65622" y="32366"/>
                      <a:pt x="65602" y="32366"/>
                    </a:cubicBezTo>
                    <a:cubicBezTo>
                      <a:pt x="63733" y="32366"/>
                      <a:pt x="61974" y="33196"/>
                      <a:pt x="60724" y="34499"/>
                    </a:cubicBezTo>
                    <a:cubicBezTo>
                      <a:pt x="60814" y="32913"/>
                      <a:pt x="60231" y="31407"/>
                      <a:pt x="59237" y="30225"/>
                    </a:cubicBezTo>
                    <a:cubicBezTo>
                      <a:pt x="59663" y="30146"/>
                      <a:pt x="60090" y="30107"/>
                      <a:pt x="60515" y="30107"/>
                    </a:cubicBezTo>
                    <a:cubicBezTo>
                      <a:pt x="62451" y="30107"/>
                      <a:pt x="64326" y="30910"/>
                      <a:pt x="65671" y="32357"/>
                    </a:cubicBezTo>
                    <a:cubicBezTo>
                      <a:pt x="67011" y="30902"/>
                      <a:pt x="68881" y="30100"/>
                      <a:pt x="70812" y="30100"/>
                    </a:cubicBezTo>
                    <a:close/>
                    <a:moveTo>
                      <a:pt x="35613" y="34818"/>
                    </a:moveTo>
                    <a:cubicBezTo>
                      <a:pt x="36073" y="34818"/>
                      <a:pt x="36537" y="34863"/>
                      <a:pt x="36997" y="34956"/>
                    </a:cubicBezTo>
                    <a:cubicBezTo>
                      <a:pt x="36011" y="36201"/>
                      <a:pt x="35456" y="37769"/>
                      <a:pt x="35635" y="39418"/>
                    </a:cubicBezTo>
                    <a:cubicBezTo>
                      <a:pt x="34389" y="37958"/>
                      <a:pt x="32508" y="37017"/>
                      <a:pt x="30519" y="37008"/>
                    </a:cubicBezTo>
                    <a:cubicBezTo>
                      <a:pt x="31861" y="35593"/>
                      <a:pt x="33709" y="34818"/>
                      <a:pt x="35613" y="34818"/>
                    </a:cubicBezTo>
                    <a:close/>
                    <a:moveTo>
                      <a:pt x="112816" y="32662"/>
                    </a:moveTo>
                    <a:cubicBezTo>
                      <a:pt x="115993" y="32662"/>
                      <a:pt x="119169" y="34741"/>
                      <a:pt x="119209" y="38898"/>
                    </a:cubicBezTo>
                    <a:cubicBezTo>
                      <a:pt x="118736" y="38797"/>
                      <a:pt x="118259" y="38747"/>
                      <a:pt x="117785" y="38747"/>
                    </a:cubicBezTo>
                    <a:cubicBezTo>
                      <a:pt x="115926" y="38747"/>
                      <a:pt x="114120" y="39513"/>
                      <a:pt x="112821" y="40906"/>
                    </a:cubicBezTo>
                    <a:cubicBezTo>
                      <a:pt x="111539" y="39526"/>
                      <a:pt x="109747" y="38746"/>
                      <a:pt x="107865" y="38746"/>
                    </a:cubicBezTo>
                    <a:cubicBezTo>
                      <a:pt x="107382" y="38746"/>
                      <a:pt x="106898" y="38800"/>
                      <a:pt x="106423" y="38898"/>
                    </a:cubicBezTo>
                    <a:cubicBezTo>
                      <a:pt x="106463" y="34741"/>
                      <a:pt x="109640" y="32662"/>
                      <a:pt x="112816" y="32662"/>
                    </a:cubicBezTo>
                    <a:close/>
                    <a:moveTo>
                      <a:pt x="136134" y="32665"/>
                    </a:moveTo>
                    <a:cubicBezTo>
                      <a:pt x="139310" y="32665"/>
                      <a:pt x="142484" y="34742"/>
                      <a:pt x="142525" y="38898"/>
                    </a:cubicBezTo>
                    <a:cubicBezTo>
                      <a:pt x="142050" y="38797"/>
                      <a:pt x="141571" y="38747"/>
                      <a:pt x="141097" y="38747"/>
                    </a:cubicBezTo>
                    <a:cubicBezTo>
                      <a:pt x="139236" y="38747"/>
                      <a:pt x="137435" y="39513"/>
                      <a:pt x="136136" y="40906"/>
                    </a:cubicBezTo>
                    <a:cubicBezTo>
                      <a:pt x="134854" y="39526"/>
                      <a:pt x="133062" y="38746"/>
                      <a:pt x="131181" y="38746"/>
                    </a:cubicBezTo>
                    <a:cubicBezTo>
                      <a:pt x="130697" y="38746"/>
                      <a:pt x="130213" y="38800"/>
                      <a:pt x="129738" y="38898"/>
                    </a:cubicBezTo>
                    <a:cubicBezTo>
                      <a:pt x="129778" y="34744"/>
                      <a:pt x="132957" y="32665"/>
                      <a:pt x="136134" y="32665"/>
                    </a:cubicBezTo>
                    <a:close/>
                    <a:moveTo>
                      <a:pt x="89291" y="32767"/>
                    </a:moveTo>
                    <a:cubicBezTo>
                      <a:pt x="91871" y="32767"/>
                      <a:pt x="94452" y="34140"/>
                      <a:pt x="95348" y="36891"/>
                    </a:cubicBezTo>
                    <a:lnTo>
                      <a:pt x="95357" y="36882"/>
                    </a:lnTo>
                    <a:lnTo>
                      <a:pt x="95375" y="36882"/>
                    </a:lnTo>
                    <a:cubicBezTo>
                      <a:pt x="95581" y="37545"/>
                      <a:pt x="95688" y="38244"/>
                      <a:pt x="95688" y="38934"/>
                    </a:cubicBezTo>
                    <a:cubicBezTo>
                      <a:pt x="95215" y="38832"/>
                      <a:pt x="94738" y="38783"/>
                      <a:pt x="94264" y="38783"/>
                    </a:cubicBezTo>
                    <a:cubicBezTo>
                      <a:pt x="92405" y="38783"/>
                      <a:pt x="90601" y="39549"/>
                      <a:pt x="89308" y="40941"/>
                    </a:cubicBezTo>
                    <a:cubicBezTo>
                      <a:pt x="88027" y="39562"/>
                      <a:pt x="86235" y="38782"/>
                      <a:pt x="84353" y="38782"/>
                    </a:cubicBezTo>
                    <a:cubicBezTo>
                      <a:pt x="83869" y="38782"/>
                      <a:pt x="83385" y="38836"/>
                      <a:pt x="82910" y="38934"/>
                    </a:cubicBezTo>
                    <a:cubicBezTo>
                      <a:pt x="82910" y="38244"/>
                      <a:pt x="83018" y="37545"/>
                      <a:pt x="83224" y="36882"/>
                    </a:cubicBezTo>
                    <a:lnTo>
                      <a:pt x="83242" y="36882"/>
                    </a:lnTo>
                    <a:cubicBezTo>
                      <a:pt x="84134" y="34140"/>
                      <a:pt x="86712" y="32767"/>
                      <a:pt x="89291" y="32767"/>
                    </a:cubicBezTo>
                    <a:close/>
                    <a:moveTo>
                      <a:pt x="42335" y="32864"/>
                    </a:moveTo>
                    <a:cubicBezTo>
                      <a:pt x="45506" y="32864"/>
                      <a:pt x="48679" y="34938"/>
                      <a:pt x="48726" y="39092"/>
                    </a:cubicBezTo>
                    <a:lnTo>
                      <a:pt x="48726" y="39092"/>
                    </a:lnTo>
                    <a:cubicBezTo>
                      <a:pt x="48257" y="38992"/>
                      <a:pt x="47785" y="38944"/>
                      <a:pt x="47316" y="38944"/>
                    </a:cubicBezTo>
                    <a:cubicBezTo>
                      <a:pt x="45455" y="38944"/>
                      <a:pt x="43655" y="39710"/>
                      <a:pt x="42355" y="41103"/>
                    </a:cubicBezTo>
                    <a:cubicBezTo>
                      <a:pt x="41074" y="39723"/>
                      <a:pt x="39282" y="38943"/>
                      <a:pt x="37400" y="38943"/>
                    </a:cubicBezTo>
                    <a:cubicBezTo>
                      <a:pt x="36916" y="38943"/>
                      <a:pt x="36432" y="38997"/>
                      <a:pt x="35958" y="39096"/>
                    </a:cubicBezTo>
                    <a:cubicBezTo>
                      <a:pt x="35989" y="34942"/>
                      <a:pt x="39161" y="32864"/>
                      <a:pt x="42335" y="32864"/>
                    </a:cubicBezTo>
                    <a:close/>
                    <a:moveTo>
                      <a:pt x="65669" y="32862"/>
                    </a:moveTo>
                    <a:cubicBezTo>
                      <a:pt x="68844" y="32862"/>
                      <a:pt x="72019" y="34939"/>
                      <a:pt x="72059" y="39096"/>
                    </a:cubicBezTo>
                    <a:cubicBezTo>
                      <a:pt x="71584" y="38994"/>
                      <a:pt x="71106" y="38944"/>
                      <a:pt x="70631" y="38944"/>
                    </a:cubicBezTo>
                    <a:cubicBezTo>
                      <a:pt x="68767" y="38944"/>
                      <a:pt x="66963" y="39710"/>
                      <a:pt x="65671" y="41103"/>
                    </a:cubicBezTo>
                    <a:cubicBezTo>
                      <a:pt x="64391" y="39725"/>
                      <a:pt x="62594" y="38946"/>
                      <a:pt x="60707" y="38943"/>
                    </a:cubicBezTo>
                    <a:lnTo>
                      <a:pt x="60707" y="38943"/>
                    </a:lnTo>
                    <a:cubicBezTo>
                      <a:pt x="60226" y="38944"/>
                      <a:pt x="59745" y="38998"/>
                      <a:pt x="59273" y="39096"/>
                    </a:cubicBezTo>
                    <a:cubicBezTo>
                      <a:pt x="59313" y="34941"/>
                      <a:pt x="62491" y="32862"/>
                      <a:pt x="65669" y="32862"/>
                    </a:cubicBezTo>
                    <a:close/>
                    <a:moveTo>
                      <a:pt x="18802" y="32972"/>
                    </a:moveTo>
                    <a:cubicBezTo>
                      <a:pt x="21383" y="32972"/>
                      <a:pt x="23964" y="34343"/>
                      <a:pt x="24864" y="37088"/>
                    </a:cubicBezTo>
                    <a:lnTo>
                      <a:pt x="24882" y="37088"/>
                    </a:lnTo>
                    <a:cubicBezTo>
                      <a:pt x="25088" y="37760"/>
                      <a:pt x="25187" y="38450"/>
                      <a:pt x="25196" y="39149"/>
                    </a:cubicBezTo>
                    <a:cubicBezTo>
                      <a:pt x="24715" y="39044"/>
                      <a:pt x="24231" y="38993"/>
                      <a:pt x="23751" y="38993"/>
                    </a:cubicBezTo>
                    <a:cubicBezTo>
                      <a:pt x="21894" y="38993"/>
                      <a:pt x="20096" y="39759"/>
                      <a:pt x="18807" y="41148"/>
                    </a:cubicBezTo>
                    <a:cubicBezTo>
                      <a:pt x="17526" y="39777"/>
                      <a:pt x="15734" y="38988"/>
                      <a:pt x="13852" y="38988"/>
                    </a:cubicBezTo>
                    <a:cubicBezTo>
                      <a:pt x="13368" y="38988"/>
                      <a:pt x="12884" y="39042"/>
                      <a:pt x="12409" y="39149"/>
                    </a:cubicBezTo>
                    <a:cubicBezTo>
                      <a:pt x="12409" y="38450"/>
                      <a:pt x="12517" y="37751"/>
                      <a:pt x="12723" y="37088"/>
                    </a:cubicBezTo>
                    <a:lnTo>
                      <a:pt x="12741" y="37088"/>
                    </a:lnTo>
                    <a:cubicBezTo>
                      <a:pt x="13637" y="34345"/>
                      <a:pt x="16220" y="32972"/>
                      <a:pt x="18802" y="32972"/>
                    </a:cubicBezTo>
                    <a:close/>
                    <a:moveTo>
                      <a:pt x="130981" y="39121"/>
                    </a:moveTo>
                    <a:cubicBezTo>
                      <a:pt x="132916" y="39121"/>
                      <a:pt x="134790" y="39924"/>
                      <a:pt x="136127" y="41372"/>
                    </a:cubicBezTo>
                    <a:cubicBezTo>
                      <a:pt x="136107" y="41371"/>
                      <a:pt x="136087" y="41371"/>
                      <a:pt x="136067" y="41371"/>
                    </a:cubicBezTo>
                    <a:cubicBezTo>
                      <a:pt x="134199" y="41371"/>
                      <a:pt x="132440" y="42201"/>
                      <a:pt x="131190" y="43504"/>
                    </a:cubicBezTo>
                    <a:cubicBezTo>
                      <a:pt x="131225" y="42787"/>
                      <a:pt x="131136" y="42070"/>
                      <a:pt x="130912" y="41389"/>
                    </a:cubicBezTo>
                    <a:lnTo>
                      <a:pt x="130903" y="41389"/>
                    </a:lnTo>
                    <a:lnTo>
                      <a:pt x="130894" y="41354"/>
                    </a:lnTo>
                    <a:cubicBezTo>
                      <a:pt x="130894" y="41345"/>
                      <a:pt x="130894" y="41336"/>
                      <a:pt x="130885" y="41336"/>
                    </a:cubicBezTo>
                    <a:cubicBezTo>
                      <a:pt x="130625" y="40565"/>
                      <a:pt x="130222" y="39857"/>
                      <a:pt x="129702" y="39239"/>
                    </a:cubicBezTo>
                    <a:cubicBezTo>
                      <a:pt x="130128" y="39160"/>
                      <a:pt x="130556" y="39121"/>
                      <a:pt x="130981" y="39121"/>
                    </a:cubicBezTo>
                    <a:close/>
                    <a:moveTo>
                      <a:pt x="117967" y="39121"/>
                    </a:moveTo>
                    <a:cubicBezTo>
                      <a:pt x="118392" y="39121"/>
                      <a:pt x="118820" y="39160"/>
                      <a:pt x="119245" y="39239"/>
                    </a:cubicBezTo>
                    <a:cubicBezTo>
                      <a:pt x="118717" y="39857"/>
                      <a:pt x="118313" y="40565"/>
                      <a:pt x="118054" y="41336"/>
                    </a:cubicBezTo>
                    <a:cubicBezTo>
                      <a:pt x="118054" y="41336"/>
                      <a:pt x="118054" y="41345"/>
                      <a:pt x="118054" y="41354"/>
                    </a:cubicBezTo>
                    <a:cubicBezTo>
                      <a:pt x="118045" y="41354"/>
                      <a:pt x="118036" y="41380"/>
                      <a:pt x="118036" y="41389"/>
                    </a:cubicBezTo>
                    <a:cubicBezTo>
                      <a:pt x="117812" y="42070"/>
                      <a:pt x="117713" y="42787"/>
                      <a:pt x="117749" y="43513"/>
                    </a:cubicBezTo>
                    <a:cubicBezTo>
                      <a:pt x="116508" y="42210"/>
                      <a:pt x="114740" y="41371"/>
                      <a:pt x="112880" y="41371"/>
                    </a:cubicBezTo>
                    <a:cubicBezTo>
                      <a:pt x="112860" y="41371"/>
                      <a:pt x="112840" y="41371"/>
                      <a:pt x="112821" y="41372"/>
                    </a:cubicBezTo>
                    <a:cubicBezTo>
                      <a:pt x="114158" y="39924"/>
                      <a:pt x="116031" y="39121"/>
                      <a:pt x="117967" y="39121"/>
                    </a:cubicBezTo>
                    <a:close/>
                    <a:moveTo>
                      <a:pt x="94420" y="39162"/>
                    </a:moveTo>
                    <a:cubicBezTo>
                      <a:pt x="94850" y="39162"/>
                      <a:pt x="95283" y="39202"/>
                      <a:pt x="95715" y="39284"/>
                    </a:cubicBezTo>
                    <a:cubicBezTo>
                      <a:pt x="94720" y="40467"/>
                      <a:pt x="94138" y="41963"/>
                      <a:pt x="94228" y="43558"/>
                    </a:cubicBezTo>
                    <a:cubicBezTo>
                      <a:pt x="92986" y="42254"/>
                      <a:pt x="91218" y="41416"/>
                      <a:pt x="89350" y="41416"/>
                    </a:cubicBezTo>
                    <a:cubicBezTo>
                      <a:pt x="89330" y="41416"/>
                      <a:pt x="89310" y="41416"/>
                      <a:pt x="89290" y="41416"/>
                    </a:cubicBezTo>
                    <a:cubicBezTo>
                      <a:pt x="89271" y="41416"/>
                      <a:pt x="89251" y="41416"/>
                      <a:pt x="89231" y="41416"/>
                    </a:cubicBezTo>
                    <a:cubicBezTo>
                      <a:pt x="87363" y="41416"/>
                      <a:pt x="85603" y="42254"/>
                      <a:pt x="84353" y="43558"/>
                    </a:cubicBezTo>
                    <a:cubicBezTo>
                      <a:pt x="84443" y="41963"/>
                      <a:pt x="83860" y="40458"/>
                      <a:pt x="82866" y="39284"/>
                    </a:cubicBezTo>
                    <a:cubicBezTo>
                      <a:pt x="83294" y="39204"/>
                      <a:pt x="83725" y="39165"/>
                      <a:pt x="84152" y="39165"/>
                    </a:cubicBezTo>
                    <a:cubicBezTo>
                      <a:pt x="86085" y="39165"/>
                      <a:pt x="87957" y="39962"/>
                      <a:pt x="89299" y="41407"/>
                    </a:cubicBezTo>
                    <a:cubicBezTo>
                      <a:pt x="90633" y="39964"/>
                      <a:pt x="92493" y="39162"/>
                      <a:pt x="94420" y="39162"/>
                    </a:cubicBezTo>
                    <a:close/>
                    <a:moveTo>
                      <a:pt x="47485" y="39327"/>
                    </a:moveTo>
                    <a:cubicBezTo>
                      <a:pt x="47912" y="39327"/>
                      <a:pt x="48343" y="39366"/>
                      <a:pt x="48771" y="39445"/>
                    </a:cubicBezTo>
                    <a:cubicBezTo>
                      <a:pt x="48242" y="40063"/>
                      <a:pt x="47839" y="40771"/>
                      <a:pt x="47579" y="41533"/>
                    </a:cubicBezTo>
                    <a:cubicBezTo>
                      <a:pt x="47579" y="41542"/>
                      <a:pt x="47579" y="41542"/>
                      <a:pt x="47579" y="41551"/>
                    </a:cubicBezTo>
                    <a:lnTo>
                      <a:pt x="47570" y="41596"/>
                    </a:lnTo>
                    <a:lnTo>
                      <a:pt x="47561" y="41587"/>
                    </a:lnTo>
                    <a:cubicBezTo>
                      <a:pt x="47337" y="42277"/>
                      <a:pt x="47239" y="42993"/>
                      <a:pt x="47275" y="43710"/>
                    </a:cubicBezTo>
                    <a:cubicBezTo>
                      <a:pt x="46027" y="42400"/>
                      <a:pt x="44256" y="41569"/>
                      <a:pt x="42377" y="41569"/>
                    </a:cubicBezTo>
                    <a:cubicBezTo>
                      <a:pt x="42366" y="41569"/>
                      <a:pt x="42356" y="41569"/>
                      <a:pt x="42346" y="41569"/>
                    </a:cubicBezTo>
                    <a:cubicBezTo>
                      <a:pt x="43682" y="40123"/>
                      <a:pt x="45552" y="39327"/>
                      <a:pt x="47485" y="39327"/>
                    </a:cubicBezTo>
                    <a:close/>
                    <a:moveTo>
                      <a:pt x="60514" y="39327"/>
                    </a:moveTo>
                    <a:cubicBezTo>
                      <a:pt x="62447" y="39327"/>
                      <a:pt x="64317" y="40123"/>
                      <a:pt x="65653" y="41569"/>
                    </a:cubicBezTo>
                    <a:cubicBezTo>
                      <a:pt x="65633" y="41568"/>
                      <a:pt x="65613" y="41568"/>
                      <a:pt x="65593" y="41568"/>
                    </a:cubicBezTo>
                    <a:cubicBezTo>
                      <a:pt x="63725" y="41568"/>
                      <a:pt x="61966" y="42407"/>
                      <a:pt x="60715" y="43710"/>
                    </a:cubicBezTo>
                    <a:cubicBezTo>
                      <a:pt x="60751" y="42993"/>
                      <a:pt x="60662" y="42277"/>
                      <a:pt x="60438" y="41587"/>
                    </a:cubicBezTo>
                    <a:cubicBezTo>
                      <a:pt x="60438" y="41578"/>
                      <a:pt x="60429" y="41569"/>
                      <a:pt x="60420" y="41560"/>
                    </a:cubicBezTo>
                    <a:cubicBezTo>
                      <a:pt x="60420" y="41551"/>
                      <a:pt x="60420" y="41542"/>
                      <a:pt x="60411" y="41533"/>
                    </a:cubicBezTo>
                    <a:cubicBezTo>
                      <a:pt x="60151" y="40771"/>
                      <a:pt x="59748" y="40054"/>
                      <a:pt x="59228" y="39445"/>
                    </a:cubicBezTo>
                    <a:cubicBezTo>
                      <a:pt x="59656" y="39366"/>
                      <a:pt x="60087" y="39327"/>
                      <a:pt x="60514" y="39327"/>
                    </a:cubicBezTo>
                    <a:close/>
                    <a:moveTo>
                      <a:pt x="13656" y="39363"/>
                    </a:moveTo>
                    <a:cubicBezTo>
                      <a:pt x="15596" y="39363"/>
                      <a:pt x="17470" y="40166"/>
                      <a:pt x="18807" y="41613"/>
                    </a:cubicBezTo>
                    <a:cubicBezTo>
                      <a:pt x="18787" y="41613"/>
                      <a:pt x="18768" y="41613"/>
                      <a:pt x="18748" y="41613"/>
                    </a:cubicBezTo>
                    <a:cubicBezTo>
                      <a:pt x="16879" y="41613"/>
                      <a:pt x="15111" y="42452"/>
                      <a:pt x="13870" y="43755"/>
                    </a:cubicBezTo>
                    <a:cubicBezTo>
                      <a:pt x="13951" y="42169"/>
                      <a:pt x="13368" y="40664"/>
                      <a:pt x="12382" y="39490"/>
                    </a:cubicBezTo>
                    <a:lnTo>
                      <a:pt x="12374" y="39481"/>
                    </a:lnTo>
                    <a:cubicBezTo>
                      <a:pt x="12801" y="39402"/>
                      <a:pt x="13230" y="39363"/>
                      <a:pt x="13656" y="39363"/>
                    </a:cubicBezTo>
                    <a:close/>
                    <a:moveTo>
                      <a:pt x="23953" y="39363"/>
                    </a:moveTo>
                    <a:cubicBezTo>
                      <a:pt x="24378" y="39363"/>
                      <a:pt x="24806" y="39402"/>
                      <a:pt x="25232" y="39481"/>
                    </a:cubicBezTo>
                    <a:cubicBezTo>
                      <a:pt x="24237" y="40664"/>
                      <a:pt x="23655" y="42160"/>
                      <a:pt x="23744" y="43755"/>
                    </a:cubicBezTo>
                    <a:cubicBezTo>
                      <a:pt x="22494" y="42452"/>
                      <a:pt x="20726" y="41613"/>
                      <a:pt x="18866" y="41613"/>
                    </a:cubicBezTo>
                    <a:cubicBezTo>
                      <a:pt x="18846" y="41613"/>
                      <a:pt x="18827" y="41613"/>
                      <a:pt x="18807" y="41613"/>
                    </a:cubicBezTo>
                    <a:cubicBezTo>
                      <a:pt x="20144" y="40166"/>
                      <a:pt x="22018" y="39363"/>
                      <a:pt x="23953" y="39363"/>
                    </a:cubicBezTo>
                    <a:close/>
                    <a:moveTo>
                      <a:pt x="107671" y="39122"/>
                    </a:moveTo>
                    <a:cubicBezTo>
                      <a:pt x="109602" y="39122"/>
                      <a:pt x="111474" y="39919"/>
                      <a:pt x="112821" y="41372"/>
                    </a:cubicBezTo>
                    <a:cubicBezTo>
                      <a:pt x="112802" y="41371"/>
                      <a:pt x="112783" y="41371"/>
                      <a:pt x="112765" y="41371"/>
                    </a:cubicBezTo>
                    <a:cubicBezTo>
                      <a:pt x="110778" y="41371"/>
                      <a:pt x="108902" y="42317"/>
                      <a:pt x="107650" y="43764"/>
                    </a:cubicBezTo>
                    <a:lnTo>
                      <a:pt x="107650" y="43764"/>
                    </a:lnTo>
                    <a:cubicBezTo>
                      <a:pt x="107803" y="42097"/>
                      <a:pt x="107211" y="40511"/>
                      <a:pt x="106172" y="39284"/>
                    </a:cubicBezTo>
                    <a:cubicBezTo>
                      <a:pt x="106670" y="39175"/>
                      <a:pt x="107172" y="39122"/>
                      <a:pt x="107671" y="39122"/>
                    </a:cubicBezTo>
                    <a:close/>
                    <a:moveTo>
                      <a:pt x="37180" y="39320"/>
                    </a:moveTo>
                    <a:cubicBezTo>
                      <a:pt x="39113" y="39320"/>
                      <a:pt x="40988" y="40121"/>
                      <a:pt x="42328" y="41569"/>
                    </a:cubicBezTo>
                    <a:cubicBezTo>
                      <a:pt x="42310" y="41568"/>
                      <a:pt x="42291" y="41568"/>
                      <a:pt x="42273" y="41568"/>
                    </a:cubicBezTo>
                    <a:cubicBezTo>
                      <a:pt x="40286" y="41568"/>
                      <a:pt x="38419" y="42514"/>
                      <a:pt x="37167" y="43961"/>
                    </a:cubicBezTo>
                    <a:cubicBezTo>
                      <a:pt x="37320" y="42294"/>
                      <a:pt x="36728" y="40708"/>
                      <a:pt x="35689" y="39481"/>
                    </a:cubicBezTo>
                    <a:cubicBezTo>
                      <a:pt x="36184" y="39373"/>
                      <a:pt x="36684" y="39320"/>
                      <a:pt x="37180" y="39320"/>
                    </a:cubicBezTo>
                    <a:close/>
                    <a:moveTo>
                      <a:pt x="124483" y="37269"/>
                    </a:moveTo>
                    <a:cubicBezTo>
                      <a:pt x="127057" y="37269"/>
                      <a:pt x="129630" y="38633"/>
                      <a:pt x="130536" y="41363"/>
                    </a:cubicBezTo>
                    <a:cubicBezTo>
                      <a:pt x="130760" y="42053"/>
                      <a:pt x="130867" y="42769"/>
                      <a:pt x="130876" y="43495"/>
                    </a:cubicBezTo>
                    <a:cubicBezTo>
                      <a:pt x="130401" y="43393"/>
                      <a:pt x="129922" y="43343"/>
                      <a:pt x="129447" y="43343"/>
                    </a:cubicBezTo>
                    <a:cubicBezTo>
                      <a:pt x="127584" y="43343"/>
                      <a:pt x="125780" y="44110"/>
                      <a:pt x="124487" y="45502"/>
                    </a:cubicBezTo>
                    <a:cubicBezTo>
                      <a:pt x="123213" y="44130"/>
                      <a:pt x="121434" y="43343"/>
                      <a:pt x="119564" y="43343"/>
                    </a:cubicBezTo>
                    <a:cubicBezTo>
                      <a:pt x="119553" y="43343"/>
                      <a:pt x="119543" y="43343"/>
                      <a:pt x="119532" y="43343"/>
                    </a:cubicBezTo>
                    <a:cubicBezTo>
                      <a:pt x="119048" y="43343"/>
                      <a:pt x="118564" y="43388"/>
                      <a:pt x="118089" y="43495"/>
                    </a:cubicBezTo>
                    <a:cubicBezTo>
                      <a:pt x="118089" y="42769"/>
                      <a:pt x="118206" y="42053"/>
                      <a:pt x="118421" y="41363"/>
                    </a:cubicBezTo>
                    <a:lnTo>
                      <a:pt x="118430" y="41354"/>
                    </a:lnTo>
                    <a:cubicBezTo>
                      <a:pt x="119339" y="38631"/>
                      <a:pt x="121911" y="37269"/>
                      <a:pt x="124483" y="37269"/>
                    </a:cubicBezTo>
                    <a:close/>
                    <a:moveTo>
                      <a:pt x="77631" y="37312"/>
                    </a:moveTo>
                    <a:cubicBezTo>
                      <a:pt x="80804" y="37312"/>
                      <a:pt x="83980" y="39391"/>
                      <a:pt x="84022" y="43547"/>
                    </a:cubicBezTo>
                    <a:lnTo>
                      <a:pt x="84022" y="43547"/>
                    </a:lnTo>
                    <a:cubicBezTo>
                      <a:pt x="83546" y="43443"/>
                      <a:pt x="83066" y="43393"/>
                      <a:pt x="82590" y="43393"/>
                    </a:cubicBezTo>
                    <a:cubicBezTo>
                      <a:pt x="80737" y="43393"/>
                      <a:pt x="78939" y="44159"/>
                      <a:pt x="77651" y="45547"/>
                    </a:cubicBezTo>
                    <a:cubicBezTo>
                      <a:pt x="76369" y="44176"/>
                      <a:pt x="74577" y="43388"/>
                      <a:pt x="72696" y="43388"/>
                    </a:cubicBezTo>
                    <a:cubicBezTo>
                      <a:pt x="72212" y="43388"/>
                      <a:pt x="71728" y="43441"/>
                      <a:pt x="71253" y="43549"/>
                    </a:cubicBezTo>
                    <a:cubicBezTo>
                      <a:pt x="71284" y="39391"/>
                      <a:pt x="74456" y="37312"/>
                      <a:pt x="77631" y="37312"/>
                    </a:cubicBezTo>
                    <a:close/>
                    <a:moveTo>
                      <a:pt x="100946" y="37312"/>
                    </a:moveTo>
                    <a:cubicBezTo>
                      <a:pt x="104119" y="37312"/>
                      <a:pt x="107295" y="39391"/>
                      <a:pt x="107337" y="43547"/>
                    </a:cubicBezTo>
                    <a:lnTo>
                      <a:pt x="107337" y="43547"/>
                    </a:lnTo>
                    <a:cubicBezTo>
                      <a:pt x="106861" y="43443"/>
                      <a:pt x="106381" y="43393"/>
                      <a:pt x="105905" y="43393"/>
                    </a:cubicBezTo>
                    <a:cubicBezTo>
                      <a:pt x="104052" y="43393"/>
                      <a:pt x="102255" y="44159"/>
                      <a:pt x="100966" y="45547"/>
                    </a:cubicBezTo>
                    <a:cubicBezTo>
                      <a:pt x="99685" y="44176"/>
                      <a:pt x="97883" y="43388"/>
                      <a:pt x="96011" y="43388"/>
                    </a:cubicBezTo>
                    <a:cubicBezTo>
                      <a:pt x="95527" y="43388"/>
                      <a:pt x="95043" y="43441"/>
                      <a:pt x="94568" y="43549"/>
                    </a:cubicBezTo>
                    <a:cubicBezTo>
                      <a:pt x="94599" y="39391"/>
                      <a:pt x="97771" y="37312"/>
                      <a:pt x="100946" y="37312"/>
                    </a:cubicBezTo>
                    <a:close/>
                    <a:moveTo>
                      <a:pt x="54012" y="37467"/>
                    </a:moveTo>
                    <a:cubicBezTo>
                      <a:pt x="56585" y="37467"/>
                      <a:pt x="59156" y="38831"/>
                      <a:pt x="60061" y="41560"/>
                    </a:cubicBezTo>
                    <a:cubicBezTo>
                      <a:pt x="60285" y="42250"/>
                      <a:pt x="60393" y="42975"/>
                      <a:pt x="60393" y="43701"/>
                    </a:cubicBezTo>
                    <a:cubicBezTo>
                      <a:pt x="59914" y="43596"/>
                      <a:pt x="59431" y="43545"/>
                      <a:pt x="58952" y="43545"/>
                    </a:cubicBezTo>
                    <a:cubicBezTo>
                      <a:pt x="57099" y="43545"/>
                      <a:pt x="55302" y="44311"/>
                      <a:pt x="54013" y="45699"/>
                    </a:cubicBezTo>
                    <a:cubicBezTo>
                      <a:pt x="52739" y="44336"/>
                      <a:pt x="50960" y="43549"/>
                      <a:pt x="49089" y="43549"/>
                    </a:cubicBezTo>
                    <a:cubicBezTo>
                      <a:pt x="49079" y="43549"/>
                      <a:pt x="49068" y="43549"/>
                      <a:pt x="49058" y="43549"/>
                    </a:cubicBezTo>
                    <a:cubicBezTo>
                      <a:pt x="48574" y="43549"/>
                      <a:pt x="48090" y="43594"/>
                      <a:pt x="47615" y="43701"/>
                    </a:cubicBezTo>
                    <a:cubicBezTo>
                      <a:pt x="47615" y="42975"/>
                      <a:pt x="47723" y="42250"/>
                      <a:pt x="47938" y="41560"/>
                    </a:cubicBezTo>
                    <a:lnTo>
                      <a:pt x="47956" y="41560"/>
                    </a:lnTo>
                    <a:cubicBezTo>
                      <a:pt x="48865" y="38831"/>
                      <a:pt x="51439" y="37467"/>
                      <a:pt x="54012" y="37467"/>
                    </a:cubicBezTo>
                    <a:close/>
                    <a:moveTo>
                      <a:pt x="7148" y="37513"/>
                    </a:moveTo>
                    <a:cubicBezTo>
                      <a:pt x="10323" y="37513"/>
                      <a:pt x="13498" y="39590"/>
                      <a:pt x="13538" y="43746"/>
                    </a:cubicBezTo>
                    <a:cubicBezTo>
                      <a:pt x="13065" y="43644"/>
                      <a:pt x="12588" y="43594"/>
                      <a:pt x="12114" y="43594"/>
                    </a:cubicBezTo>
                    <a:cubicBezTo>
                      <a:pt x="10255" y="43594"/>
                      <a:pt x="8449" y="44361"/>
                      <a:pt x="7150" y="45753"/>
                    </a:cubicBezTo>
                    <a:cubicBezTo>
                      <a:pt x="5868" y="44373"/>
                      <a:pt x="4076" y="43594"/>
                      <a:pt x="2194" y="43594"/>
                    </a:cubicBezTo>
                    <a:cubicBezTo>
                      <a:pt x="1711" y="43594"/>
                      <a:pt x="1227" y="43647"/>
                      <a:pt x="752" y="43746"/>
                    </a:cubicBezTo>
                    <a:cubicBezTo>
                      <a:pt x="792" y="39592"/>
                      <a:pt x="3970" y="37513"/>
                      <a:pt x="7148" y="37513"/>
                    </a:cubicBezTo>
                    <a:close/>
                    <a:moveTo>
                      <a:pt x="30465" y="37513"/>
                    </a:moveTo>
                    <a:cubicBezTo>
                      <a:pt x="33638" y="37513"/>
                      <a:pt x="36811" y="39588"/>
                      <a:pt x="36854" y="43742"/>
                    </a:cubicBezTo>
                    <a:lnTo>
                      <a:pt x="36854" y="43742"/>
                    </a:lnTo>
                    <a:cubicBezTo>
                      <a:pt x="36384" y="43643"/>
                      <a:pt x="35912" y="43594"/>
                      <a:pt x="35443" y="43594"/>
                    </a:cubicBezTo>
                    <a:cubicBezTo>
                      <a:pt x="33580" y="43594"/>
                      <a:pt x="31775" y="44361"/>
                      <a:pt x="30483" y="45753"/>
                    </a:cubicBezTo>
                    <a:cubicBezTo>
                      <a:pt x="29201" y="44373"/>
                      <a:pt x="27409" y="43594"/>
                      <a:pt x="25528" y="43594"/>
                    </a:cubicBezTo>
                    <a:cubicBezTo>
                      <a:pt x="25044" y="43594"/>
                      <a:pt x="24560" y="43647"/>
                      <a:pt x="24085" y="43746"/>
                    </a:cubicBezTo>
                    <a:cubicBezTo>
                      <a:pt x="24116" y="39592"/>
                      <a:pt x="27290" y="37513"/>
                      <a:pt x="30465" y="37513"/>
                    </a:cubicBezTo>
                    <a:close/>
                    <a:moveTo>
                      <a:pt x="129619" y="43736"/>
                    </a:moveTo>
                    <a:cubicBezTo>
                      <a:pt x="130043" y="43736"/>
                      <a:pt x="130469" y="43775"/>
                      <a:pt x="130894" y="43854"/>
                    </a:cubicBezTo>
                    <a:cubicBezTo>
                      <a:pt x="129908" y="45018"/>
                      <a:pt x="129326" y="46524"/>
                      <a:pt x="129415" y="48110"/>
                    </a:cubicBezTo>
                    <a:lnTo>
                      <a:pt x="129406" y="48128"/>
                    </a:lnTo>
                    <a:cubicBezTo>
                      <a:pt x="128165" y="46824"/>
                      <a:pt x="126397" y="45986"/>
                      <a:pt x="124528" y="45986"/>
                    </a:cubicBezTo>
                    <a:cubicBezTo>
                      <a:pt x="124509" y="45986"/>
                      <a:pt x="124489" y="45986"/>
                      <a:pt x="124469" y="45986"/>
                    </a:cubicBezTo>
                    <a:cubicBezTo>
                      <a:pt x="124450" y="45986"/>
                      <a:pt x="124430" y="45986"/>
                      <a:pt x="124410" y="45986"/>
                    </a:cubicBezTo>
                    <a:cubicBezTo>
                      <a:pt x="122541" y="45986"/>
                      <a:pt x="120782" y="46824"/>
                      <a:pt x="119532" y="48128"/>
                    </a:cubicBezTo>
                    <a:cubicBezTo>
                      <a:pt x="119622" y="46533"/>
                      <a:pt x="119039" y="45036"/>
                      <a:pt x="118045" y="43854"/>
                    </a:cubicBezTo>
                    <a:cubicBezTo>
                      <a:pt x="118471" y="43775"/>
                      <a:pt x="118899" y="43736"/>
                      <a:pt x="119324" y="43736"/>
                    </a:cubicBezTo>
                    <a:cubicBezTo>
                      <a:pt x="121259" y="43736"/>
                      <a:pt x="123134" y="44537"/>
                      <a:pt x="124478" y="45977"/>
                    </a:cubicBezTo>
                    <a:cubicBezTo>
                      <a:pt x="125815" y="44537"/>
                      <a:pt x="127688" y="43736"/>
                      <a:pt x="129619" y="43736"/>
                    </a:cubicBezTo>
                    <a:close/>
                    <a:moveTo>
                      <a:pt x="82779" y="43772"/>
                    </a:moveTo>
                    <a:cubicBezTo>
                      <a:pt x="83204" y="43772"/>
                      <a:pt x="83632" y="43810"/>
                      <a:pt x="84057" y="43889"/>
                    </a:cubicBezTo>
                    <a:cubicBezTo>
                      <a:pt x="83063" y="45072"/>
                      <a:pt x="82480" y="46569"/>
                      <a:pt x="82561" y="48164"/>
                    </a:cubicBezTo>
                    <a:cubicBezTo>
                      <a:pt x="81320" y="46860"/>
                      <a:pt x="79552" y="46022"/>
                      <a:pt x="77683" y="46022"/>
                    </a:cubicBezTo>
                    <a:cubicBezTo>
                      <a:pt x="77666" y="46022"/>
                      <a:pt x="77650" y="46022"/>
                      <a:pt x="77633" y="46022"/>
                    </a:cubicBezTo>
                    <a:lnTo>
                      <a:pt x="77633" y="46022"/>
                    </a:lnTo>
                    <a:cubicBezTo>
                      <a:pt x="78970" y="44574"/>
                      <a:pt x="80844" y="43772"/>
                      <a:pt x="82779" y="43772"/>
                    </a:cubicBezTo>
                    <a:close/>
                    <a:moveTo>
                      <a:pt x="59133" y="43923"/>
                    </a:moveTo>
                    <a:cubicBezTo>
                      <a:pt x="59561" y="43923"/>
                      <a:pt x="59991" y="43962"/>
                      <a:pt x="60420" y="44042"/>
                    </a:cubicBezTo>
                    <a:cubicBezTo>
                      <a:pt x="59425" y="45225"/>
                      <a:pt x="58843" y="46721"/>
                      <a:pt x="58932" y="48316"/>
                    </a:cubicBezTo>
                    <a:lnTo>
                      <a:pt x="58923" y="48316"/>
                    </a:lnTo>
                    <a:cubicBezTo>
                      <a:pt x="57682" y="47012"/>
                      <a:pt x="55914" y="46174"/>
                      <a:pt x="54045" y="46174"/>
                    </a:cubicBezTo>
                    <a:cubicBezTo>
                      <a:pt x="54026" y="46174"/>
                      <a:pt x="54006" y="46174"/>
                      <a:pt x="53986" y="46174"/>
                    </a:cubicBezTo>
                    <a:cubicBezTo>
                      <a:pt x="53966" y="46174"/>
                      <a:pt x="53947" y="46174"/>
                      <a:pt x="53927" y="46174"/>
                    </a:cubicBezTo>
                    <a:cubicBezTo>
                      <a:pt x="52067" y="46174"/>
                      <a:pt x="50299" y="47012"/>
                      <a:pt x="49049" y="48316"/>
                    </a:cubicBezTo>
                    <a:cubicBezTo>
                      <a:pt x="49138" y="46721"/>
                      <a:pt x="48556" y="45225"/>
                      <a:pt x="47561" y="44042"/>
                    </a:cubicBezTo>
                    <a:cubicBezTo>
                      <a:pt x="47990" y="43962"/>
                      <a:pt x="48420" y="43923"/>
                      <a:pt x="48848" y="43923"/>
                    </a:cubicBezTo>
                    <a:cubicBezTo>
                      <a:pt x="50781" y="43923"/>
                      <a:pt x="52652" y="44720"/>
                      <a:pt x="53995" y="46165"/>
                    </a:cubicBezTo>
                    <a:cubicBezTo>
                      <a:pt x="55330" y="44720"/>
                      <a:pt x="57201" y="43923"/>
                      <a:pt x="59133" y="43923"/>
                    </a:cubicBezTo>
                    <a:close/>
                    <a:moveTo>
                      <a:pt x="25310" y="43969"/>
                    </a:moveTo>
                    <a:cubicBezTo>
                      <a:pt x="27245" y="43969"/>
                      <a:pt x="29120" y="44772"/>
                      <a:pt x="30465" y="46219"/>
                    </a:cubicBezTo>
                    <a:lnTo>
                      <a:pt x="30465" y="46219"/>
                    </a:lnTo>
                    <a:cubicBezTo>
                      <a:pt x="30462" y="46219"/>
                      <a:pt x="30459" y="46219"/>
                      <a:pt x="30456" y="46219"/>
                    </a:cubicBezTo>
                    <a:cubicBezTo>
                      <a:pt x="30436" y="46219"/>
                      <a:pt x="30416" y="46219"/>
                      <a:pt x="30397" y="46219"/>
                    </a:cubicBezTo>
                    <a:cubicBezTo>
                      <a:pt x="28528" y="46219"/>
                      <a:pt x="26769" y="47057"/>
                      <a:pt x="25519" y="48361"/>
                    </a:cubicBezTo>
                    <a:cubicBezTo>
                      <a:pt x="25608" y="46775"/>
                      <a:pt x="25026" y="45269"/>
                      <a:pt x="24031" y="44087"/>
                    </a:cubicBezTo>
                    <a:cubicBezTo>
                      <a:pt x="24457" y="44008"/>
                      <a:pt x="24885" y="43969"/>
                      <a:pt x="25310" y="43969"/>
                    </a:cubicBezTo>
                    <a:close/>
                    <a:moveTo>
                      <a:pt x="12296" y="43987"/>
                    </a:moveTo>
                    <a:cubicBezTo>
                      <a:pt x="12721" y="43987"/>
                      <a:pt x="13148" y="44025"/>
                      <a:pt x="13574" y="44104"/>
                    </a:cubicBezTo>
                    <a:cubicBezTo>
                      <a:pt x="12580" y="45287"/>
                      <a:pt x="11997" y="46793"/>
                      <a:pt x="12087" y="48379"/>
                    </a:cubicBezTo>
                    <a:cubicBezTo>
                      <a:pt x="10837" y="47075"/>
                      <a:pt x="9069" y="46237"/>
                      <a:pt x="7208" y="46237"/>
                    </a:cubicBezTo>
                    <a:cubicBezTo>
                      <a:pt x="7189" y="46237"/>
                      <a:pt x="7169" y="46237"/>
                      <a:pt x="7150" y="46237"/>
                    </a:cubicBezTo>
                    <a:cubicBezTo>
                      <a:pt x="8487" y="44790"/>
                      <a:pt x="10360" y="43987"/>
                      <a:pt x="12296" y="43987"/>
                    </a:cubicBezTo>
                    <a:close/>
                    <a:moveTo>
                      <a:pt x="106102" y="43761"/>
                    </a:moveTo>
                    <a:cubicBezTo>
                      <a:pt x="106575" y="43761"/>
                      <a:pt x="107052" y="43809"/>
                      <a:pt x="107525" y="43907"/>
                    </a:cubicBezTo>
                    <a:cubicBezTo>
                      <a:pt x="106512" y="45162"/>
                      <a:pt x="105939" y="46757"/>
                      <a:pt x="106127" y="48432"/>
                    </a:cubicBezTo>
                    <a:cubicBezTo>
                      <a:pt x="104866" y="46976"/>
                      <a:pt x="102990" y="46022"/>
                      <a:pt x="101003" y="46022"/>
                    </a:cubicBezTo>
                    <a:cubicBezTo>
                      <a:pt x="100985" y="46022"/>
                      <a:pt x="100966" y="46022"/>
                      <a:pt x="100948" y="46022"/>
                    </a:cubicBezTo>
                    <a:cubicBezTo>
                      <a:pt x="100928" y="46022"/>
                      <a:pt x="100908" y="46022"/>
                      <a:pt x="100889" y="46022"/>
                    </a:cubicBezTo>
                    <a:cubicBezTo>
                      <a:pt x="99020" y="46022"/>
                      <a:pt x="97252" y="46860"/>
                      <a:pt x="96011" y="48164"/>
                    </a:cubicBezTo>
                    <a:cubicBezTo>
                      <a:pt x="96091" y="46569"/>
                      <a:pt x="95509" y="45072"/>
                      <a:pt x="94523" y="43889"/>
                    </a:cubicBezTo>
                    <a:cubicBezTo>
                      <a:pt x="94952" y="43810"/>
                      <a:pt x="95382" y="43771"/>
                      <a:pt x="95809" y="43771"/>
                    </a:cubicBezTo>
                    <a:cubicBezTo>
                      <a:pt x="97740" y="43771"/>
                      <a:pt x="99605" y="44568"/>
                      <a:pt x="100948" y="46013"/>
                    </a:cubicBezTo>
                    <a:cubicBezTo>
                      <a:pt x="102294" y="44566"/>
                      <a:pt x="104168" y="43761"/>
                      <a:pt x="106102" y="43761"/>
                    </a:cubicBezTo>
                    <a:close/>
                    <a:moveTo>
                      <a:pt x="70796" y="39320"/>
                    </a:moveTo>
                    <a:cubicBezTo>
                      <a:pt x="71278" y="39320"/>
                      <a:pt x="71764" y="39370"/>
                      <a:pt x="72248" y="39472"/>
                    </a:cubicBezTo>
                    <a:cubicBezTo>
                      <a:pt x="71271" y="40717"/>
                      <a:pt x="70742" y="42286"/>
                      <a:pt x="70939" y="43934"/>
                    </a:cubicBezTo>
                    <a:cubicBezTo>
                      <a:pt x="71449" y="43820"/>
                      <a:pt x="71962" y="43765"/>
                      <a:pt x="72472" y="43765"/>
                    </a:cubicBezTo>
                    <a:cubicBezTo>
                      <a:pt x="74409" y="43765"/>
                      <a:pt x="76285" y="44568"/>
                      <a:pt x="77633" y="46022"/>
                    </a:cubicBezTo>
                    <a:lnTo>
                      <a:pt x="77633" y="46022"/>
                    </a:lnTo>
                    <a:cubicBezTo>
                      <a:pt x="77630" y="46022"/>
                      <a:pt x="77627" y="46022"/>
                      <a:pt x="77624" y="46022"/>
                    </a:cubicBezTo>
                    <a:cubicBezTo>
                      <a:pt x="77606" y="46022"/>
                      <a:pt x="77588" y="46022"/>
                      <a:pt x="77570" y="46022"/>
                    </a:cubicBezTo>
                    <a:cubicBezTo>
                      <a:pt x="75529" y="46022"/>
                      <a:pt x="73598" y="47030"/>
                      <a:pt x="72346" y="48558"/>
                    </a:cubicBezTo>
                    <a:cubicBezTo>
                      <a:pt x="72703" y="44845"/>
                      <a:pt x="69407" y="41568"/>
                      <a:pt x="65698" y="41568"/>
                    </a:cubicBezTo>
                    <a:cubicBezTo>
                      <a:pt x="65683" y="41568"/>
                      <a:pt x="65668" y="41569"/>
                      <a:pt x="65653" y="41569"/>
                    </a:cubicBezTo>
                    <a:cubicBezTo>
                      <a:pt x="66994" y="40120"/>
                      <a:pt x="68863" y="39320"/>
                      <a:pt x="70796" y="39320"/>
                    </a:cubicBezTo>
                    <a:close/>
                    <a:moveTo>
                      <a:pt x="35611" y="43966"/>
                    </a:moveTo>
                    <a:cubicBezTo>
                      <a:pt x="36087" y="43966"/>
                      <a:pt x="36566" y="44014"/>
                      <a:pt x="37042" y="44113"/>
                    </a:cubicBezTo>
                    <a:cubicBezTo>
                      <a:pt x="36020" y="45359"/>
                      <a:pt x="35456" y="46954"/>
                      <a:pt x="35635" y="48621"/>
                    </a:cubicBezTo>
                    <a:cubicBezTo>
                      <a:pt x="34383" y="47165"/>
                      <a:pt x="32507" y="46219"/>
                      <a:pt x="30512" y="46219"/>
                    </a:cubicBezTo>
                    <a:cubicBezTo>
                      <a:pt x="30496" y="46219"/>
                      <a:pt x="30481" y="46219"/>
                      <a:pt x="30465" y="46219"/>
                    </a:cubicBezTo>
                    <a:lnTo>
                      <a:pt x="30465" y="46219"/>
                    </a:lnTo>
                    <a:cubicBezTo>
                      <a:pt x="31802" y="44766"/>
                      <a:pt x="33677" y="43966"/>
                      <a:pt x="35611" y="43966"/>
                    </a:cubicBezTo>
                    <a:close/>
                    <a:moveTo>
                      <a:pt x="112828" y="41868"/>
                    </a:moveTo>
                    <a:cubicBezTo>
                      <a:pt x="116003" y="41868"/>
                      <a:pt x="119178" y="43944"/>
                      <a:pt x="119218" y="48101"/>
                    </a:cubicBezTo>
                    <a:cubicBezTo>
                      <a:pt x="118743" y="47999"/>
                      <a:pt x="118265" y="47949"/>
                      <a:pt x="117790" y="47949"/>
                    </a:cubicBezTo>
                    <a:cubicBezTo>
                      <a:pt x="115928" y="47949"/>
                      <a:pt x="114124" y="48714"/>
                      <a:pt x="112825" y="50103"/>
                    </a:cubicBezTo>
                    <a:lnTo>
                      <a:pt x="112825" y="50103"/>
                    </a:lnTo>
                    <a:cubicBezTo>
                      <a:pt x="111544" y="48726"/>
                      <a:pt x="109754" y="47949"/>
                      <a:pt x="107883" y="47949"/>
                    </a:cubicBezTo>
                    <a:cubicBezTo>
                      <a:pt x="107391" y="47949"/>
                      <a:pt x="106907" y="48002"/>
                      <a:pt x="106432" y="48101"/>
                    </a:cubicBezTo>
                    <a:cubicBezTo>
                      <a:pt x="106472" y="43947"/>
                      <a:pt x="109650" y="41868"/>
                      <a:pt x="112828" y="41868"/>
                    </a:cubicBezTo>
                    <a:close/>
                    <a:moveTo>
                      <a:pt x="136139" y="41870"/>
                    </a:moveTo>
                    <a:cubicBezTo>
                      <a:pt x="139313" y="41870"/>
                      <a:pt x="142484" y="43947"/>
                      <a:pt x="142525" y="48101"/>
                    </a:cubicBezTo>
                    <a:lnTo>
                      <a:pt x="142525" y="48119"/>
                    </a:lnTo>
                    <a:cubicBezTo>
                      <a:pt x="142050" y="48017"/>
                      <a:pt x="141571" y="47967"/>
                      <a:pt x="141097" y="47967"/>
                    </a:cubicBezTo>
                    <a:cubicBezTo>
                      <a:pt x="139236" y="47967"/>
                      <a:pt x="137435" y="48734"/>
                      <a:pt x="136136" y="50126"/>
                    </a:cubicBezTo>
                    <a:cubicBezTo>
                      <a:pt x="134854" y="48746"/>
                      <a:pt x="133062" y="47966"/>
                      <a:pt x="131181" y="47966"/>
                    </a:cubicBezTo>
                    <a:cubicBezTo>
                      <a:pt x="130697" y="47966"/>
                      <a:pt x="130213" y="48020"/>
                      <a:pt x="129738" y="48119"/>
                    </a:cubicBezTo>
                    <a:cubicBezTo>
                      <a:pt x="129778" y="43953"/>
                      <a:pt x="132960" y="41870"/>
                      <a:pt x="136139" y="41870"/>
                    </a:cubicBezTo>
                    <a:close/>
                    <a:moveTo>
                      <a:pt x="89297" y="41915"/>
                    </a:moveTo>
                    <a:cubicBezTo>
                      <a:pt x="92473" y="41915"/>
                      <a:pt x="95648" y="43994"/>
                      <a:pt x="95688" y="48155"/>
                    </a:cubicBezTo>
                    <a:cubicBezTo>
                      <a:pt x="95208" y="48050"/>
                      <a:pt x="94724" y="47999"/>
                      <a:pt x="94244" y="47999"/>
                    </a:cubicBezTo>
                    <a:cubicBezTo>
                      <a:pt x="92390" y="47999"/>
                      <a:pt x="90594" y="48763"/>
                      <a:pt x="89299" y="50152"/>
                    </a:cubicBezTo>
                    <a:lnTo>
                      <a:pt x="89299" y="50152"/>
                    </a:lnTo>
                    <a:cubicBezTo>
                      <a:pt x="88018" y="48782"/>
                      <a:pt x="86226" y="47993"/>
                      <a:pt x="84344" y="47993"/>
                    </a:cubicBezTo>
                    <a:cubicBezTo>
                      <a:pt x="83860" y="47993"/>
                      <a:pt x="83376" y="48047"/>
                      <a:pt x="82902" y="48155"/>
                    </a:cubicBezTo>
                    <a:cubicBezTo>
                      <a:pt x="82942" y="43996"/>
                      <a:pt x="86120" y="41915"/>
                      <a:pt x="89297" y="41915"/>
                    </a:cubicBezTo>
                    <a:close/>
                    <a:moveTo>
                      <a:pt x="42333" y="42069"/>
                    </a:moveTo>
                    <a:cubicBezTo>
                      <a:pt x="45505" y="42069"/>
                      <a:pt x="48680" y="44145"/>
                      <a:pt x="48726" y="48296"/>
                    </a:cubicBezTo>
                    <a:lnTo>
                      <a:pt x="48726" y="48296"/>
                    </a:lnTo>
                    <a:cubicBezTo>
                      <a:pt x="48256" y="48195"/>
                      <a:pt x="47782" y="48146"/>
                      <a:pt x="47311" y="48146"/>
                    </a:cubicBezTo>
                    <a:cubicBezTo>
                      <a:pt x="45452" y="48146"/>
                      <a:pt x="43648" y="48913"/>
                      <a:pt x="42355" y="50305"/>
                    </a:cubicBezTo>
                    <a:cubicBezTo>
                      <a:pt x="41074" y="48925"/>
                      <a:pt x="39282" y="48146"/>
                      <a:pt x="37400" y="48146"/>
                    </a:cubicBezTo>
                    <a:cubicBezTo>
                      <a:pt x="36916" y="48146"/>
                      <a:pt x="36432" y="48199"/>
                      <a:pt x="35958" y="48298"/>
                    </a:cubicBezTo>
                    <a:cubicBezTo>
                      <a:pt x="35989" y="44146"/>
                      <a:pt x="39159" y="42069"/>
                      <a:pt x="42333" y="42069"/>
                    </a:cubicBezTo>
                    <a:close/>
                    <a:moveTo>
                      <a:pt x="65648" y="42069"/>
                    </a:moveTo>
                    <a:cubicBezTo>
                      <a:pt x="68820" y="42069"/>
                      <a:pt x="71995" y="44144"/>
                      <a:pt x="72041" y="48294"/>
                    </a:cubicBezTo>
                    <a:lnTo>
                      <a:pt x="72041" y="48294"/>
                    </a:lnTo>
                    <a:cubicBezTo>
                      <a:pt x="71572" y="48195"/>
                      <a:pt x="71100" y="48146"/>
                      <a:pt x="70631" y="48146"/>
                    </a:cubicBezTo>
                    <a:cubicBezTo>
                      <a:pt x="68767" y="48146"/>
                      <a:pt x="66963" y="48913"/>
                      <a:pt x="65671" y="50305"/>
                    </a:cubicBezTo>
                    <a:cubicBezTo>
                      <a:pt x="64389" y="48925"/>
                      <a:pt x="62597" y="48146"/>
                      <a:pt x="60715" y="48146"/>
                    </a:cubicBezTo>
                    <a:cubicBezTo>
                      <a:pt x="60231" y="48146"/>
                      <a:pt x="59748" y="48199"/>
                      <a:pt x="59273" y="48298"/>
                    </a:cubicBezTo>
                    <a:cubicBezTo>
                      <a:pt x="59304" y="44146"/>
                      <a:pt x="62474" y="42069"/>
                      <a:pt x="65648" y="42069"/>
                    </a:cubicBezTo>
                    <a:close/>
                    <a:moveTo>
                      <a:pt x="18806" y="42115"/>
                    </a:moveTo>
                    <a:cubicBezTo>
                      <a:pt x="21981" y="42115"/>
                      <a:pt x="25156" y="44194"/>
                      <a:pt x="25196" y="48352"/>
                    </a:cubicBezTo>
                    <a:cubicBezTo>
                      <a:pt x="24718" y="48247"/>
                      <a:pt x="24235" y="48196"/>
                      <a:pt x="23756" y="48196"/>
                    </a:cubicBezTo>
                    <a:cubicBezTo>
                      <a:pt x="21903" y="48196"/>
                      <a:pt x="20103" y="48963"/>
                      <a:pt x="18807" y="50359"/>
                    </a:cubicBezTo>
                    <a:cubicBezTo>
                      <a:pt x="17526" y="48979"/>
                      <a:pt x="15734" y="48199"/>
                      <a:pt x="13852" y="48199"/>
                    </a:cubicBezTo>
                    <a:cubicBezTo>
                      <a:pt x="13368" y="48199"/>
                      <a:pt x="12884" y="48244"/>
                      <a:pt x="12409" y="48352"/>
                    </a:cubicBezTo>
                    <a:cubicBezTo>
                      <a:pt x="12454" y="44194"/>
                      <a:pt x="15631" y="42115"/>
                      <a:pt x="18806" y="42115"/>
                    </a:cubicBezTo>
                    <a:close/>
                    <a:moveTo>
                      <a:pt x="117952" y="48332"/>
                    </a:moveTo>
                    <a:cubicBezTo>
                      <a:pt x="118378" y="48332"/>
                      <a:pt x="118808" y="48371"/>
                      <a:pt x="119236" y="48450"/>
                    </a:cubicBezTo>
                    <a:cubicBezTo>
                      <a:pt x="118251" y="49624"/>
                      <a:pt x="117668" y="51130"/>
                      <a:pt x="117758" y="52724"/>
                    </a:cubicBezTo>
                    <a:lnTo>
                      <a:pt x="117749" y="52724"/>
                    </a:lnTo>
                    <a:cubicBezTo>
                      <a:pt x="116508" y="51412"/>
                      <a:pt x="114740" y="50583"/>
                      <a:pt x="112871" y="50583"/>
                    </a:cubicBezTo>
                    <a:cubicBezTo>
                      <a:pt x="112855" y="50583"/>
                      <a:pt x="112838" y="50583"/>
                      <a:pt x="112821" y="50583"/>
                    </a:cubicBezTo>
                    <a:lnTo>
                      <a:pt x="112821" y="50583"/>
                    </a:lnTo>
                    <a:cubicBezTo>
                      <a:pt x="114156" y="49130"/>
                      <a:pt x="116021" y="48332"/>
                      <a:pt x="117952" y="48332"/>
                    </a:cubicBezTo>
                    <a:close/>
                    <a:moveTo>
                      <a:pt x="94437" y="48377"/>
                    </a:moveTo>
                    <a:cubicBezTo>
                      <a:pt x="94862" y="48377"/>
                      <a:pt x="95289" y="48416"/>
                      <a:pt x="95715" y="48495"/>
                    </a:cubicBezTo>
                    <a:cubicBezTo>
                      <a:pt x="94722" y="49676"/>
                      <a:pt x="94140" y="51168"/>
                      <a:pt x="94227" y="52760"/>
                    </a:cubicBezTo>
                    <a:lnTo>
                      <a:pt x="94227" y="52760"/>
                    </a:lnTo>
                    <a:cubicBezTo>
                      <a:pt x="92986" y="51457"/>
                      <a:pt x="91219" y="50627"/>
                      <a:pt x="89350" y="50627"/>
                    </a:cubicBezTo>
                    <a:cubicBezTo>
                      <a:pt x="89333" y="50627"/>
                      <a:pt x="89316" y="50628"/>
                      <a:pt x="89299" y="50628"/>
                    </a:cubicBezTo>
                    <a:lnTo>
                      <a:pt x="89299" y="50628"/>
                    </a:lnTo>
                    <a:cubicBezTo>
                      <a:pt x="90637" y="49180"/>
                      <a:pt x="92504" y="48377"/>
                      <a:pt x="94437" y="48377"/>
                    </a:cubicBezTo>
                    <a:close/>
                    <a:moveTo>
                      <a:pt x="84143" y="48369"/>
                    </a:moveTo>
                    <a:cubicBezTo>
                      <a:pt x="86079" y="48369"/>
                      <a:pt x="87954" y="49173"/>
                      <a:pt x="89299" y="50628"/>
                    </a:cubicBezTo>
                    <a:lnTo>
                      <a:pt x="89299" y="50628"/>
                    </a:lnTo>
                    <a:cubicBezTo>
                      <a:pt x="89296" y="50628"/>
                      <a:pt x="89293" y="50628"/>
                      <a:pt x="89290" y="50628"/>
                    </a:cubicBezTo>
                    <a:cubicBezTo>
                      <a:pt x="89270" y="50628"/>
                      <a:pt x="89250" y="50627"/>
                      <a:pt x="89231" y="50627"/>
                    </a:cubicBezTo>
                    <a:cubicBezTo>
                      <a:pt x="87362" y="50627"/>
                      <a:pt x="85603" y="51457"/>
                      <a:pt x="84353" y="52760"/>
                    </a:cubicBezTo>
                    <a:cubicBezTo>
                      <a:pt x="84443" y="51174"/>
                      <a:pt x="83860" y="49669"/>
                      <a:pt x="82866" y="48486"/>
                    </a:cubicBezTo>
                    <a:cubicBezTo>
                      <a:pt x="83291" y="48407"/>
                      <a:pt x="83719" y="48369"/>
                      <a:pt x="84143" y="48369"/>
                    </a:cubicBezTo>
                    <a:close/>
                    <a:moveTo>
                      <a:pt x="47484" y="48526"/>
                    </a:moveTo>
                    <a:cubicBezTo>
                      <a:pt x="47914" y="48526"/>
                      <a:pt x="48348" y="48566"/>
                      <a:pt x="48780" y="48647"/>
                    </a:cubicBezTo>
                    <a:cubicBezTo>
                      <a:pt x="47785" y="49821"/>
                      <a:pt x="47203" y="51327"/>
                      <a:pt x="47284" y="52922"/>
                    </a:cubicBezTo>
                    <a:cubicBezTo>
                      <a:pt x="46042" y="51618"/>
                      <a:pt x="44274" y="50780"/>
                      <a:pt x="42406" y="50780"/>
                    </a:cubicBezTo>
                    <a:cubicBezTo>
                      <a:pt x="42386" y="50780"/>
                      <a:pt x="42366" y="50780"/>
                      <a:pt x="42346" y="50780"/>
                    </a:cubicBezTo>
                    <a:cubicBezTo>
                      <a:pt x="42343" y="50780"/>
                      <a:pt x="42340" y="50780"/>
                      <a:pt x="42338" y="50780"/>
                    </a:cubicBezTo>
                    <a:lnTo>
                      <a:pt x="42338" y="50780"/>
                    </a:lnTo>
                    <a:lnTo>
                      <a:pt x="42355" y="50771"/>
                    </a:lnTo>
                    <a:cubicBezTo>
                      <a:pt x="43689" y="49328"/>
                      <a:pt x="45555" y="48526"/>
                      <a:pt x="47484" y="48526"/>
                    </a:cubicBezTo>
                    <a:close/>
                    <a:moveTo>
                      <a:pt x="107658" y="48326"/>
                    </a:moveTo>
                    <a:cubicBezTo>
                      <a:pt x="109596" y="48326"/>
                      <a:pt x="111472" y="49128"/>
                      <a:pt x="112821" y="50583"/>
                    </a:cubicBezTo>
                    <a:lnTo>
                      <a:pt x="112821" y="50583"/>
                    </a:lnTo>
                    <a:cubicBezTo>
                      <a:pt x="112818" y="50583"/>
                      <a:pt x="112815" y="50583"/>
                      <a:pt x="112812" y="50583"/>
                    </a:cubicBezTo>
                    <a:cubicBezTo>
                      <a:pt x="112793" y="50583"/>
                      <a:pt x="112774" y="50583"/>
                      <a:pt x="112756" y="50583"/>
                    </a:cubicBezTo>
                    <a:cubicBezTo>
                      <a:pt x="110769" y="50583"/>
                      <a:pt x="108902" y="51528"/>
                      <a:pt x="107641" y="52975"/>
                    </a:cubicBezTo>
                    <a:lnTo>
                      <a:pt x="107641" y="52975"/>
                    </a:lnTo>
                    <a:cubicBezTo>
                      <a:pt x="107794" y="51300"/>
                      <a:pt x="107202" y="49723"/>
                      <a:pt x="106163" y="48486"/>
                    </a:cubicBezTo>
                    <a:cubicBezTo>
                      <a:pt x="106660" y="48378"/>
                      <a:pt x="107161" y="48326"/>
                      <a:pt x="107658" y="48326"/>
                    </a:cubicBezTo>
                    <a:close/>
                    <a:moveTo>
                      <a:pt x="23936" y="48579"/>
                    </a:moveTo>
                    <a:cubicBezTo>
                      <a:pt x="24366" y="48579"/>
                      <a:pt x="24800" y="48619"/>
                      <a:pt x="25232" y="48701"/>
                    </a:cubicBezTo>
                    <a:cubicBezTo>
                      <a:pt x="24237" y="49875"/>
                      <a:pt x="23655" y="51380"/>
                      <a:pt x="23744" y="52966"/>
                    </a:cubicBezTo>
                    <a:cubicBezTo>
                      <a:pt x="22494" y="51663"/>
                      <a:pt x="20727" y="50834"/>
                      <a:pt x="18867" y="50834"/>
                    </a:cubicBezTo>
                    <a:cubicBezTo>
                      <a:pt x="18847" y="50834"/>
                      <a:pt x="18827" y="50834"/>
                      <a:pt x="18807" y="50834"/>
                    </a:cubicBezTo>
                    <a:cubicBezTo>
                      <a:pt x="18787" y="50834"/>
                      <a:pt x="18767" y="50834"/>
                      <a:pt x="18747" y="50834"/>
                    </a:cubicBezTo>
                    <a:cubicBezTo>
                      <a:pt x="16879" y="50834"/>
                      <a:pt x="15111" y="51663"/>
                      <a:pt x="13870" y="52975"/>
                    </a:cubicBezTo>
                    <a:cubicBezTo>
                      <a:pt x="13951" y="51380"/>
                      <a:pt x="13368" y="49875"/>
                      <a:pt x="12374" y="48701"/>
                    </a:cubicBezTo>
                    <a:cubicBezTo>
                      <a:pt x="12804" y="48622"/>
                      <a:pt x="13235" y="48583"/>
                      <a:pt x="13663" y="48583"/>
                    </a:cubicBezTo>
                    <a:cubicBezTo>
                      <a:pt x="15599" y="48583"/>
                      <a:pt x="17464" y="49379"/>
                      <a:pt x="18807" y="50825"/>
                    </a:cubicBezTo>
                    <a:cubicBezTo>
                      <a:pt x="20140" y="49382"/>
                      <a:pt x="22007" y="48579"/>
                      <a:pt x="23936" y="48579"/>
                    </a:cubicBezTo>
                    <a:close/>
                    <a:moveTo>
                      <a:pt x="37172" y="48527"/>
                    </a:moveTo>
                    <a:cubicBezTo>
                      <a:pt x="39112" y="48527"/>
                      <a:pt x="40993" y="49328"/>
                      <a:pt x="42337" y="50780"/>
                    </a:cubicBezTo>
                    <a:lnTo>
                      <a:pt x="42337" y="50780"/>
                    </a:lnTo>
                    <a:cubicBezTo>
                      <a:pt x="42322" y="50780"/>
                      <a:pt x="42306" y="50780"/>
                      <a:pt x="42291" y="50780"/>
                    </a:cubicBezTo>
                    <a:cubicBezTo>
                      <a:pt x="40304" y="50780"/>
                      <a:pt x="38437" y="51725"/>
                      <a:pt x="37185" y="53172"/>
                    </a:cubicBezTo>
                    <a:cubicBezTo>
                      <a:pt x="37328" y="51497"/>
                      <a:pt x="36737" y="49920"/>
                      <a:pt x="35698" y="48683"/>
                    </a:cubicBezTo>
                    <a:cubicBezTo>
                      <a:pt x="36188" y="48578"/>
                      <a:pt x="36682" y="48527"/>
                      <a:pt x="37172" y="48527"/>
                    </a:cubicBezTo>
                    <a:close/>
                    <a:moveTo>
                      <a:pt x="124476" y="46476"/>
                    </a:moveTo>
                    <a:cubicBezTo>
                      <a:pt x="127652" y="46476"/>
                      <a:pt x="130827" y="48554"/>
                      <a:pt x="130867" y="52716"/>
                    </a:cubicBezTo>
                    <a:cubicBezTo>
                      <a:pt x="130392" y="52614"/>
                      <a:pt x="129914" y="52564"/>
                      <a:pt x="129439" y="52564"/>
                    </a:cubicBezTo>
                    <a:cubicBezTo>
                      <a:pt x="127578" y="52564"/>
                      <a:pt x="125778" y="53330"/>
                      <a:pt x="124478" y="54723"/>
                    </a:cubicBezTo>
                    <a:cubicBezTo>
                      <a:pt x="123197" y="53343"/>
                      <a:pt x="121405" y="52563"/>
                      <a:pt x="119532" y="52563"/>
                    </a:cubicBezTo>
                    <a:cubicBezTo>
                      <a:pt x="119039" y="52563"/>
                      <a:pt x="118555" y="52617"/>
                      <a:pt x="118080" y="52716"/>
                    </a:cubicBezTo>
                    <a:cubicBezTo>
                      <a:pt x="118121" y="48557"/>
                      <a:pt x="121299" y="46476"/>
                      <a:pt x="124476" y="46476"/>
                    </a:cubicBezTo>
                    <a:close/>
                    <a:moveTo>
                      <a:pt x="77629" y="46523"/>
                    </a:moveTo>
                    <a:cubicBezTo>
                      <a:pt x="80800" y="46523"/>
                      <a:pt x="83975" y="48597"/>
                      <a:pt x="84021" y="52747"/>
                    </a:cubicBezTo>
                    <a:lnTo>
                      <a:pt x="84021" y="52747"/>
                    </a:lnTo>
                    <a:cubicBezTo>
                      <a:pt x="83554" y="52648"/>
                      <a:pt x="83083" y="52600"/>
                      <a:pt x="82615" y="52600"/>
                    </a:cubicBezTo>
                    <a:cubicBezTo>
                      <a:pt x="80757" y="52600"/>
                      <a:pt x="78952" y="53366"/>
                      <a:pt x="77660" y="54759"/>
                    </a:cubicBezTo>
                    <a:cubicBezTo>
                      <a:pt x="76378" y="53379"/>
                      <a:pt x="74586" y="52599"/>
                      <a:pt x="72704" y="52599"/>
                    </a:cubicBezTo>
                    <a:cubicBezTo>
                      <a:pt x="72221" y="52599"/>
                      <a:pt x="71737" y="52644"/>
                      <a:pt x="71262" y="52751"/>
                    </a:cubicBezTo>
                    <a:cubicBezTo>
                      <a:pt x="71289" y="48599"/>
                      <a:pt x="74457" y="46523"/>
                      <a:pt x="77629" y="46523"/>
                    </a:cubicBezTo>
                    <a:close/>
                    <a:moveTo>
                      <a:pt x="100946" y="46518"/>
                    </a:moveTo>
                    <a:cubicBezTo>
                      <a:pt x="104122" y="46518"/>
                      <a:pt x="107296" y="48595"/>
                      <a:pt x="107337" y="52751"/>
                    </a:cubicBezTo>
                    <a:cubicBezTo>
                      <a:pt x="106864" y="52650"/>
                      <a:pt x="106387" y="52600"/>
                      <a:pt x="105914" y="52600"/>
                    </a:cubicBezTo>
                    <a:cubicBezTo>
                      <a:pt x="104054" y="52600"/>
                      <a:pt x="102248" y="53368"/>
                      <a:pt x="100948" y="54767"/>
                    </a:cubicBezTo>
                    <a:lnTo>
                      <a:pt x="100948" y="54759"/>
                    </a:lnTo>
                    <a:cubicBezTo>
                      <a:pt x="99667" y="53379"/>
                      <a:pt x="97875" y="52599"/>
                      <a:pt x="95993" y="52599"/>
                    </a:cubicBezTo>
                    <a:cubicBezTo>
                      <a:pt x="95509" y="52599"/>
                      <a:pt x="95025" y="52653"/>
                      <a:pt x="94550" y="52751"/>
                    </a:cubicBezTo>
                    <a:cubicBezTo>
                      <a:pt x="94591" y="48597"/>
                      <a:pt x="97769" y="46518"/>
                      <a:pt x="100946" y="46518"/>
                    </a:cubicBezTo>
                    <a:close/>
                    <a:moveTo>
                      <a:pt x="54008" y="46667"/>
                    </a:moveTo>
                    <a:cubicBezTo>
                      <a:pt x="57185" y="46667"/>
                      <a:pt x="60361" y="48746"/>
                      <a:pt x="60402" y="52904"/>
                    </a:cubicBezTo>
                    <a:cubicBezTo>
                      <a:pt x="59922" y="52799"/>
                      <a:pt x="59438" y="52748"/>
                      <a:pt x="58958" y="52748"/>
                    </a:cubicBezTo>
                    <a:cubicBezTo>
                      <a:pt x="57103" y="52748"/>
                      <a:pt x="55303" y="53512"/>
                      <a:pt x="54008" y="54906"/>
                    </a:cubicBezTo>
                    <a:lnTo>
                      <a:pt x="54008" y="54906"/>
                    </a:lnTo>
                    <a:cubicBezTo>
                      <a:pt x="52727" y="53529"/>
                      <a:pt x="50937" y="52751"/>
                      <a:pt x="49058" y="52751"/>
                    </a:cubicBezTo>
                    <a:cubicBezTo>
                      <a:pt x="48574" y="52751"/>
                      <a:pt x="48090" y="52796"/>
                      <a:pt x="47615" y="52904"/>
                    </a:cubicBezTo>
                    <a:cubicBezTo>
                      <a:pt x="47655" y="48746"/>
                      <a:pt x="50832" y="46667"/>
                      <a:pt x="54008" y="46667"/>
                    </a:cubicBezTo>
                    <a:close/>
                    <a:moveTo>
                      <a:pt x="7148" y="46724"/>
                    </a:moveTo>
                    <a:cubicBezTo>
                      <a:pt x="10323" y="46724"/>
                      <a:pt x="13498" y="48801"/>
                      <a:pt x="13538" y="52957"/>
                    </a:cubicBezTo>
                    <a:cubicBezTo>
                      <a:pt x="13065" y="52856"/>
                      <a:pt x="12588" y="52806"/>
                      <a:pt x="12114" y="52806"/>
                    </a:cubicBezTo>
                    <a:cubicBezTo>
                      <a:pt x="10255" y="52806"/>
                      <a:pt x="8451" y="53572"/>
                      <a:pt x="7159" y="54965"/>
                    </a:cubicBezTo>
                    <a:cubicBezTo>
                      <a:pt x="5877" y="53585"/>
                      <a:pt x="4076" y="52805"/>
                      <a:pt x="2194" y="52805"/>
                    </a:cubicBezTo>
                    <a:cubicBezTo>
                      <a:pt x="1711" y="52805"/>
                      <a:pt x="1227" y="52859"/>
                      <a:pt x="752" y="52957"/>
                    </a:cubicBezTo>
                    <a:cubicBezTo>
                      <a:pt x="792" y="48803"/>
                      <a:pt x="3970" y="46724"/>
                      <a:pt x="7148" y="46724"/>
                    </a:cubicBezTo>
                    <a:close/>
                    <a:moveTo>
                      <a:pt x="30465" y="46724"/>
                    </a:moveTo>
                    <a:cubicBezTo>
                      <a:pt x="33638" y="46724"/>
                      <a:pt x="36811" y="48800"/>
                      <a:pt x="36854" y="52954"/>
                    </a:cubicBezTo>
                    <a:lnTo>
                      <a:pt x="36854" y="52954"/>
                    </a:lnTo>
                    <a:cubicBezTo>
                      <a:pt x="36384" y="52854"/>
                      <a:pt x="35912" y="52806"/>
                      <a:pt x="35443" y="52806"/>
                    </a:cubicBezTo>
                    <a:cubicBezTo>
                      <a:pt x="33580" y="52806"/>
                      <a:pt x="31775" y="53572"/>
                      <a:pt x="30483" y="54965"/>
                    </a:cubicBezTo>
                    <a:cubicBezTo>
                      <a:pt x="29201" y="53585"/>
                      <a:pt x="27409" y="52805"/>
                      <a:pt x="25528" y="52805"/>
                    </a:cubicBezTo>
                    <a:cubicBezTo>
                      <a:pt x="25044" y="52805"/>
                      <a:pt x="24560" y="52859"/>
                      <a:pt x="24085" y="52957"/>
                    </a:cubicBezTo>
                    <a:cubicBezTo>
                      <a:pt x="24116" y="48803"/>
                      <a:pt x="27290" y="46724"/>
                      <a:pt x="30465" y="46724"/>
                    </a:cubicBezTo>
                    <a:close/>
                    <a:moveTo>
                      <a:pt x="119323" y="52938"/>
                    </a:moveTo>
                    <a:cubicBezTo>
                      <a:pt x="121259" y="52938"/>
                      <a:pt x="123134" y="53741"/>
                      <a:pt x="124478" y="55189"/>
                    </a:cubicBezTo>
                    <a:lnTo>
                      <a:pt x="124478" y="55189"/>
                    </a:lnTo>
                    <a:cubicBezTo>
                      <a:pt x="124475" y="55189"/>
                      <a:pt x="124472" y="55189"/>
                      <a:pt x="124469" y="55189"/>
                    </a:cubicBezTo>
                    <a:cubicBezTo>
                      <a:pt x="124450" y="55188"/>
                      <a:pt x="124430" y="55188"/>
                      <a:pt x="124410" y="55188"/>
                    </a:cubicBezTo>
                    <a:cubicBezTo>
                      <a:pt x="122541" y="55188"/>
                      <a:pt x="120782" y="56027"/>
                      <a:pt x="119532" y="57330"/>
                    </a:cubicBezTo>
                    <a:cubicBezTo>
                      <a:pt x="119622" y="55744"/>
                      <a:pt x="119039" y="54239"/>
                      <a:pt x="118045" y="53056"/>
                    </a:cubicBezTo>
                    <a:cubicBezTo>
                      <a:pt x="118470" y="52977"/>
                      <a:pt x="118898" y="52938"/>
                      <a:pt x="119323" y="52938"/>
                    </a:cubicBezTo>
                    <a:close/>
                    <a:moveTo>
                      <a:pt x="129620" y="52938"/>
                    </a:moveTo>
                    <a:cubicBezTo>
                      <a:pt x="130043" y="52938"/>
                      <a:pt x="130470" y="52977"/>
                      <a:pt x="130894" y="53056"/>
                    </a:cubicBezTo>
                    <a:cubicBezTo>
                      <a:pt x="129908" y="54230"/>
                      <a:pt x="129326" y="55735"/>
                      <a:pt x="129415" y="57321"/>
                    </a:cubicBezTo>
                    <a:lnTo>
                      <a:pt x="129406" y="57330"/>
                    </a:lnTo>
                    <a:cubicBezTo>
                      <a:pt x="128165" y="56027"/>
                      <a:pt x="126397" y="55188"/>
                      <a:pt x="124528" y="55188"/>
                    </a:cubicBezTo>
                    <a:cubicBezTo>
                      <a:pt x="124512" y="55188"/>
                      <a:pt x="124495" y="55188"/>
                      <a:pt x="124478" y="55189"/>
                    </a:cubicBezTo>
                    <a:lnTo>
                      <a:pt x="124478" y="55189"/>
                    </a:lnTo>
                    <a:cubicBezTo>
                      <a:pt x="125816" y="53741"/>
                      <a:pt x="127689" y="52938"/>
                      <a:pt x="129620" y="52938"/>
                    </a:cubicBezTo>
                    <a:close/>
                    <a:moveTo>
                      <a:pt x="82780" y="52974"/>
                    </a:moveTo>
                    <a:cubicBezTo>
                      <a:pt x="83204" y="52974"/>
                      <a:pt x="83632" y="53013"/>
                      <a:pt x="84057" y="53092"/>
                    </a:cubicBezTo>
                    <a:cubicBezTo>
                      <a:pt x="83538" y="53710"/>
                      <a:pt x="83135" y="54418"/>
                      <a:pt x="82875" y="55180"/>
                    </a:cubicBezTo>
                    <a:cubicBezTo>
                      <a:pt x="82633" y="55879"/>
                      <a:pt x="82525" y="56622"/>
                      <a:pt x="82570" y="57357"/>
                    </a:cubicBezTo>
                    <a:cubicBezTo>
                      <a:pt x="81329" y="56062"/>
                      <a:pt x="79570" y="55224"/>
                      <a:pt x="77701" y="55224"/>
                    </a:cubicBezTo>
                    <a:cubicBezTo>
                      <a:pt x="77681" y="55224"/>
                      <a:pt x="77661" y="55224"/>
                      <a:pt x="77642" y="55224"/>
                    </a:cubicBezTo>
                    <a:cubicBezTo>
                      <a:pt x="78979" y="53777"/>
                      <a:pt x="80847" y="52974"/>
                      <a:pt x="82780" y="52974"/>
                    </a:cubicBezTo>
                    <a:close/>
                    <a:moveTo>
                      <a:pt x="95806" y="52982"/>
                    </a:moveTo>
                    <a:cubicBezTo>
                      <a:pt x="97733" y="52982"/>
                      <a:pt x="99604" y="53779"/>
                      <a:pt x="100939" y="55224"/>
                    </a:cubicBezTo>
                    <a:cubicBezTo>
                      <a:pt x="100919" y="55224"/>
                      <a:pt x="100900" y="55224"/>
                      <a:pt x="100880" y="55224"/>
                    </a:cubicBezTo>
                    <a:cubicBezTo>
                      <a:pt x="99020" y="55224"/>
                      <a:pt x="97252" y="56062"/>
                      <a:pt x="96011" y="57357"/>
                    </a:cubicBezTo>
                    <a:cubicBezTo>
                      <a:pt x="96047" y="56622"/>
                      <a:pt x="95948" y="55879"/>
                      <a:pt x="95706" y="55180"/>
                    </a:cubicBezTo>
                    <a:cubicBezTo>
                      <a:pt x="95446" y="54418"/>
                      <a:pt x="95043" y="53710"/>
                      <a:pt x="94523" y="53101"/>
                    </a:cubicBezTo>
                    <a:cubicBezTo>
                      <a:pt x="94950" y="53021"/>
                      <a:pt x="95379" y="52982"/>
                      <a:pt x="95806" y="52982"/>
                    </a:cubicBezTo>
                    <a:close/>
                    <a:moveTo>
                      <a:pt x="59124" y="53131"/>
                    </a:moveTo>
                    <a:cubicBezTo>
                      <a:pt x="59554" y="53131"/>
                      <a:pt x="59988" y="53171"/>
                      <a:pt x="60420" y="53253"/>
                    </a:cubicBezTo>
                    <a:cubicBezTo>
                      <a:pt x="59425" y="54436"/>
                      <a:pt x="58843" y="55932"/>
                      <a:pt x="58932" y="57527"/>
                    </a:cubicBezTo>
                    <a:lnTo>
                      <a:pt x="58923" y="57518"/>
                    </a:lnTo>
                    <a:cubicBezTo>
                      <a:pt x="57682" y="56215"/>
                      <a:pt x="55914" y="55385"/>
                      <a:pt x="54046" y="55385"/>
                    </a:cubicBezTo>
                    <a:cubicBezTo>
                      <a:pt x="54026" y="55385"/>
                      <a:pt x="54006" y="55386"/>
                      <a:pt x="53986" y="55386"/>
                    </a:cubicBezTo>
                    <a:cubicBezTo>
                      <a:pt x="53966" y="55386"/>
                      <a:pt x="53946" y="55385"/>
                      <a:pt x="53927" y="55385"/>
                    </a:cubicBezTo>
                    <a:cubicBezTo>
                      <a:pt x="52067" y="55385"/>
                      <a:pt x="50299" y="56215"/>
                      <a:pt x="49049" y="57527"/>
                    </a:cubicBezTo>
                    <a:cubicBezTo>
                      <a:pt x="49138" y="55932"/>
                      <a:pt x="48556" y="54427"/>
                      <a:pt x="47561" y="53253"/>
                    </a:cubicBezTo>
                    <a:cubicBezTo>
                      <a:pt x="47993" y="53171"/>
                      <a:pt x="48427" y="53131"/>
                      <a:pt x="48858" y="53131"/>
                    </a:cubicBezTo>
                    <a:cubicBezTo>
                      <a:pt x="50787" y="53131"/>
                      <a:pt x="52654" y="53934"/>
                      <a:pt x="53995" y="55377"/>
                    </a:cubicBezTo>
                    <a:cubicBezTo>
                      <a:pt x="55328" y="53934"/>
                      <a:pt x="57194" y="53131"/>
                      <a:pt x="59124" y="53131"/>
                    </a:cubicBezTo>
                    <a:close/>
                    <a:moveTo>
                      <a:pt x="12289" y="53188"/>
                    </a:moveTo>
                    <a:cubicBezTo>
                      <a:pt x="12716" y="53188"/>
                      <a:pt x="13146" y="53227"/>
                      <a:pt x="13574" y="53307"/>
                    </a:cubicBezTo>
                    <a:cubicBezTo>
                      <a:pt x="13046" y="53916"/>
                      <a:pt x="12651" y="54624"/>
                      <a:pt x="12391" y="55386"/>
                    </a:cubicBezTo>
                    <a:cubicBezTo>
                      <a:pt x="12150" y="56085"/>
                      <a:pt x="12042" y="56819"/>
                      <a:pt x="12087" y="57563"/>
                    </a:cubicBezTo>
                    <a:lnTo>
                      <a:pt x="12078" y="57563"/>
                    </a:lnTo>
                    <a:cubicBezTo>
                      <a:pt x="10836" y="56269"/>
                      <a:pt x="9077" y="55430"/>
                      <a:pt x="7217" y="55430"/>
                    </a:cubicBezTo>
                    <a:cubicBezTo>
                      <a:pt x="7198" y="55430"/>
                      <a:pt x="7178" y="55430"/>
                      <a:pt x="7159" y="55431"/>
                    </a:cubicBezTo>
                    <a:cubicBezTo>
                      <a:pt x="8494" y="53985"/>
                      <a:pt x="10358" y="53188"/>
                      <a:pt x="12289" y="53188"/>
                    </a:cubicBezTo>
                    <a:close/>
                    <a:moveTo>
                      <a:pt x="25322" y="53188"/>
                    </a:moveTo>
                    <a:cubicBezTo>
                      <a:pt x="27247" y="53188"/>
                      <a:pt x="29113" y="53985"/>
                      <a:pt x="30456" y="55431"/>
                    </a:cubicBezTo>
                    <a:cubicBezTo>
                      <a:pt x="30436" y="55430"/>
                      <a:pt x="30416" y="55430"/>
                      <a:pt x="30397" y="55430"/>
                    </a:cubicBezTo>
                    <a:cubicBezTo>
                      <a:pt x="28528" y="55430"/>
                      <a:pt x="26769" y="56269"/>
                      <a:pt x="25528" y="57563"/>
                    </a:cubicBezTo>
                    <a:cubicBezTo>
                      <a:pt x="25563" y="56828"/>
                      <a:pt x="25465" y="56085"/>
                      <a:pt x="25223" y="55386"/>
                    </a:cubicBezTo>
                    <a:cubicBezTo>
                      <a:pt x="24954" y="54624"/>
                      <a:pt x="24560" y="53916"/>
                      <a:pt x="24040" y="53307"/>
                    </a:cubicBezTo>
                    <a:cubicBezTo>
                      <a:pt x="24467" y="53227"/>
                      <a:pt x="24896" y="53188"/>
                      <a:pt x="25322" y="53188"/>
                    </a:cubicBezTo>
                    <a:close/>
                    <a:moveTo>
                      <a:pt x="106107" y="52975"/>
                    </a:moveTo>
                    <a:cubicBezTo>
                      <a:pt x="106578" y="52975"/>
                      <a:pt x="107053" y="53022"/>
                      <a:pt x="107525" y="53119"/>
                    </a:cubicBezTo>
                    <a:cubicBezTo>
                      <a:pt x="106512" y="54373"/>
                      <a:pt x="105948" y="55959"/>
                      <a:pt x="106118" y="57626"/>
                    </a:cubicBezTo>
                    <a:cubicBezTo>
                      <a:pt x="104870" y="56163"/>
                      <a:pt x="102982" y="55215"/>
                      <a:pt x="100985" y="55215"/>
                    </a:cubicBezTo>
                    <a:cubicBezTo>
                      <a:pt x="100976" y="55215"/>
                      <a:pt x="100966" y="55215"/>
                      <a:pt x="100957" y="55215"/>
                    </a:cubicBezTo>
                    <a:cubicBezTo>
                      <a:pt x="102304" y="53768"/>
                      <a:pt x="104177" y="52975"/>
                      <a:pt x="106107" y="52975"/>
                    </a:cubicBezTo>
                    <a:close/>
                    <a:moveTo>
                      <a:pt x="70795" y="48523"/>
                    </a:moveTo>
                    <a:cubicBezTo>
                      <a:pt x="71278" y="48523"/>
                      <a:pt x="71764" y="48572"/>
                      <a:pt x="72248" y="48674"/>
                    </a:cubicBezTo>
                    <a:cubicBezTo>
                      <a:pt x="71271" y="49920"/>
                      <a:pt x="70742" y="51488"/>
                      <a:pt x="70939" y="53137"/>
                    </a:cubicBezTo>
                    <a:cubicBezTo>
                      <a:pt x="71445" y="53025"/>
                      <a:pt x="71954" y="52971"/>
                      <a:pt x="72460" y="52971"/>
                    </a:cubicBezTo>
                    <a:cubicBezTo>
                      <a:pt x="74392" y="52971"/>
                      <a:pt x="76265" y="53767"/>
                      <a:pt x="77615" y="55215"/>
                    </a:cubicBezTo>
                    <a:cubicBezTo>
                      <a:pt x="77597" y="55215"/>
                      <a:pt x="77579" y="55215"/>
                      <a:pt x="77561" y="55215"/>
                    </a:cubicBezTo>
                    <a:cubicBezTo>
                      <a:pt x="75520" y="55215"/>
                      <a:pt x="73598" y="56223"/>
                      <a:pt x="72346" y="57742"/>
                    </a:cubicBezTo>
                    <a:cubicBezTo>
                      <a:pt x="72694" y="54062"/>
                      <a:pt x="69407" y="50780"/>
                      <a:pt x="65713" y="50780"/>
                    </a:cubicBezTo>
                    <a:cubicBezTo>
                      <a:pt x="65693" y="50780"/>
                      <a:pt x="65673" y="50780"/>
                      <a:pt x="65653" y="50780"/>
                    </a:cubicBezTo>
                    <a:lnTo>
                      <a:pt x="65644" y="50780"/>
                    </a:lnTo>
                    <a:cubicBezTo>
                      <a:pt x="65624" y="50780"/>
                      <a:pt x="65604" y="50780"/>
                      <a:pt x="65584" y="50780"/>
                    </a:cubicBezTo>
                    <a:cubicBezTo>
                      <a:pt x="63716" y="50780"/>
                      <a:pt x="61957" y="51618"/>
                      <a:pt x="60706" y="52922"/>
                    </a:cubicBezTo>
                    <a:cubicBezTo>
                      <a:pt x="60796" y="51327"/>
                      <a:pt x="60214" y="49830"/>
                      <a:pt x="59219" y="48647"/>
                    </a:cubicBezTo>
                    <a:cubicBezTo>
                      <a:pt x="59647" y="48568"/>
                      <a:pt x="60078" y="48529"/>
                      <a:pt x="60505" y="48529"/>
                    </a:cubicBezTo>
                    <a:cubicBezTo>
                      <a:pt x="62438" y="48529"/>
                      <a:pt x="64310" y="49326"/>
                      <a:pt x="65653" y="50771"/>
                    </a:cubicBezTo>
                    <a:cubicBezTo>
                      <a:pt x="66986" y="49323"/>
                      <a:pt x="68860" y="48523"/>
                      <a:pt x="70795" y="48523"/>
                    </a:cubicBezTo>
                    <a:close/>
                    <a:moveTo>
                      <a:pt x="35611" y="53177"/>
                    </a:moveTo>
                    <a:cubicBezTo>
                      <a:pt x="36086" y="53177"/>
                      <a:pt x="36566" y="53226"/>
                      <a:pt x="37042" y="53325"/>
                    </a:cubicBezTo>
                    <a:cubicBezTo>
                      <a:pt x="36029" y="54570"/>
                      <a:pt x="35456" y="56156"/>
                      <a:pt x="35635" y="57823"/>
                    </a:cubicBezTo>
                    <a:cubicBezTo>
                      <a:pt x="34383" y="56367"/>
                      <a:pt x="32516" y="55421"/>
                      <a:pt x="30530" y="55421"/>
                    </a:cubicBezTo>
                    <a:cubicBezTo>
                      <a:pt x="30511" y="55421"/>
                      <a:pt x="30492" y="55421"/>
                      <a:pt x="30474" y="55422"/>
                    </a:cubicBezTo>
                    <a:cubicBezTo>
                      <a:pt x="31811" y="53976"/>
                      <a:pt x="33679" y="53177"/>
                      <a:pt x="35611" y="53177"/>
                    </a:cubicBezTo>
                    <a:close/>
                    <a:moveTo>
                      <a:pt x="112825" y="51076"/>
                    </a:moveTo>
                    <a:cubicBezTo>
                      <a:pt x="116002" y="51076"/>
                      <a:pt x="119178" y="53155"/>
                      <a:pt x="119218" y="57312"/>
                    </a:cubicBezTo>
                    <a:cubicBezTo>
                      <a:pt x="118738" y="57207"/>
                      <a:pt x="118254" y="57156"/>
                      <a:pt x="117774" y="57156"/>
                    </a:cubicBezTo>
                    <a:cubicBezTo>
                      <a:pt x="115918" y="57156"/>
                      <a:pt x="114121" y="57922"/>
                      <a:pt x="112825" y="59315"/>
                    </a:cubicBezTo>
                    <a:lnTo>
                      <a:pt x="112825" y="59315"/>
                    </a:lnTo>
                    <a:cubicBezTo>
                      <a:pt x="111544" y="57938"/>
                      <a:pt x="109754" y="57160"/>
                      <a:pt x="107883" y="57160"/>
                    </a:cubicBezTo>
                    <a:cubicBezTo>
                      <a:pt x="107391" y="57160"/>
                      <a:pt x="106907" y="57214"/>
                      <a:pt x="106432" y="57312"/>
                    </a:cubicBezTo>
                    <a:cubicBezTo>
                      <a:pt x="106472" y="53155"/>
                      <a:pt x="109649" y="51076"/>
                      <a:pt x="112825" y="51076"/>
                    </a:cubicBezTo>
                    <a:close/>
                    <a:moveTo>
                      <a:pt x="136136" y="51080"/>
                    </a:moveTo>
                    <a:cubicBezTo>
                      <a:pt x="139311" y="51080"/>
                      <a:pt x="142484" y="53157"/>
                      <a:pt x="142525" y="57312"/>
                    </a:cubicBezTo>
                    <a:lnTo>
                      <a:pt x="142525" y="57321"/>
                    </a:lnTo>
                    <a:cubicBezTo>
                      <a:pt x="142050" y="57219"/>
                      <a:pt x="141571" y="57169"/>
                      <a:pt x="141097" y="57169"/>
                    </a:cubicBezTo>
                    <a:cubicBezTo>
                      <a:pt x="139236" y="57169"/>
                      <a:pt x="137435" y="57936"/>
                      <a:pt x="136136" y="59328"/>
                    </a:cubicBezTo>
                    <a:cubicBezTo>
                      <a:pt x="134854" y="57948"/>
                      <a:pt x="133062" y="57169"/>
                      <a:pt x="131181" y="57169"/>
                    </a:cubicBezTo>
                    <a:cubicBezTo>
                      <a:pt x="130697" y="57169"/>
                      <a:pt x="130213" y="57223"/>
                      <a:pt x="129738" y="57321"/>
                    </a:cubicBezTo>
                    <a:cubicBezTo>
                      <a:pt x="129778" y="53161"/>
                      <a:pt x="132958" y="51080"/>
                      <a:pt x="136136" y="51080"/>
                    </a:cubicBezTo>
                    <a:close/>
                    <a:moveTo>
                      <a:pt x="89307" y="51119"/>
                    </a:moveTo>
                    <a:cubicBezTo>
                      <a:pt x="91889" y="51119"/>
                      <a:pt x="94470" y="52493"/>
                      <a:pt x="95366" y="55242"/>
                    </a:cubicBezTo>
                    <a:cubicBezTo>
                      <a:pt x="95590" y="55923"/>
                      <a:pt x="95697" y="56631"/>
                      <a:pt x="95706" y="57348"/>
                    </a:cubicBezTo>
                    <a:cubicBezTo>
                      <a:pt x="95226" y="57243"/>
                      <a:pt x="94742" y="57192"/>
                      <a:pt x="94262" y="57192"/>
                    </a:cubicBezTo>
                    <a:cubicBezTo>
                      <a:pt x="92407" y="57192"/>
                      <a:pt x="90613" y="57958"/>
                      <a:pt x="89317" y="59346"/>
                    </a:cubicBezTo>
                    <a:cubicBezTo>
                      <a:pt x="88036" y="57975"/>
                      <a:pt x="86244" y="57187"/>
                      <a:pt x="84362" y="57187"/>
                    </a:cubicBezTo>
                    <a:cubicBezTo>
                      <a:pt x="83878" y="57187"/>
                      <a:pt x="83394" y="57241"/>
                      <a:pt x="82919" y="57348"/>
                    </a:cubicBezTo>
                    <a:cubicBezTo>
                      <a:pt x="82919" y="56631"/>
                      <a:pt x="83018" y="55923"/>
                      <a:pt x="83224" y="55251"/>
                    </a:cubicBezTo>
                    <a:lnTo>
                      <a:pt x="83242" y="55242"/>
                    </a:lnTo>
                    <a:cubicBezTo>
                      <a:pt x="84138" y="52495"/>
                      <a:pt x="86723" y="51119"/>
                      <a:pt x="89307" y="51119"/>
                    </a:cubicBezTo>
                    <a:close/>
                    <a:moveTo>
                      <a:pt x="42351" y="51273"/>
                    </a:moveTo>
                    <a:cubicBezTo>
                      <a:pt x="45527" y="51273"/>
                      <a:pt x="48704" y="53352"/>
                      <a:pt x="48744" y="57509"/>
                    </a:cubicBezTo>
                    <a:cubicBezTo>
                      <a:pt x="48269" y="57407"/>
                      <a:pt x="47791" y="57358"/>
                      <a:pt x="47316" y="57358"/>
                    </a:cubicBezTo>
                    <a:cubicBezTo>
                      <a:pt x="45455" y="57358"/>
                      <a:pt x="43655" y="58124"/>
                      <a:pt x="42355" y="59517"/>
                    </a:cubicBezTo>
                    <a:cubicBezTo>
                      <a:pt x="41081" y="58144"/>
                      <a:pt x="39293" y="57366"/>
                      <a:pt x="37414" y="57366"/>
                    </a:cubicBezTo>
                    <a:cubicBezTo>
                      <a:pt x="37404" y="57366"/>
                      <a:pt x="37393" y="57366"/>
                      <a:pt x="37382" y="57366"/>
                    </a:cubicBezTo>
                    <a:lnTo>
                      <a:pt x="37400" y="57357"/>
                    </a:lnTo>
                    <a:cubicBezTo>
                      <a:pt x="36916" y="57357"/>
                      <a:pt x="36432" y="57402"/>
                      <a:pt x="35958" y="57509"/>
                    </a:cubicBezTo>
                    <a:cubicBezTo>
                      <a:pt x="35998" y="53352"/>
                      <a:pt x="39174" y="51273"/>
                      <a:pt x="42351" y="51273"/>
                    </a:cubicBezTo>
                    <a:close/>
                    <a:moveTo>
                      <a:pt x="65657" y="51282"/>
                    </a:moveTo>
                    <a:cubicBezTo>
                      <a:pt x="68834" y="51282"/>
                      <a:pt x="72010" y="53361"/>
                      <a:pt x="72050" y="57518"/>
                    </a:cubicBezTo>
                    <a:cubicBezTo>
                      <a:pt x="71572" y="57413"/>
                      <a:pt x="71090" y="57362"/>
                      <a:pt x="70611" y="57362"/>
                    </a:cubicBezTo>
                    <a:cubicBezTo>
                      <a:pt x="68757" y="57362"/>
                      <a:pt x="66958" y="58130"/>
                      <a:pt x="65662" y="59525"/>
                    </a:cubicBezTo>
                    <a:cubicBezTo>
                      <a:pt x="64387" y="58153"/>
                      <a:pt x="62599" y="57366"/>
                      <a:pt x="60729" y="57366"/>
                    </a:cubicBezTo>
                    <a:cubicBezTo>
                      <a:pt x="60719" y="57366"/>
                      <a:pt x="60708" y="57366"/>
                      <a:pt x="60697" y="57366"/>
                    </a:cubicBezTo>
                    <a:lnTo>
                      <a:pt x="60715" y="57366"/>
                    </a:lnTo>
                    <a:cubicBezTo>
                      <a:pt x="60223" y="57366"/>
                      <a:pt x="59739" y="57411"/>
                      <a:pt x="59264" y="57518"/>
                    </a:cubicBezTo>
                    <a:cubicBezTo>
                      <a:pt x="59304" y="53361"/>
                      <a:pt x="62481" y="51282"/>
                      <a:pt x="65657" y="51282"/>
                    </a:cubicBezTo>
                    <a:close/>
                    <a:moveTo>
                      <a:pt x="18802" y="51334"/>
                    </a:moveTo>
                    <a:cubicBezTo>
                      <a:pt x="21383" y="51334"/>
                      <a:pt x="23964" y="52708"/>
                      <a:pt x="24864" y="55457"/>
                    </a:cubicBezTo>
                    <a:cubicBezTo>
                      <a:pt x="25079" y="56129"/>
                      <a:pt x="25196" y="56846"/>
                      <a:pt x="25196" y="57554"/>
                    </a:cubicBezTo>
                    <a:cubicBezTo>
                      <a:pt x="24721" y="57452"/>
                      <a:pt x="24242" y="57402"/>
                      <a:pt x="23767" y="57402"/>
                    </a:cubicBezTo>
                    <a:cubicBezTo>
                      <a:pt x="21904" y="57402"/>
                      <a:pt x="20100" y="58169"/>
                      <a:pt x="18807" y="59561"/>
                    </a:cubicBezTo>
                    <a:cubicBezTo>
                      <a:pt x="17526" y="58181"/>
                      <a:pt x="15734" y="57402"/>
                      <a:pt x="13852" y="57402"/>
                    </a:cubicBezTo>
                    <a:cubicBezTo>
                      <a:pt x="13368" y="57402"/>
                      <a:pt x="12884" y="57456"/>
                      <a:pt x="12409" y="57563"/>
                    </a:cubicBezTo>
                    <a:cubicBezTo>
                      <a:pt x="12409" y="56846"/>
                      <a:pt x="12526" y="56129"/>
                      <a:pt x="12741" y="55448"/>
                    </a:cubicBezTo>
                    <a:lnTo>
                      <a:pt x="12741" y="55457"/>
                    </a:lnTo>
                    <a:cubicBezTo>
                      <a:pt x="13637" y="52710"/>
                      <a:pt x="16220" y="51334"/>
                      <a:pt x="18802" y="51334"/>
                    </a:cubicBezTo>
                    <a:close/>
                    <a:moveTo>
                      <a:pt x="117977" y="57538"/>
                    </a:moveTo>
                    <a:cubicBezTo>
                      <a:pt x="118398" y="57538"/>
                      <a:pt x="118823" y="57576"/>
                      <a:pt x="119245" y="57653"/>
                    </a:cubicBezTo>
                    <a:cubicBezTo>
                      <a:pt x="118726" y="58271"/>
                      <a:pt x="118322" y="58979"/>
                      <a:pt x="118063" y="59741"/>
                    </a:cubicBezTo>
                    <a:lnTo>
                      <a:pt x="118054" y="59741"/>
                    </a:lnTo>
                    <a:cubicBezTo>
                      <a:pt x="117821" y="60439"/>
                      <a:pt x="117713" y="61174"/>
                      <a:pt x="117758" y="61918"/>
                    </a:cubicBezTo>
                    <a:cubicBezTo>
                      <a:pt x="116501" y="60608"/>
                      <a:pt x="114730" y="59776"/>
                      <a:pt x="112860" y="59776"/>
                    </a:cubicBezTo>
                    <a:cubicBezTo>
                      <a:pt x="112850" y="59776"/>
                      <a:pt x="112840" y="59776"/>
                      <a:pt x="112830" y="59776"/>
                    </a:cubicBezTo>
                    <a:cubicBezTo>
                      <a:pt x="114169" y="58334"/>
                      <a:pt x="116040" y="57538"/>
                      <a:pt x="117977" y="57538"/>
                    </a:cubicBezTo>
                    <a:close/>
                    <a:moveTo>
                      <a:pt x="130971" y="57538"/>
                    </a:moveTo>
                    <a:cubicBezTo>
                      <a:pt x="132907" y="57538"/>
                      <a:pt x="134780" y="58334"/>
                      <a:pt x="136127" y="59776"/>
                    </a:cubicBezTo>
                    <a:cubicBezTo>
                      <a:pt x="136117" y="59776"/>
                      <a:pt x="136107" y="59776"/>
                      <a:pt x="136097" y="59776"/>
                    </a:cubicBezTo>
                    <a:cubicBezTo>
                      <a:pt x="134217" y="59776"/>
                      <a:pt x="132446" y="60608"/>
                      <a:pt x="131199" y="61918"/>
                    </a:cubicBezTo>
                    <a:cubicBezTo>
                      <a:pt x="131234" y="61183"/>
                      <a:pt x="131136" y="60439"/>
                      <a:pt x="130894" y="59741"/>
                    </a:cubicBezTo>
                    <a:lnTo>
                      <a:pt x="130885" y="59741"/>
                    </a:lnTo>
                    <a:cubicBezTo>
                      <a:pt x="130625" y="58979"/>
                      <a:pt x="130222" y="58271"/>
                      <a:pt x="129702" y="57653"/>
                    </a:cubicBezTo>
                    <a:cubicBezTo>
                      <a:pt x="130125" y="57576"/>
                      <a:pt x="130549" y="57538"/>
                      <a:pt x="130971" y="57538"/>
                    </a:cubicBezTo>
                    <a:close/>
                    <a:moveTo>
                      <a:pt x="94432" y="57571"/>
                    </a:moveTo>
                    <a:cubicBezTo>
                      <a:pt x="94855" y="57571"/>
                      <a:pt x="95282" y="57610"/>
                      <a:pt x="95706" y="57689"/>
                    </a:cubicBezTo>
                    <a:cubicBezTo>
                      <a:pt x="94720" y="58871"/>
                      <a:pt x="94138" y="60377"/>
                      <a:pt x="94219" y="61963"/>
                    </a:cubicBezTo>
                    <a:cubicBezTo>
                      <a:pt x="92984" y="60666"/>
                      <a:pt x="91228" y="59830"/>
                      <a:pt x="89369" y="59830"/>
                    </a:cubicBezTo>
                    <a:cubicBezTo>
                      <a:pt x="89340" y="59830"/>
                      <a:pt x="89311" y="59830"/>
                      <a:pt x="89281" y="59830"/>
                    </a:cubicBezTo>
                    <a:cubicBezTo>
                      <a:pt x="89261" y="59830"/>
                      <a:pt x="89242" y="59830"/>
                      <a:pt x="89222" y="59830"/>
                    </a:cubicBezTo>
                    <a:cubicBezTo>
                      <a:pt x="87353" y="59830"/>
                      <a:pt x="85594" y="60659"/>
                      <a:pt x="84344" y="61963"/>
                    </a:cubicBezTo>
                    <a:cubicBezTo>
                      <a:pt x="84434" y="60377"/>
                      <a:pt x="83851" y="58871"/>
                      <a:pt x="82866" y="57689"/>
                    </a:cubicBezTo>
                    <a:lnTo>
                      <a:pt x="82857" y="57689"/>
                    </a:lnTo>
                    <a:cubicBezTo>
                      <a:pt x="83283" y="57610"/>
                      <a:pt x="83710" y="57571"/>
                      <a:pt x="84135" y="57571"/>
                    </a:cubicBezTo>
                    <a:cubicBezTo>
                      <a:pt x="86071" y="57571"/>
                      <a:pt x="87946" y="58374"/>
                      <a:pt x="89290" y="59821"/>
                    </a:cubicBezTo>
                    <a:cubicBezTo>
                      <a:pt x="90628" y="58374"/>
                      <a:pt x="92501" y="57571"/>
                      <a:pt x="94432" y="57571"/>
                    </a:cubicBezTo>
                    <a:close/>
                    <a:moveTo>
                      <a:pt x="47479" y="57732"/>
                    </a:moveTo>
                    <a:cubicBezTo>
                      <a:pt x="47903" y="57732"/>
                      <a:pt x="48329" y="57771"/>
                      <a:pt x="48753" y="57850"/>
                    </a:cubicBezTo>
                    <a:cubicBezTo>
                      <a:pt x="48233" y="58468"/>
                      <a:pt x="47839" y="59176"/>
                      <a:pt x="47570" y="59938"/>
                    </a:cubicBezTo>
                    <a:cubicBezTo>
                      <a:pt x="47337" y="60637"/>
                      <a:pt x="47230" y="61380"/>
                      <a:pt x="47275" y="62115"/>
                    </a:cubicBezTo>
                    <a:lnTo>
                      <a:pt x="47266" y="62115"/>
                    </a:lnTo>
                    <a:cubicBezTo>
                      <a:pt x="46024" y="60820"/>
                      <a:pt x="44265" y="59982"/>
                      <a:pt x="42405" y="59982"/>
                    </a:cubicBezTo>
                    <a:cubicBezTo>
                      <a:pt x="42386" y="59982"/>
                      <a:pt x="42366" y="59982"/>
                      <a:pt x="42346" y="59982"/>
                    </a:cubicBezTo>
                    <a:cubicBezTo>
                      <a:pt x="43684" y="58535"/>
                      <a:pt x="45551" y="57732"/>
                      <a:pt x="47479" y="57732"/>
                    </a:cubicBezTo>
                    <a:close/>
                    <a:moveTo>
                      <a:pt x="60498" y="57741"/>
                    </a:moveTo>
                    <a:cubicBezTo>
                      <a:pt x="62431" y="57741"/>
                      <a:pt x="64299" y="58543"/>
                      <a:pt x="65644" y="59982"/>
                    </a:cubicBezTo>
                    <a:cubicBezTo>
                      <a:pt x="65634" y="59982"/>
                      <a:pt x="65623" y="59982"/>
                      <a:pt x="65613" y="59982"/>
                    </a:cubicBezTo>
                    <a:cubicBezTo>
                      <a:pt x="63734" y="59982"/>
                      <a:pt x="61963" y="60814"/>
                      <a:pt x="60715" y="62124"/>
                    </a:cubicBezTo>
                    <a:cubicBezTo>
                      <a:pt x="60751" y="61380"/>
                      <a:pt x="60653" y="60646"/>
                      <a:pt x="60411" y="59938"/>
                    </a:cubicBezTo>
                    <a:lnTo>
                      <a:pt x="60402" y="59938"/>
                    </a:lnTo>
                    <a:cubicBezTo>
                      <a:pt x="60142" y="59176"/>
                      <a:pt x="59739" y="58468"/>
                      <a:pt x="59219" y="57859"/>
                    </a:cubicBezTo>
                    <a:cubicBezTo>
                      <a:pt x="59645" y="57780"/>
                      <a:pt x="60073" y="57741"/>
                      <a:pt x="60498" y="57741"/>
                    </a:cubicBezTo>
                    <a:close/>
                    <a:moveTo>
                      <a:pt x="23936" y="57773"/>
                    </a:moveTo>
                    <a:cubicBezTo>
                      <a:pt x="24366" y="57773"/>
                      <a:pt x="24800" y="57813"/>
                      <a:pt x="25232" y="57895"/>
                    </a:cubicBezTo>
                    <a:cubicBezTo>
                      <a:pt x="24237" y="59068"/>
                      <a:pt x="23655" y="60574"/>
                      <a:pt x="23744" y="62160"/>
                    </a:cubicBezTo>
                    <a:cubicBezTo>
                      <a:pt x="22494" y="60857"/>
                      <a:pt x="20727" y="60027"/>
                      <a:pt x="18867" y="60027"/>
                    </a:cubicBezTo>
                    <a:cubicBezTo>
                      <a:pt x="18847" y="60027"/>
                      <a:pt x="18827" y="60027"/>
                      <a:pt x="18807" y="60027"/>
                    </a:cubicBezTo>
                    <a:cubicBezTo>
                      <a:pt x="18787" y="60027"/>
                      <a:pt x="18767" y="60027"/>
                      <a:pt x="18747" y="60027"/>
                    </a:cubicBezTo>
                    <a:cubicBezTo>
                      <a:pt x="16879" y="60027"/>
                      <a:pt x="15111" y="60857"/>
                      <a:pt x="13870" y="62169"/>
                    </a:cubicBezTo>
                    <a:cubicBezTo>
                      <a:pt x="13951" y="60574"/>
                      <a:pt x="13368" y="59077"/>
                      <a:pt x="12382" y="57895"/>
                    </a:cubicBezTo>
                    <a:lnTo>
                      <a:pt x="12374" y="57895"/>
                    </a:lnTo>
                    <a:cubicBezTo>
                      <a:pt x="12805" y="57813"/>
                      <a:pt x="13239" y="57773"/>
                      <a:pt x="13670" y="57773"/>
                    </a:cubicBezTo>
                    <a:cubicBezTo>
                      <a:pt x="15599" y="57773"/>
                      <a:pt x="17467" y="58575"/>
                      <a:pt x="18807" y="60018"/>
                    </a:cubicBezTo>
                    <a:cubicBezTo>
                      <a:pt x="20140" y="58575"/>
                      <a:pt x="22007" y="57773"/>
                      <a:pt x="23936" y="57773"/>
                    </a:cubicBezTo>
                    <a:close/>
                    <a:moveTo>
                      <a:pt x="107668" y="57537"/>
                    </a:moveTo>
                    <a:cubicBezTo>
                      <a:pt x="109594" y="57537"/>
                      <a:pt x="111464" y="58336"/>
                      <a:pt x="112812" y="59776"/>
                    </a:cubicBezTo>
                    <a:cubicBezTo>
                      <a:pt x="112793" y="59776"/>
                      <a:pt x="112774" y="59776"/>
                      <a:pt x="112756" y="59776"/>
                    </a:cubicBezTo>
                    <a:cubicBezTo>
                      <a:pt x="110769" y="59776"/>
                      <a:pt x="108902" y="60722"/>
                      <a:pt x="107650" y="62178"/>
                    </a:cubicBezTo>
                    <a:lnTo>
                      <a:pt x="107650" y="62178"/>
                    </a:lnTo>
                    <a:cubicBezTo>
                      <a:pt x="107803" y="60502"/>
                      <a:pt x="107211" y="58925"/>
                      <a:pt x="106181" y="57698"/>
                    </a:cubicBezTo>
                    <a:cubicBezTo>
                      <a:pt x="106675" y="57590"/>
                      <a:pt x="107173" y="57537"/>
                      <a:pt x="107668" y="57537"/>
                    </a:cubicBezTo>
                    <a:close/>
                    <a:moveTo>
                      <a:pt x="37180" y="57734"/>
                    </a:moveTo>
                    <a:cubicBezTo>
                      <a:pt x="39111" y="57734"/>
                      <a:pt x="40981" y="58533"/>
                      <a:pt x="42328" y="59974"/>
                    </a:cubicBezTo>
                    <a:cubicBezTo>
                      <a:pt x="42310" y="59973"/>
                      <a:pt x="42291" y="59973"/>
                      <a:pt x="42273" y="59973"/>
                    </a:cubicBezTo>
                    <a:cubicBezTo>
                      <a:pt x="40286" y="59973"/>
                      <a:pt x="38419" y="60919"/>
                      <a:pt x="37167" y="62375"/>
                    </a:cubicBezTo>
                    <a:cubicBezTo>
                      <a:pt x="37320" y="60708"/>
                      <a:pt x="36728" y="59131"/>
                      <a:pt x="35698" y="57895"/>
                    </a:cubicBezTo>
                    <a:lnTo>
                      <a:pt x="35689" y="57895"/>
                    </a:lnTo>
                    <a:cubicBezTo>
                      <a:pt x="36185" y="57787"/>
                      <a:pt x="36684" y="57734"/>
                      <a:pt x="37180" y="57734"/>
                    </a:cubicBezTo>
                    <a:close/>
                    <a:moveTo>
                      <a:pt x="124474" y="55684"/>
                    </a:moveTo>
                    <a:cubicBezTo>
                      <a:pt x="127057" y="55684"/>
                      <a:pt x="129639" y="57057"/>
                      <a:pt x="130536" y="59803"/>
                    </a:cubicBezTo>
                    <a:cubicBezTo>
                      <a:pt x="130751" y="60484"/>
                      <a:pt x="130858" y="61192"/>
                      <a:pt x="130867" y="61909"/>
                    </a:cubicBezTo>
                    <a:cubicBezTo>
                      <a:pt x="130392" y="61807"/>
                      <a:pt x="129913" y="61757"/>
                      <a:pt x="129438" y="61757"/>
                    </a:cubicBezTo>
                    <a:cubicBezTo>
                      <a:pt x="127575" y="61757"/>
                      <a:pt x="125771" y="62524"/>
                      <a:pt x="124478" y="63916"/>
                    </a:cubicBezTo>
                    <a:cubicBezTo>
                      <a:pt x="123197" y="62536"/>
                      <a:pt x="121405" y="61757"/>
                      <a:pt x="119523" y="61757"/>
                    </a:cubicBezTo>
                    <a:cubicBezTo>
                      <a:pt x="119039" y="61757"/>
                      <a:pt x="118555" y="61810"/>
                      <a:pt x="118080" y="61909"/>
                    </a:cubicBezTo>
                    <a:cubicBezTo>
                      <a:pt x="118080" y="61192"/>
                      <a:pt x="118197" y="60484"/>
                      <a:pt x="118412" y="59803"/>
                    </a:cubicBezTo>
                    <a:cubicBezTo>
                      <a:pt x="119308" y="57057"/>
                      <a:pt x="121891" y="55684"/>
                      <a:pt x="124474" y="55684"/>
                    </a:cubicBezTo>
                    <a:close/>
                    <a:moveTo>
                      <a:pt x="100947" y="55720"/>
                    </a:moveTo>
                    <a:cubicBezTo>
                      <a:pt x="104117" y="55720"/>
                      <a:pt x="107290" y="57792"/>
                      <a:pt x="107337" y="61941"/>
                    </a:cubicBezTo>
                    <a:lnTo>
                      <a:pt x="107337" y="61941"/>
                    </a:lnTo>
                    <a:cubicBezTo>
                      <a:pt x="106869" y="61842"/>
                      <a:pt x="106398" y="61793"/>
                      <a:pt x="105930" y="61793"/>
                    </a:cubicBezTo>
                    <a:cubicBezTo>
                      <a:pt x="104072" y="61793"/>
                      <a:pt x="102267" y="62560"/>
                      <a:pt x="100975" y="63952"/>
                    </a:cubicBezTo>
                    <a:cubicBezTo>
                      <a:pt x="99693" y="62572"/>
                      <a:pt x="97901" y="61792"/>
                      <a:pt x="96020" y="61792"/>
                    </a:cubicBezTo>
                    <a:cubicBezTo>
                      <a:pt x="95536" y="61792"/>
                      <a:pt x="95052" y="61846"/>
                      <a:pt x="94577" y="61945"/>
                    </a:cubicBezTo>
                    <a:cubicBezTo>
                      <a:pt x="94604" y="57796"/>
                      <a:pt x="97774" y="55720"/>
                      <a:pt x="100947" y="55720"/>
                    </a:cubicBezTo>
                    <a:close/>
                    <a:moveTo>
                      <a:pt x="77633" y="55721"/>
                    </a:moveTo>
                    <a:cubicBezTo>
                      <a:pt x="80806" y="55721"/>
                      <a:pt x="83980" y="57797"/>
                      <a:pt x="84022" y="61952"/>
                    </a:cubicBezTo>
                    <a:lnTo>
                      <a:pt x="84022" y="61952"/>
                    </a:lnTo>
                    <a:cubicBezTo>
                      <a:pt x="83551" y="61851"/>
                      <a:pt x="83077" y="61802"/>
                      <a:pt x="82606" y="61802"/>
                    </a:cubicBezTo>
                    <a:cubicBezTo>
                      <a:pt x="80748" y="61802"/>
                      <a:pt x="78943" y="62569"/>
                      <a:pt x="77651" y="63961"/>
                    </a:cubicBezTo>
                    <a:cubicBezTo>
                      <a:pt x="76369" y="62581"/>
                      <a:pt x="74577" y="61801"/>
                      <a:pt x="72696" y="61801"/>
                    </a:cubicBezTo>
                    <a:cubicBezTo>
                      <a:pt x="72212" y="61801"/>
                      <a:pt x="71728" y="61855"/>
                      <a:pt x="71253" y="61954"/>
                    </a:cubicBezTo>
                    <a:cubicBezTo>
                      <a:pt x="71284" y="57799"/>
                      <a:pt x="74458" y="55721"/>
                      <a:pt x="77633" y="55721"/>
                    </a:cubicBezTo>
                    <a:close/>
                    <a:moveTo>
                      <a:pt x="54007" y="55886"/>
                    </a:moveTo>
                    <a:cubicBezTo>
                      <a:pt x="56587" y="55886"/>
                      <a:pt x="59166" y="57260"/>
                      <a:pt x="60061" y="60009"/>
                    </a:cubicBezTo>
                    <a:cubicBezTo>
                      <a:pt x="60285" y="60681"/>
                      <a:pt x="60393" y="61398"/>
                      <a:pt x="60402" y="62106"/>
                    </a:cubicBezTo>
                    <a:cubicBezTo>
                      <a:pt x="59929" y="62004"/>
                      <a:pt x="59451" y="61954"/>
                      <a:pt x="58977" y="61954"/>
                    </a:cubicBezTo>
                    <a:cubicBezTo>
                      <a:pt x="57118" y="61954"/>
                      <a:pt x="55312" y="62721"/>
                      <a:pt x="54013" y="64113"/>
                    </a:cubicBezTo>
                    <a:cubicBezTo>
                      <a:pt x="52741" y="62733"/>
                      <a:pt x="50939" y="61954"/>
                      <a:pt x="49067" y="61954"/>
                    </a:cubicBezTo>
                    <a:cubicBezTo>
                      <a:pt x="48574" y="61954"/>
                      <a:pt x="48090" y="62008"/>
                      <a:pt x="47624" y="62115"/>
                    </a:cubicBezTo>
                    <a:cubicBezTo>
                      <a:pt x="47615" y="61398"/>
                      <a:pt x="47723" y="60690"/>
                      <a:pt x="47929" y="60009"/>
                    </a:cubicBezTo>
                    <a:lnTo>
                      <a:pt x="47947" y="60009"/>
                    </a:lnTo>
                    <a:cubicBezTo>
                      <a:pt x="48843" y="57262"/>
                      <a:pt x="51425" y="55886"/>
                      <a:pt x="54007" y="55886"/>
                    </a:cubicBezTo>
                    <a:close/>
                    <a:moveTo>
                      <a:pt x="30465" y="55920"/>
                    </a:moveTo>
                    <a:cubicBezTo>
                      <a:pt x="33637" y="55920"/>
                      <a:pt x="36811" y="57998"/>
                      <a:pt x="36854" y="62156"/>
                    </a:cubicBezTo>
                    <a:lnTo>
                      <a:pt x="36854" y="62156"/>
                    </a:lnTo>
                    <a:cubicBezTo>
                      <a:pt x="36379" y="62054"/>
                      <a:pt x="35901" y="62004"/>
                      <a:pt x="35426" y="62004"/>
                    </a:cubicBezTo>
                    <a:cubicBezTo>
                      <a:pt x="33569" y="62004"/>
                      <a:pt x="31771" y="62770"/>
                      <a:pt x="30483" y="64158"/>
                    </a:cubicBezTo>
                    <a:cubicBezTo>
                      <a:pt x="29201" y="62787"/>
                      <a:pt x="27409" y="61999"/>
                      <a:pt x="25528" y="61999"/>
                    </a:cubicBezTo>
                    <a:cubicBezTo>
                      <a:pt x="25044" y="61999"/>
                      <a:pt x="24560" y="62052"/>
                      <a:pt x="24085" y="62160"/>
                    </a:cubicBezTo>
                    <a:cubicBezTo>
                      <a:pt x="24116" y="58001"/>
                      <a:pt x="27290" y="55920"/>
                      <a:pt x="30465" y="55920"/>
                    </a:cubicBezTo>
                    <a:close/>
                    <a:moveTo>
                      <a:pt x="7145" y="55923"/>
                    </a:moveTo>
                    <a:cubicBezTo>
                      <a:pt x="10322" y="55923"/>
                      <a:pt x="13498" y="58002"/>
                      <a:pt x="13538" y="62160"/>
                    </a:cubicBezTo>
                    <a:cubicBezTo>
                      <a:pt x="13060" y="62055"/>
                      <a:pt x="12577" y="62004"/>
                      <a:pt x="12098" y="62004"/>
                    </a:cubicBezTo>
                    <a:cubicBezTo>
                      <a:pt x="10244" y="62004"/>
                      <a:pt x="8445" y="62770"/>
                      <a:pt x="7150" y="64158"/>
                    </a:cubicBezTo>
                    <a:lnTo>
                      <a:pt x="7150" y="64167"/>
                    </a:lnTo>
                    <a:cubicBezTo>
                      <a:pt x="5868" y="62787"/>
                      <a:pt x="4076" y="62008"/>
                      <a:pt x="2194" y="62008"/>
                    </a:cubicBezTo>
                    <a:cubicBezTo>
                      <a:pt x="1711" y="62008"/>
                      <a:pt x="1227" y="62052"/>
                      <a:pt x="752" y="62160"/>
                    </a:cubicBezTo>
                    <a:cubicBezTo>
                      <a:pt x="792" y="58002"/>
                      <a:pt x="3969" y="55923"/>
                      <a:pt x="7145" y="55923"/>
                    </a:cubicBezTo>
                    <a:close/>
                    <a:moveTo>
                      <a:pt x="119331" y="62140"/>
                    </a:moveTo>
                    <a:cubicBezTo>
                      <a:pt x="121264" y="62140"/>
                      <a:pt x="123135" y="62937"/>
                      <a:pt x="124478" y="64382"/>
                    </a:cubicBezTo>
                    <a:cubicBezTo>
                      <a:pt x="125815" y="62942"/>
                      <a:pt x="127688" y="62141"/>
                      <a:pt x="129619" y="62141"/>
                    </a:cubicBezTo>
                    <a:cubicBezTo>
                      <a:pt x="130043" y="62141"/>
                      <a:pt x="130469" y="62179"/>
                      <a:pt x="130894" y="62258"/>
                    </a:cubicBezTo>
                    <a:cubicBezTo>
                      <a:pt x="129908" y="63432"/>
                      <a:pt x="129326" y="64929"/>
                      <a:pt x="129415" y="66524"/>
                    </a:cubicBezTo>
                    <a:lnTo>
                      <a:pt x="129406" y="66533"/>
                    </a:lnTo>
                    <a:cubicBezTo>
                      <a:pt x="128165" y="65229"/>
                      <a:pt x="126397" y="64391"/>
                      <a:pt x="124528" y="64391"/>
                    </a:cubicBezTo>
                    <a:cubicBezTo>
                      <a:pt x="124509" y="64391"/>
                      <a:pt x="124489" y="64391"/>
                      <a:pt x="124469" y="64391"/>
                    </a:cubicBezTo>
                    <a:cubicBezTo>
                      <a:pt x="124450" y="64391"/>
                      <a:pt x="124430" y="64391"/>
                      <a:pt x="124410" y="64391"/>
                    </a:cubicBezTo>
                    <a:cubicBezTo>
                      <a:pt x="122541" y="64391"/>
                      <a:pt x="120782" y="65229"/>
                      <a:pt x="119532" y="66533"/>
                    </a:cubicBezTo>
                    <a:cubicBezTo>
                      <a:pt x="119622" y="64938"/>
                      <a:pt x="119039" y="63441"/>
                      <a:pt x="118045" y="62258"/>
                    </a:cubicBezTo>
                    <a:cubicBezTo>
                      <a:pt x="118473" y="62179"/>
                      <a:pt x="118903" y="62140"/>
                      <a:pt x="119331" y="62140"/>
                    </a:cubicBezTo>
                    <a:close/>
                    <a:moveTo>
                      <a:pt x="95793" y="62177"/>
                    </a:moveTo>
                    <a:cubicBezTo>
                      <a:pt x="97728" y="62177"/>
                      <a:pt x="99603" y="62979"/>
                      <a:pt x="100948" y="64427"/>
                    </a:cubicBezTo>
                    <a:lnTo>
                      <a:pt x="100948" y="64427"/>
                    </a:lnTo>
                    <a:cubicBezTo>
                      <a:pt x="100945" y="64427"/>
                      <a:pt x="100942" y="64427"/>
                      <a:pt x="100939" y="64427"/>
                    </a:cubicBezTo>
                    <a:cubicBezTo>
                      <a:pt x="100919" y="64427"/>
                      <a:pt x="100900" y="64427"/>
                      <a:pt x="100880" y="64427"/>
                    </a:cubicBezTo>
                    <a:cubicBezTo>
                      <a:pt x="99011" y="64427"/>
                      <a:pt x="97252" y="65265"/>
                      <a:pt x="96002" y="66568"/>
                    </a:cubicBezTo>
                    <a:cubicBezTo>
                      <a:pt x="96091" y="64982"/>
                      <a:pt x="95509" y="63477"/>
                      <a:pt x="94514" y="62294"/>
                    </a:cubicBezTo>
                    <a:cubicBezTo>
                      <a:pt x="94940" y="62215"/>
                      <a:pt x="95368" y="62177"/>
                      <a:pt x="95793" y="62177"/>
                    </a:cubicBezTo>
                    <a:close/>
                    <a:moveTo>
                      <a:pt x="82770" y="62194"/>
                    </a:moveTo>
                    <a:cubicBezTo>
                      <a:pt x="83195" y="62194"/>
                      <a:pt x="83623" y="62233"/>
                      <a:pt x="84048" y="62312"/>
                    </a:cubicBezTo>
                    <a:cubicBezTo>
                      <a:pt x="83054" y="63495"/>
                      <a:pt x="82471" y="64991"/>
                      <a:pt x="82561" y="66586"/>
                    </a:cubicBezTo>
                    <a:cubicBezTo>
                      <a:pt x="81311" y="65283"/>
                      <a:pt x="79552" y="64445"/>
                      <a:pt x="77683" y="64445"/>
                    </a:cubicBezTo>
                    <a:cubicBezTo>
                      <a:pt x="77663" y="64445"/>
                      <a:pt x="77644" y="64445"/>
                      <a:pt x="77624" y="64445"/>
                    </a:cubicBezTo>
                    <a:cubicBezTo>
                      <a:pt x="78961" y="62997"/>
                      <a:pt x="80835" y="62194"/>
                      <a:pt x="82770" y="62194"/>
                    </a:cubicBezTo>
                    <a:close/>
                    <a:moveTo>
                      <a:pt x="48840" y="62338"/>
                    </a:moveTo>
                    <a:cubicBezTo>
                      <a:pt x="50775" y="62338"/>
                      <a:pt x="52650" y="63141"/>
                      <a:pt x="53995" y="64588"/>
                    </a:cubicBezTo>
                    <a:lnTo>
                      <a:pt x="53995" y="64588"/>
                    </a:lnTo>
                    <a:cubicBezTo>
                      <a:pt x="53992" y="64588"/>
                      <a:pt x="53989" y="64588"/>
                      <a:pt x="53986" y="64588"/>
                    </a:cubicBezTo>
                    <a:cubicBezTo>
                      <a:pt x="53966" y="64588"/>
                      <a:pt x="53947" y="64588"/>
                      <a:pt x="53927" y="64588"/>
                    </a:cubicBezTo>
                    <a:cubicBezTo>
                      <a:pt x="52058" y="64588"/>
                      <a:pt x="50299" y="65426"/>
                      <a:pt x="49049" y="66730"/>
                    </a:cubicBezTo>
                    <a:cubicBezTo>
                      <a:pt x="49138" y="65144"/>
                      <a:pt x="48556" y="63638"/>
                      <a:pt x="47561" y="62456"/>
                    </a:cubicBezTo>
                    <a:cubicBezTo>
                      <a:pt x="47987" y="62377"/>
                      <a:pt x="48415" y="62338"/>
                      <a:pt x="48840" y="62338"/>
                    </a:cubicBezTo>
                    <a:close/>
                    <a:moveTo>
                      <a:pt x="59133" y="62338"/>
                    </a:moveTo>
                    <a:cubicBezTo>
                      <a:pt x="59557" y="62338"/>
                      <a:pt x="59985" y="62377"/>
                      <a:pt x="60411" y="62456"/>
                    </a:cubicBezTo>
                    <a:cubicBezTo>
                      <a:pt x="59425" y="63629"/>
                      <a:pt x="58843" y="65135"/>
                      <a:pt x="58932" y="66721"/>
                    </a:cubicBezTo>
                    <a:lnTo>
                      <a:pt x="58923" y="66730"/>
                    </a:lnTo>
                    <a:cubicBezTo>
                      <a:pt x="57682" y="65426"/>
                      <a:pt x="55914" y="64588"/>
                      <a:pt x="54045" y="64588"/>
                    </a:cubicBezTo>
                    <a:cubicBezTo>
                      <a:pt x="54029" y="64588"/>
                      <a:pt x="54012" y="64588"/>
                      <a:pt x="53995" y="64588"/>
                    </a:cubicBezTo>
                    <a:lnTo>
                      <a:pt x="53995" y="64588"/>
                    </a:lnTo>
                    <a:cubicBezTo>
                      <a:pt x="55332" y="63141"/>
                      <a:pt x="57200" y="62338"/>
                      <a:pt x="59133" y="62338"/>
                    </a:cubicBezTo>
                    <a:close/>
                    <a:moveTo>
                      <a:pt x="12296" y="62401"/>
                    </a:moveTo>
                    <a:cubicBezTo>
                      <a:pt x="12721" y="62401"/>
                      <a:pt x="13148" y="62439"/>
                      <a:pt x="13574" y="62518"/>
                    </a:cubicBezTo>
                    <a:cubicBezTo>
                      <a:pt x="12580" y="63701"/>
                      <a:pt x="11997" y="65197"/>
                      <a:pt x="12087" y="66792"/>
                    </a:cubicBezTo>
                    <a:cubicBezTo>
                      <a:pt x="10837" y="65489"/>
                      <a:pt x="9069" y="64651"/>
                      <a:pt x="7208" y="64651"/>
                    </a:cubicBezTo>
                    <a:cubicBezTo>
                      <a:pt x="7189" y="64651"/>
                      <a:pt x="7169" y="64651"/>
                      <a:pt x="7150" y="64651"/>
                    </a:cubicBezTo>
                    <a:cubicBezTo>
                      <a:pt x="8487" y="63203"/>
                      <a:pt x="10360" y="62401"/>
                      <a:pt x="12296" y="62401"/>
                    </a:cubicBezTo>
                    <a:close/>
                    <a:moveTo>
                      <a:pt x="106094" y="62174"/>
                    </a:moveTo>
                    <a:cubicBezTo>
                      <a:pt x="106570" y="62174"/>
                      <a:pt x="107049" y="62222"/>
                      <a:pt x="107525" y="62321"/>
                    </a:cubicBezTo>
                    <a:cubicBezTo>
                      <a:pt x="106512" y="63567"/>
                      <a:pt x="105939" y="65162"/>
                      <a:pt x="106127" y="66837"/>
                    </a:cubicBezTo>
                    <a:lnTo>
                      <a:pt x="106118" y="66837"/>
                    </a:lnTo>
                    <a:cubicBezTo>
                      <a:pt x="104866" y="65381"/>
                      <a:pt x="102990" y="64427"/>
                      <a:pt x="100995" y="64427"/>
                    </a:cubicBezTo>
                    <a:cubicBezTo>
                      <a:pt x="100979" y="64427"/>
                      <a:pt x="100964" y="64427"/>
                      <a:pt x="100948" y="64427"/>
                    </a:cubicBezTo>
                    <a:lnTo>
                      <a:pt x="100948" y="64427"/>
                    </a:lnTo>
                    <a:cubicBezTo>
                      <a:pt x="102286" y="62974"/>
                      <a:pt x="104160" y="62174"/>
                      <a:pt x="106094" y="62174"/>
                    </a:cubicBezTo>
                    <a:close/>
                    <a:moveTo>
                      <a:pt x="70802" y="57747"/>
                    </a:moveTo>
                    <a:cubicBezTo>
                      <a:pt x="71277" y="57747"/>
                      <a:pt x="71755" y="57796"/>
                      <a:pt x="72230" y="57895"/>
                    </a:cubicBezTo>
                    <a:cubicBezTo>
                      <a:pt x="71262" y="59140"/>
                      <a:pt x="70733" y="60708"/>
                      <a:pt x="70930" y="62357"/>
                    </a:cubicBezTo>
                    <a:cubicBezTo>
                      <a:pt x="71442" y="62243"/>
                      <a:pt x="71958" y="62187"/>
                      <a:pt x="72470" y="62187"/>
                    </a:cubicBezTo>
                    <a:cubicBezTo>
                      <a:pt x="74405" y="62187"/>
                      <a:pt x="76278" y="62985"/>
                      <a:pt x="77624" y="64445"/>
                    </a:cubicBezTo>
                    <a:cubicBezTo>
                      <a:pt x="77606" y="64445"/>
                      <a:pt x="77588" y="64445"/>
                      <a:pt x="77570" y="64445"/>
                    </a:cubicBezTo>
                    <a:cubicBezTo>
                      <a:pt x="75520" y="64445"/>
                      <a:pt x="73598" y="65453"/>
                      <a:pt x="72346" y="66972"/>
                    </a:cubicBezTo>
                    <a:cubicBezTo>
                      <a:pt x="72703" y="63259"/>
                      <a:pt x="69407" y="59982"/>
                      <a:pt x="65707" y="59982"/>
                    </a:cubicBezTo>
                    <a:cubicBezTo>
                      <a:pt x="65692" y="59982"/>
                      <a:pt x="65677" y="59982"/>
                      <a:pt x="65662" y="59982"/>
                    </a:cubicBezTo>
                    <a:lnTo>
                      <a:pt x="65653" y="59991"/>
                    </a:lnTo>
                    <a:cubicBezTo>
                      <a:pt x="66997" y="58546"/>
                      <a:pt x="68873" y="57747"/>
                      <a:pt x="70802" y="57747"/>
                    </a:cubicBezTo>
                    <a:close/>
                    <a:moveTo>
                      <a:pt x="35611" y="62371"/>
                    </a:moveTo>
                    <a:cubicBezTo>
                      <a:pt x="36087" y="62371"/>
                      <a:pt x="36566" y="62419"/>
                      <a:pt x="37042" y="62518"/>
                    </a:cubicBezTo>
                    <a:cubicBezTo>
                      <a:pt x="36029" y="63773"/>
                      <a:pt x="35456" y="65359"/>
                      <a:pt x="35644" y="67034"/>
                    </a:cubicBezTo>
                    <a:lnTo>
                      <a:pt x="35635" y="67034"/>
                    </a:lnTo>
                    <a:cubicBezTo>
                      <a:pt x="34383" y="65578"/>
                      <a:pt x="32507" y="64633"/>
                      <a:pt x="30512" y="64633"/>
                    </a:cubicBezTo>
                    <a:cubicBezTo>
                      <a:pt x="30493" y="64633"/>
                      <a:pt x="30474" y="64633"/>
                      <a:pt x="30456" y="64633"/>
                    </a:cubicBezTo>
                    <a:cubicBezTo>
                      <a:pt x="30436" y="64633"/>
                      <a:pt x="30416" y="64633"/>
                      <a:pt x="30397" y="64633"/>
                    </a:cubicBezTo>
                    <a:cubicBezTo>
                      <a:pt x="28528" y="64633"/>
                      <a:pt x="26769" y="65471"/>
                      <a:pt x="25519" y="66775"/>
                    </a:cubicBezTo>
                    <a:cubicBezTo>
                      <a:pt x="25608" y="65180"/>
                      <a:pt x="25026" y="63683"/>
                      <a:pt x="24031" y="62500"/>
                    </a:cubicBezTo>
                    <a:cubicBezTo>
                      <a:pt x="24460" y="62421"/>
                      <a:pt x="24890" y="62382"/>
                      <a:pt x="25317" y="62382"/>
                    </a:cubicBezTo>
                    <a:cubicBezTo>
                      <a:pt x="27250" y="62382"/>
                      <a:pt x="29122" y="63178"/>
                      <a:pt x="30465" y="64624"/>
                    </a:cubicBezTo>
                    <a:cubicBezTo>
                      <a:pt x="31802" y="63171"/>
                      <a:pt x="33677" y="62371"/>
                      <a:pt x="35611" y="62371"/>
                    </a:cubicBezTo>
                    <a:close/>
                    <a:moveTo>
                      <a:pt x="112817" y="60278"/>
                    </a:moveTo>
                    <a:cubicBezTo>
                      <a:pt x="115992" y="60278"/>
                      <a:pt x="119168" y="62356"/>
                      <a:pt x="119209" y="66513"/>
                    </a:cubicBezTo>
                    <a:lnTo>
                      <a:pt x="119209" y="66513"/>
                    </a:lnTo>
                    <a:cubicBezTo>
                      <a:pt x="118734" y="66409"/>
                      <a:pt x="118254" y="66358"/>
                      <a:pt x="117778" y="66358"/>
                    </a:cubicBezTo>
                    <a:cubicBezTo>
                      <a:pt x="115925" y="66358"/>
                      <a:pt x="114125" y="67125"/>
                      <a:pt x="112830" y="68513"/>
                    </a:cubicBezTo>
                    <a:cubicBezTo>
                      <a:pt x="111548" y="67142"/>
                      <a:pt x="109756" y="66353"/>
                      <a:pt x="107883" y="66353"/>
                    </a:cubicBezTo>
                    <a:cubicBezTo>
                      <a:pt x="107391" y="66353"/>
                      <a:pt x="106907" y="66407"/>
                      <a:pt x="106432" y="66515"/>
                    </a:cubicBezTo>
                    <a:cubicBezTo>
                      <a:pt x="106468" y="62357"/>
                      <a:pt x="109642" y="60278"/>
                      <a:pt x="112817" y="60278"/>
                    </a:cubicBezTo>
                    <a:close/>
                    <a:moveTo>
                      <a:pt x="136134" y="60279"/>
                    </a:moveTo>
                    <a:cubicBezTo>
                      <a:pt x="139310" y="60279"/>
                      <a:pt x="142484" y="62358"/>
                      <a:pt x="142525" y="66515"/>
                    </a:cubicBezTo>
                    <a:lnTo>
                      <a:pt x="142525" y="66524"/>
                    </a:lnTo>
                    <a:cubicBezTo>
                      <a:pt x="142044" y="66419"/>
                      <a:pt x="141561" y="66368"/>
                      <a:pt x="141081" y="66368"/>
                    </a:cubicBezTo>
                    <a:cubicBezTo>
                      <a:pt x="139223" y="66368"/>
                      <a:pt x="137425" y="67135"/>
                      <a:pt x="136136" y="68531"/>
                    </a:cubicBezTo>
                    <a:cubicBezTo>
                      <a:pt x="134862" y="67159"/>
                      <a:pt x="133082" y="66371"/>
                      <a:pt x="131212" y="66371"/>
                    </a:cubicBezTo>
                    <a:cubicBezTo>
                      <a:pt x="131202" y="66371"/>
                      <a:pt x="131191" y="66371"/>
                      <a:pt x="131181" y="66371"/>
                    </a:cubicBezTo>
                    <a:cubicBezTo>
                      <a:pt x="130697" y="66371"/>
                      <a:pt x="130213" y="66416"/>
                      <a:pt x="129738" y="66524"/>
                    </a:cubicBezTo>
                    <a:cubicBezTo>
                      <a:pt x="129778" y="62360"/>
                      <a:pt x="132957" y="60279"/>
                      <a:pt x="136134" y="60279"/>
                    </a:cubicBezTo>
                    <a:close/>
                    <a:moveTo>
                      <a:pt x="89294" y="60326"/>
                    </a:moveTo>
                    <a:cubicBezTo>
                      <a:pt x="92468" y="60326"/>
                      <a:pt x="95642" y="62402"/>
                      <a:pt x="95679" y="66558"/>
                    </a:cubicBezTo>
                    <a:lnTo>
                      <a:pt x="95679" y="66558"/>
                    </a:lnTo>
                    <a:cubicBezTo>
                      <a:pt x="95209" y="66457"/>
                      <a:pt x="94735" y="66408"/>
                      <a:pt x="94264" y="66408"/>
                    </a:cubicBezTo>
                    <a:cubicBezTo>
                      <a:pt x="92405" y="66408"/>
                      <a:pt x="90601" y="67174"/>
                      <a:pt x="89308" y="68567"/>
                    </a:cubicBezTo>
                    <a:cubicBezTo>
                      <a:pt x="88027" y="67187"/>
                      <a:pt x="86235" y="66407"/>
                      <a:pt x="84353" y="66407"/>
                    </a:cubicBezTo>
                    <a:cubicBezTo>
                      <a:pt x="83869" y="66407"/>
                      <a:pt x="83385" y="66461"/>
                      <a:pt x="82910" y="66559"/>
                    </a:cubicBezTo>
                    <a:cubicBezTo>
                      <a:pt x="82942" y="62405"/>
                      <a:pt x="86118" y="60326"/>
                      <a:pt x="89294" y="60326"/>
                    </a:cubicBezTo>
                    <a:close/>
                    <a:moveTo>
                      <a:pt x="42338" y="60479"/>
                    </a:moveTo>
                    <a:cubicBezTo>
                      <a:pt x="45510" y="60479"/>
                      <a:pt x="48684" y="62554"/>
                      <a:pt x="48726" y="66708"/>
                    </a:cubicBezTo>
                    <a:lnTo>
                      <a:pt x="48726" y="66708"/>
                    </a:lnTo>
                    <a:cubicBezTo>
                      <a:pt x="48257" y="66609"/>
                      <a:pt x="47784" y="66560"/>
                      <a:pt x="47315" y="66560"/>
                    </a:cubicBezTo>
                    <a:cubicBezTo>
                      <a:pt x="45452" y="66560"/>
                      <a:pt x="43648" y="67327"/>
                      <a:pt x="42355" y="68719"/>
                    </a:cubicBezTo>
                    <a:cubicBezTo>
                      <a:pt x="41074" y="67339"/>
                      <a:pt x="39282" y="66559"/>
                      <a:pt x="37400" y="66559"/>
                    </a:cubicBezTo>
                    <a:cubicBezTo>
                      <a:pt x="36916" y="66559"/>
                      <a:pt x="36432" y="66613"/>
                      <a:pt x="35958" y="66712"/>
                    </a:cubicBezTo>
                    <a:cubicBezTo>
                      <a:pt x="35989" y="62557"/>
                      <a:pt x="39163" y="60479"/>
                      <a:pt x="42338" y="60479"/>
                    </a:cubicBezTo>
                    <a:close/>
                    <a:moveTo>
                      <a:pt x="65639" y="60484"/>
                    </a:moveTo>
                    <a:cubicBezTo>
                      <a:pt x="68816" y="60484"/>
                      <a:pt x="71992" y="62563"/>
                      <a:pt x="72032" y="66721"/>
                    </a:cubicBezTo>
                    <a:cubicBezTo>
                      <a:pt x="71559" y="66619"/>
                      <a:pt x="71082" y="66569"/>
                      <a:pt x="70608" y="66569"/>
                    </a:cubicBezTo>
                    <a:cubicBezTo>
                      <a:pt x="68752" y="66569"/>
                      <a:pt x="66952" y="67334"/>
                      <a:pt x="65653" y="68719"/>
                    </a:cubicBezTo>
                    <a:lnTo>
                      <a:pt x="65644" y="68728"/>
                    </a:lnTo>
                    <a:cubicBezTo>
                      <a:pt x="64362" y="67348"/>
                      <a:pt x="62570" y="66568"/>
                      <a:pt x="60688" y="66568"/>
                    </a:cubicBezTo>
                    <a:cubicBezTo>
                      <a:pt x="60205" y="66568"/>
                      <a:pt x="59721" y="66622"/>
                      <a:pt x="59246" y="66721"/>
                    </a:cubicBezTo>
                    <a:cubicBezTo>
                      <a:pt x="59286" y="62563"/>
                      <a:pt x="62463" y="60484"/>
                      <a:pt x="65639" y="60484"/>
                    </a:cubicBezTo>
                    <a:close/>
                    <a:moveTo>
                      <a:pt x="18806" y="60525"/>
                    </a:moveTo>
                    <a:cubicBezTo>
                      <a:pt x="21979" y="60525"/>
                      <a:pt x="25151" y="62600"/>
                      <a:pt x="25196" y="66757"/>
                    </a:cubicBezTo>
                    <a:lnTo>
                      <a:pt x="25196" y="66757"/>
                    </a:lnTo>
                    <a:cubicBezTo>
                      <a:pt x="24723" y="66655"/>
                      <a:pt x="24245" y="66605"/>
                      <a:pt x="23772" y="66605"/>
                    </a:cubicBezTo>
                    <a:cubicBezTo>
                      <a:pt x="21913" y="66605"/>
                      <a:pt x="20107" y="67371"/>
                      <a:pt x="18807" y="68764"/>
                    </a:cubicBezTo>
                    <a:cubicBezTo>
                      <a:pt x="17526" y="67384"/>
                      <a:pt x="15734" y="66604"/>
                      <a:pt x="13852" y="66604"/>
                    </a:cubicBezTo>
                    <a:cubicBezTo>
                      <a:pt x="13368" y="66604"/>
                      <a:pt x="12884" y="66658"/>
                      <a:pt x="12409" y="66757"/>
                    </a:cubicBezTo>
                    <a:cubicBezTo>
                      <a:pt x="12454" y="62603"/>
                      <a:pt x="15631" y="60525"/>
                      <a:pt x="18806" y="60525"/>
                    </a:cubicBezTo>
                    <a:close/>
                    <a:moveTo>
                      <a:pt x="117959" y="66746"/>
                    </a:moveTo>
                    <a:cubicBezTo>
                      <a:pt x="118383" y="66746"/>
                      <a:pt x="118811" y="66785"/>
                      <a:pt x="119236" y="66864"/>
                    </a:cubicBezTo>
                    <a:cubicBezTo>
                      <a:pt x="118251" y="68047"/>
                      <a:pt x="117668" y="69543"/>
                      <a:pt x="117749" y="71138"/>
                    </a:cubicBezTo>
                    <a:cubicBezTo>
                      <a:pt x="116508" y="69835"/>
                      <a:pt x="114740" y="68996"/>
                      <a:pt x="112871" y="68996"/>
                    </a:cubicBezTo>
                    <a:cubicBezTo>
                      <a:pt x="112854" y="68996"/>
                      <a:pt x="112837" y="68997"/>
                      <a:pt x="112821" y="68997"/>
                    </a:cubicBezTo>
                    <a:lnTo>
                      <a:pt x="112821" y="68997"/>
                    </a:lnTo>
                    <a:cubicBezTo>
                      <a:pt x="114158" y="67549"/>
                      <a:pt x="116025" y="66746"/>
                      <a:pt x="117959" y="66746"/>
                    </a:cubicBezTo>
                    <a:close/>
                    <a:moveTo>
                      <a:pt x="84144" y="66782"/>
                    </a:moveTo>
                    <a:cubicBezTo>
                      <a:pt x="86080" y="66782"/>
                      <a:pt x="87953" y="67585"/>
                      <a:pt x="89290" y="69033"/>
                    </a:cubicBezTo>
                    <a:cubicBezTo>
                      <a:pt x="89271" y="69032"/>
                      <a:pt x="89251" y="69032"/>
                      <a:pt x="89231" y="69032"/>
                    </a:cubicBezTo>
                    <a:cubicBezTo>
                      <a:pt x="87362" y="69032"/>
                      <a:pt x="85595" y="69871"/>
                      <a:pt x="84353" y="71174"/>
                    </a:cubicBezTo>
                    <a:cubicBezTo>
                      <a:pt x="84434" y="69588"/>
                      <a:pt x="83851" y="68083"/>
                      <a:pt x="82866" y="66900"/>
                    </a:cubicBezTo>
                    <a:cubicBezTo>
                      <a:pt x="83291" y="66821"/>
                      <a:pt x="83719" y="66782"/>
                      <a:pt x="84144" y="66782"/>
                    </a:cubicBezTo>
                    <a:close/>
                    <a:moveTo>
                      <a:pt x="94437" y="66782"/>
                    </a:moveTo>
                    <a:cubicBezTo>
                      <a:pt x="94861" y="66782"/>
                      <a:pt x="95289" y="66821"/>
                      <a:pt x="95715" y="66900"/>
                    </a:cubicBezTo>
                    <a:cubicBezTo>
                      <a:pt x="94720" y="68083"/>
                      <a:pt x="94138" y="69579"/>
                      <a:pt x="94228" y="71174"/>
                    </a:cubicBezTo>
                    <a:cubicBezTo>
                      <a:pt x="92977" y="69871"/>
                      <a:pt x="91218" y="69032"/>
                      <a:pt x="89350" y="69032"/>
                    </a:cubicBezTo>
                    <a:cubicBezTo>
                      <a:pt x="89330" y="69032"/>
                      <a:pt x="89310" y="69032"/>
                      <a:pt x="89290" y="69033"/>
                    </a:cubicBezTo>
                    <a:cubicBezTo>
                      <a:pt x="90628" y="67585"/>
                      <a:pt x="92501" y="66782"/>
                      <a:pt x="94437" y="66782"/>
                    </a:cubicBezTo>
                    <a:close/>
                    <a:moveTo>
                      <a:pt x="47475" y="66944"/>
                    </a:moveTo>
                    <a:cubicBezTo>
                      <a:pt x="47900" y="66944"/>
                      <a:pt x="48327" y="66982"/>
                      <a:pt x="48753" y="67061"/>
                    </a:cubicBezTo>
                    <a:cubicBezTo>
                      <a:pt x="47767" y="68244"/>
                      <a:pt x="47185" y="69740"/>
                      <a:pt x="47266" y="71335"/>
                    </a:cubicBezTo>
                    <a:cubicBezTo>
                      <a:pt x="46024" y="70032"/>
                      <a:pt x="44256" y="69194"/>
                      <a:pt x="42388" y="69194"/>
                    </a:cubicBezTo>
                    <a:cubicBezTo>
                      <a:pt x="42371" y="69194"/>
                      <a:pt x="42354" y="69194"/>
                      <a:pt x="42337" y="69194"/>
                    </a:cubicBezTo>
                    <a:lnTo>
                      <a:pt x="42337" y="69194"/>
                    </a:lnTo>
                    <a:cubicBezTo>
                      <a:pt x="43675" y="67746"/>
                      <a:pt x="45542" y="66944"/>
                      <a:pt x="47475" y="66944"/>
                    </a:cubicBezTo>
                    <a:close/>
                    <a:moveTo>
                      <a:pt x="23953" y="66979"/>
                    </a:moveTo>
                    <a:cubicBezTo>
                      <a:pt x="24378" y="66979"/>
                      <a:pt x="24806" y="67018"/>
                      <a:pt x="25232" y="67097"/>
                    </a:cubicBezTo>
                    <a:cubicBezTo>
                      <a:pt x="24239" y="68278"/>
                      <a:pt x="23657" y="69779"/>
                      <a:pt x="23744" y="71371"/>
                    </a:cubicBezTo>
                    <a:lnTo>
                      <a:pt x="23744" y="71371"/>
                    </a:lnTo>
                    <a:cubicBezTo>
                      <a:pt x="22494" y="70068"/>
                      <a:pt x="20726" y="69229"/>
                      <a:pt x="18866" y="69229"/>
                    </a:cubicBezTo>
                    <a:cubicBezTo>
                      <a:pt x="18846" y="69229"/>
                      <a:pt x="18827" y="69230"/>
                      <a:pt x="18807" y="69230"/>
                    </a:cubicBezTo>
                    <a:cubicBezTo>
                      <a:pt x="20144" y="67782"/>
                      <a:pt x="22018" y="66979"/>
                      <a:pt x="23953" y="66979"/>
                    </a:cubicBezTo>
                    <a:close/>
                    <a:moveTo>
                      <a:pt x="13656" y="66979"/>
                    </a:moveTo>
                    <a:cubicBezTo>
                      <a:pt x="15596" y="66979"/>
                      <a:pt x="17470" y="67782"/>
                      <a:pt x="18807" y="69230"/>
                    </a:cubicBezTo>
                    <a:cubicBezTo>
                      <a:pt x="18787" y="69230"/>
                      <a:pt x="18768" y="69229"/>
                      <a:pt x="18748" y="69229"/>
                    </a:cubicBezTo>
                    <a:cubicBezTo>
                      <a:pt x="16879" y="69229"/>
                      <a:pt x="15111" y="70068"/>
                      <a:pt x="13870" y="71371"/>
                    </a:cubicBezTo>
                    <a:cubicBezTo>
                      <a:pt x="13951" y="69785"/>
                      <a:pt x="13368" y="68280"/>
                      <a:pt x="12374" y="67097"/>
                    </a:cubicBezTo>
                    <a:cubicBezTo>
                      <a:pt x="12801" y="67018"/>
                      <a:pt x="13230" y="66979"/>
                      <a:pt x="13656" y="66979"/>
                    </a:cubicBezTo>
                    <a:close/>
                    <a:moveTo>
                      <a:pt x="107658" y="66739"/>
                    </a:moveTo>
                    <a:cubicBezTo>
                      <a:pt x="109596" y="66739"/>
                      <a:pt x="111472" y="67542"/>
                      <a:pt x="112821" y="68997"/>
                    </a:cubicBezTo>
                    <a:lnTo>
                      <a:pt x="112821" y="68997"/>
                    </a:lnTo>
                    <a:cubicBezTo>
                      <a:pt x="112818" y="68997"/>
                      <a:pt x="112815" y="68997"/>
                      <a:pt x="112812" y="68997"/>
                    </a:cubicBezTo>
                    <a:cubicBezTo>
                      <a:pt x="112793" y="68997"/>
                      <a:pt x="112774" y="68996"/>
                      <a:pt x="112756" y="68996"/>
                    </a:cubicBezTo>
                    <a:cubicBezTo>
                      <a:pt x="110769" y="68996"/>
                      <a:pt x="108902" y="69942"/>
                      <a:pt x="107641" y="71389"/>
                    </a:cubicBezTo>
                    <a:lnTo>
                      <a:pt x="107641" y="71389"/>
                    </a:lnTo>
                    <a:cubicBezTo>
                      <a:pt x="107802" y="69716"/>
                      <a:pt x="107213" y="68133"/>
                      <a:pt x="106177" y="66897"/>
                    </a:cubicBezTo>
                    <a:lnTo>
                      <a:pt x="106177" y="66897"/>
                    </a:lnTo>
                    <a:cubicBezTo>
                      <a:pt x="106669" y="66791"/>
                      <a:pt x="107166" y="66739"/>
                      <a:pt x="107658" y="66739"/>
                    </a:cubicBezTo>
                    <a:close/>
                    <a:moveTo>
                      <a:pt x="37174" y="66937"/>
                    </a:moveTo>
                    <a:cubicBezTo>
                      <a:pt x="39113" y="66937"/>
                      <a:pt x="40989" y="67739"/>
                      <a:pt x="42337" y="69194"/>
                    </a:cubicBezTo>
                    <a:lnTo>
                      <a:pt x="42337" y="69194"/>
                    </a:lnTo>
                    <a:cubicBezTo>
                      <a:pt x="42334" y="69194"/>
                      <a:pt x="42331" y="69194"/>
                      <a:pt x="42328" y="69194"/>
                    </a:cubicBezTo>
                    <a:cubicBezTo>
                      <a:pt x="42310" y="69194"/>
                      <a:pt x="42291" y="69194"/>
                      <a:pt x="42273" y="69194"/>
                    </a:cubicBezTo>
                    <a:cubicBezTo>
                      <a:pt x="40286" y="69194"/>
                      <a:pt x="38410" y="70139"/>
                      <a:pt x="37158" y="71595"/>
                    </a:cubicBezTo>
                    <a:cubicBezTo>
                      <a:pt x="37320" y="69911"/>
                      <a:pt x="36728" y="68325"/>
                      <a:pt x="35689" y="67097"/>
                    </a:cubicBezTo>
                    <a:lnTo>
                      <a:pt x="35680" y="67097"/>
                    </a:lnTo>
                    <a:cubicBezTo>
                      <a:pt x="36177" y="66989"/>
                      <a:pt x="36678" y="66937"/>
                      <a:pt x="37174" y="66937"/>
                    </a:cubicBezTo>
                    <a:close/>
                    <a:moveTo>
                      <a:pt x="124474" y="64884"/>
                    </a:moveTo>
                    <a:cubicBezTo>
                      <a:pt x="127650" y="64884"/>
                      <a:pt x="130827" y="66963"/>
                      <a:pt x="130867" y="71120"/>
                    </a:cubicBezTo>
                    <a:cubicBezTo>
                      <a:pt x="130392" y="71018"/>
                      <a:pt x="129914" y="70969"/>
                      <a:pt x="129439" y="70969"/>
                    </a:cubicBezTo>
                    <a:cubicBezTo>
                      <a:pt x="127578" y="70969"/>
                      <a:pt x="125778" y="71735"/>
                      <a:pt x="124478" y="73128"/>
                    </a:cubicBezTo>
                    <a:cubicBezTo>
                      <a:pt x="123197" y="71748"/>
                      <a:pt x="121405" y="70968"/>
                      <a:pt x="119532" y="70968"/>
                    </a:cubicBezTo>
                    <a:cubicBezTo>
                      <a:pt x="119039" y="70968"/>
                      <a:pt x="118555" y="71022"/>
                      <a:pt x="118080" y="71120"/>
                    </a:cubicBezTo>
                    <a:cubicBezTo>
                      <a:pt x="118121" y="66963"/>
                      <a:pt x="121297" y="64884"/>
                      <a:pt x="124474" y="64884"/>
                    </a:cubicBezTo>
                    <a:close/>
                    <a:moveTo>
                      <a:pt x="100943" y="64929"/>
                    </a:moveTo>
                    <a:cubicBezTo>
                      <a:pt x="104120" y="64929"/>
                      <a:pt x="107296" y="67007"/>
                      <a:pt x="107337" y="71165"/>
                    </a:cubicBezTo>
                    <a:cubicBezTo>
                      <a:pt x="106862" y="71063"/>
                      <a:pt x="106383" y="71013"/>
                      <a:pt x="105909" y="71013"/>
                    </a:cubicBezTo>
                    <a:cubicBezTo>
                      <a:pt x="104048" y="71013"/>
                      <a:pt x="102248" y="71780"/>
                      <a:pt x="100948" y="73172"/>
                    </a:cubicBezTo>
                    <a:cubicBezTo>
                      <a:pt x="99667" y="71792"/>
                      <a:pt x="97875" y="71013"/>
                      <a:pt x="95993" y="71013"/>
                    </a:cubicBezTo>
                    <a:cubicBezTo>
                      <a:pt x="95509" y="71013"/>
                      <a:pt x="95025" y="71067"/>
                      <a:pt x="94550" y="71165"/>
                    </a:cubicBezTo>
                    <a:cubicBezTo>
                      <a:pt x="94590" y="67007"/>
                      <a:pt x="97767" y="64929"/>
                      <a:pt x="100943" y="64929"/>
                    </a:cubicBezTo>
                    <a:close/>
                    <a:moveTo>
                      <a:pt x="77622" y="64941"/>
                    </a:moveTo>
                    <a:cubicBezTo>
                      <a:pt x="80798" y="64941"/>
                      <a:pt x="83972" y="67018"/>
                      <a:pt x="84013" y="71174"/>
                    </a:cubicBezTo>
                    <a:cubicBezTo>
                      <a:pt x="83537" y="71072"/>
                      <a:pt x="83057" y="71021"/>
                      <a:pt x="82581" y="71021"/>
                    </a:cubicBezTo>
                    <a:cubicBezTo>
                      <a:pt x="80727" y="71021"/>
                      <a:pt x="78930" y="71782"/>
                      <a:pt x="77633" y="73172"/>
                    </a:cubicBezTo>
                    <a:lnTo>
                      <a:pt x="77624" y="73181"/>
                    </a:lnTo>
                    <a:cubicBezTo>
                      <a:pt x="76342" y="71801"/>
                      <a:pt x="74550" y="71022"/>
                      <a:pt x="72669" y="71022"/>
                    </a:cubicBezTo>
                    <a:cubicBezTo>
                      <a:pt x="72185" y="71022"/>
                      <a:pt x="71701" y="71076"/>
                      <a:pt x="71226" y="71174"/>
                    </a:cubicBezTo>
                    <a:cubicBezTo>
                      <a:pt x="71266" y="67020"/>
                      <a:pt x="74445" y="64941"/>
                      <a:pt x="77622" y="64941"/>
                    </a:cubicBezTo>
                    <a:close/>
                    <a:moveTo>
                      <a:pt x="53996" y="65085"/>
                    </a:moveTo>
                    <a:cubicBezTo>
                      <a:pt x="57170" y="65085"/>
                      <a:pt x="60344" y="67162"/>
                      <a:pt x="60384" y="71317"/>
                    </a:cubicBezTo>
                    <a:lnTo>
                      <a:pt x="60384" y="71326"/>
                    </a:lnTo>
                    <a:cubicBezTo>
                      <a:pt x="59903" y="71222"/>
                      <a:pt x="59419" y="71170"/>
                      <a:pt x="58939" y="71170"/>
                    </a:cubicBezTo>
                    <a:cubicBezTo>
                      <a:pt x="57081" y="71170"/>
                      <a:pt x="55284" y="71936"/>
                      <a:pt x="53995" y="73325"/>
                    </a:cubicBezTo>
                    <a:cubicBezTo>
                      <a:pt x="52714" y="71945"/>
                      <a:pt x="50922" y="71165"/>
                      <a:pt x="49040" y="71165"/>
                    </a:cubicBezTo>
                    <a:cubicBezTo>
                      <a:pt x="48556" y="71165"/>
                      <a:pt x="48072" y="71219"/>
                      <a:pt x="47597" y="71326"/>
                    </a:cubicBezTo>
                    <a:cubicBezTo>
                      <a:pt x="47638" y="67167"/>
                      <a:pt x="50817" y="65085"/>
                      <a:pt x="53996" y="65085"/>
                    </a:cubicBezTo>
                    <a:close/>
                    <a:moveTo>
                      <a:pt x="7145" y="65126"/>
                    </a:moveTo>
                    <a:cubicBezTo>
                      <a:pt x="10322" y="65126"/>
                      <a:pt x="13498" y="67205"/>
                      <a:pt x="13538" y="71362"/>
                    </a:cubicBezTo>
                    <a:cubicBezTo>
                      <a:pt x="13065" y="71260"/>
                      <a:pt x="12588" y="71211"/>
                      <a:pt x="12113" y="71211"/>
                    </a:cubicBezTo>
                    <a:cubicBezTo>
                      <a:pt x="10252" y="71211"/>
                      <a:pt x="8442" y="71977"/>
                      <a:pt x="7150" y="73369"/>
                    </a:cubicBezTo>
                    <a:cubicBezTo>
                      <a:pt x="5868" y="71990"/>
                      <a:pt x="4076" y="71210"/>
                      <a:pt x="2194" y="71210"/>
                    </a:cubicBezTo>
                    <a:cubicBezTo>
                      <a:pt x="1711" y="71210"/>
                      <a:pt x="1227" y="71264"/>
                      <a:pt x="752" y="71362"/>
                    </a:cubicBezTo>
                    <a:cubicBezTo>
                      <a:pt x="792" y="67205"/>
                      <a:pt x="3969" y="65126"/>
                      <a:pt x="7145" y="65126"/>
                    </a:cubicBezTo>
                    <a:close/>
                    <a:moveTo>
                      <a:pt x="30460" y="65126"/>
                    </a:moveTo>
                    <a:cubicBezTo>
                      <a:pt x="33637" y="65126"/>
                      <a:pt x="36813" y="67205"/>
                      <a:pt x="36854" y="71362"/>
                    </a:cubicBezTo>
                    <a:cubicBezTo>
                      <a:pt x="36379" y="71260"/>
                      <a:pt x="35900" y="71211"/>
                      <a:pt x="35425" y="71211"/>
                    </a:cubicBezTo>
                    <a:cubicBezTo>
                      <a:pt x="33562" y="71211"/>
                      <a:pt x="31757" y="71977"/>
                      <a:pt x="30465" y="73369"/>
                    </a:cubicBezTo>
                    <a:cubicBezTo>
                      <a:pt x="29183" y="71990"/>
                      <a:pt x="27391" y="71210"/>
                      <a:pt x="25510" y="71210"/>
                    </a:cubicBezTo>
                    <a:cubicBezTo>
                      <a:pt x="25026" y="71210"/>
                      <a:pt x="24542" y="71264"/>
                      <a:pt x="24067" y="71362"/>
                    </a:cubicBezTo>
                    <a:cubicBezTo>
                      <a:pt x="24107" y="67205"/>
                      <a:pt x="27284" y="65126"/>
                      <a:pt x="30460" y="65126"/>
                    </a:cubicBezTo>
                    <a:close/>
                    <a:moveTo>
                      <a:pt x="119323" y="71343"/>
                    </a:moveTo>
                    <a:cubicBezTo>
                      <a:pt x="121259" y="71343"/>
                      <a:pt x="123134" y="72146"/>
                      <a:pt x="124478" y="73593"/>
                    </a:cubicBezTo>
                    <a:lnTo>
                      <a:pt x="124478" y="73593"/>
                    </a:lnTo>
                    <a:cubicBezTo>
                      <a:pt x="124475" y="73593"/>
                      <a:pt x="124472" y="73593"/>
                      <a:pt x="124469" y="73593"/>
                    </a:cubicBezTo>
                    <a:cubicBezTo>
                      <a:pt x="124450" y="73593"/>
                      <a:pt x="124430" y="73593"/>
                      <a:pt x="124410" y="73593"/>
                    </a:cubicBezTo>
                    <a:cubicBezTo>
                      <a:pt x="122541" y="73593"/>
                      <a:pt x="120782" y="74432"/>
                      <a:pt x="119532" y="75735"/>
                    </a:cubicBezTo>
                    <a:cubicBezTo>
                      <a:pt x="119622" y="74149"/>
                      <a:pt x="119039" y="72644"/>
                      <a:pt x="118045" y="71461"/>
                    </a:cubicBezTo>
                    <a:cubicBezTo>
                      <a:pt x="118470" y="71382"/>
                      <a:pt x="118898" y="71343"/>
                      <a:pt x="119323" y="71343"/>
                    </a:cubicBezTo>
                    <a:close/>
                    <a:moveTo>
                      <a:pt x="129620" y="71343"/>
                    </a:moveTo>
                    <a:cubicBezTo>
                      <a:pt x="130043" y="71343"/>
                      <a:pt x="130470" y="71382"/>
                      <a:pt x="130894" y="71461"/>
                    </a:cubicBezTo>
                    <a:cubicBezTo>
                      <a:pt x="129908" y="72644"/>
                      <a:pt x="129326" y="74140"/>
                      <a:pt x="129415" y="75735"/>
                    </a:cubicBezTo>
                    <a:lnTo>
                      <a:pt x="129406" y="75735"/>
                    </a:lnTo>
                    <a:cubicBezTo>
                      <a:pt x="128165" y="74432"/>
                      <a:pt x="126397" y="73593"/>
                      <a:pt x="124528" y="73593"/>
                    </a:cubicBezTo>
                    <a:cubicBezTo>
                      <a:pt x="124512" y="73593"/>
                      <a:pt x="124495" y="73593"/>
                      <a:pt x="124478" y="73593"/>
                    </a:cubicBezTo>
                    <a:lnTo>
                      <a:pt x="124478" y="73593"/>
                    </a:lnTo>
                    <a:cubicBezTo>
                      <a:pt x="125816" y="72146"/>
                      <a:pt x="127689" y="71343"/>
                      <a:pt x="129620" y="71343"/>
                    </a:cubicBezTo>
                    <a:close/>
                    <a:moveTo>
                      <a:pt x="48839" y="71540"/>
                    </a:moveTo>
                    <a:cubicBezTo>
                      <a:pt x="50775" y="71540"/>
                      <a:pt x="52650" y="72344"/>
                      <a:pt x="53995" y="73799"/>
                    </a:cubicBezTo>
                    <a:lnTo>
                      <a:pt x="53995" y="73799"/>
                    </a:lnTo>
                    <a:cubicBezTo>
                      <a:pt x="53992" y="73799"/>
                      <a:pt x="53989" y="73800"/>
                      <a:pt x="53986" y="73800"/>
                    </a:cubicBezTo>
                    <a:cubicBezTo>
                      <a:pt x="53966" y="73799"/>
                      <a:pt x="53946" y="73799"/>
                      <a:pt x="53926" y="73799"/>
                    </a:cubicBezTo>
                    <a:cubicBezTo>
                      <a:pt x="52058" y="73799"/>
                      <a:pt x="50299" y="74629"/>
                      <a:pt x="49049" y="75932"/>
                    </a:cubicBezTo>
                    <a:cubicBezTo>
                      <a:pt x="49138" y="74346"/>
                      <a:pt x="48556" y="72841"/>
                      <a:pt x="47561" y="71658"/>
                    </a:cubicBezTo>
                    <a:cubicBezTo>
                      <a:pt x="47987" y="71579"/>
                      <a:pt x="48414" y="71540"/>
                      <a:pt x="48839" y="71540"/>
                    </a:cubicBezTo>
                    <a:close/>
                    <a:moveTo>
                      <a:pt x="59134" y="71540"/>
                    </a:moveTo>
                    <a:cubicBezTo>
                      <a:pt x="59558" y="71540"/>
                      <a:pt x="59985" y="71579"/>
                      <a:pt x="60411" y="71658"/>
                    </a:cubicBezTo>
                    <a:cubicBezTo>
                      <a:pt x="59425" y="72841"/>
                      <a:pt x="58843" y="74337"/>
                      <a:pt x="58932" y="75932"/>
                    </a:cubicBezTo>
                    <a:lnTo>
                      <a:pt x="58923" y="75932"/>
                    </a:lnTo>
                    <a:cubicBezTo>
                      <a:pt x="57682" y="74629"/>
                      <a:pt x="55914" y="73799"/>
                      <a:pt x="54046" y="73799"/>
                    </a:cubicBezTo>
                    <a:cubicBezTo>
                      <a:pt x="54029" y="73799"/>
                      <a:pt x="54012" y="73799"/>
                      <a:pt x="53995" y="73799"/>
                    </a:cubicBezTo>
                    <a:lnTo>
                      <a:pt x="53995" y="73799"/>
                    </a:lnTo>
                    <a:cubicBezTo>
                      <a:pt x="55333" y="72344"/>
                      <a:pt x="57200" y="71540"/>
                      <a:pt x="59134" y="71540"/>
                    </a:cubicBezTo>
                    <a:close/>
                    <a:moveTo>
                      <a:pt x="112819" y="69493"/>
                    </a:moveTo>
                    <a:cubicBezTo>
                      <a:pt x="115994" y="69493"/>
                      <a:pt x="119169" y="71570"/>
                      <a:pt x="119209" y="75726"/>
                    </a:cubicBezTo>
                    <a:lnTo>
                      <a:pt x="119209" y="75726"/>
                    </a:lnTo>
                    <a:cubicBezTo>
                      <a:pt x="118734" y="75624"/>
                      <a:pt x="118255" y="75574"/>
                      <a:pt x="117781" y="75574"/>
                    </a:cubicBezTo>
                    <a:cubicBezTo>
                      <a:pt x="115920" y="75574"/>
                      <a:pt x="114120" y="76339"/>
                      <a:pt x="112821" y="77724"/>
                    </a:cubicBezTo>
                    <a:lnTo>
                      <a:pt x="112821" y="77733"/>
                    </a:lnTo>
                    <a:cubicBezTo>
                      <a:pt x="111539" y="76353"/>
                      <a:pt x="109747" y="75574"/>
                      <a:pt x="107865" y="75574"/>
                    </a:cubicBezTo>
                    <a:cubicBezTo>
                      <a:pt x="107382" y="75574"/>
                      <a:pt x="106898" y="75627"/>
                      <a:pt x="106423" y="75726"/>
                    </a:cubicBezTo>
                    <a:lnTo>
                      <a:pt x="106423" y="75726"/>
                    </a:lnTo>
                    <a:cubicBezTo>
                      <a:pt x="106463" y="71572"/>
                      <a:pt x="109641" y="69493"/>
                      <a:pt x="112819" y="69493"/>
                    </a:cubicBezTo>
                    <a:close/>
                    <a:moveTo>
                      <a:pt x="136134" y="69486"/>
                    </a:moveTo>
                    <a:cubicBezTo>
                      <a:pt x="139310" y="69486"/>
                      <a:pt x="142484" y="71565"/>
                      <a:pt x="142525" y="75726"/>
                    </a:cubicBezTo>
                    <a:lnTo>
                      <a:pt x="142525" y="75726"/>
                    </a:lnTo>
                    <a:cubicBezTo>
                      <a:pt x="142050" y="75624"/>
                      <a:pt x="141571" y="75574"/>
                      <a:pt x="141097" y="75574"/>
                    </a:cubicBezTo>
                    <a:cubicBezTo>
                      <a:pt x="139236" y="75574"/>
                      <a:pt x="137435" y="76341"/>
                      <a:pt x="136136" y="77733"/>
                    </a:cubicBezTo>
                    <a:cubicBezTo>
                      <a:pt x="134854" y="76353"/>
                      <a:pt x="133062" y="75574"/>
                      <a:pt x="131181" y="75574"/>
                    </a:cubicBezTo>
                    <a:cubicBezTo>
                      <a:pt x="130697" y="75574"/>
                      <a:pt x="130213" y="75627"/>
                      <a:pt x="129738" y="75726"/>
                    </a:cubicBezTo>
                    <a:lnTo>
                      <a:pt x="129738" y="75726"/>
                    </a:lnTo>
                    <a:cubicBezTo>
                      <a:pt x="129778" y="71567"/>
                      <a:pt x="132957" y="69486"/>
                      <a:pt x="136134" y="69486"/>
                    </a:cubicBezTo>
                    <a:close/>
                    <a:moveTo>
                      <a:pt x="42332" y="69690"/>
                    </a:moveTo>
                    <a:cubicBezTo>
                      <a:pt x="45507" y="69690"/>
                      <a:pt x="48681" y="71767"/>
                      <a:pt x="48726" y="75923"/>
                    </a:cubicBezTo>
                    <a:cubicBezTo>
                      <a:pt x="48251" y="75821"/>
                      <a:pt x="47772" y="75771"/>
                      <a:pt x="47298" y="75771"/>
                    </a:cubicBezTo>
                    <a:cubicBezTo>
                      <a:pt x="45434" y="75771"/>
                      <a:pt x="43630" y="76538"/>
                      <a:pt x="42337" y="77930"/>
                    </a:cubicBezTo>
                    <a:cubicBezTo>
                      <a:pt x="41056" y="76550"/>
                      <a:pt x="39264" y="75771"/>
                      <a:pt x="37382" y="75771"/>
                    </a:cubicBezTo>
                    <a:cubicBezTo>
                      <a:pt x="36898" y="75771"/>
                      <a:pt x="36415" y="75825"/>
                      <a:pt x="35940" y="75923"/>
                    </a:cubicBezTo>
                    <a:cubicBezTo>
                      <a:pt x="35980" y="71769"/>
                      <a:pt x="39156" y="69690"/>
                      <a:pt x="42332" y="69690"/>
                    </a:cubicBezTo>
                    <a:close/>
                    <a:moveTo>
                      <a:pt x="65648" y="69687"/>
                    </a:moveTo>
                    <a:cubicBezTo>
                      <a:pt x="68825" y="69687"/>
                      <a:pt x="72001" y="71766"/>
                      <a:pt x="72041" y="75923"/>
                    </a:cubicBezTo>
                    <a:cubicBezTo>
                      <a:pt x="71566" y="75821"/>
                      <a:pt x="71088" y="75771"/>
                      <a:pt x="70613" y="75771"/>
                    </a:cubicBezTo>
                    <a:cubicBezTo>
                      <a:pt x="68750" y="75771"/>
                      <a:pt x="66945" y="76538"/>
                      <a:pt x="65653" y="77930"/>
                    </a:cubicBezTo>
                    <a:cubicBezTo>
                      <a:pt x="64371" y="76550"/>
                      <a:pt x="62579" y="75771"/>
                      <a:pt x="60697" y="75771"/>
                    </a:cubicBezTo>
                    <a:cubicBezTo>
                      <a:pt x="60214" y="75771"/>
                      <a:pt x="59730" y="75825"/>
                      <a:pt x="59255" y="75923"/>
                    </a:cubicBezTo>
                    <a:cubicBezTo>
                      <a:pt x="59295" y="71766"/>
                      <a:pt x="62472" y="69687"/>
                      <a:pt x="65648" y="69687"/>
                    </a:cubicBezTo>
                    <a:close/>
                    <a:moveTo>
                      <a:pt x="82884" y="1"/>
                    </a:moveTo>
                    <a:cubicBezTo>
                      <a:pt x="82642" y="700"/>
                      <a:pt x="82534" y="1435"/>
                      <a:pt x="82579" y="2178"/>
                    </a:cubicBezTo>
                    <a:cubicBezTo>
                      <a:pt x="81329" y="875"/>
                      <a:pt x="79570" y="37"/>
                      <a:pt x="77701" y="37"/>
                    </a:cubicBezTo>
                    <a:cubicBezTo>
                      <a:pt x="77681" y="37"/>
                      <a:pt x="77661" y="37"/>
                      <a:pt x="77642" y="37"/>
                    </a:cubicBezTo>
                    <a:cubicBezTo>
                      <a:pt x="77622" y="37"/>
                      <a:pt x="77602" y="37"/>
                      <a:pt x="77582" y="37"/>
                    </a:cubicBezTo>
                    <a:cubicBezTo>
                      <a:pt x="73834" y="37"/>
                      <a:pt x="70494" y="3399"/>
                      <a:pt x="70948" y="7160"/>
                    </a:cubicBezTo>
                    <a:cubicBezTo>
                      <a:pt x="71458" y="7047"/>
                      <a:pt x="71971" y="6991"/>
                      <a:pt x="72481" y="6991"/>
                    </a:cubicBezTo>
                    <a:cubicBezTo>
                      <a:pt x="74418" y="6991"/>
                      <a:pt x="76294" y="7794"/>
                      <a:pt x="77642" y="9248"/>
                    </a:cubicBezTo>
                    <a:cubicBezTo>
                      <a:pt x="77624" y="9248"/>
                      <a:pt x="77606" y="9248"/>
                      <a:pt x="77587" y="9248"/>
                    </a:cubicBezTo>
                    <a:cubicBezTo>
                      <a:pt x="75529" y="9248"/>
                      <a:pt x="73607" y="10256"/>
                      <a:pt x="72355" y="11784"/>
                    </a:cubicBezTo>
                    <a:cubicBezTo>
                      <a:pt x="72756" y="8058"/>
                      <a:pt x="69443" y="4741"/>
                      <a:pt x="65721" y="4741"/>
                    </a:cubicBezTo>
                    <a:cubicBezTo>
                      <a:pt x="65701" y="4741"/>
                      <a:pt x="65682" y="4741"/>
                      <a:pt x="65662" y="4741"/>
                    </a:cubicBezTo>
                    <a:cubicBezTo>
                      <a:pt x="65642" y="4741"/>
                      <a:pt x="65622" y="4741"/>
                      <a:pt x="65602" y="4741"/>
                    </a:cubicBezTo>
                    <a:cubicBezTo>
                      <a:pt x="63733" y="4741"/>
                      <a:pt x="61966" y="5570"/>
                      <a:pt x="60724" y="6874"/>
                    </a:cubicBezTo>
                    <a:cubicBezTo>
                      <a:pt x="60760" y="6139"/>
                      <a:pt x="60662" y="5395"/>
                      <a:pt x="60420" y="4696"/>
                    </a:cubicBezTo>
                    <a:lnTo>
                      <a:pt x="60043" y="4696"/>
                    </a:lnTo>
                    <a:cubicBezTo>
                      <a:pt x="60276" y="5395"/>
                      <a:pt x="60393" y="6130"/>
                      <a:pt x="60393" y="6865"/>
                    </a:cubicBezTo>
                    <a:cubicBezTo>
                      <a:pt x="59920" y="6763"/>
                      <a:pt x="59442" y="6713"/>
                      <a:pt x="58969" y="6713"/>
                    </a:cubicBezTo>
                    <a:cubicBezTo>
                      <a:pt x="57110" y="6713"/>
                      <a:pt x="55305" y="7479"/>
                      <a:pt x="54013" y="8872"/>
                    </a:cubicBezTo>
                    <a:cubicBezTo>
                      <a:pt x="52732" y="7492"/>
                      <a:pt x="50939" y="6712"/>
                      <a:pt x="49058" y="6712"/>
                    </a:cubicBezTo>
                    <a:cubicBezTo>
                      <a:pt x="48574" y="6712"/>
                      <a:pt x="48090" y="6766"/>
                      <a:pt x="47615" y="6865"/>
                    </a:cubicBezTo>
                    <a:cubicBezTo>
                      <a:pt x="47615" y="6130"/>
                      <a:pt x="47732" y="5395"/>
                      <a:pt x="47965" y="4696"/>
                    </a:cubicBezTo>
                    <a:lnTo>
                      <a:pt x="47588" y="4696"/>
                    </a:lnTo>
                    <a:cubicBezTo>
                      <a:pt x="47346" y="5395"/>
                      <a:pt x="47248" y="6139"/>
                      <a:pt x="47284" y="6874"/>
                    </a:cubicBezTo>
                    <a:cubicBezTo>
                      <a:pt x="46042" y="5570"/>
                      <a:pt x="44275" y="4741"/>
                      <a:pt x="42406" y="4741"/>
                    </a:cubicBezTo>
                    <a:cubicBezTo>
                      <a:pt x="42386" y="4741"/>
                      <a:pt x="42366" y="4741"/>
                      <a:pt x="42346" y="4741"/>
                    </a:cubicBezTo>
                    <a:cubicBezTo>
                      <a:pt x="42319" y="4741"/>
                      <a:pt x="42291" y="4740"/>
                      <a:pt x="42263" y="4740"/>
                    </a:cubicBezTo>
                    <a:cubicBezTo>
                      <a:pt x="40287" y="4740"/>
                      <a:pt x="38431" y="5684"/>
                      <a:pt x="37185" y="7125"/>
                    </a:cubicBezTo>
                    <a:cubicBezTo>
                      <a:pt x="37479" y="3462"/>
                      <a:pt x="34202" y="234"/>
                      <a:pt x="30534" y="234"/>
                    </a:cubicBezTo>
                    <a:cubicBezTo>
                      <a:pt x="30514" y="234"/>
                      <a:pt x="30494" y="234"/>
                      <a:pt x="30474" y="234"/>
                    </a:cubicBezTo>
                    <a:cubicBezTo>
                      <a:pt x="30454" y="234"/>
                      <a:pt x="30434" y="234"/>
                      <a:pt x="30415" y="234"/>
                    </a:cubicBezTo>
                    <a:cubicBezTo>
                      <a:pt x="28546" y="234"/>
                      <a:pt x="26787" y="1072"/>
                      <a:pt x="25536" y="2375"/>
                    </a:cubicBezTo>
                    <a:cubicBezTo>
                      <a:pt x="25581" y="1641"/>
                      <a:pt x="25474" y="897"/>
                      <a:pt x="25232" y="198"/>
                    </a:cubicBezTo>
                    <a:lnTo>
                      <a:pt x="24855" y="198"/>
                    </a:lnTo>
                    <a:cubicBezTo>
                      <a:pt x="25088" y="897"/>
                      <a:pt x="25214" y="1632"/>
                      <a:pt x="25214" y="2367"/>
                    </a:cubicBezTo>
                    <a:cubicBezTo>
                      <a:pt x="24739" y="2265"/>
                      <a:pt x="24260" y="2215"/>
                      <a:pt x="23785" y="2215"/>
                    </a:cubicBezTo>
                    <a:cubicBezTo>
                      <a:pt x="21922" y="2215"/>
                      <a:pt x="20117" y="2981"/>
                      <a:pt x="18825" y="4374"/>
                    </a:cubicBezTo>
                    <a:cubicBezTo>
                      <a:pt x="17544" y="2994"/>
                      <a:pt x="15752" y="2214"/>
                      <a:pt x="13870" y="2214"/>
                    </a:cubicBezTo>
                    <a:cubicBezTo>
                      <a:pt x="13386" y="2214"/>
                      <a:pt x="12902" y="2268"/>
                      <a:pt x="12427" y="2367"/>
                    </a:cubicBezTo>
                    <a:cubicBezTo>
                      <a:pt x="12427" y="1632"/>
                      <a:pt x="12544" y="897"/>
                      <a:pt x="12777" y="198"/>
                    </a:cubicBezTo>
                    <a:lnTo>
                      <a:pt x="12382" y="198"/>
                    </a:lnTo>
                    <a:cubicBezTo>
                      <a:pt x="12141" y="897"/>
                      <a:pt x="12042" y="1641"/>
                      <a:pt x="12078" y="2375"/>
                    </a:cubicBezTo>
                    <a:cubicBezTo>
                      <a:pt x="10836" y="1072"/>
                      <a:pt x="9069" y="234"/>
                      <a:pt x="7200" y="234"/>
                    </a:cubicBezTo>
                    <a:cubicBezTo>
                      <a:pt x="7180" y="234"/>
                      <a:pt x="7160" y="234"/>
                      <a:pt x="7141" y="234"/>
                    </a:cubicBezTo>
                    <a:cubicBezTo>
                      <a:pt x="7126" y="234"/>
                      <a:pt x="7111" y="234"/>
                      <a:pt x="7096" y="234"/>
                    </a:cubicBezTo>
                    <a:cubicBezTo>
                      <a:pt x="3342" y="234"/>
                      <a:pt x="1" y="3600"/>
                      <a:pt x="456" y="7358"/>
                    </a:cubicBezTo>
                    <a:cubicBezTo>
                      <a:pt x="960" y="7247"/>
                      <a:pt x="1468" y="7193"/>
                      <a:pt x="1971" y="7193"/>
                    </a:cubicBezTo>
                    <a:cubicBezTo>
                      <a:pt x="3914" y="7193"/>
                      <a:pt x="5798" y="7997"/>
                      <a:pt x="7150" y="9463"/>
                    </a:cubicBezTo>
                    <a:cubicBezTo>
                      <a:pt x="7130" y="9463"/>
                      <a:pt x="7110" y="9463"/>
                      <a:pt x="7090" y="9463"/>
                    </a:cubicBezTo>
                    <a:cubicBezTo>
                      <a:pt x="3342" y="9463"/>
                      <a:pt x="1" y="12825"/>
                      <a:pt x="456" y="16587"/>
                    </a:cubicBezTo>
                    <a:cubicBezTo>
                      <a:pt x="966" y="16472"/>
                      <a:pt x="1482" y="16416"/>
                      <a:pt x="1993" y="16416"/>
                    </a:cubicBezTo>
                    <a:cubicBezTo>
                      <a:pt x="3922" y="16416"/>
                      <a:pt x="5795" y="17213"/>
                      <a:pt x="7141" y="18666"/>
                    </a:cubicBezTo>
                    <a:cubicBezTo>
                      <a:pt x="7121" y="18665"/>
                      <a:pt x="7101" y="18665"/>
                      <a:pt x="7081" y="18665"/>
                    </a:cubicBezTo>
                    <a:cubicBezTo>
                      <a:pt x="3333" y="18665"/>
                      <a:pt x="1" y="22028"/>
                      <a:pt x="456" y="25789"/>
                    </a:cubicBezTo>
                    <a:cubicBezTo>
                      <a:pt x="968" y="25675"/>
                      <a:pt x="1485" y="25619"/>
                      <a:pt x="1997" y="25619"/>
                    </a:cubicBezTo>
                    <a:cubicBezTo>
                      <a:pt x="3931" y="25619"/>
                      <a:pt x="5804" y="26416"/>
                      <a:pt x="7150" y="27868"/>
                    </a:cubicBezTo>
                    <a:cubicBezTo>
                      <a:pt x="8485" y="26423"/>
                      <a:pt x="10355" y="25626"/>
                      <a:pt x="12288" y="25626"/>
                    </a:cubicBezTo>
                    <a:cubicBezTo>
                      <a:pt x="12715" y="25626"/>
                      <a:pt x="13146" y="25665"/>
                      <a:pt x="13574" y="25744"/>
                    </a:cubicBezTo>
                    <a:cubicBezTo>
                      <a:pt x="12580" y="26927"/>
                      <a:pt x="11997" y="28424"/>
                      <a:pt x="12087" y="30019"/>
                    </a:cubicBezTo>
                    <a:cubicBezTo>
                      <a:pt x="10837" y="28715"/>
                      <a:pt x="9069" y="27877"/>
                      <a:pt x="7208" y="27877"/>
                    </a:cubicBezTo>
                    <a:cubicBezTo>
                      <a:pt x="7189" y="27877"/>
                      <a:pt x="7169" y="27877"/>
                      <a:pt x="7150" y="27877"/>
                    </a:cubicBezTo>
                    <a:cubicBezTo>
                      <a:pt x="7130" y="27877"/>
                      <a:pt x="7110" y="27877"/>
                      <a:pt x="7090" y="27877"/>
                    </a:cubicBezTo>
                    <a:cubicBezTo>
                      <a:pt x="3342" y="27877"/>
                      <a:pt x="1" y="31239"/>
                      <a:pt x="456" y="35001"/>
                    </a:cubicBezTo>
                    <a:cubicBezTo>
                      <a:pt x="963" y="34888"/>
                      <a:pt x="1475" y="34832"/>
                      <a:pt x="1984" y="34832"/>
                    </a:cubicBezTo>
                    <a:cubicBezTo>
                      <a:pt x="3893" y="34832"/>
                      <a:pt x="5751" y="35611"/>
                      <a:pt x="7096" y="37026"/>
                    </a:cubicBezTo>
                    <a:cubicBezTo>
                      <a:pt x="3341" y="37026"/>
                      <a:pt x="8" y="40386"/>
                      <a:pt x="456" y="44149"/>
                    </a:cubicBezTo>
                    <a:cubicBezTo>
                      <a:pt x="965" y="44035"/>
                      <a:pt x="1479" y="43980"/>
                      <a:pt x="1989" y="43980"/>
                    </a:cubicBezTo>
                    <a:cubicBezTo>
                      <a:pt x="3926" y="43980"/>
                      <a:pt x="5802" y="44783"/>
                      <a:pt x="7150" y="46237"/>
                    </a:cubicBezTo>
                    <a:cubicBezTo>
                      <a:pt x="7130" y="46237"/>
                      <a:pt x="7110" y="46237"/>
                      <a:pt x="7090" y="46237"/>
                    </a:cubicBezTo>
                    <a:cubicBezTo>
                      <a:pt x="3342" y="46237"/>
                      <a:pt x="1" y="49608"/>
                      <a:pt x="456" y="53361"/>
                    </a:cubicBezTo>
                    <a:cubicBezTo>
                      <a:pt x="961" y="53249"/>
                      <a:pt x="1471" y="53195"/>
                      <a:pt x="1978" y="53195"/>
                    </a:cubicBezTo>
                    <a:cubicBezTo>
                      <a:pt x="3912" y="53195"/>
                      <a:pt x="5791" y="53991"/>
                      <a:pt x="7141" y="55439"/>
                    </a:cubicBezTo>
                    <a:cubicBezTo>
                      <a:pt x="7121" y="55439"/>
                      <a:pt x="7101" y="55439"/>
                      <a:pt x="7081" y="55439"/>
                    </a:cubicBezTo>
                    <a:cubicBezTo>
                      <a:pt x="3333" y="55439"/>
                      <a:pt x="1" y="58811"/>
                      <a:pt x="456" y="62563"/>
                    </a:cubicBezTo>
                    <a:cubicBezTo>
                      <a:pt x="965" y="62449"/>
                      <a:pt x="1479" y="62394"/>
                      <a:pt x="1989" y="62394"/>
                    </a:cubicBezTo>
                    <a:cubicBezTo>
                      <a:pt x="3926" y="62394"/>
                      <a:pt x="5802" y="63197"/>
                      <a:pt x="7150" y="64651"/>
                    </a:cubicBezTo>
                    <a:cubicBezTo>
                      <a:pt x="7130" y="64651"/>
                      <a:pt x="7110" y="64651"/>
                      <a:pt x="7090" y="64651"/>
                    </a:cubicBezTo>
                    <a:cubicBezTo>
                      <a:pt x="3342" y="64651"/>
                      <a:pt x="1" y="68022"/>
                      <a:pt x="456" y="71774"/>
                    </a:cubicBezTo>
                    <a:cubicBezTo>
                      <a:pt x="965" y="71661"/>
                      <a:pt x="1479" y="71605"/>
                      <a:pt x="1989" y="71605"/>
                    </a:cubicBezTo>
                    <a:cubicBezTo>
                      <a:pt x="3926" y="71605"/>
                      <a:pt x="5802" y="72408"/>
                      <a:pt x="7150" y="73862"/>
                    </a:cubicBezTo>
                    <a:cubicBezTo>
                      <a:pt x="8483" y="72419"/>
                      <a:pt x="10349" y="71617"/>
                      <a:pt x="12278" y="71617"/>
                    </a:cubicBezTo>
                    <a:cubicBezTo>
                      <a:pt x="12709" y="71617"/>
                      <a:pt x="13143" y="71657"/>
                      <a:pt x="13574" y="71739"/>
                    </a:cubicBezTo>
                    <a:cubicBezTo>
                      <a:pt x="13037" y="72366"/>
                      <a:pt x="12624" y="73101"/>
                      <a:pt x="12365" y="73880"/>
                    </a:cubicBezTo>
                    <a:lnTo>
                      <a:pt x="12741" y="73880"/>
                    </a:lnTo>
                    <a:cubicBezTo>
                      <a:pt x="13637" y="71137"/>
                      <a:pt x="16222" y="69764"/>
                      <a:pt x="18806" y="69764"/>
                    </a:cubicBezTo>
                    <a:cubicBezTo>
                      <a:pt x="21388" y="69764"/>
                      <a:pt x="23969" y="71135"/>
                      <a:pt x="24864" y="73880"/>
                    </a:cubicBezTo>
                    <a:lnTo>
                      <a:pt x="25241" y="73880"/>
                    </a:lnTo>
                    <a:cubicBezTo>
                      <a:pt x="24981" y="73101"/>
                      <a:pt x="24569" y="72366"/>
                      <a:pt x="24031" y="71739"/>
                    </a:cubicBezTo>
                    <a:cubicBezTo>
                      <a:pt x="24463" y="71657"/>
                      <a:pt x="24897" y="71617"/>
                      <a:pt x="25327" y="71617"/>
                    </a:cubicBezTo>
                    <a:cubicBezTo>
                      <a:pt x="27257" y="71617"/>
                      <a:pt x="29124" y="72419"/>
                      <a:pt x="30465" y="73862"/>
                    </a:cubicBezTo>
                    <a:cubicBezTo>
                      <a:pt x="31802" y="72410"/>
                      <a:pt x="33677" y="71609"/>
                      <a:pt x="35611" y="71609"/>
                    </a:cubicBezTo>
                    <a:cubicBezTo>
                      <a:pt x="36087" y="71609"/>
                      <a:pt x="36566" y="71657"/>
                      <a:pt x="37042" y="71757"/>
                    </a:cubicBezTo>
                    <a:cubicBezTo>
                      <a:pt x="36011" y="73020"/>
                      <a:pt x="35438" y="74633"/>
                      <a:pt x="35644" y="76335"/>
                    </a:cubicBezTo>
                    <a:cubicBezTo>
                      <a:pt x="36153" y="76222"/>
                      <a:pt x="36667" y="76166"/>
                      <a:pt x="37176" y="76166"/>
                    </a:cubicBezTo>
                    <a:cubicBezTo>
                      <a:pt x="39113" y="76166"/>
                      <a:pt x="40989" y="76969"/>
                      <a:pt x="42337" y="78423"/>
                    </a:cubicBezTo>
                    <a:cubicBezTo>
                      <a:pt x="43675" y="76976"/>
                      <a:pt x="45548" y="76173"/>
                      <a:pt x="47484" y="76173"/>
                    </a:cubicBezTo>
                    <a:cubicBezTo>
                      <a:pt x="47908" y="76173"/>
                      <a:pt x="48336" y="76212"/>
                      <a:pt x="48762" y="76291"/>
                    </a:cubicBezTo>
                    <a:cubicBezTo>
                      <a:pt x="48224" y="76927"/>
                      <a:pt x="47812" y="77653"/>
                      <a:pt x="47552" y="78441"/>
                    </a:cubicBezTo>
                    <a:lnTo>
                      <a:pt x="47929" y="78441"/>
                    </a:lnTo>
                    <a:cubicBezTo>
                      <a:pt x="48825" y="75698"/>
                      <a:pt x="51410" y="74325"/>
                      <a:pt x="53994" y="74325"/>
                    </a:cubicBezTo>
                    <a:cubicBezTo>
                      <a:pt x="56575" y="74325"/>
                      <a:pt x="59157" y="75696"/>
                      <a:pt x="60052" y="78441"/>
                    </a:cubicBezTo>
                    <a:lnTo>
                      <a:pt x="60438" y="78441"/>
                    </a:lnTo>
                    <a:cubicBezTo>
                      <a:pt x="60169" y="77653"/>
                      <a:pt x="59766" y="76927"/>
                      <a:pt x="59228" y="76291"/>
                    </a:cubicBezTo>
                    <a:cubicBezTo>
                      <a:pt x="59654" y="76212"/>
                      <a:pt x="60082" y="76173"/>
                      <a:pt x="60506" y="76173"/>
                    </a:cubicBezTo>
                    <a:cubicBezTo>
                      <a:pt x="62442" y="76173"/>
                      <a:pt x="64317" y="76976"/>
                      <a:pt x="65662" y="78423"/>
                    </a:cubicBezTo>
                    <a:cubicBezTo>
                      <a:pt x="67002" y="76969"/>
                      <a:pt x="68877" y="76166"/>
                      <a:pt x="70814" y="76166"/>
                    </a:cubicBezTo>
                    <a:cubicBezTo>
                      <a:pt x="71323" y="76166"/>
                      <a:pt x="71837" y="76222"/>
                      <a:pt x="72346" y="76335"/>
                    </a:cubicBezTo>
                    <a:cubicBezTo>
                      <a:pt x="72801" y="72574"/>
                      <a:pt x="69460" y="69211"/>
                      <a:pt x="65712" y="69211"/>
                    </a:cubicBezTo>
                    <a:cubicBezTo>
                      <a:pt x="65692" y="69211"/>
                      <a:pt x="65672" y="69212"/>
                      <a:pt x="65653" y="69212"/>
                    </a:cubicBezTo>
                    <a:cubicBezTo>
                      <a:pt x="65633" y="69212"/>
                      <a:pt x="65613" y="69211"/>
                      <a:pt x="65593" y="69211"/>
                    </a:cubicBezTo>
                    <a:cubicBezTo>
                      <a:pt x="63725" y="69211"/>
                      <a:pt x="61966" y="70050"/>
                      <a:pt x="60715" y="71353"/>
                    </a:cubicBezTo>
                    <a:cubicBezTo>
                      <a:pt x="60805" y="69758"/>
                      <a:pt x="60223" y="68262"/>
                      <a:pt x="59228" y="67079"/>
                    </a:cubicBezTo>
                    <a:cubicBezTo>
                      <a:pt x="59656" y="67000"/>
                      <a:pt x="60087" y="66961"/>
                      <a:pt x="60514" y="66961"/>
                    </a:cubicBezTo>
                    <a:cubicBezTo>
                      <a:pt x="62447" y="66961"/>
                      <a:pt x="64319" y="67757"/>
                      <a:pt x="65662" y="69203"/>
                    </a:cubicBezTo>
                    <a:cubicBezTo>
                      <a:pt x="66995" y="67754"/>
                      <a:pt x="68869" y="66954"/>
                      <a:pt x="70804" y="66954"/>
                    </a:cubicBezTo>
                    <a:cubicBezTo>
                      <a:pt x="71287" y="66954"/>
                      <a:pt x="71773" y="67004"/>
                      <a:pt x="72256" y="67106"/>
                    </a:cubicBezTo>
                    <a:cubicBezTo>
                      <a:pt x="71280" y="68352"/>
                      <a:pt x="70751" y="69920"/>
                      <a:pt x="70948" y="71568"/>
                    </a:cubicBezTo>
                    <a:cubicBezTo>
                      <a:pt x="71456" y="71455"/>
                      <a:pt x="71968" y="71399"/>
                      <a:pt x="72477" y="71399"/>
                    </a:cubicBezTo>
                    <a:cubicBezTo>
                      <a:pt x="74412" y="71399"/>
                      <a:pt x="76294" y="72202"/>
                      <a:pt x="77642" y="73656"/>
                    </a:cubicBezTo>
                    <a:cubicBezTo>
                      <a:pt x="78975" y="72213"/>
                      <a:pt x="80841" y="71411"/>
                      <a:pt x="82765" y="71411"/>
                    </a:cubicBezTo>
                    <a:cubicBezTo>
                      <a:pt x="83195" y="71411"/>
                      <a:pt x="83627" y="71451"/>
                      <a:pt x="84057" y="71533"/>
                    </a:cubicBezTo>
                    <a:cubicBezTo>
                      <a:pt x="83529" y="72160"/>
                      <a:pt x="83117" y="72895"/>
                      <a:pt x="82857" y="73674"/>
                    </a:cubicBezTo>
                    <a:lnTo>
                      <a:pt x="83233" y="73674"/>
                    </a:lnTo>
                    <a:cubicBezTo>
                      <a:pt x="84129" y="70931"/>
                      <a:pt x="86712" y="69558"/>
                      <a:pt x="89295" y="69558"/>
                    </a:cubicBezTo>
                    <a:cubicBezTo>
                      <a:pt x="91875" y="69558"/>
                      <a:pt x="94456" y="70929"/>
                      <a:pt x="95357" y="73674"/>
                    </a:cubicBezTo>
                    <a:lnTo>
                      <a:pt x="95733" y="73674"/>
                    </a:lnTo>
                    <a:cubicBezTo>
                      <a:pt x="95464" y="72895"/>
                      <a:pt x="95061" y="72160"/>
                      <a:pt x="94523" y="71533"/>
                    </a:cubicBezTo>
                    <a:cubicBezTo>
                      <a:pt x="94955" y="71451"/>
                      <a:pt x="95389" y="71411"/>
                      <a:pt x="95820" y="71411"/>
                    </a:cubicBezTo>
                    <a:cubicBezTo>
                      <a:pt x="97749" y="71411"/>
                      <a:pt x="99616" y="72213"/>
                      <a:pt x="100957" y="73656"/>
                    </a:cubicBezTo>
                    <a:cubicBezTo>
                      <a:pt x="102295" y="72203"/>
                      <a:pt x="104169" y="71403"/>
                      <a:pt x="106103" y="71403"/>
                    </a:cubicBezTo>
                    <a:cubicBezTo>
                      <a:pt x="106579" y="71403"/>
                      <a:pt x="107058" y="71451"/>
                      <a:pt x="107534" y="71550"/>
                    </a:cubicBezTo>
                    <a:cubicBezTo>
                      <a:pt x="106495" y="72814"/>
                      <a:pt x="105930" y="74427"/>
                      <a:pt x="106136" y="76129"/>
                    </a:cubicBezTo>
                    <a:cubicBezTo>
                      <a:pt x="106644" y="76015"/>
                      <a:pt x="107156" y="75960"/>
                      <a:pt x="107665" y="75960"/>
                    </a:cubicBezTo>
                    <a:cubicBezTo>
                      <a:pt x="109600" y="75960"/>
                      <a:pt x="111480" y="76763"/>
                      <a:pt x="112821" y="78217"/>
                    </a:cubicBezTo>
                    <a:cubicBezTo>
                      <a:pt x="114165" y="76770"/>
                      <a:pt x="116034" y="75967"/>
                      <a:pt x="117968" y="75967"/>
                    </a:cubicBezTo>
                    <a:cubicBezTo>
                      <a:pt x="118392" y="75967"/>
                      <a:pt x="118820" y="76005"/>
                      <a:pt x="119245" y="76084"/>
                    </a:cubicBezTo>
                    <a:cubicBezTo>
                      <a:pt x="118717" y="76721"/>
                      <a:pt x="118304" y="77446"/>
                      <a:pt x="118045" y="78235"/>
                    </a:cubicBezTo>
                    <a:lnTo>
                      <a:pt x="118421" y="78235"/>
                    </a:lnTo>
                    <a:cubicBezTo>
                      <a:pt x="119317" y="75492"/>
                      <a:pt x="121900" y="74119"/>
                      <a:pt x="124482" y="74119"/>
                    </a:cubicBezTo>
                    <a:cubicBezTo>
                      <a:pt x="127063" y="74119"/>
                      <a:pt x="129644" y="75490"/>
                      <a:pt x="130544" y="78235"/>
                    </a:cubicBezTo>
                    <a:lnTo>
                      <a:pt x="130921" y="78235"/>
                    </a:lnTo>
                    <a:cubicBezTo>
                      <a:pt x="130652" y="77446"/>
                      <a:pt x="130249" y="76721"/>
                      <a:pt x="129711" y="76084"/>
                    </a:cubicBezTo>
                    <a:cubicBezTo>
                      <a:pt x="130137" y="76005"/>
                      <a:pt x="130565" y="75967"/>
                      <a:pt x="130990" y="75967"/>
                    </a:cubicBezTo>
                    <a:cubicBezTo>
                      <a:pt x="132925" y="75967"/>
                      <a:pt x="134800" y="76770"/>
                      <a:pt x="136145" y="78217"/>
                    </a:cubicBezTo>
                    <a:cubicBezTo>
                      <a:pt x="137486" y="76763"/>
                      <a:pt x="139360" y="75960"/>
                      <a:pt x="141297" y="75960"/>
                    </a:cubicBezTo>
                    <a:cubicBezTo>
                      <a:pt x="141806" y="75960"/>
                      <a:pt x="142320" y="76015"/>
                      <a:pt x="142829" y="76129"/>
                    </a:cubicBezTo>
                    <a:cubicBezTo>
                      <a:pt x="143284" y="72368"/>
                      <a:pt x="139944" y="69005"/>
                      <a:pt x="136195" y="69005"/>
                    </a:cubicBezTo>
                    <a:cubicBezTo>
                      <a:pt x="136175" y="69005"/>
                      <a:pt x="136156" y="69005"/>
                      <a:pt x="136136" y="69006"/>
                    </a:cubicBezTo>
                    <a:cubicBezTo>
                      <a:pt x="136116" y="69005"/>
                      <a:pt x="136096" y="69005"/>
                      <a:pt x="136077" y="69005"/>
                    </a:cubicBezTo>
                    <a:cubicBezTo>
                      <a:pt x="134208" y="69005"/>
                      <a:pt x="132449" y="69844"/>
                      <a:pt x="131199" y="71147"/>
                    </a:cubicBezTo>
                    <a:cubicBezTo>
                      <a:pt x="131288" y="69552"/>
                      <a:pt x="130706" y="68056"/>
                      <a:pt x="129711" y="66873"/>
                    </a:cubicBezTo>
                    <a:cubicBezTo>
                      <a:pt x="130140" y="66794"/>
                      <a:pt x="130570" y="66755"/>
                      <a:pt x="130997" y="66755"/>
                    </a:cubicBezTo>
                    <a:cubicBezTo>
                      <a:pt x="132930" y="66755"/>
                      <a:pt x="134802" y="67551"/>
                      <a:pt x="136145" y="68997"/>
                    </a:cubicBezTo>
                    <a:cubicBezTo>
                      <a:pt x="137487" y="67540"/>
                      <a:pt x="139365" y="66743"/>
                      <a:pt x="141304" y="66743"/>
                    </a:cubicBezTo>
                    <a:cubicBezTo>
                      <a:pt x="141811" y="66743"/>
                      <a:pt x="142322" y="66798"/>
                      <a:pt x="142829" y="66909"/>
                    </a:cubicBezTo>
                    <a:cubicBezTo>
                      <a:pt x="143276" y="63151"/>
                      <a:pt x="139944" y="59785"/>
                      <a:pt x="136198" y="59785"/>
                    </a:cubicBezTo>
                    <a:cubicBezTo>
                      <a:pt x="136183" y="59785"/>
                      <a:pt x="136169" y="59785"/>
                      <a:pt x="136154" y="59785"/>
                    </a:cubicBezTo>
                    <a:cubicBezTo>
                      <a:pt x="137492" y="58340"/>
                      <a:pt x="139363" y="57545"/>
                      <a:pt x="141292" y="57545"/>
                    </a:cubicBezTo>
                    <a:cubicBezTo>
                      <a:pt x="141803" y="57545"/>
                      <a:pt x="142319" y="57601"/>
                      <a:pt x="142829" y="57715"/>
                    </a:cubicBezTo>
                    <a:cubicBezTo>
                      <a:pt x="143284" y="53954"/>
                      <a:pt x="139944" y="50592"/>
                      <a:pt x="136195" y="50592"/>
                    </a:cubicBezTo>
                    <a:cubicBezTo>
                      <a:pt x="136175" y="50592"/>
                      <a:pt x="136156" y="50592"/>
                      <a:pt x="136136" y="50592"/>
                    </a:cubicBezTo>
                    <a:cubicBezTo>
                      <a:pt x="136116" y="50592"/>
                      <a:pt x="136096" y="50592"/>
                      <a:pt x="136077" y="50592"/>
                    </a:cubicBezTo>
                    <a:cubicBezTo>
                      <a:pt x="134208" y="50592"/>
                      <a:pt x="132449" y="51430"/>
                      <a:pt x="131199" y="52733"/>
                    </a:cubicBezTo>
                    <a:cubicBezTo>
                      <a:pt x="131288" y="51138"/>
                      <a:pt x="130706" y="49642"/>
                      <a:pt x="129711" y="48459"/>
                    </a:cubicBezTo>
                    <a:cubicBezTo>
                      <a:pt x="130140" y="48380"/>
                      <a:pt x="130570" y="48341"/>
                      <a:pt x="130997" y="48341"/>
                    </a:cubicBezTo>
                    <a:cubicBezTo>
                      <a:pt x="132927" y="48341"/>
                      <a:pt x="134793" y="49137"/>
                      <a:pt x="136136" y="50583"/>
                    </a:cubicBezTo>
                    <a:cubicBezTo>
                      <a:pt x="137484" y="49129"/>
                      <a:pt x="139360" y="48326"/>
                      <a:pt x="141292" y="48326"/>
                    </a:cubicBezTo>
                    <a:cubicBezTo>
                      <a:pt x="141801" y="48326"/>
                      <a:pt x="142313" y="48381"/>
                      <a:pt x="142820" y="48495"/>
                    </a:cubicBezTo>
                    <a:cubicBezTo>
                      <a:pt x="143275" y="44743"/>
                      <a:pt x="139943" y="41371"/>
                      <a:pt x="136195" y="41371"/>
                    </a:cubicBezTo>
                    <a:cubicBezTo>
                      <a:pt x="136175" y="41371"/>
                      <a:pt x="136156" y="41371"/>
                      <a:pt x="136136" y="41372"/>
                    </a:cubicBezTo>
                    <a:cubicBezTo>
                      <a:pt x="137482" y="39919"/>
                      <a:pt x="139354" y="39122"/>
                      <a:pt x="141284" y="39122"/>
                    </a:cubicBezTo>
                    <a:cubicBezTo>
                      <a:pt x="141795" y="39122"/>
                      <a:pt x="142310" y="39178"/>
                      <a:pt x="142820" y="39293"/>
                    </a:cubicBezTo>
                    <a:cubicBezTo>
                      <a:pt x="143274" y="35536"/>
                      <a:pt x="139943" y="32169"/>
                      <a:pt x="136210" y="32169"/>
                    </a:cubicBezTo>
                    <a:cubicBezTo>
                      <a:pt x="136185" y="32169"/>
                      <a:pt x="136160" y="32169"/>
                      <a:pt x="136136" y="32169"/>
                    </a:cubicBezTo>
                    <a:cubicBezTo>
                      <a:pt x="136116" y="32169"/>
                      <a:pt x="136096" y="32169"/>
                      <a:pt x="136076" y="32169"/>
                    </a:cubicBezTo>
                    <a:cubicBezTo>
                      <a:pt x="134207" y="32169"/>
                      <a:pt x="132440" y="32998"/>
                      <a:pt x="131199" y="34302"/>
                    </a:cubicBezTo>
                    <a:cubicBezTo>
                      <a:pt x="131279" y="32716"/>
                      <a:pt x="130697" y="31210"/>
                      <a:pt x="129702" y="30028"/>
                    </a:cubicBezTo>
                    <a:cubicBezTo>
                      <a:pt x="130130" y="29949"/>
                      <a:pt x="130559" y="29910"/>
                      <a:pt x="130985" y="29910"/>
                    </a:cubicBezTo>
                    <a:cubicBezTo>
                      <a:pt x="132925" y="29910"/>
                      <a:pt x="134799" y="30713"/>
                      <a:pt x="136136" y="32160"/>
                    </a:cubicBezTo>
                    <a:cubicBezTo>
                      <a:pt x="137484" y="30706"/>
                      <a:pt x="139360" y="29903"/>
                      <a:pt x="141292" y="29903"/>
                    </a:cubicBezTo>
                    <a:cubicBezTo>
                      <a:pt x="141801" y="29903"/>
                      <a:pt x="142313" y="29959"/>
                      <a:pt x="142820" y="30072"/>
                    </a:cubicBezTo>
                    <a:cubicBezTo>
                      <a:pt x="143276" y="26315"/>
                      <a:pt x="139935" y="22949"/>
                      <a:pt x="136189" y="22949"/>
                    </a:cubicBezTo>
                    <a:cubicBezTo>
                      <a:pt x="136175" y="22949"/>
                      <a:pt x="136160" y="22949"/>
                      <a:pt x="136145" y="22949"/>
                    </a:cubicBezTo>
                    <a:cubicBezTo>
                      <a:pt x="137490" y="21504"/>
                      <a:pt x="139357" y="20708"/>
                      <a:pt x="141284" y="20708"/>
                    </a:cubicBezTo>
                    <a:cubicBezTo>
                      <a:pt x="141794" y="20708"/>
                      <a:pt x="142310" y="20764"/>
                      <a:pt x="142820" y="20879"/>
                    </a:cubicBezTo>
                    <a:cubicBezTo>
                      <a:pt x="143275" y="17117"/>
                      <a:pt x="139935" y="13755"/>
                      <a:pt x="136195" y="13755"/>
                    </a:cubicBezTo>
                    <a:cubicBezTo>
                      <a:pt x="136175" y="13755"/>
                      <a:pt x="136156" y="13755"/>
                      <a:pt x="136136" y="13755"/>
                    </a:cubicBezTo>
                    <a:cubicBezTo>
                      <a:pt x="136116" y="13755"/>
                      <a:pt x="136096" y="13755"/>
                      <a:pt x="136076" y="13755"/>
                    </a:cubicBezTo>
                    <a:cubicBezTo>
                      <a:pt x="134207" y="13755"/>
                      <a:pt x="132440" y="14585"/>
                      <a:pt x="131199" y="15888"/>
                    </a:cubicBezTo>
                    <a:cubicBezTo>
                      <a:pt x="131279" y="14302"/>
                      <a:pt x="130697" y="12797"/>
                      <a:pt x="129702" y="11614"/>
                    </a:cubicBezTo>
                    <a:cubicBezTo>
                      <a:pt x="130130" y="11535"/>
                      <a:pt x="130558" y="11496"/>
                      <a:pt x="130984" y="11496"/>
                    </a:cubicBezTo>
                    <a:cubicBezTo>
                      <a:pt x="132922" y="11496"/>
                      <a:pt x="134791" y="12299"/>
                      <a:pt x="136136" y="13746"/>
                    </a:cubicBezTo>
                    <a:cubicBezTo>
                      <a:pt x="137484" y="12292"/>
                      <a:pt x="139360" y="11489"/>
                      <a:pt x="141292" y="11489"/>
                    </a:cubicBezTo>
                    <a:cubicBezTo>
                      <a:pt x="141801" y="11489"/>
                      <a:pt x="142313" y="11545"/>
                      <a:pt x="142820" y="11659"/>
                    </a:cubicBezTo>
                    <a:cubicBezTo>
                      <a:pt x="143275" y="7906"/>
                      <a:pt x="139935" y="4535"/>
                      <a:pt x="136195" y="4535"/>
                    </a:cubicBezTo>
                    <a:cubicBezTo>
                      <a:pt x="136175" y="4535"/>
                      <a:pt x="136156" y="4535"/>
                      <a:pt x="136136" y="4535"/>
                    </a:cubicBezTo>
                    <a:cubicBezTo>
                      <a:pt x="136116" y="4535"/>
                      <a:pt x="136096" y="4535"/>
                      <a:pt x="136077" y="4535"/>
                    </a:cubicBezTo>
                    <a:cubicBezTo>
                      <a:pt x="134208" y="4535"/>
                      <a:pt x="132440" y="5373"/>
                      <a:pt x="131199" y="6677"/>
                    </a:cubicBezTo>
                    <a:cubicBezTo>
                      <a:pt x="131234" y="5933"/>
                      <a:pt x="131136" y="5198"/>
                      <a:pt x="130894" y="4499"/>
                    </a:cubicBezTo>
                    <a:lnTo>
                      <a:pt x="130518" y="4499"/>
                    </a:lnTo>
                    <a:cubicBezTo>
                      <a:pt x="130751" y="5198"/>
                      <a:pt x="130867" y="5933"/>
                      <a:pt x="130867" y="6668"/>
                    </a:cubicBezTo>
                    <a:cubicBezTo>
                      <a:pt x="130394" y="6566"/>
                      <a:pt x="129917" y="6516"/>
                      <a:pt x="129443" y="6516"/>
                    </a:cubicBezTo>
                    <a:cubicBezTo>
                      <a:pt x="127584" y="6516"/>
                      <a:pt x="125780" y="7282"/>
                      <a:pt x="124487" y="8675"/>
                    </a:cubicBezTo>
                    <a:cubicBezTo>
                      <a:pt x="123206" y="7295"/>
                      <a:pt x="121414" y="6515"/>
                      <a:pt x="119532" y="6515"/>
                    </a:cubicBezTo>
                    <a:cubicBezTo>
                      <a:pt x="119048" y="6515"/>
                      <a:pt x="118564" y="6560"/>
                      <a:pt x="118089" y="6668"/>
                    </a:cubicBezTo>
                    <a:cubicBezTo>
                      <a:pt x="118089" y="5933"/>
                      <a:pt x="118206" y="5198"/>
                      <a:pt x="118439" y="4499"/>
                    </a:cubicBezTo>
                    <a:lnTo>
                      <a:pt x="118063" y="4499"/>
                    </a:lnTo>
                    <a:cubicBezTo>
                      <a:pt x="117821" y="5198"/>
                      <a:pt x="117722" y="5933"/>
                      <a:pt x="117758" y="6677"/>
                    </a:cubicBezTo>
                    <a:cubicBezTo>
                      <a:pt x="116516" y="5373"/>
                      <a:pt x="114749" y="4535"/>
                      <a:pt x="112880" y="4535"/>
                    </a:cubicBezTo>
                    <a:cubicBezTo>
                      <a:pt x="112860" y="4535"/>
                      <a:pt x="112840" y="4535"/>
                      <a:pt x="112821" y="4535"/>
                    </a:cubicBezTo>
                    <a:cubicBezTo>
                      <a:pt x="112802" y="4535"/>
                      <a:pt x="112783" y="4535"/>
                      <a:pt x="112765" y="4535"/>
                    </a:cubicBezTo>
                    <a:cubicBezTo>
                      <a:pt x="110778" y="4535"/>
                      <a:pt x="108911" y="5480"/>
                      <a:pt x="107659" y="6927"/>
                    </a:cubicBezTo>
                    <a:lnTo>
                      <a:pt x="107659" y="6927"/>
                    </a:lnTo>
                    <a:cubicBezTo>
                      <a:pt x="107953" y="3265"/>
                      <a:pt x="104676" y="36"/>
                      <a:pt x="101009" y="36"/>
                    </a:cubicBezTo>
                    <a:cubicBezTo>
                      <a:pt x="100988" y="36"/>
                      <a:pt x="100968" y="37"/>
                      <a:pt x="100948" y="37"/>
                    </a:cubicBezTo>
                    <a:cubicBezTo>
                      <a:pt x="100928" y="37"/>
                      <a:pt x="100908" y="37"/>
                      <a:pt x="100889" y="37"/>
                    </a:cubicBezTo>
                    <a:cubicBezTo>
                      <a:pt x="99020" y="37"/>
                      <a:pt x="97261" y="875"/>
                      <a:pt x="96011" y="2178"/>
                    </a:cubicBezTo>
                    <a:cubicBezTo>
                      <a:pt x="96056" y="1435"/>
                      <a:pt x="95948" y="700"/>
                      <a:pt x="95706" y="1"/>
                    </a:cubicBezTo>
                    <a:lnTo>
                      <a:pt x="95339" y="1"/>
                    </a:lnTo>
                    <a:cubicBezTo>
                      <a:pt x="95563" y="700"/>
                      <a:pt x="95688" y="1426"/>
                      <a:pt x="95688" y="2169"/>
                    </a:cubicBezTo>
                    <a:cubicBezTo>
                      <a:pt x="95213" y="2067"/>
                      <a:pt x="94735" y="2018"/>
                      <a:pt x="94260" y="2018"/>
                    </a:cubicBezTo>
                    <a:cubicBezTo>
                      <a:pt x="92399" y="2018"/>
                      <a:pt x="90599" y="2784"/>
                      <a:pt x="89299" y="4177"/>
                    </a:cubicBezTo>
                    <a:cubicBezTo>
                      <a:pt x="88034" y="2804"/>
                      <a:pt x="86246" y="2017"/>
                      <a:pt x="84376" y="2017"/>
                    </a:cubicBezTo>
                    <a:cubicBezTo>
                      <a:pt x="84365" y="2017"/>
                      <a:pt x="84355" y="2017"/>
                      <a:pt x="84344" y="2017"/>
                    </a:cubicBezTo>
                    <a:cubicBezTo>
                      <a:pt x="83860" y="2017"/>
                      <a:pt x="83376" y="2062"/>
                      <a:pt x="82902" y="2169"/>
                    </a:cubicBezTo>
                    <a:cubicBezTo>
                      <a:pt x="82902" y="1435"/>
                      <a:pt x="83027" y="700"/>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sp>
            <p:nvSpPr>
              <p:cNvPr id="439" name="Google Shape;439;p20"/>
              <p:cNvSpPr/>
              <p:nvPr/>
            </p:nvSpPr>
            <p:spPr>
              <a:xfrm>
                <a:off x="0" y="0"/>
                <a:ext cx="2743019" cy="1499080"/>
              </a:xfrm>
              <a:custGeom>
                <a:avLst/>
                <a:gdLst/>
                <a:ahLst/>
                <a:cxnLst/>
                <a:rect l="l" t="t" r="r" b="b"/>
                <a:pathLst>
                  <a:path w="143276" h="78414" extrusionOk="0">
                    <a:moveTo>
                      <a:pt x="84144" y="2392"/>
                    </a:moveTo>
                    <a:cubicBezTo>
                      <a:pt x="86080" y="2392"/>
                      <a:pt x="87955" y="3195"/>
                      <a:pt x="89299" y="4642"/>
                    </a:cubicBezTo>
                    <a:cubicBezTo>
                      <a:pt x="90635" y="3197"/>
                      <a:pt x="92499" y="2400"/>
                      <a:pt x="94430" y="2400"/>
                    </a:cubicBezTo>
                    <a:cubicBezTo>
                      <a:pt x="94856" y="2400"/>
                      <a:pt x="95287" y="2439"/>
                      <a:pt x="95715" y="2518"/>
                    </a:cubicBezTo>
                    <a:cubicBezTo>
                      <a:pt x="94720" y="3692"/>
                      <a:pt x="94138" y="5198"/>
                      <a:pt x="94228" y="6793"/>
                    </a:cubicBezTo>
                    <a:cubicBezTo>
                      <a:pt x="92977" y="5480"/>
                      <a:pt x="91219" y="4651"/>
                      <a:pt x="89350" y="4651"/>
                    </a:cubicBezTo>
                    <a:cubicBezTo>
                      <a:pt x="89330" y="4651"/>
                      <a:pt x="89310" y="4651"/>
                      <a:pt x="89290" y="4651"/>
                    </a:cubicBezTo>
                    <a:cubicBezTo>
                      <a:pt x="89271" y="4651"/>
                      <a:pt x="89251" y="4651"/>
                      <a:pt x="89231" y="4651"/>
                    </a:cubicBezTo>
                    <a:cubicBezTo>
                      <a:pt x="87362" y="4651"/>
                      <a:pt x="85595" y="5489"/>
                      <a:pt x="84353" y="6793"/>
                    </a:cubicBezTo>
                    <a:cubicBezTo>
                      <a:pt x="84434" y="5198"/>
                      <a:pt x="83851" y="3692"/>
                      <a:pt x="82866" y="2518"/>
                    </a:cubicBezTo>
                    <a:lnTo>
                      <a:pt x="82866" y="2509"/>
                    </a:lnTo>
                    <a:cubicBezTo>
                      <a:pt x="83291" y="2430"/>
                      <a:pt x="83719" y="2392"/>
                      <a:pt x="84144" y="2392"/>
                    </a:cubicBezTo>
                    <a:close/>
                    <a:moveTo>
                      <a:pt x="23970" y="2589"/>
                    </a:moveTo>
                    <a:cubicBezTo>
                      <a:pt x="24396" y="2589"/>
                      <a:pt x="24824" y="2628"/>
                      <a:pt x="25250" y="2707"/>
                    </a:cubicBezTo>
                    <a:cubicBezTo>
                      <a:pt x="24255" y="3889"/>
                      <a:pt x="23673" y="5386"/>
                      <a:pt x="23753" y="6981"/>
                    </a:cubicBezTo>
                    <a:cubicBezTo>
                      <a:pt x="22512" y="5677"/>
                      <a:pt x="20744" y="4839"/>
                      <a:pt x="18884" y="4839"/>
                    </a:cubicBezTo>
                    <a:cubicBezTo>
                      <a:pt x="18864" y="4839"/>
                      <a:pt x="18845" y="4839"/>
                      <a:pt x="18825" y="4839"/>
                    </a:cubicBezTo>
                    <a:cubicBezTo>
                      <a:pt x="18805" y="4839"/>
                      <a:pt x="18786" y="4839"/>
                      <a:pt x="18766" y="4839"/>
                    </a:cubicBezTo>
                    <a:cubicBezTo>
                      <a:pt x="16897" y="4839"/>
                      <a:pt x="15129" y="5677"/>
                      <a:pt x="13888" y="6981"/>
                    </a:cubicBezTo>
                    <a:cubicBezTo>
                      <a:pt x="13951" y="5395"/>
                      <a:pt x="13368" y="3898"/>
                      <a:pt x="12382" y="2716"/>
                    </a:cubicBezTo>
                    <a:lnTo>
                      <a:pt x="12391" y="2707"/>
                    </a:lnTo>
                    <a:cubicBezTo>
                      <a:pt x="12818" y="2628"/>
                      <a:pt x="13246" y="2589"/>
                      <a:pt x="13671" y="2589"/>
                    </a:cubicBezTo>
                    <a:cubicBezTo>
                      <a:pt x="15606" y="2589"/>
                      <a:pt x="17481" y="3390"/>
                      <a:pt x="18825" y="4830"/>
                    </a:cubicBezTo>
                    <a:cubicBezTo>
                      <a:pt x="20162" y="3390"/>
                      <a:pt x="22035" y="2589"/>
                      <a:pt x="23970" y="2589"/>
                    </a:cubicBezTo>
                    <a:close/>
                    <a:moveTo>
                      <a:pt x="77636" y="544"/>
                    </a:moveTo>
                    <a:cubicBezTo>
                      <a:pt x="80811" y="544"/>
                      <a:pt x="83986" y="2623"/>
                      <a:pt x="84031" y="6784"/>
                    </a:cubicBezTo>
                    <a:cubicBezTo>
                      <a:pt x="83550" y="6679"/>
                      <a:pt x="83066" y="6627"/>
                      <a:pt x="82585" y="6627"/>
                    </a:cubicBezTo>
                    <a:cubicBezTo>
                      <a:pt x="80728" y="6627"/>
                      <a:pt x="78929" y="7394"/>
                      <a:pt x="77633" y="8782"/>
                    </a:cubicBezTo>
                    <a:cubicBezTo>
                      <a:pt x="76360" y="7411"/>
                      <a:pt x="74559" y="6622"/>
                      <a:pt x="72687" y="6622"/>
                    </a:cubicBezTo>
                    <a:cubicBezTo>
                      <a:pt x="72203" y="6622"/>
                      <a:pt x="71719" y="6676"/>
                      <a:pt x="71244" y="6784"/>
                    </a:cubicBezTo>
                    <a:cubicBezTo>
                      <a:pt x="71284" y="2625"/>
                      <a:pt x="74460" y="544"/>
                      <a:pt x="77636" y="544"/>
                    </a:cubicBezTo>
                    <a:close/>
                    <a:moveTo>
                      <a:pt x="100947" y="544"/>
                    </a:moveTo>
                    <a:cubicBezTo>
                      <a:pt x="104121" y="544"/>
                      <a:pt x="107295" y="2622"/>
                      <a:pt x="107337" y="6782"/>
                    </a:cubicBezTo>
                    <a:lnTo>
                      <a:pt x="107337" y="6782"/>
                    </a:lnTo>
                    <a:cubicBezTo>
                      <a:pt x="106859" y="6678"/>
                      <a:pt x="106378" y="6627"/>
                      <a:pt x="105901" y="6627"/>
                    </a:cubicBezTo>
                    <a:cubicBezTo>
                      <a:pt x="104043" y="6627"/>
                      <a:pt x="102246" y="7394"/>
                      <a:pt x="100957" y="8782"/>
                    </a:cubicBezTo>
                    <a:cubicBezTo>
                      <a:pt x="99676" y="7411"/>
                      <a:pt x="97883" y="6622"/>
                      <a:pt x="96002" y="6622"/>
                    </a:cubicBezTo>
                    <a:cubicBezTo>
                      <a:pt x="95518" y="6622"/>
                      <a:pt x="95034" y="6676"/>
                      <a:pt x="94559" y="6784"/>
                    </a:cubicBezTo>
                    <a:cubicBezTo>
                      <a:pt x="94595" y="2625"/>
                      <a:pt x="97771" y="544"/>
                      <a:pt x="100947" y="544"/>
                    </a:cubicBezTo>
                    <a:close/>
                    <a:moveTo>
                      <a:pt x="7166" y="739"/>
                    </a:moveTo>
                    <a:cubicBezTo>
                      <a:pt x="10341" y="739"/>
                      <a:pt x="13516" y="2815"/>
                      <a:pt x="13556" y="6972"/>
                    </a:cubicBezTo>
                    <a:cubicBezTo>
                      <a:pt x="13079" y="6868"/>
                      <a:pt x="12598" y="6817"/>
                      <a:pt x="12120" y="6817"/>
                    </a:cubicBezTo>
                    <a:cubicBezTo>
                      <a:pt x="10263" y="6817"/>
                      <a:pt x="8460" y="7585"/>
                      <a:pt x="7163" y="8974"/>
                    </a:cubicBezTo>
                    <a:lnTo>
                      <a:pt x="7163" y="8974"/>
                    </a:lnTo>
                    <a:cubicBezTo>
                      <a:pt x="5882" y="7597"/>
                      <a:pt x="4092" y="6819"/>
                      <a:pt x="2212" y="6819"/>
                    </a:cubicBezTo>
                    <a:cubicBezTo>
                      <a:pt x="1728" y="6819"/>
                      <a:pt x="1245" y="6873"/>
                      <a:pt x="770" y="6972"/>
                    </a:cubicBezTo>
                    <a:cubicBezTo>
                      <a:pt x="810" y="2818"/>
                      <a:pt x="3988" y="739"/>
                      <a:pt x="7166" y="739"/>
                    </a:cubicBezTo>
                    <a:close/>
                    <a:moveTo>
                      <a:pt x="30461" y="743"/>
                    </a:moveTo>
                    <a:cubicBezTo>
                      <a:pt x="33632" y="743"/>
                      <a:pt x="36807" y="2818"/>
                      <a:pt x="36853" y="6968"/>
                    </a:cubicBezTo>
                    <a:lnTo>
                      <a:pt x="36853" y="6968"/>
                    </a:lnTo>
                    <a:cubicBezTo>
                      <a:pt x="36386" y="6869"/>
                      <a:pt x="35915" y="6820"/>
                      <a:pt x="35447" y="6820"/>
                    </a:cubicBezTo>
                    <a:cubicBezTo>
                      <a:pt x="33589" y="6820"/>
                      <a:pt x="31784" y="7587"/>
                      <a:pt x="30492" y="8979"/>
                    </a:cubicBezTo>
                    <a:cubicBezTo>
                      <a:pt x="29210" y="7599"/>
                      <a:pt x="27418" y="6819"/>
                      <a:pt x="25536" y="6819"/>
                    </a:cubicBezTo>
                    <a:cubicBezTo>
                      <a:pt x="25053" y="6819"/>
                      <a:pt x="24569" y="6873"/>
                      <a:pt x="24094" y="6972"/>
                    </a:cubicBezTo>
                    <a:cubicBezTo>
                      <a:pt x="24121" y="2820"/>
                      <a:pt x="27289" y="743"/>
                      <a:pt x="30461" y="743"/>
                    </a:cubicBezTo>
                    <a:close/>
                    <a:moveTo>
                      <a:pt x="119326" y="6899"/>
                    </a:moveTo>
                    <a:cubicBezTo>
                      <a:pt x="121263" y="6899"/>
                      <a:pt x="123133" y="7700"/>
                      <a:pt x="124470" y="9149"/>
                    </a:cubicBezTo>
                    <a:lnTo>
                      <a:pt x="124470" y="9149"/>
                    </a:lnTo>
                    <a:cubicBezTo>
                      <a:pt x="124453" y="9149"/>
                      <a:pt x="124436" y="9149"/>
                      <a:pt x="124419" y="9149"/>
                    </a:cubicBezTo>
                    <a:cubicBezTo>
                      <a:pt x="122550" y="9149"/>
                      <a:pt x="120782" y="9987"/>
                      <a:pt x="119541" y="11291"/>
                    </a:cubicBezTo>
                    <a:cubicBezTo>
                      <a:pt x="119622" y="9705"/>
                      <a:pt x="119039" y="8199"/>
                      <a:pt x="118045" y="7017"/>
                    </a:cubicBezTo>
                    <a:cubicBezTo>
                      <a:pt x="118472" y="6938"/>
                      <a:pt x="118901" y="6899"/>
                      <a:pt x="119326" y="6899"/>
                    </a:cubicBezTo>
                    <a:close/>
                    <a:moveTo>
                      <a:pt x="129625" y="6899"/>
                    </a:moveTo>
                    <a:cubicBezTo>
                      <a:pt x="130050" y="6899"/>
                      <a:pt x="130477" y="6938"/>
                      <a:pt x="130903" y="7017"/>
                    </a:cubicBezTo>
                    <a:cubicBezTo>
                      <a:pt x="129908" y="8199"/>
                      <a:pt x="129326" y="9705"/>
                      <a:pt x="129415" y="11291"/>
                    </a:cubicBezTo>
                    <a:cubicBezTo>
                      <a:pt x="128165" y="9987"/>
                      <a:pt x="126397" y="9149"/>
                      <a:pt x="124537" y="9149"/>
                    </a:cubicBezTo>
                    <a:cubicBezTo>
                      <a:pt x="124520" y="9149"/>
                      <a:pt x="124503" y="9149"/>
                      <a:pt x="124487" y="9149"/>
                    </a:cubicBezTo>
                    <a:lnTo>
                      <a:pt x="124487" y="9149"/>
                    </a:lnTo>
                    <a:cubicBezTo>
                      <a:pt x="125823" y="7700"/>
                      <a:pt x="127694" y="6899"/>
                      <a:pt x="129625" y="6899"/>
                    </a:cubicBezTo>
                    <a:close/>
                    <a:moveTo>
                      <a:pt x="82788" y="6997"/>
                    </a:moveTo>
                    <a:cubicBezTo>
                      <a:pt x="83213" y="6997"/>
                      <a:pt x="83641" y="7036"/>
                      <a:pt x="84066" y="7115"/>
                    </a:cubicBezTo>
                    <a:cubicBezTo>
                      <a:pt x="83072" y="8298"/>
                      <a:pt x="82489" y="9794"/>
                      <a:pt x="82579" y="11389"/>
                    </a:cubicBezTo>
                    <a:cubicBezTo>
                      <a:pt x="81329" y="10086"/>
                      <a:pt x="79570" y="9248"/>
                      <a:pt x="77701" y="9248"/>
                    </a:cubicBezTo>
                    <a:cubicBezTo>
                      <a:pt x="77681" y="9248"/>
                      <a:pt x="77661" y="9248"/>
                      <a:pt x="77642" y="9248"/>
                    </a:cubicBezTo>
                    <a:cubicBezTo>
                      <a:pt x="78979" y="7800"/>
                      <a:pt x="80853" y="6997"/>
                      <a:pt x="82788" y="6997"/>
                    </a:cubicBezTo>
                    <a:close/>
                    <a:moveTo>
                      <a:pt x="95819" y="7002"/>
                    </a:moveTo>
                    <a:cubicBezTo>
                      <a:pt x="97748" y="7002"/>
                      <a:pt x="99615" y="7806"/>
                      <a:pt x="100948" y="9257"/>
                    </a:cubicBezTo>
                    <a:cubicBezTo>
                      <a:pt x="100928" y="9257"/>
                      <a:pt x="100908" y="9256"/>
                      <a:pt x="100888" y="9256"/>
                    </a:cubicBezTo>
                    <a:cubicBezTo>
                      <a:pt x="99020" y="9256"/>
                      <a:pt x="97252" y="10086"/>
                      <a:pt x="96011" y="11398"/>
                    </a:cubicBezTo>
                    <a:cubicBezTo>
                      <a:pt x="96100" y="9803"/>
                      <a:pt x="95509" y="8298"/>
                      <a:pt x="94523" y="7124"/>
                    </a:cubicBezTo>
                    <a:cubicBezTo>
                      <a:pt x="94955" y="7042"/>
                      <a:pt x="95388" y="7002"/>
                      <a:pt x="95819" y="7002"/>
                    </a:cubicBezTo>
                    <a:close/>
                    <a:moveTo>
                      <a:pt x="48857" y="7096"/>
                    </a:moveTo>
                    <a:cubicBezTo>
                      <a:pt x="50790" y="7096"/>
                      <a:pt x="52658" y="7899"/>
                      <a:pt x="53995" y="9346"/>
                    </a:cubicBezTo>
                    <a:lnTo>
                      <a:pt x="53995" y="9346"/>
                    </a:lnTo>
                    <a:cubicBezTo>
                      <a:pt x="53978" y="9346"/>
                      <a:pt x="53961" y="9346"/>
                      <a:pt x="53945" y="9346"/>
                    </a:cubicBezTo>
                    <a:cubicBezTo>
                      <a:pt x="52076" y="9346"/>
                      <a:pt x="50308" y="10184"/>
                      <a:pt x="49067" y="11488"/>
                    </a:cubicBezTo>
                    <a:cubicBezTo>
                      <a:pt x="49156" y="9893"/>
                      <a:pt x="48565" y="8388"/>
                      <a:pt x="47579" y="7214"/>
                    </a:cubicBezTo>
                    <a:cubicBezTo>
                      <a:pt x="48005" y="7135"/>
                      <a:pt x="48433" y="7096"/>
                      <a:pt x="48857" y="7096"/>
                    </a:cubicBezTo>
                    <a:close/>
                    <a:moveTo>
                      <a:pt x="59151" y="7096"/>
                    </a:moveTo>
                    <a:cubicBezTo>
                      <a:pt x="59575" y="7096"/>
                      <a:pt x="60003" y="7135"/>
                      <a:pt x="60429" y="7214"/>
                    </a:cubicBezTo>
                    <a:cubicBezTo>
                      <a:pt x="59443" y="8397"/>
                      <a:pt x="58852" y="9893"/>
                      <a:pt x="58941" y="11488"/>
                    </a:cubicBezTo>
                    <a:cubicBezTo>
                      <a:pt x="57700" y="10184"/>
                      <a:pt x="55932" y="9346"/>
                      <a:pt x="54063" y="9346"/>
                    </a:cubicBezTo>
                    <a:cubicBezTo>
                      <a:pt x="54043" y="9346"/>
                      <a:pt x="54024" y="9346"/>
                      <a:pt x="54004" y="9346"/>
                    </a:cubicBezTo>
                    <a:cubicBezTo>
                      <a:pt x="55349" y="7899"/>
                      <a:pt x="57217" y="7096"/>
                      <a:pt x="59151" y="7096"/>
                    </a:cubicBezTo>
                    <a:close/>
                    <a:moveTo>
                      <a:pt x="12288" y="7195"/>
                    </a:moveTo>
                    <a:cubicBezTo>
                      <a:pt x="12712" y="7195"/>
                      <a:pt x="13139" y="7233"/>
                      <a:pt x="13565" y="7312"/>
                    </a:cubicBezTo>
                    <a:cubicBezTo>
                      <a:pt x="12580" y="8495"/>
                      <a:pt x="11997" y="9992"/>
                      <a:pt x="12078" y="11586"/>
                    </a:cubicBezTo>
                    <a:cubicBezTo>
                      <a:pt x="10836" y="10283"/>
                      <a:pt x="9069" y="9445"/>
                      <a:pt x="7200" y="9445"/>
                    </a:cubicBezTo>
                    <a:cubicBezTo>
                      <a:pt x="7183" y="9445"/>
                      <a:pt x="7166" y="9445"/>
                      <a:pt x="7150" y="9445"/>
                    </a:cubicBezTo>
                    <a:lnTo>
                      <a:pt x="7150" y="9445"/>
                    </a:lnTo>
                    <a:cubicBezTo>
                      <a:pt x="8487" y="7997"/>
                      <a:pt x="10354" y="7195"/>
                      <a:pt x="12288" y="7195"/>
                    </a:cubicBezTo>
                    <a:close/>
                    <a:moveTo>
                      <a:pt x="25327" y="7195"/>
                    </a:moveTo>
                    <a:cubicBezTo>
                      <a:pt x="27263" y="7195"/>
                      <a:pt x="29138" y="7997"/>
                      <a:pt x="30483" y="9445"/>
                    </a:cubicBezTo>
                    <a:cubicBezTo>
                      <a:pt x="30463" y="9445"/>
                      <a:pt x="30443" y="9445"/>
                      <a:pt x="30423" y="9445"/>
                    </a:cubicBezTo>
                    <a:cubicBezTo>
                      <a:pt x="28555" y="9445"/>
                      <a:pt x="26787" y="10283"/>
                      <a:pt x="25545" y="11586"/>
                    </a:cubicBezTo>
                    <a:cubicBezTo>
                      <a:pt x="25626" y="10000"/>
                      <a:pt x="25044" y="8495"/>
                      <a:pt x="24049" y="7312"/>
                    </a:cubicBezTo>
                    <a:cubicBezTo>
                      <a:pt x="24475" y="7233"/>
                      <a:pt x="24903" y="7195"/>
                      <a:pt x="25327" y="7195"/>
                    </a:cubicBezTo>
                    <a:close/>
                    <a:moveTo>
                      <a:pt x="35634" y="7192"/>
                    </a:moveTo>
                    <a:cubicBezTo>
                      <a:pt x="36094" y="7192"/>
                      <a:pt x="36556" y="7237"/>
                      <a:pt x="37015" y="7330"/>
                    </a:cubicBezTo>
                    <a:cubicBezTo>
                      <a:pt x="35998" y="8588"/>
                      <a:pt x="35452" y="10173"/>
                      <a:pt x="35641" y="11840"/>
                    </a:cubicBezTo>
                    <a:lnTo>
                      <a:pt x="35641" y="11840"/>
                    </a:lnTo>
                    <a:cubicBezTo>
                      <a:pt x="34389" y="10389"/>
                      <a:pt x="32523" y="9445"/>
                      <a:pt x="30538" y="9445"/>
                    </a:cubicBezTo>
                    <a:cubicBezTo>
                      <a:pt x="30520" y="9445"/>
                      <a:pt x="30501" y="9445"/>
                      <a:pt x="30483" y="9445"/>
                    </a:cubicBezTo>
                    <a:cubicBezTo>
                      <a:pt x="31822" y="7997"/>
                      <a:pt x="33700" y="7192"/>
                      <a:pt x="35634" y="7192"/>
                    </a:cubicBezTo>
                    <a:close/>
                    <a:moveTo>
                      <a:pt x="112820" y="5042"/>
                    </a:moveTo>
                    <a:cubicBezTo>
                      <a:pt x="115994" y="5042"/>
                      <a:pt x="119168" y="7120"/>
                      <a:pt x="119209" y="11280"/>
                    </a:cubicBezTo>
                    <a:lnTo>
                      <a:pt x="119209" y="11280"/>
                    </a:lnTo>
                    <a:cubicBezTo>
                      <a:pt x="118737" y="11179"/>
                      <a:pt x="118262" y="11130"/>
                      <a:pt x="117790" y="11130"/>
                    </a:cubicBezTo>
                    <a:cubicBezTo>
                      <a:pt x="115926" y="11130"/>
                      <a:pt x="114120" y="11897"/>
                      <a:pt x="112821" y="13289"/>
                    </a:cubicBezTo>
                    <a:cubicBezTo>
                      <a:pt x="111548" y="11909"/>
                      <a:pt x="109747" y="11129"/>
                      <a:pt x="107874" y="11129"/>
                    </a:cubicBezTo>
                    <a:cubicBezTo>
                      <a:pt x="107391" y="11129"/>
                      <a:pt x="106898" y="11183"/>
                      <a:pt x="106432" y="11282"/>
                    </a:cubicBezTo>
                    <a:cubicBezTo>
                      <a:pt x="106468" y="7123"/>
                      <a:pt x="109644" y="5042"/>
                      <a:pt x="112820" y="5042"/>
                    </a:cubicBezTo>
                    <a:close/>
                    <a:moveTo>
                      <a:pt x="136135" y="5042"/>
                    </a:moveTo>
                    <a:cubicBezTo>
                      <a:pt x="139310" y="5042"/>
                      <a:pt x="142484" y="7121"/>
                      <a:pt x="142525" y="11282"/>
                    </a:cubicBezTo>
                    <a:cubicBezTo>
                      <a:pt x="142051" y="11180"/>
                      <a:pt x="141574" y="11130"/>
                      <a:pt x="141100" y="11130"/>
                    </a:cubicBezTo>
                    <a:cubicBezTo>
                      <a:pt x="139242" y="11130"/>
                      <a:pt x="137437" y="11897"/>
                      <a:pt x="136145" y="13289"/>
                    </a:cubicBezTo>
                    <a:cubicBezTo>
                      <a:pt x="134863" y="11909"/>
                      <a:pt x="133071" y="11129"/>
                      <a:pt x="131190" y="11129"/>
                    </a:cubicBezTo>
                    <a:cubicBezTo>
                      <a:pt x="130706" y="11129"/>
                      <a:pt x="130222" y="11183"/>
                      <a:pt x="129747" y="11282"/>
                    </a:cubicBezTo>
                    <a:cubicBezTo>
                      <a:pt x="129783" y="7123"/>
                      <a:pt x="132959" y="5042"/>
                      <a:pt x="136135" y="5042"/>
                    </a:cubicBezTo>
                    <a:close/>
                    <a:moveTo>
                      <a:pt x="89293" y="5147"/>
                    </a:moveTo>
                    <a:cubicBezTo>
                      <a:pt x="92468" y="5147"/>
                      <a:pt x="95642" y="7223"/>
                      <a:pt x="95679" y="11378"/>
                    </a:cubicBezTo>
                    <a:lnTo>
                      <a:pt x="95679" y="11378"/>
                    </a:lnTo>
                    <a:cubicBezTo>
                      <a:pt x="95207" y="11278"/>
                      <a:pt x="94731" y="11229"/>
                      <a:pt x="94259" y="11229"/>
                    </a:cubicBezTo>
                    <a:cubicBezTo>
                      <a:pt x="92396" y="11229"/>
                      <a:pt x="90592" y="11995"/>
                      <a:pt x="89299" y="13388"/>
                    </a:cubicBezTo>
                    <a:cubicBezTo>
                      <a:pt x="88018" y="12008"/>
                      <a:pt x="86226" y="11228"/>
                      <a:pt x="84344" y="11228"/>
                    </a:cubicBezTo>
                    <a:cubicBezTo>
                      <a:pt x="83860" y="11228"/>
                      <a:pt x="83376" y="11282"/>
                      <a:pt x="82902" y="11380"/>
                    </a:cubicBezTo>
                    <a:cubicBezTo>
                      <a:pt x="82937" y="7226"/>
                      <a:pt x="86116" y="5147"/>
                      <a:pt x="89293" y="5147"/>
                    </a:cubicBezTo>
                    <a:close/>
                    <a:moveTo>
                      <a:pt x="42334" y="5241"/>
                    </a:moveTo>
                    <a:cubicBezTo>
                      <a:pt x="45504" y="5241"/>
                      <a:pt x="48679" y="7316"/>
                      <a:pt x="48726" y="11466"/>
                    </a:cubicBezTo>
                    <a:lnTo>
                      <a:pt x="48726" y="11466"/>
                    </a:lnTo>
                    <a:cubicBezTo>
                      <a:pt x="48259" y="11367"/>
                      <a:pt x="47788" y="11318"/>
                      <a:pt x="47320" y="11318"/>
                    </a:cubicBezTo>
                    <a:cubicBezTo>
                      <a:pt x="45461" y="11318"/>
                      <a:pt x="43655" y="12085"/>
                      <a:pt x="42355" y="13477"/>
                    </a:cubicBezTo>
                    <a:cubicBezTo>
                      <a:pt x="41083" y="12097"/>
                      <a:pt x="39282" y="11318"/>
                      <a:pt x="37409" y="11318"/>
                    </a:cubicBezTo>
                    <a:cubicBezTo>
                      <a:pt x="36916" y="11318"/>
                      <a:pt x="36432" y="11371"/>
                      <a:pt x="35966" y="11470"/>
                    </a:cubicBezTo>
                    <a:cubicBezTo>
                      <a:pt x="35993" y="7318"/>
                      <a:pt x="39161" y="5241"/>
                      <a:pt x="42334" y="5241"/>
                    </a:cubicBezTo>
                    <a:close/>
                    <a:moveTo>
                      <a:pt x="65648" y="5241"/>
                    </a:moveTo>
                    <a:cubicBezTo>
                      <a:pt x="68820" y="5241"/>
                      <a:pt x="71995" y="7316"/>
                      <a:pt x="72041" y="11466"/>
                    </a:cubicBezTo>
                    <a:lnTo>
                      <a:pt x="72041" y="11466"/>
                    </a:lnTo>
                    <a:cubicBezTo>
                      <a:pt x="71572" y="11367"/>
                      <a:pt x="71100" y="11318"/>
                      <a:pt x="70631" y="11318"/>
                    </a:cubicBezTo>
                    <a:cubicBezTo>
                      <a:pt x="68767" y="11318"/>
                      <a:pt x="66961" y="12085"/>
                      <a:pt x="65662" y="13477"/>
                    </a:cubicBezTo>
                    <a:cubicBezTo>
                      <a:pt x="64389" y="12097"/>
                      <a:pt x="62588" y="11318"/>
                      <a:pt x="60715" y="11318"/>
                    </a:cubicBezTo>
                    <a:cubicBezTo>
                      <a:pt x="60223" y="11318"/>
                      <a:pt x="59739" y="11371"/>
                      <a:pt x="59273" y="11470"/>
                    </a:cubicBezTo>
                    <a:cubicBezTo>
                      <a:pt x="59304" y="7318"/>
                      <a:pt x="62474" y="5241"/>
                      <a:pt x="65648" y="5241"/>
                    </a:cubicBezTo>
                    <a:close/>
                    <a:moveTo>
                      <a:pt x="18806" y="5349"/>
                    </a:moveTo>
                    <a:cubicBezTo>
                      <a:pt x="21976" y="5349"/>
                      <a:pt x="25149" y="7423"/>
                      <a:pt x="25196" y="11574"/>
                    </a:cubicBezTo>
                    <a:lnTo>
                      <a:pt x="25196" y="11574"/>
                    </a:lnTo>
                    <a:cubicBezTo>
                      <a:pt x="24722" y="11471"/>
                      <a:pt x="24244" y="11421"/>
                      <a:pt x="23770" y="11421"/>
                    </a:cubicBezTo>
                    <a:cubicBezTo>
                      <a:pt x="21912" y="11421"/>
                      <a:pt x="20114" y="12189"/>
                      <a:pt x="18825" y="13585"/>
                    </a:cubicBezTo>
                    <a:cubicBezTo>
                      <a:pt x="17544" y="12205"/>
                      <a:pt x="15752" y="11425"/>
                      <a:pt x="13870" y="11425"/>
                    </a:cubicBezTo>
                    <a:cubicBezTo>
                      <a:pt x="13386" y="11425"/>
                      <a:pt x="12902" y="11470"/>
                      <a:pt x="12427" y="11578"/>
                    </a:cubicBezTo>
                    <a:cubicBezTo>
                      <a:pt x="12463" y="7425"/>
                      <a:pt x="15633" y="5349"/>
                      <a:pt x="18806" y="5349"/>
                    </a:cubicBezTo>
                    <a:close/>
                    <a:moveTo>
                      <a:pt x="117949" y="11501"/>
                    </a:moveTo>
                    <a:cubicBezTo>
                      <a:pt x="118380" y="11501"/>
                      <a:pt x="118814" y="11541"/>
                      <a:pt x="119245" y="11622"/>
                    </a:cubicBezTo>
                    <a:cubicBezTo>
                      <a:pt x="118253" y="12794"/>
                      <a:pt x="117671" y="14304"/>
                      <a:pt x="117757" y="15887"/>
                    </a:cubicBezTo>
                    <a:lnTo>
                      <a:pt x="117757" y="15887"/>
                    </a:lnTo>
                    <a:cubicBezTo>
                      <a:pt x="116507" y="14584"/>
                      <a:pt x="114739" y="13746"/>
                      <a:pt x="112880" y="13746"/>
                    </a:cubicBezTo>
                    <a:cubicBezTo>
                      <a:pt x="112860" y="13746"/>
                      <a:pt x="112840" y="13746"/>
                      <a:pt x="112821" y="13746"/>
                    </a:cubicBezTo>
                    <a:cubicBezTo>
                      <a:pt x="114154" y="12303"/>
                      <a:pt x="116020" y="11501"/>
                      <a:pt x="117949" y="11501"/>
                    </a:cubicBezTo>
                    <a:close/>
                    <a:moveTo>
                      <a:pt x="130985" y="11496"/>
                    </a:moveTo>
                    <a:cubicBezTo>
                      <a:pt x="132925" y="11496"/>
                      <a:pt x="134799" y="12298"/>
                      <a:pt x="136136" y="13746"/>
                    </a:cubicBezTo>
                    <a:cubicBezTo>
                      <a:pt x="136116" y="13746"/>
                      <a:pt x="136096" y="13746"/>
                      <a:pt x="136077" y="13746"/>
                    </a:cubicBezTo>
                    <a:cubicBezTo>
                      <a:pt x="134208" y="13746"/>
                      <a:pt x="132440" y="14584"/>
                      <a:pt x="131199" y="15888"/>
                    </a:cubicBezTo>
                    <a:cubicBezTo>
                      <a:pt x="131279" y="14293"/>
                      <a:pt x="130697" y="12796"/>
                      <a:pt x="129702" y="11613"/>
                    </a:cubicBezTo>
                    <a:cubicBezTo>
                      <a:pt x="130130" y="11534"/>
                      <a:pt x="130559" y="11496"/>
                      <a:pt x="130985" y="11496"/>
                    </a:cubicBezTo>
                    <a:close/>
                    <a:moveTo>
                      <a:pt x="84143" y="11612"/>
                    </a:moveTo>
                    <a:cubicBezTo>
                      <a:pt x="86077" y="11612"/>
                      <a:pt x="87946" y="12415"/>
                      <a:pt x="89290" y="13862"/>
                    </a:cubicBezTo>
                    <a:cubicBezTo>
                      <a:pt x="89271" y="13862"/>
                      <a:pt x="89251" y="13862"/>
                      <a:pt x="89231" y="13862"/>
                    </a:cubicBezTo>
                    <a:cubicBezTo>
                      <a:pt x="87362" y="13862"/>
                      <a:pt x="85595" y="14701"/>
                      <a:pt x="84353" y="16004"/>
                    </a:cubicBezTo>
                    <a:cubicBezTo>
                      <a:pt x="84443" y="14409"/>
                      <a:pt x="83851" y="12913"/>
                      <a:pt x="82866" y="11730"/>
                    </a:cubicBezTo>
                    <a:cubicBezTo>
                      <a:pt x="83291" y="11651"/>
                      <a:pt x="83719" y="11612"/>
                      <a:pt x="84143" y="11612"/>
                    </a:cubicBezTo>
                    <a:close/>
                    <a:moveTo>
                      <a:pt x="94437" y="11612"/>
                    </a:moveTo>
                    <a:cubicBezTo>
                      <a:pt x="94861" y="11612"/>
                      <a:pt x="95289" y="11651"/>
                      <a:pt x="95715" y="11730"/>
                    </a:cubicBezTo>
                    <a:cubicBezTo>
                      <a:pt x="94729" y="12913"/>
                      <a:pt x="94138" y="14409"/>
                      <a:pt x="94228" y="16004"/>
                    </a:cubicBezTo>
                    <a:cubicBezTo>
                      <a:pt x="92977" y="14701"/>
                      <a:pt x="91218" y="13862"/>
                      <a:pt x="89350" y="13862"/>
                    </a:cubicBezTo>
                    <a:cubicBezTo>
                      <a:pt x="89330" y="13862"/>
                      <a:pt x="89310" y="13862"/>
                      <a:pt x="89290" y="13862"/>
                    </a:cubicBezTo>
                    <a:lnTo>
                      <a:pt x="89299" y="13853"/>
                    </a:lnTo>
                    <a:cubicBezTo>
                      <a:pt x="90636" y="12414"/>
                      <a:pt x="92504" y="11612"/>
                      <a:pt x="94437" y="11612"/>
                    </a:cubicBezTo>
                    <a:close/>
                    <a:moveTo>
                      <a:pt x="47493" y="11702"/>
                    </a:moveTo>
                    <a:cubicBezTo>
                      <a:pt x="47918" y="11702"/>
                      <a:pt x="48345" y="11740"/>
                      <a:pt x="48771" y="11819"/>
                    </a:cubicBezTo>
                    <a:cubicBezTo>
                      <a:pt x="47772" y="12997"/>
                      <a:pt x="47190" y="14487"/>
                      <a:pt x="47274" y="16083"/>
                    </a:cubicBezTo>
                    <a:lnTo>
                      <a:pt x="47274" y="16083"/>
                    </a:lnTo>
                    <a:cubicBezTo>
                      <a:pt x="46033" y="14786"/>
                      <a:pt x="44269" y="13952"/>
                      <a:pt x="42406" y="13952"/>
                    </a:cubicBezTo>
                    <a:cubicBezTo>
                      <a:pt x="42389" y="13952"/>
                      <a:pt x="42372" y="13952"/>
                      <a:pt x="42355" y="13952"/>
                    </a:cubicBezTo>
                    <a:lnTo>
                      <a:pt x="42355" y="13952"/>
                    </a:lnTo>
                    <a:cubicBezTo>
                      <a:pt x="43693" y="12505"/>
                      <a:pt x="45560" y="11702"/>
                      <a:pt x="47493" y="11702"/>
                    </a:cubicBezTo>
                    <a:close/>
                    <a:moveTo>
                      <a:pt x="60501" y="11702"/>
                    </a:moveTo>
                    <a:cubicBezTo>
                      <a:pt x="62439" y="11702"/>
                      <a:pt x="64308" y="12505"/>
                      <a:pt x="65653" y="13952"/>
                    </a:cubicBezTo>
                    <a:cubicBezTo>
                      <a:pt x="65633" y="13952"/>
                      <a:pt x="65613" y="13952"/>
                      <a:pt x="65593" y="13952"/>
                    </a:cubicBezTo>
                    <a:cubicBezTo>
                      <a:pt x="63725" y="13952"/>
                      <a:pt x="61957" y="14790"/>
                      <a:pt x="60715" y="16094"/>
                    </a:cubicBezTo>
                    <a:cubicBezTo>
                      <a:pt x="60796" y="14499"/>
                      <a:pt x="60214" y="13002"/>
                      <a:pt x="59219" y="11819"/>
                    </a:cubicBezTo>
                    <a:cubicBezTo>
                      <a:pt x="59646" y="11740"/>
                      <a:pt x="60075" y="11702"/>
                      <a:pt x="60501" y="11702"/>
                    </a:cubicBezTo>
                    <a:close/>
                    <a:moveTo>
                      <a:pt x="106098" y="7003"/>
                    </a:moveTo>
                    <a:cubicBezTo>
                      <a:pt x="106560" y="7003"/>
                      <a:pt x="107026" y="7049"/>
                      <a:pt x="107489" y="7142"/>
                    </a:cubicBezTo>
                    <a:cubicBezTo>
                      <a:pt x="106479" y="8394"/>
                      <a:pt x="105932" y="9985"/>
                      <a:pt x="106135" y="11656"/>
                    </a:cubicBezTo>
                    <a:lnTo>
                      <a:pt x="106135" y="11656"/>
                    </a:lnTo>
                    <a:cubicBezTo>
                      <a:pt x="106639" y="11546"/>
                      <a:pt x="107148" y="11492"/>
                      <a:pt x="107652" y="11492"/>
                    </a:cubicBezTo>
                    <a:cubicBezTo>
                      <a:pt x="109592" y="11492"/>
                      <a:pt x="111471" y="12290"/>
                      <a:pt x="112821" y="13746"/>
                    </a:cubicBezTo>
                    <a:cubicBezTo>
                      <a:pt x="112802" y="13746"/>
                      <a:pt x="112783" y="13746"/>
                      <a:pt x="112765" y="13746"/>
                    </a:cubicBezTo>
                    <a:cubicBezTo>
                      <a:pt x="110778" y="13746"/>
                      <a:pt x="108911" y="14691"/>
                      <a:pt x="107659" y="16138"/>
                    </a:cubicBezTo>
                    <a:lnTo>
                      <a:pt x="107659" y="16138"/>
                    </a:lnTo>
                    <a:cubicBezTo>
                      <a:pt x="107785" y="14463"/>
                      <a:pt x="107175" y="12886"/>
                      <a:pt x="106127" y="11658"/>
                    </a:cubicBezTo>
                    <a:cubicBezTo>
                      <a:pt x="106127" y="11658"/>
                      <a:pt x="106128" y="11658"/>
                      <a:pt x="106128" y="11658"/>
                    </a:cubicBezTo>
                    <a:lnTo>
                      <a:pt x="106128" y="11658"/>
                    </a:lnTo>
                    <a:cubicBezTo>
                      <a:pt x="106131" y="11661"/>
                      <a:pt x="106133" y="11664"/>
                      <a:pt x="106136" y="11667"/>
                    </a:cubicBezTo>
                    <a:cubicBezTo>
                      <a:pt x="106136" y="11664"/>
                      <a:pt x="106135" y="11660"/>
                      <a:pt x="106135" y="11656"/>
                    </a:cubicBezTo>
                    <a:lnTo>
                      <a:pt x="106135" y="11656"/>
                    </a:lnTo>
                    <a:cubicBezTo>
                      <a:pt x="106133" y="11657"/>
                      <a:pt x="106130" y="11657"/>
                      <a:pt x="106128" y="11658"/>
                    </a:cubicBezTo>
                    <a:lnTo>
                      <a:pt x="106128" y="11658"/>
                    </a:lnTo>
                    <a:cubicBezTo>
                      <a:pt x="104868" y="10198"/>
                      <a:pt x="102995" y="9256"/>
                      <a:pt x="101004" y="9256"/>
                    </a:cubicBezTo>
                    <a:cubicBezTo>
                      <a:pt x="100985" y="9256"/>
                      <a:pt x="100967" y="9257"/>
                      <a:pt x="100948" y="9257"/>
                    </a:cubicBezTo>
                    <a:cubicBezTo>
                      <a:pt x="102293" y="7803"/>
                      <a:pt x="104164" y="7003"/>
                      <a:pt x="106098" y="7003"/>
                    </a:cubicBezTo>
                    <a:close/>
                    <a:moveTo>
                      <a:pt x="13651" y="11804"/>
                    </a:moveTo>
                    <a:cubicBezTo>
                      <a:pt x="15587" y="11804"/>
                      <a:pt x="17458" y="12604"/>
                      <a:pt x="18799" y="14050"/>
                    </a:cubicBezTo>
                    <a:lnTo>
                      <a:pt x="18799" y="14050"/>
                    </a:lnTo>
                    <a:cubicBezTo>
                      <a:pt x="18788" y="14050"/>
                      <a:pt x="18777" y="14050"/>
                      <a:pt x="18766" y="14050"/>
                    </a:cubicBezTo>
                    <a:cubicBezTo>
                      <a:pt x="16897" y="14050"/>
                      <a:pt x="15129" y="14889"/>
                      <a:pt x="13888" y="16192"/>
                    </a:cubicBezTo>
                    <a:cubicBezTo>
                      <a:pt x="13968" y="14597"/>
                      <a:pt x="13386" y="13101"/>
                      <a:pt x="12391" y="11918"/>
                    </a:cubicBezTo>
                    <a:cubicBezTo>
                      <a:pt x="12811" y="11842"/>
                      <a:pt x="13233" y="11804"/>
                      <a:pt x="13651" y="11804"/>
                    </a:cubicBezTo>
                    <a:close/>
                    <a:moveTo>
                      <a:pt x="23971" y="11800"/>
                    </a:moveTo>
                    <a:cubicBezTo>
                      <a:pt x="24396" y="11800"/>
                      <a:pt x="24824" y="11839"/>
                      <a:pt x="25250" y="11918"/>
                    </a:cubicBezTo>
                    <a:cubicBezTo>
                      <a:pt x="24255" y="13101"/>
                      <a:pt x="23673" y="14597"/>
                      <a:pt x="23753" y="16192"/>
                    </a:cubicBezTo>
                    <a:cubicBezTo>
                      <a:pt x="22512" y="14889"/>
                      <a:pt x="20744" y="14050"/>
                      <a:pt x="18884" y="14050"/>
                    </a:cubicBezTo>
                    <a:cubicBezTo>
                      <a:pt x="18864" y="14050"/>
                      <a:pt x="18845" y="14050"/>
                      <a:pt x="18825" y="14051"/>
                    </a:cubicBezTo>
                    <a:cubicBezTo>
                      <a:pt x="20162" y="12603"/>
                      <a:pt x="22036" y="11800"/>
                      <a:pt x="23971" y="11800"/>
                    </a:cubicBezTo>
                    <a:close/>
                    <a:moveTo>
                      <a:pt x="37191" y="11695"/>
                    </a:moveTo>
                    <a:cubicBezTo>
                      <a:pt x="39126" y="11695"/>
                      <a:pt x="41007" y="12498"/>
                      <a:pt x="42355" y="13952"/>
                    </a:cubicBezTo>
                    <a:lnTo>
                      <a:pt x="42355" y="13952"/>
                    </a:lnTo>
                    <a:cubicBezTo>
                      <a:pt x="42352" y="13952"/>
                      <a:pt x="42349" y="13952"/>
                      <a:pt x="42346" y="13952"/>
                    </a:cubicBezTo>
                    <a:cubicBezTo>
                      <a:pt x="42328" y="13952"/>
                      <a:pt x="42309" y="13952"/>
                      <a:pt x="42291" y="13952"/>
                    </a:cubicBezTo>
                    <a:cubicBezTo>
                      <a:pt x="40304" y="13952"/>
                      <a:pt x="38437" y="14897"/>
                      <a:pt x="37185" y="16344"/>
                    </a:cubicBezTo>
                    <a:cubicBezTo>
                      <a:pt x="37320" y="14669"/>
                      <a:pt x="36710" y="13092"/>
                      <a:pt x="35662" y="11864"/>
                    </a:cubicBezTo>
                    <a:cubicBezTo>
                      <a:pt x="36169" y="11750"/>
                      <a:pt x="36682" y="11695"/>
                      <a:pt x="37191" y="11695"/>
                    </a:cubicBezTo>
                    <a:close/>
                    <a:moveTo>
                      <a:pt x="124477" y="9648"/>
                    </a:moveTo>
                    <a:cubicBezTo>
                      <a:pt x="127652" y="9648"/>
                      <a:pt x="130827" y="11726"/>
                      <a:pt x="130867" y="15888"/>
                    </a:cubicBezTo>
                    <a:cubicBezTo>
                      <a:pt x="130394" y="15786"/>
                      <a:pt x="129917" y="15736"/>
                      <a:pt x="129443" y="15736"/>
                    </a:cubicBezTo>
                    <a:cubicBezTo>
                      <a:pt x="127584" y="15736"/>
                      <a:pt x="125780" y="16502"/>
                      <a:pt x="124487" y="17895"/>
                    </a:cubicBezTo>
                    <a:cubicBezTo>
                      <a:pt x="123206" y="16515"/>
                      <a:pt x="121414" y="15735"/>
                      <a:pt x="119532" y="15735"/>
                    </a:cubicBezTo>
                    <a:cubicBezTo>
                      <a:pt x="119048" y="15735"/>
                      <a:pt x="118564" y="15780"/>
                      <a:pt x="118089" y="15888"/>
                    </a:cubicBezTo>
                    <a:cubicBezTo>
                      <a:pt x="118125" y="11729"/>
                      <a:pt x="121301" y="9648"/>
                      <a:pt x="124477" y="9648"/>
                    </a:cubicBezTo>
                    <a:close/>
                    <a:moveTo>
                      <a:pt x="77633" y="9753"/>
                    </a:moveTo>
                    <a:cubicBezTo>
                      <a:pt x="80805" y="9753"/>
                      <a:pt x="83979" y="11828"/>
                      <a:pt x="84022" y="15982"/>
                    </a:cubicBezTo>
                    <a:lnTo>
                      <a:pt x="84022" y="15982"/>
                    </a:lnTo>
                    <a:cubicBezTo>
                      <a:pt x="83547" y="15880"/>
                      <a:pt x="83069" y="15830"/>
                      <a:pt x="82594" y="15830"/>
                    </a:cubicBezTo>
                    <a:cubicBezTo>
                      <a:pt x="80737" y="15830"/>
                      <a:pt x="78939" y="16596"/>
                      <a:pt x="77651" y="17984"/>
                    </a:cubicBezTo>
                    <a:cubicBezTo>
                      <a:pt x="76369" y="16613"/>
                      <a:pt x="74577" y="15825"/>
                      <a:pt x="72696" y="15825"/>
                    </a:cubicBezTo>
                    <a:cubicBezTo>
                      <a:pt x="72212" y="15825"/>
                      <a:pt x="71728" y="15879"/>
                      <a:pt x="71253" y="15986"/>
                    </a:cubicBezTo>
                    <a:cubicBezTo>
                      <a:pt x="71284" y="11832"/>
                      <a:pt x="74458" y="9753"/>
                      <a:pt x="77633" y="9753"/>
                    </a:cubicBezTo>
                    <a:close/>
                    <a:moveTo>
                      <a:pt x="100947" y="9753"/>
                    </a:moveTo>
                    <a:cubicBezTo>
                      <a:pt x="104122" y="9753"/>
                      <a:pt x="107296" y="11830"/>
                      <a:pt x="107337" y="15986"/>
                    </a:cubicBezTo>
                    <a:cubicBezTo>
                      <a:pt x="106864" y="15884"/>
                      <a:pt x="106386" y="15834"/>
                      <a:pt x="105913" y="15834"/>
                    </a:cubicBezTo>
                    <a:cubicBezTo>
                      <a:pt x="104054" y="15834"/>
                      <a:pt x="102249" y="16601"/>
                      <a:pt x="100957" y="17993"/>
                    </a:cubicBezTo>
                    <a:cubicBezTo>
                      <a:pt x="99676" y="16613"/>
                      <a:pt x="97883" y="15834"/>
                      <a:pt x="96002" y="15834"/>
                    </a:cubicBezTo>
                    <a:cubicBezTo>
                      <a:pt x="95518" y="15834"/>
                      <a:pt x="95034" y="15888"/>
                      <a:pt x="94559" y="15986"/>
                    </a:cubicBezTo>
                    <a:cubicBezTo>
                      <a:pt x="94595" y="11832"/>
                      <a:pt x="97771" y="9753"/>
                      <a:pt x="100947" y="9753"/>
                    </a:cubicBezTo>
                    <a:close/>
                    <a:moveTo>
                      <a:pt x="53999" y="9848"/>
                    </a:moveTo>
                    <a:cubicBezTo>
                      <a:pt x="57176" y="9848"/>
                      <a:pt x="60352" y="11927"/>
                      <a:pt x="60393" y="16085"/>
                    </a:cubicBezTo>
                    <a:cubicBezTo>
                      <a:pt x="59913" y="15980"/>
                      <a:pt x="59429" y="15929"/>
                      <a:pt x="58949" y="15929"/>
                    </a:cubicBezTo>
                    <a:cubicBezTo>
                      <a:pt x="57093" y="15929"/>
                      <a:pt x="55295" y="16694"/>
                      <a:pt x="53999" y="18087"/>
                    </a:cubicBezTo>
                    <a:lnTo>
                      <a:pt x="53999" y="18087"/>
                    </a:lnTo>
                    <a:cubicBezTo>
                      <a:pt x="52718" y="16710"/>
                      <a:pt x="50928" y="15932"/>
                      <a:pt x="49049" y="15932"/>
                    </a:cubicBezTo>
                    <a:cubicBezTo>
                      <a:pt x="48565" y="15932"/>
                      <a:pt x="48081" y="15977"/>
                      <a:pt x="47606" y="16085"/>
                    </a:cubicBezTo>
                    <a:cubicBezTo>
                      <a:pt x="47646" y="11927"/>
                      <a:pt x="50823" y="9848"/>
                      <a:pt x="53999" y="9848"/>
                    </a:cubicBezTo>
                    <a:close/>
                    <a:moveTo>
                      <a:pt x="7166" y="9943"/>
                    </a:moveTo>
                    <a:cubicBezTo>
                      <a:pt x="10341" y="9943"/>
                      <a:pt x="13516" y="12022"/>
                      <a:pt x="13556" y="16183"/>
                    </a:cubicBezTo>
                    <a:cubicBezTo>
                      <a:pt x="13083" y="16081"/>
                      <a:pt x="12605" y="16031"/>
                      <a:pt x="12131" y="16031"/>
                    </a:cubicBezTo>
                    <a:cubicBezTo>
                      <a:pt x="10273" y="16031"/>
                      <a:pt x="8469" y="16796"/>
                      <a:pt x="7176" y="18181"/>
                    </a:cubicBezTo>
                    <a:cubicBezTo>
                      <a:pt x="5901" y="16817"/>
                      <a:pt x="4126" y="16040"/>
                      <a:pt x="2258" y="16040"/>
                    </a:cubicBezTo>
                    <a:cubicBezTo>
                      <a:pt x="2237" y="16040"/>
                      <a:pt x="2216" y="16040"/>
                      <a:pt x="2194" y="16040"/>
                    </a:cubicBezTo>
                    <a:lnTo>
                      <a:pt x="2212" y="16022"/>
                    </a:lnTo>
                    <a:lnTo>
                      <a:pt x="2212" y="16022"/>
                    </a:lnTo>
                    <a:cubicBezTo>
                      <a:pt x="1728" y="16031"/>
                      <a:pt x="1245" y="16076"/>
                      <a:pt x="770" y="16183"/>
                    </a:cubicBezTo>
                    <a:cubicBezTo>
                      <a:pt x="810" y="12024"/>
                      <a:pt x="3988" y="9943"/>
                      <a:pt x="7166" y="9943"/>
                    </a:cubicBezTo>
                    <a:close/>
                    <a:moveTo>
                      <a:pt x="30463" y="9956"/>
                    </a:moveTo>
                    <a:cubicBezTo>
                      <a:pt x="33636" y="9956"/>
                      <a:pt x="36811" y="12033"/>
                      <a:pt x="36854" y="16188"/>
                    </a:cubicBezTo>
                    <a:lnTo>
                      <a:pt x="36854" y="16188"/>
                    </a:lnTo>
                    <a:cubicBezTo>
                      <a:pt x="36379" y="16086"/>
                      <a:pt x="35901" y="16036"/>
                      <a:pt x="35426" y="16036"/>
                    </a:cubicBezTo>
                    <a:cubicBezTo>
                      <a:pt x="33569" y="16036"/>
                      <a:pt x="31771" y="16802"/>
                      <a:pt x="30483" y="18190"/>
                    </a:cubicBezTo>
                    <a:cubicBezTo>
                      <a:pt x="29201" y="16819"/>
                      <a:pt x="27409" y="16031"/>
                      <a:pt x="25528" y="16031"/>
                    </a:cubicBezTo>
                    <a:cubicBezTo>
                      <a:pt x="25044" y="16031"/>
                      <a:pt x="24560" y="16085"/>
                      <a:pt x="24085" y="16192"/>
                    </a:cubicBezTo>
                    <a:cubicBezTo>
                      <a:pt x="24116" y="12034"/>
                      <a:pt x="27288" y="9956"/>
                      <a:pt x="30463" y="9956"/>
                    </a:cubicBezTo>
                    <a:close/>
                    <a:moveTo>
                      <a:pt x="119326" y="16110"/>
                    </a:moveTo>
                    <a:cubicBezTo>
                      <a:pt x="121265" y="16110"/>
                      <a:pt x="123134" y="16913"/>
                      <a:pt x="124478" y="18361"/>
                    </a:cubicBezTo>
                    <a:cubicBezTo>
                      <a:pt x="124458" y="18360"/>
                      <a:pt x="124439" y="18360"/>
                      <a:pt x="124419" y="18360"/>
                    </a:cubicBezTo>
                    <a:cubicBezTo>
                      <a:pt x="122550" y="18360"/>
                      <a:pt x="120782" y="19199"/>
                      <a:pt x="119541" y="20502"/>
                    </a:cubicBezTo>
                    <a:cubicBezTo>
                      <a:pt x="119622" y="18907"/>
                      <a:pt x="119039" y="17411"/>
                      <a:pt x="118045" y="16228"/>
                    </a:cubicBezTo>
                    <a:cubicBezTo>
                      <a:pt x="118472" y="16149"/>
                      <a:pt x="118901" y="16110"/>
                      <a:pt x="119326" y="16110"/>
                    </a:cubicBezTo>
                    <a:close/>
                    <a:moveTo>
                      <a:pt x="129624" y="16110"/>
                    </a:moveTo>
                    <a:cubicBezTo>
                      <a:pt x="130049" y="16110"/>
                      <a:pt x="130477" y="16149"/>
                      <a:pt x="130903" y="16228"/>
                    </a:cubicBezTo>
                    <a:cubicBezTo>
                      <a:pt x="129908" y="17402"/>
                      <a:pt x="129326" y="18907"/>
                      <a:pt x="129415" y="20493"/>
                    </a:cubicBezTo>
                    <a:lnTo>
                      <a:pt x="129415" y="20502"/>
                    </a:lnTo>
                    <a:cubicBezTo>
                      <a:pt x="128165" y="19199"/>
                      <a:pt x="126397" y="18360"/>
                      <a:pt x="124537" y="18360"/>
                    </a:cubicBezTo>
                    <a:cubicBezTo>
                      <a:pt x="124517" y="18360"/>
                      <a:pt x="124498" y="18360"/>
                      <a:pt x="124478" y="18361"/>
                    </a:cubicBezTo>
                    <a:cubicBezTo>
                      <a:pt x="125815" y="16913"/>
                      <a:pt x="127689" y="16110"/>
                      <a:pt x="129624" y="16110"/>
                    </a:cubicBezTo>
                    <a:close/>
                    <a:moveTo>
                      <a:pt x="82783" y="16209"/>
                    </a:moveTo>
                    <a:cubicBezTo>
                      <a:pt x="83207" y="16209"/>
                      <a:pt x="83633" y="16247"/>
                      <a:pt x="84057" y="16327"/>
                    </a:cubicBezTo>
                    <a:cubicBezTo>
                      <a:pt x="83538" y="16945"/>
                      <a:pt x="83135" y="17653"/>
                      <a:pt x="82875" y="18414"/>
                    </a:cubicBezTo>
                    <a:cubicBezTo>
                      <a:pt x="82633" y="19113"/>
                      <a:pt x="82534" y="19848"/>
                      <a:pt x="82570" y="20592"/>
                    </a:cubicBezTo>
                    <a:cubicBezTo>
                      <a:pt x="81322" y="19282"/>
                      <a:pt x="79551" y="18450"/>
                      <a:pt x="77681" y="18450"/>
                    </a:cubicBezTo>
                    <a:cubicBezTo>
                      <a:pt x="77671" y="18450"/>
                      <a:pt x="77661" y="18450"/>
                      <a:pt x="77651" y="18450"/>
                    </a:cubicBezTo>
                    <a:cubicBezTo>
                      <a:pt x="78988" y="17010"/>
                      <a:pt x="80855" y="16209"/>
                      <a:pt x="82783" y="16209"/>
                    </a:cubicBezTo>
                    <a:close/>
                    <a:moveTo>
                      <a:pt x="95788" y="16212"/>
                    </a:moveTo>
                    <a:cubicBezTo>
                      <a:pt x="97720" y="16212"/>
                      <a:pt x="99592" y="17008"/>
                      <a:pt x="100939" y="18450"/>
                    </a:cubicBezTo>
                    <a:cubicBezTo>
                      <a:pt x="100919" y="18450"/>
                      <a:pt x="100900" y="18450"/>
                      <a:pt x="100880" y="18450"/>
                    </a:cubicBezTo>
                    <a:cubicBezTo>
                      <a:pt x="99011" y="18450"/>
                      <a:pt x="97252" y="19288"/>
                      <a:pt x="96011" y="20592"/>
                    </a:cubicBezTo>
                    <a:cubicBezTo>
                      <a:pt x="96047" y="19848"/>
                      <a:pt x="95948" y="19113"/>
                      <a:pt x="95706" y="18414"/>
                    </a:cubicBezTo>
                    <a:cubicBezTo>
                      <a:pt x="95446" y="17653"/>
                      <a:pt x="95043" y="16945"/>
                      <a:pt x="94523" y="16327"/>
                    </a:cubicBezTo>
                    <a:cubicBezTo>
                      <a:pt x="94944" y="16250"/>
                      <a:pt x="95367" y="16212"/>
                      <a:pt x="95788" y="16212"/>
                    </a:cubicBezTo>
                    <a:close/>
                    <a:moveTo>
                      <a:pt x="48848" y="16307"/>
                    </a:moveTo>
                    <a:cubicBezTo>
                      <a:pt x="50780" y="16307"/>
                      <a:pt x="52650" y="17108"/>
                      <a:pt x="53987" y="18558"/>
                    </a:cubicBezTo>
                    <a:lnTo>
                      <a:pt x="53987" y="18558"/>
                    </a:lnTo>
                    <a:cubicBezTo>
                      <a:pt x="53970" y="18558"/>
                      <a:pt x="53953" y="18557"/>
                      <a:pt x="53936" y="18557"/>
                    </a:cubicBezTo>
                    <a:cubicBezTo>
                      <a:pt x="52067" y="18557"/>
                      <a:pt x="50308" y="19396"/>
                      <a:pt x="49058" y="20699"/>
                    </a:cubicBezTo>
                    <a:cubicBezTo>
                      <a:pt x="49147" y="19104"/>
                      <a:pt x="48565" y="17608"/>
                      <a:pt x="47570" y="16425"/>
                    </a:cubicBezTo>
                    <a:cubicBezTo>
                      <a:pt x="47996" y="16346"/>
                      <a:pt x="48423" y="16307"/>
                      <a:pt x="48848" y="16307"/>
                    </a:cubicBezTo>
                    <a:close/>
                    <a:moveTo>
                      <a:pt x="59142" y="16307"/>
                    </a:moveTo>
                    <a:cubicBezTo>
                      <a:pt x="59567" y="16307"/>
                      <a:pt x="59994" y="16346"/>
                      <a:pt x="60420" y="16425"/>
                    </a:cubicBezTo>
                    <a:cubicBezTo>
                      <a:pt x="59425" y="17608"/>
                      <a:pt x="58843" y="19104"/>
                      <a:pt x="58932" y="20699"/>
                    </a:cubicBezTo>
                    <a:cubicBezTo>
                      <a:pt x="57691" y="19396"/>
                      <a:pt x="55923" y="18557"/>
                      <a:pt x="54054" y="18557"/>
                    </a:cubicBezTo>
                    <a:cubicBezTo>
                      <a:pt x="54037" y="18557"/>
                      <a:pt x="54020" y="18558"/>
                      <a:pt x="54003" y="18558"/>
                    </a:cubicBezTo>
                    <a:lnTo>
                      <a:pt x="54003" y="18558"/>
                    </a:lnTo>
                    <a:cubicBezTo>
                      <a:pt x="55340" y="17108"/>
                      <a:pt x="57210" y="16307"/>
                      <a:pt x="59142" y="16307"/>
                    </a:cubicBezTo>
                    <a:close/>
                    <a:moveTo>
                      <a:pt x="25317" y="16414"/>
                    </a:moveTo>
                    <a:cubicBezTo>
                      <a:pt x="27247" y="16414"/>
                      <a:pt x="29113" y="17211"/>
                      <a:pt x="30456" y="18656"/>
                    </a:cubicBezTo>
                    <a:cubicBezTo>
                      <a:pt x="30436" y="18656"/>
                      <a:pt x="30416" y="18656"/>
                      <a:pt x="30397" y="18656"/>
                    </a:cubicBezTo>
                    <a:cubicBezTo>
                      <a:pt x="28528" y="18656"/>
                      <a:pt x="26769" y="19494"/>
                      <a:pt x="25528" y="20789"/>
                    </a:cubicBezTo>
                    <a:cubicBezTo>
                      <a:pt x="25563" y="20054"/>
                      <a:pt x="25456" y="19310"/>
                      <a:pt x="25223" y="18611"/>
                    </a:cubicBezTo>
                    <a:cubicBezTo>
                      <a:pt x="24954" y="17850"/>
                      <a:pt x="24551" y="17142"/>
                      <a:pt x="24031" y="16533"/>
                    </a:cubicBezTo>
                    <a:cubicBezTo>
                      <a:pt x="24460" y="16453"/>
                      <a:pt x="24890" y="16414"/>
                      <a:pt x="25317" y="16414"/>
                    </a:cubicBezTo>
                    <a:close/>
                    <a:moveTo>
                      <a:pt x="12296" y="16415"/>
                    </a:moveTo>
                    <a:cubicBezTo>
                      <a:pt x="12720" y="16415"/>
                      <a:pt x="13148" y="16454"/>
                      <a:pt x="13574" y="16533"/>
                    </a:cubicBezTo>
                    <a:cubicBezTo>
                      <a:pt x="13055" y="17151"/>
                      <a:pt x="12651" y="17850"/>
                      <a:pt x="12391" y="18611"/>
                    </a:cubicBezTo>
                    <a:cubicBezTo>
                      <a:pt x="12150" y="19310"/>
                      <a:pt x="12042" y="20054"/>
                      <a:pt x="12087" y="20789"/>
                    </a:cubicBezTo>
                    <a:lnTo>
                      <a:pt x="12078" y="20798"/>
                    </a:lnTo>
                    <a:cubicBezTo>
                      <a:pt x="10836" y="19494"/>
                      <a:pt x="9077" y="18656"/>
                      <a:pt x="7217" y="18656"/>
                    </a:cubicBezTo>
                    <a:cubicBezTo>
                      <a:pt x="7198" y="18656"/>
                      <a:pt x="7178" y="18656"/>
                      <a:pt x="7159" y="18656"/>
                    </a:cubicBezTo>
                    <a:cubicBezTo>
                      <a:pt x="8496" y="17216"/>
                      <a:pt x="10363" y="16415"/>
                      <a:pt x="12296" y="16415"/>
                    </a:cubicBezTo>
                    <a:close/>
                    <a:moveTo>
                      <a:pt x="106101" y="16205"/>
                    </a:moveTo>
                    <a:cubicBezTo>
                      <a:pt x="106563" y="16205"/>
                      <a:pt x="107027" y="16251"/>
                      <a:pt x="107489" y="16344"/>
                    </a:cubicBezTo>
                    <a:cubicBezTo>
                      <a:pt x="106486" y="17599"/>
                      <a:pt x="105930" y="19194"/>
                      <a:pt x="106136" y="20861"/>
                    </a:cubicBezTo>
                    <a:cubicBezTo>
                      <a:pt x="104879" y="19398"/>
                      <a:pt x="102991" y="18450"/>
                      <a:pt x="100994" y="18450"/>
                    </a:cubicBezTo>
                    <a:cubicBezTo>
                      <a:pt x="100985" y="18450"/>
                      <a:pt x="100975" y="18450"/>
                      <a:pt x="100966" y="18450"/>
                    </a:cubicBezTo>
                    <a:cubicBezTo>
                      <a:pt x="102304" y="17004"/>
                      <a:pt x="104173" y="16205"/>
                      <a:pt x="106101" y="16205"/>
                    </a:cubicBezTo>
                    <a:close/>
                    <a:moveTo>
                      <a:pt x="70810" y="11698"/>
                    </a:moveTo>
                    <a:cubicBezTo>
                      <a:pt x="71303" y="11698"/>
                      <a:pt x="71800" y="11750"/>
                      <a:pt x="72292" y="11855"/>
                    </a:cubicBezTo>
                    <a:cubicBezTo>
                      <a:pt x="71289" y="13110"/>
                      <a:pt x="70742" y="14705"/>
                      <a:pt x="70939" y="16380"/>
                    </a:cubicBezTo>
                    <a:lnTo>
                      <a:pt x="70957" y="16371"/>
                    </a:lnTo>
                    <a:cubicBezTo>
                      <a:pt x="71461" y="16260"/>
                      <a:pt x="71969" y="16205"/>
                      <a:pt x="72473" y="16205"/>
                    </a:cubicBezTo>
                    <a:cubicBezTo>
                      <a:pt x="74401" y="16205"/>
                      <a:pt x="76274" y="17001"/>
                      <a:pt x="77624" y="18450"/>
                    </a:cubicBezTo>
                    <a:cubicBezTo>
                      <a:pt x="77606" y="18450"/>
                      <a:pt x="77588" y="18450"/>
                      <a:pt x="77570" y="18450"/>
                    </a:cubicBezTo>
                    <a:cubicBezTo>
                      <a:pt x="75520" y="18450"/>
                      <a:pt x="73598" y="19458"/>
                      <a:pt x="72346" y="20986"/>
                    </a:cubicBezTo>
                    <a:cubicBezTo>
                      <a:pt x="72738" y="17269"/>
                      <a:pt x="69425" y="13952"/>
                      <a:pt x="65712" y="13952"/>
                    </a:cubicBezTo>
                    <a:cubicBezTo>
                      <a:pt x="65692" y="13952"/>
                      <a:pt x="65673" y="13952"/>
                      <a:pt x="65653" y="13952"/>
                    </a:cubicBezTo>
                    <a:cubicBezTo>
                      <a:pt x="66995" y="12495"/>
                      <a:pt x="68873" y="11698"/>
                      <a:pt x="70810" y="11698"/>
                    </a:cubicBezTo>
                    <a:close/>
                    <a:moveTo>
                      <a:pt x="35592" y="16407"/>
                    </a:moveTo>
                    <a:cubicBezTo>
                      <a:pt x="36059" y="16407"/>
                      <a:pt x="36530" y="16454"/>
                      <a:pt x="36997" y="16551"/>
                    </a:cubicBezTo>
                    <a:cubicBezTo>
                      <a:pt x="36004" y="17802"/>
                      <a:pt x="35449" y="19385"/>
                      <a:pt x="35643" y="21056"/>
                    </a:cubicBezTo>
                    <a:lnTo>
                      <a:pt x="35643" y="21056"/>
                    </a:lnTo>
                    <a:cubicBezTo>
                      <a:pt x="34391" y="19601"/>
                      <a:pt x="32515" y="18647"/>
                      <a:pt x="30529" y="18647"/>
                    </a:cubicBezTo>
                    <a:cubicBezTo>
                      <a:pt x="30511" y="18647"/>
                      <a:pt x="30492" y="18647"/>
                      <a:pt x="30474" y="18647"/>
                    </a:cubicBezTo>
                    <a:cubicBezTo>
                      <a:pt x="31808" y="17205"/>
                      <a:pt x="33669" y="16407"/>
                      <a:pt x="35592" y="16407"/>
                    </a:cubicBezTo>
                    <a:close/>
                    <a:moveTo>
                      <a:pt x="112821" y="14253"/>
                    </a:moveTo>
                    <a:cubicBezTo>
                      <a:pt x="115997" y="14253"/>
                      <a:pt x="119174" y="16332"/>
                      <a:pt x="119218" y="20493"/>
                    </a:cubicBezTo>
                    <a:cubicBezTo>
                      <a:pt x="118738" y="20388"/>
                      <a:pt x="118254" y="20337"/>
                      <a:pt x="117773" y="20337"/>
                    </a:cubicBezTo>
                    <a:cubicBezTo>
                      <a:pt x="115916" y="20337"/>
                      <a:pt x="114116" y="21103"/>
                      <a:pt x="112821" y="22491"/>
                    </a:cubicBezTo>
                    <a:cubicBezTo>
                      <a:pt x="111548" y="21120"/>
                      <a:pt x="109756" y="20332"/>
                      <a:pt x="107874" y="20332"/>
                    </a:cubicBezTo>
                    <a:cubicBezTo>
                      <a:pt x="107391" y="20332"/>
                      <a:pt x="106907" y="20386"/>
                      <a:pt x="106432" y="20493"/>
                    </a:cubicBezTo>
                    <a:cubicBezTo>
                      <a:pt x="106468" y="16334"/>
                      <a:pt x="109644" y="14253"/>
                      <a:pt x="112821" y="14253"/>
                    </a:cubicBezTo>
                    <a:close/>
                    <a:moveTo>
                      <a:pt x="136138" y="14252"/>
                    </a:moveTo>
                    <a:cubicBezTo>
                      <a:pt x="139311" y="14252"/>
                      <a:pt x="142484" y="16329"/>
                      <a:pt x="142525" y="20484"/>
                    </a:cubicBezTo>
                    <a:lnTo>
                      <a:pt x="142525" y="20493"/>
                    </a:lnTo>
                    <a:cubicBezTo>
                      <a:pt x="142051" y="20391"/>
                      <a:pt x="141574" y="20341"/>
                      <a:pt x="141100" y="20341"/>
                    </a:cubicBezTo>
                    <a:cubicBezTo>
                      <a:pt x="139242" y="20341"/>
                      <a:pt x="137437" y="21108"/>
                      <a:pt x="136145" y="22500"/>
                    </a:cubicBezTo>
                    <a:cubicBezTo>
                      <a:pt x="134871" y="21128"/>
                      <a:pt x="133091" y="20341"/>
                      <a:pt x="131221" y="20341"/>
                    </a:cubicBezTo>
                    <a:cubicBezTo>
                      <a:pt x="131211" y="20341"/>
                      <a:pt x="131200" y="20341"/>
                      <a:pt x="131190" y="20341"/>
                    </a:cubicBezTo>
                    <a:cubicBezTo>
                      <a:pt x="130706" y="20341"/>
                      <a:pt x="130222" y="20386"/>
                      <a:pt x="129747" y="20493"/>
                    </a:cubicBezTo>
                    <a:cubicBezTo>
                      <a:pt x="129783" y="16333"/>
                      <a:pt x="132960" y="14252"/>
                      <a:pt x="136138" y="14252"/>
                    </a:cubicBezTo>
                    <a:close/>
                    <a:moveTo>
                      <a:pt x="89290" y="14357"/>
                    </a:moveTo>
                    <a:cubicBezTo>
                      <a:pt x="91871" y="14357"/>
                      <a:pt x="94452" y="15731"/>
                      <a:pt x="95348" y="18477"/>
                    </a:cubicBezTo>
                    <a:cubicBezTo>
                      <a:pt x="95572" y="19158"/>
                      <a:pt x="95679" y="19866"/>
                      <a:pt x="95688" y="20583"/>
                    </a:cubicBezTo>
                    <a:cubicBezTo>
                      <a:pt x="95213" y="20481"/>
                      <a:pt x="94734" y="20431"/>
                      <a:pt x="94259" y="20431"/>
                    </a:cubicBezTo>
                    <a:cubicBezTo>
                      <a:pt x="92398" y="20431"/>
                      <a:pt x="90599" y="21196"/>
                      <a:pt x="89299" y="22581"/>
                    </a:cubicBezTo>
                    <a:cubicBezTo>
                      <a:pt x="88025" y="21218"/>
                      <a:pt x="86246" y="20430"/>
                      <a:pt x="84376" y="20430"/>
                    </a:cubicBezTo>
                    <a:cubicBezTo>
                      <a:pt x="84365" y="20430"/>
                      <a:pt x="84355" y="20430"/>
                      <a:pt x="84344" y="20430"/>
                    </a:cubicBezTo>
                    <a:cubicBezTo>
                      <a:pt x="83860" y="20430"/>
                      <a:pt x="83376" y="20475"/>
                      <a:pt x="82902" y="20583"/>
                    </a:cubicBezTo>
                    <a:cubicBezTo>
                      <a:pt x="82902" y="19866"/>
                      <a:pt x="83018" y="19158"/>
                      <a:pt x="83233" y="18477"/>
                    </a:cubicBezTo>
                    <a:cubicBezTo>
                      <a:pt x="84129" y="15731"/>
                      <a:pt x="86710" y="14357"/>
                      <a:pt x="89290" y="14357"/>
                    </a:cubicBezTo>
                    <a:close/>
                    <a:moveTo>
                      <a:pt x="42333" y="14454"/>
                    </a:moveTo>
                    <a:cubicBezTo>
                      <a:pt x="45509" y="14454"/>
                      <a:pt x="48686" y="16533"/>
                      <a:pt x="48726" y="20690"/>
                    </a:cubicBezTo>
                    <a:cubicBezTo>
                      <a:pt x="48246" y="20585"/>
                      <a:pt x="47763" y="20534"/>
                      <a:pt x="47283" y="20534"/>
                    </a:cubicBezTo>
                    <a:cubicBezTo>
                      <a:pt x="45427" y="20534"/>
                      <a:pt x="43633" y="21302"/>
                      <a:pt x="42337" y="22697"/>
                    </a:cubicBezTo>
                    <a:cubicBezTo>
                      <a:pt x="41063" y="21325"/>
                      <a:pt x="39284" y="20538"/>
                      <a:pt x="37414" y="20538"/>
                    </a:cubicBezTo>
                    <a:cubicBezTo>
                      <a:pt x="37403" y="20538"/>
                      <a:pt x="37393" y="20538"/>
                      <a:pt x="37382" y="20538"/>
                    </a:cubicBezTo>
                    <a:cubicBezTo>
                      <a:pt x="36898" y="20538"/>
                      <a:pt x="36415" y="20583"/>
                      <a:pt x="35940" y="20690"/>
                    </a:cubicBezTo>
                    <a:cubicBezTo>
                      <a:pt x="35980" y="16533"/>
                      <a:pt x="39156" y="14454"/>
                      <a:pt x="42333" y="14454"/>
                    </a:cubicBezTo>
                    <a:close/>
                    <a:moveTo>
                      <a:pt x="65648" y="14454"/>
                    </a:moveTo>
                    <a:cubicBezTo>
                      <a:pt x="68825" y="14454"/>
                      <a:pt x="72001" y="16533"/>
                      <a:pt x="72041" y="20690"/>
                    </a:cubicBezTo>
                    <a:cubicBezTo>
                      <a:pt x="71563" y="20585"/>
                      <a:pt x="71081" y="20534"/>
                      <a:pt x="70602" y="20534"/>
                    </a:cubicBezTo>
                    <a:cubicBezTo>
                      <a:pt x="68748" y="20534"/>
                      <a:pt x="66949" y="21302"/>
                      <a:pt x="65653" y="22697"/>
                    </a:cubicBezTo>
                    <a:cubicBezTo>
                      <a:pt x="64378" y="21325"/>
                      <a:pt x="62599" y="20538"/>
                      <a:pt x="60729" y="20538"/>
                    </a:cubicBezTo>
                    <a:cubicBezTo>
                      <a:pt x="60719" y="20538"/>
                      <a:pt x="60708" y="20538"/>
                      <a:pt x="60697" y="20538"/>
                    </a:cubicBezTo>
                    <a:cubicBezTo>
                      <a:pt x="60214" y="20538"/>
                      <a:pt x="59730" y="20583"/>
                      <a:pt x="59255" y="20690"/>
                    </a:cubicBezTo>
                    <a:cubicBezTo>
                      <a:pt x="59295" y="16533"/>
                      <a:pt x="62472" y="14454"/>
                      <a:pt x="65648" y="14454"/>
                    </a:cubicBezTo>
                    <a:close/>
                    <a:moveTo>
                      <a:pt x="18806" y="14558"/>
                    </a:moveTo>
                    <a:cubicBezTo>
                      <a:pt x="21388" y="14558"/>
                      <a:pt x="23969" y="15929"/>
                      <a:pt x="24864" y="18674"/>
                    </a:cubicBezTo>
                    <a:cubicBezTo>
                      <a:pt x="25079" y="19355"/>
                      <a:pt x="25196" y="20063"/>
                      <a:pt x="25196" y="20780"/>
                    </a:cubicBezTo>
                    <a:cubicBezTo>
                      <a:pt x="24718" y="20675"/>
                      <a:pt x="24235" y="20624"/>
                      <a:pt x="23756" y="20624"/>
                    </a:cubicBezTo>
                    <a:cubicBezTo>
                      <a:pt x="21903" y="20624"/>
                      <a:pt x="20103" y="21391"/>
                      <a:pt x="18807" y="22787"/>
                    </a:cubicBezTo>
                    <a:cubicBezTo>
                      <a:pt x="17535" y="21407"/>
                      <a:pt x="15734" y="20628"/>
                      <a:pt x="13861" y="20628"/>
                    </a:cubicBezTo>
                    <a:cubicBezTo>
                      <a:pt x="13368" y="20628"/>
                      <a:pt x="12884" y="20672"/>
                      <a:pt x="12409" y="20780"/>
                    </a:cubicBezTo>
                    <a:cubicBezTo>
                      <a:pt x="12418" y="20063"/>
                      <a:pt x="12526" y="19355"/>
                      <a:pt x="12741" y="18674"/>
                    </a:cubicBezTo>
                    <a:cubicBezTo>
                      <a:pt x="13637" y="15931"/>
                      <a:pt x="16222" y="14558"/>
                      <a:pt x="18806" y="14558"/>
                    </a:cubicBezTo>
                    <a:close/>
                    <a:moveTo>
                      <a:pt x="117964" y="20706"/>
                    </a:moveTo>
                    <a:cubicBezTo>
                      <a:pt x="118390" y="20706"/>
                      <a:pt x="118819" y="20745"/>
                      <a:pt x="119245" y="20825"/>
                    </a:cubicBezTo>
                    <a:cubicBezTo>
                      <a:pt x="118726" y="21443"/>
                      <a:pt x="118322" y="22151"/>
                      <a:pt x="118063" y="22913"/>
                    </a:cubicBezTo>
                    <a:lnTo>
                      <a:pt x="118063" y="22904"/>
                    </a:lnTo>
                    <a:cubicBezTo>
                      <a:pt x="117821" y="23611"/>
                      <a:pt x="117722" y="24346"/>
                      <a:pt x="117758" y="25090"/>
                    </a:cubicBezTo>
                    <a:cubicBezTo>
                      <a:pt x="116516" y="23786"/>
                      <a:pt x="114757" y="22948"/>
                      <a:pt x="112897" y="22948"/>
                    </a:cubicBezTo>
                    <a:cubicBezTo>
                      <a:pt x="112878" y="22948"/>
                      <a:pt x="112858" y="22948"/>
                      <a:pt x="112839" y="22948"/>
                    </a:cubicBezTo>
                    <a:cubicBezTo>
                      <a:pt x="114174" y="21503"/>
                      <a:pt x="116038" y="20706"/>
                      <a:pt x="117964" y="20706"/>
                    </a:cubicBezTo>
                    <a:close/>
                    <a:moveTo>
                      <a:pt x="130993" y="20706"/>
                    </a:moveTo>
                    <a:cubicBezTo>
                      <a:pt x="132921" y="20706"/>
                      <a:pt x="134791" y="21503"/>
                      <a:pt x="136127" y="22948"/>
                    </a:cubicBezTo>
                    <a:cubicBezTo>
                      <a:pt x="136107" y="22948"/>
                      <a:pt x="136088" y="22948"/>
                      <a:pt x="136068" y="22948"/>
                    </a:cubicBezTo>
                    <a:cubicBezTo>
                      <a:pt x="134208" y="22948"/>
                      <a:pt x="132440" y="23786"/>
                      <a:pt x="131199" y="25090"/>
                    </a:cubicBezTo>
                    <a:cubicBezTo>
                      <a:pt x="131234" y="24346"/>
                      <a:pt x="131136" y="23611"/>
                      <a:pt x="130894" y="22913"/>
                    </a:cubicBezTo>
                    <a:lnTo>
                      <a:pt x="130894" y="22904"/>
                    </a:lnTo>
                    <a:cubicBezTo>
                      <a:pt x="130634" y="22142"/>
                      <a:pt x="130231" y="21443"/>
                      <a:pt x="129711" y="20825"/>
                    </a:cubicBezTo>
                    <a:cubicBezTo>
                      <a:pt x="130138" y="20745"/>
                      <a:pt x="130567" y="20706"/>
                      <a:pt x="130993" y="20706"/>
                    </a:cubicBezTo>
                    <a:close/>
                    <a:moveTo>
                      <a:pt x="84135" y="20797"/>
                    </a:moveTo>
                    <a:cubicBezTo>
                      <a:pt x="86071" y="20797"/>
                      <a:pt x="87946" y="21599"/>
                      <a:pt x="89290" y="23047"/>
                    </a:cubicBezTo>
                    <a:cubicBezTo>
                      <a:pt x="90626" y="21601"/>
                      <a:pt x="92496" y="20805"/>
                      <a:pt x="94429" y="20805"/>
                    </a:cubicBezTo>
                    <a:cubicBezTo>
                      <a:pt x="94856" y="20805"/>
                      <a:pt x="95287" y="20844"/>
                      <a:pt x="95715" y="20923"/>
                    </a:cubicBezTo>
                    <a:cubicBezTo>
                      <a:pt x="94720" y="22106"/>
                      <a:pt x="94138" y="23602"/>
                      <a:pt x="94228" y="25197"/>
                    </a:cubicBezTo>
                    <a:cubicBezTo>
                      <a:pt x="92977" y="23894"/>
                      <a:pt x="91218" y="23056"/>
                      <a:pt x="89350" y="23056"/>
                    </a:cubicBezTo>
                    <a:cubicBezTo>
                      <a:pt x="89330" y="23056"/>
                      <a:pt x="89310" y="23056"/>
                      <a:pt x="89290" y="23056"/>
                    </a:cubicBezTo>
                    <a:cubicBezTo>
                      <a:pt x="89271" y="23056"/>
                      <a:pt x="89251" y="23056"/>
                      <a:pt x="89231" y="23056"/>
                    </a:cubicBezTo>
                    <a:cubicBezTo>
                      <a:pt x="87362" y="23056"/>
                      <a:pt x="85595" y="23894"/>
                      <a:pt x="84353" y="25197"/>
                    </a:cubicBezTo>
                    <a:cubicBezTo>
                      <a:pt x="84434" y="23602"/>
                      <a:pt x="83851" y="22106"/>
                      <a:pt x="82866" y="20923"/>
                    </a:cubicBezTo>
                    <a:lnTo>
                      <a:pt x="82857" y="20914"/>
                    </a:lnTo>
                    <a:cubicBezTo>
                      <a:pt x="83283" y="20835"/>
                      <a:pt x="83710" y="20797"/>
                      <a:pt x="84135" y="20797"/>
                    </a:cubicBezTo>
                    <a:close/>
                    <a:moveTo>
                      <a:pt x="47488" y="20904"/>
                    </a:moveTo>
                    <a:cubicBezTo>
                      <a:pt x="47912" y="20904"/>
                      <a:pt x="48338" y="20943"/>
                      <a:pt x="48762" y="21022"/>
                    </a:cubicBezTo>
                    <a:cubicBezTo>
                      <a:pt x="48242" y="21640"/>
                      <a:pt x="47839" y="22348"/>
                      <a:pt x="47579" y="23110"/>
                    </a:cubicBezTo>
                    <a:cubicBezTo>
                      <a:pt x="47337" y="23809"/>
                      <a:pt x="47239" y="24552"/>
                      <a:pt x="47275" y="25287"/>
                    </a:cubicBezTo>
                    <a:cubicBezTo>
                      <a:pt x="46033" y="23992"/>
                      <a:pt x="44274" y="23154"/>
                      <a:pt x="42414" y="23154"/>
                    </a:cubicBezTo>
                    <a:cubicBezTo>
                      <a:pt x="42395" y="23154"/>
                      <a:pt x="42375" y="23154"/>
                      <a:pt x="42355" y="23154"/>
                    </a:cubicBezTo>
                    <a:cubicBezTo>
                      <a:pt x="43693" y="21707"/>
                      <a:pt x="45560" y="20904"/>
                      <a:pt x="47488" y="20904"/>
                    </a:cubicBezTo>
                    <a:close/>
                    <a:moveTo>
                      <a:pt x="60505" y="20912"/>
                    </a:moveTo>
                    <a:cubicBezTo>
                      <a:pt x="62435" y="20912"/>
                      <a:pt x="64301" y="21709"/>
                      <a:pt x="65644" y="23154"/>
                    </a:cubicBezTo>
                    <a:cubicBezTo>
                      <a:pt x="65624" y="23154"/>
                      <a:pt x="65604" y="23154"/>
                      <a:pt x="65584" y="23154"/>
                    </a:cubicBezTo>
                    <a:cubicBezTo>
                      <a:pt x="63716" y="23154"/>
                      <a:pt x="61957" y="23993"/>
                      <a:pt x="60715" y="25296"/>
                    </a:cubicBezTo>
                    <a:lnTo>
                      <a:pt x="60715" y="25287"/>
                    </a:lnTo>
                    <a:cubicBezTo>
                      <a:pt x="60751" y="24552"/>
                      <a:pt x="60644" y="23809"/>
                      <a:pt x="60411" y="23110"/>
                    </a:cubicBezTo>
                    <a:cubicBezTo>
                      <a:pt x="60151" y="22348"/>
                      <a:pt x="59748" y="21640"/>
                      <a:pt x="59219" y="21031"/>
                    </a:cubicBezTo>
                    <a:cubicBezTo>
                      <a:pt x="59647" y="20951"/>
                      <a:pt x="60078" y="20912"/>
                      <a:pt x="60505" y="20912"/>
                    </a:cubicBezTo>
                    <a:close/>
                    <a:moveTo>
                      <a:pt x="107673" y="20699"/>
                    </a:moveTo>
                    <a:cubicBezTo>
                      <a:pt x="109600" y="20699"/>
                      <a:pt x="111466" y="21495"/>
                      <a:pt x="112812" y="22939"/>
                    </a:cubicBezTo>
                    <a:cubicBezTo>
                      <a:pt x="112793" y="22939"/>
                      <a:pt x="112774" y="22939"/>
                      <a:pt x="112756" y="22939"/>
                    </a:cubicBezTo>
                    <a:cubicBezTo>
                      <a:pt x="110769" y="22939"/>
                      <a:pt x="108902" y="23885"/>
                      <a:pt x="107659" y="25332"/>
                    </a:cubicBezTo>
                    <a:cubicBezTo>
                      <a:pt x="107785" y="23674"/>
                      <a:pt x="107184" y="22097"/>
                      <a:pt x="106136" y="20878"/>
                    </a:cubicBezTo>
                    <a:lnTo>
                      <a:pt x="106136" y="20870"/>
                    </a:lnTo>
                    <a:cubicBezTo>
                      <a:pt x="106647" y="20755"/>
                      <a:pt x="107162" y="20699"/>
                      <a:pt x="107673" y="20699"/>
                    </a:cubicBezTo>
                    <a:close/>
                    <a:moveTo>
                      <a:pt x="13670" y="20994"/>
                    </a:moveTo>
                    <a:cubicBezTo>
                      <a:pt x="15606" y="20994"/>
                      <a:pt x="17480" y="21797"/>
                      <a:pt x="18825" y="23244"/>
                    </a:cubicBezTo>
                    <a:cubicBezTo>
                      <a:pt x="18805" y="23244"/>
                      <a:pt x="18786" y="23244"/>
                      <a:pt x="18766" y="23244"/>
                    </a:cubicBezTo>
                    <a:cubicBezTo>
                      <a:pt x="16897" y="23244"/>
                      <a:pt x="15129" y="24082"/>
                      <a:pt x="13888" y="25386"/>
                    </a:cubicBezTo>
                    <a:cubicBezTo>
                      <a:pt x="13951" y="23809"/>
                      <a:pt x="13368" y="22303"/>
                      <a:pt x="12382" y="21120"/>
                    </a:cubicBezTo>
                    <a:lnTo>
                      <a:pt x="12391" y="21111"/>
                    </a:lnTo>
                    <a:cubicBezTo>
                      <a:pt x="12817" y="21032"/>
                      <a:pt x="13245" y="20994"/>
                      <a:pt x="13670" y="20994"/>
                    </a:cubicBezTo>
                    <a:close/>
                    <a:moveTo>
                      <a:pt x="23971" y="20994"/>
                    </a:moveTo>
                    <a:cubicBezTo>
                      <a:pt x="24396" y="20994"/>
                      <a:pt x="24824" y="21032"/>
                      <a:pt x="25250" y="21111"/>
                    </a:cubicBezTo>
                    <a:cubicBezTo>
                      <a:pt x="24255" y="22294"/>
                      <a:pt x="23673" y="23791"/>
                      <a:pt x="23753" y="25386"/>
                    </a:cubicBezTo>
                    <a:cubicBezTo>
                      <a:pt x="22512" y="24082"/>
                      <a:pt x="20744" y="23244"/>
                      <a:pt x="18884" y="23244"/>
                    </a:cubicBezTo>
                    <a:cubicBezTo>
                      <a:pt x="18864" y="23244"/>
                      <a:pt x="18845" y="23244"/>
                      <a:pt x="18825" y="23244"/>
                    </a:cubicBezTo>
                    <a:cubicBezTo>
                      <a:pt x="20162" y="21797"/>
                      <a:pt x="22036" y="20994"/>
                      <a:pt x="23971" y="20994"/>
                    </a:cubicBezTo>
                    <a:close/>
                    <a:moveTo>
                      <a:pt x="37165" y="20902"/>
                    </a:moveTo>
                    <a:cubicBezTo>
                      <a:pt x="39100" y="20902"/>
                      <a:pt x="40977" y="21703"/>
                      <a:pt x="42328" y="23154"/>
                    </a:cubicBezTo>
                    <a:cubicBezTo>
                      <a:pt x="42310" y="23154"/>
                      <a:pt x="42291" y="23154"/>
                      <a:pt x="42273" y="23154"/>
                    </a:cubicBezTo>
                    <a:cubicBezTo>
                      <a:pt x="40286" y="23154"/>
                      <a:pt x="38419" y="24100"/>
                      <a:pt x="37176" y="25547"/>
                    </a:cubicBezTo>
                    <a:cubicBezTo>
                      <a:pt x="37302" y="23871"/>
                      <a:pt x="36701" y="22303"/>
                      <a:pt x="35653" y="21076"/>
                    </a:cubicBezTo>
                    <a:lnTo>
                      <a:pt x="35653" y="21067"/>
                    </a:lnTo>
                    <a:cubicBezTo>
                      <a:pt x="36155" y="20956"/>
                      <a:pt x="36662" y="20902"/>
                      <a:pt x="37165" y="20902"/>
                    </a:cubicBezTo>
                    <a:close/>
                    <a:moveTo>
                      <a:pt x="124474" y="18856"/>
                    </a:moveTo>
                    <a:cubicBezTo>
                      <a:pt x="127057" y="18856"/>
                      <a:pt x="129639" y="20229"/>
                      <a:pt x="130536" y="22975"/>
                    </a:cubicBezTo>
                    <a:cubicBezTo>
                      <a:pt x="130751" y="23656"/>
                      <a:pt x="130867" y="24364"/>
                      <a:pt x="130867" y="25081"/>
                    </a:cubicBezTo>
                    <a:cubicBezTo>
                      <a:pt x="130388" y="24976"/>
                      <a:pt x="129906" y="24925"/>
                      <a:pt x="129426" y="24925"/>
                    </a:cubicBezTo>
                    <a:cubicBezTo>
                      <a:pt x="127574" y="24925"/>
                      <a:pt x="125776" y="25691"/>
                      <a:pt x="124487" y="27079"/>
                    </a:cubicBezTo>
                    <a:cubicBezTo>
                      <a:pt x="123206" y="25708"/>
                      <a:pt x="121414" y="24920"/>
                      <a:pt x="119532" y="24920"/>
                    </a:cubicBezTo>
                    <a:cubicBezTo>
                      <a:pt x="119048" y="24920"/>
                      <a:pt x="118564" y="24973"/>
                      <a:pt x="118089" y="25081"/>
                    </a:cubicBezTo>
                    <a:cubicBezTo>
                      <a:pt x="118089" y="24364"/>
                      <a:pt x="118197" y="23656"/>
                      <a:pt x="118412" y="22975"/>
                    </a:cubicBezTo>
                    <a:cubicBezTo>
                      <a:pt x="119308" y="20229"/>
                      <a:pt x="121891" y="18856"/>
                      <a:pt x="124474" y="18856"/>
                    </a:cubicBezTo>
                    <a:close/>
                    <a:moveTo>
                      <a:pt x="77629" y="18952"/>
                    </a:moveTo>
                    <a:cubicBezTo>
                      <a:pt x="80805" y="18952"/>
                      <a:pt x="83981" y="21031"/>
                      <a:pt x="84022" y="25188"/>
                    </a:cubicBezTo>
                    <a:cubicBezTo>
                      <a:pt x="83543" y="25084"/>
                      <a:pt x="83060" y="25032"/>
                      <a:pt x="82581" y="25032"/>
                    </a:cubicBezTo>
                    <a:cubicBezTo>
                      <a:pt x="80728" y="25032"/>
                      <a:pt x="78930" y="25798"/>
                      <a:pt x="77642" y="27187"/>
                    </a:cubicBezTo>
                    <a:cubicBezTo>
                      <a:pt x="76360" y="25816"/>
                      <a:pt x="74568" y="25027"/>
                      <a:pt x="72687" y="25027"/>
                    </a:cubicBezTo>
                    <a:cubicBezTo>
                      <a:pt x="72203" y="25027"/>
                      <a:pt x="71719" y="25081"/>
                      <a:pt x="71244" y="25188"/>
                    </a:cubicBezTo>
                    <a:cubicBezTo>
                      <a:pt x="71280" y="21031"/>
                      <a:pt x="74454" y="18952"/>
                      <a:pt x="77629" y="18952"/>
                    </a:cubicBezTo>
                    <a:close/>
                    <a:moveTo>
                      <a:pt x="100945" y="18952"/>
                    </a:moveTo>
                    <a:cubicBezTo>
                      <a:pt x="104119" y="18952"/>
                      <a:pt x="107295" y="21030"/>
                      <a:pt x="107337" y="25187"/>
                    </a:cubicBezTo>
                    <a:lnTo>
                      <a:pt x="107337" y="25187"/>
                    </a:lnTo>
                    <a:cubicBezTo>
                      <a:pt x="106865" y="25086"/>
                      <a:pt x="106389" y="25037"/>
                      <a:pt x="105918" y="25037"/>
                    </a:cubicBezTo>
                    <a:cubicBezTo>
                      <a:pt x="104057" y="25037"/>
                      <a:pt x="102256" y="25803"/>
                      <a:pt x="100957" y="27196"/>
                    </a:cubicBezTo>
                    <a:cubicBezTo>
                      <a:pt x="99676" y="25816"/>
                      <a:pt x="97883" y="25036"/>
                      <a:pt x="96002" y="25036"/>
                    </a:cubicBezTo>
                    <a:cubicBezTo>
                      <a:pt x="95518" y="25036"/>
                      <a:pt x="95034" y="25081"/>
                      <a:pt x="94559" y="25188"/>
                    </a:cubicBezTo>
                    <a:cubicBezTo>
                      <a:pt x="94595" y="21031"/>
                      <a:pt x="97769" y="18952"/>
                      <a:pt x="100945" y="18952"/>
                    </a:cubicBezTo>
                    <a:close/>
                    <a:moveTo>
                      <a:pt x="53997" y="19058"/>
                    </a:moveTo>
                    <a:cubicBezTo>
                      <a:pt x="56578" y="19058"/>
                      <a:pt x="59157" y="20432"/>
                      <a:pt x="60052" y="23181"/>
                    </a:cubicBezTo>
                    <a:cubicBezTo>
                      <a:pt x="60267" y="23853"/>
                      <a:pt x="60384" y="24570"/>
                      <a:pt x="60384" y="25278"/>
                    </a:cubicBezTo>
                    <a:cubicBezTo>
                      <a:pt x="59909" y="25176"/>
                      <a:pt x="59430" y="25126"/>
                      <a:pt x="58956" y="25126"/>
                    </a:cubicBezTo>
                    <a:cubicBezTo>
                      <a:pt x="57095" y="25126"/>
                      <a:pt x="55295" y="25893"/>
                      <a:pt x="53995" y="27285"/>
                    </a:cubicBezTo>
                    <a:cubicBezTo>
                      <a:pt x="52714" y="25905"/>
                      <a:pt x="50922" y="25126"/>
                      <a:pt x="49049" y="25126"/>
                    </a:cubicBezTo>
                    <a:cubicBezTo>
                      <a:pt x="48556" y="25126"/>
                      <a:pt x="48072" y="25180"/>
                      <a:pt x="47597" y="25278"/>
                    </a:cubicBezTo>
                    <a:cubicBezTo>
                      <a:pt x="47606" y="24570"/>
                      <a:pt x="47714" y="23853"/>
                      <a:pt x="47929" y="23181"/>
                    </a:cubicBezTo>
                    <a:cubicBezTo>
                      <a:pt x="48830" y="20434"/>
                      <a:pt x="51414" y="19058"/>
                      <a:pt x="53997" y="19058"/>
                    </a:cubicBezTo>
                    <a:close/>
                    <a:moveTo>
                      <a:pt x="7163" y="19140"/>
                    </a:moveTo>
                    <a:cubicBezTo>
                      <a:pt x="10339" y="19140"/>
                      <a:pt x="13516" y="21219"/>
                      <a:pt x="13556" y="25377"/>
                    </a:cubicBezTo>
                    <a:cubicBezTo>
                      <a:pt x="13079" y="25272"/>
                      <a:pt x="12598" y="25222"/>
                      <a:pt x="12120" y="25222"/>
                    </a:cubicBezTo>
                    <a:cubicBezTo>
                      <a:pt x="10263" y="25222"/>
                      <a:pt x="8460" y="25990"/>
                      <a:pt x="7163" y="27379"/>
                    </a:cubicBezTo>
                    <a:lnTo>
                      <a:pt x="7163" y="27379"/>
                    </a:lnTo>
                    <a:cubicBezTo>
                      <a:pt x="5882" y="26002"/>
                      <a:pt x="4092" y="25224"/>
                      <a:pt x="2212" y="25224"/>
                    </a:cubicBezTo>
                    <a:cubicBezTo>
                      <a:pt x="1728" y="25224"/>
                      <a:pt x="1245" y="25278"/>
                      <a:pt x="770" y="25377"/>
                    </a:cubicBezTo>
                    <a:cubicBezTo>
                      <a:pt x="810" y="21219"/>
                      <a:pt x="3987" y="19140"/>
                      <a:pt x="7163" y="19140"/>
                    </a:cubicBezTo>
                    <a:close/>
                    <a:moveTo>
                      <a:pt x="30465" y="19152"/>
                    </a:moveTo>
                    <a:cubicBezTo>
                      <a:pt x="33638" y="19152"/>
                      <a:pt x="36811" y="21228"/>
                      <a:pt x="36854" y="25382"/>
                    </a:cubicBezTo>
                    <a:lnTo>
                      <a:pt x="36854" y="25382"/>
                    </a:lnTo>
                    <a:cubicBezTo>
                      <a:pt x="36384" y="25282"/>
                      <a:pt x="35912" y="25234"/>
                      <a:pt x="35443" y="25234"/>
                    </a:cubicBezTo>
                    <a:cubicBezTo>
                      <a:pt x="33580" y="25234"/>
                      <a:pt x="31775" y="26000"/>
                      <a:pt x="30483" y="27393"/>
                    </a:cubicBezTo>
                    <a:cubicBezTo>
                      <a:pt x="29201" y="26013"/>
                      <a:pt x="27409" y="25233"/>
                      <a:pt x="25528" y="25233"/>
                    </a:cubicBezTo>
                    <a:cubicBezTo>
                      <a:pt x="25044" y="25233"/>
                      <a:pt x="24560" y="25287"/>
                      <a:pt x="24085" y="25386"/>
                    </a:cubicBezTo>
                    <a:cubicBezTo>
                      <a:pt x="24116" y="21231"/>
                      <a:pt x="27290" y="19152"/>
                      <a:pt x="30465" y="19152"/>
                    </a:cubicBezTo>
                    <a:close/>
                    <a:moveTo>
                      <a:pt x="119325" y="25304"/>
                    </a:moveTo>
                    <a:cubicBezTo>
                      <a:pt x="121264" y="25304"/>
                      <a:pt x="123133" y="26108"/>
                      <a:pt x="124478" y="27563"/>
                    </a:cubicBezTo>
                    <a:cubicBezTo>
                      <a:pt x="124458" y="27563"/>
                      <a:pt x="124438" y="27563"/>
                      <a:pt x="124418" y="27563"/>
                    </a:cubicBezTo>
                    <a:cubicBezTo>
                      <a:pt x="122550" y="27563"/>
                      <a:pt x="120782" y="28392"/>
                      <a:pt x="119541" y="29696"/>
                    </a:cubicBezTo>
                    <a:cubicBezTo>
                      <a:pt x="119622" y="28110"/>
                      <a:pt x="119039" y="26604"/>
                      <a:pt x="118045" y="25421"/>
                    </a:cubicBezTo>
                    <a:cubicBezTo>
                      <a:pt x="118472" y="25342"/>
                      <a:pt x="118900" y="25304"/>
                      <a:pt x="119325" y="25304"/>
                    </a:cubicBezTo>
                    <a:close/>
                    <a:moveTo>
                      <a:pt x="129625" y="25304"/>
                    </a:moveTo>
                    <a:cubicBezTo>
                      <a:pt x="130050" y="25304"/>
                      <a:pt x="130477" y="25342"/>
                      <a:pt x="130903" y="25421"/>
                    </a:cubicBezTo>
                    <a:cubicBezTo>
                      <a:pt x="129908" y="26604"/>
                      <a:pt x="129326" y="28101"/>
                      <a:pt x="129415" y="29696"/>
                    </a:cubicBezTo>
                    <a:cubicBezTo>
                      <a:pt x="128165" y="28392"/>
                      <a:pt x="126398" y="27563"/>
                      <a:pt x="124538" y="27563"/>
                    </a:cubicBezTo>
                    <a:cubicBezTo>
                      <a:pt x="124518" y="27563"/>
                      <a:pt x="124498" y="27563"/>
                      <a:pt x="124478" y="27563"/>
                    </a:cubicBezTo>
                    <a:cubicBezTo>
                      <a:pt x="125816" y="26108"/>
                      <a:pt x="127690" y="25304"/>
                      <a:pt x="129625" y="25304"/>
                    </a:cubicBezTo>
                    <a:close/>
                    <a:moveTo>
                      <a:pt x="95793" y="25402"/>
                    </a:moveTo>
                    <a:cubicBezTo>
                      <a:pt x="97728" y="25402"/>
                      <a:pt x="99603" y="26205"/>
                      <a:pt x="100948" y="27653"/>
                    </a:cubicBezTo>
                    <a:lnTo>
                      <a:pt x="100948" y="27653"/>
                    </a:lnTo>
                    <a:cubicBezTo>
                      <a:pt x="100945" y="27653"/>
                      <a:pt x="100942" y="27653"/>
                      <a:pt x="100939" y="27653"/>
                    </a:cubicBezTo>
                    <a:cubicBezTo>
                      <a:pt x="100919" y="27652"/>
                      <a:pt x="100900" y="27652"/>
                      <a:pt x="100880" y="27652"/>
                    </a:cubicBezTo>
                    <a:cubicBezTo>
                      <a:pt x="99020" y="27652"/>
                      <a:pt x="97252" y="28491"/>
                      <a:pt x="96011" y="29794"/>
                    </a:cubicBezTo>
                    <a:cubicBezTo>
                      <a:pt x="96091" y="28199"/>
                      <a:pt x="95509" y="26703"/>
                      <a:pt x="94514" y="25520"/>
                    </a:cubicBezTo>
                    <a:cubicBezTo>
                      <a:pt x="94940" y="25441"/>
                      <a:pt x="95368" y="25402"/>
                      <a:pt x="95793" y="25402"/>
                    </a:cubicBezTo>
                    <a:close/>
                    <a:moveTo>
                      <a:pt x="82779" y="25411"/>
                    </a:moveTo>
                    <a:cubicBezTo>
                      <a:pt x="83204" y="25411"/>
                      <a:pt x="83632" y="25450"/>
                      <a:pt x="84057" y="25529"/>
                    </a:cubicBezTo>
                    <a:cubicBezTo>
                      <a:pt x="83063" y="26703"/>
                      <a:pt x="82480" y="28208"/>
                      <a:pt x="82570" y="29803"/>
                    </a:cubicBezTo>
                    <a:cubicBezTo>
                      <a:pt x="81320" y="28500"/>
                      <a:pt x="79561" y="27661"/>
                      <a:pt x="77692" y="27661"/>
                    </a:cubicBezTo>
                    <a:cubicBezTo>
                      <a:pt x="77672" y="27661"/>
                      <a:pt x="77653" y="27661"/>
                      <a:pt x="77633" y="27662"/>
                    </a:cubicBezTo>
                    <a:cubicBezTo>
                      <a:pt x="78970" y="26214"/>
                      <a:pt x="80844" y="25411"/>
                      <a:pt x="82779" y="25411"/>
                    </a:cubicBezTo>
                    <a:close/>
                    <a:moveTo>
                      <a:pt x="59128" y="25506"/>
                    </a:moveTo>
                    <a:cubicBezTo>
                      <a:pt x="59557" y="25506"/>
                      <a:pt x="59990" y="25546"/>
                      <a:pt x="60420" y="25628"/>
                    </a:cubicBezTo>
                    <a:cubicBezTo>
                      <a:pt x="59434" y="26801"/>
                      <a:pt x="58852" y="28307"/>
                      <a:pt x="58932" y="29893"/>
                    </a:cubicBezTo>
                    <a:cubicBezTo>
                      <a:pt x="57697" y="28596"/>
                      <a:pt x="55941" y="27760"/>
                      <a:pt x="54083" y="27760"/>
                    </a:cubicBezTo>
                    <a:cubicBezTo>
                      <a:pt x="54054" y="27760"/>
                      <a:pt x="54024" y="27760"/>
                      <a:pt x="53995" y="27760"/>
                    </a:cubicBezTo>
                    <a:cubicBezTo>
                      <a:pt x="53975" y="27760"/>
                      <a:pt x="53955" y="27760"/>
                      <a:pt x="53935" y="27760"/>
                    </a:cubicBezTo>
                    <a:cubicBezTo>
                      <a:pt x="52067" y="27760"/>
                      <a:pt x="50308" y="28589"/>
                      <a:pt x="49058" y="29893"/>
                    </a:cubicBezTo>
                    <a:cubicBezTo>
                      <a:pt x="49138" y="28307"/>
                      <a:pt x="48565" y="26801"/>
                      <a:pt x="47561" y="25619"/>
                    </a:cubicBezTo>
                    <a:lnTo>
                      <a:pt x="47561" y="25619"/>
                    </a:lnTo>
                    <a:lnTo>
                      <a:pt x="47570" y="25628"/>
                    </a:lnTo>
                    <a:cubicBezTo>
                      <a:pt x="48002" y="25546"/>
                      <a:pt x="48436" y="25506"/>
                      <a:pt x="48867" y="25506"/>
                    </a:cubicBezTo>
                    <a:cubicBezTo>
                      <a:pt x="50796" y="25506"/>
                      <a:pt x="52663" y="26308"/>
                      <a:pt x="54004" y="27751"/>
                    </a:cubicBezTo>
                    <a:cubicBezTo>
                      <a:pt x="55337" y="26308"/>
                      <a:pt x="57203" y="25506"/>
                      <a:pt x="59128" y="25506"/>
                    </a:cubicBezTo>
                    <a:close/>
                    <a:moveTo>
                      <a:pt x="25327" y="25613"/>
                    </a:moveTo>
                    <a:cubicBezTo>
                      <a:pt x="27257" y="25613"/>
                      <a:pt x="29124" y="26416"/>
                      <a:pt x="30465" y="27859"/>
                    </a:cubicBezTo>
                    <a:lnTo>
                      <a:pt x="30465" y="27859"/>
                    </a:lnTo>
                    <a:cubicBezTo>
                      <a:pt x="30462" y="27859"/>
                      <a:pt x="30459" y="27859"/>
                      <a:pt x="30456" y="27859"/>
                    </a:cubicBezTo>
                    <a:cubicBezTo>
                      <a:pt x="30436" y="27859"/>
                      <a:pt x="30416" y="27858"/>
                      <a:pt x="30397" y="27858"/>
                    </a:cubicBezTo>
                    <a:cubicBezTo>
                      <a:pt x="28528" y="27858"/>
                      <a:pt x="26769" y="28697"/>
                      <a:pt x="25519" y="30000"/>
                    </a:cubicBezTo>
                    <a:cubicBezTo>
                      <a:pt x="25608" y="28414"/>
                      <a:pt x="25026" y="26909"/>
                      <a:pt x="24031" y="25735"/>
                    </a:cubicBezTo>
                    <a:cubicBezTo>
                      <a:pt x="24463" y="25653"/>
                      <a:pt x="24897" y="25613"/>
                      <a:pt x="25327" y="25613"/>
                    </a:cubicBezTo>
                    <a:close/>
                    <a:moveTo>
                      <a:pt x="106136" y="30070"/>
                    </a:moveTo>
                    <a:cubicBezTo>
                      <a:pt x="106135" y="30070"/>
                      <a:pt x="106135" y="30070"/>
                      <a:pt x="106134" y="30070"/>
                    </a:cubicBezTo>
                    <a:lnTo>
                      <a:pt x="106134" y="30070"/>
                    </a:lnTo>
                    <a:lnTo>
                      <a:pt x="106136" y="30072"/>
                    </a:lnTo>
                    <a:cubicBezTo>
                      <a:pt x="106136" y="30071"/>
                      <a:pt x="106136" y="30071"/>
                      <a:pt x="106136" y="30070"/>
                    </a:cubicBezTo>
                    <a:close/>
                    <a:moveTo>
                      <a:pt x="70806" y="20910"/>
                    </a:moveTo>
                    <a:cubicBezTo>
                      <a:pt x="71297" y="20910"/>
                      <a:pt x="71792" y="20961"/>
                      <a:pt x="72283" y="21067"/>
                    </a:cubicBezTo>
                    <a:cubicBezTo>
                      <a:pt x="71289" y="22321"/>
                      <a:pt x="70742" y="23907"/>
                      <a:pt x="70939" y="25574"/>
                    </a:cubicBezTo>
                    <a:cubicBezTo>
                      <a:pt x="71449" y="25460"/>
                      <a:pt x="71962" y="25404"/>
                      <a:pt x="72472" y="25404"/>
                    </a:cubicBezTo>
                    <a:cubicBezTo>
                      <a:pt x="74409" y="25404"/>
                      <a:pt x="76285" y="26207"/>
                      <a:pt x="77633" y="27662"/>
                    </a:cubicBezTo>
                    <a:cubicBezTo>
                      <a:pt x="77615" y="27661"/>
                      <a:pt x="77597" y="27661"/>
                      <a:pt x="77578" y="27661"/>
                    </a:cubicBezTo>
                    <a:cubicBezTo>
                      <a:pt x="75520" y="27661"/>
                      <a:pt x="73598" y="28670"/>
                      <a:pt x="72346" y="30197"/>
                    </a:cubicBezTo>
                    <a:cubicBezTo>
                      <a:pt x="72748" y="26467"/>
                      <a:pt x="69425" y="23154"/>
                      <a:pt x="65707" y="23154"/>
                    </a:cubicBezTo>
                    <a:cubicBezTo>
                      <a:pt x="65692" y="23154"/>
                      <a:pt x="65677" y="23154"/>
                      <a:pt x="65662" y="23154"/>
                    </a:cubicBezTo>
                    <a:cubicBezTo>
                      <a:pt x="67004" y="21705"/>
                      <a:pt x="68876" y="20910"/>
                      <a:pt x="70806" y="20910"/>
                    </a:cubicBezTo>
                    <a:close/>
                    <a:moveTo>
                      <a:pt x="112818" y="23450"/>
                    </a:moveTo>
                    <a:cubicBezTo>
                      <a:pt x="115995" y="23450"/>
                      <a:pt x="119174" y="25529"/>
                      <a:pt x="119218" y="29687"/>
                    </a:cubicBezTo>
                    <a:cubicBezTo>
                      <a:pt x="118738" y="29582"/>
                      <a:pt x="118254" y="29531"/>
                      <a:pt x="117774" y="29531"/>
                    </a:cubicBezTo>
                    <a:cubicBezTo>
                      <a:pt x="115916" y="29531"/>
                      <a:pt x="114117" y="30298"/>
                      <a:pt x="112821" y="31694"/>
                    </a:cubicBezTo>
                    <a:cubicBezTo>
                      <a:pt x="111548" y="30314"/>
                      <a:pt x="109756" y="29534"/>
                      <a:pt x="107874" y="29534"/>
                    </a:cubicBezTo>
                    <a:cubicBezTo>
                      <a:pt x="107391" y="29534"/>
                      <a:pt x="106907" y="29588"/>
                      <a:pt x="106432" y="29687"/>
                    </a:cubicBezTo>
                    <a:cubicBezTo>
                      <a:pt x="106468" y="25529"/>
                      <a:pt x="109642" y="23450"/>
                      <a:pt x="112818" y="23450"/>
                    </a:cubicBezTo>
                    <a:close/>
                    <a:moveTo>
                      <a:pt x="136132" y="23450"/>
                    </a:moveTo>
                    <a:cubicBezTo>
                      <a:pt x="139308" y="23450"/>
                      <a:pt x="142484" y="25529"/>
                      <a:pt x="142525" y="29687"/>
                    </a:cubicBezTo>
                    <a:cubicBezTo>
                      <a:pt x="142051" y="29585"/>
                      <a:pt x="141574" y="29535"/>
                      <a:pt x="141100" y="29535"/>
                    </a:cubicBezTo>
                    <a:cubicBezTo>
                      <a:pt x="139242" y="29535"/>
                      <a:pt x="137437" y="30301"/>
                      <a:pt x="136145" y="31694"/>
                    </a:cubicBezTo>
                    <a:cubicBezTo>
                      <a:pt x="134863" y="30314"/>
                      <a:pt x="133071" y="29534"/>
                      <a:pt x="131190" y="29534"/>
                    </a:cubicBezTo>
                    <a:cubicBezTo>
                      <a:pt x="130706" y="29534"/>
                      <a:pt x="130222" y="29588"/>
                      <a:pt x="129747" y="29687"/>
                    </a:cubicBezTo>
                    <a:cubicBezTo>
                      <a:pt x="129783" y="25529"/>
                      <a:pt x="132957" y="23450"/>
                      <a:pt x="136132" y="23450"/>
                    </a:cubicBezTo>
                    <a:close/>
                    <a:moveTo>
                      <a:pt x="89290" y="23558"/>
                    </a:moveTo>
                    <a:cubicBezTo>
                      <a:pt x="92466" y="23558"/>
                      <a:pt x="95642" y="25636"/>
                      <a:pt x="95679" y="29792"/>
                    </a:cubicBezTo>
                    <a:lnTo>
                      <a:pt x="95679" y="29792"/>
                    </a:lnTo>
                    <a:cubicBezTo>
                      <a:pt x="95202" y="29689"/>
                      <a:pt x="94721" y="29638"/>
                      <a:pt x="94245" y="29638"/>
                    </a:cubicBezTo>
                    <a:cubicBezTo>
                      <a:pt x="92389" y="29638"/>
                      <a:pt x="90595" y="30406"/>
                      <a:pt x="89299" y="31801"/>
                    </a:cubicBezTo>
                    <a:cubicBezTo>
                      <a:pt x="88025" y="30429"/>
                      <a:pt x="86246" y="29642"/>
                      <a:pt x="84376" y="29642"/>
                    </a:cubicBezTo>
                    <a:cubicBezTo>
                      <a:pt x="84365" y="29642"/>
                      <a:pt x="84355" y="29642"/>
                      <a:pt x="84344" y="29642"/>
                    </a:cubicBezTo>
                    <a:cubicBezTo>
                      <a:pt x="83860" y="29642"/>
                      <a:pt x="83376" y="29687"/>
                      <a:pt x="82902" y="29794"/>
                    </a:cubicBezTo>
                    <a:cubicBezTo>
                      <a:pt x="82937" y="25637"/>
                      <a:pt x="86114" y="23558"/>
                      <a:pt x="89290" y="23558"/>
                    </a:cubicBezTo>
                    <a:close/>
                    <a:moveTo>
                      <a:pt x="42335" y="23651"/>
                    </a:moveTo>
                    <a:cubicBezTo>
                      <a:pt x="45511" y="23651"/>
                      <a:pt x="48686" y="25727"/>
                      <a:pt x="48726" y="29884"/>
                    </a:cubicBezTo>
                    <a:cubicBezTo>
                      <a:pt x="48251" y="29782"/>
                      <a:pt x="47772" y="29732"/>
                      <a:pt x="47298" y="29732"/>
                    </a:cubicBezTo>
                    <a:cubicBezTo>
                      <a:pt x="45434" y="29732"/>
                      <a:pt x="43630" y="30499"/>
                      <a:pt x="42337" y="31891"/>
                    </a:cubicBezTo>
                    <a:cubicBezTo>
                      <a:pt x="41056" y="30511"/>
                      <a:pt x="39264" y="29731"/>
                      <a:pt x="37382" y="29731"/>
                    </a:cubicBezTo>
                    <a:cubicBezTo>
                      <a:pt x="36898" y="29731"/>
                      <a:pt x="36415" y="29785"/>
                      <a:pt x="35940" y="29884"/>
                    </a:cubicBezTo>
                    <a:cubicBezTo>
                      <a:pt x="35980" y="25729"/>
                      <a:pt x="39158" y="23651"/>
                      <a:pt x="42335" y="23651"/>
                    </a:cubicBezTo>
                    <a:close/>
                    <a:moveTo>
                      <a:pt x="65651" y="23651"/>
                    </a:moveTo>
                    <a:cubicBezTo>
                      <a:pt x="68826" y="23651"/>
                      <a:pt x="72001" y="25727"/>
                      <a:pt x="72041" y="29884"/>
                    </a:cubicBezTo>
                    <a:cubicBezTo>
                      <a:pt x="71568" y="29782"/>
                      <a:pt x="71091" y="29732"/>
                      <a:pt x="70617" y="29732"/>
                    </a:cubicBezTo>
                    <a:cubicBezTo>
                      <a:pt x="68758" y="29732"/>
                      <a:pt x="66952" y="30499"/>
                      <a:pt x="65653" y="31891"/>
                    </a:cubicBezTo>
                    <a:cubicBezTo>
                      <a:pt x="64371" y="30511"/>
                      <a:pt x="62579" y="29731"/>
                      <a:pt x="60697" y="29731"/>
                    </a:cubicBezTo>
                    <a:cubicBezTo>
                      <a:pt x="60214" y="29731"/>
                      <a:pt x="59730" y="29785"/>
                      <a:pt x="59255" y="29884"/>
                    </a:cubicBezTo>
                    <a:cubicBezTo>
                      <a:pt x="59295" y="25729"/>
                      <a:pt x="62473" y="23651"/>
                      <a:pt x="65651" y="23651"/>
                    </a:cubicBezTo>
                    <a:close/>
                    <a:moveTo>
                      <a:pt x="18808" y="23757"/>
                    </a:moveTo>
                    <a:cubicBezTo>
                      <a:pt x="21978" y="23757"/>
                      <a:pt x="25149" y="25829"/>
                      <a:pt x="25196" y="29978"/>
                    </a:cubicBezTo>
                    <a:lnTo>
                      <a:pt x="25196" y="29978"/>
                    </a:lnTo>
                    <a:cubicBezTo>
                      <a:pt x="24721" y="29876"/>
                      <a:pt x="24243" y="29826"/>
                      <a:pt x="23769" y="29826"/>
                    </a:cubicBezTo>
                    <a:cubicBezTo>
                      <a:pt x="21911" y="29826"/>
                      <a:pt x="20114" y="30592"/>
                      <a:pt x="18825" y="31981"/>
                    </a:cubicBezTo>
                    <a:cubicBezTo>
                      <a:pt x="17544" y="30610"/>
                      <a:pt x="15752" y="29821"/>
                      <a:pt x="13870" y="29821"/>
                    </a:cubicBezTo>
                    <a:cubicBezTo>
                      <a:pt x="13386" y="29830"/>
                      <a:pt x="12902" y="29875"/>
                      <a:pt x="12427" y="29982"/>
                    </a:cubicBezTo>
                    <a:cubicBezTo>
                      <a:pt x="12463" y="25834"/>
                      <a:pt x="15635" y="23757"/>
                      <a:pt x="18808" y="23757"/>
                    </a:cubicBezTo>
                    <a:close/>
                    <a:moveTo>
                      <a:pt x="117967" y="29909"/>
                    </a:moveTo>
                    <a:cubicBezTo>
                      <a:pt x="118392" y="29909"/>
                      <a:pt x="118820" y="29948"/>
                      <a:pt x="119245" y="30027"/>
                    </a:cubicBezTo>
                    <a:cubicBezTo>
                      <a:pt x="118253" y="31208"/>
                      <a:pt x="117671" y="32700"/>
                      <a:pt x="117757" y="34292"/>
                    </a:cubicBezTo>
                    <a:lnTo>
                      <a:pt x="117757" y="34292"/>
                    </a:lnTo>
                    <a:cubicBezTo>
                      <a:pt x="116507" y="32989"/>
                      <a:pt x="114740" y="32159"/>
                      <a:pt x="112880" y="32159"/>
                    </a:cubicBezTo>
                    <a:cubicBezTo>
                      <a:pt x="112860" y="32159"/>
                      <a:pt x="112840" y="32160"/>
                      <a:pt x="112821" y="32160"/>
                    </a:cubicBezTo>
                    <a:cubicBezTo>
                      <a:pt x="114158" y="30712"/>
                      <a:pt x="116031" y="29909"/>
                      <a:pt x="117967" y="29909"/>
                    </a:cubicBezTo>
                    <a:close/>
                    <a:moveTo>
                      <a:pt x="84144" y="30017"/>
                    </a:moveTo>
                    <a:cubicBezTo>
                      <a:pt x="86080" y="30017"/>
                      <a:pt x="87953" y="30820"/>
                      <a:pt x="89290" y="32267"/>
                    </a:cubicBezTo>
                    <a:cubicBezTo>
                      <a:pt x="89271" y="32267"/>
                      <a:pt x="89251" y="32267"/>
                      <a:pt x="89231" y="32267"/>
                    </a:cubicBezTo>
                    <a:cubicBezTo>
                      <a:pt x="87362" y="32267"/>
                      <a:pt x="85595" y="33105"/>
                      <a:pt x="84353" y="34409"/>
                    </a:cubicBezTo>
                    <a:cubicBezTo>
                      <a:pt x="84443" y="32814"/>
                      <a:pt x="83851" y="31317"/>
                      <a:pt x="82866" y="30135"/>
                    </a:cubicBezTo>
                    <a:cubicBezTo>
                      <a:pt x="83291" y="30056"/>
                      <a:pt x="83719" y="30017"/>
                      <a:pt x="84144" y="30017"/>
                    </a:cubicBezTo>
                    <a:close/>
                    <a:moveTo>
                      <a:pt x="94437" y="30017"/>
                    </a:moveTo>
                    <a:cubicBezTo>
                      <a:pt x="94862" y="30017"/>
                      <a:pt x="95289" y="30056"/>
                      <a:pt x="95715" y="30135"/>
                    </a:cubicBezTo>
                    <a:cubicBezTo>
                      <a:pt x="94729" y="31317"/>
                      <a:pt x="94138" y="32814"/>
                      <a:pt x="94228" y="34409"/>
                    </a:cubicBezTo>
                    <a:cubicBezTo>
                      <a:pt x="92977" y="33105"/>
                      <a:pt x="91218" y="32267"/>
                      <a:pt x="89350" y="32267"/>
                    </a:cubicBezTo>
                    <a:cubicBezTo>
                      <a:pt x="89333" y="32267"/>
                      <a:pt x="89316" y="32267"/>
                      <a:pt x="89299" y="32267"/>
                    </a:cubicBezTo>
                    <a:lnTo>
                      <a:pt x="89299" y="32267"/>
                    </a:lnTo>
                    <a:cubicBezTo>
                      <a:pt x="90637" y="30820"/>
                      <a:pt x="92504" y="30017"/>
                      <a:pt x="94437" y="30017"/>
                    </a:cubicBezTo>
                    <a:close/>
                    <a:moveTo>
                      <a:pt x="47484" y="30107"/>
                    </a:moveTo>
                    <a:cubicBezTo>
                      <a:pt x="47908" y="30107"/>
                      <a:pt x="48336" y="30145"/>
                      <a:pt x="48762" y="30224"/>
                    </a:cubicBezTo>
                    <a:cubicBezTo>
                      <a:pt x="47767" y="31407"/>
                      <a:pt x="47185" y="32912"/>
                      <a:pt x="47275" y="34498"/>
                    </a:cubicBezTo>
                    <a:cubicBezTo>
                      <a:pt x="46024" y="33195"/>
                      <a:pt x="44256" y="32357"/>
                      <a:pt x="42396" y="32357"/>
                    </a:cubicBezTo>
                    <a:cubicBezTo>
                      <a:pt x="42377" y="32357"/>
                      <a:pt x="42357" y="32357"/>
                      <a:pt x="42337" y="32357"/>
                    </a:cubicBezTo>
                    <a:cubicBezTo>
                      <a:pt x="43675" y="30909"/>
                      <a:pt x="45548" y="30107"/>
                      <a:pt x="47484" y="30107"/>
                    </a:cubicBezTo>
                    <a:close/>
                    <a:moveTo>
                      <a:pt x="60497" y="30107"/>
                    </a:moveTo>
                    <a:cubicBezTo>
                      <a:pt x="62433" y="30107"/>
                      <a:pt x="64308" y="30911"/>
                      <a:pt x="65653" y="32366"/>
                    </a:cubicBezTo>
                    <a:lnTo>
                      <a:pt x="65653" y="32366"/>
                    </a:lnTo>
                    <a:cubicBezTo>
                      <a:pt x="65650" y="32366"/>
                      <a:pt x="65647" y="32366"/>
                      <a:pt x="65644" y="32366"/>
                    </a:cubicBezTo>
                    <a:cubicBezTo>
                      <a:pt x="65624" y="32366"/>
                      <a:pt x="65604" y="32366"/>
                      <a:pt x="65584" y="32366"/>
                    </a:cubicBezTo>
                    <a:cubicBezTo>
                      <a:pt x="63715" y="32366"/>
                      <a:pt x="61957" y="33195"/>
                      <a:pt x="60706" y="34498"/>
                    </a:cubicBezTo>
                    <a:cubicBezTo>
                      <a:pt x="60796" y="32912"/>
                      <a:pt x="60214" y="31407"/>
                      <a:pt x="59219" y="30224"/>
                    </a:cubicBezTo>
                    <a:cubicBezTo>
                      <a:pt x="59644" y="30145"/>
                      <a:pt x="60072" y="30107"/>
                      <a:pt x="60497" y="30107"/>
                    </a:cubicBezTo>
                    <a:close/>
                    <a:moveTo>
                      <a:pt x="106093" y="25399"/>
                    </a:moveTo>
                    <a:cubicBezTo>
                      <a:pt x="106554" y="25399"/>
                      <a:pt x="107019" y="25445"/>
                      <a:pt x="107480" y="25538"/>
                    </a:cubicBezTo>
                    <a:cubicBezTo>
                      <a:pt x="106477" y="26801"/>
                      <a:pt x="105930" y="28395"/>
                      <a:pt x="106136" y="30070"/>
                    </a:cubicBezTo>
                    <a:lnTo>
                      <a:pt x="106136" y="30070"/>
                    </a:lnTo>
                    <a:cubicBezTo>
                      <a:pt x="106645" y="29957"/>
                      <a:pt x="107158" y="29902"/>
                      <a:pt x="107667" y="29902"/>
                    </a:cubicBezTo>
                    <a:cubicBezTo>
                      <a:pt x="109601" y="29902"/>
                      <a:pt x="111474" y="30700"/>
                      <a:pt x="112821" y="32160"/>
                    </a:cubicBezTo>
                    <a:cubicBezTo>
                      <a:pt x="112802" y="32160"/>
                      <a:pt x="112783" y="32160"/>
                      <a:pt x="112764" y="32160"/>
                    </a:cubicBezTo>
                    <a:cubicBezTo>
                      <a:pt x="110778" y="32160"/>
                      <a:pt x="108911" y="33096"/>
                      <a:pt x="107659" y="34543"/>
                    </a:cubicBezTo>
                    <a:cubicBezTo>
                      <a:pt x="107785" y="32877"/>
                      <a:pt x="107175" y="31300"/>
                      <a:pt x="106127" y="30072"/>
                    </a:cubicBezTo>
                    <a:cubicBezTo>
                      <a:pt x="106130" y="30071"/>
                      <a:pt x="106132" y="30071"/>
                      <a:pt x="106134" y="30070"/>
                    </a:cubicBezTo>
                    <a:lnTo>
                      <a:pt x="106134" y="30070"/>
                    </a:lnTo>
                    <a:lnTo>
                      <a:pt x="106127" y="30063"/>
                    </a:lnTo>
                    <a:cubicBezTo>
                      <a:pt x="104875" y="28607"/>
                      <a:pt x="102990" y="27652"/>
                      <a:pt x="100995" y="27652"/>
                    </a:cubicBezTo>
                    <a:cubicBezTo>
                      <a:pt x="100979" y="27652"/>
                      <a:pt x="100964" y="27652"/>
                      <a:pt x="100948" y="27653"/>
                    </a:cubicBezTo>
                    <a:lnTo>
                      <a:pt x="100948" y="27653"/>
                    </a:lnTo>
                    <a:cubicBezTo>
                      <a:pt x="102286" y="26199"/>
                      <a:pt x="104161" y="25399"/>
                      <a:pt x="106093" y="25399"/>
                    </a:cubicBezTo>
                    <a:close/>
                    <a:moveTo>
                      <a:pt x="13651" y="30209"/>
                    </a:moveTo>
                    <a:cubicBezTo>
                      <a:pt x="15587" y="30209"/>
                      <a:pt x="17458" y="31009"/>
                      <a:pt x="18799" y="32455"/>
                    </a:cubicBezTo>
                    <a:lnTo>
                      <a:pt x="18799" y="32455"/>
                    </a:lnTo>
                    <a:cubicBezTo>
                      <a:pt x="18788" y="32455"/>
                      <a:pt x="18777" y="32455"/>
                      <a:pt x="18766" y="32455"/>
                    </a:cubicBezTo>
                    <a:cubicBezTo>
                      <a:pt x="16897" y="32455"/>
                      <a:pt x="15129" y="33294"/>
                      <a:pt x="13888" y="34597"/>
                    </a:cubicBezTo>
                    <a:cubicBezTo>
                      <a:pt x="13968" y="33002"/>
                      <a:pt x="13386" y="31497"/>
                      <a:pt x="12391" y="30323"/>
                    </a:cubicBezTo>
                    <a:cubicBezTo>
                      <a:pt x="12811" y="30247"/>
                      <a:pt x="13233" y="30209"/>
                      <a:pt x="13651" y="30209"/>
                    </a:cubicBezTo>
                    <a:close/>
                    <a:moveTo>
                      <a:pt x="23971" y="30205"/>
                    </a:moveTo>
                    <a:cubicBezTo>
                      <a:pt x="24396" y="30205"/>
                      <a:pt x="24824" y="30244"/>
                      <a:pt x="25250" y="30323"/>
                    </a:cubicBezTo>
                    <a:cubicBezTo>
                      <a:pt x="24255" y="31497"/>
                      <a:pt x="23673" y="33002"/>
                      <a:pt x="23753" y="34597"/>
                    </a:cubicBezTo>
                    <a:cubicBezTo>
                      <a:pt x="22512" y="33294"/>
                      <a:pt x="20744" y="32455"/>
                      <a:pt x="18884" y="32455"/>
                    </a:cubicBezTo>
                    <a:cubicBezTo>
                      <a:pt x="18864" y="32455"/>
                      <a:pt x="18845" y="32455"/>
                      <a:pt x="18825" y="32455"/>
                    </a:cubicBezTo>
                    <a:cubicBezTo>
                      <a:pt x="20162" y="31008"/>
                      <a:pt x="22036" y="30205"/>
                      <a:pt x="23971" y="30205"/>
                    </a:cubicBezTo>
                    <a:close/>
                    <a:moveTo>
                      <a:pt x="35606" y="25605"/>
                    </a:moveTo>
                    <a:cubicBezTo>
                      <a:pt x="36068" y="25605"/>
                      <a:pt x="36534" y="25651"/>
                      <a:pt x="36997" y="25744"/>
                    </a:cubicBezTo>
                    <a:cubicBezTo>
                      <a:pt x="35993" y="26999"/>
                      <a:pt x="35438" y="28593"/>
                      <a:pt x="35644" y="30269"/>
                    </a:cubicBezTo>
                    <a:cubicBezTo>
                      <a:pt x="36150" y="30158"/>
                      <a:pt x="36661" y="30103"/>
                      <a:pt x="37168" y="30103"/>
                    </a:cubicBezTo>
                    <a:cubicBezTo>
                      <a:pt x="39104" y="30103"/>
                      <a:pt x="40980" y="30899"/>
                      <a:pt x="42329" y="32357"/>
                    </a:cubicBezTo>
                    <a:lnTo>
                      <a:pt x="42329" y="32357"/>
                    </a:lnTo>
                    <a:cubicBezTo>
                      <a:pt x="42313" y="32357"/>
                      <a:pt x="42297" y="32357"/>
                      <a:pt x="42282" y="32357"/>
                    </a:cubicBezTo>
                    <a:cubicBezTo>
                      <a:pt x="40295" y="32357"/>
                      <a:pt x="38428" y="33302"/>
                      <a:pt x="37176" y="34749"/>
                    </a:cubicBezTo>
                    <a:cubicBezTo>
                      <a:pt x="37302" y="33074"/>
                      <a:pt x="36692" y="31497"/>
                      <a:pt x="35644" y="30269"/>
                    </a:cubicBezTo>
                    <a:cubicBezTo>
                      <a:pt x="34392" y="28813"/>
                      <a:pt x="32507" y="27858"/>
                      <a:pt x="30511" y="27858"/>
                    </a:cubicBezTo>
                    <a:cubicBezTo>
                      <a:pt x="30496" y="27858"/>
                      <a:pt x="30480" y="27859"/>
                      <a:pt x="30465" y="27859"/>
                    </a:cubicBezTo>
                    <a:lnTo>
                      <a:pt x="30465" y="27859"/>
                    </a:lnTo>
                    <a:cubicBezTo>
                      <a:pt x="31803" y="26405"/>
                      <a:pt x="33672" y="25605"/>
                      <a:pt x="35606" y="25605"/>
                    </a:cubicBezTo>
                    <a:close/>
                    <a:moveTo>
                      <a:pt x="124475" y="28056"/>
                    </a:moveTo>
                    <a:cubicBezTo>
                      <a:pt x="127650" y="28056"/>
                      <a:pt x="130827" y="30135"/>
                      <a:pt x="130867" y="34292"/>
                    </a:cubicBezTo>
                    <a:cubicBezTo>
                      <a:pt x="130389" y="34187"/>
                      <a:pt x="129906" y="34136"/>
                      <a:pt x="129427" y="34136"/>
                    </a:cubicBezTo>
                    <a:cubicBezTo>
                      <a:pt x="127574" y="34136"/>
                      <a:pt x="125776" y="34904"/>
                      <a:pt x="124487" y="36299"/>
                    </a:cubicBezTo>
                    <a:cubicBezTo>
                      <a:pt x="123213" y="34927"/>
                      <a:pt x="121434" y="34140"/>
                      <a:pt x="119564" y="34140"/>
                    </a:cubicBezTo>
                    <a:cubicBezTo>
                      <a:pt x="119553" y="34140"/>
                      <a:pt x="119543" y="34140"/>
                      <a:pt x="119532" y="34140"/>
                    </a:cubicBezTo>
                    <a:cubicBezTo>
                      <a:pt x="119048" y="34140"/>
                      <a:pt x="118564" y="34185"/>
                      <a:pt x="118089" y="34292"/>
                    </a:cubicBezTo>
                    <a:cubicBezTo>
                      <a:pt x="118125" y="30135"/>
                      <a:pt x="121299" y="28056"/>
                      <a:pt x="124475" y="28056"/>
                    </a:cubicBezTo>
                    <a:close/>
                    <a:moveTo>
                      <a:pt x="100943" y="28163"/>
                    </a:moveTo>
                    <a:cubicBezTo>
                      <a:pt x="104120" y="28163"/>
                      <a:pt x="107296" y="30242"/>
                      <a:pt x="107337" y="34400"/>
                    </a:cubicBezTo>
                    <a:cubicBezTo>
                      <a:pt x="106858" y="34295"/>
                      <a:pt x="106375" y="34244"/>
                      <a:pt x="105896" y="34244"/>
                    </a:cubicBezTo>
                    <a:cubicBezTo>
                      <a:pt x="104045" y="34244"/>
                      <a:pt x="102248" y="35008"/>
                      <a:pt x="100952" y="36393"/>
                    </a:cubicBezTo>
                    <a:lnTo>
                      <a:pt x="100952" y="36393"/>
                    </a:lnTo>
                    <a:cubicBezTo>
                      <a:pt x="99679" y="35024"/>
                      <a:pt x="97893" y="34247"/>
                      <a:pt x="96025" y="34247"/>
                    </a:cubicBezTo>
                    <a:cubicBezTo>
                      <a:pt x="96014" y="34247"/>
                      <a:pt x="96004" y="34247"/>
                      <a:pt x="95993" y="34248"/>
                    </a:cubicBezTo>
                    <a:cubicBezTo>
                      <a:pt x="95509" y="34248"/>
                      <a:pt x="95025" y="34292"/>
                      <a:pt x="94550" y="34400"/>
                    </a:cubicBezTo>
                    <a:cubicBezTo>
                      <a:pt x="94590" y="30242"/>
                      <a:pt x="97767" y="28163"/>
                      <a:pt x="100943" y="28163"/>
                    </a:cubicBezTo>
                    <a:close/>
                    <a:moveTo>
                      <a:pt x="77631" y="28160"/>
                    </a:moveTo>
                    <a:cubicBezTo>
                      <a:pt x="80803" y="28160"/>
                      <a:pt x="83975" y="30235"/>
                      <a:pt x="84021" y="34387"/>
                    </a:cubicBezTo>
                    <a:lnTo>
                      <a:pt x="84021" y="34387"/>
                    </a:lnTo>
                    <a:cubicBezTo>
                      <a:pt x="83552" y="34288"/>
                      <a:pt x="83080" y="34239"/>
                      <a:pt x="82612" y="34239"/>
                    </a:cubicBezTo>
                    <a:cubicBezTo>
                      <a:pt x="80751" y="34239"/>
                      <a:pt x="78950" y="35006"/>
                      <a:pt x="77651" y="36398"/>
                    </a:cubicBezTo>
                    <a:cubicBezTo>
                      <a:pt x="76377" y="35026"/>
                      <a:pt x="74589" y="34247"/>
                      <a:pt x="72710" y="34247"/>
                    </a:cubicBezTo>
                    <a:cubicBezTo>
                      <a:pt x="72699" y="34247"/>
                      <a:pt x="72688" y="34247"/>
                      <a:pt x="72678" y="34248"/>
                    </a:cubicBezTo>
                    <a:cubicBezTo>
                      <a:pt x="72194" y="34248"/>
                      <a:pt x="71710" y="34292"/>
                      <a:pt x="71235" y="34400"/>
                    </a:cubicBezTo>
                    <a:cubicBezTo>
                      <a:pt x="71275" y="30241"/>
                      <a:pt x="74454" y="28160"/>
                      <a:pt x="77631" y="28160"/>
                    </a:cubicBezTo>
                    <a:close/>
                    <a:moveTo>
                      <a:pt x="53992" y="28260"/>
                    </a:moveTo>
                    <a:cubicBezTo>
                      <a:pt x="57167" y="28260"/>
                      <a:pt x="60343" y="30336"/>
                      <a:pt x="60384" y="34488"/>
                    </a:cubicBezTo>
                    <a:lnTo>
                      <a:pt x="60384" y="34488"/>
                    </a:lnTo>
                    <a:cubicBezTo>
                      <a:pt x="59912" y="34387"/>
                      <a:pt x="59436" y="34338"/>
                      <a:pt x="58965" y="34338"/>
                    </a:cubicBezTo>
                    <a:cubicBezTo>
                      <a:pt x="57104" y="34338"/>
                      <a:pt x="55304" y="35104"/>
                      <a:pt x="54004" y="36497"/>
                    </a:cubicBezTo>
                    <a:cubicBezTo>
                      <a:pt x="52723" y="35117"/>
                      <a:pt x="50931" y="34337"/>
                      <a:pt x="49049" y="34337"/>
                    </a:cubicBezTo>
                    <a:cubicBezTo>
                      <a:pt x="48565" y="34337"/>
                      <a:pt x="48081" y="34391"/>
                      <a:pt x="47606" y="34489"/>
                    </a:cubicBezTo>
                    <a:cubicBezTo>
                      <a:pt x="47642" y="30336"/>
                      <a:pt x="50816" y="28260"/>
                      <a:pt x="53992" y="28260"/>
                    </a:cubicBezTo>
                    <a:close/>
                    <a:moveTo>
                      <a:pt x="7166" y="28348"/>
                    </a:moveTo>
                    <a:cubicBezTo>
                      <a:pt x="10341" y="28348"/>
                      <a:pt x="13516" y="30427"/>
                      <a:pt x="13556" y="34588"/>
                    </a:cubicBezTo>
                    <a:cubicBezTo>
                      <a:pt x="13083" y="34486"/>
                      <a:pt x="12605" y="34436"/>
                      <a:pt x="12131" y="34436"/>
                    </a:cubicBezTo>
                    <a:cubicBezTo>
                      <a:pt x="10273" y="34436"/>
                      <a:pt x="8469" y="35201"/>
                      <a:pt x="7176" y="36586"/>
                    </a:cubicBezTo>
                    <a:cubicBezTo>
                      <a:pt x="5893" y="35223"/>
                      <a:pt x="4106" y="34445"/>
                      <a:pt x="2227" y="34445"/>
                    </a:cubicBezTo>
                    <a:cubicBezTo>
                      <a:pt x="2216" y="34445"/>
                      <a:pt x="2205" y="34445"/>
                      <a:pt x="2194" y="34445"/>
                    </a:cubicBezTo>
                    <a:lnTo>
                      <a:pt x="2212" y="34427"/>
                    </a:lnTo>
                    <a:cubicBezTo>
                      <a:pt x="1728" y="34427"/>
                      <a:pt x="1245" y="34481"/>
                      <a:pt x="770" y="34588"/>
                    </a:cubicBezTo>
                    <a:cubicBezTo>
                      <a:pt x="810" y="30429"/>
                      <a:pt x="3988" y="28348"/>
                      <a:pt x="7166" y="28348"/>
                    </a:cubicBezTo>
                    <a:close/>
                    <a:moveTo>
                      <a:pt x="30465" y="28364"/>
                    </a:moveTo>
                    <a:cubicBezTo>
                      <a:pt x="33638" y="28364"/>
                      <a:pt x="36811" y="30439"/>
                      <a:pt x="36854" y="34593"/>
                    </a:cubicBezTo>
                    <a:lnTo>
                      <a:pt x="36854" y="34593"/>
                    </a:lnTo>
                    <a:cubicBezTo>
                      <a:pt x="36384" y="34494"/>
                      <a:pt x="35912" y="34445"/>
                      <a:pt x="35443" y="34445"/>
                    </a:cubicBezTo>
                    <a:cubicBezTo>
                      <a:pt x="33580" y="34445"/>
                      <a:pt x="31775" y="35212"/>
                      <a:pt x="30483" y="36604"/>
                    </a:cubicBezTo>
                    <a:cubicBezTo>
                      <a:pt x="29201" y="35224"/>
                      <a:pt x="27409" y="34445"/>
                      <a:pt x="25528" y="34445"/>
                    </a:cubicBezTo>
                    <a:cubicBezTo>
                      <a:pt x="25044" y="34445"/>
                      <a:pt x="24560" y="34498"/>
                      <a:pt x="24085" y="34597"/>
                    </a:cubicBezTo>
                    <a:cubicBezTo>
                      <a:pt x="24116" y="30443"/>
                      <a:pt x="27290" y="28364"/>
                      <a:pt x="30465" y="28364"/>
                    </a:cubicBezTo>
                    <a:close/>
                    <a:moveTo>
                      <a:pt x="119327" y="34515"/>
                    </a:moveTo>
                    <a:cubicBezTo>
                      <a:pt x="121267" y="34515"/>
                      <a:pt x="123141" y="35318"/>
                      <a:pt x="124478" y="36765"/>
                    </a:cubicBezTo>
                    <a:cubicBezTo>
                      <a:pt x="124458" y="36765"/>
                      <a:pt x="124439" y="36765"/>
                      <a:pt x="124419" y="36765"/>
                    </a:cubicBezTo>
                    <a:cubicBezTo>
                      <a:pt x="122550" y="36765"/>
                      <a:pt x="120782" y="37604"/>
                      <a:pt x="119541" y="38907"/>
                    </a:cubicBezTo>
                    <a:cubicBezTo>
                      <a:pt x="119622" y="37312"/>
                      <a:pt x="119039" y="35816"/>
                      <a:pt x="118045" y="34633"/>
                    </a:cubicBezTo>
                    <a:cubicBezTo>
                      <a:pt x="118472" y="34554"/>
                      <a:pt x="118901" y="34515"/>
                      <a:pt x="119327" y="34515"/>
                    </a:cubicBezTo>
                    <a:close/>
                    <a:moveTo>
                      <a:pt x="129624" y="34515"/>
                    </a:moveTo>
                    <a:cubicBezTo>
                      <a:pt x="130049" y="34515"/>
                      <a:pt x="130477" y="34554"/>
                      <a:pt x="130903" y="34633"/>
                    </a:cubicBezTo>
                    <a:cubicBezTo>
                      <a:pt x="129908" y="35816"/>
                      <a:pt x="129326" y="37312"/>
                      <a:pt x="129415" y="38907"/>
                    </a:cubicBezTo>
                    <a:cubicBezTo>
                      <a:pt x="128165" y="37604"/>
                      <a:pt x="126397" y="36765"/>
                      <a:pt x="124537" y="36765"/>
                    </a:cubicBezTo>
                    <a:cubicBezTo>
                      <a:pt x="124517" y="36765"/>
                      <a:pt x="124498" y="36765"/>
                      <a:pt x="124478" y="36765"/>
                    </a:cubicBezTo>
                    <a:cubicBezTo>
                      <a:pt x="125815" y="35318"/>
                      <a:pt x="127689" y="34515"/>
                      <a:pt x="129624" y="34515"/>
                    </a:cubicBezTo>
                    <a:close/>
                    <a:moveTo>
                      <a:pt x="82770" y="34620"/>
                    </a:moveTo>
                    <a:cubicBezTo>
                      <a:pt x="83198" y="34620"/>
                      <a:pt x="83629" y="34660"/>
                      <a:pt x="84057" y="34740"/>
                    </a:cubicBezTo>
                    <a:cubicBezTo>
                      <a:pt x="83556" y="35341"/>
                      <a:pt x="83152" y="36031"/>
                      <a:pt x="82893" y="36765"/>
                    </a:cubicBezTo>
                    <a:lnTo>
                      <a:pt x="82875" y="36765"/>
                    </a:lnTo>
                    <a:cubicBezTo>
                      <a:pt x="82633" y="37473"/>
                      <a:pt x="82534" y="38208"/>
                      <a:pt x="82570" y="38952"/>
                    </a:cubicBezTo>
                    <a:cubicBezTo>
                      <a:pt x="81324" y="37644"/>
                      <a:pt x="79559" y="36810"/>
                      <a:pt x="77695" y="36810"/>
                    </a:cubicBezTo>
                    <a:cubicBezTo>
                      <a:pt x="79026" y="35399"/>
                      <a:pt x="80871" y="34620"/>
                      <a:pt x="82770" y="34620"/>
                    </a:cubicBezTo>
                    <a:close/>
                    <a:moveTo>
                      <a:pt x="95806" y="34620"/>
                    </a:moveTo>
                    <a:cubicBezTo>
                      <a:pt x="97710" y="34620"/>
                      <a:pt x="99556" y="35399"/>
                      <a:pt x="100894" y="36810"/>
                    </a:cubicBezTo>
                    <a:cubicBezTo>
                      <a:pt x="99021" y="36810"/>
                      <a:pt x="97256" y="37644"/>
                      <a:pt x="96011" y="38952"/>
                    </a:cubicBezTo>
                    <a:cubicBezTo>
                      <a:pt x="96047" y="38208"/>
                      <a:pt x="95948" y="37473"/>
                      <a:pt x="95706" y="36765"/>
                    </a:cubicBezTo>
                    <a:lnTo>
                      <a:pt x="95679" y="36765"/>
                    </a:lnTo>
                    <a:cubicBezTo>
                      <a:pt x="95419" y="36031"/>
                      <a:pt x="95025" y="35341"/>
                      <a:pt x="94514" y="34740"/>
                    </a:cubicBezTo>
                    <a:cubicBezTo>
                      <a:pt x="94944" y="34660"/>
                      <a:pt x="95377" y="34620"/>
                      <a:pt x="95806" y="34620"/>
                    </a:cubicBezTo>
                    <a:close/>
                    <a:moveTo>
                      <a:pt x="59142" y="34720"/>
                    </a:moveTo>
                    <a:cubicBezTo>
                      <a:pt x="59570" y="34720"/>
                      <a:pt x="60000" y="34759"/>
                      <a:pt x="60429" y="34839"/>
                    </a:cubicBezTo>
                    <a:cubicBezTo>
                      <a:pt x="59434" y="36022"/>
                      <a:pt x="58852" y="37518"/>
                      <a:pt x="58941" y="39113"/>
                    </a:cubicBezTo>
                    <a:cubicBezTo>
                      <a:pt x="57691" y="37810"/>
                      <a:pt x="55923" y="36971"/>
                      <a:pt x="54063" y="36971"/>
                    </a:cubicBezTo>
                    <a:cubicBezTo>
                      <a:pt x="54043" y="36971"/>
                      <a:pt x="54024" y="36971"/>
                      <a:pt x="54004" y="36972"/>
                    </a:cubicBezTo>
                    <a:cubicBezTo>
                      <a:pt x="53984" y="36971"/>
                      <a:pt x="53964" y="36971"/>
                      <a:pt x="53945" y="36971"/>
                    </a:cubicBezTo>
                    <a:cubicBezTo>
                      <a:pt x="52076" y="36971"/>
                      <a:pt x="50308" y="37810"/>
                      <a:pt x="49067" y="39113"/>
                    </a:cubicBezTo>
                    <a:cubicBezTo>
                      <a:pt x="49147" y="37518"/>
                      <a:pt x="48565" y="36022"/>
                      <a:pt x="47579" y="34839"/>
                    </a:cubicBezTo>
                    <a:cubicBezTo>
                      <a:pt x="48004" y="34760"/>
                      <a:pt x="48431" y="34721"/>
                      <a:pt x="48855" y="34721"/>
                    </a:cubicBezTo>
                    <a:cubicBezTo>
                      <a:pt x="50785" y="34721"/>
                      <a:pt x="52658" y="35523"/>
                      <a:pt x="53995" y="36963"/>
                    </a:cubicBezTo>
                    <a:lnTo>
                      <a:pt x="54004" y="36963"/>
                    </a:lnTo>
                    <a:cubicBezTo>
                      <a:pt x="55339" y="35517"/>
                      <a:pt x="57210" y="34720"/>
                      <a:pt x="59142" y="34720"/>
                    </a:cubicBezTo>
                    <a:close/>
                    <a:moveTo>
                      <a:pt x="12301" y="34821"/>
                    </a:moveTo>
                    <a:cubicBezTo>
                      <a:pt x="12724" y="34821"/>
                      <a:pt x="13150" y="34859"/>
                      <a:pt x="13574" y="34938"/>
                    </a:cubicBezTo>
                    <a:cubicBezTo>
                      <a:pt x="13063" y="35538"/>
                      <a:pt x="12669" y="36228"/>
                      <a:pt x="12409" y="36972"/>
                    </a:cubicBezTo>
                    <a:lnTo>
                      <a:pt x="12382" y="36972"/>
                    </a:lnTo>
                    <a:cubicBezTo>
                      <a:pt x="12141" y="37670"/>
                      <a:pt x="12042" y="38414"/>
                      <a:pt x="12087" y="39149"/>
                    </a:cubicBezTo>
                    <a:cubicBezTo>
                      <a:pt x="10841" y="37850"/>
                      <a:pt x="9076" y="37007"/>
                      <a:pt x="7212" y="37007"/>
                    </a:cubicBezTo>
                    <a:cubicBezTo>
                      <a:pt x="8547" y="35599"/>
                      <a:pt x="10392" y="34821"/>
                      <a:pt x="12301" y="34821"/>
                    </a:cubicBezTo>
                    <a:close/>
                    <a:moveTo>
                      <a:pt x="25305" y="34821"/>
                    </a:moveTo>
                    <a:cubicBezTo>
                      <a:pt x="27216" y="34821"/>
                      <a:pt x="29067" y="35599"/>
                      <a:pt x="30402" y="37007"/>
                    </a:cubicBezTo>
                    <a:cubicBezTo>
                      <a:pt x="28538" y="37007"/>
                      <a:pt x="26764" y="37841"/>
                      <a:pt x="25519" y="39149"/>
                    </a:cubicBezTo>
                    <a:cubicBezTo>
                      <a:pt x="25563" y="38414"/>
                      <a:pt x="25456" y="37670"/>
                      <a:pt x="25223" y="36972"/>
                    </a:cubicBezTo>
                    <a:lnTo>
                      <a:pt x="25196" y="36972"/>
                    </a:lnTo>
                    <a:cubicBezTo>
                      <a:pt x="24936" y="36228"/>
                      <a:pt x="24542" y="35538"/>
                      <a:pt x="24031" y="34938"/>
                    </a:cubicBezTo>
                    <a:cubicBezTo>
                      <a:pt x="24455" y="34859"/>
                      <a:pt x="24882" y="34821"/>
                      <a:pt x="25305" y="34821"/>
                    </a:cubicBezTo>
                    <a:close/>
                    <a:moveTo>
                      <a:pt x="106096" y="34617"/>
                    </a:moveTo>
                    <a:cubicBezTo>
                      <a:pt x="106559" y="34617"/>
                      <a:pt x="107026" y="34664"/>
                      <a:pt x="107489" y="34758"/>
                    </a:cubicBezTo>
                    <a:cubicBezTo>
                      <a:pt x="106495" y="35995"/>
                      <a:pt x="105948" y="37563"/>
                      <a:pt x="106127" y="39212"/>
                    </a:cubicBezTo>
                    <a:cubicBezTo>
                      <a:pt x="104873" y="37760"/>
                      <a:pt x="103000" y="36810"/>
                      <a:pt x="101011" y="36810"/>
                    </a:cubicBezTo>
                    <a:cubicBezTo>
                      <a:pt x="102344" y="35398"/>
                      <a:pt x="104192" y="34617"/>
                      <a:pt x="106096" y="34617"/>
                    </a:cubicBezTo>
                    <a:close/>
                    <a:moveTo>
                      <a:pt x="70794" y="30109"/>
                    </a:moveTo>
                    <a:cubicBezTo>
                      <a:pt x="71289" y="30109"/>
                      <a:pt x="71788" y="30161"/>
                      <a:pt x="72283" y="30269"/>
                    </a:cubicBezTo>
                    <a:cubicBezTo>
                      <a:pt x="71289" y="31524"/>
                      <a:pt x="70742" y="33110"/>
                      <a:pt x="70939" y="34785"/>
                    </a:cubicBezTo>
                    <a:lnTo>
                      <a:pt x="70957" y="34785"/>
                    </a:lnTo>
                    <a:cubicBezTo>
                      <a:pt x="71462" y="34672"/>
                      <a:pt x="71973" y="34617"/>
                      <a:pt x="72479" y="34617"/>
                    </a:cubicBezTo>
                    <a:cubicBezTo>
                      <a:pt x="74381" y="34617"/>
                      <a:pt x="76233" y="35395"/>
                      <a:pt x="77570" y="36810"/>
                    </a:cubicBezTo>
                    <a:cubicBezTo>
                      <a:pt x="75527" y="36810"/>
                      <a:pt x="73601" y="37814"/>
                      <a:pt x="72346" y="39337"/>
                    </a:cubicBezTo>
                    <a:cubicBezTo>
                      <a:pt x="72694" y="35639"/>
                      <a:pt x="69398" y="32366"/>
                      <a:pt x="65704" y="32366"/>
                    </a:cubicBezTo>
                    <a:cubicBezTo>
                      <a:pt x="65687" y="32366"/>
                      <a:pt x="65670" y="32366"/>
                      <a:pt x="65653" y="32366"/>
                    </a:cubicBezTo>
                    <a:lnTo>
                      <a:pt x="65653" y="32366"/>
                    </a:lnTo>
                    <a:cubicBezTo>
                      <a:pt x="66994" y="30911"/>
                      <a:pt x="68863" y="30109"/>
                      <a:pt x="70794" y="30109"/>
                    </a:cubicBezTo>
                    <a:close/>
                    <a:moveTo>
                      <a:pt x="35613" y="34809"/>
                    </a:moveTo>
                    <a:cubicBezTo>
                      <a:pt x="36073" y="34809"/>
                      <a:pt x="36537" y="34854"/>
                      <a:pt x="36997" y="34946"/>
                    </a:cubicBezTo>
                    <a:cubicBezTo>
                      <a:pt x="36013" y="36189"/>
                      <a:pt x="35458" y="37762"/>
                      <a:pt x="35634" y="39407"/>
                    </a:cubicBezTo>
                    <a:lnTo>
                      <a:pt x="35634" y="39407"/>
                    </a:lnTo>
                    <a:cubicBezTo>
                      <a:pt x="34388" y="37948"/>
                      <a:pt x="32507" y="36998"/>
                      <a:pt x="30519" y="36998"/>
                    </a:cubicBezTo>
                    <a:cubicBezTo>
                      <a:pt x="31861" y="35584"/>
                      <a:pt x="33709" y="34809"/>
                      <a:pt x="35613" y="34809"/>
                    </a:cubicBezTo>
                    <a:close/>
                    <a:moveTo>
                      <a:pt x="136132" y="32662"/>
                    </a:moveTo>
                    <a:cubicBezTo>
                      <a:pt x="139308" y="32662"/>
                      <a:pt x="142484" y="34740"/>
                      <a:pt x="142525" y="38898"/>
                    </a:cubicBezTo>
                    <a:cubicBezTo>
                      <a:pt x="142046" y="38793"/>
                      <a:pt x="141563" y="38742"/>
                      <a:pt x="141084" y="38742"/>
                    </a:cubicBezTo>
                    <a:cubicBezTo>
                      <a:pt x="139231" y="38742"/>
                      <a:pt x="137433" y="39508"/>
                      <a:pt x="136145" y="40896"/>
                    </a:cubicBezTo>
                    <a:cubicBezTo>
                      <a:pt x="134863" y="39525"/>
                      <a:pt x="133071" y="38737"/>
                      <a:pt x="131190" y="38737"/>
                    </a:cubicBezTo>
                    <a:cubicBezTo>
                      <a:pt x="130706" y="38737"/>
                      <a:pt x="130222" y="38791"/>
                      <a:pt x="129747" y="38898"/>
                    </a:cubicBezTo>
                    <a:cubicBezTo>
                      <a:pt x="129783" y="34740"/>
                      <a:pt x="132957" y="32662"/>
                      <a:pt x="136132" y="32662"/>
                    </a:cubicBezTo>
                    <a:close/>
                    <a:moveTo>
                      <a:pt x="112818" y="32662"/>
                    </a:moveTo>
                    <a:cubicBezTo>
                      <a:pt x="115995" y="32662"/>
                      <a:pt x="119174" y="34740"/>
                      <a:pt x="119218" y="38898"/>
                    </a:cubicBezTo>
                    <a:cubicBezTo>
                      <a:pt x="118738" y="38793"/>
                      <a:pt x="118254" y="38742"/>
                      <a:pt x="117774" y="38742"/>
                    </a:cubicBezTo>
                    <a:cubicBezTo>
                      <a:pt x="115916" y="38742"/>
                      <a:pt x="114117" y="39510"/>
                      <a:pt x="112821" y="40905"/>
                    </a:cubicBezTo>
                    <a:cubicBezTo>
                      <a:pt x="111548" y="39525"/>
                      <a:pt x="109756" y="38746"/>
                      <a:pt x="107874" y="38746"/>
                    </a:cubicBezTo>
                    <a:cubicBezTo>
                      <a:pt x="107391" y="38746"/>
                      <a:pt x="106907" y="38791"/>
                      <a:pt x="106432" y="38898"/>
                    </a:cubicBezTo>
                    <a:cubicBezTo>
                      <a:pt x="106468" y="34740"/>
                      <a:pt x="109642" y="32662"/>
                      <a:pt x="112818" y="32662"/>
                    </a:cubicBezTo>
                    <a:close/>
                    <a:moveTo>
                      <a:pt x="89290" y="32762"/>
                    </a:moveTo>
                    <a:cubicBezTo>
                      <a:pt x="91871" y="32762"/>
                      <a:pt x="94452" y="34136"/>
                      <a:pt x="95348" y="36882"/>
                    </a:cubicBezTo>
                    <a:lnTo>
                      <a:pt x="95375" y="36882"/>
                    </a:lnTo>
                    <a:cubicBezTo>
                      <a:pt x="95572" y="37545"/>
                      <a:pt x="95679" y="38235"/>
                      <a:pt x="95688" y="38934"/>
                    </a:cubicBezTo>
                    <a:cubicBezTo>
                      <a:pt x="95213" y="38832"/>
                      <a:pt x="94735" y="38782"/>
                      <a:pt x="94260" y="38782"/>
                    </a:cubicBezTo>
                    <a:cubicBezTo>
                      <a:pt x="92399" y="38782"/>
                      <a:pt x="90599" y="39549"/>
                      <a:pt x="89299" y="40941"/>
                    </a:cubicBezTo>
                    <a:cubicBezTo>
                      <a:pt x="88018" y="39561"/>
                      <a:pt x="86226" y="38782"/>
                      <a:pt x="84344" y="38782"/>
                    </a:cubicBezTo>
                    <a:cubicBezTo>
                      <a:pt x="83860" y="38782"/>
                      <a:pt x="83376" y="38835"/>
                      <a:pt x="82902" y="38934"/>
                    </a:cubicBezTo>
                    <a:cubicBezTo>
                      <a:pt x="82902" y="38235"/>
                      <a:pt x="83009" y="37545"/>
                      <a:pt x="83215" y="36882"/>
                    </a:cubicBezTo>
                    <a:lnTo>
                      <a:pt x="83233" y="36882"/>
                    </a:lnTo>
                    <a:cubicBezTo>
                      <a:pt x="84129" y="34136"/>
                      <a:pt x="86710" y="32762"/>
                      <a:pt x="89290" y="32762"/>
                    </a:cubicBezTo>
                    <a:close/>
                    <a:moveTo>
                      <a:pt x="42338" y="32863"/>
                    </a:moveTo>
                    <a:cubicBezTo>
                      <a:pt x="45512" y="32863"/>
                      <a:pt x="48684" y="34938"/>
                      <a:pt x="48726" y="39091"/>
                    </a:cubicBezTo>
                    <a:lnTo>
                      <a:pt x="48726" y="39091"/>
                    </a:lnTo>
                    <a:cubicBezTo>
                      <a:pt x="48257" y="38992"/>
                      <a:pt x="47785" y="38943"/>
                      <a:pt x="47316" y="38943"/>
                    </a:cubicBezTo>
                    <a:cubicBezTo>
                      <a:pt x="45455" y="38943"/>
                      <a:pt x="43655" y="39710"/>
                      <a:pt x="42355" y="41102"/>
                    </a:cubicBezTo>
                    <a:cubicBezTo>
                      <a:pt x="41081" y="39730"/>
                      <a:pt x="39293" y="38952"/>
                      <a:pt x="37414" y="38952"/>
                    </a:cubicBezTo>
                    <a:cubicBezTo>
                      <a:pt x="37404" y="38952"/>
                      <a:pt x="37393" y="38952"/>
                      <a:pt x="37382" y="38952"/>
                    </a:cubicBezTo>
                    <a:cubicBezTo>
                      <a:pt x="36898" y="38952"/>
                      <a:pt x="36415" y="38997"/>
                      <a:pt x="35940" y="39104"/>
                    </a:cubicBezTo>
                    <a:cubicBezTo>
                      <a:pt x="35980" y="34944"/>
                      <a:pt x="39160" y="32863"/>
                      <a:pt x="42338" y="32863"/>
                    </a:cubicBezTo>
                    <a:close/>
                    <a:moveTo>
                      <a:pt x="65648" y="32868"/>
                    </a:moveTo>
                    <a:cubicBezTo>
                      <a:pt x="68825" y="32868"/>
                      <a:pt x="72001" y="34946"/>
                      <a:pt x="72041" y="39104"/>
                    </a:cubicBezTo>
                    <a:cubicBezTo>
                      <a:pt x="71563" y="38999"/>
                      <a:pt x="71081" y="38948"/>
                      <a:pt x="70602" y="38948"/>
                    </a:cubicBezTo>
                    <a:cubicBezTo>
                      <a:pt x="68748" y="38948"/>
                      <a:pt x="66949" y="39716"/>
                      <a:pt x="65653" y="41111"/>
                    </a:cubicBezTo>
                    <a:cubicBezTo>
                      <a:pt x="64371" y="39731"/>
                      <a:pt x="62579" y="38952"/>
                      <a:pt x="60697" y="38952"/>
                    </a:cubicBezTo>
                    <a:cubicBezTo>
                      <a:pt x="60214" y="38952"/>
                      <a:pt x="59730" y="38997"/>
                      <a:pt x="59255" y="39104"/>
                    </a:cubicBezTo>
                    <a:cubicBezTo>
                      <a:pt x="59295" y="34946"/>
                      <a:pt x="62472" y="32868"/>
                      <a:pt x="65648" y="32868"/>
                    </a:cubicBezTo>
                    <a:close/>
                    <a:moveTo>
                      <a:pt x="18803" y="32968"/>
                    </a:moveTo>
                    <a:cubicBezTo>
                      <a:pt x="21386" y="32968"/>
                      <a:pt x="23968" y="34342"/>
                      <a:pt x="24864" y="37088"/>
                    </a:cubicBezTo>
                    <a:lnTo>
                      <a:pt x="24882" y="37088"/>
                    </a:lnTo>
                    <a:cubicBezTo>
                      <a:pt x="25088" y="37751"/>
                      <a:pt x="25196" y="38441"/>
                      <a:pt x="25196" y="39140"/>
                    </a:cubicBezTo>
                    <a:cubicBezTo>
                      <a:pt x="24723" y="39038"/>
                      <a:pt x="24246" y="38988"/>
                      <a:pt x="23772" y="38988"/>
                    </a:cubicBezTo>
                    <a:cubicBezTo>
                      <a:pt x="21913" y="38988"/>
                      <a:pt x="20107" y="39755"/>
                      <a:pt x="18807" y="41147"/>
                    </a:cubicBezTo>
                    <a:cubicBezTo>
                      <a:pt x="17526" y="39767"/>
                      <a:pt x="15734" y="38988"/>
                      <a:pt x="13852" y="38988"/>
                    </a:cubicBezTo>
                    <a:cubicBezTo>
                      <a:pt x="13368" y="38988"/>
                      <a:pt x="12884" y="39041"/>
                      <a:pt x="12409" y="39140"/>
                    </a:cubicBezTo>
                    <a:cubicBezTo>
                      <a:pt x="12409" y="38441"/>
                      <a:pt x="12517" y="37751"/>
                      <a:pt x="12723" y="37088"/>
                    </a:cubicBezTo>
                    <a:lnTo>
                      <a:pt x="12741" y="37088"/>
                    </a:lnTo>
                    <a:cubicBezTo>
                      <a:pt x="13637" y="34342"/>
                      <a:pt x="16220" y="32968"/>
                      <a:pt x="18803" y="32968"/>
                    </a:cubicBezTo>
                    <a:close/>
                    <a:moveTo>
                      <a:pt x="117968" y="39112"/>
                    </a:moveTo>
                    <a:cubicBezTo>
                      <a:pt x="118392" y="39112"/>
                      <a:pt x="118820" y="39151"/>
                      <a:pt x="119245" y="39230"/>
                    </a:cubicBezTo>
                    <a:cubicBezTo>
                      <a:pt x="118726" y="39848"/>
                      <a:pt x="118322" y="40565"/>
                      <a:pt x="118063" y="41326"/>
                    </a:cubicBezTo>
                    <a:lnTo>
                      <a:pt x="118063" y="41317"/>
                    </a:lnTo>
                    <a:lnTo>
                      <a:pt x="118054" y="41344"/>
                    </a:lnTo>
                    <a:cubicBezTo>
                      <a:pt x="118054" y="41353"/>
                      <a:pt x="118045" y="41362"/>
                      <a:pt x="118036" y="41380"/>
                    </a:cubicBezTo>
                    <a:cubicBezTo>
                      <a:pt x="117812" y="42061"/>
                      <a:pt x="117713" y="42787"/>
                      <a:pt x="117758" y="43504"/>
                    </a:cubicBezTo>
                    <a:cubicBezTo>
                      <a:pt x="116508" y="42200"/>
                      <a:pt x="114748" y="41362"/>
                      <a:pt x="112888" y="41362"/>
                    </a:cubicBezTo>
                    <a:cubicBezTo>
                      <a:pt x="112869" y="41362"/>
                      <a:pt x="112849" y="41362"/>
                      <a:pt x="112830" y="41362"/>
                    </a:cubicBezTo>
                    <a:cubicBezTo>
                      <a:pt x="114167" y="39915"/>
                      <a:pt x="116034" y="39112"/>
                      <a:pt x="117968" y="39112"/>
                    </a:cubicBezTo>
                    <a:close/>
                    <a:moveTo>
                      <a:pt x="130986" y="39112"/>
                    </a:moveTo>
                    <a:cubicBezTo>
                      <a:pt x="132916" y="39112"/>
                      <a:pt x="134791" y="39915"/>
                      <a:pt x="136136" y="41362"/>
                    </a:cubicBezTo>
                    <a:cubicBezTo>
                      <a:pt x="136116" y="41362"/>
                      <a:pt x="136096" y="41362"/>
                      <a:pt x="136077" y="41362"/>
                    </a:cubicBezTo>
                    <a:cubicBezTo>
                      <a:pt x="134208" y="41362"/>
                      <a:pt x="132440" y="42200"/>
                      <a:pt x="131199" y="43504"/>
                    </a:cubicBezTo>
                    <a:cubicBezTo>
                      <a:pt x="131234" y="42787"/>
                      <a:pt x="131136" y="42070"/>
                      <a:pt x="130912" y="41389"/>
                    </a:cubicBezTo>
                    <a:lnTo>
                      <a:pt x="130912" y="41380"/>
                    </a:lnTo>
                    <a:cubicBezTo>
                      <a:pt x="130912" y="41371"/>
                      <a:pt x="130903" y="41362"/>
                      <a:pt x="130903" y="41344"/>
                    </a:cubicBezTo>
                    <a:cubicBezTo>
                      <a:pt x="130894" y="41335"/>
                      <a:pt x="130903" y="41335"/>
                      <a:pt x="130894" y="41326"/>
                    </a:cubicBezTo>
                    <a:cubicBezTo>
                      <a:pt x="130625" y="40556"/>
                      <a:pt x="130231" y="39848"/>
                      <a:pt x="129711" y="39230"/>
                    </a:cubicBezTo>
                    <a:cubicBezTo>
                      <a:pt x="130135" y="39151"/>
                      <a:pt x="130562" y="39112"/>
                      <a:pt x="130986" y="39112"/>
                    </a:cubicBezTo>
                    <a:close/>
                    <a:moveTo>
                      <a:pt x="84143" y="39166"/>
                    </a:moveTo>
                    <a:cubicBezTo>
                      <a:pt x="86077" y="39166"/>
                      <a:pt x="87946" y="39968"/>
                      <a:pt x="89290" y="41416"/>
                    </a:cubicBezTo>
                    <a:cubicBezTo>
                      <a:pt x="89271" y="41416"/>
                      <a:pt x="89251" y="41416"/>
                      <a:pt x="89231" y="41416"/>
                    </a:cubicBezTo>
                    <a:cubicBezTo>
                      <a:pt x="87362" y="41416"/>
                      <a:pt x="85595" y="42254"/>
                      <a:pt x="84353" y="43557"/>
                    </a:cubicBezTo>
                    <a:cubicBezTo>
                      <a:pt x="84434" y="41963"/>
                      <a:pt x="83851" y="40457"/>
                      <a:pt x="82866" y="39283"/>
                    </a:cubicBezTo>
                    <a:cubicBezTo>
                      <a:pt x="83291" y="39204"/>
                      <a:pt x="83719" y="39166"/>
                      <a:pt x="84143" y="39166"/>
                    </a:cubicBezTo>
                    <a:close/>
                    <a:moveTo>
                      <a:pt x="94430" y="39165"/>
                    </a:moveTo>
                    <a:cubicBezTo>
                      <a:pt x="94857" y="39165"/>
                      <a:pt x="95287" y="39204"/>
                      <a:pt x="95715" y="39283"/>
                    </a:cubicBezTo>
                    <a:cubicBezTo>
                      <a:pt x="94720" y="40466"/>
                      <a:pt x="94138" y="41963"/>
                      <a:pt x="94228" y="43557"/>
                    </a:cubicBezTo>
                    <a:cubicBezTo>
                      <a:pt x="92977" y="42254"/>
                      <a:pt x="91218" y="41416"/>
                      <a:pt x="89350" y="41416"/>
                    </a:cubicBezTo>
                    <a:cubicBezTo>
                      <a:pt x="89330" y="41416"/>
                      <a:pt x="89310" y="41416"/>
                      <a:pt x="89290" y="41416"/>
                    </a:cubicBezTo>
                    <a:cubicBezTo>
                      <a:pt x="90626" y="39963"/>
                      <a:pt x="92497" y="39165"/>
                      <a:pt x="94430" y="39165"/>
                    </a:cubicBezTo>
                    <a:close/>
                    <a:moveTo>
                      <a:pt x="47493" y="39318"/>
                    </a:moveTo>
                    <a:cubicBezTo>
                      <a:pt x="47917" y="39318"/>
                      <a:pt x="48345" y="39357"/>
                      <a:pt x="48771" y="39436"/>
                    </a:cubicBezTo>
                    <a:cubicBezTo>
                      <a:pt x="48242" y="40054"/>
                      <a:pt x="47839" y="40762"/>
                      <a:pt x="47579" y="41523"/>
                    </a:cubicBezTo>
                    <a:cubicBezTo>
                      <a:pt x="47579" y="41532"/>
                      <a:pt x="47579" y="41532"/>
                      <a:pt x="47579" y="41541"/>
                    </a:cubicBezTo>
                    <a:lnTo>
                      <a:pt x="47561" y="41586"/>
                    </a:lnTo>
                    <a:cubicBezTo>
                      <a:pt x="47337" y="42267"/>
                      <a:pt x="47239" y="42984"/>
                      <a:pt x="47275" y="43710"/>
                    </a:cubicBezTo>
                    <a:cubicBezTo>
                      <a:pt x="46033" y="42406"/>
                      <a:pt x="44274" y="41568"/>
                      <a:pt x="42406" y="41568"/>
                    </a:cubicBezTo>
                    <a:cubicBezTo>
                      <a:pt x="42386" y="41568"/>
                      <a:pt x="42366" y="41568"/>
                      <a:pt x="42346" y="41568"/>
                    </a:cubicBezTo>
                    <a:cubicBezTo>
                      <a:pt x="43684" y="40121"/>
                      <a:pt x="45557" y="39318"/>
                      <a:pt x="47493" y="39318"/>
                    </a:cubicBezTo>
                    <a:close/>
                    <a:moveTo>
                      <a:pt x="60506" y="39318"/>
                    </a:moveTo>
                    <a:cubicBezTo>
                      <a:pt x="62442" y="39318"/>
                      <a:pt x="64315" y="40121"/>
                      <a:pt x="65653" y="41568"/>
                    </a:cubicBezTo>
                    <a:cubicBezTo>
                      <a:pt x="65633" y="41568"/>
                      <a:pt x="65613" y="41568"/>
                      <a:pt x="65593" y="41568"/>
                    </a:cubicBezTo>
                    <a:cubicBezTo>
                      <a:pt x="63724" y="41568"/>
                      <a:pt x="61965" y="42398"/>
                      <a:pt x="60715" y="43710"/>
                    </a:cubicBezTo>
                    <a:cubicBezTo>
                      <a:pt x="60751" y="42984"/>
                      <a:pt x="60662" y="42267"/>
                      <a:pt x="60438" y="41586"/>
                    </a:cubicBezTo>
                    <a:cubicBezTo>
                      <a:pt x="60438" y="41577"/>
                      <a:pt x="60429" y="41559"/>
                      <a:pt x="60420" y="41550"/>
                    </a:cubicBezTo>
                    <a:cubicBezTo>
                      <a:pt x="60420" y="41541"/>
                      <a:pt x="60420" y="41532"/>
                      <a:pt x="60411" y="41532"/>
                    </a:cubicBezTo>
                    <a:cubicBezTo>
                      <a:pt x="60151" y="40762"/>
                      <a:pt x="59748" y="40054"/>
                      <a:pt x="59228" y="39436"/>
                    </a:cubicBezTo>
                    <a:cubicBezTo>
                      <a:pt x="59654" y="39357"/>
                      <a:pt x="60082" y="39318"/>
                      <a:pt x="60506" y="39318"/>
                    </a:cubicBezTo>
                    <a:close/>
                    <a:moveTo>
                      <a:pt x="23963" y="39353"/>
                    </a:moveTo>
                    <a:cubicBezTo>
                      <a:pt x="24391" y="39353"/>
                      <a:pt x="24821" y="39392"/>
                      <a:pt x="25250" y="39472"/>
                    </a:cubicBezTo>
                    <a:cubicBezTo>
                      <a:pt x="24255" y="40654"/>
                      <a:pt x="23673" y="42151"/>
                      <a:pt x="23753" y="43746"/>
                    </a:cubicBezTo>
                    <a:cubicBezTo>
                      <a:pt x="22512" y="42442"/>
                      <a:pt x="20744" y="41604"/>
                      <a:pt x="18884" y="41604"/>
                    </a:cubicBezTo>
                    <a:cubicBezTo>
                      <a:pt x="18864" y="41604"/>
                      <a:pt x="18845" y="41604"/>
                      <a:pt x="18825" y="41604"/>
                    </a:cubicBezTo>
                    <a:cubicBezTo>
                      <a:pt x="18805" y="41604"/>
                      <a:pt x="18786" y="41604"/>
                      <a:pt x="18766" y="41604"/>
                    </a:cubicBezTo>
                    <a:cubicBezTo>
                      <a:pt x="16897" y="41604"/>
                      <a:pt x="15129" y="42442"/>
                      <a:pt x="13888" y="43746"/>
                    </a:cubicBezTo>
                    <a:cubicBezTo>
                      <a:pt x="13951" y="42160"/>
                      <a:pt x="13368" y="40663"/>
                      <a:pt x="12382" y="39480"/>
                    </a:cubicBezTo>
                    <a:lnTo>
                      <a:pt x="12391" y="39472"/>
                    </a:lnTo>
                    <a:cubicBezTo>
                      <a:pt x="12820" y="39392"/>
                      <a:pt x="13250" y="39353"/>
                      <a:pt x="13678" y="39353"/>
                    </a:cubicBezTo>
                    <a:cubicBezTo>
                      <a:pt x="15611" y="39353"/>
                      <a:pt x="17482" y="40150"/>
                      <a:pt x="18825" y="41595"/>
                    </a:cubicBezTo>
                    <a:cubicBezTo>
                      <a:pt x="20161" y="40150"/>
                      <a:pt x="22031" y="39353"/>
                      <a:pt x="23963" y="39353"/>
                    </a:cubicBezTo>
                    <a:close/>
                    <a:moveTo>
                      <a:pt x="107663" y="39105"/>
                    </a:moveTo>
                    <a:cubicBezTo>
                      <a:pt x="109597" y="39105"/>
                      <a:pt x="111471" y="39906"/>
                      <a:pt x="112812" y="41353"/>
                    </a:cubicBezTo>
                    <a:cubicBezTo>
                      <a:pt x="112793" y="41353"/>
                      <a:pt x="112774" y="41353"/>
                      <a:pt x="112756" y="41353"/>
                    </a:cubicBezTo>
                    <a:cubicBezTo>
                      <a:pt x="110769" y="41353"/>
                      <a:pt x="108902" y="42299"/>
                      <a:pt x="107650" y="43755"/>
                    </a:cubicBezTo>
                    <a:lnTo>
                      <a:pt x="107650" y="43755"/>
                    </a:lnTo>
                    <a:cubicBezTo>
                      <a:pt x="107803" y="42088"/>
                      <a:pt x="107211" y="40511"/>
                      <a:pt x="106172" y="39274"/>
                    </a:cubicBezTo>
                    <a:lnTo>
                      <a:pt x="106172" y="39265"/>
                    </a:lnTo>
                    <a:cubicBezTo>
                      <a:pt x="106668" y="39158"/>
                      <a:pt x="107167" y="39105"/>
                      <a:pt x="107663" y="39105"/>
                    </a:cubicBezTo>
                    <a:close/>
                    <a:moveTo>
                      <a:pt x="37187" y="39310"/>
                    </a:moveTo>
                    <a:cubicBezTo>
                      <a:pt x="39118" y="39310"/>
                      <a:pt x="40989" y="40106"/>
                      <a:pt x="42328" y="41559"/>
                    </a:cubicBezTo>
                    <a:cubicBezTo>
                      <a:pt x="42310" y="41559"/>
                      <a:pt x="42291" y="41559"/>
                      <a:pt x="42273" y="41559"/>
                    </a:cubicBezTo>
                    <a:cubicBezTo>
                      <a:pt x="40286" y="41559"/>
                      <a:pt x="38419" y="42505"/>
                      <a:pt x="37167" y="43952"/>
                    </a:cubicBezTo>
                    <a:cubicBezTo>
                      <a:pt x="37320" y="42294"/>
                      <a:pt x="36728" y="40708"/>
                      <a:pt x="35689" y="39480"/>
                    </a:cubicBezTo>
                    <a:lnTo>
                      <a:pt x="35689" y="39472"/>
                    </a:lnTo>
                    <a:cubicBezTo>
                      <a:pt x="36187" y="39363"/>
                      <a:pt x="36689" y="39310"/>
                      <a:pt x="37187" y="39310"/>
                    </a:cubicBezTo>
                    <a:close/>
                    <a:moveTo>
                      <a:pt x="124475" y="37261"/>
                    </a:moveTo>
                    <a:cubicBezTo>
                      <a:pt x="127048" y="37261"/>
                      <a:pt x="129621" y="38627"/>
                      <a:pt x="130527" y="41362"/>
                    </a:cubicBezTo>
                    <a:cubicBezTo>
                      <a:pt x="130751" y="42043"/>
                      <a:pt x="130867" y="42760"/>
                      <a:pt x="130867" y="43486"/>
                    </a:cubicBezTo>
                    <a:cubicBezTo>
                      <a:pt x="130392" y="43384"/>
                      <a:pt x="129914" y="43334"/>
                      <a:pt x="129439" y="43334"/>
                    </a:cubicBezTo>
                    <a:cubicBezTo>
                      <a:pt x="127578" y="43334"/>
                      <a:pt x="125778" y="44101"/>
                      <a:pt x="124478" y="45493"/>
                    </a:cubicBezTo>
                    <a:cubicBezTo>
                      <a:pt x="123206" y="44113"/>
                      <a:pt x="121405" y="43333"/>
                      <a:pt x="119532" y="43333"/>
                    </a:cubicBezTo>
                    <a:cubicBezTo>
                      <a:pt x="119039" y="43333"/>
                      <a:pt x="118555" y="43387"/>
                      <a:pt x="118089" y="43486"/>
                    </a:cubicBezTo>
                    <a:cubicBezTo>
                      <a:pt x="118089" y="42760"/>
                      <a:pt x="118197" y="42034"/>
                      <a:pt x="118430" y="41344"/>
                    </a:cubicBezTo>
                    <a:cubicBezTo>
                      <a:pt x="119339" y="38623"/>
                      <a:pt x="121907" y="37261"/>
                      <a:pt x="124475" y="37261"/>
                    </a:cubicBezTo>
                    <a:close/>
                    <a:moveTo>
                      <a:pt x="77632" y="37306"/>
                    </a:moveTo>
                    <a:cubicBezTo>
                      <a:pt x="80806" y="37306"/>
                      <a:pt x="83980" y="39382"/>
                      <a:pt x="84022" y="43538"/>
                    </a:cubicBezTo>
                    <a:lnTo>
                      <a:pt x="84022" y="43538"/>
                    </a:lnTo>
                    <a:cubicBezTo>
                      <a:pt x="83549" y="43437"/>
                      <a:pt x="83074" y="43388"/>
                      <a:pt x="82603" y="43388"/>
                    </a:cubicBezTo>
                    <a:cubicBezTo>
                      <a:pt x="80742" y="43388"/>
                      <a:pt x="78941" y="44154"/>
                      <a:pt x="77642" y="45547"/>
                    </a:cubicBezTo>
                    <a:cubicBezTo>
                      <a:pt x="76360" y="44167"/>
                      <a:pt x="74568" y="43387"/>
                      <a:pt x="72687" y="43387"/>
                    </a:cubicBezTo>
                    <a:cubicBezTo>
                      <a:pt x="72203" y="43387"/>
                      <a:pt x="71719" y="43441"/>
                      <a:pt x="71244" y="43540"/>
                    </a:cubicBezTo>
                    <a:cubicBezTo>
                      <a:pt x="71280" y="39385"/>
                      <a:pt x="74456" y="37306"/>
                      <a:pt x="77632" y="37306"/>
                    </a:cubicBezTo>
                    <a:close/>
                    <a:moveTo>
                      <a:pt x="100947" y="37306"/>
                    </a:moveTo>
                    <a:cubicBezTo>
                      <a:pt x="104122" y="37306"/>
                      <a:pt x="107296" y="39383"/>
                      <a:pt x="107337" y="43540"/>
                    </a:cubicBezTo>
                    <a:cubicBezTo>
                      <a:pt x="106864" y="43438"/>
                      <a:pt x="106386" y="43388"/>
                      <a:pt x="105913" y="43388"/>
                    </a:cubicBezTo>
                    <a:cubicBezTo>
                      <a:pt x="104054" y="43388"/>
                      <a:pt x="102249" y="44154"/>
                      <a:pt x="100957" y="45547"/>
                    </a:cubicBezTo>
                    <a:cubicBezTo>
                      <a:pt x="99676" y="44167"/>
                      <a:pt x="97883" y="43387"/>
                      <a:pt x="96002" y="43387"/>
                    </a:cubicBezTo>
                    <a:cubicBezTo>
                      <a:pt x="95518" y="43387"/>
                      <a:pt x="95034" y="43441"/>
                      <a:pt x="94559" y="43540"/>
                    </a:cubicBezTo>
                    <a:cubicBezTo>
                      <a:pt x="94595" y="39385"/>
                      <a:pt x="97771" y="37306"/>
                      <a:pt x="100947" y="37306"/>
                    </a:cubicBezTo>
                    <a:close/>
                    <a:moveTo>
                      <a:pt x="54009" y="37465"/>
                    </a:moveTo>
                    <a:cubicBezTo>
                      <a:pt x="56582" y="37465"/>
                      <a:pt x="59156" y="38830"/>
                      <a:pt x="60061" y="41559"/>
                    </a:cubicBezTo>
                    <a:cubicBezTo>
                      <a:pt x="60285" y="42249"/>
                      <a:pt x="60393" y="42966"/>
                      <a:pt x="60393" y="43692"/>
                    </a:cubicBezTo>
                    <a:cubicBezTo>
                      <a:pt x="59920" y="43590"/>
                      <a:pt x="59442" y="43540"/>
                      <a:pt x="58969" y="43540"/>
                    </a:cubicBezTo>
                    <a:cubicBezTo>
                      <a:pt x="57110" y="43540"/>
                      <a:pt x="55305" y="44307"/>
                      <a:pt x="54013" y="45699"/>
                    </a:cubicBezTo>
                    <a:cubicBezTo>
                      <a:pt x="52739" y="44318"/>
                      <a:pt x="50951" y="43539"/>
                      <a:pt x="49072" y="43539"/>
                    </a:cubicBezTo>
                    <a:cubicBezTo>
                      <a:pt x="49061" y="43539"/>
                      <a:pt x="49051" y="43540"/>
                      <a:pt x="49040" y="43540"/>
                    </a:cubicBezTo>
                    <a:cubicBezTo>
                      <a:pt x="48556" y="43540"/>
                      <a:pt x="48072" y="43593"/>
                      <a:pt x="47597" y="43692"/>
                    </a:cubicBezTo>
                    <a:cubicBezTo>
                      <a:pt x="47597" y="42966"/>
                      <a:pt x="47714" y="42249"/>
                      <a:pt x="47938" y="41559"/>
                    </a:cubicBezTo>
                    <a:lnTo>
                      <a:pt x="47956" y="41550"/>
                    </a:lnTo>
                    <a:cubicBezTo>
                      <a:pt x="48865" y="38827"/>
                      <a:pt x="51437" y="37465"/>
                      <a:pt x="54009" y="37465"/>
                    </a:cubicBezTo>
                    <a:close/>
                    <a:moveTo>
                      <a:pt x="7163" y="37500"/>
                    </a:moveTo>
                    <a:cubicBezTo>
                      <a:pt x="10339" y="37500"/>
                      <a:pt x="13516" y="39579"/>
                      <a:pt x="13556" y="43737"/>
                    </a:cubicBezTo>
                    <a:cubicBezTo>
                      <a:pt x="13079" y="43632"/>
                      <a:pt x="12598" y="43582"/>
                      <a:pt x="12120" y="43582"/>
                    </a:cubicBezTo>
                    <a:cubicBezTo>
                      <a:pt x="10263" y="43582"/>
                      <a:pt x="8460" y="44350"/>
                      <a:pt x="7163" y="45739"/>
                    </a:cubicBezTo>
                    <a:lnTo>
                      <a:pt x="7163" y="45739"/>
                    </a:lnTo>
                    <a:cubicBezTo>
                      <a:pt x="5882" y="44362"/>
                      <a:pt x="4092" y="43584"/>
                      <a:pt x="2212" y="43584"/>
                    </a:cubicBezTo>
                    <a:cubicBezTo>
                      <a:pt x="1728" y="43584"/>
                      <a:pt x="1245" y="43638"/>
                      <a:pt x="770" y="43737"/>
                    </a:cubicBezTo>
                    <a:cubicBezTo>
                      <a:pt x="810" y="39579"/>
                      <a:pt x="3987" y="37500"/>
                      <a:pt x="7163" y="37500"/>
                    </a:cubicBezTo>
                    <a:close/>
                    <a:moveTo>
                      <a:pt x="30463" y="37509"/>
                    </a:moveTo>
                    <a:cubicBezTo>
                      <a:pt x="33636" y="37509"/>
                      <a:pt x="36811" y="39587"/>
                      <a:pt x="36854" y="43742"/>
                    </a:cubicBezTo>
                    <a:lnTo>
                      <a:pt x="36854" y="43742"/>
                    </a:lnTo>
                    <a:cubicBezTo>
                      <a:pt x="36384" y="43642"/>
                      <a:pt x="35912" y="43594"/>
                      <a:pt x="35443" y="43594"/>
                    </a:cubicBezTo>
                    <a:cubicBezTo>
                      <a:pt x="33580" y="43594"/>
                      <a:pt x="31775" y="44360"/>
                      <a:pt x="30483" y="45753"/>
                    </a:cubicBezTo>
                    <a:cubicBezTo>
                      <a:pt x="29201" y="44373"/>
                      <a:pt x="27409" y="43593"/>
                      <a:pt x="25528" y="43593"/>
                    </a:cubicBezTo>
                    <a:cubicBezTo>
                      <a:pt x="25044" y="43593"/>
                      <a:pt x="24560" y="43638"/>
                      <a:pt x="24085" y="43746"/>
                    </a:cubicBezTo>
                    <a:cubicBezTo>
                      <a:pt x="24116" y="39588"/>
                      <a:pt x="27288" y="37509"/>
                      <a:pt x="30463" y="37509"/>
                    </a:cubicBezTo>
                    <a:close/>
                    <a:moveTo>
                      <a:pt x="119327" y="43718"/>
                    </a:moveTo>
                    <a:cubicBezTo>
                      <a:pt x="121267" y="43718"/>
                      <a:pt x="123141" y="44520"/>
                      <a:pt x="124478" y="45968"/>
                    </a:cubicBezTo>
                    <a:cubicBezTo>
                      <a:pt x="124458" y="45968"/>
                      <a:pt x="124439" y="45968"/>
                      <a:pt x="124419" y="45968"/>
                    </a:cubicBezTo>
                    <a:cubicBezTo>
                      <a:pt x="122550" y="45968"/>
                      <a:pt x="120782" y="46806"/>
                      <a:pt x="119541" y="48109"/>
                    </a:cubicBezTo>
                    <a:cubicBezTo>
                      <a:pt x="119622" y="46514"/>
                      <a:pt x="119039" y="45018"/>
                      <a:pt x="118045" y="43835"/>
                    </a:cubicBezTo>
                    <a:cubicBezTo>
                      <a:pt x="118472" y="43756"/>
                      <a:pt x="118901" y="43718"/>
                      <a:pt x="119327" y="43718"/>
                    </a:cubicBezTo>
                    <a:close/>
                    <a:moveTo>
                      <a:pt x="129624" y="43718"/>
                    </a:moveTo>
                    <a:cubicBezTo>
                      <a:pt x="130049" y="43718"/>
                      <a:pt x="130477" y="43756"/>
                      <a:pt x="130903" y="43835"/>
                    </a:cubicBezTo>
                    <a:cubicBezTo>
                      <a:pt x="129908" y="45018"/>
                      <a:pt x="129326" y="46523"/>
                      <a:pt x="129415" y="48109"/>
                    </a:cubicBezTo>
                    <a:cubicBezTo>
                      <a:pt x="128165" y="46806"/>
                      <a:pt x="126397" y="45968"/>
                      <a:pt x="124537" y="45968"/>
                    </a:cubicBezTo>
                    <a:cubicBezTo>
                      <a:pt x="124517" y="45968"/>
                      <a:pt x="124498" y="45968"/>
                      <a:pt x="124478" y="45968"/>
                    </a:cubicBezTo>
                    <a:cubicBezTo>
                      <a:pt x="125815" y="44520"/>
                      <a:pt x="127689" y="43718"/>
                      <a:pt x="129624" y="43718"/>
                    </a:cubicBezTo>
                    <a:close/>
                    <a:moveTo>
                      <a:pt x="82779" y="43762"/>
                    </a:moveTo>
                    <a:cubicBezTo>
                      <a:pt x="83204" y="43762"/>
                      <a:pt x="83632" y="43801"/>
                      <a:pt x="84057" y="43880"/>
                    </a:cubicBezTo>
                    <a:cubicBezTo>
                      <a:pt x="83063" y="45063"/>
                      <a:pt x="82480" y="46559"/>
                      <a:pt x="82561" y="48154"/>
                    </a:cubicBezTo>
                    <a:cubicBezTo>
                      <a:pt x="81320" y="46851"/>
                      <a:pt x="79552" y="46012"/>
                      <a:pt x="77683" y="46012"/>
                    </a:cubicBezTo>
                    <a:cubicBezTo>
                      <a:pt x="77666" y="46012"/>
                      <a:pt x="77650" y="46012"/>
                      <a:pt x="77633" y="46013"/>
                    </a:cubicBezTo>
                    <a:lnTo>
                      <a:pt x="77633" y="46013"/>
                    </a:lnTo>
                    <a:cubicBezTo>
                      <a:pt x="78970" y="44565"/>
                      <a:pt x="80844" y="43762"/>
                      <a:pt x="82779" y="43762"/>
                    </a:cubicBezTo>
                    <a:close/>
                    <a:moveTo>
                      <a:pt x="59124" y="43911"/>
                    </a:moveTo>
                    <a:cubicBezTo>
                      <a:pt x="59554" y="43911"/>
                      <a:pt x="59988" y="43951"/>
                      <a:pt x="60420" y="44032"/>
                    </a:cubicBezTo>
                    <a:cubicBezTo>
                      <a:pt x="59425" y="45224"/>
                      <a:pt x="58843" y="46721"/>
                      <a:pt x="58932" y="48316"/>
                    </a:cubicBezTo>
                    <a:lnTo>
                      <a:pt x="58923" y="48307"/>
                    </a:lnTo>
                    <a:cubicBezTo>
                      <a:pt x="57682" y="47003"/>
                      <a:pt x="55914" y="46165"/>
                      <a:pt x="54045" y="46165"/>
                    </a:cubicBezTo>
                    <a:cubicBezTo>
                      <a:pt x="54026" y="46165"/>
                      <a:pt x="54006" y="46165"/>
                      <a:pt x="53986" y="46165"/>
                    </a:cubicBezTo>
                    <a:cubicBezTo>
                      <a:pt x="53966" y="46165"/>
                      <a:pt x="53947" y="46165"/>
                      <a:pt x="53927" y="46165"/>
                    </a:cubicBezTo>
                    <a:cubicBezTo>
                      <a:pt x="52067" y="46165"/>
                      <a:pt x="50299" y="47003"/>
                      <a:pt x="49049" y="48307"/>
                    </a:cubicBezTo>
                    <a:cubicBezTo>
                      <a:pt x="49138" y="46712"/>
                      <a:pt x="48556" y="45206"/>
                      <a:pt x="47561" y="44032"/>
                    </a:cubicBezTo>
                    <a:cubicBezTo>
                      <a:pt x="47990" y="43953"/>
                      <a:pt x="48420" y="43914"/>
                      <a:pt x="48848" y="43914"/>
                    </a:cubicBezTo>
                    <a:cubicBezTo>
                      <a:pt x="50781" y="43914"/>
                      <a:pt x="52652" y="44711"/>
                      <a:pt x="53995" y="46156"/>
                    </a:cubicBezTo>
                    <a:cubicBezTo>
                      <a:pt x="55328" y="44713"/>
                      <a:pt x="57194" y="43911"/>
                      <a:pt x="59124" y="43911"/>
                    </a:cubicBezTo>
                    <a:close/>
                    <a:moveTo>
                      <a:pt x="25317" y="43968"/>
                    </a:moveTo>
                    <a:cubicBezTo>
                      <a:pt x="27250" y="43968"/>
                      <a:pt x="29122" y="44764"/>
                      <a:pt x="30465" y="46210"/>
                    </a:cubicBezTo>
                    <a:lnTo>
                      <a:pt x="30465" y="46210"/>
                    </a:lnTo>
                    <a:cubicBezTo>
                      <a:pt x="30462" y="46210"/>
                      <a:pt x="30459" y="46210"/>
                      <a:pt x="30456" y="46210"/>
                    </a:cubicBezTo>
                    <a:cubicBezTo>
                      <a:pt x="30446" y="46210"/>
                      <a:pt x="30436" y="46210"/>
                      <a:pt x="30426" y="46210"/>
                    </a:cubicBezTo>
                    <a:cubicBezTo>
                      <a:pt x="28546" y="46210"/>
                      <a:pt x="26775" y="47041"/>
                      <a:pt x="25519" y="48351"/>
                    </a:cubicBezTo>
                    <a:cubicBezTo>
                      <a:pt x="25608" y="46765"/>
                      <a:pt x="25026" y="45269"/>
                      <a:pt x="24031" y="44086"/>
                    </a:cubicBezTo>
                    <a:cubicBezTo>
                      <a:pt x="24460" y="44007"/>
                      <a:pt x="24890" y="43968"/>
                      <a:pt x="25317" y="43968"/>
                    </a:cubicBezTo>
                    <a:close/>
                    <a:moveTo>
                      <a:pt x="106094" y="43751"/>
                    </a:moveTo>
                    <a:cubicBezTo>
                      <a:pt x="106570" y="43751"/>
                      <a:pt x="107049" y="43799"/>
                      <a:pt x="107525" y="43898"/>
                    </a:cubicBezTo>
                    <a:cubicBezTo>
                      <a:pt x="106512" y="45161"/>
                      <a:pt x="105939" y="46747"/>
                      <a:pt x="106127" y="48423"/>
                    </a:cubicBezTo>
                    <a:lnTo>
                      <a:pt x="106118" y="48414"/>
                    </a:lnTo>
                    <a:cubicBezTo>
                      <a:pt x="104866" y="46958"/>
                      <a:pt x="102990" y="46012"/>
                      <a:pt x="100995" y="46012"/>
                    </a:cubicBezTo>
                    <a:cubicBezTo>
                      <a:pt x="100976" y="46012"/>
                      <a:pt x="100958" y="46013"/>
                      <a:pt x="100939" y="46013"/>
                    </a:cubicBezTo>
                    <a:cubicBezTo>
                      <a:pt x="100919" y="46012"/>
                      <a:pt x="100899" y="46012"/>
                      <a:pt x="100879" y="46012"/>
                    </a:cubicBezTo>
                    <a:cubicBezTo>
                      <a:pt x="99020" y="46012"/>
                      <a:pt x="97252" y="46842"/>
                      <a:pt x="96011" y="48154"/>
                    </a:cubicBezTo>
                    <a:cubicBezTo>
                      <a:pt x="96091" y="46559"/>
                      <a:pt x="95509" y="45054"/>
                      <a:pt x="94514" y="43880"/>
                    </a:cubicBezTo>
                    <a:cubicBezTo>
                      <a:pt x="94946" y="43798"/>
                      <a:pt x="95380" y="43758"/>
                      <a:pt x="95811" y="43758"/>
                    </a:cubicBezTo>
                    <a:cubicBezTo>
                      <a:pt x="97740" y="43758"/>
                      <a:pt x="99607" y="44561"/>
                      <a:pt x="100948" y="46004"/>
                    </a:cubicBezTo>
                    <a:cubicBezTo>
                      <a:pt x="102286" y="44551"/>
                      <a:pt x="104160" y="43751"/>
                      <a:pt x="106094" y="43751"/>
                    </a:cubicBezTo>
                    <a:close/>
                    <a:moveTo>
                      <a:pt x="70812" y="39306"/>
                    </a:moveTo>
                    <a:cubicBezTo>
                      <a:pt x="71289" y="39306"/>
                      <a:pt x="71770" y="39355"/>
                      <a:pt x="72248" y="39454"/>
                    </a:cubicBezTo>
                    <a:cubicBezTo>
                      <a:pt x="71271" y="40699"/>
                      <a:pt x="70742" y="42276"/>
                      <a:pt x="70939" y="43925"/>
                    </a:cubicBezTo>
                    <a:cubicBezTo>
                      <a:pt x="71449" y="43811"/>
                      <a:pt x="71962" y="43756"/>
                      <a:pt x="72472" y="43756"/>
                    </a:cubicBezTo>
                    <a:cubicBezTo>
                      <a:pt x="74409" y="43756"/>
                      <a:pt x="76285" y="44558"/>
                      <a:pt x="77633" y="46013"/>
                    </a:cubicBezTo>
                    <a:lnTo>
                      <a:pt x="77633" y="46013"/>
                    </a:lnTo>
                    <a:cubicBezTo>
                      <a:pt x="77630" y="46013"/>
                      <a:pt x="77627" y="46013"/>
                      <a:pt x="77624" y="46013"/>
                    </a:cubicBezTo>
                    <a:cubicBezTo>
                      <a:pt x="77606" y="46013"/>
                      <a:pt x="77588" y="46012"/>
                      <a:pt x="77570" y="46012"/>
                    </a:cubicBezTo>
                    <a:cubicBezTo>
                      <a:pt x="75529" y="46012"/>
                      <a:pt x="73598" y="47021"/>
                      <a:pt x="72346" y="48540"/>
                    </a:cubicBezTo>
                    <a:cubicBezTo>
                      <a:pt x="72703" y="44850"/>
                      <a:pt x="69416" y="41568"/>
                      <a:pt x="65713" y="41568"/>
                    </a:cubicBezTo>
                    <a:cubicBezTo>
                      <a:pt x="65693" y="41568"/>
                      <a:pt x="65673" y="41568"/>
                      <a:pt x="65653" y="41568"/>
                    </a:cubicBezTo>
                    <a:lnTo>
                      <a:pt x="65653" y="41559"/>
                    </a:lnTo>
                    <a:cubicBezTo>
                      <a:pt x="66997" y="40107"/>
                      <a:pt x="68873" y="39306"/>
                      <a:pt x="70812" y="39306"/>
                    </a:cubicBezTo>
                    <a:close/>
                    <a:moveTo>
                      <a:pt x="35618" y="43957"/>
                    </a:moveTo>
                    <a:cubicBezTo>
                      <a:pt x="36091" y="43957"/>
                      <a:pt x="36568" y="44006"/>
                      <a:pt x="37042" y="44104"/>
                    </a:cubicBezTo>
                    <a:cubicBezTo>
                      <a:pt x="36020" y="45350"/>
                      <a:pt x="35456" y="46945"/>
                      <a:pt x="35635" y="48620"/>
                    </a:cubicBezTo>
                    <a:cubicBezTo>
                      <a:pt x="34383" y="47164"/>
                      <a:pt x="32507" y="46210"/>
                      <a:pt x="30511" y="46210"/>
                    </a:cubicBezTo>
                    <a:cubicBezTo>
                      <a:pt x="30496" y="46210"/>
                      <a:pt x="30480" y="46210"/>
                      <a:pt x="30465" y="46210"/>
                    </a:cubicBezTo>
                    <a:lnTo>
                      <a:pt x="30465" y="46210"/>
                    </a:lnTo>
                    <a:cubicBezTo>
                      <a:pt x="31804" y="44762"/>
                      <a:pt x="33682" y="43957"/>
                      <a:pt x="35618" y="43957"/>
                    </a:cubicBezTo>
                    <a:close/>
                    <a:moveTo>
                      <a:pt x="112822" y="41864"/>
                    </a:moveTo>
                    <a:cubicBezTo>
                      <a:pt x="115997" y="41864"/>
                      <a:pt x="119174" y="43943"/>
                      <a:pt x="119218" y="48100"/>
                    </a:cubicBezTo>
                    <a:cubicBezTo>
                      <a:pt x="118743" y="47999"/>
                      <a:pt x="118265" y="47949"/>
                      <a:pt x="117790" y="47949"/>
                    </a:cubicBezTo>
                    <a:cubicBezTo>
                      <a:pt x="115926" y="47949"/>
                      <a:pt x="114120" y="48715"/>
                      <a:pt x="112821" y="50108"/>
                    </a:cubicBezTo>
                    <a:cubicBezTo>
                      <a:pt x="111548" y="48728"/>
                      <a:pt x="109756" y="47948"/>
                      <a:pt x="107874" y="47948"/>
                    </a:cubicBezTo>
                    <a:cubicBezTo>
                      <a:pt x="107391" y="47948"/>
                      <a:pt x="106907" y="48002"/>
                      <a:pt x="106432" y="48100"/>
                    </a:cubicBezTo>
                    <a:cubicBezTo>
                      <a:pt x="106472" y="43943"/>
                      <a:pt x="109646" y="41864"/>
                      <a:pt x="112822" y="41864"/>
                    </a:cubicBezTo>
                    <a:close/>
                    <a:moveTo>
                      <a:pt x="136132" y="41864"/>
                    </a:moveTo>
                    <a:cubicBezTo>
                      <a:pt x="139308" y="41864"/>
                      <a:pt x="142484" y="43943"/>
                      <a:pt x="142525" y="48100"/>
                    </a:cubicBezTo>
                    <a:cubicBezTo>
                      <a:pt x="142051" y="47999"/>
                      <a:pt x="141574" y="47949"/>
                      <a:pt x="141100" y="47949"/>
                    </a:cubicBezTo>
                    <a:cubicBezTo>
                      <a:pt x="139242" y="47949"/>
                      <a:pt x="137437" y="48715"/>
                      <a:pt x="136145" y="50108"/>
                    </a:cubicBezTo>
                    <a:cubicBezTo>
                      <a:pt x="134863" y="48728"/>
                      <a:pt x="133071" y="47948"/>
                      <a:pt x="131190" y="47948"/>
                    </a:cubicBezTo>
                    <a:cubicBezTo>
                      <a:pt x="130706" y="47948"/>
                      <a:pt x="130222" y="48002"/>
                      <a:pt x="129747" y="48100"/>
                    </a:cubicBezTo>
                    <a:cubicBezTo>
                      <a:pt x="129783" y="43943"/>
                      <a:pt x="132957" y="41864"/>
                      <a:pt x="136132" y="41864"/>
                    </a:cubicBezTo>
                    <a:close/>
                    <a:moveTo>
                      <a:pt x="89293" y="41912"/>
                    </a:moveTo>
                    <a:cubicBezTo>
                      <a:pt x="92468" y="41912"/>
                      <a:pt x="95642" y="43988"/>
                      <a:pt x="95679" y="48143"/>
                    </a:cubicBezTo>
                    <a:lnTo>
                      <a:pt x="95679" y="48143"/>
                    </a:lnTo>
                    <a:cubicBezTo>
                      <a:pt x="95207" y="48043"/>
                      <a:pt x="94732" y="47994"/>
                      <a:pt x="94260" y="47994"/>
                    </a:cubicBezTo>
                    <a:cubicBezTo>
                      <a:pt x="92399" y="47994"/>
                      <a:pt x="90599" y="48760"/>
                      <a:pt x="89299" y="50152"/>
                    </a:cubicBezTo>
                    <a:cubicBezTo>
                      <a:pt x="88018" y="48773"/>
                      <a:pt x="86226" y="47993"/>
                      <a:pt x="84344" y="47993"/>
                    </a:cubicBezTo>
                    <a:cubicBezTo>
                      <a:pt x="83860" y="47993"/>
                      <a:pt x="83376" y="48047"/>
                      <a:pt x="82902" y="48145"/>
                    </a:cubicBezTo>
                    <a:cubicBezTo>
                      <a:pt x="82937" y="43991"/>
                      <a:pt x="86116" y="41912"/>
                      <a:pt x="89293" y="41912"/>
                    </a:cubicBezTo>
                    <a:close/>
                    <a:moveTo>
                      <a:pt x="42335" y="42067"/>
                    </a:moveTo>
                    <a:cubicBezTo>
                      <a:pt x="45509" y="42067"/>
                      <a:pt x="48681" y="44143"/>
                      <a:pt x="48726" y="48298"/>
                    </a:cubicBezTo>
                    <a:lnTo>
                      <a:pt x="48726" y="48298"/>
                    </a:lnTo>
                    <a:cubicBezTo>
                      <a:pt x="48251" y="48196"/>
                      <a:pt x="47772" y="48146"/>
                      <a:pt x="47298" y="48146"/>
                    </a:cubicBezTo>
                    <a:cubicBezTo>
                      <a:pt x="45434" y="48146"/>
                      <a:pt x="43630" y="48912"/>
                      <a:pt x="42337" y="50305"/>
                    </a:cubicBezTo>
                    <a:cubicBezTo>
                      <a:pt x="41056" y="48925"/>
                      <a:pt x="39264" y="48145"/>
                      <a:pt x="37382" y="48145"/>
                    </a:cubicBezTo>
                    <a:cubicBezTo>
                      <a:pt x="36898" y="48145"/>
                      <a:pt x="36415" y="48199"/>
                      <a:pt x="35940" y="48307"/>
                    </a:cubicBezTo>
                    <a:cubicBezTo>
                      <a:pt x="35980" y="44148"/>
                      <a:pt x="39158" y="42067"/>
                      <a:pt x="42335" y="42067"/>
                    </a:cubicBezTo>
                    <a:close/>
                    <a:moveTo>
                      <a:pt x="65651" y="42067"/>
                    </a:moveTo>
                    <a:cubicBezTo>
                      <a:pt x="68826" y="42067"/>
                      <a:pt x="72001" y="44146"/>
                      <a:pt x="72041" y="48307"/>
                    </a:cubicBezTo>
                    <a:cubicBezTo>
                      <a:pt x="71563" y="48202"/>
                      <a:pt x="71080" y="48150"/>
                      <a:pt x="70601" y="48150"/>
                    </a:cubicBezTo>
                    <a:cubicBezTo>
                      <a:pt x="68748" y="48150"/>
                      <a:pt x="66948" y="48916"/>
                      <a:pt x="65653" y="50305"/>
                    </a:cubicBezTo>
                    <a:cubicBezTo>
                      <a:pt x="64371" y="48934"/>
                      <a:pt x="62579" y="48145"/>
                      <a:pt x="60697" y="48145"/>
                    </a:cubicBezTo>
                    <a:cubicBezTo>
                      <a:pt x="60214" y="48145"/>
                      <a:pt x="59730" y="48199"/>
                      <a:pt x="59255" y="48307"/>
                    </a:cubicBezTo>
                    <a:cubicBezTo>
                      <a:pt x="59295" y="44148"/>
                      <a:pt x="62473" y="42067"/>
                      <a:pt x="65651" y="42067"/>
                    </a:cubicBezTo>
                    <a:close/>
                    <a:moveTo>
                      <a:pt x="18806" y="42117"/>
                    </a:moveTo>
                    <a:cubicBezTo>
                      <a:pt x="21981" y="42117"/>
                      <a:pt x="25156" y="44198"/>
                      <a:pt x="25196" y="48360"/>
                    </a:cubicBezTo>
                    <a:cubicBezTo>
                      <a:pt x="24717" y="48255"/>
                      <a:pt x="24234" y="48204"/>
                      <a:pt x="23755" y="48204"/>
                    </a:cubicBezTo>
                    <a:cubicBezTo>
                      <a:pt x="21902" y="48204"/>
                      <a:pt x="20103" y="48970"/>
                      <a:pt x="18807" y="50359"/>
                    </a:cubicBezTo>
                    <a:cubicBezTo>
                      <a:pt x="17526" y="48988"/>
                      <a:pt x="15734" y="48199"/>
                      <a:pt x="13852" y="48199"/>
                    </a:cubicBezTo>
                    <a:cubicBezTo>
                      <a:pt x="13368" y="48199"/>
                      <a:pt x="12884" y="48253"/>
                      <a:pt x="12409" y="48360"/>
                    </a:cubicBezTo>
                    <a:cubicBezTo>
                      <a:pt x="12454" y="44198"/>
                      <a:pt x="15631" y="42117"/>
                      <a:pt x="18806" y="42117"/>
                    </a:cubicBezTo>
                    <a:close/>
                    <a:moveTo>
                      <a:pt x="117967" y="48323"/>
                    </a:moveTo>
                    <a:cubicBezTo>
                      <a:pt x="118392" y="48323"/>
                      <a:pt x="118820" y="48362"/>
                      <a:pt x="119245" y="48441"/>
                    </a:cubicBezTo>
                    <a:cubicBezTo>
                      <a:pt x="118253" y="49621"/>
                      <a:pt x="117671" y="51114"/>
                      <a:pt x="117757" y="52706"/>
                    </a:cubicBezTo>
                    <a:lnTo>
                      <a:pt x="117757" y="52706"/>
                    </a:lnTo>
                    <a:cubicBezTo>
                      <a:pt x="116507" y="51403"/>
                      <a:pt x="114740" y="50573"/>
                      <a:pt x="112880" y="50573"/>
                    </a:cubicBezTo>
                    <a:cubicBezTo>
                      <a:pt x="112860" y="50573"/>
                      <a:pt x="112840" y="50573"/>
                      <a:pt x="112821" y="50574"/>
                    </a:cubicBezTo>
                    <a:cubicBezTo>
                      <a:pt x="114158" y="49126"/>
                      <a:pt x="116031" y="48323"/>
                      <a:pt x="117967" y="48323"/>
                    </a:cubicBezTo>
                    <a:close/>
                    <a:moveTo>
                      <a:pt x="130990" y="48323"/>
                    </a:moveTo>
                    <a:cubicBezTo>
                      <a:pt x="132925" y="48323"/>
                      <a:pt x="134799" y="49126"/>
                      <a:pt x="136136" y="50574"/>
                    </a:cubicBezTo>
                    <a:cubicBezTo>
                      <a:pt x="136116" y="50573"/>
                      <a:pt x="136096" y="50573"/>
                      <a:pt x="136077" y="50573"/>
                    </a:cubicBezTo>
                    <a:cubicBezTo>
                      <a:pt x="134208" y="50573"/>
                      <a:pt x="132440" y="51412"/>
                      <a:pt x="131199" y="52715"/>
                    </a:cubicBezTo>
                    <a:cubicBezTo>
                      <a:pt x="131279" y="51120"/>
                      <a:pt x="130697" y="49624"/>
                      <a:pt x="129711" y="48441"/>
                    </a:cubicBezTo>
                    <a:cubicBezTo>
                      <a:pt x="130137" y="48362"/>
                      <a:pt x="130565" y="48323"/>
                      <a:pt x="130990" y="48323"/>
                    </a:cubicBezTo>
                    <a:close/>
                    <a:moveTo>
                      <a:pt x="94437" y="48359"/>
                    </a:moveTo>
                    <a:cubicBezTo>
                      <a:pt x="94862" y="48359"/>
                      <a:pt x="95289" y="48398"/>
                      <a:pt x="95715" y="48477"/>
                    </a:cubicBezTo>
                    <a:cubicBezTo>
                      <a:pt x="94722" y="49666"/>
                      <a:pt x="94140" y="51168"/>
                      <a:pt x="94227" y="52750"/>
                    </a:cubicBezTo>
                    <a:lnTo>
                      <a:pt x="94227" y="52750"/>
                    </a:lnTo>
                    <a:cubicBezTo>
                      <a:pt x="92986" y="51447"/>
                      <a:pt x="91219" y="50618"/>
                      <a:pt x="89350" y="50618"/>
                    </a:cubicBezTo>
                    <a:cubicBezTo>
                      <a:pt x="89330" y="50618"/>
                      <a:pt x="89310" y="50618"/>
                      <a:pt x="89290" y="50618"/>
                    </a:cubicBezTo>
                    <a:cubicBezTo>
                      <a:pt x="89270" y="50618"/>
                      <a:pt x="89250" y="50618"/>
                      <a:pt x="89231" y="50618"/>
                    </a:cubicBezTo>
                    <a:cubicBezTo>
                      <a:pt x="87362" y="50618"/>
                      <a:pt x="85603" y="51448"/>
                      <a:pt x="84353" y="52751"/>
                    </a:cubicBezTo>
                    <a:cubicBezTo>
                      <a:pt x="84443" y="51165"/>
                      <a:pt x="83860" y="49660"/>
                      <a:pt x="82866" y="48477"/>
                    </a:cubicBezTo>
                    <a:cubicBezTo>
                      <a:pt x="83291" y="48398"/>
                      <a:pt x="83719" y="48359"/>
                      <a:pt x="84144" y="48359"/>
                    </a:cubicBezTo>
                    <a:cubicBezTo>
                      <a:pt x="86080" y="48359"/>
                      <a:pt x="87955" y="49162"/>
                      <a:pt x="89299" y="50609"/>
                    </a:cubicBezTo>
                    <a:cubicBezTo>
                      <a:pt x="90637" y="49162"/>
                      <a:pt x="92504" y="48359"/>
                      <a:pt x="94437" y="48359"/>
                    </a:cubicBezTo>
                    <a:close/>
                    <a:moveTo>
                      <a:pt x="47485" y="48520"/>
                    </a:moveTo>
                    <a:cubicBezTo>
                      <a:pt x="47909" y="48520"/>
                      <a:pt x="48337" y="48559"/>
                      <a:pt x="48762" y="48638"/>
                    </a:cubicBezTo>
                    <a:cubicBezTo>
                      <a:pt x="47767" y="49821"/>
                      <a:pt x="47185" y="51326"/>
                      <a:pt x="47275" y="52912"/>
                    </a:cubicBezTo>
                    <a:cubicBezTo>
                      <a:pt x="46025" y="51609"/>
                      <a:pt x="44257" y="50779"/>
                      <a:pt x="42397" y="50779"/>
                    </a:cubicBezTo>
                    <a:cubicBezTo>
                      <a:pt x="42377" y="50779"/>
                      <a:pt x="42357" y="50779"/>
                      <a:pt x="42337" y="50780"/>
                    </a:cubicBezTo>
                    <a:cubicBezTo>
                      <a:pt x="43675" y="49325"/>
                      <a:pt x="45549" y="48520"/>
                      <a:pt x="47485" y="48520"/>
                    </a:cubicBezTo>
                    <a:close/>
                    <a:moveTo>
                      <a:pt x="60501" y="48529"/>
                    </a:moveTo>
                    <a:cubicBezTo>
                      <a:pt x="62439" y="48529"/>
                      <a:pt x="64308" y="49332"/>
                      <a:pt x="65653" y="50780"/>
                    </a:cubicBezTo>
                    <a:cubicBezTo>
                      <a:pt x="65633" y="50779"/>
                      <a:pt x="65613" y="50779"/>
                      <a:pt x="65593" y="50779"/>
                    </a:cubicBezTo>
                    <a:cubicBezTo>
                      <a:pt x="63725" y="50779"/>
                      <a:pt x="61957" y="51618"/>
                      <a:pt x="60715" y="52921"/>
                    </a:cubicBezTo>
                    <a:cubicBezTo>
                      <a:pt x="60796" y="51326"/>
                      <a:pt x="60214" y="49830"/>
                      <a:pt x="59219" y="48647"/>
                    </a:cubicBezTo>
                    <a:cubicBezTo>
                      <a:pt x="59646" y="48568"/>
                      <a:pt x="60075" y="48529"/>
                      <a:pt x="60501" y="48529"/>
                    </a:cubicBezTo>
                    <a:close/>
                    <a:moveTo>
                      <a:pt x="107662" y="48316"/>
                    </a:moveTo>
                    <a:cubicBezTo>
                      <a:pt x="109596" y="48316"/>
                      <a:pt x="111472" y="49118"/>
                      <a:pt x="112821" y="50574"/>
                    </a:cubicBezTo>
                    <a:cubicBezTo>
                      <a:pt x="112802" y="50573"/>
                      <a:pt x="112783" y="50573"/>
                      <a:pt x="112765" y="50573"/>
                    </a:cubicBezTo>
                    <a:cubicBezTo>
                      <a:pt x="110778" y="50573"/>
                      <a:pt x="108902" y="51519"/>
                      <a:pt x="107650" y="52966"/>
                    </a:cubicBezTo>
                    <a:lnTo>
                      <a:pt x="107650" y="52966"/>
                    </a:lnTo>
                    <a:cubicBezTo>
                      <a:pt x="107803" y="51290"/>
                      <a:pt x="107211" y="49713"/>
                      <a:pt x="106172" y="48477"/>
                    </a:cubicBezTo>
                    <a:cubicBezTo>
                      <a:pt x="106667" y="48369"/>
                      <a:pt x="107167" y="48316"/>
                      <a:pt x="107662" y="48316"/>
                    </a:cubicBezTo>
                    <a:close/>
                    <a:moveTo>
                      <a:pt x="13659" y="48573"/>
                    </a:moveTo>
                    <a:cubicBezTo>
                      <a:pt x="15592" y="48573"/>
                      <a:pt x="17464" y="49371"/>
                      <a:pt x="18807" y="50824"/>
                    </a:cubicBezTo>
                    <a:cubicBezTo>
                      <a:pt x="18787" y="50824"/>
                      <a:pt x="18768" y="50824"/>
                      <a:pt x="18748" y="50824"/>
                    </a:cubicBezTo>
                    <a:cubicBezTo>
                      <a:pt x="16879" y="50824"/>
                      <a:pt x="15111" y="51663"/>
                      <a:pt x="13870" y="52966"/>
                    </a:cubicBezTo>
                    <a:cubicBezTo>
                      <a:pt x="13951" y="51371"/>
                      <a:pt x="13368" y="49875"/>
                      <a:pt x="12374" y="48692"/>
                    </a:cubicBezTo>
                    <a:cubicBezTo>
                      <a:pt x="12802" y="48612"/>
                      <a:pt x="13232" y="48573"/>
                      <a:pt x="13659" y="48573"/>
                    </a:cubicBezTo>
                    <a:close/>
                    <a:moveTo>
                      <a:pt x="23953" y="48574"/>
                    </a:moveTo>
                    <a:cubicBezTo>
                      <a:pt x="24378" y="48574"/>
                      <a:pt x="24806" y="48613"/>
                      <a:pt x="25232" y="48692"/>
                    </a:cubicBezTo>
                    <a:cubicBezTo>
                      <a:pt x="24237" y="49875"/>
                      <a:pt x="23655" y="51371"/>
                      <a:pt x="23744" y="52966"/>
                    </a:cubicBezTo>
                    <a:cubicBezTo>
                      <a:pt x="22494" y="51663"/>
                      <a:pt x="20726" y="50824"/>
                      <a:pt x="18866" y="50824"/>
                    </a:cubicBezTo>
                    <a:cubicBezTo>
                      <a:pt x="18846" y="50824"/>
                      <a:pt x="18827" y="50824"/>
                      <a:pt x="18807" y="50824"/>
                    </a:cubicBezTo>
                    <a:cubicBezTo>
                      <a:pt x="20144" y="49377"/>
                      <a:pt x="22018" y="48574"/>
                      <a:pt x="23953" y="48574"/>
                    </a:cubicBezTo>
                    <a:close/>
                    <a:moveTo>
                      <a:pt x="37179" y="48522"/>
                    </a:moveTo>
                    <a:cubicBezTo>
                      <a:pt x="39113" y="48522"/>
                      <a:pt x="40989" y="49325"/>
                      <a:pt x="42337" y="50780"/>
                    </a:cubicBezTo>
                    <a:cubicBezTo>
                      <a:pt x="42319" y="50779"/>
                      <a:pt x="42300" y="50779"/>
                      <a:pt x="42282" y="50779"/>
                    </a:cubicBezTo>
                    <a:cubicBezTo>
                      <a:pt x="40295" y="50779"/>
                      <a:pt x="38419" y="51725"/>
                      <a:pt x="37167" y="53172"/>
                    </a:cubicBezTo>
                    <a:cubicBezTo>
                      <a:pt x="37320" y="51496"/>
                      <a:pt x="36728" y="49910"/>
                      <a:pt x="35689" y="48683"/>
                    </a:cubicBezTo>
                    <a:cubicBezTo>
                      <a:pt x="36184" y="48575"/>
                      <a:pt x="36683" y="48522"/>
                      <a:pt x="37179" y="48522"/>
                    </a:cubicBezTo>
                    <a:close/>
                    <a:moveTo>
                      <a:pt x="124475" y="46470"/>
                    </a:moveTo>
                    <a:cubicBezTo>
                      <a:pt x="127650" y="46470"/>
                      <a:pt x="130827" y="48548"/>
                      <a:pt x="130867" y="52706"/>
                    </a:cubicBezTo>
                    <a:cubicBezTo>
                      <a:pt x="130388" y="52601"/>
                      <a:pt x="129906" y="52550"/>
                      <a:pt x="129426" y="52550"/>
                    </a:cubicBezTo>
                    <a:cubicBezTo>
                      <a:pt x="127574" y="52550"/>
                      <a:pt x="125776" y="53316"/>
                      <a:pt x="124487" y="54704"/>
                    </a:cubicBezTo>
                    <a:cubicBezTo>
                      <a:pt x="123206" y="53333"/>
                      <a:pt x="121414" y="52545"/>
                      <a:pt x="119532" y="52545"/>
                    </a:cubicBezTo>
                    <a:cubicBezTo>
                      <a:pt x="119048" y="52545"/>
                      <a:pt x="118564" y="52599"/>
                      <a:pt x="118089" y="52706"/>
                    </a:cubicBezTo>
                    <a:cubicBezTo>
                      <a:pt x="118125" y="48548"/>
                      <a:pt x="121299" y="46470"/>
                      <a:pt x="124475" y="46470"/>
                    </a:cubicBezTo>
                    <a:close/>
                    <a:moveTo>
                      <a:pt x="77635" y="46519"/>
                    </a:moveTo>
                    <a:cubicBezTo>
                      <a:pt x="80808" y="46519"/>
                      <a:pt x="83981" y="48596"/>
                      <a:pt x="84022" y="52751"/>
                    </a:cubicBezTo>
                    <a:lnTo>
                      <a:pt x="84031" y="52760"/>
                    </a:lnTo>
                    <a:cubicBezTo>
                      <a:pt x="83550" y="52655"/>
                      <a:pt x="83066" y="52604"/>
                      <a:pt x="82586" y="52604"/>
                    </a:cubicBezTo>
                    <a:cubicBezTo>
                      <a:pt x="80731" y="52604"/>
                      <a:pt x="78937" y="53370"/>
                      <a:pt x="77642" y="54758"/>
                    </a:cubicBezTo>
                    <a:cubicBezTo>
                      <a:pt x="76360" y="53378"/>
                      <a:pt x="74568" y="52599"/>
                      <a:pt x="72696" y="52599"/>
                    </a:cubicBezTo>
                    <a:cubicBezTo>
                      <a:pt x="72203" y="52599"/>
                      <a:pt x="71719" y="52652"/>
                      <a:pt x="71244" y="52760"/>
                    </a:cubicBezTo>
                    <a:cubicBezTo>
                      <a:pt x="71280" y="48600"/>
                      <a:pt x="74457" y="46519"/>
                      <a:pt x="77635" y="46519"/>
                    </a:cubicBezTo>
                    <a:close/>
                    <a:moveTo>
                      <a:pt x="100946" y="46509"/>
                    </a:moveTo>
                    <a:cubicBezTo>
                      <a:pt x="104122" y="46509"/>
                      <a:pt x="107296" y="48585"/>
                      <a:pt x="107337" y="52742"/>
                    </a:cubicBezTo>
                    <a:cubicBezTo>
                      <a:pt x="106865" y="52641"/>
                      <a:pt x="106389" y="52591"/>
                      <a:pt x="105917" y="52591"/>
                    </a:cubicBezTo>
                    <a:cubicBezTo>
                      <a:pt x="104050" y="52591"/>
                      <a:pt x="102242" y="53364"/>
                      <a:pt x="100948" y="54758"/>
                    </a:cubicBezTo>
                    <a:lnTo>
                      <a:pt x="100948" y="54749"/>
                    </a:lnTo>
                    <a:cubicBezTo>
                      <a:pt x="99667" y="53369"/>
                      <a:pt x="97875" y="52590"/>
                      <a:pt x="95993" y="52590"/>
                    </a:cubicBezTo>
                    <a:cubicBezTo>
                      <a:pt x="95509" y="52590"/>
                      <a:pt x="95025" y="52643"/>
                      <a:pt x="94550" y="52742"/>
                    </a:cubicBezTo>
                    <a:cubicBezTo>
                      <a:pt x="94591" y="48588"/>
                      <a:pt x="97769" y="46509"/>
                      <a:pt x="100946" y="46509"/>
                    </a:cubicBezTo>
                    <a:close/>
                    <a:moveTo>
                      <a:pt x="53993" y="46670"/>
                    </a:moveTo>
                    <a:cubicBezTo>
                      <a:pt x="57169" y="46670"/>
                      <a:pt x="60344" y="48747"/>
                      <a:pt x="60384" y="52903"/>
                    </a:cubicBezTo>
                    <a:cubicBezTo>
                      <a:pt x="59911" y="52801"/>
                      <a:pt x="59433" y="52752"/>
                      <a:pt x="58960" y="52752"/>
                    </a:cubicBezTo>
                    <a:cubicBezTo>
                      <a:pt x="57101" y="52752"/>
                      <a:pt x="55295" y="53518"/>
                      <a:pt x="53995" y="54910"/>
                    </a:cubicBezTo>
                    <a:cubicBezTo>
                      <a:pt x="52714" y="53531"/>
                      <a:pt x="50922" y="52751"/>
                      <a:pt x="49040" y="52751"/>
                    </a:cubicBezTo>
                    <a:cubicBezTo>
                      <a:pt x="48556" y="52751"/>
                      <a:pt x="48072" y="52805"/>
                      <a:pt x="47597" y="52903"/>
                    </a:cubicBezTo>
                    <a:cubicBezTo>
                      <a:pt x="47638" y="48749"/>
                      <a:pt x="50816" y="46670"/>
                      <a:pt x="53993" y="46670"/>
                    </a:cubicBezTo>
                    <a:close/>
                    <a:moveTo>
                      <a:pt x="7145" y="46712"/>
                    </a:moveTo>
                    <a:cubicBezTo>
                      <a:pt x="10322" y="46712"/>
                      <a:pt x="13498" y="48790"/>
                      <a:pt x="13538" y="52948"/>
                    </a:cubicBezTo>
                    <a:cubicBezTo>
                      <a:pt x="13065" y="52846"/>
                      <a:pt x="12588" y="52796"/>
                      <a:pt x="12114" y="52796"/>
                    </a:cubicBezTo>
                    <a:cubicBezTo>
                      <a:pt x="10255" y="52796"/>
                      <a:pt x="8451" y="53563"/>
                      <a:pt x="7159" y="54955"/>
                    </a:cubicBezTo>
                    <a:cubicBezTo>
                      <a:pt x="5884" y="53583"/>
                      <a:pt x="4097" y="52805"/>
                      <a:pt x="2226" y="52805"/>
                    </a:cubicBezTo>
                    <a:cubicBezTo>
                      <a:pt x="2216" y="52805"/>
                      <a:pt x="2205" y="52805"/>
                      <a:pt x="2194" y="52805"/>
                    </a:cubicBezTo>
                    <a:lnTo>
                      <a:pt x="2194" y="52796"/>
                    </a:lnTo>
                    <a:cubicBezTo>
                      <a:pt x="1711" y="52796"/>
                      <a:pt x="1227" y="52850"/>
                      <a:pt x="752" y="52948"/>
                    </a:cubicBezTo>
                    <a:cubicBezTo>
                      <a:pt x="792" y="48790"/>
                      <a:pt x="3969" y="46712"/>
                      <a:pt x="7145" y="46712"/>
                    </a:cubicBezTo>
                    <a:close/>
                    <a:moveTo>
                      <a:pt x="30465" y="46717"/>
                    </a:moveTo>
                    <a:cubicBezTo>
                      <a:pt x="33637" y="46717"/>
                      <a:pt x="36811" y="48795"/>
                      <a:pt x="36854" y="52953"/>
                    </a:cubicBezTo>
                    <a:lnTo>
                      <a:pt x="36854" y="52953"/>
                    </a:lnTo>
                    <a:cubicBezTo>
                      <a:pt x="36379" y="52851"/>
                      <a:pt x="35901" y="52801"/>
                      <a:pt x="35426" y="52801"/>
                    </a:cubicBezTo>
                    <a:cubicBezTo>
                      <a:pt x="33569" y="52801"/>
                      <a:pt x="31771" y="53567"/>
                      <a:pt x="30483" y="54955"/>
                    </a:cubicBezTo>
                    <a:cubicBezTo>
                      <a:pt x="29201" y="53584"/>
                      <a:pt x="27409" y="52796"/>
                      <a:pt x="25528" y="52796"/>
                    </a:cubicBezTo>
                    <a:cubicBezTo>
                      <a:pt x="25044" y="52796"/>
                      <a:pt x="24560" y="52850"/>
                      <a:pt x="24085" y="52957"/>
                    </a:cubicBezTo>
                    <a:cubicBezTo>
                      <a:pt x="24116" y="48798"/>
                      <a:pt x="27290" y="46717"/>
                      <a:pt x="30465" y="46717"/>
                    </a:cubicBezTo>
                    <a:close/>
                    <a:moveTo>
                      <a:pt x="107865" y="57160"/>
                    </a:moveTo>
                    <a:cubicBezTo>
                      <a:pt x="107867" y="57160"/>
                      <a:pt x="107868" y="57160"/>
                      <a:pt x="107870" y="57160"/>
                    </a:cubicBezTo>
                    <a:lnTo>
                      <a:pt x="107870" y="57160"/>
                    </a:lnTo>
                    <a:cubicBezTo>
                      <a:pt x="107871" y="57160"/>
                      <a:pt x="107873" y="57160"/>
                      <a:pt x="107874" y="57160"/>
                    </a:cubicBezTo>
                    <a:close/>
                    <a:moveTo>
                      <a:pt x="129607" y="52925"/>
                    </a:moveTo>
                    <a:cubicBezTo>
                      <a:pt x="130037" y="52925"/>
                      <a:pt x="130471" y="52965"/>
                      <a:pt x="130903" y="53047"/>
                    </a:cubicBezTo>
                    <a:cubicBezTo>
                      <a:pt x="129908" y="54229"/>
                      <a:pt x="129326" y="55726"/>
                      <a:pt x="129415" y="57321"/>
                    </a:cubicBezTo>
                    <a:cubicBezTo>
                      <a:pt x="128165" y="56009"/>
                      <a:pt x="126406" y="55179"/>
                      <a:pt x="124538" y="55179"/>
                    </a:cubicBezTo>
                    <a:cubicBezTo>
                      <a:pt x="124518" y="55179"/>
                      <a:pt x="124498" y="55179"/>
                      <a:pt x="124478" y="55179"/>
                    </a:cubicBezTo>
                    <a:cubicBezTo>
                      <a:pt x="124458" y="55179"/>
                      <a:pt x="124438" y="55179"/>
                      <a:pt x="124418" y="55179"/>
                    </a:cubicBezTo>
                    <a:cubicBezTo>
                      <a:pt x="122550" y="55179"/>
                      <a:pt x="120782" y="56009"/>
                      <a:pt x="119541" y="57321"/>
                    </a:cubicBezTo>
                    <a:cubicBezTo>
                      <a:pt x="119622" y="55726"/>
                      <a:pt x="119039" y="54220"/>
                      <a:pt x="118045" y="53047"/>
                    </a:cubicBezTo>
                    <a:cubicBezTo>
                      <a:pt x="118478" y="52965"/>
                      <a:pt x="118913" y="52925"/>
                      <a:pt x="119344" y="52925"/>
                    </a:cubicBezTo>
                    <a:cubicBezTo>
                      <a:pt x="121276" y="52925"/>
                      <a:pt x="123138" y="53727"/>
                      <a:pt x="124478" y="55170"/>
                    </a:cubicBezTo>
                    <a:cubicBezTo>
                      <a:pt x="125811" y="53727"/>
                      <a:pt x="127678" y="52925"/>
                      <a:pt x="129607" y="52925"/>
                    </a:cubicBezTo>
                    <a:close/>
                    <a:moveTo>
                      <a:pt x="82780" y="52965"/>
                    </a:moveTo>
                    <a:cubicBezTo>
                      <a:pt x="83204" y="52965"/>
                      <a:pt x="83632" y="53003"/>
                      <a:pt x="84057" y="53082"/>
                    </a:cubicBezTo>
                    <a:cubicBezTo>
                      <a:pt x="83538" y="53701"/>
                      <a:pt x="83135" y="54409"/>
                      <a:pt x="82875" y="55170"/>
                    </a:cubicBezTo>
                    <a:cubicBezTo>
                      <a:pt x="82634" y="55866"/>
                      <a:pt x="82526" y="56607"/>
                      <a:pt x="82569" y="57347"/>
                    </a:cubicBezTo>
                    <a:lnTo>
                      <a:pt x="82569" y="57347"/>
                    </a:lnTo>
                    <a:cubicBezTo>
                      <a:pt x="81328" y="56053"/>
                      <a:pt x="79569" y="55215"/>
                      <a:pt x="77701" y="55215"/>
                    </a:cubicBezTo>
                    <a:cubicBezTo>
                      <a:pt x="77681" y="55215"/>
                      <a:pt x="77661" y="55215"/>
                      <a:pt x="77642" y="55215"/>
                    </a:cubicBezTo>
                    <a:cubicBezTo>
                      <a:pt x="78979" y="53768"/>
                      <a:pt x="80847" y="52965"/>
                      <a:pt x="82780" y="52965"/>
                    </a:cubicBezTo>
                    <a:close/>
                    <a:moveTo>
                      <a:pt x="95802" y="52974"/>
                    </a:moveTo>
                    <a:cubicBezTo>
                      <a:pt x="97735" y="52974"/>
                      <a:pt x="99602" y="53775"/>
                      <a:pt x="100939" y="55215"/>
                    </a:cubicBezTo>
                    <a:cubicBezTo>
                      <a:pt x="100919" y="55215"/>
                      <a:pt x="100900" y="55215"/>
                      <a:pt x="100880" y="55215"/>
                    </a:cubicBezTo>
                    <a:cubicBezTo>
                      <a:pt x="99020" y="55215"/>
                      <a:pt x="97252" y="56053"/>
                      <a:pt x="96011" y="57357"/>
                    </a:cubicBezTo>
                    <a:cubicBezTo>
                      <a:pt x="96047" y="56622"/>
                      <a:pt x="95948" y="55878"/>
                      <a:pt x="95706" y="55179"/>
                    </a:cubicBezTo>
                    <a:lnTo>
                      <a:pt x="95706" y="55170"/>
                    </a:lnTo>
                    <a:cubicBezTo>
                      <a:pt x="95446" y="54409"/>
                      <a:pt x="95043" y="53701"/>
                      <a:pt x="94523" y="53091"/>
                    </a:cubicBezTo>
                    <a:cubicBezTo>
                      <a:pt x="94949" y="53012"/>
                      <a:pt x="95377" y="52974"/>
                      <a:pt x="95802" y="52974"/>
                    </a:cubicBezTo>
                    <a:close/>
                    <a:moveTo>
                      <a:pt x="60697" y="57357"/>
                    </a:moveTo>
                    <a:cubicBezTo>
                      <a:pt x="60700" y="57357"/>
                      <a:pt x="60703" y="57357"/>
                      <a:pt x="60706" y="57357"/>
                    </a:cubicBezTo>
                    <a:lnTo>
                      <a:pt x="60706" y="57357"/>
                    </a:lnTo>
                    <a:cubicBezTo>
                      <a:pt x="60709" y="57357"/>
                      <a:pt x="60712" y="57357"/>
                      <a:pt x="60715" y="57357"/>
                    </a:cubicBezTo>
                    <a:close/>
                    <a:moveTo>
                      <a:pt x="48839" y="53117"/>
                    </a:moveTo>
                    <a:cubicBezTo>
                      <a:pt x="50775" y="53117"/>
                      <a:pt x="52650" y="53921"/>
                      <a:pt x="53995" y="55376"/>
                    </a:cubicBezTo>
                    <a:lnTo>
                      <a:pt x="53995" y="55376"/>
                    </a:lnTo>
                    <a:cubicBezTo>
                      <a:pt x="53992" y="55376"/>
                      <a:pt x="53989" y="55376"/>
                      <a:pt x="53986" y="55376"/>
                    </a:cubicBezTo>
                    <a:cubicBezTo>
                      <a:pt x="53966" y="55376"/>
                      <a:pt x="53946" y="55376"/>
                      <a:pt x="53927" y="55376"/>
                    </a:cubicBezTo>
                    <a:cubicBezTo>
                      <a:pt x="52067" y="55376"/>
                      <a:pt x="50299" y="56206"/>
                      <a:pt x="49049" y="57509"/>
                    </a:cubicBezTo>
                    <a:cubicBezTo>
                      <a:pt x="49138" y="55923"/>
                      <a:pt x="48556" y="54418"/>
                      <a:pt x="47561" y="53235"/>
                    </a:cubicBezTo>
                    <a:cubicBezTo>
                      <a:pt x="47987" y="53156"/>
                      <a:pt x="48414" y="53117"/>
                      <a:pt x="48839" y="53117"/>
                    </a:cubicBezTo>
                    <a:close/>
                    <a:moveTo>
                      <a:pt x="59142" y="53117"/>
                    </a:moveTo>
                    <a:cubicBezTo>
                      <a:pt x="59567" y="53117"/>
                      <a:pt x="59994" y="53156"/>
                      <a:pt x="60420" y="53235"/>
                    </a:cubicBezTo>
                    <a:cubicBezTo>
                      <a:pt x="59425" y="54427"/>
                      <a:pt x="58843" y="55932"/>
                      <a:pt x="58932" y="57518"/>
                    </a:cubicBezTo>
                    <a:lnTo>
                      <a:pt x="58923" y="57509"/>
                    </a:lnTo>
                    <a:cubicBezTo>
                      <a:pt x="57682" y="56206"/>
                      <a:pt x="55914" y="55376"/>
                      <a:pt x="54046" y="55376"/>
                    </a:cubicBezTo>
                    <a:cubicBezTo>
                      <a:pt x="54029" y="55376"/>
                      <a:pt x="54012" y="55376"/>
                      <a:pt x="53995" y="55376"/>
                    </a:cubicBezTo>
                    <a:lnTo>
                      <a:pt x="53995" y="55376"/>
                    </a:lnTo>
                    <a:cubicBezTo>
                      <a:pt x="55333" y="53921"/>
                      <a:pt x="57206" y="53117"/>
                      <a:pt x="59142" y="53117"/>
                    </a:cubicBezTo>
                    <a:close/>
                    <a:moveTo>
                      <a:pt x="25317" y="53179"/>
                    </a:moveTo>
                    <a:cubicBezTo>
                      <a:pt x="27247" y="53179"/>
                      <a:pt x="29113" y="53976"/>
                      <a:pt x="30456" y="55421"/>
                    </a:cubicBezTo>
                    <a:cubicBezTo>
                      <a:pt x="30436" y="55421"/>
                      <a:pt x="30416" y="55421"/>
                      <a:pt x="30397" y="55421"/>
                    </a:cubicBezTo>
                    <a:cubicBezTo>
                      <a:pt x="28528" y="55421"/>
                      <a:pt x="26769" y="56259"/>
                      <a:pt x="25528" y="57554"/>
                    </a:cubicBezTo>
                    <a:cubicBezTo>
                      <a:pt x="25563" y="56819"/>
                      <a:pt x="25456" y="56075"/>
                      <a:pt x="25223" y="55376"/>
                    </a:cubicBezTo>
                    <a:lnTo>
                      <a:pt x="25223" y="55385"/>
                    </a:lnTo>
                    <a:cubicBezTo>
                      <a:pt x="24963" y="54624"/>
                      <a:pt x="24560" y="53916"/>
                      <a:pt x="24031" y="53298"/>
                    </a:cubicBezTo>
                    <a:cubicBezTo>
                      <a:pt x="24460" y="53218"/>
                      <a:pt x="24890" y="53179"/>
                      <a:pt x="25317" y="53179"/>
                    </a:cubicBezTo>
                    <a:close/>
                    <a:moveTo>
                      <a:pt x="12293" y="53188"/>
                    </a:moveTo>
                    <a:cubicBezTo>
                      <a:pt x="12719" y="53188"/>
                      <a:pt x="13147" y="53227"/>
                      <a:pt x="13574" y="53307"/>
                    </a:cubicBezTo>
                    <a:cubicBezTo>
                      <a:pt x="13055" y="53925"/>
                      <a:pt x="12651" y="54624"/>
                      <a:pt x="12391" y="55385"/>
                    </a:cubicBezTo>
                    <a:cubicBezTo>
                      <a:pt x="12150" y="56084"/>
                      <a:pt x="12051" y="56819"/>
                      <a:pt x="12087" y="57554"/>
                    </a:cubicBezTo>
                    <a:lnTo>
                      <a:pt x="12087" y="57572"/>
                    </a:lnTo>
                    <a:cubicBezTo>
                      <a:pt x="10845" y="56268"/>
                      <a:pt x="9086" y="55430"/>
                      <a:pt x="7218" y="55430"/>
                    </a:cubicBezTo>
                    <a:cubicBezTo>
                      <a:pt x="7198" y="55430"/>
                      <a:pt x="7178" y="55430"/>
                      <a:pt x="7159" y="55430"/>
                    </a:cubicBezTo>
                    <a:cubicBezTo>
                      <a:pt x="8501" y="53985"/>
                      <a:pt x="10367" y="53188"/>
                      <a:pt x="12293" y="53188"/>
                    </a:cubicBezTo>
                    <a:close/>
                    <a:moveTo>
                      <a:pt x="106098" y="52962"/>
                    </a:moveTo>
                    <a:cubicBezTo>
                      <a:pt x="106573" y="52962"/>
                      <a:pt x="107051" y="53010"/>
                      <a:pt x="107525" y="53109"/>
                    </a:cubicBezTo>
                    <a:cubicBezTo>
                      <a:pt x="106514" y="54361"/>
                      <a:pt x="105950" y="55943"/>
                      <a:pt x="106117" y="57615"/>
                    </a:cubicBezTo>
                    <a:lnTo>
                      <a:pt x="106117" y="57615"/>
                    </a:lnTo>
                    <a:cubicBezTo>
                      <a:pt x="104869" y="56153"/>
                      <a:pt x="102981" y="55206"/>
                      <a:pt x="100985" y="55206"/>
                    </a:cubicBezTo>
                    <a:cubicBezTo>
                      <a:pt x="100976" y="55206"/>
                      <a:pt x="100966" y="55206"/>
                      <a:pt x="100957" y="55206"/>
                    </a:cubicBezTo>
                    <a:cubicBezTo>
                      <a:pt x="102302" y="53761"/>
                      <a:pt x="104171" y="52962"/>
                      <a:pt x="106098" y="52962"/>
                    </a:cubicBezTo>
                    <a:close/>
                    <a:moveTo>
                      <a:pt x="70812" y="48526"/>
                    </a:moveTo>
                    <a:cubicBezTo>
                      <a:pt x="71289" y="48526"/>
                      <a:pt x="71770" y="48575"/>
                      <a:pt x="72248" y="48674"/>
                    </a:cubicBezTo>
                    <a:cubicBezTo>
                      <a:pt x="71271" y="49928"/>
                      <a:pt x="70742" y="51496"/>
                      <a:pt x="70939" y="53145"/>
                    </a:cubicBezTo>
                    <a:cubicBezTo>
                      <a:pt x="71447" y="53031"/>
                      <a:pt x="71960" y="52976"/>
                      <a:pt x="72468" y="52976"/>
                    </a:cubicBezTo>
                    <a:cubicBezTo>
                      <a:pt x="74401" y="52976"/>
                      <a:pt x="76276" y="53777"/>
                      <a:pt x="77624" y="55224"/>
                    </a:cubicBezTo>
                    <a:cubicBezTo>
                      <a:pt x="77606" y="55224"/>
                      <a:pt x="77587" y="55224"/>
                      <a:pt x="77569" y="55224"/>
                    </a:cubicBezTo>
                    <a:cubicBezTo>
                      <a:pt x="75520" y="55224"/>
                      <a:pt x="73598" y="56223"/>
                      <a:pt x="72355" y="57751"/>
                    </a:cubicBezTo>
                    <a:cubicBezTo>
                      <a:pt x="72694" y="54052"/>
                      <a:pt x="69407" y="50779"/>
                      <a:pt x="65713" y="50779"/>
                    </a:cubicBezTo>
                    <a:cubicBezTo>
                      <a:pt x="65693" y="50779"/>
                      <a:pt x="65673" y="50779"/>
                      <a:pt x="65653" y="50780"/>
                    </a:cubicBezTo>
                    <a:cubicBezTo>
                      <a:pt x="66997" y="49327"/>
                      <a:pt x="68873" y="48526"/>
                      <a:pt x="70812" y="48526"/>
                    </a:cubicBezTo>
                    <a:close/>
                    <a:moveTo>
                      <a:pt x="35611" y="53168"/>
                    </a:moveTo>
                    <a:cubicBezTo>
                      <a:pt x="36086" y="53168"/>
                      <a:pt x="36566" y="53216"/>
                      <a:pt x="37042" y="53315"/>
                    </a:cubicBezTo>
                    <a:cubicBezTo>
                      <a:pt x="36031" y="54567"/>
                      <a:pt x="35458" y="56149"/>
                      <a:pt x="35634" y="57812"/>
                    </a:cubicBezTo>
                    <a:lnTo>
                      <a:pt x="35634" y="57812"/>
                    </a:lnTo>
                    <a:cubicBezTo>
                      <a:pt x="34382" y="56357"/>
                      <a:pt x="32515" y="55412"/>
                      <a:pt x="30530" y="55412"/>
                    </a:cubicBezTo>
                    <a:cubicBezTo>
                      <a:pt x="30511" y="55412"/>
                      <a:pt x="30492" y="55412"/>
                      <a:pt x="30474" y="55412"/>
                    </a:cubicBezTo>
                    <a:cubicBezTo>
                      <a:pt x="31811" y="53967"/>
                      <a:pt x="33679" y="53168"/>
                      <a:pt x="35611" y="53168"/>
                    </a:cubicBezTo>
                    <a:close/>
                    <a:moveTo>
                      <a:pt x="112818" y="51075"/>
                    </a:moveTo>
                    <a:cubicBezTo>
                      <a:pt x="115995" y="51075"/>
                      <a:pt x="119174" y="53154"/>
                      <a:pt x="119218" y="57312"/>
                    </a:cubicBezTo>
                    <a:cubicBezTo>
                      <a:pt x="118743" y="57210"/>
                      <a:pt x="118265" y="57160"/>
                      <a:pt x="117790" y="57160"/>
                    </a:cubicBezTo>
                    <a:cubicBezTo>
                      <a:pt x="115926" y="57160"/>
                      <a:pt x="114120" y="57927"/>
                      <a:pt x="112821" y="59319"/>
                    </a:cubicBezTo>
                    <a:cubicBezTo>
                      <a:pt x="111549" y="57940"/>
                      <a:pt x="109750" y="57161"/>
                      <a:pt x="107870" y="57160"/>
                    </a:cubicBezTo>
                    <a:lnTo>
                      <a:pt x="107870" y="57160"/>
                    </a:lnTo>
                    <a:cubicBezTo>
                      <a:pt x="107388" y="57160"/>
                      <a:pt x="106905" y="57214"/>
                      <a:pt x="106432" y="57312"/>
                    </a:cubicBezTo>
                    <a:cubicBezTo>
                      <a:pt x="106468" y="53154"/>
                      <a:pt x="109642" y="51075"/>
                      <a:pt x="112818" y="51075"/>
                    </a:cubicBezTo>
                    <a:close/>
                    <a:moveTo>
                      <a:pt x="136134" y="51090"/>
                    </a:moveTo>
                    <a:cubicBezTo>
                      <a:pt x="139310" y="51090"/>
                      <a:pt x="142484" y="53169"/>
                      <a:pt x="142525" y="57330"/>
                    </a:cubicBezTo>
                    <a:cubicBezTo>
                      <a:pt x="142043" y="57224"/>
                      <a:pt x="141557" y="57173"/>
                      <a:pt x="141075" y="57173"/>
                    </a:cubicBezTo>
                    <a:cubicBezTo>
                      <a:pt x="139225" y="57173"/>
                      <a:pt x="137430" y="57933"/>
                      <a:pt x="136136" y="59319"/>
                    </a:cubicBezTo>
                    <a:lnTo>
                      <a:pt x="136136" y="59328"/>
                    </a:lnTo>
                    <a:cubicBezTo>
                      <a:pt x="134854" y="57957"/>
                      <a:pt x="133062" y="57168"/>
                      <a:pt x="131181" y="57168"/>
                    </a:cubicBezTo>
                    <a:cubicBezTo>
                      <a:pt x="130697" y="57168"/>
                      <a:pt x="130213" y="57222"/>
                      <a:pt x="129738" y="57330"/>
                    </a:cubicBezTo>
                    <a:cubicBezTo>
                      <a:pt x="129778" y="53171"/>
                      <a:pt x="132957" y="51090"/>
                      <a:pt x="136134" y="51090"/>
                    </a:cubicBezTo>
                    <a:close/>
                    <a:moveTo>
                      <a:pt x="89294" y="51126"/>
                    </a:moveTo>
                    <a:cubicBezTo>
                      <a:pt x="91873" y="51126"/>
                      <a:pt x="94452" y="52497"/>
                      <a:pt x="95348" y="55242"/>
                    </a:cubicBezTo>
                    <a:cubicBezTo>
                      <a:pt x="95572" y="55923"/>
                      <a:pt x="95679" y="56631"/>
                      <a:pt x="95688" y="57348"/>
                    </a:cubicBezTo>
                    <a:cubicBezTo>
                      <a:pt x="95215" y="57246"/>
                      <a:pt x="94738" y="57196"/>
                      <a:pt x="94264" y="57196"/>
                    </a:cubicBezTo>
                    <a:cubicBezTo>
                      <a:pt x="92405" y="57196"/>
                      <a:pt x="90599" y="57962"/>
                      <a:pt x="89299" y="59355"/>
                    </a:cubicBezTo>
                    <a:cubicBezTo>
                      <a:pt x="88027" y="57975"/>
                      <a:pt x="86226" y="57195"/>
                      <a:pt x="84353" y="57195"/>
                    </a:cubicBezTo>
                    <a:cubicBezTo>
                      <a:pt x="83860" y="57195"/>
                      <a:pt x="83376" y="57249"/>
                      <a:pt x="82910" y="57348"/>
                    </a:cubicBezTo>
                    <a:cubicBezTo>
                      <a:pt x="82902" y="56631"/>
                      <a:pt x="83009" y="55923"/>
                      <a:pt x="83224" y="55242"/>
                    </a:cubicBezTo>
                    <a:lnTo>
                      <a:pt x="83233" y="55242"/>
                    </a:lnTo>
                    <a:cubicBezTo>
                      <a:pt x="84129" y="52499"/>
                      <a:pt x="86712" y="51126"/>
                      <a:pt x="89294" y="51126"/>
                    </a:cubicBezTo>
                    <a:close/>
                    <a:moveTo>
                      <a:pt x="42335" y="51276"/>
                    </a:moveTo>
                    <a:cubicBezTo>
                      <a:pt x="45511" y="51276"/>
                      <a:pt x="48686" y="53352"/>
                      <a:pt x="48726" y="57509"/>
                    </a:cubicBezTo>
                    <a:cubicBezTo>
                      <a:pt x="48253" y="57407"/>
                      <a:pt x="47776" y="57357"/>
                      <a:pt x="47302" y="57357"/>
                    </a:cubicBezTo>
                    <a:cubicBezTo>
                      <a:pt x="45443" y="57357"/>
                      <a:pt x="43639" y="58124"/>
                      <a:pt x="42346" y="59516"/>
                    </a:cubicBezTo>
                    <a:cubicBezTo>
                      <a:pt x="41065" y="58136"/>
                      <a:pt x="39264" y="57357"/>
                      <a:pt x="37382" y="57357"/>
                    </a:cubicBezTo>
                    <a:cubicBezTo>
                      <a:pt x="36898" y="57357"/>
                      <a:pt x="36415" y="57410"/>
                      <a:pt x="35940" y="57509"/>
                    </a:cubicBezTo>
                    <a:cubicBezTo>
                      <a:pt x="35980" y="53355"/>
                      <a:pt x="39158" y="51276"/>
                      <a:pt x="42335" y="51276"/>
                    </a:cubicBezTo>
                    <a:close/>
                    <a:moveTo>
                      <a:pt x="65660" y="51276"/>
                    </a:moveTo>
                    <a:cubicBezTo>
                      <a:pt x="68835" y="51276"/>
                      <a:pt x="72010" y="53352"/>
                      <a:pt x="72050" y="57509"/>
                    </a:cubicBezTo>
                    <a:cubicBezTo>
                      <a:pt x="71577" y="57407"/>
                      <a:pt x="71100" y="57357"/>
                      <a:pt x="70626" y="57357"/>
                    </a:cubicBezTo>
                    <a:cubicBezTo>
                      <a:pt x="68767" y="57357"/>
                      <a:pt x="66961" y="58124"/>
                      <a:pt x="65662" y="59516"/>
                    </a:cubicBezTo>
                    <a:cubicBezTo>
                      <a:pt x="64382" y="58138"/>
                      <a:pt x="62585" y="57359"/>
                      <a:pt x="60706" y="57357"/>
                    </a:cubicBezTo>
                    <a:lnTo>
                      <a:pt x="60706" y="57357"/>
                    </a:lnTo>
                    <a:cubicBezTo>
                      <a:pt x="60217" y="57357"/>
                      <a:pt x="59736" y="57411"/>
                      <a:pt x="59264" y="57509"/>
                    </a:cubicBezTo>
                    <a:cubicBezTo>
                      <a:pt x="59304" y="53355"/>
                      <a:pt x="62482" y="51276"/>
                      <a:pt x="65660" y="51276"/>
                    </a:cubicBezTo>
                    <a:close/>
                    <a:moveTo>
                      <a:pt x="18806" y="51334"/>
                    </a:moveTo>
                    <a:cubicBezTo>
                      <a:pt x="21388" y="51334"/>
                      <a:pt x="23969" y="52707"/>
                      <a:pt x="24864" y="55457"/>
                    </a:cubicBezTo>
                    <a:cubicBezTo>
                      <a:pt x="25079" y="56138"/>
                      <a:pt x="25196" y="56846"/>
                      <a:pt x="25205" y="57563"/>
                    </a:cubicBezTo>
                    <a:cubicBezTo>
                      <a:pt x="24724" y="57458"/>
                      <a:pt x="24240" y="57407"/>
                      <a:pt x="23760" y="57407"/>
                    </a:cubicBezTo>
                    <a:cubicBezTo>
                      <a:pt x="21902" y="57407"/>
                      <a:pt x="20103" y="58173"/>
                      <a:pt x="18807" y="59561"/>
                    </a:cubicBezTo>
                    <a:cubicBezTo>
                      <a:pt x="17535" y="58190"/>
                      <a:pt x="15734" y="57401"/>
                      <a:pt x="13861" y="57401"/>
                    </a:cubicBezTo>
                    <a:cubicBezTo>
                      <a:pt x="13377" y="57401"/>
                      <a:pt x="12884" y="57455"/>
                      <a:pt x="12418" y="57563"/>
                    </a:cubicBezTo>
                    <a:cubicBezTo>
                      <a:pt x="12418" y="56837"/>
                      <a:pt x="12526" y="56129"/>
                      <a:pt x="12741" y="55448"/>
                    </a:cubicBezTo>
                    <a:lnTo>
                      <a:pt x="12741" y="55457"/>
                    </a:lnTo>
                    <a:cubicBezTo>
                      <a:pt x="13637" y="52710"/>
                      <a:pt x="16222" y="51334"/>
                      <a:pt x="18806" y="51334"/>
                    </a:cubicBezTo>
                    <a:close/>
                    <a:moveTo>
                      <a:pt x="117967" y="57526"/>
                    </a:moveTo>
                    <a:cubicBezTo>
                      <a:pt x="118391" y="57526"/>
                      <a:pt x="118819" y="57564"/>
                      <a:pt x="119245" y="57643"/>
                    </a:cubicBezTo>
                    <a:cubicBezTo>
                      <a:pt x="118726" y="58253"/>
                      <a:pt x="118322" y="58961"/>
                      <a:pt x="118063" y="59722"/>
                    </a:cubicBezTo>
                    <a:cubicBezTo>
                      <a:pt x="117821" y="60430"/>
                      <a:pt x="117713" y="61165"/>
                      <a:pt x="117758" y="61909"/>
                    </a:cubicBezTo>
                    <a:cubicBezTo>
                      <a:pt x="116510" y="60598"/>
                      <a:pt x="114739" y="59767"/>
                      <a:pt x="112860" y="59767"/>
                    </a:cubicBezTo>
                    <a:cubicBezTo>
                      <a:pt x="112850" y="59767"/>
                      <a:pt x="112840" y="59767"/>
                      <a:pt x="112830" y="59767"/>
                    </a:cubicBezTo>
                    <a:cubicBezTo>
                      <a:pt x="114167" y="58327"/>
                      <a:pt x="116034" y="57526"/>
                      <a:pt x="117967" y="57526"/>
                    </a:cubicBezTo>
                    <a:close/>
                    <a:moveTo>
                      <a:pt x="130990" y="57535"/>
                    </a:moveTo>
                    <a:cubicBezTo>
                      <a:pt x="132923" y="57535"/>
                      <a:pt x="134790" y="58336"/>
                      <a:pt x="136127" y="59776"/>
                    </a:cubicBezTo>
                    <a:cubicBezTo>
                      <a:pt x="136117" y="59776"/>
                      <a:pt x="136107" y="59776"/>
                      <a:pt x="136097" y="59776"/>
                    </a:cubicBezTo>
                    <a:cubicBezTo>
                      <a:pt x="134226" y="59776"/>
                      <a:pt x="132446" y="60607"/>
                      <a:pt x="131199" y="61918"/>
                    </a:cubicBezTo>
                    <a:cubicBezTo>
                      <a:pt x="131234" y="61183"/>
                      <a:pt x="131136" y="60439"/>
                      <a:pt x="130894" y="59731"/>
                    </a:cubicBezTo>
                    <a:cubicBezTo>
                      <a:pt x="130634" y="58970"/>
                      <a:pt x="130231" y="58271"/>
                      <a:pt x="129711" y="57652"/>
                    </a:cubicBezTo>
                    <a:cubicBezTo>
                      <a:pt x="130137" y="57573"/>
                      <a:pt x="130565" y="57535"/>
                      <a:pt x="130990" y="57535"/>
                    </a:cubicBezTo>
                    <a:close/>
                    <a:moveTo>
                      <a:pt x="84143" y="57571"/>
                    </a:moveTo>
                    <a:cubicBezTo>
                      <a:pt x="86075" y="57571"/>
                      <a:pt x="87945" y="58371"/>
                      <a:pt x="89282" y="59821"/>
                    </a:cubicBezTo>
                    <a:lnTo>
                      <a:pt x="89282" y="59821"/>
                    </a:lnTo>
                    <a:cubicBezTo>
                      <a:pt x="89265" y="59821"/>
                      <a:pt x="89248" y="59821"/>
                      <a:pt x="89231" y="59821"/>
                    </a:cubicBezTo>
                    <a:cubicBezTo>
                      <a:pt x="87362" y="59821"/>
                      <a:pt x="85595" y="60659"/>
                      <a:pt x="84353" y="61962"/>
                    </a:cubicBezTo>
                    <a:cubicBezTo>
                      <a:pt x="84434" y="60367"/>
                      <a:pt x="83851" y="58871"/>
                      <a:pt x="82866" y="57688"/>
                    </a:cubicBezTo>
                    <a:cubicBezTo>
                      <a:pt x="83291" y="57609"/>
                      <a:pt x="83719" y="57571"/>
                      <a:pt x="84143" y="57571"/>
                    </a:cubicBezTo>
                    <a:close/>
                    <a:moveTo>
                      <a:pt x="94437" y="57571"/>
                    </a:moveTo>
                    <a:cubicBezTo>
                      <a:pt x="94862" y="57571"/>
                      <a:pt x="95290" y="57609"/>
                      <a:pt x="95715" y="57688"/>
                    </a:cubicBezTo>
                    <a:cubicBezTo>
                      <a:pt x="94720" y="58871"/>
                      <a:pt x="94138" y="60367"/>
                      <a:pt x="94228" y="61962"/>
                    </a:cubicBezTo>
                    <a:cubicBezTo>
                      <a:pt x="92977" y="60659"/>
                      <a:pt x="91218" y="59821"/>
                      <a:pt x="89350" y="59821"/>
                    </a:cubicBezTo>
                    <a:cubicBezTo>
                      <a:pt x="89333" y="59821"/>
                      <a:pt x="89316" y="59821"/>
                      <a:pt x="89299" y="59821"/>
                    </a:cubicBezTo>
                    <a:lnTo>
                      <a:pt x="89299" y="59821"/>
                    </a:lnTo>
                    <a:cubicBezTo>
                      <a:pt x="90636" y="58371"/>
                      <a:pt x="92506" y="57571"/>
                      <a:pt x="94437" y="57571"/>
                    </a:cubicBezTo>
                    <a:close/>
                    <a:moveTo>
                      <a:pt x="47495" y="57735"/>
                    </a:moveTo>
                    <a:cubicBezTo>
                      <a:pt x="47916" y="57735"/>
                      <a:pt x="48340" y="57773"/>
                      <a:pt x="48762" y="57849"/>
                    </a:cubicBezTo>
                    <a:cubicBezTo>
                      <a:pt x="48242" y="58468"/>
                      <a:pt x="47839" y="59176"/>
                      <a:pt x="47579" y="59937"/>
                    </a:cubicBezTo>
                    <a:cubicBezTo>
                      <a:pt x="47337" y="60636"/>
                      <a:pt x="47230" y="61371"/>
                      <a:pt x="47275" y="62115"/>
                    </a:cubicBezTo>
                    <a:lnTo>
                      <a:pt x="47275" y="62124"/>
                    </a:lnTo>
                    <a:cubicBezTo>
                      <a:pt x="46033" y="60820"/>
                      <a:pt x="44265" y="59982"/>
                      <a:pt x="42405" y="59982"/>
                    </a:cubicBezTo>
                    <a:cubicBezTo>
                      <a:pt x="42386" y="59982"/>
                      <a:pt x="42366" y="59982"/>
                      <a:pt x="42346" y="59982"/>
                    </a:cubicBezTo>
                    <a:cubicBezTo>
                      <a:pt x="43686" y="58532"/>
                      <a:pt x="45558" y="57735"/>
                      <a:pt x="47495" y="57735"/>
                    </a:cubicBezTo>
                    <a:close/>
                    <a:moveTo>
                      <a:pt x="60510" y="57740"/>
                    </a:moveTo>
                    <a:cubicBezTo>
                      <a:pt x="62438" y="57740"/>
                      <a:pt x="64308" y="58537"/>
                      <a:pt x="65644" y="59982"/>
                    </a:cubicBezTo>
                    <a:cubicBezTo>
                      <a:pt x="65624" y="59982"/>
                      <a:pt x="65604" y="59982"/>
                      <a:pt x="65585" y="59982"/>
                    </a:cubicBezTo>
                    <a:cubicBezTo>
                      <a:pt x="63725" y="59982"/>
                      <a:pt x="61957" y="60820"/>
                      <a:pt x="60715" y="62124"/>
                    </a:cubicBezTo>
                    <a:cubicBezTo>
                      <a:pt x="60751" y="61380"/>
                      <a:pt x="60653" y="60636"/>
                      <a:pt x="60411" y="59937"/>
                    </a:cubicBezTo>
                    <a:cubicBezTo>
                      <a:pt x="60151" y="59176"/>
                      <a:pt x="59748" y="58468"/>
                      <a:pt x="59228" y="57858"/>
                    </a:cubicBezTo>
                    <a:cubicBezTo>
                      <a:pt x="59655" y="57779"/>
                      <a:pt x="60084" y="57740"/>
                      <a:pt x="60510" y="57740"/>
                    </a:cubicBezTo>
                    <a:close/>
                    <a:moveTo>
                      <a:pt x="23936" y="57764"/>
                    </a:moveTo>
                    <a:cubicBezTo>
                      <a:pt x="24366" y="57764"/>
                      <a:pt x="24800" y="57804"/>
                      <a:pt x="25232" y="57885"/>
                    </a:cubicBezTo>
                    <a:cubicBezTo>
                      <a:pt x="24237" y="59059"/>
                      <a:pt x="23655" y="60565"/>
                      <a:pt x="23744" y="62151"/>
                    </a:cubicBezTo>
                    <a:cubicBezTo>
                      <a:pt x="22494" y="60847"/>
                      <a:pt x="20727" y="60018"/>
                      <a:pt x="18867" y="60018"/>
                    </a:cubicBezTo>
                    <a:cubicBezTo>
                      <a:pt x="18847" y="60018"/>
                      <a:pt x="18827" y="60018"/>
                      <a:pt x="18807" y="60018"/>
                    </a:cubicBezTo>
                    <a:cubicBezTo>
                      <a:pt x="18787" y="60018"/>
                      <a:pt x="18767" y="60018"/>
                      <a:pt x="18747" y="60018"/>
                    </a:cubicBezTo>
                    <a:cubicBezTo>
                      <a:pt x="16879" y="60018"/>
                      <a:pt x="15111" y="60847"/>
                      <a:pt x="13870" y="62151"/>
                    </a:cubicBezTo>
                    <a:cubicBezTo>
                      <a:pt x="13951" y="60573"/>
                      <a:pt x="13368" y="59068"/>
                      <a:pt x="12382" y="57885"/>
                    </a:cubicBezTo>
                    <a:lnTo>
                      <a:pt x="12374" y="57885"/>
                    </a:lnTo>
                    <a:cubicBezTo>
                      <a:pt x="12805" y="57804"/>
                      <a:pt x="13239" y="57764"/>
                      <a:pt x="13670" y="57764"/>
                    </a:cubicBezTo>
                    <a:cubicBezTo>
                      <a:pt x="15599" y="57764"/>
                      <a:pt x="17467" y="58566"/>
                      <a:pt x="18807" y="60009"/>
                    </a:cubicBezTo>
                    <a:cubicBezTo>
                      <a:pt x="20140" y="58566"/>
                      <a:pt x="22007" y="57764"/>
                      <a:pt x="23936" y="57764"/>
                    </a:cubicBezTo>
                    <a:close/>
                    <a:moveTo>
                      <a:pt x="107668" y="57528"/>
                    </a:moveTo>
                    <a:cubicBezTo>
                      <a:pt x="109594" y="57528"/>
                      <a:pt x="111464" y="58327"/>
                      <a:pt x="112812" y="59767"/>
                    </a:cubicBezTo>
                    <a:cubicBezTo>
                      <a:pt x="112793" y="59767"/>
                      <a:pt x="112774" y="59767"/>
                      <a:pt x="112756" y="59767"/>
                    </a:cubicBezTo>
                    <a:cubicBezTo>
                      <a:pt x="110769" y="59767"/>
                      <a:pt x="108902" y="60712"/>
                      <a:pt x="107650" y="62159"/>
                    </a:cubicBezTo>
                    <a:lnTo>
                      <a:pt x="107650" y="62159"/>
                    </a:lnTo>
                    <a:cubicBezTo>
                      <a:pt x="107803" y="60502"/>
                      <a:pt x="107211" y="58925"/>
                      <a:pt x="106181" y="57688"/>
                    </a:cubicBezTo>
                    <a:cubicBezTo>
                      <a:pt x="106675" y="57580"/>
                      <a:pt x="107173" y="57528"/>
                      <a:pt x="107668" y="57528"/>
                    </a:cubicBezTo>
                    <a:close/>
                    <a:moveTo>
                      <a:pt x="37187" y="57724"/>
                    </a:moveTo>
                    <a:cubicBezTo>
                      <a:pt x="39116" y="57724"/>
                      <a:pt x="40983" y="58519"/>
                      <a:pt x="42328" y="59964"/>
                    </a:cubicBezTo>
                    <a:cubicBezTo>
                      <a:pt x="42310" y="59964"/>
                      <a:pt x="42291" y="59964"/>
                      <a:pt x="42273" y="59964"/>
                    </a:cubicBezTo>
                    <a:cubicBezTo>
                      <a:pt x="40286" y="59964"/>
                      <a:pt x="38419" y="60910"/>
                      <a:pt x="37167" y="62366"/>
                    </a:cubicBezTo>
                    <a:cubicBezTo>
                      <a:pt x="37320" y="60699"/>
                      <a:pt x="36728" y="59122"/>
                      <a:pt x="35698" y="57894"/>
                    </a:cubicBezTo>
                    <a:lnTo>
                      <a:pt x="35689" y="57885"/>
                    </a:lnTo>
                    <a:cubicBezTo>
                      <a:pt x="36187" y="57777"/>
                      <a:pt x="36689" y="57724"/>
                      <a:pt x="37187" y="57724"/>
                    </a:cubicBezTo>
                    <a:close/>
                    <a:moveTo>
                      <a:pt x="124486" y="55678"/>
                    </a:moveTo>
                    <a:cubicBezTo>
                      <a:pt x="127068" y="55678"/>
                      <a:pt x="129649" y="57049"/>
                      <a:pt x="130544" y="59794"/>
                    </a:cubicBezTo>
                    <a:cubicBezTo>
                      <a:pt x="130760" y="60475"/>
                      <a:pt x="130876" y="61183"/>
                      <a:pt x="130876" y="61900"/>
                    </a:cubicBezTo>
                    <a:cubicBezTo>
                      <a:pt x="130403" y="61798"/>
                      <a:pt x="129926" y="61748"/>
                      <a:pt x="129452" y="61748"/>
                    </a:cubicBezTo>
                    <a:cubicBezTo>
                      <a:pt x="127593" y="61748"/>
                      <a:pt x="125787" y="62514"/>
                      <a:pt x="124487" y="63907"/>
                    </a:cubicBezTo>
                    <a:cubicBezTo>
                      <a:pt x="123215" y="62527"/>
                      <a:pt x="121414" y="61747"/>
                      <a:pt x="119541" y="61747"/>
                    </a:cubicBezTo>
                    <a:cubicBezTo>
                      <a:pt x="119048" y="61747"/>
                      <a:pt x="118564" y="61801"/>
                      <a:pt x="118080" y="61909"/>
                    </a:cubicBezTo>
                    <a:cubicBezTo>
                      <a:pt x="118080" y="61192"/>
                      <a:pt x="118197" y="60484"/>
                      <a:pt x="118412" y="59803"/>
                    </a:cubicBezTo>
                    <a:lnTo>
                      <a:pt x="118421" y="59794"/>
                    </a:lnTo>
                    <a:cubicBezTo>
                      <a:pt x="119317" y="57051"/>
                      <a:pt x="121902" y="55678"/>
                      <a:pt x="124486" y="55678"/>
                    </a:cubicBezTo>
                    <a:close/>
                    <a:moveTo>
                      <a:pt x="77628" y="55717"/>
                    </a:moveTo>
                    <a:cubicBezTo>
                      <a:pt x="80804" y="55717"/>
                      <a:pt x="83980" y="57795"/>
                      <a:pt x="84022" y="61951"/>
                    </a:cubicBezTo>
                    <a:lnTo>
                      <a:pt x="84022" y="61951"/>
                    </a:lnTo>
                    <a:cubicBezTo>
                      <a:pt x="83546" y="61848"/>
                      <a:pt x="83066" y="61797"/>
                      <a:pt x="82590" y="61797"/>
                    </a:cubicBezTo>
                    <a:cubicBezTo>
                      <a:pt x="80737" y="61797"/>
                      <a:pt x="78939" y="62563"/>
                      <a:pt x="77651" y="63952"/>
                    </a:cubicBezTo>
                    <a:cubicBezTo>
                      <a:pt x="76377" y="62579"/>
                      <a:pt x="74589" y="61801"/>
                      <a:pt x="72710" y="61801"/>
                    </a:cubicBezTo>
                    <a:cubicBezTo>
                      <a:pt x="72699" y="61801"/>
                      <a:pt x="72688" y="61801"/>
                      <a:pt x="72678" y="61801"/>
                    </a:cubicBezTo>
                    <a:cubicBezTo>
                      <a:pt x="72194" y="61801"/>
                      <a:pt x="71710" y="61846"/>
                      <a:pt x="71235" y="61953"/>
                    </a:cubicBezTo>
                    <a:cubicBezTo>
                      <a:pt x="71275" y="57796"/>
                      <a:pt x="74452" y="55717"/>
                      <a:pt x="77628" y="55717"/>
                    </a:cubicBezTo>
                    <a:close/>
                    <a:moveTo>
                      <a:pt x="100943" y="55717"/>
                    </a:moveTo>
                    <a:cubicBezTo>
                      <a:pt x="104119" y="55717"/>
                      <a:pt x="107295" y="57795"/>
                      <a:pt x="107337" y="61951"/>
                    </a:cubicBezTo>
                    <a:lnTo>
                      <a:pt x="107337" y="61951"/>
                    </a:lnTo>
                    <a:cubicBezTo>
                      <a:pt x="106865" y="61851"/>
                      <a:pt x="106389" y="61802"/>
                      <a:pt x="105918" y="61802"/>
                    </a:cubicBezTo>
                    <a:cubicBezTo>
                      <a:pt x="104057" y="61802"/>
                      <a:pt x="102256" y="62568"/>
                      <a:pt x="100957" y="63961"/>
                    </a:cubicBezTo>
                    <a:cubicBezTo>
                      <a:pt x="99683" y="62588"/>
                      <a:pt x="97895" y="61801"/>
                      <a:pt x="96025" y="61801"/>
                    </a:cubicBezTo>
                    <a:cubicBezTo>
                      <a:pt x="96014" y="61801"/>
                      <a:pt x="96003" y="61801"/>
                      <a:pt x="95993" y="61801"/>
                    </a:cubicBezTo>
                    <a:cubicBezTo>
                      <a:pt x="95509" y="61801"/>
                      <a:pt x="95025" y="61846"/>
                      <a:pt x="94550" y="61953"/>
                    </a:cubicBezTo>
                    <a:cubicBezTo>
                      <a:pt x="94590" y="57796"/>
                      <a:pt x="97767" y="55717"/>
                      <a:pt x="100943" y="55717"/>
                    </a:cubicBezTo>
                    <a:close/>
                    <a:moveTo>
                      <a:pt x="54007" y="55884"/>
                    </a:moveTo>
                    <a:cubicBezTo>
                      <a:pt x="56587" y="55884"/>
                      <a:pt x="59166" y="57255"/>
                      <a:pt x="60061" y="60000"/>
                    </a:cubicBezTo>
                    <a:cubicBezTo>
                      <a:pt x="60285" y="60681"/>
                      <a:pt x="60393" y="61389"/>
                      <a:pt x="60402" y="62106"/>
                    </a:cubicBezTo>
                    <a:cubicBezTo>
                      <a:pt x="59929" y="62004"/>
                      <a:pt x="59451" y="61954"/>
                      <a:pt x="58977" y="61954"/>
                    </a:cubicBezTo>
                    <a:cubicBezTo>
                      <a:pt x="57118" y="61954"/>
                      <a:pt x="55312" y="62720"/>
                      <a:pt x="54013" y="64113"/>
                    </a:cubicBezTo>
                    <a:cubicBezTo>
                      <a:pt x="52741" y="62733"/>
                      <a:pt x="50939" y="61953"/>
                      <a:pt x="49067" y="61953"/>
                    </a:cubicBezTo>
                    <a:cubicBezTo>
                      <a:pt x="48574" y="61953"/>
                      <a:pt x="48090" y="61998"/>
                      <a:pt x="47624" y="62106"/>
                    </a:cubicBezTo>
                    <a:cubicBezTo>
                      <a:pt x="47615" y="61389"/>
                      <a:pt x="47723" y="60681"/>
                      <a:pt x="47929" y="60009"/>
                    </a:cubicBezTo>
                    <a:lnTo>
                      <a:pt x="47947" y="60000"/>
                    </a:lnTo>
                    <a:cubicBezTo>
                      <a:pt x="48843" y="57257"/>
                      <a:pt x="51425" y="55884"/>
                      <a:pt x="54007" y="55884"/>
                    </a:cubicBezTo>
                    <a:close/>
                    <a:moveTo>
                      <a:pt x="7145" y="55914"/>
                    </a:moveTo>
                    <a:cubicBezTo>
                      <a:pt x="10322" y="55914"/>
                      <a:pt x="13498" y="57993"/>
                      <a:pt x="13538" y="62151"/>
                    </a:cubicBezTo>
                    <a:cubicBezTo>
                      <a:pt x="13063" y="62046"/>
                      <a:pt x="12582" y="61995"/>
                      <a:pt x="12105" y="61995"/>
                    </a:cubicBezTo>
                    <a:cubicBezTo>
                      <a:pt x="10247" y="61995"/>
                      <a:pt x="8440" y="62767"/>
                      <a:pt x="7150" y="64158"/>
                    </a:cubicBezTo>
                    <a:cubicBezTo>
                      <a:pt x="5875" y="62786"/>
                      <a:pt x="4096" y="61998"/>
                      <a:pt x="2226" y="61998"/>
                    </a:cubicBezTo>
                    <a:cubicBezTo>
                      <a:pt x="2216" y="61998"/>
                      <a:pt x="2205" y="61998"/>
                      <a:pt x="2194" y="61998"/>
                    </a:cubicBezTo>
                    <a:cubicBezTo>
                      <a:pt x="1711" y="61998"/>
                      <a:pt x="1227" y="62043"/>
                      <a:pt x="752" y="62151"/>
                    </a:cubicBezTo>
                    <a:cubicBezTo>
                      <a:pt x="792" y="57993"/>
                      <a:pt x="3969" y="55914"/>
                      <a:pt x="7145" y="55914"/>
                    </a:cubicBezTo>
                    <a:close/>
                    <a:moveTo>
                      <a:pt x="30465" y="55917"/>
                    </a:moveTo>
                    <a:cubicBezTo>
                      <a:pt x="33638" y="55917"/>
                      <a:pt x="36811" y="57993"/>
                      <a:pt x="36854" y="62147"/>
                    </a:cubicBezTo>
                    <a:lnTo>
                      <a:pt x="36854" y="62147"/>
                    </a:lnTo>
                    <a:cubicBezTo>
                      <a:pt x="36384" y="62047"/>
                      <a:pt x="35912" y="61999"/>
                      <a:pt x="35443" y="61999"/>
                    </a:cubicBezTo>
                    <a:cubicBezTo>
                      <a:pt x="33580" y="61999"/>
                      <a:pt x="31775" y="62765"/>
                      <a:pt x="30483" y="64158"/>
                    </a:cubicBezTo>
                    <a:cubicBezTo>
                      <a:pt x="29201" y="62778"/>
                      <a:pt x="27409" y="61998"/>
                      <a:pt x="25528" y="61998"/>
                    </a:cubicBezTo>
                    <a:cubicBezTo>
                      <a:pt x="25044" y="61998"/>
                      <a:pt x="24560" y="62052"/>
                      <a:pt x="24085" y="62151"/>
                    </a:cubicBezTo>
                    <a:cubicBezTo>
                      <a:pt x="24116" y="57996"/>
                      <a:pt x="27290" y="55917"/>
                      <a:pt x="30465" y="55917"/>
                    </a:cubicBezTo>
                    <a:close/>
                    <a:moveTo>
                      <a:pt x="119322" y="62140"/>
                    </a:moveTo>
                    <a:cubicBezTo>
                      <a:pt x="121256" y="62140"/>
                      <a:pt x="123125" y="62943"/>
                      <a:pt x="124469" y="64391"/>
                    </a:cubicBezTo>
                    <a:cubicBezTo>
                      <a:pt x="124450" y="64390"/>
                      <a:pt x="124430" y="64390"/>
                      <a:pt x="124410" y="64390"/>
                    </a:cubicBezTo>
                    <a:cubicBezTo>
                      <a:pt x="122541" y="64390"/>
                      <a:pt x="120773" y="65229"/>
                      <a:pt x="119532" y="66532"/>
                    </a:cubicBezTo>
                    <a:cubicBezTo>
                      <a:pt x="119613" y="64946"/>
                      <a:pt x="119030" y="63441"/>
                      <a:pt x="118045" y="62258"/>
                    </a:cubicBezTo>
                    <a:cubicBezTo>
                      <a:pt x="118470" y="62179"/>
                      <a:pt x="118898" y="62140"/>
                      <a:pt x="119322" y="62140"/>
                    </a:cubicBezTo>
                    <a:close/>
                    <a:moveTo>
                      <a:pt x="129616" y="62140"/>
                    </a:moveTo>
                    <a:cubicBezTo>
                      <a:pt x="130040" y="62140"/>
                      <a:pt x="130468" y="62179"/>
                      <a:pt x="130894" y="62258"/>
                    </a:cubicBezTo>
                    <a:cubicBezTo>
                      <a:pt x="129908" y="63423"/>
                      <a:pt x="129326" y="64928"/>
                      <a:pt x="129415" y="66523"/>
                    </a:cubicBezTo>
                    <a:lnTo>
                      <a:pt x="129406" y="66532"/>
                    </a:lnTo>
                    <a:cubicBezTo>
                      <a:pt x="128156" y="65229"/>
                      <a:pt x="126388" y="64390"/>
                      <a:pt x="124528" y="64390"/>
                    </a:cubicBezTo>
                    <a:cubicBezTo>
                      <a:pt x="124509" y="64390"/>
                      <a:pt x="124489" y="64390"/>
                      <a:pt x="124469" y="64391"/>
                    </a:cubicBezTo>
                    <a:cubicBezTo>
                      <a:pt x="125807" y="62943"/>
                      <a:pt x="127680" y="62140"/>
                      <a:pt x="129616" y="62140"/>
                    </a:cubicBezTo>
                    <a:close/>
                    <a:moveTo>
                      <a:pt x="95796" y="62176"/>
                    </a:moveTo>
                    <a:cubicBezTo>
                      <a:pt x="97737" y="62176"/>
                      <a:pt x="99610" y="62980"/>
                      <a:pt x="100948" y="64435"/>
                    </a:cubicBezTo>
                    <a:cubicBezTo>
                      <a:pt x="100928" y="64435"/>
                      <a:pt x="100908" y="64435"/>
                      <a:pt x="100888" y="64435"/>
                    </a:cubicBezTo>
                    <a:cubicBezTo>
                      <a:pt x="99020" y="64435"/>
                      <a:pt x="97252" y="65265"/>
                      <a:pt x="96011" y="66568"/>
                    </a:cubicBezTo>
                    <a:cubicBezTo>
                      <a:pt x="96091" y="64982"/>
                      <a:pt x="95509" y="63477"/>
                      <a:pt x="94514" y="62294"/>
                    </a:cubicBezTo>
                    <a:cubicBezTo>
                      <a:pt x="94941" y="62215"/>
                      <a:pt x="95370" y="62176"/>
                      <a:pt x="95796" y="62176"/>
                    </a:cubicBezTo>
                    <a:close/>
                    <a:moveTo>
                      <a:pt x="82771" y="62185"/>
                    </a:moveTo>
                    <a:cubicBezTo>
                      <a:pt x="83195" y="62185"/>
                      <a:pt x="83623" y="62224"/>
                      <a:pt x="84048" y="62303"/>
                    </a:cubicBezTo>
                    <a:cubicBezTo>
                      <a:pt x="83063" y="63477"/>
                      <a:pt x="82480" y="64991"/>
                      <a:pt x="82561" y="66577"/>
                    </a:cubicBezTo>
                    <a:cubicBezTo>
                      <a:pt x="81320" y="65274"/>
                      <a:pt x="79552" y="64435"/>
                      <a:pt x="77683" y="64435"/>
                    </a:cubicBezTo>
                    <a:cubicBezTo>
                      <a:pt x="77666" y="64435"/>
                      <a:pt x="77650" y="64435"/>
                      <a:pt x="77633" y="64435"/>
                    </a:cubicBezTo>
                    <a:lnTo>
                      <a:pt x="77633" y="64435"/>
                    </a:lnTo>
                    <a:cubicBezTo>
                      <a:pt x="78970" y="62988"/>
                      <a:pt x="80838" y="62185"/>
                      <a:pt x="82771" y="62185"/>
                    </a:cubicBezTo>
                    <a:close/>
                    <a:moveTo>
                      <a:pt x="59134" y="62337"/>
                    </a:moveTo>
                    <a:cubicBezTo>
                      <a:pt x="59561" y="62337"/>
                      <a:pt x="59992" y="62376"/>
                      <a:pt x="60420" y="62455"/>
                    </a:cubicBezTo>
                    <a:cubicBezTo>
                      <a:pt x="59427" y="63627"/>
                      <a:pt x="58845" y="65119"/>
                      <a:pt x="58932" y="66720"/>
                    </a:cubicBezTo>
                    <a:lnTo>
                      <a:pt x="58932" y="66720"/>
                    </a:lnTo>
                    <a:cubicBezTo>
                      <a:pt x="57682" y="65417"/>
                      <a:pt x="55914" y="64587"/>
                      <a:pt x="54055" y="64587"/>
                    </a:cubicBezTo>
                    <a:cubicBezTo>
                      <a:pt x="54035" y="64587"/>
                      <a:pt x="54015" y="64588"/>
                      <a:pt x="53995" y="64588"/>
                    </a:cubicBezTo>
                    <a:cubicBezTo>
                      <a:pt x="55331" y="63135"/>
                      <a:pt x="57201" y="62337"/>
                      <a:pt x="59134" y="62337"/>
                    </a:cubicBezTo>
                    <a:close/>
                    <a:moveTo>
                      <a:pt x="48861" y="62333"/>
                    </a:moveTo>
                    <a:cubicBezTo>
                      <a:pt x="50795" y="62333"/>
                      <a:pt x="52662" y="63137"/>
                      <a:pt x="53995" y="64588"/>
                    </a:cubicBezTo>
                    <a:cubicBezTo>
                      <a:pt x="53975" y="64588"/>
                      <a:pt x="53955" y="64587"/>
                      <a:pt x="53935" y="64587"/>
                    </a:cubicBezTo>
                    <a:cubicBezTo>
                      <a:pt x="52067" y="64587"/>
                      <a:pt x="50299" y="65417"/>
                      <a:pt x="49058" y="66720"/>
                    </a:cubicBezTo>
                    <a:cubicBezTo>
                      <a:pt x="49138" y="65134"/>
                      <a:pt x="48556" y="63629"/>
                      <a:pt x="47561" y="62455"/>
                    </a:cubicBezTo>
                    <a:cubicBezTo>
                      <a:pt x="47994" y="62373"/>
                      <a:pt x="48429" y="62333"/>
                      <a:pt x="48861" y="62333"/>
                    </a:cubicBezTo>
                    <a:close/>
                    <a:moveTo>
                      <a:pt x="106103" y="62174"/>
                    </a:moveTo>
                    <a:cubicBezTo>
                      <a:pt x="106576" y="62174"/>
                      <a:pt x="107052" y="62222"/>
                      <a:pt x="107525" y="62321"/>
                    </a:cubicBezTo>
                    <a:cubicBezTo>
                      <a:pt x="106512" y="63566"/>
                      <a:pt x="105939" y="65161"/>
                      <a:pt x="106127" y="66837"/>
                    </a:cubicBezTo>
                    <a:cubicBezTo>
                      <a:pt x="104872" y="65387"/>
                      <a:pt x="103007" y="64435"/>
                      <a:pt x="101030" y="64435"/>
                    </a:cubicBezTo>
                    <a:cubicBezTo>
                      <a:pt x="101003" y="64435"/>
                      <a:pt x="100975" y="64435"/>
                      <a:pt x="100948" y="64435"/>
                    </a:cubicBezTo>
                    <a:cubicBezTo>
                      <a:pt x="102295" y="62981"/>
                      <a:pt x="104168" y="62174"/>
                      <a:pt x="106103" y="62174"/>
                    </a:cubicBezTo>
                    <a:close/>
                    <a:moveTo>
                      <a:pt x="70807" y="57738"/>
                    </a:moveTo>
                    <a:cubicBezTo>
                      <a:pt x="71283" y="57738"/>
                      <a:pt x="71762" y="57786"/>
                      <a:pt x="72239" y="57885"/>
                    </a:cubicBezTo>
                    <a:cubicBezTo>
                      <a:pt x="71271" y="59131"/>
                      <a:pt x="70742" y="60708"/>
                      <a:pt x="70939" y="62348"/>
                    </a:cubicBezTo>
                    <a:cubicBezTo>
                      <a:pt x="71447" y="62234"/>
                      <a:pt x="71959" y="62178"/>
                      <a:pt x="72468" y="62178"/>
                    </a:cubicBezTo>
                    <a:cubicBezTo>
                      <a:pt x="74403" y="62178"/>
                      <a:pt x="76285" y="62981"/>
                      <a:pt x="77633" y="64435"/>
                    </a:cubicBezTo>
                    <a:lnTo>
                      <a:pt x="77633" y="64435"/>
                    </a:lnTo>
                    <a:cubicBezTo>
                      <a:pt x="77630" y="64435"/>
                      <a:pt x="77627" y="64435"/>
                      <a:pt x="77624" y="64435"/>
                    </a:cubicBezTo>
                    <a:cubicBezTo>
                      <a:pt x="77606" y="64435"/>
                      <a:pt x="77587" y="64435"/>
                      <a:pt x="77569" y="64435"/>
                    </a:cubicBezTo>
                    <a:cubicBezTo>
                      <a:pt x="75520" y="64435"/>
                      <a:pt x="73598" y="65435"/>
                      <a:pt x="72346" y="66962"/>
                    </a:cubicBezTo>
                    <a:cubicBezTo>
                      <a:pt x="72703" y="63259"/>
                      <a:pt x="69407" y="59973"/>
                      <a:pt x="65707" y="59973"/>
                    </a:cubicBezTo>
                    <a:cubicBezTo>
                      <a:pt x="65694" y="59973"/>
                      <a:pt x="65682" y="59973"/>
                      <a:pt x="65670" y="59973"/>
                    </a:cubicBezTo>
                    <a:lnTo>
                      <a:pt x="65670" y="59973"/>
                    </a:lnTo>
                    <a:cubicBezTo>
                      <a:pt x="67007" y="58533"/>
                      <a:pt x="68877" y="57738"/>
                      <a:pt x="70807" y="57738"/>
                    </a:cubicBezTo>
                    <a:close/>
                    <a:moveTo>
                      <a:pt x="35611" y="62370"/>
                    </a:moveTo>
                    <a:cubicBezTo>
                      <a:pt x="36087" y="62370"/>
                      <a:pt x="36566" y="62419"/>
                      <a:pt x="37042" y="62518"/>
                    </a:cubicBezTo>
                    <a:cubicBezTo>
                      <a:pt x="36029" y="63763"/>
                      <a:pt x="35456" y="65358"/>
                      <a:pt x="35644" y="67034"/>
                    </a:cubicBezTo>
                    <a:cubicBezTo>
                      <a:pt x="34383" y="65578"/>
                      <a:pt x="32507" y="64632"/>
                      <a:pt x="30521" y="64632"/>
                    </a:cubicBezTo>
                    <a:cubicBezTo>
                      <a:pt x="30502" y="64632"/>
                      <a:pt x="30483" y="64632"/>
                      <a:pt x="30465" y="64633"/>
                    </a:cubicBezTo>
                    <a:cubicBezTo>
                      <a:pt x="30445" y="64632"/>
                      <a:pt x="30425" y="64632"/>
                      <a:pt x="30406" y="64632"/>
                    </a:cubicBezTo>
                    <a:cubicBezTo>
                      <a:pt x="28537" y="64632"/>
                      <a:pt x="26769" y="65471"/>
                      <a:pt x="25528" y="66774"/>
                    </a:cubicBezTo>
                    <a:cubicBezTo>
                      <a:pt x="25608" y="65179"/>
                      <a:pt x="25026" y="63683"/>
                      <a:pt x="24031" y="62500"/>
                    </a:cubicBezTo>
                    <a:cubicBezTo>
                      <a:pt x="24460" y="62420"/>
                      <a:pt x="24890" y="62381"/>
                      <a:pt x="25317" y="62381"/>
                    </a:cubicBezTo>
                    <a:cubicBezTo>
                      <a:pt x="27250" y="62381"/>
                      <a:pt x="29122" y="63178"/>
                      <a:pt x="30465" y="64624"/>
                    </a:cubicBezTo>
                    <a:cubicBezTo>
                      <a:pt x="31802" y="63171"/>
                      <a:pt x="33677" y="62370"/>
                      <a:pt x="35611" y="62370"/>
                    </a:cubicBezTo>
                    <a:close/>
                    <a:moveTo>
                      <a:pt x="112819" y="60274"/>
                    </a:moveTo>
                    <a:cubicBezTo>
                      <a:pt x="115992" y="60274"/>
                      <a:pt x="119164" y="62350"/>
                      <a:pt x="119209" y="66503"/>
                    </a:cubicBezTo>
                    <a:lnTo>
                      <a:pt x="119209" y="66503"/>
                    </a:lnTo>
                    <a:cubicBezTo>
                      <a:pt x="118735" y="66400"/>
                      <a:pt x="118257" y="66350"/>
                      <a:pt x="117783" y="66350"/>
                    </a:cubicBezTo>
                    <a:cubicBezTo>
                      <a:pt x="115922" y="66350"/>
                      <a:pt x="114119" y="67124"/>
                      <a:pt x="112821" y="68521"/>
                    </a:cubicBezTo>
                    <a:cubicBezTo>
                      <a:pt x="111539" y="67142"/>
                      <a:pt x="109747" y="66362"/>
                      <a:pt x="107865" y="66362"/>
                    </a:cubicBezTo>
                    <a:cubicBezTo>
                      <a:pt x="107382" y="66362"/>
                      <a:pt x="106898" y="66407"/>
                      <a:pt x="106423" y="66514"/>
                    </a:cubicBezTo>
                    <a:lnTo>
                      <a:pt x="106423" y="66514"/>
                    </a:lnTo>
                    <a:cubicBezTo>
                      <a:pt x="106463" y="62355"/>
                      <a:pt x="109641" y="60274"/>
                      <a:pt x="112819" y="60274"/>
                    </a:cubicBezTo>
                    <a:close/>
                    <a:moveTo>
                      <a:pt x="136136" y="60276"/>
                    </a:moveTo>
                    <a:cubicBezTo>
                      <a:pt x="139311" y="60276"/>
                      <a:pt x="142484" y="62354"/>
                      <a:pt x="142525" y="66514"/>
                    </a:cubicBezTo>
                    <a:lnTo>
                      <a:pt x="142516" y="66523"/>
                    </a:lnTo>
                    <a:cubicBezTo>
                      <a:pt x="142042" y="66421"/>
                      <a:pt x="141565" y="66372"/>
                      <a:pt x="141091" y="66372"/>
                    </a:cubicBezTo>
                    <a:cubicBezTo>
                      <a:pt x="139233" y="66372"/>
                      <a:pt x="137428" y="67138"/>
                      <a:pt x="136136" y="68530"/>
                    </a:cubicBezTo>
                    <a:cubicBezTo>
                      <a:pt x="134854" y="67150"/>
                      <a:pt x="133062" y="66371"/>
                      <a:pt x="131181" y="66371"/>
                    </a:cubicBezTo>
                    <a:cubicBezTo>
                      <a:pt x="130697" y="66371"/>
                      <a:pt x="130213" y="66425"/>
                      <a:pt x="129738" y="66523"/>
                    </a:cubicBezTo>
                    <a:cubicBezTo>
                      <a:pt x="129778" y="62359"/>
                      <a:pt x="132958" y="60276"/>
                      <a:pt x="136136" y="60276"/>
                    </a:cubicBezTo>
                    <a:close/>
                    <a:moveTo>
                      <a:pt x="89289" y="60321"/>
                    </a:moveTo>
                    <a:cubicBezTo>
                      <a:pt x="92462" y="60321"/>
                      <a:pt x="95638" y="62397"/>
                      <a:pt x="95679" y="66548"/>
                    </a:cubicBezTo>
                    <a:lnTo>
                      <a:pt x="95679" y="66548"/>
                    </a:lnTo>
                    <a:cubicBezTo>
                      <a:pt x="95209" y="66448"/>
                      <a:pt x="94735" y="66398"/>
                      <a:pt x="94264" y="66398"/>
                    </a:cubicBezTo>
                    <a:cubicBezTo>
                      <a:pt x="92405" y="66398"/>
                      <a:pt x="90601" y="67165"/>
                      <a:pt x="89308" y="68557"/>
                    </a:cubicBezTo>
                    <a:cubicBezTo>
                      <a:pt x="88027" y="67177"/>
                      <a:pt x="86235" y="66398"/>
                      <a:pt x="84353" y="66398"/>
                    </a:cubicBezTo>
                    <a:cubicBezTo>
                      <a:pt x="83869" y="66398"/>
                      <a:pt x="83385" y="66452"/>
                      <a:pt x="82910" y="66550"/>
                    </a:cubicBezTo>
                    <a:cubicBezTo>
                      <a:pt x="82942" y="62398"/>
                      <a:pt x="86114" y="60321"/>
                      <a:pt x="89289" y="60321"/>
                    </a:cubicBezTo>
                    <a:close/>
                    <a:moveTo>
                      <a:pt x="42335" y="60475"/>
                    </a:moveTo>
                    <a:cubicBezTo>
                      <a:pt x="45508" y="60475"/>
                      <a:pt x="48684" y="62552"/>
                      <a:pt x="48726" y="66708"/>
                    </a:cubicBezTo>
                    <a:lnTo>
                      <a:pt x="48726" y="66708"/>
                    </a:lnTo>
                    <a:cubicBezTo>
                      <a:pt x="48257" y="66608"/>
                      <a:pt x="47784" y="66560"/>
                      <a:pt x="47315" y="66560"/>
                    </a:cubicBezTo>
                    <a:cubicBezTo>
                      <a:pt x="45452" y="66560"/>
                      <a:pt x="43648" y="67326"/>
                      <a:pt x="42355" y="68719"/>
                    </a:cubicBezTo>
                    <a:cubicBezTo>
                      <a:pt x="41081" y="67346"/>
                      <a:pt x="39302" y="66559"/>
                      <a:pt x="37432" y="66559"/>
                    </a:cubicBezTo>
                    <a:cubicBezTo>
                      <a:pt x="37421" y="66559"/>
                      <a:pt x="37411" y="66559"/>
                      <a:pt x="37400" y="66559"/>
                    </a:cubicBezTo>
                    <a:cubicBezTo>
                      <a:pt x="36916" y="66559"/>
                      <a:pt x="36432" y="66604"/>
                      <a:pt x="35958" y="66711"/>
                    </a:cubicBezTo>
                    <a:cubicBezTo>
                      <a:pt x="35989" y="62554"/>
                      <a:pt x="39161" y="60475"/>
                      <a:pt x="42335" y="60475"/>
                    </a:cubicBezTo>
                    <a:close/>
                    <a:moveTo>
                      <a:pt x="65651" y="60478"/>
                    </a:moveTo>
                    <a:cubicBezTo>
                      <a:pt x="68826" y="60478"/>
                      <a:pt x="72001" y="62555"/>
                      <a:pt x="72041" y="66711"/>
                    </a:cubicBezTo>
                    <a:cubicBezTo>
                      <a:pt x="71566" y="66609"/>
                      <a:pt x="71088" y="66560"/>
                      <a:pt x="70614" y="66560"/>
                    </a:cubicBezTo>
                    <a:cubicBezTo>
                      <a:pt x="68752" y="66560"/>
                      <a:pt x="66952" y="67326"/>
                      <a:pt x="65653" y="68719"/>
                    </a:cubicBezTo>
                    <a:cubicBezTo>
                      <a:pt x="64371" y="67339"/>
                      <a:pt x="62579" y="66559"/>
                      <a:pt x="60697" y="66559"/>
                    </a:cubicBezTo>
                    <a:cubicBezTo>
                      <a:pt x="60214" y="66559"/>
                      <a:pt x="59730" y="66613"/>
                      <a:pt x="59255" y="66711"/>
                    </a:cubicBezTo>
                    <a:cubicBezTo>
                      <a:pt x="59295" y="62557"/>
                      <a:pt x="62473" y="60478"/>
                      <a:pt x="65651" y="60478"/>
                    </a:cubicBezTo>
                    <a:close/>
                    <a:moveTo>
                      <a:pt x="18806" y="60522"/>
                    </a:moveTo>
                    <a:cubicBezTo>
                      <a:pt x="21979" y="60522"/>
                      <a:pt x="25151" y="62596"/>
                      <a:pt x="25196" y="66747"/>
                    </a:cubicBezTo>
                    <a:lnTo>
                      <a:pt x="25196" y="66747"/>
                    </a:lnTo>
                    <a:cubicBezTo>
                      <a:pt x="24723" y="66645"/>
                      <a:pt x="24245" y="66596"/>
                      <a:pt x="23772" y="66596"/>
                    </a:cubicBezTo>
                    <a:cubicBezTo>
                      <a:pt x="21913" y="66596"/>
                      <a:pt x="20107" y="67362"/>
                      <a:pt x="18807" y="68754"/>
                    </a:cubicBezTo>
                    <a:cubicBezTo>
                      <a:pt x="17526" y="67374"/>
                      <a:pt x="15734" y="66595"/>
                      <a:pt x="13852" y="66595"/>
                    </a:cubicBezTo>
                    <a:cubicBezTo>
                      <a:pt x="13368" y="66595"/>
                      <a:pt x="12884" y="66649"/>
                      <a:pt x="12409" y="66747"/>
                    </a:cubicBezTo>
                    <a:cubicBezTo>
                      <a:pt x="12454" y="62599"/>
                      <a:pt x="15631" y="60522"/>
                      <a:pt x="18806" y="60522"/>
                    </a:cubicBezTo>
                    <a:close/>
                    <a:moveTo>
                      <a:pt x="84142" y="66790"/>
                    </a:moveTo>
                    <a:cubicBezTo>
                      <a:pt x="86075" y="66790"/>
                      <a:pt x="87947" y="67588"/>
                      <a:pt x="89290" y="69041"/>
                    </a:cubicBezTo>
                    <a:lnTo>
                      <a:pt x="89290" y="69041"/>
                    </a:lnTo>
                    <a:cubicBezTo>
                      <a:pt x="89287" y="69041"/>
                      <a:pt x="89284" y="69041"/>
                      <a:pt x="89281" y="69041"/>
                    </a:cubicBezTo>
                    <a:cubicBezTo>
                      <a:pt x="89262" y="69041"/>
                      <a:pt x="89242" y="69041"/>
                      <a:pt x="89222" y="69041"/>
                    </a:cubicBezTo>
                    <a:cubicBezTo>
                      <a:pt x="87354" y="69041"/>
                      <a:pt x="85594" y="69879"/>
                      <a:pt x="84344" y="71183"/>
                    </a:cubicBezTo>
                    <a:cubicBezTo>
                      <a:pt x="84434" y="69588"/>
                      <a:pt x="83851" y="68082"/>
                      <a:pt x="82857" y="66909"/>
                    </a:cubicBezTo>
                    <a:cubicBezTo>
                      <a:pt x="83285" y="66829"/>
                      <a:pt x="83715" y="66790"/>
                      <a:pt x="84142" y="66790"/>
                    </a:cubicBezTo>
                    <a:close/>
                    <a:moveTo>
                      <a:pt x="94437" y="66782"/>
                    </a:moveTo>
                    <a:cubicBezTo>
                      <a:pt x="94862" y="66782"/>
                      <a:pt x="95290" y="66821"/>
                      <a:pt x="95715" y="66900"/>
                    </a:cubicBezTo>
                    <a:cubicBezTo>
                      <a:pt x="94720" y="68082"/>
                      <a:pt x="94138" y="69579"/>
                      <a:pt x="94228" y="71174"/>
                    </a:cubicBezTo>
                    <a:lnTo>
                      <a:pt x="94219" y="71183"/>
                    </a:lnTo>
                    <a:cubicBezTo>
                      <a:pt x="92977" y="69879"/>
                      <a:pt x="91209" y="69041"/>
                      <a:pt x="89341" y="69041"/>
                    </a:cubicBezTo>
                    <a:cubicBezTo>
                      <a:pt x="89324" y="69041"/>
                      <a:pt x="89307" y="69041"/>
                      <a:pt x="89290" y="69041"/>
                    </a:cubicBezTo>
                    <a:lnTo>
                      <a:pt x="89290" y="69041"/>
                    </a:lnTo>
                    <a:cubicBezTo>
                      <a:pt x="90628" y="67586"/>
                      <a:pt x="92502" y="66782"/>
                      <a:pt x="94437" y="66782"/>
                    </a:cubicBezTo>
                    <a:close/>
                    <a:moveTo>
                      <a:pt x="47476" y="66925"/>
                    </a:moveTo>
                    <a:cubicBezTo>
                      <a:pt x="47900" y="66925"/>
                      <a:pt x="48328" y="66964"/>
                      <a:pt x="48753" y="67043"/>
                    </a:cubicBezTo>
                    <a:cubicBezTo>
                      <a:pt x="47767" y="68226"/>
                      <a:pt x="47185" y="69731"/>
                      <a:pt x="47266" y="71317"/>
                    </a:cubicBezTo>
                    <a:cubicBezTo>
                      <a:pt x="46024" y="70014"/>
                      <a:pt x="44257" y="69184"/>
                      <a:pt x="42388" y="69184"/>
                    </a:cubicBezTo>
                    <a:cubicBezTo>
                      <a:pt x="42371" y="69184"/>
                      <a:pt x="42354" y="69184"/>
                      <a:pt x="42337" y="69184"/>
                    </a:cubicBezTo>
                    <a:lnTo>
                      <a:pt x="42337" y="69184"/>
                    </a:lnTo>
                    <a:cubicBezTo>
                      <a:pt x="43675" y="67729"/>
                      <a:pt x="45543" y="66925"/>
                      <a:pt x="47476" y="66925"/>
                    </a:cubicBezTo>
                    <a:close/>
                    <a:moveTo>
                      <a:pt x="60488" y="66929"/>
                    </a:moveTo>
                    <a:cubicBezTo>
                      <a:pt x="62422" y="66929"/>
                      <a:pt x="64295" y="67727"/>
                      <a:pt x="65636" y="69175"/>
                    </a:cubicBezTo>
                    <a:lnTo>
                      <a:pt x="65636" y="69175"/>
                    </a:lnTo>
                    <a:cubicBezTo>
                      <a:pt x="65622" y="69175"/>
                      <a:pt x="65608" y="69175"/>
                      <a:pt x="65593" y="69175"/>
                    </a:cubicBezTo>
                    <a:cubicBezTo>
                      <a:pt x="63725" y="69175"/>
                      <a:pt x="61966" y="70014"/>
                      <a:pt x="60715" y="71317"/>
                    </a:cubicBezTo>
                    <a:cubicBezTo>
                      <a:pt x="60805" y="69731"/>
                      <a:pt x="60223" y="68226"/>
                      <a:pt x="59228" y="67043"/>
                    </a:cubicBezTo>
                    <a:cubicBezTo>
                      <a:pt x="59647" y="66967"/>
                      <a:pt x="60069" y="66929"/>
                      <a:pt x="60488" y="66929"/>
                    </a:cubicBezTo>
                    <a:close/>
                    <a:moveTo>
                      <a:pt x="23953" y="66970"/>
                    </a:moveTo>
                    <a:cubicBezTo>
                      <a:pt x="24378" y="66970"/>
                      <a:pt x="24806" y="67009"/>
                      <a:pt x="25232" y="67088"/>
                    </a:cubicBezTo>
                    <a:cubicBezTo>
                      <a:pt x="24239" y="68277"/>
                      <a:pt x="23657" y="69770"/>
                      <a:pt x="23744" y="71361"/>
                    </a:cubicBezTo>
                    <a:lnTo>
                      <a:pt x="23744" y="71361"/>
                    </a:lnTo>
                    <a:cubicBezTo>
                      <a:pt x="22494" y="70058"/>
                      <a:pt x="20726" y="69220"/>
                      <a:pt x="18866" y="69220"/>
                    </a:cubicBezTo>
                    <a:cubicBezTo>
                      <a:pt x="18846" y="69220"/>
                      <a:pt x="18827" y="69220"/>
                      <a:pt x="18807" y="69220"/>
                    </a:cubicBezTo>
                    <a:cubicBezTo>
                      <a:pt x="20144" y="67773"/>
                      <a:pt x="22018" y="66970"/>
                      <a:pt x="23953" y="66970"/>
                    </a:cubicBezTo>
                    <a:close/>
                    <a:moveTo>
                      <a:pt x="13652" y="66970"/>
                    </a:moveTo>
                    <a:cubicBezTo>
                      <a:pt x="15588" y="66970"/>
                      <a:pt x="17463" y="67773"/>
                      <a:pt x="18807" y="69220"/>
                    </a:cubicBezTo>
                    <a:cubicBezTo>
                      <a:pt x="18787" y="69220"/>
                      <a:pt x="18768" y="69220"/>
                      <a:pt x="18748" y="69220"/>
                    </a:cubicBezTo>
                    <a:cubicBezTo>
                      <a:pt x="16879" y="69220"/>
                      <a:pt x="15111" y="70058"/>
                      <a:pt x="13870" y="71362"/>
                    </a:cubicBezTo>
                    <a:cubicBezTo>
                      <a:pt x="13951" y="69776"/>
                      <a:pt x="13368" y="68271"/>
                      <a:pt x="12374" y="67088"/>
                    </a:cubicBezTo>
                    <a:cubicBezTo>
                      <a:pt x="12799" y="67009"/>
                      <a:pt x="13227" y="66970"/>
                      <a:pt x="13652" y="66970"/>
                    </a:cubicBezTo>
                    <a:close/>
                    <a:moveTo>
                      <a:pt x="107653" y="66739"/>
                    </a:moveTo>
                    <a:cubicBezTo>
                      <a:pt x="109587" y="66739"/>
                      <a:pt x="111464" y="67541"/>
                      <a:pt x="112812" y="68996"/>
                    </a:cubicBezTo>
                    <a:cubicBezTo>
                      <a:pt x="114149" y="67549"/>
                      <a:pt x="116022" y="66746"/>
                      <a:pt x="117958" y="66746"/>
                    </a:cubicBezTo>
                    <a:cubicBezTo>
                      <a:pt x="118383" y="66746"/>
                      <a:pt x="118811" y="66785"/>
                      <a:pt x="119236" y="66864"/>
                    </a:cubicBezTo>
                    <a:cubicBezTo>
                      <a:pt x="118242" y="68047"/>
                      <a:pt x="117659" y="69552"/>
                      <a:pt x="117749" y="71138"/>
                    </a:cubicBezTo>
                    <a:cubicBezTo>
                      <a:pt x="116499" y="69835"/>
                      <a:pt x="114731" y="69005"/>
                      <a:pt x="112871" y="69005"/>
                    </a:cubicBezTo>
                    <a:cubicBezTo>
                      <a:pt x="112851" y="69005"/>
                      <a:pt x="112832" y="69005"/>
                      <a:pt x="112812" y="69005"/>
                    </a:cubicBezTo>
                    <a:cubicBezTo>
                      <a:pt x="112793" y="69005"/>
                      <a:pt x="112774" y="69005"/>
                      <a:pt x="112756" y="69005"/>
                    </a:cubicBezTo>
                    <a:cubicBezTo>
                      <a:pt x="110769" y="69005"/>
                      <a:pt x="108893" y="69951"/>
                      <a:pt x="107641" y="71398"/>
                    </a:cubicBezTo>
                    <a:lnTo>
                      <a:pt x="107641" y="71398"/>
                    </a:lnTo>
                    <a:cubicBezTo>
                      <a:pt x="107802" y="69707"/>
                      <a:pt x="107213" y="68132"/>
                      <a:pt x="106177" y="66897"/>
                    </a:cubicBezTo>
                    <a:lnTo>
                      <a:pt x="106177" y="66897"/>
                    </a:lnTo>
                    <a:cubicBezTo>
                      <a:pt x="106668" y="66791"/>
                      <a:pt x="107162" y="66739"/>
                      <a:pt x="107653" y="66739"/>
                    </a:cubicBezTo>
                    <a:close/>
                    <a:moveTo>
                      <a:pt x="37174" y="66927"/>
                    </a:moveTo>
                    <a:cubicBezTo>
                      <a:pt x="39113" y="66927"/>
                      <a:pt x="40989" y="67729"/>
                      <a:pt x="42337" y="69184"/>
                    </a:cubicBezTo>
                    <a:lnTo>
                      <a:pt x="42337" y="69184"/>
                    </a:lnTo>
                    <a:cubicBezTo>
                      <a:pt x="42334" y="69184"/>
                      <a:pt x="42331" y="69184"/>
                      <a:pt x="42328" y="69184"/>
                    </a:cubicBezTo>
                    <a:cubicBezTo>
                      <a:pt x="42301" y="69184"/>
                      <a:pt x="42274" y="69184"/>
                      <a:pt x="42246" y="69184"/>
                    </a:cubicBezTo>
                    <a:cubicBezTo>
                      <a:pt x="40269" y="69184"/>
                      <a:pt x="38404" y="70136"/>
                      <a:pt x="37158" y="71577"/>
                    </a:cubicBezTo>
                    <a:cubicBezTo>
                      <a:pt x="37320" y="69910"/>
                      <a:pt x="36728" y="68324"/>
                      <a:pt x="35689" y="67088"/>
                    </a:cubicBezTo>
                    <a:lnTo>
                      <a:pt x="35680" y="67088"/>
                    </a:lnTo>
                    <a:cubicBezTo>
                      <a:pt x="36177" y="66980"/>
                      <a:pt x="36678" y="66927"/>
                      <a:pt x="37174" y="66927"/>
                    </a:cubicBezTo>
                    <a:close/>
                    <a:moveTo>
                      <a:pt x="124481" y="64880"/>
                    </a:moveTo>
                    <a:cubicBezTo>
                      <a:pt x="127655" y="64880"/>
                      <a:pt x="130827" y="66957"/>
                      <a:pt x="130867" y="71111"/>
                    </a:cubicBezTo>
                    <a:lnTo>
                      <a:pt x="130858" y="71129"/>
                    </a:lnTo>
                    <a:cubicBezTo>
                      <a:pt x="130380" y="71024"/>
                      <a:pt x="129897" y="70973"/>
                      <a:pt x="129419" y="70973"/>
                    </a:cubicBezTo>
                    <a:cubicBezTo>
                      <a:pt x="127565" y="70973"/>
                      <a:pt x="125767" y="71740"/>
                      <a:pt x="124478" y="73136"/>
                    </a:cubicBezTo>
                    <a:cubicBezTo>
                      <a:pt x="123204" y="71764"/>
                      <a:pt x="121425" y="70977"/>
                      <a:pt x="119555" y="70977"/>
                    </a:cubicBezTo>
                    <a:cubicBezTo>
                      <a:pt x="119544" y="70977"/>
                      <a:pt x="119534" y="70977"/>
                      <a:pt x="119523" y="70977"/>
                    </a:cubicBezTo>
                    <a:cubicBezTo>
                      <a:pt x="119039" y="70977"/>
                      <a:pt x="118555" y="71021"/>
                      <a:pt x="118080" y="71129"/>
                    </a:cubicBezTo>
                    <a:cubicBezTo>
                      <a:pt x="118121" y="66963"/>
                      <a:pt x="121302" y="64880"/>
                      <a:pt x="124481" y="64880"/>
                    </a:cubicBezTo>
                    <a:close/>
                    <a:moveTo>
                      <a:pt x="77631" y="64934"/>
                    </a:moveTo>
                    <a:cubicBezTo>
                      <a:pt x="80806" y="64934"/>
                      <a:pt x="83981" y="67013"/>
                      <a:pt x="84022" y="71174"/>
                    </a:cubicBezTo>
                    <a:cubicBezTo>
                      <a:pt x="83541" y="71069"/>
                      <a:pt x="83056" y="71017"/>
                      <a:pt x="82576" y="71017"/>
                    </a:cubicBezTo>
                    <a:cubicBezTo>
                      <a:pt x="80721" y="71017"/>
                      <a:pt x="78928" y="71782"/>
                      <a:pt x="77633" y="73163"/>
                    </a:cubicBezTo>
                    <a:lnTo>
                      <a:pt x="77633" y="73172"/>
                    </a:lnTo>
                    <a:cubicBezTo>
                      <a:pt x="76351" y="71801"/>
                      <a:pt x="74559" y="71012"/>
                      <a:pt x="72678" y="71012"/>
                    </a:cubicBezTo>
                    <a:cubicBezTo>
                      <a:pt x="72194" y="71012"/>
                      <a:pt x="71710" y="71066"/>
                      <a:pt x="71235" y="71174"/>
                    </a:cubicBezTo>
                    <a:cubicBezTo>
                      <a:pt x="71275" y="67015"/>
                      <a:pt x="74454" y="64934"/>
                      <a:pt x="77631" y="64934"/>
                    </a:cubicBezTo>
                    <a:close/>
                    <a:moveTo>
                      <a:pt x="100937" y="64934"/>
                    </a:moveTo>
                    <a:cubicBezTo>
                      <a:pt x="104113" y="64934"/>
                      <a:pt x="107288" y="67013"/>
                      <a:pt x="107328" y="71174"/>
                    </a:cubicBezTo>
                    <a:cubicBezTo>
                      <a:pt x="106849" y="71069"/>
                      <a:pt x="106366" y="71017"/>
                      <a:pt x="105887" y="71017"/>
                    </a:cubicBezTo>
                    <a:cubicBezTo>
                      <a:pt x="104037" y="71017"/>
                      <a:pt x="102243" y="71782"/>
                      <a:pt x="100948" y="73163"/>
                    </a:cubicBezTo>
                    <a:lnTo>
                      <a:pt x="100939" y="73172"/>
                    </a:lnTo>
                    <a:cubicBezTo>
                      <a:pt x="99658" y="71801"/>
                      <a:pt x="97866" y="71012"/>
                      <a:pt x="95984" y="71012"/>
                    </a:cubicBezTo>
                    <a:cubicBezTo>
                      <a:pt x="95500" y="71012"/>
                      <a:pt x="95016" y="71066"/>
                      <a:pt x="94541" y="71174"/>
                    </a:cubicBezTo>
                    <a:cubicBezTo>
                      <a:pt x="94582" y="67015"/>
                      <a:pt x="97760" y="64934"/>
                      <a:pt x="100937" y="64934"/>
                    </a:cubicBezTo>
                    <a:close/>
                    <a:moveTo>
                      <a:pt x="53992" y="65081"/>
                    </a:moveTo>
                    <a:cubicBezTo>
                      <a:pt x="57167" y="65081"/>
                      <a:pt x="60344" y="67159"/>
                      <a:pt x="60384" y="71317"/>
                    </a:cubicBezTo>
                    <a:cubicBezTo>
                      <a:pt x="59911" y="71215"/>
                      <a:pt x="59433" y="71165"/>
                      <a:pt x="58960" y="71165"/>
                    </a:cubicBezTo>
                    <a:cubicBezTo>
                      <a:pt x="57101" y="71165"/>
                      <a:pt x="55296" y="71932"/>
                      <a:pt x="54004" y="73324"/>
                    </a:cubicBezTo>
                    <a:cubicBezTo>
                      <a:pt x="52723" y="71944"/>
                      <a:pt x="50922" y="71165"/>
                      <a:pt x="49049" y="71165"/>
                    </a:cubicBezTo>
                    <a:cubicBezTo>
                      <a:pt x="48565" y="71165"/>
                      <a:pt x="48081" y="71219"/>
                      <a:pt x="47606" y="71317"/>
                    </a:cubicBezTo>
                    <a:cubicBezTo>
                      <a:pt x="47642" y="67159"/>
                      <a:pt x="50816" y="65081"/>
                      <a:pt x="53992" y="65081"/>
                    </a:cubicBezTo>
                    <a:close/>
                    <a:moveTo>
                      <a:pt x="7148" y="65122"/>
                    </a:moveTo>
                    <a:cubicBezTo>
                      <a:pt x="10323" y="65122"/>
                      <a:pt x="13498" y="67201"/>
                      <a:pt x="13538" y="71362"/>
                    </a:cubicBezTo>
                    <a:cubicBezTo>
                      <a:pt x="13060" y="71257"/>
                      <a:pt x="12578" y="71206"/>
                      <a:pt x="12099" y="71206"/>
                    </a:cubicBezTo>
                    <a:cubicBezTo>
                      <a:pt x="10245" y="71206"/>
                      <a:pt x="8446" y="71973"/>
                      <a:pt x="7150" y="73369"/>
                    </a:cubicBezTo>
                    <a:lnTo>
                      <a:pt x="7150" y="73360"/>
                    </a:lnTo>
                    <a:cubicBezTo>
                      <a:pt x="5875" y="71988"/>
                      <a:pt x="4096" y="71209"/>
                      <a:pt x="2226" y="71209"/>
                    </a:cubicBezTo>
                    <a:cubicBezTo>
                      <a:pt x="2216" y="71209"/>
                      <a:pt x="2205" y="71210"/>
                      <a:pt x="2194" y="71210"/>
                    </a:cubicBezTo>
                    <a:cubicBezTo>
                      <a:pt x="1711" y="71210"/>
                      <a:pt x="1227" y="71254"/>
                      <a:pt x="752" y="71362"/>
                    </a:cubicBezTo>
                    <a:cubicBezTo>
                      <a:pt x="792" y="67203"/>
                      <a:pt x="3970" y="65122"/>
                      <a:pt x="7148" y="65122"/>
                    </a:cubicBezTo>
                    <a:close/>
                    <a:moveTo>
                      <a:pt x="30463" y="65122"/>
                    </a:moveTo>
                    <a:cubicBezTo>
                      <a:pt x="33638" y="65122"/>
                      <a:pt x="36813" y="67201"/>
                      <a:pt x="36854" y="71362"/>
                    </a:cubicBezTo>
                    <a:cubicBezTo>
                      <a:pt x="36375" y="71257"/>
                      <a:pt x="35893" y="71206"/>
                      <a:pt x="35414" y="71206"/>
                    </a:cubicBezTo>
                    <a:cubicBezTo>
                      <a:pt x="33560" y="71206"/>
                      <a:pt x="31761" y="71973"/>
                      <a:pt x="30465" y="73369"/>
                    </a:cubicBezTo>
                    <a:lnTo>
                      <a:pt x="30465" y="73360"/>
                    </a:lnTo>
                    <a:cubicBezTo>
                      <a:pt x="29191" y="71988"/>
                      <a:pt x="27412" y="71209"/>
                      <a:pt x="25542" y="71209"/>
                    </a:cubicBezTo>
                    <a:cubicBezTo>
                      <a:pt x="25531" y="71209"/>
                      <a:pt x="25520" y="71210"/>
                      <a:pt x="25510" y="71210"/>
                    </a:cubicBezTo>
                    <a:cubicBezTo>
                      <a:pt x="25026" y="71210"/>
                      <a:pt x="24542" y="71254"/>
                      <a:pt x="24067" y="71362"/>
                    </a:cubicBezTo>
                    <a:cubicBezTo>
                      <a:pt x="24107" y="67203"/>
                      <a:pt x="27285" y="65122"/>
                      <a:pt x="30463" y="65122"/>
                    </a:cubicBezTo>
                    <a:close/>
                    <a:moveTo>
                      <a:pt x="129608" y="71351"/>
                    </a:moveTo>
                    <a:cubicBezTo>
                      <a:pt x="130035" y="71351"/>
                      <a:pt x="130466" y="71390"/>
                      <a:pt x="130894" y="71469"/>
                    </a:cubicBezTo>
                    <a:cubicBezTo>
                      <a:pt x="129908" y="72634"/>
                      <a:pt x="129326" y="74140"/>
                      <a:pt x="129415" y="75726"/>
                    </a:cubicBezTo>
                    <a:lnTo>
                      <a:pt x="129406" y="75744"/>
                    </a:lnTo>
                    <a:cubicBezTo>
                      <a:pt x="128156" y="74440"/>
                      <a:pt x="126397" y="73602"/>
                      <a:pt x="124528" y="73602"/>
                    </a:cubicBezTo>
                    <a:cubicBezTo>
                      <a:pt x="124509" y="73602"/>
                      <a:pt x="124489" y="73602"/>
                      <a:pt x="124469" y="73602"/>
                    </a:cubicBezTo>
                    <a:cubicBezTo>
                      <a:pt x="124450" y="73602"/>
                      <a:pt x="124430" y="73602"/>
                      <a:pt x="124410" y="73602"/>
                    </a:cubicBezTo>
                    <a:cubicBezTo>
                      <a:pt x="122541" y="73602"/>
                      <a:pt x="120773" y="74440"/>
                      <a:pt x="119532" y="75744"/>
                    </a:cubicBezTo>
                    <a:cubicBezTo>
                      <a:pt x="119613" y="74149"/>
                      <a:pt x="119030" y="72652"/>
                      <a:pt x="118045" y="71469"/>
                    </a:cubicBezTo>
                    <a:cubicBezTo>
                      <a:pt x="118473" y="71390"/>
                      <a:pt x="118903" y="71351"/>
                      <a:pt x="119331" y="71351"/>
                    </a:cubicBezTo>
                    <a:cubicBezTo>
                      <a:pt x="121264" y="71351"/>
                      <a:pt x="123134" y="72148"/>
                      <a:pt x="124469" y="73593"/>
                    </a:cubicBezTo>
                    <a:cubicBezTo>
                      <a:pt x="125805" y="72148"/>
                      <a:pt x="127675" y="71351"/>
                      <a:pt x="129608" y="71351"/>
                    </a:cubicBezTo>
                    <a:close/>
                    <a:moveTo>
                      <a:pt x="48843" y="71540"/>
                    </a:moveTo>
                    <a:cubicBezTo>
                      <a:pt x="50782" y="71540"/>
                      <a:pt x="52650" y="72343"/>
                      <a:pt x="53995" y="73790"/>
                    </a:cubicBezTo>
                    <a:cubicBezTo>
                      <a:pt x="53975" y="73790"/>
                      <a:pt x="53956" y="73790"/>
                      <a:pt x="53936" y="73790"/>
                    </a:cubicBezTo>
                    <a:cubicBezTo>
                      <a:pt x="52067" y="73790"/>
                      <a:pt x="50299" y="74628"/>
                      <a:pt x="49058" y="75932"/>
                    </a:cubicBezTo>
                    <a:cubicBezTo>
                      <a:pt x="49138" y="74337"/>
                      <a:pt x="48556" y="72840"/>
                      <a:pt x="47561" y="71658"/>
                    </a:cubicBezTo>
                    <a:cubicBezTo>
                      <a:pt x="47989" y="71579"/>
                      <a:pt x="48418" y="71540"/>
                      <a:pt x="48843" y="71540"/>
                    </a:cubicBezTo>
                    <a:close/>
                    <a:moveTo>
                      <a:pt x="59141" y="71540"/>
                    </a:moveTo>
                    <a:cubicBezTo>
                      <a:pt x="59566" y="71540"/>
                      <a:pt x="59994" y="71579"/>
                      <a:pt x="60420" y="71658"/>
                    </a:cubicBezTo>
                    <a:cubicBezTo>
                      <a:pt x="59425" y="72840"/>
                      <a:pt x="58843" y="74346"/>
                      <a:pt x="58932" y="75932"/>
                    </a:cubicBezTo>
                    <a:cubicBezTo>
                      <a:pt x="57682" y="74628"/>
                      <a:pt x="55914" y="73790"/>
                      <a:pt x="54054" y="73790"/>
                    </a:cubicBezTo>
                    <a:cubicBezTo>
                      <a:pt x="54034" y="73790"/>
                      <a:pt x="54015" y="73790"/>
                      <a:pt x="53995" y="73790"/>
                    </a:cubicBezTo>
                    <a:cubicBezTo>
                      <a:pt x="55332" y="72343"/>
                      <a:pt x="57206" y="71540"/>
                      <a:pt x="59141" y="71540"/>
                    </a:cubicBezTo>
                    <a:close/>
                    <a:moveTo>
                      <a:pt x="112810" y="69495"/>
                    </a:moveTo>
                    <a:cubicBezTo>
                      <a:pt x="115985" y="69495"/>
                      <a:pt x="119160" y="71574"/>
                      <a:pt x="119200" y="75735"/>
                    </a:cubicBezTo>
                    <a:cubicBezTo>
                      <a:pt x="118721" y="75630"/>
                      <a:pt x="118239" y="75578"/>
                      <a:pt x="117760" y="75578"/>
                    </a:cubicBezTo>
                    <a:cubicBezTo>
                      <a:pt x="115909" y="75578"/>
                      <a:pt x="114116" y="76343"/>
                      <a:pt x="112821" y="77724"/>
                    </a:cubicBezTo>
                    <a:lnTo>
                      <a:pt x="112812" y="77733"/>
                    </a:lnTo>
                    <a:cubicBezTo>
                      <a:pt x="111530" y="76362"/>
                      <a:pt x="109738" y="75573"/>
                      <a:pt x="107856" y="75573"/>
                    </a:cubicBezTo>
                    <a:cubicBezTo>
                      <a:pt x="107373" y="75573"/>
                      <a:pt x="106889" y="75627"/>
                      <a:pt x="106414" y="75735"/>
                    </a:cubicBezTo>
                    <a:lnTo>
                      <a:pt x="106414" y="75735"/>
                    </a:lnTo>
                    <a:cubicBezTo>
                      <a:pt x="106454" y="71576"/>
                      <a:pt x="109632" y="69495"/>
                      <a:pt x="112810" y="69495"/>
                    </a:cubicBezTo>
                    <a:close/>
                    <a:moveTo>
                      <a:pt x="136139" y="69486"/>
                    </a:moveTo>
                    <a:cubicBezTo>
                      <a:pt x="139313" y="69486"/>
                      <a:pt x="142484" y="71562"/>
                      <a:pt x="142525" y="75717"/>
                    </a:cubicBezTo>
                    <a:lnTo>
                      <a:pt x="142516" y="75735"/>
                    </a:lnTo>
                    <a:cubicBezTo>
                      <a:pt x="142037" y="75630"/>
                      <a:pt x="141554" y="75578"/>
                      <a:pt x="141075" y="75578"/>
                    </a:cubicBezTo>
                    <a:cubicBezTo>
                      <a:pt x="139222" y="75578"/>
                      <a:pt x="137424" y="76345"/>
                      <a:pt x="136136" y="77733"/>
                    </a:cubicBezTo>
                    <a:cubicBezTo>
                      <a:pt x="134854" y="76362"/>
                      <a:pt x="133062" y="75573"/>
                      <a:pt x="131181" y="75573"/>
                    </a:cubicBezTo>
                    <a:cubicBezTo>
                      <a:pt x="130697" y="75573"/>
                      <a:pt x="130213" y="75627"/>
                      <a:pt x="129738" y="75735"/>
                    </a:cubicBezTo>
                    <a:cubicBezTo>
                      <a:pt x="129778" y="71569"/>
                      <a:pt x="132960" y="69486"/>
                      <a:pt x="136139" y="69486"/>
                    </a:cubicBezTo>
                    <a:close/>
                    <a:moveTo>
                      <a:pt x="42333" y="69686"/>
                    </a:moveTo>
                    <a:cubicBezTo>
                      <a:pt x="45509" y="69686"/>
                      <a:pt x="48686" y="71765"/>
                      <a:pt x="48726" y="75923"/>
                    </a:cubicBezTo>
                    <a:cubicBezTo>
                      <a:pt x="48248" y="75818"/>
                      <a:pt x="47765" y="75767"/>
                      <a:pt x="47287" y="75767"/>
                    </a:cubicBezTo>
                    <a:cubicBezTo>
                      <a:pt x="45433" y="75767"/>
                      <a:pt x="43633" y="76534"/>
                      <a:pt x="42337" y="77930"/>
                    </a:cubicBezTo>
                    <a:cubicBezTo>
                      <a:pt x="41056" y="76550"/>
                      <a:pt x="39264" y="75770"/>
                      <a:pt x="37382" y="75770"/>
                    </a:cubicBezTo>
                    <a:cubicBezTo>
                      <a:pt x="36898" y="75770"/>
                      <a:pt x="36415" y="75815"/>
                      <a:pt x="35940" y="75923"/>
                    </a:cubicBezTo>
                    <a:cubicBezTo>
                      <a:pt x="35980" y="71765"/>
                      <a:pt x="39156" y="69686"/>
                      <a:pt x="42333" y="69686"/>
                    </a:cubicBezTo>
                    <a:close/>
                    <a:moveTo>
                      <a:pt x="65651" y="69683"/>
                    </a:moveTo>
                    <a:cubicBezTo>
                      <a:pt x="68826" y="69683"/>
                      <a:pt x="72001" y="71762"/>
                      <a:pt x="72041" y="75923"/>
                    </a:cubicBezTo>
                    <a:cubicBezTo>
                      <a:pt x="71563" y="75818"/>
                      <a:pt x="71081" y="75767"/>
                      <a:pt x="70602" y="75767"/>
                    </a:cubicBezTo>
                    <a:cubicBezTo>
                      <a:pt x="68748" y="75767"/>
                      <a:pt x="66949" y="76534"/>
                      <a:pt x="65653" y="77930"/>
                    </a:cubicBezTo>
                    <a:cubicBezTo>
                      <a:pt x="64371" y="76550"/>
                      <a:pt x="62579" y="75770"/>
                      <a:pt x="60697" y="75770"/>
                    </a:cubicBezTo>
                    <a:cubicBezTo>
                      <a:pt x="60214" y="75770"/>
                      <a:pt x="59730" y="75815"/>
                      <a:pt x="59255" y="75923"/>
                    </a:cubicBezTo>
                    <a:cubicBezTo>
                      <a:pt x="59295" y="71764"/>
                      <a:pt x="62473" y="69683"/>
                      <a:pt x="65651" y="69683"/>
                    </a:cubicBezTo>
                    <a:close/>
                    <a:moveTo>
                      <a:pt x="82884" y="1"/>
                    </a:moveTo>
                    <a:cubicBezTo>
                      <a:pt x="82642" y="699"/>
                      <a:pt x="82534" y="1434"/>
                      <a:pt x="82579" y="2178"/>
                    </a:cubicBezTo>
                    <a:cubicBezTo>
                      <a:pt x="81329" y="875"/>
                      <a:pt x="79570" y="36"/>
                      <a:pt x="77701" y="36"/>
                    </a:cubicBezTo>
                    <a:cubicBezTo>
                      <a:pt x="77681" y="36"/>
                      <a:pt x="77661" y="36"/>
                      <a:pt x="77642" y="36"/>
                    </a:cubicBezTo>
                    <a:cubicBezTo>
                      <a:pt x="77622" y="36"/>
                      <a:pt x="77602" y="36"/>
                      <a:pt x="77582" y="36"/>
                    </a:cubicBezTo>
                    <a:cubicBezTo>
                      <a:pt x="73834" y="36"/>
                      <a:pt x="70494" y="3399"/>
                      <a:pt x="70948" y="7160"/>
                    </a:cubicBezTo>
                    <a:cubicBezTo>
                      <a:pt x="71458" y="7046"/>
                      <a:pt x="71971" y="6991"/>
                      <a:pt x="72481" y="6991"/>
                    </a:cubicBezTo>
                    <a:cubicBezTo>
                      <a:pt x="74418" y="6991"/>
                      <a:pt x="76294" y="7793"/>
                      <a:pt x="77642" y="9248"/>
                    </a:cubicBezTo>
                    <a:cubicBezTo>
                      <a:pt x="77624" y="9248"/>
                      <a:pt x="77606" y="9248"/>
                      <a:pt x="77587" y="9248"/>
                    </a:cubicBezTo>
                    <a:cubicBezTo>
                      <a:pt x="75529" y="9248"/>
                      <a:pt x="73607" y="10256"/>
                      <a:pt x="72355" y="11784"/>
                    </a:cubicBezTo>
                    <a:cubicBezTo>
                      <a:pt x="72756" y="8058"/>
                      <a:pt x="69443" y="4740"/>
                      <a:pt x="65721" y="4740"/>
                    </a:cubicBezTo>
                    <a:cubicBezTo>
                      <a:pt x="65701" y="4740"/>
                      <a:pt x="65682" y="4740"/>
                      <a:pt x="65662" y="4741"/>
                    </a:cubicBezTo>
                    <a:cubicBezTo>
                      <a:pt x="65642" y="4740"/>
                      <a:pt x="65622" y="4740"/>
                      <a:pt x="65602" y="4740"/>
                    </a:cubicBezTo>
                    <a:cubicBezTo>
                      <a:pt x="63733" y="4740"/>
                      <a:pt x="61966" y="5570"/>
                      <a:pt x="60724" y="6873"/>
                    </a:cubicBezTo>
                    <a:cubicBezTo>
                      <a:pt x="60760" y="6138"/>
                      <a:pt x="60662" y="5395"/>
                      <a:pt x="60420" y="4696"/>
                    </a:cubicBezTo>
                    <a:lnTo>
                      <a:pt x="60043" y="4696"/>
                    </a:lnTo>
                    <a:cubicBezTo>
                      <a:pt x="60276" y="5395"/>
                      <a:pt x="60393" y="6130"/>
                      <a:pt x="60393" y="6864"/>
                    </a:cubicBezTo>
                    <a:cubicBezTo>
                      <a:pt x="59920" y="6762"/>
                      <a:pt x="59442" y="6713"/>
                      <a:pt x="58969" y="6713"/>
                    </a:cubicBezTo>
                    <a:cubicBezTo>
                      <a:pt x="57110" y="6713"/>
                      <a:pt x="55305" y="7479"/>
                      <a:pt x="54013" y="8871"/>
                    </a:cubicBezTo>
                    <a:cubicBezTo>
                      <a:pt x="52732" y="7492"/>
                      <a:pt x="50939" y="6712"/>
                      <a:pt x="49058" y="6712"/>
                    </a:cubicBezTo>
                    <a:cubicBezTo>
                      <a:pt x="48574" y="6712"/>
                      <a:pt x="48090" y="6766"/>
                      <a:pt x="47615" y="6864"/>
                    </a:cubicBezTo>
                    <a:cubicBezTo>
                      <a:pt x="47615" y="6130"/>
                      <a:pt x="47732" y="5395"/>
                      <a:pt x="47965" y="4696"/>
                    </a:cubicBezTo>
                    <a:lnTo>
                      <a:pt x="47588" y="4696"/>
                    </a:lnTo>
                    <a:cubicBezTo>
                      <a:pt x="47346" y="5395"/>
                      <a:pt x="47248" y="6138"/>
                      <a:pt x="47284" y="6873"/>
                    </a:cubicBezTo>
                    <a:cubicBezTo>
                      <a:pt x="46049" y="5577"/>
                      <a:pt x="44293" y="4740"/>
                      <a:pt x="42434" y="4740"/>
                    </a:cubicBezTo>
                    <a:cubicBezTo>
                      <a:pt x="42405" y="4740"/>
                      <a:pt x="42376" y="4740"/>
                      <a:pt x="42346" y="4741"/>
                    </a:cubicBezTo>
                    <a:cubicBezTo>
                      <a:pt x="42319" y="4740"/>
                      <a:pt x="42291" y="4740"/>
                      <a:pt x="42263" y="4740"/>
                    </a:cubicBezTo>
                    <a:cubicBezTo>
                      <a:pt x="40287" y="4740"/>
                      <a:pt x="38431" y="5684"/>
                      <a:pt x="37185" y="7124"/>
                    </a:cubicBezTo>
                    <a:cubicBezTo>
                      <a:pt x="37480" y="3457"/>
                      <a:pt x="34193" y="233"/>
                      <a:pt x="30519" y="233"/>
                    </a:cubicBezTo>
                    <a:cubicBezTo>
                      <a:pt x="30504" y="233"/>
                      <a:pt x="30489" y="233"/>
                      <a:pt x="30474" y="234"/>
                    </a:cubicBezTo>
                    <a:cubicBezTo>
                      <a:pt x="30454" y="233"/>
                      <a:pt x="30434" y="233"/>
                      <a:pt x="30415" y="233"/>
                    </a:cubicBezTo>
                    <a:cubicBezTo>
                      <a:pt x="28546" y="233"/>
                      <a:pt x="26787" y="1072"/>
                      <a:pt x="25536" y="2375"/>
                    </a:cubicBezTo>
                    <a:cubicBezTo>
                      <a:pt x="25581" y="1640"/>
                      <a:pt x="25474" y="897"/>
                      <a:pt x="25232" y="198"/>
                    </a:cubicBezTo>
                    <a:lnTo>
                      <a:pt x="24864" y="198"/>
                    </a:lnTo>
                    <a:cubicBezTo>
                      <a:pt x="25088" y="897"/>
                      <a:pt x="25214" y="1631"/>
                      <a:pt x="25214" y="2366"/>
                    </a:cubicBezTo>
                    <a:cubicBezTo>
                      <a:pt x="24739" y="2264"/>
                      <a:pt x="24260" y="2214"/>
                      <a:pt x="23785" y="2214"/>
                    </a:cubicBezTo>
                    <a:cubicBezTo>
                      <a:pt x="21922" y="2214"/>
                      <a:pt x="20117" y="2981"/>
                      <a:pt x="18825" y="4373"/>
                    </a:cubicBezTo>
                    <a:cubicBezTo>
                      <a:pt x="17544" y="2993"/>
                      <a:pt x="15752" y="2214"/>
                      <a:pt x="13870" y="2214"/>
                    </a:cubicBezTo>
                    <a:cubicBezTo>
                      <a:pt x="13386" y="2214"/>
                      <a:pt x="12902" y="2268"/>
                      <a:pt x="12427" y="2366"/>
                    </a:cubicBezTo>
                    <a:cubicBezTo>
                      <a:pt x="12427" y="1631"/>
                      <a:pt x="12544" y="897"/>
                      <a:pt x="12777" y="198"/>
                    </a:cubicBezTo>
                    <a:lnTo>
                      <a:pt x="12382" y="198"/>
                    </a:lnTo>
                    <a:cubicBezTo>
                      <a:pt x="12141" y="897"/>
                      <a:pt x="12042" y="1640"/>
                      <a:pt x="12078" y="2375"/>
                    </a:cubicBezTo>
                    <a:cubicBezTo>
                      <a:pt x="10836" y="1072"/>
                      <a:pt x="9069" y="233"/>
                      <a:pt x="7200" y="233"/>
                    </a:cubicBezTo>
                    <a:cubicBezTo>
                      <a:pt x="7180" y="233"/>
                      <a:pt x="7160" y="233"/>
                      <a:pt x="7141" y="234"/>
                    </a:cubicBezTo>
                    <a:cubicBezTo>
                      <a:pt x="7126" y="233"/>
                      <a:pt x="7111" y="233"/>
                      <a:pt x="7096" y="233"/>
                    </a:cubicBezTo>
                    <a:cubicBezTo>
                      <a:pt x="3342" y="233"/>
                      <a:pt x="1" y="3600"/>
                      <a:pt x="456" y="7366"/>
                    </a:cubicBezTo>
                    <a:cubicBezTo>
                      <a:pt x="966" y="7252"/>
                      <a:pt x="1482" y="7196"/>
                      <a:pt x="1994" y="7196"/>
                    </a:cubicBezTo>
                    <a:cubicBezTo>
                      <a:pt x="3926" y="7196"/>
                      <a:pt x="5804" y="7993"/>
                      <a:pt x="7149" y="9445"/>
                    </a:cubicBezTo>
                    <a:lnTo>
                      <a:pt x="7149" y="9445"/>
                    </a:lnTo>
                    <a:cubicBezTo>
                      <a:pt x="7147" y="9445"/>
                      <a:pt x="7144" y="9445"/>
                      <a:pt x="7141" y="9445"/>
                    </a:cubicBezTo>
                    <a:cubicBezTo>
                      <a:pt x="7121" y="9445"/>
                      <a:pt x="7101" y="9445"/>
                      <a:pt x="7081" y="9445"/>
                    </a:cubicBezTo>
                    <a:cubicBezTo>
                      <a:pt x="3333" y="9445"/>
                      <a:pt x="1" y="12816"/>
                      <a:pt x="456" y="16569"/>
                    </a:cubicBezTo>
                    <a:cubicBezTo>
                      <a:pt x="961" y="16457"/>
                      <a:pt x="1471" y="16403"/>
                      <a:pt x="1977" y="16403"/>
                    </a:cubicBezTo>
                    <a:cubicBezTo>
                      <a:pt x="3909" y="16403"/>
                      <a:pt x="5782" y="17198"/>
                      <a:pt x="7132" y="18647"/>
                    </a:cubicBezTo>
                    <a:cubicBezTo>
                      <a:pt x="7112" y="18647"/>
                      <a:pt x="7092" y="18647"/>
                      <a:pt x="7072" y="18647"/>
                    </a:cubicBezTo>
                    <a:cubicBezTo>
                      <a:pt x="3333" y="18647"/>
                      <a:pt x="1" y="22009"/>
                      <a:pt x="456" y="25771"/>
                    </a:cubicBezTo>
                    <a:cubicBezTo>
                      <a:pt x="965" y="25657"/>
                      <a:pt x="1479" y="25602"/>
                      <a:pt x="1989" y="25602"/>
                    </a:cubicBezTo>
                    <a:cubicBezTo>
                      <a:pt x="3926" y="25602"/>
                      <a:pt x="5802" y="26404"/>
                      <a:pt x="7150" y="27859"/>
                    </a:cubicBezTo>
                    <a:cubicBezTo>
                      <a:pt x="8483" y="26416"/>
                      <a:pt x="10349" y="25613"/>
                      <a:pt x="12278" y="25613"/>
                    </a:cubicBezTo>
                    <a:cubicBezTo>
                      <a:pt x="12709" y="25613"/>
                      <a:pt x="13143" y="25653"/>
                      <a:pt x="13574" y="25735"/>
                    </a:cubicBezTo>
                    <a:cubicBezTo>
                      <a:pt x="12580" y="26909"/>
                      <a:pt x="11997" y="28414"/>
                      <a:pt x="12087" y="30000"/>
                    </a:cubicBezTo>
                    <a:cubicBezTo>
                      <a:pt x="10837" y="28697"/>
                      <a:pt x="9069" y="27867"/>
                      <a:pt x="7209" y="27867"/>
                    </a:cubicBezTo>
                    <a:cubicBezTo>
                      <a:pt x="7189" y="27867"/>
                      <a:pt x="7169" y="27867"/>
                      <a:pt x="7150" y="27868"/>
                    </a:cubicBezTo>
                    <a:cubicBezTo>
                      <a:pt x="7130" y="27867"/>
                      <a:pt x="7110" y="27867"/>
                      <a:pt x="7090" y="27867"/>
                    </a:cubicBezTo>
                    <a:cubicBezTo>
                      <a:pt x="3342" y="27867"/>
                      <a:pt x="1" y="31230"/>
                      <a:pt x="456" y="34991"/>
                    </a:cubicBezTo>
                    <a:cubicBezTo>
                      <a:pt x="968" y="34875"/>
                      <a:pt x="1485" y="34819"/>
                      <a:pt x="1999" y="34819"/>
                    </a:cubicBezTo>
                    <a:cubicBezTo>
                      <a:pt x="3903" y="34819"/>
                      <a:pt x="5755" y="35598"/>
                      <a:pt x="7096" y="37016"/>
                    </a:cubicBezTo>
                    <a:cubicBezTo>
                      <a:pt x="3341" y="37016"/>
                      <a:pt x="8" y="40377"/>
                      <a:pt x="456" y="44140"/>
                    </a:cubicBezTo>
                    <a:cubicBezTo>
                      <a:pt x="968" y="44025"/>
                      <a:pt x="1485" y="43970"/>
                      <a:pt x="1997" y="43970"/>
                    </a:cubicBezTo>
                    <a:cubicBezTo>
                      <a:pt x="3931" y="43970"/>
                      <a:pt x="5804" y="44767"/>
                      <a:pt x="7150" y="46219"/>
                    </a:cubicBezTo>
                    <a:cubicBezTo>
                      <a:pt x="8485" y="44773"/>
                      <a:pt x="10355" y="43977"/>
                      <a:pt x="12288" y="43977"/>
                    </a:cubicBezTo>
                    <a:cubicBezTo>
                      <a:pt x="12715" y="43977"/>
                      <a:pt x="13146" y="44016"/>
                      <a:pt x="13574" y="44095"/>
                    </a:cubicBezTo>
                    <a:cubicBezTo>
                      <a:pt x="12580" y="45278"/>
                      <a:pt x="11997" y="46774"/>
                      <a:pt x="12087" y="48369"/>
                    </a:cubicBezTo>
                    <a:cubicBezTo>
                      <a:pt x="10837" y="47066"/>
                      <a:pt x="9069" y="46227"/>
                      <a:pt x="7208" y="46227"/>
                    </a:cubicBezTo>
                    <a:cubicBezTo>
                      <a:pt x="7189" y="46227"/>
                      <a:pt x="7169" y="46228"/>
                      <a:pt x="7150" y="46228"/>
                    </a:cubicBezTo>
                    <a:cubicBezTo>
                      <a:pt x="7130" y="46228"/>
                      <a:pt x="7110" y="46227"/>
                      <a:pt x="7090" y="46227"/>
                    </a:cubicBezTo>
                    <a:cubicBezTo>
                      <a:pt x="3342" y="46227"/>
                      <a:pt x="1" y="49590"/>
                      <a:pt x="456" y="53351"/>
                    </a:cubicBezTo>
                    <a:cubicBezTo>
                      <a:pt x="966" y="53237"/>
                      <a:pt x="1482" y="53181"/>
                      <a:pt x="1993" y="53181"/>
                    </a:cubicBezTo>
                    <a:cubicBezTo>
                      <a:pt x="3922" y="53181"/>
                      <a:pt x="5795" y="53978"/>
                      <a:pt x="7141" y="55430"/>
                    </a:cubicBezTo>
                    <a:cubicBezTo>
                      <a:pt x="7121" y="55430"/>
                      <a:pt x="7101" y="55430"/>
                      <a:pt x="7081" y="55430"/>
                    </a:cubicBezTo>
                    <a:cubicBezTo>
                      <a:pt x="3333" y="55430"/>
                      <a:pt x="1" y="58792"/>
                      <a:pt x="456" y="62554"/>
                    </a:cubicBezTo>
                    <a:cubicBezTo>
                      <a:pt x="968" y="62439"/>
                      <a:pt x="1485" y="62383"/>
                      <a:pt x="1997" y="62383"/>
                    </a:cubicBezTo>
                    <a:cubicBezTo>
                      <a:pt x="3931" y="62383"/>
                      <a:pt x="5804" y="63180"/>
                      <a:pt x="7150" y="64633"/>
                    </a:cubicBezTo>
                    <a:cubicBezTo>
                      <a:pt x="8485" y="63187"/>
                      <a:pt x="10355" y="62390"/>
                      <a:pt x="12288" y="62390"/>
                    </a:cubicBezTo>
                    <a:cubicBezTo>
                      <a:pt x="12715" y="62390"/>
                      <a:pt x="13146" y="62429"/>
                      <a:pt x="13574" y="62509"/>
                    </a:cubicBezTo>
                    <a:cubicBezTo>
                      <a:pt x="12580" y="63692"/>
                      <a:pt x="11997" y="65188"/>
                      <a:pt x="12087" y="66783"/>
                    </a:cubicBezTo>
                    <a:cubicBezTo>
                      <a:pt x="10837" y="65480"/>
                      <a:pt x="9069" y="64641"/>
                      <a:pt x="7208" y="64641"/>
                    </a:cubicBezTo>
                    <a:cubicBezTo>
                      <a:pt x="7189" y="64641"/>
                      <a:pt x="7169" y="64641"/>
                      <a:pt x="7150" y="64642"/>
                    </a:cubicBezTo>
                    <a:cubicBezTo>
                      <a:pt x="7130" y="64641"/>
                      <a:pt x="7110" y="64641"/>
                      <a:pt x="7090" y="64641"/>
                    </a:cubicBezTo>
                    <a:cubicBezTo>
                      <a:pt x="3342" y="64641"/>
                      <a:pt x="1" y="68004"/>
                      <a:pt x="456" y="71765"/>
                    </a:cubicBezTo>
                    <a:cubicBezTo>
                      <a:pt x="965" y="71651"/>
                      <a:pt x="1479" y="71596"/>
                      <a:pt x="1989" y="71596"/>
                    </a:cubicBezTo>
                    <a:cubicBezTo>
                      <a:pt x="3926" y="71596"/>
                      <a:pt x="5802" y="72399"/>
                      <a:pt x="7150" y="73853"/>
                    </a:cubicBezTo>
                    <a:cubicBezTo>
                      <a:pt x="8483" y="72402"/>
                      <a:pt x="10349" y="71599"/>
                      <a:pt x="12279" y="71599"/>
                    </a:cubicBezTo>
                    <a:cubicBezTo>
                      <a:pt x="12709" y="71599"/>
                      <a:pt x="13143" y="71639"/>
                      <a:pt x="13574" y="71720"/>
                    </a:cubicBezTo>
                    <a:cubicBezTo>
                      <a:pt x="13037" y="72348"/>
                      <a:pt x="12624" y="73082"/>
                      <a:pt x="12365" y="73862"/>
                    </a:cubicBezTo>
                    <a:lnTo>
                      <a:pt x="12741" y="73862"/>
                    </a:lnTo>
                    <a:cubicBezTo>
                      <a:pt x="13637" y="71119"/>
                      <a:pt x="16222" y="69746"/>
                      <a:pt x="18806" y="69746"/>
                    </a:cubicBezTo>
                    <a:cubicBezTo>
                      <a:pt x="21388" y="69746"/>
                      <a:pt x="23969" y="71117"/>
                      <a:pt x="24864" y="73862"/>
                    </a:cubicBezTo>
                    <a:lnTo>
                      <a:pt x="25241" y="73862"/>
                    </a:lnTo>
                    <a:cubicBezTo>
                      <a:pt x="24981" y="73073"/>
                      <a:pt x="24569" y="72339"/>
                      <a:pt x="24031" y="71702"/>
                    </a:cubicBezTo>
                    <a:cubicBezTo>
                      <a:pt x="24457" y="71623"/>
                      <a:pt x="24885" y="71585"/>
                      <a:pt x="25310" y="71585"/>
                    </a:cubicBezTo>
                    <a:cubicBezTo>
                      <a:pt x="27245" y="71585"/>
                      <a:pt x="29120" y="72387"/>
                      <a:pt x="30465" y="73835"/>
                    </a:cubicBezTo>
                    <a:cubicBezTo>
                      <a:pt x="31802" y="72382"/>
                      <a:pt x="33677" y="71582"/>
                      <a:pt x="35611" y="71582"/>
                    </a:cubicBezTo>
                    <a:cubicBezTo>
                      <a:pt x="36087" y="71582"/>
                      <a:pt x="36566" y="71630"/>
                      <a:pt x="37042" y="71729"/>
                    </a:cubicBezTo>
                    <a:cubicBezTo>
                      <a:pt x="36011" y="72993"/>
                      <a:pt x="35438" y="74615"/>
                      <a:pt x="35644" y="76308"/>
                    </a:cubicBezTo>
                    <a:cubicBezTo>
                      <a:pt x="36151" y="76194"/>
                      <a:pt x="36664" y="76139"/>
                      <a:pt x="37173" y="76139"/>
                    </a:cubicBezTo>
                    <a:cubicBezTo>
                      <a:pt x="39108" y="76139"/>
                      <a:pt x="40989" y="76942"/>
                      <a:pt x="42337" y="78396"/>
                    </a:cubicBezTo>
                    <a:cubicBezTo>
                      <a:pt x="43675" y="76948"/>
                      <a:pt x="45548" y="76146"/>
                      <a:pt x="47484" y="76146"/>
                    </a:cubicBezTo>
                    <a:cubicBezTo>
                      <a:pt x="47908" y="76146"/>
                      <a:pt x="48336" y="76184"/>
                      <a:pt x="48762" y="76263"/>
                    </a:cubicBezTo>
                    <a:cubicBezTo>
                      <a:pt x="48224" y="76899"/>
                      <a:pt x="47812" y="77625"/>
                      <a:pt x="47552" y="78414"/>
                    </a:cubicBezTo>
                    <a:lnTo>
                      <a:pt x="47929" y="78414"/>
                    </a:lnTo>
                    <a:cubicBezTo>
                      <a:pt x="48825" y="75666"/>
                      <a:pt x="51408" y="74291"/>
                      <a:pt x="53990" y="74291"/>
                    </a:cubicBezTo>
                    <a:cubicBezTo>
                      <a:pt x="56571" y="74291"/>
                      <a:pt x="59152" y="75664"/>
                      <a:pt x="60052" y="78414"/>
                    </a:cubicBezTo>
                    <a:lnTo>
                      <a:pt x="60438" y="78414"/>
                    </a:lnTo>
                    <a:cubicBezTo>
                      <a:pt x="60169" y="77625"/>
                      <a:pt x="59766" y="76891"/>
                      <a:pt x="59228" y="76263"/>
                    </a:cubicBezTo>
                    <a:cubicBezTo>
                      <a:pt x="59656" y="76184"/>
                      <a:pt x="60087" y="76145"/>
                      <a:pt x="60514" y="76145"/>
                    </a:cubicBezTo>
                    <a:cubicBezTo>
                      <a:pt x="62447" y="76145"/>
                      <a:pt x="64319" y="76941"/>
                      <a:pt x="65662" y="78387"/>
                    </a:cubicBezTo>
                    <a:cubicBezTo>
                      <a:pt x="67002" y="76933"/>
                      <a:pt x="68877" y="76130"/>
                      <a:pt x="70814" y="76130"/>
                    </a:cubicBezTo>
                    <a:cubicBezTo>
                      <a:pt x="71323" y="76130"/>
                      <a:pt x="71837" y="76185"/>
                      <a:pt x="72346" y="76299"/>
                    </a:cubicBezTo>
                    <a:cubicBezTo>
                      <a:pt x="72801" y="72547"/>
                      <a:pt x="69460" y="69175"/>
                      <a:pt x="65712" y="69175"/>
                    </a:cubicBezTo>
                    <a:cubicBezTo>
                      <a:pt x="65698" y="69175"/>
                      <a:pt x="65684" y="69175"/>
                      <a:pt x="65669" y="69175"/>
                    </a:cubicBezTo>
                    <a:lnTo>
                      <a:pt x="65669" y="69175"/>
                    </a:lnTo>
                    <a:cubicBezTo>
                      <a:pt x="67009" y="67731"/>
                      <a:pt x="68871" y="66936"/>
                      <a:pt x="70797" y="66936"/>
                    </a:cubicBezTo>
                    <a:cubicBezTo>
                      <a:pt x="71279" y="66936"/>
                      <a:pt x="71765" y="66986"/>
                      <a:pt x="72248" y="67088"/>
                    </a:cubicBezTo>
                    <a:cubicBezTo>
                      <a:pt x="71271" y="68333"/>
                      <a:pt x="70742" y="69901"/>
                      <a:pt x="70939" y="71559"/>
                    </a:cubicBezTo>
                    <a:cubicBezTo>
                      <a:pt x="71452" y="71445"/>
                      <a:pt x="71968" y="71389"/>
                      <a:pt x="72480" y="71389"/>
                    </a:cubicBezTo>
                    <a:cubicBezTo>
                      <a:pt x="74414" y="71389"/>
                      <a:pt x="76287" y="72186"/>
                      <a:pt x="77633" y="73638"/>
                    </a:cubicBezTo>
                    <a:cubicBezTo>
                      <a:pt x="78970" y="72190"/>
                      <a:pt x="80844" y="71388"/>
                      <a:pt x="82779" y="71388"/>
                    </a:cubicBezTo>
                    <a:cubicBezTo>
                      <a:pt x="83204" y="71388"/>
                      <a:pt x="83632" y="71426"/>
                      <a:pt x="84057" y="71505"/>
                    </a:cubicBezTo>
                    <a:cubicBezTo>
                      <a:pt x="83520" y="72141"/>
                      <a:pt x="83108" y="72867"/>
                      <a:pt x="82848" y="73656"/>
                    </a:cubicBezTo>
                    <a:lnTo>
                      <a:pt x="83224" y="73656"/>
                    </a:lnTo>
                    <a:cubicBezTo>
                      <a:pt x="84120" y="70909"/>
                      <a:pt x="86703" y="69536"/>
                      <a:pt x="89286" y="69536"/>
                    </a:cubicBezTo>
                    <a:cubicBezTo>
                      <a:pt x="91869" y="69536"/>
                      <a:pt x="94452" y="70909"/>
                      <a:pt x="95348" y="73656"/>
                    </a:cubicBezTo>
                    <a:lnTo>
                      <a:pt x="95724" y="73656"/>
                    </a:lnTo>
                    <a:cubicBezTo>
                      <a:pt x="95464" y="72867"/>
                      <a:pt x="95052" y="72141"/>
                      <a:pt x="94514" y="71505"/>
                    </a:cubicBezTo>
                    <a:cubicBezTo>
                      <a:pt x="94942" y="71426"/>
                      <a:pt x="95371" y="71388"/>
                      <a:pt x="95797" y="71388"/>
                    </a:cubicBezTo>
                    <a:cubicBezTo>
                      <a:pt x="97737" y="71388"/>
                      <a:pt x="99611" y="72190"/>
                      <a:pt x="100948" y="73638"/>
                    </a:cubicBezTo>
                    <a:cubicBezTo>
                      <a:pt x="102293" y="72185"/>
                      <a:pt x="104163" y="71385"/>
                      <a:pt x="106095" y="71385"/>
                    </a:cubicBezTo>
                    <a:cubicBezTo>
                      <a:pt x="106570" y="71385"/>
                      <a:pt x="107049" y="71433"/>
                      <a:pt x="107525" y="71532"/>
                    </a:cubicBezTo>
                    <a:cubicBezTo>
                      <a:pt x="106495" y="72796"/>
                      <a:pt x="105921" y="74417"/>
                      <a:pt x="106127" y="76111"/>
                    </a:cubicBezTo>
                    <a:cubicBezTo>
                      <a:pt x="106637" y="75997"/>
                      <a:pt x="107150" y="75942"/>
                      <a:pt x="107660" y="75942"/>
                    </a:cubicBezTo>
                    <a:cubicBezTo>
                      <a:pt x="109597" y="75942"/>
                      <a:pt x="111473" y="76744"/>
                      <a:pt x="112821" y="78199"/>
                    </a:cubicBezTo>
                    <a:cubicBezTo>
                      <a:pt x="114158" y="76751"/>
                      <a:pt x="116031" y="75948"/>
                      <a:pt x="117967" y="75948"/>
                    </a:cubicBezTo>
                    <a:cubicBezTo>
                      <a:pt x="118392" y="75948"/>
                      <a:pt x="118820" y="75987"/>
                      <a:pt x="119245" y="76066"/>
                    </a:cubicBezTo>
                    <a:cubicBezTo>
                      <a:pt x="118708" y="76702"/>
                      <a:pt x="118295" y="77428"/>
                      <a:pt x="118036" y="78217"/>
                    </a:cubicBezTo>
                    <a:lnTo>
                      <a:pt x="118412" y="78217"/>
                    </a:lnTo>
                    <a:cubicBezTo>
                      <a:pt x="119308" y="75474"/>
                      <a:pt x="121893" y="74100"/>
                      <a:pt x="124477" y="74100"/>
                    </a:cubicBezTo>
                    <a:cubicBezTo>
                      <a:pt x="127059" y="74100"/>
                      <a:pt x="129640" y="75471"/>
                      <a:pt x="130536" y="78217"/>
                    </a:cubicBezTo>
                    <a:lnTo>
                      <a:pt x="130912" y="78217"/>
                    </a:lnTo>
                    <a:cubicBezTo>
                      <a:pt x="130652" y="77428"/>
                      <a:pt x="130240" y="76702"/>
                      <a:pt x="129702" y="76066"/>
                    </a:cubicBezTo>
                    <a:cubicBezTo>
                      <a:pt x="130130" y="75987"/>
                      <a:pt x="130558" y="75948"/>
                      <a:pt x="130984" y="75948"/>
                    </a:cubicBezTo>
                    <a:cubicBezTo>
                      <a:pt x="132922" y="75948"/>
                      <a:pt x="134791" y="76751"/>
                      <a:pt x="136136" y="78199"/>
                    </a:cubicBezTo>
                    <a:cubicBezTo>
                      <a:pt x="137484" y="76744"/>
                      <a:pt x="139360" y="75942"/>
                      <a:pt x="141292" y="75942"/>
                    </a:cubicBezTo>
                    <a:cubicBezTo>
                      <a:pt x="141801" y="75942"/>
                      <a:pt x="142313" y="75997"/>
                      <a:pt x="142820" y="76111"/>
                    </a:cubicBezTo>
                    <a:cubicBezTo>
                      <a:pt x="143275" y="72358"/>
                      <a:pt x="139935" y="68987"/>
                      <a:pt x="136195" y="68987"/>
                    </a:cubicBezTo>
                    <a:cubicBezTo>
                      <a:pt x="136175" y="68987"/>
                      <a:pt x="136156" y="68987"/>
                      <a:pt x="136136" y="68987"/>
                    </a:cubicBezTo>
                    <a:cubicBezTo>
                      <a:pt x="136116" y="68987"/>
                      <a:pt x="136096" y="68987"/>
                      <a:pt x="136077" y="68987"/>
                    </a:cubicBezTo>
                    <a:cubicBezTo>
                      <a:pt x="134208" y="68987"/>
                      <a:pt x="132440" y="69825"/>
                      <a:pt x="131199" y="71129"/>
                    </a:cubicBezTo>
                    <a:cubicBezTo>
                      <a:pt x="131279" y="69534"/>
                      <a:pt x="130697" y="68038"/>
                      <a:pt x="129702" y="66855"/>
                    </a:cubicBezTo>
                    <a:cubicBezTo>
                      <a:pt x="130132" y="66775"/>
                      <a:pt x="130564" y="66736"/>
                      <a:pt x="130992" y="66736"/>
                    </a:cubicBezTo>
                    <a:cubicBezTo>
                      <a:pt x="132927" y="66736"/>
                      <a:pt x="134793" y="67533"/>
                      <a:pt x="136136" y="68978"/>
                    </a:cubicBezTo>
                    <a:cubicBezTo>
                      <a:pt x="137482" y="67526"/>
                      <a:pt x="139354" y="66729"/>
                      <a:pt x="141284" y="66729"/>
                    </a:cubicBezTo>
                    <a:cubicBezTo>
                      <a:pt x="141795" y="66729"/>
                      <a:pt x="142310" y="66785"/>
                      <a:pt x="142820" y="66900"/>
                    </a:cubicBezTo>
                    <a:cubicBezTo>
                      <a:pt x="143276" y="63142"/>
                      <a:pt x="139935" y="59776"/>
                      <a:pt x="136189" y="59776"/>
                    </a:cubicBezTo>
                    <a:cubicBezTo>
                      <a:pt x="136175" y="59776"/>
                      <a:pt x="136160" y="59776"/>
                      <a:pt x="136145" y="59776"/>
                    </a:cubicBezTo>
                    <a:cubicBezTo>
                      <a:pt x="137492" y="58329"/>
                      <a:pt x="139362" y="57528"/>
                      <a:pt x="141292" y="57528"/>
                    </a:cubicBezTo>
                    <a:cubicBezTo>
                      <a:pt x="141800" y="57528"/>
                      <a:pt x="142312" y="57583"/>
                      <a:pt x="142820" y="57697"/>
                    </a:cubicBezTo>
                    <a:cubicBezTo>
                      <a:pt x="143275" y="53945"/>
                      <a:pt x="139935" y="50573"/>
                      <a:pt x="136195" y="50573"/>
                    </a:cubicBezTo>
                    <a:cubicBezTo>
                      <a:pt x="136175" y="50573"/>
                      <a:pt x="136156" y="50573"/>
                      <a:pt x="136136" y="50574"/>
                    </a:cubicBezTo>
                    <a:cubicBezTo>
                      <a:pt x="137486" y="49117"/>
                      <a:pt x="139365" y="48320"/>
                      <a:pt x="141300" y="48320"/>
                    </a:cubicBezTo>
                    <a:cubicBezTo>
                      <a:pt x="141806" y="48320"/>
                      <a:pt x="142315" y="48374"/>
                      <a:pt x="142820" y="48486"/>
                    </a:cubicBezTo>
                    <a:cubicBezTo>
                      <a:pt x="143276" y="44728"/>
                      <a:pt x="139935" y="41362"/>
                      <a:pt x="136181" y="41362"/>
                    </a:cubicBezTo>
                    <a:cubicBezTo>
                      <a:pt x="136166" y="41362"/>
                      <a:pt x="136151" y="41362"/>
                      <a:pt x="136136" y="41362"/>
                    </a:cubicBezTo>
                    <a:cubicBezTo>
                      <a:pt x="137483" y="39915"/>
                      <a:pt x="139359" y="39114"/>
                      <a:pt x="141291" y="39114"/>
                    </a:cubicBezTo>
                    <a:cubicBezTo>
                      <a:pt x="141800" y="39114"/>
                      <a:pt x="142312" y="39169"/>
                      <a:pt x="142820" y="39283"/>
                    </a:cubicBezTo>
                    <a:cubicBezTo>
                      <a:pt x="143275" y="35522"/>
                      <a:pt x="139935" y="32159"/>
                      <a:pt x="136195" y="32159"/>
                    </a:cubicBezTo>
                    <a:cubicBezTo>
                      <a:pt x="136175" y="32159"/>
                      <a:pt x="136156" y="32160"/>
                      <a:pt x="136136" y="32160"/>
                    </a:cubicBezTo>
                    <a:cubicBezTo>
                      <a:pt x="136116" y="32160"/>
                      <a:pt x="136096" y="32159"/>
                      <a:pt x="136077" y="32159"/>
                    </a:cubicBezTo>
                    <a:cubicBezTo>
                      <a:pt x="134208" y="32159"/>
                      <a:pt x="132440" y="32998"/>
                      <a:pt x="131199" y="34301"/>
                    </a:cubicBezTo>
                    <a:cubicBezTo>
                      <a:pt x="131279" y="32706"/>
                      <a:pt x="130697" y="31210"/>
                      <a:pt x="129711" y="30027"/>
                    </a:cubicBezTo>
                    <a:cubicBezTo>
                      <a:pt x="130140" y="29948"/>
                      <a:pt x="130570" y="29909"/>
                      <a:pt x="130997" y="29909"/>
                    </a:cubicBezTo>
                    <a:cubicBezTo>
                      <a:pt x="132927" y="29909"/>
                      <a:pt x="134793" y="30705"/>
                      <a:pt x="136136" y="32151"/>
                    </a:cubicBezTo>
                    <a:cubicBezTo>
                      <a:pt x="137482" y="30699"/>
                      <a:pt x="139354" y="29902"/>
                      <a:pt x="141284" y="29902"/>
                    </a:cubicBezTo>
                    <a:cubicBezTo>
                      <a:pt x="141795" y="29902"/>
                      <a:pt x="142310" y="29957"/>
                      <a:pt x="142820" y="30072"/>
                    </a:cubicBezTo>
                    <a:cubicBezTo>
                      <a:pt x="143276" y="26315"/>
                      <a:pt x="139935" y="22948"/>
                      <a:pt x="136189" y="22948"/>
                    </a:cubicBezTo>
                    <a:cubicBezTo>
                      <a:pt x="136175" y="22948"/>
                      <a:pt x="136160" y="22948"/>
                      <a:pt x="136145" y="22948"/>
                    </a:cubicBezTo>
                    <a:cubicBezTo>
                      <a:pt x="137491" y="21496"/>
                      <a:pt x="139358" y="20699"/>
                      <a:pt x="141285" y="20699"/>
                    </a:cubicBezTo>
                    <a:cubicBezTo>
                      <a:pt x="141795" y="20699"/>
                      <a:pt x="142310" y="20755"/>
                      <a:pt x="142820" y="20870"/>
                    </a:cubicBezTo>
                    <a:cubicBezTo>
                      <a:pt x="143275" y="17108"/>
                      <a:pt x="139935" y="13746"/>
                      <a:pt x="136195" y="13746"/>
                    </a:cubicBezTo>
                    <a:cubicBezTo>
                      <a:pt x="136175" y="13746"/>
                      <a:pt x="136156" y="13746"/>
                      <a:pt x="136136" y="13746"/>
                    </a:cubicBezTo>
                    <a:cubicBezTo>
                      <a:pt x="137484" y="12292"/>
                      <a:pt x="139360" y="11489"/>
                      <a:pt x="141292" y="11489"/>
                    </a:cubicBezTo>
                    <a:cubicBezTo>
                      <a:pt x="141801" y="11489"/>
                      <a:pt x="142313" y="11544"/>
                      <a:pt x="142820" y="11658"/>
                    </a:cubicBezTo>
                    <a:cubicBezTo>
                      <a:pt x="143275" y="7906"/>
                      <a:pt x="139935" y="4534"/>
                      <a:pt x="136195" y="4534"/>
                    </a:cubicBezTo>
                    <a:cubicBezTo>
                      <a:pt x="136175" y="4534"/>
                      <a:pt x="136156" y="4534"/>
                      <a:pt x="136136" y="4535"/>
                    </a:cubicBezTo>
                    <a:cubicBezTo>
                      <a:pt x="136116" y="4534"/>
                      <a:pt x="136096" y="4534"/>
                      <a:pt x="136077" y="4534"/>
                    </a:cubicBezTo>
                    <a:cubicBezTo>
                      <a:pt x="134208" y="4534"/>
                      <a:pt x="132440" y="5373"/>
                      <a:pt x="131199" y="6676"/>
                    </a:cubicBezTo>
                    <a:cubicBezTo>
                      <a:pt x="131234" y="5941"/>
                      <a:pt x="131136" y="5198"/>
                      <a:pt x="130894" y="4499"/>
                    </a:cubicBezTo>
                    <a:lnTo>
                      <a:pt x="130518" y="4499"/>
                    </a:lnTo>
                    <a:cubicBezTo>
                      <a:pt x="130751" y="5198"/>
                      <a:pt x="130867" y="5932"/>
                      <a:pt x="130867" y="6667"/>
                    </a:cubicBezTo>
                    <a:cubicBezTo>
                      <a:pt x="130394" y="6565"/>
                      <a:pt x="129917" y="6515"/>
                      <a:pt x="129443" y="6515"/>
                    </a:cubicBezTo>
                    <a:cubicBezTo>
                      <a:pt x="127584" y="6515"/>
                      <a:pt x="125780" y="7282"/>
                      <a:pt x="124487" y="8674"/>
                    </a:cubicBezTo>
                    <a:cubicBezTo>
                      <a:pt x="123206" y="7294"/>
                      <a:pt x="121414" y="6515"/>
                      <a:pt x="119532" y="6515"/>
                    </a:cubicBezTo>
                    <a:cubicBezTo>
                      <a:pt x="119048" y="6515"/>
                      <a:pt x="118564" y="6569"/>
                      <a:pt x="118089" y="6667"/>
                    </a:cubicBezTo>
                    <a:cubicBezTo>
                      <a:pt x="118089" y="5932"/>
                      <a:pt x="118206" y="5198"/>
                      <a:pt x="118439" y="4499"/>
                    </a:cubicBezTo>
                    <a:lnTo>
                      <a:pt x="118063" y="4499"/>
                    </a:lnTo>
                    <a:cubicBezTo>
                      <a:pt x="117821" y="5198"/>
                      <a:pt x="117722" y="5932"/>
                      <a:pt x="117758" y="6676"/>
                    </a:cubicBezTo>
                    <a:cubicBezTo>
                      <a:pt x="116516" y="5373"/>
                      <a:pt x="114749" y="4534"/>
                      <a:pt x="112880" y="4534"/>
                    </a:cubicBezTo>
                    <a:cubicBezTo>
                      <a:pt x="112860" y="4534"/>
                      <a:pt x="112840" y="4534"/>
                      <a:pt x="112821" y="4535"/>
                    </a:cubicBezTo>
                    <a:cubicBezTo>
                      <a:pt x="112802" y="4534"/>
                      <a:pt x="112783" y="4534"/>
                      <a:pt x="112765" y="4534"/>
                    </a:cubicBezTo>
                    <a:cubicBezTo>
                      <a:pt x="110778" y="4534"/>
                      <a:pt x="108911" y="5480"/>
                      <a:pt x="107659" y="6927"/>
                    </a:cubicBezTo>
                    <a:lnTo>
                      <a:pt x="107659" y="6927"/>
                    </a:lnTo>
                    <a:cubicBezTo>
                      <a:pt x="107953" y="3264"/>
                      <a:pt x="104676" y="36"/>
                      <a:pt x="101009" y="36"/>
                    </a:cubicBezTo>
                    <a:cubicBezTo>
                      <a:pt x="100988" y="36"/>
                      <a:pt x="100968" y="36"/>
                      <a:pt x="100948" y="36"/>
                    </a:cubicBezTo>
                    <a:cubicBezTo>
                      <a:pt x="100928" y="36"/>
                      <a:pt x="100908" y="36"/>
                      <a:pt x="100889" y="36"/>
                    </a:cubicBezTo>
                    <a:cubicBezTo>
                      <a:pt x="99020" y="36"/>
                      <a:pt x="97261" y="875"/>
                      <a:pt x="96011" y="2178"/>
                    </a:cubicBezTo>
                    <a:cubicBezTo>
                      <a:pt x="96056" y="1434"/>
                      <a:pt x="95948" y="699"/>
                      <a:pt x="95706" y="1"/>
                    </a:cubicBezTo>
                    <a:lnTo>
                      <a:pt x="95339" y="1"/>
                    </a:lnTo>
                    <a:cubicBezTo>
                      <a:pt x="95563" y="699"/>
                      <a:pt x="95688" y="1434"/>
                      <a:pt x="95688" y="2169"/>
                    </a:cubicBezTo>
                    <a:cubicBezTo>
                      <a:pt x="95213" y="2067"/>
                      <a:pt x="94735" y="2017"/>
                      <a:pt x="94260" y="2017"/>
                    </a:cubicBezTo>
                    <a:cubicBezTo>
                      <a:pt x="92399" y="2017"/>
                      <a:pt x="90599" y="2784"/>
                      <a:pt x="89299" y="4176"/>
                    </a:cubicBezTo>
                    <a:cubicBezTo>
                      <a:pt x="88027" y="2796"/>
                      <a:pt x="86226" y="2017"/>
                      <a:pt x="84344" y="2017"/>
                    </a:cubicBezTo>
                    <a:cubicBezTo>
                      <a:pt x="83860" y="2017"/>
                      <a:pt x="83376" y="2061"/>
                      <a:pt x="82902" y="2169"/>
                    </a:cubicBezTo>
                    <a:cubicBezTo>
                      <a:pt x="82910" y="1434"/>
                      <a:pt x="83027" y="699"/>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grpSp>
        <p:grpSp>
          <p:nvGrpSpPr>
            <p:cNvPr id="440" name="Google Shape;440;p20"/>
            <p:cNvGrpSpPr/>
            <p:nvPr/>
          </p:nvGrpSpPr>
          <p:grpSpPr>
            <a:xfrm>
              <a:off x="3030083" y="-541901"/>
              <a:ext cx="3080308" cy="3269023"/>
              <a:chOff x="0" y="0"/>
              <a:chExt cx="2743172" cy="2911232"/>
            </a:xfrm>
          </p:grpSpPr>
          <p:sp>
            <p:nvSpPr>
              <p:cNvPr id="441" name="Google Shape;441;p20"/>
              <p:cNvSpPr/>
              <p:nvPr/>
            </p:nvSpPr>
            <p:spPr>
              <a:xfrm>
                <a:off x="0" y="1411617"/>
                <a:ext cx="2743172" cy="1499615"/>
              </a:xfrm>
              <a:custGeom>
                <a:avLst/>
                <a:gdLst/>
                <a:ahLst/>
                <a:cxnLst/>
                <a:rect l="l" t="t" r="r" b="b"/>
                <a:pathLst>
                  <a:path w="143284" h="78442" extrusionOk="0">
                    <a:moveTo>
                      <a:pt x="94420" y="2397"/>
                    </a:moveTo>
                    <a:cubicBezTo>
                      <a:pt x="94850" y="2397"/>
                      <a:pt x="95284" y="2437"/>
                      <a:pt x="95715" y="2519"/>
                    </a:cubicBezTo>
                    <a:cubicBezTo>
                      <a:pt x="94720" y="3693"/>
                      <a:pt x="94138" y="5198"/>
                      <a:pt x="94228" y="6784"/>
                    </a:cubicBezTo>
                    <a:cubicBezTo>
                      <a:pt x="92977" y="5481"/>
                      <a:pt x="91219" y="4651"/>
                      <a:pt x="89350" y="4651"/>
                    </a:cubicBezTo>
                    <a:cubicBezTo>
                      <a:pt x="89330" y="4651"/>
                      <a:pt x="89310" y="4651"/>
                      <a:pt x="89290" y="4651"/>
                    </a:cubicBezTo>
                    <a:cubicBezTo>
                      <a:pt x="90624" y="3201"/>
                      <a:pt x="92490" y="2397"/>
                      <a:pt x="94420" y="2397"/>
                    </a:cubicBezTo>
                    <a:close/>
                    <a:moveTo>
                      <a:pt x="84151" y="2400"/>
                    </a:moveTo>
                    <a:cubicBezTo>
                      <a:pt x="86084" y="2400"/>
                      <a:pt x="87955" y="3198"/>
                      <a:pt x="89290" y="4651"/>
                    </a:cubicBezTo>
                    <a:cubicBezTo>
                      <a:pt x="89270" y="4651"/>
                      <a:pt x="89250" y="4651"/>
                      <a:pt x="89231" y="4651"/>
                    </a:cubicBezTo>
                    <a:cubicBezTo>
                      <a:pt x="87362" y="4651"/>
                      <a:pt x="85594" y="5481"/>
                      <a:pt x="84353" y="6793"/>
                    </a:cubicBezTo>
                    <a:cubicBezTo>
                      <a:pt x="84434" y="5207"/>
                      <a:pt x="83851" y="3702"/>
                      <a:pt x="82866" y="2519"/>
                    </a:cubicBezTo>
                    <a:cubicBezTo>
                      <a:pt x="83294" y="2439"/>
                      <a:pt x="83724" y="2400"/>
                      <a:pt x="84151" y="2400"/>
                    </a:cubicBezTo>
                    <a:close/>
                    <a:moveTo>
                      <a:pt x="13670" y="2589"/>
                    </a:moveTo>
                    <a:cubicBezTo>
                      <a:pt x="15606" y="2589"/>
                      <a:pt x="17480" y="3392"/>
                      <a:pt x="18825" y="4840"/>
                    </a:cubicBezTo>
                    <a:lnTo>
                      <a:pt x="18825" y="4840"/>
                    </a:lnTo>
                    <a:cubicBezTo>
                      <a:pt x="18822" y="4840"/>
                      <a:pt x="18819" y="4840"/>
                      <a:pt x="18816" y="4840"/>
                    </a:cubicBezTo>
                    <a:cubicBezTo>
                      <a:pt x="18806" y="4840"/>
                      <a:pt x="18796" y="4840"/>
                      <a:pt x="18786" y="4840"/>
                    </a:cubicBezTo>
                    <a:cubicBezTo>
                      <a:pt x="16906" y="4840"/>
                      <a:pt x="15136" y="5671"/>
                      <a:pt x="13879" y="6981"/>
                    </a:cubicBezTo>
                    <a:cubicBezTo>
                      <a:pt x="13951" y="5404"/>
                      <a:pt x="13368" y="3899"/>
                      <a:pt x="12382" y="2716"/>
                    </a:cubicBezTo>
                    <a:lnTo>
                      <a:pt x="12391" y="2707"/>
                    </a:lnTo>
                    <a:cubicBezTo>
                      <a:pt x="12817" y="2628"/>
                      <a:pt x="13245" y="2589"/>
                      <a:pt x="13670" y="2589"/>
                    </a:cubicBezTo>
                    <a:close/>
                    <a:moveTo>
                      <a:pt x="23963" y="2589"/>
                    </a:moveTo>
                    <a:cubicBezTo>
                      <a:pt x="24387" y="2589"/>
                      <a:pt x="24815" y="2628"/>
                      <a:pt x="25241" y="2707"/>
                    </a:cubicBezTo>
                    <a:cubicBezTo>
                      <a:pt x="24255" y="3890"/>
                      <a:pt x="23673" y="5395"/>
                      <a:pt x="23753" y="6981"/>
                    </a:cubicBezTo>
                    <a:cubicBezTo>
                      <a:pt x="22512" y="5678"/>
                      <a:pt x="20744" y="4839"/>
                      <a:pt x="18875" y="4839"/>
                    </a:cubicBezTo>
                    <a:cubicBezTo>
                      <a:pt x="18859" y="4839"/>
                      <a:pt x="18842" y="4839"/>
                      <a:pt x="18825" y="4840"/>
                    </a:cubicBezTo>
                    <a:lnTo>
                      <a:pt x="18825" y="4840"/>
                    </a:lnTo>
                    <a:cubicBezTo>
                      <a:pt x="20162" y="3392"/>
                      <a:pt x="22030" y="2589"/>
                      <a:pt x="23963" y="2589"/>
                    </a:cubicBezTo>
                    <a:close/>
                    <a:moveTo>
                      <a:pt x="77628" y="548"/>
                    </a:moveTo>
                    <a:cubicBezTo>
                      <a:pt x="80805" y="548"/>
                      <a:pt x="83981" y="2626"/>
                      <a:pt x="84022" y="6784"/>
                    </a:cubicBezTo>
                    <a:cubicBezTo>
                      <a:pt x="83543" y="6679"/>
                      <a:pt x="83061" y="6628"/>
                      <a:pt x="82582" y="6628"/>
                    </a:cubicBezTo>
                    <a:cubicBezTo>
                      <a:pt x="80728" y="6628"/>
                      <a:pt x="78929" y="7396"/>
                      <a:pt x="77633" y="8791"/>
                    </a:cubicBezTo>
                    <a:cubicBezTo>
                      <a:pt x="76359" y="7419"/>
                      <a:pt x="74579" y="6632"/>
                      <a:pt x="72709" y="6632"/>
                    </a:cubicBezTo>
                    <a:cubicBezTo>
                      <a:pt x="72699" y="6632"/>
                      <a:pt x="72688" y="6632"/>
                      <a:pt x="72678" y="6632"/>
                    </a:cubicBezTo>
                    <a:cubicBezTo>
                      <a:pt x="72194" y="6632"/>
                      <a:pt x="71710" y="6677"/>
                      <a:pt x="71235" y="6784"/>
                    </a:cubicBezTo>
                    <a:cubicBezTo>
                      <a:pt x="71275" y="2626"/>
                      <a:pt x="74452" y="548"/>
                      <a:pt x="77628" y="548"/>
                    </a:cubicBezTo>
                    <a:close/>
                    <a:moveTo>
                      <a:pt x="100945" y="548"/>
                    </a:moveTo>
                    <a:cubicBezTo>
                      <a:pt x="104119" y="548"/>
                      <a:pt x="107295" y="2626"/>
                      <a:pt x="107337" y="6782"/>
                    </a:cubicBezTo>
                    <a:lnTo>
                      <a:pt x="107337" y="6782"/>
                    </a:lnTo>
                    <a:cubicBezTo>
                      <a:pt x="106865" y="6681"/>
                      <a:pt x="106389" y="6632"/>
                      <a:pt x="105917" y="6632"/>
                    </a:cubicBezTo>
                    <a:cubicBezTo>
                      <a:pt x="104054" y="6632"/>
                      <a:pt x="102249" y="7399"/>
                      <a:pt x="100957" y="8791"/>
                    </a:cubicBezTo>
                    <a:cubicBezTo>
                      <a:pt x="99676" y="7411"/>
                      <a:pt x="97883" y="6632"/>
                      <a:pt x="96002" y="6632"/>
                    </a:cubicBezTo>
                    <a:cubicBezTo>
                      <a:pt x="95518" y="6632"/>
                      <a:pt x="95034" y="6685"/>
                      <a:pt x="94559" y="6784"/>
                    </a:cubicBezTo>
                    <a:cubicBezTo>
                      <a:pt x="94595" y="2626"/>
                      <a:pt x="97769" y="548"/>
                      <a:pt x="100945" y="548"/>
                    </a:cubicBezTo>
                    <a:close/>
                    <a:moveTo>
                      <a:pt x="7159" y="741"/>
                    </a:moveTo>
                    <a:cubicBezTo>
                      <a:pt x="10334" y="741"/>
                      <a:pt x="13512" y="2820"/>
                      <a:pt x="13556" y="6981"/>
                    </a:cubicBezTo>
                    <a:cubicBezTo>
                      <a:pt x="13074" y="6876"/>
                      <a:pt x="12589" y="6825"/>
                      <a:pt x="12108" y="6825"/>
                    </a:cubicBezTo>
                    <a:cubicBezTo>
                      <a:pt x="10251" y="6825"/>
                      <a:pt x="8458" y="7587"/>
                      <a:pt x="7163" y="8974"/>
                    </a:cubicBezTo>
                    <a:lnTo>
                      <a:pt x="7163" y="8974"/>
                    </a:lnTo>
                    <a:cubicBezTo>
                      <a:pt x="5882" y="7606"/>
                      <a:pt x="4092" y="6820"/>
                      <a:pt x="2212" y="6820"/>
                    </a:cubicBezTo>
                    <a:cubicBezTo>
                      <a:pt x="1728" y="6820"/>
                      <a:pt x="1245" y="6874"/>
                      <a:pt x="770" y="6981"/>
                    </a:cubicBezTo>
                    <a:cubicBezTo>
                      <a:pt x="806" y="2822"/>
                      <a:pt x="3981" y="741"/>
                      <a:pt x="7159" y="741"/>
                    </a:cubicBezTo>
                    <a:close/>
                    <a:moveTo>
                      <a:pt x="30465" y="748"/>
                    </a:moveTo>
                    <a:cubicBezTo>
                      <a:pt x="33637" y="748"/>
                      <a:pt x="36811" y="2823"/>
                      <a:pt x="36854" y="6977"/>
                    </a:cubicBezTo>
                    <a:lnTo>
                      <a:pt x="36854" y="6977"/>
                    </a:lnTo>
                    <a:cubicBezTo>
                      <a:pt x="36379" y="6875"/>
                      <a:pt x="35901" y="6825"/>
                      <a:pt x="35427" y="6825"/>
                    </a:cubicBezTo>
                    <a:cubicBezTo>
                      <a:pt x="33572" y="6825"/>
                      <a:pt x="31778" y="7591"/>
                      <a:pt x="30483" y="8979"/>
                    </a:cubicBezTo>
                    <a:cubicBezTo>
                      <a:pt x="29201" y="7608"/>
                      <a:pt x="27409" y="6820"/>
                      <a:pt x="25536" y="6820"/>
                    </a:cubicBezTo>
                    <a:cubicBezTo>
                      <a:pt x="25044" y="6820"/>
                      <a:pt x="24560" y="6874"/>
                      <a:pt x="24085" y="6981"/>
                    </a:cubicBezTo>
                    <a:cubicBezTo>
                      <a:pt x="24116" y="2827"/>
                      <a:pt x="27290" y="748"/>
                      <a:pt x="30465" y="748"/>
                    </a:cubicBezTo>
                    <a:close/>
                    <a:moveTo>
                      <a:pt x="119332" y="6908"/>
                    </a:moveTo>
                    <a:cubicBezTo>
                      <a:pt x="121265" y="6908"/>
                      <a:pt x="123134" y="7710"/>
                      <a:pt x="124478" y="9150"/>
                    </a:cubicBezTo>
                    <a:lnTo>
                      <a:pt x="124487" y="9158"/>
                    </a:lnTo>
                    <a:lnTo>
                      <a:pt x="124487" y="9158"/>
                    </a:lnTo>
                    <a:cubicBezTo>
                      <a:pt x="124484" y="9159"/>
                      <a:pt x="124481" y="9159"/>
                      <a:pt x="124478" y="9159"/>
                    </a:cubicBezTo>
                    <a:cubicBezTo>
                      <a:pt x="124459" y="9158"/>
                      <a:pt x="124439" y="9158"/>
                      <a:pt x="124419" y="9158"/>
                    </a:cubicBezTo>
                    <a:cubicBezTo>
                      <a:pt x="122559" y="9158"/>
                      <a:pt x="120791" y="9997"/>
                      <a:pt x="119541" y="11300"/>
                    </a:cubicBezTo>
                    <a:cubicBezTo>
                      <a:pt x="119631" y="9705"/>
                      <a:pt x="119048" y="8209"/>
                      <a:pt x="118054" y="7026"/>
                    </a:cubicBezTo>
                    <a:cubicBezTo>
                      <a:pt x="118480" y="6947"/>
                      <a:pt x="118907" y="6908"/>
                      <a:pt x="119332" y="6908"/>
                    </a:cubicBezTo>
                    <a:close/>
                    <a:moveTo>
                      <a:pt x="129633" y="6908"/>
                    </a:moveTo>
                    <a:cubicBezTo>
                      <a:pt x="130058" y="6908"/>
                      <a:pt x="130486" y="6947"/>
                      <a:pt x="130912" y="7026"/>
                    </a:cubicBezTo>
                    <a:cubicBezTo>
                      <a:pt x="129917" y="8209"/>
                      <a:pt x="129335" y="9705"/>
                      <a:pt x="129415" y="11300"/>
                    </a:cubicBezTo>
                    <a:cubicBezTo>
                      <a:pt x="128174" y="9997"/>
                      <a:pt x="126406" y="9158"/>
                      <a:pt x="124537" y="9158"/>
                    </a:cubicBezTo>
                    <a:cubicBezTo>
                      <a:pt x="124521" y="9158"/>
                      <a:pt x="124504" y="9158"/>
                      <a:pt x="124487" y="9158"/>
                    </a:cubicBezTo>
                    <a:lnTo>
                      <a:pt x="124487" y="9158"/>
                    </a:lnTo>
                    <a:cubicBezTo>
                      <a:pt x="125825" y="7711"/>
                      <a:pt x="127698" y="6908"/>
                      <a:pt x="129633" y="6908"/>
                    </a:cubicBezTo>
                    <a:close/>
                    <a:moveTo>
                      <a:pt x="82788" y="6998"/>
                    </a:moveTo>
                    <a:cubicBezTo>
                      <a:pt x="83213" y="6998"/>
                      <a:pt x="83641" y="7037"/>
                      <a:pt x="84066" y="7116"/>
                    </a:cubicBezTo>
                    <a:cubicBezTo>
                      <a:pt x="83072" y="8289"/>
                      <a:pt x="82489" y="9795"/>
                      <a:pt x="82579" y="11390"/>
                    </a:cubicBezTo>
                    <a:cubicBezTo>
                      <a:pt x="81329" y="10086"/>
                      <a:pt x="79570" y="9248"/>
                      <a:pt x="77701" y="9248"/>
                    </a:cubicBezTo>
                    <a:cubicBezTo>
                      <a:pt x="77681" y="9248"/>
                      <a:pt x="77661" y="9248"/>
                      <a:pt x="77642" y="9248"/>
                    </a:cubicBezTo>
                    <a:cubicBezTo>
                      <a:pt x="78979" y="7801"/>
                      <a:pt x="80853" y="6998"/>
                      <a:pt x="82788" y="6998"/>
                    </a:cubicBezTo>
                    <a:close/>
                    <a:moveTo>
                      <a:pt x="95802" y="7007"/>
                    </a:moveTo>
                    <a:cubicBezTo>
                      <a:pt x="97737" y="7007"/>
                      <a:pt x="99611" y="7810"/>
                      <a:pt x="100948" y="9257"/>
                    </a:cubicBezTo>
                    <a:cubicBezTo>
                      <a:pt x="100928" y="9257"/>
                      <a:pt x="100908" y="9257"/>
                      <a:pt x="100889" y="9257"/>
                    </a:cubicBezTo>
                    <a:cubicBezTo>
                      <a:pt x="99020" y="9257"/>
                      <a:pt x="97252" y="10095"/>
                      <a:pt x="96011" y="11399"/>
                    </a:cubicBezTo>
                    <a:cubicBezTo>
                      <a:pt x="96100" y="9804"/>
                      <a:pt x="95509" y="8307"/>
                      <a:pt x="94523" y="7125"/>
                    </a:cubicBezTo>
                    <a:cubicBezTo>
                      <a:pt x="94949" y="7046"/>
                      <a:pt x="95377" y="7007"/>
                      <a:pt x="95802" y="7007"/>
                    </a:cubicBezTo>
                    <a:close/>
                    <a:moveTo>
                      <a:pt x="48849" y="7105"/>
                    </a:moveTo>
                    <a:cubicBezTo>
                      <a:pt x="50784" y="7105"/>
                      <a:pt x="52658" y="7908"/>
                      <a:pt x="53995" y="9356"/>
                    </a:cubicBezTo>
                    <a:lnTo>
                      <a:pt x="53995" y="9356"/>
                    </a:lnTo>
                    <a:cubicBezTo>
                      <a:pt x="53978" y="9355"/>
                      <a:pt x="53961" y="9355"/>
                      <a:pt x="53945" y="9355"/>
                    </a:cubicBezTo>
                    <a:cubicBezTo>
                      <a:pt x="52076" y="9355"/>
                      <a:pt x="50308" y="10194"/>
                      <a:pt x="49067" y="11497"/>
                    </a:cubicBezTo>
                    <a:cubicBezTo>
                      <a:pt x="49147" y="9902"/>
                      <a:pt x="48565" y="8406"/>
                      <a:pt x="47570" y="7223"/>
                    </a:cubicBezTo>
                    <a:cubicBezTo>
                      <a:pt x="47996" y="7144"/>
                      <a:pt x="48424" y="7105"/>
                      <a:pt x="48849" y="7105"/>
                    </a:cubicBezTo>
                    <a:close/>
                    <a:moveTo>
                      <a:pt x="59142" y="7105"/>
                    </a:moveTo>
                    <a:cubicBezTo>
                      <a:pt x="59570" y="7105"/>
                      <a:pt x="60000" y="7144"/>
                      <a:pt x="60429" y="7223"/>
                    </a:cubicBezTo>
                    <a:cubicBezTo>
                      <a:pt x="59434" y="8397"/>
                      <a:pt x="58852" y="9902"/>
                      <a:pt x="58941" y="11497"/>
                    </a:cubicBezTo>
                    <a:cubicBezTo>
                      <a:pt x="57691" y="10194"/>
                      <a:pt x="55923" y="9355"/>
                      <a:pt x="54063" y="9355"/>
                    </a:cubicBezTo>
                    <a:cubicBezTo>
                      <a:pt x="54043" y="9355"/>
                      <a:pt x="54024" y="9356"/>
                      <a:pt x="54004" y="9356"/>
                    </a:cubicBezTo>
                    <a:cubicBezTo>
                      <a:pt x="54001" y="9356"/>
                      <a:pt x="53998" y="9356"/>
                      <a:pt x="53995" y="9356"/>
                    </a:cubicBezTo>
                    <a:lnTo>
                      <a:pt x="53995" y="9356"/>
                    </a:lnTo>
                    <a:lnTo>
                      <a:pt x="54004" y="9347"/>
                    </a:lnTo>
                    <a:cubicBezTo>
                      <a:pt x="55339" y="7901"/>
                      <a:pt x="57210" y="7105"/>
                      <a:pt x="59142" y="7105"/>
                    </a:cubicBezTo>
                    <a:close/>
                    <a:moveTo>
                      <a:pt x="12289" y="7212"/>
                    </a:moveTo>
                    <a:cubicBezTo>
                      <a:pt x="12716" y="7212"/>
                      <a:pt x="13146" y="7251"/>
                      <a:pt x="13574" y="7331"/>
                    </a:cubicBezTo>
                    <a:cubicBezTo>
                      <a:pt x="12580" y="8513"/>
                      <a:pt x="11997" y="10010"/>
                      <a:pt x="12087" y="11605"/>
                    </a:cubicBezTo>
                    <a:cubicBezTo>
                      <a:pt x="10837" y="10301"/>
                      <a:pt x="9069" y="9463"/>
                      <a:pt x="7208" y="9463"/>
                    </a:cubicBezTo>
                    <a:cubicBezTo>
                      <a:pt x="7189" y="9463"/>
                      <a:pt x="7169" y="9463"/>
                      <a:pt x="7150" y="9463"/>
                    </a:cubicBezTo>
                    <a:cubicBezTo>
                      <a:pt x="8485" y="8010"/>
                      <a:pt x="10356" y="7212"/>
                      <a:pt x="12289" y="7212"/>
                    </a:cubicBezTo>
                    <a:close/>
                    <a:moveTo>
                      <a:pt x="35624" y="7192"/>
                    </a:moveTo>
                    <a:cubicBezTo>
                      <a:pt x="36086" y="7192"/>
                      <a:pt x="36552" y="7237"/>
                      <a:pt x="37015" y="7331"/>
                    </a:cubicBezTo>
                    <a:cubicBezTo>
                      <a:pt x="36000" y="8594"/>
                      <a:pt x="35454" y="10176"/>
                      <a:pt x="35640" y="11839"/>
                    </a:cubicBezTo>
                    <a:lnTo>
                      <a:pt x="35640" y="11839"/>
                    </a:lnTo>
                    <a:cubicBezTo>
                      <a:pt x="34394" y="10395"/>
                      <a:pt x="32530" y="9454"/>
                      <a:pt x="30556" y="9454"/>
                    </a:cubicBezTo>
                    <a:cubicBezTo>
                      <a:pt x="30529" y="9454"/>
                      <a:pt x="30501" y="9454"/>
                      <a:pt x="30474" y="9454"/>
                    </a:cubicBezTo>
                    <a:cubicBezTo>
                      <a:pt x="30454" y="9454"/>
                      <a:pt x="30434" y="9454"/>
                      <a:pt x="30414" y="9454"/>
                    </a:cubicBezTo>
                    <a:cubicBezTo>
                      <a:pt x="28545" y="9454"/>
                      <a:pt x="26787" y="10284"/>
                      <a:pt x="25536" y="11596"/>
                    </a:cubicBezTo>
                    <a:cubicBezTo>
                      <a:pt x="25626" y="10001"/>
                      <a:pt x="25044" y="8495"/>
                      <a:pt x="24049" y="7322"/>
                    </a:cubicBezTo>
                    <a:cubicBezTo>
                      <a:pt x="24481" y="7240"/>
                      <a:pt x="24915" y="7200"/>
                      <a:pt x="25345" y="7200"/>
                    </a:cubicBezTo>
                    <a:cubicBezTo>
                      <a:pt x="27275" y="7200"/>
                      <a:pt x="29142" y="8002"/>
                      <a:pt x="30483" y="9445"/>
                    </a:cubicBezTo>
                    <a:cubicBezTo>
                      <a:pt x="31821" y="7992"/>
                      <a:pt x="33690" y="7192"/>
                      <a:pt x="35624" y="7192"/>
                    </a:cubicBezTo>
                    <a:close/>
                    <a:moveTo>
                      <a:pt x="112817" y="5046"/>
                    </a:moveTo>
                    <a:cubicBezTo>
                      <a:pt x="115992" y="5046"/>
                      <a:pt x="119168" y="7124"/>
                      <a:pt x="119209" y="11280"/>
                    </a:cubicBezTo>
                    <a:lnTo>
                      <a:pt x="119209" y="11280"/>
                    </a:lnTo>
                    <a:cubicBezTo>
                      <a:pt x="118739" y="11180"/>
                      <a:pt x="118265" y="11130"/>
                      <a:pt x="117794" y="11130"/>
                    </a:cubicBezTo>
                    <a:cubicBezTo>
                      <a:pt x="115935" y="11130"/>
                      <a:pt x="114129" y="11897"/>
                      <a:pt x="112830" y="13289"/>
                    </a:cubicBezTo>
                    <a:cubicBezTo>
                      <a:pt x="111548" y="11909"/>
                      <a:pt x="109756" y="11130"/>
                      <a:pt x="107883" y="11130"/>
                    </a:cubicBezTo>
                    <a:cubicBezTo>
                      <a:pt x="107391" y="11130"/>
                      <a:pt x="106907" y="11184"/>
                      <a:pt x="106432" y="11282"/>
                    </a:cubicBezTo>
                    <a:cubicBezTo>
                      <a:pt x="106468" y="7125"/>
                      <a:pt x="109642" y="5046"/>
                      <a:pt x="112817" y="5046"/>
                    </a:cubicBezTo>
                    <a:close/>
                    <a:moveTo>
                      <a:pt x="136134" y="5046"/>
                    </a:moveTo>
                    <a:cubicBezTo>
                      <a:pt x="139307" y="5046"/>
                      <a:pt x="142483" y="7124"/>
                      <a:pt x="142525" y="11280"/>
                    </a:cubicBezTo>
                    <a:cubicBezTo>
                      <a:pt x="142054" y="11180"/>
                      <a:pt x="141580" y="11130"/>
                      <a:pt x="141109" y="11130"/>
                    </a:cubicBezTo>
                    <a:cubicBezTo>
                      <a:pt x="139250" y="11130"/>
                      <a:pt x="137444" y="11897"/>
                      <a:pt x="136145" y="13289"/>
                    </a:cubicBezTo>
                    <a:cubicBezTo>
                      <a:pt x="134872" y="11909"/>
                      <a:pt x="133071" y="11130"/>
                      <a:pt x="131199" y="11130"/>
                    </a:cubicBezTo>
                    <a:cubicBezTo>
                      <a:pt x="130715" y="11130"/>
                      <a:pt x="130231" y="11184"/>
                      <a:pt x="129756" y="11282"/>
                    </a:cubicBezTo>
                    <a:cubicBezTo>
                      <a:pt x="129787" y="7125"/>
                      <a:pt x="132959" y="5046"/>
                      <a:pt x="136134" y="5046"/>
                    </a:cubicBezTo>
                    <a:close/>
                    <a:moveTo>
                      <a:pt x="89288" y="5152"/>
                    </a:moveTo>
                    <a:cubicBezTo>
                      <a:pt x="92463" y="5152"/>
                      <a:pt x="95639" y="7228"/>
                      <a:pt x="95679" y="11381"/>
                    </a:cubicBezTo>
                    <a:lnTo>
                      <a:pt x="95679" y="11381"/>
                    </a:lnTo>
                    <a:cubicBezTo>
                      <a:pt x="95206" y="11279"/>
                      <a:pt x="94729" y="11229"/>
                      <a:pt x="94255" y="11229"/>
                    </a:cubicBezTo>
                    <a:cubicBezTo>
                      <a:pt x="92396" y="11229"/>
                      <a:pt x="90592" y="11996"/>
                      <a:pt x="89299" y="13388"/>
                    </a:cubicBezTo>
                    <a:cubicBezTo>
                      <a:pt x="88018" y="12008"/>
                      <a:pt x="86226" y="11228"/>
                      <a:pt x="84344" y="11228"/>
                    </a:cubicBezTo>
                    <a:cubicBezTo>
                      <a:pt x="83860" y="11228"/>
                      <a:pt x="83376" y="11282"/>
                      <a:pt x="82902" y="11381"/>
                    </a:cubicBezTo>
                    <a:cubicBezTo>
                      <a:pt x="82937" y="7229"/>
                      <a:pt x="86112" y="5152"/>
                      <a:pt x="89288" y="5152"/>
                    </a:cubicBezTo>
                    <a:close/>
                    <a:moveTo>
                      <a:pt x="42335" y="5247"/>
                    </a:moveTo>
                    <a:cubicBezTo>
                      <a:pt x="45506" y="5247"/>
                      <a:pt x="48679" y="7322"/>
                      <a:pt x="48726" y="11475"/>
                    </a:cubicBezTo>
                    <a:lnTo>
                      <a:pt x="48726" y="11475"/>
                    </a:lnTo>
                    <a:cubicBezTo>
                      <a:pt x="48252" y="11373"/>
                      <a:pt x="47773" y="11323"/>
                      <a:pt x="47299" y="11323"/>
                    </a:cubicBezTo>
                    <a:cubicBezTo>
                      <a:pt x="45442" y="11323"/>
                      <a:pt x="43644" y="12089"/>
                      <a:pt x="42355" y="13478"/>
                    </a:cubicBezTo>
                    <a:cubicBezTo>
                      <a:pt x="41074" y="12107"/>
                      <a:pt x="39282" y="11318"/>
                      <a:pt x="37400" y="11318"/>
                    </a:cubicBezTo>
                    <a:cubicBezTo>
                      <a:pt x="36916" y="11318"/>
                      <a:pt x="36432" y="11372"/>
                      <a:pt x="35958" y="11479"/>
                    </a:cubicBezTo>
                    <a:cubicBezTo>
                      <a:pt x="35989" y="7326"/>
                      <a:pt x="39161" y="5247"/>
                      <a:pt x="42335" y="5247"/>
                    </a:cubicBezTo>
                    <a:close/>
                    <a:moveTo>
                      <a:pt x="65651" y="5248"/>
                    </a:moveTo>
                    <a:cubicBezTo>
                      <a:pt x="68824" y="5248"/>
                      <a:pt x="71996" y="7324"/>
                      <a:pt x="72041" y="11477"/>
                    </a:cubicBezTo>
                    <a:lnTo>
                      <a:pt x="72041" y="11477"/>
                    </a:lnTo>
                    <a:cubicBezTo>
                      <a:pt x="71564" y="11374"/>
                      <a:pt x="71084" y="11323"/>
                      <a:pt x="70606" y="11323"/>
                    </a:cubicBezTo>
                    <a:cubicBezTo>
                      <a:pt x="68746" y="11323"/>
                      <a:pt x="66942" y="12092"/>
                      <a:pt x="65653" y="13495"/>
                    </a:cubicBezTo>
                    <a:cubicBezTo>
                      <a:pt x="64378" y="12123"/>
                      <a:pt x="62599" y="11336"/>
                      <a:pt x="60729" y="11336"/>
                    </a:cubicBezTo>
                    <a:cubicBezTo>
                      <a:pt x="60719" y="11336"/>
                      <a:pt x="60708" y="11336"/>
                      <a:pt x="60697" y="11336"/>
                    </a:cubicBezTo>
                    <a:cubicBezTo>
                      <a:pt x="60214" y="11336"/>
                      <a:pt x="59730" y="11381"/>
                      <a:pt x="59255" y="11488"/>
                    </a:cubicBezTo>
                    <a:cubicBezTo>
                      <a:pt x="59295" y="7330"/>
                      <a:pt x="62473" y="5248"/>
                      <a:pt x="65651" y="5248"/>
                    </a:cubicBezTo>
                    <a:close/>
                    <a:moveTo>
                      <a:pt x="18809" y="5354"/>
                    </a:moveTo>
                    <a:cubicBezTo>
                      <a:pt x="21983" y="5354"/>
                      <a:pt x="25156" y="7430"/>
                      <a:pt x="25196" y="11587"/>
                    </a:cubicBezTo>
                    <a:cubicBezTo>
                      <a:pt x="24723" y="11485"/>
                      <a:pt x="24246" y="11435"/>
                      <a:pt x="23772" y="11435"/>
                    </a:cubicBezTo>
                    <a:cubicBezTo>
                      <a:pt x="21913" y="11435"/>
                      <a:pt x="20107" y="12202"/>
                      <a:pt x="18807" y="13594"/>
                    </a:cubicBezTo>
                    <a:cubicBezTo>
                      <a:pt x="17526" y="12214"/>
                      <a:pt x="15734" y="11435"/>
                      <a:pt x="13852" y="11435"/>
                    </a:cubicBezTo>
                    <a:cubicBezTo>
                      <a:pt x="13368" y="11435"/>
                      <a:pt x="12884" y="11488"/>
                      <a:pt x="12409" y="11587"/>
                    </a:cubicBezTo>
                    <a:cubicBezTo>
                      <a:pt x="12454" y="7433"/>
                      <a:pt x="15632" y="5354"/>
                      <a:pt x="18809" y="5354"/>
                    </a:cubicBezTo>
                    <a:close/>
                    <a:moveTo>
                      <a:pt x="117949" y="11510"/>
                    </a:moveTo>
                    <a:cubicBezTo>
                      <a:pt x="118380" y="11510"/>
                      <a:pt x="118814" y="11550"/>
                      <a:pt x="119245" y="11632"/>
                    </a:cubicBezTo>
                    <a:cubicBezTo>
                      <a:pt x="118251" y="12805"/>
                      <a:pt x="117668" y="14302"/>
                      <a:pt x="117758" y="15897"/>
                    </a:cubicBezTo>
                    <a:cubicBezTo>
                      <a:pt x="116508" y="14593"/>
                      <a:pt x="114740" y="13755"/>
                      <a:pt x="112880" y="13755"/>
                    </a:cubicBezTo>
                    <a:cubicBezTo>
                      <a:pt x="112860" y="13755"/>
                      <a:pt x="112840" y="13755"/>
                      <a:pt x="112821" y="13755"/>
                    </a:cubicBezTo>
                    <a:cubicBezTo>
                      <a:pt x="114154" y="12312"/>
                      <a:pt x="116020" y="11510"/>
                      <a:pt x="117949" y="11510"/>
                    </a:cubicBezTo>
                    <a:close/>
                    <a:moveTo>
                      <a:pt x="84144" y="11613"/>
                    </a:moveTo>
                    <a:cubicBezTo>
                      <a:pt x="86080" y="11613"/>
                      <a:pt x="87953" y="12415"/>
                      <a:pt x="89290" y="13863"/>
                    </a:cubicBezTo>
                    <a:cubicBezTo>
                      <a:pt x="89271" y="13863"/>
                      <a:pt x="89251" y="13863"/>
                      <a:pt x="89231" y="13863"/>
                    </a:cubicBezTo>
                    <a:cubicBezTo>
                      <a:pt x="87363" y="13863"/>
                      <a:pt x="85603" y="14701"/>
                      <a:pt x="84353" y="16004"/>
                    </a:cubicBezTo>
                    <a:cubicBezTo>
                      <a:pt x="84443" y="14409"/>
                      <a:pt x="83860" y="12913"/>
                      <a:pt x="82866" y="11730"/>
                    </a:cubicBezTo>
                    <a:cubicBezTo>
                      <a:pt x="83291" y="11651"/>
                      <a:pt x="83719" y="11613"/>
                      <a:pt x="84144" y="11613"/>
                    </a:cubicBezTo>
                    <a:close/>
                    <a:moveTo>
                      <a:pt x="94433" y="11612"/>
                    </a:moveTo>
                    <a:cubicBezTo>
                      <a:pt x="94859" y="11612"/>
                      <a:pt x="95288" y="11651"/>
                      <a:pt x="95715" y="11730"/>
                    </a:cubicBezTo>
                    <a:cubicBezTo>
                      <a:pt x="94729" y="12913"/>
                      <a:pt x="94147" y="14409"/>
                      <a:pt x="94228" y="16004"/>
                    </a:cubicBezTo>
                    <a:cubicBezTo>
                      <a:pt x="92986" y="14701"/>
                      <a:pt x="91218" y="13863"/>
                      <a:pt x="89350" y="13863"/>
                    </a:cubicBezTo>
                    <a:cubicBezTo>
                      <a:pt x="89330" y="13863"/>
                      <a:pt x="89310" y="13863"/>
                      <a:pt x="89290" y="13863"/>
                    </a:cubicBezTo>
                    <a:lnTo>
                      <a:pt x="89299" y="13854"/>
                    </a:lnTo>
                    <a:cubicBezTo>
                      <a:pt x="90635" y="12408"/>
                      <a:pt x="92505" y="11612"/>
                      <a:pt x="94433" y="11612"/>
                    </a:cubicBezTo>
                    <a:close/>
                    <a:moveTo>
                      <a:pt x="47494" y="11702"/>
                    </a:moveTo>
                    <a:cubicBezTo>
                      <a:pt x="47918" y="11702"/>
                      <a:pt x="48346" y="11741"/>
                      <a:pt x="48771" y="11820"/>
                    </a:cubicBezTo>
                    <a:cubicBezTo>
                      <a:pt x="47770" y="13000"/>
                      <a:pt x="47187" y="14502"/>
                      <a:pt x="47274" y="16084"/>
                    </a:cubicBezTo>
                    <a:lnTo>
                      <a:pt x="47274" y="16084"/>
                    </a:lnTo>
                    <a:cubicBezTo>
                      <a:pt x="46040" y="14793"/>
                      <a:pt x="44288" y="13961"/>
                      <a:pt x="42434" y="13961"/>
                    </a:cubicBezTo>
                    <a:cubicBezTo>
                      <a:pt x="42408" y="13961"/>
                      <a:pt x="42382" y="13961"/>
                      <a:pt x="42355" y="13961"/>
                    </a:cubicBezTo>
                    <a:lnTo>
                      <a:pt x="42355" y="13961"/>
                    </a:lnTo>
                    <a:cubicBezTo>
                      <a:pt x="43693" y="12506"/>
                      <a:pt x="45561" y="11702"/>
                      <a:pt x="47494" y="11702"/>
                    </a:cubicBezTo>
                    <a:close/>
                    <a:moveTo>
                      <a:pt x="60517" y="11701"/>
                    </a:moveTo>
                    <a:cubicBezTo>
                      <a:pt x="62455" y="11701"/>
                      <a:pt x="64326" y="12499"/>
                      <a:pt x="65662" y="13952"/>
                    </a:cubicBezTo>
                    <a:cubicBezTo>
                      <a:pt x="65642" y="13952"/>
                      <a:pt x="65622" y="13952"/>
                      <a:pt x="65602" y="13952"/>
                    </a:cubicBezTo>
                    <a:cubicBezTo>
                      <a:pt x="63734" y="13952"/>
                      <a:pt x="61966" y="14791"/>
                      <a:pt x="60724" y="16094"/>
                    </a:cubicBezTo>
                    <a:cubicBezTo>
                      <a:pt x="60805" y="14499"/>
                      <a:pt x="60223" y="12994"/>
                      <a:pt x="59228" y="11820"/>
                    </a:cubicBezTo>
                    <a:cubicBezTo>
                      <a:pt x="59658" y="11740"/>
                      <a:pt x="60089" y="11701"/>
                      <a:pt x="60517" y="11701"/>
                    </a:cubicBezTo>
                    <a:close/>
                    <a:moveTo>
                      <a:pt x="106098" y="7003"/>
                    </a:moveTo>
                    <a:cubicBezTo>
                      <a:pt x="106560" y="7003"/>
                      <a:pt x="107026" y="7049"/>
                      <a:pt x="107489" y="7142"/>
                    </a:cubicBezTo>
                    <a:cubicBezTo>
                      <a:pt x="106477" y="8396"/>
                      <a:pt x="105930" y="9991"/>
                      <a:pt x="106136" y="11666"/>
                    </a:cubicBezTo>
                    <a:lnTo>
                      <a:pt x="106136" y="11666"/>
                    </a:lnTo>
                    <a:cubicBezTo>
                      <a:pt x="106642" y="11553"/>
                      <a:pt x="107153" y="11498"/>
                      <a:pt x="107660" y="11498"/>
                    </a:cubicBezTo>
                    <a:cubicBezTo>
                      <a:pt x="109597" y="11498"/>
                      <a:pt x="111473" y="12301"/>
                      <a:pt x="112821" y="13755"/>
                    </a:cubicBezTo>
                    <a:cubicBezTo>
                      <a:pt x="112802" y="13755"/>
                      <a:pt x="112783" y="13755"/>
                      <a:pt x="112765" y="13755"/>
                    </a:cubicBezTo>
                    <a:cubicBezTo>
                      <a:pt x="110778" y="13755"/>
                      <a:pt x="108911" y="14701"/>
                      <a:pt x="107659" y="16148"/>
                    </a:cubicBezTo>
                    <a:lnTo>
                      <a:pt x="107659" y="16148"/>
                    </a:lnTo>
                    <a:cubicBezTo>
                      <a:pt x="107785" y="14472"/>
                      <a:pt x="107175" y="12895"/>
                      <a:pt x="106127" y="11668"/>
                    </a:cubicBezTo>
                    <a:cubicBezTo>
                      <a:pt x="106130" y="11667"/>
                      <a:pt x="106132" y="11666"/>
                      <a:pt x="106135" y="11666"/>
                    </a:cubicBezTo>
                    <a:lnTo>
                      <a:pt x="106135" y="11666"/>
                    </a:lnTo>
                    <a:cubicBezTo>
                      <a:pt x="106135" y="11666"/>
                      <a:pt x="106136" y="11667"/>
                      <a:pt x="106136" y="11668"/>
                    </a:cubicBezTo>
                    <a:cubicBezTo>
                      <a:pt x="106136" y="11667"/>
                      <a:pt x="106136" y="11666"/>
                      <a:pt x="106136" y="11666"/>
                    </a:cubicBezTo>
                    <a:lnTo>
                      <a:pt x="106136" y="11666"/>
                    </a:lnTo>
                    <a:cubicBezTo>
                      <a:pt x="106135" y="11666"/>
                      <a:pt x="106135" y="11666"/>
                      <a:pt x="106135" y="11666"/>
                    </a:cubicBezTo>
                    <a:lnTo>
                      <a:pt x="106135" y="11666"/>
                    </a:lnTo>
                    <a:cubicBezTo>
                      <a:pt x="104874" y="10211"/>
                      <a:pt x="102998" y="9257"/>
                      <a:pt x="101004" y="9257"/>
                    </a:cubicBezTo>
                    <a:cubicBezTo>
                      <a:pt x="100985" y="9257"/>
                      <a:pt x="100966" y="9257"/>
                      <a:pt x="100948" y="9257"/>
                    </a:cubicBezTo>
                    <a:cubicBezTo>
                      <a:pt x="102293" y="7803"/>
                      <a:pt x="104164" y="7003"/>
                      <a:pt x="106098" y="7003"/>
                    </a:cubicBezTo>
                    <a:close/>
                    <a:moveTo>
                      <a:pt x="13656" y="11810"/>
                    </a:moveTo>
                    <a:cubicBezTo>
                      <a:pt x="15596" y="11810"/>
                      <a:pt x="17470" y="12612"/>
                      <a:pt x="18807" y="14060"/>
                    </a:cubicBezTo>
                    <a:cubicBezTo>
                      <a:pt x="18787" y="14060"/>
                      <a:pt x="18768" y="14060"/>
                      <a:pt x="18748" y="14060"/>
                    </a:cubicBezTo>
                    <a:cubicBezTo>
                      <a:pt x="16879" y="14060"/>
                      <a:pt x="15111" y="14898"/>
                      <a:pt x="13870" y="16202"/>
                    </a:cubicBezTo>
                    <a:cubicBezTo>
                      <a:pt x="13951" y="14607"/>
                      <a:pt x="13368" y="13110"/>
                      <a:pt x="12374" y="11927"/>
                    </a:cubicBezTo>
                    <a:cubicBezTo>
                      <a:pt x="12801" y="11848"/>
                      <a:pt x="13230" y="11810"/>
                      <a:pt x="13656" y="11810"/>
                    </a:cubicBezTo>
                    <a:close/>
                    <a:moveTo>
                      <a:pt x="23953" y="11810"/>
                    </a:moveTo>
                    <a:cubicBezTo>
                      <a:pt x="24378" y="11810"/>
                      <a:pt x="24806" y="11848"/>
                      <a:pt x="25232" y="11927"/>
                    </a:cubicBezTo>
                    <a:cubicBezTo>
                      <a:pt x="24237" y="13110"/>
                      <a:pt x="23655" y="14607"/>
                      <a:pt x="23744" y="16202"/>
                    </a:cubicBezTo>
                    <a:cubicBezTo>
                      <a:pt x="22494" y="14898"/>
                      <a:pt x="20726" y="14060"/>
                      <a:pt x="18866" y="14060"/>
                    </a:cubicBezTo>
                    <a:cubicBezTo>
                      <a:pt x="18846" y="14060"/>
                      <a:pt x="18827" y="14060"/>
                      <a:pt x="18807" y="14060"/>
                    </a:cubicBezTo>
                    <a:cubicBezTo>
                      <a:pt x="20144" y="12612"/>
                      <a:pt x="22018" y="11810"/>
                      <a:pt x="23953" y="11810"/>
                    </a:cubicBezTo>
                    <a:close/>
                    <a:moveTo>
                      <a:pt x="37191" y="11704"/>
                    </a:moveTo>
                    <a:cubicBezTo>
                      <a:pt x="39126" y="11704"/>
                      <a:pt x="41007" y="12507"/>
                      <a:pt x="42355" y="13961"/>
                    </a:cubicBezTo>
                    <a:lnTo>
                      <a:pt x="42355" y="13961"/>
                    </a:lnTo>
                    <a:cubicBezTo>
                      <a:pt x="42352" y="13961"/>
                      <a:pt x="42349" y="13961"/>
                      <a:pt x="42346" y="13961"/>
                    </a:cubicBezTo>
                    <a:cubicBezTo>
                      <a:pt x="42319" y="13961"/>
                      <a:pt x="42291" y="13961"/>
                      <a:pt x="42263" y="13961"/>
                    </a:cubicBezTo>
                    <a:cubicBezTo>
                      <a:pt x="40287" y="13961"/>
                      <a:pt x="38431" y="14904"/>
                      <a:pt x="37185" y="16345"/>
                    </a:cubicBezTo>
                    <a:cubicBezTo>
                      <a:pt x="37320" y="14678"/>
                      <a:pt x="36710" y="13092"/>
                      <a:pt x="35662" y="11874"/>
                    </a:cubicBezTo>
                    <a:cubicBezTo>
                      <a:pt x="36169" y="11760"/>
                      <a:pt x="36682" y="11704"/>
                      <a:pt x="37191" y="11704"/>
                    </a:cubicBezTo>
                    <a:close/>
                    <a:moveTo>
                      <a:pt x="124474" y="9651"/>
                    </a:moveTo>
                    <a:cubicBezTo>
                      <a:pt x="127650" y="9651"/>
                      <a:pt x="130826" y="11730"/>
                      <a:pt x="130867" y="15886"/>
                    </a:cubicBezTo>
                    <a:lnTo>
                      <a:pt x="130867" y="15886"/>
                    </a:lnTo>
                    <a:cubicBezTo>
                      <a:pt x="130397" y="15785"/>
                      <a:pt x="129923" y="15736"/>
                      <a:pt x="129452" y="15736"/>
                    </a:cubicBezTo>
                    <a:cubicBezTo>
                      <a:pt x="127593" y="15736"/>
                      <a:pt x="125787" y="16503"/>
                      <a:pt x="124487" y="17895"/>
                    </a:cubicBezTo>
                    <a:cubicBezTo>
                      <a:pt x="123213" y="16523"/>
                      <a:pt x="121434" y="15735"/>
                      <a:pt x="119555" y="15735"/>
                    </a:cubicBezTo>
                    <a:cubicBezTo>
                      <a:pt x="119544" y="15735"/>
                      <a:pt x="119534" y="15736"/>
                      <a:pt x="119523" y="15736"/>
                    </a:cubicBezTo>
                    <a:cubicBezTo>
                      <a:pt x="119039" y="15736"/>
                      <a:pt x="118555" y="15780"/>
                      <a:pt x="118080" y="15888"/>
                    </a:cubicBezTo>
                    <a:cubicBezTo>
                      <a:pt x="118121" y="11730"/>
                      <a:pt x="121297" y="9651"/>
                      <a:pt x="124474" y="9651"/>
                    </a:cubicBezTo>
                    <a:close/>
                    <a:moveTo>
                      <a:pt x="77628" y="9759"/>
                    </a:moveTo>
                    <a:cubicBezTo>
                      <a:pt x="80802" y="9759"/>
                      <a:pt x="83976" y="11834"/>
                      <a:pt x="84021" y="15985"/>
                    </a:cubicBezTo>
                    <a:lnTo>
                      <a:pt x="84021" y="15985"/>
                    </a:lnTo>
                    <a:cubicBezTo>
                      <a:pt x="83551" y="15884"/>
                      <a:pt x="83077" y="15835"/>
                      <a:pt x="82606" y="15835"/>
                    </a:cubicBezTo>
                    <a:cubicBezTo>
                      <a:pt x="80748" y="15835"/>
                      <a:pt x="78943" y="16601"/>
                      <a:pt x="77651" y="17994"/>
                    </a:cubicBezTo>
                    <a:cubicBezTo>
                      <a:pt x="76368" y="16622"/>
                      <a:pt x="74580" y="15843"/>
                      <a:pt x="72710" y="15843"/>
                    </a:cubicBezTo>
                    <a:cubicBezTo>
                      <a:pt x="72699" y="15843"/>
                      <a:pt x="72688" y="15843"/>
                      <a:pt x="72678" y="15843"/>
                    </a:cubicBezTo>
                    <a:cubicBezTo>
                      <a:pt x="72194" y="15843"/>
                      <a:pt x="71710" y="15897"/>
                      <a:pt x="71235" y="15995"/>
                    </a:cubicBezTo>
                    <a:cubicBezTo>
                      <a:pt x="71275" y="11838"/>
                      <a:pt x="74452" y="9759"/>
                      <a:pt x="77628" y="9759"/>
                    </a:cubicBezTo>
                    <a:close/>
                    <a:moveTo>
                      <a:pt x="100943" y="9759"/>
                    </a:moveTo>
                    <a:cubicBezTo>
                      <a:pt x="104118" y="9759"/>
                      <a:pt x="107292" y="11835"/>
                      <a:pt x="107337" y="15986"/>
                    </a:cubicBezTo>
                    <a:lnTo>
                      <a:pt x="107337" y="15986"/>
                    </a:lnTo>
                    <a:cubicBezTo>
                      <a:pt x="106864" y="15885"/>
                      <a:pt x="106386" y="15835"/>
                      <a:pt x="105913" y="15835"/>
                    </a:cubicBezTo>
                    <a:cubicBezTo>
                      <a:pt x="104054" y="15835"/>
                      <a:pt x="102249" y="16601"/>
                      <a:pt x="100957" y="17994"/>
                    </a:cubicBezTo>
                    <a:cubicBezTo>
                      <a:pt x="99676" y="16623"/>
                      <a:pt x="97875" y="15843"/>
                      <a:pt x="95993" y="15843"/>
                    </a:cubicBezTo>
                    <a:cubicBezTo>
                      <a:pt x="95509" y="15843"/>
                      <a:pt x="95025" y="15897"/>
                      <a:pt x="94550" y="15995"/>
                    </a:cubicBezTo>
                    <a:cubicBezTo>
                      <a:pt x="94590" y="11838"/>
                      <a:pt x="97767" y="9759"/>
                      <a:pt x="100943" y="9759"/>
                    </a:cubicBezTo>
                    <a:close/>
                    <a:moveTo>
                      <a:pt x="54002" y="9852"/>
                    </a:moveTo>
                    <a:cubicBezTo>
                      <a:pt x="57178" y="9852"/>
                      <a:pt x="60352" y="11928"/>
                      <a:pt x="60393" y="16085"/>
                    </a:cubicBezTo>
                    <a:cubicBezTo>
                      <a:pt x="59918" y="15983"/>
                      <a:pt x="59439" y="15933"/>
                      <a:pt x="58964" y="15933"/>
                    </a:cubicBezTo>
                    <a:cubicBezTo>
                      <a:pt x="57103" y="15933"/>
                      <a:pt x="55299" y="16698"/>
                      <a:pt x="53999" y="18087"/>
                    </a:cubicBezTo>
                    <a:lnTo>
                      <a:pt x="53999" y="18087"/>
                    </a:lnTo>
                    <a:cubicBezTo>
                      <a:pt x="52718" y="16710"/>
                      <a:pt x="50928" y="15933"/>
                      <a:pt x="49049" y="15933"/>
                    </a:cubicBezTo>
                    <a:cubicBezTo>
                      <a:pt x="48565" y="15933"/>
                      <a:pt x="48081" y="15986"/>
                      <a:pt x="47606" y="16085"/>
                    </a:cubicBezTo>
                    <a:cubicBezTo>
                      <a:pt x="47646" y="11931"/>
                      <a:pt x="50825" y="9852"/>
                      <a:pt x="54002" y="9852"/>
                    </a:cubicBezTo>
                    <a:close/>
                    <a:moveTo>
                      <a:pt x="7145" y="9956"/>
                    </a:moveTo>
                    <a:cubicBezTo>
                      <a:pt x="10322" y="9956"/>
                      <a:pt x="13498" y="12035"/>
                      <a:pt x="13538" y="16193"/>
                    </a:cubicBezTo>
                    <a:cubicBezTo>
                      <a:pt x="13065" y="16091"/>
                      <a:pt x="12588" y="16041"/>
                      <a:pt x="12114" y="16041"/>
                    </a:cubicBezTo>
                    <a:cubicBezTo>
                      <a:pt x="10255" y="16041"/>
                      <a:pt x="8451" y="16807"/>
                      <a:pt x="7159" y="18200"/>
                    </a:cubicBezTo>
                    <a:cubicBezTo>
                      <a:pt x="5877" y="16820"/>
                      <a:pt x="4076" y="16040"/>
                      <a:pt x="2194" y="16040"/>
                    </a:cubicBezTo>
                    <a:cubicBezTo>
                      <a:pt x="1711" y="16040"/>
                      <a:pt x="1227" y="16094"/>
                      <a:pt x="752" y="16193"/>
                    </a:cubicBezTo>
                    <a:cubicBezTo>
                      <a:pt x="792" y="12035"/>
                      <a:pt x="3969" y="9956"/>
                      <a:pt x="7145" y="9956"/>
                    </a:cubicBezTo>
                    <a:close/>
                    <a:moveTo>
                      <a:pt x="30465" y="9959"/>
                    </a:moveTo>
                    <a:cubicBezTo>
                      <a:pt x="33638" y="9959"/>
                      <a:pt x="36811" y="12035"/>
                      <a:pt x="36854" y="16189"/>
                    </a:cubicBezTo>
                    <a:lnTo>
                      <a:pt x="36854" y="16189"/>
                    </a:lnTo>
                    <a:cubicBezTo>
                      <a:pt x="36384" y="16089"/>
                      <a:pt x="35912" y="16041"/>
                      <a:pt x="35443" y="16041"/>
                    </a:cubicBezTo>
                    <a:cubicBezTo>
                      <a:pt x="33580" y="16041"/>
                      <a:pt x="31775" y="16807"/>
                      <a:pt x="30483" y="18200"/>
                    </a:cubicBezTo>
                    <a:cubicBezTo>
                      <a:pt x="29201" y="16820"/>
                      <a:pt x="27409" y="16040"/>
                      <a:pt x="25528" y="16040"/>
                    </a:cubicBezTo>
                    <a:cubicBezTo>
                      <a:pt x="25044" y="16040"/>
                      <a:pt x="24560" y="16094"/>
                      <a:pt x="24085" y="16193"/>
                    </a:cubicBezTo>
                    <a:cubicBezTo>
                      <a:pt x="24116" y="12038"/>
                      <a:pt x="27290" y="9959"/>
                      <a:pt x="30465" y="9959"/>
                    </a:cubicBezTo>
                    <a:close/>
                    <a:moveTo>
                      <a:pt x="119332" y="16111"/>
                    </a:moveTo>
                    <a:cubicBezTo>
                      <a:pt x="121268" y="16111"/>
                      <a:pt x="123142" y="16913"/>
                      <a:pt x="124487" y="18361"/>
                    </a:cubicBezTo>
                    <a:lnTo>
                      <a:pt x="124487" y="18361"/>
                    </a:lnTo>
                    <a:cubicBezTo>
                      <a:pt x="124484" y="18361"/>
                      <a:pt x="124481" y="18361"/>
                      <a:pt x="124478" y="18361"/>
                    </a:cubicBezTo>
                    <a:cubicBezTo>
                      <a:pt x="124459" y="18361"/>
                      <a:pt x="124439" y="18361"/>
                      <a:pt x="124419" y="18361"/>
                    </a:cubicBezTo>
                    <a:cubicBezTo>
                      <a:pt x="122559" y="18361"/>
                      <a:pt x="120791" y="19199"/>
                      <a:pt x="119550" y="20503"/>
                    </a:cubicBezTo>
                    <a:cubicBezTo>
                      <a:pt x="119631" y="18908"/>
                      <a:pt x="119048" y="17411"/>
                      <a:pt x="118054" y="16228"/>
                    </a:cubicBezTo>
                    <a:cubicBezTo>
                      <a:pt x="118479" y="16149"/>
                      <a:pt x="118907" y="16111"/>
                      <a:pt x="119332" y="16111"/>
                    </a:cubicBezTo>
                    <a:close/>
                    <a:moveTo>
                      <a:pt x="129633" y="16111"/>
                    </a:moveTo>
                    <a:cubicBezTo>
                      <a:pt x="130058" y="16111"/>
                      <a:pt x="130486" y="16149"/>
                      <a:pt x="130912" y="16228"/>
                    </a:cubicBezTo>
                    <a:cubicBezTo>
                      <a:pt x="129908" y="17411"/>
                      <a:pt x="129326" y="18908"/>
                      <a:pt x="129415" y="20503"/>
                    </a:cubicBezTo>
                    <a:cubicBezTo>
                      <a:pt x="128174" y="19199"/>
                      <a:pt x="126406" y="18361"/>
                      <a:pt x="124537" y="18361"/>
                    </a:cubicBezTo>
                    <a:cubicBezTo>
                      <a:pt x="124521" y="18361"/>
                      <a:pt x="124504" y="18361"/>
                      <a:pt x="124487" y="18361"/>
                    </a:cubicBezTo>
                    <a:lnTo>
                      <a:pt x="124487" y="18361"/>
                    </a:lnTo>
                    <a:cubicBezTo>
                      <a:pt x="125825" y="16913"/>
                      <a:pt x="127698" y="16111"/>
                      <a:pt x="129633" y="16111"/>
                    </a:cubicBezTo>
                    <a:close/>
                    <a:moveTo>
                      <a:pt x="82775" y="16217"/>
                    </a:moveTo>
                    <a:cubicBezTo>
                      <a:pt x="83201" y="16217"/>
                      <a:pt x="83630" y="16256"/>
                      <a:pt x="84057" y="16336"/>
                    </a:cubicBezTo>
                    <a:cubicBezTo>
                      <a:pt x="83538" y="16945"/>
                      <a:pt x="83135" y="17653"/>
                      <a:pt x="82875" y="18424"/>
                    </a:cubicBezTo>
                    <a:lnTo>
                      <a:pt x="82875" y="18415"/>
                    </a:lnTo>
                    <a:cubicBezTo>
                      <a:pt x="82633" y="19114"/>
                      <a:pt x="82534" y="19857"/>
                      <a:pt x="82570" y="20592"/>
                    </a:cubicBezTo>
                    <a:cubicBezTo>
                      <a:pt x="81322" y="19291"/>
                      <a:pt x="79551" y="18451"/>
                      <a:pt x="77680" y="18451"/>
                    </a:cubicBezTo>
                    <a:cubicBezTo>
                      <a:pt x="77671" y="18451"/>
                      <a:pt x="77661" y="18451"/>
                      <a:pt x="77651" y="18451"/>
                    </a:cubicBezTo>
                    <a:cubicBezTo>
                      <a:pt x="78986" y="17013"/>
                      <a:pt x="80850" y="16217"/>
                      <a:pt x="82775" y="16217"/>
                    </a:cubicBezTo>
                    <a:close/>
                    <a:moveTo>
                      <a:pt x="95806" y="16217"/>
                    </a:moveTo>
                    <a:cubicBezTo>
                      <a:pt x="97731" y="16217"/>
                      <a:pt x="99596" y="17013"/>
                      <a:pt x="100939" y="18451"/>
                    </a:cubicBezTo>
                    <a:cubicBezTo>
                      <a:pt x="100929" y="18451"/>
                      <a:pt x="100919" y="18451"/>
                      <a:pt x="100909" y="18451"/>
                    </a:cubicBezTo>
                    <a:cubicBezTo>
                      <a:pt x="99029" y="18451"/>
                      <a:pt x="97259" y="19282"/>
                      <a:pt x="96011" y="20592"/>
                    </a:cubicBezTo>
                    <a:cubicBezTo>
                      <a:pt x="96047" y="19857"/>
                      <a:pt x="95948" y="19114"/>
                      <a:pt x="95706" y="18415"/>
                    </a:cubicBezTo>
                    <a:cubicBezTo>
                      <a:pt x="95446" y="17653"/>
                      <a:pt x="95043" y="16945"/>
                      <a:pt x="94523" y="16336"/>
                    </a:cubicBezTo>
                    <a:cubicBezTo>
                      <a:pt x="94950" y="16256"/>
                      <a:pt x="95380" y="16217"/>
                      <a:pt x="95806" y="16217"/>
                    </a:cubicBezTo>
                    <a:close/>
                    <a:moveTo>
                      <a:pt x="48849" y="16308"/>
                    </a:moveTo>
                    <a:cubicBezTo>
                      <a:pt x="50784" y="16308"/>
                      <a:pt x="52659" y="17111"/>
                      <a:pt x="54004" y="18558"/>
                    </a:cubicBezTo>
                    <a:lnTo>
                      <a:pt x="54004" y="18558"/>
                    </a:lnTo>
                    <a:cubicBezTo>
                      <a:pt x="54001" y="18558"/>
                      <a:pt x="53998" y="18558"/>
                      <a:pt x="53995" y="18558"/>
                    </a:cubicBezTo>
                    <a:cubicBezTo>
                      <a:pt x="53975" y="18558"/>
                      <a:pt x="53956" y="18558"/>
                      <a:pt x="53936" y="18558"/>
                    </a:cubicBezTo>
                    <a:cubicBezTo>
                      <a:pt x="52067" y="18558"/>
                      <a:pt x="50308" y="19396"/>
                      <a:pt x="49058" y="20700"/>
                    </a:cubicBezTo>
                    <a:cubicBezTo>
                      <a:pt x="49147" y="19114"/>
                      <a:pt x="48565" y="17608"/>
                      <a:pt x="47570" y="16426"/>
                    </a:cubicBezTo>
                    <a:cubicBezTo>
                      <a:pt x="47996" y="16347"/>
                      <a:pt x="48424" y="16308"/>
                      <a:pt x="48849" y="16308"/>
                    </a:cubicBezTo>
                    <a:close/>
                    <a:moveTo>
                      <a:pt x="59142" y="16308"/>
                    </a:moveTo>
                    <a:cubicBezTo>
                      <a:pt x="59566" y="16308"/>
                      <a:pt x="59994" y="16347"/>
                      <a:pt x="60420" y="16426"/>
                    </a:cubicBezTo>
                    <a:cubicBezTo>
                      <a:pt x="59425" y="17608"/>
                      <a:pt x="58843" y="19114"/>
                      <a:pt x="58932" y="20700"/>
                    </a:cubicBezTo>
                    <a:cubicBezTo>
                      <a:pt x="57691" y="19396"/>
                      <a:pt x="55923" y="18558"/>
                      <a:pt x="54054" y="18558"/>
                    </a:cubicBezTo>
                    <a:cubicBezTo>
                      <a:pt x="54037" y="18558"/>
                      <a:pt x="54021" y="18558"/>
                      <a:pt x="54004" y="18558"/>
                    </a:cubicBezTo>
                    <a:lnTo>
                      <a:pt x="54004" y="18558"/>
                    </a:lnTo>
                    <a:cubicBezTo>
                      <a:pt x="55341" y="17111"/>
                      <a:pt x="57209" y="16308"/>
                      <a:pt x="59142" y="16308"/>
                    </a:cubicBezTo>
                    <a:close/>
                    <a:moveTo>
                      <a:pt x="12289" y="16415"/>
                    </a:moveTo>
                    <a:cubicBezTo>
                      <a:pt x="12716" y="16415"/>
                      <a:pt x="13146" y="16454"/>
                      <a:pt x="13574" y="16533"/>
                    </a:cubicBezTo>
                    <a:cubicBezTo>
                      <a:pt x="13055" y="17142"/>
                      <a:pt x="12651" y="17850"/>
                      <a:pt x="12391" y="18612"/>
                    </a:cubicBezTo>
                    <a:cubicBezTo>
                      <a:pt x="12150" y="19311"/>
                      <a:pt x="12042" y="20055"/>
                      <a:pt x="12087" y="20798"/>
                    </a:cubicBezTo>
                    <a:cubicBezTo>
                      <a:pt x="10839" y="19488"/>
                      <a:pt x="9059" y="18657"/>
                      <a:pt x="7189" y="18657"/>
                    </a:cubicBezTo>
                    <a:cubicBezTo>
                      <a:pt x="7179" y="18657"/>
                      <a:pt x="7169" y="18657"/>
                      <a:pt x="7159" y="18657"/>
                    </a:cubicBezTo>
                    <a:cubicBezTo>
                      <a:pt x="8494" y="17211"/>
                      <a:pt x="10358" y="16415"/>
                      <a:pt x="12289" y="16415"/>
                    </a:cubicBezTo>
                    <a:close/>
                    <a:moveTo>
                      <a:pt x="25318" y="16415"/>
                    </a:moveTo>
                    <a:cubicBezTo>
                      <a:pt x="27251" y="16415"/>
                      <a:pt x="29119" y="17218"/>
                      <a:pt x="30456" y="18666"/>
                    </a:cubicBezTo>
                    <a:cubicBezTo>
                      <a:pt x="30436" y="18665"/>
                      <a:pt x="30417" y="18665"/>
                      <a:pt x="30397" y="18665"/>
                    </a:cubicBezTo>
                    <a:cubicBezTo>
                      <a:pt x="28537" y="18665"/>
                      <a:pt x="26769" y="19504"/>
                      <a:pt x="25528" y="20798"/>
                    </a:cubicBezTo>
                    <a:cubicBezTo>
                      <a:pt x="25563" y="20063"/>
                      <a:pt x="25465" y="19320"/>
                      <a:pt x="25223" y="18621"/>
                    </a:cubicBezTo>
                    <a:cubicBezTo>
                      <a:pt x="24963" y="17859"/>
                      <a:pt x="24560" y="17151"/>
                      <a:pt x="24040" y="16533"/>
                    </a:cubicBezTo>
                    <a:cubicBezTo>
                      <a:pt x="24466" y="16454"/>
                      <a:pt x="24893" y="16415"/>
                      <a:pt x="25318" y="16415"/>
                    </a:cubicBezTo>
                    <a:close/>
                    <a:moveTo>
                      <a:pt x="106101" y="16215"/>
                    </a:moveTo>
                    <a:cubicBezTo>
                      <a:pt x="106563" y="16215"/>
                      <a:pt x="107027" y="16260"/>
                      <a:pt x="107489" y="16354"/>
                    </a:cubicBezTo>
                    <a:cubicBezTo>
                      <a:pt x="106486" y="17608"/>
                      <a:pt x="105930" y="19194"/>
                      <a:pt x="106136" y="20870"/>
                    </a:cubicBezTo>
                    <a:cubicBezTo>
                      <a:pt x="104884" y="19414"/>
                      <a:pt x="103008" y="18459"/>
                      <a:pt x="101021" y="18459"/>
                    </a:cubicBezTo>
                    <a:cubicBezTo>
                      <a:pt x="101003" y="18459"/>
                      <a:pt x="100984" y="18459"/>
                      <a:pt x="100966" y="18460"/>
                    </a:cubicBezTo>
                    <a:cubicBezTo>
                      <a:pt x="102304" y="17013"/>
                      <a:pt x="104173" y="16215"/>
                      <a:pt x="106101" y="16215"/>
                    </a:cubicBezTo>
                    <a:close/>
                    <a:moveTo>
                      <a:pt x="70811" y="11695"/>
                    </a:moveTo>
                    <a:cubicBezTo>
                      <a:pt x="71307" y="11695"/>
                      <a:pt x="71806" y="11748"/>
                      <a:pt x="72301" y="11856"/>
                    </a:cubicBezTo>
                    <a:cubicBezTo>
                      <a:pt x="71289" y="13119"/>
                      <a:pt x="70742" y="14714"/>
                      <a:pt x="70939" y="16381"/>
                    </a:cubicBezTo>
                    <a:lnTo>
                      <a:pt x="70948" y="16372"/>
                    </a:lnTo>
                    <a:cubicBezTo>
                      <a:pt x="71456" y="16258"/>
                      <a:pt x="71969" y="16202"/>
                      <a:pt x="72477" y="16202"/>
                    </a:cubicBezTo>
                    <a:cubicBezTo>
                      <a:pt x="74410" y="16202"/>
                      <a:pt x="76285" y="17004"/>
                      <a:pt x="77633" y="18451"/>
                    </a:cubicBezTo>
                    <a:cubicBezTo>
                      <a:pt x="77615" y="18450"/>
                      <a:pt x="77597" y="18450"/>
                      <a:pt x="77579" y="18450"/>
                    </a:cubicBezTo>
                    <a:cubicBezTo>
                      <a:pt x="75529" y="18450"/>
                      <a:pt x="73607" y="19459"/>
                      <a:pt x="72355" y="20986"/>
                    </a:cubicBezTo>
                    <a:cubicBezTo>
                      <a:pt x="72747" y="17261"/>
                      <a:pt x="69434" y="13952"/>
                      <a:pt x="65721" y="13952"/>
                    </a:cubicBezTo>
                    <a:cubicBezTo>
                      <a:pt x="65701" y="13952"/>
                      <a:pt x="65682" y="13952"/>
                      <a:pt x="65662" y="13952"/>
                    </a:cubicBezTo>
                    <a:cubicBezTo>
                      <a:pt x="67003" y="12497"/>
                      <a:pt x="68877" y="11695"/>
                      <a:pt x="70811" y="11695"/>
                    </a:cubicBezTo>
                    <a:close/>
                    <a:moveTo>
                      <a:pt x="35609" y="16412"/>
                    </a:moveTo>
                    <a:cubicBezTo>
                      <a:pt x="36071" y="16412"/>
                      <a:pt x="36535" y="16458"/>
                      <a:pt x="36997" y="16551"/>
                    </a:cubicBezTo>
                    <a:cubicBezTo>
                      <a:pt x="36002" y="17805"/>
                      <a:pt x="35447" y="19400"/>
                      <a:pt x="35644" y="21067"/>
                    </a:cubicBezTo>
                    <a:cubicBezTo>
                      <a:pt x="34392" y="19611"/>
                      <a:pt x="32516" y="18656"/>
                      <a:pt x="30529" y="18656"/>
                    </a:cubicBezTo>
                    <a:cubicBezTo>
                      <a:pt x="30511" y="18656"/>
                      <a:pt x="30492" y="18657"/>
                      <a:pt x="30474" y="18657"/>
                    </a:cubicBezTo>
                    <a:cubicBezTo>
                      <a:pt x="31812" y="17210"/>
                      <a:pt x="33680" y="16412"/>
                      <a:pt x="35609" y="16412"/>
                    </a:cubicBezTo>
                    <a:close/>
                    <a:moveTo>
                      <a:pt x="112819" y="14254"/>
                    </a:moveTo>
                    <a:cubicBezTo>
                      <a:pt x="115994" y="14254"/>
                      <a:pt x="119169" y="16333"/>
                      <a:pt x="119209" y="20494"/>
                    </a:cubicBezTo>
                    <a:lnTo>
                      <a:pt x="119209" y="20494"/>
                    </a:lnTo>
                    <a:cubicBezTo>
                      <a:pt x="118731" y="20389"/>
                      <a:pt x="118248" y="20338"/>
                      <a:pt x="117769" y="20338"/>
                    </a:cubicBezTo>
                    <a:cubicBezTo>
                      <a:pt x="115913" y="20338"/>
                      <a:pt x="114109" y="21105"/>
                      <a:pt x="112821" y="22501"/>
                    </a:cubicBezTo>
                    <a:lnTo>
                      <a:pt x="112821" y="22492"/>
                    </a:lnTo>
                    <a:cubicBezTo>
                      <a:pt x="111539" y="21121"/>
                      <a:pt x="109747" y="20332"/>
                      <a:pt x="107865" y="20332"/>
                    </a:cubicBezTo>
                    <a:cubicBezTo>
                      <a:pt x="107382" y="20332"/>
                      <a:pt x="106898" y="20386"/>
                      <a:pt x="106423" y="20494"/>
                    </a:cubicBezTo>
                    <a:lnTo>
                      <a:pt x="106423" y="20494"/>
                    </a:lnTo>
                    <a:cubicBezTo>
                      <a:pt x="106463" y="16335"/>
                      <a:pt x="109641" y="14254"/>
                      <a:pt x="112819" y="14254"/>
                    </a:cubicBezTo>
                    <a:close/>
                    <a:moveTo>
                      <a:pt x="136134" y="14257"/>
                    </a:moveTo>
                    <a:cubicBezTo>
                      <a:pt x="139307" y="14257"/>
                      <a:pt x="142483" y="16335"/>
                      <a:pt x="142525" y="20492"/>
                    </a:cubicBezTo>
                    <a:lnTo>
                      <a:pt x="142525" y="20492"/>
                    </a:lnTo>
                    <a:cubicBezTo>
                      <a:pt x="142054" y="20391"/>
                      <a:pt x="141580" y="20342"/>
                      <a:pt x="141109" y="20342"/>
                    </a:cubicBezTo>
                    <a:cubicBezTo>
                      <a:pt x="139250" y="20342"/>
                      <a:pt x="137444" y="21108"/>
                      <a:pt x="136145" y="22501"/>
                    </a:cubicBezTo>
                    <a:cubicBezTo>
                      <a:pt x="134872" y="21121"/>
                      <a:pt x="133071" y="20341"/>
                      <a:pt x="131199" y="20341"/>
                    </a:cubicBezTo>
                    <a:cubicBezTo>
                      <a:pt x="130715" y="20341"/>
                      <a:pt x="130231" y="20395"/>
                      <a:pt x="129756" y="20494"/>
                    </a:cubicBezTo>
                    <a:lnTo>
                      <a:pt x="129756" y="20494"/>
                    </a:lnTo>
                    <a:cubicBezTo>
                      <a:pt x="129787" y="16336"/>
                      <a:pt x="132959" y="14257"/>
                      <a:pt x="136134" y="14257"/>
                    </a:cubicBezTo>
                    <a:close/>
                    <a:moveTo>
                      <a:pt x="89297" y="14362"/>
                    </a:moveTo>
                    <a:cubicBezTo>
                      <a:pt x="91875" y="14362"/>
                      <a:pt x="94452" y="15733"/>
                      <a:pt x="95348" y="18477"/>
                    </a:cubicBezTo>
                    <a:cubicBezTo>
                      <a:pt x="95572" y="19158"/>
                      <a:pt x="95679" y="19875"/>
                      <a:pt x="95688" y="20583"/>
                    </a:cubicBezTo>
                    <a:cubicBezTo>
                      <a:pt x="95213" y="20481"/>
                      <a:pt x="94735" y="20431"/>
                      <a:pt x="94260" y="20431"/>
                    </a:cubicBezTo>
                    <a:cubicBezTo>
                      <a:pt x="92399" y="20431"/>
                      <a:pt x="90599" y="21198"/>
                      <a:pt x="89299" y="22590"/>
                    </a:cubicBezTo>
                    <a:cubicBezTo>
                      <a:pt x="88018" y="21210"/>
                      <a:pt x="86226" y="20431"/>
                      <a:pt x="84344" y="20431"/>
                    </a:cubicBezTo>
                    <a:cubicBezTo>
                      <a:pt x="83860" y="20431"/>
                      <a:pt x="83376" y="20485"/>
                      <a:pt x="82902" y="20583"/>
                    </a:cubicBezTo>
                    <a:cubicBezTo>
                      <a:pt x="82902" y="19875"/>
                      <a:pt x="83018" y="19158"/>
                      <a:pt x="83233" y="18486"/>
                    </a:cubicBezTo>
                    <a:cubicBezTo>
                      <a:pt x="84130" y="15738"/>
                      <a:pt x="86714" y="14362"/>
                      <a:pt x="89297" y="14362"/>
                    </a:cubicBezTo>
                    <a:close/>
                    <a:moveTo>
                      <a:pt x="42353" y="14449"/>
                    </a:moveTo>
                    <a:cubicBezTo>
                      <a:pt x="45529" y="14449"/>
                      <a:pt x="48704" y="16525"/>
                      <a:pt x="48744" y="20682"/>
                    </a:cubicBezTo>
                    <a:cubicBezTo>
                      <a:pt x="48269" y="20580"/>
                      <a:pt x="47791" y="20530"/>
                      <a:pt x="47316" y="20530"/>
                    </a:cubicBezTo>
                    <a:cubicBezTo>
                      <a:pt x="45456" y="20530"/>
                      <a:pt x="43649" y="21293"/>
                      <a:pt x="42351" y="22684"/>
                    </a:cubicBezTo>
                    <a:lnTo>
                      <a:pt x="42351" y="22684"/>
                    </a:lnTo>
                    <a:cubicBezTo>
                      <a:pt x="41070" y="21307"/>
                      <a:pt x="39280" y="20529"/>
                      <a:pt x="37400" y="20529"/>
                    </a:cubicBezTo>
                    <a:cubicBezTo>
                      <a:pt x="36916" y="20529"/>
                      <a:pt x="36432" y="20583"/>
                      <a:pt x="35958" y="20682"/>
                    </a:cubicBezTo>
                    <a:cubicBezTo>
                      <a:pt x="35998" y="16527"/>
                      <a:pt x="39176" y="14449"/>
                      <a:pt x="42353" y="14449"/>
                    </a:cubicBezTo>
                    <a:close/>
                    <a:moveTo>
                      <a:pt x="65651" y="14458"/>
                    </a:moveTo>
                    <a:cubicBezTo>
                      <a:pt x="68826" y="14458"/>
                      <a:pt x="72001" y="16534"/>
                      <a:pt x="72041" y="20691"/>
                    </a:cubicBezTo>
                    <a:cubicBezTo>
                      <a:pt x="71568" y="20589"/>
                      <a:pt x="71091" y="20539"/>
                      <a:pt x="70617" y="20539"/>
                    </a:cubicBezTo>
                    <a:cubicBezTo>
                      <a:pt x="68758" y="20539"/>
                      <a:pt x="66952" y="21305"/>
                      <a:pt x="65653" y="22698"/>
                    </a:cubicBezTo>
                    <a:cubicBezTo>
                      <a:pt x="64371" y="21318"/>
                      <a:pt x="62579" y="20538"/>
                      <a:pt x="60697" y="20538"/>
                    </a:cubicBezTo>
                    <a:cubicBezTo>
                      <a:pt x="60214" y="20538"/>
                      <a:pt x="59730" y="20592"/>
                      <a:pt x="59255" y="20691"/>
                    </a:cubicBezTo>
                    <a:cubicBezTo>
                      <a:pt x="59295" y="16536"/>
                      <a:pt x="62473" y="14458"/>
                      <a:pt x="65651" y="14458"/>
                    </a:cubicBezTo>
                    <a:close/>
                    <a:moveTo>
                      <a:pt x="18803" y="14564"/>
                    </a:moveTo>
                    <a:cubicBezTo>
                      <a:pt x="21386" y="14564"/>
                      <a:pt x="23968" y="15937"/>
                      <a:pt x="24864" y="18684"/>
                    </a:cubicBezTo>
                    <a:cubicBezTo>
                      <a:pt x="25079" y="19365"/>
                      <a:pt x="25196" y="20072"/>
                      <a:pt x="25196" y="20789"/>
                    </a:cubicBezTo>
                    <a:cubicBezTo>
                      <a:pt x="24718" y="20684"/>
                      <a:pt x="24235" y="20633"/>
                      <a:pt x="23756" y="20633"/>
                    </a:cubicBezTo>
                    <a:cubicBezTo>
                      <a:pt x="21903" y="20633"/>
                      <a:pt x="20103" y="21401"/>
                      <a:pt x="18807" y="22796"/>
                    </a:cubicBezTo>
                    <a:cubicBezTo>
                      <a:pt x="17542" y="21424"/>
                      <a:pt x="15754" y="20637"/>
                      <a:pt x="13893" y="20637"/>
                    </a:cubicBezTo>
                    <a:cubicBezTo>
                      <a:pt x="13882" y="20637"/>
                      <a:pt x="13871" y="20637"/>
                      <a:pt x="13861" y="20637"/>
                    </a:cubicBezTo>
                    <a:cubicBezTo>
                      <a:pt x="13368" y="20637"/>
                      <a:pt x="12884" y="20682"/>
                      <a:pt x="12409" y="20789"/>
                    </a:cubicBezTo>
                    <a:cubicBezTo>
                      <a:pt x="12418" y="20072"/>
                      <a:pt x="12526" y="19365"/>
                      <a:pt x="12741" y="18684"/>
                    </a:cubicBezTo>
                    <a:cubicBezTo>
                      <a:pt x="13637" y="15937"/>
                      <a:pt x="16220" y="14564"/>
                      <a:pt x="18803" y="14564"/>
                    </a:cubicBezTo>
                    <a:close/>
                    <a:moveTo>
                      <a:pt x="117964" y="20716"/>
                    </a:moveTo>
                    <a:cubicBezTo>
                      <a:pt x="118390" y="20716"/>
                      <a:pt x="118819" y="20755"/>
                      <a:pt x="119245" y="20834"/>
                    </a:cubicBezTo>
                    <a:cubicBezTo>
                      <a:pt x="118726" y="21443"/>
                      <a:pt x="118322" y="22151"/>
                      <a:pt x="118063" y="22913"/>
                    </a:cubicBezTo>
                    <a:cubicBezTo>
                      <a:pt x="117821" y="23612"/>
                      <a:pt x="117722" y="24356"/>
                      <a:pt x="117758" y="25099"/>
                    </a:cubicBezTo>
                    <a:cubicBezTo>
                      <a:pt x="116516" y="23796"/>
                      <a:pt x="114757" y="22957"/>
                      <a:pt x="112897" y="22957"/>
                    </a:cubicBezTo>
                    <a:cubicBezTo>
                      <a:pt x="112878" y="22957"/>
                      <a:pt x="112858" y="22958"/>
                      <a:pt x="112839" y="22958"/>
                    </a:cubicBezTo>
                    <a:cubicBezTo>
                      <a:pt x="114174" y="21512"/>
                      <a:pt x="116038" y="20716"/>
                      <a:pt x="117964" y="20716"/>
                    </a:cubicBezTo>
                    <a:close/>
                    <a:moveTo>
                      <a:pt x="130993" y="20716"/>
                    </a:moveTo>
                    <a:cubicBezTo>
                      <a:pt x="132921" y="20716"/>
                      <a:pt x="134791" y="21512"/>
                      <a:pt x="136127" y="22958"/>
                    </a:cubicBezTo>
                    <a:cubicBezTo>
                      <a:pt x="136107" y="22958"/>
                      <a:pt x="136088" y="22957"/>
                      <a:pt x="136068" y="22957"/>
                    </a:cubicBezTo>
                    <a:cubicBezTo>
                      <a:pt x="134208" y="22957"/>
                      <a:pt x="132440" y="23796"/>
                      <a:pt x="131199" y="25099"/>
                    </a:cubicBezTo>
                    <a:cubicBezTo>
                      <a:pt x="131234" y="24356"/>
                      <a:pt x="131136" y="23612"/>
                      <a:pt x="130894" y="22913"/>
                    </a:cubicBezTo>
                    <a:cubicBezTo>
                      <a:pt x="130634" y="22151"/>
                      <a:pt x="130231" y="21452"/>
                      <a:pt x="129711" y="20834"/>
                    </a:cubicBezTo>
                    <a:cubicBezTo>
                      <a:pt x="130138" y="20755"/>
                      <a:pt x="130567" y="20716"/>
                      <a:pt x="130993" y="20716"/>
                    </a:cubicBezTo>
                    <a:close/>
                    <a:moveTo>
                      <a:pt x="84143" y="20805"/>
                    </a:moveTo>
                    <a:cubicBezTo>
                      <a:pt x="86076" y="20805"/>
                      <a:pt x="87948" y="21602"/>
                      <a:pt x="89290" y="23047"/>
                    </a:cubicBezTo>
                    <a:cubicBezTo>
                      <a:pt x="90627" y="21607"/>
                      <a:pt x="92501" y="20806"/>
                      <a:pt x="94436" y="20806"/>
                    </a:cubicBezTo>
                    <a:cubicBezTo>
                      <a:pt x="94861" y="20806"/>
                      <a:pt x="95289" y="20845"/>
                      <a:pt x="95715" y="20924"/>
                    </a:cubicBezTo>
                    <a:cubicBezTo>
                      <a:pt x="94720" y="22106"/>
                      <a:pt x="94138" y="23603"/>
                      <a:pt x="94219" y="25198"/>
                    </a:cubicBezTo>
                    <a:cubicBezTo>
                      <a:pt x="92977" y="23894"/>
                      <a:pt x="91209" y="23056"/>
                      <a:pt x="89341" y="23056"/>
                    </a:cubicBezTo>
                    <a:cubicBezTo>
                      <a:pt x="89321" y="23056"/>
                      <a:pt x="89301" y="23056"/>
                      <a:pt x="89281" y="23056"/>
                    </a:cubicBezTo>
                    <a:cubicBezTo>
                      <a:pt x="89262" y="23056"/>
                      <a:pt x="89242" y="23056"/>
                      <a:pt x="89222" y="23056"/>
                    </a:cubicBezTo>
                    <a:cubicBezTo>
                      <a:pt x="87362" y="23056"/>
                      <a:pt x="85595" y="23894"/>
                      <a:pt x="84353" y="25198"/>
                    </a:cubicBezTo>
                    <a:cubicBezTo>
                      <a:pt x="84434" y="23612"/>
                      <a:pt x="83851" y="22106"/>
                      <a:pt x="82866" y="20924"/>
                    </a:cubicBezTo>
                    <a:lnTo>
                      <a:pt x="82857" y="20924"/>
                    </a:lnTo>
                    <a:cubicBezTo>
                      <a:pt x="83285" y="20844"/>
                      <a:pt x="83716" y="20805"/>
                      <a:pt x="84143" y="20805"/>
                    </a:cubicBezTo>
                    <a:close/>
                    <a:moveTo>
                      <a:pt x="60510" y="20908"/>
                    </a:moveTo>
                    <a:cubicBezTo>
                      <a:pt x="62444" y="20908"/>
                      <a:pt x="64322" y="21705"/>
                      <a:pt x="65662" y="23155"/>
                    </a:cubicBezTo>
                    <a:cubicBezTo>
                      <a:pt x="65642" y="23155"/>
                      <a:pt x="65622" y="23155"/>
                      <a:pt x="65602" y="23155"/>
                    </a:cubicBezTo>
                    <a:cubicBezTo>
                      <a:pt x="63720" y="23155"/>
                      <a:pt x="61965" y="23989"/>
                      <a:pt x="60724" y="25287"/>
                    </a:cubicBezTo>
                    <a:lnTo>
                      <a:pt x="60724" y="25287"/>
                    </a:lnTo>
                    <a:cubicBezTo>
                      <a:pt x="60769" y="24543"/>
                      <a:pt x="60662" y="23809"/>
                      <a:pt x="60429" y="23110"/>
                    </a:cubicBezTo>
                    <a:cubicBezTo>
                      <a:pt x="60160" y="22348"/>
                      <a:pt x="59766" y="21641"/>
                      <a:pt x="59246" y="21022"/>
                    </a:cubicBezTo>
                    <a:cubicBezTo>
                      <a:pt x="59667" y="20945"/>
                      <a:pt x="60090" y="20908"/>
                      <a:pt x="60510" y="20908"/>
                    </a:cubicBezTo>
                    <a:close/>
                    <a:moveTo>
                      <a:pt x="47505" y="20905"/>
                    </a:moveTo>
                    <a:cubicBezTo>
                      <a:pt x="47929" y="20905"/>
                      <a:pt x="48356" y="20943"/>
                      <a:pt x="48780" y="21022"/>
                    </a:cubicBezTo>
                    <a:cubicBezTo>
                      <a:pt x="48251" y="21641"/>
                      <a:pt x="47848" y="22348"/>
                      <a:pt x="47579" y="23119"/>
                    </a:cubicBezTo>
                    <a:lnTo>
                      <a:pt x="47597" y="23110"/>
                    </a:lnTo>
                    <a:lnTo>
                      <a:pt x="47597" y="23110"/>
                    </a:lnTo>
                    <a:cubicBezTo>
                      <a:pt x="47355" y="23809"/>
                      <a:pt x="47257" y="24544"/>
                      <a:pt x="47293" y="25287"/>
                    </a:cubicBezTo>
                    <a:cubicBezTo>
                      <a:pt x="46045" y="23977"/>
                      <a:pt x="44274" y="23146"/>
                      <a:pt x="42394" y="23146"/>
                    </a:cubicBezTo>
                    <a:cubicBezTo>
                      <a:pt x="42384" y="23146"/>
                      <a:pt x="42374" y="23146"/>
                      <a:pt x="42364" y="23146"/>
                    </a:cubicBezTo>
                    <a:cubicBezTo>
                      <a:pt x="43709" y="21706"/>
                      <a:pt x="45577" y="20905"/>
                      <a:pt x="47505" y="20905"/>
                    </a:cubicBezTo>
                    <a:close/>
                    <a:moveTo>
                      <a:pt x="107673" y="20708"/>
                    </a:moveTo>
                    <a:cubicBezTo>
                      <a:pt x="109600" y="20708"/>
                      <a:pt x="111466" y="21504"/>
                      <a:pt x="112812" y="22949"/>
                    </a:cubicBezTo>
                    <a:cubicBezTo>
                      <a:pt x="112802" y="22949"/>
                      <a:pt x="112793" y="22949"/>
                      <a:pt x="112783" y="22949"/>
                    </a:cubicBezTo>
                    <a:cubicBezTo>
                      <a:pt x="110787" y="22949"/>
                      <a:pt x="108908" y="23888"/>
                      <a:pt x="107659" y="25341"/>
                    </a:cubicBezTo>
                    <a:cubicBezTo>
                      <a:pt x="107785" y="23675"/>
                      <a:pt x="107184" y="22098"/>
                      <a:pt x="106136" y="20888"/>
                    </a:cubicBezTo>
                    <a:lnTo>
                      <a:pt x="106136" y="20879"/>
                    </a:lnTo>
                    <a:cubicBezTo>
                      <a:pt x="106647" y="20764"/>
                      <a:pt x="107162" y="20708"/>
                      <a:pt x="107673" y="20708"/>
                    </a:cubicBezTo>
                    <a:close/>
                    <a:moveTo>
                      <a:pt x="13652" y="21003"/>
                    </a:moveTo>
                    <a:cubicBezTo>
                      <a:pt x="15588" y="21003"/>
                      <a:pt x="17463" y="21806"/>
                      <a:pt x="18807" y="23253"/>
                    </a:cubicBezTo>
                    <a:cubicBezTo>
                      <a:pt x="18787" y="23253"/>
                      <a:pt x="18768" y="23253"/>
                      <a:pt x="18748" y="23253"/>
                    </a:cubicBezTo>
                    <a:cubicBezTo>
                      <a:pt x="16879" y="23253"/>
                      <a:pt x="15111" y="24092"/>
                      <a:pt x="13870" y="25395"/>
                    </a:cubicBezTo>
                    <a:cubicBezTo>
                      <a:pt x="13951" y="23809"/>
                      <a:pt x="13368" y="22313"/>
                      <a:pt x="12382" y="21130"/>
                    </a:cubicBezTo>
                    <a:lnTo>
                      <a:pt x="12374" y="21121"/>
                    </a:lnTo>
                    <a:cubicBezTo>
                      <a:pt x="12799" y="21042"/>
                      <a:pt x="13227" y="21003"/>
                      <a:pt x="13652" y="21003"/>
                    </a:cubicBezTo>
                    <a:close/>
                    <a:moveTo>
                      <a:pt x="23953" y="21003"/>
                    </a:moveTo>
                    <a:cubicBezTo>
                      <a:pt x="24378" y="21003"/>
                      <a:pt x="24806" y="21042"/>
                      <a:pt x="25232" y="21121"/>
                    </a:cubicBezTo>
                    <a:cubicBezTo>
                      <a:pt x="24237" y="22304"/>
                      <a:pt x="23655" y="23800"/>
                      <a:pt x="23744" y="25395"/>
                    </a:cubicBezTo>
                    <a:cubicBezTo>
                      <a:pt x="22494" y="24092"/>
                      <a:pt x="20726" y="23253"/>
                      <a:pt x="18866" y="23253"/>
                    </a:cubicBezTo>
                    <a:cubicBezTo>
                      <a:pt x="18846" y="23253"/>
                      <a:pt x="18827" y="23253"/>
                      <a:pt x="18807" y="23253"/>
                    </a:cubicBezTo>
                    <a:cubicBezTo>
                      <a:pt x="20144" y="21806"/>
                      <a:pt x="22018" y="21003"/>
                      <a:pt x="23953" y="21003"/>
                    </a:cubicBezTo>
                    <a:close/>
                    <a:moveTo>
                      <a:pt x="37173" y="20910"/>
                    </a:moveTo>
                    <a:cubicBezTo>
                      <a:pt x="39106" y="20910"/>
                      <a:pt x="40979" y="21706"/>
                      <a:pt x="42328" y="23155"/>
                    </a:cubicBezTo>
                    <a:cubicBezTo>
                      <a:pt x="42310" y="23155"/>
                      <a:pt x="42291" y="23155"/>
                      <a:pt x="42273" y="23155"/>
                    </a:cubicBezTo>
                    <a:cubicBezTo>
                      <a:pt x="40286" y="23155"/>
                      <a:pt x="38419" y="24100"/>
                      <a:pt x="37176" y="25538"/>
                    </a:cubicBezTo>
                    <a:cubicBezTo>
                      <a:pt x="37302" y="23881"/>
                      <a:pt x="36701" y="22304"/>
                      <a:pt x="35653" y="21076"/>
                    </a:cubicBezTo>
                    <a:cubicBezTo>
                      <a:pt x="36158" y="20965"/>
                      <a:pt x="36668" y="20910"/>
                      <a:pt x="37173" y="20910"/>
                    </a:cubicBezTo>
                    <a:close/>
                    <a:moveTo>
                      <a:pt x="124477" y="18862"/>
                    </a:moveTo>
                    <a:cubicBezTo>
                      <a:pt x="127059" y="18862"/>
                      <a:pt x="129640" y="20235"/>
                      <a:pt x="130536" y="22985"/>
                    </a:cubicBezTo>
                    <a:cubicBezTo>
                      <a:pt x="130751" y="23666"/>
                      <a:pt x="130867" y="24373"/>
                      <a:pt x="130867" y="25090"/>
                    </a:cubicBezTo>
                    <a:cubicBezTo>
                      <a:pt x="130388" y="24985"/>
                      <a:pt x="129906" y="24934"/>
                      <a:pt x="129426" y="24934"/>
                    </a:cubicBezTo>
                    <a:cubicBezTo>
                      <a:pt x="127574" y="24934"/>
                      <a:pt x="125776" y="25700"/>
                      <a:pt x="124487" y="27089"/>
                    </a:cubicBezTo>
                    <a:cubicBezTo>
                      <a:pt x="123206" y="25709"/>
                      <a:pt x="121414" y="24929"/>
                      <a:pt x="119532" y="24929"/>
                    </a:cubicBezTo>
                    <a:cubicBezTo>
                      <a:pt x="119048" y="24929"/>
                      <a:pt x="118564" y="24983"/>
                      <a:pt x="118089" y="25090"/>
                    </a:cubicBezTo>
                    <a:cubicBezTo>
                      <a:pt x="118089" y="24373"/>
                      <a:pt x="118197" y="23666"/>
                      <a:pt x="118412" y="22985"/>
                    </a:cubicBezTo>
                    <a:cubicBezTo>
                      <a:pt x="119308" y="20237"/>
                      <a:pt x="121893" y="18862"/>
                      <a:pt x="124477" y="18862"/>
                    </a:cubicBezTo>
                    <a:close/>
                    <a:moveTo>
                      <a:pt x="77632" y="18956"/>
                    </a:moveTo>
                    <a:cubicBezTo>
                      <a:pt x="80806" y="18956"/>
                      <a:pt x="83981" y="21032"/>
                      <a:pt x="84022" y="25189"/>
                    </a:cubicBezTo>
                    <a:cubicBezTo>
                      <a:pt x="83548" y="25087"/>
                      <a:pt x="83071" y="25037"/>
                      <a:pt x="82597" y="25037"/>
                    </a:cubicBezTo>
                    <a:cubicBezTo>
                      <a:pt x="80739" y="25037"/>
                      <a:pt x="78934" y="25804"/>
                      <a:pt x="77642" y="27196"/>
                    </a:cubicBezTo>
                    <a:cubicBezTo>
                      <a:pt x="76360" y="25816"/>
                      <a:pt x="74568" y="25037"/>
                      <a:pt x="72687" y="25037"/>
                    </a:cubicBezTo>
                    <a:cubicBezTo>
                      <a:pt x="72203" y="25037"/>
                      <a:pt x="71719" y="25090"/>
                      <a:pt x="71244" y="25189"/>
                    </a:cubicBezTo>
                    <a:cubicBezTo>
                      <a:pt x="71280" y="21035"/>
                      <a:pt x="74456" y="18956"/>
                      <a:pt x="77632" y="18956"/>
                    </a:cubicBezTo>
                    <a:close/>
                    <a:moveTo>
                      <a:pt x="100947" y="18956"/>
                    </a:moveTo>
                    <a:cubicBezTo>
                      <a:pt x="104121" y="18956"/>
                      <a:pt x="107295" y="21032"/>
                      <a:pt x="107337" y="25187"/>
                    </a:cubicBezTo>
                    <a:lnTo>
                      <a:pt x="107337" y="25187"/>
                    </a:lnTo>
                    <a:cubicBezTo>
                      <a:pt x="106865" y="25086"/>
                      <a:pt x="106389" y="25037"/>
                      <a:pt x="105917" y="25037"/>
                    </a:cubicBezTo>
                    <a:cubicBezTo>
                      <a:pt x="104054" y="25037"/>
                      <a:pt x="102249" y="25804"/>
                      <a:pt x="100957" y="27196"/>
                    </a:cubicBezTo>
                    <a:cubicBezTo>
                      <a:pt x="99676" y="25816"/>
                      <a:pt x="97883" y="25037"/>
                      <a:pt x="96002" y="25037"/>
                    </a:cubicBezTo>
                    <a:cubicBezTo>
                      <a:pt x="95518" y="25037"/>
                      <a:pt x="95034" y="25090"/>
                      <a:pt x="94559" y="25189"/>
                    </a:cubicBezTo>
                    <a:cubicBezTo>
                      <a:pt x="94595" y="21035"/>
                      <a:pt x="97771" y="18956"/>
                      <a:pt x="100947" y="18956"/>
                    </a:cubicBezTo>
                    <a:close/>
                    <a:moveTo>
                      <a:pt x="53993" y="19061"/>
                    </a:moveTo>
                    <a:cubicBezTo>
                      <a:pt x="56574" y="19061"/>
                      <a:pt x="59156" y="20434"/>
                      <a:pt x="60052" y="23182"/>
                    </a:cubicBezTo>
                    <a:lnTo>
                      <a:pt x="60070" y="23173"/>
                    </a:lnTo>
                    <a:cubicBezTo>
                      <a:pt x="60285" y="23854"/>
                      <a:pt x="60393" y="24562"/>
                      <a:pt x="60402" y="25278"/>
                    </a:cubicBezTo>
                    <a:cubicBezTo>
                      <a:pt x="59927" y="25177"/>
                      <a:pt x="59448" y="25127"/>
                      <a:pt x="58973" y="25127"/>
                    </a:cubicBezTo>
                    <a:cubicBezTo>
                      <a:pt x="57110" y="25127"/>
                      <a:pt x="55305" y="25893"/>
                      <a:pt x="54013" y="27286"/>
                    </a:cubicBezTo>
                    <a:cubicBezTo>
                      <a:pt x="52732" y="25906"/>
                      <a:pt x="50939" y="25126"/>
                      <a:pt x="49058" y="25126"/>
                    </a:cubicBezTo>
                    <a:cubicBezTo>
                      <a:pt x="48574" y="25126"/>
                      <a:pt x="48090" y="25171"/>
                      <a:pt x="47615" y="25278"/>
                    </a:cubicBezTo>
                    <a:cubicBezTo>
                      <a:pt x="47615" y="24562"/>
                      <a:pt x="47732" y="23854"/>
                      <a:pt x="47947" y="23173"/>
                    </a:cubicBezTo>
                    <a:cubicBezTo>
                      <a:pt x="48838" y="20432"/>
                      <a:pt x="51415" y="19061"/>
                      <a:pt x="53993" y="19061"/>
                    </a:cubicBezTo>
                    <a:close/>
                    <a:moveTo>
                      <a:pt x="7148" y="19155"/>
                    </a:moveTo>
                    <a:cubicBezTo>
                      <a:pt x="10323" y="19155"/>
                      <a:pt x="13498" y="21234"/>
                      <a:pt x="13538" y="25395"/>
                    </a:cubicBezTo>
                    <a:cubicBezTo>
                      <a:pt x="13060" y="25290"/>
                      <a:pt x="12577" y="25239"/>
                      <a:pt x="12098" y="25239"/>
                    </a:cubicBezTo>
                    <a:cubicBezTo>
                      <a:pt x="10244" y="25239"/>
                      <a:pt x="8445" y="26005"/>
                      <a:pt x="7150" y="27393"/>
                    </a:cubicBezTo>
                    <a:cubicBezTo>
                      <a:pt x="5868" y="26013"/>
                      <a:pt x="4076" y="25234"/>
                      <a:pt x="2194" y="25234"/>
                    </a:cubicBezTo>
                    <a:cubicBezTo>
                      <a:pt x="1711" y="25234"/>
                      <a:pt x="1227" y="25287"/>
                      <a:pt x="752" y="25395"/>
                    </a:cubicBezTo>
                    <a:cubicBezTo>
                      <a:pt x="792" y="21236"/>
                      <a:pt x="3970" y="19155"/>
                      <a:pt x="7148" y="19155"/>
                    </a:cubicBezTo>
                    <a:close/>
                    <a:moveTo>
                      <a:pt x="30463" y="19158"/>
                    </a:moveTo>
                    <a:cubicBezTo>
                      <a:pt x="33636" y="19158"/>
                      <a:pt x="36811" y="21236"/>
                      <a:pt x="36854" y="25391"/>
                    </a:cubicBezTo>
                    <a:lnTo>
                      <a:pt x="36854" y="25391"/>
                    </a:lnTo>
                    <a:cubicBezTo>
                      <a:pt x="36379" y="25289"/>
                      <a:pt x="35901" y="25239"/>
                      <a:pt x="35426" y="25239"/>
                    </a:cubicBezTo>
                    <a:cubicBezTo>
                      <a:pt x="33569" y="25239"/>
                      <a:pt x="31771" y="26005"/>
                      <a:pt x="30483" y="27393"/>
                    </a:cubicBezTo>
                    <a:cubicBezTo>
                      <a:pt x="29201" y="26022"/>
                      <a:pt x="27409" y="25234"/>
                      <a:pt x="25528" y="25234"/>
                    </a:cubicBezTo>
                    <a:cubicBezTo>
                      <a:pt x="25044" y="25234"/>
                      <a:pt x="24560" y="25287"/>
                      <a:pt x="24085" y="25395"/>
                    </a:cubicBezTo>
                    <a:cubicBezTo>
                      <a:pt x="24116" y="21237"/>
                      <a:pt x="27288" y="19158"/>
                      <a:pt x="30463" y="19158"/>
                    </a:cubicBezTo>
                    <a:close/>
                    <a:moveTo>
                      <a:pt x="129616" y="25309"/>
                    </a:moveTo>
                    <a:cubicBezTo>
                      <a:pt x="130046" y="25309"/>
                      <a:pt x="130480" y="25349"/>
                      <a:pt x="130912" y="25431"/>
                    </a:cubicBezTo>
                    <a:cubicBezTo>
                      <a:pt x="129908" y="26605"/>
                      <a:pt x="129326" y="28110"/>
                      <a:pt x="129415" y="29696"/>
                    </a:cubicBezTo>
                    <a:lnTo>
                      <a:pt x="129415" y="29705"/>
                    </a:lnTo>
                    <a:cubicBezTo>
                      <a:pt x="128174" y="28393"/>
                      <a:pt x="126407" y="27563"/>
                      <a:pt x="124538" y="27563"/>
                    </a:cubicBezTo>
                    <a:cubicBezTo>
                      <a:pt x="124518" y="27563"/>
                      <a:pt x="124498" y="27563"/>
                      <a:pt x="124478" y="27563"/>
                    </a:cubicBezTo>
                    <a:cubicBezTo>
                      <a:pt x="124459" y="27563"/>
                      <a:pt x="124439" y="27563"/>
                      <a:pt x="124419" y="27563"/>
                    </a:cubicBezTo>
                    <a:cubicBezTo>
                      <a:pt x="122559" y="27563"/>
                      <a:pt x="120791" y="28402"/>
                      <a:pt x="119550" y="29705"/>
                    </a:cubicBezTo>
                    <a:cubicBezTo>
                      <a:pt x="119631" y="28110"/>
                      <a:pt x="119048" y="26605"/>
                      <a:pt x="118054" y="25431"/>
                    </a:cubicBezTo>
                    <a:cubicBezTo>
                      <a:pt x="118485" y="25349"/>
                      <a:pt x="118919" y="25309"/>
                      <a:pt x="119350" y="25309"/>
                    </a:cubicBezTo>
                    <a:cubicBezTo>
                      <a:pt x="121279" y="25309"/>
                      <a:pt x="123147" y="26111"/>
                      <a:pt x="124487" y="27554"/>
                    </a:cubicBezTo>
                    <a:cubicBezTo>
                      <a:pt x="125820" y="26111"/>
                      <a:pt x="127687" y="25309"/>
                      <a:pt x="129616" y="25309"/>
                    </a:cubicBezTo>
                    <a:close/>
                    <a:moveTo>
                      <a:pt x="48849" y="25510"/>
                    </a:moveTo>
                    <a:cubicBezTo>
                      <a:pt x="50784" y="25510"/>
                      <a:pt x="52659" y="26313"/>
                      <a:pt x="54004" y="27760"/>
                    </a:cubicBezTo>
                    <a:lnTo>
                      <a:pt x="54004" y="27760"/>
                    </a:lnTo>
                    <a:cubicBezTo>
                      <a:pt x="54001" y="27760"/>
                      <a:pt x="53998" y="27761"/>
                      <a:pt x="53995" y="27761"/>
                    </a:cubicBezTo>
                    <a:cubicBezTo>
                      <a:pt x="53975" y="27760"/>
                      <a:pt x="53956" y="27760"/>
                      <a:pt x="53936" y="27760"/>
                    </a:cubicBezTo>
                    <a:cubicBezTo>
                      <a:pt x="52067" y="27760"/>
                      <a:pt x="50308" y="28599"/>
                      <a:pt x="49058" y="29902"/>
                    </a:cubicBezTo>
                    <a:cubicBezTo>
                      <a:pt x="49138" y="28307"/>
                      <a:pt x="48565" y="26811"/>
                      <a:pt x="47561" y="25628"/>
                    </a:cubicBezTo>
                    <a:lnTo>
                      <a:pt x="47570" y="25628"/>
                    </a:lnTo>
                    <a:cubicBezTo>
                      <a:pt x="47996" y="25549"/>
                      <a:pt x="48424" y="25510"/>
                      <a:pt x="48849" y="25510"/>
                    </a:cubicBezTo>
                    <a:close/>
                    <a:moveTo>
                      <a:pt x="59145" y="25510"/>
                    </a:moveTo>
                    <a:cubicBezTo>
                      <a:pt x="59569" y="25510"/>
                      <a:pt x="59996" y="25549"/>
                      <a:pt x="60420" y="25628"/>
                    </a:cubicBezTo>
                    <a:cubicBezTo>
                      <a:pt x="59434" y="26811"/>
                      <a:pt x="58852" y="28307"/>
                      <a:pt x="58932" y="29902"/>
                    </a:cubicBezTo>
                    <a:cubicBezTo>
                      <a:pt x="57691" y="28599"/>
                      <a:pt x="55923" y="27760"/>
                      <a:pt x="54054" y="27760"/>
                    </a:cubicBezTo>
                    <a:cubicBezTo>
                      <a:pt x="54037" y="27760"/>
                      <a:pt x="54021" y="27760"/>
                      <a:pt x="54004" y="27760"/>
                    </a:cubicBezTo>
                    <a:lnTo>
                      <a:pt x="54004" y="27760"/>
                    </a:lnTo>
                    <a:cubicBezTo>
                      <a:pt x="55341" y="26313"/>
                      <a:pt x="57215" y="25510"/>
                      <a:pt x="59145" y="25510"/>
                    </a:cubicBezTo>
                    <a:close/>
                    <a:moveTo>
                      <a:pt x="25317" y="25617"/>
                    </a:moveTo>
                    <a:cubicBezTo>
                      <a:pt x="27250" y="25617"/>
                      <a:pt x="29122" y="26414"/>
                      <a:pt x="30465" y="27859"/>
                    </a:cubicBezTo>
                    <a:cubicBezTo>
                      <a:pt x="30445" y="27859"/>
                      <a:pt x="30425" y="27859"/>
                      <a:pt x="30406" y="27859"/>
                    </a:cubicBezTo>
                    <a:cubicBezTo>
                      <a:pt x="28537" y="27859"/>
                      <a:pt x="26769" y="28697"/>
                      <a:pt x="25528" y="30001"/>
                    </a:cubicBezTo>
                    <a:cubicBezTo>
                      <a:pt x="25608" y="28415"/>
                      <a:pt x="25026" y="26909"/>
                      <a:pt x="24031" y="25735"/>
                    </a:cubicBezTo>
                    <a:cubicBezTo>
                      <a:pt x="24460" y="25656"/>
                      <a:pt x="24890" y="25617"/>
                      <a:pt x="25317" y="25617"/>
                    </a:cubicBezTo>
                    <a:close/>
                    <a:moveTo>
                      <a:pt x="106136" y="30079"/>
                    </a:moveTo>
                    <a:cubicBezTo>
                      <a:pt x="106135" y="30079"/>
                      <a:pt x="106135" y="30080"/>
                      <a:pt x="106134" y="30080"/>
                    </a:cubicBezTo>
                    <a:lnTo>
                      <a:pt x="106134" y="30080"/>
                    </a:lnTo>
                    <a:lnTo>
                      <a:pt x="106136" y="30081"/>
                    </a:lnTo>
                    <a:cubicBezTo>
                      <a:pt x="106136" y="30081"/>
                      <a:pt x="106136" y="30080"/>
                      <a:pt x="106136" y="30079"/>
                    </a:cubicBezTo>
                    <a:close/>
                    <a:moveTo>
                      <a:pt x="70806" y="20919"/>
                    </a:moveTo>
                    <a:cubicBezTo>
                      <a:pt x="71297" y="20919"/>
                      <a:pt x="71792" y="20971"/>
                      <a:pt x="72283" y="21076"/>
                    </a:cubicBezTo>
                    <a:cubicBezTo>
                      <a:pt x="71289" y="22322"/>
                      <a:pt x="70742" y="23908"/>
                      <a:pt x="70939" y="25574"/>
                    </a:cubicBezTo>
                    <a:cubicBezTo>
                      <a:pt x="71446" y="25463"/>
                      <a:pt x="71957" y="25408"/>
                      <a:pt x="72464" y="25408"/>
                    </a:cubicBezTo>
                    <a:cubicBezTo>
                      <a:pt x="74404" y="25408"/>
                      <a:pt x="76283" y="26206"/>
                      <a:pt x="77633" y="27662"/>
                    </a:cubicBezTo>
                    <a:cubicBezTo>
                      <a:pt x="78968" y="26216"/>
                      <a:pt x="80838" y="25420"/>
                      <a:pt x="82771" y="25420"/>
                    </a:cubicBezTo>
                    <a:cubicBezTo>
                      <a:pt x="83199" y="25420"/>
                      <a:pt x="83629" y="25459"/>
                      <a:pt x="84057" y="25538"/>
                    </a:cubicBezTo>
                    <a:cubicBezTo>
                      <a:pt x="83063" y="26721"/>
                      <a:pt x="82480" y="28218"/>
                      <a:pt x="82570" y="29813"/>
                    </a:cubicBezTo>
                    <a:cubicBezTo>
                      <a:pt x="81320" y="28509"/>
                      <a:pt x="79561" y="27671"/>
                      <a:pt x="77692" y="27671"/>
                    </a:cubicBezTo>
                    <a:cubicBezTo>
                      <a:pt x="77672" y="27671"/>
                      <a:pt x="77653" y="27671"/>
                      <a:pt x="77633" y="27671"/>
                    </a:cubicBezTo>
                    <a:cubicBezTo>
                      <a:pt x="77615" y="27671"/>
                      <a:pt x="77597" y="27671"/>
                      <a:pt x="77578" y="27671"/>
                    </a:cubicBezTo>
                    <a:cubicBezTo>
                      <a:pt x="75520" y="27671"/>
                      <a:pt x="73598" y="28679"/>
                      <a:pt x="72346" y="30207"/>
                    </a:cubicBezTo>
                    <a:cubicBezTo>
                      <a:pt x="72748" y="26485"/>
                      <a:pt x="69425" y="23164"/>
                      <a:pt x="65706" y="23164"/>
                    </a:cubicBezTo>
                    <a:cubicBezTo>
                      <a:pt x="65691" y="23164"/>
                      <a:pt x="65677" y="23164"/>
                      <a:pt x="65662" y="23164"/>
                    </a:cubicBezTo>
                    <a:cubicBezTo>
                      <a:pt x="67004" y="21714"/>
                      <a:pt x="68876" y="20919"/>
                      <a:pt x="70806" y="20919"/>
                    </a:cubicBezTo>
                    <a:close/>
                    <a:moveTo>
                      <a:pt x="35617" y="25606"/>
                    </a:moveTo>
                    <a:cubicBezTo>
                      <a:pt x="36076" y="25606"/>
                      <a:pt x="36538" y="25652"/>
                      <a:pt x="36997" y="25744"/>
                    </a:cubicBezTo>
                    <a:cubicBezTo>
                      <a:pt x="35993" y="26999"/>
                      <a:pt x="35447" y="28594"/>
                      <a:pt x="35644" y="30269"/>
                    </a:cubicBezTo>
                    <a:cubicBezTo>
                      <a:pt x="34392" y="28813"/>
                      <a:pt x="32516" y="27859"/>
                      <a:pt x="30520" y="27859"/>
                    </a:cubicBezTo>
                    <a:cubicBezTo>
                      <a:pt x="30502" y="27859"/>
                      <a:pt x="30483" y="27859"/>
                      <a:pt x="30465" y="27859"/>
                    </a:cubicBezTo>
                    <a:cubicBezTo>
                      <a:pt x="31804" y="26411"/>
                      <a:pt x="33682" y="25606"/>
                      <a:pt x="35617" y="25606"/>
                    </a:cubicBezTo>
                    <a:close/>
                    <a:moveTo>
                      <a:pt x="112816" y="23451"/>
                    </a:moveTo>
                    <a:cubicBezTo>
                      <a:pt x="115993" y="23451"/>
                      <a:pt x="119169" y="25529"/>
                      <a:pt x="119209" y="29687"/>
                    </a:cubicBezTo>
                    <a:cubicBezTo>
                      <a:pt x="118736" y="29585"/>
                      <a:pt x="118259" y="29535"/>
                      <a:pt x="117784" y="29535"/>
                    </a:cubicBezTo>
                    <a:cubicBezTo>
                      <a:pt x="115923" y="29535"/>
                      <a:pt x="114113" y="30302"/>
                      <a:pt x="112821" y="31694"/>
                    </a:cubicBezTo>
                    <a:cubicBezTo>
                      <a:pt x="111539" y="30314"/>
                      <a:pt x="109747" y="29535"/>
                      <a:pt x="107865" y="29535"/>
                    </a:cubicBezTo>
                    <a:cubicBezTo>
                      <a:pt x="107382" y="29535"/>
                      <a:pt x="106898" y="29588"/>
                      <a:pt x="106423" y="29687"/>
                    </a:cubicBezTo>
                    <a:cubicBezTo>
                      <a:pt x="106463" y="25529"/>
                      <a:pt x="109640" y="23451"/>
                      <a:pt x="112816" y="23451"/>
                    </a:cubicBezTo>
                    <a:close/>
                    <a:moveTo>
                      <a:pt x="136139" y="23455"/>
                    </a:moveTo>
                    <a:cubicBezTo>
                      <a:pt x="139311" y="23455"/>
                      <a:pt x="142484" y="25532"/>
                      <a:pt x="142525" y="29687"/>
                    </a:cubicBezTo>
                    <a:lnTo>
                      <a:pt x="142534" y="29696"/>
                    </a:lnTo>
                    <a:cubicBezTo>
                      <a:pt x="142055" y="29591"/>
                      <a:pt x="141572" y="29540"/>
                      <a:pt x="141093" y="29540"/>
                    </a:cubicBezTo>
                    <a:cubicBezTo>
                      <a:pt x="139240" y="29540"/>
                      <a:pt x="137441" y="30306"/>
                      <a:pt x="136145" y="31694"/>
                    </a:cubicBezTo>
                    <a:cubicBezTo>
                      <a:pt x="134872" y="30323"/>
                      <a:pt x="133071" y="29535"/>
                      <a:pt x="131199" y="29535"/>
                    </a:cubicBezTo>
                    <a:cubicBezTo>
                      <a:pt x="130715" y="29535"/>
                      <a:pt x="130231" y="29588"/>
                      <a:pt x="129756" y="29696"/>
                    </a:cubicBezTo>
                    <a:cubicBezTo>
                      <a:pt x="129787" y="25536"/>
                      <a:pt x="132963" y="23455"/>
                      <a:pt x="136139" y="23455"/>
                    </a:cubicBezTo>
                    <a:close/>
                    <a:moveTo>
                      <a:pt x="89290" y="23558"/>
                    </a:moveTo>
                    <a:cubicBezTo>
                      <a:pt x="92466" y="23558"/>
                      <a:pt x="95642" y="25636"/>
                      <a:pt x="95679" y="29793"/>
                    </a:cubicBezTo>
                    <a:lnTo>
                      <a:pt x="95679" y="29793"/>
                    </a:lnTo>
                    <a:cubicBezTo>
                      <a:pt x="95207" y="29692"/>
                      <a:pt x="94732" y="29643"/>
                      <a:pt x="94260" y="29643"/>
                    </a:cubicBezTo>
                    <a:cubicBezTo>
                      <a:pt x="92399" y="29643"/>
                      <a:pt x="90599" y="30409"/>
                      <a:pt x="89299" y="31802"/>
                    </a:cubicBezTo>
                    <a:cubicBezTo>
                      <a:pt x="88018" y="30422"/>
                      <a:pt x="86226" y="29642"/>
                      <a:pt x="84344" y="29642"/>
                    </a:cubicBezTo>
                    <a:cubicBezTo>
                      <a:pt x="83860" y="29642"/>
                      <a:pt x="83376" y="29696"/>
                      <a:pt x="82902" y="29795"/>
                    </a:cubicBezTo>
                    <a:cubicBezTo>
                      <a:pt x="82937" y="25637"/>
                      <a:pt x="86114" y="23558"/>
                      <a:pt x="89290" y="23558"/>
                    </a:cubicBezTo>
                    <a:close/>
                    <a:moveTo>
                      <a:pt x="65666" y="23648"/>
                    </a:moveTo>
                    <a:cubicBezTo>
                      <a:pt x="68843" y="23648"/>
                      <a:pt x="72019" y="25727"/>
                      <a:pt x="72059" y="29884"/>
                    </a:cubicBezTo>
                    <a:cubicBezTo>
                      <a:pt x="71580" y="29779"/>
                      <a:pt x="71096" y="29728"/>
                      <a:pt x="70615" y="29728"/>
                    </a:cubicBezTo>
                    <a:cubicBezTo>
                      <a:pt x="68761" y="29728"/>
                      <a:pt x="66961" y="30492"/>
                      <a:pt x="65666" y="31886"/>
                    </a:cubicBezTo>
                    <a:lnTo>
                      <a:pt x="65666" y="31886"/>
                    </a:lnTo>
                    <a:cubicBezTo>
                      <a:pt x="64392" y="30517"/>
                      <a:pt x="62615" y="29732"/>
                      <a:pt x="60747" y="29732"/>
                    </a:cubicBezTo>
                    <a:cubicBezTo>
                      <a:pt x="60737" y="29732"/>
                      <a:pt x="60726" y="29732"/>
                      <a:pt x="60715" y="29732"/>
                    </a:cubicBezTo>
                    <a:cubicBezTo>
                      <a:pt x="60231" y="29732"/>
                      <a:pt x="59748" y="29777"/>
                      <a:pt x="59273" y="29884"/>
                    </a:cubicBezTo>
                    <a:cubicBezTo>
                      <a:pt x="59313" y="25727"/>
                      <a:pt x="62490" y="23648"/>
                      <a:pt x="65666" y="23648"/>
                    </a:cubicBezTo>
                    <a:close/>
                    <a:moveTo>
                      <a:pt x="42333" y="23656"/>
                    </a:moveTo>
                    <a:cubicBezTo>
                      <a:pt x="45505" y="23656"/>
                      <a:pt x="48680" y="25731"/>
                      <a:pt x="48726" y="29882"/>
                    </a:cubicBezTo>
                    <a:lnTo>
                      <a:pt x="48726" y="29882"/>
                    </a:lnTo>
                    <a:cubicBezTo>
                      <a:pt x="48256" y="29782"/>
                      <a:pt x="47782" y="29732"/>
                      <a:pt x="47311" y="29732"/>
                    </a:cubicBezTo>
                    <a:cubicBezTo>
                      <a:pt x="45452" y="29732"/>
                      <a:pt x="43648" y="30499"/>
                      <a:pt x="42355" y="31891"/>
                    </a:cubicBezTo>
                    <a:cubicBezTo>
                      <a:pt x="41074" y="30511"/>
                      <a:pt x="39282" y="29732"/>
                      <a:pt x="37400" y="29732"/>
                    </a:cubicBezTo>
                    <a:cubicBezTo>
                      <a:pt x="36916" y="29732"/>
                      <a:pt x="36432" y="29777"/>
                      <a:pt x="35958" y="29884"/>
                    </a:cubicBezTo>
                    <a:cubicBezTo>
                      <a:pt x="35989" y="25732"/>
                      <a:pt x="39159" y="23656"/>
                      <a:pt x="42333" y="23656"/>
                    </a:cubicBezTo>
                    <a:close/>
                    <a:moveTo>
                      <a:pt x="18806" y="23760"/>
                    </a:moveTo>
                    <a:cubicBezTo>
                      <a:pt x="21979" y="23760"/>
                      <a:pt x="25151" y="25836"/>
                      <a:pt x="25196" y="29992"/>
                    </a:cubicBezTo>
                    <a:lnTo>
                      <a:pt x="25196" y="29992"/>
                    </a:lnTo>
                    <a:cubicBezTo>
                      <a:pt x="24718" y="29887"/>
                      <a:pt x="24235" y="29836"/>
                      <a:pt x="23756" y="29836"/>
                    </a:cubicBezTo>
                    <a:cubicBezTo>
                      <a:pt x="21903" y="29836"/>
                      <a:pt x="20103" y="30603"/>
                      <a:pt x="18807" y="31999"/>
                    </a:cubicBezTo>
                    <a:cubicBezTo>
                      <a:pt x="17526" y="30619"/>
                      <a:pt x="15734" y="29839"/>
                      <a:pt x="13852" y="29839"/>
                    </a:cubicBezTo>
                    <a:cubicBezTo>
                      <a:pt x="13368" y="29839"/>
                      <a:pt x="12884" y="29893"/>
                      <a:pt x="12409" y="29992"/>
                    </a:cubicBezTo>
                    <a:cubicBezTo>
                      <a:pt x="12454" y="25839"/>
                      <a:pt x="15631" y="23760"/>
                      <a:pt x="18806" y="23760"/>
                    </a:cubicBezTo>
                    <a:close/>
                    <a:moveTo>
                      <a:pt x="117960" y="29918"/>
                    </a:moveTo>
                    <a:cubicBezTo>
                      <a:pt x="118387" y="29918"/>
                      <a:pt x="118817" y="29957"/>
                      <a:pt x="119245" y="30037"/>
                    </a:cubicBezTo>
                    <a:cubicBezTo>
                      <a:pt x="118251" y="31210"/>
                      <a:pt x="117668" y="32716"/>
                      <a:pt x="117758" y="34302"/>
                    </a:cubicBezTo>
                    <a:cubicBezTo>
                      <a:pt x="116514" y="33005"/>
                      <a:pt x="114758" y="32168"/>
                      <a:pt x="112908" y="32168"/>
                    </a:cubicBezTo>
                    <a:cubicBezTo>
                      <a:pt x="112879" y="32168"/>
                      <a:pt x="112850" y="32169"/>
                      <a:pt x="112821" y="32169"/>
                    </a:cubicBezTo>
                    <a:cubicBezTo>
                      <a:pt x="114156" y="30716"/>
                      <a:pt x="116027" y="29918"/>
                      <a:pt x="117960" y="29918"/>
                    </a:cubicBezTo>
                    <a:close/>
                    <a:moveTo>
                      <a:pt x="84139" y="30021"/>
                    </a:moveTo>
                    <a:cubicBezTo>
                      <a:pt x="86073" y="30021"/>
                      <a:pt x="87951" y="30818"/>
                      <a:pt x="89290" y="32268"/>
                    </a:cubicBezTo>
                    <a:lnTo>
                      <a:pt x="89290" y="32268"/>
                    </a:lnTo>
                    <a:cubicBezTo>
                      <a:pt x="89274" y="32267"/>
                      <a:pt x="89257" y="32267"/>
                      <a:pt x="89240" y="32267"/>
                    </a:cubicBezTo>
                    <a:cubicBezTo>
                      <a:pt x="87371" y="32267"/>
                      <a:pt x="85603" y="33106"/>
                      <a:pt x="84362" y="34409"/>
                    </a:cubicBezTo>
                    <a:cubicBezTo>
                      <a:pt x="84443" y="32814"/>
                      <a:pt x="83860" y="31318"/>
                      <a:pt x="82875" y="30135"/>
                    </a:cubicBezTo>
                    <a:cubicBezTo>
                      <a:pt x="83295" y="30058"/>
                      <a:pt x="83719" y="30021"/>
                      <a:pt x="84139" y="30021"/>
                    </a:cubicBezTo>
                    <a:close/>
                    <a:moveTo>
                      <a:pt x="94446" y="30017"/>
                    </a:moveTo>
                    <a:cubicBezTo>
                      <a:pt x="94870" y="30017"/>
                      <a:pt x="95298" y="30056"/>
                      <a:pt x="95724" y="30135"/>
                    </a:cubicBezTo>
                    <a:cubicBezTo>
                      <a:pt x="94729" y="31318"/>
                      <a:pt x="94147" y="32814"/>
                      <a:pt x="94237" y="34409"/>
                    </a:cubicBezTo>
                    <a:cubicBezTo>
                      <a:pt x="92986" y="33106"/>
                      <a:pt x="91227" y="32267"/>
                      <a:pt x="89359" y="32267"/>
                    </a:cubicBezTo>
                    <a:cubicBezTo>
                      <a:pt x="89339" y="32267"/>
                      <a:pt x="89319" y="32267"/>
                      <a:pt x="89299" y="32268"/>
                    </a:cubicBezTo>
                    <a:cubicBezTo>
                      <a:pt x="90637" y="30820"/>
                      <a:pt x="92510" y="30017"/>
                      <a:pt x="94446" y="30017"/>
                    </a:cubicBezTo>
                    <a:close/>
                    <a:moveTo>
                      <a:pt x="47502" y="30107"/>
                    </a:moveTo>
                    <a:cubicBezTo>
                      <a:pt x="47926" y="30107"/>
                      <a:pt x="48354" y="30146"/>
                      <a:pt x="48780" y="30225"/>
                    </a:cubicBezTo>
                    <a:cubicBezTo>
                      <a:pt x="47785" y="31407"/>
                      <a:pt x="47203" y="32913"/>
                      <a:pt x="47284" y="34499"/>
                    </a:cubicBezTo>
                    <a:cubicBezTo>
                      <a:pt x="46042" y="33196"/>
                      <a:pt x="44275" y="32366"/>
                      <a:pt x="42406" y="32366"/>
                    </a:cubicBezTo>
                    <a:cubicBezTo>
                      <a:pt x="42386" y="32366"/>
                      <a:pt x="42366" y="32366"/>
                      <a:pt x="42346" y="32366"/>
                    </a:cubicBezTo>
                    <a:cubicBezTo>
                      <a:pt x="42343" y="32366"/>
                      <a:pt x="42341" y="32366"/>
                      <a:pt x="42338" y="32366"/>
                    </a:cubicBezTo>
                    <a:lnTo>
                      <a:pt x="42338" y="32366"/>
                    </a:lnTo>
                    <a:lnTo>
                      <a:pt x="42355" y="32357"/>
                    </a:lnTo>
                    <a:cubicBezTo>
                      <a:pt x="43693" y="30910"/>
                      <a:pt x="45566" y="30107"/>
                      <a:pt x="47502" y="30107"/>
                    </a:cubicBezTo>
                    <a:close/>
                    <a:moveTo>
                      <a:pt x="106100" y="25400"/>
                    </a:moveTo>
                    <a:cubicBezTo>
                      <a:pt x="106559" y="25400"/>
                      <a:pt x="107021" y="25446"/>
                      <a:pt x="107480" y="25538"/>
                    </a:cubicBezTo>
                    <a:cubicBezTo>
                      <a:pt x="106477" y="26801"/>
                      <a:pt x="105930" y="28404"/>
                      <a:pt x="106136" y="30079"/>
                    </a:cubicBezTo>
                    <a:lnTo>
                      <a:pt x="106136" y="30079"/>
                    </a:lnTo>
                    <a:cubicBezTo>
                      <a:pt x="106645" y="29966"/>
                      <a:pt x="107158" y="29911"/>
                      <a:pt x="107667" y="29911"/>
                    </a:cubicBezTo>
                    <a:cubicBezTo>
                      <a:pt x="109601" y="29911"/>
                      <a:pt x="111474" y="30709"/>
                      <a:pt x="112821" y="32169"/>
                    </a:cubicBezTo>
                    <a:cubicBezTo>
                      <a:pt x="112793" y="32169"/>
                      <a:pt x="112765" y="32169"/>
                      <a:pt x="112738" y="32169"/>
                    </a:cubicBezTo>
                    <a:cubicBezTo>
                      <a:pt x="110761" y="32169"/>
                      <a:pt x="108905" y="33112"/>
                      <a:pt x="107659" y="34553"/>
                    </a:cubicBezTo>
                    <a:cubicBezTo>
                      <a:pt x="107785" y="32886"/>
                      <a:pt x="107175" y="31300"/>
                      <a:pt x="106127" y="30081"/>
                    </a:cubicBezTo>
                    <a:cubicBezTo>
                      <a:pt x="106130" y="30081"/>
                      <a:pt x="106132" y="30080"/>
                      <a:pt x="106134" y="30080"/>
                    </a:cubicBezTo>
                    <a:lnTo>
                      <a:pt x="106134" y="30080"/>
                    </a:lnTo>
                    <a:lnTo>
                      <a:pt x="106127" y="30072"/>
                    </a:lnTo>
                    <a:cubicBezTo>
                      <a:pt x="104875" y="28616"/>
                      <a:pt x="102990" y="27662"/>
                      <a:pt x="100995" y="27662"/>
                    </a:cubicBezTo>
                    <a:cubicBezTo>
                      <a:pt x="100976" y="27662"/>
                      <a:pt x="100958" y="27662"/>
                      <a:pt x="100939" y="27662"/>
                    </a:cubicBezTo>
                    <a:cubicBezTo>
                      <a:pt x="100919" y="27662"/>
                      <a:pt x="100900" y="27662"/>
                      <a:pt x="100880" y="27662"/>
                    </a:cubicBezTo>
                    <a:cubicBezTo>
                      <a:pt x="99020" y="27662"/>
                      <a:pt x="97252" y="28500"/>
                      <a:pt x="96011" y="29804"/>
                    </a:cubicBezTo>
                    <a:cubicBezTo>
                      <a:pt x="96091" y="28209"/>
                      <a:pt x="95509" y="26712"/>
                      <a:pt x="94514" y="25529"/>
                    </a:cubicBezTo>
                    <a:cubicBezTo>
                      <a:pt x="94943" y="25450"/>
                      <a:pt x="95373" y="25411"/>
                      <a:pt x="95801" y="25411"/>
                    </a:cubicBezTo>
                    <a:cubicBezTo>
                      <a:pt x="97734" y="25411"/>
                      <a:pt x="99605" y="26207"/>
                      <a:pt x="100948" y="27653"/>
                    </a:cubicBezTo>
                    <a:cubicBezTo>
                      <a:pt x="102288" y="26205"/>
                      <a:pt x="104166" y="25400"/>
                      <a:pt x="106100" y="25400"/>
                    </a:cubicBezTo>
                    <a:close/>
                    <a:moveTo>
                      <a:pt x="13662" y="30223"/>
                    </a:moveTo>
                    <a:cubicBezTo>
                      <a:pt x="15598" y="30223"/>
                      <a:pt x="17464" y="31021"/>
                      <a:pt x="18807" y="32474"/>
                    </a:cubicBezTo>
                    <a:cubicBezTo>
                      <a:pt x="18787" y="32474"/>
                      <a:pt x="18768" y="32473"/>
                      <a:pt x="18748" y="32473"/>
                    </a:cubicBezTo>
                    <a:cubicBezTo>
                      <a:pt x="16879" y="32473"/>
                      <a:pt x="15111" y="33312"/>
                      <a:pt x="13870" y="34615"/>
                    </a:cubicBezTo>
                    <a:cubicBezTo>
                      <a:pt x="13951" y="33020"/>
                      <a:pt x="13368" y="31515"/>
                      <a:pt x="12374" y="30341"/>
                    </a:cubicBezTo>
                    <a:cubicBezTo>
                      <a:pt x="12803" y="30262"/>
                      <a:pt x="13234" y="30223"/>
                      <a:pt x="13662" y="30223"/>
                    </a:cubicBezTo>
                    <a:close/>
                    <a:moveTo>
                      <a:pt x="23936" y="30219"/>
                    </a:moveTo>
                    <a:cubicBezTo>
                      <a:pt x="24366" y="30219"/>
                      <a:pt x="24800" y="30259"/>
                      <a:pt x="25232" y="30341"/>
                    </a:cubicBezTo>
                    <a:cubicBezTo>
                      <a:pt x="24237" y="31515"/>
                      <a:pt x="23655" y="33020"/>
                      <a:pt x="23744" y="34615"/>
                    </a:cubicBezTo>
                    <a:cubicBezTo>
                      <a:pt x="22494" y="33303"/>
                      <a:pt x="20727" y="32473"/>
                      <a:pt x="18867" y="32473"/>
                    </a:cubicBezTo>
                    <a:cubicBezTo>
                      <a:pt x="18847" y="32473"/>
                      <a:pt x="18827" y="32474"/>
                      <a:pt x="18807" y="32474"/>
                    </a:cubicBezTo>
                    <a:lnTo>
                      <a:pt x="18807" y="32465"/>
                    </a:lnTo>
                    <a:cubicBezTo>
                      <a:pt x="20140" y="31022"/>
                      <a:pt x="22007" y="30219"/>
                      <a:pt x="23936" y="30219"/>
                    </a:cubicBezTo>
                    <a:close/>
                    <a:moveTo>
                      <a:pt x="37182" y="30113"/>
                    </a:moveTo>
                    <a:cubicBezTo>
                      <a:pt x="39117" y="30113"/>
                      <a:pt x="40995" y="30910"/>
                      <a:pt x="42337" y="32366"/>
                    </a:cubicBezTo>
                    <a:lnTo>
                      <a:pt x="42337" y="32366"/>
                    </a:lnTo>
                    <a:cubicBezTo>
                      <a:pt x="42313" y="32366"/>
                      <a:pt x="42288" y="32366"/>
                      <a:pt x="42264" y="32366"/>
                    </a:cubicBezTo>
                    <a:cubicBezTo>
                      <a:pt x="40296" y="32366"/>
                      <a:pt x="38431" y="33309"/>
                      <a:pt x="37185" y="34750"/>
                    </a:cubicBezTo>
                    <a:cubicBezTo>
                      <a:pt x="37320" y="33083"/>
                      <a:pt x="36710" y="31506"/>
                      <a:pt x="35662" y="30278"/>
                    </a:cubicBezTo>
                    <a:cubicBezTo>
                      <a:pt x="36167" y="30167"/>
                      <a:pt x="36676" y="30113"/>
                      <a:pt x="37182" y="30113"/>
                    </a:cubicBezTo>
                    <a:close/>
                    <a:moveTo>
                      <a:pt x="124479" y="28060"/>
                    </a:moveTo>
                    <a:cubicBezTo>
                      <a:pt x="127651" y="28060"/>
                      <a:pt x="130826" y="30136"/>
                      <a:pt x="130867" y="34291"/>
                    </a:cubicBezTo>
                    <a:lnTo>
                      <a:pt x="130867" y="34291"/>
                    </a:lnTo>
                    <a:cubicBezTo>
                      <a:pt x="130397" y="34190"/>
                      <a:pt x="129923" y="34141"/>
                      <a:pt x="129452" y="34141"/>
                    </a:cubicBezTo>
                    <a:cubicBezTo>
                      <a:pt x="127593" y="34141"/>
                      <a:pt x="125787" y="34908"/>
                      <a:pt x="124487" y="36300"/>
                    </a:cubicBezTo>
                    <a:cubicBezTo>
                      <a:pt x="123215" y="34920"/>
                      <a:pt x="121414" y="34140"/>
                      <a:pt x="119541" y="34140"/>
                    </a:cubicBezTo>
                    <a:cubicBezTo>
                      <a:pt x="119057" y="34140"/>
                      <a:pt x="118564" y="34194"/>
                      <a:pt x="118098" y="34293"/>
                    </a:cubicBezTo>
                    <a:cubicBezTo>
                      <a:pt x="118130" y="30138"/>
                      <a:pt x="121303" y="28060"/>
                      <a:pt x="124479" y="28060"/>
                    </a:cubicBezTo>
                    <a:close/>
                    <a:moveTo>
                      <a:pt x="100961" y="28160"/>
                    </a:moveTo>
                    <a:cubicBezTo>
                      <a:pt x="104135" y="28160"/>
                      <a:pt x="107310" y="30239"/>
                      <a:pt x="107355" y="34400"/>
                    </a:cubicBezTo>
                    <a:cubicBezTo>
                      <a:pt x="106875" y="34295"/>
                      <a:pt x="106390" y="34244"/>
                      <a:pt x="105910" y="34244"/>
                    </a:cubicBezTo>
                    <a:cubicBezTo>
                      <a:pt x="104056" y="34244"/>
                      <a:pt x="102256" y="35007"/>
                      <a:pt x="100961" y="36393"/>
                    </a:cubicBezTo>
                    <a:lnTo>
                      <a:pt x="100961" y="36393"/>
                    </a:lnTo>
                    <a:cubicBezTo>
                      <a:pt x="99680" y="35026"/>
                      <a:pt x="97881" y="34239"/>
                      <a:pt x="96011" y="34239"/>
                    </a:cubicBezTo>
                    <a:cubicBezTo>
                      <a:pt x="95527" y="34239"/>
                      <a:pt x="95043" y="34293"/>
                      <a:pt x="94568" y="34400"/>
                    </a:cubicBezTo>
                    <a:cubicBezTo>
                      <a:pt x="94608" y="30241"/>
                      <a:pt x="97784" y="28160"/>
                      <a:pt x="100961" y="28160"/>
                    </a:cubicBezTo>
                    <a:close/>
                    <a:moveTo>
                      <a:pt x="77631" y="28164"/>
                    </a:moveTo>
                    <a:cubicBezTo>
                      <a:pt x="80804" y="28164"/>
                      <a:pt x="83979" y="30241"/>
                      <a:pt x="84022" y="34396"/>
                    </a:cubicBezTo>
                    <a:lnTo>
                      <a:pt x="84022" y="34396"/>
                    </a:lnTo>
                    <a:cubicBezTo>
                      <a:pt x="83552" y="34297"/>
                      <a:pt x="83079" y="34248"/>
                      <a:pt x="82611" y="34248"/>
                    </a:cubicBezTo>
                    <a:cubicBezTo>
                      <a:pt x="80750" y="34248"/>
                      <a:pt x="78950" y="35013"/>
                      <a:pt x="77651" y="36398"/>
                    </a:cubicBezTo>
                    <a:cubicBezTo>
                      <a:pt x="76369" y="35028"/>
                      <a:pt x="74577" y="34239"/>
                      <a:pt x="72704" y="34239"/>
                    </a:cubicBezTo>
                    <a:cubicBezTo>
                      <a:pt x="72212" y="34248"/>
                      <a:pt x="71728" y="34293"/>
                      <a:pt x="71253" y="34400"/>
                    </a:cubicBezTo>
                    <a:cubicBezTo>
                      <a:pt x="71284" y="30243"/>
                      <a:pt x="74456" y="28164"/>
                      <a:pt x="77631" y="28164"/>
                    </a:cubicBezTo>
                    <a:close/>
                    <a:moveTo>
                      <a:pt x="53994" y="28259"/>
                    </a:moveTo>
                    <a:cubicBezTo>
                      <a:pt x="57168" y="28259"/>
                      <a:pt x="60343" y="30337"/>
                      <a:pt x="60384" y="34497"/>
                    </a:cubicBezTo>
                    <a:lnTo>
                      <a:pt x="60384" y="34497"/>
                    </a:lnTo>
                    <a:cubicBezTo>
                      <a:pt x="59906" y="34393"/>
                      <a:pt x="59425" y="34343"/>
                      <a:pt x="58949" y="34343"/>
                    </a:cubicBezTo>
                    <a:cubicBezTo>
                      <a:pt x="57093" y="34343"/>
                      <a:pt x="55300" y="35109"/>
                      <a:pt x="54004" y="36497"/>
                    </a:cubicBezTo>
                    <a:cubicBezTo>
                      <a:pt x="52723" y="35126"/>
                      <a:pt x="50931" y="34338"/>
                      <a:pt x="49049" y="34338"/>
                    </a:cubicBezTo>
                    <a:cubicBezTo>
                      <a:pt x="48565" y="34338"/>
                      <a:pt x="48081" y="34391"/>
                      <a:pt x="47606" y="34499"/>
                    </a:cubicBezTo>
                    <a:cubicBezTo>
                      <a:pt x="47642" y="30340"/>
                      <a:pt x="50818" y="28259"/>
                      <a:pt x="53994" y="28259"/>
                    </a:cubicBezTo>
                    <a:close/>
                    <a:moveTo>
                      <a:pt x="7145" y="28361"/>
                    </a:moveTo>
                    <a:cubicBezTo>
                      <a:pt x="10322" y="28361"/>
                      <a:pt x="13498" y="30440"/>
                      <a:pt x="13538" y="34597"/>
                    </a:cubicBezTo>
                    <a:cubicBezTo>
                      <a:pt x="13065" y="34495"/>
                      <a:pt x="12588" y="34446"/>
                      <a:pt x="12114" y="34446"/>
                    </a:cubicBezTo>
                    <a:cubicBezTo>
                      <a:pt x="10255" y="34446"/>
                      <a:pt x="8451" y="35212"/>
                      <a:pt x="7159" y="36605"/>
                    </a:cubicBezTo>
                    <a:cubicBezTo>
                      <a:pt x="5877" y="35225"/>
                      <a:pt x="4076" y="34445"/>
                      <a:pt x="2194" y="34445"/>
                    </a:cubicBezTo>
                    <a:cubicBezTo>
                      <a:pt x="1711" y="34445"/>
                      <a:pt x="1227" y="34490"/>
                      <a:pt x="752" y="34597"/>
                    </a:cubicBezTo>
                    <a:cubicBezTo>
                      <a:pt x="792" y="30440"/>
                      <a:pt x="3969" y="28361"/>
                      <a:pt x="7145" y="28361"/>
                    </a:cubicBezTo>
                    <a:close/>
                    <a:moveTo>
                      <a:pt x="30465" y="28367"/>
                    </a:moveTo>
                    <a:cubicBezTo>
                      <a:pt x="33637" y="28367"/>
                      <a:pt x="36811" y="30444"/>
                      <a:pt x="36854" y="34602"/>
                    </a:cubicBezTo>
                    <a:lnTo>
                      <a:pt x="36854" y="34602"/>
                    </a:lnTo>
                    <a:cubicBezTo>
                      <a:pt x="36379" y="34500"/>
                      <a:pt x="35901" y="34450"/>
                      <a:pt x="35426" y="34450"/>
                    </a:cubicBezTo>
                    <a:cubicBezTo>
                      <a:pt x="33569" y="34450"/>
                      <a:pt x="31771" y="35216"/>
                      <a:pt x="30483" y="36605"/>
                    </a:cubicBezTo>
                    <a:cubicBezTo>
                      <a:pt x="29201" y="35234"/>
                      <a:pt x="27409" y="34445"/>
                      <a:pt x="25528" y="34445"/>
                    </a:cubicBezTo>
                    <a:cubicBezTo>
                      <a:pt x="25044" y="34445"/>
                      <a:pt x="24560" y="34499"/>
                      <a:pt x="24085" y="34606"/>
                    </a:cubicBezTo>
                    <a:cubicBezTo>
                      <a:pt x="24116" y="30448"/>
                      <a:pt x="27290" y="28367"/>
                      <a:pt x="30465" y="28367"/>
                    </a:cubicBezTo>
                    <a:close/>
                    <a:moveTo>
                      <a:pt x="119332" y="34516"/>
                    </a:moveTo>
                    <a:cubicBezTo>
                      <a:pt x="121268" y="34516"/>
                      <a:pt x="123142" y="35318"/>
                      <a:pt x="124487" y="36766"/>
                    </a:cubicBezTo>
                    <a:lnTo>
                      <a:pt x="124487" y="36766"/>
                    </a:lnTo>
                    <a:cubicBezTo>
                      <a:pt x="124484" y="36766"/>
                      <a:pt x="124481" y="36766"/>
                      <a:pt x="124478" y="36766"/>
                    </a:cubicBezTo>
                    <a:cubicBezTo>
                      <a:pt x="124459" y="36766"/>
                      <a:pt x="124439" y="36766"/>
                      <a:pt x="124419" y="36766"/>
                    </a:cubicBezTo>
                    <a:cubicBezTo>
                      <a:pt x="122559" y="36766"/>
                      <a:pt x="120791" y="37604"/>
                      <a:pt x="119550" y="38907"/>
                    </a:cubicBezTo>
                    <a:cubicBezTo>
                      <a:pt x="119631" y="37312"/>
                      <a:pt x="119048" y="35816"/>
                      <a:pt x="118054" y="34633"/>
                    </a:cubicBezTo>
                    <a:cubicBezTo>
                      <a:pt x="118479" y="34554"/>
                      <a:pt x="118907" y="34516"/>
                      <a:pt x="119332" y="34516"/>
                    </a:cubicBezTo>
                    <a:close/>
                    <a:moveTo>
                      <a:pt x="129633" y="34516"/>
                    </a:moveTo>
                    <a:cubicBezTo>
                      <a:pt x="130058" y="34516"/>
                      <a:pt x="130486" y="34554"/>
                      <a:pt x="130912" y="34633"/>
                    </a:cubicBezTo>
                    <a:cubicBezTo>
                      <a:pt x="129908" y="35816"/>
                      <a:pt x="129326" y="37321"/>
                      <a:pt x="129415" y="38907"/>
                    </a:cubicBezTo>
                    <a:cubicBezTo>
                      <a:pt x="128174" y="37604"/>
                      <a:pt x="126406" y="36766"/>
                      <a:pt x="124537" y="36766"/>
                    </a:cubicBezTo>
                    <a:cubicBezTo>
                      <a:pt x="124521" y="36766"/>
                      <a:pt x="124504" y="36766"/>
                      <a:pt x="124487" y="36766"/>
                    </a:cubicBezTo>
                    <a:lnTo>
                      <a:pt x="124487" y="36766"/>
                    </a:lnTo>
                    <a:cubicBezTo>
                      <a:pt x="125825" y="35318"/>
                      <a:pt x="127698" y="34516"/>
                      <a:pt x="129633" y="34516"/>
                    </a:cubicBezTo>
                    <a:close/>
                    <a:moveTo>
                      <a:pt x="60697" y="38943"/>
                    </a:moveTo>
                    <a:cubicBezTo>
                      <a:pt x="60700" y="38943"/>
                      <a:pt x="60703" y="38943"/>
                      <a:pt x="60707" y="38943"/>
                    </a:cubicBezTo>
                    <a:lnTo>
                      <a:pt x="60707" y="38943"/>
                    </a:lnTo>
                    <a:cubicBezTo>
                      <a:pt x="60709" y="38943"/>
                      <a:pt x="60712" y="38943"/>
                      <a:pt x="60715" y="38943"/>
                    </a:cubicBezTo>
                    <a:close/>
                    <a:moveTo>
                      <a:pt x="82776" y="34621"/>
                    </a:moveTo>
                    <a:cubicBezTo>
                      <a:pt x="83205" y="34621"/>
                      <a:pt x="83636" y="34660"/>
                      <a:pt x="84066" y="34741"/>
                    </a:cubicBezTo>
                    <a:cubicBezTo>
                      <a:pt x="83556" y="35341"/>
                      <a:pt x="83152" y="36031"/>
                      <a:pt x="82893" y="36775"/>
                    </a:cubicBezTo>
                    <a:lnTo>
                      <a:pt x="82875" y="36775"/>
                    </a:lnTo>
                    <a:cubicBezTo>
                      <a:pt x="82642" y="37474"/>
                      <a:pt x="82534" y="38208"/>
                      <a:pt x="82579" y="38952"/>
                    </a:cubicBezTo>
                    <a:cubicBezTo>
                      <a:pt x="81333" y="37644"/>
                      <a:pt x="79568" y="36811"/>
                      <a:pt x="77695" y="36811"/>
                    </a:cubicBezTo>
                    <a:cubicBezTo>
                      <a:pt x="79034" y="35399"/>
                      <a:pt x="80873" y="34621"/>
                      <a:pt x="82776" y="34621"/>
                    </a:cubicBezTo>
                    <a:close/>
                    <a:moveTo>
                      <a:pt x="95815" y="34621"/>
                    </a:moveTo>
                    <a:cubicBezTo>
                      <a:pt x="97719" y="34621"/>
                      <a:pt x="99565" y="35399"/>
                      <a:pt x="100903" y="36811"/>
                    </a:cubicBezTo>
                    <a:cubicBezTo>
                      <a:pt x="99030" y="36811"/>
                      <a:pt x="97265" y="37644"/>
                      <a:pt x="96020" y="38952"/>
                    </a:cubicBezTo>
                    <a:cubicBezTo>
                      <a:pt x="96056" y="38208"/>
                      <a:pt x="95948" y="37474"/>
                      <a:pt x="95706" y="36775"/>
                    </a:cubicBezTo>
                    <a:lnTo>
                      <a:pt x="95688" y="36775"/>
                    </a:lnTo>
                    <a:cubicBezTo>
                      <a:pt x="95428" y="36031"/>
                      <a:pt x="95034" y="35341"/>
                      <a:pt x="94523" y="34741"/>
                    </a:cubicBezTo>
                    <a:cubicBezTo>
                      <a:pt x="94953" y="34660"/>
                      <a:pt x="95385" y="34621"/>
                      <a:pt x="95815" y="34621"/>
                    </a:cubicBezTo>
                    <a:close/>
                    <a:moveTo>
                      <a:pt x="48844" y="34725"/>
                    </a:moveTo>
                    <a:cubicBezTo>
                      <a:pt x="50778" y="34725"/>
                      <a:pt x="52655" y="35522"/>
                      <a:pt x="53995" y="36972"/>
                    </a:cubicBezTo>
                    <a:lnTo>
                      <a:pt x="53995" y="36972"/>
                    </a:lnTo>
                    <a:cubicBezTo>
                      <a:pt x="53988" y="36972"/>
                      <a:pt x="53981" y="36972"/>
                      <a:pt x="53974" y="36972"/>
                    </a:cubicBezTo>
                    <a:cubicBezTo>
                      <a:pt x="52094" y="36972"/>
                      <a:pt x="50315" y="37803"/>
                      <a:pt x="49067" y="39113"/>
                    </a:cubicBezTo>
                    <a:cubicBezTo>
                      <a:pt x="49147" y="37527"/>
                      <a:pt x="48565" y="36022"/>
                      <a:pt x="47579" y="34839"/>
                    </a:cubicBezTo>
                    <a:cubicBezTo>
                      <a:pt x="48000" y="34763"/>
                      <a:pt x="48423" y="34725"/>
                      <a:pt x="48844" y="34725"/>
                    </a:cubicBezTo>
                    <a:close/>
                    <a:moveTo>
                      <a:pt x="59150" y="34722"/>
                    </a:moveTo>
                    <a:cubicBezTo>
                      <a:pt x="59575" y="34722"/>
                      <a:pt x="60003" y="34760"/>
                      <a:pt x="60429" y="34839"/>
                    </a:cubicBezTo>
                    <a:cubicBezTo>
                      <a:pt x="59434" y="36022"/>
                      <a:pt x="58852" y="37527"/>
                      <a:pt x="58941" y="39113"/>
                    </a:cubicBezTo>
                    <a:cubicBezTo>
                      <a:pt x="57691" y="37810"/>
                      <a:pt x="55923" y="36972"/>
                      <a:pt x="54063" y="36972"/>
                    </a:cubicBezTo>
                    <a:cubicBezTo>
                      <a:pt x="54043" y="36972"/>
                      <a:pt x="54024" y="36972"/>
                      <a:pt x="54004" y="36972"/>
                    </a:cubicBezTo>
                    <a:cubicBezTo>
                      <a:pt x="55341" y="35524"/>
                      <a:pt x="57215" y="34722"/>
                      <a:pt x="59150" y="34722"/>
                    </a:cubicBezTo>
                    <a:close/>
                    <a:moveTo>
                      <a:pt x="25322" y="34827"/>
                    </a:moveTo>
                    <a:cubicBezTo>
                      <a:pt x="27227" y="34827"/>
                      <a:pt x="29071" y="35605"/>
                      <a:pt x="30402" y="37017"/>
                    </a:cubicBezTo>
                    <a:cubicBezTo>
                      <a:pt x="28538" y="37017"/>
                      <a:pt x="26764" y="37850"/>
                      <a:pt x="25519" y="39149"/>
                    </a:cubicBezTo>
                    <a:cubicBezTo>
                      <a:pt x="25563" y="38415"/>
                      <a:pt x="25456" y="37671"/>
                      <a:pt x="25223" y="36972"/>
                    </a:cubicBezTo>
                    <a:lnTo>
                      <a:pt x="25196" y="36972"/>
                    </a:lnTo>
                    <a:cubicBezTo>
                      <a:pt x="24936" y="36228"/>
                      <a:pt x="24542" y="35547"/>
                      <a:pt x="24031" y="34947"/>
                    </a:cubicBezTo>
                    <a:cubicBezTo>
                      <a:pt x="24461" y="34866"/>
                      <a:pt x="24893" y="34827"/>
                      <a:pt x="25322" y="34827"/>
                    </a:cubicBezTo>
                    <a:close/>
                    <a:moveTo>
                      <a:pt x="12283" y="34827"/>
                    </a:moveTo>
                    <a:cubicBezTo>
                      <a:pt x="12712" y="34827"/>
                      <a:pt x="13144" y="34866"/>
                      <a:pt x="13574" y="34947"/>
                    </a:cubicBezTo>
                    <a:cubicBezTo>
                      <a:pt x="13063" y="35547"/>
                      <a:pt x="12669" y="36228"/>
                      <a:pt x="12400" y="36972"/>
                    </a:cubicBezTo>
                    <a:lnTo>
                      <a:pt x="12382" y="36972"/>
                    </a:lnTo>
                    <a:cubicBezTo>
                      <a:pt x="12141" y="37671"/>
                      <a:pt x="12042" y="38415"/>
                      <a:pt x="12087" y="39149"/>
                    </a:cubicBezTo>
                    <a:lnTo>
                      <a:pt x="12078" y="39158"/>
                    </a:lnTo>
                    <a:cubicBezTo>
                      <a:pt x="10832" y="37850"/>
                      <a:pt x="9067" y="37017"/>
                      <a:pt x="7203" y="37017"/>
                    </a:cubicBezTo>
                    <a:cubicBezTo>
                      <a:pt x="8534" y="35605"/>
                      <a:pt x="10378" y="34827"/>
                      <a:pt x="12283" y="34827"/>
                    </a:cubicBezTo>
                    <a:close/>
                    <a:moveTo>
                      <a:pt x="106092" y="34618"/>
                    </a:moveTo>
                    <a:cubicBezTo>
                      <a:pt x="106556" y="34618"/>
                      <a:pt x="107024" y="34664"/>
                      <a:pt x="107489" y="34759"/>
                    </a:cubicBezTo>
                    <a:cubicBezTo>
                      <a:pt x="106497" y="35993"/>
                      <a:pt x="105950" y="37566"/>
                      <a:pt x="106126" y="39211"/>
                    </a:cubicBezTo>
                    <a:lnTo>
                      <a:pt x="106126" y="39211"/>
                    </a:lnTo>
                    <a:cubicBezTo>
                      <a:pt x="104872" y="37760"/>
                      <a:pt x="102999" y="36811"/>
                      <a:pt x="101011" y="36811"/>
                    </a:cubicBezTo>
                    <a:cubicBezTo>
                      <a:pt x="102344" y="35398"/>
                      <a:pt x="104187" y="34618"/>
                      <a:pt x="106092" y="34618"/>
                    </a:cubicBezTo>
                    <a:close/>
                    <a:moveTo>
                      <a:pt x="70812" y="30100"/>
                    </a:moveTo>
                    <a:cubicBezTo>
                      <a:pt x="71307" y="30100"/>
                      <a:pt x="71806" y="30153"/>
                      <a:pt x="72301" y="30261"/>
                    </a:cubicBezTo>
                    <a:cubicBezTo>
                      <a:pt x="71289" y="31524"/>
                      <a:pt x="70742" y="33119"/>
                      <a:pt x="70939" y="34786"/>
                    </a:cubicBezTo>
                    <a:lnTo>
                      <a:pt x="70957" y="34786"/>
                    </a:lnTo>
                    <a:cubicBezTo>
                      <a:pt x="71464" y="34672"/>
                      <a:pt x="71976" y="34617"/>
                      <a:pt x="72484" y="34617"/>
                    </a:cubicBezTo>
                    <a:cubicBezTo>
                      <a:pt x="74391" y="34617"/>
                      <a:pt x="76244" y="35395"/>
                      <a:pt x="77588" y="36811"/>
                    </a:cubicBezTo>
                    <a:cubicBezTo>
                      <a:pt x="75545" y="36811"/>
                      <a:pt x="73618" y="37823"/>
                      <a:pt x="72364" y="39338"/>
                    </a:cubicBezTo>
                    <a:cubicBezTo>
                      <a:pt x="72712" y="35639"/>
                      <a:pt x="69416" y="32366"/>
                      <a:pt x="65722" y="32366"/>
                    </a:cubicBezTo>
                    <a:cubicBezTo>
                      <a:pt x="65702" y="32366"/>
                      <a:pt x="65682" y="32366"/>
                      <a:pt x="65662" y="32366"/>
                    </a:cubicBezTo>
                    <a:cubicBezTo>
                      <a:pt x="65642" y="32366"/>
                      <a:pt x="65622" y="32366"/>
                      <a:pt x="65602" y="32366"/>
                    </a:cubicBezTo>
                    <a:cubicBezTo>
                      <a:pt x="63733" y="32366"/>
                      <a:pt x="61974" y="33196"/>
                      <a:pt x="60724" y="34499"/>
                    </a:cubicBezTo>
                    <a:cubicBezTo>
                      <a:pt x="60814" y="32913"/>
                      <a:pt x="60231" y="31407"/>
                      <a:pt x="59237" y="30225"/>
                    </a:cubicBezTo>
                    <a:cubicBezTo>
                      <a:pt x="59663" y="30146"/>
                      <a:pt x="60090" y="30107"/>
                      <a:pt x="60515" y="30107"/>
                    </a:cubicBezTo>
                    <a:cubicBezTo>
                      <a:pt x="62451" y="30107"/>
                      <a:pt x="64326" y="30910"/>
                      <a:pt x="65671" y="32357"/>
                    </a:cubicBezTo>
                    <a:cubicBezTo>
                      <a:pt x="67011" y="30902"/>
                      <a:pt x="68881" y="30100"/>
                      <a:pt x="70812" y="30100"/>
                    </a:cubicBezTo>
                    <a:close/>
                    <a:moveTo>
                      <a:pt x="35613" y="34818"/>
                    </a:moveTo>
                    <a:cubicBezTo>
                      <a:pt x="36073" y="34818"/>
                      <a:pt x="36537" y="34863"/>
                      <a:pt x="36997" y="34956"/>
                    </a:cubicBezTo>
                    <a:cubicBezTo>
                      <a:pt x="36011" y="36201"/>
                      <a:pt x="35456" y="37769"/>
                      <a:pt x="35635" y="39418"/>
                    </a:cubicBezTo>
                    <a:cubicBezTo>
                      <a:pt x="34389" y="37958"/>
                      <a:pt x="32508" y="37017"/>
                      <a:pt x="30519" y="37008"/>
                    </a:cubicBezTo>
                    <a:cubicBezTo>
                      <a:pt x="31861" y="35593"/>
                      <a:pt x="33709" y="34818"/>
                      <a:pt x="35613" y="34818"/>
                    </a:cubicBezTo>
                    <a:close/>
                    <a:moveTo>
                      <a:pt x="112816" y="32662"/>
                    </a:moveTo>
                    <a:cubicBezTo>
                      <a:pt x="115993" y="32662"/>
                      <a:pt x="119169" y="34741"/>
                      <a:pt x="119209" y="38898"/>
                    </a:cubicBezTo>
                    <a:cubicBezTo>
                      <a:pt x="118736" y="38797"/>
                      <a:pt x="118259" y="38747"/>
                      <a:pt x="117785" y="38747"/>
                    </a:cubicBezTo>
                    <a:cubicBezTo>
                      <a:pt x="115926" y="38747"/>
                      <a:pt x="114120" y="39513"/>
                      <a:pt x="112821" y="40906"/>
                    </a:cubicBezTo>
                    <a:cubicBezTo>
                      <a:pt x="111539" y="39526"/>
                      <a:pt x="109747" y="38746"/>
                      <a:pt x="107865" y="38746"/>
                    </a:cubicBezTo>
                    <a:cubicBezTo>
                      <a:pt x="107382" y="38746"/>
                      <a:pt x="106898" y="38800"/>
                      <a:pt x="106423" y="38898"/>
                    </a:cubicBezTo>
                    <a:cubicBezTo>
                      <a:pt x="106463" y="34741"/>
                      <a:pt x="109640" y="32662"/>
                      <a:pt x="112816" y="32662"/>
                    </a:cubicBezTo>
                    <a:close/>
                    <a:moveTo>
                      <a:pt x="136134" y="32665"/>
                    </a:moveTo>
                    <a:cubicBezTo>
                      <a:pt x="139310" y="32665"/>
                      <a:pt x="142484" y="34742"/>
                      <a:pt x="142525" y="38898"/>
                    </a:cubicBezTo>
                    <a:cubicBezTo>
                      <a:pt x="142050" y="38797"/>
                      <a:pt x="141571" y="38747"/>
                      <a:pt x="141097" y="38747"/>
                    </a:cubicBezTo>
                    <a:cubicBezTo>
                      <a:pt x="139236" y="38747"/>
                      <a:pt x="137435" y="39513"/>
                      <a:pt x="136136" y="40906"/>
                    </a:cubicBezTo>
                    <a:cubicBezTo>
                      <a:pt x="134854" y="39526"/>
                      <a:pt x="133062" y="38746"/>
                      <a:pt x="131181" y="38746"/>
                    </a:cubicBezTo>
                    <a:cubicBezTo>
                      <a:pt x="130697" y="38746"/>
                      <a:pt x="130213" y="38800"/>
                      <a:pt x="129738" y="38898"/>
                    </a:cubicBezTo>
                    <a:cubicBezTo>
                      <a:pt x="129778" y="34744"/>
                      <a:pt x="132957" y="32665"/>
                      <a:pt x="136134" y="32665"/>
                    </a:cubicBezTo>
                    <a:close/>
                    <a:moveTo>
                      <a:pt x="89291" y="32767"/>
                    </a:moveTo>
                    <a:cubicBezTo>
                      <a:pt x="91871" y="32767"/>
                      <a:pt x="94452" y="34140"/>
                      <a:pt x="95348" y="36891"/>
                    </a:cubicBezTo>
                    <a:lnTo>
                      <a:pt x="95357" y="36882"/>
                    </a:lnTo>
                    <a:lnTo>
                      <a:pt x="95375" y="36882"/>
                    </a:lnTo>
                    <a:cubicBezTo>
                      <a:pt x="95581" y="37545"/>
                      <a:pt x="95688" y="38244"/>
                      <a:pt x="95688" y="38934"/>
                    </a:cubicBezTo>
                    <a:cubicBezTo>
                      <a:pt x="95215" y="38832"/>
                      <a:pt x="94738" y="38783"/>
                      <a:pt x="94264" y="38783"/>
                    </a:cubicBezTo>
                    <a:cubicBezTo>
                      <a:pt x="92405" y="38783"/>
                      <a:pt x="90601" y="39549"/>
                      <a:pt x="89308" y="40941"/>
                    </a:cubicBezTo>
                    <a:cubicBezTo>
                      <a:pt x="88027" y="39562"/>
                      <a:pt x="86235" y="38782"/>
                      <a:pt x="84353" y="38782"/>
                    </a:cubicBezTo>
                    <a:cubicBezTo>
                      <a:pt x="83869" y="38782"/>
                      <a:pt x="83385" y="38836"/>
                      <a:pt x="82910" y="38934"/>
                    </a:cubicBezTo>
                    <a:cubicBezTo>
                      <a:pt x="82910" y="38244"/>
                      <a:pt x="83018" y="37545"/>
                      <a:pt x="83224" y="36882"/>
                    </a:cubicBezTo>
                    <a:lnTo>
                      <a:pt x="83242" y="36882"/>
                    </a:lnTo>
                    <a:cubicBezTo>
                      <a:pt x="84134" y="34140"/>
                      <a:pt x="86712" y="32767"/>
                      <a:pt x="89291" y="32767"/>
                    </a:cubicBezTo>
                    <a:close/>
                    <a:moveTo>
                      <a:pt x="42335" y="32864"/>
                    </a:moveTo>
                    <a:cubicBezTo>
                      <a:pt x="45506" y="32864"/>
                      <a:pt x="48679" y="34938"/>
                      <a:pt x="48726" y="39092"/>
                    </a:cubicBezTo>
                    <a:lnTo>
                      <a:pt x="48726" y="39092"/>
                    </a:lnTo>
                    <a:cubicBezTo>
                      <a:pt x="48257" y="38992"/>
                      <a:pt x="47785" y="38944"/>
                      <a:pt x="47316" y="38944"/>
                    </a:cubicBezTo>
                    <a:cubicBezTo>
                      <a:pt x="45455" y="38944"/>
                      <a:pt x="43655" y="39710"/>
                      <a:pt x="42355" y="41103"/>
                    </a:cubicBezTo>
                    <a:cubicBezTo>
                      <a:pt x="41074" y="39723"/>
                      <a:pt x="39282" y="38943"/>
                      <a:pt x="37400" y="38943"/>
                    </a:cubicBezTo>
                    <a:cubicBezTo>
                      <a:pt x="36916" y="38943"/>
                      <a:pt x="36432" y="38997"/>
                      <a:pt x="35958" y="39096"/>
                    </a:cubicBezTo>
                    <a:cubicBezTo>
                      <a:pt x="35989" y="34942"/>
                      <a:pt x="39161" y="32864"/>
                      <a:pt x="42335" y="32864"/>
                    </a:cubicBezTo>
                    <a:close/>
                    <a:moveTo>
                      <a:pt x="65669" y="32862"/>
                    </a:moveTo>
                    <a:cubicBezTo>
                      <a:pt x="68844" y="32862"/>
                      <a:pt x="72019" y="34939"/>
                      <a:pt x="72059" y="39096"/>
                    </a:cubicBezTo>
                    <a:cubicBezTo>
                      <a:pt x="71584" y="38994"/>
                      <a:pt x="71106" y="38944"/>
                      <a:pt x="70631" y="38944"/>
                    </a:cubicBezTo>
                    <a:cubicBezTo>
                      <a:pt x="68767" y="38944"/>
                      <a:pt x="66963" y="39710"/>
                      <a:pt x="65671" y="41103"/>
                    </a:cubicBezTo>
                    <a:cubicBezTo>
                      <a:pt x="64391" y="39725"/>
                      <a:pt x="62594" y="38946"/>
                      <a:pt x="60707" y="38943"/>
                    </a:cubicBezTo>
                    <a:lnTo>
                      <a:pt x="60707" y="38943"/>
                    </a:lnTo>
                    <a:cubicBezTo>
                      <a:pt x="60226" y="38944"/>
                      <a:pt x="59745" y="38998"/>
                      <a:pt x="59273" y="39096"/>
                    </a:cubicBezTo>
                    <a:cubicBezTo>
                      <a:pt x="59313" y="34941"/>
                      <a:pt x="62491" y="32862"/>
                      <a:pt x="65669" y="32862"/>
                    </a:cubicBezTo>
                    <a:close/>
                    <a:moveTo>
                      <a:pt x="18802" y="32972"/>
                    </a:moveTo>
                    <a:cubicBezTo>
                      <a:pt x="21383" y="32972"/>
                      <a:pt x="23964" y="34343"/>
                      <a:pt x="24864" y="37088"/>
                    </a:cubicBezTo>
                    <a:lnTo>
                      <a:pt x="24882" y="37088"/>
                    </a:lnTo>
                    <a:cubicBezTo>
                      <a:pt x="25088" y="37760"/>
                      <a:pt x="25187" y="38450"/>
                      <a:pt x="25196" y="39149"/>
                    </a:cubicBezTo>
                    <a:cubicBezTo>
                      <a:pt x="24715" y="39044"/>
                      <a:pt x="24231" y="38993"/>
                      <a:pt x="23751" y="38993"/>
                    </a:cubicBezTo>
                    <a:cubicBezTo>
                      <a:pt x="21894" y="38993"/>
                      <a:pt x="20096" y="39759"/>
                      <a:pt x="18807" y="41148"/>
                    </a:cubicBezTo>
                    <a:cubicBezTo>
                      <a:pt x="17526" y="39777"/>
                      <a:pt x="15734" y="38988"/>
                      <a:pt x="13852" y="38988"/>
                    </a:cubicBezTo>
                    <a:cubicBezTo>
                      <a:pt x="13368" y="38988"/>
                      <a:pt x="12884" y="39042"/>
                      <a:pt x="12409" y="39149"/>
                    </a:cubicBezTo>
                    <a:cubicBezTo>
                      <a:pt x="12409" y="38450"/>
                      <a:pt x="12517" y="37751"/>
                      <a:pt x="12723" y="37088"/>
                    </a:cubicBezTo>
                    <a:lnTo>
                      <a:pt x="12741" y="37088"/>
                    </a:lnTo>
                    <a:cubicBezTo>
                      <a:pt x="13637" y="34345"/>
                      <a:pt x="16220" y="32972"/>
                      <a:pt x="18802" y="32972"/>
                    </a:cubicBezTo>
                    <a:close/>
                    <a:moveTo>
                      <a:pt x="130981" y="39121"/>
                    </a:moveTo>
                    <a:cubicBezTo>
                      <a:pt x="132916" y="39121"/>
                      <a:pt x="134790" y="39924"/>
                      <a:pt x="136127" y="41372"/>
                    </a:cubicBezTo>
                    <a:cubicBezTo>
                      <a:pt x="136107" y="41371"/>
                      <a:pt x="136087" y="41371"/>
                      <a:pt x="136067" y="41371"/>
                    </a:cubicBezTo>
                    <a:cubicBezTo>
                      <a:pt x="134199" y="41371"/>
                      <a:pt x="132440" y="42201"/>
                      <a:pt x="131190" y="43504"/>
                    </a:cubicBezTo>
                    <a:cubicBezTo>
                      <a:pt x="131225" y="42787"/>
                      <a:pt x="131136" y="42070"/>
                      <a:pt x="130912" y="41389"/>
                    </a:cubicBezTo>
                    <a:lnTo>
                      <a:pt x="130903" y="41389"/>
                    </a:lnTo>
                    <a:lnTo>
                      <a:pt x="130894" y="41354"/>
                    </a:lnTo>
                    <a:cubicBezTo>
                      <a:pt x="130894" y="41345"/>
                      <a:pt x="130894" y="41336"/>
                      <a:pt x="130885" y="41336"/>
                    </a:cubicBezTo>
                    <a:cubicBezTo>
                      <a:pt x="130625" y="40565"/>
                      <a:pt x="130222" y="39857"/>
                      <a:pt x="129702" y="39239"/>
                    </a:cubicBezTo>
                    <a:cubicBezTo>
                      <a:pt x="130128" y="39160"/>
                      <a:pt x="130556" y="39121"/>
                      <a:pt x="130981" y="39121"/>
                    </a:cubicBezTo>
                    <a:close/>
                    <a:moveTo>
                      <a:pt x="117967" y="39121"/>
                    </a:moveTo>
                    <a:cubicBezTo>
                      <a:pt x="118392" y="39121"/>
                      <a:pt x="118820" y="39160"/>
                      <a:pt x="119245" y="39239"/>
                    </a:cubicBezTo>
                    <a:cubicBezTo>
                      <a:pt x="118717" y="39857"/>
                      <a:pt x="118313" y="40565"/>
                      <a:pt x="118054" y="41336"/>
                    </a:cubicBezTo>
                    <a:cubicBezTo>
                      <a:pt x="118054" y="41336"/>
                      <a:pt x="118054" y="41345"/>
                      <a:pt x="118054" y="41354"/>
                    </a:cubicBezTo>
                    <a:cubicBezTo>
                      <a:pt x="118045" y="41354"/>
                      <a:pt x="118036" y="41380"/>
                      <a:pt x="118036" y="41389"/>
                    </a:cubicBezTo>
                    <a:cubicBezTo>
                      <a:pt x="117812" y="42070"/>
                      <a:pt x="117713" y="42787"/>
                      <a:pt x="117749" y="43513"/>
                    </a:cubicBezTo>
                    <a:cubicBezTo>
                      <a:pt x="116508" y="42210"/>
                      <a:pt x="114740" y="41371"/>
                      <a:pt x="112880" y="41371"/>
                    </a:cubicBezTo>
                    <a:cubicBezTo>
                      <a:pt x="112860" y="41371"/>
                      <a:pt x="112840" y="41371"/>
                      <a:pt x="112821" y="41372"/>
                    </a:cubicBezTo>
                    <a:cubicBezTo>
                      <a:pt x="114158" y="39924"/>
                      <a:pt x="116031" y="39121"/>
                      <a:pt x="117967" y="39121"/>
                    </a:cubicBezTo>
                    <a:close/>
                    <a:moveTo>
                      <a:pt x="94420" y="39162"/>
                    </a:moveTo>
                    <a:cubicBezTo>
                      <a:pt x="94850" y="39162"/>
                      <a:pt x="95283" y="39202"/>
                      <a:pt x="95715" y="39284"/>
                    </a:cubicBezTo>
                    <a:cubicBezTo>
                      <a:pt x="94720" y="40467"/>
                      <a:pt x="94138" y="41963"/>
                      <a:pt x="94228" y="43558"/>
                    </a:cubicBezTo>
                    <a:cubicBezTo>
                      <a:pt x="92986" y="42254"/>
                      <a:pt x="91218" y="41416"/>
                      <a:pt x="89350" y="41416"/>
                    </a:cubicBezTo>
                    <a:cubicBezTo>
                      <a:pt x="89330" y="41416"/>
                      <a:pt x="89310" y="41416"/>
                      <a:pt x="89290" y="41416"/>
                    </a:cubicBezTo>
                    <a:cubicBezTo>
                      <a:pt x="89271" y="41416"/>
                      <a:pt x="89251" y="41416"/>
                      <a:pt x="89231" y="41416"/>
                    </a:cubicBezTo>
                    <a:cubicBezTo>
                      <a:pt x="87363" y="41416"/>
                      <a:pt x="85603" y="42254"/>
                      <a:pt x="84353" y="43558"/>
                    </a:cubicBezTo>
                    <a:cubicBezTo>
                      <a:pt x="84443" y="41963"/>
                      <a:pt x="83860" y="40458"/>
                      <a:pt x="82866" y="39284"/>
                    </a:cubicBezTo>
                    <a:cubicBezTo>
                      <a:pt x="83294" y="39204"/>
                      <a:pt x="83725" y="39165"/>
                      <a:pt x="84152" y="39165"/>
                    </a:cubicBezTo>
                    <a:cubicBezTo>
                      <a:pt x="86085" y="39165"/>
                      <a:pt x="87957" y="39962"/>
                      <a:pt x="89299" y="41407"/>
                    </a:cubicBezTo>
                    <a:cubicBezTo>
                      <a:pt x="90633" y="39964"/>
                      <a:pt x="92493" y="39162"/>
                      <a:pt x="94420" y="39162"/>
                    </a:cubicBezTo>
                    <a:close/>
                    <a:moveTo>
                      <a:pt x="47485" y="39327"/>
                    </a:moveTo>
                    <a:cubicBezTo>
                      <a:pt x="47912" y="39327"/>
                      <a:pt x="48343" y="39366"/>
                      <a:pt x="48771" y="39445"/>
                    </a:cubicBezTo>
                    <a:cubicBezTo>
                      <a:pt x="48242" y="40063"/>
                      <a:pt x="47839" y="40771"/>
                      <a:pt x="47579" y="41533"/>
                    </a:cubicBezTo>
                    <a:cubicBezTo>
                      <a:pt x="47579" y="41542"/>
                      <a:pt x="47579" y="41542"/>
                      <a:pt x="47579" y="41551"/>
                    </a:cubicBezTo>
                    <a:lnTo>
                      <a:pt x="47570" y="41596"/>
                    </a:lnTo>
                    <a:lnTo>
                      <a:pt x="47561" y="41587"/>
                    </a:lnTo>
                    <a:cubicBezTo>
                      <a:pt x="47337" y="42277"/>
                      <a:pt x="47239" y="42993"/>
                      <a:pt x="47275" y="43710"/>
                    </a:cubicBezTo>
                    <a:cubicBezTo>
                      <a:pt x="46027" y="42400"/>
                      <a:pt x="44256" y="41569"/>
                      <a:pt x="42377" y="41569"/>
                    </a:cubicBezTo>
                    <a:cubicBezTo>
                      <a:pt x="42366" y="41569"/>
                      <a:pt x="42356" y="41569"/>
                      <a:pt x="42346" y="41569"/>
                    </a:cubicBezTo>
                    <a:cubicBezTo>
                      <a:pt x="43682" y="40123"/>
                      <a:pt x="45552" y="39327"/>
                      <a:pt x="47485" y="39327"/>
                    </a:cubicBezTo>
                    <a:close/>
                    <a:moveTo>
                      <a:pt x="60514" y="39327"/>
                    </a:moveTo>
                    <a:cubicBezTo>
                      <a:pt x="62447" y="39327"/>
                      <a:pt x="64317" y="40123"/>
                      <a:pt x="65653" y="41569"/>
                    </a:cubicBezTo>
                    <a:cubicBezTo>
                      <a:pt x="65633" y="41568"/>
                      <a:pt x="65613" y="41568"/>
                      <a:pt x="65593" y="41568"/>
                    </a:cubicBezTo>
                    <a:cubicBezTo>
                      <a:pt x="63725" y="41568"/>
                      <a:pt x="61966" y="42407"/>
                      <a:pt x="60715" y="43710"/>
                    </a:cubicBezTo>
                    <a:cubicBezTo>
                      <a:pt x="60751" y="42993"/>
                      <a:pt x="60662" y="42277"/>
                      <a:pt x="60438" y="41587"/>
                    </a:cubicBezTo>
                    <a:cubicBezTo>
                      <a:pt x="60438" y="41578"/>
                      <a:pt x="60429" y="41569"/>
                      <a:pt x="60420" y="41560"/>
                    </a:cubicBezTo>
                    <a:cubicBezTo>
                      <a:pt x="60420" y="41551"/>
                      <a:pt x="60420" y="41542"/>
                      <a:pt x="60411" y="41533"/>
                    </a:cubicBezTo>
                    <a:cubicBezTo>
                      <a:pt x="60151" y="40771"/>
                      <a:pt x="59748" y="40054"/>
                      <a:pt x="59228" y="39445"/>
                    </a:cubicBezTo>
                    <a:cubicBezTo>
                      <a:pt x="59656" y="39366"/>
                      <a:pt x="60087" y="39327"/>
                      <a:pt x="60514" y="39327"/>
                    </a:cubicBezTo>
                    <a:close/>
                    <a:moveTo>
                      <a:pt x="13656" y="39363"/>
                    </a:moveTo>
                    <a:cubicBezTo>
                      <a:pt x="15596" y="39363"/>
                      <a:pt x="17470" y="40166"/>
                      <a:pt x="18807" y="41613"/>
                    </a:cubicBezTo>
                    <a:cubicBezTo>
                      <a:pt x="18787" y="41613"/>
                      <a:pt x="18768" y="41613"/>
                      <a:pt x="18748" y="41613"/>
                    </a:cubicBezTo>
                    <a:cubicBezTo>
                      <a:pt x="16879" y="41613"/>
                      <a:pt x="15111" y="42452"/>
                      <a:pt x="13870" y="43755"/>
                    </a:cubicBezTo>
                    <a:cubicBezTo>
                      <a:pt x="13951" y="42169"/>
                      <a:pt x="13368" y="40664"/>
                      <a:pt x="12382" y="39490"/>
                    </a:cubicBezTo>
                    <a:lnTo>
                      <a:pt x="12374" y="39481"/>
                    </a:lnTo>
                    <a:cubicBezTo>
                      <a:pt x="12801" y="39402"/>
                      <a:pt x="13230" y="39363"/>
                      <a:pt x="13656" y="39363"/>
                    </a:cubicBezTo>
                    <a:close/>
                    <a:moveTo>
                      <a:pt x="23953" y="39363"/>
                    </a:moveTo>
                    <a:cubicBezTo>
                      <a:pt x="24378" y="39363"/>
                      <a:pt x="24806" y="39402"/>
                      <a:pt x="25232" y="39481"/>
                    </a:cubicBezTo>
                    <a:cubicBezTo>
                      <a:pt x="24237" y="40664"/>
                      <a:pt x="23655" y="42160"/>
                      <a:pt x="23744" y="43755"/>
                    </a:cubicBezTo>
                    <a:cubicBezTo>
                      <a:pt x="22494" y="42452"/>
                      <a:pt x="20726" y="41613"/>
                      <a:pt x="18866" y="41613"/>
                    </a:cubicBezTo>
                    <a:cubicBezTo>
                      <a:pt x="18846" y="41613"/>
                      <a:pt x="18827" y="41613"/>
                      <a:pt x="18807" y="41613"/>
                    </a:cubicBezTo>
                    <a:cubicBezTo>
                      <a:pt x="20144" y="40166"/>
                      <a:pt x="22018" y="39363"/>
                      <a:pt x="23953" y="39363"/>
                    </a:cubicBezTo>
                    <a:close/>
                    <a:moveTo>
                      <a:pt x="107671" y="39122"/>
                    </a:moveTo>
                    <a:cubicBezTo>
                      <a:pt x="109602" y="39122"/>
                      <a:pt x="111474" y="39919"/>
                      <a:pt x="112821" y="41372"/>
                    </a:cubicBezTo>
                    <a:cubicBezTo>
                      <a:pt x="112802" y="41371"/>
                      <a:pt x="112783" y="41371"/>
                      <a:pt x="112765" y="41371"/>
                    </a:cubicBezTo>
                    <a:cubicBezTo>
                      <a:pt x="110778" y="41371"/>
                      <a:pt x="108902" y="42317"/>
                      <a:pt x="107650" y="43764"/>
                    </a:cubicBezTo>
                    <a:lnTo>
                      <a:pt x="107650" y="43764"/>
                    </a:lnTo>
                    <a:cubicBezTo>
                      <a:pt x="107803" y="42097"/>
                      <a:pt x="107211" y="40511"/>
                      <a:pt x="106172" y="39284"/>
                    </a:cubicBezTo>
                    <a:cubicBezTo>
                      <a:pt x="106670" y="39175"/>
                      <a:pt x="107172" y="39122"/>
                      <a:pt x="107671" y="39122"/>
                    </a:cubicBezTo>
                    <a:close/>
                    <a:moveTo>
                      <a:pt x="37180" y="39320"/>
                    </a:moveTo>
                    <a:cubicBezTo>
                      <a:pt x="39113" y="39320"/>
                      <a:pt x="40988" y="40121"/>
                      <a:pt x="42328" y="41569"/>
                    </a:cubicBezTo>
                    <a:cubicBezTo>
                      <a:pt x="42310" y="41568"/>
                      <a:pt x="42291" y="41568"/>
                      <a:pt x="42273" y="41568"/>
                    </a:cubicBezTo>
                    <a:cubicBezTo>
                      <a:pt x="40286" y="41568"/>
                      <a:pt x="38419" y="42514"/>
                      <a:pt x="37167" y="43961"/>
                    </a:cubicBezTo>
                    <a:cubicBezTo>
                      <a:pt x="37320" y="42294"/>
                      <a:pt x="36728" y="40708"/>
                      <a:pt x="35689" y="39481"/>
                    </a:cubicBezTo>
                    <a:cubicBezTo>
                      <a:pt x="36184" y="39373"/>
                      <a:pt x="36684" y="39320"/>
                      <a:pt x="37180" y="39320"/>
                    </a:cubicBezTo>
                    <a:close/>
                    <a:moveTo>
                      <a:pt x="124483" y="37269"/>
                    </a:moveTo>
                    <a:cubicBezTo>
                      <a:pt x="127057" y="37269"/>
                      <a:pt x="129630" y="38633"/>
                      <a:pt x="130536" y="41363"/>
                    </a:cubicBezTo>
                    <a:cubicBezTo>
                      <a:pt x="130760" y="42053"/>
                      <a:pt x="130867" y="42769"/>
                      <a:pt x="130876" y="43495"/>
                    </a:cubicBezTo>
                    <a:cubicBezTo>
                      <a:pt x="130401" y="43393"/>
                      <a:pt x="129922" y="43343"/>
                      <a:pt x="129447" y="43343"/>
                    </a:cubicBezTo>
                    <a:cubicBezTo>
                      <a:pt x="127584" y="43343"/>
                      <a:pt x="125780" y="44110"/>
                      <a:pt x="124487" y="45502"/>
                    </a:cubicBezTo>
                    <a:cubicBezTo>
                      <a:pt x="123213" y="44130"/>
                      <a:pt x="121434" y="43343"/>
                      <a:pt x="119564" y="43343"/>
                    </a:cubicBezTo>
                    <a:cubicBezTo>
                      <a:pt x="119553" y="43343"/>
                      <a:pt x="119543" y="43343"/>
                      <a:pt x="119532" y="43343"/>
                    </a:cubicBezTo>
                    <a:cubicBezTo>
                      <a:pt x="119048" y="43343"/>
                      <a:pt x="118564" y="43388"/>
                      <a:pt x="118089" y="43495"/>
                    </a:cubicBezTo>
                    <a:cubicBezTo>
                      <a:pt x="118089" y="42769"/>
                      <a:pt x="118206" y="42053"/>
                      <a:pt x="118421" y="41363"/>
                    </a:cubicBezTo>
                    <a:lnTo>
                      <a:pt x="118430" y="41354"/>
                    </a:lnTo>
                    <a:cubicBezTo>
                      <a:pt x="119339" y="38631"/>
                      <a:pt x="121911" y="37269"/>
                      <a:pt x="124483" y="37269"/>
                    </a:cubicBezTo>
                    <a:close/>
                    <a:moveTo>
                      <a:pt x="77631" y="37312"/>
                    </a:moveTo>
                    <a:cubicBezTo>
                      <a:pt x="80804" y="37312"/>
                      <a:pt x="83980" y="39391"/>
                      <a:pt x="84022" y="43547"/>
                    </a:cubicBezTo>
                    <a:lnTo>
                      <a:pt x="84022" y="43547"/>
                    </a:lnTo>
                    <a:cubicBezTo>
                      <a:pt x="83546" y="43443"/>
                      <a:pt x="83066" y="43393"/>
                      <a:pt x="82590" y="43393"/>
                    </a:cubicBezTo>
                    <a:cubicBezTo>
                      <a:pt x="80737" y="43393"/>
                      <a:pt x="78939" y="44159"/>
                      <a:pt x="77651" y="45547"/>
                    </a:cubicBezTo>
                    <a:cubicBezTo>
                      <a:pt x="76369" y="44176"/>
                      <a:pt x="74577" y="43388"/>
                      <a:pt x="72696" y="43388"/>
                    </a:cubicBezTo>
                    <a:cubicBezTo>
                      <a:pt x="72212" y="43388"/>
                      <a:pt x="71728" y="43441"/>
                      <a:pt x="71253" y="43549"/>
                    </a:cubicBezTo>
                    <a:cubicBezTo>
                      <a:pt x="71284" y="39391"/>
                      <a:pt x="74456" y="37312"/>
                      <a:pt x="77631" y="37312"/>
                    </a:cubicBezTo>
                    <a:close/>
                    <a:moveTo>
                      <a:pt x="100946" y="37312"/>
                    </a:moveTo>
                    <a:cubicBezTo>
                      <a:pt x="104119" y="37312"/>
                      <a:pt x="107295" y="39391"/>
                      <a:pt x="107337" y="43547"/>
                    </a:cubicBezTo>
                    <a:lnTo>
                      <a:pt x="107337" y="43547"/>
                    </a:lnTo>
                    <a:cubicBezTo>
                      <a:pt x="106861" y="43443"/>
                      <a:pt x="106381" y="43393"/>
                      <a:pt x="105905" y="43393"/>
                    </a:cubicBezTo>
                    <a:cubicBezTo>
                      <a:pt x="104052" y="43393"/>
                      <a:pt x="102255" y="44159"/>
                      <a:pt x="100966" y="45547"/>
                    </a:cubicBezTo>
                    <a:cubicBezTo>
                      <a:pt x="99685" y="44176"/>
                      <a:pt x="97883" y="43388"/>
                      <a:pt x="96011" y="43388"/>
                    </a:cubicBezTo>
                    <a:cubicBezTo>
                      <a:pt x="95527" y="43388"/>
                      <a:pt x="95043" y="43441"/>
                      <a:pt x="94568" y="43549"/>
                    </a:cubicBezTo>
                    <a:cubicBezTo>
                      <a:pt x="94599" y="39391"/>
                      <a:pt x="97771" y="37312"/>
                      <a:pt x="100946" y="37312"/>
                    </a:cubicBezTo>
                    <a:close/>
                    <a:moveTo>
                      <a:pt x="54012" y="37467"/>
                    </a:moveTo>
                    <a:cubicBezTo>
                      <a:pt x="56585" y="37467"/>
                      <a:pt x="59156" y="38831"/>
                      <a:pt x="60061" y="41560"/>
                    </a:cubicBezTo>
                    <a:cubicBezTo>
                      <a:pt x="60285" y="42250"/>
                      <a:pt x="60393" y="42975"/>
                      <a:pt x="60393" y="43701"/>
                    </a:cubicBezTo>
                    <a:cubicBezTo>
                      <a:pt x="59914" y="43596"/>
                      <a:pt x="59431" y="43545"/>
                      <a:pt x="58952" y="43545"/>
                    </a:cubicBezTo>
                    <a:cubicBezTo>
                      <a:pt x="57099" y="43545"/>
                      <a:pt x="55302" y="44311"/>
                      <a:pt x="54013" y="45699"/>
                    </a:cubicBezTo>
                    <a:cubicBezTo>
                      <a:pt x="52739" y="44336"/>
                      <a:pt x="50960" y="43549"/>
                      <a:pt x="49089" y="43549"/>
                    </a:cubicBezTo>
                    <a:cubicBezTo>
                      <a:pt x="49079" y="43549"/>
                      <a:pt x="49068" y="43549"/>
                      <a:pt x="49058" y="43549"/>
                    </a:cubicBezTo>
                    <a:cubicBezTo>
                      <a:pt x="48574" y="43549"/>
                      <a:pt x="48090" y="43594"/>
                      <a:pt x="47615" y="43701"/>
                    </a:cubicBezTo>
                    <a:cubicBezTo>
                      <a:pt x="47615" y="42975"/>
                      <a:pt x="47723" y="42250"/>
                      <a:pt x="47938" y="41560"/>
                    </a:cubicBezTo>
                    <a:lnTo>
                      <a:pt x="47956" y="41560"/>
                    </a:lnTo>
                    <a:cubicBezTo>
                      <a:pt x="48865" y="38831"/>
                      <a:pt x="51439" y="37467"/>
                      <a:pt x="54012" y="37467"/>
                    </a:cubicBezTo>
                    <a:close/>
                    <a:moveTo>
                      <a:pt x="7148" y="37513"/>
                    </a:moveTo>
                    <a:cubicBezTo>
                      <a:pt x="10323" y="37513"/>
                      <a:pt x="13498" y="39590"/>
                      <a:pt x="13538" y="43746"/>
                    </a:cubicBezTo>
                    <a:cubicBezTo>
                      <a:pt x="13065" y="43644"/>
                      <a:pt x="12588" y="43594"/>
                      <a:pt x="12114" y="43594"/>
                    </a:cubicBezTo>
                    <a:cubicBezTo>
                      <a:pt x="10255" y="43594"/>
                      <a:pt x="8449" y="44361"/>
                      <a:pt x="7150" y="45753"/>
                    </a:cubicBezTo>
                    <a:cubicBezTo>
                      <a:pt x="5868" y="44373"/>
                      <a:pt x="4076" y="43594"/>
                      <a:pt x="2194" y="43594"/>
                    </a:cubicBezTo>
                    <a:cubicBezTo>
                      <a:pt x="1711" y="43594"/>
                      <a:pt x="1227" y="43647"/>
                      <a:pt x="752" y="43746"/>
                    </a:cubicBezTo>
                    <a:cubicBezTo>
                      <a:pt x="792" y="39592"/>
                      <a:pt x="3970" y="37513"/>
                      <a:pt x="7148" y="37513"/>
                    </a:cubicBezTo>
                    <a:close/>
                    <a:moveTo>
                      <a:pt x="30465" y="37513"/>
                    </a:moveTo>
                    <a:cubicBezTo>
                      <a:pt x="33638" y="37513"/>
                      <a:pt x="36811" y="39588"/>
                      <a:pt x="36854" y="43742"/>
                    </a:cubicBezTo>
                    <a:lnTo>
                      <a:pt x="36854" y="43742"/>
                    </a:lnTo>
                    <a:cubicBezTo>
                      <a:pt x="36384" y="43643"/>
                      <a:pt x="35912" y="43594"/>
                      <a:pt x="35443" y="43594"/>
                    </a:cubicBezTo>
                    <a:cubicBezTo>
                      <a:pt x="33580" y="43594"/>
                      <a:pt x="31775" y="44361"/>
                      <a:pt x="30483" y="45753"/>
                    </a:cubicBezTo>
                    <a:cubicBezTo>
                      <a:pt x="29201" y="44373"/>
                      <a:pt x="27409" y="43594"/>
                      <a:pt x="25528" y="43594"/>
                    </a:cubicBezTo>
                    <a:cubicBezTo>
                      <a:pt x="25044" y="43594"/>
                      <a:pt x="24560" y="43647"/>
                      <a:pt x="24085" y="43746"/>
                    </a:cubicBezTo>
                    <a:cubicBezTo>
                      <a:pt x="24116" y="39592"/>
                      <a:pt x="27290" y="37513"/>
                      <a:pt x="30465" y="37513"/>
                    </a:cubicBezTo>
                    <a:close/>
                    <a:moveTo>
                      <a:pt x="129619" y="43736"/>
                    </a:moveTo>
                    <a:cubicBezTo>
                      <a:pt x="130043" y="43736"/>
                      <a:pt x="130469" y="43775"/>
                      <a:pt x="130894" y="43854"/>
                    </a:cubicBezTo>
                    <a:cubicBezTo>
                      <a:pt x="129908" y="45018"/>
                      <a:pt x="129326" y="46524"/>
                      <a:pt x="129415" y="48110"/>
                    </a:cubicBezTo>
                    <a:lnTo>
                      <a:pt x="129406" y="48128"/>
                    </a:lnTo>
                    <a:cubicBezTo>
                      <a:pt x="128165" y="46824"/>
                      <a:pt x="126397" y="45986"/>
                      <a:pt x="124528" y="45986"/>
                    </a:cubicBezTo>
                    <a:cubicBezTo>
                      <a:pt x="124509" y="45986"/>
                      <a:pt x="124489" y="45986"/>
                      <a:pt x="124469" y="45986"/>
                    </a:cubicBezTo>
                    <a:cubicBezTo>
                      <a:pt x="124450" y="45986"/>
                      <a:pt x="124430" y="45986"/>
                      <a:pt x="124410" y="45986"/>
                    </a:cubicBezTo>
                    <a:cubicBezTo>
                      <a:pt x="122541" y="45986"/>
                      <a:pt x="120782" y="46824"/>
                      <a:pt x="119532" y="48128"/>
                    </a:cubicBezTo>
                    <a:cubicBezTo>
                      <a:pt x="119622" y="46533"/>
                      <a:pt x="119039" y="45036"/>
                      <a:pt x="118045" y="43854"/>
                    </a:cubicBezTo>
                    <a:cubicBezTo>
                      <a:pt x="118471" y="43775"/>
                      <a:pt x="118899" y="43736"/>
                      <a:pt x="119324" y="43736"/>
                    </a:cubicBezTo>
                    <a:cubicBezTo>
                      <a:pt x="121259" y="43736"/>
                      <a:pt x="123134" y="44537"/>
                      <a:pt x="124478" y="45977"/>
                    </a:cubicBezTo>
                    <a:cubicBezTo>
                      <a:pt x="125815" y="44537"/>
                      <a:pt x="127688" y="43736"/>
                      <a:pt x="129619" y="43736"/>
                    </a:cubicBezTo>
                    <a:close/>
                    <a:moveTo>
                      <a:pt x="82779" y="43772"/>
                    </a:moveTo>
                    <a:cubicBezTo>
                      <a:pt x="83204" y="43772"/>
                      <a:pt x="83632" y="43810"/>
                      <a:pt x="84057" y="43889"/>
                    </a:cubicBezTo>
                    <a:cubicBezTo>
                      <a:pt x="83063" y="45072"/>
                      <a:pt x="82480" y="46569"/>
                      <a:pt x="82561" y="48164"/>
                    </a:cubicBezTo>
                    <a:cubicBezTo>
                      <a:pt x="81320" y="46860"/>
                      <a:pt x="79552" y="46022"/>
                      <a:pt x="77683" y="46022"/>
                    </a:cubicBezTo>
                    <a:cubicBezTo>
                      <a:pt x="77666" y="46022"/>
                      <a:pt x="77650" y="46022"/>
                      <a:pt x="77633" y="46022"/>
                    </a:cubicBezTo>
                    <a:lnTo>
                      <a:pt x="77633" y="46022"/>
                    </a:lnTo>
                    <a:cubicBezTo>
                      <a:pt x="78970" y="44574"/>
                      <a:pt x="80844" y="43772"/>
                      <a:pt x="82779" y="43772"/>
                    </a:cubicBezTo>
                    <a:close/>
                    <a:moveTo>
                      <a:pt x="59133" y="43923"/>
                    </a:moveTo>
                    <a:cubicBezTo>
                      <a:pt x="59561" y="43923"/>
                      <a:pt x="59991" y="43962"/>
                      <a:pt x="60420" y="44042"/>
                    </a:cubicBezTo>
                    <a:cubicBezTo>
                      <a:pt x="59425" y="45225"/>
                      <a:pt x="58843" y="46721"/>
                      <a:pt x="58932" y="48316"/>
                    </a:cubicBezTo>
                    <a:lnTo>
                      <a:pt x="58923" y="48316"/>
                    </a:lnTo>
                    <a:cubicBezTo>
                      <a:pt x="57682" y="47012"/>
                      <a:pt x="55914" y="46174"/>
                      <a:pt x="54045" y="46174"/>
                    </a:cubicBezTo>
                    <a:cubicBezTo>
                      <a:pt x="54026" y="46174"/>
                      <a:pt x="54006" y="46174"/>
                      <a:pt x="53986" y="46174"/>
                    </a:cubicBezTo>
                    <a:cubicBezTo>
                      <a:pt x="53966" y="46174"/>
                      <a:pt x="53947" y="46174"/>
                      <a:pt x="53927" y="46174"/>
                    </a:cubicBezTo>
                    <a:cubicBezTo>
                      <a:pt x="52067" y="46174"/>
                      <a:pt x="50299" y="47012"/>
                      <a:pt x="49049" y="48316"/>
                    </a:cubicBezTo>
                    <a:cubicBezTo>
                      <a:pt x="49138" y="46721"/>
                      <a:pt x="48556" y="45225"/>
                      <a:pt x="47561" y="44042"/>
                    </a:cubicBezTo>
                    <a:cubicBezTo>
                      <a:pt x="47990" y="43962"/>
                      <a:pt x="48420" y="43923"/>
                      <a:pt x="48848" y="43923"/>
                    </a:cubicBezTo>
                    <a:cubicBezTo>
                      <a:pt x="50781" y="43923"/>
                      <a:pt x="52652" y="44720"/>
                      <a:pt x="53995" y="46165"/>
                    </a:cubicBezTo>
                    <a:cubicBezTo>
                      <a:pt x="55330" y="44720"/>
                      <a:pt x="57201" y="43923"/>
                      <a:pt x="59133" y="43923"/>
                    </a:cubicBezTo>
                    <a:close/>
                    <a:moveTo>
                      <a:pt x="25310" y="43969"/>
                    </a:moveTo>
                    <a:cubicBezTo>
                      <a:pt x="27245" y="43969"/>
                      <a:pt x="29120" y="44772"/>
                      <a:pt x="30465" y="46219"/>
                    </a:cubicBezTo>
                    <a:lnTo>
                      <a:pt x="30465" y="46219"/>
                    </a:lnTo>
                    <a:cubicBezTo>
                      <a:pt x="30462" y="46219"/>
                      <a:pt x="30459" y="46219"/>
                      <a:pt x="30456" y="46219"/>
                    </a:cubicBezTo>
                    <a:cubicBezTo>
                      <a:pt x="30436" y="46219"/>
                      <a:pt x="30416" y="46219"/>
                      <a:pt x="30397" y="46219"/>
                    </a:cubicBezTo>
                    <a:cubicBezTo>
                      <a:pt x="28528" y="46219"/>
                      <a:pt x="26769" y="47057"/>
                      <a:pt x="25519" y="48361"/>
                    </a:cubicBezTo>
                    <a:cubicBezTo>
                      <a:pt x="25608" y="46775"/>
                      <a:pt x="25026" y="45269"/>
                      <a:pt x="24031" y="44087"/>
                    </a:cubicBezTo>
                    <a:cubicBezTo>
                      <a:pt x="24457" y="44008"/>
                      <a:pt x="24885" y="43969"/>
                      <a:pt x="25310" y="43969"/>
                    </a:cubicBezTo>
                    <a:close/>
                    <a:moveTo>
                      <a:pt x="12296" y="43987"/>
                    </a:moveTo>
                    <a:cubicBezTo>
                      <a:pt x="12721" y="43987"/>
                      <a:pt x="13148" y="44025"/>
                      <a:pt x="13574" y="44104"/>
                    </a:cubicBezTo>
                    <a:cubicBezTo>
                      <a:pt x="12580" y="45287"/>
                      <a:pt x="11997" y="46793"/>
                      <a:pt x="12087" y="48379"/>
                    </a:cubicBezTo>
                    <a:cubicBezTo>
                      <a:pt x="10837" y="47075"/>
                      <a:pt x="9069" y="46237"/>
                      <a:pt x="7208" y="46237"/>
                    </a:cubicBezTo>
                    <a:cubicBezTo>
                      <a:pt x="7189" y="46237"/>
                      <a:pt x="7169" y="46237"/>
                      <a:pt x="7150" y="46237"/>
                    </a:cubicBezTo>
                    <a:cubicBezTo>
                      <a:pt x="8487" y="44790"/>
                      <a:pt x="10360" y="43987"/>
                      <a:pt x="12296" y="43987"/>
                    </a:cubicBezTo>
                    <a:close/>
                    <a:moveTo>
                      <a:pt x="106102" y="43761"/>
                    </a:moveTo>
                    <a:cubicBezTo>
                      <a:pt x="106575" y="43761"/>
                      <a:pt x="107052" y="43809"/>
                      <a:pt x="107525" y="43907"/>
                    </a:cubicBezTo>
                    <a:cubicBezTo>
                      <a:pt x="106512" y="45162"/>
                      <a:pt x="105939" y="46757"/>
                      <a:pt x="106127" y="48432"/>
                    </a:cubicBezTo>
                    <a:cubicBezTo>
                      <a:pt x="104866" y="46976"/>
                      <a:pt x="102990" y="46022"/>
                      <a:pt x="101003" y="46022"/>
                    </a:cubicBezTo>
                    <a:cubicBezTo>
                      <a:pt x="100985" y="46022"/>
                      <a:pt x="100966" y="46022"/>
                      <a:pt x="100948" y="46022"/>
                    </a:cubicBezTo>
                    <a:cubicBezTo>
                      <a:pt x="100928" y="46022"/>
                      <a:pt x="100908" y="46022"/>
                      <a:pt x="100889" y="46022"/>
                    </a:cubicBezTo>
                    <a:cubicBezTo>
                      <a:pt x="99020" y="46022"/>
                      <a:pt x="97252" y="46860"/>
                      <a:pt x="96011" y="48164"/>
                    </a:cubicBezTo>
                    <a:cubicBezTo>
                      <a:pt x="96091" y="46569"/>
                      <a:pt x="95509" y="45072"/>
                      <a:pt x="94523" y="43889"/>
                    </a:cubicBezTo>
                    <a:cubicBezTo>
                      <a:pt x="94952" y="43810"/>
                      <a:pt x="95382" y="43771"/>
                      <a:pt x="95809" y="43771"/>
                    </a:cubicBezTo>
                    <a:cubicBezTo>
                      <a:pt x="97740" y="43771"/>
                      <a:pt x="99605" y="44568"/>
                      <a:pt x="100948" y="46013"/>
                    </a:cubicBezTo>
                    <a:cubicBezTo>
                      <a:pt x="102294" y="44566"/>
                      <a:pt x="104168" y="43761"/>
                      <a:pt x="106102" y="43761"/>
                    </a:cubicBezTo>
                    <a:close/>
                    <a:moveTo>
                      <a:pt x="70796" y="39320"/>
                    </a:moveTo>
                    <a:cubicBezTo>
                      <a:pt x="71278" y="39320"/>
                      <a:pt x="71764" y="39370"/>
                      <a:pt x="72248" y="39472"/>
                    </a:cubicBezTo>
                    <a:cubicBezTo>
                      <a:pt x="71271" y="40717"/>
                      <a:pt x="70742" y="42286"/>
                      <a:pt x="70939" y="43934"/>
                    </a:cubicBezTo>
                    <a:cubicBezTo>
                      <a:pt x="71449" y="43820"/>
                      <a:pt x="71962" y="43765"/>
                      <a:pt x="72472" y="43765"/>
                    </a:cubicBezTo>
                    <a:cubicBezTo>
                      <a:pt x="74409" y="43765"/>
                      <a:pt x="76285" y="44568"/>
                      <a:pt x="77633" y="46022"/>
                    </a:cubicBezTo>
                    <a:lnTo>
                      <a:pt x="77633" y="46022"/>
                    </a:lnTo>
                    <a:cubicBezTo>
                      <a:pt x="77630" y="46022"/>
                      <a:pt x="77627" y="46022"/>
                      <a:pt x="77624" y="46022"/>
                    </a:cubicBezTo>
                    <a:cubicBezTo>
                      <a:pt x="77606" y="46022"/>
                      <a:pt x="77588" y="46022"/>
                      <a:pt x="77570" y="46022"/>
                    </a:cubicBezTo>
                    <a:cubicBezTo>
                      <a:pt x="75529" y="46022"/>
                      <a:pt x="73598" y="47030"/>
                      <a:pt x="72346" y="48558"/>
                    </a:cubicBezTo>
                    <a:cubicBezTo>
                      <a:pt x="72703" y="44845"/>
                      <a:pt x="69407" y="41568"/>
                      <a:pt x="65698" y="41568"/>
                    </a:cubicBezTo>
                    <a:cubicBezTo>
                      <a:pt x="65683" y="41568"/>
                      <a:pt x="65668" y="41569"/>
                      <a:pt x="65653" y="41569"/>
                    </a:cubicBezTo>
                    <a:cubicBezTo>
                      <a:pt x="66994" y="40120"/>
                      <a:pt x="68863" y="39320"/>
                      <a:pt x="70796" y="39320"/>
                    </a:cubicBezTo>
                    <a:close/>
                    <a:moveTo>
                      <a:pt x="35611" y="43966"/>
                    </a:moveTo>
                    <a:cubicBezTo>
                      <a:pt x="36087" y="43966"/>
                      <a:pt x="36566" y="44014"/>
                      <a:pt x="37042" y="44113"/>
                    </a:cubicBezTo>
                    <a:cubicBezTo>
                      <a:pt x="36020" y="45359"/>
                      <a:pt x="35456" y="46954"/>
                      <a:pt x="35635" y="48621"/>
                    </a:cubicBezTo>
                    <a:cubicBezTo>
                      <a:pt x="34383" y="47165"/>
                      <a:pt x="32507" y="46219"/>
                      <a:pt x="30512" y="46219"/>
                    </a:cubicBezTo>
                    <a:cubicBezTo>
                      <a:pt x="30496" y="46219"/>
                      <a:pt x="30481" y="46219"/>
                      <a:pt x="30465" y="46219"/>
                    </a:cubicBezTo>
                    <a:lnTo>
                      <a:pt x="30465" y="46219"/>
                    </a:lnTo>
                    <a:cubicBezTo>
                      <a:pt x="31802" y="44766"/>
                      <a:pt x="33677" y="43966"/>
                      <a:pt x="35611" y="43966"/>
                    </a:cubicBezTo>
                    <a:close/>
                    <a:moveTo>
                      <a:pt x="112828" y="41868"/>
                    </a:moveTo>
                    <a:cubicBezTo>
                      <a:pt x="116003" y="41868"/>
                      <a:pt x="119178" y="43944"/>
                      <a:pt x="119218" y="48101"/>
                    </a:cubicBezTo>
                    <a:cubicBezTo>
                      <a:pt x="118743" y="47999"/>
                      <a:pt x="118265" y="47949"/>
                      <a:pt x="117790" y="47949"/>
                    </a:cubicBezTo>
                    <a:cubicBezTo>
                      <a:pt x="115928" y="47949"/>
                      <a:pt x="114124" y="48714"/>
                      <a:pt x="112825" y="50103"/>
                    </a:cubicBezTo>
                    <a:lnTo>
                      <a:pt x="112825" y="50103"/>
                    </a:lnTo>
                    <a:cubicBezTo>
                      <a:pt x="111544" y="48726"/>
                      <a:pt x="109754" y="47949"/>
                      <a:pt x="107883" y="47949"/>
                    </a:cubicBezTo>
                    <a:cubicBezTo>
                      <a:pt x="107391" y="47949"/>
                      <a:pt x="106907" y="48002"/>
                      <a:pt x="106432" y="48101"/>
                    </a:cubicBezTo>
                    <a:cubicBezTo>
                      <a:pt x="106472" y="43947"/>
                      <a:pt x="109650" y="41868"/>
                      <a:pt x="112828" y="41868"/>
                    </a:cubicBezTo>
                    <a:close/>
                    <a:moveTo>
                      <a:pt x="136139" y="41870"/>
                    </a:moveTo>
                    <a:cubicBezTo>
                      <a:pt x="139313" y="41870"/>
                      <a:pt x="142484" y="43947"/>
                      <a:pt x="142525" y="48101"/>
                    </a:cubicBezTo>
                    <a:lnTo>
                      <a:pt x="142525" y="48119"/>
                    </a:lnTo>
                    <a:cubicBezTo>
                      <a:pt x="142050" y="48017"/>
                      <a:pt x="141571" y="47967"/>
                      <a:pt x="141097" y="47967"/>
                    </a:cubicBezTo>
                    <a:cubicBezTo>
                      <a:pt x="139236" y="47967"/>
                      <a:pt x="137435" y="48734"/>
                      <a:pt x="136136" y="50126"/>
                    </a:cubicBezTo>
                    <a:cubicBezTo>
                      <a:pt x="134854" y="48746"/>
                      <a:pt x="133062" y="47966"/>
                      <a:pt x="131181" y="47966"/>
                    </a:cubicBezTo>
                    <a:cubicBezTo>
                      <a:pt x="130697" y="47966"/>
                      <a:pt x="130213" y="48020"/>
                      <a:pt x="129738" y="48119"/>
                    </a:cubicBezTo>
                    <a:cubicBezTo>
                      <a:pt x="129778" y="43953"/>
                      <a:pt x="132960" y="41870"/>
                      <a:pt x="136139" y="41870"/>
                    </a:cubicBezTo>
                    <a:close/>
                    <a:moveTo>
                      <a:pt x="89297" y="41915"/>
                    </a:moveTo>
                    <a:cubicBezTo>
                      <a:pt x="92473" y="41915"/>
                      <a:pt x="95648" y="43994"/>
                      <a:pt x="95688" y="48155"/>
                    </a:cubicBezTo>
                    <a:cubicBezTo>
                      <a:pt x="95208" y="48050"/>
                      <a:pt x="94724" y="47999"/>
                      <a:pt x="94244" y="47999"/>
                    </a:cubicBezTo>
                    <a:cubicBezTo>
                      <a:pt x="92390" y="47999"/>
                      <a:pt x="90594" y="48763"/>
                      <a:pt x="89299" y="50152"/>
                    </a:cubicBezTo>
                    <a:lnTo>
                      <a:pt x="89299" y="50152"/>
                    </a:lnTo>
                    <a:cubicBezTo>
                      <a:pt x="88018" y="48782"/>
                      <a:pt x="86226" y="47993"/>
                      <a:pt x="84344" y="47993"/>
                    </a:cubicBezTo>
                    <a:cubicBezTo>
                      <a:pt x="83860" y="47993"/>
                      <a:pt x="83376" y="48047"/>
                      <a:pt x="82902" y="48155"/>
                    </a:cubicBezTo>
                    <a:cubicBezTo>
                      <a:pt x="82942" y="43996"/>
                      <a:pt x="86120" y="41915"/>
                      <a:pt x="89297" y="41915"/>
                    </a:cubicBezTo>
                    <a:close/>
                    <a:moveTo>
                      <a:pt x="42333" y="42069"/>
                    </a:moveTo>
                    <a:cubicBezTo>
                      <a:pt x="45505" y="42069"/>
                      <a:pt x="48680" y="44145"/>
                      <a:pt x="48726" y="48296"/>
                    </a:cubicBezTo>
                    <a:lnTo>
                      <a:pt x="48726" y="48296"/>
                    </a:lnTo>
                    <a:cubicBezTo>
                      <a:pt x="48256" y="48195"/>
                      <a:pt x="47782" y="48146"/>
                      <a:pt x="47311" y="48146"/>
                    </a:cubicBezTo>
                    <a:cubicBezTo>
                      <a:pt x="45452" y="48146"/>
                      <a:pt x="43648" y="48913"/>
                      <a:pt x="42355" y="50305"/>
                    </a:cubicBezTo>
                    <a:cubicBezTo>
                      <a:pt x="41074" y="48925"/>
                      <a:pt x="39282" y="48146"/>
                      <a:pt x="37400" y="48146"/>
                    </a:cubicBezTo>
                    <a:cubicBezTo>
                      <a:pt x="36916" y="48146"/>
                      <a:pt x="36432" y="48199"/>
                      <a:pt x="35958" y="48298"/>
                    </a:cubicBezTo>
                    <a:cubicBezTo>
                      <a:pt x="35989" y="44146"/>
                      <a:pt x="39159" y="42069"/>
                      <a:pt x="42333" y="42069"/>
                    </a:cubicBezTo>
                    <a:close/>
                    <a:moveTo>
                      <a:pt x="65648" y="42069"/>
                    </a:moveTo>
                    <a:cubicBezTo>
                      <a:pt x="68820" y="42069"/>
                      <a:pt x="71995" y="44144"/>
                      <a:pt x="72041" y="48294"/>
                    </a:cubicBezTo>
                    <a:lnTo>
                      <a:pt x="72041" y="48294"/>
                    </a:lnTo>
                    <a:cubicBezTo>
                      <a:pt x="71572" y="48195"/>
                      <a:pt x="71100" y="48146"/>
                      <a:pt x="70631" y="48146"/>
                    </a:cubicBezTo>
                    <a:cubicBezTo>
                      <a:pt x="68767" y="48146"/>
                      <a:pt x="66963" y="48913"/>
                      <a:pt x="65671" y="50305"/>
                    </a:cubicBezTo>
                    <a:cubicBezTo>
                      <a:pt x="64389" y="48925"/>
                      <a:pt x="62597" y="48146"/>
                      <a:pt x="60715" y="48146"/>
                    </a:cubicBezTo>
                    <a:cubicBezTo>
                      <a:pt x="60231" y="48146"/>
                      <a:pt x="59748" y="48199"/>
                      <a:pt x="59273" y="48298"/>
                    </a:cubicBezTo>
                    <a:cubicBezTo>
                      <a:pt x="59304" y="44146"/>
                      <a:pt x="62474" y="42069"/>
                      <a:pt x="65648" y="42069"/>
                    </a:cubicBezTo>
                    <a:close/>
                    <a:moveTo>
                      <a:pt x="18806" y="42115"/>
                    </a:moveTo>
                    <a:cubicBezTo>
                      <a:pt x="21981" y="42115"/>
                      <a:pt x="25156" y="44194"/>
                      <a:pt x="25196" y="48352"/>
                    </a:cubicBezTo>
                    <a:cubicBezTo>
                      <a:pt x="24718" y="48247"/>
                      <a:pt x="24235" y="48196"/>
                      <a:pt x="23756" y="48196"/>
                    </a:cubicBezTo>
                    <a:cubicBezTo>
                      <a:pt x="21903" y="48196"/>
                      <a:pt x="20103" y="48963"/>
                      <a:pt x="18807" y="50359"/>
                    </a:cubicBezTo>
                    <a:cubicBezTo>
                      <a:pt x="17526" y="48979"/>
                      <a:pt x="15734" y="48199"/>
                      <a:pt x="13852" y="48199"/>
                    </a:cubicBezTo>
                    <a:cubicBezTo>
                      <a:pt x="13368" y="48199"/>
                      <a:pt x="12884" y="48244"/>
                      <a:pt x="12409" y="48352"/>
                    </a:cubicBezTo>
                    <a:cubicBezTo>
                      <a:pt x="12454" y="44194"/>
                      <a:pt x="15631" y="42115"/>
                      <a:pt x="18806" y="42115"/>
                    </a:cubicBezTo>
                    <a:close/>
                    <a:moveTo>
                      <a:pt x="117952" y="48332"/>
                    </a:moveTo>
                    <a:cubicBezTo>
                      <a:pt x="118378" y="48332"/>
                      <a:pt x="118808" y="48371"/>
                      <a:pt x="119236" y="48450"/>
                    </a:cubicBezTo>
                    <a:cubicBezTo>
                      <a:pt x="118251" y="49624"/>
                      <a:pt x="117668" y="51130"/>
                      <a:pt x="117758" y="52724"/>
                    </a:cubicBezTo>
                    <a:lnTo>
                      <a:pt x="117749" y="52724"/>
                    </a:lnTo>
                    <a:cubicBezTo>
                      <a:pt x="116508" y="51412"/>
                      <a:pt x="114740" y="50583"/>
                      <a:pt x="112871" y="50583"/>
                    </a:cubicBezTo>
                    <a:cubicBezTo>
                      <a:pt x="112855" y="50583"/>
                      <a:pt x="112838" y="50583"/>
                      <a:pt x="112821" y="50583"/>
                    </a:cubicBezTo>
                    <a:lnTo>
                      <a:pt x="112821" y="50583"/>
                    </a:lnTo>
                    <a:cubicBezTo>
                      <a:pt x="114156" y="49130"/>
                      <a:pt x="116021" y="48332"/>
                      <a:pt x="117952" y="48332"/>
                    </a:cubicBezTo>
                    <a:close/>
                    <a:moveTo>
                      <a:pt x="94437" y="48377"/>
                    </a:moveTo>
                    <a:cubicBezTo>
                      <a:pt x="94862" y="48377"/>
                      <a:pt x="95289" y="48416"/>
                      <a:pt x="95715" y="48495"/>
                    </a:cubicBezTo>
                    <a:cubicBezTo>
                      <a:pt x="94722" y="49676"/>
                      <a:pt x="94140" y="51168"/>
                      <a:pt x="94227" y="52760"/>
                    </a:cubicBezTo>
                    <a:lnTo>
                      <a:pt x="94227" y="52760"/>
                    </a:lnTo>
                    <a:cubicBezTo>
                      <a:pt x="92986" y="51457"/>
                      <a:pt x="91219" y="50627"/>
                      <a:pt x="89350" y="50627"/>
                    </a:cubicBezTo>
                    <a:cubicBezTo>
                      <a:pt x="89333" y="50627"/>
                      <a:pt x="89316" y="50628"/>
                      <a:pt x="89299" y="50628"/>
                    </a:cubicBezTo>
                    <a:lnTo>
                      <a:pt x="89299" y="50628"/>
                    </a:lnTo>
                    <a:cubicBezTo>
                      <a:pt x="90637" y="49180"/>
                      <a:pt x="92504" y="48377"/>
                      <a:pt x="94437" y="48377"/>
                    </a:cubicBezTo>
                    <a:close/>
                    <a:moveTo>
                      <a:pt x="84143" y="48369"/>
                    </a:moveTo>
                    <a:cubicBezTo>
                      <a:pt x="86079" y="48369"/>
                      <a:pt x="87954" y="49173"/>
                      <a:pt x="89299" y="50628"/>
                    </a:cubicBezTo>
                    <a:lnTo>
                      <a:pt x="89299" y="50628"/>
                    </a:lnTo>
                    <a:cubicBezTo>
                      <a:pt x="89296" y="50628"/>
                      <a:pt x="89293" y="50628"/>
                      <a:pt x="89290" y="50628"/>
                    </a:cubicBezTo>
                    <a:cubicBezTo>
                      <a:pt x="89270" y="50628"/>
                      <a:pt x="89250" y="50627"/>
                      <a:pt x="89231" y="50627"/>
                    </a:cubicBezTo>
                    <a:cubicBezTo>
                      <a:pt x="87362" y="50627"/>
                      <a:pt x="85603" y="51457"/>
                      <a:pt x="84353" y="52760"/>
                    </a:cubicBezTo>
                    <a:cubicBezTo>
                      <a:pt x="84443" y="51174"/>
                      <a:pt x="83860" y="49669"/>
                      <a:pt x="82866" y="48486"/>
                    </a:cubicBezTo>
                    <a:cubicBezTo>
                      <a:pt x="83291" y="48407"/>
                      <a:pt x="83719" y="48369"/>
                      <a:pt x="84143" y="48369"/>
                    </a:cubicBezTo>
                    <a:close/>
                    <a:moveTo>
                      <a:pt x="47484" y="48526"/>
                    </a:moveTo>
                    <a:cubicBezTo>
                      <a:pt x="47914" y="48526"/>
                      <a:pt x="48348" y="48566"/>
                      <a:pt x="48780" y="48647"/>
                    </a:cubicBezTo>
                    <a:cubicBezTo>
                      <a:pt x="47785" y="49821"/>
                      <a:pt x="47203" y="51327"/>
                      <a:pt x="47284" y="52922"/>
                    </a:cubicBezTo>
                    <a:cubicBezTo>
                      <a:pt x="46042" y="51618"/>
                      <a:pt x="44274" y="50780"/>
                      <a:pt x="42406" y="50780"/>
                    </a:cubicBezTo>
                    <a:cubicBezTo>
                      <a:pt x="42386" y="50780"/>
                      <a:pt x="42366" y="50780"/>
                      <a:pt x="42346" y="50780"/>
                    </a:cubicBezTo>
                    <a:cubicBezTo>
                      <a:pt x="42343" y="50780"/>
                      <a:pt x="42340" y="50780"/>
                      <a:pt x="42338" y="50780"/>
                    </a:cubicBezTo>
                    <a:lnTo>
                      <a:pt x="42338" y="50780"/>
                    </a:lnTo>
                    <a:lnTo>
                      <a:pt x="42355" y="50771"/>
                    </a:lnTo>
                    <a:cubicBezTo>
                      <a:pt x="43689" y="49328"/>
                      <a:pt x="45555" y="48526"/>
                      <a:pt x="47484" y="48526"/>
                    </a:cubicBezTo>
                    <a:close/>
                    <a:moveTo>
                      <a:pt x="107658" y="48326"/>
                    </a:moveTo>
                    <a:cubicBezTo>
                      <a:pt x="109596" y="48326"/>
                      <a:pt x="111472" y="49128"/>
                      <a:pt x="112821" y="50583"/>
                    </a:cubicBezTo>
                    <a:lnTo>
                      <a:pt x="112821" y="50583"/>
                    </a:lnTo>
                    <a:cubicBezTo>
                      <a:pt x="112818" y="50583"/>
                      <a:pt x="112815" y="50583"/>
                      <a:pt x="112812" y="50583"/>
                    </a:cubicBezTo>
                    <a:cubicBezTo>
                      <a:pt x="112793" y="50583"/>
                      <a:pt x="112774" y="50583"/>
                      <a:pt x="112756" y="50583"/>
                    </a:cubicBezTo>
                    <a:cubicBezTo>
                      <a:pt x="110769" y="50583"/>
                      <a:pt x="108902" y="51528"/>
                      <a:pt x="107641" y="52975"/>
                    </a:cubicBezTo>
                    <a:lnTo>
                      <a:pt x="107641" y="52975"/>
                    </a:lnTo>
                    <a:cubicBezTo>
                      <a:pt x="107794" y="51300"/>
                      <a:pt x="107202" y="49723"/>
                      <a:pt x="106163" y="48486"/>
                    </a:cubicBezTo>
                    <a:cubicBezTo>
                      <a:pt x="106660" y="48378"/>
                      <a:pt x="107161" y="48326"/>
                      <a:pt x="107658" y="48326"/>
                    </a:cubicBezTo>
                    <a:close/>
                    <a:moveTo>
                      <a:pt x="23936" y="48579"/>
                    </a:moveTo>
                    <a:cubicBezTo>
                      <a:pt x="24366" y="48579"/>
                      <a:pt x="24800" y="48619"/>
                      <a:pt x="25232" y="48701"/>
                    </a:cubicBezTo>
                    <a:cubicBezTo>
                      <a:pt x="24237" y="49875"/>
                      <a:pt x="23655" y="51380"/>
                      <a:pt x="23744" y="52966"/>
                    </a:cubicBezTo>
                    <a:cubicBezTo>
                      <a:pt x="22494" y="51663"/>
                      <a:pt x="20727" y="50834"/>
                      <a:pt x="18867" y="50834"/>
                    </a:cubicBezTo>
                    <a:cubicBezTo>
                      <a:pt x="18847" y="50834"/>
                      <a:pt x="18827" y="50834"/>
                      <a:pt x="18807" y="50834"/>
                    </a:cubicBezTo>
                    <a:cubicBezTo>
                      <a:pt x="18787" y="50834"/>
                      <a:pt x="18767" y="50834"/>
                      <a:pt x="18747" y="50834"/>
                    </a:cubicBezTo>
                    <a:cubicBezTo>
                      <a:pt x="16879" y="50834"/>
                      <a:pt x="15111" y="51663"/>
                      <a:pt x="13870" y="52975"/>
                    </a:cubicBezTo>
                    <a:cubicBezTo>
                      <a:pt x="13951" y="51380"/>
                      <a:pt x="13368" y="49875"/>
                      <a:pt x="12374" y="48701"/>
                    </a:cubicBezTo>
                    <a:cubicBezTo>
                      <a:pt x="12804" y="48622"/>
                      <a:pt x="13235" y="48583"/>
                      <a:pt x="13663" y="48583"/>
                    </a:cubicBezTo>
                    <a:cubicBezTo>
                      <a:pt x="15599" y="48583"/>
                      <a:pt x="17464" y="49379"/>
                      <a:pt x="18807" y="50825"/>
                    </a:cubicBezTo>
                    <a:cubicBezTo>
                      <a:pt x="20140" y="49382"/>
                      <a:pt x="22007" y="48579"/>
                      <a:pt x="23936" y="48579"/>
                    </a:cubicBezTo>
                    <a:close/>
                    <a:moveTo>
                      <a:pt x="37172" y="48527"/>
                    </a:moveTo>
                    <a:cubicBezTo>
                      <a:pt x="39112" y="48527"/>
                      <a:pt x="40993" y="49328"/>
                      <a:pt x="42337" y="50780"/>
                    </a:cubicBezTo>
                    <a:lnTo>
                      <a:pt x="42337" y="50780"/>
                    </a:lnTo>
                    <a:cubicBezTo>
                      <a:pt x="42322" y="50780"/>
                      <a:pt x="42306" y="50780"/>
                      <a:pt x="42291" y="50780"/>
                    </a:cubicBezTo>
                    <a:cubicBezTo>
                      <a:pt x="40304" y="50780"/>
                      <a:pt x="38437" y="51725"/>
                      <a:pt x="37185" y="53172"/>
                    </a:cubicBezTo>
                    <a:cubicBezTo>
                      <a:pt x="37328" y="51497"/>
                      <a:pt x="36737" y="49920"/>
                      <a:pt x="35698" y="48683"/>
                    </a:cubicBezTo>
                    <a:cubicBezTo>
                      <a:pt x="36188" y="48578"/>
                      <a:pt x="36682" y="48527"/>
                      <a:pt x="37172" y="48527"/>
                    </a:cubicBezTo>
                    <a:close/>
                    <a:moveTo>
                      <a:pt x="124476" y="46476"/>
                    </a:moveTo>
                    <a:cubicBezTo>
                      <a:pt x="127652" y="46476"/>
                      <a:pt x="130827" y="48554"/>
                      <a:pt x="130867" y="52716"/>
                    </a:cubicBezTo>
                    <a:cubicBezTo>
                      <a:pt x="130392" y="52614"/>
                      <a:pt x="129914" y="52564"/>
                      <a:pt x="129439" y="52564"/>
                    </a:cubicBezTo>
                    <a:cubicBezTo>
                      <a:pt x="127578" y="52564"/>
                      <a:pt x="125778" y="53330"/>
                      <a:pt x="124478" y="54723"/>
                    </a:cubicBezTo>
                    <a:cubicBezTo>
                      <a:pt x="123197" y="53343"/>
                      <a:pt x="121405" y="52563"/>
                      <a:pt x="119532" y="52563"/>
                    </a:cubicBezTo>
                    <a:cubicBezTo>
                      <a:pt x="119039" y="52563"/>
                      <a:pt x="118555" y="52617"/>
                      <a:pt x="118080" y="52716"/>
                    </a:cubicBezTo>
                    <a:cubicBezTo>
                      <a:pt x="118121" y="48557"/>
                      <a:pt x="121299" y="46476"/>
                      <a:pt x="124476" y="46476"/>
                    </a:cubicBezTo>
                    <a:close/>
                    <a:moveTo>
                      <a:pt x="77629" y="46523"/>
                    </a:moveTo>
                    <a:cubicBezTo>
                      <a:pt x="80800" y="46523"/>
                      <a:pt x="83975" y="48597"/>
                      <a:pt x="84021" y="52747"/>
                    </a:cubicBezTo>
                    <a:lnTo>
                      <a:pt x="84021" y="52747"/>
                    </a:lnTo>
                    <a:cubicBezTo>
                      <a:pt x="83554" y="52648"/>
                      <a:pt x="83083" y="52600"/>
                      <a:pt x="82615" y="52600"/>
                    </a:cubicBezTo>
                    <a:cubicBezTo>
                      <a:pt x="80757" y="52600"/>
                      <a:pt x="78952" y="53366"/>
                      <a:pt x="77660" y="54759"/>
                    </a:cubicBezTo>
                    <a:cubicBezTo>
                      <a:pt x="76378" y="53379"/>
                      <a:pt x="74586" y="52599"/>
                      <a:pt x="72704" y="52599"/>
                    </a:cubicBezTo>
                    <a:cubicBezTo>
                      <a:pt x="72221" y="52599"/>
                      <a:pt x="71737" y="52644"/>
                      <a:pt x="71262" y="52751"/>
                    </a:cubicBezTo>
                    <a:cubicBezTo>
                      <a:pt x="71289" y="48599"/>
                      <a:pt x="74457" y="46523"/>
                      <a:pt x="77629" y="46523"/>
                    </a:cubicBezTo>
                    <a:close/>
                    <a:moveTo>
                      <a:pt x="100946" y="46518"/>
                    </a:moveTo>
                    <a:cubicBezTo>
                      <a:pt x="104122" y="46518"/>
                      <a:pt x="107296" y="48595"/>
                      <a:pt x="107337" y="52751"/>
                    </a:cubicBezTo>
                    <a:cubicBezTo>
                      <a:pt x="106864" y="52650"/>
                      <a:pt x="106387" y="52600"/>
                      <a:pt x="105914" y="52600"/>
                    </a:cubicBezTo>
                    <a:cubicBezTo>
                      <a:pt x="104054" y="52600"/>
                      <a:pt x="102248" y="53368"/>
                      <a:pt x="100948" y="54767"/>
                    </a:cubicBezTo>
                    <a:lnTo>
                      <a:pt x="100948" y="54759"/>
                    </a:lnTo>
                    <a:cubicBezTo>
                      <a:pt x="99667" y="53379"/>
                      <a:pt x="97875" y="52599"/>
                      <a:pt x="95993" y="52599"/>
                    </a:cubicBezTo>
                    <a:cubicBezTo>
                      <a:pt x="95509" y="52599"/>
                      <a:pt x="95025" y="52653"/>
                      <a:pt x="94550" y="52751"/>
                    </a:cubicBezTo>
                    <a:cubicBezTo>
                      <a:pt x="94591" y="48597"/>
                      <a:pt x="97769" y="46518"/>
                      <a:pt x="100946" y="46518"/>
                    </a:cubicBezTo>
                    <a:close/>
                    <a:moveTo>
                      <a:pt x="54008" y="46667"/>
                    </a:moveTo>
                    <a:cubicBezTo>
                      <a:pt x="57185" y="46667"/>
                      <a:pt x="60361" y="48746"/>
                      <a:pt x="60402" y="52904"/>
                    </a:cubicBezTo>
                    <a:cubicBezTo>
                      <a:pt x="59922" y="52799"/>
                      <a:pt x="59438" y="52748"/>
                      <a:pt x="58958" y="52748"/>
                    </a:cubicBezTo>
                    <a:cubicBezTo>
                      <a:pt x="57103" y="52748"/>
                      <a:pt x="55303" y="53512"/>
                      <a:pt x="54008" y="54906"/>
                    </a:cubicBezTo>
                    <a:lnTo>
                      <a:pt x="54008" y="54906"/>
                    </a:lnTo>
                    <a:cubicBezTo>
                      <a:pt x="52727" y="53529"/>
                      <a:pt x="50937" y="52751"/>
                      <a:pt x="49058" y="52751"/>
                    </a:cubicBezTo>
                    <a:cubicBezTo>
                      <a:pt x="48574" y="52751"/>
                      <a:pt x="48090" y="52796"/>
                      <a:pt x="47615" y="52904"/>
                    </a:cubicBezTo>
                    <a:cubicBezTo>
                      <a:pt x="47655" y="48746"/>
                      <a:pt x="50832" y="46667"/>
                      <a:pt x="54008" y="46667"/>
                    </a:cubicBezTo>
                    <a:close/>
                    <a:moveTo>
                      <a:pt x="7148" y="46724"/>
                    </a:moveTo>
                    <a:cubicBezTo>
                      <a:pt x="10323" y="46724"/>
                      <a:pt x="13498" y="48801"/>
                      <a:pt x="13538" y="52957"/>
                    </a:cubicBezTo>
                    <a:cubicBezTo>
                      <a:pt x="13065" y="52856"/>
                      <a:pt x="12588" y="52806"/>
                      <a:pt x="12114" y="52806"/>
                    </a:cubicBezTo>
                    <a:cubicBezTo>
                      <a:pt x="10255" y="52806"/>
                      <a:pt x="8451" y="53572"/>
                      <a:pt x="7159" y="54965"/>
                    </a:cubicBezTo>
                    <a:cubicBezTo>
                      <a:pt x="5877" y="53585"/>
                      <a:pt x="4076" y="52805"/>
                      <a:pt x="2194" y="52805"/>
                    </a:cubicBezTo>
                    <a:cubicBezTo>
                      <a:pt x="1711" y="52805"/>
                      <a:pt x="1227" y="52859"/>
                      <a:pt x="752" y="52957"/>
                    </a:cubicBezTo>
                    <a:cubicBezTo>
                      <a:pt x="792" y="48803"/>
                      <a:pt x="3970" y="46724"/>
                      <a:pt x="7148" y="46724"/>
                    </a:cubicBezTo>
                    <a:close/>
                    <a:moveTo>
                      <a:pt x="30465" y="46724"/>
                    </a:moveTo>
                    <a:cubicBezTo>
                      <a:pt x="33638" y="46724"/>
                      <a:pt x="36811" y="48800"/>
                      <a:pt x="36854" y="52954"/>
                    </a:cubicBezTo>
                    <a:lnTo>
                      <a:pt x="36854" y="52954"/>
                    </a:lnTo>
                    <a:cubicBezTo>
                      <a:pt x="36384" y="52854"/>
                      <a:pt x="35912" y="52806"/>
                      <a:pt x="35443" y="52806"/>
                    </a:cubicBezTo>
                    <a:cubicBezTo>
                      <a:pt x="33580" y="52806"/>
                      <a:pt x="31775" y="53572"/>
                      <a:pt x="30483" y="54965"/>
                    </a:cubicBezTo>
                    <a:cubicBezTo>
                      <a:pt x="29201" y="53585"/>
                      <a:pt x="27409" y="52805"/>
                      <a:pt x="25528" y="52805"/>
                    </a:cubicBezTo>
                    <a:cubicBezTo>
                      <a:pt x="25044" y="52805"/>
                      <a:pt x="24560" y="52859"/>
                      <a:pt x="24085" y="52957"/>
                    </a:cubicBezTo>
                    <a:cubicBezTo>
                      <a:pt x="24116" y="48803"/>
                      <a:pt x="27290" y="46724"/>
                      <a:pt x="30465" y="46724"/>
                    </a:cubicBezTo>
                    <a:close/>
                    <a:moveTo>
                      <a:pt x="119323" y="52938"/>
                    </a:moveTo>
                    <a:cubicBezTo>
                      <a:pt x="121259" y="52938"/>
                      <a:pt x="123134" y="53741"/>
                      <a:pt x="124478" y="55189"/>
                    </a:cubicBezTo>
                    <a:lnTo>
                      <a:pt x="124478" y="55189"/>
                    </a:lnTo>
                    <a:cubicBezTo>
                      <a:pt x="124475" y="55189"/>
                      <a:pt x="124472" y="55189"/>
                      <a:pt x="124469" y="55189"/>
                    </a:cubicBezTo>
                    <a:cubicBezTo>
                      <a:pt x="124450" y="55188"/>
                      <a:pt x="124430" y="55188"/>
                      <a:pt x="124410" y="55188"/>
                    </a:cubicBezTo>
                    <a:cubicBezTo>
                      <a:pt x="122541" y="55188"/>
                      <a:pt x="120782" y="56027"/>
                      <a:pt x="119532" y="57330"/>
                    </a:cubicBezTo>
                    <a:cubicBezTo>
                      <a:pt x="119622" y="55744"/>
                      <a:pt x="119039" y="54239"/>
                      <a:pt x="118045" y="53056"/>
                    </a:cubicBezTo>
                    <a:cubicBezTo>
                      <a:pt x="118470" y="52977"/>
                      <a:pt x="118898" y="52938"/>
                      <a:pt x="119323" y="52938"/>
                    </a:cubicBezTo>
                    <a:close/>
                    <a:moveTo>
                      <a:pt x="129620" y="52938"/>
                    </a:moveTo>
                    <a:cubicBezTo>
                      <a:pt x="130043" y="52938"/>
                      <a:pt x="130470" y="52977"/>
                      <a:pt x="130894" y="53056"/>
                    </a:cubicBezTo>
                    <a:cubicBezTo>
                      <a:pt x="129908" y="54230"/>
                      <a:pt x="129326" y="55735"/>
                      <a:pt x="129415" y="57321"/>
                    </a:cubicBezTo>
                    <a:lnTo>
                      <a:pt x="129406" y="57330"/>
                    </a:lnTo>
                    <a:cubicBezTo>
                      <a:pt x="128165" y="56027"/>
                      <a:pt x="126397" y="55188"/>
                      <a:pt x="124528" y="55188"/>
                    </a:cubicBezTo>
                    <a:cubicBezTo>
                      <a:pt x="124512" y="55188"/>
                      <a:pt x="124495" y="55188"/>
                      <a:pt x="124478" y="55189"/>
                    </a:cubicBezTo>
                    <a:lnTo>
                      <a:pt x="124478" y="55189"/>
                    </a:lnTo>
                    <a:cubicBezTo>
                      <a:pt x="125816" y="53741"/>
                      <a:pt x="127689" y="52938"/>
                      <a:pt x="129620" y="52938"/>
                    </a:cubicBezTo>
                    <a:close/>
                    <a:moveTo>
                      <a:pt x="82780" y="52974"/>
                    </a:moveTo>
                    <a:cubicBezTo>
                      <a:pt x="83204" y="52974"/>
                      <a:pt x="83632" y="53013"/>
                      <a:pt x="84057" y="53092"/>
                    </a:cubicBezTo>
                    <a:cubicBezTo>
                      <a:pt x="83538" y="53710"/>
                      <a:pt x="83135" y="54418"/>
                      <a:pt x="82875" y="55180"/>
                    </a:cubicBezTo>
                    <a:cubicBezTo>
                      <a:pt x="82633" y="55879"/>
                      <a:pt x="82525" y="56622"/>
                      <a:pt x="82570" y="57357"/>
                    </a:cubicBezTo>
                    <a:cubicBezTo>
                      <a:pt x="81329" y="56062"/>
                      <a:pt x="79570" y="55224"/>
                      <a:pt x="77701" y="55224"/>
                    </a:cubicBezTo>
                    <a:cubicBezTo>
                      <a:pt x="77681" y="55224"/>
                      <a:pt x="77661" y="55224"/>
                      <a:pt x="77642" y="55224"/>
                    </a:cubicBezTo>
                    <a:cubicBezTo>
                      <a:pt x="78979" y="53777"/>
                      <a:pt x="80847" y="52974"/>
                      <a:pt x="82780" y="52974"/>
                    </a:cubicBezTo>
                    <a:close/>
                    <a:moveTo>
                      <a:pt x="95806" y="52982"/>
                    </a:moveTo>
                    <a:cubicBezTo>
                      <a:pt x="97733" y="52982"/>
                      <a:pt x="99604" y="53779"/>
                      <a:pt x="100939" y="55224"/>
                    </a:cubicBezTo>
                    <a:cubicBezTo>
                      <a:pt x="100919" y="55224"/>
                      <a:pt x="100900" y="55224"/>
                      <a:pt x="100880" y="55224"/>
                    </a:cubicBezTo>
                    <a:cubicBezTo>
                      <a:pt x="99020" y="55224"/>
                      <a:pt x="97252" y="56062"/>
                      <a:pt x="96011" y="57357"/>
                    </a:cubicBezTo>
                    <a:cubicBezTo>
                      <a:pt x="96047" y="56622"/>
                      <a:pt x="95948" y="55879"/>
                      <a:pt x="95706" y="55180"/>
                    </a:cubicBezTo>
                    <a:cubicBezTo>
                      <a:pt x="95446" y="54418"/>
                      <a:pt x="95043" y="53710"/>
                      <a:pt x="94523" y="53101"/>
                    </a:cubicBezTo>
                    <a:cubicBezTo>
                      <a:pt x="94950" y="53021"/>
                      <a:pt x="95379" y="52982"/>
                      <a:pt x="95806" y="52982"/>
                    </a:cubicBezTo>
                    <a:close/>
                    <a:moveTo>
                      <a:pt x="59124" y="53131"/>
                    </a:moveTo>
                    <a:cubicBezTo>
                      <a:pt x="59554" y="53131"/>
                      <a:pt x="59988" y="53171"/>
                      <a:pt x="60420" y="53253"/>
                    </a:cubicBezTo>
                    <a:cubicBezTo>
                      <a:pt x="59425" y="54436"/>
                      <a:pt x="58843" y="55932"/>
                      <a:pt x="58932" y="57527"/>
                    </a:cubicBezTo>
                    <a:lnTo>
                      <a:pt x="58923" y="57518"/>
                    </a:lnTo>
                    <a:cubicBezTo>
                      <a:pt x="57682" y="56215"/>
                      <a:pt x="55914" y="55385"/>
                      <a:pt x="54046" y="55385"/>
                    </a:cubicBezTo>
                    <a:cubicBezTo>
                      <a:pt x="54026" y="55385"/>
                      <a:pt x="54006" y="55386"/>
                      <a:pt x="53986" y="55386"/>
                    </a:cubicBezTo>
                    <a:cubicBezTo>
                      <a:pt x="53966" y="55386"/>
                      <a:pt x="53946" y="55385"/>
                      <a:pt x="53927" y="55385"/>
                    </a:cubicBezTo>
                    <a:cubicBezTo>
                      <a:pt x="52067" y="55385"/>
                      <a:pt x="50299" y="56215"/>
                      <a:pt x="49049" y="57527"/>
                    </a:cubicBezTo>
                    <a:cubicBezTo>
                      <a:pt x="49138" y="55932"/>
                      <a:pt x="48556" y="54427"/>
                      <a:pt x="47561" y="53253"/>
                    </a:cubicBezTo>
                    <a:cubicBezTo>
                      <a:pt x="47993" y="53171"/>
                      <a:pt x="48427" y="53131"/>
                      <a:pt x="48858" y="53131"/>
                    </a:cubicBezTo>
                    <a:cubicBezTo>
                      <a:pt x="50787" y="53131"/>
                      <a:pt x="52654" y="53934"/>
                      <a:pt x="53995" y="55377"/>
                    </a:cubicBezTo>
                    <a:cubicBezTo>
                      <a:pt x="55328" y="53934"/>
                      <a:pt x="57194" y="53131"/>
                      <a:pt x="59124" y="53131"/>
                    </a:cubicBezTo>
                    <a:close/>
                    <a:moveTo>
                      <a:pt x="12289" y="53188"/>
                    </a:moveTo>
                    <a:cubicBezTo>
                      <a:pt x="12716" y="53188"/>
                      <a:pt x="13146" y="53227"/>
                      <a:pt x="13574" y="53307"/>
                    </a:cubicBezTo>
                    <a:cubicBezTo>
                      <a:pt x="13046" y="53916"/>
                      <a:pt x="12651" y="54624"/>
                      <a:pt x="12391" y="55386"/>
                    </a:cubicBezTo>
                    <a:cubicBezTo>
                      <a:pt x="12150" y="56085"/>
                      <a:pt x="12042" y="56819"/>
                      <a:pt x="12087" y="57563"/>
                    </a:cubicBezTo>
                    <a:lnTo>
                      <a:pt x="12078" y="57563"/>
                    </a:lnTo>
                    <a:cubicBezTo>
                      <a:pt x="10836" y="56269"/>
                      <a:pt x="9077" y="55430"/>
                      <a:pt x="7217" y="55430"/>
                    </a:cubicBezTo>
                    <a:cubicBezTo>
                      <a:pt x="7198" y="55430"/>
                      <a:pt x="7178" y="55430"/>
                      <a:pt x="7159" y="55431"/>
                    </a:cubicBezTo>
                    <a:cubicBezTo>
                      <a:pt x="8494" y="53985"/>
                      <a:pt x="10358" y="53188"/>
                      <a:pt x="12289" y="53188"/>
                    </a:cubicBezTo>
                    <a:close/>
                    <a:moveTo>
                      <a:pt x="25322" y="53188"/>
                    </a:moveTo>
                    <a:cubicBezTo>
                      <a:pt x="27247" y="53188"/>
                      <a:pt x="29113" y="53985"/>
                      <a:pt x="30456" y="55431"/>
                    </a:cubicBezTo>
                    <a:cubicBezTo>
                      <a:pt x="30436" y="55430"/>
                      <a:pt x="30416" y="55430"/>
                      <a:pt x="30397" y="55430"/>
                    </a:cubicBezTo>
                    <a:cubicBezTo>
                      <a:pt x="28528" y="55430"/>
                      <a:pt x="26769" y="56269"/>
                      <a:pt x="25528" y="57563"/>
                    </a:cubicBezTo>
                    <a:cubicBezTo>
                      <a:pt x="25563" y="56828"/>
                      <a:pt x="25465" y="56085"/>
                      <a:pt x="25223" y="55386"/>
                    </a:cubicBezTo>
                    <a:cubicBezTo>
                      <a:pt x="24954" y="54624"/>
                      <a:pt x="24560" y="53916"/>
                      <a:pt x="24040" y="53307"/>
                    </a:cubicBezTo>
                    <a:cubicBezTo>
                      <a:pt x="24467" y="53227"/>
                      <a:pt x="24896" y="53188"/>
                      <a:pt x="25322" y="53188"/>
                    </a:cubicBezTo>
                    <a:close/>
                    <a:moveTo>
                      <a:pt x="106107" y="52975"/>
                    </a:moveTo>
                    <a:cubicBezTo>
                      <a:pt x="106578" y="52975"/>
                      <a:pt x="107053" y="53022"/>
                      <a:pt x="107525" y="53119"/>
                    </a:cubicBezTo>
                    <a:cubicBezTo>
                      <a:pt x="106512" y="54373"/>
                      <a:pt x="105948" y="55959"/>
                      <a:pt x="106118" y="57626"/>
                    </a:cubicBezTo>
                    <a:cubicBezTo>
                      <a:pt x="104870" y="56163"/>
                      <a:pt x="102982" y="55215"/>
                      <a:pt x="100985" y="55215"/>
                    </a:cubicBezTo>
                    <a:cubicBezTo>
                      <a:pt x="100976" y="55215"/>
                      <a:pt x="100966" y="55215"/>
                      <a:pt x="100957" y="55215"/>
                    </a:cubicBezTo>
                    <a:cubicBezTo>
                      <a:pt x="102304" y="53768"/>
                      <a:pt x="104177" y="52975"/>
                      <a:pt x="106107" y="52975"/>
                    </a:cubicBezTo>
                    <a:close/>
                    <a:moveTo>
                      <a:pt x="70795" y="48523"/>
                    </a:moveTo>
                    <a:cubicBezTo>
                      <a:pt x="71278" y="48523"/>
                      <a:pt x="71764" y="48572"/>
                      <a:pt x="72248" y="48674"/>
                    </a:cubicBezTo>
                    <a:cubicBezTo>
                      <a:pt x="71271" y="49920"/>
                      <a:pt x="70742" y="51488"/>
                      <a:pt x="70939" y="53137"/>
                    </a:cubicBezTo>
                    <a:cubicBezTo>
                      <a:pt x="71445" y="53025"/>
                      <a:pt x="71954" y="52971"/>
                      <a:pt x="72460" y="52971"/>
                    </a:cubicBezTo>
                    <a:cubicBezTo>
                      <a:pt x="74392" y="52971"/>
                      <a:pt x="76265" y="53767"/>
                      <a:pt x="77615" y="55215"/>
                    </a:cubicBezTo>
                    <a:cubicBezTo>
                      <a:pt x="77597" y="55215"/>
                      <a:pt x="77579" y="55215"/>
                      <a:pt x="77561" y="55215"/>
                    </a:cubicBezTo>
                    <a:cubicBezTo>
                      <a:pt x="75520" y="55215"/>
                      <a:pt x="73598" y="56223"/>
                      <a:pt x="72346" y="57742"/>
                    </a:cubicBezTo>
                    <a:cubicBezTo>
                      <a:pt x="72694" y="54062"/>
                      <a:pt x="69407" y="50780"/>
                      <a:pt x="65713" y="50780"/>
                    </a:cubicBezTo>
                    <a:cubicBezTo>
                      <a:pt x="65693" y="50780"/>
                      <a:pt x="65673" y="50780"/>
                      <a:pt x="65653" y="50780"/>
                    </a:cubicBezTo>
                    <a:lnTo>
                      <a:pt x="65644" y="50780"/>
                    </a:lnTo>
                    <a:cubicBezTo>
                      <a:pt x="65624" y="50780"/>
                      <a:pt x="65604" y="50780"/>
                      <a:pt x="65584" y="50780"/>
                    </a:cubicBezTo>
                    <a:cubicBezTo>
                      <a:pt x="63716" y="50780"/>
                      <a:pt x="61957" y="51618"/>
                      <a:pt x="60706" y="52922"/>
                    </a:cubicBezTo>
                    <a:cubicBezTo>
                      <a:pt x="60796" y="51327"/>
                      <a:pt x="60214" y="49830"/>
                      <a:pt x="59219" y="48647"/>
                    </a:cubicBezTo>
                    <a:cubicBezTo>
                      <a:pt x="59647" y="48568"/>
                      <a:pt x="60078" y="48529"/>
                      <a:pt x="60505" y="48529"/>
                    </a:cubicBezTo>
                    <a:cubicBezTo>
                      <a:pt x="62438" y="48529"/>
                      <a:pt x="64310" y="49326"/>
                      <a:pt x="65653" y="50771"/>
                    </a:cubicBezTo>
                    <a:cubicBezTo>
                      <a:pt x="66986" y="49323"/>
                      <a:pt x="68860" y="48523"/>
                      <a:pt x="70795" y="48523"/>
                    </a:cubicBezTo>
                    <a:close/>
                    <a:moveTo>
                      <a:pt x="35611" y="53177"/>
                    </a:moveTo>
                    <a:cubicBezTo>
                      <a:pt x="36086" y="53177"/>
                      <a:pt x="36566" y="53226"/>
                      <a:pt x="37042" y="53325"/>
                    </a:cubicBezTo>
                    <a:cubicBezTo>
                      <a:pt x="36029" y="54570"/>
                      <a:pt x="35456" y="56156"/>
                      <a:pt x="35635" y="57823"/>
                    </a:cubicBezTo>
                    <a:cubicBezTo>
                      <a:pt x="34383" y="56367"/>
                      <a:pt x="32516" y="55421"/>
                      <a:pt x="30530" y="55421"/>
                    </a:cubicBezTo>
                    <a:cubicBezTo>
                      <a:pt x="30511" y="55421"/>
                      <a:pt x="30492" y="55421"/>
                      <a:pt x="30474" y="55422"/>
                    </a:cubicBezTo>
                    <a:cubicBezTo>
                      <a:pt x="31811" y="53976"/>
                      <a:pt x="33679" y="53177"/>
                      <a:pt x="35611" y="53177"/>
                    </a:cubicBezTo>
                    <a:close/>
                    <a:moveTo>
                      <a:pt x="112825" y="51076"/>
                    </a:moveTo>
                    <a:cubicBezTo>
                      <a:pt x="116002" y="51076"/>
                      <a:pt x="119178" y="53155"/>
                      <a:pt x="119218" y="57312"/>
                    </a:cubicBezTo>
                    <a:cubicBezTo>
                      <a:pt x="118738" y="57207"/>
                      <a:pt x="118254" y="57156"/>
                      <a:pt x="117774" y="57156"/>
                    </a:cubicBezTo>
                    <a:cubicBezTo>
                      <a:pt x="115918" y="57156"/>
                      <a:pt x="114121" y="57922"/>
                      <a:pt x="112825" y="59315"/>
                    </a:cubicBezTo>
                    <a:lnTo>
                      <a:pt x="112825" y="59315"/>
                    </a:lnTo>
                    <a:cubicBezTo>
                      <a:pt x="111544" y="57938"/>
                      <a:pt x="109754" y="57160"/>
                      <a:pt x="107883" y="57160"/>
                    </a:cubicBezTo>
                    <a:cubicBezTo>
                      <a:pt x="107391" y="57160"/>
                      <a:pt x="106907" y="57214"/>
                      <a:pt x="106432" y="57312"/>
                    </a:cubicBezTo>
                    <a:cubicBezTo>
                      <a:pt x="106472" y="53155"/>
                      <a:pt x="109649" y="51076"/>
                      <a:pt x="112825" y="51076"/>
                    </a:cubicBezTo>
                    <a:close/>
                    <a:moveTo>
                      <a:pt x="136136" y="51080"/>
                    </a:moveTo>
                    <a:cubicBezTo>
                      <a:pt x="139311" y="51080"/>
                      <a:pt x="142484" y="53157"/>
                      <a:pt x="142525" y="57312"/>
                    </a:cubicBezTo>
                    <a:lnTo>
                      <a:pt x="142525" y="57321"/>
                    </a:lnTo>
                    <a:cubicBezTo>
                      <a:pt x="142050" y="57219"/>
                      <a:pt x="141571" y="57169"/>
                      <a:pt x="141097" y="57169"/>
                    </a:cubicBezTo>
                    <a:cubicBezTo>
                      <a:pt x="139236" y="57169"/>
                      <a:pt x="137435" y="57936"/>
                      <a:pt x="136136" y="59328"/>
                    </a:cubicBezTo>
                    <a:cubicBezTo>
                      <a:pt x="134854" y="57948"/>
                      <a:pt x="133062" y="57169"/>
                      <a:pt x="131181" y="57169"/>
                    </a:cubicBezTo>
                    <a:cubicBezTo>
                      <a:pt x="130697" y="57169"/>
                      <a:pt x="130213" y="57223"/>
                      <a:pt x="129738" y="57321"/>
                    </a:cubicBezTo>
                    <a:cubicBezTo>
                      <a:pt x="129778" y="53161"/>
                      <a:pt x="132958" y="51080"/>
                      <a:pt x="136136" y="51080"/>
                    </a:cubicBezTo>
                    <a:close/>
                    <a:moveTo>
                      <a:pt x="89307" y="51119"/>
                    </a:moveTo>
                    <a:cubicBezTo>
                      <a:pt x="91889" y="51119"/>
                      <a:pt x="94470" y="52493"/>
                      <a:pt x="95366" y="55242"/>
                    </a:cubicBezTo>
                    <a:cubicBezTo>
                      <a:pt x="95590" y="55923"/>
                      <a:pt x="95697" y="56631"/>
                      <a:pt x="95706" y="57348"/>
                    </a:cubicBezTo>
                    <a:cubicBezTo>
                      <a:pt x="95226" y="57243"/>
                      <a:pt x="94742" y="57192"/>
                      <a:pt x="94262" y="57192"/>
                    </a:cubicBezTo>
                    <a:cubicBezTo>
                      <a:pt x="92407" y="57192"/>
                      <a:pt x="90613" y="57958"/>
                      <a:pt x="89317" y="59346"/>
                    </a:cubicBezTo>
                    <a:cubicBezTo>
                      <a:pt x="88036" y="57975"/>
                      <a:pt x="86244" y="57187"/>
                      <a:pt x="84362" y="57187"/>
                    </a:cubicBezTo>
                    <a:cubicBezTo>
                      <a:pt x="83878" y="57187"/>
                      <a:pt x="83394" y="57241"/>
                      <a:pt x="82919" y="57348"/>
                    </a:cubicBezTo>
                    <a:cubicBezTo>
                      <a:pt x="82919" y="56631"/>
                      <a:pt x="83018" y="55923"/>
                      <a:pt x="83224" y="55251"/>
                    </a:cubicBezTo>
                    <a:lnTo>
                      <a:pt x="83242" y="55242"/>
                    </a:lnTo>
                    <a:cubicBezTo>
                      <a:pt x="84138" y="52495"/>
                      <a:pt x="86723" y="51119"/>
                      <a:pt x="89307" y="51119"/>
                    </a:cubicBezTo>
                    <a:close/>
                    <a:moveTo>
                      <a:pt x="42351" y="51273"/>
                    </a:moveTo>
                    <a:cubicBezTo>
                      <a:pt x="45527" y="51273"/>
                      <a:pt x="48704" y="53352"/>
                      <a:pt x="48744" y="57509"/>
                    </a:cubicBezTo>
                    <a:cubicBezTo>
                      <a:pt x="48269" y="57407"/>
                      <a:pt x="47791" y="57358"/>
                      <a:pt x="47316" y="57358"/>
                    </a:cubicBezTo>
                    <a:cubicBezTo>
                      <a:pt x="45455" y="57358"/>
                      <a:pt x="43655" y="58124"/>
                      <a:pt x="42355" y="59517"/>
                    </a:cubicBezTo>
                    <a:cubicBezTo>
                      <a:pt x="41081" y="58144"/>
                      <a:pt x="39293" y="57366"/>
                      <a:pt x="37414" y="57366"/>
                    </a:cubicBezTo>
                    <a:cubicBezTo>
                      <a:pt x="37404" y="57366"/>
                      <a:pt x="37393" y="57366"/>
                      <a:pt x="37382" y="57366"/>
                    </a:cubicBezTo>
                    <a:lnTo>
                      <a:pt x="37400" y="57357"/>
                    </a:lnTo>
                    <a:cubicBezTo>
                      <a:pt x="36916" y="57357"/>
                      <a:pt x="36432" y="57402"/>
                      <a:pt x="35958" y="57509"/>
                    </a:cubicBezTo>
                    <a:cubicBezTo>
                      <a:pt x="35998" y="53352"/>
                      <a:pt x="39174" y="51273"/>
                      <a:pt x="42351" y="51273"/>
                    </a:cubicBezTo>
                    <a:close/>
                    <a:moveTo>
                      <a:pt x="65657" y="51282"/>
                    </a:moveTo>
                    <a:cubicBezTo>
                      <a:pt x="68834" y="51282"/>
                      <a:pt x="72010" y="53361"/>
                      <a:pt x="72050" y="57518"/>
                    </a:cubicBezTo>
                    <a:cubicBezTo>
                      <a:pt x="71572" y="57413"/>
                      <a:pt x="71090" y="57362"/>
                      <a:pt x="70611" y="57362"/>
                    </a:cubicBezTo>
                    <a:cubicBezTo>
                      <a:pt x="68757" y="57362"/>
                      <a:pt x="66958" y="58130"/>
                      <a:pt x="65662" y="59525"/>
                    </a:cubicBezTo>
                    <a:cubicBezTo>
                      <a:pt x="64387" y="58153"/>
                      <a:pt x="62599" y="57366"/>
                      <a:pt x="60729" y="57366"/>
                    </a:cubicBezTo>
                    <a:cubicBezTo>
                      <a:pt x="60719" y="57366"/>
                      <a:pt x="60708" y="57366"/>
                      <a:pt x="60697" y="57366"/>
                    </a:cubicBezTo>
                    <a:lnTo>
                      <a:pt x="60715" y="57366"/>
                    </a:lnTo>
                    <a:cubicBezTo>
                      <a:pt x="60223" y="57366"/>
                      <a:pt x="59739" y="57411"/>
                      <a:pt x="59264" y="57518"/>
                    </a:cubicBezTo>
                    <a:cubicBezTo>
                      <a:pt x="59304" y="53361"/>
                      <a:pt x="62481" y="51282"/>
                      <a:pt x="65657" y="51282"/>
                    </a:cubicBezTo>
                    <a:close/>
                    <a:moveTo>
                      <a:pt x="18802" y="51334"/>
                    </a:moveTo>
                    <a:cubicBezTo>
                      <a:pt x="21383" y="51334"/>
                      <a:pt x="23964" y="52708"/>
                      <a:pt x="24864" y="55457"/>
                    </a:cubicBezTo>
                    <a:cubicBezTo>
                      <a:pt x="25079" y="56129"/>
                      <a:pt x="25196" y="56846"/>
                      <a:pt x="25196" y="57554"/>
                    </a:cubicBezTo>
                    <a:cubicBezTo>
                      <a:pt x="24721" y="57452"/>
                      <a:pt x="24242" y="57402"/>
                      <a:pt x="23767" y="57402"/>
                    </a:cubicBezTo>
                    <a:cubicBezTo>
                      <a:pt x="21904" y="57402"/>
                      <a:pt x="20100" y="58169"/>
                      <a:pt x="18807" y="59561"/>
                    </a:cubicBezTo>
                    <a:cubicBezTo>
                      <a:pt x="17526" y="58181"/>
                      <a:pt x="15734" y="57402"/>
                      <a:pt x="13852" y="57402"/>
                    </a:cubicBezTo>
                    <a:cubicBezTo>
                      <a:pt x="13368" y="57402"/>
                      <a:pt x="12884" y="57456"/>
                      <a:pt x="12409" y="57563"/>
                    </a:cubicBezTo>
                    <a:cubicBezTo>
                      <a:pt x="12409" y="56846"/>
                      <a:pt x="12526" y="56129"/>
                      <a:pt x="12741" y="55448"/>
                    </a:cubicBezTo>
                    <a:lnTo>
                      <a:pt x="12741" y="55457"/>
                    </a:lnTo>
                    <a:cubicBezTo>
                      <a:pt x="13637" y="52710"/>
                      <a:pt x="16220" y="51334"/>
                      <a:pt x="18802" y="51334"/>
                    </a:cubicBezTo>
                    <a:close/>
                    <a:moveTo>
                      <a:pt x="117977" y="57538"/>
                    </a:moveTo>
                    <a:cubicBezTo>
                      <a:pt x="118398" y="57538"/>
                      <a:pt x="118823" y="57576"/>
                      <a:pt x="119245" y="57653"/>
                    </a:cubicBezTo>
                    <a:cubicBezTo>
                      <a:pt x="118726" y="58271"/>
                      <a:pt x="118322" y="58979"/>
                      <a:pt x="118063" y="59741"/>
                    </a:cubicBezTo>
                    <a:lnTo>
                      <a:pt x="118054" y="59741"/>
                    </a:lnTo>
                    <a:cubicBezTo>
                      <a:pt x="117821" y="60439"/>
                      <a:pt x="117713" y="61174"/>
                      <a:pt x="117758" y="61918"/>
                    </a:cubicBezTo>
                    <a:cubicBezTo>
                      <a:pt x="116501" y="60608"/>
                      <a:pt x="114730" y="59776"/>
                      <a:pt x="112860" y="59776"/>
                    </a:cubicBezTo>
                    <a:cubicBezTo>
                      <a:pt x="112850" y="59776"/>
                      <a:pt x="112840" y="59776"/>
                      <a:pt x="112830" y="59776"/>
                    </a:cubicBezTo>
                    <a:cubicBezTo>
                      <a:pt x="114169" y="58334"/>
                      <a:pt x="116040" y="57538"/>
                      <a:pt x="117977" y="57538"/>
                    </a:cubicBezTo>
                    <a:close/>
                    <a:moveTo>
                      <a:pt x="130971" y="57538"/>
                    </a:moveTo>
                    <a:cubicBezTo>
                      <a:pt x="132907" y="57538"/>
                      <a:pt x="134780" y="58334"/>
                      <a:pt x="136127" y="59776"/>
                    </a:cubicBezTo>
                    <a:cubicBezTo>
                      <a:pt x="136117" y="59776"/>
                      <a:pt x="136107" y="59776"/>
                      <a:pt x="136097" y="59776"/>
                    </a:cubicBezTo>
                    <a:cubicBezTo>
                      <a:pt x="134217" y="59776"/>
                      <a:pt x="132446" y="60608"/>
                      <a:pt x="131199" y="61918"/>
                    </a:cubicBezTo>
                    <a:cubicBezTo>
                      <a:pt x="131234" y="61183"/>
                      <a:pt x="131136" y="60439"/>
                      <a:pt x="130894" y="59741"/>
                    </a:cubicBezTo>
                    <a:lnTo>
                      <a:pt x="130885" y="59741"/>
                    </a:lnTo>
                    <a:cubicBezTo>
                      <a:pt x="130625" y="58979"/>
                      <a:pt x="130222" y="58271"/>
                      <a:pt x="129702" y="57653"/>
                    </a:cubicBezTo>
                    <a:cubicBezTo>
                      <a:pt x="130125" y="57576"/>
                      <a:pt x="130549" y="57538"/>
                      <a:pt x="130971" y="57538"/>
                    </a:cubicBezTo>
                    <a:close/>
                    <a:moveTo>
                      <a:pt x="94432" y="57571"/>
                    </a:moveTo>
                    <a:cubicBezTo>
                      <a:pt x="94855" y="57571"/>
                      <a:pt x="95282" y="57610"/>
                      <a:pt x="95706" y="57689"/>
                    </a:cubicBezTo>
                    <a:cubicBezTo>
                      <a:pt x="94720" y="58871"/>
                      <a:pt x="94138" y="60377"/>
                      <a:pt x="94219" y="61963"/>
                    </a:cubicBezTo>
                    <a:cubicBezTo>
                      <a:pt x="92984" y="60666"/>
                      <a:pt x="91228" y="59830"/>
                      <a:pt x="89369" y="59830"/>
                    </a:cubicBezTo>
                    <a:cubicBezTo>
                      <a:pt x="89340" y="59830"/>
                      <a:pt x="89311" y="59830"/>
                      <a:pt x="89281" y="59830"/>
                    </a:cubicBezTo>
                    <a:cubicBezTo>
                      <a:pt x="89261" y="59830"/>
                      <a:pt x="89242" y="59830"/>
                      <a:pt x="89222" y="59830"/>
                    </a:cubicBezTo>
                    <a:cubicBezTo>
                      <a:pt x="87353" y="59830"/>
                      <a:pt x="85594" y="60659"/>
                      <a:pt x="84344" y="61963"/>
                    </a:cubicBezTo>
                    <a:cubicBezTo>
                      <a:pt x="84434" y="60377"/>
                      <a:pt x="83851" y="58871"/>
                      <a:pt x="82866" y="57689"/>
                    </a:cubicBezTo>
                    <a:lnTo>
                      <a:pt x="82857" y="57689"/>
                    </a:lnTo>
                    <a:cubicBezTo>
                      <a:pt x="83283" y="57610"/>
                      <a:pt x="83710" y="57571"/>
                      <a:pt x="84135" y="57571"/>
                    </a:cubicBezTo>
                    <a:cubicBezTo>
                      <a:pt x="86071" y="57571"/>
                      <a:pt x="87946" y="58374"/>
                      <a:pt x="89290" y="59821"/>
                    </a:cubicBezTo>
                    <a:cubicBezTo>
                      <a:pt x="90628" y="58374"/>
                      <a:pt x="92501" y="57571"/>
                      <a:pt x="94432" y="57571"/>
                    </a:cubicBezTo>
                    <a:close/>
                    <a:moveTo>
                      <a:pt x="47479" y="57732"/>
                    </a:moveTo>
                    <a:cubicBezTo>
                      <a:pt x="47903" y="57732"/>
                      <a:pt x="48329" y="57771"/>
                      <a:pt x="48753" y="57850"/>
                    </a:cubicBezTo>
                    <a:cubicBezTo>
                      <a:pt x="48233" y="58468"/>
                      <a:pt x="47839" y="59176"/>
                      <a:pt x="47570" y="59938"/>
                    </a:cubicBezTo>
                    <a:cubicBezTo>
                      <a:pt x="47337" y="60637"/>
                      <a:pt x="47230" y="61380"/>
                      <a:pt x="47275" y="62115"/>
                    </a:cubicBezTo>
                    <a:lnTo>
                      <a:pt x="47266" y="62115"/>
                    </a:lnTo>
                    <a:cubicBezTo>
                      <a:pt x="46024" y="60820"/>
                      <a:pt x="44265" y="59982"/>
                      <a:pt x="42405" y="59982"/>
                    </a:cubicBezTo>
                    <a:cubicBezTo>
                      <a:pt x="42386" y="59982"/>
                      <a:pt x="42366" y="59982"/>
                      <a:pt x="42346" y="59982"/>
                    </a:cubicBezTo>
                    <a:cubicBezTo>
                      <a:pt x="43684" y="58535"/>
                      <a:pt x="45551" y="57732"/>
                      <a:pt x="47479" y="57732"/>
                    </a:cubicBezTo>
                    <a:close/>
                    <a:moveTo>
                      <a:pt x="60498" y="57741"/>
                    </a:moveTo>
                    <a:cubicBezTo>
                      <a:pt x="62431" y="57741"/>
                      <a:pt x="64299" y="58543"/>
                      <a:pt x="65644" y="59982"/>
                    </a:cubicBezTo>
                    <a:cubicBezTo>
                      <a:pt x="65634" y="59982"/>
                      <a:pt x="65623" y="59982"/>
                      <a:pt x="65613" y="59982"/>
                    </a:cubicBezTo>
                    <a:cubicBezTo>
                      <a:pt x="63734" y="59982"/>
                      <a:pt x="61963" y="60814"/>
                      <a:pt x="60715" y="62124"/>
                    </a:cubicBezTo>
                    <a:cubicBezTo>
                      <a:pt x="60751" y="61380"/>
                      <a:pt x="60653" y="60646"/>
                      <a:pt x="60411" y="59938"/>
                    </a:cubicBezTo>
                    <a:lnTo>
                      <a:pt x="60402" y="59938"/>
                    </a:lnTo>
                    <a:cubicBezTo>
                      <a:pt x="60142" y="59176"/>
                      <a:pt x="59739" y="58468"/>
                      <a:pt x="59219" y="57859"/>
                    </a:cubicBezTo>
                    <a:cubicBezTo>
                      <a:pt x="59645" y="57780"/>
                      <a:pt x="60073" y="57741"/>
                      <a:pt x="60498" y="57741"/>
                    </a:cubicBezTo>
                    <a:close/>
                    <a:moveTo>
                      <a:pt x="23936" y="57773"/>
                    </a:moveTo>
                    <a:cubicBezTo>
                      <a:pt x="24366" y="57773"/>
                      <a:pt x="24800" y="57813"/>
                      <a:pt x="25232" y="57895"/>
                    </a:cubicBezTo>
                    <a:cubicBezTo>
                      <a:pt x="24237" y="59068"/>
                      <a:pt x="23655" y="60574"/>
                      <a:pt x="23744" y="62160"/>
                    </a:cubicBezTo>
                    <a:cubicBezTo>
                      <a:pt x="22494" y="60857"/>
                      <a:pt x="20727" y="60027"/>
                      <a:pt x="18867" y="60027"/>
                    </a:cubicBezTo>
                    <a:cubicBezTo>
                      <a:pt x="18847" y="60027"/>
                      <a:pt x="18827" y="60027"/>
                      <a:pt x="18807" y="60027"/>
                    </a:cubicBezTo>
                    <a:cubicBezTo>
                      <a:pt x="18787" y="60027"/>
                      <a:pt x="18767" y="60027"/>
                      <a:pt x="18747" y="60027"/>
                    </a:cubicBezTo>
                    <a:cubicBezTo>
                      <a:pt x="16879" y="60027"/>
                      <a:pt x="15111" y="60857"/>
                      <a:pt x="13870" y="62169"/>
                    </a:cubicBezTo>
                    <a:cubicBezTo>
                      <a:pt x="13951" y="60574"/>
                      <a:pt x="13368" y="59077"/>
                      <a:pt x="12382" y="57895"/>
                    </a:cubicBezTo>
                    <a:lnTo>
                      <a:pt x="12374" y="57895"/>
                    </a:lnTo>
                    <a:cubicBezTo>
                      <a:pt x="12805" y="57813"/>
                      <a:pt x="13239" y="57773"/>
                      <a:pt x="13670" y="57773"/>
                    </a:cubicBezTo>
                    <a:cubicBezTo>
                      <a:pt x="15599" y="57773"/>
                      <a:pt x="17467" y="58575"/>
                      <a:pt x="18807" y="60018"/>
                    </a:cubicBezTo>
                    <a:cubicBezTo>
                      <a:pt x="20140" y="58575"/>
                      <a:pt x="22007" y="57773"/>
                      <a:pt x="23936" y="57773"/>
                    </a:cubicBezTo>
                    <a:close/>
                    <a:moveTo>
                      <a:pt x="107668" y="57537"/>
                    </a:moveTo>
                    <a:cubicBezTo>
                      <a:pt x="109594" y="57537"/>
                      <a:pt x="111464" y="58336"/>
                      <a:pt x="112812" y="59776"/>
                    </a:cubicBezTo>
                    <a:cubicBezTo>
                      <a:pt x="112793" y="59776"/>
                      <a:pt x="112774" y="59776"/>
                      <a:pt x="112756" y="59776"/>
                    </a:cubicBezTo>
                    <a:cubicBezTo>
                      <a:pt x="110769" y="59776"/>
                      <a:pt x="108902" y="60722"/>
                      <a:pt x="107650" y="62178"/>
                    </a:cubicBezTo>
                    <a:lnTo>
                      <a:pt x="107650" y="62178"/>
                    </a:lnTo>
                    <a:cubicBezTo>
                      <a:pt x="107803" y="60502"/>
                      <a:pt x="107211" y="58925"/>
                      <a:pt x="106181" y="57698"/>
                    </a:cubicBezTo>
                    <a:cubicBezTo>
                      <a:pt x="106675" y="57590"/>
                      <a:pt x="107173" y="57537"/>
                      <a:pt x="107668" y="57537"/>
                    </a:cubicBezTo>
                    <a:close/>
                    <a:moveTo>
                      <a:pt x="37180" y="57734"/>
                    </a:moveTo>
                    <a:cubicBezTo>
                      <a:pt x="39111" y="57734"/>
                      <a:pt x="40981" y="58533"/>
                      <a:pt x="42328" y="59974"/>
                    </a:cubicBezTo>
                    <a:cubicBezTo>
                      <a:pt x="42310" y="59973"/>
                      <a:pt x="42291" y="59973"/>
                      <a:pt x="42273" y="59973"/>
                    </a:cubicBezTo>
                    <a:cubicBezTo>
                      <a:pt x="40286" y="59973"/>
                      <a:pt x="38419" y="60919"/>
                      <a:pt x="37167" y="62375"/>
                    </a:cubicBezTo>
                    <a:cubicBezTo>
                      <a:pt x="37320" y="60708"/>
                      <a:pt x="36728" y="59131"/>
                      <a:pt x="35698" y="57895"/>
                    </a:cubicBezTo>
                    <a:lnTo>
                      <a:pt x="35689" y="57895"/>
                    </a:lnTo>
                    <a:cubicBezTo>
                      <a:pt x="36185" y="57787"/>
                      <a:pt x="36684" y="57734"/>
                      <a:pt x="37180" y="57734"/>
                    </a:cubicBezTo>
                    <a:close/>
                    <a:moveTo>
                      <a:pt x="124474" y="55684"/>
                    </a:moveTo>
                    <a:cubicBezTo>
                      <a:pt x="127057" y="55684"/>
                      <a:pt x="129639" y="57057"/>
                      <a:pt x="130536" y="59803"/>
                    </a:cubicBezTo>
                    <a:cubicBezTo>
                      <a:pt x="130751" y="60484"/>
                      <a:pt x="130858" y="61192"/>
                      <a:pt x="130867" y="61909"/>
                    </a:cubicBezTo>
                    <a:cubicBezTo>
                      <a:pt x="130392" y="61807"/>
                      <a:pt x="129913" y="61757"/>
                      <a:pt x="129438" y="61757"/>
                    </a:cubicBezTo>
                    <a:cubicBezTo>
                      <a:pt x="127575" y="61757"/>
                      <a:pt x="125771" y="62524"/>
                      <a:pt x="124478" y="63916"/>
                    </a:cubicBezTo>
                    <a:cubicBezTo>
                      <a:pt x="123197" y="62536"/>
                      <a:pt x="121405" y="61757"/>
                      <a:pt x="119523" y="61757"/>
                    </a:cubicBezTo>
                    <a:cubicBezTo>
                      <a:pt x="119039" y="61757"/>
                      <a:pt x="118555" y="61810"/>
                      <a:pt x="118080" y="61909"/>
                    </a:cubicBezTo>
                    <a:cubicBezTo>
                      <a:pt x="118080" y="61192"/>
                      <a:pt x="118197" y="60484"/>
                      <a:pt x="118412" y="59803"/>
                    </a:cubicBezTo>
                    <a:cubicBezTo>
                      <a:pt x="119308" y="57057"/>
                      <a:pt x="121891" y="55684"/>
                      <a:pt x="124474" y="55684"/>
                    </a:cubicBezTo>
                    <a:close/>
                    <a:moveTo>
                      <a:pt x="100947" y="55720"/>
                    </a:moveTo>
                    <a:cubicBezTo>
                      <a:pt x="104117" y="55720"/>
                      <a:pt x="107290" y="57792"/>
                      <a:pt x="107337" y="61941"/>
                    </a:cubicBezTo>
                    <a:lnTo>
                      <a:pt x="107337" y="61941"/>
                    </a:lnTo>
                    <a:cubicBezTo>
                      <a:pt x="106869" y="61842"/>
                      <a:pt x="106398" y="61793"/>
                      <a:pt x="105930" y="61793"/>
                    </a:cubicBezTo>
                    <a:cubicBezTo>
                      <a:pt x="104072" y="61793"/>
                      <a:pt x="102267" y="62560"/>
                      <a:pt x="100975" y="63952"/>
                    </a:cubicBezTo>
                    <a:cubicBezTo>
                      <a:pt x="99693" y="62572"/>
                      <a:pt x="97901" y="61792"/>
                      <a:pt x="96020" y="61792"/>
                    </a:cubicBezTo>
                    <a:cubicBezTo>
                      <a:pt x="95536" y="61792"/>
                      <a:pt x="95052" y="61846"/>
                      <a:pt x="94577" y="61945"/>
                    </a:cubicBezTo>
                    <a:cubicBezTo>
                      <a:pt x="94604" y="57796"/>
                      <a:pt x="97774" y="55720"/>
                      <a:pt x="100947" y="55720"/>
                    </a:cubicBezTo>
                    <a:close/>
                    <a:moveTo>
                      <a:pt x="77633" y="55721"/>
                    </a:moveTo>
                    <a:cubicBezTo>
                      <a:pt x="80806" y="55721"/>
                      <a:pt x="83980" y="57797"/>
                      <a:pt x="84022" y="61952"/>
                    </a:cubicBezTo>
                    <a:lnTo>
                      <a:pt x="84022" y="61952"/>
                    </a:lnTo>
                    <a:cubicBezTo>
                      <a:pt x="83551" y="61851"/>
                      <a:pt x="83077" y="61802"/>
                      <a:pt x="82606" y="61802"/>
                    </a:cubicBezTo>
                    <a:cubicBezTo>
                      <a:pt x="80748" y="61802"/>
                      <a:pt x="78943" y="62569"/>
                      <a:pt x="77651" y="63961"/>
                    </a:cubicBezTo>
                    <a:cubicBezTo>
                      <a:pt x="76369" y="62581"/>
                      <a:pt x="74577" y="61801"/>
                      <a:pt x="72696" y="61801"/>
                    </a:cubicBezTo>
                    <a:cubicBezTo>
                      <a:pt x="72212" y="61801"/>
                      <a:pt x="71728" y="61855"/>
                      <a:pt x="71253" y="61954"/>
                    </a:cubicBezTo>
                    <a:cubicBezTo>
                      <a:pt x="71284" y="57799"/>
                      <a:pt x="74458" y="55721"/>
                      <a:pt x="77633" y="55721"/>
                    </a:cubicBezTo>
                    <a:close/>
                    <a:moveTo>
                      <a:pt x="54007" y="55886"/>
                    </a:moveTo>
                    <a:cubicBezTo>
                      <a:pt x="56587" y="55886"/>
                      <a:pt x="59166" y="57260"/>
                      <a:pt x="60061" y="60009"/>
                    </a:cubicBezTo>
                    <a:cubicBezTo>
                      <a:pt x="60285" y="60681"/>
                      <a:pt x="60393" y="61398"/>
                      <a:pt x="60402" y="62106"/>
                    </a:cubicBezTo>
                    <a:cubicBezTo>
                      <a:pt x="59929" y="62004"/>
                      <a:pt x="59451" y="61954"/>
                      <a:pt x="58977" y="61954"/>
                    </a:cubicBezTo>
                    <a:cubicBezTo>
                      <a:pt x="57118" y="61954"/>
                      <a:pt x="55312" y="62721"/>
                      <a:pt x="54013" y="64113"/>
                    </a:cubicBezTo>
                    <a:cubicBezTo>
                      <a:pt x="52741" y="62733"/>
                      <a:pt x="50939" y="61954"/>
                      <a:pt x="49067" y="61954"/>
                    </a:cubicBezTo>
                    <a:cubicBezTo>
                      <a:pt x="48574" y="61954"/>
                      <a:pt x="48090" y="62008"/>
                      <a:pt x="47624" y="62115"/>
                    </a:cubicBezTo>
                    <a:cubicBezTo>
                      <a:pt x="47615" y="61398"/>
                      <a:pt x="47723" y="60690"/>
                      <a:pt x="47929" y="60009"/>
                    </a:cubicBezTo>
                    <a:lnTo>
                      <a:pt x="47947" y="60009"/>
                    </a:lnTo>
                    <a:cubicBezTo>
                      <a:pt x="48843" y="57262"/>
                      <a:pt x="51425" y="55886"/>
                      <a:pt x="54007" y="55886"/>
                    </a:cubicBezTo>
                    <a:close/>
                    <a:moveTo>
                      <a:pt x="30465" y="55920"/>
                    </a:moveTo>
                    <a:cubicBezTo>
                      <a:pt x="33637" y="55920"/>
                      <a:pt x="36811" y="57998"/>
                      <a:pt x="36854" y="62156"/>
                    </a:cubicBezTo>
                    <a:lnTo>
                      <a:pt x="36854" y="62156"/>
                    </a:lnTo>
                    <a:cubicBezTo>
                      <a:pt x="36379" y="62054"/>
                      <a:pt x="35901" y="62004"/>
                      <a:pt x="35426" y="62004"/>
                    </a:cubicBezTo>
                    <a:cubicBezTo>
                      <a:pt x="33569" y="62004"/>
                      <a:pt x="31771" y="62770"/>
                      <a:pt x="30483" y="64158"/>
                    </a:cubicBezTo>
                    <a:cubicBezTo>
                      <a:pt x="29201" y="62787"/>
                      <a:pt x="27409" y="61999"/>
                      <a:pt x="25528" y="61999"/>
                    </a:cubicBezTo>
                    <a:cubicBezTo>
                      <a:pt x="25044" y="61999"/>
                      <a:pt x="24560" y="62052"/>
                      <a:pt x="24085" y="62160"/>
                    </a:cubicBezTo>
                    <a:cubicBezTo>
                      <a:pt x="24116" y="58001"/>
                      <a:pt x="27290" y="55920"/>
                      <a:pt x="30465" y="55920"/>
                    </a:cubicBezTo>
                    <a:close/>
                    <a:moveTo>
                      <a:pt x="7145" y="55923"/>
                    </a:moveTo>
                    <a:cubicBezTo>
                      <a:pt x="10322" y="55923"/>
                      <a:pt x="13498" y="58002"/>
                      <a:pt x="13538" y="62160"/>
                    </a:cubicBezTo>
                    <a:cubicBezTo>
                      <a:pt x="13060" y="62055"/>
                      <a:pt x="12577" y="62004"/>
                      <a:pt x="12098" y="62004"/>
                    </a:cubicBezTo>
                    <a:cubicBezTo>
                      <a:pt x="10244" y="62004"/>
                      <a:pt x="8445" y="62770"/>
                      <a:pt x="7150" y="64158"/>
                    </a:cubicBezTo>
                    <a:lnTo>
                      <a:pt x="7150" y="64167"/>
                    </a:lnTo>
                    <a:cubicBezTo>
                      <a:pt x="5868" y="62787"/>
                      <a:pt x="4076" y="62008"/>
                      <a:pt x="2194" y="62008"/>
                    </a:cubicBezTo>
                    <a:cubicBezTo>
                      <a:pt x="1711" y="62008"/>
                      <a:pt x="1227" y="62052"/>
                      <a:pt x="752" y="62160"/>
                    </a:cubicBezTo>
                    <a:cubicBezTo>
                      <a:pt x="792" y="58002"/>
                      <a:pt x="3969" y="55923"/>
                      <a:pt x="7145" y="55923"/>
                    </a:cubicBezTo>
                    <a:close/>
                    <a:moveTo>
                      <a:pt x="119331" y="62140"/>
                    </a:moveTo>
                    <a:cubicBezTo>
                      <a:pt x="121264" y="62140"/>
                      <a:pt x="123135" y="62937"/>
                      <a:pt x="124478" y="64382"/>
                    </a:cubicBezTo>
                    <a:cubicBezTo>
                      <a:pt x="125815" y="62942"/>
                      <a:pt x="127688" y="62141"/>
                      <a:pt x="129619" y="62141"/>
                    </a:cubicBezTo>
                    <a:cubicBezTo>
                      <a:pt x="130043" y="62141"/>
                      <a:pt x="130469" y="62179"/>
                      <a:pt x="130894" y="62258"/>
                    </a:cubicBezTo>
                    <a:cubicBezTo>
                      <a:pt x="129908" y="63432"/>
                      <a:pt x="129326" y="64929"/>
                      <a:pt x="129415" y="66524"/>
                    </a:cubicBezTo>
                    <a:lnTo>
                      <a:pt x="129406" y="66533"/>
                    </a:lnTo>
                    <a:cubicBezTo>
                      <a:pt x="128165" y="65229"/>
                      <a:pt x="126397" y="64391"/>
                      <a:pt x="124528" y="64391"/>
                    </a:cubicBezTo>
                    <a:cubicBezTo>
                      <a:pt x="124509" y="64391"/>
                      <a:pt x="124489" y="64391"/>
                      <a:pt x="124469" y="64391"/>
                    </a:cubicBezTo>
                    <a:cubicBezTo>
                      <a:pt x="124450" y="64391"/>
                      <a:pt x="124430" y="64391"/>
                      <a:pt x="124410" y="64391"/>
                    </a:cubicBezTo>
                    <a:cubicBezTo>
                      <a:pt x="122541" y="64391"/>
                      <a:pt x="120782" y="65229"/>
                      <a:pt x="119532" y="66533"/>
                    </a:cubicBezTo>
                    <a:cubicBezTo>
                      <a:pt x="119622" y="64938"/>
                      <a:pt x="119039" y="63441"/>
                      <a:pt x="118045" y="62258"/>
                    </a:cubicBezTo>
                    <a:cubicBezTo>
                      <a:pt x="118473" y="62179"/>
                      <a:pt x="118903" y="62140"/>
                      <a:pt x="119331" y="62140"/>
                    </a:cubicBezTo>
                    <a:close/>
                    <a:moveTo>
                      <a:pt x="95793" y="62177"/>
                    </a:moveTo>
                    <a:cubicBezTo>
                      <a:pt x="97728" y="62177"/>
                      <a:pt x="99603" y="62979"/>
                      <a:pt x="100948" y="64427"/>
                    </a:cubicBezTo>
                    <a:lnTo>
                      <a:pt x="100948" y="64427"/>
                    </a:lnTo>
                    <a:cubicBezTo>
                      <a:pt x="100945" y="64427"/>
                      <a:pt x="100942" y="64427"/>
                      <a:pt x="100939" y="64427"/>
                    </a:cubicBezTo>
                    <a:cubicBezTo>
                      <a:pt x="100919" y="64427"/>
                      <a:pt x="100900" y="64427"/>
                      <a:pt x="100880" y="64427"/>
                    </a:cubicBezTo>
                    <a:cubicBezTo>
                      <a:pt x="99011" y="64427"/>
                      <a:pt x="97252" y="65265"/>
                      <a:pt x="96002" y="66568"/>
                    </a:cubicBezTo>
                    <a:cubicBezTo>
                      <a:pt x="96091" y="64982"/>
                      <a:pt x="95509" y="63477"/>
                      <a:pt x="94514" y="62294"/>
                    </a:cubicBezTo>
                    <a:cubicBezTo>
                      <a:pt x="94940" y="62215"/>
                      <a:pt x="95368" y="62177"/>
                      <a:pt x="95793" y="62177"/>
                    </a:cubicBezTo>
                    <a:close/>
                    <a:moveTo>
                      <a:pt x="82770" y="62194"/>
                    </a:moveTo>
                    <a:cubicBezTo>
                      <a:pt x="83195" y="62194"/>
                      <a:pt x="83623" y="62233"/>
                      <a:pt x="84048" y="62312"/>
                    </a:cubicBezTo>
                    <a:cubicBezTo>
                      <a:pt x="83054" y="63495"/>
                      <a:pt x="82471" y="64991"/>
                      <a:pt x="82561" y="66586"/>
                    </a:cubicBezTo>
                    <a:cubicBezTo>
                      <a:pt x="81311" y="65283"/>
                      <a:pt x="79552" y="64445"/>
                      <a:pt x="77683" y="64445"/>
                    </a:cubicBezTo>
                    <a:cubicBezTo>
                      <a:pt x="77663" y="64445"/>
                      <a:pt x="77644" y="64445"/>
                      <a:pt x="77624" y="64445"/>
                    </a:cubicBezTo>
                    <a:cubicBezTo>
                      <a:pt x="78961" y="62997"/>
                      <a:pt x="80835" y="62194"/>
                      <a:pt x="82770" y="62194"/>
                    </a:cubicBezTo>
                    <a:close/>
                    <a:moveTo>
                      <a:pt x="48840" y="62338"/>
                    </a:moveTo>
                    <a:cubicBezTo>
                      <a:pt x="50775" y="62338"/>
                      <a:pt x="52650" y="63141"/>
                      <a:pt x="53995" y="64588"/>
                    </a:cubicBezTo>
                    <a:lnTo>
                      <a:pt x="53995" y="64588"/>
                    </a:lnTo>
                    <a:cubicBezTo>
                      <a:pt x="53992" y="64588"/>
                      <a:pt x="53989" y="64588"/>
                      <a:pt x="53986" y="64588"/>
                    </a:cubicBezTo>
                    <a:cubicBezTo>
                      <a:pt x="53966" y="64588"/>
                      <a:pt x="53947" y="64588"/>
                      <a:pt x="53927" y="64588"/>
                    </a:cubicBezTo>
                    <a:cubicBezTo>
                      <a:pt x="52058" y="64588"/>
                      <a:pt x="50299" y="65426"/>
                      <a:pt x="49049" y="66730"/>
                    </a:cubicBezTo>
                    <a:cubicBezTo>
                      <a:pt x="49138" y="65144"/>
                      <a:pt x="48556" y="63638"/>
                      <a:pt x="47561" y="62456"/>
                    </a:cubicBezTo>
                    <a:cubicBezTo>
                      <a:pt x="47987" y="62377"/>
                      <a:pt x="48415" y="62338"/>
                      <a:pt x="48840" y="62338"/>
                    </a:cubicBezTo>
                    <a:close/>
                    <a:moveTo>
                      <a:pt x="59133" y="62338"/>
                    </a:moveTo>
                    <a:cubicBezTo>
                      <a:pt x="59557" y="62338"/>
                      <a:pt x="59985" y="62377"/>
                      <a:pt x="60411" y="62456"/>
                    </a:cubicBezTo>
                    <a:cubicBezTo>
                      <a:pt x="59425" y="63629"/>
                      <a:pt x="58843" y="65135"/>
                      <a:pt x="58932" y="66721"/>
                    </a:cubicBezTo>
                    <a:lnTo>
                      <a:pt x="58923" y="66730"/>
                    </a:lnTo>
                    <a:cubicBezTo>
                      <a:pt x="57682" y="65426"/>
                      <a:pt x="55914" y="64588"/>
                      <a:pt x="54045" y="64588"/>
                    </a:cubicBezTo>
                    <a:cubicBezTo>
                      <a:pt x="54029" y="64588"/>
                      <a:pt x="54012" y="64588"/>
                      <a:pt x="53995" y="64588"/>
                    </a:cubicBezTo>
                    <a:lnTo>
                      <a:pt x="53995" y="64588"/>
                    </a:lnTo>
                    <a:cubicBezTo>
                      <a:pt x="55332" y="63141"/>
                      <a:pt x="57200" y="62338"/>
                      <a:pt x="59133" y="62338"/>
                    </a:cubicBezTo>
                    <a:close/>
                    <a:moveTo>
                      <a:pt x="12296" y="62401"/>
                    </a:moveTo>
                    <a:cubicBezTo>
                      <a:pt x="12721" y="62401"/>
                      <a:pt x="13148" y="62439"/>
                      <a:pt x="13574" y="62518"/>
                    </a:cubicBezTo>
                    <a:cubicBezTo>
                      <a:pt x="12580" y="63701"/>
                      <a:pt x="11997" y="65197"/>
                      <a:pt x="12087" y="66792"/>
                    </a:cubicBezTo>
                    <a:cubicBezTo>
                      <a:pt x="10837" y="65489"/>
                      <a:pt x="9069" y="64651"/>
                      <a:pt x="7208" y="64651"/>
                    </a:cubicBezTo>
                    <a:cubicBezTo>
                      <a:pt x="7189" y="64651"/>
                      <a:pt x="7169" y="64651"/>
                      <a:pt x="7150" y="64651"/>
                    </a:cubicBezTo>
                    <a:cubicBezTo>
                      <a:pt x="8487" y="63203"/>
                      <a:pt x="10360" y="62401"/>
                      <a:pt x="12296" y="62401"/>
                    </a:cubicBezTo>
                    <a:close/>
                    <a:moveTo>
                      <a:pt x="106094" y="62174"/>
                    </a:moveTo>
                    <a:cubicBezTo>
                      <a:pt x="106570" y="62174"/>
                      <a:pt x="107049" y="62222"/>
                      <a:pt x="107525" y="62321"/>
                    </a:cubicBezTo>
                    <a:cubicBezTo>
                      <a:pt x="106512" y="63567"/>
                      <a:pt x="105939" y="65162"/>
                      <a:pt x="106127" y="66837"/>
                    </a:cubicBezTo>
                    <a:lnTo>
                      <a:pt x="106118" y="66837"/>
                    </a:lnTo>
                    <a:cubicBezTo>
                      <a:pt x="104866" y="65381"/>
                      <a:pt x="102990" y="64427"/>
                      <a:pt x="100995" y="64427"/>
                    </a:cubicBezTo>
                    <a:cubicBezTo>
                      <a:pt x="100979" y="64427"/>
                      <a:pt x="100964" y="64427"/>
                      <a:pt x="100948" y="64427"/>
                    </a:cubicBezTo>
                    <a:lnTo>
                      <a:pt x="100948" y="64427"/>
                    </a:lnTo>
                    <a:cubicBezTo>
                      <a:pt x="102286" y="62974"/>
                      <a:pt x="104160" y="62174"/>
                      <a:pt x="106094" y="62174"/>
                    </a:cubicBezTo>
                    <a:close/>
                    <a:moveTo>
                      <a:pt x="70802" y="57747"/>
                    </a:moveTo>
                    <a:cubicBezTo>
                      <a:pt x="71277" y="57747"/>
                      <a:pt x="71755" y="57796"/>
                      <a:pt x="72230" y="57895"/>
                    </a:cubicBezTo>
                    <a:cubicBezTo>
                      <a:pt x="71262" y="59140"/>
                      <a:pt x="70733" y="60708"/>
                      <a:pt x="70930" y="62357"/>
                    </a:cubicBezTo>
                    <a:cubicBezTo>
                      <a:pt x="71442" y="62243"/>
                      <a:pt x="71958" y="62187"/>
                      <a:pt x="72470" y="62187"/>
                    </a:cubicBezTo>
                    <a:cubicBezTo>
                      <a:pt x="74405" y="62187"/>
                      <a:pt x="76278" y="62985"/>
                      <a:pt x="77624" y="64445"/>
                    </a:cubicBezTo>
                    <a:cubicBezTo>
                      <a:pt x="77606" y="64445"/>
                      <a:pt x="77588" y="64445"/>
                      <a:pt x="77570" y="64445"/>
                    </a:cubicBezTo>
                    <a:cubicBezTo>
                      <a:pt x="75520" y="64445"/>
                      <a:pt x="73598" y="65453"/>
                      <a:pt x="72346" y="66972"/>
                    </a:cubicBezTo>
                    <a:cubicBezTo>
                      <a:pt x="72703" y="63259"/>
                      <a:pt x="69407" y="59982"/>
                      <a:pt x="65707" y="59982"/>
                    </a:cubicBezTo>
                    <a:cubicBezTo>
                      <a:pt x="65692" y="59982"/>
                      <a:pt x="65677" y="59982"/>
                      <a:pt x="65662" y="59982"/>
                    </a:cubicBezTo>
                    <a:lnTo>
                      <a:pt x="65653" y="59991"/>
                    </a:lnTo>
                    <a:cubicBezTo>
                      <a:pt x="66997" y="58546"/>
                      <a:pt x="68873" y="57747"/>
                      <a:pt x="70802" y="57747"/>
                    </a:cubicBezTo>
                    <a:close/>
                    <a:moveTo>
                      <a:pt x="35611" y="62371"/>
                    </a:moveTo>
                    <a:cubicBezTo>
                      <a:pt x="36087" y="62371"/>
                      <a:pt x="36566" y="62419"/>
                      <a:pt x="37042" y="62518"/>
                    </a:cubicBezTo>
                    <a:cubicBezTo>
                      <a:pt x="36029" y="63773"/>
                      <a:pt x="35456" y="65359"/>
                      <a:pt x="35644" y="67034"/>
                    </a:cubicBezTo>
                    <a:lnTo>
                      <a:pt x="35635" y="67034"/>
                    </a:lnTo>
                    <a:cubicBezTo>
                      <a:pt x="34383" y="65578"/>
                      <a:pt x="32507" y="64633"/>
                      <a:pt x="30512" y="64633"/>
                    </a:cubicBezTo>
                    <a:cubicBezTo>
                      <a:pt x="30493" y="64633"/>
                      <a:pt x="30474" y="64633"/>
                      <a:pt x="30456" y="64633"/>
                    </a:cubicBezTo>
                    <a:cubicBezTo>
                      <a:pt x="30436" y="64633"/>
                      <a:pt x="30416" y="64633"/>
                      <a:pt x="30397" y="64633"/>
                    </a:cubicBezTo>
                    <a:cubicBezTo>
                      <a:pt x="28528" y="64633"/>
                      <a:pt x="26769" y="65471"/>
                      <a:pt x="25519" y="66775"/>
                    </a:cubicBezTo>
                    <a:cubicBezTo>
                      <a:pt x="25608" y="65180"/>
                      <a:pt x="25026" y="63683"/>
                      <a:pt x="24031" y="62500"/>
                    </a:cubicBezTo>
                    <a:cubicBezTo>
                      <a:pt x="24460" y="62421"/>
                      <a:pt x="24890" y="62382"/>
                      <a:pt x="25317" y="62382"/>
                    </a:cubicBezTo>
                    <a:cubicBezTo>
                      <a:pt x="27250" y="62382"/>
                      <a:pt x="29122" y="63178"/>
                      <a:pt x="30465" y="64624"/>
                    </a:cubicBezTo>
                    <a:cubicBezTo>
                      <a:pt x="31802" y="63171"/>
                      <a:pt x="33677" y="62371"/>
                      <a:pt x="35611" y="62371"/>
                    </a:cubicBezTo>
                    <a:close/>
                    <a:moveTo>
                      <a:pt x="112817" y="60278"/>
                    </a:moveTo>
                    <a:cubicBezTo>
                      <a:pt x="115992" y="60278"/>
                      <a:pt x="119168" y="62356"/>
                      <a:pt x="119209" y="66513"/>
                    </a:cubicBezTo>
                    <a:lnTo>
                      <a:pt x="119209" y="66513"/>
                    </a:lnTo>
                    <a:cubicBezTo>
                      <a:pt x="118734" y="66409"/>
                      <a:pt x="118254" y="66358"/>
                      <a:pt x="117778" y="66358"/>
                    </a:cubicBezTo>
                    <a:cubicBezTo>
                      <a:pt x="115925" y="66358"/>
                      <a:pt x="114125" y="67125"/>
                      <a:pt x="112830" y="68513"/>
                    </a:cubicBezTo>
                    <a:cubicBezTo>
                      <a:pt x="111548" y="67142"/>
                      <a:pt x="109756" y="66353"/>
                      <a:pt x="107883" y="66353"/>
                    </a:cubicBezTo>
                    <a:cubicBezTo>
                      <a:pt x="107391" y="66353"/>
                      <a:pt x="106907" y="66407"/>
                      <a:pt x="106432" y="66515"/>
                    </a:cubicBezTo>
                    <a:cubicBezTo>
                      <a:pt x="106468" y="62357"/>
                      <a:pt x="109642" y="60278"/>
                      <a:pt x="112817" y="60278"/>
                    </a:cubicBezTo>
                    <a:close/>
                    <a:moveTo>
                      <a:pt x="136134" y="60279"/>
                    </a:moveTo>
                    <a:cubicBezTo>
                      <a:pt x="139310" y="60279"/>
                      <a:pt x="142484" y="62358"/>
                      <a:pt x="142525" y="66515"/>
                    </a:cubicBezTo>
                    <a:lnTo>
                      <a:pt x="142525" y="66524"/>
                    </a:lnTo>
                    <a:cubicBezTo>
                      <a:pt x="142044" y="66419"/>
                      <a:pt x="141561" y="66368"/>
                      <a:pt x="141081" y="66368"/>
                    </a:cubicBezTo>
                    <a:cubicBezTo>
                      <a:pt x="139223" y="66368"/>
                      <a:pt x="137425" y="67135"/>
                      <a:pt x="136136" y="68531"/>
                    </a:cubicBezTo>
                    <a:cubicBezTo>
                      <a:pt x="134862" y="67159"/>
                      <a:pt x="133082" y="66371"/>
                      <a:pt x="131212" y="66371"/>
                    </a:cubicBezTo>
                    <a:cubicBezTo>
                      <a:pt x="131202" y="66371"/>
                      <a:pt x="131191" y="66371"/>
                      <a:pt x="131181" y="66371"/>
                    </a:cubicBezTo>
                    <a:cubicBezTo>
                      <a:pt x="130697" y="66371"/>
                      <a:pt x="130213" y="66416"/>
                      <a:pt x="129738" y="66524"/>
                    </a:cubicBezTo>
                    <a:cubicBezTo>
                      <a:pt x="129778" y="62360"/>
                      <a:pt x="132957" y="60279"/>
                      <a:pt x="136134" y="60279"/>
                    </a:cubicBezTo>
                    <a:close/>
                    <a:moveTo>
                      <a:pt x="89294" y="60326"/>
                    </a:moveTo>
                    <a:cubicBezTo>
                      <a:pt x="92468" y="60326"/>
                      <a:pt x="95642" y="62402"/>
                      <a:pt x="95679" y="66558"/>
                    </a:cubicBezTo>
                    <a:lnTo>
                      <a:pt x="95679" y="66558"/>
                    </a:lnTo>
                    <a:cubicBezTo>
                      <a:pt x="95209" y="66457"/>
                      <a:pt x="94735" y="66408"/>
                      <a:pt x="94264" y="66408"/>
                    </a:cubicBezTo>
                    <a:cubicBezTo>
                      <a:pt x="92405" y="66408"/>
                      <a:pt x="90601" y="67174"/>
                      <a:pt x="89308" y="68567"/>
                    </a:cubicBezTo>
                    <a:cubicBezTo>
                      <a:pt x="88027" y="67187"/>
                      <a:pt x="86235" y="66407"/>
                      <a:pt x="84353" y="66407"/>
                    </a:cubicBezTo>
                    <a:cubicBezTo>
                      <a:pt x="83869" y="66407"/>
                      <a:pt x="83385" y="66461"/>
                      <a:pt x="82910" y="66559"/>
                    </a:cubicBezTo>
                    <a:cubicBezTo>
                      <a:pt x="82942" y="62405"/>
                      <a:pt x="86118" y="60326"/>
                      <a:pt x="89294" y="60326"/>
                    </a:cubicBezTo>
                    <a:close/>
                    <a:moveTo>
                      <a:pt x="42338" y="60479"/>
                    </a:moveTo>
                    <a:cubicBezTo>
                      <a:pt x="45510" y="60479"/>
                      <a:pt x="48684" y="62554"/>
                      <a:pt x="48726" y="66708"/>
                    </a:cubicBezTo>
                    <a:lnTo>
                      <a:pt x="48726" y="66708"/>
                    </a:lnTo>
                    <a:cubicBezTo>
                      <a:pt x="48257" y="66609"/>
                      <a:pt x="47784" y="66560"/>
                      <a:pt x="47315" y="66560"/>
                    </a:cubicBezTo>
                    <a:cubicBezTo>
                      <a:pt x="45452" y="66560"/>
                      <a:pt x="43648" y="67327"/>
                      <a:pt x="42355" y="68719"/>
                    </a:cubicBezTo>
                    <a:cubicBezTo>
                      <a:pt x="41074" y="67339"/>
                      <a:pt x="39282" y="66559"/>
                      <a:pt x="37400" y="66559"/>
                    </a:cubicBezTo>
                    <a:cubicBezTo>
                      <a:pt x="36916" y="66559"/>
                      <a:pt x="36432" y="66613"/>
                      <a:pt x="35958" y="66712"/>
                    </a:cubicBezTo>
                    <a:cubicBezTo>
                      <a:pt x="35989" y="62557"/>
                      <a:pt x="39163" y="60479"/>
                      <a:pt x="42338" y="60479"/>
                    </a:cubicBezTo>
                    <a:close/>
                    <a:moveTo>
                      <a:pt x="65639" y="60484"/>
                    </a:moveTo>
                    <a:cubicBezTo>
                      <a:pt x="68816" y="60484"/>
                      <a:pt x="71992" y="62563"/>
                      <a:pt x="72032" y="66721"/>
                    </a:cubicBezTo>
                    <a:cubicBezTo>
                      <a:pt x="71559" y="66619"/>
                      <a:pt x="71082" y="66569"/>
                      <a:pt x="70608" y="66569"/>
                    </a:cubicBezTo>
                    <a:cubicBezTo>
                      <a:pt x="68752" y="66569"/>
                      <a:pt x="66952" y="67334"/>
                      <a:pt x="65653" y="68719"/>
                    </a:cubicBezTo>
                    <a:lnTo>
                      <a:pt x="65644" y="68728"/>
                    </a:lnTo>
                    <a:cubicBezTo>
                      <a:pt x="64362" y="67348"/>
                      <a:pt x="62570" y="66568"/>
                      <a:pt x="60688" y="66568"/>
                    </a:cubicBezTo>
                    <a:cubicBezTo>
                      <a:pt x="60205" y="66568"/>
                      <a:pt x="59721" y="66622"/>
                      <a:pt x="59246" y="66721"/>
                    </a:cubicBezTo>
                    <a:cubicBezTo>
                      <a:pt x="59286" y="62563"/>
                      <a:pt x="62463" y="60484"/>
                      <a:pt x="65639" y="60484"/>
                    </a:cubicBezTo>
                    <a:close/>
                    <a:moveTo>
                      <a:pt x="18806" y="60525"/>
                    </a:moveTo>
                    <a:cubicBezTo>
                      <a:pt x="21979" y="60525"/>
                      <a:pt x="25151" y="62600"/>
                      <a:pt x="25196" y="66757"/>
                    </a:cubicBezTo>
                    <a:lnTo>
                      <a:pt x="25196" y="66757"/>
                    </a:lnTo>
                    <a:cubicBezTo>
                      <a:pt x="24723" y="66655"/>
                      <a:pt x="24245" y="66605"/>
                      <a:pt x="23772" y="66605"/>
                    </a:cubicBezTo>
                    <a:cubicBezTo>
                      <a:pt x="21913" y="66605"/>
                      <a:pt x="20107" y="67371"/>
                      <a:pt x="18807" y="68764"/>
                    </a:cubicBezTo>
                    <a:cubicBezTo>
                      <a:pt x="17526" y="67384"/>
                      <a:pt x="15734" y="66604"/>
                      <a:pt x="13852" y="66604"/>
                    </a:cubicBezTo>
                    <a:cubicBezTo>
                      <a:pt x="13368" y="66604"/>
                      <a:pt x="12884" y="66658"/>
                      <a:pt x="12409" y="66757"/>
                    </a:cubicBezTo>
                    <a:cubicBezTo>
                      <a:pt x="12454" y="62603"/>
                      <a:pt x="15631" y="60525"/>
                      <a:pt x="18806" y="60525"/>
                    </a:cubicBezTo>
                    <a:close/>
                    <a:moveTo>
                      <a:pt x="117959" y="66746"/>
                    </a:moveTo>
                    <a:cubicBezTo>
                      <a:pt x="118383" y="66746"/>
                      <a:pt x="118811" y="66785"/>
                      <a:pt x="119236" y="66864"/>
                    </a:cubicBezTo>
                    <a:cubicBezTo>
                      <a:pt x="118251" y="68047"/>
                      <a:pt x="117668" y="69543"/>
                      <a:pt x="117749" y="71138"/>
                    </a:cubicBezTo>
                    <a:cubicBezTo>
                      <a:pt x="116508" y="69835"/>
                      <a:pt x="114740" y="68996"/>
                      <a:pt x="112871" y="68996"/>
                    </a:cubicBezTo>
                    <a:cubicBezTo>
                      <a:pt x="112854" y="68996"/>
                      <a:pt x="112837" y="68997"/>
                      <a:pt x="112821" y="68997"/>
                    </a:cubicBezTo>
                    <a:lnTo>
                      <a:pt x="112821" y="68997"/>
                    </a:lnTo>
                    <a:cubicBezTo>
                      <a:pt x="114158" y="67549"/>
                      <a:pt x="116025" y="66746"/>
                      <a:pt x="117959" y="66746"/>
                    </a:cubicBezTo>
                    <a:close/>
                    <a:moveTo>
                      <a:pt x="84144" y="66782"/>
                    </a:moveTo>
                    <a:cubicBezTo>
                      <a:pt x="86080" y="66782"/>
                      <a:pt x="87953" y="67585"/>
                      <a:pt x="89290" y="69033"/>
                    </a:cubicBezTo>
                    <a:cubicBezTo>
                      <a:pt x="89271" y="69032"/>
                      <a:pt x="89251" y="69032"/>
                      <a:pt x="89231" y="69032"/>
                    </a:cubicBezTo>
                    <a:cubicBezTo>
                      <a:pt x="87362" y="69032"/>
                      <a:pt x="85595" y="69871"/>
                      <a:pt x="84353" y="71174"/>
                    </a:cubicBezTo>
                    <a:cubicBezTo>
                      <a:pt x="84434" y="69588"/>
                      <a:pt x="83851" y="68083"/>
                      <a:pt x="82866" y="66900"/>
                    </a:cubicBezTo>
                    <a:cubicBezTo>
                      <a:pt x="83291" y="66821"/>
                      <a:pt x="83719" y="66782"/>
                      <a:pt x="84144" y="66782"/>
                    </a:cubicBezTo>
                    <a:close/>
                    <a:moveTo>
                      <a:pt x="94437" y="66782"/>
                    </a:moveTo>
                    <a:cubicBezTo>
                      <a:pt x="94861" y="66782"/>
                      <a:pt x="95289" y="66821"/>
                      <a:pt x="95715" y="66900"/>
                    </a:cubicBezTo>
                    <a:cubicBezTo>
                      <a:pt x="94720" y="68083"/>
                      <a:pt x="94138" y="69579"/>
                      <a:pt x="94228" y="71174"/>
                    </a:cubicBezTo>
                    <a:cubicBezTo>
                      <a:pt x="92977" y="69871"/>
                      <a:pt x="91218" y="69032"/>
                      <a:pt x="89350" y="69032"/>
                    </a:cubicBezTo>
                    <a:cubicBezTo>
                      <a:pt x="89330" y="69032"/>
                      <a:pt x="89310" y="69032"/>
                      <a:pt x="89290" y="69033"/>
                    </a:cubicBezTo>
                    <a:cubicBezTo>
                      <a:pt x="90628" y="67585"/>
                      <a:pt x="92501" y="66782"/>
                      <a:pt x="94437" y="66782"/>
                    </a:cubicBezTo>
                    <a:close/>
                    <a:moveTo>
                      <a:pt x="47475" y="66944"/>
                    </a:moveTo>
                    <a:cubicBezTo>
                      <a:pt x="47900" y="66944"/>
                      <a:pt x="48327" y="66982"/>
                      <a:pt x="48753" y="67061"/>
                    </a:cubicBezTo>
                    <a:cubicBezTo>
                      <a:pt x="47767" y="68244"/>
                      <a:pt x="47185" y="69740"/>
                      <a:pt x="47266" y="71335"/>
                    </a:cubicBezTo>
                    <a:cubicBezTo>
                      <a:pt x="46024" y="70032"/>
                      <a:pt x="44256" y="69194"/>
                      <a:pt x="42388" y="69194"/>
                    </a:cubicBezTo>
                    <a:cubicBezTo>
                      <a:pt x="42371" y="69194"/>
                      <a:pt x="42354" y="69194"/>
                      <a:pt x="42337" y="69194"/>
                    </a:cubicBezTo>
                    <a:lnTo>
                      <a:pt x="42337" y="69194"/>
                    </a:lnTo>
                    <a:cubicBezTo>
                      <a:pt x="43675" y="67746"/>
                      <a:pt x="45542" y="66944"/>
                      <a:pt x="47475" y="66944"/>
                    </a:cubicBezTo>
                    <a:close/>
                    <a:moveTo>
                      <a:pt x="23953" y="66979"/>
                    </a:moveTo>
                    <a:cubicBezTo>
                      <a:pt x="24378" y="66979"/>
                      <a:pt x="24806" y="67018"/>
                      <a:pt x="25232" y="67097"/>
                    </a:cubicBezTo>
                    <a:cubicBezTo>
                      <a:pt x="24239" y="68278"/>
                      <a:pt x="23657" y="69779"/>
                      <a:pt x="23744" y="71371"/>
                    </a:cubicBezTo>
                    <a:lnTo>
                      <a:pt x="23744" y="71371"/>
                    </a:lnTo>
                    <a:cubicBezTo>
                      <a:pt x="22494" y="70068"/>
                      <a:pt x="20726" y="69229"/>
                      <a:pt x="18866" y="69229"/>
                    </a:cubicBezTo>
                    <a:cubicBezTo>
                      <a:pt x="18846" y="69229"/>
                      <a:pt x="18827" y="69230"/>
                      <a:pt x="18807" y="69230"/>
                    </a:cubicBezTo>
                    <a:cubicBezTo>
                      <a:pt x="20144" y="67782"/>
                      <a:pt x="22018" y="66979"/>
                      <a:pt x="23953" y="66979"/>
                    </a:cubicBezTo>
                    <a:close/>
                    <a:moveTo>
                      <a:pt x="13656" y="66979"/>
                    </a:moveTo>
                    <a:cubicBezTo>
                      <a:pt x="15596" y="66979"/>
                      <a:pt x="17470" y="67782"/>
                      <a:pt x="18807" y="69230"/>
                    </a:cubicBezTo>
                    <a:cubicBezTo>
                      <a:pt x="18787" y="69230"/>
                      <a:pt x="18768" y="69229"/>
                      <a:pt x="18748" y="69229"/>
                    </a:cubicBezTo>
                    <a:cubicBezTo>
                      <a:pt x="16879" y="69229"/>
                      <a:pt x="15111" y="70068"/>
                      <a:pt x="13870" y="71371"/>
                    </a:cubicBezTo>
                    <a:cubicBezTo>
                      <a:pt x="13951" y="69785"/>
                      <a:pt x="13368" y="68280"/>
                      <a:pt x="12374" y="67097"/>
                    </a:cubicBezTo>
                    <a:cubicBezTo>
                      <a:pt x="12801" y="67018"/>
                      <a:pt x="13230" y="66979"/>
                      <a:pt x="13656" y="66979"/>
                    </a:cubicBezTo>
                    <a:close/>
                    <a:moveTo>
                      <a:pt x="107658" y="66739"/>
                    </a:moveTo>
                    <a:cubicBezTo>
                      <a:pt x="109596" y="66739"/>
                      <a:pt x="111472" y="67542"/>
                      <a:pt x="112821" y="68997"/>
                    </a:cubicBezTo>
                    <a:lnTo>
                      <a:pt x="112821" y="68997"/>
                    </a:lnTo>
                    <a:cubicBezTo>
                      <a:pt x="112818" y="68997"/>
                      <a:pt x="112815" y="68997"/>
                      <a:pt x="112812" y="68997"/>
                    </a:cubicBezTo>
                    <a:cubicBezTo>
                      <a:pt x="112793" y="68997"/>
                      <a:pt x="112774" y="68996"/>
                      <a:pt x="112756" y="68996"/>
                    </a:cubicBezTo>
                    <a:cubicBezTo>
                      <a:pt x="110769" y="68996"/>
                      <a:pt x="108902" y="69942"/>
                      <a:pt x="107641" y="71389"/>
                    </a:cubicBezTo>
                    <a:lnTo>
                      <a:pt x="107641" y="71389"/>
                    </a:lnTo>
                    <a:cubicBezTo>
                      <a:pt x="107802" y="69716"/>
                      <a:pt x="107213" y="68133"/>
                      <a:pt x="106177" y="66897"/>
                    </a:cubicBezTo>
                    <a:lnTo>
                      <a:pt x="106177" y="66897"/>
                    </a:lnTo>
                    <a:cubicBezTo>
                      <a:pt x="106669" y="66791"/>
                      <a:pt x="107166" y="66739"/>
                      <a:pt x="107658" y="66739"/>
                    </a:cubicBezTo>
                    <a:close/>
                    <a:moveTo>
                      <a:pt x="37174" y="66937"/>
                    </a:moveTo>
                    <a:cubicBezTo>
                      <a:pt x="39113" y="66937"/>
                      <a:pt x="40989" y="67739"/>
                      <a:pt x="42337" y="69194"/>
                    </a:cubicBezTo>
                    <a:lnTo>
                      <a:pt x="42337" y="69194"/>
                    </a:lnTo>
                    <a:cubicBezTo>
                      <a:pt x="42334" y="69194"/>
                      <a:pt x="42331" y="69194"/>
                      <a:pt x="42328" y="69194"/>
                    </a:cubicBezTo>
                    <a:cubicBezTo>
                      <a:pt x="42310" y="69194"/>
                      <a:pt x="42291" y="69194"/>
                      <a:pt x="42273" y="69194"/>
                    </a:cubicBezTo>
                    <a:cubicBezTo>
                      <a:pt x="40286" y="69194"/>
                      <a:pt x="38410" y="70139"/>
                      <a:pt x="37158" y="71595"/>
                    </a:cubicBezTo>
                    <a:cubicBezTo>
                      <a:pt x="37320" y="69911"/>
                      <a:pt x="36728" y="68325"/>
                      <a:pt x="35689" y="67097"/>
                    </a:cubicBezTo>
                    <a:lnTo>
                      <a:pt x="35680" y="67097"/>
                    </a:lnTo>
                    <a:cubicBezTo>
                      <a:pt x="36177" y="66989"/>
                      <a:pt x="36678" y="66937"/>
                      <a:pt x="37174" y="66937"/>
                    </a:cubicBezTo>
                    <a:close/>
                    <a:moveTo>
                      <a:pt x="124474" y="64884"/>
                    </a:moveTo>
                    <a:cubicBezTo>
                      <a:pt x="127650" y="64884"/>
                      <a:pt x="130827" y="66963"/>
                      <a:pt x="130867" y="71120"/>
                    </a:cubicBezTo>
                    <a:cubicBezTo>
                      <a:pt x="130392" y="71018"/>
                      <a:pt x="129914" y="70969"/>
                      <a:pt x="129439" y="70969"/>
                    </a:cubicBezTo>
                    <a:cubicBezTo>
                      <a:pt x="127578" y="70969"/>
                      <a:pt x="125778" y="71735"/>
                      <a:pt x="124478" y="73128"/>
                    </a:cubicBezTo>
                    <a:cubicBezTo>
                      <a:pt x="123197" y="71748"/>
                      <a:pt x="121405" y="70968"/>
                      <a:pt x="119532" y="70968"/>
                    </a:cubicBezTo>
                    <a:cubicBezTo>
                      <a:pt x="119039" y="70968"/>
                      <a:pt x="118555" y="71022"/>
                      <a:pt x="118080" y="71120"/>
                    </a:cubicBezTo>
                    <a:cubicBezTo>
                      <a:pt x="118121" y="66963"/>
                      <a:pt x="121297" y="64884"/>
                      <a:pt x="124474" y="64884"/>
                    </a:cubicBezTo>
                    <a:close/>
                    <a:moveTo>
                      <a:pt x="100943" y="64929"/>
                    </a:moveTo>
                    <a:cubicBezTo>
                      <a:pt x="104120" y="64929"/>
                      <a:pt x="107296" y="67007"/>
                      <a:pt x="107337" y="71165"/>
                    </a:cubicBezTo>
                    <a:cubicBezTo>
                      <a:pt x="106862" y="71063"/>
                      <a:pt x="106383" y="71013"/>
                      <a:pt x="105909" y="71013"/>
                    </a:cubicBezTo>
                    <a:cubicBezTo>
                      <a:pt x="104048" y="71013"/>
                      <a:pt x="102248" y="71780"/>
                      <a:pt x="100948" y="73172"/>
                    </a:cubicBezTo>
                    <a:cubicBezTo>
                      <a:pt x="99667" y="71792"/>
                      <a:pt x="97875" y="71013"/>
                      <a:pt x="95993" y="71013"/>
                    </a:cubicBezTo>
                    <a:cubicBezTo>
                      <a:pt x="95509" y="71013"/>
                      <a:pt x="95025" y="71067"/>
                      <a:pt x="94550" y="71165"/>
                    </a:cubicBezTo>
                    <a:cubicBezTo>
                      <a:pt x="94590" y="67007"/>
                      <a:pt x="97767" y="64929"/>
                      <a:pt x="100943" y="64929"/>
                    </a:cubicBezTo>
                    <a:close/>
                    <a:moveTo>
                      <a:pt x="77622" y="64941"/>
                    </a:moveTo>
                    <a:cubicBezTo>
                      <a:pt x="80798" y="64941"/>
                      <a:pt x="83972" y="67018"/>
                      <a:pt x="84013" y="71174"/>
                    </a:cubicBezTo>
                    <a:cubicBezTo>
                      <a:pt x="83537" y="71072"/>
                      <a:pt x="83057" y="71021"/>
                      <a:pt x="82581" y="71021"/>
                    </a:cubicBezTo>
                    <a:cubicBezTo>
                      <a:pt x="80727" y="71021"/>
                      <a:pt x="78930" y="71782"/>
                      <a:pt x="77633" y="73172"/>
                    </a:cubicBezTo>
                    <a:lnTo>
                      <a:pt x="77624" y="73181"/>
                    </a:lnTo>
                    <a:cubicBezTo>
                      <a:pt x="76342" y="71801"/>
                      <a:pt x="74550" y="71022"/>
                      <a:pt x="72669" y="71022"/>
                    </a:cubicBezTo>
                    <a:cubicBezTo>
                      <a:pt x="72185" y="71022"/>
                      <a:pt x="71701" y="71076"/>
                      <a:pt x="71226" y="71174"/>
                    </a:cubicBezTo>
                    <a:cubicBezTo>
                      <a:pt x="71266" y="67020"/>
                      <a:pt x="74445" y="64941"/>
                      <a:pt x="77622" y="64941"/>
                    </a:cubicBezTo>
                    <a:close/>
                    <a:moveTo>
                      <a:pt x="53996" y="65085"/>
                    </a:moveTo>
                    <a:cubicBezTo>
                      <a:pt x="57170" y="65085"/>
                      <a:pt x="60344" y="67162"/>
                      <a:pt x="60384" y="71317"/>
                    </a:cubicBezTo>
                    <a:lnTo>
                      <a:pt x="60384" y="71326"/>
                    </a:lnTo>
                    <a:cubicBezTo>
                      <a:pt x="59903" y="71222"/>
                      <a:pt x="59419" y="71170"/>
                      <a:pt x="58939" y="71170"/>
                    </a:cubicBezTo>
                    <a:cubicBezTo>
                      <a:pt x="57081" y="71170"/>
                      <a:pt x="55284" y="71936"/>
                      <a:pt x="53995" y="73325"/>
                    </a:cubicBezTo>
                    <a:cubicBezTo>
                      <a:pt x="52714" y="71945"/>
                      <a:pt x="50922" y="71165"/>
                      <a:pt x="49040" y="71165"/>
                    </a:cubicBezTo>
                    <a:cubicBezTo>
                      <a:pt x="48556" y="71165"/>
                      <a:pt x="48072" y="71219"/>
                      <a:pt x="47597" y="71326"/>
                    </a:cubicBezTo>
                    <a:cubicBezTo>
                      <a:pt x="47638" y="67167"/>
                      <a:pt x="50817" y="65085"/>
                      <a:pt x="53996" y="65085"/>
                    </a:cubicBezTo>
                    <a:close/>
                    <a:moveTo>
                      <a:pt x="7145" y="65126"/>
                    </a:moveTo>
                    <a:cubicBezTo>
                      <a:pt x="10322" y="65126"/>
                      <a:pt x="13498" y="67205"/>
                      <a:pt x="13538" y="71362"/>
                    </a:cubicBezTo>
                    <a:cubicBezTo>
                      <a:pt x="13065" y="71260"/>
                      <a:pt x="12588" y="71211"/>
                      <a:pt x="12113" y="71211"/>
                    </a:cubicBezTo>
                    <a:cubicBezTo>
                      <a:pt x="10252" y="71211"/>
                      <a:pt x="8442" y="71977"/>
                      <a:pt x="7150" y="73369"/>
                    </a:cubicBezTo>
                    <a:cubicBezTo>
                      <a:pt x="5868" y="71990"/>
                      <a:pt x="4076" y="71210"/>
                      <a:pt x="2194" y="71210"/>
                    </a:cubicBezTo>
                    <a:cubicBezTo>
                      <a:pt x="1711" y="71210"/>
                      <a:pt x="1227" y="71264"/>
                      <a:pt x="752" y="71362"/>
                    </a:cubicBezTo>
                    <a:cubicBezTo>
                      <a:pt x="792" y="67205"/>
                      <a:pt x="3969" y="65126"/>
                      <a:pt x="7145" y="65126"/>
                    </a:cubicBezTo>
                    <a:close/>
                    <a:moveTo>
                      <a:pt x="30460" y="65126"/>
                    </a:moveTo>
                    <a:cubicBezTo>
                      <a:pt x="33637" y="65126"/>
                      <a:pt x="36813" y="67205"/>
                      <a:pt x="36854" y="71362"/>
                    </a:cubicBezTo>
                    <a:cubicBezTo>
                      <a:pt x="36379" y="71260"/>
                      <a:pt x="35900" y="71211"/>
                      <a:pt x="35425" y="71211"/>
                    </a:cubicBezTo>
                    <a:cubicBezTo>
                      <a:pt x="33562" y="71211"/>
                      <a:pt x="31757" y="71977"/>
                      <a:pt x="30465" y="73369"/>
                    </a:cubicBezTo>
                    <a:cubicBezTo>
                      <a:pt x="29183" y="71990"/>
                      <a:pt x="27391" y="71210"/>
                      <a:pt x="25510" y="71210"/>
                    </a:cubicBezTo>
                    <a:cubicBezTo>
                      <a:pt x="25026" y="71210"/>
                      <a:pt x="24542" y="71264"/>
                      <a:pt x="24067" y="71362"/>
                    </a:cubicBezTo>
                    <a:cubicBezTo>
                      <a:pt x="24107" y="67205"/>
                      <a:pt x="27284" y="65126"/>
                      <a:pt x="30460" y="65126"/>
                    </a:cubicBezTo>
                    <a:close/>
                    <a:moveTo>
                      <a:pt x="119323" y="71343"/>
                    </a:moveTo>
                    <a:cubicBezTo>
                      <a:pt x="121259" y="71343"/>
                      <a:pt x="123134" y="72146"/>
                      <a:pt x="124478" y="73593"/>
                    </a:cubicBezTo>
                    <a:lnTo>
                      <a:pt x="124478" y="73593"/>
                    </a:lnTo>
                    <a:cubicBezTo>
                      <a:pt x="124475" y="73593"/>
                      <a:pt x="124472" y="73593"/>
                      <a:pt x="124469" y="73593"/>
                    </a:cubicBezTo>
                    <a:cubicBezTo>
                      <a:pt x="124450" y="73593"/>
                      <a:pt x="124430" y="73593"/>
                      <a:pt x="124410" y="73593"/>
                    </a:cubicBezTo>
                    <a:cubicBezTo>
                      <a:pt x="122541" y="73593"/>
                      <a:pt x="120782" y="74432"/>
                      <a:pt x="119532" y="75735"/>
                    </a:cubicBezTo>
                    <a:cubicBezTo>
                      <a:pt x="119622" y="74149"/>
                      <a:pt x="119039" y="72644"/>
                      <a:pt x="118045" y="71461"/>
                    </a:cubicBezTo>
                    <a:cubicBezTo>
                      <a:pt x="118470" y="71382"/>
                      <a:pt x="118898" y="71343"/>
                      <a:pt x="119323" y="71343"/>
                    </a:cubicBezTo>
                    <a:close/>
                    <a:moveTo>
                      <a:pt x="129620" y="71343"/>
                    </a:moveTo>
                    <a:cubicBezTo>
                      <a:pt x="130043" y="71343"/>
                      <a:pt x="130470" y="71382"/>
                      <a:pt x="130894" y="71461"/>
                    </a:cubicBezTo>
                    <a:cubicBezTo>
                      <a:pt x="129908" y="72644"/>
                      <a:pt x="129326" y="74140"/>
                      <a:pt x="129415" y="75735"/>
                    </a:cubicBezTo>
                    <a:lnTo>
                      <a:pt x="129406" y="75735"/>
                    </a:lnTo>
                    <a:cubicBezTo>
                      <a:pt x="128165" y="74432"/>
                      <a:pt x="126397" y="73593"/>
                      <a:pt x="124528" y="73593"/>
                    </a:cubicBezTo>
                    <a:cubicBezTo>
                      <a:pt x="124512" y="73593"/>
                      <a:pt x="124495" y="73593"/>
                      <a:pt x="124478" y="73593"/>
                    </a:cubicBezTo>
                    <a:lnTo>
                      <a:pt x="124478" y="73593"/>
                    </a:lnTo>
                    <a:cubicBezTo>
                      <a:pt x="125816" y="72146"/>
                      <a:pt x="127689" y="71343"/>
                      <a:pt x="129620" y="71343"/>
                    </a:cubicBezTo>
                    <a:close/>
                    <a:moveTo>
                      <a:pt x="48839" y="71540"/>
                    </a:moveTo>
                    <a:cubicBezTo>
                      <a:pt x="50775" y="71540"/>
                      <a:pt x="52650" y="72344"/>
                      <a:pt x="53995" y="73799"/>
                    </a:cubicBezTo>
                    <a:lnTo>
                      <a:pt x="53995" y="73799"/>
                    </a:lnTo>
                    <a:cubicBezTo>
                      <a:pt x="53992" y="73799"/>
                      <a:pt x="53989" y="73800"/>
                      <a:pt x="53986" y="73800"/>
                    </a:cubicBezTo>
                    <a:cubicBezTo>
                      <a:pt x="53966" y="73799"/>
                      <a:pt x="53946" y="73799"/>
                      <a:pt x="53926" y="73799"/>
                    </a:cubicBezTo>
                    <a:cubicBezTo>
                      <a:pt x="52058" y="73799"/>
                      <a:pt x="50299" y="74629"/>
                      <a:pt x="49049" y="75932"/>
                    </a:cubicBezTo>
                    <a:cubicBezTo>
                      <a:pt x="49138" y="74346"/>
                      <a:pt x="48556" y="72841"/>
                      <a:pt x="47561" y="71658"/>
                    </a:cubicBezTo>
                    <a:cubicBezTo>
                      <a:pt x="47987" y="71579"/>
                      <a:pt x="48414" y="71540"/>
                      <a:pt x="48839" y="71540"/>
                    </a:cubicBezTo>
                    <a:close/>
                    <a:moveTo>
                      <a:pt x="59134" y="71540"/>
                    </a:moveTo>
                    <a:cubicBezTo>
                      <a:pt x="59558" y="71540"/>
                      <a:pt x="59985" y="71579"/>
                      <a:pt x="60411" y="71658"/>
                    </a:cubicBezTo>
                    <a:cubicBezTo>
                      <a:pt x="59425" y="72841"/>
                      <a:pt x="58843" y="74337"/>
                      <a:pt x="58932" y="75932"/>
                    </a:cubicBezTo>
                    <a:lnTo>
                      <a:pt x="58923" y="75932"/>
                    </a:lnTo>
                    <a:cubicBezTo>
                      <a:pt x="57682" y="74629"/>
                      <a:pt x="55914" y="73799"/>
                      <a:pt x="54046" y="73799"/>
                    </a:cubicBezTo>
                    <a:cubicBezTo>
                      <a:pt x="54029" y="73799"/>
                      <a:pt x="54012" y="73799"/>
                      <a:pt x="53995" y="73799"/>
                    </a:cubicBezTo>
                    <a:lnTo>
                      <a:pt x="53995" y="73799"/>
                    </a:lnTo>
                    <a:cubicBezTo>
                      <a:pt x="55333" y="72344"/>
                      <a:pt x="57200" y="71540"/>
                      <a:pt x="59134" y="71540"/>
                    </a:cubicBezTo>
                    <a:close/>
                    <a:moveTo>
                      <a:pt x="112819" y="69493"/>
                    </a:moveTo>
                    <a:cubicBezTo>
                      <a:pt x="115994" y="69493"/>
                      <a:pt x="119169" y="71570"/>
                      <a:pt x="119209" y="75726"/>
                    </a:cubicBezTo>
                    <a:lnTo>
                      <a:pt x="119209" y="75726"/>
                    </a:lnTo>
                    <a:cubicBezTo>
                      <a:pt x="118734" y="75624"/>
                      <a:pt x="118255" y="75574"/>
                      <a:pt x="117781" y="75574"/>
                    </a:cubicBezTo>
                    <a:cubicBezTo>
                      <a:pt x="115920" y="75574"/>
                      <a:pt x="114120" y="76339"/>
                      <a:pt x="112821" y="77724"/>
                    </a:cubicBezTo>
                    <a:lnTo>
                      <a:pt x="112821" y="77733"/>
                    </a:lnTo>
                    <a:cubicBezTo>
                      <a:pt x="111539" y="76353"/>
                      <a:pt x="109747" y="75574"/>
                      <a:pt x="107865" y="75574"/>
                    </a:cubicBezTo>
                    <a:cubicBezTo>
                      <a:pt x="107382" y="75574"/>
                      <a:pt x="106898" y="75627"/>
                      <a:pt x="106423" y="75726"/>
                    </a:cubicBezTo>
                    <a:lnTo>
                      <a:pt x="106423" y="75726"/>
                    </a:lnTo>
                    <a:cubicBezTo>
                      <a:pt x="106463" y="71572"/>
                      <a:pt x="109641" y="69493"/>
                      <a:pt x="112819" y="69493"/>
                    </a:cubicBezTo>
                    <a:close/>
                    <a:moveTo>
                      <a:pt x="136134" y="69486"/>
                    </a:moveTo>
                    <a:cubicBezTo>
                      <a:pt x="139310" y="69486"/>
                      <a:pt x="142484" y="71565"/>
                      <a:pt x="142525" y="75726"/>
                    </a:cubicBezTo>
                    <a:lnTo>
                      <a:pt x="142525" y="75726"/>
                    </a:lnTo>
                    <a:cubicBezTo>
                      <a:pt x="142050" y="75624"/>
                      <a:pt x="141571" y="75574"/>
                      <a:pt x="141097" y="75574"/>
                    </a:cubicBezTo>
                    <a:cubicBezTo>
                      <a:pt x="139236" y="75574"/>
                      <a:pt x="137435" y="76341"/>
                      <a:pt x="136136" y="77733"/>
                    </a:cubicBezTo>
                    <a:cubicBezTo>
                      <a:pt x="134854" y="76353"/>
                      <a:pt x="133062" y="75574"/>
                      <a:pt x="131181" y="75574"/>
                    </a:cubicBezTo>
                    <a:cubicBezTo>
                      <a:pt x="130697" y="75574"/>
                      <a:pt x="130213" y="75627"/>
                      <a:pt x="129738" y="75726"/>
                    </a:cubicBezTo>
                    <a:lnTo>
                      <a:pt x="129738" y="75726"/>
                    </a:lnTo>
                    <a:cubicBezTo>
                      <a:pt x="129778" y="71567"/>
                      <a:pt x="132957" y="69486"/>
                      <a:pt x="136134" y="69486"/>
                    </a:cubicBezTo>
                    <a:close/>
                    <a:moveTo>
                      <a:pt x="42332" y="69690"/>
                    </a:moveTo>
                    <a:cubicBezTo>
                      <a:pt x="45507" y="69690"/>
                      <a:pt x="48681" y="71767"/>
                      <a:pt x="48726" y="75923"/>
                    </a:cubicBezTo>
                    <a:cubicBezTo>
                      <a:pt x="48251" y="75821"/>
                      <a:pt x="47772" y="75771"/>
                      <a:pt x="47298" y="75771"/>
                    </a:cubicBezTo>
                    <a:cubicBezTo>
                      <a:pt x="45434" y="75771"/>
                      <a:pt x="43630" y="76538"/>
                      <a:pt x="42337" y="77930"/>
                    </a:cubicBezTo>
                    <a:cubicBezTo>
                      <a:pt x="41056" y="76550"/>
                      <a:pt x="39264" y="75771"/>
                      <a:pt x="37382" y="75771"/>
                    </a:cubicBezTo>
                    <a:cubicBezTo>
                      <a:pt x="36898" y="75771"/>
                      <a:pt x="36415" y="75825"/>
                      <a:pt x="35940" y="75923"/>
                    </a:cubicBezTo>
                    <a:cubicBezTo>
                      <a:pt x="35980" y="71769"/>
                      <a:pt x="39156" y="69690"/>
                      <a:pt x="42332" y="69690"/>
                    </a:cubicBezTo>
                    <a:close/>
                    <a:moveTo>
                      <a:pt x="65648" y="69687"/>
                    </a:moveTo>
                    <a:cubicBezTo>
                      <a:pt x="68825" y="69687"/>
                      <a:pt x="72001" y="71766"/>
                      <a:pt x="72041" y="75923"/>
                    </a:cubicBezTo>
                    <a:cubicBezTo>
                      <a:pt x="71566" y="75821"/>
                      <a:pt x="71088" y="75771"/>
                      <a:pt x="70613" y="75771"/>
                    </a:cubicBezTo>
                    <a:cubicBezTo>
                      <a:pt x="68750" y="75771"/>
                      <a:pt x="66945" y="76538"/>
                      <a:pt x="65653" y="77930"/>
                    </a:cubicBezTo>
                    <a:cubicBezTo>
                      <a:pt x="64371" y="76550"/>
                      <a:pt x="62579" y="75771"/>
                      <a:pt x="60697" y="75771"/>
                    </a:cubicBezTo>
                    <a:cubicBezTo>
                      <a:pt x="60214" y="75771"/>
                      <a:pt x="59730" y="75825"/>
                      <a:pt x="59255" y="75923"/>
                    </a:cubicBezTo>
                    <a:cubicBezTo>
                      <a:pt x="59295" y="71766"/>
                      <a:pt x="62472" y="69687"/>
                      <a:pt x="65648" y="69687"/>
                    </a:cubicBezTo>
                    <a:close/>
                    <a:moveTo>
                      <a:pt x="82884" y="1"/>
                    </a:moveTo>
                    <a:cubicBezTo>
                      <a:pt x="82642" y="700"/>
                      <a:pt x="82534" y="1435"/>
                      <a:pt x="82579" y="2178"/>
                    </a:cubicBezTo>
                    <a:cubicBezTo>
                      <a:pt x="81329" y="875"/>
                      <a:pt x="79570" y="37"/>
                      <a:pt x="77701" y="37"/>
                    </a:cubicBezTo>
                    <a:cubicBezTo>
                      <a:pt x="77681" y="37"/>
                      <a:pt x="77661" y="37"/>
                      <a:pt x="77642" y="37"/>
                    </a:cubicBezTo>
                    <a:cubicBezTo>
                      <a:pt x="77622" y="37"/>
                      <a:pt x="77602" y="37"/>
                      <a:pt x="77582" y="37"/>
                    </a:cubicBezTo>
                    <a:cubicBezTo>
                      <a:pt x="73834" y="37"/>
                      <a:pt x="70494" y="3399"/>
                      <a:pt x="70948" y="7160"/>
                    </a:cubicBezTo>
                    <a:cubicBezTo>
                      <a:pt x="71458" y="7047"/>
                      <a:pt x="71971" y="6991"/>
                      <a:pt x="72481" y="6991"/>
                    </a:cubicBezTo>
                    <a:cubicBezTo>
                      <a:pt x="74418" y="6991"/>
                      <a:pt x="76294" y="7794"/>
                      <a:pt x="77642" y="9248"/>
                    </a:cubicBezTo>
                    <a:cubicBezTo>
                      <a:pt x="77624" y="9248"/>
                      <a:pt x="77606" y="9248"/>
                      <a:pt x="77587" y="9248"/>
                    </a:cubicBezTo>
                    <a:cubicBezTo>
                      <a:pt x="75529" y="9248"/>
                      <a:pt x="73607" y="10256"/>
                      <a:pt x="72355" y="11784"/>
                    </a:cubicBezTo>
                    <a:cubicBezTo>
                      <a:pt x="72756" y="8058"/>
                      <a:pt x="69443" y="4741"/>
                      <a:pt x="65721" y="4741"/>
                    </a:cubicBezTo>
                    <a:cubicBezTo>
                      <a:pt x="65701" y="4741"/>
                      <a:pt x="65682" y="4741"/>
                      <a:pt x="65662" y="4741"/>
                    </a:cubicBezTo>
                    <a:cubicBezTo>
                      <a:pt x="65642" y="4741"/>
                      <a:pt x="65622" y="4741"/>
                      <a:pt x="65602" y="4741"/>
                    </a:cubicBezTo>
                    <a:cubicBezTo>
                      <a:pt x="63733" y="4741"/>
                      <a:pt x="61966" y="5570"/>
                      <a:pt x="60724" y="6874"/>
                    </a:cubicBezTo>
                    <a:cubicBezTo>
                      <a:pt x="60760" y="6139"/>
                      <a:pt x="60662" y="5395"/>
                      <a:pt x="60420" y="4696"/>
                    </a:cubicBezTo>
                    <a:lnTo>
                      <a:pt x="60043" y="4696"/>
                    </a:lnTo>
                    <a:cubicBezTo>
                      <a:pt x="60276" y="5395"/>
                      <a:pt x="60393" y="6130"/>
                      <a:pt x="60393" y="6865"/>
                    </a:cubicBezTo>
                    <a:cubicBezTo>
                      <a:pt x="59920" y="6763"/>
                      <a:pt x="59442" y="6713"/>
                      <a:pt x="58969" y="6713"/>
                    </a:cubicBezTo>
                    <a:cubicBezTo>
                      <a:pt x="57110" y="6713"/>
                      <a:pt x="55305" y="7479"/>
                      <a:pt x="54013" y="8872"/>
                    </a:cubicBezTo>
                    <a:cubicBezTo>
                      <a:pt x="52732" y="7492"/>
                      <a:pt x="50939" y="6712"/>
                      <a:pt x="49058" y="6712"/>
                    </a:cubicBezTo>
                    <a:cubicBezTo>
                      <a:pt x="48574" y="6712"/>
                      <a:pt x="48090" y="6766"/>
                      <a:pt x="47615" y="6865"/>
                    </a:cubicBezTo>
                    <a:cubicBezTo>
                      <a:pt x="47615" y="6130"/>
                      <a:pt x="47732" y="5395"/>
                      <a:pt x="47965" y="4696"/>
                    </a:cubicBezTo>
                    <a:lnTo>
                      <a:pt x="47588" y="4696"/>
                    </a:lnTo>
                    <a:cubicBezTo>
                      <a:pt x="47346" y="5395"/>
                      <a:pt x="47248" y="6139"/>
                      <a:pt x="47284" y="6874"/>
                    </a:cubicBezTo>
                    <a:cubicBezTo>
                      <a:pt x="46042" y="5570"/>
                      <a:pt x="44275" y="4741"/>
                      <a:pt x="42406" y="4741"/>
                    </a:cubicBezTo>
                    <a:cubicBezTo>
                      <a:pt x="42386" y="4741"/>
                      <a:pt x="42366" y="4741"/>
                      <a:pt x="42346" y="4741"/>
                    </a:cubicBezTo>
                    <a:cubicBezTo>
                      <a:pt x="42319" y="4741"/>
                      <a:pt x="42291" y="4740"/>
                      <a:pt x="42263" y="4740"/>
                    </a:cubicBezTo>
                    <a:cubicBezTo>
                      <a:pt x="40287" y="4740"/>
                      <a:pt x="38431" y="5684"/>
                      <a:pt x="37185" y="7125"/>
                    </a:cubicBezTo>
                    <a:cubicBezTo>
                      <a:pt x="37479" y="3462"/>
                      <a:pt x="34202" y="234"/>
                      <a:pt x="30534" y="234"/>
                    </a:cubicBezTo>
                    <a:cubicBezTo>
                      <a:pt x="30514" y="234"/>
                      <a:pt x="30494" y="234"/>
                      <a:pt x="30474" y="234"/>
                    </a:cubicBezTo>
                    <a:cubicBezTo>
                      <a:pt x="30454" y="234"/>
                      <a:pt x="30434" y="234"/>
                      <a:pt x="30415" y="234"/>
                    </a:cubicBezTo>
                    <a:cubicBezTo>
                      <a:pt x="28546" y="234"/>
                      <a:pt x="26787" y="1072"/>
                      <a:pt x="25536" y="2375"/>
                    </a:cubicBezTo>
                    <a:cubicBezTo>
                      <a:pt x="25581" y="1641"/>
                      <a:pt x="25474" y="897"/>
                      <a:pt x="25232" y="198"/>
                    </a:cubicBezTo>
                    <a:lnTo>
                      <a:pt x="24855" y="198"/>
                    </a:lnTo>
                    <a:cubicBezTo>
                      <a:pt x="25088" y="897"/>
                      <a:pt x="25214" y="1632"/>
                      <a:pt x="25214" y="2367"/>
                    </a:cubicBezTo>
                    <a:cubicBezTo>
                      <a:pt x="24739" y="2265"/>
                      <a:pt x="24260" y="2215"/>
                      <a:pt x="23785" y="2215"/>
                    </a:cubicBezTo>
                    <a:cubicBezTo>
                      <a:pt x="21922" y="2215"/>
                      <a:pt x="20117" y="2981"/>
                      <a:pt x="18825" y="4374"/>
                    </a:cubicBezTo>
                    <a:cubicBezTo>
                      <a:pt x="17544" y="2994"/>
                      <a:pt x="15752" y="2214"/>
                      <a:pt x="13870" y="2214"/>
                    </a:cubicBezTo>
                    <a:cubicBezTo>
                      <a:pt x="13386" y="2214"/>
                      <a:pt x="12902" y="2268"/>
                      <a:pt x="12427" y="2367"/>
                    </a:cubicBezTo>
                    <a:cubicBezTo>
                      <a:pt x="12427" y="1632"/>
                      <a:pt x="12544" y="897"/>
                      <a:pt x="12777" y="198"/>
                    </a:cubicBezTo>
                    <a:lnTo>
                      <a:pt x="12382" y="198"/>
                    </a:lnTo>
                    <a:cubicBezTo>
                      <a:pt x="12141" y="897"/>
                      <a:pt x="12042" y="1641"/>
                      <a:pt x="12078" y="2375"/>
                    </a:cubicBezTo>
                    <a:cubicBezTo>
                      <a:pt x="10836" y="1072"/>
                      <a:pt x="9069" y="234"/>
                      <a:pt x="7200" y="234"/>
                    </a:cubicBezTo>
                    <a:cubicBezTo>
                      <a:pt x="7180" y="234"/>
                      <a:pt x="7160" y="234"/>
                      <a:pt x="7141" y="234"/>
                    </a:cubicBezTo>
                    <a:cubicBezTo>
                      <a:pt x="7126" y="234"/>
                      <a:pt x="7111" y="234"/>
                      <a:pt x="7096" y="234"/>
                    </a:cubicBezTo>
                    <a:cubicBezTo>
                      <a:pt x="3342" y="234"/>
                      <a:pt x="1" y="3600"/>
                      <a:pt x="456" y="7358"/>
                    </a:cubicBezTo>
                    <a:cubicBezTo>
                      <a:pt x="960" y="7247"/>
                      <a:pt x="1468" y="7193"/>
                      <a:pt x="1971" y="7193"/>
                    </a:cubicBezTo>
                    <a:cubicBezTo>
                      <a:pt x="3914" y="7193"/>
                      <a:pt x="5798" y="7997"/>
                      <a:pt x="7150" y="9463"/>
                    </a:cubicBezTo>
                    <a:cubicBezTo>
                      <a:pt x="7130" y="9463"/>
                      <a:pt x="7110" y="9463"/>
                      <a:pt x="7090" y="9463"/>
                    </a:cubicBezTo>
                    <a:cubicBezTo>
                      <a:pt x="3342" y="9463"/>
                      <a:pt x="1" y="12825"/>
                      <a:pt x="456" y="16587"/>
                    </a:cubicBezTo>
                    <a:cubicBezTo>
                      <a:pt x="966" y="16472"/>
                      <a:pt x="1482" y="16416"/>
                      <a:pt x="1993" y="16416"/>
                    </a:cubicBezTo>
                    <a:cubicBezTo>
                      <a:pt x="3922" y="16416"/>
                      <a:pt x="5795" y="17213"/>
                      <a:pt x="7141" y="18666"/>
                    </a:cubicBezTo>
                    <a:cubicBezTo>
                      <a:pt x="7121" y="18665"/>
                      <a:pt x="7101" y="18665"/>
                      <a:pt x="7081" y="18665"/>
                    </a:cubicBezTo>
                    <a:cubicBezTo>
                      <a:pt x="3333" y="18665"/>
                      <a:pt x="1" y="22028"/>
                      <a:pt x="456" y="25789"/>
                    </a:cubicBezTo>
                    <a:cubicBezTo>
                      <a:pt x="968" y="25675"/>
                      <a:pt x="1485" y="25619"/>
                      <a:pt x="1997" y="25619"/>
                    </a:cubicBezTo>
                    <a:cubicBezTo>
                      <a:pt x="3931" y="25619"/>
                      <a:pt x="5804" y="26416"/>
                      <a:pt x="7150" y="27868"/>
                    </a:cubicBezTo>
                    <a:cubicBezTo>
                      <a:pt x="8485" y="26423"/>
                      <a:pt x="10355" y="25626"/>
                      <a:pt x="12288" y="25626"/>
                    </a:cubicBezTo>
                    <a:cubicBezTo>
                      <a:pt x="12715" y="25626"/>
                      <a:pt x="13146" y="25665"/>
                      <a:pt x="13574" y="25744"/>
                    </a:cubicBezTo>
                    <a:cubicBezTo>
                      <a:pt x="12580" y="26927"/>
                      <a:pt x="11997" y="28424"/>
                      <a:pt x="12087" y="30019"/>
                    </a:cubicBezTo>
                    <a:cubicBezTo>
                      <a:pt x="10837" y="28715"/>
                      <a:pt x="9069" y="27877"/>
                      <a:pt x="7208" y="27877"/>
                    </a:cubicBezTo>
                    <a:cubicBezTo>
                      <a:pt x="7189" y="27877"/>
                      <a:pt x="7169" y="27877"/>
                      <a:pt x="7150" y="27877"/>
                    </a:cubicBezTo>
                    <a:cubicBezTo>
                      <a:pt x="7130" y="27877"/>
                      <a:pt x="7110" y="27877"/>
                      <a:pt x="7090" y="27877"/>
                    </a:cubicBezTo>
                    <a:cubicBezTo>
                      <a:pt x="3342" y="27877"/>
                      <a:pt x="1" y="31239"/>
                      <a:pt x="456" y="35001"/>
                    </a:cubicBezTo>
                    <a:cubicBezTo>
                      <a:pt x="963" y="34888"/>
                      <a:pt x="1475" y="34832"/>
                      <a:pt x="1984" y="34832"/>
                    </a:cubicBezTo>
                    <a:cubicBezTo>
                      <a:pt x="3893" y="34832"/>
                      <a:pt x="5751" y="35611"/>
                      <a:pt x="7096" y="37026"/>
                    </a:cubicBezTo>
                    <a:cubicBezTo>
                      <a:pt x="3341" y="37026"/>
                      <a:pt x="8" y="40386"/>
                      <a:pt x="456" y="44149"/>
                    </a:cubicBezTo>
                    <a:cubicBezTo>
                      <a:pt x="965" y="44035"/>
                      <a:pt x="1479" y="43980"/>
                      <a:pt x="1989" y="43980"/>
                    </a:cubicBezTo>
                    <a:cubicBezTo>
                      <a:pt x="3926" y="43980"/>
                      <a:pt x="5802" y="44783"/>
                      <a:pt x="7150" y="46237"/>
                    </a:cubicBezTo>
                    <a:cubicBezTo>
                      <a:pt x="7130" y="46237"/>
                      <a:pt x="7110" y="46237"/>
                      <a:pt x="7090" y="46237"/>
                    </a:cubicBezTo>
                    <a:cubicBezTo>
                      <a:pt x="3342" y="46237"/>
                      <a:pt x="1" y="49608"/>
                      <a:pt x="456" y="53361"/>
                    </a:cubicBezTo>
                    <a:cubicBezTo>
                      <a:pt x="961" y="53249"/>
                      <a:pt x="1471" y="53195"/>
                      <a:pt x="1978" y="53195"/>
                    </a:cubicBezTo>
                    <a:cubicBezTo>
                      <a:pt x="3912" y="53195"/>
                      <a:pt x="5791" y="53991"/>
                      <a:pt x="7141" y="55439"/>
                    </a:cubicBezTo>
                    <a:cubicBezTo>
                      <a:pt x="7121" y="55439"/>
                      <a:pt x="7101" y="55439"/>
                      <a:pt x="7081" y="55439"/>
                    </a:cubicBezTo>
                    <a:cubicBezTo>
                      <a:pt x="3333" y="55439"/>
                      <a:pt x="1" y="58811"/>
                      <a:pt x="456" y="62563"/>
                    </a:cubicBezTo>
                    <a:cubicBezTo>
                      <a:pt x="965" y="62449"/>
                      <a:pt x="1479" y="62394"/>
                      <a:pt x="1989" y="62394"/>
                    </a:cubicBezTo>
                    <a:cubicBezTo>
                      <a:pt x="3926" y="62394"/>
                      <a:pt x="5802" y="63197"/>
                      <a:pt x="7150" y="64651"/>
                    </a:cubicBezTo>
                    <a:cubicBezTo>
                      <a:pt x="7130" y="64651"/>
                      <a:pt x="7110" y="64651"/>
                      <a:pt x="7090" y="64651"/>
                    </a:cubicBezTo>
                    <a:cubicBezTo>
                      <a:pt x="3342" y="64651"/>
                      <a:pt x="1" y="68022"/>
                      <a:pt x="456" y="71774"/>
                    </a:cubicBezTo>
                    <a:cubicBezTo>
                      <a:pt x="965" y="71661"/>
                      <a:pt x="1479" y="71605"/>
                      <a:pt x="1989" y="71605"/>
                    </a:cubicBezTo>
                    <a:cubicBezTo>
                      <a:pt x="3926" y="71605"/>
                      <a:pt x="5802" y="72408"/>
                      <a:pt x="7150" y="73862"/>
                    </a:cubicBezTo>
                    <a:cubicBezTo>
                      <a:pt x="8483" y="72419"/>
                      <a:pt x="10349" y="71617"/>
                      <a:pt x="12278" y="71617"/>
                    </a:cubicBezTo>
                    <a:cubicBezTo>
                      <a:pt x="12709" y="71617"/>
                      <a:pt x="13143" y="71657"/>
                      <a:pt x="13574" y="71739"/>
                    </a:cubicBezTo>
                    <a:cubicBezTo>
                      <a:pt x="13037" y="72366"/>
                      <a:pt x="12624" y="73101"/>
                      <a:pt x="12365" y="73880"/>
                    </a:cubicBezTo>
                    <a:lnTo>
                      <a:pt x="12741" y="73880"/>
                    </a:lnTo>
                    <a:cubicBezTo>
                      <a:pt x="13637" y="71137"/>
                      <a:pt x="16222" y="69764"/>
                      <a:pt x="18806" y="69764"/>
                    </a:cubicBezTo>
                    <a:cubicBezTo>
                      <a:pt x="21388" y="69764"/>
                      <a:pt x="23969" y="71135"/>
                      <a:pt x="24864" y="73880"/>
                    </a:cubicBezTo>
                    <a:lnTo>
                      <a:pt x="25241" y="73880"/>
                    </a:lnTo>
                    <a:cubicBezTo>
                      <a:pt x="24981" y="73101"/>
                      <a:pt x="24569" y="72366"/>
                      <a:pt x="24031" y="71739"/>
                    </a:cubicBezTo>
                    <a:cubicBezTo>
                      <a:pt x="24463" y="71657"/>
                      <a:pt x="24897" y="71617"/>
                      <a:pt x="25327" y="71617"/>
                    </a:cubicBezTo>
                    <a:cubicBezTo>
                      <a:pt x="27257" y="71617"/>
                      <a:pt x="29124" y="72419"/>
                      <a:pt x="30465" y="73862"/>
                    </a:cubicBezTo>
                    <a:cubicBezTo>
                      <a:pt x="31802" y="72410"/>
                      <a:pt x="33677" y="71609"/>
                      <a:pt x="35611" y="71609"/>
                    </a:cubicBezTo>
                    <a:cubicBezTo>
                      <a:pt x="36087" y="71609"/>
                      <a:pt x="36566" y="71657"/>
                      <a:pt x="37042" y="71757"/>
                    </a:cubicBezTo>
                    <a:cubicBezTo>
                      <a:pt x="36011" y="73020"/>
                      <a:pt x="35438" y="74633"/>
                      <a:pt x="35644" y="76335"/>
                    </a:cubicBezTo>
                    <a:cubicBezTo>
                      <a:pt x="36153" y="76222"/>
                      <a:pt x="36667" y="76166"/>
                      <a:pt x="37176" y="76166"/>
                    </a:cubicBezTo>
                    <a:cubicBezTo>
                      <a:pt x="39113" y="76166"/>
                      <a:pt x="40989" y="76969"/>
                      <a:pt x="42337" y="78423"/>
                    </a:cubicBezTo>
                    <a:cubicBezTo>
                      <a:pt x="43675" y="76976"/>
                      <a:pt x="45548" y="76173"/>
                      <a:pt x="47484" y="76173"/>
                    </a:cubicBezTo>
                    <a:cubicBezTo>
                      <a:pt x="47908" y="76173"/>
                      <a:pt x="48336" y="76212"/>
                      <a:pt x="48762" y="76291"/>
                    </a:cubicBezTo>
                    <a:cubicBezTo>
                      <a:pt x="48224" y="76927"/>
                      <a:pt x="47812" y="77653"/>
                      <a:pt x="47552" y="78441"/>
                    </a:cubicBezTo>
                    <a:lnTo>
                      <a:pt x="47929" y="78441"/>
                    </a:lnTo>
                    <a:cubicBezTo>
                      <a:pt x="48825" y="75698"/>
                      <a:pt x="51410" y="74325"/>
                      <a:pt x="53994" y="74325"/>
                    </a:cubicBezTo>
                    <a:cubicBezTo>
                      <a:pt x="56575" y="74325"/>
                      <a:pt x="59157" y="75696"/>
                      <a:pt x="60052" y="78441"/>
                    </a:cubicBezTo>
                    <a:lnTo>
                      <a:pt x="60438" y="78441"/>
                    </a:lnTo>
                    <a:cubicBezTo>
                      <a:pt x="60169" y="77653"/>
                      <a:pt x="59766" y="76927"/>
                      <a:pt x="59228" y="76291"/>
                    </a:cubicBezTo>
                    <a:cubicBezTo>
                      <a:pt x="59654" y="76212"/>
                      <a:pt x="60082" y="76173"/>
                      <a:pt x="60506" y="76173"/>
                    </a:cubicBezTo>
                    <a:cubicBezTo>
                      <a:pt x="62442" y="76173"/>
                      <a:pt x="64317" y="76976"/>
                      <a:pt x="65662" y="78423"/>
                    </a:cubicBezTo>
                    <a:cubicBezTo>
                      <a:pt x="67002" y="76969"/>
                      <a:pt x="68877" y="76166"/>
                      <a:pt x="70814" y="76166"/>
                    </a:cubicBezTo>
                    <a:cubicBezTo>
                      <a:pt x="71323" y="76166"/>
                      <a:pt x="71837" y="76222"/>
                      <a:pt x="72346" y="76335"/>
                    </a:cubicBezTo>
                    <a:cubicBezTo>
                      <a:pt x="72801" y="72574"/>
                      <a:pt x="69460" y="69211"/>
                      <a:pt x="65712" y="69211"/>
                    </a:cubicBezTo>
                    <a:cubicBezTo>
                      <a:pt x="65692" y="69211"/>
                      <a:pt x="65672" y="69212"/>
                      <a:pt x="65653" y="69212"/>
                    </a:cubicBezTo>
                    <a:cubicBezTo>
                      <a:pt x="65633" y="69212"/>
                      <a:pt x="65613" y="69211"/>
                      <a:pt x="65593" y="69211"/>
                    </a:cubicBezTo>
                    <a:cubicBezTo>
                      <a:pt x="63725" y="69211"/>
                      <a:pt x="61966" y="70050"/>
                      <a:pt x="60715" y="71353"/>
                    </a:cubicBezTo>
                    <a:cubicBezTo>
                      <a:pt x="60805" y="69758"/>
                      <a:pt x="60223" y="68262"/>
                      <a:pt x="59228" y="67079"/>
                    </a:cubicBezTo>
                    <a:cubicBezTo>
                      <a:pt x="59656" y="67000"/>
                      <a:pt x="60087" y="66961"/>
                      <a:pt x="60514" y="66961"/>
                    </a:cubicBezTo>
                    <a:cubicBezTo>
                      <a:pt x="62447" y="66961"/>
                      <a:pt x="64319" y="67757"/>
                      <a:pt x="65662" y="69203"/>
                    </a:cubicBezTo>
                    <a:cubicBezTo>
                      <a:pt x="66995" y="67754"/>
                      <a:pt x="68869" y="66954"/>
                      <a:pt x="70804" y="66954"/>
                    </a:cubicBezTo>
                    <a:cubicBezTo>
                      <a:pt x="71287" y="66954"/>
                      <a:pt x="71773" y="67004"/>
                      <a:pt x="72256" y="67106"/>
                    </a:cubicBezTo>
                    <a:cubicBezTo>
                      <a:pt x="71280" y="68352"/>
                      <a:pt x="70751" y="69920"/>
                      <a:pt x="70948" y="71568"/>
                    </a:cubicBezTo>
                    <a:cubicBezTo>
                      <a:pt x="71456" y="71455"/>
                      <a:pt x="71968" y="71399"/>
                      <a:pt x="72477" y="71399"/>
                    </a:cubicBezTo>
                    <a:cubicBezTo>
                      <a:pt x="74412" y="71399"/>
                      <a:pt x="76294" y="72202"/>
                      <a:pt x="77642" y="73656"/>
                    </a:cubicBezTo>
                    <a:cubicBezTo>
                      <a:pt x="78975" y="72213"/>
                      <a:pt x="80841" y="71411"/>
                      <a:pt x="82765" y="71411"/>
                    </a:cubicBezTo>
                    <a:cubicBezTo>
                      <a:pt x="83195" y="71411"/>
                      <a:pt x="83627" y="71451"/>
                      <a:pt x="84057" y="71533"/>
                    </a:cubicBezTo>
                    <a:cubicBezTo>
                      <a:pt x="83529" y="72160"/>
                      <a:pt x="83117" y="72895"/>
                      <a:pt x="82857" y="73674"/>
                    </a:cubicBezTo>
                    <a:lnTo>
                      <a:pt x="83233" y="73674"/>
                    </a:lnTo>
                    <a:cubicBezTo>
                      <a:pt x="84129" y="70931"/>
                      <a:pt x="86712" y="69558"/>
                      <a:pt x="89295" y="69558"/>
                    </a:cubicBezTo>
                    <a:cubicBezTo>
                      <a:pt x="91875" y="69558"/>
                      <a:pt x="94456" y="70929"/>
                      <a:pt x="95357" y="73674"/>
                    </a:cubicBezTo>
                    <a:lnTo>
                      <a:pt x="95733" y="73674"/>
                    </a:lnTo>
                    <a:cubicBezTo>
                      <a:pt x="95464" y="72895"/>
                      <a:pt x="95061" y="72160"/>
                      <a:pt x="94523" y="71533"/>
                    </a:cubicBezTo>
                    <a:cubicBezTo>
                      <a:pt x="94955" y="71451"/>
                      <a:pt x="95389" y="71411"/>
                      <a:pt x="95820" y="71411"/>
                    </a:cubicBezTo>
                    <a:cubicBezTo>
                      <a:pt x="97749" y="71411"/>
                      <a:pt x="99616" y="72213"/>
                      <a:pt x="100957" y="73656"/>
                    </a:cubicBezTo>
                    <a:cubicBezTo>
                      <a:pt x="102295" y="72203"/>
                      <a:pt x="104169" y="71403"/>
                      <a:pt x="106103" y="71403"/>
                    </a:cubicBezTo>
                    <a:cubicBezTo>
                      <a:pt x="106579" y="71403"/>
                      <a:pt x="107058" y="71451"/>
                      <a:pt x="107534" y="71550"/>
                    </a:cubicBezTo>
                    <a:cubicBezTo>
                      <a:pt x="106495" y="72814"/>
                      <a:pt x="105930" y="74427"/>
                      <a:pt x="106136" y="76129"/>
                    </a:cubicBezTo>
                    <a:cubicBezTo>
                      <a:pt x="106644" y="76015"/>
                      <a:pt x="107156" y="75960"/>
                      <a:pt x="107665" y="75960"/>
                    </a:cubicBezTo>
                    <a:cubicBezTo>
                      <a:pt x="109600" y="75960"/>
                      <a:pt x="111480" y="76763"/>
                      <a:pt x="112821" y="78217"/>
                    </a:cubicBezTo>
                    <a:cubicBezTo>
                      <a:pt x="114165" y="76770"/>
                      <a:pt x="116034" y="75967"/>
                      <a:pt x="117968" y="75967"/>
                    </a:cubicBezTo>
                    <a:cubicBezTo>
                      <a:pt x="118392" y="75967"/>
                      <a:pt x="118820" y="76005"/>
                      <a:pt x="119245" y="76084"/>
                    </a:cubicBezTo>
                    <a:cubicBezTo>
                      <a:pt x="118717" y="76721"/>
                      <a:pt x="118304" y="77446"/>
                      <a:pt x="118045" y="78235"/>
                    </a:cubicBezTo>
                    <a:lnTo>
                      <a:pt x="118421" y="78235"/>
                    </a:lnTo>
                    <a:cubicBezTo>
                      <a:pt x="119317" y="75492"/>
                      <a:pt x="121900" y="74119"/>
                      <a:pt x="124482" y="74119"/>
                    </a:cubicBezTo>
                    <a:cubicBezTo>
                      <a:pt x="127063" y="74119"/>
                      <a:pt x="129644" y="75490"/>
                      <a:pt x="130544" y="78235"/>
                    </a:cubicBezTo>
                    <a:lnTo>
                      <a:pt x="130921" y="78235"/>
                    </a:lnTo>
                    <a:cubicBezTo>
                      <a:pt x="130652" y="77446"/>
                      <a:pt x="130249" y="76721"/>
                      <a:pt x="129711" y="76084"/>
                    </a:cubicBezTo>
                    <a:cubicBezTo>
                      <a:pt x="130137" y="76005"/>
                      <a:pt x="130565" y="75967"/>
                      <a:pt x="130990" y="75967"/>
                    </a:cubicBezTo>
                    <a:cubicBezTo>
                      <a:pt x="132925" y="75967"/>
                      <a:pt x="134800" y="76770"/>
                      <a:pt x="136145" y="78217"/>
                    </a:cubicBezTo>
                    <a:cubicBezTo>
                      <a:pt x="137486" y="76763"/>
                      <a:pt x="139360" y="75960"/>
                      <a:pt x="141297" y="75960"/>
                    </a:cubicBezTo>
                    <a:cubicBezTo>
                      <a:pt x="141806" y="75960"/>
                      <a:pt x="142320" y="76015"/>
                      <a:pt x="142829" y="76129"/>
                    </a:cubicBezTo>
                    <a:cubicBezTo>
                      <a:pt x="143284" y="72368"/>
                      <a:pt x="139944" y="69005"/>
                      <a:pt x="136195" y="69005"/>
                    </a:cubicBezTo>
                    <a:cubicBezTo>
                      <a:pt x="136175" y="69005"/>
                      <a:pt x="136156" y="69005"/>
                      <a:pt x="136136" y="69006"/>
                    </a:cubicBezTo>
                    <a:cubicBezTo>
                      <a:pt x="136116" y="69005"/>
                      <a:pt x="136096" y="69005"/>
                      <a:pt x="136077" y="69005"/>
                    </a:cubicBezTo>
                    <a:cubicBezTo>
                      <a:pt x="134208" y="69005"/>
                      <a:pt x="132449" y="69844"/>
                      <a:pt x="131199" y="71147"/>
                    </a:cubicBezTo>
                    <a:cubicBezTo>
                      <a:pt x="131288" y="69552"/>
                      <a:pt x="130706" y="68056"/>
                      <a:pt x="129711" y="66873"/>
                    </a:cubicBezTo>
                    <a:cubicBezTo>
                      <a:pt x="130140" y="66794"/>
                      <a:pt x="130570" y="66755"/>
                      <a:pt x="130997" y="66755"/>
                    </a:cubicBezTo>
                    <a:cubicBezTo>
                      <a:pt x="132930" y="66755"/>
                      <a:pt x="134802" y="67551"/>
                      <a:pt x="136145" y="68997"/>
                    </a:cubicBezTo>
                    <a:cubicBezTo>
                      <a:pt x="137487" y="67540"/>
                      <a:pt x="139365" y="66743"/>
                      <a:pt x="141304" y="66743"/>
                    </a:cubicBezTo>
                    <a:cubicBezTo>
                      <a:pt x="141811" y="66743"/>
                      <a:pt x="142322" y="66798"/>
                      <a:pt x="142829" y="66909"/>
                    </a:cubicBezTo>
                    <a:cubicBezTo>
                      <a:pt x="143276" y="63151"/>
                      <a:pt x="139944" y="59785"/>
                      <a:pt x="136198" y="59785"/>
                    </a:cubicBezTo>
                    <a:cubicBezTo>
                      <a:pt x="136183" y="59785"/>
                      <a:pt x="136169" y="59785"/>
                      <a:pt x="136154" y="59785"/>
                    </a:cubicBezTo>
                    <a:cubicBezTo>
                      <a:pt x="137492" y="58340"/>
                      <a:pt x="139363" y="57545"/>
                      <a:pt x="141292" y="57545"/>
                    </a:cubicBezTo>
                    <a:cubicBezTo>
                      <a:pt x="141803" y="57545"/>
                      <a:pt x="142319" y="57601"/>
                      <a:pt x="142829" y="57715"/>
                    </a:cubicBezTo>
                    <a:cubicBezTo>
                      <a:pt x="143284" y="53954"/>
                      <a:pt x="139944" y="50592"/>
                      <a:pt x="136195" y="50592"/>
                    </a:cubicBezTo>
                    <a:cubicBezTo>
                      <a:pt x="136175" y="50592"/>
                      <a:pt x="136156" y="50592"/>
                      <a:pt x="136136" y="50592"/>
                    </a:cubicBezTo>
                    <a:cubicBezTo>
                      <a:pt x="136116" y="50592"/>
                      <a:pt x="136096" y="50592"/>
                      <a:pt x="136077" y="50592"/>
                    </a:cubicBezTo>
                    <a:cubicBezTo>
                      <a:pt x="134208" y="50592"/>
                      <a:pt x="132449" y="51430"/>
                      <a:pt x="131199" y="52733"/>
                    </a:cubicBezTo>
                    <a:cubicBezTo>
                      <a:pt x="131288" y="51138"/>
                      <a:pt x="130706" y="49642"/>
                      <a:pt x="129711" y="48459"/>
                    </a:cubicBezTo>
                    <a:cubicBezTo>
                      <a:pt x="130140" y="48380"/>
                      <a:pt x="130570" y="48341"/>
                      <a:pt x="130997" y="48341"/>
                    </a:cubicBezTo>
                    <a:cubicBezTo>
                      <a:pt x="132927" y="48341"/>
                      <a:pt x="134793" y="49137"/>
                      <a:pt x="136136" y="50583"/>
                    </a:cubicBezTo>
                    <a:cubicBezTo>
                      <a:pt x="137484" y="49129"/>
                      <a:pt x="139360" y="48326"/>
                      <a:pt x="141292" y="48326"/>
                    </a:cubicBezTo>
                    <a:cubicBezTo>
                      <a:pt x="141801" y="48326"/>
                      <a:pt x="142313" y="48381"/>
                      <a:pt x="142820" y="48495"/>
                    </a:cubicBezTo>
                    <a:cubicBezTo>
                      <a:pt x="143275" y="44743"/>
                      <a:pt x="139943" y="41371"/>
                      <a:pt x="136195" y="41371"/>
                    </a:cubicBezTo>
                    <a:cubicBezTo>
                      <a:pt x="136175" y="41371"/>
                      <a:pt x="136156" y="41371"/>
                      <a:pt x="136136" y="41372"/>
                    </a:cubicBezTo>
                    <a:cubicBezTo>
                      <a:pt x="137482" y="39919"/>
                      <a:pt x="139354" y="39122"/>
                      <a:pt x="141284" y="39122"/>
                    </a:cubicBezTo>
                    <a:cubicBezTo>
                      <a:pt x="141795" y="39122"/>
                      <a:pt x="142310" y="39178"/>
                      <a:pt x="142820" y="39293"/>
                    </a:cubicBezTo>
                    <a:cubicBezTo>
                      <a:pt x="143274" y="35536"/>
                      <a:pt x="139943" y="32169"/>
                      <a:pt x="136210" y="32169"/>
                    </a:cubicBezTo>
                    <a:cubicBezTo>
                      <a:pt x="136185" y="32169"/>
                      <a:pt x="136160" y="32169"/>
                      <a:pt x="136136" y="32169"/>
                    </a:cubicBezTo>
                    <a:cubicBezTo>
                      <a:pt x="136116" y="32169"/>
                      <a:pt x="136096" y="32169"/>
                      <a:pt x="136076" y="32169"/>
                    </a:cubicBezTo>
                    <a:cubicBezTo>
                      <a:pt x="134207" y="32169"/>
                      <a:pt x="132440" y="32998"/>
                      <a:pt x="131199" y="34302"/>
                    </a:cubicBezTo>
                    <a:cubicBezTo>
                      <a:pt x="131279" y="32716"/>
                      <a:pt x="130697" y="31210"/>
                      <a:pt x="129702" y="30028"/>
                    </a:cubicBezTo>
                    <a:cubicBezTo>
                      <a:pt x="130130" y="29949"/>
                      <a:pt x="130559" y="29910"/>
                      <a:pt x="130985" y="29910"/>
                    </a:cubicBezTo>
                    <a:cubicBezTo>
                      <a:pt x="132925" y="29910"/>
                      <a:pt x="134799" y="30713"/>
                      <a:pt x="136136" y="32160"/>
                    </a:cubicBezTo>
                    <a:cubicBezTo>
                      <a:pt x="137484" y="30706"/>
                      <a:pt x="139360" y="29903"/>
                      <a:pt x="141292" y="29903"/>
                    </a:cubicBezTo>
                    <a:cubicBezTo>
                      <a:pt x="141801" y="29903"/>
                      <a:pt x="142313" y="29959"/>
                      <a:pt x="142820" y="30072"/>
                    </a:cubicBezTo>
                    <a:cubicBezTo>
                      <a:pt x="143276" y="26315"/>
                      <a:pt x="139935" y="22949"/>
                      <a:pt x="136189" y="22949"/>
                    </a:cubicBezTo>
                    <a:cubicBezTo>
                      <a:pt x="136175" y="22949"/>
                      <a:pt x="136160" y="22949"/>
                      <a:pt x="136145" y="22949"/>
                    </a:cubicBezTo>
                    <a:cubicBezTo>
                      <a:pt x="137490" y="21504"/>
                      <a:pt x="139357" y="20708"/>
                      <a:pt x="141284" y="20708"/>
                    </a:cubicBezTo>
                    <a:cubicBezTo>
                      <a:pt x="141794" y="20708"/>
                      <a:pt x="142310" y="20764"/>
                      <a:pt x="142820" y="20879"/>
                    </a:cubicBezTo>
                    <a:cubicBezTo>
                      <a:pt x="143275" y="17117"/>
                      <a:pt x="139935" y="13755"/>
                      <a:pt x="136195" y="13755"/>
                    </a:cubicBezTo>
                    <a:cubicBezTo>
                      <a:pt x="136175" y="13755"/>
                      <a:pt x="136156" y="13755"/>
                      <a:pt x="136136" y="13755"/>
                    </a:cubicBezTo>
                    <a:cubicBezTo>
                      <a:pt x="136116" y="13755"/>
                      <a:pt x="136096" y="13755"/>
                      <a:pt x="136076" y="13755"/>
                    </a:cubicBezTo>
                    <a:cubicBezTo>
                      <a:pt x="134207" y="13755"/>
                      <a:pt x="132440" y="14585"/>
                      <a:pt x="131199" y="15888"/>
                    </a:cubicBezTo>
                    <a:cubicBezTo>
                      <a:pt x="131279" y="14302"/>
                      <a:pt x="130697" y="12797"/>
                      <a:pt x="129702" y="11614"/>
                    </a:cubicBezTo>
                    <a:cubicBezTo>
                      <a:pt x="130130" y="11535"/>
                      <a:pt x="130558" y="11496"/>
                      <a:pt x="130984" y="11496"/>
                    </a:cubicBezTo>
                    <a:cubicBezTo>
                      <a:pt x="132922" y="11496"/>
                      <a:pt x="134791" y="12299"/>
                      <a:pt x="136136" y="13746"/>
                    </a:cubicBezTo>
                    <a:cubicBezTo>
                      <a:pt x="137484" y="12292"/>
                      <a:pt x="139360" y="11489"/>
                      <a:pt x="141292" y="11489"/>
                    </a:cubicBezTo>
                    <a:cubicBezTo>
                      <a:pt x="141801" y="11489"/>
                      <a:pt x="142313" y="11545"/>
                      <a:pt x="142820" y="11659"/>
                    </a:cubicBezTo>
                    <a:cubicBezTo>
                      <a:pt x="143275" y="7906"/>
                      <a:pt x="139935" y="4535"/>
                      <a:pt x="136195" y="4535"/>
                    </a:cubicBezTo>
                    <a:cubicBezTo>
                      <a:pt x="136175" y="4535"/>
                      <a:pt x="136156" y="4535"/>
                      <a:pt x="136136" y="4535"/>
                    </a:cubicBezTo>
                    <a:cubicBezTo>
                      <a:pt x="136116" y="4535"/>
                      <a:pt x="136096" y="4535"/>
                      <a:pt x="136077" y="4535"/>
                    </a:cubicBezTo>
                    <a:cubicBezTo>
                      <a:pt x="134208" y="4535"/>
                      <a:pt x="132440" y="5373"/>
                      <a:pt x="131199" y="6677"/>
                    </a:cubicBezTo>
                    <a:cubicBezTo>
                      <a:pt x="131234" y="5933"/>
                      <a:pt x="131136" y="5198"/>
                      <a:pt x="130894" y="4499"/>
                    </a:cubicBezTo>
                    <a:lnTo>
                      <a:pt x="130518" y="4499"/>
                    </a:lnTo>
                    <a:cubicBezTo>
                      <a:pt x="130751" y="5198"/>
                      <a:pt x="130867" y="5933"/>
                      <a:pt x="130867" y="6668"/>
                    </a:cubicBezTo>
                    <a:cubicBezTo>
                      <a:pt x="130394" y="6566"/>
                      <a:pt x="129917" y="6516"/>
                      <a:pt x="129443" y="6516"/>
                    </a:cubicBezTo>
                    <a:cubicBezTo>
                      <a:pt x="127584" y="6516"/>
                      <a:pt x="125780" y="7282"/>
                      <a:pt x="124487" y="8675"/>
                    </a:cubicBezTo>
                    <a:cubicBezTo>
                      <a:pt x="123206" y="7295"/>
                      <a:pt x="121414" y="6515"/>
                      <a:pt x="119532" y="6515"/>
                    </a:cubicBezTo>
                    <a:cubicBezTo>
                      <a:pt x="119048" y="6515"/>
                      <a:pt x="118564" y="6560"/>
                      <a:pt x="118089" y="6668"/>
                    </a:cubicBezTo>
                    <a:cubicBezTo>
                      <a:pt x="118089" y="5933"/>
                      <a:pt x="118206" y="5198"/>
                      <a:pt x="118439" y="4499"/>
                    </a:cubicBezTo>
                    <a:lnTo>
                      <a:pt x="118063" y="4499"/>
                    </a:lnTo>
                    <a:cubicBezTo>
                      <a:pt x="117821" y="5198"/>
                      <a:pt x="117722" y="5933"/>
                      <a:pt x="117758" y="6677"/>
                    </a:cubicBezTo>
                    <a:cubicBezTo>
                      <a:pt x="116516" y="5373"/>
                      <a:pt x="114749" y="4535"/>
                      <a:pt x="112880" y="4535"/>
                    </a:cubicBezTo>
                    <a:cubicBezTo>
                      <a:pt x="112860" y="4535"/>
                      <a:pt x="112840" y="4535"/>
                      <a:pt x="112821" y="4535"/>
                    </a:cubicBezTo>
                    <a:cubicBezTo>
                      <a:pt x="112802" y="4535"/>
                      <a:pt x="112783" y="4535"/>
                      <a:pt x="112765" y="4535"/>
                    </a:cubicBezTo>
                    <a:cubicBezTo>
                      <a:pt x="110778" y="4535"/>
                      <a:pt x="108911" y="5480"/>
                      <a:pt x="107659" y="6927"/>
                    </a:cubicBezTo>
                    <a:lnTo>
                      <a:pt x="107659" y="6927"/>
                    </a:lnTo>
                    <a:cubicBezTo>
                      <a:pt x="107953" y="3265"/>
                      <a:pt x="104676" y="36"/>
                      <a:pt x="101009" y="36"/>
                    </a:cubicBezTo>
                    <a:cubicBezTo>
                      <a:pt x="100988" y="36"/>
                      <a:pt x="100968" y="37"/>
                      <a:pt x="100948" y="37"/>
                    </a:cubicBezTo>
                    <a:cubicBezTo>
                      <a:pt x="100928" y="37"/>
                      <a:pt x="100908" y="37"/>
                      <a:pt x="100889" y="37"/>
                    </a:cubicBezTo>
                    <a:cubicBezTo>
                      <a:pt x="99020" y="37"/>
                      <a:pt x="97261" y="875"/>
                      <a:pt x="96011" y="2178"/>
                    </a:cubicBezTo>
                    <a:cubicBezTo>
                      <a:pt x="96056" y="1435"/>
                      <a:pt x="95948" y="700"/>
                      <a:pt x="95706" y="1"/>
                    </a:cubicBezTo>
                    <a:lnTo>
                      <a:pt x="95339" y="1"/>
                    </a:lnTo>
                    <a:cubicBezTo>
                      <a:pt x="95563" y="700"/>
                      <a:pt x="95688" y="1426"/>
                      <a:pt x="95688" y="2169"/>
                    </a:cubicBezTo>
                    <a:cubicBezTo>
                      <a:pt x="95213" y="2067"/>
                      <a:pt x="94735" y="2018"/>
                      <a:pt x="94260" y="2018"/>
                    </a:cubicBezTo>
                    <a:cubicBezTo>
                      <a:pt x="92399" y="2018"/>
                      <a:pt x="90599" y="2784"/>
                      <a:pt x="89299" y="4177"/>
                    </a:cubicBezTo>
                    <a:cubicBezTo>
                      <a:pt x="88034" y="2804"/>
                      <a:pt x="86246" y="2017"/>
                      <a:pt x="84376" y="2017"/>
                    </a:cubicBezTo>
                    <a:cubicBezTo>
                      <a:pt x="84365" y="2017"/>
                      <a:pt x="84355" y="2017"/>
                      <a:pt x="84344" y="2017"/>
                    </a:cubicBezTo>
                    <a:cubicBezTo>
                      <a:pt x="83860" y="2017"/>
                      <a:pt x="83376" y="2062"/>
                      <a:pt x="82902" y="2169"/>
                    </a:cubicBezTo>
                    <a:cubicBezTo>
                      <a:pt x="82902" y="1435"/>
                      <a:pt x="83027" y="700"/>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sp>
            <p:nvSpPr>
              <p:cNvPr id="442" name="Google Shape;442;p20"/>
              <p:cNvSpPr/>
              <p:nvPr/>
            </p:nvSpPr>
            <p:spPr>
              <a:xfrm>
                <a:off x="0" y="0"/>
                <a:ext cx="2743019" cy="1499080"/>
              </a:xfrm>
              <a:custGeom>
                <a:avLst/>
                <a:gdLst/>
                <a:ahLst/>
                <a:cxnLst/>
                <a:rect l="l" t="t" r="r" b="b"/>
                <a:pathLst>
                  <a:path w="143276" h="78414" extrusionOk="0">
                    <a:moveTo>
                      <a:pt x="84144" y="2392"/>
                    </a:moveTo>
                    <a:cubicBezTo>
                      <a:pt x="86080" y="2392"/>
                      <a:pt x="87955" y="3195"/>
                      <a:pt x="89299" y="4642"/>
                    </a:cubicBezTo>
                    <a:cubicBezTo>
                      <a:pt x="90635" y="3197"/>
                      <a:pt x="92499" y="2400"/>
                      <a:pt x="94430" y="2400"/>
                    </a:cubicBezTo>
                    <a:cubicBezTo>
                      <a:pt x="94856" y="2400"/>
                      <a:pt x="95287" y="2439"/>
                      <a:pt x="95715" y="2518"/>
                    </a:cubicBezTo>
                    <a:cubicBezTo>
                      <a:pt x="94720" y="3692"/>
                      <a:pt x="94138" y="5198"/>
                      <a:pt x="94228" y="6793"/>
                    </a:cubicBezTo>
                    <a:cubicBezTo>
                      <a:pt x="92977" y="5480"/>
                      <a:pt x="91219" y="4651"/>
                      <a:pt x="89350" y="4651"/>
                    </a:cubicBezTo>
                    <a:cubicBezTo>
                      <a:pt x="89330" y="4651"/>
                      <a:pt x="89310" y="4651"/>
                      <a:pt x="89290" y="4651"/>
                    </a:cubicBezTo>
                    <a:cubicBezTo>
                      <a:pt x="89271" y="4651"/>
                      <a:pt x="89251" y="4651"/>
                      <a:pt x="89231" y="4651"/>
                    </a:cubicBezTo>
                    <a:cubicBezTo>
                      <a:pt x="87362" y="4651"/>
                      <a:pt x="85595" y="5489"/>
                      <a:pt x="84353" y="6793"/>
                    </a:cubicBezTo>
                    <a:cubicBezTo>
                      <a:pt x="84434" y="5198"/>
                      <a:pt x="83851" y="3692"/>
                      <a:pt x="82866" y="2518"/>
                    </a:cubicBezTo>
                    <a:lnTo>
                      <a:pt x="82866" y="2509"/>
                    </a:lnTo>
                    <a:cubicBezTo>
                      <a:pt x="83291" y="2430"/>
                      <a:pt x="83719" y="2392"/>
                      <a:pt x="84144" y="2392"/>
                    </a:cubicBezTo>
                    <a:close/>
                    <a:moveTo>
                      <a:pt x="23970" y="2589"/>
                    </a:moveTo>
                    <a:cubicBezTo>
                      <a:pt x="24396" y="2589"/>
                      <a:pt x="24824" y="2628"/>
                      <a:pt x="25250" y="2707"/>
                    </a:cubicBezTo>
                    <a:cubicBezTo>
                      <a:pt x="24255" y="3889"/>
                      <a:pt x="23673" y="5386"/>
                      <a:pt x="23753" y="6981"/>
                    </a:cubicBezTo>
                    <a:cubicBezTo>
                      <a:pt x="22512" y="5677"/>
                      <a:pt x="20744" y="4839"/>
                      <a:pt x="18884" y="4839"/>
                    </a:cubicBezTo>
                    <a:cubicBezTo>
                      <a:pt x="18864" y="4839"/>
                      <a:pt x="18845" y="4839"/>
                      <a:pt x="18825" y="4839"/>
                    </a:cubicBezTo>
                    <a:cubicBezTo>
                      <a:pt x="18805" y="4839"/>
                      <a:pt x="18786" y="4839"/>
                      <a:pt x="18766" y="4839"/>
                    </a:cubicBezTo>
                    <a:cubicBezTo>
                      <a:pt x="16897" y="4839"/>
                      <a:pt x="15129" y="5677"/>
                      <a:pt x="13888" y="6981"/>
                    </a:cubicBezTo>
                    <a:cubicBezTo>
                      <a:pt x="13951" y="5395"/>
                      <a:pt x="13368" y="3898"/>
                      <a:pt x="12382" y="2716"/>
                    </a:cubicBezTo>
                    <a:lnTo>
                      <a:pt x="12391" y="2707"/>
                    </a:lnTo>
                    <a:cubicBezTo>
                      <a:pt x="12818" y="2628"/>
                      <a:pt x="13246" y="2589"/>
                      <a:pt x="13671" y="2589"/>
                    </a:cubicBezTo>
                    <a:cubicBezTo>
                      <a:pt x="15606" y="2589"/>
                      <a:pt x="17481" y="3390"/>
                      <a:pt x="18825" y="4830"/>
                    </a:cubicBezTo>
                    <a:cubicBezTo>
                      <a:pt x="20162" y="3390"/>
                      <a:pt x="22035" y="2589"/>
                      <a:pt x="23970" y="2589"/>
                    </a:cubicBezTo>
                    <a:close/>
                    <a:moveTo>
                      <a:pt x="77636" y="544"/>
                    </a:moveTo>
                    <a:cubicBezTo>
                      <a:pt x="80811" y="544"/>
                      <a:pt x="83986" y="2623"/>
                      <a:pt x="84031" y="6784"/>
                    </a:cubicBezTo>
                    <a:cubicBezTo>
                      <a:pt x="83550" y="6679"/>
                      <a:pt x="83066" y="6627"/>
                      <a:pt x="82585" y="6627"/>
                    </a:cubicBezTo>
                    <a:cubicBezTo>
                      <a:pt x="80728" y="6627"/>
                      <a:pt x="78929" y="7394"/>
                      <a:pt x="77633" y="8782"/>
                    </a:cubicBezTo>
                    <a:cubicBezTo>
                      <a:pt x="76360" y="7411"/>
                      <a:pt x="74559" y="6622"/>
                      <a:pt x="72687" y="6622"/>
                    </a:cubicBezTo>
                    <a:cubicBezTo>
                      <a:pt x="72203" y="6622"/>
                      <a:pt x="71719" y="6676"/>
                      <a:pt x="71244" y="6784"/>
                    </a:cubicBezTo>
                    <a:cubicBezTo>
                      <a:pt x="71284" y="2625"/>
                      <a:pt x="74460" y="544"/>
                      <a:pt x="77636" y="544"/>
                    </a:cubicBezTo>
                    <a:close/>
                    <a:moveTo>
                      <a:pt x="100947" y="544"/>
                    </a:moveTo>
                    <a:cubicBezTo>
                      <a:pt x="104121" y="544"/>
                      <a:pt x="107295" y="2622"/>
                      <a:pt x="107337" y="6782"/>
                    </a:cubicBezTo>
                    <a:lnTo>
                      <a:pt x="107337" y="6782"/>
                    </a:lnTo>
                    <a:cubicBezTo>
                      <a:pt x="106859" y="6678"/>
                      <a:pt x="106378" y="6627"/>
                      <a:pt x="105901" y="6627"/>
                    </a:cubicBezTo>
                    <a:cubicBezTo>
                      <a:pt x="104043" y="6627"/>
                      <a:pt x="102246" y="7394"/>
                      <a:pt x="100957" y="8782"/>
                    </a:cubicBezTo>
                    <a:cubicBezTo>
                      <a:pt x="99676" y="7411"/>
                      <a:pt x="97883" y="6622"/>
                      <a:pt x="96002" y="6622"/>
                    </a:cubicBezTo>
                    <a:cubicBezTo>
                      <a:pt x="95518" y="6622"/>
                      <a:pt x="95034" y="6676"/>
                      <a:pt x="94559" y="6784"/>
                    </a:cubicBezTo>
                    <a:cubicBezTo>
                      <a:pt x="94595" y="2625"/>
                      <a:pt x="97771" y="544"/>
                      <a:pt x="100947" y="544"/>
                    </a:cubicBezTo>
                    <a:close/>
                    <a:moveTo>
                      <a:pt x="7166" y="739"/>
                    </a:moveTo>
                    <a:cubicBezTo>
                      <a:pt x="10341" y="739"/>
                      <a:pt x="13516" y="2815"/>
                      <a:pt x="13556" y="6972"/>
                    </a:cubicBezTo>
                    <a:cubicBezTo>
                      <a:pt x="13079" y="6868"/>
                      <a:pt x="12598" y="6817"/>
                      <a:pt x="12120" y="6817"/>
                    </a:cubicBezTo>
                    <a:cubicBezTo>
                      <a:pt x="10263" y="6817"/>
                      <a:pt x="8460" y="7585"/>
                      <a:pt x="7163" y="8974"/>
                    </a:cubicBezTo>
                    <a:lnTo>
                      <a:pt x="7163" y="8974"/>
                    </a:lnTo>
                    <a:cubicBezTo>
                      <a:pt x="5882" y="7597"/>
                      <a:pt x="4092" y="6819"/>
                      <a:pt x="2212" y="6819"/>
                    </a:cubicBezTo>
                    <a:cubicBezTo>
                      <a:pt x="1728" y="6819"/>
                      <a:pt x="1245" y="6873"/>
                      <a:pt x="770" y="6972"/>
                    </a:cubicBezTo>
                    <a:cubicBezTo>
                      <a:pt x="810" y="2818"/>
                      <a:pt x="3988" y="739"/>
                      <a:pt x="7166" y="739"/>
                    </a:cubicBezTo>
                    <a:close/>
                    <a:moveTo>
                      <a:pt x="30461" y="743"/>
                    </a:moveTo>
                    <a:cubicBezTo>
                      <a:pt x="33632" y="743"/>
                      <a:pt x="36807" y="2818"/>
                      <a:pt x="36853" y="6968"/>
                    </a:cubicBezTo>
                    <a:lnTo>
                      <a:pt x="36853" y="6968"/>
                    </a:lnTo>
                    <a:cubicBezTo>
                      <a:pt x="36386" y="6869"/>
                      <a:pt x="35915" y="6820"/>
                      <a:pt x="35447" y="6820"/>
                    </a:cubicBezTo>
                    <a:cubicBezTo>
                      <a:pt x="33589" y="6820"/>
                      <a:pt x="31784" y="7587"/>
                      <a:pt x="30492" y="8979"/>
                    </a:cubicBezTo>
                    <a:cubicBezTo>
                      <a:pt x="29210" y="7599"/>
                      <a:pt x="27418" y="6819"/>
                      <a:pt x="25536" y="6819"/>
                    </a:cubicBezTo>
                    <a:cubicBezTo>
                      <a:pt x="25053" y="6819"/>
                      <a:pt x="24569" y="6873"/>
                      <a:pt x="24094" y="6972"/>
                    </a:cubicBezTo>
                    <a:cubicBezTo>
                      <a:pt x="24121" y="2820"/>
                      <a:pt x="27289" y="743"/>
                      <a:pt x="30461" y="743"/>
                    </a:cubicBezTo>
                    <a:close/>
                    <a:moveTo>
                      <a:pt x="119326" y="6899"/>
                    </a:moveTo>
                    <a:cubicBezTo>
                      <a:pt x="121263" y="6899"/>
                      <a:pt x="123133" y="7700"/>
                      <a:pt x="124470" y="9149"/>
                    </a:cubicBezTo>
                    <a:lnTo>
                      <a:pt x="124470" y="9149"/>
                    </a:lnTo>
                    <a:cubicBezTo>
                      <a:pt x="124453" y="9149"/>
                      <a:pt x="124436" y="9149"/>
                      <a:pt x="124419" y="9149"/>
                    </a:cubicBezTo>
                    <a:cubicBezTo>
                      <a:pt x="122550" y="9149"/>
                      <a:pt x="120782" y="9987"/>
                      <a:pt x="119541" y="11291"/>
                    </a:cubicBezTo>
                    <a:cubicBezTo>
                      <a:pt x="119622" y="9705"/>
                      <a:pt x="119039" y="8199"/>
                      <a:pt x="118045" y="7017"/>
                    </a:cubicBezTo>
                    <a:cubicBezTo>
                      <a:pt x="118472" y="6938"/>
                      <a:pt x="118901" y="6899"/>
                      <a:pt x="119326" y="6899"/>
                    </a:cubicBezTo>
                    <a:close/>
                    <a:moveTo>
                      <a:pt x="129625" y="6899"/>
                    </a:moveTo>
                    <a:cubicBezTo>
                      <a:pt x="130050" y="6899"/>
                      <a:pt x="130477" y="6938"/>
                      <a:pt x="130903" y="7017"/>
                    </a:cubicBezTo>
                    <a:cubicBezTo>
                      <a:pt x="129908" y="8199"/>
                      <a:pt x="129326" y="9705"/>
                      <a:pt x="129415" y="11291"/>
                    </a:cubicBezTo>
                    <a:cubicBezTo>
                      <a:pt x="128165" y="9987"/>
                      <a:pt x="126397" y="9149"/>
                      <a:pt x="124537" y="9149"/>
                    </a:cubicBezTo>
                    <a:cubicBezTo>
                      <a:pt x="124520" y="9149"/>
                      <a:pt x="124503" y="9149"/>
                      <a:pt x="124487" y="9149"/>
                    </a:cubicBezTo>
                    <a:lnTo>
                      <a:pt x="124487" y="9149"/>
                    </a:lnTo>
                    <a:cubicBezTo>
                      <a:pt x="125823" y="7700"/>
                      <a:pt x="127694" y="6899"/>
                      <a:pt x="129625" y="6899"/>
                    </a:cubicBezTo>
                    <a:close/>
                    <a:moveTo>
                      <a:pt x="82788" y="6997"/>
                    </a:moveTo>
                    <a:cubicBezTo>
                      <a:pt x="83213" y="6997"/>
                      <a:pt x="83641" y="7036"/>
                      <a:pt x="84066" y="7115"/>
                    </a:cubicBezTo>
                    <a:cubicBezTo>
                      <a:pt x="83072" y="8298"/>
                      <a:pt x="82489" y="9794"/>
                      <a:pt x="82579" y="11389"/>
                    </a:cubicBezTo>
                    <a:cubicBezTo>
                      <a:pt x="81329" y="10086"/>
                      <a:pt x="79570" y="9248"/>
                      <a:pt x="77701" y="9248"/>
                    </a:cubicBezTo>
                    <a:cubicBezTo>
                      <a:pt x="77681" y="9248"/>
                      <a:pt x="77661" y="9248"/>
                      <a:pt x="77642" y="9248"/>
                    </a:cubicBezTo>
                    <a:cubicBezTo>
                      <a:pt x="78979" y="7800"/>
                      <a:pt x="80853" y="6997"/>
                      <a:pt x="82788" y="6997"/>
                    </a:cubicBezTo>
                    <a:close/>
                    <a:moveTo>
                      <a:pt x="95819" y="7002"/>
                    </a:moveTo>
                    <a:cubicBezTo>
                      <a:pt x="97748" y="7002"/>
                      <a:pt x="99615" y="7806"/>
                      <a:pt x="100948" y="9257"/>
                    </a:cubicBezTo>
                    <a:cubicBezTo>
                      <a:pt x="100928" y="9257"/>
                      <a:pt x="100908" y="9256"/>
                      <a:pt x="100888" y="9256"/>
                    </a:cubicBezTo>
                    <a:cubicBezTo>
                      <a:pt x="99020" y="9256"/>
                      <a:pt x="97252" y="10086"/>
                      <a:pt x="96011" y="11398"/>
                    </a:cubicBezTo>
                    <a:cubicBezTo>
                      <a:pt x="96100" y="9803"/>
                      <a:pt x="95509" y="8298"/>
                      <a:pt x="94523" y="7124"/>
                    </a:cubicBezTo>
                    <a:cubicBezTo>
                      <a:pt x="94955" y="7042"/>
                      <a:pt x="95388" y="7002"/>
                      <a:pt x="95819" y="7002"/>
                    </a:cubicBezTo>
                    <a:close/>
                    <a:moveTo>
                      <a:pt x="48857" y="7096"/>
                    </a:moveTo>
                    <a:cubicBezTo>
                      <a:pt x="50790" y="7096"/>
                      <a:pt x="52658" y="7899"/>
                      <a:pt x="53995" y="9346"/>
                    </a:cubicBezTo>
                    <a:lnTo>
                      <a:pt x="53995" y="9346"/>
                    </a:lnTo>
                    <a:cubicBezTo>
                      <a:pt x="53978" y="9346"/>
                      <a:pt x="53961" y="9346"/>
                      <a:pt x="53945" y="9346"/>
                    </a:cubicBezTo>
                    <a:cubicBezTo>
                      <a:pt x="52076" y="9346"/>
                      <a:pt x="50308" y="10184"/>
                      <a:pt x="49067" y="11488"/>
                    </a:cubicBezTo>
                    <a:cubicBezTo>
                      <a:pt x="49156" y="9893"/>
                      <a:pt x="48565" y="8388"/>
                      <a:pt x="47579" y="7214"/>
                    </a:cubicBezTo>
                    <a:cubicBezTo>
                      <a:pt x="48005" y="7135"/>
                      <a:pt x="48433" y="7096"/>
                      <a:pt x="48857" y="7096"/>
                    </a:cubicBezTo>
                    <a:close/>
                    <a:moveTo>
                      <a:pt x="59151" y="7096"/>
                    </a:moveTo>
                    <a:cubicBezTo>
                      <a:pt x="59575" y="7096"/>
                      <a:pt x="60003" y="7135"/>
                      <a:pt x="60429" y="7214"/>
                    </a:cubicBezTo>
                    <a:cubicBezTo>
                      <a:pt x="59443" y="8397"/>
                      <a:pt x="58852" y="9893"/>
                      <a:pt x="58941" y="11488"/>
                    </a:cubicBezTo>
                    <a:cubicBezTo>
                      <a:pt x="57700" y="10184"/>
                      <a:pt x="55932" y="9346"/>
                      <a:pt x="54063" y="9346"/>
                    </a:cubicBezTo>
                    <a:cubicBezTo>
                      <a:pt x="54043" y="9346"/>
                      <a:pt x="54024" y="9346"/>
                      <a:pt x="54004" y="9346"/>
                    </a:cubicBezTo>
                    <a:cubicBezTo>
                      <a:pt x="55349" y="7899"/>
                      <a:pt x="57217" y="7096"/>
                      <a:pt x="59151" y="7096"/>
                    </a:cubicBezTo>
                    <a:close/>
                    <a:moveTo>
                      <a:pt x="12288" y="7195"/>
                    </a:moveTo>
                    <a:cubicBezTo>
                      <a:pt x="12712" y="7195"/>
                      <a:pt x="13139" y="7233"/>
                      <a:pt x="13565" y="7312"/>
                    </a:cubicBezTo>
                    <a:cubicBezTo>
                      <a:pt x="12580" y="8495"/>
                      <a:pt x="11997" y="9992"/>
                      <a:pt x="12078" y="11586"/>
                    </a:cubicBezTo>
                    <a:cubicBezTo>
                      <a:pt x="10836" y="10283"/>
                      <a:pt x="9069" y="9445"/>
                      <a:pt x="7200" y="9445"/>
                    </a:cubicBezTo>
                    <a:cubicBezTo>
                      <a:pt x="7183" y="9445"/>
                      <a:pt x="7166" y="9445"/>
                      <a:pt x="7150" y="9445"/>
                    </a:cubicBezTo>
                    <a:lnTo>
                      <a:pt x="7150" y="9445"/>
                    </a:lnTo>
                    <a:cubicBezTo>
                      <a:pt x="8487" y="7997"/>
                      <a:pt x="10354" y="7195"/>
                      <a:pt x="12288" y="7195"/>
                    </a:cubicBezTo>
                    <a:close/>
                    <a:moveTo>
                      <a:pt x="25327" y="7195"/>
                    </a:moveTo>
                    <a:cubicBezTo>
                      <a:pt x="27263" y="7195"/>
                      <a:pt x="29138" y="7997"/>
                      <a:pt x="30483" y="9445"/>
                    </a:cubicBezTo>
                    <a:cubicBezTo>
                      <a:pt x="30463" y="9445"/>
                      <a:pt x="30443" y="9445"/>
                      <a:pt x="30423" y="9445"/>
                    </a:cubicBezTo>
                    <a:cubicBezTo>
                      <a:pt x="28555" y="9445"/>
                      <a:pt x="26787" y="10283"/>
                      <a:pt x="25545" y="11586"/>
                    </a:cubicBezTo>
                    <a:cubicBezTo>
                      <a:pt x="25626" y="10000"/>
                      <a:pt x="25044" y="8495"/>
                      <a:pt x="24049" y="7312"/>
                    </a:cubicBezTo>
                    <a:cubicBezTo>
                      <a:pt x="24475" y="7233"/>
                      <a:pt x="24903" y="7195"/>
                      <a:pt x="25327" y="7195"/>
                    </a:cubicBezTo>
                    <a:close/>
                    <a:moveTo>
                      <a:pt x="35634" y="7192"/>
                    </a:moveTo>
                    <a:cubicBezTo>
                      <a:pt x="36094" y="7192"/>
                      <a:pt x="36556" y="7237"/>
                      <a:pt x="37015" y="7330"/>
                    </a:cubicBezTo>
                    <a:cubicBezTo>
                      <a:pt x="35998" y="8588"/>
                      <a:pt x="35452" y="10173"/>
                      <a:pt x="35641" y="11840"/>
                    </a:cubicBezTo>
                    <a:lnTo>
                      <a:pt x="35641" y="11840"/>
                    </a:lnTo>
                    <a:cubicBezTo>
                      <a:pt x="34389" y="10389"/>
                      <a:pt x="32523" y="9445"/>
                      <a:pt x="30538" y="9445"/>
                    </a:cubicBezTo>
                    <a:cubicBezTo>
                      <a:pt x="30520" y="9445"/>
                      <a:pt x="30501" y="9445"/>
                      <a:pt x="30483" y="9445"/>
                    </a:cubicBezTo>
                    <a:cubicBezTo>
                      <a:pt x="31822" y="7997"/>
                      <a:pt x="33700" y="7192"/>
                      <a:pt x="35634" y="7192"/>
                    </a:cubicBezTo>
                    <a:close/>
                    <a:moveTo>
                      <a:pt x="112820" y="5042"/>
                    </a:moveTo>
                    <a:cubicBezTo>
                      <a:pt x="115994" y="5042"/>
                      <a:pt x="119168" y="7120"/>
                      <a:pt x="119209" y="11280"/>
                    </a:cubicBezTo>
                    <a:lnTo>
                      <a:pt x="119209" y="11280"/>
                    </a:lnTo>
                    <a:cubicBezTo>
                      <a:pt x="118737" y="11179"/>
                      <a:pt x="118262" y="11130"/>
                      <a:pt x="117790" y="11130"/>
                    </a:cubicBezTo>
                    <a:cubicBezTo>
                      <a:pt x="115926" y="11130"/>
                      <a:pt x="114120" y="11897"/>
                      <a:pt x="112821" y="13289"/>
                    </a:cubicBezTo>
                    <a:cubicBezTo>
                      <a:pt x="111548" y="11909"/>
                      <a:pt x="109747" y="11129"/>
                      <a:pt x="107874" y="11129"/>
                    </a:cubicBezTo>
                    <a:cubicBezTo>
                      <a:pt x="107391" y="11129"/>
                      <a:pt x="106898" y="11183"/>
                      <a:pt x="106432" y="11282"/>
                    </a:cubicBezTo>
                    <a:cubicBezTo>
                      <a:pt x="106468" y="7123"/>
                      <a:pt x="109644" y="5042"/>
                      <a:pt x="112820" y="5042"/>
                    </a:cubicBezTo>
                    <a:close/>
                    <a:moveTo>
                      <a:pt x="136135" y="5042"/>
                    </a:moveTo>
                    <a:cubicBezTo>
                      <a:pt x="139310" y="5042"/>
                      <a:pt x="142484" y="7121"/>
                      <a:pt x="142525" y="11282"/>
                    </a:cubicBezTo>
                    <a:cubicBezTo>
                      <a:pt x="142051" y="11180"/>
                      <a:pt x="141574" y="11130"/>
                      <a:pt x="141100" y="11130"/>
                    </a:cubicBezTo>
                    <a:cubicBezTo>
                      <a:pt x="139242" y="11130"/>
                      <a:pt x="137437" y="11897"/>
                      <a:pt x="136145" y="13289"/>
                    </a:cubicBezTo>
                    <a:cubicBezTo>
                      <a:pt x="134863" y="11909"/>
                      <a:pt x="133071" y="11129"/>
                      <a:pt x="131190" y="11129"/>
                    </a:cubicBezTo>
                    <a:cubicBezTo>
                      <a:pt x="130706" y="11129"/>
                      <a:pt x="130222" y="11183"/>
                      <a:pt x="129747" y="11282"/>
                    </a:cubicBezTo>
                    <a:cubicBezTo>
                      <a:pt x="129783" y="7123"/>
                      <a:pt x="132959" y="5042"/>
                      <a:pt x="136135" y="5042"/>
                    </a:cubicBezTo>
                    <a:close/>
                    <a:moveTo>
                      <a:pt x="89293" y="5147"/>
                    </a:moveTo>
                    <a:cubicBezTo>
                      <a:pt x="92468" y="5147"/>
                      <a:pt x="95642" y="7223"/>
                      <a:pt x="95679" y="11378"/>
                    </a:cubicBezTo>
                    <a:lnTo>
                      <a:pt x="95679" y="11378"/>
                    </a:lnTo>
                    <a:cubicBezTo>
                      <a:pt x="95207" y="11278"/>
                      <a:pt x="94731" y="11229"/>
                      <a:pt x="94259" y="11229"/>
                    </a:cubicBezTo>
                    <a:cubicBezTo>
                      <a:pt x="92396" y="11229"/>
                      <a:pt x="90592" y="11995"/>
                      <a:pt x="89299" y="13388"/>
                    </a:cubicBezTo>
                    <a:cubicBezTo>
                      <a:pt x="88018" y="12008"/>
                      <a:pt x="86226" y="11228"/>
                      <a:pt x="84344" y="11228"/>
                    </a:cubicBezTo>
                    <a:cubicBezTo>
                      <a:pt x="83860" y="11228"/>
                      <a:pt x="83376" y="11282"/>
                      <a:pt x="82902" y="11380"/>
                    </a:cubicBezTo>
                    <a:cubicBezTo>
                      <a:pt x="82937" y="7226"/>
                      <a:pt x="86116" y="5147"/>
                      <a:pt x="89293" y="5147"/>
                    </a:cubicBezTo>
                    <a:close/>
                    <a:moveTo>
                      <a:pt x="42334" y="5241"/>
                    </a:moveTo>
                    <a:cubicBezTo>
                      <a:pt x="45504" y="5241"/>
                      <a:pt x="48679" y="7316"/>
                      <a:pt x="48726" y="11466"/>
                    </a:cubicBezTo>
                    <a:lnTo>
                      <a:pt x="48726" y="11466"/>
                    </a:lnTo>
                    <a:cubicBezTo>
                      <a:pt x="48259" y="11367"/>
                      <a:pt x="47788" y="11318"/>
                      <a:pt x="47320" y="11318"/>
                    </a:cubicBezTo>
                    <a:cubicBezTo>
                      <a:pt x="45461" y="11318"/>
                      <a:pt x="43655" y="12085"/>
                      <a:pt x="42355" y="13477"/>
                    </a:cubicBezTo>
                    <a:cubicBezTo>
                      <a:pt x="41083" y="12097"/>
                      <a:pt x="39282" y="11318"/>
                      <a:pt x="37409" y="11318"/>
                    </a:cubicBezTo>
                    <a:cubicBezTo>
                      <a:pt x="36916" y="11318"/>
                      <a:pt x="36432" y="11371"/>
                      <a:pt x="35966" y="11470"/>
                    </a:cubicBezTo>
                    <a:cubicBezTo>
                      <a:pt x="35993" y="7318"/>
                      <a:pt x="39161" y="5241"/>
                      <a:pt x="42334" y="5241"/>
                    </a:cubicBezTo>
                    <a:close/>
                    <a:moveTo>
                      <a:pt x="65648" y="5241"/>
                    </a:moveTo>
                    <a:cubicBezTo>
                      <a:pt x="68820" y="5241"/>
                      <a:pt x="71995" y="7316"/>
                      <a:pt x="72041" y="11466"/>
                    </a:cubicBezTo>
                    <a:lnTo>
                      <a:pt x="72041" y="11466"/>
                    </a:lnTo>
                    <a:cubicBezTo>
                      <a:pt x="71572" y="11367"/>
                      <a:pt x="71100" y="11318"/>
                      <a:pt x="70631" y="11318"/>
                    </a:cubicBezTo>
                    <a:cubicBezTo>
                      <a:pt x="68767" y="11318"/>
                      <a:pt x="66961" y="12085"/>
                      <a:pt x="65662" y="13477"/>
                    </a:cubicBezTo>
                    <a:cubicBezTo>
                      <a:pt x="64389" y="12097"/>
                      <a:pt x="62588" y="11318"/>
                      <a:pt x="60715" y="11318"/>
                    </a:cubicBezTo>
                    <a:cubicBezTo>
                      <a:pt x="60223" y="11318"/>
                      <a:pt x="59739" y="11371"/>
                      <a:pt x="59273" y="11470"/>
                    </a:cubicBezTo>
                    <a:cubicBezTo>
                      <a:pt x="59304" y="7318"/>
                      <a:pt x="62474" y="5241"/>
                      <a:pt x="65648" y="5241"/>
                    </a:cubicBezTo>
                    <a:close/>
                    <a:moveTo>
                      <a:pt x="18806" y="5349"/>
                    </a:moveTo>
                    <a:cubicBezTo>
                      <a:pt x="21976" y="5349"/>
                      <a:pt x="25149" y="7423"/>
                      <a:pt x="25196" y="11574"/>
                    </a:cubicBezTo>
                    <a:lnTo>
                      <a:pt x="25196" y="11574"/>
                    </a:lnTo>
                    <a:cubicBezTo>
                      <a:pt x="24722" y="11471"/>
                      <a:pt x="24244" y="11421"/>
                      <a:pt x="23770" y="11421"/>
                    </a:cubicBezTo>
                    <a:cubicBezTo>
                      <a:pt x="21912" y="11421"/>
                      <a:pt x="20114" y="12189"/>
                      <a:pt x="18825" y="13585"/>
                    </a:cubicBezTo>
                    <a:cubicBezTo>
                      <a:pt x="17544" y="12205"/>
                      <a:pt x="15752" y="11425"/>
                      <a:pt x="13870" y="11425"/>
                    </a:cubicBezTo>
                    <a:cubicBezTo>
                      <a:pt x="13386" y="11425"/>
                      <a:pt x="12902" y="11470"/>
                      <a:pt x="12427" y="11578"/>
                    </a:cubicBezTo>
                    <a:cubicBezTo>
                      <a:pt x="12463" y="7425"/>
                      <a:pt x="15633" y="5349"/>
                      <a:pt x="18806" y="5349"/>
                    </a:cubicBezTo>
                    <a:close/>
                    <a:moveTo>
                      <a:pt x="117949" y="11501"/>
                    </a:moveTo>
                    <a:cubicBezTo>
                      <a:pt x="118380" y="11501"/>
                      <a:pt x="118814" y="11541"/>
                      <a:pt x="119245" y="11622"/>
                    </a:cubicBezTo>
                    <a:cubicBezTo>
                      <a:pt x="118253" y="12794"/>
                      <a:pt x="117671" y="14304"/>
                      <a:pt x="117757" y="15887"/>
                    </a:cubicBezTo>
                    <a:lnTo>
                      <a:pt x="117757" y="15887"/>
                    </a:lnTo>
                    <a:cubicBezTo>
                      <a:pt x="116507" y="14584"/>
                      <a:pt x="114739" y="13746"/>
                      <a:pt x="112880" y="13746"/>
                    </a:cubicBezTo>
                    <a:cubicBezTo>
                      <a:pt x="112860" y="13746"/>
                      <a:pt x="112840" y="13746"/>
                      <a:pt x="112821" y="13746"/>
                    </a:cubicBezTo>
                    <a:cubicBezTo>
                      <a:pt x="114154" y="12303"/>
                      <a:pt x="116020" y="11501"/>
                      <a:pt x="117949" y="11501"/>
                    </a:cubicBezTo>
                    <a:close/>
                    <a:moveTo>
                      <a:pt x="130985" y="11496"/>
                    </a:moveTo>
                    <a:cubicBezTo>
                      <a:pt x="132925" y="11496"/>
                      <a:pt x="134799" y="12298"/>
                      <a:pt x="136136" y="13746"/>
                    </a:cubicBezTo>
                    <a:cubicBezTo>
                      <a:pt x="136116" y="13746"/>
                      <a:pt x="136096" y="13746"/>
                      <a:pt x="136077" y="13746"/>
                    </a:cubicBezTo>
                    <a:cubicBezTo>
                      <a:pt x="134208" y="13746"/>
                      <a:pt x="132440" y="14584"/>
                      <a:pt x="131199" y="15888"/>
                    </a:cubicBezTo>
                    <a:cubicBezTo>
                      <a:pt x="131279" y="14293"/>
                      <a:pt x="130697" y="12796"/>
                      <a:pt x="129702" y="11613"/>
                    </a:cubicBezTo>
                    <a:cubicBezTo>
                      <a:pt x="130130" y="11534"/>
                      <a:pt x="130559" y="11496"/>
                      <a:pt x="130985" y="11496"/>
                    </a:cubicBezTo>
                    <a:close/>
                    <a:moveTo>
                      <a:pt x="84143" y="11612"/>
                    </a:moveTo>
                    <a:cubicBezTo>
                      <a:pt x="86077" y="11612"/>
                      <a:pt x="87946" y="12415"/>
                      <a:pt x="89290" y="13862"/>
                    </a:cubicBezTo>
                    <a:cubicBezTo>
                      <a:pt x="89271" y="13862"/>
                      <a:pt x="89251" y="13862"/>
                      <a:pt x="89231" y="13862"/>
                    </a:cubicBezTo>
                    <a:cubicBezTo>
                      <a:pt x="87362" y="13862"/>
                      <a:pt x="85595" y="14701"/>
                      <a:pt x="84353" y="16004"/>
                    </a:cubicBezTo>
                    <a:cubicBezTo>
                      <a:pt x="84443" y="14409"/>
                      <a:pt x="83851" y="12913"/>
                      <a:pt x="82866" y="11730"/>
                    </a:cubicBezTo>
                    <a:cubicBezTo>
                      <a:pt x="83291" y="11651"/>
                      <a:pt x="83719" y="11612"/>
                      <a:pt x="84143" y="11612"/>
                    </a:cubicBezTo>
                    <a:close/>
                    <a:moveTo>
                      <a:pt x="94437" y="11612"/>
                    </a:moveTo>
                    <a:cubicBezTo>
                      <a:pt x="94861" y="11612"/>
                      <a:pt x="95289" y="11651"/>
                      <a:pt x="95715" y="11730"/>
                    </a:cubicBezTo>
                    <a:cubicBezTo>
                      <a:pt x="94729" y="12913"/>
                      <a:pt x="94138" y="14409"/>
                      <a:pt x="94228" y="16004"/>
                    </a:cubicBezTo>
                    <a:cubicBezTo>
                      <a:pt x="92977" y="14701"/>
                      <a:pt x="91218" y="13862"/>
                      <a:pt x="89350" y="13862"/>
                    </a:cubicBezTo>
                    <a:cubicBezTo>
                      <a:pt x="89330" y="13862"/>
                      <a:pt x="89310" y="13862"/>
                      <a:pt x="89290" y="13862"/>
                    </a:cubicBezTo>
                    <a:lnTo>
                      <a:pt x="89299" y="13853"/>
                    </a:lnTo>
                    <a:cubicBezTo>
                      <a:pt x="90636" y="12414"/>
                      <a:pt x="92504" y="11612"/>
                      <a:pt x="94437" y="11612"/>
                    </a:cubicBezTo>
                    <a:close/>
                    <a:moveTo>
                      <a:pt x="47493" y="11702"/>
                    </a:moveTo>
                    <a:cubicBezTo>
                      <a:pt x="47918" y="11702"/>
                      <a:pt x="48345" y="11740"/>
                      <a:pt x="48771" y="11819"/>
                    </a:cubicBezTo>
                    <a:cubicBezTo>
                      <a:pt x="47772" y="12997"/>
                      <a:pt x="47190" y="14487"/>
                      <a:pt x="47274" y="16083"/>
                    </a:cubicBezTo>
                    <a:lnTo>
                      <a:pt x="47274" y="16083"/>
                    </a:lnTo>
                    <a:cubicBezTo>
                      <a:pt x="46033" y="14786"/>
                      <a:pt x="44269" y="13952"/>
                      <a:pt x="42406" y="13952"/>
                    </a:cubicBezTo>
                    <a:cubicBezTo>
                      <a:pt x="42389" y="13952"/>
                      <a:pt x="42372" y="13952"/>
                      <a:pt x="42355" y="13952"/>
                    </a:cubicBezTo>
                    <a:lnTo>
                      <a:pt x="42355" y="13952"/>
                    </a:lnTo>
                    <a:cubicBezTo>
                      <a:pt x="43693" y="12505"/>
                      <a:pt x="45560" y="11702"/>
                      <a:pt x="47493" y="11702"/>
                    </a:cubicBezTo>
                    <a:close/>
                    <a:moveTo>
                      <a:pt x="60501" y="11702"/>
                    </a:moveTo>
                    <a:cubicBezTo>
                      <a:pt x="62439" y="11702"/>
                      <a:pt x="64308" y="12505"/>
                      <a:pt x="65653" y="13952"/>
                    </a:cubicBezTo>
                    <a:cubicBezTo>
                      <a:pt x="65633" y="13952"/>
                      <a:pt x="65613" y="13952"/>
                      <a:pt x="65593" y="13952"/>
                    </a:cubicBezTo>
                    <a:cubicBezTo>
                      <a:pt x="63725" y="13952"/>
                      <a:pt x="61957" y="14790"/>
                      <a:pt x="60715" y="16094"/>
                    </a:cubicBezTo>
                    <a:cubicBezTo>
                      <a:pt x="60796" y="14499"/>
                      <a:pt x="60214" y="13002"/>
                      <a:pt x="59219" y="11819"/>
                    </a:cubicBezTo>
                    <a:cubicBezTo>
                      <a:pt x="59646" y="11740"/>
                      <a:pt x="60075" y="11702"/>
                      <a:pt x="60501" y="11702"/>
                    </a:cubicBezTo>
                    <a:close/>
                    <a:moveTo>
                      <a:pt x="106098" y="7003"/>
                    </a:moveTo>
                    <a:cubicBezTo>
                      <a:pt x="106560" y="7003"/>
                      <a:pt x="107026" y="7049"/>
                      <a:pt x="107489" y="7142"/>
                    </a:cubicBezTo>
                    <a:cubicBezTo>
                      <a:pt x="106479" y="8394"/>
                      <a:pt x="105932" y="9985"/>
                      <a:pt x="106135" y="11656"/>
                    </a:cubicBezTo>
                    <a:lnTo>
                      <a:pt x="106135" y="11656"/>
                    </a:lnTo>
                    <a:cubicBezTo>
                      <a:pt x="106639" y="11546"/>
                      <a:pt x="107148" y="11492"/>
                      <a:pt x="107652" y="11492"/>
                    </a:cubicBezTo>
                    <a:cubicBezTo>
                      <a:pt x="109592" y="11492"/>
                      <a:pt x="111471" y="12290"/>
                      <a:pt x="112821" y="13746"/>
                    </a:cubicBezTo>
                    <a:cubicBezTo>
                      <a:pt x="112802" y="13746"/>
                      <a:pt x="112783" y="13746"/>
                      <a:pt x="112765" y="13746"/>
                    </a:cubicBezTo>
                    <a:cubicBezTo>
                      <a:pt x="110778" y="13746"/>
                      <a:pt x="108911" y="14691"/>
                      <a:pt x="107659" y="16138"/>
                    </a:cubicBezTo>
                    <a:lnTo>
                      <a:pt x="107659" y="16138"/>
                    </a:lnTo>
                    <a:cubicBezTo>
                      <a:pt x="107785" y="14463"/>
                      <a:pt x="107175" y="12886"/>
                      <a:pt x="106127" y="11658"/>
                    </a:cubicBezTo>
                    <a:cubicBezTo>
                      <a:pt x="106127" y="11658"/>
                      <a:pt x="106128" y="11658"/>
                      <a:pt x="106128" y="11658"/>
                    </a:cubicBezTo>
                    <a:lnTo>
                      <a:pt x="106128" y="11658"/>
                    </a:lnTo>
                    <a:cubicBezTo>
                      <a:pt x="106131" y="11661"/>
                      <a:pt x="106133" y="11664"/>
                      <a:pt x="106136" y="11667"/>
                    </a:cubicBezTo>
                    <a:cubicBezTo>
                      <a:pt x="106136" y="11664"/>
                      <a:pt x="106135" y="11660"/>
                      <a:pt x="106135" y="11656"/>
                    </a:cubicBezTo>
                    <a:lnTo>
                      <a:pt x="106135" y="11656"/>
                    </a:lnTo>
                    <a:cubicBezTo>
                      <a:pt x="106133" y="11657"/>
                      <a:pt x="106130" y="11657"/>
                      <a:pt x="106128" y="11658"/>
                    </a:cubicBezTo>
                    <a:lnTo>
                      <a:pt x="106128" y="11658"/>
                    </a:lnTo>
                    <a:cubicBezTo>
                      <a:pt x="104868" y="10198"/>
                      <a:pt x="102995" y="9256"/>
                      <a:pt x="101004" y="9256"/>
                    </a:cubicBezTo>
                    <a:cubicBezTo>
                      <a:pt x="100985" y="9256"/>
                      <a:pt x="100967" y="9257"/>
                      <a:pt x="100948" y="9257"/>
                    </a:cubicBezTo>
                    <a:cubicBezTo>
                      <a:pt x="102293" y="7803"/>
                      <a:pt x="104164" y="7003"/>
                      <a:pt x="106098" y="7003"/>
                    </a:cubicBezTo>
                    <a:close/>
                    <a:moveTo>
                      <a:pt x="13651" y="11804"/>
                    </a:moveTo>
                    <a:cubicBezTo>
                      <a:pt x="15587" y="11804"/>
                      <a:pt x="17458" y="12604"/>
                      <a:pt x="18799" y="14050"/>
                    </a:cubicBezTo>
                    <a:lnTo>
                      <a:pt x="18799" y="14050"/>
                    </a:lnTo>
                    <a:cubicBezTo>
                      <a:pt x="18788" y="14050"/>
                      <a:pt x="18777" y="14050"/>
                      <a:pt x="18766" y="14050"/>
                    </a:cubicBezTo>
                    <a:cubicBezTo>
                      <a:pt x="16897" y="14050"/>
                      <a:pt x="15129" y="14889"/>
                      <a:pt x="13888" y="16192"/>
                    </a:cubicBezTo>
                    <a:cubicBezTo>
                      <a:pt x="13968" y="14597"/>
                      <a:pt x="13386" y="13101"/>
                      <a:pt x="12391" y="11918"/>
                    </a:cubicBezTo>
                    <a:cubicBezTo>
                      <a:pt x="12811" y="11842"/>
                      <a:pt x="13233" y="11804"/>
                      <a:pt x="13651" y="11804"/>
                    </a:cubicBezTo>
                    <a:close/>
                    <a:moveTo>
                      <a:pt x="23971" y="11800"/>
                    </a:moveTo>
                    <a:cubicBezTo>
                      <a:pt x="24396" y="11800"/>
                      <a:pt x="24824" y="11839"/>
                      <a:pt x="25250" y="11918"/>
                    </a:cubicBezTo>
                    <a:cubicBezTo>
                      <a:pt x="24255" y="13101"/>
                      <a:pt x="23673" y="14597"/>
                      <a:pt x="23753" y="16192"/>
                    </a:cubicBezTo>
                    <a:cubicBezTo>
                      <a:pt x="22512" y="14889"/>
                      <a:pt x="20744" y="14050"/>
                      <a:pt x="18884" y="14050"/>
                    </a:cubicBezTo>
                    <a:cubicBezTo>
                      <a:pt x="18864" y="14050"/>
                      <a:pt x="18845" y="14050"/>
                      <a:pt x="18825" y="14051"/>
                    </a:cubicBezTo>
                    <a:cubicBezTo>
                      <a:pt x="20162" y="12603"/>
                      <a:pt x="22036" y="11800"/>
                      <a:pt x="23971" y="11800"/>
                    </a:cubicBezTo>
                    <a:close/>
                    <a:moveTo>
                      <a:pt x="37191" y="11695"/>
                    </a:moveTo>
                    <a:cubicBezTo>
                      <a:pt x="39126" y="11695"/>
                      <a:pt x="41007" y="12498"/>
                      <a:pt x="42355" y="13952"/>
                    </a:cubicBezTo>
                    <a:lnTo>
                      <a:pt x="42355" y="13952"/>
                    </a:lnTo>
                    <a:cubicBezTo>
                      <a:pt x="42352" y="13952"/>
                      <a:pt x="42349" y="13952"/>
                      <a:pt x="42346" y="13952"/>
                    </a:cubicBezTo>
                    <a:cubicBezTo>
                      <a:pt x="42328" y="13952"/>
                      <a:pt x="42309" y="13952"/>
                      <a:pt x="42291" y="13952"/>
                    </a:cubicBezTo>
                    <a:cubicBezTo>
                      <a:pt x="40304" y="13952"/>
                      <a:pt x="38437" y="14897"/>
                      <a:pt x="37185" y="16344"/>
                    </a:cubicBezTo>
                    <a:cubicBezTo>
                      <a:pt x="37320" y="14669"/>
                      <a:pt x="36710" y="13092"/>
                      <a:pt x="35662" y="11864"/>
                    </a:cubicBezTo>
                    <a:cubicBezTo>
                      <a:pt x="36169" y="11750"/>
                      <a:pt x="36682" y="11695"/>
                      <a:pt x="37191" y="11695"/>
                    </a:cubicBezTo>
                    <a:close/>
                    <a:moveTo>
                      <a:pt x="124477" y="9648"/>
                    </a:moveTo>
                    <a:cubicBezTo>
                      <a:pt x="127652" y="9648"/>
                      <a:pt x="130827" y="11726"/>
                      <a:pt x="130867" y="15888"/>
                    </a:cubicBezTo>
                    <a:cubicBezTo>
                      <a:pt x="130394" y="15786"/>
                      <a:pt x="129917" y="15736"/>
                      <a:pt x="129443" y="15736"/>
                    </a:cubicBezTo>
                    <a:cubicBezTo>
                      <a:pt x="127584" y="15736"/>
                      <a:pt x="125780" y="16502"/>
                      <a:pt x="124487" y="17895"/>
                    </a:cubicBezTo>
                    <a:cubicBezTo>
                      <a:pt x="123206" y="16515"/>
                      <a:pt x="121414" y="15735"/>
                      <a:pt x="119532" y="15735"/>
                    </a:cubicBezTo>
                    <a:cubicBezTo>
                      <a:pt x="119048" y="15735"/>
                      <a:pt x="118564" y="15780"/>
                      <a:pt x="118089" y="15888"/>
                    </a:cubicBezTo>
                    <a:cubicBezTo>
                      <a:pt x="118125" y="11729"/>
                      <a:pt x="121301" y="9648"/>
                      <a:pt x="124477" y="9648"/>
                    </a:cubicBezTo>
                    <a:close/>
                    <a:moveTo>
                      <a:pt x="77633" y="9753"/>
                    </a:moveTo>
                    <a:cubicBezTo>
                      <a:pt x="80805" y="9753"/>
                      <a:pt x="83979" y="11828"/>
                      <a:pt x="84022" y="15982"/>
                    </a:cubicBezTo>
                    <a:lnTo>
                      <a:pt x="84022" y="15982"/>
                    </a:lnTo>
                    <a:cubicBezTo>
                      <a:pt x="83547" y="15880"/>
                      <a:pt x="83069" y="15830"/>
                      <a:pt x="82594" y="15830"/>
                    </a:cubicBezTo>
                    <a:cubicBezTo>
                      <a:pt x="80737" y="15830"/>
                      <a:pt x="78939" y="16596"/>
                      <a:pt x="77651" y="17984"/>
                    </a:cubicBezTo>
                    <a:cubicBezTo>
                      <a:pt x="76369" y="16613"/>
                      <a:pt x="74577" y="15825"/>
                      <a:pt x="72696" y="15825"/>
                    </a:cubicBezTo>
                    <a:cubicBezTo>
                      <a:pt x="72212" y="15825"/>
                      <a:pt x="71728" y="15879"/>
                      <a:pt x="71253" y="15986"/>
                    </a:cubicBezTo>
                    <a:cubicBezTo>
                      <a:pt x="71284" y="11832"/>
                      <a:pt x="74458" y="9753"/>
                      <a:pt x="77633" y="9753"/>
                    </a:cubicBezTo>
                    <a:close/>
                    <a:moveTo>
                      <a:pt x="100947" y="9753"/>
                    </a:moveTo>
                    <a:cubicBezTo>
                      <a:pt x="104122" y="9753"/>
                      <a:pt x="107296" y="11830"/>
                      <a:pt x="107337" y="15986"/>
                    </a:cubicBezTo>
                    <a:cubicBezTo>
                      <a:pt x="106864" y="15884"/>
                      <a:pt x="106386" y="15834"/>
                      <a:pt x="105913" y="15834"/>
                    </a:cubicBezTo>
                    <a:cubicBezTo>
                      <a:pt x="104054" y="15834"/>
                      <a:pt x="102249" y="16601"/>
                      <a:pt x="100957" y="17993"/>
                    </a:cubicBezTo>
                    <a:cubicBezTo>
                      <a:pt x="99676" y="16613"/>
                      <a:pt x="97883" y="15834"/>
                      <a:pt x="96002" y="15834"/>
                    </a:cubicBezTo>
                    <a:cubicBezTo>
                      <a:pt x="95518" y="15834"/>
                      <a:pt x="95034" y="15888"/>
                      <a:pt x="94559" y="15986"/>
                    </a:cubicBezTo>
                    <a:cubicBezTo>
                      <a:pt x="94595" y="11832"/>
                      <a:pt x="97771" y="9753"/>
                      <a:pt x="100947" y="9753"/>
                    </a:cubicBezTo>
                    <a:close/>
                    <a:moveTo>
                      <a:pt x="53999" y="9848"/>
                    </a:moveTo>
                    <a:cubicBezTo>
                      <a:pt x="57176" y="9848"/>
                      <a:pt x="60352" y="11927"/>
                      <a:pt x="60393" y="16085"/>
                    </a:cubicBezTo>
                    <a:cubicBezTo>
                      <a:pt x="59913" y="15980"/>
                      <a:pt x="59429" y="15929"/>
                      <a:pt x="58949" y="15929"/>
                    </a:cubicBezTo>
                    <a:cubicBezTo>
                      <a:pt x="57093" y="15929"/>
                      <a:pt x="55295" y="16694"/>
                      <a:pt x="53999" y="18087"/>
                    </a:cubicBezTo>
                    <a:lnTo>
                      <a:pt x="53999" y="18087"/>
                    </a:lnTo>
                    <a:cubicBezTo>
                      <a:pt x="52718" y="16710"/>
                      <a:pt x="50928" y="15932"/>
                      <a:pt x="49049" y="15932"/>
                    </a:cubicBezTo>
                    <a:cubicBezTo>
                      <a:pt x="48565" y="15932"/>
                      <a:pt x="48081" y="15977"/>
                      <a:pt x="47606" y="16085"/>
                    </a:cubicBezTo>
                    <a:cubicBezTo>
                      <a:pt x="47646" y="11927"/>
                      <a:pt x="50823" y="9848"/>
                      <a:pt x="53999" y="9848"/>
                    </a:cubicBezTo>
                    <a:close/>
                    <a:moveTo>
                      <a:pt x="7166" y="9943"/>
                    </a:moveTo>
                    <a:cubicBezTo>
                      <a:pt x="10341" y="9943"/>
                      <a:pt x="13516" y="12022"/>
                      <a:pt x="13556" y="16183"/>
                    </a:cubicBezTo>
                    <a:cubicBezTo>
                      <a:pt x="13083" y="16081"/>
                      <a:pt x="12605" y="16031"/>
                      <a:pt x="12131" y="16031"/>
                    </a:cubicBezTo>
                    <a:cubicBezTo>
                      <a:pt x="10273" y="16031"/>
                      <a:pt x="8469" y="16796"/>
                      <a:pt x="7176" y="18181"/>
                    </a:cubicBezTo>
                    <a:cubicBezTo>
                      <a:pt x="5901" y="16817"/>
                      <a:pt x="4126" y="16040"/>
                      <a:pt x="2258" y="16040"/>
                    </a:cubicBezTo>
                    <a:cubicBezTo>
                      <a:pt x="2237" y="16040"/>
                      <a:pt x="2216" y="16040"/>
                      <a:pt x="2194" y="16040"/>
                    </a:cubicBezTo>
                    <a:lnTo>
                      <a:pt x="2212" y="16022"/>
                    </a:lnTo>
                    <a:lnTo>
                      <a:pt x="2212" y="16022"/>
                    </a:lnTo>
                    <a:cubicBezTo>
                      <a:pt x="1728" y="16031"/>
                      <a:pt x="1245" y="16076"/>
                      <a:pt x="770" y="16183"/>
                    </a:cubicBezTo>
                    <a:cubicBezTo>
                      <a:pt x="810" y="12024"/>
                      <a:pt x="3988" y="9943"/>
                      <a:pt x="7166" y="9943"/>
                    </a:cubicBezTo>
                    <a:close/>
                    <a:moveTo>
                      <a:pt x="30463" y="9956"/>
                    </a:moveTo>
                    <a:cubicBezTo>
                      <a:pt x="33636" y="9956"/>
                      <a:pt x="36811" y="12033"/>
                      <a:pt x="36854" y="16188"/>
                    </a:cubicBezTo>
                    <a:lnTo>
                      <a:pt x="36854" y="16188"/>
                    </a:lnTo>
                    <a:cubicBezTo>
                      <a:pt x="36379" y="16086"/>
                      <a:pt x="35901" y="16036"/>
                      <a:pt x="35426" y="16036"/>
                    </a:cubicBezTo>
                    <a:cubicBezTo>
                      <a:pt x="33569" y="16036"/>
                      <a:pt x="31771" y="16802"/>
                      <a:pt x="30483" y="18190"/>
                    </a:cubicBezTo>
                    <a:cubicBezTo>
                      <a:pt x="29201" y="16819"/>
                      <a:pt x="27409" y="16031"/>
                      <a:pt x="25528" y="16031"/>
                    </a:cubicBezTo>
                    <a:cubicBezTo>
                      <a:pt x="25044" y="16031"/>
                      <a:pt x="24560" y="16085"/>
                      <a:pt x="24085" y="16192"/>
                    </a:cubicBezTo>
                    <a:cubicBezTo>
                      <a:pt x="24116" y="12034"/>
                      <a:pt x="27288" y="9956"/>
                      <a:pt x="30463" y="9956"/>
                    </a:cubicBezTo>
                    <a:close/>
                    <a:moveTo>
                      <a:pt x="119326" y="16110"/>
                    </a:moveTo>
                    <a:cubicBezTo>
                      <a:pt x="121265" y="16110"/>
                      <a:pt x="123134" y="16913"/>
                      <a:pt x="124478" y="18361"/>
                    </a:cubicBezTo>
                    <a:cubicBezTo>
                      <a:pt x="124458" y="18360"/>
                      <a:pt x="124439" y="18360"/>
                      <a:pt x="124419" y="18360"/>
                    </a:cubicBezTo>
                    <a:cubicBezTo>
                      <a:pt x="122550" y="18360"/>
                      <a:pt x="120782" y="19199"/>
                      <a:pt x="119541" y="20502"/>
                    </a:cubicBezTo>
                    <a:cubicBezTo>
                      <a:pt x="119622" y="18907"/>
                      <a:pt x="119039" y="17411"/>
                      <a:pt x="118045" y="16228"/>
                    </a:cubicBezTo>
                    <a:cubicBezTo>
                      <a:pt x="118472" y="16149"/>
                      <a:pt x="118901" y="16110"/>
                      <a:pt x="119326" y="16110"/>
                    </a:cubicBezTo>
                    <a:close/>
                    <a:moveTo>
                      <a:pt x="129624" y="16110"/>
                    </a:moveTo>
                    <a:cubicBezTo>
                      <a:pt x="130049" y="16110"/>
                      <a:pt x="130477" y="16149"/>
                      <a:pt x="130903" y="16228"/>
                    </a:cubicBezTo>
                    <a:cubicBezTo>
                      <a:pt x="129908" y="17402"/>
                      <a:pt x="129326" y="18907"/>
                      <a:pt x="129415" y="20493"/>
                    </a:cubicBezTo>
                    <a:lnTo>
                      <a:pt x="129415" y="20502"/>
                    </a:lnTo>
                    <a:cubicBezTo>
                      <a:pt x="128165" y="19199"/>
                      <a:pt x="126397" y="18360"/>
                      <a:pt x="124537" y="18360"/>
                    </a:cubicBezTo>
                    <a:cubicBezTo>
                      <a:pt x="124517" y="18360"/>
                      <a:pt x="124498" y="18360"/>
                      <a:pt x="124478" y="18361"/>
                    </a:cubicBezTo>
                    <a:cubicBezTo>
                      <a:pt x="125815" y="16913"/>
                      <a:pt x="127689" y="16110"/>
                      <a:pt x="129624" y="16110"/>
                    </a:cubicBezTo>
                    <a:close/>
                    <a:moveTo>
                      <a:pt x="82783" y="16209"/>
                    </a:moveTo>
                    <a:cubicBezTo>
                      <a:pt x="83207" y="16209"/>
                      <a:pt x="83633" y="16247"/>
                      <a:pt x="84057" y="16327"/>
                    </a:cubicBezTo>
                    <a:cubicBezTo>
                      <a:pt x="83538" y="16945"/>
                      <a:pt x="83135" y="17653"/>
                      <a:pt x="82875" y="18414"/>
                    </a:cubicBezTo>
                    <a:cubicBezTo>
                      <a:pt x="82633" y="19113"/>
                      <a:pt x="82534" y="19848"/>
                      <a:pt x="82570" y="20592"/>
                    </a:cubicBezTo>
                    <a:cubicBezTo>
                      <a:pt x="81322" y="19282"/>
                      <a:pt x="79551" y="18450"/>
                      <a:pt x="77681" y="18450"/>
                    </a:cubicBezTo>
                    <a:cubicBezTo>
                      <a:pt x="77671" y="18450"/>
                      <a:pt x="77661" y="18450"/>
                      <a:pt x="77651" y="18450"/>
                    </a:cubicBezTo>
                    <a:cubicBezTo>
                      <a:pt x="78988" y="17010"/>
                      <a:pt x="80855" y="16209"/>
                      <a:pt x="82783" y="16209"/>
                    </a:cubicBezTo>
                    <a:close/>
                    <a:moveTo>
                      <a:pt x="95788" y="16212"/>
                    </a:moveTo>
                    <a:cubicBezTo>
                      <a:pt x="97720" y="16212"/>
                      <a:pt x="99592" y="17008"/>
                      <a:pt x="100939" y="18450"/>
                    </a:cubicBezTo>
                    <a:cubicBezTo>
                      <a:pt x="100919" y="18450"/>
                      <a:pt x="100900" y="18450"/>
                      <a:pt x="100880" y="18450"/>
                    </a:cubicBezTo>
                    <a:cubicBezTo>
                      <a:pt x="99011" y="18450"/>
                      <a:pt x="97252" y="19288"/>
                      <a:pt x="96011" y="20592"/>
                    </a:cubicBezTo>
                    <a:cubicBezTo>
                      <a:pt x="96047" y="19848"/>
                      <a:pt x="95948" y="19113"/>
                      <a:pt x="95706" y="18414"/>
                    </a:cubicBezTo>
                    <a:cubicBezTo>
                      <a:pt x="95446" y="17653"/>
                      <a:pt x="95043" y="16945"/>
                      <a:pt x="94523" y="16327"/>
                    </a:cubicBezTo>
                    <a:cubicBezTo>
                      <a:pt x="94944" y="16250"/>
                      <a:pt x="95367" y="16212"/>
                      <a:pt x="95788" y="16212"/>
                    </a:cubicBezTo>
                    <a:close/>
                    <a:moveTo>
                      <a:pt x="48848" y="16307"/>
                    </a:moveTo>
                    <a:cubicBezTo>
                      <a:pt x="50780" y="16307"/>
                      <a:pt x="52650" y="17108"/>
                      <a:pt x="53987" y="18558"/>
                    </a:cubicBezTo>
                    <a:lnTo>
                      <a:pt x="53987" y="18558"/>
                    </a:lnTo>
                    <a:cubicBezTo>
                      <a:pt x="53970" y="18558"/>
                      <a:pt x="53953" y="18557"/>
                      <a:pt x="53936" y="18557"/>
                    </a:cubicBezTo>
                    <a:cubicBezTo>
                      <a:pt x="52067" y="18557"/>
                      <a:pt x="50308" y="19396"/>
                      <a:pt x="49058" y="20699"/>
                    </a:cubicBezTo>
                    <a:cubicBezTo>
                      <a:pt x="49147" y="19104"/>
                      <a:pt x="48565" y="17608"/>
                      <a:pt x="47570" y="16425"/>
                    </a:cubicBezTo>
                    <a:cubicBezTo>
                      <a:pt x="47996" y="16346"/>
                      <a:pt x="48423" y="16307"/>
                      <a:pt x="48848" y="16307"/>
                    </a:cubicBezTo>
                    <a:close/>
                    <a:moveTo>
                      <a:pt x="59142" y="16307"/>
                    </a:moveTo>
                    <a:cubicBezTo>
                      <a:pt x="59567" y="16307"/>
                      <a:pt x="59994" y="16346"/>
                      <a:pt x="60420" y="16425"/>
                    </a:cubicBezTo>
                    <a:cubicBezTo>
                      <a:pt x="59425" y="17608"/>
                      <a:pt x="58843" y="19104"/>
                      <a:pt x="58932" y="20699"/>
                    </a:cubicBezTo>
                    <a:cubicBezTo>
                      <a:pt x="57691" y="19396"/>
                      <a:pt x="55923" y="18557"/>
                      <a:pt x="54054" y="18557"/>
                    </a:cubicBezTo>
                    <a:cubicBezTo>
                      <a:pt x="54037" y="18557"/>
                      <a:pt x="54020" y="18558"/>
                      <a:pt x="54003" y="18558"/>
                    </a:cubicBezTo>
                    <a:lnTo>
                      <a:pt x="54003" y="18558"/>
                    </a:lnTo>
                    <a:cubicBezTo>
                      <a:pt x="55340" y="17108"/>
                      <a:pt x="57210" y="16307"/>
                      <a:pt x="59142" y="16307"/>
                    </a:cubicBezTo>
                    <a:close/>
                    <a:moveTo>
                      <a:pt x="25317" y="16414"/>
                    </a:moveTo>
                    <a:cubicBezTo>
                      <a:pt x="27247" y="16414"/>
                      <a:pt x="29113" y="17211"/>
                      <a:pt x="30456" y="18656"/>
                    </a:cubicBezTo>
                    <a:cubicBezTo>
                      <a:pt x="30436" y="18656"/>
                      <a:pt x="30416" y="18656"/>
                      <a:pt x="30397" y="18656"/>
                    </a:cubicBezTo>
                    <a:cubicBezTo>
                      <a:pt x="28528" y="18656"/>
                      <a:pt x="26769" y="19494"/>
                      <a:pt x="25528" y="20789"/>
                    </a:cubicBezTo>
                    <a:cubicBezTo>
                      <a:pt x="25563" y="20054"/>
                      <a:pt x="25456" y="19310"/>
                      <a:pt x="25223" y="18611"/>
                    </a:cubicBezTo>
                    <a:cubicBezTo>
                      <a:pt x="24954" y="17850"/>
                      <a:pt x="24551" y="17142"/>
                      <a:pt x="24031" y="16533"/>
                    </a:cubicBezTo>
                    <a:cubicBezTo>
                      <a:pt x="24460" y="16453"/>
                      <a:pt x="24890" y="16414"/>
                      <a:pt x="25317" y="16414"/>
                    </a:cubicBezTo>
                    <a:close/>
                    <a:moveTo>
                      <a:pt x="12296" y="16415"/>
                    </a:moveTo>
                    <a:cubicBezTo>
                      <a:pt x="12720" y="16415"/>
                      <a:pt x="13148" y="16454"/>
                      <a:pt x="13574" y="16533"/>
                    </a:cubicBezTo>
                    <a:cubicBezTo>
                      <a:pt x="13055" y="17151"/>
                      <a:pt x="12651" y="17850"/>
                      <a:pt x="12391" y="18611"/>
                    </a:cubicBezTo>
                    <a:cubicBezTo>
                      <a:pt x="12150" y="19310"/>
                      <a:pt x="12042" y="20054"/>
                      <a:pt x="12087" y="20789"/>
                    </a:cubicBezTo>
                    <a:lnTo>
                      <a:pt x="12078" y="20798"/>
                    </a:lnTo>
                    <a:cubicBezTo>
                      <a:pt x="10836" y="19494"/>
                      <a:pt x="9077" y="18656"/>
                      <a:pt x="7217" y="18656"/>
                    </a:cubicBezTo>
                    <a:cubicBezTo>
                      <a:pt x="7198" y="18656"/>
                      <a:pt x="7178" y="18656"/>
                      <a:pt x="7159" y="18656"/>
                    </a:cubicBezTo>
                    <a:cubicBezTo>
                      <a:pt x="8496" y="17216"/>
                      <a:pt x="10363" y="16415"/>
                      <a:pt x="12296" y="16415"/>
                    </a:cubicBezTo>
                    <a:close/>
                    <a:moveTo>
                      <a:pt x="106101" y="16205"/>
                    </a:moveTo>
                    <a:cubicBezTo>
                      <a:pt x="106563" y="16205"/>
                      <a:pt x="107027" y="16251"/>
                      <a:pt x="107489" y="16344"/>
                    </a:cubicBezTo>
                    <a:cubicBezTo>
                      <a:pt x="106486" y="17599"/>
                      <a:pt x="105930" y="19194"/>
                      <a:pt x="106136" y="20861"/>
                    </a:cubicBezTo>
                    <a:cubicBezTo>
                      <a:pt x="104879" y="19398"/>
                      <a:pt x="102991" y="18450"/>
                      <a:pt x="100994" y="18450"/>
                    </a:cubicBezTo>
                    <a:cubicBezTo>
                      <a:pt x="100985" y="18450"/>
                      <a:pt x="100975" y="18450"/>
                      <a:pt x="100966" y="18450"/>
                    </a:cubicBezTo>
                    <a:cubicBezTo>
                      <a:pt x="102304" y="17004"/>
                      <a:pt x="104173" y="16205"/>
                      <a:pt x="106101" y="16205"/>
                    </a:cubicBezTo>
                    <a:close/>
                    <a:moveTo>
                      <a:pt x="70810" y="11698"/>
                    </a:moveTo>
                    <a:cubicBezTo>
                      <a:pt x="71303" y="11698"/>
                      <a:pt x="71800" y="11750"/>
                      <a:pt x="72292" y="11855"/>
                    </a:cubicBezTo>
                    <a:cubicBezTo>
                      <a:pt x="71289" y="13110"/>
                      <a:pt x="70742" y="14705"/>
                      <a:pt x="70939" y="16380"/>
                    </a:cubicBezTo>
                    <a:lnTo>
                      <a:pt x="70957" y="16371"/>
                    </a:lnTo>
                    <a:cubicBezTo>
                      <a:pt x="71461" y="16260"/>
                      <a:pt x="71969" y="16205"/>
                      <a:pt x="72473" y="16205"/>
                    </a:cubicBezTo>
                    <a:cubicBezTo>
                      <a:pt x="74401" y="16205"/>
                      <a:pt x="76274" y="17001"/>
                      <a:pt x="77624" y="18450"/>
                    </a:cubicBezTo>
                    <a:cubicBezTo>
                      <a:pt x="77606" y="18450"/>
                      <a:pt x="77588" y="18450"/>
                      <a:pt x="77570" y="18450"/>
                    </a:cubicBezTo>
                    <a:cubicBezTo>
                      <a:pt x="75520" y="18450"/>
                      <a:pt x="73598" y="19458"/>
                      <a:pt x="72346" y="20986"/>
                    </a:cubicBezTo>
                    <a:cubicBezTo>
                      <a:pt x="72738" y="17269"/>
                      <a:pt x="69425" y="13952"/>
                      <a:pt x="65712" y="13952"/>
                    </a:cubicBezTo>
                    <a:cubicBezTo>
                      <a:pt x="65692" y="13952"/>
                      <a:pt x="65673" y="13952"/>
                      <a:pt x="65653" y="13952"/>
                    </a:cubicBezTo>
                    <a:cubicBezTo>
                      <a:pt x="66995" y="12495"/>
                      <a:pt x="68873" y="11698"/>
                      <a:pt x="70810" y="11698"/>
                    </a:cubicBezTo>
                    <a:close/>
                    <a:moveTo>
                      <a:pt x="35592" y="16407"/>
                    </a:moveTo>
                    <a:cubicBezTo>
                      <a:pt x="36059" y="16407"/>
                      <a:pt x="36530" y="16454"/>
                      <a:pt x="36997" y="16551"/>
                    </a:cubicBezTo>
                    <a:cubicBezTo>
                      <a:pt x="36004" y="17802"/>
                      <a:pt x="35449" y="19385"/>
                      <a:pt x="35643" y="21056"/>
                    </a:cubicBezTo>
                    <a:lnTo>
                      <a:pt x="35643" y="21056"/>
                    </a:lnTo>
                    <a:cubicBezTo>
                      <a:pt x="34391" y="19601"/>
                      <a:pt x="32515" y="18647"/>
                      <a:pt x="30529" y="18647"/>
                    </a:cubicBezTo>
                    <a:cubicBezTo>
                      <a:pt x="30511" y="18647"/>
                      <a:pt x="30492" y="18647"/>
                      <a:pt x="30474" y="18647"/>
                    </a:cubicBezTo>
                    <a:cubicBezTo>
                      <a:pt x="31808" y="17205"/>
                      <a:pt x="33669" y="16407"/>
                      <a:pt x="35592" y="16407"/>
                    </a:cubicBezTo>
                    <a:close/>
                    <a:moveTo>
                      <a:pt x="112821" y="14253"/>
                    </a:moveTo>
                    <a:cubicBezTo>
                      <a:pt x="115997" y="14253"/>
                      <a:pt x="119174" y="16332"/>
                      <a:pt x="119218" y="20493"/>
                    </a:cubicBezTo>
                    <a:cubicBezTo>
                      <a:pt x="118738" y="20388"/>
                      <a:pt x="118254" y="20337"/>
                      <a:pt x="117773" y="20337"/>
                    </a:cubicBezTo>
                    <a:cubicBezTo>
                      <a:pt x="115916" y="20337"/>
                      <a:pt x="114116" y="21103"/>
                      <a:pt x="112821" y="22491"/>
                    </a:cubicBezTo>
                    <a:cubicBezTo>
                      <a:pt x="111548" y="21120"/>
                      <a:pt x="109756" y="20332"/>
                      <a:pt x="107874" y="20332"/>
                    </a:cubicBezTo>
                    <a:cubicBezTo>
                      <a:pt x="107391" y="20332"/>
                      <a:pt x="106907" y="20386"/>
                      <a:pt x="106432" y="20493"/>
                    </a:cubicBezTo>
                    <a:cubicBezTo>
                      <a:pt x="106468" y="16334"/>
                      <a:pt x="109644" y="14253"/>
                      <a:pt x="112821" y="14253"/>
                    </a:cubicBezTo>
                    <a:close/>
                    <a:moveTo>
                      <a:pt x="136138" y="14252"/>
                    </a:moveTo>
                    <a:cubicBezTo>
                      <a:pt x="139311" y="14252"/>
                      <a:pt x="142484" y="16329"/>
                      <a:pt x="142525" y="20484"/>
                    </a:cubicBezTo>
                    <a:lnTo>
                      <a:pt x="142525" y="20493"/>
                    </a:lnTo>
                    <a:cubicBezTo>
                      <a:pt x="142051" y="20391"/>
                      <a:pt x="141574" y="20341"/>
                      <a:pt x="141100" y="20341"/>
                    </a:cubicBezTo>
                    <a:cubicBezTo>
                      <a:pt x="139242" y="20341"/>
                      <a:pt x="137437" y="21108"/>
                      <a:pt x="136145" y="22500"/>
                    </a:cubicBezTo>
                    <a:cubicBezTo>
                      <a:pt x="134871" y="21128"/>
                      <a:pt x="133091" y="20341"/>
                      <a:pt x="131221" y="20341"/>
                    </a:cubicBezTo>
                    <a:cubicBezTo>
                      <a:pt x="131211" y="20341"/>
                      <a:pt x="131200" y="20341"/>
                      <a:pt x="131190" y="20341"/>
                    </a:cubicBezTo>
                    <a:cubicBezTo>
                      <a:pt x="130706" y="20341"/>
                      <a:pt x="130222" y="20386"/>
                      <a:pt x="129747" y="20493"/>
                    </a:cubicBezTo>
                    <a:cubicBezTo>
                      <a:pt x="129783" y="16333"/>
                      <a:pt x="132960" y="14252"/>
                      <a:pt x="136138" y="14252"/>
                    </a:cubicBezTo>
                    <a:close/>
                    <a:moveTo>
                      <a:pt x="89290" y="14357"/>
                    </a:moveTo>
                    <a:cubicBezTo>
                      <a:pt x="91871" y="14357"/>
                      <a:pt x="94452" y="15731"/>
                      <a:pt x="95348" y="18477"/>
                    </a:cubicBezTo>
                    <a:cubicBezTo>
                      <a:pt x="95572" y="19158"/>
                      <a:pt x="95679" y="19866"/>
                      <a:pt x="95688" y="20583"/>
                    </a:cubicBezTo>
                    <a:cubicBezTo>
                      <a:pt x="95213" y="20481"/>
                      <a:pt x="94734" y="20431"/>
                      <a:pt x="94259" y="20431"/>
                    </a:cubicBezTo>
                    <a:cubicBezTo>
                      <a:pt x="92398" y="20431"/>
                      <a:pt x="90599" y="21196"/>
                      <a:pt x="89299" y="22581"/>
                    </a:cubicBezTo>
                    <a:cubicBezTo>
                      <a:pt x="88025" y="21218"/>
                      <a:pt x="86246" y="20430"/>
                      <a:pt x="84376" y="20430"/>
                    </a:cubicBezTo>
                    <a:cubicBezTo>
                      <a:pt x="84365" y="20430"/>
                      <a:pt x="84355" y="20430"/>
                      <a:pt x="84344" y="20430"/>
                    </a:cubicBezTo>
                    <a:cubicBezTo>
                      <a:pt x="83860" y="20430"/>
                      <a:pt x="83376" y="20475"/>
                      <a:pt x="82902" y="20583"/>
                    </a:cubicBezTo>
                    <a:cubicBezTo>
                      <a:pt x="82902" y="19866"/>
                      <a:pt x="83018" y="19158"/>
                      <a:pt x="83233" y="18477"/>
                    </a:cubicBezTo>
                    <a:cubicBezTo>
                      <a:pt x="84129" y="15731"/>
                      <a:pt x="86710" y="14357"/>
                      <a:pt x="89290" y="14357"/>
                    </a:cubicBezTo>
                    <a:close/>
                    <a:moveTo>
                      <a:pt x="42333" y="14454"/>
                    </a:moveTo>
                    <a:cubicBezTo>
                      <a:pt x="45509" y="14454"/>
                      <a:pt x="48686" y="16533"/>
                      <a:pt x="48726" y="20690"/>
                    </a:cubicBezTo>
                    <a:cubicBezTo>
                      <a:pt x="48246" y="20585"/>
                      <a:pt x="47763" y="20534"/>
                      <a:pt x="47283" y="20534"/>
                    </a:cubicBezTo>
                    <a:cubicBezTo>
                      <a:pt x="45427" y="20534"/>
                      <a:pt x="43633" y="21302"/>
                      <a:pt x="42337" y="22697"/>
                    </a:cubicBezTo>
                    <a:cubicBezTo>
                      <a:pt x="41063" y="21325"/>
                      <a:pt x="39284" y="20538"/>
                      <a:pt x="37414" y="20538"/>
                    </a:cubicBezTo>
                    <a:cubicBezTo>
                      <a:pt x="37403" y="20538"/>
                      <a:pt x="37393" y="20538"/>
                      <a:pt x="37382" y="20538"/>
                    </a:cubicBezTo>
                    <a:cubicBezTo>
                      <a:pt x="36898" y="20538"/>
                      <a:pt x="36415" y="20583"/>
                      <a:pt x="35940" y="20690"/>
                    </a:cubicBezTo>
                    <a:cubicBezTo>
                      <a:pt x="35980" y="16533"/>
                      <a:pt x="39156" y="14454"/>
                      <a:pt x="42333" y="14454"/>
                    </a:cubicBezTo>
                    <a:close/>
                    <a:moveTo>
                      <a:pt x="65648" y="14454"/>
                    </a:moveTo>
                    <a:cubicBezTo>
                      <a:pt x="68825" y="14454"/>
                      <a:pt x="72001" y="16533"/>
                      <a:pt x="72041" y="20690"/>
                    </a:cubicBezTo>
                    <a:cubicBezTo>
                      <a:pt x="71563" y="20585"/>
                      <a:pt x="71081" y="20534"/>
                      <a:pt x="70602" y="20534"/>
                    </a:cubicBezTo>
                    <a:cubicBezTo>
                      <a:pt x="68748" y="20534"/>
                      <a:pt x="66949" y="21302"/>
                      <a:pt x="65653" y="22697"/>
                    </a:cubicBezTo>
                    <a:cubicBezTo>
                      <a:pt x="64378" y="21325"/>
                      <a:pt x="62599" y="20538"/>
                      <a:pt x="60729" y="20538"/>
                    </a:cubicBezTo>
                    <a:cubicBezTo>
                      <a:pt x="60719" y="20538"/>
                      <a:pt x="60708" y="20538"/>
                      <a:pt x="60697" y="20538"/>
                    </a:cubicBezTo>
                    <a:cubicBezTo>
                      <a:pt x="60214" y="20538"/>
                      <a:pt x="59730" y="20583"/>
                      <a:pt x="59255" y="20690"/>
                    </a:cubicBezTo>
                    <a:cubicBezTo>
                      <a:pt x="59295" y="16533"/>
                      <a:pt x="62472" y="14454"/>
                      <a:pt x="65648" y="14454"/>
                    </a:cubicBezTo>
                    <a:close/>
                    <a:moveTo>
                      <a:pt x="18806" y="14558"/>
                    </a:moveTo>
                    <a:cubicBezTo>
                      <a:pt x="21388" y="14558"/>
                      <a:pt x="23969" y="15929"/>
                      <a:pt x="24864" y="18674"/>
                    </a:cubicBezTo>
                    <a:cubicBezTo>
                      <a:pt x="25079" y="19355"/>
                      <a:pt x="25196" y="20063"/>
                      <a:pt x="25196" y="20780"/>
                    </a:cubicBezTo>
                    <a:cubicBezTo>
                      <a:pt x="24718" y="20675"/>
                      <a:pt x="24235" y="20624"/>
                      <a:pt x="23756" y="20624"/>
                    </a:cubicBezTo>
                    <a:cubicBezTo>
                      <a:pt x="21903" y="20624"/>
                      <a:pt x="20103" y="21391"/>
                      <a:pt x="18807" y="22787"/>
                    </a:cubicBezTo>
                    <a:cubicBezTo>
                      <a:pt x="17535" y="21407"/>
                      <a:pt x="15734" y="20628"/>
                      <a:pt x="13861" y="20628"/>
                    </a:cubicBezTo>
                    <a:cubicBezTo>
                      <a:pt x="13368" y="20628"/>
                      <a:pt x="12884" y="20672"/>
                      <a:pt x="12409" y="20780"/>
                    </a:cubicBezTo>
                    <a:cubicBezTo>
                      <a:pt x="12418" y="20063"/>
                      <a:pt x="12526" y="19355"/>
                      <a:pt x="12741" y="18674"/>
                    </a:cubicBezTo>
                    <a:cubicBezTo>
                      <a:pt x="13637" y="15931"/>
                      <a:pt x="16222" y="14558"/>
                      <a:pt x="18806" y="14558"/>
                    </a:cubicBezTo>
                    <a:close/>
                    <a:moveTo>
                      <a:pt x="117964" y="20706"/>
                    </a:moveTo>
                    <a:cubicBezTo>
                      <a:pt x="118390" y="20706"/>
                      <a:pt x="118819" y="20745"/>
                      <a:pt x="119245" y="20825"/>
                    </a:cubicBezTo>
                    <a:cubicBezTo>
                      <a:pt x="118726" y="21443"/>
                      <a:pt x="118322" y="22151"/>
                      <a:pt x="118063" y="22913"/>
                    </a:cubicBezTo>
                    <a:lnTo>
                      <a:pt x="118063" y="22904"/>
                    </a:lnTo>
                    <a:cubicBezTo>
                      <a:pt x="117821" y="23611"/>
                      <a:pt x="117722" y="24346"/>
                      <a:pt x="117758" y="25090"/>
                    </a:cubicBezTo>
                    <a:cubicBezTo>
                      <a:pt x="116516" y="23786"/>
                      <a:pt x="114757" y="22948"/>
                      <a:pt x="112897" y="22948"/>
                    </a:cubicBezTo>
                    <a:cubicBezTo>
                      <a:pt x="112878" y="22948"/>
                      <a:pt x="112858" y="22948"/>
                      <a:pt x="112839" y="22948"/>
                    </a:cubicBezTo>
                    <a:cubicBezTo>
                      <a:pt x="114174" y="21503"/>
                      <a:pt x="116038" y="20706"/>
                      <a:pt x="117964" y="20706"/>
                    </a:cubicBezTo>
                    <a:close/>
                    <a:moveTo>
                      <a:pt x="130993" y="20706"/>
                    </a:moveTo>
                    <a:cubicBezTo>
                      <a:pt x="132921" y="20706"/>
                      <a:pt x="134791" y="21503"/>
                      <a:pt x="136127" y="22948"/>
                    </a:cubicBezTo>
                    <a:cubicBezTo>
                      <a:pt x="136107" y="22948"/>
                      <a:pt x="136088" y="22948"/>
                      <a:pt x="136068" y="22948"/>
                    </a:cubicBezTo>
                    <a:cubicBezTo>
                      <a:pt x="134208" y="22948"/>
                      <a:pt x="132440" y="23786"/>
                      <a:pt x="131199" y="25090"/>
                    </a:cubicBezTo>
                    <a:cubicBezTo>
                      <a:pt x="131234" y="24346"/>
                      <a:pt x="131136" y="23611"/>
                      <a:pt x="130894" y="22913"/>
                    </a:cubicBezTo>
                    <a:lnTo>
                      <a:pt x="130894" y="22904"/>
                    </a:lnTo>
                    <a:cubicBezTo>
                      <a:pt x="130634" y="22142"/>
                      <a:pt x="130231" y="21443"/>
                      <a:pt x="129711" y="20825"/>
                    </a:cubicBezTo>
                    <a:cubicBezTo>
                      <a:pt x="130138" y="20745"/>
                      <a:pt x="130567" y="20706"/>
                      <a:pt x="130993" y="20706"/>
                    </a:cubicBezTo>
                    <a:close/>
                    <a:moveTo>
                      <a:pt x="84135" y="20797"/>
                    </a:moveTo>
                    <a:cubicBezTo>
                      <a:pt x="86071" y="20797"/>
                      <a:pt x="87946" y="21599"/>
                      <a:pt x="89290" y="23047"/>
                    </a:cubicBezTo>
                    <a:cubicBezTo>
                      <a:pt x="90626" y="21601"/>
                      <a:pt x="92496" y="20805"/>
                      <a:pt x="94429" y="20805"/>
                    </a:cubicBezTo>
                    <a:cubicBezTo>
                      <a:pt x="94856" y="20805"/>
                      <a:pt x="95287" y="20844"/>
                      <a:pt x="95715" y="20923"/>
                    </a:cubicBezTo>
                    <a:cubicBezTo>
                      <a:pt x="94720" y="22106"/>
                      <a:pt x="94138" y="23602"/>
                      <a:pt x="94228" y="25197"/>
                    </a:cubicBezTo>
                    <a:cubicBezTo>
                      <a:pt x="92977" y="23894"/>
                      <a:pt x="91218" y="23056"/>
                      <a:pt x="89350" y="23056"/>
                    </a:cubicBezTo>
                    <a:cubicBezTo>
                      <a:pt x="89330" y="23056"/>
                      <a:pt x="89310" y="23056"/>
                      <a:pt x="89290" y="23056"/>
                    </a:cubicBezTo>
                    <a:cubicBezTo>
                      <a:pt x="89271" y="23056"/>
                      <a:pt x="89251" y="23056"/>
                      <a:pt x="89231" y="23056"/>
                    </a:cubicBezTo>
                    <a:cubicBezTo>
                      <a:pt x="87362" y="23056"/>
                      <a:pt x="85595" y="23894"/>
                      <a:pt x="84353" y="25197"/>
                    </a:cubicBezTo>
                    <a:cubicBezTo>
                      <a:pt x="84434" y="23602"/>
                      <a:pt x="83851" y="22106"/>
                      <a:pt x="82866" y="20923"/>
                    </a:cubicBezTo>
                    <a:lnTo>
                      <a:pt x="82857" y="20914"/>
                    </a:lnTo>
                    <a:cubicBezTo>
                      <a:pt x="83283" y="20835"/>
                      <a:pt x="83710" y="20797"/>
                      <a:pt x="84135" y="20797"/>
                    </a:cubicBezTo>
                    <a:close/>
                    <a:moveTo>
                      <a:pt x="47488" y="20904"/>
                    </a:moveTo>
                    <a:cubicBezTo>
                      <a:pt x="47912" y="20904"/>
                      <a:pt x="48338" y="20943"/>
                      <a:pt x="48762" y="21022"/>
                    </a:cubicBezTo>
                    <a:cubicBezTo>
                      <a:pt x="48242" y="21640"/>
                      <a:pt x="47839" y="22348"/>
                      <a:pt x="47579" y="23110"/>
                    </a:cubicBezTo>
                    <a:cubicBezTo>
                      <a:pt x="47337" y="23809"/>
                      <a:pt x="47239" y="24552"/>
                      <a:pt x="47275" y="25287"/>
                    </a:cubicBezTo>
                    <a:cubicBezTo>
                      <a:pt x="46033" y="23992"/>
                      <a:pt x="44274" y="23154"/>
                      <a:pt x="42414" y="23154"/>
                    </a:cubicBezTo>
                    <a:cubicBezTo>
                      <a:pt x="42395" y="23154"/>
                      <a:pt x="42375" y="23154"/>
                      <a:pt x="42355" y="23154"/>
                    </a:cubicBezTo>
                    <a:cubicBezTo>
                      <a:pt x="43693" y="21707"/>
                      <a:pt x="45560" y="20904"/>
                      <a:pt x="47488" y="20904"/>
                    </a:cubicBezTo>
                    <a:close/>
                    <a:moveTo>
                      <a:pt x="60505" y="20912"/>
                    </a:moveTo>
                    <a:cubicBezTo>
                      <a:pt x="62435" y="20912"/>
                      <a:pt x="64301" y="21709"/>
                      <a:pt x="65644" y="23154"/>
                    </a:cubicBezTo>
                    <a:cubicBezTo>
                      <a:pt x="65624" y="23154"/>
                      <a:pt x="65604" y="23154"/>
                      <a:pt x="65584" y="23154"/>
                    </a:cubicBezTo>
                    <a:cubicBezTo>
                      <a:pt x="63716" y="23154"/>
                      <a:pt x="61957" y="23993"/>
                      <a:pt x="60715" y="25296"/>
                    </a:cubicBezTo>
                    <a:lnTo>
                      <a:pt x="60715" y="25287"/>
                    </a:lnTo>
                    <a:cubicBezTo>
                      <a:pt x="60751" y="24552"/>
                      <a:pt x="60644" y="23809"/>
                      <a:pt x="60411" y="23110"/>
                    </a:cubicBezTo>
                    <a:cubicBezTo>
                      <a:pt x="60151" y="22348"/>
                      <a:pt x="59748" y="21640"/>
                      <a:pt x="59219" y="21031"/>
                    </a:cubicBezTo>
                    <a:cubicBezTo>
                      <a:pt x="59647" y="20951"/>
                      <a:pt x="60078" y="20912"/>
                      <a:pt x="60505" y="20912"/>
                    </a:cubicBezTo>
                    <a:close/>
                    <a:moveTo>
                      <a:pt x="107673" y="20699"/>
                    </a:moveTo>
                    <a:cubicBezTo>
                      <a:pt x="109600" y="20699"/>
                      <a:pt x="111466" y="21495"/>
                      <a:pt x="112812" y="22939"/>
                    </a:cubicBezTo>
                    <a:cubicBezTo>
                      <a:pt x="112793" y="22939"/>
                      <a:pt x="112774" y="22939"/>
                      <a:pt x="112756" y="22939"/>
                    </a:cubicBezTo>
                    <a:cubicBezTo>
                      <a:pt x="110769" y="22939"/>
                      <a:pt x="108902" y="23885"/>
                      <a:pt x="107659" y="25332"/>
                    </a:cubicBezTo>
                    <a:cubicBezTo>
                      <a:pt x="107785" y="23674"/>
                      <a:pt x="107184" y="22097"/>
                      <a:pt x="106136" y="20878"/>
                    </a:cubicBezTo>
                    <a:lnTo>
                      <a:pt x="106136" y="20870"/>
                    </a:lnTo>
                    <a:cubicBezTo>
                      <a:pt x="106647" y="20755"/>
                      <a:pt x="107162" y="20699"/>
                      <a:pt x="107673" y="20699"/>
                    </a:cubicBezTo>
                    <a:close/>
                    <a:moveTo>
                      <a:pt x="13670" y="20994"/>
                    </a:moveTo>
                    <a:cubicBezTo>
                      <a:pt x="15606" y="20994"/>
                      <a:pt x="17480" y="21797"/>
                      <a:pt x="18825" y="23244"/>
                    </a:cubicBezTo>
                    <a:cubicBezTo>
                      <a:pt x="18805" y="23244"/>
                      <a:pt x="18786" y="23244"/>
                      <a:pt x="18766" y="23244"/>
                    </a:cubicBezTo>
                    <a:cubicBezTo>
                      <a:pt x="16897" y="23244"/>
                      <a:pt x="15129" y="24082"/>
                      <a:pt x="13888" y="25386"/>
                    </a:cubicBezTo>
                    <a:cubicBezTo>
                      <a:pt x="13951" y="23809"/>
                      <a:pt x="13368" y="22303"/>
                      <a:pt x="12382" y="21120"/>
                    </a:cubicBezTo>
                    <a:lnTo>
                      <a:pt x="12391" y="21111"/>
                    </a:lnTo>
                    <a:cubicBezTo>
                      <a:pt x="12817" y="21032"/>
                      <a:pt x="13245" y="20994"/>
                      <a:pt x="13670" y="20994"/>
                    </a:cubicBezTo>
                    <a:close/>
                    <a:moveTo>
                      <a:pt x="23971" y="20994"/>
                    </a:moveTo>
                    <a:cubicBezTo>
                      <a:pt x="24396" y="20994"/>
                      <a:pt x="24824" y="21032"/>
                      <a:pt x="25250" y="21111"/>
                    </a:cubicBezTo>
                    <a:cubicBezTo>
                      <a:pt x="24255" y="22294"/>
                      <a:pt x="23673" y="23791"/>
                      <a:pt x="23753" y="25386"/>
                    </a:cubicBezTo>
                    <a:cubicBezTo>
                      <a:pt x="22512" y="24082"/>
                      <a:pt x="20744" y="23244"/>
                      <a:pt x="18884" y="23244"/>
                    </a:cubicBezTo>
                    <a:cubicBezTo>
                      <a:pt x="18864" y="23244"/>
                      <a:pt x="18845" y="23244"/>
                      <a:pt x="18825" y="23244"/>
                    </a:cubicBezTo>
                    <a:cubicBezTo>
                      <a:pt x="20162" y="21797"/>
                      <a:pt x="22036" y="20994"/>
                      <a:pt x="23971" y="20994"/>
                    </a:cubicBezTo>
                    <a:close/>
                    <a:moveTo>
                      <a:pt x="37165" y="20902"/>
                    </a:moveTo>
                    <a:cubicBezTo>
                      <a:pt x="39100" y="20902"/>
                      <a:pt x="40977" y="21703"/>
                      <a:pt x="42328" y="23154"/>
                    </a:cubicBezTo>
                    <a:cubicBezTo>
                      <a:pt x="42310" y="23154"/>
                      <a:pt x="42291" y="23154"/>
                      <a:pt x="42273" y="23154"/>
                    </a:cubicBezTo>
                    <a:cubicBezTo>
                      <a:pt x="40286" y="23154"/>
                      <a:pt x="38419" y="24100"/>
                      <a:pt x="37176" y="25547"/>
                    </a:cubicBezTo>
                    <a:cubicBezTo>
                      <a:pt x="37302" y="23871"/>
                      <a:pt x="36701" y="22303"/>
                      <a:pt x="35653" y="21076"/>
                    </a:cubicBezTo>
                    <a:lnTo>
                      <a:pt x="35653" y="21067"/>
                    </a:lnTo>
                    <a:cubicBezTo>
                      <a:pt x="36155" y="20956"/>
                      <a:pt x="36662" y="20902"/>
                      <a:pt x="37165" y="20902"/>
                    </a:cubicBezTo>
                    <a:close/>
                    <a:moveTo>
                      <a:pt x="124474" y="18856"/>
                    </a:moveTo>
                    <a:cubicBezTo>
                      <a:pt x="127057" y="18856"/>
                      <a:pt x="129639" y="20229"/>
                      <a:pt x="130536" y="22975"/>
                    </a:cubicBezTo>
                    <a:cubicBezTo>
                      <a:pt x="130751" y="23656"/>
                      <a:pt x="130867" y="24364"/>
                      <a:pt x="130867" y="25081"/>
                    </a:cubicBezTo>
                    <a:cubicBezTo>
                      <a:pt x="130388" y="24976"/>
                      <a:pt x="129906" y="24925"/>
                      <a:pt x="129426" y="24925"/>
                    </a:cubicBezTo>
                    <a:cubicBezTo>
                      <a:pt x="127574" y="24925"/>
                      <a:pt x="125776" y="25691"/>
                      <a:pt x="124487" y="27079"/>
                    </a:cubicBezTo>
                    <a:cubicBezTo>
                      <a:pt x="123206" y="25708"/>
                      <a:pt x="121414" y="24920"/>
                      <a:pt x="119532" y="24920"/>
                    </a:cubicBezTo>
                    <a:cubicBezTo>
                      <a:pt x="119048" y="24920"/>
                      <a:pt x="118564" y="24973"/>
                      <a:pt x="118089" y="25081"/>
                    </a:cubicBezTo>
                    <a:cubicBezTo>
                      <a:pt x="118089" y="24364"/>
                      <a:pt x="118197" y="23656"/>
                      <a:pt x="118412" y="22975"/>
                    </a:cubicBezTo>
                    <a:cubicBezTo>
                      <a:pt x="119308" y="20229"/>
                      <a:pt x="121891" y="18856"/>
                      <a:pt x="124474" y="18856"/>
                    </a:cubicBezTo>
                    <a:close/>
                    <a:moveTo>
                      <a:pt x="77629" y="18952"/>
                    </a:moveTo>
                    <a:cubicBezTo>
                      <a:pt x="80805" y="18952"/>
                      <a:pt x="83981" y="21031"/>
                      <a:pt x="84022" y="25188"/>
                    </a:cubicBezTo>
                    <a:cubicBezTo>
                      <a:pt x="83543" y="25084"/>
                      <a:pt x="83060" y="25032"/>
                      <a:pt x="82581" y="25032"/>
                    </a:cubicBezTo>
                    <a:cubicBezTo>
                      <a:pt x="80728" y="25032"/>
                      <a:pt x="78930" y="25798"/>
                      <a:pt x="77642" y="27187"/>
                    </a:cubicBezTo>
                    <a:cubicBezTo>
                      <a:pt x="76360" y="25816"/>
                      <a:pt x="74568" y="25027"/>
                      <a:pt x="72687" y="25027"/>
                    </a:cubicBezTo>
                    <a:cubicBezTo>
                      <a:pt x="72203" y="25027"/>
                      <a:pt x="71719" y="25081"/>
                      <a:pt x="71244" y="25188"/>
                    </a:cubicBezTo>
                    <a:cubicBezTo>
                      <a:pt x="71280" y="21031"/>
                      <a:pt x="74454" y="18952"/>
                      <a:pt x="77629" y="18952"/>
                    </a:cubicBezTo>
                    <a:close/>
                    <a:moveTo>
                      <a:pt x="100945" y="18952"/>
                    </a:moveTo>
                    <a:cubicBezTo>
                      <a:pt x="104119" y="18952"/>
                      <a:pt x="107295" y="21030"/>
                      <a:pt x="107337" y="25187"/>
                    </a:cubicBezTo>
                    <a:lnTo>
                      <a:pt x="107337" y="25187"/>
                    </a:lnTo>
                    <a:cubicBezTo>
                      <a:pt x="106865" y="25086"/>
                      <a:pt x="106389" y="25037"/>
                      <a:pt x="105918" y="25037"/>
                    </a:cubicBezTo>
                    <a:cubicBezTo>
                      <a:pt x="104057" y="25037"/>
                      <a:pt x="102256" y="25803"/>
                      <a:pt x="100957" y="27196"/>
                    </a:cubicBezTo>
                    <a:cubicBezTo>
                      <a:pt x="99676" y="25816"/>
                      <a:pt x="97883" y="25036"/>
                      <a:pt x="96002" y="25036"/>
                    </a:cubicBezTo>
                    <a:cubicBezTo>
                      <a:pt x="95518" y="25036"/>
                      <a:pt x="95034" y="25081"/>
                      <a:pt x="94559" y="25188"/>
                    </a:cubicBezTo>
                    <a:cubicBezTo>
                      <a:pt x="94595" y="21031"/>
                      <a:pt x="97769" y="18952"/>
                      <a:pt x="100945" y="18952"/>
                    </a:cubicBezTo>
                    <a:close/>
                    <a:moveTo>
                      <a:pt x="53997" y="19058"/>
                    </a:moveTo>
                    <a:cubicBezTo>
                      <a:pt x="56578" y="19058"/>
                      <a:pt x="59157" y="20432"/>
                      <a:pt x="60052" y="23181"/>
                    </a:cubicBezTo>
                    <a:cubicBezTo>
                      <a:pt x="60267" y="23853"/>
                      <a:pt x="60384" y="24570"/>
                      <a:pt x="60384" y="25278"/>
                    </a:cubicBezTo>
                    <a:cubicBezTo>
                      <a:pt x="59909" y="25176"/>
                      <a:pt x="59430" y="25126"/>
                      <a:pt x="58956" y="25126"/>
                    </a:cubicBezTo>
                    <a:cubicBezTo>
                      <a:pt x="57095" y="25126"/>
                      <a:pt x="55295" y="25893"/>
                      <a:pt x="53995" y="27285"/>
                    </a:cubicBezTo>
                    <a:cubicBezTo>
                      <a:pt x="52714" y="25905"/>
                      <a:pt x="50922" y="25126"/>
                      <a:pt x="49049" y="25126"/>
                    </a:cubicBezTo>
                    <a:cubicBezTo>
                      <a:pt x="48556" y="25126"/>
                      <a:pt x="48072" y="25180"/>
                      <a:pt x="47597" y="25278"/>
                    </a:cubicBezTo>
                    <a:cubicBezTo>
                      <a:pt x="47606" y="24570"/>
                      <a:pt x="47714" y="23853"/>
                      <a:pt x="47929" y="23181"/>
                    </a:cubicBezTo>
                    <a:cubicBezTo>
                      <a:pt x="48830" y="20434"/>
                      <a:pt x="51414" y="19058"/>
                      <a:pt x="53997" y="19058"/>
                    </a:cubicBezTo>
                    <a:close/>
                    <a:moveTo>
                      <a:pt x="7163" y="19140"/>
                    </a:moveTo>
                    <a:cubicBezTo>
                      <a:pt x="10339" y="19140"/>
                      <a:pt x="13516" y="21219"/>
                      <a:pt x="13556" y="25377"/>
                    </a:cubicBezTo>
                    <a:cubicBezTo>
                      <a:pt x="13079" y="25272"/>
                      <a:pt x="12598" y="25222"/>
                      <a:pt x="12120" y="25222"/>
                    </a:cubicBezTo>
                    <a:cubicBezTo>
                      <a:pt x="10263" y="25222"/>
                      <a:pt x="8460" y="25990"/>
                      <a:pt x="7163" y="27379"/>
                    </a:cubicBezTo>
                    <a:lnTo>
                      <a:pt x="7163" y="27379"/>
                    </a:lnTo>
                    <a:cubicBezTo>
                      <a:pt x="5882" y="26002"/>
                      <a:pt x="4092" y="25224"/>
                      <a:pt x="2212" y="25224"/>
                    </a:cubicBezTo>
                    <a:cubicBezTo>
                      <a:pt x="1728" y="25224"/>
                      <a:pt x="1245" y="25278"/>
                      <a:pt x="770" y="25377"/>
                    </a:cubicBezTo>
                    <a:cubicBezTo>
                      <a:pt x="810" y="21219"/>
                      <a:pt x="3987" y="19140"/>
                      <a:pt x="7163" y="19140"/>
                    </a:cubicBezTo>
                    <a:close/>
                    <a:moveTo>
                      <a:pt x="30465" y="19152"/>
                    </a:moveTo>
                    <a:cubicBezTo>
                      <a:pt x="33638" y="19152"/>
                      <a:pt x="36811" y="21228"/>
                      <a:pt x="36854" y="25382"/>
                    </a:cubicBezTo>
                    <a:lnTo>
                      <a:pt x="36854" y="25382"/>
                    </a:lnTo>
                    <a:cubicBezTo>
                      <a:pt x="36384" y="25282"/>
                      <a:pt x="35912" y="25234"/>
                      <a:pt x="35443" y="25234"/>
                    </a:cubicBezTo>
                    <a:cubicBezTo>
                      <a:pt x="33580" y="25234"/>
                      <a:pt x="31775" y="26000"/>
                      <a:pt x="30483" y="27393"/>
                    </a:cubicBezTo>
                    <a:cubicBezTo>
                      <a:pt x="29201" y="26013"/>
                      <a:pt x="27409" y="25233"/>
                      <a:pt x="25528" y="25233"/>
                    </a:cubicBezTo>
                    <a:cubicBezTo>
                      <a:pt x="25044" y="25233"/>
                      <a:pt x="24560" y="25287"/>
                      <a:pt x="24085" y="25386"/>
                    </a:cubicBezTo>
                    <a:cubicBezTo>
                      <a:pt x="24116" y="21231"/>
                      <a:pt x="27290" y="19152"/>
                      <a:pt x="30465" y="19152"/>
                    </a:cubicBezTo>
                    <a:close/>
                    <a:moveTo>
                      <a:pt x="119325" y="25304"/>
                    </a:moveTo>
                    <a:cubicBezTo>
                      <a:pt x="121264" y="25304"/>
                      <a:pt x="123133" y="26108"/>
                      <a:pt x="124478" y="27563"/>
                    </a:cubicBezTo>
                    <a:cubicBezTo>
                      <a:pt x="124458" y="27563"/>
                      <a:pt x="124438" y="27563"/>
                      <a:pt x="124418" y="27563"/>
                    </a:cubicBezTo>
                    <a:cubicBezTo>
                      <a:pt x="122550" y="27563"/>
                      <a:pt x="120782" y="28392"/>
                      <a:pt x="119541" y="29696"/>
                    </a:cubicBezTo>
                    <a:cubicBezTo>
                      <a:pt x="119622" y="28110"/>
                      <a:pt x="119039" y="26604"/>
                      <a:pt x="118045" y="25421"/>
                    </a:cubicBezTo>
                    <a:cubicBezTo>
                      <a:pt x="118472" y="25342"/>
                      <a:pt x="118900" y="25304"/>
                      <a:pt x="119325" y="25304"/>
                    </a:cubicBezTo>
                    <a:close/>
                    <a:moveTo>
                      <a:pt x="129625" y="25304"/>
                    </a:moveTo>
                    <a:cubicBezTo>
                      <a:pt x="130050" y="25304"/>
                      <a:pt x="130477" y="25342"/>
                      <a:pt x="130903" y="25421"/>
                    </a:cubicBezTo>
                    <a:cubicBezTo>
                      <a:pt x="129908" y="26604"/>
                      <a:pt x="129326" y="28101"/>
                      <a:pt x="129415" y="29696"/>
                    </a:cubicBezTo>
                    <a:cubicBezTo>
                      <a:pt x="128165" y="28392"/>
                      <a:pt x="126398" y="27563"/>
                      <a:pt x="124538" y="27563"/>
                    </a:cubicBezTo>
                    <a:cubicBezTo>
                      <a:pt x="124518" y="27563"/>
                      <a:pt x="124498" y="27563"/>
                      <a:pt x="124478" y="27563"/>
                    </a:cubicBezTo>
                    <a:cubicBezTo>
                      <a:pt x="125816" y="26108"/>
                      <a:pt x="127690" y="25304"/>
                      <a:pt x="129625" y="25304"/>
                    </a:cubicBezTo>
                    <a:close/>
                    <a:moveTo>
                      <a:pt x="95793" y="25402"/>
                    </a:moveTo>
                    <a:cubicBezTo>
                      <a:pt x="97728" y="25402"/>
                      <a:pt x="99603" y="26205"/>
                      <a:pt x="100948" y="27653"/>
                    </a:cubicBezTo>
                    <a:lnTo>
                      <a:pt x="100948" y="27653"/>
                    </a:lnTo>
                    <a:cubicBezTo>
                      <a:pt x="100945" y="27653"/>
                      <a:pt x="100942" y="27653"/>
                      <a:pt x="100939" y="27653"/>
                    </a:cubicBezTo>
                    <a:cubicBezTo>
                      <a:pt x="100919" y="27652"/>
                      <a:pt x="100900" y="27652"/>
                      <a:pt x="100880" y="27652"/>
                    </a:cubicBezTo>
                    <a:cubicBezTo>
                      <a:pt x="99020" y="27652"/>
                      <a:pt x="97252" y="28491"/>
                      <a:pt x="96011" y="29794"/>
                    </a:cubicBezTo>
                    <a:cubicBezTo>
                      <a:pt x="96091" y="28199"/>
                      <a:pt x="95509" y="26703"/>
                      <a:pt x="94514" y="25520"/>
                    </a:cubicBezTo>
                    <a:cubicBezTo>
                      <a:pt x="94940" y="25441"/>
                      <a:pt x="95368" y="25402"/>
                      <a:pt x="95793" y="25402"/>
                    </a:cubicBezTo>
                    <a:close/>
                    <a:moveTo>
                      <a:pt x="82779" y="25411"/>
                    </a:moveTo>
                    <a:cubicBezTo>
                      <a:pt x="83204" y="25411"/>
                      <a:pt x="83632" y="25450"/>
                      <a:pt x="84057" y="25529"/>
                    </a:cubicBezTo>
                    <a:cubicBezTo>
                      <a:pt x="83063" y="26703"/>
                      <a:pt x="82480" y="28208"/>
                      <a:pt x="82570" y="29803"/>
                    </a:cubicBezTo>
                    <a:cubicBezTo>
                      <a:pt x="81320" y="28500"/>
                      <a:pt x="79561" y="27661"/>
                      <a:pt x="77692" y="27661"/>
                    </a:cubicBezTo>
                    <a:cubicBezTo>
                      <a:pt x="77672" y="27661"/>
                      <a:pt x="77653" y="27661"/>
                      <a:pt x="77633" y="27662"/>
                    </a:cubicBezTo>
                    <a:cubicBezTo>
                      <a:pt x="78970" y="26214"/>
                      <a:pt x="80844" y="25411"/>
                      <a:pt x="82779" y="25411"/>
                    </a:cubicBezTo>
                    <a:close/>
                    <a:moveTo>
                      <a:pt x="59128" y="25506"/>
                    </a:moveTo>
                    <a:cubicBezTo>
                      <a:pt x="59557" y="25506"/>
                      <a:pt x="59990" y="25546"/>
                      <a:pt x="60420" y="25628"/>
                    </a:cubicBezTo>
                    <a:cubicBezTo>
                      <a:pt x="59434" y="26801"/>
                      <a:pt x="58852" y="28307"/>
                      <a:pt x="58932" y="29893"/>
                    </a:cubicBezTo>
                    <a:cubicBezTo>
                      <a:pt x="57697" y="28596"/>
                      <a:pt x="55941" y="27760"/>
                      <a:pt x="54083" y="27760"/>
                    </a:cubicBezTo>
                    <a:cubicBezTo>
                      <a:pt x="54054" y="27760"/>
                      <a:pt x="54024" y="27760"/>
                      <a:pt x="53995" y="27760"/>
                    </a:cubicBezTo>
                    <a:cubicBezTo>
                      <a:pt x="53975" y="27760"/>
                      <a:pt x="53955" y="27760"/>
                      <a:pt x="53935" y="27760"/>
                    </a:cubicBezTo>
                    <a:cubicBezTo>
                      <a:pt x="52067" y="27760"/>
                      <a:pt x="50308" y="28589"/>
                      <a:pt x="49058" y="29893"/>
                    </a:cubicBezTo>
                    <a:cubicBezTo>
                      <a:pt x="49138" y="28307"/>
                      <a:pt x="48565" y="26801"/>
                      <a:pt x="47561" y="25619"/>
                    </a:cubicBezTo>
                    <a:lnTo>
                      <a:pt x="47561" y="25619"/>
                    </a:lnTo>
                    <a:lnTo>
                      <a:pt x="47570" y="25628"/>
                    </a:lnTo>
                    <a:cubicBezTo>
                      <a:pt x="48002" y="25546"/>
                      <a:pt x="48436" y="25506"/>
                      <a:pt x="48867" y="25506"/>
                    </a:cubicBezTo>
                    <a:cubicBezTo>
                      <a:pt x="50796" y="25506"/>
                      <a:pt x="52663" y="26308"/>
                      <a:pt x="54004" y="27751"/>
                    </a:cubicBezTo>
                    <a:cubicBezTo>
                      <a:pt x="55337" y="26308"/>
                      <a:pt x="57203" y="25506"/>
                      <a:pt x="59128" y="25506"/>
                    </a:cubicBezTo>
                    <a:close/>
                    <a:moveTo>
                      <a:pt x="25327" y="25613"/>
                    </a:moveTo>
                    <a:cubicBezTo>
                      <a:pt x="27257" y="25613"/>
                      <a:pt x="29124" y="26416"/>
                      <a:pt x="30465" y="27859"/>
                    </a:cubicBezTo>
                    <a:lnTo>
                      <a:pt x="30465" y="27859"/>
                    </a:lnTo>
                    <a:cubicBezTo>
                      <a:pt x="30462" y="27859"/>
                      <a:pt x="30459" y="27859"/>
                      <a:pt x="30456" y="27859"/>
                    </a:cubicBezTo>
                    <a:cubicBezTo>
                      <a:pt x="30436" y="27859"/>
                      <a:pt x="30416" y="27858"/>
                      <a:pt x="30397" y="27858"/>
                    </a:cubicBezTo>
                    <a:cubicBezTo>
                      <a:pt x="28528" y="27858"/>
                      <a:pt x="26769" y="28697"/>
                      <a:pt x="25519" y="30000"/>
                    </a:cubicBezTo>
                    <a:cubicBezTo>
                      <a:pt x="25608" y="28414"/>
                      <a:pt x="25026" y="26909"/>
                      <a:pt x="24031" y="25735"/>
                    </a:cubicBezTo>
                    <a:cubicBezTo>
                      <a:pt x="24463" y="25653"/>
                      <a:pt x="24897" y="25613"/>
                      <a:pt x="25327" y="25613"/>
                    </a:cubicBezTo>
                    <a:close/>
                    <a:moveTo>
                      <a:pt x="106136" y="30070"/>
                    </a:moveTo>
                    <a:cubicBezTo>
                      <a:pt x="106135" y="30070"/>
                      <a:pt x="106135" y="30070"/>
                      <a:pt x="106134" y="30070"/>
                    </a:cubicBezTo>
                    <a:lnTo>
                      <a:pt x="106134" y="30070"/>
                    </a:lnTo>
                    <a:lnTo>
                      <a:pt x="106136" y="30072"/>
                    </a:lnTo>
                    <a:cubicBezTo>
                      <a:pt x="106136" y="30071"/>
                      <a:pt x="106136" y="30071"/>
                      <a:pt x="106136" y="30070"/>
                    </a:cubicBezTo>
                    <a:close/>
                    <a:moveTo>
                      <a:pt x="70806" y="20910"/>
                    </a:moveTo>
                    <a:cubicBezTo>
                      <a:pt x="71297" y="20910"/>
                      <a:pt x="71792" y="20961"/>
                      <a:pt x="72283" y="21067"/>
                    </a:cubicBezTo>
                    <a:cubicBezTo>
                      <a:pt x="71289" y="22321"/>
                      <a:pt x="70742" y="23907"/>
                      <a:pt x="70939" y="25574"/>
                    </a:cubicBezTo>
                    <a:cubicBezTo>
                      <a:pt x="71449" y="25460"/>
                      <a:pt x="71962" y="25404"/>
                      <a:pt x="72472" y="25404"/>
                    </a:cubicBezTo>
                    <a:cubicBezTo>
                      <a:pt x="74409" y="25404"/>
                      <a:pt x="76285" y="26207"/>
                      <a:pt x="77633" y="27662"/>
                    </a:cubicBezTo>
                    <a:cubicBezTo>
                      <a:pt x="77615" y="27661"/>
                      <a:pt x="77597" y="27661"/>
                      <a:pt x="77578" y="27661"/>
                    </a:cubicBezTo>
                    <a:cubicBezTo>
                      <a:pt x="75520" y="27661"/>
                      <a:pt x="73598" y="28670"/>
                      <a:pt x="72346" y="30197"/>
                    </a:cubicBezTo>
                    <a:cubicBezTo>
                      <a:pt x="72748" y="26467"/>
                      <a:pt x="69425" y="23154"/>
                      <a:pt x="65707" y="23154"/>
                    </a:cubicBezTo>
                    <a:cubicBezTo>
                      <a:pt x="65692" y="23154"/>
                      <a:pt x="65677" y="23154"/>
                      <a:pt x="65662" y="23154"/>
                    </a:cubicBezTo>
                    <a:cubicBezTo>
                      <a:pt x="67004" y="21705"/>
                      <a:pt x="68876" y="20910"/>
                      <a:pt x="70806" y="20910"/>
                    </a:cubicBezTo>
                    <a:close/>
                    <a:moveTo>
                      <a:pt x="112818" y="23450"/>
                    </a:moveTo>
                    <a:cubicBezTo>
                      <a:pt x="115995" y="23450"/>
                      <a:pt x="119174" y="25529"/>
                      <a:pt x="119218" y="29687"/>
                    </a:cubicBezTo>
                    <a:cubicBezTo>
                      <a:pt x="118738" y="29582"/>
                      <a:pt x="118254" y="29531"/>
                      <a:pt x="117774" y="29531"/>
                    </a:cubicBezTo>
                    <a:cubicBezTo>
                      <a:pt x="115916" y="29531"/>
                      <a:pt x="114117" y="30298"/>
                      <a:pt x="112821" y="31694"/>
                    </a:cubicBezTo>
                    <a:cubicBezTo>
                      <a:pt x="111548" y="30314"/>
                      <a:pt x="109756" y="29534"/>
                      <a:pt x="107874" y="29534"/>
                    </a:cubicBezTo>
                    <a:cubicBezTo>
                      <a:pt x="107391" y="29534"/>
                      <a:pt x="106907" y="29588"/>
                      <a:pt x="106432" y="29687"/>
                    </a:cubicBezTo>
                    <a:cubicBezTo>
                      <a:pt x="106468" y="25529"/>
                      <a:pt x="109642" y="23450"/>
                      <a:pt x="112818" y="23450"/>
                    </a:cubicBezTo>
                    <a:close/>
                    <a:moveTo>
                      <a:pt x="136132" y="23450"/>
                    </a:moveTo>
                    <a:cubicBezTo>
                      <a:pt x="139308" y="23450"/>
                      <a:pt x="142484" y="25529"/>
                      <a:pt x="142525" y="29687"/>
                    </a:cubicBezTo>
                    <a:cubicBezTo>
                      <a:pt x="142051" y="29585"/>
                      <a:pt x="141574" y="29535"/>
                      <a:pt x="141100" y="29535"/>
                    </a:cubicBezTo>
                    <a:cubicBezTo>
                      <a:pt x="139242" y="29535"/>
                      <a:pt x="137437" y="30301"/>
                      <a:pt x="136145" y="31694"/>
                    </a:cubicBezTo>
                    <a:cubicBezTo>
                      <a:pt x="134863" y="30314"/>
                      <a:pt x="133071" y="29534"/>
                      <a:pt x="131190" y="29534"/>
                    </a:cubicBezTo>
                    <a:cubicBezTo>
                      <a:pt x="130706" y="29534"/>
                      <a:pt x="130222" y="29588"/>
                      <a:pt x="129747" y="29687"/>
                    </a:cubicBezTo>
                    <a:cubicBezTo>
                      <a:pt x="129783" y="25529"/>
                      <a:pt x="132957" y="23450"/>
                      <a:pt x="136132" y="23450"/>
                    </a:cubicBezTo>
                    <a:close/>
                    <a:moveTo>
                      <a:pt x="89290" y="23558"/>
                    </a:moveTo>
                    <a:cubicBezTo>
                      <a:pt x="92466" y="23558"/>
                      <a:pt x="95642" y="25636"/>
                      <a:pt x="95679" y="29792"/>
                    </a:cubicBezTo>
                    <a:lnTo>
                      <a:pt x="95679" y="29792"/>
                    </a:lnTo>
                    <a:cubicBezTo>
                      <a:pt x="95202" y="29689"/>
                      <a:pt x="94721" y="29638"/>
                      <a:pt x="94245" y="29638"/>
                    </a:cubicBezTo>
                    <a:cubicBezTo>
                      <a:pt x="92389" y="29638"/>
                      <a:pt x="90595" y="30406"/>
                      <a:pt x="89299" y="31801"/>
                    </a:cubicBezTo>
                    <a:cubicBezTo>
                      <a:pt x="88025" y="30429"/>
                      <a:pt x="86246" y="29642"/>
                      <a:pt x="84376" y="29642"/>
                    </a:cubicBezTo>
                    <a:cubicBezTo>
                      <a:pt x="84365" y="29642"/>
                      <a:pt x="84355" y="29642"/>
                      <a:pt x="84344" y="29642"/>
                    </a:cubicBezTo>
                    <a:cubicBezTo>
                      <a:pt x="83860" y="29642"/>
                      <a:pt x="83376" y="29687"/>
                      <a:pt x="82902" y="29794"/>
                    </a:cubicBezTo>
                    <a:cubicBezTo>
                      <a:pt x="82937" y="25637"/>
                      <a:pt x="86114" y="23558"/>
                      <a:pt x="89290" y="23558"/>
                    </a:cubicBezTo>
                    <a:close/>
                    <a:moveTo>
                      <a:pt x="42335" y="23651"/>
                    </a:moveTo>
                    <a:cubicBezTo>
                      <a:pt x="45511" y="23651"/>
                      <a:pt x="48686" y="25727"/>
                      <a:pt x="48726" y="29884"/>
                    </a:cubicBezTo>
                    <a:cubicBezTo>
                      <a:pt x="48251" y="29782"/>
                      <a:pt x="47772" y="29732"/>
                      <a:pt x="47298" y="29732"/>
                    </a:cubicBezTo>
                    <a:cubicBezTo>
                      <a:pt x="45434" y="29732"/>
                      <a:pt x="43630" y="30499"/>
                      <a:pt x="42337" y="31891"/>
                    </a:cubicBezTo>
                    <a:cubicBezTo>
                      <a:pt x="41056" y="30511"/>
                      <a:pt x="39264" y="29731"/>
                      <a:pt x="37382" y="29731"/>
                    </a:cubicBezTo>
                    <a:cubicBezTo>
                      <a:pt x="36898" y="29731"/>
                      <a:pt x="36415" y="29785"/>
                      <a:pt x="35940" y="29884"/>
                    </a:cubicBezTo>
                    <a:cubicBezTo>
                      <a:pt x="35980" y="25729"/>
                      <a:pt x="39158" y="23651"/>
                      <a:pt x="42335" y="23651"/>
                    </a:cubicBezTo>
                    <a:close/>
                    <a:moveTo>
                      <a:pt x="65651" y="23651"/>
                    </a:moveTo>
                    <a:cubicBezTo>
                      <a:pt x="68826" y="23651"/>
                      <a:pt x="72001" y="25727"/>
                      <a:pt x="72041" y="29884"/>
                    </a:cubicBezTo>
                    <a:cubicBezTo>
                      <a:pt x="71568" y="29782"/>
                      <a:pt x="71091" y="29732"/>
                      <a:pt x="70617" y="29732"/>
                    </a:cubicBezTo>
                    <a:cubicBezTo>
                      <a:pt x="68758" y="29732"/>
                      <a:pt x="66952" y="30499"/>
                      <a:pt x="65653" y="31891"/>
                    </a:cubicBezTo>
                    <a:cubicBezTo>
                      <a:pt x="64371" y="30511"/>
                      <a:pt x="62579" y="29731"/>
                      <a:pt x="60697" y="29731"/>
                    </a:cubicBezTo>
                    <a:cubicBezTo>
                      <a:pt x="60214" y="29731"/>
                      <a:pt x="59730" y="29785"/>
                      <a:pt x="59255" y="29884"/>
                    </a:cubicBezTo>
                    <a:cubicBezTo>
                      <a:pt x="59295" y="25729"/>
                      <a:pt x="62473" y="23651"/>
                      <a:pt x="65651" y="23651"/>
                    </a:cubicBezTo>
                    <a:close/>
                    <a:moveTo>
                      <a:pt x="18808" y="23757"/>
                    </a:moveTo>
                    <a:cubicBezTo>
                      <a:pt x="21978" y="23757"/>
                      <a:pt x="25149" y="25829"/>
                      <a:pt x="25196" y="29978"/>
                    </a:cubicBezTo>
                    <a:lnTo>
                      <a:pt x="25196" y="29978"/>
                    </a:lnTo>
                    <a:cubicBezTo>
                      <a:pt x="24721" y="29876"/>
                      <a:pt x="24243" y="29826"/>
                      <a:pt x="23769" y="29826"/>
                    </a:cubicBezTo>
                    <a:cubicBezTo>
                      <a:pt x="21911" y="29826"/>
                      <a:pt x="20114" y="30592"/>
                      <a:pt x="18825" y="31981"/>
                    </a:cubicBezTo>
                    <a:cubicBezTo>
                      <a:pt x="17544" y="30610"/>
                      <a:pt x="15752" y="29821"/>
                      <a:pt x="13870" y="29821"/>
                    </a:cubicBezTo>
                    <a:cubicBezTo>
                      <a:pt x="13386" y="29830"/>
                      <a:pt x="12902" y="29875"/>
                      <a:pt x="12427" y="29982"/>
                    </a:cubicBezTo>
                    <a:cubicBezTo>
                      <a:pt x="12463" y="25834"/>
                      <a:pt x="15635" y="23757"/>
                      <a:pt x="18808" y="23757"/>
                    </a:cubicBezTo>
                    <a:close/>
                    <a:moveTo>
                      <a:pt x="117967" y="29909"/>
                    </a:moveTo>
                    <a:cubicBezTo>
                      <a:pt x="118392" y="29909"/>
                      <a:pt x="118820" y="29948"/>
                      <a:pt x="119245" y="30027"/>
                    </a:cubicBezTo>
                    <a:cubicBezTo>
                      <a:pt x="118253" y="31208"/>
                      <a:pt x="117671" y="32700"/>
                      <a:pt x="117757" y="34292"/>
                    </a:cubicBezTo>
                    <a:lnTo>
                      <a:pt x="117757" y="34292"/>
                    </a:lnTo>
                    <a:cubicBezTo>
                      <a:pt x="116507" y="32989"/>
                      <a:pt x="114740" y="32159"/>
                      <a:pt x="112880" y="32159"/>
                    </a:cubicBezTo>
                    <a:cubicBezTo>
                      <a:pt x="112860" y="32159"/>
                      <a:pt x="112840" y="32160"/>
                      <a:pt x="112821" y="32160"/>
                    </a:cubicBezTo>
                    <a:cubicBezTo>
                      <a:pt x="114158" y="30712"/>
                      <a:pt x="116031" y="29909"/>
                      <a:pt x="117967" y="29909"/>
                    </a:cubicBezTo>
                    <a:close/>
                    <a:moveTo>
                      <a:pt x="84144" y="30017"/>
                    </a:moveTo>
                    <a:cubicBezTo>
                      <a:pt x="86080" y="30017"/>
                      <a:pt x="87953" y="30820"/>
                      <a:pt x="89290" y="32267"/>
                    </a:cubicBezTo>
                    <a:cubicBezTo>
                      <a:pt x="89271" y="32267"/>
                      <a:pt x="89251" y="32267"/>
                      <a:pt x="89231" y="32267"/>
                    </a:cubicBezTo>
                    <a:cubicBezTo>
                      <a:pt x="87362" y="32267"/>
                      <a:pt x="85595" y="33105"/>
                      <a:pt x="84353" y="34409"/>
                    </a:cubicBezTo>
                    <a:cubicBezTo>
                      <a:pt x="84443" y="32814"/>
                      <a:pt x="83851" y="31317"/>
                      <a:pt x="82866" y="30135"/>
                    </a:cubicBezTo>
                    <a:cubicBezTo>
                      <a:pt x="83291" y="30056"/>
                      <a:pt x="83719" y="30017"/>
                      <a:pt x="84144" y="30017"/>
                    </a:cubicBezTo>
                    <a:close/>
                    <a:moveTo>
                      <a:pt x="94437" y="30017"/>
                    </a:moveTo>
                    <a:cubicBezTo>
                      <a:pt x="94862" y="30017"/>
                      <a:pt x="95289" y="30056"/>
                      <a:pt x="95715" y="30135"/>
                    </a:cubicBezTo>
                    <a:cubicBezTo>
                      <a:pt x="94729" y="31317"/>
                      <a:pt x="94138" y="32814"/>
                      <a:pt x="94228" y="34409"/>
                    </a:cubicBezTo>
                    <a:cubicBezTo>
                      <a:pt x="92977" y="33105"/>
                      <a:pt x="91218" y="32267"/>
                      <a:pt x="89350" y="32267"/>
                    </a:cubicBezTo>
                    <a:cubicBezTo>
                      <a:pt x="89333" y="32267"/>
                      <a:pt x="89316" y="32267"/>
                      <a:pt x="89299" y="32267"/>
                    </a:cubicBezTo>
                    <a:lnTo>
                      <a:pt x="89299" y="32267"/>
                    </a:lnTo>
                    <a:cubicBezTo>
                      <a:pt x="90637" y="30820"/>
                      <a:pt x="92504" y="30017"/>
                      <a:pt x="94437" y="30017"/>
                    </a:cubicBezTo>
                    <a:close/>
                    <a:moveTo>
                      <a:pt x="47484" y="30107"/>
                    </a:moveTo>
                    <a:cubicBezTo>
                      <a:pt x="47908" y="30107"/>
                      <a:pt x="48336" y="30145"/>
                      <a:pt x="48762" y="30224"/>
                    </a:cubicBezTo>
                    <a:cubicBezTo>
                      <a:pt x="47767" y="31407"/>
                      <a:pt x="47185" y="32912"/>
                      <a:pt x="47275" y="34498"/>
                    </a:cubicBezTo>
                    <a:cubicBezTo>
                      <a:pt x="46024" y="33195"/>
                      <a:pt x="44256" y="32357"/>
                      <a:pt x="42396" y="32357"/>
                    </a:cubicBezTo>
                    <a:cubicBezTo>
                      <a:pt x="42377" y="32357"/>
                      <a:pt x="42357" y="32357"/>
                      <a:pt x="42337" y="32357"/>
                    </a:cubicBezTo>
                    <a:cubicBezTo>
                      <a:pt x="43675" y="30909"/>
                      <a:pt x="45548" y="30107"/>
                      <a:pt x="47484" y="30107"/>
                    </a:cubicBezTo>
                    <a:close/>
                    <a:moveTo>
                      <a:pt x="60497" y="30107"/>
                    </a:moveTo>
                    <a:cubicBezTo>
                      <a:pt x="62433" y="30107"/>
                      <a:pt x="64308" y="30911"/>
                      <a:pt x="65653" y="32366"/>
                    </a:cubicBezTo>
                    <a:lnTo>
                      <a:pt x="65653" y="32366"/>
                    </a:lnTo>
                    <a:cubicBezTo>
                      <a:pt x="65650" y="32366"/>
                      <a:pt x="65647" y="32366"/>
                      <a:pt x="65644" y="32366"/>
                    </a:cubicBezTo>
                    <a:cubicBezTo>
                      <a:pt x="65624" y="32366"/>
                      <a:pt x="65604" y="32366"/>
                      <a:pt x="65584" y="32366"/>
                    </a:cubicBezTo>
                    <a:cubicBezTo>
                      <a:pt x="63715" y="32366"/>
                      <a:pt x="61957" y="33195"/>
                      <a:pt x="60706" y="34498"/>
                    </a:cubicBezTo>
                    <a:cubicBezTo>
                      <a:pt x="60796" y="32912"/>
                      <a:pt x="60214" y="31407"/>
                      <a:pt x="59219" y="30224"/>
                    </a:cubicBezTo>
                    <a:cubicBezTo>
                      <a:pt x="59644" y="30145"/>
                      <a:pt x="60072" y="30107"/>
                      <a:pt x="60497" y="30107"/>
                    </a:cubicBezTo>
                    <a:close/>
                    <a:moveTo>
                      <a:pt x="106093" y="25399"/>
                    </a:moveTo>
                    <a:cubicBezTo>
                      <a:pt x="106554" y="25399"/>
                      <a:pt x="107019" y="25445"/>
                      <a:pt x="107480" y="25538"/>
                    </a:cubicBezTo>
                    <a:cubicBezTo>
                      <a:pt x="106477" y="26801"/>
                      <a:pt x="105930" y="28395"/>
                      <a:pt x="106136" y="30070"/>
                    </a:cubicBezTo>
                    <a:lnTo>
                      <a:pt x="106136" y="30070"/>
                    </a:lnTo>
                    <a:cubicBezTo>
                      <a:pt x="106645" y="29957"/>
                      <a:pt x="107158" y="29902"/>
                      <a:pt x="107667" y="29902"/>
                    </a:cubicBezTo>
                    <a:cubicBezTo>
                      <a:pt x="109601" y="29902"/>
                      <a:pt x="111474" y="30700"/>
                      <a:pt x="112821" y="32160"/>
                    </a:cubicBezTo>
                    <a:cubicBezTo>
                      <a:pt x="112802" y="32160"/>
                      <a:pt x="112783" y="32160"/>
                      <a:pt x="112764" y="32160"/>
                    </a:cubicBezTo>
                    <a:cubicBezTo>
                      <a:pt x="110778" y="32160"/>
                      <a:pt x="108911" y="33096"/>
                      <a:pt x="107659" y="34543"/>
                    </a:cubicBezTo>
                    <a:cubicBezTo>
                      <a:pt x="107785" y="32877"/>
                      <a:pt x="107175" y="31300"/>
                      <a:pt x="106127" y="30072"/>
                    </a:cubicBezTo>
                    <a:cubicBezTo>
                      <a:pt x="106130" y="30071"/>
                      <a:pt x="106132" y="30071"/>
                      <a:pt x="106134" y="30070"/>
                    </a:cubicBezTo>
                    <a:lnTo>
                      <a:pt x="106134" y="30070"/>
                    </a:lnTo>
                    <a:lnTo>
                      <a:pt x="106127" y="30063"/>
                    </a:lnTo>
                    <a:cubicBezTo>
                      <a:pt x="104875" y="28607"/>
                      <a:pt x="102990" y="27652"/>
                      <a:pt x="100995" y="27652"/>
                    </a:cubicBezTo>
                    <a:cubicBezTo>
                      <a:pt x="100979" y="27652"/>
                      <a:pt x="100964" y="27652"/>
                      <a:pt x="100948" y="27653"/>
                    </a:cubicBezTo>
                    <a:lnTo>
                      <a:pt x="100948" y="27653"/>
                    </a:lnTo>
                    <a:cubicBezTo>
                      <a:pt x="102286" y="26199"/>
                      <a:pt x="104161" y="25399"/>
                      <a:pt x="106093" y="25399"/>
                    </a:cubicBezTo>
                    <a:close/>
                    <a:moveTo>
                      <a:pt x="13651" y="30209"/>
                    </a:moveTo>
                    <a:cubicBezTo>
                      <a:pt x="15587" y="30209"/>
                      <a:pt x="17458" y="31009"/>
                      <a:pt x="18799" y="32455"/>
                    </a:cubicBezTo>
                    <a:lnTo>
                      <a:pt x="18799" y="32455"/>
                    </a:lnTo>
                    <a:cubicBezTo>
                      <a:pt x="18788" y="32455"/>
                      <a:pt x="18777" y="32455"/>
                      <a:pt x="18766" y="32455"/>
                    </a:cubicBezTo>
                    <a:cubicBezTo>
                      <a:pt x="16897" y="32455"/>
                      <a:pt x="15129" y="33294"/>
                      <a:pt x="13888" y="34597"/>
                    </a:cubicBezTo>
                    <a:cubicBezTo>
                      <a:pt x="13968" y="33002"/>
                      <a:pt x="13386" y="31497"/>
                      <a:pt x="12391" y="30323"/>
                    </a:cubicBezTo>
                    <a:cubicBezTo>
                      <a:pt x="12811" y="30247"/>
                      <a:pt x="13233" y="30209"/>
                      <a:pt x="13651" y="30209"/>
                    </a:cubicBezTo>
                    <a:close/>
                    <a:moveTo>
                      <a:pt x="23971" y="30205"/>
                    </a:moveTo>
                    <a:cubicBezTo>
                      <a:pt x="24396" y="30205"/>
                      <a:pt x="24824" y="30244"/>
                      <a:pt x="25250" y="30323"/>
                    </a:cubicBezTo>
                    <a:cubicBezTo>
                      <a:pt x="24255" y="31497"/>
                      <a:pt x="23673" y="33002"/>
                      <a:pt x="23753" y="34597"/>
                    </a:cubicBezTo>
                    <a:cubicBezTo>
                      <a:pt x="22512" y="33294"/>
                      <a:pt x="20744" y="32455"/>
                      <a:pt x="18884" y="32455"/>
                    </a:cubicBezTo>
                    <a:cubicBezTo>
                      <a:pt x="18864" y="32455"/>
                      <a:pt x="18845" y="32455"/>
                      <a:pt x="18825" y="32455"/>
                    </a:cubicBezTo>
                    <a:cubicBezTo>
                      <a:pt x="20162" y="31008"/>
                      <a:pt x="22036" y="30205"/>
                      <a:pt x="23971" y="30205"/>
                    </a:cubicBezTo>
                    <a:close/>
                    <a:moveTo>
                      <a:pt x="35606" y="25605"/>
                    </a:moveTo>
                    <a:cubicBezTo>
                      <a:pt x="36068" y="25605"/>
                      <a:pt x="36534" y="25651"/>
                      <a:pt x="36997" y="25744"/>
                    </a:cubicBezTo>
                    <a:cubicBezTo>
                      <a:pt x="35993" y="26999"/>
                      <a:pt x="35438" y="28593"/>
                      <a:pt x="35644" y="30269"/>
                    </a:cubicBezTo>
                    <a:cubicBezTo>
                      <a:pt x="36150" y="30158"/>
                      <a:pt x="36661" y="30103"/>
                      <a:pt x="37168" y="30103"/>
                    </a:cubicBezTo>
                    <a:cubicBezTo>
                      <a:pt x="39104" y="30103"/>
                      <a:pt x="40980" y="30899"/>
                      <a:pt x="42329" y="32357"/>
                    </a:cubicBezTo>
                    <a:lnTo>
                      <a:pt x="42329" y="32357"/>
                    </a:lnTo>
                    <a:cubicBezTo>
                      <a:pt x="42313" y="32357"/>
                      <a:pt x="42297" y="32357"/>
                      <a:pt x="42282" y="32357"/>
                    </a:cubicBezTo>
                    <a:cubicBezTo>
                      <a:pt x="40295" y="32357"/>
                      <a:pt x="38428" y="33302"/>
                      <a:pt x="37176" y="34749"/>
                    </a:cubicBezTo>
                    <a:cubicBezTo>
                      <a:pt x="37302" y="33074"/>
                      <a:pt x="36692" y="31497"/>
                      <a:pt x="35644" y="30269"/>
                    </a:cubicBezTo>
                    <a:cubicBezTo>
                      <a:pt x="34392" y="28813"/>
                      <a:pt x="32507" y="27858"/>
                      <a:pt x="30511" y="27858"/>
                    </a:cubicBezTo>
                    <a:cubicBezTo>
                      <a:pt x="30496" y="27858"/>
                      <a:pt x="30480" y="27859"/>
                      <a:pt x="30465" y="27859"/>
                    </a:cubicBezTo>
                    <a:lnTo>
                      <a:pt x="30465" y="27859"/>
                    </a:lnTo>
                    <a:cubicBezTo>
                      <a:pt x="31803" y="26405"/>
                      <a:pt x="33672" y="25605"/>
                      <a:pt x="35606" y="25605"/>
                    </a:cubicBezTo>
                    <a:close/>
                    <a:moveTo>
                      <a:pt x="124475" y="28056"/>
                    </a:moveTo>
                    <a:cubicBezTo>
                      <a:pt x="127650" y="28056"/>
                      <a:pt x="130827" y="30135"/>
                      <a:pt x="130867" y="34292"/>
                    </a:cubicBezTo>
                    <a:cubicBezTo>
                      <a:pt x="130389" y="34187"/>
                      <a:pt x="129906" y="34136"/>
                      <a:pt x="129427" y="34136"/>
                    </a:cubicBezTo>
                    <a:cubicBezTo>
                      <a:pt x="127574" y="34136"/>
                      <a:pt x="125776" y="34904"/>
                      <a:pt x="124487" y="36299"/>
                    </a:cubicBezTo>
                    <a:cubicBezTo>
                      <a:pt x="123213" y="34927"/>
                      <a:pt x="121434" y="34140"/>
                      <a:pt x="119564" y="34140"/>
                    </a:cubicBezTo>
                    <a:cubicBezTo>
                      <a:pt x="119553" y="34140"/>
                      <a:pt x="119543" y="34140"/>
                      <a:pt x="119532" y="34140"/>
                    </a:cubicBezTo>
                    <a:cubicBezTo>
                      <a:pt x="119048" y="34140"/>
                      <a:pt x="118564" y="34185"/>
                      <a:pt x="118089" y="34292"/>
                    </a:cubicBezTo>
                    <a:cubicBezTo>
                      <a:pt x="118125" y="30135"/>
                      <a:pt x="121299" y="28056"/>
                      <a:pt x="124475" y="28056"/>
                    </a:cubicBezTo>
                    <a:close/>
                    <a:moveTo>
                      <a:pt x="100943" y="28163"/>
                    </a:moveTo>
                    <a:cubicBezTo>
                      <a:pt x="104120" y="28163"/>
                      <a:pt x="107296" y="30242"/>
                      <a:pt x="107337" y="34400"/>
                    </a:cubicBezTo>
                    <a:cubicBezTo>
                      <a:pt x="106858" y="34295"/>
                      <a:pt x="106375" y="34244"/>
                      <a:pt x="105896" y="34244"/>
                    </a:cubicBezTo>
                    <a:cubicBezTo>
                      <a:pt x="104045" y="34244"/>
                      <a:pt x="102248" y="35008"/>
                      <a:pt x="100952" y="36393"/>
                    </a:cubicBezTo>
                    <a:lnTo>
                      <a:pt x="100952" y="36393"/>
                    </a:lnTo>
                    <a:cubicBezTo>
                      <a:pt x="99679" y="35024"/>
                      <a:pt x="97893" y="34247"/>
                      <a:pt x="96025" y="34247"/>
                    </a:cubicBezTo>
                    <a:cubicBezTo>
                      <a:pt x="96014" y="34247"/>
                      <a:pt x="96004" y="34247"/>
                      <a:pt x="95993" y="34248"/>
                    </a:cubicBezTo>
                    <a:cubicBezTo>
                      <a:pt x="95509" y="34248"/>
                      <a:pt x="95025" y="34292"/>
                      <a:pt x="94550" y="34400"/>
                    </a:cubicBezTo>
                    <a:cubicBezTo>
                      <a:pt x="94590" y="30242"/>
                      <a:pt x="97767" y="28163"/>
                      <a:pt x="100943" y="28163"/>
                    </a:cubicBezTo>
                    <a:close/>
                    <a:moveTo>
                      <a:pt x="77631" y="28160"/>
                    </a:moveTo>
                    <a:cubicBezTo>
                      <a:pt x="80803" y="28160"/>
                      <a:pt x="83975" y="30235"/>
                      <a:pt x="84021" y="34387"/>
                    </a:cubicBezTo>
                    <a:lnTo>
                      <a:pt x="84021" y="34387"/>
                    </a:lnTo>
                    <a:cubicBezTo>
                      <a:pt x="83552" y="34288"/>
                      <a:pt x="83080" y="34239"/>
                      <a:pt x="82612" y="34239"/>
                    </a:cubicBezTo>
                    <a:cubicBezTo>
                      <a:pt x="80751" y="34239"/>
                      <a:pt x="78950" y="35006"/>
                      <a:pt x="77651" y="36398"/>
                    </a:cubicBezTo>
                    <a:cubicBezTo>
                      <a:pt x="76377" y="35026"/>
                      <a:pt x="74589" y="34247"/>
                      <a:pt x="72710" y="34247"/>
                    </a:cubicBezTo>
                    <a:cubicBezTo>
                      <a:pt x="72699" y="34247"/>
                      <a:pt x="72688" y="34247"/>
                      <a:pt x="72678" y="34248"/>
                    </a:cubicBezTo>
                    <a:cubicBezTo>
                      <a:pt x="72194" y="34248"/>
                      <a:pt x="71710" y="34292"/>
                      <a:pt x="71235" y="34400"/>
                    </a:cubicBezTo>
                    <a:cubicBezTo>
                      <a:pt x="71275" y="30241"/>
                      <a:pt x="74454" y="28160"/>
                      <a:pt x="77631" y="28160"/>
                    </a:cubicBezTo>
                    <a:close/>
                    <a:moveTo>
                      <a:pt x="53992" y="28260"/>
                    </a:moveTo>
                    <a:cubicBezTo>
                      <a:pt x="57167" y="28260"/>
                      <a:pt x="60343" y="30336"/>
                      <a:pt x="60384" y="34488"/>
                    </a:cubicBezTo>
                    <a:lnTo>
                      <a:pt x="60384" y="34488"/>
                    </a:lnTo>
                    <a:cubicBezTo>
                      <a:pt x="59912" y="34387"/>
                      <a:pt x="59436" y="34338"/>
                      <a:pt x="58965" y="34338"/>
                    </a:cubicBezTo>
                    <a:cubicBezTo>
                      <a:pt x="57104" y="34338"/>
                      <a:pt x="55304" y="35104"/>
                      <a:pt x="54004" y="36497"/>
                    </a:cubicBezTo>
                    <a:cubicBezTo>
                      <a:pt x="52723" y="35117"/>
                      <a:pt x="50931" y="34337"/>
                      <a:pt x="49049" y="34337"/>
                    </a:cubicBezTo>
                    <a:cubicBezTo>
                      <a:pt x="48565" y="34337"/>
                      <a:pt x="48081" y="34391"/>
                      <a:pt x="47606" y="34489"/>
                    </a:cubicBezTo>
                    <a:cubicBezTo>
                      <a:pt x="47642" y="30336"/>
                      <a:pt x="50816" y="28260"/>
                      <a:pt x="53992" y="28260"/>
                    </a:cubicBezTo>
                    <a:close/>
                    <a:moveTo>
                      <a:pt x="7166" y="28348"/>
                    </a:moveTo>
                    <a:cubicBezTo>
                      <a:pt x="10341" y="28348"/>
                      <a:pt x="13516" y="30427"/>
                      <a:pt x="13556" y="34588"/>
                    </a:cubicBezTo>
                    <a:cubicBezTo>
                      <a:pt x="13083" y="34486"/>
                      <a:pt x="12605" y="34436"/>
                      <a:pt x="12131" y="34436"/>
                    </a:cubicBezTo>
                    <a:cubicBezTo>
                      <a:pt x="10273" y="34436"/>
                      <a:pt x="8469" y="35201"/>
                      <a:pt x="7176" y="36586"/>
                    </a:cubicBezTo>
                    <a:cubicBezTo>
                      <a:pt x="5893" y="35223"/>
                      <a:pt x="4106" y="34445"/>
                      <a:pt x="2227" y="34445"/>
                    </a:cubicBezTo>
                    <a:cubicBezTo>
                      <a:pt x="2216" y="34445"/>
                      <a:pt x="2205" y="34445"/>
                      <a:pt x="2194" y="34445"/>
                    </a:cubicBezTo>
                    <a:lnTo>
                      <a:pt x="2212" y="34427"/>
                    </a:lnTo>
                    <a:cubicBezTo>
                      <a:pt x="1728" y="34427"/>
                      <a:pt x="1245" y="34481"/>
                      <a:pt x="770" y="34588"/>
                    </a:cubicBezTo>
                    <a:cubicBezTo>
                      <a:pt x="810" y="30429"/>
                      <a:pt x="3988" y="28348"/>
                      <a:pt x="7166" y="28348"/>
                    </a:cubicBezTo>
                    <a:close/>
                    <a:moveTo>
                      <a:pt x="30465" y="28364"/>
                    </a:moveTo>
                    <a:cubicBezTo>
                      <a:pt x="33638" y="28364"/>
                      <a:pt x="36811" y="30439"/>
                      <a:pt x="36854" y="34593"/>
                    </a:cubicBezTo>
                    <a:lnTo>
                      <a:pt x="36854" y="34593"/>
                    </a:lnTo>
                    <a:cubicBezTo>
                      <a:pt x="36384" y="34494"/>
                      <a:pt x="35912" y="34445"/>
                      <a:pt x="35443" y="34445"/>
                    </a:cubicBezTo>
                    <a:cubicBezTo>
                      <a:pt x="33580" y="34445"/>
                      <a:pt x="31775" y="35212"/>
                      <a:pt x="30483" y="36604"/>
                    </a:cubicBezTo>
                    <a:cubicBezTo>
                      <a:pt x="29201" y="35224"/>
                      <a:pt x="27409" y="34445"/>
                      <a:pt x="25528" y="34445"/>
                    </a:cubicBezTo>
                    <a:cubicBezTo>
                      <a:pt x="25044" y="34445"/>
                      <a:pt x="24560" y="34498"/>
                      <a:pt x="24085" y="34597"/>
                    </a:cubicBezTo>
                    <a:cubicBezTo>
                      <a:pt x="24116" y="30443"/>
                      <a:pt x="27290" y="28364"/>
                      <a:pt x="30465" y="28364"/>
                    </a:cubicBezTo>
                    <a:close/>
                    <a:moveTo>
                      <a:pt x="119327" y="34515"/>
                    </a:moveTo>
                    <a:cubicBezTo>
                      <a:pt x="121267" y="34515"/>
                      <a:pt x="123141" y="35318"/>
                      <a:pt x="124478" y="36765"/>
                    </a:cubicBezTo>
                    <a:cubicBezTo>
                      <a:pt x="124458" y="36765"/>
                      <a:pt x="124439" y="36765"/>
                      <a:pt x="124419" y="36765"/>
                    </a:cubicBezTo>
                    <a:cubicBezTo>
                      <a:pt x="122550" y="36765"/>
                      <a:pt x="120782" y="37604"/>
                      <a:pt x="119541" y="38907"/>
                    </a:cubicBezTo>
                    <a:cubicBezTo>
                      <a:pt x="119622" y="37312"/>
                      <a:pt x="119039" y="35816"/>
                      <a:pt x="118045" y="34633"/>
                    </a:cubicBezTo>
                    <a:cubicBezTo>
                      <a:pt x="118472" y="34554"/>
                      <a:pt x="118901" y="34515"/>
                      <a:pt x="119327" y="34515"/>
                    </a:cubicBezTo>
                    <a:close/>
                    <a:moveTo>
                      <a:pt x="129624" y="34515"/>
                    </a:moveTo>
                    <a:cubicBezTo>
                      <a:pt x="130049" y="34515"/>
                      <a:pt x="130477" y="34554"/>
                      <a:pt x="130903" y="34633"/>
                    </a:cubicBezTo>
                    <a:cubicBezTo>
                      <a:pt x="129908" y="35816"/>
                      <a:pt x="129326" y="37312"/>
                      <a:pt x="129415" y="38907"/>
                    </a:cubicBezTo>
                    <a:cubicBezTo>
                      <a:pt x="128165" y="37604"/>
                      <a:pt x="126397" y="36765"/>
                      <a:pt x="124537" y="36765"/>
                    </a:cubicBezTo>
                    <a:cubicBezTo>
                      <a:pt x="124517" y="36765"/>
                      <a:pt x="124498" y="36765"/>
                      <a:pt x="124478" y="36765"/>
                    </a:cubicBezTo>
                    <a:cubicBezTo>
                      <a:pt x="125815" y="35318"/>
                      <a:pt x="127689" y="34515"/>
                      <a:pt x="129624" y="34515"/>
                    </a:cubicBezTo>
                    <a:close/>
                    <a:moveTo>
                      <a:pt x="82770" y="34620"/>
                    </a:moveTo>
                    <a:cubicBezTo>
                      <a:pt x="83198" y="34620"/>
                      <a:pt x="83629" y="34660"/>
                      <a:pt x="84057" y="34740"/>
                    </a:cubicBezTo>
                    <a:cubicBezTo>
                      <a:pt x="83556" y="35341"/>
                      <a:pt x="83152" y="36031"/>
                      <a:pt x="82893" y="36765"/>
                    </a:cubicBezTo>
                    <a:lnTo>
                      <a:pt x="82875" y="36765"/>
                    </a:lnTo>
                    <a:cubicBezTo>
                      <a:pt x="82633" y="37473"/>
                      <a:pt x="82534" y="38208"/>
                      <a:pt x="82570" y="38952"/>
                    </a:cubicBezTo>
                    <a:cubicBezTo>
                      <a:pt x="81324" y="37644"/>
                      <a:pt x="79559" y="36810"/>
                      <a:pt x="77695" y="36810"/>
                    </a:cubicBezTo>
                    <a:cubicBezTo>
                      <a:pt x="79026" y="35399"/>
                      <a:pt x="80871" y="34620"/>
                      <a:pt x="82770" y="34620"/>
                    </a:cubicBezTo>
                    <a:close/>
                    <a:moveTo>
                      <a:pt x="95806" y="34620"/>
                    </a:moveTo>
                    <a:cubicBezTo>
                      <a:pt x="97710" y="34620"/>
                      <a:pt x="99556" y="35399"/>
                      <a:pt x="100894" y="36810"/>
                    </a:cubicBezTo>
                    <a:cubicBezTo>
                      <a:pt x="99021" y="36810"/>
                      <a:pt x="97256" y="37644"/>
                      <a:pt x="96011" y="38952"/>
                    </a:cubicBezTo>
                    <a:cubicBezTo>
                      <a:pt x="96047" y="38208"/>
                      <a:pt x="95948" y="37473"/>
                      <a:pt x="95706" y="36765"/>
                    </a:cubicBezTo>
                    <a:lnTo>
                      <a:pt x="95679" y="36765"/>
                    </a:lnTo>
                    <a:cubicBezTo>
                      <a:pt x="95419" y="36031"/>
                      <a:pt x="95025" y="35341"/>
                      <a:pt x="94514" y="34740"/>
                    </a:cubicBezTo>
                    <a:cubicBezTo>
                      <a:pt x="94944" y="34660"/>
                      <a:pt x="95377" y="34620"/>
                      <a:pt x="95806" y="34620"/>
                    </a:cubicBezTo>
                    <a:close/>
                    <a:moveTo>
                      <a:pt x="59142" y="34720"/>
                    </a:moveTo>
                    <a:cubicBezTo>
                      <a:pt x="59570" y="34720"/>
                      <a:pt x="60000" y="34759"/>
                      <a:pt x="60429" y="34839"/>
                    </a:cubicBezTo>
                    <a:cubicBezTo>
                      <a:pt x="59434" y="36022"/>
                      <a:pt x="58852" y="37518"/>
                      <a:pt x="58941" y="39113"/>
                    </a:cubicBezTo>
                    <a:cubicBezTo>
                      <a:pt x="57691" y="37810"/>
                      <a:pt x="55923" y="36971"/>
                      <a:pt x="54063" y="36971"/>
                    </a:cubicBezTo>
                    <a:cubicBezTo>
                      <a:pt x="54043" y="36971"/>
                      <a:pt x="54024" y="36971"/>
                      <a:pt x="54004" y="36972"/>
                    </a:cubicBezTo>
                    <a:cubicBezTo>
                      <a:pt x="53984" y="36971"/>
                      <a:pt x="53964" y="36971"/>
                      <a:pt x="53945" y="36971"/>
                    </a:cubicBezTo>
                    <a:cubicBezTo>
                      <a:pt x="52076" y="36971"/>
                      <a:pt x="50308" y="37810"/>
                      <a:pt x="49067" y="39113"/>
                    </a:cubicBezTo>
                    <a:cubicBezTo>
                      <a:pt x="49147" y="37518"/>
                      <a:pt x="48565" y="36022"/>
                      <a:pt x="47579" y="34839"/>
                    </a:cubicBezTo>
                    <a:cubicBezTo>
                      <a:pt x="48004" y="34760"/>
                      <a:pt x="48431" y="34721"/>
                      <a:pt x="48855" y="34721"/>
                    </a:cubicBezTo>
                    <a:cubicBezTo>
                      <a:pt x="50785" y="34721"/>
                      <a:pt x="52658" y="35523"/>
                      <a:pt x="53995" y="36963"/>
                    </a:cubicBezTo>
                    <a:lnTo>
                      <a:pt x="54004" y="36963"/>
                    </a:lnTo>
                    <a:cubicBezTo>
                      <a:pt x="55339" y="35517"/>
                      <a:pt x="57210" y="34720"/>
                      <a:pt x="59142" y="34720"/>
                    </a:cubicBezTo>
                    <a:close/>
                    <a:moveTo>
                      <a:pt x="12301" y="34821"/>
                    </a:moveTo>
                    <a:cubicBezTo>
                      <a:pt x="12724" y="34821"/>
                      <a:pt x="13150" y="34859"/>
                      <a:pt x="13574" y="34938"/>
                    </a:cubicBezTo>
                    <a:cubicBezTo>
                      <a:pt x="13063" y="35538"/>
                      <a:pt x="12669" y="36228"/>
                      <a:pt x="12409" y="36972"/>
                    </a:cubicBezTo>
                    <a:lnTo>
                      <a:pt x="12382" y="36972"/>
                    </a:lnTo>
                    <a:cubicBezTo>
                      <a:pt x="12141" y="37670"/>
                      <a:pt x="12042" y="38414"/>
                      <a:pt x="12087" y="39149"/>
                    </a:cubicBezTo>
                    <a:cubicBezTo>
                      <a:pt x="10841" y="37850"/>
                      <a:pt x="9076" y="37007"/>
                      <a:pt x="7212" y="37007"/>
                    </a:cubicBezTo>
                    <a:cubicBezTo>
                      <a:pt x="8547" y="35599"/>
                      <a:pt x="10392" y="34821"/>
                      <a:pt x="12301" y="34821"/>
                    </a:cubicBezTo>
                    <a:close/>
                    <a:moveTo>
                      <a:pt x="25305" y="34821"/>
                    </a:moveTo>
                    <a:cubicBezTo>
                      <a:pt x="27216" y="34821"/>
                      <a:pt x="29067" y="35599"/>
                      <a:pt x="30402" y="37007"/>
                    </a:cubicBezTo>
                    <a:cubicBezTo>
                      <a:pt x="28538" y="37007"/>
                      <a:pt x="26764" y="37841"/>
                      <a:pt x="25519" y="39149"/>
                    </a:cubicBezTo>
                    <a:cubicBezTo>
                      <a:pt x="25563" y="38414"/>
                      <a:pt x="25456" y="37670"/>
                      <a:pt x="25223" y="36972"/>
                    </a:cubicBezTo>
                    <a:lnTo>
                      <a:pt x="25196" y="36972"/>
                    </a:lnTo>
                    <a:cubicBezTo>
                      <a:pt x="24936" y="36228"/>
                      <a:pt x="24542" y="35538"/>
                      <a:pt x="24031" y="34938"/>
                    </a:cubicBezTo>
                    <a:cubicBezTo>
                      <a:pt x="24455" y="34859"/>
                      <a:pt x="24882" y="34821"/>
                      <a:pt x="25305" y="34821"/>
                    </a:cubicBezTo>
                    <a:close/>
                    <a:moveTo>
                      <a:pt x="106096" y="34617"/>
                    </a:moveTo>
                    <a:cubicBezTo>
                      <a:pt x="106559" y="34617"/>
                      <a:pt x="107026" y="34664"/>
                      <a:pt x="107489" y="34758"/>
                    </a:cubicBezTo>
                    <a:cubicBezTo>
                      <a:pt x="106495" y="35995"/>
                      <a:pt x="105948" y="37563"/>
                      <a:pt x="106127" y="39212"/>
                    </a:cubicBezTo>
                    <a:cubicBezTo>
                      <a:pt x="104873" y="37760"/>
                      <a:pt x="103000" y="36810"/>
                      <a:pt x="101011" y="36810"/>
                    </a:cubicBezTo>
                    <a:cubicBezTo>
                      <a:pt x="102344" y="35398"/>
                      <a:pt x="104192" y="34617"/>
                      <a:pt x="106096" y="34617"/>
                    </a:cubicBezTo>
                    <a:close/>
                    <a:moveTo>
                      <a:pt x="70794" y="30109"/>
                    </a:moveTo>
                    <a:cubicBezTo>
                      <a:pt x="71289" y="30109"/>
                      <a:pt x="71788" y="30161"/>
                      <a:pt x="72283" y="30269"/>
                    </a:cubicBezTo>
                    <a:cubicBezTo>
                      <a:pt x="71289" y="31524"/>
                      <a:pt x="70742" y="33110"/>
                      <a:pt x="70939" y="34785"/>
                    </a:cubicBezTo>
                    <a:lnTo>
                      <a:pt x="70957" y="34785"/>
                    </a:lnTo>
                    <a:cubicBezTo>
                      <a:pt x="71462" y="34672"/>
                      <a:pt x="71973" y="34617"/>
                      <a:pt x="72479" y="34617"/>
                    </a:cubicBezTo>
                    <a:cubicBezTo>
                      <a:pt x="74381" y="34617"/>
                      <a:pt x="76233" y="35395"/>
                      <a:pt x="77570" y="36810"/>
                    </a:cubicBezTo>
                    <a:cubicBezTo>
                      <a:pt x="75527" y="36810"/>
                      <a:pt x="73601" y="37814"/>
                      <a:pt x="72346" y="39337"/>
                    </a:cubicBezTo>
                    <a:cubicBezTo>
                      <a:pt x="72694" y="35639"/>
                      <a:pt x="69398" y="32366"/>
                      <a:pt x="65704" y="32366"/>
                    </a:cubicBezTo>
                    <a:cubicBezTo>
                      <a:pt x="65687" y="32366"/>
                      <a:pt x="65670" y="32366"/>
                      <a:pt x="65653" y="32366"/>
                    </a:cubicBezTo>
                    <a:lnTo>
                      <a:pt x="65653" y="32366"/>
                    </a:lnTo>
                    <a:cubicBezTo>
                      <a:pt x="66994" y="30911"/>
                      <a:pt x="68863" y="30109"/>
                      <a:pt x="70794" y="30109"/>
                    </a:cubicBezTo>
                    <a:close/>
                    <a:moveTo>
                      <a:pt x="35613" y="34809"/>
                    </a:moveTo>
                    <a:cubicBezTo>
                      <a:pt x="36073" y="34809"/>
                      <a:pt x="36537" y="34854"/>
                      <a:pt x="36997" y="34946"/>
                    </a:cubicBezTo>
                    <a:cubicBezTo>
                      <a:pt x="36013" y="36189"/>
                      <a:pt x="35458" y="37762"/>
                      <a:pt x="35634" y="39407"/>
                    </a:cubicBezTo>
                    <a:lnTo>
                      <a:pt x="35634" y="39407"/>
                    </a:lnTo>
                    <a:cubicBezTo>
                      <a:pt x="34388" y="37948"/>
                      <a:pt x="32507" y="36998"/>
                      <a:pt x="30519" y="36998"/>
                    </a:cubicBezTo>
                    <a:cubicBezTo>
                      <a:pt x="31861" y="35584"/>
                      <a:pt x="33709" y="34809"/>
                      <a:pt x="35613" y="34809"/>
                    </a:cubicBezTo>
                    <a:close/>
                    <a:moveTo>
                      <a:pt x="136132" y="32662"/>
                    </a:moveTo>
                    <a:cubicBezTo>
                      <a:pt x="139308" y="32662"/>
                      <a:pt x="142484" y="34740"/>
                      <a:pt x="142525" y="38898"/>
                    </a:cubicBezTo>
                    <a:cubicBezTo>
                      <a:pt x="142046" y="38793"/>
                      <a:pt x="141563" y="38742"/>
                      <a:pt x="141084" y="38742"/>
                    </a:cubicBezTo>
                    <a:cubicBezTo>
                      <a:pt x="139231" y="38742"/>
                      <a:pt x="137433" y="39508"/>
                      <a:pt x="136145" y="40896"/>
                    </a:cubicBezTo>
                    <a:cubicBezTo>
                      <a:pt x="134863" y="39525"/>
                      <a:pt x="133071" y="38737"/>
                      <a:pt x="131190" y="38737"/>
                    </a:cubicBezTo>
                    <a:cubicBezTo>
                      <a:pt x="130706" y="38737"/>
                      <a:pt x="130222" y="38791"/>
                      <a:pt x="129747" y="38898"/>
                    </a:cubicBezTo>
                    <a:cubicBezTo>
                      <a:pt x="129783" y="34740"/>
                      <a:pt x="132957" y="32662"/>
                      <a:pt x="136132" y="32662"/>
                    </a:cubicBezTo>
                    <a:close/>
                    <a:moveTo>
                      <a:pt x="112818" y="32662"/>
                    </a:moveTo>
                    <a:cubicBezTo>
                      <a:pt x="115995" y="32662"/>
                      <a:pt x="119174" y="34740"/>
                      <a:pt x="119218" y="38898"/>
                    </a:cubicBezTo>
                    <a:cubicBezTo>
                      <a:pt x="118738" y="38793"/>
                      <a:pt x="118254" y="38742"/>
                      <a:pt x="117774" y="38742"/>
                    </a:cubicBezTo>
                    <a:cubicBezTo>
                      <a:pt x="115916" y="38742"/>
                      <a:pt x="114117" y="39510"/>
                      <a:pt x="112821" y="40905"/>
                    </a:cubicBezTo>
                    <a:cubicBezTo>
                      <a:pt x="111548" y="39525"/>
                      <a:pt x="109756" y="38746"/>
                      <a:pt x="107874" y="38746"/>
                    </a:cubicBezTo>
                    <a:cubicBezTo>
                      <a:pt x="107391" y="38746"/>
                      <a:pt x="106907" y="38791"/>
                      <a:pt x="106432" y="38898"/>
                    </a:cubicBezTo>
                    <a:cubicBezTo>
                      <a:pt x="106468" y="34740"/>
                      <a:pt x="109642" y="32662"/>
                      <a:pt x="112818" y="32662"/>
                    </a:cubicBezTo>
                    <a:close/>
                    <a:moveTo>
                      <a:pt x="89290" y="32762"/>
                    </a:moveTo>
                    <a:cubicBezTo>
                      <a:pt x="91871" y="32762"/>
                      <a:pt x="94452" y="34136"/>
                      <a:pt x="95348" y="36882"/>
                    </a:cubicBezTo>
                    <a:lnTo>
                      <a:pt x="95375" y="36882"/>
                    </a:lnTo>
                    <a:cubicBezTo>
                      <a:pt x="95572" y="37545"/>
                      <a:pt x="95679" y="38235"/>
                      <a:pt x="95688" y="38934"/>
                    </a:cubicBezTo>
                    <a:cubicBezTo>
                      <a:pt x="95213" y="38832"/>
                      <a:pt x="94735" y="38782"/>
                      <a:pt x="94260" y="38782"/>
                    </a:cubicBezTo>
                    <a:cubicBezTo>
                      <a:pt x="92399" y="38782"/>
                      <a:pt x="90599" y="39549"/>
                      <a:pt x="89299" y="40941"/>
                    </a:cubicBezTo>
                    <a:cubicBezTo>
                      <a:pt x="88018" y="39561"/>
                      <a:pt x="86226" y="38782"/>
                      <a:pt x="84344" y="38782"/>
                    </a:cubicBezTo>
                    <a:cubicBezTo>
                      <a:pt x="83860" y="38782"/>
                      <a:pt x="83376" y="38835"/>
                      <a:pt x="82902" y="38934"/>
                    </a:cubicBezTo>
                    <a:cubicBezTo>
                      <a:pt x="82902" y="38235"/>
                      <a:pt x="83009" y="37545"/>
                      <a:pt x="83215" y="36882"/>
                    </a:cubicBezTo>
                    <a:lnTo>
                      <a:pt x="83233" y="36882"/>
                    </a:lnTo>
                    <a:cubicBezTo>
                      <a:pt x="84129" y="34136"/>
                      <a:pt x="86710" y="32762"/>
                      <a:pt x="89290" y="32762"/>
                    </a:cubicBezTo>
                    <a:close/>
                    <a:moveTo>
                      <a:pt x="42338" y="32863"/>
                    </a:moveTo>
                    <a:cubicBezTo>
                      <a:pt x="45512" y="32863"/>
                      <a:pt x="48684" y="34938"/>
                      <a:pt x="48726" y="39091"/>
                    </a:cubicBezTo>
                    <a:lnTo>
                      <a:pt x="48726" y="39091"/>
                    </a:lnTo>
                    <a:cubicBezTo>
                      <a:pt x="48257" y="38992"/>
                      <a:pt x="47785" y="38943"/>
                      <a:pt x="47316" y="38943"/>
                    </a:cubicBezTo>
                    <a:cubicBezTo>
                      <a:pt x="45455" y="38943"/>
                      <a:pt x="43655" y="39710"/>
                      <a:pt x="42355" y="41102"/>
                    </a:cubicBezTo>
                    <a:cubicBezTo>
                      <a:pt x="41081" y="39730"/>
                      <a:pt x="39293" y="38952"/>
                      <a:pt x="37414" y="38952"/>
                    </a:cubicBezTo>
                    <a:cubicBezTo>
                      <a:pt x="37404" y="38952"/>
                      <a:pt x="37393" y="38952"/>
                      <a:pt x="37382" y="38952"/>
                    </a:cubicBezTo>
                    <a:cubicBezTo>
                      <a:pt x="36898" y="38952"/>
                      <a:pt x="36415" y="38997"/>
                      <a:pt x="35940" y="39104"/>
                    </a:cubicBezTo>
                    <a:cubicBezTo>
                      <a:pt x="35980" y="34944"/>
                      <a:pt x="39160" y="32863"/>
                      <a:pt x="42338" y="32863"/>
                    </a:cubicBezTo>
                    <a:close/>
                    <a:moveTo>
                      <a:pt x="65648" y="32868"/>
                    </a:moveTo>
                    <a:cubicBezTo>
                      <a:pt x="68825" y="32868"/>
                      <a:pt x="72001" y="34946"/>
                      <a:pt x="72041" y="39104"/>
                    </a:cubicBezTo>
                    <a:cubicBezTo>
                      <a:pt x="71563" y="38999"/>
                      <a:pt x="71081" y="38948"/>
                      <a:pt x="70602" y="38948"/>
                    </a:cubicBezTo>
                    <a:cubicBezTo>
                      <a:pt x="68748" y="38948"/>
                      <a:pt x="66949" y="39716"/>
                      <a:pt x="65653" y="41111"/>
                    </a:cubicBezTo>
                    <a:cubicBezTo>
                      <a:pt x="64371" y="39731"/>
                      <a:pt x="62579" y="38952"/>
                      <a:pt x="60697" y="38952"/>
                    </a:cubicBezTo>
                    <a:cubicBezTo>
                      <a:pt x="60214" y="38952"/>
                      <a:pt x="59730" y="38997"/>
                      <a:pt x="59255" y="39104"/>
                    </a:cubicBezTo>
                    <a:cubicBezTo>
                      <a:pt x="59295" y="34946"/>
                      <a:pt x="62472" y="32868"/>
                      <a:pt x="65648" y="32868"/>
                    </a:cubicBezTo>
                    <a:close/>
                    <a:moveTo>
                      <a:pt x="18803" y="32968"/>
                    </a:moveTo>
                    <a:cubicBezTo>
                      <a:pt x="21386" y="32968"/>
                      <a:pt x="23968" y="34342"/>
                      <a:pt x="24864" y="37088"/>
                    </a:cubicBezTo>
                    <a:lnTo>
                      <a:pt x="24882" y="37088"/>
                    </a:lnTo>
                    <a:cubicBezTo>
                      <a:pt x="25088" y="37751"/>
                      <a:pt x="25196" y="38441"/>
                      <a:pt x="25196" y="39140"/>
                    </a:cubicBezTo>
                    <a:cubicBezTo>
                      <a:pt x="24723" y="39038"/>
                      <a:pt x="24246" y="38988"/>
                      <a:pt x="23772" y="38988"/>
                    </a:cubicBezTo>
                    <a:cubicBezTo>
                      <a:pt x="21913" y="38988"/>
                      <a:pt x="20107" y="39755"/>
                      <a:pt x="18807" y="41147"/>
                    </a:cubicBezTo>
                    <a:cubicBezTo>
                      <a:pt x="17526" y="39767"/>
                      <a:pt x="15734" y="38988"/>
                      <a:pt x="13852" y="38988"/>
                    </a:cubicBezTo>
                    <a:cubicBezTo>
                      <a:pt x="13368" y="38988"/>
                      <a:pt x="12884" y="39041"/>
                      <a:pt x="12409" y="39140"/>
                    </a:cubicBezTo>
                    <a:cubicBezTo>
                      <a:pt x="12409" y="38441"/>
                      <a:pt x="12517" y="37751"/>
                      <a:pt x="12723" y="37088"/>
                    </a:cubicBezTo>
                    <a:lnTo>
                      <a:pt x="12741" y="37088"/>
                    </a:lnTo>
                    <a:cubicBezTo>
                      <a:pt x="13637" y="34342"/>
                      <a:pt x="16220" y="32968"/>
                      <a:pt x="18803" y="32968"/>
                    </a:cubicBezTo>
                    <a:close/>
                    <a:moveTo>
                      <a:pt x="117968" y="39112"/>
                    </a:moveTo>
                    <a:cubicBezTo>
                      <a:pt x="118392" y="39112"/>
                      <a:pt x="118820" y="39151"/>
                      <a:pt x="119245" y="39230"/>
                    </a:cubicBezTo>
                    <a:cubicBezTo>
                      <a:pt x="118726" y="39848"/>
                      <a:pt x="118322" y="40565"/>
                      <a:pt x="118063" y="41326"/>
                    </a:cubicBezTo>
                    <a:lnTo>
                      <a:pt x="118063" y="41317"/>
                    </a:lnTo>
                    <a:lnTo>
                      <a:pt x="118054" y="41344"/>
                    </a:lnTo>
                    <a:cubicBezTo>
                      <a:pt x="118054" y="41353"/>
                      <a:pt x="118045" y="41362"/>
                      <a:pt x="118036" y="41380"/>
                    </a:cubicBezTo>
                    <a:cubicBezTo>
                      <a:pt x="117812" y="42061"/>
                      <a:pt x="117713" y="42787"/>
                      <a:pt x="117758" y="43504"/>
                    </a:cubicBezTo>
                    <a:cubicBezTo>
                      <a:pt x="116508" y="42200"/>
                      <a:pt x="114748" y="41362"/>
                      <a:pt x="112888" y="41362"/>
                    </a:cubicBezTo>
                    <a:cubicBezTo>
                      <a:pt x="112869" y="41362"/>
                      <a:pt x="112849" y="41362"/>
                      <a:pt x="112830" y="41362"/>
                    </a:cubicBezTo>
                    <a:cubicBezTo>
                      <a:pt x="114167" y="39915"/>
                      <a:pt x="116034" y="39112"/>
                      <a:pt x="117968" y="39112"/>
                    </a:cubicBezTo>
                    <a:close/>
                    <a:moveTo>
                      <a:pt x="130986" y="39112"/>
                    </a:moveTo>
                    <a:cubicBezTo>
                      <a:pt x="132916" y="39112"/>
                      <a:pt x="134791" y="39915"/>
                      <a:pt x="136136" y="41362"/>
                    </a:cubicBezTo>
                    <a:cubicBezTo>
                      <a:pt x="136116" y="41362"/>
                      <a:pt x="136096" y="41362"/>
                      <a:pt x="136077" y="41362"/>
                    </a:cubicBezTo>
                    <a:cubicBezTo>
                      <a:pt x="134208" y="41362"/>
                      <a:pt x="132440" y="42200"/>
                      <a:pt x="131199" y="43504"/>
                    </a:cubicBezTo>
                    <a:cubicBezTo>
                      <a:pt x="131234" y="42787"/>
                      <a:pt x="131136" y="42070"/>
                      <a:pt x="130912" y="41389"/>
                    </a:cubicBezTo>
                    <a:lnTo>
                      <a:pt x="130912" y="41380"/>
                    </a:lnTo>
                    <a:cubicBezTo>
                      <a:pt x="130912" y="41371"/>
                      <a:pt x="130903" y="41362"/>
                      <a:pt x="130903" y="41344"/>
                    </a:cubicBezTo>
                    <a:cubicBezTo>
                      <a:pt x="130894" y="41335"/>
                      <a:pt x="130903" y="41335"/>
                      <a:pt x="130894" y="41326"/>
                    </a:cubicBezTo>
                    <a:cubicBezTo>
                      <a:pt x="130625" y="40556"/>
                      <a:pt x="130231" y="39848"/>
                      <a:pt x="129711" y="39230"/>
                    </a:cubicBezTo>
                    <a:cubicBezTo>
                      <a:pt x="130135" y="39151"/>
                      <a:pt x="130562" y="39112"/>
                      <a:pt x="130986" y="39112"/>
                    </a:cubicBezTo>
                    <a:close/>
                    <a:moveTo>
                      <a:pt x="84143" y="39166"/>
                    </a:moveTo>
                    <a:cubicBezTo>
                      <a:pt x="86077" y="39166"/>
                      <a:pt x="87946" y="39968"/>
                      <a:pt x="89290" y="41416"/>
                    </a:cubicBezTo>
                    <a:cubicBezTo>
                      <a:pt x="89271" y="41416"/>
                      <a:pt x="89251" y="41416"/>
                      <a:pt x="89231" y="41416"/>
                    </a:cubicBezTo>
                    <a:cubicBezTo>
                      <a:pt x="87362" y="41416"/>
                      <a:pt x="85595" y="42254"/>
                      <a:pt x="84353" y="43557"/>
                    </a:cubicBezTo>
                    <a:cubicBezTo>
                      <a:pt x="84434" y="41963"/>
                      <a:pt x="83851" y="40457"/>
                      <a:pt x="82866" y="39283"/>
                    </a:cubicBezTo>
                    <a:cubicBezTo>
                      <a:pt x="83291" y="39204"/>
                      <a:pt x="83719" y="39166"/>
                      <a:pt x="84143" y="39166"/>
                    </a:cubicBezTo>
                    <a:close/>
                    <a:moveTo>
                      <a:pt x="94430" y="39165"/>
                    </a:moveTo>
                    <a:cubicBezTo>
                      <a:pt x="94857" y="39165"/>
                      <a:pt x="95287" y="39204"/>
                      <a:pt x="95715" y="39283"/>
                    </a:cubicBezTo>
                    <a:cubicBezTo>
                      <a:pt x="94720" y="40466"/>
                      <a:pt x="94138" y="41963"/>
                      <a:pt x="94228" y="43557"/>
                    </a:cubicBezTo>
                    <a:cubicBezTo>
                      <a:pt x="92977" y="42254"/>
                      <a:pt x="91218" y="41416"/>
                      <a:pt x="89350" y="41416"/>
                    </a:cubicBezTo>
                    <a:cubicBezTo>
                      <a:pt x="89330" y="41416"/>
                      <a:pt x="89310" y="41416"/>
                      <a:pt x="89290" y="41416"/>
                    </a:cubicBezTo>
                    <a:cubicBezTo>
                      <a:pt x="90626" y="39963"/>
                      <a:pt x="92497" y="39165"/>
                      <a:pt x="94430" y="39165"/>
                    </a:cubicBezTo>
                    <a:close/>
                    <a:moveTo>
                      <a:pt x="47493" y="39318"/>
                    </a:moveTo>
                    <a:cubicBezTo>
                      <a:pt x="47917" y="39318"/>
                      <a:pt x="48345" y="39357"/>
                      <a:pt x="48771" y="39436"/>
                    </a:cubicBezTo>
                    <a:cubicBezTo>
                      <a:pt x="48242" y="40054"/>
                      <a:pt x="47839" y="40762"/>
                      <a:pt x="47579" y="41523"/>
                    </a:cubicBezTo>
                    <a:cubicBezTo>
                      <a:pt x="47579" y="41532"/>
                      <a:pt x="47579" y="41532"/>
                      <a:pt x="47579" y="41541"/>
                    </a:cubicBezTo>
                    <a:lnTo>
                      <a:pt x="47561" y="41586"/>
                    </a:lnTo>
                    <a:cubicBezTo>
                      <a:pt x="47337" y="42267"/>
                      <a:pt x="47239" y="42984"/>
                      <a:pt x="47275" y="43710"/>
                    </a:cubicBezTo>
                    <a:cubicBezTo>
                      <a:pt x="46033" y="42406"/>
                      <a:pt x="44274" y="41568"/>
                      <a:pt x="42406" y="41568"/>
                    </a:cubicBezTo>
                    <a:cubicBezTo>
                      <a:pt x="42386" y="41568"/>
                      <a:pt x="42366" y="41568"/>
                      <a:pt x="42346" y="41568"/>
                    </a:cubicBezTo>
                    <a:cubicBezTo>
                      <a:pt x="43684" y="40121"/>
                      <a:pt x="45557" y="39318"/>
                      <a:pt x="47493" y="39318"/>
                    </a:cubicBezTo>
                    <a:close/>
                    <a:moveTo>
                      <a:pt x="60506" y="39318"/>
                    </a:moveTo>
                    <a:cubicBezTo>
                      <a:pt x="62442" y="39318"/>
                      <a:pt x="64315" y="40121"/>
                      <a:pt x="65653" y="41568"/>
                    </a:cubicBezTo>
                    <a:cubicBezTo>
                      <a:pt x="65633" y="41568"/>
                      <a:pt x="65613" y="41568"/>
                      <a:pt x="65593" y="41568"/>
                    </a:cubicBezTo>
                    <a:cubicBezTo>
                      <a:pt x="63724" y="41568"/>
                      <a:pt x="61965" y="42398"/>
                      <a:pt x="60715" y="43710"/>
                    </a:cubicBezTo>
                    <a:cubicBezTo>
                      <a:pt x="60751" y="42984"/>
                      <a:pt x="60662" y="42267"/>
                      <a:pt x="60438" y="41586"/>
                    </a:cubicBezTo>
                    <a:cubicBezTo>
                      <a:pt x="60438" y="41577"/>
                      <a:pt x="60429" y="41559"/>
                      <a:pt x="60420" y="41550"/>
                    </a:cubicBezTo>
                    <a:cubicBezTo>
                      <a:pt x="60420" y="41541"/>
                      <a:pt x="60420" y="41532"/>
                      <a:pt x="60411" y="41532"/>
                    </a:cubicBezTo>
                    <a:cubicBezTo>
                      <a:pt x="60151" y="40762"/>
                      <a:pt x="59748" y="40054"/>
                      <a:pt x="59228" y="39436"/>
                    </a:cubicBezTo>
                    <a:cubicBezTo>
                      <a:pt x="59654" y="39357"/>
                      <a:pt x="60082" y="39318"/>
                      <a:pt x="60506" y="39318"/>
                    </a:cubicBezTo>
                    <a:close/>
                    <a:moveTo>
                      <a:pt x="23963" y="39353"/>
                    </a:moveTo>
                    <a:cubicBezTo>
                      <a:pt x="24391" y="39353"/>
                      <a:pt x="24821" y="39392"/>
                      <a:pt x="25250" y="39472"/>
                    </a:cubicBezTo>
                    <a:cubicBezTo>
                      <a:pt x="24255" y="40654"/>
                      <a:pt x="23673" y="42151"/>
                      <a:pt x="23753" y="43746"/>
                    </a:cubicBezTo>
                    <a:cubicBezTo>
                      <a:pt x="22512" y="42442"/>
                      <a:pt x="20744" y="41604"/>
                      <a:pt x="18884" y="41604"/>
                    </a:cubicBezTo>
                    <a:cubicBezTo>
                      <a:pt x="18864" y="41604"/>
                      <a:pt x="18845" y="41604"/>
                      <a:pt x="18825" y="41604"/>
                    </a:cubicBezTo>
                    <a:cubicBezTo>
                      <a:pt x="18805" y="41604"/>
                      <a:pt x="18786" y="41604"/>
                      <a:pt x="18766" y="41604"/>
                    </a:cubicBezTo>
                    <a:cubicBezTo>
                      <a:pt x="16897" y="41604"/>
                      <a:pt x="15129" y="42442"/>
                      <a:pt x="13888" y="43746"/>
                    </a:cubicBezTo>
                    <a:cubicBezTo>
                      <a:pt x="13951" y="42160"/>
                      <a:pt x="13368" y="40663"/>
                      <a:pt x="12382" y="39480"/>
                    </a:cubicBezTo>
                    <a:lnTo>
                      <a:pt x="12391" y="39472"/>
                    </a:lnTo>
                    <a:cubicBezTo>
                      <a:pt x="12820" y="39392"/>
                      <a:pt x="13250" y="39353"/>
                      <a:pt x="13678" y="39353"/>
                    </a:cubicBezTo>
                    <a:cubicBezTo>
                      <a:pt x="15611" y="39353"/>
                      <a:pt x="17482" y="40150"/>
                      <a:pt x="18825" y="41595"/>
                    </a:cubicBezTo>
                    <a:cubicBezTo>
                      <a:pt x="20161" y="40150"/>
                      <a:pt x="22031" y="39353"/>
                      <a:pt x="23963" y="39353"/>
                    </a:cubicBezTo>
                    <a:close/>
                    <a:moveTo>
                      <a:pt x="107663" y="39105"/>
                    </a:moveTo>
                    <a:cubicBezTo>
                      <a:pt x="109597" y="39105"/>
                      <a:pt x="111471" y="39906"/>
                      <a:pt x="112812" y="41353"/>
                    </a:cubicBezTo>
                    <a:cubicBezTo>
                      <a:pt x="112793" y="41353"/>
                      <a:pt x="112774" y="41353"/>
                      <a:pt x="112756" y="41353"/>
                    </a:cubicBezTo>
                    <a:cubicBezTo>
                      <a:pt x="110769" y="41353"/>
                      <a:pt x="108902" y="42299"/>
                      <a:pt x="107650" y="43755"/>
                    </a:cubicBezTo>
                    <a:lnTo>
                      <a:pt x="107650" y="43755"/>
                    </a:lnTo>
                    <a:cubicBezTo>
                      <a:pt x="107803" y="42088"/>
                      <a:pt x="107211" y="40511"/>
                      <a:pt x="106172" y="39274"/>
                    </a:cubicBezTo>
                    <a:lnTo>
                      <a:pt x="106172" y="39265"/>
                    </a:lnTo>
                    <a:cubicBezTo>
                      <a:pt x="106668" y="39158"/>
                      <a:pt x="107167" y="39105"/>
                      <a:pt x="107663" y="39105"/>
                    </a:cubicBezTo>
                    <a:close/>
                    <a:moveTo>
                      <a:pt x="37187" y="39310"/>
                    </a:moveTo>
                    <a:cubicBezTo>
                      <a:pt x="39118" y="39310"/>
                      <a:pt x="40989" y="40106"/>
                      <a:pt x="42328" y="41559"/>
                    </a:cubicBezTo>
                    <a:cubicBezTo>
                      <a:pt x="42310" y="41559"/>
                      <a:pt x="42291" y="41559"/>
                      <a:pt x="42273" y="41559"/>
                    </a:cubicBezTo>
                    <a:cubicBezTo>
                      <a:pt x="40286" y="41559"/>
                      <a:pt x="38419" y="42505"/>
                      <a:pt x="37167" y="43952"/>
                    </a:cubicBezTo>
                    <a:cubicBezTo>
                      <a:pt x="37320" y="42294"/>
                      <a:pt x="36728" y="40708"/>
                      <a:pt x="35689" y="39480"/>
                    </a:cubicBezTo>
                    <a:lnTo>
                      <a:pt x="35689" y="39472"/>
                    </a:lnTo>
                    <a:cubicBezTo>
                      <a:pt x="36187" y="39363"/>
                      <a:pt x="36689" y="39310"/>
                      <a:pt x="37187" y="39310"/>
                    </a:cubicBezTo>
                    <a:close/>
                    <a:moveTo>
                      <a:pt x="124475" y="37261"/>
                    </a:moveTo>
                    <a:cubicBezTo>
                      <a:pt x="127048" y="37261"/>
                      <a:pt x="129621" y="38627"/>
                      <a:pt x="130527" y="41362"/>
                    </a:cubicBezTo>
                    <a:cubicBezTo>
                      <a:pt x="130751" y="42043"/>
                      <a:pt x="130867" y="42760"/>
                      <a:pt x="130867" y="43486"/>
                    </a:cubicBezTo>
                    <a:cubicBezTo>
                      <a:pt x="130392" y="43384"/>
                      <a:pt x="129914" y="43334"/>
                      <a:pt x="129439" y="43334"/>
                    </a:cubicBezTo>
                    <a:cubicBezTo>
                      <a:pt x="127578" y="43334"/>
                      <a:pt x="125778" y="44101"/>
                      <a:pt x="124478" y="45493"/>
                    </a:cubicBezTo>
                    <a:cubicBezTo>
                      <a:pt x="123206" y="44113"/>
                      <a:pt x="121405" y="43333"/>
                      <a:pt x="119532" y="43333"/>
                    </a:cubicBezTo>
                    <a:cubicBezTo>
                      <a:pt x="119039" y="43333"/>
                      <a:pt x="118555" y="43387"/>
                      <a:pt x="118089" y="43486"/>
                    </a:cubicBezTo>
                    <a:cubicBezTo>
                      <a:pt x="118089" y="42760"/>
                      <a:pt x="118197" y="42034"/>
                      <a:pt x="118430" y="41344"/>
                    </a:cubicBezTo>
                    <a:cubicBezTo>
                      <a:pt x="119339" y="38623"/>
                      <a:pt x="121907" y="37261"/>
                      <a:pt x="124475" y="37261"/>
                    </a:cubicBezTo>
                    <a:close/>
                    <a:moveTo>
                      <a:pt x="77632" y="37306"/>
                    </a:moveTo>
                    <a:cubicBezTo>
                      <a:pt x="80806" y="37306"/>
                      <a:pt x="83980" y="39382"/>
                      <a:pt x="84022" y="43538"/>
                    </a:cubicBezTo>
                    <a:lnTo>
                      <a:pt x="84022" y="43538"/>
                    </a:lnTo>
                    <a:cubicBezTo>
                      <a:pt x="83549" y="43437"/>
                      <a:pt x="83074" y="43388"/>
                      <a:pt x="82603" y="43388"/>
                    </a:cubicBezTo>
                    <a:cubicBezTo>
                      <a:pt x="80742" y="43388"/>
                      <a:pt x="78941" y="44154"/>
                      <a:pt x="77642" y="45547"/>
                    </a:cubicBezTo>
                    <a:cubicBezTo>
                      <a:pt x="76360" y="44167"/>
                      <a:pt x="74568" y="43387"/>
                      <a:pt x="72687" y="43387"/>
                    </a:cubicBezTo>
                    <a:cubicBezTo>
                      <a:pt x="72203" y="43387"/>
                      <a:pt x="71719" y="43441"/>
                      <a:pt x="71244" y="43540"/>
                    </a:cubicBezTo>
                    <a:cubicBezTo>
                      <a:pt x="71280" y="39385"/>
                      <a:pt x="74456" y="37306"/>
                      <a:pt x="77632" y="37306"/>
                    </a:cubicBezTo>
                    <a:close/>
                    <a:moveTo>
                      <a:pt x="100947" y="37306"/>
                    </a:moveTo>
                    <a:cubicBezTo>
                      <a:pt x="104122" y="37306"/>
                      <a:pt x="107296" y="39383"/>
                      <a:pt x="107337" y="43540"/>
                    </a:cubicBezTo>
                    <a:cubicBezTo>
                      <a:pt x="106864" y="43438"/>
                      <a:pt x="106386" y="43388"/>
                      <a:pt x="105913" y="43388"/>
                    </a:cubicBezTo>
                    <a:cubicBezTo>
                      <a:pt x="104054" y="43388"/>
                      <a:pt x="102249" y="44154"/>
                      <a:pt x="100957" y="45547"/>
                    </a:cubicBezTo>
                    <a:cubicBezTo>
                      <a:pt x="99676" y="44167"/>
                      <a:pt x="97883" y="43387"/>
                      <a:pt x="96002" y="43387"/>
                    </a:cubicBezTo>
                    <a:cubicBezTo>
                      <a:pt x="95518" y="43387"/>
                      <a:pt x="95034" y="43441"/>
                      <a:pt x="94559" y="43540"/>
                    </a:cubicBezTo>
                    <a:cubicBezTo>
                      <a:pt x="94595" y="39385"/>
                      <a:pt x="97771" y="37306"/>
                      <a:pt x="100947" y="37306"/>
                    </a:cubicBezTo>
                    <a:close/>
                    <a:moveTo>
                      <a:pt x="54009" y="37465"/>
                    </a:moveTo>
                    <a:cubicBezTo>
                      <a:pt x="56582" y="37465"/>
                      <a:pt x="59156" y="38830"/>
                      <a:pt x="60061" y="41559"/>
                    </a:cubicBezTo>
                    <a:cubicBezTo>
                      <a:pt x="60285" y="42249"/>
                      <a:pt x="60393" y="42966"/>
                      <a:pt x="60393" y="43692"/>
                    </a:cubicBezTo>
                    <a:cubicBezTo>
                      <a:pt x="59920" y="43590"/>
                      <a:pt x="59442" y="43540"/>
                      <a:pt x="58969" y="43540"/>
                    </a:cubicBezTo>
                    <a:cubicBezTo>
                      <a:pt x="57110" y="43540"/>
                      <a:pt x="55305" y="44307"/>
                      <a:pt x="54013" y="45699"/>
                    </a:cubicBezTo>
                    <a:cubicBezTo>
                      <a:pt x="52739" y="44318"/>
                      <a:pt x="50951" y="43539"/>
                      <a:pt x="49072" y="43539"/>
                    </a:cubicBezTo>
                    <a:cubicBezTo>
                      <a:pt x="49061" y="43539"/>
                      <a:pt x="49051" y="43540"/>
                      <a:pt x="49040" y="43540"/>
                    </a:cubicBezTo>
                    <a:cubicBezTo>
                      <a:pt x="48556" y="43540"/>
                      <a:pt x="48072" y="43593"/>
                      <a:pt x="47597" y="43692"/>
                    </a:cubicBezTo>
                    <a:cubicBezTo>
                      <a:pt x="47597" y="42966"/>
                      <a:pt x="47714" y="42249"/>
                      <a:pt x="47938" y="41559"/>
                    </a:cubicBezTo>
                    <a:lnTo>
                      <a:pt x="47956" y="41550"/>
                    </a:lnTo>
                    <a:cubicBezTo>
                      <a:pt x="48865" y="38827"/>
                      <a:pt x="51437" y="37465"/>
                      <a:pt x="54009" y="37465"/>
                    </a:cubicBezTo>
                    <a:close/>
                    <a:moveTo>
                      <a:pt x="7163" y="37500"/>
                    </a:moveTo>
                    <a:cubicBezTo>
                      <a:pt x="10339" y="37500"/>
                      <a:pt x="13516" y="39579"/>
                      <a:pt x="13556" y="43737"/>
                    </a:cubicBezTo>
                    <a:cubicBezTo>
                      <a:pt x="13079" y="43632"/>
                      <a:pt x="12598" y="43582"/>
                      <a:pt x="12120" y="43582"/>
                    </a:cubicBezTo>
                    <a:cubicBezTo>
                      <a:pt x="10263" y="43582"/>
                      <a:pt x="8460" y="44350"/>
                      <a:pt x="7163" y="45739"/>
                    </a:cubicBezTo>
                    <a:lnTo>
                      <a:pt x="7163" y="45739"/>
                    </a:lnTo>
                    <a:cubicBezTo>
                      <a:pt x="5882" y="44362"/>
                      <a:pt x="4092" y="43584"/>
                      <a:pt x="2212" y="43584"/>
                    </a:cubicBezTo>
                    <a:cubicBezTo>
                      <a:pt x="1728" y="43584"/>
                      <a:pt x="1245" y="43638"/>
                      <a:pt x="770" y="43737"/>
                    </a:cubicBezTo>
                    <a:cubicBezTo>
                      <a:pt x="810" y="39579"/>
                      <a:pt x="3987" y="37500"/>
                      <a:pt x="7163" y="37500"/>
                    </a:cubicBezTo>
                    <a:close/>
                    <a:moveTo>
                      <a:pt x="30463" y="37509"/>
                    </a:moveTo>
                    <a:cubicBezTo>
                      <a:pt x="33636" y="37509"/>
                      <a:pt x="36811" y="39587"/>
                      <a:pt x="36854" y="43742"/>
                    </a:cubicBezTo>
                    <a:lnTo>
                      <a:pt x="36854" y="43742"/>
                    </a:lnTo>
                    <a:cubicBezTo>
                      <a:pt x="36384" y="43642"/>
                      <a:pt x="35912" y="43594"/>
                      <a:pt x="35443" y="43594"/>
                    </a:cubicBezTo>
                    <a:cubicBezTo>
                      <a:pt x="33580" y="43594"/>
                      <a:pt x="31775" y="44360"/>
                      <a:pt x="30483" y="45753"/>
                    </a:cubicBezTo>
                    <a:cubicBezTo>
                      <a:pt x="29201" y="44373"/>
                      <a:pt x="27409" y="43593"/>
                      <a:pt x="25528" y="43593"/>
                    </a:cubicBezTo>
                    <a:cubicBezTo>
                      <a:pt x="25044" y="43593"/>
                      <a:pt x="24560" y="43638"/>
                      <a:pt x="24085" y="43746"/>
                    </a:cubicBezTo>
                    <a:cubicBezTo>
                      <a:pt x="24116" y="39588"/>
                      <a:pt x="27288" y="37509"/>
                      <a:pt x="30463" y="37509"/>
                    </a:cubicBezTo>
                    <a:close/>
                    <a:moveTo>
                      <a:pt x="119327" y="43718"/>
                    </a:moveTo>
                    <a:cubicBezTo>
                      <a:pt x="121267" y="43718"/>
                      <a:pt x="123141" y="44520"/>
                      <a:pt x="124478" y="45968"/>
                    </a:cubicBezTo>
                    <a:cubicBezTo>
                      <a:pt x="124458" y="45968"/>
                      <a:pt x="124439" y="45968"/>
                      <a:pt x="124419" y="45968"/>
                    </a:cubicBezTo>
                    <a:cubicBezTo>
                      <a:pt x="122550" y="45968"/>
                      <a:pt x="120782" y="46806"/>
                      <a:pt x="119541" y="48109"/>
                    </a:cubicBezTo>
                    <a:cubicBezTo>
                      <a:pt x="119622" y="46514"/>
                      <a:pt x="119039" y="45018"/>
                      <a:pt x="118045" y="43835"/>
                    </a:cubicBezTo>
                    <a:cubicBezTo>
                      <a:pt x="118472" y="43756"/>
                      <a:pt x="118901" y="43718"/>
                      <a:pt x="119327" y="43718"/>
                    </a:cubicBezTo>
                    <a:close/>
                    <a:moveTo>
                      <a:pt x="129624" y="43718"/>
                    </a:moveTo>
                    <a:cubicBezTo>
                      <a:pt x="130049" y="43718"/>
                      <a:pt x="130477" y="43756"/>
                      <a:pt x="130903" y="43835"/>
                    </a:cubicBezTo>
                    <a:cubicBezTo>
                      <a:pt x="129908" y="45018"/>
                      <a:pt x="129326" y="46523"/>
                      <a:pt x="129415" y="48109"/>
                    </a:cubicBezTo>
                    <a:cubicBezTo>
                      <a:pt x="128165" y="46806"/>
                      <a:pt x="126397" y="45968"/>
                      <a:pt x="124537" y="45968"/>
                    </a:cubicBezTo>
                    <a:cubicBezTo>
                      <a:pt x="124517" y="45968"/>
                      <a:pt x="124498" y="45968"/>
                      <a:pt x="124478" y="45968"/>
                    </a:cubicBezTo>
                    <a:cubicBezTo>
                      <a:pt x="125815" y="44520"/>
                      <a:pt x="127689" y="43718"/>
                      <a:pt x="129624" y="43718"/>
                    </a:cubicBezTo>
                    <a:close/>
                    <a:moveTo>
                      <a:pt x="82779" y="43762"/>
                    </a:moveTo>
                    <a:cubicBezTo>
                      <a:pt x="83204" y="43762"/>
                      <a:pt x="83632" y="43801"/>
                      <a:pt x="84057" y="43880"/>
                    </a:cubicBezTo>
                    <a:cubicBezTo>
                      <a:pt x="83063" y="45063"/>
                      <a:pt x="82480" y="46559"/>
                      <a:pt x="82561" y="48154"/>
                    </a:cubicBezTo>
                    <a:cubicBezTo>
                      <a:pt x="81320" y="46851"/>
                      <a:pt x="79552" y="46012"/>
                      <a:pt x="77683" y="46012"/>
                    </a:cubicBezTo>
                    <a:cubicBezTo>
                      <a:pt x="77666" y="46012"/>
                      <a:pt x="77650" y="46012"/>
                      <a:pt x="77633" y="46013"/>
                    </a:cubicBezTo>
                    <a:lnTo>
                      <a:pt x="77633" y="46013"/>
                    </a:lnTo>
                    <a:cubicBezTo>
                      <a:pt x="78970" y="44565"/>
                      <a:pt x="80844" y="43762"/>
                      <a:pt x="82779" y="43762"/>
                    </a:cubicBezTo>
                    <a:close/>
                    <a:moveTo>
                      <a:pt x="59124" y="43911"/>
                    </a:moveTo>
                    <a:cubicBezTo>
                      <a:pt x="59554" y="43911"/>
                      <a:pt x="59988" y="43951"/>
                      <a:pt x="60420" y="44032"/>
                    </a:cubicBezTo>
                    <a:cubicBezTo>
                      <a:pt x="59425" y="45224"/>
                      <a:pt x="58843" y="46721"/>
                      <a:pt x="58932" y="48316"/>
                    </a:cubicBezTo>
                    <a:lnTo>
                      <a:pt x="58923" y="48307"/>
                    </a:lnTo>
                    <a:cubicBezTo>
                      <a:pt x="57682" y="47003"/>
                      <a:pt x="55914" y="46165"/>
                      <a:pt x="54045" y="46165"/>
                    </a:cubicBezTo>
                    <a:cubicBezTo>
                      <a:pt x="54026" y="46165"/>
                      <a:pt x="54006" y="46165"/>
                      <a:pt x="53986" y="46165"/>
                    </a:cubicBezTo>
                    <a:cubicBezTo>
                      <a:pt x="53966" y="46165"/>
                      <a:pt x="53947" y="46165"/>
                      <a:pt x="53927" y="46165"/>
                    </a:cubicBezTo>
                    <a:cubicBezTo>
                      <a:pt x="52067" y="46165"/>
                      <a:pt x="50299" y="47003"/>
                      <a:pt x="49049" y="48307"/>
                    </a:cubicBezTo>
                    <a:cubicBezTo>
                      <a:pt x="49138" y="46712"/>
                      <a:pt x="48556" y="45206"/>
                      <a:pt x="47561" y="44032"/>
                    </a:cubicBezTo>
                    <a:cubicBezTo>
                      <a:pt x="47990" y="43953"/>
                      <a:pt x="48420" y="43914"/>
                      <a:pt x="48848" y="43914"/>
                    </a:cubicBezTo>
                    <a:cubicBezTo>
                      <a:pt x="50781" y="43914"/>
                      <a:pt x="52652" y="44711"/>
                      <a:pt x="53995" y="46156"/>
                    </a:cubicBezTo>
                    <a:cubicBezTo>
                      <a:pt x="55328" y="44713"/>
                      <a:pt x="57194" y="43911"/>
                      <a:pt x="59124" y="43911"/>
                    </a:cubicBezTo>
                    <a:close/>
                    <a:moveTo>
                      <a:pt x="25317" y="43968"/>
                    </a:moveTo>
                    <a:cubicBezTo>
                      <a:pt x="27250" y="43968"/>
                      <a:pt x="29122" y="44764"/>
                      <a:pt x="30465" y="46210"/>
                    </a:cubicBezTo>
                    <a:lnTo>
                      <a:pt x="30465" y="46210"/>
                    </a:lnTo>
                    <a:cubicBezTo>
                      <a:pt x="30462" y="46210"/>
                      <a:pt x="30459" y="46210"/>
                      <a:pt x="30456" y="46210"/>
                    </a:cubicBezTo>
                    <a:cubicBezTo>
                      <a:pt x="30446" y="46210"/>
                      <a:pt x="30436" y="46210"/>
                      <a:pt x="30426" y="46210"/>
                    </a:cubicBezTo>
                    <a:cubicBezTo>
                      <a:pt x="28546" y="46210"/>
                      <a:pt x="26775" y="47041"/>
                      <a:pt x="25519" y="48351"/>
                    </a:cubicBezTo>
                    <a:cubicBezTo>
                      <a:pt x="25608" y="46765"/>
                      <a:pt x="25026" y="45269"/>
                      <a:pt x="24031" y="44086"/>
                    </a:cubicBezTo>
                    <a:cubicBezTo>
                      <a:pt x="24460" y="44007"/>
                      <a:pt x="24890" y="43968"/>
                      <a:pt x="25317" y="43968"/>
                    </a:cubicBezTo>
                    <a:close/>
                    <a:moveTo>
                      <a:pt x="106094" y="43751"/>
                    </a:moveTo>
                    <a:cubicBezTo>
                      <a:pt x="106570" y="43751"/>
                      <a:pt x="107049" y="43799"/>
                      <a:pt x="107525" y="43898"/>
                    </a:cubicBezTo>
                    <a:cubicBezTo>
                      <a:pt x="106512" y="45161"/>
                      <a:pt x="105939" y="46747"/>
                      <a:pt x="106127" y="48423"/>
                    </a:cubicBezTo>
                    <a:lnTo>
                      <a:pt x="106118" y="48414"/>
                    </a:lnTo>
                    <a:cubicBezTo>
                      <a:pt x="104866" y="46958"/>
                      <a:pt x="102990" y="46012"/>
                      <a:pt x="100995" y="46012"/>
                    </a:cubicBezTo>
                    <a:cubicBezTo>
                      <a:pt x="100976" y="46012"/>
                      <a:pt x="100958" y="46013"/>
                      <a:pt x="100939" y="46013"/>
                    </a:cubicBezTo>
                    <a:cubicBezTo>
                      <a:pt x="100919" y="46012"/>
                      <a:pt x="100899" y="46012"/>
                      <a:pt x="100879" y="46012"/>
                    </a:cubicBezTo>
                    <a:cubicBezTo>
                      <a:pt x="99020" y="46012"/>
                      <a:pt x="97252" y="46842"/>
                      <a:pt x="96011" y="48154"/>
                    </a:cubicBezTo>
                    <a:cubicBezTo>
                      <a:pt x="96091" y="46559"/>
                      <a:pt x="95509" y="45054"/>
                      <a:pt x="94514" y="43880"/>
                    </a:cubicBezTo>
                    <a:cubicBezTo>
                      <a:pt x="94946" y="43798"/>
                      <a:pt x="95380" y="43758"/>
                      <a:pt x="95811" y="43758"/>
                    </a:cubicBezTo>
                    <a:cubicBezTo>
                      <a:pt x="97740" y="43758"/>
                      <a:pt x="99607" y="44561"/>
                      <a:pt x="100948" y="46004"/>
                    </a:cubicBezTo>
                    <a:cubicBezTo>
                      <a:pt x="102286" y="44551"/>
                      <a:pt x="104160" y="43751"/>
                      <a:pt x="106094" y="43751"/>
                    </a:cubicBezTo>
                    <a:close/>
                    <a:moveTo>
                      <a:pt x="70812" y="39306"/>
                    </a:moveTo>
                    <a:cubicBezTo>
                      <a:pt x="71289" y="39306"/>
                      <a:pt x="71770" y="39355"/>
                      <a:pt x="72248" y="39454"/>
                    </a:cubicBezTo>
                    <a:cubicBezTo>
                      <a:pt x="71271" y="40699"/>
                      <a:pt x="70742" y="42276"/>
                      <a:pt x="70939" y="43925"/>
                    </a:cubicBezTo>
                    <a:cubicBezTo>
                      <a:pt x="71449" y="43811"/>
                      <a:pt x="71962" y="43756"/>
                      <a:pt x="72472" y="43756"/>
                    </a:cubicBezTo>
                    <a:cubicBezTo>
                      <a:pt x="74409" y="43756"/>
                      <a:pt x="76285" y="44558"/>
                      <a:pt x="77633" y="46013"/>
                    </a:cubicBezTo>
                    <a:lnTo>
                      <a:pt x="77633" y="46013"/>
                    </a:lnTo>
                    <a:cubicBezTo>
                      <a:pt x="77630" y="46013"/>
                      <a:pt x="77627" y="46013"/>
                      <a:pt x="77624" y="46013"/>
                    </a:cubicBezTo>
                    <a:cubicBezTo>
                      <a:pt x="77606" y="46013"/>
                      <a:pt x="77588" y="46012"/>
                      <a:pt x="77570" y="46012"/>
                    </a:cubicBezTo>
                    <a:cubicBezTo>
                      <a:pt x="75529" y="46012"/>
                      <a:pt x="73598" y="47021"/>
                      <a:pt x="72346" y="48540"/>
                    </a:cubicBezTo>
                    <a:cubicBezTo>
                      <a:pt x="72703" y="44850"/>
                      <a:pt x="69416" y="41568"/>
                      <a:pt x="65713" y="41568"/>
                    </a:cubicBezTo>
                    <a:cubicBezTo>
                      <a:pt x="65693" y="41568"/>
                      <a:pt x="65673" y="41568"/>
                      <a:pt x="65653" y="41568"/>
                    </a:cubicBezTo>
                    <a:lnTo>
                      <a:pt x="65653" y="41559"/>
                    </a:lnTo>
                    <a:cubicBezTo>
                      <a:pt x="66997" y="40107"/>
                      <a:pt x="68873" y="39306"/>
                      <a:pt x="70812" y="39306"/>
                    </a:cubicBezTo>
                    <a:close/>
                    <a:moveTo>
                      <a:pt x="35618" y="43957"/>
                    </a:moveTo>
                    <a:cubicBezTo>
                      <a:pt x="36091" y="43957"/>
                      <a:pt x="36568" y="44006"/>
                      <a:pt x="37042" y="44104"/>
                    </a:cubicBezTo>
                    <a:cubicBezTo>
                      <a:pt x="36020" y="45350"/>
                      <a:pt x="35456" y="46945"/>
                      <a:pt x="35635" y="48620"/>
                    </a:cubicBezTo>
                    <a:cubicBezTo>
                      <a:pt x="34383" y="47164"/>
                      <a:pt x="32507" y="46210"/>
                      <a:pt x="30511" y="46210"/>
                    </a:cubicBezTo>
                    <a:cubicBezTo>
                      <a:pt x="30496" y="46210"/>
                      <a:pt x="30480" y="46210"/>
                      <a:pt x="30465" y="46210"/>
                    </a:cubicBezTo>
                    <a:lnTo>
                      <a:pt x="30465" y="46210"/>
                    </a:lnTo>
                    <a:cubicBezTo>
                      <a:pt x="31804" y="44762"/>
                      <a:pt x="33682" y="43957"/>
                      <a:pt x="35618" y="43957"/>
                    </a:cubicBezTo>
                    <a:close/>
                    <a:moveTo>
                      <a:pt x="112822" y="41864"/>
                    </a:moveTo>
                    <a:cubicBezTo>
                      <a:pt x="115997" y="41864"/>
                      <a:pt x="119174" y="43943"/>
                      <a:pt x="119218" y="48100"/>
                    </a:cubicBezTo>
                    <a:cubicBezTo>
                      <a:pt x="118743" y="47999"/>
                      <a:pt x="118265" y="47949"/>
                      <a:pt x="117790" y="47949"/>
                    </a:cubicBezTo>
                    <a:cubicBezTo>
                      <a:pt x="115926" y="47949"/>
                      <a:pt x="114120" y="48715"/>
                      <a:pt x="112821" y="50108"/>
                    </a:cubicBezTo>
                    <a:cubicBezTo>
                      <a:pt x="111548" y="48728"/>
                      <a:pt x="109756" y="47948"/>
                      <a:pt x="107874" y="47948"/>
                    </a:cubicBezTo>
                    <a:cubicBezTo>
                      <a:pt x="107391" y="47948"/>
                      <a:pt x="106907" y="48002"/>
                      <a:pt x="106432" y="48100"/>
                    </a:cubicBezTo>
                    <a:cubicBezTo>
                      <a:pt x="106472" y="43943"/>
                      <a:pt x="109646" y="41864"/>
                      <a:pt x="112822" y="41864"/>
                    </a:cubicBezTo>
                    <a:close/>
                    <a:moveTo>
                      <a:pt x="136132" y="41864"/>
                    </a:moveTo>
                    <a:cubicBezTo>
                      <a:pt x="139308" y="41864"/>
                      <a:pt x="142484" y="43943"/>
                      <a:pt x="142525" y="48100"/>
                    </a:cubicBezTo>
                    <a:cubicBezTo>
                      <a:pt x="142051" y="47999"/>
                      <a:pt x="141574" y="47949"/>
                      <a:pt x="141100" y="47949"/>
                    </a:cubicBezTo>
                    <a:cubicBezTo>
                      <a:pt x="139242" y="47949"/>
                      <a:pt x="137437" y="48715"/>
                      <a:pt x="136145" y="50108"/>
                    </a:cubicBezTo>
                    <a:cubicBezTo>
                      <a:pt x="134863" y="48728"/>
                      <a:pt x="133071" y="47948"/>
                      <a:pt x="131190" y="47948"/>
                    </a:cubicBezTo>
                    <a:cubicBezTo>
                      <a:pt x="130706" y="47948"/>
                      <a:pt x="130222" y="48002"/>
                      <a:pt x="129747" y="48100"/>
                    </a:cubicBezTo>
                    <a:cubicBezTo>
                      <a:pt x="129783" y="43943"/>
                      <a:pt x="132957" y="41864"/>
                      <a:pt x="136132" y="41864"/>
                    </a:cubicBezTo>
                    <a:close/>
                    <a:moveTo>
                      <a:pt x="89293" y="41912"/>
                    </a:moveTo>
                    <a:cubicBezTo>
                      <a:pt x="92468" y="41912"/>
                      <a:pt x="95642" y="43988"/>
                      <a:pt x="95679" y="48143"/>
                    </a:cubicBezTo>
                    <a:lnTo>
                      <a:pt x="95679" y="48143"/>
                    </a:lnTo>
                    <a:cubicBezTo>
                      <a:pt x="95207" y="48043"/>
                      <a:pt x="94732" y="47994"/>
                      <a:pt x="94260" y="47994"/>
                    </a:cubicBezTo>
                    <a:cubicBezTo>
                      <a:pt x="92399" y="47994"/>
                      <a:pt x="90599" y="48760"/>
                      <a:pt x="89299" y="50152"/>
                    </a:cubicBezTo>
                    <a:cubicBezTo>
                      <a:pt x="88018" y="48773"/>
                      <a:pt x="86226" y="47993"/>
                      <a:pt x="84344" y="47993"/>
                    </a:cubicBezTo>
                    <a:cubicBezTo>
                      <a:pt x="83860" y="47993"/>
                      <a:pt x="83376" y="48047"/>
                      <a:pt x="82902" y="48145"/>
                    </a:cubicBezTo>
                    <a:cubicBezTo>
                      <a:pt x="82937" y="43991"/>
                      <a:pt x="86116" y="41912"/>
                      <a:pt x="89293" y="41912"/>
                    </a:cubicBezTo>
                    <a:close/>
                    <a:moveTo>
                      <a:pt x="42335" y="42067"/>
                    </a:moveTo>
                    <a:cubicBezTo>
                      <a:pt x="45509" y="42067"/>
                      <a:pt x="48681" y="44143"/>
                      <a:pt x="48726" y="48298"/>
                    </a:cubicBezTo>
                    <a:lnTo>
                      <a:pt x="48726" y="48298"/>
                    </a:lnTo>
                    <a:cubicBezTo>
                      <a:pt x="48251" y="48196"/>
                      <a:pt x="47772" y="48146"/>
                      <a:pt x="47298" y="48146"/>
                    </a:cubicBezTo>
                    <a:cubicBezTo>
                      <a:pt x="45434" y="48146"/>
                      <a:pt x="43630" y="48912"/>
                      <a:pt x="42337" y="50305"/>
                    </a:cubicBezTo>
                    <a:cubicBezTo>
                      <a:pt x="41056" y="48925"/>
                      <a:pt x="39264" y="48145"/>
                      <a:pt x="37382" y="48145"/>
                    </a:cubicBezTo>
                    <a:cubicBezTo>
                      <a:pt x="36898" y="48145"/>
                      <a:pt x="36415" y="48199"/>
                      <a:pt x="35940" y="48307"/>
                    </a:cubicBezTo>
                    <a:cubicBezTo>
                      <a:pt x="35980" y="44148"/>
                      <a:pt x="39158" y="42067"/>
                      <a:pt x="42335" y="42067"/>
                    </a:cubicBezTo>
                    <a:close/>
                    <a:moveTo>
                      <a:pt x="65651" y="42067"/>
                    </a:moveTo>
                    <a:cubicBezTo>
                      <a:pt x="68826" y="42067"/>
                      <a:pt x="72001" y="44146"/>
                      <a:pt x="72041" y="48307"/>
                    </a:cubicBezTo>
                    <a:cubicBezTo>
                      <a:pt x="71563" y="48202"/>
                      <a:pt x="71080" y="48150"/>
                      <a:pt x="70601" y="48150"/>
                    </a:cubicBezTo>
                    <a:cubicBezTo>
                      <a:pt x="68748" y="48150"/>
                      <a:pt x="66948" y="48916"/>
                      <a:pt x="65653" y="50305"/>
                    </a:cubicBezTo>
                    <a:cubicBezTo>
                      <a:pt x="64371" y="48934"/>
                      <a:pt x="62579" y="48145"/>
                      <a:pt x="60697" y="48145"/>
                    </a:cubicBezTo>
                    <a:cubicBezTo>
                      <a:pt x="60214" y="48145"/>
                      <a:pt x="59730" y="48199"/>
                      <a:pt x="59255" y="48307"/>
                    </a:cubicBezTo>
                    <a:cubicBezTo>
                      <a:pt x="59295" y="44148"/>
                      <a:pt x="62473" y="42067"/>
                      <a:pt x="65651" y="42067"/>
                    </a:cubicBezTo>
                    <a:close/>
                    <a:moveTo>
                      <a:pt x="18806" y="42117"/>
                    </a:moveTo>
                    <a:cubicBezTo>
                      <a:pt x="21981" y="42117"/>
                      <a:pt x="25156" y="44198"/>
                      <a:pt x="25196" y="48360"/>
                    </a:cubicBezTo>
                    <a:cubicBezTo>
                      <a:pt x="24717" y="48255"/>
                      <a:pt x="24234" y="48204"/>
                      <a:pt x="23755" y="48204"/>
                    </a:cubicBezTo>
                    <a:cubicBezTo>
                      <a:pt x="21902" y="48204"/>
                      <a:pt x="20103" y="48970"/>
                      <a:pt x="18807" y="50359"/>
                    </a:cubicBezTo>
                    <a:cubicBezTo>
                      <a:pt x="17526" y="48988"/>
                      <a:pt x="15734" y="48199"/>
                      <a:pt x="13852" y="48199"/>
                    </a:cubicBezTo>
                    <a:cubicBezTo>
                      <a:pt x="13368" y="48199"/>
                      <a:pt x="12884" y="48253"/>
                      <a:pt x="12409" y="48360"/>
                    </a:cubicBezTo>
                    <a:cubicBezTo>
                      <a:pt x="12454" y="44198"/>
                      <a:pt x="15631" y="42117"/>
                      <a:pt x="18806" y="42117"/>
                    </a:cubicBezTo>
                    <a:close/>
                    <a:moveTo>
                      <a:pt x="117967" y="48323"/>
                    </a:moveTo>
                    <a:cubicBezTo>
                      <a:pt x="118392" y="48323"/>
                      <a:pt x="118820" y="48362"/>
                      <a:pt x="119245" y="48441"/>
                    </a:cubicBezTo>
                    <a:cubicBezTo>
                      <a:pt x="118253" y="49621"/>
                      <a:pt x="117671" y="51114"/>
                      <a:pt x="117757" y="52706"/>
                    </a:cubicBezTo>
                    <a:lnTo>
                      <a:pt x="117757" y="52706"/>
                    </a:lnTo>
                    <a:cubicBezTo>
                      <a:pt x="116507" y="51403"/>
                      <a:pt x="114740" y="50573"/>
                      <a:pt x="112880" y="50573"/>
                    </a:cubicBezTo>
                    <a:cubicBezTo>
                      <a:pt x="112860" y="50573"/>
                      <a:pt x="112840" y="50573"/>
                      <a:pt x="112821" y="50574"/>
                    </a:cubicBezTo>
                    <a:cubicBezTo>
                      <a:pt x="114158" y="49126"/>
                      <a:pt x="116031" y="48323"/>
                      <a:pt x="117967" y="48323"/>
                    </a:cubicBezTo>
                    <a:close/>
                    <a:moveTo>
                      <a:pt x="130990" y="48323"/>
                    </a:moveTo>
                    <a:cubicBezTo>
                      <a:pt x="132925" y="48323"/>
                      <a:pt x="134799" y="49126"/>
                      <a:pt x="136136" y="50574"/>
                    </a:cubicBezTo>
                    <a:cubicBezTo>
                      <a:pt x="136116" y="50573"/>
                      <a:pt x="136096" y="50573"/>
                      <a:pt x="136077" y="50573"/>
                    </a:cubicBezTo>
                    <a:cubicBezTo>
                      <a:pt x="134208" y="50573"/>
                      <a:pt x="132440" y="51412"/>
                      <a:pt x="131199" y="52715"/>
                    </a:cubicBezTo>
                    <a:cubicBezTo>
                      <a:pt x="131279" y="51120"/>
                      <a:pt x="130697" y="49624"/>
                      <a:pt x="129711" y="48441"/>
                    </a:cubicBezTo>
                    <a:cubicBezTo>
                      <a:pt x="130137" y="48362"/>
                      <a:pt x="130565" y="48323"/>
                      <a:pt x="130990" y="48323"/>
                    </a:cubicBezTo>
                    <a:close/>
                    <a:moveTo>
                      <a:pt x="94437" y="48359"/>
                    </a:moveTo>
                    <a:cubicBezTo>
                      <a:pt x="94862" y="48359"/>
                      <a:pt x="95289" y="48398"/>
                      <a:pt x="95715" y="48477"/>
                    </a:cubicBezTo>
                    <a:cubicBezTo>
                      <a:pt x="94722" y="49666"/>
                      <a:pt x="94140" y="51168"/>
                      <a:pt x="94227" y="52750"/>
                    </a:cubicBezTo>
                    <a:lnTo>
                      <a:pt x="94227" y="52750"/>
                    </a:lnTo>
                    <a:cubicBezTo>
                      <a:pt x="92986" y="51447"/>
                      <a:pt x="91219" y="50618"/>
                      <a:pt x="89350" y="50618"/>
                    </a:cubicBezTo>
                    <a:cubicBezTo>
                      <a:pt x="89330" y="50618"/>
                      <a:pt x="89310" y="50618"/>
                      <a:pt x="89290" y="50618"/>
                    </a:cubicBezTo>
                    <a:cubicBezTo>
                      <a:pt x="89270" y="50618"/>
                      <a:pt x="89250" y="50618"/>
                      <a:pt x="89231" y="50618"/>
                    </a:cubicBezTo>
                    <a:cubicBezTo>
                      <a:pt x="87362" y="50618"/>
                      <a:pt x="85603" y="51448"/>
                      <a:pt x="84353" y="52751"/>
                    </a:cubicBezTo>
                    <a:cubicBezTo>
                      <a:pt x="84443" y="51165"/>
                      <a:pt x="83860" y="49660"/>
                      <a:pt x="82866" y="48477"/>
                    </a:cubicBezTo>
                    <a:cubicBezTo>
                      <a:pt x="83291" y="48398"/>
                      <a:pt x="83719" y="48359"/>
                      <a:pt x="84144" y="48359"/>
                    </a:cubicBezTo>
                    <a:cubicBezTo>
                      <a:pt x="86080" y="48359"/>
                      <a:pt x="87955" y="49162"/>
                      <a:pt x="89299" y="50609"/>
                    </a:cubicBezTo>
                    <a:cubicBezTo>
                      <a:pt x="90637" y="49162"/>
                      <a:pt x="92504" y="48359"/>
                      <a:pt x="94437" y="48359"/>
                    </a:cubicBezTo>
                    <a:close/>
                    <a:moveTo>
                      <a:pt x="47485" y="48520"/>
                    </a:moveTo>
                    <a:cubicBezTo>
                      <a:pt x="47909" y="48520"/>
                      <a:pt x="48337" y="48559"/>
                      <a:pt x="48762" y="48638"/>
                    </a:cubicBezTo>
                    <a:cubicBezTo>
                      <a:pt x="47767" y="49821"/>
                      <a:pt x="47185" y="51326"/>
                      <a:pt x="47275" y="52912"/>
                    </a:cubicBezTo>
                    <a:cubicBezTo>
                      <a:pt x="46025" y="51609"/>
                      <a:pt x="44257" y="50779"/>
                      <a:pt x="42397" y="50779"/>
                    </a:cubicBezTo>
                    <a:cubicBezTo>
                      <a:pt x="42377" y="50779"/>
                      <a:pt x="42357" y="50779"/>
                      <a:pt x="42337" y="50780"/>
                    </a:cubicBezTo>
                    <a:cubicBezTo>
                      <a:pt x="43675" y="49325"/>
                      <a:pt x="45549" y="48520"/>
                      <a:pt x="47485" y="48520"/>
                    </a:cubicBezTo>
                    <a:close/>
                    <a:moveTo>
                      <a:pt x="60501" y="48529"/>
                    </a:moveTo>
                    <a:cubicBezTo>
                      <a:pt x="62439" y="48529"/>
                      <a:pt x="64308" y="49332"/>
                      <a:pt x="65653" y="50780"/>
                    </a:cubicBezTo>
                    <a:cubicBezTo>
                      <a:pt x="65633" y="50779"/>
                      <a:pt x="65613" y="50779"/>
                      <a:pt x="65593" y="50779"/>
                    </a:cubicBezTo>
                    <a:cubicBezTo>
                      <a:pt x="63725" y="50779"/>
                      <a:pt x="61957" y="51618"/>
                      <a:pt x="60715" y="52921"/>
                    </a:cubicBezTo>
                    <a:cubicBezTo>
                      <a:pt x="60796" y="51326"/>
                      <a:pt x="60214" y="49830"/>
                      <a:pt x="59219" y="48647"/>
                    </a:cubicBezTo>
                    <a:cubicBezTo>
                      <a:pt x="59646" y="48568"/>
                      <a:pt x="60075" y="48529"/>
                      <a:pt x="60501" y="48529"/>
                    </a:cubicBezTo>
                    <a:close/>
                    <a:moveTo>
                      <a:pt x="107662" y="48316"/>
                    </a:moveTo>
                    <a:cubicBezTo>
                      <a:pt x="109596" y="48316"/>
                      <a:pt x="111472" y="49118"/>
                      <a:pt x="112821" y="50574"/>
                    </a:cubicBezTo>
                    <a:cubicBezTo>
                      <a:pt x="112802" y="50573"/>
                      <a:pt x="112783" y="50573"/>
                      <a:pt x="112765" y="50573"/>
                    </a:cubicBezTo>
                    <a:cubicBezTo>
                      <a:pt x="110778" y="50573"/>
                      <a:pt x="108902" y="51519"/>
                      <a:pt x="107650" y="52966"/>
                    </a:cubicBezTo>
                    <a:lnTo>
                      <a:pt x="107650" y="52966"/>
                    </a:lnTo>
                    <a:cubicBezTo>
                      <a:pt x="107803" y="51290"/>
                      <a:pt x="107211" y="49713"/>
                      <a:pt x="106172" y="48477"/>
                    </a:cubicBezTo>
                    <a:cubicBezTo>
                      <a:pt x="106667" y="48369"/>
                      <a:pt x="107167" y="48316"/>
                      <a:pt x="107662" y="48316"/>
                    </a:cubicBezTo>
                    <a:close/>
                    <a:moveTo>
                      <a:pt x="13659" y="48573"/>
                    </a:moveTo>
                    <a:cubicBezTo>
                      <a:pt x="15592" y="48573"/>
                      <a:pt x="17464" y="49371"/>
                      <a:pt x="18807" y="50824"/>
                    </a:cubicBezTo>
                    <a:cubicBezTo>
                      <a:pt x="18787" y="50824"/>
                      <a:pt x="18768" y="50824"/>
                      <a:pt x="18748" y="50824"/>
                    </a:cubicBezTo>
                    <a:cubicBezTo>
                      <a:pt x="16879" y="50824"/>
                      <a:pt x="15111" y="51663"/>
                      <a:pt x="13870" y="52966"/>
                    </a:cubicBezTo>
                    <a:cubicBezTo>
                      <a:pt x="13951" y="51371"/>
                      <a:pt x="13368" y="49875"/>
                      <a:pt x="12374" y="48692"/>
                    </a:cubicBezTo>
                    <a:cubicBezTo>
                      <a:pt x="12802" y="48612"/>
                      <a:pt x="13232" y="48573"/>
                      <a:pt x="13659" y="48573"/>
                    </a:cubicBezTo>
                    <a:close/>
                    <a:moveTo>
                      <a:pt x="23953" y="48574"/>
                    </a:moveTo>
                    <a:cubicBezTo>
                      <a:pt x="24378" y="48574"/>
                      <a:pt x="24806" y="48613"/>
                      <a:pt x="25232" y="48692"/>
                    </a:cubicBezTo>
                    <a:cubicBezTo>
                      <a:pt x="24237" y="49875"/>
                      <a:pt x="23655" y="51371"/>
                      <a:pt x="23744" y="52966"/>
                    </a:cubicBezTo>
                    <a:cubicBezTo>
                      <a:pt x="22494" y="51663"/>
                      <a:pt x="20726" y="50824"/>
                      <a:pt x="18866" y="50824"/>
                    </a:cubicBezTo>
                    <a:cubicBezTo>
                      <a:pt x="18846" y="50824"/>
                      <a:pt x="18827" y="50824"/>
                      <a:pt x="18807" y="50824"/>
                    </a:cubicBezTo>
                    <a:cubicBezTo>
                      <a:pt x="20144" y="49377"/>
                      <a:pt x="22018" y="48574"/>
                      <a:pt x="23953" y="48574"/>
                    </a:cubicBezTo>
                    <a:close/>
                    <a:moveTo>
                      <a:pt x="37179" y="48522"/>
                    </a:moveTo>
                    <a:cubicBezTo>
                      <a:pt x="39113" y="48522"/>
                      <a:pt x="40989" y="49325"/>
                      <a:pt x="42337" y="50780"/>
                    </a:cubicBezTo>
                    <a:cubicBezTo>
                      <a:pt x="42319" y="50779"/>
                      <a:pt x="42300" y="50779"/>
                      <a:pt x="42282" y="50779"/>
                    </a:cubicBezTo>
                    <a:cubicBezTo>
                      <a:pt x="40295" y="50779"/>
                      <a:pt x="38419" y="51725"/>
                      <a:pt x="37167" y="53172"/>
                    </a:cubicBezTo>
                    <a:cubicBezTo>
                      <a:pt x="37320" y="51496"/>
                      <a:pt x="36728" y="49910"/>
                      <a:pt x="35689" y="48683"/>
                    </a:cubicBezTo>
                    <a:cubicBezTo>
                      <a:pt x="36184" y="48575"/>
                      <a:pt x="36683" y="48522"/>
                      <a:pt x="37179" y="48522"/>
                    </a:cubicBezTo>
                    <a:close/>
                    <a:moveTo>
                      <a:pt x="124475" y="46470"/>
                    </a:moveTo>
                    <a:cubicBezTo>
                      <a:pt x="127650" y="46470"/>
                      <a:pt x="130827" y="48548"/>
                      <a:pt x="130867" y="52706"/>
                    </a:cubicBezTo>
                    <a:cubicBezTo>
                      <a:pt x="130388" y="52601"/>
                      <a:pt x="129906" y="52550"/>
                      <a:pt x="129426" y="52550"/>
                    </a:cubicBezTo>
                    <a:cubicBezTo>
                      <a:pt x="127574" y="52550"/>
                      <a:pt x="125776" y="53316"/>
                      <a:pt x="124487" y="54704"/>
                    </a:cubicBezTo>
                    <a:cubicBezTo>
                      <a:pt x="123206" y="53333"/>
                      <a:pt x="121414" y="52545"/>
                      <a:pt x="119532" y="52545"/>
                    </a:cubicBezTo>
                    <a:cubicBezTo>
                      <a:pt x="119048" y="52545"/>
                      <a:pt x="118564" y="52599"/>
                      <a:pt x="118089" y="52706"/>
                    </a:cubicBezTo>
                    <a:cubicBezTo>
                      <a:pt x="118125" y="48548"/>
                      <a:pt x="121299" y="46470"/>
                      <a:pt x="124475" y="46470"/>
                    </a:cubicBezTo>
                    <a:close/>
                    <a:moveTo>
                      <a:pt x="77635" y="46519"/>
                    </a:moveTo>
                    <a:cubicBezTo>
                      <a:pt x="80808" y="46519"/>
                      <a:pt x="83981" y="48596"/>
                      <a:pt x="84022" y="52751"/>
                    </a:cubicBezTo>
                    <a:lnTo>
                      <a:pt x="84031" y="52760"/>
                    </a:lnTo>
                    <a:cubicBezTo>
                      <a:pt x="83550" y="52655"/>
                      <a:pt x="83066" y="52604"/>
                      <a:pt x="82586" y="52604"/>
                    </a:cubicBezTo>
                    <a:cubicBezTo>
                      <a:pt x="80731" y="52604"/>
                      <a:pt x="78937" y="53370"/>
                      <a:pt x="77642" y="54758"/>
                    </a:cubicBezTo>
                    <a:cubicBezTo>
                      <a:pt x="76360" y="53378"/>
                      <a:pt x="74568" y="52599"/>
                      <a:pt x="72696" y="52599"/>
                    </a:cubicBezTo>
                    <a:cubicBezTo>
                      <a:pt x="72203" y="52599"/>
                      <a:pt x="71719" y="52652"/>
                      <a:pt x="71244" y="52760"/>
                    </a:cubicBezTo>
                    <a:cubicBezTo>
                      <a:pt x="71280" y="48600"/>
                      <a:pt x="74457" y="46519"/>
                      <a:pt x="77635" y="46519"/>
                    </a:cubicBezTo>
                    <a:close/>
                    <a:moveTo>
                      <a:pt x="100946" y="46509"/>
                    </a:moveTo>
                    <a:cubicBezTo>
                      <a:pt x="104122" y="46509"/>
                      <a:pt x="107296" y="48585"/>
                      <a:pt x="107337" y="52742"/>
                    </a:cubicBezTo>
                    <a:cubicBezTo>
                      <a:pt x="106865" y="52641"/>
                      <a:pt x="106389" y="52591"/>
                      <a:pt x="105917" y="52591"/>
                    </a:cubicBezTo>
                    <a:cubicBezTo>
                      <a:pt x="104050" y="52591"/>
                      <a:pt x="102242" y="53364"/>
                      <a:pt x="100948" y="54758"/>
                    </a:cubicBezTo>
                    <a:lnTo>
                      <a:pt x="100948" y="54749"/>
                    </a:lnTo>
                    <a:cubicBezTo>
                      <a:pt x="99667" y="53369"/>
                      <a:pt x="97875" y="52590"/>
                      <a:pt x="95993" y="52590"/>
                    </a:cubicBezTo>
                    <a:cubicBezTo>
                      <a:pt x="95509" y="52590"/>
                      <a:pt x="95025" y="52643"/>
                      <a:pt x="94550" y="52742"/>
                    </a:cubicBezTo>
                    <a:cubicBezTo>
                      <a:pt x="94591" y="48588"/>
                      <a:pt x="97769" y="46509"/>
                      <a:pt x="100946" y="46509"/>
                    </a:cubicBezTo>
                    <a:close/>
                    <a:moveTo>
                      <a:pt x="53993" y="46670"/>
                    </a:moveTo>
                    <a:cubicBezTo>
                      <a:pt x="57169" y="46670"/>
                      <a:pt x="60344" y="48747"/>
                      <a:pt x="60384" y="52903"/>
                    </a:cubicBezTo>
                    <a:cubicBezTo>
                      <a:pt x="59911" y="52801"/>
                      <a:pt x="59433" y="52752"/>
                      <a:pt x="58960" y="52752"/>
                    </a:cubicBezTo>
                    <a:cubicBezTo>
                      <a:pt x="57101" y="52752"/>
                      <a:pt x="55295" y="53518"/>
                      <a:pt x="53995" y="54910"/>
                    </a:cubicBezTo>
                    <a:cubicBezTo>
                      <a:pt x="52714" y="53531"/>
                      <a:pt x="50922" y="52751"/>
                      <a:pt x="49040" y="52751"/>
                    </a:cubicBezTo>
                    <a:cubicBezTo>
                      <a:pt x="48556" y="52751"/>
                      <a:pt x="48072" y="52805"/>
                      <a:pt x="47597" y="52903"/>
                    </a:cubicBezTo>
                    <a:cubicBezTo>
                      <a:pt x="47638" y="48749"/>
                      <a:pt x="50816" y="46670"/>
                      <a:pt x="53993" y="46670"/>
                    </a:cubicBezTo>
                    <a:close/>
                    <a:moveTo>
                      <a:pt x="7145" y="46712"/>
                    </a:moveTo>
                    <a:cubicBezTo>
                      <a:pt x="10322" y="46712"/>
                      <a:pt x="13498" y="48790"/>
                      <a:pt x="13538" y="52948"/>
                    </a:cubicBezTo>
                    <a:cubicBezTo>
                      <a:pt x="13065" y="52846"/>
                      <a:pt x="12588" y="52796"/>
                      <a:pt x="12114" y="52796"/>
                    </a:cubicBezTo>
                    <a:cubicBezTo>
                      <a:pt x="10255" y="52796"/>
                      <a:pt x="8451" y="53563"/>
                      <a:pt x="7159" y="54955"/>
                    </a:cubicBezTo>
                    <a:cubicBezTo>
                      <a:pt x="5884" y="53583"/>
                      <a:pt x="4097" y="52805"/>
                      <a:pt x="2226" y="52805"/>
                    </a:cubicBezTo>
                    <a:cubicBezTo>
                      <a:pt x="2216" y="52805"/>
                      <a:pt x="2205" y="52805"/>
                      <a:pt x="2194" y="52805"/>
                    </a:cubicBezTo>
                    <a:lnTo>
                      <a:pt x="2194" y="52796"/>
                    </a:lnTo>
                    <a:cubicBezTo>
                      <a:pt x="1711" y="52796"/>
                      <a:pt x="1227" y="52850"/>
                      <a:pt x="752" y="52948"/>
                    </a:cubicBezTo>
                    <a:cubicBezTo>
                      <a:pt x="792" y="48790"/>
                      <a:pt x="3969" y="46712"/>
                      <a:pt x="7145" y="46712"/>
                    </a:cubicBezTo>
                    <a:close/>
                    <a:moveTo>
                      <a:pt x="30465" y="46717"/>
                    </a:moveTo>
                    <a:cubicBezTo>
                      <a:pt x="33637" y="46717"/>
                      <a:pt x="36811" y="48795"/>
                      <a:pt x="36854" y="52953"/>
                    </a:cubicBezTo>
                    <a:lnTo>
                      <a:pt x="36854" y="52953"/>
                    </a:lnTo>
                    <a:cubicBezTo>
                      <a:pt x="36379" y="52851"/>
                      <a:pt x="35901" y="52801"/>
                      <a:pt x="35426" y="52801"/>
                    </a:cubicBezTo>
                    <a:cubicBezTo>
                      <a:pt x="33569" y="52801"/>
                      <a:pt x="31771" y="53567"/>
                      <a:pt x="30483" y="54955"/>
                    </a:cubicBezTo>
                    <a:cubicBezTo>
                      <a:pt x="29201" y="53584"/>
                      <a:pt x="27409" y="52796"/>
                      <a:pt x="25528" y="52796"/>
                    </a:cubicBezTo>
                    <a:cubicBezTo>
                      <a:pt x="25044" y="52796"/>
                      <a:pt x="24560" y="52850"/>
                      <a:pt x="24085" y="52957"/>
                    </a:cubicBezTo>
                    <a:cubicBezTo>
                      <a:pt x="24116" y="48798"/>
                      <a:pt x="27290" y="46717"/>
                      <a:pt x="30465" y="46717"/>
                    </a:cubicBezTo>
                    <a:close/>
                    <a:moveTo>
                      <a:pt x="107865" y="57160"/>
                    </a:moveTo>
                    <a:cubicBezTo>
                      <a:pt x="107867" y="57160"/>
                      <a:pt x="107868" y="57160"/>
                      <a:pt x="107870" y="57160"/>
                    </a:cubicBezTo>
                    <a:lnTo>
                      <a:pt x="107870" y="57160"/>
                    </a:lnTo>
                    <a:cubicBezTo>
                      <a:pt x="107871" y="57160"/>
                      <a:pt x="107873" y="57160"/>
                      <a:pt x="107874" y="57160"/>
                    </a:cubicBezTo>
                    <a:close/>
                    <a:moveTo>
                      <a:pt x="129607" y="52925"/>
                    </a:moveTo>
                    <a:cubicBezTo>
                      <a:pt x="130037" y="52925"/>
                      <a:pt x="130471" y="52965"/>
                      <a:pt x="130903" y="53047"/>
                    </a:cubicBezTo>
                    <a:cubicBezTo>
                      <a:pt x="129908" y="54229"/>
                      <a:pt x="129326" y="55726"/>
                      <a:pt x="129415" y="57321"/>
                    </a:cubicBezTo>
                    <a:cubicBezTo>
                      <a:pt x="128165" y="56009"/>
                      <a:pt x="126406" y="55179"/>
                      <a:pt x="124538" y="55179"/>
                    </a:cubicBezTo>
                    <a:cubicBezTo>
                      <a:pt x="124518" y="55179"/>
                      <a:pt x="124498" y="55179"/>
                      <a:pt x="124478" y="55179"/>
                    </a:cubicBezTo>
                    <a:cubicBezTo>
                      <a:pt x="124458" y="55179"/>
                      <a:pt x="124438" y="55179"/>
                      <a:pt x="124418" y="55179"/>
                    </a:cubicBezTo>
                    <a:cubicBezTo>
                      <a:pt x="122550" y="55179"/>
                      <a:pt x="120782" y="56009"/>
                      <a:pt x="119541" y="57321"/>
                    </a:cubicBezTo>
                    <a:cubicBezTo>
                      <a:pt x="119622" y="55726"/>
                      <a:pt x="119039" y="54220"/>
                      <a:pt x="118045" y="53047"/>
                    </a:cubicBezTo>
                    <a:cubicBezTo>
                      <a:pt x="118478" y="52965"/>
                      <a:pt x="118913" y="52925"/>
                      <a:pt x="119344" y="52925"/>
                    </a:cubicBezTo>
                    <a:cubicBezTo>
                      <a:pt x="121276" y="52925"/>
                      <a:pt x="123138" y="53727"/>
                      <a:pt x="124478" y="55170"/>
                    </a:cubicBezTo>
                    <a:cubicBezTo>
                      <a:pt x="125811" y="53727"/>
                      <a:pt x="127678" y="52925"/>
                      <a:pt x="129607" y="52925"/>
                    </a:cubicBezTo>
                    <a:close/>
                    <a:moveTo>
                      <a:pt x="82780" y="52965"/>
                    </a:moveTo>
                    <a:cubicBezTo>
                      <a:pt x="83204" y="52965"/>
                      <a:pt x="83632" y="53003"/>
                      <a:pt x="84057" y="53082"/>
                    </a:cubicBezTo>
                    <a:cubicBezTo>
                      <a:pt x="83538" y="53701"/>
                      <a:pt x="83135" y="54409"/>
                      <a:pt x="82875" y="55170"/>
                    </a:cubicBezTo>
                    <a:cubicBezTo>
                      <a:pt x="82634" y="55866"/>
                      <a:pt x="82526" y="56607"/>
                      <a:pt x="82569" y="57347"/>
                    </a:cubicBezTo>
                    <a:lnTo>
                      <a:pt x="82569" y="57347"/>
                    </a:lnTo>
                    <a:cubicBezTo>
                      <a:pt x="81328" y="56053"/>
                      <a:pt x="79569" y="55215"/>
                      <a:pt x="77701" y="55215"/>
                    </a:cubicBezTo>
                    <a:cubicBezTo>
                      <a:pt x="77681" y="55215"/>
                      <a:pt x="77661" y="55215"/>
                      <a:pt x="77642" y="55215"/>
                    </a:cubicBezTo>
                    <a:cubicBezTo>
                      <a:pt x="78979" y="53768"/>
                      <a:pt x="80847" y="52965"/>
                      <a:pt x="82780" y="52965"/>
                    </a:cubicBezTo>
                    <a:close/>
                    <a:moveTo>
                      <a:pt x="95802" y="52974"/>
                    </a:moveTo>
                    <a:cubicBezTo>
                      <a:pt x="97735" y="52974"/>
                      <a:pt x="99602" y="53775"/>
                      <a:pt x="100939" y="55215"/>
                    </a:cubicBezTo>
                    <a:cubicBezTo>
                      <a:pt x="100919" y="55215"/>
                      <a:pt x="100900" y="55215"/>
                      <a:pt x="100880" y="55215"/>
                    </a:cubicBezTo>
                    <a:cubicBezTo>
                      <a:pt x="99020" y="55215"/>
                      <a:pt x="97252" y="56053"/>
                      <a:pt x="96011" y="57357"/>
                    </a:cubicBezTo>
                    <a:cubicBezTo>
                      <a:pt x="96047" y="56622"/>
                      <a:pt x="95948" y="55878"/>
                      <a:pt x="95706" y="55179"/>
                    </a:cubicBezTo>
                    <a:lnTo>
                      <a:pt x="95706" y="55170"/>
                    </a:lnTo>
                    <a:cubicBezTo>
                      <a:pt x="95446" y="54409"/>
                      <a:pt x="95043" y="53701"/>
                      <a:pt x="94523" y="53091"/>
                    </a:cubicBezTo>
                    <a:cubicBezTo>
                      <a:pt x="94949" y="53012"/>
                      <a:pt x="95377" y="52974"/>
                      <a:pt x="95802" y="52974"/>
                    </a:cubicBezTo>
                    <a:close/>
                    <a:moveTo>
                      <a:pt x="60697" y="57357"/>
                    </a:moveTo>
                    <a:cubicBezTo>
                      <a:pt x="60700" y="57357"/>
                      <a:pt x="60703" y="57357"/>
                      <a:pt x="60706" y="57357"/>
                    </a:cubicBezTo>
                    <a:lnTo>
                      <a:pt x="60706" y="57357"/>
                    </a:lnTo>
                    <a:cubicBezTo>
                      <a:pt x="60709" y="57357"/>
                      <a:pt x="60712" y="57357"/>
                      <a:pt x="60715" y="57357"/>
                    </a:cubicBezTo>
                    <a:close/>
                    <a:moveTo>
                      <a:pt x="48839" y="53117"/>
                    </a:moveTo>
                    <a:cubicBezTo>
                      <a:pt x="50775" y="53117"/>
                      <a:pt x="52650" y="53921"/>
                      <a:pt x="53995" y="55376"/>
                    </a:cubicBezTo>
                    <a:lnTo>
                      <a:pt x="53995" y="55376"/>
                    </a:lnTo>
                    <a:cubicBezTo>
                      <a:pt x="53992" y="55376"/>
                      <a:pt x="53989" y="55376"/>
                      <a:pt x="53986" y="55376"/>
                    </a:cubicBezTo>
                    <a:cubicBezTo>
                      <a:pt x="53966" y="55376"/>
                      <a:pt x="53946" y="55376"/>
                      <a:pt x="53927" y="55376"/>
                    </a:cubicBezTo>
                    <a:cubicBezTo>
                      <a:pt x="52067" y="55376"/>
                      <a:pt x="50299" y="56206"/>
                      <a:pt x="49049" y="57509"/>
                    </a:cubicBezTo>
                    <a:cubicBezTo>
                      <a:pt x="49138" y="55923"/>
                      <a:pt x="48556" y="54418"/>
                      <a:pt x="47561" y="53235"/>
                    </a:cubicBezTo>
                    <a:cubicBezTo>
                      <a:pt x="47987" y="53156"/>
                      <a:pt x="48414" y="53117"/>
                      <a:pt x="48839" y="53117"/>
                    </a:cubicBezTo>
                    <a:close/>
                    <a:moveTo>
                      <a:pt x="59142" y="53117"/>
                    </a:moveTo>
                    <a:cubicBezTo>
                      <a:pt x="59567" y="53117"/>
                      <a:pt x="59994" y="53156"/>
                      <a:pt x="60420" y="53235"/>
                    </a:cubicBezTo>
                    <a:cubicBezTo>
                      <a:pt x="59425" y="54427"/>
                      <a:pt x="58843" y="55932"/>
                      <a:pt x="58932" y="57518"/>
                    </a:cubicBezTo>
                    <a:lnTo>
                      <a:pt x="58923" y="57509"/>
                    </a:lnTo>
                    <a:cubicBezTo>
                      <a:pt x="57682" y="56206"/>
                      <a:pt x="55914" y="55376"/>
                      <a:pt x="54046" y="55376"/>
                    </a:cubicBezTo>
                    <a:cubicBezTo>
                      <a:pt x="54029" y="55376"/>
                      <a:pt x="54012" y="55376"/>
                      <a:pt x="53995" y="55376"/>
                    </a:cubicBezTo>
                    <a:lnTo>
                      <a:pt x="53995" y="55376"/>
                    </a:lnTo>
                    <a:cubicBezTo>
                      <a:pt x="55333" y="53921"/>
                      <a:pt x="57206" y="53117"/>
                      <a:pt x="59142" y="53117"/>
                    </a:cubicBezTo>
                    <a:close/>
                    <a:moveTo>
                      <a:pt x="25317" y="53179"/>
                    </a:moveTo>
                    <a:cubicBezTo>
                      <a:pt x="27247" y="53179"/>
                      <a:pt x="29113" y="53976"/>
                      <a:pt x="30456" y="55421"/>
                    </a:cubicBezTo>
                    <a:cubicBezTo>
                      <a:pt x="30436" y="55421"/>
                      <a:pt x="30416" y="55421"/>
                      <a:pt x="30397" y="55421"/>
                    </a:cubicBezTo>
                    <a:cubicBezTo>
                      <a:pt x="28528" y="55421"/>
                      <a:pt x="26769" y="56259"/>
                      <a:pt x="25528" y="57554"/>
                    </a:cubicBezTo>
                    <a:cubicBezTo>
                      <a:pt x="25563" y="56819"/>
                      <a:pt x="25456" y="56075"/>
                      <a:pt x="25223" y="55376"/>
                    </a:cubicBezTo>
                    <a:lnTo>
                      <a:pt x="25223" y="55385"/>
                    </a:lnTo>
                    <a:cubicBezTo>
                      <a:pt x="24963" y="54624"/>
                      <a:pt x="24560" y="53916"/>
                      <a:pt x="24031" y="53298"/>
                    </a:cubicBezTo>
                    <a:cubicBezTo>
                      <a:pt x="24460" y="53218"/>
                      <a:pt x="24890" y="53179"/>
                      <a:pt x="25317" y="53179"/>
                    </a:cubicBezTo>
                    <a:close/>
                    <a:moveTo>
                      <a:pt x="12293" y="53188"/>
                    </a:moveTo>
                    <a:cubicBezTo>
                      <a:pt x="12719" y="53188"/>
                      <a:pt x="13147" y="53227"/>
                      <a:pt x="13574" y="53307"/>
                    </a:cubicBezTo>
                    <a:cubicBezTo>
                      <a:pt x="13055" y="53925"/>
                      <a:pt x="12651" y="54624"/>
                      <a:pt x="12391" y="55385"/>
                    </a:cubicBezTo>
                    <a:cubicBezTo>
                      <a:pt x="12150" y="56084"/>
                      <a:pt x="12051" y="56819"/>
                      <a:pt x="12087" y="57554"/>
                    </a:cubicBezTo>
                    <a:lnTo>
                      <a:pt x="12087" y="57572"/>
                    </a:lnTo>
                    <a:cubicBezTo>
                      <a:pt x="10845" y="56268"/>
                      <a:pt x="9086" y="55430"/>
                      <a:pt x="7218" y="55430"/>
                    </a:cubicBezTo>
                    <a:cubicBezTo>
                      <a:pt x="7198" y="55430"/>
                      <a:pt x="7178" y="55430"/>
                      <a:pt x="7159" y="55430"/>
                    </a:cubicBezTo>
                    <a:cubicBezTo>
                      <a:pt x="8501" y="53985"/>
                      <a:pt x="10367" y="53188"/>
                      <a:pt x="12293" y="53188"/>
                    </a:cubicBezTo>
                    <a:close/>
                    <a:moveTo>
                      <a:pt x="106098" y="52962"/>
                    </a:moveTo>
                    <a:cubicBezTo>
                      <a:pt x="106573" y="52962"/>
                      <a:pt x="107051" y="53010"/>
                      <a:pt x="107525" y="53109"/>
                    </a:cubicBezTo>
                    <a:cubicBezTo>
                      <a:pt x="106514" y="54361"/>
                      <a:pt x="105950" y="55943"/>
                      <a:pt x="106117" y="57615"/>
                    </a:cubicBezTo>
                    <a:lnTo>
                      <a:pt x="106117" y="57615"/>
                    </a:lnTo>
                    <a:cubicBezTo>
                      <a:pt x="104869" y="56153"/>
                      <a:pt x="102981" y="55206"/>
                      <a:pt x="100985" y="55206"/>
                    </a:cubicBezTo>
                    <a:cubicBezTo>
                      <a:pt x="100976" y="55206"/>
                      <a:pt x="100966" y="55206"/>
                      <a:pt x="100957" y="55206"/>
                    </a:cubicBezTo>
                    <a:cubicBezTo>
                      <a:pt x="102302" y="53761"/>
                      <a:pt x="104171" y="52962"/>
                      <a:pt x="106098" y="52962"/>
                    </a:cubicBezTo>
                    <a:close/>
                    <a:moveTo>
                      <a:pt x="70812" y="48526"/>
                    </a:moveTo>
                    <a:cubicBezTo>
                      <a:pt x="71289" y="48526"/>
                      <a:pt x="71770" y="48575"/>
                      <a:pt x="72248" y="48674"/>
                    </a:cubicBezTo>
                    <a:cubicBezTo>
                      <a:pt x="71271" y="49928"/>
                      <a:pt x="70742" y="51496"/>
                      <a:pt x="70939" y="53145"/>
                    </a:cubicBezTo>
                    <a:cubicBezTo>
                      <a:pt x="71447" y="53031"/>
                      <a:pt x="71960" y="52976"/>
                      <a:pt x="72468" y="52976"/>
                    </a:cubicBezTo>
                    <a:cubicBezTo>
                      <a:pt x="74401" y="52976"/>
                      <a:pt x="76276" y="53777"/>
                      <a:pt x="77624" y="55224"/>
                    </a:cubicBezTo>
                    <a:cubicBezTo>
                      <a:pt x="77606" y="55224"/>
                      <a:pt x="77587" y="55224"/>
                      <a:pt x="77569" y="55224"/>
                    </a:cubicBezTo>
                    <a:cubicBezTo>
                      <a:pt x="75520" y="55224"/>
                      <a:pt x="73598" y="56223"/>
                      <a:pt x="72355" y="57751"/>
                    </a:cubicBezTo>
                    <a:cubicBezTo>
                      <a:pt x="72694" y="54052"/>
                      <a:pt x="69407" y="50779"/>
                      <a:pt x="65713" y="50779"/>
                    </a:cubicBezTo>
                    <a:cubicBezTo>
                      <a:pt x="65693" y="50779"/>
                      <a:pt x="65673" y="50779"/>
                      <a:pt x="65653" y="50780"/>
                    </a:cubicBezTo>
                    <a:cubicBezTo>
                      <a:pt x="66997" y="49327"/>
                      <a:pt x="68873" y="48526"/>
                      <a:pt x="70812" y="48526"/>
                    </a:cubicBezTo>
                    <a:close/>
                    <a:moveTo>
                      <a:pt x="35611" y="53168"/>
                    </a:moveTo>
                    <a:cubicBezTo>
                      <a:pt x="36086" y="53168"/>
                      <a:pt x="36566" y="53216"/>
                      <a:pt x="37042" y="53315"/>
                    </a:cubicBezTo>
                    <a:cubicBezTo>
                      <a:pt x="36031" y="54567"/>
                      <a:pt x="35458" y="56149"/>
                      <a:pt x="35634" y="57812"/>
                    </a:cubicBezTo>
                    <a:lnTo>
                      <a:pt x="35634" y="57812"/>
                    </a:lnTo>
                    <a:cubicBezTo>
                      <a:pt x="34382" y="56357"/>
                      <a:pt x="32515" y="55412"/>
                      <a:pt x="30530" y="55412"/>
                    </a:cubicBezTo>
                    <a:cubicBezTo>
                      <a:pt x="30511" y="55412"/>
                      <a:pt x="30492" y="55412"/>
                      <a:pt x="30474" y="55412"/>
                    </a:cubicBezTo>
                    <a:cubicBezTo>
                      <a:pt x="31811" y="53967"/>
                      <a:pt x="33679" y="53168"/>
                      <a:pt x="35611" y="53168"/>
                    </a:cubicBezTo>
                    <a:close/>
                    <a:moveTo>
                      <a:pt x="112818" y="51075"/>
                    </a:moveTo>
                    <a:cubicBezTo>
                      <a:pt x="115995" y="51075"/>
                      <a:pt x="119174" y="53154"/>
                      <a:pt x="119218" y="57312"/>
                    </a:cubicBezTo>
                    <a:cubicBezTo>
                      <a:pt x="118743" y="57210"/>
                      <a:pt x="118265" y="57160"/>
                      <a:pt x="117790" y="57160"/>
                    </a:cubicBezTo>
                    <a:cubicBezTo>
                      <a:pt x="115926" y="57160"/>
                      <a:pt x="114120" y="57927"/>
                      <a:pt x="112821" y="59319"/>
                    </a:cubicBezTo>
                    <a:cubicBezTo>
                      <a:pt x="111549" y="57940"/>
                      <a:pt x="109750" y="57161"/>
                      <a:pt x="107870" y="57160"/>
                    </a:cubicBezTo>
                    <a:lnTo>
                      <a:pt x="107870" y="57160"/>
                    </a:lnTo>
                    <a:cubicBezTo>
                      <a:pt x="107388" y="57160"/>
                      <a:pt x="106905" y="57214"/>
                      <a:pt x="106432" y="57312"/>
                    </a:cubicBezTo>
                    <a:cubicBezTo>
                      <a:pt x="106468" y="53154"/>
                      <a:pt x="109642" y="51075"/>
                      <a:pt x="112818" y="51075"/>
                    </a:cubicBezTo>
                    <a:close/>
                    <a:moveTo>
                      <a:pt x="136134" y="51090"/>
                    </a:moveTo>
                    <a:cubicBezTo>
                      <a:pt x="139310" y="51090"/>
                      <a:pt x="142484" y="53169"/>
                      <a:pt x="142525" y="57330"/>
                    </a:cubicBezTo>
                    <a:cubicBezTo>
                      <a:pt x="142043" y="57224"/>
                      <a:pt x="141557" y="57173"/>
                      <a:pt x="141075" y="57173"/>
                    </a:cubicBezTo>
                    <a:cubicBezTo>
                      <a:pt x="139225" y="57173"/>
                      <a:pt x="137430" y="57933"/>
                      <a:pt x="136136" y="59319"/>
                    </a:cubicBezTo>
                    <a:lnTo>
                      <a:pt x="136136" y="59328"/>
                    </a:lnTo>
                    <a:cubicBezTo>
                      <a:pt x="134854" y="57957"/>
                      <a:pt x="133062" y="57168"/>
                      <a:pt x="131181" y="57168"/>
                    </a:cubicBezTo>
                    <a:cubicBezTo>
                      <a:pt x="130697" y="57168"/>
                      <a:pt x="130213" y="57222"/>
                      <a:pt x="129738" y="57330"/>
                    </a:cubicBezTo>
                    <a:cubicBezTo>
                      <a:pt x="129778" y="53171"/>
                      <a:pt x="132957" y="51090"/>
                      <a:pt x="136134" y="51090"/>
                    </a:cubicBezTo>
                    <a:close/>
                    <a:moveTo>
                      <a:pt x="89294" y="51126"/>
                    </a:moveTo>
                    <a:cubicBezTo>
                      <a:pt x="91873" y="51126"/>
                      <a:pt x="94452" y="52497"/>
                      <a:pt x="95348" y="55242"/>
                    </a:cubicBezTo>
                    <a:cubicBezTo>
                      <a:pt x="95572" y="55923"/>
                      <a:pt x="95679" y="56631"/>
                      <a:pt x="95688" y="57348"/>
                    </a:cubicBezTo>
                    <a:cubicBezTo>
                      <a:pt x="95215" y="57246"/>
                      <a:pt x="94738" y="57196"/>
                      <a:pt x="94264" y="57196"/>
                    </a:cubicBezTo>
                    <a:cubicBezTo>
                      <a:pt x="92405" y="57196"/>
                      <a:pt x="90599" y="57962"/>
                      <a:pt x="89299" y="59355"/>
                    </a:cubicBezTo>
                    <a:cubicBezTo>
                      <a:pt x="88027" y="57975"/>
                      <a:pt x="86226" y="57195"/>
                      <a:pt x="84353" y="57195"/>
                    </a:cubicBezTo>
                    <a:cubicBezTo>
                      <a:pt x="83860" y="57195"/>
                      <a:pt x="83376" y="57249"/>
                      <a:pt x="82910" y="57348"/>
                    </a:cubicBezTo>
                    <a:cubicBezTo>
                      <a:pt x="82902" y="56631"/>
                      <a:pt x="83009" y="55923"/>
                      <a:pt x="83224" y="55242"/>
                    </a:cubicBezTo>
                    <a:lnTo>
                      <a:pt x="83233" y="55242"/>
                    </a:lnTo>
                    <a:cubicBezTo>
                      <a:pt x="84129" y="52499"/>
                      <a:pt x="86712" y="51126"/>
                      <a:pt x="89294" y="51126"/>
                    </a:cubicBezTo>
                    <a:close/>
                    <a:moveTo>
                      <a:pt x="42335" y="51276"/>
                    </a:moveTo>
                    <a:cubicBezTo>
                      <a:pt x="45511" y="51276"/>
                      <a:pt x="48686" y="53352"/>
                      <a:pt x="48726" y="57509"/>
                    </a:cubicBezTo>
                    <a:cubicBezTo>
                      <a:pt x="48253" y="57407"/>
                      <a:pt x="47776" y="57357"/>
                      <a:pt x="47302" y="57357"/>
                    </a:cubicBezTo>
                    <a:cubicBezTo>
                      <a:pt x="45443" y="57357"/>
                      <a:pt x="43639" y="58124"/>
                      <a:pt x="42346" y="59516"/>
                    </a:cubicBezTo>
                    <a:cubicBezTo>
                      <a:pt x="41065" y="58136"/>
                      <a:pt x="39264" y="57357"/>
                      <a:pt x="37382" y="57357"/>
                    </a:cubicBezTo>
                    <a:cubicBezTo>
                      <a:pt x="36898" y="57357"/>
                      <a:pt x="36415" y="57410"/>
                      <a:pt x="35940" y="57509"/>
                    </a:cubicBezTo>
                    <a:cubicBezTo>
                      <a:pt x="35980" y="53355"/>
                      <a:pt x="39158" y="51276"/>
                      <a:pt x="42335" y="51276"/>
                    </a:cubicBezTo>
                    <a:close/>
                    <a:moveTo>
                      <a:pt x="65660" y="51276"/>
                    </a:moveTo>
                    <a:cubicBezTo>
                      <a:pt x="68835" y="51276"/>
                      <a:pt x="72010" y="53352"/>
                      <a:pt x="72050" y="57509"/>
                    </a:cubicBezTo>
                    <a:cubicBezTo>
                      <a:pt x="71577" y="57407"/>
                      <a:pt x="71100" y="57357"/>
                      <a:pt x="70626" y="57357"/>
                    </a:cubicBezTo>
                    <a:cubicBezTo>
                      <a:pt x="68767" y="57357"/>
                      <a:pt x="66961" y="58124"/>
                      <a:pt x="65662" y="59516"/>
                    </a:cubicBezTo>
                    <a:cubicBezTo>
                      <a:pt x="64382" y="58138"/>
                      <a:pt x="62585" y="57359"/>
                      <a:pt x="60706" y="57357"/>
                    </a:cubicBezTo>
                    <a:lnTo>
                      <a:pt x="60706" y="57357"/>
                    </a:lnTo>
                    <a:cubicBezTo>
                      <a:pt x="60217" y="57357"/>
                      <a:pt x="59736" y="57411"/>
                      <a:pt x="59264" y="57509"/>
                    </a:cubicBezTo>
                    <a:cubicBezTo>
                      <a:pt x="59304" y="53355"/>
                      <a:pt x="62482" y="51276"/>
                      <a:pt x="65660" y="51276"/>
                    </a:cubicBezTo>
                    <a:close/>
                    <a:moveTo>
                      <a:pt x="18806" y="51334"/>
                    </a:moveTo>
                    <a:cubicBezTo>
                      <a:pt x="21388" y="51334"/>
                      <a:pt x="23969" y="52707"/>
                      <a:pt x="24864" y="55457"/>
                    </a:cubicBezTo>
                    <a:cubicBezTo>
                      <a:pt x="25079" y="56138"/>
                      <a:pt x="25196" y="56846"/>
                      <a:pt x="25205" y="57563"/>
                    </a:cubicBezTo>
                    <a:cubicBezTo>
                      <a:pt x="24724" y="57458"/>
                      <a:pt x="24240" y="57407"/>
                      <a:pt x="23760" y="57407"/>
                    </a:cubicBezTo>
                    <a:cubicBezTo>
                      <a:pt x="21902" y="57407"/>
                      <a:pt x="20103" y="58173"/>
                      <a:pt x="18807" y="59561"/>
                    </a:cubicBezTo>
                    <a:cubicBezTo>
                      <a:pt x="17535" y="58190"/>
                      <a:pt x="15734" y="57401"/>
                      <a:pt x="13861" y="57401"/>
                    </a:cubicBezTo>
                    <a:cubicBezTo>
                      <a:pt x="13377" y="57401"/>
                      <a:pt x="12884" y="57455"/>
                      <a:pt x="12418" y="57563"/>
                    </a:cubicBezTo>
                    <a:cubicBezTo>
                      <a:pt x="12418" y="56837"/>
                      <a:pt x="12526" y="56129"/>
                      <a:pt x="12741" y="55448"/>
                    </a:cubicBezTo>
                    <a:lnTo>
                      <a:pt x="12741" y="55457"/>
                    </a:lnTo>
                    <a:cubicBezTo>
                      <a:pt x="13637" y="52710"/>
                      <a:pt x="16222" y="51334"/>
                      <a:pt x="18806" y="51334"/>
                    </a:cubicBezTo>
                    <a:close/>
                    <a:moveTo>
                      <a:pt x="117967" y="57526"/>
                    </a:moveTo>
                    <a:cubicBezTo>
                      <a:pt x="118391" y="57526"/>
                      <a:pt x="118819" y="57564"/>
                      <a:pt x="119245" y="57643"/>
                    </a:cubicBezTo>
                    <a:cubicBezTo>
                      <a:pt x="118726" y="58253"/>
                      <a:pt x="118322" y="58961"/>
                      <a:pt x="118063" y="59722"/>
                    </a:cubicBezTo>
                    <a:cubicBezTo>
                      <a:pt x="117821" y="60430"/>
                      <a:pt x="117713" y="61165"/>
                      <a:pt x="117758" y="61909"/>
                    </a:cubicBezTo>
                    <a:cubicBezTo>
                      <a:pt x="116510" y="60598"/>
                      <a:pt x="114739" y="59767"/>
                      <a:pt x="112860" y="59767"/>
                    </a:cubicBezTo>
                    <a:cubicBezTo>
                      <a:pt x="112850" y="59767"/>
                      <a:pt x="112840" y="59767"/>
                      <a:pt x="112830" y="59767"/>
                    </a:cubicBezTo>
                    <a:cubicBezTo>
                      <a:pt x="114167" y="58327"/>
                      <a:pt x="116034" y="57526"/>
                      <a:pt x="117967" y="57526"/>
                    </a:cubicBezTo>
                    <a:close/>
                    <a:moveTo>
                      <a:pt x="130990" y="57535"/>
                    </a:moveTo>
                    <a:cubicBezTo>
                      <a:pt x="132923" y="57535"/>
                      <a:pt x="134790" y="58336"/>
                      <a:pt x="136127" y="59776"/>
                    </a:cubicBezTo>
                    <a:cubicBezTo>
                      <a:pt x="136117" y="59776"/>
                      <a:pt x="136107" y="59776"/>
                      <a:pt x="136097" y="59776"/>
                    </a:cubicBezTo>
                    <a:cubicBezTo>
                      <a:pt x="134226" y="59776"/>
                      <a:pt x="132446" y="60607"/>
                      <a:pt x="131199" y="61918"/>
                    </a:cubicBezTo>
                    <a:cubicBezTo>
                      <a:pt x="131234" y="61183"/>
                      <a:pt x="131136" y="60439"/>
                      <a:pt x="130894" y="59731"/>
                    </a:cubicBezTo>
                    <a:cubicBezTo>
                      <a:pt x="130634" y="58970"/>
                      <a:pt x="130231" y="58271"/>
                      <a:pt x="129711" y="57652"/>
                    </a:cubicBezTo>
                    <a:cubicBezTo>
                      <a:pt x="130137" y="57573"/>
                      <a:pt x="130565" y="57535"/>
                      <a:pt x="130990" y="57535"/>
                    </a:cubicBezTo>
                    <a:close/>
                    <a:moveTo>
                      <a:pt x="84143" y="57571"/>
                    </a:moveTo>
                    <a:cubicBezTo>
                      <a:pt x="86075" y="57571"/>
                      <a:pt x="87945" y="58371"/>
                      <a:pt x="89282" y="59821"/>
                    </a:cubicBezTo>
                    <a:lnTo>
                      <a:pt x="89282" y="59821"/>
                    </a:lnTo>
                    <a:cubicBezTo>
                      <a:pt x="89265" y="59821"/>
                      <a:pt x="89248" y="59821"/>
                      <a:pt x="89231" y="59821"/>
                    </a:cubicBezTo>
                    <a:cubicBezTo>
                      <a:pt x="87362" y="59821"/>
                      <a:pt x="85595" y="60659"/>
                      <a:pt x="84353" y="61962"/>
                    </a:cubicBezTo>
                    <a:cubicBezTo>
                      <a:pt x="84434" y="60367"/>
                      <a:pt x="83851" y="58871"/>
                      <a:pt x="82866" y="57688"/>
                    </a:cubicBezTo>
                    <a:cubicBezTo>
                      <a:pt x="83291" y="57609"/>
                      <a:pt x="83719" y="57571"/>
                      <a:pt x="84143" y="57571"/>
                    </a:cubicBezTo>
                    <a:close/>
                    <a:moveTo>
                      <a:pt x="94437" y="57571"/>
                    </a:moveTo>
                    <a:cubicBezTo>
                      <a:pt x="94862" y="57571"/>
                      <a:pt x="95290" y="57609"/>
                      <a:pt x="95715" y="57688"/>
                    </a:cubicBezTo>
                    <a:cubicBezTo>
                      <a:pt x="94720" y="58871"/>
                      <a:pt x="94138" y="60367"/>
                      <a:pt x="94228" y="61962"/>
                    </a:cubicBezTo>
                    <a:cubicBezTo>
                      <a:pt x="92977" y="60659"/>
                      <a:pt x="91218" y="59821"/>
                      <a:pt x="89350" y="59821"/>
                    </a:cubicBezTo>
                    <a:cubicBezTo>
                      <a:pt x="89333" y="59821"/>
                      <a:pt x="89316" y="59821"/>
                      <a:pt x="89299" y="59821"/>
                    </a:cubicBezTo>
                    <a:lnTo>
                      <a:pt x="89299" y="59821"/>
                    </a:lnTo>
                    <a:cubicBezTo>
                      <a:pt x="90636" y="58371"/>
                      <a:pt x="92506" y="57571"/>
                      <a:pt x="94437" y="57571"/>
                    </a:cubicBezTo>
                    <a:close/>
                    <a:moveTo>
                      <a:pt x="47495" y="57735"/>
                    </a:moveTo>
                    <a:cubicBezTo>
                      <a:pt x="47916" y="57735"/>
                      <a:pt x="48340" y="57773"/>
                      <a:pt x="48762" y="57849"/>
                    </a:cubicBezTo>
                    <a:cubicBezTo>
                      <a:pt x="48242" y="58468"/>
                      <a:pt x="47839" y="59176"/>
                      <a:pt x="47579" y="59937"/>
                    </a:cubicBezTo>
                    <a:cubicBezTo>
                      <a:pt x="47337" y="60636"/>
                      <a:pt x="47230" y="61371"/>
                      <a:pt x="47275" y="62115"/>
                    </a:cubicBezTo>
                    <a:lnTo>
                      <a:pt x="47275" y="62124"/>
                    </a:lnTo>
                    <a:cubicBezTo>
                      <a:pt x="46033" y="60820"/>
                      <a:pt x="44265" y="59982"/>
                      <a:pt x="42405" y="59982"/>
                    </a:cubicBezTo>
                    <a:cubicBezTo>
                      <a:pt x="42386" y="59982"/>
                      <a:pt x="42366" y="59982"/>
                      <a:pt x="42346" y="59982"/>
                    </a:cubicBezTo>
                    <a:cubicBezTo>
                      <a:pt x="43686" y="58532"/>
                      <a:pt x="45558" y="57735"/>
                      <a:pt x="47495" y="57735"/>
                    </a:cubicBezTo>
                    <a:close/>
                    <a:moveTo>
                      <a:pt x="60510" y="57740"/>
                    </a:moveTo>
                    <a:cubicBezTo>
                      <a:pt x="62438" y="57740"/>
                      <a:pt x="64308" y="58537"/>
                      <a:pt x="65644" y="59982"/>
                    </a:cubicBezTo>
                    <a:cubicBezTo>
                      <a:pt x="65624" y="59982"/>
                      <a:pt x="65604" y="59982"/>
                      <a:pt x="65585" y="59982"/>
                    </a:cubicBezTo>
                    <a:cubicBezTo>
                      <a:pt x="63725" y="59982"/>
                      <a:pt x="61957" y="60820"/>
                      <a:pt x="60715" y="62124"/>
                    </a:cubicBezTo>
                    <a:cubicBezTo>
                      <a:pt x="60751" y="61380"/>
                      <a:pt x="60653" y="60636"/>
                      <a:pt x="60411" y="59937"/>
                    </a:cubicBezTo>
                    <a:cubicBezTo>
                      <a:pt x="60151" y="59176"/>
                      <a:pt x="59748" y="58468"/>
                      <a:pt x="59228" y="57858"/>
                    </a:cubicBezTo>
                    <a:cubicBezTo>
                      <a:pt x="59655" y="57779"/>
                      <a:pt x="60084" y="57740"/>
                      <a:pt x="60510" y="57740"/>
                    </a:cubicBezTo>
                    <a:close/>
                    <a:moveTo>
                      <a:pt x="23936" y="57764"/>
                    </a:moveTo>
                    <a:cubicBezTo>
                      <a:pt x="24366" y="57764"/>
                      <a:pt x="24800" y="57804"/>
                      <a:pt x="25232" y="57885"/>
                    </a:cubicBezTo>
                    <a:cubicBezTo>
                      <a:pt x="24237" y="59059"/>
                      <a:pt x="23655" y="60565"/>
                      <a:pt x="23744" y="62151"/>
                    </a:cubicBezTo>
                    <a:cubicBezTo>
                      <a:pt x="22494" y="60847"/>
                      <a:pt x="20727" y="60018"/>
                      <a:pt x="18867" y="60018"/>
                    </a:cubicBezTo>
                    <a:cubicBezTo>
                      <a:pt x="18847" y="60018"/>
                      <a:pt x="18827" y="60018"/>
                      <a:pt x="18807" y="60018"/>
                    </a:cubicBezTo>
                    <a:cubicBezTo>
                      <a:pt x="18787" y="60018"/>
                      <a:pt x="18767" y="60018"/>
                      <a:pt x="18747" y="60018"/>
                    </a:cubicBezTo>
                    <a:cubicBezTo>
                      <a:pt x="16879" y="60018"/>
                      <a:pt x="15111" y="60847"/>
                      <a:pt x="13870" y="62151"/>
                    </a:cubicBezTo>
                    <a:cubicBezTo>
                      <a:pt x="13951" y="60573"/>
                      <a:pt x="13368" y="59068"/>
                      <a:pt x="12382" y="57885"/>
                    </a:cubicBezTo>
                    <a:lnTo>
                      <a:pt x="12374" y="57885"/>
                    </a:lnTo>
                    <a:cubicBezTo>
                      <a:pt x="12805" y="57804"/>
                      <a:pt x="13239" y="57764"/>
                      <a:pt x="13670" y="57764"/>
                    </a:cubicBezTo>
                    <a:cubicBezTo>
                      <a:pt x="15599" y="57764"/>
                      <a:pt x="17467" y="58566"/>
                      <a:pt x="18807" y="60009"/>
                    </a:cubicBezTo>
                    <a:cubicBezTo>
                      <a:pt x="20140" y="58566"/>
                      <a:pt x="22007" y="57764"/>
                      <a:pt x="23936" y="57764"/>
                    </a:cubicBezTo>
                    <a:close/>
                    <a:moveTo>
                      <a:pt x="107668" y="57528"/>
                    </a:moveTo>
                    <a:cubicBezTo>
                      <a:pt x="109594" y="57528"/>
                      <a:pt x="111464" y="58327"/>
                      <a:pt x="112812" y="59767"/>
                    </a:cubicBezTo>
                    <a:cubicBezTo>
                      <a:pt x="112793" y="59767"/>
                      <a:pt x="112774" y="59767"/>
                      <a:pt x="112756" y="59767"/>
                    </a:cubicBezTo>
                    <a:cubicBezTo>
                      <a:pt x="110769" y="59767"/>
                      <a:pt x="108902" y="60712"/>
                      <a:pt x="107650" y="62159"/>
                    </a:cubicBezTo>
                    <a:lnTo>
                      <a:pt x="107650" y="62159"/>
                    </a:lnTo>
                    <a:cubicBezTo>
                      <a:pt x="107803" y="60502"/>
                      <a:pt x="107211" y="58925"/>
                      <a:pt x="106181" y="57688"/>
                    </a:cubicBezTo>
                    <a:cubicBezTo>
                      <a:pt x="106675" y="57580"/>
                      <a:pt x="107173" y="57528"/>
                      <a:pt x="107668" y="57528"/>
                    </a:cubicBezTo>
                    <a:close/>
                    <a:moveTo>
                      <a:pt x="37187" y="57724"/>
                    </a:moveTo>
                    <a:cubicBezTo>
                      <a:pt x="39116" y="57724"/>
                      <a:pt x="40983" y="58519"/>
                      <a:pt x="42328" y="59964"/>
                    </a:cubicBezTo>
                    <a:cubicBezTo>
                      <a:pt x="42310" y="59964"/>
                      <a:pt x="42291" y="59964"/>
                      <a:pt x="42273" y="59964"/>
                    </a:cubicBezTo>
                    <a:cubicBezTo>
                      <a:pt x="40286" y="59964"/>
                      <a:pt x="38419" y="60910"/>
                      <a:pt x="37167" y="62366"/>
                    </a:cubicBezTo>
                    <a:cubicBezTo>
                      <a:pt x="37320" y="60699"/>
                      <a:pt x="36728" y="59122"/>
                      <a:pt x="35698" y="57894"/>
                    </a:cubicBezTo>
                    <a:lnTo>
                      <a:pt x="35689" y="57885"/>
                    </a:lnTo>
                    <a:cubicBezTo>
                      <a:pt x="36187" y="57777"/>
                      <a:pt x="36689" y="57724"/>
                      <a:pt x="37187" y="57724"/>
                    </a:cubicBezTo>
                    <a:close/>
                    <a:moveTo>
                      <a:pt x="124486" y="55678"/>
                    </a:moveTo>
                    <a:cubicBezTo>
                      <a:pt x="127068" y="55678"/>
                      <a:pt x="129649" y="57049"/>
                      <a:pt x="130544" y="59794"/>
                    </a:cubicBezTo>
                    <a:cubicBezTo>
                      <a:pt x="130760" y="60475"/>
                      <a:pt x="130876" y="61183"/>
                      <a:pt x="130876" y="61900"/>
                    </a:cubicBezTo>
                    <a:cubicBezTo>
                      <a:pt x="130403" y="61798"/>
                      <a:pt x="129926" y="61748"/>
                      <a:pt x="129452" y="61748"/>
                    </a:cubicBezTo>
                    <a:cubicBezTo>
                      <a:pt x="127593" y="61748"/>
                      <a:pt x="125787" y="62514"/>
                      <a:pt x="124487" y="63907"/>
                    </a:cubicBezTo>
                    <a:cubicBezTo>
                      <a:pt x="123215" y="62527"/>
                      <a:pt x="121414" y="61747"/>
                      <a:pt x="119541" y="61747"/>
                    </a:cubicBezTo>
                    <a:cubicBezTo>
                      <a:pt x="119048" y="61747"/>
                      <a:pt x="118564" y="61801"/>
                      <a:pt x="118080" y="61909"/>
                    </a:cubicBezTo>
                    <a:cubicBezTo>
                      <a:pt x="118080" y="61192"/>
                      <a:pt x="118197" y="60484"/>
                      <a:pt x="118412" y="59803"/>
                    </a:cubicBezTo>
                    <a:lnTo>
                      <a:pt x="118421" y="59794"/>
                    </a:lnTo>
                    <a:cubicBezTo>
                      <a:pt x="119317" y="57051"/>
                      <a:pt x="121902" y="55678"/>
                      <a:pt x="124486" y="55678"/>
                    </a:cubicBezTo>
                    <a:close/>
                    <a:moveTo>
                      <a:pt x="77628" y="55717"/>
                    </a:moveTo>
                    <a:cubicBezTo>
                      <a:pt x="80804" y="55717"/>
                      <a:pt x="83980" y="57795"/>
                      <a:pt x="84022" y="61951"/>
                    </a:cubicBezTo>
                    <a:lnTo>
                      <a:pt x="84022" y="61951"/>
                    </a:lnTo>
                    <a:cubicBezTo>
                      <a:pt x="83546" y="61848"/>
                      <a:pt x="83066" y="61797"/>
                      <a:pt x="82590" y="61797"/>
                    </a:cubicBezTo>
                    <a:cubicBezTo>
                      <a:pt x="80737" y="61797"/>
                      <a:pt x="78939" y="62563"/>
                      <a:pt x="77651" y="63952"/>
                    </a:cubicBezTo>
                    <a:cubicBezTo>
                      <a:pt x="76377" y="62579"/>
                      <a:pt x="74589" y="61801"/>
                      <a:pt x="72710" y="61801"/>
                    </a:cubicBezTo>
                    <a:cubicBezTo>
                      <a:pt x="72699" y="61801"/>
                      <a:pt x="72688" y="61801"/>
                      <a:pt x="72678" y="61801"/>
                    </a:cubicBezTo>
                    <a:cubicBezTo>
                      <a:pt x="72194" y="61801"/>
                      <a:pt x="71710" y="61846"/>
                      <a:pt x="71235" y="61953"/>
                    </a:cubicBezTo>
                    <a:cubicBezTo>
                      <a:pt x="71275" y="57796"/>
                      <a:pt x="74452" y="55717"/>
                      <a:pt x="77628" y="55717"/>
                    </a:cubicBezTo>
                    <a:close/>
                    <a:moveTo>
                      <a:pt x="100943" y="55717"/>
                    </a:moveTo>
                    <a:cubicBezTo>
                      <a:pt x="104119" y="55717"/>
                      <a:pt x="107295" y="57795"/>
                      <a:pt x="107337" y="61951"/>
                    </a:cubicBezTo>
                    <a:lnTo>
                      <a:pt x="107337" y="61951"/>
                    </a:lnTo>
                    <a:cubicBezTo>
                      <a:pt x="106865" y="61851"/>
                      <a:pt x="106389" y="61802"/>
                      <a:pt x="105918" y="61802"/>
                    </a:cubicBezTo>
                    <a:cubicBezTo>
                      <a:pt x="104057" y="61802"/>
                      <a:pt x="102256" y="62568"/>
                      <a:pt x="100957" y="63961"/>
                    </a:cubicBezTo>
                    <a:cubicBezTo>
                      <a:pt x="99683" y="62588"/>
                      <a:pt x="97895" y="61801"/>
                      <a:pt x="96025" y="61801"/>
                    </a:cubicBezTo>
                    <a:cubicBezTo>
                      <a:pt x="96014" y="61801"/>
                      <a:pt x="96003" y="61801"/>
                      <a:pt x="95993" y="61801"/>
                    </a:cubicBezTo>
                    <a:cubicBezTo>
                      <a:pt x="95509" y="61801"/>
                      <a:pt x="95025" y="61846"/>
                      <a:pt x="94550" y="61953"/>
                    </a:cubicBezTo>
                    <a:cubicBezTo>
                      <a:pt x="94590" y="57796"/>
                      <a:pt x="97767" y="55717"/>
                      <a:pt x="100943" y="55717"/>
                    </a:cubicBezTo>
                    <a:close/>
                    <a:moveTo>
                      <a:pt x="54007" y="55884"/>
                    </a:moveTo>
                    <a:cubicBezTo>
                      <a:pt x="56587" y="55884"/>
                      <a:pt x="59166" y="57255"/>
                      <a:pt x="60061" y="60000"/>
                    </a:cubicBezTo>
                    <a:cubicBezTo>
                      <a:pt x="60285" y="60681"/>
                      <a:pt x="60393" y="61389"/>
                      <a:pt x="60402" y="62106"/>
                    </a:cubicBezTo>
                    <a:cubicBezTo>
                      <a:pt x="59929" y="62004"/>
                      <a:pt x="59451" y="61954"/>
                      <a:pt x="58977" y="61954"/>
                    </a:cubicBezTo>
                    <a:cubicBezTo>
                      <a:pt x="57118" y="61954"/>
                      <a:pt x="55312" y="62720"/>
                      <a:pt x="54013" y="64113"/>
                    </a:cubicBezTo>
                    <a:cubicBezTo>
                      <a:pt x="52741" y="62733"/>
                      <a:pt x="50939" y="61953"/>
                      <a:pt x="49067" y="61953"/>
                    </a:cubicBezTo>
                    <a:cubicBezTo>
                      <a:pt x="48574" y="61953"/>
                      <a:pt x="48090" y="61998"/>
                      <a:pt x="47624" y="62106"/>
                    </a:cubicBezTo>
                    <a:cubicBezTo>
                      <a:pt x="47615" y="61389"/>
                      <a:pt x="47723" y="60681"/>
                      <a:pt x="47929" y="60009"/>
                    </a:cubicBezTo>
                    <a:lnTo>
                      <a:pt x="47947" y="60000"/>
                    </a:lnTo>
                    <a:cubicBezTo>
                      <a:pt x="48843" y="57257"/>
                      <a:pt x="51425" y="55884"/>
                      <a:pt x="54007" y="55884"/>
                    </a:cubicBezTo>
                    <a:close/>
                    <a:moveTo>
                      <a:pt x="7145" y="55914"/>
                    </a:moveTo>
                    <a:cubicBezTo>
                      <a:pt x="10322" y="55914"/>
                      <a:pt x="13498" y="57993"/>
                      <a:pt x="13538" y="62151"/>
                    </a:cubicBezTo>
                    <a:cubicBezTo>
                      <a:pt x="13063" y="62046"/>
                      <a:pt x="12582" y="61995"/>
                      <a:pt x="12105" y="61995"/>
                    </a:cubicBezTo>
                    <a:cubicBezTo>
                      <a:pt x="10247" y="61995"/>
                      <a:pt x="8440" y="62767"/>
                      <a:pt x="7150" y="64158"/>
                    </a:cubicBezTo>
                    <a:cubicBezTo>
                      <a:pt x="5875" y="62786"/>
                      <a:pt x="4096" y="61998"/>
                      <a:pt x="2226" y="61998"/>
                    </a:cubicBezTo>
                    <a:cubicBezTo>
                      <a:pt x="2216" y="61998"/>
                      <a:pt x="2205" y="61998"/>
                      <a:pt x="2194" y="61998"/>
                    </a:cubicBezTo>
                    <a:cubicBezTo>
                      <a:pt x="1711" y="61998"/>
                      <a:pt x="1227" y="62043"/>
                      <a:pt x="752" y="62151"/>
                    </a:cubicBezTo>
                    <a:cubicBezTo>
                      <a:pt x="792" y="57993"/>
                      <a:pt x="3969" y="55914"/>
                      <a:pt x="7145" y="55914"/>
                    </a:cubicBezTo>
                    <a:close/>
                    <a:moveTo>
                      <a:pt x="30465" y="55917"/>
                    </a:moveTo>
                    <a:cubicBezTo>
                      <a:pt x="33638" y="55917"/>
                      <a:pt x="36811" y="57993"/>
                      <a:pt x="36854" y="62147"/>
                    </a:cubicBezTo>
                    <a:lnTo>
                      <a:pt x="36854" y="62147"/>
                    </a:lnTo>
                    <a:cubicBezTo>
                      <a:pt x="36384" y="62047"/>
                      <a:pt x="35912" y="61999"/>
                      <a:pt x="35443" y="61999"/>
                    </a:cubicBezTo>
                    <a:cubicBezTo>
                      <a:pt x="33580" y="61999"/>
                      <a:pt x="31775" y="62765"/>
                      <a:pt x="30483" y="64158"/>
                    </a:cubicBezTo>
                    <a:cubicBezTo>
                      <a:pt x="29201" y="62778"/>
                      <a:pt x="27409" y="61998"/>
                      <a:pt x="25528" y="61998"/>
                    </a:cubicBezTo>
                    <a:cubicBezTo>
                      <a:pt x="25044" y="61998"/>
                      <a:pt x="24560" y="62052"/>
                      <a:pt x="24085" y="62151"/>
                    </a:cubicBezTo>
                    <a:cubicBezTo>
                      <a:pt x="24116" y="57996"/>
                      <a:pt x="27290" y="55917"/>
                      <a:pt x="30465" y="55917"/>
                    </a:cubicBezTo>
                    <a:close/>
                    <a:moveTo>
                      <a:pt x="119322" y="62140"/>
                    </a:moveTo>
                    <a:cubicBezTo>
                      <a:pt x="121256" y="62140"/>
                      <a:pt x="123125" y="62943"/>
                      <a:pt x="124469" y="64391"/>
                    </a:cubicBezTo>
                    <a:cubicBezTo>
                      <a:pt x="124450" y="64390"/>
                      <a:pt x="124430" y="64390"/>
                      <a:pt x="124410" y="64390"/>
                    </a:cubicBezTo>
                    <a:cubicBezTo>
                      <a:pt x="122541" y="64390"/>
                      <a:pt x="120773" y="65229"/>
                      <a:pt x="119532" y="66532"/>
                    </a:cubicBezTo>
                    <a:cubicBezTo>
                      <a:pt x="119613" y="64946"/>
                      <a:pt x="119030" y="63441"/>
                      <a:pt x="118045" y="62258"/>
                    </a:cubicBezTo>
                    <a:cubicBezTo>
                      <a:pt x="118470" y="62179"/>
                      <a:pt x="118898" y="62140"/>
                      <a:pt x="119322" y="62140"/>
                    </a:cubicBezTo>
                    <a:close/>
                    <a:moveTo>
                      <a:pt x="129616" y="62140"/>
                    </a:moveTo>
                    <a:cubicBezTo>
                      <a:pt x="130040" y="62140"/>
                      <a:pt x="130468" y="62179"/>
                      <a:pt x="130894" y="62258"/>
                    </a:cubicBezTo>
                    <a:cubicBezTo>
                      <a:pt x="129908" y="63423"/>
                      <a:pt x="129326" y="64928"/>
                      <a:pt x="129415" y="66523"/>
                    </a:cubicBezTo>
                    <a:lnTo>
                      <a:pt x="129406" y="66532"/>
                    </a:lnTo>
                    <a:cubicBezTo>
                      <a:pt x="128156" y="65229"/>
                      <a:pt x="126388" y="64390"/>
                      <a:pt x="124528" y="64390"/>
                    </a:cubicBezTo>
                    <a:cubicBezTo>
                      <a:pt x="124509" y="64390"/>
                      <a:pt x="124489" y="64390"/>
                      <a:pt x="124469" y="64391"/>
                    </a:cubicBezTo>
                    <a:cubicBezTo>
                      <a:pt x="125807" y="62943"/>
                      <a:pt x="127680" y="62140"/>
                      <a:pt x="129616" y="62140"/>
                    </a:cubicBezTo>
                    <a:close/>
                    <a:moveTo>
                      <a:pt x="95796" y="62176"/>
                    </a:moveTo>
                    <a:cubicBezTo>
                      <a:pt x="97737" y="62176"/>
                      <a:pt x="99610" y="62980"/>
                      <a:pt x="100948" y="64435"/>
                    </a:cubicBezTo>
                    <a:cubicBezTo>
                      <a:pt x="100928" y="64435"/>
                      <a:pt x="100908" y="64435"/>
                      <a:pt x="100888" y="64435"/>
                    </a:cubicBezTo>
                    <a:cubicBezTo>
                      <a:pt x="99020" y="64435"/>
                      <a:pt x="97252" y="65265"/>
                      <a:pt x="96011" y="66568"/>
                    </a:cubicBezTo>
                    <a:cubicBezTo>
                      <a:pt x="96091" y="64982"/>
                      <a:pt x="95509" y="63477"/>
                      <a:pt x="94514" y="62294"/>
                    </a:cubicBezTo>
                    <a:cubicBezTo>
                      <a:pt x="94941" y="62215"/>
                      <a:pt x="95370" y="62176"/>
                      <a:pt x="95796" y="62176"/>
                    </a:cubicBezTo>
                    <a:close/>
                    <a:moveTo>
                      <a:pt x="82771" y="62185"/>
                    </a:moveTo>
                    <a:cubicBezTo>
                      <a:pt x="83195" y="62185"/>
                      <a:pt x="83623" y="62224"/>
                      <a:pt x="84048" y="62303"/>
                    </a:cubicBezTo>
                    <a:cubicBezTo>
                      <a:pt x="83063" y="63477"/>
                      <a:pt x="82480" y="64991"/>
                      <a:pt x="82561" y="66577"/>
                    </a:cubicBezTo>
                    <a:cubicBezTo>
                      <a:pt x="81320" y="65274"/>
                      <a:pt x="79552" y="64435"/>
                      <a:pt x="77683" y="64435"/>
                    </a:cubicBezTo>
                    <a:cubicBezTo>
                      <a:pt x="77666" y="64435"/>
                      <a:pt x="77650" y="64435"/>
                      <a:pt x="77633" y="64435"/>
                    </a:cubicBezTo>
                    <a:lnTo>
                      <a:pt x="77633" y="64435"/>
                    </a:lnTo>
                    <a:cubicBezTo>
                      <a:pt x="78970" y="62988"/>
                      <a:pt x="80838" y="62185"/>
                      <a:pt x="82771" y="62185"/>
                    </a:cubicBezTo>
                    <a:close/>
                    <a:moveTo>
                      <a:pt x="59134" y="62337"/>
                    </a:moveTo>
                    <a:cubicBezTo>
                      <a:pt x="59561" y="62337"/>
                      <a:pt x="59992" y="62376"/>
                      <a:pt x="60420" y="62455"/>
                    </a:cubicBezTo>
                    <a:cubicBezTo>
                      <a:pt x="59427" y="63627"/>
                      <a:pt x="58845" y="65119"/>
                      <a:pt x="58932" y="66720"/>
                    </a:cubicBezTo>
                    <a:lnTo>
                      <a:pt x="58932" y="66720"/>
                    </a:lnTo>
                    <a:cubicBezTo>
                      <a:pt x="57682" y="65417"/>
                      <a:pt x="55914" y="64587"/>
                      <a:pt x="54055" y="64587"/>
                    </a:cubicBezTo>
                    <a:cubicBezTo>
                      <a:pt x="54035" y="64587"/>
                      <a:pt x="54015" y="64588"/>
                      <a:pt x="53995" y="64588"/>
                    </a:cubicBezTo>
                    <a:cubicBezTo>
                      <a:pt x="55331" y="63135"/>
                      <a:pt x="57201" y="62337"/>
                      <a:pt x="59134" y="62337"/>
                    </a:cubicBezTo>
                    <a:close/>
                    <a:moveTo>
                      <a:pt x="48861" y="62333"/>
                    </a:moveTo>
                    <a:cubicBezTo>
                      <a:pt x="50795" y="62333"/>
                      <a:pt x="52662" y="63137"/>
                      <a:pt x="53995" y="64588"/>
                    </a:cubicBezTo>
                    <a:cubicBezTo>
                      <a:pt x="53975" y="64588"/>
                      <a:pt x="53955" y="64587"/>
                      <a:pt x="53935" y="64587"/>
                    </a:cubicBezTo>
                    <a:cubicBezTo>
                      <a:pt x="52067" y="64587"/>
                      <a:pt x="50299" y="65417"/>
                      <a:pt x="49058" y="66720"/>
                    </a:cubicBezTo>
                    <a:cubicBezTo>
                      <a:pt x="49138" y="65134"/>
                      <a:pt x="48556" y="63629"/>
                      <a:pt x="47561" y="62455"/>
                    </a:cubicBezTo>
                    <a:cubicBezTo>
                      <a:pt x="47994" y="62373"/>
                      <a:pt x="48429" y="62333"/>
                      <a:pt x="48861" y="62333"/>
                    </a:cubicBezTo>
                    <a:close/>
                    <a:moveTo>
                      <a:pt x="106103" y="62174"/>
                    </a:moveTo>
                    <a:cubicBezTo>
                      <a:pt x="106576" y="62174"/>
                      <a:pt x="107052" y="62222"/>
                      <a:pt x="107525" y="62321"/>
                    </a:cubicBezTo>
                    <a:cubicBezTo>
                      <a:pt x="106512" y="63566"/>
                      <a:pt x="105939" y="65161"/>
                      <a:pt x="106127" y="66837"/>
                    </a:cubicBezTo>
                    <a:cubicBezTo>
                      <a:pt x="104872" y="65387"/>
                      <a:pt x="103007" y="64435"/>
                      <a:pt x="101030" y="64435"/>
                    </a:cubicBezTo>
                    <a:cubicBezTo>
                      <a:pt x="101003" y="64435"/>
                      <a:pt x="100975" y="64435"/>
                      <a:pt x="100948" y="64435"/>
                    </a:cubicBezTo>
                    <a:cubicBezTo>
                      <a:pt x="102295" y="62981"/>
                      <a:pt x="104168" y="62174"/>
                      <a:pt x="106103" y="62174"/>
                    </a:cubicBezTo>
                    <a:close/>
                    <a:moveTo>
                      <a:pt x="70807" y="57738"/>
                    </a:moveTo>
                    <a:cubicBezTo>
                      <a:pt x="71283" y="57738"/>
                      <a:pt x="71762" y="57786"/>
                      <a:pt x="72239" y="57885"/>
                    </a:cubicBezTo>
                    <a:cubicBezTo>
                      <a:pt x="71271" y="59131"/>
                      <a:pt x="70742" y="60708"/>
                      <a:pt x="70939" y="62348"/>
                    </a:cubicBezTo>
                    <a:cubicBezTo>
                      <a:pt x="71447" y="62234"/>
                      <a:pt x="71959" y="62178"/>
                      <a:pt x="72468" y="62178"/>
                    </a:cubicBezTo>
                    <a:cubicBezTo>
                      <a:pt x="74403" y="62178"/>
                      <a:pt x="76285" y="62981"/>
                      <a:pt x="77633" y="64435"/>
                    </a:cubicBezTo>
                    <a:lnTo>
                      <a:pt x="77633" y="64435"/>
                    </a:lnTo>
                    <a:cubicBezTo>
                      <a:pt x="77630" y="64435"/>
                      <a:pt x="77627" y="64435"/>
                      <a:pt x="77624" y="64435"/>
                    </a:cubicBezTo>
                    <a:cubicBezTo>
                      <a:pt x="77606" y="64435"/>
                      <a:pt x="77587" y="64435"/>
                      <a:pt x="77569" y="64435"/>
                    </a:cubicBezTo>
                    <a:cubicBezTo>
                      <a:pt x="75520" y="64435"/>
                      <a:pt x="73598" y="65435"/>
                      <a:pt x="72346" y="66962"/>
                    </a:cubicBezTo>
                    <a:cubicBezTo>
                      <a:pt x="72703" y="63259"/>
                      <a:pt x="69407" y="59973"/>
                      <a:pt x="65707" y="59973"/>
                    </a:cubicBezTo>
                    <a:cubicBezTo>
                      <a:pt x="65694" y="59973"/>
                      <a:pt x="65682" y="59973"/>
                      <a:pt x="65670" y="59973"/>
                    </a:cubicBezTo>
                    <a:lnTo>
                      <a:pt x="65670" y="59973"/>
                    </a:lnTo>
                    <a:cubicBezTo>
                      <a:pt x="67007" y="58533"/>
                      <a:pt x="68877" y="57738"/>
                      <a:pt x="70807" y="57738"/>
                    </a:cubicBezTo>
                    <a:close/>
                    <a:moveTo>
                      <a:pt x="35611" y="62370"/>
                    </a:moveTo>
                    <a:cubicBezTo>
                      <a:pt x="36087" y="62370"/>
                      <a:pt x="36566" y="62419"/>
                      <a:pt x="37042" y="62518"/>
                    </a:cubicBezTo>
                    <a:cubicBezTo>
                      <a:pt x="36029" y="63763"/>
                      <a:pt x="35456" y="65358"/>
                      <a:pt x="35644" y="67034"/>
                    </a:cubicBezTo>
                    <a:cubicBezTo>
                      <a:pt x="34383" y="65578"/>
                      <a:pt x="32507" y="64632"/>
                      <a:pt x="30521" y="64632"/>
                    </a:cubicBezTo>
                    <a:cubicBezTo>
                      <a:pt x="30502" y="64632"/>
                      <a:pt x="30483" y="64632"/>
                      <a:pt x="30465" y="64633"/>
                    </a:cubicBezTo>
                    <a:cubicBezTo>
                      <a:pt x="30445" y="64632"/>
                      <a:pt x="30425" y="64632"/>
                      <a:pt x="30406" y="64632"/>
                    </a:cubicBezTo>
                    <a:cubicBezTo>
                      <a:pt x="28537" y="64632"/>
                      <a:pt x="26769" y="65471"/>
                      <a:pt x="25528" y="66774"/>
                    </a:cubicBezTo>
                    <a:cubicBezTo>
                      <a:pt x="25608" y="65179"/>
                      <a:pt x="25026" y="63683"/>
                      <a:pt x="24031" y="62500"/>
                    </a:cubicBezTo>
                    <a:cubicBezTo>
                      <a:pt x="24460" y="62420"/>
                      <a:pt x="24890" y="62381"/>
                      <a:pt x="25317" y="62381"/>
                    </a:cubicBezTo>
                    <a:cubicBezTo>
                      <a:pt x="27250" y="62381"/>
                      <a:pt x="29122" y="63178"/>
                      <a:pt x="30465" y="64624"/>
                    </a:cubicBezTo>
                    <a:cubicBezTo>
                      <a:pt x="31802" y="63171"/>
                      <a:pt x="33677" y="62370"/>
                      <a:pt x="35611" y="62370"/>
                    </a:cubicBezTo>
                    <a:close/>
                    <a:moveTo>
                      <a:pt x="112819" y="60274"/>
                    </a:moveTo>
                    <a:cubicBezTo>
                      <a:pt x="115992" y="60274"/>
                      <a:pt x="119164" y="62350"/>
                      <a:pt x="119209" y="66503"/>
                    </a:cubicBezTo>
                    <a:lnTo>
                      <a:pt x="119209" y="66503"/>
                    </a:lnTo>
                    <a:cubicBezTo>
                      <a:pt x="118735" y="66400"/>
                      <a:pt x="118257" y="66350"/>
                      <a:pt x="117783" y="66350"/>
                    </a:cubicBezTo>
                    <a:cubicBezTo>
                      <a:pt x="115922" y="66350"/>
                      <a:pt x="114119" y="67124"/>
                      <a:pt x="112821" y="68521"/>
                    </a:cubicBezTo>
                    <a:cubicBezTo>
                      <a:pt x="111539" y="67142"/>
                      <a:pt x="109747" y="66362"/>
                      <a:pt x="107865" y="66362"/>
                    </a:cubicBezTo>
                    <a:cubicBezTo>
                      <a:pt x="107382" y="66362"/>
                      <a:pt x="106898" y="66407"/>
                      <a:pt x="106423" y="66514"/>
                    </a:cubicBezTo>
                    <a:lnTo>
                      <a:pt x="106423" y="66514"/>
                    </a:lnTo>
                    <a:cubicBezTo>
                      <a:pt x="106463" y="62355"/>
                      <a:pt x="109641" y="60274"/>
                      <a:pt x="112819" y="60274"/>
                    </a:cubicBezTo>
                    <a:close/>
                    <a:moveTo>
                      <a:pt x="136136" y="60276"/>
                    </a:moveTo>
                    <a:cubicBezTo>
                      <a:pt x="139311" y="60276"/>
                      <a:pt x="142484" y="62354"/>
                      <a:pt x="142525" y="66514"/>
                    </a:cubicBezTo>
                    <a:lnTo>
                      <a:pt x="142516" y="66523"/>
                    </a:lnTo>
                    <a:cubicBezTo>
                      <a:pt x="142042" y="66421"/>
                      <a:pt x="141565" y="66372"/>
                      <a:pt x="141091" y="66372"/>
                    </a:cubicBezTo>
                    <a:cubicBezTo>
                      <a:pt x="139233" y="66372"/>
                      <a:pt x="137428" y="67138"/>
                      <a:pt x="136136" y="68530"/>
                    </a:cubicBezTo>
                    <a:cubicBezTo>
                      <a:pt x="134854" y="67150"/>
                      <a:pt x="133062" y="66371"/>
                      <a:pt x="131181" y="66371"/>
                    </a:cubicBezTo>
                    <a:cubicBezTo>
                      <a:pt x="130697" y="66371"/>
                      <a:pt x="130213" y="66425"/>
                      <a:pt x="129738" y="66523"/>
                    </a:cubicBezTo>
                    <a:cubicBezTo>
                      <a:pt x="129778" y="62359"/>
                      <a:pt x="132958" y="60276"/>
                      <a:pt x="136136" y="60276"/>
                    </a:cubicBezTo>
                    <a:close/>
                    <a:moveTo>
                      <a:pt x="89289" y="60321"/>
                    </a:moveTo>
                    <a:cubicBezTo>
                      <a:pt x="92462" y="60321"/>
                      <a:pt x="95638" y="62397"/>
                      <a:pt x="95679" y="66548"/>
                    </a:cubicBezTo>
                    <a:lnTo>
                      <a:pt x="95679" y="66548"/>
                    </a:lnTo>
                    <a:cubicBezTo>
                      <a:pt x="95209" y="66448"/>
                      <a:pt x="94735" y="66398"/>
                      <a:pt x="94264" y="66398"/>
                    </a:cubicBezTo>
                    <a:cubicBezTo>
                      <a:pt x="92405" y="66398"/>
                      <a:pt x="90601" y="67165"/>
                      <a:pt x="89308" y="68557"/>
                    </a:cubicBezTo>
                    <a:cubicBezTo>
                      <a:pt x="88027" y="67177"/>
                      <a:pt x="86235" y="66398"/>
                      <a:pt x="84353" y="66398"/>
                    </a:cubicBezTo>
                    <a:cubicBezTo>
                      <a:pt x="83869" y="66398"/>
                      <a:pt x="83385" y="66452"/>
                      <a:pt x="82910" y="66550"/>
                    </a:cubicBezTo>
                    <a:cubicBezTo>
                      <a:pt x="82942" y="62398"/>
                      <a:pt x="86114" y="60321"/>
                      <a:pt x="89289" y="60321"/>
                    </a:cubicBezTo>
                    <a:close/>
                    <a:moveTo>
                      <a:pt x="42335" y="60475"/>
                    </a:moveTo>
                    <a:cubicBezTo>
                      <a:pt x="45508" y="60475"/>
                      <a:pt x="48684" y="62552"/>
                      <a:pt x="48726" y="66708"/>
                    </a:cubicBezTo>
                    <a:lnTo>
                      <a:pt x="48726" y="66708"/>
                    </a:lnTo>
                    <a:cubicBezTo>
                      <a:pt x="48257" y="66608"/>
                      <a:pt x="47784" y="66560"/>
                      <a:pt x="47315" y="66560"/>
                    </a:cubicBezTo>
                    <a:cubicBezTo>
                      <a:pt x="45452" y="66560"/>
                      <a:pt x="43648" y="67326"/>
                      <a:pt x="42355" y="68719"/>
                    </a:cubicBezTo>
                    <a:cubicBezTo>
                      <a:pt x="41081" y="67346"/>
                      <a:pt x="39302" y="66559"/>
                      <a:pt x="37432" y="66559"/>
                    </a:cubicBezTo>
                    <a:cubicBezTo>
                      <a:pt x="37421" y="66559"/>
                      <a:pt x="37411" y="66559"/>
                      <a:pt x="37400" y="66559"/>
                    </a:cubicBezTo>
                    <a:cubicBezTo>
                      <a:pt x="36916" y="66559"/>
                      <a:pt x="36432" y="66604"/>
                      <a:pt x="35958" y="66711"/>
                    </a:cubicBezTo>
                    <a:cubicBezTo>
                      <a:pt x="35989" y="62554"/>
                      <a:pt x="39161" y="60475"/>
                      <a:pt x="42335" y="60475"/>
                    </a:cubicBezTo>
                    <a:close/>
                    <a:moveTo>
                      <a:pt x="65651" y="60478"/>
                    </a:moveTo>
                    <a:cubicBezTo>
                      <a:pt x="68826" y="60478"/>
                      <a:pt x="72001" y="62555"/>
                      <a:pt x="72041" y="66711"/>
                    </a:cubicBezTo>
                    <a:cubicBezTo>
                      <a:pt x="71566" y="66609"/>
                      <a:pt x="71088" y="66560"/>
                      <a:pt x="70614" y="66560"/>
                    </a:cubicBezTo>
                    <a:cubicBezTo>
                      <a:pt x="68752" y="66560"/>
                      <a:pt x="66952" y="67326"/>
                      <a:pt x="65653" y="68719"/>
                    </a:cubicBezTo>
                    <a:cubicBezTo>
                      <a:pt x="64371" y="67339"/>
                      <a:pt x="62579" y="66559"/>
                      <a:pt x="60697" y="66559"/>
                    </a:cubicBezTo>
                    <a:cubicBezTo>
                      <a:pt x="60214" y="66559"/>
                      <a:pt x="59730" y="66613"/>
                      <a:pt x="59255" y="66711"/>
                    </a:cubicBezTo>
                    <a:cubicBezTo>
                      <a:pt x="59295" y="62557"/>
                      <a:pt x="62473" y="60478"/>
                      <a:pt x="65651" y="60478"/>
                    </a:cubicBezTo>
                    <a:close/>
                    <a:moveTo>
                      <a:pt x="18806" y="60522"/>
                    </a:moveTo>
                    <a:cubicBezTo>
                      <a:pt x="21979" y="60522"/>
                      <a:pt x="25151" y="62596"/>
                      <a:pt x="25196" y="66747"/>
                    </a:cubicBezTo>
                    <a:lnTo>
                      <a:pt x="25196" y="66747"/>
                    </a:lnTo>
                    <a:cubicBezTo>
                      <a:pt x="24723" y="66645"/>
                      <a:pt x="24245" y="66596"/>
                      <a:pt x="23772" y="66596"/>
                    </a:cubicBezTo>
                    <a:cubicBezTo>
                      <a:pt x="21913" y="66596"/>
                      <a:pt x="20107" y="67362"/>
                      <a:pt x="18807" y="68754"/>
                    </a:cubicBezTo>
                    <a:cubicBezTo>
                      <a:pt x="17526" y="67374"/>
                      <a:pt x="15734" y="66595"/>
                      <a:pt x="13852" y="66595"/>
                    </a:cubicBezTo>
                    <a:cubicBezTo>
                      <a:pt x="13368" y="66595"/>
                      <a:pt x="12884" y="66649"/>
                      <a:pt x="12409" y="66747"/>
                    </a:cubicBezTo>
                    <a:cubicBezTo>
                      <a:pt x="12454" y="62599"/>
                      <a:pt x="15631" y="60522"/>
                      <a:pt x="18806" y="60522"/>
                    </a:cubicBezTo>
                    <a:close/>
                    <a:moveTo>
                      <a:pt x="84142" y="66790"/>
                    </a:moveTo>
                    <a:cubicBezTo>
                      <a:pt x="86075" y="66790"/>
                      <a:pt x="87947" y="67588"/>
                      <a:pt x="89290" y="69041"/>
                    </a:cubicBezTo>
                    <a:lnTo>
                      <a:pt x="89290" y="69041"/>
                    </a:lnTo>
                    <a:cubicBezTo>
                      <a:pt x="89287" y="69041"/>
                      <a:pt x="89284" y="69041"/>
                      <a:pt x="89281" y="69041"/>
                    </a:cubicBezTo>
                    <a:cubicBezTo>
                      <a:pt x="89262" y="69041"/>
                      <a:pt x="89242" y="69041"/>
                      <a:pt x="89222" y="69041"/>
                    </a:cubicBezTo>
                    <a:cubicBezTo>
                      <a:pt x="87354" y="69041"/>
                      <a:pt x="85594" y="69879"/>
                      <a:pt x="84344" y="71183"/>
                    </a:cubicBezTo>
                    <a:cubicBezTo>
                      <a:pt x="84434" y="69588"/>
                      <a:pt x="83851" y="68082"/>
                      <a:pt x="82857" y="66909"/>
                    </a:cubicBezTo>
                    <a:cubicBezTo>
                      <a:pt x="83285" y="66829"/>
                      <a:pt x="83715" y="66790"/>
                      <a:pt x="84142" y="66790"/>
                    </a:cubicBezTo>
                    <a:close/>
                    <a:moveTo>
                      <a:pt x="94437" y="66782"/>
                    </a:moveTo>
                    <a:cubicBezTo>
                      <a:pt x="94862" y="66782"/>
                      <a:pt x="95290" y="66821"/>
                      <a:pt x="95715" y="66900"/>
                    </a:cubicBezTo>
                    <a:cubicBezTo>
                      <a:pt x="94720" y="68082"/>
                      <a:pt x="94138" y="69579"/>
                      <a:pt x="94228" y="71174"/>
                    </a:cubicBezTo>
                    <a:lnTo>
                      <a:pt x="94219" y="71183"/>
                    </a:lnTo>
                    <a:cubicBezTo>
                      <a:pt x="92977" y="69879"/>
                      <a:pt x="91209" y="69041"/>
                      <a:pt x="89341" y="69041"/>
                    </a:cubicBezTo>
                    <a:cubicBezTo>
                      <a:pt x="89324" y="69041"/>
                      <a:pt x="89307" y="69041"/>
                      <a:pt x="89290" y="69041"/>
                    </a:cubicBezTo>
                    <a:lnTo>
                      <a:pt x="89290" y="69041"/>
                    </a:lnTo>
                    <a:cubicBezTo>
                      <a:pt x="90628" y="67586"/>
                      <a:pt x="92502" y="66782"/>
                      <a:pt x="94437" y="66782"/>
                    </a:cubicBezTo>
                    <a:close/>
                    <a:moveTo>
                      <a:pt x="47476" y="66925"/>
                    </a:moveTo>
                    <a:cubicBezTo>
                      <a:pt x="47900" y="66925"/>
                      <a:pt x="48328" y="66964"/>
                      <a:pt x="48753" y="67043"/>
                    </a:cubicBezTo>
                    <a:cubicBezTo>
                      <a:pt x="47767" y="68226"/>
                      <a:pt x="47185" y="69731"/>
                      <a:pt x="47266" y="71317"/>
                    </a:cubicBezTo>
                    <a:cubicBezTo>
                      <a:pt x="46024" y="70014"/>
                      <a:pt x="44257" y="69184"/>
                      <a:pt x="42388" y="69184"/>
                    </a:cubicBezTo>
                    <a:cubicBezTo>
                      <a:pt x="42371" y="69184"/>
                      <a:pt x="42354" y="69184"/>
                      <a:pt x="42337" y="69184"/>
                    </a:cubicBezTo>
                    <a:lnTo>
                      <a:pt x="42337" y="69184"/>
                    </a:lnTo>
                    <a:cubicBezTo>
                      <a:pt x="43675" y="67729"/>
                      <a:pt x="45543" y="66925"/>
                      <a:pt x="47476" y="66925"/>
                    </a:cubicBezTo>
                    <a:close/>
                    <a:moveTo>
                      <a:pt x="60488" y="66929"/>
                    </a:moveTo>
                    <a:cubicBezTo>
                      <a:pt x="62422" y="66929"/>
                      <a:pt x="64295" y="67727"/>
                      <a:pt x="65636" y="69175"/>
                    </a:cubicBezTo>
                    <a:lnTo>
                      <a:pt x="65636" y="69175"/>
                    </a:lnTo>
                    <a:cubicBezTo>
                      <a:pt x="65622" y="69175"/>
                      <a:pt x="65608" y="69175"/>
                      <a:pt x="65593" y="69175"/>
                    </a:cubicBezTo>
                    <a:cubicBezTo>
                      <a:pt x="63725" y="69175"/>
                      <a:pt x="61966" y="70014"/>
                      <a:pt x="60715" y="71317"/>
                    </a:cubicBezTo>
                    <a:cubicBezTo>
                      <a:pt x="60805" y="69731"/>
                      <a:pt x="60223" y="68226"/>
                      <a:pt x="59228" y="67043"/>
                    </a:cubicBezTo>
                    <a:cubicBezTo>
                      <a:pt x="59647" y="66967"/>
                      <a:pt x="60069" y="66929"/>
                      <a:pt x="60488" y="66929"/>
                    </a:cubicBezTo>
                    <a:close/>
                    <a:moveTo>
                      <a:pt x="23953" y="66970"/>
                    </a:moveTo>
                    <a:cubicBezTo>
                      <a:pt x="24378" y="66970"/>
                      <a:pt x="24806" y="67009"/>
                      <a:pt x="25232" y="67088"/>
                    </a:cubicBezTo>
                    <a:cubicBezTo>
                      <a:pt x="24239" y="68277"/>
                      <a:pt x="23657" y="69770"/>
                      <a:pt x="23744" y="71361"/>
                    </a:cubicBezTo>
                    <a:lnTo>
                      <a:pt x="23744" y="71361"/>
                    </a:lnTo>
                    <a:cubicBezTo>
                      <a:pt x="22494" y="70058"/>
                      <a:pt x="20726" y="69220"/>
                      <a:pt x="18866" y="69220"/>
                    </a:cubicBezTo>
                    <a:cubicBezTo>
                      <a:pt x="18846" y="69220"/>
                      <a:pt x="18827" y="69220"/>
                      <a:pt x="18807" y="69220"/>
                    </a:cubicBezTo>
                    <a:cubicBezTo>
                      <a:pt x="20144" y="67773"/>
                      <a:pt x="22018" y="66970"/>
                      <a:pt x="23953" y="66970"/>
                    </a:cubicBezTo>
                    <a:close/>
                    <a:moveTo>
                      <a:pt x="13652" y="66970"/>
                    </a:moveTo>
                    <a:cubicBezTo>
                      <a:pt x="15588" y="66970"/>
                      <a:pt x="17463" y="67773"/>
                      <a:pt x="18807" y="69220"/>
                    </a:cubicBezTo>
                    <a:cubicBezTo>
                      <a:pt x="18787" y="69220"/>
                      <a:pt x="18768" y="69220"/>
                      <a:pt x="18748" y="69220"/>
                    </a:cubicBezTo>
                    <a:cubicBezTo>
                      <a:pt x="16879" y="69220"/>
                      <a:pt x="15111" y="70058"/>
                      <a:pt x="13870" y="71362"/>
                    </a:cubicBezTo>
                    <a:cubicBezTo>
                      <a:pt x="13951" y="69776"/>
                      <a:pt x="13368" y="68271"/>
                      <a:pt x="12374" y="67088"/>
                    </a:cubicBezTo>
                    <a:cubicBezTo>
                      <a:pt x="12799" y="67009"/>
                      <a:pt x="13227" y="66970"/>
                      <a:pt x="13652" y="66970"/>
                    </a:cubicBezTo>
                    <a:close/>
                    <a:moveTo>
                      <a:pt x="107653" y="66739"/>
                    </a:moveTo>
                    <a:cubicBezTo>
                      <a:pt x="109587" y="66739"/>
                      <a:pt x="111464" y="67541"/>
                      <a:pt x="112812" y="68996"/>
                    </a:cubicBezTo>
                    <a:cubicBezTo>
                      <a:pt x="114149" y="67549"/>
                      <a:pt x="116022" y="66746"/>
                      <a:pt x="117958" y="66746"/>
                    </a:cubicBezTo>
                    <a:cubicBezTo>
                      <a:pt x="118383" y="66746"/>
                      <a:pt x="118811" y="66785"/>
                      <a:pt x="119236" y="66864"/>
                    </a:cubicBezTo>
                    <a:cubicBezTo>
                      <a:pt x="118242" y="68047"/>
                      <a:pt x="117659" y="69552"/>
                      <a:pt x="117749" y="71138"/>
                    </a:cubicBezTo>
                    <a:cubicBezTo>
                      <a:pt x="116499" y="69835"/>
                      <a:pt x="114731" y="69005"/>
                      <a:pt x="112871" y="69005"/>
                    </a:cubicBezTo>
                    <a:cubicBezTo>
                      <a:pt x="112851" y="69005"/>
                      <a:pt x="112832" y="69005"/>
                      <a:pt x="112812" y="69005"/>
                    </a:cubicBezTo>
                    <a:cubicBezTo>
                      <a:pt x="112793" y="69005"/>
                      <a:pt x="112774" y="69005"/>
                      <a:pt x="112756" y="69005"/>
                    </a:cubicBezTo>
                    <a:cubicBezTo>
                      <a:pt x="110769" y="69005"/>
                      <a:pt x="108893" y="69951"/>
                      <a:pt x="107641" y="71398"/>
                    </a:cubicBezTo>
                    <a:lnTo>
                      <a:pt x="107641" y="71398"/>
                    </a:lnTo>
                    <a:cubicBezTo>
                      <a:pt x="107802" y="69707"/>
                      <a:pt x="107213" y="68132"/>
                      <a:pt x="106177" y="66897"/>
                    </a:cubicBezTo>
                    <a:lnTo>
                      <a:pt x="106177" y="66897"/>
                    </a:lnTo>
                    <a:cubicBezTo>
                      <a:pt x="106668" y="66791"/>
                      <a:pt x="107162" y="66739"/>
                      <a:pt x="107653" y="66739"/>
                    </a:cubicBezTo>
                    <a:close/>
                    <a:moveTo>
                      <a:pt x="37174" y="66927"/>
                    </a:moveTo>
                    <a:cubicBezTo>
                      <a:pt x="39113" y="66927"/>
                      <a:pt x="40989" y="67729"/>
                      <a:pt x="42337" y="69184"/>
                    </a:cubicBezTo>
                    <a:lnTo>
                      <a:pt x="42337" y="69184"/>
                    </a:lnTo>
                    <a:cubicBezTo>
                      <a:pt x="42334" y="69184"/>
                      <a:pt x="42331" y="69184"/>
                      <a:pt x="42328" y="69184"/>
                    </a:cubicBezTo>
                    <a:cubicBezTo>
                      <a:pt x="42301" y="69184"/>
                      <a:pt x="42274" y="69184"/>
                      <a:pt x="42246" y="69184"/>
                    </a:cubicBezTo>
                    <a:cubicBezTo>
                      <a:pt x="40269" y="69184"/>
                      <a:pt x="38404" y="70136"/>
                      <a:pt x="37158" y="71577"/>
                    </a:cubicBezTo>
                    <a:cubicBezTo>
                      <a:pt x="37320" y="69910"/>
                      <a:pt x="36728" y="68324"/>
                      <a:pt x="35689" y="67088"/>
                    </a:cubicBezTo>
                    <a:lnTo>
                      <a:pt x="35680" y="67088"/>
                    </a:lnTo>
                    <a:cubicBezTo>
                      <a:pt x="36177" y="66980"/>
                      <a:pt x="36678" y="66927"/>
                      <a:pt x="37174" y="66927"/>
                    </a:cubicBezTo>
                    <a:close/>
                    <a:moveTo>
                      <a:pt x="124481" y="64880"/>
                    </a:moveTo>
                    <a:cubicBezTo>
                      <a:pt x="127655" y="64880"/>
                      <a:pt x="130827" y="66957"/>
                      <a:pt x="130867" y="71111"/>
                    </a:cubicBezTo>
                    <a:lnTo>
                      <a:pt x="130858" y="71129"/>
                    </a:lnTo>
                    <a:cubicBezTo>
                      <a:pt x="130380" y="71024"/>
                      <a:pt x="129897" y="70973"/>
                      <a:pt x="129419" y="70973"/>
                    </a:cubicBezTo>
                    <a:cubicBezTo>
                      <a:pt x="127565" y="70973"/>
                      <a:pt x="125767" y="71740"/>
                      <a:pt x="124478" y="73136"/>
                    </a:cubicBezTo>
                    <a:cubicBezTo>
                      <a:pt x="123204" y="71764"/>
                      <a:pt x="121425" y="70977"/>
                      <a:pt x="119555" y="70977"/>
                    </a:cubicBezTo>
                    <a:cubicBezTo>
                      <a:pt x="119544" y="70977"/>
                      <a:pt x="119534" y="70977"/>
                      <a:pt x="119523" y="70977"/>
                    </a:cubicBezTo>
                    <a:cubicBezTo>
                      <a:pt x="119039" y="70977"/>
                      <a:pt x="118555" y="71021"/>
                      <a:pt x="118080" y="71129"/>
                    </a:cubicBezTo>
                    <a:cubicBezTo>
                      <a:pt x="118121" y="66963"/>
                      <a:pt x="121302" y="64880"/>
                      <a:pt x="124481" y="64880"/>
                    </a:cubicBezTo>
                    <a:close/>
                    <a:moveTo>
                      <a:pt x="77631" y="64934"/>
                    </a:moveTo>
                    <a:cubicBezTo>
                      <a:pt x="80806" y="64934"/>
                      <a:pt x="83981" y="67013"/>
                      <a:pt x="84022" y="71174"/>
                    </a:cubicBezTo>
                    <a:cubicBezTo>
                      <a:pt x="83541" y="71069"/>
                      <a:pt x="83056" y="71017"/>
                      <a:pt x="82576" y="71017"/>
                    </a:cubicBezTo>
                    <a:cubicBezTo>
                      <a:pt x="80721" y="71017"/>
                      <a:pt x="78928" y="71782"/>
                      <a:pt x="77633" y="73163"/>
                    </a:cubicBezTo>
                    <a:lnTo>
                      <a:pt x="77633" y="73172"/>
                    </a:lnTo>
                    <a:cubicBezTo>
                      <a:pt x="76351" y="71801"/>
                      <a:pt x="74559" y="71012"/>
                      <a:pt x="72678" y="71012"/>
                    </a:cubicBezTo>
                    <a:cubicBezTo>
                      <a:pt x="72194" y="71012"/>
                      <a:pt x="71710" y="71066"/>
                      <a:pt x="71235" y="71174"/>
                    </a:cubicBezTo>
                    <a:cubicBezTo>
                      <a:pt x="71275" y="67015"/>
                      <a:pt x="74454" y="64934"/>
                      <a:pt x="77631" y="64934"/>
                    </a:cubicBezTo>
                    <a:close/>
                    <a:moveTo>
                      <a:pt x="100937" y="64934"/>
                    </a:moveTo>
                    <a:cubicBezTo>
                      <a:pt x="104113" y="64934"/>
                      <a:pt x="107288" y="67013"/>
                      <a:pt x="107328" y="71174"/>
                    </a:cubicBezTo>
                    <a:cubicBezTo>
                      <a:pt x="106849" y="71069"/>
                      <a:pt x="106366" y="71017"/>
                      <a:pt x="105887" y="71017"/>
                    </a:cubicBezTo>
                    <a:cubicBezTo>
                      <a:pt x="104037" y="71017"/>
                      <a:pt x="102243" y="71782"/>
                      <a:pt x="100948" y="73163"/>
                    </a:cubicBezTo>
                    <a:lnTo>
                      <a:pt x="100939" y="73172"/>
                    </a:lnTo>
                    <a:cubicBezTo>
                      <a:pt x="99658" y="71801"/>
                      <a:pt x="97866" y="71012"/>
                      <a:pt x="95984" y="71012"/>
                    </a:cubicBezTo>
                    <a:cubicBezTo>
                      <a:pt x="95500" y="71012"/>
                      <a:pt x="95016" y="71066"/>
                      <a:pt x="94541" y="71174"/>
                    </a:cubicBezTo>
                    <a:cubicBezTo>
                      <a:pt x="94582" y="67015"/>
                      <a:pt x="97760" y="64934"/>
                      <a:pt x="100937" y="64934"/>
                    </a:cubicBezTo>
                    <a:close/>
                    <a:moveTo>
                      <a:pt x="53992" y="65081"/>
                    </a:moveTo>
                    <a:cubicBezTo>
                      <a:pt x="57167" y="65081"/>
                      <a:pt x="60344" y="67159"/>
                      <a:pt x="60384" y="71317"/>
                    </a:cubicBezTo>
                    <a:cubicBezTo>
                      <a:pt x="59911" y="71215"/>
                      <a:pt x="59433" y="71165"/>
                      <a:pt x="58960" y="71165"/>
                    </a:cubicBezTo>
                    <a:cubicBezTo>
                      <a:pt x="57101" y="71165"/>
                      <a:pt x="55296" y="71932"/>
                      <a:pt x="54004" y="73324"/>
                    </a:cubicBezTo>
                    <a:cubicBezTo>
                      <a:pt x="52723" y="71944"/>
                      <a:pt x="50922" y="71165"/>
                      <a:pt x="49049" y="71165"/>
                    </a:cubicBezTo>
                    <a:cubicBezTo>
                      <a:pt x="48565" y="71165"/>
                      <a:pt x="48081" y="71219"/>
                      <a:pt x="47606" y="71317"/>
                    </a:cubicBezTo>
                    <a:cubicBezTo>
                      <a:pt x="47642" y="67159"/>
                      <a:pt x="50816" y="65081"/>
                      <a:pt x="53992" y="65081"/>
                    </a:cubicBezTo>
                    <a:close/>
                    <a:moveTo>
                      <a:pt x="7148" y="65122"/>
                    </a:moveTo>
                    <a:cubicBezTo>
                      <a:pt x="10323" y="65122"/>
                      <a:pt x="13498" y="67201"/>
                      <a:pt x="13538" y="71362"/>
                    </a:cubicBezTo>
                    <a:cubicBezTo>
                      <a:pt x="13060" y="71257"/>
                      <a:pt x="12578" y="71206"/>
                      <a:pt x="12099" y="71206"/>
                    </a:cubicBezTo>
                    <a:cubicBezTo>
                      <a:pt x="10245" y="71206"/>
                      <a:pt x="8446" y="71973"/>
                      <a:pt x="7150" y="73369"/>
                    </a:cubicBezTo>
                    <a:lnTo>
                      <a:pt x="7150" y="73360"/>
                    </a:lnTo>
                    <a:cubicBezTo>
                      <a:pt x="5875" y="71988"/>
                      <a:pt x="4096" y="71209"/>
                      <a:pt x="2226" y="71209"/>
                    </a:cubicBezTo>
                    <a:cubicBezTo>
                      <a:pt x="2216" y="71209"/>
                      <a:pt x="2205" y="71210"/>
                      <a:pt x="2194" y="71210"/>
                    </a:cubicBezTo>
                    <a:cubicBezTo>
                      <a:pt x="1711" y="71210"/>
                      <a:pt x="1227" y="71254"/>
                      <a:pt x="752" y="71362"/>
                    </a:cubicBezTo>
                    <a:cubicBezTo>
                      <a:pt x="792" y="67203"/>
                      <a:pt x="3970" y="65122"/>
                      <a:pt x="7148" y="65122"/>
                    </a:cubicBezTo>
                    <a:close/>
                    <a:moveTo>
                      <a:pt x="30463" y="65122"/>
                    </a:moveTo>
                    <a:cubicBezTo>
                      <a:pt x="33638" y="65122"/>
                      <a:pt x="36813" y="67201"/>
                      <a:pt x="36854" y="71362"/>
                    </a:cubicBezTo>
                    <a:cubicBezTo>
                      <a:pt x="36375" y="71257"/>
                      <a:pt x="35893" y="71206"/>
                      <a:pt x="35414" y="71206"/>
                    </a:cubicBezTo>
                    <a:cubicBezTo>
                      <a:pt x="33560" y="71206"/>
                      <a:pt x="31761" y="71973"/>
                      <a:pt x="30465" y="73369"/>
                    </a:cubicBezTo>
                    <a:lnTo>
                      <a:pt x="30465" y="73360"/>
                    </a:lnTo>
                    <a:cubicBezTo>
                      <a:pt x="29191" y="71988"/>
                      <a:pt x="27412" y="71209"/>
                      <a:pt x="25542" y="71209"/>
                    </a:cubicBezTo>
                    <a:cubicBezTo>
                      <a:pt x="25531" y="71209"/>
                      <a:pt x="25520" y="71210"/>
                      <a:pt x="25510" y="71210"/>
                    </a:cubicBezTo>
                    <a:cubicBezTo>
                      <a:pt x="25026" y="71210"/>
                      <a:pt x="24542" y="71254"/>
                      <a:pt x="24067" y="71362"/>
                    </a:cubicBezTo>
                    <a:cubicBezTo>
                      <a:pt x="24107" y="67203"/>
                      <a:pt x="27285" y="65122"/>
                      <a:pt x="30463" y="65122"/>
                    </a:cubicBezTo>
                    <a:close/>
                    <a:moveTo>
                      <a:pt x="129608" y="71351"/>
                    </a:moveTo>
                    <a:cubicBezTo>
                      <a:pt x="130035" y="71351"/>
                      <a:pt x="130466" y="71390"/>
                      <a:pt x="130894" y="71469"/>
                    </a:cubicBezTo>
                    <a:cubicBezTo>
                      <a:pt x="129908" y="72634"/>
                      <a:pt x="129326" y="74140"/>
                      <a:pt x="129415" y="75726"/>
                    </a:cubicBezTo>
                    <a:lnTo>
                      <a:pt x="129406" y="75744"/>
                    </a:lnTo>
                    <a:cubicBezTo>
                      <a:pt x="128156" y="74440"/>
                      <a:pt x="126397" y="73602"/>
                      <a:pt x="124528" y="73602"/>
                    </a:cubicBezTo>
                    <a:cubicBezTo>
                      <a:pt x="124509" y="73602"/>
                      <a:pt x="124489" y="73602"/>
                      <a:pt x="124469" y="73602"/>
                    </a:cubicBezTo>
                    <a:cubicBezTo>
                      <a:pt x="124450" y="73602"/>
                      <a:pt x="124430" y="73602"/>
                      <a:pt x="124410" y="73602"/>
                    </a:cubicBezTo>
                    <a:cubicBezTo>
                      <a:pt x="122541" y="73602"/>
                      <a:pt x="120773" y="74440"/>
                      <a:pt x="119532" y="75744"/>
                    </a:cubicBezTo>
                    <a:cubicBezTo>
                      <a:pt x="119613" y="74149"/>
                      <a:pt x="119030" y="72652"/>
                      <a:pt x="118045" y="71469"/>
                    </a:cubicBezTo>
                    <a:cubicBezTo>
                      <a:pt x="118473" y="71390"/>
                      <a:pt x="118903" y="71351"/>
                      <a:pt x="119331" y="71351"/>
                    </a:cubicBezTo>
                    <a:cubicBezTo>
                      <a:pt x="121264" y="71351"/>
                      <a:pt x="123134" y="72148"/>
                      <a:pt x="124469" y="73593"/>
                    </a:cubicBezTo>
                    <a:cubicBezTo>
                      <a:pt x="125805" y="72148"/>
                      <a:pt x="127675" y="71351"/>
                      <a:pt x="129608" y="71351"/>
                    </a:cubicBezTo>
                    <a:close/>
                    <a:moveTo>
                      <a:pt x="48843" y="71540"/>
                    </a:moveTo>
                    <a:cubicBezTo>
                      <a:pt x="50782" y="71540"/>
                      <a:pt x="52650" y="72343"/>
                      <a:pt x="53995" y="73790"/>
                    </a:cubicBezTo>
                    <a:cubicBezTo>
                      <a:pt x="53975" y="73790"/>
                      <a:pt x="53956" y="73790"/>
                      <a:pt x="53936" y="73790"/>
                    </a:cubicBezTo>
                    <a:cubicBezTo>
                      <a:pt x="52067" y="73790"/>
                      <a:pt x="50299" y="74628"/>
                      <a:pt x="49058" y="75932"/>
                    </a:cubicBezTo>
                    <a:cubicBezTo>
                      <a:pt x="49138" y="74337"/>
                      <a:pt x="48556" y="72840"/>
                      <a:pt x="47561" y="71658"/>
                    </a:cubicBezTo>
                    <a:cubicBezTo>
                      <a:pt x="47989" y="71579"/>
                      <a:pt x="48418" y="71540"/>
                      <a:pt x="48843" y="71540"/>
                    </a:cubicBezTo>
                    <a:close/>
                    <a:moveTo>
                      <a:pt x="59141" y="71540"/>
                    </a:moveTo>
                    <a:cubicBezTo>
                      <a:pt x="59566" y="71540"/>
                      <a:pt x="59994" y="71579"/>
                      <a:pt x="60420" y="71658"/>
                    </a:cubicBezTo>
                    <a:cubicBezTo>
                      <a:pt x="59425" y="72840"/>
                      <a:pt x="58843" y="74346"/>
                      <a:pt x="58932" y="75932"/>
                    </a:cubicBezTo>
                    <a:cubicBezTo>
                      <a:pt x="57682" y="74628"/>
                      <a:pt x="55914" y="73790"/>
                      <a:pt x="54054" y="73790"/>
                    </a:cubicBezTo>
                    <a:cubicBezTo>
                      <a:pt x="54034" y="73790"/>
                      <a:pt x="54015" y="73790"/>
                      <a:pt x="53995" y="73790"/>
                    </a:cubicBezTo>
                    <a:cubicBezTo>
                      <a:pt x="55332" y="72343"/>
                      <a:pt x="57206" y="71540"/>
                      <a:pt x="59141" y="71540"/>
                    </a:cubicBezTo>
                    <a:close/>
                    <a:moveTo>
                      <a:pt x="112810" y="69495"/>
                    </a:moveTo>
                    <a:cubicBezTo>
                      <a:pt x="115985" y="69495"/>
                      <a:pt x="119160" y="71574"/>
                      <a:pt x="119200" y="75735"/>
                    </a:cubicBezTo>
                    <a:cubicBezTo>
                      <a:pt x="118721" y="75630"/>
                      <a:pt x="118239" y="75578"/>
                      <a:pt x="117760" y="75578"/>
                    </a:cubicBezTo>
                    <a:cubicBezTo>
                      <a:pt x="115909" y="75578"/>
                      <a:pt x="114116" y="76343"/>
                      <a:pt x="112821" y="77724"/>
                    </a:cubicBezTo>
                    <a:lnTo>
                      <a:pt x="112812" y="77733"/>
                    </a:lnTo>
                    <a:cubicBezTo>
                      <a:pt x="111530" y="76362"/>
                      <a:pt x="109738" y="75573"/>
                      <a:pt x="107856" y="75573"/>
                    </a:cubicBezTo>
                    <a:cubicBezTo>
                      <a:pt x="107373" y="75573"/>
                      <a:pt x="106889" y="75627"/>
                      <a:pt x="106414" y="75735"/>
                    </a:cubicBezTo>
                    <a:lnTo>
                      <a:pt x="106414" y="75735"/>
                    </a:lnTo>
                    <a:cubicBezTo>
                      <a:pt x="106454" y="71576"/>
                      <a:pt x="109632" y="69495"/>
                      <a:pt x="112810" y="69495"/>
                    </a:cubicBezTo>
                    <a:close/>
                    <a:moveTo>
                      <a:pt x="136139" y="69486"/>
                    </a:moveTo>
                    <a:cubicBezTo>
                      <a:pt x="139313" y="69486"/>
                      <a:pt x="142484" y="71562"/>
                      <a:pt x="142525" y="75717"/>
                    </a:cubicBezTo>
                    <a:lnTo>
                      <a:pt x="142516" y="75735"/>
                    </a:lnTo>
                    <a:cubicBezTo>
                      <a:pt x="142037" y="75630"/>
                      <a:pt x="141554" y="75578"/>
                      <a:pt x="141075" y="75578"/>
                    </a:cubicBezTo>
                    <a:cubicBezTo>
                      <a:pt x="139222" y="75578"/>
                      <a:pt x="137424" y="76345"/>
                      <a:pt x="136136" y="77733"/>
                    </a:cubicBezTo>
                    <a:cubicBezTo>
                      <a:pt x="134854" y="76362"/>
                      <a:pt x="133062" y="75573"/>
                      <a:pt x="131181" y="75573"/>
                    </a:cubicBezTo>
                    <a:cubicBezTo>
                      <a:pt x="130697" y="75573"/>
                      <a:pt x="130213" y="75627"/>
                      <a:pt x="129738" y="75735"/>
                    </a:cubicBezTo>
                    <a:cubicBezTo>
                      <a:pt x="129778" y="71569"/>
                      <a:pt x="132960" y="69486"/>
                      <a:pt x="136139" y="69486"/>
                    </a:cubicBezTo>
                    <a:close/>
                    <a:moveTo>
                      <a:pt x="42333" y="69686"/>
                    </a:moveTo>
                    <a:cubicBezTo>
                      <a:pt x="45509" y="69686"/>
                      <a:pt x="48686" y="71765"/>
                      <a:pt x="48726" y="75923"/>
                    </a:cubicBezTo>
                    <a:cubicBezTo>
                      <a:pt x="48248" y="75818"/>
                      <a:pt x="47765" y="75767"/>
                      <a:pt x="47287" y="75767"/>
                    </a:cubicBezTo>
                    <a:cubicBezTo>
                      <a:pt x="45433" y="75767"/>
                      <a:pt x="43633" y="76534"/>
                      <a:pt x="42337" y="77930"/>
                    </a:cubicBezTo>
                    <a:cubicBezTo>
                      <a:pt x="41056" y="76550"/>
                      <a:pt x="39264" y="75770"/>
                      <a:pt x="37382" y="75770"/>
                    </a:cubicBezTo>
                    <a:cubicBezTo>
                      <a:pt x="36898" y="75770"/>
                      <a:pt x="36415" y="75815"/>
                      <a:pt x="35940" y="75923"/>
                    </a:cubicBezTo>
                    <a:cubicBezTo>
                      <a:pt x="35980" y="71765"/>
                      <a:pt x="39156" y="69686"/>
                      <a:pt x="42333" y="69686"/>
                    </a:cubicBezTo>
                    <a:close/>
                    <a:moveTo>
                      <a:pt x="65651" y="69683"/>
                    </a:moveTo>
                    <a:cubicBezTo>
                      <a:pt x="68826" y="69683"/>
                      <a:pt x="72001" y="71762"/>
                      <a:pt x="72041" y="75923"/>
                    </a:cubicBezTo>
                    <a:cubicBezTo>
                      <a:pt x="71563" y="75818"/>
                      <a:pt x="71081" y="75767"/>
                      <a:pt x="70602" y="75767"/>
                    </a:cubicBezTo>
                    <a:cubicBezTo>
                      <a:pt x="68748" y="75767"/>
                      <a:pt x="66949" y="76534"/>
                      <a:pt x="65653" y="77930"/>
                    </a:cubicBezTo>
                    <a:cubicBezTo>
                      <a:pt x="64371" y="76550"/>
                      <a:pt x="62579" y="75770"/>
                      <a:pt x="60697" y="75770"/>
                    </a:cubicBezTo>
                    <a:cubicBezTo>
                      <a:pt x="60214" y="75770"/>
                      <a:pt x="59730" y="75815"/>
                      <a:pt x="59255" y="75923"/>
                    </a:cubicBezTo>
                    <a:cubicBezTo>
                      <a:pt x="59295" y="71764"/>
                      <a:pt x="62473" y="69683"/>
                      <a:pt x="65651" y="69683"/>
                    </a:cubicBezTo>
                    <a:close/>
                    <a:moveTo>
                      <a:pt x="82884" y="1"/>
                    </a:moveTo>
                    <a:cubicBezTo>
                      <a:pt x="82642" y="699"/>
                      <a:pt x="82534" y="1434"/>
                      <a:pt x="82579" y="2178"/>
                    </a:cubicBezTo>
                    <a:cubicBezTo>
                      <a:pt x="81329" y="875"/>
                      <a:pt x="79570" y="36"/>
                      <a:pt x="77701" y="36"/>
                    </a:cubicBezTo>
                    <a:cubicBezTo>
                      <a:pt x="77681" y="36"/>
                      <a:pt x="77661" y="36"/>
                      <a:pt x="77642" y="36"/>
                    </a:cubicBezTo>
                    <a:cubicBezTo>
                      <a:pt x="77622" y="36"/>
                      <a:pt x="77602" y="36"/>
                      <a:pt x="77582" y="36"/>
                    </a:cubicBezTo>
                    <a:cubicBezTo>
                      <a:pt x="73834" y="36"/>
                      <a:pt x="70494" y="3399"/>
                      <a:pt x="70948" y="7160"/>
                    </a:cubicBezTo>
                    <a:cubicBezTo>
                      <a:pt x="71458" y="7046"/>
                      <a:pt x="71971" y="6991"/>
                      <a:pt x="72481" y="6991"/>
                    </a:cubicBezTo>
                    <a:cubicBezTo>
                      <a:pt x="74418" y="6991"/>
                      <a:pt x="76294" y="7793"/>
                      <a:pt x="77642" y="9248"/>
                    </a:cubicBezTo>
                    <a:cubicBezTo>
                      <a:pt x="77624" y="9248"/>
                      <a:pt x="77606" y="9248"/>
                      <a:pt x="77587" y="9248"/>
                    </a:cubicBezTo>
                    <a:cubicBezTo>
                      <a:pt x="75529" y="9248"/>
                      <a:pt x="73607" y="10256"/>
                      <a:pt x="72355" y="11784"/>
                    </a:cubicBezTo>
                    <a:cubicBezTo>
                      <a:pt x="72756" y="8058"/>
                      <a:pt x="69443" y="4740"/>
                      <a:pt x="65721" y="4740"/>
                    </a:cubicBezTo>
                    <a:cubicBezTo>
                      <a:pt x="65701" y="4740"/>
                      <a:pt x="65682" y="4740"/>
                      <a:pt x="65662" y="4741"/>
                    </a:cubicBezTo>
                    <a:cubicBezTo>
                      <a:pt x="65642" y="4740"/>
                      <a:pt x="65622" y="4740"/>
                      <a:pt x="65602" y="4740"/>
                    </a:cubicBezTo>
                    <a:cubicBezTo>
                      <a:pt x="63733" y="4740"/>
                      <a:pt x="61966" y="5570"/>
                      <a:pt x="60724" y="6873"/>
                    </a:cubicBezTo>
                    <a:cubicBezTo>
                      <a:pt x="60760" y="6138"/>
                      <a:pt x="60662" y="5395"/>
                      <a:pt x="60420" y="4696"/>
                    </a:cubicBezTo>
                    <a:lnTo>
                      <a:pt x="60043" y="4696"/>
                    </a:lnTo>
                    <a:cubicBezTo>
                      <a:pt x="60276" y="5395"/>
                      <a:pt x="60393" y="6130"/>
                      <a:pt x="60393" y="6864"/>
                    </a:cubicBezTo>
                    <a:cubicBezTo>
                      <a:pt x="59920" y="6762"/>
                      <a:pt x="59442" y="6713"/>
                      <a:pt x="58969" y="6713"/>
                    </a:cubicBezTo>
                    <a:cubicBezTo>
                      <a:pt x="57110" y="6713"/>
                      <a:pt x="55305" y="7479"/>
                      <a:pt x="54013" y="8871"/>
                    </a:cubicBezTo>
                    <a:cubicBezTo>
                      <a:pt x="52732" y="7492"/>
                      <a:pt x="50939" y="6712"/>
                      <a:pt x="49058" y="6712"/>
                    </a:cubicBezTo>
                    <a:cubicBezTo>
                      <a:pt x="48574" y="6712"/>
                      <a:pt x="48090" y="6766"/>
                      <a:pt x="47615" y="6864"/>
                    </a:cubicBezTo>
                    <a:cubicBezTo>
                      <a:pt x="47615" y="6130"/>
                      <a:pt x="47732" y="5395"/>
                      <a:pt x="47965" y="4696"/>
                    </a:cubicBezTo>
                    <a:lnTo>
                      <a:pt x="47588" y="4696"/>
                    </a:lnTo>
                    <a:cubicBezTo>
                      <a:pt x="47346" y="5395"/>
                      <a:pt x="47248" y="6138"/>
                      <a:pt x="47284" y="6873"/>
                    </a:cubicBezTo>
                    <a:cubicBezTo>
                      <a:pt x="46049" y="5577"/>
                      <a:pt x="44293" y="4740"/>
                      <a:pt x="42434" y="4740"/>
                    </a:cubicBezTo>
                    <a:cubicBezTo>
                      <a:pt x="42405" y="4740"/>
                      <a:pt x="42376" y="4740"/>
                      <a:pt x="42346" y="4741"/>
                    </a:cubicBezTo>
                    <a:cubicBezTo>
                      <a:pt x="42319" y="4740"/>
                      <a:pt x="42291" y="4740"/>
                      <a:pt x="42263" y="4740"/>
                    </a:cubicBezTo>
                    <a:cubicBezTo>
                      <a:pt x="40287" y="4740"/>
                      <a:pt x="38431" y="5684"/>
                      <a:pt x="37185" y="7124"/>
                    </a:cubicBezTo>
                    <a:cubicBezTo>
                      <a:pt x="37480" y="3457"/>
                      <a:pt x="34193" y="233"/>
                      <a:pt x="30519" y="233"/>
                    </a:cubicBezTo>
                    <a:cubicBezTo>
                      <a:pt x="30504" y="233"/>
                      <a:pt x="30489" y="233"/>
                      <a:pt x="30474" y="234"/>
                    </a:cubicBezTo>
                    <a:cubicBezTo>
                      <a:pt x="30454" y="233"/>
                      <a:pt x="30434" y="233"/>
                      <a:pt x="30415" y="233"/>
                    </a:cubicBezTo>
                    <a:cubicBezTo>
                      <a:pt x="28546" y="233"/>
                      <a:pt x="26787" y="1072"/>
                      <a:pt x="25536" y="2375"/>
                    </a:cubicBezTo>
                    <a:cubicBezTo>
                      <a:pt x="25581" y="1640"/>
                      <a:pt x="25474" y="897"/>
                      <a:pt x="25232" y="198"/>
                    </a:cubicBezTo>
                    <a:lnTo>
                      <a:pt x="24864" y="198"/>
                    </a:lnTo>
                    <a:cubicBezTo>
                      <a:pt x="25088" y="897"/>
                      <a:pt x="25214" y="1631"/>
                      <a:pt x="25214" y="2366"/>
                    </a:cubicBezTo>
                    <a:cubicBezTo>
                      <a:pt x="24739" y="2264"/>
                      <a:pt x="24260" y="2214"/>
                      <a:pt x="23785" y="2214"/>
                    </a:cubicBezTo>
                    <a:cubicBezTo>
                      <a:pt x="21922" y="2214"/>
                      <a:pt x="20117" y="2981"/>
                      <a:pt x="18825" y="4373"/>
                    </a:cubicBezTo>
                    <a:cubicBezTo>
                      <a:pt x="17544" y="2993"/>
                      <a:pt x="15752" y="2214"/>
                      <a:pt x="13870" y="2214"/>
                    </a:cubicBezTo>
                    <a:cubicBezTo>
                      <a:pt x="13386" y="2214"/>
                      <a:pt x="12902" y="2268"/>
                      <a:pt x="12427" y="2366"/>
                    </a:cubicBezTo>
                    <a:cubicBezTo>
                      <a:pt x="12427" y="1631"/>
                      <a:pt x="12544" y="897"/>
                      <a:pt x="12777" y="198"/>
                    </a:cubicBezTo>
                    <a:lnTo>
                      <a:pt x="12382" y="198"/>
                    </a:lnTo>
                    <a:cubicBezTo>
                      <a:pt x="12141" y="897"/>
                      <a:pt x="12042" y="1640"/>
                      <a:pt x="12078" y="2375"/>
                    </a:cubicBezTo>
                    <a:cubicBezTo>
                      <a:pt x="10836" y="1072"/>
                      <a:pt x="9069" y="233"/>
                      <a:pt x="7200" y="233"/>
                    </a:cubicBezTo>
                    <a:cubicBezTo>
                      <a:pt x="7180" y="233"/>
                      <a:pt x="7160" y="233"/>
                      <a:pt x="7141" y="234"/>
                    </a:cubicBezTo>
                    <a:cubicBezTo>
                      <a:pt x="7126" y="233"/>
                      <a:pt x="7111" y="233"/>
                      <a:pt x="7096" y="233"/>
                    </a:cubicBezTo>
                    <a:cubicBezTo>
                      <a:pt x="3342" y="233"/>
                      <a:pt x="1" y="3600"/>
                      <a:pt x="456" y="7366"/>
                    </a:cubicBezTo>
                    <a:cubicBezTo>
                      <a:pt x="966" y="7252"/>
                      <a:pt x="1482" y="7196"/>
                      <a:pt x="1994" y="7196"/>
                    </a:cubicBezTo>
                    <a:cubicBezTo>
                      <a:pt x="3926" y="7196"/>
                      <a:pt x="5804" y="7993"/>
                      <a:pt x="7149" y="9445"/>
                    </a:cubicBezTo>
                    <a:lnTo>
                      <a:pt x="7149" y="9445"/>
                    </a:lnTo>
                    <a:cubicBezTo>
                      <a:pt x="7147" y="9445"/>
                      <a:pt x="7144" y="9445"/>
                      <a:pt x="7141" y="9445"/>
                    </a:cubicBezTo>
                    <a:cubicBezTo>
                      <a:pt x="7121" y="9445"/>
                      <a:pt x="7101" y="9445"/>
                      <a:pt x="7081" y="9445"/>
                    </a:cubicBezTo>
                    <a:cubicBezTo>
                      <a:pt x="3333" y="9445"/>
                      <a:pt x="1" y="12816"/>
                      <a:pt x="456" y="16569"/>
                    </a:cubicBezTo>
                    <a:cubicBezTo>
                      <a:pt x="961" y="16457"/>
                      <a:pt x="1471" y="16403"/>
                      <a:pt x="1977" y="16403"/>
                    </a:cubicBezTo>
                    <a:cubicBezTo>
                      <a:pt x="3909" y="16403"/>
                      <a:pt x="5782" y="17198"/>
                      <a:pt x="7132" y="18647"/>
                    </a:cubicBezTo>
                    <a:cubicBezTo>
                      <a:pt x="7112" y="18647"/>
                      <a:pt x="7092" y="18647"/>
                      <a:pt x="7072" y="18647"/>
                    </a:cubicBezTo>
                    <a:cubicBezTo>
                      <a:pt x="3333" y="18647"/>
                      <a:pt x="1" y="22009"/>
                      <a:pt x="456" y="25771"/>
                    </a:cubicBezTo>
                    <a:cubicBezTo>
                      <a:pt x="965" y="25657"/>
                      <a:pt x="1479" y="25602"/>
                      <a:pt x="1989" y="25602"/>
                    </a:cubicBezTo>
                    <a:cubicBezTo>
                      <a:pt x="3926" y="25602"/>
                      <a:pt x="5802" y="26404"/>
                      <a:pt x="7150" y="27859"/>
                    </a:cubicBezTo>
                    <a:cubicBezTo>
                      <a:pt x="8483" y="26416"/>
                      <a:pt x="10349" y="25613"/>
                      <a:pt x="12278" y="25613"/>
                    </a:cubicBezTo>
                    <a:cubicBezTo>
                      <a:pt x="12709" y="25613"/>
                      <a:pt x="13143" y="25653"/>
                      <a:pt x="13574" y="25735"/>
                    </a:cubicBezTo>
                    <a:cubicBezTo>
                      <a:pt x="12580" y="26909"/>
                      <a:pt x="11997" y="28414"/>
                      <a:pt x="12087" y="30000"/>
                    </a:cubicBezTo>
                    <a:cubicBezTo>
                      <a:pt x="10837" y="28697"/>
                      <a:pt x="9069" y="27867"/>
                      <a:pt x="7209" y="27867"/>
                    </a:cubicBezTo>
                    <a:cubicBezTo>
                      <a:pt x="7189" y="27867"/>
                      <a:pt x="7169" y="27867"/>
                      <a:pt x="7150" y="27868"/>
                    </a:cubicBezTo>
                    <a:cubicBezTo>
                      <a:pt x="7130" y="27867"/>
                      <a:pt x="7110" y="27867"/>
                      <a:pt x="7090" y="27867"/>
                    </a:cubicBezTo>
                    <a:cubicBezTo>
                      <a:pt x="3342" y="27867"/>
                      <a:pt x="1" y="31230"/>
                      <a:pt x="456" y="34991"/>
                    </a:cubicBezTo>
                    <a:cubicBezTo>
                      <a:pt x="968" y="34875"/>
                      <a:pt x="1485" y="34819"/>
                      <a:pt x="1999" y="34819"/>
                    </a:cubicBezTo>
                    <a:cubicBezTo>
                      <a:pt x="3903" y="34819"/>
                      <a:pt x="5755" y="35598"/>
                      <a:pt x="7096" y="37016"/>
                    </a:cubicBezTo>
                    <a:cubicBezTo>
                      <a:pt x="3341" y="37016"/>
                      <a:pt x="8" y="40377"/>
                      <a:pt x="456" y="44140"/>
                    </a:cubicBezTo>
                    <a:cubicBezTo>
                      <a:pt x="968" y="44025"/>
                      <a:pt x="1485" y="43970"/>
                      <a:pt x="1997" y="43970"/>
                    </a:cubicBezTo>
                    <a:cubicBezTo>
                      <a:pt x="3931" y="43970"/>
                      <a:pt x="5804" y="44767"/>
                      <a:pt x="7150" y="46219"/>
                    </a:cubicBezTo>
                    <a:cubicBezTo>
                      <a:pt x="8485" y="44773"/>
                      <a:pt x="10355" y="43977"/>
                      <a:pt x="12288" y="43977"/>
                    </a:cubicBezTo>
                    <a:cubicBezTo>
                      <a:pt x="12715" y="43977"/>
                      <a:pt x="13146" y="44016"/>
                      <a:pt x="13574" y="44095"/>
                    </a:cubicBezTo>
                    <a:cubicBezTo>
                      <a:pt x="12580" y="45278"/>
                      <a:pt x="11997" y="46774"/>
                      <a:pt x="12087" y="48369"/>
                    </a:cubicBezTo>
                    <a:cubicBezTo>
                      <a:pt x="10837" y="47066"/>
                      <a:pt x="9069" y="46227"/>
                      <a:pt x="7208" y="46227"/>
                    </a:cubicBezTo>
                    <a:cubicBezTo>
                      <a:pt x="7189" y="46227"/>
                      <a:pt x="7169" y="46228"/>
                      <a:pt x="7150" y="46228"/>
                    </a:cubicBezTo>
                    <a:cubicBezTo>
                      <a:pt x="7130" y="46228"/>
                      <a:pt x="7110" y="46227"/>
                      <a:pt x="7090" y="46227"/>
                    </a:cubicBezTo>
                    <a:cubicBezTo>
                      <a:pt x="3342" y="46227"/>
                      <a:pt x="1" y="49590"/>
                      <a:pt x="456" y="53351"/>
                    </a:cubicBezTo>
                    <a:cubicBezTo>
                      <a:pt x="966" y="53237"/>
                      <a:pt x="1482" y="53181"/>
                      <a:pt x="1993" y="53181"/>
                    </a:cubicBezTo>
                    <a:cubicBezTo>
                      <a:pt x="3922" y="53181"/>
                      <a:pt x="5795" y="53978"/>
                      <a:pt x="7141" y="55430"/>
                    </a:cubicBezTo>
                    <a:cubicBezTo>
                      <a:pt x="7121" y="55430"/>
                      <a:pt x="7101" y="55430"/>
                      <a:pt x="7081" y="55430"/>
                    </a:cubicBezTo>
                    <a:cubicBezTo>
                      <a:pt x="3333" y="55430"/>
                      <a:pt x="1" y="58792"/>
                      <a:pt x="456" y="62554"/>
                    </a:cubicBezTo>
                    <a:cubicBezTo>
                      <a:pt x="968" y="62439"/>
                      <a:pt x="1485" y="62383"/>
                      <a:pt x="1997" y="62383"/>
                    </a:cubicBezTo>
                    <a:cubicBezTo>
                      <a:pt x="3931" y="62383"/>
                      <a:pt x="5804" y="63180"/>
                      <a:pt x="7150" y="64633"/>
                    </a:cubicBezTo>
                    <a:cubicBezTo>
                      <a:pt x="8485" y="63187"/>
                      <a:pt x="10355" y="62390"/>
                      <a:pt x="12288" y="62390"/>
                    </a:cubicBezTo>
                    <a:cubicBezTo>
                      <a:pt x="12715" y="62390"/>
                      <a:pt x="13146" y="62429"/>
                      <a:pt x="13574" y="62509"/>
                    </a:cubicBezTo>
                    <a:cubicBezTo>
                      <a:pt x="12580" y="63692"/>
                      <a:pt x="11997" y="65188"/>
                      <a:pt x="12087" y="66783"/>
                    </a:cubicBezTo>
                    <a:cubicBezTo>
                      <a:pt x="10837" y="65480"/>
                      <a:pt x="9069" y="64641"/>
                      <a:pt x="7208" y="64641"/>
                    </a:cubicBezTo>
                    <a:cubicBezTo>
                      <a:pt x="7189" y="64641"/>
                      <a:pt x="7169" y="64641"/>
                      <a:pt x="7150" y="64642"/>
                    </a:cubicBezTo>
                    <a:cubicBezTo>
                      <a:pt x="7130" y="64641"/>
                      <a:pt x="7110" y="64641"/>
                      <a:pt x="7090" y="64641"/>
                    </a:cubicBezTo>
                    <a:cubicBezTo>
                      <a:pt x="3342" y="64641"/>
                      <a:pt x="1" y="68004"/>
                      <a:pt x="456" y="71765"/>
                    </a:cubicBezTo>
                    <a:cubicBezTo>
                      <a:pt x="965" y="71651"/>
                      <a:pt x="1479" y="71596"/>
                      <a:pt x="1989" y="71596"/>
                    </a:cubicBezTo>
                    <a:cubicBezTo>
                      <a:pt x="3926" y="71596"/>
                      <a:pt x="5802" y="72399"/>
                      <a:pt x="7150" y="73853"/>
                    </a:cubicBezTo>
                    <a:cubicBezTo>
                      <a:pt x="8483" y="72402"/>
                      <a:pt x="10349" y="71599"/>
                      <a:pt x="12279" y="71599"/>
                    </a:cubicBezTo>
                    <a:cubicBezTo>
                      <a:pt x="12709" y="71599"/>
                      <a:pt x="13143" y="71639"/>
                      <a:pt x="13574" y="71720"/>
                    </a:cubicBezTo>
                    <a:cubicBezTo>
                      <a:pt x="13037" y="72348"/>
                      <a:pt x="12624" y="73082"/>
                      <a:pt x="12365" y="73862"/>
                    </a:cubicBezTo>
                    <a:lnTo>
                      <a:pt x="12741" y="73862"/>
                    </a:lnTo>
                    <a:cubicBezTo>
                      <a:pt x="13637" y="71119"/>
                      <a:pt x="16222" y="69746"/>
                      <a:pt x="18806" y="69746"/>
                    </a:cubicBezTo>
                    <a:cubicBezTo>
                      <a:pt x="21388" y="69746"/>
                      <a:pt x="23969" y="71117"/>
                      <a:pt x="24864" y="73862"/>
                    </a:cubicBezTo>
                    <a:lnTo>
                      <a:pt x="25241" y="73862"/>
                    </a:lnTo>
                    <a:cubicBezTo>
                      <a:pt x="24981" y="73073"/>
                      <a:pt x="24569" y="72339"/>
                      <a:pt x="24031" y="71702"/>
                    </a:cubicBezTo>
                    <a:cubicBezTo>
                      <a:pt x="24457" y="71623"/>
                      <a:pt x="24885" y="71585"/>
                      <a:pt x="25310" y="71585"/>
                    </a:cubicBezTo>
                    <a:cubicBezTo>
                      <a:pt x="27245" y="71585"/>
                      <a:pt x="29120" y="72387"/>
                      <a:pt x="30465" y="73835"/>
                    </a:cubicBezTo>
                    <a:cubicBezTo>
                      <a:pt x="31802" y="72382"/>
                      <a:pt x="33677" y="71582"/>
                      <a:pt x="35611" y="71582"/>
                    </a:cubicBezTo>
                    <a:cubicBezTo>
                      <a:pt x="36087" y="71582"/>
                      <a:pt x="36566" y="71630"/>
                      <a:pt x="37042" y="71729"/>
                    </a:cubicBezTo>
                    <a:cubicBezTo>
                      <a:pt x="36011" y="72993"/>
                      <a:pt x="35438" y="74615"/>
                      <a:pt x="35644" y="76308"/>
                    </a:cubicBezTo>
                    <a:cubicBezTo>
                      <a:pt x="36151" y="76194"/>
                      <a:pt x="36664" y="76139"/>
                      <a:pt x="37173" y="76139"/>
                    </a:cubicBezTo>
                    <a:cubicBezTo>
                      <a:pt x="39108" y="76139"/>
                      <a:pt x="40989" y="76942"/>
                      <a:pt x="42337" y="78396"/>
                    </a:cubicBezTo>
                    <a:cubicBezTo>
                      <a:pt x="43675" y="76948"/>
                      <a:pt x="45548" y="76146"/>
                      <a:pt x="47484" y="76146"/>
                    </a:cubicBezTo>
                    <a:cubicBezTo>
                      <a:pt x="47908" y="76146"/>
                      <a:pt x="48336" y="76184"/>
                      <a:pt x="48762" y="76263"/>
                    </a:cubicBezTo>
                    <a:cubicBezTo>
                      <a:pt x="48224" y="76899"/>
                      <a:pt x="47812" y="77625"/>
                      <a:pt x="47552" y="78414"/>
                    </a:cubicBezTo>
                    <a:lnTo>
                      <a:pt x="47929" y="78414"/>
                    </a:lnTo>
                    <a:cubicBezTo>
                      <a:pt x="48825" y="75666"/>
                      <a:pt x="51408" y="74291"/>
                      <a:pt x="53990" y="74291"/>
                    </a:cubicBezTo>
                    <a:cubicBezTo>
                      <a:pt x="56571" y="74291"/>
                      <a:pt x="59152" y="75664"/>
                      <a:pt x="60052" y="78414"/>
                    </a:cubicBezTo>
                    <a:lnTo>
                      <a:pt x="60438" y="78414"/>
                    </a:lnTo>
                    <a:cubicBezTo>
                      <a:pt x="60169" y="77625"/>
                      <a:pt x="59766" y="76891"/>
                      <a:pt x="59228" y="76263"/>
                    </a:cubicBezTo>
                    <a:cubicBezTo>
                      <a:pt x="59656" y="76184"/>
                      <a:pt x="60087" y="76145"/>
                      <a:pt x="60514" y="76145"/>
                    </a:cubicBezTo>
                    <a:cubicBezTo>
                      <a:pt x="62447" y="76145"/>
                      <a:pt x="64319" y="76941"/>
                      <a:pt x="65662" y="78387"/>
                    </a:cubicBezTo>
                    <a:cubicBezTo>
                      <a:pt x="67002" y="76933"/>
                      <a:pt x="68877" y="76130"/>
                      <a:pt x="70814" y="76130"/>
                    </a:cubicBezTo>
                    <a:cubicBezTo>
                      <a:pt x="71323" y="76130"/>
                      <a:pt x="71837" y="76185"/>
                      <a:pt x="72346" y="76299"/>
                    </a:cubicBezTo>
                    <a:cubicBezTo>
                      <a:pt x="72801" y="72547"/>
                      <a:pt x="69460" y="69175"/>
                      <a:pt x="65712" y="69175"/>
                    </a:cubicBezTo>
                    <a:cubicBezTo>
                      <a:pt x="65698" y="69175"/>
                      <a:pt x="65684" y="69175"/>
                      <a:pt x="65669" y="69175"/>
                    </a:cubicBezTo>
                    <a:lnTo>
                      <a:pt x="65669" y="69175"/>
                    </a:lnTo>
                    <a:cubicBezTo>
                      <a:pt x="67009" y="67731"/>
                      <a:pt x="68871" y="66936"/>
                      <a:pt x="70797" y="66936"/>
                    </a:cubicBezTo>
                    <a:cubicBezTo>
                      <a:pt x="71279" y="66936"/>
                      <a:pt x="71765" y="66986"/>
                      <a:pt x="72248" y="67088"/>
                    </a:cubicBezTo>
                    <a:cubicBezTo>
                      <a:pt x="71271" y="68333"/>
                      <a:pt x="70742" y="69901"/>
                      <a:pt x="70939" y="71559"/>
                    </a:cubicBezTo>
                    <a:cubicBezTo>
                      <a:pt x="71452" y="71445"/>
                      <a:pt x="71968" y="71389"/>
                      <a:pt x="72480" y="71389"/>
                    </a:cubicBezTo>
                    <a:cubicBezTo>
                      <a:pt x="74414" y="71389"/>
                      <a:pt x="76287" y="72186"/>
                      <a:pt x="77633" y="73638"/>
                    </a:cubicBezTo>
                    <a:cubicBezTo>
                      <a:pt x="78970" y="72190"/>
                      <a:pt x="80844" y="71388"/>
                      <a:pt x="82779" y="71388"/>
                    </a:cubicBezTo>
                    <a:cubicBezTo>
                      <a:pt x="83204" y="71388"/>
                      <a:pt x="83632" y="71426"/>
                      <a:pt x="84057" y="71505"/>
                    </a:cubicBezTo>
                    <a:cubicBezTo>
                      <a:pt x="83520" y="72141"/>
                      <a:pt x="83108" y="72867"/>
                      <a:pt x="82848" y="73656"/>
                    </a:cubicBezTo>
                    <a:lnTo>
                      <a:pt x="83224" y="73656"/>
                    </a:lnTo>
                    <a:cubicBezTo>
                      <a:pt x="84120" y="70909"/>
                      <a:pt x="86703" y="69536"/>
                      <a:pt x="89286" y="69536"/>
                    </a:cubicBezTo>
                    <a:cubicBezTo>
                      <a:pt x="91869" y="69536"/>
                      <a:pt x="94452" y="70909"/>
                      <a:pt x="95348" y="73656"/>
                    </a:cubicBezTo>
                    <a:lnTo>
                      <a:pt x="95724" y="73656"/>
                    </a:lnTo>
                    <a:cubicBezTo>
                      <a:pt x="95464" y="72867"/>
                      <a:pt x="95052" y="72141"/>
                      <a:pt x="94514" y="71505"/>
                    </a:cubicBezTo>
                    <a:cubicBezTo>
                      <a:pt x="94942" y="71426"/>
                      <a:pt x="95371" y="71388"/>
                      <a:pt x="95797" y="71388"/>
                    </a:cubicBezTo>
                    <a:cubicBezTo>
                      <a:pt x="97737" y="71388"/>
                      <a:pt x="99611" y="72190"/>
                      <a:pt x="100948" y="73638"/>
                    </a:cubicBezTo>
                    <a:cubicBezTo>
                      <a:pt x="102293" y="72185"/>
                      <a:pt x="104163" y="71385"/>
                      <a:pt x="106095" y="71385"/>
                    </a:cubicBezTo>
                    <a:cubicBezTo>
                      <a:pt x="106570" y="71385"/>
                      <a:pt x="107049" y="71433"/>
                      <a:pt x="107525" y="71532"/>
                    </a:cubicBezTo>
                    <a:cubicBezTo>
                      <a:pt x="106495" y="72796"/>
                      <a:pt x="105921" y="74417"/>
                      <a:pt x="106127" y="76111"/>
                    </a:cubicBezTo>
                    <a:cubicBezTo>
                      <a:pt x="106637" y="75997"/>
                      <a:pt x="107150" y="75942"/>
                      <a:pt x="107660" y="75942"/>
                    </a:cubicBezTo>
                    <a:cubicBezTo>
                      <a:pt x="109597" y="75942"/>
                      <a:pt x="111473" y="76744"/>
                      <a:pt x="112821" y="78199"/>
                    </a:cubicBezTo>
                    <a:cubicBezTo>
                      <a:pt x="114158" y="76751"/>
                      <a:pt x="116031" y="75948"/>
                      <a:pt x="117967" y="75948"/>
                    </a:cubicBezTo>
                    <a:cubicBezTo>
                      <a:pt x="118392" y="75948"/>
                      <a:pt x="118820" y="75987"/>
                      <a:pt x="119245" y="76066"/>
                    </a:cubicBezTo>
                    <a:cubicBezTo>
                      <a:pt x="118708" y="76702"/>
                      <a:pt x="118295" y="77428"/>
                      <a:pt x="118036" y="78217"/>
                    </a:cubicBezTo>
                    <a:lnTo>
                      <a:pt x="118412" y="78217"/>
                    </a:lnTo>
                    <a:cubicBezTo>
                      <a:pt x="119308" y="75474"/>
                      <a:pt x="121893" y="74100"/>
                      <a:pt x="124477" y="74100"/>
                    </a:cubicBezTo>
                    <a:cubicBezTo>
                      <a:pt x="127059" y="74100"/>
                      <a:pt x="129640" y="75471"/>
                      <a:pt x="130536" y="78217"/>
                    </a:cubicBezTo>
                    <a:lnTo>
                      <a:pt x="130912" y="78217"/>
                    </a:lnTo>
                    <a:cubicBezTo>
                      <a:pt x="130652" y="77428"/>
                      <a:pt x="130240" y="76702"/>
                      <a:pt x="129702" y="76066"/>
                    </a:cubicBezTo>
                    <a:cubicBezTo>
                      <a:pt x="130130" y="75987"/>
                      <a:pt x="130558" y="75948"/>
                      <a:pt x="130984" y="75948"/>
                    </a:cubicBezTo>
                    <a:cubicBezTo>
                      <a:pt x="132922" y="75948"/>
                      <a:pt x="134791" y="76751"/>
                      <a:pt x="136136" y="78199"/>
                    </a:cubicBezTo>
                    <a:cubicBezTo>
                      <a:pt x="137484" y="76744"/>
                      <a:pt x="139360" y="75942"/>
                      <a:pt x="141292" y="75942"/>
                    </a:cubicBezTo>
                    <a:cubicBezTo>
                      <a:pt x="141801" y="75942"/>
                      <a:pt x="142313" y="75997"/>
                      <a:pt x="142820" y="76111"/>
                    </a:cubicBezTo>
                    <a:cubicBezTo>
                      <a:pt x="143275" y="72358"/>
                      <a:pt x="139935" y="68987"/>
                      <a:pt x="136195" y="68987"/>
                    </a:cubicBezTo>
                    <a:cubicBezTo>
                      <a:pt x="136175" y="68987"/>
                      <a:pt x="136156" y="68987"/>
                      <a:pt x="136136" y="68987"/>
                    </a:cubicBezTo>
                    <a:cubicBezTo>
                      <a:pt x="136116" y="68987"/>
                      <a:pt x="136096" y="68987"/>
                      <a:pt x="136077" y="68987"/>
                    </a:cubicBezTo>
                    <a:cubicBezTo>
                      <a:pt x="134208" y="68987"/>
                      <a:pt x="132440" y="69825"/>
                      <a:pt x="131199" y="71129"/>
                    </a:cubicBezTo>
                    <a:cubicBezTo>
                      <a:pt x="131279" y="69534"/>
                      <a:pt x="130697" y="68038"/>
                      <a:pt x="129702" y="66855"/>
                    </a:cubicBezTo>
                    <a:cubicBezTo>
                      <a:pt x="130132" y="66775"/>
                      <a:pt x="130564" y="66736"/>
                      <a:pt x="130992" y="66736"/>
                    </a:cubicBezTo>
                    <a:cubicBezTo>
                      <a:pt x="132927" y="66736"/>
                      <a:pt x="134793" y="67533"/>
                      <a:pt x="136136" y="68978"/>
                    </a:cubicBezTo>
                    <a:cubicBezTo>
                      <a:pt x="137482" y="67526"/>
                      <a:pt x="139354" y="66729"/>
                      <a:pt x="141284" y="66729"/>
                    </a:cubicBezTo>
                    <a:cubicBezTo>
                      <a:pt x="141795" y="66729"/>
                      <a:pt x="142310" y="66785"/>
                      <a:pt x="142820" y="66900"/>
                    </a:cubicBezTo>
                    <a:cubicBezTo>
                      <a:pt x="143276" y="63142"/>
                      <a:pt x="139935" y="59776"/>
                      <a:pt x="136189" y="59776"/>
                    </a:cubicBezTo>
                    <a:cubicBezTo>
                      <a:pt x="136175" y="59776"/>
                      <a:pt x="136160" y="59776"/>
                      <a:pt x="136145" y="59776"/>
                    </a:cubicBezTo>
                    <a:cubicBezTo>
                      <a:pt x="137492" y="58329"/>
                      <a:pt x="139362" y="57528"/>
                      <a:pt x="141292" y="57528"/>
                    </a:cubicBezTo>
                    <a:cubicBezTo>
                      <a:pt x="141800" y="57528"/>
                      <a:pt x="142312" y="57583"/>
                      <a:pt x="142820" y="57697"/>
                    </a:cubicBezTo>
                    <a:cubicBezTo>
                      <a:pt x="143275" y="53945"/>
                      <a:pt x="139935" y="50573"/>
                      <a:pt x="136195" y="50573"/>
                    </a:cubicBezTo>
                    <a:cubicBezTo>
                      <a:pt x="136175" y="50573"/>
                      <a:pt x="136156" y="50573"/>
                      <a:pt x="136136" y="50574"/>
                    </a:cubicBezTo>
                    <a:cubicBezTo>
                      <a:pt x="137486" y="49117"/>
                      <a:pt x="139365" y="48320"/>
                      <a:pt x="141300" y="48320"/>
                    </a:cubicBezTo>
                    <a:cubicBezTo>
                      <a:pt x="141806" y="48320"/>
                      <a:pt x="142315" y="48374"/>
                      <a:pt x="142820" y="48486"/>
                    </a:cubicBezTo>
                    <a:cubicBezTo>
                      <a:pt x="143276" y="44728"/>
                      <a:pt x="139935" y="41362"/>
                      <a:pt x="136181" y="41362"/>
                    </a:cubicBezTo>
                    <a:cubicBezTo>
                      <a:pt x="136166" y="41362"/>
                      <a:pt x="136151" y="41362"/>
                      <a:pt x="136136" y="41362"/>
                    </a:cubicBezTo>
                    <a:cubicBezTo>
                      <a:pt x="137483" y="39915"/>
                      <a:pt x="139359" y="39114"/>
                      <a:pt x="141291" y="39114"/>
                    </a:cubicBezTo>
                    <a:cubicBezTo>
                      <a:pt x="141800" y="39114"/>
                      <a:pt x="142312" y="39169"/>
                      <a:pt x="142820" y="39283"/>
                    </a:cubicBezTo>
                    <a:cubicBezTo>
                      <a:pt x="143275" y="35522"/>
                      <a:pt x="139935" y="32159"/>
                      <a:pt x="136195" y="32159"/>
                    </a:cubicBezTo>
                    <a:cubicBezTo>
                      <a:pt x="136175" y="32159"/>
                      <a:pt x="136156" y="32160"/>
                      <a:pt x="136136" y="32160"/>
                    </a:cubicBezTo>
                    <a:cubicBezTo>
                      <a:pt x="136116" y="32160"/>
                      <a:pt x="136096" y="32159"/>
                      <a:pt x="136077" y="32159"/>
                    </a:cubicBezTo>
                    <a:cubicBezTo>
                      <a:pt x="134208" y="32159"/>
                      <a:pt x="132440" y="32998"/>
                      <a:pt x="131199" y="34301"/>
                    </a:cubicBezTo>
                    <a:cubicBezTo>
                      <a:pt x="131279" y="32706"/>
                      <a:pt x="130697" y="31210"/>
                      <a:pt x="129711" y="30027"/>
                    </a:cubicBezTo>
                    <a:cubicBezTo>
                      <a:pt x="130140" y="29948"/>
                      <a:pt x="130570" y="29909"/>
                      <a:pt x="130997" y="29909"/>
                    </a:cubicBezTo>
                    <a:cubicBezTo>
                      <a:pt x="132927" y="29909"/>
                      <a:pt x="134793" y="30705"/>
                      <a:pt x="136136" y="32151"/>
                    </a:cubicBezTo>
                    <a:cubicBezTo>
                      <a:pt x="137482" y="30699"/>
                      <a:pt x="139354" y="29902"/>
                      <a:pt x="141284" y="29902"/>
                    </a:cubicBezTo>
                    <a:cubicBezTo>
                      <a:pt x="141795" y="29902"/>
                      <a:pt x="142310" y="29957"/>
                      <a:pt x="142820" y="30072"/>
                    </a:cubicBezTo>
                    <a:cubicBezTo>
                      <a:pt x="143276" y="26315"/>
                      <a:pt x="139935" y="22948"/>
                      <a:pt x="136189" y="22948"/>
                    </a:cubicBezTo>
                    <a:cubicBezTo>
                      <a:pt x="136175" y="22948"/>
                      <a:pt x="136160" y="22948"/>
                      <a:pt x="136145" y="22948"/>
                    </a:cubicBezTo>
                    <a:cubicBezTo>
                      <a:pt x="137491" y="21496"/>
                      <a:pt x="139358" y="20699"/>
                      <a:pt x="141285" y="20699"/>
                    </a:cubicBezTo>
                    <a:cubicBezTo>
                      <a:pt x="141795" y="20699"/>
                      <a:pt x="142310" y="20755"/>
                      <a:pt x="142820" y="20870"/>
                    </a:cubicBezTo>
                    <a:cubicBezTo>
                      <a:pt x="143275" y="17108"/>
                      <a:pt x="139935" y="13746"/>
                      <a:pt x="136195" y="13746"/>
                    </a:cubicBezTo>
                    <a:cubicBezTo>
                      <a:pt x="136175" y="13746"/>
                      <a:pt x="136156" y="13746"/>
                      <a:pt x="136136" y="13746"/>
                    </a:cubicBezTo>
                    <a:cubicBezTo>
                      <a:pt x="137484" y="12292"/>
                      <a:pt x="139360" y="11489"/>
                      <a:pt x="141292" y="11489"/>
                    </a:cubicBezTo>
                    <a:cubicBezTo>
                      <a:pt x="141801" y="11489"/>
                      <a:pt x="142313" y="11544"/>
                      <a:pt x="142820" y="11658"/>
                    </a:cubicBezTo>
                    <a:cubicBezTo>
                      <a:pt x="143275" y="7906"/>
                      <a:pt x="139935" y="4534"/>
                      <a:pt x="136195" y="4534"/>
                    </a:cubicBezTo>
                    <a:cubicBezTo>
                      <a:pt x="136175" y="4534"/>
                      <a:pt x="136156" y="4534"/>
                      <a:pt x="136136" y="4535"/>
                    </a:cubicBezTo>
                    <a:cubicBezTo>
                      <a:pt x="136116" y="4534"/>
                      <a:pt x="136096" y="4534"/>
                      <a:pt x="136077" y="4534"/>
                    </a:cubicBezTo>
                    <a:cubicBezTo>
                      <a:pt x="134208" y="4534"/>
                      <a:pt x="132440" y="5373"/>
                      <a:pt x="131199" y="6676"/>
                    </a:cubicBezTo>
                    <a:cubicBezTo>
                      <a:pt x="131234" y="5941"/>
                      <a:pt x="131136" y="5198"/>
                      <a:pt x="130894" y="4499"/>
                    </a:cubicBezTo>
                    <a:lnTo>
                      <a:pt x="130518" y="4499"/>
                    </a:lnTo>
                    <a:cubicBezTo>
                      <a:pt x="130751" y="5198"/>
                      <a:pt x="130867" y="5932"/>
                      <a:pt x="130867" y="6667"/>
                    </a:cubicBezTo>
                    <a:cubicBezTo>
                      <a:pt x="130394" y="6565"/>
                      <a:pt x="129917" y="6515"/>
                      <a:pt x="129443" y="6515"/>
                    </a:cubicBezTo>
                    <a:cubicBezTo>
                      <a:pt x="127584" y="6515"/>
                      <a:pt x="125780" y="7282"/>
                      <a:pt x="124487" y="8674"/>
                    </a:cubicBezTo>
                    <a:cubicBezTo>
                      <a:pt x="123206" y="7294"/>
                      <a:pt x="121414" y="6515"/>
                      <a:pt x="119532" y="6515"/>
                    </a:cubicBezTo>
                    <a:cubicBezTo>
                      <a:pt x="119048" y="6515"/>
                      <a:pt x="118564" y="6569"/>
                      <a:pt x="118089" y="6667"/>
                    </a:cubicBezTo>
                    <a:cubicBezTo>
                      <a:pt x="118089" y="5932"/>
                      <a:pt x="118206" y="5198"/>
                      <a:pt x="118439" y="4499"/>
                    </a:cubicBezTo>
                    <a:lnTo>
                      <a:pt x="118063" y="4499"/>
                    </a:lnTo>
                    <a:cubicBezTo>
                      <a:pt x="117821" y="5198"/>
                      <a:pt x="117722" y="5932"/>
                      <a:pt x="117758" y="6676"/>
                    </a:cubicBezTo>
                    <a:cubicBezTo>
                      <a:pt x="116516" y="5373"/>
                      <a:pt x="114749" y="4534"/>
                      <a:pt x="112880" y="4534"/>
                    </a:cubicBezTo>
                    <a:cubicBezTo>
                      <a:pt x="112860" y="4534"/>
                      <a:pt x="112840" y="4534"/>
                      <a:pt x="112821" y="4535"/>
                    </a:cubicBezTo>
                    <a:cubicBezTo>
                      <a:pt x="112802" y="4534"/>
                      <a:pt x="112783" y="4534"/>
                      <a:pt x="112765" y="4534"/>
                    </a:cubicBezTo>
                    <a:cubicBezTo>
                      <a:pt x="110778" y="4534"/>
                      <a:pt x="108911" y="5480"/>
                      <a:pt x="107659" y="6927"/>
                    </a:cubicBezTo>
                    <a:lnTo>
                      <a:pt x="107659" y="6927"/>
                    </a:lnTo>
                    <a:cubicBezTo>
                      <a:pt x="107953" y="3264"/>
                      <a:pt x="104676" y="36"/>
                      <a:pt x="101009" y="36"/>
                    </a:cubicBezTo>
                    <a:cubicBezTo>
                      <a:pt x="100988" y="36"/>
                      <a:pt x="100968" y="36"/>
                      <a:pt x="100948" y="36"/>
                    </a:cubicBezTo>
                    <a:cubicBezTo>
                      <a:pt x="100928" y="36"/>
                      <a:pt x="100908" y="36"/>
                      <a:pt x="100889" y="36"/>
                    </a:cubicBezTo>
                    <a:cubicBezTo>
                      <a:pt x="99020" y="36"/>
                      <a:pt x="97261" y="875"/>
                      <a:pt x="96011" y="2178"/>
                    </a:cubicBezTo>
                    <a:cubicBezTo>
                      <a:pt x="96056" y="1434"/>
                      <a:pt x="95948" y="699"/>
                      <a:pt x="95706" y="1"/>
                    </a:cubicBezTo>
                    <a:lnTo>
                      <a:pt x="95339" y="1"/>
                    </a:lnTo>
                    <a:cubicBezTo>
                      <a:pt x="95563" y="699"/>
                      <a:pt x="95688" y="1434"/>
                      <a:pt x="95688" y="2169"/>
                    </a:cubicBezTo>
                    <a:cubicBezTo>
                      <a:pt x="95213" y="2067"/>
                      <a:pt x="94735" y="2017"/>
                      <a:pt x="94260" y="2017"/>
                    </a:cubicBezTo>
                    <a:cubicBezTo>
                      <a:pt x="92399" y="2017"/>
                      <a:pt x="90599" y="2784"/>
                      <a:pt x="89299" y="4176"/>
                    </a:cubicBezTo>
                    <a:cubicBezTo>
                      <a:pt x="88027" y="2796"/>
                      <a:pt x="86226" y="2017"/>
                      <a:pt x="84344" y="2017"/>
                    </a:cubicBezTo>
                    <a:cubicBezTo>
                      <a:pt x="83860" y="2017"/>
                      <a:pt x="83376" y="2061"/>
                      <a:pt x="82902" y="2169"/>
                    </a:cubicBezTo>
                    <a:cubicBezTo>
                      <a:pt x="82910" y="1434"/>
                      <a:pt x="83027" y="699"/>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grpSp>
        <p:grpSp>
          <p:nvGrpSpPr>
            <p:cNvPr id="443" name="Google Shape;443;p20"/>
            <p:cNvGrpSpPr/>
            <p:nvPr/>
          </p:nvGrpSpPr>
          <p:grpSpPr>
            <a:xfrm>
              <a:off x="6063879" y="-541901"/>
              <a:ext cx="3080308" cy="3269023"/>
              <a:chOff x="0" y="0"/>
              <a:chExt cx="2743172" cy="2911232"/>
            </a:xfrm>
          </p:grpSpPr>
          <p:sp>
            <p:nvSpPr>
              <p:cNvPr id="444" name="Google Shape;444;p20"/>
              <p:cNvSpPr/>
              <p:nvPr/>
            </p:nvSpPr>
            <p:spPr>
              <a:xfrm>
                <a:off x="0" y="1411617"/>
                <a:ext cx="2743172" cy="1499615"/>
              </a:xfrm>
              <a:custGeom>
                <a:avLst/>
                <a:gdLst/>
                <a:ahLst/>
                <a:cxnLst/>
                <a:rect l="l" t="t" r="r" b="b"/>
                <a:pathLst>
                  <a:path w="143284" h="78442" extrusionOk="0">
                    <a:moveTo>
                      <a:pt x="94420" y="2397"/>
                    </a:moveTo>
                    <a:cubicBezTo>
                      <a:pt x="94850" y="2397"/>
                      <a:pt x="95284" y="2437"/>
                      <a:pt x="95715" y="2519"/>
                    </a:cubicBezTo>
                    <a:cubicBezTo>
                      <a:pt x="94720" y="3693"/>
                      <a:pt x="94138" y="5198"/>
                      <a:pt x="94228" y="6784"/>
                    </a:cubicBezTo>
                    <a:cubicBezTo>
                      <a:pt x="92977" y="5481"/>
                      <a:pt x="91219" y="4651"/>
                      <a:pt x="89350" y="4651"/>
                    </a:cubicBezTo>
                    <a:cubicBezTo>
                      <a:pt x="89330" y="4651"/>
                      <a:pt x="89310" y="4651"/>
                      <a:pt x="89290" y="4651"/>
                    </a:cubicBezTo>
                    <a:cubicBezTo>
                      <a:pt x="90624" y="3201"/>
                      <a:pt x="92490" y="2397"/>
                      <a:pt x="94420" y="2397"/>
                    </a:cubicBezTo>
                    <a:close/>
                    <a:moveTo>
                      <a:pt x="84151" y="2400"/>
                    </a:moveTo>
                    <a:cubicBezTo>
                      <a:pt x="86084" y="2400"/>
                      <a:pt x="87955" y="3198"/>
                      <a:pt x="89290" y="4651"/>
                    </a:cubicBezTo>
                    <a:cubicBezTo>
                      <a:pt x="89270" y="4651"/>
                      <a:pt x="89250" y="4651"/>
                      <a:pt x="89231" y="4651"/>
                    </a:cubicBezTo>
                    <a:cubicBezTo>
                      <a:pt x="87362" y="4651"/>
                      <a:pt x="85594" y="5481"/>
                      <a:pt x="84353" y="6793"/>
                    </a:cubicBezTo>
                    <a:cubicBezTo>
                      <a:pt x="84434" y="5207"/>
                      <a:pt x="83851" y="3702"/>
                      <a:pt x="82866" y="2519"/>
                    </a:cubicBezTo>
                    <a:cubicBezTo>
                      <a:pt x="83294" y="2439"/>
                      <a:pt x="83724" y="2400"/>
                      <a:pt x="84151" y="2400"/>
                    </a:cubicBezTo>
                    <a:close/>
                    <a:moveTo>
                      <a:pt x="13670" y="2589"/>
                    </a:moveTo>
                    <a:cubicBezTo>
                      <a:pt x="15606" y="2589"/>
                      <a:pt x="17480" y="3392"/>
                      <a:pt x="18825" y="4840"/>
                    </a:cubicBezTo>
                    <a:lnTo>
                      <a:pt x="18825" y="4840"/>
                    </a:lnTo>
                    <a:cubicBezTo>
                      <a:pt x="18822" y="4840"/>
                      <a:pt x="18819" y="4840"/>
                      <a:pt x="18816" y="4840"/>
                    </a:cubicBezTo>
                    <a:cubicBezTo>
                      <a:pt x="18806" y="4840"/>
                      <a:pt x="18796" y="4840"/>
                      <a:pt x="18786" y="4840"/>
                    </a:cubicBezTo>
                    <a:cubicBezTo>
                      <a:pt x="16906" y="4840"/>
                      <a:pt x="15136" y="5671"/>
                      <a:pt x="13879" y="6981"/>
                    </a:cubicBezTo>
                    <a:cubicBezTo>
                      <a:pt x="13951" y="5404"/>
                      <a:pt x="13368" y="3899"/>
                      <a:pt x="12382" y="2716"/>
                    </a:cubicBezTo>
                    <a:lnTo>
                      <a:pt x="12391" y="2707"/>
                    </a:lnTo>
                    <a:cubicBezTo>
                      <a:pt x="12817" y="2628"/>
                      <a:pt x="13245" y="2589"/>
                      <a:pt x="13670" y="2589"/>
                    </a:cubicBezTo>
                    <a:close/>
                    <a:moveTo>
                      <a:pt x="23963" y="2589"/>
                    </a:moveTo>
                    <a:cubicBezTo>
                      <a:pt x="24387" y="2589"/>
                      <a:pt x="24815" y="2628"/>
                      <a:pt x="25241" y="2707"/>
                    </a:cubicBezTo>
                    <a:cubicBezTo>
                      <a:pt x="24255" y="3890"/>
                      <a:pt x="23673" y="5395"/>
                      <a:pt x="23753" y="6981"/>
                    </a:cubicBezTo>
                    <a:cubicBezTo>
                      <a:pt x="22512" y="5678"/>
                      <a:pt x="20744" y="4839"/>
                      <a:pt x="18875" y="4839"/>
                    </a:cubicBezTo>
                    <a:cubicBezTo>
                      <a:pt x="18859" y="4839"/>
                      <a:pt x="18842" y="4839"/>
                      <a:pt x="18825" y="4840"/>
                    </a:cubicBezTo>
                    <a:lnTo>
                      <a:pt x="18825" y="4840"/>
                    </a:lnTo>
                    <a:cubicBezTo>
                      <a:pt x="20162" y="3392"/>
                      <a:pt x="22030" y="2589"/>
                      <a:pt x="23963" y="2589"/>
                    </a:cubicBezTo>
                    <a:close/>
                    <a:moveTo>
                      <a:pt x="77628" y="548"/>
                    </a:moveTo>
                    <a:cubicBezTo>
                      <a:pt x="80805" y="548"/>
                      <a:pt x="83981" y="2626"/>
                      <a:pt x="84022" y="6784"/>
                    </a:cubicBezTo>
                    <a:cubicBezTo>
                      <a:pt x="83543" y="6679"/>
                      <a:pt x="83061" y="6628"/>
                      <a:pt x="82582" y="6628"/>
                    </a:cubicBezTo>
                    <a:cubicBezTo>
                      <a:pt x="80728" y="6628"/>
                      <a:pt x="78929" y="7396"/>
                      <a:pt x="77633" y="8791"/>
                    </a:cubicBezTo>
                    <a:cubicBezTo>
                      <a:pt x="76359" y="7419"/>
                      <a:pt x="74579" y="6632"/>
                      <a:pt x="72709" y="6632"/>
                    </a:cubicBezTo>
                    <a:cubicBezTo>
                      <a:pt x="72699" y="6632"/>
                      <a:pt x="72688" y="6632"/>
                      <a:pt x="72678" y="6632"/>
                    </a:cubicBezTo>
                    <a:cubicBezTo>
                      <a:pt x="72194" y="6632"/>
                      <a:pt x="71710" y="6677"/>
                      <a:pt x="71235" y="6784"/>
                    </a:cubicBezTo>
                    <a:cubicBezTo>
                      <a:pt x="71275" y="2626"/>
                      <a:pt x="74452" y="548"/>
                      <a:pt x="77628" y="548"/>
                    </a:cubicBezTo>
                    <a:close/>
                    <a:moveTo>
                      <a:pt x="100945" y="548"/>
                    </a:moveTo>
                    <a:cubicBezTo>
                      <a:pt x="104119" y="548"/>
                      <a:pt x="107295" y="2626"/>
                      <a:pt x="107337" y="6782"/>
                    </a:cubicBezTo>
                    <a:lnTo>
                      <a:pt x="107337" y="6782"/>
                    </a:lnTo>
                    <a:cubicBezTo>
                      <a:pt x="106865" y="6681"/>
                      <a:pt x="106389" y="6632"/>
                      <a:pt x="105917" y="6632"/>
                    </a:cubicBezTo>
                    <a:cubicBezTo>
                      <a:pt x="104054" y="6632"/>
                      <a:pt x="102249" y="7399"/>
                      <a:pt x="100957" y="8791"/>
                    </a:cubicBezTo>
                    <a:cubicBezTo>
                      <a:pt x="99676" y="7411"/>
                      <a:pt x="97883" y="6632"/>
                      <a:pt x="96002" y="6632"/>
                    </a:cubicBezTo>
                    <a:cubicBezTo>
                      <a:pt x="95518" y="6632"/>
                      <a:pt x="95034" y="6685"/>
                      <a:pt x="94559" y="6784"/>
                    </a:cubicBezTo>
                    <a:cubicBezTo>
                      <a:pt x="94595" y="2626"/>
                      <a:pt x="97769" y="548"/>
                      <a:pt x="100945" y="548"/>
                    </a:cubicBezTo>
                    <a:close/>
                    <a:moveTo>
                      <a:pt x="7159" y="741"/>
                    </a:moveTo>
                    <a:cubicBezTo>
                      <a:pt x="10334" y="741"/>
                      <a:pt x="13512" y="2820"/>
                      <a:pt x="13556" y="6981"/>
                    </a:cubicBezTo>
                    <a:cubicBezTo>
                      <a:pt x="13074" y="6876"/>
                      <a:pt x="12589" y="6825"/>
                      <a:pt x="12108" y="6825"/>
                    </a:cubicBezTo>
                    <a:cubicBezTo>
                      <a:pt x="10251" y="6825"/>
                      <a:pt x="8458" y="7587"/>
                      <a:pt x="7163" y="8974"/>
                    </a:cubicBezTo>
                    <a:lnTo>
                      <a:pt x="7163" y="8974"/>
                    </a:lnTo>
                    <a:cubicBezTo>
                      <a:pt x="5882" y="7606"/>
                      <a:pt x="4092" y="6820"/>
                      <a:pt x="2212" y="6820"/>
                    </a:cubicBezTo>
                    <a:cubicBezTo>
                      <a:pt x="1728" y="6820"/>
                      <a:pt x="1245" y="6874"/>
                      <a:pt x="770" y="6981"/>
                    </a:cubicBezTo>
                    <a:cubicBezTo>
                      <a:pt x="806" y="2822"/>
                      <a:pt x="3981" y="741"/>
                      <a:pt x="7159" y="741"/>
                    </a:cubicBezTo>
                    <a:close/>
                    <a:moveTo>
                      <a:pt x="30465" y="748"/>
                    </a:moveTo>
                    <a:cubicBezTo>
                      <a:pt x="33637" y="748"/>
                      <a:pt x="36811" y="2823"/>
                      <a:pt x="36854" y="6977"/>
                    </a:cubicBezTo>
                    <a:lnTo>
                      <a:pt x="36854" y="6977"/>
                    </a:lnTo>
                    <a:cubicBezTo>
                      <a:pt x="36379" y="6875"/>
                      <a:pt x="35901" y="6825"/>
                      <a:pt x="35427" y="6825"/>
                    </a:cubicBezTo>
                    <a:cubicBezTo>
                      <a:pt x="33572" y="6825"/>
                      <a:pt x="31778" y="7591"/>
                      <a:pt x="30483" y="8979"/>
                    </a:cubicBezTo>
                    <a:cubicBezTo>
                      <a:pt x="29201" y="7608"/>
                      <a:pt x="27409" y="6820"/>
                      <a:pt x="25536" y="6820"/>
                    </a:cubicBezTo>
                    <a:cubicBezTo>
                      <a:pt x="25044" y="6820"/>
                      <a:pt x="24560" y="6874"/>
                      <a:pt x="24085" y="6981"/>
                    </a:cubicBezTo>
                    <a:cubicBezTo>
                      <a:pt x="24116" y="2827"/>
                      <a:pt x="27290" y="748"/>
                      <a:pt x="30465" y="748"/>
                    </a:cubicBezTo>
                    <a:close/>
                    <a:moveTo>
                      <a:pt x="119332" y="6908"/>
                    </a:moveTo>
                    <a:cubicBezTo>
                      <a:pt x="121265" y="6908"/>
                      <a:pt x="123134" y="7710"/>
                      <a:pt x="124478" y="9150"/>
                    </a:cubicBezTo>
                    <a:lnTo>
                      <a:pt x="124487" y="9158"/>
                    </a:lnTo>
                    <a:lnTo>
                      <a:pt x="124487" y="9158"/>
                    </a:lnTo>
                    <a:cubicBezTo>
                      <a:pt x="124484" y="9159"/>
                      <a:pt x="124481" y="9159"/>
                      <a:pt x="124478" y="9159"/>
                    </a:cubicBezTo>
                    <a:cubicBezTo>
                      <a:pt x="124459" y="9158"/>
                      <a:pt x="124439" y="9158"/>
                      <a:pt x="124419" y="9158"/>
                    </a:cubicBezTo>
                    <a:cubicBezTo>
                      <a:pt x="122559" y="9158"/>
                      <a:pt x="120791" y="9997"/>
                      <a:pt x="119541" y="11300"/>
                    </a:cubicBezTo>
                    <a:cubicBezTo>
                      <a:pt x="119631" y="9705"/>
                      <a:pt x="119048" y="8209"/>
                      <a:pt x="118054" y="7026"/>
                    </a:cubicBezTo>
                    <a:cubicBezTo>
                      <a:pt x="118480" y="6947"/>
                      <a:pt x="118907" y="6908"/>
                      <a:pt x="119332" y="6908"/>
                    </a:cubicBezTo>
                    <a:close/>
                    <a:moveTo>
                      <a:pt x="129633" y="6908"/>
                    </a:moveTo>
                    <a:cubicBezTo>
                      <a:pt x="130058" y="6908"/>
                      <a:pt x="130486" y="6947"/>
                      <a:pt x="130912" y="7026"/>
                    </a:cubicBezTo>
                    <a:cubicBezTo>
                      <a:pt x="129917" y="8209"/>
                      <a:pt x="129335" y="9705"/>
                      <a:pt x="129415" y="11300"/>
                    </a:cubicBezTo>
                    <a:cubicBezTo>
                      <a:pt x="128174" y="9997"/>
                      <a:pt x="126406" y="9158"/>
                      <a:pt x="124537" y="9158"/>
                    </a:cubicBezTo>
                    <a:cubicBezTo>
                      <a:pt x="124521" y="9158"/>
                      <a:pt x="124504" y="9158"/>
                      <a:pt x="124487" y="9158"/>
                    </a:cubicBezTo>
                    <a:lnTo>
                      <a:pt x="124487" y="9158"/>
                    </a:lnTo>
                    <a:cubicBezTo>
                      <a:pt x="125825" y="7711"/>
                      <a:pt x="127698" y="6908"/>
                      <a:pt x="129633" y="6908"/>
                    </a:cubicBezTo>
                    <a:close/>
                    <a:moveTo>
                      <a:pt x="82788" y="6998"/>
                    </a:moveTo>
                    <a:cubicBezTo>
                      <a:pt x="83213" y="6998"/>
                      <a:pt x="83641" y="7037"/>
                      <a:pt x="84066" y="7116"/>
                    </a:cubicBezTo>
                    <a:cubicBezTo>
                      <a:pt x="83072" y="8289"/>
                      <a:pt x="82489" y="9795"/>
                      <a:pt x="82579" y="11390"/>
                    </a:cubicBezTo>
                    <a:cubicBezTo>
                      <a:pt x="81329" y="10086"/>
                      <a:pt x="79570" y="9248"/>
                      <a:pt x="77701" y="9248"/>
                    </a:cubicBezTo>
                    <a:cubicBezTo>
                      <a:pt x="77681" y="9248"/>
                      <a:pt x="77661" y="9248"/>
                      <a:pt x="77642" y="9248"/>
                    </a:cubicBezTo>
                    <a:cubicBezTo>
                      <a:pt x="78979" y="7801"/>
                      <a:pt x="80853" y="6998"/>
                      <a:pt x="82788" y="6998"/>
                    </a:cubicBezTo>
                    <a:close/>
                    <a:moveTo>
                      <a:pt x="95802" y="7007"/>
                    </a:moveTo>
                    <a:cubicBezTo>
                      <a:pt x="97737" y="7007"/>
                      <a:pt x="99611" y="7810"/>
                      <a:pt x="100948" y="9257"/>
                    </a:cubicBezTo>
                    <a:cubicBezTo>
                      <a:pt x="100928" y="9257"/>
                      <a:pt x="100908" y="9257"/>
                      <a:pt x="100889" y="9257"/>
                    </a:cubicBezTo>
                    <a:cubicBezTo>
                      <a:pt x="99020" y="9257"/>
                      <a:pt x="97252" y="10095"/>
                      <a:pt x="96011" y="11399"/>
                    </a:cubicBezTo>
                    <a:cubicBezTo>
                      <a:pt x="96100" y="9804"/>
                      <a:pt x="95509" y="8307"/>
                      <a:pt x="94523" y="7125"/>
                    </a:cubicBezTo>
                    <a:cubicBezTo>
                      <a:pt x="94949" y="7046"/>
                      <a:pt x="95377" y="7007"/>
                      <a:pt x="95802" y="7007"/>
                    </a:cubicBezTo>
                    <a:close/>
                    <a:moveTo>
                      <a:pt x="48849" y="7105"/>
                    </a:moveTo>
                    <a:cubicBezTo>
                      <a:pt x="50784" y="7105"/>
                      <a:pt x="52658" y="7908"/>
                      <a:pt x="53995" y="9356"/>
                    </a:cubicBezTo>
                    <a:lnTo>
                      <a:pt x="53995" y="9356"/>
                    </a:lnTo>
                    <a:cubicBezTo>
                      <a:pt x="53978" y="9355"/>
                      <a:pt x="53961" y="9355"/>
                      <a:pt x="53945" y="9355"/>
                    </a:cubicBezTo>
                    <a:cubicBezTo>
                      <a:pt x="52076" y="9355"/>
                      <a:pt x="50308" y="10194"/>
                      <a:pt x="49067" y="11497"/>
                    </a:cubicBezTo>
                    <a:cubicBezTo>
                      <a:pt x="49147" y="9902"/>
                      <a:pt x="48565" y="8406"/>
                      <a:pt x="47570" y="7223"/>
                    </a:cubicBezTo>
                    <a:cubicBezTo>
                      <a:pt x="47996" y="7144"/>
                      <a:pt x="48424" y="7105"/>
                      <a:pt x="48849" y="7105"/>
                    </a:cubicBezTo>
                    <a:close/>
                    <a:moveTo>
                      <a:pt x="59142" y="7105"/>
                    </a:moveTo>
                    <a:cubicBezTo>
                      <a:pt x="59570" y="7105"/>
                      <a:pt x="60000" y="7144"/>
                      <a:pt x="60429" y="7223"/>
                    </a:cubicBezTo>
                    <a:cubicBezTo>
                      <a:pt x="59434" y="8397"/>
                      <a:pt x="58852" y="9902"/>
                      <a:pt x="58941" y="11497"/>
                    </a:cubicBezTo>
                    <a:cubicBezTo>
                      <a:pt x="57691" y="10194"/>
                      <a:pt x="55923" y="9355"/>
                      <a:pt x="54063" y="9355"/>
                    </a:cubicBezTo>
                    <a:cubicBezTo>
                      <a:pt x="54043" y="9355"/>
                      <a:pt x="54024" y="9356"/>
                      <a:pt x="54004" y="9356"/>
                    </a:cubicBezTo>
                    <a:cubicBezTo>
                      <a:pt x="54001" y="9356"/>
                      <a:pt x="53998" y="9356"/>
                      <a:pt x="53995" y="9356"/>
                    </a:cubicBezTo>
                    <a:lnTo>
                      <a:pt x="53995" y="9356"/>
                    </a:lnTo>
                    <a:lnTo>
                      <a:pt x="54004" y="9347"/>
                    </a:lnTo>
                    <a:cubicBezTo>
                      <a:pt x="55339" y="7901"/>
                      <a:pt x="57210" y="7105"/>
                      <a:pt x="59142" y="7105"/>
                    </a:cubicBezTo>
                    <a:close/>
                    <a:moveTo>
                      <a:pt x="12289" y="7212"/>
                    </a:moveTo>
                    <a:cubicBezTo>
                      <a:pt x="12716" y="7212"/>
                      <a:pt x="13146" y="7251"/>
                      <a:pt x="13574" y="7331"/>
                    </a:cubicBezTo>
                    <a:cubicBezTo>
                      <a:pt x="12580" y="8513"/>
                      <a:pt x="11997" y="10010"/>
                      <a:pt x="12087" y="11605"/>
                    </a:cubicBezTo>
                    <a:cubicBezTo>
                      <a:pt x="10837" y="10301"/>
                      <a:pt x="9069" y="9463"/>
                      <a:pt x="7208" y="9463"/>
                    </a:cubicBezTo>
                    <a:cubicBezTo>
                      <a:pt x="7189" y="9463"/>
                      <a:pt x="7169" y="9463"/>
                      <a:pt x="7150" y="9463"/>
                    </a:cubicBezTo>
                    <a:cubicBezTo>
                      <a:pt x="8485" y="8010"/>
                      <a:pt x="10356" y="7212"/>
                      <a:pt x="12289" y="7212"/>
                    </a:cubicBezTo>
                    <a:close/>
                    <a:moveTo>
                      <a:pt x="35624" y="7192"/>
                    </a:moveTo>
                    <a:cubicBezTo>
                      <a:pt x="36086" y="7192"/>
                      <a:pt x="36552" y="7237"/>
                      <a:pt x="37015" y="7331"/>
                    </a:cubicBezTo>
                    <a:cubicBezTo>
                      <a:pt x="36000" y="8594"/>
                      <a:pt x="35454" y="10176"/>
                      <a:pt x="35640" y="11839"/>
                    </a:cubicBezTo>
                    <a:lnTo>
                      <a:pt x="35640" y="11839"/>
                    </a:lnTo>
                    <a:cubicBezTo>
                      <a:pt x="34394" y="10395"/>
                      <a:pt x="32530" y="9454"/>
                      <a:pt x="30556" y="9454"/>
                    </a:cubicBezTo>
                    <a:cubicBezTo>
                      <a:pt x="30529" y="9454"/>
                      <a:pt x="30501" y="9454"/>
                      <a:pt x="30474" y="9454"/>
                    </a:cubicBezTo>
                    <a:cubicBezTo>
                      <a:pt x="30454" y="9454"/>
                      <a:pt x="30434" y="9454"/>
                      <a:pt x="30414" y="9454"/>
                    </a:cubicBezTo>
                    <a:cubicBezTo>
                      <a:pt x="28545" y="9454"/>
                      <a:pt x="26787" y="10284"/>
                      <a:pt x="25536" y="11596"/>
                    </a:cubicBezTo>
                    <a:cubicBezTo>
                      <a:pt x="25626" y="10001"/>
                      <a:pt x="25044" y="8495"/>
                      <a:pt x="24049" y="7322"/>
                    </a:cubicBezTo>
                    <a:cubicBezTo>
                      <a:pt x="24481" y="7240"/>
                      <a:pt x="24915" y="7200"/>
                      <a:pt x="25345" y="7200"/>
                    </a:cubicBezTo>
                    <a:cubicBezTo>
                      <a:pt x="27275" y="7200"/>
                      <a:pt x="29142" y="8002"/>
                      <a:pt x="30483" y="9445"/>
                    </a:cubicBezTo>
                    <a:cubicBezTo>
                      <a:pt x="31821" y="7992"/>
                      <a:pt x="33690" y="7192"/>
                      <a:pt x="35624" y="7192"/>
                    </a:cubicBezTo>
                    <a:close/>
                    <a:moveTo>
                      <a:pt x="112817" y="5046"/>
                    </a:moveTo>
                    <a:cubicBezTo>
                      <a:pt x="115992" y="5046"/>
                      <a:pt x="119168" y="7124"/>
                      <a:pt x="119209" y="11280"/>
                    </a:cubicBezTo>
                    <a:lnTo>
                      <a:pt x="119209" y="11280"/>
                    </a:lnTo>
                    <a:cubicBezTo>
                      <a:pt x="118739" y="11180"/>
                      <a:pt x="118265" y="11130"/>
                      <a:pt x="117794" y="11130"/>
                    </a:cubicBezTo>
                    <a:cubicBezTo>
                      <a:pt x="115935" y="11130"/>
                      <a:pt x="114129" y="11897"/>
                      <a:pt x="112830" y="13289"/>
                    </a:cubicBezTo>
                    <a:cubicBezTo>
                      <a:pt x="111548" y="11909"/>
                      <a:pt x="109756" y="11130"/>
                      <a:pt x="107883" y="11130"/>
                    </a:cubicBezTo>
                    <a:cubicBezTo>
                      <a:pt x="107391" y="11130"/>
                      <a:pt x="106907" y="11184"/>
                      <a:pt x="106432" y="11282"/>
                    </a:cubicBezTo>
                    <a:cubicBezTo>
                      <a:pt x="106468" y="7125"/>
                      <a:pt x="109642" y="5046"/>
                      <a:pt x="112817" y="5046"/>
                    </a:cubicBezTo>
                    <a:close/>
                    <a:moveTo>
                      <a:pt x="136134" y="5046"/>
                    </a:moveTo>
                    <a:cubicBezTo>
                      <a:pt x="139307" y="5046"/>
                      <a:pt x="142483" y="7124"/>
                      <a:pt x="142525" y="11280"/>
                    </a:cubicBezTo>
                    <a:cubicBezTo>
                      <a:pt x="142054" y="11180"/>
                      <a:pt x="141580" y="11130"/>
                      <a:pt x="141109" y="11130"/>
                    </a:cubicBezTo>
                    <a:cubicBezTo>
                      <a:pt x="139250" y="11130"/>
                      <a:pt x="137444" y="11897"/>
                      <a:pt x="136145" y="13289"/>
                    </a:cubicBezTo>
                    <a:cubicBezTo>
                      <a:pt x="134872" y="11909"/>
                      <a:pt x="133071" y="11130"/>
                      <a:pt x="131199" y="11130"/>
                    </a:cubicBezTo>
                    <a:cubicBezTo>
                      <a:pt x="130715" y="11130"/>
                      <a:pt x="130231" y="11184"/>
                      <a:pt x="129756" y="11282"/>
                    </a:cubicBezTo>
                    <a:cubicBezTo>
                      <a:pt x="129787" y="7125"/>
                      <a:pt x="132959" y="5046"/>
                      <a:pt x="136134" y="5046"/>
                    </a:cubicBezTo>
                    <a:close/>
                    <a:moveTo>
                      <a:pt x="89288" y="5152"/>
                    </a:moveTo>
                    <a:cubicBezTo>
                      <a:pt x="92463" y="5152"/>
                      <a:pt x="95639" y="7228"/>
                      <a:pt x="95679" y="11381"/>
                    </a:cubicBezTo>
                    <a:lnTo>
                      <a:pt x="95679" y="11381"/>
                    </a:lnTo>
                    <a:cubicBezTo>
                      <a:pt x="95206" y="11279"/>
                      <a:pt x="94729" y="11229"/>
                      <a:pt x="94255" y="11229"/>
                    </a:cubicBezTo>
                    <a:cubicBezTo>
                      <a:pt x="92396" y="11229"/>
                      <a:pt x="90592" y="11996"/>
                      <a:pt x="89299" y="13388"/>
                    </a:cubicBezTo>
                    <a:cubicBezTo>
                      <a:pt x="88018" y="12008"/>
                      <a:pt x="86226" y="11228"/>
                      <a:pt x="84344" y="11228"/>
                    </a:cubicBezTo>
                    <a:cubicBezTo>
                      <a:pt x="83860" y="11228"/>
                      <a:pt x="83376" y="11282"/>
                      <a:pt x="82902" y="11381"/>
                    </a:cubicBezTo>
                    <a:cubicBezTo>
                      <a:pt x="82937" y="7229"/>
                      <a:pt x="86112" y="5152"/>
                      <a:pt x="89288" y="5152"/>
                    </a:cubicBezTo>
                    <a:close/>
                    <a:moveTo>
                      <a:pt x="42335" y="5247"/>
                    </a:moveTo>
                    <a:cubicBezTo>
                      <a:pt x="45506" y="5247"/>
                      <a:pt x="48679" y="7322"/>
                      <a:pt x="48726" y="11475"/>
                    </a:cubicBezTo>
                    <a:lnTo>
                      <a:pt x="48726" y="11475"/>
                    </a:lnTo>
                    <a:cubicBezTo>
                      <a:pt x="48252" y="11373"/>
                      <a:pt x="47773" y="11323"/>
                      <a:pt x="47299" y="11323"/>
                    </a:cubicBezTo>
                    <a:cubicBezTo>
                      <a:pt x="45442" y="11323"/>
                      <a:pt x="43644" y="12089"/>
                      <a:pt x="42355" y="13478"/>
                    </a:cubicBezTo>
                    <a:cubicBezTo>
                      <a:pt x="41074" y="12107"/>
                      <a:pt x="39282" y="11318"/>
                      <a:pt x="37400" y="11318"/>
                    </a:cubicBezTo>
                    <a:cubicBezTo>
                      <a:pt x="36916" y="11318"/>
                      <a:pt x="36432" y="11372"/>
                      <a:pt x="35958" y="11479"/>
                    </a:cubicBezTo>
                    <a:cubicBezTo>
                      <a:pt x="35989" y="7326"/>
                      <a:pt x="39161" y="5247"/>
                      <a:pt x="42335" y="5247"/>
                    </a:cubicBezTo>
                    <a:close/>
                    <a:moveTo>
                      <a:pt x="65651" y="5248"/>
                    </a:moveTo>
                    <a:cubicBezTo>
                      <a:pt x="68824" y="5248"/>
                      <a:pt x="71996" y="7324"/>
                      <a:pt x="72041" y="11477"/>
                    </a:cubicBezTo>
                    <a:lnTo>
                      <a:pt x="72041" y="11477"/>
                    </a:lnTo>
                    <a:cubicBezTo>
                      <a:pt x="71564" y="11374"/>
                      <a:pt x="71084" y="11323"/>
                      <a:pt x="70606" y="11323"/>
                    </a:cubicBezTo>
                    <a:cubicBezTo>
                      <a:pt x="68746" y="11323"/>
                      <a:pt x="66942" y="12092"/>
                      <a:pt x="65653" y="13495"/>
                    </a:cubicBezTo>
                    <a:cubicBezTo>
                      <a:pt x="64378" y="12123"/>
                      <a:pt x="62599" y="11336"/>
                      <a:pt x="60729" y="11336"/>
                    </a:cubicBezTo>
                    <a:cubicBezTo>
                      <a:pt x="60719" y="11336"/>
                      <a:pt x="60708" y="11336"/>
                      <a:pt x="60697" y="11336"/>
                    </a:cubicBezTo>
                    <a:cubicBezTo>
                      <a:pt x="60214" y="11336"/>
                      <a:pt x="59730" y="11381"/>
                      <a:pt x="59255" y="11488"/>
                    </a:cubicBezTo>
                    <a:cubicBezTo>
                      <a:pt x="59295" y="7330"/>
                      <a:pt x="62473" y="5248"/>
                      <a:pt x="65651" y="5248"/>
                    </a:cubicBezTo>
                    <a:close/>
                    <a:moveTo>
                      <a:pt x="18809" y="5354"/>
                    </a:moveTo>
                    <a:cubicBezTo>
                      <a:pt x="21983" y="5354"/>
                      <a:pt x="25156" y="7430"/>
                      <a:pt x="25196" y="11587"/>
                    </a:cubicBezTo>
                    <a:cubicBezTo>
                      <a:pt x="24723" y="11485"/>
                      <a:pt x="24246" y="11435"/>
                      <a:pt x="23772" y="11435"/>
                    </a:cubicBezTo>
                    <a:cubicBezTo>
                      <a:pt x="21913" y="11435"/>
                      <a:pt x="20107" y="12202"/>
                      <a:pt x="18807" y="13594"/>
                    </a:cubicBezTo>
                    <a:cubicBezTo>
                      <a:pt x="17526" y="12214"/>
                      <a:pt x="15734" y="11435"/>
                      <a:pt x="13852" y="11435"/>
                    </a:cubicBezTo>
                    <a:cubicBezTo>
                      <a:pt x="13368" y="11435"/>
                      <a:pt x="12884" y="11488"/>
                      <a:pt x="12409" y="11587"/>
                    </a:cubicBezTo>
                    <a:cubicBezTo>
                      <a:pt x="12454" y="7433"/>
                      <a:pt x="15632" y="5354"/>
                      <a:pt x="18809" y="5354"/>
                    </a:cubicBezTo>
                    <a:close/>
                    <a:moveTo>
                      <a:pt x="117949" y="11510"/>
                    </a:moveTo>
                    <a:cubicBezTo>
                      <a:pt x="118380" y="11510"/>
                      <a:pt x="118814" y="11550"/>
                      <a:pt x="119245" y="11632"/>
                    </a:cubicBezTo>
                    <a:cubicBezTo>
                      <a:pt x="118251" y="12805"/>
                      <a:pt x="117668" y="14302"/>
                      <a:pt x="117758" y="15897"/>
                    </a:cubicBezTo>
                    <a:cubicBezTo>
                      <a:pt x="116508" y="14593"/>
                      <a:pt x="114740" y="13755"/>
                      <a:pt x="112880" y="13755"/>
                    </a:cubicBezTo>
                    <a:cubicBezTo>
                      <a:pt x="112860" y="13755"/>
                      <a:pt x="112840" y="13755"/>
                      <a:pt x="112821" y="13755"/>
                    </a:cubicBezTo>
                    <a:cubicBezTo>
                      <a:pt x="114154" y="12312"/>
                      <a:pt x="116020" y="11510"/>
                      <a:pt x="117949" y="11510"/>
                    </a:cubicBezTo>
                    <a:close/>
                    <a:moveTo>
                      <a:pt x="84144" y="11613"/>
                    </a:moveTo>
                    <a:cubicBezTo>
                      <a:pt x="86080" y="11613"/>
                      <a:pt x="87953" y="12415"/>
                      <a:pt x="89290" y="13863"/>
                    </a:cubicBezTo>
                    <a:cubicBezTo>
                      <a:pt x="89271" y="13863"/>
                      <a:pt x="89251" y="13863"/>
                      <a:pt x="89231" y="13863"/>
                    </a:cubicBezTo>
                    <a:cubicBezTo>
                      <a:pt x="87363" y="13863"/>
                      <a:pt x="85603" y="14701"/>
                      <a:pt x="84353" y="16004"/>
                    </a:cubicBezTo>
                    <a:cubicBezTo>
                      <a:pt x="84443" y="14409"/>
                      <a:pt x="83860" y="12913"/>
                      <a:pt x="82866" y="11730"/>
                    </a:cubicBezTo>
                    <a:cubicBezTo>
                      <a:pt x="83291" y="11651"/>
                      <a:pt x="83719" y="11613"/>
                      <a:pt x="84144" y="11613"/>
                    </a:cubicBezTo>
                    <a:close/>
                    <a:moveTo>
                      <a:pt x="94433" y="11612"/>
                    </a:moveTo>
                    <a:cubicBezTo>
                      <a:pt x="94859" y="11612"/>
                      <a:pt x="95288" y="11651"/>
                      <a:pt x="95715" y="11730"/>
                    </a:cubicBezTo>
                    <a:cubicBezTo>
                      <a:pt x="94729" y="12913"/>
                      <a:pt x="94147" y="14409"/>
                      <a:pt x="94228" y="16004"/>
                    </a:cubicBezTo>
                    <a:cubicBezTo>
                      <a:pt x="92986" y="14701"/>
                      <a:pt x="91218" y="13863"/>
                      <a:pt x="89350" y="13863"/>
                    </a:cubicBezTo>
                    <a:cubicBezTo>
                      <a:pt x="89330" y="13863"/>
                      <a:pt x="89310" y="13863"/>
                      <a:pt x="89290" y="13863"/>
                    </a:cubicBezTo>
                    <a:lnTo>
                      <a:pt x="89299" y="13854"/>
                    </a:lnTo>
                    <a:cubicBezTo>
                      <a:pt x="90635" y="12408"/>
                      <a:pt x="92505" y="11612"/>
                      <a:pt x="94433" y="11612"/>
                    </a:cubicBezTo>
                    <a:close/>
                    <a:moveTo>
                      <a:pt x="47494" y="11702"/>
                    </a:moveTo>
                    <a:cubicBezTo>
                      <a:pt x="47918" y="11702"/>
                      <a:pt x="48346" y="11741"/>
                      <a:pt x="48771" y="11820"/>
                    </a:cubicBezTo>
                    <a:cubicBezTo>
                      <a:pt x="47770" y="13000"/>
                      <a:pt x="47187" y="14502"/>
                      <a:pt x="47274" y="16084"/>
                    </a:cubicBezTo>
                    <a:lnTo>
                      <a:pt x="47274" y="16084"/>
                    </a:lnTo>
                    <a:cubicBezTo>
                      <a:pt x="46040" y="14793"/>
                      <a:pt x="44288" y="13961"/>
                      <a:pt x="42434" y="13961"/>
                    </a:cubicBezTo>
                    <a:cubicBezTo>
                      <a:pt x="42408" y="13961"/>
                      <a:pt x="42382" y="13961"/>
                      <a:pt x="42355" y="13961"/>
                    </a:cubicBezTo>
                    <a:lnTo>
                      <a:pt x="42355" y="13961"/>
                    </a:lnTo>
                    <a:cubicBezTo>
                      <a:pt x="43693" y="12506"/>
                      <a:pt x="45561" y="11702"/>
                      <a:pt x="47494" y="11702"/>
                    </a:cubicBezTo>
                    <a:close/>
                    <a:moveTo>
                      <a:pt x="60517" y="11701"/>
                    </a:moveTo>
                    <a:cubicBezTo>
                      <a:pt x="62455" y="11701"/>
                      <a:pt x="64326" y="12499"/>
                      <a:pt x="65662" y="13952"/>
                    </a:cubicBezTo>
                    <a:cubicBezTo>
                      <a:pt x="65642" y="13952"/>
                      <a:pt x="65622" y="13952"/>
                      <a:pt x="65602" y="13952"/>
                    </a:cubicBezTo>
                    <a:cubicBezTo>
                      <a:pt x="63734" y="13952"/>
                      <a:pt x="61966" y="14791"/>
                      <a:pt x="60724" y="16094"/>
                    </a:cubicBezTo>
                    <a:cubicBezTo>
                      <a:pt x="60805" y="14499"/>
                      <a:pt x="60223" y="12994"/>
                      <a:pt x="59228" y="11820"/>
                    </a:cubicBezTo>
                    <a:cubicBezTo>
                      <a:pt x="59658" y="11740"/>
                      <a:pt x="60089" y="11701"/>
                      <a:pt x="60517" y="11701"/>
                    </a:cubicBezTo>
                    <a:close/>
                    <a:moveTo>
                      <a:pt x="106098" y="7003"/>
                    </a:moveTo>
                    <a:cubicBezTo>
                      <a:pt x="106560" y="7003"/>
                      <a:pt x="107026" y="7049"/>
                      <a:pt x="107489" y="7142"/>
                    </a:cubicBezTo>
                    <a:cubicBezTo>
                      <a:pt x="106477" y="8396"/>
                      <a:pt x="105930" y="9991"/>
                      <a:pt x="106136" y="11666"/>
                    </a:cubicBezTo>
                    <a:lnTo>
                      <a:pt x="106136" y="11666"/>
                    </a:lnTo>
                    <a:cubicBezTo>
                      <a:pt x="106642" y="11553"/>
                      <a:pt x="107153" y="11498"/>
                      <a:pt x="107660" y="11498"/>
                    </a:cubicBezTo>
                    <a:cubicBezTo>
                      <a:pt x="109597" y="11498"/>
                      <a:pt x="111473" y="12301"/>
                      <a:pt x="112821" y="13755"/>
                    </a:cubicBezTo>
                    <a:cubicBezTo>
                      <a:pt x="112802" y="13755"/>
                      <a:pt x="112783" y="13755"/>
                      <a:pt x="112765" y="13755"/>
                    </a:cubicBezTo>
                    <a:cubicBezTo>
                      <a:pt x="110778" y="13755"/>
                      <a:pt x="108911" y="14701"/>
                      <a:pt x="107659" y="16148"/>
                    </a:cubicBezTo>
                    <a:lnTo>
                      <a:pt x="107659" y="16148"/>
                    </a:lnTo>
                    <a:cubicBezTo>
                      <a:pt x="107785" y="14472"/>
                      <a:pt x="107175" y="12895"/>
                      <a:pt x="106127" y="11668"/>
                    </a:cubicBezTo>
                    <a:cubicBezTo>
                      <a:pt x="106130" y="11667"/>
                      <a:pt x="106132" y="11666"/>
                      <a:pt x="106135" y="11666"/>
                    </a:cubicBezTo>
                    <a:lnTo>
                      <a:pt x="106135" y="11666"/>
                    </a:lnTo>
                    <a:cubicBezTo>
                      <a:pt x="106135" y="11666"/>
                      <a:pt x="106136" y="11667"/>
                      <a:pt x="106136" y="11668"/>
                    </a:cubicBezTo>
                    <a:cubicBezTo>
                      <a:pt x="106136" y="11667"/>
                      <a:pt x="106136" y="11666"/>
                      <a:pt x="106136" y="11666"/>
                    </a:cubicBezTo>
                    <a:lnTo>
                      <a:pt x="106136" y="11666"/>
                    </a:lnTo>
                    <a:cubicBezTo>
                      <a:pt x="106135" y="11666"/>
                      <a:pt x="106135" y="11666"/>
                      <a:pt x="106135" y="11666"/>
                    </a:cubicBezTo>
                    <a:lnTo>
                      <a:pt x="106135" y="11666"/>
                    </a:lnTo>
                    <a:cubicBezTo>
                      <a:pt x="104874" y="10211"/>
                      <a:pt x="102998" y="9257"/>
                      <a:pt x="101004" y="9257"/>
                    </a:cubicBezTo>
                    <a:cubicBezTo>
                      <a:pt x="100985" y="9257"/>
                      <a:pt x="100966" y="9257"/>
                      <a:pt x="100948" y="9257"/>
                    </a:cubicBezTo>
                    <a:cubicBezTo>
                      <a:pt x="102293" y="7803"/>
                      <a:pt x="104164" y="7003"/>
                      <a:pt x="106098" y="7003"/>
                    </a:cubicBezTo>
                    <a:close/>
                    <a:moveTo>
                      <a:pt x="13656" y="11810"/>
                    </a:moveTo>
                    <a:cubicBezTo>
                      <a:pt x="15596" y="11810"/>
                      <a:pt x="17470" y="12612"/>
                      <a:pt x="18807" y="14060"/>
                    </a:cubicBezTo>
                    <a:cubicBezTo>
                      <a:pt x="18787" y="14060"/>
                      <a:pt x="18768" y="14060"/>
                      <a:pt x="18748" y="14060"/>
                    </a:cubicBezTo>
                    <a:cubicBezTo>
                      <a:pt x="16879" y="14060"/>
                      <a:pt x="15111" y="14898"/>
                      <a:pt x="13870" y="16202"/>
                    </a:cubicBezTo>
                    <a:cubicBezTo>
                      <a:pt x="13951" y="14607"/>
                      <a:pt x="13368" y="13110"/>
                      <a:pt x="12374" y="11927"/>
                    </a:cubicBezTo>
                    <a:cubicBezTo>
                      <a:pt x="12801" y="11848"/>
                      <a:pt x="13230" y="11810"/>
                      <a:pt x="13656" y="11810"/>
                    </a:cubicBezTo>
                    <a:close/>
                    <a:moveTo>
                      <a:pt x="23953" y="11810"/>
                    </a:moveTo>
                    <a:cubicBezTo>
                      <a:pt x="24378" y="11810"/>
                      <a:pt x="24806" y="11848"/>
                      <a:pt x="25232" y="11927"/>
                    </a:cubicBezTo>
                    <a:cubicBezTo>
                      <a:pt x="24237" y="13110"/>
                      <a:pt x="23655" y="14607"/>
                      <a:pt x="23744" y="16202"/>
                    </a:cubicBezTo>
                    <a:cubicBezTo>
                      <a:pt x="22494" y="14898"/>
                      <a:pt x="20726" y="14060"/>
                      <a:pt x="18866" y="14060"/>
                    </a:cubicBezTo>
                    <a:cubicBezTo>
                      <a:pt x="18846" y="14060"/>
                      <a:pt x="18827" y="14060"/>
                      <a:pt x="18807" y="14060"/>
                    </a:cubicBezTo>
                    <a:cubicBezTo>
                      <a:pt x="20144" y="12612"/>
                      <a:pt x="22018" y="11810"/>
                      <a:pt x="23953" y="11810"/>
                    </a:cubicBezTo>
                    <a:close/>
                    <a:moveTo>
                      <a:pt x="37191" y="11704"/>
                    </a:moveTo>
                    <a:cubicBezTo>
                      <a:pt x="39126" y="11704"/>
                      <a:pt x="41007" y="12507"/>
                      <a:pt x="42355" y="13961"/>
                    </a:cubicBezTo>
                    <a:lnTo>
                      <a:pt x="42355" y="13961"/>
                    </a:lnTo>
                    <a:cubicBezTo>
                      <a:pt x="42352" y="13961"/>
                      <a:pt x="42349" y="13961"/>
                      <a:pt x="42346" y="13961"/>
                    </a:cubicBezTo>
                    <a:cubicBezTo>
                      <a:pt x="42319" y="13961"/>
                      <a:pt x="42291" y="13961"/>
                      <a:pt x="42263" y="13961"/>
                    </a:cubicBezTo>
                    <a:cubicBezTo>
                      <a:pt x="40287" y="13961"/>
                      <a:pt x="38431" y="14904"/>
                      <a:pt x="37185" y="16345"/>
                    </a:cubicBezTo>
                    <a:cubicBezTo>
                      <a:pt x="37320" y="14678"/>
                      <a:pt x="36710" y="13092"/>
                      <a:pt x="35662" y="11874"/>
                    </a:cubicBezTo>
                    <a:cubicBezTo>
                      <a:pt x="36169" y="11760"/>
                      <a:pt x="36682" y="11704"/>
                      <a:pt x="37191" y="11704"/>
                    </a:cubicBezTo>
                    <a:close/>
                    <a:moveTo>
                      <a:pt x="124474" y="9651"/>
                    </a:moveTo>
                    <a:cubicBezTo>
                      <a:pt x="127650" y="9651"/>
                      <a:pt x="130826" y="11730"/>
                      <a:pt x="130867" y="15886"/>
                    </a:cubicBezTo>
                    <a:lnTo>
                      <a:pt x="130867" y="15886"/>
                    </a:lnTo>
                    <a:cubicBezTo>
                      <a:pt x="130397" y="15785"/>
                      <a:pt x="129923" y="15736"/>
                      <a:pt x="129452" y="15736"/>
                    </a:cubicBezTo>
                    <a:cubicBezTo>
                      <a:pt x="127593" y="15736"/>
                      <a:pt x="125787" y="16503"/>
                      <a:pt x="124487" y="17895"/>
                    </a:cubicBezTo>
                    <a:cubicBezTo>
                      <a:pt x="123213" y="16523"/>
                      <a:pt x="121434" y="15735"/>
                      <a:pt x="119555" y="15735"/>
                    </a:cubicBezTo>
                    <a:cubicBezTo>
                      <a:pt x="119544" y="15735"/>
                      <a:pt x="119534" y="15736"/>
                      <a:pt x="119523" y="15736"/>
                    </a:cubicBezTo>
                    <a:cubicBezTo>
                      <a:pt x="119039" y="15736"/>
                      <a:pt x="118555" y="15780"/>
                      <a:pt x="118080" y="15888"/>
                    </a:cubicBezTo>
                    <a:cubicBezTo>
                      <a:pt x="118121" y="11730"/>
                      <a:pt x="121297" y="9651"/>
                      <a:pt x="124474" y="9651"/>
                    </a:cubicBezTo>
                    <a:close/>
                    <a:moveTo>
                      <a:pt x="77628" y="9759"/>
                    </a:moveTo>
                    <a:cubicBezTo>
                      <a:pt x="80802" y="9759"/>
                      <a:pt x="83976" y="11834"/>
                      <a:pt x="84021" y="15985"/>
                    </a:cubicBezTo>
                    <a:lnTo>
                      <a:pt x="84021" y="15985"/>
                    </a:lnTo>
                    <a:cubicBezTo>
                      <a:pt x="83551" y="15884"/>
                      <a:pt x="83077" y="15835"/>
                      <a:pt x="82606" y="15835"/>
                    </a:cubicBezTo>
                    <a:cubicBezTo>
                      <a:pt x="80748" y="15835"/>
                      <a:pt x="78943" y="16601"/>
                      <a:pt x="77651" y="17994"/>
                    </a:cubicBezTo>
                    <a:cubicBezTo>
                      <a:pt x="76368" y="16622"/>
                      <a:pt x="74580" y="15843"/>
                      <a:pt x="72710" y="15843"/>
                    </a:cubicBezTo>
                    <a:cubicBezTo>
                      <a:pt x="72699" y="15843"/>
                      <a:pt x="72688" y="15843"/>
                      <a:pt x="72678" y="15843"/>
                    </a:cubicBezTo>
                    <a:cubicBezTo>
                      <a:pt x="72194" y="15843"/>
                      <a:pt x="71710" y="15897"/>
                      <a:pt x="71235" y="15995"/>
                    </a:cubicBezTo>
                    <a:cubicBezTo>
                      <a:pt x="71275" y="11838"/>
                      <a:pt x="74452" y="9759"/>
                      <a:pt x="77628" y="9759"/>
                    </a:cubicBezTo>
                    <a:close/>
                    <a:moveTo>
                      <a:pt x="100943" y="9759"/>
                    </a:moveTo>
                    <a:cubicBezTo>
                      <a:pt x="104118" y="9759"/>
                      <a:pt x="107292" y="11835"/>
                      <a:pt x="107337" y="15986"/>
                    </a:cubicBezTo>
                    <a:lnTo>
                      <a:pt x="107337" y="15986"/>
                    </a:lnTo>
                    <a:cubicBezTo>
                      <a:pt x="106864" y="15885"/>
                      <a:pt x="106386" y="15835"/>
                      <a:pt x="105913" y="15835"/>
                    </a:cubicBezTo>
                    <a:cubicBezTo>
                      <a:pt x="104054" y="15835"/>
                      <a:pt x="102249" y="16601"/>
                      <a:pt x="100957" y="17994"/>
                    </a:cubicBezTo>
                    <a:cubicBezTo>
                      <a:pt x="99676" y="16623"/>
                      <a:pt x="97875" y="15843"/>
                      <a:pt x="95993" y="15843"/>
                    </a:cubicBezTo>
                    <a:cubicBezTo>
                      <a:pt x="95509" y="15843"/>
                      <a:pt x="95025" y="15897"/>
                      <a:pt x="94550" y="15995"/>
                    </a:cubicBezTo>
                    <a:cubicBezTo>
                      <a:pt x="94590" y="11838"/>
                      <a:pt x="97767" y="9759"/>
                      <a:pt x="100943" y="9759"/>
                    </a:cubicBezTo>
                    <a:close/>
                    <a:moveTo>
                      <a:pt x="54002" y="9852"/>
                    </a:moveTo>
                    <a:cubicBezTo>
                      <a:pt x="57178" y="9852"/>
                      <a:pt x="60352" y="11928"/>
                      <a:pt x="60393" y="16085"/>
                    </a:cubicBezTo>
                    <a:cubicBezTo>
                      <a:pt x="59918" y="15983"/>
                      <a:pt x="59439" y="15933"/>
                      <a:pt x="58964" y="15933"/>
                    </a:cubicBezTo>
                    <a:cubicBezTo>
                      <a:pt x="57103" y="15933"/>
                      <a:pt x="55299" y="16698"/>
                      <a:pt x="53999" y="18087"/>
                    </a:cubicBezTo>
                    <a:lnTo>
                      <a:pt x="53999" y="18087"/>
                    </a:lnTo>
                    <a:cubicBezTo>
                      <a:pt x="52718" y="16710"/>
                      <a:pt x="50928" y="15933"/>
                      <a:pt x="49049" y="15933"/>
                    </a:cubicBezTo>
                    <a:cubicBezTo>
                      <a:pt x="48565" y="15933"/>
                      <a:pt x="48081" y="15986"/>
                      <a:pt x="47606" y="16085"/>
                    </a:cubicBezTo>
                    <a:cubicBezTo>
                      <a:pt x="47646" y="11931"/>
                      <a:pt x="50825" y="9852"/>
                      <a:pt x="54002" y="9852"/>
                    </a:cubicBezTo>
                    <a:close/>
                    <a:moveTo>
                      <a:pt x="7145" y="9956"/>
                    </a:moveTo>
                    <a:cubicBezTo>
                      <a:pt x="10322" y="9956"/>
                      <a:pt x="13498" y="12035"/>
                      <a:pt x="13538" y="16193"/>
                    </a:cubicBezTo>
                    <a:cubicBezTo>
                      <a:pt x="13065" y="16091"/>
                      <a:pt x="12588" y="16041"/>
                      <a:pt x="12114" y="16041"/>
                    </a:cubicBezTo>
                    <a:cubicBezTo>
                      <a:pt x="10255" y="16041"/>
                      <a:pt x="8451" y="16807"/>
                      <a:pt x="7159" y="18200"/>
                    </a:cubicBezTo>
                    <a:cubicBezTo>
                      <a:pt x="5877" y="16820"/>
                      <a:pt x="4076" y="16040"/>
                      <a:pt x="2194" y="16040"/>
                    </a:cubicBezTo>
                    <a:cubicBezTo>
                      <a:pt x="1711" y="16040"/>
                      <a:pt x="1227" y="16094"/>
                      <a:pt x="752" y="16193"/>
                    </a:cubicBezTo>
                    <a:cubicBezTo>
                      <a:pt x="792" y="12035"/>
                      <a:pt x="3969" y="9956"/>
                      <a:pt x="7145" y="9956"/>
                    </a:cubicBezTo>
                    <a:close/>
                    <a:moveTo>
                      <a:pt x="30465" y="9959"/>
                    </a:moveTo>
                    <a:cubicBezTo>
                      <a:pt x="33638" y="9959"/>
                      <a:pt x="36811" y="12035"/>
                      <a:pt x="36854" y="16189"/>
                    </a:cubicBezTo>
                    <a:lnTo>
                      <a:pt x="36854" y="16189"/>
                    </a:lnTo>
                    <a:cubicBezTo>
                      <a:pt x="36384" y="16089"/>
                      <a:pt x="35912" y="16041"/>
                      <a:pt x="35443" y="16041"/>
                    </a:cubicBezTo>
                    <a:cubicBezTo>
                      <a:pt x="33580" y="16041"/>
                      <a:pt x="31775" y="16807"/>
                      <a:pt x="30483" y="18200"/>
                    </a:cubicBezTo>
                    <a:cubicBezTo>
                      <a:pt x="29201" y="16820"/>
                      <a:pt x="27409" y="16040"/>
                      <a:pt x="25528" y="16040"/>
                    </a:cubicBezTo>
                    <a:cubicBezTo>
                      <a:pt x="25044" y="16040"/>
                      <a:pt x="24560" y="16094"/>
                      <a:pt x="24085" y="16193"/>
                    </a:cubicBezTo>
                    <a:cubicBezTo>
                      <a:pt x="24116" y="12038"/>
                      <a:pt x="27290" y="9959"/>
                      <a:pt x="30465" y="9959"/>
                    </a:cubicBezTo>
                    <a:close/>
                    <a:moveTo>
                      <a:pt x="119332" y="16111"/>
                    </a:moveTo>
                    <a:cubicBezTo>
                      <a:pt x="121268" y="16111"/>
                      <a:pt x="123142" y="16913"/>
                      <a:pt x="124487" y="18361"/>
                    </a:cubicBezTo>
                    <a:lnTo>
                      <a:pt x="124487" y="18361"/>
                    </a:lnTo>
                    <a:cubicBezTo>
                      <a:pt x="124484" y="18361"/>
                      <a:pt x="124481" y="18361"/>
                      <a:pt x="124478" y="18361"/>
                    </a:cubicBezTo>
                    <a:cubicBezTo>
                      <a:pt x="124459" y="18361"/>
                      <a:pt x="124439" y="18361"/>
                      <a:pt x="124419" y="18361"/>
                    </a:cubicBezTo>
                    <a:cubicBezTo>
                      <a:pt x="122559" y="18361"/>
                      <a:pt x="120791" y="19199"/>
                      <a:pt x="119550" y="20503"/>
                    </a:cubicBezTo>
                    <a:cubicBezTo>
                      <a:pt x="119631" y="18908"/>
                      <a:pt x="119048" y="17411"/>
                      <a:pt x="118054" y="16228"/>
                    </a:cubicBezTo>
                    <a:cubicBezTo>
                      <a:pt x="118479" y="16149"/>
                      <a:pt x="118907" y="16111"/>
                      <a:pt x="119332" y="16111"/>
                    </a:cubicBezTo>
                    <a:close/>
                    <a:moveTo>
                      <a:pt x="129633" y="16111"/>
                    </a:moveTo>
                    <a:cubicBezTo>
                      <a:pt x="130058" y="16111"/>
                      <a:pt x="130486" y="16149"/>
                      <a:pt x="130912" y="16228"/>
                    </a:cubicBezTo>
                    <a:cubicBezTo>
                      <a:pt x="129908" y="17411"/>
                      <a:pt x="129326" y="18908"/>
                      <a:pt x="129415" y="20503"/>
                    </a:cubicBezTo>
                    <a:cubicBezTo>
                      <a:pt x="128174" y="19199"/>
                      <a:pt x="126406" y="18361"/>
                      <a:pt x="124537" y="18361"/>
                    </a:cubicBezTo>
                    <a:cubicBezTo>
                      <a:pt x="124521" y="18361"/>
                      <a:pt x="124504" y="18361"/>
                      <a:pt x="124487" y="18361"/>
                    </a:cubicBezTo>
                    <a:lnTo>
                      <a:pt x="124487" y="18361"/>
                    </a:lnTo>
                    <a:cubicBezTo>
                      <a:pt x="125825" y="16913"/>
                      <a:pt x="127698" y="16111"/>
                      <a:pt x="129633" y="16111"/>
                    </a:cubicBezTo>
                    <a:close/>
                    <a:moveTo>
                      <a:pt x="82775" y="16217"/>
                    </a:moveTo>
                    <a:cubicBezTo>
                      <a:pt x="83201" y="16217"/>
                      <a:pt x="83630" y="16256"/>
                      <a:pt x="84057" y="16336"/>
                    </a:cubicBezTo>
                    <a:cubicBezTo>
                      <a:pt x="83538" y="16945"/>
                      <a:pt x="83135" y="17653"/>
                      <a:pt x="82875" y="18424"/>
                    </a:cubicBezTo>
                    <a:lnTo>
                      <a:pt x="82875" y="18415"/>
                    </a:lnTo>
                    <a:cubicBezTo>
                      <a:pt x="82633" y="19114"/>
                      <a:pt x="82534" y="19857"/>
                      <a:pt x="82570" y="20592"/>
                    </a:cubicBezTo>
                    <a:cubicBezTo>
                      <a:pt x="81322" y="19291"/>
                      <a:pt x="79551" y="18451"/>
                      <a:pt x="77680" y="18451"/>
                    </a:cubicBezTo>
                    <a:cubicBezTo>
                      <a:pt x="77671" y="18451"/>
                      <a:pt x="77661" y="18451"/>
                      <a:pt x="77651" y="18451"/>
                    </a:cubicBezTo>
                    <a:cubicBezTo>
                      <a:pt x="78986" y="17013"/>
                      <a:pt x="80850" y="16217"/>
                      <a:pt x="82775" y="16217"/>
                    </a:cubicBezTo>
                    <a:close/>
                    <a:moveTo>
                      <a:pt x="95806" y="16217"/>
                    </a:moveTo>
                    <a:cubicBezTo>
                      <a:pt x="97731" y="16217"/>
                      <a:pt x="99596" y="17013"/>
                      <a:pt x="100939" y="18451"/>
                    </a:cubicBezTo>
                    <a:cubicBezTo>
                      <a:pt x="100929" y="18451"/>
                      <a:pt x="100919" y="18451"/>
                      <a:pt x="100909" y="18451"/>
                    </a:cubicBezTo>
                    <a:cubicBezTo>
                      <a:pt x="99029" y="18451"/>
                      <a:pt x="97259" y="19282"/>
                      <a:pt x="96011" y="20592"/>
                    </a:cubicBezTo>
                    <a:cubicBezTo>
                      <a:pt x="96047" y="19857"/>
                      <a:pt x="95948" y="19114"/>
                      <a:pt x="95706" y="18415"/>
                    </a:cubicBezTo>
                    <a:cubicBezTo>
                      <a:pt x="95446" y="17653"/>
                      <a:pt x="95043" y="16945"/>
                      <a:pt x="94523" y="16336"/>
                    </a:cubicBezTo>
                    <a:cubicBezTo>
                      <a:pt x="94950" y="16256"/>
                      <a:pt x="95380" y="16217"/>
                      <a:pt x="95806" y="16217"/>
                    </a:cubicBezTo>
                    <a:close/>
                    <a:moveTo>
                      <a:pt x="48849" y="16308"/>
                    </a:moveTo>
                    <a:cubicBezTo>
                      <a:pt x="50784" y="16308"/>
                      <a:pt x="52659" y="17111"/>
                      <a:pt x="54004" y="18558"/>
                    </a:cubicBezTo>
                    <a:lnTo>
                      <a:pt x="54004" y="18558"/>
                    </a:lnTo>
                    <a:cubicBezTo>
                      <a:pt x="54001" y="18558"/>
                      <a:pt x="53998" y="18558"/>
                      <a:pt x="53995" y="18558"/>
                    </a:cubicBezTo>
                    <a:cubicBezTo>
                      <a:pt x="53975" y="18558"/>
                      <a:pt x="53956" y="18558"/>
                      <a:pt x="53936" y="18558"/>
                    </a:cubicBezTo>
                    <a:cubicBezTo>
                      <a:pt x="52067" y="18558"/>
                      <a:pt x="50308" y="19396"/>
                      <a:pt x="49058" y="20700"/>
                    </a:cubicBezTo>
                    <a:cubicBezTo>
                      <a:pt x="49147" y="19114"/>
                      <a:pt x="48565" y="17608"/>
                      <a:pt x="47570" y="16426"/>
                    </a:cubicBezTo>
                    <a:cubicBezTo>
                      <a:pt x="47996" y="16347"/>
                      <a:pt x="48424" y="16308"/>
                      <a:pt x="48849" y="16308"/>
                    </a:cubicBezTo>
                    <a:close/>
                    <a:moveTo>
                      <a:pt x="59142" y="16308"/>
                    </a:moveTo>
                    <a:cubicBezTo>
                      <a:pt x="59566" y="16308"/>
                      <a:pt x="59994" y="16347"/>
                      <a:pt x="60420" y="16426"/>
                    </a:cubicBezTo>
                    <a:cubicBezTo>
                      <a:pt x="59425" y="17608"/>
                      <a:pt x="58843" y="19114"/>
                      <a:pt x="58932" y="20700"/>
                    </a:cubicBezTo>
                    <a:cubicBezTo>
                      <a:pt x="57691" y="19396"/>
                      <a:pt x="55923" y="18558"/>
                      <a:pt x="54054" y="18558"/>
                    </a:cubicBezTo>
                    <a:cubicBezTo>
                      <a:pt x="54037" y="18558"/>
                      <a:pt x="54021" y="18558"/>
                      <a:pt x="54004" y="18558"/>
                    </a:cubicBezTo>
                    <a:lnTo>
                      <a:pt x="54004" y="18558"/>
                    </a:lnTo>
                    <a:cubicBezTo>
                      <a:pt x="55341" y="17111"/>
                      <a:pt x="57209" y="16308"/>
                      <a:pt x="59142" y="16308"/>
                    </a:cubicBezTo>
                    <a:close/>
                    <a:moveTo>
                      <a:pt x="12289" y="16415"/>
                    </a:moveTo>
                    <a:cubicBezTo>
                      <a:pt x="12716" y="16415"/>
                      <a:pt x="13146" y="16454"/>
                      <a:pt x="13574" y="16533"/>
                    </a:cubicBezTo>
                    <a:cubicBezTo>
                      <a:pt x="13055" y="17142"/>
                      <a:pt x="12651" y="17850"/>
                      <a:pt x="12391" y="18612"/>
                    </a:cubicBezTo>
                    <a:cubicBezTo>
                      <a:pt x="12150" y="19311"/>
                      <a:pt x="12042" y="20055"/>
                      <a:pt x="12087" y="20798"/>
                    </a:cubicBezTo>
                    <a:cubicBezTo>
                      <a:pt x="10839" y="19488"/>
                      <a:pt x="9059" y="18657"/>
                      <a:pt x="7189" y="18657"/>
                    </a:cubicBezTo>
                    <a:cubicBezTo>
                      <a:pt x="7179" y="18657"/>
                      <a:pt x="7169" y="18657"/>
                      <a:pt x="7159" y="18657"/>
                    </a:cubicBezTo>
                    <a:cubicBezTo>
                      <a:pt x="8494" y="17211"/>
                      <a:pt x="10358" y="16415"/>
                      <a:pt x="12289" y="16415"/>
                    </a:cubicBezTo>
                    <a:close/>
                    <a:moveTo>
                      <a:pt x="25318" y="16415"/>
                    </a:moveTo>
                    <a:cubicBezTo>
                      <a:pt x="27251" y="16415"/>
                      <a:pt x="29119" y="17218"/>
                      <a:pt x="30456" y="18666"/>
                    </a:cubicBezTo>
                    <a:cubicBezTo>
                      <a:pt x="30436" y="18665"/>
                      <a:pt x="30417" y="18665"/>
                      <a:pt x="30397" y="18665"/>
                    </a:cubicBezTo>
                    <a:cubicBezTo>
                      <a:pt x="28537" y="18665"/>
                      <a:pt x="26769" y="19504"/>
                      <a:pt x="25528" y="20798"/>
                    </a:cubicBezTo>
                    <a:cubicBezTo>
                      <a:pt x="25563" y="20063"/>
                      <a:pt x="25465" y="19320"/>
                      <a:pt x="25223" y="18621"/>
                    </a:cubicBezTo>
                    <a:cubicBezTo>
                      <a:pt x="24963" y="17859"/>
                      <a:pt x="24560" y="17151"/>
                      <a:pt x="24040" y="16533"/>
                    </a:cubicBezTo>
                    <a:cubicBezTo>
                      <a:pt x="24466" y="16454"/>
                      <a:pt x="24893" y="16415"/>
                      <a:pt x="25318" y="16415"/>
                    </a:cubicBezTo>
                    <a:close/>
                    <a:moveTo>
                      <a:pt x="106101" y="16215"/>
                    </a:moveTo>
                    <a:cubicBezTo>
                      <a:pt x="106563" y="16215"/>
                      <a:pt x="107027" y="16260"/>
                      <a:pt x="107489" y="16354"/>
                    </a:cubicBezTo>
                    <a:cubicBezTo>
                      <a:pt x="106486" y="17608"/>
                      <a:pt x="105930" y="19194"/>
                      <a:pt x="106136" y="20870"/>
                    </a:cubicBezTo>
                    <a:cubicBezTo>
                      <a:pt x="104884" y="19414"/>
                      <a:pt x="103008" y="18459"/>
                      <a:pt x="101021" y="18459"/>
                    </a:cubicBezTo>
                    <a:cubicBezTo>
                      <a:pt x="101003" y="18459"/>
                      <a:pt x="100984" y="18459"/>
                      <a:pt x="100966" y="18460"/>
                    </a:cubicBezTo>
                    <a:cubicBezTo>
                      <a:pt x="102304" y="17013"/>
                      <a:pt x="104173" y="16215"/>
                      <a:pt x="106101" y="16215"/>
                    </a:cubicBezTo>
                    <a:close/>
                    <a:moveTo>
                      <a:pt x="70811" y="11695"/>
                    </a:moveTo>
                    <a:cubicBezTo>
                      <a:pt x="71307" y="11695"/>
                      <a:pt x="71806" y="11748"/>
                      <a:pt x="72301" y="11856"/>
                    </a:cubicBezTo>
                    <a:cubicBezTo>
                      <a:pt x="71289" y="13119"/>
                      <a:pt x="70742" y="14714"/>
                      <a:pt x="70939" y="16381"/>
                    </a:cubicBezTo>
                    <a:lnTo>
                      <a:pt x="70948" y="16372"/>
                    </a:lnTo>
                    <a:cubicBezTo>
                      <a:pt x="71456" y="16258"/>
                      <a:pt x="71969" y="16202"/>
                      <a:pt x="72477" y="16202"/>
                    </a:cubicBezTo>
                    <a:cubicBezTo>
                      <a:pt x="74410" y="16202"/>
                      <a:pt x="76285" y="17004"/>
                      <a:pt x="77633" y="18451"/>
                    </a:cubicBezTo>
                    <a:cubicBezTo>
                      <a:pt x="77615" y="18450"/>
                      <a:pt x="77597" y="18450"/>
                      <a:pt x="77579" y="18450"/>
                    </a:cubicBezTo>
                    <a:cubicBezTo>
                      <a:pt x="75529" y="18450"/>
                      <a:pt x="73607" y="19459"/>
                      <a:pt x="72355" y="20986"/>
                    </a:cubicBezTo>
                    <a:cubicBezTo>
                      <a:pt x="72747" y="17261"/>
                      <a:pt x="69434" y="13952"/>
                      <a:pt x="65721" y="13952"/>
                    </a:cubicBezTo>
                    <a:cubicBezTo>
                      <a:pt x="65701" y="13952"/>
                      <a:pt x="65682" y="13952"/>
                      <a:pt x="65662" y="13952"/>
                    </a:cubicBezTo>
                    <a:cubicBezTo>
                      <a:pt x="67003" y="12497"/>
                      <a:pt x="68877" y="11695"/>
                      <a:pt x="70811" y="11695"/>
                    </a:cubicBezTo>
                    <a:close/>
                    <a:moveTo>
                      <a:pt x="35609" y="16412"/>
                    </a:moveTo>
                    <a:cubicBezTo>
                      <a:pt x="36071" y="16412"/>
                      <a:pt x="36535" y="16458"/>
                      <a:pt x="36997" y="16551"/>
                    </a:cubicBezTo>
                    <a:cubicBezTo>
                      <a:pt x="36002" y="17805"/>
                      <a:pt x="35447" y="19400"/>
                      <a:pt x="35644" y="21067"/>
                    </a:cubicBezTo>
                    <a:cubicBezTo>
                      <a:pt x="34392" y="19611"/>
                      <a:pt x="32516" y="18656"/>
                      <a:pt x="30529" y="18656"/>
                    </a:cubicBezTo>
                    <a:cubicBezTo>
                      <a:pt x="30511" y="18656"/>
                      <a:pt x="30492" y="18657"/>
                      <a:pt x="30474" y="18657"/>
                    </a:cubicBezTo>
                    <a:cubicBezTo>
                      <a:pt x="31812" y="17210"/>
                      <a:pt x="33680" y="16412"/>
                      <a:pt x="35609" y="16412"/>
                    </a:cubicBezTo>
                    <a:close/>
                    <a:moveTo>
                      <a:pt x="112819" y="14254"/>
                    </a:moveTo>
                    <a:cubicBezTo>
                      <a:pt x="115994" y="14254"/>
                      <a:pt x="119169" y="16333"/>
                      <a:pt x="119209" y="20494"/>
                    </a:cubicBezTo>
                    <a:lnTo>
                      <a:pt x="119209" y="20494"/>
                    </a:lnTo>
                    <a:cubicBezTo>
                      <a:pt x="118731" y="20389"/>
                      <a:pt x="118248" y="20338"/>
                      <a:pt x="117769" y="20338"/>
                    </a:cubicBezTo>
                    <a:cubicBezTo>
                      <a:pt x="115913" y="20338"/>
                      <a:pt x="114109" y="21105"/>
                      <a:pt x="112821" y="22501"/>
                    </a:cubicBezTo>
                    <a:lnTo>
                      <a:pt x="112821" y="22492"/>
                    </a:lnTo>
                    <a:cubicBezTo>
                      <a:pt x="111539" y="21121"/>
                      <a:pt x="109747" y="20332"/>
                      <a:pt x="107865" y="20332"/>
                    </a:cubicBezTo>
                    <a:cubicBezTo>
                      <a:pt x="107382" y="20332"/>
                      <a:pt x="106898" y="20386"/>
                      <a:pt x="106423" y="20494"/>
                    </a:cubicBezTo>
                    <a:lnTo>
                      <a:pt x="106423" y="20494"/>
                    </a:lnTo>
                    <a:cubicBezTo>
                      <a:pt x="106463" y="16335"/>
                      <a:pt x="109641" y="14254"/>
                      <a:pt x="112819" y="14254"/>
                    </a:cubicBezTo>
                    <a:close/>
                    <a:moveTo>
                      <a:pt x="136134" y="14257"/>
                    </a:moveTo>
                    <a:cubicBezTo>
                      <a:pt x="139307" y="14257"/>
                      <a:pt x="142483" y="16335"/>
                      <a:pt x="142525" y="20492"/>
                    </a:cubicBezTo>
                    <a:lnTo>
                      <a:pt x="142525" y="20492"/>
                    </a:lnTo>
                    <a:cubicBezTo>
                      <a:pt x="142054" y="20391"/>
                      <a:pt x="141580" y="20342"/>
                      <a:pt x="141109" y="20342"/>
                    </a:cubicBezTo>
                    <a:cubicBezTo>
                      <a:pt x="139250" y="20342"/>
                      <a:pt x="137444" y="21108"/>
                      <a:pt x="136145" y="22501"/>
                    </a:cubicBezTo>
                    <a:cubicBezTo>
                      <a:pt x="134872" y="21121"/>
                      <a:pt x="133071" y="20341"/>
                      <a:pt x="131199" y="20341"/>
                    </a:cubicBezTo>
                    <a:cubicBezTo>
                      <a:pt x="130715" y="20341"/>
                      <a:pt x="130231" y="20395"/>
                      <a:pt x="129756" y="20494"/>
                    </a:cubicBezTo>
                    <a:lnTo>
                      <a:pt x="129756" y="20494"/>
                    </a:lnTo>
                    <a:cubicBezTo>
                      <a:pt x="129787" y="16336"/>
                      <a:pt x="132959" y="14257"/>
                      <a:pt x="136134" y="14257"/>
                    </a:cubicBezTo>
                    <a:close/>
                    <a:moveTo>
                      <a:pt x="89297" y="14362"/>
                    </a:moveTo>
                    <a:cubicBezTo>
                      <a:pt x="91875" y="14362"/>
                      <a:pt x="94452" y="15733"/>
                      <a:pt x="95348" y="18477"/>
                    </a:cubicBezTo>
                    <a:cubicBezTo>
                      <a:pt x="95572" y="19158"/>
                      <a:pt x="95679" y="19875"/>
                      <a:pt x="95688" y="20583"/>
                    </a:cubicBezTo>
                    <a:cubicBezTo>
                      <a:pt x="95213" y="20481"/>
                      <a:pt x="94735" y="20431"/>
                      <a:pt x="94260" y="20431"/>
                    </a:cubicBezTo>
                    <a:cubicBezTo>
                      <a:pt x="92399" y="20431"/>
                      <a:pt x="90599" y="21198"/>
                      <a:pt x="89299" y="22590"/>
                    </a:cubicBezTo>
                    <a:cubicBezTo>
                      <a:pt x="88018" y="21210"/>
                      <a:pt x="86226" y="20431"/>
                      <a:pt x="84344" y="20431"/>
                    </a:cubicBezTo>
                    <a:cubicBezTo>
                      <a:pt x="83860" y="20431"/>
                      <a:pt x="83376" y="20485"/>
                      <a:pt x="82902" y="20583"/>
                    </a:cubicBezTo>
                    <a:cubicBezTo>
                      <a:pt x="82902" y="19875"/>
                      <a:pt x="83018" y="19158"/>
                      <a:pt x="83233" y="18486"/>
                    </a:cubicBezTo>
                    <a:cubicBezTo>
                      <a:pt x="84130" y="15738"/>
                      <a:pt x="86714" y="14362"/>
                      <a:pt x="89297" y="14362"/>
                    </a:cubicBezTo>
                    <a:close/>
                    <a:moveTo>
                      <a:pt x="42353" y="14449"/>
                    </a:moveTo>
                    <a:cubicBezTo>
                      <a:pt x="45529" y="14449"/>
                      <a:pt x="48704" y="16525"/>
                      <a:pt x="48744" y="20682"/>
                    </a:cubicBezTo>
                    <a:cubicBezTo>
                      <a:pt x="48269" y="20580"/>
                      <a:pt x="47791" y="20530"/>
                      <a:pt x="47316" y="20530"/>
                    </a:cubicBezTo>
                    <a:cubicBezTo>
                      <a:pt x="45456" y="20530"/>
                      <a:pt x="43649" y="21293"/>
                      <a:pt x="42351" y="22684"/>
                    </a:cubicBezTo>
                    <a:lnTo>
                      <a:pt x="42351" y="22684"/>
                    </a:lnTo>
                    <a:cubicBezTo>
                      <a:pt x="41070" y="21307"/>
                      <a:pt x="39280" y="20529"/>
                      <a:pt x="37400" y="20529"/>
                    </a:cubicBezTo>
                    <a:cubicBezTo>
                      <a:pt x="36916" y="20529"/>
                      <a:pt x="36432" y="20583"/>
                      <a:pt x="35958" y="20682"/>
                    </a:cubicBezTo>
                    <a:cubicBezTo>
                      <a:pt x="35998" y="16527"/>
                      <a:pt x="39176" y="14449"/>
                      <a:pt x="42353" y="14449"/>
                    </a:cubicBezTo>
                    <a:close/>
                    <a:moveTo>
                      <a:pt x="65651" y="14458"/>
                    </a:moveTo>
                    <a:cubicBezTo>
                      <a:pt x="68826" y="14458"/>
                      <a:pt x="72001" y="16534"/>
                      <a:pt x="72041" y="20691"/>
                    </a:cubicBezTo>
                    <a:cubicBezTo>
                      <a:pt x="71568" y="20589"/>
                      <a:pt x="71091" y="20539"/>
                      <a:pt x="70617" y="20539"/>
                    </a:cubicBezTo>
                    <a:cubicBezTo>
                      <a:pt x="68758" y="20539"/>
                      <a:pt x="66952" y="21305"/>
                      <a:pt x="65653" y="22698"/>
                    </a:cubicBezTo>
                    <a:cubicBezTo>
                      <a:pt x="64371" y="21318"/>
                      <a:pt x="62579" y="20538"/>
                      <a:pt x="60697" y="20538"/>
                    </a:cubicBezTo>
                    <a:cubicBezTo>
                      <a:pt x="60214" y="20538"/>
                      <a:pt x="59730" y="20592"/>
                      <a:pt x="59255" y="20691"/>
                    </a:cubicBezTo>
                    <a:cubicBezTo>
                      <a:pt x="59295" y="16536"/>
                      <a:pt x="62473" y="14458"/>
                      <a:pt x="65651" y="14458"/>
                    </a:cubicBezTo>
                    <a:close/>
                    <a:moveTo>
                      <a:pt x="18803" y="14564"/>
                    </a:moveTo>
                    <a:cubicBezTo>
                      <a:pt x="21386" y="14564"/>
                      <a:pt x="23968" y="15937"/>
                      <a:pt x="24864" y="18684"/>
                    </a:cubicBezTo>
                    <a:cubicBezTo>
                      <a:pt x="25079" y="19365"/>
                      <a:pt x="25196" y="20072"/>
                      <a:pt x="25196" y="20789"/>
                    </a:cubicBezTo>
                    <a:cubicBezTo>
                      <a:pt x="24718" y="20684"/>
                      <a:pt x="24235" y="20633"/>
                      <a:pt x="23756" y="20633"/>
                    </a:cubicBezTo>
                    <a:cubicBezTo>
                      <a:pt x="21903" y="20633"/>
                      <a:pt x="20103" y="21401"/>
                      <a:pt x="18807" y="22796"/>
                    </a:cubicBezTo>
                    <a:cubicBezTo>
                      <a:pt x="17542" y="21424"/>
                      <a:pt x="15754" y="20637"/>
                      <a:pt x="13893" y="20637"/>
                    </a:cubicBezTo>
                    <a:cubicBezTo>
                      <a:pt x="13882" y="20637"/>
                      <a:pt x="13871" y="20637"/>
                      <a:pt x="13861" y="20637"/>
                    </a:cubicBezTo>
                    <a:cubicBezTo>
                      <a:pt x="13368" y="20637"/>
                      <a:pt x="12884" y="20682"/>
                      <a:pt x="12409" y="20789"/>
                    </a:cubicBezTo>
                    <a:cubicBezTo>
                      <a:pt x="12418" y="20072"/>
                      <a:pt x="12526" y="19365"/>
                      <a:pt x="12741" y="18684"/>
                    </a:cubicBezTo>
                    <a:cubicBezTo>
                      <a:pt x="13637" y="15937"/>
                      <a:pt x="16220" y="14564"/>
                      <a:pt x="18803" y="14564"/>
                    </a:cubicBezTo>
                    <a:close/>
                    <a:moveTo>
                      <a:pt x="117964" y="20716"/>
                    </a:moveTo>
                    <a:cubicBezTo>
                      <a:pt x="118390" y="20716"/>
                      <a:pt x="118819" y="20755"/>
                      <a:pt x="119245" y="20834"/>
                    </a:cubicBezTo>
                    <a:cubicBezTo>
                      <a:pt x="118726" y="21443"/>
                      <a:pt x="118322" y="22151"/>
                      <a:pt x="118063" y="22913"/>
                    </a:cubicBezTo>
                    <a:cubicBezTo>
                      <a:pt x="117821" y="23612"/>
                      <a:pt x="117722" y="24356"/>
                      <a:pt x="117758" y="25099"/>
                    </a:cubicBezTo>
                    <a:cubicBezTo>
                      <a:pt x="116516" y="23796"/>
                      <a:pt x="114757" y="22957"/>
                      <a:pt x="112897" y="22957"/>
                    </a:cubicBezTo>
                    <a:cubicBezTo>
                      <a:pt x="112878" y="22957"/>
                      <a:pt x="112858" y="22958"/>
                      <a:pt x="112839" y="22958"/>
                    </a:cubicBezTo>
                    <a:cubicBezTo>
                      <a:pt x="114174" y="21512"/>
                      <a:pt x="116038" y="20716"/>
                      <a:pt x="117964" y="20716"/>
                    </a:cubicBezTo>
                    <a:close/>
                    <a:moveTo>
                      <a:pt x="130993" y="20716"/>
                    </a:moveTo>
                    <a:cubicBezTo>
                      <a:pt x="132921" y="20716"/>
                      <a:pt x="134791" y="21512"/>
                      <a:pt x="136127" y="22958"/>
                    </a:cubicBezTo>
                    <a:cubicBezTo>
                      <a:pt x="136107" y="22958"/>
                      <a:pt x="136088" y="22957"/>
                      <a:pt x="136068" y="22957"/>
                    </a:cubicBezTo>
                    <a:cubicBezTo>
                      <a:pt x="134208" y="22957"/>
                      <a:pt x="132440" y="23796"/>
                      <a:pt x="131199" y="25099"/>
                    </a:cubicBezTo>
                    <a:cubicBezTo>
                      <a:pt x="131234" y="24356"/>
                      <a:pt x="131136" y="23612"/>
                      <a:pt x="130894" y="22913"/>
                    </a:cubicBezTo>
                    <a:cubicBezTo>
                      <a:pt x="130634" y="22151"/>
                      <a:pt x="130231" y="21452"/>
                      <a:pt x="129711" y="20834"/>
                    </a:cubicBezTo>
                    <a:cubicBezTo>
                      <a:pt x="130138" y="20755"/>
                      <a:pt x="130567" y="20716"/>
                      <a:pt x="130993" y="20716"/>
                    </a:cubicBezTo>
                    <a:close/>
                    <a:moveTo>
                      <a:pt x="84143" y="20805"/>
                    </a:moveTo>
                    <a:cubicBezTo>
                      <a:pt x="86076" y="20805"/>
                      <a:pt x="87948" y="21602"/>
                      <a:pt x="89290" y="23047"/>
                    </a:cubicBezTo>
                    <a:cubicBezTo>
                      <a:pt x="90627" y="21607"/>
                      <a:pt x="92501" y="20806"/>
                      <a:pt x="94436" y="20806"/>
                    </a:cubicBezTo>
                    <a:cubicBezTo>
                      <a:pt x="94861" y="20806"/>
                      <a:pt x="95289" y="20845"/>
                      <a:pt x="95715" y="20924"/>
                    </a:cubicBezTo>
                    <a:cubicBezTo>
                      <a:pt x="94720" y="22106"/>
                      <a:pt x="94138" y="23603"/>
                      <a:pt x="94219" y="25198"/>
                    </a:cubicBezTo>
                    <a:cubicBezTo>
                      <a:pt x="92977" y="23894"/>
                      <a:pt x="91209" y="23056"/>
                      <a:pt x="89341" y="23056"/>
                    </a:cubicBezTo>
                    <a:cubicBezTo>
                      <a:pt x="89321" y="23056"/>
                      <a:pt x="89301" y="23056"/>
                      <a:pt x="89281" y="23056"/>
                    </a:cubicBezTo>
                    <a:cubicBezTo>
                      <a:pt x="89262" y="23056"/>
                      <a:pt x="89242" y="23056"/>
                      <a:pt x="89222" y="23056"/>
                    </a:cubicBezTo>
                    <a:cubicBezTo>
                      <a:pt x="87362" y="23056"/>
                      <a:pt x="85595" y="23894"/>
                      <a:pt x="84353" y="25198"/>
                    </a:cubicBezTo>
                    <a:cubicBezTo>
                      <a:pt x="84434" y="23612"/>
                      <a:pt x="83851" y="22106"/>
                      <a:pt x="82866" y="20924"/>
                    </a:cubicBezTo>
                    <a:lnTo>
                      <a:pt x="82857" y="20924"/>
                    </a:lnTo>
                    <a:cubicBezTo>
                      <a:pt x="83285" y="20844"/>
                      <a:pt x="83716" y="20805"/>
                      <a:pt x="84143" y="20805"/>
                    </a:cubicBezTo>
                    <a:close/>
                    <a:moveTo>
                      <a:pt x="60510" y="20908"/>
                    </a:moveTo>
                    <a:cubicBezTo>
                      <a:pt x="62444" y="20908"/>
                      <a:pt x="64322" y="21705"/>
                      <a:pt x="65662" y="23155"/>
                    </a:cubicBezTo>
                    <a:cubicBezTo>
                      <a:pt x="65642" y="23155"/>
                      <a:pt x="65622" y="23155"/>
                      <a:pt x="65602" y="23155"/>
                    </a:cubicBezTo>
                    <a:cubicBezTo>
                      <a:pt x="63720" y="23155"/>
                      <a:pt x="61965" y="23989"/>
                      <a:pt x="60724" y="25287"/>
                    </a:cubicBezTo>
                    <a:lnTo>
                      <a:pt x="60724" y="25287"/>
                    </a:lnTo>
                    <a:cubicBezTo>
                      <a:pt x="60769" y="24543"/>
                      <a:pt x="60662" y="23809"/>
                      <a:pt x="60429" y="23110"/>
                    </a:cubicBezTo>
                    <a:cubicBezTo>
                      <a:pt x="60160" y="22348"/>
                      <a:pt x="59766" y="21641"/>
                      <a:pt x="59246" y="21022"/>
                    </a:cubicBezTo>
                    <a:cubicBezTo>
                      <a:pt x="59667" y="20945"/>
                      <a:pt x="60090" y="20908"/>
                      <a:pt x="60510" y="20908"/>
                    </a:cubicBezTo>
                    <a:close/>
                    <a:moveTo>
                      <a:pt x="47505" y="20905"/>
                    </a:moveTo>
                    <a:cubicBezTo>
                      <a:pt x="47929" y="20905"/>
                      <a:pt x="48356" y="20943"/>
                      <a:pt x="48780" y="21022"/>
                    </a:cubicBezTo>
                    <a:cubicBezTo>
                      <a:pt x="48251" y="21641"/>
                      <a:pt x="47848" y="22348"/>
                      <a:pt x="47579" y="23119"/>
                    </a:cubicBezTo>
                    <a:lnTo>
                      <a:pt x="47597" y="23110"/>
                    </a:lnTo>
                    <a:lnTo>
                      <a:pt x="47597" y="23110"/>
                    </a:lnTo>
                    <a:cubicBezTo>
                      <a:pt x="47355" y="23809"/>
                      <a:pt x="47257" y="24544"/>
                      <a:pt x="47293" y="25287"/>
                    </a:cubicBezTo>
                    <a:cubicBezTo>
                      <a:pt x="46045" y="23977"/>
                      <a:pt x="44274" y="23146"/>
                      <a:pt x="42394" y="23146"/>
                    </a:cubicBezTo>
                    <a:cubicBezTo>
                      <a:pt x="42384" y="23146"/>
                      <a:pt x="42374" y="23146"/>
                      <a:pt x="42364" y="23146"/>
                    </a:cubicBezTo>
                    <a:cubicBezTo>
                      <a:pt x="43709" y="21706"/>
                      <a:pt x="45577" y="20905"/>
                      <a:pt x="47505" y="20905"/>
                    </a:cubicBezTo>
                    <a:close/>
                    <a:moveTo>
                      <a:pt x="107673" y="20708"/>
                    </a:moveTo>
                    <a:cubicBezTo>
                      <a:pt x="109600" y="20708"/>
                      <a:pt x="111466" y="21504"/>
                      <a:pt x="112812" y="22949"/>
                    </a:cubicBezTo>
                    <a:cubicBezTo>
                      <a:pt x="112802" y="22949"/>
                      <a:pt x="112793" y="22949"/>
                      <a:pt x="112783" y="22949"/>
                    </a:cubicBezTo>
                    <a:cubicBezTo>
                      <a:pt x="110787" y="22949"/>
                      <a:pt x="108908" y="23888"/>
                      <a:pt x="107659" y="25341"/>
                    </a:cubicBezTo>
                    <a:cubicBezTo>
                      <a:pt x="107785" y="23675"/>
                      <a:pt x="107184" y="22098"/>
                      <a:pt x="106136" y="20888"/>
                    </a:cubicBezTo>
                    <a:lnTo>
                      <a:pt x="106136" y="20879"/>
                    </a:lnTo>
                    <a:cubicBezTo>
                      <a:pt x="106647" y="20764"/>
                      <a:pt x="107162" y="20708"/>
                      <a:pt x="107673" y="20708"/>
                    </a:cubicBezTo>
                    <a:close/>
                    <a:moveTo>
                      <a:pt x="13652" y="21003"/>
                    </a:moveTo>
                    <a:cubicBezTo>
                      <a:pt x="15588" y="21003"/>
                      <a:pt x="17463" y="21806"/>
                      <a:pt x="18807" y="23253"/>
                    </a:cubicBezTo>
                    <a:cubicBezTo>
                      <a:pt x="18787" y="23253"/>
                      <a:pt x="18768" y="23253"/>
                      <a:pt x="18748" y="23253"/>
                    </a:cubicBezTo>
                    <a:cubicBezTo>
                      <a:pt x="16879" y="23253"/>
                      <a:pt x="15111" y="24092"/>
                      <a:pt x="13870" y="25395"/>
                    </a:cubicBezTo>
                    <a:cubicBezTo>
                      <a:pt x="13951" y="23809"/>
                      <a:pt x="13368" y="22313"/>
                      <a:pt x="12382" y="21130"/>
                    </a:cubicBezTo>
                    <a:lnTo>
                      <a:pt x="12374" y="21121"/>
                    </a:lnTo>
                    <a:cubicBezTo>
                      <a:pt x="12799" y="21042"/>
                      <a:pt x="13227" y="21003"/>
                      <a:pt x="13652" y="21003"/>
                    </a:cubicBezTo>
                    <a:close/>
                    <a:moveTo>
                      <a:pt x="23953" y="21003"/>
                    </a:moveTo>
                    <a:cubicBezTo>
                      <a:pt x="24378" y="21003"/>
                      <a:pt x="24806" y="21042"/>
                      <a:pt x="25232" y="21121"/>
                    </a:cubicBezTo>
                    <a:cubicBezTo>
                      <a:pt x="24237" y="22304"/>
                      <a:pt x="23655" y="23800"/>
                      <a:pt x="23744" y="25395"/>
                    </a:cubicBezTo>
                    <a:cubicBezTo>
                      <a:pt x="22494" y="24092"/>
                      <a:pt x="20726" y="23253"/>
                      <a:pt x="18866" y="23253"/>
                    </a:cubicBezTo>
                    <a:cubicBezTo>
                      <a:pt x="18846" y="23253"/>
                      <a:pt x="18827" y="23253"/>
                      <a:pt x="18807" y="23253"/>
                    </a:cubicBezTo>
                    <a:cubicBezTo>
                      <a:pt x="20144" y="21806"/>
                      <a:pt x="22018" y="21003"/>
                      <a:pt x="23953" y="21003"/>
                    </a:cubicBezTo>
                    <a:close/>
                    <a:moveTo>
                      <a:pt x="37173" y="20910"/>
                    </a:moveTo>
                    <a:cubicBezTo>
                      <a:pt x="39106" y="20910"/>
                      <a:pt x="40979" y="21706"/>
                      <a:pt x="42328" y="23155"/>
                    </a:cubicBezTo>
                    <a:cubicBezTo>
                      <a:pt x="42310" y="23155"/>
                      <a:pt x="42291" y="23155"/>
                      <a:pt x="42273" y="23155"/>
                    </a:cubicBezTo>
                    <a:cubicBezTo>
                      <a:pt x="40286" y="23155"/>
                      <a:pt x="38419" y="24100"/>
                      <a:pt x="37176" y="25538"/>
                    </a:cubicBezTo>
                    <a:cubicBezTo>
                      <a:pt x="37302" y="23881"/>
                      <a:pt x="36701" y="22304"/>
                      <a:pt x="35653" y="21076"/>
                    </a:cubicBezTo>
                    <a:cubicBezTo>
                      <a:pt x="36158" y="20965"/>
                      <a:pt x="36668" y="20910"/>
                      <a:pt x="37173" y="20910"/>
                    </a:cubicBezTo>
                    <a:close/>
                    <a:moveTo>
                      <a:pt x="124477" y="18862"/>
                    </a:moveTo>
                    <a:cubicBezTo>
                      <a:pt x="127059" y="18862"/>
                      <a:pt x="129640" y="20235"/>
                      <a:pt x="130536" y="22985"/>
                    </a:cubicBezTo>
                    <a:cubicBezTo>
                      <a:pt x="130751" y="23666"/>
                      <a:pt x="130867" y="24373"/>
                      <a:pt x="130867" y="25090"/>
                    </a:cubicBezTo>
                    <a:cubicBezTo>
                      <a:pt x="130388" y="24985"/>
                      <a:pt x="129906" y="24934"/>
                      <a:pt x="129426" y="24934"/>
                    </a:cubicBezTo>
                    <a:cubicBezTo>
                      <a:pt x="127574" y="24934"/>
                      <a:pt x="125776" y="25700"/>
                      <a:pt x="124487" y="27089"/>
                    </a:cubicBezTo>
                    <a:cubicBezTo>
                      <a:pt x="123206" y="25709"/>
                      <a:pt x="121414" y="24929"/>
                      <a:pt x="119532" y="24929"/>
                    </a:cubicBezTo>
                    <a:cubicBezTo>
                      <a:pt x="119048" y="24929"/>
                      <a:pt x="118564" y="24983"/>
                      <a:pt x="118089" y="25090"/>
                    </a:cubicBezTo>
                    <a:cubicBezTo>
                      <a:pt x="118089" y="24373"/>
                      <a:pt x="118197" y="23666"/>
                      <a:pt x="118412" y="22985"/>
                    </a:cubicBezTo>
                    <a:cubicBezTo>
                      <a:pt x="119308" y="20237"/>
                      <a:pt x="121893" y="18862"/>
                      <a:pt x="124477" y="18862"/>
                    </a:cubicBezTo>
                    <a:close/>
                    <a:moveTo>
                      <a:pt x="77632" y="18956"/>
                    </a:moveTo>
                    <a:cubicBezTo>
                      <a:pt x="80806" y="18956"/>
                      <a:pt x="83981" y="21032"/>
                      <a:pt x="84022" y="25189"/>
                    </a:cubicBezTo>
                    <a:cubicBezTo>
                      <a:pt x="83548" y="25087"/>
                      <a:pt x="83071" y="25037"/>
                      <a:pt x="82597" y="25037"/>
                    </a:cubicBezTo>
                    <a:cubicBezTo>
                      <a:pt x="80739" y="25037"/>
                      <a:pt x="78934" y="25804"/>
                      <a:pt x="77642" y="27196"/>
                    </a:cubicBezTo>
                    <a:cubicBezTo>
                      <a:pt x="76360" y="25816"/>
                      <a:pt x="74568" y="25037"/>
                      <a:pt x="72687" y="25037"/>
                    </a:cubicBezTo>
                    <a:cubicBezTo>
                      <a:pt x="72203" y="25037"/>
                      <a:pt x="71719" y="25090"/>
                      <a:pt x="71244" y="25189"/>
                    </a:cubicBezTo>
                    <a:cubicBezTo>
                      <a:pt x="71280" y="21035"/>
                      <a:pt x="74456" y="18956"/>
                      <a:pt x="77632" y="18956"/>
                    </a:cubicBezTo>
                    <a:close/>
                    <a:moveTo>
                      <a:pt x="100947" y="18956"/>
                    </a:moveTo>
                    <a:cubicBezTo>
                      <a:pt x="104121" y="18956"/>
                      <a:pt x="107295" y="21032"/>
                      <a:pt x="107337" y="25187"/>
                    </a:cubicBezTo>
                    <a:lnTo>
                      <a:pt x="107337" y="25187"/>
                    </a:lnTo>
                    <a:cubicBezTo>
                      <a:pt x="106865" y="25086"/>
                      <a:pt x="106389" y="25037"/>
                      <a:pt x="105917" y="25037"/>
                    </a:cubicBezTo>
                    <a:cubicBezTo>
                      <a:pt x="104054" y="25037"/>
                      <a:pt x="102249" y="25804"/>
                      <a:pt x="100957" y="27196"/>
                    </a:cubicBezTo>
                    <a:cubicBezTo>
                      <a:pt x="99676" y="25816"/>
                      <a:pt x="97883" y="25037"/>
                      <a:pt x="96002" y="25037"/>
                    </a:cubicBezTo>
                    <a:cubicBezTo>
                      <a:pt x="95518" y="25037"/>
                      <a:pt x="95034" y="25090"/>
                      <a:pt x="94559" y="25189"/>
                    </a:cubicBezTo>
                    <a:cubicBezTo>
                      <a:pt x="94595" y="21035"/>
                      <a:pt x="97771" y="18956"/>
                      <a:pt x="100947" y="18956"/>
                    </a:cubicBezTo>
                    <a:close/>
                    <a:moveTo>
                      <a:pt x="53993" y="19061"/>
                    </a:moveTo>
                    <a:cubicBezTo>
                      <a:pt x="56574" y="19061"/>
                      <a:pt x="59156" y="20434"/>
                      <a:pt x="60052" y="23182"/>
                    </a:cubicBezTo>
                    <a:lnTo>
                      <a:pt x="60070" y="23173"/>
                    </a:lnTo>
                    <a:cubicBezTo>
                      <a:pt x="60285" y="23854"/>
                      <a:pt x="60393" y="24562"/>
                      <a:pt x="60402" y="25278"/>
                    </a:cubicBezTo>
                    <a:cubicBezTo>
                      <a:pt x="59927" y="25177"/>
                      <a:pt x="59448" y="25127"/>
                      <a:pt x="58973" y="25127"/>
                    </a:cubicBezTo>
                    <a:cubicBezTo>
                      <a:pt x="57110" y="25127"/>
                      <a:pt x="55305" y="25893"/>
                      <a:pt x="54013" y="27286"/>
                    </a:cubicBezTo>
                    <a:cubicBezTo>
                      <a:pt x="52732" y="25906"/>
                      <a:pt x="50939" y="25126"/>
                      <a:pt x="49058" y="25126"/>
                    </a:cubicBezTo>
                    <a:cubicBezTo>
                      <a:pt x="48574" y="25126"/>
                      <a:pt x="48090" y="25171"/>
                      <a:pt x="47615" y="25278"/>
                    </a:cubicBezTo>
                    <a:cubicBezTo>
                      <a:pt x="47615" y="24562"/>
                      <a:pt x="47732" y="23854"/>
                      <a:pt x="47947" y="23173"/>
                    </a:cubicBezTo>
                    <a:cubicBezTo>
                      <a:pt x="48838" y="20432"/>
                      <a:pt x="51415" y="19061"/>
                      <a:pt x="53993" y="19061"/>
                    </a:cubicBezTo>
                    <a:close/>
                    <a:moveTo>
                      <a:pt x="7148" y="19155"/>
                    </a:moveTo>
                    <a:cubicBezTo>
                      <a:pt x="10323" y="19155"/>
                      <a:pt x="13498" y="21234"/>
                      <a:pt x="13538" y="25395"/>
                    </a:cubicBezTo>
                    <a:cubicBezTo>
                      <a:pt x="13060" y="25290"/>
                      <a:pt x="12577" y="25239"/>
                      <a:pt x="12098" y="25239"/>
                    </a:cubicBezTo>
                    <a:cubicBezTo>
                      <a:pt x="10244" y="25239"/>
                      <a:pt x="8445" y="26005"/>
                      <a:pt x="7150" y="27393"/>
                    </a:cubicBezTo>
                    <a:cubicBezTo>
                      <a:pt x="5868" y="26013"/>
                      <a:pt x="4076" y="25234"/>
                      <a:pt x="2194" y="25234"/>
                    </a:cubicBezTo>
                    <a:cubicBezTo>
                      <a:pt x="1711" y="25234"/>
                      <a:pt x="1227" y="25287"/>
                      <a:pt x="752" y="25395"/>
                    </a:cubicBezTo>
                    <a:cubicBezTo>
                      <a:pt x="792" y="21236"/>
                      <a:pt x="3970" y="19155"/>
                      <a:pt x="7148" y="19155"/>
                    </a:cubicBezTo>
                    <a:close/>
                    <a:moveTo>
                      <a:pt x="30463" y="19158"/>
                    </a:moveTo>
                    <a:cubicBezTo>
                      <a:pt x="33636" y="19158"/>
                      <a:pt x="36811" y="21236"/>
                      <a:pt x="36854" y="25391"/>
                    </a:cubicBezTo>
                    <a:lnTo>
                      <a:pt x="36854" y="25391"/>
                    </a:lnTo>
                    <a:cubicBezTo>
                      <a:pt x="36379" y="25289"/>
                      <a:pt x="35901" y="25239"/>
                      <a:pt x="35426" y="25239"/>
                    </a:cubicBezTo>
                    <a:cubicBezTo>
                      <a:pt x="33569" y="25239"/>
                      <a:pt x="31771" y="26005"/>
                      <a:pt x="30483" y="27393"/>
                    </a:cubicBezTo>
                    <a:cubicBezTo>
                      <a:pt x="29201" y="26022"/>
                      <a:pt x="27409" y="25234"/>
                      <a:pt x="25528" y="25234"/>
                    </a:cubicBezTo>
                    <a:cubicBezTo>
                      <a:pt x="25044" y="25234"/>
                      <a:pt x="24560" y="25287"/>
                      <a:pt x="24085" y="25395"/>
                    </a:cubicBezTo>
                    <a:cubicBezTo>
                      <a:pt x="24116" y="21237"/>
                      <a:pt x="27288" y="19158"/>
                      <a:pt x="30463" y="19158"/>
                    </a:cubicBezTo>
                    <a:close/>
                    <a:moveTo>
                      <a:pt x="129616" y="25309"/>
                    </a:moveTo>
                    <a:cubicBezTo>
                      <a:pt x="130046" y="25309"/>
                      <a:pt x="130480" y="25349"/>
                      <a:pt x="130912" y="25431"/>
                    </a:cubicBezTo>
                    <a:cubicBezTo>
                      <a:pt x="129908" y="26605"/>
                      <a:pt x="129326" y="28110"/>
                      <a:pt x="129415" y="29696"/>
                    </a:cubicBezTo>
                    <a:lnTo>
                      <a:pt x="129415" y="29705"/>
                    </a:lnTo>
                    <a:cubicBezTo>
                      <a:pt x="128174" y="28393"/>
                      <a:pt x="126407" y="27563"/>
                      <a:pt x="124538" y="27563"/>
                    </a:cubicBezTo>
                    <a:cubicBezTo>
                      <a:pt x="124518" y="27563"/>
                      <a:pt x="124498" y="27563"/>
                      <a:pt x="124478" y="27563"/>
                    </a:cubicBezTo>
                    <a:cubicBezTo>
                      <a:pt x="124459" y="27563"/>
                      <a:pt x="124439" y="27563"/>
                      <a:pt x="124419" y="27563"/>
                    </a:cubicBezTo>
                    <a:cubicBezTo>
                      <a:pt x="122559" y="27563"/>
                      <a:pt x="120791" y="28402"/>
                      <a:pt x="119550" y="29705"/>
                    </a:cubicBezTo>
                    <a:cubicBezTo>
                      <a:pt x="119631" y="28110"/>
                      <a:pt x="119048" y="26605"/>
                      <a:pt x="118054" y="25431"/>
                    </a:cubicBezTo>
                    <a:cubicBezTo>
                      <a:pt x="118485" y="25349"/>
                      <a:pt x="118919" y="25309"/>
                      <a:pt x="119350" y="25309"/>
                    </a:cubicBezTo>
                    <a:cubicBezTo>
                      <a:pt x="121279" y="25309"/>
                      <a:pt x="123147" y="26111"/>
                      <a:pt x="124487" y="27554"/>
                    </a:cubicBezTo>
                    <a:cubicBezTo>
                      <a:pt x="125820" y="26111"/>
                      <a:pt x="127687" y="25309"/>
                      <a:pt x="129616" y="25309"/>
                    </a:cubicBezTo>
                    <a:close/>
                    <a:moveTo>
                      <a:pt x="48849" y="25510"/>
                    </a:moveTo>
                    <a:cubicBezTo>
                      <a:pt x="50784" y="25510"/>
                      <a:pt x="52659" y="26313"/>
                      <a:pt x="54004" y="27760"/>
                    </a:cubicBezTo>
                    <a:lnTo>
                      <a:pt x="54004" y="27760"/>
                    </a:lnTo>
                    <a:cubicBezTo>
                      <a:pt x="54001" y="27760"/>
                      <a:pt x="53998" y="27761"/>
                      <a:pt x="53995" y="27761"/>
                    </a:cubicBezTo>
                    <a:cubicBezTo>
                      <a:pt x="53975" y="27760"/>
                      <a:pt x="53956" y="27760"/>
                      <a:pt x="53936" y="27760"/>
                    </a:cubicBezTo>
                    <a:cubicBezTo>
                      <a:pt x="52067" y="27760"/>
                      <a:pt x="50308" y="28599"/>
                      <a:pt x="49058" y="29902"/>
                    </a:cubicBezTo>
                    <a:cubicBezTo>
                      <a:pt x="49138" y="28307"/>
                      <a:pt x="48565" y="26811"/>
                      <a:pt x="47561" y="25628"/>
                    </a:cubicBezTo>
                    <a:lnTo>
                      <a:pt x="47570" y="25628"/>
                    </a:lnTo>
                    <a:cubicBezTo>
                      <a:pt x="47996" y="25549"/>
                      <a:pt x="48424" y="25510"/>
                      <a:pt x="48849" y="25510"/>
                    </a:cubicBezTo>
                    <a:close/>
                    <a:moveTo>
                      <a:pt x="59145" y="25510"/>
                    </a:moveTo>
                    <a:cubicBezTo>
                      <a:pt x="59569" y="25510"/>
                      <a:pt x="59996" y="25549"/>
                      <a:pt x="60420" y="25628"/>
                    </a:cubicBezTo>
                    <a:cubicBezTo>
                      <a:pt x="59434" y="26811"/>
                      <a:pt x="58852" y="28307"/>
                      <a:pt x="58932" y="29902"/>
                    </a:cubicBezTo>
                    <a:cubicBezTo>
                      <a:pt x="57691" y="28599"/>
                      <a:pt x="55923" y="27760"/>
                      <a:pt x="54054" y="27760"/>
                    </a:cubicBezTo>
                    <a:cubicBezTo>
                      <a:pt x="54037" y="27760"/>
                      <a:pt x="54021" y="27760"/>
                      <a:pt x="54004" y="27760"/>
                    </a:cubicBezTo>
                    <a:lnTo>
                      <a:pt x="54004" y="27760"/>
                    </a:lnTo>
                    <a:cubicBezTo>
                      <a:pt x="55341" y="26313"/>
                      <a:pt x="57215" y="25510"/>
                      <a:pt x="59145" y="25510"/>
                    </a:cubicBezTo>
                    <a:close/>
                    <a:moveTo>
                      <a:pt x="25317" y="25617"/>
                    </a:moveTo>
                    <a:cubicBezTo>
                      <a:pt x="27250" y="25617"/>
                      <a:pt x="29122" y="26414"/>
                      <a:pt x="30465" y="27859"/>
                    </a:cubicBezTo>
                    <a:cubicBezTo>
                      <a:pt x="30445" y="27859"/>
                      <a:pt x="30425" y="27859"/>
                      <a:pt x="30406" y="27859"/>
                    </a:cubicBezTo>
                    <a:cubicBezTo>
                      <a:pt x="28537" y="27859"/>
                      <a:pt x="26769" y="28697"/>
                      <a:pt x="25528" y="30001"/>
                    </a:cubicBezTo>
                    <a:cubicBezTo>
                      <a:pt x="25608" y="28415"/>
                      <a:pt x="25026" y="26909"/>
                      <a:pt x="24031" y="25735"/>
                    </a:cubicBezTo>
                    <a:cubicBezTo>
                      <a:pt x="24460" y="25656"/>
                      <a:pt x="24890" y="25617"/>
                      <a:pt x="25317" y="25617"/>
                    </a:cubicBezTo>
                    <a:close/>
                    <a:moveTo>
                      <a:pt x="106136" y="30079"/>
                    </a:moveTo>
                    <a:cubicBezTo>
                      <a:pt x="106135" y="30079"/>
                      <a:pt x="106135" y="30080"/>
                      <a:pt x="106134" y="30080"/>
                    </a:cubicBezTo>
                    <a:lnTo>
                      <a:pt x="106134" y="30080"/>
                    </a:lnTo>
                    <a:lnTo>
                      <a:pt x="106136" y="30081"/>
                    </a:lnTo>
                    <a:cubicBezTo>
                      <a:pt x="106136" y="30081"/>
                      <a:pt x="106136" y="30080"/>
                      <a:pt x="106136" y="30079"/>
                    </a:cubicBezTo>
                    <a:close/>
                    <a:moveTo>
                      <a:pt x="70806" y="20919"/>
                    </a:moveTo>
                    <a:cubicBezTo>
                      <a:pt x="71297" y="20919"/>
                      <a:pt x="71792" y="20971"/>
                      <a:pt x="72283" y="21076"/>
                    </a:cubicBezTo>
                    <a:cubicBezTo>
                      <a:pt x="71289" y="22322"/>
                      <a:pt x="70742" y="23908"/>
                      <a:pt x="70939" y="25574"/>
                    </a:cubicBezTo>
                    <a:cubicBezTo>
                      <a:pt x="71446" y="25463"/>
                      <a:pt x="71957" y="25408"/>
                      <a:pt x="72464" y="25408"/>
                    </a:cubicBezTo>
                    <a:cubicBezTo>
                      <a:pt x="74404" y="25408"/>
                      <a:pt x="76283" y="26206"/>
                      <a:pt x="77633" y="27662"/>
                    </a:cubicBezTo>
                    <a:cubicBezTo>
                      <a:pt x="78968" y="26216"/>
                      <a:pt x="80838" y="25420"/>
                      <a:pt x="82771" y="25420"/>
                    </a:cubicBezTo>
                    <a:cubicBezTo>
                      <a:pt x="83199" y="25420"/>
                      <a:pt x="83629" y="25459"/>
                      <a:pt x="84057" y="25538"/>
                    </a:cubicBezTo>
                    <a:cubicBezTo>
                      <a:pt x="83063" y="26721"/>
                      <a:pt x="82480" y="28218"/>
                      <a:pt x="82570" y="29813"/>
                    </a:cubicBezTo>
                    <a:cubicBezTo>
                      <a:pt x="81320" y="28509"/>
                      <a:pt x="79561" y="27671"/>
                      <a:pt x="77692" y="27671"/>
                    </a:cubicBezTo>
                    <a:cubicBezTo>
                      <a:pt x="77672" y="27671"/>
                      <a:pt x="77653" y="27671"/>
                      <a:pt x="77633" y="27671"/>
                    </a:cubicBezTo>
                    <a:cubicBezTo>
                      <a:pt x="77615" y="27671"/>
                      <a:pt x="77597" y="27671"/>
                      <a:pt x="77578" y="27671"/>
                    </a:cubicBezTo>
                    <a:cubicBezTo>
                      <a:pt x="75520" y="27671"/>
                      <a:pt x="73598" y="28679"/>
                      <a:pt x="72346" y="30207"/>
                    </a:cubicBezTo>
                    <a:cubicBezTo>
                      <a:pt x="72748" y="26485"/>
                      <a:pt x="69425" y="23164"/>
                      <a:pt x="65706" y="23164"/>
                    </a:cubicBezTo>
                    <a:cubicBezTo>
                      <a:pt x="65691" y="23164"/>
                      <a:pt x="65677" y="23164"/>
                      <a:pt x="65662" y="23164"/>
                    </a:cubicBezTo>
                    <a:cubicBezTo>
                      <a:pt x="67004" y="21714"/>
                      <a:pt x="68876" y="20919"/>
                      <a:pt x="70806" y="20919"/>
                    </a:cubicBezTo>
                    <a:close/>
                    <a:moveTo>
                      <a:pt x="35617" y="25606"/>
                    </a:moveTo>
                    <a:cubicBezTo>
                      <a:pt x="36076" y="25606"/>
                      <a:pt x="36538" y="25652"/>
                      <a:pt x="36997" y="25744"/>
                    </a:cubicBezTo>
                    <a:cubicBezTo>
                      <a:pt x="35993" y="26999"/>
                      <a:pt x="35447" y="28594"/>
                      <a:pt x="35644" y="30269"/>
                    </a:cubicBezTo>
                    <a:cubicBezTo>
                      <a:pt x="34392" y="28813"/>
                      <a:pt x="32516" y="27859"/>
                      <a:pt x="30520" y="27859"/>
                    </a:cubicBezTo>
                    <a:cubicBezTo>
                      <a:pt x="30502" y="27859"/>
                      <a:pt x="30483" y="27859"/>
                      <a:pt x="30465" y="27859"/>
                    </a:cubicBezTo>
                    <a:cubicBezTo>
                      <a:pt x="31804" y="26411"/>
                      <a:pt x="33682" y="25606"/>
                      <a:pt x="35617" y="25606"/>
                    </a:cubicBezTo>
                    <a:close/>
                    <a:moveTo>
                      <a:pt x="112816" y="23451"/>
                    </a:moveTo>
                    <a:cubicBezTo>
                      <a:pt x="115993" y="23451"/>
                      <a:pt x="119169" y="25529"/>
                      <a:pt x="119209" y="29687"/>
                    </a:cubicBezTo>
                    <a:cubicBezTo>
                      <a:pt x="118736" y="29585"/>
                      <a:pt x="118259" y="29535"/>
                      <a:pt x="117784" y="29535"/>
                    </a:cubicBezTo>
                    <a:cubicBezTo>
                      <a:pt x="115923" y="29535"/>
                      <a:pt x="114113" y="30302"/>
                      <a:pt x="112821" y="31694"/>
                    </a:cubicBezTo>
                    <a:cubicBezTo>
                      <a:pt x="111539" y="30314"/>
                      <a:pt x="109747" y="29535"/>
                      <a:pt x="107865" y="29535"/>
                    </a:cubicBezTo>
                    <a:cubicBezTo>
                      <a:pt x="107382" y="29535"/>
                      <a:pt x="106898" y="29588"/>
                      <a:pt x="106423" y="29687"/>
                    </a:cubicBezTo>
                    <a:cubicBezTo>
                      <a:pt x="106463" y="25529"/>
                      <a:pt x="109640" y="23451"/>
                      <a:pt x="112816" y="23451"/>
                    </a:cubicBezTo>
                    <a:close/>
                    <a:moveTo>
                      <a:pt x="136139" y="23455"/>
                    </a:moveTo>
                    <a:cubicBezTo>
                      <a:pt x="139311" y="23455"/>
                      <a:pt x="142484" y="25532"/>
                      <a:pt x="142525" y="29687"/>
                    </a:cubicBezTo>
                    <a:lnTo>
                      <a:pt x="142534" y="29696"/>
                    </a:lnTo>
                    <a:cubicBezTo>
                      <a:pt x="142055" y="29591"/>
                      <a:pt x="141572" y="29540"/>
                      <a:pt x="141093" y="29540"/>
                    </a:cubicBezTo>
                    <a:cubicBezTo>
                      <a:pt x="139240" y="29540"/>
                      <a:pt x="137441" y="30306"/>
                      <a:pt x="136145" y="31694"/>
                    </a:cubicBezTo>
                    <a:cubicBezTo>
                      <a:pt x="134872" y="30323"/>
                      <a:pt x="133071" y="29535"/>
                      <a:pt x="131199" y="29535"/>
                    </a:cubicBezTo>
                    <a:cubicBezTo>
                      <a:pt x="130715" y="29535"/>
                      <a:pt x="130231" y="29588"/>
                      <a:pt x="129756" y="29696"/>
                    </a:cubicBezTo>
                    <a:cubicBezTo>
                      <a:pt x="129787" y="25536"/>
                      <a:pt x="132963" y="23455"/>
                      <a:pt x="136139" y="23455"/>
                    </a:cubicBezTo>
                    <a:close/>
                    <a:moveTo>
                      <a:pt x="89290" y="23558"/>
                    </a:moveTo>
                    <a:cubicBezTo>
                      <a:pt x="92466" y="23558"/>
                      <a:pt x="95642" y="25636"/>
                      <a:pt x="95679" y="29793"/>
                    </a:cubicBezTo>
                    <a:lnTo>
                      <a:pt x="95679" y="29793"/>
                    </a:lnTo>
                    <a:cubicBezTo>
                      <a:pt x="95207" y="29692"/>
                      <a:pt x="94732" y="29643"/>
                      <a:pt x="94260" y="29643"/>
                    </a:cubicBezTo>
                    <a:cubicBezTo>
                      <a:pt x="92399" y="29643"/>
                      <a:pt x="90599" y="30409"/>
                      <a:pt x="89299" y="31802"/>
                    </a:cubicBezTo>
                    <a:cubicBezTo>
                      <a:pt x="88018" y="30422"/>
                      <a:pt x="86226" y="29642"/>
                      <a:pt x="84344" y="29642"/>
                    </a:cubicBezTo>
                    <a:cubicBezTo>
                      <a:pt x="83860" y="29642"/>
                      <a:pt x="83376" y="29696"/>
                      <a:pt x="82902" y="29795"/>
                    </a:cubicBezTo>
                    <a:cubicBezTo>
                      <a:pt x="82937" y="25637"/>
                      <a:pt x="86114" y="23558"/>
                      <a:pt x="89290" y="23558"/>
                    </a:cubicBezTo>
                    <a:close/>
                    <a:moveTo>
                      <a:pt x="65666" y="23648"/>
                    </a:moveTo>
                    <a:cubicBezTo>
                      <a:pt x="68843" y="23648"/>
                      <a:pt x="72019" y="25727"/>
                      <a:pt x="72059" y="29884"/>
                    </a:cubicBezTo>
                    <a:cubicBezTo>
                      <a:pt x="71580" y="29779"/>
                      <a:pt x="71096" y="29728"/>
                      <a:pt x="70615" y="29728"/>
                    </a:cubicBezTo>
                    <a:cubicBezTo>
                      <a:pt x="68761" y="29728"/>
                      <a:pt x="66961" y="30492"/>
                      <a:pt x="65666" y="31886"/>
                    </a:cubicBezTo>
                    <a:lnTo>
                      <a:pt x="65666" y="31886"/>
                    </a:lnTo>
                    <a:cubicBezTo>
                      <a:pt x="64392" y="30517"/>
                      <a:pt x="62615" y="29732"/>
                      <a:pt x="60747" y="29732"/>
                    </a:cubicBezTo>
                    <a:cubicBezTo>
                      <a:pt x="60737" y="29732"/>
                      <a:pt x="60726" y="29732"/>
                      <a:pt x="60715" y="29732"/>
                    </a:cubicBezTo>
                    <a:cubicBezTo>
                      <a:pt x="60231" y="29732"/>
                      <a:pt x="59748" y="29777"/>
                      <a:pt x="59273" y="29884"/>
                    </a:cubicBezTo>
                    <a:cubicBezTo>
                      <a:pt x="59313" y="25727"/>
                      <a:pt x="62490" y="23648"/>
                      <a:pt x="65666" y="23648"/>
                    </a:cubicBezTo>
                    <a:close/>
                    <a:moveTo>
                      <a:pt x="42333" y="23656"/>
                    </a:moveTo>
                    <a:cubicBezTo>
                      <a:pt x="45505" y="23656"/>
                      <a:pt x="48680" y="25731"/>
                      <a:pt x="48726" y="29882"/>
                    </a:cubicBezTo>
                    <a:lnTo>
                      <a:pt x="48726" y="29882"/>
                    </a:lnTo>
                    <a:cubicBezTo>
                      <a:pt x="48256" y="29782"/>
                      <a:pt x="47782" y="29732"/>
                      <a:pt x="47311" y="29732"/>
                    </a:cubicBezTo>
                    <a:cubicBezTo>
                      <a:pt x="45452" y="29732"/>
                      <a:pt x="43648" y="30499"/>
                      <a:pt x="42355" y="31891"/>
                    </a:cubicBezTo>
                    <a:cubicBezTo>
                      <a:pt x="41074" y="30511"/>
                      <a:pt x="39282" y="29732"/>
                      <a:pt x="37400" y="29732"/>
                    </a:cubicBezTo>
                    <a:cubicBezTo>
                      <a:pt x="36916" y="29732"/>
                      <a:pt x="36432" y="29777"/>
                      <a:pt x="35958" y="29884"/>
                    </a:cubicBezTo>
                    <a:cubicBezTo>
                      <a:pt x="35989" y="25732"/>
                      <a:pt x="39159" y="23656"/>
                      <a:pt x="42333" y="23656"/>
                    </a:cubicBezTo>
                    <a:close/>
                    <a:moveTo>
                      <a:pt x="18806" y="23760"/>
                    </a:moveTo>
                    <a:cubicBezTo>
                      <a:pt x="21979" y="23760"/>
                      <a:pt x="25151" y="25836"/>
                      <a:pt x="25196" y="29992"/>
                    </a:cubicBezTo>
                    <a:lnTo>
                      <a:pt x="25196" y="29992"/>
                    </a:lnTo>
                    <a:cubicBezTo>
                      <a:pt x="24718" y="29887"/>
                      <a:pt x="24235" y="29836"/>
                      <a:pt x="23756" y="29836"/>
                    </a:cubicBezTo>
                    <a:cubicBezTo>
                      <a:pt x="21903" y="29836"/>
                      <a:pt x="20103" y="30603"/>
                      <a:pt x="18807" y="31999"/>
                    </a:cubicBezTo>
                    <a:cubicBezTo>
                      <a:pt x="17526" y="30619"/>
                      <a:pt x="15734" y="29839"/>
                      <a:pt x="13852" y="29839"/>
                    </a:cubicBezTo>
                    <a:cubicBezTo>
                      <a:pt x="13368" y="29839"/>
                      <a:pt x="12884" y="29893"/>
                      <a:pt x="12409" y="29992"/>
                    </a:cubicBezTo>
                    <a:cubicBezTo>
                      <a:pt x="12454" y="25839"/>
                      <a:pt x="15631" y="23760"/>
                      <a:pt x="18806" y="23760"/>
                    </a:cubicBezTo>
                    <a:close/>
                    <a:moveTo>
                      <a:pt x="117960" y="29918"/>
                    </a:moveTo>
                    <a:cubicBezTo>
                      <a:pt x="118387" y="29918"/>
                      <a:pt x="118817" y="29957"/>
                      <a:pt x="119245" y="30037"/>
                    </a:cubicBezTo>
                    <a:cubicBezTo>
                      <a:pt x="118251" y="31210"/>
                      <a:pt x="117668" y="32716"/>
                      <a:pt x="117758" y="34302"/>
                    </a:cubicBezTo>
                    <a:cubicBezTo>
                      <a:pt x="116514" y="33005"/>
                      <a:pt x="114758" y="32168"/>
                      <a:pt x="112908" y="32168"/>
                    </a:cubicBezTo>
                    <a:cubicBezTo>
                      <a:pt x="112879" y="32168"/>
                      <a:pt x="112850" y="32169"/>
                      <a:pt x="112821" y="32169"/>
                    </a:cubicBezTo>
                    <a:cubicBezTo>
                      <a:pt x="114156" y="30716"/>
                      <a:pt x="116027" y="29918"/>
                      <a:pt x="117960" y="29918"/>
                    </a:cubicBezTo>
                    <a:close/>
                    <a:moveTo>
                      <a:pt x="84139" y="30021"/>
                    </a:moveTo>
                    <a:cubicBezTo>
                      <a:pt x="86073" y="30021"/>
                      <a:pt x="87951" y="30818"/>
                      <a:pt x="89290" y="32268"/>
                    </a:cubicBezTo>
                    <a:lnTo>
                      <a:pt x="89290" y="32268"/>
                    </a:lnTo>
                    <a:cubicBezTo>
                      <a:pt x="89274" y="32267"/>
                      <a:pt x="89257" y="32267"/>
                      <a:pt x="89240" y="32267"/>
                    </a:cubicBezTo>
                    <a:cubicBezTo>
                      <a:pt x="87371" y="32267"/>
                      <a:pt x="85603" y="33106"/>
                      <a:pt x="84362" y="34409"/>
                    </a:cubicBezTo>
                    <a:cubicBezTo>
                      <a:pt x="84443" y="32814"/>
                      <a:pt x="83860" y="31318"/>
                      <a:pt x="82875" y="30135"/>
                    </a:cubicBezTo>
                    <a:cubicBezTo>
                      <a:pt x="83295" y="30058"/>
                      <a:pt x="83719" y="30021"/>
                      <a:pt x="84139" y="30021"/>
                    </a:cubicBezTo>
                    <a:close/>
                    <a:moveTo>
                      <a:pt x="94446" y="30017"/>
                    </a:moveTo>
                    <a:cubicBezTo>
                      <a:pt x="94870" y="30017"/>
                      <a:pt x="95298" y="30056"/>
                      <a:pt x="95724" y="30135"/>
                    </a:cubicBezTo>
                    <a:cubicBezTo>
                      <a:pt x="94729" y="31318"/>
                      <a:pt x="94147" y="32814"/>
                      <a:pt x="94237" y="34409"/>
                    </a:cubicBezTo>
                    <a:cubicBezTo>
                      <a:pt x="92986" y="33106"/>
                      <a:pt x="91227" y="32267"/>
                      <a:pt x="89359" y="32267"/>
                    </a:cubicBezTo>
                    <a:cubicBezTo>
                      <a:pt x="89339" y="32267"/>
                      <a:pt x="89319" y="32267"/>
                      <a:pt x="89299" y="32268"/>
                    </a:cubicBezTo>
                    <a:cubicBezTo>
                      <a:pt x="90637" y="30820"/>
                      <a:pt x="92510" y="30017"/>
                      <a:pt x="94446" y="30017"/>
                    </a:cubicBezTo>
                    <a:close/>
                    <a:moveTo>
                      <a:pt x="47502" y="30107"/>
                    </a:moveTo>
                    <a:cubicBezTo>
                      <a:pt x="47926" y="30107"/>
                      <a:pt x="48354" y="30146"/>
                      <a:pt x="48780" y="30225"/>
                    </a:cubicBezTo>
                    <a:cubicBezTo>
                      <a:pt x="47785" y="31407"/>
                      <a:pt x="47203" y="32913"/>
                      <a:pt x="47284" y="34499"/>
                    </a:cubicBezTo>
                    <a:cubicBezTo>
                      <a:pt x="46042" y="33196"/>
                      <a:pt x="44275" y="32366"/>
                      <a:pt x="42406" y="32366"/>
                    </a:cubicBezTo>
                    <a:cubicBezTo>
                      <a:pt x="42386" y="32366"/>
                      <a:pt x="42366" y="32366"/>
                      <a:pt x="42346" y="32366"/>
                    </a:cubicBezTo>
                    <a:cubicBezTo>
                      <a:pt x="42343" y="32366"/>
                      <a:pt x="42341" y="32366"/>
                      <a:pt x="42338" y="32366"/>
                    </a:cubicBezTo>
                    <a:lnTo>
                      <a:pt x="42338" y="32366"/>
                    </a:lnTo>
                    <a:lnTo>
                      <a:pt x="42355" y="32357"/>
                    </a:lnTo>
                    <a:cubicBezTo>
                      <a:pt x="43693" y="30910"/>
                      <a:pt x="45566" y="30107"/>
                      <a:pt x="47502" y="30107"/>
                    </a:cubicBezTo>
                    <a:close/>
                    <a:moveTo>
                      <a:pt x="106100" y="25400"/>
                    </a:moveTo>
                    <a:cubicBezTo>
                      <a:pt x="106559" y="25400"/>
                      <a:pt x="107021" y="25446"/>
                      <a:pt x="107480" y="25538"/>
                    </a:cubicBezTo>
                    <a:cubicBezTo>
                      <a:pt x="106477" y="26801"/>
                      <a:pt x="105930" y="28404"/>
                      <a:pt x="106136" y="30079"/>
                    </a:cubicBezTo>
                    <a:lnTo>
                      <a:pt x="106136" y="30079"/>
                    </a:lnTo>
                    <a:cubicBezTo>
                      <a:pt x="106645" y="29966"/>
                      <a:pt x="107158" y="29911"/>
                      <a:pt x="107667" y="29911"/>
                    </a:cubicBezTo>
                    <a:cubicBezTo>
                      <a:pt x="109601" y="29911"/>
                      <a:pt x="111474" y="30709"/>
                      <a:pt x="112821" y="32169"/>
                    </a:cubicBezTo>
                    <a:cubicBezTo>
                      <a:pt x="112793" y="32169"/>
                      <a:pt x="112765" y="32169"/>
                      <a:pt x="112738" y="32169"/>
                    </a:cubicBezTo>
                    <a:cubicBezTo>
                      <a:pt x="110761" y="32169"/>
                      <a:pt x="108905" y="33112"/>
                      <a:pt x="107659" y="34553"/>
                    </a:cubicBezTo>
                    <a:cubicBezTo>
                      <a:pt x="107785" y="32886"/>
                      <a:pt x="107175" y="31300"/>
                      <a:pt x="106127" y="30081"/>
                    </a:cubicBezTo>
                    <a:cubicBezTo>
                      <a:pt x="106130" y="30081"/>
                      <a:pt x="106132" y="30080"/>
                      <a:pt x="106134" y="30080"/>
                    </a:cubicBezTo>
                    <a:lnTo>
                      <a:pt x="106134" y="30080"/>
                    </a:lnTo>
                    <a:lnTo>
                      <a:pt x="106127" y="30072"/>
                    </a:lnTo>
                    <a:cubicBezTo>
                      <a:pt x="104875" y="28616"/>
                      <a:pt x="102990" y="27662"/>
                      <a:pt x="100995" y="27662"/>
                    </a:cubicBezTo>
                    <a:cubicBezTo>
                      <a:pt x="100976" y="27662"/>
                      <a:pt x="100958" y="27662"/>
                      <a:pt x="100939" y="27662"/>
                    </a:cubicBezTo>
                    <a:cubicBezTo>
                      <a:pt x="100919" y="27662"/>
                      <a:pt x="100900" y="27662"/>
                      <a:pt x="100880" y="27662"/>
                    </a:cubicBezTo>
                    <a:cubicBezTo>
                      <a:pt x="99020" y="27662"/>
                      <a:pt x="97252" y="28500"/>
                      <a:pt x="96011" y="29804"/>
                    </a:cubicBezTo>
                    <a:cubicBezTo>
                      <a:pt x="96091" y="28209"/>
                      <a:pt x="95509" y="26712"/>
                      <a:pt x="94514" y="25529"/>
                    </a:cubicBezTo>
                    <a:cubicBezTo>
                      <a:pt x="94943" y="25450"/>
                      <a:pt x="95373" y="25411"/>
                      <a:pt x="95801" y="25411"/>
                    </a:cubicBezTo>
                    <a:cubicBezTo>
                      <a:pt x="97734" y="25411"/>
                      <a:pt x="99605" y="26207"/>
                      <a:pt x="100948" y="27653"/>
                    </a:cubicBezTo>
                    <a:cubicBezTo>
                      <a:pt x="102288" y="26205"/>
                      <a:pt x="104166" y="25400"/>
                      <a:pt x="106100" y="25400"/>
                    </a:cubicBezTo>
                    <a:close/>
                    <a:moveTo>
                      <a:pt x="13662" y="30223"/>
                    </a:moveTo>
                    <a:cubicBezTo>
                      <a:pt x="15598" y="30223"/>
                      <a:pt x="17464" y="31021"/>
                      <a:pt x="18807" y="32474"/>
                    </a:cubicBezTo>
                    <a:cubicBezTo>
                      <a:pt x="18787" y="32474"/>
                      <a:pt x="18768" y="32473"/>
                      <a:pt x="18748" y="32473"/>
                    </a:cubicBezTo>
                    <a:cubicBezTo>
                      <a:pt x="16879" y="32473"/>
                      <a:pt x="15111" y="33312"/>
                      <a:pt x="13870" y="34615"/>
                    </a:cubicBezTo>
                    <a:cubicBezTo>
                      <a:pt x="13951" y="33020"/>
                      <a:pt x="13368" y="31515"/>
                      <a:pt x="12374" y="30341"/>
                    </a:cubicBezTo>
                    <a:cubicBezTo>
                      <a:pt x="12803" y="30262"/>
                      <a:pt x="13234" y="30223"/>
                      <a:pt x="13662" y="30223"/>
                    </a:cubicBezTo>
                    <a:close/>
                    <a:moveTo>
                      <a:pt x="23936" y="30219"/>
                    </a:moveTo>
                    <a:cubicBezTo>
                      <a:pt x="24366" y="30219"/>
                      <a:pt x="24800" y="30259"/>
                      <a:pt x="25232" y="30341"/>
                    </a:cubicBezTo>
                    <a:cubicBezTo>
                      <a:pt x="24237" y="31515"/>
                      <a:pt x="23655" y="33020"/>
                      <a:pt x="23744" y="34615"/>
                    </a:cubicBezTo>
                    <a:cubicBezTo>
                      <a:pt x="22494" y="33303"/>
                      <a:pt x="20727" y="32473"/>
                      <a:pt x="18867" y="32473"/>
                    </a:cubicBezTo>
                    <a:cubicBezTo>
                      <a:pt x="18847" y="32473"/>
                      <a:pt x="18827" y="32474"/>
                      <a:pt x="18807" y="32474"/>
                    </a:cubicBezTo>
                    <a:lnTo>
                      <a:pt x="18807" y="32465"/>
                    </a:lnTo>
                    <a:cubicBezTo>
                      <a:pt x="20140" y="31022"/>
                      <a:pt x="22007" y="30219"/>
                      <a:pt x="23936" y="30219"/>
                    </a:cubicBezTo>
                    <a:close/>
                    <a:moveTo>
                      <a:pt x="37182" y="30113"/>
                    </a:moveTo>
                    <a:cubicBezTo>
                      <a:pt x="39117" y="30113"/>
                      <a:pt x="40995" y="30910"/>
                      <a:pt x="42337" y="32366"/>
                    </a:cubicBezTo>
                    <a:lnTo>
                      <a:pt x="42337" y="32366"/>
                    </a:lnTo>
                    <a:cubicBezTo>
                      <a:pt x="42313" y="32366"/>
                      <a:pt x="42288" y="32366"/>
                      <a:pt x="42264" y="32366"/>
                    </a:cubicBezTo>
                    <a:cubicBezTo>
                      <a:pt x="40296" y="32366"/>
                      <a:pt x="38431" y="33309"/>
                      <a:pt x="37185" y="34750"/>
                    </a:cubicBezTo>
                    <a:cubicBezTo>
                      <a:pt x="37320" y="33083"/>
                      <a:pt x="36710" y="31506"/>
                      <a:pt x="35662" y="30278"/>
                    </a:cubicBezTo>
                    <a:cubicBezTo>
                      <a:pt x="36167" y="30167"/>
                      <a:pt x="36676" y="30113"/>
                      <a:pt x="37182" y="30113"/>
                    </a:cubicBezTo>
                    <a:close/>
                    <a:moveTo>
                      <a:pt x="124479" y="28060"/>
                    </a:moveTo>
                    <a:cubicBezTo>
                      <a:pt x="127651" y="28060"/>
                      <a:pt x="130826" y="30136"/>
                      <a:pt x="130867" y="34291"/>
                    </a:cubicBezTo>
                    <a:lnTo>
                      <a:pt x="130867" y="34291"/>
                    </a:lnTo>
                    <a:cubicBezTo>
                      <a:pt x="130397" y="34190"/>
                      <a:pt x="129923" y="34141"/>
                      <a:pt x="129452" y="34141"/>
                    </a:cubicBezTo>
                    <a:cubicBezTo>
                      <a:pt x="127593" y="34141"/>
                      <a:pt x="125787" y="34908"/>
                      <a:pt x="124487" y="36300"/>
                    </a:cubicBezTo>
                    <a:cubicBezTo>
                      <a:pt x="123215" y="34920"/>
                      <a:pt x="121414" y="34140"/>
                      <a:pt x="119541" y="34140"/>
                    </a:cubicBezTo>
                    <a:cubicBezTo>
                      <a:pt x="119057" y="34140"/>
                      <a:pt x="118564" y="34194"/>
                      <a:pt x="118098" y="34293"/>
                    </a:cubicBezTo>
                    <a:cubicBezTo>
                      <a:pt x="118130" y="30138"/>
                      <a:pt x="121303" y="28060"/>
                      <a:pt x="124479" y="28060"/>
                    </a:cubicBezTo>
                    <a:close/>
                    <a:moveTo>
                      <a:pt x="100961" y="28160"/>
                    </a:moveTo>
                    <a:cubicBezTo>
                      <a:pt x="104135" y="28160"/>
                      <a:pt x="107310" y="30239"/>
                      <a:pt x="107355" y="34400"/>
                    </a:cubicBezTo>
                    <a:cubicBezTo>
                      <a:pt x="106875" y="34295"/>
                      <a:pt x="106390" y="34244"/>
                      <a:pt x="105910" y="34244"/>
                    </a:cubicBezTo>
                    <a:cubicBezTo>
                      <a:pt x="104056" y="34244"/>
                      <a:pt x="102256" y="35007"/>
                      <a:pt x="100961" y="36393"/>
                    </a:cubicBezTo>
                    <a:lnTo>
                      <a:pt x="100961" y="36393"/>
                    </a:lnTo>
                    <a:cubicBezTo>
                      <a:pt x="99680" y="35026"/>
                      <a:pt x="97881" y="34239"/>
                      <a:pt x="96011" y="34239"/>
                    </a:cubicBezTo>
                    <a:cubicBezTo>
                      <a:pt x="95527" y="34239"/>
                      <a:pt x="95043" y="34293"/>
                      <a:pt x="94568" y="34400"/>
                    </a:cubicBezTo>
                    <a:cubicBezTo>
                      <a:pt x="94608" y="30241"/>
                      <a:pt x="97784" y="28160"/>
                      <a:pt x="100961" y="28160"/>
                    </a:cubicBezTo>
                    <a:close/>
                    <a:moveTo>
                      <a:pt x="77631" y="28164"/>
                    </a:moveTo>
                    <a:cubicBezTo>
                      <a:pt x="80804" y="28164"/>
                      <a:pt x="83979" y="30241"/>
                      <a:pt x="84022" y="34396"/>
                    </a:cubicBezTo>
                    <a:lnTo>
                      <a:pt x="84022" y="34396"/>
                    </a:lnTo>
                    <a:cubicBezTo>
                      <a:pt x="83552" y="34297"/>
                      <a:pt x="83079" y="34248"/>
                      <a:pt x="82611" y="34248"/>
                    </a:cubicBezTo>
                    <a:cubicBezTo>
                      <a:pt x="80750" y="34248"/>
                      <a:pt x="78950" y="35013"/>
                      <a:pt x="77651" y="36398"/>
                    </a:cubicBezTo>
                    <a:cubicBezTo>
                      <a:pt x="76369" y="35028"/>
                      <a:pt x="74577" y="34239"/>
                      <a:pt x="72704" y="34239"/>
                    </a:cubicBezTo>
                    <a:cubicBezTo>
                      <a:pt x="72212" y="34248"/>
                      <a:pt x="71728" y="34293"/>
                      <a:pt x="71253" y="34400"/>
                    </a:cubicBezTo>
                    <a:cubicBezTo>
                      <a:pt x="71284" y="30243"/>
                      <a:pt x="74456" y="28164"/>
                      <a:pt x="77631" y="28164"/>
                    </a:cubicBezTo>
                    <a:close/>
                    <a:moveTo>
                      <a:pt x="53994" y="28259"/>
                    </a:moveTo>
                    <a:cubicBezTo>
                      <a:pt x="57168" y="28259"/>
                      <a:pt x="60343" y="30337"/>
                      <a:pt x="60384" y="34497"/>
                    </a:cubicBezTo>
                    <a:lnTo>
                      <a:pt x="60384" y="34497"/>
                    </a:lnTo>
                    <a:cubicBezTo>
                      <a:pt x="59906" y="34393"/>
                      <a:pt x="59425" y="34343"/>
                      <a:pt x="58949" y="34343"/>
                    </a:cubicBezTo>
                    <a:cubicBezTo>
                      <a:pt x="57093" y="34343"/>
                      <a:pt x="55300" y="35109"/>
                      <a:pt x="54004" y="36497"/>
                    </a:cubicBezTo>
                    <a:cubicBezTo>
                      <a:pt x="52723" y="35126"/>
                      <a:pt x="50931" y="34338"/>
                      <a:pt x="49049" y="34338"/>
                    </a:cubicBezTo>
                    <a:cubicBezTo>
                      <a:pt x="48565" y="34338"/>
                      <a:pt x="48081" y="34391"/>
                      <a:pt x="47606" y="34499"/>
                    </a:cubicBezTo>
                    <a:cubicBezTo>
                      <a:pt x="47642" y="30340"/>
                      <a:pt x="50818" y="28259"/>
                      <a:pt x="53994" y="28259"/>
                    </a:cubicBezTo>
                    <a:close/>
                    <a:moveTo>
                      <a:pt x="7145" y="28361"/>
                    </a:moveTo>
                    <a:cubicBezTo>
                      <a:pt x="10322" y="28361"/>
                      <a:pt x="13498" y="30440"/>
                      <a:pt x="13538" y="34597"/>
                    </a:cubicBezTo>
                    <a:cubicBezTo>
                      <a:pt x="13065" y="34495"/>
                      <a:pt x="12588" y="34446"/>
                      <a:pt x="12114" y="34446"/>
                    </a:cubicBezTo>
                    <a:cubicBezTo>
                      <a:pt x="10255" y="34446"/>
                      <a:pt x="8451" y="35212"/>
                      <a:pt x="7159" y="36605"/>
                    </a:cubicBezTo>
                    <a:cubicBezTo>
                      <a:pt x="5877" y="35225"/>
                      <a:pt x="4076" y="34445"/>
                      <a:pt x="2194" y="34445"/>
                    </a:cubicBezTo>
                    <a:cubicBezTo>
                      <a:pt x="1711" y="34445"/>
                      <a:pt x="1227" y="34490"/>
                      <a:pt x="752" y="34597"/>
                    </a:cubicBezTo>
                    <a:cubicBezTo>
                      <a:pt x="792" y="30440"/>
                      <a:pt x="3969" y="28361"/>
                      <a:pt x="7145" y="28361"/>
                    </a:cubicBezTo>
                    <a:close/>
                    <a:moveTo>
                      <a:pt x="30465" y="28367"/>
                    </a:moveTo>
                    <a:cubicBezTo>
                      <a:pt x="33637" y="28367"/>
                      <a:pt x="36811" y="30444"/>
                      <a:pt x="36854" y="34602"/>
                    </a:cubicBezTo>
                    <a:lnTo>
                      <a:pt x="36854" y="34602"/>
                    </a:lnTo>
                    <a:cubicBezTo>
                      <a:pt x="36379" y="34500"/>
                      <a:pt x="35901" y="34450"/>
                      <a:pt x="35426" y="34450"/>
                    </a:cubicBezTo>
                    <a:cubicBezTo>
                      <a:pt x="33569" y="34450"/>
                      <a:pt x="31771" y="35216"/>
                      <a:pt x="30483" y="36605"/>
                    </a:cubicBezTo>
                    <a:cubicBezTo>
                      <a:pt x="29201" y="35234"/>
                      <a:pt x="27409" y="34445"/>
                      <a:pt x="25528" y="34445"/>
                    </a:cubicBezTo>
                    <a:cubicBezTo>
                      <a:pt x="25044" y="34445"/>
                      <a:pt x="24560" y="34499"/>
                      <a:pt x="24085" y="34606"/>
                    </a:cubicBezTo>
                    <a:cubicBezTo>
                      <a:pt x="24116" y="30448"/>
                      <a:pt x="27290" y="28367"/>
                      <a:pt x="30465" y="28367"/>
                    </a:cubicBezTo>
                    <a:close/>
                    <a:moveTo>
                      <a:pt x="119332" y="34516"/>
                    </a:moveTo>
                    <a:cubicBezTo>
                      <a:pt x="121268" y="34516"/>
                      <a:pt x="123142" y="35318"/>
                      <a:pt x="124487" y="36766"/>
                    </a:cubicBezTo>
                    <a:lnTo>
                      <a:pt x="124487" y="36766"/>
                    </a:lnTo>
                    <a:cubicBezTo>
                      <a:pt x="124484" y="36766"/>
                      <a:pt x="124481" y="36766"/>
                      <a:pt x="124478" y="36766"/>
                    </a:cubicBezTo>
                    <a:cubicBezTo>
                      <a:pt x="124459" y="36766"/>
                      <a:pt x="124439" y="36766"/>
                      <a:pt x="124419" y="36766"/>
                    </a:cubicBezTo>
                    <a:cubicBezTo>
                      <a:pt x="122559" y="36766"/>
                      <a:pt x="120791" y="37604"/>
                      <a:pt x="119550" y="38907"/>
                    </a:cubicBezTo>
                    <a:cubicBezTo>
                      <a:pt x="119631" y="37312"/>
                      <a:pt x="119048" y="35816"/>
                      <a:pt x="118054" y="34633"/>
                    </a:cubicBezTo>
                    <a:cubicBezTo>
                      <a:pt x="118479" y="34554"/>
                      <a:pt x="118907" y="34516"/>
                      <a:pt x="119332" y="34516"/>
                    </a:cubicBezTo>
                    <a:close/>
                    <a:moveTo>
                      <a:pt x="129633" y="34516"/>
                    </a:moveTo>
                    <a:cubicBezTo>
                      <a:pt x="130058" y="34516"/>
                      <a:pt x="130486" y="34554"/>
                      <a:pt x="130912" y="34633"/>
                    </a:cubicBezTo>
                    <a:cubicBezTo>
                      <a:pt x="129908" y="35816"/>
                      <a:pt x="129326" y="37321"/>
                      <a:pt x="129415" y="38907"/>
                    </a:cubicBezTo>
                    <a:cubicBezTo>
                      <a:pt x="128174" y="37604"/>
                      <a:pt x="126406" y="36766"/>
                      <a:pt x="124537" y="36766"/>
                    </a:cubicBezTo>
                    <a:cubicBezTo>
                      <a:pt x="124521" y="36766"/>
                      <a:pt x="124504" y="36766"/>
                      <a:pt x="124487" y="36766"/>
                    </a:cubicBezTo>
                    <a:lnTo>
                      <a:pt x="124487" y="36766"/>
                    </a:lnTo>
                    <a:cubicBezTo>
                      <a:pt x="125825" y="35318"/>
                      <a:pt x="127698" y="34516"/>
                      <a:pt x="129633" y="34516"/>
                    </a:cubicBezTo>
                    <a:close/>
                    <a:moveTo>
                      <a:pt x="60697" y="38943"/>
                    </a:moveTo>
                    <a:cubicBezTo>
                      <a:pt x="60700" y="38943"/>
                      <a:pt x="60703" y="38943"/>
                      <a:pt x="60707" y="38943"/>
                    </a:cubicBezTo>
                    <a:lnTo>
                      <a:pt x="60707" y="38943"/>
                    </a:lnTo>
                    <a:cubicBezTo>
                      <a:pt x="60709" y="38943"/>
                      <a:pt x="60712" y="38943"/>
                      <a:pt x="60715" y="38943"/>
                    </a:cubicBezTo>
                    <a:close/>
                    <a:moveTo>
                      <a:pt x="82776" y="34621"/>
                    </a:moveTo>
                    <a:cubicBezTo>
                      <a:pt x="83205" y="34621"/>
                      <a:pt x="83636" y="34660"/>
                      <a:pt x="84066" y="34741"/>
                    </a:cubicBezTo>
                    <a:cubicBezTo>
                      <a:pt x="83556" y="35341"/>
                      <a:pt x="83152" y="36031"/>
                      <a:pt x="82893" y="36775"/>
                    </a:cubicBezTo>
                    <a:lnTo>
                      <a:pt x="82875" y="36775"/>
                    </a:lnTo>
                    <a:cubicBezTo>
                      <a:pt x="82642" y="37474"/>
                      <a:pt x="82534" y="38208"/>
                      <a:pt x="82579" y="38952"/>
                    </a:cubicBezTo>
                    <a:cubicBezTo>
                      <a:pt x="81333" y="37644"/>
                      <a:pt x="79568" y="36811"/>
                      <a:pt x="77695" y="36811"/>
                    </a:cubicBezTo>
                    <a:cubicBezTo>
                      <a:pt x="79034" y="35399"/>
                      <a:pt x="80873" y="34621"/>
                      <a:pt x="82776" y="34621"/>
                    </a:cubicBezTo>
                    <a:close/>
                    <a:moveTo>
                      <a:pt x="95815" y="34621"/>
                    </a:moveTo>
                    <a:cubicBezTo>
                      <a:pt x="97719" y="34621"/>
                      <a:pt x="99565" y="35399"/>
                      <a:pt x="100903" y="36811"/>
                    </a:cubicBezTo>
                    <a:cubicBezTo>
                      <a:pt x="99030" y="36811"/>
                      <a:pt x="97265" y="37644"/>
                      <a:pt x="96020" y="38952"/>
                    </a:cubicBezTo>
                    <a:cubicBezTo>
                      <a:pt x="96056" y="38208"/>
                      <a:pt x="95948" y="37474"/>
                      <a:pt x="95706" y="36775"/>
                    </a:cubicBezTo>
                    <a:lnTo>
                      <a:pt x="95688" y="36775"/>
                    </a:lnTo>
                    <a:cubicBezTo>
                      <a:pt x="95428" y="36031"/>
                      <a:pt x="95034" y="35341"/>
                      <a:pt x="94523" y="34741"/>
                    </a:cubicBezTo>
                    <a:cubicBezTo>
                      <a:pt x="94953" y="34660"/>
                      <a:pt x="95385" y="34621"/>
                      <a:pt x="95815" y="34621"/>
                    </a:cubicBezTo>
                    <a:close/>
                    <a:moveTo>
                      <a:pt x="48844" y="34725"/>
                    </a:moveTo>
                    <a:cubicBezTo>
                      <a:pt x="50778" y="34725"/>
                      <a:pt x="52655" y="35522"/>
                      <a:pt x="53995" y="36972"/>
                    </a:cubicBezTo>
                    <a:lnTo>
                      <a:pt x="53995" y="36972"/>
                    </a:lnTo>
                    <a:cubicBezTo>
                      <a:pt x="53988" y="36972"/>
                      <a:pt x="53981" y="36972"/>
                      <a:pt x="53974" y="36972"/>
                    </a:cubicBezTo>
                    <a:cubicBezTo>
                      <a:pt x="52094" y="36972"/>
                      <a:pt x="50315" y="37803"/>
                      <a:pt x="49067" y="39113"/>
                    </a:cubicBezTo>
                    <a:cubicBezTo>
                      <a:pt x="49147" y="37527"/>
                      <a:pt x="48565" y="36022"/>
                      <a:pt x="47579" y="34839"/>
                    </a:cubicBezTo>
                    <a:cubicBezTo>
                      <a:pt x="48000" y="34763"/>
                      <a:pt x="48423" y="34725"/>
                      <a:pt x="48844" y="34725"/>
                    </a:cubicBezTo>
                    <a:close/>
                    <a:moveTo>
                      <a:pt x="59150" y="34722"/>
                    </a:moveTo>
                    <a:cubicBezTo>
                      <a:pt x="59575" y="34722"/>
                      <a:pt x="60003" y="34760"/>
                      <a:pt x="60429" y="34839"/>
                    </a:cubicBezTo>
                    <a:cubicBezTo>
                      <a:pt x="59434" y="36022"/>
                      <a:pt x="58852" y="37527"/>
                      <a:pt x="58941" y="39113"/>
                    </a:cubicBezTo>
                    <a:cubicBezTo>
                      <a:pt x="57691" y="37810"/>
                      <a:pt x="55923" y="36972"/>
                      <a:pt x="54063" y="36972"/>
                    </a:cubicBezTo>
                    <a:cubicBezTo>
                      <a:pt x="54043" y="36972"/>
                      <a:pt x="54024" y="36972"/>
                      <a:pt x="54004" y="36972"/>
                    </a:cubicBezTo>
                    <a:cubicBezTo>
                      <a:pt x="55341" y="35524"/>
                      <a:pt x="57215" y="34722"/>
                      <a:pt x="59150" y="34722"/>
                    </a:cubicBezTo>
                    <a:close/>
                    <a:moveTo>
                      <a:pt x="25322" y="34827"/>
                    </a:moveTo>
                    <a:cubicBezTo>
                      <a:pt x="27227" y="34827"/>
                      <a:pt x="29071" y="35605"/>
                      <a:pt x="30402" y="37017"/>
                    </a:cubicBezTo>
                    <a:cubicBezTo>
                      <a:pt x="28538" y="37017"/>
                      <a:pt x="26764" y="37850"/>
                      <a:pt x="25519" y="39149"/>
                    </a:cubicBezTo>
                    <a:cubicBezTo>
                      <a:pt x="25563" y="38415"/>
                      <a:pt x="25456" y="37671"/>
                      <a:pt x="25223" y="36972"/>
                    </a:cubicBezTo>
                    <a:lnTo>
                      <a:pt x="25196" y="36972"/>
                    </a:lnTo>
                    <a:cubicBezTo>
                      <a:pt x="24936" y="36228"/>
                      <a:pt x="24542" y="35547"/>
                      <a:pt x="24031" y="34947"/>
                    </a:cubicBezTo>
                    <a:cubicBezTo>
                      <a:pt x="24461" y="34866"/>
                      <a:pt x="24893" y="34827"/>
                      <a:pt x="25322" y="34827"/>
                    </a:cubicBezTo>
                    <a:close/>
                    <a:moveTo>
                      <a:pt x="12283" y="34827"/>
                    </a:moveTo>
                    <a:cubicBezTo>
                      <a:pt x="12712" y="34827"/>
                      <a:pt x="13144" y="34866"/>
                      <a:pt x="13574" y="34947"/>
                    </a:cubicBezTo>
                    <a:cubicBezTo>
                      <a:pt x="13063" y="35547"/>
                      <a:pt x="12669" y="36228"/>
                      <a:pt x="12400" y="36972"/>
                    </a:cubicBezTo>
                    <a:lnTo>
                      <a:pt x="12382" y="36972"/>
                    </a:lnTo>
                    <a:cubicBezTo>
                      <a:pt x="12141" y="37671"/>
                      <a:pt x="12042" y="38415"/>
                      <a:pt x="12087" y="39149"/>
                    </a:cubicBezTo>
                    <a:lnTo>
                      <a:pt x="12078" y="39158"/>
                    </a:lnTo>
                    <a:cubicBezTo>
                      <a:pt x="10832" y="37850"/>
                      <a:pt x="9067" y="37017"/>
                      <a:pt x="7203" y="37017"/>
                    </a:cubicBezTo>
                    <a:cubicBezTo>
                      <a:pt x="8534" y="35605"/>
                      <a:pt x="10378" y="34827"/>
                      <a:pt x="12283" y="34827"/>
                    </a:cubicBezTo>
                    <a:close/>
                    <a:moveTo>
                      <a:pt x="106092" y="34618"/>
                    </a:moveTo>
                    <a:cubicBezTo>
                      <a:pt x="106556" y="34618"/>
                      <a:pt x="107024" y="34664"/>
                      <a:pt x="107489" y="34759"/>
                    </a:cubicBezTo>
                    <a:cubicBezTo>
                      <a:pt x="106497" y="35993"/>
                      <a:pt x="105950" y="37566"/>
                      <a:pt x="106126" y="39211"/>
                    </a:cubicBezTo>
                    <a:lnTo>
                      <a:pt x="106126" y="39211"/>
                    </a:lnTo>
                    <a:cubicBezTo>
                      <a:pt x="104872" y="37760"/>
                      <a:pt x="102999" y="36811"/>
                      <a:pt x="101011" y="36811"/>
                    </a:cubicBezTo>
                    <a:cubicBezTo>
                      <a:pt x="102344" y="35398"/>
                      <a:pt x="104187" y="34618"/>
                      <a:pt x="106092" y="34618"/>
                    </a:cubicBezTo>
                    <a:close/>
                    <a:moveTo>
                      <a:pt x="70812" y="30100"/>
                    </a:moveTo>
                    <a:cubicBezTo>
                      <a:pt x="71307" y="30100"/>
                      <a:pt x="71806" y="30153"/>
                      <a:pt x="72301" y="30261"/>
                    </a:cubicBezTo>
                    <a:cubicBezTo>
                      <a:pt x="71289" y="31524"/>
                      <a:pt x="70742" y="33119"/>
                      <a:pt x="70939" y="34786"/>
                    </a:cubicBezTo>
                    <a:lnTo>
                      <a:pt x="70957" y="34786"/>
                    </a:lnTo>
                    <a:cubicBezTo>
                      <a:pt x="71464" y="34672"/>
                      <a:pt x="71976" y="34617"/>
                      <a:pt x="72484" y="34617"/>
                    </a:cubicBezTo>
                    <a:cubicBezTo>
                      <a:pt x="74391" y="34617"/>
                      <a:pt x="76244" y="35395"/>
                      <a:pt x="77588" y="36811"/>
                    </a:cubicBezTo>
                    <a:cubicBezTo>
                      <a:pt x="75545" y="36811"/>
                      <a:pt x="73618" y="37823"/>
                      <a:pt x="72364" y="39338"/>
                    </a:cubicBezTo>
                    <a:cubicBezTo>
                      <a:pt x="72712" y="35639"/>
                      <a:pt x="69416" y="32366"/>
                      <a:pt x="65722" y="32366"/>
                    </a:cubicBezTo>
                    <a:cubicBezTo>
                      <a:pt x="65702" y="32366"/>
                      <a:pt x="65682" y="32366"/>
                      <a:pt x="65662" y="32366"/>
                    </a:cubicBezTo>
                    <a:cubicBezTo>
                      <a:pt x="65642" y="32366"/>
                      <a:pt x="65622" y="32366"/>
                      <a:pt x="65602" y="32366"/>
                    </a:cubicBezTo>
                    <a:cubicBezTo>
                      <a:pt x="63733" y="32366"/>
                      <a:pt x="61974" y="33196"/>
                      <a:pt x="60724" y="34499"/>
                    </a:cubicBezTo>
                    <a:cubicBezTo>
                      <a:pt x="60814" y="32913"/>
                      <a:pt x="60231" y="31407"/>
                      <a:pt x="59237" y="30225"/>
                    </a:cubicBezTo>
                    <a:cubicBezTo>
                      <a:pt x="59663" y="30146"/>
                      <a:pt x="60090" y="30107"/>
                      <a:pt x="60515" y="30107"/>
                    </a:cubicBezTo>
                    <a:cubicBezTo>
                      <a:pt x="62451" y="30107"/>
                      <a:pt x="64326" y="30910"/>
                      <a:pt x="65671" y="32357"/>
                    </a:cubicBezTo>
                    <a:cubicBezTo>
                      <a:pt x="67011" y="30902"/>
                      <a:pt x="68881" y="30100"/>
                      <a:pt x="70812" y="30100"/>
                    </a:cubicBezTo>
                    <a:close/>
                    <a:moveTo>
                      <a:pt x="35613" y="34818"/>
                    </a:moveTo>
                    <a:cubicBezTo>
                      <a:pt x="36073" y="34818"/>
                      <a:pt x="36537" y="34863"/>
                      <a:pt x="36997" y="34956"/>
                    </a:cubicBezTo>
                    <a:cubicBezTo>
                      <a:pt x="36011" y="36201"/>
                      <a:pt x="35456" y="37769"/>
                      <a:pt x="35635" y="39418"/>
                    </a:cubicBezTo>
                    <a:cubicBezTo>
                      <a:pt x="34389" y="37958"/>
                      <a:pt x="32508" y="37017"/>
                      <a:pt x="30519" y="37008"/>
                    </a:cubicBezTo>
                    <a:cubicBezTo>
                      <a:pt x="31861" y="35593"/>
                      <a:pt x="33709" y="34818"/>
                      <a:pt x="35613" y="34818"/>
                    </a:cubicBezTo>
                    <a:close/>
                    <a:moveTo>
                      <a:pt x="112816" y="32662"/>
                    </a:moveTo>
                    <a:cubicBezTo>
                      <a:pt x="115993" y="32662"/>
                      <a:pt x="119169" y="34741"/>
                      <a:pt x="119209" y="38898"/>
                    </a:cubicBezTo>
                    <a:cubicBezTo>
                      <a:pt x="118736" y="38797"/>
                      <a:pt x="118259" y="38747"/>
                      <a:pt x="117785" y="38747"/>
                    </a:cubicBezTo>
                    <a:cubicBezTo>
                      <a:pt x="115926" y="38747"/>
                      <a:pt x="114120" y="39513"/>
                      <a:pt x="112821" y="40906"/>
                    </a:cubicBezTo>
                    <a:cubicBezTo>
                      <a:pt x="111539" y="39526"/>
                      <a:pt x="109747" y="38746"/>
                      <a:pt x="107865" y="38746"/>
                    </a:cubicBezTo>
                    <a:cubicBezTo>
                      <a:pt x="107382" y="38746"/>
                      <a:pt x="106898" y="38800"/>
                      <a:pt x="106423" y="38898"/>
                    </a:cubicBezTo>
                    <a:cubicBezTo>
                      <a:pt x="106463" y="34741"/>
                      <a:pt x="109640" y="32662"/>
                      <a:pt x="112816" y="32662"/>
                    </a:cubicBezTo>
                    <a:close/>
                    <a:moveTo>
                      <a:pt x="136134" y="32665"/>
                    </a:moveTo>
                    <a:cubicBezTo>
                      <a:pt x="139310" y="32665"/>
                      <a:pt x="142484" y="34742"/>
                      <a:pt x="142525" y="38898"/>
                    </a:cubicBezTo>
                    <a:cubicBezTo>
                      <a:pt x="142050" y="38797"/>
                      <a:pt x="141571" y="38747"/>
                      <a:pt x="141097" y="38747"/>
                    </a:cubicBezTo>
                    <a:cubicBezTo>
                      <a:pt x="139236" y="38747"/>
                      <a:pt x="137435" y="39513"/>
                      <a:pt x="136136" y="40906"/>
                    </a:cubicBezTo>
                    <a:cubicBezTo>
                      <a:pt x="134854" y="39526"/>
                      <a:pt x="133062" y="38746"/>
                      <a:pt x="131181" y="38746"/>
                    </a:cubicBezTo>
                    <a:cubicBezTo>
                      <a:pt x="130697" y="38746"/>
                      <a:pt x="130213" y="38800"/>
                      <a:pt x="129738" y="38898"/>
                    </a:cubicBezTo>
                    <a:cubicBezTo>
                      <a:pt x="129778" y="34744"/>
                      <a:pt x="132957" y="32665"/>
                      <a:pt x="136134" y="32665"/>
                    </a:cubicBezTo>
                    <a:close/>
                    <a:moveTo>
                      <a:pt x="89291" y="32767"/>
                    </a:moveTo>
                    <a:cubicBezTo>
                      <a:pt x="91871" y="32767"/>
                      <a:pt x="94452" y="34140"/>
                      <a:pt x="95348" y="36891"/>
                    </a:cubicBezTo>
                    <a:lnTo>
                      <a:pt x="95357" y="36882"/>
                    </a:lnTo>
                    <a:lnTo>
                      <a:pt x="95375" y="36882"/>
                    </a:lnTo>
                    <a:cubicBezTo>
                      <a:pt x="95581" y="37545"/>
                      <a:pt x="95688" y="38244"/>
                      <a:pt x="95688" y="38934"/>
                    </a:cubicBezTo>
                    <a:cubicBezTo>
                      <a:pt x="95215" y="38832"/>
                      <a:pt x="94738" y="38783"/>
                      <a:pt x="94264" y="38783"/>
                    </a:cubicBezTo>
                    <a:cubicBezTo>
                      <a:pt x="92405" y="38783"/>
                      <a:pt x="90601" y="39549"/>
                      <a:pt x="89308" y="40941"/>
                    </a:cubicBezTo>
                    <a:cubicBezTo>
                      <a:pt x="88027" y="39562"/>
                      <a:pt x="86235" y="38782"/>
                      <a:pt x="84353" y="38782"/>
                    </a:cubicBezTo>
                    <a:cubicBezTo>
                      <a:pt x="83869" y="38782"/>
                      <a:pt x="83385" y="38836"/>
                      <a:pt x="82910" y="38934"/>
                    </a:cubicBezTo>
                    <a:cubicBezTo>
                      <a:pt x="82910" y="38244"/>
                      <a:pt x="83018" y="37545"/>
                      <a:pt x="83224" y="36882"/>
                    </a:cubicBezTo>
                    <a:lnTo>
                      <a:pt x="83242" y="36882"/>
                    </a:lnTo>
                    <a:cubicBezTo>
                      <a:pt x="84134" y="34140"/>
                      <a:pt x="86712" y="32767"/>
                      <a:pt x="89291" y="32767"/>
                    </a:cubicBezTo>
                    <a:close/>
                    <a:moveTo>
                      <a:pt x="42335" y="32864"/>
                    </a:moveTo>
                    <a:cubicBezTo>
                      <a:pt x="45506" y="32864"/>
                      <a:pt x="48679" y="34938"/>
                      <a:pt x="48726" y="39092"/>
                    </a:cubicBezTo>
                    <a:lnTo>
                      <a:pt x="48726" y="39092"/>
                    </a:lnTo>
                    <a:cubicBezTo>
                      <a:pt x="48257" y="38992"/>
                      <a:pt x="47785" y="38944"/>
                      <a:pt x="47316" y="38944"/>
                    </a:cubicBezTo>
                    <a:cubicBezTo>
                      <a:pt x="45455" y="38944"/>
                      <a:pt x="43655" y="39710"/>
                      <a:pt x="42355" y="41103"/>
                    </a:cubicBezTo>
                    <a:cubicBezTo>
                      <a:pt x="41074" y="39723"/>
                      <a:pt x="39282" y="38943"/>
                      <a:pt x="37400" y="38943"/>
                    </a:cubicBezTo>
                    <a:cubicBezTo>
                      <a:pt x="36916" y="38943"/>
                      <a:pt x="36432" y="38997"/>
                      <a:pt x="35958" y="39096"/>
                    </a:cubicBezTo>
                    <a:cubicBezTo>
                      <a:pt x="35989" y="34942"/>
                      <a:pt x="39161" y="32864"/>
                      <a:pt x="42335" y="32864"/>
                    </a:cubicBezTo>
                    <a:close/>
                    <a:moveTo>
                      <a:pt x="65669" y="32862"/>
                    </a:moveTo>
                    <a:cubicBezTo>
                      <a:pt x="68844" y="32862"/>
                      <a:pt x="72019" y="34939"/>
                      <a:pt x="72059" y="39096"/>
                    </a:cubicBezTo>
                    <a:cubicBezTo>
                      <a:pt x="71584" y="38994"/>
                      <a:pt x="71106" y="38944"/>
                      <a:pt x="70631" y="38944"/>
                    </a:cubicBezTo>
                    <a:cubicBezTo>
                      <a:pt x="68767" y="38944"/>
                      <a:pt x="66963" y="39710"/>
                      <a:pt x="65671" y="41103"/>
                    </a:cubicBezTo>
                    <a:cubicBezTo>
                      <a:pt x="64391" y="39725"/>
                      <a:pt x="62594" y="38946"/>
                      <a:pt x="60707" y="38943"/>
                    </a:cubicBezTo>
                    <a:lnTo>
                      <a:pt x="60707" y="38943"/>
                    </a:lnTo>
                    <a:cubicBezTo>
                      <a:pt x="60226" y="38944"/>
                      <a:pt x="59745" y="38998"/>
                      <a:pt x="59273" y="39096"/>
                    </a:cubicBezTo>
                    <a:cubicBezTo>
                      <a:pt x="59313" y="34941"/>
                      <a:pt x="62491" y="32862"/>
                      <a:pt x="65669" y="32862"/>
                    </a:cubicBezTo>
                    <a:close/>
                    <a:moveTo>
                      <a:pt x="18802" y="32972"/>
                    </a:moveTo>
                    <a:cubicBezTo>
                      <a:pt x="21383" y="32972"/>
                      <a:pt x="23964" y="34343"/>
                      <a:pt x="24864" y="37088"/>
                    </a:cubicBezTo>
                    <a:lnTo>
                      <a:pt x="24882" y="37088"/>
                    </a:lnTo>
                    <a:cubicBezTo>
                      <a:pt x="25088" y="37760"/>
                      <a:pt x="25187" y="38450"/>
                      <a:pt x="25196" y="39149"/>
                    </a:cubicBezTo>
                    <a:cubicBezTo>
                      <a:pt x="24715" y="39044"/>
                      <a:pt x="24231" y="38993"/>
                      <a:pt x="23751" y="38993"/>
                    </a:cubicBezTo>
                    <a:cubicBezTo>
                      <a:pt x="21894" y="38993"/>
                      <a:pt x="20096" y="39759"/>
                      <a:pt x="18807" y="41148"/>
                    </a:cubicBezTo>
                    <a:cubicBezTo>
                      <a:pt x="17526" y="39777"/>
                      <a:pt x="15734" y="38988"/>
                      <a:pt x="13852" y="38988"/>
                    </a:cubicBezTo>
                    <a:cubicBezTo>
                      <a:pt x="13368" y="38988"/>
                      <a:pt x="12884" y="39042"/>
                      <a:pt x="12409" y="39149"/>
                    </a:cubicBezTo>
                    <a:cubicBezTo>
                      <a:pt x="12409" y="38450"/>
                      <a:pt x="12517" y="37751"/>
                      <a:pt x="12723" y="37088"/>
                    </a:cubicBezTo>
                    <a:lnTo>
                      <a:pt x="12741" y="37088"/>
                    </a:lnTo>
                    <a:cubicBezTo>
                      <a:pt x="13637" y="34345"/>
                      <a:pt x="16220" y="32972"/>
                      <a:pt x="18802" y="32972"/>
                    </a:cubicBezTo>
                    <a:close/>
                    <a:moveTo>
                      <a:pt x="130981" y="39121"/>
                    </a:moveTo>
                    <a:cubicBezTo>
                      <a:pt x="132916" y="39121"/>
                      <a:pt x="134790" y="39924"/>
                      <a:pt x="136127" y="41372"/>
                    </a:cubicBezTo>
                    <a:cubicBezTo>
                      <a:pt x="136107" y="41371"/>
                      <a:pt x="136087" y="41371"/>
                      <a:pt x="136067" y="41371"/>
                    </a:cubicBezTo>
                    <a:cubicBezTo>
                      <a:pt x="134199" y="41371"/>
                      <a:pt x="132440" y="42201"/>
                      <a:pt x="131190" y="43504"/>
                    </a:cubicBezTo>
                    <a:cubicBezTo>
                      <a:pt x="131225" y="42787"/>
                      <a:pt x="131136" y="42070"/>
                      <a:pt x="130912" y="41389"/>
                    </a:cubicBezTo>
                    <a:lnTo>
                      <a:pt x="130903" y="41389"/>
                    </a:lnTo>
                    <a:lnTo>
                      <a:pt x="130894" y="41354"/>
                    </a:lnTo>
                    <a:cubicBezTo>
                      <a:pt x="130894" y="41345"/>
                      <a:pt x="130894" y="41336"/>
                      <a:pt x="130885" y="41336"/>
                    </a:cubicBezTo>
                    <a:cubicBezTo>
                      <a:pt x="130625" y="40565"/>
                      <a:pt x="130222" y="39857"/>
                      <a:pt x="129702" y="39239"/>
                    </a:cubicBezTo>
                    <a:cubicBezTo>
                      <a:pt x="130128" y="39160"/>
                      <a:pt x="130556" y="39121"/>
                      <a:pt x="130981" y="39121"/>
                    </a:cubicBezTo>
                    <a:close/>
                    <a:moveTo>
                      <a:pt x="117967" y="39121"/>
                    </a:moveTo>
                    <a:cubicBezTo>
                      <a:pt x="118392" y="39121"/>
                      <a:pt x="118820" y="39160"/>
                      <a:pt x="119245" y="39239"/>
                    </a:cubicBezTo>
                    <a:cubicBezTo>
                      <a:pt x="118717" y="39857"/>
                      <a:pt x="118313" y="40565"/>
                      <a:pt x="118054" y="41336"/>
                    </a:cubicBezTo>
                    <a:cubicBezTo>
                      <a:pt x="118054" y="41336"/>
                      <a:pt x="118054" y="41345"/>
                      <a:pt x="118054" y="41354"/>
                    </a:cubicBezTo>
                    <a:cubicBezTo>
                      <a:pt x="118045" y="41354"/>
                      <a:pt x="118036" y="41380"/>
                      <a:pt x="118036" y="41389"/>
                    </a:cubicBezTo>
                    <a:cubicBezTo>
                      <a:pt x="117812" y="42070"/>
                      <a:pt x="117713" y="42787"/>
                      <a:pt x="117749" y="43513"/>
                    </a:cubicBezTo>
                    <a:cubicBezTo>
                      <a:pt x="116508" y="42210"/>
                      <a:pt x="114740" y="41371"/>
                      <a:pt x="112880" y="41371"/>
                    </a:cubicBezTo>
                    <a:cubicBezTo>
                      <a:pt x="112860" y="41371"/>
                      <a:pt x="112840" y="41371"/>
                      <a:pt x="112821" y="41372"/>
                    </a:cubicBezTo>
                    <a:cubicBezTo>
                      <a:pt x="114158" y="39924"/>
                      <a:pt x="116031" y="39121"/>
                      <a:pt x="117967" y="39121"/>
                    </a:cubicBezTo>
                    <a:close/>
                    <a:moveTo>
                      <a:pt x="94420" y="39162"/>
                    </a:moveTo>
                    <a:cubicBezTo>
                      <a:pt x="94850" y="39162"/>
                      <a:pt x="95283" y="39202"/>
                      <a:pt x="95715" y="39284"/>
                    </a:cubicBezTo>
                    <a:cubicBezTo>
                      <a:pt x="94720" y="40467"/>
                      <a:pt x="94138" y="41963"/>
                      <a:pt x="94228" y="43558"/>
                    </a:cubicBezTo>
                    <a:cubicBezTo>
                      <a:pt x="92986" y="42254"/>
                      <a:pt x="91218" y="41416"/>
                      <a:pt x="89350" y="41416"/>
                    </a:cubicBezTo>
                    <a:cubicBezTo>
                      <a:pt x="89330" y="41416"/>
                      <a:pt x="89310" y="41416"/>
                      <a:pt x="89290" y="41416"/>
                    </a:cubicBezTo>
                    <a:cubicBezTo>
                      <a:pt x="89271" y="41416"/>
                      <a:pt x="89251" y="41416"/>
                      <a:pt x="89231" y="41416"/>
                    </a:cubicBezTo>
                    <a:cubicBezTo>
                      <a:pt x="87363" y="41416"/>
                      <a:pt x="85603" y="42254"/>
                      <a:pt x="84353" y="43558"/>
                    </a:cubicBezTo>
                    <a:cubicBezTo>
                      <a:pt x="84443" y="41963"/>
                      <a:pt x="83860" y="40458"/>
                      <a:pt x="82866" y="39284"/>
                    </a:cubicBezTo>
                    <a:cubicBezTo>
                      <a:pt x="83294" y="39204"/>
                      <a:pt x="83725" y="39165"/>
                      <a:pt x="84152" y="39165"/>
                    </a:cubicBezTo>
                    <a:cubicBezTo>
                      <a:pt x="86085" y="39165"/>
                      <a:pt x="87957" y="39962"/>
                      <a:pt x="89299" y="41407"/>
                    </a:cubicBezTo>
                    <a:cubicBezTo>
                      <a:pt x="90633" y="39964"/>
                      <a:pt x="92493" y="39162"/>
                      <a:pt x="94420" y="39162"/>
                    </a:cubicBezTo>
                    <a:close/>
                    <a:moveTo>
                      <a:pt x="47485" y="39327"/>
                    </a:moveTo>
                    <a:cubicBezTo>
                      <a:pt x="47912" y="39327"/>
                      <a:pt x="48343" y="39366"/>
                      <a:pt x="48771" y="39445"/>
                    </a:cubicBezTo>
                    <a:cubicBezTo>
                      <a:pt x="48242" y="40063"/>
                      <a:pt x="47839" y="40771"/>
                      <a:pt x="47579" y="41533"/>
                    </a:cubicBezTo>
                    <a:cubicBezTo>
                      <a:pt x="47579" y="41542"/>
                      <a:pt x="47579" y="41542"/>
                      <a:pt x="47579" y="41551"/>
                    </a:cubicBezTo>
                    <a:lnTo>
                      <a:pt x="47570" y="41596"/>
                    </a:lnTo>
                    <a:lnTo>
                      <a:pt x="47561" y="41587"/>
                    </a:lnTo>
                    <a:cubicBezTo>
                      <a:pt x="47337" y="42277"/>
                      <a:pt x="47239" y="42993"/>
                      <a:pt x="47275" y="43710"/>
                    </a:cubicBezTo>
                    <a:cubicBezTo>
                      <a:pt x="46027" y="42400"/>
                      <a:pt x="44256" y="41569"/>
                      <a:pt x="42377" y="41569"/>
                    </a:cubicBezTo>
                    <a:cubicBezTo>
                      <a:pt x="42366" y="41569"/>
                      <a:pt x="42356" y="41569"/>
                      <a:pt x="42346" y="41569"/>
                    </a:cubicBezTo>
                    <a:cubicBezTo>
                      <a:pt x="43682" y="40123"/>
                      <a:pt x="45552" y="39327"/>
                      <a:pt x="47485" y="39327"/>
                    </a:cubicBezTo>
                    <a:close/>
                    <a:moveTo>
                      <a:pt x="60514" y="39327"/>
                    </a:moveTo>
                    <a:cubicBezTo>
                      <a:pt x="62447" y="39327"/>
                      <a:pt x="64317" y="40123"/>
                      <a:pt x="65653" y="41569"/>
                    </a:cubicBezTo>
                    <a:cubicBezTo>
                      <a:pt x="65633" y="41568"/>
                      <a:pt x="65613" y="41568"/>
                      <a:pt x="65593" y="41568"/>
                    </a:cubicBezTo>
                    <a:cubicBezTo>
                      <a:pt x="63725" y="41568"/>
                      <a:pt x="61966" y="42407"/>
                      <a:pt x="60715" y="43710"/>
                    </a:cubicBezTo>
                    <a:cubicBezTo>
                      <a:pt x="60751" y="42993"/>
                      <a:pt x="60662" y="42277"/>
                      <a:pt x="60438" y="41587"/>
                    </a:cubicBezTo>
                    <a:cubicBezTo>
                      <a:pt x="60438" y="41578"/>
                      <a:pt x="60429" y="41569"/>
                      <a:pt x="60420" y="41560"/>
                    </a:cubicBezTo>
                    <a:cubicBezTo>
                      <a:pt x="60420" y="41551"/>
                      <a:pt x="60420" y="41542"/>
                      <a:pt x="60411" y="41533"/>
                    </a:cubicBezTo>
                    <a:cubicBezTo>
                      <a:pt x="60151" y="40771"/>
                      <a:pt x="59748" y="40054"/>
                      <a:pt x="59228" y="39445"/>
                    </a:cubicBezTo>
                    <a:cubicBezTo>
                      <a:pt x="59656" y="39366"/>
                      <a:pt x="60087" y="39327"/>
                      <a:pt x="60514" y="39327"/>
                    </a:cubicBezTo>
                    <a:close/>
                    <a:moveTo>
                      <a:pt x="13656" y="39363"/>
                    </a:moveTo>
                    <a:cubicBezTo>
                      <a:pt x="15596" y="39363"/>
                      <a:pt x="17470" y="40166"/>
                      <a:pt x="18807" y="41613"/>
                    </a:cubicBezTo>
                    <a:cubicBezTo>
                      <a:pt x="18787" y="41613"/>
                      <a:pt x="18768" y="41613"/>
                      <a:pt x="18748" y="41613"/>
                    </a:cubicBezTo>
                    <a:cubicBezTo>
                      <a:pt x="16879" y="41613"/>
                      <a:pt x="15111" y="42452"/>
                      <a:pt x="13870" y="43755"/>
                    </a:cubicBezTo>
                    <a:cubicBezTo>
                      <a:pt x="13951" y="42169"/>
                      <a:pt x="13368" y="40664"/>
                      <a:pt x="12382" y="39490"/>
                    </a:cubicBezTo>
                    <a:lnTo>
                      <a:pt x="12374" y="39481"/>
                    </a:lnTo>
                    <a:cubicBezTo>
                      <a:pt x="12801" y="39402"/>
                      <a:pt x="13230" y="39363"/>
                      <a:pt x="13656" y="39363"/>
                    </a:cubicBezTo>
                    <a:close/>
                    <a:moveTo>
                      <a:pt x="23953" y="39363"/>
                    </a:moveTo>
                    <a:cubicBezTo>
                      <a:pt x="24378" y="39363"/>
                      <a:pt x="24806" y="39402"/>
                      <a:pt x="25232" y="39481"/>
                    </a:cubicBezTo>
                    <a:cubicBezTo>
                      <a:pt x="24237" y="40664"/>
                      <a:pt x="23655" y="42160"/>
                      <a:pt x="23744" y="43755"/>
                    </a:cubicBezTo>
                    <a:cubicBezTo>
                      <a:pt x="22494" y="42452"/>
                      <a:pt x="20726" y="41613"/>
                      <a:pt x="18866" y="41613"/>
                    </a:cubicBezTo>
                    <a:cubicBezTo>
                      <a:pt x="18846" y="41613"/>
                      <a:pt x="18827" y="41613"/>
                      <a:pt x="18807" y="41613"/>
                    </a:cubicBezTo>
                    <a:cubicBezTo>
                      <a:pt x="20144" y="40166"/>
                      <a:pt x="22018" y="39363"/>
                      <a:pt x="23953" y="39363"/>
                    </a:cubicBezTo>
                    <a:close/>
                    <a:moveTo>
                      <a:pt x="107671" y="39122"/>
                    </a:moveTo>
                    <a:cubicBezTo>
                      <a:pt x="109602" y="39122"/>
                      <a:pt x="111474" y="39919"/>
                      <a:pt x="112821" y="41372"/>
                    </a:cubicBezTo>
                    <a:cubicBezTo>
                      <a:pt x="112802" y="41371"/>
                      <a:pt x="112783" y="41371"/>
                      <a:pt x="112765" y="41371"/>
                    </a:cubicBezTo>
                    <a:cubicBezTo>
                      <a:pt x="110778" y="41371"/>
                      <a:pt x="108902" y="42317"/>
                      <a:pt x="107650" y="43764"/>
                    </a:cubicBezTo>
                    <a:lnTo>
                      <a:pt x="107650" y="43764"/>
                    </a:lnTo>
                    <a:cubicBezTo>
                      <a:pt x="107803" y="42097"/>
                      <a:pt x="107211" y="40511"/>
                      <a:pt x="106172" y="39284"/>
                    </a:cubicBezTo>
                    <a:cubicBezTo>
                      <a:pt x="106670" y="39175"/>
                      <a:pt x="107172" y="39122"/>
                      <a:pt x="107671" y="39122"/>
                    </a:cubicBezTo>
                    <a:close/>
                    <a:moveTo>
                      <a:pt x="37180" y="39320"/>
                    </a:moveTo>
                    <a:cubicBezTo>
                      <a:pt x="39113" y="39320"/>
                      <a:pt x="40988" y="40121"/>
                      <a:pt x="42328" y="41569"/>
                    </a:cubicBezTo>
                    <a:cubicBezTo>
                      <a:pt x="42310" y="41568"/>
                      <a:pt x="42291" y="41568"/>
                      <a:pt x="42273" y="41568"/>
                    </a:cubicBezTo>
                    <a:cubicBezTo>
                      <a:pt x="40286" y="41568"/>
                      <a:pt x="38419" y="42514"/>
                      <a:pt x="37167" y="43961"/>
                    </a:cubicBezTo>
                    <a:cubicBezTo>
                      <a:pt x="37320" y="42294"/>
                      <a:pt x="36728" y="40708"/>
                      <a:pt x="35689" y="39481"/>
                    </a:cubicBezTo>
                    <a:cubicBezTo>
                      <a:pt x="36184" y="39373"/>
                      <a:pt x="36684" y="39320"/>
                      <a:pt x="37180" y="39320"/>
                    </a:cubicBezTo>
                    <a:close/>
                    <a:moveTo>
                      <a:pt x="124483" y="37269"/>
                    </a:moveTo>
                    <a:cubicBezTo>
                      <a:pt x="127057" y="37269"/>
                      <a:pt x="129630" y="38633"/>
                      <a:pt x="130536" y="41363"/>
                    </a:cubicBezTo>
                    <a:cubicBezTo>
                      <a:pt x="130760" y="42053"/>
                      <a:pt x="130867" y="42769"/>
                      <a:pt x="130876" y="43495"/>
                    </a:cubicBezTo>
                    <a:cubicBezTo>
                      <a:pt x="130401" y="43393"/>
                      <a:pt x="129922" y="43343"/>
                      <a:pt x="129447" y="43343"/>
                    </a:cubicBezTo>
                    <a:cubicBezTo>
                      <a:pt x="127584" y="43343"/>
                      <a:pt x="125780" y="44110"/>
                      <a:pt x="124487" y="45502"/>
                    </a:cubicBezTo>
                    <a:cubicBezTo>
                      <a:pt x="123213" y="44130"/>
                      <a:pt x="121434" y="43343"/>
                      <a:pt x="119564" y="43343"/>
                    </a:cubicBezTo>
                    <a:cubicBezTo>
                      <a:pt x="119553" y="43343"/>
                      <a:pt x="119543" y="43343"/>
                      <a:pt x="119532" y="43343"/>
                    </a:cubicBezTo>
                    <a:cubicBezTo>
                      <a:pt x="119048" y="43343"/>
                      <a:pt x="118564" y="43388"/>
                      <a:pt x="118089" y="43495"/>
                    </a:cubicBezTo>
                    <a:cubicBezTo>
                      <a:pt x="118089" y="42769"/>
                      <a:pt x="118206" y="42053"/>
                      <a:pt x="118421" y="41363"/>
                    </a:cubicBezTo>
                    <a:lnTo>
                      <a:pt x="118430" y="41354"/>
                    </a:lnTo>
                    <a:cubicBezTo>
                      <a:pt x="119339" y="38631"/>
                      <a:pt x="121911" y="37269"/>
                      <a:pt x="124483" y="37269"/>
                    </a:cubicBezTo>
                    <a:close/>
                    <a:moveTo>
                      <a:pt x="77631" y="37312"/>
                    </a:moveTo>
                    <a:cubicBezTo>
                      <a:pt x="80804" y="37312"/>
                      <a:pt x="83980" y="39391"/>
                      <a:pt x="84022" y="43547"/>
                    </a:cubicBezTo>
                    <a:lnTo>
                      <a:pt x="84022" y="43547"/>
                    </a:lnTo>
                    <a:cubicBezTo>
                      <a:pt x="83546" y="43443"/>
                      <a:pt x="83066" y="43393"/>
                      <a:pt x="82590" y="43393"/>
                    </a:cubicBezTo>
                    <a:cubicBezTo>
                      <a:pt x="80737" y="43393"/>
                      <a:pt x="78939" y="44159"/>
                      <a:pt x="77651" y="45547"/>
                    </a:cubicBezTo>
                    <a:cubicBezTo>
                      <a:pt x="76369" y="44176"/>
                      <a:pt x="74577" y="43388"/>
                      <a:pt x="72696" y="43388"/>
                    </a:cubicBezTo>
                    <a:cubicBezTo>
                      <a:pt x="72212" y="43388"/>
                      <a:pt x="71728" y="43441"/>
                      <a:pt x="71253" y="43549"/>
                    </a:cubicBezTo>
                    <a:cubicBezTo>
                      <a:pt x="71284" y="39391"/>
                      <a:pt x="74456" y="37312"/>
                      <a:pt x="77631" y="37312"/>
                    </a:cubicBezTo>
                    <a:close/>
                    <a:moveTo>
                      <a:pt x="100946" y="37312"/>
                    </a:moveTo>
                    <a:cubicBezTo>
                      <a:pt x="104119" y="37312"/>
                      <a:pt x="107295" y="39391"/>
                      <a:pt x="107337" y="43547"/>
                    </a:cubicBezTo>
                    <a:lnTo>
                      <a:pt x="107337" y="43547"/>
                    </a:lnTo>
                    <a:cubicBezTo>
                      <a:pt x="106861" y="43443"/>
                      <a:pt x="106381" y="43393"/>
                      <a:pt x="105905" y="43393"/>
                    </a:cubicBezTo>
                    <a:cubicBezTo>
                      <a:pt x="104052" y="43393"/>
                      <a:pt x="102255" y="44159"/>
                      <a:pt x="100966" y="45547"/>
                    </a:cubicBezTo>
                    <a:cubicBezTo>
                      <a:pt x="99685" y="44176"/>
                      <a:pt x="97883" y="43388"/>
                      <a:pt x="96011" y="43388"/>
                    </a:cubicBezTo>
                    <a:cubicBezTo>
                      <a:pt x="95527" y="43388"/>
                      <a:pt x="95043" y="43441"/>
                      <a:pt x="94568" y="43549"/>
                    </a:cubicBezTo>
                    <a:cubicBezTo>
                      <a:pt x="94599" y="39391"/>
                      <a:pt x="97771" y="37312"/>
                      <a:pt x="100946" y="37312"/>
                    </a:cubicBezTo>
                    <a:close/>
                    <a:moveTo>
                      <a:pt x="54012" y="37467"/>
                    </a:moveTo>
                    <a:cubicBezTo>
                      <a:pt x="56585" y="37467"/>
                      <a:pt x="59156" y="38831"/>
                      <a:pt x="60061" y="41560"/>
                    </a:cubicBezTo>
                    <a:cubicBezTo>
                      <a:pt x="60285" y="42250"/>
                      <a:pt x="60393" y="42975"/>
                      <a:pt x="60393" y="43701"/>
                    </a:cubicBezTo>
                    <a:cubicBezTo>
                      <a:pt x="59914" y="43596"/>
                      <a:pt x="59431" y="43545"/>
                      <a:pt x="58952" y="43545"/>
                    </a:cubicBezTo>
                    <a:cubicBezTo>
                      <a:pt x="57099" y="43545"/>
                      <a:pt x="55302" y="44311"/>
                      <a:pt x="54013" y="45699"/>
                    </a:cubicBezTo>
                    <a:cubicBezTo>
                      <a:pt x="52739" y="44336"/>
                      <a:pt x="50960" y="43549"/>
                      <a:pt x="49089" y="43549"/>
                    </a:cubicBezTo>
                    <a:cubicBezTo>
                      <a:pt x="49079" y="43549"/>
                      <a:pt x="49068" y="43549"/>
                      <a:pt x="49058" y="43549"/>
                    </a:cubicBezTo>
                    <a:cubicBezTo>
                      <a:pt x="48574" y="43549"/>
                      <a:pt x="48090" y="43594"/>
                      <a:pt x="47615" y="43701"/>
                    </a:cubicBezTo>
                    <a:cubicBezTo>
                      <a:pt x="47615" y="42975"/>
                      <a:pt x="47723" y="42250"/>
                      <a:pt x="47938" y="41560"/>
                    </a:cubicBezTo>
                    <a:lnTo>
                      <a:pt x="47956" y="41560"/>
                    </a:lnTo>
                    <a:cubicBezTo>
                      <a:pt x="48865" y="38831"/>
                      <a:pt x="51439" y="37467"/>
                      <a:pt x="54012" y="37467"/>
                    </a:cubicBezTo>
                    <a:close/>
                    <a:moveTo>
                      <a:pt x="7148" y="37513"/>
                    </a:moveTo>
                    <a:cubicBezTo>
                      <a:pt x="10323" y="37513"/>
                      <a:pt x="13498" y="39590"/>
                      <a:pt x="13538" y="43746"/>
                    </a:cubicBezTo>
                    <a:cubicBezTo>
                      <a:pt x="13065" y="43644"/>
                      <a:pt x="12588" y="43594"/>
                      <a:pt x="12114" y="43594"/>
                    </a:cubicBezTo>
                    <a:cubicBezTo>
                      <a:pt x="10255" y="43594"/>
                      <a:pt x="8449" y="44361"/>
                      <a:pt x="7150" y="45753"/>
                    </a:cubicBezTo>
                    <a:cubicBezTo>
                      <a:pt x="5868" y="44373"/>
                      <a:pt x="4076" y="43594"/>
                      <a:pt x="2194" y="43594"/>
                    </a:cubicBezTo>
                    <a:cubicBezTo>
                      <a:pt x="1711" y="43594"/>
                      <a:pt x="1227" y="43647"/>
                      <a:pt x="752" y="43746"/>
                    </a:cubicBezTo>
                    <a:cubicBezTo>
                      <a:pt x="792" y="39592"/>
                      <a:pt x="3970" y="37513"/>
                      <a:pt x="7148" y="37513"/>
                    </a:cubicBezTo>
                    <a:close/>
                    <a:moveTo>
                      <a:pt x="30465" y="37513"/>
                    </a:moveTo>
                    <a:cubicBezTo>
                      <a:pt x="33638" y="37513"/>
                      <a:pt x="36811" y="39588"/>
                      <a:pt x="36854" y="43742"/>
                    </a:cubicBezTo>
                    <a:lnTo>
                      <a:pt x="36854" y="43742"/>
                    </a:lnTo>
                    <a:cubicBezTo>
                      <a:pt x="36384" y="43643"/>
                      <a:pt x="35912" y="43594"/>
                      <a:pt x="35443" y="43594"/>
                    </a:cubicBezTo>
                    <a:cubicBezTo>
                      <a:pt x="33580" y="43594"/>
                      <a:pt x="31775" y="44361"/>
                      <a:pt x="30483" y="45753"/>
                    </a:cubicBezTo>
                    <a:cubicBezTo>
                      <a:pt x="29201" y="44373"/>
                      <a:pt x="27409" y="43594"/>
                      <a:pt x="25528" y="43594"/>
                    </a:cubicBezTo>
                    <a:cubicBezTo>
                      <a:pt x="25044" y="43594"/>
                      <a:pt x="24560" y="43647"/>
                      <a:pt x="24085" y="43746"/>
                    </a:cubicBezTo>
                    <a:cubicBezTo>
                      <a:pt x="24116" y="39592"/>
                      <a:pt x="27290" y="37513"/>
                      <a:pt x="30465" y="37513"/>
                    </a:cubicBezTo>
                    <a:close/>
                    <a:moveTo>
                      <a:pt x="129619" y="43736"/>
                    </a:moveTo>
                    <a:cubicBezTo>
                      <a:pt x="130043" y="43736"/>
                      <a:pt x="130469" y="43775"/>
                      <a:pt x="130894" y="43854"/>
                    </a:cubicBezTo>
                    <a:cubicBezTo>
                      <a:pt x="129908" y="45018"/>
                      <a:pt x="129326" y="46524"/>
                      <a:pt x="129415" y="48110"/>
                    </a:cubicBezTo>
                    <a:lnTo>
                      <a:pt x="129406" y="48128"/>
                    </a:lnTo>
                    <a:cubicBezTo>
                      <a:pt x="128165" y="46824"/>
                      <a:pt x="126397" y="45986"/>
                      <a:pt x="124528" y="45986"/>
                    </a:cubicBezTo>
                    <a:cubicBezTo>
                      <a:pt x="124509" y="45986"/>
                      <a:pt x="124489" y="45986"/>
                      <a:pt x="124469" y="45986"/>
                    </a:cubicBezTo>
                    <a:cubicBezTo>
                      <a:pt x="124450" y="45986"/>
                      <a:pt x="124430" y="45986"/>
                      <a:pt x="124410" y="45986"/>
                    </a:cubicBezTo>
                    <a:cubicBezTo>
                      <a:pt x="122541" y="45986"/>
                      <a:pt x="120782" y="46824"/>
                      <a:pt x="119532" y="48128"/>
                    </a:cubicBezTo>
                    <a:cubicBezTo>
                      <a:pt x="119622" y="46533"/>
                      <a:pt x="119039" y="45036"/>
                      <a:pt x="118045" y="43854"/>
                    </a:cubicBezTo>
                    <a:cubicBezTo>
                      <a:pt x="118471" y="43775"/>
                      <a:pt x="118899" y="43736"/>
                      <a:pt x="119324" y="43736"/>
                    </a:cubicBezTo>
                    <a:cubicBezTo>
                      <a:pt x="121259" y="43736"/>
                      <a:pt x="123134" y="44537"/>
                      <a:pt x="124478" y="45977"/>
                    </a:cubicBezTo>
                    <a:cubicBezTo>
                      <a:pt x="125815" y="44537"/>
                      <a:pt x="127688" y="43736"/>
                      <a:pt x="129619" y="43736"/>
                    </a:cubicBezTo>
                    <a:close/>
                    <a:moveTo>
                      <a:pt x="82779" y="43772"/>
                    </a:moveTo>
                    <a:cubicBezTo>
                      <a:pt x="83204" y="43772"/>
                      <a:pt x="83632" y="43810"/>
                      <a:pt x="84057" y="43889"/>
                    </a:cubicBezTo>
                    <a:cubicBezTo>
                      <a:pt x="83063" y="45072"/>
                      <a:pt x="82480" y="46569"/>
                      <a:pt x="82561" y="48164"/>
                    </a:cubicBezTo>
                    <a:cubicBezTo>
                      <a:pt x="81320" y="46860"/>
                      <a:pt x="79552" y="46022"/>
                      <a:pt x="77683" y="46022"/>
                    </a:cubicBezTo>
                    <a:cubicBezTo>
                      <a:pt x="77666" y="46022"/>
                      <a:pt x="77650" y="46022"/>
                      <a:pt x="77633" y="46022"/>
                    </a:cubicBezTo>
                    <a:lnTo>
                      <a:pt x="77633" y="46022"/>
                    </a:lnTo>
                    <a:cubicBezTo>
                      <a:pt x="78970" y="44574"/>
                      <a:pt x="80844" y="43772"/>
                      <a:pt x="82779" y="43772"/>
                    </a:cubicBezTo>
                    <a:close/>
                    <a:moveTo>
                      <a:pt x="59133" y="43923"/>
                    </a:moveTo>
                    <a:cubicBezTo>
                      <a:pt x="59561" y="43923"/>
                      <a:pt x="59991" y="43962"/>
                      <a:pt x="60420" y="44042"/>
                    </a:cubicBezTo>
                    <a:cubicBezTo>
                      <a:pt x="59425" y="45225"/>
                      <a:pt x="58843" y="46721"/>
                      <a:pt x="58932" y="48316"/>
                    </a:cubicBezTo>
                    <a:lnTo>
                      <a:pt x="58923" y="48316"/>
                    </a:lnTo>
                    <a:cubicBezTo>
                      <a:pt x="57682" y="47012"/>
                      <a:pt x="55914" y="46174"/>
                      <a:pt x="54045" y="46174"/>
                    </a:cubicBezTo>
                    <a:cubicBezTo>
                      <a:pt x="54026" y="46174"/>
                      <a:pt x="54006" y="46174"/>
                      <a:pt x="53986" y="46174"/>
                    </a:cubicBezTo>
                    <a:cubicBezTo>
                      <a:pt x="53966" y="46174"/>
                      <a:pt x="53947" y="46174"/>
                      <a:pt x="53927" y="46174"/>
                    </a:cubicBezTo>
                    <a:cubicBezTo>
                      <a:pt x="52067" y="46174"/>
                      <a:pt x="50299" y="47012"/>
                      <a:pt x="49049" y="48316"/>
                    </a:cubicBezTo>
                    <a:cubicBezTo>
                      <a:pt x="49138" y="46721"/>
                      <a:pt x="48556" y="45225"/>
                      <a:pt x="47561" y="44042"/>
                    </a:cubicBezTo>
                    <a:cubicBezTo>
                      <a:pt x="47990" y="43962"/>
                      <a:pt x="48420" y="43923"/>
                      <a:pt x="48848" y="43923"/>
                    </a:cubicBezTo>
                    <a:cubicBezTo>
                      <a:pt x="50781" y="43923"/>
                      <a:pt x="52652" y="44720"/>
                      <a:pt x="53995" y="46165"/>
                    </a:cubicBezTo>
                    <a:cubicBezTo>
                      <a:pt x="55330" y="44720"/>
                      <a:pt x="57201" y="43923"/>
                      <a:pt x="59133" y="43923"/>
                    </a:cubicBezTo>
                    <a:close/>
                    <a:moveTo>
                      <a:pt x="25310" y="43969"/>
                    </a:moveTo>
                    <a:cubicBezTo>
                      <a:pt x="27245" y="43969"/>
                      <a:pt x="29120" y="44772"/>
                      <a:pt x="30465" y="46219"/>
                    </a:cubicBezTo>
                    <a:lnTo>
                      <a:pt x="30465" y="46219"/>
                    </a:lnTo>
                    <a:cubicBezTo>
                      <a:pt x="30462" y="46219"/>
                      <a:pt x="30459" y="46219"/>
                      <a:pt x="30456" y="46219"/>
                    </a:cubicBezTo>
                    <a:cubicBezTo>
                      <a:pt x="30436" y="46219"/>
                      <a:pt x="30416" y="46219"/>
                      <a:pt x="30397" y="46219"/>
                    </a:cubicBezTo>
                    <a:cubicBezTo>
                      <a:pt x="28528" y="46219"/>
                      <a:pt x="26769" y="47057"/>
                      <a:pt x="25519" y="48361"/>
                    </a:cubicBezTo>
                    <a:cubicBezTo>
                      <a:pt x="25608" y="46775"/>
                      <a:pt x="25026" y="45269"/>
                      <a:pt x="24031" y="44087"/>
                    </a:cubicBezTo>
                    <a:cubicBezTo>
                      <a:pt x="24457" y="44008"/>
                      <a:pt x="24885" y="43969"/>
                      <a:pt x="25310" y="43969"/>
                    </a:cubicBezTo>
                    <a:close/>
                    <a:moveTo>
                      <a:pt x="12296" y="43987"/>
                    </a:moveTo>
                    <a:cubicBezTo>
                      <a:pt x="12721" y="43987"/>
                      <a:pt x="13148" y="44025"/>
                      <a:pt x="13574" y="44104"/>
                    </a:cubicBezTo>
                    <a:cubicBezTo>
                      <a:pt x="12580" y="45287"/>
                      <a:pt x="11997" y="46793"/>
                      <a:pt x="12087" y="48379"/>
                    </a:cubicBezTo>
                    <a:cubicBezTo>
                      <a:pt x="10837" y="47075"/>
                      <a:pt x="9069" y="46237"/>
                      <a:pt x="7208" y="46237"/>
                    </a:cubicBezTo>
                    <a:cubicBezTo>
                      <a:pt x="7189" y="46237"/>
                      <a:pt x="7169" y="46237"/>
                      <a:pt x="7150" y="46237"/>
                    </a:cubicBezTo>
                    <a:cubicBezTo>
                      <a:pt x="8487" y="44790"/>
                      <a:pt x="10360" y="43987"/>
                      <a:pt x="12296" y="43987"/>
                    </a:cubicBezTo>
                    <a:close/>
                    <a:moveTo>
                      <a:pt x="106102" y="43761"/>
                    </a:moveTo>
                    <a:cubicBezTo>
                      <a:pt x="106575" y="43761"/>
                      <a:pt x="107052" y="43809"/>
                      <a:pt x="107525" y="43907"/>
                    </a:cubicBezTo>
                    <a:cubicBezTo>
                      <a:pt x="106512" y="45162"/>
                      <a:pt x="105939" y="46757"/>
                      <a:pt x="106127" y="48432"/>
                    </a:cubicBezTo>
                    <a:cubicBezTo>
                      <a:pt x="104866" y="46976"/>
                      <a:pt x="102990" y="46022"/>
                      <a:pt x="101003" y="46022"/>
                    </a:cubicBezTo>
                    <a:cubicBezTo>
                      <a:pt x="100985" y="46022"/>
                      <a:pt x="100966" y="46022"/>
                      <a:pt x="100948" y="46022"/>
                    </a:cubicBezTo>
                    <a:cubicBezTo>
                      <a:pt x="100928" y="46022"/>
                      <a:pt x="100908" y="46022"/>
                      <a:pt x="100889" y="46022"/>
                    </a:cubicBezTo>
                    <a:cubicBezTo>
                      <a:pt x="99020" y="46022"/>
                      <a:pt x="97252" y="46860"/>
                      <a:pt x="96011" y="48164"/>
                    </a:cubicBezTo>
                    <a:cubicBezTo>
                      <a:pt x="96091" y="46569"/>
                      <a:pt x="95509" y="45072"/>
                      <a:pt x="94523" y="43889"/>
                    </a:cubicBezTo>
                    <a:cubicBezTo>
                      <a:pt x="94952" y="43810"/>
                      <a:pt x="95382" y="43771"/>
                      <a:pt x="95809" y="43771"/>
                    </a:cubicBezTo>
                    <a:cubicBezTo>
                      <a:pt x="97740" y="43771"/>
                      <a:pt x="99605" y="44568"/>
                      <a:pt x="100948" y="46013"/>
                    </a:cubicBezTo>
                    <a:cubicBezTo>
                      <a:pt x="102294" y="44566"/>
                      <a:pt x="104168" y="43761"/>
                      <a:pt x="106102" y="43761"/>
                    </a:cubicBezTo>
                    <a:close/>
                    <a:moveTo>
                      <a:pt x="70796" y="39320"/>
                    </a:moveTo>
                    <a:cubicBezTo>
                      <a:pt x="71278" y="39320"/>
                      <a:pt x="71764" y="39370"/>
                      <a:pt x="72248" y="39472"/>
                    </a:cubicBezTo>
                    <a:cubicBezTo>
                      <a:pt x="71271" y="40717"/>
                      <a:pt x="70742" y="42286"/>
                      <a:pt x="70939" y="43934"/>
                    </a:cubicBezTo>
                    <a:cubicBezTo>
                      <a:pt x="71449" y="43820"/>
                      <a:pt x="71962" y="43765"/>
                      <a:pt x="72472" y="43765"/>
                    </a:cubicBezTo>
                    <a:cubicBezTo>
                      <a:pt x="74409" y="43765"/>
                      <a:pt x="76285" y="44568"/>
                      <a:pt x="77633" y="46022"/>
                    </a:cubicBezTo>
                    <a:lnTo>
                      <a:pt x="77633" y="46022"/>
                    </a:lnTo>
                    <a:cubicBezTo>
                      <a:pt x="77630" y="46022"/>
                      <a:pt x="77627" y="46022"/>
                      <a:pt x="77624" y="46022"/>
                    </a:cubicBezTo>
                    <a:cubicBezTo>
                      <a:pt x="77606" y="46022"/>
                      <a:pt x="77588" y="46022"/>
                      <a:pt x="77570" y="46022"/>
                    </a:cubicBezTo>
                    <a:cubicBezTo>
                      <a:pt x="75529" y="46022"/>
                      <a:pt x="73598" y="47030"/>
                      <a:pt x="72346" y="48558"/>
                    </a:cubicBezTo>
                    <a:cubicBezTo>
                      <a:pt x="72703" y="44845"/>
                      <a:pt x="69407" y="41568"/>
                      <a:pt x="65698" y="41568"/>
                    </a:cubicBezTo>
                    <a:cubicBezTo>
                      <a:pt x="65683" y="41568"/>
                      <a:pt x="65668" y="41569"/>
                      <a:pt x="65653" y="41569"/>
                    </a:cubicBezTo>
                    <a:cubicBezTo>
                      <a:pt x="66994" y="40120"/>
                      <a:pt x="68863" y="39320"/>
                      <a:pt x="70796" y="39320"/>
                    </a:cubicBezTo>
                    <a:close/>
                    <a:moveTo>
                      <a:pt x="35611" y="43966"/>
                    </a:moveTo>
                    <a:cubicBezTo>
                      <a:pt x="36087" y="43966"/>
                      <a:pt x="36566" y="44014"/>
                      <a:pt x="37042" y="44113"/>
                    </a:cubicBezTo>
                    <a:cubicBezTo>
                      <a:pt x="36020" y="45359"/>
                      <a:pt x="35456" y="46954"/>
                      <a:pt x="35635" y="48621"/>
                    </a:cubicBezTo>
                    <a:cubicBezTo>
                      <a:pt x="34383" y="47165"/>
                      <a:pt x="32507" y="46219"/>
                      <a:pt x="30512" y="46219"/>
                    </a:cubicBezTo>
                    <a:cubicBezTo>
                      <a:pt x="30496" y="46219"/>
                      <a:pt x="30481" y="46219"/>
                      <a:pt x="30465" y="46219"/>
                    </a:cubicBezTo>
                    <a:lnTo>
                      <a:pt x="30465" y="46219"/>
                    </a:lnTo>
                    <a:cubicBezTo>
                      <a:pt x="31802" y="44766"/>
                      <a:pt x="33677" y="43966"/>
                      <a:pt x="35611" y="43966"/>
                    </a:cubicBezTo>
                    <a:close/>
                    <a:moveTo>
                      <a:pt x="112828" y="41868"/>
                    </a:moveTo>
                    <a:cubicBezTo>
                      <a:pt x="116003" y="41868"/>
                      <a:pt x="119178" y="43944"/>
                      <a:pt x="119218" y="48101"/>
                    </a:cubicBezTo>
                    <a:cubicBezTo>
                      <a:pt x="118743" y="47999"/>
                      <a:pt x="118265" y="47949"/>
                      <a:pt x="117790" y="47949"/>
                    </a:cubicBezTo>
                    <a:cubicBezTo>
                      <a:pt x="115928" y="47949"/>
                      <a:pt x="114124" y="48714"/>
                      <a:pt x="112825" y="50103"/>
                    </a:cubicBezTo>
                    <a:lnTo>
                      <a:pt x="112825" y="50103"/>
                    </a:lnTo>
                    <a:cubicBezTo>
                      <a:pt x="111544" y="48726"/>
                      <a:pt x="109754" y="47949"/>
                      <a:pt x="107883" y="47949"/>
                    </a:cubicBezTo>
                    <a:cubicBezTo>
                      <a:pt x="107391" y="47949"/>
                      <a:pt x="106907" y="48002"/>
                      <a:pt x="106432" y="48101"/>
                    </a:cubicBezTo>
                    <a:cubicBezTo>
                      <a:pt x="106472" y="43947"/>
                      <a:pt x="109650" y="41868"/>
                      <a:pt x="112828" y="41868"/>
                    </a:cubicBezTo>
                    <a:close/>
                    <a:moveTo>
                      <a:pt x="136139" y="41870"/>
                    </a:moveTo>
                    <a:cubicBezTo>
                      <a:pt x="139313" y="41870"/>
                      <a:pt x="142484" y="43947"/>
                      <a:pt x="142525" y="48101"/>
                    </a:cubicBezTo>
                    <a:lnTo>
                      <a:pt x="142525" y="48119"/>
                    </a:lnTo>
                    <a:cubicBezTo>
                      <a:pt x="142050" y="48017"/>
                      <a:pt x="141571" y="47967"/>
                      <a:pt x="141097" y="47967"/>
                    </a:cubicBezTo>
                    <a:cubicBezTo>
                      <a:pt x="139236" y="47967"/>
                      <a:pt x="137435" y="48734"/>
                      <a:pt x="136136" y="50126"/>
                    </a:cubicBezTo>
                    <a:cubicBezTo>
                      <a:pt x="134854" y="48746"/>
                      <a:pt x="133062" y="47966"/>
                      <a:pt x="131181" y="47966"/>
                    </a:cubicBezTo>
                    <a:cubicBezTo>
                      <a:pt x="130697" y="47966"/>
                      <a:pt x="130213" y="48020"/>
                      <a:pt x="129738" y="48119"/>
                    </a:cubicBezTo>
                    <a:cubicBezTo>
                      <a:pt x="129778" y="43953"/>
                      <a:pt x="132960" y="41870"/>
                      <a:pt x="136139" y="41870"/>
                    </a:cubicBezTo>
                    <a:close/>
                    <a:moveTo>
                      <a:pt x="89297" y="41915"/>
                    </a:moveTo>
                    <a:cubicBezTo>
                      <a:pt x="92473" y="41915"/>
                      <a:pt x="95648" y="43994"/>
                      <a:pt x="95688" y="48155"/>
                    </a:cubicBezTo>
                    <a:cubicBezTo>
                      <a:pt x="95208" y="48050"/>
                      <a:pt x="94724" y="47999"/>
                      <a:pt x="94244" y="47999"/>
                    </a:cubicBezTo>
                    <a:cubicBezTo>
                      <a:pt x="92390" y="47999"/>
                      <a:pt x="90594" y="48763"/>
                      <a:pt x="89299" y="50152"/>
                    </a:cubicBezTo>
                    <a:lnTo>
                      <a:pt x="89299" y="50152"/>
                    </a:lnTo>
                    <a:cubicBezTo>
                      <a:pt x="88018" y="48782"/>
                      <a:pt x="86226" y="47993"/>
                      <a:pt x="84344" y="47993"/>
                    </a:cubicBezTo>
                    <a:cubicBezTo>
                      <a:pt x="83860" y="47993"/>
                      <a:pt x="83376" y="48047"/>
                      <a:pt x="82902" y="48155"/>
                    </a:cubicBezTo>
                    <a:cubicBezTo>
                      <a:pt x="82942" y="43996"/>
                      <a:pt x="86120" y="41915"/>
                      <a:pt x="89297" y="41915"/>
                    </a:cubicBezTo>
                    <a:close/>
                    <a:moveTo>
                      <a:pt x="42333" y="42069"/>
                    </a:moveTo>
                    <a:cubicBezTo>
                      <a:pt x="45505" y="42069"/>
                      <a:pt x="48680" y="44145"/>
                      <a:pt x="48726" y="48296"/>
                    </a:cubicBezTo>
                    <a:lnTo>
                      <a:pt x="48726" y="48296"/>
                    </a:lnTo>
                    <a:cubicBezTo>
                      <a:pt x="48256" y="48195"/>
                      <a:pt x="47782" y="48146"/>
                      <a:pt x="47311" y="48146"/>
                    </a:cubicBezTo>
                    <a:cubicBezTo>
                      <a:pt x="45452" y="48146"/>
                      <a:pt x="43648" y="48913"/>
                      <a:pt x="42355" y="50305"/>
                    </a:cubicBezTo>
                    <a:cubicBezTo>
                      <a:pt x="41074" y="48925"/>
                      <a:pt x="39282" y="48146"/>
                      <a:pt x="37400" y="48146"/>
                    </a:cubicBezTo>
                    <a:cubicBezTo>
                      <a:pt x="36916" y="48146"/>
                      <a:pt x="36432" y="48199"/>
                      <a:pt x="35958" y="48298"/>
                    </a:cubicBezTo>
                    <a:cubicBezTo>
                      <a:pt x="35989" y="44146"/>
                      <a:pt x="39159" y="42069"/>
                      <a:pt x="42333" y="42069"/>
                    </a:cubicBezTo>
                    <a:close/>
                    <a:moveTo>
                      <a:pt x="65648" y="42069"/>
                    </a:moveTo>
                    <a:cubicBezTo>
                      <a:pt x="68820" y="42069"/>
                      <a:pt x="71995" y="44144"/>
                      <a:pt x="72041" y="48294"/>
                    </a:cubicBezTo>
                    <a:lnTo>
                      <a:pt x="72041" y="48294"/>
                    </a:lnTo>
                    <a:cubicBezTo>
                      <a:pt x="71572" y="48195"/>
                      <a:pt x="71100" y="48146"/>
                      <a:pt x="70631" y="48146"/>
                    </a:cubicBezTo>
                    <a:cubicBezTo>
                      <a:pt x="68767" y="48146"/>
                      <a:pt x="66963" y="48913"/>
                      <a:pt x="65671" y="50305"/>
                    </a:cubicBezTo>
                    <a:cubicBezTo>
                      <a:pt x="64389" y="48925"/>
                      <a:pt x="62597" y="48146"/>
                      <a:pt x="60715" y="48146"/>
                    </a:cubicBezTo>
                    <a:cubicBezTo>
                      <a:pt x="60231" y="48146"/>
                      <a:pt x="59748" y="48199"/>
                      <a:pt x="59273" y="48298"/>
                    </a:cubicBezTo>
                    <a:cubicBezTo>
                      <a:pt x="59304" y="44146"/>
                      <a:pt x="62474" y="42069"/>
                      <a:pt x="65648" y="42069"/>
                    </a:cubicBezTo>
                    <a:close/>
                    <a:moveTo>
                      <a:pt x="18806" y="42115"/>
                    </a:moveTo>
                    <a:cubicBezTo>
                      <a:pt x="21981" y="42115"/>
                      <a:pt x="25156" y="44194"/>
                      <a:pt x="25196" y="48352"/>
                    </a:cubicBezTo>
                    <a:cubicBezTo>
                      <a:pt x="24718" y="48247"/>
                      <a:pt x="24235" y="48196"/>
                      <a:pt x="23756" y="48196"/>
                    </a:cubicBezTo>
                    <a:cubicBezTo>
                      <a:pt x="21903" y="48196"/>
                      <a:pt x="20103" y="48963"/>
                      <a:pt x="18807" y="50359"/>
                    </a:cubicBezTo>
                    <a:cubicBezTo>
                      <a:pt x="17526" y="48979"/>
                      <a:pt x="15734" y="48199"/>
                      <a:pt x="13852" y="48199"/>
                    </a:cubicBezTo>
                    <a:cubicBezTo>
                      <a:pt x="13368" y="48199"/>
                      <a:pt x="12884" y="48244"/>
                      <a:pt x="12409" y="48352"/>
                    </a:cubicBezTo>
                    <a:cubicBezTo>
                      <a:pt x="12454" y="44194"/>
                      <a:pt x="15631" y="42115"/>
                      <a:pt x="18806" y="42115"/>
                    </a:cubicBezTo>
                    <a:close/>
                    <a:moveTo>
                      <a:pt x="117952" y="48332"/>
                    </a:moveTo>
                    <a:cubicBezTo>
                      <a:pt x="118378" y="48332"/>
                      <a:pt x="118808" y="48371"/>
                      <a:pt x="119236" y="48450"/>
                    </a:cubicBezTo>
                    <a:cubicBezTo>
                      <a:pt x="118251" y="49624"/>
                      <a:pt x="117668" y="51130"/>
                      <a:pt x="117758" y="52724"/>
                    </a:cubicBezTo>
                    <a:lnTo>
                      <a:pt x="117749" y="52724"/>
                    </a:lnTo>
                    <a:cubicBezTo>
                      <a:pt x="116508" y="51412"/>
                      <a:pt x="114740" y="50583"/>
                      <a:pt x="112871" y="50583"/>
                    </a:cubicBezTo>
                    <a:cubicBezTo>
                      <a:pt x="112855" y="50583"/>
                      <a:pt x="112838" y="50583"/>
                      <a:pt x="112821" y="50583"/>
                    </a:cubicBezTo>
                    <a:lnTo>
                      <a:pt x="112821" y="50583"/>
                    </a:lnTo>
                    <a:cubicBezTo>
                      <a:pt x="114156" y="49130"/>
                      <a:pt x="116021" y="48332"/>
                      <a:pt x="117952" y="48332"/>
                    </a:cubicBezTo>
                    <a:close/>
                    <a:moveTo>
                      <a:pt x="94437" y="48377"/>
                    </a:moveTo>
                    <a:cubicBezTo>
                      <a:pt x="94862" y="48377"/>
                      <a:pt x="95289" y="48416"/>
                      <a:pt x="95715" y="48495"/>
                    </a:cubicBezTo>
                    <a:cubicBezTo>
                      <a:pt x="94722" y="49676"/>
                      <a:pt x="94140" y="51168"/>
                      <a:pt x="94227" y="52760"/>
                    </a:cubicBezTo>
                    <a:lnTo>
                      <a:pt x="94227" y="52760"/>
                    </a:lnTo>
                    <a:cubicBezTo>
                      <a:pt x="92986" y="51457"/>
                      <a:pt x="91219" y="50627"/>
                      <a:pt x="89350" y="50627"/>
                    </a:cubicBezTo>
                    <a:cubicBezTo>
                      <a:pt x="89333" y="50627"/>
                      <a:pt x="89316" y="50628"/>
                      <a:pt x="89299" y="50628"/>
                    </a:cubicBezTo>
                    <a:lnTo>
                      <a:pt x="89299" y="50628"/>
                    </a:lnTo>
                    <a:cubicBezTo>
                      <a:pt x="90637" y="49180"/>
                      <a:pt x="92504" y="48377"/>
                      <a:pt x="94437" y="48377"/>
                    </a:cubicBezTo>
                    <a:close/>
                    <a:moveTo>
                      <a:pt x="84143" y="48369"/>
                    </a:moveTo>
                    <a:cubicBezTo>
                      <a:pt x="86079" y="48369"/>
                      <a:pt x="87954" y="49173"/>
                      <a:pt x="89299" y="50628"/>
                    </a:cubicBezTo>
                    <a:lnTo>
                      <a:pt x="89299" y="50628"/>
                    </a:lnTo>
                    <a:cubicBezTo>
                      <a:pt x="89296" y="50628"/>
                      <a:pt x="89293" y="50628"/>
                      <a:pt x="89290" y="50628"/>
                    </a:cubicBezTo>
                    <a:cubicBezTo>
                      <a:pt x="89270" y="50628"/>
                      <a:pt x="89250" y="50627"/>
                      <a:pt x="89231" y="50627"/>
                    </a:cubicBezTo>
                    <a:cubicBezTo>
                      <a:pt x="87362" y="50627"/>
                      <a:pt x="85603" y="51457"/>
                      <a:pt x="84353" y="52760"/>
                    </a:cubicBezTo>
                    <a:cubicBezTo>
                      <a:pt x="84443" y="51174"/>
                      <a:pt x="83860" y="49669"/>
                      <a:pt x="82866" y="48486"/>
                    </a:cubicBezTo>
                    <a:cubicBezTo>
                      <a:pt x="83291" y="48407"/>
                      <a:pt x="83719" y="48369"/>
                      <a:pt x="84143" y="48369"/>
                    </a:cubicBezTo>
                    <a:close/>
                    <a:moveTo>
                      <a:pt x="47484" y="48526"/>
                    </a:moveTo>
                    <a:cubicBezTo>
                      <a:pt x="47914" y="48526"/>
                      <a:pt x="48348" y="48566"/>
                      <a:pt x="48780" y="48647"/>
                    </a:cubicBezTo>
                    <a:cubicBezTo>
                      <a:pt x="47785" y="49821"/>
                      <a:pt x="47203" y="51327"/>
                      <a:pt x="47284" y="52922"/>
                    </a:cubicBezTo>
                    <a:cubicBezTo>
                      <a:pt x="46042" y="51618"/>
                      <a:pt x="44274" y="50780"/>
                      <a:pt x="42406" y="50780"/>
                    </a:cubicBezTo>
                    <a:cubicBezTo>
                      <a:pt x="42386" y="50780"/>
                      <a:pt x="42366" y="50780"/>
                      <a:pt x="42346" y="50780"/>
                    </a:cubicBezTo>
                    <a:cubicBezTo>
                      <a:pt x="42343" y="50780"/>
                      <a:pt x="42340" y="50780"/>
                      <a:pt x="42338" y="50780"/>
                    </a:cubicBezTo>
                    <a:lnTo>
                      <a:pt x="42338" y="50780"/>
                    </a:lnTo>
                    <a:lnTo>
                      <a:pt x="42355" y="50771"/>
                    </a:lnTo>
                    <a:cubicBezTo>
                      <a:pt x="43689" y="49328"/>
                      <a:pt x="45555" y="48526"/>
                      <a:pt x="47484" y="48526"/>
                    </a:cubicBezTo>
                    <a:close/>
                    <a:moveTo>
                      <a:pt x="107658" y="48326"/>
                    </a:moveTo>
                    <a:cubicBezTo>
                      <a:pt x="109596" y="48326"/>
                      <a:pt x="111472" y="49128"/>
                      <a:pt x="112821" y="50583"/>
                    </a:cubicBezTo>
                    <a:lnTo>
                      <a:pt x="112821" y="50583"/>
                    </a:lnTo>
                    <a:cubicBezTo>
                      <a:pt x="112818" y="50583"/>
                      <a:pt x="112815" y="50583"/>
                      <a:pt x="112812" y="50583"/>
                    </a:cubicBezTo>
                    <a:cubicBezTo>
                      <a:pt x="112793" y="50583"/>
                      <a:pt x="112774" y="50583"/>
                      <a:pt x="112756" y="50583"/>
                    </a:cubicBezTo>
                    <a:cubicBezTo>
                      <a:pt x="110769" y="50583"/>
                      <a:pt x="108902" y="51528"/>
                      <a:pt x="107641" y="52975"/>
                    </a:cubicBezTo>
                    <a:lnTo>
                      <a:pt x="107641" y="52975"/>
                    </a:lnTo>
                    <a:cubicBezTo>
                      <a:pt x="107794" y="51300"/>
                      <a:pt x="107202" y="49723"/>
                      <a:pt x="106163" y="48486"/>
                    </a:cubicBezTo>
                    <a:cubicBezTo>
                      <a:pt x="106660" y="48378"/>
                      <a:pt x="107161" y="48326"/>
                      <a:pt x="107658" y="48326"/>
                    </a:cubicBezTo>
                    <a:close/>
                    <a:moveTo>
                      <a:pt x="23936" y="48579"/>
                    </a:moveTo>
                    <a:cubicBezTo>
                      <a:pt x="24366" y="48579"/>
                      <a:pt x="24800" y="48619"/>
                      <a:pt x="25232" y="48701"/>
                    </a:cubicBezTo>
                    <a:cubicBezTo>
                      <a:pt x="24237" y="49875"/>
                      <a:pt x="23655" y="51380"/>
                      <a:pt x="23744" y="52966"/>
                    </a:cubicBezTo>
                    <a:cubicBezTo>
                      <a:pt x="22494" y="51663"/>
                      <a:pt x="20727" y="50834"/>
                      <a:pt x="18867" y="50834"/>
                    </a:cubicBezTo>
                    <a:cubicBezTo>
                      <a:pt x="18847" y="50834"/>
                      <a:pt x="18827" y="50834"/>
                      <a:pt x="18807" y="50834"/>
                    </a:cubicBezTo>
                    <a:cubicBezTo>
                      <a:pt x="18787" y="50834"/>
                      <a:pt x="18767" y="50834"/>
                      <a:pt x="18747" y="50834"/>
                    </a:cubicBezTo>
                    <a:cubicBezTo>
                      <a:pt x="16879" y="50834"/>
                      <a:pt x="15111" y="51663"/>
                      <a:pt x="13870" y="52975"/>
                    </a:cubicBezTo>
                    <a:cubicBezTo>
                      <a:pt x="13951" y="51380"/>
                      <a:pt x="13368" y="49875"/>
                      <a:pt x="12374" y="48701"/>
                    </a:cubicBezTo>
                    <a:cubicBezTo>
                      <a:pt x="12804" y="48622"/>
                      <a:pt x="13235" y="48583"/>
                      <a:pt x="13663" y="48583"/>
                    </a:cubicBezTo>
                    <a:cubicBezTo>
                      <a:pt x="15599" y="48583"/>
                      <a:pt x="17464" y="49379"/>
                      <a:pt x="18807" y="50825"/>
                    </a:cubicBezTo>
                    <a:cubicBezTo>
                      <a:pt x="20140" y="49382"/>
                      <a:pt x="22007" y="48579"/>
                      <a:pt x="23936" y="48579"/>
                    </a:cubicBezTo>
                    <a:close/>
                    <a:moveTo>
                      <a:pt x="37172" y="48527"/>
                    </a:moveTo>
                    <a:cubicBezTo>
                      <a:pt x="39112" y="48527"/>
                      <a:pt x="40993" y="49328"/>
                      <a:pt x="42337" y="50780"/>
                    </a:cubicBezTo>
                    <a:lnTo>
                      <a:pt x="42337" y="50780"/>
                    </a:lnTo>
                    <a:cubicBezTo>
                      <a:pt x="42322" y="50780"/>
                      <a:pt x="42306" y="50780"/>
                      <a:pt x="42291" y="50780"/>
                    </a:cubicBezTo>
                    <a:cubicBezTo>
                      <a:pt x="40304" y="50780"/>
                      <a:pt x="38437" y="51725"/>
                      <a:pt x="37185" y="53172"/>
                    </a:cubicBezTo>
                    <a:cubicBezTo>
                      <a:pt x="37328" y="51497"/>
                      <a:pt x="36737" y="49920"/>
                      <a:pt x="35698" y="48683"/>
                    </a:cubicBezTo>
                    <a:cubicBezTo>
                      <a:pt x="36188" y="48578"/>
                      <a:pt x="36682" y="48527"/>
                      <a:pt x="37172" y="48527"/>
                    </a:cubicBezTo>
                    <a:close/>
                    <a:moveTo>
                      <a:pt x="124476" y="46476"/>
                    </a:moveTo>
                    <a:cubicBezTo>
                      <a:pt x="127652" y="46476"/>
                      <a:pt x="130827" y="48554"/>
                      <a:pt x="130867" y="52716"/>
                    </a:cubicBezTo>
                    <a:cubicBezTo>
                      <a:pt x="130392" y="52614"/>
                      <a:pt x="129914" y="52564"/>
                      <a:pt x="129439" y="52564"/>
                    </a:cubicBezTo>
                    <a:cubicBezTo>
                      <a:pt x="127578" y="52564"/>
                      <a:pt x="125778" y="53330"/>
                      <a:pt x="124478" y="54723"/>
                    </a:cubicBezTo>
                    <a:cubicBezTo>
                      <a:pt x="123197" y="53343"/>
                      <a:pt x="121405" y="52563"/>
                      <a:pt x="119532" y="52563"/>
                    </a:cubicBezTo>
                    <a:cubicBezTo>
                      <a:pt x="119039" y="52563"/>
                      <a:pt x="118555" y="52617"/>
                      <a:pt x="118080" y="52716"/>
                    </a:cubicBezTo>
                    <a:cubicBezTo>
                      <a:pt x="118121" y="48557"/>
                      <a:pt x="121299" y="46476"/>
                      <a:pt x="124476" y="46476"/>
                    </a:cubicBezTo>
                    <a:close/>
                    <a:moveTo>
                      <a:pt x="77629" y="46523"/>
                    </a:moveTo>
                    <a:cubicBezTo>
                      <a:pt x="80800" y="46523"/>
                      <a:pt x="83975" y="48597"/>
                      <a:pt x="84021" y="52747"/>
                    </a:cubicBezTo>
                    <a:lnTo>
                      <a:pt x="84021" y="52747"/>
                    </a:lnTo>
                    <a:cubicBezTo>
                      <a:pt x="83554" y="52648"/>
                      <a:pt x="83083" y="52600"/>
                      <a:pt x="82615" y="52600"/>
                    </a:cubicBezTo>
                    <a:cubicBezTo>
                      <a:pt x="80757" y="52600"/>
                      <a:pt x="78952" y="53366"/>
                      <a:pt x="77660" y="54759"/>
                    </a:cubicBezTo>
                    <a:cubicBezTo>
                      <a:pt x="76378" y="53379"/>
                      <a:pt x="74586" y="52599"/>
                      <a:pt x="72704" y="52599"/>
                    </a:cubicBezTo>
                    <a:cubicBezTo>
                      <a:pt x="72221" y="52599"/>
                      <a:pt x="71737" y="52644"/>
                      <a:pt x="71262" y="52751"/>
                    </a:cubicBezTo>
                    <a:cubicBezTo>
                      <a:pt x="71289" y="48599"/>
                      <a:pt x="74457" y="46523"/>
                      <a:pt x="77629" y="46523"/>
                    </a:cubicBezTo>
                    <a:close/>
                    <a:moveTo>
                      <a:pt x="100946" y="46518"/>
                    </a:moveTo>
                    <a:cubicBezTo>
                      <a:pt x="104122" y="46518"/>
                      <a:pt x="107296" y="48595"/>
                      <a:pt x="107337" y="52751"/>
                    </a:cubicBezTo>
                    <a:cubicBezTo>
                      <a:pt x="106864" y="52650"/>
                      <a:pt x="106387" y="52600"/>
                      <a:pt x="105914" y="52600"/>
                    </a:cubicBezTo>
                    <a:cubicBezTo>
                      <a:pt x="104054" y="52600"/>
                      <a:pt x="102248" y="53368"/>
                      <a:pt x="100948" y="54767"/>
                    </a:cubicBezTo>
                    <a:lnTo>
                      <a:pt x="100948" y="54759"/>
                    </a:lnTo>
                    <a:cubicBezTo>
                      <a:pt x="99667" y="53379"/>
                      <a:pt x="97875" y="52599"/>
                      <a:pt x="95993" y="52599"/>
                    </a:cubicBezTo>
                    <a:cubicBezTo>
                      <a:pt x="95509" y="52599"/>
                      <a:pt x="95025" y="52653"/>
                      <a:pt x="94550" y="52751"/>
                    </a:cubicBezTo>
                    <a:cubicBezTo>
                      <a:pt x="94591" y="48597"/>
                      <a:pt x="97769" y="46518"/>
                      <a:pt x="100946" y="46518"/>
                    </a:cubicBezTo>
                    <a:close/>
                    <a:moveTo>
                      <a:pt x="54008" y="46667"/>
                    </a:moveTo>
                    <a:cubicBezTo>
                      <a:pt x="57185" y="46667"/>
                      <a:pt x="60361" y="48746"/>
                      <a:pt x="60402" y="52904"/>
                    </a:cubicBezTo>
                    <a:cubicBezTo>
                      <a:pt x="59922" y="52799"/>
                      <a:pt x="59438" y="52748"/>
                      <a:pt x="58958" y="52748"/>
                    </a:cubicBezTo>
                    <a:cubicBezTo>
                      <a:pt x="57103" y="52748"/>
                      <a:pt x="55303" y="53512"/>
                      <a:pt x="54008" y="54906"/>
                    </a:cubicBezTo>
                    <a:lnTo>
                      <a:pt x="54008" y="54906"/>
                    </a:lnTo>
                    <a:cubicBezTo>
                      <a:pt x="52727" y="53529"/>
                      <a:pt x="50937" y="52751"/>
                      <a:pt x="49058" y="52751"/>
                    </a:cubicBezTo>
                    <a:cubicBezTo>
                      <a:pt x="48574" y="52751"/>
                      <a:pt x="48090" y="52796"/>
                      <a:pt x="47615" y="52904"/>
                    </a:cubicBezTo>
                    <a:cubicBezTo>
                      <a:pt x="47655" y="48746"/>
                      <a:pt x="50832" y="46667"/>
                      <a:pt x="54008" y="46667"/>
                    </a:cubicBezTo>
                    <a:close/>
                    <a:moveTo>
                      <a:pt x="7148" y="46724"/>
                    </a:moveTo>
                    <a:cubicBezTo>
                      <a:pt x="10323" y="46724"/>
                      <a:pt x="13498" y="48801"/>
                      <a:pt x="13538" y="52957"/>
                    </a:cubicBezTo>
                    <a:cubicBezTo>
                      <a:pt x="13065" y="52856"/>
                      <a:pt x="12588" y="52806"/>
                      <a:pt x="12114" y="52806"/>
                    </a:cubicBezTo>
                    <a:cubicBezTo>
                      <a:pt x="10255" y="52806"/>
                      <a:pt x="8451" y="53572"/>
                      <a:pt x="7159" y="54965"/>
                    </a:cubicBezTo>
                    <a:cubicBezTo>
                      <a:pt x="5877" y="53585"/>
                      <a:pt x="4076" y="52805"/>
                      <a:pt x="2194" y="52805"/>
                    </a:cubicBezTo>
                    <a:cubicBezTo>
                      <a:pt x="1711" y="52805"/>
                      <a:pt x="1227" y="52859"/>
                      <a:pt x="752" y="52957"/>
                    </a:cubicBezTo>
                    <a:cubicBezTo>
                      <a:pt x="792" y="48803"/>
                      <a:pt x="3970" y="46724"/>
                      <a:pt x="7148" y="46724"/>
                    </a:cubicBezTo>
                    <a:close/>
                    <a:moveTo>
                      <a:pt x="30465" y="46724"/>
                    </a:moveTo>
                    <a:cubicBezTo>
                      <a:pt x="33638" y="46724"/>
                      <a:pt x="36811" y="48800"/>
                      <a:pt x="36854" y="52954"/>
                    </a:cubicBezTo>
                    <a:lnTo>
                      <a:pt x="36854" y="52954"/>
                    </a:lnTo>
                    <a:cubicBezTo>
                      <a:pt x="36384" y="52854"/>
                      <a:pt x="35912" y="52806"/>
                      <a:pt x="35443" y="52806"/>
                    </a:cubicBezTo>
                    <a:cubicBezTo>
                      <a:pt x="33580" y="52806"/>
                      <a:pt x="31775" y="53572"/>
                      <a:pt x="30483" y="54965"/>
                    </a:cubicBezTo>
                    <a:cubicBezTo>
                      <a:pt x="29201" y="53585"/>
                      <a:pt x="27409" y="52805"/>
                      <a:pt x="25528" y="52805"/>
                    </a:cubicBezTo>
                    <a:cubicBezTo>
                      <a:pt x="25044" y="52805"/>
                      <a:pt x="24560" y="52859"/>
                      <a:pt x="24085" y="52957"/>
                    </a:cubicBezTo>
                    <a:cubicBezTo>
                      <a:pt x="24116" y="48803"/>
                      <a:pt x="27290" y="46724"/>
                      <a:pt x="30465" y="46724"/>
                    </a:cubicBezTo>
                    <a:close/>
                    <a:moveTo>
                      <a:pt x="119323" y="52938"/>
                    </a:moveTo>
                    <a:cubicBezTo>
                      <a:pt x="121259" y="52938"/>
                      <a:pt x="123134" y="53741"/>
                      <a:pt x="124478" y="55189"/>
                    </a:cubicBezTo>
                    <a:lnTo>
                      <a:pt x="124478" y="55189"/>
                    </a:lnTo>
                    <a:cubicBezTo>
                      <a:pt x="124475" y="55189"/>
                      <a:pt x="124472" y="55189"/>
                      <a:pt x="124469" y="55189"/>
                    </a:cubicBezTo>
                    <a:cubicBezTo>
                      <a:pt x="124450" y="55188"/>
                      <a:pt x="124430" y="55188"/>
                      <a:pt x="124410" y="55188"/>
                    </a:cubicBezTo>
                    <a:cubicBezTo>
                      <a:pt x="122541" y="55188"/>
                      <a:pt x="120782" y="56027"/>
                      <a:pt x="119532" y="57330"/>
                    </a:cubicBezTo>
                    <a:cubicBezTo>
                      <a:pt x="119622" y="55744"/>
                      <a:pt x="119039" y="54239"/>
                      <a:pt x="118045" y="53056"/>
                    </a:cubicBezTo>
                    <a:cubicBezTo>
                      <a:pt x="118470" y="52977"/>
                      <a:pt x="118898" y="52938"/>
                      <a:pt x="119323" y="52938"/>
                    </a:cubicBezTo>
                    <a:close/>
                    <a:moveTo>
                      <a:pt x="129620" y="52938"/>
                    </a:moveTo>
                    <a:cubicBezTo>
                      <a:pt x="130043" y="52938"/>
                      <a:pt x="130470" y="52977"/>
                      <a:pt x="130894" y="53056"/>
                    </a:cubicBezTo>
                    <a:cubicBezTo>
                      <a:pt x="129908" y="54230"/>
                      <a:pt x="129326" y="55735"/>
                      <a:pt x="129415" y="57321"/>
                    </a:cubicBezTo>
                    <a:lnTo>
                      <a:pt x="129406" y="57330"/>
                    </a:lnTo>
                    <a:cubicBezTo>
                      <a:pt x="128165" y="56027"/>
                      <a:pt x="126397" y="55188"/>
                      <a:pt x="124528" y="55188"/>
                    </a:cubicBezTo>
                    <a:cubicBezTo>
                      <a:pt x="124512" y="55188"/>
                      <a:pt x="124495" y="55188"/>
                      <a:pt x="124478" y="55189"/>
                    </a:cubicBezTo>
                    <a:lnTo>
                      <a:pt x="124478" y="55189"/>
                    </a:lnTo>
                    <a:cubicBezTo>
                      <a:pt x="125816" y="53741"/>
                      <a:pt x="127689" y="52938"/>
                      <a:pt x="129620" y="52938"/>
                    </a:cubicBezTo>
                    <a:close/>
                    <a:moveTo>
                      <a:pt x="82780" y="52974"/>
                    </a:moveTo>
                    <a:cubicBezTo>
                      <a:pt x="83204" y="52974"/>
                      <a:pt x="83632" y="53013"/>
                      <a:pt x="84057" y="53092"/>
                    </a:cubicBezTo>
                    <a:cubicBezTo>
                      <a:pt x="83538" y="53710"/>
                      <a:pt x="83135" y="54418"/>
                      <a:pt x="82875" y="55180"/>
                    </a:cubicBezTo>
                    <a:cubicBezTo>
                      <a:pt x="82633" y="55879"/>
                      <a:pt x="82525" y="56622"/>
                      <a:pt x="82570" y="57357"/>
                    </a:cubicBezTo>
                    <a:cubicBezTo>
                      <a:pt x="81329" y="56062"/>
                      <a:pt x="79570" y="55224"/>
                      <a:pt x="77701" y="55224"/>
                    </a:cubicBezTo>
                    <a:cubicBezTo>
                      <a:pt x="77681" y="55224"/>
                      <a:pt x="77661" y="55224"/>
                      <a:pt x="77642" y="55224"/>
                    </a:cubicBezTo>
                    <a:cubicBezTo>
                      <a:pt x="78979" y="53777"/>
                      <a:pt x="80847" y="52974"/>
                      <a:pt x="82780" y="52974"/>
                    </a:cubicBezTo>
                    <a:close/>
                    <a:moveTo>
                      <a:pt x="95806" y="52982"/>
                    </a:moveTo>
                    <a:cubicBezTo>
                      <a:pt x="97733" y="52982"/>
                      <a:pt x="99604" y="53779"/>
                      <a:pt x="100939" y="55224"/>
                    </a:cubicBezTo>
                    <a:cubicBezTo>
                      <a:pt x="100919" y="55224"/>
                      <a:pt x="100900" y="55224"/>
                      <a:pt x="100880" y="55224"/>
                    </a:cubicBezTo>
                    <a:cubicBezTo>
                      <a:pt x="99020" y="55224"/>
                      <a:pt x="97252" y="56062"/>
                      <a:pt x="96011" y="57357"/>
                    </a:cubicBezTo>
                    <a:cubicBezTo>
                      <a:pt x="96047" y="56622"/>
                      <a:pt x="95948" y="55879"/>
                      <a:pt x="95706" y="55180"/>
                    </a:cubicBezTo>
                    <a:cubicBezTo>
                      <a:pt x="95446" y="54418"/>
                      <a:pt x="95043" y="53710"/>
                      <a:pt x="94523" y="53101"/>
                    </a:cubicBezTo>
                    <a:cubicBezTo>
                      <a:pt x="94950" y="53021"/>
                      <a:pt x="95379" y="52982"/>
                      <a:pt x="95806" y="52982"/>
                    </a:cubicBezTo>
                    <a:close/>
                    <a:moveTo>
                      <a:pt x="59124" y="53131"/>
                    </a:moveTo>
                    <a:cubicBezTo>
                      <a:pt x="59554" y="53131"/>
                      <a:pt x="59988" y="53171"/>
                      <a:pt x="60420" y="53253"/>
                    </a:cubicBezTo>
                    <a:cubicBezTo>
                      <a:pt x="59425" y="54436"/>
                      <a:pt x="58843" y="55932"/>
                      <a:pt x="58932" y="57527"/>
                    </a:cubicBezTo>
                    <a:lnTo>
                      <a:pt x="58923" y="57518"/>
                    </a:lnTo>
                    <a:cubicBezTo>
                      <a:pt x="57682" y="56215"/>
                      <a:pt x="55914" y="55385"/>
                      <a:pt x="54046" y="55385"/>
                    </a:cubicBezTo>
                    <a:cubicBezTo>
                      <a:pt x="54026" y="55385"/>
                      <a:pt x="54006" y="55386"/>
                      <a:pt x="53986" y="55386"/>
                    </a:cubicBezTo>
                    <a:cubicBezTo>
                      <a:pt x="53966" y="55386"/>
                      <a:pt x="53946" y="55385"/>
                      <a:pt x="53927" y="55385"/>
                    </a:cubicBezTo>
                    <a:cubicBezTo>
                      <a:pt x="52067" y="55385"/>
                      <a:pt x="50299" y="56215"/>
                      <a:pt x="49049" y="57527"/>
                    </a:cubicBezTo>
                    <a:cubicBezTo>
                      <a:pt x="49138" y="55932"/>
                      <a:pt x="48556" y="54427"/>
                      <a:pt x="47561" y="53253"/>
                    </a:cubicBezTo>
                    <a:cubicBezTo>
                      <a:pt x="47993" y="53171"/>
                      <a:pt x="48427" y="53131"/>
                      <a:pt x="48858" y="53131"/>
                    </a:cubicBezTo>
                    <a:cubicBezTo>
                      <a:pt x="50787" y="53131"/>
                      <a:pt x="52654" y="53934"/>
                      <a:pt x="53995" y="55377"/>
                    </a:cubicBezTo>
                    <a:cubicBezTo>
                      <a:pt x="55328" y="53934"/>
                      <a:pt x="57194" y="53131"/>
                      <a:pt x="59124" y="53131"/>
                    </a:cubicBezTo>
                    <a:close/>
                    <a:moveTo>
                      <a:pt x="12289" y="53188"/>
                    </a:moveTo>
                    <a:cubicBezTo>
                      <a:pt x="12716" y="53188"/>
                      <a:pt x="13146" y="53227"/>
                      <a:pt x="13574" y="53307"/>
                    </a:cubicBezTo>
                    <a:cubicBezTo>
                      <a:pt x="13046" y="53916"/>
                      <a:pt x="12651" y="54624"/>
                      <a:pt x="12391" y="55386"/>
                    </a:cubicBezTo>
                    <a:cubicBezTo>
                      <a:pt x="12150" y="56085"/>
                      <a:pt x="12042" y="56819"/>
                      <a:pt x="12087" y="57563"/>
                    </a:cubicBezTo>
                    <a:lnTo>
                      <a:pt x="12078" y="57563"/>
                    </a:lnTo>
                    <a:cubicBezTo>
                      <a:pt x="10836" y="56269"/>
                      <a:pt x="9077" y="55430"/>
                      <a:pt x="7217" y="55430"/>
                    </a:cubicBezTo>
                    <a:cubicBezTo>
                      <a:pt x="7198" y="55430"/>
                      <a:pt x="7178" y="55430"/>
                      <a:pt x="7159" y="55431"/>
                    </a:cubicBezTo>
                    <a:cubicBezTo>
                      <a:pt x="8494" y="53985"/>
                      <a:pt x="10358" y="53188"/>
                      <a:pt x="12289" y="53188"/>
                    </a:cubicBezTo>
                    <a:close/>
                    <a:moveTo>
                      <a:pt x="25322" y="53188"/>
                    </a:moveTo>
                    <a:cubicBezTo>
                      <a:pt x="27247" y="53188"/>
                      <a:pt x="29113" y="53985"/>
                      <a:pt x="30456" y="55431"/>
                    </a:cubicBezTo>
                    <a:cubicBezTo>
                      <a:pt x="30436" y="55430"/>
                      <a:pt x="30416" y="55430"/>
                      <a:pt x="30397" y="55430"/>
                    </a:cubicBezTo>
                    <a:cubicBezTo>
                      <a:pt x="28528" y="55430"/>
                      <a:pt x="26769" y="56269"/>
                      <a:pt x="25528" y="57563"/>
                    </a:cubicBezTo>
                    <a:cubicBezTo>
                      <a:pt x="25563" y="56828"/>
                      <a:pt x="25465" y="56085"/>
                      <a:pt x="25223" y="55386"/>
                    </a:cubicBezTo>
                    <a:cubicBezTo>
                      <a:pt x="24954" y="54624"/>
                      <a:pt x="24560" y="53916"/>
                      <a:pt x="24040" y="53307"/>
                    </a:cubicBezTo>
                    <a:cubicBezTo>
                      <a:pt x="24467" y="53227"/>
                      <a:pt x="24896" y="53188"/>
                      <a:pt x="25322" y="53188"/>
                    </a:cubicBezTo>
                    <a:close/>
                    <a:moveTo>
                      <a:pt x="106107" y="52975"/>
                    </a:moveTo>
                    <a:cubicBezTo>
                      <a:pt x="106578" y="52975"/>
                      <a:pt x="107053" y="53022"/>
                      <a:pt x="107525" y="53119"/>
                    </a:cubicBezTo>
                    <a:cubicBezTo>
                      <a:pt x="106512" y="54373"/>
                      <a:pt x="105948" y="55959"/>
                      <a:pt x="106118" y="57626"/>
                    </a:cubicBezTo>
                    <a:cubicBezTo>
                      <a:pt x="104870" y="56163"/>
                      <a:pt x="102982" y="55215"/>
                      <a:pt x="100985" y="55215"/>
                    </a:cubicBezTo>
                    <a:cubicBezTo>
                      <a:pt x="100976" y="55215"/>
                      <a:pt x="100966" y="55215"/>
                      <a:pt x="100957" y="55215"/>
                    </a:cubicBezTo>
                    <a:cubicBezTo>
                      <a:pt x="102304" y="53768"/>
                      <a:pt x="104177" y="52975"/>
                      <a:pt x="106107" y="52975"/>
                    </a:cubicBezTo>
                    <a:close/>
                    <a:moveTo>
                      <a:pt x="70795" y="48523"/>
                    </a:moveTo>
                    <a:cubicBezTo>
                      <a:pt x="71278" y="48523"/>
                      <a:pt x="71764" y="48572"/>
                      <a:pt x="72248" y="48674"/>
                    </a:cubicBezTo>
                    <a:cubicBezTo>
                      <a:pt x="71271" y="49920"/>
                      <a:pt x="70742" y="51488"/>
                      <a:pt x="70939" y="53137"/>
                    </a:cubicBezTo>
                    <a:cubicBezTo>
                      <a:pt x="71445" y="53025"/>
                      <a:pt x="71954" y="52971"/>
                      <a:pt x="72460" y="52971"/>
                    </a:cubicBezTo>
                    <a:cubicBezTo>
                      <a:pt x="74392" y="52971"/>
                      <a:pt x="76265" y="53767"/>
                      <a:pt x="77615" y="55215"/>
                    </a:cubicBezTo>
                    <a:cubicBezTo>
                      <a:pt x="77597" y="55215"/>
                      <a:pt x="77579" y="55215"/>
                      <a:pt x="77561" y="55215"/>
                    </a:cubicBezTo>
                    <a:cubicBezTo>
                      <a:pt x="75520" y="55215"/>
                      <a:pt x="73598" y="56223"/>
                      <a:pt x="72346" y="57742"/>
                    </a:cubicBezTo>
                    <a:cubicBezTo>
                      <a:pt x="72694" y="54062"/>
                      <a:pt x="69407" y="50780"/>
                      <a:pt x="65713" y="50780"/>
                    </a:cubicBezTo>
                    <a:cubicBezTo>
                      <a:pt x="65693" y="50780"/>
                      <a:pt x="65673" y="50780"/>
                      <a:pt x="65653" y="50780"/>
                    </a:cubicBezTo>
                    <a:lnTo>
                      <a:pt x="65644" y="50780"/>
                    </a:lnTo>
                    <a:cubicBezTo>
                      <a:pt x="65624" y="50780"/>
                      <a:pt x="65604" y="50780"/>
                      <a:pt x="65584" y="50780"/>
                    </a:cubicBezTo>
                    <a:cubicBezTo>
                      <a:pt x="63716" y="50780"/>
                      <a:pt x="61957" y="51618"/>
                      <a:pt x="60706" y="52922"/>
                    </a:cubicBezTo>
                    <a:cubicBezTo>
                      <a:pt x="60796" y="51327"/>
                      <a:pt x="60214" y="49830"/>
                      <a:pt x="59219" y="48647"/>
                    </a:cubicBezTo>
                    <a:cubicBezTo>
                      <a:pt x="59647" y="48568"/>
                      <a:pt x="60078" y="48529"/>
                      <a:pt x="60505" y="48529"/>
                    </a:cubicBezTo>
                    <a:cubicBezTo>
                      <a:pt x="62438" y="48529"/>
                      <a:pt x="64310" y="49326"/>
                      <a:pt x="65653" y="50771"/>
                    </a:cubicBezTo>
                    <a:cubicBezTo>
                      <a:pt x="66986" y="49323"/>
                      <a:pt x="68860" y="48523"/>
                      <a:pt x="70795" y="48523"/>
                    </a:cubicBezTo>
                    <a:close/>
                    <a:moveTo>
                      <a:pt x="35611" y="53177"/>
                    </a:moveTo>
                    <a:cubicBezTo>
                      <a:pt x="36086" y="53177"/>
                      <a:pt x="36566" y="53226"/>
                      <a:pt x="37042" y="53325"/>
                    </a:cubicBezTo>
                    <a:cubicBezTo>
                      <a:pt x="36029" y="54570"/>
                      <a:pt x="35456" y="56156"/>
                      <a:pt x="35635" y="57823"/>
                    </a:cubicBezTo>
                    <a:cubicBezTo>
                      <a:pt x="34383" y="56367"/>
                      <a:pt x="32516" y="55421"/>
                      <a:pt x="30530" y="55421"/>
                    </a:cubicBezTo>
                    <a:cubicBezTo>
                      <a:pt x="30511" y="55421"/>
                      <a:pt x="30492" y="55421"/>
                      <a:pt x="30474" y="55422"/>
                    </a:cubicBezTo>
                    <a:cubicBezTo>
                      <a:pt x="31811" y="53976"/>
                      <a:pt x="33679" y="53177"/>
                      <a:pt x="35611" y="53177"/>
                    </a:cubicBezTo>
                    <a:close/>
                    <a:moveTo>
                      <a:pt x="112825" y="51076"/>
                    </a:moveTo>
                    <a:cubicBezTo>
                      <a:pt x="116002" y="51076"/>
                      <a:pt x="119178" y="53155"/>
                      <a:pt x="119218" y="57312"/>
                    </a:cubicBezTo>
                    <a:cubicBezTo>
                      <a:pt x="118738" y="57207"/>
                      <a:pt x="118254" y="57156"/>
                      <a:pt x="117774" y="57156"/>
                    </a:cubicBezTo>
                    <a:cubicBezTo>
                      <a:pt x="115918" y="57156"/>
                      <a:pt x="114121" y="57922"/>
                      <a:pt x="112825" y="59315"/>
                    </a:cubicBezTo>
                    <a:lnTo>
                      <a:pt x="112825" y="59315"/>
                    </a:lnTo>
                    <a:cubicBezTo>
                      <a:pt x="111544" y="57938"/>
                      <a:pt x="109754" y="57160"/>
                      <a:pt x="107883" y="57160"/>
                    </a:cubicBezTo>
                    <a:cubicBezTo>
                      <a:pt x="107391" y="57160"/>
                      <a:pt x="106907" y="57214"/>
                      <a:pt x="106432" y="57312"/>
                    </a:cubicBezTo>
                    <a:cubicBezTo>
                      <a:pt x="106472" y="53155"/>
                      <a:pt x="109649" y="51076"/>
                      <a:pt x="112825" y="51076"/>
                    </a:cubicBezTo>
                    <a:close/>
                    <a:moveTo>
                      <a:pt x="136136" y="51080"/>
                    </a:moveTo>
                    <a:cubicBezTo>
                      <a:pt x="139311" y="51080"/>
                      <a:pt x="142484" y="53157"/>
                      <a:pt x="142525" y="57312"/>
                    </a:cubicBezTo>
                    <a:lnTo>
                      <a:pt x="142525" y="57321"/>
                    </a:lnTo>
                    <a:cubicBezTo>
                      <a:pt x="142050" y="57219"/>
                      <a:pt x="141571" y="57169"/>
                      <a:pt x="141097" y="57169"/>
                    </a:cubicBezTo>
                    <a:cubicBezTo>
                      <a:pt x="139236" y="57169"/>
                      <a:pt x="137435" y="57936"/>
                      <a:pt x="136136" y="59328"/>
                    </a:cubicBezTo>
                    <a:cubicBezTo>
                      <a:pt x="134854" y="57948"/>
                      <a:pt x="133062" y="57169"/>
                      <a:pt x="131181" y="57169"/>
                    </a:cubicBezTo>
                    <a:cubicBezTo>
                      <a:pt x="130697" y="57169"/>
                      <a:pt x="130213" y="57223"/>
                      <a:pt x="129738" y="57321"/>
                    </a:cubicBezTo>
                    <a:cubicBezTo>
                      <a:pt x="129778" y="53161"/>
                      <a:pt x="132958" y="51080"/>
                      <a:pt x="136136" y="51080"/>
                    </a:cubicBezTo>
                    <a:close/>
                    <a:moveTo>
                      <a:pt x="89307" y="51119"/>
                    </a:moveTo>
                    <a:cubicBezTo>
                      <a:pt x="91889" y="51119"/>
                      <a:pt x="94470" y="52493"/>
                      <a:pt x="95366" y="55242"/>
                    </a:cubicBezTo>
                    <a:cubicBezTo>
                      <a:pt x="95590" y="55923"/>
                      <a:pt x="95697" y="56631"/>
                      <a:pt x="95706" y="57348"/>
                    </a:cubicBezTo>
                    <a:cubicBezTo>
                      <a:pt x="95226" y="57243"/>
                      <a:pt x="94742" y="57192"/>
                      <a:pt x="94262" y="57192"/>
                    </a:cubicBezTo>
                    <a:cubicBezTo>
                      <a:pt x="92407" y="57192"/>
                      <a:pt x="90613" y="57958"/>
                      <a:pt x="89317" y="59346"/>
                    </a:cubicBezTo>
                    <a:cubicBezTo>
                      <a:pt x="88036" y="57975"/>
                      <a:pt x="86244" y="57187"/>
                      <a:pt x="84362" y="57187"/>
                    </a:cubicBezTo>
                    <a:cubicBezTo>
                      <a:pt x="83878" y="57187"/>
                      <a:pt x="83394" y="57241"/>
                      <a:pt x="82919" y="57348"/>
                    </a:cubicBezTo>
                    <a:cubicBezTo>
                      <a:pt x="82919" y="56631"/>
                      <a:pt x="83018" y="55923"/>
                      <a:pt x="83224" y="55251"/>
                    </a:cubicBezTo>
                    <a:lnTo>
                      <a:pt x="83242" y="55242"/>
                    </a:lnTo>
                    <a:cubicBezTo>
                      <a:pt x="84138" y="52495"/>
                      <a:pt x="86723" y="51119"/>
                      <a:pt x="89307" y="51119"/>
                    </a:cubicBezTo>
                    <a:close/>
                    <a:moveTo>
                      <a:pt x="42351" y="51273"/>
                    </a:moveTo>
                    <a:cubicBezTo>
                      <a:pt x="45527" y="51273"/>
                      <a:pt x="48704" y="53352"/>
                      <a:pt x="48744" y="57509"/>
                    </a:cubicBezTo>
                    <a:cubicBezTo>
                      <a:pt x="48269" y="57407"/>
                      <a:pt x="47791" y="57358"/>
                      <a:pt x="47316" y="57358"/>
                    </a:cubicBezTo>
                    <a:cubicBezTo>
                      <a:pt x="45455" y="57358"/>
                      <a:pt x="43655" y="58124"/>
                      <a:pt x="42355" y="59517"/>
                    </a:cubicBezTo>
                    <a:cubicBezTo>
                      <a:pt x="41081" y="58144"/>
                      <a:pt x="39293" y="57366"/>
                      <a:pt x="37414" y="57366"/>
                    </a:cubicBezTo>
                    <a:cubicBezTo>
                      <a:pt x="37404" y="57366"/>
                      <a:pt x="37393" y="57366"/>
                      <a:pt x="37382" y="57366"/>
                    </a:cubicBezTo>
                    <a:lnTo>
                      <a:pt x="37400" y="57357"/>
                    </a:lnTo>
                    <a:cubicBezTo>
                      <a:pt x="36916" y="57357"/>
                      <a:pt x="36432" y="57402"/>
                      <a:pt x="35958" y="57509"/>
                    </a:cubicBezTo>
                    <a:cubicBezTo>
                      <a:pt x="35998" y="53352"/>
                      <a:pt x="39174" y="51273"/>
                      <a:pt x="42351" y="51273"/>
                    </a:cubicBezTo>
                    <a:close/>
                    <a:moveTo>
                      <a:pt x="65657" y="51282"/>
                    </a:moveTo>
                    <a:cubicBezTo>
                      <a:pt x="68834" y="51282"/>
                      <a:pt x="72010" y="53361"/>
                      <a:pt x="72050" y="57518"/>
                    </a:cubicBezTo>
                    <a:cubicBezTo>
                      <a:pt x="71572" y="57413"/>
                      <a:pt x="71090" y="57362"/>
                      <a:pt x="70611" y="57362"/>
                    </a:cubicBezTo>
                    <a:cubicBezTo>
                      <a:pt x="68757" y="57362"/>
                      <a:pt x="66958" y="58130"/>
                      <a:pt x="65662" y="59525"/>
                    </a:cubicBezTo>
                    <a:cubicBezTo>
                      <a:pt x="64387" y="58153"/>
                      <a:pt x="62599" y="57366"/>
                      <a:pt x="60729" y="57366"/>
                    </a:cubicBezTo>
                    <a:cubicBezTo>
                      <a:pt x="60719" y="57366"/>
                      <a:pt x="60708" y="57366"/>
                      <a:pt x="60697" y="57366"/>
                    </a:cubicBezTo>
                    <a:lnTo>
                      <a:pt x="60715" y="57366"/>
                    </a:lnTo>
                    <a:cubicBezTo>
                      <a:pt x="60223" y="57366"/>
                      <a:pt x="59739" y="57411"/>
                      <a:pt x="59264" y="57518"/>
                    </a:cubicBezTo>
                    <a:cubicBezTo>
                      <a:pt x="59304" y="53361"/>
                      <a:pt x="62481" y="51282"/>
                      <a:pt x="65657" y="51282"/>
                    </a:cubicBezTo>
                    <a:close/>
                    <a:moveTo>
                      <a:pt x="18802" y="51334"/>
                    </a:moveTo>
                    <a:cubicBezTo>
                      <a:pt x="21383" y="51334"/>
                      <a:pt x="23964" y="52708"/>
                      <a:pt x="24864" y="55457"/>
                    </a:cubicBezTo>
                    <a:cubicBezTo>
                      <a:pt x="25079" y="56129"/>
                      <a:pt x="25196" y="56846"/>
                      <a:pt x="25196" y="57554"/>
                    </a:cubicBezTo>
                    <a:cubicBezTo>
                      <a:pt x="24721" y="57452"/>
                      <a:pt x="24242" y="57402"/>
                      <a:pt x="23767" y="57402"/>
                    </a:cubicBezTo>
                    <a:cubicBezTo>
                      <a:pt x="21904" y="57402"/>
                      <a:pt x="20100" y="58169"/>
                      <a:pt x="18807" y="59561"/>
                    </a:cubicBezTo>
                    <a:cubicBezTo>
                      <a:pt x="17526" y="58181"/>
                      <a:pt x="15734" y="57402"/>
                      <a:pt x="13852" y="57402"/>
                    </a:cubicBezTo>
                    <a:cubicBezTo>
                      <a:pt x="13368" y="57402"/>
                      <a:pt x="12884" y="57456"/>
                      <a:pt x="12409" y="57563"/>
                    </a:cubicBezTo>
                    <a:cubicBezTo>
                      <a:pt x="12409" y="56846"/>
                      <a:pt x="12526" y="56129"/>
                      <a:pt x="12741" y="55448"/>
                    </a:cubicBezTo>
                    <a:lnTo>
                      <a:pt x="12741" y="55457"/>
                    </a:lnTo>
                    <a:cubicBezTo>
                      <a:pt x="13637" y="52710"/>
                      <a:pt x="16220" y="51334"/>
                      <a:pt x="18802" y="51334"/>
                    </a:cubicBezTo>
                    <a:close/>
                    <a:moveTo>
                      <a:pt x="117977" y="57538"/>
                    </a:moveTo>
                    <a:cubicBezTo>
                      <a:pt x="118398" y="57538"/>
                      <a:pt x="118823" y="57576"/>
                      <a:pt x="119245" y="57653"/>
                    </a:cubicBezTo>
                    <a:cubicBezTo>
                      <a:pt x="118726" y="58271"/>
                      <a:pt x="118322" y="58979"/>
                      <a:pt x="118063" y="59741"/>
                    </a:cubicBezTo>
                    <a:lnTo>
                      <a:pt x="118054" y="59741"/>
                    </a:lnTo>
                    <a:cubicBezTo>
                      <a:pt x="117821" y="60439"/>
                      <a:pt x="117713" y="61174"/>
                      <a:pt x="117758" y="61918"/>
                    </a:cubicBezTo>
                    <a:cubicBezTo>
                      <a:pt x="116501" y="60608"/>
                      <a:pt x="114730" y="59776"/>
                      <a:pt x="112860" y="59776"/>
                    </a:cubicBezTo>
                    <a:cubicBezTo>
                      <a:pt x="112850" y="59776"/>
                      <a:pt x="112840" y="59776"/>
                      <a:pt x="112830" y="59776"/>
                    </a:cubicBezTo>
                    <a:cubicBezTo>
                      <a:pt x="114169" y="58334"/>
                      <a:pt x="116040" y="57538"/>
                      <a:pt x="117977" y="57538"/>
                    </a:cubicBezTo>
                    <a:close/>
                    <a:moveTo>
                      <a:pt x="130971" y="57538"/>
                    </a:moveTo>
                    <a:cubicBezTo>
                      <a:pt x="132907" y="57538"/>
                      <a:pt x="134780" y="58334"/>
                      <a:pt x="136127" y="59776"/>
                    </a:cubicBezTo>
                    <a:cubicBezTo>
                      <a:pt x="136117" y="59776"/>
                      <a:pt x="136107" y="59776"/>
                      <a:pt x="136097" y="59776"/>
                    </a:cubicBezTo>
                    <a:cubicBezTo>
                      <a:pt x="134217" y="59776"/>
                      <a:pt x="132446" y="60608"/>
                      <a:pt x="131199" y="61918"/>
                    </a:cubicBezTo>
                    <a:cubicBezTo>
                      <a:pt x="131234" y="61183"/>
                      <a:pt x="131136" y="60439"/>
                      <a:pt x="130894" y="59741"/>
                    </a:cubicBezTo>
                    <a:lnTo>
                      <a:pt x="130885" y="59741"/>
                    </a:lnTo>
                    <a:cubicBezTo>
                      <a:pt x="130625" y="58979"/>
                      <a:pt x="130222" y="58271"/>
                      <a:pt x="129702" y="57653"/>
                    </a:cubicBezTo>
                    <a:cubicBezTo>
                      <a:pt x="130125" y="57576"/>
                      <a:pt x="130549" y="57538"/>
                      <a:pt x="130971" y="57538"/>
                    </a:cubicBezTo>
                    <a:close/>
                    <a:moveTo>
                      <a:pt x="94432" y="57571"/>
                    </a:moveTo>
                    <a:cubicBezTo>
                      <a:pt x="94855" y="57571"/>
                      <a:pt x="95282" y="57610"/>
                      <a:pt x="95706" y="57689"/>
                    </a:cubicBezTo>
                    <a:cubicBezTo>
                      <a:pt x="94720" y="58871"/>
                      <a:pt x="94138" y="60377"/>
                      <a:pt x="94219" y="61963"/>
                    </a:cubicBezTo>
                    <a:cubicBezTo>
                      <a:pt x="92984" y="60666"/>
                      <a:pt x="91228" y="59830"/>
                      <a:pt x="89369" y="59830"/>
                    </a:cubicBezTo>
                    <a:cubicBezTo>
                      <a:pt x="89340" y="59830"/>
                      <a:pt x="89311" y="59830"/>
                      <a:pt x="89281" y="59830"/>
                    </a:cubicBezTo>
                    <a:cubicBezTo>
                      <a:pt x="89261" y="59830"/>
                      <a:pt x="89242" y="59830"/>
                      <a:pt x="89222" y="59830"/>
                    </a:cubicBezTo>
                    <a:cubicBezTo>
                      <a:pt x="87353" y="59830"/>
                      <a:pt x="85594" y="60659"/>
                      <a:pt x="84344" y="61963"/>
                    </a:cubicBezTo>
                    <a:cubicBezTo>
                      <a:pt x="84434" y="60377"/>
                      <a:pt x="83851" y="58871"/>
                      <a:pt x="82866" y="57689"/>
                    </a:cubicBezTo>
                    <a:lnTo>
                      <a:pt x="82857" y="57689"/>
                    </a:lnTo>
                    <a:cubicBezTo>
                      <a:pt x="83283" y="57610"/>
                      <a:pt x="83710" y="57571"/>
                      <a:pt x="84135" y="57571"/>
                    </a:cubicBezTo>
                    <a:cubicBezTo>
                      <a:pt x="86071" y="57571"/>
                      <a:pt x="87946" y="58374"/>
                      <a:pt x="89290" y="59821"/>
                    </a:cubicBezTo>
                    <a:cubicBezTo>
                      <a:pt x="90628" y="58374"/>
                      <a:pt x="92501" y="57571"/>
                      <a:pt x="94432" y="57571"/>
                    </a:cubicBezTo>
                    <a:close/>
                    <a:moveTo>
                      <a:pt x="47479" y="57732"/>
                    </a:moveTo>
                    <a:cubicBezTo>
                      <a:pt x="47903" y="57732"/>
                      <a:pt x="48329" y="57771"/>
                      <a:pt x="48753" y="57850"/>
                    </a:cubicBezTo>
                    <a:cubicBezTo>
                      <a:pt x="48233" y="58468"/>
                      <a:pt x="47839" y="59176"/>
                      <a:pt x="47570" y="59938"/>
                    </a:cubicBezTo>
                    <a:cubicBezTo>
                      <a:pt x="47337" y="60637"/>
                      <a:pt x="47230" y="61380"/>
                      <a:pt x="47275" y="62115"/>
                    </a:cubicBezTo>
                    <a:lnTo>
                      <a:pt x="47266" y="62115"/>
                    </a:lnTo>
                    <a:cubicBezTo>
                      <a:pt x="46024" y="60820"/>
                      <a:pt x="44265" y="59982"/>
                      <a:pt x="42405" y="59982"/>
                    </a:cubicBezTo>
                    <a:cubicBezTo>
                      <a:pt x="42386" y="59982"/>
                      <a:pt x="42366" y="59982"/>
                      <a:pt x="42346" y="59982"/>
                    </a:cubicBezTo>
                    <a:cubicBezTo>
                      <a:pt x="43684" y="58535"/>
                      <a:pt x="45551" y="57732"/>
                      <a:pt x="47479" y="57732"/>
                    </a:cubicBezTo>
                    <a:close/>
                    <a:moveTo>
                      <a:pt x="60498" y="57741"/>
                    </a:moveTo>
                    <a:cubicBezTo>
                      <a:pt x="62431" y="57741"/>
                      <a:pt x="64299" y="58543"/>
                      <a:pt x="65644" y="59982"/>
                    </a:cubicBezTo>
                    <a:cubicBezTo>
                      <a:pt x="65634" y="59982"/>
                      <a:pt x="65623" y="59982"/>
                      <a:pt x="65613" y="59982"/>
                    </a:cubicBezTo>
                    <a:cubicBezTo>
                      <a:pt x="63734" y="59982"/>
                      <a:pt x="61963" y="60814"/>
                      <a:pt x="60715" y="62124"/>
                    </a:cubicBezTo>
                    <a:cubicBezTo>
                      <a:pt x="60751" y="61380"/>
                      <a:pt x="60653" y="60646"/>
                      <a:pt x="60411" y="59938"/>
                    </a:cubicBezTo>
                    <a:lnTo>
                      <a:pt x="60402" y="59938"/>
                    </a:lnTo>
                    <a:cubicBezTo>
                      <a:pt x="60142" y="59176"/>
                      <a:pt x="59739" y="58468"/>
                      <a:pt x="59219" y="57859"/>
                    </a:cubicBezTo>
                    <a:cubicBezTo>
                      <a:pt x="59645" y="57780"/>
                      <a:pt x="60073" y="57741"/>
                      <a:pt x="60498" y="57741"/>
                    </a:cubicBezTo>
                    <a:close/>
                    <a:moveTo>
                      <a:pt x="23936" y="57773"/>
                    </a:moveTo>
                    <a:cubicBezTo>
                      <a:pt x="24366" y="57773"/>
                      <a:pt x="24800" y="57813"/>
                      <a:pt x="25232" y="57895"/>
                    </a:cubicBezTo>
                    <a:cubicBezTo>
                      <a:pt x="24237" y="59068"/>
                      <a:pt x="23655" y="60574"/>
                      <a:pt x="23744" y="62160"/>
                    </a:cubicBezTo>
                    <a:cubicBezTo>
                      <a:pt x="22494" y="60857"/>
                      <a:pt x="20727" y="60027"/>
                      <a:pt x="18867" y="60027"/>
                    </a:cubicBezTo>
                    <a:cubicBezTo>
                      <a:pt x="18847" y="60027"/>
                      <a:pt x="18827" y="60027"/>
                      <a:pt x="18807" y="60027"/>
                    </a:cubicBezTo>
                    <a:cubicBezTo>
                      <a:pt x="18787" y="60027"/>
                      <a:pt x="18767" y="60027"/>
                      <a:pt x="18747" y="60027"/>
                    </a:cubicBezTo>
                    <a:cubicBezTo>
                      <a:pt x="16879" y="60027"/>
                      <a:pt x="15111" y="60857"/>
                      <a:pt x="13870" y="62169"/>
                    </a:cubicBezTo>
                    <a:cubicBezTo>
                      <a:pt x="13951" y="60574"/>
                      <a:pt x="13368" y="59077"/>
                      <a:pt x="12382" y="57895"/>
                    </a:cubicBezTo>
                    <a:lnTo>
                      <a:pt x="12374" y="57895"/>
                    </a:lnTo>
                    <a:cubicBezTo>
                      <a:pt x="12805" y="57813"/>
                      <a:pt x="13239" y="57773"/>
                      <a:pt x="13670" y="57773"/>
                    </a:cubicBezTo>
                    <a:cubicBezTo>
                      <a:pt x="15599" y="57773"/>
                      <a:pt x="17467" y="58575"/>
                      <a:pt x="18807" y="60018"/>
                    </a:cubicBezTo>
                    <a:cubicBezTo>
                      <a:pt x="20140" y="58575"/>
                      <a:pt x="22007" y="57773"/>
                      <a:pt x="23936" y="57773"/>
                    </a:cubicBezTo>
                    <a:close/>
                    <a:moveTo>
                      <a:pt x="107668" y="57537"/>
                    </a:moveTo>
                    <a:cubicBezTo>
                      <a:pt x="109594" y="57537"/>
                      <a:pt x="111464" y="58336"/>
                      <a:pt x="112812" y="59776"/>
                    </a:cubicBezTo>
                    <a:cubicBezTo>
                      <a:pt x="112793" y="59776"/>
                      <a:pt x="112774" y="59776"/>
                      <a:pt x="112756" y="59776"/>
                    </a:cubicBezTo>
                    <a:cubicBezTo>
                      <a:pt x="110769" y="59776"/>
                      <a:pt x="108902" y="60722"/>
                      <a:pt x="107650" y="62178"/>
                    </a:cubicBezTo>
                    <a:lnTo>
                      <a:pt x="107650" y="62178"/>
                    </a:lnTo>
                    <a:cubicBezTo>
                      <a:pt x="107803" y="60502"/>
                      <a:pt x="107211" y="58925"/>
                      <a:pt x="106181" y="57698"/>
                    </a:cubicBezTo>
                    <a:cubicBezTo>
                      <a:pt x="106675" y="57590"/>
                      <a:pt x="107173" y="57537"/>
                      <a:pt x="107668" y="57537"/>
                    </a:cubicBezTo>
                    <a:close/>
                    <a:moveTo>
                      <a:pt x="37180" y="57734"/>
                    </a:moveTo>
                    <a:cubicBezTo>
                      <a:pt x="39111" y="57734"/>
                      <a:pt x="40981" y="58533"/>
                      <a:pt x="42328" y="59974"/>
                    </a:cubicBezTo>
                    <a:cubicBezTo>
                      <a:pt x="42310" y="59973"/>
                      <a:pt x="42291" y="59973"/>
                      <a:pt x="42273" y="59973"/>
                    </a:cubicBezTo>
                    <a:cubicBezTo>
                      <a:pt x="40286" y="59973"/>
                      <a:pt x="38419" y="60919"/>
                      <a:pt x="37167" y="62375"/>
                    </a:cubicBezTo>
                    <a:cubicBezTo>
                      <a:pt x="37320" y="60708"/>
                      <a:pt x="36728" y="59131"/>
                      <a:pt x="35698" y="57895"/>
                    </a:cubicBezTo>
                    <a:lnTo>
                      <a:pt x="35689" y="57895"/>
                    </a:lnTo>
                    <a:cubicBezTo>
                      <a:pt x="36185" y="57787"/>
                      <a:pt x="36684" y="57734"/>
                      <a:pt x="37180" y="57734"/>
                    </a:cubicBezTo>
                    <a:close/>
                    <a:moveTo>
                      <a:pt x="124474" y="55684"/>
                    </a:moveTo>
                    <a:cubicBezTo>
                      <a:pt x="127057" y="55684"/>
                      <a:pt x="129639" y="57057"/>
                      <a:pt x="130536" y="59803"/>
                    </a:cubicBezTo>
                    <a:cubicBezTo>
                      <a:pt x="130751" y="60484"/>
                      <a:pt x="130858" y="61192"/>
                      <a:pt x="130867" y="61909"/>
                    </a:cubicBezTo>
                    <a:cubicBezTo>
                      <a:pt x="130392" y="61807"/>
                      <a:pt x="129913" y="61757"/>
                      <a:pt x="129438" y="61757"/>
                    </a:cubicBezTo>
                    <a:cubicBezTo>
                      <a:pt x="127575" y="61757"/>
                      <a:pt x="125771" y="62524"/>
                      <a:pt x="124478" y="63916"/>
                    </a:cubicBezTo>
                    <a:cubicBezTo>
                      <a:pt x="123197" y="62536"/>
                      <a:pt x="121405" y="61757"/>
                      <a:pt x="119523" y="61757"/>
                    </a:cubicBezTo>
                    <a:cubicBezTo>
                      <a:pt x="119039" y="61757"/>
                      <a:pt x="118555" y="61810"/>
                      <a:pt x="118080" y="61909"/>
                    </a:cubicBezTo>
                    <a:cubicBezTo>
                      <a:pt x="118080" y="61192"/>
                      <a:pt x="118197" y="60484"/>
                      <a:pt x="118412" y="59803"/>
                    </a:cubicBezTo>
                    <a:cubicBezTo>
                      <a:pt x="119308" y="57057"/>
                      <a:pt x="121891" y="55684"/>
                      <a:pt x="124474" y="55684"/>
                    </a:cubicBezTo>
                    <a:close/>
                    <a:moveTo>
                      <a:pt x="100947" y="55720"/>
                    </a:moveTo>
                    <a:cubicBezTo>
                      <a:pt x="104117" y="55720"/>
                      <a:pt x="107290" y="57792"/>
                      <a:pt x="107337" y="61941"/>
                    </a:cubicBezTo>
                    <a:lnTo>
                      <a:pt x="107337" y="61941"/>
                    </a:lnTo>
                    <a:cubicBezTo>
                      <a:pt x="106869" y="61842"/>
                      <a:pt x="106398" y="61793"/>
                      <a:pt x="105930" y="61793"/>
                    </a:cubicBezTo>
                    <a:cubicBezTo>
                      <a:pt x="104072" y="61793"/>
                      <a:pt x="102267" y="62560"/>
                      <a:pt x="100975" y="63952"/>
                    </a:cubicBezTo>
                    <a:cubicBezTo>
                      <a:pt x="99693" y="62572"/>
                      <a:pt x="97901" y="61792"/>
                      <a:pt x="96020" y="61792"/>
                    </a:cubicBezTo>
                    <a:cubicBezTo>
                      <a:pt x="95536" y="61792"/>
                      <a:pt x="95052" y="61846"/>
                      <a:pt x="94577" y="61945"/>
                    </a:cubicBezTo>
                    <a:cubicBezTo>
                      <a:pt x="94604" y="57796"/>
                      <a:pt x="97774" y="55720"/>
                      <a:pt x="100947" y="55720"/>
                    </a:cubicBezTo>
                    <a:close/>
                    <a:moveTo>
                      <a:pt x="77633" y="55721"/>
                    </a:moveTo>
                    <a:cubicBezTo>
                      <a:pt x="80806" y="55721"/>
                      <a:pt x="83980" y="57797"/>
                      <a:pt x="84022" y="61952"/>
                    </a:cubicBezTo>
                    <a:lnTo>
                      <a:pt x="84022" y="61952"/>
                    </a:lnTo>
                    <a:cubicBezTo>
                      <a:pt x="83551" y="61851"/>
                      <a:pt x="83077" y="61802"/>
                      <a:pt x="82606" y="61802"/>
                    </a:cubicBezTo>
                    <a:cubicBezTo>
                      <a:pt x="80748" y="61802"/>
                      <a:pt x="78943" y="62569"/>
                      <a:pt x="77651" y="63961"/>
                    </a:cubicBezTo>
                    <a:cubicBezTo>
                      <a:pt x="76369" y="62581"/>
                      <a:pt x="74577" y="61801"/>
                      <a:pt x="72696" y="61801"/>
                    </a:cubicBezTo>
                    <a:cubicBezTo>
                      <a:pt x="72212" y="61801"/>
                      <a:pt x="71728" y="61855"/>
                      <a:pt x="71253" y="61954"/>
                    </a:cubicBezTo>
                    <a:cubicBezTo>
                      <a:pt x="71284" y="57799"/>
                      <a:pt x="74458" y="55721"/>
                      <a:pt x="77633" y="55721"/>
                    </a:cubicBezTo>
                    <a:close/>
                    <a:moveTo>
                      <a:pt x="54007" y="55886"/>
                    </a:moveTo>
                    <a:cubicBezTo>
                      <a:pt x="56587" y="55886"/>
                      <a:pt x="59166" y="57260"/>
                      <a:pt x="60061" y="60009"/>
                    </a:cubicBezTo>
                    <a:cubicBezTo>
                      <a:pt x="60285" y="60681"/>
                      <a:pt x="60393" y="61398"/>
                      <a:pt x="60402" y="62106"/>
                    </a:cubicBezTo>
                    <a:cubicBezTo>
                      <a:pt x="59929" y="62004"/>
                      <a:pt x="59451" y="61954"/>
                      <a:pt x="58977" y="61954"/>
                    </a:cubicBezTo>
                    <a:cubicBezTo>
                      <a:pt x="57118" y="61954"/>
                      <a:pt x="55312" y="62721"/>
                      <a:pt x="54013" y="64113"/>
                    </a:cubicBezTo>
                    <a:cubicBezTo>
                      <a:pt x="52741" y="62733"/>
                      <a:pt x="50939" y="61954"/>
                      <a:pt x="49067" y="61954"/>
                    </a:cubicBezTo>
                    <a:cubicBezTo>
                      <a:pt x="48574" y="61954"/>
                      <a:pt x="48090" y="62008"/>
                      <a:pt x="47624" y="62115"/>
                    </a:cubicBezTo>
                    <a:cubicBezTo>
                      <a:pt x="47615" y="61398"/>
                      <a:pt x="47723" y="60690"/>
                      <a:pt x="47929" y="60009"/>
                    </a:cubicBezTo>
                    <a:lnTo>
                      <a:pt x="47947" y="60009"/>
                    </a:lnTo>
                    <a:cubicBezTo>
                      <a:pt x="48843" y="57262"/>
                      <a:pt x="51425" y="55886"/>
                      <a:pt x="54007" y="55886"/>
                    </a:cubicBezTo>
                    <a:close/>
                    <a:moveTo>
                      <a:pt x="30465" y="55920"/>
                    </a:moveTo>
                    <a:cubicBezTo>
                      <a:pt x="33637" y="55920"/>
                      <a:pt x="36811" y="57998"/>
                      <a:pt x="36854" y="62156"/>
                    </a:cubicBezTo>
                    <a:lnTo>
                      <a:pt x="36854" y="62156"/>
                    </a:lnTo>
                    <a:cubicBezTo>
                      <a:pt x="36379" y="62054"/>
                      <a:pt x="35901" y="62004"/>
                      <a:pt x="35426" y="62004"/>
                    </a:cubicBezTo>
                    <a:cubicBezTo>
                      <a:pt x="33569" y="62004"/>
                      <a:pt x="31771" y="62770"/>
                      <a:pt x="30483" y="64158"/>
                    </a:cubicBezTo>
                    <a:cubicBezTo>
                      <a:pt x="29201" y="62787"/>
                      <a:pt x="27409" y="61999"/>
                      <a:pt x="25528" y="61999"/>
                    </a:cubicBezTo>
                    <a:cubicBezTo>
                      <a:pt x="25044" y="61999"/>
                      <a:pt x="24560" y="62052"/>
                      <a:pt x="24085" y="62160"/>
                    </a:cubicBezTo>
                    <a:cubicBezTo>
                      <a:pt x="24116" y="58001"/>
                      <a:pt x="27290" y="55920"/>
                      <a:pt x="30465" y="55920"/>
                    </a:cubicBezTo>
                    <a:close/>
                    <a:moveTo>
                      <a:pt x="7145" y="55923"/>
                    </a:moveTo>
                    <a:cubicBezTo>
                      <a:pt x="10322" y="55923"/>
                      <a:pt x="13498" y="58002"/>
                      <a:pt x="13538" y="62160"/>
                    </a:cubicBezTo>
                    <a:cubicBezTo>
                      <a:pt x="13060" y="62055"/>
                      <a:pt x="12577" y="62004"/>
                      <a:pt x="12098" y="62004"/>
                    </a:cubicBezTo>
                    <a:cubicBezTo>
                      <a:pt x="10244" y="62004"/>
                      <a:pt x="8445" y="62770"/>
                      <a:pt x="7150" y="64158"/>
                    </a:cubicBezTo>
                    <a:lnTo>
                      <a:pt x="7150" y="64167"/>
                    </a:lnTo>
                    <a:cubicBezTo>
                      <a:pt x="5868" y="62787"/>
                      <a:pt x="4076" y="62008"/>
                      <a:pt x="2194" y="62008"/>
                    </a:cubicBezTo>
                    <a:cubicBezTo>
                      <a:pt x="1711" y="62008"/>
                      <a:pt x="1227" y="62052"/>
                      <a:pt x="752" y="62160"/>
                    </a:cubicBezTo>
                    <a:cubicBezTo>
                      <a:pt x="792" y="58002"/>
                      <a:pt x="3969" y="55923"/>
                      <a:pt x="7145" y="55923"/>
                    </a:cubicBezTo>
                    <a:close/>
                    <a:moveTo>
                      <a:pt x="119331" y="62140"/>
                    </a:moveTo>
                    <a:cubicBezTo>
                      <a:pt x="121264" y="62140"/>
                      <a:pt x="123135" y="62937"/>
                      <a:pt x="124478" y="64382"/>
                    </a:cubicBezTo>
                    <a:cubicBezTo>
                      <a:pt x="125815" y="62942"/>
                      <a:pt x="127688" y="62141"/>
                      <a:pt x="129619" y="62141"/>
                    </a:cubicBezTo>
                    <a:cubicBezTo>
                      <a:pt x="130043" y="62141"/>
                      <a:pt x="130469" y="62179"/>
                      <a:pt x="130894" y="62258"/>
                    </a:cubicBezTo>
                    <a:cubicBezTo>
                      <a:pt x="129908" y="63432"/>
                      <a:pt x="129326" y="64929"/>
                      <a:pt x="129415" y="66524"/>
                    </a:cubicBezTo>
                    <a:lnTo>
                      <a:pt x="129406" y="66533"/>
                    </a:lnTo>
                    <a:cubicBezTo>
                      <a:pt x="128165" y="65229"/>
                      <a:pt x="126397" y="64391"/>
                      <a:pt x="124528" y="64391"/>
                    </a:cubicBezTo>
                    <a:cubicBezTo>
                      <a:pt x="124509" y="64391"/>
                      <a:pt x="124489" y="64391"/>
                      <a:pt x="124469" y="64391"/>
                    </a:cubicBezTo>
                    <a:cubicBezTo>
                      <a:pt x="124450" y="64391"/>
                      <a:pt x="124430" y="64391"/>
                      <a:pt x="124410" y="64391"/>
                    </a:cubicBezTo>
                    <a:cubicBezTo>
                      <a:pt x="122541" y="64391"/>
                      <a:pt x="120782" y="65229"/>
                      <a:pt x="119532" y="66533"/>
                    </a:cubicBezTo>
                    <a:cubicBezTo>
                      <a:pt x="119622" y="64938"/>
                      <a:pt x="119039" y="63441"/>
                      <a:pt x="118045" y="62258"/>
                    </a:cubicBezTo>
                    <a:cubicBezTo>
                      <a:pt x="118473" y="62179"/>
                      <a:pt x="118903" y="62140"/>
                      <a:pt x="119331" y="62140"/>
                    </a:cubicBezTo>
                    <a:close/>
                    <a:moveTo>
                      <a:pt x="95793" y="62177"/>
                    </a:moveTo>
                    <a:cubicBezTo>
                      <a:pt x="97728" y="62177"/>
                      <a:pt x="99603" y="62979"/>
                      <a:pt x="100948" y="64427"/>
                    </a:cubicBezTo>
                    <a:lnTo>
                      <a:pt x="100948" y="64427"/>
                    </a:lnTo>
                    <a:cubicBezTo>
                      <a:pt x="100945" y="64427"/>
                      <a:pt x="100942" y="64427"/>
                      <a:pt x="100939" y="64427"/>
                    </a:cubicBezTo>
                    <a:cubicBezTo>
                      <a:pt x="100919" y="64427"/>
                      <a:pt x="100900" y="64427"/>
                      <a:pt x="100880" y="64427"/>
                    </a:cubicBezTo>
                    <a:cubicBezTo>
                      <a:pt x="99011" y="64427"/>
                      <a:pt x="97252" y="65265"/>
                      <a:pt x="96002" y="66568"/>
                    </a:cubicBezTo>
                    <a:cubicBezTo>
                      <a:pt x="96091" y="64982"/>
                      <a:pt x="95509" y="63477"/>
                      <a:pt x="94514" y="62294"/>
                    </a:cubicBezTo>
                    <a:cubicBezTo>
                      <a:pt x="94940" y="62215"/>
                      <a:pt x="95368" y="62177"/>
                      <a:pt x="95793" y="62177"/>
                    </a:cubicBezTo>
                    <a:close/>
                    <a:moveTo>
                      <a:pt x="82770" y="62194"/>
                    </a:moveTo>
                    <a:cubicBezTo>
                      <a:pt x="83195" y="62194"/>
                      <a:pt x="83623" y="62233"/>
                      <a:pt x="84048" y="62312"/>
                    </a:cubicBezTo>
                    <a:cubicBezTo>
                      <a:pt x="83054" y="63495"/>
                      <a:pt x="82471" y="64991"/>
                      <a:pt x="82561" y="66586"/>
                    </a:cubicBezTo>
                    <a:cubicBezTo>
                      <a:pt x="81311" y="65283"/>
                      <a:pt x="79552" y="64445"/>
                      <a:pt x="77683" y="64445"/>
                    </a:cubicBezTo>
                    <a:cubicBezTo>
                      <a:pt x="77663" y="64445"/>
                      <a:pt x="77644" y="64445"/>
                      <a:pt x="77624" y="64445"/>
                    </a:cubicBezTo>
                    <a:cubicBezTo>
                      <a:pt x="78961" y="62997"/>
                      <a:pt x="80835" y="62194"/>
                      <a:pt x="82770" y="62194"/>
                    </a:cubicBezTo>
                    <a:close/>
                    <a:moveTo>
                      <a:pt x="48840" y="62338"/>
                    </a:moveTo>
                    <a:cubicBezTo>
                      <a:pt x="50775" y="62338"/>
                      <a:pt x="52650" y="63141"/>
                      <a:pt x="53995" y="64588"/>
                    </a:cubicBezTo>
                    <a:lnTo>
                      <a:pt x="53995" y="64588"/>
                    </a:lnTo>
                    <a:cubicBezTo>
                      <a:pt x="53992" y="64588"/>
                      <a:pt x="53989" y="64588"/>
                      <a:pt x="53986" y="64588"/>
                    </a:cubicBezTo>
                    <a:cubicBezTo>
                      <a:pt x="53966" y="64588"/>
                      <a:pt x="53947" y="64588"/>
                      <a:pt x="53927" y="64588"/>
                    </a:cubicBezTo>
                    <a:cubicBezTo>
                      <a:pt x="52058" y="64588"/>
                      <a:pt x="50299" y="65426"/>
                      <a:pt x="49049" y="66730"/>
                    </a:cubicBezTo>
                    <a:cubicBezTo>
                      <a:pt x="49138" y="65144"/>
                      <a:pt x="48556" y="63638"/>
                      <a:pt x="47561" y="62456"/>
                    </a:cubicBezTo>
                    <a:cubicBezTo>
                      <a:pt x="47987" y="62377"/>
                      <a:pt x="48415" y="62338"/>
                      <a:pt x="48840" y="62338"/>
                    </a:cubicBezTo>
                    <a:close/>
                    <a:moveTo>
                      <a:pt x="59133" y="62338"/>
                    </a:moveTo>
                    <a:cubicBezTo>
                      <a:pt x="59557" y="62338"/>
                      <a:pt x="59985" y="62377"/>
                      <a:pt x="60411" y="62456"/>
                    </a:cubicBezTo>
                    <a:cubicBezTo>
                      <a:pt x="59425" y="63629"/>
                      <a:pt x="58843" y="65135"/>
                      <a:pt x="58932" y="66721"/>
                    </a:cubicBezTo>
                    <a:lnTo>
                      <a:pt x="58923" y="66730"/>
                    </a:lnTo>
                    <a:cubicBezTo>
                      <a:pt x="57682" y="65426"/>
                      <a:pt x="55914" y="64588"/>
                      <a:pt x="54045" y="64588"/>
                    </a:cubicBezTo>
                    <a:cubicBezTo>
                      <a:pt x="54029" y="64588"/>
                      <a:pt x="54012" y="64588"/>
                      <a:pt x="53995" y="64588"/>
                    </a:cubicBezTo>
                    <a:lnTo>
                      <a:pt x="53995" y="64588"/>
                    </a:lnTo>
                    <a:cubicBezTo>
                      <a:pt x="55332" y="63141"/>
                      <a:pt x="57200" y="62338"/>
                      <a:pt x="59133" y="62338"/>
                    </a:cubicBezTo>
                    <a:close/>
                    <a:moveTo>
                      <a:pt x="12296" y="62401"/>
                    </a:moveTo>
                    <a:cubicBezTo>
                      <a:pt x="12721" y="62401"/>
                      <a:pt x="13148" y="62439"/>
                      <a:pt x="13574" y="62518"/>
                    </a:cubicBezTo>
                    <a:cubicBezTo>
                      <a:pt x="12580" y="63701"/>
                      <a:pt x="11997" y="65197"/>
                      <a:pt x="12087" y="66792"/>
                    </a:cubicBezTo>
                    <a:cubicBezTo>
                      <a:pt x="10837" y="65489"/>
                      <a:pt x="9069" y="64651"/>
                      <a:pt x="7208" y="64651"/>
                    </a:cubicBezTo>
                    <a:cubicBezTo>
                      <a:pt x="7189" y="64651"/>
                      <a:pt x="7169" y="64651"/>
                      <a:pt x="7150" y="64651"/>
                    </a:cubicBezTo>
                    <a:cubicBezTo>
                      <a:pt x="8487" y="63203"/>
                      <a:pt x="10360" y="62401"/>
                      <a:pt x="12296" y="62401"/>
                    </a:cubicBezTo>
                    <a:close/>
                    <a:moveTo>
                      <a:pt x="106094" y="62174"/>
                    </a:moveTo>
                    <a:cubicBezTo>
                      <a:pt x="106570" y="62174"/>
                      <a:pt x="107049" y="62222"/>
                      <a:pt x="107525" y="62321"/>
                    </a:cubicBezTo>
                    <a:cubicBezTo>
                      <a:pt x="106512" y="63567"/>
                      <a:pt x="105939" y="65162"/>
                      <a:pt x="106127" y="66837"/>
                    </a:cubicBezTo>
                    <a:lnTo>
                      <a:pt x="106118" y="66837"/>
                    </a:lnTo>
                    <a:cubicBezTo>
                      <a:pt x="104866" y="65381"/>
                      <a:pt x="102990" y="64427"/>
                      <a:pt x="100995" y="64427"/>
                    </a:cubicBezTo>
                    <a:cubicBezTo>
                      <a:pt x="100979" y="64427"/>
                      <a:pt x="100964" y="64427"/>
                      <a:pt x="100948" y="64427"/>
                    </a:cubicBezTo>
                    <a:lnTo>
                      <a:pt x="100948" y="64427"/>
                    </a:lnTo>
                    <a:cubicBezTo>
                      <a:pt x="102286" y="62974"/>
                      <a:pt x="104160" y="62174"/>
                      <a:pt x="106094" y="62174"/>
                    </a:cubicBezTo>
                    <a:close/>
                    <a:moveTo>
                      <a:pt x="70802" y="57747"/>
                    </a:moveTo>
                    <a:cubicBezTo>
                      <a:pt x="71277" y="57747"/>
                      <a:pt x="71755" y="57796"/>
                      <a:pt x="72230" y="57895"/>
                    </a:cubicBezTo>
                    <a:cubicBezTo>
                      <a:pt x="71262" y="59140"/>
                      <a:pt x="70733" y="60708"/>
                      <a:pt x="70930" y="62357"/>
                    </a:cubicBezTo>
                    <a:cubicBezTo>
                      <a:pt x="71442" y="62243"/>
                      <a:pt x="71958" y="62187"/>
                      <a:pt x="72470" y="62187"/>
                    </a:cubicBezTo>
                    <a:cubicBezTo>
                      <a:pt x="74405" y="62187"/>
                      <a:pt x="76278" y="62985"/>
                      <a:pt x="77624" y="64445"/>
                    </a:cubicBezTo>
                    <a:cubicBezTo>
                      <a:pt x="77606" y="64445"/>
                      <a:pt x="77588" y="64445"/>
                      <a:pt x="77570" y="64445"/>
                    </a:cubicBezTo>
                    <a:cubicBezTo>
                      <a:pt x="75520" y="64445"/>
                      <a:pt x="73598" y="65453"/>
                      <a:pt x="72346" y="66972"/>
                    </a:cubicBezTo>
                    <a:cubicBezTo>
                      <a:pt x="72703" y="63259"/>
                      <a:pt x="69407" y="59982"/>
                      <a:pt x="65707" y="59982"/>
                    </a:cubicBezTo>
                    <a:cubicBezTo>
                      <a:pt x="65692" y="59982"/>
                      <a:pt x="65677" y="59982"/>
                      <a:pt x="65662" y="59982"/>
                    </a:cubicBezTo>
                    <a:lnTo>
                      <a:pt x="65653" y="59991"/>
                    </a:lnTo>
                    <a:cubicBezTo>
                      <a:pt x="66997" y="58546"/>
                      <a:pt x="68873" y="57747"/>
                      <a:pt x="70802" y="57747"/>
                    </a:cubicBezTo>
                    <a:close/>
                    <a:moveTo>
                      <a:pt x="35611" y="62371"/>
                    </a:moveTo>
                    <a:cubicBezTo>
                      <a:pt x="36087" y="62371"/>
                      <a:pt x="36566" y="62419"/>
                      <a:pt x="37042" y="62518"/>
                    </a:cubicBezTo>
                    <a:cubicBezTo>
                      <a:pt x="36029" y="63773"/>
                      <a:pt x="35456" y="65359"/>
                      <a:pt x="35644" y="67034"/>
                    </a:cubicBezTo>
                    <a:lnTo>
                      <a:pt x="35635" y="67034"/>
                    </a:lnTo>
                    <a:cubicBezTo>
                      <a:pt x="34383" y="65578"/>
                      <a:pt x="32507" y="64633"/>
                      <a:pt x="30512" y="64633"/>
                    </a:cubicBezTo>
                    <a:cubicBezTo>
                      <a:pt x="30493" y="64633"/>
                      <a:pt x="30474" y="64633"/>
                      <a:pt x="30456" y="64633"/>
                    </a:cubicBezTo>
                    <a:cubicBezTo>
                      <a:pt x="30436" y="64633"/>
                      <a:pt x="30416" y="64633"/>
                      <a:pt x="30397" y="64633"/>
                    </a:cubicBezTo>
                    <a:cubicBezTo>
                      <a:pt x="28528" y="64633"/>
                      <a:pt x="26769" y="65471"/>
                      <a:pt x="25519" y="66775"/>
                    </a:cubicBezTo>
                    <a:cubicBezTo>
                      <a:pt x="25608" y="65180"/>
                      <a:pt x="25026" y="63683"/>
                      <a:pt x="24031" y="62500"/>
                    </a:cubicBezTo>
                    <a:cubicBezTo>
                      <a:pt x="24460" y="62421"/>
                      <a:pt x="24890" y="62382"/>
                      <a:pt x="25317" y="62382"/>
                    </a:cubicBezTo>
                    <a:cubicBezTo>
                      <a:pt x="27250" y="62382"/>
                      <a:pt x="29122" y="63178"/>
                      <a:pt x="30465" y="64624"/>
                    </a:cubicBezTo>
                    <a:cubicBezTo>
                      <a:pt x="31802" y="63171"/>
                      <a:pt x="33677" y="62371"/>
                      <a:pt x="35611" y="62371"/>
                    </a:cubicBezTo>
                    <a:close/>
                    <a:moveTo>
                      <a:pt x="112817" y="60278"/>
                    </a:moveTo>
                    <a:cubicBezTo>
                      <a:pt x="115992" y="60278"/>
                      <a:pt x="119168" y="62356"/>
                      <a:pt x="119209" y="66513"/>
                    </a:cubicBezTo>
                    <a:lnTo>
                      <a:pt x="119209" y="66513"/>
                    </a:lnTo>
                    <a:cubicBezTo>
                      <a:pt x="118734" y="66409"/>
                      <a:pt x="118254" y="66358"/>
                      <a:pt x="117778" y="66358"/>
                    </a:cubicBezTo>
                    <a:cubicBezTo>
                      <a:pt x="115925" y="66358"/>
                      <a:pt x="114125" y="67125"/>
                      <a:pt x="112830" y="68513"/>
                    </a:cubicBezTo>
                    <a:cubicBezTo>
                      <a:pt x="111548" y="67142"/>
                      <a:pt x="109756" y="66353"/>
                      <a:pt x="107883" y="66353"/>
                    </a:cubicBezTo>
                    <a:cubicBezTo>
                      <a:pt x="107391" y="66353"/>
                      <a:pt x="106907" y="66407"/>
                      <a:pt x="106432" y="66515"/>
                    </a:cubicBezTo>
                    <a:cubicBezTo>
                      <a:pt x="106468" y="62357"/>
                      <a:pt x="109642" y="60278"/>
                      <a:pt x="112817" y="60278"/>
                    </a:cubicBezTo>
                    <a:close/>
                    <a:moveTo>
                      <a:pt x="136134" y="60279"/>
                    </a:moveTo>
                    <a:cubicBezTo>
                      <a:pt x="139310" y="60279"/>
                      <a:pt x="142484" y="62358"/>
                      <a:pt x="142525" y="66515"/>
                    </a:cubicBezTo>
                    <a:lnTo>
                      <a:pt x="142525" y="66524"/>
                    </a:lnTo>
                    <a:cubicBezTo>
                      <a:pt x="142044" y="66419"/>
                      <a:pt x="141561" y="66368"/>
                      <a:pt x="141081" y="66368"/>
                    </a:cubicBezTo>
                    <a:cubicBezTo>
                      <a:pt x="139223" y="66368"/>
                      <a:pt x="137425" y="67135"/>
                      <a:pt x="136136" y="68531"/>
                    </a:cubicBezTo>
                    <a:cubicBezTo>
                      <a:pt x="134862" y="67159"/>
                      <a:pt x="133082" y="66371"/>
                      <a:pt x="131212" y="66371"/>
                    </a:cubicBezTo>
                    <a:cubicBezTo>
                      <a:pt x="131202" y="66371"/>
                      <a:pt x="131191" y="66371"/>
                      <a:pt x="131181" y="66371"/>
                    </a:cubicBezTo>
                    <a:cubicBezTo>
                      <a:pt x="130697" y="66371"/>
                      <a:pt x="130213" y="66416"/>
                      <a:pt x="129738" y="66524"/>
                    </a:cubicBezTo>
                    <a:cubicBezTo>
                      <a:pt x="129778" y="62360"/>
                      <a:pt x="132957" y="60279"/>
                      <a:pt x="136134" y="60279"/>
                    </a:cubicBezTo>
                    <a:close/>
                    <a:moveTo>
                      <a:pt x="89294" y="60326"/>
                    </a:moveTo>
                    <a:cubicBezTo>
                      <a:pt x="92468" y="60326"/>
                      <a:pt x="95642" y="62402"/>
                      <a:pt x="95679" y="66558"/>
                    </a:cubicBezTo>
                    <a:lnTo>
                      <a:pt x="95679" y="66558"/>
                    </a:lnTo>
                    <a:cubicBezTo>
                      <a:pt x="95209" y="66457"/>
                      <a:pt x="94735" y="66408"/>
                      <a:pt x="94264" y="66408"/>
                    </a:cubicBezTo>
                    <a:cubicBezTo>
                      <a:pt x="92405" y="66408"/>
                      <a:pt x="90601" y="67174"/>
                      <a:pt x="89308" y="68567"/>
                    </a:cubicBezTo>
                    <a:cubicBezTo>
                      <a:pt x="88027" y="67187"/>
                      <a:pt x="86235" y="66407"/>
                      <a:pt x="84353" y="66407"/>
                    </a:cubicBezTo>
                    <a:cubicBezTo>
                      <a:pt x="83869" y="66407"/>
                      <a:pt x="83385" y="66461"/>
                      <a:pt x="82910" y="66559"/>
                    </a:cubicBezTo>
                    <a:cubicBezTo>
                      <a:pt x="82942" y="62405"/>
                      <a:pt x="86118" y="60326"/>
                      <a:pt x="89294" y="60326"/>
                    </a:cubicBezTo>
                    <a:close/>
                    <a:moveTo>
                      <a:pt x="42338" y="60479"/>
                    </a:moveTo>
                    <a:cubicBezTo>
                      <a:pt x="45510" y="60479"/>
                      <a:pt x="48684" y="62554"/>
                      <a:pt x="48726" y="66708"/>
                    </a:cubicBezTo>
                    <a:lnTo>
                      <a:pt x="48726" y="66708"/>
                    </a:lnTo>
                    <a:cubicBezTo>
                      <a:pt x="48257" y="66609"/>
                      <a:pt x="47784" y="66560"/>
                      <a:pt x="47315" y="66560"/>
                    </a:cubicBezTo>
                    <a:cubicBezTo>
                      <a:pt x="45452" y="66560"/>
                      <a:pt x="43648" y="67327"/>
                      <a:pt x="42355" y="68719"/>
                    </a:cubicBezTo>
                    <a:cubicBezTo>
                      <a:pt x="41074" y="67339"/>
                      <a:pt x="39282" y="66559"/>
                      <a:pt x="37400" y="66559"/>
                    </a:cubicBezTo>
                    <a:cubicBezTo>
                      <a:pt x="36916" y="66559"/>
                      <a:pt x="36432" y="66613"/>
                      <a:pt x="35958" y="66712"/>
                    </a:cubicBezTo>
                    <a:cubicBezTo>
                      <a:pt x="35989" y="62557"/>
                      <a:pt x="39163" y="60479"/>
                      <a:pt x="42338" y="60479"/>
                    </a:cubicBezTo>
                    <a:close/>
                    <a:moveTo>
                      <a:pt x="65639" y="60484"/>
                    </a:moveTo>
                    <a:cubicBezTo>
                      <a:pt x="68816" y="60484"/>
                      <a:pt x="71992" y="62563"/>
                      <a:pt x="72032" y="66721"/>
                    </a:cubicBezTo>
                    <a:cubicBezTo>
                      <a:pt x="71559" y="66619"/>
                      <a:pt x="71082" y="66569"/>
                      <a:pt x="70608" y="66569"/>
                    </a:cubicBezTo>
                    <a:cubicBezTo>
                      <a:pt x="68752" y="66569"/>
                      <a:pt x="66952" y="67334"/>
                      <a:pt x="65653" y="68719"/>
                    </a:cubicBezTo>
                    <a:lnTo>
                      <a:pt x="65644" y="68728"/>
                    </a:lnTo>
                    <a:cubicBezTo>
                      <a:pt x="64362" y="67348"/>
                      <a:pt x="62570" y="66568"/>
                      <a:pt x="60688" y="66568"/>
                    </a:cubicBezTo>
                    <a:cubicBezTo>
                      <a:pt x="60205" y="66568"/>
                      <a:pt x="59721" y="66622"/>
                      <a:pt x="59246" y="66721"/>
                    </a:cubicBezTo>
                    <a:cubicBezTo>
                      <a:pt x="59286" y="62563"/>
                      <a:pt x="62463" y="60484"/>
                      <a:pt x="65639" y="60484"/>
                    </a:cubicBezTo>
                    <a:close/>
                    <a:moveTo>
                      <a:pt x="18806" y="60525"/>
                    </a:moveTo>
                    <a:cubicBezTo>
                      <a:pt x="21979" y="60525"/>
                      <a:pt x="25151" y="62600"/>
                      <a:pt x="25196" y="66757"/>
                    </a:cubicBezTo>
                    <a:lnTo>
                      <a:pt x="25196" y="66757"/>
                    </a:lnTo>
                    <a:cubicBezTo>
                      <a:pt x="24723" y="66655"/>
                      <a:pt x="24245" y="66605"/>
                      <a:pt x="23772" y="66605"/>
                    </a:cubicBezTo>
                    <a:cubicBezTo>
                      <a:pt x="21913" y="66605"/>
                      <a:pt x="20107" y="67371"/>
                      <a:pt x="18807" y="68764"/>
                    </a:cubicBezTo>
                    <a:cubicBezTo>
                      <a:pt x="17526" y="67384"/>
                      <a:pt x="15734" y="66604"/>
                      <a:pt x="13852" y="66604"/>
                    </a:cubicBezTo>
                    <a:cubicBezTo>
                      <a:pt x="13368" y="66604"/>
                      <a:pt x="12884" y="66658"/>
                      <a:pt x="12409" y="66757"/>
                    </a:cubicBezTo>
                    <a:cubicBezTo>
                      <a:pt x="12454" y="62603"/>
                      <a:pt x="15631" y="60525"/>
                      <a:pt x="18806" y="60525"/>
                    </a:cubicBezTo>
                    <a:close/>
                    <a:moveTo>
                      <a:pt x="117959" y="66746"/>
                    </a:moveTo>
                    <a:cubicBezTo>
                      <a:pt x="118383" y="66746"/>
                      <a:pt x="118811" y="66785"/>
                      <a:pt x="119236" y="66864"/>
                    </a:cubicBezTo>
                    <a:cubicBezTo>
                      <a:pt x="118251" y="68047"/>
                      <a:pt x="117668" y="69543"/>
                      <a:pt x="117749" y="71138"/>
                    </a:cubicBezTo>
                    <a:cubicBezTo>
                      <a:pt x="116508" y="69835"/>
                      <a:pt x="114740" y="68996"/>
                      <a:pt x="112871" y="68996"/>
                    </a:cubicBezTo>
                    <a:cubicBezTo>
                      <a:pt x="112854" y="68996"/>
                      <a:pt x="112837" y="68997"/>
                      <a:pt x="112821" y="68997"/>
                    </a:cubicBezTo>
                    <a:lnTo>
                      <a:pt x="112821" y="68997"/>
                    </a:lnTo>
                    <a:cubicBezTo>
                      <a:pt x="114158" y="67549"/>
                      <a:pt x="116025" y="66746"/>
                      <a:pt x="117959" y="66746"/>
                    </a:cubicBezTo>
                    <a:close/>
                    <a:moveTo>
                      <a:pt x="84144" y="66782"/>
                    </a:moveTo>
                    <a:cubicBezTo>
                      <a:pt x="86080" y="66782"/>
                      <a:pt x="87953" y="67585"/>
                      <a:pt x="89290" y="69033"/>
                    </a:cubicBezTo>
                    <a:cubicBezTo>
                      <a:pt x="89271" y="69032"/>
                      <a:pt x="89251" y="69032"/>
                      <a:pt x="89231" y="69032"/>
                    </a:cubicBezTo>
                    <a:cubicBezTo>
                      <a:pt x="87362" y="69032"/>
                      <a:pt x="85595" y="69871"/>
                      <a:pt x="84353" y="71174"/>
                    </a:cubicBezTo>
                    <a:cubicBezTo>
                      <a:pt x="84434" y="69588"/>
                      <a:pt x="83851" y="68083"/>
                      <a:pt x="82866" y="66900"/>
                    </a:cubicBezTo>
                    <a:cubicBezTo>
                      <a:pt x="83291" y="66821"/>
                      <a:pt x="83719" y="66782"/>
                      <a:pt x="84144" y="66782"/>
                    </a:cubicBezTo>
                    <a:close/>
                    <a:moveTo>
                      <a:pt x="94437" y="66782"/>
                    </a:moveTo>
                    <a:cubicBezTo>
                      <a:pt x="94861" y="66782"/>
                      <a:pt x="95289" y="66821"/>
                      <a:pt x="95715" y="66900"/>
                    </a:cubicBezTo>
                    <a:cubicBezTo>
                      <a:pt x="94720" y="68083"/>
                      <a:pt x="94138" y="69579"/>
                      <a:pt x="94228" y="71174"/>
                    </a:cubicBezTo>
                    <a:cubicBezTo>
                      <a:pt x="92977" y="69871"/>
                      <a:pt x="91218" y="69032"/>
                      <a:pt x="89350" y="69032"/>
                    </a:cubicBezTo>
                    <a:cubicBezTo>
                      <a:pt x="89330" y="69032"/>
                      <a:pt x="89310" y="69032"/>
                      <a:pt x="89290" y="69033"/>
                    </a:cubicBezTo>
                    <a:cubicBezTo>
                      <a:pt x="90628" y="67585"/>
                      <a:pt x="92501" y="66782"/>
                      <a:pt x="94437" y="66782"/>
                    </a:cubicBezTo>
                    <a:close/>
                    <a:moveTo>
                      <a:pt x="47475" y="66944"/>
                    </a:moveTo>
                    <a:cubicBezTo>
                      <a:pt x="47900" y="66944"/>
                      <a:pt x="48327" y="66982"/>
                      <a:pt x="48753" y="67061"/>
                    </a:cubicBezTo>
                    <a:cubicBezTo>
                      <a:pt x="47767" y="68244"/>
                      <a:pt x="47185" y="69740"/>
                      <a:pt x="47266" y="71335"/>
                    </a:cubicBezTo>
                    <a:cubicBezTo>
                      <a:pt x="46024" y="70032"/>
                      <a:pt x="44256" y="69194"/>
                      <a:pt x="42388" y="69194"/>
                    </a:cubicBezTo>
                    <a:cubicBezTo>
                      <a:pt x="42371" y="69194"/>
                      <a:pt x="42354" y="69194"/>
                      <a:pt x="42337" y="69194"/>
                    </a:cubicBezTo>
                    <a:lnTo>
                      <a:pt x="42337" y="69194"/>
                    </a:lnTo>
                    <a:cubicBezTo>
                      <a:pt x="43675" y="67746"/>
                      <a:pt x="45542" y="66944"/>
                      <a:pt x="47475" y="66944"/>
                    </a:cubicBezTo>
                    <a:close/>
                    <a:moveTo>
                      <a:pt x="23953" y="66979"/>
                    </a:moveTo>
                    <a:cubicBezTo>
                      <a:pt x="24378" y="66979"/>
                      <a:pt x="24806" y="67018"/>
                      <a:pt x="25232" y="67097"/>
                    </a:cubicBezTo>
                    <a:cubicBezTo>
                      <a:pt x="24239" y="68278"/>
                      <a:pt x="23657" y="69779"/>
                      <a:pt x="23744" y="71371"/>
                    </a:cubicBezTo>
                    <a:lnTo>
                      <a:pt x="23744" y="71371"/>
                    </a:lnTo>
                    <a:cubicBezTo>
                      <a:pt x="22494" y="70068"/>
                      <a:pt x="20726" y="69229"/>
                      <a:pt x="18866" y="69229"/>
                    </a:cubicBezTo>
                    <a:cubicBezTo>
                      <a:pt x="18846" y="69229"/>
                      <a:pt x="18827" y="69230"/>
                      <a:pt x="18807" y="69230"/>
                    </a:cubicBezTo>
                    <a:cubicBezTo>
                      <a:pt x="20144" y="67782"/>
                      <a:pt x="22018" y="66979"/>
                      <a:pt x="23953" y="66979"/>
                    </a:cubicBezTo>
                    <a:close/>
                    <a:moveTo>
                      <a:pt x="13656" y="66979"/>
                    </a:moveTo>
                    <a:cubicBezTo>
                      <a:pt x="15596" y="66979"/>
                      <a:pt x="17470" y="67782"/>
                      <a:pt x="18807" y="69230"/>
                    </a:cubicBezTo>
                    <a:cubicBezTo>
                      <a:pt x="18787" y="69230"/>
                      <a:pt x="18768" y="69229"/>
                      <a:pt x="18748" y="69229"/>
                    </a:cubicBezTo>
                    <a:cubicBezTo>
                      <a:pt x="16879" y="69229"/>
                      <a:pt x="15111" y="70068"/>
                      <a:pt x="13870" y="71371"/>
                    </a:cubicBezTo>
                    <a:cubicBezTo>
                      <a:pt x="13951" y="69785"/>
                      <a:pt x="13368" y="68280"/>
                      <a:pt x="12374" y="67097"/>
                    </a:cubicBezTo>
                    <a:cubicBezTo>
                      <a:pt x="12801" y="67018"/>
                      <a:pt x="13230" y="66979"/>
                      <a:pt x="13656" y="66979"/>
                    </a:cubicBezTo>
                    <a:close/>
                    <a:moveTo>
                      <a:pt x="107658" y="66739"/>
                    </a:moveTo>
                    <a:cubicBezTo>
                      <a:pt x="109596" y="66739"/>
                      <a:pt x="111472" y="67542"/>
                      <a:pt x="112821" y="68997"/>
                    </a:cubicBezTo>
                    <a:lnTo>
                      <a:pt x="112821" y="68997"/>
                    </a:lnTo>
                    <a:cubicBezTo>
                      <a:pt x="112818" y="68997"/>
                      <a:pt x="112815" y="68997"/>
                      <a:pt x="112812" y="68997"/>
                    </a:cubicBezTo>
                    <a:cubicBezTo>
                      <a:pt x="112793" y="68997"/>
                      <a:pt x="112774" y="68996"/>
                      <a:pt x="112756" y="68996"/>
                    </a:cubicBezTo>
                    <a:cubicBezTo>
                      <a:pt x="110769" y="68996"/>
                      <a:pt x="108902" y="69942"/>
                      <a:pt x="107641" y="71389"/>
                    </a:cubicBezTo>
                    <a:lnTo>
                      <a:pt x="107641" y="71389"/>
                    </a:lnTo>
                    <a:cubicBezTo>
                      <a:pt x="107802" y="69716"/>
                      <a:pt x="107213" y="68133"/>
                      <a:pt x="106177" y="66897"/>
                    </a:cubicBezTo>
                    <a:lnTo>
                      <a:pt x="106177" y="66897"/>
                    </a:lnTo>
                    <a:cubicBezTo>
                      <a:pt x="106669" y="66791"/>
                      <a:pt x="107166" y="66739"/>
                      <a:pt x="107658" y="66739"/>
                    </a:cubicBezTo>
                    <a:close/>
                    <a:moveTo>
                      <a:pt x="37174" y="66937"/>
                    </a:moveTo>
                    <a:cubicBezTo>
                      <a:pt x="39113" y="66937"/>
                      <a:pt x="40989" y="67739"/>
                      <a:pt x="42337" y="69194"/>
                    </a:cubicBezTo>
                    <a:lnTo>
                      <a:pt x="42337" y="69194"/>
                    </a:lnTo>
                    <a:cubicBezTo>
                      <a:pt x="42334" y="69194"/>
                      <a:pt x="42331" y="69194"/>
                      <a:pt x="42328" y="69194"/>
                    </a:cubicBezTo>
                    <a:cubicBezTo>
                      <a:pt x="42310" y="69194"/>
                      <a:pt x="42291" y="69194"/>
                      <a:pt x="42273" y="69194"/>
                    </a:cubicBezTo>
                    <a:cubicBezTo>
                      <a:pt x="40286" y="69194"/>
                      <a:pt x="38410" y="70139"/>
                      <a:pt x="37158" y="71595"/>
                    </a:cubicBezTo>
                    <a:cubicBezTo>
                      <a:pt x="37320" y="69911"/>
                      <a:pt x="36728" y="68325"/>
                      <a:pt x="35689" y="67097"/>
                    </a:cubicBezTo>
                    <a:lnTo>
                      <a:pt x="35680" y="67097"/>
                    </a:lnTo>
                    <a:cubicBezTo>
                      <a:pt x="36177" y="66989"/>
                      <a:pt x="36678" y="66937"/>
                      <a:pt x="37174" y="66937"/>
                    </a:cubicBezTo>
                    <a:close/>
                    <a:moveTo>
                      <a:pt x="124474" y="64884"/>
                    </a:moveTo>
                    <a:cubicBezTo>
                      <a:pt x="127650" y="64884"/>
                      <a:pt x="130827" y="66963"/>
                      <a:pt x="130867" y="71120"/>
                    </a:cubicBezTo>
                    <a:cubicBezTo>
                      <a:pt x="130392" y="71018"/>
                      <a:pt x="129914" y="70969"/>
                      <a:pt x="129439" y="70969"/>
                    </a:cubicBezTo>
                    <a:cubicBezTo>
                      <a:pt x="127578" y="70969"/>
                      <a:pt x="125778" y="71735"/>
                      <a:pt x="124478" y="73128"/>
                    </a:cubicBezTo>
                    <a:cubicBezTo>
                      <a:pt x="123197" y="71748"/>
                      <a:pt x="121405" y="70968"/>
                      <a:pt x="119532" y="70968"/>
                    </a:cubicBezTo>
                    <a:cubicBezTo>
                      <a:pt x="119039" y="70968"/>
                      <a:pt x="118555" y="71022"/>
                      <a:pt x="118080" y="71120"/>
                    </a:cubicBezTo>
                    <a:cubicBezTo>
                      <a:pt x="118121" y="66963"/>
                      <a:pt x="121297" y="64884"/>
                      <a:pt x="124474" y="64884"/>
                    </a:cubicBezTo>
                    <a:close/>
                    <a:moveTo>
                      <a:pt x="100943" y="64929"/>
                    </a:moveTo>
                    <a:cubicBezTo>
                      <a:pt x="104120" y="64929"/>
                      <a:pt x="107296" y="67007"/>
                      <a:pt x="107337" y="71165"/>
                    </a:cubicBezTo>
                    <a:cubicBezTo>
                      <a:pt x="106862" y="71063"/>
                      <a:pt x="106383" y="71013"/>
                      <a:pt x="105909" y="71013"/>
                    </a:cubicBezTo>
                    <a:cubicBezTo>
                      <a:pt x="104048" y="71013"/>
                      <a:pt x="102248" y="71780"/>
                      <a:pt x="100948" y="73172"/>
                    </a:cubicBezTo>
                    <a:cubicBezTo>
                      <a:pt x="99667" y="71792"/>
                      <a:pt x="97875" y="71013"/>
                      <a:pt x="95993" y="71013"/>
                    </a:cubicBezTo>
                    <a:cubicBezTo>
                      <a:pt x="95509" y="71013"/>
                      <a:pt x="95025" y="71067"/>
                      <a:pt x="94550" y="71165"/>
                    </a:cubicBezTo>
                    <a:cubicBezTo>
                      <a:pt x="94590" y="67007"/>
                      <a:pt x="97767" y="64929"/>
                      <a:pt x="100943" y="64929"/>
                    </a:cubicBezTo>
                    <a:close/>
                    <a:moveTo>
                      <a:pt x="77622" y="64941"/>
                    </a:moveTo>
                    <a:cubicBezTo>
                      <a:pt x="80798" y="64941"/>
                      <a:pt x="83972" y="67018"/>
                      <a:pt x="84013" y="71174"/>
                    </a:cubicBezTo>
                    <a:cubicBezTo>
                      <a:pt x="83537" y="71072"/>
                      <a:pt x="83057" y="71021"/>
                      <a:pt x="82581" y="71021"/>
                    </a:cubicBezTo>
                    <a:cubicBezTo>
                      <a:pt x="80727" y="71021"/>
                      <a:pt x="78930" y="71782"/>
                      <a:pt x="77633" y="73172"/>
                    </a:cubicBezTo>
                    <a:lnTo>
                      <a:pt x="77624" y="73181"/>
                    </a:lnTo>
                    <a:cubicBezTo>
                      <a:pt x="76342" y="71801"/>
                      <a:pt x="74550" y="71022"/>
                      <a:pt x="72669" y="71022"/>
                    </a:cubicBezTo>
                    <a:cubicBezTo>
                      <a:pt x="72185" y="71022"/>
                      <a:pt x="71701" y="71076"/>
                      <a:pt x="71226" y="71174"/>
                    </a:cubicBezTo>
                    <a:cubicBezTo>
                      <a:pt x="71266" y="67020"/>
                      <a:pt x="74445" y="64941"/>
                      <a:pt x="77622" y="64941"/>
                    </a:cubicBezTo>
                    <a:close/>
                    <a:moveTo>
                      <a:pt x="53996" y="65085"/>
                    </a:moveTo>
                    <a:cubicBezTo>
                      <a:pt x="57170" y="65085"/>
                      <a:pt x="60344" y="67162"/>
                      <a:pt x="60384" y="71317"/>
                    </a:cubicBezTo>
                    <a:lnTo>
                      <a:pt x="60384" y="71326"/>
                    </a:lnTo>
                    <a:cubicBezTo>
                      <a:pt x="59903" y="71222"/>
                      <a:pt x="59419" y="71170"/>
                      <a:pt x="58939" y="71170"/>
                    </a:cubicBezTo>
                    <a:cubicBezTo>
                      <a:pt x="57081" y="71170"/>
                      <a:pt x="55284" y="71936"/>
                      <a:pt x="53995" y="73325"/>
                    </a:cubicBezTo>
                    <a:cubicBezTo>
                      <a:pt x="52714" y="71945"/>
                      <a:pt x="50922" y="71165"/>
                      <a:pt x="49040" y="71165"/>
                    </a:cubicBezTo>
                    <a:cubicBezTo>
                      <a:pt x="48556" y="71165"/>
                      <a:pt x="48072" y="71219"/>
                      <a:pt x="47597" y="71326"/>
                    </a:cubicBezTo>
                    <a:cubicBezTo>
                      <a:pt x="47638" y="67167"/>
                      <a:pt x="50817" y="65085"/>
                      <a:pt x="53996" y="65085"/>
                    </a:cubicBezTo>
                    <a:close/>
                    <a:moveTo>
                      <a:pt x="7145" y="65126"/>
                    </a:moveTo>
                    <a:cubicBezTo>
                      <a:pt x="10322" y="65126"/>
                      <a:pt x="13498" y="67205"/>
                      <a:pt x="13538" y="71362"/>
                    </a:cubicBezTo>
                    <a:cubicBezTo>
                      <a:pt x="13065" y="71260"/>
                      <a:pt x="12588" y="71211"/>
                      <a:pt x="12113" y="71211"/>
                    </a:cubicBezTo>
                    <a:cubicBezTo>
                      <a:pt x="10252" y="71211"/>
                      <a:pt x="8442" y="71977"/>
                      <a:pt x="7150" y="73369"/>
                    </a:cubicBezTo>
                    <a:cubicBezTo>
                      <a:pt x="5868" y="71990"/>
                      <a:pt x="4076" y="71210"/>
                      <a:pt x="2194" y="71210"/>
                    </a:cubicBezTo>
                    <a:cubicBezTo>
                      <a:pt x="1711" y="71210"/>
                      <a:pt x="1227" y="71264"/>
                      <a:pt x="752" y="71362"/>
                    </a:cubicBezTo>
                    <a:cubicBezTo>
                      <a:pt x="792" y="67205"/>
                      <a:pt x="3969" y="65126"/>
                      <a:pt x="7145" y="65126"/>
                    </a:cubicBezTo>
                    <a:close/>
                    <a:moveTo>
                      <a:pt x="30460" y="65126"/>
                    </a:moveTo>
                    <a:cubicBezTo>
                      <a:pt x="33637" y="65126"/>
                      <a:pt x="36813" y="67205"/>
                      <a:pt x="36854" y="71362"/>
                    </a:cubicBezTo>
                    <a:cubicBezTo>
                      <a:pt x="36379" y="71260"/>
                      <a:pt x="35900" y="71211"/>
                      <a:pt x="35425" y="71211"/>
                    </a:cubicBezTo>
                    <a:cubicBezTo>
                      <a:pt x="33562" y="71211"/>
                      <a:pt x="31757" y="71977"/>
                      <a:pt x="30465" y="73369"/>
                    </a:cubicBezTo>
                    <a:cubicBezTo>
                      <a:pt x="29183" y="71990"/>
                      <a:pt x="27391" y="71210"/>
                      <a:pt x="25510" y="71210"/>
                    </a:cubicBezTo>
                    <a:cubicBezTo>
                      <a:pt x="25026" y="71210"/>
                      <a:pt x="24542" y="71264"/>
                      <a:pt x="24067" y="71362"/>
                    </a:cubicBezTo>
                    <a:cubicBezTo>
                      <a:pt x="24107" y="67205"/>
                      <a:pt x="27284" y="65126"/>
                      <a:pt x="30460" y="65126"/>
                    </a:cubicBezTo>
                    <a:close/>
                    <a:moveTo>
                      <a:pt x="119323" y="71343"/>
                    </a:moveTo>
                    <a:cubicBezTo>
                      <a:pt x="121259" y="71343"/>
                      <a:pt x="123134" y="72146"/>
                      <a:pt x="124478" y="73593"/>
                    </a:cubicBezTo>
                    <a:lnTo>
                      <a:pt x="124478" y="73593"/>
                    </a:lnTo>
                    <a:cubicBezTo>
                      <a:pt x="124475" y="73593"/>
                      <a:pt x="124472" y="73593"/>
                      <a:pt x="124469" y="73593"/>
                    </a:cubicBezTo>
                    <a:cubicBezTo>
                      <a:pt x="124450" y="73593"/>
                      <a:pt x="124430" y="73593"/>
                      <a:pt x="124410" y="73593"/>
                    </a:cubicBezTo>
                    <a:cubicBezTo>
                      <a:pt x="122541" y="73593"/>
                      <a:pt x="120782" y="74432"/>
                      <a:pt x="119532" y="75735"/>
                    </a:cubicBezTo>
                    <a:cubicBezTo>
                      <a:pt x="119622" y="74149"/>
                      <a:pt x="119039" y="72644"/>
                      <a:pt x="118045" y="71461"/>
                    </a:cubicBezTo>
                    <a:cubicBezTo>
                      <a:pt x="118470" y="71382"/>
                      <a:pt x="118898" y="71343"/>
                      <a:pt x="119323" y="71343"/>
                    </a:cubicBezTo>
                    <a:close/>
                    <a:moveTo>
                      <a:pt x="129620" y="71343"/>
                    </a:moveTo>
                    <a:cubicBezTo>
                      <a:pt x="130043" y="71343"/>
                      <a:pt x="130470" y="71382"/>
                      <a:pt x="130894" y="71461"/>
                    </a:cubicBezTo>
                    <a:cubicBezTo>
                      <a:pt x="129908" y="72644"/>
                      <a:pt x="129326" y="74140"/>
                      <a:pt x="129415" y="75735"/>
                    </a:cubicBezTo>
                    <a:lnTo>
                      <a:pt x="129406" y="75735"/>
                    </a:lnTo>
                    <a:cubicBezTo>
                      <a:pt x="128165" y="74432"/>
                      <a:pt x="126397" y="73593"/>
                      <a:pt x="124528" y="73593"/>
                    </a:cubicBezTo>
                    <a:cubicBezTo>
                      <a:pt x="124512" y="73593"/>
                      <a:pt x="124495" y="73593"/>
                      <a:pt x="124478" y="73593"/>
                    </a:cubicBezTo>
                    <a:lnTo>
                      <a:pt x="124478" y="73593"/>
                    </a:lnTo>
                    <a:cubicBezTo>
                      <a:pt x="125816" y="72146"/>
                      <a:pt x="127689" y="71343"/>
                      <a:pt x="129620" y="71343"/>
                    </a:cubicBezTo>
                    <a:close/>
                    <a:moveTo>
                      <a:pt x="48839" y="71540"/>
                    </a:moveTo>
                    <a:cubicBezTo>
                      <a:pt x="50775" y="71540"/>
                      <a:pt x="52650" y="72344"/>
                      <a:pt x="53995" y="73799"/>
                    </a:cubicBezTo>
                    <a:lnTo>
                      <a:pt x="53995" y="73799"/>
                    </a:lnTo>
                    <a:cubicBezTo>
                      <a:pt x="53992" y="73799"/>
                      <a:pt x="53989" y="73800"/>
                      <a:pt x="53986" y="73800"/>
                    </a:cubicBezTo>
                    <a:cubicBezTo>
                      <a:pt x="53966" y="73799"/>
                      <a:pt x="53946" y="73799"/>
                      <a:pt x="53926" y="73799"/>
                    </a:cubicBezTo>
                    <a:cubicBezTo>
                      <a:pt x="52058" y="73799"/>
                      <a:pt x="50299" y="74629"/>
                      <a:pt x="49049" y="75932"/>
                    </a:cubicBezTo>
                    <a:cubicBezTo>
                      <a:pt x="49138" y="74346"/>
                      <a:pt x="48556" y="72841"/>
                      <a:pt x="47561" y="71658"/>
                    </a:cubicBezTo>
                    <a:cubicBezTo>
                      <a:pt x="47987" y="71579"/>
                      <a:pt x="48414" y="71540"/>
                      <a:pt x="48839" y="71540"/>
                    </a:cubicBezTo>
                    <a:close/>
                    <a:moveTo>
                      <a:pt x="59134" y="71540"/>
                    </a:moveTo>
                    <a:cubicBezTo>
                      <a:pt x="59558" y="71540"/>
                      <a:pt x="59985" y="71579"/>
                      <a:pt x="60411" y="71658"/>
                    </a:cubicBezTo>
                    <a:cubicBezTo>
                      <a:pt x="59425" y="72841"/>
                      <a:pt x="58843" y="74337"/>
                      <a:pt x="58932" y="75932"/>
                    </a:cubicBezTo>
                    <a:lnTo>
                      <a:pt x="58923" y="75932"/>
                    </a:lnTo>
                    <a:cubicBezTo>
                      <a:pt x="57682" y="74629"/>
                      <a:pt x="55914" y="73799"/>
                      <a:pt x="54046" y="73799"/>
                    </a:cubicBezTo>
                    <a:cubicBezTo>
                      <a:pt x="54029" y="73799"/>
                      <a:pt x="54012" y="73799"/>
                      <a:pt x="53995" y="73799"/>
                    </a:cubicBezTo>
                    <a:lnTo>
                      <a:pt x="53995" y="73799"/>
                    </a:lnTo>
                    <a:cubicBezTo>
                      <a:pt x="55333" y="72344"/>
                      <a:pt x="57200" y="71540"/>
                      <a:pt x="59134" y="71540"/>
                    </a:cubicBezTo>
                    <a:close/>
                    <a:moveTo>
                      <a:pt x="112819" y="69493"/>
                    </a:moveTo>
                    <a:cubicBezTo>
                      <a:pt x="115994" y="69493"/>
                      <a:pt x="119169" y="71570"/>
                      <a:pt x="119209" y="75726"/>
                    </a:cubicBezTo>
                    <a:lnTo>
                      <a:pt x="119209" y="75726"/>
                    </a:lnTo>
                    <a:cubicBezTo>
                      <a:pt x="118734" y="75624"/>
                      <a:pt x="118255" y="75574"/>
                      <a:pt x="117781" y="75574"/>
                    </a:cubicBezTo>
                    <a:cubicBezTo>
                      <a:pt x="115920" y="75574"/>
                      <a:pt x="114120" y="76339"/>
                      <a:pt x="112821" y="77724"/>
                    </a:cubicBezTo>
                    <a:lnTo>
                      <a:pt x="112821" y="77733"/>
                    </a:lnTo>
                    <a:cubicBezTo>
                      <a:pt x="111539" y="76353"/>
                      <a:pt x="109747" y="75574"/>
                      <a:pt x="107865" y="75574"/>
                    </a:cubicBezTo>
                    <a:cubicBezTo>
                      <a:pt x="107382" y="75574"/>
                      <a:pt x="106898" y="75627"/>
                      <a:pt x="106423" y="75726"/>
                    </a:cubicBezTo>
                    <a:lnTo>
                      <a:pt x="106423" y="75726"/>
                    </a:lnTo>
                    <a:cubicBezTo>
                      <a:pt x="106463" y="71572"/>
                      <a:pt x="109641" y="69493"/>
                      <a:pt x="112819" y="69493"/>
                    </a:cubicBezTo>
                    <a:close/>
                    <a:moveTo>
                      <a:pt x="136134" y="69486"/>
                    </a:moveTo>
                    <a:cubicBezTo>
                      <a:pt x="139310" y="69486"/>
                      <a:pt x="142484" y="71565"/>
                      <a:pt x="142525" y="75726"/>
                    </a:cubicBezTo>
                    <a:lnTo>
                      <a:pt x="142525" y="75726"/>
                    </a:lnTo>
                    <a:cubicBezTo>
                      <a:pt x="142050" y="75624"/>
                      <a:pt x="141571" y="75574"/>
                      <a:pt x="141097" y="75574"/>
                    </a:cubicBezTo>
                    <a:cubicBezTo>
                      <a:pt x="139236" y="75574"/>
                      <a:pt x="137435" y="76341"/>
                      <a:pt x="136136" y="77733"/>
                    </a:cubicBezTo>
                    <a:cubicBezTo>
                      <a:pt x="134854" y="76353"/>
                      <a:pt x="133062" y="75574"/>
                      <a:pt x="131181" y="75574"/>
                    </a:cubicBezTo>
                    <a:cubicBezTo>
                      <a:pt x="130697" y="75574"/>
                      <a:pt x="130213" y="75627"/>
                      <a:pt x="129738" y="75726"/>
                    </a:cubicBezTo>
                    <a:lnTo>
                      <a:pt x="129738" y="75726"/>
                    </a:lnTo>
                    <a:cubicBezTo>
                      <a:pt x="129778" y="71567"/>
                      <a:pt x="132957" y="69486"/>
                      <a:pt x="136134" y="69486"/>
                    </a:cubicBezTo>
                    <a:close/>
                    <a:moveTo>
                      <a:pt x="42332" y="69690"/>
                    </a:moveTo>
                    <a:cubicBezTo>
                      <a:pt x="45507" y="69690"/>
                      <a:pt x="48681" y="71767"/>
                      <a:pt x="48726" y="75923"/>
                    </a:cubicBezTo>
                    <a:cubicBezTo>
                      <a:pt x="48251" y="75821"/>
                      <a:pt x="47772" y="75771"/>
                      <a:pt x="47298" y="75771"/>
                    </a:cubicBezTo>
                    <a:cubicBezTo>
                      <a:pt x="45434" y="75771"/>
                      <a:pt x="43630" y="76538"/>
                      <a:pt x="42337" y="77930"/>
                    </a:cubicBezTo>
                    <a:cubicBezTo>
                      <a:pt x="41056" y="76550"/>
                      <a:pt x="39264" y="75771"/>
                      <a:pt x="37382" y="75771"/>
                    </a:cubicBezTo>
                    <a:cubicBezTo>
                      <a:pt x="36898" y="75771"/>
                      <a:pt x="36415" y="75825"/>
                      <a:pt x="35940" y="75923"/>
                    </a:cubicBezTo>
                    <a:cubicBezTo>
                      <a:pt x="35980" y="71769"/>
                      <a:pt x="39156" y="69690"/>
                      <a:pt x="42332" y="69690"/>
                    </a:cubicBezTo>
                    <a:close/>
                    <a:moveTo>
                      <a:pt x="65648" y="69687"/>
                    </a:moveTo>
                    <a:cubicBezTo>
                      <a:pt x="68825" y="69687"/>
                      <a:pt x="72001" y="71766"/>
                      <a:pt x="72041" y="75923"/>
                    </a:cubicBezTo>
                    <a:cubicBezTo>
                      <a:pt x="71566" y="75821"/>
                      <a:pt x="71088" y="75771"/>
                      <a:pt x="70613" y="75771"/>
                    </a:cubicBezTo>
                    <a:cubicBezTo>
                      <a:pt x="68750" y="75771"/>
                      <a:pt x="66945" y="76538"/>
                      <a:pt x="65653" y="77930"/>
                    </a:cubicBezTo>
                    <a:cubicBezTo>
                      <a:pt x="64371" y="76550"/>
                      <a:pt x="62579" y="75771"/>
                      <a:pt x="60697" y="75771"/>
                    </a:cubicBezTo>
                    <a:cubicBezTo>
                      <a:pt x="60214" y="75771"/>
                      <a:pt x="59730" y="75825"/>
                      <a:pt x="59255" y="75923"/>
                    </a:cubicBezTo>
                    <a:cubicBezTo>
                      <a:pt x="59295" y="71766"/>
                      <a:pt x="62472" y="69687"/>
                      <a:pt x="65648" y="69687"/>
                    </a:cubicBezTo>
                    <a:close/>
                    <a:moveTo>
                      <a:pt x="82884" y="1"/>
                    </a:moveTo>
                    <a:cubicBezTo>
                      <a:pt x="82642" y="700"/>
                      <a:pt x="82534" y="1435"/>
                      <a:pt x="82579" y="2178"/>
                    </a:cubicBezTo>
                    <a:cubicBezTo>
                      <a:pt x="81329" y="875"/>
                      <a:pt x="79570" y="37"/>
                      <a:pt x="77701" y="37"/>
                    </a:cubicBezTo>
                    <a:cubicBezTo>
                      <a:pt x="77681" y="37"/>
                      <a:pt x="77661" y="37"/>
                      <a:pt x="77642" y="37"/>
                    </a:cubicBezTo>
                    <a:cubicBezTo>
                      <a:pt x="77622" y="37"/>
                      <a:pt x="77602" y="37"/>
                      <a:pt x="77582" y="37"/>
                    </a:cubicBezTo>
                    <a:cubicBezTo>
                      <a:pt x="73834" y="37"/>
                      <a:pt x="70494" y="3399"/>
                      <a:pt x="70948" y="7160"/>
                    </a:cubicBezTo>
                    <a:cubicBezTo>
                      <a:pt x="71458" y="7047"/>
                      <a:pt x="71971" y="6991"/>
                      <a:pt x="72481" y="6991"/>
                    </a:cubicBezTo>
                    <a:cubicBezTo>
                      <a:pt x="74418" y="6991"/>
                      <a:pt x="76294" y="7794"/>
                      <a:pt x="77642" y="9248"/>
                    </a:cubicBezTo>
                    <a:cubicBezTo>
                      <a:pt x="77624" y="9248"/>
                      <a:pt x="77606" y="9248"/>
                      <a:pt x="77587" y="9248"/>
                    </a:cubicBezTo>
                    <a:cubicBezTo>
                      <a:pt x="75529" y="9248"/>
                      <a:pt x="73607" y="10256"/>
                      <a:pt x="72355" y="11784"/>
                    </a:cubicBezTo>
                    <a:cubicBezTo>
                      <a:pt x="72756" y="8058"/>
                      <a:pt x="69443" y="4741"/>
                      <a:pt x="65721" y="4741"/>
                    </a:cubicBezTo>
                    <a:cubicBezTo>
                      <a:pt x="65701" y="4741"/>
                      <a:pt x="65682" y="4741"/>
                      <a:pt x="65662" y="4741"/>
                    </a:cubicBezTo>
                    <a:cubicBezTo>
                      <a:pt x="65642" y="4741"/>
                      <a:pt x="65622" y="4741"/>
                      <a:pt x="65602" y="4741"/>
                    </a:cubicBezTo>
                    <a:cubicBezTo>
                      <a:pt x="63733" y="4741"/>
                      <a:pt x="61966" y="5570"/>
                      <a:pt x="60724" y="6874"/>
                    </a:cubicBezTo>
                    <a:cubicBezTo>
                      <a:pt x="60760" y="6139"/>
                      <a:pt x="60662" y="5395"/>
                      <a:pt x="60420" y="4696"/>
                    </a:cubicBezTo>
                    <a:lnTo>
                      <a:pt x="60043" y="4696"/>
                    </a:lnTo>
                    <a:cubicBezTo>
                      <a:pt x="60276" y="5395"/>
                      <a:pt x="60393" y="6130"/>
                      <a:pt x="60393" y="6865"/>
                    </a:cubicBezTo>
                    <a:cubicBezTo>
                      <a:pt x="59920" y="6763"/>
                      <a:pt x="59442" y="6713"/>
                      <a:pt x="58969" y="6713"/>
                    </a:cubicBezTo>
                    <a:cubicBezTo>
                      <a:pt x="57110" y="6713"/>
                      <a:pt x="55305" y="7479"/>
                      <a:pt x="54013" y="8872"/>
                    </a:cubicBezTo>
                    <a:cubicBezTo>
                      <a:pt x="52732" y="7492"/>
                      <a:pt x="50939" y="6712"/>
                      <a:pt x="49058" y="6712"/>
                    </a:cubicBezTo>
                    <a:cubicBezTo>
                      <a:pt x="48574" y="6712"/>
                      <a:pt x="48090" y="6766"/>
                      <a:pt x="47615" y="6865"/>
                    </a:cubicBezTo>
                    <a:cubicBezTo>
                      <a:pt x="47615" y="6130"/>
                      <a:pt x="47732" y="5395"/>
                      <a:pt x="47965" y="4696"/>
                    </a:cubicBezTo>
                    <a:lnTo>
                      <a:pt x="47588" y="4696"/>
                    </a:lnTo>
                    <a:cubicBezTo>
                      <a:pt x="47346" y="5395"/>
                      <a:pt x="47248" y="6139"/>
                      <a:pt x="47284" y="6874"/>
                    </a:cubicBezTo>
                    <a:cubicBezTo>
                      <a:pt x="46042" y="5570"/>
                      <a:pt x="44275" y="4741"/>
                      <a:pt x="42406" y="4741"/>
                    </a:cubicBezTo>
                    <a:cubicBezTo>
                      <a:pt x="42386" y="4741"/>
                      <a:pt x="42366" y="4741"/>
                      <a:pt x="42346" y="4741"/>
                    </a:cubicBezTo>
                    <a:cubicBezTo>
                      <a:pt x="42319" y="4741"/>
                      <a:pt x="42291" y="4740"/>
                      <a:pt x="42263" y="4740"/>
                    </a:cubicBezTo>
                    <a:cubicBezTo>
                      <a:pt x="40287" y="4740"/>
                      <a:pt x="38431" y="5684"/>
                      <a:pt x="37185" y="7125"/>
                    </a:cubicBezTo>
                    <a:cubicBezTo>
                      <a:pt x="37479" y="3462"/>
                      <a:pt x="34202" y="234"/>
                      <a:pt x="30534" y="234"/>
                    </a:cubicBezTo>
                    <a:cubicBezTo>
                      <a:pt x="30514" y="234"/>
                      <a:pt x="30494" y="234"/>
                      <a:pt x="30474" y="234"/>
                    </a:cubicBezTo>
                    <a:cubicBezTo>
                      <a:pt x="30454" y="234"/>
                      <a:pt x="30434" y="234"/>
                      <a:pt x="30415" y="234"/>
                    </a:cubicBezTo>
                    <a:cubicBezTo>
                      <a:pt x="28546" y="234"/>
                      <a:pt x="26787" y="1072"/>
                      <a:pt x="25536" y="2375"/>
                    </a:cubicBezTo>
                    <a:cubicBezTo>
                      <a:pt x="25581" y="1641"/>
                      <a:pt x="25474" y="897"/>
                      <a:pt x="25232" y="198"/>
                    </a:cubicBezTo>
                    <a:lnTo>
                      <a:pt x="24855" y="198"/>
                    </a:lnTo>
                    <a:cubicBezTo>
                      <a:pt x="25088" y="897"/>
                      <a:pt x="25214" y="1632"/>
                      <a:pt x="25214" y="2367"/>
                    </a:cubicBezTo>
                    <a:cubicBezTo>
                      <a:pt x="24739" y="2265"/>
                      <a:pt x="24260" y="2215"/>
                      <a:pt x="23785" y="2215"/>
                    </a:cubicBezTo>
                    <a:cubicBezTo>
                      <a:pt x="21922" y="2215"/>
                      <a:pt x="20117" y="2981"/>
                      <a:pt x="18825" y="4374"/>
                    </a:cubicBezTo>
                    <a:cubicBezTo>
                      <a:pt x="17544" y="2994"/>
                      <a:pt x="15752" y="2214"/>
                      <a:pt x="13870" y="2214"/>
                    </a:cubicBezTo>
                    <a:cubicBezTo>
                      <a:pt x="13386" y="2214"/>
                      <a:pt x="12902" y="2268"/>
                      <a:pt x="12427" y="2367"/>
                    </a:cubicBezTo>
                    <a:cubicBezTo>
                      <a:pt x="12427" y="1632"/>
                      <a:pt x="12544" y="897"/>
                      <a:pt x="12777" y="198"/>
                    </a:cubicBezTo>
                    <a:lnTo>
                      <a:pt x="12382" y="198"/>
                    </a:lnTo>
                    <a:cubicBezTo>
                      <a:pt x="12141" y="897"/>
                      <a:pt x="12042" y="1641"/>
                      <a:pt x="12078" y="2375"/>
                    </a:cubicBezTo>
                    <a:cubicBezTo>
                      <a:pt x="10836" y="1072"/>
                      <a:pt x="9069" y="234"/>
                      <a:pt x="7200" y="234"/>
                    </a:cubicBezTo>
                    <a:cubicBezTo>
                      <a:pt x="7180" y="234"/>
                      <a:pt x="7160" y="234"/>
                      <a:pt x="7141" y="234"/>
                    </a:cubicBezTo>
                    <a:cubicBezTo>
                      <a:pt x="7126" y="234"/>
                      <a:pt x="7111" y="234"/>
                      <a:pt x="7096" y="234"/>
                    </a:cubicBezTo>
                    <a:cubicBezTo>
                      <a:pt x="3342" y="234"/>
                      <a:pt x="1" y="3600"/>
                      <a:pt x="456" y="7358"/>
                    </a:cubicBezTo>
                    <a:cubicBezTo>
                      <a:pt x="960" y="7247"/>
                      <a:pt x="1468" y="7193"/>
                      <a:pt x="1971" y="7193"/>
                    </a:cubicBezTo>
                    <a:cubicBezTo>
                      <a:pt x="3914" y="7193"/>
                      <a:pt x="5798" y="7997"/>
                      <a:pt x="7150" y="9463"/>
                    </a:cubicBezTo>
                    <a:cubicBezTo>
                      <a:pt x="7130" y="9463"/>
                      <a:pt x="7110" y="9463"/>
                      <a:pt x="7090" y="9463"/>
                    </a:cubicBezTo>
                    <a:cubicBezTo>
                      <a:pt x="3342" y="9463"/>
                      <a:pt x="1" y="12825"/>
                      <a:pt x="456" y="16587"/>
                    </a:cubicBezTo>
                    <a:cubicBezTo>
                      <a:pt x="966" y="16472"/>
                      <a:pt x="1482" y="16416"/>
                      <a:pt x="1993" y="16416"/>
                    </a:cubicBezTo>
                    <a:cubicBezTo>
                      <a:pt x="3922" y="16416"/>
                      <a:pt x="5795" y="17213"/>
                      <a:pt x="7141" y="18666"/>
                    </a:cubicBezTo>
                    <a:cubicBezTo>
                      <a:pt x="7121" y="18665"/>
                      <a:pt x="7101" y="18665"/>
                      <a:pt x="7081" y="18665"/>
                    </a:cubicBezTo>
                    <a:cubicBezTo>
                      <a:pt x="3333" y="18665"/>
                      <a:pt x="1" y="22028"/>
                      <a:pt x="456" y="25789"/>
                    </a:cubicBezTo>
                    <a:cubicBezTo>
                      <a:pt x="968" y="25675"/>
                      <a:pt x="1485" y="25619"/>
                      <a:pt x="1997" y="25619"/>
                    </a:cubicBezTo>
                    <a:cubicBezTo>
                      <a:pt x="3931" y="25619"/>
                      <a:pt x="5804" y="26416"/>
                      <a:pt x="7150" y="27868"/>
                    </a:cubicBezTo>
                    <a:cubicBezTo>
                      <a:pt x="8485" y="26423"/>
                      <a:pt x="10355" y="25626"/>
                      <a:pt x="12288" y="25626"/>
                    </a:cubicBezTo>
                    <a:cubicBezTo>
                      <a:pt x="12715" y="25626"/>
                      <a:pt x="13146" y="25665"/>
                      <a:pt x="13574" y="25744"/>
                    </a:cubicBezTo>
                    <a:cubicBezTo>
                      <a:pt x="12580" y="26927"/>
                      <a:pt x="11997" y="28424"/>
                      <a:pt x="12087" y="30019"/>
                    </a:cubicBezTo>
                    <a:cubicBezTo>
                      <a:pt x="10837" y="28715"/>
                      <a:pt x="9069" y="27877"/>
                      <a:pt x="7208" y="27877"/>
                    </a:cubicBezTo>
                    <a:cubicBezTo>
                      <a:pt x="7189" y="27877"/>
                      <a:pt x="7169" y="27877"/>
                      <a:pt x="7150" y="27877"/>
                    </a:cubicBezTo>
                    <a:cubicBezTo>
                      <a:pt x="7130" y="27877"/>
                      <a:pt x="7110" y="27877"/>
                      <a:pt x="7090" y="27877"/>
                    </a:cubicBezTo>
                    <a:cubicBezTo>
                      <a:pt x="3342" y="27877"/>
                      <a:pt x="1" y="31239"/>
                      <a:pt x="456" y="35001"/>
                    </a:cubicBezTo>
                    <a:cubicBezTo>
                      <a:pt x="963" y="34888"/>
                      <a:pt x="1475" y="34832"/>
                      <a:pt x="1984" y="34832"/>
                    </a:cubicBezTo>
                    <a:cubicBezTo>
                      <a:pt x="3893" y="34832"/>
                      <a:pt x="5751" y="35611"/>
                      <a:pt x="7096" y="37026"/>
                    </a:cubicBezTo>
                    <a:cubicBezTo>
                      <a:pt x="3341" y="37026"/>
                      <a:pt x="8" y="40386"/>
                      <a:pt x="456" y="44149"/>
                    </a:cubicBezTo>
                    <a:cubicBezTo>
                      <a:pt x="965" y="44035"/>
                      <a:pt x="1479" y="43980"/>
                      <a:pt x="1989" y="43980"/>
                    </a:cubicBezTo>
                    <a:cubicBezTo>
                      <a:pt x="3926" y="43980"/>
                      <a:pt x="5802" y="44783"/>
                      <a:pt x="7150" y="46237"/>
                    </a:cubicBezTo>
                    <a:cubicBezTo>
                      <a:pt x="7130" y="46237"/>
                      <a:pt x="7110" y="46237"/>
                      <a:pt x="7090" y="46237"/>
                    </a:cubicBezTo>
                    <a:cubicBezTo>
                      <a:pt x="3342" y="46237"/>
                      <a:pt x="1" y="49608"/>
                      <a:pt x="456" y="53361"/>
                    </a:cubicBezTo>
                    <a:cubicBezTo>
                      <a:pt x="961" y="53249"/>
                      <a:pt x="1471" y="53195"/>
                      <a:pt x="1978" y="53195"/>
                    </a:cubicBezTo>
                    <a:cubicBezTo>
                      <a:pt x="3912" y="53195"/>
                      <a:pt x="5791" y="53991"/>
                      <a:pt x="7141" y="55439"/>
                    </a:cubicBezTo>
                    <a:cubicBezTo>
                      <a:pt x="7121" y="55439"/>
                      <a:pt x="7101" y="55439"/>
                      <a:pt x="7081" y="55439"/>
                    </a:cubicBezTo>
                    <a:cubicBezTo>
                      <a:pt x="3333" y="55439"/>
                      <a:pt x="1" y="58811"/>
                      <a:pt x="456" y="62563"/>
                    </a:cubicBezTo>
                    <a:cubicBezTo>
                      <a:pt x="965" y="62449"/>
                      <a:pt x="1479" y="62394"/>
                      <a:pt x="1989" y="62394"/>
                    </a:cubicBezTo>
                    <a:cubicBezTo>
                      <a:pt x="3926" y="62394"/>
                      <a:pt x="5802" y="63197"/>
                      <a:pt x="7150" y="64651"/>
                    </a:cubicBezTo>
                    <a:cubicBezTo>
                      <a:pt x="7130" y="64651"/>
                      <a:pt x="7110" y="64651"/>
                      <a:pt x="7090" y="64651"/>
                    </a:cubicBezTo>
                    <a:cubicBezTo>
                      <a:pt x="3342" y="64651"/>
                      <a:pt x="1" y="68022"/>
                      <a:pt x="456" y="71774"/>
                    </a:cubicBezTo>
                    <a:cubicBezTo>
                      <a:pt x="965" y="71661"/>
                      <a:pt x="1479" y="71605"/>
                      <a:pt x="1989" y="71605"/>
                    </a:cubicBezTo>
                    <a:cubicBezTo>
                      <a:pt x="3926" y="71605"/>
                      <a:pt x="5802" y="72408"/>
                      <a:pt x="7150" y="73862"/>
                    </a:cubicBezTo>
                    <a:cubicBezTo>
                      <a:pt x="8483" y="72419"/>
                      <a:pt x="10349" y="71617"/>
                      <a:pt x="12278" y="71617"/>
                    </a:cubicBezTo>
                    <a:cubicBezTo>
                      <a:pt x="12709" y="71617"/>
                      <a:pt x="13143" y="71657"/>
                      <a:pt x="13574" y="71739"/>
                    </a:cubicBezTo>
                    <a:cubicBezTo>
                      <a:pt x="13037" y="72366"/>
                      <a:pt x="12624" y="73101"/>
                      <a:pt x="12365" y="73880"/>
                    </a:cubicBezTo>
                    <a:lnTo>
                      <a:pt x="12741" y="73880"/>
                    </a:lnTo>
                    <a:cubicBezTo>
                      <a:pt x="13637" y="71137"/>
                      <a:pt x="16222" y="69764"/>
                      <a:pt x="18806" y="69764"/>
                    </a:cubicBezTo>
                    <a:cubicBezTo>
                      <a:pt x="21388" y="69764"/>
                      <a:pt x="23969" y="71135"/>
                      <a:pt x="24864" y="73880"/>
                    </a:cubicBezTo>
                    <a:lnTo>
                      <a:pt x="25241" y="73880"/>
                    </a:lnTo>
                    <a:cubicBezTo>
                      <a:pt x="24981" y="73101"/>
                      <a:pt x="24569" y="72366"/>
                      <a:pt x="24031" y="71739"/>
                    </a:cubicBezTo>
                    <a:cubicBezTo>
                      <a:pt x="24463" y="71657"/>
                      <a:pt x="24897" y="71617"/>
                      <a:pt x="25327" y="71617"/>
                    </a:cubicBezTo>
                    <a:cubicBezTo>
                      <a:pt x="27257" y="71617"/>
                      <a:pt x="29124" y="72419"/>
                      <a:pt x="30465" y="73862"/>
                    </a:cubicBezTo>
                    <a:cubicBezTo>
                      <a:pt x="31802" y="72410"/>
                      <a:pt x="33677" y="71609"/>
                      <a:pt x="35611" y="71609"/>
                    </a:cubicBezTo>
                    <a:cubicBezTo>
                      <a:pt x="36087" y="71609"/>
                      <a:pt x="36566" y="71657"/>
                      <a:pt x="37042" y="71757"/>
                    </a:cubicBezTo>
                    <a:cubicBezTo>
                      <a:pt x="36011" y="73020"/>
                      <a:pt x="35438" y="74633"/>
                      <a:pt x="35644" y="76335"/>
                    </a:cubicBezTo>
                    <a:cubicBezTo>
                      <a:pt x="36153" y="76222"/>
                      <a:pt x="36667" y="76166"/>
                      <a:pt x="37176" y="76166"/>
                    </a:cubicBezTo>
                    <a:cubicBezTo>
                      <a:pt x="39113" y="76166"/>
                      <a:pt x="40989" y="76969"/>
                      <a:pt x="42337" y="78423"/>
                    </a:cubicBezTo>
                    <a:cubicBezTo>
                      <a:pt x="43675" y="76976"/>
                      <a:pt x="45548" y="76173"/>
                      <a:pt x="47484" y="76173"/>
                    </a:cubicBezTo>
                    <a:cubicBezTo>
                      <a:pt x="47908" y="76173"/>
                      <a:pt x="48336" y="76212"/>
                      <a:pt x="48762" y="76291"/>
                    </a:cubicBezTo>
                    <a:cubicBezTo>
                      <a:pt x="48224" y="76927"/>
                      <a:pt x="47812" y="77653"/>
                      <a:pt x="47552" y="78441"/>
                    </a:cubicBezTo>
                    <a:lnTo>
                      <a:pt x="47929" y="78441"/>
                    </a:lnTo>
                    <a:cubicBezTo>
                      <a:pt x="48825" y="75698"/>
                      <a:pt x="51410" y="74325"/>
                      <a:pt x="53994" y="74325"/>
                    </a:cubicBezTo>
                    <a:cubicBezTo>
                      <a:pt x="56575" y="74325"/>
                      <a:pt x="59157" y="75696"/>
                      <a:pt x="60052" y="78441"/>
                    </a:cubicBezTo>
                    <a:lnTo>
                      <a:pt x="60438" y="78441"/>
                    </a:lnTo>
                    <a:cubicBezTo>
                      <a:pt x="60169" y="77653"/>
                      <a:pt x="59766" y="76927"/>
                      <a:pt x="59228" y="76291"/>
                    </a:cubicBezTo>
                    <a:cubicBezTo>
                      <a:pt x="59654" y="76212"/>
                      <a:pt x="60082" y="76173"/>
                      <a:pt x="60506" y="76173"/>
                    </a:cubicBezTo>
                    <a:cubicBezTo>
                      <a:pt x="62442" y="76173"/>
                      <a:pt x="64317" y="76976"/>
                      <a:pt x="65662" y="78423"/>
                    </a:cubicBezTo>
                    <a:cubicBezTo>
                      <a:pt x="67002" y="76969"/>
                      <a:pt x="68877" y="76166"/>
                      <a:pt x="70814" y="76166"/>
                    </a:cubicBezTo>
                    <a:cubicBezTo>
                      <a:pt x="71323" y="76166"/>
                      <a:pt x="71837" y="76222"/>
                      <a:pt x="72346" y="76335"/>
                    </a:cubicBezTo>
                    <a:cubicBezTo>
                      <a:pt x="72801" y="72574"/>
                      <a:pt x="69460" y="69211"/>
                      <a:pt x="65712" y="69211"/>
                    </a:cubicBezTo>
                    <a:cubicBezTo>
                      <a:pt x="65692" y="69211"/>
                      <a:pt x="65672" y="69212"/>
                      <a:pt x="65653" y="69212"/>
                    </a:cubicBezTo>
                    <a:cubicBezTo>
                      <a:pt x="65633" y="69212"/>
                      <a:pt x="65613" y="69211"/>
                      <a:pt x="65593" y="69211"/>
                    </a:cubicBezTo>
                    <a:cubicBezTo>
                      <a:pt x="63725" y="69211"/>
                      <a:pt x="61966" y="70050"/>
                      <a:pt x="60715" y="71353"/>
                    </a:cubicBezTo>
                    <a:cubicBezTo>
                      <a:pt x="60805" y="69758"/>
                      <a:pt x="60223" y="68262"/>
                      <a:pt x="59228" y="67079"/>
                    </a:cubicBezTo>
                    <a:cubicBezTo>
                      <a:pt x="59656" y="67000"/>
                      <a:pt x="60087" y="66961"/>
                      <a:pt x="60514" y="66961"/>
                    </a:cubicBezTo>
                    <a:cubicBezTo>
                      <a:pt x="62447" y="66961"/>
                      <a:pt x="64319" y="67757"/>
                      <a:pt x="65662" y="69203"/>
                    </a:cubicBezTo>
                    <a:cubicBezTo>
                      <a:pt x="66995" y="67754"/>
                      <a:pt x="68869" y="66954"/>
                      <a:pt x="70804" y="66954"/>
                    </a:cubicBezTo>
                    <a:cubicBezTo>
                      <a:pt x="71287" y="66954"/>
                      <a:pt x="71773" y="67004"/>
                      <a:pt x="72256" y="67106"/>
                    </a:cubicBezTo>
                    <a:cubicBezTo>
                      <a:pt x="71280" y="68352"/>
                      <a:pt x="70751" y="69920"/>
                      <a:pt x="70948" y="71568"/>
                    </a:cubicBezTo>
                    <a:cubicBezTo>
                      <a:pt x="71456" y="71455"/>
                      <a:pt x="71968" y="71399"/>
                      <a:pt x="72477" y="71399"/>
                    </a:cubicBezTo>
                    <a:cubicBezTo>
                      <a:pt x="74412" y="71399"/>
                      <a:pt x="76294" y="72202"/>
                      <a:pt x="77642" y="73656"/>
                    </a:cubicBezTo>
                    <a:cubicBezTo>
                      <a:pt x="78975" y="72213"/>
                      <a:pt x="80841" y="71411"/>
                      <a:pt x="82765" y="71411"/>
                    </a:cubicBezTo>
                    <a:cubicBezTo>
                      <a:pt x="83195" y="71411"/>
                      <a:pt x="83627" y="71451"/>
                      <a:pt x="84057" y="71533"/>
                    </a:cubicBezTo>
                    <a:cubicBezTo>
                      <a:pt x="83529" y="72160"/>
                      <a:pt x="83117" y="72895"/>
                      <a:pt x="82857" y="73674"/>
                    </a:cubicBezTo>
                    <a:lnTo>
                      <a:pt x="83233" y="73674"/>
                    </a:lnTo>
                    <a:cubicBezTo>
                      <a:pt x="84129" y="70931"/>
                      <a:pt x="86712" y="69558"/>
                      <a:pt x="89295" y="69558"/>
                    </a:cubicBezTo>
                    <a:cubicBezTo>
                      <a:pt x="91875" y="69558"/>
                      <a:pt x="94456" y="70929"/>
                      <a:pt x="95357" y="73674"/>
                    </a:cubicBezTo>
                    <a:lnTo>
                      <a:pt x="95733" y="73674"/>
                    </a:lnTo>
                    <a:cubicBezTo>
                      <a:pt x="95464" y="72895"/>
                      <a:pt x="95061" y="72160"/>
                      <a:pt x="94523" y="71533"/>
                    </a:cubicBezTo>
                    <a:cubicBezTo>
                      <a:pt x="94955" y="71451"/>
                      <a:pt x="95389" y="71411"/>
                      <a:pt x="95820" y="71411"/>
                    </a:cubicBezTo>
                    <a:cubicBezTo>
                      <a:pt x="97749" y="71411"/>
                      <a:pt x="99616" y="72213"/>
                      <a:pt x="100957" y="73656"/>
                    </a:cubicBezTo>
                    <a:cubicBezTo>
                      <a:pt x="102295" y="72203"/>
                      <a:pt x="104169" y="71403"/>
                      <a:pt x="106103" y="71403"/>
                    </a:cubicBezTo>
                    <a:cubicBezTo>
                      <a:pt x="106579" y="71403"/>
                      <a:pt x="107058" y="71451"/>
                      <a:pt x="107534" y="71550"/>
                    </a:cubicBezTo>
                    <a:cubicBezTo>
                      <a:pt x="106495" y="72814"/>
                      <a:pt x="105930" y="74427"/>
                      <a:pt x="106136" y="76129"/>
                    </a:cubicBezTo>
                    <a:cubicBezTo>
                      <a:pt x="106644" y="76015"/>
                      <a:pt x="107156" y="75960"/>
                      <a:pt x="107665" y="75960"/>
                    </a:cubicBezTo>
                    <a:cubicBezTo>
                      <a:pt x="109600" y="75960"/>
                      <a:pt x="111480" y="76763"/>
                      <a:pt x="112821" y="78217"/>
                    </a:cubicBezTo>
                    <a:cubicBezTo>
                      <a:pt x="114165" y="76770"/>
                      <a:pt x="116034" y="75967"/>
                      <a:pt x="117968" y="75967"/>
                    </a:cubicBezTo>
                    <a:cubicBezTo>
                      <a:pt x="118392" y="75967"/>
                      <a:pt x="118820" y="76005"/>
                      <a:pt x="119245" y="76084"/>
                    </a:cubicBezTo>
                    <a:cubicBezTo>
                      <a:pt x="118717" y="76721"/>
                      <a:pt x="118304" y="77446"/>
                      <a:pt x="118045" y="78235"/>
                    </a:cubicBezTo>
                    <a:lnTo>
                      <a:pt x="118421" y="78235"/>
                    </a:lnTo>
                    <a:cubicBezTo>
                      <a:pt x="119317" y="75492"/>
                      <a:pt x="121900" y="74119"/>
                      <a:pt x="124482" y="74119"/>
                    </a:cubicBezTo>
                    <a:cubicBezTo>
                      <a:pt x="127063" y="74119"/>
                      <a:pt x="129644" y="75490"/>
                      <a:pt x="130544" y="78235"/>
                    </a:cubicBezTo>
                    <a:lnTo>
                      <a:pt x="130921" y="78235"/>
                    </a:lnTo>
                    <a:cubicBezTo>
                      <a:pt x="130652" y="77446"/>
                      <a:pt x="130249" y="76721"/>
                      <a:pt x="129711" y="76084"/>
                    </a:cubicBezTo>
                    <a:cubicBezTo>
                      <a:pt x="130137" y="76005"/>
                      <a:pt x="130565" y="75967"/>
                      <a:pt x="130990" y="75967"/>
                    </a:cubicBezTo>
                    <a:cubicBezTo>
                      <a:pt x="132925" y="75967"/>
                      <a:pt x="134800" y="76770"/>
                      <a:pt x="136145" y="78217"/>
                    </a:cubicBezTo>
                    <a:cubicBezTo>
                      <a:pt x="137486" y="76763"/>
                      <a:pt x="139360" y="75960"/>
                      <a:pt x="141297" y="75960"/>
                    </a:cubicBezTo>
                    <a:cubicBezTo>
                      <a:pt x="141806" y="75960"/>
                      <a:pt x="142320" y="76015"/>
                      <a:pt x="142829" y="76129"/>
                    </a:cubicBezTo>
                    <a:cubicBezTo>
                      <a:pt x="143284" y="72368"/>
                      <a:pt x="139944" y="69005"/>
                      <a:pt x="136195" y="69005"/>
                    </a:cubicBezTo>
                    <a:cubicBezTo>
                      <a:pt x="136175" y="69005"/>
                      <a:pt x="136156" y="69005"/>
                      <a:pt x="136136" y="69006"/>
                    </a:cubicBezTo>
                    <a:cubicBezTo>
                      <a:pt x="136116" y="69005"/>
                      <a:pt x="136096" y="69005"/>
                      <a:pt x="136077" y="69005"/>
                    </a:cubicBezTo>
                    <a:cubicBezTo>
                      <a:pt x="134208" y="69005"/>
                      <a:pt x="132449" y="69844"/>
                      <a:pt x="131199" y="71147"/>
                    </a:cubicBezTo>
                    <a:cubicBezTo>
                      <a:pt x="131288" y="69552"/>
                      <a:pt x="130706" y="68056"/>
                      <a:pt x="129711" y="66873"/>
                    </a:cubicBezTo>
                    <a:cubicBezTo>
                      <a:pt x="130140" y="66794"/>
                      <a:pt x="130570" y="66755"/>
                      <a:pt x="130997" y="66755"/>
                    </a:cubicBezTo>
                    <a:cubicBezTo>
                      <a:pt x="132930" y="66755"/>
                      <a:pt x="134802" y="67551"/>
                      <a:pt x="136145" y="68997"/>
                    </a:cubicBezTo>
                    <a:cubicBezTo>
                      <a:pt x="137487" y="67540"/>
                      <a:pt x="139365" y="66743"/>
                      <a:pt x="141304" y="66743"/>
                    </a:cubicBezTo>
                    <a:cubicBezTo>
                      <a:pt x="141811" y="66743"/>
                      <a:pt x="142322" y="66798"/>
                      <a:pt x="142829" y="66909"/>
                    </a:cubicBezTo>
                    <a:cubicBezTo>
                      <a:pt x="143276" y="63151"/>
                      <a:pt x="139944" y="59785"/>
                      <a:pt x="136198" y="59785"/>
                    </a:cubicBezTo>
                    <a:cubicBezTo>
                      <a:pt x="136183" y="59785"/>
                      <a:pt x="136169" y="59785"/>
                      <a:pt x="136154" y="59785"/>
                    </a:cubicBezTo>
                    <a:cubicBezTo>
                      <a:pt x="137492" y="58340"/>
                      <a:pt x="139363" y="57545"/>
                      <a:pt x="141292" y="57545"/>
                    </a:cubicBezTo>
                    <a:cubicBezTo>
                      <a:pt x="141803" y="57545"/>
                      <a:pt x="142319" y="57601"/>
                      <a:pt x="142829" y="57715"/>
                    </a:cubicBezTo>
                    <a:cubicBezTo>
                      <a:pt x="143284" y="53954"/>
                      <a:pt x="139944" y="50592"/>
                      <a:pt x="136195" y="50592"/>
                    </a:cubicBezTo>
                    <a:cubicBezTo>
                      <a:pt x="136175" y="50592"/>
                      <a:pt x="136156" y="50592"/>
                      <a:pt x="136136" y="50592"/>
                    </a:cubicBezTo>
                    <a:cubicBezTo>
                      <a:pt x="136116" y="50592"/>
                      <a:pt x="136096" y="50592"/>
                      <a:pt x="136077" y="50592"/>
                    </a:cubicBezTo>
                    <a:cubicBezTo>
                      <a:pt x="134208" y="50592"/>
                      <a:pt x="132449" y="51430"/>
                      <a:pt x="131199" y="52733"/>
                    </a:cubicBezTo>
                    <a:cubicBezTo>
                      <a:pt x="131288" y="51138"/>
                      <a:pt x="130706" y="49642"/>
                      <a:pt x="129711" y="48459"/>
                    </a:cubicBezTo>
                    <a:cubicBezTo>
                      <a:pt x="130140" y="48380"/>
                      <a:pt x="130570" y="48341"/>
                      <a:pt x="130997" y="48341"/>
                    </a:cubicBezTo>
                    <a:cubicBezTo>
                      <a:pt x="132927" y="48341"/>
                      <a:pt x="134793" y="49137"/>
                      <a:pt x="136136" y="50583"/>
                    </a:cubicBezTo>
                    <a:cubicBezTo>
                      <a:pt x="137484" y="49129"/>
                      <a:pt x="139360" y="48326"/>
                      <a:pt x="141292" y="48326"/>
                    </a:cubicBezTo>
                    <a:cubicBezTo>
                      <a:pt x="141801" y="48326"/>
                      <a:pt x="142313" y="48381"/>
                      <a:pt x="142820" y="48495"/>
                    </a:cubicBezTo>
                    <a:cubicBezTo>
                      <a:pt x="143275" y="44743"/>
                      <a:pt x="139943" y="41371"/>
                      <a:pt x="136195" y="41371"/>
                    </a:cubicBezTo>
                    <a:cubicBezTo>
                      <a:pt x="136175" y="41371"/>
                      <a:pt x="136156" y="41371"/>
                      <a:pt x="136136" y="41372"/>
                    </a:cubicBezTo>
                    <a:cubicBezTo>
                      <a:pt x="137482" y="39919"/>
                      <a:pt x="139354" y="39122"/>
                      <a:pt x="141284" y="39122"/>
                    </a:cubicBezTo>
                    <a:cubicBezTo>
                      <a:pt x="141795" y="39122"/>
                      <a:pt x="142310" y="39178"/>
                      <a:pt x="142820" y="39293"/>
                    </a:cubicBezTo>
                    <a:cubicBezTo>
                      <a:pt x="143274" y="35536"/>
                      <a:pt x="139943" y="32169"/>
                      <a:pt x="136210" y="32169"/>
                    </a:cubicBezTo>
                    <a:cubicBezTo>
                      <a:pt x="136185" y="32169"/>
                      <a:pt x="136160" y="32169"/>
                      <a:pt x="136136" y="32169"/>
                    </a:cubicBezTo>
                    <a:cubicBezTo>
                      <a:pt x="136116" y="32169"/>
                      <a:pt x="136096" y="32169"/>
                      <a:pt x="136076" y="32169"/>
                    </a:cubicBezTo>
                    <a:cubicBezTo>
                      <a:pt x="134207" y="32169"/>
                      <a:pt x="132440" y="32998"/>
                      <a:pt x="131199" y="34302"/>
                    </a:cubicBezTo>
                    <a:cubicBezTo>
                      <a:pt x="131279" y="32716"/>
                      <a:pt x="130697" y="31210"/>
                      <a:pt x="129702" y="30028"/>
                    </a:cubicBezTo>
                    <a:cubicBezTo>
                      <a:pt x="130130" y="29949"/>
                      <a:pt x="130559" y="29910"/>
                      <a:pt x="130985" y="29910"/>
                    </a:cubicBezTo>
                    <a:cubicBezTo>
                      <a:pt x="132925" y="29910"/>
                      <a:pt x="134799" y="30713"/>
                      <a:pt x="136136" y="32160"/>
                    </a:cubicBezTo>
                    <a:cubicBezTo>
                      <a:pt x="137484" y="30706"/>
                      <a:pt x="139360" y="29903"/>
                      <a:pt x="141292" y="29903"/>
                    </a:cubicBezTo>
                    <a:cubicBezTo>
                      <a:pt x="141801" y="29903"/>
                      <a:pt x="142313" y="29959"/>
                      <a:pt x="142820" y="30072"/>
                    </a:cubicBezTo>
                    <a:cubicBezTo>
                      <a:pt x="143276" y="26315"/>
                      <a:pt x="139935" y="22949"/>
                      <a:pt x="136189" y="22949"/>
                    </a:cubicBezTo>
                    <a:cubicBezTo>
                      <a:pt x="136175" y="22949"/>
                      <a:pt x="136160" y="22949"/>
                      <a:pt x="136145" y="22949"/>
                    </a:cubicBezTo>
                    <a:cubicBezTo>
                      <a:pt x="137490" y="21504"/>
                      <a:pt x="139357" y="20708"/>
                      <a:pt x="141284" y="20708"/>
                    </a:cubicBezTo>
                    <a:cubicBezTo>
                      <a:pt x="141794" y="20708"/>
                      <a:pt x="142310" y="20764"/>
                      <a:pt x="142820" y="20879"/>
                    </a:cubicBezTo>
                    <a:cubicBezTo>
                      <a:pt x="143275" y="17117"/>
                      <a:pt x="139935" y="13755"/>
                      <a:pt x="136195" y="13755"/>
                    </a:cubicBezTo>
                    <a:cubicBezTo>
                      <a:pt x="136175" y="13755"/>
                      <a:pt x="136156" y="13755"/>
                      <a:pt x="136136" y="13755"/>
                    </a:cubicBezTo>
                    <a:cubicBezTo>
                      <a:pt x="136116" y="13755"/>
                      <a:pt x="136096" y="13755"/>
                      <a:pt x="136076" y="13755"/>
                    </a:cubicBezTo>
                    <a:cubicBezTo>
                      <a:pt x="134207" y="13755"/>
                      <a:pt x="132440" y="14585"/>
                      <a:pt x="131199" y="15888"/>
                    </a:cubicBezTo>
                    <a:cubicBezTo>
                      <a:pt x="131279" y="14302"/>
                      <a:pt x="130697" y="12797"/>
                      <a:pt x="129702" y="11614"/>
                    </a:cubicBezTo>
                    <a:cubicBezTo>
                      <a:pt x="130130" y="11535"/>
                      <a:pt x="130558" y="11496"/>
                      <a:pt x="130984" y="11496"/>
                    </a:cubicBezTo>
                    <a:cubicBezTo>
                      <a:pt x="132922" y="11496"/>
                      <a:pt x="134791" y="12299"/>
                      <a:pt x="136136" y="13746"/>
                    </a:cubicBezTo>
                    <a:cubicBezTo>
                      <a:pt x="137484" y="12292"/>
                      <a:pt x="139360" y="11489"/>
                      <a:pt x="141292" y="11489"/>
                    </a:cubicBezTo>
                    <a:cubicBezTo>
                      <a:pt x="141801" y="11489"/>
                      <a:pt x="142313" y="11545"/>
                      <a:pt x="142820" y="11659"/>
                    </a:cubicBezTo>
                    <a:cubicBezTo>
                      <a:pt x="143275" y="7906"/>
                      <a:pt x="139935" y="4535"/>
                      <a:pt x="136195" y="4535"/>
                    </a:cubicBezTo>
                    <a:cubicBezTo>
                      <a:pt x="136175" y="4535"/>
                      <a:pt x="136156" y="4535"/>
                      <a:pt x="136136" y="4535"/>
                    </a:cubicBezTo>
                    <a:cubicBezTo>
                      <a:pt x="136116" y="4535"/>
                      <a:pt x="136096" y="4535"/>
                      <a:pt x="136077" y="4535"/>
                    </a:cubicBezTo>
                    <a:cubicBezTo>
                      <a:pt x="134208" y="4535"/>
                      <a:pt x="132440" y="5373"/>
                      <a:pt x="131199" y="6677"/>
                    </a:cubicBezTo>
                    <a:cubicBezTo>
                      <a:pt x="131234" y="5933"/>
                      <a:pt x="131136" y="5198"/>
                      <a:pt x="130894" y="4499"/>
                    </a:cubicBezTo>
                    <a:lnTo>
                      <a:pt x="130518" y="4499"/>
                    </a:lnTo>
                    <a:cubicBezTo>
                      <a:pt x="130751" y="5198"/>
                      <a:pt x="130867" y="5933"/>
                      <a:pt x="130867" y="6668"/>
                    </a:cubicBezTo>
                    <a:cubicBezTo>
                      <a:pt x="130394" y="6566"/>
                      <a:pt x="129917" y="6516"/>
                      <a:pt x="129443" y="6516"/>
                    </a:cubicBezTo>
                    <a:cubicBezTo>
                      <a:pt x="127584" y="6516"/>
                      <a:pt x="125780" y="7282"/>
                      <a:pt x="124487" y="8675"/>
                    </a:cubicBezTo>
                    <a:cubicBezTo>
                      <a:pt x="123206" y="7295"/>
                      <a:pt x="121414" y="6515"/>
                      <a:pt x="119532" y="6515"/>
                    </a:cubicBezTo>
                    <a:cubicBezTo>
                      <a:pt x="119048" y="6515"/>
                      <a:pt x="118564" y="6560"/>
                      <a:pt x="118089" y="6668"/>
                    </a:cubicBezTo>
                    <a:cubicBezTo>
                      <a:pt x="118089" y="5933"/>
                      <a:pt x="118206" y="5198"/>
                      <a:pt x="118439" y="4499"/>
                    </a:cubicBezTo>
                    <a:lnTo>
                      <a:pt x="118063" y="4499"/>
                    </a:lnTo>
                    <a:cubicBezTo>
                      <a:pt x="117821" y="5198"/>
                      <a:pt x="117722" y="5933"/>
                      <a:pt x="117758" y="6677"/>
                    </a:cubicBezTo>
                    <a:cubicBezTo>
                      <a:pt x="116516" y="5373"/>
                      <a:pt x="114749" y="4535"/>
                      <a:pt x="112880" y="4535"/>
                    </a:cubicBezTo>
                    <a:cubicBezTo>
                      <a:pt x="112860" y="4535"/>
                      <a:pt x="112840" y="4535"/>
                      <a:pt x="112821" y="4535"/>
                    </a:cubicBezTo>
                    <a:cubicBezTo>
                      <a:pt x="112802" y="4535"/>
                      <a:pt x="112783" y="4535"/>
                      <a:pt x="112765" y="4535"/>
                    </a:cubicBezTo>
                    <a:cubicBezTo>
                      <a:pt x="110778" y="4535"/>
                      <a:pt x="108911" y="5480"/>
                      <a:pt x="107659" y="6927"/>
                    </a:cubicBezTo>
                    <a:lnTo>
                      <a:pt x="107659" y="6927"/>
                    </a:lnTo>
                    <a:cubicBezTo>
                      <a:pt x="107953" y="3265"/>
                      <a:pt x="104676" y="36"/>
                      <a:pt x="101009" y="36"/>
                    </a:cubicBezTo>
                    <a:cubicBezTo>
                      <a:pt x="100988" y="36"/>
                      <a:pt x="100968" y="37"/>
                      <a:pt x="100948" y="37"/>
                    </a:cubicBezTo>
                    <a:cubicBezTo>
                      <a:pt x="100928" y="37"/>
                      <a:pt x="100908" y="37"/>
                      <a:pt x="100889" y="37"/>
                    </a:cubicBezTo>
                    <a:cubicBezTo>
                      <a:pt x="99020" y="37"/>
                      <a:pt x="97261" y="875"/>
                      <a:pt x="96011" y="2178"/>
                    </a:cubicBezTo>
                    <a:cubicBezTo>
                      <a:pt x="96056" y="1435"/>
                      <a:pt x="95948" y="700"/>
                      <a:pt x="95706" y="1"/>
                    </a:cubicBezTo>
                    <a:lnTo>
                      <a:pt x="95339" y="1"/>
                    </a:lnTo>
                    <a:cubicBezTo>
                      <a:pt x="95563" y="700"/>
                      <a:pt x="95688" y="1426"/>
                      <a:pt x="95688" y="2169"/>
                    </a:cubicBezTo>
                    <a:cubicBezTo>
                      <a:pt x="95213" y="2067"/>
                      <a:pt x="94735" y="2018"/>
                      <a:pt x="94260" y="2018"/>
                    </a:cubicBezTo>
                    <a:cubicBezTo>
                      <a:pt x="92399" y="2018"/>
                      <a:pt x="90599" y="2784"/>
                      <a:pt x="89299" y="4177"/>
                    </a:cubicBezTo>
                    <a:cubicBezTo>
                      <a:pt x="88034" y="2804"/>
                      <a:pt x="86246" y="2017"/>
                      <a:pt x="84376" y="2017"/>
                    </a:cubicBezTo>
                    <a:cubicBezTo>
                      <a:pt x="84365" y="2017"/>
                      <a:pt x="84355" y="2017"/>
                      <a:pt x="84344" y="2017"/>
                    </a:cubicBezTo>
                    <a:cubicBezTo>
                      <a:pt x="83860" y="2017"/>
                      <a:pt x="83376" y="2062"/>
                      <a:pt x="82902" y="2169"/>
                    </a:cubicBezTo>
                    <a:cubicBezTo>
                      <a:pt x="82902" y="1435"/>
                      <a:pt x="83027" y="700"/>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sp>
            <p:nvSpPr>
              <p:cNvPr id="445" name="Google Shape;445;p20"/>
              <p:cNvSpPr/>
              <p:nvPr/>
            </p:nvSpPr>
            <p:spPr>
              <a:xfrm>
                <a:off x="0" y="0"/>
                <a:ext cx="2743019" cy="1499080"/>
              </a:xfrm>
              <a:custGeom>
                <a:avLst/>
                <a:gdLst/>
                <a:ahLst/>
                <a:cxnLst/>
                <a:rect l="l" t="t" r="r" b="b"/>
                <a:pathLst>
                  <a:path w="143276" h="78414" extrusionOk="0">
                    <a:moveTo>
                      <a:pt x="84144" y="2392"/>
                    </a:moveTo>
                    <a:cubicBezTo>
                      <a:pt x="86080" y="2392"/>
                      <a:pt x="87955" y="3195"/>
                      <a:pt x="89299" y="4642"/>
                    </a:cubicBezTo>
                    <a:cubicBezTo>
                      <a:pt x="90635" y="3197"/>
                      <a:pt x="92499" y="2400"/>
                      <a:pt x="94430" y="2400"/>
                    </a:cubicBezTo>
                    <a:cubicBezTo>
                      <a:pt x="94856" y="2400"/>
                      <a:pt x="95287" y="2439"/>
                      <a:pt x="95715" y="2518"/>
                    </a:cubicBezTo>
                    <a:cubicBezTo>
                      <a:pt x="94720" y="3692"/>
                      <a:pt x="94138" y="5198"/>
                      <a:pt x="94228" y="6793"/>
                    </a:cubicBezTo>
                    <a:cubicBezTo>
                      <a:pt x="92977" y="5480"/>
                      <a:pt x="91219" y="4651"/>
                      <a:pt x="89350" y="4651"/>
                    </a:cubicBezTo>
                    <a:cubicBezTo>
                      <a:pt x="89330" y="4651"/>
                      <a:pt x="89310" y="4651"/>
                      <a:pt x="89290" y="4651"/>
                    </a:cubicBezTo>
                    <a:cubicBezTo>
                      <a:pt x="89271" y="4651"/>
                      <a:pt x="89251" y="4651"/>
                      <a:pt x="89231" y="4651"/>
                    </a:cubicBezTo>
                    <a:cubicBezTo>
                      <a:pt x="87362" y="4651"/>
                      <a:pt x="85595" y="5489"/>
                      <a:pt x="84353" y="6793"/>
                    </a:cubicBezTo>
                    <a:cubicBezTo>
                      <a:pt x="84434" y="5198"/>
                      <a:pt x="83851" y="3692"/>
                      <a:pt x="82866" y="2518"/>
                    </a:cubicBezTo>
                    <a:lnTo>
                      <a:pt x="82866" y="2509"/>
                    </a:lnTo>
                    <a:cubicBezTo>
                      <a:pt x="83291" y="2430"/>
                      <a:pt x="83719" y="2392"/>
                      <a:pt x="84144" y="2392"/>
                    </a:cubicBezTo>
                    <a:close/>
                    <a:moveTo>
                      <a:pt x="23970" y="2589"/>
                    </a:moveTo>
                    <a:cubicBezTo>
                      <a:pt x="24396" y="2589"/>
                      <a:pt x="24824" y="2628"/>
                      <a:pt x="25250" y="2707"/>
                    </a:cubicBezTo>
                    <a:cubicBezTo>
                      <a:pt x="24255" y="3889"/>
                      <a:pt x="23673" y="5386"/>
                      <a:pt x="23753" y="6981"/>
                    </a:cubicBezTo>
                    <a:cubicBezTo>
                      <a:pt x="22512" y="5677"/>
                      <a:pt x="20744" y="4839"/>
                      <a:pt x="18884" y="4839"/>
                    </a:cubicBezTo>
                    <a:cubicBezTo>
                      <a:pt x="18864" y="4839"/>
                      <a:pt x="18845" y="4839"/>
                      <a:pt x="18825" y="4839"/>
                    </a:cubicBezTo>
                    <a:cubicBezTo>
                      <a:pt x="18805" y="4839"/>
                      <a:pt x="18786" y="4839"/>
                      <a:pt x="18766" y="4839"/>
                    </a:cubicBezTo>
                    <a:cubicBezTo>
                      <a:pt x="16897" y="4839"/>
                      <a:pt x="15129" y="5677"/>
                      <a:pt x="13888" y="6981"/>
                    </a:cubicBezTo>
                    <a:cubicBezTo>
                      <a:pt x="13951" y="5395"/>
                      <a:pt x="13368" y="3898"/>
                      <a:pt x="12382" y="2716"/>
                    </a:cubicBezTo>
                    <a:lnTo>
                      <a:pt x="12391" y="2707"/>
                    </a:lnTo>
                    <a:cubicBezTo>
                      <a:pt x="12818" y="2628"/>
                      <a:pt x="13246" y="2589"/>
                      <a:pt x="13671" y="2589"/>
                    </a:cubicBezTo>
                    <a:cubicBezTo>
                      <a:pt x="15606" y="2589"/>
                      <a:pt x="17481" y="3390"/>
                      <a:pt x="18825" y="4830"/>
                    </a:cubicBezTo>
                    <a:cubicBezTo>
                      <a:pt x="20162" y="3390"/>
                      <a:pt x="22035" y="2589"/>
                      <a:pt x="23970" y="2589"/>
                    </a:cubicBezTo>
                    <a:close/>
                    <a:moveTo>
                      <a:pt x="77636" y="544"/>
                    </a:moveTo>
                    <a:cubicBezTo>
                      <a:pt x="80811" y="544"/>
                      <a:pt x="83986" y="2623"/>
                      <a:pt x="84031" y="6784"/>
                    </a:cubicBezTo>
                    <a:cubicBezTo>
                      <a:pt x="83550" y="6679"/>
                      <a:pt x="83066" y="6627"/>
                      <a:pt x="82585" y="6627"/>
                    </a:cubicBezTo>
                    <a:cubicBezTo>
                      <a:pt x="80728" y="6627"/>
                      <a:pt x="78929" y="7394"/>
                      <a:pt x="77633" y="8782"/>
                    </a:cubicBezTo>
                    <a:cubicBezTo>
                      <a:pt x="76360" y="7411"/>
                      <a:pt x="74559" y="6622"/>
                      <a:pt x="72687" y="6622"/>
                    </a:cubicBezTo>
                    <a:cubicBezTo>
                      <a:pt x="72203" y="6622"/>
                      <a:pt x="71719" y="6676"/>
                      <a:pt x="71244" y="6784"/>
                    </a:cubicBezTo>
                    <a:cubicBezTo>
                      <a:pt x="71284" y="2625"/>
                      <a:pt x="74460" y="544"/>
                      <a:pt x="77636" y="544"/>
                    </a:cubicBezTo>
                    <a:close/>
                    <a:moveTo>
                      <a:pt x="100947" y="544"/>
                    </a:moveTo>
                    <a:cubicBezTo>
                      <a:pt x="104121" y="544"/>
                      <a:pt x="107295" y="2622"/>
                      <a:pt x="107337" y="6782"/>
                    </a:cubicBezTo>
                    <a:lnTo>
                      <a:pt x="107337" y="6782"/>
                    </a:lnTo>
                    <a:cubicBezTo>
                      <a:pt x="106859" y="6678"/>
                      <a:pt x="106378" y="6627"/>
                      <a:pt x="105901" y="6627"/>
                    </a:cubicBezTo>
                    <a:cubicBezTo>
                      <a:pt x="104043" y="6627"/>
                      <a:pt x="102246" y="7394"/>
                      <a:pt x="100957" y="8782"/>
                    </a:cubicBezTo>
                    <a:cubicBezTo>
                      <a:pt x="99676" y="7411"/>
                      <a:pt x="97883" y="6622"/>
                      <a:pt x="96002" y="6622"/>
                    </a:cubicBezTo>
                    <a:cubicBezTo>
                      <a:pt x="95518" y="6622"/>
                      <a:pt x="95034" y="6676"/>
                      <a:pt x="94559" y="6784"/>
                    </a:cubicBezTo>
                    <a:cubicBezTo>
                      <a:pt x="94595" y="2625"/>
                      <a:pt x="97771" y="544"/>
                      <a:pt x="100947" y="544"/>
                    </a:cubicBezTo>
                    <a:close/>
                    <a:moveTo>
                      <a:pt x="7166" y="739"/>
                    </a:moveTo>
                    <a:cubicBezTo>
                      <a:pt x="10341" y="739"/>
                      <a:pt x="13516" y="2815"/>
                      <a:pt x="13556" y="6972"/>
                    </a:cubicBezTo>
                    <a:cubicBezTo>
                      <a:pt x="13079" y="6868"/>
                      <a:pt x="12598" y="6817"/>
                      <a:pt x="12120" y="6817"/>
                    </a:cubicBezTo>
                    <a:cubicBezTo>
                      <a:pt x="10263" y="6817"/>
                      <a:pt x="8460" y="7585"/>
                      <a:pt x="7163" y="8974"/>
                    </a:cubicBezTo>
                    <a:lnTo>
                      <a:pt x="7163" y="8974"/>
                    </a:lnTo>
                    <a:cubicBezTo>
                      <a:pt x="5882" y="7597"/>
                      <a:pt x="4092" y="6819"/>
                      <a:pt x="2212" y="6819"/>
                    </a:cubicBezTo>
                    <a:cubicBezTo>
                      <a:pt x="1728" y="6819"/>
                      <a:pt x="1245" y="6873"/>
                      <a:pt x="770" y="6972"/>
                    </a:cubicBezTo>
                    <a:cubicBezTo>
                      <a:pt x="810" y="2818"/>
                      <a:pt x="3988" y="739"/>
                      <a:pt x="7166" y="739"/>
                    </a:cubicBezTo>
                    <a:close/>
                    <a:moveTo>
                      <a:pt x="30461" y="743"/>
                    </a:moveTo>
                    <a:cubicBezTo>
                      <a:pt x="33632" y="743"/>
                      <a:pt x="36807" y="2818"/>
                      <a:pt x="36853" y="6968"/>
                    </a:cubicBezTo>
                    <a:lnTo>
                      <a:pt x="36853" y="6968"/>
                    </a:lnTo>
                    <a:cubicBezTo>
                      <a:pt x="36386" y="6869"/>
                      <a:pt x="35915" y="6820"/>
                      <a:pt x="35447" y="6820"/>
                    </a:cubicBezTo>
                    <a:cubicBezTo>
                      <a:pt x="33589" y="6820"/>
                      <a:pt x="31784" y="7587"/>
                      <a:pt x="30492" y="8979"/>
                    </a:cubicBezTo>
                    <a:cubicBezTo>
                      <a:pt x="29210" y="7599"/>
                      <a:pt x="27418" y="6819"/>
                      <a:pt x="25536" y="6819"/>
                    </a:cubicBezTo>
                    <a:cubicBezTo>
                      <a:pt x="25053" y="6819"/>
                      <a:pt x="24569" y="6873"/>
                      <a:pt x="24094" y="6972"/>
                    </a:cubicBezTo>
                    <a:cubicBezTo>
                      <a:pt x="24121" y="2820"/>
                      <a:pt x="27289" y="743"/>
                      <a:pt x="30461" y="743"/>
                    </a:cubicBezTo>
                    <a:close/>
                    <a:moveTo>
                      <a:pt x="119326" y="6899"/>
                    </a:moveTo>
                    <a:cubicBezTo>
                      <a:pt x="121263" y="6899"/>
                      <a:pt x="123133" y="7700"/>
                      <a:pt x="124470" y="9149"/>
                    </a:cubicBezTo>
                    <a:lnTo>
                      <a:pt x="124470" y="9149"/>
                    </a:lnTo>
                    <a:cubicBezTo>
                      <a:pt x="124453" y="9149"/>
                      <a:pt x="124436" y="9149"/>
                      <a:pt x="124419" y="9149"/>
                    </a:cubicBezTo>
                    <a:cubicBezTo>
                      <a:pt x="122550" y="9149"/>
                      <a:pt x="120782" y="9987"/>
                      <a:pt x="119541" y="11291"/>
                    </a:cubicBezTo>
                    <a:cubicBezTo>
                      <a:pt x="119622" y="9705"/>
                      <a:pt x="119039" y="8199"/>
                      <a:pt x="118045" y="7017"/>
                    </a:cubicBezTo>
                    <a:cubicBezTo>
                      <a:pt x="118472" y="6938"/>
                      <a:pt x="118901" y="6899"/>
                      <a:pt x="119326" y="6899"/>
                    </a:cubicBezTo>
                    <a:close/>
                    <a:moveTo>
                      <a:pt x="129625" y="6899"/>
                    </a:moveTo>
                    <a:cubicBezTo>
                      <a:pt x="130050" y="6899"/>
                      <a:pt x="130477" y="6938"/>
                      <a:pt x="130903" y="7017"/>
                    </a:cubicBezTo>
                    <a:cubicBezTo>
                      <a:pt x="129908" y="8199"/>
                      <a:pt x="129326" y="9705"/>
                      <a:pt x="129415" y="11291"/>
                    </a:cubicBezTo>
                    <a:cubicBezTo>
                      <a:pt x="128165" y="9987"/>
                      <a:pt x="126397" y="9149"/>
                      <a:pt x="124537" y="9149"/>
                    </a:cubicBezTo>
                    <a:cubicBezTo>
                      <a:pt x="124520" y="9149"/>
                      <a:pt x="124503" y="9149"/>
                      <a:pt x="124487" y="9149"/>
                    </a:cubicBezTo>
                    <a:lnTo>
                      <a:pt x="124487" y="9149"/>
                    </a:lnTo>
                    <a:cubicBezTo>
                      <a:pt x="125823" y="7700"/>
                      <a:pt x="127694" y="6899"/>
                      <a:pt x="129625" y="6899"/>
                    </a:cubicBezTo>
                    <a:close/>
                    <a:moveTo>
                      <a:pt x="82788" y="6997"/>
                    </a:moveTo>
                    <a:cubicBezTo>
                      <a:pt x="83213" y="6997"/>
                      <a:pt x="83641" y="7036"/>
                      <a:pt x="84066" y="7115"/>
                    </a:cubicBezTo>
                    <a:cubicBezTo>
                      <a:pt x="83072" y="8298"/>
                      <a:pt x="82489" y="9794"/>
                      <a:pt x="82579" y="11389"/>
                    </a:cubicBezTo>
                    <a:cubicBezTo>
                      <a:pt x="81329" y="10086"/>
                      <a:pt x="79570" y="9248"/>
                      <a:pt x="77701" y="9248"/>
                    </a:cubicBezTo>
                    <a:cubicBezTo>
                      <a:pt x="77681" y="9248"/>
                      <a:pt x="77661" y="9248"/>
                      <a:pt x="77642" y="9248"/>
                    </a:cubicBezTo>
                    <a:cubicBezTo>
                      <a:pt x="78979" y="7800"/>
                      <a:pt x="80853" y="6997"/>
                      <a:pt x="82788" y="6997"/>
                    </a:cubicBezTo>
                    <a:close/>
                    <a:moveTo>
                      <a:pt x="95819" y="7002"/>
                    </a:moveTo>
                    <a:cubicBezTo>
                      <a:pt x="97748" y="7002"/>
                      <a:pt x="99615" y="7806"/>
                      <a:pt x="100948" y="9257"/>
                    </a:cubicBezTo>
                    <a:cubicBezTo>
                      <a:pt x="100928" y="9257"/>
                      <a:pt x="100908" y="9256"/>
                      <a:pt x="100888" y="9256"/>
                    </a:cubicBezTo>
                    <a:cubicBezTo>
                      <a:pt x="99020" y="9256"/>
                      <a:pt x="97252" y="10086"/>
                      <a:pt x="96011" y="11398"/>
                    </a:cubicBezTo>
                    <a:cubicBezTo>
                      <a:pt x="96100" y="9803"/>
                      <a:pt x="95509" y="8298"/>
                      <a:pt x="94523" y="7124"/>
                    </a:cubicBezTo>
                    <a:cubicBezTo>
                      <a:pt x="94955" y="7042"/>
                      <a:pt x="95388" y="7002"/>
                      <a:pt x="95819" y="7002"/>
                    </a:cubicBezTo>
                    <a:close/>
                    <a:moveTo>
                      <a:pt x="48857" y="7096"/>
                    </a:moveTo>
                    <a:cubicBezTo>
                      <a:pt x="50790" y="7096"/>
                      <a:pt x="52658" y="7899"/>
                      <a:pt x="53995" y="9346"/>
                    </a:cubicBezTo>
                    <a:lnTo>
                      <a:pt x="53995" y="9346"/>
                    </a:lnTo>
                    <a:cubicBezTo>
                      <a:pt x="53978" y="9346"/>
                      <a:pt x="53961" y="9346"/>
                      <a:pt x="53945" y="9346"/>
                    </a:cubicBezTo>
                    <a:cubicBezTo>
                      <a:pt x="52076" y="9346"/>
                      <a:pt x="50308" y="10184"/>
                      <a:pt x="49067" y="11488"/>
                    </a:cubicBezTo>
                    <a:cubicBezTo>
                      <a:pt x="49156" y="9893"/>
                      <a:pt x="48565" y="8388"/>
                      <a:pt x="47579" y="7214"/>
                    </a:cubicBezTo>
                    <a:cubicBezTo>
                      <a:pt x="48005" y="7135"/>
                      <a:pt x="48433" y="7096"/>
                      <a:pt x="48857" y="7096"/>
                    </a:cubicBezTo>
                    <a:close/>
                    <a:moveTo>
                      <a:pt x="59151" y="7096"/>
                    </a:moveTo>
                    <a:cubicBezTo>
                      <a:pt x="59575" y="7096"/>
                      <a:pt x="60003" y="7135"/>
                      <a:pt x="60429" y="7214"/>
                    </a:cubicBezTo>
                    <a:cubicBezTo>
                      <a:pt x="59443" y="8397"/>
                      <a:pt x="58852" y="9893"/>
                      <a:pt x="58941" y="11488"/>
                    </a:cubicBezTo>
                    <a:cubicBezTo>
                      <a:pt x="57700" y="10184"/>
                      <a:pt x="55932" y="9346"/>
                      <a:pt x="54063" y="9346"/>
                    </a:cubicBezTo>
                    <a:cubicBezTo>
                      <a:pt x="54043" y="9346"/>
                      <a:pt x="54024" y="9346"/>
                      <a:pt x="54004" y="9346"/>
                    </a:cubicBezTo>
                    <a:cubicBezTo>
                      <a:pt x="55349" y="7899"/>
                      <a:pt x="57217" y="7096"/>
                      <a:pt x="59151" y="7096"/>
                    </a:cubicBezTo>
                    <a:close/>
                    <a:moveTo>
                      <a:pt x="12288" y="7195"/>
                    </a:moveTo>
                    <a:cubicBezTo>
                      <a:pt x="12712" y="7195"/>
                      <a:pt x="13139" y="7233"/>
                      <a:pt x="13565" y="7312"/>
                    </a:cubicBezTo>
                    <a:cubicBezTo>
                      <a:pt x="12580" y="8495"/>
                      <a:pt x="11997" y="9992"/>
                      <a:pt x="12078" y="11586"/>
                    </a:cubicBezTo>
                    <a:cubicBezTo>
                      <a:pt x="10836" y="10283"/>
                      <a:pt x="9069" y="9445"/>
                      <a:pt x="7200" y="9445"/>
                    </a:cubicBezTo>
                    <a:cubicBezTo>
                      <a:pt x="7183" y="9445"/>
                      <a:pt x="7166" y="9445"/>
                      <a:pt x="7150" y="9445"/>
                    </a:cubicBezTo>
                    <a:lnTo>
                      <a:pt x="7150" y="9445"/>
                    </a:lnTo>
                    <a:cubicBezTo>
                      <a:pt x="8487" y="7997"/>
                      <a:pt x="10354" y="7195"/>
                      <a:pt x="12288" y="7195"/>
                    </a:cubicBezTo>
                    <a:close/>
                    <a:moveTo>
                      <a:pt x="25327" y="7195"/>
                    </a:moveTo>
                    <a:cubicBezTo>
                      <a:pt x="27263" y="7195"/>
                      <a:pt x="29138" y="7997"/>
                      <a:pt x="30483" y="9445"/>
                    </a:cubicBezTo>
                    <a:cubicBezTo>
                      <a:pt x="30463" y="9445"/>
                      <a:pt x="30443" y="9445"/>
                      <a:pt x="30423" y="9445"/>
                    </a:cubicBezTo>
                    <a:cubicBezTo>
                      <a:pt x="28555" y="9445"/>
                      <a:pt x="26787" y="10283"/>
                      <a:pt x="25545" y="11586"/>
                    </a:cubicBezTo>
                    <a:cubicBezTo>
                      <a:pt x="25626" y="10000"/>
                      <a:pt x="25044" y="8495"/>
                      <a:pt x="24049" y="7312"/>
                    </a:cubicBezTo>
                    <a:cubicBezTo>
                      <a:pt x="24475" y="7233"/>
                      <a:pt x="24903" y="7195"/>
                      <a:pt x="25327" y="7195"/>
                    </a:cubicBezTo>
                    <a:close/>
                    <a:moveTo>
                      <a:pt x="35634" y="7192"/>
                    </a:moveTo>
                    <a:cubicBezTo>
                      <a:pt x="36094" y="7192"/>
                      <a:pt x="36556" y="7237"/>
                      <a:pt x="37015" y="7330"/>
                    </a:cubicBezTo>
                    <a:cubicBezTo>
                      <a:pt x="35998" y="8588"/>
                      <a:pt x="35452" y="10173"/>
                      <a:pt x="35641" y="11840"/>
                    </a:cubicBezTo>
                    <a:lnTo>
                      <a:pt x="35641" y="11840"/>
                    </a:lnTo>
                    <a:cubicBezTo>
                      <a:pt x="34389" y="10389"/>
                      <a:pt x="32523" y="9445"/>
                      <a:pt x="30538" y="9445"/>
                    </a:cubicBezTo>
                    <a:cubicBezTo>
                      <a:pt x="30520" y="9445"/>
                      <a:pt x="30501" y="9445"/>
                      <a:pt x="30483" y="9445"/>
                    </a:cubicBezTo>
                    <a:cubicBezTo>
                      <a:pt x="31822" y="7997"/>
                      <a:pt x="33700" y="7192"/>
                      <a:pt x="35634" y="7192"/>
                    </a:cubicBezTo>
                    <a:close/>
                    <a:moveTo>
                      <a:pt x="112820" y="5042"/>
                    </a:moveTo>
                    <a:cubicBezTo>
                      <a:pt x="115994" y="5042"/>
                      <a:pt x="119168" y="7120"/>
                      <a:pt x="119209" y="11280"/>
                    </a:cubicBezTo>
                    <a:lnTo>
                      <a:pt x="119209" y="11280"/>
                    </a:lnTo>
                    <a:cubicBezTo>
                      <a:pt x="118737" y="11179"/>
                      <a:pt x="118262" y="11130"/>
                      <a:pt x="117790" y="11130"/>
                    </a:cubicBezTo>
                    <a:cubicBezTo>
                      <a:pt x="115926" y="11130"/>
                      <a:pt x="114120" y="11897"/>
                      <a:pt x="112821" y="13289"/>
                    </a:cubicBezTo>
                    <a:cubicBezTo>
                      <a:pt x="111548" y="11909"/>
                      <a:pt x="109747" y="11129"/>
                      <a:pt x="107874" y="11129"/>
                    </a:cubicBezTo>
                    <a:cubicBezTo>
                      <a:pt x="107391" y="11129"/>
                      <a:pt x="106898" y="11183"/>
                      <a:pt x="106432" y="11282"/>
                    </a:cubicBezTo>
                    <a:cubicBezTo>
                      <a:pt x="106468" y="7123"/>
                      <a:pt x="109644" y="5042"/>
                      <a:pt x="112820" y="5042"/>
                    </a:cubicBezTo>
                    <a:close/>
                    <a:moveTo>
                      <a:pt x="136135" y="5042"/>
                    </a:moveTo>
                    <a:cubicBezTo>
                      <a:pt x="139310" y="5042"/>
                      <a:pt x="142484" y="7121"/>
                      <a:pt x="142525" y="11282"/>
                    </a:cubicBezTo>
                    <a:cubicBezTo>
                      <a:pt x="142051" y="11180"/>
                      <a:pt x="141574" y="11130"/>
                      <a:pt x="141100" y="11130"/>
                    </a:cubicBezTo>
                    <a:cubicBezTo>
                      <a:pt x="139242" y="11130"/>
                      <a:pt x="137437" y="11897"/>
                      <a:pt x="136145" y="13289"/>
                    </a:cubicBezTo>
                    <a:cubicBezTo>
                      <a:pt x="134863" y="11909"/>
                      <a:pt x="133071" y="11129"/>
                      <a:pt x="131190" y="11129"/>
                    </a:cubicBezTo>
                    <a:cubicBezTo>
                      <a:pt x="130706" y="11129"/>
                      <a:pt x="130222" y="11183"/>
                      <a:pt x="129747" y="11282"/>
                    </a:cubicBezTo>
                    <a:cubicBezTo>
                      <a:pt x="129783" y="7123"/>
                      <a:pt x="132959" y="5042"/>
                      <a:pt x="136135" y="5042"/>
                    </a:cubicBezTo>
                    <a:close/>
                    <a:moveTo>
                      <a:pt x="89293" y="5147"/>
                    </a:moveTo>
                    <a:cubicBezTo>
                      <a:pt x="92468" y="5147"/>
                      <a:pt x="95642" y="7223"/>
                      <a:pt x="95679" y="11378"/>
                    </a:cubicBezTo>
                    <a:lnTo>
                      <a:pt x="95679" y="11378"/>
                    </a:lnTo>
                    <a:cubicBezTo>
                      <a:pt x="95207" y="11278"/>
                      <a:pt x="94731" y="11229"/>
                      <a:pt x="94259" y="11229"/>
                    </a:cubicBezTo>
                    <a:cubicBezTo>
                      <a:pt x="92396" y="11229"/>
                      <a:pt x="90592" y="11995"/>
                      <a:pt x="89299" y="13388"/>
                    </a:cubicBezTo>
                    <a:cubicBezTo>
                      <a:pt x="88018" y="12008"/>
                      <a:pt x="86226" y="11228"/>
                      <a:pt x="84344" y="11228"/>
                    </a:cubicBezTo>
                    <a:cubicBezTo>
                      <a:pt x="83860" y="11228"/>
                      <a:pt x="83376" y="11282"/>
                      <a:pt x="82902" y="11380"/>
                    </a:cubicBezTo>
                    <a:cubicBezTo>
                      <a:pt x="82937" y="7226"/>
                      <a:pt x="86116" y="5147"/>
                      <a:pt x="89293" y="5147"/>
                    </a:cubicBezTo>
                    <a:close/>
                    <a:moveTo>
                      <a:pt x="42334" y="5241"/>
                    </a:moveTo>
                    <a:cubicBezTo>
                      <a:pt x="45504" y="5241"/>
                      <a:pt x="48679" y="7316"/>
                      <a:pt x="48726" y="11466"/>
                    </a:cubicBezTo>
                    <a:lnTo>
                      <a:pt x="48726" y="11466"/>
                    </a:lnTo>
                    <a:cubicBezTo>
                      <a:pt x="48259" y="11367"/>
                      <a:pt x="47788" y="11318"/>
                      <a:pt x="47320" y="11318"/>
                    </a:cubicBezTo>
                    <a:cubicBezTo>
                      <a:pt x="45461" y="11318"/>
                      <a:pt x="43655" y="12085"/>
                      <a:pt x="42355" y="13477"/>
                    </a:cubicBezTo>
                    <a:cubicBezTo>
                      <a:pt x="41083" y="12097"/>
                      <a:pt x="39282" y="11318"/>
                      <a:pt x="37409" y="11318"/>
                    </a:cubicBezTo>
                    <a:cubicBezTo>
                      <a:pt x="36916" y="11318"/>
                      <a:pt x="36432" y="11371"/>
                      <a:pt x="35966" y="11470"/>
                    </a:cubicBezTo>
                    <a:cubicBezTo>
                      <a:pt x="35993" y="7318"/>
                      <a:pt x="39161" y="5241"/>
                      <a:pt x="42334" y="5241"/>
                    </a:cubicBezTo>
                    <a:close/>
                    <a:moveTo>
                      <a:pt x="65648" y="5241"/>
                    </a:moveTo>
                    <a:cubicBezTo>
                      <a:pt x="68820" y="5241"/>
                      <a:pt x="71995" y="7316"/>
                      <a:pt x="72041" y="11466"/>
                    </a:cubicBezTo>
                    <a:lnTo>
                      <a:pt x="72041" y="11466"/>
                    </a:lnTo>
                    <a:cubicBezTo>
                      <a:pt x="71572" y="11367"/>
                      <a:pt x="71100" y="11318"/>
                      <a:pt x="70631" y="11318"/>
                    </a:cubicBezTo>
                    <a:cubicBezTo>
                      <a:pt x="68767" y="11318"/>
                      <a:pt x="66961" y="12085"/>
                      <a:pt x="65662" y="13477"/>
                    </a:cubicBezTo>
                    <a:cubicBezTo>
                      <a:pt x="64389" y="12097"/>
                      <a:pt x="62588" y="11318"/>
                      <a:pt x="60715" y="11318"/>
                    </a:cubicBezTo>
                    <a:cubicBezTo>
                      <a:pt x="60223" y="11318"/>
                      <a:pt x="59739" y="11371"/>
                      <a:pt x="59273" y="11470"/>
                    </a:cubicBezTo>
                    <a:cubicBezTo>
                      <a:pt x="59304" y="7318"/>
                      <a:pt x="62474" y="5241"/>
                      <a:pt x="65648" y="5241"/>
                    </a:cubicBezTo>
                    <a:close/>
                    <a:moveTo>
                      <a:pt x="18806" y="5349"/>
                    </a:moveTo>
                    <a:cubicBezTo>
                      <a:pt x="21976" y="5349"/>
                      <a:pt x="25149" y="7423"/>
                      <a:pt x="25196" y="11574"/>
                    </a:cubicBezTo>
                    <a:lnTo>
                      <a:pt x="25196" y="11574"/>
                    </a:lnTo>
                    <a:cubicBezTo>
                      <a:pt x="24722" y="11471"/>
                      <a:pt x="24244" y="11421"/>
                      <a:pt x="23770" y="11421"/>
                    </a:cubicBezTo>
                    <a:cubicBezTo>
                      <a:pt x="21912" y="11421"/>
                      <a:pt x="20114" y="12189"/>
                      <a:pt x="18825" y="13585"/>
                    </a:cubicBezTo>
                    <a:cubicBezTo>
                      <a:pt x="17544" y="12205"/>
                      <a:pt x="15752" y="11425"/>
                      <a:pt x="13870" y="11425"/>
                    </a:cubicBezTo>
                    <a:cubicBezTo>
                      <a:pt x="13386" y="11425"/>
                      <a:pt x="12902" y="11470"/>
                      <a:pt x="12427" y="11578"/>
                    </a:cubicBezTo>
                    <a:cubicBezTo>
                      <a:pt x="12463" y="7425"/>
                      <a:pt x="15633" y="5349"/>
                      <a:pt x="18806" y="5349"/>
                    </a:cubicBezTo>
                    <a:close/>
                    <a:moveTo>
                      <a:pt x="117949" y="11501"/>
                    </a:moveTo>
                    <a:cubicBezTo>
                      <a:pt x="118380" y="11501"/>
                      <a:pt x="118814" y="11541"/>
                      <a:pt x="119245" y="11622"/>
                    </a:cubicBezTo>
                    <a:cubicBezTo>
                      <a:pt x="118253" y="12794"/>
                      <a:pt x="117671" y="14304"/>
                      <a:pt x="117757" y="15887"/>
                    </a:cubicBezTo>
                    <a:lnTo>
                      <a:pt x="117757" y="15887"/>
                    </a:lnTo>
                    <a:cubicBezTo>
                      <a:pt x="116507" y="14584"/>
                      <a:pt x="114739" y="13746"/>
                      <a:pt x="112880" y="13746"/>
                    </a:cubicBezTo>
                    <a:cubicBezTo>
                      <a:pt x="112860" y="13746"/>
                      <a:pt x="112840" y="13746"/>
                      <a:pt x="112821" y="13746"/>
                    </a:cubicBezTo>
                    <a:cubicBezTo>
                      <a:pt x="114154" y="12303"/>
                      <a:pt x="116020" y="11501"/>
                      <a:pt x="117949" y="11501"/>
                    </a:cubicBezTo>
                    <a:close/>
                    <a:moveTo>
                      <a:pt x="130985" y="11496"/>
                    </a:moveTo>
                    <a:cubicBezTo>
                      <a:pt x="132925" y="11496"/>
                      <a:pt x="134799" y="12298"/>
                      <a:pt x="136136" y="13746"/>
                    </a:cubicBezTo>
                    <a:cubicBezTo>
                      <a:pt x="136116" y="13746"/>
                      <a:pt x="136096" y="13746"/>
                      <a:pt x="136077" y="13746"/>
                    </a:cubicBezTo>
                    <a:cubicBezTo>
                      <a:pt x="134208" y="13746"/>
                      <a:pt x="132440" y="14584"/>
                      <a:pt x="131199" y="15888"/>
                    </a:cubicBezTo>
                    <a:cubicBezTo>
                      <a:pt x="131279" y="14293"/>
                      <a:pt x="130697" y="12796"/>
                      <a:pt x="129702" y="11613"/>
                    </a:cubicBezTo>
                    <a:cubicBezTo>
                      <a:pt x="130130" y="11534"/>
                      <a:pt x="130559" y="11496"/>
                      <a:pt x="130985" y="11496"/>
                    </a:cubicBezTo>
                    <a:close/>
                    <a:moveTo>
                      <a:pt x="84143" y="11612"/>
                    </a:moveTo>
                    <a:cubicBezTo>
                      <a:pt x="86077" y="11612"/>
                      <a:pt x="87946" y="12415"/>
                      <a:pt x="89290" y="13862"/>
                    </a:cubicBezTo>
                    <a:cubicBezTo>
                      <a:pt x="89271" y="13862"/>
                      <a:pt x="89251" y="13862"/>
                      <a:pt x="89231" y="13862"/>
                    </a:cubicBezTo>
                    <a:cubicBezTo>
                      <a:pt x="87362" y="13862"/>
                      <a:pt x="85595" y="14701"/>
                      <a:pt x="84353" y="16004"/>
                    </a:cubicBezTo>
                    <a:cubicBezTo>
                      <a:pt x="84443" y="14409"/>
                      <a:pt x="83851" y="12913"/>
                      <a:pt x="82866" y="11730"/>
                    </a:cubicBezTo>
                    <a:cubicBezTo>
                      <a:pt x="83291" y="11651"/>
                      <a:pt x="83719" y="11612"/>
                      <a:pt x="84143" y="11612"/>
                    </a:cubicBezTo>
                    <a:close/>
                    <a:moveTo>
                      <a:pt x="94437" y="11612"/>
                    </a:moveTo>
                    <a:cubicBezTo>
                      <a:pt x="94861" y="11612"/>
                      <a:pt x="95289" y="11651"/>
                      <a:pt x="95715" y="11730"/>
                    </a:cubicBezTo>
                    <a:cubicBezTo>
                      <a:pt x="94729" y="12913"/>
                      <a:pt x="94138" y="14409"/>
                      <a:pt x="94228" y="16004"/>
                    </a:cubicBezTo>
                    <a:cubicBezTo>
                      <a:pt x="92977" y="14701"/>
                      <a:pt x="91218" y="13862"/>
                      <a:pt x="89350" y="13862"/>
                    </a:cubicBezTo>
                    <a:cubicBezTo>
                      <a:pt x="89330" y="13862"/>
                      <a:pt x="89310" y="13862"/>
                      <a:pt x="89290" y="13862"/>
                    </a:cubicBezTo>
                    <a:lnTo>
                      <a:pt x="89299" y="13853"/>
                    </a:lnTo>
                    <a:cubicBezTo>
                      <a:pt x="90636" y="12414"/>
                      <a:pt x="92504" y="11612"/>
                      <a:pt x="94437" y="11612"/>
                    </a:cubicBezTo>
                    <a:close/>
                    <a:moveTo>
                      <a:pt x="47493" y="11702"/>
                    </a:moveTo>
                    <a:cubicBezTo>
                      <a:pt x="47918" y="11702"/>
                      <a:pt x="48345" y="11740"/>
                      <a:pt x="48771" y="11819"/>
                    </a:cubicBezTo>
                    <a:cubicBezTo>
                      <a:pt x="47772" y="12997"/>
                      <a:pt x="47190" y="14487"/>
                      <a:pt x="47274" y="16083"/>
                    </a:cubicBezTo>
                    <a:lnTo>
                      <a:pt x="47274" y="16083"/>
                    </a:lnTo>
                    <a:cubicBezTo>
                      <a:pt x="46033" y="14786"/>
                      <a:pt x="44269" y="13952"/>
                      <a:pt x="42406" y="13952"/>
                    </a:cubicBezTo>
                    <a:cubicBezTo>
                      <a:pt x="42389" y="13952"/>
                      <a:pt x="42372" y="13952"/>
                      <a:pt x="42355" y="13952"/>
                    </a:cubicBezTo>
                    <a:lnTo>
                      <a:pt x="42355" y="13952"/>
                    </a:lnTo>
                    <a:cubicBezTo>
                      <a:pt x="43693" y="12505"/>
                      <a:pt x="45560" y="11702"/>
                      <a:pt x="47493" y="11702"/>
                    </a:cubicBezTo>
                    <a:close/>
                    <a:moveTo>
                      <a:pt x="60501" y="11702"/>
                    </a:moveTo>
                    <a:cubicBezTo>
                      <a:pt x="62439" y="11702"/>
                      <a:pt x="64308" y="12505"/>
                      <a:pt x="65653" y="13952"/>
                    </a:cubicBezTo>
                    <a:cubicBezTo>
                      <a:pt x="65633" y="13952"/>
                      <a:pt x="65613" y="13952"/>
                      <a:pt x="65593" y="13952"/>
                    </a:cubicBezTo>
                    <a:cubicBezTo>
                      <a:pt x="63725" y="13952"/>
                      <a:pt x="61957" y="14790"/>
                      <a:pt x="60715" y="16094"/>
                    </a:cubicBezTo>
                    <a:cubicBezTo>
                      <a:pt x="60796" y="14499"/>
                      <a:pt x="60214" y="13002"/>
                      <a:pt x="59219" y="11819"/>
                    </a:cubicBezTo>
                    <a:cubicBezTo>
                      <a:pt x="59646" y="11740"/>
                      <a:pt x="60075" y="11702"/>
                      <a:pt x="60501" y="11702"/>
                    </a:cubicBezTo>
                    <a:close/>
                    <a:moveTo>
                      <a:pt x="106098" y="7003"/>
                    </a:moveTo>
                    <a:cubicBezTo>
                      <a:pt x="106560" y="7003"/>
                      <a:pt x="107026" y="7049"/>
                      <a:pt x="107489" y="7142"/>
                    </a:cubicBezTo>
                    <a:cubicBezTo>
                      <a:pt x="106479" y="8394"/>
                      <a:pt x="105932" y="9985"/>
                      <a:pt x="106135" y="11656"/>
                    </a:cubicBezTo>
                    <a:lnTo>
                      <a:pt x="106135" y="11656"/>
                    </a:lnTo>
                    <a:cubicBezTo>
                      <a:pt x="106639" y="11546"/>
                      <a:pt x="107148" y="11492"/>
                      <a:pt x="107652" y="11492"/>
                    </a:cubicBezTo>
                    <a:cubicBezTo>
                      <a:pt x="109592" y="11492"/>
                      <a:pt x="111471" y="12290"/>
                      <a:pt x="112821" y="13746"/>
                    </a:cubicBezTo>
                    <a:cubicBezTo>
                      <a:pt x="112802" y="13746"/>
                      <a:pt x="112783" y="13746"/>
                      <a:pt x="112765" y="13746"/>
                    </a:cubicBezTo>
                    <a:cubicBezTo>
                      <a:pt x="110778" y="13746"/>
                      <a:pt x="108911" y="14691"/>
                      <a:pt x="107659" y="16138"/>
                    </a:cubicBezTo>
                    <a:lnTo>
                      <a:pt x="107659" y="16138"/>
                    </a:lnTo>
                    <a:cubicBezTo>
                      <a:pt x="107785" y="14463"/>
                      <a:pt x="107175" y="12886"/>
                      <a:pt x="106127" y="11658"/>
                    </a:cubicBezTo>
                    <a:cubicBezTo>
                      <a:pt x="106127" y="11658"/>
                      <a:pt x="106128" y="11658"/>
                      <a:pt x="106128" y="11658"/>
                    </a:cubicBezTo>
                    <a:lnTo>
                      <a:pt x="106128" y="11658"/>
                    </a:lnTo>
                    <a:cubicBezTo>
                      <a:pt x="106131" y="11661"/>
                      <a:pt x="106133" y="11664"/>
                      <a:pt x="106136" y="11667"/>
                    </a:cubicBezTo>
                    <a:cubicBezTo>
                      <a:pt x="106136" y="11664"/>
                      <a:pt x="106135" y="11660"/>
                      <a:pt x="106135" y="11656"/>
                    </a:cubicBezTo>
                    <a:lnTo>
                      <a:pt x="106135" y="11656"/>
                    </a:lnTo>
                    <a:cubicBezTo>
                      <a:pt x="106133" y="11657"/>
                      <a:pt x="106130" y="11657"/>
                      <a:pt x="106128" y="11658"/>
                    </a:cubicBezTo>
                    <a:lnTo>
                      <a:pt x="106128" y="11658"/>
                    </a:lnTo>
                    <a:cubicBezTo>
                      <a:pt x="104868" y="10198"/>
                      <a:pt x="102995" y="9256"/>
                      <a:pt x="101004" y="9256"/>
                    </a:cubicBezTo>
                    <a:cubicBezTo>
                      <a:pt x="100985" y="9256"/>
                      <a:pt x="100967" y="9257"/>
                      <a:pt x="100948" y="9257"/>
                    </a:cubicBezTo>
                    <a:cubicBezTo>
                      <a:pt x="102293" y="7803"/>
                      <a:pt x="104164" y="7003"/>
                      <a:pt x="106098" y="7003"/>
                    </a:cubicBezTo>
                    <a:close/>
                    <a:moveTo>
                      <a:pt x="13651" y="11804"/>
                    </a:moveTo>
                    <a:cubicBezTo>
                      <a:pt x="15587" y="11804"/>
                      <a:pt x="17458" y="12604"/>
                      <a:pt x="18799" y="14050"/>
                    </a:cubicBezTo>
                    <a:lnTo>
                      <a:pt x="18799" y="14050"/>
                    </a:lnTo>
                    <a:cubicBezTo>
                      <a:pt x="18788" y="14050"/>
                      <a:pt x="18777" y="14050"/>
                      <a:pt x="18766" y="14050"/>
                    </a:cubicBezTo>
                    <a:cubicBezTo>
                      <a:pt x="16897" y="14050"/>
                      <a:pt x="15129" y="14889"/>
                      <a:pt x="13888" y="16192"/>
                    </a:cubicBezTo>
                    <a:cubicBezTo>
                      <a:pt x="13968" y="14597"/>
                      <a:pt x="13386" y="13101"/>
                      <a:pt x="12391" y="11918"/>
                    </a:cubicBezTo>
                    <a:cubicBezTo>
                      <a:pt x="12811" y="11842"/>
                      <a:pt x="13233" y="11804"/>
                      <a:pt x="13651" y="11804"/>
                    </a:cubicBezTo>
                    <a:close/>
                    <a:moveTo>
                      <a:pt x="23971" y="11800"/>
                    </a:moveTo>
                    <a:cubicBezTo>
                      <a:pt x="24396" y="11800"/>
                      <a:pt x="24824" y="11839"/>
                      <a:pt x="25250" y="11918"/>
                    </a:cubicBezTo>
                    <a:cubicBezTo>
                      <a:pt x="24255" y="13101"/>
                      <a:pt x="23673" y="14597"/>
                      <a:pt x="23753" y="16192"/>
                    </a:cubicBezTo>
                    <a:cubicBezTo>
                      <a:pt x="22512" y="14889"/>
                      <a:pt x="20744" y="14050"/>
                      <a:pt x="18884" y="14050"/>
                    </a:cubicBezTo>
                    <a:cubicBezTo>
                      <a:pt x="18864" y="14050"/>
                      <a:pt x="18845" y="14050"/>
                      <a:pt x="18825" y="14051"/>
                    </a:cubicBezTo>
                    <a:cubicBezTo>
                      <a:pt x="20162" y="12603"/>
                      <a:pt x="22036" y="11800"/>
                      <a:pt x="23971" y="11800"/>
                    </a:cubicBezTo>
                    <a:close/>
                    <a:moveTo>
                      <a:pt x="37191" y="11695"/>
                    </a:moveTo>
                    <a:cubicBezTo>
                      <a:pt x="39126" y="11695"/>
                      <a:pt x="41007" y="12498"/>
                      <a:pt x="42355" y="13952"/>
                    </a:cubicBezTo>
                    <a:lnTo>
                      <a:pt x="42355" y="13952"/>
                    </a:lnTo>
                    <a:cubicBezTo>
                      <a:pt x="42352" y="13952"/>
                      <a:pt x="42349" y="13952"/>
                      <a:pt x="42346" y="13952"/>
                    </a:cubicBezTo>
                    <a:cubicBezTo>
                      <a:pt x="42328" y="13952"/>
                      <a:pt x="42309" y="13952"/>
                      <a:pt x="42291" y="13952"/>
                    </a:cubicBezTo>
                    <a:cubicBezTo>
                      <a:pt x="40304" y="13952"/>
                      <a:pt x="38437" y="14897"/>
                      <a:pt x="37185" y="16344"/>
                    </a:cubicBezTo>
                    <a:cubicBezTo>
                      <a:pt x="37320" y="14669"/>
                      <a:pt x="36710" y="13092"/>
                      <a:pt x="35662" y="11864"/>
                    </a:cubicBezTo>
                    <a:cubicBezTo>
                      <a:pt x="36169" y="11750"/>
                      <a:pt x="36682" y="11695"/>
                      <a:pt x="37191" y="11695"/>
                    </a:cubicBezTo>
                    <a:close/>
                    <a:moveTo>
                      <a:pt x="124477" y="9648"/>
                    </a:moveTo>
                    <a:cubicBezTo>
                      <a:pt x="127652" y="9648"/>
                      <a:pt x="130827" y="11726"/>
                      <a:pt x="130867" y="15888"/>
                    </a:cubicBezTo>
                    <a:cubicBezTo>
                      <a:pt x="130394" y="15786"/>
                      <a:pt x="129917" y="15736"/>
                      <a:pt x="129443" y="15736"/>
                    </a:cubicBezTo>
                    <a:cubicBezTo>
                      <a:pt x="127584" y="15736"/>
                      <a:pt x="125780" y="16502"/>
                      <a:pt x="124487" y="17895"/>
                    </a:cubicBezTo>
                    <a:cubicBezTo>
                      <a:pt x="123206" y="16515"/>
                      <a:pt x="121414" y="15735"/>
                      <a:pt x="119532" y="15735"/>
                    </a:cubicBezTo>
                    <a:cubicBezTo>
                      <a:pt x="119048" y="15735"/>
                      <a:pt x="118564" y="15780"/>
                      <a:pt x="118089" y="15888"/>
                    </a:cubicBezTo>
                    <a:cubicBezTo>
                      <a:pt x="118125" y="11729"/>
                      <a:pt x="121301" y="9648"/>
                      <a:pt x="124477" y="9648"/>
                    </a:cubicBezTo>
                    <a:close/>
                    <a:moveTo>
                      <a:pt x="77633" y="9753"/>
                    </a:moveTo>
                    <a:cubicBezTo>
                      <a:pt x="80805" y="9753"/>
                      <a:pt x="83979" y="11828"/>
                      <a:pt x="84022" y="15982"/>
                    </a:cubicBezTo>
                    <a:lnTo>
                      <a:pt x="84022" y="15982"/>
                    </a:lnTo>
                    <a:cubicBezTo>
                      <a:pt x="83547" y="15880"/>
                      <a:pt x="83069" y="15830"/>
                      <a:pt x="82594" y="15830"/>
                    </a:cubicBezTo>
                    <a:cubicBezTo>
                      <a:pt x="80737" y="15830"/>
                      <a:pt x="78939" y="16596"/>
                      <a:pt x="77651" y="17984"/>
                    </a:cubicBezTo>
                    <a:cubicBezTo>
                      <a:pt x="76369" y="16613"/>
                      <a:pt x="74577" y="15825"/>
                      <a:pt x="72696" y="15825"/>
                    </a:cubicBezTo>
                    <a:cubicBezTo>
                      <a:pt x="72212" y="15825"/>
                      <a:pt x="71728" y="15879"/>
                      <a:pt x="71253" y="15986"/>
                    </a:cubicBezTo>
                    <a:cubicBezTo>
                      <a:pt x="71284" y="11832"/>
                      <a:pt x="74458" y="9753"/>
                      <a:pt x="77633" y="9753"/>
                    </a:cubicBezTo>
                    <a:close/>
                    <a:moveTo>
                      <a:pt x="100947" y="9753"/>
                    </a:moveTo>
                    <a:cubicBezTo>
                      <a:pt x="104122" y="9753"/>
                      <a:pt x="107296" y="11830"/>
                      <a:pt x="107337" y="15986"/>
                    </a:cubicBezTo>
                    <a:cubicBezTo>
                      <a:pt x="106864" y="15884"/>
                      <a:pt x="106386" y="15834"/>
                      <a:pt x="105913" y="15834"/>
                    </a:cubicBezTo>
                    <a:cubicBezTo>
                      <a:pt x="104054" y="15834"/>
                      <a:pt x="102249" y="16601"/>
                      <a:pt x="100957" y="17993"/>
                    </a:cubicBezTo>
                    <a:cubicBezTo>
                      <a:pt x="99676" y="16613"/>
                      <a:pt x="97883" y="15834"/>
                      <a:pt x="96002" y="15834"/>
                    </a:cubicBezTo>
                    <a:cubicBezTo>
                      <a:pt x="95518" y="15834"/>
                      <a:pt x="95034" y="15888"/>
                      <a:pt x="94559" y="15986"/>
                    </a:cubicBezTo>
                    <a:cubicBezTo>
                      <a:pt x="94595" y="11832"/>
                      <a:pt x="97771" y="9753"/>
                      <a:pt x="100947" y="9753"/>
                    </a:cubicBezTo>
                    <a:close/>
                    <a:moveTo>
                      <a:pt x="53999" y="9848"/>
                    </a:moveTo>
                    <a:cubicBezTo>
                      <a:pt x="57176" y="9848"/>
                      <a:pt x="60352" y="11927"/>
                      <a:pt x="60393" y="16085"/>
                    </a:cubicBezTo>
                    <a:cubicBezTo>
                      <a:pt x="59913" y="15980"/>
                      <a:pt x="59429" y="15929"/>
                      <a:pt x="58949" y="15929"/>
                    </a:cubicBezTo>
                    <a:cubicBezTo>
                      <a:pt x="57093" y="15929"/>
                      <a:pt x="55295" y="16694"/>
                      <a:pt x="53999" y="18087"/>
                    </a:cubicBezTo>
                    <a:lnTo>
                      <a:pt x="53999" y="18087"/>
                    </a:lnTo>
                    <a:cubicBezTo>
                      <a:pt x="52718" y="16710"/>
                      <a:pt x="50928" y="15932"/>
                      <a:pt x="49049" y="15932"/>
                    </a:cubicBezTo>
                    <a:cubicBezTo>
                      <a:pt x="48565" y="15932"/>
                      <a:pt x="48081" y="15977"/>
                      <a:pt x="47606" y="16085"/>
                    </a:cubicBezTo>
                    <a:cubicBezTo>
                      <a:pt x="47646" y="11927"/>
                      <a:pt x="50823" y="9848"/>
                      <a:pt x="53999" y="9848"/>
                    </a:cubicBezTo>
                    <a:close/>
                    <a:moveTo>
                      <a:pt x="7166" y="9943"/>
                    </a:moveTo>
                    <a:cubicBezTo>
                      <a:pt x="10341" y="9943"/>
                      <a:pt x="13516" y="12022"/>
                      <a:pt x="13556" y="16183"/>
                    </a:cubicBezTo>
                    <a:cubicBezTo>
                      <a:pt x="13083" y="16081"/>
                      <a:pt x="12605" y="16031"/>
                      <a:pt x="12131" y="16031"/>
                    </a:cubicBezTo>
                    <a:cubicBezTo>
                      <a:pt x="10273" y="16031"/>
                      <a:pt x="8469" y="16796"/>
                      <a:pt x="7176" y="18181"/>
                    </a:cubicBezTo>
                    <a:cubicBezTo>
                      <a:pt x="5901" y="16817"/>
                      <a:pt x="4126" y="16040"/>
                      <a:pt x="2258" y="16040"/>
                    </a:cubicBezTo>
                    <a:cubicBezTo>
                      <a:pt x="2237" y="16040"/>
                      <a:pt x="2216" y="16040"/>
                      <a:pt x="2194" y="16040"/>
                    </a:cubicBezTo>
                    <a:lnTo>
                      <a:pt x="2212" y="16022"/>
                    </a:lnTo>
                    <a:lnTo>
                      <a:pt x="2212" y="16022"/>
                    </a:lnTo>
                    <a:cubicBezTo>
                      <a:pt x="1728" y="16031"/>
                      <a:pt x="1245" y="16076"/>
                      <a:pt x="770" y="16183"/>
                    </a:cubicBezTo>
                    <a:cubicBezTo>
                      <a:pt x="810" y="12024"/>
                      <a:pt x="3988" y="9943"/>
                      <a:pt x="7166" y="9943"/>
                    </a:cubicBezTo>
                    <a:close/>
                    <a:moveTo>
                      <a:pt x="30463" y="9956"/>
                    </a:moveTo>
                    <a:cubicBezTo>
                      <a:pt x="33636" y="9956"/>
                      <a:pt x="36811" y="12033"/>
                      <a:pt x="36854" y="16188"/>
                    </a:cubicBezTo>
                    <a:lnTo>
                      <a:pt x="36854" y="16188"/>
                    </a:lnTo>
                    <a:cubicBezTo>
                      <a:pt x="36379" y="16086"/>
                      <a:pt x="35901" y="16036"/>
                      <a:pt x="35426" y="16036"/>
                    </a:cubicBezTo>
                    <a:cubicBezTo>
                      <a:pt x="33569" y="16036"/>
                      <a:pt x="31771" y="16802"/>
                      <a:pt x="30483" y="18190"/>
                    </a:cubicBezTo>
                    <a:cubicBezTo>
                      <a:pt x="29201" y="16819"/>
                      <a:pt x="27409" y="16031"/>
                      <a:pt x="25528" y="16031"/>
                    </a:cubicBezTo>
                    <a:cubicBezTo>
                      <a:pt x="25044" y="16031"/>
                      <a:pt x="24560" y="16085"/>
                      <a:pt x="24085" y="16192"/>
                    </a:cubicBezTo>
                    <a:cubicBezTo>
                      <a:pt x="24116" y="12034"/>
                      <a:pt x="27288" y="9956"/>
                      <a:pt x="30463" y="9956"/>
                    </a:cubicBezTo>
                    <a:close/>
                    <a:moveTo>
                      <a:pt x="119326" y="16110"/>
                    </a:moveTo>
                    <a:cubicBezTo>
                      <a:pt x="121265" y="16110"/>
                      <a:pt x="123134" y="16913"/>
                      <a:pt x="124478" y="18361"/>
                    </a:cubicBezTo>
                    <a:cubicBezTo>
                      <a:pt x="124458" y="18360"/>
                      <a:pt x="124439" y="18360"/>
                      <a:pt x="124419" y="18360"/>
                    </a:cubicBezTo>
                    <a:cubicBezTo>
                      <a:pt x="122550" y="18360"/>
                      <a:pt x="120782" y="19199"/>
                      <a:pt x="119541" y="20502"/>
                    </a:cubicBezTo>
                    <a:cubicBezTo>
                      <a:pt x="119622" y="18907"/>
                      <a:pt x="119039" y="17411"/>
                      <a:pt x="118045" y="16228"/>
                    </a:cubicBezTo>
                    <a:cubicBezTo>
                      <a:pt x="118472" y="16149"/>
                      <a:pt x="118901" y="16110"/>
                      <a:pt x="119326" y="16110"/>
                    </a:cubicBezTo>
                    <a:close/>
                    <a:moveTo>
                      <a:pt x="129624" y="16110"/>
                    </a:moveTo>
                    <a:cubicBezTo>
                      <a:pt x="130049" y="16110"/>
                      <a:pt x="130477" y="16149"/>
                      <a:pt x="130903" y="16228"/>
                    </a:cubicBezTo>
                    <a:cubicBezTo>
                      <a:pt x="129908" y="17402"/>
                      <a:pt x="129326" y="18907"/>
                      <a:pt x="129415" y="20493"/>
                    </a:cubicBezTo>
                    <a:lnTo>
                      <a:pt x="129415" y="20502"/>
                    </a:lnTo>
                    <a:cubicBezTo>
                      <a:pt x="128165" y="19199"/>
                      <a:pt x="126397" y="18360"/>
                      <a:pt x="124537" y="18360"/>
                    </a:cubicBezTo>
                    <a:cubicBezTo>
                      <a:pt x="124517" y="18360"/>
                      <a:pt x="124498" y="18360"/>
                      <a:pt x="124478" y="18361"/>
                    </a:cubicBezTo>
                    <a:cubicBezTo>
                      <a:pt x="125815" y="16913"/>
                      <a:pt x="127689" y="16110"/>
                      <a:pt x="129624" y="16110"/>
                    </a:cubicBezTo>
                    <a:close/>
                    <a:moveTo>
                      <a:pt x="82783" y="16209"/>
                    </a:moveTo>
                    <a:cubicBezTo>
                      <a:pt x="83207" y="16209"/>
                      <a:pt x="83633" y="16247"/>
                      <a:pt x="84057" y="16327"/>
                    </a:cubicBezTo>
                    <a:cubicBezTo>
                      <a:pt x="83538" y="16945"/>
                      <a:pt x="83135" y="17653"/>
                      <a:pt x="82875" y="18414"/>
                    </a:cubicBezTo>
                    <a:cubicBezTo>
                      <a:pt x="82633" y="19113"/>
                      <a:pt x="82534" y="19848"/>
                      <a:pt x="82570" y="20592"/>
                    </a:cubicBezTo>
                    <a:cubicBezTo>
                      <a:pt x="81322" y="19282"/>
                      <a:pt x="79551" y="18450"/>
                      <a:pt x="77681" y="18450"/>
                    </a:cubicBezTo>
                    <a:cubicBezTo>
                      <a:pt x="77671" y="18450"/>
                      <a:pt x="77661" y="18450"/>
                      <a:pt x="77651" y="18450"/>
                    </a:cubicBezTo>
                    <a:cubicBezTo>
                      <a:pt x="78988" y="17010"/>
                      <a:pt x="80855" y="16209"/>
                      <a:pt x="82783" y="16209"/>
                    </a:cubicBezTo>
                    <a:close/>
                    <a:moveTo>
                      <a:pt x="95788" y="16212"/>
                    </a:moveTo>
                    <a:cubicBezTo>
                      <a:pt x="97720" y="16212"/>
                      <a:pt x="99592" y="17008"/>
                      <a:pt x="100939" y="18450"/>
                    </a:cubicBezTo>
                    <a:cubicBezTo>
                      <a:pt x="100919" y="18450"/>
                      <a:pt x="100900" y="18450"/>
                      <a:pt x="100880" y="18450"/>
                    </a:cubicBezTo>
                    <a:cubicBezTo>
                      <a:pt x="99011" y="18450"/>
                      <a:pt x="97252" y="19288"/>
                      <a:pt x="96011" y="20592"/>
                    </a:cubicBezTo>
                    <a:cubicBezTo>
                      <a:pt x="96047" y="19848"/>
                      <a:pt x="95948" y="19113"/>
                      <a:pt x="95706" y="18414"/>
                    </a:cubicBezTo>
                    <a:cubicBezTo>
                      <a:pt x="95446" y="17653"/>
                      <a:pt x="95043" y="16945"/>
                      <a:pt x="94523" y="16327"/>
                    </a:cubicBezTo>
                    <a:cubicBezTo>
                      <a:pt x="94944" y="16250"/>
                      <a:pt x="95367" y="16212"/>
                      <a:pt x="95788" y="16212"/>
                    </a:cubicBezTo>
                    <a:close/>
                    <a:moveTo>
                      <a:pt x="48848" y="16307"/>
                    </a:moveTo>
                    <a:cubicBezTo>
                      <a:pt x="50780" y="16307"/>
                      <a:pt x="52650" y="17108"/>
                      <a:pt x="53987" y="18558"/>
                    </a:cubicBezTo>
                    <a:lnTo>
                      <a:pt x="53987" y="18558"/>
                    </a:lnTo>
                    <a:cubicBezTo>
                      <a:pt x="53970" y="18558"/>
                      <a:pt x="53953" y="18557"/>
                      <a:pt x="53936" y="18557"/>
                    </a:cubicBezTo>
                    <a:cubicBezTo>
                      <a:pt x="52067" y="18557"/>
                      <a:pt x="50308" y="19396"/>
                      <a:pt x="49058" y="20699"/>
                    </a:cubicBezTo>
                    <a:cubicBezTo>
                      <a:pt x="49147" y="19104"/>
                      <a:pt x="48565" y="17608"/>
                      <a:pt x="47570" y="16425"/>
                    </a:cubicBezTo>
                    <a:cubicBezTo>
                      <a:pt x="47996" y="16346"/>
                      <a:pt x="48423" y="16307"/>
                      <a:pt x="48848" y="16307"/>
                    </a:cubicBezTo>
                    <a:close/>
                    <a:moveTo>
                      <a:pt x="59142" y="16307"/>
                    </a:moveTo>
                    <a:cubicBezTo>
                      <a:pt x="59567" y="16307"/>
                      <a:pt x="59994" y="16346"/>
                      <a:pt x="60420" y="16425"/>
                    </a:cubicBezTo>
                    <a:cubicBezTo>
                      <a:pt x="59425" y="17608"/>
                      <a:pt x="58843" y="19104"/>
                      <a:pt x="58932" y="20699"/>
                    </a:cubicBezTo>
                    <a:cubicBezTo>
                      <a:pt x="57691" y="19396"/>
                      <a:pt x="55923" y="18557"/>
                      <a:pt x="54054" y="18557"/>
                    </a:cubicBezTo>
                    <a:cubicBezTo>
                      <a:pt x="54037" y="18557"/>
                      <a:pt x="54020" y="18558"/>
                      <a:pt x="54003" y="18558"/>
                    </a:cubicBezTo>
                    <a:lnTo>
                      <a:pt x="54003" y="18558"/>
                    </a:lnTo>
                    <a:cubicBezTo>
                      <a:pt x="55340" y="17108"/>
                      <a:pt x="57210" y="16307"/>
                      <a:pt x="59142" y="16307"/>
                    </a:cubicBezTo>
                    <a:close/>
                    <a:moveTo>
                      <a:pt x="25317" y="16414"/>
                    </a:moveTo>
                    <a:cubicBezTo>
                      <a:pt x="27247" y="16414"/>
                      <a:pt x="29113" y="17211"/>
                      <a:pt x="30456" y="18656"/>
                    </a:cubicBezTo>
                    <a:cubicBezTo>
                      <a:pt x="30436" y="18656"/>
                      <a:pt x="30416" y="18656"/>
                      <a:pt x="30397" y="18656"/>
                    </a:cubicBezTo>
                    <a:cubicBezTo>
                      <a:pt x="28528" y="18656"/>
                      <a:pt x="26769" y="19494"/>
                      <a:pt x="25528" y="20789"/>
                    </a:cubicBezTo>
                    <a:cubicBezTo>
                      <a:pt x="25563" y="20054"/>
                      <a:pt x="25456" y="19310"/>
                      <a:pt x="25223" y="18611"/>
                    </a:cubicBezTo>
                    <a:cubicBezTo>
                      <a:pt x="24954" y="17850"/>
                      <a:pt x="24551" y="17142"/>
                      <a:pt x="24031" y="16533"/>
                    </a:cubicBezTo>
                    <a:cubicBezTo>
                      <a:pt x="24460" y="16453"/>
                      <a:pt x="24890" y="16414"/>
                      <a:pt x="25317" y="16414"/>
                    </a:cubicBezTo>
                    <a:close/>
                    <a:moveTo>
                      <a:pt x="12296" y="16415"/>
                    </a:moveTo>
                    <a:cubicBezTo>
                      <a:pt x="12720" y="16415"/>
                      <a:pt x="13148" y="16454"/>
                      <a:pt x="13574" y="16533"/>
                    </a:cubicBezTo>
                    <a:cubicBezTo>
                      <a:pt x="13055" y="17151"/>
                      <a:pt x="12651" y="17850"/>
                      <a:pt x="12391" y="18611"/>
                    </a:cubicBezTo>
                    <a:cubicBezTo>
                      <a:pt x="12150" y="19310"/>
                      <a:pt x="12042" y="20054"/>
                      <a:pt x="12087" y="20789"/>
                    </a:cubicBezTo>
                    <a:lnTo>
                      <a:pt x="12078" y="20798"/>
                    </a:lnTo>
                    <a:cubicBezTo>
                      <a:pt x="10836" y="19494"/>
                      <a:pt x="9077" y="18656"/>
                      <a:pt x="7217" y="18656"/>
                    </a:cubicBezTo>
                    <a:cubicBezTo>
                      <a:pt x="7198" y="18656"/>
                      <a:pt x="7178" y="18656"/>
                      <a:pt x="7159" y="18656"/>
                    </a:cubicBezTo>
                    <a:cubicBezTo>
                      <a:pt x="8496" y="17216"/>
                      <a:pt x="10363" y="16415"/>
                      <a:pt x="12296" y="16415"/>
                    </a:cubicBezTo>
                    <a:close/>
                    <a:moveTo>
                      <a:pt x="106101" y="16205"/>
                    </a:moveTo>
                    <a:cubicBezTo>
                      <a:pt x="106563" y="16205"/>
                      <a:pt x="107027" y="16251"/>
                      <a:pt x="107489" y="16344"/>
                    </a:cubicBezTo>
                    <a:cubicBezTo>
                      <a:pt x="106486" y="17599"/>
                      <a:pt x="105930" y="19194"/>
                      <a:pt x="106136" y="20861"/>
                    </a:cubicBezTo>
                    <a:cubicBezTo>
                      <a:pt x="104879" y="19398"/>
                      <a:pt x="102991" y="18450"/>
                      <a:pt x="100994" y="18450"/>
                    </a:cubicBezTo>
                    <a:cubicBezTo>
                      <a:pt x="100985" y="18450"/>
                      <a:pt x="100975" y="18450"/>
                      <a:pt x="100966" y="18450"/>
                    </a:cubicBezTo>
                    <a:cubicBezTo>
                      <a:pt x="102304" y="17004"/>
                      <a:pt x="104173" y="16205"/>
                      <a:pt x="106101" y="16205"/>
                    </a:cubicBezTo>
                    <a:close/>
                    <a:moveTo>
                      <a:pt x="70810" y="11698"/>
                    </a:moveTo>
                    <a:cubicBezTo>
                      <a:pt x="71303" y="11698"/>
                      <a:pt x="71800" y="11750"/>
                      <a:pt x="72292" y="11855"/>
                    </a:cubicBezTo>
                    <a:cubicBezTo>
                      <a:pt x="71289" y="13110"/>
                      <a:pt x="70742" y="14705"/>
                      <a:pt x="70939" y="16380"/>
                    </a:cubicBezTo>
                    <a:lnTo>
                      <a:pt x="70957" y="16371"/>
                    </a:lnTo>
                    <a:cubicBezTo>
                      <a:pt x="71461" y="16260"/>
                      <a:pt x="71969" y="16205"/>
                      <a:pt x="72473" y="16205"/>
                    </a:cubicBezTo>
                    <a:cubicBezTo>
                      <a:pt x="74401" y="16205"/>
                      <a:pt x="76274" y="17001"/>
                      <a:pt x="77624" y="18450"/>
                    </a:cubicBezTo>
                    <a:cubicBezTo>
                      <a:pt x="77606" y="18450"/>
                      <a:pt x="77588" y="18450"/>
                      <a:pt x="77570" y="18450"/>
                    </a:cubicBezTo>
                    <a:cubicBezTo>
                      <a:pt x="75520" y="18450"/>
                      <a:pt x="73598" y="19458"/>
                      <a:pt x="72346" y="20986"/>
                    </a:cubicBezTo>
                    <a:cubicBezTo>
                      <a:pt x="72738" y="17269"/>
                      <a:pt x="69425" y="13952"/>
                      <a:pt x="65712" y="13952"/>
                    </a:cubicBezTo>
                    <a:cubicBezTo>
                      <a:pt x="65692" y="13952"/>
                      <a:pt x="65673" y="13952"/>
                      <a:pt x="65653" y="13952"/>
                    </a:cubicBezTo>
                    <a:cubicBezTo>
                      <a:pt x="66995" y="12495"/>
                      <a:pt x="68873" y="11698"/>
                      <a:pt x="70810" y="11698"/>
                    </a:cubicBezTo>
                    <a:close/>
                    <a:moveTo>
                      <a:pt x="35592" y="16407"/>
                    </a:moveTo>
                    <a:cubicBezTo>
                      <a:pt x="36059" y="16407"/>
                      <a:pt x="36530" y="16454"/>
                      <a:pt x="36997" y="16551"/>
                    </a:cubicBezTo>
                    <a:cubicBezTo>
                      <a:pt x="36004" y="17802"/>
                      <a:pt x="35449" y="19385"/>
                      <a:pt x="35643" y="21056"/>
                    </a:cubicBezTo>
                    <a:lnTo>
                      <a:pt x="35643" y="21056"/>
                    </a:lnTo>
                    <a:cubicBezTo>
                      <a:pt x="34391" y="19601"/>
                      <a:pt x="32515" y="18647"/>
                      <a:pt x="30529" y="18647"/>
                    </a:cubicBezTo>
                    <a:cubicBezTo>
                      <a:pt x="30511" y="18647"/>
                      <a:pt x="30492" y="18647"/>
                      <a:pt x="30474" y="18647"/>
                    </a:cubicBezTo>
                    <a:cubicBezTo>
                      <a:pt x="31808" y="17205"/>
                      <a:pt x="33669" y="16407"/>
                      <a:pt x="35592" y="16407"/>
                    </a:cubicBezTo>
                    <a:close/>
                    <a:moveTo>
                      <a:pt x="112821" y="14253"/>
                    </a:moveTo>
                    <a:cubicBezTo>
                      <a:pt x="115997" y="14253"/>
                      <a:pt x="119174" y="16332"/>
                      <a:pt x="119218" y="20493"/>
                    </a:cubicBezTo>
                    <a:cubicBezTo>
                      <a:pt x="118738" y="20388"/>
                      <a:pt x="118254" y="20337"/>
                      <a:pt x="117773" y="20337"/>
                    </a:cubicBezTo>
                    <a:cubicBezTo>
                      <a:pt x="115916" y="20337"/>
                      <a:pt x="114116" y="21103"/>
                      <a:pt x="112821" y="22491"/>
                    </a:cubicBezTo>
                    <a:cubicBezTo>
                      <a:pt x="111548" y="21120"/>
                      <a:pt x="109756" y="20332"/>
                      <a:pt x="107874" y="20332"/>
                    </a:cubicBezTo>
                    <a:cubicBezTo>
                      <a:pt x="107391" y="20332"/>
                      <a:pt x="106907" y="20386"/>
                      <a:pt x="106432" y="20493"/>
                    </a:cubicBezTo>
                    <a:cubicBezTo>
                      <a:pt x="106468" y="16334"/>
                      <a:pt x="109644" y="14253"/>
                      <a:pt x="112821" y="14253"/>
                    </a:cubicBezTo>
                    <a:close/>
                    <a:moveTo>
                      <a:pt x="136138" y="14252"/>
                    </a:moveTo>
                    <a:cubicBezTo>
                      <a:pt x="139311" y="14252"/>
                      <a:pt x="142484" y="16329"/>
                      <a:pt x="142525" y="20484"/>
                    </a:cubicBezTo>
                    <a:lnTo>
                      <a:pt x="142525" y="20493"/>
                    </a:lnTo>
                    <a:cubicBezTo>
                      <a:pt x="142051" y="20391"/>
                      <a:pt x="141574" y="20341"/>
                      <a:pt x="141100" y="20341"/>
                    </a:cubicBezTo>
                    <a:cubicBezTo>
                      <a:pt x="139242" y="20341"/>
                      <a:pt x="137437" y="21108"/>
                      <a:pt x="136145" y="22500"/>
                    </a:cubicBezTo>
                    <a:cubicBezTo>
                      <a:pt x="134871" y="21128"/>
                      <a:pt x="133091" y="20341"/>
                      <a:pt x="131221" y="20341"/>
                    </a:cubicBezTo>
                    <a:cubicBezTo>
                      <a:pt x="131211" y="20341"/>
                      <a:pt x="131200" y="20341"/>
                      <a:pt x="131190" y="20341"/>
                    </a:cubicBezTo>
                    <a:cubicBezTo>
                      <a:pt x="130706" y="20341"/>
                      <a:pt x="130222" y="20386"/>
                      <a:pt x="129747" y="20493"/>
                    </a:cubicBezTo>
                    <a:cubicBezTo>
                      <a:pt x="129783" y="16333"/>
                      <a:pt x="132960" y="14252"/>
                      <a:pt x="136138" y="14252"/>
                    </a:cubicBezTo>
                    <a:close/>
                    <a:moveTo>
                      <a:pt x="89290" y="14357"/>
                    </a:moveTo>
                    <a:cubicBezTo>
                      <a:pt x="91871" y="14357"/>
                      <a:pt x="94452" y="15731"/>
                      <a:pt x="95348" y="18477"/>
                    </a:cubicBezTo>
                    <a:cubicBezTo>
                      <a:pt x="95572" y="19158"/>
                      <a:pt x="95679" y="19866"/>
                      <a:pt x="95688" y="20583"/>
                    </a:cubicBezTo>
                    <a:cubicBezTo>
                      <a:pt x="95213" y="20481"/>
                      <a:pt x="94734" y="20431"/>
                      <a:pt x="94259" y="20431"/>
                    </a:cubicBezTo>
                    <a:cubicBezTo>
                      <a:pt x="92398" y="20431"/>
                      <a:pt x="90599" y="21196"/>
                      <a:pt x="89299" y="22581"/>
                    </a:cubicBezTo>
                    <a:cubicBezTo>
                      <a:pt x="88025" y="21218"/>
                      <a:pt x="86246" y="20430"/>
                      <a:pt x="84376" y="20430"/>
                    </a:cubicBezTo>
                    <a:cubicBezTo>
                      <a:pt x="84365" y="20430"/>
                      <a:pt x="84355" y="20430"/>
                      <a:pt x="84344" y="20430"/>
                    </a:cubicBezTo>
                    <a:cubicBezTo>
                      <a:pt x="83860" y="20430"/>
                      <a:pt x="83376" y="20475"/>
                      <a:pt x="82902" y="20583"/>
                    </a:cubicBezTo>
                    <a:cubicBezTo>
                      <a:pt x="82902" y="19866"/>
                      <a:pt x="83018" y="19158"/>
                      <a:pt x="83233" y="18477"/>
                    </a:cubicBezTo>
                    <a:cubicBezTo>
                      <a:pt x="84129" y="15731"/>
                      <a:pt x="86710" y="14357"/>
                      <a:pt x="89290" y="14357"/>
                    </a:cubicBezTo>
                    <a:close/>
                    <a:moveTo>
                      <a:pt x="42333" y="14454"/>
                    </a:moveTo>
                    <a:cubicBezTo>
                      <a:pt x="45509" y="14454"/>
                      <a:pt x="48686" y="16533"/>
                      <a:pt x="48726" y="20690"/>
                    </a:cubicBezTo>
                    <a:cubicBezTo>
                      <a:pt x="48246" y="20585"/>
                      <a:pt x="47763" y="20534"/>
                      <a:pt x="47283" y="20534"/>
                    </a:cubicBezTo>
                    <a:cubicBezTo>
                      <a:pt x="45427" y="20534"/>
                      <a:pt x="43633" y="21302"/>
                      <a:pt x="42337" y="22697"/>
                    </a:cubicBezTo>
                    <a:cubicBezTo>
                      <a:pt x="41063" y="21325"/>
                      <a:pt x="39284" y="20538"/>
                      <a:pt x="37414" y="20538"/>
                    </a:cubicBezTo>
                    <a:cubicBezTo>
                      <a:pt x="37403" y="20538"/>
                      <a:pt x="37393" y="20538"/>
                      <a:pt x="37382" y="20538"/>
                    </a:cubicBezTo>
                    <a:cubicBezTo>
                      <a:pt x="36898" y="20538"/>
                      <a:pt x="36415" y="20583"/>
                      <a:pt x="35940" y="20690"/>
                    </a:cubicBezTo>
                    <a:cubicBezTo>
                      <a:pt x="35980" y="16533"/>
                      <a:pt x="39156" y="14454"/>
                      <a:pt x="42333" y="14454"/>
                    </a:cubicBezTo>
                    <a:close/>
                    <a:moveTo>
                      <a:pt x="65648" y="14454"/>
                    </a:moveTo>
                    <a:cubicBezTo>
                      <a:pt x="68825" y="14454"/>
                      <a:pt x="72001" y="16533"/>
                      <a:pt x="72041" y="20690"/>
                    </a:cubicBezTo>
                    <a:cubicBezTo>
                      <a:pt x="71563" y="20585"/>
                      <a:pt x="71081" y="20534"/>
                      <a:pt x="70602" y="20534"/>
                    </a:cubicBezTo>
                    <a:cubicBezTo>
                      <a:pt x="68748" y="20534"/>
                      <a:pt x="66949" y="21302"/>
                      <a:pt x="65653" y="22697"/>
                    </a:cubicBezTo>
                    <a:cubicBezTo>
                      <a:pt x="64378" y="21325"/>
                      <a:pt x="62599" y="20538"/>
                      <a:pt x="60729" y="20538"/>
                    </a:cubicBezTo>
                    <a:cubicBezTo>
                      <a:pt x="60719" y="20538"/>
                      <a:pt x="60708" y="20538"/>
                      <a:pt x="60697" y="20538"/>
                    </a:cubicBezTo>
                    <a:cubicBezTo>
                      <a:pt x="60214" y="20538"/>
                      <a:pt x="59730" y="20583"/>
                      <a:pt x="59255" y="20690"/>
                    </a:cubicBezTo>
                    <a:cubicBezTo>
                      <a:pt x="59295" y="16533"/>
                      <a:pt x="62472" y="14454"/>
                      <a:pt x="65648" y="14454"/>
                    </a:cubicBezTo>
                    <a:close/>
                    <a:moveTo>
                      <a:pt x="18806" y="14558"/>
                    </a:moveTo>
                    <a:cubicBezTo>
                      <a:pt x="21388" y="14558"/>
                      <a:pt x="23969" y="15929"/>
                      <a:pt x="24864" y="18674"/>
                    </a:cubicBezTo>
                    <a:cubicBezTo>
                      <a:pt x="25079" y="19355"/>
                      <a:pt x="25196" y="20063"/>
                      <a:pt x="25196" y="20780"/>
                    </a:cubicBezTo>
                    <a:cubicBezTo>
                      <a:pt x="24718" y="20675"/>
                      <a:pt x="24235" y="20624"/>
                      <a:pt x="23756" y="20624"/>
                    </a:cubicBezTo>
                    <a:cubicBezTo>
                      <a:pt x="21903" y="20624"/>
                      <a:pt x="20103" y="21391"/>
                      <a:pt x="18807" y="22787"/>
                    </a:cubicBezTo>
                    <a:cubicBezTo>
                      <a:pt x="17535" y="21407"/>
                      <a:pt x="15734" y="20628"/>
                      <a:pt x="13861" y="20628"/>
                    </a:cubicBezTo>
                    <a:cubicBezTo>
                      <a:pt x="13368" y="20628"/>
                      <a:pt x="12884" y="20672"/>
                      <a:pt x="12409" y="20780"/>
                    </a:cubicBezTo>
                    <a:cubicBezTo>
                      <a:pt x="12418" y="20063"/>
                      <a:pt x="12526" y="19355"/>
                      <a:pt x="12741" y="18674"/>
                    </a:cubicBezTo>
                    <a:cubicBezTo>
                      <a:pt x="13637" y="15931"/>
                      <a:pt x="16222" y="14558"/>
                      <a:pt x="18806" y="14558"/>
                    </a:cubicBezTo>
                    <a:close/>
                    <a:moveTo>
                      <a:pt x="117964" y="20706"/>
                    </a:moveTo>
                    <a:cubicBezTo>
                      <a:pt x="118390" y="20706"/>
                      <a:pt x="118819" y="20745"/>
                      <a:pt x="119245" y="20825"/>
                    </a:cubicBezTo>
                    <a:cubicBezTo>
                      <a:pt x="118726" y="21443"/>
                      <a:pt x="118322" y="22151"/>
                      <a:pt x="118063" y="22913"/>
                    </a:cubicBezTo>
                    <a:lnTo>
                      <a:pt x="118063" y="22904"/>
                    </a:lnTo>
                    <a:cubicBezTo>
                      <a:pt x="117821" y="23611"/>
                      <a:pt x="117722" y="24346"/>
                      <a:pt x="117758" y="25090"/>
                    </a:cubicBezTo>
                    <a:cubicBezTo>
                      <a:pt x="116516" y="23786"/>
                      <a:pt x="114757" y="22948"/>
                      <a:pt x="112897" y="22948"/>
                    </a:cubicBezTo>
                    <a:cubicBezTo>
                      <a:pt x="112878" y="22948"/>
                      <a:pt x="112858" y="22948"/>
                      <a:pt x="112839" y="22948"/>
                    </a:cubicBezTo>
                    <a:cubicBezTo>
                      <a:pt x="114174" y="21503"/>
                      <a:pt x="116038" y="20706"/>
                      <a:pt x="117964" y="20706"/>
                    </a:cubicBezTo>
                    <a:close/>
                    <a:moveTo>
                      <a:pt x="130993" y="20706"/>
                    </a:moveTo>
                    <a:cubicBezTo>
                      <a:pt x="132921" y="20706"/>
                      <a:pt x="134791" y="21503"/>
                      <a:pt x="136127" y="22948"/>
                    </a:cubicBezTo>
                    <a:cubicBezTo>
                      <a:pt x="136107" y="22948"/>
                      <a:pt x="136088" y="22948"/>
                      <a:pt x="136068" y="22948"/>
                    </a:cubicBezTo>
                    <a:cubicBezTo>
                      <a:pt x="134208" y="22948"/>
                      <a:pt x="132440" y="23786"/>
                      <a:pt x="131199" y="25090"/>
                    </a:cubicBezTo>
                    <a:cubicBezTo>
                      <a:pt x="131234" y="24346"/>
                      <a:pt x="131136" y="23611"/>
                      <a:pt x="130894" y="22913"/>
                    </a:cubicBezTo>
                    <a:lnTo>
                      <a:pt x="130894" y="22904"/>
                    </a:lnTo>
                    <a:cubicBezTo>
                      <a:pt x="130634" y="22142"/>
                      <a:pt x="130231" y="21443"/>
                      <a:pt x="129711" y="20825"/>
                    </a:cubicBezTo>
                    <a:cubicBezTo>
                      <a:pt x="130138" y="20745"/>
                      <a:pt x="130567" y="20706"/>
                      <a:pt x="130993" y="20706"/>
                    </a:cubicBezTo>
                    <a:close/>
                    <a:moveTo>
                      <a:pt x="84135" y="20797"/>
                    </a:moveTo>
                    <a:cubicBezTo>
                      <a:pt x="86071" y="20797"/>
                      <a:pt x="87946" y="21599"/>
                      <a:pt x="89290" y="23047"/>
                    </a:cubicBezTo>
                    <a:cubicBezTo>
                      <a:pt x="90626" y="21601"/>
                      <a:pt x="92496" y="20805"/>
                      <a:pt x="94429" y="20805"/>
                    </a:cubicBezTo>
                    <a:cubicBezTo>
                      <a:pt x="94856" y="20805"/>
                      <a:pt x="95287" y="20844"/>
                      <a:pt x="95715" y="20923"/>
                    </a:cubicBezTo>
                    <a:cubicBezTo>
                      <a:pt x="94720" y="22106"/>
                      <a:pt x="94138" y="23602"/>
                      <a:pt x="94228" y="25197"/>
                    </a:cubicBezTo>
                    <a:cubicBezTo>
                      <a:pt x="92977" y="23894"/>
                      <a:pt x="91218" y="23056"/>
                      <a:pt x="89350" y="23056"/>
                    </a:cubicBezTo>
                    <a:cubicBezTo>
                      <a:pt x="89330" y="23056"/>
                      <a:pt x="89310" y="23056"/>
                      <a:pt x="89290" y="23056"/>
                    </a:cubicBezTo>
                    <a:cubicBezTo>
                      <a:pt x="89271" y="23056"/>
                      <a:pt x="89251" y="23056"/>
                      <a:pt x="89231" y="23056"/>
                    </a:cubicBezTo>
                    <a:cubicBezTo>
                      <a:pt x="87362" y="23056"/>
                      <a:pt x="85595" y="23894"/>
                      <a:pt x="84353" y="25197"/>
                    </a:cubicBezTo>
                    <a:cubicBezTo>
                      <a:pt x="84434" y="23602"/>
                      <a:pt x="83851" y="22106"/>
                      <a:pt x="82866" y="20923"/>
                    </a:cubicBezTo>
                    <a:lnTo>
                      <a:pt x="82857" y="20914"/>
                    </a:lnTo>
                    <a:cubicBezTo>
                      <a:pt x="83283" y="20835"/>
                      <a:pt x="83710" y="20797"/>
                      <a:pt x="84135" y="20797"/>
                    </a:cubicBezTo>
                    <a:close/>
                    <a:moveTo>
                      <a:pt x="47488" y="20904"/>
                    </a:moveTo>
                    <a:cubicBezTo>
                      <a:pt x="47912" y="20904"/>
                      <a:pt x="48338" y="20943"/>
                      <a:pt x="48762" y="21022"/>
                    </a:cubicBezTo>
                    <a:cubicBezTo>
                      <a:pt x="48242" y="21640"/>
                      <a:pt x="47839" y="22348"/>
                      <a:pt x="47579" y="23110"/>
                    </a:cubicBezTo>
                    <a:cubicBezTo>
                      <a:pt x="47337" y="23809"/>
                      <a:pt x="47239" y="24552"/>
                      <a:pt x="47275" y="25287"/>
                    </a:cubicBezTo>
                    <a:cubicBezTo>
                      <a:pt x="46033" y="23992"/>
                      <a:pt x="44274" y="23154"/>
                      <a:pt x="42414" y="23154"/>
                    </a:cubicBezTo>
                    <a:cubicBezTo>
                      <a:pt x="42395" y="23154"/>
                      <a:pt x="42375" y="23154"/>
                      <a:pt x="42355" y="23154"/>
                    </a:cubicBezTo>
                    <a:cubicBezTo>
                      <a:pt x="43693" y="21707"/>
                      <a:pt x="45560" y="20904"/>
                      <a:pt x="47488" y="20904"/>
                    </a:cubicBezTo>
                    <a:close/>
                    <a:moveTo>
                      <a:pt x="60505" y="20912"/>
                    </a:moveTo>
                    <a:cubicBezTo>
                      <a:pt x="62435" y="20912"/>
                      <a:pt x="64301" y="21709"/>
                      <a:pt x="65644" y="23154"/>
                    </a:cubicBezTo>
                    <a:cubicBezTo>
                      <a:pt x="65624" y="23154"/>
                      <a:pt x="65604" y="23154"/>
                      <a:pt x="65584" y="23154"/>
                    </a:cubicBezTo>
                    <a:cubicBezTo>
                      <a:pt x="63716" y="23154"/>
                      <a:pt x="61957" y="23993"/>
                      <a:pt x="60715" y="25296"/>
                    </a:cubicBezTo>
                    <a:lnTo>
                      <a:pt x="60715" y="25287"/>
                    </a:lnTo>
                    <a:cubicBezTo>
                      <a:pt x="60751" y="24552"/>
                      <a:pt x="60644" y="23809"/>
                      <a:pt x="60411" y="23110"/>
                    </a:cubicBezTo>
                    <a:cubicBezTo>
                      <a:pt x="60151" y="22348"/>
                      <a:pt x="59748" y="21640"/>
                      <a:pt x="59219" y="21031"/>
                    </a:cubicBezTo>
                    <a:cubicBezTo>
                      <a:pt x="59647" y="20951"/>
                      <a:pt x="60078" y="20912"/>
                      <a:pt x="60505" y="20912"/>
                    </a:cubicBezTo>
                    <a:close/>
                    <a:moveTo>
                      <a:pt x="107673" y="20699"/>
                    </a:moveTo>
                    <a:cubicBezTo>
                      <a:pt x="109600" y="20699"/>
                      <a:pt x="111466" y="21495"/>
                      <a:pt x="112812" y="22939"/>
                    </a:cubicBezTo>
                    <a:cubicBezTo>
                      <a:pt x="112793" y="22939"/>
                      <a:pt x="112774" y="22939"/>
                      <a:pt x="112756" y="22939"/>
                    </a:cubicBezTo>
                    <a:cubicBezTo>
                      <a:pt x="110769" y="22939"/>
                      <a:pt x="108902" y="23885"/>
                      <a:pt x="107659" y="25332"/>
                    </a:cubicBezTo>
                    <a:cubicBezTo>
                      <a:pt x="107785" y="23674"/>
                      <a:pt x="107184" y="22097"/>
                      <a:pt x="106136" y="20878"/>
                    </a:cubicBezTo>
                    <a:lnTo>
                      <a:pt x="106136" y="20870"/>
                    </a:lnTo>
                    <a:cubicBezTo>
                      <a:pt x="106647" y="20755"/>
                      <a:pt x="107162" y="20699"/>
                      <a:pt x="107673" y="20699"/>
                    </a:cubicBezTo>
                    <a:close/>
                    <a:moveTo>
                      <a:pt x="13670" y="20994"/>
                    </a:moveTo>
                    <a:cubicBezTo>
                      <a:pt x="15606" y="20994"/>
                      <a:pt x="17480" y="21797"/>
                      <a:pt x="18825" y="23244"/>
                    </a:cubicBezTo>
                    <a:cubicBezTo>
                      <a:pt x="18805" y="23244"/>
                      <a:pt x="18786" y="23244"/>
                      <a:pt x="18766" y="23244"/>
                    </a:cubicBezTo>
                    <a:cubicBezTo>
                      <a:pt x="16897" y="23244"/>
                      <a:pt x="15129" y="24082"/>
                      <a:pt x="13888" y="25386"/>
                    </a:cubicBezTo>
                    <a:cubicBezTo>
                      <a:pt x="13951" y="23809"/>
                      <a:pt x="13368" y="22303"/>
                      <a:pt x="12382" y="21120"/>
                    </a:cubicBezTo>
                    <a:lnTo>
                      <a:pt x="12391" y="21111"/>
                    </a:lnTo>
                    <a:cubicBezTo>
                      <a:pt x="12817" y="21032"/>
                      <a:pt x="13245" y="20994"/>
                      <a:pt x="13670" y="20994"/>
                    </a:cubicBezTo>
                    <a:close/>
                    <a:moveTo>
                      <a:pt x="23971" y="20994"/>
                    </a:moveTo>
                    <a:cubicBezTo>
                      <a:pt x="24396" y="20994"/>
                      <a:pt x="24824" y="21032"/>
                      <a:pt x="25250" y="21111"/>
                    </a:cubicBezTo>
                    <a:cubicBezTo>
                      <a:pt x="24255" y="22294"/>
                      <a:pt x="23673" y="23791"/>
                      <a:pt x="23753" y="25386"/>
                    </a:cubicBezTo>
                    <a:cubicBezTo>
                      <a:pt x="22512" y="24082"/>
                      <a:pt x="20744" y="23244"/>
                      <a:pt x="18884" y="23244"/>
                    </a:cubicBezTo>
                    <a:cubicBezTo>
                      <a:pt x="18864" y="23244"/>
                      <a:pt x="18845" y="23244"/>
                      <a:pt x="18825" y="23244"/>
                    </a:cubicBezTo>
                    <a:cubicBezTo>
                      <a:pt x="20162" y="21797"/>
                      <a:pt x="22036" y="20994"/>
                      <a:pt x="23971" y="20994"/>
                    </a:cubicBezTo>
                    <a:close/>
                    <a:moveTo>
                      <a:pt x="37165" y="20902"/>
                    </a:moveTo>
                    <a:cubicBezTo>
                      <a:pt x="39100" y="20902"/>
                      <a:pt x="40977" y="21703"/>
                      <a:pt x="42328" y="23154"/>
                    </a:cubicBezTo>
                    <a:cubicBezTo>
                      <a:pt x="42310" y="23154"/>
                      <a:pt x="42291" y="23154"/>
                      <a:pt x="42273" y="23154"/>
                    </a:cubicBezTo>
                    <a:cubicBezTo>
                      <a:pt x="40286" y="23154"/>
                      <a:pt x="38419" y="24100"/>
                      <a:pt x="37176" y="25547"/>
                    </a:cubicBezTo>
                    <a:cubicBezTo>
                      <a:pt x="37302" y="23871"/>
                      <a:pt x="36701" y="22303"/>
                      <a:pt x="35653" y="21076"/>
                    </a:cubicBezTo>
                    <a:lnTo>
                      <a:pt x="35653" y="21067"/>
                    </a:lnTo>
                    <a:cubicBezTo>
                      <a:pt x="36155" y="20956"/>
                      <a:pt x="36662" y="20902"/>
                      <a:pt x="37165" y="20902"/>
                    </a:cubicBezTo>
                    <a:close/>
                    <a:moveTo>
                      <a:pt x="124474" y="18856"/>
                    </a:moveTo>
                    <a:cubicBezTo>
                      <a:pt x="127057" y="18856"/>
                      <a:pt x="129639" y="20229"/>
                      <a:pt x="130536" y="22975"/>
                    </a:cubicBezTo>
                    <a:cubicBezTo>
                      <a:pt x="130751" y="23656"/>
                      <a:pt x="130867" y="24364"/>
                      <a:pt x="130867" y="25081"/>
                    </a:cubicBezTo>
                    <a:cubicBezTo>
                      <a:pt x="130388" y="24976"/>
                      <a:pt x="129906" y="24925"/>
                      <a:pt x="129426" y="24925"/>
                    </a:cubicBezTo>
                    <a:cubicBezTo>
                      <a:pt x="127574" y="24925"/>
                      <a:pt x="125776" y="25691"/>
                      <a:pt x="124487" y="27079"/>
                    </a:cubicBezTo>
                    <a:cubicBezTo>
                      <a:pt x="123206" y="25708"/>
                      <a:pt x="121414" y="24920"/>
                      <a:pt x="119532" y="24920"/>
                    </a:cubicBezTo>
                    <a:cubicBezTo>
                      <a:pt x="119048" y="24920"/>
                      <a:pt x="118564" y="24973"/>
                      <a:pt x="118089" y="25081"/>
                    </a:cubicBezTo>
                    <a:cubicBezTo>
                      <a:pt x="118089" y="24364"/>
                      <a:pt x="118197" y="23656"/>
                      <a:pt x="118412" y="22975"/>
                    </a:cubicBezTo>
                    <a:cubicBezTo>
                      <a:pt x="119308" y="20229"/>
                      <a:pt x="121891" y="18856"/>
                      <a:pt x="124474" y="18856"/>
                    </a:cubicBezTo>
                    <a:close/>
                    <a:moveTo>
                      <a:pt x="77629" y="18952"/>
                    </a:moveTo>
                    <a:cubicBezTo>
                      <a:pt x="80805" y="18952"/>
                      <a:pt x="83981" y="21031"/>
                      <a:pt x="84022" y="25188"/>
                    </a:cubicBezTo>
                    <a:cubicBezTo>
                      <a:pt x="83543" y="25084"/>
                      <a:pt x="83060" y="25032"/>
                      <a:pt x="82581" y="25032"/>
                    </a:cubicBezTo>
                    <a:cubicBezTo>
                      <a:pt x="80728" y="25032"/>
                      <a:pt x="78930" y="25798"/>
                      <a:pt x="77642" y="27187"/>
                    </a:cubicBezTo>
                    <a:cubicBezTo>
                      <a:pt x="76360" y="25816"/>
                      <a:pt x="74568" y="25027"/>
                      <a:pt x="72687" y="25027"/>
                    </a:cubicBezTo>
                    <a:cubicBezTo>
                      <a:pt x="72203" y="25027"/>
                      <a:pt x="71719" y="25081"/>
                      <a:pt x="71244" y="25188"/>
                    </a:cubicBezTo>
                    <a:cubicBezTo>
                      <a:pt x="71280" y="21031"/>
                      <a:pt x="74454" y="18952"/>
                      <a:pt x="77629" y="18952"/>
                    </a:cubicBezTo>
                    <a:close/>
                    <a:moveTo>
                      <a:pt x="100945" y="18952"/>
                    </a:moveTo>
                    <a:cubicBezTo>
                      <a:pt x="104119" y="18952"/>
                      <a:pt x="107295" y="21030"/>
                      <a:pt x="107337" y="25187"/>
                    </a:cubicBezTo>
                    <a:lnTo>
                      <a:pt x="107337" y="25187"/>
                    </a:lnTo>
                    <a:cubicBezTo>
                      <a:pt x="106865" y="25086"/>
                      <a:pt x="106389" y="25037"/>
                      <a:pt x="105918" y="25037"/>
                    </a:cubicBezTo>
                    <a:cubicBezTo>
                      <a:pt x="104057" y="25037"/>
                      <a:pt x="102256" y="25803"/>
                      <a:pt x="100957" y="27196"/>
                    </a:cubicBezTo>
                    <a:cubicBezTo>
                      <a:pt x="99676" y="25816"/>
                      <a:pt x="97883" y="25036"/>
                      <a:pt x="96002" y="25036"/>
                    </a:cubicBezTo>
                    <a:cubicBezTo>
                      <a:pt x="95518" y="25036"/>
                      <a:pt x="95034" y="25081"/>
                      <a:pt x="94559" y="25188"/>
                    </a:cubicBezTo>
                    <a:cubicBezTo>
                      <a:pt x="94595" y="21031"/>
                      <a:pt x="97769" y="18952"/>
                      <a:pt x="100945" y="18952"/>
                    </a:cubicBezTo>
                    <a:close/>
                    <a:moveTo>
                      <a:pt x="53997" y="19058"/>
                    </a:moveTo>
                    <a:cubicBezTo>
                      <a:pt x="56578" y="19058"/>
                      <a:pt x="59157" y="20432"/>
                      <a:pt x="60052" y="23181"/>
                    </a:cubicBezTo>
                    <a:cubicBezTo>
                      <a:pt x="60267" y="23853"/>
                      <a:pt x="60384" y="24570"/>
                      <a:pt x="60384" y="25278"/>
                    </a:cubicBezTo>
                    <a:cubicBezTo>
                      <a:pt x="59909" y="25176"/>
                      <a:pt x="59430" y="25126"/>
                      <a:pt x="58956" y="25126"/>
                    </a:cubicBezTo>
                    <a:cubicBezTo>
                      <a:pt x="57095" y="25126"/>
                      <a:pt x="55295" y="25893"/>
                      <a:pt x="53995" y="27285"/>
                    </a:cubicBezTo>
                    <a:cubicBezTo>
                      <a:pt x="52714" y="25905"/>
                      <a:pt x="50922" y="25126"/>
                      <a:pt x="49049" y="25126"/>
                    </a:cubicBezTo>
                    <a:cubicBezTo>
                      <a:pt x="48556" y="25126"/>
                      <a:pt x="48072" y="25180"/>
                      <a:pt x="47597" y="25278"/>
                    </a:cubicBezTo>
                    <a:cubicBezTo>
                      <a:pt x="47606" y="24570"/>
                      <a:pt x="47714" y="23853"/>
                      <a:pt x="47929" y="23181"/>
                    </a:cubicBezTo>
                    <a:cubicBezTo>
                      <a:pt x="48830" y="20434"/>
                      <a:pt x="51414" y="19058"/>
                      <a:pt x="53997" y="19058"/>
                    </a:cubicBezTo>
                    <a:close/>
                    <a:moveTo>
                      <a:pt x="7163" y="19140"/>
                    </a:moveTo>
                    <a:cubicBezTo>
                      <a:pt x="10339" y="19140"/>
                      <a:pt x="13516" y="21219"/>
                      <a:pt x="13556" y="25377"/>
                    </a:cubicBezTo>
                    <a:cubicBezTo>
                      <a:pt x="13079" y="25272"/>
                      <a:pt x="12598" y="25222"/>
                      <a:pt x="12120" y="25222"/>
                    </a:cubicBezTo>
                    <a:cubicBezTo>
                      <a:pt x="10263" y="25222"/>
                      <a:pt x="8460" y="25990"/>
                      <a:pt x="7163" y="27379"/>
                    </a:cubicBezTo>
                    <a:lnTo>
                      <a:pt x="7163" y="27379"/>
                    </a:lnTo>
                    <a:cubicBezTo>
                      <a:pt x="5882" y="26002"/>
                      <a:pt x="4092" y="25224"/>
                      <a:pt x="2212" y="25224"/>
                    </a:cubicBezTo>
                    <a:cubicBezTo>
                      <a:pt x="1728" y="25224"/>
                      <a:pt x="1245" y="25278"/>
                      <a:pt x="770" y="25377"/>
                    </a:cubicBezTo>
                    <a:cubicBezTo>
                      <a:pt x="810" y="21219"/>
                      <a:pt x="3987" y="19140"/>
                      <a:pt x="7163" y="19140"/>
                    </a:cubicBezTo>
                    <a:close/>
                    <a:moveTo>
                      <a:pt x="30465" y="19152"/>
                    </a:moveTo>
                    <a:cubicBezTo>
                      <a:pt x="33638" y="19152"/>
                      <a:pt x="36811" y="21228"/>
                      <a:pt x="36854" y="25382"/>
                    </a:cubicBezTo>
                    <a:lnTo>
                      <a:pt x="36854" y="25382"/>
                    </a:lnTo>
                    <a:cubicBezTo>
                      <a:pt x="36384" y="25282"/>
                      <a:pt x="35912" y="25234"/>
                      <a:pt x="35443" y="25234"/>
                    </a:cubicBezTo>
                    <a:cubicBezTo>
                      <a:pt x="33580" y="25234"/>
                      <a:pt x="31775" y="26000"/>
                      <a:pt x="30483" y="27393"/>
                    </a:cubicBezTo>
                    <a:cubicBezTo>
                      <a:pt x="29201" y="26013"/>
                      <a:pt x="27409" y="25233"/>
                      <a:pt x="25528" y="25233"/>
                    </a:cubicBezTo>
                    <a:cubicBezTo>
                      <a:pt x="25044" y="25233"/>
                      <a:pt x="24560" y="25287"/>
                      <a:pt x="24085" y="25386"/>
                    </a:cubicBezTo>
                    <a:cubicBezTo>
                      <a:pt x="24116" y="21231"/>
                      <a:pt x="27290" y="19152"/>
                      <a:pt x="30465" y="19152"/>
                    </a:cubicBezTo>
                    <a:close/>
                    <a:moveTo>
                      <a:pt x="119325" y="25304"/>
                    </a:moveTo>
                    <a:cubicBezTo>
                      <a:pt x="121264" y="25304"/>
                      <a:pt x="123133" y="26108"/>
                      <a:pt x="124478" y="27563"/>
                    </a:cubicBezTo>
                    <a:cubicBezTo>
                      <a:pt x="124458" y="27563"/>
                      <a:pt x="124438" y="27563"/>
                      <a:pt x="124418" y="27563"/>
                    </a:cubicBezTo>
                    <a:cubicBezTo>
                      <a:pt x="122550" y="27563"/>
                      <a:pt x="120782" y="28392"/>
                      <a:pt x="119541" y="29696"/>
                    </a:cubicBezTo>
                    <a:cubicBezTo>
                      <a:pt x="119622" y="28110"/>
                      <a:pt x="119039" y="26604"/>
                      <a:pt x="118045" y="25421"/>
                    </a:cubicBezTo>
                    <a:cubicBezTo>
                      <a:pt x="118472" y="25342"/>
                      <a:pt x="118900" y="25304"/>
                      <a:pt x="119325" y="25304"/>
                    </a:cubicBezTo>
                    <a:close/>
                    <a:moveTo>
                      <a:pt x="129625" y="25304"/>
                    </a:moveTo>
                    <a:cubicBezTo>
                      <a:pt x="130050" y="25304"/>
                      <a:pt x="130477" y="25342"/>
                      <a:pt x="130903" y="25421"/>
                    </a:cubicBezTo>
                    <a:cubicBezTo>
                      <a:pt x="129908" y="26604"/>
                      <a:pt x="129326" y="28101"/>
                      <a:pt x="129415" y="29696"/>
                    </a:cubicBezTo>
                    <a:cubicBezTo>
                      <a:pt x="128165" y="28392"/>
                      <a:pt x="126398" y="27563"/>
                      <a:pt x="124538" y="27563"/>
                    </a:cubicBezTo>
                    <a:cubicBezTo>
                      <a:pt x="124518" y="27563"/>
                      <a:pt x="124498" y="27563"/>
                      <a:pt x="124478" y="27563"/>
                    </a:cubicBezTo>
                    <a:cubicBezTo>
                      <a:pt x="125816" y="26108"/>
                      <a:pt x="127690" y="25304"/>
                      <a:pt x="129625" y="25304"/>
                    </a:cubicBezTo>
                    <a:close/>
                    <a:moveTo>
                      <a:pt x="95793" y="25402"/>
                    </a:moveTo>
                    <a:cubicBezTo>
                      <a:pt x="97728" y="25402"/>
                      <a:pt x="99603" y="26205"/>
                      <a:pt x="100948" y="27653"/>
                    </a:cubicBezTo>
                    <a:lnTo>
                      <a:pt x="100948" y="27653"/>
                    </a:lnTo>
                    <a:cubicBezTo>
                      <a:pt x="100945" y="27653"/>
                      <a:pt x="100942" y="27653"/>
                      <a:pt x="100939" y="27653"/>
                    </a:cubicBezTo>
                    <a:cubicBezTo>
                      <a:pt x="100919" y="27652"/>
                      <a:pt x="100900" y="27652"/>
                      <a:pt x="100880" y="27652"/>
                    </a:cubicBezTo>
                    <a:cubicBezTo>
                      <a:pt x="99020" y="27652"/>
                      <a:pt x="97252" y="28491"/>
                      <a:pt x="96011" y="29794"/>
                    </a:cubicBezTo>
                    <a:cubicBezTo>
                      <a:pt x="96091" y="28199"/>
                      <a:pt x="95509" y="26703"/>
                      <a:pt x="94514" y="25520"/>
                    </a:cubicBezTo>
                    <a:cubicBezTo>
                      <a:pt x="94940" y="25441"/>
                      <a:pt x="95368" y="25402"/>
                      <a:pt x="95793" y="25402"/>
                    </a:cubicBezTo>
                    <a:close/>
                    <a:moveTo>
                      <a:pt x="82779" y="25411"/>
                    </a:moveTo>
                    <a:cubicBezTo>
                      <a:pt x="83204" y="25411"/>
                      <a:pt x="83632" y="25450"/>
                      <a:pt x="84057" y="25529"/>
                    </a:cubicBezTo>
                    <a:cubicBezTo>
                      <a:pt x="83063" y="26703"/>
                      <a:pt x="82480" y="28208"/>
                      <a:pt x="82570" y="29803"/>
                    </a:cubicBezTo>
                    <a:cubicBezTo>
                      <a:pt x="81320" y="28500"/>
                      <a:pt x="79561" y="27661"/>
                      <a:pt x="77692" y="27661"/>
                    </a:cubicBezTo>
                    <a:cubicBezTo>
                      <a:pt x="77672" y="27661"/>
                      <a:pt x="77653" y="27661"/>
                      <a:pt x="77633" y="27662"/>
                    </a:cubicBezTo>
                    <a:cubicBezTo>
                      <a:pt x="78970" y="26214"/>
                      <a:pt x="80844" y="25411"/>
                      <a:pt x="82779" y="25411"/>
                    </a:cubicBezTo>
                    <a:close/>
                    <a:moveTo>
                      <a:pt x="59128" y="25506"/>
                    </a:moveTo>
                    <a:cubicBezTo>
                      <a:pt x="59557" y="25506"/>
                      <a:pt x="59990" y="25546"/>
                      <a:pt x="60420" y="25628"/>
                    </a:cubicBezTo>
                    <a:cubicBezTo>
                      <a:pt x="59434" y="26801"/>
                      <a:pt x="58852" y="28307"/>
                      <a:pt x="58932" y="29893"/>
                    </a:cubicBezTo>
                    <a:cubicBezTo>
                      <a:pt x="57697" y="28596"/>
                      <a:pt x="55941" y="27760"/>
                      <a:pt x="54083" y="27760"/>
                    </a:cubicBezTo>
                    <a:cubicBezTo>
                      <a:pt x="54054" y="27760"/>
                      <a:pt x="54024" y="27760"/>
                      <a:pt x="53995" y="27760"/>
                    </a:cubicBezTo>
                    <a:cubicBezTo>
                      <a:pt x="53975" y="27760"/>
                      <a:pt x="53955" y="27760"/>
                      <a:pt x="53935" y="27760"/>
                    </a:cubicBezTo>
                    <a:cubicBezTo>
                      <a:pt x="52067" y="27760"/>
                      <a:pt x="50308" y="28589"/>
                      <a:pt x="49058" y="29893"/>
                    </a:cubicBezTo>
                    <a:cubicBezTo>
                      <a:pt x="49138" y="28307"/>
                      <a:pt x="48565" y="26801"/>
                      <a:pt x="47561" y="25619"/>
                    </a:cubicBezTo>
                    <a:lnTo>
                      <a:pt x="47561" y="25619"/>
                    </a:lnTo>
                    <a:lnTo>
                      <a:pt x="47570" y="25628"/>
                    </a:lnTo>
                    <a:cubicBezTo>
                      <a:pt x="48002" y="25546"/>
                      <a:pt x="48436" y="25506"/>
                      <a:pt x="48867" y="25506"/>
                    </a:cubicBezTo>
                    <a:cubicBezTo>
                      <a:pt x="50796" y="25506"/>
                      <a:pt x="52663" y="26308"/>
                      <a:pt x="54004" y="27751"/>
                    </a:cubicBezTo>
                    <a:cubicBezTo>
                      <a:pt x="55337" y="26308"/>
                      <a:pt x="57203" y="25506"/>
                      <a:pt x="59128" y="25506"/>
                    </a:cubicBezTo>
                    <a:close/>
                    <a:moveTo>
                      <a:pt x="25327" y="25613"/>
                    </a:moveTo>
                    <a:cubicBezTo>
                      <a:pt x="27257" y="25613"/>
                      <a:pt x="29124" y="26416"/>
                      <a:pt x="30465" y="27859"/>
                    </a:cubicBezTo>
                    <a:lnTo>
                      <a:pt x="30465" y="27859"/>
                    </a:lnTo>
                    <a:cubicBezTo>
                      <a:pt x="30462" y="27859"/>
                      <a:pt x="30459" y="27859"/>
                      <a:pt x="30456" y="27859"/>
                    </a:cubicBezTo>
                    <a:cubicBezTo>
                      <a:pt x="30436" y="27859"/>
                      <a:pt x="30416" y="27858"/>
                      <a:pt x="30397" y="27858"/>
                    </a:cubicBezTo>
                    <a:cubicBezTo>
                      <a:pt x="28528" y="27858"/>
                      <a:pt x="26769" y="28697"/>
                      <a:pt x="25519" y="30000"/>
                    </a:cubicBezTo>
                    <a:cubicBezTo>
                      <a:pt x="25608" y="28414"/>
                      <a:pt x="25026" y="26909"/>
                      <a:pt x="24031" y="25735"/>
                    </a:cubicBezTo>
                    <a:cubicBezTo>
                      <a:pt x="24463" y="25653"/>
                      <a:pt x="24897" y="25613"/>
                      <a:pt x="25327" y="25613"/>
                    </a:cubicBezTo>
                    <a:close/>
                    <a:moveTo>
                      <a:pt x="106136" y="30070"/>
                    </a:moveTo>
                    <a:cubicBezTo>
                      <a:pt x="106135" y="30070"/>
                      <a:pt x="106135" y="30070"/>
                      <a:pt x="106134" y="30070"/>
                    </a:cubicBezTo>
                    <a:lnTo>
                      <a:pt x="106134" y="30070"/>
                    </a:lnTo>
                    <a:lnTo>
                      <a:pt x="106136" y="30072"/>
                    </a:lnTo>
                    <a:cubicBezTo>
                      <a:pt x="106136" y="30071"/>
                      <a:pt x="106136" y="30071"/>
                      <a:pt x="106136" y="30070"/>
                    </a:cubicBezTo>
                    <a:close/>
                    <a:moveTo>
                      <a:pt x="70806" y="20910"/>
                    </a:moveTo>
                    <a:cubicBezTo>
                      <a:pt x="71297" y="20910"/>
                      <a:pt x="71792" y="20961"/>
                      <a:pt x="72283" y="21067"/>
                    </a:cubicBezTo>
                    <a:cubicBezTo>
                      <a:pt x="71289" y="22321"/>
                      <a:pt x="70742" y="23907"/>
                      <a:pt x="70939" y="25574"/>
                    </a:cubicBezTo>
                    <a:cubicBezTo>
                      <a:pt x="71449" y="25460"/>
                      <a:pt x="71962" y="25404"/>
                      <a:pt x="72472" y="25404"/>
                    </a:cubicBezTo>
                    <a:cubicBezTo>
                      <a:pt x="74409" y="25404"/>
                      <a:pt x="76285" y="26207"/>
                      <a:pt x="77633" y="27662"/>
                    </a:cubicBezTo>
                    <a:cubicBezTo>
                      <a:pt x="77615" y="27661"/>
                      <a:pt x="77597" y="27661"/>
                      <a:pt x="77578" y="27661"/>
                    </a:cubicBezTo>
                    <a:cubicBezTo>
                      <a:pt x="75520" y="27661"/>
                      <a:pt x="73598" y="28670"/>
                      <a:pt x="72346" y="30197"/>
                    </a:cubicBezTo>
                    <a:cubicBezTo>
                      <a:pt x="72748" y="26467"/>
                      <a:pt x="69425" y="23154"/>
                      <a:pt x="65707" y="23154"/>
                    </a:cubicBezTo>
                    <a:cubicBezTo>
                      <a:pt x="65692" y="23154"/>
                      <a:pt x="65677" y="23154"/>
                      <a:pt x="65662" y="23154"/>
                    </a:cubicBezTo>
                    <a:cubicBezTo>
                      <a:pt x="67004" y="21705"/>
                      <a:pt x="68876" y="20910"/>
                      <a:pt x="70806" y="20910"/>
                    </a:cubicBezTo>
                    <a:close/>
                    <a:moveTo>
                      <a:pt x="112818" y="23450"/>
                    </a:moveTo>
                    <a:cubicBezTo>
                      <a:pt x="115995" y="23450"/>
                      <a:pt x="119174" y="25529"/>
                      <a:pt x="119218" y="29687"/>
                    </a:cubicBezTo>
                    <a:cubicBezTo>
                      <a:pt x="118738" y="29582"/>
                      <a:pt x="118254" y="29531"/>
                      <a:pt x="117774" y="29531"/>
                    </a:cubicBezTo>
                    <a:cubicBezTo>
                      <a:pt x="115916" y="29531"/>
                      <a:pt x="114117" y="30298"/>
                      <a:pt x="112821" y="31694"/>
                    </a:cubicBezTo>
                    <a:cubicBezTo>
                      <a:pt x="111548" y="30314"/>
                      <a:pt x="109756" y="29534"/>
                      <a:pt x="107874" y="29534"/>
                    </a:cubicBezTo>
                    <a:cubicBezTo>
                      <a:pt x="107391" y="29534"/>
                      <a:pt x="106907" y="29588"/>
                      <a:pt x="106432" y="29687"/>
                    </a:cubicBezTo>
                    <a:cubicBezTo>
                      <a:pt x="106468" y="25529"/>
                      <a:pt x="109642" y="23450"/>
                      <a:pt x="112818" y="23450"/>
                    </a:cubicBezTo>
                    <a:close/>
                    <a:moveTo>
                      <a:pt x="136132" y="23450"/>
                    </a:moveTo>
                    <a:cubicBezTo>
                      <a:pt x="139308" y="23450"/>
                      <a:pt x="142484" y="25529"/>
                      <a:pt x="142525" y="29687"/>
                    </a:cubicBezTo>
                    <a:cubicBezTo>
                      <a:pt x="142051" y="29585"/>
                      <a:pt x="141574" y="29535"/>
                      <a:pt x="141100" y="29535"/>
                    </a:cubicBezTo>
                    <a:cubicBezTo>
                      <a:pt x="139242" y="29535"/>
                      <a:pt x="137437" y="30301"/>
                      <a:pt x="136145" y="31694"/>
                    </a:cubicBezTo>
                    <a:cubicBezTo>
                      <a:pt x="134863" y="30314"/>
                      <a:pt x="133071" y="29534"/>
                      <a:pt x="131190" y="29534"/>
                    </a:cubicBezTo>
                    <a:cubicBezTo>
                      <a:pt x="130706" y="29534"/>
                      <a:pt x="130222" y="29588"/>
                      <a:pt x="129747" y="29687"/>
                    </a:cubicBezTo>
                    <a:cubicBezTo>
                      <a:pt x="129783" y="25529"/>
                      <a:pt x="132957" y="23450"/>
                      <a:pt x="136132" y="23450"/>
                    </a:cubicBezTo>
                    <a:close/>
                    <a:moveTo>
                      <a:pt x="89290" y="23558"/>
                    </a:moveTo>
                    <a:cubicBezTo>
                      <a:pt x="92466" y="23558"/>
                      <a:pt x="95642" y="25636"/>
                      <a:pt x="95679" y="29792"/>
                    </a:cubicBezTo>
                    <a:lnTo>
                      <a:pt x="95679" y="29792"/>
                    </a:lnTo>
                    <a:cubicBezTo>
                      <a:pt x="95202" y="29689"/>
                      <a:pt x="94721" y="29638"/>
                      <a:pt x="94245" y="29638"/>
                    </a:cubicBezTo>
                    <a:cubicBezTo>
                      <a:pt x="92389" y="29638"/>
                      <a:pt x="90595" y="30406"/>
                      <a:pt x="89299" y="31801"/>
                    </a:cubicBezTo>
                    <a:cubicBezTo>
                      <a:pt x="88025" y="30429"/>
                      <a:pt x="86246" y="29642"/>
                      <a:pt x="84376" y="29642"/>
                    </a:cubicBezTo>
                    <a:cubicBezTo>
                      <a:pt x="84365" y="29642"/>
                      <a:pt x="84355" y="29642"/>
                      <a:pt x="84344" y="29642"/>
                    </a:cubicBezTo>
                    <a:cubicBezTo>
                      <a:pt x="83860" y="29642"/>
                      <a:pt x="83376" y="29687"/>
                      <a:pt x="82902" y="29794"/>
                    </a:cubicBezTo>
                    <a:cubicBezTo>
                      <a:pt x="82937" y="25637"/>
                      <a:pt x="86114" y="23558"/>
                      <a:pt x="89290" y="23558"/>
                    </a:cubicBezTo>
                    <a:close/>
                    <a:moveTo>
                      <a:pt x="42335" y="23651"/>
                    </a:moveTo>
                    <a:cubicBezTo>
                      <a:pt x="45511" y="23651"/>
                      <a:pt x="48686" y="25727"/>
                      <a:pt x="48726" y="29884"/>
                    </a:cubicBezTo>
                    <a:cubicBezTo>
                      <a:pt x="48251" y="29782"/>
                      <a:pt x="47772" y="29732"/>
                      <a:pt x="47298" y="29732"/>
                    </a:cubicBezTo>
                    <a:cubicBezTo>
                      <a:pt x="45434" y="29732"/>
                      <a:pt x="43630" y="30499"/>
                      <a:pt x="42337" y="31891"/>
                    </a:cubicBezTo>
                    <a:cubicBezTo>
                      <a:pt x="41056" y="30511"/>
                      <a:pt x="39264" y="29731"/>
                      <a:pt x="37382" y="29731"/>
                    </a:cubicBezTo>
                    <a:cubicBezTo>
                      <a:pt x="36898" y="29731"/>
                      <a:pt x="36415" y="29785"/>
                      <a:pt x="35940" y="29884"/>
                    </a:cubicBezTo>
                    <a:cubicBezTo>
                      <a:pt x="35980" y="25729"/>
                      <a:pt x="39158" y="23651"/>
                      <a:pt x="42335" y="23651"/>
                    </a:cubicBezTo>
                    <a:close/>
                    <a:moveTo>
                      <a:pt x="65651" y="23651"/>
                    </a:moveTo>
                    <a:cubicBezTo>
                      <a:pt x="68826" y="23651"/>
                      <a:pt x="72001" y="25727"/>
                      <a:pt x="72041" y="29884"/>
                    </a:cubicBezTo>
                    <a:cubicBezTo>
                      <a:pt x="71568" y="29782"/>
                      <a:pt x="71091" y="29732"/>
                      <a:pt x="70617" y="29732"/>
                    </a:cubicBezTo>
                    <a:cubicBezTo>
                      <a:pt x="68758" y="29732"/>
                      <a:pt x="66952" y="30499"/>
                      <a:pt x="65653" y="31891"/>
                    </a:cubicBezTo>
                    <a:cubicBezTo>
                      <a:pt x="64371" y="30511"/>
                      <a:pt x="62579" y="29731"/>
                      <a:pt x="60697" y="29731"/>
                    </a:cubicBezTo>
                    <a:cubicBezTo>
                      <a:pt x="60214" y="29731"/>
                      <a:pt x="59730" y="29785"/>
                      <a:pt x="59255" y="29884"/>
                    </a:cubicBezTo>
                    <a:cubicBezTo>
                      <a:pt x="59295" y="25729"/>
                      <a:pt x="62473" y="23651"/>
                      <a:pt x="65651" y="23651"/>
                    </a:cubicBezTo>
                    <a:close/>
                    <a:moveTo>
                      <a:pt x="18808" y="23757"/>
                    </a:moveTo>
                    <a:cubicBezTo>
                      <a:pt x="21978" y="23757"/>
                      <a:pt x="25149" y="25829"/>
                      <a:pt x="25196" y="29978"/>
                    </a:cubicBezTo>
                    <a:lnTo>
                      <a:pt x="25196" y="29978"/>
                    </a:lnTo>
                    <a:cubicBezTo>
                      <a:pt x="24721" y="29876"/>
                      <a:pt x="24243" y="29826"/>
                      <a:pt x="23769" y="29826"/>
                    </a:cubicBezTo>
                    <a:cubicBezTo>
                      <a:pt x="21911" y="29826"/>
                      <a:pt x="20114" y="30592"/>
                      <a:pt x="18825" y="31981"/>
                    </a:cubicBezTo>
                    <a:cubicBezTo>
                      <a:pt x="17544" y="30610"/>
                      <a:pt x="15752" y="29821"/>
                      <a:pt x="13870" y="29821"/>
                    </a:cubicBezTo>
                    <a:cubicBezTo>
                      <a:pt x="13386" y="29830"/>
                      <a:pt x="12902" y="29875"/>
                      <a:pt x="12427" y="29982"/>
                    </a:cubicBezTo>
                    <a:cubicBezTo>
                      <a:pt x="12463" y="25834"/>
                      <a:pt x="15635" y="23757"/>
                      <a:pt x="18808" y="23757"/>
                    </a:cubicBezTo>
                    <a:close/>
                    <a:moveTo>
                      <a:pt x="117967" y="29909"/>
                    </a:moveTo>
                    <a:cubicBezTo>
                      <a:pt x="118392" y="29909"/>
                      <a:pt x="118820" y="29948"/>
                      <a:pt x="119245" y="30027"/>
                    </a:cubicBezTo>
                    <a:cubicBezTo>
                      <a:pt x="118253" y="31208"/>
                      <a:pt x="117671" y="32700"/>
                      <a:pt x="117757" y="34292"/>
                    </a:cubicBezTo>
                    <a:lnTo>
                      <a:pt x="117757" y="34292"/>
                    </a:lnTo>
                    <a:cubicBezTo>
                      <a:pt x="116507" y="32989"/>
                      <a:pt x="114740" y="32159"/>
                      <a:pt x="112880" y="32159"/>
                    </a:cubicBezTo>
                    <a:cubicBezTo>
                      <a:pt x="112860" y="32159"/>
                      <a:pt x="112840" y="32160"/>
                      <a:pt x="112821" y="32160"/>
                    </a:cubicBezTo>
                    <a:cubicBezTo>
                      <a:pt x="114158" y="30712"/>
                      <a:pt x="116031" y="29909"/>
                      <a:pt x="117967" y="29909"/>
                    </a:cubicBezTo>
                    <a:close/>
                    <a:moveTo>
                      <a:pt x="84144" y="30017"/>
                    </a:moveTo>
                    <a:cubicBezTo>
                      <a:pt x="86080" y="30017"/>
                      <a:pt x="87953" y="30820"/>
                      <a:pt x="89290" y="32267"/>
                    </a:cubicBezTo>
                    <a:cubicBezTo>
                      <a:pt x="89271" y="32267"/>
                      <a:pt x="89251" y="32267"/>
                      <a:pt x="89231" y="32267"/>
                    </a:cubicBezTo>
                    <a:cubicBezTo>
                      <a:pt x="87362" y="32267"/>
                      <a:pt x="85595" y="33105"/>
                      <a:pt x="84353" y="34409"/>
                    </a:cubicBezTo>
                    <a:cubicBezTo>
                      <a:pt x="84443" y="32814"/>
                      <a:pt x="83851" y="31317"/>
                      <a:pt x="82866" y="30135"/>
                    </a:cubicBezTo>
                    <a:cubicBezTo>
                      <a:pt x="83291" y="30056"/>
                      <a:pt x="83719" y="30017"/>
                      <a:pt x="84144" y="30017"/>
                    </a:cubicBezTo>
                    <a:close/>
                    <a:moveTo>
                      <a:pt x="94437" y="30017"/>
                    </a:moveTo>
                    <a:cubicBezTo>
                      <a:pt x="94862" y="30017"/>
                      <a:pt x="95289" y="30056"/>
                      <a:pt x="95715" y="30135"/>
                    </a:cubicBezTo>
                    <a:cubicBezTo>
                      <a:pt x="94729" y="31317"/>
                      <a:pt x="94138" y="32814"/>
                      <a:pt x="94228" y="34409"/>
                    </a:cubicBezTo>
                    <a:cubicBezTo>
                      <a:pt x="92977" y="33105"/>
                      <a:pt x="91218" y="32267"/>
                      <a:pt x="89350" y="32267"/>
                    </a:cubicBezTo>
                    <a:cubicBezTo>
                      <a:pt x="89333" y="32267"/>
                      <a:pt x="89316" y="32267"/>
                      <a:pt x="89299" y="32267"/>
                    </a:cubicBezTo>
                    <a:lnTo>
                      <a:pt x="89299" y="32267"/>
                    </a:lnTo>
                    <a:cubicBezTo>
                      <a:pt x="90637" y="30820"/>
                      <a:pt x="92504" y="30017"/>
                      <a:pt x="94437" y="30017"/>
                    </a:cubicBezTo>
                    <a:close/>
                    <a:moveTo>
                      <a:pt x="47484" y="30107"/>
                    </a:moveTo>
                    <a:cubicBezTo>
                      <a:pt x="47908" y="30107"/>
                      <a:pt x="48336" y="30145"/>
                      <a:pt x="48762" y="30224"/>
                    </a:cubicBezTo>
                    <a:cubicBezTo>
                      <a:pt x="47767" y="31407"/>
                      <a:pt x="47185" y="32912"/>
                      <a:pt x="47275" y="34498"/>
                    </a:cubicBezTo>
                    <a:cubicBezTo>
                      <a:pt x="46024" y="33195"/>
                      <a:pt x="44256" y="32357"/>
                      <a:pt x="42396" y="32357"/>
                    </a:cubicBezTo>
                    <a:cubicBezTo>
                      <a:pt x="42377" y="32357"/>
                      <a:pt x="42357" y="32357"/>
                      <a:pt x="42337" y="32357"/>
                    </a:cubicBezTo>
                    <a:cubicBezTo>
                      <a:pt x="43675" y="30909"/>
                      <a:pt x="45548" y="30107"/>
                      <a:pt x="47484" y="30107"/>
                    </a:cubicBezTo>
                    <a:close/>
                    <a:moveTo>
                      <a:pt x="60497" y="30107"/>
                    </a:moveTo>
                    <a:cubicBezTo>
                      <a:pt x="62433" y="30107"/>
                      <a:pt x="64308" y="30911"/>
                      <a:pt x="65653" y="32366"/>
                    </a:cubicBezTo>
                    <a:lnTo>
                      <a:pt x="65653" y="32366"/>
                    </a:lnTo>
                    <a:cubicBezTo>
                      <a:pt x="65650" y="32366"/>
                      <a:pt x="65647" y="32366"/>
                      <a:pt x="65644" y="32366"/>
                    </a:cubicBezTo>
                    <a:cubicBezTo>
                      <a:pt x="65624" y="32366"/>
                      <a:pt x="65604" y="32366"/>
                      <a:pt x="65584" y="32366"/>
                    </a:cubicBezTo>
                    <a:cubicBezTo>
                      <a:pt x="63715" y="32366"/>
                      <a:pt x="61957" y="33195"/>
                      <a:pt x="60706" y="34498"/>
                    </a:cubicBezTo>
                    <a:cubicBezTo>
                      <a:pt x="60796" y="32912"/>
                      <a:pt x="60214" y="31407"/>
                      <a:pt x="59219" y="30224"/>
                    </a:cubicBezTo>
                    <a:cubicBezTo>
                      <a:pt x="59644" y="30145"/>
                      <a:pt x="60072" y="30107"/>
                      <a:pt x="60497" y="30107"/>
                    </a:cubicBezTo>
                    <a:close/>
                    <a:moveTo>
                      <a:pt x="106093" y="25399"/>
                    </a:moveTo>
                    <a:cubicBezTo>
                      <a:pt x="106554" y="25399"/>
                      <a:pt x="107019" y="25445"/>
                      <a:pt x="107480" y="25538"/>
                    </a:cubicBezTo>
                    <a:cubicBezTo>
                      <a:pt x="106477" y="26801"/>
                      <a:pt x="105930" y="28395"/>
                      <a:pt x="106136" y="30070"/>
                    </a:cubicBezTo>
                    <a:lnTo>
                      <a:pt x="106136" y="30070"/>
                    </a:lnTo>
                    <a:cubicBezTo>
                      <a:pt x="106645" y="29957"/>
                      <a:pt x="107158" y="29902"/>
                      <a:pt x="107667" y="29902"/>
                    </a:cubicBezTo>
                    <a:cubicBezTo>
                      <a:pt x="109601" y="29902"/>
                      <a:pt x="111474" y="30700"/>
                      <a:pt x="112821" y="32160"/>
                    </a:cubicBezTo>
                    <a:cubicBezTo>
                      <a:pt x="112802" y="32160"/>
                      <a:pt x="112783" y="32160"/>
                      <a:pt x="112764" y="32160"/>
                    </a:cubicBezTo>
                    <a:cubicBezTo>
                      <a:pt x="110778" y="32160"/>
                      <a:pt x="108911" y="33096"/>
                      <a:pt x="107659" y="34543"/>
                    </a:cubicBezTo>
                    <a:cubicBezTo>
                      <a:pt x="107785" y="32877"/>
                      <a:pt x="107175" y="31300"/>
                      <a:pt x="106127" y="30072"/>
                    </a:cubicBezTo>
                    <a:cubicBezTo>
                      <a:pt x="106130" y="30071"/>
                      <a:pt x="106132" y="30071"/>
                      <a:pt x="106134" y="30070"/>
                    </a:cubicBezTo>
                    <a:lnTo>
                      <a:pt x="106134" y="30070"/>
                    </a:lnTo>
                    <a:lnTo>
                      <a:pt x="106127" y="30063"/>
                    </a:lnTo>
                    <a:cubicBezTo>
                      <a:pt x="104875" y="28607"/>
                      <a:pt x="102990" y="27652"/>
                      <a:pt x="100995" y="27652"/>
                    </a:cubicBezTo>
                    <a:cubicBezTo>
                      <a:pt x="100979" y="27652"/>
                      <a:pt x="100964" y="27652"/>
                      <a:pt x="100948" y="27653"/>
                    </a:cubicBezTo>
                    <a:lnTo>
                      <a:pt x="100948" y="27653"/>
                    </a:lnTo>
                    <a:cubicBezTo>
                      <a:pt x="102286" y="26199"/>
                      <a:pt x="104161" y="25399"/>
                      <a:pt x="106093" y="25399"/>
                    </a:cubicBezTo>
                    <a:close/>
                    <a:moveTo>
                      <a:pt x="13651" y="30209"/>
                    </a:moveTo>
                    <a:cubicBezTo>
                      <a:pt x="15587" y="30209"/>
                      <a:pt x="17458" y="31009"/>
                      <a:pt x="18799" y="32455"/>
                    </a:cubicBezTo>
                    <a:lnTo>
                      <a:pt x="18799" y="32455"/>
                    </a:lnTo>
                    <a:cubicBezTo>
                      <a:pt x="18788" y="32455"/>
                      <a:pt x="18777" y="32455"/>
                      <a:pt x="18766" y="32455"/>
                    </a:cubicBezTo>
                    <a:cubicBezTo>
                      <a:pt x="16897" y="32455"/>
                      <a:pt x="15129" y="33294"/>
                      <a:pt x="13888" y="34597"/>
                    </a:cubicBezTo>
                    <a:cubicBezTo>
                      <a:pt x="13968" y="33002"/>
                      <a:pt x="13386" y="31497"/>
                      <a:pt x="12391" y="30323"/>
                    </a:cubicBezTo>
                    <a:cubicBezTo>
                      <a:pt x="12811" y="30247"/>
                      <a:pt x="13233" y="30209"/>
                      <a:pt x="13651" y="30209"/>
                    </a:cubicBezTo>
                    <a:close/>
                    <a:moveTo>
                      <a:pt x="23971" y="30205"/>
                    </a:moveTo>
                    <a:cubicBezTo>
                      <a:pt x="24396" y="30205"/>
                      <a:pt x="24824" y="30244"/>
                      <a:pt x="25250" y="30323"/>
                    </a:cubicBezTo>
                    <a:cubicBezTo>
                      <a:pt x="24255" y="31497"/>
                      <a:pt x="23673" y="33002"/>
                      <a:pt x="23753" y="34597"/>
                    </a:cubicBezTo>
                    <a:cubicBezTo>
                      <a:pt x="22512" y="33294"/>
                      <a:pt x="20744" y="32455"/>
                      <a:pt x="18884" y="32455"/>
                    </a:cubicBezTo>
                    <a:cubicBezTo>
                      <a:pt x="18864" y="32455"/>
                      <a:pt x="18845" y="32455"/>
                      <a:pt x="18825" y="32455"/>
                    </a:cubicBezTo>
                    <a:cubicBezTo>
                      <a:pt x="20162" y="31008"/>
                      <a:pt x="22036" y="30205"/>
                      <a:pt x="23971" y="30205"/>
                    </a:cubicBezTo>
                    <a:close/>
                    <a:moveTo>
                      <a:pt x="35606" y="25605"/>
                    </a:moveTo>
                    <a:cubicBezTo>
                      <a:pt x="36068" y="25605"/>
                      <a:pt x="36534" y="25651"/>
                      <a:pt x="36997" y="25744"/>
                    </a:cubicBezTo>
                    <a:cubicBezTo>
                      <a:pt x="35993" y="26999"/>
                      <a:pt x="35438" y="28593"/>
                      <a:pt x="35644" y="30269"/>
                    </a:cubicBezTo>
                    <a:cubicBezTo>
                      <a:pt x="36150" y="30158"/>
                      <a:pt x="36661" y="30103"/>
                      <a:pt x="37168" y="30103"/>
                    </a:cubicBezTo>
                    <a:cubicBezTo>
                      <a:pt x="39104" y="30103"/>
                      <a:pt x="40980" y="30899"/>
                      <a:pt x="42329" y="32357"/>
                    </a:cubicBezTo>
                    <a:lnTo>
                      <a:pt x="42329" y="32357"/>
                    </a:lnTo>
                    <a:cubicBezTo>
                      <a:pt x="42313" y="32357"/>
                      <a:pt x="42297" y="32357"/>
                      <a:pt x="42282" y="32357"/>
                    </a:cubicBezTo>
                    <a:cubicBezTo>
                      <a:pt x="40295" y="32357"/>
                      <a:pt x="38428" y="33302"/>
                      <a:pt x="37176" y="34749"/>
                    </a:cubicBezTo>
                    <a:cubicBezTo>
                      <a:pt x="37302" y="33074"/>
                      <a:pt x="36692" y="31497"/>
                      <a:pt x="35644" y="30269"/>
                    </a:cubicBezTo>
                    <a:cubicBezTo>
                      <a:pt x="34392" y="28813"/>
                      <a:pt x="32507" y="27858"/>
                      <a:pt x="30511" y="27858"/>
                    </a:cubicBezTo>
                    <a:cubicBezTo>
                      <a:pt x="30496" y="27858"/>
                      <a:pt x="30480" y="27859"/>
                      <a:pt x="30465" y="27859"/>
                    </a:cubicBezTo>
                    <a:lnTo>
                      <a:pt x="30465" y="27859"/>
                    </a:lnTo>
                    <a:cubicBezTo>
                      <a:pt x="31803" y="26405"/>
                      <a:pt x="33672" y="25605"/>
                      <a:pt x="35606" y="25605"/>
                    </a:cubicBezTo>
                    <a:close/>
                    <a:moveTo>
                      <a:pt x="124475" y="28056"/>
                    </a:moveTo>
                    <a:cubicBezTo>
                      <a:pt x="127650" y="28056"/>
                      <a:pt x="130827" y="30135"/>
                      <a:pt x="130867" y="34292"/>
                    </a:cubicBezTo>
                    <a:cubicBezTo>
                      <a:pt x="130389" y="34187"/>
                      <a:pt x="129906" y="34136"/>
                      <a:pt x="129427" y="34136"/>
                    </a:cubicBezTo>
                    <a:cubicBezTo>
                      <a:pt x="127574" y="34136"/>
                      <a:pt x="125776" y="34904"/>
                      <a:pt x="124487" y="36299"/>
                    </a:cubicBezTo>
                    <a:cubicBezTo>
                      <a:pt x="123213" y="34927"/>
                      <a:pt x="121434" y="34140"/>
                      <a:pt x="119564" y="34140"/>
                    </a:cubicBezTo>
                    <a:cubicBezTo>
                      <a:pt x="119553" y="34140"/>
                      <a:pt x="119543" y="34140"/>
                      <a:pt x="119532" y="34140"/>
                    </a:cubicBezTo>
                    <a:cubicBezTo>
                      <a:pt x="119048" y="34140"/>
                      <a:pt x="118564" y="34185"/>
                      <a:pt x="118089" y="34292"/>
                    </a:cubicBezTo>
                    <a:cubicBezTo>
                      <a:pt x="118125" y="30135"/>
                      <a:pt x="121299" y="28056"/>
                      <a:pt x="124475" y="28056"/>
                    </a:cubicBezTo>
                    <a:close/>
                    <a:moveTo>
                      <a:pt x="100943" y="28163"/>
                    </a:moveTo>
                    <a:cubicBezTo>
                      <a:pt x="104120" y="28163"/>
                      <a:pt x="107296" y="30242"/>
                      <a:pt x="107337" y="34400"/>
                    </a:cubicBezTo>
                    <a:cubicBezTo>
                      <a:pt x="106858" y="34295"/>
                      <a:pt x="106375" y="34244"/>
                      <a:pt x="105896" y="34244"/>
                    </a:cubicBezTo>
                    <a:cubicBezTo>
                      <a:pt x="104045" y="34244"/>
                      <a:pt x="102248" y="35008"/>
                      <a:pt x="100952" y="36393"/>
                    </a:cubicBezTo>
                    <a:lnTo>
                      <a:pt x="100952" y="36393"/>
                    </a:lnTo>
                    <a:cubicBezTo>
                      <a:pt x="99679" y="35024"/>
                      <a:pt x="97893" y="34247"/>
                      <a:pt x="96025" y="34247"/>
                    </a:cubicBezTo>
                    <a:cubicBezTo>
                      <a:pt x="96014" y="34247"/>
                      <a:pt x="96004" y="34247"/>
                      <a:pt x="95993" y="34248"/>
                    </a:cubicBezTo>
                    <a:cubicBezTo>
                      <a:pt x="95509" y="34248"/>
                      <a:pt x="95025" y="34292"/>
                      <a:pt x="94550" y="34400"/>
                    </a:cubicBezTo>
                    <a:cubicBezTo>
                      <a:pt x="94590" y="30242"/>
                      <a:pt x="97767" y="28163"/>
                      <a:pt x="100943" y="28163"/>
                    </a:cubicBezTo>
                    <a:close/>
                    <a:moveTo>
                      <a:pt x="77631" y="28160"/>
                    </a:moveTo>
                    <a:cubicBezTo>
                      <a:pt x="80803" y="28160"/>
                      <a:pt x="83975" y="30235"/>
                      <a:pt x="84021" y="34387"/>
                    </a:cubicBezTo>
                    <a:lnTo>
                      <a:pt x="84021" y="34387"/>
                    </a:lnTo>
                    <a:cubicBezTo>
                      <a:pt x="83552" y="34288"/>
                      <a:pt x="83080" y="34239"/>
                      <a:pt x="82612" y="34239"/>
                    </a:cubicBezTo>
                    <a:cubicBezTo>
                      <a:pt x="80751" y="34239"/>
                      <a:pt x="78950" y="35006"/>
                      <a:pt x="77651" y="36398"/>
                    </a:cubicBezTo>
                    <a:cubicBezTo>
                      <a:pt x="76377" y="35026"/>
                      <a:pt x="74589" y="34247"/>
                      <a:pt x="72710" y="34247"/>
                    </a:cubicBezTo>
                    <a:cubicBezTo>
                      <a:pt x="72699" y="34247"/>
                      <a:pt x="72688" y="34247"/>
                      <a:pt x="72678" y="34248"/>
                    </a:cubicBezTo>
                    <a:cubicBezTo>
                      <a:pt x="72194" y="34248"/>
                      <a:pt x="71710" y="34292"/>
                      <a:pt x="71235" y="34400"/>
                    </a:cubicBezTo>
                    <a:cubicBezTo>
                      <a:pt x="71275" y="30241"/>
                      <a:pt x="74454" y="28160"/>
                      <a:pt x="77631" y="28160"/>
                    </a:cubicBezTo>
                    <a:close/>
                    <a:moveTo>
                      <a:pt x="53992" y="28260"/>
                    </a:moveTo>
                    <a:cubicBezTo>
                      <a:pt x="57167" y="28260"/>
                      <a:pt x="60343" y="30336"/>
                      <a:pt x="60384" y="34488"/>
                    </a:cubicBezTo>
                    <a:lnTo>
                      <a:pt x="60384" y="34488"/>
                    </a:lnTo>
                    <a:cubicBezTo>
                      <a:pt x="59912" y="34387"/>
                      <a:pt x="59436" y="34338"/>
                      <a:pt x="58965" y="34338"/>
                    </a:cubicBezTo>
                    <a:cubicBezTo>
                      <a:pt x="57104" y="34338"/>
                      <a:pt x="55304" y="35104"/>
                      <a:pt x="54004" y="36497"/>
                    </a:cubicBezTo>
                    <a:cubicBezTo>
                      <a:pt x="52723" y="35117"/>
                      <a:pt x="50931" y="34337"/>
                      <a:pt x="49049" y="34337"/>
                    </a:cubicBezTo>
                    <a:cubicBezTo>
                      <a:pt x="48565" y="34337"/>
                      <a:pt x="48081" y="34391"/>
                      <a:pt x="47606" y="34489"/>
                    </a:cubicBezTo>
                    <a:cubicBezTo>
                      <a:pt x="47642" y="30336"/>
                      <a:pt x="50816" y="28260"/>
                      <a:pt x="53992" y="28260"/>
                    </a:cubicBezTo>
                    <a:close/>
                    <a:moveTo>
                      <a:pt x="7166" y="28348"/>
                    </a:moveTo>
                    <a:cubicBezTo>
                      <a:pt x="10341" y="28348"/>
                      <a:pt x="13516" y="30427"/>
                      <a:pt x="13556" y="34588"/>
                    </a:cubicBezTo>
                    <a:cubicBezTo>
                      <a:pt x="13083" y="34486"/>
                      <a:pt x="12605" y="34436"/>
                      <a:pt x="12131" y="34436"/>
                    </a:cubicBezTo>
                    <a:cubicBezTo>
                      <a:pt x="10273" y="34436"/>
                      <a:pt x="8469" y="35201"/>
                      <a:pt x="7176" y="36586"/>
                    </a:cubicBezTo>
                    <a:cubicBezTo>
                      <a:pt x="5893" y="35223"/>
                      <a:pt x="4106" y="34445"/>
                      <a:pt x="2227" y="34445"/>
                    </a:cubicBezTo>
                    <a:cubicBezTo>
                      <a:pt x="2216" y="34445"/>
                      <a:pt x="2205" y="34445"/>
                      <a:pt x="2194" y="34445"/>
                    </a:cubicBezTo>
                    <a:lnTo>
                      <a:pt x="2212" y="34427"/>
                    </a:lnTo>
                    <a:cubicBezTo>
                      <a:pt x="1728" y="34427"/>
                      <a:pt x="1245" y="34481"/>
                      <a:pt x="770" y="34588"/>
                    </a:cubicBezTo>
                    <a:cubicBezTo>
                      <a:pt x="810" y="30429"/>
                      <a:pt x="3988" y="28348"/>
                      <a:pt x="7166" y="28348"/>
                    </a:cubicBezTo>
                    <a:close/>
                    <a:moveTo>
                      <a:pt x="30465" y="28364"/>
                    </a:moveTo>
                    <a:cubicBezTo>
                      <a:pt x="33638" y="28364"/>
                      <a:pt x="36811" y="30439"/>
                      <a:pt x="36854" y="34593"/>
                    </a:cubicBezTo>
                    <a:lnTo>
                      <a:pt x="36854" y="34593"/>
                    </a:lnTo>
                    <a:cubicBezTo>
                      <a:pt x="36384" y="34494"/>
                      <a:pt x="35912" y="34445"/>
                      <a:pt x="35443" y="34445"/>
                    </a:cubicBezTo>
                    <a:cubicBezTo>
                      <a:pt x="33580" y="34445"/>
                      <a:pt x="31775" y="35212"/>
                      <a:pt x="30483" y="36604"/>
                    </a:cubicBezTo>
                    <a:cubicBezTo>
                      <a:pt x="29201" y="35224"/>
                      <a:pt x="27409" y="34445"/>
                      <a:pt x="25528" y="34445"/>
                    </a:cubicBezTo>
                    <a:cubicBezTo>
                      <a:pt x="25044" y="34445"/>
                      <a:pt x="24560" y="34498"/>
                      <a:pt x="24085" y="34597"/>
                    </a:cubicBezTo>
                    <a:cubicBezTo>
                      <a:pt x="24116" y="30443"/>
                      <a:pt x="27290" y="28364"/>
                      <a:pt x="30465" y="28364"/>
                    </a:cubicBezTo>
                    <a:close/>
                    <a:moveTo>
                      <a:pt x="119327" y="34515"/>
                    </a:moveTo>
                    <a:cubicBezTo>
                      <a:pt x="121267" y="34515"/>
                      <a:pt x="123141" y="35318"/>
                      <a:pt x="124478" y="36765"/>
                    </a:cubicBezTo>
                    <a:cubicBezTo>
                      <a:pt x="124458" y="36765"/>
                      <a:pt x="124439" y="36765"/>
                      <a:pt x="124419" y="36765"/>
                    </a:cubicBezTo>
                    <a:cubicBezTo>
                      <a:pt x="122550" y="36765"/>
                      <a:pt x="120782" y="37604"/>
                      <a:pt x="119541" y="38907"/>
                    </a:cubicBezTo>
                    <a:cubicBezTo>
                      <a:pt x="119622" y="37312"/>
                      <a:pt x="119039" y="35816"/>
                      <a:pt x="118045" y="34633"/>
                    </a:cubicBezTo>
                    <a:cubicBezTo>
                      <a:pt x="118472" y="34554"/>
                      <a:pt x="118901" y="34515"/>
                      <a:pt x="119327" y="34515"/>
                    </a:cubicBezTo>
                    <a:close/>
                    <a:moveTo>
                      <a:pt x="129624" y="34515"/>
                    </a:moveTo>
                    <a:cubicBezTo>
                      <a:pt x="130049" y="34515"/>
                      <a:pt x="130477" y="34554"/>
                      <a:pt x="130903" y="34633"/>
                    </a:cubicBezTo>
                    <a:cubicBezTo>
                      <a:pt x="129908" y="35816"/>
                      <a:pt x="129326" y="37312"/>
                      <a:pt x="129415" y="38907"/>
                    </a:cubicBezTo>
                    <a:cubicBezTo>
                      <a:pt x="128165" y="37604"/>
                      <a:pt x="126397" y="36765"/>
                      <a:pt x="124537" y="36765"/>
                    </a:cubicBezTo>
                    <a:cubicBezTo>
                      <a:pt x="124517" y="36765"/>
                      <a:pt x="124498" y="36765"/>
                      <a:pt x="124478" y="36765"/>
                    </a:cubicBezTo>
                    <a:cubicBezTo>
                      <a:pt x="125815" y="35318"/>
                      <a:pt x="127689" y="34515"/>
                      <a:pt x="129624" y="34515"/>
                    </a:cubicBezTo>
                    <a:close/>
                    <a:moveTo>
                      <a:pt x="82770" y="34620"/>
                    </a:moveTo>
                    <a:cubicBezTo>
                      <a:pt x="83198" y="34620"/>
                      <a:pt x="83629" y="34660"/>
                      <a:pt x="84057" y="34740"/>
                    </a:cubicBezTo>
                    <a:cubicBezTo>
                      <a:pt x="83556" y="35341"/>
                      <a:pt x="83152" y="36031"/>
                      <a:pt x="82893" y="36765"/>
                    </a:cubicBezTo>
                    <a:lnTo>
                      <a:pt x="82875" y="36765"/>
                    </a:lnTo>
                    <a:cubicBezTo>
                      <a:pt x="82633" y="37473"/>
                      <a:pt x="82534" y="38208"/>
                      <a:pt x="82570" y="38952"/>
                    </a:cubicBezTo>
                    <a:cubicBezTo>
                      <a:pt x="81324" y="37644"/>
                      <a:pt x="79559" y="36810"/>
                      <a:pt x="77695" y="36810"/>
                    </a:cubicBezTo>
                    <a:cubicBezTo>
                      <a:pt x="79026" y="35399"/>
                      <a:pt x="80871" y="34620"/>
                      <a:pt x="82770" y="34620"/>
                    </a:cubicBezTo>
                    <a:close/>
                    <a:moveTo>
                      <a:pt x="95806" y="34620"/>
                    </a:moveTo>
                    <a:cubicBezTo>
                      <a:pt x="97710" y="34620"/>
                      <a:pt x="99556" y="35399"/>
                      <a:pt x="100894" y="36810"/>
                    </a:cubicBezTo>
                    <a:cubicBezTo>
                      <a:pt x="99021" y="36810"/>
                      <a:pt x="97256" y="37644"/>
                      <a:pt x="96011" y="38952"/>
                    </a:cubicBezTo>
                    <a:cubicBezTo>
                      <a:pt x="96047" y="38208"/>
                      <a:pt x="95948" y="37473"/>
                      <a:pt x="95706" y="36765"/>
                    </a:cubicBezTo>
                    <a:lnTo>
                      <a:pt x="95679" y="36765"/>
                    </a:lnTo>
                    <a:cubicBezTo>
                      <a:pt x="95419" y="36031"/>
                      <a:pt x="95025" y="35341"/>
                      <a:pt x="94514" y="34740"/>
                    </a:cubicBezTo>
                    <a:cubicBezTo>
                      <a:pt x="94944" y="34660"/>
                      <a:pt x="95377" y="34620"/>
                      <a:pt x="95806" y="34620"/>
                    </a:cubicBezTo>
                    <a:close/>
                    <a:moveTo>
                      <a:pt x="59142" y="34720"/>
                    </a:moveTo>
                    <a:cubicBezTo>
                      <a:pt x="59570" y="34720"/>
                      <a:pt x="60000" y="34759"/>
                      <a:pt x="60429" y="34839"/>
                    </a:cubicBezTo>
                    <a:cubicBezTo>
                      <a:pt x="59434" y="36022"/>
                      <a:pt x="58852" y="37518"/>
                      <a:pt x="58941" y="39113"/>
                    </a:cubicBezTo>
                    <a:cubicBezTo>
                      <a:pt x="57691" y="37810"/>
                      <a:pt x="55923" y="36971"/>
                      <a:pt x="54063" y="36971"/>
                    </a:cubicBezTo>
                    <a:cubicBezTo>
                      <a:pt x="54043" y="36971"/>
                      <a:pt x="54024" y="36971"/>
                      <a:pt x="54004" y="36972"/>
                    </a:cubicBezTo>
                    <a:cubicBezTo>
                      <a:pt x="53984" y="36971"/>
                      <a:pt x="53964" y="36971"/>
                      <a:pt x="53945" y="36971"/>
                    </a:cubicBezTo>
                    <a:cubicBezTo>
                      <a:pt x="52076" y="36971"/>
                      <a:pt x="50308" y="37810"/>
                      <a:pt x="49067" y="39113"/>
                    </a:cubicBezTo>
                    <a:cubicBezTo>
                      <a:pt x="49147" y="37518"/>
                      <a:pt x="48565" y="36022"/>
                      <a:pt x="47579" y="34839"/>
                    </a:cubicBezTo>
                    <a:cubicBezTo>
                      <a:pt x="48004" y="34760"/>
                      <a:pt x="48431" y="34721"/>
                      <a:pt x="48855" y="34721"/>
                    </a:cubicBezTo>
                    <a:cubicBezTo>
                      <a:pt x="50785" y="34721"/>
                      <a:pt x="52658" y="35523"/>
                      <a:pt x="53995" y="36963"/>
                    </a:cubicBezTo>
                    <a:lnTo>
                      <a:pt x="54004" y="36963"/>
                    </a:lnTo>
                    <a:cubicBezTo>
                      <a:pt x="55339" y="35517"/>
                      <a:pt x="57210" y="34720"/>
                      <a:pt x="59142" y="34720"/>
                    </a:cubicBezTo>
                    <a:close/>
                    <a:moveTo>
                      <a:pt x="12301" y="34821"/>
                    </a:moveTo>
                    <a:cubicBezTo>
                      <a:pt x="12724" y="34821"/>
                      <a:pt x="13150" y="34859"/>
                      <a:pt x="13574" y="34938"/>
                    </a:cubicBezTo>
                    <a:cubicBezTo>
                      <a:pt x="13063" y="35538"/>
                      <a:pt x="12669" y="36228"/>
                      <a:pt x="12409" y="36972"/>
                    </a:cubicBezTo>
                    <a:lnTo>
                      <a:pt x="12382" y="36972"/>
                    </a:lnTo>
                    <a:cubicBezTo>
                      <a:pt x="12141" y="37670"/>
                      <a:pt x="12042" y="38414"/>
                      <a:pt x="12087" y="39149"/>
                    </a:cubicBezTo>
                    <a:cubicBezTo>
                      <a:pt x="10841" y="37850"/>
                      <a:pt x="9076" y="37007"/>
                      <a:pt x="7212" y="37007"/>
                    </a:cubicBezTo>
                    <a:cubicBezTo>
                      <a:pt x="8547" y="35599"/>
                      <a:pt x="10392" y="34821"/>
                      <a:pt x="12301" y="34821"/>
                    </a:cubicBezTo>
                    <a:close/>
                    <a:moveTo>
                      <a:pt x="25305" y="34821"/>
                    </a:moveTo>
                    <a:cubicBezTo>
                      <a:pt x="27216" y="34821"/>
                      <a:pt x="29067" y="35599"/>
                      <a:pt x="30402" y="37007"/>
                    </a:cubicBezTo>
                    <a:cubicBezTo>
                      <a:pt x="28538" y="37007"/>
                      <a:pt x="26764" y="37841"/>
                      <a:pt x="25519" y="39149"/>
                    </a:cubicBezTo>
                    <a:cubicBezTo>
                      <a:pt x="25563" y="38414"/>
                      <a:pt x="25456" y="37670"/>
                      <a:pt x="25223" y="36972"/>
                    </a:cubicBezTo>
                    <a:lnTo>
                      <a:pt x="25196" y="36972"/>
                    </a:lnTo>
                    <a:cubicBezTo>
                      <a:pt x="24936" y="36228"/>
                      <a:pt x="24542" y="35538"/>
                      <a:pt x="24031" y="34938"/>
                    </a:cubicBezTo>
                    <a:cubicBezTo>
                      <a:pt x="24455" y="34859"/>
                      <a:pt x="24882" y="34821"/>
                      <a:pt x="25305" y="34821"/>
                    </a:cubicBezTo>
                    <a:close/>
                    <a:moveTo>
                      <a:pt x="106096" y="34617"/>
                    </a:moveTo>
                    <a:cubicBezTo>
                      <a:pt x="106559" y="34617"/>
                      <a:pt x="107026" y="34664"/>
                      <a:pt x="107489" y="34758"/>
                    </a:cubicBezTo>
                    <a:cubicBezTo>
                      <a:pt x="106495" y="35995"/>
                      <a:pt x="105948" y="37563"/>
                      <a:pt x="106127" y="39212"/>
                    </a:cubicBezTo>
                    <a:cubicBezTo>
                      <a:pt x="104873" y="37760"/>
                      <a:pt x="103000" y="36810"/>
                      <a:pt x="101011" y="36810"/>
                    </a:cubicBezTo>
                    <a:cubicBezTo>
                      <a:pt x="102344" y="35398"/>
                      <a:pt x="104192" y="34617"/>
                      <a:pt x="106096" y="34617"/>
                    </a:cubicBezTo>
                    <a:close/>
                    <a:moveTo>
                      <a:pt x="70794" y="30109"/>
                    </a:moveTo>
                    <a:cubicBezTo>
                      <a:pt x="71289" y="30109"/>
                      <a:pt x="71788" y="30161"/>
                      <a:pt x="72283" y="30269"/>
                    </a:cubicBezTo>
                    <a:cubicBezTo>
                      <a:pt x="71289" y="31524"/>
                      <a:pt x="70742" y="33110"/>
                      <a:pt x="70939" y="34785"/>
                    </a:cubicBezTo>
                    <a:lnTo>
                      <a:pt x="70957" y="34785"/>
                    </a:lnTo>
                    <a:cubicBezTo>
                      <a:pt x="71462" y="34672"/>
                      <a:pt x="71973" y="34617"/>
                      <a:pt x="72479" y="34617"/>
                    </a:cubicBezTo>
                    <a:cubicBezTo>
                      <a:pt x="74381" y="34617"/>
                      <a:pt x="76233" y="35395"/>
                      <a:pt x="77570" y="36810"/>
                    </a:cubicBezTo>
                    <a:cubicBezTo>
                      <a:pt x="75527" y="36810"/>
                      <a:pt x="73601" y="37814"/>
                      <a:pt x="72346" y="39337"/>
                    </a:cubicBezTo>
                    <a:cubicBezTo>
                      <a:pt x="72694" y="35639"/>
                      <a:pt x="69398" y="32366"/>
                      <a:pt x="65704" y="32366"/>
                    </a:cubicBezTo>
                    <a:cubicBezTo>
                      <a:pt x="65687" y="32366"/>
                      <a:pt x="65670" y="32366"/>
                      <a:pt x="65653" y="32366"/>
                    </a:cubicBezTo>
                    <a:lnTo>
                      <a:pt x="65653" y="32366"/>
                    </a:lnTo>
                    <a:cubicBezTo>
                      <a:pt x="66994" y="30911"/>
                      <a:pt x="68863" y="30109"/>
                      <a:pt x="70794" y="30109"/>
                    </a:cubicBezTo>
                    <a:close/>
                    <a:moveTo>
                      <a:pt x="35613" y="34809"/>
                    </a:moveTo>
                    <a:cubicBezTo>
                      <a:pt x="36073" y="34809"/>
                      <a:pt x="36537" y="34854"/>
                      <a:pt x="36997" y="34946"/>
                    </a:cubicBezTo>
                    <a:cubicBezTo>
                      <a:pt x="36013" y="36189"/>
                      <a:pt x="35458" y="37762"/>
                      <a:pt x="35634" y="39407"/>
                    </a:cubicBezTo>
                    <a:lnTo>
                      <a:pt x="35634" y="39407"/>
                    </a:lnTo>
                    <a:cubicBezTo>
                      <a:pt x="34388" y="37948"/>
                      <a:pt x="32507" y="36998"/>
                      <a:pt x="30519" y="36998"/>
                    </a:cubicBezTo>
                    <a:cubicBezTo>
                      <a:pt x="31861" y="35584"/>
                      <a:pt x="33709" y="34809"/>
                      <a:pt x="35613" y="34809"/>
                    </a:cubicBezTo>
                    <a:close/>
                    <a:moveTo>
                      <a:pt x="136132" y="32662"/>
                    </a:moveTo>
                    <a:cubicBezTo>
                      <a:pt x="139308" y="32662"/>
                      <a:pt x="142484" y="34740"/>
                      <a:pt x="142525" y="38898"/>
                    </a:cubicBezTo>
                    <a:cubicBezTo>
                      <a:pt x="142046" y="38793"/>
                      <a:pt x="141563" y="38742"/>
                      <a:pt x="141084" y="38742"/>
                    </a:cubicBezTo>
                    <a:cubicBezTo>
                      <a:pt x="139231" y="38742"/>
                      <a:pt x="137433" y="39508"/>
                      <a:pt x="136145" y="40896"/>
                    </a:cubicBezTo>
                    <a:cubicBezTo>
                      <a:pt x="134863" y="39525"/>
                      <a:pt x="133071" y="38737"/>
                      <a:pt x="131190" y="38737"/>
                    </a:cubicBezTo>
                    <a:cubicBezTo>
                      <a:pt x="130706" y="38737"/>
                      <a:pt x="130222" y="38791"/>
                      <a:pt x="129747" y="38898"/>
                    </a:cubicBezTo>
                    <a:cubicBezTo>
                      <a:pt x="129783" y="34740"/>
                      <a:pt x="132957" y="32662"/>
                      <a:pt x="136132" y="32662"/>
                    </a:cubicBezTo>
                    <a:close/>
                    <a:moveTo>
                      <a:pt x="112818" y="32662"/>
                    </a:moveTo>
                    <a:cubicBezTo>
                      <a:pt x="115995" y="32662"/>
                      <a:pt x="119174" y="34740"/>
                      <a:pt x="119218" y="38898"/>
                    </a:cubicBezTo>
                    <a:cubicBezTo>
                      <a:pt x="118738" y="38793"/>
                      <a:pt x="118254" y="38742"/>
                      <a:pt x="117774" y="38742"/>
                    </a:cubicBezTo>
                    <a:cubicBezTo>
                      <a:pt x="115916" y="38742"/>
                      <a:pt x="114117" y="39510"/>
                      <a:pt x="112821" y="40905"/>
                    </a:cubicBezTo>
                    <a:cubicBezTo>
                      <a:pt x="111548" y="39525"/>
                      <a:pt x="109756" y="38746"/>
                      <a:pt x="107874" y="38746"/>
                    </a:cubicBezTo>
                    <a:cubicBezTo>
                      <a:pt x="107391" y="38746"/>
                      <a:pt x="106907" y="38791"/>
                      <a:pt x="106432" y="38898"/>
                    </a:cubicBezTo>
                    <a:cubicBezTo>
                      <a:pt x="106468" y="34740"/>
                      <a:pt x="109642" y="32662"/>
                      <a:pt x="112818" y="32662"/>
                    </a:cubicBezTo>
                    <a:close/>
                    <a:moveTo>
                      <a:pt x="89290" y="32762"/>
                    </a:moveTo>
                    <a:cubicBezTo>
                      <a:pt x="91871" y="32762"/>
                      <a:pt x="94452" y="34136"/>
                      <a:pt x="95348" y="36882"/>
                    </a:cubicBezTo>
                    <a:lnTo>
                      <a:pt x="95375" y="36882"/>
                    </a:lnTo>
                    <a:cubicBezTo>
                      <a:pt x="95572" y="37545"/>
                      <a:pt x="95679" y="38235"/>
                      <a:pt x="95688" y="38934"/>
                    </a:cubicBezTo>
                    <a:cubicBezTo>
                      <a:pt x="95213" y="38832"/>
                      <a:pt x="94735" y="38782"/>
                      <a:pt x="94260" y="38782"/>
                    </a:cubicBezTo>
                    <a:cubicBezTo>
                      <a:pt x="92399" y="38782"/>
                      <a:pt x="90599" y="39549"/>
                      <a:pt x="89299" y="40941"/>
                    </a:cubicBezTo>
                    <a:cubicBezTo>
                      <a:pt x="88018" y="39561"/>
                      <a:pt x="86226" y="38782"/>
                      <a:pt x="84344" y="38782"/>
                    </a:cubicBezTo>
                    <a:cubicBezTo>
                      <a:pt x="83860" y="38782"/>
                      <a:pt x="83376" y="38835"/>
                      <a:pt x="82902" y="38934"/>
                    </a:cubicBezTo>
                    <a:cubicBezTo>
                      <a:pt x="82902" y="38235"/>
                      <a:pt x="83009" y="37545"/>
                      <a:pt x="83215" y="36882"/>
                    </a:cubicBezTo>
                    <a:lnTo>
                      <a:pt x="83233" y="36882"/>
                    </a:lnTo>
                    <a:cubicBezTo>
                      <a:pt x="84129" y="34136"/>
                      <a:pt x="86710" y="32762"/>
                      <a:pt x="89290" y="32762"/>
                    </a:cubicBezTo>
                    <a:close/>
                    <a:moveTo>
                      <a:pt x="42338" y="32863"/>
                    </a:moveTo>
                    <a:cubicBezTo>
                      <a:pt x="45512" y="32863"/>
                      <a:pt x="48684" y="34938"/>
                      <a:pt x="48726" y="39091"/>
                    </a:cubicBezTo>
                    <a:lnTo>
                      <a:pt x="48726" y="39091"/>
                    </a:lnTo>
                    <a:cubicBezTo>
                      <a:pt x="48257" y="38992"/>
                      <a:pt x="47785" y="38943"/>
                      <a:pt x="47316" y="38943"/>
                    </a:cubicBezTo>
                    <a:cubicBezTo>
                      <a:pt x="45455" y="38943"/>
                      <a:pt x="43655" y="39710"/>
                      <a:pt x="42355" y="41102"/>
                    </a:cubicBezTo>
                    <a:cubicBezTo>
                      <a:pt x="41081" y="39730"/>
                      <a:pt x="39293" y="38952"/>
                      <a:pt x="37414" y="38952"/>
                    </a:cubicBezTo>
                    <a:cubicBezTo>
                      <a:pt x="37404" y="38952"/>
                      <a:pt x="37393" y="38952"/>
                      <a:pt x="37382" y="38952"/>
                    </a:cubicBezTo>
                    <a:cubicBezTo>
                      <a:pt x="36898" y="38952"/>
                      <a:pt x="36415" y="38997"/>
                      <a:pt x="35940" y="39104"/>
                    </a:cubicBezTo>
                    <a:cubicBezTo>
                      <a:pt x="35980" y="34944"/>
                      <a:pt x="39160" y="32863"/>
                      <a:pt x="42338" y="32863"/>
                    </a:cubicBezTo>
                    <a:close/>
                    <a:moveTo>
                      <a:pt x="65648" y="32868"/>
                    </a:moveTo>
                    <a:cubicBezTo>
                      <a:pt x="68825" y="32868"/>
                      <a:pt x="72001" y="34946"/>
                      <a:pt x="72041" y="39104"/>
                    </a:cubicBezTo>
                    <a:cubicBezTo>
                      <a:pt x="71563" y="38999"/>
                      <a:pt x="71081" y="38948"/>
                      <a:pt x="70602" y="38948"/>
                    </a:cubicBezTo>
                    <a:cubicBezTo>
                      <a:pt x="68748" y="38948"/>
                      <a:pt x="66949" y="39716"/>
                      <a:pt x="65653" y="41111"/>
                    </a:cubicBezTo>
                    <a:cubicBezTo>
                      <a:pt x="64371" y="39731"/>
                      <a:pt x="62579" y="38952"/>
                      <a:pt x="60697" y="38952"/>
                    </a:cubicBezTo>
                    <a:cubicBezTo>
                      <a:pt x="60214" y="38952"/>
                      <a:pt x="59730" y="38997"/>
                      <a:pt x="59255" y="39104"/>
                    </a:cubicBezTo>
                    <a:cubicBezTo>
                      <a:pt x="59295" y="34946"/>
                      <a:pt x="62472" y="32868"/>
                      <a:pt x="65648" y="32868"/>
                    </a:cubicBezTo>
                    <a:close/>
                    <a:moveTo>
                      <a:pt x="18803" y="32968"/>
                    </a:moveTo>
                    <a:cubicBezTo>
                      <a:pt x="21386" y="32968"/>
                      <a:pt x="23968" y="34342"/>
                      <a:pt x="24864" y="37088"/>
                    </a:cubicBezTo>
                    <a:lnTo>
                      <a:pt x="24882" y="37088"/>
                    </a:lnTo>
                    <a:cubicBezTo>
                      <a:pt x="25088" y="37751"/>
                      <a:pt x="25196" y="38441"/>
                      <a:pt x="25196" y="39140"/>
                    </a:cubicBezTo>
                    <a:cubicBezTo>
                      <a:pt x="24723" y="39038"/>
                      <a:pt x="24246" y="38988"/>
                      <a:pt x="23772" y="38988"/>
                    </a:cubicBezTo>
                    <a:cubicBezTo>
                      <a:pt x="21913" y="38988"/>
                      <a:pt x="20107" y="39755"/>
                      <a:pt x="18807" y="41147"/>
                    </a:cubicBezTo>
                    <a:cubicBezTo>
                      <a:pt x="17526" y="39767"/>
                      <a:pt x="15734" y="38988"/>
                      <a:pt x="13852" y="38988"/>
                    </a:cubicBezTo>
                    <a:cubicBezTo>
                      <a:pt x="13368" y="38988"/>
                      <a:pt x="12884" y="39041"/>
                      <a:pt x="12409" y="39140"/>
                    </a:cubicBezTo>
                    <a:cubicBezTo>
                      <a:pt x="12409" y="38441"/>
                      <a:pt x="12517" y="37751"/>
                      <a:pt x="12723" y="37088"/>
                    </a:cubicBezTo>
                    <a:lnTo>
                      <a:pt x="12741" y="37088"/>
                    </a:lnTo>
                    <a:cubicBezTo>
                      <a:pt x="13637" y="34342"/>
                      <a:pt x="16220" y="32968"/>
                      <a:pt x="18803" y="32968"/>
                    </a:cubicBezTo>
                    <a:close/>
                    <a:moveTo>
                      <a:pt x="117968" y="39112"/>
                    </a:moveTo>
                    <a:cubicBezTo>
                      <a:pt x="118392" y="39112"/>
                      <a:pt x="118820" y="39151"/>
                      <a:pt x="119245" y="39230"/>
                    </a:cubicBezTo>
                    <a:cubicBezTo>
                      <a:pt x="118726" y="39848"/>
                      <a:pt x="118322" y="40565"/>
                      <a:pt x="118063" y="41326"/>
                    </a:cubicBezTo>
                    <a:lnTo>
                      <a:pt x="118063" y="41317"/>
                    </a:lnTo>
                    <a:lnTo>
                      <a:pt x="118054" y="41344"/>
                    </a:lnTo>
                    <a:cubicBezTo>
                      <a:pt x="118054" y="41353"/>
                      <a:pt x="118045" y="41362"/>
                      <a:pt x="118036" y="41380"/>
                    </a:cubicBezTo>
                    <a:cubicBezTo>
                      <a:pt x="117812" y="42061"/>
                      <a:pt x="117713" y="42787"/>
                      <a:pt x="117758" y="43504"/>
                    </a:cubicBezTo>
                    <a:cubicBezTo>
                      <a:pt x="116508" y="42200"/>
                      <a:pt x="114748" y="41362"/>
                      <a:pt x="112888" y="41362"/>
                    </a:cubicBezTo>
                    <a:cubicBezTo>
                      <a:pt x="112869" y="41362"/>
                      <a:pt x="112849" y="41362"/>
                      <a:pt x="112830" y="41362"/>
                    </a:cubicBezTo>
                    <a:cubicBezTo>
                      <a:pt x="114167" y="39915"/>
                      <a:pt x="116034" y="39112"/>
                      <a:pt x="117968" y="39112"/>
                    </a:cubicBezTo>
                    <a:close/>
                    <a:moveTo>
                      <a:pt x="130986" y="39112"/>
                    </a:moveTo>
                    <a:cubicBezTo>
                      <a:pt x="132916" y="39112"/>
                      <a:pt x="134791" y="39915"/>
                      <a:pt x="136136" y="41362"/>
                    </a:cubicBezTo>
                    <a:cubicBezTo>
                      <a:pt x="136116" y="41362"/>
                      <a:pt x="136096" y="41362"/>
                      <a:pt x="136077" y="41362"/>
                    </a:cubicBezTo>
                    <a:cubicBezTo>
                      <a:pt x="134208" y="41362"/>
                      <a:pt x="132440" y="42200"/>
                      <a:pt x="131199" y="43504"/>
                    </a:cubicBezTo>
                    <a:cubicBezTo>
                      <a:pt x="131234" y="42787"/>
                      <a:pt x="131136" y="42070"/>
                      <a:pt x="130912" y="41389"/>
                    </a:cubicBezTo>
                    <a:lnTo>
                      <a:pt x="130912" y="41380"/>
                    </a:lnTo>
                    <a:cubicBezTo>
                      <a:pt x="130912" y="41371"/>
                      <a:pt x="130903" y="41362"/>
                      <a:pt x="130903" y="41344"/>
                    </a:cubicBezTo>
                    <a:cubicBezTo>
                      <a:pt x="130894" y="41335"/>
                      <a:pt x="130903" y="41335"/>
                      <a:pt x="130894" y="41326"/>
                    </a:cubicBezTo>
                    <a:cubicBezTo>
                      <a:pt x="130625" y="40556"/>
                      <a:pt x="130231" y="39848"/>
                      <a:pt x="129711" y="39230"/>
                    </a:cubicBezTo>
                    <a:cubicBezTo>
                      <a:pt x="130135" y="39151"/>
                      <a:pt x="130562" y="39112"/>
                      <a:pt x="130986" y="39112"/>
                    </a:cubicBezTo>
                    <a:close/>
                    <a:moveTo>
                      <a:pt x="84143" y="39166"/>
                    </a:moveTo>
                    <a:cubicBezTo>
                      <a:pt x="86077" y="39166"/>
                      <a:pt x="87946" y="39968"/>
                      <a:pt x="89290" y="41416"/>
                    </a:cubicBezTo>
                    <a:cubicBezTo>
                      <a:pt x="89271" y="41416"/>
                      <a:pt x="89251" y="41416"/>
                      <a:pt x="89231" y="41416"/>
                    </a:cubicBezTo>
                    <a:cubicBezTo>
                      <a:pt x="87362" y="41416"/>
                      <a:pt x="85595" y="42254"/>
                      <a:pt x="84353" y="43557"/>
                    </a:cubicBezTo>
                    <a:cubicBezTo>
                      <a:pt x="84434" y="41963"/>
                      <a:pt x="83851" y="40457"/>
                      <a:pt x="82866" y="39283"/>
                    </a:cubicBezTo>
                    <a:cubicBezTo>
                      <a:pt x="83291" y="39204"/>
                      <a:pt x="83719" y="39166"/>
                      <a:pt x="84143" y="39166"/>
                    </a:cubicBezTo>
                    <a:close/>
                    <a:moveTo>
                      <a:pt x="94430" y="39165"/>
                    </a:moveTo>
                    <a:cubicBezTo>
                      <a:pt x="94857" y="39165"/>
                      <a:pt x="95287" y="39204"/>
                      <a:pt x="95715" y="39283"/>
                    </a:cubicBezTo>
                    <a:cubicBezTo>
                      <a:pt x="94720" y="40466"/>
                      <a:pt x="94138" y="41963"/>
                      <a:pt x="94228" y="43557"/>
                    </a:cubicBezTo>
                    <a:cubicBezTo>
                      <a:pt x="92977" y="42254"/>
                      <a:pt x="91218" y="41416"/>
                      <a:pt x="89350" y="41416"/>
                    </a:cubicBezTo>
                    <a:cubicBezTo>
                      <a:pt x="89330" y="41416"/>
                      <a:pt x="89310" y="41416"/>
                      <a:pt x="89290" y="41416"/>
                    </a:cubicBezTo>
                    <a:cubicBezTo>
                      <a:pt x="90626" y="39963"/>
                      <a:pt x="92497" y="39165"/>
                      <a:pt x="94430" y="39165"/>
                    </a:cubicBezTo>
                    <a:close/>
                    <a:moveTo>
                      <a:pt x="47493" y="39318"/>
                    </a:moveTo>
                    <a:cubicBezTo>
                      <a:pt x="47917" y="39318"/>
                      <a:pt x="48345" y="39357"/>
                      <a:pt x="48771" y="39436"/>
                    </a:cubicBezTo>
                    <a:cubicBezTo>
                      <a:pt x="48242" y="40054"/>
                      <a:pt x="47839" y="40762"/>
                      <a:pt x="47579" y="41523"/>
                    </a:cubicBezTo>
                    <a:cubicBezTo>
                      <a:pt x="47579" y="41532"/>
                      <a:pt x="47579" y="41532"/>
                      <a:pt x="47579" y="41541"/>
                    </a:cubicBezTo>
                    <a:lnTo>
                      <a:pt x="47561" y="41586"/>
                    </a:lnTo>
                    <a:cubicBezTo>
                      <a:pt x="47337" y="42267"/>
                      <a:pt x="47239" y="42984"/>
                      <a:pt x="47275" y="43710"/>
                    </a:cubicBezTo>
                    <a:cubicBezTo>
                      <a:pt x="46033" y="42406"/>
                      <a:pt x="44274" y="41568"/>
                      <a:pt x="42406" y="41568"/>
                    </a:cubicBezTo>
                    <a:cubicBezTo>
                      <a:pt x="42386" y="41568"/>
                      <a:pt x="42366" y="41568"/>
                      <a:pt x="42346" y="41568"/>
                    </a:cubicBezTo>
                    <a:cubicBezTo>
                      <a:pt x="43684" y="40121"/>
                      <a:pt x="45557" y="39318"/>
                      <a:pt x="47493" y="39318"/>
                    </a:cubicBezTo>
                    <a:close/>
                    <a:moveTo>
                      <a:pt x="60506" y="39318"/>
                    </a:moveTo>
                    <a:cubicBezTo>
                      <a:pt x="62442" y="39318"/>
                      <a:pt x="64315" y="40121"/>
                      <a:pt x="65653" y="41568"/>
                    </a:cubicBezTo>
                    <a:cubicBezTo>
                      <a:pt x="65633" y="41568"/>
                      <a:pt x="65613" y="41568"/>
                      <a:pt x="65593" y="41568"/>
                    </a:cubicBezTo>
                    <a:cubicBezTo>
                      <a:pt x="63724" y="41568"/>
                      <a:pt x="61965" y="42398"/>
                      <a:pt x="60715" y="43710"/>
                    </a:cubicBezTo>
                    <a:cubicBezTo>
                      <a:pt x="60751" y="42984"/>
                      <a:pt x="60662" y="42267"/>
                      <a:pt x="60438" y="41586"/>
                    </a:cubicBezTo>
                    <a:cubicBezTo>
                      <a:pt x="60438" y="41577"/>
                      <a:pt x="60429" y="41559"/>
                      <a:pt x="60420" y="41550"/>
                    </a:cubicBezTo>
                    <a:cubicBezTo>
                      <a:pt x="60420" y="41541"/>
                      <a:pt x="60420" y="41532"/>
                      <a:pt x="60411" y="41532"/>
                    </a:cubicBezTo>
                    <a:cubicBezTo>
                      <a:pt x="60151" y="40762"/>
                      <a:pt x="59748" y="40054"/>
                      <a:pt x="59228" y="39436"/>
                    </a:cubicBezTo>
                    <a:cubicBezTo>
                      <a:pt x="59654" y="39357"/>
                      <a:pt x="60082" y="39318"/>
                      <a:pt x="60506" y="39318"/>
                    </a:cubicBezTo>
                    <a:close/>
                    <a:moveTo>
                      <a:pt x="23963" y="39353"/>
                    </a:moveTo>
                    <a:cubicBezTo>
                      <a:pt x="24391" y="39353"/>
                      <a:pt x="24821" y="39392"/>
                      <a:pt x="25250" y="39472"/>
                    </a:cubicBezTo>
                    <a:cubicBezTo>
                      <a:pt x="24255" y="40654"/>
                      <a:pt x="23673" y="42151"/>
                      <a:pt x="23753" y="43746"/>
                    </a:cubicBezTo>
                    <a:cubicBezTo>
                      <a:pt x="22512" y="42442"/>
                      <a:pt x="20744" y="41604"/>
                      <a:pt x="18884" y="41604"/>
                    </a:cubicBezTo>
                    <a:cubicBezTo>
                      <a:pt x="18864" y="41604"/>
                      <a:pt x="18845" y="41604"/>
                      <a:pt x="18825" y="41604"/>
                    </a:cubicBezTo>
                    <a:cubicBezTo>
                      <a:pt x="18805" y="41604"/>
                      <a:pt x="18786" y="41604"/>
                      <a:pt x="18766" y="41604"/>
                    </a:cubicBezTo>
                    <a:cubicBezTo>
                      <a:pt x="16897" y="41604"/>
                      <a:pt x="15129" y="42442"/>
                      <a:pt x="13888" y="43746"/>
                    </a:cubicBezTo>
                    <a:cubicBezTo>
                      <a:pt x="13951" y="42160"/>
                      <a:pt x="13368" y="40663"/>
                      <a:pt x="12382" y="39480"/>
                    </a:cubicBezTo>
                    <a:lnTo>
                      <a:pt x="12391" y="39472"/>
                    </a:lnTo>
                    <a:cubicBezTo>
                      <a:pt x="12820" y="39392"/>
                      <a:pt x="13250" y="39353"/>
                      <a:pt x="13678" y="39353"/>
                    </a:cubicBezTo>
                    <a:cubicBezTo>
                      <a:pt x="15611" y="39353"/>
                      <a:pt x="17482" y="40150"/>
                      <a:pt x="18825" y="41595"/>
                    </a:cubicBezTo>
                    <a:cubicBezTo>
                      <a:pt x="20161" y="40150"/>
                      <a:pt x="22031" y="39353"/>
                      <a:pt x="23963" y="39353"/>
                    </a:cubicBezTo>
                    <a:close/>
                    <a:moveTo>
                      <a:pt x="107663" y="39105"/>
                    </a:moveTo>
                    <a:cubicBezTo>
                      <a:pt x="109597" y="39105"/>
                      <a:pt x="111471" y="39906"/>
                      <a:pt x="112812" y="41353"/>
                    </a:cubicBezTo>
                    <a:cubicBezTo>
                      <a:pt x="112793" y="41353"/>
                      <a:pt x="112774" y="41353"/>
                      <a:pt x="112756" y="41353"/>
                    </a:cubicBezTo>
                    <a:cubicBezTo>
                      <a:pt x="110769" y="41353"/>
                      <a:pt x="108902" y="42299"/>
                      <a:pt x="107650" y="43755"/>
                    </a:cubicBezTo>
                    <a:lnTo>
                      <a:pt x="107650" y="43755"/>
                    </a:lnTo>
                    <a:cubicBezTo>
                      <a:pt x="107803" y="42088"/>
                      <a:pt x="107211" y="40511"/>
                      <a:pt x="106172" y="39274"/>
                    </a:cubicBezTo>
                    <a:lnTo>
                      <a:pt x="106172" y="39265"/>
                    </a:lnTo>
                    <a:cubicBezTo>
                      <a:pt x="106668" y="39158"/>
                      <a:pt x="107167" y="39105"/>
                      <a:pt x="107663" y="39105"/>
                    </a:cubicBezTo>
                    <a:close/>
                    <a:moveTo>
                      <a:pt x="37187" y="39310"/>
                    </a:moveTo>
                    <a:cubicBezTo>
                      <a:pt x="39118" y="39310"/>
                      <a:pt x="40989" y="40106"/>
                      <a:pt x="42328" y="41559"/>
                    </a:cubicBezTo>
                    <a:cubicBezTo>
                      <a:pt x="42310" y="41559"/>
                      <a:pt x="42291" y="41559"/>
                      <a:pt x="42273" y="41559"/>
                    </a:cubicBezTo>
                    <a:cubicBezTo>
                      <a:pt x="40286" y="41559"/>
                      <a:pt x="38419" y="42505"/>
                      <a:pt x="37167" y="43952"/>
                    </a:cubicBezTo>
                    <a:cubicBezTo>
                      <a:pt x="37320" y="42294"/>
                      <a:pt x="36728" y="40708"/>
                      <a:pt x="35689" y="39480"/>
                    </a:cubicBezTo>
                    <a:lnTo>
                      <a:pt x="35689" y="39472"/>
                    </a:lnTo>
                    <a:cubicBezTo>
                      <a:pt x="36187" y="39363"/>
                      <a:pt x="36689" y="39310"/>
                      <a:pt x="37187" y="39310"/>
                    </a:cubicBezTo>
                    <a:close/>
                    <a:moveTo>
                      <a:pt x="124475" y="37261"/>
                    </a:moveTo>
                    <a:cubicBezTo>
                      <a:pt x="127048" y="37261"/>
                      <a:pt x="129621" y="38627"/>
                      <a:pt x="130527" y="41362"/>
                    </a:cubicBezTo>
                    <a:cubicBezTo>
                      <a:pt x="130751" y="42043"/>
                      <a:pt x="130867" y="42760"/>
                      <a:pt x="130867" y="43486"/>
                    </a:cubicBezTo>
                    <a:cubicBezTo>
                      <a:pt x="130392" y="43384"/>
                      <a:pt x="129914" y="43334"/>
                      <a:pt x="129439" y="43334"/>
                    </a:cubicBezTo>
                    <a:cubicBezTo>
                      <a:pt x="127578" y="43334"/>
                      <a:pt x="125778" y="44101"/>
                      <a:pt x="124478" y="45493"/>
                    </a:cubicBezTo>
                    <a:cubicBezTo>
                      <a:pt x="123206" y="44113"/>
                      <a:pt x="121405" y="43333"/>
                      <a:pt x="119532" y="43333"/>
                    </a:cubicBezTo>
                    <a:cubicBezTo>
                      <a:pt x="119039" y="43333"/>
                      <a:pt x="118555" y="43387"/>
                      <a:pt x="118089" y="43486"/>
                    </a:cubicBezTo>
                    <a:cubicBezTo>
                      <a:pt x="118089" y="42760"/>
                      <a:pt x="118197" y="42034"/>
                      <a:pt x="118430" y="41344"/>
                    </a:cubicBezTo>
                    <a:cubicBezTo>
                      <a:pt x="119339" y="38623"/>
                      <a:pt x="121907" y="37261"/>
                      <a:pt x="124475" y="37261"/>
                    </a:cubicBezTo>
                    <a:close/>
                    <a:moveTo>
                      <a:pt x="77632" y="37306"/>
                    </a:moveTo>
                    <a:cubicBezTo>
                      <a:pt x="80806" y="37306"/>
                      <a:pt x="83980" y="39382"/>
                      <a:pt x="84022" y="43538"/>
                    </a:cubicBezTo>
                    <a:lnTo>
                      <a:pt x="84022" y="43538"/>
                    </a:lnTo>
                    <a:cubicBezTo>
                      <a:pt x="83549" y="43437"/>
                      <a:pt x="83074" y="43388"/>
                      <a:pt x="82603" y="43388"/>
                    </a:cubicBezTo>
                    <a:cubicBezTo>
                      <a:pt x="80742" y="43388"/>
                      <a:pt x="78941" y="44154"/>
                      <a:pt x="77642" y="45547"/>
                    </a:cubicBezTo>
                    <a:cubicBezTo>
                      <a:pt x="76360" y="44167"/>
                      <a:pt x="74568" y="43387"/>
                      <a:pt x="72687" y="43387"/>
                    </a:cubicBezTo>
                    <a:cubicBezTo>
                      <a:pt x="72203" y="43387"/>
                      <a:pt x="71719" y="43441"/>
                      <a:pt x="71244" y="43540"/>
                    </a:cubicBezTo>
                    <a:cubicBezTo>
                      <a:pt x="71280" y="39385"/>
                      <a:pt x="74456" y="37306"/>
                      <a:pt x="77632" y="37306"/>
                    </a:cubicBezTo>
                    <a:close/>
                    <a:moveTo>
                      <a:pt x="100947" y="37306"/>
                    </a:moveTo>
                    <a:cubicBezTo>
                      <a:pt x="104122" y="37306"/>
                      <a:pt x="107296" y="39383"/>
                      <a:pt x="107337" y="43540"/>
                    </a:cubicBezTo>
                    <a:cubicBezTo>
                      <a:pt x="106864" y="43438"/>
                      <a:pt x="106386" y="43388"/>
                      <a:pt x="105913" y="43388"/>
                    </a:cubicBezTo>
                    <a:cubicBezTo>
                      <a:pt x="104054" y="43388"/>
                      <a:pt x="102249" y="44154"/>
                      <a:pt x="100957" y="45547"/>
                    </a:cubicBezTo>
                    <a:cubicBezTo>
                      <a:pt x="99676" y="44167"/>
                      <a:pt x="97883" y="43387"/>
                      <a:pt x="96002" y="43387"/>
                    </a:cubicBezTo>
                    <a:cubicBezTo>
                      <a:pt x="95518" y="43387"/>
                      <a:pt x="95034" y="43441"/>
                      <a:pt x="94559" y="43540"/>
                    </a:cubicBezTo>
                    <a:cubicBezTo>
                      <a:pt x="94595" y="39385"/>
                      <a:pt x="97771" y="37306"/>
                      <a:pt x="100947" y="37306"/>
                    </a:cubicBezTo>
                    <a:close/>
                    <a:moveTo>
                      <a:pt x="54009" y="37465"/>
                    </a:moveTo>
                    <a:cubicBezTo>
                      <a:pt x="56582" y="37465"/>
                      <a:pt x="59156" y="38830"/>
                      <a:pt x="60061" y="41559"/>
                    </a:cubicBezTo>
                    <a:cubicBezTo>
                      <a:pt x="60285" y="42249"/>
                      <a:pt x="60393" y="42966"/>
                      <a:pt x="60393" y="43692"/>
                    </a:cubicBezTo>
                    <a:cubicBezTo>
                      <a:pt x="59920" y="43590"/>
                      <a:pt x="59442" y="43540"/>
                      <a:pt x="58969" y="43540"/>
                    </a:cubicBezTo>
                    <a:cubicBezTo>
                      <a:pt x="57110" y="43540"/>
                      <a:pt x="55305" y="44307"/>
                      <a:pt x="54013" y="45699"/>
                    </a:cubicBezTo>
                    <a:cubicBezTo>
                      <a:pt x="52739" y="44318"/>
                      <a:pt x="50951" y="43539"/>
                      <a:pt x="49072" y="43539"/>
                    </a:cubicBezTo>
                    <a:cubicBezTo>
                      <a:pt x="49061" y="43539"/>
                      <a:pt x="49051" y="43540"/>
                      <a:pt x="49040" y="43540"/>
                    </a:cubicBezTo>
                    <a:cubicBezTo>
                      <a:pt x="48556" y="43540"/>
                      <a:pt x="48072" y="43593"/>
                      <a:pt x="47597" y="43692"/>
                    </a:cubicBezTo>
                    <a:cubicBezTo>
                      <a:pt x="47597" y="42966"/>
                      <a:pt x="47714" y="42249"/>
                      <a:pt x="47938" y="41559"/>
                    </a:cubicBezTo>
                    <a:lnTo>
                      <a:pt x="47956" y="41550"/>
                    </a:lnTo>
                    <a:cubicBezTo>
                      <a:pt x="48865" y="38827"/>
                      <a:pt x="51437" y="37465"/>
                      <a:pt x="54009" y="37465"/>
                    </a:cubicBezTo>
                    <a:close/>
                    <a:moveTo>
                      <a:pt x="7163" y="37500"/>
                    </a:moveTo>
                    <a:cubicBezTo>
                      <a:pt x="10339" y="37500"/>
                      <a:pt x="13516" y="39579"/>
                      <a:pt x="13556" y="43737"/>
                    </a:cubicBezTo>
                    <a:cubicBezTo>
                      <a:pt x="13079" y="43632"/>
                      <a:pt x="12598" y="43582"/>
                      <a:pt x="12120" y="43582"/>
                    </a:cubicBezTo>
                    <a:cubicBezTo>
                      <a:pt x="10263" y="43582"/>
                      <a:pt x="8460" y="44350"/>
                      <a:pt x="7163" y="45739"/>
                    </a:cubicBezTo>
                    <a:lnTo>
                      <a:pt x="7163" y="45739"/>
                    </a:lnTo>
                    <a:cubicBezTo>
                      <a:pt x="5882" y="44362"/>
                      <a:pt x="4092" y="43584"/>
                      <a:pt x="2212" y="43584"/>
                    </a:cubicBezTo>
                    <a:cubicBezTo>
                      <a:pt x="1728" y="43584"/>
                      <a:pt x="1245" y="43638"/>
                      <a:pt x="770" y="43737"/>
                    </a:cubicBezTo>
                    <a:cubicBezTo>
                      <a:pt x="810" y="39579"/>
                      <a:pt x="3987" y="37500"/>
                      <a:pt x="7163" y="37500"/>
                    </a:cubicBezTo>
                    <a:close/>
                    <a:moveTo>
                      <a:pt x="30463" y="37509"/>
                    </a:moveTo>
                    <a:cubicBezTo>
                      <a:pt x="33636" y="37509"/>
                      <a:pt x="36811" y="39587"/>
                      <a:pt x="36854" y="43742"/>
                    </a:cubicBezTo>
                    <a:lnTo>
                      <a:pt x="36854" y="43742"/>
                    </a:lnTo>
                    <a:cubicBezTo>
                      <a:pt x="36384" y="43642"/>
                      <a:pt x="35912" y="43594"/>
                      <a:pt x="35443" y="43594"/>
                    </a:cubicBezTo>
                    <a:cubicBezTo>
                      <a:pt x="33580" y="43594"/>
                      <a:pt x="31775" y="44360"/>
                      <a:pt x="30483" y="45753"/>
                    </a:cubicBezTo>
                    <a:cubicBezTo>
                      <a:pt x="29201" y="44373"/>
                      <a:pt x="27409" y="43593"/>
                      <a:pt x="25528" y="43593"/>
                    </a:cubicBezTo>
                    <a:cubicBezTo>
                      <a:pt x="25044" y="43593"/>
                      <a:pt x="24560" y="43638"/>
                      <a:pt x="24085" y="43746"/>
                    </a:cubicBezTo>
                    <a:cubicBezTo>
                      <a:pt x="24116" y="39588"/>
                      <a:pt x="27288" y="37509"/>
                      <a:pt x="30463" y="37509"/>
                    </a:cubicBezTo>
                    <a:close/>
                    <a:moveTo>
                      <a:pt x="119327" y="43718"/>
                    </a:moveTo>
                    <a:cubicBezTo>
                      <a:pt x="121267" y="43718"/>
                      <a:pt x="123141" y="44520"/>
                      <a:pt x="124478" y="45968"/>
                    </a:cubicBezTo>
                    <a:cubicBezTo>
                      <a:pt x="124458" y="45968"/>
                      <a:pt x="124439" y="45968"/>
                      <a:pt x="124419" y="45968"/>
                    </a:cubicBezTo>
                    <a:cubicBezTo>
                      <a:pt x="122550" y="45968"/>
                      <a:pt x="120782" y="46806"/>
                      <a:pt x="119541" y="48109"/>
                    </a:cubicBezTo>
                    <a:cubicBezTo>
                      <a:pt x="119622" y="46514"/>
                      <a:pt x="119039" y="45018"/>
                      <a:pt x="118045" y="43835"/>
                    </a:cubicBezTo>
                    <a:cubicBezTo>
                      <a:pt x="118472" y="43756"/>
                      <a:pt x="118901" y="43718"/>
                      <a:pt x="119327" y="43718"/>
                    </a:cubicBezTo>
                    <a:close/>
                    <a:moveTo>
                      <a:pt x="129624" y="43718"/>
                    </a:moveTo>
                    <a:cubicBezTo>
                      <a:pt x="130049" y="43718"/>
                      <a:pt x="130477" y="43756"/>
                      <a:pt x="130903" y="43835"/>
                    </a:cubicBezTo>
                    <a:cubicBezTo>
                      <a:pt x="129908" y="45018"/>
                      <a:pt x="129326" y="46523"/>
                      <a:pt x="129415" y="48109"/>
                    </a:cubicBezTo>
                    <a:cubicBezTo>
                      <a:pt x="128165" y="46806"/>
                      <a:pt x="126397" y="45968"/>
                      <a:pt x="124537" y="45968"/>
                    </a:cubicBezTo>
                    <a:cubicBezTo>
                      <a:pt x="124517" y="45968"/>
                      <a:pt x="124498" y="45968"/>
                      <a:pt x="124478" y="45968"/>
                    </a:cubicBezTo>
                    <a:cubicBezTo>
                      <a:pt x="125815" y="44520"/>
                      <a:pt x="127689" y="43718"/>
                      <a:pt x="129624" y="43718"/>
                    </a:cubicBezTo>
                    <a:close/>
                    <a:moveTo>
                      <a:pt x="82779" y="43762"/>
                    </a:moveTo>
                    <a:cubicBezTo>
                      <a:pt x="83204" y="43762"/>
                      <a:pt x="83632" y="43801"/>
                      <a:pt x="84057" y="43880"/>
                    </a:cubicBezTo>
                    <a:cubicBezTo>
                      <a:pt x="83063" y="45063"/>
                      <a:pt x="82480" y="46559"/>
                      <a:pt x="82561" y="48154"/>
                    </a:cubicBezTo>
                    <a:cubicBezTo>
                      <a:pt x="81320" y="46851"/>
                      <a:pt x="79552" y="46012"/>
                      <a:pt x="77683" y="46012"/>
                    </a:cubicBezTo>
                    <a:cubicBezTo>
                      <a:pt x="77666" y="46012"/>
                      <a:pt x="77650" y="46012"/>
                      <a:pt x="77633" y="46013"/>
                    </a:cubicBezTo>
                    <a:lnTo>
                      <a:pt x="77633" y="46013"/>
                    </a:lnTo>
                    <a:cubicBezTo>
                      <a:pt x="78970" y="44565"/>
                      <a:pt x="80844" y="43762"/>
                      <a:pt x="82779" y="43762"/>
                    </a:cubicBezTo>
                    <a:close/>
                    <a:moveTo>
                      <a:pt x="59124" y="43911"/>
                    </a:moveTo>
                    <a:cubicBezTo>
                      <a:pt x="59554" y="43911"/>
                      <a:pt x="59988" y="43951"/>
                      <a:pt x="60420" y="44032"/>
                    </a:cubicBezTo>
                    <a:cubicBezTo>
                      <a:pt x="59425" y="45224"/>
                      <a:pt x="58843" y="46721"/>
                      <a:pt x="58932" y="48316"/>
                    </a:cubicBezTo>
                    <a:lnTo>
                      <a:pt x="58923" y="48307"/>
                    </a:lnTo>
                    <a:cubicBezTo>
                      <a:pt x="57682" y="47003"/>
                      <a:pt x="55914" y="46165"/>
                      <a:pt x="54045" y="46165"/>
                    </a:cubicBezTo>
                    <a:cubicBezTo>
                      <a:pt x="54026" y="46165"/>
                      <a:pt x="54006" y="46165"/>
                      <a:pt x="53986" y="46165"/>
                    </a:cubicBezTo>
                    <a:cubicBezTo>
                      <a:pt x="53966" y="46165"/>
                      <a:pt x="53947" y="46165"/>
                      <a:pt x="53927" y="46165"/>
                    </a:cubicBezTo>
                    <a:cubicBezTo>
                      <a:pt x="52067" y="46165"/>
                      <a:pt x="50299" y="47003"/>
                      <a:pt x="49049" y="48307"/>
                    </a:cubicBezTo>
                    <a:cubicBezTo>
                      <a:pt x="49138" y="46712"/>
                      <a:pt x="48556" y="45206"/>
                      <a:pt x="47561" y="44032"/>
                    </a:cubicBezTo>
                    <a:cubicBezTo>
                      <a:pt x="47990" y="43953"/>
                      <a:pt x="48420" y="43914"/>
                      <a:pt x="48848" y="43914"/>
                    </a:cubicBezTo>
                    <a:cubicBezTo>
                      <a:pt x="50781" y="43914"/>
                      <a:pt x="52652" y="44711"/>
                      <a:pt x="53995" y="46156"/>
                    </a:cubicBezTo>
                    <a:cubicBezTo>
                      <a:pt x="55328" y="44713"/>
                      <a:pt x="57194" y="43911"/>
                      <a:pt x="59124" y="43911"/>
                    </a:cubicBezTo>
                    <a:close/>
                    <a:moveTo>
                      <a:pt x="25317" y="43968"/>
                    </a:moveTo>
                    <a:cubicBezTo>
                      <a:pt x="27250" y="43968"/>
                      <a:pt x="29122" y="44764"/>
                      <a:pt x="30465" y="46210"/>
                    </a:cubicBezTo>
                    <a:lnTo>
                      <a:pt x="30465" y="46210"/>
                    </a:lnTo>
                    <a:cubicBezTo>
                      <a:pt x="30462" y="46210"/>
                      <a:pt x="30459" y="46210"/>
                      <a:pt x="30456" y="46210"/>
                    </a:cubicBezTo>
                    <a:cubicBezTo>
                      <a:pt x="30446" y="46210"/>
                      <a:pt x="30436" y="46210"/>
                      <a:pt x="30426" y="46210"/>
                    </a:cubicBezTo>
                    <a:cubicBezTo>
                      <a:pt x="28546" y="46210"/>
                      <a:pt x="26775" y="47041"/>
                      <a:pt x="25519" y="48351"/>
                    </a:cubicBezTo>
                    <a:cubicBezTo>
                      <a:pt x="25608" y="46765"/>
                      <a:pt x="25026" y="45269"/>
                      <a:pt x="24031" y="44086"/>
                    </a:cubicBezTo>
                    <a:cubicBezTo>
                      <a:pt x="24460" y="44007"/>
                      <a:pt x="24890" y="43968"/>
                      <a:pt x="25317" y="43968"/>
                    </a:cubicBezTo>
                    <a:close/>
                    <a:moveTo>
                      <a:pt x="106094" y="43751"/>
                    </a:moveTo>
                    <a:cubicBezTo>
                      <a:pt x="106570" y="43751"/>
                      <a:pt x="107049" y="43799"/>
                      <a:pt x="107525" y="43898"/>
                    </a:cubicBezTo>
                    <a:cubicBezTo>
                      <a:pt x="106512" y="45161"/>
                      <a:pt x="105939" y="46747"/>
                      <a:pt x="106127" y="48423"/>
                    </a:cubicBezTo>
                    <a:lnTo>
                      <a:pt x="106118" y="48414"/>
                    </a:lnTo>
                    <a:cubicBezTo>
                      <a:pt x="104866" y="46958"/>
                      <a:pt x="102990" y="46012"/>
                      <a:pt x="100995" y="46012"/>
                    </a:cubicBezTo>
                    <a:cubicBezTo>
                      <a:pt x="100976" y="46012"/>
                      <a:pt x="100958" y="46013"/>
                      <a:pt x="100939" y="46013"/>
                    </a:cubicBezTo>
                    <a:cubicBezTo>
                      <a:pt x="100919" y="46012"/>
                      <a:pt x="100899" y="46012"/>
                      <a:pt x="100879" y="46012"/>
                    </a:cubicBezTo>
                    <a:cubicBezTo>
                      <a:pt x="99020" y="46012"/>
                      <a:pt x="97252" y="46842"/>
                      <a:pt x="96011" y="48154"/>
                    </a:cubicBezTo>
                    <a:cubicBezTo>
                      <a:pt x="96091" y="46559"/>
                      <a:pt x="95509" y="45054"/>
                      <a:pt x="94514" y="43880"/>
                    </a:cubicBezTo>
                    <a:cubicBezTo>
                      <a:pt x="94946" y="43798"/>
                      <a:pt x="95380" y="43758"/>
                      <a:pt x="95811" y="43758"/>
                    </a:cubicBezTo>
                    <a:cubicBezTo>
                      <a:pt x="97740" y="43758"/>
                      <a:pt x="99607" y="44561"/>
                      <a:pt x="100948" y="46004"/>
                    </a:cubicBezTo>
                    <a:cubicBezTo>
                      <a:pt x="102286" y="44551"/>
                      <a:pt x="104160" y="43751"/>
                      <a:pt x="106094" y="43751"/>
                    </a:cubicBezTo>
                    <a:close/>
                    <a:moveTo>
                      <a:pt x="70812" y="39306"/>
                    </a:moveTo>
                    <a:cubicBezTo>
                      <a:pt x="71289" y="39306"/>
                      <a:pt x="71770" y="39355"/>
                      <a:pt x="72248" y="39454"/>
                    </a:cubicBezTo>
                    <a:cubicBezTo>
                      <a:pt x="71271" y="40699"/>
                      <a:pt x="70742" y="42276"/>
                      <a:pt x="70939" y="43925"/>
                    </a:cubicBezTo>
                    <a:cubicBezTo>
                      <a:pt x="71449" y="43811"/>
                      <a:pt x="71962" y="43756"/>
                      <a:pt x="72472" y="43756"/>
                    </a:cubicBezTo>
                    <a:cubicBezTo>
                      <a:pt x="74409" y="43756"/>
                      <a:pt x="76285" y="44558"/>
                      <a:pt x="77633" y="46013"/>
                    </a:cubicBezTo>
                    <a:lnTo>
                      <a:pt x="77633" y="46013"/>
                    </a:lnTo>
                    <a:cubicBezTo>
                      <a:pt x="77630" y="46013"/>
                      <a:pt x="77627" y="46013"/>
                      <a:pt x="77624" y="46013"/>
                    </a:cubicBezTo>
                    <a:cubicBezTo>
                      <a:pt x="77606" y="46013"/>
                      <a:pt x="77588" y="46012"/>
                      <a:pt x="77570" y="46012"/>
                    </a:cubicBezTo>
                    <a:cubicBezTo>
                      <a:pt x="75529" y="46012"/>
                      <a:pt x="73598" y="47021"/>
                      <a:pt x="72346" y="48540"/>
                    </a:cubicBezTo>
                    <a:cubicBezTo>
                      <a:pt x="72703" y="44850"/>
                      <a:pt x="69416" y="41568"/>
                      <a:pt x="65713" y="41568"/>
                    </a:cubicBezTo>
                    <a:cubicBezTo>
                      <a:pt x="65693" y="41568"/>
                      <a:pt x="65673" y="41568"/>
                      <a:pt x="65653" y="41568"/>
                    </a:cubicBezTo>
                    <a:lnTo>
                      <a:pt x="65653" y="41559"/>
                    </a:lnTo>
                    <a:cubicBezTo>
                      <a:pt x="66997" y="40107"/>
                      <a:pt x="68873" y="39306"/>
                      <a:pt x="70812" y="39306"/>
                    </a:cubicBezTo>
                    <a:close/>
                    <a:moveTo>
                      <a:pt x="35618" y="43957"/>
                    </a:moveTo>
                    <a:cubicBezTo>
                      <a:pt x="36091" y="43957"/>
                      <a:pt x="36568" y="44006"/>
                      <a:pt x="37042" y="44104"/>
                    </a:cubicBezTo>
                    <a:cubicBezTo>
                      <a:pt x="36020" y="45350"/>
                      <a:pt x="35456" y="46945"/>
                      <a:pt x="35635" y="48620"/>
                    </a:cubicBezTo>
                    <a:cubicBezTo>
                      <a:pt x="34383" y="47164"/>
                      <a:pt x="32507" y="46210"/>
                      <a:pt x="30511" y="46210"/>
                    </a:cubicBezTo>
                    <a:cubicBezTo>
                      <a:pt x="30496" y="46210"/>
                      <a:pt x="30480" y="46210"/>
                      <a:pt x="30465" y="46210"/>
                    </a:cubicBezTo>
                    <a:lnTo>
                      <a:pt x="30465" y="46210"/>
                    </a:lnTo>
                    <a:cubicBezTo>
                      <a:pt x="31804" y="44762"/>
                      <a:pt x="33682" y="43957"/>
                      <a:pt x="35618" y="43957"/>
                    </a:cubicBezTo>
                    <a:close/>
                    <a:moveTo>
                      <a:pt x="112822" y="41864"/>
                    </a:moveTo>
                    <a:cubicBezTo>
                      <a:pt x="115997" y="41864"/>
                      <a:pt x="119174" y="43943"/>
                      <a:pt x="119218" y="48100"/>
                    </a:cubicBezTo>
                    <a:cubicBezTo>
                      <a:pt x="118743" y="47999"/>
                      <a:pt x="118265" y="47949"/>
                      <a:pt x="117790" y="47949"/>
                    </a:cubicBezTo>
                    <a:cubicBezTo>
                      <a:pt x="115926" y="47949"/>
                      <a:pt x="114120" y="48715"/>
                      <a:pt x="112821" y="50108"/>
                    </a:cubicBezTo>
                    <a:cubicBezTo>
                      <a:pt x="111548" y="48728"/>
                      <a:pt x="109756" y="47948"/>
                      <a:pt x="107874" y="47948"/>
                    </a:cubicBezTo>
                    <a:cubicBezTo>
                      <a:pt x="107391" y="47948"/>
                      <a:pt x="106907" y="48002"/>
                      <a:pt x="106432" y="48100"/>
                    </a:cubicBezTo>
                    <a:cubicBezTo>
                      <a:pt x="106472" y="43943"/>
                      <a:pt x="109646" y="41864"/>
                      <a:pt x="112822" y="41864"/>
                    </a:cubicBezTo>
                    <a:close/>
                    <a:moveTo>
                      <a:pt x="136132" y="41864"/>
                    </a:moveTo>
                    <a:cubicBezTo>
                      <a:pt x="139308" y="41864"/>
                      <a:pt x="142484" y="43943"/>
                      <a:pt x="142525" y="48100"/>
                    </a:cubicBezTo>
                    <a:cubicBezTo>
                      <a:pt x="142051" y="47999"/>
                      <a:pt x="141574" y="47949"/>
                      <a:pt x="141100" y="47949"/>
                    </a:cubicBezTo>
                    <a:cubicBezTo>
                      <a:pt x="139242" y="47949"/>
                      <a:pt x="137437" y="48715"/>
                      <a:pt x="136145" y="50108"/>
                    </a:cubicBezTo>
                    <a:cubicBezTo>
                      <a:pt x="134863" y="48728"/>
                      <a:pt x="133071" y="47948"/>
                      <a:pt x="131190" y="47948"/>
                    </a:cubicBezTo>
                    <a:cubicBezTo>
                      <a:pt x="130706" y="47948"/>
                      <a:pt x="130222" y="48002"/>
                      <a:pt x="129747" y="48100"/>
                    </a:cubicBezTo>
                    <a:cubicBezTo>
                      <a:pt x="129783" y="43943"/>
                      <a:pt x="132957" y="41864"/>
                      <a:pt x="136132" y="41864"/>
                    </a:cubicBezTo>
                    <a:close/>
                    <a:moveTo>
                      <a:pt x="89293" y="41912"/>
                    </a:moveTo>
                    <a:cubicBezTo>
                      <a:pt x="92468" y="41912"/>
                      <a:pt x="95642" y="43988"/>
                      <a:pt x="95679" y="48143"/>
                    </a:cubicBezTo>
                    <a:lnTo>
                      <a:pt x="95679" y="48143"/>
                    </a:lnTo>
                    <a:cubicBezTo>
                      <a:pt x="95207" y="48043"/>
                      <a:pt x="94732" y="47994"/>
                      <a:pt x="94260" y="47994"/>
                    </a:cubicBezTo>
                    <a:cubicBezTo>
                      <a:pt x="92399" y="47994"/>
                      <a:pt x="90599" y="48760"/>
                      <a:pt x="89299" y="50152"/>
                    </a:cubicBezTo>
                    <a:cubicBezTo>
                      <a:pt x="88018" y="48773"/>
                      <a:pt x="86226" y="47993"/>
                      <a:pt x="84344" y="47993"/>
                    </a:cubicBezTo>
                    <a:cubicBezTo>
                      <a:pt x="83860" y="47993"/>
                      <a:pt x="83376" y="48047"/>
                      <a:pt x="82902" y="48145"/>
                    </a:cubicBezTo>
                    <a:cubicBezTo>
                      <a:pt x="82937" y="43991"/>
                      <a:pt x="86116" y="41912"/>
                      <a:pt x="89293" y="41912"/>
                    </a:cubicBezTo>
                    <a:close/>
                    <a:moveTo>
                      <a:pt x="42335" y="42067"/>
                    </a:moveTo>
                    <a:cubicBezTo>
                      <a:pt x="45509" y="42067"/>
                      <a:pt x="48681" y="44143"/>
                      <a:pt x="48726" y="48298"/>
                    </a:cubicBezTo>
                    <a:lnTo>
                      <a:pt x="48726" y="48298"/>
                    </a:lnTo>
                    <a:cubicBezTo>
                      <a:pt x="48251" y="48196"/>
                      <a:pt x="47772" y="48146"/>
                      <a:pt x="47298" y="48146"/>
                    </a:cubicBezTo>
                    <a:cubicBezTo>
                      <a:pt x="45434" y="48146"/>
                      <a:pt x="43630" y="48912"/>
                      <a:pt x="42337" y="50305"/>
                    </a:cubicBezTo>
                    <a:cubicBezTo>
                      <a:pt x="41056" y="48925"/>
                      <a:pt x="39264" y="48145"/>
                      <a:pt x="37382" y="48145"/>
                    </a:cubicBezTo>
                    <a:cubicBezTo>
                      <a:pt x="36898" y="48145"/>
                      <a:pt x="36415" y="48199"/>
                      <a:pt x="35940" y="48307"/>
                    </a:cubicBezTo>
                    <a:cubicBezTo>
                      <a:pt x="35980" y="44148"/>
                      <a:pt x="39158" y="42067"/>
                      <a:pt x="42335" y="42067"/>
                    </a:cubicBezTo>
                    <a:close/>
                    <a:moveTo>
                      <a:pt x="65651" y="42067"/>
                    </a:moveTo>
                    <a:cubicBezTo>
                      <a:pt x="68826" y="42067"/>
                      <a:pt x="72001" y="44146"/>
                      <a:pt x="72041" y="48307"/>
                    </a:cubicBezTo>
                    <a:cubicBezTo>
                      <a:pt x="71563" y="48202"/>
                      <a:pt x="71080" y="48150"/>
                      <a:pt x="70601" y="48150"/>
                    </a:cubicBezTo>
                    <a:cubicBezTo>
                      <a:pt x="68748" y="48150"/>
                      <a:pt x="66948" y="48916"/>
                      <a:pt x="65653" y="50305"/>
                    </a:cubicBezTo>
                    <a:cubicBezTo>
                      <a:pt x="64371" y="48934"/>
                      <a:pt x="62579" y="48145"/>
                      <a:pt x="60697" y="48145"/>
                    </a:cubicBezTo>
                    <a:cubicBezTo>
                      <a:pt x="60214" y="48145"/>
                      <a:pt x="59730" y="48199"/>
                      <a:pt x="59255" y="48307"/>
                    </a:cubicBezTo>
                    <a:cubicBezTo>
                      <a:pt x="59295" y="44148"/>
                      <a:pt x="62473" y="42067"/>
                      <a:pt x="65651" y="42067"/>
                    </a:cubicBezTo>
                    <a:close/>
                    <a:moveTo>
                      <a:pt x="18806" y="42117"/>
                    </a:moveTo>
                    <a:cubicBezTo>
                      <a:pt x="21981" y="42117"/>
                      <a:pt x="25156" y="44198"/>
                      <a:pt x="25196" y="48360"/>
                    </a:cubicBezTo>
                    <a:cubicBezTo>
                      <a:pt x="24717" y="48255"/>
                      <a:pt x="24234" y="48204"/>
                      <a:pt x="23755" y="48204"/>
                    </a:cubicBezTo>
                    <a:cubicBezTo>
                      <a:pt x="21902" y="48204"/>
                      <a:pt x="20103" y="48970"/>
                      <a:pt x="18807" y="50359"/>
                    </a:cubicBezTo>
                    <a:cubicBezTo>
                      <a:pt x="17526" y="48988"/>
                      <a:pt x="15734" y="48199"/>
                      <a:pt x="13852" y="48199"/>
                    </a:cubicBezTo>
                    <a:cubicBezTo>
                      <a:pt x="13368" y="48199"/>
                      <a:pt x="12884" y="48253"/>
                      <a:pt x="12409" y="48360"/>
                    </a:cubicBezTo>
                    <a:cubicBezTo>
                      <a:pt x="12454" y="44198"/>
                      <a:pt x="15631" y="42117"/>
                      <a:pt x="18806" y="42117"/>
                    </a:cubicBezTo>
                    <a:close/>
                    <a:moveTo>
                      <a:pt x="117967" y="48323"/>
                    </a:moveTo>
                    <a:cubicBezTo>
                      <a:pt x="118392" y="48323"/>
                      <a:pt x="118820" y="48362"/>
                      <a:pt x="119245" y="48441"/>
                    </a:cubicBezTo>
                    <a:cubicBezTo>
                      <a:pt x="118253" y="49621"/>
                      <a:pt x="117671" y="51114"/>
                      <a:pt x="117757" y="52706"/>
                    </a:cubicBezTo>
                    <a:lnTo>
                      <a:pt x="117757" y="52706"/>
                    </a:lnTo>
                    <a:cubicBezTo>
                      <a:pt x="116507" y="51403"/>
                      <a:pt x="114740" y="50573"/>
                      <a:pt x="112880" y="50573"/>
                    </a:cubicBezTo>
                    <a:cubicBezTo>
                      <a:pt x="112860" y="50573"/>
                      <a:pt x="112840" y="50573"/>
                      <a:pt x="112821" y="50574"/>
                    </a:cubicBezTo>
                    <a:cubicBezTo>
                      <a:pt x="114158" y="49126"/>
                      <a:pt x="116031" y="48323"/>
                      <a:pt x="117967" y="48323"/>
                    </a:cubicBezTo>
                    <a:close/>
                    <a:moveTo>
                      <a:pt x="130990" y="48323"/>
                    </a:moveTo>
                    <a:cubicBezTo>
                      <a:pt x="132925" y="48323"/>
                      <a:pt x="134799" y="49126"/>
                      <a:pt x="136136" y="50574"/>
                    </a:cubicBezTo>
                    <a:cubicBezTo>
                      <a:pt x="136116" y="50573"/>
                      <a:pt x="136096" y="50573"/>
                      <a:pt x="136077" y="50573"/>
                    </a:cubicBezTo>
                    <a:cubicBezTo>
                      <a:pt x="134208" y="50573"/>
                      <a:pt x="132440" y="51412"/>
                      <a:pt x="131199" y="52715"/>
                    </a:cubicBezTo>
                    <a:cubicBezTo>
                      <a:pt x="131279" y="51120"/>
                      <a:pt x="130697" y="49624"/>
                      <a:pt x="129711" y="48441"/>
                    </a:cubicBezTo>
                    <a:cubicBezTo>
                      <a:pt x="130137" y="48362"/>
                      <a:pt x="130565" y="48323"/>
                      <a:pt x="130990" y="48323"/>
                    </a:cubicBezTo>
                    <a:close/>
                    <a:moveTo>
                      <a:pt x="94437" y="48359"/>
                    </a:moveTo>
                    <a:cubicBezTo>
                      <a:pt x="94862" y="48359"/>
                      <a:pt x="95289" y="48398"/>
                      <a:pt x="95715" y="48477"/>
                    </a:cubicBezTo>
                    <a:cubicBezTo>
                      <a:pt x="94722" y="49666"/>
                      <a:pt x="94140" y="51168"/>
                      <a:pt x="94227" y="52750"/>
                    </a:cubicBezTo>
                    <a:lnTo>
                      <a:pt x="94227" y="52750"/>
                    </a:lnTo>
                    <a:cubicBezTo>
                      <a:pt x="92986" y="51447"/>
                      <a:pt x="91219" y="50618"/>
                      <a:pt x="89350" y="50618"/>
                    </a:cubicBezTo>
                    <a:cubicBezTo>
                      <a:pt x="89330" y="50618"/>
                      <a:pt x="89310" y="50618"/>
                      <a:pt x="89290" y="50618"/>
                    </a:cubicBezTo>
                    <a:cubicBezTo>
                      <a:pt x="89270" y="50618"/>
                      <a:pt x="89250" y="50618"/>
                      <a:pt x="89231" y="50618"/>
                    </a:cubicBezTo>
                    <a:cubicBezTo>
                      <a:pt x="87362" y="50618"/>
                      <a:pt x="85603" y="51448"/>
                      <a:pt x="84353" y="52751"/>
                    </a:cubicBezTo>
                    <a:cubicBezTo>
                      <a:pt x="84443" y="51165"/>
                      <a:pt x="83860" y="49660"/>
                      <a:pt x="82866" y="48477"/>
                    </a:cubicBezTo>
                    <a:cubicBezTo>
                      <a:pt x="83291" y="48398"/>
                      <a:pt x="83719" y="48359"/>
                      <a:pt x="84144" y="48359"/>
                    </a:cubicBezTo>
                    <a:cubicBezTo>
                      <a:pt x="86080" y="48359"/>
                      <a:pt x="87955" y="49162"/>
                      <a:pt x="89299" y="50609"/>
                    </a:cubicBezTo>
                    <a:cubicBezTo>
                      <a:pt x="90637" y="49162"/>
                      <a:pt x="92504" y="48359"/>
                      <a:pt x="94437" y="48359"/>
                    </a:cubicBezTo>
                    <a:close/>
                    <a:moveTo>
                      <a:pt x="47485" y="48520"/>
                    </a:moveTo>
                    <a:cubicBezTo>
                      <a:pt x="47909" y="48520"/>
                      <a:pt x="48337" y="48559"/>
                      <a:pt x="48762" y="48638"/>
                    </a:cubicBezTo>
                    <a:cubicBezTo>
                      <a:pt x="47767" y="49821"/>
                      <a:pt x="47185" y="51326"/>
                      <a:pt x="47275" y="52912"/>
                    </a:cubicBezTo>
                    <a:cubicBezTo>
                      <a:pt x="46025" y="51609"/>
                      <a:pt x="44257" y="50779"/>
                      <a:pt x="42397" y="50779"/>
                    </a:cubicBezTo>
                    <a:cubicBezTo>
                      <a:pt x="42377" y="50779"/>
                      <a:pt x="42357" y="50779"/>
                      <a:pt x="42337" y="50780"/>
                    </a:cubicBezTo>
                    <a:cubicBezTo>
                      <a:pt x="43675" y="49325"/>
                      <a:pt x="45549" y="48520"/>
                      <a:pt x="47485" y="48520"/>
                    </a:cubicBezTo>
                    <a:close/>
                    <a:moveTo>
                      <a:pt x="60501" y="48529"/>
                    </a:moveTo>
                    <a:cubicBezTo>
                      <a:pt x="62439" y="48529"/>
                      <a:pt x="64308" y="49332"/>
                      <a:pt x="65653" y="50780"/>
                    </a:cubicBezTo>
                    <a:cubicBezTo>
                      <a:pt x="65633" y="50779"/>
                      <a:pt x="65613" y="50779"/>
                      <a:pt x="65593" y="50779"/>
                    </a:cubicBezTo>
                    <a:cubicBezTo>
                      <a:pt x="63725" y="50779"/>
                      <a:pt x="61957" y="51618"/>
                      <a:pt x="60715" y="52921"/>
                    </a:cubicBezTo>
                    <a:cubicBezTo>
                      <a:pt x="60796" y="51326"/>
                      <a:pt x="60214" y="49830"/>
                      <a:pt x="59219" y="48647"/>
                    </a:cubicBezTo>
                    <a:cubicBezTo>
                      <a:pt x="59646" y="48568"/>
                      <a:pt x="60075" y="48529"/>
                      <a:pt x="60501" y="48529"/>
                    </a:cubicBezTo>
                    <a:close/>
                    <a:moveTo>
                      <a:pt x="107662" y="48316"/>
                    </a:moveTo>
                    <a:cubicBezTo>
                      <a:pt x="109596" y="48316"/>
                      <a:pt x="111472" y="49118"/>
                      <a:pt x="112821" y="50574"/>
                    </a:cubicBezTo>
                    <a:cubicBezTo>
                      <a:pt x="112802" y="50573"/>
                      <a:pt x="112783" y="50573"/>
                      <a:pt x="112765" y="50573"/>
                    </a:cubicBezTo>
                    <a:cubicBezTo>
                      <a:pt x="110778" y="50573"/>
                      <a:pt x="108902" y="51519"/>
                      <a:pt x="107650" y="52966"/>
                    </a:cubicBezTo>
                    <a:lnTo>
                      <a:pt x="107650" y="52966"/>
                    </a:lnTo>
                    <a:cubicBezTo>
                      <a:pt x="107803" y="51290"/>
                      <a:pt x="107211" y="49713"/>
                      <a:pt x="106172" y="48477"/>
                    </a:cubicBezTo>
                    <a:cubicBezTo>
                      <a:pt x="106667" y="48369"/>
                      <a:pt x="107167" y="48316"/>
                      <a:pt x="107662" y="48316"/>
                    </a:cubicBezTo>
                    <a:close/>
                    <a:moveTo>
                      <a:pt x="13659" y="48573"/>
                    </a:moveTo>
                    <a:cubicBezTo>
                      <a:pt x="15592" y="48573"/>
                      <a:pt x="17464" y="49371"/>
                      <a:pt x="18807" y="50824"/>
                    </a:cubicBezTo>
                    <a:cubicBezTo>
                      <a:pt x="18787" y="50824"/>
                      <a:pt x="18768" y="50824"/>
                      <a:pt x="18748" y="50824"/>
                    </a:cubicBezTo>
                    <a:cubicBezTo>
                      <a:pt x="16879" y="50824"/>
                      <a:pt x="15111" y="51663"/>
                      <a:pt x="13870" y="52966"/>
                    </a:cubicBezTo>
                    <a:cubicBezTo>
                      <a:pt x="13951" y="51371"/>
                      <a:pt x="13368" y="49875"/>
                      <a:pt x="12374" y="48692"/>
                    </a:cubicBezTo>
                    <a:cubicBezTo>
                      <a:pt x="12802" y="48612"/>
                      <a:pt x="13232" y="48573"/>
                      <a:pt x="13659" y="48573"/>
                    </a:cubicBezTo>
                    <a:close/>
                    <a:moveTo>
                      <a:pt x="23953" y="48574"/>
                    </a:moveTo>
                    <a:cubicBezTo>
                      <a:pt x="24378" y="48574"/>
                      <a:pt x="24806" y="48613"/>
                      <a:pt x="25232" y="48692"/>
                    </a:cubicBezTo>
                    <a:cubicBezTo>
                      <a:pt x="24237" y="49875"/>
                      <a:pt x="23655" y="51371"/>
                      <a:pt x="23744" y="52966"/>
                    </a:cubicBezTo>
                    <a:cubicBezTo>
                      <a:pt x="22494" y="51663"/>
                      <a:pt x="20726" y="50824"/>
                      <a:pt x="18866" y="50824"/>
                    </a:cubicBezTo>
                    <a:cubicBezTo>
                      <a:pt x="18846" y="50824"/>
                      <a:pt x="18827" y="50824"/>
                      <a:pt x="18807" y="50824"/>
                    </a:cubicBezTo>
                    <a:cubicBezTo>
                      <a:pt x="20144" y="49377"/>
                      <a:pt x="22018" y="48574"/>
                      <a:pt x="23953" y="48574"/>
                    </a:cubicBezTo>
                    <a:close/>
                    <a:moveTo>
                      <a:pt x="37179" y="48522"/>
                    </a:moveTo>
                    <a:cubicBezTo>
                      <a:pt x="39113" y="48522"/>
                      <a:pt x="40989" y="49325"/>
                      <a:pt x="42337" y="50780"/>
                    </a:cubicBezTo>
                    <a:cubicBezTo>
                      <a:pt x="42319" y="50779"/>
                      <a:pt x="42300" y="50779"/>
                      <a:pt x="42282" y="50779"/>
                    </a:cubicBezTo>
                    <a:cubicBezTo>
                      <a:pt x="40295" y="50779"/>
                      <a:pt x="38419" y="51725"/>
                      <a:pt x="37167" y="53172"/>
                    </a:cubicBezTo>
                    <a:cubicBezTo>
                      <a:pt x="37320" y="51496"/>
                      <a:pt x="36728" y="49910"/>
                      <a:pt x="35689" y="48683"/>
                    </a:cubicBezTo>
                    <a:cubicBezTo>
                      <a:pt x="36184" y="48575"/>
                      <a:pt x="36683" y="48522"/>
                      <a:pt x="37179" y="48522"/>
                    </a:cubicBezTo>
                    <a:close/>
                    <a:moveTo>
                      <a:pt x="124475" y="46470"/>
                    </a:moveTo>
                    <a:cubicBezTo>
                      <a:pt x="127650" y="46470"/>
                      <a:pt x="130827" y="48548"/>
                      <a:pt x="130867" y="52706"/>
                    </a:cubicBezTo>
                    <a:cubicBezTo>
                      <a:pt x="130388" y="52601"/>
                      <a:pt x="129906" y="52550"/>
                      <a:pt x="129426" y="52550"/>
                    </a:cubicBezTo>
                    <a:cubicBezTo>
                      <a:pt x="127574" y="52550"/>
                      <a:pt x="125776" y="53316"/>
                      <a:pt x="124487" y="54704"/>
                    </a:cubicBezTo>
                    <a:cubicBezTo>
                      <a:pt x="123206" y="53333"/>
                      <a:pt x="121414" y="52545"/>
                      <a:pt x="119532" y="52545"/>
                    </a:cubicBezTo>
                    <a:cubicBezTo>
                      <a:pt x="119048" y="52545"/>
                      <a:pt x="118564" y="52599"/>
                      <a:pt x="118089" y="52706"/>
                    </a:cubicBezTo>
                    <a:cubicBezTo>
                      <a:pt x="118125" y="48548"/>
                      <a:pt x="121299" y="46470"/>
                      <a:pt x="124475" y="46470"/>
                    </a:cubicBezTo>
                    <a:close/>
                    <a:moveTo>
                      <a:pt x="77635" y="46519"/>
                    </a:moveTo>
                    <a:cubicBezTo>
                      <a:pt x="80808" y="46519"/>
                      <a:pt x="83981" y="48596"/>
                      <a:pt x="84022" y="52751"/>
                    </a:cubicBezTo>
                    <a:lnTo>
                      <a:pt x="84031" y="52760"/>
                    </a:lnTo>
                    <a:cubicBezTo>
                      <a:pt x="83550" y="52655"/>
                      <a:pt x="83066" y="52604"/>
                      <a:pt x="82586" y="52604"/>
                    </a:cubicBezTo>
                    <a:cubicBezTo>
                      <a:pt x="80731" y="52604"/>
                      <a:pt x="78937" y="53370"/>
                      <a:pt x="77642" y="54758"/>
                    </a:cubicBezTo>
                    <a:cubicBezTo>
                      <a:pt x="76360" y="53378"/>
                      <a:pt x="74568" y="52599"/>
                      <a:pt x="72696" y="52599"/>
                    </a:cubicBezTo>
                    <a:cubicBezTo>
                      <a:pt x="72203" y="52599"/>
                      <a:pt x="71719" y="52652"/>
                      <a:pt x="71244" y="52760"/>
                    </a:cubicBezTo>
                    <a:cubicBezTo>
                      <a:pt x="71280" y="48600"/>
                      <a:pt x="74457" y="46519"/>
                      <a:pt x="77635" y="46519"/>
                    </a:cubicBezTo>
                    <a:close/>
                    <a:moveTo>
                      <a:pt x="100946" y="46509"/>
                    </a:moveTo>
                    <a:cubicBezTo>
                      <a:pt x="104122" y="46509"/>
                      <a:pt x="107296" y="48585"/>
                      <a:pt x="107337" y="52742"/>
                    </a:cubicBezTo>
                    <a:cubicBezTo>
                      <a:pt x="106865" y="52641"/>
                      <a:pt x="106389" y="52591"/>
                      <a:pt x="105917" y="52591"/>
                    </a:cubicBezTo>
                    <a:cubicBezTo>
                      <a:pt x="104050" y="52591"/>
                      <a:pt x="102242" y="53364"/>
                      <a:pt x="100948" y="54758"/>
                    </a:cubicBezTo>
                    <a:lnTo>
                      <a:pt x="100948" y="54749"/>
                    </a:lnTo>
                    <a:cubicBezTo>
                      <a:pt x="99667" y="53369"/>
                      <a:pt x="97875" y="52590"/>
                      <a:pt x="95993" y="52590"/>
                    </a:cubicBezTo>
                    <a:cubicBezTo>
                      <a:pt x="95509" y="52590"/>
                      <a:pt x="95025" y="52643"/>
                      <a:pt x="94550" y="52742"/>
                    </a:cubicBezTo>
                    <a:cubicBezTo>
                      <a:pt x="94591" y="48588"/>
                      <a:pt x="97769" y="46509"/>
                      <a:pt x="100946" y="46509"/>
                    </a:cubicBezTo>
                    <a:close/>
                    <a:moveTo>
                      <a:pt x="53993" y="46670"/>
                    </a:moveTo>
                    <a:cubicBezTo>
                      <a:pt x="57169" y="46670"/>
                      <a:pt x="60344" y="48747"/>
                      <a:pt x="60384" y="52903"/>
                    </a:cubicBezTo>
                    <a:cubicBezTo>
                      <a:pt x="59911" y="52801"/>
                      <a:pt x="59433" y="52752"/>
                      <a:pt x="58960" y="52752"/>
                    </a:cubicBezTo>
                    <a:cubicBezTo>
                      <a:pt x="57101" y="52752"/>
                      <a:pt x="55295" y="53518"/>
                      <a:pt x="53995" y="54910"/>
                    </a:cubicBezTo>
                    <a:cubicBezTo>
                      <a:pt x="52714" y="53531"/>
                      <a:pt x="50922" y="52751"/>
                      <a:pt x="49040" y="52751"/>
                    </a:cubicBezTo>
                    <a:cubicBezTo>
                      <a:pt x="48556" y="52751"/>
                      <a:pt x="48072" y="52805"/>
                      <a:pt x="47597" y="52903"/>
                    </a:cubicBezTo>
                    <a:cubicBezTo>
                      <a:pt x="47638" y="48749"/>
                      <a:pt x="50816" y="46670"/>
                      <a:pt x="53993" y="46670"/>
                    </a:cubicBezTo>
                    <a:close/>
                    <a:moveTo>
                      <a:pt x="7145" y="46712"/>
                    </a:moveTo>
                    <a:cubicBezTo>
                      <a:pt x="10322" y="46712"/>
                      <a:pt x="13498" y="48790"/>
                      <a:pt x="13538" y="52948"/>
                    </a:cubicBezTo>
                    <a:cubicBezTo>
                      <a:pt x="13065" y="52846"/>
                      <a:pt x="12588" y="52796"/>
                      <a:pt x="12114" y="52796"/>
                    </a:cubicBezTo>
                    <a:cubicBezTo>
                      <a:pt x="10255" y="52796"/>
                      <a:pt x="8451" y="53563"/>
                      <a:pt x="7159" y="54955"/>
                    </a:cubicBezTo>
                    <a:cubicBezTo>
                      <a:pt x="5884" y="53583"/>
                      <a:pt x="4097" y="52805"/>
                      <a:pt x="2226" y="52805"/>
                    </a:cubicBezTo>
                    <a:cubicBezTo>
                      <a:pt x="2216" y="52805"/>
                      <a:pt x="2205" y="52805"/>
                      <a:pt x="2194" y="52805"/>
                    </a:cubicBezTo>
                    <a:lnTo>
                      <a:pt x="2194" y="52796"/>
                    </a:lnTo>
                    <a:cubicBezTo>
                      <a:pt x="1711" y="52796"/>
                      <a:pt x="1227" y="52850"/>
                      <a:pt x="752" y="52948"/>
                    </a:cubicBezTo>
                    <a:cubicBezTo>
                      <a:pt x="792" y="48790"/>
                      <a:pt x="3969" y="46712"/>
                      <a:pt x="7145" y="46712"/>
                    </a:cubicBezTo>
                    <a:close/>
                    <a:moveTo>
                      <a:pt x="30465" y="46717"/>
                    </a:moveTo>
                    <a:cubicBezTo>
                      <a:pt x="33637" y="46717"/>
                      <a:pt x="36811" y="48795"/>
                      <a:pt x="36854" y="52953"/>
                    </a:cubicBezTo>
                    <a:lnTo>
                      <a:pt x="36854" y="52953"/>
                    </a:lnTo>
                    <a:cubicBezTo>
                      <a:pt x="36379" y="52851"/>
                      <a:pt x="35901" y="52801"/>
                      <a:pt x="35426" y="52801"/>
                    </a:cubicBezTo>
                    <a:cubicBezTo>
                      <a:pt x="33569" y="52801"/>
                      <a:pt x="31771" y="53567"/>
                      <a:pt x="30483" y="54955"/>
                    </a:cubicBezTo>
                    <a:cubicBezTo>
                      <a:pt x="29201" y="53584"/>
                      <a:pt x="27409" y="52796"/>
                      <a:pt x="25528" y="52796"/>
                    </a:cubicBezTo>
                    <a:cubicBezTo>
                      <a:pt x="25044" y="52796"/>
                      <a:pt x="24560" y="52850"/>
                      <a:pt x="24085" y="52957"/>
                    </a:cubicBezTo>
                    <a:cubicBezTo>
                      <a:pt x="24116" y="48798"/>
                      <a:pt x="27290" y="46717"/>
                      <a:pt x="30465" y="46717"/>
                    </a:cubicBezTo>
                    <a:close/>
                    <a:moveTo>
                      <a:pt x="107865" y="57160"/>
                    </a:moveTo>
                    <a:cubicBezTo>
                      <a:pt x="107867" y="57160"/>
                      <a:pt x="107868" y="57160"/>
                      <a:pt x="107870" y="57160"/>
                    </a:cubicBezTo>
                    <a:lnTo>
                      <a:pt x="107870" y="57160"/>
                    </a:lnTo>
                    <a:cubicBezTo>
                      <a:pt x="107871" y="57160"/>
                      <a:pt x="107873" y="57160"/>
                      <a:pt x="107874" y="57160"/>
                    </a:cubicBezTo>
                    <a:close/>
                    <a:moveTo>
                      <a:pt x="129607" y="52925"/>
                    </a:moveTo>
                    <a:cubicBezTo>
                      <a:pt x="130037" y="52925"/>
                      <a:pt x="130471" y="52965"/>
                      <a:pt x="130903" y="53047"/>
                    </a:cubicBezTo>
                    <a:cubicBezTo>
                      <a:pt x="129908" y="54229"/>
                      <a:pt x="129326" y="55726"/>
                      <a:pt x="129415" y="57321"/>
                    </a:cubicBezTo>
                    <a:cubicBezTo>
                      <a:pt x="128165" y="56009"/>
                      <a:pt x="126406" y="55179"/>
                      <a:pt x="124538" y="55179"/>
                    </a:cubicBezTo>
                    <a:cubicBezTo>
                      <a:pt x="124518" y="55179"/>
                      <a:pt x="124498" y="55179"/>
                      <a:pt x="124478" y="55179"/>
                    </a:cubicBezTo>
                    <a:cubicBezTo>
                      <a:pt x="124458" y="55179"/>
                      <a:pt x="124438" y="55179"/>
                      <a:pt x="124418" y="55179"/>
                    </a:cubicBezTo>
                    <a:cubicBezTo>
                      <a:pt x="122550" y="55179"/>
                      <a:pt x="120782" y="56009"/>
                      <a:pt x="119541" y="57321"/>
                    </a:cubicBezTo>
                    <a:cubicBezTo>
                      <a:pt x="119622" y="55726"/>
                      <a:pt x="119039" y="54220"/>
                      <a:pt x="118045" y="53047"/>
                    </a:cubicBezTo>
                    <a:cubicBezTo>
                      <a:pt x="118478" y="52965"/>
                      <a:pt x="118913" y="52925"/>
                      <a:pt x="119344" y="52925"/>
                    </a:cubicBezTo>
                    <a:cubicBezTo>
                      <a:pt x="121276" y="52925"/>
                      <a:pt x="123138" y="53727"/>
                      <a:pt x="124478" y="55170"/>
                    </a:cubicBezTo>
                    <a:cubicBezTo>
                      <a:pt x="125811" y="53727"/>
                      <a:pt x="127678" y="52925"/>
                      <a:pt x="129607" y="52925"/>
                    </a:cubicBezTo>
                    <a:close/>
                    <a:moveTo>
                      <a:pt x="82780" y="52965"/>
                    </a:moveTo>
                    <a:cubicBezTo>
                      <a:pt x="83204" y="52965"/>
                      <a:pt x="83632" y="53003"/>
                      <a:pt x="84057" y="53082"/>
                    </a:cubicBezTo>
                    <a:cubicBezTo>
                      <a:pt x="83538" y="53701"/>
                      <a:pt x="83135" y="54409"/>
                      <a:pt x="82875" y="55170"/>
                    </a:cubicBezTo>
                    <a:cubicBezTo>
                      <a:pt x="82634" y="55866"/>
                      <a:pt x="82526" y="56607"/>
                      <a:pt x="82569" y="57347"/>
                    </a:cubicBezTo>
                    <a:lnTo>
                      <a:pt x="82569" y="57347"/>
                    </a:lnTo>
                    <a:cubicBezTo>
                      <a:pt x="81328" y="56053"/>
                      <a:pt x="79569" y="55215"/>
                      <a:pt x="77701" y="55215"/>
                    </a:cubicBezTo>
                    <a:cubicBezTo>
                      <a:pt x="77681" y="55215"/>
                      <a:pt x="77661" y="55215"/>
                      <a:pt x="77642" y="55215"/>
                    </a:cubicBezTo>
                    <a:cubicBezTo>
                      <a:pt x="78979" y="53768"/>
                      <a:pt x="80847" y="52965"/>
                      <a:pt x="82780" y="52965"/>
                    </a:cubicBezTo>
                    <a:close/>
                    <a:moveTo>
                      <a:pt x="95802" y="52974"/>
                    </a:moveTo>
                    <a:cubicBezTo>
                      <a:pt x="97735" y="52974"/>
                      <a:pt x="99602" y="53775"/>
                      <a:pt x="100939" y="55215"/>
                    </a:cubicBezTo>
                    <a:cubicBezTo>
                      <a:pt x="100919" y="55215"/>
                      <a:pt x="100900" y="55215"/>
                      <a:pt x="100880" y="55215"/>
                    </a:cubicBezTo>
                    <a:cubicBezTo>
                      <a:pt x="99020" y="55215"/>
                      <a:pt x="97252" y="56053"/>
                      <a:pt x="96011" y="57357"/>
                    </a:cubicBezTo>
                    <a:cubicBezTo>
                      <a:pt x="96047" y="56622"/>
                      <a:pt x="95948" y="55878"/>
                      <a:pt x="95706" y="55179"/>
                    </a:cubicBezTo>
                    <a:lnTo>
                      <a:pt x="95706" y="55170"/>
                    </a:lnTo>
                    <a:cubicBezTo>
                      <a:pt x="95446" y="54409"/>
                      <a:pt x="95043" y="53701"/>
                      <a:pt x="94523" y="53091"/>
                    </a:cubicBezTo>
                    <a:cubicBezTo>
                      <a:pt x="94949" y="53012"/>
                      <a:pt x="95377" y="52974"/>
                      <a:pt x="95802" y="52974"/>
                    </a:cubicBezTo>
                    <a:close/>
                    <a:moveTo>
                      <a:pt x="60697" y="57357"/>
                    </a:moveTo>
                    <a:cubicBezTo>
                      <a:pt x="60700" y="57357"/>
                      <a:pt x="60703" y="57357"/>
                      <a:pt x="60706" y="57357"/>
                    </a:cubicBezTo>
                    <a:lnTo>
                      <a:pt x="60706" y="57357"/>
                    </a:lnTo>
                    <a:cubicBezTo>
                      <a:pt x="60709" y="57357"/>
                      <a:pt x="60712" y="57357"/>
                      <a:pt x="60715" y="57357"/>
                    </a:cubicBezTo>
                    <a:close/>
                    <a:moveTo>
                      <a:pt x="48839" y="53117"/>
                    </a:moveTo>
                    <a:cubicBezTo>
                      <a:pt x="50775" y="53117"/>
                      <a:pt x="52650" y="53921"/>
                      <a:pt x="53995" y="55376"/>
                    </a:cubicBezTo>
                    <a:lnTo>
                      <a:pt x="53995" y="55376"/>
                    </a:lnTo>
                    <a:cubicBezTo>
                      <a:pt x="53992" y="55376"/>
                      <a:pt x="53989" y="55376"/>
                      <a:pt x="53986" y="55376"/>
                    </a:cubicBezTo>
                    <a:cubicBezTo>
                      <a:pt x="53966" y="55376"/>
                      <a:pt x="53946" y="55376"/>
                      <a:pt x="53927" y="55376"/>
                    </a:cubicBezTo>
                    <a:cubicBezTo>
                      <a:pt x="52067" y="55376"/>
                      <a:pt x="50299" y="56206"/>
                      <a:pt x="49049" y="57509"/>
                    </a:cubicBezTo>
                    <a:cubicBezTo>
                      <a:pt x="49138" y="55923"/>
                      <a:pt x="48556" y="54418"/>
                      <a:pt x="47561" y="53235"/>
                    </a:cubicBezTo>
                    <a:cubicBezTo>
                      <a:pt x="47987" y="53156"/>
                      <a:pt x="48414" y="53117"/>
                      <a:pt x="48839" y="53117"/>
                    </a:cubicBezTo>
                    <a:close/>
                    <a:moveTo>
                      <a:pt x="59142" y="53117"/>
                    </a:moveTo>
                    <a:cubicBezTo>
                      <a:pt x="59567" y="53117"/>
                      <a:pt x="59994" y="53156"/>
                      <a:pt x="60420" y="53235"/>
                    </a:cubicBezTo>
                    <a:cubicBezTo>
                      <a:pt x="59425" y="54427"/>
                      <a:pt x="58843" y="55932"/>
                      <a:pt x="58932" y="57518"/>
                    </a:cubicBezTo>
                    <a:lnTo>
                      <a:pt x="58923" y="57509"/>
                    </a:lnTo>
                    <a:cubicBezTo>
                      <a:pt x="57682" y="56206"/>
                      <a:pt x="55914" y="55376"/>
                      <a:pt x="54046" y="55376"/>
                    </a:cubicBezTo>
                    <a:cubicBezTo>
                      <a:pt x="54029" y="55376"/>
                      <a:pt x="54012" y="55376"/>
                      <a:pt x="53995" y="55376"/>
                    </a:cubicBezTo>
                    <a:lnTo>
                      <a:pt x="53995" y="55376"/>
                    </a:lnTo>
                    <a:cubicBezTo>
                      <a:pt x="55333" y="53921"/>
                      <a:pt x="57206" y="53117"/>
                      <a:pt x="59142" y="53117"/>
                    </a:cubicBezTo>
                    <a:close/>
                    <a:moveTo>
                      <a:pt x="25317" y="53179"/>
                    </a:moveTo>
                    <a:cubicBezTo>
                      <a:pt x="27247" y="53179"/>
                      <a:pt x="29113" y="53976"/>
                      <a:pt x="30456" y="55421"/>
                    </a:cubicBezTo>
                    <a:cubicBezTo>
                      <a:pt x="30436" y="55421"/>
                      <a:pt x="30416" y="55421"/>
                      <a:pt x="30397" y="55421"/>
                    </a:cubicBezTo>
                    <a:cubicBezTo>
                      <a:pt x="28528" y="55421"/>
                      <a:pt x="26769" y="56259"/>
                      <a:pt x="25528" y="57554"/>
                    </a:cubicBezTo>
                    <a:cubicBezTo>
                      <a:pt x="25563" y="56819"/>
                      <a:pt x="25456" y="56075"/>
                      <a:pt x="25223" y="55376"/>
                    </a:cubicBezTo>
                    <a:lnTo>
                      <a:pt x="25223" y="55385"/>
                    </a:lnTo>
                    <a:cubicBezTo>
                      <a:pt x="24963" y="54624"/>
                      <a:pt x="24560" y="53916"/>
                      <a:pt x="24031" y="53298"/>
                    </a:cubicBezTo>
                    <a:cubicBezTo>
                      <a:pt x="24460" y="53218"/>
                      <a:pt x="24890" y="53179"/>
                      <a:pt x="25317" y="53179"/>
                    </a:cubicBezTo>
                    <a:close/>
                    <a:moveTo>
                      <a:pt x="12293" y="53188"/>
                    </a:moveTo>
                    <a:cubicBezTo>
                      <a:pt x="12719" y="53188"/>
                      <a:pt x="13147" y="53227"/>
                      <a:pt x="13574" y="53307"/>
                    </a:cubicBezTo>
                    <a:cubicBezTo>
                      <a:pt x="13055" y="53925"/>
                      <a:pt x="12651" y="54624"/>
                      <a:pt x="12391" y="55385"/>
                    </a:cubicBezTo>
                    <a:cubicBezTo>
                      <a:pt x="12150" y="56084"/>
                      <a:pt x="12051" y="56819"/>
                      <a:pt x="12087" y="57554"/>
                    </a:cubicBezTo>
                    <a:lnTo>
                      <a:pt x="12087" y="57572"/>
                    </a:lnTo>
                    <a:cubicBezTo>
                      <a:pt x="10845" y="56268"/>
                      <a:pt x="9086" y="55430"/>
                      <a:pt x="7218" y="55430"/>
                    </a:cubicBezTo>
                    <a:cubicBezTo>
                      <a:pt x="7198" y="55430"/>
                      <a:pt x="7178" y="55430"/>
                      <a:pt x="7159" y="55430"/>
                    </a:cubicBezTo>
                    <a:cubicBezTo>
                      <a:pt x="8501" y="53985"/>
                      <a:pt x="10367" y="53188"/>
                      <a:pt x="12293" y="53188"/>
                    </a:cubicBezTo>
                    <a:close/>
                    <a:moveTo>
                      <a:pt x="106098" y="52962"/>
                    </a:moveTo>
                    <a:cubicBezTo>
                      <a:pt x="106573" y="52962"/>
                      <a:pt x="107051" y="53010"/>
                      <a:pt x="107525" y="53109"/>
                    </a:cubicBezTo>
                    <a:cubicBezTo>
                      <a:pt x="106514" y="54361"/>
                      <a:pt x="105950" y="55943"/>
                      <a:pt x="106117" y="57615"/>
                    </a:cubicBezTo>
                    <a:lnTo>
                      <a:pt x="106117" y="57615"/>
                    </a:lnTo>
                    <a:cubicBezTo>
                      <a:pt x="104869" y="56153"/>
                      <a:pt x="102981" y="55206"/>
                      <a:pt x="100985" y="55206"/>
                    </a:cubicBezTo>
                    <a:cubicBezTo>
                      <a:pt x="100976" y="55206"/>
                      <a:pt x="100966" y="55206"/>
                      <a:pt x="100957" y="55206"/>
                    </a:cubicBezTo>
                    <a:cubicBezTo>
                      <a:pt x="102302" y="53761"/>
                      <a:pt x="104171" y="52962"/>
                      <a:pt x="106098" y="52962"/>
                    </a:cubicBezTo>
                    <a:close/>
                    <a:moveTo>
                      <a:pt x="70812" y="48526"/>
                    </a:moveTo>
                    <a:cubicBezTo>
                      <a:pt x="71289" y="48526"/>
                      <a:pt x="71770" y="48575"/>
                      <a:pt x="72248" y="48674"/>
                    </a:cubicBezTo>
                    <a:cubicBezTo>
                      <a:pt x="71271" y="49928"/>
                      <a:pt x="70742" y="51496"/>
                      <a:pt x="70939" y="53145"/>
                    </a:cubicBezTo>
                    <a:cubicBezTo>
                      <a:pt x="71447" y="53031"/>
                      <a:pt x="71960" y="52976"/>
                      <a:pt x="72468" y="52976"/>
                    </a:cubicBezTo>
                    <a:cubicBezTo>
                      <a:pt x="74401" y="52976"/>
                      <a:pt x="76276" y="53777"/>
                      <a:pt x="77624" y="55224"/>
                    </a:cubicBezTo>
                    <a:cubicBezTo>
                      <a:pt x="77606" y="55224"/>
                      <a:pt x="77587" y="55224"/>
                      <a:pt x="77569" y="55224"/>
                    </a:cubicBezTo>
                    <a:cubicBezTo>
                      <a:pt x="75520" y="55224"/>
                      <a:pt x="73598" y="56223"/>
                      <a:pt x="72355" y="57751"/>
                    </a:cubicBezTo>
                    <a:cubicBezTo>
                      <a:pt x="72694" y="54052"/>
                      <a:pt x="69407" y="50779"/>
                      <a:pt x="65713" y="50779"/>
                    </a:cubicBezTo>
                    <a:cubicBezTo>
                      <a:pt x="65693" y="50779"/>
                      <a:pt x="65673" y="50779"/>
                      <a:pt x="65653" y="50780"/>
                    </a:cubicBezTo>
                    <a:cubicBezTo>
                      <a:pt x="66997" y="49327"/>
                      <a:pt x="68873" y="48526"/>
                      <a:pt x="70812" y="48526"/>
                    </a:cubicBezTo>
                    <a:close/>
                    <a:moveTo>
                      <a:pt x="35611" y="53168"/>
                    </a:moveTo>
                    <a:cubicBezTo>
                      <a:pt x="36086" y="53168"/>
                      <a:pt x="36566" y="53216"/>
                      <a:pt x="37042" y="53315"/>
                    </a:cubicBezTo>
                    <a:cubicBezTo>
                      <a:pt x="36031" y="54567"/>
                      <a:pt x="35458" y="56149"/>
                      <a:pt x="35634" y="57812"/>
                    </a:cubicBezTo>
                    <a:lnTo>
                      <a:pt x="35634" y="57812"/>
                    </a:lnTo>
                    <a:cubicBezTo>
                      <a:pt x="34382" y="56357"/>
                      <a:pt x="32515" y="55412"/>
                      <a:pt x="30530" y="55412"/>
                    </a:cubicBezTo>
                    <a:cubicBezTo>
                      <a:pt x="30511" y="55412"/>
                      <a:pt x="30492" y="55412"/>
                      <a:pt x="30474" y="55412"/>
                    </a:cubicBezTo>
                    <a:cubicBezTo>
                      <a:pt x="31811" y="53967"/>
                      <a:pt x="33679" y="53168"/>
                      <a:pt x="35611" y="53168"/>
                    </a:cubicBezTo>
                    <a:close/>
                    <a:moveTo>
                      <a:pt x="112818" y="51075"/>
                    </a:moveTo>
                    <a:cubicBezTo>
                      <a:pt x="115995" y="51075"/>
                      <a:pt x="119174" y="53154"/>
                      <a:pt x="119218" y="57312"/>
                    </a:cubicBezTo>
                    <a:cubicBezTo>
                      <a:pt x="118743" y="57210"/>
                      <a:pt x="118265" y="57160"/>
                      <a:pt x="117790" y="57160"/>
                    </a:cubicBezTo>
                    <a:cubicBezTo>
                      <a:pt x="115926" y="57160"/>
                      <a:pt x="114120" y="57927"/>
                      <a:pt x="112821" y="59319"/>
                    </a:cubicBezTo>
                    <a:cubicBezTo>
                      <a:pt x="111549" y="57940"/>
                      <a:pt x="109750" y="57161"/>
                      <a:pt x="107870" y="57160"/>
                    </a:cubicBezTo>
                    <a:lnTo>
                      <a:pt x="107870" y="57160"/>
                    </a:lnTo>
                    <a:cubicBezTo>
                      <a:pt x="107388" y="57160"/>
                      <a:pt x="106905" y="57214"/>
                      <a:pt x="106432" y="57312"/>
                    </a:cubicBezTo>
                    <a:cubicBezTo>
                      <a:pt x="106468" y="53154"/>
                      <a:pt x="109642" y="51075"/>
                      <a:pt x="112818" y="51075"/>
                    </a:cubicBezTo>
                    <a:close/>
                    <a:moveTo>
                      <a:pt x="136134" y="51090"/>
                    </a:moveTo>
                    <a:cubicBezTo>
                      <a:pt x="139310" y="51090"/>
                      <a:pt x="142484" y="53169"/>
                      <a:pt x="142525" y="57330"/>
                    </a:cubicBezTo>
                    <a:cubicBezTo>
                      <a:pt x="142043" y="57224"/>
                      <a:pt x="141557" y="57173"/>
                      <a:pt x="141075" y="57173"/>
                    </a:cubicBezTo>
                    <a:cubicBezTo>
                      <a:pt x="139225" y="57173"/>
                      <a:pt x="137430" y="57933"/>
                      <a:pt x="136136" y="59319"/>
                    </a:cubicBezTo>
                    <a:lnTo>
                      <a:pt x="136136" y="59328"/>
                    </a:lnTo>
                    <a:cubicBezTo>
                      <a:pt x="134854" y="57957"/>
                      <a:pt x="133062" y="57168"/>
                      <a:pt x="131181" y="57168"/>
                    </a:cubicBezTo>
                    <a:cubicBezTo>
                      <a:pt x="130697" y="57168"/>
                      <a:pt x="130213" y="57222"/>
                      <a:pt x="129738" y="57330"/>
                    </a:cubicBezTo>
                    <a:cubicBezTo>
                      <a:pt x="129778" y="53171"/>
                      <a:pt x="132957" y="51090"/>
                      <a:pt x="136134" y="51090"/>
                    </a:cubicBezTo>
                    <a:close/>
                    <a:moveTo>
                      <a:pt x="89294" y="51126"/>
                    </a:moveTo>
                    <a:cubicBezTo>
                      <a:pt x="91873" y="51126"/>
                      <a:pt x="94452" y="52497"/>
                      <a:pt x="95348" y="55242"/>
                    </a:cubicBezTo>
                    <a:cubicBezTo>
                      <a:pt x="95572" y="55923"/>
                      <a:pt x="95679" y="56631"/>
                      <a:pt x="95688" y="57348"/>
                    </a:cubicBezTo>
                    <a:cubicBezTo>
                      <a:pt x="95215" y="57246"/>
                      <a:pt x="94738" y="57196"/>
                      <a:pt x="94264" y="57196"/>
                    </a:cubicBezTo>
                    <a:cubicBezTo>
                      <a:pt x="92405" y="57196"/>
                      <a:pt x="90599" y="57962"/>
                      <a:pt x="89299" y="59355"/>
                    </a:cubicBezTo>
                    <a:cubicBezTo>
                      <a:pt x="88027" y="57975"/>
                      <a:pt x="86226" y="57195"/>
                      <a:pt x="84353" y="57195"/>
                    </a:cubicBezTo>
                    <a:cubicBezTo>
                      <a:pt x="83860" y="57195"/>
                      <a:pt x="83376" y="57249"/>
                      <a:pt x="82910" y="57348"/>
                    </a:cubicBezTo>
                    <a:cubicBezTo>
                      <a:pt x="82902" y="56631"/>
                      <a:pt x="83009" y="55923"/>
                      <a:pt x="83224" y="55242"/>
                    </a:cubicBezTo>
                    <a:lnTo>
                      <a:pt x="83233" y="55242"/>
                    </a:lnTo>
                    <a:cubicBezTo>
                      <a:pt x="84129" y="52499"/>
                      <a:pt x="86712" y="51126"/>
                      <a:pt x="89294" y="51126"/>
                    </a:cubicBezTo>
                    <a:close/>
                    <a:moveTo>
                      <a:pt x="42335" y="51276"/>
                    </a:moveTo>
                    <a:cubicBezTo>
                      <a:pt x="45511" y="51276"/>
                      <a:pt x="48686" y="53352"/>
                      <a:pt x="48726" y="57509"/>
                    </a:cubicBezTo>
                    <a:cubicBezTo>
                      <a:pt x="48253" y="57407"/>
                      <a:pt x="47776" y="57357"/>
                      <a:pt x="47302" y="57357"/>
                    </a:cubicBezTo>
                    <a:cubicBezTo>
                      <a:pt x="45443" y="57357"/>
                      <a:pt x="43639" y="58124"/>
                      <a:pt x="42346" y="59516"/>
                    </a:cubicBezTo>
                    <a:cubicBezTo>
                      <a:pt x="41065" y="58136"/>
                      <a:pt x="39264" y="57357"/>
                      <a:pt x="37382" y="57357"/>
                    </a:cubicBezTo>
                    <a:cubicBezTo>
                      <a:pt x="36898" y="57357"/>
                      <a:pt x="36415" y="57410"/>
                      <a:pt x="35940" y="57509"/>
                    </a:cubicBezTo>
                    <a:cubicBezTo>
                      <a:pt x="35980" y="53355"/>
                      <a:pt x="39158" y="51276"/>
                      <a:pt x="42335" y="51276"/>
                    </a:cubicBezTo>
                    <a:close/>
                    <a:moveTo>
                      <a:pt x="65660" y="51276"/>
                    </a:moveTo>
                    <a:cubicBezTo>
                      <a:pt x="68835" y="51276"/>
                      <a:pt x="72010" y="53352"/>
                      <a:pt x="72050" y="57509"/>
                    </a:cubicBezTo>
                    <a:cubicBezTo>
                      <a:pt x="71577" y="57407"/>
                      <a:pt x="71100" y="57357"/>
                      <a:pt x="70626" y="57357"/>
                    </a:cubicBezTo>
                    <a:cubicBezTo>
                      <a:pt x="68767" y="57357"/>
                      <a:pt x="66961" y="58124"/>
                      <a:pt x="65662" y="59516"/>
                    </a:cubicBezTo>
                    <a:cubicBezTo>
                      <a:pt x="64382" y="58138"/>
                      <a:pt x="62585" y="57359"/>
                      <a:pt x="60706" y="57357"/>
                    </a:cubicBezTo>
                    <a:lnTo>
                      <a:pt x="60706" y="57357"/>
                    </a:lnTo>
                    <a:cubicBezTo>
                      <a:pt x="60217" y="57357"/>
                      <a:pt x="59736" y="57411"/>
                      <a:pt x="59264" y="57509"/>
                    </a:cubicBezTo>
                    <a:cubicBezTo>
                      <a:pt x="59304" y="53355"/>
                      <a:pt x="62482" y="51276"/>
                      <a:pt x="65660" y="51276"/>
                    </a:cubicBezTo>
                    <a:close/>
                    <a:moveTo>
                      <a:pt x="18806" y="51334"/>
                    </a:moveTo>
                    <a:cubicBezTo>
                      <a:pt x="21388" y="51334"/>
                      <a:pt x="23969" y="52707"/>
                      <a:pt x="24864" y="55457"/>
                    </a:cubicBezTo>
                    <a:cubicBezTo>
                      <a:pt x="25079" y="56138"/>
                      <a:pt x="25196" y="56846"/>
                      <a:pt x="25205" y="57563"/>
                    </a:cubicBezTo>
                    <a:cubicBezTo>
                      <a:pt x="24724" y="57458"/>
                      <a:pt x="24240" y="57407"/>
                      <a:pt x="23760" y="57407"/>
                    </a:cubicBezTo>
                    <a:cubicBezTo>
                      <a:pt x="21902" y="57407"/>
                      <a:pt x="20103" y="58173"/>
                      <a:pt x="18807" y="59561"/>
                    </a:cubicBezTo>
                    <a:cubicBezTo>
                      <a:pt x="17535" y="58190"/>
                      <a:pt x="15734" y="57401"/>
                      <a:pt x="13861" y="57401"/>
                    </a:cubicBezTo>
                    <a:cubicBezTo>
                      <a:pt x="13377" y="57401"/>
                      <a:pt x="12884" y="57455"/>
                      <a:pt x="12418" y="57563"/>
                    </a:cubicBezTo>
                    <a:cubicBezTo>
                      <a:pt x="12418" y="56837"/>
                      <a:pt x="12526" y="56129"/>
                      <a:pt x="12741" y="55448"/>
                    </a:cubicBezTo>
                    <a:lnTo>
                      <a:pt x="12741" y="55457"/>
                    </a:lnTo>
                    <a:cubicBezTo>
                      <a:pt x="13637" y="52710"/>
                      <a:pt x="16222" y="51334"/>
                      <a:pt x="18806" y="51334"/>
                    </a:cubicBezTo>
                    <a:close/>
                    <a:moveTo>
                      <a:pt x="117967" y="57526"/>
                    </a:moveTo>
                    <a:cubicBezTo>
                      <a:pt x="118391" y="57526"/>
                      <a:pt x="118819" y="57564"/>
                      <a:pt x="119245" y="57643"/>
                    </a:cubicBezTo>
                    <a:cubicBezTo>
                      <a:pt x="118726" y="58253"/>
                      <a:pt x="118322" y="58961"/>
                      <a:pt x="118063" y="59722"/>
                    </a:cubicBezTo>
                    <a:cubicBezTo>
                      <a:pt x="117821" y="60430"/>
                      <a:pt x="117713" y="61165"/>
                      <a:pt x="117758" y="61909"/>
                    </a:cubicBezTo>
                    <a:cubicBezTo>
                      <a:pt x="116510" y="60598"/>
                      <a:pt x="114739" y="59767"/>
                      <a:pt x="112860" y="59767"/>
                    </a:cubicBezTo>
                    <a:cubicBezTo>
                      <a:pt x="112850" y="59767"/>
                      <a:pt x="112840" y="59767"/>
                      <a:pt x="112830" y="59767"/>
                    </a:cubicBezTo>
                    <a:cubicBezTo>
                      <a:pt x="114167" y="58327"/>
                      <a:pt x="116034" y="57526"/>
                      <a:pt x="117967" y="57526"/>
                    </a:cubicBezTo>
                    <a:close/>
                    <a:moveTo>
                      <a:pt x="130990" y="57535"/>
                    </a:moveTo>
                    <a:cubicBezTo>
                      <a:pt x="132923" y="57535"/>
                      <a:pt x="134790" y="58336"/>
                      <a:pt x="136127" y="59776"/>
                    </a:cubicBezTo>
                    <a:cubicBezTo>
                      <a:pt x="136117" y="59776"/>
                      <a:pt x="136107" y="59776"/>
                      <a:pt x="136097" y="59776"/>
                    </a:cubicBezTo>
                    <a:cubicBezTo>
                      <a:pt x="134226" y="59776"/>
                      <a:pt x="132446" y="60607"/>
                      <a:pt x="131199" y="61918"/>
                    </a:cubicBezTo>
                    <a:cubicBezTo>
                      <a:pt x="131234" y="61183"/>
                      <a:pt x="131136" y="60439"/>
                      <a:pt x="130894" y="59731"/>
                    </a:cubicBezTo>
                    <a:cubicBezTo>
                      <a:pt x="130634" y="58970"/>
                      <a:pt x="130231" y="58271"/>
                      <a:pt x="129711" y="57652"/>
                    </a:cubicBezTo>
                    <a:cubicBezTo>
                      <a:pt x="130137" y="57573"/>
                      <a:pt x="130565" y="57535"/>
                      <a:pt x="130990" y="57535"/>
                    </a:cubicBezTo>
                    <a:close/>
                    <a:moveTo>
                      <a:pt x="84143" y="57571"/>
                    </a:moveTo>
                    <a:cubicBezTo>
                      <a:pt x="86075" y="57571"/>
                      <a:pt x="87945" y="58371"/>
                      <a:pt x="89282" y="59821"/>
                    </a:cubicBezTo>
                    <a:lnTo>
                      <a:pt x="89282" y="59821"/>
                    </a:lnTo>
                    <a:cubicBezTo>
                      <a:pt x="89265" y="59821"/>
                      <a:pt x="89248" y="59821"/>
                      <a:pt x="89231" y="59821"/>
                    </a:cubicBezTo>
                    <a:cubicBezTo>
                      <a:pt x="87362" y="59821"/>
                      <a:pt x="85595" y="60659"/>
                      <a:pt x="84353" y="61962"/>
                    </a:cubicBezTo>
                    <a:cubicBezTo>
                      <a:pt x="84434" y="60367"/>
                      <a:pt x="83851" y="58871"/>
                      <a:pt x="82866" y="57688"/>
                    </a:cubicBezTo>
                    <a:cubicBezTo>
                      <a:pt x="83291" y="57609"/>
                      <a:pt x="83719" y="57571"/>
                      <a:pt x="84143" y="57571"/>
                    </a:cubicBezTo>
                    <a:close/>
                    <a:moveTo>
                      <a:pt x="94437" y="57571"/>
                    </a:moveTo>
                    <a:cubicBezTo>
                      <a:pt x="94862" y="57571"/>
                      <a:pt x="95290" y="57609"/>
                      <a:pt x="95715" y="57688"/>
                    </a:cubicBezTo>
                    <a:cubicBezTo>
                      <a:pt x="94720" y="58871"/>
                      <a:pt x="94138" y="60367"/>
                      <a:pt x="94228" y="61962"/>
                    </a:cubicBezTo>
                    <a:cubicBezTo>
                      <a:pt x="92977" y="60659"/>
                      <a:pt x="91218" y="59821"/>
                      <a:pt x="89350" y="59821"/>
                    </a:cubicBezTo>
                    <a:cubicBezTo>
                      <a:pt x="89333" y="59821"/>
                      <a:pt x="89316" y="59821"/>
                      <a:pt x="89299" y="59821"/>
                    </a:cubicBezTo>
                    <a:lnTo>
                      <a:pt x="89299" y="59821"/>
                    </a:lnTo>
                    <a:cubicBezTo>
                      <a:pt x="90636" y="58371"/>
                      <a:pt x="92506" y="57571"/>
                      <a:pt x="94437" y="57571"/>
                    </a:cubicBezTo>
                    <a:close/>
                    <a:moveTo>
                      <a:pt x="47495" y="57735"/>
                    </a:moveTo>
                    <a:cubicBezTo>
                      <a:pt x="47916" y="57735"/>
                      <a:pt x="48340" y="57773"/>
                      <a:pt x="48762" y="57849"/>
                    </a:cubicBezTo>
                    <a:cubicBezTo>
                      <a:pt x="48242" y="58468"/>
                      <a:pt x="47839" y="59176"/>
                      <a:pt x="47579" y="59937"/>
                    </a:cubicBezTo>
                    <a:cubicBezTo>
                      <a:pt x="47337" y="60636"/>
                      <a:pt x="47230" y="61371"/>
                      <a:pt x="47275" y="62115"/>
                    </a:cubicBezTo>
                    <a:lnTo>
                      <a:pt x="47275" y="62124"/>
                    </a:lnTo>
                    <a:cubicBezTo>
                      <a:pt x="46033" y="60820"/>
                      <a:pt x="44265" y="59982"/>
                      <a:pt x="42405" y="59982"/>
                    </a:cubicBezTo>
                    <a:cubicBezTo>
                      <a:pt x="42386" y="59982"/>
                      <a:pt x="42366" y="59982"/>
                      <a:pt x="42346" y="59982"/>
                    </a:cubicBezTo>
                    <a:cubicBezTo>
                      <a:pt x="43686" y="58532"/>
                      <a:pt x="45558" y="57735"/>
                      <a:pt x="47495" y="57735"/>
                    </a:cubicBezTo>
                    <a:close/>
                    <a:moveTo>
                      <a:pt x="60510" y="57740"/>
                    </a:moveTo>
                    <a:cubicBezTo>
                      <a:pt x="62438" y="57740"/>
                      <a:pt x="64308" y="58537"/>
                      <a:pt x="65644" y="59982"/>
                    </a:cubicBezTo>
                    <a:cubicBezTo>
                      <a:pt x="65624" y="59982"/>
                      <a:pt x="65604" y="59982"/>
                      <a:pt x="65585" y="59982"/>
                    </a:cubicBezTo>
                    <a:cubicBezTo>
                      <a:pt x="63725" y="59982"/>
                      <a:pt x="61957" y="60820"/>
                      <a:pt x="60715" y="62124"/>
                    </a:cubicBezTo>
                    <a:cubicBezTo>
                      <a:pt x="60751" y="61380"/>
                      <a:pt x="60653" y="60636"/>
                      <a:pt x="60411" y="59937"/>
                    </a:cubicBezTo>
                    <a:cubicBezTo>
                      <a:pt x="60151" y="59176"/>
                      <a:pt x="59748" y="58468"/>
                      <a:pt x="59228" y="57858"/>
                    </a:cubicBezTo>
                    <a:cubicBezTo>
                      <a:pt x="59655" y="57779"/>
                      <a:pt x="60084" y="57740"/>
                      <a:pt x="60510" y="57740"/>
                    </a:cubicBezTo>
                    <a:close/>
                    <a:moveTo>
                      <a:pt x="23936" y="57764"/>
                    </a:moveTo>
                    <a:cubicBezTo>
                      <a:pt x="24366" y="57764"/>
                      <a:pt x="24800" y="57804"/>
                      <a:pt x="25232" y="57885"/>
                    </a:cubicBezTo>
                    <a:cubicBezTo>
                      <a:pt x="24237" y="59059"/>
                      <a:pt x="23655" y="60565"/>
                      <a:pt x="23744" y="62151"/>
                    </a:cubicBezTo>
                    <a:cubicBezTo>
                      <a:pt x="22494" y="60847"/>
                      <a:pt x="20727" y="60018"/>
                      <a:pt x="18867" y="60018"/>
                    </a:cubicBezTo>
                    <a:cubicBezTo>
                      <a:pt x="18847" y="60018"/>
                      <a:pt x="18827" y="60018"/>
                      <a:pt x="18807" y="60018"/>
                    </a:cubicBezTo>
                    <a:cubicBezTo>
                      <a:pt x="18787" y="60018"/>
                      <a:pt x="18767" y="60018"/>
                      <a:pt x="18747" y="60018"/>
                    </a:cubicBezTo>
                    <a:cubicBezTo>
                      <a:pt x="16879" y="60018"/>
                      <a:pt x="15111" y="60847"/>
                      <a:pt x="13870" y="62151"/>
                    </a:cubicBezTo>
                    <a:cubicBezTo>
                      <a:pt x="13951" y="60573"/>
                      <a:pt x="13368" y="59068"/>
                      <a:pt x="12382" y="57885"/>
                    </a:cubicBezTo>
                    <a:lnTo>
                      <a:pt x="12374" y="57885"/>
                    </a:lnTo>
                    <a:cubicBezTo>
                      <a:pt x="12805" y="57804"/>
                      <a:pt x="13239" y="57764"/>
                      <a:pt x="13670" y="57764"/>
                    </a:cubicBezTo>
                    <a:cubicBezTo>
                      <a:pt x="15599" y="57764"/>
                      <a:pt x="17467" y="58566"/>
                      <a:pt x="18807" y="60009"/>
                    </a:cubicBezTo>
                    <a:cubicBezTo>
                      <a:pt x="20140" y="58566"/>
                      <a:pt x="22007" y="57764"/>
                      <a:pt x="23936" y="57764"/>
                    </a:cubicBezTo>
                    <a:close/>
                    <a:moveTo>
                      <a:pt x="107668" y="57528"/>
                    </a:moveTo>
                    <a:cubicBezTo>
                      <a:pt x="109594" y="57528"/>
                      <a:pt x="111464" y="58327"/>
                      <a:pt x="112812" y="59767"/>
                    </a:cubicBezTo>
                    <a:cubicBezTo>
                      <a:pt x="112793" y="59767"/>
                      <a:pt x="112774" y="59767"/>
                      <a:pt x="112756" y="59767"/>
                    </a:cubicBezTo>
                    <a:cubicBezTo>
                      <a:pt x="110769" y="59767"/>
                      <a:pt x="108902" y="60712"/>
                      <a:pt x="107650" y="62159"/>
                    </a:cubicBezTo>
                    <a:lnTo>
                      <a:pt x="107650" y="62159"/>
                    </a:lnTo>
                    <a:cubicBezTo>
                      <a:pt x="107803" y="60502"/>
                      <a:pt x="107211" y="58925"/>
                      <a:pt x="106181" y="57688"/>
                    </a:cubicBezTo>
                    <a:cubicBezTo>
                      <a:pt x="106675" y="57580"/>
                      <a:pt x="107173" y="57528"/>
                      <a:pt x="107668" y="57528"/>
                    </a:cubicBezTo>
                    <a:close/>
                    <a:moveTo>
                      <a:pt x="37187" y="57724"/>
                    </a:moveTo>
                    <a:cubicBezTo>
                      <a:pt x="39116" y="57724"/>
                      <a:pt x="40983" y="58519"/>
                      <a:pt x="42328" y="59964"/>
                    </a:cubicBezTo>
                    <a:cubicBezTo>
                      <a:pt x="42310" y="59964"/>
                      <a:pt x="42291" y="59964"/>
                      <a:pt x="42273" y="59964"/>
                    </a:cubicBezTo>
                    <a:cubicBezTo>
                      <a:pt x="40286" y="59964"/>
                      <a:pt x="38419" y="60910"/>
                      <a:pt x="37167" y="62366"/>
                    </a:cubicBezTo>
                    <a:cubicBezTo>
                      <a:pt x="37320" y="60699"/>
                      <a:pt x="36728" y="59122"/>
                      <a:pt x="35698" y="57894"/>
                    </a:cubicBezTo>
                    <a:lnTo>
                      <a:pt x="35689" y="57885"/>
                    </a:lnTo>
                    <a:cubicBezTo>
                      <a:pt x="36187" y="57777"/>
                      <a:pt x="36689" y="57724"/>
                      <a:pt x="37187" y="57724"/>
                    </a:cubicBezTo>
                    <a:close/>
                    <a:moveTo>
                      <a:pt x="124486" y="55678"/>
                    </a:moveTo>
                    <a:cubicBezTo>
                      <a:pt x="127068" y="55678"/>
                      <a:pt x="129649" y="57049"/>
                      <a:pt x="130544" y="59794"/>
                    </a:cubicBezTo>
                    <a:cubicBezTo>
                      <a:pt x="130760" y="60475"/>
                      <a:pt x="130876" y="61183"/>
                      <a:pt x="130876" y="61900"/>
                    </a:cubicBezTo>
                    <a:cubicBezTo>
                      <a:pt x="130403" y="61798"/>
                      <a:pt x="129926" y="61748"/>
                      <a:pt x="129452" y="61748"/>
                    </a:cubicBezTo>
                    <a:cubicBezTo>
                      <a:pt x="127593" y="61748"/>
                      <a:pt x="125787" y="62514"/>
                      <a:pt x="124487" y="63907"/>
                    </a:cubicBezTo>
                    <a:cubicBezTo>
                      <a:pt x="123215" y="62527"/>
                      <a:pt x="121414" y="61747"/>
                      <a:pt x="119541" y="61747"/>
                    </a:cubicBezTo>
                    <a:cubicBezTo>
                      <a:pt x="119048" y="61747"/>
                      <a:pt x="118564" y="61801"/>
                      <a:pt x="118080" y="61909"/>
                    </a:cubicBezTo>
                    <a:cubicBezTo>
                      <a:pt x="118080" y="61192"/>
                      <a:pt x="118197" y="60484"/>
                      <a:pt x="118412" y="59803"/>
                    </a:cubicBezTo>
                    <a:lnTo>
                      <a:pt x="118421" y="59794"/>
                    </a:lnTo>
                    <a:cubicBezTo>
                      <a:pt x="119317" y="57051"/>
                      <a:pt x="121902" y="55678"/>
                      <a:pt x="124486" y="55678"/>
                    </a:cubicBezTo>
                    <a:close/>
                    <a:moveTo>
                      <a:pt x="77628" y="55717"/>
                    </a:moveTo>
                    <a:cubicBezTo>
                      <a:pt x="80804" y="55717"/>
                      <a:pt x="83980" y="57795"/>
                      <a:pt x="84022" y="61951"/>
                    </a:cubicBezTo>
                    <a:lnTo>
                      <a:pt x="84022" y="61951"/>
                    </a:lnTo>
                    <a:cubicBezTo>
                      <a:pt x="83546" y="61848"/>
                      <a:pt x="83066" y="61797"/>
                      <a:pt x="82590" y="61797"/>
                    </a:cubicBezTo>
                    <a:cubicBezTo>
                      <a:pt x="80737" y="61797"/>
                      <a:pt x="78939" y="62563"/>
                      <a:pt x="77651" y="63952"/>
                    </a:cubicBezTo>
                    <a:cubicBezTo>
                      <a:pt x="76377" y="62579"/>
                      <a:pt x="74589" y="61801"/>
                      <a:pt x="72710" y="61801"/>
                    </a:cubicBezTo>
                    <a:cubicBezTo>
                      <a:pt x="72699" y="61801"/>
                      <a:pt x="72688" y="61801"/>
                      <a:pt x="72678" y="61801"/>
                    </a:cubicBezTo>
                    <a:cubicBezTo>
                      <a:pt x="72194" y="61801"/>
                      <a:pt x="71710" y="61846"/>
                      <a:pt x="71235" y="61953"/>
                    </a:cubicBezTo>
                    <a:cubicBezTo>
                      <a:pt x="71275" y="57796"/>
                      <a:pt x="74452" y="55717"/>
                      <a:pt x="77628" y="55717"/>
                    </a:cubicBezTo>
                    <a:close/>
                    <a:moveTo>
                      <a:pt x="100943" y="55717"/>
                    </a:moveTo>
                    <a:cubicBezTo>
                      <a:pt x="104119" y="55717"/>
                      <a:pt x="107295" y="57795"/>
                      <a:pt x="107337" y="61951"/>
                    </a:cubicBezTo>
                    <a:lnTo>
                      <a:pt x="107337" y="61951"/>
                    </a:lnTo>
                    <a:cubicBezTo>
                      <a:pt x="106865" y="61851"/>
                      <a:pt x="106389" y="61802"/>
                      <a:pt x="105918" y="61802"/>
                    </a:cubicBezTo>
                    <a:cubicBezTo>
                      <a:pt x="104057" y="61802"/>
                      <a:pt x="102256" y="62568"/>
                      <a:pt x="100957" y="63961"/>
                    </a:cubicBezTo>
                    <a:cubicBezTo>
                      <a:pt x="99683" y="62588"/>
                      <a:pt x="97895" y="61801"/>
                      <a:pt x="96025" y="61801"/>
                    </a:cubicBezTo>
                    <a:cubicBezTo>
                      <a:pt x="96014" y="61801"/>
                      <a:pt x="96003" y="61801"/>
                      <a:pt x="95993" y="61801"/>
                    </a:cubicBezTo>
                    <a:cubicBezTo>
                      <a:pt x="95509" y="61801"/>
                      <a:pt x="95025" y="61846"/>
                      <a:pt x="94550" y="61953"/>
                    </a:cubicBezTo>
                    <a:cubicBezTo>
                      <a:pt x="94590" y="57796"/>
                      <a:pt x="97767" y="55717"/>
                      <a:pt x="100943" y="55717"/>
                    </a:cubicBezTo>
                    <a:close/>
                    <a:moveTo>
                      <a:pt x="54007" y="55884"/>
                    </a:moveTo>
                    <a:cubicBezTo>
                      <a:pt x="56587" y="55884"/>
                      <a:pt x="59166" y="57255"/>
                      <a:pt x="60061" y="60000"/>
                    </a:cubicBezTo>
                    <a:cubicBezTo>
                      <a:pt x="60285" y="60681"/>
                      <a:pt x="60393" y="61389"/>
                      <a:pt x="60402" y="62106"/>
                    </a:cubicBezTo>
                    <a:cubicBezTo>
                      <a:pt x="59929" y="62004"/>
                      <a:pt x="59451" y="61954"/>
                      <a:pt x="58977" y="61954"/>
                    </a:cubicBezTo>
                    <a:cubicBezTo>
                      <a:pt x="57118" y="61954"/>
                      <a:pt x="55312" y="62720"/>
                      <a:pt x="54013" y="64113"/>
                    </a:cubicBezTo>
                    <a:cubicBezTo>
                      <a:pt x="52741" y="62733"/>
                      <a:pt x="50939" y="61953"/>
                      <a:pt x="49067" y="61953"/>
                    </a:cubicBezTo>
                    <a:cubicBezTo>
                      <a:pt x="48574" y="61953"/>
                      <a:pt x="48090" y="61998"/>
                      <a:pt x="47624" y="62106"/>
                    </a:cubicBezTo>
                    <a:cubicBezTo>
                      <a:pt x="47615" y="61389"/>
                      <a:pt x="47723" y="60681"/>
                      <a:pt x="47929" y="60009"/>
                    </a:cubicBezTo>
                    <a:lnTo>
                      <a:pt x="47947" y="60000"/>
                    </a:lnTo>
                    <a:cubicBezTo>
                      <a:pt x="48843" y="57257"/>
                      <a:pt x="51425" y="55884"/>
                      <a:pt x="54007" y="55884"/>
                    </a:cubicBezTo>
                    <a:close/>
                    <a:moveTo>
                      <a:pt x="7145" y="55914"/>
                    </a:moveTo>
                    <a:cubicBezTo>
                      <a:pt x="10322" y="55914"/>
                      <a:pt x="13498" y="57993"/>
                      <a:pt x="13538" y="62151"/>
                    </a:cubicBezTo>
                    <a:cubicBezTo>
                      <a:pt x="13063" y="62046"/>
                      <a:pt x="12582" y="61995"/>
                      <a:pt x="12105" y="61995"/>
                    </a:cubicBezTo>
                    <a:cubicBezTo>
                      <a:pt x="10247" y="61995"/>
                      <a:pt x="8440" y="62767"/>
                      <a:pt x="7150" y="64158"/>
                    </a:cubicBezTo>
                    <a:cubicBezTo>
                      <a:pt x="5875" y="62786"/>
                      <a:pt x="4096" y="61998"/>
                      <a:pt x="2226" y="61998"/>
                    </a:cubicBezTo>
                    <a:cubicBezTo>
                      <a:pt x="2216" y="61998"/>
                      <a:pt x="2205" y="61998"/>
                      <a:pt x="2194" y="61998"/>
                    </a:cubicBezTo>
                    <a:cubicBezTo>
                      <a:pt x="1711" y="61998"/>
                      <a:pt x="1227" y="62043"/>
                      <a:pt x="752" y="62151"/>
                    </a:cubicBezTo>
                    <a:cubicBezTo>
                      <a:pt x="792" y="57993"/>
                      <a:pt x="3969" y="55914"/>
                      <a:pt x="7145" y="55914"/>
                    </a:cubicBezTo>
                    <a:close/>
                    <a:moveTo>
                      <a:pt x="30465" y="55917"/>
                    </a:moveTo>
                    <a:cubicBezTo>
                      <a:pt x="33638" y="55917"/>
                      <a:pt x="36811" y="57993"/>
                      <a:pt x="36854" y="62147"/>
                    </a:cubicBezTo>
                    <a:lnTo>
                      <a:pt x="36854" y="62147"/>
                    </a:lnTo>
                    <a:cubicBezTo>
                      <a:pt x="36384" y="62047"/>
                      <a:pt x="35912" y="61999"/>
                      <a:pt x="35443" y="61999"/>
                    </a:cubicBezTo>
                    <a:cubicBezTo>
                      <a:pt x="33580" y="61999"/>
                      <a:pt x="31775" y="62765"/>
                      <a:pt x="30483" y="64158"/>
                    </a:cubicBezTo>
                    <a:cubicBezTo>
                      <a:pt x="29201" y="62778"/>
                      <a:pt x="27409" y="61998"/>
                      <a:pt x="25528" y="61998"/>
                    </a:cubicBezTo>
                    <a:cubicBezTo>
                      <a:pt x="25044" y="61998"/>
                      <a:pt x="24560" y="62052"/>
                      <a:pt x="24085" y="62151"/>
                    </a:cubicBezTo>
                    <a:cubicBezTo>
                      <a:pt x="24116" y="57996"/>
                      <a:pt x="27290" y="55917"/>
                      <a:pt x="30465" y="55917"/>
                    </a:cubicBezTo>
                    <a:close/>
                    <a:moveTo>
                      <a:pt x="119322" y="62140"/>
                    </a:moveTo>
                    <a:cubicBezTo>
                      <a:pt x="121256" y="62140"/>
                      <a:pt x="123125" y="62943"/>
                      <a:pt x="124469" y="64391"/>
                    </a:cubicBezTo>
                    <a:cubicBezTo>
                      <a:pt x="124450" y="64390"/>
                      <a:pt x="124430" y="64390"/>
                      <a:pt x="124410" y="64390"/>
                    </a:cubicBezTo>
                    <a:cubicBezTo>
                      <a:pt x="122541" y="64390"/>
                      <a:pt x="120773" y="65229"/>
                      <a:pt x="119532" y="66532"/>
                    </a:cubicBezTo>
                    <a:cubicBezTo>
                      <a:pt x="119613" y="64946"/>
                      <a:pt x="119030" y="63441"/>
                      <a:pt x="118045" y="62258"/>
                    </a:cubicBezTo>
                    <a:cubicBezTo>
                      <a:pt x="118470" y="62179"/>
                      <a:pt x="118898" y="62140"/>
                      <a:pt x="119322" y="62140"/>
                    </a:cubicBezTo>
                    <a:close/>
                    <a:moveTo>
                      <a:pt x="129616" y="62140"/>
                    </a:moveTo>
                    <a:cubicBezTo>
                      <a:pt x="130040" y="62140"/>
                      <a:pt x="130468" y="62179"/>
                      <a:pt x="130894" y="62258"/>
                    </a:cubicBezTo>
                    <a:cubicBezTo>
                      <a:pt x="129908" y="63423"/>
                      <a:pt x="129326" y="64928"/>
                      <a:pt x="129415" y="66523"/>
                    </a:cubicBezTo>
                    <a:lnTo>
                      <a:pt x="129406" y="66532"/>
                    </a:lnTo>
                    <a:cubicBezTo>
                      <a:pt x="128156" y="65229"/>
                      <a:pt x="126388" y="64390"/>
                      <a:pt x="124528" y="64390"/>
                    </a:cubicBezTo>
                    <a:cubicBezTo>
                      <a:pt x="124509" y="64390"/>
                      <a:pt x="124489" y="64390"/>
                      <a:pt x="124469" y="64391"/>
                    </a:cubicBezTo>
                    <a:cubicBezTo>
                      <a:pt x="125807" y="62943"/>
                      <a:pt x="127680" y="62140"/>
                      <a:pt x="129616" y="62140"/>
                    </a:cubicBezTo>
                    <a:close/>
                    <a:moveTo>
                      <a:pt x="95796" y="62176"/>
                    </a:moveTo>
                    <a:cubicBezTo>
                      <a:pt x="97737" y="62176"/>
                      <a:pt x="99610" y="62980"/>
                      <a:pt x="100948" y="64435"/>
                    </a:cubicBezTo>
                    <a:cubicBezTo>
                      <a:pt x="100928" y="64435"/>
                      <a:pt x="100908" y="64435"/>
                      <a:pt x="100888" y="64435"/>
                    </a:cubicBezTo>
                    <a:cubicBezTo>
                      <a:pt x="99020" y="64435"/>
                      <a:pt x="97252" y="65265"/>
                      <a:pt x="96011" y="66568"/>
                    </a:cubicBezTo>
                    <a:cubicBezTo>
                      <a:pt x="96091" y="64982"/>
                      <a:pt x="95509" y="63477"/>
                      <a:pt x="94514" y="62294"/>
                    </a:cubicBezTo>
                    <a:cubicBezTo>
                      <a:pt x="94941" y="62215"/>
                      <a:pt x="95370" y="62176"/>
                      <a:pt x="95796" y="62176"/>
                    </a:cubicBezTo>
                    <a:close/>
                    <a:moveTo>
                      <a:pt x="82771" y="62185"/>
                    </a:moveTo>
                    <a:cubicBezTo>
                      <a:pt x="83195" y="62185"/>
                      <a:pt x="83623" y="62224"/>
                      <a:pt x="84048" y="62303"/>
                    </a:cubicBezTo>
                    <a:cubicBezTo>
                      <a:pt x="83063" y="63477"/>
                      <a:pt x="82480" y="64991"/>
                      <a:pt x="82561" y="66577"/>
                    </a:cubicBezTo>
                    <a:cubicBezTo>
                      <a:pt x="81320" y="65274"/>
                      <a:pt x="79552" y="64435"/>
                      <a:pt x="77683" y="64435"/>
                    </a:cubicBezTo>
                    <a:cubicBezTo>
                      <a:pt x="77666" y="64435"/>
                      <a:pt x="77650" y="64435"/>
                      <a:pt x="77633" y="64435"/>
                    </a:cubicBezTo>
                    <a:lnTo>
                      <a:pt x="77633" y="64435"/>
                    </a:lnTo>
                    <a:cubicBezTo>
                      <a:pt x="78970" y="62988"/>
                      <a:pt x="80838" y="62185"/>
                      <a:pt x="82771" y="62185"/>
                    </a:cubicBezTo>
                    <a:close/>
                    <a:moveTo>
                      <a:pt x="59134" y="62337"/>
                    </a:moveTo>
                    <a:cubicBezTo>
                      <a:pt x="59561" y="62337"/>
                      <a:pt x="59992" y="62376"/>
                      <a:pt x="60420" y="62455"/>
                    </a:cubicBezTo>
                    <a:cubicBezTo>
                      <a:pt x="59427" y="63627"/>
                      <a:pt x="58845" y="65119"/>
                      <a:pt x="58932" y="66720"/>
                    </a:cubicBezTo>
                    <a:lnTo>
                      <a:pt x="58932" y="66720"/>
                    </a:lnTo>
                    <a:cubicBezTo>
                      <a:pt x="57682" y="65417"/>
                      <a:pt x="55914" y="64587"/>
                      <a:pt x="54055" y="64587"/>
                    </a:cubicBezTo>
                    <a:cubicBezTo>
                      <a:pt x="54035" y="64587"/>
                      <a:pt x="54015" y="64588"/>
                      <a:pt x="53995" y="64588"/>
                    </a:cubicBezTo>
                    <a:cubicBezTo>
                      <a:pt x="55331" y="63135"/>
                      <a:pt x="57201" y="62337"/>
                      <a:pt x="59134" y="62337"/>
                    </a:cubicBezTo>
                    <a:close/>
                    <a:moveTo>
                      <a:pt x="48861" y="62333"/>
                    </a:moveTo>
                    <a:cubicBezTo>
                      <a:pt x="50795" y="62333"/>
                      <a:pt x="52662" y="63137"/>
                      <a:pt x="53995" y="64588"/>
                    </a:cubicBezTo>
                    <a:cubicBezTo>
                      <a:pt x="53975" y="64588"/>
                      <a:pt x="53955" y="64587"/>
                      <a:pt x="53935" y="64587"/>
                    </a:cubicBezTo>
                    <a:cubicBezTo>
                      <a:pt x="52067" y="64587"/>
                      <a:pt x="50299" y="65417"/>
                      <a:pt x="49058" y="66720"/>
                    </a:cubicBezTo>
                    <a:cubicBezTo>
                      <a:pt x="49138" y="65134"/>
                      <a:pt x="48556" y="63629"/>
                      <a:pt x="47561" y="62455"/>
                    </a:cubicBezTo>
                    <a:cubicBezTo>
                      <a:pt x="47994" y="62373"/>
                      <a:pt x="48429" y="62333"/>
                      <a:pt x="48861" y="62333"/>
                    </a:cubicBezTo>
                    <a:close/>
                    <a:moveTo>
                      <a:pt x="106103" y="62174"/>
                    </a:moveTo>
                    <a:cubicBezTo>
                      <a:pt x="106576" y="62174"/>
                      <a:pt x="107052" y="62222"/>
                      <a:pt x="107525" y="62321"/>
                    </a:cubicBezTo>
                    <a:cubicBezTo>
                      <a:pt x="106512" y="63566"/>
                      <a:pt x="105939" y="65161"/>
                      <a:pt x="106127" y="66837"/>
                    </a:cubicBezTo>
                    <a:cubicBezTo>
                      <a:pt x="104872" y="65387"/>
                      <a:pt x="103007" y="64435"/>
                      <a:pt x="101030" y="64435"/>
                    </a:cubicBezTo>
                    <a:cubicBezTo>
                      <a:pt x="101003" y="64435"/>
                      <a:pt x="100975" y="64435"/>
                      <a:pt x="100948" y="64435"/>
                    </a:cubicBezTo>
                    <a:cubicBezTo>
                      <a:pt x="102295" y="62981"/>
                      <a:pt x="104168" y="62174"/>
                      <a:pt x="106103" y="62174"/>
                    </a:cubicBezTo>
                    <a:close/>
                    <a:moveTo>
                      <a:pt x="70807" y="57738"/>
                    </a:moveTo>
                    <a:cubicBezTo>
                      <a:pt x="71283" y="57738"/>
                      <a:pt x="71762" y="57786"/>
                      <a:pt x="72239" y="57885"/>
                    </a:cubicBezTo>
                    <a:cubicBezTo>
                      <a:pt x="71271" y="59131"/>
                      <a:pt x="70742" y="60708"/>
                      <a:pt x="70939" y="62348"/>
                    </a:cubicBezTo>
                    <a:cubicBezTo>
                      <a:pt x="71447" y="62234"/>
                      <a:pt x="71959" y="62178"/>
                      <a:pt x="72468" y="62178"/>
                    </a:cubicBezTo>
                    <a:cubicBezTo>
                      <a:pt x="74403" y="62178"/>
                      <a:pt x="76285" y="62981"/>
                      <a:pt x="77633" y="64435"/>
                    </a:cubicBezTo>
                    <a:lnTo>
                      <a:pt x="77633" y="64435"/>
                    </a:lnTo>
                    <a:cubicBezTo>
                      <a:pt x="77630" y="64435"/>
                      <a:pt x="77627" y="64435"/>
                      <a:pt x="77624" y="64435"/>
                    </a:cubicBezTo>
                    <a:cubicBezTo>
                      <a:pt x="77606" y="64435"/>
                      <a:pt x="77587" y="64435"/>
                      <a:pt x="77569" y="64435"/>
                    </a:cubicBezTo>
                    <a:cubicBezTo>
                      <a:pt x="75520" y="64435"/>
                      <a:pt x="73598" y="65435"/>
                      <a:pt x="72346" y="66962"/>
                    </a:cubicBezTo>
                    <a:cubicBezTo>
                      <a:pt x="72703" y="63259"/>
                      <a:pt x="69407" y="59973"/>
                      <a:pt x="65707" y="59973"/>
                    </a:cubicBezTo>
                    <a:cubicBezTo>
                      <a:pt x="65694" y="59973"/>
                      <a:pt x="65682" y="59973"/>
                      <a:pt x="65670" y="59973"/>
                    </a:cubicBezTo>
                    <a:lnTo>
                      <a:pt x="65670" y="59973"/>
                    </a:lnTo>
                    <a:cubicBezTo>
                      <a:pt x="67007" y="58533"/>
                      <a:pt x="68877" y="57738"/>
                      <a:pt x="70807" y="57738"/>
                    </a:cubicBezTo>
                    <a:close/>
                    <a:moveTo>
                      <a:pt x="35611" y="62370"/>
                    </a:moveTo>
                    <a:cubicBezTo>
                      <a:pt x="36087" y="62370"/>
                      <a:pt x="36566" y="62419"/>
                      <a:pt x="37042" y="62518"/>
                    </a:cubicBezTo>
                    <a:cubicBezTo>
                      <a:pt x="36029" y="63763"/>
                      <a:pt x="35456" y="65358"/>
                      <a:pt x="35644" y="67034"/>
                    </a:cubicBezTo>
                    <a:cubicBezTo>
                      <a:pt x="34383" y="65578"/>
                      <a:pt x="32507" y="64632"/>
                      <a:pt x="30521" y="64632"/>
                    </a:cubicBezTo>
                    <a:cubicBezTo>
                      <a:pt x="30502" y="64632"/>
                      <a:pt x="30483" y="64632"/>
                      <a:pt x="30465" y="64633"/>
                    </a:cubicBezTo>
                    <a:cubicBezTo>
                      <a:pt x="30445" y="64632"/>
                      <a:pt x="30425" y="64632"/>
                      <a:pt x="30406" y="64632"/>
                    </a:cubicBezTo>
                    <a:cubicBezTo>
                      <a:pt x="28537" y="64632"/>
                      <a:pt x="26769" y="65471"/>
                      <a:pt x="25528" y="66774"/>
                    </a:cubicBezTo>
                    <a:cubicBezTo>
                      <a:pt x="25608" y="65179"/>
                      <a:pt x="25026" y="63683"/>
                      <a:pt x="24031" y="62500"/>
                    </a:cubicBezTo>
                    <a:cubicBezTo>
                      <a:pt x="24460" y="62420"/>
                      <a:pt x="24890" y="62381"/>
                      <a:pt x="25317" y="62381"/>
                    </a:cubicBezTo>
                    <a:cubicBezTo>
                      <a:pt x="27250" y="62381"/>
                      <a:pt x="29122" y="63178"/>
                      <a:pt x="30465" y="64624"/>
                    </a:cubicBezTo>
                    <a:cubicBezTo>
                      <a:pt x="31802" y="63171"/>
                      <a:pt x="33677" y="62370"/>
                      <a:pt x="35611" y="62370"/>
                    </a:cubicBezTo>
                    <a:close/>
                    <a:moveTo>
                      <a:pt x="112819" y="60274"/>
                    </a:moveTo>
                    <a:cubicBezTo>
                      <a:pt x="115992" y="60274"/>
                      <a:pt x="119164" y="62350"/>
                      <a:pt x="119209" y="66503"/>
                    </a:cubicBezTo>
                    <a:lnTo>
                      <a:pt x="119209" y="66503"/>
                    </a:lnTo>
                    <a:cubicBezTo>
                      <a:pt x="118735" y="66400"/>
                      <a:pt x="118257" y="66350"/>
                      <a:pt x="117783" y="66350"/>
                    </a:cubicBezTo>
                    <a:cubicBezTo>
                      <a:pt x="115922" y="66350"/>
                      <a:pt x="114119" y="67124"/>
                      <a:pt x="112821" y="68521"/>
                    </a:cubicBezTo>
                    <a:cubicBezTo>
                      <a:pt x="111539" y="67142"/>
                      <a:pt x="109747" y="66362"/>
                      <a:pt x="107865" y="66362"/>
                    </a:cubicBezTo>
                    <a:cubicBezTo>
                      <a:pt x="107382" y="66362"/>
                      <a:pt x="106898" y="66407"/>
                      <a:pt x="106423" y="66514"/>
                    </a:cubicBezTo>
                    <a:lnTo>
                      <a:pt x="106423" y="66514"/>
                    </a:lnTo>
                    <a:cubicBezTo>
                      <a:pt x="106463" y="62355"/>
                      <a:pt x="109641" y="60274"/>
                      <a:pt x="112819" y="60274"/>
                    </a:cubicBezTo>
                    <a:close/>
                    <a:moveTo>
                      <a:pt x="136136" y="60276"/>
                    </a:moveTo>
                    <a:cubicBezTo>
                      <a:pt x="139311" y="60276"/>
                      <a:pt x="142484" y="62354"/>
                      <a:pt x="142525" y="66514"/>
                    </a:cubicBezTo>
                    <a:lnTo>
                      <a:pt x="142516" y="66523"/>
                    </a:lnTo>
                    <a:cubicBezTo>
                      <a:pt x="142042" y="66421"/>
                      <a:pt x="141565" y="66372"/>
                      <a:pt x="141091" y="66372"/>
                    </a:cubicBezTo>
                    <a:cubicBezTo>
                      <a:pt x="139233" y="66372"/>
                      <a:pt x="137428" y="67138"/>
                      <a:pt x="136136" y="68530"/>
                    </a:cubicBezTo>
                    <a:cubicBezTo>
                      <a:pt x="134854" y="67150"/>
                      <a:pt x="133062" y="66371"/>
                      <a:pt x="131181" y="66371"/>
                    </a:cubicBezTo>
                    <a:cubicBezTo>
                      <a:pt x="130697" y="66371"/>
                      <a:pt x="130213" y="66425"/>
                      <a:pt x="129738" y="66523"/>
                    </a:cubicBezTo>
                    <a:cubicBezTo>
                      <a:pt x="129778" y="62359"/>
                      <a:pt x="132958" y="60276"/>
                      <a:pt x="136136" y="60276"/>
                    </a:cubicBezTo>
                    <a:close/>
                    <a:moveTo>
                      <a:pt x="89289" y="60321"/>
                    </a:moveTo>
                    <a:cubicBezTo>
                      <a:pt x="92462" y="60321"/>
                      <a:pt x="95638" y="62397"/>
                      <a:pt x="95679" y="66548"/>
                    </a:cubicBezTo>
                    <a:lnTo>
                      <a:pt x="95679" y="66548"/>
                    </a:lnTo>
                    <a:cubicBezTo>
                      <a:pt x="95209" y="66448"/>
                      <a:pt x="94735" y="66398"/>
                      <a:pt x="94264" y="66398"/>
                    </a:cubicBezTo>
                    <a:cubicBezTo>
                      <a:pt x="92405" y="66398"/>
                      <a:pt x="90601" y="67165"/>
                      <a:pt x="89308" y="68557"/>
                    </a:cubicBezTo>
                    <a:cubicBezTo>
                      <a:pt x="88027" y="67177"/>
                      <a:pt x="86235" y="66398"/>
                      <a:pt x="84353" y="66398"/>
                    </a:cubicBezTo>
                    <a:cubicBezTo>
                      <a:pt x="83869" y="66398"/>
                      <a:pt x="83385" y="66452"/>
                      <a:pt x="82910" y="66550"/>
                    </a:cubicBezTo>
                    <a:cubicBezTo>
                      <a:pt x="82942" y="62398"/>
                      <a:pt x="86114" y="60321"/>
                      <a:pt x="89289" y="60321"/>
                    </a:cubicBezTo>
                    <a:close/>
                    <a:moveTo>
                      <a:pt x="42335" y="60475"/>
                    </a:moveTo>
                    <a:cubicBezTo>
                      <a:pt x="45508" y="60475"/>
                      <a:pt x="48684" y="62552"/>
                      <a:pt x="48726" y="66708"/>
                    </a:cubicBezTo>
                    <a:lnTo>
                      <a:pt x="48726" y="66708"/>
                    </a:lnTo>
                    <a:cubicBezTo>
                      <a:pt x="48257" y="66608"/>
                      <a:pt x="47784" y="66560"/>
                      <a:pt x="47315" y="66560"/>
                    </a:cubicBezTo>
                    <a:cubicBezTo>
                      <a:pt x="45452" y="66560"/>
                      <a:pt x="43648" y="67326"/>
                      <a:pt x="42355" y="68719"/>
                    </a:cubicBezTo>
                    <a:cubicBezTo>
                      <a:pt x="41081" y="67346"/>
                      <a:pt x="39302" y="66559"/>
                      <a:pt x="37432" y="66559"/>
                    </a:cubicBezTo>
                    <a:cubicBezTo>
                      <a:pt x="37421" y="66559"/>
                      <a:pt x="37411" y="66559"/>
                      <a:pt x="37400" y="66559"/>
                    </a:cubicBezTo>
                    <a:cubicBezTo>
                      <a:pt x="36916" y="66559"/>
                      <a:pt x="36432" y="66604"/>
                      <a:pt x="35958" y="66711"/>
                    </a:cubicBezTo>
                    <a:cubicBezTo>
                      <a:pt x="35989" y="62554"/>
                      <a:pt x="39161" y="60475"/>
                      <a:pt x="42335" y="60475"/>
                    </a:cubicBezTo>
                    <a:close/>
                    <a:moveTo>
                      <a:pt x="65651" y="60478"/>
                    </a:moveTo>
                    <a:cubicBezTo>
                      <a:pt x="68826" y="60478"/>
                      <a:pt x="72001" y="62555"/>
                      <a:pt x="72041" y="66711"/>
                    </a:cubicBezTo>
                    <a:cubicBezTo>
                      <a:pt x="71566" y="66609"/>
                      <a:pt x="71088" y="66560"/>
                      <a:pt x="70614" y="66560"/>
                    </a:cubicBezTo>
                    <a:cubicBezTo>
                      <a:pt x="68752" y="66560"/>
                      <a:pt x="66952" y="67326"/>
                      <a:pt x="65653" y="68719"/>
                    </a:cubicBezTo>
                    <a:cubicBezTo>
                      <a:pt x="64371" y="67339"/>
                      <a:pt x="62579" y="66559"/>
                      <a:pt x="60697" y="66559"/>
                    </a:cubicBezTo>
                    <a:cubicBezTo>
                      <a:pt x="60214" y="66559"/>
                      <a:pt x="59730" y="66613"/>
                      <a:pt x="59255" y="66711"/>
                    </a:cubicBezTo>
                    <a:cubicBezTo>
                      <a:pt x="59295" y="62557"/>
                      <a:pt x="62473" y="60478"/>
                      <a:pt x="65651" y="60478"/>
                    </a:cubicBezTo>
                    <a:close/>
                    <a:moveTo>
                      <a:pt x="18806" y="60522"/>
                    </a:moveTo>
                    <a:cubicBezTo>
                      <a:pt x="21979" y="60522"/>
                      <a:pt x="25151" y="62596"/>
                      <a:pt x="25196" y="66747"/>
                    </a:cubicBezTo>
                    <a:lnTo>
                      <a:pt x="25196" y="66747"/>
                    </a:lnTo>
                    <a:cubicBezTo>
                      <a:pt x="24723" y="66645"/>
                      <a:pt x="24245" y="66596"/>
                      <a:pt x="23772" y="66596"/>
                    </a:cubicBezTo>
                    <a:cubicBezTo>
                      <a:pt x="21913" y="66596"/>
                      <a:pt x="20107" y="67362"/>
                      <a:pt x="18807" y="68754"/>
                    </a:cubicBezTo>
                    <a:cubicBezTo>
                      <a:pt x="17526" y="67374"/>
                      <a:pt x="15734" y="66595"/>
                      <a:pt x="13852" y="66595"/>
                    </a:cubicBezTo>
                    <a:cubicBezTo>
                      <a:pt x="13368" y="66595"/>
                      <a:pt x="12884" y="66649"/>
                      <a:pt x="12409" y="66747"/>
                    </a:cubicBezTo>
                    <a:cubicBezTo>
                      <a:pt x="12454" y="62599"/>
                      <a:pt x="15631" y="60522"/>
                      <a:pt x="18806" y="60522"/>
                    </a:cubicBezTo>
                    <a:close/>
                    <a:moveTo>
                      <a:pt x="84142" y="66790"/>
                    </a:moveTo>
                    <a:cubicBezTo>
                      <a:pt x="86075" y="66790"/>
                      <a:pt x="87947" y="67588"/>
                      <a:pt x="89290" y="69041"/>
                    </a:cubicBezTo>
                    <a:lnTo>
                      <a:pt x="89290" y="69041"/>
                    </a:lnTo>
                    <a:cubicBezTo>
                      <a:pt x="89287" y="69041"/>
                      <a:pt x="89284" y="69041"/>
                      <a:pt x="89281" y="69041"/>
                    </a:cubicBezTo>
                    <a:cubicBezTo>
                      <a:pt x="89262" y="69041"/>
                      <a:pt x="89242" y="69041"/>
                      <a:pt x="89222" y="69041"/>
                    </a:cubicBezTo>
                    <a:cubicBezTo>
                      <a:pt x="87354" y="69041"/>
                      <a:pt x="85594" y="69879"/>
                      <a:pt x="84344" y="71183"/>
                    </a:cubicBezTo>
                    <a:cubicBezTo>
                      <a:pt x="84434" y="69588"/>
                      <a:pt x="83851" y="68082"/>
                      <a:pt x="82857" y="66909"/>
                    </a:cubicBezTo>
                    <a:cubicBezTo>
                      <a:pt x="83285" y="66829"/>
                      <a:pt x="83715" y="66790"/>
                      <a:pt x="84142" y="66790"/>
                    </a:cubicBezTo>
                    <a:close/>
                    <a:moveTo>
                      <a:pt x="94437" y="66782"/>
                    </a:moveTo>
                    <a:cubicBezTo>
                      <a:pt x="94862" y="66782"/>
                      <a:pt x="95290" y="66821"/>
                      <a:pt x="95715" y="66900"/>
                    </a:cubicBezTo>
                    <a:cubicBezTo>
                      <a:pt x="94720" y="68082"/>
                      <a:pt x="94138" y="69579"/>
                      <a:pt x="94228" y="71174"/>
                    </a:cubicBezTo>
                    <a:lnTo>
                      <a:pt x="94219" y="71183"/>
                    </a:lnTo>
                    <a:cubicBezTo>
                      <a:pt x="92977" y="69879"/>
                      <a:pt x="91209" y="69041"/>
                      <a:pt x="89341" y="69041"/>
                    </a:cubicBezTo>
                    <a:cubicBezTo>
                      <a:pt x="89324" y="69041"/>
                      <a:pt x="89307" y="69041"/>
                      <a:pt x="89290" y="69041"/>
                    </a:cubicBezTo>
                    <a:lnTo>
                      <a:pt x="89290" y="69041"/>
                    </a:lnTo>
                    <a:cubicBezTo>
                      <a:pt x="90628" y="67586"/>
                      <a:pt x="92502" y="66782"/>
                      <a:pt x="94437" y="66782"/>
                    </a:cubicBezTo>
                    <a:close/>
                    <a:moveTo>
                      <a:pt x="47476" y="66925"/>
                    </a:moveTo>
                    <a:cubicBezTo>
                      <a:pt x="47900" y="66925"/>
                      <a:pt x="48328" y="66964"/>
                      <a:pt x="48753" y="67043"/>
                    </a:cubicBezTo>
                    <a:cubicBezTo>
                      <a:pt x="47767" y="68226"/>
                      <a:pt x="47185" y="69731"/>
                      <a:pt x="47266" y="71317"/>
                    </a:cubicBezTo>
                    <a:cubicBezTo>
                      <a:pt x="46024" y="70014"/>
                      <a:pt x="44257" y="69184"/>
                      <a:pt x="42388" y="69184"/>
                    </a:cubicBezTo>
                    <a:cubicBezTo>
                      <a:pt x="42371" y="69184"/>
                      <a:pt x="42354" y="69184"/>
                      <a:pt x="42337" y="69184"/>
                    </a:cubicBezTo>
                    <a:lnTo>
                      <a:pt x="42337" y="69184"/>
                    </a:lnTo>
                    <a:cubicBezTo>
                      <a:pt x="43675" y="67729"/>
                      <a:pt x="45543" y="66925"/>
                      <a:pt x="47476" y="66925"/>
                    </a:cubicBezTo>
                    <a:close/>
                    <a:moveTo>
                      <a:pt x="60488" y="66929"/>
                    </a:moveTo>
                    <a:cubicBezTo>
                      <a:pt x="62422" y="66929"/>
                      <a:pt x="64295" y="67727"/>
                      <a:pt x="65636" y="69175"/>
                    </a:cubicBezTo>
                    <a:lnTo>
                      <a:pt x="65636" y="69175"/>
                    </a:lnTo>
                    <a:cubicBezTo>
                      <a:pt x="65622" y="69175"/>
                      <a:pt x="65608" y="69175"/>
                      <a:pt x="65593" y="69175"/>
                    </a:cubicBezTo>
                    <a:cubicBezTo>
                      <a:pt x="63725" y="69175"/>
                      <a:pt x="61966" y="70014"/>
                      <a:pt x="60715" y="71317"/>
                    </a:cubicBezTo>
                    <a:cubicBezTo>
                      <a:pt x="60805" y="69731"/>
                      <a:pt x="60223" y="68226"/>
                      <a:pt x="59228" y="67043"/>
                    </a:cubicBezTo>
                    <a:cubicBezTo>
                      <a:pt x="59647" y="66967"/>
                      <a:pt x="60069" y="66929"/>
                      <a:pt x="60488" y="66929"/>
                    </a:cubicBezTo>
                    <a:close/>
                    <a:moveTo>
                      <a:pt x="23953" y="66970"/>
                    </a:moveTo>
                    <a:cubicBezTo>
                      <a:pt x="24378" y="66970"/>
                      <a:pt x="24806" y="67009"/>
                      <a:pt x="25232" y="67088"/>
                    </a:cubicBezTo>
                    <a:cubicBezTo>
                      <a:pt x="24239" y="68277"/>
                      <a:pt x="23657" y="69770"/>
                      <a:pt x="23744" y="71361"/>
                    </a:cubicBezTo>
                    <a:lnTo>
                      <a:pt x="23744" y="71361"/>
                    </a:lnTo>
                    <a:cubicBezTo>
                      <a:pt x="22494" y="70058"/>
                      <a:pt x="20726" y="69220"/>
                      <a:pt x="18866" y="69220"/>
                    </a:cubicBezTo>
                    <a:cubicBezTo>
                      <a:pt x="18846" y="69220"/>
                      <a:pt x="18827" y="69220"/>
                      <a:pt x="18807" y="69220"/>
                    </a:cubicBezTo>
                    <a:cubicBezTo>
                      <a:pt x="20144" y="67773"/>
                      <a:pt x="22018" y="66970"/>
                      <a:pt x="23953" y="66970"/>
                    </a:cubicBezTo>
                    <a:close/>
                    <a:moveTo>
                      <a:pt x="13652" y="66970"/>
                    </a:moveTo>
                    <a:cubicBezTo>
                      <a:pt x="15588" y="66970"/>
                      <a:pt x="17463" y="67773"/>
                      <a:pt x="18807" y="69220"/>
                    </a:cubicBezTo>
                    <a:cubicBezTo>
                      <a:pt x="18787" y="69220"/>
                      <a:pt x="18768" y="69220"/>
                      <a:pt x="18748" y="69220"/>
                    </a:cubicBezTo>
                    <a:cubicBezTo>
                      <a:pt x="16879" y="69220"/>
                      <a:pt x="15111" y="70058"/>
                      <a:pt x="13870" y="71362"/>
                    </a:cubicBezTo>
                    <a:cubicBezTo>
                      <a:pt x="13951" y="69776"/>
                      <a:pt x="13368" y="68271"/>
                      <a:pt x="12374" y="67088"/>
                    </a:cubicBezTo>
                    <a:cubicBezTo>
                      <a:pt x="12799" y="67009"/>
                      <a:pt x="13227" y="66970"/>
                      <a:pt x="13652" y="66970"/>
                    </a:cubicBezTo>
                    <a:close/>
                    <a:moveTo>
                      <a:pt x="107653" y="66739"/>
                    </a:moveTo>
                    <a:cubicBezTo>
                      <a:pt x="109587" y="66739"/>
                      <a:pt x="111464" y="67541"/>
                      <a:pt x="112812" y="68996"/>
                    </a:cubicBezTo>
                    <a:cubicBezTo>
                      <a:pt x="114149" y="67549"/>
                      <a:pt x="116022" y="66746"/>
                      <a:pt x="117958" y="66746"/>
                    </a:cubicBezTo>
                    <a:cubicBezTo>
                      <a:pt x="118383" y="66746"/>
                      <a:pt x="118811" y="66785"/>
                      <a:pt x="119236" y="66864"/>
                    </a:cubicBezTo>
                    <a:cubicBezTo>
                      <a:pt x="118242" y="68047"/>
                      <a:pt x="117659" y="69552"/>
                      <a:pt x="117749" y="71138"/>
                    </a:cubicBezTo>
                    <a:cubicBezTo>
                      <a:pt x="116499" y="69835"/>
                      <a:pt x="114731" y="69005"/>
                      <a:pt x="112871" y="69005"/>
                    </a:cubicBezTo>
                    <a:cubicBezTo>
                      <a:pt x="112851" y="69005"/>
                      <a:pt x="112832" y="69005"/>
                      <a:pt x="112812" y="69005"/>
                    </a:cubicBezTo>
                    <a:cubicBezTo>
                      <a:pt x="112793" y="69005"/>
                      <a:pt x="112774" y="69005"/>
                      <a:pt x="112756" y="69005"/>
                    </a:cubicBezTo>
                    <a:cubicBezTo>
                      <a:pt x="110769" y="69005"/>
                      <a:pt x="108893" y="69951"/>
                      <a:pt x="107641" y="71398"/>
                    </a:cubicBezTo>
                    <a:lnTo>
                      <a:pt x="107641" y="71398"/>
                    </a:lnTo>
                    <a:cubicBezTo>
                      <a:pt x="107802" y="69707"/>
                      <a:pt x="107213" y="68132"/>
                      <a:pt x="106177" y="66897"/>
                    </a:cubicBezTo>
                    <a:lnTo>
                      <a:pt x="106177" y="66897"/>
                    </a:lnTo>
                    <a:cubicBezTo>
                      <a:pt x="106668" y="66791"/>
                      <a:pt x="107162" y="66739"/>
                      <a:pt x="107653" y="66739"/>
                    </a:cubicBezTo>
                    <a:close/>
                    <a:moveTo>
                      <a:pt x="37174" y="66927"/>
                    </a:moveTo>
                    <a:cubicBezTo>
                      <a:pt x="39113" y="66927"/>
                      <a:pt x="40989" y="67729"/>
                      <a:pt x="42337" y="69184"/>
                    </a:cubicBezTo>
                    <a:lnTo>
                      <a:pt x="42337" y="69184"/>
                    </a:lnTo>
                    <a:cubicBezTo>
                      <a:pt x="42334" y="69184"/>
                      <a:pt x="42331" y="69184"/>
                      <a:pt x="42328" y="69184"/>
                    </a:cubicBezTo>
                    <a:cubicBezTo>
                      <a:pt x="42301" y="69184"/>
                      <a:pt x="42274" y="69184"/>
                      <a:pt x="42246" y="69184"/>
                    </a:cubicBezTo>
                    <a:cubicBezTo>
                      <a:pt x="40269" y="69184"/>
                      <a:pt x="38404" y="70136"/>
                      <a:pt x="37158" y="71577"/>
                    </a:cubicBezTo>
                    <a:cubicBezTo>
                      <a:pt x="37320" y="69910"/>
                      <a:pt x="36728" y="68324"/>
                      <a:pt x="35689" y="67088"/>
                    </a:cubicBezTo>
                    <a:lnTo>
                      <a:pt x="35680" y="67088"/>
                    </a:lnTo>
                    <a:cubicBezTo>
                      <a:pt x="36177" y="66980"/>
                      <a:pt x="36678" y="66927"/>
                      <a:pt x="37174" y="66927"/>
                    </a:cubicBezTo>
                    <a:close/>
                    <a:moveTo>
                      <a:pt x="124481" y="64880"/>
                    </a:moveTo>
                    <a:cubicBezTo>
                      <a:pt x="127655" y="64880"/>
                      <a:pt x="130827" y="66957"/>
                      <a:pt x="130867" y="71111"/>
                    </a:cubicBezTo>
                    <a:lnTo>
                      <a:pt x="130858" y="71129"/>
                    </a:lnTo>
                    <a:cubicBezTo>
                      <a:pt x="130380" y="71024"/>
                      <a:pt x="129897" y="70973"/>
                      <a:pt x="129419" y="70973"/>
                    </a:cubicBezTo>
                    <a:cubicBezTo>
                      <a:pt x="127565" y="70973"/>
                      <a:pt x="125767" y="71740"/>
                      <a:pt x="124478" y="73136"/>
                    </a:cubicBezTo>
                    <a:cubicBezTo>
                      <a:pt x="123204" y="71764"/>
                      <a:pt x="121425" y="70977"/>
                      <a:pt x="119555" y="70977"/>
                    </a:cubicBezTo>
                    <a:cubicBezTo>
                      <a:pt x="119544" y="70977"/>
                      <a:pt x="119534" y="70977"/>
                      <a:pt x="119523" y="70977"/>
                    </a:cubicBezTo>
                    <a:cubicBezTo>
                      <a:pt x="119039" y="70977"/>
                      <a:pt x="118555" y="71021"/>
                      <a:pt x="118080" y="71129"/>
                    </a:cubicBezTo>
                    <a:cubicBezTo>
                      <a:pt x="118121" y="66963"/>
                      <a:pt x="121302" y="64880"/>
                      <a:pt x="124481" y="64880"/>
                    </a:cubicBezTo>
                    <a:close/>
                    <a:moveTo>
                      <a:pt x="77631" y="64934"/>
                    </a:moveTo>
                    <a:cubicBezTo>
                      <a:pt x="80806" y="64934"/>
                      <a:pt x="83981" y="67013"/>
                      <a:pt x="84022" y="71174"/>
                    </a:cubicBezTo>
                    <a:cubicBezTo>
                      <a:pt x="83541" y="71069"/>
                      <a:pt x="83056" y="71017"/>
                      <a:pt x="82576" y="71017"/>
                    </a:cubicBezTo>
                    <a:cubicBezTo>
                      <a:pt x="80721" y="71017"/>
                      <a:pt x="78928" y="71782"/>
                      <a:pt x="77633" y="73163"/>
                    </a:cubicBezTo>
                    <a:lnTo>
                      <a:pt x="77633" y="73172"/>
                    </a:lnTo>
                    <a:cubicBezTo>
                      <a:pt x="76351" y="71801"/>
                      <a:pt x="74559" y="71012"/>
                      <a:pt x="72678" y="71012"/>
                    </a:cubicBezTo>
                    <a:cubicBezTo>
                      <a:pt x="72194" y="71012"/>
                      <a:pt x="71710" y="71066"/>
                      <a:pt x="71235" y="71174"/>
                    </a:cubicBezTo>
                    <a:cubicBezTo>
                      <a:pt x="71275" y="67015"/>
                      <a:pt x="74454" y="64934"/>
                      <a:pt x="77631" y="64934"/>
                    </a:cubicBezTo>
                    <a:close/>
                    <a:moveTo>
                      <a:pt x="100937" y="64934"/>
                    </a:moveTo>
                    <a:cubicBezTo>
                      <a:pt x="104113" y="64934"/>
                      <a:pt x="107288" y="67013"/>
                      <a:pt x="107328" y="71174"/>
                    </a:cubicBezTo>
                    <a:cubicBezTo>
                      <a:pt x="106849" y="71069"/>
                      <a:pt x="106366" y="71017"/>
                      <a:pt x="105887" y="71017"/>
                    </a:cubicBezTo>
                    <a:cubicBezTo>
                      <a:pt x="104037" y="71017"/>
                      <a:pt x="102243" y="71782"/>
                      <a:pt x="100948" y="73163"/>
                    </a:cubicBezTo>
                    <a:lnTo>
                      <a:pt x="100939" y="73172"/>
                    </a:lnTo>
                    <a:cubicBezTo>
                      <a:pt x="99658" y="71801"/>
                      <a:pt x="97866" y="71012"/>
                      <a:pt x="95984" y="71012"/>
                    </a:cubicBezTo>
                    <a:cubicBezTo>
                      <a:pt x="95500" y="71012"/>
                      <a:pt x="95016" y="71066"/>
                      <a:pt x="94541" y="71174"/>
                    </a:cubicBezTo>
                    <a:cubicBezTo>
                      <a:pt x="94582" y="67015"/>
                      <a:pt x="97760" y="64934"/>
                      <a:pt x="100937" y="64934"/>
                    </a:cubicBezTo>
                    <a:close/>
                    <a:moveTo>
                      <a:pt x="53992" y="65081"/>
                    </a:moveTo>
                    <a:cubicBezTo>
                      <a:pt x="57167" y="65081"/>
                      <a:pt x="60344" y="67159"/>
                      <a:pt x="60384" y="71317"/>
                    </a:cubicBezTo>
                    <a:cubicBezTo>
                      <a:pt x="59911" y="71215"/>
                      <a:pt x="59433" y="71165"/>
                      <a:pt x="58960" y="71165"/>
                    </a:cubicBezTo>
                    <a:cubicBezTo>
                      <a:pt x="57101" y="71165"/>
                      <a:pt x="55296" y="71932"/>
                      <a:pt x="54004" y="73324"/>
                    </a:cubicBezTo>
                    <a:cubicBezTo>
                      <a:pt x="52723" y="71944"/>
                      <a:pt x="50922" y="71165"/>
                      <a:pt x="49049" y="71165"/>
                    </a:cubicBezTo>
                    <a:cubicBezTo>
                      <a:pt x="48565" y="71165"/>
                      <a:pt x="48081" y="71219"/>
                      <a:pt x="47606" y="71317"/>
                    </a:cubicBezTo>
                    <a:cubicBezTo>
                      <a:pt x="47642" y="67159"/>
                      <a:pt x="50816" y="65081"/>
                      <a:pt x="53992" y="65081"/>
                    </a:cubicBezTo>
                    <a:close/>
                    <a:moveTo>
                      <a:pt x="7148" y="65122"/>
                    </a:moveTo>
                    <a:cubicBezTo>
                      <a:pt x="10323" y="65122"/>
                      <a:pt x="13498" y="67201"/>
                      <a:pt x="13538" y="71362"/>
                    </a:cubicBezTo>
                    <a:cubicBezTo>
                      <a:pt x="13060" y="71257"/>
                      <a:pt x="12578" y="71206"/>
                      <a:pt x="12099" y="71206"/>
                    </a:cubicBezTo>
                    <a:cubicBezTo>
                      <a:pt x="10245" y="71206"/>
                      <a:pt x="8446" y="71973"/>
                      <a:pt x="7150" y="73369"/>
                    </a:cubicBezTo>
                    <a:lnTo>
                      <a:pt x="7150" y="73360"/>
                    </a:lnTo>
                    <a:cubicBezTo>
                      <a:pt x="5875" y="71988"/>
                      <a:pt x="4096" y="71209"/>
                      <a:pt x="2226" y="71209"/>
                    </a:cubicBezTo>
                    <a:cubicBezTo>
                      <a:pt x="2216" y="71209"/>
                      <a:pt x="2205" y="71210"/>
                      <a:pt x="2194" y="71210"/>
                    </a:cubicBezTo>
                    <a:cubicBezTo>
                      <a:pt x="1711" y="71210"/>
                      <a:pt x="1227" y="71254"/>
                      <a:pt x="752" y="71362"/>
                    </a:cubicBezTo>
                    <a:cubicBezTo>
                      <a:pt x="792" y="67203"/>
                      <a:pt x="3970" y="65122"/>
                      <a:pt x="7148" y="65122"/>
                    </a:cubicBezTo>
                    <a:close/>
                    <a:moveTo>
                      <a:pt x="30463" y="65122"/>
                    </a:moveTo>
                    <a:cubicBezTo>
                      <a:pt x="33638" y="65122"/>
                      <a:pt x="36813" y="67201"/>
                      <a:pt x="36854" y="71362"/>
                    </a:cubicBezTo>
                    <a:cubicBezTo>
                      <a:pt x="36375" y="71257"/>
                      <a:pt x="35893" y="71206"/>
                      <a:pt x="35414" y="71206"/>
                    </a:cubicBezTo>
                    <a:cubicBezTo>
                      <a:pt x="33560" y="71206"/>
                      <a:pt x="31761" y="71973"/>
                      <a:pt x="30465" y="73369"/>
                    </a:cubicBezTo>
                    <a:lnTo>
                      <a:pt x="30465" y="73360"/>
                    </a:lnTo>
                    <a:cubicBezTo>
                      <a:pt x="29191" y="71988"/>
                      <a:pt x="27412" y="71209"/>
                      <a:pt x="25542" y="71209"/>
                    </a:cubicBezTo>
                    <a:cubicBezTo>
                      <a:pt x="25531" y="71209"/>
                      <a:pt x="25520" y="71210"/>
                      <a:pt x="25510" y="71210"/>
                    </a:cubicBezTo>
                    <a:cubicBezTo>
                      <a:pt x="25026" y="71210"/>
                      <a:pt x="24542" y="71254"/>
                      <a:pt x="24067" y="71362"/>
                    </a:cubicBezTo>
                    <a:cubicBezTo>
                      <a:pt x="24107" y="67203"/>
                      <a:pt x="27285" y="65122"/>
                      <a:pt x="30463" y="65122"/>
                    </a:cubicBezTo>
                    <a:close/>
                    <a:moveTo>
                      <a:pt x="129608" y="71351"/>
                    </a:moveTo>
                    <a:cubicBezTo>
                      <a:pt x="130035" y="71351"/>
                      <a:pt x="130466" y="71390"/>
                      <a:pt x="130894" y="71469"/>
                    </a:cubicBezTo>
                    <a:cubicBezTo>
                      <a:pt x="129908" y="72634"/>
                      <a:pt x="129326" y="74140"/>
                      <a:pt x="129415" y="75726"/>
                    </a:cubicBezTo>
                    <a:lnTo>
                      <a:pt x="129406" y="75744"/>
                    </a:lnTo>
                    <a:cubicBezTo>
                      <a:pt x="128156" y="74440"/>
                      <a:pt x="126397" y="73602"/>
                      <a:pt x="124528" y="73602"/>
                    </a:cubicBezTo>
                    <a:cubicBezTo>
                      <a:pt x="124509" y="73602"/>
                      <a:pt x="124489" y="73602"/>
                      <a:pt x="124469" y="73602"/>
                    </a:cubicBezTo>
                    <a:cubicBezTo>
                      <a:pt x="124450" y="73602"/>
                      <a:pt x="124430" y="73602"/>
                      <a:pt x="124410" y="73602"/>
                    </a:cubicBezTo>
                    <a:cubicBezTo>
                      <a:pt x="122541" y="73602"/>
                      <a:pt x="120773" y="74440"/>
                      <a:pt x="119532" y="75744"/>
                    </a:cubicBezTo>
                    <a:cubicBezTo>
                      <a:pt x="119613" y="74149"/>
                      <a:pt x="119030" y="72652"/>
                      <a:pt x="118045" y="71469"/>
                    </a:cubicBezTo>
                    <a:cubicBezTo>
                      <a:pt x="118473" y="71390"/>
                      <a:pt x="118903" y="71351"/>
                      <a:pt x="119331" y="71351"/>
                    </a:cubicBezTo>
                    <a:cubicBezTo>
                      <a:pt x="121264" y="71351"/>
                      <a:pt x="123134" y="72148"/>
                      <a:pt x="124469" y="73593"/>
                    </a:cubicBezTo>
                    <a:cubicBezTo>
                      <a:pt x="125805" y="72148"/>
                      <a:pt x="127675" y="71351"/>
                      <a:pt x="129608" y="71351"/>
                    </a:cubicBezTo>
                    <a:close/>
                    <a:moveTo>
                      <a:pt x="48843" y="71540"/>
                    </a:moveTo>
                    <a:cubicBezTo>
                      <a:pt x="50782" y="71540"/>
                      <a:pt x="52650" y="72343"/>
                      <a:pt x="53995" y="73790"/>
                    </a:cubicBezTo>
                    <a:cubicBezTo>
                      <a:pt x="53975" y="73790"/>
                      <a:pt x="53956" y="73790"/>
                      <a:pt x="53936" y="73790"/>
                    </a:cubicBezTo>
                    <a:cubicBezTo>
                      <a:pt x="52067" y="73790"/>
                      <a:pt x="50299" y="74628"/>
                      <a:pt x="49058" y="75932"/>
                    </a:cubicBezTo>
                    <a:cubicBezTo>
                      <a:pt x="49138" y="74337"/>
                      <a:pt x="48556" y="72840"/>
                      <a:pt x="47561" y="71658"/>
                    </a:cubicBezTo>
                    <a:cubicBezTo>
                      <a:pt x="47989" y="71579"/>
                      <a:pt x="48418" y="71540"/>
                      <a:pt x="48843" y="71540"/>
                    </a:cubicBezTo>
                    <a:close/>
                    <a:moveTo>
                      <a:pt x="59141" y="71540"/>
                    </a:moveTo>
                    <a:cubicBezTo>
                      <a:pt x="59566" y="71540"/>
                      <a:pt x="59994" y="71579"/>
                      <a:pt x="60420" y="71658"/>
                    </a:cubicBezTo>
                    <a:cubicBezTo>
                      <a:pt x="59425" y="72840"/>
                      <a:pt x="58843" y="74346"/>
                      <a:pt x="58932" y="75932"/>
                    </a:cubicBezTo>
                    <a:cubicBezTo>
                      <a:pt x="57682" y="74628"/>
                      <a:pt x="55914" y="73790"/>
                      <a:pt x="54054" y="73790"/>
                    </a:cubicBezTo>
                    <a:cubicBezTo>
                      <a:pt x="54034" y="73790"/>
                      <a:pt x="54015" y="73790"/>
                      <a:pt x="53995" y="73790"/>
                    </a:cubicBezTo>
                    <a:cubicBezTo>
                      <a:pt x="55332" y="72343"/>
                      <a:pt x="57206" y="71540"/>
                      <a:pt x="59141" y="71540"/>
                    </a:cubicBezTo>
                    <a:close/>
                    <a:moveTo>
                      <a:pt x="112810" y="69495"/>
                    </a:moveTo>
                    <a:cubicBezTo>
                      <a:pt x="115985" y="69495"/>
                      <a:pt x="119160" y="71574"/>
                      <a:pt x="119200" y="75735"/>
                    </a:cubicBezTo>
                    <a:cubicBezTo>
                      <a:pt x="118721" y="75630"/>
                      <a:pt x="118239" y="75578"/>
                      <a:pt x="117760" y="75578"/>
                    </a:cubicBezTo>
                    <a:cubicBezTo>
                      <a:pt x="115909" y="75578"/>
                      <a:pt x="114116" y="76343"/>
                      <a:pt x="112821" y="77724"/>
                    </a:cubicBezTo>
                    <a:lnTo>
                      <a:pt x="112812" y="77733"/>
                    </a:lnTo>
                    <a:cubicBezTo>
                      <a:pt x="111530" y="76362"/>
                      <a:pt x="109738" y="75573"/>
                      <a:pt x="107856" y="75573"/>
                    </a:cubicBezTo>
                    <a:cubicBezTo>
                      <a:pt x="107373" y="75573"/>
                      <a:pt x="106889" y="75627"/>
                      <a:pt x="106414" y="75735"/>
                    </a:cubicBezTo>
                    <a:lnTo>
                      <a:pt x="106414" y="75735"/>
                    </a:lnTo>
                    <a:cubicBezTo>
                      <a:pt x="106454" y="71576"/>
                      <a:pt x="109632" y="69495"/>
                      <a:pt x="112810" y="69495"/>
                    </a:cubicBezTo>
                    <a:close/>
                    <a:moveTo>
                      <a:pt x="136139" y="69486"/>
                    </a:moveTo>
                    <a:cubicBezTo>
                      <a:pt x="139313" y="69486"/>
                      <a:pt x="142484" y="71562"/>
                      <a:pt x="142525" y="75717"/>
                    </a:cubicBezTo>
                    <a:lnTo>
                      <a:pt x="142516" y="75735"/>
                    </a:lnTo>
                    <a:cubicBezTo>
                      <a:pt x="142037" y="75630"/>
                      <a:pt x="141554" y="75578"/>
                      <a:pt x="141075" y="75578"/>
                    </a:cubicBezTo>
                    <a:cubicBezTo>
                      <a:pt x="139222" y="75578"/>
                      <a:pt x="137424" y="76345"/>
                      <a:pt x="136136" y="77733"/>
                    </a:cubicBezTo>
                    <a:cubicBezTo>
                      <a:pt x="134854" y="76362"/>
                      <a:pt x="133062" y="75573"/>
                      <a:pt x="131181" y="75573"/>
                    </a:cubicBezTo>
                    <a:cubicBezTo>
                      <a:pt x="130697" y="75573"/>
                      <a:pt x="130213" y="75627"/>
                      <a:pt x="129738" y="75735"/>
                    </a:cubicBezTo>
                    <a:cubicBezTo>
                      <a:pt x="129778" y="71569"/>
                      <a:pt x="132960" y="69486"/>
                      <a:pt x="136139" y="69486"/>
                    </a:cubicBezTo>
                    <a:close/>
                    <a:moveTo>
                      <a:pt x="42333" y="69686"/>
                    </a:moveTo>
                    <a:cubicBezTo>
                      <a:pt x="45509" y="69686"/>
                      <a:pt x="48686" y="71765"/>
                      <a:pt x="48726" y="75923"/>
                    </a:cubicBezTo>
                    <a:cubicBezTo>
                      <a:pt x="48248" y="75818"/>
                      <a:pt x="47765" y="75767"/>
                      <a:pt x="47287" y="75767"/>
                    </a:cubicBezTo>
                    <a:cubicBezTo>
                      <a:pt x="45433" y="75767"/>
                      <a:pt x="43633" y="76534"/>
                      <a:pt x="42337" y="77930"/>
                    </a:cubicBezTo>
                    <a:cubicBezTo>
                      <a:pt x="41056" y="76550"/>
                      <a:pt x="39264" y="75770"/>
                      <a:pt x="37382" y="75770"/>
                    </a:cubicBezTo>
                    <a:cubicBezTo>
                      <a:pt x="36898" y="75770"/>
                      <a:pt x="36415" y="75815"/>
                      <a:pt x="35940" y="75923"/>
                    </a:cubicBezTo>
                    <a:cubicBezTo>
                      <a:pt x="35980" y="71765"/>
                      <a:pt x="39156" y="69686"/>
                      <a:pt x="42333" y="69686"/>
                    </a:cubicBezTo>
                    <a:close/>
                    <a:moveTo>
                      <a:pt x="65651" y="69683"/>
                    </a:moveTo>
                    <a:cubicBezTo>
                      <a:pt x="68826" y="69683"/>
                      <a:pt x="72001" y="71762"/>
                      <a:pt x="72041" y="75923"/>
                    </a:cubicBezTo>
                    <a:cubicBezTo>
                      <a:pt x="71563" y="75818"/>
                      <a:pt x="71081" y="75767"/>
                      <a:pt x="70602" y="75767"/>
                    </a:cubicBezTo>
                    <a:cubicBezTo>
                      <a:pt x="68748" y="75767"/>
                      <a:pt x="66949" y="76534"/>
                      <a:pt x="65653" y="77930"/>
                    </a:cubicBezTo>
                    <a:cubicBezTo>
                      <a:pt x="64371" y="76550"/>
                      <a:pt x="62579" y="75770"/>
                      <a:pt x="60697" y="75770"/>
                    </a:cubicBezTo>
                    <a:cubicBezTo>
                      <a:pt x="60214" y="75770"/>
                      <a:pt x="59730" y="75815"/>
                      <a:pt x="59255" y="75923"/>
                    </a:cubicBezTo>
                    <a:cubicBezTo>
                      <a:pt x="59295" y="71764"/>
                      <a:pt x="62473" y="69683"/>
                      <a:pt x="65651" y="69683"/>
                    </a:cubicBezTo>
                    <a:close/>
                    <a:moveTo>
                      <a:pt x="82884" y="1"/>
                    </a:moveTo>
                    <a:cubicBezTo>
                      <a:pt x="82642" y="699"/>
                      <a:pt x="82534" y="1434"/>
                      <a:pt x="82579" y="2178"/>
                    </a:cubicBezTo>
                    <a:cubicBezTo>
                      <a:pt x="81329" y="875"/>
                      <a:pt x="79570" y="36"/>
                      <a:pt x="77701" y="36"/>
                    </a:cubicBezTo>
                    <a:cubicBezTo>
                      <a:pt x="77681" y="36"/>
                      <a:pt x="77661" y="36"/>
                      <a:pt x="77642" y="36"/>
                    </a:cubicBezTo>
                    <a:cubicBezTo>
                      <a:pt x="77622" y="36"/>
                      <a:pt x="77602" y="36"/>
                      <a:pt x="77582" y="36"/>
                    </a:cubicBezTo>
                    <a:cubicBezTo>
                      <a:pt x="73834" y="36"/>
                      <a:pt x="70494" y="3399"/>
                      <a:pt x="70948" y="7160"/>
                    </a:cubicBezTo>
                    <a:cubicBezTo>
                      <a:pt x="71458" y="7046"/>
                      <a:pt x="71971" y="6991"/>
                      <a:pt x="72481" y="6991"/>
                    </a:cubicBezTo>
                    <a:cubicBezTo>
                      <a:pt x="74418" y="6991"/>
                      <a:pt x="76294" y="7793"/>
                      <a:pt x="77642" y="9248"/>
                    </a:cubicBezTo>
                    <a:cubicBezTo>
                      <a:pt x="77624" y="9248"/>
                      <a:pt x="77606" y="9248"/>
                      <a:pt x="77587" y="9248"/>
                    </a:cubicBezTo>
                    <a:cubicBezTo>
                      <a:pt x="75529" y="9248"/>
                      <a:pt x="73607" y="10256"/>
                      <a:pt x="72355" y="11784"/>
                    </a:cubicBezTo>
                    <a:cubicBezTo>
                      <a:pt x="72756" y="8058"/>
                      <a:pt x="69443" y="4740"/>
                      <a:pt x="65721" y="4740"/>
                    </a:cubicBezTo>
                    <a:cubicBezTo>
                      <a:pt x="65701" y="4740"/>
                      <a:pt x="65682" y="4740"/>
                      <a:pt x="65662" y="4741"/>
                    </a:cubicBezTo>
                    <a:cubicBezTo>
                      <a:pt x="65642" y="4740"/>
                      <a:pt x="65622" y="4740"/>
                      <a:pt x="65602" y="4740"/>
                    </a:cubicBezTo>
                    <a:cubicBezTo>
                      <a:pt x="63733" y="4740"/>
                      <a:pt x="61966" y="5570"/>
                      <a:pt x="60724" y="6873"/>
                    </a:cubicBezTo>
                    <a:cubicBezTo>
                      <a:pt x="60760" y="6138"/>
                      <a:pt x="60662" y="5395"/>
                      <a:pt x="60420" y="4696"/>
                    </a:cubicBezTo>
                    <a:lnTo>
                      <a:pt x="60043" y="4696"/>
                    </a:lnTo>
                    <a:cubicBezTo>
                      <a:pt x="60276" y="5395"/>
                      <a:pt x="60393" y="6130"/>
                      <a:pt x="60393" y="6864"/>
                    </a:cubicBezTo>
                    <a:cubicBezTo>
                      <a:pt x="59920" y="6762"/>
                      <a:pt x="59442" y="6713"/>
                      <a:pt x="58969" y="6713"/>
                    </a:cubicBezTo>
                    <a:cubicBezTo>
                      <a:pt x="57110" y="6713"/>
                      <a:pt x="55305" y="7479"/>
                      <a:pt x="54013" y="8871"/>
                    </a:cubicBezTo>
                    <a:cubicBezTo>
                      <a:pt x="52732" y="7492"/>
                      <a:pt x="50939" y="6712"/>
                      <a:pt x="49058" y="6712"/>
                    </a:cubicBezTo>
                    <a:cubicBezTo>
                      <a:pt x="48574" y="6712"/>
                      <a:pt x="48090" y="6766"/>
                      <a:pt x="47615" y="6864"/>
                    </a:cubicBezTo>
                    <a:cubicBezTo>
                      <a:pt x="47615" y="6130"/>
                      <a:pt x="47732" y="5395"/>
                      <a:pt x="47965" y="4696"/>
                    </a:cubicBezTo>
                    <a:lnTo>
                      <a:pt x="47588" y="4696"/>
                    </a:lnTo>
                    <a:cubicBezTo>
                      <a:pt x="47346" y="5395"/>
                      <a:pt x="47248" y="6138"/>
                      <a:pt x="47284" y="6873"/>
                    </a:cubicBezTo>
                    <a:cubicBezTo>
                      <a:pt x="46049" y="5577"/>
                      <a:pt x="44293" y="4740"/>
                      <a:pt x="42434" y="4740"/>
                    </a:cubicBezTo>
                    <a:cubicBezTo>
                      <a:pt x="42405" y="4740"/>
                      <a:pt x="42376" y="4740"/>
                      <a:pt x="42346" y="4741"/>
                    </a:cubicBezTo>
                    <a:cubicBezTo>
                      <a:pt x="42319" y="4740"/>
                      <a:pt x="42291" y="4740"/>
                      <a:pt x="42263" y="4740"/>
                    </a:cubicBezTo>
                    <a:cubicBezTo>
                      <a:pt x="40287" y="4740"/>
                      <a:pt x="38431" y="5684"/>
                      <a:pt x="37185" y="7124"/>
                    </a:cubicBezTo>
                    <a:cubicBezTo>
                      <a:pt x="37480" y="3457"/>
                      <a:pt x="34193" y="233"/>
                      <a:pt x="30519" y="233"/>
                    </a:cubicBezTo>
                    <a:cubicBezTo>
                      <a:pt x="30504" y="233"/>
                      <a:pt x="30489" y="233"/>
                      <a:pt x="30474" y="234"/>
                    </a:cubicBezTo>
                    <a:cubicBezTo>
                      <a:pt x="30454" y="233"/>
                      <a:pt x="30434" y="233"/>
                      <a:pt x="30415" y="233"/>
                    </a:cubicBezTo>
                    <a:cubicBezTo>
                      <a:pt x="28546" y="233"/>
                      <a:pt x="26787" y="1072"/>
                      <a:pt x="25536" y="2375"/>
                    </a:cubicBezTo>
                    <a:cubicBezTo>
                      <a:pt x="25581" y="1640"/>
                      <a:pt x="25474" y="897"/>
                      <a:pt x="25232" y="198"/>
                    </a:cubicBezTo>
                    <a:lnTo>
                      <a:pt x="24864" y="198"/>
                    </a:lnTo>
                    <a:cubicBezTo>
                      <a:pt x="25088" y="897"/>
                      <a:pt x="25214" y="1631"/>
                      <a:pt x="25214" y="2366"/>
                    </a:cubicBezTo>
                    <a:cubicBezTo>
                      <a:pt x="24739" y="2264"/>
                      <a:pt x="24260" y="2214"/>
                      <a:pt x="23785" y="2214"/>
                    </a:cubicBezTo>
                    <a:cubicBezTo>
                      <a:pt x="21922" y="2214"/>
                      <a:pt x="20117" y="2981"/>
                      <a:pt x="18825" y="4373"/>
                    </a:cubicBezTo>
                    <a:cubicBezTo>
                      <a:pt x="17544" y="2993"/>
                      <a:pt x="15752" y="2214"/>
                      <a:pt x="13870" y="2214"/>
                    </a:cubicBezTo>
                    <a:cubicBezTo>
                      <a:pt x="13386" y="2214"/>
                      <a:pt x="12902" y="2268"/>
                      <a:pt x="12427" y="2366"/>
                    </a:cubicBezTo>
                    <a:cubicBezTo>
                      <a:pt x="12427" y="1631"/>
                      <a:pt x="12544" y="897"/>
                      <a:pt x="12777" y="198"/>
                    </a:cubicBezTo>
                    <a:lnTo>
                      <a:pt x="12382" y="198"/>
                    </a:lnTo>
                    <a:cubicBezTo>
                      <a:pt x="12141" y="897"/>
                      <a:pt x="12042" y="1640"/>
                      <a:pt x="12078" y="2375"/>
                    </a:cubicBezTo>
                    <a:cubicBezTo>
                      <a:pt x="10836" y="1072"/>
                      <a:pt x="9069" y="233"/>
                      <a:pt x="7200" y="233"/>
                    </a:cubicBezTo>
                    <a:cubicBezTo>
                      <a:pt x="7180" y="233"/>
                      <a:pt x="7160" y="233"/>
                      <a:pt x="7141" y="234"/>
                    </a:cubicBezTo>
                    <a:cubicBezTo>
                      <a:pt x="7126" y="233"/>
                      <a:pt x="7111" y="233"/>
                      <a:pt x="7096" y="233"/>
                    </a:cubicBezTo>
                    <a:cubicBezTo>
                      <a:pt x="3342" y="233"/>
                      <a:pt x="1" y="3600"/>
                      <a:pt x="456" y="7366"/>
                    </a:cubicBezTo>
                    <a:cubicBezTo>
                      <a:pt x="966" y="7252"/>
                      <a:pt x="1482" y="7196"/>
                      <a:pt x="1994" y="7196"/>
                    </a:cubicBezTo>
                    <a:cubicBezTo>
                      <a:pt x="3926" y="7196"/>
                      <a:pt x="5804" y="7993"/>
                      <a:pt x="7149" y="9445"/>
                    </a:cubicBezTo>
                    <a:lnTo>
                      <a:pt x="7149" y="9445"/>
                    </a:lnTo>
                    <a:cubicBezTo>
                      <a:pt x="7147" y="9445"/>
                      <a:pt x="7144" y="9445"/>
                      <a:pt x="7141" y="9445"/>
                    </a:cubicBezTo>
                    <a:cubicBezTo>
                      <a:pt x="7121" y="9445"/>
                      <a:pt x="7101" y="9445"/>
                      <a:pt x="7081" y="9445"/>
                    </a:cubicBezTo>
                    <a:cubicBezTo>
                      <a:pt x="3333" y="9445"/>
                      <a:pt x="1" y="12816"/>
                      <a:pt x="456" y="16569"/>
                    </a:cubicBezTo>
                    <a:cubicBezTo>
                      <a:pt x="961" y="16457"/>
                      <a:pt x="1471" y="16403"/>
                      <a:pt x="1977" y="16403"/>
                    </a:cubicBezTo>
                    <a:cubicBezTo>
                      <a:pt x="3909" y="16403"/>
                      <a:pt x="5782" y="17198"/>
                      <a:pt x="7132" y="18647"/>
                    </a:cubicBezTo>
                    <a:cubicBezTo>
                      <a:pt x="7112" y="18647"/>
                      <a:pt x="7092" y="18647"/>
                      <a:pt x="7072" y="18647"/>
                    </a:cubicBezTo>
                    <a:cubicBezTo>
                      <a:pt x="3333" y="18647"/>
                      <a:pt x="1" y="22009"/>
                      <a:pt x="456" y="25771"/>
                    </a:cubicBezTo>
                    <a:cubicBezTo>
                      <a:pt x="965" y="25657"/>
                      <a:pt x="1479" y="25602"/>
                      <a:pt x="1989" y="25602"/>
                    </a:cubicBezTo>
                    <a:cubicBezTo>
                      <a:pt x="3926" y="25602"/>
                      <a:pt x="5802" y="26404"/>
                      <a:pt x="7150" y="27859"/>
                    </a:cubicBezTo>
                    <a:cubicBezTo>
                      <a:pt x="8483" y="26416"/>
                      <a:pt x="10349" y="25613"/>
                      <a:pt x="12278" y="25613"/>
                    </a:cubicBezTo>
                    <a:cubicBezTo>
                      <a:pt x="12709" y="25613"/>
                      <a:pt x="13143" y="25653"/>
                      <a:pt x="13574" y="25735"/>
                    </a:cubicBezTo>
                    <a:cubicBezTo>
                      <a:pt x="12580" y="26909"/>
                      <a:pt x="11997" y="28414"/>
                      <a:pt x="12087" y="30000"/>
                    </a:cubicBezTo>
                    <a:cubicBezTo>
                      <a:pt x="10837" y="28697"/>
                      <a:pt x="9069" y="27867"/>
                      <a:pt x="7209" y="27867"/>
                    </a:cubicBezTo>
                    <a:cubicBezTo>
                      <a:pt x="7189" y="27867"/>
                      <a:pt x="7169" y="27867"/>
                      <a:pt x="7150" y="27868"/>
                    </a:cubicBezTo>
                    <a:cubicBezTo>
                      <a:pt x="7130" y="27867"/>
                      <a:pt x="7110" y="27867"/>
                      <a:pt x="7090" y="27867"/>
                    </a:cubicBezTo>
                    <a:cubicBezTo>
                      <a:pt x="3342" y="27867"/>
                      <a:pt x="1" y="31230"/>
                      <a:pt x="456" y="34991"/>
                    </a:cubicBezTo>
                    <a:cubicBezTo>
                      <a:pt x="968" y="34875"/>
                      <a:pt x="1485" y="34819"/>
                      <a:pt x="1999" y="34819"/>
                    </a:cubicBezTo>
                    <a:cubicBezTo>
                      <a:pt x="3903" y="34819"/>
                      <a:pt x="5755" y="35598"/>
                      <a:pt x="7096" y="37016"/>
                    </a:cubicBezTo>
                    <a:cubicBezTo>
                      <a:pt x="3341" y="37016"/>
                      <a:pt x="8" y="40377"/>
                      <a:pt x="456" y="44140"/>
                    </a:cubicBezTo>
                    <a:cubicBezTo>
                      <a:pt x="968" y="44025"/>
                      <a:pt x="1485" y="43970"/>
                      <a:pt x="1997" y="43970"/>
                    </a:cubicBezTo>
                    <a:cubicBezTo>
                      <a:pt x="3931" y="43970"/>
                      <a:pt x="5804" y="44767"/>
                      <a:pt x="7150" y="46219"/>
                    </a:cubicBezTo>
                    <a:cubicBezTo>
                      <a:pt x="8485" y="44773"/>
                      <a:pt x="10355" y="43977"/>
                      <a:pt x="12288" y="43977"/>
                    </a:cubicBezTo>
                    <a:cubicBezTo>
                      <a:pt x="12715" y="43977"/>
                      <a:pt x="13146" y="44016"/>
                      <a:pt x="13574" y="44095"/>
                    </a:cubicBezTo>
                    <a:cubicBezTo>
                      <a:pt x="12580" y="45278"/>
                      <a:pt x="11997" y="46774"/>
                      <a:pt x="12087" y="48369"/>
                    </a:cubicBezTo>
                    <a:cubicBezTo>
                      <a:pt x="10837" y="47066"/>
                      <a:pt x="9069" y="46227"/>
                      <a:pt x="7208" y="46227"/>
                    </a:cubicBezTo>
                    <a:cubicBezTo>
                      <a:pt x="7189" y="46227"/>
                      <a:pt x="7169" y="46228"/>
                      <a:pt x="7150" y="46228"/>
                    </a:cubicBezTo>
                    <a:cubicBezTo>
                      <a:pt x="7130" y="46228"/>
                      <a:pt x="7110" y="46227"/>
                      <a:pt x="7090" y="46227"/>
                    </a:cubicBezTo>
                    <a:cubicBezTo>
                      <a:pt x="3342" y="46227"/>
                      <a:pt x="1" y="49590"/>
                      <a:pt x="456" y="53351"/>
                    </a:cubicBezTo>
                    <a:cubicBezTo>
                      <a:pt x="966" y="53237"/>
                      <a:pt x="1482" y="53181"/>
                      <a:pt x="1993" y="53181"/>
                    </a:cubicBezTo>
                    <a:cubicBezTo>
                      <a:pt x="3922" y="53181"/>
                      <a:pt x="5795" y="53978"/>
                      <a:pt x="7141" y="55430"/>
                    </a:cubicBezTo>
                    <a:cubicBezTo>
                      <a:pt x="7121" y="55430"/>
                      <a:pt x="7101" y="55430"/>
                      <a:pt x="7081" y="55430"/>
                    </a:cubicBezTo>
                    <a:cubicBezTo>
                      <a:pt x="3333" y="55430"/>
                      <a:pt x="1" y="58792"/>
                      <a:pt x="456" y="62554"/>
                    </a:cubicBezTo>
                    <a:cubicBezTo>
                      <a:pt x="968" y="62439"/>
                      <a:pt x="1485" y="62383"/>
                      <a:pt x="1997" y="62383"/>
                    </a:cubicBezTo>
                    <a:cubicBezTo>
                      <a:pt x="3931" y="62383"/>
                      <a:pt x="5804" y="63180"/>
                      <a:pt x="7150" y="64633"/>
                    </a:cubicBezTo>
                    <a:cubicBezTo>
                      <a:pt x="8485" y="63187"/>
                      <a:pt x="10355" y="62390"/>
                      <a:pt x="12288" y="62390"/>
                    </a:cubicBezTo>
                    <a:cubicBezTo>
                      <a:pt x="12715" y="62390"/>
                      <a:pt x="13146" y="62429"/>
                      <a:pt x="13574" y="62509"/>
                    </a:cubicBezTo>
                    <a:cubicBezTo>
                      <a:pt x="12580" y="63692"/>
                      <a:pt x="11997" y="65188"/>
                      <a:pt x="12087" y="66783"/>
                    </a:cubicBezTo>
                    <a:cubicBezTo>
                      <a:pt x="10837" y="65480"/>
                      <a:pt x="9069" y="64641"/>
                      <a:pt x="7208" y="64641"/>
                    </a:cubicBezTo>
                    <a:cubicBezTo>
                      <a:pt x="7189" y="64641"/>
                      <a:pt x="7169" y="64641"/>
                      <a:pt x="7150" y="64642"/>
                    </a:cubicBezTo>
                    <a:cubicBezTo>
                      <a:pt x="7130" y="64641"/>
                      <a:pt x="7110" y="64641"/>
                      <a:pt x="7090" y="64641"/>
                    </a:cubicBezTo>
                    <a:cubicBezTo>
                      <a:pt x="3342" y="64641"/>
                      <a:pt x="1" y="68004"/>
                      <a:pt x="456" y="71765"/>
                    </a:cubicBezTo>
                    <a:cubicBezTo>
                      <a:pt x="965" y="71651"/>
                      <a:pt x="1479" y="71596"/>
                      <a:pt x="1989" y="71596"/>
                    </a:cubicBezTo>
                    <a:cubicBezTo>
                      <a:pt x="3926" y="71596"/>
                      <a:pt x="5802" y="72399"/>
                      <a:pt x="7150" y="73853"/>
                    </a:cubicBezTo>
                    <a:cubicBezTo>
                      <a:pt x="8483" y="72402"/>
                      <a:pt x="10349" y="71599"/>
                      <a:pt x="12279" y="71599"/>
                    </a:cubicBezTo>
                    <a:cubicBezTo>
                      <a:pt x="12709" y="71599"/>
                      <a:pt x="13143" y="71639"/>
                      <a:pt x="13574" y="71720"/>
                    </a:cubicBezTo>
                    <a:cubicBezTo>
                      <a:pt x="13037" y="72348"/>
                      <a:pt x="12624" y="73082"/>
                      <a:pt x="12365" y="73862"/>
                    </a:cubicBezTo>
                    <a:lnTo>
                      <a:pt x="12741" y="73862"/>
                    </a:lnTo>
                    <a:cubicBezTo>
                      <a:pt x="13637" y="71119"/>
                      <a:pt x="16222" y="69746"/>
                      <a:pt x="18806" y="69746"/>
                    </a:cubicBezTo>
                    <a:cubicBezTo>
                      <a:pt x="21388" y="69746"/>
                      <a:pt x="23969" y="71117"/>
                      <a:pt x="24864" y="73862"/>
                    </a:cubicBezTo>
                    <a:lnTo>
                      <a:pt x="25241" y="73862"/>
                    </a:lnTo>
                    <a:cubicBezTo>
                      <a:pt x="24981" y="73073"/>
                      <a:pt x="24569" y="72339"/>
                      <a:pt x="24031" y="71702"/>
                    </a:cubicBezTo>
                    <a:cubicBezTo>
                      <a:pt x="24457" y="71623"/>
                      <a:pt x="24885" y="71585"/>
                      <a:pt x="25310" y="71585"/>
                    </a:cubicBezTo>
                    <a:cubicBezTo>
                      <a:pt x="27245" y="71585"/>
                      <a:pt x="29120" y="72387"/>
                      <a:pt x="30465" y="73835"/>
                    </a:cubicBezTo>
                    <a:cubicBezTo>
                      <a:pt x="31802" y="72382"/>
                      <a:pt x="33677" y="71582"/>
                      <a:pt x="35611" y="71582"/>
                    </a:cubicBezTo>
                    <a:cubicBezTo>
                      <a:pt x="36087" y="71582"/>
                      <a:pt x="36566" y="71630"/>
                      <a:pt x="37042" y="71729"/>
                    </a:cubicBezTo>
                    <a:cubicBezTo>
                      <a:pt x="36011" y="72993"/>
                      <a:pt x="35438" y="74615"/>
                      <a:pt x="35644" y="76308"/>
                    </a:cubicBezTo>
                    <a:cubicBezTo>
                      <a:pt x="36151" y="76194"/>
                      <a:pt x="36664" y="76139"/>
                      <a:pt x="37173" y="76139"/>
                    </a:cubicBezTo>
                    <a:cubicBezTo>
                      <a:pt x="39108" y="76139"/>
                      <a:pt x="40989" y="76942"/>
                      <a:pt x="42337" y="78396"/>
                    </a:cubicBezTo>
                    <a:cubicBezTo>
                      <a:pt x="43675" y="76948"/>
                      <a:pt x="45548" y="76146"/>
                      <a:pt x="47484" y="76146"/>
                    </a:cubicBezTo>
                    <a:cubicBezTo>
                      <a:pt x="47908" y="76146"/>
                      <a:pt x="48336" y="76184"/>
                      <a:pt x="48762" y="76263"/>
                    </a:cubicBezTo>
                    <a:cubicBezTo>
                      <a:pt x="48224" y="76899"/>
                      <a:pt x="47812" y="77625"/>
                      <a:pt x="47552" y="78414"/>
                    </a:cubicBezTo>
                    <a:lnTo>
                      <a:pt x="47929" y="78414"/>
                    </a:lnTo>
                    <a:cubicBezTo>
                      <a:pt x="48825" y="75666"/>
                      <a:pt x="51408" y="74291"/>
                      <a:pt x="53990" y="74291"/>
                    </a:cubicBezTo>
                    <a:cubicBezTo>
                      <a:pt x="56571" y="74291"/>
                      <a:pt x="59152" y="75664"/>
                      <a:pt x="60052" y="78414"/>
                    </a:cubicBezTo>
                    <a:lnTo>
                      <a:pt x="60438" y="78414"/>
                    </a:lnTo>
                    <a:cubicBezTo>
                      <a:pt x="60169" y="77625"/>
                      <a:pt x="59766" y="76891"/>
                      <a:pt x="59228" y="76263"/>
                    </a:cubicBezTo>
                    <a:cubicBezTo>
                      <a:pt x="59656" y="76184"/>
                      <a:pt x="60087" y="76145"/>
                      <a:pt x="60514" y="76145"/>
                    </a:cubicBezTo>
                    <a:cubicBezTo>
                      <a:pt x="62447" y="76145"/>
                      <a:pt x="64319" y="76941"/>
                      <a:pt x="65662" y="78387"/>
                    </a:cubicBezTo>
                    <a:cubicBezTo>
                      <a:pt x="67002" y="76933"/>
                      <a:pt x="68877" y="76130"/>
                      <a:pt x="70814" y="76130"/>
                    </a:cubicBezTo>
                    <a:cubicBezTo>
                      <a:pt x="71323" y="76130"/>
                      <a:pt x="71837" y="76185"/>
                      <a:pt x="72346" y="76299"/>
                    </a:cubicBezTo>
                    <a:cubicBezTo>
                      <a:pt x="72801" y="72547"/>
                      <a:pt x="69460" y="69175"/>
                      <a:pt x="65712" y="69175"/>
                    </a:cubicBezTo>
                    <a:cubicBezTo>
                      <a:pt x="65698" y="69175"/>
                      <a:pt x="65684" y="69175"/>
                      <a:pt x="65669" y="69175"/>
                    </a:cubicBezTo>
                    <a:lnTo>
                      <a:pt x="65669" y="69175"/>
                    </a:lnTo>
                    <a:cubicBezTo>
                      <a:pt x="67009" y="67731"/>
                      <a:pt x="68871" y="66936"/>
                      <a:pt x="70797" y="66936"/>
                    </a:cubicBezTo>
                    <a:cubicBezTo>
                      <a:pt x="71279" y="66936"/>
                      <a:pt x="71765" y="66986"/>
                      <a:pt x="72248" y="67088"/>
                    </a:cubicBezTo>
                    <a:cubicBezTo>
                      <a:pt x="71271" y="68333"/>
                      <a:pt x="70742" y="69901"/>
                      <a:pt x="70939" y="71559"/>
                    </a:cubicBezTo>
                    <a:cubicBezTo>
                      <a:pt x="71452" y="71445"/>
                      <a:pt x="71968" y="71389"/>
                      <a:pt x="72480" y="71389"/>
                    </a:cubicBezTo>
                    <a:cubicBezTo>
                      <a:pt x="74414" y="71389"/>
                      <a:pt x="76287" y="72186"/>
                      <a:pt x="77633" y="73638"/>
                    </a:cubicBezTo>
                    <a:cubicBezTo>
                      <a:pt x="78970" y="72190"/>
                      <a:pt x="80844" y="71388"/>
                      <a:pt x="82779" y="71388"/>
                    </a:cubicBezTo>
                    <a:cubicBezTo>
                      <a:pt x="83204" y="71388"/>
                      <a:pt x="83632" y="71426"/>
                      <a:pt x="84057" y="71505"/>
                    </a:cubicBezTo>
                    <a:cubicBezTo>
                      <a:pt x="83520" y="72141"/>
                      <a:pt x="83108" y="72867"/>
                      <a:pt x="82848" y="73656"/>
                    </a:cubicBezTo>
                    <a:lnTo>
                      <a:pt x="83224" y="73656"/>
                    </a:lnTo>
                    <a:cubicBezTo>
                      <a:pt x="84120" y="70909"/>
                      <a:pt x="86703" y="69536"/>
                      <a:pt x="89286" y="69536"/>
                    </a:cubicBezTo>
                    <a:cubicBezTo>
                      <a:pt x="91869" y="69536"/>
                      <a:pt x="94452" y="70909"/>
                      <a:pt x="95348" y="73656"/>
                    </a:cubicBezTo>
                    <a:lnTo>
                      <a:pt x="95724" y="73656"/>
                    </a:lnTo>
                    <a:cubicBezTo>
                      <a:pt x="95464" y="72867"/>
                      <a:pt x="95052" y="72141"/>
                      <a:pt x="94514" y="71505"/>
                    </a:cubicBezTo>
                    <a:cubicBezTo>
                      <a:pt x="94942" y="71426"/>
                      <a:pt x="95371" y="71388"/>
                      <a:pt x="95797" y="71388"/>
                    </a:cubicBezTo>
                    <a:cubicBezTo>
                      <a:pt x="97737" y="71388"/>
                      <a:pt x="99611" y="72190"/>
                      <a:pt x="100948" y="73638"/>
                    </a:cubicBezTo>
                    <a:cubicBezTo>
                      <a:pt x="102293" y="72185"/>
                      <a:pt x="104163" y="71385"/>
                      <a:pt x="106095" y="71385"/>
                    </a:cubicBezTo>
                    <a:cubicBezTo>
                      <a:pt x="106570" y="71385"/>
                      <a:pt x="107049" y="71433"/>
                      <a:pt x="107525" y="71532"/>
                    </a:cubicBezTo>
                    <a:cubicBezTo>
                      <a:pt x="106495" y="72796"/>
                      <a:pt x="105921" y="74417"/>
                      <a:pt x="106127" y="76111"/>
                    </a:cubicBezTo>
                    <a:cubicBezTo>
                      <a:pt x="106637" y="75997"/>
                      <a:pt x="107150" y="75942"/>
                      <a:pt x="107660" y="75942"/>
                    </a:cubicBezTo>
                    <a:cubicBezTo>
                      <a:pt x="109597" y="75942"/>
                      <a:pt x="111473" y="76744"/>
                      <a:pt x="112821" y="78199"/>
                    </a:cubicBezTo>
                    <a:cubicBezTo>
                      <a:pt x="114158" y="76751"/>
                      <a:pt x="116031" y="75948"/>
                      <a:pt x="117967" y="75948"/>
                    </a:cubicBezTo>
                    <a:cubicBezTo>
                      <a:pt x="118392" y="75948"/>
                      <a:pt x="118820" y="75987"/>
                      <a:pt x="119245" y="76066"/>
                    </a:cubicBezTo>
                    <a:cubicBezTo>
                      <a:pt x="118708" y="76702"/>
                      <a:pt x="118295" y="77428"/>
                      <a:pt x="118036" y="78217"/>
                    </a:cubicBezTo>
                    <a:lnTo>
                      <a:pt x="118412" y="78217"/>
                    </a:lnTo>
                    <a:cubicBezTo>
                      <a:pt x="119308" y="75474"/>
                      <a:pt x="121893" y="74100"/>
                      <a:pt x="124477" y="74100"/>
                    </a:cubicBezTo>
                    <a:cubicBezTo>
                      <a:pt x="127059" y="74100"/>
                      <a:pt x="129640" y="75471"/>
                      <a:pt x="130536" y="78217"/>
                    </a:cubicBezTo>
                    <a:lnTo>
                      <a:pt x="130912" y="78217"/>
                    </a:lnTo>
                    <a:cubicBezTo>
                      <a:pt x="130652" y="77428"/>
                      <a:pt x="130240" y="76702"/>
                      <a:pt x="129702" y="76066"/>
                    </a:cubicBezTo>
                    <a:cubicBezTo>
                      <a:pt x="130130" y="75987"/>
                      <a:pt x="130558" y="75948"/>
                      <a:pt x="130984" y="75948"/>
                    </a:cubicBezTo>
                    <a:cubicBezTo>
                      <a:pt x="132922" y="75948"/>
                      <a:pt x="134791" y="76751"/>
                      <a:pt x="136136" y="78199"/>
                    </a:cubicBezTo>
                    <a:cubicBezTo>
                      <a:pt x="137484" y="76744"/>
                      <a:pt x="139360" y="75942"/>
                      <a:pt x="141292" y="75942"/>
                    </a:cubicBezTo>
                    <a:cubicBezTo>
                      <a:pt x="141801" y="75942"/>
                      <a:pt x="142313" y="75997"/>
                      <a:pt x="142820" y="76111"/>
                    </a:cubicBezTo>
                    <a:cubicBezTo>
                      <a:pt x="143275" y="72358"/>
                      <a:pt x="139935" y="68987"/>
                      <a:pt x="136195" y="68987"/>
                    </a:cubicBezTo>
                    <a:cubicBezTo>
                      <a:pt x="136175" y="68987"/>
                      <a:pt x="136156" y="68987"/>
                      <a:pt x="136136" y="68987"/>
                    </a:cubicBezTo>
                    <a:cubicBezTo>
                      <a:pt x="136116" y="68987"/>
                      <a:pt x="136096" y="68987"/>
                      <a:pt x="136077" y="68987"/>
                    </a:cubicBezTo>
                    <a:cubicBezTo>
                      <a:pt x="134208" y="68987"/>
                      <a:pt x="132440" y="69825"/>
                      <a:pt x="131199" y="71129"/>
                    </a:cubicBezTo>
                    <a:cubicBezTo>
                      <a:pt x="131279" y="69534"/>
                      <a:pt x="130697" y="68038"/>
                      <a:pt x="129702" y="66855"/>
                    </a:cubicBezTo>
                    <a:cubicBezTo>
                      <a:pt x="130132" y="66775"/>
                      <a:pt x="130564" y="66736"/>
                      <a:pt x="130992" y="66736"/>
                    </a:cubicBezTo>
                    <a:cubicBezTo>
                      <a:pt x="132927" y="66736"/>
                      <a:pt x="134793" y="67533"/>
                      <a:pt x="136136" y="68978"/>
                    </a:cubicBezTo>
                    <a:cubicBezTo>
                      <a:pt x="137482" y="67526"/>
                      <a:pt x="139354" y="66729"/>
                      <a:pt x="141284" y="66729"/>
                    </a:cubicBezTo>
                    <a:cubicBezTo>
                      <a:pt x="141795" y="66729"/>
                      <a:pt x="142310" y="66785"/>
                      <a:pt x="142820" y="66900"/>
                    </a:cubicBezTo>
                    <a:cubicBezTo>
                      <a:pt x="143276" y="63142"/>
                      <a:pt x="139935" y="59776"/>
                      <a:pt x="136189" y="59776"/>
                    </a:cubicBezTo>
                    <a:cubicBezTo>
                      <a:pt x="136175" y="59776"/>
                      <a:pt x="136160" y="59776"/>
                      <a:pt x="136145" y="59776"/>
                    </a:cubicBezTo>
                    <a:cubicBezTo>
                      <a:pt x="137492" y="58329"/>
                      <a:pt x="139362" y="57528"/>
                      <a:pt x="141292" y="57528"/>
                    </a:cubicBezTo>
                    <a:cubicBezTo>
                      <a:pt x="141800" y="57528"/>
                      <a:pt x="142312" y="57583"/>
                      <a:pt x="142820" y="57697"/>
                    </a:cubicBezTo>
                    <a:cubicBezTo>
                      <a:pt x="143275" y="53945"/>
                      <a:pt x="139935" y="50573"/>
                      <a:pt x="136195" y="50573"/>
                    </a:cubicBezTo>
                    <a:cubicBezTo>
                      <a:pt x="136175" y="50573"/>
                      <a:pt x="136156" y="50573"/>
                      <a:pt x="136136" y="50574"/>
                    </a:cubicBezTo>
                    <a:cubicBezTo>
                      <a:pt x="137486" y="49117"/>
                      <a:pt x="139365" y="48320"/>
                      <a:pt x="141300" y="48320"/>
                    </a:cubicBezTo>
                    <a:cubicBezTo>
                      <a:pt x="141806" y="48320"/>
                      <a:pt x="142315" y="48374"/>
                      <a:pt x="142820" y="48486"/>
                    </a:cubicBezTo>
                    <a:cubicBezTo>
                      <a:pt x="143276" y="44728"/>
                      <a:pt x="139935" y="41362"/>
                      <a:pt x="136181" y="41362"/>
                    </a:cubicBezTo>
                    <a:cubicBezTo>
                      <a:pt x="136166" y="41362"/>
                      <a:pt x="136151" y="41362"/>
                      <a:pt x="136136" y="41362"/>
                    </a:cubicBezTo>
                    <a:cubicBezTo>
                      <a:pt x="137483" y="39915"/>
                      <a:pt x="139359" y="39114"/>
                      <a:pt x="141291" y="39114"/>
                    </a:cubicBezTo>
                    <a:cubicBezTo>
                      <a:pt x="141800" y="39114"/>
                      <a:pt x="142312" y="39169"/>
                      <a:pt x="142820" y="39283"/>
                    </a:cubicBezTo>
                    <a:cubicBezTo>
                      <a:pt x="143275" y="35522"/>
                      <a:pt x="139935" y="32159"/>
                      <a:pt x="136195" y="32159"/>
                    </a:cubicBezTo>
                    <a:cubicBezTo>
                      <a:pt x="136175" y="32159"/>
                      <a:pt x="136156" y="32160"/>
                      <a:pt x="136136" y="32160"/>
                    </a:cubicBezTo>
                    <a:cubicBezTo>
                      <a:pt x="136116" y="32160"/>
                      <a:pt x="136096" y="32159"/>
                      <a:pt x="136077" y="32159"/>
                    </a:cubicBezTo>
                    <a:cubicBezTo>
                      <a:pt x="134208" y="32159"/>
                      <a:pt x="132440" y="32998"/>
                      <a:pt x="131199" y="34301"/>
                    </a:cubicBezTo>
                    <a:cubicBezTo>
                      <a:pt x="131279" y="32706"/>
                      <a:pt x="130697" y="31210"/>
                      <a:pt x="129711" y="30027"/>
                    </a:cubicBezTo>
                    <a:cubicBezTo>
                      <a:pt x="130140" y="29948"/>
                      <a:pt x="130570" y="29909"/>
                      <a:pt x="130997" y="29909"/>
                    </a:cubicBezTo>
                    <a:cubicBezTo>
                      <a:pt x="132927" y="29909"/>
                      <a:pt x="134793" y="30705"/>
                      <a:pt x="136136" y="32151"/>
                    </a:cubicBezTo>
                    <a:cubicBezTo>
                      <a:pt x="137482" y="30699"/>
                      <a:pt x="139354" y="29902"/>
                      <a:pt x="141284" y="29902"/>
                    </a:cubicBezTo>
                    <a:cubicBezTo>
                      <a:pt x="141795" y="29902"/>
                      <a:pt x="142310" y="29957"/>
                      <a:pt x="142820" y="30072"/>
                    </a:cubicBezTo>
                    <a:cubicBezTo>
                      <a:pt x="143276" y="26315"/>
                      <a:pt x="139935" y="22948"/>
                      <a:pt x="136189" y="22948"/>
                    </a:cubicBezTo>
                    <a:cubicBezTo>
                      <a:pt x="136175" y="22948"/>
                      <a:pt x="136160" y="22948"/>
                      <a:pt x="136145" y="22948"/>
                    </a:cubicBezTo>
                    <a:cubicBezTo>
                      <a:pt x="137491" y="21496"/>
                      <a:pt x="139358" y="20699"/>
                      <a:pt x="141285" y="20699"/>
                    </a:cubicBezTo>
                    <a:cubicBezTo>
                      <a:pt x="141795" y="20699"/>
                      <a:pt x="142310" y="20755"/>
                      <a:pt x="142820" y="20870"/>
                    </a:cubicBezTo>
                    <a:cubicBezTo>
                      <a:pt x="143275" y="17108"/>
                      <a:pt x="139935" y="13746"/>
                      <a:pt x="136195" y="13746"/>
                    </a:cubicBezTo>
                    <a:cubicBezTo>
                      <a:pt x="136175" y="13746"/>
                      <a:pt x="136156" y="13746"/>
                      <a:pt x="136136" y="13746"/>
                    </a:cubicBezTo>
                    <a:cubicBezTo>
                      <a:pt x="137484" y="12292"/>
                      <a:pt x="139360" y="11489"/>
                      <a:pt x="141292" y="11489"/>
                    </a:cubicBezTo>
                    <a:cubicBezTo>
                      <a:pt x="141801" y="11489"/>
                      <a:pt x="142313" y="11544"/>
                      <a:pt x="142820" y="11658"/>
                    </a:cubicBezTo>
                    <a:cubicBezTo>
                      <a:pt x="143275" y="7906"/>
                      <a:pt x="139935" y="4534"/>
                      <a:pt x="136195" y="4534"/>
                    </a:cubicBezTo>
                    <a:cubicBezTo>
                      <a:pt x="136175" y="4534"/>
                      <a:pt x="136156" y="4534"/>
                      <a:pt x="136136" y="4535"/>
                    </a:cubicBezTo>
                    <a:cubicBezTo>
                      <a:pt x="136116" y="4534"/>
                      <a:pt x="136096" y="4534"/>
                      <a:pt x="136077" y="4534"/>
                    </a:cubicBezTo>
                    <a:cubicBezTo>
                      <a:pt x="134208" y="4534"/>
                      <a:pt x="132440" y="5373"/>
                      <a:pt x="131199" y="6676"/>
                    </a:cubicBezTo>
                    <a:cubicBezTo>
                      <a:pt x="131234" y="5941"/>
                      <a:pt x="131136" y="5198"/>
                      <a:pt x="130894" y="4499"/>
                    </a:cubicBezTo>
                    <a:lnTo>
                      <a:pt x="130518" y="4499"/>
                    </a:lnTo>
                    <a:cubicBezTo>
                      <a:pt x="130751" y="5198"/>
                      <a:pt x="130867" y="5932"/>
                      <a:pt x="130867" y="6667"/>
                    </a:cubicBezTo>
                    <a:cubicBezTo>
                      <a:pt x="130394" y="6565"/>
                      <a:pt x="129917" y="6515"/>
                      <a:pt x="129443" y="6515"/>
                    </a:cubicBezTo>
                    <a:cubicBezTo>
                      <a:pt x="127584" y="6515"/>
                      <a:pt x="125780" y="7282"/>
                      <a:pt x="124487" y="8674"/>
                    </a:cubicBezTo>
                    <a:cubicBezTo>
                      <a:pt x="123206" y="7294"/>
                      <a:pt x="121414" y="6515"/>
                      <a:pt x="119532" y="6515"/>
                    </a:cubicBezTo>
                    <a:cubicBezTo>
                      <a:pt x="119048" y="6515"/>
                      <a:pt x="118564" y="6569"/>
                      <a:pt x="118089" y="6667"/>
                    </a:cubicBezTo>
                    <a:cubicBezTo>
                      <a:pt x="118089" y="5932"/>
                      <a:pt x="118206" y="5198"/>
                      <a:pt x="118439" y="4499"/>
                    </a:cubicBezTo>
                    <a:lnTo>
                      <a:pt x="118063" y="4499"/>
                    </a:lnTo>
                    <a:cubicBezTo>
                      <a:pt x="117821" y="5198"/>
                      <a:pt x="117722" y="5932"/>
                      <a:pt x="117758" y="6676"/>
                    </a:cubicBezTo>
                    <a:cubicBezTo>
                      <a:pt x="116516" y="5373"/>
                      <a:pt x="114749" y="4534"/>
                      <a:pt x="112880" y="4534"/>
                    </a:cubicBezTo>
                    <a:cubicBezTo>
                      <a:pt x="112860" y="4534"/>
                      <a:pt x="112840" y="4534"/>
                      <a:pt x="112821" y="4535"/>
                    </a:cubicBezTo>
                    <a:cubicBezTo>
                      <a:pt x="112802" y="4534"/>
                      <a:pt x="112783" y="4534"/>
                      <a:pt x="112765" y="4534"/>
                    </a:cubicBezTo>
                    <a:cubicBezTo>
                      <a:pt x="110778" y="4534"/>
                      <a:pt x="108911" y="5480"/>
                      <a:pt x="107659" y="6927"/>
                    </a:cubicBezTo>
                    <a:lnTo>
                      <a:pt x="107659" y="6927"/>
                    </a:lnTo>
                    <a:cubicBezTo>
                      <a:pt x="107953" y="3264"/>
                      <a:pt x="104676" y="36"/>
                      <a:pt x="101009" y="36"/>
                    </a:cubicBezTo>
                    <a:cubicBezTo>
                      <a:pt x="100988" y="36"/>
                      <a:pt x="100968" y="36"/>
                      <a:pt x="100948" y="36"/>
                    </a:cubicBezTo>
                    <a:cubicBezTo>
                      <a:pt x="100928" y="36"/>
                      <a:pt x="100908" y="36"/>
                      <a:pt x="100889" y="36"/>
                    </a:cubicBezTo>
                    <a:cubicBezTo>
                      <a:pt x="99020" y="36"/>
                      <a:pt x="97261" y="875"/>
                      <a:pt x="96011" y="2178"/>
                    </a:cubicBezTo>
                    <a:cubicBezTo>
                      <a:pt x="96056" y="1434"/>
                      <a:pt x="95948" y="699"/>
                      <a:pt x="95706" y="1"/>
                    </a:cubicBezTo>
                    <a:lnTo>
                      <a:pt x="95339" y="1"/>
                    </a:lnTo>
                    <a:cubicBezTo>
                      <a:pt x="95563" y="699"/>
                      <a:pt x="95688" y="1434"/>
                      <a:pt x="95688" y="2169"/>
                    </a:cubicBezTo>
                    <a:cubicBezTo>
                      <a:pt x="95213" y="2067"/>
                      <a:pt x="94735" y="2017"/>
                      <a:pt x="94260" y="2017"/>
                    </a:cubicBezTo>
                    <a:cubicBezTo>
                      <a:pt x="92399" y="2017"/>
                      <a:pt x="90599" y="2784"/>
                      <a:pt x="89299" y="4176"/>
                    </a:cubicBezTo>
                    <a:cubicBezTo>
                      <a:pt x="88027" y="2796"/>
                      <a:pt x="86226" y="2017"/>
                      <a:pt x="84344" y="2017"/>
                    </a:cubicBezTo>
                    <a:cubicBezTo>
                      <a:pt x="83860" y="2017"/>
                      <a:pt x="83376" y="2061"/>
                      <a:pt x="82902" y="2169"/>
                    </a:cubicBezTo>
                    <a:cubicBezTo>
                      <a:pt x="82910" y="1434"/>
                      <a:pt x="83027" y="699"/>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grpSp>
        <p:sp>
          <p:nvSpPr>
            <p:cNvPr id="446" name="Google Shape;446;p20"/>
            <p:cNvSpPr/>
            <p:nvPr/>
          </p:nvSpPr>
          <p:spPr>
            <a:xfrm>
              <a:off x="-200" y="2625674"/>
              <a:ext cx="3080076" cy="1683353"/>
            </a:xfrm>
            <a:custGeom>
              <a:avLst/>
              <a:gdLst/>
              <a:ahLst/>
              <a:cxnLst/>
              <a:rect l="l" t="t" r="r" b="b"/>
              <a:pathLst>
                <a:path w="143276" h="78414" extrusionOk="0">
                  <a:moveTo>
                    <a:pt x="84144" y="2392"/>
                  </a:moveTo>
                  <a:cubicBezTo>
                    <a:pt x="86080" y="2392"/>
                    <a:pt x="87955" y="3195"/>
                    <a:pt x="89299" y="4642"/>
                  </a:cubicBezTo>
                  <a:cubicBezTo>
                    <a:pt x="90635" y="3197"/>
                    <a:pt x="92499" y="2400"/>
                    <a:pt x="94430" y="2400"/>
                  </a:cubicBezTo>
                  <a:cubicBezTo>
                    <a:pt x="94856" y="2400"/>
                    <a:pt x="95287" y="2439"/>
                    <a:pt x="95715" y="2518"/>
                  </a:cubicBezTo>
                  <a:cubicBezTo>
                    <a:pt x="94720" y="3692"/>
                    <a:pt x="94138" y="5198"/>
                    <a:pt x="94228" y="6793"/>
                  </a:cubicBezTo>
                  <a:cubicBezTo>
                    <a:pt x="92977" y="5480"/>
                    <a:pt x="91219" y="4651"/>
                    <a:pt x="89350" y="4651"/>
                  </a:cubicBezTo>
                  <a:cubicBezTo>
                    <a:pt x="89330" y="4651"/>
                    <a:pt x="89310" y="4651"/>
                    <a:pt x="89290" y="4651"/>
                  </a:cubicBezTo>
                  <a:cubicBezTo>
                    <a:pt x="89271" y="4651"/>
                    <a:pt x="89251" y="4651"/>
                    <a:pt x="89231" y="4651"/>
                  </a:cubicBezTo>
                  <a:cubicBezTo>
                    <a:pt x="87362" y="4651"/>
                    <a:pt x="85595" y="5489"/>
                    <a:pt x="84353" y="6793"/>
                  </a:cubicBezTo>
                  <a:cubicBezTo>
                    <a:pt x="84434" y="5198"/>
                    <a:pt x="83851" y="3692"/>
                    <a:pt x="82866" y="2518"/>
                  </a:cubicBezTo>
                  <a:lnTo>
                    <a:pt x="82866" y="2509"/>
                  </a:lnTo>
                  <a:cubicBezTo>
                    <a:pt x="83291" y="2430"/>
                    <a:pt x="83719" y="2392"/>
                    <a:pt x="84144" y="2392"/>
                  </a:cubicBezTo>
                  <a:close/>
                  <a:moveTo>
                    <a:pt x="23970" y="2589"/>
                  </a:moveTo>
                  <a:cubicBezTo>
                    <a:pt x="24396" y="2589"/>
                    <a:pt x="24824" y="2628"/>
                    <a:pt x="25250" y="2707"/>
                  </a:cubicBezTo>
                  <a:cubicBezTo>
                    <a:pt x="24255" y="3889"/>
                    <a:pt x="23673" y="5386"/>
                    <a:pt x="23753" y="6981"/>
                  </a:cubicBezTo>
                  <a:cubicBezTo>
                    <a:pt x="22512" y="5677"/>
                    <a:pt x="20744" y="4839"/>
                    <a:pt x="18884" y="4839"/>
                  </a:cubicBezTo>
                  <a:cubicBezTo>
                    <a:pt x="18864" y="4839"/>
                    <a:pt x="18845" y="4839"/>
                    <a:pt x="18825" y="4839"/>
                  </a:cubicBezTo>
                  <a:cubicBezTo>
                    <a:pt x="18805" y="4839"/>
                    <a:pt x="18786" y="4839"/>
                    <a:pt x="18766" y="4839"/>
                  </a:cubicBezTo>
                  <a:cubicBezTo>
                    <a:pt x="16897" y="4839"/>
                    <a:pt x="15129" y="5677"/>
                    <a:pt x="13888" y="6981"/>
                  </a:cubicBezTo>
                  <a:cubicBezTo>
                    <a:pt x="13951" y="5395"/>
                    <a:pt x="13368" y="3898"/>
                    <a:pt x="12382" y="2716"/>
                  </a:cubicBezTo>
                  <a:lnTo>
                    <a:pt x="12391" y="2707"/>
                  </a:lnTo>
                  <a:cubicBezTo>
                    <a:pt x="12818" y="2628"/>
                    <a:pt x="13246" y="2589"/>
                    <a:pt x="13671" y="2589"/>
                  </a:cubicBezTo>
                  <a:cubicBezTo>
                    <a:pt x="15606" y="2589"/>
                    <a:pt x="17481" y="3390"/>
                    <a:pt x="18825" y="4830"/>
                  </a:cubicBezTo>
                  <a:cubicBezTo>
                    <a:pt x="20162" y="3390"/>
                    <a:pt x="22035" y="2589"/>
                    <a:pt x="23970" y="2589"/>
                  </a:cubicBezTo>
                  <a:close/>
                  <a:moveTo>
                    <a:pt x="77636" y="544"/>
                  </a:moveTo>
                  <a:cubicBezTo>
                    <a:pt x="80811" y="544"/>
                    <a:pt x="83986" y="2623"/>
                    <a:pt x="84031" y="6784"/>
                  </a:cubicBezTo>
                  <a:cubicBezTo>
                    <a:pt x="83550" y="6679"/>
                    <a:pt x="83066" y="6627"/>
                    <a:pt x="82585" y="6627"/>
                  </a:cubicBezTo>
                  <a:cubicBezTo>
                    <a:pt x="80728" y="6627"/>
                    <a:pt x="78929" y="7394"/>
                    <a:pt x="77633" y="8782"/>
                  </a:cubicBezTo>
                  <a:cubicBezTo>
                    <a:pt x="76360" y="7411"/>
                    <a:pt x="74559" y="6622"/>
                    <a:pt x="72687" y="6622"/>
                  </a:cubicBezTo>
                  <a:cubicBezTo>
                    <a:pt x="72203" y="6622"/>
                    <a:pt x="71719" y="6676"/>
                    <a:pt x="71244" y="6784"/>
                  </a:cubicBezTo>
                  <a:cubicBezTo>
                    <a:pt x="71284" y="2625"/>
                    <a:pt x="74460" y="544"/>
                    <a:pt x="77636" y="544"/>
                  </a:cubicBezTo>
                  <a:close/>
                  <a:moveTo>
                    <a:pt x="100947" y="544"/>
                  </a:moveTo>
                  <a:cubicBezTo>
                    <a:pt x="104121" y="544"/>
                    <a:pt x="107295" y="2622"/>
                    <a:pt x="107337" y="6782"/>
                  </a:cubicBezTo>
                  <a:lnTo>
                    <a:pt x="107337" y="6782"/>
                  </a:lnTo>
                  <a:cubicBezTo>
                    <a:pt x="106859" y="6678"/>
                    <a:pt x="106378" y="6627"/>
                    <a:pt x="105901" y="6627"/>
                  </a:cubicBezTo>
                  <a:cubicBezTo>
                    <a:pt x="104043" y="6627"/>
                    <a:pt x="102246" y="7394"/>
                    <a:pt x="100957" y="8782"/>
                  </a:cubicBezTo>
                  <a:cubicBezTo>
                    <a:pt x="99676" y="7411"/>
                    <a:pt x="97883" y="6622"/>
                    <a:pt x="96002" y="6622"/>
                  </a:cubicBezTo>
                  <a:cubicBezTo>
                    <a:pt x="95518" y="6622"/>
                    <a:pt x="95034" y="6676"/>
                    <a:pt x="94559" y="6784"/>
                  </a:cubicBezTo>
                  <a:cubicBezTo>
                    <a:pt x="94595" y="2625"/>
                    <a:pt x="97771" y="544"/>
                    <a:pt x="100947" y="544"/>
                  </a:cubicBezTo>
                  <a:close/>
                  <a:moveTo>
                    <a:pt x="7166" y="739"/>
                  </a:moveTo>
                  <a:cubicBezTo>
                    <a:pt x="10341" y="739"/>
                    <a:pt x="13516" y="2815"/>
                    <a:pt x="13556" y="6972"/>
                  </a:cubicBezTo>
                  <a:cubicBezTo>
                    <a:pt x="13079" y="6868"/>
                    <a:pt x="12598" y="6817"/>
                    <a:pt x="12120" y="6817"/>
                  </a:cubicBezTo>
                  <a:cubicBezTo>
                    <a:pt x="10263" y="6817"/>
                    <a:pt x="8460" y="7585"/>
                    <a:pt x="7163" y="8974"/>
                  </a:cubicBezTo>
                  <a:lnTo>
                    <a:pt x="7163" y="8974"/>
                  </a:lnTo>
                  <a:cubicBezTo>
                    <a:pt x="5882" y="7597"/>
                    <a:pt x="4092" y="6819"/>
                    <a:pt x="2212" y="6819"/>
                  </a:cubicBezTo>
                  <a:cubicBezTo>
                    <a:pt x="1728" y="6819"/>
                    <a:pt x="1245" y="6873"/>
                    <a:pt x="770" y="6972"/>
                  </a:cubicBezTo>
                  <a:cubicBezTo>
                    <a:pt x="810" y="2818"/>
                    <a:pt x="3988" y="739"/>
                    <a:pt x="7166" y="739"/>
                  </a:cubicBezTo>
                  <a:close/>
                  <a:moveTo>
                    <a:pt x="30461" y="743"/>
                  </a:moveTo>
                  <a:cubicBezTo>
                    <a:pt x="33632" y="743"/>
                    <a:pt x="36807" y="2818"/>
                    <a:pt x="36853" y="6968"/>
                  </a:cubicBezTo>
                  <a:lnTo>
                    <a:pt x="36853" y="6968"/>
                  </a:lnTo>
                  <a:cubicBezTo>
                    <a:pt x="36386" y="6869"/>
                    <a:pt x="35915" y="6820"/>
                    <a:pt x="35447" y="6820"/>
                  </a:cubicBezTo>
                  <a:cubicBezTo>
                    <a:pt x="33589" y="6820"/>
                    <a:pt x="31784" y="7587"/>
                    <a:pt x="30492" y="8979"/>
                  </a:cubicBezTo>
                  <a:cubicBezTo>
                    <a:pt x="29210" y="7599"/>
                    <a:pt x="27418" y="6819"/>
                    <a:pt x="25536" y="6819"/>
                  </a:cubicBezTo>
                  <a:cubicBezTo>
                    <a:pt x="25053" y="6819"/>
                    <a:pt x="24569" y="6873"/>
                    <a:pt x="24094" y="6972"/>
                  </a:cubicBezTo>
                  <a:cubicBezTo>
                    <a:pt x="24121" y="2820"/>
                    <a:pt x="27289" y="743"/>
                    <a:pt x="30461" y="743"/>
                  </a:cubicBezTo>
                  <a:close/>
                  <a:moveTo>
                    <a:pt x="119326" y="6899"/>
                  </a:moveTo>
                  <a:cubicBezTo>
                    <a:pt x="121263" y="6899"/>
                    <a:pt x="123133" y="7700"/>
                    <a:pt x="124470" y="9149"/>
                  </a:cubicBezTo>
                  <a:lnTo>
                    <a:pt x="124470" y="9149"/>
                  </a:lnTo>
                  <a:cubicBezTo>
                    <a:pt x="124453" y="9149"/>
                    <a:pt x="124436" y="9149"/>
                    <a:pt x="124419" y="9149"/>
                  </a:cubicBezTo>
                  <a:cubicBezTo>
                    <a:pt x="122550" y="9149"/>
                    <a:pt x="120782" y="9987"/>
                    <a:pt x="119541" y="11291"/>
                  </a:cubicBezTo>
                  <a:cubicBezTo>
                    <a:pt x="119622" y="9705"/>
                    <a:pt x="119039" y="8199"/>
                    <a:pt x="118045" y="7017"/>
                  </a:cubicBezTo>
                  <a:cubicBezTo>
                    <a:pt x="118472" y="6938"/>
                    <a:pt x="118901" y="6899"/>
                    <a:pt x="119326" y="6899"/>
                  </a:cubicBezTo>
                  <a:close/>
                  <a:moveTo>
                    <a:pt x="129625" y="6899"/>
                  </a:moveTo>
                  <a:cubicBezTo>
                    <a:pt x="130050" y="6899"/>
                    <a:pt x="130477" y="6938"/>
                    <a:pt x="130903" y="7017"/>
                  </a:cubicBezTo>
                  <a:cubicBezTo>
                    <a:pt x="129908" y="8199"/>
                    <a:pt x="129326" y="9705"/>
                    <a:pt x="129415" y="11291"/>
                  </a:cubicBezTo>
                  <a:cubicBezTo>
                    <a:pt x="128165" y="9987"/>
                    <a:pt x="126397" y="9149"/>
                    <a:pt x="124537" y="9149"/>
                  </a:cubicBezTo>
                  <a:cubicBezTo>
                    <a:pt x="124520" y="9149"/>
                    <a:pt x="124503" y="9149"/>
                    <a:pt x="124487" y="9149"/>
                  </a:cubicBezTo>
                  <a:lnTo>
                    <a:pt x="124487" y="9149"/>
                  </a:lnTo>
                  <a:cubicBezTo>
                    <a:pt x="125823" y="7700"/>
                    <a:pt x="127694" y="6899"/>
                    <a:pt x="129625" y="6899"/>
                  </a:cubicBezTo>
                  <a:close/>
                  <a:moveTo>
                    <a:pt x="82788" y="6997"/>
                  </a:moveTo>
                  <a:cubicBezTo>
                    <a:pt x="83213" y="6997"/>
                    <a:pt x="83641" y="7036"/>
                    <a:pt x="84066" y="7115"/>
                  </a:cubicBezTo>
                  <a:cubicBezTo>
                    <a:pt x="83072" y="8298"/>
                    <a:pt x="82489" y="9794"/>
                    <a:pt x="82579" y="11389"/>
                  </a:cubicBezTo>
                  <a:cubicBezTo>
                    <a:pt x="81329" y="10086"/>
                    <a:pt x="79570" y="9248"/>
                    <a:pt x="77701" y="9248"/>
                  </a:cubicBezTo>
                  <a:cubicBezTo>
                    <a:pt x="77681" y="9248"/>
                    <a:pt x="77661" y="9248"/>
                    <a:pt x="77642" y="9248"/>
                  </a:cubicBezTo>
                  <a:cubicBezTo>
                    <a:pt x="78979" y="7800"/>
                    <a:pt x="80853" y="6997"/>
                    <a:pt x="82788" y="6997"/>
                  </a:cubicBezTo>
                  <a:close/>
                  <a:moveTo>
                    <a:pt x="95819" y="7002"/>
                  </a:moveTo>
                  <a:cubicBezTo>
                    <a:pt x="97748" y="7002"/>
                    <a:pt x="99615" y="7806"/>
                    <a:pt x="100948" y="9257"/>
                  </a:cubicBezTo>
                  <a:cubicBezTo>
                    <a:pt x="100928" y="9257"/>
                    <a:pt x="100908" y="9256"/>
                    <a:pt x="100888" y="9256"/>
                  </a:cubicBezTo>
                  <a:cubicBezTo>
                    <a:pt x="99020" y="9256"/>
                    <a:pt x="97252" y="10086"/>
                    <a:pt x="96011" y="11398"/>
                  </a:cubicBezTo>
                  <a:cubicBezTo>
                    <a:pt x="96100" y="9803"/>
                    <a:pt x="95509" y="8298"/>
                    <a:pt x="94523" y="7124"/>
                  </a:cubicBezTo>
                  <a:cubicBezTo>
                    <a:pt x="94955" y="7042"/>
                    <a:pt x="95388" y="7002"/>
                    <a:pt x="95819" y="7002"/>
                  </a:cubicBezTo>
                  <a:close/>
                  <a:moveTo>
                    <a:pt x="48857" y="7096"/>
                  </a:moveTo>
                  <a:cubicBezTo>
                    <a:pt x="50790" y="7096"/>
                    <a:pt x="52658" y="7899"/>
                    <a:pt x="53995" y="9346"/>
                  </a:cubicBezTo>
                  <a:lnTo>
                    <a:pt x="53995" y="9346"/>
                  </a:lnTo>
                  <a:cubicBezTo>
                    <a:pt x="53978" y="9346"/>
                    <a:pt x="53961" y="9346"/>
                    <a:pt x="53945" y="9346"/>
                  </a:cubicBezTo>
                  <a:cubicBezTo>
                    <a:pt x="52076" y="9346"/>
                    <a:pt x="50308" y="10184"/>
                    <a:pt x="49067" y="11488"/>
                  </a:cubicBezTo>
                  <a:cubicBezTo>
                    <a:pt x="49156" y="9893"/>
                    <a:pt x="48565" y="8388"/>
                    <a:pt x="47579" y="7214"/>
                  </a:cubicBezTo>
                  <a:cubicBezTo>
                    <a:pt x="48005" y="7135"/>
                    <a:pt x="48433" y="7096"/>
                    <a:pt x="48857" y="7096"/>
                  </a:cubicBezTo>
                  <a:close/>
                  <a:moveTo>
                    <a:pt x="59151" y="7096"/>
                  </a:moveTo>
                  <a:cubicBezTo>
                    <a:pt x="59575" y="7096"/>
                    <a:pt x="60003" y="7135"/>
                    <a:pt x="60429" y="7214"/>
                  </a:cubicBezTo>
                  <a:cubicBezTo>
                    <a:pt x="59443" y="8397"/>
                    <a:pt x="58852" y="9893"/>
                    <a:pt x="58941" y="11488"/>
                  </a:cubicBezTo>
                  <a:cubicBezTo>
                    <a:pt x="57700" y="10184"/>
                    <a:pt x="55932" y="9346"/>
                    <a:pt x="54063" y="9346"/>
                  </a:cubicBezTo>
                  <a:cubicBezTo>
                    <a:pt x="54043" y="9346"/>
                    <a:pt x="54024" y="9346"/>
                    <a:pt x="54004" y="9346"/>
                  </a:cubicBezTo>
                  <a:cubicBezTo>
                    <a:pt x="55349" y="7899"/>
                    <a:pt x="57217" y="7096"/>
                    <a:pt x="59151" y="7096"/>
                  </a:cubicBezTo>
                  <a:close/>
                  <a:moveTo>
                    <a:pt x="12288" y="7195"/>
                  </a:moveTo>
                  <a:cubicBezTo>
                    <a:pt x="12712" y="7195"/>
                    <a:pt x="13139" y="7233"/>
                    <a:pt x="13565" y="7312"/>
                  </a:cubicBezTo>
                  <a:cubicBezTo>
                    <a:pt x="12580" y="8495"/>
                    <a:pt x="11997" y="9992"/>
                    <a:pt x="12078" y="11586"/>
                  </a:cubicBezTo>
                  <a:cubicBezTo>
                    <a:pt x="10836" y="10283"/>
                    <a:pt x="9069" y="9445"/>
                    <a:pt x="7200" y="9445"/>
                  </a:cubicBezTo>
                  <a:cubicBezTo>
                    <a:pt x="7183" y="9445"/>
                    <a:pt x="7166" y="9445"/>
                    <a:pt x="7150" y="9445"/>
                  </a:cubicBezTo>
                  <a:lnTo>
                    <a:pt x="7150" y="9445"/>
                  </a:lnTo>
                  <a:cubicBezTo>
                    <a:pt x="8487" y="7997"/>
                    <a:pt x="10354" y="7195"/>
                    <a:pt x="12288" y="7195"/>
                  </a:cubicBezTo>
                  <a:close/>
                  <a:moveTo>
                    <a:pt x="25327" y="7195"/>
                  </a:moveTo>
                  <a:cubicBezTo>
                    <a:pt x="27263" y="7195"/>
                    <a:pt x="29138" y="7997"/>
                    <a:pt x="30483" y="9445"/>
                  </a:cubicBezTo>
                  <a:cubicBezTo>
                    <a:pt x="30463" y="9445"/>
                    <a:pt x="30443" y="9445"/>
                    <a:pt x="30423" y="9445"/>
                  </a:cubicBezTo>
                  <a:cubicBezTo>
                    <a:pt x="28555" y="9445"/>
                    <a:pt x="26787" y="10283"/>
                    <a:pt x="25545" y="11586"/>
                  </a:cubicBezTo>
                  <a:cubicBezTo>
                    <a:pt x="25626" y="10000"/>
                    <a:pt x="25044" y="8495"/>
                    <a:pt x="24049" y="7312"/>
                  </a:cubicBezTo>
                  <a:cubicBezTo>
                    <a:pt x="24475" y="7233"/>
                    <a:pt x="24903" y="7195"/>
                    <a:pt x="25327" y="7195"/>
                  </a:cubicBezTo>
                  <a:close/>
                  <a:moveTo>
                    <a:pt x="35634" y="7192"/>
                  </a:moveTo>
                  <a:cubicBezTo>
                    <a:pt x="36094" y="7192"/>
                    <a:pt x="36556" y="7237"/>
                    <a:pt x="37015" y="7330"/>
                  </a:cubicBezTo>
                  <a:cubicBezTo>
                    <a:pt x="35998" y="8588"/>
                    <a:pt x="35452" y="10173"/>
                    <a:pt x="35641" y="11840"/>
                  </a:cubicBezTo>
                  <a:lnTo>
                    <a:pt x="35641" y="11840"/>
                  </a:lnTo>
                  <a:cubicBezTo>
                    <a:pt x="34389" y="10389"/>
                    <a:pt x="32523" y="9445"/>
                    <a:pt x="30538" y="9445"/>
                  </a:cubicBezTo>
                  <a:cubicBezTo>
                    <a:pt x="30520" y="9445"/>
                    <a:pt x="30501" y="9445"/>
                    <a:pt x="30483" y="9445"/>
                  </a:cubicBezTo>
                  <a:cubicBezTo>
                    <a:pt x="31822" y="7997"/>
                    <a:pt x="33700" y="7192"/>
                    <a:pt x="35634" y="7192"/>
                  </a:cubicBezTo>
                  <a:close/>
                  <a:moveTo>
                    <a:pt x="112820" y="5042"/>
                  </a:moveTo>
                  <a:cubicBezTo>
                    <a:pt x="115994" y="5042"/>
                    <a:pt x="119168" y="7120"/>
                    <a:pt x="119209" y="11280"/>
                  </a:cubicBezTo>
                  <a:lnTo>
                    <a:pt x="119209" y="11280"/>
                  </a:lnTo>
                  <a:cubicBezTo>
                    <a:pt x="118737" y="11179"/>
                    <a:pt x="118262" y="11130"/>
                    <a:pt x="117790" y="11130"/>
                  </a:cubicBezTo>
                  <a:cubicBezTo>
                    <a:pt x="115926" y="11130"/>
                    <a:pt x="114120" y="11897"/>
                    <a:pt x="112821" y="13289"/>
                  </a:cubicBezTo>
                  <a:cubicBezTo>
                    <a:pt x="111548" y="11909"/>
                    <a:pt x="109747" y="11129"/>
                    <a:pt x="107874" y="11129"/>
                  </a:cubicBezTo>
                  <a:cubicBezTo>
                    <a:pt x="107391" y="11129"/>
                    <a:pt x="106898" y="11183"/>
                    <a:pt x="106432" y="11282"/>
                  </a:cubicBezTo>
                  <a:cubicBezTo>
                    <a:pt x="106468" y="7123"/>
                    <a:pt x="109644" y="5042"/>
                    <a:pt x="112820" y="5042"/>
                  </a:cubicBezTo>
                  <a:close/>
                  <a:moveTo>
                    <a:pt x="136135" y="5042"/>
                  </a:moveTo>
                  <a:cubicBezTo>
                    <a:pt x="139310" y="5042"/>
                    <a:pt x="142484" y="7121"/>
                    <a:pt x="142525" y="11282"/>
                  </a:cubicBezTo>
                  <a:cubicBezTo>
                    <a:pt x="142051" y="11180"/>
                    <a:pt x="141574" y="11130"/>
                    <a:pt x="141100" y="11130"/>
                  </a:cubicBezTo>
                  <a:cubicBezTo>
                    <a:pt x="139242" y="11130"/>
                    <a:pt x="137437" y="11897"/>
                    <a:pt x="136145" y="13289"/>
                  </a:cubicBezTo>
                  <a:cubicBezTo>
                    <a:pt x="134863" y="11909"/>
                    <a:pt x="133071" y="11129"/>
                    <a:pt x="131190" y="11129"/>
                  </a:cubicBezTo>
                  <a:cubicBezTo>
                    <a:pt x="130706" y="11129"/>
                    <a:pt x="130222" y="11183"/>
                    <a:pt x="129747" y="11282"/>
                  </a:cubicBezTo>
                  <a:cubicBezTo>
                    <a:pt x="129783" y="7123"/>
                    <a:pt x="132959" y="5042"/>
                    <a:pt x="136135" y="5042"/>
                  </a:cubicBezTo>
                  <a:close/>
                  <a:moveTo>
                    <a:pt x="89293" y="5147"/>
                  </a:moveTo>
                  <a:cubicBezTo>
                    <a:pt x="92468" y="5147"/>
                    <a:pt x="95642" y="7223"/>
                    <a:pt x="95679" y="11378"/>
                  </a:cubicBezTo>
                  <a:lnTo>
                    <a:pt x="95679" y="11378"/>
                  </a:lnTo>
                  <a:cubicBezTo>
                    <a:pt x="95207" y="11278"/>
                    <a:pt x="94731" y="11229"/>
                    <a:pt x="94259" y="11229"/>
                  </a:cubicBezTo>
                  <a:cubicBezTo>
                    <a:pt x="92396" y="11229"/>
                    <a:pt x="90592" y="11995"/>
                    <a:pt x="89299" y="13388"/>
                  </a:cubicBezTo>
                  <a:cubicBezTo>
                    <a:pt x="88018" y="12008"/>
                    <a:pt x="86226" y="11228"/>
                    <a:pt x="84344" y="11228"/>
                  </a:cubicBezTo>
                  <a:cubicBezTo>
                    <a:pt x="83860" y="11228"/>
                    <a:pt x="83376" y="11282"/>
                    <a:pt x="82902" y="11380"/>
                  </a:cubicBezTo>
                  <a:cubicBezTo>
                    <a:pt x="82937" y="7226"/>
                    <a:pt x="86116" y="5147"/>
                    <a:pt x="89293" y="5147"/>
                  </a:cubicBezTo>
                  <a:close/>
                  <a:moveTo>
                    <a:pt x="42334" y="5241"/>
                  </a:moveTo>
                  <a:cubicBezTo>
                    <a:pt x="45504" y="5241"/>
                    <a:pt x="48679" y="7316"/>
                    <a:pt x="48726" y="11466"/>
                  </a:cubicBezTo>
                  <a:lnTo>
                    <a:pt x="48726" y="11466"/>
                  </a:lnTo>
                  <a:cubicBezTo>
                    <a:pt x="48259" y="11367"/>
                    <a:pt x="47788" y="11318"/>
                    <a:pt x="47320" y="11318"/>
                  </a:cubicBezTo>
                  <a:cubicBezTo>
                    <a:pt x="45461" y="11318"/>
                    <a:pt x="43655" y="12085"/>
                    <a:pt x="42355" y="13477"/>
                  </a:cubicBezTo>
                  <a:cubicBezTo>
                    <a:pt x="41083" y="12097"/>
                    <a:pt x="39282" y="11318"/>
                    <a:pt x="37409" y="11318"/>
                  </a:cubicBezTo>
                  <a:cubicBezTo>
                    <a:pt x="36916" y="11318"/>
                    <a:pt x="36432" y="11371"/>
                    <a:pt x="35966" y="11470"/>
                  </a:cubicBezTo>
                  <a:cubicBezTo>
                    <a:pt x="35993" y="7318"/>
                    <a:pt x="39161" y="5241"/>
                    <a:pt x="42334" y="5241"/>
                  </a:cubicBezTo>
                  <a:close/>
                  <a:moveTo>
                    <a:pt x="65648" y="5241"/>
                  </a:moveTo>
                  <a:cubicBezTo>
                    <a:pt x="68820" y="5241"/>
                    <a:pt x="71995" y="7316"/>
                    <a:pt x="72041" y="11466"/>
                  </a:cubicBezTo>
                  <a:lnTo>
                    <a:pt x="72041" y="11466"/>
                  </a:lnTo>
                  <a:cubicBezTo>
                    <a:pt x="71572" y="11367"/>
                    <a:pt x="71100" y="11318"/>
                    <a:pt x="70631" y="11318"/>
                  </a:cubicBezTo>
                  <a:cubicBezTo>
                    <a:pt x="68767" y="11318"/>
                    <a:pt x="66961" y="12085"/>
                    <a:pt x="65662" y="13477"/>
                  </a:cubicBezTo>
                  <a:cubicBezTo>
                    <a:pt x="64389" y="12097"/>
                    <a:pt x="62588" y="11318"/>
                    <a:pt x="60715" y="11318"/>
                  </a:cubicBezTo>
                  <a:cubicBezTo>
                    <a:pt x="60223" y="11318"/>
                    <a:pt x="59739" y="11371"/>
                    <a:pt x="59273" y="11470"/>
                  </a:cubicBezTo>
                  <a:cubicBezTo>
                    <a:pt x="59304" y="7318"/>
                    <a:pt x="62474" y="5241"/>
                    <a:pt x="65648" y="5241"/>
                  </a:cubicBezTo>
                  <a:close/>
                  <a:moveTo>
                    <a:pt x="18806" y="5349"/>
                  </a:moveTo>
                  <a:cubicBezTo>
                    <a:pt x="21976" y="5349"/>
                    <a:pt x="25149" y="7423"/>
                    <a:pt x="25196" y="11574"/>
                  </a:cubicBezTo>
                  <a:lnTo>
                    <a:pt x="25196" y="11574"/>
                  </a:lnTo>
                  <a:cubicBezTo>
                    <a:pt x="24722" y="11471"/>
                    <a:pt x="24244" y="11421"/>
                    <a:pt x="23770" y="11421"/>
                  </a:cubicBezTo>
                  <a:cubicBezTo>
                    <a:pt x="21912" y="11421"/>
                    <a:pt x="20114" y="12189"/>
                    <a:pt x="18825" y="13585"/>
                  </a:cubicBezTo>
                  <a:cubicBezTo>
                    <a:pt x="17544" y="12205"/>
                    <a:pt x="15752" y="11425"/>
                    <a:pt x="13870" y="11425"/>
                  </a:cubicBezTo>
                  <a:cubicBezTo>
                    <a:pt x="13386" y="11425"/>
                    <a:pt x="12902" y="11470"/>
                    <a:pt x="12427" y="11578"/>
                  </a:cubicBezTo>
                  <a:cubicBezTo>
                    <a:pt x="12463" y="7425"/>
                    <a:pt x="15633" y="5349"/>
                    <a:pt x="18806" y="5349"/>
                  </a:cubicBezTo>
                  <a:close/>
                  <a:moveTo>
                    <a:pt x="117949" y="11501"/>
                  </a:moveTo>
                  <a:cubicBezTo>
                    <a:pt x="118380" y="11501"/>
                    <a:pt x="118814" y="11541"/>
                    <a:pt x="119245" y="11622"/>
                  </a:cubicBezTo>
                  <a:cubicBezTo>
                    <a:pt x="118253" y="12794"/>
                    <a:pt x="117671" y="14304"/>
                    <a:pt x="117757" y="15887"/>
                  </a:cubicBezTo>
                  <a:lnTo>
                    <a:pt x="117757" y="15887"/>
                  </a:lnTo>
                  <a:cubicBezTo>
                    <a:pt x="116507" y="14584"/>
                    <a:pt x="114739" y="13746"/>
                    <a:pt x="112880" y="13746"/>
                  </a:cubicBezTo>
                  <a:cubicBezTo>
                    <a:pt x="112860" y="13746"/>
                    <a:pt x="112840" y="13746"/>
                    <a:pt x="112821" y="13746"/>
                  </a:cubicBezTo>
                  <a:cubicBezTo>
                    <a:pt x="114154" y="12303"/>
                    <a:pt x="116020" y="11501"/>
                    <a:pt x="117949" y="11501"/>
                  </a:cubicBezTo>
                  <a:close/>
                  <a:moveTo>
                    <a:pt x="130985" y="11496"/>
                  </a:moveTo>
                  <a:cubicBezTo>
                    <a:pt x="132925" y="11496"/>
                    <a:pt x="134799" y="12298"/>
                    <a:pt x="136136" y="13746"/>
                  </a:cubicBezTo>
                  <a:cubicBezTo>
                    <a:pt x="136116" y="13746"/>
                    <a:pt x="136096" y="13746"/>
                    <a:pt x="136077" y="13746"/>
                  </a:cubicBezTo>
                  <a:cubicBezTo>
                    <a:pt x="134208" y="13746"/>
                    <a:pt x="132440" y="14584"/>
                    <a:pt x="131199" y="15888"/>
                  </a:cubicBezTo>
                  <a:cubicBezTo>
                    <a:pt x="131279" y="14293"/>
                    <a:pt x="130697" y="12796"/>
                    <a:pt x="129702" y="11613"/>
                  </a:cubicBezTo>
                  <a:cubicBezTo>
                    <a:pt x="130130" y="11534"/>
                    <a:pt x="130559" y="11496"/>
                    <a:pt x="130985" y="11496"/>
                  </a:cubicBezTo>
                  <a:close/>
                  <a:moveTo>
                    <a:pt x="84143" y="11612"/>
                  </a:moveTo>
                  <a:cubicBezTo>
                    <a:pt x="86077" y="11612"/>
                    <a:pt x="87946" y="12415"/>
                    <a:pt x="89290" y="13862"/>
                  </a:cubicBezTo>
                  <a:cubicBezTo>
                    <a:pt x="89271" y="13862"/>
                    <a:pt x="89251" y="13862"/>
                    <a:pt x="89231" y="13862"/>
                  </a:cubicBezTo>
                  <a:cubicBezTo>
                    <a:pt x="87362" y="13862"/>
                    <a:pt x="85595" y="14701"/>
                    <a:pt x="84353" y="16004"/>
                  </a:cubicBezTo>
                  <a:cubicBezTo>
                    <a:pt x="84443" y="14409"/>
                    <a:pt x="83851" y="12913"/>
                    <a:pt x="82866" y="11730"/>
                  </a:cubicBezTo>
                  <a:cubicBezTo>
                    <a:pt x="83291" y="11651"/>
                    <a:pt x="83719" y="11612"/>
                    <a:pt x="84143" y="11612"/>
                  </a:cubicBezTo>
                  <a:close/>
                  <a:moveTo>
                    <a:pt x="94437" y="11612"/>
                  </a:moveTo>
                  <a:cubicBezTo>
                    <a:pt x="94861" y="11612"/>
                    <a:pt x="95289" y="11651"/>
                    <a:pt x="95715" y="11730"/>
                  </a:cubicBezTo>
                  <a:cubicBezTo>
                    <a:pt x="94729" y="12913"/>
                    <a:pt x="94138" y="14409"/>
                    <a:pt x="94228" y="16004"/>
                  </a:cubicBezTo>
                  <a:cubicBezTo>
                    <a:pt x="92977" y="14701"/>
                    <a:pt x="91218" y="13862"/>
                    <a:pt x="89350" y="13862"/>
                  </a:cubicBezTo>
                  <a:cubicBezTo>
                    <a:pt x="89330" y="13862"/>
                    <a:pt x="89310" y="13862"/>
                    <a:pt x="89290" y="13862"/>
                  </a:cubicBezTo>
                  <a:lnTo>
                    <a:pt x="89299" y="13853"/>
                  </a:lnTo>
                  <a:cubicBezTo>
                    <a:pt x="90636" y="12414"/>
                    <a:pt x="92504" y="11612"/>
                    <a:pt x="94437" y="11612"/>
                  </a:cubicBezTo>
                  <a:close/>
                  <a:moveTo>
                    <a:pt x="47493" y="11702"/>
                  </a:moveTo>
                  <a:cubicBezTo>
                    <a:pt x="47918" y="11702"/>
                    <a:pt x="48345" y="11740"/>
                    <a:pt x="48771" y="11819"/>
                  </a:cubicBezTo>
                  <a:cubicBezTo>
                    <a:pt x="47772" y="12997"/>
                    <a:pt x="47190" y="14487"/>
                    <a:pt x="47274" y="16083"/>
                  </a:cubicBezTo>
                  <a:lnTo>
                    <a:pt x="47274" y="16083"/>
                  </a:lnTo>
                  <a:cubicBezTo>
                    <a:pt x="46033" y="14786"/>
                    <a:pt x="44269" y="13952"/>
                    <a:pt x="42406" y="13952"/>
                  </a:cubicBezTo>
                  <a:cubicBezTo>
                    <a:pt x="42389" y="13952"/>
                    <a:pt x="42372" y="13952"/>
                    <a:pt x="42355" y="13952"/>
                  </a:cubicBezTo>
                  <a:lnTo>
                    <a:pt x="42355" y="13952"/>
                  </a:lnTo>
                  <a:cubicBezTo>
                    <a:pt x="43693" y="12505"/>
                    <a:pt x="45560" y="11702"/>
                    <a:pt x="47493" y="11702"/>
                  </a:cubicBezTo>
                  <a:close/>
                  <a:moveTo>
                    <a:pt x="60501" y="11702"/>
                  </a:moveTo>
                  <a:cubicBezTo>
                    <a:pt x="62439" y="11702"/>
                    <a:pt x="64308" y="12505"/>
                    <a:pt x="65653" y="13952"/>
                  </a:cubicBezTo>
                  <a:cubicBezTo>
                    <a:pt x="65633" y="13952"/>
                    <a:pt x="65613" y="13952"/>
                    <a:pt x="65593" y="13952"/>
                  </a:cubicBezTo>
                  <a:cubicBezTo>
                    <a:pt x="63725" y="13952"/>
                    <a:pt x="61957" y="14790"/>
                    <a:pt x="60715" y="16094"/>
                  </a:cubicBezTo>
                  <a:cubicBezTo>
                    <a:pt x="60796" y="14499"/>
                    <a:pt x="60214" y="13002"/>
                    <a:pt x="59219" y="11819"/>
                  </a:cubicBezTo>
                  <a:cubicBezTo>
                    <a:pt x="59646" y="11740"/>
                    <a:pt x="60075" y="11702"/>
                    <a:pt x="60501" y="11702"/>
                  </a:cubicBezTo>
                  <a:close/>
                  <a:moveTo>
                    <a:pt x="106098" y="7003"/>
                  </a:moveTo>
                  <a:cubicBezTo>
                    <a:pt x="106560" y="7003"/>
                    <a:pt x="107026" y="7049"/>
                    <a:pt x="107489" y="7142"/>
                  </a:cubicBezTo>
                  <a:cubicBezTo>
                    <a:pt x="106479" y="8394"/>
                    <a:pt x="105932" y="9985"/>
                    <a:pt x="106135" y="11656"/>
                  </a:cubicBezTo>
                  <a:lnTo>
                    <a:pt x="106135" y="11656"/>
                  </a:lnTo>
                  <a:cubicBezTo>
                    <a:pt x="106639" y="11546"/>
                    <a:pt x="107148" y="11492"/>
                    <a:pt x="107652" y="11492"/>
                  </a:cubicBezTo>
                  <a:cubicBezTo>
                    <a:pt x="109592" y="11492"/>
                    <a:pt x="111471" y="12290"/>
                    <a:pt x="112821" y="13746"/>
                  </a:cubicBezTo>
                  <a:cubicBezTo>
                    <a:pt x="112802" y="13746"/>
                    <a:pt x="112783" y="13746"/>
                    <a:pt x="112765" y="13746"/>
                  </a:cubicBezTo>
                  <a:cubicBezTo>
                    <a:pt x="110778" y="13746"/>
                    <a:pt x="108911" y="14691"/>
                    <a:pt x="107659" y="16138"/>
                  </a:cubicBezTo>
                  <a:lnTo>
                    <a:pt x="107659" y="16138"/>
                  </a:lnTo>
                  <a:cubicBezTo>
                    <a:pt x="107785" y="14463"/>
                    <a:pt x="107175" y="12886"/>
                    <a:pt x="106127" y="11658"/>
                  </a:cubicBezTo>
                  <a:cubicBezTo>
                    <a:pt x="106127" y="11658"/>
                    <a:pt x="106128" y="11658"/>
                    <a:pt x="106128" y="11658"/>
                  </a:cubicBezTo>
                  <a:lnTo>
                    <a:pt x="106128" y="11658"/>
                  </a:lnTo>
                  <a:cubicBezTo>
                    <a:pt x="106131" y="11661"/>
                    <a:pt x="106133" y="11664"/>
                    <a:pt x="106136" y="11667"/>
                  </a:cubicBezTo>
                  <a:cubicBezTo>
                    <a:pt x="106136" y="11664"/>
                    <a:pt x="106135" y="11660"/>
                    <a:pt x="106135" y="11656"/>
                  </a:cubicBezTo>
                  <a:lnTo>
                    <a:pt x="106135" y="11656"/>
                  </a:lnTo>
                  <a:cubicBezTo>
                    <a:pt x="106133" y="11657"/>
                    <a:pt x="106130" y="11657"/>
                    <a:pt x="106128" y="11658"/>
                  </a:cubicBezTo>
                  <a:lnTo>
                    <a:pt x="106128" y="11658"/>
                  </a:lnTo>
                  <a:cubicBezTo>
                    <a:pt x="104868" y="10198"/>
                    <a:pt x="102995" y="9256"/>
                    <a:pt x="101004" y="9256"/>
                  </a:cubicBezTo>
                  <a:cubicBezTo>
                    <a:pt x="100985" y="9256"/>
                    <a:pt x="100967" y="9257"/>
                    <a:pt x="100948" y="9257"/>
                  </a:cubicBezTo>
                  <a:cubicBezTo>
                    <a:pt x="102293" y="7803"/>
                    <a:pt x="104164" y="7003"/>
                    <a:pt x="106098" y="7003"/>
                  </a:cubicBezTo>
                  <a:close/>
                  <a:moveTo>
                    <a:pt x="13651" y="11804"/>
                  </a:moveTo>
                  <a:cubicBezTo>
                    <a:pt x="15587" y="11804"/>
                    <a:pt x="17458" y="12604"/>
                    <a:pt x="18799" y="14050"/>
                  </a:cubicBezTo>
                  <a:lnTo>
                    <a:pt x="18799" y="14050"/>
                  </a:lnTo>
                  <a:cubicBezTo>
                    <a:pt x="18788" y="14050"/>
                    <a:pt x="18777" y="14050"/>
                    <a:pt x="18766" y="14050"/>
                  </a:cubicBezTo>
                  <a:cubicBezTo>
                    <a:pt x="16897" y="14050"/>
                    <a:pt x="15129" y="14889"/>
                    <a:pt x="13888" y="16192"/>
                  </a:cubicBezTo>
                  <a:cubicBezTo>
                    <a:pt x="13968" y="14597"/>
                    <a:pt x="13386" y="13101"/>
                    <a:pt x="12391" y="11918"/>
                  </a:cubicBezTo>
                  <a:cubicBezTo>
                    <a:pt x="12811" y="11842"/>
                    <a:pt x="13233" y="11804"/>
                    <a:pt x="13651" y="11804"/>
                  </a:cubicBezTo>
                  <a:close/>
                  <a:moveTo>
                    <a:pt x="23971" y="11800"/>
                  </a:moveTo>
                  <a:cubicBezTo>
                    <a:pt x="24396" y="11800"/>
                    <a:pt x="24824" y="11839"/>
                    <a:pt x="25250" y="11918"/>
                  </a:cubicBezTo>
                  <a:cubicBezTo>
                    <a:pt x="24255" y="13101"/>
                    <a:pt x="23673" y="14597"/>
                    <a:pt x="23753" y="16192"/>
                  </a:cubicBezTo>
                  <a:cubicBezTo>
                    <a:pt x="22512" y="14889"/>
                    <a:pt x="20744" y="14050"/>
                    <a:pt x="18884" y="14050"/>
                  </a:cubicBezTo>
                  <a:cubicBezTo>
                    <a:pt x="18864" y="14050"/>
                    <a:pt x="18845" y="14050"/>
                    <a:pt x="18825" y="14051"/>
                  </a:cubicBezTo>
                  <a:cubicBezTo>
                    <a:pt x="20162" y="12603"/>
                    <a:pt x="22036" y="11800"/>
                    <a:pt x="23971" y="11800"/>
                  </a:cubicBezTo>
                  <a:close/>
                  <a:moveTo>
                    <a:pt x="37191" y="11695"/>
                  </a:moveTo>
                  <a:cubicBezTo>
                    <a:pt x="39126" y="11695"/>
                    <a:pt x="41007" y="12498"/>
                    <a:pt x="42355" y="13952"/>
                  </a:cubicBezTo>
                  <a:lnTo>
                    <a:pt x="42355" y="13952"/>
                  </a:lnTo>
                  <a:cubicBezTo>
                    <a:pt x="42352" y="13952"/>
                    <a:pt x="42349" y="13952"/>
                    <a:pt x="42346" y="13952"/>
                  </a:cubicBezTo>
                  <a:cubicBezTo>
                    <a:pt x="42328" y="13952"/>
                    <a:pt x="42309" y="13952"/>
                    <a:pt x="42291" y="13952"/>
                  </a:cubicBezTo>
                  <a:cubicBezTo>
                    <a:pt x="40304" y="13952"/>
                    <a:pt x="38437" y="14897"/>
                    <a:pt x="37185" y="16344"/>
                  </a:cubicBezTo>
                  <a:cubicBezTo>
                    <a:pt x="37320" y="14669"/>
                    <a:pt x="36710" y="13092"/>
                    <a:pt x="35662" y="11864"/>
                  </a:cubicBezTo>
                  <a:cubicBezTo>
                    <a:pt x="36169" y="11750"/>
                    <a:pt x="36682" y="11695"/>
                    <a:pt x="37191" y="11695"/>
                  </a:cubicBezTo>
                  <a:close/>
                  <a:moveTo>
                    <a:pt x="124477" y="9648"/>
                  </a:moveTo>
                  <a:cubicBezTo>
                    <a:pt x="127652" y="9648"/>
                    <a:pt x="130827" y="11726"/>
                    <a:pt x="130867" y="15888"/>
                  </a:cubicBezTo>
                  <a:cubicBezTo>
                    <a:pt x="130394" y="15786"/>
                    <a:pt x="129917" y="15736"/>
                    <a:pt x="129443" y="15736"/>
                  </a:cubicBezTo>
                  <a:cubicBezTo>
                    <a:pt x="127584" y="15736"/>
                    <a:pt x="125780" y="16502"/>
                    <a:pt x="124487" y="17895"/>
                  </a:cubicBezTo>
                  <a:cubicBezTo>
                    <a:pt x="123206" y="16515"/>
                    <a:pt x="121414" y="15735"/>
                    <a:pt x="119532" y="15735"/>
                  </a:cubicBezTo>
                  <a:cubicBezTo>
                    <a:pt x="119048" y="15735"/>
                    <a:pt x="118564" y="15780"/>
                    <a:pt x="118089" y="15888"/>
                  </a:cubicBezTo>
                  <a:cubicBezTo>
                    <a:pt x="118125" y="11729"/>
                    <a:pt x="121301" y="9648"/>
                    <a:pt x="124477" y="9648"/>
                  </a:cubicBezTo>
                  <a:close/>
                  <a:moveTo>
                    <a:pt x="77633" y="9753"/>
                  </a:moveTo>
                  <a:cubicBezTo>
                    <a:pt x="80805" y="9753"/>
                    <a:pt x="83979" y="11828"/>
                    <a:pt x="84022" y="15982"/>
                  </a:cubicBezTo>
                  <a:lnTo>
                    <a:pt x="84022" y="15982"/>
                  </a:lnTo>
                  <a:cubicBezTo>
                    <a:pt x="83547" y="15880"/>
                    <a:pt x="83069" y="15830"/>
                    <a:pt x="82594" y="15830"/>
                  </a:cubicBezTo>
                  <a:cubicBezTo>
                    <a:pt x="80737" y="15830"/>
                    <a:pt x="78939" y="16596"/>
                    <a:pt x="77651" y="17984"/>
                  </a:cubicBezTo>
                  <a:cubicBezTo>
                    <a:pt x="76369" y="16613"/>
                    <a:pt x="74577" y="15825"/>
                    <a:pt x="72696" y="15825"/>
                  </a:cubicBezTo>
                  <a:cubicBezTo>
                    <a:pt x="72212" y="15825"/>
                    <a:pt x="71728" y="15879"/>
                    <a:pt x="71253" y="15986"/>
                  </a:cubicBezTo>
                  <a:cubicBezTo>
                    <a:pt x="71284" y="11832"/>
                    <a:pt x="74458" y="9753"/>
                    <a:pt x="77633" y="9753"/>
                  </a:cubicBezTo>
                  <a:close/>
                  <a:moveTo>
                    <a:pt x="100947" y="9753"/>
                  </a:moveTo>
                  <a:cubicBezTo>
                    <a:pt x="104122" y="9753"/>
                    <a:pt x="107296" y="11830"/>
                    <a:pt x="107337" y="15986"/>
                  </a:cubicBezTo>
                  <a:cubicBezTo>
                    <a:pt x="106864" y="15884"/>
                    <a:pt x="106386" y="15834"/>
                    <a:pt x="105913" y="15834"/>
                  </a:cubicBezTo>
                  <a:cubicBezTo>
                    <a:pt x="104054" y="15834"/>
                    <a:pt x="102249" y="16601"/>
                    <a:pt x="100957" y="17993"/>
                  </a:cubicBezTo>
                  <a:cubicBezTo>
                    <a:pt x="99676" y="16613"/>
                    <a:pt x="97883" y="15834"/>
                    <a:pt x="96002" y="15834"/>
                  </a:cubicBezTo>
                  <a:cubicBezTo>
                    <a:pt x="95518" y="15834"/>
                    <a:pt x="95034" y="15888"/>
                    <a:pt x="94559" y="15986"/>
                  </a:cubicBezTo>
                  <a:cubicBezTo>
                    <a:pt x="94595" y="11832"/>
                    <a:pt x="97771" y="9753"/>
                    <a:pt x="100947" y="9753"/>
                  </a:cubicBezTo>
                  <a:close/>
                  <a:moveTo>
                    <a:pt x="53999" y="9848"/>
                  </a:moveTo>
                  <a:cubicBezTo>
                    <a:pt x="57176" y="9848"/>
                    <a:pt x="60352" y="11927"/>
                    <a:pt x="60393" y="16085"/>
                  </a:cubicBezTo>
                  <a:cubicBezTo>
                    <a:pt x="59913" y="15980"/>
                    <a:pt x="59429" y="15929"/>
                    <a:pt x="58949" y="15929"/>
                  </a:cubicBezTo>
                  <a:cubicBezTo>
                    <a:pt x="57093" y="15929"/>
                    <a:pt x="55295" y="16694"/>
                    <a:pt x="53999" y="18087"/>
                  </a:cubicBezTo>
                  <a:lnTo>
                    <a:pt x="53999" y="18087"/>
                  </a:lnTo>
                  <a:cubicBezTo>
                    <a:pt x="52718" y="16710"/>
                    <a:pt x="50928" y="15932"/>
                    <a:pt x="49049" y="15932"/>
                  </a:cubicBezTo>
                  <a:cubicBezTo>
                    <a:pt x="48565" y="15932"/>
                    <a:pt x="48081" y="15977"/>
                    <a:pt x="47606" y="16085"/>
                  </a:cubicBezTo>
                  <a:cubicBezTo>
                    <a:pt x="47646" y="11927"/>
                    <a:pt x="50823" y="9848"/>
                    <a:pt x="53999" y="9848"/>
                  </a:cubicBezTo>
                  <a:close/>
                  <a:moveTo>
                    <a:pt x="7166" y="9943"/>
                  </a:moveTo>
                  <a:cubicBezTo>
                    <a:pt x="10341" y="9943"/>
                    <a:pt x="13516" y="12022"/>
                    <a:pt x="13556" y="16183"/>
                  </a:cubicBezTo>
                  <a:cubicBezTo>
                    <a:pt x="13083" y="16081"/>
                    <a:pt x="12605" y="16031"/>
                    <a:pt x="12131" y="16031"/>
                  </a:cubicBezTo>
                  <a:cubicBezTo>
                    <a:pt x="10273" y="16031"/>
                    <a:pt x="8469" y="16796"/>
                    <a:pt x="7176" y="18181"/>
                  </a:cubicBezTo>
                  <a:cubicBezTo>
                    <a:pt x="5901" y="16817"/>
                    <a:pt x="4126" y="16040"/>
                    <a:pt x="2258" y="16040"/>
                  </a:cubicBezTo>
                  <a:cubicBezTo>
                    <a:pt x="2237" y="16040"/>
                    <a:pt x="2216" y="16040"/>
                    <a:pt x="2194" y="16040"/>
                  </a:cubicBezTo>
                  <a:lnTo>
                    <a:pt x="2212" y="16022"/>
                  </a:lnTo>
                  <a:lnTo>
                    <a:pt x="2212" y="16022"/>
                  </a:lnTo>
                  <a:cubicBezTo>
                    <a:pt x="1728" y="16031"/>
                    <a:pt x="1245" y="16076"/>
                    <a:pt x="770" y="16183"/>
                  </a:cubicBezTo>
                  <a:cubicBezTo>
                    <a:pt x="810" y="12024"/>
                    <a:pt x="3988" y="9943"/>
                    <a:pt x="7166" y="9943"/>
                  </a:cubicBezTo>
                  <a:close/>
                  <a:moveTo>
                    <a:pt x="30463" y="9956"/>
                  </a:moveTo>
                  <a:cubicBezTo>
                    <a:pt x="33636" y="9956"/>
                    <a:pt x="36811" y="12033"/>
                    <a:pt x="36854" y="16188"/>
                  </a:cubicBezTo>
                  <a:lnTo>
                    <a:pt x="36854" y="16188"/>
                  </a:lnTo>
                  <a:cubicBezTo>
                    <a:pt x="36379" y="16086"/>
                    <a:pt x="35901" y="16036"/>
                    <a:pt x="35426" y="16036"/>
                  </a:cubicBezTo>
                  <a:cubicBezTo>
                    <a:pt x="33569" y="16036"/>
                    <a:pt x="31771" y="16802"/>
                    <a:pt x="30483" y="18190"/>
                  </a:cubicBezTo>
                  <a:cubicBezTo>
                    <a:pt x="29201" y="16819"/>
                    <a:pt x="27409" y="16031"/>
                    <a:pt x="25528" y="16031"/>
                  </a:cubicBezTo>
                  <a:cubicBezTo>
                    <a:pt x="25044" y="16031"/>
                    <a:pt x="24560" y="16085"/>
                    <a:pt x="24085" y="16192"/>
                  </a:cubicBezTo>
                  <a:cubicBezTo>
                    <a:pt x="24116" y="12034"/>
                    <a:pt x="27288" y="9956"/>
                    <a:pt x="30463" y="9956"/>
                  </a:cubicBezTo>
                  <a:close/>
                  <a:moveTo>
                    <a:pt x="119326" y="16110"/>
                  </a:moveTo>
                  <a:cubicBezTo>
                    <a:pt x="121265" y="16110"/>
                    <a:pt x="123134" y="16913"/>
                    <a:pt x="124478" y="18361"/>
                  </a:cubicBezTo>
                  <a:cubicBezTo>
                    <a:pt x="124458" y="18360"/>
                    <a:pt x="124439" y="18360"/>
                    <a:pt x="124419" y="18360"/>
                  </a:cubicBezTo>
                  <a:cubicBezTo>
                    <a:pt x="122550" y="18360"/>
                    <a:pt x="120782" y="19199"/>
                    <a:pt x="119541" y="20502"/>
                  </a:cubicBezTo>
                  <a:cubicBezTo>
                    <a:pt x="119622" y="18907"/>
                    <a:pt x="119039" y="17411"/>
                    <a:pt x="118045" y="16228"/>
                  </a:cubicBezTo>
                  <a:cubicBezTo>
                    <a:pt x="118472" y="16149"/>
                    <a:pt x="118901" y="16110"/>
                    <a:pt x="119326" y="16110"/>
                  </a:cubicBezTo>
                  <a:close/>
                  <a:moveTo>
                    <a:pt x="129624" y="16110"/>
                  </a:moveTo>
                  <a:cubicBezTo>
                    <a:pt x="130049" y="16110"/>
                    <a:pt x="130477" y="16149"/>
                    <a:pt x="130903" y="16228"/>
                  </a:cubicBezTo>
                  <a:cubicBezTo>
                    <a:pt x="129908" y="17402"/>
                    <a:pt x="129326" y="18907"/>
                    <a:pt x="129415" y="20493"/>
                  </a:cubicBezTo>
                  <a:lnTo>
                    <a:pt x="129415" y="20502"/>
                  </a:lnTo>
                  <a:cubicBezTo>
                    <a:pt x="128165" y="19199"/>
                    <a:pt x="126397" y="18360"/>
                    <a:pt x="124537" y="18360"/>
                  </a:cubicBezTo>
                  <a:cubicBezTo>
                    <a:pt x="124517" y="18360"/>
                    <a:pt x="124498" y="18360"/>
                    <a:pt x="124478" y="18361"/>
                  </a:cubicBezTo>
                  <a:cubicBezTo>
                    <a:pt x="125815" y="16913"/>
                    <a:pt x="127689" y="16110"/>
                    <a:pt x="129624" y="16110"/>
                  </a:cubicBezTo>
                  <a:close/>
                  <a:moveTo>
                    <a:pt x="82783" y="16209"/>
                  </a:moveTo>
                  <a:cubicBezTo>
                    <a:pt x="83207" y="16209"/>
                    <a:pt x="83633" y="16247"/>
                    <a:pt x="84057" y="16327"/>
                  </a:cubicBezTo>
                  <a:cubicBezTo>
                    <a:pt x="83538" y="16945"/>
                    <a:pt x="83135" y="17653"/>
                    <a:pt x="82875" y="18414"/>
                  </a:cubicBezTo>
                  <a:cubicBezTo>
                    <a:pt x="82633" y="19113"/>
                    <a:pt x="82534" y="19848"/>
                    <a:pt x="82570" y="20592"/>
                  </a:cubicBezTo>
                  <a:cubicBezTo>
                    <a:pt x="81322" y="19282"/>
                    <a:pt x="79551" y="18450"/>
                    <a:pt x="77681" y="18450"/>
                  </a:cubicBezTo>
                  <a:cubicBezTo>
                    <a:pt x="77671" y="18450"/>
                    <a:pt x="77661" y="18450"/>
                    <a:pt x="77651" y="18450"/>
                  </a:cubicBezTo>
                  <a:cubicBezTo>
                    <a:pt x="78988" y="17010"/>
                    <a:pt x="80855" y="16209"/>
                    <a:pt x="82783" y="16209"/>
                  </a:cubicBezTo>
                  <a:close/>
                  <a:moveTo>
                    <a:pt x="95788" y="16212"/>
                  </a:moveTo>
                  <a:cubicBezTo>
                    <a:pt x="97720" y="16212"/>
                    <a:pt x="99592" y="17008"/>
                    <a:pt x="100939" y="18450"/>
                  </a:cubicBezTo>
                  <a:cubicBezTo>
                    <a:pt x="100919" y="18450"/>
                    <a:pt x="100900" y="18450"/>
                    <a:pt x="100880" y="18450"/>
                  </a:cubicBezTo>
                  <a:cubicBezTo>
                    <a:pt x="99011" y="18450"/>
                    <a:pt x="97252" y="19288"/>
                    <a:pt x="96011" y="20592"/>
                  </a:cubicBezTo>
                  <a:cubicBezTo>
                    <a:pt x="96047" y="19848"/>
                    <a:pt x="95948" y="19113"/>
                    <a:pt x="95706" y="18414"/>
                  </a:cubicBezTo>
                  <a:cubicBezTo>
                    <a:pt x="95446" y="17653"/>
                    <a:pt x="95043" y="16945"/>
                    <a:pt x="94523" y="16327"/>
                  </a:cubicBezTo>
                  <a:cubicBezTo>
                    <a:pt x="94944" y="16250"/>
                    <a:pt x="95367" y="16212"/>
                    <a:pt x="95788" y="16212"/>
                  </a:cubicBezTo>
                  <a:close/>
                  <a:moveTo>
                    <a:pt x="48848" y="16307"/>
                  </a:moveTo>
                  <a:cubicBezTo>
                    <a:pt x="50780" y="16307"/>
                    <a:pt x="52650" y="17108"/>
                    <a:pt x="53987" y="18558"/>
                  </a:cubicBezTo>
                  <a:lnTo>
                    <a:pt x="53987" y="18558"/>
                  </a:lnTo>
                  <a:cubicBezTo>
                    <a:pt x="53970" y="18558"/>
                    <a:pt x="53953" y="18557"/>
                    <a:pt x="53936" y="18557"/>
                  </a:cubicBezTo>
                  <a:cubicBezTo>
                    <a:pt x="52067" y="18557"/>
                    <a:pt x="50308" y="19396"/>
                    <a:pt x="49058" y="20699"/>
                  </a:cubicBezTo>
                  <a:cubicBezTo>
                    <a:pt x="49147" y="19104"/>
                    <a:pt x="48565" y="17608"/>
                    <a:pt x="47570" y="16425"/>
                  </a:cubicBezTo>
                  <a:cubicBezTo>
                    <a:pt x="47996" y="16346"/>
                    <a:pt x="48423" y="16307"/>
                    <a:pt x="48848" y="16307"/>
                  </a:cubicBezTo>
                  <a:close/>
                  <a:moveTo>
                    <a:pt x="59142" y="16307"/>
                  </a:moveTo>
                  <a:cubicBezTo>
                    <a:pt x="59567" y="16307"/>
                    <a:pt x="59994" y="16346"/>
                    <a:pt x="60420" y="16425"/>
                  </a:cubicBezTo>
                  <a:cubicBezTo>
                    <a:pt x="59425" y="17608"/>
                    <a:pt x="58843" y="19104"/>
                    <a:pt x="58932" y="20699"/>
                  </a:cubicBezTo>
                  <a:cubicBezTo>
                    <a:pt x="57691" y="19396"/>
                    <a:pt x="55923" y="18557"/>
                    <a:pt x="54054" y="18557"/>
                  </a:cubicBezTo>
                  <a:cubicBezTo>
                    <a:pt x="54037" y="18557"/>
                    <a:pt x="54020" y="18558"/>
                    <a:pt x="54003" y="18558"/>
                  </a:cubicBezTo>
                  <a:lnTo>
                    <a:pt x="54003" y="18558"/>
                  </a:lnTo>
                  <a:cubicBezTo>
                    <a:pt x="55340" y="17108"/>
                    <a:pt x="57210" y="16307"/>
                    <a:pt x="59142" y="16307"/>
                  </a:cubicBezTo>
                  <a:close/>
                  <a:moveTo>
                    <a:pt x="25317" y="16414"/>
                  </a:moveTo>
                  <a:cubicBezTo>
                    <a:pt x="27247" y="16414"/>
                    <a:pt x="29113" y="17211"/>
                    <a:pt x="30456" y="18656"/>
                  </a:cubicBezTo>
                  <a:cubicBezTo>
                    <a:pt x="30436" y="18656"/>
                    <a:pt x="30416" y="18656"/>
                    <a:pt x="30397" y="18656"/>
                  </a:cubicBezTo>
                  <a:cubicBezTo>
                    <a:pt x="28528" y="18656"/>
                    <a:pt x="26769" y="19494"/>
                    <a:pt x="25528" y="20789"/>
                  </a:cubicBezTo>
                  <a:cubicBezTo>
                    <a:pt x="25563" y="20054"/>
                    <a:pt x="25456" y="19310"/>
                    <a:pt x="25223" y="18611"/>
                  </a:cubicBezTo>
                  <a:cubicBezTo>
                    <a:pt x="24954" y="17850"/>
                    <a:pt x="24551" y="17142"/>
                    <a:pt x="24031" y="16533"/>
                  </a:cubicBezTo>
                  <a:cubicBezTo>
                    <a:pt x="24460" y="16453"/>
                    <a:pt x="24890" y="16414"/>
                    <a:pt x="25317" y="16414"/>
                  </a:cubicBezTo>
                  <a:close/>
                  <a:moveTo>
                    <a:pt x="12296" y="16415"/>
                  </a:moveTo>
                  <a:cubicBezTo>
                    <a:pt x="12720" y="16415"/>
                    <a:pt x="13148" y="16454"/>
                    <a:pt x="13574" y="16533"/>
                  </a:cubicBezTo>
                  <a:cubicBezTo>
                    <a:pt x="13055" y="17151"/>
                    <a:pt x="12651" y="17850"/>
                    <a:pt x="12391" y="18611"/>
                  </a:cubicBezTo>
                  <a:cubicBezTo>
                    <a:pt x="12150" y="19310"/>
                    <a:pt x="12042" y="20054"/>
                    <a:pt x="12087" y="20789"/>
                  </a:cubicBezTo>
                  <a:lnTo>
                    <a:pt x="12078" y="20798"/>
                  </a:lnTo>
                  <a:cubicBezTo>
                    <a:pt x="10836" y="19494"/>
                    <a:pt x="9077" y="18656"/>
                    <a:pt x="7217" y="18656"/>
                  </a:cubicBezTo>
                  <a:cubicBezTo>
                    <a:pt x="7198" y="18656"/>
                    <a:pt x="7178" y="18656"/>
                    <a:pt x="7159" y="18656"/>
                  </a:cubicBezTo>
                  <a:cubicBezTo>
                    <a:pt x="8496" y="17216"/>
                    <a:pt x="10363" y="16415"/>
                    <a:pt x="12296" y="16415"/>
                  </a:cubicBezTo>
                  <a:close/>
                  <a:moveTo>
                    <a:pt x="106101" y="16205"/>
                  </a:moveTo>
                  <a:cubicBezTo>
                    <a:pt x="106563" y="16205"/>
                    <a:pt x="107027" y="16251"/>
                    <a:pt x="107489" y="16344"/>
                  </a:cubicBezTo>
                  <a:cubicBezTo>
                    <a:pt x="106486" y="17599"/>
                    <a:pt x="105930" y="19194"/>
                    <a:pt x="106136" y="20861"/>
                  </a:cubicBezTo>
                  <a:cubicBezTo>
                    <a:pt x="104879" y="19398"/>
                    <a:pt x="102991" y="18450"/>
                    <a:pt x="100994" y="18450"/>
                  </a:cubicBezTo>
                  <a:cubicBezTo>
                    <a:pt x="100985" y="18450"/>
                    <a:pt x="100975" y="18450"/>
                    <a:pt x="100966" y="18450"/>
                  </a:cubicBezTo>
                  <a:cubicBezTo>
                    <a:pt x="102304" y="17004"/>
                    <a:pt x="104173" y="16205"/>
                    <a:pt x="106101" y="16205"/>
                  </a:cubicBezTo>
                  <a:close/>
                  <a:moveTo>
                    <a:pt x="70810" y="11698"/>
                  </a:moveTo>
                  <a:cubicBezTo>
                    <a:pt x="71303" y="11698"/>
                    <a:pt x="71800" y="11750"/>
                    <a:pt x="72292" y="11855"/>
                  </a:cubicBezTo>
                  <a:cubicBezTo>
                    <a:pt x="71289" y="13110"/>
                    <a:pt x="70742" y="14705"/>
                    <a:pt x="70939" y="16380"/>
                  </a:cubicBezTo>
                  <a:lnTo>
                    <a:pt x="70957" y="16371"/>
                  </a:lnTo>
                  <a:cubicBezTo>
                    <a:pt x="71461" y="16260"/>
                    <a:pt x="71969" y="16205"/>
                    <a:pt x="72473" y="16205"/>
                  </a:cubicBezTo>
                  <a:cubicBezTo>
                    <a:pt x="74401" y="16205"/>
                    <a:pt x="76274" y="17001"/>
                    <a:pt x="77624" y="18450"/>
                  </a:cubicBezTo>
                  <a:cubicBezTo>
                    <a:pt x="77606" y="18450"/>
                    <a:pt x="77588" y="18450"/>
                    <a:pt x="77570" y="18450"/>
                  </a:cubicBezTo>
                  <a:cubicBezTo>
                    <a:pt x="75520" y="18450"/>
                    <a:pt x="73598" y="19458"/>
                    <a:pt x="72346" y="20986"/>
                  </a:cubicBezTo>
                  <a:cubicBezTo>
                    <a:pt x="72738" y="17269"/>
                    <a:pt x="69425" y="13952"/>
                    <a:pt x="65712" y="13952"/>
                  </a:cubicBezTo>
                  <a:cubicBezTo>
                    <a:pt x="65692" y="13952"/>
                    <a:pt x="65673" y="13952"/>
                    <a:pt x="65653" y="13952"/>
                  </a:cubicBezTo>
                  <a:cubicBezTo>
                    <a:pt x="66995" y="12495"/>
                    <a:pt x="68873" y="11698"/>
                    <a:pt x="70810" y="11698"/>
                  </a:cubicBezTo>
                  <a:close/>
                  <a:moveTo>
                    <a:pt x="35592" y="16407"/>
                  </a:moveTo>
                  <a:cubicBezTo>
                    <a:pt x="36059" y="16407"/>
                    <a:pt x="36530" y="16454"/>
                    <a:pt x="36997" y="16551"/>
                  </a:cubicBezTo>
                  <a:cubicBezTo>
                    <a:pt x="36004" y="17802"/>
                    <a:pt x="35449" y="19385"/>
                    <a:pt x="35643" y="21056"/>
                  </a:cubicBezTo>
                  <a:lnTo>
                    <a:pt x="35643" y="21056"/>
                  </a:lnTo>
                  <a:cubicBezTo>
                    <a:pt x="34391" y="19601"/>
                    <a:pt x="32515" y="18647"/>
                    <a:pt x="30529" y="18647"/>
                  </a:cubicBezTo>
                  <a:cubicBezTo>
                    <a:pt x="30511" y="18647"/>
                    <a:pt x="30492" y="18647"/>
                    <a:pt x="30474" y="18647"/>
                  </a:cubicBezTo>
                  <a:cubicBezTo>
                    <a:pt x="31808" y="17205"/>
                    <a:pt x="33669" y="16407"/>
                    <a:pt x="35592" y="16407"/>
                  </a:cubicBezTo>
                  <a:close/>
                  <a:moveTo>
                    <a:pt x="112821" y="14253"/>
                  </a:moveTo>
                  <a:cubicBezTo>
                    <a:pt x="115997" y="14253"/>
                    <a:pt x="119174" y="16332"/>
                    <a:pt x="119218" y="20493"/>
                  </a:cubicBezTo>
                  <a:cubicBezTo>
                    <a:pt x="118738" y="20388"/>
                    <a:pt x="118254" y="20337"/>
                    <a:pt x="117773" y="20337"/>
                  </a:cubicBezTo>
                  <a:cubicBezTo>
                    <a:pt x="115916" y="20337"/>
                    <a:pt x="114116" y="21103"/>
                    <a:pt x="112821" y="22491"/>
                  </a:cubicBezTo>
                  <a:cubicBezTo>
                    <a:pt x="111548" y="21120"/>
                    <a:pt x="109756" y="20332"/>
                    <a:pt x="107874" y="20332"/>
                  </a:cubicBezTo>
                  <a:cubicBezTo>
                    <a:pt x="107391" y="20332"/>
                    <a:pt x="106907" y="20386"/>
                    <a:pt x="106432" y="20493"/>
                  </a:cubicBezTo>
                  <a:cubicBezTo>
                    <a:pt x="106468" y="16334"/>
                    <a:pt x="109644" y="14253"/>
                    <a:pt x="112821" y="14253"/>
                  </a:cubicBezTo>
                  <a:close/>
                  <a:moveTo>
                    <a:pt x="136138" y="14252"/>
                  </a:moveTo>
                  <a:cubicBezTo>
                    <a:pt x="139311" y="14252"/>
                    <a:pt x="142484" y="16329"/>
                    <a:pt x="142525" y="20484"/>
                  </a:cubicBezTo>
                  <a:lnTo>
                    <a:pt x="142525" y="20493"/>
                  </a:lnTo>
                  <a:cubicBezTo>
                    <a:pt x="142051" y="20391"/>
                    <a:pt x="141574" y="20341"/>
                    <a:pt x="141100" y="20341"/>
                  </a:cubicBezTo>
                  <a:cubicBezTo>
                    <a:pt x="139242" y="20341"/>
                    <a:pt x="137437" y="21108"/>
                    <a:pt x="136145" y="22500"/>
                  </a:cubicBezTo>
                  <a:cubicBezTo>
                    <a:pt x="134871" y="21128"/>
                    <a:pt x="133091" y="20341"/>
                    <a:pt x="131221" y="20341"/>
                  </a:cubicBezTo>
                  <a:cubicBezTo>
                    <a:pt x="131211" y="20341"/>
                    <a:pt x="131200" y="20341"/>
                    <a:pt x="131190" y="20341"/>
                  </a:cubicBezTo>
                  <a:cubicBezTo>
                    <a:pt x="130706" y="20341"/>
                    <a:pt x="130222" y="20386"/>
                    <a:pt x="129747" y="20493"/>
                  </a:cubicBezTo>
                  <a:cubicBezTo>
                    <a:pt x="129783" y="16333"/>
                    <a:pt x="132960" y="14252"/>
                    <a:pt x="136138" y="14252"/>
                  </a:cubicBezTo>
                  <a:close/>
                  <a:moveTo>
                    <a:pt x="89290" y="14357"/>
                  </a:moveTo>
                  <a:cubicBezTo>
                    <a:pt x="91871" y="14357"/>
                    <a:pt x="94452" y="15731"/>
                    <a:pt x="95348" y="18477"/>
                  </a:cubicBezTo>
                  <a:cubicBezTo>
                    <a:pt x="95572" y="19158"/>
                    <a:pt x="95679" y="19866"/>
                    <a:pt x="95688" y="20583"/>
                  </a:cubicBezTo>
                  <a:cubicBezTo>
                    <a:pt x="95213" y="20481"/>
                    <a:pt x="94734" y="20431"/>
                    <a:pt x="94259" y="20431"/>
                  </a:cubicBezTo>
                  <a:cubicBezTo>
                    <a:pt x="92398" y="20431"/>
                    <a:pt x="90599" y="21196"/>
                    <a:pt x="89299" y="22581"/>
                  </a:cubicBezTo>
                  <a:cubicBezTo>
                    <a:pt x="88025" y="21218"/>
                    <a:pt x="86246" y="20430"/>
                    <a:pt x="84376" y="20430"/>
                  </a:cubicBezTo>
                  <a:cubicBezTo>
                    <a:pt x="84365" y="20430"/>
                    <a:pt x="84355" y="20430"/>
                    <a:pt x="84344" y="20430"/>
                  </a:cubicBezTo>
                  <a:cubicBezTo>
                    <a:pt x="83860" y="20430"/>
                    <a:pt x="83376" y="20475"/>
                    <a:pt x="82902" y="20583"/>
                  </a:cubicBezTo>
                  <a:cubicBezTo>
                    <a:pt x="82902" y="19866"/>
                    <a:pt x="83018" y="19158"/>
                    <a:pt x="83233" y="18477"/>
                  </a:cubicBezTo>
                  <a:cubicBezTo>
                    <a:pt x="84129" y="15731"/>
                    <a:pt x="86710" y="14357"/>
                    <a:pt x="89290" y="14357"/>
                  </a:cubicBezTo>
                  <a:close/>
                  <a:moveTo>
                    <a:pt x="42333" y="14454"/>
                  </a:moveTo>
                  <a:cubicBezTo>
                    <a:pt x="45509" y="14454"/>
                    <a:pt x="48686" y="16533"/>
                    <a:pt x="48726" y="20690"/>
                  </a:cubicBezTo>
                  <a:cubicBezTo>
                    <a:pt x="48246" y="20585"/>
                    <a:pt x="47763" y="20534"/>
                    <a:pt x="47283" y="20534"/>
                  </a:cubicBezTo>
                  <a:cubicBezTo>
                    <a:pt x="45427" y="20534"/>
                    <a:pt x="43633" y="21302"/>
                    <a:pt x="42337" y="22697"/>
                  </a:cubicBezTo>
                  <a:cubicBezTo>
                    <a:pt x="41063" y="21325"/>
                    <a:pt x="39284" y="20538"/>
                    <a:pt x="37414" y="20538"/>
                  </a:cubicBezTo>
                  <a:cubicBezTo>
                    <a:pt x="37403" y="20538"/>
                    <a:pt x="37393" y="20538"/>
                    <a:pt x="37382" y="20538"/>
                  </a:cubicBezTo>
                  <a:cubicBezTo>
                    <a:pt x="36898" y="20538"/>
                    <a:pt x="36415" y="20583"/>
                    <a:pt x="35940" y="20690"/>
                  </a:cubicBezTo>
                  <a:cubicBezTo>
                    <a:pt x="35980" y="16533"/>
                    <a:pt x="39156" y="14454"/>
                    <a:pt x="42333" y="14454"/>
                  </a:cubicBezTo>
                  <a:close/>
                  <a:moveTo>
                    <a:pt x="65648" y="14454"/>
                  </a:moveTo>
                  <a:cubicBezTo>
                    <a:pt x="68825" y="14454"/>
                    <a:pt x="72001" y="16533"/>
                    <a:pt x="72041" y="20690"/>
                  </a:cubicBezTo>
                  <a:cubicBezTo>
                    <a:pt x="71563" y="20585"/>
                    <a:pt x="71081" y="20534"/>
                    <a:pt x="70602" y="20534"/>
                  </a:cubicBezTo>
                  <a:cubicBezTo>
                    <a:pt x="68748" y="20534"/>
                    <a:pt x="66949" y="21302"/>
                    <a:pt x="65653" y="22697"/>
                  </a:cubicBezTo>
                  <a:cubicBezTo>
                    <a:pt x="64378" y="21325"/>
                    <a:pt x="62599" y="20538"/>
                    <a:pt x="60729" y="20538"/>
                  </a:cubicBezTo>
                  <a:cubicBezTo>
                    <a:pt x="60719" y="20538"/>
                    <a:pt x="60708" y="20538"/>
                    <a:pt x="60697" y="20538"/>
                  </a:cubicBezTo>
                  <a:cubicBezTo>
                    <a:pt x="60214" y="20538"/>
                    <a:pt x="59730" y="20583"/>
                    <a:pt x="59255" y="20690"/>
                  </a:cubicBezTo>
                  <a:cubicBezTo>
                    <a:pt x="59295" y="16533"/>
                    <a:pt x="62472" y="14454"/>
                    <a:pt x="65648" y="14454"/>
                  </a:cubicBezTo>
                  <a:close/>
                  <a:moveTo>
                    <a:pt x="18806" y="14558"/>
                  </a:moveTo>
                  <a:cubicBezTo>
                    <a:pt x="21388" y="14558"/>
                    <a:pt x="23969" y="15929"/>
                    <a:pt x="24864" y="18674"/>
                  </a:cubicBezTo>
                  <a:cubicBezTo>
                    <a:pt x="25079" y="19355"/>
                    <a:pt x="25196" y="20063"/>
                    <a:pt x="25196" y="20780"/>
                  </a:cubicBezTo>
                  <a:cubicBezTo>
                    <a:pt x="24718" y="20675"/>
                    <a:pt x="24235" y="20624"/>
                    <a:pt x="23756" y="20624"/>
                  </a:cubicBezTo>
                  <a:cubicBezTo>
                    <a:pt x="21903" y="20624"/>
                    <a:pt x="20103" y="21391"/>
                    <a:pt x="18807" y="22787"/>
                  </a:cubicBezTo>
                  <a:cubicBezTo>
                    <a:pt x="17535" y="21407"/>
                    <a:pt x="15734" y="20628"/>
                    <a:pt x="13861" y="20628"/>
                  </a:cubicBezTo>
                  <a:cubicBezTo>
                    <a:pt x="13368" y="20628"/>
                    <a:pt x="12884" y="20672"/>
                    <a:pt x="12409" y="20780"/>
                  </a:cubicBezTo>
                  <a:cubicBezTo>
                    <a:pt x="12418" y="20063"/>
                    <a:pt x="12526" y="19355"/>
                    <a:pt x="12741" y="18674"/>
                  </a:cubicBezTo>
                  <a:cubicBezTo>
                    <a:pt x="13637" y="15931"/>
                    <a:pt x="16222" y="14558"/>
                    <a:pt x="18806" y="14558"/>
                  </a:cubicBezTo>
                  <a:close/>
                  <a:moveTo>
                    <a:pt x="117964" y="20706"/>
                  </a:moveTo>
                  <a:cubicBezTo>
                    <a:pt x="118390" y="20706"/>
                    <a:pt x="118819" y="20745"/>
                    <a:pt x="119245" y="20825"/>
                  </a:cubicBezTo>
                  <a:cubicBezTo>
                    <a:pt x="118726" y="21443"/>
                    <a:pt x="118322" y="22151"/>
                    <a:pt x="118063" y="22913"/>
                  </a:cubicBezTo>
                  <a:lnTo>
                    <a:pt x="118063" y="22904"/>
                  </a:lnTo>
                  <a:cubicBezTo>
                    <a:pt x="117821" y="23611"/>
                    <a:pt x="117722" y="24346"/>
                    <a:pt x="117758" y="25090"/>
                  </a:cubicBezTo>
                  <a:cubicBezTo>
                    <a:pt x="116516" y="23786"/>
                    <a:pt x="114757" y="22948"/>
                    <a:pt x="112897" y="22948"/>
                  </a:cubicBezTo>
                  <a:cubicBezTo>
                    <a:pt x="112878" y="22948"/>
                    <a:pt x="112858" y="22948"/>
                    <a:pt x="112839" y="22948"/>
                  </a:cubicBezTo>
                  <a:cubicBezTo>
                    <a:pt x="114174" y="21503"/>
                    <a:pt x="116038" y="20706"/>
                    <a:pt x="117964" y="20706"/>
                  </a:cubicBezTo>
                  <a:close/>
                  <a:moveTo>
                    <a:pt x="130993" y="20706"/>
                  </a:moveTo>
                  <a:cubicBezTo>
                    <a:pt x="132921" y="20706"/>
                    <a:pt x="134791" y="21503"/>
                    <a:pt x="136127" y="22948"/>
                  </a:cubicBezTo>
                  <a:cubicBezTo>
                    <a:pt x="136107" y="22948"/>
                    <a:pt x="136088" y="22948"/>
                    <a:pt x="136068" y="22948"/>
                  </a:cubicBezTo>
                  <a:cubicBezTo>
                    <a:pt x="134208" y="22948"/>
                    <a:pt x="132440" y="23786"/>
                    <a:pt x="131199" y="25090"/>
                  </a:cubicBezTo>
                  <a:cubicBezTo>
                    <a:pt x="131234" y="24346"/>
                    <a:pt x="131136" y="23611"/>
                    <a:pt x="130894" y="22913"/>
                  </a:cubicBezTo>
                  <a:lnTo>
                    <a:pt x="130894" y="22904"/>
                  </a:lnTo>
                  <a:cubicBezTo>
                    <a:pt x="130634" y="22142"/>
                    <a:pt x="130231" y="21443"/>
                    <a:pt x="129711" y="20825"/>
                  </a:cubicBezTo>
                  <a:cubicBezTo>
                    <a:pt x="130138" y="20745"/>
                    <a:pt x="130567" y="20706"/>
                    <a:pt x="130993" y="20706"/>
                  </a:cubicBezTo>
                  <a:close/>
                  <a:moveTo>
                    <a:pt x="84135" y="20797"/>
                  </a:moveTo>
                  <a:cubicBezTo>
                    <a:pt x="86071" y="20797"/>
                    <a:pt x="87946" y="21599"/>
                    <a:pt x="89290" y="23047"/>
                  </a:cubicBezTo>
                  <a:cubicBezTo>
                    <a:pt x="90626" y="21601"/>
                    <a:pt x="92496" y="20805"/>
                    <a:pt x="94429" y="20805"/>
                  </a:cubicBezTo>
                  <a:cubicBezTo>
                    <a:pt x="94856" y="20805"/>
                    <a:pt x="95287" y="20844"/>
                    <a:pt x="95715" y="20923"/>
                  </a:cubicBezTo>
                  <a:cubicBezTo>
                    <a:pt x="94720" y="22106"/>
                    <a:pt x="94138" y="23602"/>
                    <a:pt x="94228" y="25197"/>
                  </a:cubicBezTo>
                  <a:cubicBezTo>
                    <a:pt x="92977" y="23894"/>
                    <a:pt x="91218" y="23056"/>
                    <a:pt x="89350" y="23056"/>
                  </a:cubicBezTo>
                  <a:cubicBezTo>
                    <a:pt x="89330" y="23056"/>
                    <a:pt x="89310" y="23056"/>
                    <a:pt x="89290" y="23056"/>
                  </a:cubicBezTo>
                  <a:cubicBezTo>
                    <a:pt x="89271" y="23056"/>
                    <a:pt x="89251" y="23056"/>
                    <a:pt x="89231" y="23056"/>
                  </a:cubicBezTo>
                  <a:cubicBezTo>
                    <a:pt x="87362" y="23056"/>
                    <a:pt x="85595" y="23894"/>
                    <a:pt x="84353" y="25197"/>
                  </a:cubicBezTo>
                  <a:cubicBezTo>
                    <a:pt x="84434" y="23602"/>
                    <a:pt x="83851" y="22106"/>
                    <a:pt x="82866" y="20923"/>
                  </a:cubicBezTo>
                  <a:lnTo>
                    <a:pt x="82857" y="20914"/>
                  </a:lnTo>
                  <a:cubicBezTo>
                    <a:pt x="83283" y="20835"/>
                    <a:pt x="83710" y="20797"/>
                    <a:pt x="84135" y="20797"/>
                  </a:cubicBezTo>
                  <a:close/>
                  <a:moveTo>
                    <a:pt x="47488" y="20904"/>
                  </a:moveTo>
                  <a:cubicBezTo>
                    <a:pt x="47912" y="20904"/>
                    <a:pt x="48338" y="20943"/>
                    <a:pt x="48762" y="21022"/>
                  </a:cubicBezTo>
                  <a:cubicBezTo>
                    <a:pt x="48242" y="21640"/>
                    <a:pt x="47839" y="22348"/>
                    <a:pt x="47579" y="23110"/>
                  </a:cubicBezTo>
                  <a:cubicBezTo>
                    <a:pt x="47337" y="23809"/>
                    <a:pt x="47239" y="24552"/>
                    <a:pt x="47275" y="25287"/>
                  </a:cubicBezTo>
                  <a:cubicBezTo>
                    <a:pt x="46033" y="23992"/>
                    <a:pt x="44274" y="23154"/>
                    <a:pt x="42414" y="23154"/>
                  </a:cubicBezTo>
                  <a:cubicBezTo>
                    <a:pt x="42395" y="23154"/>
                    <a:pt x="42375" y="23154"/>
                    <a:pt x="42355" y="23154"/>
                  </a:cubicBezTo>
                  <a:cubicBezTo>
                    <a:pt x="43693" y="21707"/>
                    <a:pt x="45560" y="20904"/>
                    <a:pt x="47488" y="20904"/>
                  </a:cubicBezTo>
                  <a:close/>
                  <a:moveTo>
                    <a:pt x="60505" y="20912"/>
                  </a:moveTo>
                  <a:cubicBezTo>
                    <a:pt x="62435" y="20912"/>
                    <a:pt x="64301" y="21709"/>
                    <a:pt x="65644" y="23154"/>
                  </a:cubicBezTo>
                  <a:cubicBezTo>
                    <a:pt x="65624" y="23154"/>
                    <a:pt x="65604" y="23154"/>
                    <a:pt x="65584" y="23154"/>
                  </a:cubicBezTo>
                  <a:cubicBezTo>
                    <a:pt x="63716" y="23154"/>
                    <a:pt x="61957" y="23993"/>
                    <a:pt x="60715" y="25296"/>
                  </a:cubicBezTo>
                  <a:lnTo>
                    <a:pt x="60715" y="25287"/>
                  </a:lnTo>
                  <a:cubicBezTo>
                    <a:pt x="60751" y="24552"/>
                    <a:pt x="60644" y="23809"/>
                    <a:pt x="60411" y="23110"/>
                  </a:cubicBezTo>
                  <a:cubicBezTo>
                    <a:pt x="60151" y="22348"/>
                    <a:pt x="59748" y="21640"/>
                    <a:pt x="59219" y="21031"/>
                  </a:cubicBezTo>
                  <a:cubicBezTo>
                    <a:pt x="59647" y="20951"/>
                    <a:pt x="60078" y="20912"/>
                    <a:pt x="60505" y="20912"/>
                  </a:cubicBezTo>
                  <a:close/>
                  <a:moveTo>
                    <a:pt x="107673" y="20699"/>
                  </a:moveTo>
                  <a:cubicBezTo>
                    <a:pt x="109600" y="20699"/>
                    <a:pt x="111466" y="21495"/>
                    <a:pt x="112812" y="22939"/>
                  </a:cubicBezTo>
                  <a:cubicBezTo>
                    <a:pt x="112793" y="22939"/>
                    <a:pt x="112774" y="22939"/>
                    <a:pt x="112756" y="22939"/>
                  </a:cubicBezTo>
                  <a:cubicBezTo>
                    <a:pt x="110769" y="22939"/>
                    <a:pt x="108902" y="23885"/>
                    <a:pt x="107659" y="25332"/>
                  </a:cubicBezTo>
                  <a:cubicBezTo>
                    <a:pt x="107785" y="23674"/>
                    <a:pt x="107184" y="22097"/>
                    <a:pt x="106136" y="20878"/>
                  </a:cubicBezTo>
                  <a:lnTo>
                    <a:pt x="106136" y="20870"/>
                  </a:lnTo>
                  <a:cubicBezTo>
                    <a:pt x="106647" y="20755"/>
                    <a:pt x="107162" y="20699"/>
                    <a:pt x="107673" y="20699"/>
                  </a:cubicBezTo>
                  <a:close/>
                  <a:moveTo>
                    <a:pt x="13670" y="20994"/>
                  </a:moveTo>
                  <a:cubicBezTo>
                    <a:pt x="15606" y="20994"/>
                    <a:pt x="17480" y="21797"/>
                    <a:pt x="18825" y="23244"/>
                  </a:cubicBezTo>
                  <a:cubicBezTo>
                    <a:pt x="18805" y="23244"/>
                    <a:pt x="18786" y="23244"/>
                    <a:pt x="18766" y="23244"/>
                  </a:cubicBezTo>
                  <a:cubicBezTo>
                    <a:pt x="16897" y="23244"/>
                    <a:pt x="15129" y="24082"/>
                    <a:pt x="13888" y="25386"/>
                  </a:cubicBezTo>
                  <a:cubicBezTo>
                    <a:pt x="13951" y="23809"/>
                    <a:pt x="13368" y="22303"/>
                    <a:pt x="12382" y="21120"/>
                  </a:cubicBezTo>
                  <a:lnTo>
                    <a:pt x="12391" y="21111"/>
                  </a:lnTo>
                  <a:cubicBezTo>
                    <a:pt x="12817" y="21032"/>
                    <a:pt x="13245" y="20994"/>
                    <a:pt x="13670" y="20994"/>
                  </a:cubicBezTo>
                  <a:close/>
                  <a:moveTo>
                    <a:pt x="23971" y="20994"/>
                  </a:moveTo>
                  <a:cubicBezTo>
                    <a:pt x="24396" y="20994"/>
                    <a:pt x="24824" y="21032"/>
                    <a:pt x="25250" y="21111"/>
                  </a:cubicBezTo>
                  <a:cubicBezTo>
                    <a:pt x="24255" y="22294"/>
                    <a:pt x="23673" y="23791"/>
                    <a:pt x="23753" y="25386"/>
                  </a:cubicBezTo>
                  <a:cubicBezTo>
                    <a:pt x="22512" y="24082"/>
                    <a:pt x="20744" y="23244"/>
                    <a:pt x="18884" y="23244"/>
                  </a:cubicBezTo>
                  <a:cubicBezTo>
                    <a:pt x="18864" y="23244"/>
                    <a:pt x="18845" y="23244"/>
                    <a:pt x="18825" y="23244"/>
                  </a:cubicBezTo>
                  <a:cubicBezTo>
                    <a:pt x="20162" y="21797"/>
                    <a:pt x="22036" y="20994"/>
                    <a:pt x="23971" y="20994"/>
                  </a:cubicBezTo>
                  <a:close/>
                  <a:moveTo>
                    <a:pt x="37165" y="20902"/>
                  </a:moveTo>
                  <a:cubicBezTo>
                    <a:pt x="39100" y="20902"/>
                    <a:pt x="40977" y="21703"/>
                    <a:pt x="42328" y="23154"/>
                  </a:cubicBezTo>
                  <a:cubicBezTo>
                    <a:pt x="42310" y="23154"/>
                    <a:pt x="42291" y="23154"/>
                    <a:pt x="42273" y="23154"/>
                  </a:cubicBezTo>
                  <a:cubicBezTo>
                    <a:pt x="40286" y="23154"/>
                    <a:pt x="38419" y="24100"/>
                    <a:pt x="37176" y="25547"/>
                  </a:cubicBezTo>
                  <a:cubicBezTo>
                    <a:pt x="37302" y="23871"/>
                    <a:pt x="36701" y="22303"/>
                    <a:pt x="35653" y="21076"/>
                  </a:cubicBezTo>
                  <a:lnTo>
                    <a:pt x="35653" y="21067"/>
                  </a:lnTo>
                  <a:cubicBezTo>
                    <a:pt x="36155" y="20956"/>
                    <a:pt x="36662" y="20902"/>
                    <a:pt x="37165" y="20902"/>
                  </a:cubicBezTo>
                  <a:close/>
                  <a:moveTo>
                    <a:pt x="124474" y="18856"/>
                  </a:moveTo>
                  <a:cubicBezTo>
                    <a:pt x="127057" y="18856"/>
                    <a:pt x="129639" y="20229"/>
                    <a:pt x="130536" y="22975"/>
                  </a:cubicBezTo>
                  <a:cubicBezTo>
                    <a:pt x="130751" y="23656"/>
                    <a:pt x="130867" y="24364"/>
                    <a:pt x="130867" y="25081"/>
                  </a:cubicBezTo>
                  <a:cubicBezTo>
                    <a:pt x="130388" y="24976"/>
                    <a:pt x="129906" y="24925"/>
                    <a:pt x="129426" y="24925"/>
                  </a:cubicBezTo>
                  <a:cubicBezTo>
                    <a:pt x="127574" y="24925"/>
                    <a:pt x="125776" y="25691"/>
                    <a:pt x="124487" y="27079"/>
                  </a:cubicBezTo>
                  <a:cubicBezTo>
                    <a:pt x="123206" y="25708"/>
                    <a:pt x="121414" y="24920"/>
                    <a:pt x="119532" y="24920"/>
                  </a:cubicBezTo>
                  <a:cubicBezTo>
                    <a:pt x="119048" y="24920"/>
                    <a:pt x="118564" y="24973"/>
                    <a:pt x="118089" y="25081"/>
                  </a:cubicBezTo>
                  <a:cubicBezTo>
                    <a:pt x="118089" y="24364"/>
                    <a:pt x="118197" y="23656"/>
                    <a:pt x="118412" y="22975"/>
                  </a:cubicBezTo>
                  <a:cubicBezTo>
                    <a:pt x="119308" y="20229"/>
                    <a:pt x="121891" y="18856"/>
                    <a:pt x="124474" y="18856"/>
                  </a:cubicBezTo>
                  <a:close/>
                  <a:moveTo>
                    <a:pt x="77629" y="18952"/>
                  </a:moveTo>
                  <a:cubicBezTo>
                    <a:pt x="80805" y="18952"/>
                    <a:pt x="83981" y="21031"/>
                    <a:pt x="84022" y="25188"/>
                  </a:cubicBezTo>
                  <a:cubicBezTo>
                    <a:pt x="83543" y="25084"/>
                    <a:pt x="83060" y="25032"/>
                    <a:pt x="82581" y="25032"/>
                  </a:cubicBezTo>
                  <a:cubicBezTo>
                    <a:pt x="80728" y="25032"/>
                    <a:pt x="78930" y="25798"/>
                    <a:pt x="77642" y="27187"/>
                  </a:cubicBezTo>
                  <a:cubicBezTo>
                    <a:pt x="76360" y="25816"/>
                    <a:pt x="74568" y="25027"/>
                    <a:pt x="72687" y="25027"/>
                  </a:cubicBezTo>
                  <a:cubicBezTo>
                    <a:pt x="72203" y="25027"/>
                    <a:pt x="71719" y="25081"/>
                    <a:pt x="71244" y="25188"/>
                  </a:cubicBezTo>
                  <a:cubicBezTo>
                    <a:pt x="71280" y="21031"/>
                    <a:pt x="74454" y="18952"/>
                    <a:pt x="77629" y="18952"/>
                  </a:cubicBezTo>
                  <a:close/>
                  <a:moveTo>
                    <a:pt x="100945" y="18952"/>
                  </a:moveTo>
                  <a:cubicBezTo>
                    <a:pt x="104119" y="18952"/>
                    <a:pt x="107295" y="21030"/>
                    <a:pt x="107337" y="25187"/>
                  </a:cubicBezTo>
                  <a:lnTo>
                    <a:pt x="107337" y="25187"/>
                  </a:lnTo>
                  <a:cubicBezTo>
                    <a:pt x="106865" y="25086"/>
                    <a:pt x="106389" y="25037"/>
                    <a:pt x="105918" y="25037"/>
                  </a:cubicBezTo>
                  <a:cubicBezTo>
                    <a:pt x="104057" y="25037"/>
                    <a:pt x="102256" y="25803"/>
                    <a:pt x="100957" y="27196"/>
                  </a:cubicBezTo>
                  <a:cubicBezTo>
                    <a:pt x="99676" y="25816"/>
                    <a:pt x="97883" y="25036"/>
                    <a:pt x="96002" y="25036"/>
                  </a:cubicBezTo>
                  <a:cubicBezTo>
                    <a:pt x="95518" y="25036"/>
                    <a:pt x="95034" y="25081"/>
                    <a:pt x="94559" y="25188"/>
                  </a:cubicBezTo>
                  <a:cubicBezTo>
                    <a:pt x="94595" y="21031"/>
                    <a:pt x="97769" y="18952"/>
                    <a:pt x="100945" y="18952"/>
                  </a:cubicBezTo>
                  <a:close/>
                  <a:moveTo>
                    <a:pt x="53997" y="19058"/>
                  </a:moveTo>
                  <a:cubicBezTo>
                    <a:pt x="56578" y="19058"/>
                    <a:pt x="59157" y="20432"/>
                    <a:pt x="60052" y="23181"/>
                  </a:cubicBezTo>
                  <a:cubicBezTo>
                    <a:pt x="60267" y="23853"/>
                    <a:pt x="60384" y="24570"/>
                    <a:pt x="60384" y="25278"/>
                  </a:cubicBezTo>
                  <a:cubicBezTo>
                    <a:pt x="59909" y="25176"/>
                    <a:pt x="59430" y="25126"/>
                    <a:pt x="58956" y="25126"/>
                  </a:cubicBezTo>
                  <a:cubicBezTo>
                    <a:pt x="57095" y="25126"/>
                    <a:pt x="55295" y="25893"/>
                    <a:pt x="53995" y="27285"/>
                  </a:cubicBezTo>
                  <a:cubicBezTo>
                    <a:pt x="52714" y="25905"/>
                    <a:pt x="50922" y="25126"/>
                    <a:pt x="49049" y="25126"/>
                  </a:cubicBezTo>
                  <a:cubicBezTo>
                    <a:pt x="48556" y="25126"/>
                    <a:pt x="48072" y="25180"/>
                    <a:pt x="47597" y="25278"/>
                  </a:cubicBezTo>
                  <a:cubicBezTo>
                    <a:pt x="47606" y="24570"/>
                    <a:pt x="47714" y="23853"/>
                    <a:pt x="47929" y="23181"/>
                  </a:cubicBezTo>
                  <a:cubicBezTo>
                    <a:pt x="48830" y="20434"/>
                    <a:pt x="51414" y="19058"/>
                    <a:pt x="53997" y="19058"/>
                  </a:cubicBezTo>
                  <a:close/>
                  <a:moveTo>
                    <a:pt x="7163" y="19140"/>
                  </a:moveTo>
                  <a:cubicBezTo>
                    <a:pt x="10339" y="19140"/>
                    <a:pt x="13516" y="21219"/>
                    <a:pt x="13556" y="25377"/>
                  </a:cubicBezTo>
                  <a:cubicBezTo>
                    <a:pt x="13079" y="25272"/>
                    <a:pt x="12598" y="25222"/>
                    <a:pt x="12120" y="25222"/>
                  </a:cubicBezTo>
                  <a:cubicBezTo>
                    <a:pt x="10263" y="25222"/>
                    <a:pt x="8460" y="25990"/>
                    <a:pt x="7163" y="27379"/>
                  </a:cubicBezTo>
                  <a:lnTo>
                    <a:pt x="7163" y="27379"/>
                  </a:lnTo>
                  <a:cubicBezTo>
                    <a:pt x="5882" y="26002"/>
                    <a:pt x="4092" y="25224"/>
                    <a:pt x="2212" y="25224"/>
                  </a:cubicBezTo>
                  <a:cubicBezTo>
                    <a:pt x="1728" y="25224"/>
                    <a:pt x="1245" y="25278"/>
                    <a:pt x="770" y="25377"/>
                  </a:cubicBezTo>
                  <a:cubicBezTo>
                    <a:pt x="810" y="21219"/>
                    <a:pt x="3987" y="19140"/>
                    <a:pt x="7163" y="19140"/>
                  </a:cubicBezTo>
                  <a:close/>
                  <a:moveTo>
                    <a:pt x="30465" y="19152"/>
                  </a:moveTo>
                  <a:cubicBezTo>
                    <a:pt x="33638" y="19152"/>
                    <a:pt x="36811" y="21228"/>
                    <a:pt x="36854" y="25382"/>
                  </a:cubicBezTo>
                  <a:lnTo>
                    <a:pt x="36854" y="25382"/>
                  </a:lnTo>
                  <a:cubicBezTo>
                    <a:pt x="36384" y="25282"/>
                    <a:pt x="35912" y="25234"/>
                    <a:pt x="35443" y="25234"/>
                  </a:cubicBezTo>
                  <a:cubicBezTo>
                    <a:pt x="33580" y="25234"/>
                    <a:pt x="31775" y="26000"/>
                    <a:pt x="30483" y="27393"/>
                  </a:cubicBezTo>
                  <a:cubicBezTo>
                    <a:pt x="29201" y="26013"/>
                    <a:pt x="27409" y="25233"/>
                    <a:pt x="25528" y="25233"/>
                  </a:cubicBezTo>
                  <a:cubicBezTo>
                    <a:pt x="25044" y="25233"/>
                    <a:pt x="24560" y="25287"/>
                    <a:pt x="24085" y="25386"/>
                  </a:cubicBezTo>
                  <a:cubicBezTo>
                    <a:pt x="24116" y="21231"/>
                    <a:pt x="27290" y="19152"/>
                    <a:pt x="30465" y="19152"/>
                  </a:cubicBezTo>
                  <a:close/>
                  <a:moveTo>
                    <a:pt x="119325" y="25304"/>
                  </a:moveTo>
                  <a:cubicBezTo>
                    <a:pt x="121264" y="25304"/>
                    <a:pt x="123133" y="26108"/>
                    <a:pt x="124478" y="27563"/>
                  </a:cubicBezTo>
                  <a:cubicBezTo>
                    <a:pt x="124458" y="27563"/>
                    <a:pt x="124438" y="27563"/>
                    <a:pt x="124418" y="27563"/>
                  </a:cubicBezTo>
                  <a:cubicBezTo>
                    <a:pt x="122550" y="27563"/>
                    <a:pt x="120782" y="28392"/>
                    <a:pt x="119541" y="29696"/>
                  </a:cubicBezTo>
                  <a:cubicBezTo>
                    <a:pt x="119622" y="28110"/>
                    <a:pt x="119039" y="26604"/>
                    <a:pt x="118045" y="25421"/>
                  </a:cubicBezTo>
                  <a:cubicBezTo>
                    <a:pt x="118472" y="25342"/>
                    <a:pt x="118900" y="25304"/>
                    <a:pt x="119325" y="25304"/>
                  </a:cubicBezTo>
                  <a:close/>
                  <a:moveTo>
                    <a:pt x="129625" y="25304"/>
                  </a:moveTo>
                  <a:cubicBezTo>
                    <a:pt x="130050" y="25304"/>
                    <a:pt x="130477" y="25342"/>
                    <a:pt x="130903" y="25421"/>
                  </a:cubicBezTo>
                  <a:cubicBezTo>
                    <a:pt x="129908" y="26604"/>
                    <a:pt x="129326" y="28101"/>
                    <a:pt x="129415" y="29696"/>
                  </a:cubicBezTo>
                  <a:cubicBezTo>
                    <a:pt x="128165" y="28392"/>
                    <a:pt x="126398" y="27563"/>
                    <a:pt x="124538" y="27563"/>
                  </a:cubicBezTo>
                  <a:cubicBezTo>
                    <a:pt x="124518" y="27563"/>
                    <a:pt x="124498" y="27563"/>
                    <a:pt x="124478" y="27563"/>
                  </a:cubicBezTo>
                  <a:cubicBezTo>
                    <a:pt x="125816" y="26108"/>
                    <a:pt x="127690" y="25304"/>
                    <a:pt x="129625" y="25304"/>
                  </a:cubicBezTo>
                  <a:close/>
                  <a:moveTo>
                    <a:pt x="95793" y="25402"/>
                  </a:moveTo>
                  <a:cubicBezTo>
                    <a:pt x="97728" y="25402"/>
                    <a:pt x="99603" y="26205"/>
                    <a:pt x="100948" y="27653"/>
                  </a:cubicBezTo>
                  <a:lnTo>
                    <a:pt x="100948" y="27653"/>
                  </a:lnTo>
                  <a:cubicBezTo>
                    <a:pt x="100945" y="27653"/>
                    <a:pt x="100942" y="27653"/>
                    <a:pt x="100939" y="27653"/>
                  </a:cubicBezTo>
                  <a:cubicBezTo>
                    <a:pt x="100919" y="27652"/>
                    <a:pt x="100900" y="27652"/>
                    <a:pt x="100880" y="27652"/>
                  </a:cubicBezTo>
                  <a:cubicBezTo>
                    <a:pt x="99020" y="27652"/>
                    <a:pt x="97252" y="28491"/>
                    <a:pt x="96011" y="29794"/>
                  </a:cubicBezTo>
                  <a:cubicBezTo>
                    <a:pt x="96091" y="28199"/>
                    <a:pt x="95509" y="26703"/>
                    <a:pt x="94514" y="25520"/>
                  </a:cubicBezTo>
                  <a:cubicBezTo>
                    <a:pt x="94940" y="25441"/>
                    <a:pt x="95368" y="25402"/>
                    <a:pt x="95793" y="25402"/>
                  </a:cubicBezTo>
                  <a:close/>
                  <a:moveTo>
                    <a:pt x="82779" y="25411"/>
                  </a:moveTo>
                  <a:cubicBezTo>
                    <a:pt x="83204" y="25411"/>
                    <a:pt x="83632" y="25450"/>
                    <a:pt x="84057" y="25529"/>
                  </a:cubicBezTo>
                  <a:cubicBezTo>
                    <a:pt x="83063" y="26703"/>
                    <a:pt x="82480" y="28208"/>
                    <a:pt x="82570" y="29803"/>
                  </a:cubicBezTo>
                  <a:cubicBezTo>
                    <a:pt x="81320" y="28500"/>
                    <a:pt x="79561" y="27661"/>
                    <a:pt x="77692" y="27661"/>
                  </a:cubicBezTo>
                  <a:cubicBezTo>
                    <a:pt x="77672" y="27661"/>
                    <a:pt x="77653" y="27661"/>
                    <a:pt x="77633" y="27662"/>
                  </a:cubicBezTo>
                  <a:cubicBezTo>
                    <a:pt x="78970" y="26214"/>
                    <a:pt x="80844" y="25411"/>
                    <a:pt x="82779" y="25411"/>
                  </a:cubicBezTo>
                  <a:close/>
                  <a:moveTo>
                    <a:pt x="59128" y="25506"/>
                  </a:moveTo>
                  <a:cubicBezTo>
                    <a:pt x="59557" y="25506"/>
                    <a:pt x="59990" y="25546"/>
                    <a:pt x="60420" y="25628"/>
                  </a:cubicBezTo>
                  <a:cubicBezTo>
                    <a:pt x="59434" y="26801"/>
                    <a:pt x="58852" y="28307"/>
                    <a:pt x="58932" y="29893"/>
                  </a:cubicBezTo>
                  <a:cubicBezTo>
                    <a:pt x="57697" y="28596"/>
                    <a:pt x="55941" y="27760"/>
                    <a:pt x="54083" y="27760"/>
                  </a:cubicBezTo>
                  <a:cubicBezTo>
                    <a:pt x="54054" y="27760"/>
                    <a:pt x="54024" y="27760"/>
                    <a:pt x="53995" y="27760"/>
                  </a:cubicBezTo>
                  <a:cubicBezTo>
                    <a:pt x="53975" y="27760"/>
                    <a:pt x="53955" y="27760"/>
                    <a:pt x="53935" y="27760"/>
                  </a:cubicBezTo>
                  <a:cubicBezTo>
                    <a:pt x="52067" y="27760"/>
                    <a:pt x="50308" y="28589"/>
                    <a:pt x="49058" y="29893"/>
                  </a:cubicBezTo>
                  <a:cubicBezTo>
                    <a:pt x="49138" y="28307"/>
                    <a:pt x="48565" y="26801"/>
                    <a:pt x="47561" y="25619"/>
                  </a:cubicBezTo>
                  <a:lnTo>
                    <a:pt x="47561" y="25619"/>
                  </a:lnTo>
                  <a:lnTo>
                    <a:pt x="47570" y="25628"/>
                  </a:lnTo>
                  <a:cubicBezTo>
                    <a:pt x="48002" y="25546"/>
                    <a:pt x="48436" y="25506"/>
                    <a:pt x="48867" y="25506"/>
                  </a:cubicBezTo>
                  <a:cubicBezTo>
                    <a:pt x="50796" y="25506"/>
                    <a:pt x="52663" y="26308"/>
                    <a:pt x="54004" y="27751"/>
                  </a:cubicBezTo>
                  <a:cubicBezTo>
                    <a:pt x="55337" y="26308"/>
                    <a:pt x="57203" y="25506"/>
                    <a:pt x="59128" y="25506"/>
                  </a:cubicBezTo>
                  <a:close/>
                  <a:moveTo>
                    <a:pt x="25327" y="25613"/>
                  </a:moveTo>
                  <a:cubicBezTo>
                    <a:pt x="27257" y="25613"/>
                    <a:pt x="29124" y="26416"/>
                    <a:pt x="30465" y="27859"/>
                  </a:cubicBezTo>
                  <a:lnTo>
                    <a:pt x="30465" y="27859"/>
                  </a:lnTo>
                  <a:cubicBezTo>
                    <a:pt x="30462" y="27859"/>
                    <a:pt x="30459" y="27859"/>
                    <a:pt x="30456" y="27859"/>
                  </a:cubicBezTo>
                  <a:cubicBezTo>
                    <a:pt x="30436" y="27859"/>
                    <a:pt x="30416" y="27858"/>
                    <a:pt x="30397" y="27858"/>
                  </a:cubicBezTo>
                  <a:cubicBezTo>
                    <a:pt x="28528" y="27858"/>
                    <a:pt x="26769" y="28697"/>
                    <a:pt x="25519" y="30000"/>
                  </a:cubicBezTo>
                  <a:cubicBezTo>
                    <a:pt x="25608" y="28414"/>
                    <a:pt x="25026" y="26909"/>
                    <a:pt x="24031" y="25735"/>
                  </a:cubicBezTo>
                  <a:cubicBezTo>
                    <a:pt x="24463" y="25653"/>
                    <a:pt x="24897" y="25613"/>
                    <a:pt x="25327" y="25613"/>
                  </a:cubicBezTo>
                  <a:close/>
                  <a:moveTo>
                    <a:pt x="106136" y="30070"/>
                  </a:moveTo>
                  <a:cubicBezTo>
                    <a:pt x="106135" y="30070"/>
                    <a:pt x="106135" y="30070"/>
                    <a:pt x="106134" y="30070"/>
                  </a:cubicBezTo>
                  <a:lnTo>
                    <a:pt x="106134" y="30070"/>
                  </a:lnTo>
                  <a:lnTo>
                    <a:pt x="106136" y="30072"/>
                  </a:lnTo>
                  <a:cubicBezTo>
                    <a:pt x="106136" y="30071"/>
                    <a:pt x="106136" y="30071"/>
                    <a:pt x="106136" y="30070"/>
                  </a:cubicBezTo>
                  <a:close/>
                  <a:moveTo>
                    <a:pt x="70806" y="20910"/>
                  </a:moveTo>
                  <a:cubicBezTo>
                    <a:pt x="71297" y="20910"/>
                    <a:pt x="71792" y="20961"/>
                    <a:pt x="72283" y="21067"/>
                  </a:cubicBezTo>
                  <a:cubicBezTo>
                    <a:pt x="71289" y="22321"/>
                    <a:pt x="70742" y="23907"/>
                    <a:pt x="70939" y="25574"/>
                  </a:cubicBezTo>
                  <a:cubicBezTo>
                    <a:pt x="71449" y="25460"/>
                    <a:pt x="71962" y="25404"/>
                    <a:pt x="72472" y="25404"/>
                  </a:cubicBezTo>
                  <a:cubicBezTo>
                    <a:pt x="74409" y="25404"/>
                    <a:pt x="76285" y="26207"/>
                    <a:pt x="77633" y="27662"/>
                  </a:cubicBezTo>
                  <a:cubicBezTo>
                    <a:pt x="77615" y="27661"/>
                    <a:pt x="77597" y="27661"/>
                    <a:pt x="77578" y="27661"/>
                  </a:cubicBezTo>
                  <a:cubicBezTo>
                    <a:pt x="75520" y="27661"/>
                    <a:pt x="73598" y="28670"/>
                    <a:pt x="72346" y="30197"/>
                  </a:cubicBezTo>
                  <a:cubicBezTo>
                    <a:pt x="72748" y="26467"/>
                    <a:pt x="69425" y="23154"/>
                    <a:pt x="65707" y="23154"/>
                  </a:cubicBezTo>
                  <a:cubicBezTo>
                    <a:pt x="65692" y="23154"/>
                    <a:pt x="65677" y="23154"/>
                    <a:pt x="65662" y="23154"/>
                  </a:cubicBezTo>
                  <a:cubicBezTo>
                    <a:pt x="67004" y="21705"/>
                    <a:pt x="68876" y="20910"/>
                    <a:pt x="70806" y="20910"/>
                  </a:cubicBezTo>
                  <a:close/>
                  <a:moveTo>
                    <a:pt x="112818" y="23450"/>
                  </a:moveTo>
                  <a:cubicBezTo>
                    <a:pt x="115995" y="23450"/>
                    <a:pt x="119174" y="25529"/>
                    <a:pt x="119218" y="29687"/>
                  </a:cubicBezTo>
                  <a:cubicBezTo>
                    <a:pt x="118738" y="29582"/>
                    <a:pt x="118254" y="29531"/>
                    <a:pt x="117774" y="29531"/>
                  </a:cubicBezTo>
                  <a:cubicBezTo>
                    <a:pt x="115916" y="29531"/>
                    <a:pt x="114117" y="30298"/>
                    <a:pt x="112821" y="31694"/>
                  </a:cubicBezTo>
                  <a:cubicBezTo>
                    <a:pt x="111548" y="30314"/>
                    <a:pt x="109756" y="29534"/>
                    <a:pt x="107874" y="29534"/>
                  </a:cubicBezTo>
                  <a:cubicBezTo>
                    <a:pt x="107391" y="29534"/>
                    <a:pt x="106907" y="29588"/>
                    <a:pt x="106432" y="29687"/>
                  </a:cubicBezTo>
                  <a:cubicBezTo>
                    <a:pt x="106468" y="25529"/>
                    <a:pt x="109642" y="23450"/>
                    <a:pt x="112818" y="23450"/>
                  </a:cubicBezTo>
                  <a:close/>
                  <a:moveTo>
                    <a:pt x="136132" y="23450"/>
                  </a:moveTo>
                  <a:cubicBezTo>
                    <a:pt x="139308" y="23450"/>
                    <a:pt x="142484" y="25529"/>
                    <a:pt x="142525" y="29687"/>
                  </a:cubicBezTo>
                  <a:cubicBezTo>
                    <a:pt x="142051" y="29585"/>
                    <a:pt x="141574" y="29535"/>
                    <a:pt x="141100" y="29535"/>
                  </a:cubicBezTo>
                  <a:cubicBezTo>
                    <a:pt x="139242" y="29535"/>
                    <a:pt x="137437" y="30301"/>
                    <a:pt x="136145" y="31694"/>
                  </a:cubicBezTo>
                  <a:cubicBezTo>
                    <a:pt x="134863" y="30314"/>
                    <a:pt x="133071" y="29534"/>
                    <a:pt x="131190" y="29534"/>
                  </a:cubicBezTo>
                  <a:cubicBezTo>
                    <a:pt x="130706" y="29534"/>
                    <a:pt x="130222" y="29588"/>
                    <a:pt x="129747" y="29687"/>
                  </a:cubicBezTo>
                  <a:cubicBezTo>
                    <a:pt x="129783" y="25529"/>
                    <a:pt x="132957" y="23450"/>
                    <a:pt x="136132" y="23450"/>
                  </a:cubicBezTo>
                  <a:close/>
                  <a:moveTo>
                    <a:pt x="89290" y="23558"/>
                  </a:moveTo>
                  <a:cubicBezTo>
                    <a:pt x="92466" y="23558"/>
                    <a:pt x="95642" y="25636"/>
                    <a:pt x="95679" y="29792"/>
                  </a:cubicBezTo>
                  <a:lnTo>
                    <a:pt x="95679" y="29792"/>
                  </a:lnTo>
                  <a:cubicBezTo>
                    <a:pt x="95202" y="29689"/>
                    <a:pt x="94721" y="29638"/>
                    <a:pt x="94245" y="29638"/>
                  </a:cubicBezTo>
                  <a:cubicBezTo>
                    <a:pt x="92389" y="29638"/>
                    <a:pt x="90595" y="30406"/>
                    <a:pt x="89299" y="31801"/>
                  </a:cubicBezTo>
                  <a:cubicBezTo>
                    <a:pt x="88025" y="30429"/>
                    <a:pt x="86246" y="29642"/>
                    <a:pt x="84376" y="29642"/>
                  </a:cubicBezTo>
                  <a:cubicBezTo>
                    <a:pt x="84365" y="29642"/>
                    <a:pt x="84355" y="29642"/>
                    <a:pt x="84344" y="29642"/>
                  </a:cubicBezTo>
                  <a:cubicBezTo>
                    <a:pt x="83860" y="29642"/>
                    <a:pt x="83376" y="29687"/>
                    <a:pt x="82902" y="29794"/>
                  </a:cubicBezTo>
                  <a:cubicBezTo>
                    <a:pt x="82937" y="25637"/>
                    <a:pt x="86114" y="23558"/>
                    <a:pt x="89290" y="23558"/>
                  </a:cubicBezTo>
                  <a:close/>
                  <a:moveTo>
                    <a:pt x="42335" y="23651"/>
                  </a:moveTo>
                  <a:cubicBezTo>
                    <a:pt x="45511" y="23651"/>
                    <a:pt x="48686" y="25727"/>
                    <a:pt x="48726" y="29884"/>
                  </a:cubicBezTo>
                  <a:cubicBezTo>
                    <a:pt x="48251" y="29782"/>
                    <a:pt x="47772" y="29732"/>
                    <a:pt x="47298" y="29732"/>
                  </a:cubicBezTo>
                  <a:cubicBezTo>
                    <a:pt x="45434" y="29732"/>
                    <a:pt x="43630" y="30499"/>
                    <a:pt x="42337" y="31891"/>
                  </a:cubicBezTo>
                  <a:cubicBezTo>
                    <a:pt x="41056" y="30511"/>
                    <a:pt x="39264" y="29731"/>
                    <a:pt x="37382" y="29731"/>
                  </a:cubicBezTo>
                  <a:cubicBezTo>
                    <a:pt x="36898" y="29731"/>
                    <a:pt x="36415" y="29785"/>
                    <a:pt x="35940" y="29884"/>
                  </a:cubicBezTo>
                  <a:cubicBezTo>
                    <a:pt x="35980" y="25729"/>
                    <a:pt x="39158" y="23651"/>
                    <a:pt x="42335" y="23651"/>
                  </a:cubicBezTo>
                  <a:close/>
                  <a:moveTo>
                    <a:pt x="65651" y="23651"/>
                  </a:moveTo>
                  <a:cubicBezTo>
                    <a:pt x="68826" y="23651"/>
                    <a:pt x="72001" y="25727"/>
                    <a:pt x="72041" y="29884"/>
                  </a:cubicBezTo>
                  <a:cubicBezTo>
                    <a:pt x="71568" y="29782"/>
                    <a:pt x="71091" y="29732"/>
                    <a:pt x="70617" y="29732"/>
                  </a:cubicBezTo>
                  <a:cubicBezTo>
                    <a:pt x="68758" y="29732"/>
                    <a:pt x="66952" y="30499"/>
                    <a:pt x="65653" y="31891"/>
                  </a:cubicBezTo>
                  <a:cubicBezTo>
                    <a:pt x="64371" y="30511"/>
                    <a:pt x="62579" y="29731"/>
                    <a:pt x="60697" y="29731"/>
                  </a:cubicBezTo>
                  <a:cubicBezTo>
                    <a:pt x="60214" y="29731"/>
                    <a:pt x="59730" y="29785"/>
                    <a:pt x="59255" y="29884"/>
                  </a:cubicBezTo>
                  <a:cubicBezTo>
                    <a:pt x="59295" y="25729"/>
                    <a:pt x="62473" y="23651"/>
                    <a:pt x="65651" y="23651"/>
                  </a:cubicBezTo>
                  <a:close/>
                  <a:moveTo>
                    <a:pt x="18808" y="23757"/>
                  </a:moveTo>
                  <a:cubicBezTo>
                    <a:pt x="21978" y="23757"/>
                    <a:pt x="25149" y="25829"/>
                    <a:pt x="25196" y="29978"/>
                  </a:cubicBezTo>
                  <a:lnTo>
                    <a:pt x="25196" y="29978"/>
                  </a:lnTo>
                  <a:cubicBezTo>
                    <a:pt x="24721" y="29876"/>
                    <a:pt x="24243" y="29826"/>
                    <a:pt x="23769" y="29826"/>
                  </a:cubicBezTo>
                  <a:cubicBezTo>
                    <a:pt x="21911" y="29826"/>
                    <a:pt x="20114" y="30592"/>
                    <a:pt x="18825" y="31981"/>
                  </a:cubicBezTo>
                  <a:cubicBezTo>
                    <a:pt x="17544" y="30610"/>
                    <a:pt x="15752" y="29821"/>
                    <a:pt x="13870" y="29821"/>
                  </a:cubicBezTo>
                  <a:cubicBezTo>
                    <a:pt x="13386" y="29830"/>
                    <a:pt x="12902" y="29875"/>
                    <a:pt x="12427" y="29982"/>
                  </a:cubicBezTo>
                  <a:cubicBezTo>
                    <a:pt x="12463" y="25834"/>
                    <a:pt x="15635" y="23757"/>
                    <a:pt x="18808" y="23757"/>
                  </a:cubicBezTo>
                  <a:close/>
                  <a:moveTo>
                    <a:pt x="117967" y="29909"/>
                  </a:moveTo>
                  <a:cubicBezTo>
                    <a:pt x="118392" y="29909"/>
                    <a:pt x="118820" y="29948"/>
                    <a:pt x="119245" y="30027"/>
                  </a:cubicBezTo>
                  <a:cubicBezTo>
                    <a:pt x="118253" y="31208"/>
                    <a:pt x="117671" y="32700"/>
                    <a:pt x="117757" y="34292"/>
                  </a:cubicBezTo>
                  <a:lnTo>
                    <a:pt x="117757" y="34292"/>
                  </a:lnTo>
                  <a:cubicBezTo>
                    <a:pt x="116507" y="32989"/>
                    <a:pt x="114740" y="32159"/>
                    <a:pt x="112880" y="32159"/>
                  </a:cubicBezTo>
                  <a:cubicBezTo>
                    <a:pt x="112860" y="32159"/>
                    <a:pt x="112840" y="32160"/>
                    <a:pt x="112821" y="32160"/>
                  </a:cubicBezTo>
                  <a:cubicBezTo>
                    <a:pt x="114158" y="30712"/>
                    <a:pt x="116031" y="29909"/>
                    <a:pt x="117967" y="29909"/>
                  </a:cubicBezTo>
                  <a:close/>
                  <a:moveTo>
                    <a:pt x="84144" y="30017"/>
                  </a:moveTo>
                  <a:cubicBezTo>
                    <a:pt x="86080" y="30017"/>
                    <a:pt x="87953" y="30820"/>
                    <a:pt x="89290" y="32267"/>
                  </a:cubicBezTo>
                  <a:cubicBezTo>
                    <a:pt x="89271" y="32267"/>
                    <a:pt x="89251" y="32267"/>
                    <a:pt x="89231" y="32267"/>
                  </a:cubicBezTo>
                  <a:cubicBezTo>
                    <a:pt x="87362" y="32267"/>
                    <a:pt x="85595" y="33105"/>
                    <a:pt x="84353" y="34409"/>
                  </a:cubicBezTo>
                  <a:cubicBezTo>
                    <a:pt x="84443" y="32814"/>
                    <a:pt x="83851" y="31317"/>
                    <a:pt x="82866" y="30135"/>
                  </a:cubicBezTo>
                  <a:cubicBezTo>
                    <a:pt x="83291" y="30056"/>
                    <a:pt x="83719" y="30017"/>
                    <a:pt x="84144" y="30017"/>
                  </a:cubicBezTo>
                  <a:close/>
                  <a:moveTo>
                    <a:pt x="94437" y="30017"/>
                  </a:moveTo>
                  <a:cubicBezTo>
                    <a:pt x="94862" y="30017"/>
                    <a:pt x="95289" y="30056"/>
                    <a:pt x="95715" y="30135"/>
                  </a:cubicBezTo>
                  <a:cubicBezTo>
                    <a:pt x="94729" y="31317"/>
                    <a:pt x="94138" y="32814"/>
                    <a:pt x="94228" y="34409"/>
                  </a:cubicBezTo>
                  <a:cubicBezTo>
                    <a:pt x="92977" y="33105"/>
                    <a:pt x="91218" y="32267"/>
                    <a:pt x="89350" y="32267"/>
                  </a:cubicBezTo>
                  <a:cubicBezTo>
                    <a:pt x="89333" y="32267"/>
                    <a:pt x="89316" y="32267"/>
                    <a:pt x="89299" y="32267"/>
                  </a:cubicBezTo>
                  <a:lnTo>
                    <a:pt x="89299" y="32267"/>
                  </a:lnTo>
                  <a:cubicBezTo>
                    <a:pt x="90637" y="30820"/>
                    <a:pt x="92504" y="30017"/>
                    <a:pt x="94437" y="30017"/>
                  </a:cubicBezTo>
                  <a:close/>
                  <a:moveTo>
                    <a:pt x="47484" y="30107"/>
                  </a:moveTo>
                  <a:cubicBezTo>
                    <a:pt x="47908" y="30107"/>
                    <a:pt x="48336" y="30145"/>
                    <a:pt x="48762" y="30224"/>
                  </a:cubicBezTo>
                  <a:cubicBezTo>
                    <a:pt x="47767" y="31407"/>
                    <a:pt x="47185" y="32912"/>
                    <a:pt x="47275" y="34498"/>
                  </a:cubicBezTo>
                  <a:cubicBezTo>
                    <a:pt x="46024" y="33195"/>
                    <a:pt x="44256" y="32357"/>
                    <a:pt x="42396" y="32357"/>
                  </a:cubicBezTo>
                  <a:cubicBezTo>
                    <a:pt x="42377" y="32357"/>
                    <a:pt x="42357" y="32357"/>
                    <a:pt x="42337" y="32357"/>
                  </a:cubicBezTo>
                  <a:cubicBezTo>
                    <a:pt x="43675" y="30909"/>
                    <a:pt x="45548" y="30107"/>
                    <a:pt x="47484" y="30107"/>
                  </a:cubicBezTo>
                  <a:close/>
                  <a:moveTo>
                    <a:pt x="60497" y="30107"/>
                  </a:moveTo>
                  <a:cubicBezTo>
                    <a:pt x="62433" y="30107"/>
                    <a:pt x="64308" y="30911"/>
                    <a:pt x="65653" y="32366"/>
                  </a:cubicBezTo>
                  <a:lnTo>
                    <a:pt x="65653" y="32366"/>
                  </a:lnTo>
                  <a:cubicBezTo>
                    <a:pt x="65650" y="32366"/>
                    <a:pt x="65647" y="32366"/>
                    <a:pt x="65644" y="32366"/>
                  </a:cubicBezTo>
                  <a:cubicBezTo>
                    <a:pt x="65624" y="32366"/>
                    <a:pt x="65604" y="32366"/>
                    <a:pt x="65584" y="32366"/>
                  </a:cubicBezTo>
                  <a:cubicBezTo>
                    <a:pt x="63715" y="32366"/>
                    <a:pt x="61957" y="33195"/>
                    <a:pt x="60706" y="34498"/>
                  </a:cubicBezTo>
                  <a:cubicBezTo>
                    <a:pt x="60796" y="32912"/>
                    <a:pt x="60214" y="31407"/>
                    <a:pt x="59219" y="30224"/>
                  </a:cubicBezTo>
                  <a:cubicBezTo>
                    <a:pt x="59644" y="30145"/>
                    <a:pt x="60072" y="30107"/>
                    <a:pt x="60497" y="30107"/>
                  </a:cubicBezTo>
                  <a:close/>
                  <a:moveTo>
                    <a:pt x="106093" y="25399"/>
                  </a:moveTo>
                  <a:cubicBezTo>
                    <a:pt x="106554" y="25399"/>
                    <a:pt x="107019" y="25445"/>
                    <a:pt x="107480" y="25538"/>
                  </a:cubicBezTo>
                  <a:cubicBezTo>
                    <a:pt x="106477" y="26801"/>
                    <a:pt x="105930" y="28395"/>
                    <a:pt x="106136" y="30070"/>
                  </a:cubicBezTo>
                  <a:lnTo>
                    <a:pt x="106136" y="30070"/>
                  </a:lnTo>
                  <a:cubicBezTo>
                    <a:pt x="106645" y="29957"/>
                    <a:pt x="107158" y="29902"/>
                    <a:pt x="107667" y="29902"/>
                  </a:cubicBezTo>
                  <a:cubicBezTo>
                    <a:pt x="109601" y="29902"/>
                    <a:pt x="111474" y="30700"/>
                    <a:pt x="112821" y="32160"/>
                  </a:cubicBezTo>
                  <a:cubicBezTo>
                    <a:pt x="112802" y="32160"/>
                    <a:pt x="112783" y="32160"/>
                    <a:pt x="112764" y="32160"/>
                  </a:cubicBezTo>
                  <a:cubicBezTo>
                    <a:pt x="110778" y="32160"/>
                    <a:pt x="108911" y="33096"/>
                    <a:pt x="107659" y="34543"/>
                  </a:cubicBezTo>
                  <a:cubicBezTo>
                    <a:pt x="107785" y="32877"/>
                    <a:pt x="107175" y="31300"/>
                    <a:pt x="106127" y="30072"/>
                  </a:cubicBezTo>
                  <a:cubicBezTo>
                    <a:pt x="106130" y="30071"/>
                    <a:pt x="106132" y="30071"/>
                    <a:pt x="106134" y="30070"/>
                  </a:cubicBezTo>
                  <a:lnTo>
                    <a:pt x="106134" y="30070"/>
                  </a:lnTo>
                  <a:lnTo>
                    <a:pt x="106127" y="30063"/>
                  </a:lnTo>
                  <a:cubicBezTo>
                    <a:pt x="104875" y="28607"/>
                    <a:pt x="102990" y="27652"/>
                    <a:pt x="100995" y="27652"/>
                  </a:cubicBezTo>
                  <a:cubicBezTo>
                    <a:pt x="100979" y="27652"/>
                    <a:pt x="100964" y="27652"/>
                    <a:pt x="100948" y="27653"/>
                  </a:cubicBezTo>
                  <a:lnTo>
                    <a:pt x="100948" y="27653"/>
                  </a:lnTo>
                  <a:cubicBezTo>
                    <a:pt x="102286" y="26199"/>
                    <a:pt x="104161" y="25399"/>
                    <a:pt x="106093" y="25399"/>
                  </a:cubicBezTo>
                  <a:close/>
                  <a:moveTo>
                    <a:pt x="13651" y="30209"/>
                  </a:moveTo>
                  <a:cubicBezTo>
                    <a:pt x="15587" y="30209"/>
                    <a:pt x="17458" y="31009"/>
                    <a:pt x="18799" y="32455"/>
                  </a:cubicBezTo>
                  <a:lnTo>
                    <a:pt x="18799" y="32455"/>
                  </a:lnTo>
                  <a:cubicBezTo>
                    <a:pt x="18788" y="32455"/>
                    <a:pt x="18777" y="32455"/>
                    <a:pt x="18766" y="32455"/>
                  </a:cubicBezTo>
                  <a:cubicBezTo>
                    <a:pt x="16897" y="32455"/>
                    <a:pt x="15129" y="33294"/>
                    <a:pt x="13888" y="34597"/>
                  </a:cubicBezTo>
                  <a:cubicBezTo>
                    <a:pt x="13968" y="33002"/>
                    <a:pt x="13386" y="31497"/>
                    <a:pt x="12391" y="30323"/>
                  </a:cubicBezTo>
                  <a:cubicBezTo>
                    <a:pt x="12811" y="30247"/>
                    <a:pt x="13233" y="30209"/>
                    <a:pt x="13651" y="30209"/>
                  </a:cubicBezTo>
                  <a:close/>
                  <a:moveTo>
                    <a:pt x="23971" y="30205"/>
                  </a:moveTo>
                  <a:cubicBezTo>
                    <a:pt x="24396" y="30205"/>
                    <a:pt x="24824" y="30244"/>
                    <a:pt x="25250" y="30323"/>
                  </a:cubicBezTo>
                  <a:cubicBezTo>
                    <a:pt x="24255" y="31497"/>
                    <a:pt x="23673" y="33002"/>
                    <a:pt x="23753" y="34597"/>
                  </a:cubicBezTo>
                  <a:cubicBezTo>
                    <a:pt x="22512" y="33294"/>
                    <a:pt x="20744" y="32455"/>
                    <a:pt x="18884" y="32455"/>
                  </a:cubicBezTo>
                  <a:cubicBezTo>
                    <a:pt x="18864" y="32455"/>
                    <a:pt x="18845" y="32455"/>
                    <a:pt x="18825" y="32455"/>
                  </a:cubicBezTo>
                  <a:cubicBezTo>
                    <a:pt x="20162" y="31008"/>
                    <a:pt x="22036" y="30205"/>
                    <a:pt x="23971" y="30205"/>
                  </a:cubicBezTo>
                  <a:close/>
                  <a:moveTo>
                    <a:pt x="35606" y="25605"/>
                  </a:moveTo>
                  <a:cubicBezTo>
                    <a:pt x="36068" y="25605"/>
                    <a:pt x="36534" y="25651"/>
                    <a:pt x="36997" y="25744"/>
                  </a:cubicBezTo>
                  <a:cubicBezTo>
                    <a:pt x="35993" y="26999"/>
                    <a:pt x="35438" y="28593"/>
                    <a:pt x="35644" y="30269"/>
                  </a:cubicBezTo>
                  <a:cubicBezTo>
                    <a:pt x="36150" y="30158"/>
                    <a:pt x="36661" y="30103"/>
                    <a:pt x="37168" y="30103"/>
                  </a:cubicBezTo>
                  <a:cubicBezTo>
                    <a:pt x="39104" y="30103"/>
                    <a:pt x="40980" y="30899"/>
                    <a:pt x="42329" y="32357"/>
                  </a:cubicBezTo>
                  <a:lnTo>
                    <a:pt x="42329" y="32357"/>
                  </a:lnTo>
                  <a:cubicBezTo>
                    <a:pt x="42313" y="32357"/>
                    <a:pt x="42297" y="32357"/>
                    <a:pt x="42282" y="32357"/>
                  </a:cubicBezTo>
                  <a:cubicBezTo>
                    <a:pt x="40295" y="32357"/>
                    <a:pt x="38428" y="33302"/>
                    <a:pt x="37176" y="34749"/>
                  </a:cubicBezTo>
                  <a:cubicBezTo>
                    <a:pt x="37302" y="33074"/>
                    <a:pt x="36692" y="31497"/>
                    <a:pt x="35644" y="30269"/>
                  </a:cubicBezTo>
                  <a:cubicBezTo>
                    <a:pt x="34392" y="28813"/>
                    <a:pt x="32507" y="27858"/>
                    <a:pt x="30511" y="27858"/>
                  </a:cubicBezTo>
                  <a:cubicBezTo>
                    <a:pt x="30496" y="27858"/>
                    <a:pt x="30480" y="27859"/>
                    <a:pt x="30465" y="27859"/>
                  </a:cubicBezTo>
                  <a:lnTo>
                    <a:pt x="30465" y="27859"/>
                  </a:lnTo>
                  <a:cubicBezTo>
                    <a:pt x="31803" y="26405"/>
                    <a:pt x="33672" y="25605"/>
                    <a:pt x="35606" y="25605"/>
                  </a:cubicBezTo>
                  <a:close/>
                  <a:moveTo>
                    <a:pt x="124475" y="28056"/>
                  </a:moveTo>
                  <a:cubicBezTo>
                    <a:pt x="127650" y="28056"/>
                    <a:pt x="130827" y="30135"/>
                    <a:pt x="130867" y="34292"/>
                  </a:cubicBezTo>
                  <a:cubicBezTo>
                    <a:pt x="130389" y="34187"/>
                    <a:pt x="129906" y="34136"/>
                    <a:pt x="129427" y="34136"/>
                  </a:cubicBezTo>
                  <a:cubicBezTo>
                    <a:pt x="127574" y="34136"/>
                    <a:pt x="125776" y="34904"/>
                    <a:pt x="124487" y="36299"/>
                  </a:cubicBezTo>
                  <a:cubicBezTo>
                    <a:pt x="123213" y="34927"/>
                    <a:pt x="121434" y="34140"/>
                    <a:pt x="119564" y="34140"/>
                  </a:cubicBezTo>
                  <a:cubicBezTo>
                    <a:pt x="119553" y="34140"/>
                    <a:pt x="119543" y="34140"/>
                    <a:pt x="119532" y="34140"/>
                  </a:cubicBezTo>
                  <a:cubicBezTo>
                    <a:pt x="119048" y="34140"/>
                    <a:pt x="118564" y="34185"/>
                    <a:pt x="118089" y="34292"/>
                  </a:cubicBezTo>
                  <a:cubicBezTo>
                    <a:pt x="118125" y="30135"/>
                    <a:pt x="121299" y="28056"/>
                    <a:pt x="124475" y="28056"/>
                  </a:cubicBezTo>
                  <a:close/>
                  <a:moveTo>
                    <a:pt x="100943" y="28163"/>
                  </a:moveTo>
                  <a:cubicBezTo>
                    <a:pt x="104120" y="28163"/>
                    <a:pt x="107296" y="30242"/>
                    <a:pt x="107337" y="34400"/>
                  </a:cubicBezTo>
                  <a:cubicBezTo>
                    <a:pt x="106858" y="34295"/>
                    <a:pt x="106375" y="34244"/>
                    <a:pt x="105896" y="34244"/>
                  </a:cubicBezTo>
                  <a:cubicBezTo>
                    <a:pt x="104045" y="34244"/>
                    <a:pt x="102248" y="35008"/>
                    <a:pt x="100952" y="36393"/>
                  </a:cubicBezTo>
                  <a:lnTo>
                    <a:pt x="100952" y="36393"/>
                  </a:lnTo>
                  <a:cubicBezTo>
                    <a:pt x="99679" y="35024"/>
                    <a:pt x="97893" y="34247"/>
                    <a:pt x="96025" y="34247"/>
                  </a:cubicBezTo>
                  <a:cubicBezTo>
                    <a:pt x="96014" y="34247"/>
                    <a:pt x="96004" y="34247"/>
                    <a:pt x="95993" y="34248"/>
                  </a:cubicBezTo>
                  <a:cubicBezTo>
                    <a:pt x="95509" y="34248"/>
                    <a:pt x="95025" y="34292"/>
                    <a:pt x="94550" y="34400"/>
                  </a:cubicBezTo>
                  <a:cubicBezTo>
                    <a:pt x="94590" y="30242"/>
                    <a:pt x="97767" y="28163"/>
                    <a:pt x="100943" y="28163"/>
                  </a:cubicBezTo>
                  <a:close/>
                  <a:moveTo>
                    <a:pt x="77631" y="28160"/>
                  </a:moveTo>
                  <a:cubicBezTo>
                    <a:pt x="80803" y="28160"/>
                    <a:pt x="83975" y="30235"/>
                    <a:pt x="84021" y="34387"/>
                  </a:cubicBezTo>
                  <a:lnTo>
                    <a:pt x="84021" y="34387"/>
                  </a:lnTo>
                  <a:cubicBezTo>
                    <a:pt x="83552" y="34288"/>
                    <a:pt x="83080" y="34239"/>
                    <a:pt x="82612" y="34239"/>
                  </a:cubicBezTo>
                  <a:cubicBezTo>
                    <a:pt x="80751" y="34239"/>
                    <a:pt x="78950" y="35006"/>
                    <a:pt x="77651" y="36398"/>
                  </a:cubicBezTo>
                  <a:cubicBezTo>
                    <a:pt x="76377" y="35026"/>
                    <a:pt x="74589" y="34247"/>
                    <a:pt x="72710" y="34247"/>
                  </a:cubicBezTo>
                  <a:cubicBezTo>
                    <a:pt x="72699" y="34247"/>
                    <a:pt x="72688" y="34247"/>
                    <a:pt x="72678" y="34248"/>
                  </a:cubicBezTo>
                  <a:cubicBezTo>
                    <a:pt x="72194" y="34248"/>
                    <a:pt x="71710" y="34292"/>
                    <a:pt x="71235" y="34400"/>
                  </a:cubicBezTo>
                  <a:cubicBezTo>
                    <a:pt x="71275" y="30241"/>
                    <a:pt x="74454" y="28160"/>
                    <a:pt x="77631" y="28160"/>
                  </a:cubicBezTo>
                  <a:close/>
                  <a:moveTo>
                    <a:pt x="53992" y="28260"/>
                  </a:moveTo>
                  <a:cubicBezTo>
                    <a:pt x="57167" y="28260"/>
                    <a:pt x="60343" y="30336"/>
                    <a:pt x="60384" y="34488"/>
                  </a:cubicBezTo>
                  <a:lnTo>
                    <a:pt x="60384" y="34488"/>
                  </a:lnTo>
                  <a:cubicBezTo>
                    <a:pt x="59912" y="34387"/>
                    <a:pt x="59436" y="34338"/>
                    <a:pt x="58965" y="34338"/>
                  </a:cubicBezTo>
                  <a:cubicBezTo>
                    <a:pt x="57104" y="34338"/>
                    <a:pt x="55304" y="35104"/>
                    <a:pt x="54004" y="36497"/>
                  </a:cubicBezTo>
                  <a:cubicBezTo>
                    <a:pt x="52723" y="35117"/>
                    <a:pt x="50931" y="34337"/>
                    <a:pt x="49049" y="34337"/>
                  </a:cubicBezTo>
                  <a:cubicBezTo>
                    <a:pt x="48565" y="34337"/>
                    <a:pt x="48081" y="34391"/>
                    <a:pt x="47606" y="34489"/>
                  </a:cubicBezTo>
                  <a:cubicBezTo>
                    <a:pt x="47642" y="30336"/>
                    <a:pt x="50816" y="28260"/>
                    <a:pt x="53992" y="28260"/>
                  </a:cubicBezTo>
                  <a:close/>
                  <a:moveTo>
                    <a:pt x="7166" y="28348"/>
                  </a:moveTo>
                  <a:cubicBezTo>
                    <a:pt x="10341" y="28348"/>
                    <a:pt x="13516" y="30427"/>
                    <a:pt x="13556" y="34588"/>
                  </a:cubicBezTo>
                  <a:cubicBezTo>
                    <a:pt x="13083" y="34486"/>
                    <a:pt x="12605" y="34436"/>
                    <a:pt x="12131" y="34436"/>
                  </a:cubicBezTo>
                  <a:cubicBezTo>
                    <a:pt x="10273" y="34436"/>
                    <a:pt x="8469" y="35201"/>
                    <a:pt x="7176" y="36586"/>
                  </a:cubicBezTo>
                  <a:cubicBezTo>
                    <a:pt x="5893" y="35223"/>
                    <a:pt x="4106" y="34445"/>
                    <a:pt x="2227" y="34445"/>
                  </a:cubicBezTo>
                  <a:cubicBezTo>
                    <a:pt x="2216" y="34445"/>
                    <a:pt x="2205" y="34445"/>
                    <a:pt x="2194" y="34445"/>
                  </a:cubicBezTo>
                  <a:lnTo>
                    <a:pt x="2212" y="34427"/>
                  </a:lnTo>
                  <a:cubicBezTo>
                    <a:pt x="1728" y="34427"/>
                    <a:pt x="1245" y="34481"/>
                    <a:pt x="770" y="34588"/>
                  </a:cubicBezTo>
                  <a:cubicBezTo>
                    <a:pt x="810" y="30429"/>
                    <a:pt x="3988" y="28348"/>
                    <a:pt x="7166" y="28348"/>
                  </a:cubicBezTo>
                  <a:close/>
                  <a:moveTo>
                    <a:pt x="30465" y="28364"/>
                  </a:moveTo>
                  <a:cubicBezTo>
                    <a:pt x="33638" y="28364"/>
                    <a:pt x="36811" y="30439"/>
                    <a:pt x="36854" y="34593"/>
                  </a:cubicBezTo>
                  <a:lnTo>
                    <a:pt x="36854" y="34593"/>
                  </a:lnTo>
                  <a:cubicBezTo>
                    <a:pt x="36384" y="34494"/>
                    <a:pt x="35912" y="34445"/>
                    <a:pt x="35443" y="34445"/>
                  </a:cubicBezTo>
                  <a:cubicBezTo>
                    <a:pt x="33580" y="34445"/>
                    <a:pt x="31775" y="35212"/>
                    <a:pt x="30483" y="36604"/>
                  </a:cubicBezTo>
                  <a:cubicBezTo>
                    <a:pt x="29201" y="35224"/>
                    <a:pt x="27409" y="34445"/>
                    <a:pt x="25528" y="34445"/>
                  </a:cubicBezTo>
                  <a:cubicBezTo>
                    <a:pt x="25044" y="34445"/>
                    <a:pt x="24560" y="34498"/>
                    <a:pt x="24085" y="34597"/>
                  </a:cubicBezTo>
                  <a:cubicBezTo>
                    <a:pt x="24116" y="30443"/>
                    <a:pt x="27290" y="28364"/>
                    <a:pt x="30465" y="28364"/>
                  </a:cubicBezTo>
                  <a:close/>
                  <a:moveTo>
                    <a:pt x="119327" y="34515"/>
                  </a:moveTo>
                  <a:cubicBezTo>
                    <a:pt x="121267" y="34515"/>
                    <a:pt x="123141" y="35318"/>
                    <a:pt x="124478" y="36765"/>
                  </a:cubicBezTo>
                  <a:cubicBezTo>
                    <a:pt x="124458" y="36765"/>
                    <a:pt x="124439" y="36765"/>
                    <a:pt x="124419" y="36765"/>
                  </a:cubicBezTo>
                  <a:cubicBezTo>
                    <a:pt x="122550" y="36765"/>
                    <a:pt x="120782" y="37604"/>
                    <a:pt x="119541" y="38907"/>
                  </a:cubicBezTo>
                  <a:cubicBezTo>
                    <a:pt x="119622" y="37312"/>
                    <a:pt x="119039" y="35816"/>
                    <a:pt x="118045" y="34633"/>
                  </a:cubicBezTo>
                  <a:cubicBezTo>
                    <a:pt x="118472" y="34554"/>
                    <a:pt x="118901" y="34515"/>
                    <a:pt x="119327" y="34515"/>
                  </a:cubicBezTo>
                  <a:close/>
                  <a:moveTo>
                    <a:pt x="129624" y="34515"/>
                  </a:moveTo>
                  <a:cubicBezTo>
                    <a:pt x="130049" y="34515"/>
                    <a:pt x="130477" y="34554"/>
                    <a:pt x="130903" y="34633"/>
                  </a:cubicBezTo>
                  <a:cubicBezTo>
                    <a:pt x="129908" y="35816"/>
                    <a:pt x="129326" y="37312"/>
                    <a:pt x="129415" y="38907"/>
                  </a:cubicBezTo>
                  <a:cubicBezTo>
                    <a:pt x="128165" y="37604"/>
                    <a:pt x="126397" y="36765"/>
                    <a:pt x="124537" y="36765"/>
                  </a:cubicBezTo>
                  <a:cubicBezTo>
                    <a:pt x="124517" y="36765"/>
                    <a:pt x="124498" y="36765"/>
                    <a:pt x="124478" y="36765"/>
                  </a:cubicBezTo>
                  <a:cubicBezTo>
                    <a:pt x="125815" y="35318"/>
                    <a:pt x="127689" y="34515"/>
                    <a:pt x="129624" y="34515"/>
                  </a:cubicBezTo>
                  <a:close/>
                  <a:moveTo>
                    <a:pt x="82770" y="34620"/>
                  </a:moveTo>
                  <a:cubicBezTo>
                    <a:pt x="83198" y="34620"/>
                    <a:pt x="83629" y="34660"/>
                    <a:pt x="84057" y="34740"/>
                  </a:cubicBezTo>
                  <a:cubicBezTo>
                    <a:pt x="83556" y="35341"/>
                    <a:pt x="83152" y="36031"/>
                    <a:pt x="82893" y="36765"/>
                  </a:cubicBezTo>
                  <a:lnTo>
                    <a:pt x="82875" y="36765"/>
                  </a:lnTo>
                  <a:cubicBezTo>
                    <a:pt x="82633" y="37473"/>
                    <a:pt x="82534" y="38208"/>
                    <a:pt x="82570" y="38952"/>
                  </a:cubicBezTo>
                  <a:cubicBezTo>
                    <a:pt x="81324" y="37644"/>
                    <a:pt x="79559" y="36810"/>
                    <a:pt x="77695" y="36810"/>
                  </a:cubicBezTo>
                  <a:cubicBezTo>
                    <a:pt x="79026" y="35399"/>
                    <a:pt x="80871" y="34620"/>
                    <a:pt x="82770" y="34620"/>
                  </a:cubicBezTo>
                  <a:close/>
                  <a:moveTo>
                    <a:pt x="95806" y="34620"/>
                  </a:moveTo>
                  <a:cubicBezTo>
                    <a:pt x="97710" y="34620"/>
                    <a:pt x="99556" y="35399"/>
                    <a:pt x="100894" y="36810"/>
                  </a:cubicBezTo>
                  <a:cubicBezTo>
                    <a:pt x="99021" y="36810"/>
                    <a:pt x="97256" y="37644"/>
                    <a:pt x="96011" y="38952"/>
                  </a:cubicBezTo>
                  <a:cubicBezTo>
                    <a:pt x="96047" y="38208"/>
                    <a:pt x="95948" y="37473"/>
                    <a:pt x="95706" y="36765"/>
                  </a:cubicBezTo>
                  <a:lnTo>
                    <a:pt x="95679" y="36765"/>
                  </a:lnTo>
                  <a:cubicBezTo>
                    <a:pt x="95419" y="36031"/>
                    <a:pt x="95025" y="35341"/>
                    <a:pt x="94514" y="34740"/>
                  </a:cubicBezTo>
                  <a:cubicBezTo>
                    <a:pt x="94944" y="34660"/>
                    <a:pt x="95377" y="34620"/>
                    <a:pt x="95806" y="34620"/>
                  </a:cubicBezTo>
                  <a:close/>
                  <a:moveTo>
                    <a:pt x="59142" y="34720"/>
                  </a:moveTo>
                  <a:cubicBezTo>
                    <a:pt x="59570" y="34720"/>
                    <a:pt x="60000" y="34759"/>
                    <a:pt x="60429" y="34839"/>
                  </a:cubicBezTo>
                  <a:cubicBezTo>
                    <a:pt x="59434" y="36022"/>
                    <a:pt x="58852" y="37518"/>
                    <a:pt x="58941" y="39113"/>
                  </a:cubicBezTo>
                  <a:cubicBezTo>
                    <a:pt x="57691" y="37810"/>
                    <a:pt x="55923" y="36971"/>
                    <a:pt x="54063" y="36971"/>
                  </a:cubicBezTo>
                  <a:cubicBezTo>
                    <a:pt x="54043" y="36971"/>
                    <a:pt x="54024" y="36971"/>
                    <a:pt x="54004" y="36972"/>
                  </a:cubicBezTo>
                  <a:cubicBezTo>
                    <a:pt x="53984" y="36971"/>
                    <a:pt x="53964" y="36971"/>
                    <a:pt x="53945" y="36971"/>
                  </a:cubicBezTo>
                  <a:cubicBezTo>
                    <a:pt x="52076" y="36971"/>
                    <a:pt x="50308" y="37810"/>
                    <a:pt x="49067" y="39113"/>
                  </a:cubicBezTo>
                  <a:cubicBezTo>
                    <a:pt x="49147" y="37518"/>
                    <a:pt x="48565" y="36022"/>
                    <a:pt x="47579" y="34839"/>
                  </a:cubicBezTo>
                  <a:cubicBezTo>
                    <a:pt x="48004" y="34760"/>
                    <a:pt x="48431" y="34721"/>
                    <a:pt x="48855" y="34721"/>
                  </a:cubicBezTo>
                  <a:cubicBezTo>
                    <a:pt x="50785" y="34721"/>
                    <a:pt x="52658" y="35523"/>
                    <a:pt x="53995" y="36963"/>
                  </a:cubicBezTo>
                  <a:lnTo>
                    <a:pt x="54004" y="36963"/>
                  </a:lnTo>
                  <a:cubicBezTo>
                    <a:pt x="55339" y="35517"/>
                    <a:pt x="57210" y="34720"/>
                    <a:pt x="59142" y="34720"/>
                  </a:cubicBezTo>
                  <a:close/>
                  <a:moveTo>
                    <a:pt x="12301" y="34821"/>
                  </a:moveTo>
                  <a:cubicBezTo>
                    <a:pt x="12724" y="34821"/>
                    <a:pt x="13150" y="34859"/>
                    <a:pt x="13574" y="34938"/>
                  </a:cubicBezTo>
                  <a:cubicBezTo>
                    <a:pt x="13063" y="35538"/>
                    <a:pt x="12669" y="36228"/>
                    <a:pt x="12409" y="36972"/>
                  </a:cubicBezTo>
                  <a:lnTo>
                    <a:pt x="12382" y="36972"/>
                  </a:lnTo>
                  <a:cubicBezTo>
                    <a:pt x="12141" y="37670"/>
                    <a:pt x="12042" y="38414"/>
                    <a:pt x="12087" y="39149"/>
                  </a:cubicBezTo>
                  <a:cubicBezTo>
                    <a:pt x="10841" y="37850"/>
                    <a:pt x="9076" y="37007"/>
                    <a:pt x="7212" y="37007"/>
                  </a:cubicBezTo>
                  <a:cubicBezTo>
                    <a:pt x="8547" y="35599"/>
                    <a:pt x="10392" y="34821"/>
                    <a:pt x="12301" y="34821"/>
                  </a:cubicBezTo>
                  <a:close/>
                  <a:moveTo>
                    <a:pt x="25305" y="34821"/>
                  </a:moveTo>
                  <a:cubicBezTo>
                    <a:pt x="27216" y="34821"/>
                    <a:pt x="29067" y="35599"/>
                    <a:pt x="30402" y="37007"/>
                  </a:cubicBezTo>
                  <a:cubicBezTo>
                    <a:pt x="28538" y="37007"/>
                    <a:pt x="26764" y="37841"/>
                    <a:pt x="25519" y="39149"/>
                  </a:cubicBezTo>
                  <a:cubicBezTo>
                    <a:pt x="25563" y="38414"/>
                    <a:pt x="25456" y="37670"/>
                    <a:pt x="25223" y="36972"/>
                  </a:cubicBezTo>
                  <a:lnTo>
                    <a:pt x="25196" y="36972"/>
                  </a:lnTo>
                  <a:cubicBezTo>
                    <a:pt x="24936" y="36228"/>
                    <a:pt x="24542" y="35538"/>
                    <a:pt x="24031" y="34938"/>
                  </a:cubicBezTo>
                  <a:cubicBezTo>
                    <a:pt x="24455" y="34859"/>
                    <a:pt x="24882" y="34821"/>
                    <a:pt x="25305" y="34821"/>
                  </a:cubicBezTo>
                  <a:close/>
                  <a:moveTo>
                    <a:pt x="106096" y="34617"/>
                  </a:moveTo>
                  <a:cubicBezTo>
                    <a:pt x="106559" y="34617"/>
                    <a:pt x="107026" y="34664"/>
                    <a:pt x="107489" y="34758"/>
                  </a:cubicBezTo>
                  <a:cubicBezTo>
                    <a:pt x="106495" y="35995"/>
                    <a:pt x="105948" y="37563"/>
                    <a:pt x="106127" y="39212"/>
                  </a:cubicBezTo>
                  <a:cubicBezTo>
                    <a:pt x="104873" y="37760"/>
                    <a:pt x="103000" y="36810"/>
                    <a:pt x="101011" y="36810"/>
                  </a:cubicBezTo>
                  <a:cubicBezTo>
                    <a:pt x="102344" y="35398"/>
                    <a:pt x="104192" y="34617"/>
                    <a:pt x="106096" y="34617"/>
                  </a:cubicBezTo>
                  <a:close/>
                  <a:moveTo>
                    <a:pt x="70794" y="30109"/>
                  </a:moveTo>
                  <a:cubicBezTo>
                    <a:pt x="71289" y="30109"/>
                    <a:pt x="71788" y="30161"/>
                    <a:pt x="72283" y="30269"/>
                  </a:cubicBezTo>
                  <a:cubicBezTo>
                    <a:pt x="71289" y="31524"/>
                    <a:pt x="70742" y="33110"/>
                    <a:pt x="70939" y="34785"/>
                  </a:cubicBezTo>
                  <a:lnTo>
                    <a:pt x="70957" y="34785"/>
                  </a:lnTo>
                  <a:cubicBezTo>
                    <a:pt x="71462" y="34672"/>
                    <a:pt x="71973" y="34617"/>
                    <a:pt x="72479" y="34617"/>
                  </a:cubicBezTo>
                  <a:cubicBezTo>
                    <a:pt x="74381" y="34617"/>
                    <a:pt x="76233" y="35395"/>
                    <a:pt x="77570" y="36810"/>
                  </a:cubicBezTo>
                  <a:cubicBezTo>
                    <a:pt x="75527" y="36810"/>
                    <a:pt x="73601" y="37814"/>
                    <a:pt x="72346" y="39337"/>
                  </a:cubicBezTo>
                  <a:cubicBezTo>
                    <a:pt x="72694" y="35639"/>
                    <a:pt x="69398" y="32366"/>
                    <a:pt x="65704" y="32366"/>
                  </a:cubicBezTo>
                  <a:cubicBezTo>
                    <a:pt x="65687" y="32366"/>
                    <a:pt x="65670" y="32366"/>
                    <a:pt x="65653" y="32366"/>
                  </a:cubicBezTo>
                  <a:lnTo>
                    <a:pt x="65653" y="32366"/>
                  </a:lnTo>
                  <a:cubicBezTo>
                    <a:pt x="66994" y="30911"/>
                    <a:pt x="68863" y="30109"/>
                    <a:pt x="70794" y="30109"/>
                  </a:cubicBezTo>
                  <a:close/>
                  <a:moveTo>
                    <a:pt x="35613" y="34809"/>
                  </a:moveTo>
                  <a:cubicBezTo>
                    <a:pt x="36073" y="34809"/>
                    <a:pt x="36537" y="34854"/>
                    <a:pt x="36997" y="34946"/>
                  </a:cubicBezTo>
                  <a:cubicBezTo>
                    <a:pt x="36013" y="36189"/>
                    <a:pt x="35458" y="37762"/>
                    <a:pt x="35634" y="39407"/>
                  </a:cubicBezTo>
                  <a:lnTo>
                    <a:pt x="35634" y="39407"/>
                  </a:lnTo>
                  <a:cubicBezTo>
                    <a:pt x="34388" y="37948"/>
                    <a:pt x="32507" y="36998"/>
                    <a:pt x="30519" y="36998"/>
                  </a:cubicBezTo>
                  <a:cubicBezTo>
                    <a:pt x="31861" y="35584"/>
                    <a:pt x="33709" y="34809"/>
                    <a:pt x="35613" y="34809"/>
                  </a:cubicBezTo>
                  <a:close/>
                  <a:moveTo>
                    <a:pt x="136132" y="32662"/>
                  </a:moveTo>
                  <a:cubicBezTo>
                    <a:pt x="139308" y="32662"/>
                    <a:pt x="142484" y="34740"/>
                    <a:pt x="142525" y="38898"/>
                  </a:cubicBezTo>
                  <a:cubicBezTo>
                    <a:pt x="142046" y="38793"/>
                    <a:pt x="141563" y="38742"/>
                    <a:pt x="141084" y="38742"/>
                  </a:cubicBezTo>
                  <a:cubicBezTo>
                    <a:pt x="139231" y="38742"/>
                    <a:pt x="137433" y="39508"/>
                    <a:pt x="136145" y="40896"/>
                  </a:cubicBezTo>
                  <a:cubicBezTo>
                    <a:pt x="134863" y="39525"/>
                    <a:pt x="133071" y="38737"/>
                    <a:pt x="131190" y="38737"/>
                  </a:cubicBezTo>
                  <a:cubicBezTo>
                    <a:pt x="130706" y="38737"/>
                    <a:pt x="130222" y="38791"/>
                    <a:pt x="129747" y="38898"/>
                  </a:cubicBezTo>
                  <a:cubicBezTo>
                    <a:pt x="129783" y="34740"/>
                    <a:pt x="132957" y="32662"/>
                    <a:pt x="136132" y="32662"/>
                  </a:cubicBezTo>
                  <a:close/>
                  <a:moveTo>
                    <a:pt x="112818" y="32662"/>
                  </a:moveTo>
                  <a:cubicBezTo>
                    <a:pt x="115995" y="32662"/>
                    <a:pt x="119174" y="34740"/>
                    <a:pt x="119218" y="38898"/>
                  </a:cubicBezTo>
                  <a:cubicBezTo>
                    <a:pt x="118738" y="38793"/>
                    <a:pt x="118254" y="38742"/>
                    <a:pt x="117774" y="38742"/>
                  </a:cubicBezTo>
                  <a:cubicBezTo>
                    <a:pt x="115916" y="38742"/>
                    <a:pt x="114117" y="39510"/>
                    <a:pt x="112821" y="40905"/>
                  </a:cubicBezTo>
                  <a:cubicBezTo>
                    <a:pt x="111548" y="39525"/>
                    <a:pt x="109756" y="38746"/>
                    <a:pt x="107874" y="38746"/>
                  </a:cubicBezTo>
                  <a:cubicBezTo>
                    <a:pt x="107391" y="38746"/>
                    <a:pt x="106907" y="38791"/>
                    <a:pt x="106432" y="38898"/>
                  </a:cubicBezTo>
                  <a:cubicBezTo>
                    <a:pt x="106468" y="34740"/>
                    <a:pt x="109642" y="32662"/>
                    <a:pt x="112818" y="32662"/>
                  </a:cubicBezTo>
                  <a:close/>
                  <a:moveTo>
                    <a:pt x="89290" y="32762"/>
                  </a:moveTo>
                  <a:cubicBezTo>
                    <a:pt x="91871" y="32762"/>
                    <a:pt x="94452" y="34136"/>
                    <a:pt x="95348" y="36882"/>
                  </a:cubicBezTo>
                  <a:lnTo>
                    <a:pt x="95375" y="36882"/>
                  </a:lnTo>
                  <a:cubicBezTo>
                    <a:pt x="95572" y="37545"/>
                    <a:pt x="95679" y="38235"/>
                    <a:pt x="95688" y="38934"/>
                  </a:cubicBezTo>
                  <a:cubicBezTo>
                    <a:pt x="95213" y="38832"/>
                    <a:pt x="94735" y="38782"/>
                    <a:pt x="94260" y="38782"/>
                  </a:cubicBezTo>
                  <a:cubicBezTo>
                    <a:pt x="92399" y="38782"/>
                    <a:pt x="90599" y="39549"/>
                    <a:pt x="89299" y="40941"/>
                  </a:cubicBezTo>
                  <a:cubicBezTo>
                    <a:pt x="88018" y="39561"/>
                    <a:pt x="86226" y="38782"/>
                    <a:pt x="84344" y="38782"/>
                  </a:cubicBezTo>
                  <a:cubicBezTo>
                    <a:pt x="83860" y="38782"/>
                    <a:pt x="83376" y="38835"/>
                    <a:pt x="82902" y="38934"/>
                  </a:cubicBezTo>
                  <a:cubicBezTo>
                    <a:pt x="82902" y="38235"/>
                    <a:pt x="83009" y="37545"/>
                    <a:pt x="83215" y="36882"/>
                  </a:cubicBezTo>
                  <a:lnTo>
                    <a:pt x="83233" y="36882"/>
                  </a:lnTo>
                  <a:cubicBezTo>
                    <a:pt x="84129" y="34136"/>
                    <a:pt x="86710" y="32762"/>
                    <a:pt x="89290" y="32762"/>
                  </a:cubicBezTo>
                  <a:close/>
                  <a:moveTo>
                    <a:pt x="42338" y="32863"/>
                  </a:moveTo>
                  <a:cubicBezTo>
                    <a:pt x="45512" y="32863"/>
                    <a:pt x="48684" y="34938"/>
                    <a:pt x="48726" y="39091"/>
                  </a:cubicBezTo>
                  <a:lnTo>
                    <a:pt x="48726" y="39091"/>
                  </a:lnTo>
                  <a:cubicBezTo>
                    <a:pt x="48257" y="38992"/>
                    <a:pt x="47785" y="38943"/>
                    <a:pt x="47316" y="38943"/>
                  </a:cubicBezTo>
                  <a:cubicBezTo>
                    <a:pt x="45455" y="38943"/>
                    <a:pt x="43655" y="39710"/>
                    <a:pt x="42355" y="41102"/>
                  </a:cubicBezTo>
                  <a:cubicBezTo>
                    <a:pt x="41081" y="39730"/>
                    <a:pt x="39293" y="38952"/>
                    <a:pt x="37414" y="38952"/>
                  </a:cubicBezTo>
                  <a:cubicBezTo>
                    <a:pt x="37404" y="38952"/>
                    <a:pt x="37393" y="38952"/>
                    <a:pt x="37382" y="38952"/>
                  </a:cubicBezTo>
                  <a:cubicBezTo>
                    <a:pt x="36898" y="38952"/>
                    <a:pt x="36415" y="38997"/>
                    <a:pt x="35940" y="39104"/>
                  </a:cubicBezTo>
                  <a:cubicBezTo>
                    <a:pt x="35980" y="34944"/>
                    <a:pt x="39160" y="32863"/>
                    <a:pt x="42338" y="32863"/>
                  </a:cubicBezTo>
                  <a:close/>
                  <a:moveTo>
                    <a:pt x="65648" y="32868"/>
                  </a:moveTo>
                  <a:cubicBezTo>
                    <a:pt x="68825" y="32868"/>
                    <a:pt x="72001" y="34946"/>
                    <a:pt x="72041" y="39104"/>
                  </a:cubicBezTo>
                  <a:cubicBezTo>
                    <a:pt x="71563" y="38999"/>
                    <a:pt x="71081" y="38948"/>
                    <a:pt x="70602" y="38948"/>
                  </a:cubicBezTo>
                  <a:cubicBezTo>
                    <a:pt x="68748" y="38948"/>
                    <a:pt x="66949" y="39716"/>
                    <a:pt x="65653" y="41111"/>
                  </a:cubicBezTo>
                  <a:cubicBezTo>
                    <a:pt x="64371" y="39731"/>
                    <a:pt x="62579" y="38952"/>
                    <a:pt x="60697" y="38952"/>
                  </a:cubicBezTo>
                  <a:cubicBezTo>
                    <a:pt x="60214" y="38952"/>
                    <a:pt x="59730" y="38997"/>
                    <a:pt x="59255" y="39104"/>
                  </a:cubicBezTo>
                  <a:cubicBezTo>
                    <a:pt x="59295" y="34946"/>
                    <a:pt x="62472" y="32868"/>
                    <a:pt x="65648" y="32868"/>
                  </a:cubicBezTo>
                  <a:close/>
                  <a:moveTo>
                    <a:pt x="18803" y="32968"/>
                  </a:moveTo>
                  <a:cubicBezTo>
                    <a:pt x="21386" y="32968"/>
                    <a:pt x="23968" y="34342"/>
                    <a:pt x="24864" y="37088"/>
                  </a:cubicBezTo>
                  <a:lnTo>
                    <a:pt x="24882" y="37088"/>
                  </a:lnTo>
                  <a:cubicBezTo>
                    <a:pt x="25088" y="37751"/>
                    <a:pt x="25196" y="38441"/>
                    <a:pt x="25196" y="39140"/>
                  </a:cubicBezTo>
                  <a:cubicBezTo>
                    <a:pt x="24723" y="39038"/>
                    <a:pt x="24246" y="38988"/>
                    <a:pt x="23772" y="38988"/>
                  </a:cubicBezTo>
                  <a:cubicBezTo>
                    <a:pt x="21913" y="38988"/>
                    <a:pt x="20107" y="39755"/>
                    <a:pt x="18807" y="41147"/>
                  </a:cubicBezTo>
                  <a:cubicBezTo>
                    <a:pt x="17526" y="39767"/>
                    <a:pt x="15734" y="38988"/>
                    <a:pt x="13852" y="38988"/>
                  </a:cubicBezTo>
                  <a:cubicBezTo>
                    <a:pt x="13368" y="38988"/>
                    <a:pt x="12884" y="39041"/>
                    <a:pt x="12409" y="39140"/>
                  </a:cubicBezTo>
                  <a:cubicBezTo>
                    <a:pt x="12409" y="38441"/>
                    <a:pt x="12517" y="37751"/>
                    <a:pt x="12723" y="37088"/>
                  </a:cubicBezTo>
                  <a:lnTo>
                    <a:pt x="12741" y="37088"/>
                  </a:lnTo>
                  <a:cubicBezTo>
                    <a:pt x="13637" y="34342"/>
                    <a:pt x="16220" y="32968"/>
                    <a:pt x="18803" y="32968"/>
                  </a:cubicBezTo>
                  <a:close/>
                  <a:moveTo>
                    <a:pt x="117968" y="39112"/>
                  </a:moveTo>
                  <a:cubicBezTo>
                    <a:pt x="118392" y="39112"/>
                    <a:pt x="118820" y="39151"/>
                    <a:pt x="119245" y="39230"/>
                  </a:cubicBezTo>
                  <a:cubicBezTo>
                    <a:pt x="118726" y="39848"/>
                    <a:pt x="118322" y="40565"/>
                    <a:pt x="118063" y="41326"/>
                  </a:cubicBezTo>
                  <a:lnTo>
                    <a:pt x="118063" y="41317"/>
                  </a:lnTo>
                  <a:lnTo>
                    <a:pt x="118054" y="41344"/>
                  </a:lnTo>
                  <a:cubicBezTo>
                    <a:pt x="118054" y="41353"/>
                    <a:pt x="118045" y="41362"/>
                    <a:pt x="118036" y="41380"/>
                  </a:cubicBezTo>
                  <a:cubicBezTo>
                    <a:pt x="117812" y="42061"/>
                    <a:pt x="117713" y="42787"/>
                    <a:pt x="117758" y="43504"/>
                  </a:cubicBezTo>
                  <a:cubicBezTo>
                    <a:pt x="116508" y="42200"/>
                    <a:pt x="114748" y="41362"/>
                    <a:pt x="112888" y="41362"/>
                  </a:cubicBezTo>
                  <a:cubicBezTo>
                    <a:pt x="112869" y="41362"/>
                    <a:pt x="112849" y="41362"/>
                    <a:pt x="112830" y="41362"/>
                  </a:cubicBezTo>
                  <a:cubicBezTo>
                    <a:pt x="114167" y="39915"/>
                    <a:pt x="116034" y="39112"/>
                    <a:pt x="117968" y="39112"/>
                  </a:cubicBezTo>
                  <a:close/>
                  <a:moveTo>
                    <a:pt x="130986" y="39112"/>
                  </a:moveTo>
                  <a:cubicBezTo>
                    <a:pt x="132916" y="39112"/>
                    <a:pt x="134791" y="39915"/>
                    <a:pt x="136136" y="41362"/>
                  </a:cubicBezTo>
                  <a:cubicBezTo>
                    <a:pt x="136116" y="41362"/>
                    <a:pt x="136096" y="41362"/>
                    <a:pt x="136077" y="41362"/>
                  </a:cubicBezTo>
                  <a:cubicBezTo>
                    <a:pt x="134208" y="41362"/>
                    <a:pt x="132440" y="42200"/>
                    <a:pt x="131199" y="43504"/>
                  </a:cubicBezTo>
                  <a:cubicBezTo>
                    <a:pt x="131234" y="42787"/>
                    <a:pt x="131136" y="42070"/>
                    <a:pt x="130912" y="41389"/>
                  </a:cubicBezTo>
                  <a:lnTo>
                    <a:pt x="130912" y="41380"/>
                  </a:lnTo>
                  <a:cubicBezTo>
                    <a:pt x="130912" y="41371"/>
                    <a:pt x="130903" y="41362"/>
                    <a:pt x="130903" y="41344"/>
                  </a:cubicBezTo>
                  <a:cubicBezTo>
                    <a:pt x="130894" y="41335"/>
                    <a:pt x="130903" y="41335"/>
                    <a:pt x="130894" y="41326"/>
                  </a:cubicBezTo>
                  <a:cubicBezTo>
                    <a:pt x="130625" y="40556"/>
                    <a:pt x="130231" y="39848"/>
                    <a:pt x="129711" y="39230"/>
                  </a:cubicBezTo>
                  <a:cubicBezTo>
                    <a:pt x="130135" y="39151"/>
                    <a:pt x="130562" y="39112"/>
                    <a:pt x="130986" y="39112"/>
                  </a:cubicBezTo>
                  <a:close/>
                  <a:moveTo>
                    <a:pt x="84143" y="39166"/>
                  </a:moveTo>
                  <a:cubicBezTo>
                    <a:pt x="86077" y="39166"/>
                    <a:pt x="87946" y="39968"/>
                    <a:pt x="89290" y="41416"/>
                  </a:cubicBezTo>
                  <a:cubicBezTo>
                    <a:pt x="89271" y="41416"/>
                    <a:pt x="89251" y="41416"/>
                    <a:pt x="89231" y="41416"/>
                  </a:cubicBezTo>
                  <a:cubicBezTo>
                    <a:pt x="87362" y="41416"/>
                    <a:pt x="85595" y="42254"/>
                    <a:pt x="84353" y="43557"/>
                  </a:cubicBezTo>
                  <a:cubicBezTo>
                    <a:pt x="84434" y="41963"/>
                    <a:pt x="83851" y="40457"/>
                    <a:pt x="82866" y="39283"/>
                  </a:cubicBezTo>
                  <a:cubicBezTo>
                    <a:pt x="83291" y="39204"/>
                    <a:pt x="83719" y="39166"/>
                    <a:pt x="84143" y="39166"/>
                  </a:cubicBezTo>
                  <a:close/>
                  <a:moveTo>
                    <a:pt x="94430" y="39165"/>
                  </a:moveTo>
                  <a:cubicBezTo>
                    <a:pt x="94857" y="39165"/>
                    <a:pt x="95287" y="39204"/>
                    <a:pt x="95715" y="39283"/>
                  </a:cubicBezTo>
                  <a:cubicBezTo>
                    <a:pt x="94720" y="40466"/>
                    <a:pt x="94138" y="41963"/>
                    <a:pt x="94228" y="43557"/>
                  </a:cubicBezTo>
                  <a:cubicBezTo>
                    <a:pt x="92977" y="42254"/>
                    <a:pt x="91218" y="41416"/>
                    <a:pt x="89350" y="41416"/>
                  </a:cubicBezTo>
                  <a:cubicBezTo>
                    <a:pt x="89330" y="41416"/>
                    <a:pt x="89310" y="41416"/>
                    <a:pt x="89290" y="41416"/>
                  </a:cubicBezTo>
                  <a:cubicBezTo>
                    <a:pt x="90626" y="39963"/>
                    <a:pt x="92497" y="39165"/>
                    <a:pt x="94430" y="39165"/>
                  </a:cubicBezTo>
                  <a:close/>
                  <a:moveTo>
                    <a:pt x="47493" y="39318"/>
                  </a:moveTo>
                  <a:cubicBezTo>
                    <a:pt x="47917" y="39318"/>
                    <a:pt x="48345" y="39357"/>
                    <a:pt x="48771" y="39436"/>
                  </a:cubicBezTo>
                  <a:cubicBezTo>
                    <a:pt x="48242" y="40054"/>
                    <a:pt x="47839" y="40762"/>
                    <a:pt x="47579" y="41523"/>
                  </a:cubicBezTo>
                  <a:cubicBezTo>
                    <a:pt x="47579" y="41532"/>
                    <a:pt x="47579" y="41532"/>
                    <a:pt x="47579" y="41541"/>
                  </a:cubicBezTo>
                  <a:lnTo>
                    <a:pt x="47561" y="41586"/>
                  </a:lnTo>
                  <a:cubicBezTo>
                    <a:pt x="47337" y="42267"/>
                    <a:pt x="47239" y="42984"/>
                    <a:pt x="47275" y="43710"/>
                  </a:cubicBezTo>
                  <a:cubicBezTo>
                    <a:pt x="46033" y="42406"/>
                    <a:pt x="44274" y="41568"/>
                    <a:pt x="42406" y="41568"/>
                  </a:cubicBezTo>
                  <a:cubicBezTo>
                    <a:pt x="42386" y="41568"/>
                    <a:pt x="42366" y="41568"/>
                    <a:pt x="42346" y="41568"/>
                  </a:cubicBezTo>
                  <a:cubicBezTo>
                    <a:pt x="43684" y="40121"/>
                    <a:pt x="45557" y="39318"/>
                    <a:pt x="47493" y="39318"/>
                  </a:cubicBezTo>
                  <a:close/>
                  <a:moveTo>
                    <a:pt x="60506" y="39318"/>
                  </a:moveTo>
                  <a:cubicBezTo>
                    <a:pt x="62442" y="39318"/>
                    <a:pt x="64315" y="40121"/>
                    <a:pt x="65653" y="41568"/>
                  </a:cubicBezTo>
                  <a:cubicBezTo>
                    <a:pt x="65633" y="41568"/>
                    <a:pt x="65613" y="41568"/>
                    <a:pt x="65593" y="41568"/>
                  </a:cubicBezTo>
                  <a:cubicBezTo>
                    <a:pt x="63724" y="41568"/>
                    <a:pt x="61965" y="42398"/>
                    <a:pt x="60715" y="43710"/>
                  </a:cubicBezTo>
                  <a:cubicBezTo>
                    <a:pt x="60751" y="42984"/>
                    <a:pt x="60662" y="42267"/>
                    <a:pt x="60438" y="41586"/>
                  </a:cubicBezTo>
                  <a:cubicBezTo>
                    <a:pt x="60438" y="41577"/>
                    <a:pt x="60429" y="41559"/>
                    <a:pt x="60420" y="41550"/>
                  </a:cubicBezTo>
                  <a:cubicBezTo>
                    <a:pt x="60420" y="41541"/>
                    <a:pt x="60420" y="41532"/>
                    <a:pt x="60411" y="41532"/>
                  </a:cubicBezTo>
                  <a:cubicBezTo>
                    <a:pt x="60151" y="40762"/>
                    <a:pt x="59748" y="40054"/>
                    <a:pt x="59228" y="39436"/>
                  </a:cubicBezTo>
                  <a:cubicBezTo>
                    <a:pt x="59654" y="39357"/>
                    <a:pt x="60082" y="39318"/>
                    <a:pt x="60506" y="39318"/>
                  </a:cubicBezTo>
                  <a:close/>
                  <a:moveTo>
                    <a:pt x="23963" y="39353"/>
                  </a:moveTo>
                  <a:cubicBezTo>
                    <a:pt x="24391" y="39353"/>
                    <a:pt x="24821" y="39392"/>
                    <a:pt x="25250" y="39472"/>
                  </a:cubicBezTo>
                  <a:cubicBezTo>
                    <a:pt x="24255" y="40654"/>
                    <a:pt x="23673" y="42151"/>
                    <a:pt x="23753" y="43746"/>
                  </a:cubicBezTo>
                  <a:cubicBezTo>
                    <a:pt x="22512" y="42442"/>
                    <a:pt x="20744" y="41604"/>
                    <a:pt x="18884" y="41604"/>
                  </a:cubicBezTo>
                  <a:cubicBezTo>
                    <a:pt x="18864" y="41604"/>
                    <a:pt x="18845" y="41604"/>
                    <a:pt x="18825" y="41604"/>
                  </a:cubicBezTo>
                  <a:cubicBezTo>
                    <a:pt x="18805" y="41604"/>
                    <a:pt x="18786" y="41604"/>
                    <a:pt x="18766" y="41604"/>
                  </a:cubicBezTo>
                  <a:cubicBezTo>
                    <a:pt x="16897" y="41604"/>
                    <a:pt x="15129" y="42442"/>
                    <a:pt x="13888" y="43746"/>
                  </a:cubicBezTo>
                  <a:cubicBezTo>
                    <a:pt x="13951" y="42160"/>
                    <a:pt x="13368" y="40663"/>
                    <a:pt x="12382" y="39480"/>
                  </a:cubicBezTo>
                  <a:lnTo>
                    <a:pt x="12391" y="39472"/>
                  </a:lnTo>
                  <a:cubicBezTo>
                    <a:pt x="12820" y="39392"/>
                    <a:pt x="13250" y="39353"/>
                    <a:pt x="13678" y="39353"/>
                  </a:cubicBezTo>
                  <a:cubicBezTo>
                    <a:pt x="15611" y="39353"/>
                    <a:pt x="17482" y="40150"/>
                    <a:pt x="18825" y="41595"/>
                  </a:cubicBezTo>
                  <a:cubicBezTo>
                    <a:pt x="20161" y="40150"/>
                    <a:pt x="22031" y="39353"/>
                    <a:pt x="23963" y="39353"/>
                  </a:cubicBezTo>
                  <a:close/>
                  <a:moveTo>
                    <a:pt x="107663" y="39105"/>
                  </a:moveTo>
                  <a:cubicBezTo>
                    <a:pt x="109597" y="39105"/>
                    <a:pt x="111471" y="39906"/>
                    <a:pt x="112812" y="41353"/>
                  </a:cubicBezTo>
                  <a:cubicBezTo>
                    <a:pt x="112793" y="41353"/>
                    <a:pt x="112774" y="41353"/>
                    <a:pt x="112756" y="41353"/>
                  </a:cubicBezTo>
                  <a:cubicBezTo>
                    <a:pt x="110769" y="41353"/>
                    <a:pt x="108902" y="42299"/>
                    <a:pt x="107650" y="43755"/>
                  </a:cubicBezTo>
                  <a:lnTo>
                    <a:pt x="107650" y="43755"/>
                  </a:lnTo>
                  <a:cubicBezTo>
                    <a:pt x="107803" y="42088"/>
                    <a:pt x="107211" y="40511"/>
                    <a:pt x="106172" y="39274"/>
                  </a:cubicBezTo>
                  <a:lnTo>
                    <a:pt x="106172" y="39265"/>
                  </a:lnTo>
                  <a:cubicBezTo>
                    <a:pt x="106668" y="39158"/>
                    <a:pt x="107167" y="39105"/>
                    <a:pt x="107663" y="39105"/>
                  </a:cubicBezTo>
                  <a:close/>
                  <a:moveTo>
                    <a:pt x="37187" y="39310"/>
                  </a:moveTo>
                  <a:cubicBezTo>
                    <a:pt x="39118" y="39310"/>
                    <a:pt x="40989" y="40106"/>
                    <a:pt x="42328" y="41559"/>
                  </a:cubicBezTo>
                  <a:cubicBezTo>
                    <a:pt x="42310" y="41559"/>
                    <a:pt x="42291" y="41559"/>
                    <a:pt x="42273" y="41559"/>
                  </a:cubicBezTo>
                  <a:cubicBezTo>
                    <a:pt x="40286" y="41559"/>
                    <a:pt x="38419" y="42505"/>
                    <a:pt x="37167" y="43952"/>
                  </a:cubicBezTo>
                  <a:cubicBezTo>
                    <a:pt x="37320" y="42294"/>
                    <a:pt x="36728" y="40708"/>
                    <a:pt x="35689" y="39480"/>
                  </a:cubicBezTo>
                  <a:lnTo>
                    <a:pt x="35689" y="39472"/>
                  </a:lnTo>
                  <a:cubicBezTo>
                    <a:pt x="36187" y="39363"/>
                    <a:pt x="36689" y="39310"/>
                    <a:pt x="37187" y="39310"/>
                  </a:cubicBezTo>
                  <a:close/>
                  <a:moveTo>
                    <a:pt x="124475" y="37261"/>
                  </a:moveTo>
                  <a:cubicBezTo>
                    <a:pt x="127048" y="37261"/>
                    <a:pt x="129621" y="38627"/>
                    <a:pt x="130527" y="41362"/>
                  </a:cubicBezTo>
                  <a:cubicBezTo>
                    <a:pt x="130751" y="42043"/>
                    <a:pt x="130867" y="42760"/>
                    <a:pt x="130867" y="43486"/>
                  </a:cubicBezTo>
                  <a:cubicBezTo>
                    <a:pt x="130392" y="43384"/>
                    <a:pt x="129914" y="43334"/>
                    <a:pt x="129439" y="43334"/>
                  </a:cubicBezTo>
                  <a:cubicBezTo>
                    <a:pt x="127578" y="43334"/>
                    <a:pt x="125778" y="44101"/>
                    <a:pt x="124478" y="45493"/>
                  </a:cubicBezTo>
                  <a:cubicBezTo>
                    <a:pt x="123206" y="44113"/>
                    <a:pt x="121405" y="43333"/>
                    <a:pt x="119532" y="43333"/>
                  </a:cubicBezTo>
                  <a:cubicBezTo>
                    <a:pt x="119039" y="43333"/>
                    <a:pt x="118555" y="43387"/>
                    <a:pt x="118089" y="43486"/>
                  </a:cubicBezTo>
                  <a:cubicBezTo>
                    <a:pt x="118089" y="42760"/>
                    <a:pt x="118197" y="42034"/>
                    <a:pt x="118430" y="41344"/>
                  </a:cubicBezTo>
                  <a:cubicBezTo>
                    <a:pt x="119339" y="38623"/>
                    <a:pt x="121907" y="37261"/>
                    <a:pt x="124475" y="37261"/>
                  </a:cubicBezTo>
                  <a:close/>
                  <a:moveTo>
                    <a:pt x="77632" y="37306"/>
                  </a:moveTo>
                  <a:cubicBezTo>
                    <a:pt x="80806" y="37306"/>
                    <a:pt x="83980" y="39382"/>
                    <a:pt x="84022" y="43538"/>
                  </a:cubicBezTo>
                  <a:lnTo>
                    <a:pt x="84022" y="43538"/>
                  </a:lnTo>
                  <a:cubicBezTo>
                    <a:pt x="83549" y="43437"/>
                    <a:pt x="83074" y="43388"/>
                    <a:pt x="82603" y="43388"/>
                  </a:cubicBezTo>
                  <a:cubicBezTo>
                    <a:pt x="80742" y="43388"/>
                    <a:pt x="78941" y="44154"/>
                    <a:pt x="77642" y="45547"/>
                  </a:cubicBezTo>
                  <a:cubicBezTo>
                    <a:pt x="76360" y="44167"/>
                    <a:pt x="74568" y="43387"/>
                    <a:pt x="72687" y="43387"/>
                  </a:cubicBezTo>
                  <a:cubicBezTo>
                    <a:pt x="72203" y="43387"/>
                    <a:pt x="71719" y="43441"/>
                    <a:pt x="71244" y="43540"/>
                  </a:cubicBezTo>
                  <a:cubicBezTo>
                    <a:pt x="71280" y="39385"/>
                    <a:pt x="74456" y="37306"/>
                    <a:pt x="77632" y="37306"/>
                  </a:cubicBezTo>
                  <a:close/>
                  <a:moveTo>
                    <a:pt x="100947" y="37306"/>
                  </a:moveTo>
                  <a:cubicBezTo>
                    <a:pt x="104122" y="37306"/>
                    <a:pt x="107296" y="39383"/>
                    <a:pt x="107337" y="43540"/>
                  </a:cubicBezTo>
                  <a:cubicBezTo>
                    <a:pt x="106864" y="43438"/>
                    <a:pt x="106386" y="43388"/>
                    <a:pt x="105913" y="43388"/>
                  </a:cubicBezTo>
                  <a:cubicBezTo>
                    <a:pt x="104054" y="43388"/>
                    <a:pt x="102249" y="44154"/>
                    <a:pt x="100957" y="45547"/>
                  </a:cubicBezTo>
                  <a:cubicBezTo>
                    <a:pt x="99676" y="44167"/>
                    <a:pt x="97883" y="43387"/>
                    <a:pt x="96002" y="43387"/>
                  </a:cubicBezTo>
                  <a:cubicBezTo>
                    <a:pt x="95518" y="43387"/>
                    <a:pt x="95034" y="43441"/>
                    <a:pt x="94559" y="43540"/>
                  </a:cubicBezTo>
                  <a:cubicBezTo>
                    <a:pt x="94595" y="39385"/>
                    <a:pt x="97771" y="37306"/>
                    <a:pt x="100947" y="37306"/>
                  </a:cubicBezTo>
                  <a:close/>
                  <a:moveTo>
                    <a:pt x="54009" y="37465"/>
                  </a:moveTo>
                  <a:cubicBezTo>
                    <a:pt x="56582" y="37465"/>
                    <a:pt x="59156" y="38830"/>
                    <a:pt x="60061" y="41559"/>
                  </a:cubicBezTo>
                  <a:cubicBezTo>
                    <a:pt x="60285" y="42249"/>
                    <a:pt x="60393" y="42966"/>
                    <a:pt x="60393" y="43692"/>
                  </a:cubicBezTo>
                  <a:cubicBezTo>
                    <a:pt x="59920" y="43590"/>
                    <a:pt x="59442" y="43540"/>
                    <a:pt x="58969" y="43540"/>
                  </a:cubicBezTo>
                  <a:cubicBezTo>
                    <a:pt x="57110" y="43540"/>
                    <a:pt x="55305" y="44307"/>
                    <a:pt x="54013" y="45699"/>
                  </a:cubicBezTo>
                  <a:cubicBezTo>
                    <a:pt x="52739" y="44318"/>
                    <a:pt x="50951" y="43539"/>
                    <a:pt x="49072" y="43539"/>
                  </a:cubicBezTo>
                  <a:cubicBezTo>
                    <a:pt x="49061" y="43539"/>
                    <a:pt x="49051" y="43540"/>
                    <a:pt x="49040" y="43540"/>
                  </a:cubicBezTo>
                  <a:cubicBezTo>
                    <a:pt x="48556" y="43540"/>
                    <a:pt x="48072" y="43593"/>
                    <a:pt x="47597" y="43692"/>
                  </a:cubicBezTo>
                  <a:cubicBezTo>
                    <a:pt x="47597" y="42966"/>
                    <a:pt x="47714" y="42249"/>
                    <a:pt x="47938" y="41559"/>
                  </a:cubicBezTo>
                  <a:lnTo>
                    <a:pt x="47956" y="41550"/>
                  </a:lnTo>
                  <a:cubicBezTo>
                    <a:pt x="48865" y="38827"/>
                    <a:pt x="51437" y="37465"/>
                    <a:pt x="54009" y="37465"/>
                  </a:cubicBezTo>
                  <a:close/>
                  <a:moveTo>
                    <a:pt x="7163" y="37500"/>
                  </a:moveTo>
                  <a:cubicBezTo>
                    <a:pt x="10339" y="37500"/>
                    <a:pt x="13516" y="39579"/>
                    <a:pt x="13556" y="43737"/>
                  </a:cubicBezTo>
                  <a:cubicBezTo>
                    <a:pt x="13079" y="43632"/>
                    <a:pt x="12598" y="43582"/>
                    <a:pt x="12120" y="43582"/>
                  </a:cubicBezTo>
                  <a:cubicBezTo>
                    <a:pt x="10263" y="43582"/>
                    <a:pt x="8460" y="44350"/>
                    <a:pt x="7163" y="45739"/>
                  </a:cubicBezTo>
                  <a:lnTo>
                    <a:pt x="7163" y="45739"/>
                  </a:lnTo>
                  <a:cubicBezTo>
                    <a:pt x="5882" y="44362"/>
                    <a:pt x="4092" y="43584"/>
                    <a:pt x="2212" y="43584"/>
                  </a:cubicBezTo>
                  <a:cubicBezTo>
                    <a:pt x="1728" y="43584"/>
                    <a:pt x="1245" y="43638"/>
                    <a:pt x="770" y="43737"/>
                  </a:cubicBezTo>
                  <a:cubicBezTo>
                    <a:pt x="810" y="39579"/>
                    <a:pt x="3987" y="37500"/>
                    <a:pt x="7163" y="37500"/>
                  </a:cubicBezTo>
                  <a:close/>
                  <a:moveTo>
                    <a:pt x="30463" y="37509"/>
                  </a:moveTo>
                  <a:cubicBezTo>
                    <a:pt x="33636" y="37509"/>
                    <a:pt x="36811" y="39587"/>
                    <a:pt x="36854" y="43742"/>
                  </a:cubicBezTo>
                  <a:lnTo>
                    <a:pt x="36854" y="43742"/>
                  </a:lnTo>
                  <a:cubicBezTo>
                    <a:pt x="36384" y="43642"/>
                    <a:pt x="35912" y="43594"/>
                    <a:pt x="35443" y="43594"/>
                  </a:cubicBezTo>
                  <a:cubicBezTo>
                    <a:pt x="33580" y="43594"/>
                    <a:pt x="31775" y="44360"/>
                    <a:pt x="30483" y="45753"/>
                  </a:cubicBezTo>
                  <a:cubicBezTo>
                    <a:pt x="29201" y="44373"/>
                    <a:pt x="27409" y="43593"/>
                    <a:pt x="25528" y="43593"/>
                  </a:cubicBezTo>
                  <a:cubicBezTo>
                    <a:pt x="25044" y="43593"/>
                    <a:pt x="24560" y="43638"/>
                    <a:pt x="24085" y="43746"/>
                  </a:cubicBezTo>
                  <a:cubicBezTo>
                    <a:pt x="24116" y="39588"/>
                    <a:pt x="27288" y="37509"/>
                    <a:pt x="30463" y="37509"/>
                  </a:cubicBezTo>
                  <a:close/>
                  <a:moveTo>
                    <a:pt x="119327" y="43718"/>
                  </a:moveTo>
                  <a:cubicBezTo>
                    <a:pt x="121267" y="43718"/>
                    <a:pt x="123141" y="44520"/>
                    <a:pt x="124478" y="45968"/>
                  </a:cubicBezTo>
                  <a:cubicBezTo>
                    <a:pt x="124458" y="45968"/>
                    <a:pt x="124439" y="45968"/>
                    <a:pt x="124419" y="45968"/>
                  </a:cubicBezTo>
                  <a:cubicBezTo>
                    <a:pt x="122550" y="45968"/>
                    <a:pt x="120782" y="46806"/>
                    <a:pt x="119541" y="48109"/>
                  </a:cubicBezTo>
                  <a:cubicBezTo>
                    <a:pt x="119622" y="46514"/>
                    <a:pt x="119039" y="45018"/>
                    <a:pt x="118045" y="43835"/>
                  </a:cubicBezTo>
                  <a:cubicBezTo>
                    <a:pt x="118472" y="43756"/>
                    <a:pt x="118901" y="43718"/>
                    <a:pt x="119327" y="43718"/>
                  </a:cubicBezTo>
                  <a:close/>
                  <a:moveTo>
                    <a:pt x="129624" y="43718"/>
                  </a:moveTo>
                  <a:cubicBezTo>
                    <a:pt x="130049" y="43718"/>
                    <a:pt x="130477" y="43756"/>
                    <a:pt x="130903" y="43835"/>
                  </a:cubicBezTo>
                  <a:cubicBezTo>
                    <a:pt x="129908" y="45018"/>
                    <a:pt x="129326" y="46523"/>
                    <a:pt x="129415" y="48109"/>
                  </a:cubicBezTo>
                  <a:cubicBezTo>
                    <a:pt x="128165" y="46806"/>
                    <a:pt x="126397" y="45968"/>
                    <a:pt x="124537" y="45968"/>
                  </a:cubicBezTo>
                  <a:cubicBezTo>
                    <a:pt x="124517" y="45968"/>
                    <a:pt x="124498" y="45968"/>
                    <a:pt x="124478" y="45968"/>
                  </a:cubicBezTo>
                  <a:cubicBezTo>
                    <a:pt x="125815" y="44520"/>
                    <a:pt x="127689" y="43718"/>
                    <a:pt x="129624" y="43718"/>
                  </a:cubicBezTo>
                  <a:close/>
                  <a:moveTo>
                    <a:pt x="82779" y="43762"/>
                  </a:moveTo>
                  <a:cubicBezTo>
                    <a:pt x="83204" y="43762"/>
                    <a:pt x="83632" y="43801"/>
                    <a:pt x="84057" y="43880"/>
                  </a:cubicBezTo>
                  <a:cubicBezTo>
                    <a:pt x="83063" y="45063"/>
                    <a:pt x="82480" y="46559"/>
                    <a:pt x="82561" y="48154"/>
                  </a:cubicBezTo>
                  <a:cubicBezTo>
                    <a:pt x="81320" y="46851"/>
                    <a:pt x="79552" y="46012"/>
                    <a:pt x="77683" y="46012"/>
                  </a:cubicBezTo>
                  <a:cubicBezTo>
                    <a:pt x="77666" y="46012"/>
                    <a:pt x="77650" y="46012"/>
                    <a:pt x="77633" y="46013"/>
                  </a:cubicBezTo>
                  <a:lnTo>
                    <a:pt x="77633" y="46013"/>
                  </a:lnTo>
                  <a:cubicBezTo>
                    <a:pt x="78970" y="44565"/>
                    <a:pt x="80844" y="43762"/>
                    <a:pt x="82779" y="43762"/>
                  </a:cubicBezTo>
                  <a:close/>
                  <a:moveTo>
                    <a:pt x="59124" y="43911"/>
                  </a:moveTo>
                  <a:cubicBezTo>
                    <a:pt x="59554" y="43911"/>
                    <a:pt x="59988" y="43951"/>
                    <a:pt x="60420" y="44032"/>
                  </a:cubicBezTo>
                  <a:cubicBezTo>
                    <a:pt x="59425" y="45224"/>
                    <a:pt x="58843" y="46721"/>
                    <a:pt x="58932" y="48316"/>
                  </a:cubicBezTo>
                  <a:lnTo>
                    <a:pt x="58923" y="48307"/>
                  </a:lnTo>
                  <a:cubicBezTo>
                    <a:pt x="57682" y="47003"/>
                    <a:pt x="55914" y="46165"/>
                    <a:pt x="54045" y="46165"/>
                  </a:cubicBezTo>
                  <a:cubicBezTo>
                    <a:pt x="54026" y="46165"/>
                    <a:pt x="54006" y="46165"/>
                    <a:pt x="53986" y="46165"/>
                  </a:cubicBezTo>
                  <a:cubicBezTo>
                    <a:pt x="53966" y="46165"/>
                    <a:pt x="53947" y="46165"/>
                    <a:pt x="53927" y="46165"/>
                  </a:cubicBezTo>
                  <a:cubicBezTo>
                    <a:pt x="52067" y="46165"/>
                    <a:pt x="50299" y="47003"/>
                    <a:pt x="49049" y="48307"/>
                  </a:cubicBezTo>
                  <a:cubicBezTo>
                    <a:pt x="49138" y="46712"/>
                    <a:pt x="48556" y="45206"/>
                    <a:pt x="47561" y="44032"/>
                  </a:cubicBezTo>
                  <a:cubicBezTo>
                    <a:pt x="47990" y="43953"/>
                    <a:pt x="48420" y="43914"/>
                    <a:pt x="48848" y="43914"/>
                  </a:cubicBezTo>
                  <a:cubicBezTo>
                    <a:pt x="50781" y="43914"/>
                    <a:pt x="52652" y="44711"/>
                    <a:pt x="53995" y="46156"/>
                  </a:cubicBezTo>
                  <a:cubicBezTo>
                    <a:pt x="55328" y="44713"/>
                    <a:pt x="57194" y="43911"/>
                    <a:pt x="59124" y="43911"/>
                  </a:cubicBezTo>
                  <a:close/>
                  <a:moveTo>
                    <a:pt x="25317" y="43968"/>
                  </a:moveTo>
                  <a:cubicBezTo>
                    <a:pt x="27250" y="43968"/>
                    <a:pt x="29122" y="44764"/>
                    <a:pt x="30465" y="46210"/>
                  </a:cubicBezTo>
                  <a:lnTo>
                    <a:pt x="30465" y="46210"/>
                  </a:lnTo>
                  <a:cubicBezTo>
                    <a:pt x="30462" y="46210"/>
                    <a:pt x="30459" y="46210"/>
                    <a:pt x="30456" y="46210"/>
                  </a:cubicBezTo>
                  <a:cubicBezTo>
                    <a:pt x="30446" y="46210"/>
                    <a:pt x="30436" y="46210"/>
                    <a:pt x="30426" y="46210"/>
                  </a:cubicBezTo>
                  <a:cubicBezTo>
                    <a:pt x="28546" y="46210"/>
                    <a:pt x="26775" y="47041"/>
                    <a:pt x="25519" y="48351"/>
                  </a:cubicBezTo>
                  <a:cubicBezTo>
                    <a:pt x="25608" y="46765"/>
                    <a:pt x="25026" y="45269"/>
                    <a:pt x="24031" y="44086"/>
                  </a:cubicBezTo>
                  <a:cubicBezTo>
                    <a:pt x="24460" y="44007"/>
                    <a:pt x="24890" y="43968"/>
                    <a:pt x="25317" y="43968"/>
                  </a:cubicBezTo>
                  <a:close/>
                  <a:moveTo>
                    <a:pt x="106094" y="43751"/>
                  </a:moveTo>
                  <a:cubicBezTo>
                    <a:pt x="106570" y="43751"/>
                    <a:pt x="107049" y="43799"/>
                    <a:pt x="107525" y="43898"/>
                  </a:cubicBezTo>
                  <a:cubicBezTo>
                    <a:pt x="106512" y="45161"/>
                    <a:pt x="105939" y="46747"/>
                    <a:pt x="106127" y="48423"/>
                  </a:cubicBezTo>
                  <a:lnTo>
                    <a:pt x="106118" y="48414"/>
                  </a:lnTo>
                  <a:cubicBezTo>
                    <a:pt x="104866" y="46958"/>
                    <a:pt x="102990" y="46012"/>
                    <a:pt x="100995" y="46012"/>
                  </a:cubicBezTo>
                  <a:cubicBezTo>
                    <a:pt x="100976" y="46012"/>
                    <a:pt x="100958" y="46013"/>
                    <a:pt x="100939" y="46013"/>
                  </a:cubicBezTo>
                  <a:cubicBezTo>
                    <a:pt x="100919" y="46012"/>
                    <a:pt x="100899" y="46012"/>
                    <a:pt x="100879" y="46012"/>
                  </a:cubicBezTo>
                  <a:cubicBezTo>
                    <a:pt x="99020" y="46012"/>
                    <a:pt x="97252" y="46842"/>
                    <a:pt x="96011" y="48154"/>
                  </a:cubicBezTo>
                  <a:cubicBezTo>
                    <a:pt x="96091" y="46559"/>
                    <a:pt x="95509" y="45054"/>
                    <a:pt x="94514" y="43880"/>
                  </a:cubicBezTo>
                  <a:cubicBezTo>
                    <a:pt x="94946" y="43798"/>
                    <a:pt x="95380" y="43758"/>
                    <a:pt x="95811" y="43758"/>
                  </a:cubicBezTo>
                  <a:cubicBezTo>
                    <a:pt x="97740" y="43758"/>
                    <a:pt x="99607" y="44561"/>
                    <a:pt x="100948" y="46004"/>
                  </a:cubicBezTo>
                  <a:cubicBezTo>
                    <a:pt x="102286" y="44551"/>
                    <a:pt x="104160" y="43751"/>
                    <a:pt x="106094" y="43751"/>
                  </a:cubicBezTo>
                  <a:close/>
                  <a:moveTo>
                    <a:pt x="70812" y="39306"/>
                  </a:moveTo>
                  <a:cubicBezTo>
                    <a:pt x="71289" y="39306"/>
                    <a:pt x="71770" y="39355"/>
                    <a:pt x="72248" y="39454"/>
                  </a:cubicBezTo>
                  <a:cubicBezTo>
                    <a:pt x="71271" y="40699"/>
                    <a:pt x="70742" y="42276"/>
                    <a:pt x="70939" y="43925"/>
                  </a:cubicBezTo>
                  <a:cubicBezTo>
                    <a:pt x="71449" y="43811"/>
                    <a:pt x="71962" y="43756"/>
                    <a:pt x="72472" y="43756"/>
                  </a:cubicBezTo>
                  <a:cubicBezTo>
                    <a:pt x="74409" y="43756"/>
                    <a:pt x="76285" y="44558"/>
                    <a:pt x="77633" y="46013"/>
                  </a:cubicBezTo>
                  <a:lnTo>
                    <a:pt x="77633" y="46013"/>
                  </a:lnTo>
                  <a:cubicBezTo>
                    <a:pt x="77630" y="46013"/>
                    <a:pt x="77627" y="46013"/>
                    <a:pt x="77624" y="46013"/>
                  </a:cubicBezTo>
                  <a:cubicBezTo>
                    <a:pt x="77606" y="46013"/>
                    <a:pt x="77588" y="46012"/>
                    <a:pt x="77570" y="46012"/>
                  </a:cubicBezTo>
                  <a:cubicBezTo>
                    <a:pt x="75529" y="46012"/>
                    <a:pt x="73598" y="47021"/>
                    <a:pt x="72346" y="48540"/>
                  </a:cubicBezTo>
                  <a:cubicBezTo>
                    <a:pt x="72703" y="44850"/>
                    <a:pt x="69416" y="41568"/>
                    <a:pt x="65713" y="41568"/>
                  </a:cubicBezTo>
                  <a:cubicBezTo>
                    <a:pt x="65693" y="41568"/>
                    <a:pt x="65673" y="41568"/>
                    <a:pt x="65653" y="41568"/>
                  </a:cubicBezTo>
                  <a:lnTo>
                    <a:pt x="65653" y="41559"/>
                  </a:lnTo>
                  <a:cubicBezTo>
                    <a:pt x="66997" y="40107"/>
                    <a:pt x="68873" y="39306"/>
                    <a:pt x="70812" y="39306"/>
                  </a:cubicBezTo>
                  <a:close/>
                  <a:moveTo>
                    <a:pt x="35618" y="43957"/>
                  </a:moveTo>
                  <a:cubicBezTo>
                    <a:pt x="36091" y="43957"/>
                    <a:pt x="36568" y="44006"/>
                    <a:pt x="37042" y="44104"/>
                  </a:cubicBezTo>
                  <a:cubicBezTo>
                    <a:pt x="36020" y="45350"/>
                    <a:pt x="35456" y="46945"/>
                    <a:pt x="35635" y="48620"/>
                  </a:cubicBezTo>
                  <a:cubicBezTo>
                    <a:pt x="34383" y="47164"/>
                    <a:pt x="32507" y="46210"/>
                    <a:pt x="30511" y="46210"/>
                  </a:cubicBezTo>
                  <a:cubicBezTo>
                    <a:pt x="30496" y="46210"/>
                    <a:pt x="30480" y="46210"/>
                    <a:pt x="30465" y="46210"/>
                  </a:cubicBezTo>
                  <a:lnTo>
                    <a:pt x="30465" y="46210"/>
                  </a:lnTo>
                  <a:cubicBezTo>
                    <a:pt x="31804" y="44762"/>
                    <a:pt x="33682" y="43957"/>
                    <a:pt x="35618" y="43957"/>
                  </a:cubicBezTo>
                  <a:close/>
                  <a:moveTo>
                    <a:pt x="112822" y="41864"/>
                  </a:moveTo>
                  <a:cubicBezTo>
                    <a:pt x="115997" y="41864"/>
                    <a:pt x="119174" y="43943"/>
                    <a:pt x="119218" y="48100"/>
                  </a:cubicBezTo>
                  <a:cubicBezTo>
                    <a:pt x="118743" y="47999"/>
                    <a:pt x="118265" y="47949"/>
                    <a:pt x="117790" y="47949"/>
                  </a:cubicBezTo>
                  <a:cubicBezTo>
                    <a:pt x="115926" y="47949"/>
                    <a:pt x="114120" y="48715"/>
                    <a:pt x="112821" y="50108"/>
                  </a:cubicBezTo>
                  <a:cubicBezTo>
                    <a:pt x="111548" y="48728"/>
                    <a:pt x="109756" y="47948"/>
                    <a:pt x="107874" y="47948"/>
                  </a:cubicBezTo>
                  <a:cubicBezTo>
                    <a:pt x="107391" y="47948"/>
                    <a:pt x="106907" y="48002"/>
                    <a:pt x="106432" y="48100"/>
                  </a:cubicBezTo>
                  <a:cubicBezTo>
                    <a:pt x="106472" y="43943"/>
                    <a:pt x="109646" y="41864"/>
                    <a:pt x="112822" y="41864"/>
                  </a:cubicBezTo>
                  <a:close/>
                  <a:moveTo>
                    <a:pt x="136132" y="41864"/>
                  </a:moveTo>
                  <a:cubicBezTo>
                    <a:pt x="139308" y="41864"/>
                    <a:pt x="142484" y="43943"/>
                    <a:pt x="142525" y="48100"/>
                  </a:cubicBezTo>
                  <a:cubicBezTo>
                    <a:pt x="142051" y="47999"/>
                    <a:pt x="141574" y="47949"/>
                    <a:pt x="141100" y="47949"/>
                  </a:cubicBezTo>
                  <a:cubicBezTo>
                    <a:pt x="139242" y="47949"/>
                    <a:pt x="137437" y="48715"/>
                    <a:pt x="136145" y="50108"/>
                  </a:cubicBezTo>
                  <a:cubicBezTo>
                    <a:pt x="134863" y="48728"/>
                    <a:pt x="133071" y="47948"/>
                    <a:pt x="131190" y="47948"/>
                  </a:cubicBezTo>
                  <a:cubicBezTo>
                    <a:pt x="130706" y="47948"/>
                    <a:pt x="130222" y="48002"/>
                    <a:pt x="129747" y="48100"/>
                  </a:cubicBezTo>
                  <a:cubicBezTo>
                    <a:pt x="129783" y="43943"/>
                    <a:pt x="132957" y="41864"/>
                    <a:pt x="136132" y="41864"/>
                  </a:cubicBezTo>
                  <a:close/>
                  <a:moveTo>
                    <a:pt x="89293" y="41912"/>
                  </a:moveTo>
                  <a:cubicBezTo>
                    <a:pt x="92468" y="41912"/>
                    <a:pt x="95642" y="43988"/>
                    <a:pt x="95679" y="48143"/>
                  </a:cubicBezTo>
                  <a:lnTo>
                    <a:pt x="95679" y="48143"/>
                  </a:lnTo>
                  <a:cubicBezTo>
                    <a:pt x="95207" y="48043"/>
                    <a:pt x="94732" y="47994"/>
                    <a:pt x="94260" y="47994"/>
                  </a:cubicBezTo>
                  <a:cubicBezTo>
                    <a:pt x="92399" y="47994"/>
                    <a:pt x="90599" y="48760"/>
                    <a:pt x="89299" y="50152"/>
                  </a:cubicBezTo>
                  <a:cubicBezTo>
                    <a:pt x="88018" y="48773"/>
                    <a:pt x="86226" y="47993"/>
                    <a:pt x="84344" y="47993"/>
                  </a:cubicBezTo>
                  <a:cubicBezTo>
                    <a:pt x="83860" y="47993"/>
                    <a:pt x="83376" y="48047"/>
                    <a:pt x="82902" y="48145"/>
                  </a:cubicBezTo>
                  <a:cubicBezTo>
                    <a:pt x="82937" y="43991"/>
                    <a:pt x="86116" y="41912"/>
                    <a:pt x="89293" y="41912"/>
                  </a:cubicBezTo>
                  <a:close/>
                  <a:moveTo>
                    <a:pt x="42335" y="42067"/>
                  </a:moveTo>
                  <a:cubicBezTo>
                    <a:pt x="45509" y="42067"/>
                    <a:pt x="48681" y="44143"/>
                    <a:pt x="48726" y="48298"/>
                  </a:cubicBezTo>
                  <a:lnTo>
                    <a:pt x="48726" y="48298"/>
                  </a:lnTo>
                  <a:cubicBezTo>
                    <a:pt x="48251" y="48196"/>
                    <a:pt x="47772" y="48146"/>
                    <a:pt x="47298" y="48146"/>
                  </a:cubicBezTo>
                  <a:cubicBezTo>
                    <a:pt x="45434" y="48146"/>
                    <a:pt x="43630" y="48912"/>
                    <a:pt x="42337" y="50305"/>
                  </a:cubicBezTo>
                  <a:cubicBezTo>
                    <a:pt x="41056" y="48925"/>
                    <a:pt x="39264" y="48145"/>
                    <a:pt x="37382" y="48145"/>
                  </a:cubicBezTo>
                  <a:cubicBezTo>
                    <a:pt x="36898" y="48145"/>
                    <a:pt x="36415" y="48199"/>
                    <a:pt x="35940" y="48307"/>
                  </a:cubicBezTo>
                  <a:cubicBezTo>
                    <a:pt x="35980" y="44148"/>
                    <a:pt x="39158" y="42067"/>
                    <a:pt x="42335" y="42067"/>
                  </a:cubicBezTo>
                  <a:close/>
                  <a:moveTo>
                    <a:pt x="65651" y="42067"/>
                  </a:moveTo>
                  <a:cubicBezTo>
                    <a:pt x="68826" y="42067"/>
                    <a:pt x="72001" y="44146"/>
                    <a:pt x="72041" y="48307"/>
                  </a:cubicBezTo>
                  <a:cubicBezTo>
                    <a:pt x="71563" y="48202"/>
                    <a:pt x="71080" y="48150"/>
                    <a:pt x="70601" y="48150"/>
                  </a:cubicBezTo>
                  <a:cubicBezTo>
                    <a:pt x="68748" y="48150"/>
                    <a:pt x="66948" y="48916"/>
                    <a:pt x="65653" y="50305"/>
                  </a:cubicBezTo>
                  <a:cubicBezTo>
                    <a:pt x="64371" y="48934"/>
                    <a:pt x="62579" y="48145"/>
                    <a:pt x="60697" y="48145"/>
                  </a:cubicBezTo>
                  <a:cubicBezTo>
                    <a:pt x="60214" y="48145"/>
                    <a:pt x="59730" y="48199"/>
                    <a:pt x="59255" y="48307"/>
                  </a:cubicBezTo>
                  <a:cubicBezTo>
                    <a:pt x="59295" y="44148"/>
                    <a:pt x="62473" y="42067"/>
                    <a:pt x="65651" y="42067"/>
                  </a:cubicBezTo>
                  <a:close/>
                  <a:moveTo>
                    <a:pt x="18806" y="42117"/>
                  </a:moveTo>
                  <a:cubicBezTo>
                    <a:pt x="21981" y="42117"/>
                    <a:pt x="25156" y="44198"/>
                    <a:pt x="25196" y="48360"/>
                  </a:cubicBezTo>
                  <a:cubicBezTo>
                    <a:pt x="24717" y="48255"/>
                    <a:pt x="24234" y="48204"/>
                    <a:pt x="23755" y="48204"/>
                  </a:cubicBezTo>
                  <a:cubicBezTo>
                    <a:pt x="21902" y="48204"/>
                    <a:pt x="20103" y="48970"/>
                    <a:pt x="18807" y="50359"/>
                  </a:cubicBezTo>
                  <a:cubicBezTo>
                    <a:pt x="17526" y="48988"/>
                    <a:pt x="15734" y="48199"/>
                    <a:pt x="13852" y="48199"/>
                  </a:cubicBezTo>
                  <a:cubicBezTo>
                    <a:pt x="13368" y="48199"/>
                    <a:pt x="12884" y="48253"/>
                    <a:pt x="12409" y="48360"/>
                  </a:cubicBezTo>
                  <a:cubicBezTo>
                    <a:pt x="12454" y="44198"/>
                    <a:pt x="15631" y="42117"/>
                    <a:pt x="18806" y="42117"/>
                  </a:cubicBezTo>
                  <a:close/>
                  <a:moveTo>
                    <a:pt x="117967" y="48323"/>
                  </a:moveTo>
                  <a:cubicBezTo>
                    <a:pt x="118392" y="48323"/>
                    <a:pt x="118820" y="48362"/>
                    <a:pt x="119245" y="48441"/>
                  </a:cubicBezTo>
                  <a:cubicBezTo>
                    <a:pt x="118253" y="49621"/>
                    <a:pt x="117671" y="51114"/>
                    <a:pt x="117757" y="52706"/>
                  </a:cubicBezTo>
                  <a:lnTo>
                    <a:pt x="117757" y="52706"/>
                  </a:lnTo>
                  <a:cubicBezTo>
                    <a:pt x="116507" y="51403"/>
                    <a:pt x="114740" y="50573"/>
                    <a:pt x="112880" y="50573"/>
                  </a:cubicBezTo>
                  <a:cubicBezTo>
                    <a:pt x="112860" y="50573"/>
                    <a:pt x="112840" y="50573"/>
                    <a:pt x="112821" y="50574"/>
                  </a:cubicBezTo>
                  <a:cubicBezTo>
                    <a:pt x="114158" y="49126"/>
                    <a:pt x="116031" y="48323"/>
                    <a:pt x="117967" y="48323"/>
                  </a:cubicBezTo>
                  <a:close/>
                  <a:moveTo>
                    <a:pt x="130990" y="48323"/>
                  </a:moveTo>
                  <a:cubicBezTo>
                    <a:pt x="132925" y="48323"/>
                    <a:pt x="134799" y="49126"/>
                    <a:pt x="136136" y="50574"/>
                  </a:cubicBezTo>
                  <a:cubicBezTo>
                    <a:pt x="136116" y="50573"/>
                    <a:pt x="136096" y="50573"/>
                    <a:pt x="136077" y="50573"/>
                  </a:cubicBezTo>
                  <a:cubicBezTo>
                    <a:pt x="134208" y="50573"/>
                    <a:pt x="132440" y="51412"/>
                    <a:pt x="131199" y="52715"/>
                  </a:cubicBezTo>
                  <a:cubicBezTo>
                    <a:pt x="131279" y="51120"/>
                    <a:pt x="130697" y="49624"/>
                    <a:pt x="129711" y="48441"/>
                  </a:cubicBezTo>
                  <a:cubicBezTo>
                    <a:pt x="130137" y="48362"/>
                    <a:pt x="130565" y="48323"/>
                    <a:pt x="130990" y="48323"/>
                  </a:cubicBezTo>
                  <a:close/>
                  <a:moveTo>
                    <a:pt x="94437" y="48359"/>
                  </a:moveTo>
                  <a:cubicBezTo>
                    <a:pt x="94862" y="48359"/>
                    <a:pt x="95289" y="48398"/>
                    <a:pt x="95715" y="48477"/>
                  </a:cubicBezTo>
                  <a:cubicBezTo>
                    <a:pt x="94722" y="49666"/>
                    <a:pt x="94140" y="51168"/>
                    <a:pt x="94227" y="52750"/>
                  </a:cubicBezTo>
                  <a:lnTo>
                    <a:pt x="94227" y="52750"/>
                  </a:lnTo>
                  <a:cubicBezTo>
                    <a:pt x="92986" y="51447"/>
                    <a:pt x="91219" y="50618"/>
                    <a:pt x="89350" y="50618"/>
                  </a:cubicBezTo>
                  <a:cubicBezTo>
                    <a:pt x="89330" y="50618"/>
                    <a:pt x="89310" y="50618"/>
                    <a:pt x="89290" y="50618"/>
                  </a:cubicBezTo>
                  <a:cubicBezTo>
                    <a:pt x="89270" y="50618"/>
                    <a:pt x="89250" y="50618"/>
                    <a:pt x="89231" y="50618"/>
                  </a:cubicBezTo>
                  <a:cubicBezTo>
                    <a:pt x="87362" y="50618"/>
                    <a:pt x="85603" y="51448"/>
                    <a:pt x="84353" y="52751"/>
                  </a:cubicBezTo>
                  <a:cubicBezTo>
                    <a:pt x="84443" y="51165"/>
                    <a:pt x="83860" y="49660"/>
                    <a:pt x="82866" y="48477"/>
                  </a:cubicBezTo>
                  <a:cubicBezTo>
                    <a:pt x="83291" y="48398"/>
                    <a:pt x="83719" y="48359"/>
                    <a:pt x="84144" y="48359"/>
                  </a:cubicBezTo>
                  <a:cubicBezTo>
                    <a:pt x="86080" y="48359"/>
                    <a:pt x="87955" y="49162"/>
                    <a:pt x="89299" y="50609"/>
                  </a:cubicBezTo>
                  <a:cubicBezTo>
                    <a:pt x="90637" y="49162"/>
                    <a:pt x="92504" y="48359"/>
                    <a:pt x="94437" y="48359"/>
                  </a:cubicBezTo>
                  <a:close/>
                  <a:moveTo>
                    <a:pt x="47485" y="48520"/>
                  </a:moveTo>
                  <a:cubicBezTo>
                    <a:pt x="47909" y="48520"/>
                    <a:pt x="48337" y="48559"/>
                    <a:pt x="48762" y="48638"/>
                  </a:cubicBezTo>
                  <a:cubicBezTo>
                    <a:pt x="47767" y="49821"/>
                    <a:pt x="47185" y="51326"/>
                    <a:pt x="47275" y="52912"/>
                  </a:cubicBezTo>
                  <a:cubicBezTo>
                    <a:pt x="46025" y="51609"/>
                    <a:pt x="44257" y="50779"/>
                    <a:pt x="42397" y="50779"/>
                  </a:cubicBezTo>
                  <a:cubicBezTo>
                    <a:pt x="42377" y="50779"/>
                    <a:pt x="42357" y="50779"/>
                    <a:pt x="42337" y="50780"/>
                  </a:cubicBezTo>
                  <a:cubicBezTo>
                    <a:pt x="43675" y="49325"/>
                    <a:pt x="45549" y="48520"/>
                    <a:pt x="47485" y="48520"/>
                  </a:cubicBezTo>
                  <a:close/>
                  <a:moveTo>
                    <a:pt x="60501" y="48529"/>
                  </a:moveTo>
                  <a:cubicBezTo>
                    <a:pt x="62439" y="48529"/>
                    <a:pt x="64308" y="49332"/>
                    <a:pt x="65653" y="50780"/>
                  </a:cubicBezTo>
                  <a:cubicBezTo>
                    <a:pt x="65633" y="50779"/>
                    <a:pt x="65613" y="50779"/>
                    <a:pt x="65593" y="50779"/>
                  </a:cubicBezTo>
                  <a:cubicBezTo>
                    <a:pt x="63725" y="50779"/>
                    <a:pt x="61957" y="51618"/>
                    <a:pt x="60715" y="52921"/>
                  </a:cubicBezTo>
                  <a:cubicBezTo>
                    <a:pt x="60796" y="51326"/>
                    <a:pt x="60214" y="49830"/>
                    <a:pt x="59219" y="48647"/>
                  </a:cubicBezTo>
                  <a:cubicBezTo>
                    <a:pt x="59646" y="48568"/>
                    <a:pt x="60075" y="48529"/>
                    <a:pt x="60501" y="48529"/>
                  </a:cubicBezTo>
                  <a:close/>
                  <a:moveTo>
                    <a:pt x="107662" y="48316"/>
                  </a:moveTo>
                  <a:cubicBezTo>
                    <a:pt x="109596" y="48316"/>
                    <a:pt x="111472" y="49118"/>
                    <a:pt x="112821" y="50574"/>
                  </a:cubicBezTo>
                  <a:cubicBezTo>
                    <a:pt x="112802" y="50573"/>
                    <a:pt x="112783" y="50573"/>
                    <a:pt x="112765" y="50573"/>
                  </a:cubicBezTo>
                  <a:cubicBezTo>
                    <a:pt x="110778" y="50573"/>
                    <a:pt x="108902" y="51519"/>
                    <a:pt x="107650" y="52966"/>
                  </a:cubicBezTo>
                  <a:lnTo>
                    <a:pt x="107650" y="52966"/>
                  </a:lnTo>
                  <a:cubicBezTo>
                    <a:pt x="107803" y="51290"/>
                    <a:pt x="107211" y="49713"/>
                    <a:pt x="106172" y="48477"/>
                  </a:cubicBezTo>
                  <a:cubicBezTo>
                    <a:pt x="106667" y="48369"/>
                    <a:pt x="107167" y="48316"/>
                    <a:pt x="107662" y="48316"/>
                  </a:cubicBezTo>
                  <a:close/>
                  <a:moveTo>
                    <a:pt x="13659" y="48573"/>
                  </a:moveTo>
                  <a:cubicBezTo>
                    <a:pt x="15592" y="48573"/>
                    <a:pt x="17464" y="49371"/>
                    <a:pt x="18807" y="50824"/>
                  </a:cubicBezTo>
                  <a:cubicBezTo>
                    <a:pt x="18787" y="50824"/>
                    <a:pt x="18768" y="50824"/>
                    <a:pt x="18748" y="50824"/>
                  </a:cubicBezTo>
                  <a:cubicBezTo>
                    <a:pt x="16879" y="50824"/>
                    <a:pt x="15111" y="51663"/>
                    <a:pt x="13870" y="52966"/>
                  </a:cubicBezTo>
                  <a:cubicBezTo>
                    <a:pt x="13951" y="51371"/>
                    <a:pt x="13368" y="49875"/>
                    <a:pt x="12374" y="48692"/>
                  </a:cubicBezTo>
                  <a:cubicBezTo>
                    <a:pt x="12802" y="48612"/>
                    <a:pt x="13232" y="48573"/>
                    <a:pt x="13659" y="48573"/>
                  </a:cubicBezTo>
                  <a:close/>
                  <a:moveTo>
                    <a:pt x="23953" y="48574"/>
                  </a:moveTo>
                  <a:cubicBezTo>
                    <a:pt x="24378" y="48574"/>
                    <a:pt x="24806" y="48613"/>
                    <a:pt x="25232" y="48692"/>
                  </a:cubicBezTo>
                  <a:cubicBezTo>
                    <a:pt x="24237" y="49875"/>
                    <a:pt x="23655" y="51371"/>
                    <a:pt x="23744" y="52966"/>
                  </a:cubicBezTo>
                  <a:cubicBezTo>
                    <a:pt x="22494" y="51663"/>
                    <a:pt x="20726" y="50824"/>
                    <a:pt x="18866" y="50824"/>
                  </a:cubicBezTo>
                  <a:cubicBezTo>
                    <a:pt x="18846" y="50824"/>
                    <a:pt x="18827" y="50824"/>
                    <a:pt x="18807" y="50824"/>
                  </a:cubicBezTo>
                  <a:cubicBezTo>
                    <a:pt x="20144" y="49377"/>
                    <a:pt x="22018" y="48574"/>
                    <a:pt x="23953" y="48574"/>
                  </a:cubicBezTo>
                  <a:close/>
                  <a:moveTo>
                    <a:pt x="37179" y="48522"/>
                  </a:moveTo>
                  <a:cubicBezTo>
                    <a:pt x="39113" y="48522"/>
                    <a:pt x="40989" y="49325"/>
                    <a:pt x="42337" y="50780"/>
                  </a:cubicBezTo>
                  <a:cubicBezTo>
                    <a:pt x="42319" y="50779"/>
                    <a:pt x="42300" y="50779"/>
                    <a:pt x="42282" y="50779"/>
                  </a:cubicBezTo>
                  <a:cubicBezTo>
                    <a:pt x="40295" y="50779"/>
                    <a:pt x="38419" y="51725"/>
                    <a:pt x="37167" y="53172"/>
                  </a:cubicBezTo>
                  <a:cubicBezTo>
                    <a:pt x="37320" y="51496"/>
                    <a:pt x="36728" y="49910"/>
                    <a:pt x="35689" y="48683"/>
                  </a:cubicBezTo>
                  <a:cubicBezTo>
                    <a:pt x="36184" y="48575"/>
                    <a:pt x="36683" y="48522"/>
                    <a:pt x="37179" y="48522"/>
                  </a:cubicBezTo>
                  <a:close/>
                  <a:moveTo>
                    <a:pt x="124475" y="46470"/>
                  </a:moveTo>
                  <a:cubicBezTo>
                    <a:pt x="127650" y="46470"/>
                    <a:pt x="130827" y="48548"/>
                    <a:pt x="130867" y="52706"/>
                  </a:cubicBezTo>
                  <a:cubicBezTo>
                    <a:pt x="130388" y="52601"/>
                    <a:pt x="129906" y="52550"/>
                    <a:pt x="129426" y="52550"/>
                  </a:cubicBezTo>
                  <a:cubicBezTo>
                    <a:pt x="127574" y="52550"/>
                    <a:pt x="125776" y="53316"/>
                    <a:pt x="124487" y="54704"/>
                  </a:cubicBezTo>
                  <a:cubicBezTo>
                    <a:pt x="123206" y="53333"/>
                    <a:pt x="121414" y="52545"/>
                    <a:pt x="119532" y="52545"/>
                  </a:cubicBezTo>
                  <a:cubicBezTo>
                    <a:pt x="119048" y="52545"/>
                    <a:pt x="118564" y="52599"/>
                    <a:pt x="118089" y="52706"/>
                  </a:cubicBezTo>
                  <a:cubicBezTo>
                    <a:pt x="118125" y="48548"/>
                    <a:pt x="121299" y="46470"/>
                    <a:pt x="124475" y="46470"/>
                  </a:cubicBezTo>
                  <a:close/>
                  <a:moveTo>
                    <a:pt x="77635" y="46519"/>
                  </a:moveTo>
                  <a:cubicBezTo>
                    <a:pt x="80808" y="46519"/>
                    <a:pt x="83981" y="48596"/>
                    <a:pt x="84022" y="52751"/>
                  </a:cubicBezTo>
                  <a:lnTo>
                    <a:pt x="84031" y="52760"/>
                  </a:lnTo>
                  <a:cubicBezTo>
                    <a:pt x="83550" y="52655"/>
                    <a:pt x="83066" y="52604"/>
                    <a:pt x="82586" y="52604"/>
                  </a:cubicBezTo>
                  <a:cubicBezTo>
                    <a:pt x="80731" y="52604"/>
                    <a:pt x="78937" y="53370"/>
                    <a:pt x="77642" y="54758"/>
                  </a:cubicBezTo>
                  <a:cubicBezTo>
                    <a:pt x="76360" y="53378"/>
                    <a:pt x="74568" y="52599"/>
                    <a:pt x="72696" y="52599"/>
                  </a:cubicBezTo>
                  <a:cubicBezTo>
                    <a:pt x="72203" y="52599"/>
                    <a:pt x="71719" y="52652"/>
                    <a:pt x="71244" y="52760"/>
                  </a:cubicBezTo>
                  <a:cubicBezTo>
                    <a:pt x="71280" y="48600"/>
                    <a:pt x="74457" y="46519"/>
                    <a:pt x="77635" y="46519"/>
                  </a:cubicBezTo>
                  <a:close/>
                  <a:moveTo>
                    <a:pt x="100946" y="46509"/>
                  </a:moveTo>
                  <a:cubicBezTo>
                    <a:pt x="104122" y="46509"/>
                    <a:pt x="107296" y="48585"/>
                    <a:pt x="107337" y="52742"/>
                  </a:cubicBezTo>
                  <a:cubicBezTo>
                    <a:pt x="106865" y="52641"/>
                    <a:pt x="106389" y="52591"/>
                    <a:pt x="105917" y="52591"/>
                  </a:cubicBezTo>
                  <a:cubicBezTo>
                    <a:pt x="104050" y="52591"/>
                    <a:pt x="102242" y="53364"/>
                    <a:pt x="100948" y="54758"/>
                  </a:cubicBezTo>
                  <a:lnTo>
                    <a:pt x="100948" y="54749"/>
                  </a:lnTo>
                  <a:cubicBezTo>
                    <a:pt x="99667" y="53369"/>
                    <a:pt x="97875" y="52590"/>
                    <a:pt x="95993" y="52590"/>
                  </a:cubicBezTo>
                  <a:cubicBezTo>
                    <a:pt x="95509" y="52590"/>
                    <a:pt x="95025" y="52643"/>
                    <a:pt x="94550" y="52742"/>
                  </a:cubicBezTo>
                  <a:cubicBezTo>
                    <a:pt x="94591" y="48588"/>
                    <a:pt x="97769" y="46509"/>
                    <a:pt x="100946" y="46509"/>
                  </a:cubicBezTo>
                  <a:close/>
                  <a:moveTo>
                    <a:pt x="53993" y="46670"/>
                  </a:moveTo>
                  <a:cubicBezTo>
                    <a:pt x="57169" y="46670"/>
                    <a:pt x="60344" y="48747"/>
                    <a:pt x="60384" y="52903"/>
                  </a:cubicBezTo>
                  <a:cubicBezTo>
                    <a:pt x="59911" y="52801"/>
                    <a:pt x="59433" y="52752"/>
                    <a:pt x="58960" y="52752"/>
                  </a:cubicBezTo>
                  <a:cubicBezTo>
                    <a:pt x="57101" y="52752"/>
                    <a:pt x="55295" y="53518"/>
                    <a:pt x="53995" y="54910"/>
                  </a:cubicBezTo>
                  <a:cubicBezTo>
                    <a:pt x="52714" y="53531"/>
                    <a:pt x="50922" y="52751"/>
                    <a:pt x="49040" y="52751"/>
                  </a:cubicBezTo>
                  <a:cubicBezTo>
                    <a:pt x="48556" y="52751"/>
                    <a:pt x="48072" y="52805"/>
                    <a:pt x="47597" y="52903"/>
                  </a:cubicBezTo>
                  <a:cubicBezTo>
                    <a:pt x="47638" y="48749"/>
                    <a:pt x="50816" y="46670"/>
                    <a:pt x="53993" y="46670"/>
                  </a:cubicBezTo>
                  <a:close/>
                  <a:moveTo>
                    <a:pt x="7145" y="46712"/>
                  </a:moveTo>
                  <a:cubicBezTo>
                    <a:pt x="10322" y="46712"/>
                    <a:pt x="13498" y="48790"/>
                    <a:pt x="13538" y="52948"/>
                  </a:cubicBezTo>
                  <a:cubicBezTo>
                    <a:pt x="13065" y="52846"/>
                    <a:pt x="12588" y="52796"/>
                    <a:pt x="12114" y="52796"/>
                  </a:cubicBezTo>
                  <a:cubicBezTo>
                    <a:pt x="10255" y="52796"/>
                    <a:pt x="8451" y="53563"/>
                    <a:pt x="7159" y="54955"/>
                  </a:cubicBezTo>
                  <a:cubicBezTo>
                    <a:pt x="5884" y="53583"/>
                    <a:pt x="4097" y="52805"/>
                    <a:pt x="2226" y="52805"/>
                  </a:cubicBezTo>
                  <a:cubicBezTo>
                    <a:pt x="2216" y="52805"/>
                    <a:pt x="2205" y="52805"/>
                    <a:pt x="2194" y="52805"/>
                  </a:cubicBezTo>
                  <a:lnTo>
                    <a:pt x="2194" y="52796"/>
                  </a:lnTo>
                  <a:cubicBezTo>
                    <a:pt x="1711" y="52796"/>
                    <a:pt x="1227" y="52850"/>
                    <a:pt x="752" y="52948"/>
                  </a:cubicBezTo>
                  <a:cubicBezTo>
                    <a:pt x="792" y="48790"/>
                    <a:pt x="3969" y="46712"/>
                    <a:pt x="7145" y="46712"/>
                  </a:cubicBezTo>
                  <a:close/>
                  <a:moveTo>
                    <a:pt x="30465" y="46717"/>
                  </a:moveTo>
                  <a:cubicBezTo>
                    <a:pt x="33637" y="46717"/>
                    <a:pt x="36811" y="48795"/>
                    <a:pt x="36854" y="52953"/>
                  </a:cubicBezTo>
                  <a:lnTo>
                    <a:pt x="36854" y="52953"/>
                  </a:lnTo>
                  <a:cubicBezTo>
                    <a:pt x="36379" y="52851"/>
                    <a:pt x="35901" y="52801"/>
                    <a:pt x="35426" y="52801"/>
                  </a:cubicBezTo>
                  <a:cubicBezTo>
                    <a:pt x="33569" y="52801"/>
                    <a:pt x="31771" y="53567"/>
                    <a:pt x="30483" y="54955"/>
                  </a:cubicBezTo>
                  <a:cubicBezTo>
                    <a:pt x="29201" y="53584"/>
                    <a:pt x="27409" y="52796"/>
                    <a:pt x="25528" y="52796"/>
                  </a:cubicBezTo>
                  <a:cubicBezTo>
                    <a:pt x="25044" y="52796"/>
                    <a:pt x="24560" y="52850"/>
                    <a:pt x="24085" y="52957"/>
                  </a:cubicBezTo>
                  <a:cubicBezTo>
                    <a:pt x="24116" y="48798"/>
                    <a:pt x="27290" y="46717"/>
                    <a:pt x="30465" y="46717"/>
                  </a:cubicBezTo>
                  <a:close/>
                  <a:moveTo>
                    <a:pt x="107865" y="57160"/>
                  </a:moveTo>
                  <a:cubicBezTo>
                    <a:pt x="107867" y="57160"/>
                    <a:pt x="107868" y="57160"/>
                    <a:pt x="107870" y="57160"/>
                  </a:cubicBezTo>
                  <a:lnTo>
                    <a:pt x="107870" y="57160"/>
                  </a:lnTo>
                  <a:cubicBezTo>
                    <a:pt x="107871" y="57160"/>
                    <a:pt x="107873" y="57160"/>
                    <a:pt x="107874" y="57160"/>
                  </a:cubicBezTo>
                  <a:close/>
                  <a:moveTo>
                    <a:pt x="129607" y="52925"/>
                  </a:moveTo>
                  <a:cubicBezTo>
                    <a:pt x="130037" y="52925"/>
                    <a:pt x="130471" y="52965"/>
                    <a:pt x="130903" y="53047"/>
                  </a:cubicBezTo>
                  <a:cubicBezTo>
                    <a:pt x="129908" y="54229"/>
                    <a:pt x="129326" y="55726"/>
                    <a:pt x="129415" y="57321"/>
                  </a:cubicBezTo>
                  <a:cubicBezTo>
                    <a:pt x="128165" y="56009"/>
                    <a:pt x="126406" y="55179"/>
                    <a:pt x="124538" y="55179"/>
                  </a:cubicBezTo>
                  <a:cubicBezTo>
                    <a:pt x="124518" y="55179"/>
                    <a:pt x="124498" y="55179"/>
                    <a:pt x="124478" y="55179"/>
                  </a:cubicBezTo>
                  <a:cubicBezTo>
                    <a:pt x="124458" y="55179"/>
                    <a:pt x="124438" y="55179"/>
                    <a:pt x="124418" y="55179"/>
                  </a:cubicBezTo>
                  <a:cubicBezTo>
                    <a:pt x="122550" y="55179"/>
                    <a:pt x="120782" y="56009"/>
                    <a:pt x="119541" y="57321"/>
                  </a:cubicBezTo>
                  <a:cubicBezTo>
                    <a:pt x="119622" y="55726"/>
                    <a:pt x="119039" y="54220"/>
                    <a:pt x="118045" y="53047"/>
                  </a:cubicBezTo>
                  <a:cubicBezTo>
                    <a:pt x="118478" y="52965"/>
                    <a:pt x="118913" y="52925"/>
                    <a:pt x="119344" y="52925"/>
                  </a:cubicBezTo>
                  <a:cubicBezTo>
                    <a:pt x="121276" y="52925"/>
                    <a:pt x="123138" y="53727"/>
                    <a:pt x="124478" y="55170"/>
                  </a:cubicBezTo>
                  <a:cubicBezTo>
                    <a:pt x="125811" y="53727"/>
                    <a:pt x="127678" y="52925"/>
                    <a:pt x="129607" y="52925"/>
                  </a:cubicBezTo>
                  <a:close/>
                  <a:moveTo>
                    <a:pt x="82780" y="52965"/>
                  </a:moveTo>
                  <a:cubicBezTo>
                    <a:pt x="83204" y="52965"/>
                    <a:pt x="83632" y="53003"/>
                    <a:pt x="84057" y="53082"/>
                  </a:cubicBezTo>
                  <a:cubicBezTo>
                    <a:pt x="83538" y="53701"/>
                    <a:pt x="83135" y="54409"/>
                    <a:pt x="82875" y="55170"/>
                  </a:cubicBezTo>
                  <a:cubicBezTo>
                    <a:pt x="82634" y="55866"/>
                    <a:pt x="82526" y="56607"/>
                    <a:pt x="82569" y="57347"/>
                  </a:cubicBezTo>
                  <a:lnTo>
                    <a:pt x="82569" y="57347"/>
                  </a:lnTo>
                  <a:cubicBezTo>
                    <a:pt x="81328" y="56053"/>
                    <a:pt x="79569" y="55215"/>
                    <a:pt x="77701" y="55215"/>
                  </a:cubicBezTo>
                  <a:cubicBezTo>
                    <a:pt x="77681" y="55215"/>
                    <a:pt x="77661" y="55215"/>
                    <a:pt x="77642" y="55215"/>
                  </a:cubicBezTo>
                  <a:cubicBezTo>
                    <a:pt x="78979" y="53768"/>
                    <a:pt x="80847" y="52965"/>
                    <a:pt x="82780" y="52965"/>
                  </a:cubicBezTo>
                  <a:close/>
                  <a:moveTo>
                    <a:pt x="95802" y="52974"/>
                  </a:moveTo>
                  <a:cubicBezTo>
                    <a:pt x="97735" y="52974"/>
                    <a:pt x="99602" y="53775"/>
                    <a:pt x="100939" y="55215"/>
                  </a:cubicBezTo>
                  <a:cubicBezTo>
                    <a:pt x="100919" y="55215"/>
                    <a:pt x="100900" y="55215"/>
                    <a:pt x="100880" y="55215"/>
                  </a:cubicBezTo>
                  <a:cubicBezTo>
                    <a:pt x="99020" y="55215"/>
                    <a:pt x="97252" y="56053"/>
                    <a:pt x="96011" y="57357"/>
                  </a:cubicBezTo>
                  <a:cubicBezTo>
                    <a:pt x="96047" y="56622"/>
                    <a:pt x="95948" y="55878"/>
                    <a:pt x="95706" y="55179"/>
                  </a:cubicBezTo>
                  <a:lnTo>
                    <a:pt x="95706" y="55170"/>
                  </a:lnTo>
                  <a:cubicBezTo>
                    <a:pt x="95446" y="54409"/>
                    <a:pt x="95043" y="53701"/>
                    <a:pt x="94523" y="53091"/>
                  </a:cubicBezTo>
                  <a:cubicBezTo>
                    <a:pt x="94949" y="53012"/>
                    <a:pt x="95377" y="52974"/>
                    <a:pt x="95802" y="52974"/>
                  </a:cubicBezTo>
                  <a:close/>
                  <a:moveTo>
                    <a:pt x="60697" y="57357"/>
                  </a:moveTo>
                  <a:cubicBezTo>
                    <a:pt x="60700" y="57357"/>
                    <a:pt x="60703" y="57357"/>
                    <a:pt x="60706" y="57357"/>
                  </a:cubicBezTo>
                  <a:lnTo>
                    <a:pt x="60706" y="57357"/>
                  </a:lnTo>
                  <a:cubicBezTo>
                    <a:pt x="60709" y="57357"/>
                    <a:pt x="60712" y="57357"/>
                    <a:pt x="60715" y="57357"/>
                  </a:cubicBezTo>
                  <a:close/>
                  <a:moveTo>
                    <a:pt x="48839" y="53117"/>
                  </a:moveTo>
                  <a:cubicBezTo>
                    <a:pt x="50775" y="53117"/>
                    <a:pt x="52650" y="53921"/>
                    <a:pt x="53995" y="55376"/>
                  </a:cubicBezTo>
                  <a:lnTo>
                    <a:pt x="53995" y="55376"/>
                  </a:lnTo>
                  <a:cubicBezTo>
                    <a:pt x="53992" y="55376"/>
                    <a:pt x="53989" y="55376"/>
                    <a:pt x="53986" y="55376"/>
                  </a:cubicBezTo>
                  <a:cubicBezTo>
                    <a:pt x="53966" y="55376"/>
                    <a:pt x="53946" y="55376"/>
                    <a:pt x="53927" y="55376"/>
                  </a:cubicBezTo>
                  <a:cubicBezTo>
                    <a:pt x="52067" y="55376"/>
                    <a:pt x="50299" y="56206"/>
                    <a:pt x="49049" y="57509"/>
                  </a:cubicBezTo>
                  <a:cubicBezTo>
                    <a:pt x="49138" y="55923"/>
                    <a:pt x="48556" y="54418"/>
                    <a:pt x="47561" y="53235"/>
                  </a:cubicBezTo>
                  <a:cubicBezTo>
                    <a:pt x="47987" y="53156"/>
                    <a:pt x="48414" y="53117"/>
                    <a:pt x="48839" y="53117"/>
                  </a:cubicBezTo>
                  <a:close/>
                  <a:moveTo>
                    <a:pt x="59142" y="53117"/>
                  </a:moveTo>
                  <a:cubicBezTo>
                    <a:pt x="59567" y="53117"/>
                    <a:pt x="59994" y="53156"/>
                    <a:pt x="60420" y="53235"/>
                  </a:cubicBezTo>
                  <a:cubicBezTo>
                    <a:pt x="59425" y="54427"/>
                    <a:pt x="58843" y="55932"/>
                    <a:pt x="58932" y="57518"/>
                  </a:cubicBezTo>
                  <a:lnTo>
                    <a:pt x="58923" y="57509"/>
                  </a:lnTo>
                  <a:cubicBezTo>
                    <a:pt x="57682" y="56206"/>
                    <a:pt x="55914" y="55376"/>
                    <a:pt x="54046" y="55376"/>
                  </a:cubicBezTo>
                  <a:cubicBezTo>
                    <a:pt x="54029" y="55376"/>
                    <a:pt x="54012" y="55376"/>
                    <a:pt x="53995" y="55376"/>
                  </a:cubicBezTo>
                  <a:lnTo>
                    <a:pt x="53995" y="55376"/>
                  </a:lnTo>
                  <a:cubicBezTo>
                    <a:pt x="55333" y="53921"/>
                    <a:pt x="57206" y="53117"/>
                    <a:pt x="59142" y="53117"/>
                  </a:cubicBezTo>
                  <a:close/>
                  <a:moveTo>
                    <a:pt x="25317" y="53179"/>
                  </a:moveTo>
                  <a:cubicBezTo>
                    <a:pt x="27247" y="53179"/>
                    <a:pt x="29113" y="53976"/>
                    <a:pt x="30456" y="55421"/>
                  </a:cubicBezTo>
                  <a:cubicBezTo>
                    <a:pt x="30436" y="55421"/>
                    <a:pt x="30416" y="55421"/>
                    <a:pt x="30397" y="55421"/>
                  </a:cubicBezTo>
                  <a:cubicBezTo>
                    <a:pt x="28528" y="55421"/>
                    <a:pt x="26769" y="56259"/>
                    <a:pt x="25528" y="57554"/>
                  </a:cubicBezTo>
                  <a:cubicBezTo>
                    <a:pt x="25563" y="56819"/>
                    <a:pt x="25456" y="56075"/>
                    <a:pt x="25223" y="55376"/>
                  </a:cubicBezTo>
                  <a:lnTo>
                    <a:pt x="25223" y="55385"/>
                  </a:lnTo>
                  <a:cubicBezTo>
                    <a:pt x="24963" y="54624"/>
                    <a:pt x="24560" y="53916"/>
                    <a:pt x="24031" y="53298"/>
                  </a:cubicBezTo>
                  <a:cubicBezTo>
                    <a:pt x="24460" y="53218"/>
                    <a:pt x="24890" y="53179"/>
                    <a:pt x="25317" y="53179"/>
                  </a:cubicBezTo>
                  <a:close/>
                  <a:moveTo>
                    <a:pt x="12293" y="53188"/>
                  </a:moveTo>
                  <a:cubicBezTo>
                    <a:pt x="12719" y="53188"/>
                    <a:pt x="13147" y="53227"/>
                    <a:pt x="13574" y="53307"/>
                  </a:cubicBezTo>
                  <a:cubicBezTo>
                    <a:pt x="13055" y="53925"/>
                    <a:pt x="12651" y="54624"/>
                    <a:pt x="12391" y="55385"/>
                  </a:cubicBezTo>
                  <a:cubicBezTo>
                    <a:pt x="12150" y="56084"/>
                    <a:pt x="12051" y="56819"/>
                    <a:pt x="12087" y="57554"/>
                  </a:cubicBezTo>
                  <a:lnTo>
                    <a:pt x="12087" y="57572"/>
                  </a:lnTo>
                  <a:cubicBezTo>
                    <a:pt x="10845" y="56268"/>
                    <a:pt x="9086" y="55430"/>
                    <a:pt x="7218" y="55430"/>
                  </a:cubicBezTo>
                  <a:cubicBezTo>
                    <a:pt x="7198" y="55430"/>
                    <a:pt x="7178" y="55430"/>
                    <a:pt x="7159" y="55430"/>
                  </a:cubicBezTo>
                  <a:cubicBezTo>
                    <a:pt x="8501" y="53985"/>
                    <a:pt x="10367" y="53188"/>
                    <a:pt x="12293" y="53188"/>
                  </a:cubicBezTo>
                  <a:close/>
                  <a:moveTo>
                    <a:pt x="106098" y="52962"/>
                  </a:moveTo>
                  <a:cubicBezTo>
                    <a:pt x="106573" y="52962"/>
                    <a:pt x="107051" y="53010"/>
                    <a:pt x="107525" y="53109"/>
                  </a:cubicBezTo>
                  <a:cubicBezTo>
                    <a:pt x="106514" y="54361"/>
                    <a:pt x="105950" y="55943"/>
                    <a:pt x="106117" y="57615"/>
                  </a:cubicBezTo>
                  <a:lnTo>
                    <a:pt x="106117" y="57615"/>
                  </a:lnTo>
                  <a:cubicBezTo>
                    <a:pt x="104869" y="56153"/>
                    <a:pt x="102981" y="55206"/>
                    <a:pt x="100985" y="55206"/>
                  </a:cubicBezTo>
                  <a:cubicBezTo>
                    <a:pt x="100976" y="55206"/>
                    <a:pt x="100966" y="55206"/>
                    <a:pt x="100957" y="55206"/>
                  </a:cubicBezTo>
                  <a:cubicBezTo>
                    <a:pt x="102302" y="53761"/>
                    <a:pt x="104171" y="52962"/>
                    <a:pt x="106098" y="52962"/>
                  </a:cubicBezTo>
                  <a:close/>
                  <a:moveTo>
                    <a:pt x="70812" y="48526"/>
                  </a:moveTo>
                  <a:cubicBezTo>
                    <a:pt x="71289" y="48526"/>
                    <a:pt x="71770" y="48575"/>
                    <a:pt x="72248" y="48674"/>
                  </a:cubicBezTo>
                  <a:cubicBezTo>
                    <a:pt x="71271" y="49928"/>
                    <a:pt x="70742" y="51496"/>
                    <a:pt x="70939" y="53145"/>
                  </a:cubicBezTo>
                  <a:cubicBezTo>
                    <a:pt x="71447" y="53031"/>
                    <a:pt x="71960" y="52976"/>
                    <a:pt x="72468" y="52976"/>
                  </a:cubicBezTo>
                  <a:cubicBezTo>
                    <a:pt x="74401" y="52976"/>
                    <a:pt x="76276" y="53777"/>
                    <a:pt x="77624" y="55224"/>
                  </a:cubicBezTo>
                  <a:cubicBezTo>
                    <a:pt x="77606" y="55224"/>
                    <a:pt x="77587" y="55224"/>
                    <a:pt x="77569" y="55224"/>
                  </a:cubicBezTo>
                  <a:cubicBezTo>
                    <a:pt x="75520" y="55224"/>
                    <a:pt x="73598" y="56223"/>
                    <a:pt x="72355" y="57751"/>
                  </a:cubicBezTo>
                  <a:cubicBezTo>
                    <a:pt x="72694" y="54052"/>
                    <a:pt x="69407" y="50779"/>
                    <a:pt x="65713" y="50779"/>
                  </a:cubicBezTo>
                  <a:cubicBezTo>
                    <a:pt x="65693" y="50779"/>
                    <a:pt x="65673" y="50779"/>
                    <a:pt x="65653" y="50780"/>
                  </a:cubicBezTo>
                  <a:cubicBezTo>
                    <a:pt x="66997" y="49327"/>
                    <a:pt x="68873" y="48526"/>
                    <a:pt x="70812" y="48526"/>
                  </a:cubicBezTo>
                  <a:close/>
                  <a:moveTo>
                    <a:pt x="35611" y="53168"/>
                  </a:moveTo>
                  <a:cubicBezTo>
                    <a:pt x="36086" y="53168"/>
                    <a:pt x="36566" y="53216"/>
                    <a:pt x="37042" y="53315"/>
                  </a:cubicBezTo>
                  <a:cubicBezTo>
                    <a:pt x="36031" y="54567"/>
                    <a:pt x="35458" y="56149"/>
                    <a:pt x="35634" y="57812"/>
                  </a:cubicBezTo>
                  <a:lnTo>
                    <a:pt x="35634" y="57812"/>
                  </a:lnTo>
                  <a:cubicBezTo>
                    <a:pt x="34382" y="56357"/>
                    <a:pt x="32515" y="55412"/>
                    <a:pt x="30530" y="55412"/>
                  </a:cubicBezTo>
                  <a:cubicBezTo>
                    <a:pt x="30511" y="55412"/>
                    <a:pt x="30492" y="55412"/>
                    <a:pt x="30474" y="55412"/>
                  </a:cubicBezTo>
                  <a:cubicBezTo>
                    <a:pt x="31811" y="53967"/>
                    <a:pt x="33679" y="53168"/>
                    <a:pt x="35611" y="53168"/>
                  </a:cubicBezTo>
                  <a:close/>
                  <a:moveTo>
                    <a:pt x="112818" y="51075"/>
                  </a:moveTo>
                  <a:cubicBezTo>
                    <a:pt x="115995" y="51075"/>
                    <a:pt x="119174" y="53154"/>
                    <a:pt x="119218" y="57312"/>
                  </a:cubicBezTo>
                  <a:cubicBezTo>
                    <a:pt x="118743" y="57210"/>
                    <a:pt x="118265" y="57160"/>
                    <a:pt x="117790" y="57160"/>
                  </a:cubicBezTo>
                  <a:cubicBezTo>
                    <a:pt x="115926" y="57160"/>
                    <a:pt x="114120" y="57927"/>
                    <a:pt x="112821" y="59319"/>
                  </a:cubicBezTo>
                  <a:cubicBezTo>
                    <a:pt x="111549" y="57940"/>
                    <a:pt x="109750" y="57161"/>
                    <a:pt x="107870" y="57160"/>
                  </a:cubicBezTo>
                  <a:lnTo>
                    <a:pt x="107870" y="57160"/>
                  </a:lnTo>
                  <a:cubicBezTo>
                    <a:pt x="107388" y="57160"/>
                    <a:pt x="106905" y="57214"/>
                    <a:pt x="106432" y="57312"/>
                  </a:cubicBezTo>
                  <a:cubicBezTo>
                    <a:pt x="106468" y="53154"/>
                    <a:pt x="109642" y="51075"/>
                    <a:pt x="112818" y="51075"/>
                  </a:cubicBezTo>
                  <a:close/>
                  <a:moveTo>
                    <a:pt x="136134" y="51090"/>
                  </a:moveTo>
                  <a:cubicBezTo>
                    <a:pt x="139310" y="51090"/>
                    <a:pt x="142484" y="53169"/>
                    <a:pt x="142525" y="57330"/>
                  </a:cubicBezTo>
                  <a:cubicBezTo>
                    <a:pt x="142043" y="57224"/>
                    <a:pt x="141557" y="57173"/>
                    <a:pt x="141075" y="57173"/>
                  </a:cubicBezTo>
                  <a:cubicBezTo>
                    <a:pt x="139225" y="57173"/>
                    <a:pt x="137430" y="57933"/>
                    <a:pt x="136136" y="59319"/>
                  </a:cubicBezTo>
                  <a:lnTo>
                    <a:pt x="136136" y="59328"/>
                  </a:lnTo>
                  <a:cubicBezTo>
                    <a:pt x="134854" y="57957"/>
                    <a:pt x="133062" y="57168"/>
                    <a:pt x="131181" y="57168"/>
                  </a:cubicBezTo>
                  <a:cubicBezTo>
                    <a:pt x="130697" y="57168"/>
                    <a:pt x="130213" y="57222"/>
                    <a:pt x="129738" y="57330"/>
                  </a:cubicBezTo>
                  <a:cubicBezTo>
                    <a:pt x="129778" y="53171"/>
                    <a:pt x="132957" y="51090"/>
                    <a:pt x="136134" y="51090"/>
                  </a:cubicBezTo>
                  <a:close/>
                  <a:moveTo>
                    <a:pt x="89294" y="51126"/>
                  </a:moveTo>
                  <a:cubicBezTo>
                    <a:pt x="91873" y="51126"/>
                    <a:pt x="94452" y="52497"/>
                    <a:pt x="95348" y="55242"/>
                  </a:cubicBezTo>
                  <a:cubicBezTo>
                    <a:pt x="95572" y="55923"/>
                    <a:pt x="95679" y="56631"/>
                    <a:pt x="95688" y="57348"/>
                  </a:cubicBezTo>
                  <a:cubicBezTo>
                    <a:pt x="95215" y="57246"/>
                    <a:pt x="94738" y="57196"/>
                    <a:pt x="94264" y="57196"/>
                  </a:cubicBezTo>
                  <a:cubicBezTo>
                    <a:pt x="92405" y="57196"/>
                    <a:pt x="90599" y="57962"/>
                    <a:pt x="89299" y="59355"/>
                  </a:cubicBezTo>
                  <a:cubicBezTo>
                    <a:pt x="88027" y="57975"/>
                    <a:pt x="86226" y="57195"/>
                    <a:pt x="84353" y="57195"/>
                  </a:cubicBezTo>
                  <a:cubicBezTo>
                    <a:pt x="83860" y="57195"/>
                    <a:pt x="83376" y="57249"/>
                    <a:pt x="82910" y="57348"/>
                  </a:cubicBezTo>
                  <a:cubicBezTo>
                    <a:pt x="82902" y="56631"/>
                    <a:pt x="83009" y="55923"/>
                    <a:pt x="83224" y="55242"/>
                  </a:cubicBezTo>
                  <a:lnTo>
                    <a:pt x="83233" y="55242"/>
                  </a:lnTo>
                  <a:cubicBezTo>
                    <a:pt x="84129" y="52499"/>
                    <a:pt x="86712" y="51126"/>
                    <a:pt x="89294" y="51126"/>
                  </a:cubicBezTo>
                  <a:close/>
                  <a:moveTo>
                    <a:pt x="42335" y="51276"/>
                  </a:moveTo>
                  <a:cubicBezTo>
                    <a:pt x="45511" y="51276"/>
                    <a:pt x="48686" y="53352"/>
                    <a:pt x="48726" y="57509"/>
                  </a:cubicBezTo>
                  <a:cubicBezTo>
                    <a:pt x="48253" y="57407"/>
                    <a:pt x="47776" y="57357"/>
                    <a:pt x="47302" y="57357"/>
                  </a:cubicBezTo>
                  <a:cubicBezTo>
                    <a:pt x="45443" y="57357"/>
                    <a:pt x="43639" y="58124"/>
                    <a:pt x="42346" y="59516"/>
                  </a:cubicBezTo>
                  <a:cubicBezTo>
                    <a:pt x="41065" y="58136"/>
                    <a:pt x="39264" y="57357"/>
                    <a:pt x="37382" y="57357"/>
                  </a:cubicBezTo>
                  <a:cubicBezTo>
                    <a:pt x="36898" y="57357"/>
                    <a:pt x="36415" y="57410"/>
                    <a:pt x="35940" y="57509"/>
                  </a:cubicBezTo>
                  <a:cubicBezTo>
                    <a:pt x="35980" y="53355"/>
                    <a:pt x="39158" y="51276"/>
                    <a:pt x="42335" y="51276"/>
                  </a:cubicBezTo>
                  <a:close/>
                  <a:moveTo>
                    <a:pt x="65660" y="51276"/>
                  </a:moveTo>
                  <a:cubicBezTo>
                    <a:pt x="68835" y="51276"/>
                    <a:pt x="72010" y="53352"/>
                    <a:pt x="72050" y="57509"/>
                  </a:cubicBezTo>
                  <a:cubicBezTo>
                    <a:pt x="71577" y="57407"/>
                    <a:pt x="71100" y="57357"/>
                    <a:pt x="70626" y="57357"/>
                  </a:cubicBezTo>
                  <a:cubicBezTo>
                    <a:pt x="68767" y="57357"/>
                    <a:pt x="66961" y="58124"/>
                    <a:pt x="65662" y="59516"/>
                  </a:cubicBezTo>
                  <a:cubicBezTo>
                    <a:pt x="64382" y="58138"/>
                    <a:pt x="62585" y="57359"/>
                    <a:pt x="60706" y="57357"/>
                  </a:cubicBezTo>
                  <a:lnTo>
                    <a:pt x="60706" y="57357"/>
                  </a:lnTo>
                  <a:cubicBezTo>
                    <a:pt x="60217" y="57357"/>
                    <a:pt x="59736" y="57411"/>
                    <a:pt x="59264" y="57509"/>
                  </a:cubicBezTo>
                  <a:cubicBezTo>
                    <a:pt x="59304" y="53355"/>
                    <a:pt x="62482" y="51276"/>
                    <a:pt x="65660" y="51276"/>
                  </a:cubicBezTo>
                  <a:close/>
                  <a:moveTo>
                    <a:pt x="18806" y="51334"/>
                  </a:moveTo>
                  <a:cubicBezTo>
                    <a:pt x="21388" y="51334"/>
                    <a:pt x="23969" y="52707"/>
                    <a:pt x="24864" y="55457"/>
                  </a:cubicBezTo>
                  <a:cubicBezTo>
                    <a:pt x="25079" y="56138"/>
                    <a:pt x="25196" y="56846"/>
                    <a:pt x="25205" y="57563"/>
                  </a:cubicBezTo>
                  <a:cubicBezTo>
                    <a:pt x="24724" y="57458"/>
                    <a:pt x="24240" y="57407"/>
                    <a:pt x="23760" y="57407"/>
                  </a:cubicBezTo>
                  <a:cubicBezTo>
                    <a:pt x="21902" y="57407"/>
                    <a:pt x="20103" y="58173"/>
                    <a:pt x="18807" y="59561"/>
                  </a:cubicBezTo>
                  <a:cubicBezTo>
                    <a:pt x="17535" y="58190"/>
                    <a:pt x="15734" y="57401"/>
                    <a:pt x="13861" y="57401"/>
                  </a:cubicBezTo>
                  <a:cubicBezTo>
                    <a:pt x="13377" y="57401"/>
                    <a:pt x="12884" y="57455"/>
                    <a:pt x="12418" y="57563"/>
                  </a:cubicBezTo>
                  <a:cubicBezTo>
                    <a:pt x="12418" y="56837"/>
                    <a:pt x="12526" y="56129"/>
                    <a:pt x="12741" y="55448"/>
                  </a:cubicBezTo>
                  <a:lnTo>
                    <a:pt x="12741" y="55457"/>
                  </a:lnTo>
                  <a:cubicBezTo>
                    <a:pt x="13637" y="52710"/>
                    <a:pt x="16222" y="51334"/>
                    <a:pt x="18806" y="51334"/>
                  </a:cubicBezTo>
                  <a:close/>
                  <a:moveTo>
                    <a:pt x="117967" y="57526"/>
                  </a:moveTo>
                  <a:cubicBezTo>
                    <a:pt x="118391" y="57526"/>
                    <a:pt x="118819" y="57564"/>
                    <a:pt x="119245" y="57643"/>
                  </a:cubicBezTo>
                  <a:cubicBezTo>
                    <a:pt x="118726" y="58253"/>
                    <a:pt x="118322" y="58961"/>
                    <a:pt x="118063" y="59722"/>
                  </a:cubicBezTo>
                  <a:cubicBezTo>
                    <a:pt x="117821" y="60430"/>
                    <a:pt x="117713" y="61165"/>
                    <a:pt x="117758" y="61909"/>
                  </a:cubicBezTo>
                  <a:cubicBezTo>
                    <a:pt x="116510" y="60598"/>
                    <a:pt x="114739" y="59767"/>
                    <a:pt x="112860" y="59767"/>
                  </a:cubicBezTo>
                  <a:cubicBezTo>
                    <a:pt x="112850" y="59767"/>
                    <a:pt x="112840" y="59767"/>
                    <a:pt x="112830" y="59767"/>
                  </a:cubicBezTo>
                  <a:cubicBezTo>
                    <a:pt x="114167" y="58327"/>
                    <a:pt x="116034" y="57526"/>
                    <a:pt x="117967" y="57526"/>
                  </a:cubicBezTo>
                  <a:close/>
                  <a:moveTo>
                    <a:pt x="130990" y="57535"/>
                  </a:moveTo>
                  <a:cubicBezTo>
                    <a:pt x="132923" y="57535"/>
                    <a:pt x="134790" y="58336"/>
                    <a:pt x="136127" y="59776"/>
                  </a:cubicBezTo>
                  <a:cubicBezTo>
                    <a:pt x="136117" y="59776"/>
                    <a:pt x="136107" y="59776"/>
                    <a:pt x="136097" y="59776"/>
                  </a:cubicBezTo>
                  <a:cubicBezTo>
                    <a:pt x="134226" y="59776"/>
                    <a:pt x="132446" y="60607"/>
                    <a:pt x="131199" y="61918"/>
                  </a:cubicBezTo>
                  <a:cubicBezTo>
                    <a:pt x="131234" y="61183"/>
                    <a:pt x="131136" y="60439"/>
                    <a:pt x="130894" y="59731"/>
                  </a:cubicBezTo>
                  <a:cubicBezTo>
                    <a:pt x="130634" y="58970"/>
                    <a:pt x="130231" y="58271"/>
                    <a:pt x="129711" y="57652"/>
                  </a:cubicBezTo>
                  <a:cubicBezTo>
                    <a:pt x="130137" y="57573"/>
                    <a:pt x="130565" y="57535"/>
                    <a:pt x="130990" y="57535"/>
                  </a:cubicBezTo>
                  <a:close/>
                  <a:moveTo>
                    <a:pt x="84143" y="57571"/>
                  </a:moveTo>
                  <a:cubicBezTo>
                    <a:pt x="86075" y="57571"/>
                    <a:pt x="87945" y="58371"/>
                    <a:pt x="89282" y="59821"/>
                  </a:cubicBezTo>
                  <a:lnTo>
                    <a:pt x="89282" y="59821"/>
                  </a:lnTo>
                  <a:cubicBezTo>
                    <a:pt x="89265" y="59821"/>
                    <a:pt x="89248" y="59821"/>
                    <a:pt x="89231" y="59821"/>
                  </a:cubicBezTo>
                  <a:cubicBezTo>
                    <a:pt x="87362" y="59821"/>
                    <a:pt x="85595" y="60659"/>
                    <a:pt x="84353" y="61962"/>
                  </a:cubicBezTo>
                  <a:cubicBezTo>
                    <a:pt x="84434" y="60367"/>
                    <a:pt x="83851" y="58871"/>
                    <a:pt x="82866" y="57688"/>
                  </a:cubicBezTo>
                  <a:cubicBezTo>
                    <a:pt x="83291" y="57609"/>
                    <a:pt x="83719" y="57571"/>
                    <a:pt x="84143" y="57571"/>
                  </a:cubicBezTo>
                  <a:close/>
                  <a:moveTo>
                    <a:pt x="94437" y="57571"/>
                  </a:moveTo>
                  <a:cubicBezTo>
                    <a:pt x="94862" y="57571"/>
                    <a:pt x="95290" y="57609"/>
                    <a:pt x="95715" y="57688"/>
                  </a:cubicBezTo>
                  <a:cubicBezTo>
                    <a:pt x="94720" y="58871"/>
                    <a:pt x="94138" y="60367"/>
                    <a:pt x="94228" y="61962"/>
                  </a:cubicBezTo>
                  <a:cubicBezTo>
                    <a:pt x="92977" y="60659"/>
                    <a:pt x="91218" y="59821"/>
                    <a:pt x="89350" y="59821"/>
                  </a:cubicBezTo>
                  <a:cubicBezTo>
                    <a:pt x="89333" y="59821"/>
                    <a:pt x="89316" y="59821"/>
                    <a:pt x="89299" y="59821"/>
                  </a:cubicBezTo>
                  <a:lnTo>
                    <a:pt x="89299" y="59821"/>
                  </a:lnTo>
                  <a:cubicBezTo>
                    <a:pt x="90636" y="58371"/>
                    <a:pt x="92506" y="57571"/>
                    <a:pt x="94437" y="57571"/>
                  </a:cubicBezTo>
                  <a:close/>
                  <a:moveTo>
                    <a:pt x="47495" y="57735"/>
                  </a:moveTo>
                  <a:cubicBezTo>
                    <a:pt x="47916" y="57735"/>
                    <a:pt x="48340" y="57773"/>
                    <a:pt x="48762" y="57849"/>
                  </a:cubicBezTo>
                  <a:cubicBezTo>
                    <a:pt x="48242" y="58468"/>
                    <a:pt x="47839" y="59176"/>
                    <a:pt x="47579" y="59937"/>
                  </a:cubicBezTo>
                  <a:cubicBezTo>
                    <a:pt x="47337" y="60636"/>
                    <a:pt x="47230" y="61371"/>
                    <a:pt x="47275" y="62115"/>
                  </a:cubicBezTo>
                  <a:lnTo>
                    <a:pt x="47275" y="62124"/>
                  </a:lnTo>
                  <a:cubicBezTo>
                    <a:pt x="46033" y="60820"/>
                    <a:pt x="44265" y="59982"/>
                    <a:pt x="42405" y="59982"/>
                  </a:cubicBezTo>
                  <a:cubicBezTo>
                    <a:pt x="42386" y="59982"/>
                    <a:pt x="42366" y="59982"/>
                    <a:pt x="42346" y="59982"/>
                  </a:cubicBezTo>
                  <a:cubicBezTo>
                    <a:pt x="43686" y="58532"/>
                    <a:pt x="45558" y="57735"/>
                    <a:pt x="47495" y="57735"/>
                  </a:cubicBezTo>
                  <a:close/>
                  <a:moveTo>
                    <a:pt x="60510" y="57740"/>
                  </a:moveTo>
                  <a:cubicBezTo>
                    <a:pt x="62438" y="57740"/>
                    <a:pt x="64308" y="58537"/>
                    <a:pt x="65644" y="59982"/>
                  </a:cubicBezTo>
                  <a:cubicBezTo>
                    <a:pt x="65624" y="59982"/>
                    <a:pt x="65604" y="59982"/>
                    <a:pt x="65585" y="59982"/>
                  </a:cubicBezTo>
                  <a:cubicBezTo>
                    <a:pt x="63725" y="59982"/>
                    <a:pt x="61957" y="60820"/>
                    <a:pt x="60715" y="62124"/>
                  </a:cubicBezTo>
                  <a:cubicBezTo>
                    <a:pt x="60751" y="61380"/>
                    <a:pt x="60653" y="60636"/>
                    <a:pt x="60411" y="59937"/>
                  </a:cubicBezTo>
                  <a:cubicBezTo>
                    <a:pt x="60151" y="59176"/>
                    <a:pt x="59748" y="58468"/>
                    <a:pt x="59228" y="57858"/>
                  </a:cubicBezTo>
                  <a:cubicBezTo>
                    <a:pt x="59655" y="57779"/>
                    <a:pt x="60084" y="57740"/>
                    <a:pt x="60510" y="57740"/>
                  </a:cubicBezTo>
                  <a:close/>
                  <a:moveTo>
                    <a:pt x="23936" y="57764"/>
                  </a:moveTo>
                  <a:cubicBezTo>
                    <a:pt x="24366" y="57764"/>
                    <a:pt x="24800" y="57804"/>
                    <a:pt x="25232" y="57885"/>
                  </a:cubicBezTo>
                  <a:cubicBezTo>
                    <a:pt x="24237" y="59059"/>
                    <a:pt x="23655" y="60565"/>
                    <a:pt x="23744" y="62151"/>
                  </a:cubicBezTo>
                  <a:cubicBezTo>
                    <a:pt x="22494" y="60847"/>
                    <a:pt x="20727" y="60018"/>
                    <a:pt x="18867" y="60018"/>
                  </a:cubicBezTo>
                  <a:cubicBezTo>
                    <a:pt x="18847" y="60018"/>
                    <a:pt x="18827" y="60018"/>
                    <a:pt x="18807" y="60018"/>
                  </a:cubicBezTo>
                  <a:cubicBezTo>
                    <a:pt x="18787" y="60018"/>
                    <a:pt x="18767" y="60018"/>
                    <a:pt x="18747" y="60018"/>
                  </a:cubicBezTo>
                  <a:cubicBezTo>
                    <a:pt x="16879" y="60018"/>
                    <a:pt x="15111" y="60847"/>
                    <a:pt x="13870" y="62151"/>
                  </a:cubicBezTo>
                  <a:cubicBezTo>
                    <a:pt x="13951" y="60573"/>
                    <a:pt x="13368" y="59068"/>
                    <a:pt x="12382" y="57885"/>
                  </a:cubicBezTo>
                  <a:lnTo>
                    <a:pt x="12374" y="57885"/>
                  </a:lnTo>
                  <a:cubicBezTo>
                    <a:pt x="12805" y="57804"/>
                    <a:pt x="13239" y="57764"/>
                    <a:pt x="13670" y="57764"/>
                  </a:cubicBezTo>
                  <a:cubicBezTo>
                    <a:pt x="15599" y="57764"/>
                    <a:pt x="17467" y="58566"/>
                    <a:pt x="18807" y="60009"/>
                  </a:cubicBezTo>
                  <a:cubicBezTo>
                    <a:pt x="20140" y="58566"/>
                    <a:pt x="22007" y="57764"/>
                    <a:pt x="23936" y="57764"/>
                  </a:cubicBezTo>
                  <a:close/>
                  <a:moveTo>
                    <a:pt x="107668" y="57528"/>
                  </a:moveTo>
                  <a:cubicBezTo>
                    <a:pt x="109594" y="57528"/>
                    <a:pt x="111464" y="58327"/>
                    <a:pt x="112812" y="59767"/>
                  </a:cubicBezTo>
                  <a:cubicBezTo>
                    <a:pt x="112793" y="59767"/>
                    <a:pt x="112774" y="59767"/>
                    <a:pt x="112756" y="59767"/>
                  </a:cubicBezTo>
                  <a:cubicBezTo>
                    <a:pt x="110769" y="59767"/>
                    <a:pt x="108902" y="60712"/>
                    <a:pt x="107650" y="62159"/>
                  </a:cubicBezTo>
                  <a:lnTo>
                    <a:pt x="107650" y="62159"/>
                  </a:lnTo>
                  <a:cubicBezTo>
                    <a:pt x="107803" y="60502"/>
                    <a:pt x="107211" y="58925"/>
                    <a:pt x="106181" y="57688"/>
                  </a:cubicBezTo>
                  <a:cubicBezTo>
                    <a:pt x="106675" y="57580"/>
                    <a:pt x="107173" y="57528"/>
                    <a:pt x="107668" y="57528"/>
                  </a:cubicBezTo>
                  <a:close/>
                  <a:moveTo>
                    <a:pt x="37187" y="57724"/>
                  </a:moveTo>
                  <a:cubicBezTo>
                    <a:pt x="39116" y="57724"/>
                    <a:pt x="40983" y="58519"/>
                    <a:pt x="42328" y="59964"/>
                  </a:cubicBezTo>
                  <a:cubicBezTo>
                    <a:pt x="42310" y="59964"/>
                    <a:pt x="42291" y="59964"/>
                    <a:pt x="42273" y="59964"/>
                  </a:cubicBezTo>
                  <a:cubicBezTo>
                    <a:pt x="40286" y="59964"/>
                    <a:pt x="38419" y="60910"/>
                    <a:pt x="37167" y="62366"/>
                  </a:cubicBezTo>
                  <a:cubicBezTo>
                    <a:pt x="37320" y="60699"/>
                    <a:pt x="36728" y="59122"/>
                    <a:pt x="35698" y="57894"/>
                  </a:cubicBezTo>
                  <a:lnTo>
                    <a:pt x="35689" y="57885"/>
                  </a:lnTo>
                  <a:cubicBezTo>
                    <a:pt x="36187" y="57777"/>
                    <a:pt x="36689" y="57724"/>
                    <a:pt x="37187" y="57724"/>
                  </a:cubicBezTo>
                  <a:close/>
                  <a:moveTo>
                    <a:pt x="124486" y="55678"/>
                  </a:moveTo>
                  <a:cubicBezTo>
                    <a:pt x="127068" y="55678"/>
                    <a:pt x="129649" y="57049"/>
                    <a:pt x="130544" y="59794"/>
                  </a:cubicBezTo>
                  <a:cubicBezTo>
                    <a:pt x="130760" y="60475"/>
                    <a:pt x="130876" y="61183"/>
                    <a:pt x="130876" y="61900"/>
                  </a:cubicBezTo>
                  <a:cubicBezTo>
                    <a:pt x="130403" y="61798"/>
                    <a:pt x="129926" y="61748"/>
                    <a:pt x="129452" y="61748"/>
                  </a:cubicBezTo>
                  <a:cubicBezTo>
                    <a:pt x="127593" y="61748"/>
                    <a:pt x="125787" y="62514"/>
                    <a:pt x="124487" y="63907"/>
                  </a:cubicBezTo>
                  <a:cubicBezTo>
                    <a:pt x="123215" y="62527"/>
                    <a:pt x="121414" y="61747"/>
                    <a:pt x="119541" y="61747"/>
                  </a:cubicBezTo>
                  <a:cubicBezTo>
                    <a:pt x="119048" y="61747"/>
                    <a:pt x="118564" y="61801"/>
                    <a:pt x="118080" y="61909"/>
                  </a:cubicBezTo>
                  <a:cubicBezTo>
                    <a:pt x="118080" y="61192"/>
                    <a:pt x="118197" y="60484"/>
                    <a:pt x="118412" y="59803"/>
                  </a:cubicBezTo>
                  <a:lnTo>
                    <a:pt x="118421" y="59794"/>
                  </a:lnTo>
                  <a:cubicBezTo>
                    <a:pt x="119317" y="57051"/>
                    <a:pt x="121902" y="55678"/>
                    <a:pt x="124486" y="55678"/>
                  </a:cubicBezTo>
                  <a:close/>
                  <a:moveTo>
                    <a:pt x="77628" y="55717"/>
                  </a:moveTo>
                  <a:cubicBezTo>
                    <a:pt x="80804" y="55717"/>
                    <a:pt x="83980" y="57795"/>
                    <a:pt x="84022" y="61951"/>
                  </a:cubicBezTo>
                  <a:lnTo>
                    <a:pt x="84022" y="61951"/>
                  </a:lnTo>
                  <a:cubicBezTo>
                    <a:pt x="83546" y="61848"/>
                    <a:pt x="83066" y="61797"/>
                    <a:pt x="82590" y="61797"/>
                  </a:cubicBezTo>
                  <a:cubicBezTo>
                    <a:pt x="80737" y="61797"/>
                    <a:pt x="78939" y="62563"/>
                    <a:pt x="77651" y="63952"/>
                  </a:cubicBezTo>
                  <a:cubicBezTo>
                    <a:pt x="76377" y="62579"/>
                    <a:pt x="74589" y="61801"/>
                    <a:pt x="72710" y="61801"/>
                  </a:cubicBezTo>
                  <a:cubicBezTo>
                    <a:pt x="72699" y="61801"/>
                    <a:pt x="72688" y="61801"/>
                    <a:pt x="72678" y="61801"/>
                  </a:cubicBezTo>
                  <a:cubicBezTo>
                    <a:pt x="72194" y="61801"/>
                    <a:pt x="71710" y="61846"/>
                    <a:pt x="71235" y="61953"/>
                  </a:cubicBezTo>
                  <a:cubicBezTo>
                    <a:pt x="71275" y="57796"/>
                    <a:pt x="74452" y="55717"/>
                    <a:pt x="77628" y="55717"/>
                  </a:cubicBezTo>
                  <a:close/>
                  <a:moveTo>
                    <a:pt x="100943" y="55717"/>
                  </a:moveTo>
                  <a:cubicBezTo>
                    <a:pt x="104119" y="55717"/>
                    <a:pt x="107295" y="57795"/>
                    <a:pt x="107337" y="61951"/>
                  </a:cubicBezTo>
                  <a:lnTo>
                    <a:pt x="107337" y="61951"/>
                  </a:lnTo>
                  <a:cubicBezTo>
                    <a:pt x="106865" y="61851"/>
                    <a:pt x="106389" y="61802"/>
                    <a:pt x="105918" y="61802"/>
                  </a:cubicBezTo>
                  <a:cubicBezTo>
                    <a:pt x="104057" y="61802"/>
                    <a:pt x="102256" y="62568"/>
                    <a:pt x="100957" y="63961"/>
                  </a:cubicBezTo>
                  <a:cubicBezTo>
                    <a:pt x="99683" y="62588"/>
                    <a:pt x="97895" y="61801"/>
                    <a:pt x="96025" y="61801"/>
                  </a:cubicBezTo>
                  <a:cubicBezTo>
                    <a:pt x="96014" y="61801"/>
                    <a:pt x="96003" y="61801"/>
                    <a:pt x="95993" y="61801"/>
                  </a:cubicBezTo>
                  <a:cubicBezTo>
                    <a:pt x="95509" y="61801"/>
                    <a:pt x="95025" y="61846"/>
                    <a:pt x="94550" y="61953"/>
                  </a:cubicBezTo>
                  <a:cubicBezTo>
                    <a:pt x="94590" y="57796"/>
                    <a:pt x="97767" y="55717"/>
                    <a:pt x="100943" y="55717"/>
                  </a:cubicBezTo>
                  <a:close/>
                  <a:moveTo>
                    <a:pt x="54007" y="55884"/>
                  </a:moveTo>
                  <a:cubicBezTo>
                    <a:pt x="56587" y="55884"/>
                    <a:pt x="59166" y="57255"/>
                    <a:pt x="60061" y="60000"/>
                  </a:cubicBezTo>
                  <a:cubicBezTo>
                    <a:pt x="60285" y="60681"/>
                    <a:pt x="60393" y="61389"/>
                    <a:pt x="60402" y="62106"/>
                  </a:cubicBezTo>
                  <a:cubicBezTo>
                    <a:pt x="59929" y="62004"/>
                    <a:pt x="59451" y="61954"/>
                    <a:pt x="58977" y="61954"/>
                  </a:cubicBezTo>
                  <a:cubicBezTo>
                    <a:pt x="57118" y="61954"/>
                    <a:pt x="55312" y="62720"/>
                    <a:pt x="54013" y="64113"/>
                  </a:cubicBezTo>
                  <a:cubicBezTo>
                    <a:pt x="52741" y="62733"/>
                    <a:pt x="50939" y="61953"/>
                    <a:pt x="49067" y="61953"/>
                  </a:cubicBezTo>
                  <a:cubicBezTo>
                    <a:pt x="48574" y="61953"/>
                    <a:pt x="48090" y="61998"/>
                    <a:pt x="47624" y="62106"/>
                  </a:cubicBezTo>
                  <a:cubicBezTo>
                    <a:pt x="47615" y="61389"/>
                    <a:pt x="47723" y="60681"/>
                    <a:pt x="47929" y="60009"/>
                  </a:cubicBezTo>
                  <a:lnTo>
                    <a:pt x="47947" y="60000"/>
                  </a:lnTo>
                  <a:cubicBezTo>
                    <a:pt x="48843" y="57257"/>
                    <a:pt x="51425" y="55884"/>
                    <a:pt x="54007" y="55884"/>
                  </a:cubicBezTo>
                  <a:close/>
                  <a:moveTo>
                    <a:pt x="7145" y="55914"/>
                  </a:moveTo>
                  <a:cubicBezTo>
                    <a:pt x="10322" y="55914"/>
                    <a:pt x="13498" y="57993"/>
                    <a:pt x="13538" y="62151"/>
                  </a:cubicBezTo>
                  <a:cubicBezTo>
                    <a:pt x="13063" y="62046"/>
                    <a:pt x="12582" y="61995"/>
                    <a:pt x="12105" y="61995"/>
                  </a:cubicBezTo>
                  <a:cubicBezTo>
                    <a:pt x="10247" y="61995"/>
                    <a:pt x="8440" y="62767"/>
                    <a:pt x="7150" y="64158"/>
                  </a:cubicBezTo>
                  <a:cubicBezTo>
                    <a:pt x="5875" y="62786"/>
                    <a:pt x="4096" y="61998"/>
                    <a:pt x="2226" y="61998"/>
                  </a:cubicBezTo>
                  <a:cubicBezTo>
                    <a:pt x="2216" y="61998"/>
                    <a:pt x="2205" y="61998"/>
                    <a:pt x="2194" y="61998"/>
                  </a:cubicBezTo>
                  <a:cubicBezTo>
                    <a:pt x="1711" y="61998"/>
                    <a:pt x="1227" y="62043"/>
                    <a:pt x="752" y="62151"/>
                  </a:cubicBezTo>
                  <a:cubicBezTo>
                    <a:pt x="792" y="57993"/>
                    <a:pt x="3969" y="55914"/>
                    <a:pt x="7145" y="55914"/>
                  </a:cubicBezTo>
                  <a:close/>
                  <a:moveTo>
                    <a:pt x="30465" y="55917"/>
                  </a:moveTo>
                  <a:cubicBezTo>
                    <a:pt x="33638" y="55917"/>
                    <a:pt x="36811" y="57993"/>
                    <a:pt x="36854" y="62147"/>
                  </a:cubicBezTo>
                  <a:lnTo>
                    <a:pt x="36854" y="62147"/>
                  </a:lnTo>
                  <a:cubicBezTo>
                    <a:pt x="36384" y="62047"/>
                    <a:pt x="35912" y="61999"/>
                    <a:pt x="35443" y="61999"/>
                  </a:cubicBezTo>
                  <a:cubicBezTo>
                    <a:pt x="33580" y="61999"/>
                    <a:pt x="31775" y="62765"/>
                    <a:pt x="30483" y="64158"/>
                  </a:cubicBezTo>
                  <a:cubicBezTo>
                    <a:pt x="29201" y="62778"/>
                    <a:pt x="27409" y="61998"/>
                    <a:pt x="25528" y="61998"/>
                  </a:cubicBezTo>
                  <a:cubicBezTo>
                    <a:pt x="25044" y="61998"/>
                    <a:pt x="24560" y="62052"/>
                    <a:pt x="24085" y="62151"/>
                  </a:cubicBezTo>
                  <a:cubicBezTo>
                    <a:pt x="24116" y="57996"/>
                    <a:pt x="27290" y="55917"/>
                    <a:pt x="30465" y="55917"/>
                  </a:cubicBezTo>
                  <a:close/>
                  <a:moveTo>
                    <a:pt x="119322" y="62140"/>
                  </a:moveTo>
                  <a:cubicBezTo>
                    <a:pt x="121256" y="62140"/>
                    <a:pt x="123125" y="62943"/>
                    <a:pt x="124469" y="64391"/>
                  </a:cubicBezTo>
                  <a:cubicBezTo>
                    <a:pt x="124450" y="64390"/>
                    <a:pt x="124430" y="64390"/>
                    <a:pt x="124410" y="64390"/>
                  </a:cubicBezTo>
                  <a:cubicBezTo>
                    <a:pt x="122541" y="64390"/>
                    <a:pt x="120773" y="65229"/>
                    <a:pt x="119532" y="66532"/>
                  </a:cubicBezTo>
                  <a:cubicBezTo>
                    <a:pt x="119613" y="64946"/>
                    <a:pt x="119030" y="63441"/>
                    <a:pt x="118045" y="62258"/>
                  </a:cubicBezTo>
                  <a:cubicBezTo>
                    <a:pt x="118470" y="62179"/>
                    <a:pt x="118898" y="62140"/>
                    <a:pt x="119322" y="62140"/>
                  </a:cubicBezTo>
                  <a:close/>
                  <a:moveTo>
                    <a:pt x="129616" y="62140"/>
                  </a:moveTo>
                  <a:cubicBezTo>
                    <a:pt x="130040" y="62140"/>
                    <a:pt x="130468" y="62179"/>
                    <a:pt x="130894" y="62258"/>
                  </a:cubicBezTo>
                  <a:cubicBezTo>
                    <a:pt x="129908" y="63423"/>
                    <a:pt x="129326" y="64928"/>
                    <a:pt x="129415" y="66523"/>
                  </a:cubicBezTo>
                  <a:lnTo>
                    <a:pt x="129406" y="66532"/>
                  </a:lnTo>
                  <a:cubicBezTo>
                    <a:pt x="128156" y="65229"/>
                    <a:pt x="126388" y="64390"/>
                    <a:pt x="124528" y="64390"/>
                  </a:cubicBezTo>
                  <a:cubicBezTo>
                    <a:pt x="124509" y="64390"/>
                    <a:pt x="124489" y="64390"/>
                    <a:pt x="124469" y="64391"/>
                  </a:cubicBezTo>
                  <a:cubicBezTo>
                    <a:pt x="125807" y="62943"/>
                    <a:pt x="127680" y="62140"/>
                    <a:pt x="129616" y="62140"/>
                  </a:cubicBezTo>
                  <a:close/>
                  <a:moveTo>
                    <a:pt x="95796" y="62176"/>
                  </a:moveTo>
                  <a:cubicBezTo>
                    <a:pt x="97737" y="62176"/>
                    <a:pt x="99610" y="62980"/>
                    <a:pt x="100948" y="64435"/>
                  </a:cubicBezTo>
                  <a:cubicBezTo>
                    <a:pt x="100928" y="64435"/>
                    <a:pt x="100908" y="64435"/>
                    <a:pt x="100888" y="64435"/>
                  </a:cubicBezTo>
                  <a:cubicBezTo>
                    <a:pt x="99020" y="64435"/>
                    <a:pt x="97252" y="65265"/>
                    <a:pt x="96011" y="66568"/>
                  </a:cubicBezTo>
                  <a:cubicBezTo>
                    <a:pt x="96091" y="64982"/>
                    <a:pt x="95509" y="63477"/>
                    <a:pt x="94514" y="62294"/>
                  </a:cubicBezTo>
                  <a:cubicBezTo>
                    <a:pt x="94941" y="62215"/>
                    <a:pt x="95370" y="62176"/>
                    <a:pt x="95796" y="62176"/>
                  </a:cubicBezTo>
                  <a:close/>
                  <a:moveTo>
                    <a:pt x="82771" y="62185"/>
                  </a:moveTo>
                  <a:cubicBezTo>
                    <a:pt x="83195" y="62185"/>
                    <a:pt x="83623" y="62224"/>
                    <a:pt x="84048" y="62303"/>
                  </a:cubicBezTo>
                  <a:cubicBezTo>
                    <a:pt x="83063" y="63477"/>
                    <a:pt x="82480" y="64991"/>
                    <a:pt x="82561" y="66577"/>
                  </a:cubicBezTo>
                  <a:cubicBezTo>
                    <a:pt x="81320" y="65274"/>
                    <a:pt x="79552" y="64435"/>
                    <a:pt x="77683" y="64435"/>
                  </a:cubicBezTo>
                  <a:cubicBezTo>
                    <a:pt x="77666" y="64435"/>
                    <a:pt x="77650" y="64435"/>
                    <a:pt x="77633" y="64435"/>
                  </a:cubicBezTo>
                  <a:lnTo>
                    <a:pt x="77633" y="64435"/>
                  </a:lnTo>
                  <a:cubicBezTo>
                    <a:pt x="78970" y="62988"/>
                    <a:pt x="80838" y="62185"/>
                    <a:pt x="82771" y="62185"/>
                  </a:cubicBezTo>
                  <a:close/>
                  <a:moveTo>
                    <a:pt x="59134" y="62337"/>
                  </a:moveTo>
                  <a:cubicBezTo>
                    <a:pt x="59561" y="62337"/>
                    <a:pt x="59992" y="62376"/>
                    <a:pt x="60420" y="62455"/>
                  </a:cubicBezTo>
                  <a:cubicBezTo>
                    <a:pt x="59427" y="63627"/>
                    <a:pt x="58845" y="65119"/>
                    <a:pt x="58932" y="66720"/>
                  </a:cubicBezTo>
                  <a:lnTo>
                    <a:pt x="58932" y="66720"/>
                  </a:lnTo>
                  <a:cubicBezTo>
                    <a:pt x="57682" y="65417"/>
                    <a:pt x="55914" y="64587"/>
                    <a:pt x="54055" y="64587"/>
                  </a:cubicBezTo>
                  <a:cubicBezTo>
                    <a:pt x="54035" y="64587"/>
                    <a:pt x="54015" y="64588"/>
                    <a:pt x="53995" y="64588"/>
                  </a:cubicBezTo>
                  <a:cubicBezTo>
                    <a:pt x="55331" y="63135"/>
                    <a:pt x="57201" y="62337"/>
                    <a:pt x="59134" y="62337"/>
                  </a:cubicBezTo>
                  <a:close/>
                  <a:moveTo>
                    <a:pt x="48861" y="62333"/>
                  </a:moveTo>
                  <a:cubicBezTo>
                    <a:pt x="50795" y="62333"/>
                    <a:pt x="52662" y="63137"/>
                    <a:pt x="53995" y="64588"/>
                  </a:cubicBezTo>
                  <a:cubicBezTo>
                    <a:pt x="53975" y="64588"/>
                    <a:pt x="53955" y="64587"/>
                    <a:pt x="53935" y="64587"/>
                  </a:cubicBezTo>
                  <a:cubicBezTo>
                    <a:pt x="52067" y="64587"/>
                    <a:pt x="50299" y="65417"/>
                    <a:pt x="49058" y="66720"/>
                  </a:cubicBezTo>
                  <a:cubicBezTo>
                    <a:pt x="49138" y="65134"/>
                    <a:pt x="48556" y="63629"/>
                    <a:pt x="47561" y="62455"/>
                  </a:cubicBezTo>
                  <a:cubicBezTo>
                    <a:pt x="47994" y="62373"/>
                    <a:pt x="48429" y="62333"/>
                    <a:pt x="48861" y="62333"/>
                  </a:cubicBezTo>
                  <a:close/>
                  <a:moveTo>
                    <a:pt x="106103" y="62174"/>
                  </a:moveTo>
                  <a:cubicBezTo>
                    <a:pt x="106576" y="62174"/>
                    <a:pt x="107052" y="62222"/>
                    <a:pt x="107525" y="62321"/>
                  </a:cubicBezTo>
                  <a:cubicBezTo>
                    <a:pt x="106512" y="63566"/>
                    <a:pt x="105939" y="65161"/>
                    <a:pt x="106127" y="66837"/>
                  </a:cubicBezTo>
                  <a:cubicBezTo>
                    <a:pt x="104872" y="65387"/>
                    <a:pt x="103007" y="64435"/>
                    <a:pt x="101030" y="64435"/>
                  </a:cubicBezTo>
                  <a:cubicBezTo>
                    <a:pt x="101003" y="64435"/>
                    <a:pt x="100975" y="64435"/>
                    <a:pt x="100948" y="64435"/>
                  </a:cubicBezTo>
                  <a:cubicBezTo>
                    <a:pt x="102295" y="62981"/>
                    <a:pt x="104168" y="62174"/>
                    <a:pt x="106103" y="62174"/>
                  </a:cubicBezTo>
                  <a:close/>
                  <a:moveTo>
                    <a:pt x="70807" y="57738"/>
                  </a:moveTo>
                  <a:cubicBezTo>
                    <a:pt x="71283" y="57738"/>
                    <a:pt x="71762" y="57786"/>
                    <a:pt x="72239" y="57885"/>
                  </a:cubicBezTo>
                  <a:cubicBezTo>
                    <a:pt x="71271" y="59131"/>
                    <a:pt x="70742" y="60708"/>
                    <a:pt x="70939" y="62348"/>
                  </a:cubicBezTo>
                  <a:cubicBezTo>
                    <a:pt x="71447" y="62234"/>
                    <a:pt x="71959" y="62178"/>
                    <a:pt x="72468" y="62178"/>
                  </a:cubicBezTo>
                  <a:cubicBezTo>
                    <a:pt x="74403" y="62178"/>
                    <a:pt x="76285" y="62981"/>
                    <a:pt x="77633" y="64435"/>
                  </a:cubicBezTo>
                  <a:lnTo>
                    <a:pt x="77633" y="64435"/>
                  </a:lnTo>
                  <a:cubicBezTo>
                    <a:pt x="77630" y="64435"/>
                    <a:pt x="77627" y="64435"/>
                    <a:pt x="77624" y="64435"/>
                  </a:cubicBezTo>
                  <a:cubicBezTo>
                    <a:pt x="77606" y="64435"/>
                    <a:pt x="77587" y="64435"/>
                    <a:pt x="77569" y="64435"/>
                  </a:cubicBezTo>
                  <a:cubicBezTo>
                    <a:pt x="75520" y="64435"/>
                    <a:pt x="73598" y="65435"/>
                    <a:pt x="72346" y="66962"/>
                  </a:cubicBezTo>
                  <a:cubicBezTo>
                    <a:pt x="72703" y="63259"/>
                    <a:pt x="69407" y="59973"/>
                    <a:pt x="65707" y="59973"/>
                  </a:cubicBezTo>
                  <a:cubicBezTo>
                    <a:pt x="65694" y="59973"/>
                    <a:pt x="65682" y="59973"/>
                    <a:pt x="65670" y="59973"/>
                  </a:cubicBezTo>
                  <a:lnTo>
                    <a:pt x="65670" y="59973"/>
                  </a:lnTo>
                  <a:cubicBezTo>
                    <a:pt x="67007" y="58533"/>
                    <a:pt x="68877" y="57738"/>
                    <a:pt x="70807" y="57738"/>
                  </a:cubicBezTo>
                  <a:close/>
                  <a:moveTo>
                    <a:pt x="35611" y="62370"/>
                  </a:moveTo>
                  <a:cubicBezTo>
                    <a:pt x="36087" y="62370"/>
                    <a:pt x="36566" y="62419"/>
                    <a:pt x="37042" y="62518"/>
                  </a:cubicBezTo>
                  <a:cubicBezTo>
                    <a:pt x="36029" y="63763"/>
                    <a:pt x="35456" y="65358"/>
                    <a:pt x="35644" y="67034"/>
                  </a:cubicBezTo>
                  <a:cubicBezTo>
                    <a:pt x="34383" y="65578"/>
                    <a:pt x="32507" y="64632"/>
                    <a:pt x="30521" y="64632"/>
                  </a:cubicBezTo>
                  <a:cubicBezTo>
                    <a:pt x="30502" y="64632"/>
                    <a:pt x="30483" y="64632"/>
                    <a:pt x="30465" y="64633"/>
                  </a:cubicBezTo>
                  <a:cubicBezTo>
                    <a:pt x="30445" y="64632"/>
                    <a:pt x="30425" y="64632"/>
                    <a:pt x="30406" y="64632"/>
                  </a:cubicBezTo>
                  <a:cubicBezTo>
                    <a:pt x="28537" y="64632"/>
                    <a:pt x="26769" y="65471"/>
                    <a:pt x="25528" y="66774"/>
                  </a:cubicBezTo>
                  <a:cubicBezTo>
                    <a:pt x="25608" y="65179"/>
                    <a:pt x="25026" y="63683"/>
                    <a:pt x="24031" y="62500"/>
                  </a:cubicBezTo>
                  <a:cubicBezTo>
                    <a:pt x="24460" y="62420"/>
                    <a:pt x="24890" y="62381"/>
                    <a:pt x="25317" y="62381"/>
                  </a:cubicBezTo>
                  <a:cubicBezTo>
                    <a:pt x="27250" y="62381"/>
                    <a:pt x="29122" y="63178"/>
                    <a:pt x="30465" y="64624"/>
                  </a:cubicBezTo>
                  <a:cubicBezTo>
                    <a:pt x="31802" y="63171"/>
                    <a:pt x="33677" y="62370"/>
                    <a:pt x="35611" y="62370"/>
                  </a:cubicBezTo>
                  <a:close/>
                  <a:moveTo>
                    <a:pt x="112819" y="60274"/>
                  </a:moveTo>
                  <a:cubicBezTo>
                    <a:pt x="115992" y="60274"/>
                    <a:pt x="119164" y="62350"/>
                    <a:pt x="119209" y="66503"/>
                  </a:cubicBezTo>
                  <a:lnTo>
                    <a:pt x="119209" y="66503"/>
                  </a:lnTo>
                  <a:cubicBezTo>
                    <a:pt x="118735" y="66400"/>
                    <a:pt x="118257" y="66350"/>
                    <a:pt x="117783" y="66350"/>
                  </a:cubicBezTo>
                  <a:cubicBezTo>
                    <a:pt x="115922" y="66350"/>
                    <a:pt x="114119" y="67124"/>
                    <a:pt x="112821" y="68521"/>
                  </a:cubicBezTo>
                  <a:cubicBezTo>
                    <a:pt x="111539" y="67142"/>
                    <a:pt x="109747" y="66362"/>
                    <a:pt x="107865" y="66362"/>
                  </a:cubicBezTo>
                  <a:cubicBezTo>
                    <a:pt x="107382" y="66362"/>
                    <a:pt x="106898" y="66407"/>
                    <a:pt x="106423" y="66514"/>
                  </a:cubicBezTo>
                  <a:lnTo>
                    <a:pt x="106423" y="66514"/>
                  </a:lnTo>
                  <a:cubicBezTo>
                    <a:pt x="106463" y="62355"/>
                    <a:pt x="109641" y="60274"/>
                    <a:pt x="112819" y="60274"/>
                  </a:cubicBezTo>
                  <a:close/>
                  <a:moveTo>
                    <a:pt x="136136" y="60276"/>
                  </a:moveTo>
                  <a:cubicBezTo>
                    <a:pt x="139311" y="60276"/>
                    <a:pt x="142484" y="62354"/>
                    <a:pt x="142525" y="66514"/>
                  </a:cubicBezTo>
                  <a:lnTo>
                    <a:pt x="142516" y="66523"/>
                  </a:lnTo>
                  <a:cubicBezTo>
                    <a:pt x="142042" y="66421"/>
                    <a:pt x="141565" y="66372"/>
                    <a:pt x="141091" y="66372"/>
                  </a:cubicBezTo>
                  <a:cubicBezTo>
                    <a:pt x="139233" y="66372"/>
                    <a:pt x="137428" y="67138"/>
                    <a:pt x="136136" y="68530"/>
                  </a:cubicBezTo>
                  <a:cubicBezTo>
                    <a:pt x="134854" y="67150"/>
                    <a:pt x="133062" y="66371"/>
                    <a:pt x="131181" y="66371"/>
                  </a:cubicBezTo>
                  <a:cubicBezTo>
                    <a:pt x="130697" y="66371"/>
                    <a:pt x="130213" y="66425"/>
                    <a:pt x="129738" y="66523"/>
                  </a:cubicBezTo>
                  <a:cubicBezTo>
                    <a:pt x="129778" y="62359"/>
                    <a:pt x="132958" y="60276"/>
                    <a:pt x="136136" y="60276"/>
                  </a:cubicBezTo>
                  <a:close/>
                  <a:moveTo>
                    <a:pt x="89289" y="60321"/>
                  </a:moveTo>
                  <a:cubicBezTo>
                    <a:pt x="92462" y="60321"/>
                    <a:pt x="95638" y="62397"/>
                    <a:pt x="95679" y="66548"/>
                  </a:cubicBezTo>
                  <a:lnTo>
                    <a:pt x="95679" y="66548"/>
                  </a:lnTo>
                  <a:cubicBezTo>
                    <a:pt x="95209" y="66448"/>
                    <a:pt x="94735" y="66398"/>
                    <a:pt x="94264" y="66398"/>
                  </a:cubicBezTo>
                  <a:cubicBezTo>
                    <a:pt x="92405" y="66398"/>
                    <a:pt x="90601" y="67165"/>
                    <a:pt x="89308" y="68557"/>
                  </a:cubicBezTo>
                  <a:cubicBezTo>
                    <a:pt x="88027" y="67177"/>
                    <a:pt x="86235" y="66398"/>
                    <a:pt x="84353" y="66398"/>
                  </a:cubicBezTo>
                  <a:cubicBezTo>
                    <a:pt x="83869" y="66398"/>
                    <a:pt x="83385" y="66452"/>
                    <a:pt x="82910" y="66550"/>
                  </a:cubicBezTo>
                  <a:cubicBezTo>
                    <a:pt x="82942" y="62398"/>
                    <a:pt x="86114" y="60321"/>
                    <a:pt x="89289" y="60321"/>
                  </a:cubicBezTo>
                  <a:close/>
                  <a:moveTo>
                    <a:pt x="42335" y="60475"/>
                  </a:moveTo>
                  <a:cubicBezTo>
                    <a:pt x="45508" y="60475"/>
                    <a:pt x="48684" y="62552"/>
                    <a:pt x="48726" y="66708"/>
                  </a:cubicBezTo>
                  <a:lnTo>
                    <a:pt x="48726" y="66708"/>
                  </a:lnTo>
                  <a:cubicBezTo>
                    <a:pt x="48257" y="66608"/>
                    <a:pt x="47784" y="66560"/>
                    <a:pt x="47315" y="66560"/>
                  </a:cubicBezTo>
                  <a:cubicBezTo>
                    <a:pt x="45452" y="66560"/>
                    <a:pt x="43648" y="67326"/>
                    <a:pt x="42355" y="68719"/>
                  </a:cubicBezTo>
                  <a:cubicBezTo>
                    <a:pt x="41081" y="67346"/>
                    <a:pt x="39302" y="66559"/>
                    <a:pt x="37432" y="66559"/>
                  </a:cubicBezTo>
                  <a:cubicBezTo>
                    <a:pt x="37421" y="66559"/>
                    <a:pt x="37411" y="66559"/>
                    <a:pt x="37400" y="66559"/>
                  </a:cubicBezTo>
                  <a:cubicBezTo>
                    <a:pt x="36916" y="66559"/>
                    <a:pt x="36432" y="66604"/>
                    <a:pt x="35958" y="66711"/>
                  </a:cubicBezTo>
                  <a:cubicBezTo>
                    <a:pt x="35989" y="62554"/>
                    <a:pt x="39161" y="60475"/>
                    <a:pt x="42335" y="60475"/>
                  </a:cubicBezTo>
                  <a:close/>
                  <a:moveTo>
                    <a:pt x="65651" y="60478"/>
                  </a:moveTo>
                  <a:cubicBezTo>
                    <a:pt x="68826" y="60478"/>
                    <a:pt x="72001" y="62555"/>
                    <a:pt x="72041" y="66711"/>
                  </a:cubicBezTo>
                  <a:cubicBezTo>
                    <a:pt x="71566" y="66609"/>
                    <a:pt x="71088" y="66560"/>
                    <a:pt x="70614" y="66560"/>
                  </a:cubicBezTo>
                  <a:cubicBezTo>
                    <a:pt x="68752" y="66560"/>
                    <a:pt x="66952" y="67326"/>
                    <a:pt x="65653" y="68719"/>
                  </a:cubicBezTo>
                  <a:cubicBezTo>
                    <a:pt x="64371" y="67339"/>
                    <a:pt x="62579" y="66559"/>
                    <a:pt x="60697" y="66559"/>
                  </a:cubicBezTo>
                  <a:cubicBezTo>
                    <a:pt x="60214" y="66559"/>
                    <a:pt x="59730" y="66613"/>
                    <a:pt x="59255" y="66711"/>
                  </a:cubicBezTo>
                  <a:cubicBezTo>
                    <a:pt x="59295" y="62557"/>
                    <a:pt x="62473" y="60478"/>
                    <a:pt x="65651" y="60478"/>
                  </a:cubicBezTo>
                  <a:close/>
                  <a:moveTo>
                    <a:pt x="18806" y="60522"/>
                  </a:moveTo>
                  <a:cubicBezTo>
                    <a:pt x="21979" y="60522"/>
                    <a:pt x="25151" y="62596"/>
                    <a:pt x="25196" y="66747"/>
                  </a:cubicBezTo>
                  <a:lnTo>
                    <a:pt x="25196" y="66747"/>
                  </a:lnTo>
                  <a:cubicBezTo>
                    <a:pt x="24723" y="66645"/>
                    <a:pt x="24245" y="66596"/>
                    <a:pt x="23772" y="66596"/>
                  </a:cubicBezTo>
                  <a:cubicBezTo>
                    <a:pt x="21913" y="66596"/>
                    <a:pt x="20107" y="67362"/>
                    <a:pt x="18807" y="68754"/>
                  </a:cubicBezTo>
                  <a:cubicBezTo>
                    <a:pt x="17526" y="67374"/>
                    <a:pt x="15734" y="66595"/>
                    <a:pt x="13852" y="66595"/>
                  </a:cubicBezTo>
                  <a:cubicBezTo>
                    <a:pt x="13368" y="66595"/>
                    <a:pt x="12884" y="66649"/>
                    <a:pt x="12409" y="66747"/>
                  </a:cubicBezTo>
                  <a:cubicBezTo>
                    <a:pt x="12454" y="62599"/>
                    <a:pt x="15631" y="60522"/>
                    <a:pt x="18806" y="60522"/>
                  </a:cubicBezTo>
                  <a:close/>
                  <a:moveTo>
                    <a:pt x="84142" y="66790"/>
                  </a:moveTo>
                  <a:cubicBezTo>
                    <a:pt x="86075" y="66790"/>
                    <a:pt x="87947" y="67588"/>
                    <a:pt x="89290" y="69041"/>
                  </a:cubicBezTo>
                  <a:lnTo>
                    <a:pt x="89290" y="69041"/>
                  </a:lnTo>
                  <a:cubicBezTo>
                    <a:pt x="89287" y="69041"/>
                    <a:pt x="89284" y="69041"/>
                    <a:pt x="89281" y="69041"/>
                  </a:cubicBezTo>
                  <a:cubicBezTo>
                    <a:pt x="89262" y="69041"/>
                    <a:pt x="89242" y="69041"/>
                    <a:pt x="89222" y="69041"/>
                  </a:cubicBezTo>
                  <a:cubicBezTo>
                    <a:pt x="87354" y="69041"/>
                    <a:pt x="85594" y="69879"/>
                    <a:pt x="84344" y="71183"/>
                  </a:cubicBezTo>
                  <a:cubicBezTo>
                    <a:pt x="84434" y="69588"/>
                    <a:pt x="83851" y="68082"/>
                    <a:pt x="82857" y="66909"/>
                  </a:cubicBezTo>
                  <a:cubicBezTo>
                    <a:pt x="83285" y="66829"/>
                    <a:pt x="83715" y="66790"/>
                    <a:pt x="84142" y="66790"/>
                  </a:cubicBezTo>
                  <a:close/>
                  <a:moveTo>
                    <a:pt x="94437" y="66782"/>
                  </a:moveTo>
                  <a:cubicBezTo>
                    <a:pt x="94862" y="66782"/>
                    <a:pt x="95290" y="66821"/>
                    <a:pt x="95715" y="66900"/>
                  </a:cubicBezTo>
                  <a:cubicBezTo>
                    <a:pt x="94720" y="68082"/>
                    <a:pt x="94138" y="69579"/>
                    <a:pt x="94228" y="71174"/>
                  </a:cubicBezTo>
                  <a:lnTo>
                    <a:pt x="94219" y="71183"/>
                  </a:lnTo>
                  <a:cubicBezTo>
                    <a:pt x="92977" y="69879"/>
                    <a:pt x="91209" y="69041"/>
                    <a:pt x="89341" y="69041"/>
                  </a:cubicBezTo>
                  <a:cubicBezTo>
                    <a:pt x="89324" y="69041"/>
                    <a:pt x="89307" y="69041"/>
                    <a:pt x="89290" y="69041"/>
                  </a:cubicBezTo>
                  <a:lnTo>
                    <a:pt x="89290" y="69041"/>
                  </a:lnTo>
                  <a:cubicBezTo>
                    <a:pt x="90628" y="67586"/>
                    <a:pt x="92502" y="66782"/>
                    <a:pt x="94437" y="66782"/>
                  </a:cubicBezTo>
                  <a:close/>
                  <a:moveTo>
                    <a:pt x="47476" y="66925"/>
                  </a:moveTo>
                  <a:cubicBezTo>
                    <a:pt x="47900" y="66925"/>
                    <a:pt x="48328" y="66964"/>
                    <a:pt x="48753" y="67043"/>
                  </a:cubicBezTo>
                  <a:cubicBezTo>
                    <a:pt x="47767" y="68226"/>
                    <a:pt x="47185" y="69731"/>
                    <a:pt x="47266" y="71317"/>
                  </a:cubicBezTo>
                  <a:cubicBezTo>
                    <a:pt x="46024" y="70014"/>
                    <a:pt x="44257" y="69184"/>
                    <a:pt x="42388" y="69184"/>
                  </a:cubicBezTo>
                  <a:cubicBezTo>
                    <a:pt x="42371" y="69184"/>
                    <a:pt x="42354" y="69184"/>
                    <a:pt x="42337" y="69184"/>
                  </a:cubicBezTo>
                  <a:lnTo>
                    <a:pt x="42337" y="69184"/>
                  </a:lnTo>
                  <a:cubicBezTo>
                    <a:pt x="43675" y="67729"/>
                    <a:pt x="45543" y="66925"/>
                    <a:pt x="47476" y="66925"/>
                  </a:cubicBezTo>
                  <a:close/>
                  <a:moveTo>
                    <a:pt x="60488" y="66929"/>
                  </a:moveTo>
                  <a:cubicBezTo>
                    <a:pt x="62422" y="66929"/>
                    <a:pt x="64295" y="67727"/>
                    <a:pt x="65636" y="69175"/>
                  </a:cubicBezTo>
                  <a:lnTo>
                    <a:pt x="65636" y="69175"/>
                  </a:lnTo>
                  <a:cubicBezTo>
                    <a:pt x="65622" y="69175"/>
                    <a:pt x="65608" y="69175"/>
                    <a:pt x="65593" y="69175"/>
                  </a:cubicBezTo>
                  <a:cubicBezTo>
                    <a:pt x="63725" y="69175"/>
                    <a:pt x="61966" y="70014"/>
                    <a:pt x="60715" y="71317"/>
                  </a:cubicBezTo>
                  <a:cubicBezTo>
                    <a:pt x="60805" y="69731"/>
                    <a:pt x="60223" y="68226"/>
                    <a:pt x="59228" y="67043"/>
                  </a:cubicBezTo>
                  <a:cubicBezTo>
                    <a:pt x="59647" y="66967"/>
                    <a:pt x="60069" y="66929"/>
                    <a:pt x="60488" y="66929"/>
                  </a:cubicBezTo>
                  <a:close/>
                  <a:moveTo>
                    <a:pt x="23953" y="66970"/>
                  </a:moveTo>
                  <a:cubicBezTo>
                    <a:pt x="24378" y="66970"/>
                    <a:pt x="24806" y="67009"/>
                    <a:pt x="25232" y="67088"/>
                  </a:cubicBezTo>
                  <a:cubicBezTo>
                    <a:pt x="24239" y="68277"/>
                    <a:pt x="23657" y="69770"/>
                    <a:pt x="23744" y="71361"/>
                  </a:cubicBezTo>
                  <a:lnTo>
                    <a:pt x="23744" y="71361"/>
                  </a:lnTo>
                  <a:cubicBezTo>
                    <a:pt x="22494" y="70058"/>
                    <a:pt x="20726" y="69220"/>
                    <a:pt x="18866" y="69220"/>
                  </a:cubicBezTo>
                  <a:cubicBezTo>
                    <a:pt x="18846" y="69220"/>
                    <a:pt x="18827" y="69220"/>
                    <a:pt x="18807" y="69220"/>
                  </a:cubicBezTo>
                  <a:cubicBezTo>
                    <a:pt x="20144" y="67773"/>
                    <a:pt x="22018" y="66970"/>
                    <a:pt x="23953" y="66970"/>
                  </a:cubicBezTo>
                  <a:close/>
                  <a:moveTo>
                    <a:pt x="13652" y="66970"/>
                  </a:moveTo>
                  <a:cubicBezTo>
                    <a:pt x="15588" y="66970"/>
                    <a:pt x="17463" y="67773"/>
                    <a:pt x="18807" y="69220"/>
                  </a:cubicBezTo>
                  <a:cubicBezTo>
                    <a:pt x="18787" y="69220"/>
                    <a:pt x="18768" y="69220"/>
                    <a:pt x="18748" y="69220"/>
                  </a:cubicBezTo>
                  <a:cubicBezTo>
                    <a:pt x="16879" y="69220"/>
                    <a:pt x="15111" y="70058"/>
                    <a:pt x="13870" y="71362"/>
                  </a:cubicBezTo>
                  <a:cubicBezTo>
                    <a:pt x="13951" y="69776"/>
                    <a:pt x="13368" y="68271"/>
                    <a:pt x="12374" y="67088"/>
                  </a:cubicBezTo>
                  <a:cubicBezTo>
                    <a:pt x="12799" y="67009"/>
                    <a:pt x="13227" y="66970"/>
                    <a:pt x="13652" y="66970"/>
                  </a:cubicBezTo>
                  <a:close/>
                  <a:moveTo>
                    <a:pt x="107653" y="66739"/>
                  </a:moveTo>
                  <a:cubicBezTo>
                    <a:pt x="109587" y="66739"/>
                    <a:pt x="111464" y="67541"/>
                    <a:pt x="112812" y="68996"/>
                  </a:cubicBezTo>
                  <a:cubicBezTo>
                    <a:pt x="114149" y="67549"/>
                    <a:pt x="116022" y="66746"/>
                    <a:pt x="117958" y="66746"/>
                  </a:cubicBezTo>
                  <a:cubicBezTo>
                    <a:pt x="118383" y="66746"/>
                    <a:pt x="118811" y="66785"/>
                    <a:pt x="119236" y="66864"/>
                  </a:cubicBezTo>
                  <a:cubicBezTo>
                    <a:pt x="118242" y="68047"/>
                    <a:pt x="117659" y="69552"/>
                    <a:pt x="117749" y="71138"/>
                  </a:cubicBezTo>
                  <a:cubicBezTo>
                    <a:pt x="116499" y="69835"/>
                    <a:pt x="114731" y="69005"/>
                    <a:pt x="112871" y="69005"/>
                  </a:cubicBezTo>
                  <a:cubicBezTo>
                    <a:pt x="112851" y="69005"/>
                    <a:pt x="112832" y="69005"/>
                    <a:pt x="112812" y="69005"/>
                  </a:cubicBezTo>
                  <a:cubicBezTo>
                    <a:pt x="112793" y="69005"/>
                    <a:pt x="112774" y="69005"/>
                    <a:pt x="112756" y="69005"/>
                  </a:cubicBezTo>
                  <a:cubicBezTo>
                    <a:pt x="110769" y="69005"/>
                    <a:pt x="108893" y="69951"/>
                    <a:pt x="107641" y="71398"/>
                  </a:cubicBezTo>
                  <a:lnTo>
                    <a:pt x="107641" y="71398"/>
                  </a:lnTo>
                  <a:cubicBezTo>
                    <a:pt x="107802" y="69707"/>
                    <a:pt x="107213" y="68132"/>
                    <a:pt x="106177" y="66897"/>
                  </a:cubicBezTo>
                  <a:lnTo>
                    <a:pt x="106177" y="66897"/>
                  </a:lnTo>
                  <a:cubicBezTo>
                    <a:pt x="106668" y="66791"/>
                    <a:pt x="107162" y="66739"/>
                    <a:pt x="107653" y="66739"/>
                  </a:cubicBezTo>
                  <a:close/>
                  <a:moveTo>
                    <a:pt x="37174" y="66927"/>
                  </a:moveTo>
                  <a:cubicBezTo>
                    <a:pt x="39113" y="66927"/>
                    <a:pt x="40989" y="67729"/>
                    <a:pt x="42337" y="69184"/>
                  </a:cubicBezTo>
                  <a:lnTo>
                    <a:pt x="42337" y="69184"/>
                  </a:lnTo>
                  <a:cubicBezTo>
                    <a:pt x="42334" y="69184"/>
                    <a:pt x="42331" y="69184"/>
                    <a:pt x="42328" y="69184"/>
                  </a:cubicBezTo>
                  <a:cubicBezTo>
                    <a:pt x="42301" y="69184"/>
                    <a:pt x="42274" y="69184"/>
                    <a:pt x="42246" y="69184"/>
                  </a:cubicBezTo>
                  <a:cubicBezTo>
                    <a:pt x="40269" y="69184"/>
                    <a:pt x="38404" y="70136"/>
                    <a:pt x="37158" y="71577"/>
                  </a:cubicBezTo>
                  <a:cubicBezTo>
                    <a:pt x="37320" y="69910"/>
                    <a:pt x="36728" y="68324"/>
                    <a:pt x="35689" y="67088"/>
                  </a:cubicBezTo>
                  <a:lnTo>
                    <a:pt x="35680" y="67088"/>
                  </a:lnTo>
                  <a:cubicBezTo>
                    <a:pt x="36177" y="66980"/>
                    <a:pt x="36678" y="66927"/>
                    <a:pt x="37174" y="66927"/>
                  </a:cubicBezTo>
                  <a:close/>
                  <a:moveTo>
                    <a:pt x="124481" y="64880"/>
                  </a:moveTo>
                  <a:cubicBezTo>
                    <a:pt x="127655" y="64880"/>
                    <a:pt x="130827" y="66957"/>
                    <a:pt x="130867" y="71111"/>
                  </a:cubicBezTo>
                  <a:lnTo>
                    <a:pt x="130858" y="71129"/>
                  </a:lnTo>
                  <a:cubicBezTo>
                    <a:pt x="130380" y="71024"/>
                    <a:pt x="129897" y="70973"/>
                    <a:pt x="129419" y="70973"/>
                  </a:cubicBezTo>
                  <a:cubicBezTo>
                    <a:pt x="127565" y="70973"/>
                    <a:pt x="125767" y="71740"/>
                    <a:pt x="124478" y="73136"/>
                  </a:cubicBezTo>
                  <a:cubicBezTo>
                    <a:pt x="123204" y="71764"/>
                    <a:pt x="121425" y="70977"/>
                    <a:pt x="119555" y="70977"/>
                  </a:cubicBezTo>
                  <a:cubicBezTo>
                    <a:pt x="119544" y="70977"/>
                    <a:pt x="119534" y="70977"/>
                    <a:pt x="119523" y="70977"/>
                  </a:cubicBezTo>
                  <a:cubicBezTo>
                    <a:pt x="119039" y="70977"/>
                    <a:pt x="118555" y="71021"/>
                    <a:pt x="118080" y="71129"/>
                  </a:cubicBezTo>
                  <a:cubicBezTo>
                    <a:pt x="118121" y="66963"/>
                    <a:pt x="121302" y="64880"/>
                    <a:pt x="124481" y="64880"/>
                  </a:cubicBezTo>
                  <a:close/>
                  <a:moveTo>
                    <a:pt x="77631" y="64934"/>
                  </a:moveTo>
                  <a:cubicBezTo>
                    <a:pt x="80806" y="64934"/>
                    <a:pt x="83981" y="67013"/>
                    <a:pt x="84022" y="71174"/>
                  </a:cubicBezTo>
                  <a:cubicBezTo>
                    <a:pt x="83541" y="71069"/>
                    <a:pt x="83056" y="71017"/>
                    <a:pt x="82576" y="71017"/>
                  </a:cubicBezTo>
                  <a:cubicBezTo>
                    <a:pt x="80721" y="71017"/>
                    <a:pt x="78928" y="71782"/>
                    <a:pt x="77633" y="73163"/>
                  </a:cubicBezTo>
                  <a:lnTo>
                    <a:pt x="77633" y="73172"/>
                  </a:lnTo>
                  <a:cubicBezTo>
                    <a:pt x="76351" y="71801"/>
                    <a:pt x="74559" y="71012"/>
                    <a:pt x="72678" y="71012"/>
                  </a:cubicBezTo>
                  <a:cubicBezTo>
                    <a:pt x="72194" y="71012"/>
                    <a:pt x="71710" y="71066"/>
                    <a:pt x="71235" y="71174"/>
                  </a:cubicBezTo>
                  <a:cubicBezTo>
                    <a:pt x="71275" y="67015"/>
                    <a:pt x="74454" y="64934"/>
                    <a:pt x="77631" y="64934"/>
                  </a:cubicBezTo>
                  <a:close/>
                  <a:moveTo>
                    <a:pt x="100937" y="64934"/>
                  </a:moveTo>
                  <a:cubicBezTo>
                    <a:pt x="104113" y="64934"/>
                    <a:pt x="107288" y="67013"/>
                    <a:pt x="107328" y="71174"/>
                  </a:cubicBezTo>
                  <a:cubicBezTo>
                    <a:pt x="106849" y="71069"/>
                    <a:pt x="106366" y="71017"/>
                    <a:pt x="105887" y="71017"/>
                  </a:cubicBezTo>
                  <a:cubicBezTo>
                    <a:pt x="104037" y="71017"/>
                    <a:pt x="102243" y="71782"/>
                    <a:pt x="100948" y="73163"/>
                  </a:cubicBezTo>
                  <a:lnTo>
                    <a:pt x="100939" y="73172"/>
                  </a:lnTo>
                  <a:cubicBezTo>
                    <a:pt x="99658" y="71801"/>
                    <a:pt x="97866" y="71012"/>
                    <a:pt x="95984" y="71012"/>
                  </a:cubicBezTo>
                  <a:cubicBezTo>
                    <a:pt x="95500" y="71012"/>
                    <a:pt x="95016" y="71066"/>
                    <a:pt x="94541" y="71174"/>
                  </a:cubicBezTo>
                  <a:cubicBezTo>
                    <a:pt x="94582" y="67015"/>
                    <a:pt x="97760" y="64934"/>
                    <a:pt x="100937" y="64934"/>
                  </a:cubicBezTo>
                  <a:close/>
                  <a:moveTo>
                    <a:pt x="53992" y="65081"/>
                  </a:moveTo>
                  <a:cubicBezTo>
                    <a:pt x="57167" y="65081"/>
                    <a:pt x="60344" y="67159"/>
                    <a:pt x="60384" y="71317"/>
                  </a:cubicBezTo>
                  <a:cubicBezTo>
                    <a:pt x="59911" y="71215"/>
                    <a:pt x="59433" y="71165"/>
                    <a:pt x="58960" y="71165"/>
                  </a:cubicBezTo>
                  <a:cubicBezTo>
                    <a:pt x="57101" y="71165"/>
                    <a:pt x="55296" y="71932"/>
                    <a:pt x="54004" y="73324"/>
                  </a:cubicBezTo>
                  <a:cubicBezTo>
                    <a:pt x="52723" y="71944"/>
                    <a:pt x="50922" y="71165"/>
                    <a:pt x="49049" y="71165"/>
                  </a:cubicBezTo>
                  <a:cubicBezTo>
                    <a:pt x="48565" y="71165"/>
                    <a:pt x="48081" y="71219"/>
                    <a:pt x="47606" y="71317"/>
                  </a:cubicBezTo>
                  <a:cubicBezTo>
                    <a:pt x="47642" y="67159"/>
                    <a:pt x="50816" y="65081"/>
                    <a:pt x="53992" y="65081"/>
                  </a:cubicBezTo>
                  <a:close/>
                  <a:moveTo>
                    <a:pt x="7148" y="65122"/>
                  </a:moveTo>
                  <a:cubicBezTo>
                    <a:pt x="10323" y="65122"/>
                    <a:pt x="13498" y="67201"/>
                    <a:pt x="13538" y="71362"/>
                  </a:cubicBezTo>
                  <a:cubicBezTo>
                    <a:pt x="13060" y="71257"/>
                    <a:pt x="12578" y="71206"/>
                    <a:pt x="12099" y="71206"/>
                  </a:cubicBezTo>
                  <a:cubicBezTo>
                    <a:pt x="10245" y="71206"/>
                    <a:pt x="8446" y="71973"/>
                    <a:pt x="7150" y="73369"/>
                  </a:cubicBezTo>
                  <a:lnTo>
                    <a:pt x="7150" y="73360"/>
                  </a:lnTo>
                  <a:cubicBezTo>
                    <a:pt x="5875" y="71988"/>
                    <a:pt x="4096" y="71209"/>
                    <a:pt x="2226" y="71209"/>
                  </a:cubicBezTo>
                  <a:cubicBezTo>
                    <a:pt x="2216" y="71209"/>
                    <a:pt x="2205" y="71210"/>
                    <a:pt x="2194" y="71210"/>
                  </a:cubicBezTo>
                  <a:cubicBezTo>
                    <a:pt x="1711" y="71210"/>
                    <a:pt x="1227" y="71254"/>
                    <a:pt x="752" y="71362"/>
                  </a:cubicBezTo>
                  <a:cubicBezTo>
                    <a:pt x="792" y="67203"/>
                    <a:pt x="3970" y="65122"/>
                    <a:pt x="7148" y="65122"/>
                  </a:cubicBezTo>
                  <a:close/>
                  <a:moveTo>
                    <a:pt x="30463" y="65122"/>
                  </a:moveTo>
                  <a:cubicBezTo>
                    <a:pt x="33638" y="65122"/>
                    <a:pt x="36813" y="67201"/>
                    <a:pt x="36854" y="71362"/>
                  </a:cubicBezTo>
                  <a:cubicBezTo>
                    <a:pt x="36375" y="71257"/>
                    <a:pt x="35893" y="71206"/>
                    <a:pt x="35414" y="71206"/>
                  </a:cubicBezTo>
                  <a:cubicBezTo>
                    <a:pt x="33560" y="71206"/>
                    <a:pt x="31761" y="71973"/>
                    <a:pt x="30465" y="73369"/>
                  </a:cubicBezTo>
                  <a:lnTo>
                    <a:pt x="30465" y="73360"/>
                  </a:lnTo>
                  <a:cubicBezTo>
                    <a:pt x="29191" y="71988"/>
                    <a:pt x="27412" y="71209"/>
                    <a:pt x="25542" y="71209"/>
                  </a:cubicBezTo>
                  <a:cubicBezTo>
                    <a:pt x="25531" y="71209"/>
                    <a:pt x="25520" y="71210"/>
                    <a:pt x="25510" y="71210"/>
                  </a:cubicBezTo>
                  <a:cubicBezTo>
                    <a:pt x="25026" y="71210"/>
                    <a:pt x="24542" y="71254"/>
                    <a:pt x="24067" y="71362"/>
                  </a:cubicBezTo>
                  <a:cubicBezTo>
                    <a:pt x="24107" y="67203"/>
                    <a:pt x="27285" y="65122"/>
                    <a:pt x="30463" y="65122"/>
                  </a:cubicBezTo>
                  <a:close/>
                  <a:moveTo>
                    <a:pt x="129608" y="71351"/>
                  </a:moveTo>
                  <a:cubicBezTo>
                    <a:pt x="130035" y="71351"/>
                    <a:pt x="130466" y="71390"/>
                    <a:pt x="130894" y="71469"/>
                  </a:cubicBezTo>
                  <a:cubicBezTo>
                    <a:pt x="129908" y="72634"/>
                    <a:pt x="129326" y="74140"/>
                    <a:pt x="129415" y="75726"/>
                  </a:cubicBezTo>
                  <a:lnTo>
                    <a:pt x="129406" y="75744"/>
                  </a:lnTo>
                  <a:cubicBezTo>
                    <a:pt x="128156" y="74440"/>
                    <a:pt x="126397" y="73602"/>
                    <a:pt x="124528" y="73602"/>
                  </a:cubicBezTo>
                  <a:cubicBezTo>
                    <a:pt x="124509" y="73602"/>
                    <a:pt x="124489" y="73602"/>
                    <a:pt x="124469" y="73602"/>
                  </a:cubicBezTo>
                  <a:cubicBezTo>
                    <a:pt x="124450" y="73602"/>
                    <a:pt x="124430" y="73602"/>
                    <a:pt x="124410" y="73602"/>
                  </a:cubicBezTo>
                  <a:cubicBezTo>
                    <a:pt x="122541" y="73602"/>
                    <a:pt x="120773" y="74440"/>
                    <a:pt x="119532" y="75744"/>
                  </a:cubicBezTo>
                  <a:cubicBezTo>
                    <a:pt x="119613" y="74149"/>
                    <a:pt x="119030" y="72652"/>
                    <a:pt x="118045" y="71469"/>
                  </a:cubicBezTo>
                  <a:cubicBezTo>
                    <a:pt x="118473" y="71390"/>
                    <a:pt x="118903" y="71351"/>
                    <a:pt x="119331" y="71351"/>
                  </a:cubicBezTo>
                  <a:cubicBezTo>
                    <a:pt x="121264" y="71351"/>
                    <a:pt x="123134" y="72148"/>
                    <a:pt x="124469" y="73593"/>
                  </a:cubicBezTo>
                  <a:cubicBezTo>
                    <a:pt x="125805" y="72148"/>
                    <a:pt x="127675" y="71351"/>
                    <a:pt x="129608" y="71351"/>
                  </a:cubicBezTo>
                  <a:close/>
                  <a:moveTo>
                    <a:pt x="48843" y="71540"/>
                  </a:moveTo>
                  <a:cubicBezTo>
                    <a:pt x="50782" y="71540"/>
                    <a:pt x="52650" y="72343"/>
                    <a:pt x="53995" y="73790"/>
                  </a:cubicBezTo>
                  <a:cubicBezTo>
                    <a:pt x="53975" y="73790"/>
                    <a:pt x="53956" y="73790"/>
                    <a:pt x="53936" y="73790"/>
                  </a:cubicBezTo>
                  <a:cubicBezTo>
                    <a:pt x="52067" y="73790"/>
                    <a:pt x="50299" y="74628"/>
                    <a:pt x="49058" y="75932"/>
                  </a:cubicBezTo>
                  <a:cubicBezTo>
                    <a:pt x="49138" y="74337"/>
                    <a:pt x="48556" y="72840"/>
                    <a:pt x="47561" y="71658"/>
                  </a:cubicBezTo>
                  <a:cubicBezTo>
                    <a:pt x="47989" y="71579"/>
                    <a:pt x="48418" y="71540"/>
                    <a:pt x="48843" y="71540"/>
                  </a:cubicBezTo>
                  <a:close/>
                  <a:moveTo>
                    <a:pt x="59141" y="71540"/>
                  </a:moveTo>
                  <a:cubicBezTo>
                    <a:pt x="59566" y="71540"/>
                    <a:pt x="59994" y="71579"/>
                    <a:pt x="60420" y="71658"/>
                  </a:cubicBezTo>
                  <a:cubicBezTo>
                    <a:pt x="59425" y="72840"/>
                    <a:pt x="58843" y="74346"/>
                    <a:pt x="58932" y="75932"/>
                  </a:cubicBezTo>
                  <a:cubicBezTo>
                    <a:pt x="57682" y="74628"/>
                    <a:pt x="55914" y="73790"/>
                    <a:pt x="54054" y="73790"/>
                  </a:cubicBezTo>
                  <a:cubicBezTo>
                    <a:pt x="54034" y="73790"/>
                    <a:pt x="54015" y="73790"/>
                    <a:pt x="53995" y="73790"/>
                  </a:cubicBezTo>
                  <a:cubicBezTo>
                    <a:pt x="55332" y="72343"/>
                    <a:pt x="57206" y="71540"/>
                    <a:pt x="59141" y="71540"/>
                  </a:cubicBezTo>
                  <a:close/>
                  <a:moveTo>
                    <a:pt x="112810" y="69495"/>
                  </a:moveTo>
                  <a:cubicBezTo>
                    <a:pt x="115985" y="69495"/>
                    <a:pt x="119160" y="71574"/>
                    <a:pt x="119200" y="75735"/>
                  </a:cubicBezTo>
                  <a:cubicBezTo>
                    <a:pt x="118721" y="75630"/>
                    <a:pt x="118239" y="75578"/>
                    <a:pt x="117760" y="75578"/>
                  </a:cubicBezTo>
                  <a:cubicBezTo>
                    <a:pt x="115909" y="75578"/>
                    <a:pt x="114116" y="76343"/>
                    <a:pt x="112821" y="77724"/>
                  </a:cubicBezTo>
                  <a:lnTo>
                    <a:pt x="112812" y="77733"/>
                  </a:lnTo>
                  <a:cubicBezTo>
                    <a:pt x="111530" y="76362"/>
                    <a:pt x="109738" y="75573"/>
                    <a:pt x="107856" y="75573"/>
                  </a:cubicBezTo>
                  <a:cubicBezTo>
                    <a:pt x="107373" y="75573"/>
                    <a:pt x="106889" y="75627"/>
                    <a:pt x="106414" y="75735"/>
                  </a:cubicBezTo>
                  <a:lnTo>
                    <a:pt x="106414" y="75735"/>
                  </a:lnTo>
                  <a:cubicBezTo>
                    <a:pt x="106454" y="71576"/>
                    <a:pt x="109632" y="69495"/>
                    <a:pt x="112810" y="69495"/>
                  </a:cubicBezTo>
                  <a:close/>
                  <a:moveTo>
                    <a:pt x="136139" y="69486"/>
                  </a:moveTo>
                  <a:cubicBezTo>
                    <a:pt x="139313" y="69486"/>
                    <a:pt x="142484" y="71562"/>
                    <a:pt x="142525" y="75717"/>
                  </a:cubicBezTo>
                  <a:lnTo>
                    <a:pt x="142516" y="75735"/>
                  </a:lnTo>
                  <a:cubicBezTo>
                    <a:pt x="142037" y="75630"/>
                    <a:pt x="141554" y="75578"/>
                    <a:pt x="141075" y="75578"/>
                  </a:cubicBezTo>
                  <a:cubicBezTo>
                    <a:pt x="139222" y="75578"/>
                    <a:pt x="137424" y="76345"/>
                    <a:pt x="136136" y="77733"/>
                  </a:cubicBezTo>
                  <a:cubicBezTo>
                    <a:pt x="134854" y="76362"/>
                    <a:pt x="133062" y="75573"/>
                    <a:pt x="131181" y="75573"/>
                  </a:cubicBezTo>
                  <a:cubicBezTo>
                    <a:pt x="130697" y="75573"/>
                    <a:pt x="130213" y="75627"/>
                    <a:pt x="129738" y="75735"/>
                  </a:cubicBezTo>
                  <a:cubicBezTo>
                    <a:pt x="129778" y="71569"/>
                    <a:pt x="132960" y="69486"/>
                    <a:pt x="136139" y="69486"/>
                  </a:cubicBezTo>
                  <a:close/>
                  <a:moveTo>
                    <a:pt x="42333" y="69686"/>
                  </a:moveTo>
                  <a:cubicBezTo>
                    <a:pt x="45509" y="69686"/>
                    <a:pt x="48686" y="71765"/>
                    <a:pt x="48726" y="75923"/>
                  </a:cubicBezTo>
                  <a:cubicBezTo>
                    <a:pt x="48248" y="75818"/>
                    <a:pt x="47765" y="75767"/>
                    <a:pt x="47287" y="75767"/>
                  </a:cubicBezTo>
                  <a:cubicBezTo>
                    <a:pt x="45433" y="75767"/>
                    <a:pt x="43633" y="76534"/>
                    <a:pt x="42337" y="77930"/>
                  </a:cubicBezTo>
                  <a:cubicBezTo>
                    <a:pt x="41056" y="76550"/>
                    <a:pt x="39264" y="75770"/>
                    <a:pt x="37382" y="75770"/>
                  </a:cubicBezTo>
                  <a:cubicBezTo>
                    <a:pt x="36898" y="75770"/>
                    <a:pt x="36415" y="75815"/>
                    <a:pt x="35940" y="75923"/>
                  </a:cubicBezTo>
                  <a:cubicBezTo>
                    <a:pt x="35980" y="71765"/>
                    <a:pt x="39156" y="69686"/>
                    <a:pt x="42333" y="69686"/>
                  </a:cubicBezTo>
                  <a:close/>
                  <a:moveTo>
                    <a:pt x="65651" y="69683"/>
                  </a:moveTo>
                  <a:cubicBezTo>
                    <a:pt x="68826" y="69683"/>
                    <a:pt x="72001" y="71762"/>
                    <a:pt x="72041" y="75923"/>
                  </a:cubicBezTo>
                  <a:cubicBezTo>
                    <a:pt x="71563" y="75818"/>
                    <a:pt x="71081" y="75767"/>
                    <a:pt x="70602" y="75767"/>
                  </a:cubicBezTo>
                  <a:cubicBezTo>
                    <a:pt x="68748" y="75767"/>
                    <a:pt x="66949" y="76534"/>
                    <a:pt x="65653" y="77930"/>
                  </a:cubicBezTo>
                  <a:cubicBezTo>
                    <a:pt x="64371" y="76550"/>
                    <a:pt x="62579" y="75770"/>
                    <a:pt x="60697" y="75770"/>
                  </a:cubicBezTo>
                  <a:cubicBezTo>
                    <a:pt x="60214" y="75770"/>
                    <a:pt x="59730" y="75815"/>
                    <a:pt x="59255" y="75923"/>
                  </a:cubicBezTo>
                  <a:cubicBezTo>
                    <a:pt x="59295" y="71764"/>
                    <a:pt x="62473" y="69683"/>
                    <a:pt x="65651" y="69683"/>
                  </a:cubicBezTo>
                  <a:close/>
                  <a:moveTo>
                    <a:pt x="82884" y="1"/>
                  </a:moveTo>
                  <a:cubicBezTo>
                    <a:pt x="82642" y="699"/>
                    <a:pt x="82534" y="1434"/>
                    <a:pt x="82579" y="2178"/>
                  </a:cubicBezTo>
                  <a:cubicBezTo>
                    <a:pt x="81329" y="875"/>
                    <a:pt x="79570" y="36"/>
                    <a:pt x="77701" y="36"/>
                  </a:cubicBezTo>
                  <a:cubicBezTo>
                    <a:pt x="77681" y="36"/>
                    <a:pt x="77661" y="36"/>
                    <a:pt x="77642" y="36"/>
                  </a:cubicBezTo>
                  <a:cubicBezTo>
                    <a:pt x="77622" y="36"/>
                    <a:pt x="77602" y="36"/>
                    <a:pt x="77582" y="36"/>
                  </a:cubicBezTo>
                  <a:cubicBezTo>
                    <a:pt x="73834" y="36"/>
                    <a:pt x="70494" y="3399"/>
                    <a:pt x="70948" y="7160"/>
                  </a:cubicBezTo>
                  <a:cubicBezTo>
                    <a:pt x="71458" y="7046"/>
                    <a:pt x="71971" y="6991"/>
                    <a:pt x="72481" y="6991"/>
                  </a:cubicBezTo>
                  <a:cubicBezTo>
                    <a:pt x="74418" y="6991"/>
                    <a:pt x="76294" y="7793"/>
                    <a:pt x="77642" y="9248"/>
                  </a:cubicBezTo>
                  <a:cubicBezTo>
                    <a:pt x="77624" y="9248"/>
                    <a:pt x="77606" y="9248"/>
                    <a:pt x="77587" y="9248"/>
                  </a:cubicBezTo>
                  <a:cubicBezTo>
                    <a:pt x="75529" y="9248"/>
                    <a:pt x="73607" y="10256"/>
                    <a:pt x="72355" y="11784"/>
                  </a:cubicBezTo>
                  <a:cubicBezTo>
                    <a:pt x="72756" y="8058"/>
                    <a:pt x="69443" y="4740"/>
                    <a:pt x="65721" y="4740"/>
                  </a:cubicBezTo>
                  <a:cubicBezTo>
                    <a:pt x="65701" y="4740"/>
                    <a:pt x="65682" y="4740"/>
                    <a:pt x="65662" y="4741"/>
                  </a:cubicBezTo>
                  <a:cubicBezTo>
                    <a:pt x="65642" y="4740"/>
                    <a:pt x="65622" y="4740"/>
                    <a:pt x="65602" y="4740"/>
                  </a:cubicBezTo>
                  <a:cubicBezTo>
                    <a:pt x="63733" y="4740"/>
                    <a:pt x="61966" y="5570"/>
                    <a:pt x="60724" y="6873"/>
                  </a:cubicBezTo>
                  <a:cubicBezTo>
                    <a:pt x="60760" y="6138"/>
                    <a:pt x="60662" y="5395"/>
                    <a:pt x="60420" y="4696"/>
                  </a:cubicBezTo>
                  <a:lnTo>
                    <a:pt x="60043" y="4696"/>
                  </a:lnTo>
                  <a:cubicBezTo>
                    <a:pt x="60276" y="5395"/>
                    <a:pt x="60393" y="6130"/>
                    <a:pt x="60393" y="6864"/>
                  </a:cubicBezTo>
                  <a:cubicBezTo>
                    <a:pt x="59920" y="6762"/>
                    <a:pt x="59442" y="6713"/>
                    <a:pt x="58969" y="6713"/>
                  </a:cubicBezTo>
                  <a:cubicBezTo>
                    <a:pt x="57110" y="6713"/>
                    <a:pt x="55305" y="7479"/>
                    <a:pt x="54013" y="8871"/>
                  </a:cubicBezTo>
                  <a:cubicBezTo>
                    <a:pt x="52732" y="7492"/>
                    <a:pt x="50939" y="6712"/>
                    <a:pt x="49058" y="6712"/>
                  </a:cubicBezTo>
                  <a:cubicBezTo>
                    <a:pt x="48574" y="6712"/>
                    <a:pt x="48090" y="6766"/>
                    <a:pt x="47615" y="6864"/>
                  </a:cubicBezTo>
                  <a:cubicBezTo>
                    <a:pt x="47615" y="6130"/>
                    <a:pt x="47732" y="5395"/>
                    <a:pt x="47965" y="4696"/>
                  </a:cubicBezTo>
                  <a:lnTo>
                    <a:pt x="47588" y="4696"/>
                  </a:lnTo>
                  <a:cubicBezTo>
                    <a:pt x="47346" y="5395"/>
                    <a:pt x="47248" y="6138"/>
                    <a:pt x="47284" y="6873"/>
                  </a:cubicBezTo>
                  <a:cubicBezTo>
                    <a:pt x="46049" y="5577"/>
                    <a:pt x="44293" y="4740"/>
                    <a:pt x="42434" y="4740"/>
                  </a:cubicBezTo>
                  <a:cubicBezTo>
                    <a:pt x="42405" y="4740"/>
                    <a:pt x="42376" y="4740"/>
                    <a:pt x="42346" y="4741"/>
                  </a:cubicBezTo>
                  <a:cubicBezTo>
                    <a:pt x="42319" y="4740"/>
                    <a:pt x="42291" y="4740"/>
                    <a:pt x="42263" y="4740"/>
                  </a:cubicBezTo>
                  <a:cubicBezTo>
                    <a:pt x="40287" y="4740"/>
                    <a:pt x="38431" y="5684"/>
                    <a:pt x="37185" y="7124"/>
                  </a:cubicBezTo>
                  <a:cubicBezTo>
                    <a:pt x="37480" y="3457"/>
                    <a:pt x="34193" y="233"/>
                    <a:pt x="30519" y="233"/>
                  </a:cubicBezTo>
                  <a:cubicBezTo>
                    <a:pt x="30504" y="233"/>
                    <a:pt x="30489" y="233"/>
                    <a:pt x="30474" y="234"/>
                  </a:cubicBezTo>
                  <a:cubicBezTo>
                    <a:pt x="30454" y="233"/>
                    <a:pt x="30434" y="233"/>
                    <a:pt x="30415" y="233"/>
                  </a:cubicBezTo>
                  <a:cubicBezTo>
                    <a:pt x="28546" y="233"/>
                    <a:pt x="26787" y="1072"/>
                    <a:pt x="25536" y="2375"/>
                  </a:cubicBezTo>
                  <a:cubicBezTo>
                    <a:pt x="25581" y="1640"/>
                    <a:pt x="25474" y="897"/>
                    <a:pt x="25232" y="198"/>
                  </a:cubicBezTo>
                  <a:lnTo>
                    <a:pt x="24864" y="198"/>
                  </a:lnTo>
                  <a:cubicBezTo>
                    <a:pt x="25088" y="897"/>
                    <a:pt x="25214" y="1631"/>
                    <a:pt x="25214" y="2366"/>
                  </a:cubicBezTo>
                  <a:cubicBezTo>
                    <a:pt x="24739" y="2264"/>
                    <a:pt x="24260" y="2214"/>
                    <a:pt x="23785" y="2214"/>
                  </a:cubicBezTo>
                  <a:cubicBezTo>
                    <a:pt x="21922" y="2214"/>
                    <a:pt x="20117" y="2981"/>
                    <a:pt x="18825" y="4373"/>
                  </a:cubicBezTo>
                  <a:cubicBezTo>
                    <a:pt x="17544" y="2993"/>
                    <a:pt x="15752" y="2214"/>
                    <a:pt x="13870" y="2214"/>
                  </a:cubicBezTo>
                  <a:cubicBezTo>
                    <a:pt x="13386" y="2214"/>
                    <a:pt x="12902" y="2268"/>
                    <a:pt x="12427" y="2366"/>
                  </a:cubicBezTo>
                  <a:cubicBezTo>
                    <a:pt x="12427" y="1631"/>
                    <a:pt x="12544" y="897"/>
                    <a:pt x="12777" y="198"/>
                  </a:cubicBezTo>
                  <a:lnTo>
                    <a:pt x="12382" y="198"/>
                  </a:lnTo>
                  <a:cubicBezTo>
                    <a:pt x="12141" y="897"/>
                    <a:pt x="12042" y="1640"/>
                    <a:pt x="12078" y="2375"/>
                  </a:cubicBezTo>
                  <a:cubicBezTo>
                    <a:pt x="10836" y="1072"/>
                    <a:pt x="9069" y="233"/>
                    <a:pt x="7200" y="233"/>
                  </a:cubicBezTo>
                  <a:cubicBezTo>
                    <a:pt x="7180" y="233"/>
                    <a:pt x="7160" y="233"/>
                    <a:pt x="7141" y="234"/>
                  </a:cubicBezTo>
                  <a:cubicBezTo>
                    <a:pt x="7126" y="233"/>
                    <a:pt x="7111" y="233"/>
                    <a:pt x="7096" y="233"/>
                  </a:cubicBezTo>
                  <a:cubicBezTo>
                    <a:pt x="3342" y="233"/>
                    <a:pt x="1" y="3600"/>
                    <a:pt x="456" y="7366"/>
                  </a:cubicBezTo>
                  <a:cubicBezTo>
                    <a:pt x="966" y="7252"/>
                    <a:pt x="1482" y="7196"/>
                    <a:pt x="1994" y="7196"/>
                  </a:cubicBezTo>
                  <a:cubicBezTo>
                    <a:pt x="3926" y="7196"/>
                    <a:pt x="5804" y="7993"/>
                    <a:pt x="7149" y="9445"/>
                  </a:cubicBezTo>
                  <a:lnTo>
                    <a:pt x="7149" y="9445"/>
                  </a:lnTo>
                  <a:cubicBezTo>
                    <a:pt x="7147" y="9445"/>
                    <a:pt x="7144" y="9445"/>
                    <a:pt x="7141" y="9445"/>
                  </a:cubicBezTo>
                  <a:cubicBezTo>
                    <a:pt x="7121" y="9445"/>
                    <a:pt x="7101" y="9445"/>
                    <a:pt x="7081" y="9445"/>
                  </a:cubicBezTo>
                  <a:cubicBezTo>
                    <a:pt x="3333" y="9445"/>
                    <a:pt x="1" y="12816"/>
                    <a:pt x="456" y="16569"/>
                  </a:cubicBezTo>
                  <a:cubicBezTo>
                    <a:pt x="961" y="16457"/>
                    <a:pt x="1471" y="16403"/>
                    <a:pt x="1977" y="16403"/>
                  </a:cubicBezTo>
                  <a:cubicBezTo>
                    <a:pt x="3909" y="16403"/>
                    <a:pt x="5782" y="17198"/>
                    <a:pt x="7132" y="18647"/>
                  </a:cubicBezTo>
                  <a:cubicBezTo>
                    <a:pt x="7112" y="18647"/>
                    <a:pt x="7092" y="18647"/>
                    <a:pt x="7072" y="18647"/>
                  </a:cubicBezTo>
                  <a:cubicBezTo>
                    <a:pt x="3333" y="18647"/>
                    <a:pt x="1" y="22009"/>
                    <a:pt x="456" y="25771"/>
                  </a:cubicBezTo>
                  <a:cubicBezTo>
                    <a:pt x="965" y="25657"/>
                    <a:pt x="1479" y="25602"/>
                    <a:pt x="1989" y="25602"/>
                  </a:cubicBezTo>
                  <a:cubicBezTo>
                    <a:pt x="3926" y="25602"/>
                    <a:pt x="5802" y="26404"/>
                    <a:pt x="7150" y="27859"/>
                  </a:cubicBezTo>
                  <a:cubicBezTo>
                    <a:pt x="8483" y="26416"/>
                    <a:pt x="10349" y="25613"/>
                    <a:pt x="12278" y="25613"/>
                  </a:cubicBezTo>
                  <a:cubicBezTo>
                    <a:pt x="12709" y="25613"/>
                    <a:pt x="13143" y="25653"/>
                    <a:pt x="13574" y="25735"/>
                  </a:cubicBezTo>
                  <a:cubicBezTo>
                    <a:pt x="12580" y="26909"/>
                    <a:pt x="11997" y="28414"/>
                    <a:pt x="12087" y="30000"/>
                  </a:cubicBezTo>
                  <a:cubicBezTo>
                    <a:pt x="10837" y="28697"/>
                    <a:pt x="9069" y="27867"/>
                    <a:pt x="7209" y="27867"/>
                  </a:cubicBezTo>
                  <a:cubicBezTo>
                    <a:pt x="7189" y="27867"/>
                    <a:pt x="7169" y="27867"/>
                    <a:pt x="7150" y="27868"/>
                  </a:cubicBezTo>
                  <a:cubicBezTo>
                    <a:pt x="7130" y="27867"/>
                    <a:pt x="7110" y="27867"/>
                    <a:pt x="7090" y="27867"/>
                  </a:cubicBezTo>
                  <a:cubicBezTo>
                    <a:pt x="3342" y="27867"/>
                    <a:pt x="1" y="31230"/>
                    <a:pt x="456" y="34991"/>
                  </a:cubicBezTo>
                  <a:cubicBezTo>
                    <a:pt x="968" y="34875"/>
                    <a:pt x="1485" y="34819"/>
                    <a:pt x="1999" y="34819"/>
                  </a:cubicBezTo>
                  <a:cubicBezTo>
                    <a:pt x="3903" y="34819"/>
                    <a:pt x="5755" y="35598"/>
                    <a:pt x="7096" y="37016"/>
                  </a:cubicBezTo>
                  <a:cubicBezTo>
                    <a:pt x="3341" y="37016"/>
                    <a:pt x="8" y="40377"/>
                    <a:pt x="456" y="44140"/>
                  </a:cubicBezTo>
                  <a:cubicBezTo>
                    <a:pt x="968" y="44025"/>
                    <a:pt x="1485" y="43970"/>
                    <a:pt x="1997" y="43970"/>
                  </a:cubicBezTo>
                  <a:cubicBezTo>
                    <a:pt x="3931" y="43970"/>
                    <a:pt x="5804" y="44767"/>
                    <a:pt x="7150" y="46219"/>
                  </a:cubicBezTo>
                  <a:cubicBezTo>
                    <a:pt x="8485" y="44773"/>
                    <a:pt x="10355" y="43977"/>
                    <a:pt x="12288" y="43977"/>
                  </a:cubicBezTo>
                  <a:cubicBezTo>
                    <a:pt x="12715" y="43977"/>
                    <a:pt x="13146" y="44016"/>
                    <a:pt x="13574" y="44095"/>
                  </a:cubicBezTo>
                  <a:cubicBezTo>
                    <a:pt x="12580" y="45278"/>
                    <a:pt x="11997" y="46774"/>
                    <a:pt x="12087" y="48369"/>
                  </a:cubicBezTo>
                  <a:cubicBezTo>
                    <a:pt x="10837" y="47066"/>
                    <a:pt x="9069" y="46227"/>
                    <a:pt x="7208" y="46227"/>
                  </a:cubicBezTo>
                  <a:cubicBezTo>
                    <a:pt x="7189" y="46227"/>
                    <a:pt x="7169" y="46228"/>
                    <a:pt x="7150" y="46228"/>
                  </a:cubicBezTo>
                  <a:cubicBezTo>
                    <a:pt x="7130" y="46228"/>
                    <a:pt x="7110" y="46227"/>
                    <a:pt x="7090" y="46227"/>
                  </a:cubicBezTo>
                  <a:cubicBezTo>
                    <a:pt x="3342" y="46227"/>
                    <a:pt x="1" y="49590"/>
                    <a:pt x="456" y="53351"/>
                  </a:cubicBezTo>
                  <a:cubicBezTo>
                    <a:pt x="966" y="53237"/>
                    <a:pt x="1482" y="53181"/>
                    <a:pt x="1993" y="53181"/>
                  </a:cubicBezTo>
                  <a:cubicBezTo>
                    <a:pt x="3922" y="53181"/>
                    <a:pt x="5795" y="53978"/>
                    <a:pt x="7141" y="55430"/>
                  </a:cubicBezTo>
                  <a:cubicBezTo>
                    <a:pt x="7121" y="55430"/>
                    <a:pt x="7101" y="55430"/>
                    <a:pt x="7081" y="55430"/>
                  </a:cubicBezTo>
                  <a:cubicBezTo>
                    <a:pt x="3333" y="55430"/>
                    <a:pt x="1" y="58792"/>
                    <a:pt x="456" y="62554"/>
                  </a:cubicBezTo>
                  <a:cubicBezTo>
                    <a:pt x="968" y="62439"/>
                    <a:pt x="1485" y="62383"/>
                    <a:pt x="1997" y="62383"/>
                  </a:cubicBezTo>
                  <a:cubicBezTo>
                    <a:pt x="3931" y="62383"/>
                    <a:pt x="5804" y="63180"/>
                    <a:pt x="7150" y="64633"/>
                  </a:cubicBezTo>
                  <a:cubicBezTo>
                    <a:pt x="8485" y="63187"/>
                    <a:pt x="10355" y="62390"/>
                    <a:pt x="12288" y="62390"/>
                  </a:cubicBezTo>
                  <a:cubicBezTo>
                    <a:pt x="12715" y="62390"/>
                    <a:pt x="13146" y="62429"/>
                    <a:pt x="13574" y="62509"/>
                  </a:cubicBezTo>
                  <a:cubicBezTo>
                    <a:pt x="12580" y="63692"/>
                    <a:pt x="11997" y="65188"/>
                    <a:pt x="12087" y="66783"/>
                  </a:cubicBezTo>
                  <a:cubicBezTo>
                    <a:pt x="10837" y="65480"/>
                    <a:pt x="9069" y="64641"/>
                    <a:pt x="7208" y="64641"/>
                  </a:cubicBezTo>
                  <a:cubicBezTo>
                    <a:pt x="7189" y="64641"/>
                    <a:pt x="7169" y="64641"/>
                    <a:pt x="7150" y="64642"/>
                  </a:cubicBezTo>
                  <a:cubicBezTo>
                    <a:pt x="7130" y="64641"/>
                    <a:pt x="7110" y="64641"/>
                    <a:pt x="7090" y="64641"/>
                  </a:cubicBezTo>
                  <a:cubicBezTo>
                    <a:pt x="3342" y="64641"/>
                    <a:pt x="1" y="68004"/>
                    <a:pt x="456" y="71765"/>
                  </a:cubicBezTo>
                  <a:cubicBezTo>
                    <a:pt x="965" y="71651"/>
                    <a:pt x="1479" y="71596"/>
                    <a:pt x="1989" y="71596"/>
                  </a:cubicBezTo>
                  <a:cubicBezTo>
                    <a:pt x="3926" y="71596"/>
                    <a:pt x="5802" y="72399"/>
                    <a:pt x="7150" y="73853"/>
                  </a:cubicBezTo>
                  <a:cubicBezTo>
                    <a:pt x="8483" y="72402"/>
                    <a:pt x="10349" y="71599"/>
                    <a:pt x="12279" y="71599"/>
                  </a:cubicBezTo>
                  <a:cubicBezTo>
                    <a:pt x="12709" y="71599"/>
                    <a:pt x="13143" y="71639"/>
                    <a:pt x="13574" y="71720"/>
                  </a:cubicBezTo>
                  <a:cubicBezTo>
                    <a:pt x="13037" y="72348"/>
                    <a:pt x="12624" y="73082"/>
                    <a:pt x="12365" y="73862"/>
                  </a:cubicBezTo>
                  <a:lnTo>
                    <a:pt x="12741" y="73862"/>
                  </a:lnTo>
                  <a:cubicBezTo>
                    <a:pt x="13637" y="71119"/>
                    <a:pt x="16222" y="69746"/>
                    <a:pt x="18806" y="69746"/>
                  </a:cubicBezTo>
                  <a:cubicBezTo>
                    <a:pt x="21388" y="69746"/>
                    <a:pt x="23969" y="71117"/>
                    <a:pt x="24864" y="73862"/>
                  </a:cubicBezTo>
                  <a:lnTo>
                    <a:pt x="25241" y="73862"/>
                  </a:lnTo>
                  <a:cubicBezTo>
                    <a:pt x="24981" y="73073"/>
                    <a:pt x="24569" y="72339"/>
                    <a:pt x="24031" y="71702"/>
                  </a:cubicBezTo>
                  <a:cubicBezTo>
                    <a:pt x="24457" y="71623"/>
                    <a:pt x="24885" y="71585"/>
                    <a:pt x="25310" y="71585"/>
                  </a:cubicBezTo>
                  <a:cubicBezTo>
                    <a:pt x="27245" y="71585"/>
                    <a:pt x="29120" y="72387"/>
                    <a:pt x="30465" y="73835"/>
                  </a:cubicBezTo>
                  <a:cubicBezTo>
                    <a:pt x="31802" y="72382"/>
                    <a:pt x="33677" y="71582"/>
                    <a:pt x="35611" y="71582"/>
                  </a:cubicBezTo>
                  <a:cubicBezTo>
                    <a:pt x="36087" y="71582"/>
                    <a:pt x="36566" y="71630"/>
                    <a:pt x="37042" y="71729"/>
                  </a:cubicBezTo>
                  <a:cubicBezTo>
                    <a:pt x="36011" y="72993"/>
                    <a:pt x="35438" y="74615"/>
                    <a:pt x="35644" y="76308"/>
                  </a:cubicBezTo>
                  <a:cubicBezTo>
                    <a:pt x="36151" y="76194"/>
                    <a:pt x="36664" y="76139"/>
                    <a:pt x="37173" y="76139"/>
                  </a:cubicBezTo>
                  <a:cubicBezTo>
                    <a:pt x="39108" y="76139"/>
                    <a:pt x="40989" y="76942"/>
                    <a:pt x="42337" y="78396"/>
                  </a:cubicBezTo>
                  <a:cubicBezTo>
                    <a:pt x="43675" y="76948"/>
                    <a:pt x="45548" y="76146"/>
                    <a:pt x="47484" y="76146"/>
                  </a:cubicBezTo>
                  <a:cubicBezTo>
                    <a:pt x="47908" y="76146"/>
                    <a:pt x="48336" y="76184"/>
                    <a:pt x="48762" y="76263"/>
                  </a:cubicBezTo>
                  <a:cubicBezTo>
                    <a:pt x="48224" y="76899"/>
                    <a:pt x="47812" y="77625"/>
                    <a:pt x="47552" y="78414"/>
                  </a:cubicBezTo>
                  <a:lnTo>
                    <a:pt x="47929" y="78414"/>
                  </a:lnTo>
                  <a:cubicBezTo>
                    <a:pt x="48825" y="75666"/>
                    <a:pt x="51408" y="74291"/>
                    <a:pt x="53990" y="74291"/>
                  </a:cubicBezTo>
                  <a:cubicBezTo>
                    <a:pt x="56571" y="74291"/>
                    <a:pt x="59152" y="75664"/>
                    <a:pt x="60052" y="78414"/>
                  </a:cubicBezTo>
                  <a:lnTo>
                    <a:pt x="60438" y="78414"/>
                  </a:lnTo>
                  <a:cubicBezTo>
                    <a:pt x="60169" y="77625"/>
                    <a:pt x="59766" y="76891"/>
                    <a:pt x="59228" y="76263"/>
                  </a:cubicBezTo>
                  <a:cubicBezTo>
                    <a:pt x="59656" y="76184"/>
                    <a:pt x="60087" y="76145"/>
                    <a:pt x="60514" y="76145"/>
                  </a:cubicBezTo>
                  <a:cubicBezTo>
                    <a:pt x="62447" y="76145"/>
                    <a:pt x="64319" y="76941"/>
                    <a:pt x="65662" y="78387"/>
                  </a:cubicBezTo>
                  <a:cubicBezTo>
                    <a:pt x="67002" y="76933"/>
                    <a:pt x="68877" y="76130"/>
                    <a:pt x="70814" y="76130"/>
                  </a:cubicBezTo>
                  <a:cubicBezTo>
                    <a:pt x="71323" y="76130"/>
                    <a:pt x="71837" y="76185"/>
                    <a:pt x="72346" y="76299"/>
                  </a:cubicBezTo>
                  <a:cubicBezTo>
                    <a:pt x="72801" y="72547"/>
                    <a:pt x="69460" y="69175"/>
                    <a:pt x="65712" y="69175"/>
                  </a:cubicBezTo>
                  <a:cubicBezTo>
                    <a:pt x="65698" y="69175"/>
                    <a:pt x="65684" y="69175"/>
                    <a:pt x="65669" y="69175"/>
                  </a:cubicBezTo>
                  <a:lnTo>
                    <a:pt x="65669" y="69175"/>
                  </a:lnTo>
                  <a:cubicBezTo>
                    <a:pt x="67009" y="67731"/>
                    <a:pt x="68871" y="66936"/>
                    <a:pt x="70797" y="66936"/>
                  </a:cubicBezTo>
                  <a:cubicBezTo>
                    <a:pt x="71279" y="66936"/>
                    <a:pt x="71765" y="66986"/>
                    <a:pt x="72248" y="67088"/>
                  </a:cubicBezTo>
                  <a:cubicBezTo>
                    <a:pt x="71271" y="68333"/>
                    <a:pt x="70742" y="69901"/>
                    <a:pt x="70939" y="71559"/>
                  </a:cubicBezTo>
                  <a:cubicBezTo>
                    <a:pt x="71452" y="71445"/>
                    <a:pt x="71968" y="71389"/>
                    <a:pt x="72480" y="71389"/>
                  </a:cubicBezTo>
                  <a:cubicBezTo>
                    <a:pt x="74414" y="71389"/>
                    <a:pt x="76287" y="72186"/>
                    <a:pt x="77633" y="73638"/>
                  </a:cubicBezTo>
                  <a:cubicBezTo>
                    <a:pt x="78970" y="72190"/>
                    <a:pt x="80844" y="71388"/>
                    <a:pt x="82779" y="71388"/>
                  </a:cubicBezTo>
                  <a:cubicBezTo>
                    <a:pt x="83204" y="71388"/>
                    <a:pt x="83632" y="71426"/>
                    <a:pt x="84057" y="71505"/>
                  </a:cubicBezTo>
                  <a:cubicBezTo>
                    <a:pt x="83520" y="72141"/>
                    <a:pt x="83108" y="72867"/>
                    <a:pt x="82848" y="73656"/>
                  </a:cubicBezTo>
                  <a:lnTo>
                    <a:pt x="83224" y="73656"/>
                  </a:lnTo>
                  <a:cubicBezTo>
                    <a:pt x="84120" y="70909"/>
                    <a:pt x="86703" y="69536"/>
                    <a:pt x="89286" y="69536"/>
                  </a:cubicBezTo>
                  <a:cubicBezTo>
                    <a:pt x="91869" y="69536"/>
                    <a:pt x="94452" y="70909"/>
                    <a:pt x="95348" y="73656"/>
                  </a:cubicBezTo>
                  <a:lnTo>
                    <a:pt x="95724" y="73656"/>
                  </a:lnTo>
                  <a:cubicBezTo>
                    <a:pt x="95464" y="72867"/>
                    <a:pt x="95052" y="72141"/>
                    <a:pt x="94514" y="71505"/>
                  </a:cubicBezTo>
                  <a:cubicBezTo>
                    <a:pt x="94942" y="71426"/>
                    <a:pt x="95371" y="71388"/>
                    <a:pt x="95797" y="71388"/>
                  </a:cubicBezTo>
                  <a:cubicBezTo>
                    <a:pt x="97737" y="71388"/>
                    <a:pt x="99611" y="72190"/>
                    <a:pt x="100948" y="73638"/>
                  </a:cubicBezTo>
                  <a:cubicBezTo>
                    <a:pt x="102293" y="72185"/>
                    <a:pt x="104163" y="71385"/>
                    <a:pt x="106095" y="71385"/>
                  </a:cubicBezTo>
                  <a:cubicBezTo>
                    <a:pt x="106570" y="71385"/>
                    <a:pt x="107049" y="71433"/>
                    <a:pt x="107525" y="71532"/>
                  </a:cubicBezTo>
                  <a:cubicBezTo>
                    <a:pt x="106495" y="72796"/>
                    <a:pt x="105921" y="74417"/>
                    <a:pt x="106127" y="76111"/>
                  </a:cubicBezTo>
                  <a:cubicBezTo>
                    <a:pt x="106637" y="75997"/>
                    <a:pt x="107150" y="75942"/>
                    <a:pt x="107660" y="75942"/>
                  </a:cubicBezTo>
                  <a:cubicBezTo>
                    <a:pt x="109597" y="75942"/>
                    <a:pt x="111473" y="76744"/>
                    <a:pt x="112821" y="78199"/>
                  </a:cubicBezTo>
                  <a:cubicBezTo>
                    <a:pt x="114158" y="76751"/>
                    <a:pt x="116031" y="75948"/>
                    <a:pt x="117967" y="75948"/>
                  </a:cubicBezTo>
                  <a:cubicBezTo>
                    <a:pt x="118392" y="75948"/>
                    <a:pt x="118820" y="75987"/>
                    <a:pt x="119245" y="76066"/>
                  </a:cubicBezTo>
                  <a:cubicBezTo>
                    <a:pt x="118708" y="76702"/>
                    <a:pt x="118295" y="77428"/>
                    <a:pt x="118036" y="78217"/>
                  </a:cubicBezTo>
                  <a:lnTo>
                    <a:pt x="118412" y="78217"/>
                  </a:lnTo>
                  <a:cubicBezTo>
                    <a:pt x="119308" y="75474"/>
                    <a:pt x="121893" y="74100"/>
                    <a:pt x="124477" y="74100"/>
                  </a:cubicBezTo>
                  <a:cubicBezTo>
                    <a:pt x="127059" y="74100"/>
                    <a:pt x="129640" y="75471"/>
                    <a:pt x="130536" y="78217"/>
                  </a:cubicBezTo>
                  <a:lnTo>
                    <a:pt x="130912" y="78217"/>
                  </a:lnTo>
                  <a:cubicBezTo>
                    <a:pt x="130652" y="77428"/>
                    <a:pt x="130240" y="76702"/>
                    <a:pt x="129702" y="76066"/>
                  </a:cubicBezTo>
                  <a:cubicBezTo>
                    <a:pt x="130130" y="75987"/>
                    <a:pt x="130558" y="75948"/>
                    <a:pt x="130984" y="75948"/>
                  </a:cubicBezTo>
                  <a:cubicBezTo>
                    <a:pt x="132922" y="75948"/>
                    <a:pt x="134791" y="76751"/>
                    <a:pt x="136136" y="78199"/>
                  </a:cubicBezTo>
                  <a:cubicBezTo>
                    <a:pt x="137484" y="76744"/>
                    <a:pt x="139360" y="75942"/>
                    <a:pt x="141292" y="75942"/>
                  </a:cubicBezTo>
                  <a:cubicBezTo>
                    <a:pt x="141801" y="75942"/>
                    <a:pt x="142313" y="75997"/>
                    <a:pt x="142820" y="76111"/>
                  </a:cubicBezTo>
                  <a:cubicBezTo>
                    <a:pt x="143275" y="72358"/>
                    <a:pt x="139935" y="68987"/>
                    <a:pt x="136195" y="68987"/>
                  </a:cubicBezTo>
                  <a:cubicBezTo>
                    <a:pt x="136175" y="68987"/>
                    <a:pt x="136156" y="68987"/>
                    <a:pt x="136136" y="68987"/>
                  </a:cubicBezTo>
                  <a:cubicBezTo>
                    <a:pt x="136116" y="68987"/>
                    <a:pt x="136096" y="68987"/>
                    <a:pt x="136077" y="68987"/>
                  </a:cubicBezTo>
                  <a:cubicBezTo>
                    <a:pt x="134208" y="68987"/>
                    <a:pt x="132440" y="69825"/>
                    <a:pt x="131199" y="71129"/>
                  </a:cubicBezTo>
                  <a:cubicBezTo>
                    <a:pt x="131279" y="69534"/>
                    <a:pt x="130697" y="68038"/>
                    <a:pt x="129702" y="66855"/>
                  </a:cubicBezTo>
                  <a:cubicBezTo>
                    <a:pt x="130132" y="66775"/>
                    <a:pt x="130564" y="66736"/>
                    <a:pt x="130992" y="66736"/>
                  </a:cubicBezTo>
                  <a:cubicBezTo>
                    <a:pt x="132927" y="66736"/>
                    <a:pt x="134793" y="67533"/>
                    <a:pt x="136136" y="68978"/>
                  </a:cubicBezTo>
                  <a:cubicBezTo>
                    <a:pt x="137482" y="67526"/>
                    <a:pt x="139354" y="66729"/>
                    <a:pt x="141284" y="66729"/>
                  </a:cubicBezTo>
                  <a:cubicBezTo>
                    <a:pt x="141795" y="66729"/>
                    <a:pt x="142310" y="66785"/>
                    <a:pt x="142820" y="66900"/>
                  </a:cubicBezTo>
                  <a:cubicBezTo>
                    <a:pt x="143276" y="63142"/>
                    <a:pt x="139935" y="59776"/>
                    <a:pt x="136189" y="59776"/>
                  </a:cubicBezTo>
                  <a:cubicBezTo>
                    <a:pt x="136175" y="59776"/>
                    <a:pt x="136160" y="59776"/>
                    <a:pt x="136145" y="59776"/>
                  </a:cubicBezTo>
                  <a:cubicBezTo>
                    <a:pt x="137492" y="58329"/>
                    <a:pt x="139362" y="57528"/>
                    <a:pt x="141292" y="57528"/>
                  </a:cubicBezTo>
                  <a:cubicBezTo>
                    <a:pt x="141800" y="57528"/>
                    <a:pt x="142312" y="57583"/>
                    <a:pt x="142820" y="57697"/>
                  </a:cubicBezTo>
                  <a:cubicBezTo>
                    <a:pt x="143275" y="53945"/>
                    <a:pt x="139935" y="50573"/>
                    <a:pt x="136195" y="50573"/>
                  </a:cubicBezTo>
                  <a:cubicBezTo>
                    <a:pt x="136175" y="50573"/>
                    <a:pt x="136156" y="50573"/>
                    <a:pt x="136136" y="50574"/>
                  </a:cubicBezTo>
                  <a:cubicBezTo>
                    <a:pt x="137486" y="49117"/>
                    <a:pt x="139365" y="48320"/>
                    <a:pt x="141300" y="48320"/>
                  </a:cubicBezTo>
                  <a:cubicBezTo>
                    <a:pt x="141806" y="48320"/>
                    <a:pt x="142315" y="48374"/>
                    <a:pt x="142820" y="48486"/>
                  </a:cubicBezTo>
                  <a:cubicBezTo>
                    <a:pt x="143276" y="44728"/>
                    <a:pt x="139935" y="41362"/>
                    <a:pt x="136181" y="41362"/>
                  </a:cubicBezTo>
                  <a:cubicBezTo>
                    <a:pt x="136166" y="41362"/>
                    <a:pt x="136151" y="41362"/>
                    <a:pt x="136136" y="41362"/>
                  </a:cubicBezTo>
                  <a:cubicBezTo>
                    <a:pt x="137483" y="39915"/>
                    <a:pt x="139359" y="39114"/>
                    <a:pt x="141291" y="39114"/>
                  </a:cubicBezTo>
                  <a:cubicBezTo>
                    <a:pt x="141800" y="39114"/>
                    <a:pt x="142312" y="39169"/>
                    <a:pt x="142820" y="39283"/>
                  </a:cubicBezTo>
                  <a:cubicBezTo>
                    <a:pt x="143275" y="35522"/>
                    <a:pt x="139935" y="32159"/>
                    <a:pt x="136195" y="32159"/>
                  </a:cubicBezTo>
                  <a:cubicBezTo>
                    <a:pt x="136175" y="32159"/>
                    <a:pt x="136156" y="32160"/>
                    <a:pt x="136136" y="32160"/>
                  </a:cubicBezTo>
                  <a:cubicBezTo>
                    <a:pt x="136116" y="32160"/>
                    <a:pt x="136096" y="32159"/>
                    <a:pt x="136077" y="32159"/>
                  </a:cubicBezTo>
                  <a:cubicBezTo>
                    <a:pt x="134208" y="32159"/>
                    <a:pt x="132440" y="32998"/>
                    <a:pt x="131199" y="34301"/>
                  </a:cubicBezTo>
                  <a:cubicBezTo>
                    <a:pt x="131279" y="32706"/>
                    <a:pt x="130697" y="31210"/>
                    <a:pt x="129711" y="30027"/>
                  </a:cubicBezTo>
                  <a:cubicBezTo>
                    <a:pt x="130140" y="29948"/>
                    <a:pt x="130570" y="29909"/>
                    <a:pt x="130997" y="29909"/>
                  </a:cubicBezTo>
                  <a:cubicBezTo>
                    <a:pt x="132927" y="29909"/>
                    <a:pt x="134793" y="30705"/>
                    <a:pt x="136136" y="32151"/>
                  </a:cubicBezTo>
                  <a:cubicBezTo>
                    <a:pt x="137482" y="30699"/>
                    <a:pt x="139354" y="29902"/>
                    <a:pt x="141284" y="29902"/>
                  </a:cubicBezTo>
                  <a:cubicBezTo>
                    <a:pt x="141795" y="29902"/>
                    <a:pt x="142310" y="29957"/>
                    <a:pt x="142820" y="30072"/>
                  </a:cubicBezTo>
                  <a:cubicBezTo>
                    <a:pt x="143276" y="26315"/>
                    <a:pt x="139935" y="22948"/>
                    <a:pt x="136189" y="22948"/>
                  </a:cubicBezTo>
                  <a:cubicBezTo>
                    <a:pt x="136175" y="22948"/>
                    <a:pt x="136160" y="22948"/>
                    <a:pt x="136145" y="22948"/>
                  </a:cubicBezTo>
                  <a:cubicBezTo>
                    <a:pt x="137491" y="21496"/>
                    <a:pt x="139358" y="20699"/>
                    <a:pt x="141285" y="20699"/>
                  </a:cubicBezTo>
                  <a:cubicBezTo>
                    <a:pt x="141795" y="20699"/>
                    <a:pt x="142310" y="20755"/>
                    <a:pt x="142820" y="20870"/>
                  </a:cubicBezTo>
                  <a:cubicBezTo>
                    <a:pt x="143275" y="17108"/>
                    <a:pt x="139935" y="13746"/>
                    <a:pt x="136195" y="13746"/>
                  </a:cubicBezTo>
                  <a:cubicBezTo>
                    <a:pt x="136175" y="13746"/>
                    <a:pt x="136156" y="13746"/>
                    <a:pt x="136136" y="13746"/>
                  </a:cubicBezTo>
                  <a:cubicBezTo>
                    <a:pt x="137484" y="12292"/>
                    <a:pt x="139360" y="11489"/>
                    <a:pt x="141292" y="11489"/>
                  </a:cubicBezTo>
                  <a:cubicBezTo>
                    <a:pt x="141801" y="11489"/>
                    <a:pt x="142313" y="11544"/>
                    <a:pt x="142820" y="11658"/>
                  </a:cubicBezTo>
                  <a:cubicBezTo>
                    <a:pt x="143275" y="7906"/>
                    <a:pt x="139935" y="4534"/>
                    <a:pt x="136195" y="4534"/>
                  </a:cubicBezTo>
                  <a:cubicBezTo>
                    <a:pt x="136175" y="4534"/>
                    <a:pt x="136156" y="4534"/>
                    <a:pt x="136136" y="4535"/>
                  </a:cubicBezTo>
                  <a:cubicBezTo>
                    <a:pt x="136116" y="4534"/>
                    <a:pt x="136096" y="4534"/>
                    <a:pt x="136077" y="4534"/>
                  </a:cubicBezTo>
                  <a:cubicBezTo>
                    <a:pt x="134208" y="4534"/>
                    <a:pt x="132440" y="5373"/>
                    <a:pt x="131199" y="6676"/>
                  </a:cubicBezTo>
                  <a:cubicBezTo>
                    <a:pt x="131234" y="5941"/>
                    <a:pt x="131136" y="5198"/>
                    <a:pt x="130894" y="4499"/>
                  </a:cubicBezTo>
                  <a:lnTo>
                    <a:pt x="130518" y="4499"/>
                  </a:lnTo>
                  <a:cubicBezTo>
                    <a:pt x="130751" y="5198"/>
                    <a:pt x="130867" y="5932"/>
                    <a:pt x="130867" y="6667"/>
                  </a:cubicBezTo>
                  <a:cubicBezTo>
                    <a:pt x="130394" y="6565"/>
                    <a:pt x="129917" y="6515"/>
                    <a:pt x="129443" y="6515"/>
                  </a:cubicBezTo>
                  <a:cubicBezTo>
                    <a:pt x="127584" y="6515"/>
                    <a:pt x="125780" y="7282"/>
                    <a:pt x="124487" y="8674"/>
                  </a:cubicBezTo>
                  <a:cubicBezTo>
                    <a:pt x="123206" y="7294"/>
                    <a:pt x="121414" y="6515"/>
                    <a:pt x="119532" y="6515"/>
                  </a:cubicBezTo>
                  <a:cubicBezTo>
                    <a:pt x="119048" y="6515"/>
                    <a:pt x="118564" y="6569"/>
                    <a:pt x="118089" y="6667"/>
                  </a:cubicBezTo>
                  <a:cubicBezTo>
                    <a:pt x="118089" y="5932"/>
                    <a:pt x="118206" y="5198"/>
                    <a:pt x="118439" y="4499"/>
                  </a:cubicBezTo>
                  <a:lnTo>
                    <a:pt x="118063" y="4499"/>
                  </a:lnTo>
                  <a:cubicBezTo>
                    <a:pt x="117821" y="5198"/>
                    <a:pt x="117722" y="5932"/>
                    <a:pt x="117758" y="6676"/>
                  </a:cubicBezTo>
                  <a:cubicBezTo>
                    <a:pt x="116516" y="5373"/>
                    <a:pt x="114749" y="4534"/>
                    <a:pt x="112880" y="4534"/>
                  </a:cubicBezTo>
                  <a:cubicBezTo>
                    <a:pt x="112860" y="4534"/>
                    <a:pt x="112840" y="4534"/>
                    <a:pt x="112821" y="4535"/>
                  </a:cubicBezTo>
                  <a:cubicBezTo>
                    <a:pt x="112802" y="4534"/>
                    <a:pt x="112783" y="4534"/>
                    <a:pt x="112765" y="4534"/>
                  </a:cubicBezTo>
                  <a:cubicBezTo>
                    <a:pt x="110778" y="4534"/>
                    <a:pt x="108911" y="5480"/>
                    <a:pt x="107659" y="6927"/>
                  </a:cubicBezTo>
                  <a:lnTo>
                    <a:pt x="107659" y="6927"/>
                  </a:lnTo>
                  <a:cubicBezTo>
                    <a:pt x="107953" y="3264"/>
                    <a:pt x="104676" y="36"/>
                    <a:pt x="101009" y="36"/>
                  </a:cubicBezTo>
                  <a:cubicBezTo>
                    <a:pt x="100988" y="36"/>
                    <a:pt x="100968" y="36"/>
                    <a:pt x="100948" y="36"/>
                  </a:cubicBezTo>
                  <a:cubicBezTo>
                    <a:pt x="100928" y="36"/>
                    <a:pt x="100908" y="36"/>
                    <a:pt x="100889" y="36"/>
                  </a:cubicBezTo>
                  <a:cubicBezTo>
                    <a:pt x="99020" y="36"/>
                    <a:pt x="97261" y="875"/>
                    <a:pt x="96011" y="2178"/>
                  </a:cubicBezTo>
                  <a:cubicBezTo>
                    <a:pt x="96056" y="1434"/>
                    <a:pt x="95948" y="699"/>
                    <a:pt x="95706" y="1"/>
                  </a:cubicBezTo>
                  <a:lnTo>
                    <a:pt x="95339" y="1"/>
                  </a:lnTo>
                  <a:cubicBezTo>
                    <a:pt x="95563" y="699"/>
                    <a:pt x="95688" y="1434"/>
                    <a:pt x="95688" y="2169"/>
                  </a:cubicBezTo>
                  <a:cubicBezTo>
                    <a:pt x="95213" y="2067"/>
                    <a:pt x="94735" y="2017"/>
                    <a:pt x="94260" y="2017"/>
                  </a:cubicBezTo>
                  <a:cubicBezTo>
                    <a:pt x="92399" y="2017"/>
                    <a:pt x="90599" y="2784"/>
                    <a:pt x="89299" y="4176"/>
                  </a:cubicBezTo>
                  <a:cubicBezTo>
                    <a:pt x="88027" y="2796"/>
                    <a:pt x="86226" y="2017"/>
                    <a:pt x="84344" y="2017"/>
                  </a:cubicBezTo>
                  <a:cubicBezTo>
                    <a:pt x="83860" y="2017"/>
                    <a:pt x="83376" y="2061"/>
                    <a:pt x="82902" y="2169"/>
                  </a:cubicBezTo>
                  <a:cubicBezTo>
                    <a:pt x="82910" y="1434"/>
                    <a:pt x="83027" y="699"/>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sp>
          <p:nvSpPr>
            <p:cNvPr id="447" name="Google Shape;447;p20"/>
            <p:cNvSpPr/>
            <p:nvPr/>
          </p:nvSpPr>
          <p:spPr>
            <a:xfrm>
              <a:off x="3029808" y="2625674"/>
              <a:ext cx="3080076" cy="1683353"/>
            </a:xfrm>
            <a:custGeom>
              <a:avLst/>
              <a:gdLst/>
              <a:ahLst/>
              <a:cxnLst/>
              <a:rect l="l" t="t" r="r" b="b"/>
              <a:pathLst>
                <a:path w="143276" h="78414" extrusionOk="0">
                  <a:moveTo>
                    <a:pt x="84144" y="2392"/>
                  </a:moveTo>
                  <a:cubicBezTo>
                    <a:pt x="86080" y="2392"/>
                    <a:pt x="87955" y="3195"/>
                    <a:pt x="89299" y="4642"/>
                  </a:cubicBezTo>
                  <a:cubicBezTo>
                    <a:pt x="90635" y="3197"/>
                    <a:pt x="92499" y="2400"/>
                    <a:pt x="94430" y="2400"/>
                  </a:cubicBezTo>
                  <a:cubicBezTo>
                    <a:pt x="94856" y="2400"/>
                    <a:pt x="95287" y="2439"/>
                    <a:pt x="95715" y="2518"/>
                  </a:cubicBezTo>
                  <a:cubicBezTo>
                    <a:pt x="94720" y="3692"/>
                    <a:pt x="94138" y="5198"/>
                    <a:pt x="94228" y="6793"/>
                  </a:cubicBezTo>
                  <a:cubicBezTo>
                    <a:pt x="92977" y="5480"/>
                    <a:pt x="91219" y="4651"/>
                    <a:pt x="89350" y="4651"/>
                  </a:cubicBezTo>
                  <a:cubicBezTo>
                    <a:pt x="89330" y="4651"/>
                    <a:pt x="89310" y="4651"/>
                    <a:pt x="89290" y="4651"/>
                  </a:cubicBezTo>
                  <a:cubicBezTo>
                    <a:pt x="89271" y="4651"/>
                    <a:pt x="89251" y="4651"/>
                    <a:pt x="89231" y="4651"/>
                  </a:cubicBezTo>
                  <a:cubicBezTo>
                    <a:pt x="87362" y="4651"/>
                    <a:pt x="85595" y="5489"/>
                    <a:pt x="84353" y="6793"/>
                  </a:cubicBezTo>
                  <a:cubicBezTo>
                    <a:pt x="84434" y="5198"/>
                    <a:pt x="83851" y="3692"/>
                    <a:pt x="82866" y="2518"/>
                  </a:cubicBezTo>
                  <a:lnTo>
                    <a:pt x="82866" y="2509"/>
                  </a:lnTo>
                  <a:cubicBezTo>
                    <a:pt x="83291" y="2430"/>
                    <a:pt x="83719" y="2392"/>
                    <a:pt x="84144" y="2392"/>
                  </a:cubicBezTo>
                  <a:close/>
                  <a:moveTo>
                    <a:pt x="23970" y="2589"/>
                  </a:moveTo>
                  <a:cubicBezTo>
                    <a:pt x="24396" y="2589"/>
                    <a:pt x="24824" y="2628"/>
                    <a:pt x="25250" y="2707"/>
                  </a:cubicBezTo>
                  <a:cubicBezTo>
                    <a:pt x="24255" y="3889"/>
                    <a:pt x="23673" y="5386"/>
                    <a:pt x="23753" y="6981"/>
                  </a:cubicBezTo>
                  <a:cubicBezTo>
                    <a:pt x="22512" y="5677"/>
                    <a:pt x="20744" y="4839"/>
                    <a:pt x="18884" y="4839"/>
                  </a:cubicBezTo>
                  <a:cubicBezTo>
                    <a:pt x="18864" y="4839"/>
                    <a:pt x="18845" y="4839"/>
                    <a:pt x="18825" y="4839"/>
                  </a:cubicBezTo>
                  <a:cubicBezTo>
                    <a:pt x="18805" y="4839"/>
                    <a:pt x="18786" y="4839"/>
                    <a:pt x="18766" y="4839"/>
                  </a:cubicBezTo>
                  <a:cubicBezTo>
                    <a:pt x="16897" y="4839"/>
                    <a:pt x="15129" y="5677"/>
                    <a:pt x="13888" y="6981"/>
                  </a:cubicBezTo>
                  <a:cubicBezTo>
                    <a:pt x="13951" y="5395"/>
                    <a:pt x="13368" y="3898"/>
                    <a:pt x="12382" y="2716"/>
                  </a:cubicBezTo>
                  <a:lnTo>
                    <a:pt x="12391" y="2707"/>
                  </a:lnTo>
                  <a:cubicBezTo>
                    <a:pt x="12818" y="2628"/>
                    <a:pt x="13246" y="2589"/>
                    <a:pt x="13671" y="2589"/>
                  </a:cubicBezTo>
                  <a:cubicBezTo>
                    <a:pt x="15606" y="2589"/>
                    <a:pt x="17481" y="3390"/>
                    <a:pt x="18825" y="4830"/>
                  </a:cubicBezTo>
                  <a:cubicBezTo>
                    <a:pt x="20162" y="3390"/>
                    <a:pt x="22035" y="2589"/>
                    <a:pt x="23970" y="2589"/>
                  </a:cubicBezTo>
                  <a:close/>
                  <a:moveTo>
                    <a:pt x="77636" y="544"/>
                  </a:moveTo>
                  <a:cubicBezTo>
                    <a:pt x="80811" y="544"/>
                    <a:pt x="83986" y="2623"/>
                    <a:pt x="84031" y="6784"/>
                  </a:cubicBezTo>
                  <a:cubicBezTo>
                    <a:pt x="83550" y="6679"/>
                    <a:pt x="83066" y="6627"/>
                    <a:pt x="82585" y="6627"/>
                  </a:cubicBezTo>
                  <a:cubicBezTo>
                    <a:pt x="80728" y="6627"/>
                    <a:pt x="78929" y="7394"/>
                    <a:pt x="77633" y="8782"/>
                  </a:cubicBezTo>
                  <a:cubicBezTo>
                    <a:pt x="76360" y="7411"/>
                    <a:pt x="74559" y="6622"/>
                    <a:pt x="72687" y="6622"/>
                  </a:cubicBezTo>
                  <a:cubicBezTo>
                    <a:pt x="72203" y="6622"/>
                    <a:pt x="71719" y="6676"/>
                    <a:pt x="71244" y="6784"/>
                  </a:cubicBezTo>
                  <a:cubicBezTo>
                    <a:pt x="71284" y="2625"/>
                    <a:pt x="74460" y="544"/>
                    <a:pt x="77636" y="544"/>
                  </a:cubicBezTo>
                  <a:close/>
                  <a:moveTo>
                    <a:pt x="100947" y="544"/>
                  </a:moveTo>
                  <a:cubicBezTo>
                    <a:pt x="104121" y="544"/>
                    <a:pt x="107295" y="2622"/>
                    <a:pt x="107337" y="6782"/>
                  </a:cubicBezTo>
                  <a:lnTo>
                    <a:pt x="107337" y="6782"/>
                  </a:lnTo>
                  <a:cubicBezTo>
                    <a:pt x="106859" y="6678"/>
                    <a:pt x="106378" y="6627"/>
                    <a:pt x="105901" y="6627"/>
                  </a:cubicBezTo>
                  <a:cubicBezTo>
                    <a:pt x="104043" y="6627"/>
                    <a:pt x="102246" y="7394"/>
                    <a:pt x="100957" y="8782"/>
                  </a:cubicBezTo>
                  <a:cubicBezTo>
                    <a:pt x="99676" y="7411"/>
                    <a:pt x="97883" y="6622"/>
                    <a:pt x="96002" y="6622"/>
                  </a:cubicBezTo>
                  <a:cubicBezTo>
                    <a:pt x="95518" y="6622"/>
                    <a:pt x="95034" y="6676"/>
                    <a:pt x="94559" y="6784"/>
                  </a:cubicBezTo>
                  <a:cubicBezTo>
                    <a:pt x="94595" y="2625"/>
                    <a:pt x="97771" y="544"/>
                    <a:pt x="100947" y="544"/>
                  </a:cubicBezTo>
                  <a:close/>
                  <a:moveTo>
                    <a:pt x="7166" y="739"/>
                  </a:moveTo>
                  <a:cubicBezTo>
                    <a:pt x="10341" y="739"/>
                    <a:pt x="13516" y="2815"/>
                    <a:pt x="13556" y="6972"/>
                  </a:cubicBezTo>
                  <a:cubicBezTo>
                    <a:pt x="13079" y="6868"/>
                    <a:pt x="12598" y="6817"/>
                    <a:pt x="12120" y="6817"/>
                  </a:cubicBezTo>
                  <a:cubicBezTo>
                    <a:pt x="10263" y="6817"/>
                    <a:pt x="8460" y="7585"/>
                    <a:pt x="7163" y="8974"/>
                  </a:cubicBezTo>
                  <a:lnTo>
                    <a:pt x="7163" y="8974"/>
                  </a:lnTo>
                  <a:cubicBezTo>
                    <a:pt x="5882" y="7597"/>
                    <a:pt x="4092" y="6819"/>
                    <a:pt x="2212" y="6819"/>
                  </a:cubicBezTo>
                  <a:cubicBezTo>
                    <a:pt x="1728" y="6819"/>
                    <a:pt x="1245" y="6873"/>
                    <a:pt x="770" y="6972"/>
                  </a:cubicBezTo>
                  <a:cubicBezTo>
                    <a:pt x="810" y="2818"/>
                    <a:pt x="3988" y="739"/>
                    <a:pt x="7166" y="739"/>
                  </a:cubicBezTo>
                  <a:close/>
                  <a:moveTo>
                    <a:pt x="30461" y="743"/>
                  </a:moveTo>
                  <a:cubicBezTo>
                    <a:pt x="33632" y="743"/>
                    <a:pt x="36807" y="2818"/>
                    <a:pt x="36853" y="6968"/>
                  </a:cubicBezTo>
                  <a:lnTo>
                    <a:pt x="36853" y="6968"/>
                  </a:lnTo>
                  <a:cubicBezTo>
                    <a:pt x="36386" y="6869"/>
                    <a:pt x="35915" y="6820"/>
                    <a:pt x="35447" y="6820"/>
                  </a:cubicBezTo>
                  <a:cubicBezTo>
                    <a:pt x="33589" y="6820"/>
                    <a:pt x="31784" y="7587"/>
                    <a:pt x="30492" y="8979"/>
                  </a:cubicBezTo>
                  <a:cubicBezTo>
                    <a:pt x="29210" y="7599"/>
                    <a:pt x="27418" y="6819"/>
                    <a:pt x="25536" y="6819"/>
                  </a:cubicBezTo>
                  <a:cubicBezTo>
                    <a:pt x="25053" y="6819"/>
                    <a:pt x="24569" y="6873"/>
                    <a:pt x="24094" y="6972"/>
                  </a:cubicBezTo>
                  <a:cubicBezTo>
                    <a:pt x="24121" y="2820"/>
                    <a:pt x="27289" y="743"/>
                    <a:pt x="30461" y="743"/>
                  </a:cubicBezTo>
                  <a:close/>
                  <a:moveTo>
                    <a:pt x="119326" y="6899"/>
                  </a:moveTo>
                  <a:cubicBezTo>
                    <a:pt x="121263" y="6899"/>
                    <a:pt x="123133" y="7700"/>
                    <a:pt x="124470" y="9149"/>
                  </a:cubicBezTo>
                  <a:lnTo>
                    <a:pt x="124470" y="9149"/>
                  </a:lnTo>
                  <a:cubicBezTo>
                    <a:pt x="124453" y="9149"/>
                    <a:pt x="124436" y="9149"/>
                    <a:pt x="124419" y="9149"/>
                  </a:cubicBezTo>
                  <a:cubicBezTo>
                    <a:pt x="122550" y="9149"/>
                    <a:pt x="120782" y="9987"/>
                    <a:pt x="119541" y="11291"/>
                  </a:cubicBezTo>
                  <a:cubicBezTo>
                    <a:pt x="119622" y="9705"/>
                    <a:pt x="119039" y="8199"/>
                    <a:pt x="118045" y="7017"/>
                  </a:cubicBezTo>
                  <a:cubicBezTo>
                    <a:pt x="118472" y="6938"/>
                    <a:pt x="118901" y="6899"/>
                    <a:pt x="119326" y="6899"/>
                  </a:cubicBezTo>
                  <a:close/>
                  <a:moveTo>
                    <a:pt x="129625" y="6899"/>
                  </a:moveTo>
                  <a:cubicBezTo>
                    <a:pt x="130050" y="6899"/>
                    <a:pt x="130477" y="6938"/>
                    <a:pt x="130903" y="7017"/>
                  </a:cubicBezTo>
                  <a:cubicBezTo>
                    <a:pt x="129908" y="8199"/>
                    <a:pt x="129326" y="9705"/>
                    <a:pt x="129415" y="11291"/>
                  </a:cubicBezTo>
                  <a:cubicBezTo>
                    <a:pt x="128165" y="9987"/>
                    <a:pt x="126397" y="9149"/>
                    <a:pt x="124537" y="9149"/>
                  </a:cubicBezTo>
                  <a:cubicBezTo>
                    <a:pt x="124520" y="9149"/>
                    <a:pt x="124503" y="9149"/>
                    <a:pt x="124487" y="9149"/>
                  </a:cubicBezTo>
                  <a:lnTo>
                    <a:pt x="124487" y="9149"/>
                  </a:lnTo>
                  <a:cubicBezTo>
                    <a:pt x="125823" y="7700"/>
                    <a:pt x="127694" y="6899"/>
                    <a:pt x="129625" y="6899"/>
                  </a:cubicBezTo>
                  <a:close/>
                  <a:moveTo>
                    <a:pt x="82788" y="6997"/>
                  </a:moveTo>
                  <a:cubicBezTo>
                    <a:pt x="83213" y="6997"/>
                    <a:pt x="83641" y="7036"/>
                    <a:pt x="84066" y="7115"/>
                  </a:cubicBezTo>
                  <a:cubicBezTo>
                    <a:pt x="83072" y="8298"/>
                    <a:pt x="82489" y="9794"/>
                    <a:pt x="82579" y="11389"/>
                  </a:cubicBezTo>
                  <a:cubicBezTo>
                    <a:pt x="81329" y="10086"/>
                    <a:pt x="79570" y="9248"/>
                    <a:pt x="77701" y="9248"/>
                  </a:cubicBezTo>
                  <a:cubicBezTo>
                    <a:pt x="77681" y="9248"/>
                    <a:pt x="77661" y="9248"/>
                    <a:pt x="77642" y="9248"/>
                  </a:cubicBezTo>
                  <a:cubicBezTo>
                    <a:pt x="78979" y="7800"/>
                    <a:pt x="80853" y="6997"/>
                    <a:pt x="82788" y="6997"/>
                  </a:cubicBezTo>
                  <a:close/>
                  <a:moveTo>
                    <a:pt x="95819" y="7002"/>
                  </a:moveTo>
                  <a:cubicBezTo>
                    <a:pt x="97748" y="7002"/>
                    <a:pt x="99615" y="7806"/>
                    <a:pt x="100948" y="9257"/>
                  </a:cubicBezTo>
                  <a:cubicBezTo>
                    <a:pt x="100928" y="9257"/>
                    <a:pt x="100908" y="9256"/>
                    <a:pt x="100888" y="9256"/>
                  </a:cubicBezTo>
                  <a:cubicBezTo>
                    <a:pt x="99020" y="9256"/>
                    <a:pt x="97252" y="10086"/>
                    <a:pt x="96011" y="11398"/>
                  </a:cubicBezTo>
                  <a:cubicBezTo>
                    <a:pt x="96100" y="9803"/>
                    <a:pt x="95509" y="8298"/>
                    <a:pt x="94523" y="7124"/>
                  </a:cubicBezTo>
                  <a:cubicBezTo>
                    <a:pt x="94955" y="7042"/>
                    <a:pt x="95388" y="7002"/>
                    <a:pt x="95819" y="7002"/>
                  </a:cubicBezTo>
                  <a:close/>
                  <a:moveTo>
                    <a:pt x="48857" y="7096"/>
                  </a:moveTo>
                  <a:cubicBezTo>
                    <a:pt x="50790" y="7096"/>
                    <a:pt x="52658" y="7899"/>
                    <a:pt x="53995" y="9346"/>
                  </a:cubicBezTo>
                  <a:lnTo>
                    <a:pt x="53995" y="9346"/>
                  </a:lnTo>
                  <a:cubicBezTo>
                    <a:pt x="53978" y="9346"/>
                    <a:pt x="53961" y="9346"/>
                    <a:pt x="53945" y="9346"/>
                  </a:cubicBezTo>
                  <a:cubicBezTo>
                    <a:pt x="52076" y="9346"/>
                    <a:pt x="50308" y="10184"/>
                    <a:pt x="49067" y="11488"/>
                  </a:cubicBezTo>
                  <a:cubicBezTo>
                    <a:pt x="49156" y="9893"/>
                    <a:pt x="48565" y="8388"/>
                    <a:pt x="47579" y="7214"/>
                  </a:cubicBezTo>
                  <a:cubicBezTo>
                    <a:pt x="48005" y="7135"/>
                    <a:pt x="48433" y="7096"/>
                    <a:pt x="48857" y="7096"/>
                  </a:cubicBezTo>
                  <a:close/>
                  <a:moveTo>
                    <a:pt x="59151" y="7096"/>
                  </a:moveTo>
                  <a:cubicBezTo>
                    <a:pt x="59575" y="7096"/>
                    <a:pt x="60003" y="7135"/>
                    <a:pt x="60429" y="7214"/>
                  </a:cubicBezTo>
                  <a:cubicBezTo>
                    <a:pt x="59443" y="8397"/>
                    <a:pt x="58852" y="9893"/>
                    <a:pt x="58941" y="11488"/>
                  </a:cubicBezTo>
                  <a:cubicBezTo>
                    <a:pt x="57700" y="10184"/>
                    <a:pt x="55932" y="9346"/>
                    <a:pt x="54063" y="9346"/>
                  </a:cubicBezTo>
                  <a:cubicBezTo>
                    <a:pt x="54043" y="9346"/>
                    <a:pt x="54024" y="9346"/>
                    <a:pt x="54004" y="9346"/>
                  </a:cubicBezTo>
                  <a:cubicBezTo>
                    <a:pt x="55349" y="7899"/>
                    <a:pt x="57217" y="7096"/>
                    <a:pt x="59151" y="7096"/>
                  </a:cubicBezTo>
                  <a:close/>
                  <a:moveTo>
                    <a:pt x="12288" y="7195"/>
                  </a:moveTo>
                  <a:cubicBezTo>
                    <a:pt x="12712" y="7195"/>
                    <a:pt x="13139" y="7233"/>
                    <a:pt x="13565" y="7312"/>
                  </a:cubicBezTo>
                  <a:cubicBezTo>
                    <a:pt x="12580" y="8495"/>
                    <a:pt x="11997" y="9992"/>
                    <a:pt x="12078" y="11586"/>
                  </a:cubicBezTo>
                  <a:cubicBezTo>
                    <a:pt x="10836" y="10283"/>
                    <a:pt x="9069" y="9445"/>
                    <a:pt x="7200" y="9445"/>
                  </a:cubicBezTo>
                  <a:cubicBezTo>
                    <a:pt x="7183" y="9445"/>
                    <a:pt x="7166" y="9445"/>
                    <a:pt x="7150" y="9445"/>
                  </a:cubicBezTo>
                  <a:lnTo>
                    <a:pt x="7150" y="9445"/>
                  </a:lnTo>
                  <a:cubicBezTo>
                    <a:pt x="8487" y="7997"/>
                    <a:pt x="10354" y="7195"/>
                    <a:pt x="12288" y="7195"/>
                  </a:cubicBezTo>
                  <a:close/>
                  <a:moveTo>
                    <a:pt x="25327" y="7195"/>
                  </a:moveTo>
                  <a:cubicBezTo>
                    <a:pt x="27263" y="7195"/>
                    <a:pt x="29138" y="7997"/>
                    <a:pt x="30483" y="9445"/>
                  </a:cubicBezTo>
                  <a:cubicBezTo>
                    <a:pt x="30463" y="9445"/>
                    <a:pt x="30443" y="9445"/>
                    <a:pt x="30423" y="9445"/>
                  </a:cubicBezTo>
                  <a:cubicBezTo>
                    <a:pt x="28555" y="9445"/>
                    <a:pt x="26787" y="10283"/>
                    <a:pt x="25545" y="11586"/>
                  </a:cubicBezTo>
                  <a:cubicBezTo>
                    <a:pt x="25626" y="10000"/>
                    <a:pt x="25044" y="8495"/>
                    <a:pt x="24049" y="7312"/>
                  </a:cubicBezTo>
                  <a:cubicBezTo>
                    <a:pt x="24475" y="7233"/>
                    <a:pt x="24903" y="7195"/>
                    <a:pt x="25327" y="7195"/>
                  </a:cubicBezTo>
                  <a:close/>
                  <a:moveTo>
                    <a:pt x="35634" y="7192"/>
                  </a:moveTo>
                  <a:cubicBezTo>
                    <a:pt x="36094" y="7192"/>
                    <a:pt x="36556" y="7237"/>
                    <a:pt x="37015" y="7330"/>
                  </a:cubicBezTo>
                  <a:cubicBezTo>
                    <a:pt x="35998" y="8588"/>
                    <a:pt x="35452" y="10173"/>
                    <a:pt x="35641" y="11840"/>
                  </a:cubicBezTo>
                  <a:lnTo>
                    <a:pt x="35641" y="11840"/>
                  </a:lnTo>
                  <a:cubicBezTo>
                    <a:pt x="34389" y="10389"/>
                    <a:pt x="32523" y="9445"/>
                    <a:pt x="30538" y="9445"/>
                  </a:cubicBezTo>
                  <a:cubicBezTo>
                    <a:pt x="30520" y="9445"/>
                    <a:pt x="30501" y="9445"/>
                    <a:pt x="30483" y="9445"/>
                  </a:cubicBezTo>
                  <a:cubicBezTo>
                    <a:pt x="31822" y="7997"/>
                    <a:pt x="33700" y="7192"/>
                    <a:pt x="35634" y="7192"/>
                  </a:cubicBezTo>
                  <a:close/>
                  <a:moveTo>
                    <a:pt x="112820" y="5042"/>
                  </a:moveTo>
                  <a:cubicBezTo>
                    <a:pt x="115994" y="5042"/>
                    <a:pt x="119168" y="7120"/>
                    <a:pt x="119209" y="11280"/>
                  </a:cubicBezTo>
                  <a:lnTo>
                    <a:pt x="119209" y="11280"/>
                  </a:lnTo>
                  <a:cubicBezTo>
                    <a:pt x="118737" y="11179"/>
                    <a:pt x="118262" y="11130"/>
                    <a:pt x="117790" y="11130"/>
                  </a:cubicBezTo>
                  <a:cubicBezTo>
                    <a:pt x="115926" y="11130"/>
                    <a:pt x="114120" y="11897"/>
                    <a:pt x="112821" y="13289"/>
                  </a:cubicBezTo>
                  <a:cubicBezTo>
                    <a:pt x="111548" y="11909"/>
                    <a:pt x="109747" y="11129"/>
                    <a:pt x="107874" y="11129"/>
                  </a:cubicBezTo>
                  <a:cubicBezTo>
                    <a:pt x="107391" y="11129"/>
                    <a:pt x="106898" y="11183"/>
                    <a:pt x="106432" y="11282"/>
                  </a:cubicBezTo>
                  <a:cubicBezTo>
                    <a:pt x="106468" y="7123"/>
                    <a:pt x="109644" y="5042"/>
                    <a:pt x="112820" y="5042"/>
                  </a:cubicBezTo>
                  <a:close/>
                  <a:moveTo>
                    <a:pt x="136135" y="5042"/>
                  </a:moveTo>
                  <a:cubicBezTo>
                    <a:pt x="139310" y="5042"/>
                    <a:pt x="142484" y="7121"/>
                    <a:pt x="142525" y="11282"/>
                  </a:cubicBezTo>
                  <a:cubicBezTo>
                    <a:pt x="142051" y="11180"/>
                    <a:pt x="141574" y="11130"/>
                    <a:pt x="141100" y="11130"/>
                  </a:cubicBezTo>
                  <a:cubicBezTo>
                    <a:pt x="139242" y="11130"/>
                    <a:pt x="137437" y="11897"/>
                    <a:pt x="136145" y="13289"/>
                  </a:cubicBezTo>
                  <a:cubicBezTo>
                    <a:pt x="134863" y="11909"/>
                    <a:pt x="133071" y="11129"/>
                    <a:pt x="131190" y="11129"/>
                  </a:cubicBezTo>
                  <a:cubicBezTo>
                    <a:pt x="130706" y="11129"/>
                    <a:pt x="130222" y="11183"/>
                    <a:pt x="129747" y="11282"/>
                  </a:cubicBezTo>
                  <a:cubicBezTo>
                    <a:pt x="129783" y="7123"/>
                    <a:pt x="132959" y="5042"/>
                    <a:pt x="136135" y="5042"/>
                  </a:cubicBezTo>
                  <a:close/>
                  <a:moveTo>
                    <a:pt x="89293" y="5147"/>
                  </a:moveTo>
                  <a:cubicBezTo>
                    <a:pt x="92468" y="5147"/>
                    <a:pt x="95642" y="7223"/>
                    <a:pt x="95679" y="11378"/>
                  </a:cubicBezTo>
                  <a:lnTo>
                    <a:pt x="95679" y="11378"/>
                  </a:lnTo>
                  <a:cubicBezTo>
                    <a:pt x="95207" y="11278"/>
                    <a:pt x="94731" y="11229"/>
                    <a:pt x="94259" y="11229"/>
                  </a:cubicBezTo>
                  <a:cubicBezTo>
                    <a:pt x="92396" y="11229"/>
                    <a:pt x="90592" y="11995"/>
                    <a:pt x="89299" y="13388"/>
                  </a:cubicBezTo>
                  <a:cubicBezTo>
                    <a:pt x="88018" y="12008"/>
                    <a:pt x="86226" y="11228"/>
                    <a:pt x="84344" y="11228"/>
                  </a:cubicBezTo>
                  <a:cubicBezTo>
                    <a:pt x="83860" y="11228"/>
                    <a:pt x="83376" y="11282"/>
                    <a:pt x="82902" y="11380"/>
                  </a:cubicBezTo>
                  <a:cubicBezTo>
                    <a:pt x="82937" y="7226"/>
                    <a:pt x="86116" y="5147"/>
                    <a:pt x="89293" y="5147"/>
                  </a:cubicBezTo>
                  <a:close/>
                  <a:moveTo>
                    <a:pt x="42334" y="5241"/>
                  </a:moveTo>
                  <a:cubicBezTo>
                    <a:pt x="45504" y="5241"/>
                    <a:pt x="48679" y="7316"/>
                    <a:pt x="48726" y="11466"/>
                  </a:cubicBezTo>
                  <a:lnTo>
                    <a:pt x="48726" y="11466"/>
                  </a:lnTo>
                  <a:cubicBezTo>
                    <a:pt x="48259" y="11367"/>
                    <a:pt x="47788" y="11318"/>
                    <a:pt x="47320" y="11318"/>
                  </a:cubicBezTo>
                  <a:cubicBezTo>
                    <a:pt x="45461" y="11318"/>
                    <a:pt x="43655" y="12085"/>
                    <a:pt x="42355" y="13477"/>
                  </a:cubicBezTo>
                  <a:cubicBezTo>
                    <a:pt x="41083" y="12097"/>
                    <a:pt x="39282" y="11318"/>
                    <a:pt x="37409" y="11318"/>
                  </a:cubicBezTo>
                  <a:cubicBezTo>
                    <a:pt x="36916" y="11318"/>
                    <a:pt x="36432" y="11371"/>
                    <a:pt x="35966" y="11470"/>
                  </a:cubicBezTo>
                  <a:cubicBezTo>
                    <a:pt x="35993" y="7318"/>
                    <a:pt x="39161" y="5241"/>
                    <a:pt x="42334" y="5241"/>
                  </a:cubicBezTo>
                  <a:close/>
                  <a:moveTo>
                    <a:pt x="65648" y="5241"/>
                  </a:moveTo>
                  <a:cubicBezTo>
                    <a:pt x="68820" y="5241"/>
                    <a:pt x="71995" y="7316"/>
                    <a:pt x="72041" y="11466"/>
                  </a:cubicBezTo>
                  <a:lnTo>
                    <a:pt x="72041" y="11466"/>
                  </a:lnTo>
                  <a:cubicBezTo>
                    <a:pt x="71572" y="11367"/>
                    <a:pt x="71100" y="11318"/>
                    <a:pt x="70631" y="11318"/>
                  </a:cubicBezTo>
                  <a:cubicBezTo>
                    <a:pt x="68767" y="11318"/>
                    <a:pt x="66961" y="12085"/>
                    <a:pt x="65662" y="13477"/>
                  </a:cubicBezTo>
                  <a:cubicBezTo>
                    <a:pt x="64389" y="12097"/>
                    <a:pt x="62588" y="11318"/>
                    <a:pt x="60715" y="11318"/>
                  </a:cubicBezTo>
                  <a:cubicBezTo>
                    <a:pt x="60223" y="11318"/>
                    <a:pt x="59739" y="11371"/>
                    <a:pt x="59273" y="11470"/>
                  </a:cubicBezTo>
                  <a:cubicBezTo>
                    <a:pt x="59304" y="7318"/>
                    <a:pt x="62474" y="5241"/>
                    <a:pt x="65648" y="5241"/>
                  </a:cubicBezTo>
                  <a:close/>
                  <a:moveTo>
                    <a:pt x="18806" y="5349"/>
                  </a:moveTo>
                  <a:cubicBezTo>
                    <a:pt x="21976" y="5349"/>
                    <a:pt x="25149" y="7423"/>
                    <a:pt x="25196" y="11574"/>
                  </a:cubicBezTo>
                  <a:lnTo>
                    <a:pt x="25196" y="11574"/>
                  </a:lnTo>
                  <a:cubicBezTo>
                    <a:pt x="24722" y="11471"/>
                    <a:pt x="24244" y="11421"/>
                    <a:pt x="23770" y="11421"/>
                  </a:cubicBezTo>
                  <a:cubicBezTo>
                    <a:pt x="21912" y="11421"/>
                    <a:pt x="20114" y="12189"/>
                    <a:pt x="18825" y="13585"/>
                  </a:cubicBezTo>
                  <a:cubicBezTo>
                    <a:pt x="17544" y="12205"/>
                    <a:pt x="15752" y="11425"/>
                    <a:pt x="13870" y="11425"/>
                  </a:cubicBezTo>
                  <a:cubicBezTo>
                    <a:pt x="13386" y="11425"/>
                    <a:pt x="12902" y="11470"/>
                    <a:pt x="12427" y="11578"/>
                  </a:cubicBezTo>
                  <a:cubicBezTo>
                    <a:pt x="12463" y="7425"/>
                    <a:pt x="15633" y="5349"/>
                    <a:pt x="18806" y="5349"/>
                  </a:cubicBezTo>
                  <a:close/>
                  <a:moveTo>
                    <a:pt x="117949" y="11501"/>
                  </a:moveTo>
                  <a:cubicBezTo>
                    <a:pt x="118380" y="11501"/>
                    <a:pt x="118814" y="11541"/>
                    <a:pt x="119245" y="11622"/>
                  </a:cubicBezTo>
                  <a:cubicBezTo>
                    <a:pt x="118253" y="12794"/>
                    <a:pt x="117671" y="14304"/>
                    <a:pt x="117757" y="15887"/>
                  </a:cubicBezTo>
                  <a:lnTo>
                    <a:pt x="117757" y="15887"/>
                  </a:lnTo>
                  <a:cubicBezTo>
                    <a:pt x="116507" y="14584"/>
                    <a:pt x="114739" y="13746"/>
                    <a:pt x="112880" y="13746"/>
                  </a:cubicBezTo>
                  <a:cubicBezTo>
                    <a:pt x="112860" y="13746"/>
                    <a:pt x="112840" y="13746"/>
                    <a:pt x="112821" y="13746"/>
                  </a:cubicBezTo>
                  <a:cubicBezTo>
                    <a:pt x="114154" y="12303"/>
                    <a:pt x="116020" y="11501"/>
                    <a:pt x="117949" y="11501"/>
                  </a:cubicBezTo>
                  <a:close/>
                  <a:moveTo>
                    <a:pt x="130985" y="11496"/>
                  </a:moveTo>
                  <a:cubicBezTo>
                    <a:pt x="132925" y="11496"/>
                    <a:pt x="134799" y="12298"/>
                    <a:pt x="136136" y="13746"/>
                  </a:cubicBezTo>
                  <a:cubicBezTo>
                    <a:pt x="136116" y="13746"/>
                    <a:pt x="136096" y="13746"/>
                    <a:pt x="136077" y="13746"/>
                  </a:cubicBezTo>
                  <a:cubicBezTo>
                    <a:pt x="134208" y="13746"/>
                    <a:pt x="132440" y="14584"/>
                    <a:pt x="131199" y="15888"/>
                  </a:cubicBezTo>
                  <a:cubicBezTo>
                    <a:pt x="131279" y="14293"/>
                    <a:pt x="130697" y="12796"/>
                    <a:pt x="129702" y="11613"/>
                  </a:cubicBezTo>
                  <a:cubicBezTo>
                    <a:pt x="130130" y="11534"/>
                    <a:pt x="130559" y="11496"/>
                    <a:pt x="130985" y="11496"/>
                  </a:cubicBezTo>
                  <a:close/>
                  <a:moveTo>
                    <a:pt x="84143" y="11612"/>
                  </a:moveTo>
                  <a:cubicBezTo>
                    <a:pt x="86077" y="11612"/>
                    <a:pt x="87946" y="12415"/>
                    <a:pt x="89290" y="13862"/>
                  </a:cubicBezTo>
                  <a:cubicBezTo>
                    <a:pt x="89271" y="13862"/>
                    <a:pt x="89251" y="13862"/>
                    <a:pt x="89231" y="13862"/>
                  </a:cubicBezTo>
                  <a:cubicBezTo>
                    <a:pt x="87362" y="13862"/>
                    <a:pt x="85595" y="14701"/>
                    <a:pt x="84353" y="16004"/>
                  </a:cubicBezTo>
                  <a:cubicBezTo>
                    <a:pt x="84443" y="14409"/>
                    <a:pt x="83851" y="12913"/>
                    <a:pt x="82866" y="11730"/>
                  </a:cubicBezTo>
                  <a:cubicBezTo>
                    <a:pt x="83291" y="11651"/>
                    <a:pt x="83719" y="11612"/>
                    <a:pt x="84143" y="11612"/>
                  </a:cubicBezTo>
                  <a:close/>
                  <a:moveTo>
                    <a:pt x="94437" y="11612"/>
                  </a:moveTo>
                  <a:cubicBezTo>
                    <a:pt x="94861" y="11612"/>
                    <a:pt x="95289" y="11651"/>
                    <a:pt x="95715" y="11730"/>
                  </a:cubicBezTo>
                  <a:cubicBezTo>
                    <a:pt x="94729" y="12913"/>
                    <a:pt x="94138" y="14409"/>
                    <a:pt x="94228" y="16004"/>
                  </a:cubicBezTo>
                  <a:cubicBezTo>
                    <a:pt x="92977" y="14701"/>
                    <a:pt x="91218" y="13862"/>
                    <a:pt x="89350" y="13862"/>
                  </a:cubicBezTo>
                  <a:cubicBezTo>
                    <a:pt x="89330" y="13862"/>
                    <a:pt x="89310" y="13862"/>
                    <a:pt x="89290" y="13862"/>
                  </a:cubicBezTo>
                  <a:lnTo>
                    <a:pt x="89299" y="13853"/>
                  </a:lnTo>
                  <a:cubicBezTo>
                    <a:pt x="90636" y="12414"/>
                    <a:pt x="92504" y="11612"/>
                    <a:pt x="94437" y="11612"/>
                  </a:cubicBezTo>
                  <a:close/>
                  <a:moveTo>
                    <a:pt x="47493" y="11702"/>
                  </a:moveTo>
                  <a:cubicBezTo>
                    <a:pt x="47918" y="11702"/>
                    <a:pt x="48345" y="11740"/>
                    <a:pt x="48771" y="11819"/>
                  </a:cubicBezTo>
                  <a:cubicBezTo>
                    <a:pt x="47772" y="12997"/>
                    <a:pt x="47190" y="14487"/>
                    <a:pt x="47274" y="16083"/>
                  </a:cubicBezTo>
                  <a:lnTo>
                    <a:pt x="47274" y="16083"/>
                  </a:lnTo>
                  <a:cubicBezTo>
                    <a:pt x="46033" y="14786"/>
                    <a:pt x="44269" y="13952"/>
                    <a:pt x="42406" y="13952"/>
                  </a:cubicBezTo>
                  <a:cubicBezTo>
                    <a:pt x="42389" y="13952"/>
                    <a:pt x="42372" y="13952"/>
                    <a:pt x="42355" y="13952"/>
                  </a:cubicBezTo>
                  <a:lnTo>
                    <a:pt x="42355" y="13952"/>
                  </a:lnTo>
                  <a:cubicBezTo>
                    <a:pt x="43693" y="12505"/>
                    <a:pt x="45560" y="11702"/>
                    <a:pt x="47493" y="11702"/>
                  </a:cubicBezTo>
                  <a:close/>
                  <a:moveTo>
                    <a:pt x="60501" y="11702"/>
                  </a:moveTo>
                  <a:cubicBezTo>
                    <a:pt x="62439" y="11702"/>
                    <a:pt x="64308" y="12505"/>
                    <a:pt x="65653" y="13952"/>
                  </a:cubicBezTo>
                  <a:cubicBezTo>
                    <a:pt x="65633" y="13952"/>
                    <a:pt x="65613" y="13952"/>
                    <a:pt x="65593" y="13952"/>
                  </a:cubicBezTo>
                  <a:cubicBezTo>
                    <a:pt x="63725" y="13952"/>
                    <a:pt x="61957" y="14790"/>
                    <a:pt x="60715" y="16094"/>
                  </a:cubicBezTo>
                  <a:cubicBezTo>
                    <a:pt x="60796" y="14499"/>
                    <a:pt x="60214" y="13002"/>
                    <a:pt x="59219" y="11819"/>
                  </a:cubicBezTo>
                  <a:cubicBezTo>
                    <a:pt x="59646" y="11740"/>
                    <a:pt x="60075" y="11702"/>
                    <a:pt x="60501" y="11702"/>
                  </a:cubicBezTo>
                  <a:close/>
                  <a:moveTo>
                    <a:pt x="106098" y="7003"/>
                  </a:moveTo>
                  <a:cubicBezTo>
                    <a:pt x="106560" y="7003"/>
                    <a:pt x="107026" y="7049"/>
                    <a:pt x="107489" y="7142"/>
                  </a:cubicBezTo>
                  <a:cubicBezTo>
                    <a:pt x="106479" y="8394"/>
                    <a:pt x="105932" y="9985"/>
                    <a:pt x="106135" y="11656"/>
                  </a:cubicBezTo>
                  <a:lnTo>
                    <a:pt x="106135" y="11656"/>
                  </a:lnTo>
                  <a:cubicBezTo>
                    <a:pt x="106639" y="11546"/>
                    <a:pt x="107148" y="11492"/>
                    <a:pt x="107652" y="11492"/>
                  </a:cubicBezTo>
                  <a:cubicBezTo>
                    <a:pt x="109592" y="11492"/>
                    <a:pt x="111471" y="12290"/>
                    <a:pt x="112821" y="13746"/>
                  </a:cubicBezTo>
                  <a:cubicBezTo>
                    <a:pt x="112802" y="13746"/>
                    <a:pt x="112783" y="13746"/>
                    <a:pt x="112765" y="13746"/>
                  </a:cubicBezTo>
                  <a:cubicBezTo>
                    <a:pt x="110778" y="13746"/>
                    <a:pt x="108911" y="14691"/>
                    <a:pt x="107659" y="16138"/>
                  </a:cubicBezTo>
                  <a:lnTo>
                    <a:pt x="107659" y="16138"/>
                  </a:lnTo>
                  <a:cubicBezTo>
                    <a:pt x="107785" y="14463"/>
                    <a:pt x="107175" y="12886"/>
                    <a:pt x="106127" y="11658"/>
                  </a:cubicBezTo>
                  <a:cubicBezTo>
                    <a:pt x="106127" y="11658"/>
                    <a:pt x="106128" y="11658"/>
                    <a:pt x="106128" y="11658"/>
                  </a:cubicBezTo>
                  <a:lnTo>
                    <a:pt x="106128" y="11658"/>
                  </a:lnTo>
                  <a:cubicBezTo>
                    <a:pt x="106131" y="11661"/>
                    <a:pt x="106133" y="11664"/>
                    <a:pt x="106136" y="11667"/>
                  </a:cubicBezTo>
                  <a:cubicBezTo>
                    <a:pt x="106136" y="11664"/>
                    <a:pt x="106135" y="11660"/>
                    <a:pt x="106135" y="11656"/>
                  </a:cubicBezTo>
                  <a:lnTo>
                    <a:pt x="106135" y="11656"/>
                  </a:lnTo>
                  <a:cubicBezTo>
                    <a:pt x="106133" y="11657"/>
                    <a:pt x="106130" y="11657"/>
                    <a:pt x="106128" y="11658"/>
                  </a:cubicBezTo>
                  <a:lnTo>
                    <a:pt x="106128" y="11658"/>
                  </a:lnTo>
                  <a:cubicBezTo>
                    <a:pt x="104868" y="10198"/>
                    <a:pt x="102995" y="9256"/>
                    <a:pt x="101004" y="9256"/>
                  </a:cubicBezTo>
                  <a:cubicBezTo>
                    <a:pt x="100985" y="9256"/>
                    <a:pt x="100967" y="9257"/>
                    <a:pt x="100948" y="9257"/>
                  </a:cubicBezTo>
                  <a:cubicBezTo>
                    <a:pt x="102293" y="7803"/>
                    <a:pt x="104164" y="7003"/>
                    <a:pt x="106098" y="7003"/>
                  </a:cubicBezTo>
                  <a:close/>
                  <a:moveTo>
                    <a:pt x="13651" y="11804"/>
                  </a:moveTo>
                  <a:cubicBezTo>
                    <a:pt x="15587" y="11804"/>
                    <a:pt x="17458" y="12604"/>
                    <a:pt x="18799" y="14050"/>
                  </a:cubicBezTo>
                  <a:lnTo>
                    <a:pt x="18799" y="14050"/>
                  </a:lnTo>
                  <a:cubicBezTo>
                    <a:pt x="18788" y="14050"/>
                    <a:pt x="18777" y="14050"/>
                    <a:pt x="18766" y="14050"/>
                  </a:cubicBezTo>
                  <a:cubicBezTo>
                    <a:pt x="16897" y="14050"/>
                    <a:pt x="15129" y="14889"/>
                    <a:pt x="13888" y="16192"/>
                  </a:cubicBezTo>
                  <a:cubicBezTo>
                    <a:pt x="13968" y="14597"/>
                    <a:pt x="13386" y="13101"/>
                    <a:pt x="12391" y="11918"/>
                  </a:cubicBezTo>
                  <a:cubicBezTo>
                    <a:pt x="12811" y="11842"/>
                    <a:pt x="13233" y="11804"/>
                    <a:pt x="13651" y="11804"/>
                  </a:cubicBezTo>
                  <a:close/>
                  <a:moveTo>
                    <a:pt x="23971" y="11800"/>
                  </a:moveTo>
                  <a:cubicBezTo>
                    <a:pt x="24396" y="11800"/>
                    <a:pt x="24824" y="11839"/>
                    <a:pt x="25250" y="11918"/>
                  </a:cubicBezTo>
                  <a:cubicBezTo>
                    <a:pt x="24255" y="13101"/>
                    <a:pt x="23673" y="14597"/>
                    <a:pt x="23753" y="16192"/>
                  </a:cubicBezTo>
                  <a:cubicBezTo>
                    <a:pt x="22512" y="14889"/>
                    <a:pt x="20744" y="14050"/>
                    <a:pt x="18884" y="14050"/>
                  </a:cubicBezTo>
                  <a:cubicBezTo>
                    <a:pt x="18864" y="14050"/>
                    <a:pt x="18845" y="14050"/>
                    <a:pt x="18825" y="14051"/>
                  </a:cubicBezTo>
                  <a:cubicBezTo>
                    <a:pt x="20162" y="12603"/>
                    <a:pt x="22036" y="11800"/>
                    <a:pt x="23971" y="11800"/>
                  </a:cubicBezTo>
                  <a:close/>
                  <a:moveTo>
                    <a:pt x="37191" y="11695"/>
                  </a:moveTo>
                  <a:cubicBezTo>
                    <a:pt x="39126" y="11695"/>
                    <a:pt x="41007" y="12498"/>
                    <a:pt x="42355" y="13952"/>
                  </a:cubicBezTo>
                  <a:lnTo>
                    <a:pt x="42355" y="13952"/>
                  </a:lnTo>
                  <a:cubicBezTo>
                    <a:pt x="42352" y="13952"/>
                    <a:pt x="42349" y="13952"/>
                    <a:pt x="42346" y="13952"/>
                  </a:cubicBezTo>
                  <a:cubicBezTo>
                    <a:pt x="42328" y="13952"/>
                    <a:pt x="42309" y="13952"/>
                    <a:pt x="42291" y="13952"/>
                  </a:cubicBezTo>
                  <a:cubicBezTo>
                    <a:pt x="40304" y="13952"/>
                    <a:pt x="38437" y="14897"/>
                    <a:pt x="37185" y="16344"/>
                  </a:cubicBezTo>
                  <a:cubicBezTo>
                    <a:pt x="37320" y="14669"/>
                    <a:pt x="36710" y="13092"/>
                    <a:pt x="35662" y="11864"/>
                  </a:cubicBezTo>
                  <a:cubicBezTo>
                    <a:pt x="36169" y="11750"/>
                    <a:pt x="36682" y="11695"/>
                    <a:pt x="37191" y="11695"/>
                  </a:cubicBezTo>
                  <a:close/>
                  <a:moveTo>
                    <a:pt x="124477" y="9648"/>
                  </a:moveTo>
                  <a:cubicBezTo>
                    <a:pt x="127652" y="9648"/>
                    <a:pt x="130827" y="11726"/>
                    <a:pt x="130867" y="15888"/>
                  </a:cubicBezTo>
                  <a:cubicBezTo>
                    <a:pt x="130394" y="15786"/>
                    <a:pt x="129917" y="15736"/>
                    <a:pt x="129443" y="15736"/>
                  </a:cubicBezTo>
                  <a:cubicBezTo>
                    <a:pt x="127584" y="15736"/>
                    <a:pt x="125780" y="16502"/>
                    <a:pt x="124487" y="17895"/>
                  </a:cubicBezTo>
                  <a:cubicBezTo>
                    <a:pt x="123206" y="16515"/>
                    <a:pt x="121414" y="15735"/>
                    <a:pt x="119532" y="15735"/>
                  </a:cubicBezTo>
                  <a:cubicBezTo>
                    <a:pt x="119048" y="15735"/>
                    <a:pt x="118564" y="15780"/>
                    <a:pt x="118089" y="15888"/>
                  </a:cubicBezTo>
                  <a:cubicBezTo>
                    <a:pt x="118125" y="11729"/>
                    <a:pt x="121301" y="9648"/>
                    <a:pt x="124477" y="9648"/>
                  </a:cubicBezTo>
                  <a:close/>
                  <a:moveTo>
                    <a:pt x="77633" y="9753"/>
                  </a:moveTo>
                  <a:cubicBezTo>
                    <a:pt x="80805" y="9753"/>
                    <a:pt x="83979" y="11828"/>
                    <a:pt x="84022" y="15982"/>
                  </a:cubicBezTo>
                  <a:lnTo>
                    <a:pt x="84022" y="15982"/>
                  </a:lnTo>
                  <a:cubicBezTo>
                    <a:pt x="83547" y="15880"/>
                    <a:pt x="83069" y="15830"/>
                    <a:pt x="82594" y="15830"/>
                  </a:cubicBezTo>
                  <a:cubicBezTo>
                    <a:pt x="80737" y="15830"/>
                    <a:pt x="78939" y="16596"/>
                    <a:pt x="77651" y="17984"/>
                  </a:cubicBezTo>
                  <a:cubicBezTo>
                    <a:pt x="76369" y="16613"/>
                    <a:pt x="74577" y="15825"/>
                    <a:pt x="72696" y="15825"/>
                  </a:cubicBezTo>
                  <a:cubicBezTo>
                    <a:pt x="72212" y="15825"/>
                    <a:pt x="71728" y="15879"/>
                    <a:pt x="71253" y="15986"/>
                  </a:cubicBezTo>
                  <a:cubicBezTo>
                    <a:pt x="71284" y="11832"/>
                    <a:pt x="74458" y="9753"/>
                    <a:pt x="77633" y="9753"/>
                  </a:cubicBezTo>
                  <a:close/>
                  <a:moveTo>
                    <a:pt x="100947" y="9753"/>
                  </a:moveTo>
                  <a:cubicBezTo>
                    <a:pt x="104122" y="9753"/>
                    <a:pt x="107296" y="11830"/>
                    <a:pt x="107337" y="15986"/>
                  </a:cubicBezTo>
                  <a:cubicBezTo>
                    <a:pt x="106864" y="15884"/>
                    <a:pt x="106386" y="15834"/>
                    <a:pt x="105913" y="15834"/>
                  </a:cubicBezTo>
                  <a:cubicBezTo>
                    <a:pt x="104054" y="15834"/>
                    <a:pt x="102249" y="16601"/>
                    <a:pt x="100957" y="17993"/>
                  </a:cubicBezTo>
                  <a:cubicBezTo>
                    <a:pt x="99676" y="16613"/>
                    <a:pt x="97883" y="15834"/>
                    <a:pt x="96002" y="15834"/>
                  </a:cubicBezTo>
                  <a:cubicBezTo>
                    <a:pt x="95518" y="15834"/>
                    <a:pt x="95034" y="15888"/>
                    <a:pt x="94559" y="15986"/>
                  </a:cubicBezTo>
                  <a:cubicBezTo>
                    <a:pt x="94595" y="11832"/>
                    <a:pt x="97771" y="9753"/>
                    <a:pt x="100947" y="9753"/>
                  </a:cubicBezTo>
                  <a:close/>
                  <a:moveTo>
                    <a:pt x="53999" y="9848"/>
                  </a:moveTo>
                  <a:cubicBezTo>
                    <a:pt x="57176" y="9848"/>
                    <a:pt x="60352" y="11927"/>
                    <a:pt x="60393" y="16085"/>
                  </a:cubicBezTo>
                  <a:cubicBezTo>
                    <a:pt x="59913" y="15980"/>
                    <a:pt x="59429" y="15929"/>
                    <a:pt x="58949" y="15929"/>
                  </a:cubicBezTo>
                  <a:cubicBezTo>
                    <a:pt x="57093" y="15929"/>
                    <a:pt x="55295" y="16694"/>
                    <a:pt x="53999" y="18087"/>
                  </a:cubicBezTo>
                  <a:lnTo>
                    <a:pt x="53999" y="18087"/>
                  </a:lnTo>
                  <a:cubicBezTo>
                    <a:pt x="52718" y="16710"/>
                    <a:pt x="50928" y="15932"/>
                    <a:pt x="49049" y="15932"/>
                  </a:cubicBezTo>
                  <a:cubicBezTo>
                    <a:pt x="48565" y="15932"/>
                    <a:pt x="48081" y="15977"/>
                    <a:pt x="47606" y="16085"/>
                  </a:cubicBezTo>
                  <a:cubicBezTo>
                    <a:pt x="47646" y="11927"/>
                    <a:pt x="50823" y="9848"/>
                    <a:pt x="53999" y="9848"/>
                  </a:cubicBezTo>
                  <a:close/>
                  <a:moveTo>
                    <a:pt x="7166" y="9943"/>
                  </a:moveTo>
                  <a:cubicBezTo>
                    <a:pt x="10341" y="9943"/>
                    <a:pt x="13516" y="12022"/>
                    <a:pt x="13556" y="16183"/>
                  </a:cubicBezTo>
                  <a:cubicBezTo>
                    <a:pt x="13083" y="16081"/>
                    <a:pt x="12605" y="16031"/>
                    <a:pt x="12131" y="16031"/>
                  </a:cubicBezTo>
                  <a:cubicBezTo>
                    <a:pt x="10273" y="16031"/>
                    <a:pt x="8469" y="16796"/>
                    <a:pt x="7176" y="18181"/>
                  </a:cubicBezTo>
                  <a:cubicBezTo>
                    <a:pt x="5901" y="16817"/>
                    <a:pt x="4126" y="16040"/>
                    <a:pt x="2258" y="16040"/>
                  </a:cubicBezTo>
                  <a:cubicBezTo>
                    <a:pt x="2237" y="16040"/>
                    <a:pt x="2216" y="16040"/>
                    <a:pt x="2194" y="16040"/>
                  </a:cubicBezTo>
                  <a:lnTo>
                    <a:pt x="2212" y="16022"/>
                  </a:lnTo>
                  <a:lnTo>
                    <a:pt x="2212" y="16022"/>
                  </a:lnTo>
                  <a:cubicBezTo>
                    <a:pt x="1728" y="16031"/>
                    <a:pt x="1245" y="16076"/>
                    <a:pt x="770" y="16183"/>
                  </a:cubicBezTo>
                  <a:cubicBezTo>
                    <a:pt x="810" y="12024"/>
                    <a:pt x="3988" y="9943"/>
                    <a:pt x="7166" y="9943"/>
                  </a:cubicBezTo>
                  <a:close/>
                  <a:moveTo>
                    <a:pt x="30463" y="9956"/>
                  </a:moveTo>
                  <a:cubicBezTo>
                    <a:pt x="33636" y="9956"/>
                    <a:pt x="36811" y="12033"/>
                    <a:pt x="36854" y="16188"/>
                  </a:cubicBezTo>
                  <a:lnTo>
                    <a:pt x="36854" y="16188"/>
                  </a:lnTo>
                  <a:cubicBezTo>
                    <a:pt x="36379" y="16086"/>
                    <a:pt x="35901" y="16036"/>
                    <a:pt x="35426" y="16036"/>
                  </a:cubicBezTo>
                  <a:cubicBezTo>
                    <a:pt x="33569" y="16036"/>
                    <a:pt x="31771" y="16802"/>
                    <a:pt x="30483" y="18190"/>
                  </a:cubicBezTo>
                  <a:cubicBezTo>
                    <a:pt x="29201" y="16819"/>
                    <a:pt x="27409" y="16031"/>
                    <a:pt x="25528" y="16031"/>
                  </a:cubicBezTo>
                  <a:cubicBezTo>
                    <a:pt x="25044" y="16031"/>
                    <a:pt x="24560" y="16085"/>
                    <a:pt x="24085" y="16192"/>
                  </a:cubicBezTo>
                  <a:cubicBezTo>
                    <a:pt x="24116" y="12034"/>
                    <a:pt x="27288" y="9956"/>
                    <a:pt x="30463" y="9956"/>
                  </a:cubicBezTo>
                  <a:close/>
                  <a:moveTo>
                    <a:pt x="119326" y="16110"/>
                  </a:moveTo>
                  <a:cubicBezTo>
                    <a:pt x="121265" y="16110"/>
                    <a:pt x="123134" y="16913"/>
                    <a:pt x="124478" y="18361"/>
                  </a:cubicBezTo>
                  <a:cubicBezTo>
                    <a:pt x="124458" y="18360"/>
                    <a:pt x="124439" y="18360"/>
                    <a:pt x="124419" y="18360"/>
                  </a:cubicBezTo>
                  <a:cubicBezTo>
                    <a:pt x="122550" y="18360"/>
                    <a:pt x="120782" y="19199"/>
                    <a:pt x="119541" y="20502"/>
                  </a:cubicBezTo>
                  <a:cubicBezTo>
                    <a:pt x="119622" y="18907"/>
                    <a:pt x="119039" y="17411"/>
                    <a:pt x="118045" y="16228"/>
                  </a:cubicBezTo>
                  <a:cubicBezTo>
                    <a:pt x="118472" y="16149"/>
                    <a:pt x="118901" y="16110"/>
                    <a:pt x="119326" y="16110"/>
                  </a:cubicBezTo>
                  <a:close/>
                  <a:moveTo>
                    <a:pt x="129624" y="16110"/>
                  </a:moveTo>
                  <a:cubicBezTo>
                    <a:pt x="130049" y="16110"/>
                    <a:pt x="130477" y="16149"/>
                    <a:pt x="130903" y="16228"/>
                  </a:cubicBezTo>
                  <a:cubicBezTo>
                    <a:pt x="129908" y="17402"/>
                    <a:pt x="129326" y="18907"/>
                    <a:pt x="129415" y="20493"/>
                  </a:cubicBezTo>
                  <a:lnTo>
                    <a:pt x="129415" y="20502"/>
                  </a:lnTo>
                  <a:cubicBezTo>
                    <a:pt x="128165" y="19199"/>
                    <a:pt x="126397" y="18360"/>
                    <a:pt x="124537" y="18360"/>
                  </a:cubicBezTo>
                  <a:cubicBezTo>
                    <a:pt x="124517" y="18360"/>
                    <a:pt x="124498" y="18360"/>
                    <a:pt x="124478" y="18361"/>
                  </a:cubicBezTo>
                  <a:cubicBezTo>
                    <a:pt x="125815" y="16913"/>
                    <a:pt x="127689" y="16110"/>
                    <a:pt x="129624" y="16110"/>
                  </a:cubicBezTo>
                  <a:close/>
                  <a:moveTo>
                    <a:pt x="82783" y="16209"/>
                  </a:moveTo>
                  <a:cubicBezTo>
                    <a:pt x="83207" y="16209"/>
                    <a:pt x="83633" y="16247"/>
                    <a:pt x="84057" y="16327"/>
                  </a:cubicBezTo>
                  <a:cubicBezTo>
                    <a:pt x="83538" y="16945"/>
                    <a:pt x="83135" y="17653"/>
                    <a:pt x="82875" y="18414"/>
                  </a:cubicBezTo>
                  <a:cubicBezTo>
                    <a:pt x="82633" y="19113"/>
                    <a:pt x="82534" y="19848"/>
                    <a:pt x="82570" y="20592"/>
                  </a:cubicBezTo>
                  <a:cubicBezTo>
                    <a:pt x="81322" y="19282"/>
                    <a:pt x="79551" y="18450"/>
                    <a:pt x="77681" y="18450"/>
                  </a:cubicBezTo>
                  <a:cubicBezTo>
                    <a:pt x="77671" y="18450"/>
                    <a:pt x="77661" y="18450"/>
                    <a:pt x="77651" y="18450"/>
                  </a:cubicBezTo>
                  <a:cubicBezTo>
                    <a:pt x="78988" y="17010"/>
                    <a:pt x="80855" y="16209"/>
                    <a:pt x="82783" y="16209"/>
                  </a:cubicBezTo>
                  <a:close/>
                  <a:moveTo>
                    <a:pt x="95788" y="16212"/>
                  </a:moveTo>
                  <a:cubicBezTo>
                    <a:pt x="97720" y="16212"/>
                    <a:pt x="99592" y="17008"/>
                    <a:pt x="100939" y="18450"/>
                  </a:cubicBezTo>
                  <a:cubicBezTo>
                    <a:pt x="100919" y="18450"/>
                    <a:pt x="100900" y="18450"/>
                    <a:pt x="100880" y="18450"/>
                  </a:cubicBezTo>
                  <a:cubicBezTo>
                    <a:pt x="99011" y="18450"/>
                    <a:pt x="97252" y="19288"/>
                    <a:pt x="96011" y="20592"/>
                  </a:cubicBezTo>
                  <a:cubicBezTo>
                    <a:pt x="96047" y="19848"/>
                    <a:pt x="95948" y="19113"/>
                    <a:pt x="95706" y="18414"/>
                  </a:cubicBezTo>
                  <a:cubicBezTo>
                    <a:pt x="95446" y="17653"/>
                    <a:pt x="95043" y="16945"/>
                    <a:pt x="94523" y="16327"/>
                  </a:cubicBezTo>
                  <a:cubicBezTo>
                    <a:pt x="94944" y="16250"/>
                    <a:pt x="95367" y="16212"/>
                    <a:pt x="95788" y="16212"/>
                  </a:cubicBezTo>
                  <a:close/>
                  <a:moveTo>
                    <a:pt x="48848" y="16307"/>
                  </a:moveTo>
                  <a:cubicBezTo>
                    <a:pt x="50780" y="16307"/>
                    <a:pt x="52650" y="17108"/>
                    <a:pt x="53987" y="18558"/>
                  </a:cubicBezTo>
                  <a:lnTo>
                    <a:pt x="53987" y="18558"/>
                  </a:lnTo>
                  <a:cubicBezTo>
                    <a:pt x="53970" y="18558"/>
                    <a:pt x="53953" y="18557"/>
                    <a:pt x="53936" y="18557"/>
                  </a:cubicBezTo>
                  <a:cubicBezTo>
                    <a:pt x="52067" y="18557"/>
                    <a:pt x="50308" y="19396"/>
                    <a:pt x="49058" y="20699"/>
                  </a:cubicBezTo>
                  <a:cubicBezTo>
                    <a:pt x="49147" y="19104"/>
                    <a:pt x="48565" y="17608"/>
                    <a:pt x="47570" y="16425"/>
                  </a:cubicBezTo>
                  <a:cubicBezTo>
                    <a:pt x="47996" y="16346"/>
                    <a:pt x="48423" y="16307"/>
                    <a:pt x="48848" y="16307"/>
                  </a:cubicBezTo>
                  <a:close/>
                  <a:moveTo>
                    <a:pt x="59142" y="16307"/>
                  </a:moveTo>
                  <a:cubicBezTo>
                    <a:pt x="59567" y="16307"/>
                    <a:pt x="59994" y="16346"/>
                    <a:pt x="60420" y="16425"/>
                  </a:cubicBezTo>
                  <a:cubicBezTo>
                    <a:pt x="59425" y="17608"/>
                    <a:pt x="58843" y="19104"/>
                    <a:pt x="58932" y="20699"/>
                  </a:cubicBezTo>
                  <a:cubicBezTo>
                    <a:pt x="57691" y="19396"/>
                    <a:pt x="55923" y="18557"/>
                    <a:pt x="54054" y="18557"/>
                  </a:cubicBezTo>
                  <a:cubicBezTo>
                    <a:pt x="54037" y="18557"/>
                    <a:pt x="54020" y="18558"/>
                    <a:pt x="54003" y="18558"/>
                  </a:cubicBezTo>
                  <a:lnTo>
                    <a:pt x="54003" y="18558"/>
                  </a:lnTo>
                  <a:cubicBezTo>
                    <a:pt x="55340" y="17108"/>
                    <a:pt x="57210" y="16307"/>
                    <a:pt x="59142" y="16307"/>
                  </a:cubicBezTo>
                  <a:close/>
                  <a:moveTo>
                    <a:pt x="25317" y="16414"/>
                  </a:moveTo>
                  <a:cubicBezTo>
                    <a:pt x="27247" y="16414"/>
                    <a:pt x="29113" y="17211"/>
                    <a:pt x="30456" y="18656"/>
                  </a:cubicBezTo>
                  <a:cubicBezTo>
                    <a:pt x="30436" y="18656"/>
                    <a:pt x="30416" y="18656"/>
                    <a:pt x="30397" y="18656"/>
                  </a:cubicBezTo>
                  <a:cubicBezTo>
                    <a:pt x="28528" y="18656"/>
                    <a:pt x="26769" y="19494"/>
                    <a:pt x="25528" y="20789"/>
                  </a:cubicBezTo>
                  <a:cubicBezTo>
                    <a:pt x="25563" y="20054"/>
                    <a:pt x="25456" y="19310"/>
                    <a:pt x="25223" y="18611"/>
                  </a:cubicBezTo>
                  <a:cubicBezTo>
                    <a:pt x="24954" y="17850"/>
                    <a:pt x="24551" y="17142"/>
                    <a:pt x="24031" y="16533"/>
                  </a:cubicBezTo>
                  <a:cubicBezTo>
                    <a:pt x="24460" y="16453"/>
                    <a:pt x="24890" y="16414"/>
                    <a:pt x="25317" y="16414"/>
                  </a:cubicBezTo>
                  <a:close/>
                  <a:moveTo>
                    <a:pt x="12296" y="16415"/>
                  </a:moveTo>
                  <a:cubicBezTo>
                    <a:pt x="12720" y="16415"/>
                    <a:pt x="13148" y="16454"/>
                    <a:pt x="13574" y="16533"/>
                  </a:cubicBezTo>
                  <a:cubicBezTo>
                    <a:pt x="13055" y="17151"/>
                    <a:pt x="12651" y="17850"/>
                    <a:pt x="12391" y="18611"/>
                  </a:cubicBezTo>
                  <a:cubicBezTo>
                    <a:pt x="12150" y="19310"/>
                    <a:pt x="12042" y="20054"/>
                    <a:pt x="12087" y="20789"/>
                  </a:cubicBezTo>
                  <a:lnTo>
                    <a:pt x="12078" y="20798"/>
                  </a:lnTo>
                  <a:cubicBezTo>
                    <a:pt x="10836" y="19494"/>
                    <a:pt x="9077" y="18656"/>
                    <a:pt x="7217" y="18656"/>
                  </a:cubicBezTo>
                  <a:cubicBezTo>
                    <a:pt x="7198" y="18656"/>
                    <a:pt x="7178" y="18656"/>
                    <a:pt x="7159" y="18656"/>
                  </a:cubicBezTo>
                  <a:cubicBezTo>
                    <a:pt x="8496" y="17216"/>
                    <a:pt x="10363" y="16415"/>
                    <a:pt x="12296" y="16415"/>
                  </a:cubicBezTo>
                  <a:close/>
                  <a:moveTo>
                    <a:pt x="106101" y="16205"/>
                  </a:moveTo>
                  <a:cubicBezTo>
                    <a:pt x="106563" y="16205"/>
                    <a:pt x="107027" y="16251"/>
                    <a:pt x="107489" y="16344"/>
                  </a:cubicBezTo>
                  <a:cubicBezTo>
                    <a:pt x="106486" y="17599"/>
                    <a:pt x="105930" y="19194"/>
                    <a:pt x="106136" y="20861"/>
                  </a:cubicBezTo>
                  <a:cubicBezTo>
                    <a:pt x="104879" y="19398"/>
                    <a:pt x="102991" y="18450"/>
                    <a:pt x="100994" y="18450"/>
                  </a:cubicBezTo>
                  <a:cubicBezTo>
                    <a:pt x="100985" y="18450"/>
                    <a:pt x="100975" y="18450"/>
                    <a:pt x="100966" y="18450"/>
                  </a:cubicBezTo>
                  <a:cubicBezTo>
                    <a:pt x="102304" y="17004"/>
                    <a:pt x="104173" y="16205"/>
                    <a:pt x="106101" y="16205"/>
                  </a:cubicBezTo>
                  <a:close/>
                  <a:moveTo>
                    <a:pt x="70810" y="11698"/>
                  </a:moveTo>
                  <a:cubicBezTo>
                    <a:pt x="71303" y="11698"/>
                    <a:pt x="71800" y="11750"/>
                    <a:pt x="72292" y="11855"/>
                  </a:cubicBezTo>
                  <a:cubicBezTo>
                    <a:pt x="71289" y="13110"/>
                    <a:pt x="70742" y="14705"/>
                    <a:pt x="70939" y="16380"/>
                  </a:cubicBezTo>
                  <a:lnTo>
                    <a:pt x="70957" y="16371"/>
                  </a:lnTo>
                  <a:cubicBezTo>
                    <a:pt x="71461" y="16260"/>
                    <a:pt x="71969" y="16205"/>
                    <a:pt x="72473" y="16205"/>
                  </a:cubicBezTo>
                  <a:cubicBezTo>
                    <a:pt x="74401" y="16205"/>
                    <a:pt x="76274" y="17001"/>
                    <a:pt x="77624" y="18450"/>
                  </a:cubicBezTo>
                  <a:cubicBezTo>
                    <a:pt x="77606" y="18450"/>
                    <a:pt x="77588" y="18450"/>
                    <a:pt x="77570" y="18450"/>
                  </a:cubicBezTo>
                  <a:cubicBezTo>
                    <a:pt x="75520" y="18450"/>
                    <a:pt x="73598" y="19458"/>
                    <a:pt x="72346" y="20986"/>
                  </a:cubicBezTo>
                  <a:cubicBezTo>
                    <a:pt x="72738" y="17269"/>
                    <a:pt x="69425" y="13952"/>
                    <a:pt x="65712" y="13952"/>
                  </a:cubicBezTo>
                  <a:cubicBezTo>
                    <a:pt x="65692" y="13952"/>
                    <a:pt x="65673" y="13952"/>
                    <a:pt x="65653" y="13952"/>
                  </a:cubicBezTo>
                  <a:cubicBezTo>
                    <a:pt x="66995" y="12495"/>
                    <a:pt x="68873" y="11698"/>
                    <a:pt x="70810" y="11698"/>
                  </a:cubicBezTo>
                  <a:close/>
                  <a:moveTo>
                    <a:pt x="35592" y="16407"/>
                  </a:moveTo>
                  <a:cubicBezTo>
                    <a:pt x="36059" y="16407"/>
                    <a:pt x="36530" y="16454"/>
                    <a:pt x="36997" y="16551"/>
                  </a:cubicBezTo>
                  <a:cubicBezTo>
                    <a:pt x="36004" y="17802"/>
                    <a:pt x="35449" y="19385"/>
                    <a:pt x="35643" y="21056"/>
                  </a:cubicBezTo>
                  <a:lnTo>
                    <a:pt x="35643" y="21056"/>
                  </a:lnTo>
                  <a:cubicBezTo>
                    <a:pt x="34391" y="19601"/>
                    <a:pt x="32515" y="18647"/>
                    <a:pt x="30529" y="18647"/>
                  </a:cubicBezTo>
                  <a:cubicBezTo>
                    <a:pt x="30511" y="18647"/>
                    <a:pt x="30492" y="18647"/>
                    <a:pt x="30474" y="18647"/>
                  </a:cubicBezTo>
                  <a:cubicBezTo>
                    <a:pt x="31808" y="17205"/>
                    <a:pt x="33669" y="16407"/>
                    <a:pt x="35592" y="16407"/>
                  </a:cubicBezTo>
                  <a:close/>
                  <a:moveTo>
                    <a:pt x="112821" y="14253"/>
                  </a:moveTo>
                  <a:cubicBezTo>
                    <a:pt x="115997" y="14253"/>
                    <a:pt x="119174" y="16332"/>
                    <a:pt x="119218" y="20493"/>
                  </a:cubicBezTo>
                  <a:cubicBezTo>
                    <a:pt x="118738" y="20388"/>
                    <a:pt x="118254" y="20337"/>
                    <a:pt x="117773" y="20337"/>
                  </a:cubicBezTo>
                  <a:cubicBezTo>
                    <a:pt x="115916" y="20337"/>
                    <a:pt x="114116" y="21103"/>
                    <a:pt x="112821" y="22491"/>
                  </a:cubicBezTo>
                  <a:cubicBezTo>
                    <a:pt x="111548" y="21120"/>
                    <a:pt x="109756" y="20332"/>
                    <a:pt x="107874" y="20332"/>
                  </a:cubicBezTo>
                  <a:cubicBezTo>
                    <a:pt x="107391" y="20332"/>
                    <a:pt x="106907" y="20386"/>
                    <a:pt x="106432" y="20493"/>
                  </a:cubicBezTo>
                  <a:cubicBezTo>
                    <a:pt x="106468" y="16334"/>
                    <a:pt x="109644" y="14253"/>
                    <a:pt x="112821" y="14253"/>
                  </a:cubicBezTo>
                  <a:close/>
                  <a:moveTo>
                    <a:pt x="136138" y="14252"/>
                  </a:moveTo>
                  <a:cubicBezTo>
                    <a:pt x="139311" y="14252"/>
                    <a:pt x="142484" y="16329"/>
                    <a:pt x="142525" y="20484"/>
                  </a:cubicBezTo>
                  <a:lnTo>
                    <a:pt x="142525" y="20493"/>
                  </a:lnTo>
                  <a:cubicBezTo>
                    <a:pt x="142051" y="20391"/>
                    <a:pt x="141574" y="20341"/>
                    <a:pt x="141100" y="20341"/>
                  </a:cubicBezTo>
                  <a:cubicBezTo>
                    <a:pt x="139242" y="20341"/>
                    <a:pt x="137437" y="21108"/>
                    <a:pt x="136145" y="22500"/>
                  </a:cubicBezTo>
                  <a:cubicBezTo>
                    <a:pt x="134871" y="21128"/>
                    <a:pt x="133091" y="20341"/>
                    <a:pt x="131221" y="20341"/>
                  </a:cubicBezTo>
                  <a:cubicBezTo>
                    <a:pt x="131211" y="20341"/>
                    <a:pt x="131200" y="20341"/>
                    <a:pt x="131190" y="20341"/>
                  </a:cubicBezTo>
                  <a:cubicBezTo>
                    <a:pt x="130706" y="20341"/>
                    <a:pt x="130222" y="20386"/>
                    <a:pt x="129747" y="20493"/>
                  </a:cubicBezTo>
                  <a:cubicBezTo>
                    <a:pt x="129783" y="16333"/>
                    <a:pt x="132960" y="14252"/>
                    <a:pt x="136138" y="14252"/>
                  </a:cubicBezTo>
                  <a:close/>
                  <a:moveTo>
                    <a:pt x="89290" y="14357"/>
                  </a:moveTo>
                  <a:cubicBezTo>
                    <a:pt x="91871" y="14357"/>
                    <a:pt x="94452" y="15731"/>
                    <a:pt x="95348" y="18477"/>
                  </a:cubicBezTo>
                  <a:cubicBezTo>
                    <a:pt x="95572" y="19158"/>
                    <a:pt x="95679" y="19866"/>
                    <a:pt x="95688" y="20583"/>
                  </a:cubicBezTo>
                  <a:cubicBezTo>
                    <a:pt x="95213" y="20481"/>
                    <a:pt x="94734" y="20431"/>
                    <a:pt x="94259" y="20431"/>
                  </a:cubicBezTo>
                  <a:cubicBezTo>
                    <a:pt x="92398" y="20431"/>
                    <a:pt x="90599" y="21196"/>
                    <a:pt x="89299" y="22581"/>
                  </a:cubicBezTo>
                  <a:cubicBezTo>
                    <a:pt x="88025" y="21218"/>
                    <a:pt x="86246" y="20430"/>
                    <a:pt x="84376" y="20430"/>
                  </a:cubicBezTo>
                  <a:cubicBezTo>
                    <a:pt x="84365" y="20430"/>
                    <a:pt x="84355" y="20430"/>
                    <a:pt x="84344" y="20430"/>
                  </a:cubicBezTo>
                  <a:cubicBezTo>
                    <a:pt x="83860" y="20430"/>
                    <a:pt x="83376" y="20475"/>
                    <a:pt x="82902" y="20583"/>
                  </a:cubicBezTo>
                  <a:cubicBezTo>
                    <a:pt x="82902" y="19866"/>
                    <a:pt x="83018" y="19158"/>
                    <a:pt x="83233" y="18477"/>
                  </a:cubicBezTo>
                  <a:cubicBezTo>
                    <a:pt x="84129" y="15731"/>
                    <a:pt x="86710" y="14357"/>
                    <a:pt x="89290" y="14357"/>
                  </a:cubicBezTo>
                  <a:close/>
                  <a:moveTo>
                    <a:pt x="42333" y="14454"/>
                  </a:moveTo>
                  <a:cubicBezTo>
                    <a:pt x="45509" y="14454"/>
                    <a:pt x="48686" y="16533"/>
                    <a:pt x="48726" y="20690"/>
                  </a:cubicBezTo>
                  <a:cubicBezTo>
                    <a:pt x="48246" y="20585"/>
                    <a:pt x="47763" y="20534"/>
                    <a:pt x="47283" y="20534"/>
                  </a:cubicBezTo>
                  <a:cubicBezTo>
                    <a:pt x="45427" y="20534"/>
                    <a:pt x="43633" y="21302"/>
                    <a:pt x="42337" y="22697"/>
                  </a:cubicBezTo>
                  <a:cubicBezTo>
                    <a:pt x="41063" y="21325"/>
                    <a:pt x="39284" y="20538"/>
                    <a:pt x="37414" y="20538"/>
                  </a:cubicBezTo>
                  <a:cubicBezTo>
                    <a:pt x="37403" y="20538"/>
                    <a:pt x="37393" y="20538"/>
                    <a:pt x="37382" y="20538"/>
                  </a:cubicBezTo>
                  <a:cubicBezTo>
                    <a:pt x="36898" y="20538"/>
                    <a:pt x="36415" y="20583"/>
                    <a:pt x="35940" y="20690"/>
                  </a:cubicBezTo>
                  <a:cubicBezTo>
                    <a:pt x="35980" y="16533"/>
                    <a:pt x="39156" y="14454"/>
                    <a:pt x="42333" y="14454"/>
                  </a:cubicBezTo>
                  <a:close/>
                  <a:moveTo>
                    <a:pt x="65648" y="14454"/>
                  </a:moveTo>
                  <a:cubicBezTo>
                    <a:pt x="68825" y="14454"/>
                    <a:pt x="72001" y="16533"/>
                    <a:pt x="72041" y="20690"/>
                  </a:cubicBezTo>
                  <a:cubicBezTo>
                    <a:pt x="71563" y="20585"/>
                    <a:pt x="71081" y="20534"/>
                    <a:pt x="70602" y="20534"/>
                  </a:cubicBezTo>
                  <a:cubicBezTo>
                    <a:pt x="68748" y="20534"/>
                    <a:pt x="66949" y="21302"/>
                    <a:pt x="65653" y="22697"/>
                  </a:cubicBezTo>
                  <a:cubicBezTo>
                    <a:pt x="64378" y="21325"/>
                    <a:pt x="62599" y="20538"/>
                    <a:pt x="60729" y="20538"/>
                  </a:cubicBezTo>
                  <a:cubicBezTo>
                    <a:pt x="60719" y="20538"/>
                    <a:pt x="60708" y="20538"/>
                    <a:pt x="60697" y="20538"/>
                  </a:cubicBezTo>
                  <a:cubicBezTo>
                    <a:pt x="60214" y="20538"/>
                    <a:pt x="59730" y="20583"/>
                    <a:pt x="59255" y="20690"/>
                  </a:cubicBezTo>
                  <a:cubicBezTo>
                    <a:pt x="59295" y="16533"/>
                    <a:pt x="62472" y="14454"/>
                    <a:pt x="65648" y="14454"/>
                  </a:cubicBezTo>
                  <a:close/>
                  <a:moveTo>
                    <a:pt x="18806" y="14558"/>
                  </a:moveTo>
                  <a:cubicBezTo>
                    <a:pt x="21388" y="14558"/>
                    <a:pt x="23969" y="15929"/>
                    <a:pt x="24864" y="18674"/>
                  </a:cubicBezTo>
                  <a:cubicBezTo>
                    <a:pt x="25079" y="19355"/>
                    <a:pt x="25196" y="20063"/>
                    <a:pt x="25196" y="20780"/>
                  </a:cubicBezTo>
                  <a:cubicBezTo>
                    <a:pt x="24718" y="20675"/>
                    <a:pt x="24235" y="20624"/>
                    <a:pt x="23756" y="20624"/>
                  </a:cubicBezTo>
                  <a:cubicBezTo>
                    <a:pt x="21903" y="20624"/>
                    <a:pt x="20103" y="21391"/>
                    <a:pt x="18807" y="22787"/>
                  </a:cubicBezTo>
                  <a:cubicBezTo>
                    <a:pt x="17535" y="21407"/>
                    <a:pt x="15734" y="20628"/>
                    <a:pt x="13861" y="20628"/>
                  </a:cubicBezTo>
                  <a:cubicBezTo>
                    <a:pt x="13368" y="20628"/>
                    <a:pt x="12884" y="20672"/>
                    <a:pt x="12409" y="20780"/>
                  </a:cubicBezTo>
                  <a:cubicBezTo>
                    <a:pt x="12418" y="20063"/>
                    <a:pt x="12526" y="19355"/>
                    <a:pt x="12741" y="18674"/>
                  </a:cubicBezTo>
                  <a:cubicBezTo>
                    <a:pt x="13637" y="15931"/>
                    <a:pt x="16222" y="14558"/>
                    <a:pt x="18806" y="14558"/>
                  </a:cubicBezTo>
                  <a:close/>
                  <a:moveTo>
                    <a:pt x="117964" y="20706"/>
                  </a:moveTo>
                  <a:cubicBezTo>
                    <a:pt x="118390" y="20706"/>
                    <a:pt x="118819" y="20745"/>
                    <a:pt x="119245" y="20825"/>
                  </a:cubicBezTo>
                  <a:cubicBezTo>
                    <a:pt x="118726" y="21443"/>
                    <a:pt x="118322" y="22151"/>
                    <a:pt x="118063" y="22913"/>
                  </a:cubicBezTo>
                  <a:lnTo>
                    <a:pt x="118063" y="22904"/>
                  </a:lnTo>
                  <a:cubicBezTo>
                    <a:pt x="117821" y="23611"/>
                    <a:pt x="117722" y="24346"/>
                    <a:pt x="117758" y="25090"/>
                  </a:cubicBezTo>
                  <a:cubicBezTo>
                    <a:pt x="116516" y="23786"/>
                    <a:pt x="114757" y="22948"/>
                    <a:pt x="112897" y="22948"/>
                  </a:cubicBezTo>
                  <a:cubicBezTo>
                    <a:pt x="112878" y="22948"/>
                    <a:pt x="112858" y="22948"/>
                    <a:pt x="112839" y="22948"/>
                  </a:cubicBezTo>
                  <a:cubicBezTo>
                    <a:pt x="114174" y="21503"/>
                    <a:pt x="116038" y="20706"/>
                    <a:pt x="117964" y="20706"/>
                  </a:cubicBezTo>
                  <a:close/>
                  <a:moveTo>
                    <a:pt x="130993" y="20706"/>
                  </a:moveTo>
                  <a:cubicBezTo>
                    <a:pt x="132921" y="20706"/>
                    <a:pt x="134791" y="21503"/>
                    <a:pt x="136127" y="22948"/>
                  </a:cubicBezTo>
                  <a:cubicBezTo>
                    <a:pt x="136107" y="22948"/>
                    <a:pt x="136088" y="22948"/>
                    <a:pt x="136068" y="22948"/>
                  </a:cubicBezTo>
                  <a:cubicBezTo>
                    <a:pt x="134208" y="22948"/>
                    <a:pt x="132440" y="23786"/>
                    <a:pt x="131199" y="25090"/>
                  </a:cubicBezTo>
                  <a:cubicBezTo>
                    <a:pt x="131234" y="24346"/>
                    <a:pt x="131136" y="23611"/>
                    <a:pt x="130894" y="22913"/>
                  </a:cubicBezTo>
                  <a:lnTo>
                    <a:pt x="130894" y="22904"/>
                  </a:lnTo>
                  <a:cubicBezTo>
                    <a:pt x="130634" y="22142"/>
                    <a:pt x="130231" y="21443"/>
                    <a:pt x="129711" y="20825"/>
                  </a:cubicBezTo>
                  <a:cubicBezTo>
                    <a:pt x="130138" y="20745"/>
                    <a:pt x="130567" y="20706"/>
                    <a:pt x="130993" y="20706"/>
                  </a:cubicBezTo>
                  <a:close/>
                  <a:moveTo>
                    <a:pt x="84135" y="20797"/>
                  </a:moveTo>
                  <a:cubicBezTo>
                    <a:pt x="86071" y="20797"/>
                    <a:pt x="87946" y="21599"/>
                    <a:pt x="89290" y="23047"/>
                  </a:cubicBezTo>
                  <a:cubicBezTo>
                    <a:pt x="90626" y="21601"/>
                    <a:pt x="92496" y="20805"/>
                    <a:pt x="94429" y="20805"/>
                  </a:cubicBezTo>
                  <a:cubicBezTo>
                    <a:pt x="94856" y="20805"/>
                    <a:pt x="95287" y="20844"/>
                    <a:pt x="95715" y="20923"/>
                  </a:cubicBezTo>
                  <a:cubicBezTo>
                    <a:pt x="94720" y="22106"/>
                    <a:pt x="94138" y="23602"/>
                    <a:pt x="94228" y="25197"/>
                  </a:cubicBezTo>
                  <a:cubicBezTo>
                    <a:pt x="92977" y="23894"/>
                    <a:pt x="91218" y="23056"/>
                    <a:pt x="89350" y="23056"/>
                  </a:cubicBezTo>
                  <a:cubicBezTo>
                    <a:pt x="89330" y="23056"/>
                    <a:pt x="89310" y="23056"/>
                    <a:pt x="89290" y="23056"/>
                  </a:cubicBezTo>
                  <a:cubicBezTo>
                    <a:pt x="89271" y="23056"/>
                    <a:pt x="89251" y="23056"/>
                    <a:pt x="89231" y="23056"/>
                  </a:cubicBezTo>
                  <a:cubicBezTo>
                    <a:pt x="87362" y="23056"/>
                    <a:pt x="85595" y="23894"/>
                    <a:pt x="84353" y="25197"/>
                  </a:cubicBezTo>
                  <a:cubicBezTo>
                    <a:pt x="84434" y="23602"/>
                    <a:pt x="83851" y="22106"/>
                    <a:pt x="82866" y="20923"/>
                  </a:cubicBezTo>
                  <a:lnTo>
                    <a:pt x="82857" y="20914"/>
                  </a:lnTo>
                  <a:cubicBezTo>
                    <a:pt x="83283" y="20835"/>
                    <a:pt x="83710" y="20797"/>
                    <a:pt x="84135" y="20797"/>
                  </a:cubicBezTo>
                  <a:close/>
                  <a:moveTo>
                    <a:pt x="47488" y="20904"/>
                  </a:moveTo>
                  <a:cubicBezTo>
                    <a:pt x="47912" y="20904"/>
                    <a:pt x="48338" y="20943"/>
                    <a:pt x="48762" y="21022"/>
                  </a:cubicBezTo>
                  <a:cubicBezTo>
                    <a:pt x="48242" y="21640"/>
                    <a:pt x="47839" y="22348"/>
                    <a:pt x="47579" y="23110"/>
                  </a:cubicBezTo>
                  <a:cubicBezTo>
                    <a:pt x="47337" y="23809"/>
                    <a:pt x="47239" y="24552"/>
                    <a:pt x="47275" y="25287"/>
                  </a:cubicBezTo>
                  <a:cubicBezTo>
                    <a:pt x="46033" y="23992"/>
                    <a:pt x="44274" y="23154"/>
                    <a:pt x="42414" y="23154"/>
                  </a:cubicBezTo>
                  <a:cubicBezTo>
                    <a:pt x="42395" y="23154"/>
                    <a:pt x="42375" y="23154"/>
                    <a:pt x="42355" y="23154"/>
                  </a:cubicBezTo>
                  <a:cubicBezTo>
                    <a:pt x="43693" y="21707"/>
                    <a:pt x="45560" y="20904"/>
                    <a:pt x="47488" y="20904"/>
                  </a:cubicBezTo>
                  <a:close/>
                  <a:moveTo>
                    <a:pt x="60505" y="20912"/>
                  </a:moveTo>
                  <a:cubicBezTo>
                    <a:pt x="62435" y="20912"/>
                    <a:pt x="64301" y="21709"/>
                    <a:pt x="65644" y="23154"/>
                  </a:cubicBezTo>
                  <a:cubicBezTo>
                    <a:pt x="65624" y="23154"/>
                    <a:pt x="65604" y="23154"/>
                    <a:pt x="65584" y="23154"/>
                  </a:cubicBezTo>
                  <a:cubicBezTo>
                    <a:pt x="63716" y="23154"/>
                    <a:pt x="61957" y="23993"/>
                    <a:pt x="60715" y="25296"/>
                  </a:cubicBezTo>
                  <a:lnTo>
                    <a:pt x="60715" y="25287"/>
                  </a:lnTo>
                  <a:cubicBezTo>
                    <a:pt x="60751" y="24552"/>
                    <a:pt x="60644" y="23809"/>
                    <a:pt x="60411" y="23110"/>
                  </a:cubicBezTo>
                  <a:cubicBezTo>
                    <a:pt x="60151" y="22348"/>
                    <a:pt x="59748" y="21640"/>
                    <a:pt x="59219" y="21031"/>
                  </a:cubicBezTo>
                  <a:cubicBezTo>
                    <a:pt x="59647" y="20951"/>
                    <a:pt x="60078" y="20912"/>
                    <a:pt x="60505" y="20912"/>
                  </a:cubicBezTo>
                  <a:close/>
                  <a:moveTo>
                    <a:pt x="107673" y="20699"/>
                  </a:moveTo>
                  <a:cubicBezTo>
                    <a:pt x="109600" y="20699"/>
                    <a:pt x="111466" y="21495"/>
                    <a:pt x="112812" y="22939"/>
                  </a:cubicBezTo>
                  <a:cubicBezTo>
                    <a:pt x="112793" y="22939"/>
                    <a:pt x="112774" y="22939"/>
                    <a:pt x="112756" y="22939"/>
                  </a:cubicBezTo>
                  <a:cubicBezTo>
                    <a:pt x="110769" y="22939"/>
                    <a:pt x="108902" y="23885"/>
                    <a:pt x="107659" y="25332"/>
                  </a:cubicBezTo>
                  <a:cubicBezTo>
                    <a:pt x="107785" y="23674"/>
                    <a:pt x="107184" y="22097"/>
                    <a:pt x="106136" y="20878"/>
                  </a:cubicBezTo>
                  <a:lnTo>
                    <a:pt x="106136" y="20870"/>
                  </a:lnTo>
                  <a:cubicBezTo>
                    <a:pt x="106647" y="20755"/>
                    <a:pt x="107162" y="20699"/>
                    <a:pt x="107673" y="20699"/>
                  </a:cubicBezTo>
                  <a:close/>
                  <a:moveTo>
                    <a:pt x="13670" y="20994"/>
                  </a:moveTo>
                  <a:cubicBezTo>
                    <a:pt x="15606" y="20994"/>
                    <a:pt x="17480" y="21797"/>
                    <a:pt x="18825" y="23244"/>
                  </a:cubicBezTo>
                  <a:cubicBezTo>
                    <a:pt x="18805" y="23244"/>
                    <a:pt x="18786" y="23244"/>
                    <a:pt x="18766" y="23244"/>
                  </a:cubicBezTo>
                  <a:cubicBezTo>
                    <a:pt x="16897" y="23244"/>
                    <a:pt x="15129" y="24082"/>
                    <a:pt x="13888" y="25386"/>
                  </a:cubicBezTo>
                  <a:cubicBezTo>
                    <a:pt x="13951" y="23809"/>
                    <a:pt x="13368" y="22303"/>
                    <a:pt x="12382" y="21120"/>
                  </a:cubicBezTo>
                  <a:lnTo>
                    <a:pt x="12391" y="21111"/>
                  </a:lnTo>
                  <a:cubicBezTo>
                    <a:pt x="12817" y="21032"/>
                    <a:pt x="13245" y="20994"/>
                    <a:pt x="13670" y="20994"/>
                  </a:cubicBezTo>
                  <a:close/>
                  <a:moveTo>
                    <a:pt x="23971" y="20994"/>
                  </a:moveTo>
                  <a:cubicBezTo>
                    <a:pt x="24396" y="20994"/>
                    <a:pt x="24824" y="21032"/>
                    <a:pt x="25250" y="21111"/>
                  </a:cubicBezTo>
                  <a:cubicBezTo>
                    <a:pt x="24255" y="22294"/>
                    <a:pt x="23673" y="23791"/>
                    <a:pt x="23753" y="25386"/>
                  </a:cubicBezTo>
                  <a:cubicBezTo>
                    <a:pt x="22512" y="24082"/>
                    <a:pt x="20744" y="23244"/>
                    <a:pt x="18884" y="23244"/>
                  </a:cubicBezTo>
                  <a:cubicBezTo>
                    <a:pt x="18864" y="23244"/>
                    <a:pt x="18845" y="23244"/>
                    <a:pt x="18825" y="23244"/>
                  </a:cubicBezTo>
                  <a:cubicBezTo>
                    <a:pt x="20162" y="21797"/>
                    <a:pt x="22036" y="20994"/>
                    <a:pt x="23971" y="20994"/>
                  </a:cubicBezTo>
                  <a:close/>
                  <a:moveTo>
                    <a:pt x="37165" y="20902"/>
                  </a:moveTo>
                  <a:cubicBezTo>
                    <a:pt x="39100" y="20902"/>
                    <a:pt x="40977" y="21703"/>
                    <a:pt x="42328" y="23154"/>
                  </a:cubicBezTo>
                  <a:cubicBezTo>
                    <a:pt x="42310" y="23154"/>
                    <a:pt x="42291" y="23154"/>
                    <a:pt x="42273" y="23154"/>
                  </a:cubicBezTo>
                  <a:cubicBezTo>
                    <a:pt x="40286" y="23154"/>
                    <a:pt x="38419" y="24100"/>
                    <a:pt x="37176" y="25547"/>
                  </a:cubicBezTo>
                  <a:cubicBezTo>
                    <a:pt x="37302" y="23871"/>
                    <a:pt x="36701" y="22303"/>
                    <a:pt x="35653" y="21076"/>
                  </a:cubicBezTo>
                  <a:lnTo>
                    <a:pt x="35653" y="21067"/>
                  </a:lnTo>
                  <a:cubicBezTo>
                    <a:pt x="36155" y="20956"/>
                    <a:pt x="36662" y="20902"/>
                    <a:pt x="37165" y="20902"/>
                  </a:cubicBezTo>
                  <a:close/>
                  <a:moveTo>
                    <a:pt x="124474" y="18856"/>
                  </a:moveTo>
                  <a:cubicBezTo>
                    <a:pt x="127057" y="18856"/>
                    <a:pt x="129639" y="20229"/>
                    <a:pt x="130536" y="22975"/>
                  </a:cubicBezTo>
                  <a:cubicBezTo>
                    <a:pt x="130751" y="23656"/>
                    <a:pt x="130867" y="24364"/>
                    <a:pt x="130867" y="25081"/>
                  </a:cubicBezTo>
                  <a:cubicBezTo>
                    <a:pt x="130388" y="24976"/>
                    <a:pt x="129906" y="24925"/>
                    <a:pt x="129426" y="24925"/>
                  </a:cubicBezTo>
                  <a:cubicBezTo>
                    <a:pt x="127574" y="24925"/>
                    <a:pt x="125776" y="25691"/>
                    <a:pt x="124487" y="27079"/>
                  </a:cubicBezTo>
                  <a:cubicBezTo>
                    <a:pt x="123206" y="25708"/>
                    <a:pt x="121414" y="24920"/>
                    <a:pt x="119532" y="24920"/>
                  </a:cubicBezTo>
                  <a:cubicBezTo>
                    <a:pt x="119048" y="24920"/>
                    <a:pt x="118564" y="24973"/>
                    <a:pt x="118089" y="25081"/>
                  </a:cubicBezTo>
                  <a:cubicBezTo>
                    <a:pt x="118089" y="24364"/>
                    <a:pt x="118197" y="23656"/>
                    <a:pt x="118412" y="22975"/>
                  </a:cubicBezTo>
                  <a:cubicBezTo>
                    <a:pt x="119308" y="20229"/>
                    <a:pt x="121891" y="18856"/>
                    <a:pt x="124474" y="18856"/>
                  </a:cubicBezTo>
                  <a:close/>
                  <a:moveTo>
                    <a:pt x="77629" y="18952"/>
                  </a:moveTo>
                  <a:cubicBezTo>
                    <a:pt x="80805" y="18952"/>
                    <a:pt x="83981" y="21031"/>
                    <a:pt x="84022" y="25188"/>
                  </a:cubicBezTo>
                  <a:cubicBezTo>
                    <a:pt x="83543" y="25084"/>
                    <a:pt x="83060" y="25032"/>
                    <a:pt x="82581" y="25032"/>
                  </a:cubicBezTo>
                  <a:cubicBezTo>
                    <a:pt x="80728" y="25032"/>
                    <a:pt x="78930" y="25798"/>
                    <a:pt x="77642" y="27187"/>
                  </a:cubicBezTo>
                  <a:cubicBezTo>
                    <a:pt x="76360" y="25816"/>
                    <a:pt x="74568" y="25027"/>
                    <a:pt x="72687" y="25027"/>
                  </a:cubicBezTo>
                  <a:cubicBezTo>
                    <a:pt x="72203" y="25027"/>
                    <a:pt x="71719" y="25081"/>
                    <a:pt x="71244" y="25188"/>
                  </a:cubicBezTo>
                  <a:cubicBezTo>
                    <a:pt x="71280" y="21031"/>
                    <a:pt x="74454" y="18952"/>
                    <a:pt x="77629" y="18952"/>
                  </a:cubicBezTo>
                  <a:close/>
                  <a:moveTo>
                    <a:pt x="100945" y="18952"/>
                  </a:moveTo>
                  <a:cubicBezTo>
                    <a:pt x="104119" y="18952"/>
                    <a:pt x="107295" y="21030"/>
                    <a:pt x="107337" y="25187"/>
                  </a:cubicBezTo>
                  <a:lnTo>
                    <a:pt x="107337" y="25187"/>
                  </a:lnTo>
                  <a:cubicBezTo>
                    <a:pt x="106865" y="25086"/>
                    <a:pt x="106389" y="25037"/>
                    <a:pt x="105918" y="25037"/>
                  </a:cubicBezTo>
                  <a:cubicBezTo>
                    <a:pt x="104057" y="25037"/>
                    <a:pt x="102256" y="25803"/>
                    <a:pt x="100957" y="27196"/>
                  </a:cubicBezTo>
                  <a:cubicBezTo>
                    <a:pt x="99676" y="25816"/>
                    <a:pt x="97883" y="25036"/>
                    <a:pt x="96002" y="25036"/>
                  </a:cubicBezTo>
                  <a:cubicBezTo>
                    <a:pt x="95518" y="25036"/>
                    <a:pt x="95034" y="25081"/>
                    <a:pt x="94559" y="25188"/>
                  </a:cubicBezTo>
                  <a:cubicBezTo>
                    <a:pt x="94595" y="21031"/>
                    <a:pt x="97769" y="18952"/>
                    <a:pt x="100945" y="18952"/>
                  </a:cubicBezTo>
                  <a:close/>
                  <a:moveTo>
                    <a:pt x="53997" y="19058"/>
                  </a:moveTo>
                  <a:cubicBezTo>
                    <a:pt x="56578" y="19058"/>
                    <a:pt x="59157" y="20432"/>
                    <a:pt x="60052" y="23181"/>
                  </a:cubicBezTo>
                  <a:cubicBezTo>
                    <a:pt x="60267" y="23853"/>
                    <a:pt x="60384" y="24570"/>
                    <a:pt x="60384" y="25278"/>
                  </a:cubicBezTo>
                  <a:cubicBezTo>
                    <a:pt x="59909" y="25176"/>
                    <a:pt x="59430" y="25126"/>
                    <a:pt x="58956" y="25126"/>
                  </a:cubicBezTo>
                  <a:cubicBezTo>
                    <a:pt x="57095" y="25126"/>
                    <a:pt x="55295" y="25893"/>
                    <a:pt x="53995" y="27285"/>
                  </a:cubicBezTo>
                  <a:cubicBezTo>
                    <a:pt x="52714" y="25905"/>
                    <a:pt x="50922" y="25126"/>
                    <a:pt x="49049" y="25126"/>
                  </a:cubicBezTo>
                  <a:cubicBezTo>
                    <a:pt x="48556" y="25126"/>
                    <a:pt x="48072" y="25180"/>
                    <a:pt x="47597" y="25278"/>
                  </a:cubicBezTo>
                  <a:cubicBezTo>
                    <a:pt x="47606" y="24570"/>
                    <a:pt x="47714" y="23853"/>
                    <a:pt x="47929" y="23181"/>
                  </a:cubicBezTo>
                  <a:cubicBezTo>
                    <a:pt x="48830" y="20434"/>
                    <a:pt x="51414" y="19058"/>
                    <a:pt x="53997" y="19058"/>
                  </a:cubicBezTo>
                  <a:close/>
                  <a:moveTo>
                    <a:pt x="7163" y="19140"/>
                  </a:moveTo>
                  <a:cubicBezTo>
                    <a:pt x="10339" y="19140"/>
                    <a:pt x="13516" y="21219"/>
                    <a:pt x="13556" y="25377"/>
                  </a:cubicBezTo>
                  <a:cubicBezTo>
                    <a:pt x="13079" y="25272"/>
                    <a:pt x="12598" y="25222"/>
                    <a:pt x="12120" y="25222"/>
                  </a:cubicBezTo>
                  <a:cubicBezTo>
                    <a:pt x="10263" y="25222"/>
                    <a:pt x="8460" y="25990"/>
                    <a:pt x="7163" y="27379"/>
                  </a:cubicBezTo>
                  <a:lnTo>
                    <a:pt x="7163" y="27379"/>
                  </a:lnTo>
                  <a:cubicBezTo>
                    <a:pt x="5882" y="26002"/>
                    <a:pt x="4092" y="25224"/>
                    <a:pt x="2212" y="25224"/>
                  </a:cubicBezTo>
                  <a:cubicBezTo>
                    <a:pt x="1728" y="25224"/>
                    <a:pt x="1245" y="25278"/>
                    <a:pt x="770" y="25377"/>
                  </a:cubicBezTo>
                  <a:cubicBezTo>
                    <a:pt x="810" y="21219"/>
                    <a:pt x="3987" y="19140"/>
                    <a:pt x="7163" y="19140"/>
                  </a:cubicBezTo>
                  <a:close/>
                  <a:moveTo>
                    <a:pt x="30465" y="19152"/>
                  </a:moveTo>
                  <a:cubicBezTo>
                    <a:pt x="33638" y="19152"/>
                    <a:pt x="36811" y="21228"/>
                    <a:pt x="36854" y="25382"/>
                  </a:cubicBezTo>
                  <a:lnTo>
                    <a:pt x="36854" y="25382"/>
                  </a:lnTo>
                  <a:cubicBezTo>
                    <a:pt x="36384" y="25282"/>
                    <a:pt x="35912" y="25234"/>
                    <a:pt x="35443" y="25234"/>
                  </a:cubicBezTo>
                  <a:cubicBezTo>
                    <a:pt x="33580" y="25234"/>
                    <a:pt x="31775" y="26000"/>
                    <a:pt x="30483" y="27393"/>
                  </a:cubicBezTo>
                  <a:cubicBezTo>
                    <a:pt x="29201" y="26013"/>
                    <a:pt x="27409" y="25233"/>
                    <a:pt x="25528" y="25233"/>
                  </a:cubicBezTo>
                  <a:cubicBezTo>
                    <a:pt x="25044" y="25233"/>
                    <a:pt x="24560" y="25287"/>
                    <a:pt x="24085" y="25386"/>
                  </a:cubicBezTo>
                  <a:cubicBezTo>
                    <a:pt x="24116" y="21231"/>
                    <a:pt x="27290" y="19152"/>
                    <a:pt x="30465" y="19152"/>
                  </a:cubicBezTo>
                  <a:close/>
                  <a:moveTo>
                    <a:pt x="119325" y="25304"/>
                  </a:moveTo>
                  <a:cubicBezTo>
                    <a:pt x="121264" y="25304"/>
                    <a:pt x="123133" y="26108"/>
                    <a:pt x="124478" y="27563"/>
                  </a:cubicBezTo>
                  <a:cubicBezTo>
                    <a:pt x="124458" y="27563"/>
                    <a:pt x="124438" y="27563"/>
                    <a:pt x="124418" y="27563"/>
                  </a:cubicBezTo>
                  <a:cubicBezTo>
                    <a:pt x="122550" y="27563"/>
                    <a:pt x="120782" y="28392"/>
                    <a:pt x="119541" y="29696"/>
                  </a:cubicBezTo>
                  <a:cubicBezTo>
                    <a:pt x="119622" y="28110"/>
                    <a:pt x="119039" y="26604"/>
                    <a:pt x="118045" y="25421"/>
                  </a:cubicBezTo>
                  <a:cubicBezTo>
                    <a:pt x="118472" y="25342"/>
                    <a:pt x="118900" y="25304"/>
                    <a:pt x="119325" y="25304"/>
                  </a:cubicBezTo>
                  <a:close/>
                  <a:moveTo>
                    <a:pt x="129625" y="25304"/>
                  </a:moveTo>
                  <a:cubicBezTo>
                    <a:pt x="130050" y="25304"/>
                    <a:pt x="130477" y="25342"/>
                    <a:pt x="130903" y="25421"/>
                  </a:cubicBezTo>
                  <a:cubicBezTo>
                    <a:pt x="129908" y="26604"/>
                    <a:pt x="129326" y="28101"/>
                    <a:pt x="129415" y="29696"/>
                  </a:cubicBezTo>
                  <a:cubicBezTo>
                    <a:pt x="128165" y="28392"/>
                    <a:pt x="126398" y="27563"/>
                    <a:pt x="124538" y="27563"/>
                  </a:cubicBezTo>
                  <a:cubicBezTo>
                    <a:pt x="124518" y="27563"/>
                    <a:pt x="124498" y="27563"/>
                    <a:pt x="124478" y="27563"/>
                  </a:cubicBezTo>
                  <a:cubicBezTo>
                    <a:pt x="125816" y="26108"/>
                    <a:pt x="127690" y="25304"/>
                    <a:pt x="129625" y="25304"/>
                  </a:cubicBezTo>
                  <a:close/>
                  <a:moveTo>
                    <a:pt x="95793" y="25402"/>
                  </a:moveTo>
                  <a:cubicBezTo>
                    <a:pt x="97728" y="25402"/>
                    <a:pt x="99603" y="26205"/>
                    <a:pt x="100948" y="27653"/>
                  </a:cubicBezTo>
                  <a:lnTo>
                    <a:pt x="100948" y="27653"/>
                  </a:lnTo>
                  <a:cubicBezTo>
                    <a:pt x="100945" y="27653"/>
                    <a:pt x="100942" y="27653"/>
                    <a:pt x="100939" y="27653"/>
                  </a:cubicBezTo>
                  <a:cubicBezTo>
                    <a:pt x="100919" y="27652"/>
                    <a:pt x="100900" y="27652"/>
                    <a:pt x="100880" y="27652"/>
                  </a:cubicBezTo>
                  <a:cubicBezTo>
                    <a:pt x="99020" y="27652"/>
                    <a:pt x="97252" y="28491"/>
                    <a:pt x="96011" y="29794"/>
                  </a:cubicBezTo>
                  <a:cubicBezTo>
                    <a:pt x="96091" y="28199"/>
                    <a:pt x="95509" y="26703"/>
                    <a:pt x="94514" y="25520"/>
                  </a:cubicBezTo>
                  <a:cubicBezTo>
                    <a:pt x="94940" y="25441"/>
                    <a:pt x="95368" y="25402"/>
                    <a:pt x="95793" y="25402"/>
                  </a:cubicBezTo>
                  <a:close/>
                  <a:moveTo>
                    <a:pt x="82779" y="25411"/>
                  </a:moveTo>
                  <a:cubicBezTo>
                    <a:pt x="83204" y="25411"/>
                    <a:pt x="83632" y="25450"/>
                    <a:pt x="84057" y="25529"/>
                  </a:cubicBezTo>
                  <a:cubicBezTo>
                    <a:pt x="83063" y="26703"/>
                    <a:pt x="82480" y="28208"/>
                    <a:pt x="82570" y="29803"/>
                  </a:cubicBezTo>
                  <a:cubicBezTo>
                    <a:pt x="81320" y="28500"/>
                    <a:pt x="79561" y="27661"/>
                    <a:pt x="77692" y="27661"/>
                  </a:cubicBezTo>
                  <a:cubicBezTo>
                    <a:pt x="77672" y="27661"/>
                    <a:pt x="77653" y="27661"/>
                    <a:pt x="77633" y="27662"/>
                  </a:cubicBezTo>
                  <a:cubicBezTo>
                    <a:pt x="78970" y="26214"/>
                    <a:pt x="80844" y="25411"/>
                    <a:pt x="82779" y="25411"/>
                  </a:cubicBezTo>
                  <a:close/>
                  <a:moveTo>
                    <a:pt x="59128" y="25506"/>
                  </a:moveTo>
                  <a:cubicBezTo>
                    <a:pt x="59557" y="25506"/>
                    <a:pt x="59990" y="25546"/>
                    <a:pt x="60420" y="25628"/>
                  </a:cubicBezTo>
                  <a:cubicBezTo>
                    <a:pt x="59434" y="26801"/>
                    <a:pt x="58852" y="28307"/>
                    <a:pt x="58932" y="29893"/>
                  </a:cubicBezTo>
                  <a:cubicBezTo>
                    <a:pt x="57697" y="28596"/>
                    <a:pt x="55941" y="27760"/>
                    <a:pt x="54083" y="27760"/>
                  </a:cubicBezTo>
                  <a:cubicBezTo>
                    <a:pt x="54054" y="27760"/>
                    <a:pt x="54024" y="27760"/>
                    <a:pt x="53995" y="27760"/>
                  </a:cubicBezTo>
                  <a:cubicBezTo>
                    <a:pt x="53975" y="27760"/>
                    <a:pt x="53955" y="27760"/>
                    <a:pt x="53935" y="27760"/>
                  </a:cubicBezTo>
                  <a:cubicBezTo>
                    <a:pt x="52067" y="27760"/>
                    <a:pt x="50308" y="28589"/>
                    <a:pt x="49058" y="29893"/>
                  </a:cubicBezTo>
                  <a:cubicBezTo>
                    <a:pt x="49138" y="28307"/>
                    <a:pt x="48565" y="26801"/>
                    <a:pt x="47561" y="25619"/>
                  </a:cubicBezTo>
                  <a:lnTo>
                    <a:pt x="47561" y="25619"/>
                  </a:lnTo>
                  <a:lnTo>
                    <a:pt x="47570" y="25628"/>
                  </a:lnTo>
                  <a:cubicBezTo>
                    <a:pt x="48002" y="25546"/>
                    <a:pt x="48436" y="25506"/>
                    <a:pt x="48867" y="25506"/>
                  </a:cubicBezTo>
                  <a:cubicBezTo>
                    <a:pt x="50796" y="25506"/>
                    <a:pt x="52663" y="26308"/>
                    <a:pt x="54004" y="27751"/>
                  </a:cubicBezTo>
                  <a:cubicBezTo>
                    <a:pt x="55337" y="26308"/>
                    <a:pt x="57203" y="25506"/>
                    <a:pt x="59128" y="25506"/>
                  </a:cubicBezTo>
                  <a:close/>
                  <a:moveTo>
                    <a:pt x="25327" y="25613"/>
                  </a:moveTo>
                  <a:cubicBezTo>
                    <a:pt x="27257" y="25613"/>
                    <a:pt x="29124" y="26416"/>
                    <a:pt x="30465" y="27859"/>
                  </a:cubicBezTo>
                  <a:lnTo>
                    <a:pt x="30465" y="27859"/>
                  </a:lnTo>
                  <a:cubicBezTo>
                    <a:pt x="30462" y="27859"/>
                    <a:pt x="30459" y="27859"/>
                    <a:pt x="30456" y="27859"/>
                  </a:cubicBezTo>
                  <a:cubicBezTo>
                    <a:pt x="30436" y="27859"/>
                    <a:pt x="30416" y="27858"/>
                    <a:pt x="30397" y="27858"/>
                  </a:cubicBezTo>
                  <a:cubicBezTo>
                    <a:pt x="28528" y="27858"/>
                    <a:pt x="26769" y="28697"/>
                    <a:pt x="25519" y="30000"/>
                  </a:cubicBezTo>
                  <a:cubicBezTo>
                    <a:pt x="25608" y="28414"/>
                    <a:pt x="25026" y="26909"/>
                    <a:pt x="24031" y="25735"/>
                  </a:cubicBezTo>
                  <a:cubicBezTo>
                    <a:pt x="24463" y="25653"/>
                    <a:pt x="24897" y="25613"/>
                    <a:pt x="25327" y="25613"/>
                  </a:cubicBezTo>
                  <a:close/>
                  <a:moveTo>
                    <a:pt x="106136" y="30070"/>
                  </a:moveTo>
                  <a:cubicBezTo>
                    <a:pt x="106135" y="30070"/>
                    <a:pt x="106135" y="30070"/>
                    <a:pt x="106134" y="30070"/>
                  </a:cubicBezTo>
                  <a:lnTo>
                    <a:pt x="106134" y="30070"/>
                  </a:lnTo>
                  <a:lnTo>
                    <a:pt x="106136" y="30072"/>
                  </a:lnTo>
                  <a:cubicBezTo>
                    <a:pt x="106136" y="30071"/>
                    <a:pt x="106136" y="30071"/>
                    <a:pt x="106136" y="30070"/>
                  </a:cubicBezTo>
                  <a:close/>
                  <a:moveTo>
                    <a:pt x="70806" y="20910"/>
                  </a:moveTo>
                  <a:cubicBezTo>
                    <a:pt x="71297" y="20910"/>
                    <a:pt x="71792" y="20961"/>
                    <a:pt x="72283" y="21067"/>
                  </a:cubicBezTo>
                  <a:cubicBezTo>
                    <a:pt x="71289" y="22321"/>
                    <a:pt x="70742" y="23907"/>
                    <a:pt x="70939" y="25574"/>
                  </a:cubicBezTo>
                  <a:cubicBezTo>
                    <a:pt x="71449" y="25460"/>
                    <a:pt x="71962" y="25404"/>
                    <a:pt x="72472" y="25404"/>
                  </a:cubicBezTo>
                  <a:cubicBezTo>
                    <a:pt x="74409" y="25404"/>
                    <a:pt x="76285" y="26207"/>
                    <a:pt x="77633" y="27662"/>
                  </a:cubicBezTo>
                  <a:cubicBezTo>
                    <a:pt x="77615" y="27661"/>
                    <a:pt x="77597" y="27661"/>
                    <a:pt x="77578" y="27661"/>
                  </a:cubicBezTo>
                  <a:cubicBezTo>
                    <a:pt x="75520" y="27661"/>
                    <a:pt x="73598" y="28670"/>
                    <a:pt x="72346" y="30197"/>
                  </a:cubicBezTo>
                  <a:cubicBezTo>
                    <a:pt x="72748" y="26467"/>
                    <a:pt x="69425" y="23154"/>
                    <a:pt x="65707" y="23154"/>
                  </a:cubicBezTo>
                  <a:cubicBezTo>
                    <a:pt x="65692" y="23154"/>
                    <a:pt x="65677" y="23154"/>
                    <a:pt x="65662" y="23154"/>
                  </a:cubicBezTo>
                  <a:cubicBezTo>
                    <a:pt x="67004" y="21705"/>
                    <a:pt x="68876" y="20910"/>
                    <a:pt x="70806" y="20910"/>
                  </a:cubicBezTo>
                  <a:close/>
                  <a:moveTo>
                    <a:pt x="112818" y="23450"/>
                  </a:moveTo>
                  <a:cubicBezTo>
                    <a:pt x="115995" y="23450"/>
                    <a:pt x="119174" y="25529"/>
                    <a:pt x="119218" y="29687"/>
                  </a:cubicBezTo>
                  <a:cubicBezTo>
                    <a:pt x="118738" y="29582"/>
                    <a:pt x="118254" y="29531"/>
                    <a:pt x="117774" y="29531"/>
                  </a:cubicBezTo>
                  <a:cubicBezTo>
                    <a:pt x="115916" y="29531"/>
                    <a:pt x="114117" y="30298"/>
                    <a:pt x="112821" y="31694"/>
                  </a:cubicBezTo>
                  <a:cubicBezTo>
                    <a:pt x="111548" y="30314"/>
                    <a:pt x="109756" y="29534"/>
                    <a:pt x="107874" y="29534"/>
                  </a:cubicBezTo>
                  <a:cubicBezTo>
                    <a:pt x="107391" y="29534"/>
                    <a:pt x="106907" y="29588"/>
                    <a:pt x="106432" y="29687"/>
                  </a:cubicBezTo>
                  <a:cubicBezTo>
                    <a:pt x="106468" y="25529"/>
                    <a:pt x="109642" y="23450"/>
                    <a:pt x="112818" y="23450"/>
                  </a:cubicBezTo>
                  <a:close/>
                  <a:moveTo>
                    <a:pt x="136132" y="23450"/>
                  </a:moveTo>
                  <a:cubicBezTo>
                    <a:pt x="139308" y="23450"/>
                    <a:pt x="142484" y="25529"/>
                    <a:pt x="142525" y="29687"/>
                  </a:cubicBezTo>
                  <a:cubicBezTo>
                    <a:pt x="142051" y="29585"/>
                    <a:pt x="141574" y="29535"/>
                    <a:pt x="141100" y="29535"/>
                  </a:cubicBezTo>
                  <a:cubicBezTo>
                    <a:pt x="139242" y="29535"/>
                    <a:pt x="137437" y="30301"/>
                    <a:pt x="136145" y="31694"/>
                  </a:cubicBezTo>
                  <a:cubicBezTo>
                    <a:pt x="134863" y="30314"/>
                    <a:pt x="133071" y="29534"/>
                    <a:pt x="131190" y="29534"/>
                  </a:cubicBezTo>
                  <a:cubicBezTo>
                    <a:pt x="130706" y="29534"/>
                    <a:pt x="130222" y="29588"/>
                    <a:pt x="129747" y="29687"/>
                  </a:cubicBezTo>
                  <a:cubicBezTo>
                    <a:pt x="129783" y="25529"/>
                    <a:pt x="132957" y="23450"/>
                    <a:pt x="136132" y="23450"/>
                  </a:cubicBezTo>
                  <a:close/>
                  <a:moveTo>
                    <a:pt x="89290" y="23558"/>
                  </a:moveTo>
                  <a:cubicBezTo>
                    <a:pt x="92466" y="23558"/>
                    <a:pt x="95642" y="25636"/>
                    <a:pt x="95679" y="29792"/>
                  </a:cubicBezTo>
                  <a:lnTo>
                    <a:pt x="95679" y="29792"/>
                  </a:lnTo>
                  <a:cubicBezTo>
                    <a:pt x="95202" y="29689"/>
                    <a:pt x="94721" y="29638"/>
                    <a:pt x="94245" y="29638"/>
                  </a:cubicBezTo>
                  <a:cubicBezTo>
                    <a:pt x="92389" y="29638"/>
                    <a:pt x="90595" y="30406"/>
                    <a:pt x="89299" y="31801"/>
                  </a:cubicBezTo>
                  <a:cubicBezTo>
                    <a:pt x="88025" y="30429"/>
                    <a:pt x="86246" y="29642"/>
                    <a:pt x="84376" y="29642"/>
                  </a:cubicBezTo>
                  <a:cubicBezTo>
                    <a:pt x="84365" y="29642"/>
                    <a:pt x="84355" y="29642"/>
                    <a:pt x="84344" y="29642"/>
                  </a:cubicBezTo>
                  <a:cubicBezTo>
                    <a:pt x="83860" y="29642"/>
                    <a:pt x="83376" y="29687"/>
                    <a:pt x="82902" y="29794"/>
                  </a:cubicBezTo>
                  <a:cubicBezTo>
                    <a:pt x="82937" y="25637"/>
                    <a:pt x="86114" y="23558"/>
                    <a:pt x="89290" y="23558"/>
                  </a:cubicBezTo>
                  <a:close/>
                  <a:moveTo>
                    <a:pt x="42335" y="23651"/>
                  </a:moveTo>
                  <a:cubicBezTo>
                    <a:pt x="45511" y="23651"/>
                    <a:pt x="48686" y="25727"/>
                    <a:pt x="48726" y="29884"/>
                  </a:cubicBezTo>
                  <a:cubicBezTo>
                    <a:pt x="48251" y="29782"/>
                    <a:pt x="47772" y="29732"/>
                    <a:pt x="47298" y="29732"/>
                  </a:cubicBezTo>
                  <a:cubicBezTo>
                    <a:pt x="45434" y="29732"/>
                    <a:pt x="43630" y="30499"/>
                    <a:pt x="42337" y="31891"/>
                  </a:cubicBezTo>
                  <a:cubicBezTo>
                    <a:pt x="41056" y="30511"/>
                    <a:pt x="39264" y="29731"/>
                    <a:pt x="37382" y="29731"/>
                  </a:cubicBezTo>
                  <a:cubicBezTo>
                    <a:pt x="36898" y="29731"/>
                    <a:pt x="36415" y="29785"/>
                    <a:pt x="35940" y="29884"/>
                  </a:cubicBezTo>
                  <a:cubicBezTo>
                    <a:pt x="35980" y="25729"/>
                    <a:pt x="39158" y="23651"/>
                    <a:pt x="42335" y="23651"/>
                  </a:cubicBezTo>
                  <a:close/>
                  <a:moveTo>
                    <a:pt x="65651" y="23651"/>
                  </a:moveTo>
                  <a:cubicBezTo>
                    <a:pt x="68826" y="23651"/>
                    <a:pt x="72001" y="25727"/>
                    <a:pt x="72041" y="29884"/>
                  </a:cubicBezTo>
                  <a:cubicBezTo>
                    <a:pt x="71568" y="29782"/>
                    <a:pt x="71091" y="29732"/>
                    <a:pt x="70617" y="29732"/>
                  </a:cubicBezTo>
                  <a:cubicBezTo>
                    <a:pt x="68758" y="29732"/>
                    <a:pt x="66952" y="30499"/>
                    <a:pt x="65653" y="31891"/>
                  </a:cubicBezTo>
                  <a:cubicBezTo>
                    <a:pt x="64371" y="30511"/>
                    <a:pt x="62579" y="29731"/>
                    <a:pt x="60697" y="29731"/>
                  </a:cubicBezTo>
                  <a:cubicBezTo>
                    <a:pt x="60214" y="29731"/>
                    <a:pt x="59730" y="29785"/>
                    <a:pt x="59255" y="29884"/>
                  </a:cubicBezTo>
                  <a:cubicBezTo>
                    <a:pt x="59295" y="25729"/>
                    <a:pt x="62473" y="23651"/>
                    <a:pt x="65651" y="23651"/>
                  </a:cubicBezTo>
                  <a:close/>
                  <a:moveTo>
                    <a:pt x="18808" y="23757"/>
                  </a:moveTo>
                  <a:cubicBezTo>
                    <a:pt x="21978" y="23757"/>
                    <a:pt x="25149" y="25829"/>
                    <a:pt x="25196" y="29978"/>
                  </a:cubicBezTo>
                  <a:lnTo>
                    <a:pt x="25196" y="29978"/>
                  </a:lnTo>
                  <a:cubicBezTo>
                    <a:pt x="24721" y="29876"/>
                    <a:pt x="24243" y="29826"/>
                    <a:pt x="23769" y="29826"/>
                  </a:cubicBezTo>
                  <a:cubicBezTo>
                    <a:pt x="21911" y="29826"/>
                    <a:pt x="20114" y="30592"/>
                    <a:pt x="18825" y="31981"/>
                  </a:cubicBezTo>
                  <a:cubicBezTo>
                    <a:pt x="17544" y="30610"/>
                    <a:pt x="15752" y="29821"/>
                    <a:pt x="13870" y="29821"/>
                  </a:cubicBezTo>
                  <a:cubicBezTo>
                    <a:pt x="13386" y="29830"/>
                    <a:pt x="12902" y="29875"/>
                    <a:pt x="12427" y="29982"/>
                  </a:cubicBezTo>
                  <a:cubicBezTo>
                    <a:pt x="12463" y="25834"/>
                    <a:pt x="15635" y="23757"/>
                    <a:pt x="18808" y="23757"/>
                  </a:cubicBezTo>
                  <a:close/>
                  <a:moveTo>
                    <a:pt x="117967" y="29909"/>
                  </a:moveTo>
                  <a:cubicBezTo>
                    <a:pt x="118392" y="29909"/>
                    <a:pt x="118820" y="29948"/>
                    <a:pt x="119245" y="30027"/>
                  </a:cubicBezTo>
                  <a:cubicBezTo>
                    <a:pt x="118253" y="31208"/>
                    <a:pt x="117671" y="32700"/>
                    <a:pt x="117757" y="34292"/>
                  </a:cubicBezTo>
                  <a:lnTo>
                    <a:pt x="117757" y="34292"/>
                  </a:lnTo>
                  <a:cubicBezTo>
                    <a:pt x="116507" y="32989"/>
                    <a:pt x="114740" y="32159"/>
                    <a:pt x="112880" y="32159"/>
                  </a:cubicBezTo>
                  <a:cubicBezTo>
                    <a:pt x="112860" y="32159"/>
                    <a:pt x="112840" y="32160"/>
                    <a:pt x="112821" y="32160"/>
                  </a:cubicBezTo>
                  <a:cubicBezTo>
                    <a:pt x="114158" y="30712"/>
                    <a:pt x="116031" y="29909"/>
                    <a:pt x="117967" y="29909"/>
                  </a:cubicBezTo>
                  <a:close/>
                  <a:moveTo>
                    <a:pt x="84144" y="30017"/>
                  </a:moveTo>
                  <a:cubicBezTo>
                    <a:pt x="86080" y="30017"/>
                    <a:pt x="87953" y="30820"/>
                    <a:pt x="89290" y="32267"/>
                  </a:cubicBezTo>
                  <a:cubicBezTo>
                    <a:pt x="89271" y="32267"/>
                    <a:pt x="89251" y="32267"/>
                    <a:pt x="89231" y="32267"/>
                  </a:cubicBezTo>
                  <a:cubicBezTo>
                    <a:pt x="87362" y="32267"/>
                    <a:pt x="85595" y="33105"/>
                    <a:pt x="84353" y="34409"/>
                  </a:cubicBezTo>
                  <a:cubicBezTo>
                    <a:pt x="84443" y="32814"/>
                    <a:pt x="83851" y="31317"/>
                    <a:pt x="82866" y="30135"/>
                  </a:cubicBezTo>
                  <a:cubicBezTo>
                    <a:pt x="83291" y="30056"/>
                    <a:pt x="83719" y="30017"/>
                    <a:pt x="84144" y="30017"/>
                  </a:cubicBezTo>
                  <a:close/>
                  <a:moveTo>
                    <a:pt x="94437" y="30017"/>
                  </a:moveTo>
                  <a:cubicBezTo>
                    <a:pt x="94862" y="30017"/>
                    <a:pt x="95289" y="30056"/>
                    <a:pt x="95715" y="30135"/>
                  </a:cubicBezTo>
                  <a:cubicBezTo>
                    <a:pt x="94729" y="31317"/>
                    <a:pt x="94138" y="32814"/>
                    <a:pt x="94228" y="34409"/>
                  </a:cubicBezTo>
                  <a:cubicBezTo>
                    <a:pt x="92977" y="33105"/>
                    <a:pt x="91218" y="32267"/>
                    <a:pt x="89350" y="32267"/>
                  </a:cubicBezTo>
                  <a:cubicBezTo>
                    <a:pt x="89333" y="32267"/>
                    <a:pt x="89316" y="32267"/>
                    <a:pt x="89299" y="32267"/>
                  </a:cubicBezTo>
                  <a:lnTo>
                    <a:pt x="89299" y="32267"/>
                  </a:lnTo>
                  <a:cubicBezTo>
                    <a:pt x="90637" y="30820"/>
                    <a:pt x="92504" y="30017"/>
                    <a:pt x="94437" y="30017"/>
                  </a:cubicBezTo>
                  <a:close/>
                  <a:moveTo>
                    <a:pt x="47484" y="30107"/>
                  </a:moveTo>
                  <a:cubicBezTo>
                    <a:pt x="47908" y="30107"/>
                    <a:pt x="48336" y="30145"/>
                    <a:pt x="48762" y="30224"/>
                  </a:cubicBezTo>
                  <a:cubicBezTo>
                    <a:pt x="47767" y="31407"/>
                    <a:pt x="47185" y="32912"/>
                    <a:pt x="47275" y="34498"/>
                  </a:cubicBezTo>
                  <a:cubicBezTo>
                    <a:pt x="46024" y="33195"/>
                    <a:pt x="44256" y="32357"/>
                    <a:pt x="42396" y="32357"/>
                  </a:cubicBezTo>
                  <a:cubicBezTo>
                    <a:pt x="42377" y="32357"/>
                    <a:pt x="42357" y="32357"/>
                    <a:pt x="42337" y="32357"/>
                  </a:cubicBezTo>
                  <a:cubicBezTo>
                    <a:pt x="43675" y="30909"/>
                    <a:pt x="45548" y="30107"/>
                    <a:pt x="47484" y="30107"/>
                  </a:cubicBezTo>
                  <a:close/>
                  <a:moveTo>
                    <a:pt x="60497" y="30107"/>
                  </a:moveTo>
                  <a:cubicBezTo>
                    <a:pt x="62433" y="30107"/>
                    <a:pt x="64308" y="30911"/>
                    <a:pt x="65653" y="32366"/>
                  </a:cubicBezTo>
                  <a:lnTo>
                    <a:pt x="65653" y="32366"/>
                  </a:lnTo>
                  <a:cubicBezTo>
                    <a:pt x="65650" y="32366"/>
                    <a:pt x="65647" y="32366"/>
                    <a:pt x="65644" y="32366"/>
                  </a:cubicBezTo>
                  <a:cubicBezTo>
                    <a:pt x="65624" y="32366"/>
                    <a:pt x="65604" y="32366"/>
                    <a:pt x="65584" y="32366"/>
                  </a:cubicBezTo>
                  <a:cubicBezTo>
                    <a:pt x="63715" y="32366"/>
                    <a:pt x="61957" y="33195"/>
                    <a:pt x="60706" y="34498"/>
                  </a:cubicBezTo>
                  <a:cubicBezTo>
                    <a:pt x="60796" y="32912"/>
                    <a:pt x="60214" y="31407"/>
                    <a:pt x="59219" y="30224"/>
                  </a:cubicBezTo>
                  <a:cubicBezTo>
                    <a:pt x="59644" y="30145"/>
                    <a:pt x="60072" y="30107"/>
                    <a:pt x="60497" y="30107"/>
                  </a:cubicBezTo>
                  <a:close/>
                  <a:moveTo>
                    <a:pt x="106093" y="25399"/>
                  </a:moveTo>
                  <a:cubicBezTo>
                    <a:pt x="106554" y="25399"/>
                    <a:pt x="107019" y="25445"/>
                    <a:pt x="107480" y="25538"/>
                  </a:cubicBezTo>
                  <a:cubicBezTo>
                    <a:pt x="106477" y="26801"/>
                    <a:pt x="105930" y="28395"/>
                    <a:pt x="106136" y="30070"/>
                  </a:cubicBezTo>
                  <a:lnTo>
                    <a:pt x="106136" y="30070"/>
                  </a:lnTo>
                  <a:cubicBezTo>
                    <a:pt x="106645" y="29957"/>
                    <a:pt x="107158" y="29902"/>
                    <a:pt x="107667" y="29902"/>
                  </a:cubicBezTo>
                  <a:cubicBezTo>
                    <a:pt x="109601" y="29902"/>
                    <a:pt x="111474" y="30700"/>
                    <a:pt x="112821" y="32160"/>
                  </a:cubicBezTo>
                  <a:cubicBezTo>
                    <a:pt x="112802" y="32160"/>
                    <a:pt x="112783" y="32160"/>
                    <a:pt x="112764" y="32160"/>
                  </a:cubicBezTo>
                  <a:cubicBezTo>
                    <a:pt x="110778" y="32160"/>
                    <a:pt x="108911" y="33096"/>
                    <a:pt x="107659" y="34543"/>
                  </a:cubicBezTo>
                  <a:cubicBezTo>
                    <a:pt x="107785" y="32877"/>
                    <a:pt x="107175" y="31300"/>
                    <a:pt x="106127" y="30072"/>
                  </a:cubicBezTo>
                  <a:cubicBezTo>
                    <a:pt x="106130" y="30071"/>
                    <a:pt x="106132" y="30071"/>
                    <a:pt x="106134" y="30070"/>
                  </a:cubicBezTo>
                  <a:lnTo>
                    <a:pt x="106134" y="30070"/>
                  </a:lnTo>
                  <a:lnTo>
                    <a:pt x="106127" y="30063"/>
                  </a:lnTo>
                  <a:cubicBezTo>
                    <a:pt x="104875" y="28607"/>
                    <a:pt x="102990" y="27652"/>
                    <a:pt x="100995" y="27652"/>
                  </a:cubicBezTo>
                  <a:cubicBezTo>
                    <a:pt x="100979" y="27652"/>
                    <a:pt x="100964" y="27652"/>
                    <a:pt x="100948" y="27653"/>
                  </a:cubicBezTo>
                  <a:lnTo>
                    <a:pt x="100948" y="27653"/>
                  </a:lnTo>
                  <a:cubicBezTo>
                    <a:pt x="102286" y="26199"/>
                    <a:pt x="104161" y="25399"/>
                    <a:pt x="106093" y="25399"/>
                  </a:cubicBezTo>
                  <a:close/>
                  <a:moveTo>
                    <a:pt x="13651" y="30209"/>
                  </a:moveTo>
                  <a:cubicBezTo>
                    <a:pt x="15587" y="30209"/>
                    <a:pt x="17458" y="31009"/>
                    <a:pt x="18799" y="32455"/>
                  </a:cubicBezTo>
                  <a:lnTo>
                    <a:pt x="18799" y="32455"/>
                  </a:lnTo>
                  <a:cubicBezTo>
                    <a:pt x="18788" y="32455"/>
                    <a:pt x="18777" y="32455"/>
                    <a:pt x="18766" y="32455"/>
                  </a:cubicBezTo>
                  <a:cubicBezTo>
                    <a:pt x="16897" y="32455"/>
                    <a:pt x="15129" y="33294"/>
                    <a:pt x="13888" y="34597"/>
                  </a:cubicBezTo>
                  <a:cubicBezTo>
                    <a:pt x="13968" y="33002"/>
                    <a:pt x="13386" y="31497"/>
                    <a:pt x="12391" y="30323"/>
                  </a:cubicBezTo>
                  <a:cubicBezTo>
                    <a:pt x="12811" y="30247"/>
                    <a:pt x="13233" y="30209"/>
                    <a:pt x="13651" y="30209"/>
                  </a:cubicBezTo>
                  <a:close/>
                  <a:moveTo>
                    <a:pt x="23971" y="30205"/>
                  </a:moveTo>
                  <a:cubicBezTo>
                    <a:pt x="24396" y="30205"/>
                    <a:pt x="24824" y="30244"/>
                    <a:pt x="25250" y="30323"/>
                  </a:cubicBezTo>
                  <a:cubicBezTo>
                    <a:pt x="24255" y="31497"/>
                    <a:pt x="23673" y="33002"/>
                    <a:pt x="23753" y="34597"/>
                  </a:cubicBezTo>
                  <a:cubicBezTo>
                    <a:pt x="22512" y="33294"/>
                    <a:pt x="20744" y="32455"/>
                    <a:pt x="18884" y="32455"/>
                  </a:cubicBezTo>
                  <a:cubicBezTo>
                    <a:pt x="18864" y="32455"/>
                    <a:pt x="18845" y="32455"/>
                    <a:pt x="18825" y="32455"/>
                  </a:cubicBezTo>
                  <a:cubicBezTo>
                    <a:pt x="20162" y="31008"/>
                    <a:pt x="22036" y="30205"/>
                    <a:pt x="23971" y="30205"/>
                  </a:cubicBezTo>
                  <a:close/>
                  <a:moveTo>
                    <a:pt x="35606" y="25605"/>
                  </a:moveTo>
                  <a:cubicBezTo>
                    <a:pt x="36068" y="25605"/>
                    <a:pt x="36534" y="25651"/>
                    <a:pt x="36997" y="25744"/>
                  </a:cubicBezTo>
                  <a:cubicBezTo>
                    <a:pt x="35993" y="26999"/>
                    <a:pt x="35438" y="28593"/>
                    <a:pt x="35644" y="30269"/>
                  </a:cubicBezTo>
                  <a:cubicBezTo>
                    <a:pt x="36150" y="30158"/>
                    <a:pt x="36661" y="30103"/>
                    <a:pt x="37168" y="30103"/>
                  </a:cubicBezTo>
                  <a:cubicBezTo>
                    <a:pt x="39104" y="30103"/>
                    <a:pt x="40980" y="30899"/>
                    <a:pt x="42329" y="32357"/>
                  </a:cubicBezTo>
                  <a:lnTo>
                    <a:pt x="42329" y="32357"/>
                  </a:lnTo>
                  <a:cubicBezTo>
                    <a:pt x="42313" y="32357"/>
                    <a:pt x="42297" y="32357"/>
                    <a:pt x="42282" y="32357"/>
                  </a:cubicBezTo>
                  <a:cubicBezTo>
                    <a:pt x="40295" y="32357"/>
                    <a:pt x="38428" y="33302"/>
                    <a:pt x="37176" y="34749"/>
                  </a:cubicBezTo>
                  <a:cubicBezTo>
                    <a:pt x="37302" y="33074"/>
                    <a:pt x="36692" y="31497"/>
                    <a:pt x="35644" y="30269"/>
                  </a:cubicBezTo>
                  <a:cubicBezTo>
                    <a:pt x="34392" y="28813"/>
                    <a:pt x="32507" y="27858"/>
                    <a:pt x="30511" y="27858"/>
                  </a:cubicBezTo>
                  <a:cubicBezTo>
                    <a:pt x="30496" y="27858"/>
                    <a:pt x="30480" y="27859"/>
                    <a:pt x="30465" y="27859"/>
                  </a:cubicBezTo>
                  <a:lnTo>
                    <a:pt x="30465" y="27859"/>
                  </a:lnTo>
                  <a:cubicBezTo>
                    <a:pt x="31803" y="26405"/>
                    <a:pt x="33672" y="25605"/>
                    <a:pt x="35606" y="25605"/>
                  </a:cubicBezTo>
                  <a:close/>
                  <a:moveTo>
                    <a:pt x="124475" y="28056"/>
                  </a:moveTo>
                  <a:cubicBezTo>
                    <a:pt x="127650" y="28056"/>
                    <a:pt x="130827" y="30135"/>
                    <a:pt x="130867" y="34292"/>
                  </a:cubicBezTo>
                  <a:cubicBezTo>
                    <a:pt x="130389" y="34187"/>
                    <a:pt x="129906" y="34136"/>
                    <a:pt x="129427" y="34136"/>
                  </a:cubicBezTo>
                  <a:cubicBezTo>
                    <a:pt x="127574" y="34136"/>
                    <a:pt x="125776" y="34904"/>
                    <a:pt x="124487" y="36299"/>
                  </a:cubicBezTo>
                  <a:cubicBezTo>
                    <a:pt x="123213" y="34927"/>
                    <a:pt x="121434" y="34140"/>
                    <a:pt x="119564" y="34140"/>
                  </a:cubicBezTo>
                  <a:cubicBezTo>
                    <a:pt x="119553" y="34140"/>
                    <a:pt x="119543" y="34140"/>
                    <a:pt x="119532" y="34140"/>
                  </a:cubicBezTo>
                  <a:cubicBezTo>
                    <a:pt x="119048" y="34140"/>
                    <a:pt x="118564" y="34185"/>
                    <a:pt x="118089" y="34292"/>
                  </a:cubicBezTo>
                  <a:cubicBezTo>
                    <a:pt x="118125" y="30135"/>
                    <a:pt x="121299" y="28056"/>
                    <a:pt x="124475" y="28056"/>
                  </a:cubicBezTo>
                  <a:close/>
                  <a:moveTo>
                    <a:pt x="100943" y="28163"/>
                  </a:moveTo>
                  <a:cubicBezTo>
                    <a:pt x="104120" y="28163"/>
                    <a:pt x="107296" y="30242"/>
                    <a:pt x="107337" y="34400"/>
                  </a:cubicBezTo>
                  <a:cubicBezTo>
                    <a:pt x="106858" y="34295"/>
                    <a:pt x="106375" y="34244"/>
                    <a:pt x="105896" y="34244"/>
                  </a:cubicBezTo>
                  <a:cubicBezTo>
                    <a:pt x="104045" y="34244"/>
                    <a:pt x="102248" y="35008"/>
                    <a:pt x="100952" y="36393"/>
                  </a:cubicBezTo>
                  <a:lnTo>
                    <a:pt x="100952" y="36393"/>
                  </a:lnTo>
                  <a:cubicBezTo>
                    <a:pt x="99679" y="35024"/>
                    <a:pt x="97893" y="34247"/>
                    <a:pt x="96025" y="34247"/>
                  </a:cubicBezTo>
                  <a:cubicBezTo>
                    <a:pt x="96014" y="34247"/>
                    <a:pt x="96004" y="34247"/>
                    <a:pt x="95993" y="34248"/>
                  </a:cubicBezTo>
                  <a:cubicBezTo>
                    <a:pt x="95509" y="34248"/>
                    <a:pt x="95025" y="34292"/>
                    <a:pt x="94550" y="34400"/>
                  </a:cubicBezTo>
                  <a:cubicBezTo>
                    <a:pt x="94590" y="30242"/>
                    <a:pt x="97767" y="28163"/>
                    <a:pt x="100943" y="28163"/>
                  </a:cubicBezTo>
                  <a:close/>
                  <a:moveTo>
                    <a:pt x="77631" y="28160"/>
                  </a:moveTo>
                  <a:cubicBezTo>
                    <a:pt x="80803" y="28160"/>
                    <a:pt x="83975" y="30235"/>
                    <a:pt x="84021" y="34387"/>
                  </a:cubicBezTo>
                  <a:lnTo>
                    <a:pt x="84021" y="34387"/>
                  </a:lnTo>
                  <a:cubicBezTo>
                    <a:pt x="83552" y="34288"/>
                    <a:pt x="83080" y="34239"/>
                    <a:pt x="82612" y="34239"/>
                  </a:cubicBezTo>
                  <a:cubicBezTo>
                    <a:pt x="80751" y="34239"/>
                    <a:pt x="78950" y="35006"/>
                    <a:pt x="77651" y="36398"/>
                  </a:cubicBezTo>
                  <a:cubicBezTo>
                    <a:pt x="76377" y="35026"/>
                    <a:pt x="74589" y="34247"/>
                    <a:pt x="72710" y="34247"/>
                  </a:cubicBezTo>
                  <a:cubicBezTo>
                    <a:pt x="72699" y="34247"/>
                    <a:pt x="72688" y="34247"/>
                    <a:pt x="72678" y="34248"/>
                  </a:cubicBezTo>
                  <a:cubicBezTo>
                    <a:pt x="72194" y="34248"/>
                    <a:pt x="71710" y="34292"/>
                    <a:pt x="71235" y="34400"/>
                  </a:cubicBezTo>
                  <a:cubicBezTo>
                    <a:pt x="71275" y="30241"/>
                    <a:pt x="74454" y="28160"/>
                    <a:pt x="77631" y="28160"/>
                  </a:cubicBezTo>
                  <a:close/>
                  <a:moveTo>
                    <a:pt x="53992" y="28260"/>
                  </a:moveTo>
                  <a:cubicBezTo>
                    <a:pt x="57167" y="28260"/>
                    <a:pt x="60343" y="30336"/>
                    <a:pt x="60384" y="34488"/>
                  </a:cubicBezTo>
                  <a:lnTo>
                    <a:pt x="60384" y="34488"/>
                  </a:lnTo>
                  <a:cubicBezTo>
                    <a:pt x="59912" y="34387"/>
                    <a:pt x="59436" y="34338"/>
                    <a:pt x="58965" y="34338"/>
                  </a:cubicBezTo>
                  <a:cubicBezTo>
                    <a:pt x="57104" y="34338"/>
                    <a:pt x="55304" y="35104"/>
                    <a:pt x="54004" y="36497"/>
                  </a:cubicBezTo>
                  <a:cubicBezTo>
                    <a:pt x="52723" y="35117"/>
                    <a:pt x="50931" y="34337"/>
                    <a:pt x="49049" y="34337"/>
                  </a:cubicBezTo>
                  <a:cubicBezTo>
                    <a:pt x="48565" y="34337"/>
                    <a:pt x="48081" y="34391"/>
                    <a:pt x="47606" y="34489"/>
                  </a:cubicBezTo>
                  <a:cubicBezTo>
                    <a:pt x="47642" y="30336"/>
                    <a:pt x="50816" y="28260"/>
                    <a:pt x="53992" y="28260"/>
                  </a:cubicBezTo>
                  <a:close/>
                  <a:moveTo>
                    <a:pt x="7166" y="28348"/>
                  </a:moveTo>
                  <a:cubicBezTo>
                    <a:pt x="10341" y="28348"/>
                    <a:pt x="13516" y="30427"/>
                    <a:pt x="13556" y="34588"/>
                  </a:cubicBezTo>
                  <a:cubicBezTo>
                    <a:pt x="13083" y="34486"/>
                    <a:pt x="12605" y="34436"/>
                    <a:pt x="12131" y="34436"/>
                  </a:cubicBezTo>
                  <a:cubicBezTo>
                    <a:pt x="10273" y="34436"/>
                    <a:pt x="8469" y="35201"/>
                    <a:pt x="7176" y="36586"/>
                  </a:cubicBezTo>
                  <a:cubicBezTo>
                    <a:pt x="5893" y="35223"/>
                    <a:pt x="4106" y="34445"/>
                    <a:pt x="2227" y="34445"/>
                  </a:cubicBezTo>
                  <a:cubicBezTo>
                    <a:pt x="2216" y="34445"/>
                    <a:pt x="2205" y="34445"/>
                    <a:pt x="2194" y="34445"/>
                  </a:cubicBezTo>
                  <a:lnTo>
                    <a:pt x="2212" y="34427"/>
                  </a:lnTo>
                  <a:cubicBezTo>
                    <a:pt x="1728" y="34427"/>
                    <a:pt x="1245" y="34481"/>
                    <a:pt x="770" y="34588"/>
                  </a:cubicBezTo>
                  <a:cubicBezTo>
                    <a:pt x="810" y="30429"/>
                    <a:pt x="3988" y="28348"/>
                    <a:pt x="7166" y="28348"/>
                  </a:cubicBezTo>
                  <a:close/>
                  <a:moveTo>
                    <a:pt x="30465" y="28364"/>
                  </a:moveTo>
                  <a:cubicBezTo>
                    <a:pt x="33638" y="28364"/>
                    <a:pt x="36811" y="30439"/>
                    <a:pt x="36854" y="34593"/>
                  </a:cubicBezTo>
                  <a:lnTo>
                    <a:pt x="36854" y="34593"/>
                  </a:lnTo>
                  <a:cubicBezTo>
                    <a:pt x="36384" y="34494"/>
                    <a:pt x="35912" y="34445"/>
                    <a:pt x="35443" y="34445"/>
                  </a:cubicBezTo>
                  <a:cubicBezTo>
                    <a:pt x="33580" y="34445"/>
                    <a:pt x="31775" y="35212"/>
                    <a:pt x="30483" y="36604"/>
                  </a:cubicBezTo>
                  <a:cubicBezTo>
                    <a:pt x="29201" y="35224"/>
                    <a:pt x="27409" y="34445"/>
                    <a:pt x="25528" y="34445"/>
                  </a:cubicBezTo>
                  <a:cubicBezTo>
                    <a:pt x="25044" y="34445"/>
                    <a:pt x="24560" y="34498"/>
                    <a:pt x="24085" y="34597"/>
                  </a:cubicBezTo>
                  <a:cubicBezTo>
                    <a:pt x="24116" y="30443"/>
                    <a:pt x="27290" y="28364"/>
                    <a:pt x="30465" y="28364"/>
                  </a:cubicBezTo>
                  <a:close/>
                  <a:moveTo>
                    <a:pt x="119327" y="34515"/>
                  </a:moveTo>
                  <a:cubicBezTo>
                    <a:pt x="121267" y="34515"/>
                    <a:pt x="123141" y="35318"/>
                    <a:pt x="124478" y="36765"/>
                  </a:cubicBezTo>
                  <a:cubicBezTo>
                    <a:pt x="124458" y="36765"/>
                    <a:pt x="124439" y="36765"/>
                    <a:pt x="124419" y="36765"/>
                  </a:cubicBezTo>
                  <a:cubicBezTo>
                    <a:pt x="122550" y="36765"/>
                    <a:pt x="120782" y="37604"/>
                    <a:pt x="119541" y="38907"/>
                  </a:cubicBezTo>
                  <a:cubicBezTo>
                    <a:pt x="119622" y="37312"/>
                    <a:pt x="119039" y="35816"/>
                    <a:pt x="118045" y="34633"/>
                  </a:cubicBezTo>
                  <a:cubicBezTo>
                    <a:pt x="118472" y="34554"/>
                    <a:pt x="118901" y="34515"/>
                    <a:pt x="119327" y="34515"/>
                  </a:cubicBezTo>
                  <a:close/>
                  <a:moveTo>
                    <a:pt x="129624" y="34515"/>
                  </a:moveTo>
                  <a:cubicBezTo>
                    <a:pt x="130049" y="34515"/>
                    <a:pt x="130477" y="34554"/>
                    <a:pt x="130903" y="34633"/>
                  </a:cubicBezTo>
                  <a:cubicBezTo>
                    <a:pt x="129908" y="35816"/>
                    <a:pt x="129326" y="37312"/>
                    <a:pt x="129415" y="38907"/>
                  </a:cubicBezTo>
                  <a:cubicBezTo>
                    <a:pt x="128165" y="37604"/>
                    <a:pt x="126397" y="36765"/>
                    <a:pt x="124537" y="36765"/>
                  </a:cubicBezTo>
                  <a:cubicBezTo>
                    <a:pt x="124517" y="36765"/>
                    <a:pt x="124498" y="36765"/>
                    <a:pt x="124478" y="36765"/>
                  </a:cubicBezTo>
                  <a:cubicBezTo>
                    <a:pt x="125815" y="35318"/>
                    <a:pt x="127689" y="34515"/>
                    <a:pt x="129624" y="34515"/>
                  </a:cubicBezTo>
                  <a:close/>
                  <a:moveTo>
                    <a:pt x="82770" y="34620"/>
                  </a:moveTo>
                  <a:cubicBezTo>
                    <a:pt x="83198" y="34620"/>
                    <a:pt x="83629" y="34660"/>
                    <a:pt x="84057" y="34740"/>
                  </a:cubicBezTo>
                  <a:cubicBezTo>
                    <a:pt x="83556" y="35341"/>
                    <a:pt x="83152" y="36031"/>
                    <a:pt x="82893" y="36765"/>
                  </a:cubicBezTo>
                  <a:lnTo>
                    <a:pt x="82875" y="36765"/>
                  </a:lnTo>
                  <a:cubicBezTo>
                    <a:pt x="82633" y="37473"/>
                    <a:pt x="82534" y="38208"/>
                    <a:pt x="82570" y="38952"/>
                  </a:cubicBezTo>
                  <a:cubicBezTo>
                    <a:pt x="81324" y="37644"/>
                    <a:pt x="79559" y="36810"/>
                    <a:pt x="77695" y="36810"/>
                  </a:cubicBezTo>
                  <a:cubicBezTo>
                    <a:pt x="79026" y="35399"/>
                    <a:pt x="80871" y="34620"/>
                    <a:pt x="82770" y="34620"/>
                  </a:cubicBezTo>
                  <a:close/>
                  <a:moveTo>
                    <a:pt x="95806" y="34620"/>
                  </a:moveTo>
                  <a:cubicBezTo>
                    <a:pt x="97710" y="34620"/>
                    <a:pt x="99556" y="35399"/>
                    <a:pt x="100894" y="36810"/>
                  </a:cubicBezTo>
                  <a:cubicBezTo>
                    <a:pt x="99021" y="36810"/>
                    <a:pt x="97256" y="37644"/>
                    <a:pt x="96011" y="38952"/>
                  </a:cubicBezTo>
                  <a:cubicBezTo>
                    <a:pt x="96047" y="38208"/>
                    <a:pt x="95948" y="37473"/>
                    <a:pt x="95706" y="36765"/>
                  </a:cubicBezTo>
                  <a:lnTo>
                    <a:pt x="95679" y="36765"/>
                  </a:lnTo>
                  <a:cubicBezTo>
                    <a:pt x="95419" y="36031"/>
                    <a:pt x="95025" y="35341"/>
                    <a:pt x="94514" y="34740"/>
                  </a:cubicBezTo>
                  <a:cubicBezTo>
                    <a:pt x="94944" y="34660"/>
                    <a:pt x="95377" y="34620"/>
                    <a:pt x="95806" y="34620"/>
                  </a:cubicBezTo>
                  <a:close/>
                  <a:moveTo>
                    <a:pt x="59142" y="34720"/>
                  </a:moveTo>
                  <a:cubicBezTo>
                    <a:pt x="59570" y="34720"/>
                    <a:pt x="60000" y="34759"/>
                    <a:pt x="60429" y="34839"/>
                  </a:cubicBezTo>
                  <a:cubicBezTo>
                    <a:pt x="59434" y="36022"/>
                    <a:pt x="58852" y="37518"/>
                    <a:pt x="58941" y="39113"/>
                  </a:cubicBezTo>
                  <a:cubicBezTo>
                    <a:pt x="57691" y="37810"/>
                    <a:pt x="55923" y="36971"/>
                    <a:pt x="54063" y="36971"/>
                  </a:cubicBezTo>
                  <a:cubicBezTo>
                    <a:pt x="54043" y="36971"/>
                    <a:pt x="54024" y="36971"/>
                    <a:pt x="54004" y="36972"/>
                  </a:cubicBezTo>
                  <a:cubicBezTo>
                    <a:pt x="53984" y="36971"/>
                    <a:pt x="53964" y="36971"/>
                    <a:pt x="53945" y="36971"/>
                  </a:cubicBezTo>
                  <a:cubicBezTo>
                    <a:pt x="52076" y="36971"/>
                    <a:pt x="50308" y="37810"/>
                    <a:pt x="49067" y="39113"/>
                  </a:cubicBezTo>
                  <a:cubicBezTo>
                    <a:pt x="49147" y="37518"/>
                    <a:pt x="48565" y="36022"/>
                    <a:pt x="47579" y="34839"/>
                  </a:cubicBezTo>
                  <a:cubicBezTo>
                    <a:pt x="48004" y="34760"/>
                    <a:pt x="48431" y="34721"/>
                    <a:pt x="48855" y="34721"/>
                  </a:cubicBezTo>
                  <a:cubicBezTo>
                    <a:pt x="50785" y="34721"/>
                    <a:pt x="52658" y="35523"/>
                    <a:pt x="53995" y="36963"/>
                  </a:cubicBezTo>
                  <a:lnTo>
                    <a:pt x="54004" y="36963"/>
                  </a:lnTo>
                  <a:cubicBezTo>
                    <a:pt x="55339" y="35517"/>
                    <a:pt x="57210" y="34720"/>
                    <a:pt x="59142" y="34720"/>
                  </a:cubicBezTo>
                  <a:close/>
                  <a:moveTo>
                    <a:pt x="12301" y="34821"/>
                  </a:moveTo>
                  <a:cubicBezTo>
                    <a:pt x="12724" y="34821"/>
                    <a:pt x="13150" y="34859"/>
                    <a:pt x="13574" y="34938"/>
                  </a:cubicBezTo>
                  <a:cubicBezTo>
                    <a:pt x="13063" y="35538"/>
                    <a:pt x="12669" y="36228"/>
                    <a:pt x="12409" y="36972"/>
                  </a:cubicBezTo>
                  <a:lnTo>
                    <a:pt x="12382" y="36972"/>
                  </a:lnTo>
                  <a:cubicBezTo>
                    <a:pt x="12141" y="37670"/>
                    <a:pt x="12042" y="38414"/>
                    <a:pt x="12087" y="39149"/>
                  </a:cubicBezTo>
                  <a:cubicBezTo>
                    <a:pt x="10841" y="37850"/>
                    <a:pt x="9076" y="37007"/>
                    <a:pt x="7212" y="37007"/>
                  </a:cubicBezTo>
                  <a:cubicBezTo>
                    <a:pt x="8547" y="35599"/>
                    <a:pt x="10392" y="34821"/>
                    <a:pt x="12301" y="34821"/>
                  </a:cubicBezTo>
                  <a:close/>
                  <a:moveTo>
                    <a:pt x="25305" y="34821"/>
                  </a:moveTo>
                  <a:cubicBezTo>
                    <a:pt x="27216" y="34821"/>
                    <a:pt x="29067" y="35599"/>
                    <a:pt x="30402" y="37007"/>
                  </a:cubicBezTo>
                  <a:cubicBezTo>
                    <a:pt x="28538" y="37007"/>
                    <a:pt x="26764" y="37841"/>
                    <a:pt x="25519" y="39149"/>
                  </a:cubicBezTo>
                  <a:cubicBezTo>
                    <a:pt x="25563" y="38414"/>
                    <a:pt x="25456" y="37670"/>
                    <a:pt x="25223" y="36972"/>
                  </a:cubicBezTo>
                  <a:lnTo>
                    <a:pt x="25196" y="36972"/>
                  </a:lnTo>
                  <a:cubicBezTo>
                    <a:pt x="24936" y="36228"/>
                    <a:pt x="24542" y="35538"/>
                    <a:pt x="24031" y="34938"/>
                  </a:cubicBezTo>
                  <a:cubicBezTo>
                    <a:pt x="24455" y="34859"/>
                    <a:pt x="24882" y="34821"/>
                    <a:pt x="25305" y="34821"/>
                  </a:cubicBezTo>
                  <a:close/>
                  <a:moveTo>
                    <a:pt x="106096" y="34617"/>
                  </a:moveTo>
                  <a:cubicBezTo>
                    <a:pt x="106559" y="34617"/>
                    <a:pt x="107026" y="34664"/>
                    <a:pt x="107489" y="34758"/>
                  </a:cubicBezTo>
                  <a:cubicBezTo>
                    <a:pt x="106495" y="35995"/>
                    <a:pt x="105948" y="37563"/>
                    <a:pt x="106127" y="39212"/>
                  </a:cubicBezTo>
                  <a:cubicBezTo>
                    <a:pt x="104873" y="37760"/>
                    <a:pt x="103000" y="36810"/>
                    <a:pt x="101011" y="36810"/>
                  </a:cubicBezTo>
                  <a:cubicBezTo>
                    <a:pt x="102344" y="35398"/>
                    <a:pt x="104192" y="34617"/>
                    <a:pt x="106096" y="34617"/>
                  </a:cubicBezTo>
                  <a:close/>
                  <a:moveTo>
                    <a:pt x="70794" y="30109"/>
                  </a:moveTo>
                  <a:cubicBezTo>
                    <a:pt x="71289" y="30109"/>
                    <a:pt x="71788" y="30161"/>
                    <a:pt x="72283" y="30269"/>
                  </a:cubicBezTo>
                  <a:cubicBezTo>
                    <a:pt x="71289" y="31524"/>
                    <a:pt x="70742" y="33110"/>
                    <a:pt x="70939" y="34785"/>
                  </a:cubicBezTo>
                  <a:lnTo>
                    <a:pt x="70957" y="34785"/>
                  </a:lnTo>
                  <a:cubicBezTo>
                    <a:pt x="71462" y="34672"/>
                    <a:pt x="71973" y="34617"/>
                    <a:pt x="72479" y="34617"/>
                  </a:cubicBezTo>
                  <a:cubicBezTo>
                    <a:pt x="74381" y="34617"/>
                    <a:pt x="76233" y="35395"/>
                    <a:pt x="77570" y="36810"/>
                  </a:cubicBezTo>
                  <a:cubicBezTo>
                    <a:pt x="75527" y="36810"/>
                    <a:pt x="73601" y="37814"/>
                    <a:pt x="72346" y="39337"/>
                  </a:cubicBezTo>
                  <a:cubicBezTo>
                    <a:pt x="72694" y="35639"/>
                    <a:pt x="69398" y="32366"/>
                    <a:pt x="65704" y="32366"/>
                  </a:cubicBezTo>
                  <a:cubicBezTo>
                    <a:pt x="65687" y="32366"/>
                    <a:pt x="65670" y="32366"/>
                    <a:pt x="65653" y="32366"/>
                  </a:cubicBezTo>
                  <a:lnTo>
                    <a:pt x="65653" y="32366"/>
                  </a:lnTo>
                  <a:cubicBezTo>
                    <a:pt x="66994" y="30911"/>
                    <a:pt x="68863" y="30109"/>
                    <a:pt x="70794" y="30109"/>
                  </a:cubicBezTo>
                  <a:close/>
                  <a:moveTo>
                    <a:pt x="35613" y="34809"/>
                  </a:moveTo>
                  <a:cubicBezTo>
                    <a:pt x="36073" y="34809"/>
                    <a:pt x="36537" y="34854"/>
                    <a:pt x="36997" y="34946"/>
                  </a:cubicBezTo>
                  <a:cubicBezTo>
                    <a:pt x="36013" y="36189"/>
                    <a:pt x="35458" y="37762"/>
                    <a:pt x="35634" y="39407"/>
                  </a:cubicBezTo>
                  <a:lnTo>
                    <a:pt x="35634" y="39407"/>
                  </a:lnTo>
                  <a:cubicBezTo>
                    <a:pt x="34388" y="37948"/>
                    <a:pt x="32507" y="36998"/>
                    <a:pt x="30519" y="36998"/>
                  </a:cubicBezTo>
                  <a:cubicBezTo>
                    <a:pt x="31861" y="35584"/>
                    <a:pt x="33709" y="34809"/>
                    <a:pt x="35613" y="34809"/>
                  </a:cubicBezTo>
                  <a:close/>
                  <a:moveTo>
                    <a:pt x="136132" y="32662"/>
                  </a:moveTo>
                  <a:cubicBezTo>
                    <a:pt x="139308" y="32662"/>
                    <a:pt x="142484" y="34740"/>
                    <a:pt x="142525" y="38898"/>
                  </a:cubicBezTo>
                  <a:cubicBezTo>
                    <a:pt x="142046" y="38793"/>
                    <a:pt x="141563" y="38742"/>
                    <a:pt x="141084" y="38742"/>
                  </a:cubicBezTo>
                  <a:cubicBezTo>
                    <a:pt x="139231" y="38742"/>
                    <a:pt x="137433" y="39508"/>
                    <a:pt x="136145" y="40896"/>
                  </a:cubicBezTo>
                  <a:cubicBezTo>
                    <a:pt x="134863" y="39525"/>
                    <a:pt x="133071" y="38737"/>
                    <a:pt x="131190" y="38737"/>
                  </a:cubicBezTo>
                  <a:cubicBezTo>
                    <a:pt x="130706" y="38737"/>
                    <a:pt x="130222" y="38791"/>
                    <a:pt x="129747" y="38898"/>
                  </a:cubicBezTo>
                  <a:cubicBezTo>
                    <a:pt x="129783" y="34740"/>
                    <a:pt x="132957" y="32662"/>
                    <a:pt x="136132" y="32662"/>
                  </a:cubicBezTo>
                  <a:close/>
                  <a:moveTo>
                    <a:pt x="112818" y="32662"/>
                  </a:moveTo>
                  <a:cubicBezTo>
                    <a:pt x="115995" y="32662"/>
                    <a:pt x="119174" y="34740"/>
                    <a:pt x="119218" y="38898"/>
                  </a:cubicBezTo>
                  <a:cubicBezTo>
                    <a:pt x="118738" y="38793"/>
                    <a:pt x="118254" y="38742"/>
                    <a:pt x="117774" y="38742"/>
                  </a:cubicBezTo>
                  <a:cubicBezTo>
                    <a:pt x="115916" y="38742"/>
                    <a:pt x="114117" y="39510"/>
                    <a:pt x="112821" y="40905"/>
                  </a:cubicBezTo>
                  <a:cubicBezTo>
                    <a:pt x="111548" y="39525"/>
                    <a:pt x="109756" y="38746"/>
                    <a:pt x="107874" y="38746"/>
                  </a:cubicBezTo>
                  <a:cubicBezTo>
                    <a:pt x="107391" y="38746"/>
                    <a:pt x="106907" y="38791"/>
                    <a:pt x="106432" y="38898"/>
                  </a:cubicBezTo>
                  <a:cubicBezTo>
                    <a:pt x="106468" y="34740"/>
                    <a:pt x="109642" y="32662"/>
                    <a:pt x="112818" y="32662"/>
                  </a:cubicBezTo>
                  <a:close/>
                  <a:moveTo>
                    <a:pt x="89290" y="32762"/>
                  </a:moveTo>
                  <a:cubicBezTo>
                    <a:pt x="91871" y="32762"/>
                    <a:pt x="94452" y="34136"/>
                    <a:pt x="95348" y="36882"/>
                  </a:cubicBezTo>
                  <a:lnTo>
                    <a:pt x="95375" y="36882"/>
                  </a:lnTo>
                  <a:cubicBezTo>
                    <a:pt x="95572" y="37545"/>
                    <a:pt x="95679" y="38235"/>
                    <a:pt x="95688" y="38934"/>
                  </a:cubicBezTo>
                  <a:cubicBezTo>
                    <a:pt x="95213" y="38832"/>
                    <a:pt x="94735" y="38782"/>
                    <a:pt x="94260" y="38782"/>
                  </a:cubicBezTo>
                  <a:cubicBezTo>
                    <a:pt x="92399" y="38782"/>
                    <a:pt x="90599" y="39549"/>
                    <a:pt x="89299" y="40941"/>
                  </a:cubicBezTo>
                  <a:cubicBezTo>
                    <a:pt x="88018" y="39561"/>
                    <a:pt x="86226" y="38782"/>
                    <a:pt x="84344" y="38782"/>
                  </a:cubicBezTo>
                  <a:cubicBezTo>
                    <a:pt x="83860" y="38782"/>
                    <a:pt x="83376" y="38835"/>
                    <a:pt x="82902" y="38934"/>
                  </a:cubicBezTo>
                  <a:cubicBezTo>
                    <a:pt x="82902" y="38235"/>
                    <a:pt x="83009" y="37545"/>
                    <a:pt x="83215" y="36882"/>
                  </a:cubicBezTo>
                  <a:lnTo>
                    <a:pt x="83233" y="36882"/>
                  </a:lnTo>
                  <a:cubicBezTo>
                    <a:pt x="84129" y="34136"/>
                    <a:pt x="86710" y="32762"/>
                    <a:pt x="89290" y="32762"/>
                  </a:cubicBezTo>
                  <a:close/>
                  <a:moveTo>
                    <a:pt x="42338" y="32863"/>
                  </a:moveTo>
                  <a:cubicBezTo>
                    <a:pt x="45512" y="32863"/>
                    <a:pt x="48684" y="34938"/>
                    <a:pt x="48726" y="39091"/>
                  </a:cubicBezTo>
                  <a:lnTo>
                    <a:pt x="48726" y="39091"/>
                  </a:lnTo>
                  <a:cubicBezTo>
                    <a:pt x="48257" y="38992"/>
                    <a:pt x="47785" y="38943"/>
                    <a:pt x="47316" y="38943"/>
                  </a:cubicBezTo>
                  <a:cubicBezTo>
                    <a:pt x="45455" y="38943"/>
                    <a:pt x="43655" y="39710"/>
                    <a:pt x="42355" y="41102"/>
                  </a:cubicBezTo>
                  <a:cubicBezTo>
                    <a:pt x="41081" y="39730"/>
                    <a:pt x="39293" y="38952"/>
                    <a:pt x="37414" y="38952"/>
                  </a:cubicBezTo>
                  <a:cubicBezTo>
                    <a:pt x="37404" y="38952"/>
                    <a:pt x="37393" y="38952"/>
                    <a:pt x="37382" y="38952"/>
                  </a:cubicBezTo>
                  <a:cubicBezTo>
                    <a:pt x="36898" y="38952"/>
                    <a:pt x="36415" y="38997"/>
                    <a:pt x="35940" y="39104"/>
                  </a:cubicBezTo>
                  <a:cubicBezTo>
                    <a:pt x="35980" y="34944"/>
                    <a:pt x="39160" y="32863"/>
                    <a:pt x="42338" y="32863"/>
                  </a:cubicBezTo>
                  <a:close/>
                  <a:moveTo>
                    <a:pt x="65648" y="32868"/>
                  </a:moveTo>
                  <a:cubicBezTo>
                    <a:pt x="68825" y="32868"/>
                    <a:pt x="72001" y="34946"/>
                    <a:pt x="72041" y="39104"/>
                  </a:cubicBezTo>
                  <a:cubicBezTo>
                    <a:pt x="71563" y="38999"/>
                    <a:pt x="71081" y="38948"/>
                    <a:pt x="70602" y="38948"/>
                  </a:cubicBezTo>
                  <a:cubicBezTo>
                    <a:pt x="68748" y="38948"/>
                    <a:pt x="66949" y="39716"/>
                    <a:pt x="65653" y="41111"/>
                  </a:cubicBezTo>
                  <a:cubicBezTo>
                    <a:pt x="64371" y="39731"/>
                    <a:pt x="62579" y="38952"/>
                    <a:pt x="60697" y="38952"/>
                  </a:cubicBezTo>
                  <a:cubicBezTo>
                    <a:pt x="60214" y="38952"/>
                    <a:pt x="59730" y="38997"/>
                    <a:pt x="59255" y="39104"/>
                  </a:cubicBezTo>
                  <a:cubicBezTo>
                    <a:pt x="59295" y="34946"/>
                    <a:pt x="62472" y="32868"/>
                    <a:pt x="65648" y="32868"/>
                  </a:cubicBezTo>
                  <a:close/>
                  <a:moveTo>
                    <a:pt x="18803" y="32968"/>
                  </a:moveTo>
                  <a:cubicBezTo>
                    <a:pt x="21386" y="32968"/>
                    <a:pt x="23968" y="34342"/>
                    <a:pt x="24864" y="37088"/>
                  </a:cubicBezTo>
                  <a:lnTo>
                    <a:pt x="24882" y="37088"/>
                  </a:lnTo>
                  <a:cubicBezTo>
                    <a:pt x="25088" y="37751"/>
                    <a:pt x="25196" y="38441"/>
                    <a:pt x="25196" y="39140"/>
                  </a:cubicBezTo>
                  <a:cubicBezTo>
                    <a:pt x="24723" y="39038"/>
                    <a:pt x="24246" y="38988"/>
                    <a:pt x="23772" y="38988"/>
                  </a:cubicBezTo>
                  <a:cubicBezTo>
                    <a:pt x="21913" y="38988"/>
                    <a:pt x="20107" y="39755"/>
                    <a:pt x="18807" y="41147"/>
                  </a:cubicBezTo>
                  <a:cubicBezTo>
                    <a:pt x="17526" y="39767"/>
                    <a:pt x="15734" y="38988"/>
                    <a:pt x="13852" y="38988"/>
                  </a:cubicBezTo>
                  <a:cubicBezTo>
                    <a:pt x="13368" y="38988"/>
                    <a:pt x="12884" y="39041"/>
                    <a:pt x="12409" y="39140"/>
                  </a:cubicBezTo>
                  <a:cubicBezTo>
                    <a:pt x="12409" y="38441"/>
                    <a:pt x="12517" y="37751"/>
                    <a:pt x="12723" y="37088"/>
                  </a:cubicBezTo>
                  <a:lnTo>
                    <a:pt x="12741" y="37088"/>
                  </a:lnTo>
                  <a:cubicBezTo>
                    <a:pt x="13637" y="34342"/>
                    <a:pt x="16220" y="32968"/>
                    <a:pt x="18803" y="32968"/>
                  </a:cubicBezTo>
                  <a:close/>
                  <a:moveTo>
                    <a:pt x="117968" y="39112"/>
                  </a:moveTo>
                  <a:cubicBezTo>
                    <a:pt x="118392" y="39112"/>
                    <a:pt x="118820" y="39151"/>
                    <a:pt x="119245" y="39230"/>
                  </a:cubicBezTo>
                  <a:cubicBezTo>
                    <a:pt x="118726" y="39848"/>
                    <a:pt x="118322" y="40565"/>
                    <a:pt x="118063" y="41326"/>
                  </a:cubicBezTo>
                  <a:lnTo>
                    <a:pt x="118063" y="41317"/>
                  </a:lnTo>
                  <a:lnTo>
                    <a:pt x="118054" y="41344"/>
                  </a:lnTo>
                  <a:cubicBezTo>
                    <a:pt x="118054" y="41353"/>
                    <a:pt x="118045" y="41362"/>
                    <a:pt x="118036" y="41380"/>
                  </a:cubicBezTo>
                  <a:cubicBezTo>
                    <a:pt x="117812" y="42061"/>
                    <a:pt x="117713" y="42787"/>
                    <a:pt x="117758" y="43504"/>
                  </a:cubicBezTo>
                  <a:cubicBezTo>
                    <a:pt x="116508" y="42200"/>
                    <a:pt x="114748" y="41362"/>
                    <a:pt x="112888" y="41362"/>
                  </a:cubicBezTo>
                  <a:cubicBezTo>
                    <a:pt x="112869" y="41362"/>
                    <a:pt x="112849" y="41362"/>
                    <a:pt x="112830" y="41362"/>
                  </a:cubicBezTo>
                  <a:cubicBezTo>
                    <a:pt x="114167" y="39915"/>
                    <a:pt x="116034" y="39112"/>
                    <a:pt x="117968" y="39112"/>
                  </a:cubicBezTo>
                  <a:close/>
                  <a:moveTo>
                    <a:pt x="130986" y="39112"/>
                  </a:moveTo>
                  <a:cubicBezTo>
                    <a:pt x="132916" y="39112"/>
                    <a:pt x="134791" y="39915"/>
                    <a:pt x="136136" y="41362"/>
                  </a:cubicBezTo>
                  <a:cubicBezTo>
                    <a:pt x="136116" y="41362"/>
                    <a:pt x="136096" y="41362"/>
                    <a:pt x="136077" y="41362"/>
                  </a:cubicBezTo>
                  <a:cubicBezTo>
                    <a:pt x="134208" y="41362"/>
                    <a:pt x="132440" y="42200"/>
                    <a:pt x="131199" y="43504"/>
                  </a:cubicBezTo>
                  <a:cubicBezTo>
                    <a:pt x="131234" y="42787"/>
                    <a:pt x="131136" y="42070"/>
                    <a:pt x="130912" y="41389"/>
                  </a:cubicBezTo>
                  <a:lnTo>
                    <a:pt x="130912" y="41380"/>
                  </a:lnTo>
                  <a:cubicBezTo>
                    <a:pt x="130912" y="41371"/>
                    <a:pt x="130903" y="41362"/>
                    <a:pt x="130903" y="41344"/>
                  </a:cubicBezTo>
                  <a:cubicBezTo>
                    <a:pt x="130894" y="41335"/>
                    <a:pt x="130903" y="41335"/>
                    <a:pt x="130894" y="41326"/>
                  </a:cubicBezTo>
                  <a:cubicBezTo>
                    <a:pt x="130625" y="40556"/>
                    <a:pt x="130231" y="39848"/>
                    <a:pt x="129711" y="39230"/>
                  </a:cubicBezTo>
                  <a:cubicBezTo>
                    <a:pt x="130135" y="39151"/>
                    <a:pt x="130562" y="39112"/>
                    <a:pt x="130986" y="39112"/>
                  </a:cubicBezTo>
                  <a:close/>
                  <a:moveTo>
                    <a:pt x="84143" y="39166"/>
                  </a:moveTo>
                  <a:cubicBezTo>
                    <a:pt x="86077" y="39166"/>
                    <a:pt x="87946" y="39968"/>
                    <a:pt x="89290" y="41416"/>
                  </a:cubicBezTo>
                  <a:cubicBezTo>
                    <a:pt x="89271" y="41416"/>
                    <a:pt x="89251" y="41416"/>
                    <a:pt x="89231" y="41416"/>
                  </a:cubicBezTo>
                  <a:cubicBezTo>
                    <a:pt x="87362" y="41416"/>
                    <a:pt x="85595" y="42254"/>
                    <a:pt x="84353" y="43557"/>
                  </a:cubicBezTo>
                  <a:cubicBezTo>
                    <a:pt x="84434" y="41963"/>
                    <a:pt x="83851" y="40457"/>
                    <a:pt x="82866" y="39283"/>
                  </a:cubicBezTo>
                  <a:cubicBezTo>
                    <a:pt x="83291" y="39204"/>
                    <a:pt x="83719" y="39166"/>
                    <a:pt x="84143" y="39166"/>
                  </a:cubicBezTo>
                  <a:close/>
                  <a:moveTo>
                    <a:pt x="94430" y="39165"/>
                  </a:moveTo>
                  <a:cubicBezTo>
                    <a:pt x="94857" y="39165"/>
                    <a:pt x="95287" y="39204"/>
                    <a:pt x="95715" y="39283"/>
                  </a:cubicBezTo>
                  <a:cubicBezTo>
                    <a:pt x="94720" y="40466"/>
                    <a:pt x="94138" y="41963"/>
                    <a:pt x="94228" y="43557"/>
                  </a:cubicBezTo>
                  <a:cubicBezTo>
                    <a:pt x="92977" y="42254"/>
                    <a:pt x="91218" y="41416"/>
                    <a:pt x="89350" y="41416"/>
                  </a:cubicBezTo>
                  <a:cubicBezTo>
                    <a:pt x="89330" y="41416"/>
                    <a:pt x="89310" y="41416"/>
                    <a:pt x="89290" y="41416"/>
                  </a:cubicBezTo>
                  <a:cubicBezTo>
                    <a:pt x="90626" y="39963"/>
                    <a:pt x="92497" y="39165"/>
                    <a:pt x="94430" y="39165"/>
                  </a:cubicBezTo>
                  <a:close/>
                  <a:moveTo>
                    <a:pt x="47493" y="39318"/>
                  </a:moveTo>
                  <a:cubicBezTo>
                    <a:pt x="47917" y="39318"/>
                    <a:pt x="48345" y="39357"/>
                    <a:pt x="48771" y="39436"/>
                  </a:cubicBezTo>
                  <a:cubicBezTo>
                    <a:pt x="48242" y="40054"/>
                    <a:pt x="47839" y="40762"/>
                    <a:pt x="47579" y="41523"/>
                  </a:cubicBezTo>
                  <a:cubicBezTo>
                    <a:pt x="47579" y="41532"/>
                    <a:pt x="47579" y="41532"/>
                    <a:pt x="47579" y="41541"/>
                  </a:cubicBezTo>
                  <a:lnTo>
                    <a:pt x="47561" y="41586"/>
                  </a:lnTo>
                  <a:cubicBezTo>
                    <a:pt x="47337" y="42267"/>
                    <a:pt x="47239" y="42984"/>
                    <a:pt x="47275" y="43710"/>
                  </a:cubicBezTo>
                  <a:cubicBezTo>
                    <a:pt x="46033" y="42406"/>
                    <a:pt x="44274" y="41568"/>
                    <a:pt x="42406" y="41568"/>
                  </a:cubicBezTo>
                  <a:cubicBezTo>
                    <a:pt x="42386" y="41568"/>
                    <a:pt x="42366" y="41568"/>
                    <a:pt x="42346" y="41568"/>
                  </a:cubicBezTo>
                  <a:cubicBezTo>
                    <a:pt x="43684" y="40121"/>
                    <a:pt x="45557" y="39318"/>
                    <a:pt x="47493" y="39318"/>
                  </a:cubicBezTo>
                  <a:close/>
                  <a:moveTo>
                    <a:pt x="60506" y="39318"/>
                  </a:moveTo>
                  <a:cubicBezTo>
                    <a:pt x="62442" y="39318"/>
                    <a:pt x="64315" y="40121"/>
                    <a:pt x="65653" y="41568"/>
                  </a:cubicBezTo>
                  <a:cubicBezTo>
                    <a:pt x="65633" y="41568"/>
                    <a:pt x="65613" y="41568"/>
                    <a:pt x="65593" y="41568"/>
                  </a:cubicBezTo>
                  <a:cubicBezTo>
                    <a:pt x="63724" y="41568"/>
                    <a:pt x="61965" y="42398"/>
                    <a:pt x="60715" y="43710"/>
                  </a:cubicBezTo>
                  <a:cubicBezTo>
                    <a:pt x="60751" y="42984"/>
                    <a:pt x="60662" y="42267"/>
                    <a:pt x="60438" y="41586"/>
                  </a:cubicBezTo>
                  <a:cubicBezTo>
                    <a:pt x="60438" y="41577"/>
                    <a:pt x="60429" y="41559"/>
                    <a:pt x="60420" y="41550"/>
                  </a:cubicBezTo>
                  <a:cubicBezTo>
                    <a:pt x="60420" y="41541"/>
                    <a:pt x="60420" y="41532"/>
                    <a:pt x="60411" y="41532"/>
                  </a:cubicBezTo>
                  <a:cubicBezTo>
                    <a:pt x="60151" y="40762"/>
                    <a:pt x="59748" y="40054"/>
                    <a:pt x="59228" y="39436"/>
                  </a:cubicBezTo>
                  <a:cubicBezTo>
                    <a:pt x="59654" y="39357"/>
                    <a:pt x="60082" y="39318"/>
                    <a:pt x="60506" y="39318"/>
                  </a:cubicBezTo>
                  <a:close/>
                  <a:moveTo>
                    <a:pt x="23963" y="39353"/>
                  </a:moveTo>
                  <a:cubicBezTo>
                    <a:pt x="24391" y="39353"/>
                    <a:pt x="24821" y="39392"/>
                    <a:pt x="25250" y="39472"/>
                  </a:cubicBezTo>
                  <a:cubicBezTo>
                    <a:pt x="24255" y="40654"/>
                    <a:pt x="23673" y="42151"/>
                    <a:pt x="23753" y="43746"/>
                  </a:cubicBezTo>
                  <a:cubicBezTo>
                    <a:pt x="22512" y="42442"/>
                    <a:pt x="20744" y="41604"/>
                    <a:pt x="18884" y="41604"/>
                  </a:cubicBezTo>
                  <a:cubicBezTo>
                    <a:pt x="18864" y="41604"/>
                    <a:pt x="18845" y="41604"/>
                    <a:pt x="18825" y="41604"/>
                  </a:cubicBezTo>
                  <a:cubicBezTo>
                    <a:pt x="18805" y="41604"/>
                    <a:pt x="18786" y="41604"/>
                    <a:pt x="18766" y="41604"/>
                  </a:cubicBezTo>
                  <a:cubicBezTo>
                    <a:pt x="16897" y="41604"/>
                    <a:pt x="15129" y="42442"/>
                    <a:pt x="13888" y="43746"/>
                  </a:cubicBezTo>
                  <a:cubicBezTo>
                    <a:pt x="13951" y="42160"/>
                    <a:pt x="13368" y="40663"/>
                    <a:pt x="12382" y="39480"/>
                  </a:cubicBezTo>
                  <a:lnTo>
                    <a:pt x="12391" y="39472"/>
                  </a:lnTo>
                  <a:cubicBezTo>
                    <a:pt x="12820" y="39392"/>
                    <a:pt x="13250" y="39353"/>
                    <a:pt x="13678" y="39353"/>
                  </a:cubicBezTo>
                  <a:cubicBezTo>
                    <a:pt x="15611" y="39353"/>
                    <a:pt x="17482" y="40150"/>
                    <a:pt x="18825" y="41595"/>
                  </a:cubicBezTo>
                  <a:cubicBezTo>
                    <a:pt x="20161" y="40150"/>
                    <a:pt x="22031" y="39353"/>
                    <a:pt x="23963" y="39353"/>
                  </a:cubicBezTo>
                  <a:close/>
                  <a:moveTo>
                    <a:pt x="107663" y="39105"/>
                  </a:moveTo>
                  <a:cubicBezTo>
                    <a:pt x="109597" y="39105"/>
                    <a:pt x="111471" y="39906"/>
                    <a:pt x="112812" y="41353"/>
                  </a:cubicBezTo>
                  <a:cubicBezTo>
                    <a:pt x="112793" y="41353"/>
                    <a:pt x="112774" y="41353"/>
                    <a:pt x="112756" y="41353"/>
                  </a:cubicBezTo>
                  <a:cubicBezTo>
                    <a:pt x="110769" y="41353"/>
                    <a:pt x="108902" y="42299"/>
                    <a:pt x="107650" y="43755"/>
                  </a:cubicBezTo>
                  <a:lnTo>
                    <a:pt x="107650" y="43755"/>
                  </a:lnTo>
                  <a:cubicBezTo>
                    <a:pt x="107803" y="42088"/>
                    <a:pt x="107211" y="40511"/>
                    <a:pt x="106172" y="39274"/>
                  </a:cubicBezTo>
                  <a:lnTo>
                    <a:pt x="106172" y="39265"/>
                  </a:lnTo>
                  <a:cubicBezTo>
                    <a:pt x="106668" y="39158"/>
                    <a:pt x="107167" y="39105"/>
                    <a:pt x="107663" y="39105"/>
                  </a:cubicBezTo>
                  <a:close/>
                  <a:moveTo>
                    <a:pt x="37187" y="39310"/>
                  </a:moveTo>
                  <a:cubicBezTo>
                    <a:pt x="39118" y="39310"/>
                    <a:pt x="40989" y="40106"/>
                    <a:pt x="42328" y="41559"/>
                  </a:cubicBezTo>
                  <a:cubicBezTo>
                    <a:pt x="42310" y="41559"/>
                    <a:pt x="42291" y="41559"/>
                    <a:pt x="42273" y="41559"/>
                  </a:cubicBezTo>
                  <a:cubicBezTo>
                    <a:pt x="40286" y="41559"/>
                    <a:pt x="38419" y="42505"/>
                    <a:pt x="37167" y="43952"/>
                  </a:cubicBezTo>
                  <a:cubicBezTo>
                    <a:pt x="37320" y="42294"/>
                    <a:pt x="36728" y="40708"/>
                    <a:pt x="35689" y="39480"/>
                  </a:cubicBezTo>
                  <a:lnTo>
                    <a:pt x="35689" y="39472"/>
                  </a:lnTo>
                  <a:cubicBezTo>
                    <a:pt x="36187" y="39363"/>
                    <a:pt x="36689" y="39310"/>
                    <a:pt x="37187" y="39310"/>
                  </a:cubicBezTo>
                  <a:close/>
                  <a:moveTo>
                    <a:pt x="124475" y="37261"/>
                  </a:moveTo>
                  <a:cubicBezTo>
                    <a:pt x="127048" y="37261"/>
                    <a:pt x="129621" y="38627"/>
                    <a:pt x="130527" y="41362"/>
                  </a:cubicBezTo>
                  <a:cubicBezTo>
                    <a:pt x="130751" y="42043"/>
                    <a:pt x="130867" y="42760"/>
                    <a:pt x="130867" y="43486"/>
                  </a:cubicBezTo>
                  <a:cubicBezTo>
                    <a:pt x="130392" y="43384"/>
                    <a:pt x="129914" y="43334"/>
                    <a:pt x="129439" y="43334"/>
                  </a:cubicBezTo>
                  <a:cubicBezTo>
                    <a:pt x="127578" y="43334"/>
                    <a:pt x="125778" y="44101"/>
                    <a:pt x="124478" y="45493"/>
                  </a:cubicBezTo>
                  <a:cubicBezTo>
                    <a:pt x="123206" y="44113"/>
                    <a:pt x="121405" y="43333"/>
                    <a:pt x="119532" y="43333"/>
                  </a:cubicBezTo>
                  <a:cubicBezTo>
                    <a:pt x="119039" y="43333"/>
                    <a:pt x="118555" y="43387"/>
                    <a:pt x="118089" y="43486"/>
                  </a:cubicBezTo>
                  <a:cubicBezTo>
                    <a:pt x="118089" y="42760"/>
                    <a:pt x="118197" y="42034"/>
                    <a:pt x="118430" y="41344"/>
                  </a:cubicBezTo>
                  <a:cubicBezTo>
                    <a:pt x="119339" y="38623"/>
                    <a:pt x="121907" y="37261"/>
                    <a:pt x="124475" y="37261"/>
                  </a:cubicBezTo>
                  <a:close/>
                  <a:moveTo>
                    <a:pt x="77632" y="37306"/>
                  </a:moveTo>
                  <a:cubicBezTo>
                    <a:pt x="80806" y="37306"/>
                    <a:pt x="83980" y="39382"/>
                    <a:pt x="84022" y="43538"/>
                  </a:cubicBezTo>
                  <a:lnTo>
                    <a:pt x="84022" y="43538"/>
                  </a:lnTo>
                  <a:cubicBezTo>
                    <a:pt x="83549" y="43437"/>
                    <a:pt x="83074" y="43388"/>
                    <a:pt x="82603" y="43388"/>
                  </a:cubicBezTo>
                  <a:cubicBezTo>
                    <a:pt x="80742" y="43388"/>
                    <a:pt x="78941" y="44154"/>
                    <a:pt x="77642" y="45547"/>
                  </a:cubicBezTo>
                  <a:cubicBezTo>
                    <a:pt x="76360" y="44167"/>
                    <a:pt x="74568" y="43387"/>
                    <a:pt x="72687" y="43387"/>
                  </a:cubicBezTo>
                  <a:cubicBezTo>
                    <a:pt x="72203" y="43387"/>
                    <a:pt x="71719" y="43441"/>
                    <a:pt x="71244" y="43540"/>
                  </a:cubicBezTo>
                  <a:cubicBezTo>
                    <a:pt x="71280" y="39385"/>
                    <a:pt x="74456" y="37306"/>
                    <a:pt x="77632" y="37306"/>
                  </a:cubicBezTo>
                  <a:close/>
                  <a:moveTo>
                    <a:pt x="100947" y="37306"/>
                  </a:moveTo>
                  <a:cubicBezTo>
                    <a:pt x="104122" y="37306"/>
                    <a:pt x="107296" y="39383"/>
                    <a:pt x="107337" y="43540"/>
                  </a:cubicBezTo>
                  <a:cubicBezTo>
                    <a:pt x="106864" y="43438"/>
                    <a:pt x="106386" y="43388"/>
                    <a:pt x="105913" y="43388"/>
                  </a:cubicBezTo>
                  <a:cubicBezTo>
                    <a:pt x="104054" y="43388"/>
                    <a:pt x="102249" y="44154"/>
                    <a:pt x="100957" y="45547"/>
                  </a:cubicBezTo>
                  <a:cubicBezTo>
                    <a:pt x="99676" y="44167"/>
                    <a:pt x="97883" y="43387"/>
                    <a:pt x="96002" y="43387"/>
                  </a:cubicBezTo>
                  <a:cubicBezTo>
                    <a:pt x="95518" y="43387"/>
                    <a:pt x="95034" y="43441"/>
                    <a:pt x="94559" y="43540"/>
                  </a:cubicBezTo>
                  <a:cubicBezTo>
                    <a:pt x="94595" y="39385"/>
                    <a:pt x="97771" y="37306"/>
                    <a:pt x="100947" y="37306"/>
                  </a:cubicBezTo>
                  <a:close/>
                  <a:moveTo>
                    <a:pt x="54009" y="37465"/>
                  </a:moveTo>
                  <a:cubicBezTo>
                    <a:pt x="56582" y="37465"/>
                    <a:pt x="59156" y="38830"/>
                    <a:pt x="60061" y="41559"/>
                  </a:cubicBezTo>
                  <a:cubicBezTo>
                    <a:pt x="60285" y="42249"/>
                    <a:pt x="60393" y="42966"/>
                    <a:pt x="60393" y="43692"/>
                  </a:cubicBezTo>
                  <a:cubicBezTo>
                    <a:pt x="59920" y="43590"/>
                    <a:pt x="59442" y="43540"/>
                    <a:pt x="58969" y="43540"/>
                  </a:cubicBezTo>
                  <a:cubicBezTo>
                    <a:pt x="57110" y="43540"/>
                    <a:pt x="55305" y="44307"/>
                    <a:pt x="54013" y="45699"/>
                  </a:cubicBezTo>
                  <a:cubicBezTo>
                    <a:pt x="52739" y="44318"/>
                    <a:pt x="50951" y="43539"/>
                    <a:pt x="49072" y="43539"/>
                  </a:cubicBezTo>
                  <a:cubicBezTo>
                    <a:pt x="49061" y="43539"/>
                    <a:pt x="49051" y="43540"/>
                    <a:pt x="49040" y="43540"/>
                  </a:cubicBezTo>
                  <a:cubicBezTo>
                    <a:pt x="48556" y="43540"/>
                    <a:pt x="48072" y="43593"/>
                    <a:pt x="47597" y="43692"/>
                  </a:cubicBezTo>
                  <a:cubicBezTo>
                    <a:pt x="47597" y="42966"/>
                    <a:pt x="47714" y="42249"/>
                    <a:pt x="47938" y="41559"/>
                  </a:cubicBezTo>
                  <a:lnTo>
                    <a:pt x="47956" y="41550"/>
                  </a:lnTo>
                  <a:cubicBezTo>
                    <a:pt x="48865" y="38827"/>
                    <a:pt x="51437" y="37465"/>
                    <a:pt x="54009" y="37465"/>
                  </a:cubicBezTo>
                  <a:close/>
                  <a:moveTo>
                    <a:pt x="7163" y="37500"/>
                  </a:moveTo>
                  <a:cubicBezTo>
                    <a:pt x="10339" y="37500"/>
                    <a:pt x="13516" y="39579"/>
                    <a:pt x="13556" y="43737"/>
                  </a:cubicBezTo>
                  <a:cubicBezTo>
                    <a:pt x="13079" y="43632"/>
                    <a:pt x="12598" y="43582"/>
                    <a:pt x="12120" y="43582"/>
                  </a:cubicBezTo>
                  <a:cubicBezTo>
                    <a:pt x="10263" y="43582"/>
                    <a:pt x="8460" y="44350"/>
                    <a:pt x="7163" y="45739"/>
                  </a:cubicBezTo>
                  <a:lnTo>
                    <a:pt x="7163" y="45739"/>
                  </a:lnTo>
                  <a:cubicBezTo>
                    <a:pt x="5882" y="44362"/>
                    <a:pt x="4092" y="43584"/>
                    <a:pt x="2212" y="43584"/>
                  </a:cubicBezTo>
                  <a:cubicBezTo>
                    <a:pt x="1728" y="43584"/>
                    <a:pt x="1245" y="43638"/>
                    <a:pt x="770" y="43737"/>
                  </a:cubicBezTo>
                  <a:cubicBezTo>
                    <a:pt x="810" y="39579"/>
                    <a:pt x="3987" y="37500"/>
                    <a:pt x="7163" y="37500"/>
                  </a:cubicBezTo>
                  <a:close/>
                  <a:moveTo>
                    <a:pt x="30463" y="37509"/>
                  </a:moveTo>
                  <a:cubicBezTo>
                    <a:pt x="33636" y="37509"/>
                    <a:pt x="36811" y="39587"/>
                    <a:pt x="36854" y="43742"/>
                  </a:cubicBezTo>
                  <a:lnTo>
                    <a:pt x="36854" y="43742"/>
                  </a:lnTo>
                  <a:cubicBezTo>
                    <a:pt x="36384" y="43642"/>
                    <a:pt x="35912" y="43594"/>
                    <a:pt x="35443" y="43594"/>
                  </a:cubicBezTo>
                  <a:cubicBezTo>
                    <a:pt x="33580" y="43594"/>
                    <a:pt x="31775" y="44360"/>
                    <a:pt x="30483" y="45753"/>
                  </a:cubicBezTo>
                  <a:cubicBezTo>
                    <a:pt x="29201" y="44373"/>
                    <a:pt x="27409" y="43593"/>
                    <a:pt x="25528" y="43593"/>
                  </a:cubicBezTo>
                  <a:cubicBezTo>
                    <a:pt x="25044" y="43593"/>
                    <a:pt x="24560" y="43638"/>
                    <a:pt x="24085" y="43746"/>
                  </a:cubicBezTo>
                  <a:cubicBezTo>
                    <a:pt x="24116" y="39588"/>
                    <a:pt x="27288" y="37509"/>
                    <a:pt x="30463" y="37509"/>
                  </a:cubicBezTo>
                  <a:close/>
                  <a:moveTo>
                    <a:pt x="119327" y="43718"/>
                  </a:moveTo>
                  <a:cubicBezTo>
                    <a:pt x="121267" y="43718"/>
                    <a:pt x="123141" y="44520"/>
                    <a:pt x="124478" y="45968"/>
                  </a:cubicBezTo>
                  <a:cubicBezTo>
                    <a:pt x="124458" y="45968"/>
                    <a:pt x="124439" y="45968"/>
                    <a:pt x="124419" y="45968"/>
                  </a:cubicBezTo>
                  <a:cubicBezTo>
                    <a:pt x="122550" y="45968"/>
                    <a:pt x="120782" y="46806"/>
                    <a:pt x="119541" y="48109"/>
                  </a:cubicBezTo>
                  <a:cubicBezTo>
                    <a:pt x="119622" y="46514"/>
                    <a:pt x="119039" y="45018"/>
                    <a:pt x="118045" y="43835"/>
                  </a:cubicBezTo>
                  <a:cubicBezTo>
                    <a:pt x="118472" y="43756"/>
                    <a:pt x="118901" y="43718"/>
                    <a:pt x="119327" y="43718"/>
                  </a:cubicBezTo>
                  <a:close/>
                  <a:moveTo>
                    <a:pt x="129624" y="43718"/>
                  </a:moveTo>
                  <a:cubicBezTo>
                    <a:pt x="130049" y="43718"/>
                    <a:pt x="130477" y="43756"/>
                    <a:pt x="130903" y="43835"/>
                  </a:cubicBezTo>
                  <a:cubicBezTo>
                    <a:pt x="129908" y="45018"/>
                    <a:pt x="129326" y="46523"/>
                    <a:pt x="129415" y="48109"/>
                  </a:cubicBezTo>
                  <a:cubicBezTo>
                    <a:pt x="128165" y="46806"/>
                    <a:pt x="126397" y="45968"/>
                    <a:pt x="124537" y="45968"/>
                  </a:cubicBezTo>
                  <a:cubicBezTo>
                    <a:pt x="124517" y="45968"/>
                    <a:pt x="124498" y="45968"/>
                    <a:pt x="124478" y="45968"/>
                  </a:cubicBezTo>
                  <a:cubicBezTo>
                    <a:pt x="125815" y="44520"/>
                    <a:pt x="127689" y="43718"/>
                    <a:pt x="129624" y="43718"/>
                  </a:cubicBezTo>
                  <a:close/>
                  <a:moveTo>
                    <a:pt x="82779" y="43762"/>
                  </a:moveTo>
                  <a:cubicBezTo>
                    <a:pt x="83204" y="43762"/>
                    <a:pt x="83632" y="43801"/>
                    <a:pt x="84057" y="43880"/>
                  </a:cubicBezTo>
                  <a:cubicBezTo>
                    <a:pt x="83063" y="45063"/>
                    <a:pt x="82480" y="46559"/>
                    <a:pt x="82561" y="48154"/>
                  </a:cubicBezTo>
                  <a:cubicBezTo>
                    <a:pt x="81320" y="46851"/>
                    <a:pt x="79552" y="46012"/>
                    <a:pt x="77683" y="46012"/>
                  </a:cubicBezTo>
                  <a:cubicBezTo>
                    <a:pt x="77666" y="46012"/>
                    <a:pt x="77650" y="46012"/>
                    <a:pt x="77633" y="46013"/>
                  </a:cubicBezTo>
                  <a:lnTo>
                    <a:pt x="77633" y="46013"/>
                  </a:lnTo>
                  <a:cubicBezTo>
                    <a:pt x="78970" y="44565"/>
                    <a:pt x="80844" y="43762"/>
                    <a:pt x="82779" y="43762"/>
                  </a:cubicBezTo>
                  <a:close/>
                  <a:moveTo>
                    <a:pt x="59124" y="43911"/>
                  </a:moveTo>
                  <a:cubicBezTo>
                    <a:pt x="59554" y="43911"/>
                    <a:pt x="59988" y="43951"/>
                    <a:pt x="60420" y="44032"/>
                  </a:cubicBezTo>
                  <a:cubicBezTo>
                    <a:pt x="59425" y="45224"/>
                    <a:pt x="58843" y="46721"/>
                    <a:pt x="58932" y="48316"/>
                  </a:cubicBezTo>
                  <a:lnTo>
                    <a:pt x="58923" y="48307"/>
                  </a:lnTo>
                  <a:cubicBezTo>
                    <a:pt x="57682" y="47003"/>
                    <a:pt x="55914" y="46165"/>
                    <a:pt x="54045" y="46165"/>
                  </a:cubicBezTo>
                  <a:cubicBezTo>
                    <a:pt x="54026" y="46165"/>
                    <a:pt x="54006" y="46165"/>
                    <a:pt x="53986" y="46165"/>
                  </a:cubicBezTo>
                  <a:cubicBezTo>
                    <a:pt x="53966" y="46165"/>
                    <a:pt x="53947" y="46165"/>
                    <a:pt x="53927" y="46165"/>
                  </a:cubicBezTo>
                  <a:cubicBezTo>
                    <a:pt x="52067" y="46165"/>
                    <a:pt x="50299" y="47003"/>
                    <a:pt x="49049" y="48307"/>
                  </a:cubicBezTo>
                  <a:cubicBezTo>
                    <a:pt x="49138" y="46712"/>
                    <a:pt x="48556" y="45206"/>
                    <a:pt x="47561" y="44032"/>
                  </a:cubicBezTo>
                  <a:cubicBezTo>
                    <a:pt x="47990" y="43953"/>
                    <a:pt x="48420" y="43914"/>
                    <a:pt x="48848" y="43914"/>
                  </a:cubicBezTo>
                  <a:cubicBezTo>
                    <a:pt x="50781" y="43914"/>
                    <a:pt x="52652" y="44711"/>
                    <a:pt x="53995" y="46156"/>
                  </a:cubicBezTo>
                  <a:cubicBezTo>
                    <a:pt x="55328" y="44713"/>
                    <a:pt x="57194" y="43911"/>
                    <a:pt x="59124" y="43911"/>
                  </a:cubicBezTo>
                  <a:close/>
                  <a:moveTo>
                    <a:pt x="25317" y="43968"/>
                  </a:moveTo>
                  <a:cubicBezTo>
                    <a:pt x="27250" y="43968"/>
                    <a:pt x="29122" y="44764"/>
                    <a:pt x="30465" y="46210"/>
                  </a:cubicBezTo>
                  <a:lnTo>
                    <a:pt x="30465" y="46210"/>
                  </a:lnTo>
                  <a:cubicBezTo>
                    <a:pt x="30462" y="46210"/>
                    <a:pt x="30459" y="46210"/>
                    <a:pt x="30456" y="46210"/>
                  </a:cubicBezTo>
                  <a:cubicBezTo>
                    <a:pt x="30446" y="46210"/>
                    <a:pt x="30436" y="46210"/>
                    <a:pt x="30426" y="46210"/>
                  </a:cubicBezTo>
                  <a:cubicBezTo>
                    <a:pt x="28546" y="46210"/>
                    <a:pt x="26775" y="47041"/>
                    <a:pt x="25519" y="48351"/>
                  </a:cubicBezTo>
                  <a:cubicBezTo>
                    <a:pt x="25608" y="46765"/>
                    <a:pt x="25026" y="45269"/>
                    <a:pt x="24031" y="44086"/>
                  </a:cubicBezTo>
                  <a:cubicBezTo>
                    <a:pt x="24460" y="44007"/>
                    <a:pt x="24890" y="43968"/>
                    <a:pt x="25317" y="43968"/>
                  </a:cubicBezTo>
                  <a:close/>
                  <a:moveTo>
                    <a:pt x="106094" y="43751"/>
                  </a:moveTo>
                  <a:cubicBezTo>
                    <a:pt x="106570" y="43751"/>
                    <a:pt x="107049" y="43799"/>
                    <a:pt x="107525" y="43898"/>
                  </a:cubicBezTo>
                  <a:cubicBezTo>
                    <a:pt x="106512" y="45161"/>
                    <a:pt x="105939" y="46747"/>
                    <a:pt x="106127" y="48423"/>
                  </a:cubicBezTo>
                  <a:lnTo>
                    <a:pt x="106118" y="48414"/>
                  </a:lnTo>
                  <a:cubicBezTo>
                    <a:pt x="104866" y="46958"/>
                    <a:pt x="102990" y="46012"/>
                    <a:pt x="100995" y="46012"/>
                  </a:cubicBezTo>
                  <a:cubicBezTo>
                    <a:pt x="100976" y="46012"/>
                    <a:pt x="100958" y="46013"/>
                    <a:pt x="100939" y="46013"/>
                  </a:cubicBezTo>
                  <a:cubicBezTo>
                    <a:pt x="100919" y="46012"/>
                    <a:pt x="100899" y="46012"/>
                    <a:pt x="100879" y="46012"/>
                  </a:cubicBezTo>
                  <a:cubicBezTo>
                    <a:pt x="99020" y="46012"/>
                    <a:pt x="97252" y="46842"/>
                    <a:pt x="96011" y="48154"/>
                  </a:cubicBezTo>
                  <a:cubicBezTo>
                    <a:pt x="96091" y="46559"/>
                    <a:pt x="95509" y="45054"/>
                    <a:pt x="94514" y="43880"/>
                  </a:cubicBezTo>
                  <a:cubicBezTo>
                    <a:pt x="94946" y="43798"/>
                    <a:pt x="95380" y="43758"/>
                    <a:pt x="95811" y="43758"/>
                  </a:cubicBezTo>
                  <a:cubicBezTo>
                    <a:pt x="97740" y="43758"/>
                    <a:pt x="99607" y="44561"/>
                    <a:pt x="100948" y="46004"/>
                  </a:cubicBezTo>
                  <a:cubicBezTo>
                    <a:pt x="102286" y="44551"/>
                    <a:pt x="104160" y="43751"/>
                    <a:pt x="106094" y="43751"/>
                  </a:cubicBezTo>
                  <a:close/>
                  <a:moveTo>
                    <a:pt x="70812" y="39306"/>
                  </a:moveTo>
                  <a:cubicBezTo>
                    <a:pt x="71289" y="39306"/>
                    <a:pt x="71770" y="39355"/>
                    <a:pt x="72248" y="39454"/>
                  </a:cubicBezTo>
                  <a:cubicBezTo>
                    <a:pt x="71271" y="40699"/>
                    <a:pt x="70742" y="42276"/>
                    <a:pt x="70939" y="43925"/>
                  </a:cubicBezTo>
                  <a:cubicBezTo>
                    <a:pt x="71449" y="43811"/>
                    <a:pt x="71962" y="43756"/>
                    <a:pt x="72472" y="43756"/>
                  </a:cubicBezTo>
                  <a:cubicBezTo>
                    <a:pt x="74409" y="43756"/>
                    <a:pt x="76285" y="44558"/>
                    <a:pt x="77633" y="46013"/>
                  </a:cubicBezTo>
                  <a:lnTo>
                    <a:pt x="77633" y="46013"/>
                  </a:lnTo>
                  <a:cubicBezTo>
                    <a:pt x="77630" y="46013"/>
                    <a:pt x="77627" y="46013"/>
                    <a:pt x="77624" y="46013"/>
                  </a:cubicBezTo>
                  <a:cubicBezTo>
                    <a:pt x="77606" y="46013"/>
                    <a:pt x="77588" y="46012"/>
                    <a:pt x="77570" y="46012"/>
                  </a:cubicBezTo>
                  <a:cubicBezTo>
                    <a:pt x="75529" y="46012"/>
                    <a:pt x="73598" y="47021"/>
                    <a:pt x="72346" y="48540"/>
                  </a:cubicBezTo>
                  <a:cubicBezTo>
                    <a:pt x="72703" y="44850"/>
                    <a:pt x="69416" y="41568"/>
                    <a:pt x="65713" y="41568"/>
                  </a:cubicBezTo>
                  <a:cubicBezTo>
                    <a:pt x="65693" y="41568"/>
                    <a:pt x="65673" y="41568"/>
                    <a:pt x="65653" y="41568"/>
                  </a:cubicBezTo>
                  <a:lnTo>
                    <a:pt x="65653" y="41559"/>
                  </a:lnTo>
                  <a:cubicBezTo>
                    <a:pt x="66997" y="40107"/>
                    <a:pt x="68873" y="39306"/>
                    <a:pt x="70812" y="39306"/>
                  </a:cubicBezTo>
                  <a:close/>
                  <a:moveTo>
                    <a:pt x="35618" y="43957"/>
                  </a:moveTo>
                  <a:cubicBezTo>
                    <a:pt x="36091" y="43957"/>
                    <a:pt x="36568" y="44006"/>
                    <a:pt x="37042" y="44104"/>
                  </a:cubicBezTo>
                  <a:cubicBezTo>
                    <a:pt x="36020" y="45350"/>
                    <a:pt x="35456" y="46945"/>
                    <a:pt x="35635" y="48620"/>
                  </a:cubicBezTo>
                  <a:cubicBezTo>
                    <a:pt x="34383" y="47164"/>
                    <a:pt x="32507" y="46210"/>
                    <a:pt x="30511" y="46210"/>
                  </a:cubicBezTo>
                  <a:cubicBezTo>
                    <a:pt x="30496" y="46210"/>
                    <a:pt x="30480" y="46210"/>
                    <a:pt x="30465" y="46210"/>
                  </a:cubicBezTo>
                  <a:lnTo>
                    <a:pt x="30465" y="46210"/>
                  </a:lnTo>
                  <a:cubicBezTo>
                    <a:pt x="31804" y="44762"/>
                    <a:pt x="33682" y="43957"/>
                    <a:pt x="35618" y="43957"/>
                  </a:cubicBezTo>
                  <a:close/>
                  <a:moveTo>
                    <a:pt x="112822" y="41864"/>
                  </a:moveTo>
                  <a:cubicBezTo>
                    <a:pt x="115997" y="41864"/>
                    <a:pt x="119174" y="43943"/>
                    <a:pt x="119218" y="48100"/>
                  </a:cubicBezTo>
                  <a:cubicBezTo>
                    <a:pt x="118743" y="47999"/>
                    <a:pt x="118265" y="47949"/>
                    <a:pt x="117790" y="47949"/>
                  </a:cubicBezTo>
                  <a:cubicBezTo>
                    <a:pt x="115926" y="47949"/>
                    <a:pt x="114120" y="48715"/>
                    <a:pt x="112821" y="50108"/>
                  </a:cubicBezTo>
                  <a:cubicBezTo>
                    <a:pt x="111548" y="48728"/>
                    <a:pt x="109756" y="47948"/>
                    <a:pt x="107874" y="47948"/>
                  </a:cubicBezTo>
                  <a:cubicBezTo>
                    <a:pt x="107391" y="47948"/>
                    <a:pt x="106907" y="48002"/>
                    <a:pt x="106432" y="48100"/>
                  </a:cubicBezTo>
                  <a:cubicBezTo>
                    <a:pt x="106472" y="43943"/>
                    <a:pt x="109646" y="41864"/>
                    <a:pt x="112822" y="41864"/>
                  </a:cubicBezTo>
                  <a:close/>
                  <a:moveTo>
                    <a:pt x="136132" y="41864"/>
                  </a:moveTo>
                  <a:cubicBezTo>
                    <a:pt x="139308" y="41864"/>
                    <a:pt x="142484" y="43943"/>
                    <a:pt x="142525" y="48100"/>
                  </a:cubicBezTo>
                  <a:cubicBezTo>
                    <a:pt x="142051" y="47999"/>
                    <a:pt x="141574" y="47949"/>
                    <a:pt x="141100" y="47949"/>
                  </a:cubicBezTo>
                  <a:cubicBezTo>
                    <a:pt x="139242" y="47949"/>
                    <a:pt x="137437" y="48715"/>
                    <a:pt x="136145" y="50108"/>
                  </a:cubicBezTo>
                  <a:cubicBezTo>
                    <a:pt x="134863" y="48728"/>
                    <a:pt x="133071" y="47948"/>
                    <a:pt x="131190" y="47948"/>
                  </a:cubicBezTo>
                  <a:cubicBezTo>
                    <a:pt x="130706" y="47948"/>
                    <a:pt x="130222" y="48002"/>
                    <a:pt x="129747" y="48100"/>
                  </a:cubicBezTo>
                  <a:cubicBezTo>
                    <a:pt x="129783" y="43943"/>
                    <a:pt x="132957" y="41864"/>
                    <a:pt x="136132" y="41864"/>
                  </a:cubicBezTo>
                  <a:close/>
                  <a:moveTo>
                    <a:pt x="89293" y="41912"/>
                  </a:moveTo>
                  <a:cubicBezTo>
                    <a:pt x="92468" y="41912"/>
                    <a:pt x="95642" y="43988"/>
                    <a:pt x="95679" y="48143"/>
                  </a:cubicBezTo>
                  <a:lnTo>
                    <a:pt x="95679" y="48143"/>
                  </a:lnTo>
                  <a:cubicBezTo>
                    <a:pt x="95207" y="48043"/>
                    <a:pt x="94732" y="47994"/>
                    <a:pt x="94260" y="47994"/>
                  </a:cubicBezTo>
                  <a:cubicBezTo>
                    <a:pt x="92399" y="47994"/>
                    <a:pt x="90599" y="48760"/>
                    <a:pt x="89299" y="50152"/>
                  </a:cubicBezTo>
                  <a:cubicBezTo>
                    <a:pt x="88018" y="48773"/>
                    <a:pt x="86226" y="47993"/>
                    <a:pt x="84344" y="47993"/>
                  </a:cubicBezTo>
                  <a:cubicBezTo>
                    <a:pt x="83860" y="47993"/>
                    <a:pt x="83376" y="48047"/>
                    <a:pt x="82902" y="48145"/>
                  </a:cubicBezTo>
                  <a:cubicBezTo>
                    <a:pt x="82937" y="43991"/>
                    <a:pt x="86116" y="41912"/>
                    <a:pt x="89293" y="41912"/>
                  </a:cubicBezTo>
                  <a:close/>
                  <a:moveTo>
                    <a:pt x="42335" y="42067"/>
                  </a:moveTo>
                  <a:cubicBezTo>
                    <a:pt x="45509" y="42067"/>
                    <a:pt x="48681" y="44143"/>
                    <a:pt x="48726" y="48298"/>
                  </a:cubicBezTo>
                  <a:lnTo>
                    <a:pt x="48726" y="48298"/>
                  </a:lnTo>
                  <a:cubicBezTo>
                    <a:pt x="48251" y="48196"/>
                    <a:pt x="47772" y="48146"/>
                    <a:pt x="47298" y="48146"/>
                  </a:cubicBezTo>
                  <a:cubicBezTo>
                    <a:pt x="45434" y="48146"/>
                    <a:pt x="43630" y="48912"/>
                    <a:pt x="42337" y="50305"/>
                  </a:cubicBezTo>
                  <a:cubicBezTo>
                    <a:pt x="41056" y="48925"/>
                    <a:pt x="39264" y="48145"/>
                    <a:pt x="37382" y="48145"/>
                  </a:cubicBezTo>
                  <a:cubicBezTo>
                    <a:pt x="36898" y="48145"/>
                    <a:pt x="36415" y="48199"/>
                    <a:pt x="35940" y="48307"/>
                  </a:cubicBezTo>
                  <a:cubicBezTo>
                    <a:pt x="35980" y="44148"/>
                    <a:pt x="39158" y="42067"/>
                    <a:pt x="42335" y="42067"/>
                  </a:cubicBezTo>
                  <a:close/>
                  <a:moveTo>
                    <a:pt x="65651" y="42067"/>
                  </a:moveTo>
                  <a:cubicBezTo>
                    <a:pt x="68826" y="42067"/>
                    <a:pt x="72001" y="44146"/>
                    <a:pt x="72041" y="48307"/>
                  </a:cubicBezTo>
                  <a:cubicBezTo>
                    <a:pt x="71563" y="48202"/>
                    <a:pt x="71080" y="48150"/>
                    <a:pt x="70601" y="48150"/>
                  </a:cubicBezTo>
                  <a:cubicBezTo>
                    <a:pt x="68748" y="48150"/>
                    <a:pt x="66948" y="48916"/>
                    <a:pt x="65653" y="50305"/>
                  </a:cubicBezTo>
                  <a:cubicBezTo>
                    <a:pt x="64371" y="48934"/>
                    <a:pt x="62579" y="48145"/>
                    <a:pt x="60697" y="48145"/>
                  </a:cubicBezTo>
                  <a:cubicBezTo>
                    <a:pt x="60214" y="48145"/>
                    <a:pt x="59730" y="48199"/>
                    <a:pt x="59255" y="48307"/>
                  </a:cubicBezTo>
                  <a:cubicBezTo>
                    <a:pt x="59295" y="44148"/>
                    <a:pt x="62473" y="42067"/>
                    <a:pt x="65651" y="42067"/>
                  </a:cubicBezTo>
                  <a:close/>
                  <a:moveTo>
                    <a:pt x="18806" y="42117"/>
                  </a:moveTo>
                  <a:cubicBezTo>
                    <a:pt x="21981" y="42117"/>
                    <a:pt x="25156" y="44198"/>
                    <a:pt x="25196" y="48360"/>
                  </a:cubicBezTo>
                  <a:cubicBezTo>
                    <a:pt x="24717" y="48255"/>
                    <a:pt x="24234" y="48204"/>
                    <a:pt x="23755" y="48204"/>
                  </a:cubicBezTo>
                  <a:cubicBezTo>
                    <a:pt x="21902" y="48204"/>
                    <a:pt x="20103" y="48970"/>
                    <a:pt x="18807" y="50359"/>
                  </a:cubicBezTo>
                  <a:cubicBezTo>
                    <a:pt x="17526" y="48988"/>
                    <a:pt x="15734" y="48199"/>
                    <a:pt x="13852" y="48199"/>
                  </a:cubicBezTo>
                  <a:cubicBezTo>
                    <a:pt x="13368" y="48199"/>
                    <a:pt x="12884" y="48253"/>
                    <a:pt x="12409" y="48360"/>
                  </a:cubicBezTo>
                  <a:cubicBezTo>
                    <a:pt x="12454" y="44198"/>
                    <a:pt x="15631" y="42117"/>
                    <a:pt x="18806" y="42117"/>
                  </a:cubicBezTo>
                  <a:close/>
                  <a:moveTo>
                    <a:pt x="117967" y="48323"/>
                  </a:moveTo>
                  <a:cubicBezTo>
                    <a:pt x="118392" y="48323"/>
                    <a:pt x="118820" y="48362"/>
                    <a:pt x="119245" y="48441"/>
                  </a:cubicBezTo>
                  <a:cubicBezTo>
                    <a:pt x="118253" y="49621"/>
                    <a:pt x="117671" y="51114"/>
                    <a:pt x="117757" y="52706"/>
                  </a:cubicBezTo>
                  <a:lnTo>
                    <a:pt x="117757" y="52706"/>
                  </a:lnTo>
                  <a:cubicBezTo>
                    <a:pt x="116507" y="51403"/>
                    <a:pt x="114740" y="50573"/>
                    <a:pt x="112880" y="50573"/>
                  </a:cubicBezTo>
                  <a:cubicBezTo>
                    <a:pt x="112860" y="50573"/>
                    <a:pt x="112840" y="50573"/>
                    <a:pt x="112821" y="50574"/>
                  </a:cubicBezTo>
                  <a:cubicBezTo>
                    <a:pt x="114158" y="49126"/>
                    <a:pt x="116031" y="48323"/>
                    <a:pt x="117967" y="48323"/>
                  </a:cubicBezTo>
                  <a:close/>
                  <a:moveTo>
                    <a:pt x="130990" y="48323"/>
                  </a:moveTo>
                  <a:cubicBezTo>
                    <a:pt x="132925" y="48323"/>
                    <a:pt x="134799" y="49126"/>
                    <a:pt x="136136" y="50574"/>
                  </a:cubicBezTo>
                  <a:cubicBezTo>
                    <a:pt x="136116" y="50573"/>
                    <a:pt x="136096" y="50573"/>
                    <a:pt x="136077" y="50573"/>
                  </a:cubicBezTo>
                  <a:cubicBezTo>
                    <a:pt x="134208" y="50573"/>
                    <a:pt x="132440" y="51412"/>
                    <a:pt x="131199" y="52715"/>
                  </a:cubicBezTo>
                  <a:cubicBezTo>
                    <a:pt x="131279" y="51120"/>
                    <a:pt x="130697" y="49624"/>
                    <a:pt x="129711" y="48441"/>
                  </a:cubicBezTo>
                  <a:cubicBezTo>
                    <a:pt x="130137" y="48362"/>
                    <a:pt x="130565" y="48323"/>
                    <a:pt x="130990" y="48323"/>
                  </a:cubicBezTo>
                  <a:close/>
                  <a:moveTo>
                    <a:pt x="94437" y="48359"/>
                  </a:moveTo>
                  <a:cubicBezTo>
                    <a:pt x="94862" y="48359"/>
                    <a:pt x="95289" y="48398"/>
                    <a:pt x="95715" y="48477"/>
                  </a:cubicBezTo>
                  <a:cubicBezTo>
                    <a:pt x="94722" y="49666"/>
                    <a:pt x="94140" y="51168"/>
                    <a:pt x="94227" y="52750"/>
                  </a:cubicBezTo>
                  <a:lnTo>
                    <a:pt x="94227" y="52750"/>
                  </a:lnTo>
                  <a:cubicBezTo>
                    <a:pt x="92986" y="51447"/>
                    <a:pt x="91219" y="50618"/>
                    <a:pt x="89350" y="50618"/>
                  </a:cubicBezTo>
                  <a:cubicBezTo>
                    <a:pt x="89330" y="50618"/>
                    <a:pt x="89310" y="50618"/>
                    <a:pt x="89290" y="50618"/>
                  </a:cubicBezTo>
                  <a:cubicBezTo>
                    <a:pt x="89270" y="50618"/>
                    <a:pt x="89250" y="50618"/>
                    <a:pt x="89231" y="50618"/>
                  </a:cubicBezTo>
                  <a:cubicBezTo>
                    <a:pt x="87362" y="50618"/>
                    <a:pt x="85603" y="51448"/>
                    <a:pt x="84353" y="52751"/>
                  </a:cubicBezTo>
                  <a:cubicBezTo>
                    <a:pt x="84443" y="51165"/>
                    <a:pt x="83860" y="49660"/>
                    <a:pt x="82866" y="48477"/>
                  </a:cubicBezTo>
                  <a:cubicBezTo>
                    <a:pt x="83291" y="48398"/>
                    <a:pt x="83719" y="48359"/>
                    <a:pt x="84144" y="48359"/>
                  </a:cubicBezTo>
                  <a:cubicBezTo>
                    <a:pt x="86080" y="48359"/>
                    <a:pt x="87955" y="49162"/>
                    <a:pt x="89299" y="50609"/>
                  </a:cubicBezTo>
                  <a:cubicBezTo>
                    <a:pt x="90637" y="49162"/>
                    <a:pt x="92504" y="48359"/>
                    <a:pt x="94437" y="48359"/>
                  </a:cubicBezTo>
                  <a:close/>
                  <a:moveTo>
                    <a:pt x="47485" y="48520"/>
                  </a:moveTo>
                  <a:cubicBezTo>
                    <a:pt x="47909" y="48520"/>
                    <a:pt x="48337" y="48559"/>
                    <a:pt x="48762" y="48638"/>
                  </a:cubicBezTo>
                  <a:cubicBezTo>
                    <a:pt x="47767" y="49821"/>
                    <a:pt x="47185" y="51326"/>
                    <a:pt x="47275" y="52912"/>
                  </a:cubicBezTo>
                  <a:cubicBezTo>
                    <a:pt x="46025" y="51609"/>
                    <a:pt x="44257" y="50779"/>
                    <a:pt x="42397" y="50779"/>
                  </a:cubicBezTo>
                  <a:cubicBezTo>
                    <a:pt x="42377" y="50779"/>
                    <a:pt x="42357" y="50779"/>
                    <a:pt x="42337" y="50780"/>
                  </a:cubicBezTo>
                  <a:cubicBezTo>
                    <a:pt x="43675" y="49325"/>
                    <a:pt x="45549" y="48520"/>
                    <a:pt x="47485" y="48520"/>
                  </a:cubicBezTo>
                  <a:close/>
                  <a:moveTo>
                    <a:pt x="60501" y="48529"/>
                  </a:moveTo>
                  <a:cubicBezTo>
                    <a:pt x="62439" y="48529"/>
                    <a:pt x="64308" y="49332"/>
                    <a:pt x="65653" y="50780"/>
                  </a:cubicBezTo>
                  <a:cubicBezTo>
                    <a:pt x="65633" y="50779"/>
                    <a:pt x="65613" y="50779"/>
                    <a:pt x="65593" y="50779"/>
                  </a:cubicBezTo>
                  <a:cubicBezTo>
                    <a:pt x="63725" y="50779"/>
                    <a:pt x="61957" y="51618"/>
                    <a:pt x="60715" y="52921"/>
                  </a:cubicBezTo>
                  <a:cubicBezTo>
                    <a:pt x="60796" y="51326"/>
                    <a:pt x="60214" y="49830"/>
                    <a:pt x="59219" y="48647"/>
                  </a:cubicBezTo>
                  <a:cubicBezTo>
                    <a:pt x="59646" y="48568"/>
                    <a:pt x="60075" y="48529"/>
                    <a:pt x="60501" y="48529"/>
                  </a:cubicBezTo>
                  <a:close/>
                  <a:moveTo>
                    <a:pt x="107662" y="48316"/>
                  </a:moveTo>
                  <a:cubicBezTo>
                    <a:pt x="109596" y="48316"/>
                    <a:pt x="111472" y="49118"/>
                    <a:pt x="112821" y="50574"/>
                  </a:cubicBezTo>
                  <a:cubicBezTo>
                    <a:pt x="112802" y="50573"/>
                    <a:pt x="112783" y="50573"/>
                    <a:pt x="112765" y="50573"/>
                  </a:cubicBezTo>
                  <a:cubicBezTo>
                    <a:pt x="110778" y="50573"/>
                    <a:pt x="108902" y="51519"/>
                    <a:pt x="107650" y="52966"/>
                  </a:cubicBezTo>
                  <a:lnTo>
                    <a:pt x="107650" y="52966"/>
                  </a:lnTo>
                  <a:cubicBezTo>
                    <a:pt x="107803" y="51290"/>
                    <a:pt x="107211" y="49713"/>
                    <a:pt x="106172" y="48477"/>
                  </a:cubicBezTo>
                  <a:cubicBezTo>
                    <a:pt x="106667" y="48369"/>
                    <a:pt x="107167" y="48316"/>
                    <a:pt x="107662" y="48316"/>
                  </a:cubicBezTo>
                  <a:close/>
                  <a:moveTo>
                    <a:pt x="13659" y="48573"/>
                  </a:moveTo>
                  <a:cubicBezTo>
                    <a:pt x="15592" y="48573"/>
                    <a:pt x="17464" y="49371"/>
                    <a:pt x="18807" y="50824"/>
                  </a:cubicBezTo>
                  <a:cubicBezTo>
                    <a:pt x="18787" y="50824"/>
                    <a:pt x="18768" y="50824"/>
                    <a:pt x="18748" y="50824"/>
                  </a:cubicBezTo>
                  <a:cubicBezTo>
                    <a:pt x="16879" y="50824"/>
                    <a:pt x="15111" y="51663"/>
                    <a:pt x="13870" y="52966"/>
                  </a:cubicBezTo>
                  <a:cubicBezTo>
                    <a:pt x="13951" y="51371"/>
                    <a:pt x="13368" y="49875"/>
                    <a:pt x="12374" y="48692"/>
                  </a:cubicBezTo>
                  <a:cubicBezTo>
                    <a:pt x="12802" y="48612"/>
                    <a:pt x="13232" y="48573"/>
                    <a:pt x="13659" y="48573"/>
                  </a:cubicBezTo>
                  <a:close/>
                  <a:moveTo>
                    <a:pt x="23953" y="48574"/>
                  </a:moveTo>
                  <a:cubicBezTo>
                    <a:pt x="24378" y="48574"/>
                    <a:pt x="24806" y="48613"/>
                    <a:pt x="25232" y="48692"/>
                  </a:cubicBezTo>
                  <a:cubicBezTo>
                    <a:pt x="24237" y="49875"/>
                    <a:pt x="23655" y="51371"/>
                    <a:pt x="23744" y="52966"/>
                  </a:cubicBezTo>
                  <a:cubicBezTo>
                    <a:pt x="22494" y="51663"/>
                    <a:pt x="20726" y="50824"/>
                    <a:pt x="18866" y="50824"/>
                  </a:cubicBezTo>
                  <a:cubicBezTo>
                    <a:pt x="18846" y="50824"/>
                    <a:pt x="18827" y="50824"/>
                    <a:pt x="18807" y="50824"/>
                  </a:cubicBezTo>
                  <a:cubicBezTo>
                    <a:pt x="20144" y="49377"/>
                    <a:pt x="22018" y="48574"/>
                    <a:pt x="23953" y="48574"/>
                  </a:cubicBezTo>
                  <a:close/>
                  <a:moveTo>
                    <a:pt x="37179" y="48522"/>
                  </a:moveTo>
                  <a:cubicBezTo>
                    <a:pt x="39113" y="48522"/>
                    <a:pt x="40989" y="49325"/>
                    <a:pt x="42337" y="50780"/>
                  </a:cubicBezTo>
                  <a:cubicBezTo>
                    <a:pt x="42319" y="50779"/>
                    <a:pt x="42300" y="50779"/>
                    <a:pt x="42282" y="50779"/>
                  </a:cubicBezTo>
                  <a:cubicBezTo>
                    <a:pt x="40295" y="50779"/>
                    <a:pt x="38419" y="51725"/>
                    <a:pt x="37167" y="53172"/>
                  </a:cubicBezTo>
                  <a:cubicBezTo>
                    <a:pt x="37320" y="51496"/>
                    <a:pt x="36728" y="49910"/>
                    <a:pt x="35689" y="48683"/>
                  </a:cubicBezTo>
                  <a:cubicBezTo>
                    <a:pt x="36184" y="48575"/>
                    <a:pt x="36683" y="48522"/>
                    <a:pt x="37179" y="48522"/>
                  </a:cubicBezTo>
                  <a:close/>
                  <a:moveTo>
                    <a:pt x="124475" y="46470"/>
                  </a:moveTo>
                  <a:cubicBezTo>
                    <a:pt x="127650" y="46470"/>
                    <a:pt x="130827" y="48548"/>
                    <a:pt x="130867" y="52706"/>
                  </a:cubicBezTo>
                  <a:cubicBezTo>
                    <a:pt x="130388" y="52601"/>
                    <a:pt x="129906" y="52550"/>
                    <a:pt x="129426" y="52550"/>
                  </a:cubicBezTo>
                  <a:cubicBezTo>
                    <a:pt x="127574" y="52550"/>
                    <a:pt x="125776" y="53316"/>
                    <a:pt x="124487" y="54704"/>
                  </a:cubicBezTo>
                  <a:cubicBezTo>
                    <a:pt x="123206" y="53333"/>
                    <a:pt x="121414" y="52545"/>
                    <a:pt x="119532" y="52545"/>
                  </a:cubicBezTo>
                  <a:cubicBezTo>
                    <a:pt x="119048" y="52545"/>
                    <a:pt x="118564" y="52599"/>
                    <a:pt x="118089" y="52706"/>
                  </a:cubicBezTo>
                  <a:cubicBezTo>
                    <a:pt x="118125" y="48548"/>
                    <a:pt x="121299" y="46470"/>
                    <a:pt x="124475" y="46470"/>
                  </a:cubicBezTo>
                  <a:close/>
                  <a:moveTo>
                    <a:pt x="77635" y="46519"/>
                  </a:moveTo>
                  <a:cubicBezTo>
                    <a:pt x="80808" y="46519"/>
                    <a:pt x="83981" y="48596"/>
                    <a:pt x="84022" y="52751"/>
                  </a:cubicBezTo>
                  <a:lnTo>
                    <a:pt x="84031" y="52760"/>
                  </a:lnTo>
                  <a:cubicBezTo>
                    <a:pt x="83550" y="52655"/>
                    <a:pt x="83066" y="52604"/>
                    <a:pt x="82586" y="52604"/>
                  </a:cubicBezTo>
                  <a:cubicBezTo>
                    <a:pt x="80731" y="52604"/>
                    <a:pt x="78937" y="53370"/>
                    <a:pt x="77642" y="54758"/>
                  </a:cubicBezTo>
                  <a:cubicBezTo>
                    <a:pt x="76360" y="53378"/>
                    <a:pt x="74568" y="52599"/>
                    <a:pt x="72696" y="52599"/>
                  </a:cubicBezTo>
                  <a:cubicBezTo>
                    <a:pt x="72203" y="52599"/>
                    <a:pt x="71719" y="52652"/>
                    <a:pt x="71244" y="52760"/>
                  </a:cubicBezTo>
                  <a:cubicBezTo>
                    <a:pt x="71280" y="48600"/>
                    <a:pt x="74457" y="46519"/>
                    <a:pt x="77635" y="46519"/>
                  </a:cubicBezTo>
                  <a:close/>
                  <a:moveTo>
                    <a:pt x="100946" y="46509"/>
                  </a:moveTo>
                  <a:cubicBezTo>
                    <a:pt x="104122" y="46509"/>
                    <a:pt x="107296" y="48585"/>
                    <a:pt x="107337" y="52742"/>
                  </a:cubicBezTo>
                  <a:cubicBezTo>
                    <a:pt x="106865" y="52641"/>
                    <a:pt x="106389" y="52591"/>
                    <a:pt x="105917" y="52591"/>
                  </a:cubicBezTo>
                  <a:cubicBezTo>
                    <a:pt x="104050" y="52591"/>
                    <a:pt x="102242" y="53364"/>
                    <a:pt x="100948" y="54758"/>
                  </a:cubicBezTo>
                  <a:lnTo>
                    <a:pt x="100948" y="54749"/>
                  </a:lnTo>
                  <a:cubicBezTo>
                    <a:pt x="99667" y="53369"/>
                    <a:pt x="97875" y="52590"/>
                    <a:pt x="95993" y="52590"/>
                  </a:cubicBezTo>
                  <a:cubicBezTo>
                    <a:pt x="95509" y="52590"/>
                    <a:pt x="95025" y="52643"/>
                    <a:pt x="94550" y="52742"/>
                  </a:cubicBezTo>
                  <a:cubicBezTo>
                    <a:pt x="94591" y="48588"/>
                    <a:pt x="97769" y="46509"/>
                    <a:pt x="100946" y="46509"/>
                  </a:cubicBezTo>
                  <a:close/>
                  <a:moveTo>
                    <a:pt x="53993" y="46670"/>
                  </a:moveTo>
                  <a:cubicBezTo>
                    <a:pt x="57169" y="46670"/>
                    <a:pt x="60344" y="48747"/>
                    <a:pt x="60384" y="52903"/>
                  </a:cubicBezTo>
                  <a:cubicBezTo>
                    <a:pt x="59911" y="52801"/>
                    <a:pt x="59433" y="52752"/>
                    <a:pt x="58960" y="52752"/>
                  </a:cubicBezTo>
                  <a:cubicBezTo>
                    <a:pt x="57101" y="52752"/>
                    <a:pt x="55295" y="53518"/>
                    <a:pt x="53995" y="54910"/>
                  </a:cubicBezTo>
                  <a:cubicBezTo>
                    <a:pt x="52714" y="53531"/>
                    <a:pt x="50922" y="52751"/>
                    <a:pt x="49040" y="52751"/>
                  </a:cubicBezTo>
                  <a:cubicBezTo>
                    <a:pt x="48556" y="52751"/>
                    <a:pt x="48072" y="52805"/>
                    <a:pt x="47597" y="52903"/>
                  </a:cubicBezTo>
                  <a:cubicBezTo>
                    <a:pt x="47638" y="48749"/>
                    <a:pt x="50816" y="46670"/>
                    <a:pt x="53993" y="46670"/>
                  </a:cubicBezTo>
                  <a:close/>
                  <a:moveTo>
                    <a:pt x="7145" y="46712"/>
                  </a:moveTo>
                  <a:cubicBezTo>
                    <a:pt x="10322" y="46712"/>
                    <a:pt x="13498" y="48790"/>
                    <a:pt x="13538" y="52948"/>
                  </a:cubicBezTo>
                  <a:cubicBezTo>
                    <a:pt x="13065" y="52846"/>
                    <a:pt x="12588" y="52796"/>
                    <a:pt x="12114" y="52796"/>
                  </a:cubicBezTo>
                  <a:cubicBezTo>
                    <a:pt x="10255" y="52796"/>
                    <a:pt x="8451" y="53563"/>
                    <a:pt x="7159" y="54955"/>
                  </a:cubicBezTo>
                  <a:cubicBezTo>
                    <a:pt x="5884" y="53583"/>
                    <a:pt x="4097" y="52805"/>
                    <a:pt x="2226" y="52805"/>
                  </a:cubicBezTo>
                  <a:cubicBezTo>
                    <a:pt x="2216" y="52805"/>
                    <a:pt x="2205" y="52805"/>
                    <a:pt x="2194" y="52805"/>
                  </a:cubicBezTo>
                  <a:lnTo>
                    <a:pt x="2194" y="52796"/>
                  </a:lnTo>
                  <a:cubicBezTo>
                    <a:pt x="1711" y="52796"/>
                    <a:pt x="1227" y="52850"/>
                    <a:pt x="752" y="52948"/>
                  </a:cubicBezTo>
                  <a:cubicBezTo>
                    <a:pt x="792" y="48790"/>
                    <a:pt x="3969" y="46712"/>
                    <a:pt x="7145" y="46712"/>
                  </a:cubicBezTo>
                  <a:close/>
                  <a:moveTo>
                    <a:pt x="30465" y="46717"/>
                  </a:moveTo>
                  <a:cubicBezTo>
                    <a:pt x="33637" y="46717"/>
                    <a:pt x="36811" y="48795"/>
                    <a:pt x="36854" y="52953"/>
                  </a:cubicBezTo>
                  <a:lnTo>
                    <a:pt x="36854" y="52953"/>
                  </a:lnTo>
                  <a:cubicBezTo>
                    <a:pt x="36379" y="52851"/>
                    <a:pt x="35901" y="52801"/>
                    <a:pt x="35426" y="52801"/>
                  </a:cubicBezTo>
                  <a:cubicBezTo>
                    <a:pt x="33569" y="52801"/>
                    <a:pt x="31771" y="53567"/>
                    <a:pt x="30483" y="54955"/>
                  </a:cubicBezTo>
                  <a:cubicBezTo>
                    <a:pt x="29201" y="53584"/>
                    <a:pt x="27409" y="52796"/>
                    <a:pt x="25528" y="52796"/>
                  </a:cubicBezTo>
                  <a:cubicBezTo>
                    <a:pt x="25044" y="52796"/>
                    <a:pt x="24560" y="52850"/>
                    <a:pt x="24085" y="52957"/>
                  </a:cubicBezTo>
                  <a:cubicBezTo>
                    <a:pt x="24116" y="48798"/>
                    <a:pt x="27290" y="46717"/>
                    <a:pt x="30465" y="46717"/>
                  </a:cubicBezTo>
                  <a:close/>
                  <a:moveTo>
                    <a:pt x="107865" y="57160"/>
                  </a:moveTo>
                  <a:cubicBezTo>
                    <a:pt x="107867" y="57160"/>
                    <a:pt x="107868" y="57160"/>
                    <a:pt x="107870" y="57160"/>
                  </a:cubicBezTo>
                  <a:lnTo>
                    <a:pt x="107870" y="57160"/>
                  </a:lnTo>
                  <a:cubicBezTo>
                    <a:pt x="107871" y="57160"/>
                    <a:pt x="107873" y="57160"/>
                    <a:pt x="107874" y="57160"/>
                  </a:cubicBezTo>
                  <a:close/>
                  <a:moveTo>
                    <a:pt x="129607" y="52925"/>
                  </a:moveTo>
                  <a:cubicBezTo>
                    <a:pt x="130037" y="52925"/>
                    <a:pt x="130471" y="52965"/>
                    <a:pt x="130903" y="53047"/>
                  </a:cubicBezTo>
                  <a:cubicBezTo>
                    <a:pt x="129908" y="54229"/>
                    <a:pt x="129326" y="55726"/>
                    <a:pt x="129415" y="57321"/>
                  </a:cubicBezTo>
                  <a:cubicBezTo>
                    <a:pt x="128165" y="56009"/>
                    <a:pt x="126406" y="55179"/>
                    <a:pt x="124538" y="55179"/>
                  </a:cubicBezTo>
                  <a:cubicBezTo>
                    <a:pt x="124518" y="55179"/>
                    <a:pt x="124498" y="55179"/>
                    <a:pt x="124478" y="55179"/>
                  </a:cubicBezTo>
                  <a:cubicBezTo>
                    <a:pt x="124458" y="55179"/>
                    <a:pt x="124438" y="55179"/>
                    <a:pt x="124418" y="55179"/>
                  </a:cubicBezTo>
                  <a:cubicBezTo>
                    <a:pt x="122550" y="55179"/>
                    <a:pt x="120782" y="56009"/>
                    <a:pt x="119541" y="57321"/>
                  </a:cubicBezTo>
                  <a:cubicBezTo>
                    <a:pt x="119622" y="55726"/>
                    <a:pt x="119039" y="54220"/>
                    <a:pt x="118045" y="53047"/>
                  </a:cubicBezTo>
                  <a:cubicBezTo>
                    <a:pt x="118478" y="52965"/>
                    <a:pt x="118913" y="52925"/>
                    <a:pt x="119344" y="52925"/>
                  </a:cubicBezTo>
                  <a:cubicBezTo>
                    <a:pt x="121276" y="52925"/>
                    <a:pt x="123138" y="53727"/>
                    <a:pt x="124478" y="55170"/>
                  </a:cubicBezTo>
                  <a:cubicBezTo>
                    <a:pt x="125811" y="53727"/>
                    <a:pt x="127678" y="52925"/>
                    <a:pt x="129607" y="52925"/>
                  </a:cubicBezTo>
                  <a:close/>
                  <a:moveTo>
                    <a:pt x="82780" y="52965"/>
                  </a:moveTo>
                  <a:cubicBezTo>
                    <a:pt x="83204" y="52965"/>
                    <a:pt x="83632" y="53003"/>
                    <a:pt x="84057" y="53082"/>
                  </a:cubicBezTo>
                  <a:cubicBezTo>
                    <a:pt x="83538" y="53701"/>
                    <a:pt x="83135" y="54409"/>
                    <a:pt x="82875" y="55170"/>
                  </a:cubicBezTo>
                  <a:cubicBezTo>
                    <a:pt x="82634" y="55866"/>
                    <a:pt x="82526" y="56607"/>
                    <a:pt x="82569" y="57347"/>
                  </a:cubicBezTo>
                  <a:lnTo>
                    <a:pt x="82569" y="57347"/>
                  </a:lnTo>
                  <a:cubicBezTo>
                    <a:pt x="81328" y="56053"/>
                    <a:pt x="79569" y="55215"/>
                    <a:pt x="77701" y="55215"/>
                  </a:cubicBezTo>
                  <a:cubicBezTo>
                    <a:pt x="77681" y="55215"/>
                    <a:pt x="77661" y="55215"/>
                    <a:pt x="77642" y="55215"/>
                  </a:cubicBezTo>
                  <a:cubicBezTo>
                    <a:pt x="78979" y="53768"/>
                    <a:pt x="80847" y="52965"/>
                    <a:pt x="82780" y="52965"/>
                  </a:cubicBezTo>
                  <a:close/>
                  <a:moveTo>
                    <a:pt x="95802" y="52974"/>
                  </a:moveTo>
                  <a:cubicBezTo>
                    <a:pt x="97735" y="52974"/>
                    <a:pt x="99602" y="53775"/>
                    <a:pt x="100939" y="55215"/>
                  </a:cubicBezTo>
                  <a:cubicBezTo>
                    <a:pt x="100919" y="55215"/>
                    <a:pt x="100900" y="55215"/>
                    <a:pt x="100880" y="55215"/>
                  </a:cubicBezTo>
                  <a:cubicBezTo>
                    <a:pt x="99020" y="55215"/>
                    <a:pt x="97252" y="56053"/>
                    <a:pt x="96011" y="57357"/>
                  </a:cubicBezTo>
                  <a:cubicBezTo>
                    <a:pt x="96047" y="56622"/>
                    <a:pt x="95948" y="55878"/>
                    <a:pt x="95706" y="55179"/>
                  </a:cubicBezTo>
                  <a:lnTo>
                    <a:pt x="95706" y="55170"/>
                  </a:lnTo>
                  <a:cubicBezTo>
                    <a:pt x="95446" y="54409"/>
                    <a:pt x="95043" y="53701"/>
                    <a:pt x="94523" y="53091"/>
                  </a:cubicBezTo>
                  <a:cubicBezTo>
                    <a:pt x="94949" y="53012"/>
                    <a:pt x="95377" y="52974"/>
                    <a:pt x="95802" y="52974"/>
                  </a:cubicBezTo>
                  <a:close/>
                  <a:moveTo>
                    <a:pt x="60697" y="57357"/>
                  </a:moveTo>
                  <a:cubicBezTo>
                    <a:pt x="60700" y="57357"/>
                    <a:pt x="60703" y="57357"/>
                    <a:pt x="60706" y="57357"/>
                  </a:cubicBezTo>
                  <a:lnTo>
                    <a:pt x="60706" y="57357"/>
                  </a:lnTo>
                  <a:cubicBezTo>
                    <a:pt x="60709" y="57357"/>
                    <a:pt x="60712" y="57357"/>
                    <a:pt x="60715" y="57357"/>
                  </a:cubicBezTo>
                  <a:close/>
                  <a:moveTo>
                    <a:pt x="48839" y="53117"/>
                  </a:moveTo>
                  <a:cubicBezTo>
                    <a:pt x="50775" y="53117"/>
                    <a:pt x="52650" y="53921"/>
                    <a:pt x="53995" y="55376"/>
                  </a:cubicBezTo>
                  <a:lnTo>
                    <a:pt x="53995" y="55376"/>
                  </a:lnTo>
                  <a:cubicBezTo>
                    <a:pt x="53992" y="55376"/>
                    <a:pt x="53989" y="55376"/>
                    <a:pt x="53986" y="55376"/>
                  </a:cubicBezTo>
                  <a:cubicBezTo>
                    <a:pt x="53966" y="55376"/>
                    <a:pt x="53946" y="55376"/>
                    <a:pt x="53927" y="55376"/>
                  </a:cubicBezTo>
                  <a:cubicBezTo>
                    <a:pt x="52067" y="55376"/>
                    <a:pt x="50299" y="56206"/>
                    <a:pt x="49049" y="57509"/>
                  </a:cubicBezTo>
                  <a:cubicBezTo>
                    <a:pt x="49138" y="55923"/>
                    <a:pt x="48556" y="54418"/>
                    <a:pt x="47561" y="53235"/>
                  </a:cubicBezTo>
                  <a:cubicBezTo>
                    <a:pt x="47987" y="53156"/>
                    <a:pt x="48414" y="53117"/>
                    <a:pt x="48839" y="53117"/>
                  </a:cubicBezTo>
                  <a:close/>
                  <a:moveTo>
                    <a:pt x="59142" y="53117"/>
                  </a:moveTo>
                  <a:cubicBezTo>
                    <a:pt x="59567" y="53117"/>
                    <a:pt x="59994" y="53156"/>
                    <a:pt x="60420" y="53235"/>
                  </a:cubicBezTo>
                  <a:cubicBezTo>
                    <a:pt x="59425" y="54427"/>
                    <a:pt x="58843" y="55932"/>
                    <a:pt x="58932" y="57518"/>
                  </a:cubicBezTo>
                  <a:lnTo>
                    <a:pt x="58923" y="57509"/>
                  </a:lnTo>
                  <a:cubicBezTo>
                    <a:pt x="57682" y="56206"/>
                    <a:pt x="55914" y="55376"/>
                    <a:pt x="54046" y="55376"/>
                  </a:cubicBezTo>
                  <a:cubicBezTo>
                    <a:pt x="54029" y="55376"/>
                    <a:pt x="54012" y="55376"/>
                    <a:pt x="53995" y="55376"/>
                  </a:cubicBezTo>
                  <a:lnTo>
                    <a:pt x="53995" y="55376"/>
                  </a:lnTo>
                  <a:cubicBezTo>
                    <a:pt x="55333" y="53921"/>
                    <a:pt x="57206" y="53117"/>
                    <a:pt x="59142" y="53117"/>
                  </a:cubicBezTo>
                  <a:close/>
                  <a:moveTo>
                    <a:pt x="25317" y="53179"/>
                  </a:moveTo>
                  <a:cubicBezTo>
                    <a:pt x="27247" y="53179"/>
                    <a:pt x="29113" y="53976"/>
                    <a:pt x="30456" y="55421"/>
                  </a:cubicBezTo>
                  <a:cubicBezTo>
                    <a:pt x="30436" y="55421"/>
                    <a:pt x="30416" y="55421"/>
                    <a:pt x="30397" y="55421"/>
                  </a:cubicBezTo>
                  <a:cubicBezTo>
                    <a:pt x="28528" y="55421"/>
                    <a:pt x="26769" y="56259"/>
                    <a:pt x="25528" y="57554"/>
                  </a:cubicBezTo>
                  <a:cubicBezTo>
                    <a:pt x="25563" y="56819"/>
                    <a:pt x="25456" y="56075"/>
                    <a:pt x="25223" y="55376"/>
                  </a:cubicBezTo>
                  <a:lnTo>
                    <a:pt x="25223" y="55385"/>
                  </a:lnTo>
                  <a:cubicBezTo>
                    <a:pt x="24963" y="54624"/>
                    <a:pt x="24560" y="53916"/>
                    <a:pt x="24031" y="53298"/>
                  </a:cubicBezTo>
                  <a:cubicBezTo>
                    <a:pt x="24460" y="53218"/>
                    <a:pt x="24890" y="53179"/>
                    <a:pt x="25317" y="53179"/>
                  </a:cubicBezTo>
                  <a:close/>
                  <a:moveTo>
                    <a:pt x="12293" y="53188"/>
                  </a:moveTo>
                  <a:cubicBezTo>
                    <a:pt x="12719" y="53188"/>
                    <a:pt x="13147" y="53227"/>
                    <a:pt x="13574" y="53307"/>
                  </a:cubicBezTo>
                  <a:cubicBezTo>
                    <a:pt x="13055" y="53925"/>
                    <a:pt x="12651" y="54624"/>
                    <a:pt x="12391" y="55385"/>
                  </a:cubicBezTo>
                  <a:cubicBezTo>
                    <a:pt x="12150" y="56084"/>
                    <a:pt x="12051" y="56819"/>
                    <a:pt x="12087" y="57554"/>
                  </a:cubicBezTo>
                  <a:lnTo>
                    <a:pt x="12087" y="57572"/>
                  </a:lnTo>
                  <a:cubicBezTo>
                    <a:pt x="10845" y="56268"/>
                    <a:pt x="9086" y="55430"/>
                    <a:pt x="7218" y="55430"/>
                  </a:cubicBezTo>
                  <a:cubicBezTo>
                    <a:pt x="7198" y="55430"/>
                    <a:pt x="7178" y="55430"/>
                    <a:pt x="7159" y="55430"/>
                  </a:cubicBezTo>
                  <a:cubicBezTo>
                    <a:pt x="8501" y="53985"/>
                    <a:pt x="10367" y="53188"/>
                    <a:pt x="12293" y="53188"/>
                  </a:cubicBezTo>
                  <a:close/>
                  <a:moveTo>
                    <a:pt x="106098" y="52962"/>
                  </a:moveTo>
                  <a:cubicBezTo>
                    <a:pt x="106573" y="52962"/>
                    <a:pt x="107051" y="53010"/>
                    <a:pt x="107525" y="53109"/>
                  </a:cubicBezTo>
                  <a:cubicBezTo>
                    <a:pt x="106514" y="54361"/>
                    <a:pt x="105950" y="55943"/>
                    <a:pt x="106117" y="57615"/>
                  </a:cubicBezTo>
                  <a:lnTo>
                    <a:pt x="106117" y="57615"/>
                  </a:lnTo>
                  <a:cubicBezTo>
                    <a:pt x="104869" y="56153"/>
                    <a:pt x="102981" y="55206"/>
                    <a:pt x="100985" y="55206"/>
                  </a:cubicBezTo>
                  <a:cubicBezTo>
                    <a:pt x="100976" y="55206"/>
                    <a:pt x="100966" y="55206"/>
                    <a:pt x="100957" y="55206"/>
                  </a:cubicBezTo>
                  <a:cubicBezTo>
                    <a:pt x="102302" y="53761"/>
                    <a:pt x="104171" y="52962"/>
                    <a:pt x="106098" y="52962"/>
                  </a:cubicBezTo>
                  <a:close/>
                  <a:moveTo>
                    <a:pt x="70812" y="48526"/>
                  </a:moveTo>
                  <a:cubicBezTo>
                    <a:pt x="71289" y="48526"/>
                    <a:pt x="71770" y="48575"/>
                    <a:pt x="72248" y="48674"/>
                  </a:cubicBezTo>
                  <a:cubicBezTo>
                    <a:pt x="71271" y="49928"/>
                    <a:pt x="70742" y="51496"/>
                    <a:pt x="70939" y="53145"/>
                  </a:cubicBezTo>
                  <a:cubicBezTo>
                    <a:pt x="71447" y="53031"/>
                    <a:pt x="71960" y="52976"/>
                    <a:pt x="72468" y="52976"/>
                  </a:cubicBezTo>
                  <a:cubicBezTo>
                    <a:pt x="74401" y="52976"/>
                    <a:pt x="76276" y="53777"/>
                    <a:pt x="77624" y="55224"/>
                  </a:cubicBezTo>
                  <a:cubicBezTo>
                    <a:pt x="77606" y="55224"/>
                    <a:pt x="77587" y="55224"/>
                    <a:pt x="77569" y="55224"/>
                  </a:cubicBezTo>
                  <a:cubicBezTo>
                    <a:pt x="75520" y="55224"/>
                    <a:pt x="73598" y="56223"/>
                    <a:pt x="72355" y="57751"/>
                  </a:cubicBezTo>
                  <a:cubicBezTo>
                    <a:pt x="72694" y="54052"/>
                    <a:pt x="69407" y="50779"/>
                    <a:pt x="65713" y="50779"/>
                  </a:cubicBezTo>
                  <a:cubicBezTo>
                    <a:pt x="65693" y="50779"/>
                    <a:pt x="65673" y="50779"/>
                    <a:pt x="65653" y="50780"/>
                  </a:cubicBezTo>
                  <a:cubicBezTo>
                    <a:pt x="66997" y="49327"/>
                    <a:pt x="68873" y="48526"/>
                    <a:pt x="70812" y="48526"/>
                  </a:cubicBezTo>
                  <a:close/>
                  <a:moveTo>
                    <a:pt x="35611" y="53168"/>
                  </a:moveTo>
                  <a:cubicBezTo>
                    <a:pt x="36086" y="53168"/>
                    <a:pt x="36566" y="53216"/>
                    <a:pt x="37042" y="53315"/>
                  </a:cubicBezTo>
                  <a:cubicBezTo>
                    <a:pt x="36031" y="54567"/>
                    <a:pt x="35458" y="56149"/>
                    <a:pt x="35634" y="57812"/>
                  </a:cubicBezTo>
                  <a:lnTo>
                    <a:pt x="35634" y="57812"/>
                  </a:lnTo>
                  <a:cubicBezTo>
                    <a:pt x="34382" y="56357"/>
                    <a:pt x="32515" y="55412"/>
                    <a:pt x="30530" y="55412"/>
                  </a:cubicBezTo>
                  <a:cubicBezTo>
                    <a:pt x="30511" y="55412"/>
                    <a:pt x="30492" y="55412"/>
                    <a:pt x="30474" y="55412"/>
                  </a:cubicBezTo>
                  <a:cubicBezTo>
                    <a:pt x="31811" y="53967"/>
                    <a:pt x="33679" y="53168"/>
                    <a:pt x="35611" y="53168"/>
                  </a:cubicBezTo>
                  <a:close/>
                  <a:moveTo>
                    <a:pt x="112818" y="51075"/>
                  </a:moveTo>
                  <a:cubicBezTo>
                    <a:pt x="115995" y="51075"/>
                    <a:pt x="119174" y="53154"/>
                    <a:pt x="119218" y="57312"/>
                  </a:cubicBezTo>
                  <a:cubicBezTo>
                    <a:pt x="118743" y="57210"/>
                    <a:pt x="118265" y="57160"/>
                    <a:pt x="117790" y="57160"/>
                  </a:cubicBezTo>
                  <a:cubicBezTo>
                    <a:pt x="115926" y="57160"/>
                    <a:pt x="114120" y="57927"/>
                    <a:pt x="112821" y="59319"/>
                  </a:cubicBezTo>
                  <a:cubicBezTo>
                    <a:pt x="111549" y="57940"/>
                    <a:pt x="109750" y="57161"/>
                    <a:pt x="107870" y="57160"/>
                  </a:cubicBezTo>
                  <a:lnTo>
                    <a:pt x="107870" y="57160"/>
                  </a:lnTo>
                  <a:cubicBezTo>
                    <a:pt x="107388" y="57160"/>
                    <a:pt x="106905" y="57214"/>
                    <a:pt x="106432" y="57312"/>
                  </a:cubicBezTo>
                  <a:cubicBezTo>
                    <a:pt x="106468" y="53154"/>
                    <a:pt x="109642" y="51075"/>
                    <a:pt x="112818" y="51075"/>
                  </a:cubicBezTo>
                  <a:close/>
                  <a:moveTo>
                    <a:pt x="136134" y="51090"/>
                  </a:moveTo>
                  <a:cubicBezTo>
                    <a:pt x="139310" y="51090"/>
                    <a:pt x="142484" y="53169"/>
                    <a:pt x="142525" y="57330"/>
                  </a:cubicBezTo>
                  <a:cubicBezTo>
                    <a:pt x="142043" y="57224"/>
                    <a:pt x="141557" y="57173"/>
                    <a:pt x="141075" y="57173"/>
                  </a:cubicBezTo>
                  <a:cubicBezTo>
                    <a:pt x="139225" y="57173"/>
                    <a:pt x="137430" y="57933"/>
                    <a:pt x="136136" y="59319"/>
                  </a:cubicBezTo>
                  <a:lnTo>
                    <a:pt x="136136" y="59328"/>
                  </a:lnTo>
                  <a:cubicBezTo>
                    <a:pt x="134854" y="57957"/>
                    <a:pt x="133062" y="57168"/>
                    <a:pt x="131181" y="57168"/>
                  </a:cubicBezTo>
                  <a:cubicBezTo>
                    <a:pt x="130697" y="57168"/>
                    <a:pt x="130213" y="57222"/>
                    <a:pt x="129738" y="57330"/>
                  </a:cubicBezTo>
                  <a:cubicBezTo>
                    <a:pt x="129778" y="53171"/>
                    <a:pt x="132957" y="51090"/>
                    <a:pt x="136134" y="51090"/>
                  </a:cubicBezTo>
                  <a:close/>
                  <a:moveTo>
                    <a:pt x="89294" y="51126"/>
                  </a:moveTo>
                  <a:cubicBezTo>
                    <a:pt x="91873" y="51126"/>
                    <a:pt x="94452" y="52497"/>
                    <a:pt x="95348" y="55242"/>
                  </a:cubicBezTo>
                  <a:cubicBezTo>
                    <a:pt x="95572" y="55923"/>
                    <a:pt x="95679" y="56631"/>
                    <a:pt x="95688" y="57348"/>
                  </a:cubicBezTo>
                  <a:cubicBezTo>
                    <a:pt x="95215" y="57246"/>
                    <a:pt x="94738" y="57196"/>
                    <a:pt x="94264" y="57196"/>
                  </a:cubicBezTo>
                  <a:cubicBezTo>
                    <a:pt x="92405" y="57196"/>
                    <a:pt x="90599" y="57962"/>
                    <a:pt x="89299" y="59355"/>
                  </a:cubicBezTo>
                  <a:cubicBezTo>
                    <a:pt x="88027" y="57975"/>
                    <a:pt x="86226" y="57195"/>
                    <a:pt x="84353" y="57195"/>
                  </a:cubicBezTo>
                  <a:cubicBezTo>
                    <a:pt x="83860" y="57195"/>
                    <a:pt x="83376" y="57249"/>
                    <a:pt x="82910" y="57348"/>
                  </a:cubicBezTo>
                  <a:cubicBezTo>
                    <a:pt x="82902" y="56631"/>
                    <a:pt x="83009" y="55923"/>
                    <a:pt x="83224" y="55242"/>
                  </a:cubicBezTo>
                  <a:lnTo>
                    <a:pt x="83233" y="55242"/>
                  </a:lnTo>
                  <a:cubicBezTo>
                    <a:pt x="84129" y="52499"/>
                    <a:pt x="86712" y="51126"/>
                    <a:pt x="89294" y="51126"/>
                  </a:cubicBezTo>
                  <a:close/>
                  <a:moveTo>
                    <a:pt x="42335" y="51276"/>
                  </a:moveTo>
                  <a:cubicBezTo>
                    <a:pt x="45511" y="51276"/>
                    <a:pt x="48686" y="53352"/>
                    <a:pt x="48726" y="57509"/>
                  </a:cubicBezTo>
                  <a:cubicBezTo>
                    <a:pt x="48253" y="57407"/>
                    <a:pt x="47776" y="57357"/>
                    <a:pt x="47302" y="57357"/>
                  </a:cubicBezTo>
                  <a:cubicBezTo>
                    <a:pt x="45443" y="57357"/>
                    <a:pt x="43639" y="58124"/>
                    <a:pt x="42346" y="59516"/>
                  </a:cubicBezTo>
                  <a:cubicBezTo>
                    <a:pt x="41065" y="58136"/>
                    <a:pt x="39264" y="57357"/>
                    <a:pt x="37382" y="57357"/>
                  </a:cubicBezTo>
                  <a:cubicBezTo>
                    <a:pt x="36898" y="57357"/>
                    <a:pt x="36415" y="57410"/>
                    <a:pt x="35940" y="57509"/>
                  </a:cubicBezTo>
                  <a:cubicBezTo>
                    <a:pt x="35980" y="53355"/>
                    <a:pt x="39158" y="51276"/>
                    <a:pt x="42335" y="51276"/>
                  </a:cubicBezTo>
                  <a:close/>
                  <a:moveTo>
                    <a:pt x="65660" y="51276"/>
                  </a:moveTo>
                  <a:cubicBezTo>
                    <a:pt x="68835" y="51276"/>
                    <a:pt x="72010" y="53352"/>
                    <a:pt x="72050" y="57509"/>
                  </a:cubicBezTo>
                  <a:cubicBezTo>
                    <a:pt x="71577" y="57407"/>
                    <a:pt x="71100" y="57357"/>
                    <a:pt x="70626" y="57357"/>
                  </a:cubicBezTo>
                  <a:cubicBezTo>
                    <a:pt x="68767" y="57357"/>
                    <a:pt x="66961" y="58124"/>
                    <a:pt x="65662" y="59516"/>
                  </a:cubicBezTo>
                  <a:cubicBezTo>
                    <a:pt x="64382" y="58138"/>
                    <a:pt x="62585" y="57359"/>
                    <a:pt x="60706" y="57357"/>
                  </a:cubicBezTo>
                  <a:lnTo>
                    <a:pt x="60706" y="57357"/>
                  </a:lnTo>
                  <a:cubicBezTo>
                    <a:pt x="60217" y="57357"/>
                    <a:pt x="59736" y="57411"/>
                    <a:pt x="59264" y="57509"/>
                  </a:cubicBezTo>
                  <a:cubicBezTo>
                    <a:pt x="59304" y="53355"/>
                    <a:pt x="62482" y="51276"/>
                    <a:pt x="65660" y="51276"/>
                  </a:cubicBezTo>
                  <a:close/>
                  <a:moveTo>
                    <a:pt x="18806" y="51334"/>
                  </a:moveTo>
                  <a:cubicBezTo>
                    <a:pt x="21388" y="51334"/>
                    <a:pt x="23969" y="52707"/>
                    <a:pt x="24864" y="55457"/>
                  </a:cubicBezTo>
                  <a:cubicBezTo>
                    <a:pt x="25079" y="56138"/>
                    <a:pt x="25196" y="56846"/>
                    <a:pt x="25205" y="57563"/>
                  </a:cubicBezTo>
                  <a:cubicBezTo>
                    <a:pt x="24724" y="57458"/>
                    <a:pt x="24240" y="57407"/>
                    <a:pt x="23760" y="57407"/>
                  </a:cubicBezTo>
                  <a:cubicBezTo>
                    <a:pt x="21902" y="57407"/>
                    <a:pt x="20103" y="58173"/>
                    <a:pt x="18807" y="59561"/>
                  </a:cubicBezTo>
                  <a:cubicBezTo>
                    <a:pt x="17535" y="58190"/>
                    <a:pt x="15734" y="57401"/>
                    <a:pt x="13861" y="57401"/>
                  </a:cubicBezTo>
                  <a:cubicBezTo>
                    <a:pt x="13377" y="57401"/>
                    <a:pt x="12884" y="57455"/>
                    <a:pt x="12418" y="57563"/>
                  </a:cubicBezTo>
                  <a:cubicBezTo>
                    <a:pt x="12418" y="56837"/>
                    <a:pt x="12526" y="56129"/>
                    <a:pt x="12741" y="55448"/>
                  </a:cubicBezTo>
                  <a:lnTo>
                    <a:pt x="12741" y="55457"/>
                  </a:lnTo>
                  <a:cubicBezTo>
                    <a:pt x="13637" y="52710"/>
                    <a:pt x="16222" y="51334"/>
                    <a:pt x="18806" y="51334"/>
                  </a:cubicBezTo>
                  <a:close/>
                  <a:moveTo>
                    <a:pt x="117967" y="57526"/>
                  </a:moveTo>
                  <a:cubicBezTo>
                    <a:pt x="118391" y="57526"/>
                    <a:pt x="118819" y="57564"/>
                    <a:pt x="119245" y="57643"/>
                  </a:cubicBezTo>
                  <a:cubicBezTo>
                    <a:pt x="118726" y="58253"/>
                    <a:pt x="118322" y="58961"/>
                    <a:pt x="118063" y="59722"/>
                  </a:cubicBezTo>
                  <a:cubicBezTo>
                    <a:pt x="117821" y="60430"/>
                    <a:pt x="117713" y="61165"/>
                    <a:pt x="117758" y="61909"/>
                  </a:cubicBezTo>
                  <a:cubicBezTo>
                    <a:pt x="116510" y="60598"/>
                    <a:pt x="114739" y="59767"/>
                    <a:pt x="112860" y="59767"/>
                  </a:cubicBezTo>
                  <a:cubicBezTo>
                    <a:pt x="112850" y="59767"/>
                    <a:pt x="112840" y="59767"/>
                    <a:pt x="112830" y="59767"/>
                  </a:cubicBezTo>
                  <a:cubicBezTo>
                    <a:pt x="114167" y="58327"/>
                    <a:pt x="116034" y="57526"/>
                    <a:pt x="117967" y="57526"/>
                  </a:cubicBezTo>
                  <a:close/>
                  <a:moveTo>
                    <a:pt x="130990" y="57535"/>
                  </a:moveTo>
                  <a:cubicBezTo>
                    <a:pt x="132923" y="57535"/>
                    <a:pt x="134790" y="58336"/>
                    <a:pt x="136127" y="59776"/>
                  </a:cubicBezTo>
                  <a:cubicBezTo>
                    <a:pt x="136117" y="59776"/>
                    <a:pt x="136107" y="59776"/>
                    <a:pt x="136097" y="59776"/>
                  </a:cubicBezTo>
                  <a:cubicBezTo>
                    <a:pt x="134226" y="59776"/>
                    <a:pt x="132446" y="60607"/>
                    <a:pt x="131199" y="61918"/>
                  </a:cubicBezTo>
                  <a:cubicBezTo>
                    <a:pt x="131234" y="61183"/>
                    <a:pt x="131136" y="60439"/>
                    <a:pt x="130894" y="59731"/>
                  </a:cubicBezTo>
                  <a:cubicBezTo>
                    <a:pt x="130634" y="58970"/>
                    <a:pt x="130231" y="58271"/>
                    <a:pt x="129711" y="57652"/>
                  </a:cubicBezTo>
                  <a:cubicBezTo>
                    <a:pt x="130137" y="57573"/>
                    <a:pt x="130565" y="57535"/>
                    <a:pt x="130990" y="57535"/>
                  </a:cubicBezTo>
                  <a:close/>
                  <a:moveTo>
                    <a:pt x="84143" y="57571"/>
                  </a:moveTo>
                  <a:cubicBezTo>
                    <a:pt x="86075" y="57571"/>
                    <a:pt x="87945" y="58371"/>
                    <a:pt x="89282" y="59821"/>
                  </a:cubicBezTo>
                  <a:lnTo>
                    <a:pt x="89282" y="59821"/>
                  </a:lnTo>
                  <a:cubicBezTo>
                    <a:pt x="89265" y="59821"/>
                    <a:pt x="89248" y="59821"/>
                    <a:pt x="89231" y="59821"/>
                  </a:cubicBezTo>
                  <a:cubicBezTo>
                    <a:pt x="87362" y="59821"/>
                    <a:pt x="85595" y="60659"/>
                    <a:pt x="84353" y="61962"/>
                  </a:cubicBezTo>
                  <a:cubicBezTo>
                    <a:pt x="84434" y="60367"/>
                    <a:pt x="83851" y="58871"/>
                    <a:pt x="82866" y="57688"/>
                  </a:cubicBezTo>
                  <a:cubicBezTo>
                    <a:pt x="83291" y="57609"/>
                    <a:pt x="83719" y="57571"/>
                    <a:pt x="84143" y="57571"/>
                  </a:cubicBezTo>
                  <a:close/>
                  <a:moveTo>
                    <a:pt x="94437" y="57571"/>
                  </a:moveTo>
                  <a:cubicBezTo>
                    <a:pt x="94862" y="57571"/>
                    <a:pt x="95290" y="57609"/>
                    <a:pt x="95715" y="57688"/>
                  </a:cubicBezTo>
                  <a:cubicBezTo>
                    <a:pt x="94720" y="58871"/>
                    <a:pt x="94138" y="60367"/>
                    <a:pt x="94228" y="61962"/>
                  </a:cubicBezTo>
                  <a:cubicBezTo>
                    <a:pt x="92977" y="60659"/>
                    <a:pt x="91218" y="59821"/>
                    <a:pt x="89350" y="59821"/>
                  </a:cubicBezTo>
                  <a:cubicBezTo>
                    <a:pt x="89333" y="59821"/>
                    <a:pt x="89316" y="59821"/>
                    <a:pt x="89299" y="59821"/>
                  </a:cubicBezTo>
                  <a:lnTo>
                    <a:pt x="89299" y="59821"/>
                  </a:lnTo>
                  <a:cubicBezTo>
                    <a:pt x="90636" y="58371"/>
                    <a:pt x="92506" y="57571"/>
                    <a:pt x="94437" y="57571"/>
                  </a:cubicBezTo>
                  <a:close/>
                  <a:moveTo>
                    <a:pt x="47495" y="57735"/>
                  </a:moveTo>
                  <a:cubicBezTo>
                    <a:pt x="47916" y="57735"/>
                    <a:pt x="48340" y="57773"/>
                    <a:pt x="48762" y="57849"/>
                  </a:cubicBezTo>
                  <a:cubicBezTo>
                    <a:pt x="48242" y="58468"/>
                    <a:pt x="47839" y="59176"/>
                    <a:pt x="47579" y="59937"/>
                  </a:cubicBezTo>
                  <a:cubicBezTo>
                    <a:pt x="47337" y="60636"/>
                    <a:pt x="47230" y="61371"/>
                    <a:pt x="47275" y="62115"/>
                  </a:cubicBezTo>
                  <a:lnTo>
                    <a:pt x="47275" y="62124"/>
                  </a:lnTo>
                  <a:cubicBezTo>
                    <a:pt x="46033" y="60820"/>
                    <a:pt x="44265" y="59982"/>
                    <a:pt x="42405" y="59982"/>
                  </a:cubicBezTo>
                  <a:cubicBezTo>
                    <a:pt x="42386" y="59982"/>
                    <a:pt x="42366" y="59982"/>
                    <a:pt x="42346" y="59982"/>
                  </a:cubicBezTo>
                  <a:cubicBezTo>
                    <a:pt x="43686" y="58532"/>
                    <a:pt x="45558" y="57735"/>
                    <a:pt x="47495" y="57735"/>
                  </a:cubicBezTo>
                  <a:close/>
                  <a:moveTo>
                    <a:pt x="60510" y="57740"/>
                  </a:moveTo>
                  <a:cubicBezTo>
                    <a:pt x="62438" y="57740"/>
                    <a:pt x="64308" y="58537"/>
                    <a:pt x="65644" y="59982"/>
                  </a:cubicBezTo>
                  <a:cubicBezTo>
                    <a:pt x="65624" y="59982"/>
                    <a:pt x="65604" y="59982"/>
                    <a:pt x="65585" y="59982"/>
                  </a:cubicBezTo>
                  <a:cubicBezTo>
                    <a:pt x="63725" y="59982"/>
                    <a:pt x="61957" y="60820"/>
                    <a:pt x="60715" y="62124"/>
                  </a:cubicBezTo>
                  <a:cubicBezTo>
                    <a:pt x="60751" y="61380"/>
                    <a:pt x="60653" y="60636"/>
                    <a:pt x="60411" y="59937"/>
                  </a:cubicBezTo>
                  <a:cubicBezTo>
                    <a:pt x="60151" y="59176"/>
                    <a:pt x="59748" y="58468"/>
                    <a:pt x="59228" y="57858"/>
                  </a:cubicBezTo>
                  <a:cubicBezTo>
                    <a:pt x="59655" y="57779"/>
                    <a:pt x="60084" y="57740"/>
                    <a:pt x="60510" y="57740"/>
                  </a:cubicBezTo>
                  <a:close/>
                  <a:moveTo>
                    <a:pt x="23936" y="57764"/>
                  </a:moveTo>
                  <a:cubicBezTo>
                    <a:pt x="24366" y="57764"/>
                    <a:pt x="24800" y="57804"/>
                    <a:pt x="25232" y="57885"/>
                  </a:cubicBezTo>
                  <a:cubicBezTo>
                    <a:pt x="24237" y="59059"/>
                    <a:pt x="23655" y="60565"/>
                    <a:pt x="23744" y="62151"/>
                  </a:cubicBezTo>
                  <a:cubicBezTo>
                    <a:pt x="22494" y="60847"/>
                    <a:pt x="20727" y="60018"/>
                    <a:pt x="18867" y="60018"/>
                  </a:cubicBezTo>
                  <a:cubicBezTo>
                    <a:pt x="18847" y="60018"/>
                    <a:pt x="18827" y="60018"/>
                    <a:pt x="18807" y="60018"/>
                  </a:cubicBezTo>
                  <a:cubicBezTo>
                    <a:pt x="18787" y="60018"/>
                    <a:pt x="18767" y="60018"/>
                    <a:pt x="18747" y="60018"/>
                  </a:cubicBezTo>
                  <a:cubicBezTo>
                    <a:pt x="16879" y="60018"/>
                    <a:pt x="15111" y="60847"/>
                    <a:pt x="13870" y="62151"/>
                  </a:cubicBezTo>
                  <a:cubicBezTo>
                    <a:pt x="13951" y="60573"/>
                    <a:pt x="13368" y="59068"/>
                    <a:pt x="12382" y="57885"/>
                  </a:cubicBezTo>
                  <a:lnTo>
                    <a:pt x="12374" y="57885"/>
                  </a:lnTo>
                  <a:cubicBezTo>
                    <a:pt x="12805" y="57804"/>
                    <a:pt x="13239" y="57764"/>
                    <a:pt x="13670" y="57764"/>
                  </a:cubicBezTo>
                  <a:cubicBezTo>
                    <a:pt x="15599" y="57764"/>
                    <a:pt x="17467" y="58566"/>
                    <a:pt x="18807" y="60009"/>
                  </a:cubicBezTo>
                  <a:cubicBezTo>
                    <a:pt x="20140" y="58566"/>
                    <a:pt x="22007" y="57764"/>
                    <a:pt x="23936" y="57764"/>
                  </a:cubicBezTo>
                  <a:close/>
                  <a:moveTo>
                    <a:pt x="107668" y="57528"/>
                  </a:moveTo>
                  <a:cubicBezTo>
                    <a:pt x="109594" y="57528"/>
                    <a:pt x="111464" y="58327"/>
                    <a:pt x="112812" y="59767"/>
                  </a:cubicBezTo>
                  <a:cubicBezTo>
                    <a:pt x="112793" y="59767"/>
                    <a:pt x="112774" y="59767"/>
                    <a:pt x="112756" y="59767"/>
                  </a:cubicBezTo>
                  <a:cubicBezTo>
                    <a:pt x="110769" y="59767"/>
                    <a:pt x="108902" y="60712"/>
                    <a:pt x="107650" y="62159"/>
                  </a:cubicBezTo>
                  <a:lnTo>
                    <a:pt x="107650" y="62159"/>
                  </a:lnTo>
                  <a:cubicBezTo>
                    <a:pt x="107803" y="60502"/>
                    <a:pt x="107211" y="58925"/>
                    <a:pt x="106181" y="57688"/>
                  </a:cubicBezTo>
                  <a:cubicBezTo>
                    <a:pt x="106675" y="57580"/>
                    <a:pt x="107173" y="57528"/>
                    <a:pt x="107668" y="57528"/>
                  </a:cubicBezTo>
                  <a:close/>
                  <a:moveTo>
                    <a:pt x="37187" y="57724"/>
                  </a:moveTo>
                  <a:cubicBezTo>
                    <a:pt x="39116" y="57724"/>
                    <a:pt x="40983" y="58519"/>
                    <a:pt x="42328" y="59964"/>
                  </a:cubicBezTo>
                  <a:cubicBezTo>
                    <a:pt x="42310" y="59964"/>
                    <a:pt x="42291" y="59964"/>
                    <a:pt x="42273" y="59964"/>
                  </a:cubicBezTo>
                  <a:cubicBezTo>
                    <a:pt x="40286" y="59964"/>
                    <a:pt x="38419" y="60910"/>
                    <a:pt x="37167" y="62366"/>
                  </a:cubicBezTo>
                  <a:cubicBezTo>
                    <a:pt x="37320" y="60699"/>
                    <a:pt x="36728" y="59122"/>
                    <a:pt x="35698" y="57894"/>
                  </a:cubicBezTo>
                  <a:lnTo>
                    <a:pt x="35689" y="57885"/>
                  </a:lnTo>
                  <a:cubicBezTo>
                    <a:pt x="36187" y="57777"/>
                    <a:pt x="36689" y="57724"/>
                    <a:pt x="37187" y="57724"/>
                  </a:cubicBezTo>
                  <a:close/>
                  <a:moveTo>
                    <a:pt x="124486" y="55678"/>
                  </a:moveTo>
                  <a:cubicBezTo>
                    <a:pt x="127068" y="55678"/>
                    <a:pt x="129649" y="57049"/>
                    <a:pt x="130544" y="59794"/>
                  </a:cubicBezTo>
                  <a:cubicBezTo>
                    <a:pt x="130760" y="60475"/>
                    <a:pt x="130876" y="61183"/>
                    <a:pt x="130876" y="61900"/>
                  </a:cubicBezTo>
                  <a:cubicBezTo>
                    <a:pt x="130403" y="61798"/>
                    <a:pt x="129926" y="61748"/>
                    <a:pt x="129452" y="61748"/>
                  </a:cubicBezTo>
                  <a:cubicBezTo>
                    <a:pt x="127593" y="61748"/>
                    <a:pt x="125787" y="62514"/>
                    <a:pt x="124487" y="63907"/>
                  </a:cubicBezTo>
                  <a:cubicBezTo>
                    <a:pt x="123215" y="62527"/>
                    <a:pt x="121414" y="61747"/>
                    <a:pt x="119541" y="61747"/>
                  </a:cubicBezTo>
                  <a:cubicBezTo>
                    <a:pt x="119048" y="61747"/>
                    <a:pt x="118564" y="61801"/>
                    <a:pt x="118080" y="61909"/>
                  </a:cubicBezTo>
                  <a:cubicBezTo>
                    <a:pt x="118080" y="61192"/>
                    <a:pt x="118197" y="60484"/>
                    <a:pt x="118412" y="59803"/>
                  </a:cubicBezTo>
                  <a:lnTo>
                    <a:pt x="118421" y="59794"/>
                  </a:lnTo>
                  <a:cubicBezTo>
                    <a:pt x="119317" y="57051"/>
                    <a:pt x="121902" y="55678"/>
                    <a:pt x="124486" y="55678"/>
                  </a:cubicBezTo>
                  <a:close/>
                  <a:moveTo>
                    <a:pt x="77628" y="55717"/>
                  </a:moveTo>
                  <a:cubicBezTo>
                    <a:pt x="80804" y="55717"/>
                    <a:pt x="83980" y="57795"/>
                    <a:pt x="84022" y="61951"/>
                  </a:cubicBezTo>
                  <a:lnTo>
                    <a:pt x="84022" y="61951"/>
                  </a:lnTo>
                  <a:cubicBezTo>
                    <a:pt x="83546" y="61848"/>
                    <a:pt x="83066" y="61797"/>
                    <a:pt x="82590" y="61797"/>
                  </a:cubicBezTo>
                  <a:cubicBezTo>
                    <a:pt x="80737" y="61797"/>
                    <a:pt x="78939" y="62563"/>
                    <a:pt x="77651" y="63952"/>
                  </a:cubicBezTo>
                  <a:cubicBezTo>
                    <a:pt x="76377" y="62579"/>
                    <a:pt x="74589" y="61801"/>
                    <a:pt x="72710" y="61801"/>
                  </a:cubicBezTo>
                  <a:cubicBezTo>
                    <a:pt x="72699" y="61801"/>
                    <a:pt x="72688" y="61801"/>
                    <a:pt x="72678" y="61801"/>
                  </a:cubicBezTo>
                  <a:cubicBezTo>
                    <a:pt x="72194" y="61801"/>
                    <a:pt x="71710" y="61846"/>
                    <a:pt x="71235" y="61953"/>
                  </a:cubicBezTo>
                  <a:cubicBezTo>
                    <a:pt x="71275" y="57796"/>
                    <a:pt x="74452" y="55717"/>
                    <a:pt x="77628" y="55717"/>
                  </a:cubicBezTo>
                  <a:close/>
                  <a:moveTo>
                    <a:pt x="100943" y="55717"/>
                  </a:moveTo>
                  <a:cubicBezTo>
                    <a:pt x="104119" y="55717"/>
                    <a:pt x="107295" y="57795"/>
                    <a:pt x="107337" y="61951"/>
                  </a:cubicBezTo>
                  <a:lnTo>
                    <a:pt x="107337" y="61951"/>
                  </a:lnTo>
                  <a:cubicBezTo>
                    <a:pt x="106865" y="61851"/>
                    <a:pt x="106389" y="61802"/>
                    <a:pt x="105918" y="61802"/>
                  </a:cubicBezTo>
                  <a:cubicBezTo>
                    <a:pt x="104057" y="61802"/>
                    <a:pt x="102256" y="62568"/>
                    <a:pt x="100957" y="63961"/>
                  </a:cubicBezTo>
                  <a:cubicBezTo>
                    <a:pt x="99683" y="62588"/>
                    <a:pt x="97895" y="61801"/>
                    <a:pt x="96025" y="61801"/>
                  </a:cubicBezTo>
                  <a:cubicBezTo>
                    <a:pt x="96014" y="61801"/>
                    <a:pt x="96003" y="61801"/>
                    <a:pt x="95993" y="61801"/>
                  </a:cubicBezTo>
                  <a:cubicBezTo>
                    <a:pt x="95509" y="61801"/>
                    <a:pt x="95025" y="61846"/>
                    <a:pt x="94550" y="61953"/>
                  </a:cubicBezTo>
                  <a:cubicBezTo>
                    <a:pt x="94590" y="57796"/>
                    <a:pt x="97767" y="55717"/>
                    <a:pt x="100943" y="55717"/>
                  </a:cubicBezTo>
                  <a:close/>
                  <a:moveTo>
                    <a:pt x="54007" y="55884"/>
                  </a:moveTo>
                  <a:cubicBezTo>
                    <a:pt x="56587" y="55884"/>
                    <a:pt x="59166" y="57255"/>
                    <a:pt x="60061" y="60000"/>
                  </a:cubicBezTo>
                  <a:cubicBezTo>
                    <a:pt x="60285" y="60681"/>
                    <a:pt x="60393" y="61389"/>
                    <a:pt x="60402" y="62106"/>
                  </a:cubicBezTo>
                  <a:cubicBezTo>
                    <a:pt x="59929" y="62004"/>
                    <a:pt x="59451" y="61954"/>
                    <a:pt x="58977" y="61954"/>
                  </a:cubicBezTo>
                  <a:cubicBezTo>
                    <a:pt x="57118" y="61954"/>
                    <a:pt x="55312" y="62720"/>
                    <a:pt x="54013" y="64113"/>
                  </a:cubicBezTo>
                  <a:cubicBezTo>
                    <a:pt x="52741" y="62733"/>
                    <a:pt x="50939" y="61953"/>
                    <a:pt x="49067" y="61953"/>
                  </a:cubicBezTo>
                  <a:cubicBezTo>
                    <a:pt x="48574" y="61953"/>
                    <a:pt x="48090" y="61998"/>
                    <a:pt x="47624" y="62106"/>
                  </a:cubicBezTo>
                  <a:cubicBezTo>
                    <a:pt x="47615" y="61389"/>
                    <a:pt x="47723" y="60681"/>
                    <a:pt x="47929" y="60009"/>
                  </a:cubicBezTo>
                  <a:lnTo>
                    <a:pt x="47947" y="60000"/>
                  </a:lnTo>
                  <a:cubicBezTo>
                    <a:pt x="48843" y="57257"/>
                    <a:pt x="51425" y="55884"/>
                    <a:pt x="54007" y="55884"/>
                  </a:cubicBezTo>
                  <a:close/>
                  <a:moveTo>
                    <a:pt x="7145" y="55914"/>
                  </a:moveTo>
                  <a:cubicBezTo>
                    <a:pt x="10322" y="55914"/>
                    <a:pt x="13498" y="57993"/>
                    <a:pt x="13538" y="62151"/>
                  </a:cubicBezTo>
                  <a:cubicBezTo>
                    <a:pt x="13063" y="62046"/>
                    <a:pt x="12582" y="61995"/>
                    <a:pt x="12105" y="61995"/>
                  </a:cubicBezTo>
                  <a:cubicBezTo>
                    <a:pt x="10247" y="61995"/>
                    <a:pt x="8440" y="62767"/>
                    <a:pt x="7150" y="64158"/>
                  </a:cubicBezTo>
                  <a:cubicBezTo>
                    <a:pt x="5875" y="62786"/>
                    <a:pt x="4096" y="61998"/>
                    <a:pt x="2226" y="61998"/>
                  </a:cubicBezTo>
                  <a:cubicBezTo>
                    <a:pt x="2216" y="61998"/>
                    <a:pt x="2205" y="61998"/>
                    <a:pt x="2194" y="61998"/>
                  </a:cubicBezTo>
                  <a:cubicBezTo>
                    <a:pt x="1711" y="61998"/>
                    <a:pt x="1227" y="62043"/>
                    <a:pt x="752" y="62151"/>
                  </a:cubicBezTo>
                  <a:cubicBezTo>
                    <a:pt x="792" y="57993"/>
                    <a:pt x="3969" y="55914"/>
                    <a:pt x="7145" y="55914"/>
                  </a:cubicBezTo>
                  <a:close/>
                  <a:moveTo>
                    <a:pt x="30465" y="55917"/>
                  </a:moveTo>
                  <a:cubicBezTo>
                    <a:pt x="33638" y="55917"/>
                    <a:pt x="36811" y="57993"/>
                    <a:pt x="36854" y="62147"/>
                  </a:cubicBezTo>
                  <a:lnTo>
                    <a:pt x="36854" y="62147"/>
                  </a:lnTo>
                  <a:cubicBezTo>
                    <a:pt x="36384" y="62047"/>
                    <a:pt x="35912" y="61999"/>
                    <a:pt x="35443" y="61999"/>
                  </a:cubicBezTo>
                  <a:cubicBezTo>
                    <a:pt x="33580" y="61999"/>
                    <a:pt x="31775" y="62765"/>
                    <a:pt x="30483" y="64158"/>
                  </a:cubicBezTo>
                  <a:cubicBezTo>
                    <a:pt x="29201" y="62778"/>
                    <a:pt x="27409" y="61998"/>
                    <a:pt x="25528" y="61998"/>
                  </a:cubicBezTo>
                  <a:cubicBezTo>
                    <a:pt x="25044" y="61998"/>
                    <a:pt x="24560" y="62052"/>
                    <a:pt x="24085" y="62151"/>
                  </a:cubicBezTo>
                  <a:cubicBezTo>
                    <a:pt x="24116" y="57996"/>
                    <a:pt x="27290" y="55917"/>
                    <a:pt x="30465" y="55917"/>
                  </a:cubicBezTo>
                  <a:close/>
                  <a:moveTo>
                    <a:pt x="119322" y="62140"/>
                  </a:moveTo>
                  <a:cubicBezTo>
                    <a:pt x="121256" y="62140"/>
                    <a:pt x="123125" y="62943"/>
                    <a:pt x="124469" y="64391"/>
                  </a:cubicBezTo>
                  <a:cubicBezTo>
                    <a:pt x="124450" y="64390"/>
                    <a:pt x="124430" y="64390"/>
                    <a:pt x="124410" y="64390"/>
                  </a:cubicBezTo>
                  <a:cubicBezTo>
                    <a:pt x="122541" y="64390"/>
                    <a:pt x="120773" y="65229"/>
                    <a:pt x="119532" y="66532"/>
                  </a:cubicBezTo>
                  <a:cubicBezTo>
                    <a:pt x="119613" y="64946"/>
                    <a:pt x="119030" y="63441"/>
                    <a:pt x="118045" y="62258"/>
                  </a:cubicBezTo>
                  <a:cubicBezTo>
                    <a:pt x="118470" y="62179"/>
                    <a:pt x="118898" y="62140"/>
                    <a:pt x="119322" y="62140"/>
                  </a:cubicBezTo>
                  <a:close/>
                  <a:moveTo>
                    <a:pt x="129616" y="62140"/>
                  </a:moveTo>
                  <a:cubicBezTo>
                    <a:pt x="130040" y="62140"/>
                    <a:pt x="130468" y="62179"/>
                    <a:pt x="130894" y="62258"/>
                  </a:cubicBezTo>
                  <a:cubicBezTo>
                    <a:pt x="129908" y="63423"/>
                    <a:pt x="129326" y="64928"/>
                    <a:pt x="129415" y="66523"/>
                  </a:cubicBezTo>
                  <a:lnTo>
                    <a:pt x="129406" y="66532"/>
                  </a:lnTo>
                  <a:cubicBezTo>
                    <a:pt x="128156" y="65229"/>
                    <a:pt x="126388" y="64390"/>
                    <a:pt x="124528" y="64390"/>
                  </a:cubicBezTo>
                  <a:cubicBezTo>
                    <a:pt x="124509" y="64390"/>
                    <a:pt x="124489" y="64390"/>
                    <a:pt x="124469" y="64391"/>
                  </a:cubicBezTo>
                  <a:cubicBezTo>
                    <a:pt x="125807" y="62943"/>
                    <a:pt x="127680" y="62140"/>
                    <a:pt x="129616" y="62140"/>
                  </a:cubicBezTo>
                  <a:close/>
                  <a:moveTo>
                    <a:pt x="95796" y="62176"/>
                  </a:moveTo>
                  <a:cubicBezTo>
                    <a:pt x="97737" y="62176"/>
                    <a:pt x="99610" y="62980"/>
                    <a:pt x="100948" y="64435"/>
                  </a:cubicBezTo>
                  <a:cubicBezTo>
                    <a:pt x="100928" y="64435"/>
                    <a:pt x="100908" y="64435"/>
                    <a:pt x="100888" y="64435"/>
                  </a:cubicBezTo>
                  <a:cubicBezTo>
                    <a:pt x="99020" y="64435"/>
                    <a:pt x="97252" y="65265"/>
                    <a:pt x="96011" y="66568"/>
                  </a:cubicBezTo>
                  <a:cubicBezTo>
                    <a:pt x="96091" y="64982"/>
                    <a:pt x="95509" y="63477"/>
                    <a:pt x="94514" y="62294"/>
                  </a:cubicBezTo>
                  <a:cubicBezTo>
                    <a:pt x="94941" y="62215"/>
                    <a:pt x="95370" y="62176"/>
                    <a:pt x="95796" y="62176"/>
                  </a:cubicBezTo>
                  <a:close/>
                  <a:moveTo>
                    <a:pt x="82771" y="62185"/>
                  </a:moveTo>
                  <a:cubicBezTo>
                    <a:pt x="83195" y="62185"/>
                    <a:pt x="83623" y="62224"/>
                    <a:pt x="84048" y="62303"/>
                  </a:cubicBezTo>
                  <a:cubicBezTo>
                    <a:pt x="83063" y="63477"/>
                    <a:pt x="82480" y="64991"/>
                    <a:pt x="82561" y="66577"/>
                  </a:cubicBezTo>
                  <a:cubicBezTo>
                    <a:pt x="81320" y="65274"/>
                    <a:pt x="79552" y="64435"/>
                    <a:pt x="77683" y="64435"/>
                  </a:cubicBezTo>
                  <a:cubicBezTo>
                    <a:pt x="77666" y="64435"/>
                    <a:pt x="77650" y="64435"/>
                    <a:pt x="77633" y="64435"/>
                  </a:cubicBezTo>
                  <a:lnTo>
                    <a:pt x="77633" y="64435"/>
                  </a:lnTo>
                  <a:cubicBezTo>
                    <a:pt x="78970" y="62988"/>
                    <a:pt x="80838" y="62185"/>
                    <a:pt x="82771" y="62185"/>
                  </a:cubicBezTo>
                  <a:close/>
                  <a:moveTo>
                    <a:pt x="59134" y="62337"/>
                  </a:moveTo>
                  <a:cubicBezTo>
                    <a:pt x="59561" y="62337"/>
                    <a:pt x="59992" y="62376"/>
                    <a:pt x="60420" y="62455"/>
                  </a:cubicBezTo>
                  <a:cubicBezTo>
                    <a:pt x="59427" y="63627"/>
                    <a:pt x="58845" y="65119"/>
                    <a:pt x="58932" y="66720"/>
                  </a:cubicBezTo>
                  <a:lnTo>
                    <a:pt x="58932" y="66720"/>
                  </a:lnTo>
                  <a:cubicBezTo>
                    <a:pt x="57682" y="65417"/>
                    <a:pt x="55914" y="64587"/>
                    <a:pt x="54055" y="64587"/>
                  </a:cubicBezTo>
                  <a:cubicBezTo>
                    <a:pt x="54035" y="64587"/>
                    <a:pt x="54015" y="64588"/>
                    <a:pt x="53995" y="64588"/>
                  </a:cubicBezTo>
                  <a:cubicBezTo>
                    <a:pt x="55331" y="63135"/>
                    <a:pt x="57201" y="62337"/>
                    <a:pt x="59134" y="62337"/>
                  </a:cubicBezTo>
                  <a:close/>
                  <a:moveTo>
                    <a:pt x="48861" y="62333"/>
                  </a:moveTo>
                  <a:cubicBezTo>
                    <a:pt x="50795" y="62333"/>
                    <a:pt x="52662" y="63137"/>
                    <a:pt x="53995" y="64588"/>
                  </a:cubicBezTo>
                  <a:cubicBezTo>
                    <a:pt x="53975" y="64588"/>
                    <a:pt x="53955" y="64587"/>
                    <a:pt x="53935" y="64587"/>
                  </a:cubicBezTo>
                  <a:cubicBezTo>
                    <a:pt x="52067" y="64587"/>
                    <a:pt x="50299" y="65417"/>
                    <a:pt x="49058" y="66720"/>
                  </a:cubicBezTo>
                  <a:cubicBezTo>
                    <a:pt x="49138" y="65134"/>
                    <a:pt x="48556" y="63629"/>
                    <a:pt x="47561" y="62455"/>
                  </a:cubicBezTo>
                  <a:cubicBezTo>
                    <a:pt x="47994" y="62373"/>
                    <a:pt x="48429" y="62333"/>
                    <a:pt x="48861" y="62333"/>
                  </a:cubicBezTo>
                  <a:close/>
                  <a:moveTo>
                    <a:pt x="106103" y="62174"/>
                  </a:moveTo>
                  <a:cubicBezTo>
                    <a:pt x="106576" y="62174"/>
                    <a:pt x="107052" y="62222"/>
                    <a:pt x="107525" y="62321"/>
                  </a:cubicBezTo>
                  <a:cubicBezTo>
                    <a:pt x="106512" y="63566"/>
                    <a:pt x="105939" y="65161"/>
                    <a:pt x="106127" y="66837"/>
                  </a:cubicBezTo>
                  <a:cubicBezTo>
                    <a:pt x="104872" y="65387"/>
                    <a:pt x="103007" y="64435"/>
                    <a:pt x="101030" y="64435"/>
                  </a:cubicBezTo>
                  <a:cubicBezTo>
                    <a:pt x="101003" y="64435"/>
                    <a:pt x="100975" y="64435"/>
                    <a:pt x="100948" y="64435"/>
                  </a:cubicBezTo>
                  <a:cubicBezTo>
                    <a:pt x="102295" y="62981"/>
                    <a:pt x="104168" y="62174"/>
                    <a:pt x="106103" y="62174"/>
                  </a:cubicBezTo>
                  <a:close/>
                  <a:moveTo>
                    <a:pt x="70807" y="57738"/>
                  </a:moveTo>
                  <a:cubicBezTo>
                    <a:pt x="71283" y="57738"/>
                    <a:pt x="71762" y="57786"/>
                    <a:pt x="72239" y="57885"/>
                  </a:cubicBezTo>
                  <a:cubicBezTo>
                    <a:pt x="71271" y="59131"/>
                    <a:pt x="70742" y="60708"/>
                    <a:pt x="70939" y="62348"/>
                  </a:cubicBezTo>
                  <a:cubicBezTo>
                    <a:pt x="71447" y="62234"/>
                    <a:pt x="71959" y="62178"/>
                    <a:pt x="72468" y="62178"/>
                  </a:cubicBezTo>
                  <a:cubicBezTo>
                    <a:pt x="74403" y="62178"/>
                    <a:pt x="76285" y="62981"/>
                    <a:pt x="77633" y="64435"/>
                  </a:cubicBezTo>
                  <a:lnTo>
                    <a:pt x="77633" y="64435"/>
                  </a:lnTo>
                  <a:cubicBezTo>
                    <a:pt x="77630" y="64435"/>
                    <a:pt x="77627" y="64435"/>
                    <a:pt x="77624" y="64435"/>
                  </a:cubicBezTo>
                  <a:cubicBezTo>
                    <a:pt x="77606" y="64435"/>
                    <a:pt x="77587" y="64435"/>
                    <a:pt x="77569" y="64435"/>
                  </a:cubicBezTo>
                  <a:cubicBezTo>
                    <a:pt x="75520" y="64435"/>
                    <a:pt x="73598" y="65435"/>
                    <a:pt x="72346" y="66962"/>
                  </a:cubicBezTo>
                  <a:cubicBezTo>
                    <a:pt x="72703" y="63259"/>
                    <a:pt x="69407" y="59973"/>
                    <a:pt x="65707" y="59973"/>
                  </a:cubicBezTo>
                  <a:cubicBezTo>
                    <a:pt x="65694" y="59973"/>
                    <a:pt x="65682" y="59973"/>
                    <a:pt x="65670" y="59973"/>
                  </a:cubicBezTo>
                  <a:lnTo>
                    <a:pt x="65670" y="59973"/>
                  </a:lnTo>
                  <a:cubicBezTo>
                    <a:pt x="67007" y="58533"/>
                    <a:pt x="68877" y="57738"/>
                    <a:pt x="70807" y="57738"/>
                  </a:cubicBezTo>
                  <a:close/>
                  <a:moveTo>
                    <a:pt x="35611" y="62370"/>
                  </a:moveTo>
                  <a:cubicBezTo>
                    <a:pt x="36087" y="62370"/>
                    <a:pt x="36566" y="62419"/>
                    <a:pt x="37042" y="62518"/>
                  </a:cubicBezTo>
                  <a:cubicBezTo>
                    <a:pt x="36029" y="63763"/>
                    <a:pt x="35456" y="65358"/>
                    <a:pt x="35644" y="67034"/>
                  </a:cubicBezTo>
                  <a:cubicBezTo>
                    <a:pt x="34383" y="65578"/>
                    <a:pt x="32507" y="64632"/>
                    <a:pt x="30521" y="64632"/>
                  </a:cubicBezTo>
                  <a:cubicBezTo>
                    <a:pt x="30502" y="64632"/>
                    <a:pt x="30483" y="64632"/>
                    <a:pt x="30465" y="64633"/>
                  </a:cubicBezTo>
                  <a:cubicBezTo>
                    <a:pt x="30445" y="64632"/>
                    <a:pt x="30425" y="64632"/>
                    <a:pt x="30406" y="64632"/>
                  </a:cubicBezTo>
                  <a:cubicBezTo>
                    <a:pt x="28537" y="64632"/>
                    <a:pt x="26769" y="65471"/>
                    <a:pt x="25528" y="66774"/>
                  </a:cubicBezTo>
                  <a:cubicBezTo>
                    <a:pt x="25608" y="65179"/>
                    <a:pt x="25026" y="63683"/>
                    <a:pt x="24031" y="62500"/>
                  </a:cubicBezTo>
                  <a:cubicBezTo>
                    <a:pt x="24460" y="62420"/>
                    <a:pt x="24890" y="62381"/>
                    <a:pt x="25317" y="62381"/>
                  </a:cubicBezTo>
                  <a:cubicBezTo>
                    <a:pt x="27250" y="62381"/>
                    <a:pt x="29122" y="63178"/>
                    <a:pt x="30465" y="64624"/>
                  </a:cubicBezTo>
                  <a:cubicBezTo>
                    <a:pt x="31802" y="63171"/>
                    <a:pt x="33677" y="62370"/>
                    <a:pt x="35611" y="62370"/>
                  </a:cubicBezTo>
                  <a:close/>
                  <a:moveTo>
                    <a:pt x="112819" y="60274"/>
                  </a:moveTo>
                  <a:cubicBezTo>
                    <a:pt x="115992" y="60274"/>
                    <a:pt x="119164" y="62350"/>
                    <a:pt x="119209" y="66503"/>
                  </a:cubicBezTo>
                  <a:lnTo>
                    <a:pt x="119209" y="66503"/>
                  </a:lnTo>
                  <a:cubicBezTo>
                    <a:pt x="118735" y="66400"/>
                    <a:pt x="118257" y="66350"/>
                    <a:pt x="117783" y="66350"/>
                  </a:cubicBezTo>
                  <a:cubicBezTo>
                    <a:pt x="115922" y="66350"/>
                    <a:pt x="114119" y="67124"/>
                    <a:pt x="112821" y="68521"/>
                  </a:cubicBezTo>
                  <a:cubicBezTo>
                    <a:pt x="111539" y="67142"/>
                    <a:pt x="109747" y="66362"/>
                    <a:pt x="107865" y="66362"/>
                  </a:cubicBezTo>
                  <a:cubicBezTo>
                    <a:pt x="107382" y="66362"/>
                    <a:pt x="106898" y="66407"/>
                    <a:pt x="106423" y="66514"/>
                  </a:cubicBezTo>
                  <a:lnTo>
                    <a:pt x="106423" y="66514"/>
                  </a:lnTo>
                  <a:cubicBezTo>
                    <a:pt x="106463" y="62355"/>
                    <a:pt x="109641" y="60274"/>
                    <a:pt x="112819" y="60274"/>
                  </a:cubicBezTo>
                  <a:close/>
                  <a:moveTo>
                    <a:pt x="136136" y="60276"/>
                  </a:moveTo>
                  <a:cubicBezTo>
                    <a:pt x="139311" y="60276"/>
                    <a:pt x="142484" y="62354"/>
                    <a:pt x="142525" y="66514"/>
                  </a:cubicBezTo>
                  <a:lnTo>
                    <a:pt x="142516" y="66523"/>
                  </a:lnTo>
                  <a:cubicBezTo>
                    <a:pt x="142042" y="66421"/>
                    <a:pt x="141565" y="66372"/>
                    <a:pt x="141091" y="66372"/>
                  </a:cubicBezTo>
                  <a:cubicBezTo>
                    <a:pt x="139233" y="66372"/>
                    <a:pt x="137428" y="67138"/>
                    <a:pt x="136136" y="68530"/>
                  </a:cubicBezTo>
                  <a:cubicBezTo>
                    <a:pt x="134854" y="67150"/>
                    <a:pt x="133062" y="66371"/>
                    <a:pt x="131181" y="66371"/>
                  </a:cubicBezTo>
                  <a:cubicBezTo>
                    <a:pt x="130697" y="66371"/>
                    <a:pt x="130213" y="66425"/>
                    <a:pt x="129738" y="66523"/>
                  </a:cubicBezTo>
                  <a:cubicBezTo>
                    <a:pt x="129778" y="62359"/>
                    <a:pt x="132958" y="60276"/>
                    <a:pt x="136136" y="60276"/>
                  </a:cubicBezTo>
                  <a:close/>
                  <a:moveTo>
                    <a:pt x="89289" y="60321"/>
                  </a:moveTo>
                  <a:cubicBezTo>
                    <a:pt x="92462" y="60321"/>
                    <a:pt x="95638" y="62397"/>
                    <a:pt x="95679" y="66548"/>
                  </a:cubicBezTo>
                  <a:lnTo>
                    <a:pt x="95679" y="66548"/>
                  </a:lnTo>
                  <a:cubicBezTo>
                    <a:pt x="95209" y="66448"/>
                    <a:pt x="94735" y="66398"/>
                    <a:pt x="94264" y="66398"/>
                  </a:cubicBezTo>
                  <a:cubicBezTo>
                    <a:pt x="92405" y="66398"/>
                    <a:pt x="90601" y="67165"/>
                    <a:pt x="89308" y="68557"/>
                  </a:cubicBezTo>
                  <a:cubicBezTo>
                    <a:pt x="88027" y="67177"/>
                    <a:pt x="86235" y="66398"/>
                    <a:pt x="84353" y="66398"/>
                  </a:cubicBezTo>
                  <a:cubicBezTo>
                    <a:pt x="83869" y="66398"/>
                    <a:pt x="83385" y="66452"/>
                    <a:pt x="82910" y="66550"/>
                  </a:cubicBezTo>
                  <a:cubicBezTo>
                    <a:pt x="82942" y="62398"/>
                    <a:pt x="86114" y="60321"/>
                    <a:pt x="89289" y="60321"/>
                  </a:cubicBezTo>
                  <a:close/>
                  <a:moveTo>
                    <a:pt x="42335" y="60475"/>
                  </a:moveTo>
                  <a:cubicBezTo>
                    <a:pt x="45508" y="60475"/>
                    <a:pt x="48684" y="62552"/>
                    <a:pt x="48726" y="66708"/>
                  </a:cubicBezTo>
                  <a:lnTo>
                    <a:pt x="48726" y="66708"/>
                  </a:lnTo>
                  <a:cubicBezTo>
                    <a:pt x="48257" y="66608"/>
                    <a:pt x="47784" y="66560"/>
                    <a:pt x="47315" y="66560"/>
                  </a:cubicBezTo>
                  <a:cubicBezTo>
                    <a:pt x="45452" y="66560"/>
                    <a:pt x="43648" y="67326"/>
                    <a:pt x="42355" y="68719"/>
                  </a:cubicBezTo>
                  <a:cubicBezTo>
                    <a:pt x="41081" y="67346"/>
                    <a:pt x="39302" y="66559"/>
                    <a:pt x="37432" y="66559"/>
                  </a:cubicBezTo>
                  <a:cubicBezTo>
                    <a:pt x="37421" y="66559"/>
                    <a:pt x="37411" y="66559"/>
                    <a:pt x="37400" y="66559"/>
                  </a:cubicBezTo>
                  <a:cubicBezTo>
                    <a:pt x="36916" y="66559"/>
                    <a:pt x="36432" y="66604"/>
                    <a:pt x="35958" y="66711"/>
                  </a:cubicBezTo>
                  <a:cubicBezTo>
                    <a:pt x="35989" y="62554"/>
                    <a:pt x="39161" y="60475"/>
                    <a:pt x="42335" y="60475"/>
                  </a:cubicBezTo>
                  <a:close/>
                  <a:moveTo>
                    <a:pt x="65651" y="60478"/>
                  </a:moveTo>
                  <a:cubicBezTo>
                    <a:pt x="68826" y="60478"/>
                    <a:pt x="72001" y="62555"/>
                    <a:pt x="72041" y="66711"/>
                  </a:cubicBezTo>
                  <a:cubicBezTo>
                    <a:pt x="71566" y="66609"/>
                    <a:pt x="71088" y="66560"/>
                    <a:pt x="70614" y="66560"/>
                  </a:cubicBezTo>
                  <a:cubicBezTo>
                    <a:pt x="68752" y="66560"/>
                    <a:pt x="66952" y="67326"/>
                    <a:pt x="65653" y="68719"/>
                  </a:cubicBezTo>
                  <a:cubicBezTo>
                    <a:pt x="64371" y="67339"/>
                    <a:pt x="62579" y="66559"/>
                    <a:pt x="60697" y="66559"/>
                  </a:cubicBezTo>
                  <a:cubicBezTo>
                    <a:pt x="60214" y="66559"/>
                    <a:pt x="59730" y="66613"/>
                    <a:pt x="59255" y="66711"/>
                  </a:cubicBezTo>
                  <a:cubicBezTo>
                    <a:pt x="59295" y="62557"/>
                    <a:pt x="62473" y="60478"/>
                    <a:pt x="65651" y="60478"/>
                  </a:cubicBezTo>
                  <a:close/>
                  <a:moveTo>
                    <a:pt x="18806" y="60522"/>
                  </a:moveTo>
                  <a:cubicBezTo>
                    <a:pt x="21979" y="60522"/>
                    <a:pt x="25151" y="62596"/>
                    <a:pt x="25196" y="66747"/>
                  </a:cubicBezTo>
                  <a:lnTo>
                    <a:pt x="25196" y="66747"/>
                  </a:lnTo>
                  <a:cubicBezTo>
                    <a:pt x="24723" y="66645"/>
                    <a:pt x="24245" y="66596"/>
                    <a:pt x="23772" y="66596"/>
                  </a:cubicBezTo>
                  <a:cubicBezTo>
                    <a:pt x="21913" y="66596"/>
                    <a:pt x="20107" y="67362"/>
                    <a:pt x="18807" y="68754"/>
                  </a:cubicBezTo>
                  <a:cubicBezTo>
                    <a:pt x="17526" y="67374"/>
                    <a:pt x="15734" y="66595"/>
                    <a:pt x="13852" y="66595"/>
                  </a:cubicBezTo>
                  <a:cubicBezTo>
                    <a:pt x="13368" y="66595"/>
                    <a:pt x="12884" y="66649"/>
                    <a:pt x="12409" y="66747"/>
                  </a:cubicBezTo>
                  <a:cubicBezTo>
                    <a:pt x="12454" y="62599"/>
                    <a:pt x="15631" y="60522"/>
                    <a:pt x="18806" y="60522"/>
                  </a:cubicBezTo>
                  <a:close/>
                  <a:moveTo>
                    <a:pt x="84142" y="66790"/>
                  </a:moveTo>
                  <a:cubicBezTo>
                    <a:pt x="86075" y="66790"/>
                    <a:pt x="87947" y="67588"/>
                    <a:pt x="89290" y="69041"/>
                  </a:cubicBezTo>
                  <a:lnTo>
                    <a:pt x="89290" y="69041"/>
                  </a:lnTo>
                  <a:cubicBezTo>
                    <a:pt x="89287" y="69041"/>
                    <a:pt x="89284" y="69041"/>
                    <a:pt x="89281" y="69041"/>
                  </a:cubicBezTo>
                  <a:cubicBezTo>
                    <a:pt x="89262" y="69041"/>
                    <a:pt x="89242" y="69041"/>
                    <a:pt x="89222" y="69041"/>
                  </a:cubicBezTo>
                  <a:cubicBezTo>
                    <a:pt x="87354" y="69041"/>
                    <a:pt x="85594" y="69879"/>
                    <a:pt x="84344" y="71183"/>
                  </a:cubicBezTo>
                  <a:cubicBezTo>
                    <a:pt x="84434" y="69588"/>
                    <a:pt x="83851" y="68082"/>
                    <a:pt x="82857" y="66909"/>
                  </a:cubicBezTo>
                  <a:cubicBezTo>
                    <a:pt x="83285" y="66829"/>
                    <a:pt x="83715" y="66790"/>
                    <a:pt x="84142" y="66790"/>
                  </a:cubicBezTo>
                  <a:close/>
                  <a:moveTo>
                    <a:pt x="94437" y="66782"/>
                  </a:moveTo>
                  <a:cubicBezTo>
                    <a:pt x="94862" y="66782"/>
                    <a:pt x="95290" y="66821"/>
                    <a:pt x="95715" y="66900"/>
                  </a:cubicBezTo>
                  <a:cubicBezTo>
                    <a:pt x="94720" y="68082"/>
                    <a:pt x="94138" y="69579"/>
                    <a:pt x="94228" y="71174"/>
                  </a:cubicBezTo>
                  <a:lnTo>
                    <a:pt x="94219" y="71183"/>
                  </a:lnTo>
                  <a:cubicBezTo>
                    <a:pt x="92977" y="69879"/>
                    <a:pt x="91209" y="69041"/>
                    <a:pt x="89341" y="69041"/>
                  </a:cubicBezTo>
                  <a:cubicBezTo>
                    <a:pt x="89324" y="69041"/>
                    <a:pt x="89307" y="69041"/>
                    <a:pt x="89290" y="69041"/>
                  </a:cubicBezTo>
                  <a:lnTo>
                    <a:pt x="89290" y="69041"/>
                  </a:lnTo>
                  <a:cubicBezTo>
                    <a:pt x="90628" y="67586"/>
                    <a:pt x="92502" y="66782"/>
                    <a:pt x="94437" y="66782"/>
                  </a:cubicBezTo>
                  <a:close/>
                  <a:moveTo>
                    <a:pt x="47476" y="66925"/>
                  </a:moveTo>
                  <a:cubicBezTo>
                    <a:pt x="47900" y="66925"/>
                    <a:pt x="48328" y="66964"/>
                    <a:pt x="48753" y="67043"/>
                  </a:cubicBezTo>
                  <a:cubicBezTo>
                    <a:pt x="47767" y="68226"/>
                    <a:pt x="47185" y="69731"/>
                    <a:pt x="47266" y="71317"/>
                  </a:cubicBezTo>
                  <a:cubicBezTo>
                    <a:pt x="46024" y="70014"/>
                    <a:pt x="44257" y="69184"/>
                    <a:pt x="42388" y="69184"/>
                  </a:cubicBezTo>
                  <a:cubicBezTo>
                    <a:pt x="42371" y="69184"/>
                    <a:pt x="42354" y="69184"/>
                    <a:pt x="42337" y="69184"/>
                  </a:cubicBezTo>
                  <a:lnTo>
                    <a:pt x="42337" y="69184"/>
                  </a:lnTo>
                  <a:cubicBezTo>
                    <a:pt x="43675" y="67729"/>
                    <a:pt x="45543" y="66925"/>
                    <a:pt x="47476" y="66925"/>
                  </a:cubicBezTo>
                  <a:close/>
                  <a:moveTo>
                    <a:pt x="60488" y="66929"/>
                  </a:moveTo>
                  <a:cubicBezTo>
                    <a:pt x="62422" y="66929"/>
                    <a:pt x="64295" y="67727"/>
                    <a:pt x="65636" y="69175"/>
                  </a:cubicBezTo>
                  <a:lnTo>
                    <a:pt x="65636" y="69175"/>
                  </a:lnTo>
                  <a:cubicBezTo>
                    <a:pt x="65622" y="69175"/>
                    <a:pt x="65608" y="69175"/>
                    <a:pt x="65593" y="69175"/>
                  </a:cubicBezTo>
                  <a:cubicBezTo>
                    <a:pt x="63725" y="69175"/>
                    <a:pt x="61966" y="70014"/>
                    <a:pt x="60715" y="71317"/>
                  </a:cubicBezTo>
                  <a:cubicBezTo>
                    <a:pt x="60805" y="69731"/>
                    <a:pt x="60223" y="68226"/>
                    <a:pt x="59228" y="67043"/>
                  </a:cubicBezTo>
                  <a:cubicBezTo>
                    <a:pt x="59647" y="66967"/>
                    <a:pt x="60069" y="66929"/>
                    <a:pt x="60488" y="66929"/>
                  </a:cubicBezTo>
                  <a:close/>
                  <a:moveTo>
                    <a:pt x="23953" y="66970"/>
                  </a:moveTo>
                  <a:cubicBezTo>
                    <a:pt x="24378" y="66970"/>
                    <a:pt x="24806" y="67009"/>
                    <a:pt x="25232" y="67088"/>
                  </a:cubicBezTo>
                  <a:cubicBezTo>
                    <a:pt x="24239" y="68277"/>
                    <a:pt x="23657" y="69770"/>
                    <a:pt x="23744" y="71361"/>
                  </a:cubicBezTo>
                  <a:lnTo>
                    <a:pt x="23744" y="71361"/>
                  </a:lnTo>
                  <a:cubicBezTo>
                    <a:pt x="22494" y="70058"/>
                    <a:pt x="20726" y="69220"/>
                    <a:pt x="18866" y="69220"/>
                  </a:cubicBezTo>
                  <a:cubicBezTo>
                    <a:pt x="18846" y="69220"/>
                    <a:pt x="18827" y="69220"/>
                    <a:pt x="18807" y="69220"/>
                  </a:cubicBezTo>
                  <a:cubicBezTo>
                    <a:pt x="20144" y="67773"/>
                    <a:pt x="22018" y="66970"/>
                    <a:pt x="23953" y="66970"/>
                  </a:cubicBezTo>
                  <a:close/>
                  <a:moveTo>
                    <a:pt x="13652" y="66970"/>
                  </a:moveTo>
                  <a:cubicBezTo>
                    <a:pt x="15588" y="66970"/>
                    <a:pt x="17463" y="67773"/>
                    <a:pt x="18807" y="69220"/>
                  </a:cubicBezTo>
                  <a:cubicBezTo>
                    <a:pt x="18787" y="69220"/>
                    <a:pt x="18768" y="69220"/>
                    <a:pt x="18748" y="69220"/>
                  </a:cubicBezTo>
                  <a:cubicBezTo>
                    <a:pt x="16879" y="69220"/>
                    <a:pt x="15111" y="70058"/>
                    <a:pt x="13870" y="71362"/>
                  </a:cubicBezTo>
                  <a:cubicBezTo>
                    <a:pt x="13951" y="69776"/>
                    <a:pt x="13368" y="68271"/>
                    <a:pt x="12374" y="67088"/>
                  </a:cubicBezTo>
                  <a:cubicBezTo>
                    <a:pt x="12799" y="67009"/>
                    <a:pt x="13227" y="66970"/>
                    <a:pt x="13652" y="66970"/>
                  </a:cubicBezTo>
                  <a:close/>
                  <a:moveTo>
                    <a:pt x="107653" y="66739"/>
                  </a:moveTo>
                  <a:cubicBezTo>
                    <a:pt x="109587" y="66739"/>
                    <a:pt x="111464" y="67541"/>
                    <a:pt x="112812" y="68996"/>
                  </a:cubicBezTo>
                  <a:cubicBezTo>
                    <a:pt x="114149" y="67549"/>
                    <a:pt x="116022" y="66746"/>
                    <a:pt x="117958" y="66746"/>
                  </a:cubicBezTo>
                  <a:cubicBezTo>
                    <a:pt x="118383" y="66746"/>
                    <a:pt x="118811" y="66785"/>
                    <a:pt x="119236" y="66864"/>
                  </a:cubicBezTo>
                  <a:cubicBezTo>
                    <a:pt x="118242" y="68047"/>
                    <a:pt x="117659" y="69552"/>
                    <a:pt x="117749" y="71138"/>
                  </a:cubicBezTo>
                  <a:cubicBezTo>
                    <a:pt x="116499" y="69835"/>
                    <a:pt x="114731" y="69005"/>
                    <a:pt x="112871" y="69005"/>
                  </a:cubicBezTo>
                  <a:cubicBezTo>
                    <a:pt x="112851" y="69005"/>
                    <a:pt x="112832" y="69005"/>
                    <a:pt x="112812" y="69005"/>
                  </a:cubicBezTo>
                  <a:cubicBezTo>
                    <a:pt x="112793" y="69005"/>
                    <a:pt x="112774" y="69005"/>
                    <a:pt x="112756" y="69005"/>
                  </a:cubicBezTo>
                  <a:cubicBezTo>
                    <a:pt x="110769" y="69005"/>
                    <a:pt x="108893" y="69951"/>
                    <a:pt x="107641" y="71398"/>
                  </a:cubicBezTo>
                  <a:lnTo>
                    <a:pt x="107641" y="71398"/>
                  </a:lnTo>
                  <a:cubicBezTo>
                    <a:pt x="107802" y="69707"/>
                    <a:pt x="107213" y="68132"/>
                    <a:pt x="106177" y="66897"/>
                  </a:cubicBezTo>
                  <a:lnTo>
                    <a:pt x="106177" y="66897"/>
                  </a:lnTo>
                  <a:cubicBezTo>
                    <a:pt x="106668" y="66791"/>
                    <a:pt x="107162" y="66739"/>
                    <a:pt x="107653" y="66739"/>
                  </a:cubicBezTo>
                  <a:close/>
                  <a:moveTo>
                    <a:pt x="37174" y="66927"/>
                  </a:moveTo>
                  <a:cubicBezTo>
                    <a:pt x="39113" y="66927"/>
                    <a:pt x="40989" y="67729"/>
                    <a:pt x="42337" y="69184"/>
                  </a:cubicBezTo>
                  <a:lnTo>
                    <a:pt x="42337" y="69184"/>
                  </a:lnTo>
                  <a:cubicBezTo>
                    <a:pt x="42334" y="69184"/>
                    <a:pt x="42331" y="69184"/>
                    <a:pt x="42328" y="69184"/>
                  </a:cubicBezTo>
                  <a:cubicBezTo>
                    <a:pt x="42301" y="69184"/>
                    <a:pt x="42274" y="69184"/>
                    <a:pt x="42246" y="69184"/>
                  </a:cubicBezTo>
                  <a:cubicBezTo>
                    <a:pt x="40269" y="69184"/>
                    <a:pt x="38404" y="70136"/>
                    <a:pt x="37158" y="71577"/>
                  </a:cubicBezTo>
                  <a:cubicBezTo>
                    <a:pt x="37320" y="69910"/>
                    <a:pt x="36728" y="68324"/>
                    <a:pt x="35689" y="67088"/>
                  </a:cubicBezTo>
                  <a:lnTo>
                    <a:pt x="35680" y="67088"/>
                  </a:lnTo>
                  <a:cubicBezTo>
                    <a:pt x="36177" y="66980"/>
                    <a:pt x="36678" y="66927"/>
                    <a:pt x="37174" y="66927"/>
                  </a:cubicBezTo>
                  <a:close/>
                  <a:moveTo>
                    <a:pt x="124481" y="64880"/>
                  </a:moveTo>
                  <a:cubicBezTo>
                    <a:pt x="127655" y="64880"/>
                    <a:pt x="130827" y="66957"/>
                    <a:pt x="130867" y="71111"/>
                  </a:cubicBezTo>
                  <a:lnTo>
                    <a:pt x="130858" y="71129"/>
                  </a:lnTo>
                  <a:cubicBezTo>
                    <a:pt x="130380" y="71024"/>
                    <a:pt x="129897" y="70973"/>
                    <a:pt x="129419" y="70973"/>
                  </a:cubicBezTo>
                  <a:cubicBezTo>
                    <a:pt x="127565" y="70973"/>
                    <a:pt x="125767" y="71740"/>
                    <a:pt x="124478" y="73136"/>
                  </a:cubicBezTo>
                  <a:cubicBezTo>
                    <a:pt x="123204" y="71764"/>
                    <a:pt x="121425" y="70977"/>
                    <a:pt x="119555" y="70977"/>
                  </a:cubicBezTo>
                  <a:cubicBezTo>
                    <a:pt x="119544" y="70977"/>
                    <a:pt x="119534" y="70977"/>
                    <a:pt x="119523" y="70977"/>
                  </a:cubicBezTo>
                  <a:cubicBezTo>
                    <a:pt x="119039" y="70977"/>
                    <a:pt x="118555" y="71021"/>
                    <a:pt x="118080" y="71129"/>
                  </a:cubicBezTo>
                  <a:cubicBezTo>
                    <a:pt x="118121" y="66963"/>
                    <a:pt x="121302" y="64880"/>
                    <a:pt x="124481" y="64880"/>
                  </a:cubicBezTo>
                  <a:close/>
                  <a:moveTo>
                    <a:pt x="77631" y="64934"/>
                  </a:moveTo>
                  <a:cubicBezTo>
                    <a:pt x="80806" y="64934"/>
                    <a:pt x="83981" y="67013"/>
                    <a:pt x="84022" y="71174"/>
                  </a:cubicBezTo>
                  <a:cubicBezTo>
                    <a:pt x="83541" y="71069"/>
                    <a:pt x="83056" y="71017"/>
                    <a:pt x="82576" y="71017"/>
                  </a:cubicBezTo>
                  <a:cubicBezTo>
                    <a:pt x="80721" y="71017"/>
                    <a:pt x="78928" y="71782"/>
                    <a:pt x="77633" y="73163"/>
                  </a:cubicBezTo>
                  <a:lnTo>
                    <a:pt x="77633" y="73172"/>
                  </a:lnTo>
                  <a:cubicBezTo>
                    <a:pt x="76351" y="71801"/>
                    <a:pt x="74559" y="71012"/>
                    <a:pt x="72678" y="71012"/>
                  </a:cubicBezTo>
                  <a:cubicBezTo>
                    <a:pt x="72194" y="71012"/>
                    <a:pt x="71710" y="71066"/>
                    <a:pt x="71235" y="71174"/>
                  </a:cubicBezTo>
                  <a:cubicBezTo>
                    <a:pt x="71275" y="67015"/>
                    <a:pt x="74454" y="64934"/>
                    <a:pt x="77631" y="64934"/>
                  </a:cubicBezTo>
                  <a:close/>
                  <a:moveTo>
                    <a:pt x="100937" y="64934"/>
                  </a:moveTo>
                  <a:cubicBezTo>
                    <a:pt x="104113" y="64934"/>
                    <a:pt x="107288" y="67013"/>
                    <a:pt x="107328" y="71174"/>
                  </a:cubicBezTo>
                  <a:cubicBezTo>
                    <a:pt x="106849" y="71069"/>
                    <a:pt x="106366" y="71017"/>
                    <a:pt x="105887" y="71017"/>
                  </a:cubicBezTo>
                  <a:cubicBezTo>
                    <a:pt x="104037" y="71017"/>
                    <a:pt x="102243" y="71782"/>
                    <a:pt x="100948" y="73163"/>
                  </a:cubicBezTo>
                  <a:lnTo>
                    <a:pt x="100939" y="73172"/>
                  </a:lnTo>
                  <a:cubicBezTo>
                    <a:pt x="99658" y="71801"/>
                    <a:pt x="97866" y="71012"/>
                    <a:pt x="95984" y="71012"/>
                  </a:cubicBezTo>
                  <a:cubicBezTo>
                    <a:pt x="95500" y="71012"/>
                    <a:pt x="95016" y="71066"/>
                    <a:pt x="94541" y="71174"/>
                  </a:cubicBezTo>
                  <a:cubicBezTo>
                    <a:pt x="94582" y="67015"/>
                    <a:pt x="97760" y="64934"/>
                    <a:pt x="100937" y="64934"/>
                  </a:cubicBezTo>
                  <a:close/>
                  <a:moveTo>
                    <a:pt x="53992" y="65081"/>
                  </a:moveTo>
                  <a:cubicBezTo>
                    <a:pt x="57167" y="65081"/>
                    <a:pt x="60344" y="67159"/>
                    <a:pt x="60384" y="71317"/>
                  </a:cubicBezTo>
                  <a:cubicBezTo>
                    <a:pt x="59911" y="71215"/>
                    <a:pt x="59433" y="71165"/>
                    <a:pt x="58960" y="71165"/>
                  </a:cubicBezTo>
                  <a:cubicBezTo>
                    <a:pt x="57101" y="71165"/>
                    <a:pt x="55296" y="71932"/>
                    <a:pt x="54004" y="73324"/>
                  </a:cubicBezTo>
                  <a:cubicBezTo>
                    <a:pt x="52723" y="71944"/>
                    <a:pt x="50922" y="71165"/>
                    <a:pt x="49049" y="71165"/>
                  </a:cubicBezTo>
                  <a:cubicBezTo>
                    <a:pt x="48565" y="71165"/>
                    <a:pt x="48081" y="71219"/>
                    <a:pt x="47606" y="71317"/>
                  </a:cubicBezTo>
                  <a:cubicBezTo>
                    <a:pt x="47642" y="67159"/>
                    <a:pt x="50816" y="65081"/>
                    <a:pt x="53992" y="65081"/>
                  </a:cubicBezTo>
                  <a:close/>
                  <a:moveTo>
                    <a:pt x="7148" y="65122"/>
                  </a:moveTo>
                  <a:cubicBezTo>
                    <a:pt x="10323" y="65122"/>
                    <a:pt x="13498" y="67201"/>
                    <a:pt x="13538" y="71362"/>
                  </a:cubicBezTo>
                  <a:cubicBezTo>
                    <a:pt x="13060" y="71257"/>
                    <a:pt x="12578" y="71206"/>
                    <a:pt x="12099" y="71206"/>
                  </a:cubicBezTo>
                  <a:cubicBezTo>
                    <a:pt x="10245" y="71206"/>
                    <a:pt x="8446" y="71973"/>
                    <a:pt x="7150" y="73369"/>
                  </a:cubicBezTo>
                  <a:lnTo>
                    <a:pt x="7150" y="73360"/>
                  </a:lnTo>
                  <a:cubicBezTo>
                    <a:pt x="5875" y="71988"/>
                    <a:pt x="4096" y="71209"/>
                    <a:pt x="2226" y="71209"/>
                  </a:cubicBezTo>
                  <a:cubicBezTo>
                    <a:pt x="2216" y="71209"/>
                    <a:pt x="2205" y="71210"/>
                    <a:pt x="2194" y="71210"/>
                  </a:cubicBezTo>
                  <a:cubicBezTo>
                    <a:pt x="1711" y="71210"/>
                    <a:pt x="1227" y="71254"/>
                    <a:pt x="752" y="71362"/>
                  </a:cubicBezTo>
                  <a:cubicBezTo>
                    <a:pt x="792" y="67203"/>
                    <a:pt x="3970" y="65122"/>
                    <a:pt x="7148" y="65122"/>
                  </a:cubicBezTo>
                  <a:close/>
                  <a:moveTo>
                    <a:pt x="30463" y="65122"/>
                  </a:moveTo>
                  <a:cubicBezTo>
                    <a:pt x="33638" y="65122"/>
                    <a:pt x="36813" y="67201"/>
                    <a:pt x="36854" y="71362"/>
                  </a:cubicBezTo>
                  <a:cubicBezTo>
                    <a:pt x="36375" y="71257"/>
                    <a:pt x="35893" y="71206"/>
                    <a:pt x="35414" y="71206"/>
                  </a:cubicBezTo>
                  <a:cubicBezTo>
                    <a:pt x="33560" y="71206"/>
                    <a:pt x="31761" y="71973"/>
                    <a:pt x="30465" y="73369"/>
                  </a:cubicBezTo>
                  <a:lnTo>
                    <a:pt x="30465" y="73360"/>
                  </a:lnTo>
                  <a:cubicBezTo>
                    <a:pt x="29191" y="71988"/>
                    <a:pt x="27412" y="71209"/>
                    <a:pt x="25542" y="71209"/>
                  </a:cubicBezTo>
                  <a:cubicBezTo>
                    <a:pt x="25531" y="71209"/>
                    <a:pt x="25520" y="71210"/>
                    <a:pt x="25510" y="71210"/>
                  </a:cubicBezTo>
                  <a:cubicBezTo>
                    <a:pt x="25026" y="71210"/>
                    <a:pt x="24542" y="71254"/>
                    <a:pt x="24067" y="71362"/>
                  </a:cubicBezTo>
                  <a:cubicBezTo>
                    <a:pt x="24107" y="67203"/>
                    <a:pt x="27285" y="65122"/>
                    <a:pt x="30463" y="65122"/>
                  </a:cubicBezTo>
                  <a:close/>
                  <a:moveTo>
                    <a:pt x="129608" y="71351"/>
                  </a:moveTo>
                  <a:cubicBezTo>
                    <a:pt x="130035" y="71351"/>
                    <a:pt x="130466" y="71390"/>
                    <a:pt x="130894" y="71469"/>
                  </a:cubicBezTo>
                  <a:cubicBezTo>
                    <a:pt x="129908" y="72634"/>
                    <a:pt x="129326" y="74140"/>
                    <a:pt x="129415" y="75726"/>
                  </a:cubicBezTo>
                  <a:lnTo>
                    <a:pt x="129406" y="75744"/>
                  </a:lnTo>
                  <a:cubicBezTo>
                    <a:pt x="128156" y="74440"/>
                    <a:pt x="126397" y="73602"/>
                    <a:pt x="124528" y="73602"/>
                  </a:cubicBezTo>
                  <a:cubicBezTo>
                    <a:pt x="124509" y="73602"/>
                    <a:pt x="124489" y="73602"/>
                    <a:pt x="124469" y="73602"/>
                  </a:cubicBezTo>
                  <a:cubicBezTo>
                    <a:pt x="124450" y="73602"/>
                    <a:pt x="124430" y="73602"/>
                    <a:pt x="124410" y="73602"/>
                  </a:cubicBezTo>
                  <a:cubicBezTo>
                    <a:pt x="122541" y="73602"/>
                    <a:pt x="120773" y="74440"/>
                    <a:pt x="119532" y="75744"/>
                  </a:cubicBezTo>
                  <a:cubicBezTo>
                    <a:pt x="119613" y="74149"/>
                    <a:pt x="119030" y="72652"/>
                    <a:pt x="118045" y="71469"/>
                  </a:cubicBezTo>
                  <a:cubicBezTo>
                    <a:pt x="118473" y="71390"/>
                    <a:pt x="118903" y="71351"/>
                    <a:pt x="119331" y="71351"/>
                  </a:cubicBezTo>
                  <a:cubicBezTo>
                    <a:pt x="121264" y="71351"/>
                    <a:pt x="123134" y="72148"/>
                    <a:pt x="124469" y="73593"/>
                  </a:cubicBezTo>
                  <a:cubicBezTo>
                    <a:pt x="125805" y="72148"/>
                    <a:pt x="127675" y="71351"/>
                    <a:pt x="129608" y="71351"/>
                  </a:cubicBezTo>
                  <a:close/>
                  <a:moveTo>
                    <a:pt x="48843" y="71540"/>
                  </a:moveTo>
                  <a:cubicBezTo>
                    <a:pt x="50782" y="71540"/>
                    <a:pt x="52650" y="72343"/>
                    <a:pt x="53995" y="73790"/>
                  </a:cubicBezTo>
                  <a:cubicBezTo>
                    <a:pt x="53975" y="73790"/>
                    <a:pt x="53956" y="73790"/>
                    <a:pt x="53936" y="73790"/>
                  </a:cubicBezTo>
                  <a:cubicBezTo>
                    <a:pt x="52067" y="73790"/>
                    <a:pt x="50299" y="74628"/>
                    <a:pt x="49058" y="75932"/>
                  </a:cubicBezTo>
                  <a:cubicBezTo>
                    <a:pt x="49138" y="74337"/>
                    <a:pt x="48556" y="72840"/>
                    <a:pt x="47561" y="71658"/>
                  </a:cubicBezTo>
                  <a:cubicBezTo>
                    <a:pt x="47989" y="71579"/>
                    <a:pt x="48418" y="71540"/>
                    <a:pt x="48843" y="71540"/>
                  </a:cubicBezTo>
                  <a:close/>
                  <a:moveTo>
                    <a:pt x="59141" y="71540"/>
                  </a:moveTo>
                  <a:cubicBezTo>
                    <a:pt x="59566" y="71540"/>
                    <a:pt x="59994" y="71579"/>
                    <a:pt x="60420" y="71658"/>
                  </a:cubicBezTo>
                  <a:cubicBezTo>
                    <a:pt x="59425" y="72840"/>
                    <a:pt x="58843" y="74346"/>
                    <a:pt x="58932" y="75932"/>
                  </a:cubicBezTo>
                  <a:cubicBezTo>
                    <a:pt x="57682" y="74628"/>
                    <a:pt x="55914" y="73790"/>
                    <a:pt x="54054" y="73790"/>
                  </a:cubicBezTo>
                  <a:cubicBezTo>
                    <a:pt x="54034" y="73790"/>
                    <a:pt x="54015" y="73790"/>
                    <a:pt x="53995" y="73790"/>
                  </a:cubicBezTo>
                  <a:cubicBezTo>
                    <a:pt x="55332" y="72343"/>
                    <a:pt x="57206" y="71540"/>
                    <a:pt x="59141" y="71540"/>
                  </a:cubicBezTo>
                  <a:close/>
                  <a:moveTo>
                    <a:pt x="112810" y="69495"/>
                  </a:moveTo>
                  <a:cubicBezTo>
                    <a:pt x="115985" y="69495"/>
                    <a:pt x="119160" y="71574"/>
                    <a:pt x="119200" y="75735"/>
                  </a:cubicBezTo>
                  <a:cubicBezTo>
                    <a:pt x="118721" y="75630"/>
                    <a:pt x="118239" y="75578"/>
                    <a:pt x="117760" y="75578"/>
                  </a:cubicBezTo>
                  <a:cubicBezTo>
                    <a:pt x="115909" y="75578"/>
                    <a:pt x="114116" y="76343"/>
                    <a:pt x="112821" y="77724"/>
                  </a:cubicBezTo>
                  <a:lnTo>
                    <a:pt x="112812" y="77733"/>
                  </a:lnTo>
                  <a:cubicBezTo>
                    <a:pt x="111530" y="76362"/>
                    <a:pt x="109738" y="75573"/>
                    <a:pt x="107856" y="75573"/>
                  </a:cubicBezTo>
                  <a:cubicBezTo>
                    <a:pt x="107373" y="75573"/>
                    <a:pt x="106889" y="75627"/>
                    <a:pt x="106414" y="75735"/>
                  </a:cubicBezTo>
                  <a:lnTo>
                    <a:pt x="106414" y="75735"/>
                  </a:lnTo>
                  <a:cubicBezTo>
                    <a:pt x="106454" y="71576"/>
                    <a:pt x="109632" y="69495"/>
                    <a:pt x="112810" y="69495"/>
                  </a:cubicBezTo>
                  <a:close/>
                  <a:moveTo>
                    <a:pt x="136139" y="69486"/>
                  </a:moveTo>
                  <a:cubicBezTo>
                    <a:pt x="139313" y="69486"/>
                    <a:pt x="142484" y="71562"/>
                    <a:pt x="142525" y="75717"/>
                  </a:cubicBezTo>
                  <a:lnTo>
                    <a:pt x="142516" y="75735"/>
                  </a:lnTo>
                  <a:cubicBezTo>
                    <a:pt x="142037" y="75630"/>
                    <a:pt x="141554" y="75578"/>
                    <a:pt x="141075" y="75578"/>
                  </a:cubicBezTo>
                  <a:cubicBezTo>
                    <a:pt x="139222" y="75578"/>
                    <a:pt x="137424" y="76345"/>
                    <a:pt x="136136" y="77733"/>
                  </a:cubicBezTo>
                  <a:cubicBezTo>
                    <a:pt x="134854" y="76362"/>
                    <a:pt x="133062" y="75573"/>
                    <a:pt x="131181" y="75573"/>
                  </a:cubicBezTo>
                  <a:cubicBezTo>
                    <a:pt x="130697" y="75573"/>
                    <a:pt x="130213" y="75627"/>
                    <a:pt x="129738" y="75735"/>
                  </a:cubicBezTo>
                  <a:cubicBezTo>
                    <a:pt x="129778" y="71569"/>
                    <a:pt x="132960" y="69486"/>
                    <a:pt x="136139" y="69486"/>
                  </a:cubicBezTo>
                  <a:close/>
                  <a:moveTo>
                    <a:pt x="42333" y="69686"/>
                  </a:moveTo>
                  <a:cubicBezTo>
                    <a:pt x="45509" y="69686"/>
                    <a:pt x="48686" y="71765"/>
                    <a:pt x="48726" y="75923"/>
                  </a:cubicBezTo>
                  <a:cubicBezTo>
                    <a:pt x="48248" y="75818"/>
                    <a:pt x="47765" y="75767"/>
                    <a:pt x="47287" y="75767"/>
                  </a:cubicBezTo>
                  <a:cubicBezTo>
                    <a:pt x="45433" y="75767"/>
                    <a:pt x="43633" y="76534"/>
                    <a:pt x="42337" y="77930"/>
                  </a:cubicBezTo>
                  <a:cubicBezTo>
                    <a:pt x="41056" y="76550"/>
                    <a:pt x="39264" y="75770"/>
                    <a:pt x="37382" y="75770"/>
                  </a:cubicBezTo>
                  <a:cubicBezTo>
                    <a:pt x="36898" y="75770"/>
                    <a:pt x="36415" y="75815"/>
                    <a:pt x="35940" y="75923"/>
                  </a:cubicBezTo>
                  <a:cubicBezTo>
                    <a:pt x="35980" y="71765"/>
                    <a:pt x="39156" y="69686"/>
                    <a:pt x="42333" y="69686"/>
                  </a:cubicBezTo>
                  <a:close/>
                  <a:moveTo>
                    <a:pt x="65651" y="69683"/>
                  </a:moveTo>
                  <a:cubicBezTo>
                    <a:pt x="68826" y="69683"/>
                    <a:pt x="72001" y="71762"/>
                    <a:pt x="72041" y="75923"/>
                  </a:cubicBezTo>
                  <a:cubicBezTo>
                    <a:pt x="71563" y="75818"/>
                    <a:pt x="71081" y="75767"/>
                    <a:pt x="70602" y="75767"/>
                  </a:cubicBezTo>
                  <a:cubicBezTo>
                    <a:pt x="68748" y="75767"/>
                    <a:pt x="66949" y="76534"/>
                    <a:pt x="65653" y="77930"/>
                  </a:cubicBezTo>
                  <a:cubicBezTo>
                    <a:pt x="64371" y="76550"/>
                    <a:pt x="62579" y="75770"/>
                    <a:pt x="60697" y="75770"/>
                  </a:cubicBezTo>
                  <a:cubicBezTo>
                    <a:pt x="60214" y="75770"/>
                    <a:pt x="59730" y="75815"/>
                    <a:pt x="59255" y="75923"/>
                  </a:cubicBezTo>
                  <a:cubicBezTo>
                    <a:pt x="59295" y="71764"/>
                    <a:pt x="62473" y="69683"/>
                    <a:pt x="65651" y="69683"/>
                  </a:cubicBezTo>
                  <a:close/>
                  <a:moveTo>
                    <a:pt x="82884" y="1"/>
                  </a:moveTo>
                  <a:cubicBezTo>
                    <a:pt x="82642" y="699"/>
                    <a:pt x="82534" y="1434"/>
                    <a:pt x="82579" y="2178"/>
                  </a:cubicBezTo>
                  <a:cubicBezTo>
                    <a:pt x="81329" y="875"/>
                    <a:pt x="79570" y="36"/>
                    <a:pt x="77701" y="36"/>
                  </a:cubicBezTo>
                  <a:cubicBezTo>
                    <a:pt x="77681" y="36"/>
                    <a:pt x="77661" y="36"/>
                    <a:pt x="77642" y="36"/>
                  </a:cubicBezTo>
                  <a:cubicBezTo>
                    <a:pt x="77622" y="36"/>
                    <a:pt x="77602" y="36"/>
                    <a:pt x="77582" y="36"/>
                  </a:cubicBezTo>
                  <a:cubicBezTo>
                    <a:pt x="73834" y="36"/>
                    <a:pt x="70494" y="3399"/>
                    <a:pt x="70948" y="7160"/>
                  </a:cubicBezTo>
                  <a:cubicBezTo>
                    <a:pt x="71458" y="7046"/>
                    <a:pt x="71971" y="6991"/>
                    <a:pt x="72481" y="6991"/>
                  </a:cubicBezTo>
                  <a:cubicBezTo>
                    <a:pt x="74418" y="6991"/>
                    <a:pt x="76294" y="7793"/>
                    <a:pt x="77642" y="9248"/>
                  </a:cubicBezTo>
                  <a:cubicBezTo>
                    <a:pt x="77624" y="9248"/>
                    <a:pt x="77606" y="9248"/>
                    <a:pt x="77587" y="9248"/>
                  </a:cubicBezTo>
                  <a:cubicBezTo>
                    <a:pt x="75529" y="9248"/>
                    <a:pt x="73607" y="10256"/>
                    <a:pt x="72355" y="11784"/>
                  </a:cubicBezTo>
                  <a:cubicBezTo>
                    <a:pt x="72756" y="8058"/>
                    <a:pt x="69443" y="4740"/>
                    <a:pt x="65721" y="4740"/>
                  </a:cubicBezTo>
                  <a:cubicBezTo>
                    <a:pt x="65701" y="4740"/>
                    <a:pt x="65682" y="4740"/>
                    <a:pt x="65662" y="4741"/>
                  </a:cubicBezTo>
                  <a:cubicBezTo>
                    <a:pt x="65642" y="4740"/>
                    <a:pt x="65622" y="4740"/>
                    <a:pt x="65602" y="4740"/>
                  </a:cubicBezTo>
                  <a:cubicBezTo>
                    <a:pt x="63733" y="4740"/>
                    <a:pt x="61966" y="5570"/>
                    <a:pt x="60724" y="6873"/>
                  </a:cubicBezTo>
                  <a:cubicBezTo>
                    <a:pt x="60760" y="6138"/>
                    <a:pt x="60662" y="5395"/>
                    <a:pt x="60420" y="4696"/>
                  </a:cubicBezTo>
                  <a:lnTo>
                    <a:pt x="60043" y="4696"/>
                  </a:lnTo>
                  <a:cubicBezTo>
                    <a:pt x="60276" y="5395"/>
                    <a:pt x="60393" y="6130"/>
                    <a:pt x="60393" y="6864"/>
                  </a:cubicBezTo>
                  <a:cubicBezTo>
                    <a:pt x="59920" y="6762"/>
                    <a:pt x="59442" y="6713"/>
                    <a:pt x="58969" y="6713"/>
                  </a:cubicBezTo>
                  <a:cubicBezTo>
                    <a:pt x="57110" y="6713"/>
                    <a:pt x="55305" y="7479"/>
                    <a:pt x="54013" y="8871"/>
                  </a:cubicBezTo>
                  <a:cubicBezTo>
                    <a:pt x="52732" y="7492"/>
                    <a:pt x="50939" y="6712"/>
                    <a:pt x="49058" y="6712"/>
                  </a:cubicBezTo>
                  <a:cubicBezTo>
                    <a:pt x="48574" y="6712"/>
                    <a:pt x="48090" y="6766"/>
                    <a:pt x="47615" y="6864"/>
                  </a:cubicBezTo>
                  <a:cubicBezTo>
                    <a:pt x="47615" y="6130"/>
                    <a:pt x="47732" y="5395"/>
                    <a:pt x="47965" y="4696"/>
                  </a:cubicBezTo>
                  <a:lnTo>
                    <a:pt x="47588" y="4696"/>
                  </a:lnTo>
                  <a:cubicBezTo>
                    <a:pt x="47346" y="5395"/>
                    <a:pt x="47248" y="6138"/>
                    <a:pt x="47284" y="6873"/>
                  </a:cubicBezTo>
                  <a:cubicBezTo>
                    <a:pt x="46049" y="5577"/>
                    <a:pt x="44293" y="4740"/>
                    <a:pt x="42434" y="4740"/>
                  </a:cubicBezTo>
                  <a:cubicBezTo>
                    <a:pt x="42405" y="4740"/>
                    <a:pt x="42376" y="4740"/>
                    <a:pt x="42346" y="4741"/>
                  </a:cubicBezTo>
                  <a:cubicBezTo>
                    <a:pt x="42319" y="4740"/>
                    <a:pt x="42291" y="4740"/>
                    <a:pt x="42263" y="4740"/>
                  </a:cubicBezTo>
                  <a:cubicBezTo>
                    <a:pt x="40287" y="4740"/>
                    <a:pt x="38431" y="5684"/>
                    <a:pt x="37185" y="7124"/>
                  </a:cubicBezTo>
                  <a:cubicBezTo>
                    <a:pt x="37480" y="3457"/>
                    <a:pt x="34193" y="233"/>
                    <a:pt x="30519" y="233"/>
                  </a:cubicBezTo>
                  <a:cubicBezTo>
                    <a:pt x="30504" y="233"/>
                    <a:pt x="30489" y="233"/>
                    <a:pt x="30474" y="234"/>
                  </a:cubicBezTo>
                  <a:cubicBezTo>
                    <a:pt x="30454" y="233"/>
                    <a:pt x="30434" y="233"/>
                    <a:pt x="30415" y="233"/>
                  </a:cubicBezTo>
                  <a:cubicBezTo>
                    <a:pt x="28546" y="233"/>
                    <a:pt x="26787" y="1072"/>
                    <a:pt x="25536" y="2375"/>
                  </a:cubicBezTo>
                  <a:cubicBezTo>
                    <a:pt x="25581" y="1640"/>
                    <a:pt x="25474" y="897"/>
                    <a:pt x="25232" y="198"/>
                  </a:cubicBezTo>
                  <a:lnTo>
                    <a:pt x="24864" y="198"/>
                  </a:lnTo>
                  <a:cubicBezTo>
                    <a:pt x="25088" y="897"/>
                    <a:pt x="25214" y="1631"/>
                    <a:pt x="25214" y="2366"/>
                  </a:cubicBezTo>
                  <a:cubicBezTo>
                    <a:pt x="24739" y="2264"/>
                    <a:pt x="24260" y="2214"/>
                    <a:pt x="23785" y="2214"/>
                  </a:cubicBezTo>
                  <a:cubicBezTo>
                    <a:pt x="21922" y="2214"/>
                    <a:pt x="20117" y="2981"/>
                    <a:pt x="18825" y="4373"/>
                  </a:cubicBezTo>
                  <a:cubicBezTo>
                    <a:pt x="17544" y="2993"/>
                    <a:pt x="15752" y="2214"/>
                    <a:pt x="13870" y="2214"/>
                  </a:cubicBezTo>
                  <a:cubicBezTo>
                    <a:pt x="13386" y="2214"/>
                    <a:pt x="12902" y="2268"/>
                    <a:pt x="12427" y="2366"/>
                  </a:cubicBezTo>
                  <a:cubicBezTo>
                    <a:pt x="12427" y="1631"/>
                    <a:pt x="12544" y="897"/>
                    <a:pt x="12777" y="198"/>
                  </a:cubicBezTo>
                  <a:lnTo>
                    <a:pt x="12382" y="198"/>
                  </a:lnTo>
                  <a:cubicBezTo>
                    <a:pt x="12141" y="897"/>
                    <a:pt x="12042" y="1640"/>
                    <a:pt x="12078" y="2375"/>
                  </a:cubicBezTo>
                  <a:cubicBezTo>
                    <a:pt x="10836" y="1072"/>
                    <a:pt x="9069" y="233"/>
                    <a:pt x="7200" y="233"/>
                  </a:cubicBezTo>
                  <a:cubicBezTo>
                    <a:pt x="7180" y="233"/>
                    <a:pt x="7160" y="233"/>
                    <a:pt x="7141" y="234"/>
                  </a:cubicBezTo>
                  <a:cubicBezTo>
                    <a:pt x="7126" y="233"/>
                    <a:pt x="7111" y="233"/>
                    <a:pt x="7096" y="233"/>
                  </a:cubicBezTo>
                  <a:cubicBezTo>
                    <a:pt x="3342" y="233"/>
                    <a:pt x="1" y="3600"/>
                    <a:pt x="456" y="7366"/>
                  </a:cubicBezTo>
                  <a:cubicBezTo>
                    <a:pt x="966" y="7252"/>
                    <a:pt x="1482" y="7196"/>
                    <a:pt x="1994" y="7196"/>
                  </a:cubicBezTo>
                  <a:cubicBezTo>
                    <a:pt x="3926" y="7196"/>
                    <a:pt x="5804" y="7993"/>
                    <a:pt x="7149" y="9445"/>
                  </a:cubicBezTo>
                  <a:lnTo>
                    <a:pt x="7149" y="9445"/>
                  </a:lnTo>
                  <a:cubicBezTo>
                    <a:pt x="7147" y="9445"/>
                    <a:pt x="7144" y="9445"/>
                    <a:pt x="7141" y="9445"/>
                  </a:cubicBezTo>
                  <a:cubicBezTo>
                    <a:pt x="7121" y="9445"/>
                    <a:pt x="7101" y="9445"/>
                    <a:pt x="7081" y="9445"/>
                  </a:cubicBezTo>
                  <a:cubicBezTo>
                    <a:pt x="3333" y="9445"/>
                    <a:pt x="1" y="12816"/>
                    <a:pt x="456" y="16569"/>
                  </a:cubicBezTo>
                  <a:cubicBezTo>
                    <a:pt x="961" y="16457"/>
                    <a:pt x="1471" y="16403"/>
                    <a:pt x="1977" y="16403"/>
                  </a:cubicBezTo>
                  <a:cubicBezTo>
                    <a:pt x="3909" y="16403"/>
                    <a:pt x="5782" y="17198"/>
                    <a:pt x="7132" y="18647"/>
                  </a:cubicBezTo>
                  <a:cubicBezTo>
                    <a:pt x="7112" y="18647"/>
                    <a:pt x="7092" y="18647"/>
                    <a:pt x="7072" y="18647"/>
                  </a:cubicBezTo>
                  <a:cubicBezTo>
                    <a:pt x="3333" y="18647"/>
                    <a:pt x="1" y="22009"/>
                    <a:pt x="456" y="25771"/>
                  </a:cubicBezTo>
                  <a:cubicBezTo>
                    <a:pt x="965" y="25657"/>
                    <a:pt x="1479" y="25602"/>
                    <a:pt x="1989" y="25602"/>
                  </a:cubicBezTo>
                  <a:cubicBezTo>
                    <a:pt x="3926" y="25602"/>
                    <a:pt x="5802" y="26404"/>
                    <a:pt x="7150" y="27859"/>
                  </a:cubicBezTo>
                  <a:cubicBezTo>
                    <a:pt x="8483" y="26416"/>
                    <a:pt x="10349" y="25613"/>
                    <a:pt x="12278" y="25613"/>
                  </a:cubicBezTo>
                  <a:cubicBezTo>
                    <a:pt x="12709" y="25613"/>
                    <a:pt x="13143" y="25653"/>
                    <a:pt x="13574" y="25735"/>
                  </a:cubicBezTo>
                  <a:cubicBezTo>
                    <a:pt x="12580" y="26909"/>
                    <a:pt x="11997" y="28414"/>
                    <a:pt x="12087" y="30000"/>
                  </a:cubicBezTo>
                  <a:cubicBezTo>
                    <a:pt x="10837" y="28697"/>
                    <a:pt x="9069" y="27867"/>
                    <a:pt x="7209" y="27867"/>
                  </a:cubicBezTo>
                  <a:cubicBezTo>
                    <a:pt x="7189" y="27867"/>
                    <a:pt x="7169" y="27867"/>
                    <a:pt x="7150" y="27868"/>
                  </a:cubicBezTo>
                  <a:cubicBezTo>
                    <a:pt x="7130" y="27867"/>
                    <a:pt x="7110" y="27867"/>
                    <a:pt x="7090" y="27867"/>
                  </a:cubicBezTo>
                  <a:cubicBezTo>
                    <a:pt x="3342" y="27867"/>
                    <a:pt x="1" y="31230"/>
                    <a:pt x="456" y="34991"/>
                  </a:cubicBezTo>
                  <a:cubicBezTo>
                    <a:pt x="968" y="34875"/>
                    <a:pt x="1485" y="34819"/>
                    <a:pt x="1999" y="34819"/>
                  </a:cubicBezTo>
                  <a:cubicBezTo>
                    <a:pt x="3903" y="34819"/>
                    <a:pt x="5755" y="35598"/>
                    <a:pt x="7096" y="37016"/>
                  </a:cubicBezTo>
                  <a:cubicBezTo>
                    <a:pt x="3341" y="37016"/>
                    <a:pt x="8" y="40377"/>
                    <a:pt x="456" y="44140"/>
                  </a:cubicBezTo>
                  <a:cubicBezTo>
                    <a:pt x="968" y="44025"/>
                    <a:pt x="1485" y="43970"/>
                    <a:pt x="1997" y="43970"/>
                  </a:cubicBezTo>
                  <a:cubicBezTo>
                    <a:pt x="3931" y="43970"/>
                    <a:pt x="5804" y="44767"/>
                    <a:pt x="7150" y="46219"/>
                  </a:cubicBezTo>
                  <a:cubicBezTo>
                    <a:pt x="8485" y="44773"/>
                    <a:pt x="10355" y="43977"/>
                    <a:pt x="12288" y="43977"/>
                  </a:cubicBezTo>
                  <a:cubicBezTo>
                    <a:pt x="12715" y="43977"/>
                    <a:pt x="13146" y="44016"/>
                    <a:pt x="13574" y="44095"/>
                  </a:cubicBezTo>
                  <a:cubicBezTo>
                    <a:pt x="12580" y="45278"/>
                    <a:pt x="11997" y="46774"/>
                    <a:pt x="12087" y="48369"/>
                  </a:cubicBezTo>
                  <a:cubicBezTo>
                    <a:pt x="10837" y="47066"/>
                    <a:pt x="9069" y="46227"/>
                    <a:pt x="7208" y="46227"/>
                  </a:cubicBezTo>
                  <a:cubicBezTo>
                    <a:pt x="7189" y="46227"/>
                    <a:pt x="7169" y="46228"/>
                    <a:pt x="7150" y="46228"/>
                  </a:cubicBezTo>
                  <a:cubicBezTo>
                    <a:pt x="7130" y="46228"/>
                    <a:pt x="7110" y="46227"/>
                    <a:pt x="7090" y="46227"/>
                  </a:cubicBezTo>
                  <a:cubicBezTo>
                    <a:pt x="3342" y="46227"/>
                    <a:pt x="1" y="49590"/>
                    <a:pt x="456" y="53351"/>
                  </a:cubicBezTo>
                  <a:cubicBezTo>
                    <a:pt x="966" y="53237"/>
                    <a:pt x="1482" y="53181"/>
                    <a:pt x="1993" y="53181"/>
                  </a:cubicBezTo>
                  <a:cubicBezTo>
                    <a:pt x="3922" y="53181"/>
                    <a:pt x="5795" y="53978"/>
                    <a:pt x="7141" y="55430"/>
                  </a:cubicBezTo>
                  <a:cubicBezTo>
                    <a:pt x="7121" y="55430"/>
                    <a:pt x="7101" y="55430"/>
                    <a:pt x="7081" y="55430"/>
                  </a:cubicBezTo>
                  <a:cubicBezTo>
                    <a:pt x="3333" y="55430"/>
                    <a:pt x="1" y="58792"/>
                    <a:pt x="456" y="62554"/>
                  </a:cubicBezTo>
                  <a:cubicBezTo>
                    <a:pt x="968" y="62439"/>
                    <a:pt x="1485" y="62383"/>
                    <a:pt x="1997" y="62383"/>
                  </a:cubicBezTo>
                  <a:cubicBezTo>
                    <a:pt x="3931" y="62383"/>
                    <a:pt x="5804" y="63180"/>
                    <a:pt x="7150" y="64633"/>
                  </a:cubicBezTo>
                  <a:cubicBezTo>
                    <a:pt x="8485" y="63187"/>
                    <a:pt x="10355" y="62390"/>
                    <a:pt x="12288" y="62390"/>
                  </a:cubicBezTo>
                  <a:cubicBezTo>
                    <a:pt x="12715" y="62390"/>
                    <a:pt x="13146" y="62429"/>
                    <a:pt x="13574" y="62509"/>
                  </a:cubicBezTo>
                  <a:cubicBezTo>
                    <a:pt x="12580" y="63692"/>
                    <a:pt x="11997" y="65188"/>
                    <a:pt x="12087" y="66783"/>
                  </a:cubicBezTo>
                  <a:cubicBezTo>
                    <a:pt x="10837" y="65480"/>
                    <a:pt x="9069" y="64641"/>
                    <a:pt x="7208" y="64641"/>
                  </a:cubicBezTo>
                  <a:cubicBezTo>
                    <a:pt x="7189" y="64641"/>
                    <a:pt x="7169" y="64641"/>
                    <a:pt x="7150" y="64642"/>
                  </a:cubicBezTo>
                  <a:cubicBezTo>
                    <a:pt x="7130" y="64641"/>
                    <a:pt x="7110" y="64641"/>
                    <a:pt x="7090" y="64641"/>
                  </a:cubicBezTo>
                  <a:cubicBezTo>
                    <a:pt x="3342" y="64641"/>
                    <a:pt x="1" y="68004"/>
                    <a:pt x="456" y="71765"/>
                  </a:cubicBezTo>
                  <a:cubicBezTo>
                    <a:pt x="965" y="71651"/>
                    <a:pt x="1479" y="71596"/>
                    <a:pt x="1989" y="71596"/>
                  </a:cubicBezTo>
                  <a:cubicBezTo>
                    <a:pt x="3926" y="71596"/>
                    <a:pt x="5802" y="72399"/>
                    <a:pt x="7150" y="73853"/>
                  </a:cubicBezTo>
                  <a:cubicBezTo>
                    <a:pt x="8483" y="72402"/>
                    <a:pt x="10349" y="71599"/>
                    <a:pt x="12279" y="71599"/>
                  </a:cubicBezTo>
                  <a:cubicBezTo>
                    <a:pt x="12709" y="71599"/>
                    <a:pt x="13143" y="71639"/>
                    <a:pt x="13574" y="71720"/>
                  </a:cubicBezTo>
                  <a:cubicBezTo>
                    <a:pt x="13037" y="72348"/>
                    <a:pt x="12624" y="73082"/>
                    <a:pt x="12365" y="73862"/>
                  </a:cubicBezTo>
                  <a:lnTo>
                    <a:pt x="12741" y="73862"/>
                  </a:lnTo>
                  <a:cubicBezTo>
                    <a:pt x="13637" y="71119"/>
                    <a:pt x="16222" y="69746"/>
                    <a:pt x="18806" y="69746"/>
                  </a:cubicBezTo>
                  <a:cubicBezTo>
                    <a:pt x="21388" y="69746"/>
                    <a:pt x="23969" y="71117"/>
                    <a:pt x="24864" y="73862"/>
                  </a:cubicBezTo>
                  <a:lnTo>
                    <a:pt x="25241" y="73862"/>
                  </a:lnTo>
                  <a:cubicBezTo>
                    <a:pt x="24981" y="73073"/>
                    <a:pt x="24569" y="72339"/>
                    <a:pt x="24031" y="71702"/>
                  </a:cubicBezTo>
                  <a:cubicBezTo>
                    <a:pt x="24457" y="71623"/>
                    <a:pt x="24885" y="71585"/>
                    <a:pt x="25310" y="71585"/>
                  </a:cubicBezTo>
                  <a:cubicBezTo>
                    <a:pt x="27245" y="71585"/>
                    <a:pt x="29120" y="72387"/>
                    <a:pt x="30465" y="73835"/>
                  </a:cubicBezTo>
                  <a:cubicBezTo>
                    <a:pt x="31802" y="72382"/>
                    <a:pt x="33677" y="71582"/>
                    <a:pt x="35611" y="71582"/>
                  </a:cubicBezTo>
                  <a:cubicBezTo>
                    <a:pt x="36087" y="71582"/>
                    <a:pt x="36566" y="71630"/>
                    <a:pt x="37042" y="71729"/>
                  </a:cubicBezTo>
                  <a:cubicBezTo>
                    <a:pt x="36011" y="72993"/>
                    <a:pt x="35438" y="74615"/>
                    <a:pt x="35644" y="76308"/>
                  </a:cubicBezTo>
                  <a:cubicBezTo>
                    <a:pt x="36151" y="76194"/>
                    <a:pt x="36664" y="76139"/>
                    <a:pt x="37173" y="76139"/>
                  </a:cubicBezTo>
                  <a:cubicBezTo>
                    <a:pt x="39108" y="76139"/>
                    <a:pt x="40989" y="76942"/>
                    <a:pt x="42337" y="78396"/>
                  </a:cubicBezTo>
                  <a:cubicBezTo>
                    <a:pt x="43675" y="76948"/>
                    <a:pt x="45548" y="76146"/>
                    <a:pt x="47484" y="76146"/>
                  </a:cubicBezTo>
                  <a:cubicBezTo>
                    <a:pt x="47908" y="76146"/>
                    <a:pt x="48336" y="76184"/>
                    <a:pt x="48762" y="76263"/>
                  </a:cubicBezTo>
                  <a:cubicBezTo>
                    <a:pt x="48224" y="76899"/>
                    <a:pt x="47812" y="77625"/>
                    <a:pt x="47552" y="78414"/>
                  </a:cubicBezTo>
                  <a:lnTo>
                    <a:pt x="47929" y="78414"/>
                  </a:lnTo>
                  <a:cubicBezTo>
                    <a:pt x="48825" y="75666"/>
                    <a:pt x="51408" y="74291"/>
                    <a:pt x="53990" y="74291"/>
                  </a:cubicBezTo>
                  <a:cubicBezTo>
                    <a:pt x="56571" y="74291"/>
                    <a:pt x="59152" y="75664"/>
                    <a:pt x="60052" y="78414"/>
                  </a:cubicBezTo>
                  <a:lnTo>
                    <a:pt x="60438" y="78414"/>
                  </a:lnTo>
                  <a:cubicBezTo>
                    <a:pt x="60169" y="77625"/>
                    <a:pt x="59766" y="76891"/>
                    <a:pt x="59228" y="76263"/>
                  </a:cubicBezTo>
                  <a:cubicBezTo>
                    <a:pt x="59656" y="76184"/>
                    <a:pt x="60087" y="76145"/>
                    <a:pt x="60514" y="76145"/>
                  </a:cubicBezTo>
                  <a:cubicBezTo>
                    <a:pt x="62447" y="76145"/>
                    <a:pt x="64319" y="76941"/>
                    <a:pt x="65662" y="78387"/>
                  </a:cubicBezTo>
                  <a:cubicBezTo>
                    <a:pt x="67002" y="76933"/>
                    <a:pt x="68877" y="76130"/>
                    <a:pt x="70814" y="76130"/>
                  </a:cubicBezTo>
                  <a:cubicBezTo>
                    <a:pt x="71323" y="76130"/>
                    <a:pt x="71837" y="76185"/>
                    <a:pt x="72346" y="76299"/>
                  </a:cubicBezTo>
                  <a:cubicBezTo>
                    <a:pt x="72801" y="72547"/>
                    <a:pt x="69460" y="69175"/>
                    <a:pt x="65712" y="69175"/>
                  </a:cubicBezTo>
                  <a:cubicBezTo>
                    <a:pt x="65698" y="69175"/>
                    <a:pt x="65684" y="69175"/>
                    <a:pt x="65669" y="69175"/>
                  </a:cubicBezTo>
                  <a:lnTo>
                    <a:pt x="65669" y="69175"/>
                  </a:lnTo>
                  <a:cubicBezTo>
                    <a:pt x="67009" y="67731"/>
                    <a:pt x="68871" y="66936"/>
                    <a:pt x="70797" y="66936"/>
                  </a:cubicBezTo>
                  <a:cubicBezTo>
                    <a:pt x="71279" y="66936"/>
                    <a:pt x="71765" y="66986"/>
                    <a:pt x="72248" y="67088"/>
                  </a:cubicBezTo>
                  <a:cubicBezTo>
                    <a:pt x="71271" y="68333"/>
                    <a:pt x="70742" y="69901"/>
                    <a:pt x="70939" y="71559"/>
                  </a:cubicBezTo>
                  <a:cubicBezTo>
                    <a:pt x="71452" y="71445"/>
                    <a:pt x="71968" y="71389"/>
                    <a:pt x="72480" y="71389"/>
                  </a:cubicBezTo>
                  <a:cubicBezTo>
                    <a:pt x="74414" y="71389"/>
                    <a:pt x="76287" y="72186"/>
                    <a:pt x="77633" y="73638"/>
                  </a:cubicBezTo>
                  <a:cubicBezTo>
                    <a:pt x="78970" y="72190"/>
                    <a:pt x="80844" y="71388"/>
                    <a:pt x="82779" y="71388"/>
                  </a:cubicBezTo>
                  <a:cubicBezTo>
                    <a:pt x="83204" y="71388"/>
                    <a:pt x="83632" y="71426"/>
                    <a:pt x="84057" y="71505"/>
                  </a:cubicBezTo>
                  <a:cubicBezTo>
                    <a:pt x="83520" y="72141"/>
                    <a:pt x="83108" y="72867"/>
                    <a:pt x="82848" y="73656"/>
                  </a:cubicBezTo>
                  <a:lnTo>
                    <a:pt x="83224" y="73656"/>
                  </a:lnTo>
                  <a:cubicBezTo>
                    <a:pt x="84120" y="70909"/>
                    <a:pt x="86703" y="69536"/>
                    <a:pt x="89286" y="69536"/>
                  </a:cubicBezTo>
                  <a:cubicBezTo>
                    <a:pt x="91869" y="69536"/>
                    <a:pt x="94452" y="70909"/>
                    <a:pt x="95348" y="73656"/>
                  </a:cubicBezTo>
                  <a:lnTo>
                    <a:pt x="95724" y="73656"/>
                  </a:lnTo>
                  <a:cubicBezTo>
                    <a:pt x="95464" y="72867"/>
                    <a:pt x="95052" y="72141"/>
                    <a:pt x="94514" y="71505"/>
                  </a:cubicBezTo>
                  <a:cubicBezTo>
                    <a:pt x="94942" y="71426"/>
                    <a:pt x="95371" y="71388"/>
                    <a:pt x="95797" y="71388"/>
                  </a:cubicBezTo>
                  <a:cubicBezTo>
                    <a:pt x="97737" y="71388"/>
                    <a:pt x="99611" y="72190"/>
                    <a:pt x="100948" y="73638"/>
                  </a:cubicBezTo>
                  <a:cubicBezTo>
                    <a:pt x="102293" y="72185"/>
                    <a:pt x="104163" y="71385"/>
                    <a:pt x="106095" y="71385"/>
                  </a:cubicBezTo>
                  <a:cubicBezTo>
                    <a:pt x="106570" y="71385"/>
                    <a:pt x="107049" y="71433"/>
                    <a:pt x="107525" y="71532"/>
                  </a:cubicBezTo>
                  <a:cubicBezTo>
                    <a:pt x="106495" y="72796"/>
                    <a:pt x="105921" y="74417"/>
                    <a:pt x="106127" y="76111"/>
                  </a:cubicBezTo>
                  <a:cubicBezTo>
                    <a:pt x="106637" y="75997"/>
                    <a:pt x="107150" y="75942"/>
                    <a:pt x="107660" y="75942"/>
                  </a:cubicBezTo>
                  <a:cubicBezTo>
                    <a:pt x="109597" y="75942"/>
                    <a:pt x="111473" y="76744"/>
                    <a:pt x="112821" y="78199"/>
                  </a:cubicBezTo>
                  <a:cubicBezTo>
                    <a:pt x="114158" y="76751"/>
                    <a:pt x="116031" y="75948"/>
                    <a:pt x="117967" y="75948"/>
                  </a:cubicBezTo>
                  <a:cubicBezTo>
                    <a:pt x="118392" y="75948"/>
                    <a:pt x="118820" y="75987"/>
                    <a:pt x="119245" y="76066"/>
                  </a:cubicBezTo>
                  <a:cubicBezTo>
                    <a:pt x="118708" y="76702"/>
                    <a:pt x="118295" y="77428"/>
                    <a:pt x="118036" y="78217"/>
                  </a:cubicBezTo>
                  <a:lnTo>
                    <a:pt x="118412" y="78217"/>
                  </a:lnTo>
                  <a:cubicBezTo>
                    <a:pt x="119308" y="75474"/>
                    <a:pt x="121893" y="74100"/>
                    <a:pt x="124477" y="74100"/>
                  </a:cubicBezTo>
                  <a:cubicBezTo>
                    <a:pt x="127059" y="74100"/>
                    <a:pt x="129640" y="75471"/>
                    <a:pt x="130536" y="78217"/>
                  </a:cubicBezTo>
                  <a:lnTo>
                    <a:pt x="130912" y="78217"/>
                  </a:lnTo>
                  <a:cubicBezTo>
                    <a:pt x="130652" y="77428"/>
                    <a:pt x="130240" y="76702"/>
                    <a:pt x="129702" y="76066"/>
                  </a:cubicBezTo>
                  <a:cubicBezTo>
                    <a:pt x="130130" y="75987"/>
                    <a:pt x="130558" y="75948"/>
                    <a:pt x="130984" y="75948"/>
                  </a:cubicBezTo>
                  <a:cubicBezTo>
                    <a:pt x="132922" y="75948"/>
                    <a:pt x="134791" y="76751"/>
                    <a:pt x="136136" y="78199"/>
                  </a:cubicBezTo>
                  <a:cubicBezTo>
                    <a:pt x="137484" y="76744"/>
                    <a:pt x="139360" y="75942"/>
                    <a:pt x="141292" y="75942"/>
                  </a:cubicBezTo>
                  <a:cubicBezTo>
                    <a:pt x="141801" y="75942"/>
                    <a:pt x="142313" y="75997"/>
                    <a:pt x="142820" y="76111"/>
                  </a:cubicBezTo>
                  <a:cubicBezTo>
                    <a:pt x="143275" y="72358"/>
                    <a:pt x="139935" y="68987"/>
                    <a:pt x="136195" y="68987"/>
                  </a:cubicBezTo>
                  <a:cubicBezTo>
                    <a:pt x="136175" y="68987"/>
                    <a:pt x="136156" y="68987"/>
                    <a:pt x="136136" y="68987"/>
                  </a:cubicBezTo>
                  <a:cubicBezTo>
                    <a:pt x="136116" y="68987"/>
                    <a:pt x="136096" y="68987"/>
                    <a:pt x="136077" y="68987"/>
                  </a:cubicBezTo>
                  <a:cubicBezTo>
                    <a:pt x="134208" y="68987"/>
                    <a:pt x="132440" y="69825"/>
                    <a:pt x="131199" y="71129"/>
                  </a:cubicBezTo>
                  <a:cubicBezTo>
                    <a:pt x="131279" y="69534"/>
                    <a:pt x="130697" y="68038"/>
                    <a:pt x="129702" y="66855"/>
                  </a:cubicBezTo>
                  <a:cubicBezTo>
                    <a:pt x="130132" y="66775"/>
                    <a:pt x="130564" y="66736"/>
                    <a:pt x="130992" y="66736"/>
                  </a:cubicBezTo>
                  <a:cubicBezTo>
                    <a:pt x="132927" y="66736"/>
                    <a:pt x="134793" y="67533"/>
                    <a:pt x="136136" y="68978"/>
                  </a:cubicBezTo>
                  <a:cubicBezTo>
                    <a:pt x="137482" y="67526"/>
                    <a:pt x="139354" y="66729"/>
                    <a:pt x="141284" y="66729"/>
                  </a:cubicBezTo>
                  <a:cubicBezTo>
                    <a:pt x="141795" y="66729"/>
                    <a:pt x="142310" y="66785"/>
                    <a:pt x="142820" y="66900"/>
                  </a:cubicBezTo>
                  <a:cubicBezTo>
                    <a:pt x="143276" y="63142"/>
                    <a:pt x="139935" y="59776"/>
                    <a:pt x="136189" y="59776"/>
                  </a:cubicBezTo>
                  <a:cubicBezTo>
                    <a:pt x="136175" y="59776"/>
                    <a:pt x="136160" y="59776"/>
                    <a:pt x="136145" y="59776"/>
                  </a:cubicBezTo>
                  <a:cubicBezTo>
                    <a:pt x="137492" y="58329"/>
                    <a:pt x="139362" y="57528"/>
                    <a:pt x="141292" y="57528"/>
                  </a:cubicBezTo>
                  <a:cubicBezTo>
                    <a:pt x="141800" y="57528"/>
                    <a:pt x="142312" y="57583"/>
                    <a:pt x="142820" y="57697"/>
                  </a:cubicBezTo>
                  <a:cubicBezTo>
                    <a:pt x="143275" y="53945"/>
                    <a:pt x="139935" y="50573"/>
                    <a:pt x="136195" y="50573"/>
                  </a:cubicBezTo>
                  <a:cubicBezTo>
                    <a:pt x="136175" y="50573"/>
                    <a:pt x="136156" y="50573"/>
                    <a:pt x="136136" y="50574"/>
                  </a:cubicBezTo>
                  <a:cubicBezTo>
                    <a:pt x="137486" y="49117"/>
                    <a:pt x="139365" y="48320"/>
                    <a:pt x="141300" y="48320"/>
                  </a:cubicBezTo>
                  <a:cubicBezTo>
                    <a:pt x="141806" y="48320"/>
                    <a:pt x="142315" y="48374"/>
                    <a:pt x="142820" y="48486"/>
                  </a:cubicBezTo>
                  <a:cubicBezTo>
                    <a:pt x="143276" y="44728"/>
                    <a:pt x="139935" y="41362"/>
                    <a:pt x="136181" y="41362"/>
                  </a:cubicBezTo>
                  <a:cubicBezTo>
                    <a:pt x="136166" y="41362"/>
                    <a:pt x="136151" y="41362"/>
                    <a:pt x="136136" y="41362"/>
                  </a:cubicBezTo>
                  <a:cubicBezTo>
                    <a:pt x="137483" y="39915"/>
                    <a:pt x="139359" y="39114"/>
                    <a:pt x="141291" y="39114"/>
                  </a:cubicBezTo>
                  <a:cubicBezTo>
                    <a:pt x="141800" y="39114"/>
                    <a:pt x="142312" y="39169"/>
                    <a:pt x="142820" y="39283"/>
                  </a:cubicBezTo>
                  <a:cubicBezTo>
                    <a:pt x="143275" y="35522"/>
                    <a:pt x="139935" y="32159"/>
                    <a:pt x="136195" y="32159"/>
                  </a:cubicBezTo>
                  <a:cubicBezTo>
                    <a:pt x="136175" y="32159"/>
                    <a:pt x="136156" y="32160"/>
                    <a:pt x="136136" y="32160"/>
                  </a:cubicBezTo>
                  <a:cubicBezTo>
                    <a:pt x="136116" y="32160"/>
                    <a:pt x="136096" y="32159"/>
                    <a:pt x="136077" y="32159"/>
                  </a:cubicBezTo>
                  <a:cubicBezTo>
                    <a:pt x="134208" y="32159"/>
                    <a:pt x="132440" y="32998"/>
                    <a:pt x="131199" y="34301"/>
                  </a:cubicBezTo>
                  <a:cubicBezTo>
                    <a:pt x="131279" y="32706"/>
                    <a:pt x="130697" y="31210"/>
                    <a:pt x="129711" y="30027"/>
                  </a:cubicBezTo>
                  <a:cubicBezTo>
                    <a:pt x="130140" y="29948"/>
                    <a:pt x="130570" y="29909"/>
                    <a:pt x="130997" y="29909"/>
                  </a:cubicBezTo>
                  <a:cubicBezTo>
                    <a:pt x="132927" y="29909"/>
                    <a:pt x="134793" y="30705"/>
                    <a:pt x="136136" y="32151"/>
                  </a:cubicBezTo>
                  <a:cubicBezTo>
                    <a:pt x="137482" y="30699"/>
                    <a:pt x="139354" y="29902"/>
                    <a:pt x="141284" y="29902"/>
                  </a:cubicBezTo>
                  <a:cubicBezTo>
                    <a:pt x="141795" y="29902"/>
                    <a:pt x="142310" y="29957"/>
                    <a:pt x="142820" y="30072"/>
                  </a:cubicBezTo>
                  <a:cubicBezTo>
                    <a:pt x="143276" y="26315"/>
                    <a:pt x="139935" y="22948"/>
                    <a:pt x="136189" y="22948"/>
                  </a:cubicBezTo>
                  <a:cubicBezTo>
                    <a:pt x="136175" y="22948"/>
                    <a:pt x="136160" y="22948"/>
                    <a:pt x="136145" y="22948"/>
                  </a:cubicBezTo>
                  <a:cubicBezTo>
                    <a:pt x="137491" y="21496"/>
                    <a:pt x="139358" y="20699"/>
                    <a:pt x="141285" y="20699"/>
                  </a:cubicBezTo>
                  <a:cubicBezTo>
                    <a:pt x="141795" y="20699"/>
                    <a:pt x="142310" y="20755"/>
                    <a:pt x="142820" y="20870"/>
                  </a:cubicBezTo>
                  <a:cubicBezTo>
                    <a:pt x="143275" y="17108"/>
                    <a:pt x="139935" y="13746"/>
                    <a:pt x="136195" y="13746"/>
                  </a:cubicBezTo>
                  <a:cubicBezTo>
                    <a:pt x="136175" y="13746"/>
                    <a:pt x="136156" y="13746"/>
                    <a:pt x="136136" y="13746"/>
                  </a:cubicBezTo>
                  <a:cubicBezTo>
                    <a:pt x="137484" y="12292"/>
                    <a:pt x="139360" y="11489"/>
                    <a:pt x="141292" y="11489"/>
                  </a:cubicBezTo>
                  <a:cubicBezTo>
                    <a:pt x="141801" y="11489"/>
                    <a:pt x="142313" y="11544"/>
                    <a:pt x="142820" y="11658"/>
                  </a:cubicBezTo>
                  <a:cubicBezTo>
                    <a:pt x="143275" y="7906"/>
                    <a:pt x="139935" y="4534"/>
                    <a:pt x="136195" y="4534"/>
                  </a:cubicBezTo>
                  <a:cubicBezTo>
                    <a:pt x="136175" y="4534"/>
                    <a:pt x="136156" y="4534"/>
                    <a:pt x="136136" y="4535"/>
                  </a:cubicBezTo>
                  <a:cubicBezTo>
                    <a:pt x="136116" y="4534"/>
                    <a:pt x="136096" y="4534"/>
                    <a:pt x="136077" y="4534"/>
                  </a:cubicBezTo>
                  <a:cubicBezTo>
                    <a:pt x="134208" y="4534"/>
                    <a:pt x="132440" y="5373"/>
                    <a:pt x="131199" y="6676"/>
                  </a:cubicBezTo>
                  <a:cubicBezTo>
                    <a:pt x="131234" y="5941"/>
                    <a:pt x="131136" y="5198"/>
                    <a:pt x="130894" y="4499"/>
                  </a:cubicBezTo>
                  <a:lnTo>
                    <a:pt x="130518" y="4499"/>
                  </a:lnTo>
                  <a:cubicBezTo>
                    <a:pt x="130751" y="5198"/>
                    <a:pt x="130867" y="5932"/>
                    <a:pt x="130867" y="6667"/>
                  </a:cubicBezTo>
                  <a:cubicBezTo>
                    <a:pt x="130394" y="6565"/>
                    <a:pt x="129917" y="6515"/>
                    <a:pt x="129443" y="6515"/>
                  </a:cubicBezTo>
                  <a:cubicBezTo>
                    <a:pt x="127584" y="6515"/>
                    <a:pt x="125780" y="7282"/>
                    <a:pt x="124487" y="8674"/>
                  </a:cubicBezTo>
                  <a:cubicBezTo>
                    <a:pt x="123206" y="7294"/>
                    <a:pt x="121414" y="6515"/>
                    <a:pt x="119532" y="6515"/>
                  </a:cubicBezTo>
                  <a:cubicBezTo>
                    <a:pt x="119048" y="6515"/>
                    <a:pt x="118564" y="6569"/>
                    <a:pt x="118089" y="6667"/>
                  </a:cubicBezTo>
                  <a:cubicBezTo>
                    <a:pt x="118089" y="5932"/>
                    <a:pt x="118206" y="5198"/>
                    <a:pt x="118439" y="4499"/>
                  </a:cubicBezTo>
                  <a:lnTo>
                    <a:pt x="118063" y="4499"/>
                  </a:lnTo>
                  <a:cubicBezTo>
                    <a:pt x="117821" y="5198"/>
                    <a:pt x="117722" y="5932"/>
                    <a:pt x="117758" y="6676"/>
                  </a:cubicBezTo>
                  <a:cubicBezTo>
                    <a:pt x="116516" y="5373"/>
                    <a:pt x="114749" y="4534"/>
                    <a:pt x="112880" y="4534"/>
                  </a:cubicBezTo>
                  <a:cubicBezTo>
                    <a:pt x="112860" y="4534"/>
                    <a:pt x="112840" y="4534"/>
                    <a:pt x="112821" y="4535"/>
                  </a:cubicBezTo>
                  <a:cubicBezTo>
                    <a:pt x="112802" y="4534"/>
                    <a:pt x="112783" y="4534"/>
                    <a:pt x="112765" y="4534"/>
                  </a:cubicBezTo>
                  <a:cubicBezTo>
                    <a:pt x="110778" y="4534"/>
                    <a:pt x="108911" y="5480"/>
                    <a:pt x="107659" y="6927"/>
                  </a:cubicBezTo>
                  <a:lnTo>
                    <a:pt x="107659" y="6927"/>
                  </a:lnTo>
                  <a:cubicBezTo>
                    <a:pt x="107953" y="3264"/>
                    <a:pt x="104676" y="36"/>
                    <a:pt x="101009" y="36"/>
                  </a:cubicBezTo>
                  <a:cubicBezTo>
                    <a:pt x="100988" y="36"/>
                    <a:pt x="100968" y="36"/>
                    <a:pt x="100948" y="36"/>
                  </a:cubicBezTo>
                  <a:cubicBezTo>
                    <a:pt x="100928" y="36"/>
                    <a:pt x="100908" y="36"/>
                    <a:pt x="100889" y="36"/>
                  </a:cubicBezTo>
                  <a:cubicBezTo>
                    <a:pt x="99020" y="36"/>
                    <a:pt x="97261" y="875"/>
                    <a:pt x="96011" y="2178"/>
                  </a:cubicBezTo>
                  <a:cubicBezTo>
                    <a:pt x="96056" y="1434"/>
                    <a:pt x="95948" y="699"/>
                    <a:pt x="95706" y="1"/>
                  </a:cubicBezTo>
                  <a:lnTo>
                    <a:pt x="95339" y="1"/>
                  </a:lnTo>
                  <a:cubicBezTo>
                    <a:pt x="95563" y="699"/>
                    <a:pt x="95688" y="1434"/>
                    <a:pt x="95688" y="2169"/>
                  </a:cubicBezTo>
                  <a:cubicBezTo>
                    <a:pt x="95213" y="2067"/>
                    <a:pt x="94735" y="2017"/>
                    <a:pt x="94260" y="2017"/>
                  </a:cubicBezTo>
                  <a:cubicBezTo>
                    <a:pt x="92399" y="2017"/>
                    <a:pt x="90599" y="2784"/>
                    <a:pt x="89299" y="4176"/>
                  </a:cubicBezTo>
                  <a:cubicBezTo>
                    <a:pt x="88027" y="2796"/>
                    <a:pt x="86226" y="2017"/>
                    <a:pt x="84344" y="2017"/>
                  </a:cubicBezTo>
                  <a:cubicBezTo>
                    <a:pt x="83860" y="2017"/>
                    <a:pt x="83376" y="2061"/>
                    <a:pt x="82902" y="2169"/>
                  </a:cubicBezTo>
                  <a:cubicBezTo>
                    <a:pt x="82910" y="1434"/>
                    <a:pt x="83027" y="699"/>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sp>
          <p:nvSpPr>
            <p:cNvPr id="448" name="Google Shape;448;p20"/>
            <p:cNvSpPr/>
            <p:nvPr/>
          </p:nvSpPr>
          <p:spPr>
            <a:xfrm>
              <a:off x="6063604" y="2625674"/>
              <a:ext cx="3080076" cy="1683353"/>
            </a:xfrm>
            <a:custGeom>
              <a:avLst/>
              <a:gdLst/>
              <a:ahLst/>
              <a:cxnLst/>
              <a:rect l="l" t="t" r="r" b="b"/>
              <a:pathLst>
                <a:path w="143276" h="78414" extrusionOk="0">
                  <a:moveTo>
                    <a:pt x="84144" y="2392"/>
                  </a:moveTo>
                  <a:cubicBezTo>
                    <a:pt x="86080" y="2392"/>
                    <a:pt x="87955" y="3195"/>
                    <a:pt x="89299" y="4642"/>
                  </a:cubicBezTo>
                  <a:cubicBezTo>
                    <a:pt x="90635" y="3197"/>
                    <a:pt x="92499" y="2400"/>
                    <a:pt x="94430" y="2400"/>
                  </a:cubicBezTo>
                  <a:cubicBezTo>
                    <a:pt x="94856" y="2400"/>
                    <a:pt x="95287" y="2439"/>
                    <a:pt x="95715" y="2518"/>
                  </a:cubicBezTo>
                  <a:cubicBezTo>
                    <a:pt x="94720" y="3692"/>
                    <a:pt x="94138" y="5198"/>
                    <a:pt x="94228" y="6793"/>
                  </a:cubicBezTo>
                  <a:cubicBezTo>
                    <a:pt x="92977" y="5480"/>
                    <a:pt x="91219" y="4651"/>
                    <a:pt x="89350" y="4651"/>
                  </a:cubicBezTo>
                  <a:cubicBezTo>
                    <a:pt x="89330" y="4651"/>
                    <a:pt x="89310" y="4651"/>
                    <a:pt x="89290" y="4651"/>
                  </a:cubicBezTo>
                  <a:cubicBezTo>
                    <a:pt x="89271" y="4651"/>
                    <a:pt x="89251" y="4651"/>
                    <a:pt x="89231" y="4651"/>
                  </a:cubicBezTo>
                  <a:cubicBezTo>
                    <a:pt x="87362" y="4651"/>
                    <a:pt x="85595" y="5489"/>
                    <a:pt x="84353" y="6793"/>
                  </a:cubicBezTo>
                  <a:cubicBezTo>
                    <a:pt x="84434" y="5198"/>
                    <a:pt x="83851" y="3692"/>
                    <a:pt x="82866" y="2518"/>
                  </a:cubicBezTo>
                  <a:lnTo>
                    <a:pt x="82866" y="2509"/>
                  </a:lnTo>
                  <a:cubicBezTo>
                    <a:pt x="83291" y="2430"/>
                    <a:pt x="83719" y="2392"/>
                    <a:pt x="84144" y="2392"/>
                  </a:cubicBezTo>
                  <a:close/>
                  <a:moveTo>
                    <a:pt x="23970" y="2589"/>
                  </a:moveTo>
                  <a:cubicBezTo>
                    <a:pt x="24396" y="2589"/>
                    <a:pt x="24824" y="2628"/>
                    <a:pt x="25250" y="2707"/>
                  </a:cubicBezTo>
                  <a:cubicBezTo>
                    <a:pt x="24255" y="3889"/>
                    <a:pt x="23673" y="5386"/>
                    <a:pt x="23753" y="6981"/>
                  </a:cubicBezTo>
                  <a:cubicBezTo>
                    <a:pt x="22512" y="5677"/>
                    <a:pt x="20744" y="4839"/>
                    <a:pt x="18884" y="4839"/>
                  </a:cubicBezTo>
                  <a:cubicBezTo>
                    <a:pt x="18864" y="4839"/>
                    <a:pt x="18845" y="4839"/>
                    <a:pt x="18825" y="4839"/>
                  </a:cubicBezTo>
                  <a:cubicBezTo>
                    <a:pt x="18805" y="4839"/>
                    <a:pt x="18786" y="4839"/>
                    <a:pt x="18766" y="4839"/>
                  </a:cubicBezTo>
                  <a:cubicBezTo>
                    <a:pt x="16897" y="4839"/>
                    <a:pt x="15129" y="5677"/>
                    <a:pt x="13888" y="6981"/>
                  </a:cubicBezTo>
                  <a:cubicBezTo>
                    <a:pt x="13951" y="5395"/>
                    <a:pt x="13368" y="3898"/>
                    <a:pt x="12382" y="2716"/>
                  </a:cubicBezTo>
                  <a:lnTo>
                    <a:pt x="12391" y="2707"/>
                  </a:lnTo>
                  <a:cubicBezTo>
                    <a:pt x="12818" y="2628"/>
                    <a:pt x="13246" y="2589"/>
                    <a:pt x="13671" y="2589"/>
                  </a:cubicBezTo>
                  <a:cubicBezTo>
                    <a:pt x="15606" y="2589"/>
                    <a:pt x="17481" y="3390"/>
                    <a:pt x="18825" y="4830"/>
                  </a:cubicBezTo>
                  <a:cubicBezTo>
                    <a:pt x="20162" y="3390"/>
                    <a:pt x="22035" y="2589"/>
                    <a:pt x="23970" y="2589"/>
                  </a:cubicBezTo>
                  <a:close/>
                  <a:moveTo>
                    <a:pt x="77636" y="544"/>
                  </a:moveTo>
                  <a:cubicBezTo>
                    <a:pt x="80811" y="544"/>
                    <a:pt x="83986" y="2623"/>
                    <a:pt x="84031" y="6784"/>
                  </a:cubicBezTo>
                  <a:cubicBezTo>
                    <a:pt x="83550" y="6679"/>
                    <a:pt x="83066" y="6627"/>
                    <a:pt x="82585" y="6627"/>
                  </a:cubicBezTo>
                  <a:cubicBezTo>
                    <a:pt x="80728" y="6627"/>
                    <a:pt x="78929" y="7394"/>
                    <a:pt x="77633" y="8782"/>
                  </a:cubicBezTo>
                  <a:cubicBezTo>
                    <a:pt x="76360" y="7411"/>
                    <a:pt x="74559" y="6622"/>
                    <a:pt x="72687" y="6622"/>
                  </a:cubicBezTo>
                  <a:cubicBezTo>
                    <a:pt x="72203" y="6622"/>
                    <a:pt x="71719" y="6676"/>
                    <a:pt x="71244" y="6784"/>
                  </a:cubicBezTo>
                  <a:cubicBezTo>
                    <a:pt x="71284" y="2625"/>
                    <a:pt x="74460" y="544"/>
                    <a:pt x="77636" y="544"/>
                  </a:cubicBezTo>
                  <a:close/>
                  <a:moveTo>
                    <a:pt x="100947" y="544"/>
                  </a:moveTo>
                  <a:cubicBezTo>
                    <a:pt x="104121" y="544"/>
                    <a:pt x="107295" y="2622"/>
                    <a:pt x="107337" y="6782"/>
                  </a:cubicBezTo>
                  <a:lnTo>
                    <a:pt x="107337" y="6782"/>
                  </a:lnTo>
                  <a:cubicBezTo>
                    <a:pt x="106859" y="6678"/>
                    <a:pt x="106378" y="6627"/>
                    <a:pt x="105901" y="6627"/>
                  </a:cubicBezTo>
                  <a:cubicBezTo>
                    <a:pt x="104043" y="6627"/>
                    <a:pt x="102246" y="7394"/>
                    <a:pt x="100957" y="8782"/>
                  </a:cubicBezTo>
                  <a:cubicBezTo>
                    <a:pt x="99676" y="7411"/>
                    <a:pt x="97883" y="6622"/>
                    <a:pt x="96002" y="6622"/>
                  </a:cubicBezTo>
                  <a:cubicBezTo>
                    <a:pt x="95518" y="6622"/>
                    <a:pt x="95034" y="6676"/>
                    <a:pt x="94559" y="6784"/>
                  </a:cubicBezTo>
                  <a:cubicBezTo>
                    <a:pt x="94595" y="2625"/>
                    <a:pt x="97771" y="544"/>
                    <a:pt x="100947" y="544"/>
                  </a:cubicBezTo>
                  <a:close/>
                  <a:moveTo>
                    <a:pt x="7166" y="739"/>
                  </a:moveTo>
                  <a:cubicBezTo>
                    <a:pt x="10341" y="739"/>
                    <a:pt x="13516" y="2815"/>
                    <a:pt x="13556" y="6972"/>
                  </a:cubicBezTo>
                  <a:cubicBezTo>
                    <a:pt x="13079" y="6868"/>
                    <a:pt x="12598" y="6817"/>
                    <a:pt x="12120" y="6817"/>
                  </a:cubicBezTo>
                  <a:cubicBezTo>
                    <a:pt x="10263" y="6817"/>
                    <a:pt x="8460" y="7585"/>
                    <a:pt x="7163" y="8974"/>
                  </a:cubicBezTo>
                  <a:lnTo>
                    <a:pt x="7163" y="8974"/>
                  </a:lnTo>
                  <a:cubicBezTo>
                    <a:pt x="5882" y="7597"/>
                    <a:pt x="4092" y="6819"/>
                    <a:pt x="2212" y="6819"/>
                  </a:cubicBezTo>
                  <a:cubicBezTo>
                    <a:pt x="1728" y="6819"/>
                    <a:pt x="1245" y="6873"/>
                    <a:pt x="770" y="6972"/>
                  </a:cubicBezTo>
                  <a:cubicBezTo>
                    <a:pt x="810" y="2818"/>
                    <a:pt x="3988" y="739"/>
                    <a:pt x="7166" y="739"/>
                  </a:cubicBezTo>
                  <a:close/>
                  <a:moveTo>
                    <a:pt x="30461" y="743"/>
                  </a:moveTo>
                  <a:cubicBezTo>
                    <a:pt x="33632" y="743"/>
                    <a:pt x="36807" y="2818"/>
                    <a:pt x="36853" y="6968"/>
                  </a:cubicBezTo>
                  <a:lnTo>
                    <a:pt x="36853" y="6968"/>
                  </a:lnTo>
                  <a:cubicBezTo>
                    <a:pt x="36386" y="6869"/>
                    <a:pt x="35915" y="6820"/>
                    <a:pt x="35447" y="6820"/>
                  </a:cubicBezTo>
                  <a:cubicBezTo>
                    <a:pt x="33589" y="6820"/>
                    <a:pt x="31784" y="7587"/>
                    <a:pt x="30492" y="8979"/>
                  </a:cubicBezTo>
                  <a:cubicBezTo>
                    <a:pt x="29210" y="7599"/>
                    <a:pt x="27418" y="6819"/>
                    <a:pt x="25536" y="6819"/>
                  </a:cubicBezTo>
                  <a:cubicBezTo>
                    <a:pt x="25053" y="6819"/>
                    <a:pt x="24569" y="6873"/>
                    <a:pt x="24094" y="6972"/>
                  </a:cubicBezTo>
                  <a:cubicBezTo>
                    <a:pt x="24121" y="2820"/>
                    <a:pt x="27289" y="743"/>
                    <a:pt x="30461" y="743"/>
                  </a:cubicBezTo>
                  <a:close/>
                  <a:moveTo>
                    <a:pt x="119326" y="6899"/>
                  </a:moveTo>
                  <a:cubicBezTo>
                    <a:pt x="121263" y="6899"/>
                    <a:pt x="123133" y="7700"/>
                    <a:pt x="124470" y="9149"/>
                  </a:cubicBezTo>
                  <a:lnTo>
                    <a:pt x="124470" y="9149"/>
                  </a:lnTo>
                  <a:cubicBezTo>
                    <a:pt x="124453" y="9149"/>
                    <a:pt x="124436" y="9149"/>
                    <a:pt x="124419" y="9149"/>
                  </a:cubicBezTo>
                  <a:cubicBezTo>
                    <a:pt x="122550" y="9149"/>
                    <a:pt x="120782" y="9987"/>
                    <a:pt x="119541" y="11291"/>
                  </a:cubicBezTo>
                  <a:cubicBezTo>
                    <a:pt x="119622" y="9705"/>
                    <a:pt x="119039" y="8199"/>
                    <a:pt x="118045" y="7017"/>
                  </a:cubicBezTo>
                  <a:cubicBezTo>
                    <a:pt x="118472" y="6938"/>
                    <a:pt x="118901" y="6899"/>
                    <a:pt x="119326" y="6899"/>
                  </a:cubicBezTo>
                  <a:close/>
                  <a:moveTo>
                    <a:pt x="129625" y="6899"/>
                  </a:moveTo>
                  <a:cubicBezTo>
                    <a:pt x="130050" y="6899"/>
                    <a:pt x="130477" y="6938"/>
                    <a:pt x="130903" y="7017"/>
                  </a:cubicBezTo>
                  <a:cubicBezTo>
                    <a:pt x="129908" y="8199"/>
                    <a:pt x="129326" y="9705"/>
                    <a:pt x="129415" y="11291"/>
                  </a:cubicBezTo>
                  <a:cubicBezTo>
                    <a:pt x="128165" y="9987"/>
                    <a:pt x="126397" y="9149"/>
                    <a:pt x="124537" y="9149"/>
                  </a:cubicBezTo>
                  <a:cubicBezTo>
                    <a:pt x="124520" y="9149"/>
                    <a:pt x="124503" y="9149"/>
                    <a:pt x="124487" y="9149"/>
                  </a:cubicBezTo>
                  <a:lnTo>
                    <a:pt x="124487" y="9149"/>
                  </a:lnTo>
                  <a:cubicBezTo>
                    <a:pt x="125823" y="7700"/>
                    <a:pt x="127694" y="6899"/>
                    <a:pt x="129625" y="6899"/>
                  </a:cubicBezTo>
                  <a:close/>
                  <a:moveTo>
                    <a:pt x="82788" y="6997"/>
                  </a:moveTo>
                  <a:cubicBezTo>
                    <a:pt x="83213" y="6997"/>
                    <a:pt x="83641" y="7036"/>
                    <a:pt x="84066" y="7115"/>
                  </a:cubicBezTo>
                  <a:cubicBezTo>
                    <a:pt x="83072" y="8298"/>
                    <a:pt x="82489" y="9794"/>
                    <a:pt x="82579" y="11389"/>
                  </a:cubicBezTo>
                  <a:cubicBezTo>
                    <a:pt x="81329" y="10086"/>
                    <a:pt x="79570" y="9248"/>
                    <a:pt x="77701" y="9248"/>
                  </a:cubicBezTo>
                  <a:cubicBezTo>
                    <a:pt x="77681" y="9248"/>
                    <a:pt x="77661" y="9248"/>
                    <a:pt x="77642" y="9248"/>
                  </a:cubicBezTo>
                  <a:cubicBezTo>
                    <a:pt x="78979" y="7800"/>
                    <a:pt x="80853" y="6997"/>
                    <a:pt x="82788" y="6997"/>
                  </a:cubicBezTo>
                  <a:close/>
                  <a:moveTo>
                    <a:pt x="95819" y="7002"/>
                  </a:moveTo>
                  <a:cubicBezTo>
                    <a:pt x="97748" y="7002"/>
                    <a:pt x="99615" y="7806"/>
                    <a:pt x="100948" y="9257"/>
                  </a:cubicBezTo>
                  <a:cubicBezTo>
                    <a:pt x="100928" y="9257"/>
                    <a:pt x="100908" y="9256"/>
                    <a:pt x="100888" y="9256"/>
                  </a:cubicBezTo>
                  <a:cubicBezTo>
                    <a:pt x="99020" y="9256"/>
                    <a:pt x="97252" y="10086"/>
                    <a:pt x="96011" y="11398"/>
                  </a:cubicBezTo>
                  <a:cubicBezTo>
                    <a:pt x="96100" y="9803"/>
                    <a:pt x="95509" y="8298"/>
                    <a:pt x="94523" y="7124"/>
                  </a:cubicBezTo>
                  <a:cubicBezTo>
                    <a:pt x="94955" y="7042"/>
                    <a:pt x="95388" y="7002"/>
                    <a:pt x="95819" y="7002"/>
                  </a:cubicBezTo>
                  <a:close/>
                  <a:moveTo>
                    <a:pt x="48857" y="7096"/>
                  </a:moveTo>
                  <a:cubicBezTo>
                    <a:pt x="50790" y="7096"/>
                    <a:pt x="52658" y="7899"/>
                    <a:pt x="53995" y="9346"/>
                  </a:cubicBezTo>
                  <a:lnTo>
                    <a:pt x="53995" y="9346"/>
                  </a:lnTo>
                  <a:cubicBezTo>
                    <a:pt x="53978" y="9346"/>
                    <a:pt x="53961" y="9346"/>
                    <a:pt x="53945" y="9346"/>
                  </a:cubicBezTo>
                  <a:cubicBezTo>
                    <a:pt x="52076" y="9346"/>
                    <a:pt x="50308" y="10184"/>
                    <a:pt x="49067" y="11488"/>
                  </a:cubicBezTo>
                  <a:cubicBezTo>
                    <a:pt x="49156" y="9893"/>
                    <a:pt x="48565" y="8388"/>
                    <a:pt x="47579" y="7214"/>
                  </a:cubicBezTo>
                  <a:cubicBezTo>
                    <a:pt x="48005" y="7135"/>
                    <a:pt x="48433" y="7096"/>
                    <a:pt x="48857" y="7096"/>
                  </a:cubicBezTo>
                  <a:close/>
                  <a:moveTo>
                    <a:pt x="59151" y="7096"/>
                  </a:moveTo>
                  <a:cubicBezTo>
                    <a:pt x="59575" y="7096"/>
                    <a:pt x="60003" y="7135"/>
                    <a:pt x="60429" y="7214"/>
                  </a:cubicBezTo>
                  <a:cubicBezTo>
                    <a:pt x="59443" y="8397"/>
                    <a:pt x="58852" y="9893"/>
                    <a:pt x="58941" y="11488"/>
                  </a:cubicBezTo>
                  <a:cubicBezTo>
                    <a:pt x="57700" y="10184"/>
                    <a:pt x="55932" y="9346"/>
                    <a:pt x="54063" y="9346"/>
                  </a:cubicBezTo>
                  <a:cubicBezTo>
                    <a:pt x="54043" y="9346"/>
                    <a:pt x="54024" y="9346"/>
                    <a:pt x="54004" y="9346"/>
                  </a:cubicBezTo>
                  <a:cubicBezTo>
                    <a:pt x="55349" y="7899"/>
                    <a:pt x="57217" y="7096"/>
                    <a:pt x="59151" y="7096"/>
                  </a:cubicBezTo>
                  <a:close/>
                  <a:moveTo>
                    <a:pt x="12288" y="7195"/>
                  </a:moveTo>
                  <a:cubicBezTo>
                    <a:pt x="12712" y="7195"/>
                    <a:pt x="13139" y="7233"/>
                    <a:pt x="13565" y="7312"/>
                  </a:cubicBezTo>
                  <a:cubicBezTo>
                    <a:pt x="12580" y="8495"/>
                    <a:pt x="11997" y="9992"/>
                    <a:pt x="12078" y="11586"/>
                  </a:cubicBezTo>
                  <a:cubicBezTo>
                    <a:pt x="10836" y="10283"/>
                    <a:pt x="9069" y="9445"/>
                    <a:pt x="7200" y="9445"/>
                  </a:cubicBezTo>
                  <a:cubicBezTo>
                    <a:pt x="7183" y="9445"/>
                    <a:pt x="7166" y="9445"/>
                    <a:pt x="7150" y="9445"/>
                  </a:cubicBezTo>
                  <a:lnTo>
                    <a:pt x="7150" y="9445"/>
                  </a:lnTo>
                  <a:cubicBezTo>
                    <a:pt x="8487" y="7997"/>
                    <a:pt x="10354" y="7195"/>
                    <a:pt x="12288" y="7195"/>
                  </a:cubicBezTo>
                  <a:close/>
                  <a:moveTo>
                    <a:pt x="25327" y="7195"/>
                  </a:moveTo>
                  <a:cubicBezTo>
                    <a:pt x="27263" y="7195"/>
                    <a:pt x="29138" y="7997"/>
                    <a:pt x="30483" y="9445"/>
                  </a:cubicBezTo>
                  <a:cubicBezTo>
                    <a:pt x="30463" y="9445"/>
                    <a:pt x="30443" y="9445"/>
                    <a:pt x="30423" y="9445"/>
                  </a:cubicBezTo>
                  <a:cubicBezTo>
                    <a:pt x="28555" y="9445"/>
                    <a:pt x="26787" y="10283"/>
                    <a:pt x="25545" y="11586"/>
                  </a:cubicBezTo>
                  <a:cubicBezTo>
                    <a:pt x="25626" y="10000"/>
                    <a:pt x="25044" y="8495"/>
                    <a:pt x="24049" y="7312"/>
                  </a:cubicBezTo>
                  <a:cubicBezTo>
                    <a:pt x="24475" y="7233"/>
                    <a:pt x="24903" y="7195"/>
                    <a:pt x="25327" y="7195"/>
                  </a:cubicBezTo>
                  <a:close/>
                  <a:moveTo>
                    <a:pt x="35634" y="7192"/>
                  </a:moveTo>
                  <a:cubicBezTo>
                    <a:pt x="36094" y="7192"/>
                    <a:pt x="36556" y="7237"/>
                    <a:pt x="37015" y="7330"/>
                  </a:cubicBezTo>
                  <a:cubicBezTo>
                    <a:pt x="35998" y="8588"/>
                    <a:pt x="35452" y="10173"/>
                    <a:pt x="35641" y="11840"/>
                  </a:cubicBezTo>
                  <a:lnTo>
                    <a:pt x="35641" y="11840"/>
                  </a:lnTo>
                  <a:cubicBezTo>
                    <a:pt x="34389" y="10389"/>
                    <a:pt x="32523" y="9445"/>
                    <a:pt x="30538" y="9445"/>
                  </a:cubicBezTo>
                  <a:cubicBezTo>
                    <a:pt x="30520" y="9445"/>
                    <a:pt x="30501" y="9445"/>
                    <a:pt x="30483" y="9445"/>
                  </a:cubicBezTo>
                  <a:cubicBezTo>
                    <a:pt x="31822" y="7997"/>
                    <a:pt x="33700" y="7192"/>
                    <a:pt x="35634" y="7192"/>
                  </a:cubicBezTo>
                  <a:close/>
                  <a:moveTo>
                    <a:pt x="112820" y="5042"/>
                  </a:moveTo>
                  <a:cubicBezTo>
                    <a:pt x="115994" y="5042"/>
                    <a:pt x="119168" y="7120"/>
                    <a:pt x="119209" y="11280"/>
                  </a:cubicBezTo>
                  <a:lnTo>
                    <a:pt x="119209" y="11280"/>
                  </a:lnTo>
                  <a:cubicBezTo>
                    <a:pt x="118737" y="11179"/>
                    <a:pt x="118262" y="11130"/>
                    <a:pt x="117790" y="11130"/>
                  </a:cubicBezTo>
                  <a:cubicBezTo>
                    <a:pt x="115926" y="11130"/>
                    <a:pt x="114120" y="11897"/>
                    <a:pt x="112821" y="13289"/>
                  </a:cubicBezTo>
                  <a:cubicBezTo>
                    <a:pt x="111548" y="11909"/>
                    <a:pt x="109747" y="11129"/>
                    <a:pt x="107874" y="11129"/>
                  </a:cubicBezTo>
                  <a:cubicBezTo>
                    <a:pt x="107391" y="11129"/>
                    <a:pt x="106898" y="11183"/>
                    <a:pt x="106432" y="11282"/>
                  </a:cubicBezTo>
                  <a:cubicBezTo>
                    <a:pt x="106468" y="7123"/>
                    <a:pt x="109644" y="5042"/>
                    <a:pt x="112820" y="5042"/>
                  </a:cubicBezTo>
                  <a:close/>
                  <a:moveTo>
                    <a:pt x="136135" y="5042"/>
                  </a:moveTo>
                  <a:cubicBezTo>
                    <a:pt x="139310" y="5042"/>
                    <a:pt x="142484" y="7121"/>
                    <a:pt x="142525" y="11282"/>
                  </a:cubicBezTo>
                  <a:cubicBezTo>
                    <a:pt x="142051" y="11180"/>
                    <a:pt x="141574" y="11130"/>
                    <a:pt x="141100" y="11130"/>
                  </a:cubicBezTo>
                  <a:cubicBezTo>
                    <a:pt x="139242" y="11130"/>
                    <a:pt x="137437" y="11897"/>
                    <a:pt x="136145" y="13289"/>
                  </a:cubicBezTo>
                  <a:cubicBezTo>
                    <a:pt x="134863" y="11909"/>
                    <a:pt x="133071" y="11129"/>
                    <a:pt x="131190" y="11129"/>
                  </a:cubicBezTo>
                  <a:cubicBezTo>
                    <a:pt x="130706" y="11129"/>
                    <a:pt x="130222" y="11183"/>
                    <a:pt x="129747" y="11282"/>
                  </a:cubicBezTo>
                  <a:cubicBezTo>
                    <a:pt x="129783" y="7123"/>
                    <a:pt x="132959" y="5042"/>
                    <a:pt x="136135" y="5042"/>
                  </a:cubicBezTo>
                  <a:close/>
                  <a:moveTo>
                    <a:pt x="89293" y="5147"/>
                  </a:moveTo>
                  <a:cubicBezTo>
                    <a:pt x="92468" y="5147"/>
                    <a:pt x="95642" y="7223"/>
                    <a:pt x="95679" y="11378"/>
                  </a:cubicBezTo>
                  <a:lnTo>
                    <a:pt x="95679" y="11378"/>
                  </a:lnTo>
                  <a:cubicBezTo>
                    <a:pt x="95207" y="11278"/>
                    <a:pt x="94731" y="11229"/>
                    <a:pt x="94259" y="11229"/>
                  </a:cubicBezTo>
                  <a:cubicBezTo>
                    <a:pt x="92396" y="11229"/>
                    <a:pt x="90592" y="11995"/>
                    <a:pt x="89299" y="13388"/>
                  </a:cubicBezTo>
                  <a:cubicBezTo>
                    <a:pt x="88018" y="12008"/>
                    <a:pt x="86226" y="11228"/>
                    <a:pt x="84344" y="11228"/>
                  </a:cubicBezTo>
                  <a:cubicBezTo>
                    <a:pt x="83860" y="11228"/>
                    <a:pt x="83376" y="11282"/>
                    <a:pt x="82902" y="11380"/>
                  </a:cubicBezTo>
                  <a:cubicBezTo>
                    <a:pt x="82937" y="7226"/>
                    <a:pt x="86116" y="5147"/>
                    <a:pt x="89293" y="5147"/>
                  </a:cubicBezTo>
                  <a:close/>
                  <a:moveTo>
                    <a:pt x="42334" y="5241"/>
                  </a:moveTo>
                  <a:cubicBezTo>
                    <a:pt x="45504" y="5241"/>
                    <a:pt x="48679" y="7316"/>
                    <a:pt x="48726" y="11466"/>
                  </a:cubicBezTo>
                  <a:lnTo>
                    <a:pt x="48726" y="11466"/>
                  </a:lnTo>
                  <a:cubicBezTo>
                    <a:pt x="48259" y="11367"/>
                    <a:pt x="47788" y="11318"/>
                    <a:pt x="47320" y="11318"/>
                  </a:cubicBezTo>
                  <a:cubicBezTo>
                    <a:pt x="45461" y="11318"/>
                    <a:pt x="43655" y="12085"/>
                    <a:pt x="42355" y="13477"/>
                  </a:cubicBezTo>
                  <a:cubicBezTo>
                    <a:pt x="41083" y="12097"/>
                    <a:pt x="39282" y="11318"/>
                    <a:pt x="37409" y="11318"/>
                  </a:cubicBezTo>
                  <a:cubicBezTo>
                    <a:pt x="36916" y="11318"/>
                    <a:pt x="36432" y="11371"/>
                    <a:pt x="35966" y="11470"/>
                  </a:cubicBezTo>
                  <a:cubicBezTo>
                    <a:pt x="35993" y="7318"/>
                    <a:pt x="39161" y="5241"/>
                    <a:pt x="42334" y="5241"/>
                  </a:cubicBezTo>
                  <a:close/>
                  <a:moveTo>
                    <a:pt x="65648" y="5241"/>
                  </a:moveTo>
                  <a:cubicBezTo>
                    <a:pt x="68820" y="5241"/>
                    <a:pt x="71995" y="7316"/>
                    <a:pt x="72041" y="11466"/>
                  </a:cubicBezTo>
                  <a:lnTo>
                    <a:pt x="72041" y="11466"/>
                  </a:lnTo>
                  <a:cubicBezTo>
                    <a:pt x="71572" y="11367"/>
                    <a:pt x="71100" y="11318"/>
                    <a:pt x="70631" y="11318"/>
                  </a:cubicBezTo>
                  <a:cubicBezTo>
                    <a:pt x="68767" y="11318"/>
                    <a:pt x="66961" y="12085"/>
                    <a:pt x="65662" y="13477"/>
                  </a:cubicBezTo>
                  <a:cubicBezTo>
                    <a:pt x="64389" y="12097"/>
                    <a:pt x="62588" y="11318"/>
                    <a:pt x="60715" y="11318"/>
                  </a:cubicBezTo>
                  <a:cubicBezTo>
                    <a:pt x="60223" y="11318"/>
                    <a:pt x="59739" y="11371"/>
                    <a:pt x="59273" y="11470"/>
                  </a:cubicBezTo>
                  <a:cubicBezTo>
                    <a:pt x="59304" y="7318"/>
                    <a:pt x="62474" y="5241"/>
                    <a:pt x="65648" y="5241"/>
                  </a:cubicBezTo>
                  <a:close/>
                  <a:moveTo>
                    <a:pt x="18806" y="5349"/>
                  </a:moveTo>
                  <a:cubicBezTo>
                    <a:pt x="21976" y="5349"/>
                    <a:pt x="25149" y="7423"/>
                    <a:pt x="25196" y="11574"/>
                  </a:cubicBezTo>
                  <a:lnTo>
                    <a:pt x="25196" y="11574"/>
                  </a:lnTo>
                  <a:cubicBezTo>
                    <a:pt x="24722" y="11471"/>
                    <a:pt x="24244" y="11421"/>
                    <a:pt x="23770" y="11421"/>
                  </a:cubicBezTo>
                  <a:cubicBezTo>
                    <a:pt x="21912" y="11421"/>
                    <a:pt x="20114" y="12189"/>
                    <a:pt x="18825" y="13585"/>
                  </a:cubicBezTo>
                  <a:cubicBezTo>
                    <a:pt x="17544" y="12205"/>
                    <a:pt x="15752" y="11425"/>
                    <a:pt x="13870" y="11425"/>
                  </a:cubicBezTo>
                  <a:cubicBezTo>
                    <a:pt x="13386" y="11425"/>
                    <a:pt x="12902" y="11470"/>
                    <a:pt x="12427" y="11578"/>
                  </a:cubicBezTo>
                  <a:cubicBezTo>
                    <a:pt x="12463" y="7425"/>
                    <a:pt x="15633" y="5349"/>
                    <a:pt x="18806" y="5349"/>
                  </a:cubicBezTo>
                  <a:close/>
                  <a:moveTo>
                    <a:pt x="117949" y="11501"/>
                  </a:moveTo>
                  <a:cubicBezTo>
                    <a:pt x="118380" y="11501"/>
                    <a:pt x="118814" y="11541"/>
                    <a:pt x="119245" y="11622"/>
                  </a:cubicBezTo>
                  <a:cubicBezTo>
                    <a:pt x="118253" y="12794"/>
                    <a:pt x="117671" y="14304"/>
                    <a:pt x="117757" y="15887"/>
                  </a:cubicBezTo>
                  <a:lnTo>
                    <a:pt x="117757" y="15887"/>
                  </a:lnTo>
                  <a:cubicBezTo>
                    <a:pt x="116507" y="14584"/>
                    <a:pt x="114739" y="13746"/>
                    <a:pt x="112880" y="13746"/>
                  </a:cubicBezTo>
                  <a:cubicBezTo>
                    <a:pt x="112860" y="13746"/>
                    <a:pt x="112840" y="13746"/>
                    <a:pt x="112821" y="13746"/>
                  </a:cubicBezTo>
                  <a:cubicBezTo>
                    <a:pt x="114154" y="12303"/>
                    <a:pt x="116020" y="11501"/>
                    <a:pt x="117949" y="11501"/>
                  </a:cubicBezTo>
                  <a:close/>
                  <a:moveTo>
                    <a:pt x="130985" y="11496"/>
                  </a:moveTo>
                  <a:cubicBezTo>
                    <a:pt x="132925" y="11496"/>
                    <a:pt x="134799" y="12298"/>
                    <a:pt x="136136" y="13746"/>
                  </a:cubicBezTo>
                  <a:cubicBezTo>
                    <a:pt x="136116" y="13746"/>
                    <a:pt x="136096" y="13746"/>
                    <a:pt x="136077" y="13746"/>
                  </a:cubicBezTo>
                  <a:cubicBezTo>
                    <a:pt x="134208" y="13746"/>
                    <a:pt x="132440" y="14584"/>
                    <a:pt x="131199" y="15888"/>
                  </a:cubicBezTo>
                  <a:cubicBezTo>
                    <a:pt x="131279" y="14293"/>
                    <a:pt x="130697" y="12796"/>
                    <a:pt x="129702" y="11613"/>
                  </a:cubicBezTo>
                  <a:cubicBezTo>
                    <a:pt x="130130" y="11534"/>
                    <a:pt x="130559" y="11496"/>
                    <a:pt x="130985" y="11496"/>
                  </a:cubicBezTo>
                  <a:close/>
                  <a:moveTo>
                    <a:pt x="84143" y="11612"/>
                  </a:moveTo>
                  <a:cubicBezTo>
                    <a:pt x="86077" y="11612"/>
                    <a:pt x="87946" y="12415"/>
                    <a:pt x="89290" y="13862"/>
                  </a:cubicBezTo>
                  <a:cubicBezTo>
                    <a:pt x="89271" y="13862"/>
                    <a:pt x="89251" y="13862"/>
                    <a:pt x="89231" y="13862"/>
                  </a:cubicBezTo>
                  <a:cubicBezTo>
                    <a:pt x="87362" y="13862"/>
                    <a:pt x="85595" y="14701"/>
                    <a:pt x="84353" y="16004"/>
                  </a:cubicBezTo>
                  <a:cubicBezTo>
                    <a:pt x="84443" y="14409"/>
                    <a:pt x="83851" y="12913"/>
                    <a:pt x="82866" y="11730"/>
                  </a:cubicBezTo>
                  <a:cubicBezTo>
                    <a:pt x="83291" y="11651"/>
                    <a:pt x="83719" y="11612"/>
                    <a:pt x="84143" y="11612"/>
                  </a:cubicBezTo>
                  <a:close/>
                  <a:moveTo>
                    <a:pt x="94437" y="11612"/>
                  </a:moveTo>
                  <a:cubicBezTo>
                    <a:pt x="94861" y="11612"/>
                    <a:pt x="95289" y="11651"/>
                    <a:pt x="95715" y="11730"/>
                  </a:cubicBezTo>
                  <a:cubicBezTo>
                    <a:pt x="94729" y="12913"/>
                    <a:pt x="94138" y="14409"/>
                    <a:pt x="94228" y="16004"/>
                  </a:cubicBezTo>
                  <a:cubicBezTo>
                    <a:pt x="92977" y="14701"/>
                    <a:pt x="91218" y="13862"/>
                    <a:pt x="89350" y="13862"/>
                  </a:cubicBezTo>
                  <a:cubicBezTo>
                    <a:pt x="89330" y="13862"/>
                    <a:pt x="89310" y="13862"/>
                    <a:pt x="89290" y="13862"/>
                  </a:cubicBezTo>
                  <a:lnTo>
                    <a:pt x="89299" y="13853"/>
                  </a:lnTo>
                  <a:cubicBezTo>
                    <a:pt x="90636" y="12414"/>
                    <a:pt x="92504" y="11612"/>
                    <a:pt x="94437" y="11612"/>
                  </a:cubicBezTo>
                  <a:close/>
                  <a:moveTo>
                    <a:pt x="47493" y="11702"/>
                  </a:moveTo>
                  <a:cubicBezTo>
                    <a:pt x="47918" y="11702"/>
                    <a:pt x="48345" y="11740"/>
                    <a:pt x="48771" y="11819"/>
                  </a:cubicBezTo>
                  <a:cubicBezTo>
                    <a:pt x="47772" y="12997"/>
                    <a:pt x="47190" y="14487"/>
                    <a:pt x="47274" y="16083"/>
                  </a:cubicBezTo>
                  <a:lnTo>
                    <a:pt x="47274" y="16083"/>
                  </a:lnTo>
                  <a:cubicBezTo>
                    <a:pt x="46033" y="14786"/>
                    <a:pt x="44269" y="13952"/>
                    <a:pt x="42406" y="13952"/>
                  </a:cubicBezTo>
                  <a:cubicBezTo>
                    <a:pt x="42389" y="13952"/>
                    <a:pt x="42372" y="13952"/>
                    <a:pt x="42355" y="13952"/>
                  </a:cubicBezTo>
                  <a:lnTo>
                    <a:pt x="42355" y="13952"/>
                  </a:lnTo>
                  <a:cubicBezTo>
                    <a:pt x="43693" y="12505"/>
                    <a:pt x="45560" y="11702"/>
                    <a:pt x="47493" y="11702"/>
                  </a:cubicBezTo>
                  <a:close/>
                  <a:moveTo>
                    <a:pt x="60501" y="11702"/>
                  </a:moveTo>
                  <a:cubicBezTo>
                    <a:pt x="62439" y="11702"/>
                    <a:pt x="64308" y="12505"/>
                    <a:pt x="65653" y="13952"/>
                  </a:cubicBezTo>
                  <a:cubicBezTo>
                    <a:pt x="65633" y="13952"/>
                    <a:pt x="65613" y="13952"/>
                    <a:pt x="65593" y="13952"/>
                  </a:cubicBezTo>
                  <a:cubicBezTo>
                    <a:pt x="63725" y="13952"/>
                    <a:pt x="61957" y="14790"/>
                    <a:pt x="60715" y="16094"/>
                  </a:cubicBezTo>
                  <a:cubicBezTo>
                    <a:pt x="60796" y="14499"/>
                    <a:pt x="60214" y="13002"/>
                    <a:pt x="59219" y="11819"/>
                  </a:cubicBezTo>
                  <a:cubicBezTo>
                    <a:pt x="59646" y="11740"/>
                    <a:pt x="60075" y="11702"/>
                    <a:pt x="60501" y="11702"/>
                  </a:cubicBezTo>
                  <a:close/>
                  <a:moveTo>
                    <a:pt x="106098" y="7003"/>
                  </a:moveTo>
                  <a:cubicBezTo>
                    <a:pt x="106560" y="7003"/>
                    <a:pt x="107026" y="7049"/>
                    <a:pt x="107489" y="7142"/>
                  </a:cubicBezTo>
                  <a:cubicBezTo>
                    <a:pt x="106479" y="8394"/>
                    <a:pt x="105932" y="9985"/>
                    <a:pt x="106135" y="11656"/>
                  </a:cubicBezTo>
                  <a:lnTo>
                    <a:pt x="106135" y="11656"/>
                  </a:lnTo>
                  <a:cubicBezTo>
                    <a:pt x="106639" y="11546"/>
                    <a:pt x="107148" y="11492"/>
                    <a:pt x="107652" y="11492"/>
                  </a:cubicBezTo>
                  <a:cubicBezTo>
                    <a:pt x="109592" y="11492"/>
                    <a:pt x="111471" y="12290"/>
                    <a:pt x="112821" y="13746"/>
                  </a:cubicBezTo>
                  <a:cubicBezTo>
                    <a:pt x="112802" y="13746"/>
                    <a:pt x="112783" y="13746"/>
                    <a:pt x="112765" y="13746"/>
                  </a:cubicBezTo>
                  <a:cubicBezTo>
                    <a:pt x="110778" y="13746"/>
                    <a:pt x="108911" y="14691"/>
                    <a:pt x="107659" y="16138"/>
                  </a:cubicBezTo>
                  <a:lnTo>
                    <a:pt x="107659" y="16138"/>
                  </a:lnTo>
                  <a:cubicBezTo>
                    <a:pt x="107785" y="14463"/>
                    <a:pt x="107175" y="12886"/>
                    <a:pt x="106127" y="11658"/>
                  </a:cubicBezTo>
                  <a:cubicBezTo>
                    <a:pt x="106127" y="11658"/>
                    <a:pt x="106128" y="11658"/>
                    <a:pt x="106128" y="11658"/>
                  </a:cubicBezTo>
                  <a:lnTo>
                    <a:pt x="106128" y="11658"/>
                  </a:lnTo>
                  <a:cubicBezTo>
                    <a:pt x="106131" y="11661"/>
                    <a:pt x="106133" y="11664"/>
                    <a:pt x="106136" y="11667"/>
                  </a:cubicBezTo>
                  <a:cubicBezTo>
                    <a:pt x="106136" y="11664"/>
                    <a:pt x="106135" y="11660"/>
                    <a:pt x="106135" y="11656"/>
                  </a:cubicBezTo>
                  <a:lnTo>
                    <a:pt x="106135" y="11656"/>
                  </a:lnTo>
                  <a:cubicBezTo>
                    <a:pt x="106133" y="11657"/>
                    <a:pt x="106130" y="11657"/>
                    <a:pt x="106128" y="11658"/>
                  </a:cubicBezTo>
                  <a:lnTo>
                    <a:pt x="106128" y="11658"/>
                  </a:lnTo>
                  <a:cubicBezTo>
                    <a:pt x="104868" y="10198"/>
                    <a:pt x="102995" y="9256"/>
                    <a:pt x="101004" y="9256"/>
                  </a:cubicBezTo>
                  <a:cubicBezTo>
                    <a:pt x="100985" y="9256"/>
                    <a:pt x="100967" y="9257"/>
                    <a:pt x="100948" y="9257"/>
                  </a:cubicBezTo>
                  <a:cubicBezTo>
                    <a:pt x="102293" y="7803"/>
                    <a:pt x="104164" y="7003"/>
                    <a:pt x="106098" y="7003"/>
                  </a:cubicBezTo>
                  <a:close/>
                  <a:moveTo>
                    <a:pt x="13651" y="11804"/>
                  </a:moveTo>
                  <a:cubicBezTo>
                    <a:pt x="15587" y="11804"/>
                    <a:pt x="17458" y="12604"/>
                    <a:pt x="18799" y="14050"/>
                  </a:cubicBezTo>
                  <a:lnTo>
                    <a:pt x="18799" y="14050"/>
                  </a:lnTo>
                  <a:cubicBezTo>
                    <a:pt x="18788" y="14050"/>
                    <a:pt x="18777" y="14050"/>
                    <a:pt x="18766" y="14050"/>
                  </a:cubicBezTo>
                  <a:cubicBezTo>
                    <a:pt x="16897" y="14050"/>
                    <a:pt x="15129" y="14889"/>
                    <a:pt x="13888" y="16192"/>
                  </a:cubicBezTo>
                  <a:cubicBezTo>
                    <a:pt x="13968" y="14597"/>
                    <a:pt x="13386" y="13101"/>
                    <a:pt x="12391" y="11918"/>
                  </a:cubicBezTo>
                  <a:cubicBezTo>
                    <a:pt x="12811" y="11842"/>
                    <a:pt x="13233" y="11804"/>
                    <a:pt x="13651" y="11804"/>
                  </a:cubicBezTo>
                  <a:close/>
                  <a:moveTo>
                    <a:pt x="23971" y="11800"/>
                  </a:moveTo>
                  <a:cubicBezTo>
                    <a:pt x="24396" y="11800"/>
                    <a:pt x="24824" y="11839"/>
                    <a:pt x="25250" y="11918"/>
                  </a:cubicBezTo>
                  <a:cubicBezTo>
                    <a:pt x="24255" y="13101"/>
                    <a:pt x="23673" y="14597"/>
                    <a:pt x="23753" y="16192"/>
                  </a:cubicBezTo>
                  <a:cubicBezTo>
                    <a:pt x="22512" y="14889"/>
                    <a:pt x="20744" y="14050"/>
                    <a:pt x="18884" y="14050"/>
                  </a:cubicBezTo>
                  <a:cubicBezTo>
                    <a:pt x="18864" y="14050"/>
                    <a:pt x="18845" y="14050"/>
                    <a:pt x="18825" y="14051"/>
                  </a:cubicBezTo>
                  <a:cubicBezTo>
                    <a:pt x="20162" y="12603"/>
                    <a:pt x="22036" y="11800"/>
                    <a:pt x="23971" y="11800"/>
                  </a:cubicBezTo>
                  <a:close/>
                  <a:moveTo>
                    <a:pt x="37191" y="11695"/>
                  </a:moveTo>
                  <a:cubicBezTo>
                    <a:pt x="39126" y="11695"/>
                    <a:pt x="41007" y="12498"/>
                    <a:pt x="42355" y="13952"/>
                  </a:cubicBezTo>
                  <a:lnTo>
                    <a:pt x="42355" y="13952"/>
                  </a:lnTo>
                  <a:cubicBezTo>
                    <a:pt x="42352" y="13952"/>
                    <a:pt x="42349" y="13952"/>
                    <a:pt x="42346" y="13952"/>
                  </a:cubicBezTo>
                  <a:cubicBezTo>
                    <a:pt x="42328" y="13952"/>
                    <a:pt x="42309" y="13952"/>
                    <a:pt x="42291" y="13952"/>
                  </a:cubicBezTo>
                  <a:cubicBezTo>
                    <a:pt x="40304" y="13952"/>
                    <a:pt x="38437" y="14897"/>
                    <a:pt x="37185" y="16344"/>
                  </a:cubicBezTo>
                  <a:cubicBezTo>
                    <a:pt x="37320" y="14669"/>
                    <a:pt x="36710" y="13092"/>
                    <a:pt x="35662" y="11864"/>
                  </a:cubicBezTo>
                  <a:cubicBezTo>
                    <a:pt x="36169" y="11750"/>
                    <a:pt x="36682" y="11695"/>
                    <a:pt x="37191" y="11695"/>
                  </a:cubicBezTo>
                  <a:close/>
                  <a:moveTo>
                    <a:pt x="124477" y="9648"/>
                  </a:moveTo>
                  <a:cubicBezTo>
                    <a:pt x="127652" y="9648"/>
                    <a:pt x="130827" y="11726"/>
                    <a:pt x="130867" y="15888"/>
                  </a:cubicBezTo>
                  <a:cubicBezTo>
                    <a:pt x="130394" y="15786"/>
                    <a:pt x="129917" y="15736"/>
                    <a:pt x="129443" y="15736"/>
                  </a:cubicBezTo>
                  <a:cubicBezTo>
                    <a:pt x="127584" y="15736"/>
                    <a:pt x="125780" y="16502"/>
                    <a:pt x="124487" y="17895"/>
                  </a:cubicBezTo>
                  <a:cubicBezTo>
                    <a:pt x="123206" y="16515"/>
                    <a:pt x="121414" y="15735"/>
                    <a:pt x="119532" y="15735"/>
                  </a:cubicBezTo>
                  <a:cubicBezTo>
                    <a:pt x="119048" y="15735"/>
                    <a:pt x="118564" y="15780"/>
                    <a:pt x="118089" y="15888"/>
                  </a:cubicBezTo>
                  <a:cubicBezTo>
                    <a:pt x="118125" y="11729"/>
                    <a:pt x="121301" y="9648"/>
                    <a:pt x="124477" y="9648"/>
                  </a:cubicBezTo>
                  <a:close/>
                  <a:moveTo>
                    <a:pt x="77633" y="9753"/>
                  </a:moveTo>
                  <a:cubicBezTo>
                    <a:pt x="80805" y="9753"/>
                    <a:pt x="83979" y="11828"/>
                    <a:pt x="84022" y="15982"/>
                  </a:cubicBezTo>
                  <a:lnTo>
                    <a:pt x="84022" y="15982"/>
                  </a:lnTo>
                  <a:cubicBezTo>
                    <a:pt x="83547" y="15880"/>
                    <a:pt x="83069" y="15830"/>
                    <a:pt x="82594" y="15830"/>
                  </a:cubicBezTo>
                  <a:cubicBezTo>
                    <a:pt x="80737" y="15830"/>
                    <a:pt x="78939" y="16596"/>
                    <a:pt x="77651" y="17984"/>
                  </a:cubicBezTo>
                  <a:cubicBezTo>
                    <a:pt x="76369" y="16613"/>
                    <a:pt x="74577" y="15825"/>
                    <a:pt x="72696" y="15825"/>
                  </a:cubicBezTo>
                  <a:cubicBezTo>
                    <a:pt x="72212" y="15825"/>
                    <a:pt x="71728" y="15879"/>
                    <a:pt x="71253" y="15986"/>
                  </a:cubicBezTo>
                  <a:cubicBezTo>
                    <a:pt x="71284" y="11832"/>
                    <a:pt x="74458" y="9753"/>
                    <a:pt x="77633" y="9753"/>
                  </a:cubicBezTo>
                  <a:close/>
                  <a:moveTo>
                    <a:pt x="100947" y="9753"/>
                  </a:moveTo>
                  <a:cubicBezTo>
                    <a:pt x="104122" y="9753"/>
                    <a:pt x="107296" y="11830"/>
                    <a:pt x="107337" y="15986"/>
                  </a:cubicBezTo>
                  <a:cubicBezTo>
                    <a:pt x="106864" y="15884"/>
                    <a:pt x="106386" y="15834"/>
                    <a:pt x="105913" y="15834"/>
                  </a:cubicBezTo>
                  <a:cubicBezTo>
                    <a:pt x="104054" y="15834"/>
                    <a:pt x="102249" y="16601"/>
                    <a:pt x="100957" y="17993"/>
                  </a:cubicBezTo>
                  <a:cubicBezTo>
                    <a:pt x="99676" y="16613"/>
                    <a:pt x="97883" y="15834"/>
                    <a:pt x="96002" y="15834"/>
                  </a:cubicBezTo>
                  <a:cubicBezTo>
                    <a:pt x="95518" y="15834"/>
                    <a:pt x="95034" y="15888"/>
                    <a:pt x="94559" y="15986"/>
                  </a:cubicBezTo>
                  <a:cubicBezTo>
                    <a:pt x="94595" y="11832"/>
                    <a:pt x="97771" y="9753"/>
                    <a:pt x="100947" y="9753"/>
                  </a:cubicBezTo>
                  <a:close/>
                  <a:moveTo>
                    <a:pt x="53999" y="9848"/>
                  </a:moveTo>
                  <a:cubicBezTo>
                    <a:pt x="57176" y="9848"/>
                    <a:pt x="60352" y="11927"/>
                    <a:pt x="60393" y="16085"/>
                  </a:cubicBezTo>
                  <a:cubicBezTo>
                    <a:pt x="59913" y="15980"/>
                    <a:pt x="59429" y="15929"/>
                    <a:pt x="58949" y="15929"/>
                  </a:cubicBezTo>
                  <a:cubicBezTo>
                    <a:pt x="57093" y="15929"/>
                    <a:pt x="55295" y="16694"/>
                    <a:pt x="53999" y="18087"/>
                  </a:cubicBezTo>
                  <a:lnTo>
                    <a:pt x="53999" y="18087"/>
                  </a:lnTo>
                  <a:cubicBezTo>
                    <a:pt x="52718" y="16710"/>
                    <a:pt x="50928" y="15932"/>
                    <a:pt x="49049" y="15932"/>
                  </a:cubicBezTo>
                  <a:cubicBezTo>
                    <a:pt x="48565" y="15932"/>
                    <a:pt x="48081" y="15977"/>
                    <a:pt x="47606" y="16085"/>
                  </a:cubicBezTo>
                  <a:cubicBezTo>
                    <a:pt x="47646" y="11927"/>
                    <a:pt x="50823" y="9848"/>
                    <a:pt x="53999" y="9848"/>
                  </a:cubicBezTo>
                  <a:close/>
                  <a:moveTo>
                    <a:pt x="7166" y="9943"/>
                  </a:moveTo>
                  <a:cubicBezTo>
                    <a:pt x="10341" y="9943"/>
                    <a:pt x="13516" y="12022"/>
                    <a:pt x="13556" y="16183"/>
                  </a:cubicBezTo>
                  <a:cubicBezTo>
                    <a:pt x="13083" y="16081"/>
                    <a:pt x="12605" y="16031"/>
                    <a:pt x="12131" y="16031"/>
                  </a:cubicBezTo>
                  <a:cubicBezTo>
                    <a:pt x="10273" y="16031"/>
                    <a:pt x="8469" y="16796"/>
                    <a:pt x="7176" y="18181"/>
                  </a:cubicBezTo>
                  <a:cubicBezTo>
                    <a:pt x="5901" y="16817"/>
                    <a:pt x="4126" y="16040"/>
                    <a:pt x="2258" y="16040"/>
                  </a:cubicBezTo>
                  <a:cubicBezTo>
                    <a:pt x="2237" y="16040"/>
                    <a:pt x="2216" y="16040"/>
                    <a:pt x="2194" y="16040"/>
                  </a:cubicBezTo>
                  <a:lnTo>
                    <a:pt x="2212" y="16022"/>
                  </a:lnTo>
                  <a:lnTo>
                    <a:pt x="2212" y="16022"/>
                  </a:lnTo>
                  <a:cubicBezTo>
                    <a:pt x="1728" y="16031"/>
                    <a:pt x="1245" y="16076"/>
                    <a:pt x="770" y="16183"/>
                  </a:cubicBezTo>
                  <a:cubicBezTo>
                    <a:pt x="810" y="12024"/>
                    <a:pt x="3988" y="9943"/>
                    <a:pt x="7166" y="9943"/>
                  </a:cubicBezTo>
                  <a:close/>
                  <a:moveTo>
                    <a:pt x="30463" y="9956"/>
                  </a:moveTo>
                  <a:cubicBezTo>
                    <a:pt x="33636" y="9956"/>
                    <a:pt x="36811" y="12033"/>
                    <a:pt x="36854" y="16188"/>
                  </a:cubicBezTo>
                  <a:lnTo>
                    <a:pt x="36854" y="16188"/>
                  </a:lnTo>
                  <a:cubicBezTo>
                    <a:pt x="36379" y="16086"/>
                    <a:pt x="35901" y="16036"/>
                    <a:pt x="35426" y="16036"/>
                  </a:cubicBezTo>
                  <a:cubicBezTo>
                    <a:pt x="33569" y="16036"/>
                    <a:pt x="31771" y="16802"/>
                    <a:pt x="30483" y="18190"/>
                  </a:cubicBezTo>
                  <a:cubicBezTo>
                    <a:pt x="29201" y="16819"/>
                    <a:pt x="27409" y="16031"/>
                    <a:pt x="25528" y="16031"/>
                  </a:cubicBezTo>
                  <a:cubicBezTo>
                    <a:pt x="25044" y="16031"/>
                    <a:pt x="24560" y="16085"/>
                    <a:pt x="24085" y="16192"/>
                  </a:cubicBezTo>
                  <a:cubicBezTo>
                    <a:pt x="24116" y="12034"/>
                    <a:pt x="27288" y="9956"/>
                    <a:pt x="30463" y="9956"/>
                  </a:cubicBezTo>
                  <a:close/>
                  <a:moveTo>
                    <a:pt x="119326" y="16110"/>
                  </a:moveTo>
                  <a:cubicBezTo>
                    <a:pt x="121265" y="16110"/>
                    <a:pt x="123134" y="16913"/>
                    <a:pt x="124478" y="18361"/>
                  </a:cubicBezTo>
                  <a:cubicBezTo>
                    <a:pt x="124458" y="18360"/>
                    <a:pt x="124439" y="18360"/>
                    <a:pt x="124419" y="18360"/>
                  </a:cubicBezTo>
                  <a:cubicBezTo>
                    <a:pt x="122550" y="18360"/>
                    <a:pt x="120782" y="19199"/>
                    <a:pt x="119541" y="20502"/>
                  </a:cubicBezTo>
                  <a:cubicBezTo>
                    <a:pt x="119622" y="18907"/>
                    <a:pt x="119039" y="17411"/>
                    <a:pt x="118045" y="16228"/>
                  </a:cubicBezTo>
                  <a:cubicBezTo>
                    <a:pt x="118472" y="16149"/>
                    <a:pt x="118901" y="16110"/>
                    <a:pt x="119326" y="16110"/>
                  </a:cubicBezTo>
                  <a:close/>
                  <a:moveTo>
                    <a:pt x="129624" y="16110"/>
                  </a:moveTo>
                  <a:cubicBezTo>
                    <a:pt x="130049" y="16110"/>
                    <a:pt x="130477" y="16149"/>
                    <a:pt x="130903" y="16228"/>
                  </a:cubicBezTo>
                  <a:cubicBezTo>
                    <a:pt x="129908" y="17402"/>
                    <a:pt x="129326" y="18907"/>
                    <a:pt x="129415" y="20493"/>
                  </a:cubicBezTo>
                  <a:lnTo>
                    <a:pt x="129415" y="20502"/>
                  </a:lnTo>
                  <a:cubicBezTo>
                    <a:pt x="128165" y="19199"/>
                    <a:pt x="126397" y="18360"/>
                    <a:pt x="124537" y="18360"/>
                  </a:cubicBezTo>
                  <a:cubicBezTo>
                    <a:pt x="124517" y="18360"/>
                    <a:pt x="124498" y="18360"/>
                    <a:pt x="124478" y="18361"/>
                  </a:cubicBezTo>
                  <a:cubicBezTo>
                    <a:pt x="125815" y="16913"/>
                    <a:pt x="127689" y="16110"/>
                    <a:pt x="129624" y="16110"/>
                  </a:cubicBezTo>
                  <a:close/>
                  <a:moveTo>
                    <a:pt x="82783" y="16209"/>
                  </a:moveTo>
                  <a:cubicBezTo>
                    <a:pt x="83207" y="16209"/>
                    <a:pt x="83633" y="16247"/>
                    <a:pt x="84057" y="16327"/>
                  </a:cubicBezTo>
                  <a:cubicBezTo>
                    <a:pt x="83538" y="16945"/>
                    <a:pt x="83135" y="17653"/>
                    <a:pt x="82875" y="18414"/>
                  </a:cubicBezTo>
                  <a:cubicBezTo>
                    <a:pt x="82633" y="19113"/>
                    <a:pt x="82534" y="19848"/>
                    <a:pt x="82570" y="20592"/>
                  </a:cubicBezTo>
                  <a:cubicBezTo>
                    <a:pt x="81322" y="19282"/>
                    <a:pt x="79551" y="18450"/>
                    <a:pt x="77681" y="18450"/>
                  </a:cubicBezTo>
                  <a:cubicBezTo>
                    <a:pt x="77671" y="18450"/>
                    <a:pt x="77661" y="18450"/>
                    <a:pt x="77651" y="18450"/>
                  </a:cubicBezTo>
                  <a:cubicBezTo>
                    <a:pt x="78988" y="17010"/>
                    <a:pt x="80855" y="16209"/>
                    <a:pt x="82783" y="16209"/>
                  </a:cubicBezTo>
                  <a:close/>
                  <a:moveTo>
                    <a:pt x="95788" y="16212"/>
                  </a:moveTo>
                  <a:cubicBezTo>
                    <a:pt x="97720" y="16212"/>
                    <a:pt x="99592" y="17008"/>
                    <a:pt x="100939" y="18450"/>
                  </a:cubicBezTo>
                  <a:cubicBezTo>
                    <a:pt x="100919" y="18450"/>
                    <a:pt x="100900" y="18450"/>
                    <a:pt x="100880" y="18450"/>
                  </a:cubicBezTo>
                  <a:cubicBezTo>
                    <a:pt x="99011" y="18450"/>
                    <a:pt x="97252" y="19288"/>
                    <a:pt x="96011" y="20592"/>
                  </a:cubicBezTo>
                  <a:cubicBezTo>
                    <a:pt x="96047" y="19848"/>
                    <a:pt x="95948" y="19113"/>
                    <a:pt x="95706" y="18414"/>
                  </a:cubicBezTo>
                  <a:cubicBezTo>
                    <a:pt x="95446" y="17653"/>
                    <a:pt x="95043" y="16945"/>
                    <a:pt x="94523" y="16327"/>
                  </a:cubicBezTo>
                  <a:cubicBezTo>
                    <a:pt x="94944" y="16250"/>
                    <a:pt x="95367" y="16212"/>
                    <a:pt x="95788" y="16212"/>
                  </a:cubicBezTo>
                  <a:close/>
                  <a:moveTo>
                    <a:pt x="48848" y="16307"/>
                  </a:moveTo>
                  <a:cubicBezTo>
                    <a:pt x="50780" y="16307"/>
                    <a:pt x="52650" y="17108"/>
                    <a:pt x="53987" y="18558"/>
                  </a:cubicBezTo>
                  <a:lnTo>
                    <a:pt x="53987" y="18558"/>
                  </a:lnTo>
                  <a:cubicBezTo>
                    <a:pt x="53970" y="18558"/>
                    <a:pt x="53953" y="18557"/>
                    <a:pt x="53936" y="18557"/>
                  </a:cubicBezTo>
                  <a:cubicBezTo>
                    <a:pt x="52067" y="18557"/>
                    <a:pt x="50308" y="19396"/>
                    <a:pt x="49058" y="20699"/>
                  </a:cubicBezTo>
                  <a:cubicBezTo>
                    <a:pt x="49147" y="19104"/>
                    <a:pt x="48565" y="17608"/>
                    <a:pt x="47570" y="16425"/>
                  </a:cubicBezTo>
                  <a:cubicBezTo>
                    <a:pt x="47996" y="16346"/>
                    <a:pt x="48423" y="16307"/>
                    <a:pt x="48848" y="16307"/>
                  </a:cubicBezTo>
                  <a:close/>
                  <a:moveTo>
                    <a:pt x="59142" y="16307"/>
                  </a:moveTo>
                  <a:cubicBezTo>
                    <a:pt x="59567" y="16307"/>
                    <a:pt x="59994" y="16346"/>
                    <a:pt x="60420" y="16425"/>
                  </a:cubicBezTo>
                  <a:cubicBezTo>
                    <a:pt x="59425" y="17608"/>
                    <a:pt x="58843" y="19104"/>
                    <a:pt x="58932" y="20699"/>
                  </a:cubicBezTo>
                  <a:cubicBezTo>
                    <a:pt x="57691" y="19396"/>
                    <a:pt x="55923" y="18557"/>
                    <a:pt x="54054" y="18557"/>
                  </a:cubicBezTo>
                  <a:cubicBezTo>
                    <a:pt x="54037" y="18557"/>
                    <a:pt x="54020" y="18558"/>
                    <a:pt x="54003" y="18558"/>
                  </a:cubicBezTo>
                  <a:lnTo>
                    <a:pt x="54003" y="18558"/>
                  </a:lnTo>
                  <a:cubicBezTo>
                    <a:pt x="55340" y="17108"/>
                    <a:pt x="57210" y="16307"/>
                    <a:pt x="59142" y="16307"/>
                  </a:cubicBezTo>
                  <a:close/>
                  <a:moveTo>
                    <a:pt x="25317" y="16414"/>
                  </a:moveTo>
                  <a:cubicBezTo>
                    <a:pt x="27247" y="16414"/>
                    <a:pt x="29113" y="17211"/>
                    <a:pt x="30456" y="18656"/>
                  </a:cubicBezTo>
                  <a:cubicBezTo>
                    <a:pt x="30436" y="18656"/>
                    <a:pt x="30416" y="18656"/>
                    <a:pt x="30397" y="18656"/>
                  </a:cubicBezTo>
                  <a:cubicBezTo>
                    <a:pt x="28528" y="18656"/>
                    <a:pt x="26769" y="19494"/>
                    <a:pt x="25528" y="20789"/>
                  </a:cubicBezTo>
                  <a:cubicBezTo>
                    <a:pt x="25563" y="20054"/>
                    <a:pt x="25456" y="19310"/>
                    <a:pt x="25223" y="18611"/>
                  </a:cubicBezTo>
                  <a:cubicBezTo>
                    <a:pt x="24954" y="17850"/>
                    <a:pt x="24551" y="17142"/>
                    <a:pt x="24031" y="16533"/>
                  </a:cubicBezTo>
                  <a:cubicBezTo>
                    <a:pt x="24460" y="16453"/>
                    <a:pt x="24890" y="16414"/>
                    <a:pt x="25317" y="16414"/>
                  </a:cubicBezTo>
                  <a:close/>
                  <a:moveTo>
                    <a:pt x="12296" y="16415"/>
                  </a:moveTo>
                  <a:cubicBezTo>
                    <a:pt x="12720" y="16415"/>
                    <a:pt x="13148" y="16454"/>
                    <a:pt x="13574" y="16533"/>
                  </a:cubicBezTo>
                  <a:cubicBezTo>
                    <a:pt x="13055" y="17151"/>
                    <a:pt x="12651" y="17850"/>
                    <a:pt x="12391" y="18611"/>
                  </a:cubicBezTo>
                  <a:cubicBezTo>
                    <a:pt x="12150" y="19310"/>
                    <a:pt x="12042" y="20054"/>
                    <a:pt x="12087" y="20789"/>
                  </a:cubicBezTo>
                  <a:lnTo>
                    <a:pt x="12078" y="20798"/>
                  </a:lnTo>
                  <a:cubicBezTo>
                    <a:pt x="10836" y="19494"/>
                    <a:pt x="9077" y="18656"/>
                    <a:pt x="7217" y="18656"/>
                  </a:cubicBezTo>
                  <a:cubicBezTo>
                    <a:pt x="7198" y="18656"/>
                    <a:pt x="7178" y="18656"/>
                    <a:pt x="7159" y="18656"/>
                  </a:cubicBezTo>
                  <a:cubicBezTo>
                    <a:pt x="8496" y="17216"/>
                    <a:pt x="10363" y="16415"/>
                    <a:pt x="12296" y="16415"/>
                  </a:cubicBezTo>
                  <a:close/>
                  <a:moveTo>
                    <a:pt x="106101" y="16205"/>
                  </a:moveTo>
                  <a:cubicBezTo>
                    <a:pt x="106563" y="16205"/>
                    <a:pt x="107027" y="16251"/>
                    <a:pt x="107489" y="16344"/>
                  </a:cubicBezTo>
                  <a:cubicBezTo>
                    <a:pt x="106486" y="17599"/>
                    <a:pt x="105930" y="19194"/>
                    <a:pt x="106136" y="20861"/>
                  </a:cubicBezTo>
                  <a:cubicBezTo>
                    <a:pt x="104879" y="19398"/>
                    <a:pt x="102991" y="18450"/>
                    <a:pt x="100994" y="18450"/>
                  </a:cubicBezTo>
                  <a:cubicBezTo>
                    <a:pt x="100985" y="18450"/>
                    <a:pt x="100975" y="18450"/>
                    <a:pt x="100966" y="18450"/>
                  </a:cubicBezTo>
                  <a:cubicBezTo>
                    <a:pt x="102304" y="17004"/>
                    <a:pt x="104173" y="16205"/>
                    <a:pt x="106101" y="16205"/>
                  </a:cubicBezTo>
                  <a:close/>
                  <a:moveTo>
                    <a:pt x="70810" y="11698"/>
                  </a:moveTo>
                  <a:cubicBezTo>
                    <a:pt x="71303" y="11698"/>
                    <a:pt x="71800" y="11750"/>
                    <a:pt x="72292" y="11855"/>
                  </a:cubicBezTo>
                  <a:cubicBezTo>
                    <a:pt x="71289" y="13110"/>
                    <a:pt x="70742" y="14705"/>
                    <a:pt x="70939" y="16380"/>
                  </a:cubicBezTo>
                  <a:lnTo>
                    <a:pt x="70957" y="16371"/>
                  </a:lnTo>
                  <a:cubicBezTo>
                    <a:pt x="71461" y="16260"/>
                    <a:pt x="71969" y="16205"/>
                    <a:pt x="72473" y="16205"/>
                  </a:cubicBezTo>
                  <a:cubicBezTo>
                    <a:pt x="74401" y="16205"/>
                    <a:pt x="76274" y="17001"/>
                    <a:pt x="77624" y="18450"/>
                  </a:cubicBezTo>
                  <a:cubicBezTo>
                    <a:pt x="77606" y="18450"/>
                    <a:pt x="77588" y="18450"/>
                    <a:pt x="77570" y="18450"/>
                  </a:cubicBezTo>
                  <a:cubicBezTo>
                    <a:pt x="75520" y="18450"/>
                    <a:pt x="73598" y="19458"/>
                    <a:pt x="72346" y="20986"/>
                  </a:cubicBezTo>
                  <a:cubicBezTo>
                    <a:pt x="72738" y="17269"/>
                    <a:pt x="69425" y="13952"/>
                    <a:pt x="65712" y="13952"/>
                  </a:cubicBezTo>
                  <a:cubicBezTo>
                    <a:pt x="65692" y="13952"/>
                    <a:pt x="65673" y="13952"/>
                    <a:pt x="65653" y="13952"/>
                  </a:cubicBezTo>
                  <a:cubicBezTo>
                    <a:pt x="66995" y="12495"/>
                    <a:pt x="68873" y="11698"/>
                    <a:pt x="70810" y="11698"/>
                  </a:cubicBezTo>
                  <a:close/>
                  <a:moveTo>
                    <a:pt x="35592" y="16407"/>
                  </a:moveTo>
                  <a:cubicBezTo>
                    <a:pt x="36059" y="16407"/>
                    <a:pt x="36530" y="16454"/>
                    <a:pt x="36997" y="16551"/>
                  </a:cubicBezTo>
                  <a:cubicBezTo>
                    <a:pt x="36004" y="17802"/>
                    <a:pt x="35449" y="19385"/>
                    <a:pt x="35643" y="21056"/>
                  </a:cubicBezTo>
                  <a:lnTo>
                    <a:pt x="35643" y="21056"/>
                  </a:lnTo>
                  <a:cubicBezTo>
                    <a:pt x="34391" y="19601"/>
                    <a:pt x="32515" y="18647"/>
                    <a:pt x="30529" y="18647"/>
                  </a:cubicBezTo>
                  <a:cubicBezTo>
                    <a:pt x="30511" y="18647"/>
                    <a:pt x="30492" y="18647"/>
                    <a:pt x="30474" y="18647"/>
                  </a:cubicBezTo>
                  <a:cubicBezTo>
                    <a:pt x="31808" y="17205"/>
                    <a:pt x="33669" y="16407"/>
                    <a:pt x="35592" y="16407"/>
                  </a:cubicBezTo>
                  <a:close/>
                  <a:moveTo>
                    <a:pt x="112821" y="14253"/>
                  </a:moveTo>
                  <a:cubicBezTo>
                    <a:pt x="115997" y="14253"/>
                    <a:pt x="119174" y="16332"/>
                    <a:pt x="119218" y="20493"/>
                  </a:cubicBezTo>
                  <a:cubicBezTo>
                    <a:pt x="118738" y="20388"/>
                    <a:pt x="118254" y="20337"/>
                    <a:pt x="117773" y="20337"/>
                  </a:cubicBezTo>
                  <a:cubicBezTo>
                    <a:pt x="115916" y="20337"/>
                    <a:pt x="114116" y="21103"/>
                    <a:pt x="112821" y="22491"/>
                  </a:cubicBezTo>
                  <a:cubicBezTo>
                    <a:pt x="111548" y="21120"/>
                    <a:pt x="109756" y="20332"/>
                    <a:pt x="107874" y="20332"/>
                  </a:cubicBezTo>
                  <a:cubicBezTo>
                    <a:pt x="107391" y="20332"/>
                    <a:pt x="106907" y="20386"/>
                    <a:pt x="106432" y="20493"/>
                  </a:cubicBezTo>
                  <a:cubicBezTo>
                    <a:pt x="106468" y="16334"/>
                    <a:pt x="109644" y="14253"/>
                    <a:pt x="112821" y="14253"/>
                  </a:cubicBezTo>
                  <a:close/>
                  <a:moveTo>
                    <a:pt x="136138" y="14252"/>
                  </a:moveTo>
                  <a:cubicBezTo>
                    <a:pt x="139311" y="14252"/>
                    <a:pt x="142484" y="16329"/>
                    <a:pt x="142525" y="20484"/>
                  </a:cubicBezTo>
                  <a:lnTo>
                    <a:pt x="142525" y="20493"/>
                  </a:lnTo>
                  <a:cubicBezTo>
                    <a:pt x="142051" y="20391"/>
                    <a:pt x="141574" y="20341"/>
                    <a:pt x="141100" y="20341"/>
                  </a:cubicBezTo>
                  <a:cubicBezTo>
                    <a:pt x="139242" y="20341"/>
                    <a:pt x="137437" y="21108"/>
                    <a:pt x="136145" y="22500"/>
                  </a:cubicBezTo>
                  <a:cubicBezTo>
                    <a:pt x="134871" y="21128"/>
                    <a:pt x="133091" y="20341"/>
                    <a:pt x="131221" y="20341"/>
                  </a:cubicBezTo>
                  <a:cubicBezTo>
                    <a:pt x="131211" y="20341"/>
                    <a:pt x="131200" y="20341"/>
                    <a:pt x="131190" y="20341"/>
                  </a:cubicBezTo>
                  <a:cubicBezTo>
                    <a:pt x="130706" y="20341"/>
                    <a:pt x="130222" y="20386"/>
                    <a:pt x="129747" y="20493"/>
                  </a:cubicBezTo>
                  <a:cubicBezTo>
                    <a:pt x="129783" y="16333"/>
                    <a:pt x="132960" y="14252"/>
                    <a:pt x="136138" y="14252"/>
                  </a:cubicBezTo>
                  <a:close/>
                  <a:moveTo>
                    <a:pt x="89290" y="14357"/>
                  </a:moveTo>
                  <a:cubicBezTo>
                    <a:pt x="91871" y="14357"/>
                    <a:pt x="94452" y="15731"/>
                    <a:pt x="95348" y="18477"/>
                  </a:cubicBezTo>
                  <a:cubicBezTo>
                    <a:pt x="95572" y="19158"/>
                    <a:pt x="95679" y="19866"/>
                    <a:pt x="95688" y="20583"/>
                  </a:cubicBezTo>
                  <a:cubicBezTo>
                    <a:pt x="95213" y="20481"/>
                    <a:pt x="94734" y="20431"/>
                    <a:pt x="94259" y="20431"/>
                  </a:cubicBezTo>
                  <a:cubicBezTo>
                    <a:pt x="92398" y="20431"/>
                    <a:pt x="90599" y="21196"/>
                    <a:pt x="89299" y="22581"/>
                  </a:cubicBezTo>
                  <a:cubicBezTo>
                    <a:pt x="88025" y="21218"/>
                    <a:pt x="86246" y="20430"/>
                    <a:pt x="84376" y="20430"/>
                  </a:cubicBezTo>
                  <a:cubicBezTo>
                    <a:pt x="84365" y="20430"/>
                    <a:pt x="84355" y="20430"/>
                    <a:pt x="84344" y="20430"/>
                  </a:cubicBezTo>
                  <a:cubicBezTo>
                    <a:pt x="83860" y="20430"/>
                    <a:pt x="83376" y="20475"/>
                    <a:pt x="82902" y="20583"/>
                  </a:cubicBezTo>
                  <a:cubicBezTo>
                    <a:pt x="82902" y="19866"/>
                    <a:pt x="83018" y="19158"/>
                    <a:pt x="83233" y="18477"/>
                  </a:cubicBezTo>
                  <a:cubicBezTo>
                    <a:pt x="84129" y="15731"/>
                    <a:pt x="86710" y="14357"/>
                    <a:pt x="89290" y="14357"/>
                  </a:cubicBezTo>
                  <a:close/>
                  <a:moveTo>
                    <a:pt x="42333" y="14454"/>
                  </a:moveTo>
                  <a:cubicBezTo>
                    <a:pt x="45509" y="14454"/>
                    <a:pt x="48686" y="16533"/>
                    <a:pt x="48726" y="20690"/>
                  </a:cubicBezTo>
                  <a:cubicBezTo>
                    <a:pt x="48246" y="20585"/>
                    <a:pt x="47763" y="20534"/>
                    <a:pt x="47283" y="20534"/>
                  </a:cubicBezTo>
                  <a:cubicBezTo>
                    <a:pt x="45427" y="20534"/>
                    <a:pt x="43633" y="21302"/>
                    <a:pt x="42337" y="22697"/>
                  </a:cubicBezTo>
                  <a:cubicBezTo>
                    <a:pt x="41063" y="21325"/>
                    <a:pt x="39284" y="20538"/>
                    <a:pt x="37414" y="20538"/>
                  </a:cubicBezTo>
                  <a:cubicBezTo>
                    <a:pt x="37403" y="20538"/>
                    <a:pt x="37393" y="20538"/>
                    <a:pt x="37382" y="20538"/>
                  </a:cubicBezTo>
                  <a:cubicBezTo>
                    <a:pt x="36898" y="20538"/>
                    <a:pt x="36415" y="20583"/>
                    <a:pt x="35940" y="20690"/>
                  </a:cubicBezTo>
                  <a:cubicBezTo>
                    <a:pt x="35980" y="16533"/>
                    <a:pt x="39156" y="14454"/>
                    <a:pt x="42333" y="14454"/>
                  </a:cubicBezTo>
                  <a:close/>
                  <a:moveTo>
                    <a:pt x="65648" y="14454"/>
                  </a:moveTo>
                  <a:cubicBezTo>
                    <a:pt x="68825" y="14454"/>
                    <a:pt x="72001" y="16533"/>
                    <a:pt x="72041" y="20690"/>
                  </a:cubicBezTo>
                  <a:cubicBezTo>
                    <a:pt x="71563" y="20585"/>
                    <a:pt x="71081" y="20534"/>
                    <a:pt x="70602" y="20534"/>
                  </a:cubicBezTo>
                  <a:cubicBezTo>
                    <a:pt x="68748" y="20534"/>
                    <a:pt x="66949" y="21302"/>
                    <a:pt x="65653" y="22697"/>
                  </a:cubicBezTo>
                  <a:cubicBezTo>
                    <a:pt x="64378" y="21325"/>
                    <a:pt x="62599" y="20538"/>
                    <a:pt x="60729" y="20538"/>
                  </a:cubicBezTo>
                  <a:cubicBezTo>
                    <a:pt x="60719" y="20538"/>
                    <a:pt x="60708" y="20538"/>
                    <a:pt x="60697" y="20538"/>
                  </a:cubicBezTo>
                  <a:cubicBezTo>
                    <a:pt x="60214" y="20538"/>
                    <a:pt x="59730" y="20583"/>
                    <a:pt x="59255" y="20690"/>
                  </a:cubicBezTo>
                  <a:cubicBezTo>
                    <a:pt x="59295" y="16533"/>
                    <a:pt x="62472" y="14454"/>
                    <a:pt x="65648" y="14454"/>
                  </a:cubicBezTo>
                  <a:close/>
                  <a:moveTo>
                    <a:pt x="18806" y="14558"/>
                  </a:moveTo>
                  <a:cubicBezTo>
                    <a:pt x="21388" y="14558"/>
                    <a:pt x="23969" y="15929"/>
                    <a:pt x="24864" y="18674"/>
                  </a:cubicBezTo>
                  <a:cubicBezTo>
                    <a:pt x="25079" y="19355"/>
                    <a:pt x="25196" y="20063"/>
                    <a:pt x="25196" y="20780"/>
                  </a:cubicBezTo>
                  <a:cubicBezTo>
                    <a:pt x="24718" y="20675"/>
                    <a:pt x="24235" y="20624"/>
                    <a:pt x="23756" y="20624"/>
                  </a:cubicBezTo>
                  <a:cubicBezTo>
                    <a:pt x="21903" y="20624"/>
                    <a:pt x="20103" y="21391"/>
                    <a:pt x="18807" y="22787"/>
                  </a:cubicBezTo>
                  <a:cubicBezTo>
                    <a:pt x="17535" y="21407"/>
                    <a:pt x="15734" y="20628"/>
                    <a:pt x="13861" y="20628"/>
                  </a:cubicBezTo>
                  <a:cubicBezTo>
                    <a:pt x="13368" y="20628"/>
                    <a:pt x="12884" y="20672"/>
                    <a:pt x="12409" y="20780"/>
                  </a:cubicBezTo>
                  <a:cubicBezTo>
                    <a:pt x="12418" y="20063"/>
                    <a:pt x="12526" y="19355"/>
                    <a:pt x="12741" y="18674"/>
                  </a:cubicBezTo>
                  <a:cubicBezTo>
                    <a:pt x="13637" y="15931"/>
                    <a:pt x="16222" y="14558"/>
                    <a:pt x="18806" y="14558"/>
                  </a:cubicBezTo>
                  <a:close/>
                  <a:moveTo>
                    <a:pt x="117964" y="20706"/>
                  </a:moveTo>
                  <a:cubicBezTo>
                    <a:pt x="118390" y="20706"/>
                    <a:pt x="118819" y="20745"/>
                    <a:pt x="119245" y="20825"/>
                  </a:cubicBezTo>
                  <a:cubicBezTo>
                    <a:pt x="118726" y="21443"/>
                    <a:pt x="118322" y="22151"/>
                    <a:pt x="118063" y="22913"/>
                  </a:cubicBezTo>
                  <a:lnTo>
                    <a:pt x="118063" y="22904"/>
                  </a:lnTo>
                  <a:cubicBezTo>
                    <a:pt x="117821" y="23611"/>
                    <a:pt x="117722" y="24346"/>
                    <a:pt x="117758" y="25090"/>
                  </a:cubicBezTo>
                  <a:cubicBezTo>
                    <a:pt x="116516" y="23786"/>
                    <a:pt x="114757" y="22948"/>
                    <a:pt x="112897" y="22948"/>
                  </a:cubicBezTo>
                  <a:cubicBezTo>
                    <a:pt x="112878" y="22948"/>
                    <a:pt x="112858" y="22948"/>
                    <a:pt x="112839" y="22948"/>
                  </a:cubicBezTo>
                  <a:cubicBezTo>
                    <a:pt x="114174" y="21503"/>
                    <a:pt x="116038" y="20706"/>
                    <a:pt x="117964" y="20706"/>
                  </a:cubicBezTo>
                  <a:close/>
                  <a:moveTo>
                    <a:pt x="130993" y="20706"/>
                  </a:moveTo>
                  <a:cubicBezTo>
                    <a:pt x="132921" y="20706"/>
                    <a:pt x="134791" y="21503"/>
                    <a:pt x="136127" y="22948"/>
                  </a:cubicBezTo>
                  <a:cubicBezTo>
                    <a:pt x="136107" y="22948"/>
                    <a:pt x="136088" y="22948"/>
                    <a:pt x="136068" y="22948"/>
                  </a:cubicBezTo>
                  <a:cubicBezTo>
                    <a:pt x="134208" y="22948"/>
                    <a:pt x="132440" y="23786"/>
                    <a:pt x="131199" y="25090"/>
                  </a:cubicBezTo>
                  <a:cubicBezTo>
                    <a:pt x="131234" y="24346"/>
                    <a:pt x="131136" y="23611"/>
                    <a:pt x="130894" y="22913"/>
                  </a:cubicBezTo>
                  <a:lnTo>
                    <a:pt x="130894" y="22904"/>
                  </a:lnTo>
                  <a:cubicBezTo>
                    <a:pt x="130634" y="22142"/>
                    <a:pt x="130231" y="21443"/>
                    <a:pt x="129711" y="20825"/>
                  </a:cubicBezTo>
                  <a:cubicBezTo>
                    <a:pt x="130138" y="20745"/>
                    <a:pt x="130567" y="20706"/>
                    <a:pt x="130993" y="20706"/>
                  </a:cubicBezTo>
                  <a:close/>
                  <a:moveTo>
                    <a:pt x="84135" y="20797"/>
                  </a:moveTo>
                  <a:cubicBezTo>
                    <a:pt x="86071" y="20797"/>
                    <a:pt x="87946" y="21599"/>
                    <a:pt x="89290" y="23047"/>
                  </a:cubicBezTo>
                  <a:cubicBezTo>
                    <a:pt x="90626" y="21601"/>
                    <a:pt x="92496" y="20805"/>
                    <a:pt x="94429" y="20805"/>
                  </a:cubicBezTo>
                  <a:cubicBezTo>
                    <a:pt x="94856" y="20805"/>
                    <a:pt x="95287" y="20844"/>
                    <a:pt x="95715" y="20923"/>
                  </a:cubicBezTo>
                  <a:cubicBezTo>
                    <a:pt x="94720" y="22106"/>
                    <a:pt x="94138" y="23602"/>
                    <a:pt x="94228" y="25197"/>
                  </a:cubicBezTo>
                  <a:cubicBezTo>
                    <a:pt x="92977" y="23894"/>
                    <a:pt x="91218" y="23056"/>
                    <a:pt x="89350" y="23056"/>
                  </a:cubicBezTo>
                  <a:cubicBezTo>
                    <a:pt x="89330" y="23056"/>
                    <a:pt x="89310" y="23056"/>
                    <a:pt x="89290" y="23056"/>
                  </a:cubicBezTo>
                  <a:cubicBezTo>
                    <a:pt x="89271" y="23056"/>
                    <a:pt x="89251" y="23056"/>
                    <a:pt x="89231" y="23056"/>
                  </a:cubicBezTo>
                  <a:cubicBezTo>
                    <a:pt x="87362" y="23056"/>
                    <a:pt x="85595" y="23894"/>
                    <a:pt x="84353" y="25197"/>
                  </a:cubicBezTo>
                  <a:cubicBezTo>
                    <a:pt x="84434" y="23602"/>
                    <a:pt x="83851" y="22106"/>
                    <a:pt x="82866" y="20923"/>
                  </a:cubicBezTo>
                  <a:lnTo>
                    <a:pt x="82857" y="20914"/>
                  </a:lnTo>
                  <a:cubicBezTo>
                    <a:pt x="83283" y="20835"/>
                    <a:pt x="83710" y="20797"/>
                    <a:pt x="84135" y="20797"/>
                  </a:cubicBezTo>
                  <a:close/>
                  <a:moveTo>
                    <a:pt x="47488" y="20904"/>
                  </a:moveTo>
                  <a:cubicBezTo>
                    <a:pt x="47912" y="20904"/>
                    <a:pt x="48338" y="20943"/>
                    <a:pt x="48762" y="21022"/>
                  </a:cubicBezTo>
                  <a:cubicBezTo>
                    <a:pt x="48242" y="21640"/>
                    <a:pt x="47839" y="22348"/>
                    <a:pt x="47579" y="23110"/>
                  </a:cubicBezTo>
                  <a:cubicBezTo>
                    <a:pt x="47337" y="23809"/>
                    <a:pt x="47239" y="24552"/>
                    <a:pt x="47275" y="25287"/>
                  </a:cubicBezTo>
                  <a:cubicBezTo>
                    <a:pt x="46033" y="23992"/>
                    <a:pt x="44274" y="23154"/>
                    <a:pt x="42414" y="23154"/>
                  </a:cubicBezTo>
                  <a:cubicBezTo>
                    <a:pt x="42395" y="23154"/>
                    <a:pt x="42375" y="23154"/>
                    <a:pt x="42355" y="23154"/>
                  </a:cubicBezTo>
                  <a:cubicBezTo>
                    <a:pt x="43693" y="21707"/>
                    <a:pt x="45560" y="20904"/>
                    <a:pt x="47488" y="20904"/>
                  </a:cubicBezTo>
                  <a:close/>
                  <a:moveTo>
                    <a:pt x="60505" y="20912"/>
                  </a:moveTo>
                  <a:cubicBezTo>
                    <a:pt x="62435" y="20912"/>
                    <a:pt x="64301" y="21709"/>
                    <a:pt x="65644" y="23154"/>
                  </a:cubicBezTo>
                  <a:cubicBezTo>
                    <a:pt x="65624" y="23154"/>
                    <a:pt x="65604" y="23154"/>
                    <a:pt x="65584" y="23154"/>
                  </a:cubicBezTo>
                  <a:cubicBezTo>
                    <a:pt x="63716" y="23154"/>
                    <a:pt x="61957" y="23993"/>
                    <a:pt x="60715" y="25296"/>
                  </a:cubicBezTo>
                  <a:lnTo>
                    <a:pt x="60715" y="25287"/>
                  </a:lnTo>
                  <a:cubicBezTo>
                    <a:pt x="60751" y="24552"/>
                    <a:pt x="60644" y="23809"/>
                    <a:pt x="60411" y="23110"/>
                  </a:cubicBezTo>
                  <a:cubicBezTo>
                    <a:pt x="60151" y="22348"/>
                    <a:pt x="59748" y="21640"/>
                    <a:pt x="59219" y="21031"/>
                  </a:cubicBezTo>
                  <a:cubicBezTo>
                    <a:pt x="59647" y="20951"/>
                    <a:pt x="60078" y="20912"/>
                    <a:pt x="60505" y="20912"/>
                  </a:cubicBezTo>
                  <a:close/>
                  <a:moveTo>
                    <a:pt x="107673" y="20699"/>
                  </a:moveTo>
                  <a:cubicBezTo>
                    <a:pt x="109600" y="20699"/>
                    <a:pt x="111466" y="21495"/>
                    <a:pt x="112812" y="22939"/>
                  </a:cubicBezTo>
                  <a:cubicBezTo>
                    <a:pt x="112793" y="22939"/>
                    <a:pt x="112774" y="22939"/>
                    <a:pt x="112756" y="22939"/>
                  </a:cubicBezTo>
                  <a:cubicBezTo>
                    <a:pt x="110769" y="22939"/>
                    <a:pt x="108902" y="23885"/>
                    <a:pt x="107659" y="25332"/>
                  </a:cubicBezTo>
                  <a:cubicBezTo>
                    <a:pt x="107785" y="23674"/>
                    <a:pt x="107184" y="22097"/>
                    <a:pt x="106136" y="20878"/>
                  </a:cubicBezTo>
                  <a:lnTo>
                    <a:pt x="106136" y="20870"/>
                  </a:lnTo>
                  <a:cubicBezTo>
                    <a:pt x="106647" y="20755"/>
                    <a:pt x="107162" y="20699"/>
                    <a:pt x="107673" y="20699"/>
                  </a:cubicBezTo>
                  <a:close/>
                  <a:moveTo>
                    <a:pt x="13670" y="20994"/>
                  </a:moveTo>
                  <a:cubicBezTo>
                    <a:pt x="15606" y="20994"/>
                    <a:pt x="17480" y="21797"/>
                    <a:pt x="18825" y="23244"/>
                  </a:cubicBezTo>
                  <a:cubicBezTo>
                    <a:pt x="18805" y="23244"/>
                    <a:pt x="18786" y="23244"/>
                    <a:pt x="18766" y="23244"/>
                  </a:cubicBezTo>
                  <a:cubicBezTo>
                    <a:pt x="16897" y="23244"/>
                    <a:pt x="15129" y="24082"/>
                    <a:pt x="13888" y="25386"/>
                  </a:cubicBezTo>
                  <a:cubicBezTo>
                    <a:pt x="13951" y="23809"/>
                    <a:pt x="13368" y="22303"/>
                    <a:pt x="12382" y="21120"/>
                  </a:cubicBezTo>
                  <a:lnTo>
                    <a:pt x="12391" y="21111"/>
                  </a:lnTo>
                  <a:cubicBezTo>
                    <a:pt x="12817" y="21032"/>
                    <a:pt x="13245" y="20994"/>
                    <a:pt x="13670" y="20994"/>
                  </a:cubicBezTo>
                  <a:close/>
                  <a:moveTo>
                    <a:pt x="23971" y="20994"/>
                  </a:moveTo>
                  <a:cubicBezTo>
                    <a:pt x="24396" y="20994"/>
                    <a:pt x="24824" y="21032"/>
                    <a:pt x="25250" y="21111"/>
                  </a:cubicBezTo>
                  <a:cubicBezTo>
                    <a:pt x="24255" y="22294"/>
                    <a:pt x="23673" y="23791"/>
                    <a:pt x="23753" y="25386"/>
                  </a:cubicBezTo>
                  <a:cubicBezTo>
                    <a:pt x="22512" y="24082"/>
                    <a:pt x="20744" y="23244"/>
                    <a:pt x="18884" y="23244"/>
                  </a:cubicBezTo>
                  <a:cubicBezTo>
                    <a:pt x="18864" y="23244"/>
                    <a:pt x="18845" y="23244"/>
                    <a:pt x="18825" y="23244"/>
                  </a:cubicBezTo>
                  <a:cubicBezTo>
                    <a:pt x="20162" y="21797"/>
                    <a:pt x="22036" y="20994"/>
                    <a:pt x="23971" y="20994"/>
                  </a:cubicBezTo>
                  <a:close/>
                  <a:moveTo>
                    <a:pt x="37165" y="20902"/>
                  </a:moveTo>
                  <a:cubicBezTo>
                    <a:pt x="39100" y="20902"/>
                    <a:pt x="40977" y="21703"/>
                    <a:pt x="42328" y="23154"/>
                  </a:cubicBezTo>
                  <a:cubicBezTo>
                    <a:pt x="42310" y="23154"/>
                    <a:pt x="42291" y="23154"/>
                    <a:pt x="42273" y="23154"/>
                  </a:cubicBezTo>
                  <a:cubicBezTo>
                    <a:pt x="40286" y="23154"/>
                    <a:pt x="38419" y="24100"/>
                    <a:pt x="37176" y="25547"/>
                  </a:cubicBezTo>
                  <a:cubicBezTo>
                    <a:pt x="37302" y="23871"/>
                    <a:pt x="36701" y="22303"/>
                    <a:pt x="35653" y="21076"/>
                  </a:cubicBezTo>
                  <a:lnTo>
                    <a:pt x="35653" y="21067"/>
                  </a:lnTo>
                  <a:cubicBezTo>
                    <a:pt x="36155" y="20956"/>
                    <a:pt x="36662" y="20902"/>
                    <a:pt x="37165" y="20902"/>
                  </a:cubicBezTo>
                  <a:close/>
                  <a:moveTo>
                    <a:pt x="124474" y="18856"/>
                  </a:moveTo>
                  <a:cubicBezTo>
                    <a:pt x="127057" y="18856"/>
                    <a:pt x="129639" y="20229"/>
                    <a:pt x="130536" y="22975"/>
                  </a:cubicBezTo>
                  <a:cubicBezTo>
                    <a:pt x="130751" y="23656"/>
                    <a:pt x="130867" y="24364"/>
                    <a:pt x="130867" y="25081"/>
                  </a:cubicBezTo>
                  <a:cubicBezTo>
                    <a:pt x="130388" y="24976"/>
                    <a:pt x="129906" y="24925"/>
                    <a:pt x="129426" y="24925"/>
                  </a:cubicBezTo>
                  <a:cubicBezTo>
                    <a:pt x="127574" y="24925"/>
                    <a:pt x="125776" y="25691"/>
                    <a:pt x="124487" y="27079"/>
                  </a:cubicBezTo>
                  <a:cubicBezTo>
                    <a:pt x="123206" y="25708"/>
                    <a:pt x="121414" y="24920"/>
                    <a:pt x="119532" y="24920"/>
                  </a:cubicBezTo>
                  <a:cubicBezTo>
                    <a:pt x="119048" y="24920"/>
                    <a:pt x="118564" y="24973"/>
                    <a:pt x="118089" y="25081"/>
                  </a:cubicBezTo>
                  <a:cubicBezTo>
                    <a:pt x="118089" y="24364"/>
                    <a:pt x="118197" y="23656"/>
                    <a:pt x="118412" y="22975"/>
                  </a:cubicBezTo>
                  <a:cubicBezTo>
                    <a:pt x="119308" y="20229"/>
                    <a:pt x="121891" y="18856"/>
                    <a:pt x="124474" y="18856"/>
                  </a:cubicBezTo>
                  <a:close/>
                  <a:moveTo>
                    <a:pt x="77629" y="18952"/>
                  </a:moveTo>
                  <a:cubicBezTo>
                    <a:pt x="80805" y="18952"/>
                    <a:pt x="83981" y="21031"/>
                    <a:pt x="84022" y="25188"/>
                  </a:cubicBezTo>
                  <a:cubicBezTo>
                    <a:pt x="83543" y="25084"/>
                    <a:pt x="83060" y="25032"/>
                    <a:pt x="82581" y="25032"/>
                  </a:cubicBezTo>
                  <a:cubicBezTo>
                    <a:pt x="80728" y="25032"/>
                    <a:pt x="78930" y="25798"/>
                    <a:pt x="77642" y="27187"/>
                  </a:cubicBezTo>
                  <a:cubicBezTo>
                    <a:pt x="76360" y="25816"/>
                    <a:pt x="74568" y="25027"/>
                    <a:pt x="72687" y="25027"/>
                  </a:cubicBezTo>
                  <a:cubicBezTo>
                    <a:pt x="72203" y="25027"/>
                    <a:pt x="71719" y="25081"/>
                    <a:pt x="71244" y="25188"/>
                  </a:cubicBezTo>
                  <a:cubicBezTo>
                    <a:pt x="71280" y="21031"/>
                    <a:pt x="74454" y="18952"/>
                    <a:pt x="77629" y="18952"/>
                  </a:cubicBezTo>
                  <a:close/>
                  <a:moveTo>
                    <a:pt x="100945" y="18952"/>
                  </a:moveTo>
                  <a:cubicBezTo>
                    <a:pt x="104119" y="18952"/>
                    <a:pt x="107295" y="21030"/>
                    <a:pt x="107337" y="25187"/>
                  </a:cubicBezTo>
                  <a:lnTo>
                    <a:pt x="107337" y="25187"/>
                  </a:lnTo>
                  <a:cubicBezTo>
                    <a:pt x="106865" y="25086"/>
                    <a:pt x="106389" y="25037"/>
                    <a:pt x="105918" y="25037"/>
                  </a:cubicBezTo>
                  <a:cubicBezTo>
                    <a:pt x="104057" y="25037"/>
                    <a:pt x="102256" y="25803"/>
                    <a:pt x="100957" y="27196"/>
                  </a:cubicBezTo>
                  <a:cubicBezTo>
                    <a:pt x="99676" y="25816"/>
                    <a:pt x="97883" y="25036"/>
                    <a:pt x="96002" y="25036"/>
                  </a:cubicBezTo>
                  <a:cubicBezTo>
                    <a:pt x="95518" y="25036"/>
                    <a:pt x="95034" y="25081"/>
                    <a:pt x="94559" y="25188"/>
                  </a:cubicBezTo>
                  <a:cubicBezTo>
                    <a:pt x="94595" y="21031"/>
                    <a:pt x="97769" y="18952"/>
                    <a:pt x="100945" y="18952"/>
                  </a:cubicBezTo>
                  <a:close/>
                  <a:moveTo>
                    <a:pt x="53997" y="19058"/>
                  </a:moveTo>
                  <a:cubicBezTo>
                    <a:pt x="56578" y="19058"/>
                    <a:pt x="59157" y="20432"/>
                    <a:pt x="60052" y="23181"/>
                  </a:cubicBezTo>
                  <a:cubicBezTo>
                    <a:pt x="60267" y="23853"/>
                    <a:pt x="60384" y="24570"/>
                    <a:pt x="60384" y="25278"/>
                  </a:cubicBezTo>
                  <a:cubicBezTo>
                    <a:pt x="59909" y="25176"/>
                    <a:pt x="59430" y="25126"/>
                    <a:pt x="58956" y="25126"/>
                  </a:cubicBezTo>
                  <a:cubicBezTo>
                    <a:pt x="57095" y="25126"/>
                    <a:pt x="55295" y="25893"/>
                    <a:pt x="53995" y="27285"/>
                  </a:cubicBezTo>
                  <a:cubicBezTo>
                    <a:pt x="52714" y="25905"/>
                    <a:pt x="50922" y="25126"/>
                    <a:pt x="49049" y="25126"/>
                  </a:cubicBezTo>
                  <a:cubicBezTo>
                    <a:pt x="48556" y="25126"/>
                    <a:pt x="48072" y="25180"/>
                    <a:pt x="47597" y="25278"/>
                  </a:cubicBezTo>
                  <a:cubicBezTo>
                    <a:pt x="47606" y="24570"/>
                    <a:pt x="47714" y="23853"/>
                    <a:pt x="47929" y="23181"/>
                  </a:cubicBezTo>
                  <a:cubicBezTo>
                    <a:pt x="48830" y="20434"/>
                    <a:pt x="51414" y="19058"/>
                    <a:pt x="53997" y="19058"/>
                  </a:cubicBezTo>
                  <a:close/>
                  <a:moveTo>
                    <a:pt x="7163" y="19140"/>
                  </a:moveTo>
                  <a:cubicBezTo>
                    <a:pt x="10339" y="19140"/>
                    <a:pt x="13516" y="21219"/>
                    <a:pt x="13556" y="25377"/>
                  </a:cubicBezTo>
                  <a:cubicBezTo>
                    <a:pt x="13079" y="25272"/>
                    <a:pt x="12598" y="25222"/>
                    <a:pt x="12120" y="25222"/>
                  </a:cubicBezTo>
                  <a:cubicBezTo>
                    <a:pt x="10263" y="25222"/>
                    <a:pt x="8460" y="25990"/>
                    <a:pt x="7163" y="27379"/>
                  </a:cubicBezTo>
                  <a:lnTo>
                    <a:pt x="7163" y="27379"/>
                  </a:lnTo>
                  <a:cubicBezTo>
                    <a:pt x="5882" y="26002"/>
                    <a:pt x="4092" y="25224"/>
                    <a:pt x="2212" y="25224"/>
                  </a:cubicBezTo>
                  <a:cubicBezTo>
                    <a:pt x="1728" y="25224"/>
                    <a:pt x="1245" y="25278"/>
                    <a:pt x="770" y="25377"/>
                  </a:cubicBezTo>
                  <a:cubicBezTo>
                    <a:pt x="810" y="21219"/>
                    <a:pt x="3987" y="19140"/>
                    <a:pt x="7163" y="19140"/>
                  </a:cubicBezTo>
                  <a:close/>
                  <a:moveTo>
                    <a:pt x="30465" y="19152"/>
                  </a:moveTo>
                  <a:cubicBezTo>
                    <a:pt x="33638" y="19152"/>
                    <a:pt x="36811" y="21228"/>
                    <a:pt x="36854" y="25382"/>
                  </a:cubicBezTo>
                  <a:lnTo>
                    <a:pt x="36854" y="25382"/>
                  </a:lnTo>
                  <a:cubicBezTo>
                    <a:pt x="36384" y="25282"/>
                    <a:pt x="35912" y="25234"/>
                    <a:pt x="35443" y="25234"/>
                  </a:cubicBezTo>
                  <a:cubicBezTo>
                    <a:pt x="33580" y="25234"/>
                    <a:pt x="31775" y="26000"/>
                    <a:pt x="30483" y="27393"/>
                  </a:cubicBezTo>
                  <a:cubicBezTo>
                    <a:pt x="29201" y="26013"/>
                    <a:pt x="27409" y="25233"/>
                    <a:pt x="25528" y="25233"/>
                  </a:cubicBezTo>
                  <a:cubicBezTo>
                    <a:pt x="25044" y="25233"/>
                    <a:pt x="24560" y="25287"/>
                    <a:pt x="24085" y="25386"/>
                  </a:cubicBezTo>
                  <a:cubicBezTo>
                    <a:pt x="24116" y="21231"/>
                    <a:pt x="27290" y="19152"/>
                    <a:pt x="30465" y="19152"/>
                  </a:cubicBezTo>
                  <a:close/>
                  <a:moveTo>
                    <a:pt x="119325" y="25304"/>
                  </a:moveTo>
                  <a:cubicBezTo>
                    <a:pt x="121264" y="25304"/>
                    <a:pt x="123133" y="26108"/>
                    <a:pt x="124478" y="27563"/>
                  </a:cubicBezTo>
                  <a:cubicBezTo>
                    <a:pt x="124458" y="27563"/>
                    <a:pt x="124438" y="27563"/>
                    <a:pt x="124418" y="27563"/>
                  </a:cubicBezTo>
                  <a:cubicBezTo>
                    <a:pt x="122550" y="27563"/>
                    <a:pt x="120782" y="28392"/>
                    <a:pt x="119541" y="29696"/>
                  </a:cubicBezTo>
                  <a:cubicBezTo>
                    <a:pt x="119622" y="28110"/>
                    <a:pt x="119039" y="26604"/>
                    <a:pt x="118045" y="25421"/>
                  </a:cubicBezTo>
                  <a:cubicBezTo>
                    <a:pt x="118472" y="25342"/>
                    <a:pt x="118900" y="25304"/>
                    <a:pt x="119325" y="25304"/>
                  </a:cubicBezTo>
                  <a:close/>
                  <a:moveTo>
                    <a:pt x="129625" y="25304"/>
                  </a:moveTo>
                  <a:cubicBezTo>
                    <a:pt x="130050" y="25304"/>
                    <a:pt x="130477" y="25342"/>
                    <a:pt x="130903" y="25421"/>
                  </a:cubicBezTo>
                  <a:cubicBezTo>
                    <a:pt x="129908" y="26604"/>
                    <a:pt x="129326" y="28101"/>
                    <a:pt x="129415" y="29696"/>
                  </a:cubicBezTo>
                  <a:cubicBezTo>
                    <a:pt x="128165" y="28392"/>
                    <a:pt x="126398" y="27563"/>
                    <a:pt x="124538" y="27563"/>
                  </a:cubicBezTo>
                  <a:cubicBezTo>
                    <a:pt x="124518" y="27563"/>
                    <a:pt x="124498" y="27563"/>
                    <a:pt x="124478" y="27563"/>
                  </a:cubicBezTo>
                  <a:cubicBezTo>
                    <a:pt x="125816" y="26108"/>
                    <a:pt x="127690" y="25304"/>
                    <a:pt x="129625" y="25304"/>
                  </a:cubicBezTo>
                  <a:close/>
                  <a:moveTo>
                    <a:pt x="95793" y="25402"/>
                  </a:moveTo>
                  <a:cubicBezTo>
                    <a:pt x="97728" y="25402"/>
                    <a:pt x="99603" y="26205"/>
                    <a:pt x="100948" y="27653"/>
                  </a:cubicBezTo>
                  <a:lnTo>
                    <a:pt x="100948" y="27653"/>
                  </a:lnTo>
                  <a:cubicBezTo>
                    <a:pt x="100945" y="27653"/>
                    <a:pt x="100942" y="27653"/>
                    <a:pt x="100939" y="27653"/>
                  </a:cubicBezTo>
                  <a:cubicBezTo>
                    <a:pt x="100919" y="27652"/>
                    <a:pt x="100900" y="27652"/>
                    <a:pt x="100880" y="27652"/>
                  </a:cubicBezTo>
                  <a:cubicBezTo>
                    <a:pt x="99020" y="27652"/>
                    <a:pt x="97252" y="28491"/>
                    <a:pt x="96011" y="29794"/>
                  </a:cubicBezTo>
                  <a:cubicBezTo>
                    <a:pt x="96091" y="28199"/>
                    <a:pt x="95509" y="26703"/>
                    <a:pt x="94514" y="25520"/>
                  </a:cubicBezTo>
                  <a:cubicBezTo>
                    <a:pt x="94940" y="25441"/>
                    <a:pt x="95368" y="25402"/>
                    <a:pt x="95793" y="25402"/>
                  </a:cubicBezTo>
                  <a:close/>
                  <a:moveTo>
                    <a:pt x="82779" y="25411"/>
                  </a:moveTo>
                  <a:cubicBezTo>
                    <a:pt x="83204" y="25411"/>
                    <a:pt x="83632" y="25450"/>
                    <a:pt x="84057" y="25529"/>
                  </a:cubicBezTo>
                  <a:cubicBezTo>
                    <a:pt x="83063" y="26703"/>
                    <a:pt x="82480" y="28208"/>
                    <a:pt x="82570" y="29803"/>
                  </a:cubicBezTo>
                  <a:cubicBezTo>
                    <a:pt x="81320" y="28500"/>
                    <a:pt x="79561" y="27661"/>
                    <a:pt x="77692" y="27661"/>
                  </a:cubicBezTo>
                  <a:cubicBezTo>
                    <a:pt x="77672" y="27661"/>
                    <a:pt x="77653" y="27661"/>
                    <a:pt x="77633" y="27662"/>
                  </a:cubicBezTo>
                  <a:cubicBezTo>
                    <a:pt x="78970" y="26214"/>
                    <a:pt x="80844" y="25411"/>
                    <a:pt x="82779" y="25411"/>
                  </a:cubicBezTo>
                  <a:close/>
                  <a:moveTo>
                    <a:pt x="59128" y="25506"/>
                  </a:moveTo>
                  <a:cubicBezTo>
                    <a:pt x="59557" y="25506"/>
                    <a:pt x="59990" y="25546"/>
                    <a:pt x="60420" y="25628"/>
                  </a:cubicBezTo>
                  <a:cubicBezTo>
                    <a:pt x="59434" y="26801"/>
                    <a:pt x="58852" y="28307"/>
                    <a:pt x="58932" y="29893"/>
                  </a:cubicBezTo>
                  <a:cubicBezTo>
                    <a:pt x="57697" y="28596"/>
                    <a:pt x="55941" y="27760"/>
                    <a:pt x="54083" y="27760"/>
                  </a:cubicBezTo>
                  <a:cubicBezTo>
                    <a:pt x="54054" y="27760"/>
                    <a:pt x="54024" y="27760"/>
                    <a:pt x="53995" y="27760"/>
                  </a:cubicBezTo>
                  <a:cubicBezTo>
                    <a:pt x="53975" y="27760"/>
                    <a:pt x="53955" y="27760"/>
                    <a:pt x="53935" y="27760"/>
                  </a:cubicBezTo>
                  <a:cubicBezTo>
                    <a:pt x="52067" y="27760"/>
                    <a:pt x="50308" y="28589"/>
                    <a:pt x="49058" y="29893"/>
                  </a:cubicBezTo>
                  <a:cubicBezTo>
                    <a:pt x="49138" y="28307"/>
                    <a:pt x="48565" y="26801"/>
                    <a:pt x="47561" y="25619"/>
                  </a:cubicBezTo>
                  <a:lnTo>
                    <a:pt x="47561" y="25619"/>
                  </a:lnTo>
                  <a:lnTo>
                    <a:pt x="47570" y="25628"/>
                  </a:lnTo>
                  <a:cubicBezTo>
                    <a:pt x="48002" y="25546"/>
                    <a:pt x="48436" y="25506"/>
                    <a:pt x="48867" y="25506"/>
                  </a:cubicBezTo>
                  <a:cubicBezTo>
                    <a:pt x="50796" y="25506"/>
                    <a:pt x="52663" y="26308"/>
                    <a:pt x="54004" y="27751"/>
                  </a:cubicBezTo>
                  <a:cubicBezTo>
                    <a:pt x="55337" y="26308"/>
                    <a:pt x="57203" y="25506"/>
                    <a:pt x="59128" y="25506"/>
                  </a:cubicBezTo>
                  <a:close/>
                  <a:moveTo>
                    <a:pt x="25327" y="25613"/>
                  </a:moveTo>
                  <a:cubicBezTo>
                    <a:pt x="27257" y="25613"/>
                    <a:pt x="29124" y="26416"/>
                    <a:pt x="30465" y="27859"/>
                  </a:cubicBezTo>
                  <a:lnTo>
                    <a:pt x="30465" y="27859"/>
                  </a:lnTo>
                  <a:cubicBezTo>
                    <a:pt x="30462" y="27859"/>
                    <a:pt x="30459" y="27859"/>
                    <a:pt x="30456" y="27859"/>
                  </a:cubicBezTo>
                  <a:cubicBezTo>
                    <a:pt x="30436" y="27859"/>
                    <a:pt x="30416" y="27858"/>
                    <a:pt x="30397" y="27858"/>
                  </a:cubicBezTo>
                  <a:cubicBezTo>
                    <a:pt x="28528" y="27858"/>
                    <a:pt x="26769" y="28697"/>
                    <a:pt x="25519" y="30000"/>
                  </a:cubicBezTo>
                  <a:cubicBezTo>
                    <a:pt x="25608" y="28414"/>
                    <a:pt x="25026" y="26909"/>
                    <a:pt x="24031" y="25735"/>
                  </a:cubicBezTo>
                  <a:cubicBezTo>
                    <a:pt x="24463" y="25653"/>
                    <a:pt x="24897" y="25613"/>
                    <a:pt x="25327" y="25613"/>
                  </a:cubicBezTo>
                  <a:close/>
                  <a:moveTo>
                    <a:pt x="106136" y="30070"/>
                  </a:moveTo>
                  <a:cubicBezTo>
                    <a:pt x="106135" y="30070"/>
                    <a:pt x="106135" y="30070"/>
                    <a:pt x="106134" y="30070"/>
                  </a:cubicBezTo>
                  <a:lnTo>
                    <a:pt x="106134" y="30070"/>
                  </a:lnTo>
                  <a:lnTo>
                    <a:pt x="106136" y="30072"/>
                  </a:lnTo>
                  <a:cubicBezTo>
                    <a:pt x="106136" y="30071"/>
                    <a:pt x="106136" y="30071"/>
                    <a:pt x="106136" y="30070"/>
                  </a:cubicBezTo>
                  <a:close/>
                  <a:moveTo>
                    <a:pt x="70806" y="20910"/>
                  </a:moveTo>
                  <a:cubicBezTo>
                    <a:pt x="71297" y="20910"/>
                    <a:pt x="71792" y="20961"/>
                    <a:pt x="72283" y="21067"/>
                  </a:cubicBezTo>
                  <a:cubicBezTo>
                    <a:pt x="71289" y="22321"/>
                    <a:pt x="70742" y="23907"/>
                    <a:pt x="70939" y="25574"/>
                  </a:cubicBezTo>
                  <a:cubicBezTo>
                    <a:pt x="71449" y="25460"/>
                    <a:pt x="71962" y="25404"/>
                    <a:pt x="72472" y="25404"/>
                  </a:cubicBezTo>
                  <a:cubicBezTo>
                    <a:pt x="74409" y="25404"/>
                    <a:pt x="76285" y="26207"/>
                    <a:pt x="77633" y="27662"/>
                  </a:cubicBezTo>
                  <a:cubicBezTo>
                    <a:pt x="77615" y="27661"/>
                    <a:pt x="77597" y="27661"/>
                    <a:pt x="77578" y="27661"/>
                  </a:cubicBezTo>
                  <a:cubicBezTo>
                    <a:pt x="75520" y="27661"/>
                    <a:pt x="73598" y="28670"/>
                    <a:pt x="72346" y="30197"/>
                  </a:cubicBezTo>
                  <a:cubicBezTo>
                    <a:pt x="72748" y="26467"/>
                    <a:pt x="69425" y="23154"/>
                    <a:pt x="65707" y="23154"/>
                  </a:cubicBezTo>
                  <a:cubicBezTo>
                    <a:pt x="65692" y="23154"/>
                    <a:pt x="65677" y="23154"/>
                    <a:pt x="65662" y="23154"/>
                  </a:cubicBezTo>
                  <a:cubicBezTo>
                    <a:pt x="67004" y="21705"/>
                    <a:pt x="68876" y="20910"/>
                    <a:pt x="70806" y="20910"/>
                  </a:cubicBezTo>
                  <a:close/>
                  <a:moveTo>
                    <a:pt x="112818" y="23450"/>
                  </a:moveTo>
                  <a:cubicBezTo>
                    <a:pt x="115995" y="23450"/>
                    <a:pt x="119174" y="25529"/>
                    <a:pt x="119218" y="29687"/>
                  </a:cubicBezTo>
                  <a:cubicBezTo>
                    <a:pt x="118738" y="29582"/>
                    <a:pt x="118254" y="29531"/>
                    <a:pt x="117774" y="29531"/>
                  </a:cubicBezTo>
                  <a:cubicBezTo>
                    <a:pt x="115916" y="29531"/>
                    <a:pt x="114117" y="30298"/>
                    <a:pt x="112821" y="31694"/>
                  </a:cubicBezTo>
                  <a:cubicBezTo>
                    <a:pt x="111548" y="30314"/>
                    <a:pt x="109756" y="29534"/>
                    <a:pt x="107874" y="29534"/>
                  </a:cubicBezTo>
                  <a:cubicBezTo>
                    <a:pt x="107391" y="29534"/>
                    <a:pt x="106907" y="29588"/>
                    <a:pt x="106432" y="29687"/>
                  </a:cubicBezTo>
                  <a:cubicBezTo>
                    <a:pt x="106468" y="25529"/>
                    <a:pt x="109642" y="23450"/>
                    <a:pt x="112818" y="23450"/>
                  </a:cubicBezTo>
                  <a:close/>
                  <a:moveTo>
                    <a:pt x="136132" y="23450"/>
                  </a:moveTo>
                  <a:cubicBezTo>
                    <a:pt x="139308" y="23450"/>
                    <a:pt x="142484" y="25529"/>
                    <a:pt x="142525" y="29687"/>
                  </a:cubicBezTo>
                  <a:cubicBezTo>
                    <a:pt x="142051" y="29585"/>
                    <a:pt x="141574" y="29535"/>
                    <a:pt x="141100" y="29535"/>
                  </a:cubicBezTo>
                  <a:cubicBezTo>
                    <a:pt x="139242" y="29535"/>
                    <a:pt x="137437" y="30301"/>
                    <a:pt x="136145" y="31694"/>
                  </a:cubicBezTo>
                  <a:cubicBezTo>
                    <a:pt x="134863" y="30314"/>
                    <a:pt x="133071" y="29534"/>
                    <a:pt x="131190" y="29534"/>
                  </a:cubicBezTo>
                  <a:cubicBezTo>
                    <a:pt x="130706" y="29534"/>
                    <a:pt x="130222" y="29588"/>
                    <a:pt x="129747" y="29687"/>
                  </a:cubicBezTo>
                  <a:cubicBezTo>
                    <a:pt x="129783" y="25529"/>
                    <a:pt x="132957" y="23450"/>
                    <a:pt x="136132" y="23450"/>
                  </a:cubicBezTo>
                  <a:close/>
                  <a:moveTo>
                    <a:pt x="89290" y="23558"/>
                  </a:moveTo>
                  <a:cubicBezTo>
                    <a:pt x="92466" y="23558"/>
                    <a:pt x="95642" y="25636"/>
                    <a:pt x="95679" y="29792"/>
                  </a:cubicBezTo>
                  <a:lnTo>
                    <a:pt x="95679" y="29792"/>
                  </a:lnTo>
                  <a:cubicBezTo>
                    <a:pt x="95202" y="29689"/>
                    <a:pt x="94721" y="29638"/>
                    <a:pt x="94245" y="29638"/>
                  </a:cubicBezTo>
                  <a:cubicBezTo>
                    <a:pt x="92389" y="29638"/>
                    <a:pt x="90595" y="30406"/>
                    <a:pt x="89299" y="31801"/>
                  </a:cubicBezTo>
                  <a:cubicBezTo>
                    <a:pt x="88025" y="30429"/>
                    <a:pt x="86246" y="29642"/>
                    <a:pt x="84376" y="29642"/>
                  </a:cubicBezTo>
                  <a:cubicBezTo>
                    <a:pt x="84365" y="29642"/>
                    <a:pt x="84355" y="29642"/>
                    <a:pt x="84344" y="29642"/>
                  </a:cubicBezTo>
                  <a:cubicBezTo>
                    <a:pt x="83860" y="29642"/>
                    <a:pt x="83376" y="29687"/>
                    <a:pt x="82902" y="29794"/>
                  </a:cubicBezTo>
                  <a:cubicBezTo>
                    <a:pt x="82937" y="25637"/>
                    <a:pt x="86114" y="23558"/>
                    <a:pt x="89290" y="23558"/>
                  </a:cubicBezTo>
                  <a:close/>
                  <a:moveTo>
                    <a:pt x="42335" y="23651"/>
                  </a:moveTo>
                  <a:cubicBezTo>
                    <a:pt x="45511" y="23651"/>
                    <a:pt x="48686" y="25727"/>
                    <a:pt x="48726" y="29884"/>
                  </a:cubicBezTo>
                  <a:cubicBezTo>
                    <a:pt x="48251" y="29782"/>
                    <a:pt x="47772" y="29732"/>
                    <a:pt x="47298" y="29732"/>
                  </a:cubicBezTo>
                  <a:cubicBezTo>
                    <a:pt x="45434" y="29732"/>
                    <a:pt x="43630" y="30499"/>
                    <a:pt x="42337" y="31891"/>
                  </a:cubicBezTo>
                  <a:cubicBezTo>
                    <a:pt x="41056" y="30511"/>
                    <a:pt x="39264" y="29731"/>
                    <a:pt x="37382" y="29731"/>
                  </a:cubicBezTo>
                  <a:cubicBezTo>
                    <a:pt x="36898" y="29731"/>
                    <a:pt x="36415" y="29785"/>
                    <a:pt x="35940" y="29884"/>
                  </a:cubicBezTo>
                  <a:cubicBezTo>
                    <a:pt x="35980" y="25729"/>
                    <a:pt x="39158" y="23651"/>
                    <a:pt x="42335" y="23651"/>
                  </a:cubicBezTo>
                  <a:close/>
                  <a:moveTo>
                    <a:pt x="65651" y="23651"/>
                  </a:moveTo>
                  <a:cubicBezTo>
                    <a:pt x="68826" y="23651"/>
                    <a:pt x="72001" y="25727"/>
                    <a:pt x="72041" y="29884"/>
                  </a:cubicBezTo>
                  <a:cubicBezTo>
                    <a:pt x="71568" y="29782"/>
                    <a:pt x="71091" y="29732"/>
                    <a:pt x="70617" y="29732"/>
                  </a:cubicBezTo>
                  <a:cubicBezTo>
                    <a:pt x="68758" y="29732"/>
                    <a:pt x="66952" y="30499"/>
                    <a:pt x="65653" y="31891"/>
                  </a:cubicBezTo>
                  <a:cubicBezTo>
                    <a:pt x="64371" y="30511"/>
                    <a:pt x="62579" y="29731"/>
                    <a:pt x="60697" y="29731"/>
                  </a:cubicBezTo>
                  <a:cubicBezTo>
                    <a:pt x="60214" y="29731"/>
                    <a:pt x="59730" y="29785"/>
                    <a:pt x="59255" y="29884"/>
                  </a:cubicBezTo>
                  <a:cubicBezTo>
                    <a:pt x="59295" y="25729"/>
                    <a:pt x="62473" y="23651"/>
                    <a:pt x="65651" y="23651"/>
                  </a:cubicBezTo>
                  <a:close/>
                  <a:moveTo>
                    <a:pt x="18808" y="23757"/>
                  </a:moveTo>
                  <a:cubicBezTo>
                    <a:pt x="21978" y="23757"/>
                    <a:pt x="25149" y="25829"/>
                    <a:pt x="25196" y="29978"/>
                  </a:cubicBezTo>
                  <a:lnTo>
                    <a:pt x="25196" y="29978"/>
                  </a:lnTo>
                  <a:cubicBezTo>
                    <a:pt x="24721" y="29876"/>
                    <a:pt x="24243" y="29826"/>
                    <a:pt x="23769" y="29826"/>
                  </a:cubicBezTo>
                  <a:cubicBezTo>
                    <a:pt x="21911" y="29826"/>
                    <a:pt x="20114" y="30592"/>
                    <a:pt x="18825" y="31981"/>
                  </a:cubicBezTo>
                  <a:cubicBezTo>
                    <a:pt x="17544" y="30610"/>
                    <a:pt x="15752" y="29821"/>
                    <a:pt x="13870" y="29821"/>
                  </a:cubicBezTo>
                  <a:cubicBezTo>
                    <a:pt x="13386" y="29830"/>
                    <a:pt x="12902" y="29875"/>
                    <a:pt x="12427" y="29982"/>
                  </a:cubicBezTo>
                  <a:cubicBezTo>
                    <a:pt x="12463" y="25834"/>
                    <a:pt x="15635" y="23757"/>
                    <a:pt x="18808" y="23757"/>
                  </a:cubicBezTo>
                  <a:close/>
                  <a:moveTo>
                    <a:pt x="117967" y="29909"/>
                  </a:moveTo>
                  <a:cubicBezTo>
                    <a:pt x="118392" y="29909"/>
                    <a:pt x="118820" y="29948"/>
                    <a:pt x="119245" y="30027"/>
                  </a:cubicBezTo>
                  <a:cubicBezTo>
                    <a:pt x="118253" y="31208"/>
                    <a:pt x="117671" y="32700"/>
                    <a:pt x="117757" y="34292"/>
                  </a:cubicBezTo>
                  <a:lnTo>
                    <a:pt x="117757" y="34292"/>
                  </a:lnTo>
                  <a:cubicBezTo>
                    <a:pt x="116507" y="32989"/>
                    <a:pt x="114740" y="32159"/>
                    <a:pt x="112880" y="32159"/>
                  </a:cubicBezTo>
                  <a:cubicBezTo>
                    <a:pt x="112860" y="32159"/>
                    <a:pt x="112840" y="32160"/>
                    <a:pt x="112821" y="32160"/>
                  </a:cubicBezTo>
                  <a:cubicBezTo>
                    <a:pt x="114158" y="30712"/>
                    <a:pt x="116031" y="29909"/>
                    <a:pt x="117967" y="29909"/>
                  </a:cubicBezTo>
                  <a:close/>
                  <a:moveTo>
                    <a:pt x="84144" y="30017"/>
                  </a:moveTo>
                  <a:cubicBezTo>
                    <a:pt x="86080" y="30017"/>
                    <a:pt x="87953" y="30820"/>
                    <a:pt x="89290" y="32267"/>
                  </a:cubicBezTo>
                  <a:cubicBezTo>
                    <a:pt x="89271" y="32267"/>
                    <a:pt x="89251" y="32267"/>
                    <a:pt x="89231" y="32267"/>
                  </a:cubicBezTo>
                  <a:cubicBezTo>
                    <a:pt x="87362" y="32267"/>
                    <a:pt x="85595" y="33105"/>
                    <a:pt x="84353" y="34409"/>
                  </a:cubicBezTo>
                  <a:cubicBezTo>
                    <a:pt x="84443" y="32814"/>
                    <a:pt x="83851" y="31317"/>
                    <a:pt x="82866" y="30135"/>
                  </a:cubicBezTo>
                  <a:cubicBezTo>
                    <a:pt x="83291" y="30056"/>
                    <a:pt x="83719" y="30017"/>
                    <a:pt x="84144" y="30017"/>
                  </a:cubicBezTo>
                  <a:close/>
                  <a:moveTo>
                    <a:pt x="94437" y="30017"/>
                  </a:moveTo>
                  <a:cubicBezTo>
                    <a:pt x="94862" y="30017"/>
                    <a:pt x="95289" y="30056"/>
                    <a:pt x="95715" y="30135"/>
                  </a:cubicBezTo>
                  <a:cubicBezTo>
                    <a:pt x="94729" y="31317"/>
                    <a:pt x="94138" y="32814"/>
                    <a:pt x="94228" y="34409"/>
                  </a:cubicBezTo>
                  <a:cubicBezTo>
                    <a:pt x="92977" y="33105"/>
                    <a:pt x="91218" y="32267"/>
                    <a:pt x="89350" y="32267"/>
                  </a:cubicBezTo>
                  <a:cubicBezTo>
                    <a:pt x="89333" y="32267"/>
                    <a:pt x="89316" y="32267"/>
                    <a:pt x="89299" y="32267"/>
                  </a:cubicBezTo>
                  <a:lnTo>
                    <a:pt x="89299" y="32267"/>
                  </a:lnTo>
                  <a:cubicBezTo>
                    <a:pt x="90637" y="30820"/>
                    <a:pt x="92504" y="30017"/>
                    <a:pt x="94437" y="30017"/>
                  </a:cubicBezTo>
                  <a:close/>
                  <a:moveTo>
                    <a:pt x="47484" y="30107"/>
                  </a:moveTo>
                  <a:cubicBezTo>
                    <a:pt x="47908" y="30107"/>
                    <a:pt x="48336" y="30145"/>
                    <a:pt x="48762" y="30224"/>
                  </a:cubicBezTo>
                  <a:cubicBezTo>
                    <a:pt x="47767" y="31407"/>
                    <a:pt x="47185" y="32912"/>
                    <a:pt x="47275" y="34498"/>
                  </a:cubicBezTo>
                  <a:cubicBezTo>
                    <a:pt x="46024" y="33195"/>
                    <a:pt x="44256" y="32357"/>
                    <a:pt x="42396" y="32357"/>
                  </a:cubicBezTo>
                  <a:cubicBezTo>
                    <a:pt x="42377" y="32357"/>
                    <a:pt x="42357" y="32357"/>
                    <a:pt x="42337" y="32357"/>
                  </a:cubicBezTo>
                  <a:cubicBezTo>
                    <a:pt x="43675" y="30909"/>
                    <a:pt x="45548" y="30107"/>
                    <a:pt x="47484" y="30107"/>
                  </a:cubicBezTo>
                  <a:close/>
                  <a:moveTo>
                    <a:pt x="60497" y="30107"/>
                  </a:moveTo>
                  <a:cubicBezTo>
                    <a:pt x="62433" y="30107"/>
                    <a:pt x="64308" y="30911"/>
                    <a:pt x="65653" y="32366"/>
                  </a:cubicBezTo>
                  <a:lnTo>
                    <a:pt x="65653" y="32366"/>
                  </a:lnTo>
                  <a:cubicBezTo>
                    <a:pt x="65650" y="32366"/>
                    <a:pt x="65647" y="32366"/>
                    <a:pt x="65644" y="32366"/>
                  </a:cubicBezTo>
                  <a:cubicBezTo>
                    <a:pt x="65624" y="32366"/>
                    <a:pt x="65604" y="32366"/>
                    <a:pt x="65584" y="32366"/>
                  </a:cubicBezTo>
                  <a:cubicBezTo>
                    <a:pt x="63715" y="32366"/>
                    <a:pt x="61957" y="33195"/>
                    <a:pt x="60706" y="34498"/>
                  </a:cubicBezTo>
                  <a:cubicBezTo>
                    <a:pt x="60796" y="32912"/>
                    <a:pt x="60214" y="31407"/>
                    <a:pt x="59219" y="30224"/>
                  </a:cubicBezTo>
                  <a:cubicBezTo>
                    <a:pt x="59644" y="30145"/>
                    <a:pt x="60072" y="30107"/>
                    <a:pt x="60497" y="30107"/>
                  </a:cubicBezTo>
                  <a:close/>
                  <a:moveTo>
                    <a:pt x="106093" y="25399"/>
                  </a:moveTo>
                  <a:cubicBezTo>
                    <a:pt x="106554" y="25399"/>
                    <a:pt x="107019" y="25445"/>
                    <a:pt x="107480" y="25538"/>
                  </a:cubicBezTo>
                  <a:cubicBezTo>
                    <a:pt x="106477" y="26801"/>
                    <a:pt x="105930" y="28395"/>
                    <a:pt x="106136" y="30070"/>
                  </a:cubicBezTo>
                  <a:lnTo>
                    <a:pt x="106136" y="30070"/>
                  </a:lnTo>
                  <a:cubicBezTo>
                    <a:pt x="106645" y="29957"/>
                    <a:pt x="107158" y="29902"/>
                    <a:pt x="107667" y="29902"/>
                  </a:cubicBezTo>
                  <a:cubicBezTo>
                    <a:pt x="109601" y="29902"/>
                    <a:pt x="111474" y="30700"/>
                    <a:pt x="112821" y="32160"/>
                  </a:cubicBezTo>
                  <a:cubicBezTo>
                    <a:pt x="112802" y="32160"/>
                    <a:pt x="112783" y="32160"/>
                    <a:pt x="112764" y="32160"/>
                  </a:cubicBezTo>
                  <a:cubicBezTo>
                    <a:pt x="110778" y="32160"/>
                    <a:pt x="108911" y="33096"/>
                    <a:pt x="107659" y="34543"/>
                  </a:cubicBezTo>
                  <a:cubicBezTo>
                    <a:pt x="107785" y="32877"/>
                    <a:pt x="107175" y="31300"/>
                    <a:pt x="106127" y="30072"/>
                  </a:cubicBezTo>
                  <a:cubicBezTo>
                    <a:pt x="106130" y="30071"/>
                    <a:pt x="106132" y="30071"/>
                    <a:pt x="106134" y="30070"/>
                  </a:cubicBezTo>
                  <a:lnTo>
                    <a:pt x="106134" y="30070"/>
                  </a:lnTo>
                  <a:lnTo>
                    <a:pt x="106127" y="30063"/>
                  </a:lnTo>
                  <a:cubicBezTo>
                    <a:pt x="104875" y="28607"/>
                    <a:pt x="102990" y="27652"/>
                    <a:pt x="100995" y="27652"/>
                  </a:cubicBezTo>
                  <a:cubicBezTo>
                    <a:pt x="100979" y="27652"/>
                    <a:pt x="100964" y="27652"/>
                    <a:pt x="100948" y="27653"/>
                  </a:cubicBezTo>
                  <a:lnTo>
                    <a:pt x="100948" y="27653"/>
                  </a:lnTo>
                  <a:cubicBezTo>
                    <a:pt x="102286" y="26199"/>
                    <a:pt x="104161" y="25399"/>
                    <a:pt x="106093" y="25399"/>
                  </a:cubicBezTo>
                  <a:close/>
                  <a:moveTo>
                    <a:pt x="13651" y="30209"/>
                  </a:moveTo>
                  <a:cubicBezTo>
                    <a:pt x="15587" y="30209"/>
                    <a:pt x="17458" y="31009"/>
                    <a:pt x="18799" y="32455"/>
                  </a:cubicBezTo>
                  <a:lnTo>
                    <a:pt x="18799" y="32455"/>
                  </a:lnTo>
                  <a:cubicBezTo>
                    <a:pt x="18788" y="32455"/>
                    <a:pt x="18777" y="32455"/>
                    <a:pt x="18766" y="32455"/>
                  </a:cubicBezTo>
                  <a:cubicBezTo>
                    <a:pt x="16897" y="32455"/>
                    <a:pt x="15129" y="33294"/>
                    <a:pt x="13888" y="34597"/>
                  </a:cubicBezTo>
                  <a:cubicBezTo>
                    <a:pt x="13968" y="33002"/>
                    <a:pt x="13386" y="31497"/>
                    <a:pt x="12391" y="30323"/>
                  </a:cubicBezTo>
                  <a:cubicBezTo>
                    <a:pt x="12811" y="30247"/>
                    <a:pt x="13233" y="30209"/>
                    <a:pt x="13651" y="30209"/>
                  </a:cubicBezTo>
                  <a:close/>
                  <a:moveTo>
                    <a:pt x="23971" y="30205"/>
                  </a:moveTo>
                  <a:cubicBezTo>
                    <a:pt x="24396" y="30205"/>
                    <a:pt x="24824" y="30244"/>
                    <a:pt x="25250" y="30323"/>
                  </a:cubicBezTo>
                  <a:cubicBezTo>
                    <a:pt x="24255" y="31497"/>
                    <a:pt x="23673" y="33002"/>
                    <a:pt x="23753" y="34597"/>
                  </a:cubicBezTo>
                  <a:cubicBezTo>
                    <a:pt x="22512" y="33294"/>
                    <a:pt x="20744" y="32455"/>
                    <a:pt x="18884" y="32455"/>
                  </a:cubicBezTo>
                  <a:cubicBezTo>
                    <a:pt x="18864" y="32455"/>
                    <a:pt x="18845" y="32455"/>
                    <a:pt x="18825" y="32455"/>
                  </a:cubicBezTo>
                  <a:cubicBezTo>
                    <a:pt x="20162" y="31008"/>
                    <a:pt x="22036" y="30205"/>
                    <a:pt x="23971" y="30205"/>
                  </a:cubicBezTo>
                  <a:close/>
                  <a:moveTo>
                    <a:pt x="35606" y="25605"/>
                  </a:moveTo>
                  <a:cubicBezTo>
                    <a:pt x="36068" y="25605"/>
                    <a:pt x="36534" y="25651"/>
                    <a:pt x="36997" y="25744"/>
                  </a:cubicBezTo>
                  <a:cubicBezTo>
                    <a:pt x="35993" y="26999"/>
                    <a:pt x="35438" y="28593"/>
                    <a:pt x="35644" y="30269"/>
                  </a:cubicBezTo>
                  <a:cubicBezTo>
                    <a:pt x="36150" y="30158"/>
                    <a:pt x="36661" y="30103"/>
                    <a:pt x="37168" y="30103"/>
                  </a:cubicBezTo>
                  <a:cubicBezTo>
                    <a:pt x="39104" y="30103"/>
                    <a:pt x="40980" y="30899"/>
                    <a:pt x="42329" y="32357"/>
                  </a:cubicBezTo>
                  <a:lnTo>
                    <a:pt x="42329" y="32357"/>
                  </a:lnTo>
                  <a:cubicBezTo>
                    <a:pt x="42313" y="32357"/>
                    <a:pt x="42297" y="32357"/>
                    <a:pt x="42282" y="32357"/>
                  </a:cubicBezTo>
                  <a:cubicBezTo>
                    <a:pt x="40295" y="32357"/>
                    <a:pt x="38428" y="33302"/>
                    <a:pt x="37176" y="34749"/>
                  </a:cubicBezTo>
                  <a:cubicBezTo>
                    <a:pt x="37302" y="33074"/>
                    <a:pt x="36692" y="31497"/>
                    <a:pt x="35644" y="30269"/>
                  </a:cubicBezTo>
                  <a:cubicBezTo>
                    <a:pt x="34392" y="28813"/>
                    <a:pt x="32507" y="27858"/>
                    <a:pt x="30511" y="27858"/>
                  </a:cubicBezTo>
                  <a:cubicBezTo>
                    <a:pt x="30496" y="27858"/>
                    <a:pt x="30480" y="27859"/>
                    <a:pt x="30465" y="27859"/>
                  </a:cubicBezTo>
                  <a:lnTo>
                    <a:pt x="30465" y="27859"/>
                  </a:lnTo>
                  <a:cubicBezTo>
                    <a:pt x="31803" y="26405"/>
                    <a:pt x="33672" y="25605"/>
                    <a:pt x="35606" y="25605"/>
                  </a:cubicBezTo>
                  <a:close/>
                  <a:moveTo>
                    <a:pt x="124475" y="28056"/>
                  </a:moveTo>
                  <a:cubicBezTo>
                    <a:pt x="127650" y="28056"/>
                    <a:pt x="130827" y="30135"/>
                    <a:pt x="130867" y="34292"/>
                  </a:cubicBezTo>
                  <a:cubicBezTo>
                    <a:pt x="130389" y="34187"/>
                    <a:pt x="129906" y="34136"/>
                    <a:pt x="129427" y="34136"/>
                  </a:cubicBezTo>
                  <a:cubicBezTo>
                    <a:pt x="127574" y="34136"/>
                    <a:pt x="125776" y="34904"/>
                    <a:pt x="124487" y="36299"/>
                  </a:cubicBezTo>
                  <a:cubicBezTo>
                    <a:pt x="123213" y="34927"/>
                    <a:pt x="121434" y="34140"/>
                    <a:pt x="119564" y="34140"/>
                  </a:cubicBezTo>
                  <a:cubicBezTo>
                    <a:pt x="119553" y="34140"/>
                    <a:pt x="119543" y="34140"/>
                    <a:pt x="119532" y="34140"/>
                  </a:cubicBezTo>
                  <a:cubicBezTo>
                    <a:pt x="119048" y="34140"/>
                    <a:pt x="118564" y="34185"/>
                    <a:pt x="118089" y="34292"/>
                  </a:cubicBezTo>
                  <a:cubicBezTo>
                    <a:pt x="118125" y="30135"/>
                    <a:pt x="121299" y="28056"/>
                    <a:pt x="124475" y="28056"/>
                  </a:cubicBezTo>
                  <a:close/>
                  <a:moveTo>
                    <a:pt x="100943" y="28163"/>
                  </a:moveTo>
                  <a:cubicBezTo>
                    <a:pt x="104120" y="28163"/>
                    <a:pt x="107296" y="30242"/>
                    <a:pt x="107337" y="34400"/>
                  </a:cubicBezTo>
                  <a:cubicBezTo>
                    <a:pt x="106858" y="34295"/>
                    <a:pt x="106375" y="34244"/>
                    <a:pt x="105896" y="34244"/>
                  </a:cubicBezTo>
                  <a:cubicBezTo>
                    <a:pt x="104045" y="34244"/>
                    <a:pt x="102248" y="35008"/>
                    <a:pt x="100952" y="36393"/>
                  </a:cubicBezTo>
                  <a:lnTo>
                    <a:pt x="100952" y="36393"/>
                  </a:lnTo>
                  <a:cubicBezTo>
                    <a:pt x="99679" y="35024"/>
                    <a:pt x="97893" y="34247"/>
                    <a:pt x="96025" y="34247"/>
                  </a:cubicBezTo>
                  <a:cubicBezTo>
                    <a:pt x="96014" y="34247"/>
                    <a:pt x="96004" y="34247"/>
                    <a:pt x="95993" y="34248"/>
                  </a:cubicBezTo>
                  <a:cubicBezTo>
                    <a:pt x="95509" y="34248"/>
                    <a:pt x="95025" y="34292"/>
                    <a:pt x="94550" y="34400"/>
                  </a:cubicBezTo>
                  <a:cubicBezTo>
                    <a:pt x="94590" y="30242"/>
                    <a:pt x="97767" y="28163"/>
                    <a:pt x="100943" y="28163"/>
                  </a:cubicBezTo>
                  <a:close/>
                  <a:moveTo>
                    <a:pt x="77631" y="28160"/>
                  </a:moveTo>
                  <a:cubicBezTo>
                    <a:pt x="80803" y="28160"/>
                    <a:pt x="83975" y="30235"/>
                    <a:pt x="84021" y="34387"/>
                  </a:cubicBezTo>
                  <a:lnTo>
                    <a:pt x="84021" y="34387"/>
                  </a:lnTo>
                  <a:cubicBezTo>
                    <a:pt x="83552" y="34288"/>
                    <a:pt x="83080" y="34239"/>
                    <a:pt x="82612" y="34239"/>
                  </a:cubicBezTo>
                  <a:cubicBezTo>
                    <a:pt x="80751" y="34239"/>
                    <a:pt x="78950" y="35006"/>
                    <a:pt x="77651" y="36398"/>
                  </a:cubicBezTo>
                  <a:cubicBezTo>
                    <a:pt x="76377" y="35026"/>
                    <a:pt x="74589" y="34247"/>
                    <a:pt x="72710" y="34247"/>
                  </a:cubicBezTo>
                  <a:cubicBezTo>
                    <a:pt x="72699" y="34247"/>
                    <a:pt x="72688" y="34247"/>
                    <a:pt x="72678" y="34248"/>
                  </a:cubicBezTo>
                  <a:cubicBezTo>
                    <a:pt x="72194" y="34248"/>
                    <a:pt x="71710" y="34292"/>
                    <a:pt x="71235" y="34400"/>
                  </a:cubicBezTo>
                  <a:cubicBezTo>
                    <a:pt x="71275" y="30241"/>
                    <a:pt x="74454" y="28160"/>
                    <a:pt x="77631" y="28160"/>
                  </a:cubicBezTo>
                  <a:close/>
                  <a:moveTo>
                    <a:pt x="53992" y="28260"/>
                  </a:moveTo>
                  <a:cubicBezTo>
                    <a:pt x="57167" y="28260"/>
                    <a:pt x="60343" y="30336"/>
                    <a:pt x="60384" y="34488"/>
                  </a:cubicBezTo>
                  <a:lnTo>
                    <a:pt x="60384" y="34488"/>
                  </a:lnTo>
                  <a:cubicBezTo>
                    <a:pt x="59912" y="34387"/>
                    <a:pt x="59436" y="34338"/>
                    <a:pt x="58965" y="34338"/>
                  </a:cubicBezTo>
                  <a:cubicBezTo>
                    <a:pt x="57104" y="34338"/>
                    <a:pt x="55304" y="35104"/>
                    <a:pt x="54004" y="36497"/>
                  </a:cubicBezTo>
                  <a:cubicBezTo>
                    <a:pt x="52723" y="35117"/>
                    <a:pt x="50931" y="34337"/>
                    <a:pt x="49049" y="34337"/>
                  </a:cubicBezTo>
                  <a:cubicBezTo>
                    <a:pt x="48565" y="34337"/>
                    <a:pt x="48081" y="34391"/>
                    <a:pt x="47606" y="34489"/>
                  </a:cubicBezTo>
                  <a:cubicBezTo>
                    <a:pt x="47642" y="30336"/>
                    <a:pt x="50816" y="28260"/>
                    <a:pt x="53992" y="28260"/>
                  </a:cubicBezTo>
                  <a:close/>
                  <a:moveTo>
                    <a:pt x="7166" y="28348"/>
                  </a:moveTo>
                  <a:cubicBezTo>
                    <a:pt x="10341" y="28348"/>
                    <a:pt x="13516" y="30427"/>
                    <a:pt x="13556" y="34588"/>
                  </a:cubicBezTo>
                  <a:cubicBezTo>
                    <a:pt x="13083" y="34486"/>
                    <a:pt x="12605" y="34436"/>
                    <a:pt x="12131" y="34436"/>
                  </a:cubicBezTo>
                  <a:cubicBezTo>
                    <a:pt x="10273" y="34436"/>
                    <a:pt x="8469" y="35201"/>
                    <a:pt x="7176" y="36586"/>
                  </a:cubicBezTo>
                  <a:cubicBezTo>
                    <a:pt x="5893" y="35223"/>
                    <a:pt x="4106" y="34445"/>
                    <a:pt x="2227" y="34445"/>
                  </a:cubicBezTo>
                  <a:cubicBezTo>
                    <a:pt x="2216" y="34445"/>
                    <a:pt x="2205" y="34445"/>
                    <a:pt x="2194" y="34445"/>
                  </a:cubicBezTo>
                  <a:lnTo>
                    <a:pt x="2212" y="34427"/>
                  </a:lnTo>
                  <a:cubicBezTo>
                    <a:pt x="1728" y="34427"/>
                    <a:pt x="1245" y="34481"/>
                    <a:pt x="770" y="34588"/>
                  </a:cubicBezTo>
                  <a:cubicBezTo>
                    <a:pt x="810" y="30429"/>
                    <a:pt x="3988" y="28348"/>
                    <a:pt x="7166" y="28348"/>
                  </a:cubicBezTo>
                  <a:close/>
                  <a:moveTo>
                    <a:pt x="30465" y="28364"/>
                  </a:moveTo>
                  <a:cubicBezTo>
                    <a:pt x="33638" y="28364"/>
                    <a:pt x="36811" y="30439"/>
                    <a:pt x="36854" y="34593"/>
                  </a:cubicBezTo>
                  <a:lnTo>
                    <a:pt x="36854" y="34593"/>
                  </a:lnTo>
                  <a:cubicBezTo>
                    <a:pt x="36384" y="34494"/>
                    <a:pt x="35912" y="34445"/>
                    <a:pt x="35443" y="34445"/>
                  </a:cubicBezTo>
                  <a:cubicBezTo>
                    <a:pt x="33580" y="34445"/>
                    <a:pt x="31775" y="35212"/>
                    <a:pt x="30483" y="36604"/>
                  </a:cubicBezTo>
                  <a:cubicBezTo>
                    <a:pt x="29201" y="35224"/>
                    <a:pt x="27409" y="34445"/>
                    <a:pt x="25528" y="34445"/>
                  </a:cubicBezTo>
                  <a:cubicBezTo>
                    <a:pt x="25044" y="34445"/>
                    <a:pt x="24560" y="34498"/>
                    <a:pt x="24085" y="34597"/>
                  </a:cubicBezTo>
                  <a:cubicBezTo>
                    <a:pt x="24116" y="30443"/>
                    <a:pt x="27290" y="28364"/>
                    <a:pt x="30465" y="28364"/>
                  </a:cubicBezTo>
                  <a:close/>
                  <a:moveTo>
                    <a:pt x="119327" y="34515"/>
                  </a:moveTo>
                  <a:cubicBezTo>
                    <a:pt x="121267" y="34515"/>
                    <a:pt x="123141" y="35318"/>
                    <a:pt x="124478" y="36765"/>
                  </a:cubicBezTo>
                  <a:cubicBezTo>
                    <a:pt x="124458" y="36765"/>
                    <a:pt x="124439" y="36765"/>
                    <a:pt x="124419" y="36765"/>
                  </a:cubicBezTo>
                  <a:cubicBezTo>
                    <a:pt x="122550" y="36765"/>
                    <a:pt x="120782" y="37604"/>
                    <a:pt x="119541" y="38907"/>
                  </a:cubicBezTo>
                  <a:cubicBezTo>
                    <a:pt x="119622" y="37312"/>
                    <a:pt x="119039" y="35816"/>
                    <a:pt x="118045" y="34633"/>
                  </a:cubicBezTo>
                  <a:cubicBezTo>
                    <a:pt x="118472" y="34554"/>
                    <a:pt x="118901" y="34515"/>
                    <a:pt x="119327" y="34515"/>
                  </a:cubicBezTo>
                  <a:close/>
                  <a:moveTo>
                    <a:pt x="129624" y="34515"/>
                  </a:moveTo>
                  <a:cubicBezTo>
                    <a:pt x="130049" y="34515"/>
                    <a:pt x="130477" y="34554"/>
                    <a:pt x="130903" y="34633"/>
                  </a:cubicBezTo>
                  <a:cubicBezTo>
                    <a:pt x="129908" y="35816"/>
                    <a:pt x="129326" y="37312"/>
                    <a:pt x="129415" y="38907"/>
                  </a:cubicBezTo>
                  <a:cubicBezTo>
                    <a:pt x="128165" y="37604"/>
                    <a:pt x="126397" y="36765"/>
                    <a:pt x="124537" y="36765"/>
                  </a:cubicBezTo>
                  <a:cubicBezTo>
                    <a:pt x="124517" y="36765"/>
                    <a:pt x="124498" y="36765"/>
                    <a:pt x="124478" y="36765"/>
                  </a:cubicBezTo>
                  <a:cubicBezTo>
                    <a:pt x="125815" y="35318"/>
                    <a:pt x="127689" y="34515"/>
                    <a:pt x="129624" y="34515"/>
                  </a:cubicBezTo>
                  <a:close/>
                  <a:moveTo>
                    <a:pt x="82770" y="34620"/>
                  </a:moveTo>
                  <a:cubicBezTo>
                    <a:pt x="83198" y="34620"/>
                    <a:pt x="83629" y="34660"/>
                    <a:pt x="84057" y="34740"/>
                  </a:cubicBezTo>
                  <a:cubicBezTo>
                    <a:pt x="83556" y="35341"/>
                    <a:pt x="83152" y="36031"/>
                    <a:pt x="82893" y="36765"/>
                  </a:cubicBezTo>
                  <a:lnTo>
                    <a:pt x="82875" y="36765"/>
                  </a:lnTo>
                  <a:cubicBezTo>
                    <a:pt x="82633" y="37473"/>
                    <a:pt x="82534" y="38208"/>
                    <a:pt x="82570" y="38952"/>
                  </a:cubicBezTo>
                  <a:cubicBezTo>
                    <a:pt x="81324" y="37644"/>
                    <a:pt x="79559" y="36810"/>
                    <a:pt x="77695" y="36810"/>
                  </a:cubicBezTo>
                  <a:cubicBezTo>
                    <a:pt x="79026" y="35399"/>
                    <a:pt x="80871" y="34620"/>
                    <a:pt x="82770" y="34620"/>
                  </a:cubicBezTo>
                  <a:close/>
                  <a:moveTo>
                    <a:pt x="95806" y="34620"/>
                  </a:moveTo>
                  <a:cubicBezTo>
                    <a:pt x="97710" y="34620"/>
                    <a:pt x="99556" y="35399"/>
                    <a:pt x="100894" y="36810"/>
                  </a:cubicBezTo>
                  <a:cubicBezTo>
                    <a:pt x="99021" y="36810"/>
                    <a:pt x="97256" y="37644"/>
                    <a:pt x="96011" y="38952"/>
                  </a:cubicBezTo>
                  <a:cubicBezTo>
                    <a:pt x="96047" y="38208"/>
                    <a:pt x="95948" y="37473"/>
                    <a:pt x="95706" y="36765"/>
                  </a:cubicBezTo>
                  <a:lnTo>
                    <a:pt x="95679" y="36765"/>
                  </a:lnTo>
                  <a:cubicBezTo>
                    <a:pt x="95419" y="36031"/>
                    <a:pt x="95025" y="35341"/>
                    <a:pt x="94514" y="34740"/>
                  </a:cubicBezTo>
                  <a:cubicBezTo>
                    <a:pt x="94944" y="34660"/>
                    <a:pt x="95377" y="34620"/>
                    <a:pt x="95806" y="34620"/>
                  </a:cubicBezTo>
                  <a:close/>
                  <a:moveTo>
                    <a:pt x="59142" y="34720"/>
                  </a:moveTo>
                  <a:cubicBezTo>
                    <a:pt x="59570" y="34720"/>
                    <a:pt x="60000" y="34759"/>
                    <a:pt x="60429" y="34839"/>
                  </a:cubicBezTo>
                  <a:cubicBezTo>
                    <a:pt x="59434" y="36022"/>
                    <a:pt x="58852" y="37518"/>
                    <a:pt x="58941" y="39113"/>
                  </a:cubicBezTo>
                  <a:cubicBezTo>
                    <a:pt x="57691" y="37810"/>
                    <a:pt x="55923" y="36971"/>
                    <a:pt x="54063" y="36971"/>
                  </a:cubicBezTo>
                  <a:cubicBezTo>
                    <a:pt x="54043" y="36971"/>
                    <a:pt x="54024" y="36971"/>
                    <a:pt x="54004" y="36972"/>
                  </a:cubicBezTo>
                  <a:cubicBezTo>
                    <a:pt x="53984" y="36971"/>
                    <a:pt x="53964" y="36971"/>
                    <a:pt x="53945" y="36971"/>
                  </a:cubicBezTo>
                  <a:cubicBezTo>
                    <a:pt x="52076" y="36971"/>
                    <a:pt x="50308" y="37810"/>
                    <a:pt x="49067" y="39113"/>
                  </a:cubicBezTo>
                  <a:cubicBezTo>
                    <a:pt x="49147" y="37518"/>
                    <a:pt x="48565" y="36022"/>
                    <a:pt x="47579" y="34839"/>
                  </a:cubicBezTo>
                  <a:cubicBezTo>
                    <a:pt x="48004" y="34760"/>
                    <a:pt x="48431" y="34721"/>
                    <a:pt x="48855" y="34721"/>
                  </a:cubicBezTo>
                  <a:cubicBezTo>
                    <a:pt x="50785" y="34721"/>
                    <a:pt x="52658" y="35523"/>
                    <a:pt x="53995" y="36963"/>
                  </a:cubicBezTo>
                  <a:lnTo>
                    <a:pt x="54004" y="36963"/>
                  </a:lnTo>
                  <a:cubicBezTo>
                    <a:pt x="55339" y="35517"/>
                    <a:pt x="57210" y="34720"/>
                    <a:pt x="59142" y="34720"/>
                  </a:cubicBezTo>
                  <a:close/>
                  <a:moveTo>
                    <a:pt x="12301" y="34821"/>
                  </a:moveTo>
                  <a:cubicBezTo>
                    <a:pt x="12724" y="34821"/>
                    <a:pt x="13150" y="34859"/>
                    <a:pt x="13574" y="34938"/>
                  </a:cubicBezTo>
                  <a:cubicBezTo>
                    <a:pt x="13063" y="35538"/>
                    <a:pt x="12669" y="36228"/>
                    <a:pt x="12409" y="36972"/>
                  </a:cubicBezTo>
                  <a:lnTo>
                    <a:pt x="12382" y="36972"/>
                  </a:lnTo>
                  <a:cubicBezTo>
                    <a:pt x="12141" y="37670"/>
                    <a:pt x="12042" y="38414"/>
                    <a:pt x="12087" y="39149"/>
                  </a:cubicBezTo>
                  <a:cubicBezTo>
                    <a:pt x="10841" y="37850"/>
                    <a:pt x="9076" y="37007"/>
                    <a:pt x="7212" y="37007"/>
                  </a:cubicBezTo>
                  <a:cubicBezTo>
                    <a:pt x="8547" y="35599"/>
                    <a:pt x="10392" y="34821"/>
                    <a:pt x="12301" y="34821"/>
                  </a:cubicBezTo>
                  <a:close/>
                  <a:moveTo>
                    <a:pt x="25305" y="34821"/>
                  </a:moveTo>
                  <a:cubicBezTo>
                    <a:pt x="27216" y="34821"/>
                    <a:pt x="29067" y="35599"/>
                    <a:pt x="30402" y="37007"/>
                  </a:cubicBezTo>
                  <a:cubicBezTo>
                    <a:pt x="28538" y="37007"/>
                    <a:pt x="26764" y="37841"/>
                    <a:pt x="25519" y="39149"/>
                  </a:cubicBezTo>
                  <a:cubicBezTo>
                    <a:pt x="25563" y="38414"/>
                    <a:pt x="25456" y="37670"/>
                    <a:pt x="25223" y="36972"/>
                  </a:cubicBezTo>
                  <a:lnTo>
                    <a:pt x="25196" y="36972"/>
                  </a:lnTo>
                  <a:cubicBezTo>
                    <a:pt x="24936" y="36228"/>
                    <a:pt x="24542" y="35538"/>
                    <a:pt x="24031" y="34938"/>
                  </a:cubicBezTo>
                  <a:cubicBezTo>
                    <a:pt x="24455" y="34859"/>
                    <a:pt x="24882" y="34821"/>
                    <a:pt x="25305" y="34821"/>
                  </a:cubicBezTo>
                  <a:close/>
                  <a:moveTo>
                    <a:pt x="106096" y="34617"/>
                  </a:moveTo>
                  <a:cubicBezTo>
                    <a:pt x="106559" y="34617"/>
                    <a:pt x="107026" y="34664"/>
                    <a:pt x="107489" y="34758"/>
                  </a:cubicBezTo>
                  <a:cubicBezTo>
                    <a:pt x="106495" y="35995"/>
                    <a:pt x="105948" y="37563"/>
                    <a:pt x="106127" y="39212"/>
                  </a:cubicBezTo>
                  <a:cubicBezTo>
                    <a:pt x="104873" y="37760"/>
                    <a:pt x="103000" y="36810"/>
                    <a:pt x="101011" y="36810"/>
                  </a:cubicBezTo>
                  <a:cubicBezTo>
                    <a:pt x="102344" y="35398"/>
                    <a:pt x="104192" y="34617"/>
                    <a:pt x="106096" y="34617"/>
                  </a:cubicBezTo>
                  <a:close/>
                  <a:moveTo>
                    <a:pt x="70794" y="30109"/>
                  </a:moveTo>
                  <a:cubicBezTo>
                    <a:pt x="71289" y="30109"/>
                    <a:pt x="71788" y="30161"/>
                    <a:pt x="72283" y="30269"/>
                  </a:cubicBezTo>
                  <a:cubicBezTo>
                    <a:pt x="71289" y="31524"/>
                    <a:pt x="70742" y="33110"/>
                    <a:pt x="70939" y="34785"/>
                  </a:cubicBezTo>
                  <a:lnTo>
                    <a:pt x="70957" y="34785"/>
                  </a:lnTo>
                  <a:cubicBezTo>
                    <a:pt x="71462" y="34672"/>
                    <a:pt x="71973" y="34617"/>
                    <a:pt x="72479" y="34617"/>
                  </a:cubicBezTo>
                  <a:cubicBezTo>
                    <a:pt x="74381" y="34617"/>
                    <a:pt x="76233" y="35395"/>
                    <a:pt x="77570" y="36810"/>
                  </a:cubicBezTo>
                  <a:cubicBezTo>
                    <a:pt x="75527" y="36810"/>
                    <a:pt x="73601" y="37814"/>
                    <a:pt x="72346" y="39337"/>
                  </a:cubicBezTo>
                  <a:cubicBezTo>
                    <a:pt x="72694" y="35639"/>
                    <a:pt x="69398" y="32366"/>
                    <a:pt x="65704" y="32366"/>
                  </a:cubicBezTo>
                  <a:cubicBezTo>
                    <a:pt x="65687" y="32366"/>
                    <a:pt x="65670" y="32366"/>
                    <a:pt x="65653" y="32366"/>
                  </a:cubicBezTo>
                  <a:lnTo>
                    <a:pt x="65653" y="32366"/>
                  </a:lnTo>
                  <a:cubicBezTo>
                    <a:pt x="66994" y="30911"/>
                    <a:pt x="68863" y="30109"/>
                    <a:pt x="70794" y="30109"/>
                  </a:cubicBezTo>
                  <a:close/>
                  <a:moveTo>
                    <a:pt x="35613" y="34809"/>
                  </a:moveTo>
                  <a:cubicBezTo>
                    <a:pt x="36073" y="34809"/>
                    <a:pt x="36537" y="34854"/>
                    <a:pt x="36997" y="34946"/>
                  </a:cubicBezTo>
                  <a:cubicBezTo>
                    <a:pt x="36013" y="36189"/>
                    <a:pt x="35458" y="37762"/>
                    <a:pt x="35634" y="39407"/>
                  </a:cubicBezTo>
                  <a:lnTo>
                    <a:pt x="35634" y="39407"/>
                  </a:lnTo>
                  <a:cubicBezTo>
                    <a:pt x="34388" y="37948"/>
                    <a:pt x="32507" y="36998"/>
                    <a:pt x="30519" y="36998"/>
                  </a:cubicBezTo>
                  <a:cubicBezTo>
                    <a:pt x="31861" y="35584"/>
                    <a:pt x="33709" y="34809"/>
                    <a:pt x="35613" y="34809"/>
                  </a:cubicBezTo>
                  <a:close/>
                  <a:moveTo>
                    <a:pt x="136132" y="32662"/>
                  </a:moveTo>
                  <a:cubicBezTo>
                    <a:pt x="139308" y="32662"/>
                    <a:pt x="142484" y="34740"/>
                    <a:pt x="142525" y="38898"/>
                  </a:cubicBezTo>
                  <a:cubicBezTo>
                    <a:pt x="142046" y="38793"/>
                    <a:pt x="141563" y="38742"/>
                    <a:pt x="141084" y="38742"/>
                  </a:cubicBezTo>
                  <a:cubicBezTo>
                    <a:pt x="139231" y="38742"/>
                    <a:pt x="137433" y="39508"/>
                    <a:pt x="136145" y="40896"/>
                  </a:cubicBezTo>
                  <a:cubicBezTo>
                    <a:pt x="134863" y="39525"/>
                    <a:pt x="133071" y="38737"/>
                    <a:pt x="131190" y="38737"/>
                  </a:cubicBezTo>
                  <a:cubicBezTo>
                    <a:pt x="130706" y="38737"/>
                    <a:pt x="130222" y="38791"/>
                    <a:pt x="129747" y="38898"/>
                  </a:cubicBezTo>
                  <a:cubicBezTo>
                    <a:pt x="129783" y="34740"/>
                    <a:pt x="132957" y="32662"/>
                    <a:pt x="136132" y="32662"/>
                  </a:cubicBezTo>
                  <a:close/>
                  <a:moveTo>
                    <a:pt x="112818" y="32662"/>
                  </a:moveTo>
                  <a:cubicBezTo>
                    <a:pt x="115995" y="32662"/>
                    <a:pt x="119174" y="34740"/>
                    <a:pt x="119218" y="38898"/>
                  </a:cubicBezTo>
                  <a:cubicBezTo>
                    <a:pt x="118738" y="38793"/>
                    <a:pt x="118254" y="38742"/>
                    <a:pt x="117774" y="38742"/>
                  </a:cubicBezTo>
                  <a:cubicBezTo>
                    <a:pt x="115916" y="38742"/>
                    <a:pt x="114117" y="39510"/>
                    <a:pt x="112821" y="40905"/>
                  </a:cubicBezTo>
                  <a:cubicBezTo>
                    <a:pt x="111548" y="39525"/>
                    <a:pt x="109756" y="38746"/>
                    <a:pt x="107874" y="38746"/>
                  </a:cubicBezTo>
                  <a:cubicBezTo>
                    <a:pt x="107391" y="38746"/>
                    <a:pt x="106907" y="38791"/>
                    <a:pt x="106432" y="38898"/>
                  </a:cubicBezTo>
                  <a:cubicBezTo>
                    <a:pt x="106468" y="34740"/>
                    <a:pt x="109642" y="32662"/>
                    <a:pt x="112818" y="32662"/>
                  </a:cubicBezTo>
                  <a:close/>
                  <a:moveTo>
                    <a:pt x="89290" y="32762"/>
                  </a:moveTo>
                  <a:cubicBezTo>
                    <a:pt x="91871" y="32762"/>
                    <a:pt x="94452" y="34136"/>
                    <a:pt x="95348" y="36882"/>
                  </a:cubicBezTo>
                  <a:lnTo>
                    <a:pt x="95375" y="36882"/>
                  </a:lnTo>
                  <a:cubicBezTo>
                    <a:pt x="95572" y="37545"/>
                    <a:pt x="95679" y="38235"/>
                    <a:pt x="95688" y="38934"/>
                  </a:cubicBezTo>
                  <a:cubicBezTo>
                    <a:pt x="95213" y="38832"/>
                    <a:pt x="94735" y="38782"/>
                    <a:pt x="94260" y="38782"/>
                  </a:cubicBezTo>
                  <a:cubicBezTo>
                    <a:pt x="92399" y="38782"/>
                    <a:pt x="90599" y="39549"/>
                    <a:pt x="89299" y="40941"/>
                  </a:cubicBezTo>
                  <a:cubicBezTo>
                    <a:pt x="88018" y="39561"/>
                    <a:pt x="86226" y="38782"/>
                    <a:pt x="84344" y="38782"/>
                  </a:cubicBezTo>
                  <a:cubicBezTo>
                    <a:pt x="83860" y="38782"/>
                    <a:pt x="83376" y="38835"/>
                    <a:pt x="82902" y="38934"/>
                  </a:cubicBezTo>
                  <a:cubicBezTo>
                    <a:pt x="82902" y="38235"/>
                    <a:pt x="83009" y="37545"/>
                    <a:pt x="83215" y="36882"/>
                  </a:cubicBezTo>
                  <a:lnTo>
                    <a:pt x="83233" y="36882"/>
                  </a:lnTo>
                  <a:cubicBezTo>
                    <a:pt x="84129" y="34136"/>
                    <a:pt x="86710" y="32762"/>
                    <a:pt x="89290" y="32762"/>
                  </a:cubicBezTo>
                  <a:close/>
                  <a:moveTo>
                    <a:pt x="42338" y="32863"/>
                  </a:moveTo>
                  <a:cubicBezTo>
                    <a:pt x="45512" y="32863"/>
                    <a:pt x="48684" y="34938"/>
                    <a:pt x="48726" y="39091"/>
                  </a:cubicBezTo>
                  <a:lnTo>
                    <a:pt x="48726" y="39091"/>
                  </a:lnTo>
                  <a:cubicBezTo>
                    <a:pt x="48257" y="38992"/>
                    <a:pt x="47785" y="38943"/>
                    <a:pt x="47316" y="38943"/>
                  </a:cubicBezTo>
                  <a:cubicBezTo>
                    <a:pt x="45455" y="38943"/>
                    <a:pt x="43655" y="39710"/>
                    <a:pt x="42355" y="41102"/>
                  </a:cubicBezTo>
                  <a:cubicBezTo>
                    <a:pt x="41081" y="39730"/>
                    <a:pt x="39293" y="38952"/>
                    <a:pt x="37414" y="38952"/>
                  </a:cubicBezTo>
                  <a:cubicBezTo>
                    <a:pt x="37404" y="38952"/>
                    <a:pt x="37393" y="38952"/>
                    <a:pt x="37382" y="38952"/>
                  </a:cubicBezTo>
                  <a:cubicBezTo>
                    <a:pt x="36898" y="38952"/>
                    <a:pt x="36415" y="38997"/>
                    <a:pt x="35940" y="39104"/>
                  </a:cubicBezTo>
                  <a:cubicBezTo>
                    <a:pt x="35980" y="34944"/>
                    <a:pt x="39160" y="32863"/>
                    <a:pt x="42338" y="32863"/>
                  </a:cubicBezTo>
                  <a:close/>
                  <a:moveTo>
                    <a:pt x="65648" y="32868"/>
                  </a:moveTo>
                  <a:cubicBezTo>
                    <a:pt x="68825" y="32868"/>
                    <a:pt x="72001" y="34946"/>
                    <a:pt x="72041" y="39104"/>
                  </a:cubicBezTo>
                  <a:cubicBezTo>
                    <a:pt x="71563" y="38999"/>
                    <a:pt x="71081" y="38948"/>
                    <a:pt x="70602" y="38948"/>
                  </a:cubicBezTo>
                  <a:cubicBezTo>
                    <a:pt x="68748" y="38948"/>
                    <a:pt x="66949" y="39716"/>
                    <a:pt x="65653" y="41111"/>
                  </a:cubicBezTo>
                  <a:cubicBezTo>
                    <a:pt x="64371" y="39731"/>
                    <a:pt x="62579" y="38952"/>
                    <a:pt x="60697" y="38952"/>
                  </a:cubicBezTo>
                  <a:cubicBezTo>
                    <a:pt x="60214" y="38952"/>
                    <a:pt x="59730" y="38997"/>
                    <a:pt x="59255" y="39104"/>
                  </a:cubicBezTo>
                  <a:cubicBezTo>
                    <a:pt x="59295" y="34946"/>
                    <a:pt x="62472" y="32868"/>
                    <a:pt x="65648" y="32868"/>
                  </a:cubicBezTo>
                  <a:close/>
                  <a:moveTo>
                    <a:pt x="18803" y="32968"/>
                  </a:moveTo>
                  <a:cubicBezTo>
                    <a:pt x="21386" y="32968"/>
                    <a:pt x="23968" y="34342"/>
                    <a:pt x="24864" y="37088"/>
                  </a:cubicBezTo>
                  <a:lnTo>
                    <a:pt x="24882" y="37088"/>
                  </a:lnTo>
                  <a:cubicBezTo>
                    <a:pt x="25088" y="37751"/>
                    <a:pt x="25196" y="38441"/>
                    <a:pt x="25196" y="39140"/>
                  </a:cubicBezTo>
                  <a:cubicBezTo>
                    <a:pt x="24723" y="39038"/>
                    <a:pt x="24246" y="38988"/>
                    <a:pt x="23772" y="38988"/>
                  </a:cubicBezTo>
                  <a:cubicBezTo>
                    <a:pt x="21913" y="38988"/>
                    <a:pt x="20107" y="39755"/>
                    <a:pt x="18807" y="41147"/>
                  </a:cubicBezTo>
                  <a:cubicBezTo>
                    <a:pt x="17526" y="39767"/>
                    <a:pt x="15734" y="38988"/>
                    <a:pt x="13852" y="38988"/>
                  </a:cubicBezTo>
                  <a:cubicBezTo>
                    <a:pt x="13368" y="38988"/>
                    <a:pt x="12884" y="39041"/>
                    <a:pt x="12409" y="39140"/>
                  </a:cubicBezTo>
                  <a:cubicBezTo>
                    <a:pt x="12409" y="38441"/>
                    <a:pt x="12517" y="37751"/>
                    <a:pt x="12723" y="37088"/>
                  </a:cubicBezTo>
                  <a:lnTo>
                    <a:pt x="12741" y="37088"/>
                  </a:lnTo>
                  <a:cubicBezTo>
                    <a:pt x="13637" y="34342"/>
                    <a:pt x="16220" y="32968"/>
                    <a:pt x="18803" y="32968"/>
                  </a:cubicBezTo>
                  <a:close/>
                  <a:moveTo>
                    <a:pt x="117968" y="39112"/>
                  </a:moveTo>
                  <a:cubicBezTo>
                    <a:pt x="118392" y="39112"/>
                    <a:pt x="118820" y="39151"/>
                    <a:pt x="119245" y="39230"/>
                  </a:cubicBezTo>
                  <a:cubicBezTo>
                    <a:pt x="118726" y="39848"/>
                    <a:pt x="118322" y="40565"/>
                    <a:pt x="118063" y="41326"/>
                  </a:cubicBezTo>
                  <a:lnTo>
                    <a:pt x="118063" y="41317"/>
                  </a:lnTo>
                  <a:lnTo>
                    <a:pt x="118054" y="41344"/>
                  </a:lnTo>
                  <a:cubicBezTo>
                    <a:pt x="118054" y="41353"/>
                    <a:pt x="118045" y="41362"/>
                    <a:pt x="118036" y="41380"/>
                  </a:cubicBezTo>
                  <a:cubicBezTo>
                    <a:pt x="117812" y="42061"/>
                    <a:pt x="117713" y="42787"/>
                    <a:pt x="117758" y="43504"/>
                  </a:cubicBezTo>
                  <a:cubicBezTo>
                    <a:pt x="116508" y="42200"/>
                    <a:pt x="114748" y="41362"/>
                    <a:pt x="112888" y="41362"/>
                  </a:cubicBezTo>
                  <a:cubicBezTo>
                    <a:pt x="112869" y="41362"/>
                    <a:pt x="112849" y="41362"/>
                    <a:pt x="112830" y="41362"/>
                  </a:cubicBezTo>
                  <a:cubicBezTo>
                    <a:pt x="114167" y="39915"/>
                    <a:pt x="116034" y="39112"/>
                    <a:pt x="117968" y="39112"/>
                  </a:cubicBezTo>
                  <a:close/>
                  <a:moveTo>
                    <a:pt x="130986" y="39112"/>
                  </a:moveTo>
                  <a:cubicBezTo>
                    <a:pt x="132916" y="39112"/>
                    <a:pt x="134791" y="39915"/>
                    <a:pt x="136136" y="41362"/>
                  </a:cubicBezTo>
                  <a:cubicBezTo>
                    <a:pt x="136116" y="41362"/>
                    <a:pt x="136096" y="41362"/>
                    <a:pt x="136077" y="41362"/>
                  </a:cubicBezTo>
                  <a:cubicBezTo>
                    <a:pt x="134208" y="41362"/>
                    <a:pt x="132440" y="42200"/>
                    <a:pt x="131199" y="43504"/>
                  </a:cubicBezTo>
                  <a:cubicBezTo>
                    <a:pt x="131234" y="42787"/>
                    <a:pt x="131136" y="42070"/>
                    <a:pt x="130912" y="41389"/>
                  </a:cubicBezTo>
                  <a:lnTo>
                    <a:pt x="130912" y="41380"/>
                  </a:lnTo>
                  <a:cubicBezTo>
                    <a:pt x="130912" y="41371"/>
                    <a:pt x="130903" y="41362"/>
                    <a:pt x="130903" y="41344"/>
                  </a:cubicBezTo>
                  <a:cubicBezTo>
                    <a:pt x="130894" y="41335"/>
                    <a:pt x="130903" y="41335"/>
                    <a:pt x="130894" y="41326"/>
                  </a:cubicBezTo>
                  <a:cubicBezTo>
                    <a:pt x="130625" y="40556"/>
                    <a:pt x="130231" y="39848"/>
                    <a:pt x="129711" y="39230"/>
                  </a:cubicBezTo>
                  <a:cubicBezTo>
                    <a:pt x="130135" y="39151"/>
                    <a:pt x="130562" y="39112"/>
                    <a:pt x="130986" y="39112"/>
                  </a:cubicBezTo>
                  <a:close/>
                  <a:moveTo>
                    <a:pt x="84143" y="39166"/>
                  </a:moveTo>
                  <a:cubicBezTo>
                    <a:pt x="86077" y="39166"/>
                    <a:pt x="87946" y="39968"/>
                    <a:pt x="89290" y="41416"/>
                  </a:cubicBezTo>
                  <a:cubicBezTo>
                    <a:pt x="89271" y="41416"/>
                    <a:pt x="89251" y="41416"/>
                    <a:pt x="89231" y="41416"/>
                  </a:cubicBezTo>
                  <a:cubicBezTo>
                    <a:pt x="87362" y="41416"/>
                    <a:pt x="85595" y="42254"/>
                    <a:pt x="84353" y="43557"/>
                  </a:cubicBezTo>
                  <a:cubicBezTo>
                    <a:pt x="84434" y="41963"/>
                    <a:pt x="83851" y="40457"/>
                    <a:pt x="82866" y="39283"/>
                  </a:cubicBezTo>
                  <a:cubicBezTo>
                    <a:pt x="83291" y="39204"/>
                    <a:pt x="83719" y="39166"/>
                    <a:pt x="84143" y="39166"/>
                  </a:cubicBezTo>
                  <a:close/>
                  <a:moveTo>
                    <a:pt x="94430" y="39165"/>
                  </a:moveTo>
                  <a:cubicBezTo>
                    <a:pt x="94857" y="39165"/>
                    <a:pt x="95287" y="39204"/>
                    <a:pt x="95715" y="39283"/>
                  </a:cubicBezTo>
                  <a:cubicBezTo>
                    <a:pt x="94720" y="40466"/>
                    <a:pt x="94138" y="41963"/>
                    <a:pt x="94228" y="43557"/>
                  </a:cubicBezTo>
                  <a:cubicBezTo>
                    <a:pt x="92977" y="42254"/>
                    <a:pt x="91218" y="41416"/>
                    <a:pt x="89350" y="41416"/>
                  </a:cubicBezTo>
                  <a:cubicBezTo>
                    <a:pt x="89330" y="41416"/>
                    <a:pt x="89310" y="41416"/>
                    <a:pt x="89290" y="41416"/>
                  </a:cubicBezTo>
                  <a:cubicBezTo>
                    <a:pt x="90626" y="39963"/>
                    <a:pt x="92497" y="39165"/>
                    <a:pt x="94430" y="39165"/>
                  </a:cubicBezTo>
                  <a:close/>
                  <a:moveTo>
                    <a:pt x="47493" y="39318"/>
                  </a:moveTo>
                  <a:cubicBezTo>
                    <a:pt x="47917" y="39318"/>
                    <a:pt x="48345" y="39357"/>
                    <a:pt x="48771" y="39436"/>
                  </a:cubicBezTo>
                  <a:cubicBezTo>
                    <a:pt x="48242" y="40054"/>
                    <a:pt x="47839" y="40762"/>
                    <a:pt x="47579" y="41523"/>
                  </a:cubicBezTo>
                  <a:cubicBezTo>
                    <a:pt x="47579" y="41532"/>
                    <a:pt x="47579" y="41532"/>
                    <a:pt x="47579" y="41541"/>
                  </a:cubicBezTo>
                  <a:lnTo>
                    <a:pt x="47561" y="41586"/>
                  </a:lnTo>
                  <a:cubicBezTo>
                    <a:pt x="47337" y="42267"/>
                    <a:pt x="47239" y="42984"/>
                    <a:pt x="47275" y="43710"/>
                  </a:cubicBezTo>
                  <a:cubicBezTo>
                    <a:pt x="46033" y="42406"/>
                    <a:pt x="44274" y="41568"/>
                    <a:pt x="42406" y="41568"/>
                  </a:cubicBezTo>
                  <a:cubicBezTo>
                    <a:pt x="42386" y="41568"/>
                    <a:pt x="42366" y="41568"/>
                    <a:pt x="42346" y="41568"/>
                  </a:cubicBezTo>
                  <a:cubicBezTo>
                    <a:pt x="43684" y="40121"/>
                    <a:pt x="45557" y="39318"/>
                    <a:pt x="47493" y="39318"/>
                  </a:cubicBezTo>
                  <a:close/>
                  <a:moveTo>
                    <a:pt x="60506" y="39318"/>
                  </a:moveTo>
                  <a:cubicBezTo>
                    <a:pt x="62442" y="39318"/>
                    <a:pt x="64315" y="40121"/>
                    <a:pt x="65653" y="41568"/>
                  </a:cubicBezTo>
                  <a:cubicBezTo>
                    <a:pt x="65633" y="41568"/>
                    <a:pt x="65613" y="41568"/>
                    <a:pt x="65593" y="41568"/>
                  </a:cubicBezTo>
                  <a:cubicBezTo>
                    <a:pt x="63724" y="41568"/>
                    <a:pt x="61965" y="42398"/>
                    <a:pt x="60715" y="43710"/>
                  </a:cubicBezTo>
                  <a:cubicBezTo>
                    <a:pt x="60751" y="42984"/>
                    <a:pt x="60662" y="42267"/>
                    <a:pt x="60438" y="41586"/>
                  </a:cubicBezTo>
                  <a:cubicBezTo>
                    <a:pt x="60438" y="41577"/>
                    <a:pt x="60429" y="41559"/>
                    <a:pt x="60420" y="41550"/>
                  </a:cubicBezTo>
                  <a:cubicBezTo>
                    <a:pt x="60420" y="41541"/>
                    <a:pt x="60420" y="41532"/>
                    <a:pt x="60411" y="41532"/>
                  </a:cubicBezTo>
                  <a:cubicBezTo>
                    <a:pt x="60151" y="40762"/>
                    <a:pt x="59748" y="40054"/>
                    <a:pt x="59228" y="39436"/>
                  </a:cubicBezTo>
                  <a:cubicBezTo>
                    <a:pt x="59654" y="39357"/>
                    <a:pt x="60082" y="39318"/>
                    <a:pt x="60506" y="39318"/>
                  </a:cubicBezTo>
                  <a:close/>
                  <a:moveTo>
                    <a:pt x="23963" y="39353"/>
                  </a:moveTo>
                  <a:cubicBezTo>
                    <a:pt x="24391" y="39353"/>
                    <a:pt x="24821" y="39392"/>
                    <a:pt x="25250" y="39472"/>
                  </a:cubicBezTo>
                  <a:cubicBezTo>
                    <a:pt x="24255" y="40654"/>
                    <a:pt x="23673" y="42151"/>
                    <a:pt x="23753" y="43746"/>
                  </a:cubicBezTo>
                  <a:cubicBezTo>
                    <a:pt x="22512" y="42442"/>
                    <a:pt x="20744" y="41604"/>
                    <a:pt x="18884" y="41604"/>
                  </a:cubicBezTo>
                  <a:cubicBezTo>
                    <a:pt x="18864" y="41604"/>
                    <a:pt x="18845" y="41604"/>
                    <a:pt x="18825" y="41604"/>
                  </a:cubicBezTo>
                  <a:cubicBezTo>
                    <a:pt x="18805" y="41604"/>
                    <a:pt x="18786" y="41604"/>
                    <a:pt x="18766" y="41604"/>
                  </a:cubicBezTo>
                  <a:cubicBezTo>
                    <a:pt x="16897" y="41604"/>
                    <a:pt x="15129" y="42442"/>
                    <a:pt x="13888" y="43746"/>
                  </a:cubicBezTo>
                  <a:cubicBezTo>
                    <a:pt x="13951" y="42160"/>
                    <a:pt x="13368" y="40663"/>
                    <a:pt x="12382" y="39480"/>
                  </a:cubicBezTo>
                  <a:lnTo>
                    <a:pt x="12391" y="39472"/>
                  </a:lnTo>
                  <a:cubicBezTo>
                    <a:pt x="12820" y="39392"/>
                    <a:pt x="13250" y="39353"/>
                    <a:pt x="13678" y="39353"/>
                  </a:cubicBezTo>
                  <a:cubicBezTo>
                    <a:pt x="15611" y="39353"/>
                    <a:pt x="17482" y="40150"/>
                    <a:pt x="18825" y="41595"/>
                  </a:cubicBezTo>
                  <a:cubicBezTo>
                    <a:pt x="20161" y="40150"/>
                    <a:pt x="22031" y="39353"/>
                    <a:pt x="23963" y="39353"/>
                  </a:cubicBezTo>
                  <a:close/>
                  <a:moveTo>
                    <a:pt x="107663" y="39105"/>
                  </a:moveTo>
                  <a:cubicBezTo>
                    <a:pt x="109597" y="39105"/>
                    <a:pt x="111471" y="39906"/>
                    <a:pt x="112812" y="41353"/>
                  </a:cubicBezTo>
                  <a:cubicBezTo>
                    <a:pt x="112793" y="41353"/>
                    <a:pt x="112774" y="41353"/>
                    <a:pt x="112756" y="41353"/>
                  </a:cubicBezTo>
                  <a:cubicBezTo>
                    <a:pt x="110769" y="41353"/>
                    <a:pt x="108902" y="42299"/>
                    <a:pt x="107650" y="43755"/>
                  </a:cubicBezTo>
                  <a:lnTo>
                    <a:pt x="107650" y="43755"/>
                  </a:lnTo>
                  <a:cubicBezTo>
                    <a:pt x="107803" y="42088"/>
                    <a:pt x="107211" y="40511"/>
                    <a:pt x="106172" y="39274"/>
                  </a:cubicBezTo>
                  <a:lnTo>
                    <a:pt x="106172" y="39265"/>
                  </a:lnTo>
                  <a:cubicBezTo>
                    <a:pt x="106668" y="39158"/>
                    <a:pt x="107167" y="39105"/>
                    <a:pt x="107663" y="39105"/>
                  </a:cubicBezTo>
                  <a:close/>
                  <a:moveTo>
                    <a:pt x="37187" y="39310"/>
                  </a:moveTo>
                  <a:cubicBezTo>
                    <a:pt x="39118" y="39310"/>
                    <a:pt x="40989" y="40106"/>
                    <a:pt x="42328" y="41559"/>
                  </a:cubicBezTo>
                  <a:cubicBezTo>
                    <a:pt x="42310" y="41559"/>
                    <a:pt x="42291" y="41559"/>
                    <a:pt x="42273" y="41559"/>
                  </a:cubicBezTo>
                  <a:cubicBezTo>
                    <a:pt x="40286" y="41559"/>
                    <a:pt x="38419" y="42505"/>
                    <a:pt x="37167" y="43952"/>
                  </a:cubicBezTo>
                  <a:cubicBezTo>
                    <a:pt x="37320" y="42294"/>
                    <a:pt x="36728" y="40708"/>
                    <a:pt x="35689" y="39480"/>
                  </a:cubicBezTo>
                  <a:lnTo>
                    <a:pt x="35689" y="39472"/>
                  </a:lnTo>
                  <a:cubicBezTo>
                    <a:pt x="36187" y="39363"/>
                    <a:pt x="36689" y="39310"/>
                    <a:pt x="37187" y="39310"/>
                  </a:cubicBezTo>
                  <a:close/>
                  <a:moveTo>
                    <a:pt x="124475" y="37261"/>
                  </a:moveTo>
                  <a:cubicBezTo>
                    <a:pt x="127048" y="37261"/>
                    <a:pt x="129621" y="38627"/>
                    <a:pt x="130527" y="41362"/>
                  </a:cubicBezTo>
                  <a:cubicBezTo>
                    <a:pt x="130751" y="42043"/>
                    <a:pt x="130867" y="42760"/>
                    <a:pt x="130867" y="43486"/>
                  </a:cubicBezTo>
                  <a:cubicBezTo>
                    <a:pt x="130392" y="43384"/>
                    <a:pt x="129914" y="43334"/>
                    <a:pt x="129439" y="43334"/>
                  </a:cubicBezTo>
                  <a:cubicBezTo>
                    <a:pt x="127578" y="43334"/>
                    <a:pt x="125778" y="44101"/>
                    <a:pt x="124478" y="45493"/>
                  </a:cubicBezTo>
                  <a:cubicBezTo>
                    <a:pt x="123206" y="44113"/>
                    <a:pt x="121405" y="43333"/>
                    <a:pt x="119532" y="43333"/>
                  </a:cubicBezTo>
                  <a:cubicBezTo>
                    <a:pt x="119039" y="43333"/>
                    <a:pt x="118555" y="43387"/>
                    <a:pt x="118089" y="43486"/>
                  </a:cubicBezTo>
                  <a:cubicBezTo>
                    <a:pt x="118089" y="42760"/>
                    <a:pt x="118197" y="42034"/>
                    <a:pt x="118430" y="41344"/>
                  </a:cubicBezTo>
                  <a:cubicBezTo>
                    <a:pt x="119339" y="38623"/>
                    <a:pt x="121907" y="37261"/>
                    <a:pt x="124475" y="37261"/>
                  </a:cubicBezTo>
                  <a:close/>
                  <a:moveTo>
                    <a:pt x="77632" y="37306"/>
                  </a:moveTo>
                  <a:cubicBezTo>
                    <a:pt x="80806" y="37306"/>
                    <a:pt x="83980" y="39382"/>
                    <a:pt x="84022" y="43538"/>
                  </a:cubicBezTo>
                  <a:lnTo>
                    <a:pt x="84022" y="43538"/>
                  </a:lnTo>
                  <a:cubicBezTo>
                    <a:pt x="83549" y="43437"/>
                    <a:pt x="83074" y="43388"/>
                    <a:pt x="82603" y="43388"/>
                  </a:cubicBezTo>
                  <a:cubicBezTo>
                    <a:pt x="80742" y="43388"/>
                    <a:pt x="78941" y="44154"/>
                    <a:pt x="77642" y="45547"/>
                  </a:cubicBezTo>
                  <a:cubicBezTo>
                    <a:pt x="76360" y="44167"/>
                    <a:pt x="74568" y="43387"/>
                    <a:pt x="72687" y="43387"/>
                  </a:cubicBezTo>
                  <a:cubicBezTo>
                    <a:pt x="72203" y="43387"/>
                    <a:pt x="71719" y="43441"/>
                    <a:pt x="71244" y="43540"/>
                  </a:cubicBezTo>
                  <a:cubicBezTo>
                    <a:pt x="71280" y="39385"/>
                    <a:pt x="74456" y="37306"/>
                    <a:pt x="77632" y="37306"/>
                  </a:cubicBezTo>
                  <a:close/>
                  <a:moveTo>
                    <a:pt x="100947" y="37306"/>
                  </a:moveTo>
                  <a:cubicBezTo>
                    <a:pt x="104122" y="37306"/>
                    <a:pt x="107296" y="39383"/>
                    <a:pt x="107337" y="43540"/>
                  </a:cubicBezTo>
                  <a:cubicBezTo>
                    <a:pt x="106864" y="43438"/>
                    <a:pt x="106386" y="43388"/>
                    <a:pt x="105913" y="43388"/>
                  </a:cubicBezTo>
                  <a:cubicBezTo>
                    <a:pt x="104054" y="43388"/>
                    <a:pt x="102249" y="44154"/>
                    <a:pt x="100957" y="45547"/>
                  </a:cubicBezTo>
                  <a:cubicBezTo>
                    <a:pt x="99676" y="44167"/>
                    <a:pt x="97883" y="43387"/>
                    <a:pt x="96002" y="43387"/>
                  </a:cubicBezTo>
                  <a:cubicBezTo>
                    <a:pt x="95518" y="43387"/>
                    <a:pt x="95034" y="43441"/>
                    <a:pt x="94559" y="43540"/>
                  </a:cubicBezTo>
                  <a:cubicBezTo>
                    <a:pt x="94595" y="39385"/>
                    <a:pt x="97771" y="37306"/>
                    <a:pt x="100947" y="37306"/>
                  </a:cubicBezTo>
                  <a:close/>
                  <a:moveTo>
                    <a:pt x="54009" y="37465"/>
                  </a:moveTo>
                  <a:cubicBezTo>
                    <a:pt x="56582" y="37465"/>
                    <a:pt x="59156" y="38830"/>
                    <a:pt x="60061" y="41559"/>
                  </a:cubicBezTo>
                  <a:cubicBezTo>
                    <a:pt x="60285" y="42249"/>
                    <a:pt x="60393" y="42966"/>
                    <a:pt x="60393" y="43692"/>
                  </a:cubicBezTo>
                  <a:cubicBezTo>
                    <a:pt x="59920" y="43590"/>
                    <a:pt x="59442" y="43540"/>
                    <a:pt x="58969" y="43540"/>
                  </a:cubicBezTo>
                  <a:cubicBezTo>
                    <a:pt x="57110" y="43540"/>
                    <a:pt x="55305" y="44307"/>
                    <a:pt x="54013" y="45699"/>
                  </a:cubicBezTo>
                  <a:cubicBezTo>
                    <a:pt x="52739" y="44318"/>
                    <a:pt x="50951" y="43539"/>
                    <a:pt x="49072" y="43539"/>
                  </a:cubicBezTo>
                  <a:cubicBezTo>
                    <a:pt x="49061" y="43539"/>
                    <a:pt x="49051" y="43540"/>
                    <a:pt x="49040" y="43540"/>
                  </a:cubicBezTo>
                  <a:cubicBezTo>
                    <a:pt x="48556" y="43540"/>
                    <a:pt x="48072" y="43593"/>
                    <a:pt x="47597" y="43692"/>
                  </a:cubicBezTo>
                  <a:cubicBezTo>
                    <a:pt x="47597" y="42966"/>
                    <a:pt x="47714" y="42249"/>
                    <a:pt x="47938" y="41559"/>
                  </a:cubicBezTo>
                  <a:lnTo>
                    <a:pt x="47956" y="41550"/>
                  </a:lnTo>
                  <a:cubicBezTo>
                    <a:pt x="48865" y="38827"/>
                    <a:pt x="51437" y="37465"/>
                    <a:pt x="54009" y="37465"/>
                  </a:cubicBezTo>
                  <a:close/>
                  <a:moveTo>
                    <a:pt x="7163" y="37500"/>
                  </a:moveTo>
                  <a:cubicBezTo>
                    <a:pt x="10339" y="37500"/>
                    <a:pt x="13516" y="39579"/>
                    <a:pt x="13556" y="43737"/>
                  </a:cubicBezTo>
                  <a:cubicBezTo>
                    <a:pt x="13079" y="43632"/>
                    <a:pt x="12598" y="43582"/>
                    <a:pt x="12120" y="43582"/>
                  </a:cubicBezTo>
                  <a:cubicBezTo>
                    <a:pt x="10263" y="43582"/>
                    <a:pt x="8460" y="44350"/>
                    <a:pt x="7163" y="45739"/>
                  </a:cubicBezTo>
                  <a:lnTo>
                    <a:pt x="7163" y="45739"/>
                  </a:lnTo>
                  <a:cubicBezTo>
                    <a:pt x="5882" y="44362"/>
                    <a:pt x="4092" y="43584"/>
                    <a:pt x="2212" y="43584"/>
                  </a:cubicBezTo>
                  <a:cubicBezTo>
                    <a:pt x="1728" y="43584"/>
                    <a:pt x="1245" y="43638"/>
                    <a:pt x="770" y="43737"/>
                  </a:cubicBezTo>
                  <a:cubicBezTo>
                    <a:pt x="810" y="39579"/>
                    <a:pt x="3987" y="37500"/>
                    <a:pt x="7163" y="37500"/>
                  </a:cubicBezTo>
                  <a:close/>
                  <a:moveTo>
                    <a:pt x="30463" y="37509"/>
                  </a:moveTo>
                  <a:cubicBezTo>
                    <a:pt x="33636" y="37509"/>
                    <a:pt x="36811" y="39587"/>
                    <a:pt x="36854" y="43742"/>
                  </a:cubicBezTo>
                  <a:lnTo>
                    <a:pt x="36854" y="43742"/>
                  </a:lnTo>
                  <a:cubicBezTo>
                    <a:pt x="36384" y="43642"/>
                    <a:pt x="35912" y="43594"/>
                    <a:pt x="35443" y="43594"/>
                  </a:cubicBezTo>
                  <a:cubicBezTo>
                    <a:pt x="33580" y="43594"/>
                    <a:pt x="31775" y="44360"/>
                    <a:pt x="30483" y="45753"/>
                  </a:cubicBezTo>
                  <a:cubicBezTo>
                    <a:pt x="29201" y="44373"/>
                    <a:pt x="27409" y="43593"/>
                    <a:pt x="25528" y="43593"/>
                  </a:cubicBezTo>
                  <a:cubicBezTo>
                    <a:pt x="25044" y="43593"/>
                    <a:pt x="24560" y="43638"/>
                    <a:pt x="24085" y="43746"/>
                  </a:cubicBezTo>
                  <a:cubicBezTo>
                    <a:pt x="24116" y="39588"/>
                    <a:pt x="27288" y="37509"/>
                    <a:pt x="30463" y="37509"/>
                  </a:cubicBezTo>
                  <a:close/>
                  <a:moveTo>
                    <a:pt x="119327" y="43718"/>
                  </a:moveTo>
                  <a:cubicBezTo>
                    <a:pt x="121267" y="43718"/>
                    <a:pt x="123141" y="44520"/>
                    <a:pt x="124478" y="45968"/>
                  </a:cubicBezTo>
                  <a:cubicBezTo>
                    <a:pt x="124458" y="45968"/>
                    <a:pt x="124439" y="45968"/>
                    <a:pt x="124419" y="45968"/>
                  </a:cubicBezTo>
                  <a:cubicBezTo>
                    <a:pt x="122550" y="45968"/>
                    <a:pt x="120782" y="46806"/>
                    <a:pt x="119541" y="48109"/>
                  </a:cubicBezTo>
                  <a:cubicBezTo>
                    <a:pt x="119622" y="46514"/>
                    <a:pt x="119039" y="45018"/>
                    <a:pt x="118045" y="43835"/>
                  </a:cubicBezTo>
                  <a:cubicBezTo>
                    <a:pt x="118472" y="43756"/>
                    <a:pt x="118901" y="43718"/>
                    <a:pt x="119327" y="43718"/>
                  </a:cubicBezTo>
                  <a:close/>
                  <a:moveTo>
                    <a:pt x="129624" y="43718"/>
                  </a:moveTo>
                  <a:cubicBezTo>
                    <a:pt x="130049" y="43718"/>
                    <a:pt x="130477" y="43756"/>
                    <a:pt x="130903" y="43835"/>
                  </a:cubicBezTo>
                  <a:cubicBezTo>
                    <a:pt x="129908" y="45018"/>
                    <a:pt x="129326" y="46523"/>
                    <a:pt x="129415" y="48109"/>
                  </a:cubicBezTo>
                  <a:cubicBezTo>
                    <a:pt x="128165" y="46806"/>
                    <a:pt x="126397" y="45968"/>
                    <a:pt x="124537" y="45968"/>
                  </a:cubicBezTo>
                  <a:cubicBezTo>
                    <a:pt x="124517" y="45968"/>
                    <a:pt x="124498" y="45968"/>
                    <a:pt x="124478" y="45968"/>
                  </a:cubicBezTo>
                  <a:cubicBezTo>
                    <a:pt x="125815" y="44520"/>
                    <a:pt x="127689" y="43718"/>
                    <a:pt x="129624" y="43718"/>
                  </a:cubicBezTo>
                  <a:close/>
                  <a:moveTo>
                    <a:pt x="82779" y="43762"/>
                  </a:moveTo>
                  <a:cubicBezTo>
                    <a:pt x="83204" y="43762"/>
                    <a:pt x="83632" y="43801"/>
                    <a:pt x="84057" y="43880"/>
                  </a:cubicBezTo>
                  <a:cubicBezTo>
                    <a:pt x="83063" y="45063"/>
                    <a:pt x="82480" y="46559"/>
                    <a:pt x="82561" y="48154"/>
                  </a:cubicBezTo>
                  <a:cubicBezTo>
                    <a:pt x="81320" y="46851"/>
                    <a:pt x="79552" y="46012"/>
                    <a:pt x="77683" y="46012"/>
                  </a:cubicBezTo>
                  <a:cubicBezTo>
                    <a:pt x="77666" y="46012"/>
                    <a:pt x="77650" y="46012"/>
                    <a:pt x="77633" y="46013"/>
                  </a:cubicBezTo>
                  <a:lnTo>
                    <a:pt x="77633" y="46013"/>
                  </a:lnTo>
                  <a:cubicBezTo>
                    <a:pt x="78970" y="44565"/>
                    <a:pt x="80844" y="43762"/>
                    <a:pt x="82779" y="43762"/>
                  </a:cubicBezTo>
                  <a:close/>
                  <a:moveTo>
                    <a:pt x="59124" y="43911"/>
                  </a:moveTo>
                  <a:cubicBezTo>
                    <a:pt x="59554" y="43911"/>
                    <a:pt x="59988" y="43951"/>
                    <a:pt x="60420" y="44032"/>
                  </a:cubicBezTo>
                  <a:cubicBezTo>
                    <a:pt x="59425" y="45224"/>
                    <a:pt x="58843" y="46721"/>
                    <a:pt x="58932" y="48316"/>
                  </a:cubicBezTo>
                  <a:lnTo>
                    <a:pt x="58923" y="48307"/>
                  </a:lnTo>
                  <a:cubicBezTo>
                    <a:pt x="57682" y="47003"/>
                    <a:pt x="55914" y="46165"/>
                    <a:pt x="54045" y="46165"/>
                  </a:cubicBezTo>
                  <a:cubicBezTo>
                    <a:pt x="54026" y="46165"/>
                    <a:pt x="54006" y="46165"/>
                    <a:pt x="53986" y="46165"/>
                  </a:cubicBezTo>
                  <a:cubicBezTo>
                    <a:pt x="53966" y="46165"/>
                    <a:pt x="53947" y="46165"/>
                    <a:pt x="53927" y="46165"/>
                  </a:cubicBezTo>
                  <a:cubicBezTo>
                    <a:pt x="52067" y="46165"/>
                    <a:pt x="50299" y="47003"/>
                    <a:pt x="49049" y="48307"/>
                  </a:cubicBezTo>
                  <a:cubicBezTo>
                    <a:pt x="49138" y="46712"/>
                    <a:pt x="48556" y="45206"/>
                    <a:pt x="47561" y="44032"/>
                  </a:cubicBezTo>
                  <a:cubicBezTo>
                    <a:pt x="47990" y="43953"/>
                    <a:pt x="48420" y="43914"/>
                    <a:pt x="48848" y="43914"/>
                  </a:cubicBezTo>
                  <a:cubicBezTo>
                    <a:pt x="50781" y="43914"/>
                    <a:pt x="52652" y="44711"/>
                    <a:pt x="53995" y="46156"/>
                  </a:cubicBezTo>
                  <a:cubicBezTo>
                    <a:pt x="55328" y="44713"/>
                    <a:pt x="57194" y="43911"/>
                    <a:pt x="59124" y="43911"/>
                  </a:cubicBezTo>
                  <a:close/>
                  <a:moveTo>
                    <a:pt x="25317" y="43968"/>
                  </a:moveTo>
                  <a:cubicBezTo>
                    <a:pt x="27250" y="43968"/>
                    <a:pt x="29122" y="44764"/>
                    <a:pt x="30465" y="46210"/>
                  </a:cubicBezTo>
                  <a:lnTo>
                    <a:pt x="30465" y="46210"/>
                  </a:lnTo>
                  <a:cubicBezTo>
                    <a:pt x="30462" y="46210"/>
                    <a:pt x="30459" y="46210"/>
                    <a:pt x="30456" y="46210"/>
                  </a:cubicBezTo>
                  <a:cubicBezTo>
                    <a:pt x="30446" y="46210"/>
                    <a:pt x="30436" y="46210"/>
                    <a:pt x="30426" y="46210"/>
                  </a:cubicBezTo>
                  <a:cubicBezTo>
                    <a:pt x="28546" y="46210"/>
                    <a:pt x="26775" y="47041"/>
                    <a:pt x="25519" y="48351"/>
                  </a:cubicBezTo>
                  <a:cubicBezTo>
                    <a:pt x="25608" y="46765"/>
                    <a:pt x="25026" y="45269"/>
                    <a:pt x="24031" y="44086"/>
                  </a:cubicBezTo>
                  <a:cubicBezTo>
                    <a:pt x="24460" y="44007"/>
                    <a:pt x="24890" y="43968"/>
                    <a:pt x="25317" y="43968"/>
                  </a:cubicBezTo>
                  <a:close/>
                  <a:moveTo>
                    <a:pt x="106094" y="43751"/>
                  </a:moveTo>
                  <a:cubicBezTo>
                    <a:pt x="106570" y="43751"/>
                    <a:pt x="107049" y="43799"/>
                    <a:pt x="107525" y="43898"/>
                  </a:cubicBezTo>
                  <a:cubicBezTo>
                    <a:pt x="106512" y="45161"/>
                    <a:pt x="105939" y="46747"/>
                    <a:pt x="106127" y="48423"/>
                  </a:cubicBezTo>
                  <a:lnTo>
                    <a:pt x="106118" y="48414"/>
                  </a:lnTo>
                  <a:cubicBezTo>
                    <a:pt x="104866" y="46958"/>
                    <a:pt x="102990" y="46012"/>
                    <a:pt x="100995" y="46012"/>
                  </a:cubicBezTo>
                  <a:cubicBezTo>
                    <a:pt x="100976" y="46012"/>
                    <a:pt x="100958" y="46013"/>
                    <a:pt x="100939" y="46013"/>
                  </a:cubicBezTo>
                  <a:cubicBezTo>
                    <a:pt x="100919" y="46012"/>
                    <a:pt x="100899" y="46012"/>
                    <a:pt x="100879" y="46012"/>
                  </a:cubicBezTo>
                  <a:cubicBezTo>
                    <a:pt x="99020" y="46012"/>
                    <a:pt x="97252" y="46842"/>
                    <a:pt x="96011" y="48154"/>
                  </a:cubicBezTo>
                  <a:cubicBezTo>
                    <a:pt x="96091" y="46559"/>
                    <a:pt x="95509" y="45054"/>
                    <a:pt x="94514" y="43880"/>
                  </a:cubicBezTo>
                  <a:cubicBezTo>
                    <a:pt x="94946" y="43798"/>
                    <a:pt x="95380" y="43758"/>
                    <a:pt x="95811" y="43758"/>
                  </a:cubicBezTo>
                  <a:cubicBezTo>
                    <a:pt x="97740" y="43758"/>
                    <a:pt x="99607" y="44561"/>
                    <a:pt x="100948" y="46004"/>
                  </a:cubicBezTo>
                  <a:cubicBezTo>
                    <a:pt x="102286" y="44551"/>
                    <a:pt x="104160" y="43751"/>
                    <a:pt x="106094" y="43751"/>
                  </a:cubicBezTo>
                  <a:close/>
                  <a:moveTo>
                    <a:pt x="70812" y="39306"/>
                  </a:moveTo>
                  <a:cubicBezTo>
                    <a:pt x="71289" y="39306"/>
                    <a:pt x="71770" y="39355"/>
                    <a:pt x="72248" y="39454"/>
                  </a:cubicBezTo>
                  <a:cubicBezTo>
                    <a:pt x="71271" y="40699"/>
                    <a:pt x="70742" y="42276"/>
                    <a:pt x="70939" y="43925"/>
                  </a:cubicBezTo>
                  <a:cubicBezTo>
                    <a:pt x="71449" y="43811"/>
                    <a:pt x="71962" y="43756"/>
                    <a:pt x="72472" y="43756"/>
                  </a:cubicBezTo>
                  <a:cubicBezTo>
                    <a:pt x="74409" y="43756"/>
                    <a:pt x="76285" y="44558"/>
                    <a:pt x="77633" y="46013"/>
                  </a:cubicBezTo>
                  <a:lnTo>
                    <a:pt x="77633" y="46013"/>
                  </a:lnTo>
                  <a:cubicBezTo>
                    <a:pt x="77630" y="46013"/>
                    <a:pt x="77627" y="46013"/>
                    <a:pt x="77624" y="46013"/>
                  </a:cubicBezTo>
                  <a:cubicBezTo>
                    <a:pt x="77606" y="46013"/>
                    <a:pt x="77588" y="46012"/>
                    <a:pt x="77570" y="46012"/>
                  </a:cubicBezTo>
                  <a:cubicBezTo>
                    <a:pt x="75529" y="46012"/>
                    <a:pt x="73598" y="47021"/>
                    <a:pt x="72346" y="48540"/>
                  </a:cubicBezTo>
                  <a:cubicBezTo>
                    <a:pt x="72703" y="44850"/>
                    <a:pt x="69416" y="41568"/>
                    <a:pt x="65713" y="41568"/>
                  </a:cubicBezTo>
                  <a:cubicBezTo>
                    <a:pt x="65693" y="41568"/>
                    <a:pt x="65673" y="41568"/>
                    <a:pt x="65653" y="41568"/>
                  </a:cubicBezTo>
                  <a:lnTo>
                    <a:pt x="65653" y="41559"/>
                  </a:lnTo>
                  <a:cubicBezTo>
                    <a:pt x="66997" y="40107"/>
                    <a:pt x="68873" y="39306"/>
                    <a:pt x="70812" y="39306"/>
                  </a:cubicBezTo>
                  <a:close/>
                  <a:moveTo>
                    <a:pt x="35618" y="43957"/>
                  </a:moveTo>
                  <a:cubicBezTo>
                    <a:pt x="36091" y="43957"/>
                    <a:pt x="36568" y="44006"/>
                    <a:pt x="37042" y="44104"/>
                  </a:cubicBezTo>
                  <a:cubicBezTo>
                    <a:pt x="36020" y="45350"/>
                    <a:pt x="35456" y="46945"/>
                    <a:pt x="35635" y="48620"/>
                  </a:cubicBezTo>
                  <a:cubicBezTo>
                    <a:pt x="34383" y="47164"/>
                    <a:pt x="32507" y="46210"/>
                    <a:pt x="30511" y="46210"/>
                  </a:cubicBezTo>
                  <a:cubicBezTo>
                    <a:pt x="30496" y="46210"/>
                    <a:pt x="30480" y="46210"/>
                    <a:pt x="30465" y="46210"/>
                  </a:cubicBezTo>
                  <a:lnTo>
                    <a:pt x="30465" y="46210"/>
                  </a:lnTo>
                  <a:cubicBezTo>
                    <a:pt x="31804" y="44762"/>
                    <a:pt x="33682" y="43957"/>
                    <a:pt x="35618" y="43957"/>
                  </a:cubicBezTo>
                  <a:close/>
                  <a:moveTo>
                    <a:pt x="112822" y="41864"/>
                  </a:moveTo>
                  <a:cubicBezTo>
                    <a:pt x="115997" y="41864"/>
                    <a:pt x="119174" y="43943"/>
                    <a:pt x="119218" y="48100"/>
                  </a:cubicBezTo>
                  <a:cubicBezTo>
                    <a:pt x="118743" y="47999"/>
                    <a:pt x="118265" y="47949"/>
                    <a:pt x="117790" y="47949"/>
                  </a:cubicBezTo>
                  <a:cubicBezTo>
                    <a:pt x="115926" y="47949"/>
                    <a:pt x="114120" y="48715"/>
                    <a:pt x="112821" y="50108"/>
                  </a:cubicBezTo>
                  <a:cubicBezTo>
                    <a:pt x="111548" y="48728"/>
                    <a:pt x="109756" y="47948"/>
                    <a:pt x="107874" y="47948"/>
                  </a:cubicBezTo>
                  <a:cubicBezTo>
                    <a:pt x="107391" y="47948"/>
                    <a:pt x="106907" y="48002"/>
                    <a:pt x="106432" y="48100"/>
                  </a:cubicBezTo>
                  <a:cubicBezTo>
                    <a:pt x="106472" y="43943"/>
                    <a:pt x="109646" y="41864"/>
                    <a:pt x="112822" y="41864"/>
                  </a:cubicBezTo>
                  <a:close/>
                  <a:moveTo>
                    <a:pt x="136132" y="41864"/>
                  </a:moveTo>
                  <a:cubicBezTo>
                    <a:pt x="139308" y="41864"/>
                    <a:pt x="142484" y="43943"/>
                    <a:pt x="142525" y="48100"/>
                  </a:cubicBezTo>
                  <a:cubicBezTo>
                    <a:pt x="142051" y="47999"/>
                    <a:pt x="141574" y="47949"/>
                    <a:pt x="141100" y="47949"/>
                  </a:cubicBezTo>
                  <a:cubicBezTo>
                    <a:pt x="139242" y="47949"/>
                    <a:pt x="137437" y="48715"/>
                    <a:pt x="136145" y="50108"/>
                  </a:cubicBezTo>
                  <a:cubicBezTo>
                    <a:pt x="134863" y="48728"/>
                    <a:pt x="133071" y="47948"/>
                    <a:pt x="131190" y="47948"/>
                  </a:cubicBezTo>
                  <a:cubicBezTo>
                    <a:pt x="130706" y="47948"/>
                    <a:pt x="130222" y="48002"/>
                    <a:pt x="129747" y="48100"/>
                  </a:cubicBezTo>
                  <a:cubicBezTo>
                    <a:pt x="129783" y="43943"/>
                    <a:pt x="132957" y="41864"/>
                    <a:pt x="136132" y="41864"/>
                  </a:cubicBezTo>
                  <a:close/>
                  <a:moveTo>
                    <a:pt x="89293" y="41912"/>
                  </a:moveTo>
                  <a:cubicBezTo>
                    <a:pt x="92468" y="41912"/>
                    <a:pt x="95642" y="43988"/>
                    <a:pt x="95679" y="48143"/>
                  </a:cubicBezTo>
                  <a:lnTo>
                    <a:pt x="95679" y="48143"/>
                  </a:lnTo>
                  <a:cubicBezTo>
                    <a:pt x="95207" y="48043"/>
                    <a:pt x="94732" y="47994"/>
                    <a:pt x="94260" y="47994"/>
                  </a:cubicBezTo>
                  <a:cubicBezTo>
                    <a:pt x="92399" y="47994"/>
                    <a:pt x="90599" y="48760"/>
                    <a:pt x="89299" y="50152"/>
                  </a:cubicBezTo>
                  <a:cubicBezTo>
                    <a:pt x="88018" y="48773"/>
                    <a:pt x="86226" y="47993"/>
                    <a:pt x="84344" y="47993"/>
                  </a:cubicBezTo>
                  <a:cubicBezTo>
                    <a:pt x="83860" y="47993"/>
                    <a:pt x="83376" y="48047"/>
                    <a:pt x="82902" y="48145"/>
                  </a:cubicBezTo>
                  <a:cubicBezTo>
                    <a:pt x="82937" y="43991"/>
                    <a:pt x="86116" y="41912"/>
                    <a:pt x="89293" y="41912"/>
                  </a:cubicBezTo>
                  <a:close/>
                  <a:moveTo>
                    <a:pt x="42335" y="42067"/>
                  </a:moveTo>
                  <a:cubicBezTo>
                    <a:pt x="45509" y="42067"/>
                    <a:pt x="48681" y="44143"/>
                    <a:pt x="48726" y="48298"/>
                  </a:cubicBezTo>
                  <a:lnTo>
                    <a:pt x="48726" y="48298"/>
                  </a:lnTo>
                  <a:cubicBezTo>
                    <a:pt x="48251" y="48196"/>
                    <a:pt x="47772" y="48146"/>
                    <a:pt x="47298" y="48146"/>
                  </a:cubicBezTo>
                  <a:cubicBezTo>
                    <a:pt x="45434" y="48146"/>
                    <a:pt x="43630" y="48912"/>
                    <a:pt x="42337" y="50305"/>
                  </a:cubicBezTo>
                  <a:cubicBezTo>
                    <a:pt x="41056" y="48925"/>
                    <a:pt x="39264" y="48145"/>
                    <a:pt x="37382" y="48145"/>
                  </a:cubicBezTo>
                  <a:cubicBezTo>
                    <a:pt x="36898" y="48145"/>
                    <a:pt x="36415" y="48199"/>
                    <a:pt x="35940" y="48307"/>
                  </a:cubicBezTo>
                  <a:cubicBezTo>
                    <a:pt x="35980" y="44148"/>
                    <a:pt x="39158" y="42067"/>
                    <a:pt x="42335" y="42067"/>
                  </a:cubicBezTo>
                  <a:close/>
                  <a:moveTo>
                    <a:pt x="65651" y="42067"/>
                  </a:moveTo>
                  <a:cubicBezTo>
                    <a:pt x="68826" y="42067"/>
                    <a:pt x="72001" y="44146"/>
                    <a:pt x="72041" y="48307"/>
                  </a:cubicBezTo>
                  <a:cubicBezTo>
                    <a:pt x="71563" y="48202"/>
                    <a:pt x="71080" y="48150"/>
                    <a:pt x="70601" y="48150"/>
                  </a:cubicBezTo>
                  <a:cubicBezTo>
                    <a:pt x="68748" y="48150"/>
                    <a:pt x="66948" y="48916"/>
                    <a:pt x="65653" y="50305"/>
                  </a:cubicBezTo>
                  <a:cubicBezTo>
                    <a:pt x="64371" y="48934"/>
                    <a:pt x="62579" y="48145"/>
                    <a:pt x="60697" y="48145"/>
                  </a:cubicBezTo>
                  <a:cubicBezTo>
                    <a:pt x="60214" y="48145"/>
                    <a:pt x="59730" y="48199"/>
                    <a:pt x="59255" y="48307"/>
                  </a:cubicBezTo>
                  <a:cubicBezTo>
                    <a:pt x="59295" y="44148"/>
                    <a:pt x="62473" y="42067"/>
                    <a:pt x="65651" y="42067"/>
                  </a:cubicBezTo>
                  <a:close/>
                  <a:moveTo>
                    <a:pt x="18806" y="42117"/>
                  </a:moveTo>
                  <a:cubicBezTo>
                    <a:pt x="21981" y="42117"/>
                    <a:pt x="25156" y="44198"/>
                    <a:pt x="25196" y="48360"/>
                  </a:cubicBezTo>
                  <a:cubicBezTo>
                    <a:pt x="24717" y="48255"/>
                    <a:pt x="24234" y="48204"/>
                    <a:pt x="23755" y="48204"/>
                  </a:cubicBezTo>
                  <a:cubicBezTo>
                    <a:pt x="21902" y="48204"/>
                    <a:pt x="20103" y="48970"/>
                    <a:pt x="18807" y="50359"/>
                  </a:cubicBezTo>
                  <a:cubicBezTo>
                    <a:pt x="17526" y="48988"/>
                    <a:pt x="15734" y="48199"/>
                    <a:pt x="13852" y="48199"/>
                  </a:cubicBezTo>
                  <a:cubicBezTo>
                    <a:pt x="13368" y="48199"/>
                    <a:pt x="12884" y="48253"/>
                    <a:pt x="12409" y="48360"/>
                  </a:cubicBezTo>
                  <a:cubicBezTo>
                    <a:pt x="12454" y="44198"/>
                    <a:pt x="15631" y="42117"/>
                    <a:pt x="18806" y="42117"/>
                  </a:cubicBezTo>
                  <a:close/>
                  <a:moveTo>
                    <a:pt x="117967" y="48323"/>
                  </a:moveTo>
                  <a:cubicBezTo>
                    <a:pt x="118392" y="48323"/>
                    <a:pt x="118820" y="48362"/>
                    <a:pt x="119245" y="48441"/>
                  </a:cubicBezTo>
                  <a:cubicBezTo>
                    <a:pt x="118253" y="49621"/>
                    <a:pt x="117671" y="51114"/>
                    <a:pt x="117757" y="52706"/>
                  </a:cubicBezTo>
                  <a:lnTo>
                    <a:pt x="117757" y="52706"/>
                  </a:lnTo>
                  <a:cubicBezTo>
                    <a:pt x="116507" y="51403"/>
                    <a:pt x="114740" y="50573"/>
                    <a:pt x="112880" y="50573"/>
                  </a:cubicBezTo>
                  <a:cubicBezTo>
                    <a:pt x="112860" y="50573"/>
                    <a:pt x="112840" y="50573"/>
                    <a:pt x="112821" y="50574"/>
                  </a:cubicBezTo>
                  <a:cubicBezTo>
                    <a:pt x="114158" y="49126"/>
                    <a:pt x="116031" y="48323"/>
                    <a:pt x="117967" y="48323"/>
                  </a:cubicBezTo>
                  <a:close/>
                  <a:moveTo>
                    <a:pt x="130990" y="48323"/>
                  </a:moveTo>
                  <a:cubicBezTo>
                    <a:pt x="132925" y="48323"/>
                    <a:pt x="134799" y="49126"/>
                    <a:pt x="136136" y="50574"/>
                  </a:cubicBezTo>
                  <a:cubicBezTo>
                    <a:pt x="136116" y="50573"/>
                    <a:pt x="136096" y="50573"/>
                    <a:pt x="136077" y="50573"/>
                  </a:cubicBezTo>
                  <a:cubicBezTo>
                    <a:pt x="134208" y="50573"/>
                    <a:pt x="132440" y="51412"/>
                    <a:pt x="131199" y="52715"/>
                  </a:cubicBezTo>
                  <a:cubicBezTo>
                    <a:pt x="131279" y="51120"/>
                    <a:pt x="130697" y="49624"/>
                    <a:pt x="129711" y="48441"/>
                  </a:cubicBezTo>
                  <a:cubicBezTo>
                    <a:pt x="130137" y="48362"/>
                    <a:pt x="130565" y="48323"/>
                    <a:pt x="130990" y="48323"/>
                  </a:cubicBezTo>
                  <a:close/>
                  <a:moveTo>
                    <a:pt x="94437" y="48359"/>
                  </a:moveTo>
                  <a:cubicBezTo>
                    <a:pt x="94862" y="48359"/>
                    <a:pt x="95289" y="48398"/>
                    <a:pt x="95715" y="48477"/>
                  </a:cubicBezTo>
                  <a:cubicBezTo>
                    <a:pt x="94722" y="49666"/>
                    <a:pt x="94140" y="51168"/>
                    <a:pt x="94227" y="52750"/>
                  </a:cubicBezTo>
                  <a:lnTo>
                    <a:pt x="94227" y="52750"/>
                  </a:lnTo>
                  <a:cubicBezTo>
                    <a:pt x="92986" y="51447"/>
                    <a:pt x="91219" y="50618"/>
                    <a:pt x="89350" y="50618"/>
                  </a:cubicBezTo>
                  <a:cubicBezTo>
                    <a:pt x="89330" y="50618"/>
                    <a:pt x="89310" y="50618"/>
                    <a:pt x="89290" y="50618"/>
                  </a:cubicBezTo>
                  <a:cubicBezTo>
                    <a:pt x="89270" y="50618"/>
                    <a:pt x="89250" y="50618"/>
                    <a:pt x="89231" y="50618"/>
                  </a:cubicBezTo>
                  <a:cubicBezTo>
                    <a:pt x="87362" y="50618"/>
                    <a:pt x="85603" y="51448"/>
                    <a:pt x="84353" y="52751"/>
                  </a:cubicBezTo>
                  <a:cubicBezTo>
                    <a:pt x="84443" y="51165"/>
                    <a:pt x="83860" y="49660"/>
                    <a:pt x="82866" y="48477"/>
                  </a:cubicBezTo>
                  <a:cubicBezTo>
                    <a:pt x="83291" y="48398"/>
                    <a:pt x="83719" y="48359"/>
                    <a:pt x="84144" y="48359"/>
                  </a:cubicBezTo>
                  <a:cubicBezTo>
                    <a:pt x="86080" y="48359"/>
                    <a:pt x="87955" y="49162"/>
                    <a:pt x="89299" y="50609"/>
                  </a:cubicBezTo>
                  <a:cubicBezTo>
                    <a:pt x="90637" y="49162"/>
                    <a:pt x="92504" y="48359"/>
                    <a:pt x="94437" y="48359"/>
                  </a:cubicBezTo>
                  <a:close/>
                  <a:moveTo>
                    <a:pt x="47485" y="48520"/>
                  </a:moveTo>
                  <a:cubicBezTo>
                    <a:pt x="47909" y="48520"/>
                    <a:pt x="48337" y="48559"/>
                    <a:pt x="48762" y="48638"/>
                  </a:cubicBezTo>
                  <a:cubicBezTo>
                    <a:pt x="47767" y="49821"/>
                    <a:pt x="47185" y="51326"/>
                    <a:pt x="47275" y="52912"/>
                  </a:cubicBezTo>
                  <a:cubicBezTo>
                    <a:pt x="46025" y="51609"/>
                    <a:pt x="44257" y="50779"/>
                    <a:pt x="42397" y="50779"/>
                  </a:cubicBezTo>
                  <a:cubicBezTo>
                    <a:pt x="42377" y="50779"/>
                    <a:pt x="42357" y="50779"/>
                    <a:pt x="42337" y="50780"/>
                  </a:cubicBezTo>
                  <a:cubicBezTo>
                    <a:pt x="43675" y="49325"/>
                    <a:pt x="45549" y="48520"/>
                    <a:pt x="47485" y="48520"/>
                  </a:cubicBezTo>
                  <a:close/>
                  <a:moveTo>
                    <a:pt x="60501" y="48529"/>
                  </a:moveTo>
                  <a:cubicBezTo>
                    <a:pt x="62439" y="48529"/>
                    <a:pt x="64308" y="49332"/>
                    <a:pt x="65653" y="50780"/>
                  </a:cubicBezTo>
                  <a:cubicBezTo>
                    <a:pt x="65633" y="50779"/>
                    <a:pt x="65613" y="50779"/>
                    <a:pt x="65593" y="50779"/>
                  </a:cubicBezTo>
                  <a:cubicBezTo>
                    <a:pt x="63725" y="50779"/>
                    <a:pt x="61957" y="51618"/>
                    <a:pt x="60715" y="52921"/>
                  </a:cubicBezTo>
                  <a:cubicBezTo>
                    <a:pt x="60796" y="51326"/>
                    <a:pt x="60214" y="49830"/>
                    <a:pt x="59219" y="48647"/>
                  </a:cubicBezTo>
                  <a:cubicBezTo>
                    <a:pt x="59646" y="48568"/>
                    <a:pt x="60075" y="48529"/>
                    <a:pt x="60501" y="48529"/>
                  </a:cubicBezTo>
                  <a:close/>
                  <a:moveTo>
                    <a:pt x="107662" y="48316"/>
                  </a:moveTo>
                  <a:cubicBezTo>
                    <a:pt x="109596" y="48316"/>
                    <a:pt x="111472" y="49118"/>
                    <a:pt x="112821" y="50574"/>
                  </a:cubicBezTo>
                  <a:cubicBezTo>
                    <a:pt x="112802" y="50573"/>
                    <a:pt x="112783" y="50573"/>
                    <a:pt x="112765" y="50573"/>
                  </a:cubicBezTo>
                  <a:cubicBezTo>
                    <a:pt x="110778" y="50573"/>
                    <a:pt x="108902" y="51519"/>
                    <a:pt x="107650" y="52966"/>
                  </a:cubicBezTo>
                  <a:lnTo>
                    <a:pt x="107650" y="52966"/>
                  </a:lnTo>
                  <a:cubicBezTo>
                    <a:pt x="107803" y="51290"/>
                    <a:pt x="107211" y="49713"/>
                    <a:pt x="106172" y="48477"/>
                  </a:cubicBezTo>
                  <a:cubicBezTo>
                    <a:pt x="106667" y="48369"/>
                    <a:pt x="107167" y="48316"/>
                    <a:pt x="107662" y="48316"/>
                  </a:cubicBezTo>
                  <a:close/>
                  <a:moveTo>
                    <a:pt x="13659" y="48573"/>
                  </a:moveTo>
                  <a:cubicBezTo>
                    <a:pt x="15592" y="48573"/>
                    <a:pt x="17464" y="49371"/>
                    <a:pt x="18807" y="50824"/>
                  </a:cubicBezTo>
                  <a:cubicBezTo>
                    <a:pt x="18787" y="50824"/>
                    <a:pt x="18768" y="50824"/>
                    <a:pt x="18748" y="50824"/>
                  </a:cubicBezTo>
                  <a:cubicBezTo>
                    <a:pt x="16879" y="50824"/>
                    <a:pt x="15111" y="51663"/>
                    <a:pt x="13870" y="52966"/>
                  </a:cubicBezTo>
                  <a:cubicBezTo>
                    <a:pt x="13951" y="51371"/>
                    <a:pt x="13368" y="49875"/>
                    <a:pt x="12374" y="48692"/>
                  </a:cubicBezTo>
                  <a:cubicBezTo>
                    <a:pt x="12802" y="48612"/>
                    <a:pt x="13232" y="48573"/>
                    <a:pt x="13659" y="48573"/>
                  </a:cubicBezTo>
                  <a:close/>
                  <a:moveTo>
                    <a:pt x="23953" y="48574"/>
                  </a:moveTo>
                  <a:cubicBezTo>
                    <a:pt x="24378" y="48574"/>
                    <a:pt x="24806" y="48613"/>
                    <a:pt x="25232" y="48692"/>
                  </a:cubicBezTo>
                  <a:cubicBezTo>
                    <a:pt x="24237" y="49875"/>
                    <a:pt x="23655" y="51371"/>
                    <a:pt x="23744" y="52966"/>
                  </a:cubicBezTo>
                  <a:cubicBezTo>
                    <a:pt x="22494" y="51663"/>
                    <a:pt x="20726" y="50824"/>
                    <a:pt x="18866" y="50824"/>
                  </a:cubicBezTo>
                  <a:cubicBezTo>
                    <a:pt x="18846" y="50824"/>
                    <a:pt x="18827" y="50824"/>
                    <a:pt x="18807" y="50824"/>
                  </a:cubicBezTo>
                  <a:cubicBezTo>
                    <a:pt x="20144" y="49377"/>
                    <a:pt x="22018" y="48574"/>
                    <a:pt x="23953" y="48574"/>
                  </a:cubicBezTo>
                  <a:close/>
                  <a:moveTo>
                    <a:pt x="37179" y="48522"/>
                  </a:moveTo>
                  <a:cubicBezTo>
                    <a:pt x="39113" y="48522"/>
                    <a:pt x="40989" y="49325"/>
                    <a:pt x="42337" y="50780"/>
                  </a:cubicBezTo>
                  <a:cubicBezTo>
                    <a:pt x="42319" y="50779"/>
                    <a:pt x="42300" y="50779"/>
                    <a:pt x="42282" y="50779"/>
                  </a:cubicBezTo>
                  <a:cubicBezTo>
                    <a:pt x="40295" y="50779"/>
                    <a:pt x="38419" y="51725"/>
                    <a:pt x="37167" y="53172"/>
                  </a:cubicBezTo>
                  <a:cubicBezTo>
                    <a:pt x="37320" y="51496"/>
                    <a:pt x="36728" y="49910"/>
                    <a:pt x="35689" y="48683"/>
                  </a:cubicBezTo>
                  <a:cubicBezTo>
                    <a:pt x="36184" y="48575"/>
                    <a:pt x="36683" y="48522"/>
                    <a:pt x="37179" y="48522"/>
                  </a:cubicBezTo>
                  <a:close/>
                  <a:moveTo>
                    <a:pt x="124475" y="46470"/>
                  </a:moveTo>
                  <a:cubicBezTo>
                    <a:pt x="127650" y="46470"/>
                    <a:pt x="130827" y="48548"/>
                    <a:pt x="130867" y="52706"/>
                  </a:cubicBezTo>
                  <a:cubicBezTo>
                    <a:pt x="130388" y="52601"/>
                    <a:pt x="129906" y="52550"/>
                    <a:pt x="129426" y="52550"/>
                  </a:cubicBezTo>
                  <a:cubicBezTo>
                    <a:pt x="127574" y="52550"/>
                    <a:pt x="125776" y="53316"/>
                    <a:pt x="124487" y="54704"/>
                  </a:cubicBezTo>
                  <a:cubicBezTo>
                    <a:pt x="123206" y="53333"/>
                    <a:pt x="121414" y="52545"/>
                    <a:pt x="119532" y="52545"/>
                  </a:cubicBezTo>
                  <a:cubicBezTo>
                    <a:pt x="119048" y="52545"/>
                    <a:pt x="118564" y="52599"/>
                    <a:pt x="118089" y="52706"/>
                  </a:cubicBezTo>
                  <a:cubicBezTo>
                    <a:pt x="118125" y="48548"/>
                    <a:pt x="121299" y="46470"/>
                    <a:pt x="124475" y="46470"/>
                  </a:cubicBezTo>
                  <a:close/>
                  <a:moveTo>
                    <a:pt x="77635" y="46519"/>
                  </a:moveTo>
                  <a:cubicBezTo>
                    <a:pt x="80808" y="46519"/>
                    <a:pt x="83981" y="48596"/>
                    <a:pt x="84022" y="52751"/>
                  </a:cubicBezTo>
                  <a:lnTo>
                    <a:pt x="84031" y="52760"/>
                  </a:lnTo>
                  <a:cubicBezTo>
                    <a:pt x="83550" y="52655"/>
                    <a:pt x="83066" y="52604"/>
                    <a:pt x="82586" y="52604"/>
                  </a:cubicBezTo>
                  <a:cubicBezTo>
                    <a:pt x="80731" y="52604"/>
                    <a:pt x="78937" y="53370"/>
                    <a:pt x="77642" y="54758"/>
                  </a:cubicBezTo>
                  <a:cubicBezTo>
                    <a:pt x="76360" y="53378"/>
                    <a:pt x="74568" y="52599"/>
                    <a:pt x="72696" y="52599"/>
                  </a:cubicBezTo>
                  <a:cubicBezTo>
                    <a:pt x="72203" y="52599"/>
                    <a:pt x="71719" y="52652"/>
                    <a:pt x="71244" y="52760"/>
                  </a:cubicBezTo>
                  <a:cubicBezTo>
                    <a:pt x="71280" y="48600"/>
                    <a:pt x="74457" y="46519"/>
                    <a:pt x="77635" y="46519"/>
                  </a:cubicBezTo>
                  <a:close/>
                  <a:moveTo>
                    <a:pt x="100946" y="46509"/>
                  </a:moveTo>
                  <a:cubicBezTo>
                    <a:pt x="104122" y="46509"/>
                    <a:pt x="107296" y="48585"/>
                    <a:pt x="107337" y="52742"/>
                  </a:cubicBezTo>
                  <a:cubicBezTo>
                    <a:pt x="106865" y="52641"/>
                    <a:pt x="106389" y="52591"/>
                    <a:pt x="105917" y="52591"/>
                  </a:cubicBezTo>
                  <a:cubicBezTo>
                    <a:pt x="104050" y="52591"/>
                    <a:pt x="102242" y="53364"/>
                    <a:pt x="100948" y="54758"/>
                  </a:cubicBezTo>
                  <a:lnTo>
                    <a:pt x="100948" y="54749"/>
                  </a:lnTo>
                  <a:cubicBezTo>
                    <a:pt x="99667" y="53369"/>
                    <a:pt x="97875" y="52590"/>
                    <a:pt x="95993" y="52590"/>
                  </a:cubicBezTo>
                  <a:cubicBezTo>
                    <a:pt x="95509" y="52590"/>
                    <a:pt x="95025" y="52643"/>
                    <a:pt x="94550" y="52742"/>
                  </a:cubicBezTo>
                  <a:cubicBezTo>
                    <a:pt x="94591" y="48588"/>
                    <a:pt x="97769" y="46509"/>
                    <a:pt x="100946" y="46509"/>
                  </a:cubicBezTo>
                  <a:close/>
                  <a:moveTo>
                    <a:pt x="53993" y="46670"/>
                  </a:moveTo>
                  <a:cubicBezTo>
                    <a:pt x="57169" y="46670"/>
                    <a:pt x="60344" y="48747"/>
                    <a:pt x="60384" y="52903"/>
                  </a:cubicBezTo>
                  <a:cubicBezTo>
                    <a:pt x="59911" y="52801"/>
                    <a:pt x="59433" y="52752"/>
                    <a:pt x="58960" y="52752"/>
                  </a:cubicBezTo>
                  <a:cubicBezTo>
                    <a:pt x="57101" y="52752"/>
                    <a:pt x="55295" y="53518"/>
                    <a:pt x="53995" y="54910"/>
                  </a:cubicBezTo>
                  <a:cubicBezTo>
                    <a:pt x="52714" y="53531"/>
                    <a:pt x="50922" y="52751"/>
                    <a:pt x="49040" y="52751"/>
                  </a:cubicBezTo>
                  <a:cubicBezTo>
                    <a:pt x="48556" y="52751"/>
                    <a:pt x="48072" y="52805"/>
                    <a:pt x="47597" y="52903"/>
                  </a:cubicBezTo>
                  <a:cubicBezTo>
                    <a:pt x="47638" y="48749"/>
                    <a:pt x="50816" y="46670"/>
                    <a:pt x="53993" y="46670"/>
                  </a:cubicBezTo>
                  <a:close/>
                  <a:moveTo>
                    <a:pt x="7145" y="46712"/>
                  </a:moveTo>
                  <a:cubicBezTo>
                    <a:pt x="10322" y="46712"/>
                    <a:pt x="13498" y="48790"/>
                    <a:pt x="13538" y="52948"/>
                  </a:cubicBezTo>
                  <a:cubicBezTo>
                    <a:pt x="13065" y="52846"/>
                    <a:pt x="12588" y="52796"/>
                    <a:pt x="12114" y="52796"/>
                  </a:cubicBezTo>
                  <a:cubicBezTo>
                    <a:pt x="10255" y="52796"/>
                    <a:pt x="8451" y="53563"/>
                    <a:pt x="7159" y="54955"/>
                  </a:cubicBezTo>
                  <a:cubicBezTo>
                    <a:pt x="5884" y="53583"/>
                    <a:pt x="4097" y="52805"/>
                    <a:pt x="2226" y="52805"/>
                  </a:cubicBezTo>
                  <a:cubicBezTo>
                    <a:pt x="2216" y="52805"/>
                    <a:pt x="2205" y="52805"/>
                    <a:pt x="2194" y="52805"/>
                  </a:cubicBezTo>
                  <a:lnTo>
                    <a:pt x="2194" y="52796"/>
                  </a:lnTo>
                  <a:cubicBezTo>
                    <a:pt x="1711" y="52796"/>
                    <a:pt x="1227" y="52850"/>
                    <a:pt x="752" y="52948"/>
                  </a:cubicBezTo>
                  <a:cubicBezTo>
                    <a:pt x="792" y="48790"/>
                    <a:pt x="3969" y="46712"/>
                    <a:pt x="7145" y="46712"/>
                  </a:cubicBezTo>
                  <a:close/>
                  <a:moveTo>
                    <a:pt x="30465" y="46717"/>
                  </a:moveTo>
                  <a:cubicBezTo>
                    <a:pt x="33637" y="46717"/>
                    <a:pt x="36811" y="48795"/>
                    <a:pt x="36854" y="52953"/>
                  </a:cubicBezTo>
                  <a:lnTo>
                    <a:pt x="36854" y="52953"/>
                  </a:lnTo>
                  <a:cubicBezTo>
                    <a:pt x="36379" y="52851"/>
                    <a:pt x="35901" y="52801"/>
                    <a:pt x="35426" y="52801"/>
                  </a:cubicBezTo>
                  <a:cubicBezTo>
                    <a:pt x="33569" y="52801"/>
                    <a:pt x="31771" y="53567"/>
                    <a:pt x="30483" y="54955"/>
                  </a:cubicBezTo>
                  <a:cubicBezTo>
                    <a:pt x="29201" y="53584"/>
                    <a:pt x="27409" y="52796"/>
                    <a:pt x="25528" y="52796"/>
                  </a:cubicBezTo>
                  <a:cubicBezTo>
                    <a:pt x="25044" y="52796"/>
                    <a:pt x="24560" y="52850"/>
                    <a:pt x="24085" y="52957"/>
                  </a:cubicBezTo>
                  <a:cubicBezTo>
                    <a:pt x="24116" y="48798"/>
                    <a:pt x="27290" y="46717"/>
                    <a:pt x="30465" y="46717"/>
                  </a:cubicBezTo>
                  <a:close/>
                  <a:moveTo>
                    <a:pt x="107865" y="57160"/>
                  </a:moveTo>
                  <a:cubicBezTo>
                    <a:pt x="107867" y="57160"/>
                    <a:pt x="107868" y="57160"/>
                    <a:pt x="107870" y="57160"/>
                  </a:cubicBezTo>
                  <a:lnTo>
                    <a:pt x="107870" y="57160"/>
                  </a:lnTo>
                  <a:cubicBezTo>
                    <a:pt x="107871" y="57160"/>
                    <a:pt x="107873" y="57160"/>
                    <a:pt x="107874" y="57160"/>
                  </a:cubicBezTo>
                  <a:close/>
                  <a:moveTo>
                    <a:pt x="129607" y="52925"/>
                  </a:moveTo>
                  <a:cubicBezTo>
                    <a:pt x="130037" y="52925"/>
                    <a:pt x="130471" y="52965"/>
                    <a:pt x="130903" y="53047"/>
                  </a:cubicBezTo>
                  <a:cubicBezTo>
                    <a:pt x="129908" y="54229"/>
                    <a:pt x="129326" y="55726"/>
                    <a:pt x="129415" y="57321"/>
                  </a:cubicBezTo>
                  <a:cubicBezTo>
                    <a:pt x="128165" y="56009"/>
                    <a:pt x="126406" y="55179"/>
                    <a:pt x="124538" y="55179"/>
                  </a:cubicBezTo>
                  <a:cubicBezTo>
                    <a:pt x="124518" y="55179"/>
                    <a:pt x="124498" y="55179"/>
                    <a:pt x="124478" y="55179"/>
                  </a:cubicBezTo>
                  <a:cubicBezTo>
                    <a:pt x="124458" y="55179"/>
                    <a:pt x="124438" y="55179"/>
                    <a:pt x="124418" y="55179"/>
                  </a:cubicBezTo>
                  <a:cubicBezTo>
                    <a:pt x="122550" y="55179"/>
                    <a:pt x="120782" y="56009"/>
                    <a:pt x="119541" y="57321"/>
                  </a:cubicBezTo>
                  <a:cubicBezTo>
                    <a:pt x="119622" y="55726"/>
                    <a:pt x="119039" y="54220"/>
                    <a:pt x="118045" y="53047"/>
                  </a:cubicBezTo>
                  <a:cubicBezTo>
                    <a:pt x="118478" y="52965"/>
                    <a:pt x="118913" y="52925"/>
                    <a:pt x="119344" y="52925"/>
                  </a:cubicBezTo>
                  <a:cubicBezTo>
                    <a:pt x="121276" y="52925"/>
                    <a:pt x="123138" y="53727"/>
                    <a:pt x="124478" y="55170"/>
                  </a:cubicBezTo>
                  <a:cubicBezTo>
                    <a:pt x="125811" y="53727"/>
                    <a:pt x="127678" y="52925"/>
                    <a:pt x="129607" y="52925"/>
                  </a:cubicBezTo>
                  <a:close/>
                  <a:moveTo>
                    <a:pt x="82780" y="52965"/>
                  </a:moveTo>
                  <a:cubicBezTo>
                    <a:pt x="83204" y="52965"/>
                    <a:pt x="83632" y="53003"/>
                    <a:pt x="84057" y="53082"/>
                  </a:cubicBezTo>
                  <a:cubicBezTo>
                    <a:pt x="83538" y="53701"/>
                    <a:pt x="83135" y="54409"/>
                    <a:pt x="82875" y="55170"/>
                  </a:cubicBezTo>
                  <a:cubicBezTo>
                    <a:pt x="82634" y="55866"/>
                    <a:pt x="82526" y="56607"/>
                    <a:pt x="82569" y="57347"/>
                  </a:cubicBezTo>
                  <a:lnTo>
                    <a:pt x="82569" y="57347"/>
                  </a:lnTo>
                  <a:cubicBezTo>
                    <a:pt x="81328" y="56053"/>
                    <a:pt x="79569" y="55215"/>
                    <a:pt x="77701" y="55215"/>
                  </a:cubicBezTo>
                  <a:cubicBezTo>
                    <a:pt x="77681" y="55215"/>
                    <a:pt x="77661" y="55215"/>
                    <a:pt x="77642" y="55215"/>
                  </a:cubicBezTo>
                  <a:cubicBezTo>
                    <a:pt x="78979" y="53768"/>
                    <a:pt x="80847" y="52965"/>
                    <a:pt x="82780" y="52965"/>
                  </a:cubicBezTo>
                  <a:close/>
                  <a:moveTo>
                    <a:pt x="95802" y="52974"/>
                  </a:moveTo>
                  <a:cubicBezTo>
                    <a:pt x="97735" y="52974"/>
                    <a:pt x="99602" y="53775"/>
                    <a:pt x="100939" y="55215"/>
                  </a:cubicBezTo>
                  <a:cubicBezTo>
                    <a:pt x="100919" y="55215"/>
                    <a:pt x="100900" y="55215"/>
                    <a:pt x="100880" y="55215"/>
                  </a:cubicBezTo>
                  <a:cubicBezTo>
                    <a:pt x="99020" y="55215"/>
                    <a:pt x="97252" y="56053"/>
                    <a:pt x="96011" y="57357"/>
                  </a:cubicBezTo>
                  <a:cubicBezTo>
                    <a:pt x="96047" y="56622"/>
                    <a:pt x="95948" y="55878"/>
                    <a:pt x="95706" y="55179"/>
                  </a:cubicBezTo>
                  <a:lnTo>
                    <a:pt x="95706" y="55170"/>
                  </a:lnTo>
                  <a:cubicBezTo>
                    <a:pt x="95446" y="54409"/>
                    <a:pt x="95043" y="53701"/>
                    <a:pt x="94523" y="53091"/>
                  </a:cubicBezTo>
                  <a:cubicBezTo>
                    <a:pt x="94949" y="53012"/>
                    <a:pt x="95377" y="52974"/>
                    <a:pt x="95802" y="52974"/>
                  </a:cubicBezTo>
                  <a:close/>
                  <a:moveTo>
                    <a:pt x="60697" y="57357"/>
                  </a:moveTo>
                  <a:cubicBezTo>
                    <a:pt x="60700" y="57357"/>
                    <a:pt x="60703" y="57357"/>
                    <a:pt x="60706" y="57357"/>
                  </a:cubicBezTo>
                  <a:lnTo>
                    <a:pt x="60706" y="57357"/>
                  </a:lnTo>
                  <a:cubicBezTo>
                    <a:pt x="60709" y="57357"/>
                    <a:pt x="60712" y="57357"/>
                    <a:pt x="60715" y="57357"/>
                  </a:cubicBezTo>
                  <a:close/>
                  <a:moveTo>
                    <a:pt x="48839" y="53117"/>
                  </a:moveTo>
                  <a:cubicBezTo>
                    <a:pt x="50775" y="53117"/>
                    <a:pt x="52650" y="53921"/>
                    <a:pt x="53995" y="55376"/>
                  </a:cubicBezTo>
                  <a:lnTo>
                    <a:pt x="53995" y="55376"/>
                  </a:lnTo>
                  <a:cubicBezTo>
                    <a:pt x="53992" y="55376"/>
                    <a:pt x="53989" y="55376"/>
                    <a:pt x="53986" y="55376"/>
                  </a:cubicBezTo>
                  <a:cubicBezTo>
                    <a:pt x="53966" y="55376"/>
                    <a:pt x="53946" y="55376"/>
                    <a:pt x="53927" y="55376"/>
                  </a:cubicBezTo>
                  <a:cubicBezTo>
                    <a:pt x="52067" y="55376"/>
                    <a:pt x="50299" y="56206"/>
                    <a:pt x="49049" y="57509"/>
                  </a:cubicBezTo>
                  <a:cubicBezTo>
                    <a:pt x="49138" y="55923"/>
                    <a:pt x="48556" y="54418"/>
                    <a:pt x="47561" y="53235"/>
                  </a:cubicBezTo>
                  <a:cubicBezTo>
                    <a:pt x="47987" y="53156"/>
                    <a:pt x="48414" y="53117"/>
                    <a:pt x="48839" y="53117"/>
                  </a:cubicBezTo>
                  <a:close/>
                  <a:moveTo>
                    <a:pt x="59142" y="53117"/>
                  </a:moveTo>
                  <a:cubicBezTo>
                    <a:pt x="59567" y="53117"/>
                    <a:pt x="59994" y="53156"/>
                    <a:pt x="60420" y="53235"/>
                  </a:cubicBezTo>
                  <a:cubicBezTo>
                    <a:pt x="59425" y="54427"/>
                    <a:pt x="58843" y="55932"/>
                    <a:pt x="58932" y="57518"/>
                  </a:cubicBezTo>
                  <a:lnTo>
                    <a:pt x="58923" y="57509"/>
                  </a:lnTo>
                  <a:cubicBezTo>
                    <a:pt x="57682" y="56206"/>
                    <a:pt x="55914" y="55376"/>
                    <a:pt x="54046" y="55376"/>
                  </a:cubicBezTo>
                  <a:cubicBezTo>
                    <a:pt x="54029" y="55376"/>
                    <a:pt x="54012" y="55376"/>
                    <a:pt x="53995" y="55376"/>
                  </a:cubicBezTo>
                  <a:lnTo>
                    <a:pt x="53995" y="55376"/>
                  </a:lnTo>
                  <a:cubicBezTo>
                    <a:pt x="55333" y="53921"/>
                    <a:pt x="57206" y="53117"/>
                    <a:pt x="59142" y="53117"/>
                  </a:cubicBezTo>
                  <a:close/>
                  <a:moveTo>
                    <a:pt x="25317" y="53179"/>
                  </a:moveTo>
                  <a:cubicBezTo>
                    <a:pt x="27247" y="53179"/>
                    <a:pt x="29113" y="53976"/>
                    <a:pt x="30456" y="55421"/>
                  </a:cubicBezTo>
                  <a:cubicBezTo>
                    <a:pt x="30436" y="55421"/>
                    <a:pt x="30416" y="55421"/>
                    <a:pt x="30397" y="55421"/>
                  </a:cubicBezTo>
                  <a:cubicBezTo>
                    <a:pt x="28528" y="55421"/>
                    <a:pt x="26769" y="56259"/>
                    <a:pt x="25528" y="57554"/>
                  </a:cubicBezTo>
                  <a:cubicBezTo>
                    <a:pt x="25563" y="56819"/>
                    <a:pt x="25456" y="56075"/>
                    <a:pt x="25223" y="55376"/>
                  </a:cubicBezTo>
                  <a:lnTo>
                    <a:pt x="25223" y="55385"/>
                  </a:lnTo>
                  <a:cubicBezTo>
                    <a:pt x="24963" y="54624"/>
                    <a:pt x="24560" y="53916"/>
                    <a:pt x="24031" y="53298"/>
                  </a:cubicBezTo>
                  <a:cubicBezTo>
                    <a:pt x="24460" y="53218"/>
                    <a:pt x="24890" y="53179"/>
                    <a:pt x="25317" y="53179"/>
                  </a:cubicBezTo>
                  <a:close/>
                  <a:moveTo>
                    <a:pt x="12293" y="53188"/>
                  </a:moveTo>
                  <a:cubicBezTo>
                    <a:pt x="12719" y="53188"/>
                    <a:pt x="13147" y="53227"/>
                    <a:pt x="13574" y="53307"/>
                  </a:cubicBezTo>
                  <a:cubicBezTo>
                    <a:pt x="13055" y="53925"/>
                    <a:pt x="12651" y="54624"/>
                    <a:pt x="12391" y="55385"/>
                  </a:cubicBezTo>
                  <a:cubicBezTo>
                    <a:pt x="12150" y="56084"/>
                    <a:pt x="12051" y="56819"/>
                    <a:pt x="12087" y="57554"/>
                  </a:cubicBezTo>
                  <a:lnTo>
                    <a:pt x="12087" y="57572"/>
                  </a:lnTo>
                  <a:cubicBezTo>
                    <a:pt x="10845" y="56268"/>
                    <a:pt x="9086" y="55430"/>
                    <a:pt x="7218" y="55430"/>
                  </a:cubicBezTo>
                  <a:cubicBezTo>
                    <a:pt x="7198" y="55430"/>
                    <a:pt x="7178" y="55430"/>
                    <a:pt x="7159" y="55430"/>
                  </a:cubicBezTo>
                  <a:cubicBezTo>
                    <a:pt x="8501" y="53985"/>
                    <a:pt x="10367" y="53188"/>
                    <a:pt x="12293" y="53188"/>
                  </a:cubicBezTo>
                  <a:close/>
                  <a:moveTo>
                    <a:pt x="106098" y="52962"/>
                  </a:moveTo>
                  <a:cubicBezTo>
                    <a:pt x="106573" y="52962"/>
                    <a:pt x="107051" y="53010"/>
                    <a:pt x="107525" y="53109"/>
                  </a:cubicBezTo>
                  <a:cubicBezTo>
                    <a:pt x="106514" y="54361"/>
                    <a:pt x="105950" y="55943"/>
                    <a:pt x="106117" y="57615"/>
                  </a:cubicBezTo>
                  <a:lnTo>
                    <a:pt x="106117" y="57615"/>
                  </a:lnTo>
                  <a:cubicBezTo>
                    <a:pt x="104869" y="56153"/>
                    <a:pt x="102981" y="55206"/>
                    <a:pt x="100985" y="55206"/>
                  </a:cubicBezTo>
                  <a:cubicBezTo>
                    <a:pt x="100976" y="55206"/>
                    <a:pt x="100966" y="55206"/>
                    <a:pt x="100957" y="55206"/>
                  </a:cubicBezTo>
                  <a:cubicBezTo>
                    <a:pt x="102302" y="53761"/>
                    <a:pt x="104171" y="52962"/>
                    <a:pt x="106098" y="52962"/>
                  </a:cubicBezTo>
                  <a:close/>
                  <a:moveTo>
                    <a:pt x="70812" y="48526"/>
                  </a:moveTo>
                  <a:cubicBezTo>
                    <a:pt x="71289" y="48526"/>
                    <a:pt x="71770" y="48575"/>
                    <a:pt x="72248" y="48674"/>
                  </a:cubicBezTo>
                  <a:cubicBezTo>
                    <a:pt x="71271" y="49928"/>
                    <a:pt x="70742" y="51496"/>
                    <a:pt x="70939" y="53145"/>
                  </a:cubicBezTo>
                  <a:cubicBezTo>
                    <a:pt x="71447" y="53031"/>
                    <a:pt x="71960" y="52976"/>
                    <a:pt x="72468" y="52976"/>
                  </a:cubicBezTo>
                  <a:cubicBezTo>
                    <a:pt x="74401" y="52976"/>
                    <a:pt x="76276" y="53777"/>
                    <a:pt x="77624" y="55224"/>
                  </a:cubicBezTo>
                  <a:cubicBezTo>
                    <a:pt x="77606" y="55224"/>
                    <a:pt x="77587" y="55224"/>
                    <a:pt x="77569" y="55224"/>
                  </a:cubicBezTo>
                  <a:cubicBezTo>
                    <a:pt x="75520" y="55224"/>
                    <a:pt x="73598" y="56223"/>
                    <a:pt x="72355" y="57751"/>
                  </a:cubicBezTo>
                  <a:cubicBezTo>
                    <a:pt x="72694" y="54052"/>
                    <a:pt x="69407" y="50779"/>
                    <a:pt x="65713" y="50779"/>
                  </a:cubicBezTo>
                  <a:cubicBezTo>
                    <a:pt x="65693" y="50779"/>
                    <a:pt x="65673" y="50779"/>
                    <a:pt x="65653" y="50780"/>
                  </a:cubicBezTo>
                  <a:cubicBezTo>
                    <a:pt x="66997" y="49327"/>
                    <a:pt x="68873" y="48526"/>
                    <a:pt x="70812" y="48526"/>
                  </a:cubicBezTo>
                  <a:close/>
                  <a:moveTo>
                    <a:pt x="35611" y="53168"/>
                  </a:moveTo>
                  <a:cubicBezTo>
                    <a:pt x="36086" y="53168"/>
                    <a:pt x="36566" y="53216"/>
                    <a:pt x="37042" y="53315"/>
                  </a:cubicBezTo>
                  <a:cubicBezTo>
                    <a:pt x="36031" y="54567"/>
                    <a:pt x="35458" y="56149"/>
                    <a:pt x="35634" y="57812"/>
                  </a:cubicBezTo>
                  <a:lnTo>
                    <a:pt x="35634" y="57812"/>
                  </a:lnTo>
                  <a:cubicBezTo>
                    <a:pt x="34382" y="56357"/>
                    <a:pt x="32515" y="55412"/>
                    <a:pt x="30530" y="55412"/>
                  </a:cubicBezTo>
                  <a:cubicBezTo>
                    <a:pt x="30511" y="55412"/>
                    <a:pt x="30492" y="55412"/>
                    <a:pt x="30474" y="55412"/>
                  </a:cubicBezTo>
                  <a:cubicBezTo>
                    <a:pt x="31811" y="53967"/>
                    <a:pt x="33679" y="53168"/>
                    <a:pt x="35611" y="53168"/>
                  </a:cubicBezTo>
                  <a:close/>
                  <a:moveTo>
                    <a:pt x="112818" y="51075"/>
                  </a:moveTo>
                  <a:cubicBezTo>
                    <a:pt x="115995" y="51075"/>
                    <a:pt x="119174" y="53154"/>
                    <a:pt x="119218" y="57312"/>
                  </a:cubicBezTo>
                  <a:cubicBezTo>
                    <a:pt x="118743" y="57210"/>
                    <a:pt x="118265" y="57160"/>
                    <a:pt x="117790" y="57160"/>
                  </a:cubicBezTo>
                  <a:cubicBezTo>
                    <a:pt x="115926" y="57160"/>
                    <a:pt x="114120" y="57927"/>
                    <a:pt x="112821" y="59319"/>
                  </a:cubicBezTo>
                  <a:cubicBezTo>
                    <a:pt x="111549" y="57940"/>
                    <a:pt x="109750" y="57161"/>
                    <a:pt x="107870" y="57160"/>
                  </a:cubicBezTo>
                  <a:lnTo>
                    <a:pt x="107870" y="57160"/>
                  </a:lnTo>
                  <a:cubicBezTo>
                    <a:pt x="107388" y="57160"/>
                    <a:pt x="106905" y="57214"/>
                    <a:pt x="106432" y="57312"/>
                  </a:cubicBezTo>
                  <a:cubicBezTo>
                    <a:pt x="106468" y="53154"/>
                    <a:pt x="109642" y="51075"/>
                    <a:pt x="112818" y="51075"/>
                  </a:cubicBezTo>
                  <a:close/>
                  <a:moveTo>
                    <a:pt x="136134" y="51090"/>
                  </a:moveTo>
                  <a:cubicBezTo>
                    <a:pt x="139310" y="51090"/>
                    <a:pt x="142484" y="53169"/>
                    <a:pt x="142525" y="57330"/>
                  </a:cubicBezTo>
                  <a:cubicBezTo>
                    <a:pt x="142043" y="57224"/>
                    <a:pt x="141557" y="57173"/>
                    <a:pt x="141075" y="57173"/>
                  </a:cubicBezTo>
                  <a:cubicBezTo>
                    <a:pt x="139225" y="57173"/>
                    <a:pt x="137430" y="57933"/>
                    <a:pt x="136136" y="59319"/>
                  </a:cubicBezTo>
                  <a:lnTo>
                    <a:pt x="136136" y="59328"/>
                  </a:lnTo>
                  <a:cubicBezTo>
                    <a:pt x="134854" y="57957"/>
                    <a:pt x="133062" y="57168"/>
                    <a:pt x="131181" y="57168"/>
                  </a:cubicBezTo>
                  <a:cubicBezTo>
                    <a:pt x="130697" y="57168"/>
                    <a:pt x="130213" y="57222"/>
                    <a:pt x="129738" y="57330"/>
                  </a:cubicBezTo>
                  <a:cubicBezTo>
                    <a:pt x="129778" y="53171"/>
                    <a:pt x="132957" y="51090"/>
                    <a:pt x="136134" y="51090"/>
                  </a:cubicBezTo>
                  <a:close/>
                  <a:moveTo>
                    <a:pt x="89294" y="51126"/>
                  </a:moveTo>
                  <a:cubicBezTo>
                    <a:pt x="91873" y="51126"/>
                    <a:pt x="94452" y="52497"/>
                    <a:pt x="95348" y="55242"/>
                  </a:cubicBezTo>
                  <a:cubicBezTo>
                    <a:pt x="95572" y="55923"/>
                    <a:pt x="95679" y="56631"/>
                    <a:pt x="95688" y="57348"/>
                  </a:cubicBezTo>
                  <a:cubicBezTo>
                    <a:pt x="95215" y="57246"/>
                    <a:pt x="94738" y="57196"/>
                    <a:pt x="94264" y="57196"/>
                  </a:cubicBezTo>
                  <a:cubicBezTo>
                    <a:pt x="92405" y="57196"/>
                    <a:pt x="90599" y="57962"/>
                    <a:pt x="89299" y="59355"/>
                  </a:cubicBezTo>
                  <a:cubicBezTo>
                    <a:pt x="88027" y="57975"/>
                    <a:pt x="86226" y="57195"/>
                    <a:pt x="84353" y="57195"/>
                  </a:cubicBezTo>
                  <a:cubicBezTo>
                    <a:pt x="83860" y="57195"/>
                    <a:pt x="83376" y="57249"/>
                    <a:pt x="82910" y="57348"/>
                  </a:cubicBezTo>
                  <a:cubicBezTo>
                    <a:pt x="82902" y="56631"/>
                    <a:pt x="83009" y="55923"/>
                    <a:pt x="83224" y="55242"/>
                  </a:cubicBezTo>
                  <a:lnTo>
                    <a:pt x="83233" y="55242"/>
                  </a:lnTo>
                  <a:cubicBezTo>
                    <a:pt x="84129" y="52499"/>
                    <a:pt x="86712" y="51126"/>
                    <a:pt x="89294" y="51126"/>
                  </a:cubicBezTo>
                  <a:close/>
                  <a:moveTo>
                    <a:pt x="42335" y="51276"/>
                  </a:moveTo>
                  <a:cubicBezTo>
                    <a:pt x="45511" y="51276"/>
                    <a:pt x="48686" y="53352"/>
                    <a:pt x="48726" y="57509"/>
                  </a:cubicBezTo>
                  <a:cubicBezTo>
                    <a:pt x="48253" y="57407"/>
                    <a:pt x="47776" y="57357"/>
                    <a:pt x="47302" y="57357"/>
                  </a:cubicBezTo>
                  <a:cubicBezTo>
                    <a:pt x="45443" y="57357"/>
                    <a:pt x="43639" y="58124"/>
                    <a:pt x="42346" y="59516"/>
                  </a:cubicBezTo>
                  <a:cubicBezTo>
                    <a:pt x="41065" y="58136"/>
                    <a:pt x="39264" y="57357"/>
                    <a:pt x="37382" y="57357"/>
                  </a:cubicBezTo>
                  <a:cubicBezTo>
                    <a:pt x="36898" y="57357"/>
                    <a:pt x="36415" y="57410"/>
                    <a:pt x="35940" y="57509"/>
                  </a:cubicBezTo>
                  <a:cubicBezTo>
                    <a:pt x="35980" y="53355"/>
                    <a:pt x="39158" y="51276"/>
                    <a:pt x="42335" y="51276"/>
                  </a:cubicBezTo>
                  <a:close/>
                  <a:moveTo>
                    <a:pt x="65660" y="51276"/>
                  </a:moveTo>
                  <a:cubicBezTo>
                    <a:pt x="68835" y="51276"/>
                    <a:pt x="72010" y="53352"/>
                    <a:pt x="72050" y="57509"/>
                  </a:cubicBezTo>
                  <a:cubicBezTo>
                    <a:pt x="71577" y="57407"/>
                    <a:pt x="71100" y="57357"/>
                    <a:pt x="70626" y="57357"/>
                  </a:cubicBezTo>
                  <a:cubicBezTo>
                    <a:pt x="68767" y="57357"/>
                    <a:pt x="66961" y="58124"/>
                    <a:pt x="65662" y="59516"/>
                  </a:cubicBezTo>
                  <a:cubicBezTo>
                    <a:pt x="64382" y="58138"/>
                    <a:pt x="62585" y="57359"/>
                    <a:pt x="60706" y="57357"/>
                  </a:cubicBezTo>
                  <a:lnTo>
                    <a:pt x="60706" y="57357"/>
                  </a:lnTo>
                  <a:cubicBezTo>
                    <a:pt x="60217" y="57357"/>
                    <a:pt x="59736" y="57411"/>
                    <a:pt x="59264" y="57509"/>
                  </a:cubicBezTo>
                  <a:cubicBezTo>
                    <a:pt x="59304" y="53355"/>
                    <a:pt x="62482" y="51276"/>
                    <a:pt x="65660" y="51276"/>
                  </a:cubicBezTo>
                  <a:close/>
                  <a:moveTo>
                    <a:pt x="18806" y="51334"/>
                  </a:moveTo>
                  <a:cubicBezTo>
                    <a:pt x="21388" y="51334"/>
                    <a:pt x="23969" y="52707"/>
                    <a:pt x="24864" y="55457"/>
                  </a:cubicBezTo>
                  <a:cubicBezTo>
                    <a:pt x="25079" y="56138"/>
                    <a:pt x="25196" y="56846"/>
                    <a:pt x="25205" y="57563"/>
                  </a:cubicBezTo>
                  <a:cubicBezTo>
                    <a:pt x="24724" y="57458"/>
                    <a:pt x="24240" y="57407"/>
                    <a:pt x="23760" y="57407"/>
                  </a:cubicBezTo>
                  <a:cubicBezTo>
                    <a:pt x="21902" y="57407"/>
                    <a:pt x="20103" y="58173"/>
                    <a:pt x="18807" y="59561"/>
                  </a:cubicBezTo>
                  <a:cubicBezTo>
                    <a:pt x="17535" y="58190"/>
                    <a:pt x="15734" y="57401"/>
                    <a:pt x="13861" y="57401"/>
                  </a:cubicBezTo>
                  <a:cubicBezTo>
                    <a:pt x="13377" y="57401"/>
                    <a:pt x="12884" y="57455"/>
                    <a:pt x="12418" y="57563"/>
                  </a:cubicBezTo>
                  <a:cubicBezTo>
                    <a:pt x="12418" y="56837"/>
                    <a:pt x="12526" y="56129"/>
                    <a:pt x="12741" y="55448"/>
                  </a:cubicBezTo>
                  <a:lnTo>
                    <a:pt x="12741" y="55457"/>
                  </a:lnTo>
                  <a:cubicBezTo>
                    <a:pt x="13637" y="52710"/>
                    <a:pt x="16222" y="51334"/>
                    <a:pt x="18806" y="51334"/>
                  </a:cubicBezTo>
                  <a:close/>
                  <a:moveTo>
                    <a:pt x="117967" y="57526"/>
                  </a:moveTo>
                  <a:cubicBezTo>
                    <a:pt x="118391" y="57526"/>
                    <a:pt x="118819" y="57564"/>
                    <a:pt x="119245" y="57643"/>
                  </a:cubicBezTo>
                  <a:cubicBezTo>
                    <a:pt x="118726" y="58253"/>
                    <a:pt x="118322" y="58961"/>
                    <a:pt x="118063" y="59722"/>
                  </a:cubicBezTo>
                  <a:cubicBezTo>
                    <a:pt x="117821" y="60430"/>
                    <a:pt x="117713" y="61165"/>
                    <a:pt x="117758" y="61909"/>
                  </a:cubicBezTo>
                  <a:cubicBezTo>
                    <a:pt x="116510" y="60598"/>
                    <a:pt x="114739" y="59767"/>
                    <a:pt x="112860" y="59767"/>
                  </a:cubicBezTo>
                  <a:cubicBezTo>
                    <a:pt x="112850" y="59767"/>
                    <a:pt x="112840" y="59767"/>
                    <a:pt x="112830" y="59767"/>
                  </a:cubicBezTo>
                  <a:cubicBezTo>
                    <a:pt x="114167" y="58327"/>
                    <a:pt x="116034" y="57526"/>
                    <a:pt x="117967" y="57526"/>
                  </a:cubicBezTo>
                  <a:close/>
                  <a:moveTo>
                    <a:pt x="130990" y="57535"/>
                  </a:moveTo>
                  <a:cubicBezTo>
                    <a:pt x="132923" y="57535"/>
                    <a:pt x="134790" y="58336"/>
                    <a:pt x="136127" y="59776"/>
                  </a:cubicBezTo>
                  <a:cubicBezTo>
                    <a:pt x="136117" y="59776"/>
                    <a:pt x="136107" y="59776"/>
                    <a:pt x="136097" y="59776"/>
                  </a:cubicBezTo>
                  <a:cubicBezTo>
                    <a:pt x="134226" y="59776"/>
                    <a:pt x="132446" y="60607"/>
                    <a:pt x="131199" y="61918"/>
                  </a:cubicBezTo>
                  <a:cubicBezTo>
                    <a:pt x="131234" y="61183"/>
                    <a:pt x="131136" y="60439"/>
                    <a:pt x="130894" y="59731"/>
                  </a:cubicBezTo>
                  <a:cubicBezTo>
                    <a:pt x="130634" y="58970"/>
                    <a:pt x="130231" y="58271"/>
                    <a:pt x="129711" y="57652"/>
                  </a:cubicBezTo>
                  <a:cubicBezTo>
                    <a:pt x="130137" y="57573"/>
                    <a:pt x="130565" y="57535"/>
                    <a:pt x="130990" y="57535"/>
                  </a:cubicBezTo>
                  <a:close/>
                  <a:moveTo>
                    <a:pt x="84143" y="57571"/>
                  </a:moveTo>
                  <a:cubicBezTo>
                    <a:pt x="86075" y="57571"/>
                    <a:pt x="87945" y="58371"/>
                    <a:pt x="89282" y="59821"/>
                  </a:cubicBezTo>
                  <a:lnTo>
                    <a:pt x="89282" y="59821"/>
                  </a:lnTo>
                  <a:cubicBezTo>
                    <a:pt x="89265" y="59821"/>
                    <a:pt x="89248" y="59821"/>
                    <a:pt x="89231" y="59821"/>
                  </a:cubicBezTo>
                  <a:cubicBezTo>
                    <a:pt x="87362" y="59821"/>
                    <a:pt x="85595" y="60659"/>
                    <a:pt x="84353" y="61962"/>
                  </a:cubicBezTo>
                  <a:cubicBezTo>
                    <a:pt x="84434" y="60367"/>
                    <a:pt x="83851" y="58871"/>
                    <a:pt x="82866" y="57688"/>
                  </a:cubicBezTo>
                  <a:cubicBezTo>
                    <a:pt x="83291" y="57609"/>
                    <a:pt x="83719" y="57571"/>
                    <a:pt x="84143" y="57571"/>
                  </a:cubicBezTo>
                  <a:close/>
                  <a:moveTo>
                    <a:pt x="94437" y="57571"/>
                  </a:moveTo>
                  <a:cubicBezTo>
                    <a:pt x="94862" y="57571"/>
                    <a:pt x="95290" y="57609"/>
                    <a:pt x="95715" y="57688"/>
                  </a:cubicBezTo>
                  <a:cubicBezTo>
                    <a:pt x="94720" y="58871"/>
                    <a:pt x="94138" y="60367"/>
                    <a:pt x="94228" y="61962"/>
                  </a:cubicBezTo>
                  <a:cubicBezTo>
                    <a:pt x="92977" y="60659"/>
                    <a:pt x="91218" y="59821"/>
                    <a:pt x="89350" y="59821"/>
                  </a:cubicBezTo>
                  <a:cubicBezTo>
                    <a:pt x="89333" y="59821"/>
                    <a:pt x="89316" y="59821"/>
                    <a:pt x="89299" y="59821"/>
                  </a:cubicBezTo>
                  <a:lnTo>
                    <a:pt x="89299" y="59821"/>
                  </a:lnTo>
                  <a:cubicBezTo>
                    <a:pt x="90636" y="58371"/>
                    <a:pt x="92506" y="57571"/>
                    <a:pt x="94437" y="57571"/>
                  </a:cubicBezTo>
                  <a:close/>
                  <a:moveTo>
                    <a:pt x="47495" y="57735"/>
                  </a:moveTo>
                  <a:cubicBezTo>
                    <a:pt x="47916" y="57735"/>
                    <a:pt x="48340" y="57773"/>
                    <a:pt x="48762" y="57849"/>
                  </a:cubicBezTo>
                  <a:cubicBezTo>
                    <a:pt x="48242" y="58468"/>
                    <a:pt x="47839" y="59176"/>
                    <a:pt x="47579" y="59937"/>
                  </a:cubicBezTo>
                  <a:cubicBezTo>
                    <a:pt x="47337" y="60636"/>
                    <a:pt x="47230" y="61371"/>
                    <a:pt x="47275" y="62115"/>
                  </a:cubicBezTo>
                  <a:lnTo>
                    <a:pt x="47275" y="62124"/>
                  </a:lnTo>
                  <a:cubicBezTo>
                    <a:pt x="46033" y="60820"/>
                    <a:pt x="44265" y="59982"/>
                    <a:pt x="42405" y="59982"/>
                  </a:cubicBezTo>
                  <a:cubicBezTo>
                    <a:pt x="42386" y="59982"/>
                    <a:pt x="42366" y="59982"/>
                    <a:pt x="42346" y="59982"/>
                  </a:cubicBezTo>
                  <a:cubicBezTo>
                    <a:pt x="43686" y="58532"/>
                    <a:pt x="45558" y="57735"/>
                    <a:pt x="47495" y="57735"/>
                  </a:cubicBezTo>
                  <a:close/>
                  <a:moveTo>
                    <a:pt x="60510" y="57740"/>
                  </a:moveTo>
                  <a:cubicBezTo>
                    <a:pt x="62438" y="57740"/>
                    <a:pt x="64308" y="58537"/>
                    <a:pt x="65644" y="59982"/>
                  </a:cubicBezTo>
                  <a:cubicBezTo>
                    <a:pt x="65624" y="59982"/>
                    <a:pt x="65604" y="59982"/>
                    <a:pt x="65585" y="59982"/>
                  </a:cubicBezTo>
                  <a:cubicBezTo>
                    <a:pt x="63725" y="59982"/>
                    <a:pt x="61957" y="60820"/>
                    <a:pt x="60715" y="62124"/>
                  </a:cubicBezTo>
                  <a:cubicBezTo>
                    <a:pt x="60751" y="61380"/>
                    <a:pt x="60653" y="60636"/>
                    <a:pt x="60411" y="59937"/>
                  </a:cubicBezTo>
                  <a:cubicBezTo>
                    <a:pt x="60151" y="59176"/>
                    <a:pt x="59748" y="58468"/>
                    <a:pt x="59228" y="57858"/>
                  </a:cubicBezTo>
                  <a:cubicBezTo>
                    <a:pt x="59655" y="57779"/>
                    <a:pt x="60084" y="57740"/>
                    <a:pt x="60510" y="57740"/>
                  </a:cubicBezTo>
                  <a:close/>
                  <a:moveTo>
                    <a:pt x="23936" y="57764"/>
                  </a:moveTo>
                  <a:cubicBezTo>
                    <a:pt x="24366" y="57764"/>
                    <a:pt x="24800" y="57804"/>
                    <a:pt x="25232" y="57885"/>
                  </a:cubicBezTo>
                  <a:cubicBezTo>
                    <a:pt x="24237" y="59059"/>
                    <a:pt x="23655" y="60565"/>
                    <a:pt x="23744" y="62151"/>
                  </a:cubicBezTo>
                  <a:cubicBezTo>
                    <a:pt x="22494" y="60847"/>
                    <a:pt x="20727" y="60018"/>
                    <a:pt x="18867" y="60018"/>
                  </a:cubicBezTo>
                  <a:cubicBezTo>
                    <a:pt x="18847" y="60018"/>
                    <a:pt x="18827" y="60018"/>
                    <a:pt x="18807" y="60018"/>
                  </a:cubicBezTo>
                  <a:cubicBezTo>
                    <a:pt x="18787" y="60018"/>
                    <a:pt x="18767" y="60018"/>
                    <a:pt x="18747" y="60018"/>
                  </a:cubicBezTo>
                  <a:cubicBezTo>
                    <a:pt x="16879" y="60018"/>
                    <a:pt x="15111" y="60847"/>
                    <a:pt x="13870" y="62151"/>
                  </a:cubicBezTo>
                  <a:cubicBezTo>
                    <a:pt x="13951" y="60573"/>
                    <a:pt x="13368" y="59068"/>
                    <a:pt x="12382" y="57885"/>
                  </a:cubicBezTo>
                  <a:lnTo>
                    <a:pt x="12374" y="57885"/>
                  </a:lnTo>
                  <a:cubicBezTo>
                    <a:pt x="12805" y="57804"/>
                    <a:pt x="13239" y="57764"/>
                    <a:pt x="13670" y="57764"/>
                  </a:cubicBezTo>
                  <a:cubicBezTo>
                    <a:pt x="15599" y="57764"/>
                    <a:pt x="17467" y="58566"/>
                    <a:pt x="18807" y="60009"/>
                  </a:cubicBezTo>
                  <a:cubicBezTo>
                    <a:pt x="20140" y="58566"/>
                    <a:pt x="22007" y="57764"/>
                    <a:pt x="23936" y="57764"/>
                  </a:cubicBezTo>
                  <a:close/>
                  <a:moveTo>
                    <a:pt x="107668" y="57528"/>
                  </a:moveTo>
                  <a:cubicBezTo>
                    <a:pt x="109594" y="57528"/>
                    <a:pt x="111464" y="58327"/>
                    <a:pt x="112812" y="59767"/>
                  </a:cubicBezTo>
                  <a:cubicBezTo>
                    <a:pt x="112793" y="59767"/>
                    <a:pt x="112774" y="59767"/>
                    <a:pt x="112756" y="59767"/>
                  </a:cubicBezTo>
                  <a:cubicBezTo>
                    <a:pt x="110769" y="59767"/>
                    <a:pt x="108902" y="60712"/>
                    <a:pt x="107650" y="62159"/>
                  </a:cubicBezTo>
                  <a:lnTo>
                    <a:pt x="107650" y="62159"/>
                  </a:lnTo>
                  <a:cubicBezTo>
                    <a:pt x="107803" y="60502"/>
                    <a:pt x="107211" y="58925"/>
                    <a:pt x="106181" y="57688"/>
                  </a:cubicBezTo>
                  <a:cubicBezTo>
                    <a:pt x="106675" y="57580"/>
                    <a:pt x="107173" y="57528"/>
                    <a:pt x="107668" y="57528"/>
                  </a:cubicBezTo>
                  <a:close/>
                  <a:moveTo>
                    <a:pt x="37187" y="57724"/>
                  </a:moveTo>
                  <a:cubicBezTo>
                    <a:pt x="39116" y="57724"/>
                    <a:pt x="40983" y="58519"/>
                    <a:pt x="42328" y="59964"/>
                  </a:cubicBezTo>
                  <a:cubicBezTo>
                    <a:pt x="42310" y="59964"/>
                    <a:pt x="42291" y="59964"/>
                    <a:pt x="42273" y="59964"/>
                  </a:cubicBezTo>
                  <a:cubicBezTo>
                    <a:pt x="40286" y="59964"/>
                    <a:pt x="38419" y="60910"/>
                    <a:pt x="37167" y="62366"/>
                  </a:cubicBezTo>
                  <a:cubicBezTo>
                    <a:pt x="37320" y="60699"/>
                    <a:pt x="36728" y="59122"/>
                    <a:pt x="35698" y="57894"/>
                  </a:cubicBezTo>
                  <a:lnTo>
                    <a:pt x="35689" y="57885"/>
                  </a:lnTo>
                  <a:cubicBezTo>
                    <a:pt x="36187" y="57777"/>
                    <a:pt x="36689" y="57724"/>
                    <a:pt x="37187" y="57724"/>
                  </a:cubicBezTo>
                  <a:close/>
                  <a:moveTo>
                    <a:pt x="124486" y="55678"/>
                  </a:moveTo>
                  <a:cubicBezTo>
                    <a:pt x="127068" y="55678"/>
                    <a:pt x="129649" y="57049"/>
                    <a:pt x="130544" y="59794"/>
                  </a:cubicBezTo>
                  <a:cubicBezTo>
                    <a:pt x="130760" y="60475"/>
                    <a:pt x="130876" y="61183"/>
                    <a:pt x="130876" y="61900"/>
                  </a:cubicBezTo>
                  <a:cubicBezTo>
                    <a:pt x="130403" y="61798"/>
                    <a:pt x="129926" y="61748"/>
                    <a:pt x="129452" y="61748"/>
                  </a:cubicBezTo>
                  <a:cubicBezTo>
                    <a:pt x="127593" y="61748"/>
                    <a:pt x="125787" y="62514"/>
                    <a:pt x="124487" y="63907"/>
                  </a:cubicBezTo>
                  <a:cubicBezTo>
                    <a:pt x="123215" y="62527"/>
                    <a:pt x="121414" y="61747"/>
                    <a:pt x="119541" y="61747"/>
                  </a:cubicBezTo>
                  <a:cubicBezTo>
                    <a:pt x="119048" y="61747"/>
                    <a:pt x="118564" y="61801"/>
                    <a:pt x="118080" y="61909"/>
                  </a:cubicBezTo>
                  <a:cubicBezTo>
                    <a:pt x="118080" y="61192"/>
                    <a:pt x="118197" y="60484"/>
                    <a:pt x="118412" y="59803"/>
                  </a:cubicBezTo>
                  <a:lnTo>
                    <a:pt x="118421" y="59794"/>
                  </a:lnTo>
                  <a:cubicBezTo>
                    <a:pt x="119317" y="57051"/>
                    <a:pt x="121902" y="55678"/>
                    <a:pt x="124486" y="55678"/>
                  </a:cubicBezTo>
                  <a:close/>
                  <a:moveTo>
                    <a:pt x="77628" y="55717"/>
                  </a:moveTo>
                  <a:cubicBezTo>
                    <a:pt x="80804" y="55717"/>
                    <a:pt x="83980" y="57795"/>
                    <a:pt x="84022" y="61951"/>
                  </a:cubicBezTo>
                  <a:lnTo>
                    <a:pt x="84022" y="61951"/>
                  </a:lnTo>
                  <a:cubicBezTo>
                    <a:pt x="83546" y="61848"/>
                    <a:pt x="83066" y="61797"/>
                    <a:pt x="82590" y="61797"/>
                  </a:cubicBezTo>
                  <a:cubicBezTo>
                    <a:pt x="80737" y="61797"/>
                    <a:pt x="78939" y="62563"/>
                    <a:pt x="77651" y="63952"/>
                  </a:cubicBezTo>
                  <a:cubicBezTo>
                    <a:pt x="76377" y="62579"/>
                    <a:pt x="74589" y="61801"/>
                    <a:pt x="72710" y="61801"/>
                  </a:cubicBezTo>
                  <a:cubicBezTo>
                    <a:pt x="72699" y="61801"/>
                    <a:pt x="72688" y="61801"/>
                    <a:pt x="72678" y="61801"/>
                  </a:cubicBezTo>
                  <a:cubicBezTo>
                    <a:pt x="72194" y="61801"/>
                    <a:pt x="71710" y="61846"/>
                    <a:pt x="71235" y="61953"/>
                  </a:cubicBezTo>
                  <a:cubicBezTo>
                    <a:pt x="71275" y="57796"/>
                    <a:pt x="74452" y="55717"/>
                    <a:pt x="77628" y="55717"/>
                  </a:cubicBezTo>
                  <a:close/>
                  <a:moveTo>
                    <a:pt x="100943" y="55717"/>
                  </a:moveTo>
                  <a:cubicBezTo>
                    <a:pt x="104119" y="55717"/>
                    <a:pt x="107295" y="57795"/>
                    <a:pt x="107337" y="61951"/>
                  </a:cubicBezTo>
                  <a:lnTo>
                    <a:pt x="107337" y="61951"/>
                  </a:lnTo>
                  <a:cubicBezTo>
                    <a:pt x="106865" y="61851"/>
                    <a:pt x="106389" y="61802"/>
                    <a:pt x="105918" y="61802"/>
                  </a:cubicBezTo>
                  <a:cubicBezTo>
                    <a:pt x="104057" y="61802"/>
                    <a:pt x="102256" y="62568"/>
                    <a:pt x="100957" y="63961"/>
                  </a:cubicBezTo>
                  <a:cubicBezTo>
                    <a:pt x="99683" y="62588"/>
                    <a:pt x="97895" y="61801"/>
                    <a:pt x="96025" y="61801"/>
                  </a:cubicBezTo>
                  <a:cubicBezTo>
                    <a:pt x="96014" y="61801"/>
                    <a:pt x="96003" y="61801"/>
                    <a:pt x="95993" y="61801"/>
                  </a:cubicBezTo>
                  <a:cubicBezTo>
                    <a:pt x="95509" y="61801"/>
                    <a:pt x="95025" y="61846"/>
                    <a:pt x="94550" y="61953"/>
                  </a:cubicBezTo>
                  <a:cubicBezTo>
                    <a:pt x="94590" y="57796"/>
                    <a:pt x="97767" y="55717"/>
                    <a:pt x="100943" y="55717"/>
                  </a:cubicBezTo>
                  <a:close/>
                  <a:moveTo>
                    <a:pt x="54007" y="55884"/>
                  </a:moveTo>
                  <a:cubicBezTo>
                    <a:pt x="56587" y="55884"/>
                    <a:pt x="59166" y="57255"/>
                    <a:pt x="60061" y="60000"/>
                  </a:cubicBezTo>
                  <a:cubicBezTo>
                    <a:pt x="60285" y="60681"/>
                    <a:pt x="60393" y="61389"/>
                    <a:pt x="60402" y="62106"/>
                  </a:cubicBezTo>
                  <a:cubicBezTo>
                    <a:pt x="59929" y="62004"/>
                    <a:pt x="59451" y="61954"/>
                    <a:pt x="58977" y="61954"/>
                  </a:cubicBezTo>
                  <a:cubicBezTo>
                    <a:pt x="57118" y="61954"/>
                    <a:pt x="55312" y="62720"/>
                    <a:pt x="54013" y="64113"/>
                  </a:cubicBezTo>
                  <a:cubicBezTo>
                    <a:pt x="52741" y="62733"/>
                    <a:pt x="50939" y="61953"/>
                    <a:pt x="49067" y="61953"/>
                  </a:cubicBezTo>
                  <a:cubicBezTo>
                    <a:pt x="48574" y="61953"/>
                    <a:pt x="48090" y="61998"/>
                    <a:pt x="47624" y="62106"/>
                  </a:cubicBezTo>
                  <a:cubicBezTo>
                    <a:pt x="47615" y="61389"/>
                    <a:pt x="47723" y="60681"/>
                    <a:pt x="47929" y="60009"/>
                  </a:cubicBezTo>
                  <a:lnTo>
                    <a:pt x="47947" y="60000"/>
                  </a:lnTo>
                  <a:cubicBezTo>
                    <a:pt x="48843" y="57257"/>
                    <a:pt x="51425" y="55884"/>
                    <a:pt x="54007" y="55884"/>
                  </a:cubicBezTo>
                  <a:close/>
                  <a:moveTo>
                    <a:pt x="7145" y="55914"/>
                  </a:moveTo>
                  <a:cubicBezTo>
                    <a:pt x="10322" y="55914"/>
                    <a:pt x="13498" y="57993"/>
                    <a:pt x="13538" y="62151"/>
                  </a:cubicBezTo>
                  <a:cubicBezTo>
                    <a:pt x="13063" y="62046"/>
                    <a:pt x="12582" y="61995"/>
                    <a:pt x="12105" y="61995"/>
                  </a:cubicBezTo>
                  <a:cubicBezTo>
                    <a:pt x="10247" y="61995"/>
                    <a:pt x="8440" y="62767"/>
                    <a:pt x="7150" y="64158"/>
                  </a:cubicBezTo>
                  <a:cubicBezTo>
                    <a:pt x="5875" y="62786"/>
                    <a:pt x="4096" y="61998"/>
                    <a:pt x="2226" y="61998"/>
                  </a:cubicBezTo>
                  <a:cubicBezTo>
                    <a:pt x="2216" y="61998"/>
                    <a:pt x="2205" y="61998"/>
                    <a:pt x="2194" y="61998"/>
                  </a:cubicBezTo>
                  <a:cubicBezTo>
                    <a:pt x="1711" y="61998"/>
                    <a:pt x="1227" y="62043"/>
                    <a:pt x="752" y="62151"/>
                  </a:cubicBezTo>
                  <a:cubicBezTo>
                    <a:pt x="792" y="57993"/>
                    <a:pt x="3969" y="55914"/>
                    <a:pt x="7145" y="55914"/>
                  </a:cubicBezTo>
                  <a:close/>
                  <a:moveTo>
                    <a:pt x="30465" y="55917"/>
                  </a:moveTo>
                  <a:cubicBezTo>
                    <a:pt x="33638" y="55917"/>
                    <a:pt x="36811" y="57993"/>
                    <a:pt x="36854" y="62147"/>
                  </a:cubicBezTo>
                  <a:lnTo>
                    <a:pt x="36854" y="62147"/>
                  </a:lnTo>
                  <a:cubicBezTo>
                    <a:pt x="36384" y="62047"/>
                    <a:pt x="35912" y="61999"/>
                    <a:pt x="35443" y="61999"/>
                  </a:cubicBezTo>
                  <a:cubicBezTo>
                    <a:pt x="33580" y="61999"/>
                    <a:pt x="31775" y="62765"/>
                    <a:pt x="30483" y="64158"/>
                  </a:cubicBezTo>
                  <a:cubicBezTo>
                    <a:pt x="29201" y="62778"/>
                    <a:pt x="27409" y="61998"/>
                    <a:pt x="25528" y="61998"/>
                  </a:cubicBezTo>
                  <a:cubicBezTo>
                    <a:pt x="25044" y="61998"/>
                    <a:pt x="24560" y="62052"/>
                    <a:pt x="24085" y="62151"/>
                  </a:cubicBezTo>
                  <a:cubicBezTo>
                    <a:pt x="24116" y="57996"/>
                    <a:pt x="27290" y="55917"/>
                    <a:pt x="30465" y="55917"/>
                  </a:cubicBezTo>
                  <a:close/>
                  <a:moveTo>
                    <a:pt x="119322" y="62140"/>
                  </a:moveTo>
                  <a:cubicBezTo>
                    <a:pt x="121256" y="62140"/>
                    <a:pt x="123125" y="62943"/>
                    <a:pt x="124469" y="64391"/>
                  </a:cubicBezTo>
                  <a:cubicBezTo>
                    <a:pt x="124450" y="64390"/>
                    <a:pt x="124430" y="64390"/>
                    <a:pt x="124410" y="64390"/>
                  </a:cubicBezTo>
                  <a:cubicBezTo>
                    <a:pt x="122541" y="64390"/>
                    <a:pt x="120773" y="65229"/>
                    <a:pt x="119532" y="66532"/>
                  </a:cubicBezTo>
                  <a:cubicBezTo>
                    <a:pt x="119613" y="64946"/>
                    <a:pt x="119030" y="63441"/>
                    <a:pt x="118045" y="62258"/>
                  </a:cubicBezTo>
                  <a:cubicBezTo>
                    <a:pt x="118470" y="62179"/>
                    <a:pt x="118898" y="62140"/>
                    <a:pt x="119322" y="62140"/>
                  </a:cubicBezTo>
                  <a:close/>
                  <a:moveTo>
                    <a:pt x="129616" y="62140"/>
                  </a:moveTo>
                  <a:cubicBezTo>
                    <a:pt x="130040" y="62140"/>
                    <a:pt x="130468" y="62179"/>
                    <a:pt x="130894" y="62258"/>
                  </a:cubicBezTo>
                  <a:cubicBezTo>
                    <a:pt x="129908" y="63423"/>
                    <a:pt x="129326" y="64928"/>
                    <a:pt x="129415" y="66523"/>
                  </a:cubicBezTo>
                  <a:lnTo>
                    <a:pt x="129406" y="66532"/>
                  </a:lnTo>
                  <a:cubicBezTo>
                    <a:pt x="128156" y="65229"/>
                    <a:pt x="126388" y="64390"/>
                    <a:pt x="124528" y="64390"/>
                  </a:cubicBezTo>
                  <a:cubicBezTo>
                    <a:pt x="124509" y="64390"/>
                    <a:pt x="124489" y="64390"/>
                    <a:pt x="124469" y="64391"/>
                  </a:cubicBezTo>
                  <a:cubicBezTo>
                    <a:pt x="125807" y="62943"/>
                    <a:pt x="127680" y="62140"/>
                    <a:pt x="129616" y="62140"/>
                  </a:cubicBezTo>
                  <a:close/>
                  <a:moveTo>
                    <a:pt x="95796" y="62176"/>
                  </a:moveTo>
                  <a:cubicBezTo>
                    <a:pt x="97737" y="62176"/>
                    <a:pt x="99610" y="62980"/>
                    <a:pt x="100948" y="64435"/>
                  </a:cubicBezTo>
                  <a:cubicBezTo>
                    <a:pt x="100928" y="64435"/>
                    <a:pt x="100908" y="64435"/>
                    <a:pt x="100888" y="64435"/>
                  </a:cubicBezTo>
                  <a:cubicBezTo>
                    <a:pt x="99020" y="64435"/>
                    <a:pt x="97252" y="65265"/>
                    <a:pt x="96011" y="66568"/>
                  </a:cubicBezTo>
                  <a:cubicBezTo>
                    <a:pt x="96091" y="64982"/>
                    <a:pt x="95509" y="63477"/>
                    <a:pt x="94514" y="62294"/>
                  </a:cubicBezTo>
                  <a:cubicBezTo>
                    <a:pt x="94941" y="62215"/>
                    <a:pt x="95370" y="62176"/>
                    <a:pt x="95796" y="62176"/>
                  </a:cubicBezTo>
                  <a:close/>
                  <a:moveTo>
                    <a:pt x="82771" y="62185"/>
                  </a:moveTo>
                  <a:cubicBezTo>
                    <a:pt x="83195" y="62185"/>
                    <a:pt x="83623" y="62224"/>
                    <a:pt x="84048" y="62303"/>
                  </a:cubicBezTo>
                  <a:cubicBezTo>
                    <a:pt x="83063" y="63477"/>
                    <a:pt x="82480" y="64991"/>
                    <a:pt x="82561" y="66577"/>
                  </a:cubicBezTo>
                  <a:cubicBezTo>
                    <a:pt x="81320" y="65274"/>
                    <a:pt x="79552" y="64435"/>
                    <a:pt x="77683" y="64435"/>
                  </a:cubicBezTo>
                  <a:cubicBezTo>
                    <a:pt x="77666" y="64435"/>
                    <a:pt x="77650" y="64435"/>
                    <a:pt x="77633" y="64435"/>
                  </a:cubicBezTo>
                  <a:lnTo>
                    <a:pt x="77633" y="64435"/>
                  </a:lnTo>
                  <a:cubicBezTo>
                    <a:pt x="78970" y="62988"/>
                    <a:pt x="80838" y="62185"/>
                    <a:pt x="82771" y="62185"/>
                  </a:cubicBezTo>
                  <a:close/>
                  <a:moveTo>
                    <a:pt x="59134" y="62337"/>
                  </a:moveTo>
                  <a:cubicBezTo>
                    <a:pt x="59561" y="62337"/>
                    <a:pt x="59992" y="62376"/>
                    <a:pt x="60420" y="62455"/>
                  </a:cubicBezTo>
                  <a:cubicBezTo>
                    <a:pt x="59427" y="63627"/>
                    <a:pt x="58845" y="65119"/>
                    <a:pt x="58932" y="66720"/>
                  </a:cubicBezTo>
                  <a:lnTo>
                    <a:pt x="58932" y="66720"/>
                  </a:lnTo>
                  <a:cubicBezTo>
                    <a:pt x="57682" y="65417"/>
                    <a:pt x="55914" y="64587"/>
                    <a:pt x="54055" y="64587"/>
                  </a:cubicBezTo>
                  <a:cubicBezTo>
                    <a:pt x="54035" y="64587"/>
                    <a:pt x="54015" y="64588"/>
                    <a:pt x="53995" y="64588"/>
                  </a:cubicBezTo>
                  <a:cubicBezTo>
                    <a:pt x="55331" y="63135"/>
                    <a:pt x="57201" y="62337"/>
                    <a:pt x="59134" y="62337"/>
                  </a:cubicBezTo>
                  <a:close/>
                  <a:moveTo>
                    <a:pt x="48861" y="62333"/>
                  </a:moveTo>
                  <a:cubicBezTo>
                    <a:pt x="50795" y="62333"/>
                    <a:pt x="52662" y="63137"/>
                    <a:pt x="53995" y="64588"/>
                  </a:cubicBezTo>
                  <a:cubicBezTo>
                    <a:pt x="53975" y="64588"/>
                    <a:pt x="53955" y="64587"/>
                    <a:pt x="53935" y="64587"/>
                  </a:cubicBezTo>
                  <a:cubicBezTo>
                    <a:pt x="52067" y="64587"/>
                    <a:pt x="50299" y="65417"/>
                    <a:pt x="49058" y="66720"/>
                  </a:cubicBezTo>
                  <a:cubicBezTo>
                    <a:pt x="49138" y="65134"/>
                    <a:pt x="48556" y="63629"/>
                    <a:pt x="47561" y="62455"/>
                  </a:cubicBezTo>
                  <a:cubicBezTo>
                    <a:pt x="47994" y="62373"/>
                    <a:pt x="48429" y="62333"/>
                    <a:pt x="48861" y="62333"/>
                  </a:cubicBezTo>
                  <a:close/>
                  <a:moveTo>
                    <a:pt x="106103" y="62174"/>
                  </a:moveTo>
                  <a:cubicBezTo>
                    <a:pt x="106576" y="62174"/>
                    <a:pt x="107052" y="62222"/>
                    <a:pt x="107525" y="62321"/>
                  </a:cubicBezTo>
                  <a:cubicBezTo>
                    <a:pt x="106512" y="63566"/>
                    <a:pt x="105939" y="65161"/>
                    <a:pt x="106127" y="66837"/>
                  </a:cubicBezTo>
                  <a:cubicBezTo>
                    <a:pt x="104872" y="65387"/>
                    <a:pt x="103007" y="64435"/>
                    <a:pt x="101030" y="64435"/>
                  </a:cubicBezTo>
                  <a:cubicBezTo>
                    <a:pt x="101003" y="64435"/>
                    <a:pt x="100975" y="64435"/>
                    <a:pt x="100948" y="64435"/>
                  </a:cubicBezTo>
                  <a:cubicBezTo>
                    <a:pt x="102295" y="62981"/>
                    <a:pt x="104168" y="62174"/>
                    <a:pt x="106103" y="62174"/>
                  </a:cubicBezTo>
                  <a:close/>
                  <a:moveTo>
                    <a:pt x="70807" y="57738"/>
                  </a:moveTo>
                  <a:cubicBezTo>
                    <a:pt x="71283" y="57738"/>
                    <a:pt x="71762" y="57786"/>
                    <a:pt x="72239" y="57885"/>
                  </a:cubicBezTo>
                  <a:cubicBezTo>
                    <a:pt x="71271" y="59131"/>
                    <a:pt x="70742" y="60708"/>
                    <a:pt x="70939" y="62348"/>
                  </a:cubicBezTo>
                  <a:cubicBezTo>
                    <a:pt x="71447" y="62234"/>
                    <a:pt x="71959" y="62178"/>
                    <a:pt x="72468" y="62178"/>
                  </a:cubicBezTo>
                  <a:cubicBezTo>
                    <a:pt x="74403" y="62178"/>
                    <a:pt x="76285" y="62981"/>
                    <a:pt x="77633" y="64435"/>
                  </a:cubicBezTo>
                  <a:lnTo>
                    <a:pt x="77633" y="64435"/>
                  </a:lnTo>
                  <a:cubicBezTo>
                    <a:pt x="77630" y="64435"/>
                    <a:pt x="77627" y="64435"/>
                    <a:pt x="77624" y="64435"/>
                  </a:cubicBezTo>
                  <a:cubicBezTo>
                    <a:pt x="77606" y="64435"/>
                    <a:pt x="77587" y="64435"/>
                    <a:pt x="77569" y="64435"/>
                  </a:cubicBezTo>
                  <a:cubicBezTo>
                    <a:pt x="75520" y="64435"/>
                    <a:pt x="73598" y="65435"/>
                    <a:pt x="72346" y="66962"/>
                  </a:cubicBezTo>
                  <a:cubicBezTo>
                    <a:pt x="72703" y="63259"/>
                    <a:pt x="69407" y="59973"/>
                    <a:pt x="65707" y="59973"/>
                  </a:cubicBezTo>
                  <a:cubicBezTo>
                    <a:pt x="65694" y="59973"/>
                    <a:pt x="65682" y="59973"/>
                    <a:pt x="65670" y="59973"/>
                  </a:cubicBezTo>
                  <a:lnTo>
                    <a:pt x="65670" y="59973"/>
                  </a:lnTo>
                  <a:cubicBezTo>
                    <a:pt x="67007" y="58533"/>
                    <a:pt x="68877" y="57738"/>
                    <a:pt x="70807" y="57738"/>
                  </a:cubicBezTo>
                  <a:close/>
                  <a:moveTo>
                    <a:pt x="35611" y="62370"/>
                  </a:moveTo>
                  <a:cubicBezTo>
                    <a:pt x="36087" y="62370"/>
                    <a:pt x="36566" y="62419"/>
                    <a:pt x="37042" y="62518"/>
                  </a:cubicBezTo>
                  <a:cubicBezTo>
                    <a:pt x="36029" y="63763"/>
                    <a:pt x="35456" y="65358"/>
                    <a:pt x="35644" y="67034"/>
                  </a:cubicBezTo>
                  <a:cubicBezTo>
                    <a:pt x="34383" y="65578"/>
                    <a:pt x="32507" y="64632"/>
                    <a:pt x="30521" y="64632"/>
                  </a:cubicBezTo>
                  <a:cubicBezTo>
                    <a:pt x="30502" y="64632"/>
                    <a:pt x="30483" y="64632"/>
                    <a:pt x="30465" y="64633"/>
                  </a:cubicBezTo>
                  <a:cubicBezTo>
                    <a:pt x="30445" y="64632"/>
                    <a:pt x="30425" y="64632"/>
                    <a:pt x="30406" y="64632"/>
                  </a:cubicBezTo>
                  <a:cubicBezTo>
                    <a:pt x="28537" y="64632"/>
                    <a:pt x="26769" y="65471"/>
                    <a:pt x="25528" y="66774"/>
                  </a:cubicBezTo>
                  <a:cubicBezTo>
                    <a:pt x="25608" y="65179"/>
                    <a:pt x="25026" y="63683"/>
                    <a:pt x="24031" y="62500"/>
                  </a:cubicBezTo>
                  <a:cubicBezTo>
                    <a:pt x="24460" y="62420"/>
                    <a:pt x="24890" y="62381"/>
                    <a:pt x="25317" y="62381"/>
                  </a:cubicBezTo>
                  <a:cubicBezTo>
                    <a:pt x="27250" y="62381"/>
                    <a:pt x="29122" y="63178"/>
                    <a:pt x="30465" y="64624"/>
                  </a:cubicBezTo>
                  <a:cubicBezTo>
                    <a:pt x="31802" y="63171"/>
                    <a:pt x="33677" y="62370"/>
                    <a:pt x="35611" y="62370"/>
                  </a:cubicBezTo>
                  <a:close/>
                  <a:moveTo>
                    <a:pt x="112819" y="60274"/>
                  </a:moveTo>
                  <a:cubicBezTo>
                    <a:pt x="115992" y="60274"/>
                    <a:pt x="119164" y="62350"/>
                    <a:pt x="119209" y="66503"/>
                  </a:cubicBezTo>
                  <a:lnTo>
                    <a:pt x="119209" y="66503"/>
                  </a:lnTo>
                  <a:cubicBezTo>
                    <a:pt x="118735" y="66400"/>
                    <a:pt x="118257" y="66350"/>
                    <a:pt x="117783" y="66350"/>
                  </a:cubicBezTo>
                  <a:cubicBezTo>
                    <a:pt x="115922" y="66350"/>
                    <a:pt x="114119" y="67124"/>
                    <a:pt x="112821" y="68521"/>
                  </a:cubicBezTo>
                  <a:cubicBezTo>
                    <a:pt x="111539" y="67142"/>
                    <a:pt x="109747" y="66362"/>
                    <a:pt x="107865" y="66362"/>
                  </a:cubicBezTo>
                  <a:cubicBezTo>
                    <a:pt x="107382" y="66362"/>
                    <a:pt x="106898" y="66407"/>
                    <a:pt x="106423" y="66514"/>
                  </a:cubicBezTo>
                  <a:lnTo>
                    <a:pt x="106423" y="66514"/>
                  </a:lnTo>
                  <a:cubicBezTo>
                    <a:pt x="106463" y="62355"/>
                    <a:pt x="109641" y="60274"/>
                    <a:pt x="112819" y="60274"/>
                  </a:cubicBezTo>
                  <a:close/>
                  <a:moveTo>
                    <a:pt x="136136" y="60276"/>
                  </a:moveTo>
                  <a:cubicBezTo>
                    <a:pt x="139311" y="60276"/>
                    <a:pt x="142484" y="62354"/>
                    <a:pt x="142525" y="66514"/>
                  </a:cubicBezTo>
                  <a:lnTo>
                    <a:pt x="142516" y="66523"/>
                  </a:lnTo>
                  <a:cubicBezTo>
                    <a:pt x="142042" y="66421"/>
                    <a:pt x="141565" y="66372"/>
                    <a:pt x="141091" y="66372"/>
                  </a:cubicBezTo>
                  <a:cubicBezTo>
                    <a:pt x="139233" y="66372"/>
                    <a:pt x="137428" y="67138"/>
                    <a:pt x="136136" y="68530"/>
                  </a:cubicBezTo>
                  <a:cubicBezTo>
                    <a:pt x="134854" y="67150"/>
                    <a:pt x="133062" y="66371"/>
                    <a:pt x="131181" y="66371"/>
                  </a:cubicBezTo>
                  <a:cubicBezTo>
                    <a:pt x="130697" y="66371"/>
                    <a:pt x="130213" y="66425"/>
                    <a:pt x="129738" y="66523"/>
                  </a:cubicBezTo>
                  <a:cubicBezTo>
                    <a:pt x="129778" y="62359"/>
                    <a:pt x="132958" y="60276"/>
                    <a:pt x="136136" y="60276"/>
                  </a:cubicBezTo>
                  <a:close/>
                  <a:moveTo>
                    <a:pt x="89289" y="60321"/>
                  </a:moveTo>
                  <a:cubicBezTo>
                    <a:pt x="92462" y="60321"/>
                    <a:pt x="95638" y="62397"/>
                    <a:pt x="95679" y="66548"/>
                  </a:cubicBezTo>
                  <a:lnTo>
                    <a:pt x="95679" y="66548"/>
                  </a:lnTo>
                  <a:cubicBezTo>
                    <a:pt x="95209" y="66448"/>
                    <a:pt x="94735" y="66398"/>
                    <a:pt x="94264" y="66398"/>
                  </a:cubicBezTo>
                  <a:cubicBezTo>
                    <a:pt x="92405" y="66398"/>
                    <a:pt x="90601" y="67165"/>
                    <a:pt x="89308" y="68557"/>
                  </a:cubicBezTo>
                  <a:cubicBezTo>
                    <a:pt x="88027" y="67177"/>
                    <a:pt x="86235" y="66398"/>
                    <a:pt x="84353" y="66398"/>
                  </a:cubicBezTo>
                  <a:cubicBezTo>
                    <a:pt x="83869" y="66398"/>
                    <a:pt x="83385" y="66452"/>
                    <a:pt x="82910" y="66550"/>
                  </a:cubicBezTo>
                  <a:cubicBezTo>
                    <a:pt x="82942" y="62398"/>
                    <a:pt x="86114" y="60321"/>
                    <a:pt x="89289" y="60321"/>
                  </a:cubicBezTo>
                  <a:close/>
                  <a:moveTo>
                    <a:pt x="42335" y="60475"/>
                  </a:moveTo>
                  <a:cubicBezTo>
                    <a:pt x="45508" y="60475"/>
                    <a:pt x="48684" y="62552"/>
                    <a:pt x="48726" y="66708"/>
                  </a:cubicBezTo>
                  <a:lnTo>
                    <a:pt x="48726" y="66708"/>
                  </a:lnTo>
                  <a:cubicBezTo>
                    <a:pt x="48257" y="66608"/>
                    <a:pt x="47784" y="66560"/>
                    <a:pt x="47315" y="66560"/>
                  </a:cubicBezTo>
                  <a:cubicBezTo>
                    <a:pt x="45452" y="66560"/>
                    <a:pt x="43648" y="67326"/>
                    <a:pt x="42355" y="68719"/>
                  </a:cubicBezTo>
                  <a:cubicBezTo>
                    <a:pt x="41081" y="67346"/>
                    <a:pt x="39302" y="66559"/>
                    <a:pt x="37432" y="66559"/>
                  </a:cubicBezTo>
                  <a:cubicBezTo>
                    <a:pt x="37421" y="66559"/>
                    <a:pt x="37411" y="66559"/>
                    <a:pt x="37400" y="66559"/>
                  </a:cubicBezTo>
                  <a:cubicBezTo>
                    <a:pt x="36916" y="66559"/>
                    <a:pt x="36432" y="66604"/>
                    <a:pt x="35958" y="66711"/>
                  </a:cubicBezTo>
                  <a:cubicBezTo>
                    <a:pt x="35989" y="62554"/>
                    <a:pt x="39161" y="60475"/>
                    <a:pt x="42335" y="60475"/>
                  </a:cubicBezTo>
                  <a:close/>
                  <a:moveTo>
                    <a:pt x="65651" y="60478"/>
                  </a:moveTo>
                  <a:cubicBezTo>
                    <a:pt x="68826" y="60478"/>
                    <a:pt x="72001" y="62555"/>
                    <a:pt x="72041" y="66711"/>
                  </a:cubicBezTo>
                  <a:cubicBezTo>
                    <a:pt x="71566" y="66609"/>
                    <a:pt x="71088" y="66560"/>
                    <a:pt x="70614" y="66560"/>
                  </a:cubicBezTo>
                  <a:cubicBezTo>
                    <a:pt x="68752" y="66560"/>
                    <a:pt x="66952" y="67326"/>
                    <a:pt x="65653" y="68719"/>
                  </a:cubicBezTo>
                  <a:cubicBezTo>
                    <a:pt x="64371" y="67339"/>
                    <a:pt x="62579" y="66559"/>
                    <a:pt x="60697" y="66559"/>
                  </a:cubicBezTo>
                  <a:cubicBezTo>
                    <a:pt x="60214" y="66559"/>
                    <a:pt x="59730" y="66613"/>
                    <a:pt x="59255" y="66711"/>
                  </a:cubicBezTo>
                  <a:cubicBezTo>
                    <a:pt x="59295" y="62557"/>
                    <a:pt x="62473" y="60478"/>
                    <a:pt x="65651" y="60478"/>
                  </a:cubicBezTo>
                  <a:close/>
                  <a:moveTo>
                    <a:pt x="18806" y="60522"/>
                  </a:moveTo>
                  <a:cubicBezTo>
                    <a:pt x="21979" y="60522"/>
                    <a:pt x="25151" y="62596"/>
                    <a:pt x="25196" y="66747"/>
                  </a:cubicBezTo>
                  <a:lnTo>
                    <a:pt x="25196" y="66747"/>
                  </a:lnTo>
                  <a:cubicBezTo>
                    <a:pt x="24723" y="66645"/>
                    <a:pt x="24245" y="66596"/>
                    <a:pt x="23772" y="66596"/>
                  </a:cubicBezTo>
                  <a:cubicBezTo>
                    <a:pt x="21913" y="66596"/>
                    <a:pt x="20107" y="67362"/>
                    <a:pt x="18807" y="68754"/>
                  </a:cubicBezTo>
                  <a:cubicBezTo>
                    <a:pt x="17526" y="67374"/>
                    <a:pt x="15734" y="66595"/>
                    <a:pt x="13852" y="66595"/>
                  </a:cubicBezTo>
                  <a:cubicBezTo>
                    <a:pt x="13368" y="66595"/>
                    <a:pt x="12884" y="66649"/>
                    <a:pt x="12409" y="66747"/>
                  </a:cubicBezTo>
                  <a:cubicBezTo>
                    <a:pt x="12454" y="62599"/>
                    <a:pt x="15631" y="60522"/>
                    <a:pt x="18806" y="60522"/>
                  </a:cubicBezTo>
                  <a:close/>
                  <a:moveTo>
                    <a:pt x="84142" y="66790"/>
                  </a:moveTo>
                  <a:cubicBezTo>
                    <a:pt x="86075" y="66790"/>
                    <a:pt x="87947" y="67588"/>
                    <a:pt x="89290" y="69041"/>
                  </a:cubicBezTo>
                  <a:lnTo>
                    <a:pt x="89290" y="69041"/>
                  </a:lnTo>
                  <a:cubicBezTo>
                    <a:pt x="89287" y="69041"/>
                    <a:pt x="89284" y="69041"/>
                    <a:pt x="89281" y="69041"/>
                  </a:cubicBezTo>
                  <a:cubicBezTo>
                    <a:pt x="89262" y="69041"/>
                    <a:pt x="89242" y="69041"/>
                    <a:pt x="89222" y="69041"/>
                  </a:cubicBezTo>
                  <a:cubicBezTo>
                    <a:pt x="87354" y="69041"/>
                    <a:pt x="85594" y="69879"/>
                    <a:pt x="84344" y="71183"/>
                  </a:cubicBezTo>
                  <a:cubicBezTo>
                    <a:pt x="84434" y="69588"/>
                    <a:pt x="83851" y="68082"/>
                    <a:pt x="82857" y="66909"/>
                  </a:cubicBezTo>
                  <a:cubicBezTo>
                    <a:pt x="83285" y="66829"/>
                    <a:pt x="83715" y="66790"/>
                    <a:pt x="84142" y="66790"/>
                  </a:cubicBezTo>
                  <a:close/>
                  <a:moveTo>
                    <a:pt x="94437" y="66782"/>
                  </a:moveTo>
                  <a:cubicBezTo>
                    <a:pt x="94862" y="66782"/>
                    <a:pt x="95290" y="66821"/>
                    <a:pt x="95715" y="66900"/>
                  </a:cubicBezTo>
                  <a:cubicBezTo>
                    <a:pt x="94720" y="68082"/>
                    <a:pt x="94138" y="69579"/>
                    <a:pt x="94228" y="71174"/>
                  </a:cubicBezTo>
                  <a:lnTo>
                    <a:pt x="94219" y="71183"/>
                  </a:lnTo>
                  <a:cubicBezTo>
                    <a:pt x="92977" y="69879"/>
                    <a:pt x="91209" y="69041"/>
                    <a:pt x="89341" y="69041"/>
                  </a:cubicBezTo>
                  <a:cubicBezTo>
                    <a:pt x="89324" y="69041"/>
                    <a:pt x="89307" y="69041"/>
                    <a:pt x="89290" y="69041"/>
                  </a:cubicBezTo>
                  <a:lnTo>
                    <a:pt x="89290" y="69041"/>
                  </a:lnTo>
                  <a:cubicBezTo>
                    <a:pt x="90628" y="67586"/>
                    <a:pt x="92502" y="66782"/>
                    <a:pt x="94437" y="66782"/>
                  </a:cubicBezTo>
                  <a:close/>
                  <a:moveTo>
                    <a:pt x="47476" y="66925"/>
                  </a:moveTo>
                  <a:cubicBezTo>
                    <a:pt x="47900" y="66925"/>
                    <a:pt x="48328" y="66964"/>
                    <a:pt x="48753" y="67043"/>
                  </a:cubicBezTo>
                  <a:cubicBezTo>
                    <a:pt x="47767" y="68226"/>
                    <a:pt x="47185" y="69731"/>
                    <a:pt x="47266" y="71317"/>
                  </a:cubicBezTo>
                  <a:cubicBezTo>
                    <a:pt x="46024" y="70014"/>
                    <a:pt x="44257" y="69184"/>
                    <a:pt x="42388" y="69184"/>
                  </a:cubicBezTo>
                  <a:cubicBezTo>
                    <a:pt x="42371" y="69184"/>
                    <a:pt x="42354" y="69184"/>
                    <a:pt x="42337" y="69184"/>
                  </a:cubicBezTo>
                  <a:lnTo>
                    <a:pt x="42337" y="69184"/>
                  </a:lnTo>
                  <a:cubicBezTo>
                    <a:pt x="43675" y="67729"/>
                    <a:pt x="45543" y="66925"/>
                    <a:pt x="47476" y="66925"/>
                  </a:cubicBezTo>
                  <a:close/>
                  <a:moveTo>
                    <a:pt x="60488" y="66929"/>
                  </a:moveTo>
                  <a:cubicBezTo>
                    <a:pt x="62422" y="66929"/>
                    <a:pt x="64295" y="67727"/>
                    <a:pt x="65636" y="69175"/>
                  </a:cubicBezTo>
                  <a:lnTo>
                    <a:pt x="65636" y="69175"/>
                  </a:lnTo>
                  <a:cubicBezTo>
                    <a:pt x="65622" y="69175"/>
                    <a:pt x="65608" y="69175"/>
                    <a:pt x="65593" y="69175"/>
                  </a:cubicBezTo>
                  <a:cubicBezTo>
                    <a:pt x="63725" y="69175"/>
                    <a:pt x="61966" y="70014"/>
                    <a:pt x="60715" y="71317"/>
                  </a:cubicBezTo>
                  <a:cubicBezTo>
                    <a:pt x="60805" y="69731"/>
                    <a:pt x="60223" y="68226"/>
                    <a:pt x="59228" y="67043"/>
                  </a:cubicBezTo>
                  <a:cubicBezTo>
                    <a:pt x="59647" y="66967"/>
                    <a:pt x="60069" y="66929"/>
                    <a:pt x="60488" y="66929"/>
                  </a:cubicBezTo>
                  <a:close/>
                  <a:moveTo>
                    <a:pt x="23953" y="66970"/>
                  </a:moveTo>
                  <a:cubicBezTo>
                    <a:pt x="24378" y="66970"/>
                    <a:pt x="24806" y="67009"/>
                    <a:pt x="25232" y="67088"/>
                  </a:cubicBezTo>
                  <a:cubicBezTo>
                    <a:pt x="24239" y="68277"/>
                    <a:pt x="23657" y="69770"/>
                    <a:pt x="23744" y="71361"/>
                  </a:cubicBezTo>
                  <a:lnTo>
                    <a:pt x="23744" y="71361"/>
                  </a:lnTo>
                  <a:cubicBezTo>
                    <a:pt x="22494" y="70058"/>
                    <a:pt x="20726" y="69220"/>
                    <a:pt x="18866" y="69220"/>
                  </a:cubicBezTo>
                  <a:cubicBezTo>
                    <a:pt x="18846" y="69220"/>
                    <a:pt x="18827" y="69220"/>
                    <a:pt x="18807" y="69220"/>
                  </a:cubicBezTo>
                  <a:cubicBezTo>
                    <a:pt x="20144" y="67773"/>
                    <a:pt x="22018" y="66970"/>
                    <a:pt x="23953" y="66970"/>
                  </a:cubicBezTo>
                  <a:close/>
                  <a:moveTo>
                    <a:pt x="13652" y="66970"/>
                  </a:moveTo>
                  <a:cubicBezTo>
                    <a:pt x="15588" y="66970"/>
                    <a:pt x="17463" y="67773"/>
                    <a:pt x="18807" y="69220"/>
                  </a:cubicBezTo>
                  <a:cubicBezTo>
                    <a:pt x="18787" y="69220"/>
                    <a:pt x="18768" y="69220"/>
                    <a:pt x="18748" y="69220"/>
                  </a:cubicBezTo>
                  <a:cubicBezTo>
                    <a:pt x="16879" y="69220"/>
                    <a:pt x="15111" y="70058"/>
                    <a:pt x="13870" y="71362"/>
                  </a:cubicBezTo>
                  <a:cubicBezTo>
                    <a:pt x="13951" y="69776"/>
                    <a:pt x="13368" y="68271"/>
                    <a:pt x="12374" y="67088"/>
                  </a:cubicBezTo>
                  <a:cubicBezTo>
                    <a:pt x="12799" y="67009"/>
                    <a:pt x="13227" y="66970"/>
                    <a:pt x="13652" y="66970"/>
                  </a:cubicBezTo>
                  <a:close/>
                  <a:moveTo>
                    <a:pt x="107653" y="66739"/>
                  </a:moveTo>
                  <a:cubicBezTo>
                    <a:pt x="109587" y="66739"/>
                    <a:pt x="111464" y="67541"/>
                    <a:pt x="112812" y="68996"/>
                  </a:cubicBezTo>
                  <a:cubicBezTo>
                    <a:pt x="114149" y="67549"/>
                    <a:pt x="116022" y="66746"/>
                    <a:pt x="117958" y="66746"/>
                  </a:cubicBezTo>
                  <a:cubicBezTo>
                    <a:pt x="118383" y="66746"/>
                    <a:pt x="118811" y="66785"/>
                    <a:pt x="119236" y="66864"/>
                  </a:cubicBezTo>
                  <a:cubicBezTo>
                    <a:pt x="118242" y="68047"/>
                    <a:pt x="117659" y="69552"/>
                    <a:pt x="117749" y="71138"/>
                  </a:cubicBezTo>
                  <a:cubicBezTo>
                    <a:pt x="116499" y="69835"/>
                    <a:pt x="114731" y="69005"/>
                    <a:pt x="112871" y="69005"/>
                  </a:cubicBezTo>
                  <a:cubicBezTo>
                    <a:pt x="112851" y="69005"/>
                    <a:pt x="112832" y="69005"/>
                    <a:pt x="112812" y="69005"/>
                  </a:cubicBezTo>
                  <a:cubicBezTo>
                    <a:pt x="112793" y="69005"/>
                    <a:pt x="112774" y="69005"/>
                    <a:pt x="112756" y="69005"/>
                  </a:cubicBezTo>
                  <a:cubicBezTo>
                    <a:pt x="110769" y="69005"/>
                    <a:pt x="108893" y="69951"/>
                    <a:pt x="107641" y="71398"/>
                  </a:cubicBezTo>
                  <a:lnTo>
                    <a:pt x="107641" y="71398"/>
                  </a:lnTo>
                  <a:cubicBezTo>
                    <a:pt x="107802" y="69707"/>
                    <a:pt x="107213" y="68132"/>
                    <a:pt x="106177" y="66897"/>
                  </a:cubicBezTo>
                  <a:lnTo>
                    <a:pt x="106177" y="66897"/>
                  </a:lnTo>
                  <a:cubicBezTo>
                    <a:pt x="106668" y="66791"/>
                    <a:pt x="107162" y="66739"/>
                    <a:pt x="107653" y="66739"/>
                  </a:cubicBezTo>
                  <a:close/>
                  <a:moveTo>
                    <a:pt x="37174" y="66927"/>
                  </a:moveTo>
                  <a:cubicBezTo>
                    <a:pt x="39113" y="66927"/>
                    <a:pt x="40989" y="67729"/>
                    <a:pt x="42337" y="69184"/>
                  </a:cubicBezTo>
                  <a:lnTo>
                    <a:pt x="42337" y="69184"/>
                  </a:lnTo>
                  <a:cubicBezTo>
                    <a:pt x="42334" y="69184"/>
                    <a:pt x="42331" y="69184"/>
                    <a:pt x="42328" y="69184"/>
                  </a:cubicBezTo>
                  <a:cubicBezTo>
                    <a:pt x="42301" y="69184"/>
                    <a:pt x="42274" y="69184"/>
                    <a:pt x="42246" y="69184"/>
                  </a:cubicBezTo>
                  <a:cubicBezTo>
                    <a:pt x="40269" y="69184"/>
                    <a:pt x="38404" y="70136"/>
                    <a:pt x="37158" y="71577"/>
                  </a:cubicBezTo>
                  <a:cubicBezTo>
                    <a:pt x="37320" y="69910"/>
                    <a:pt x="36728" y="68324"/>
                    <a:pt x="35689" y="67088"/>
                  </a:cubicBezTo>
                  <a:lnTo>
                    <a:pt x="35680" y="67088"/>
                  </a:lnTo>
                  <a:cubicBezTo>
                    <a:pt x="36177" y="66980"/>
                    <a:pt x="36678" y="66927"/>
                    <a:pt x="37174" y="66927"/>
                  </a:cubicBezTo>
                  <a:close/>
                  <a:moveTo>
                    <a:pt x="124481" y="64880"/>
                  </a:moveTo>
                  <a:cubicBezTo>
                    <a:pt x="127655" y="64880"/>
                    <a:pt x="130827" y="66957"/>
                    <a:pt x="130867" y="71111"/>
                  </a:cubicBezTo>
                  <a:lnTo>
                    <a:pt x="130858" y="71129"/>
                  </a:lnTo>
                  <a:cubicBezTo>
                    <a:pt x="130380" y="71024"/>
                    <a:pt x="129897" y="70973"/>
                    <a:pt x="129419" y="70973"/>
                  </a:cubicBezTo>
                  <a:cubicBezTo>
                    <a:pt x="127565" y="70973"/>
                    <a:pt x="125767" y="71740"/>
                    <a:pt x="124478" y="73136"/>
                  </a:cubicBezTo>
                  <a:cubicBezTo>
                    <a:pt x="123204" y="71764"/>
                    <a:pt x="121425" y="70977"/>
                    <a:pt x="119555" y="70977"/>
                  </a:cubicBezTo>
                  <a:cubicBezTo>
                    <a:pt x="119544" y="70977"/>
                    <a:pt x="119534" y="70977"/>
                    <a:pt x="119523" y="70977"/>
                  </a:cubicBezTo>
                  <a:cubicBezTo>
                    <a:pt x="119039" y="70977"/>
                    <a:pt x="118555" y="71021"/>
                    <a:pt x="118080" y="71129"/>
                  </a:cubicBezTo>
                  <a:cubicBezTo>
                    <a:pt x="118121" y="66963"/>
                    <a:pt x="121302" y="64880"/>
                    <a:pt x="124481" y="64880"/>
                  </a:cubicBezTo>
                  <a:close/>
                  <a:moveTo>
                    <a:pt x="77631" y="64934"/>
                  </a:moveTo>
                  <a:cubicBezTo>
                    <a:pt x="80806" y="64934"/>
                    <a:pt x="83981" y="67013"/>
                    <a:pt x="84022" y="71174"/>
                  </a:cubicBezTo>
                  <a:cubicBezTo>
                    <a:pt x="83541" y="71069"/>
                    <a:pt x="83056" y="71017"/>
                    <a:pt x="82576" y="71017"/>
                  </a:cubicBezTo>
                  <a:cubicBezTo>
                    <a:pt x="80721" y="71017"/>
                    <a:pt x="78928" y="71782"/>
                    <a:pt x="77633" y="73163"/>
                  </a:cubicBezTo>
                  <a:lnTo>
                    <a:pt x="77633" y="73172"/>
                  </a:lnTo>
                  <a:cubicBezTo>
                    <a:pt x="76351" y="71801"/>
                    <a:pt x="74559" y="71012"/>
                    <a:pt x="72678" y="71012"/>
                  </a:cubicBezTo>
                  <a:cubicBezTo>
                    <a:pt x="72194" y="71012"/>
                    <a:pt x="71710" y="71066"/>
                    <a:pt x="71235" y="71174"/>
                  </a:cubicBezTo>
                  <a:cubicBezTo>
                    <a:pt x="71275" y="67015"/>
                    <a:pt x="74454" y="64934"/>
                    <a:pt x="77631" y="64934"/>
                  </a:cubicBezTo>
                  <a:close/>
                  <a:moveTo>
                    <a:pt x="100937" y="64934"/>
                  </a:moveTo>
                  <a:cubicBezTo>
                    <a:pt x="104113" y="64934"/>
                    <a:pt x="107288" y="67013"/>
                    <a:pt x="107328" y="71174"/>
                  </a:cubicBezTo>
                  <a:cubicBezTo>
                    <a:pt x="106849" y="71069"/>
                    <a:pt x="106366" y="71017"/>
                    <a:pt x="105887" y="71017"/>
                  </a:cubicBezTo>
                  <a:cubicBezTo>
                    <a:pt x="104037" y="71017"/>
                    <a:pt x="102243" y="71782"/>
                    <a:pt x="100948" y="73163"/>
                  </a:cubicBezTo>
                  <a:lnTo>
                    <a:pt x="100939" y="73172"/>
                  </a:lnTo>
                  <a:cubicBezTo>
                    <a:pt x="99658" y="71801"/>
                    <a:pt x="97866" y="71012"/>
                    <a:pt x="95984" y="71012"/>
                  </a:cubicBezTo>
                  <a:cubicBezTo>
                    <a:pt x="95500" y="71012"/>
                    <a:pt x="95016" y="71066"/>
                    <a:pt x="94541" y="71174"/>
                  </a:cubicBezTo>
                  <a:cubicBezTo>
                    <a:pt x="94582" y="67015"/>
                    <a:pt x="97760" y="64934"/>
                    <a:pt x="100937" y="64934"/>
                  </a:cubicBezTo>
                  <a:close/>
                  <a:moveTo>
                    <a:pt x="53992" y="65081"/>
                  </a:moveTo>
                  <a:cubicBezTo>
                    <a:pt x="57167" y="65081"/>
                    <a:pt x="60344" y="67159"/>
                    <a:pt x="60384" y="71317"/>
                  </a:cubicBezTo>
                  <a:cubicBezTo>
                    <a:pt x="59911" y="71215"/>
                    <a:pt x="59433" y="71165"/>
                    <a:pt x="58960" y="71165"/>
                  </a:cubicBezTo>
                  <a:cubicBezTo>
                    <a:pt x="57101" y="71165"/>
                    <a:pt x="55296" y="71932"/>
                    <a:pt x="54004" y="73324"/>
                  </a:cubicBezTo>
                  <a:cubicBezTo>
                    <a:pt x="52723" y="71944"/>
                    <a:pt x="50922" y="71165"/>
                    <a:pt x="49049" y="71165"/>
                  </a:cubicBezTo>
                  <a:cubicBezTo>
                    <a:pt x="48565" y="71165"/>
                    <a:pt x="48081" y="71219"/>
                    <a:pt x="47606" y="71317"/>
                  </a:cubicBezTo>
                  <a:cubicBezTo>
                    <a:pt x="47642" y="67159"/>
                    <a:pt x="50816" y="65081"/>
                    <a:pt x="53992" y="65081"/>
                  </a:cubicBezTo>
                  <a:close/>
                  <a:moveTo>
                    <a:pt x="7148" y="65122"/>
                  </a:moveTo>
                  <a:cubicBezTo>
                    <a:pt x="10323" y="65122"/>
                    <a:pt x="13498" y="67201"/>
                    <a:pt x="13538" y="71362"/>
                  </a:cubicBezTo>
                  <a:cubicBezTo>
                    <a:pt x="13060" y="71257"/>
                    <a:pt x="12578" y="71206"/>
                    <a:pt x="12099" y="71206"/>
                  </a:cubicBezTo>
                  <a:cubicBezTo>
                    <a:pt x="10245" y="71206"/>
                    <a:pt x="8446" y="71973"/>
                    <a:pt x="7150" y="73369"/>
                  </a:cubicBezTo>
                  <a:lnTo>
                    <a:pt x="7150" y="73360"/>
                  </a:lnTo>
                  <a:cubicBezTo>
                    <a:pt x="5875" y="71988"/>
                    <a:pt x="4096" y="71209"/>
                    <a:pt x="2226" y="71209"/>
                  </a:cubicBezTo>
                  <a:cubicBezTo>
                    <a:pt x="2216" y="71209"/>
                    <a:pt x="2205" y="71210"/>
                    <a:pt x="2194" y="71210"/>
                  </a:cubicBezTo>
                  <a:cubicBezTo>
                    <a:pt x="1711" y="71210"/>
                    <a:pt x="1227" y="71254"/>
                    <a:pt x="752" y="71362"/>
                  </a:cubicBezTo>
                  <a:cubicBezTo>
                    <a:pt x="792" y="67203"/>
                    <a:pt x="3970" y="65122"/>
                    <a:pt x="7148" y="65122"/>
                  </a:cubicBezTo>
                  <a:close/>
                  <a:moveTo>
                    <a:pt x="30463" y="65122"/>
                  </a:moveTo>
                  <a:cubicBezTo>
                    <a:pt x="33638" y="65122"/>
                    <a:pt x="36813" y="67201"/>
                    <a:pt x="36854" y="71362"/>
                  </a:cubicBezTo>
                  <a:cubicBezTo>
                    <a:pt x="36375" y="71257"/>
                    <a:pt x="35893" y="71206"/>
                    <a:pt x="35414" y="71206"/>
                  </a:cubicBezTo>
                  <a:cubicBezTo>
                    <a:pt x="33560" y="71206"/>
                    <a:pt x="31761" y="71973"/>
                    <a:pt x="30465" y="73369"/>
                  </a:cubicBezTo>
                  <a:lnTo>
                    <a:pt x="30465" y="73360"/>
                  </a:lnTo>
                  <a:cubicBezTo>
                    <a:pt x="29191" y="71988"/>
                    <a:pt x="27412" y="71209"/>
                    <a:pt x="25542" y="71209"/>
                  </a:cubicBezTo>
                  <a:cubicBezTo>
                    <a:pt x="25531" y="71209"/>
                    <a:pt x="25520" y="71210"/>
                    <a:pt x="25510" y="71210"/>
                  </a:cubicBezTo>
                  <a:cubicBezTo>
                    <a:pt x="25026" y="71210"/>
                    <a:pt x="24542" y="71254"/>
                    <a:pt x="24067" y="71362"/>
                  </a:cubicBezTo>
                  <a:cubicBezTo>
                    <a:pt x="24107" y="67203"/>
                    <a:pt x="27285" y="65122"/>
                    <a:pt x="30463" y="65122"/>
                  </a:cubicBezTo>
                  <a:close/>
                  <a:moveTo>
                    <a:pt x="129608" y="71351"/>
                  </a:moveTo>
                  <a:cubicBezTo>
                    <a:pt x="130035" y="71351"/>
                    <a:pt x="130466" y="71390"/>
                    <a:pt x="130894" y="71469"/>
                  </a:cubicBezTo>
                  <a:cubicBezTo>
                    <a:pt x="129908" y="72634"/>
                    <a:pt x="129326" y="74140"/>
                    <a:pt x="129415" y="75726"/>
                  </a:cubicBezTo>
                  <a:lnTo>
                    <a:pt x="129406" y="75744"/>
                  </a:lnTo>
                  <a:cubicBezTo>
                    <a:pt x="128156" y="74440"/>
                    <a:pt x="126397" y="73602"/>
                    <a:pt x="124528" y="73602"/>
                  </a:cubicBezTo>
                  <a:cubicBezTo>
                    <a:pt x="124509" y="73602"/>
                    <a:pt x="124489" y="73602"/>
                    <a:pt x="124469" y="73602"/>
                  </a:cubicBezTo>
                  <a:cubicBezTo>
                    <a:pt x="124450" y="73602"/>
                    <a:pt x="124430" y="73602"/>
                    <a:pt x="124410" y="73602"/>
                  </a:cubicBezTo>
                  <a:cubicBezTo>
                    <a:pt x="122541" y="73602"/>
                    <a:pt x="120773" y="74440"/>
                    <a:pt x="119532" y="75744"/>
                  </a:cubicBezTo>
                  <a:cubicBezTo>
                    <a:pt x="119613" y="74149"/>
                    <a:pt x="119030" y="72652"/>
                    <a:pt x="118045" y="71469"/>
                  </a:cubicBezTo>
                  <a:cubicBezTo>
                    <a:pt x="118473" y="71390"/>
                    <a:pt x="118903" y="71351"/>
                    <a:pt x="119331" y="71351"/>
                  </a:cubicBezTo>
                  <a:cubicBezTo>
                    <a:pt x="121264" y="71351"/>
                    <a:pt x="123134" y="72148"/>
                    <a:pt x="124469" y="73593"/>
                  </a:cubicBezTo>
                  <a:cubicBezTo>
                    <a:pt x="125805" y="72148"/>
                    <a:pt x="127675" y="71351"/>
                    <a:pt x="129608" y="71351"/>
                  </a:cubicBezTo>
                  <a:close/>
                  <a:moveTo>
                    <a:pt x="48843" y="71540"/>
                  </a:moveTo>
                  <a:cubicBezTo>
                    <a:pt x="50782" y="71540"/>
                    <a:pt x="52650" y="72343"/>
                    <a:pt x="53995" y="73790"/>
                  </a:cubicBezTo>
                  <a:cubicBezTo>
                    <a:pt x="53975" y="73790"/>
                    <a:pt x="53956" y="73790"/>
                    <a:pt x="53936" y="73790"/>
                  </a:cubicBezTo>
                  <a:cubicBezTo>
                    <a:pt x="52067" y="73790"/>
                    <a:pt x="50299" y="74628"/>
                    <a:pt x="49058" y="75932"/>
                  </a:cubicBezTo>
                  <a:cubicBezTo>
                    <a:pt x="49138" y="74337"/>
                    <a:pt x="48556" y="72840"/>
                    <a:pt x="47561" y="71658"/>
                  </a:cubicBezTo>
                  <a:cubicBezTo>
                    <a:pt x="47989" y="71579"/>
                    <a:pt x="48418" y="71540"/>
                    <a:pt x="48843" y="71540"/>
                  </a:cubicBezTo>
                  <a:close/>
                  <a:moveTo>
                    <a:pt x="59141" y="71540"/>
                  </a:moveTo>
                  <a:cubicBezTo>
                    <a:pt x="59566" y="71540"/>
                    <a:pt x="59994" y="71579"/>
                    <a:pt x="60420" y="71658"/>
                  </a:cubicBezTo>
                  <a:cubicBezTo>
                    <a:pt x="59425" y="72840"/>
                    <a:pt x="58843" y="74346"/>
                    <a:pt x="58932" y="75932"/>
                  </a:cubicBezTo>
                  <a:cubicBezTo>
                    <a:pt x="57682" y="74628"/>
                    <a:pt x="55914" y="73790"/>
                    <a:pt x="54054" y="73790"/>
                  </a:cubicBezTo>
                  <a:cubicBezTo>
                    <a:pt x="54034" y="73790"/>
                    <a:pt x="54015" y="73790"/>
                    <a:pt x="53995" y="73790"/>
                  </a:cubicBezTo>
                  <a:cubicBezTo>
                    <a:pt x="55332" y="72343"/>
                    <a:pt x="57206" y="71540"/>
                    <a:pt x="59141" y="71540"/>
                  </a:cubicBezTo>
                  <a:close/>
                  <a:moveTo>
                    <a:pt x="112810" y="69495"/>
                  </a:moveTo>
                  <a:cubicBezTo>
                    <a:pt x="115985" y="69495"/>
                    <a:pt x="119160" y="71574"/>
                    <a:pt x="119200" y="75735"/>
                  </a:cubicBezTo>
                  <a:cubicBezTo>
                    <a:pt x="118721" y="75630"/>
                    <a:pt x="118239" y="75578"/>
                    <a:pt x="117760" y="75578"/>
                  </a:cubicBezTo>
                  <a:cubicBezTo>
                    <a:pt x="115909" y="75578"/>
                    <a:pt x="114116" y="76343"/>
                    <a:pt x="112821" y="77724"/>
                  </a:cubicBezTo>
                  <a:lnTo>
                    <a:pt x="112812" y="77733"/>
                  </a:lnTo>
                  <a:cubicBezTo>
                    <a:pt x="111530" y="76362"/>
                    <a:pt x="109738" y="75573"/>
                    <a:pt x="107856" y="75573"/>
                  </a:cubicBezTo>
                  <a:cubicBezTo>
                    <a:pt x="107373" y="75573"/>
                    <a:pt x="106889" y="75627"/>
                    <a:pt x="106414" y="75735"/>
                  </a:cubicBezTo>
                  <a:lnTo>
                    <a:pt x="106414" y="75735"/>
                  </a:lnTo>
                  <a:cubicBezTo>
                    <a:pt x="106454" y="71576"/>
                    <a:pt x="109632" y="69495"/>
                    <a:pt x="112810" y="69495"/>
                  </a:cubicBezTo>
                  <a:close/>
                  <a:moveTo>
                    <a:pt x="136139" y="69486"/>
                  </a:moveTo>
                  <a:cubicBezTo>
                    <a:pt x="139313" y="69486"/>
                    <a:pt x="142484" y="71562"/>
                    <a:pt x="142525" y="75717"/>
                  </a:cubicBezTo>
                  <a:lnTo>
                    <a:pt x="142516" y="75735"/>
                  </a:lnTo>
                  <a:cubicBezTo>
                    <a:pt x="142037" y="75630"/>
                    <a:pt x="141554" y="75578"/>
                    <a:pt x="141075" y="75578"/>
                  </a:cubicBezTo>
                  <a:cubicBezTo>
                    <a:pt x="139222" y="75578"/>
                    <a:pt x="137424" y="76345"/>
                    <a:pt x="136136" y="77733"/>
                  </a:cubicBezTo>
                  <a:cubicBezTo>
                    <a:pt x="134854" y="76362"/>
                    <a:pt x="133062" y="75573"/>
                    <a:pt x="131181" y="75573"/>
                  </a:cubicBezTo>
                  <a:cubicBezTo>
                    <a:pt x="130697" y="75573"/>
                    <a:pt x="130213" y="75627"/>
                    <a:pt x="129738" y="75735"/>
                  </a:cubicBezTo>
                  <a:cubicBezTo>
                    <a:pt x="129778" y="71569"/>
                    <a:pt x="132960" y="69486"/>
                    <a:pt x="136139" y="69486"/>
                  </a:cubicBezTo>
                  <a:close/>
                  <a:moveTo>
                    <a:pt x="42333" y="69686"/>
                  </a:moveTo>
                  <a:cubicBezTo>
                    <a:pt x="45509" y="69686"/>
                    <a:pt x="48686" y="71765"/>
                    <a:pt x="48726" y="75923"/>
                  </a:cubicBezTo>
                  <a:cubicBezTo>
                    <a:pt x="48248" y="75818"/>
                    <a:pt x="47765" y="75767"/>
                    <a:pt x="47287" y="75767"/>
                  </a:cubicBezTo>
                  <a:cubicBezTo>
                    <a:pt x="45433" y="75767"/>
                    <a:pt x="43633" y="76534"/>
                    <a:pt x="42337" y="77930"/>
                  </a:cubicBezTo>
                  <a:cubicBezTo>
                    <a:pt x="41056" y="76550"/>
                    <a:pt x="39264" y="75770"/>
                    <a:pt x="37382" y="75770"/>
                  </a:cubicBezTo>
                  <a:cubicBezTo>
                    <a:pt x="36898" y="75770"/>
                    <a:pt x="36415" y="75815"/>
                    <a:pt x="35940" y="75923"/>
                  </a:cubicBezTo>
                  <a:cubicBezTo>
                    <a:pt x="35980" y="71765"/>
                    <a:pt x="39156" y="69686"/>
                    <a:pt x="42333" y="69686"/>
                  </a:cubicBezTo>
                  <a:close/>
                  <a:moveTo>
                    <a:pt x="65651" y="69683"/>
                  </a:moveTo>
                  <a:cubicBezTo>
                    <a:pt x="68826" y="69683"/>
                    <a:pt x="72001" y="71762"/>
                    <a:pt x="72041" y="75923"/>
                  </a:cubicBezTo>
                  <a:cubicBezTo>
                    <a:pt x="71563" y="75818"/>
                    <a:pt x="71081" y="75767"/>
                    <a:pt x="70602" y="75767"/>
                  </a:cubicBezTo>
                  <a:cubicBezTo>
                    <a:pt x="68748" y="75767"/>
                    <a:pt x="66949" y="76534"/>
                    <a:pt x="65653" y="77930"/>
                  </a:cubicBezTo>
                  <a:cubicBezTo>
                    <a:pt x="64371" y="76550"/>
                    <a:pt x="62579" y="75770"/>
                    <a:pt x="60697" y="75770"/>
                  </a:cubicBezTo>
                  <a:cubicBezTo>
                    <a:pt x="60214" y="75770"/>
                    <a:pt x="59730" y="75815"/>
                    <a:pt x="59255" y="75923"/>
                  </a:cubicBezTo>
                  <a:cubicBezTo>
                    <a:pt x="59295" y="71764"/>
                    <a:pt x="62473" y="69683"/>
                    <a:pt x="65651" y="69683"/>
                  </a:cubicBezTo>
                  <a:close/>
                  <a:moveTo>
                    <a:pt x="82884" y="1"/>
                  </a:moveTo>
                  <a:cubicBezTo>
                    <a:pt x="82642" y="699"/>
                    <a:pt x="82534" y="1434"/>
                    <a:pt x="82579" y="2178"/>
                  </a:cubicBezTo>
                  <a:cubicBezTo>
                    <a:pt x="81329" y="875"/>
                    <a:pt x="79570" y="36"/>
                    <a:pt x="77701" y="36"/>
                  </a:cubicBezTo>
                  <a:cubicBezTo>
                    <a:pt x="77681" y="36"/>
                    <a:pt x="77661" y="36"/>
                    <a:pt x="77642" y="36"/>
                  </a:cubicBezTo>
                  <a:cubicBezTo>
                    <a:pt x="77622" y="36"/>
                    <a:pt x="77602" y="36"/>
                    <a:pt x="77582" y="36"/>
                  </a:cubicBezTo>
                  <a:cubicBezTo>
                    <a:pt x="73834" y="36"/>
                    <a:pt x="70494" y="3399"/>
                    <a:pt x="70948" y="7160"/>
                  </a:cubicBezTo>
                  <a:cubicBezTo>
                    <a:pt x="71458" y="7046"/>
                    <a:pt x="71971" y="6991"/>
                    <a:pt x="72481" y="6991"/>
                  </a:cubicBezTo>
                  <a:cubicBezTo>
                    <a:pt x="74418" y="6991"/>
                    <a:pt x="76294" y="7793"/>
                    <a:pt x="77642" y="9248"/>
                  </a:cubicBezTo>
                  <a:cubicBezTo>
                    <a:pt x="77624" y="9248"/>
                    <a:pt x="77606" y="9248"/>
                    <a:pt x="77587" y="9248"/>
                  </a:cubicBezTo>
                  <a:cubicBezTo>
                    <a:pt x="75529" y="9248"/>
                    <a:pt x="73607" y="10256"/>
                    <a:pt x="72355" y="11784"/>
                  </a:cubicBezTo>
                  <a:cubicBezTo>
                    <a:pt x="72756" y="8058"/>
                    <a:pt x="69443" y="4740"/>
                    <a:pt x="65721" y="4740"/>
                  </a:cubicBezTo>
                  <a:cubicBezTo>
                    <a:pt x="65701" y="4740"/>
                    <a:pt x="65682" y="4740"/>
                    <a:pt x="65662" y="4741"/>
                  </a:cubicBezTo>
                  <a:cubicBezTo>
                    <a:pt x="65642" y="4740"/>
                    <a:pt x="65622" y="4740"/>
                    <a:pt x="65602" y="4740"/>
                  </a:cubicBezTo>
                  <a:cubicBezTo>
                    <a:pt x="63733" y="4740"/>
                    <a:pt x="61966" y="5570"/>
                    <a:pt x="60724" y="6873"/>
                  </a:cubicBezTo>
                  <a:cubicBezTo>
                    <a:pt x="60760" y="6138"/>
                    <a:pt x="60662" y="5395"/>
                    <a:pt x="60420" y="4696"/>
                  </a:cubicBezTo>
                  <a:lnTo>
                    <a:pt x="60043" y="4696"/>
                  </a:lnTo>
                  <a:cubicBezTo>
                    <a:pt x="60276" y="5395"/>
                    <a:pt x="60393" y="6130"/>
                    <a:pt x="60393" y="6864"/>
                  </a:cubicBezTo>
                  <a:cubicBezTo>
                    <a:pt x="59920" y="6762"/>
                    <a:pt x="59442" y="6713"/>
                    <a:pt x="58969" y="6713"/>
                  </a:cubicBezTo>
                  <a:cubicBezTo>
                    <a:pt x="57110" y="6713"/>
                    <a:pt x="55305" y="7479"/>
                    <a:pt x="54013" y="8871"/>
                  </a:cubicBezTo>
                  <a:cubicBezTo>
                    <a:pt x="52732" y="7492"/>
                    <a:pt x="50939" y="6712"/>
                    <a:pt x="49058" y="6712"/>
                  </a:cubicBezTo>
                  <a:cubicBezTo>
                    <a:pt x="48574" y="6712"/>
                    <a:pt x="48090" y="6766"/>
                    <a:pt x="47615" y="6864"/>
                  </a:cubicBezTo>
                  <a:cubicBezTo>
                    <a:pt x="47615" y="6130"/>
                    <a:pt x="47732" y="5395"/>
                    <a:pt x="47965" y="4696"/>
                  </a:cubicBezTo>
                  <a:lnTo>
                    <a:pt x="47588" y="4696"/>
                  </a:lnTo>
                  <a:cubicBezTo>
                    <a:pt x="47346" y="5395"/>
                    <a:pt x="47248" y="6138"/>
                    <a:pt x="47284" y="6873"/>
                  </a:cubicBezTo>
                  <a:cubicBezTo>
                    <a:pt x="46049" y="5577"/>
                    <a:pt x="44293" y="4740"/>
                    <a:pt x="42434" y="4740"/>
                  </a:cubicBezTo>
                  <a:cubicBezTo>
                    <a:pt x="42405" y="4740"/>
                    <a:pt x="42376" y="4740"/>
                    <a:pt x="42346" y="4741"/>
                  </a:cubicBezTo>
                  <a:cubicBezTo>
                    <a:pt x="42319" y="4740"/>
                    <a:pt x="42291" y="4740"/>
                    <a:pt x="42263" y="4740"/>
                  </a:cubicBezTo>
                  <a:cubicBezTo>
                    <a:pt x="40287" y="4740"/>
                    <a:pt x="38431" y="5684"/>
                    <a:pt x="37185" y="7124"/>
                  </a:cubicBezTo>
                  <a:cubicBezTo>
                    <a:pt x="37480" y="3457"/>
                    <a:pt x="34193" y="233"/>
                    <a:pt x="30519" y="233"/>
                  </a:cubicBezTo>
                  <a:cubicBezTo>
                    <a:pt x="30504" y="233"/>
                    <a:pt x="30489" y="233"/>
                    <a:pt x="30474" y="234"/>
                  </a:cubicBezTo>
                  <a:cubicBezTo>
                    <a:pt x="30454" y="233"/>
                    <a:pt x="30434" y="233"/>
                    <a:pt x="30415" y="233"/>
                  </a:cubicBezTo>
                  <a:cubicBezTo>
                    <a:pt x="28546" y="233"/>
                    <a:pt x="26787" y="1072"/>
                    <a:pt x="25536" y="2375"/>
                  </a:cubicBezTo>
                  <a:cubicBezTo>
                    <a:pt x="25581" y="1640"/>
                    <a:pt x="25474" y="897"/>
                    <a:pt x="25232" y="198"/>
                  </a:cubicBezTo>
                  <a:lnTo>
                    <a:pt x="24864" y="198"/>
                  </a:lnTo>
                  <a:cubicBezTo>
                    <a:pt x="25088" y="897"/>
                    <a:pt x="25214" y="1631"/>
                    <a:pt x="25214" y="2366"/>
                  </a:cubicBezTo>
                  <a:cubicBezTo>
                    <a:pt x="24739" y="2264"/>
                    <a:pt x="24260" y="2214"/>
                    <a:pt x="23785" y="2214"/>
                  </a:cubicBezTo>
                  <a:cubicBezTo>
                    <a:pt x="21922" y="2214"/>
                    <a:pt x="20117" y="2981"/>
                    <a:pt x="18825" y="4373"/>
                  </a:cubicBezTo>
                  <a:cubicBezTo>
                    <a:pt x="17544" y="2993"/>
                    <a:pt x="15752" y="2214"/>
                    <a:pt x="13870" y="2214"/>
                  </a:cubicBezTo>
                  <a:cubicBezTo>
                    <a:pt x="13386" y="2214"/>
                    <a:pt x="12902" y="2268"/>
                    <a:pt x="12427" y="2366"/>
                  </a:cubicBezTo>
                  <a:cubicBezTo>
                    <a:pt x="12427" y="1631"/>
                    <a:pt x="12544" y="897"/>
                    <a:pt x="12777" y="198"/>
                  </a:cubicBezTo>
                  <a:lnTo>
                    <a:pt x="12382" y="198"/>
                  </a:lnTo>
                  <a:cubicBezTo>
                    <a:pt x="12141" y="897"/>
                    <a:pt x="12042" y="1640"/>
                    <a:pt x="12078" y="2375"/>
                  </a:cubicBezTo>
                  <a:cubicBezTo>
                    <a:pt x="10836" y="1072"/>
                    <a:pt x="9069" y="233"/>
                    <a:pt x="7200" y="233"/>
                  </a:cubicBezTo>
                  <a:cubicBezTo>
                    <a:pt x="7180" y="233"/>
                    <a:pt x="7160" y="233"/>
                    <a:pt x="7141" y="234"/>
                  </a:cubicBezTo>
                  <a:cubicBezTo>
                    <a:pt x="7126" y="233"/>
                    <a:pt x="7111" y="233"/>
                    <a:pt x="7096" y="233"/>
                  </a:cubicBezTo>
                  <a:cubicBezTo>
                    <a:pt x="3342" y="233"/>
                    <a:pt x="1" y="3600"/>
                    <a:pt x="456" y="7366"/>
                  </a:cubicBezTo>
                  <a:cubicBezTo>
                    <a:pt x="966" y="7252"/>
                    <a:pt x="1482" y="7196"/>
                    <a:pt x="1994" y="7196"/>
                  </a:cubicBezTo>
                  <a:cubicBezTo>
                    <a:pt x="3926" y="7196"/>
                    <a:pt x="5804" y="7993"/>
                    <a:pt x="7149" y="9445"/>
                  </a:cubicBezTo>
                  <a:lnTo>
                    <a:pt x="7149" y="9445"/>
                  </a:lnTo>
                  <a:cubicBezTo>
                    <a:pt x="7147" y="9445"/>
                    <a:pt x="7144" y="9445"/>
                    <a:pt x="7141" y="9445"/>
                  </a:cubicBezTo>
                  <a:cubicBezTo>
                    <a:pt x="7121" y="9445"/>
                    <a:pt x="7101" y="9445"/>
                    <a:pt x="7081" y="9445"/>
                  </a:cubicBezTo>
                  <a:cubicBezTo>
                    <a:pt x="3333" y="9445"/>
                    <a:pt x="1" y="12816"/>
                    <a:pt x="456" y="16569"/>
                  </a:cubicBezTo>
                  <a:cubicBezTo>
                    <a:pt x="961" y="16457"/>
                    <a:pt x="1471" y="16403"/>
                    <a:pt x="1977" y="16403"/>
                  </a:cubicBezTo>
                  <a:cubicBezTo>
                    <a:pt x="3909" y="16403"/>
                    <a:pt x="5782" y="17198"/>
                    <a:pt x="7132" y="18647"/>
                  </a:cubicBezTo>
                  <a:cubicBezTo>
                    <a:pt x="7112" y="18647"/>
                    <a:pt x="7092" y="18647"/>
                    <a:pt x="7072" y="18647"/>
                  </a:cubicBezTo>
                  <a:cubicBezTo>
                    <a:pt x="3333" y="18647"/>
                    <a:pt x="1" y="22009"/>
                    <a:pt x="456" y="25771"/>
                  </a:cubicBezTo>
                  <a:cubicBezTo>
                    <a:pt x="965" y="25657"/>
                    <a:pt x="1479" y="25602"/>
                    <a:pt x="1989" y="25602"/>
                  </a:cubicBezTo>
                  <a:cubicBezTo>
                    <a:pt x="3926" y="25602"/>
                    <a:pt x="5802" y="26404"/>
                    <a:pt x="7150" y="27859"/>
                  </a:cubicBezTo>
                  <a:cubicBezTo>
                    <a:pt x="8483" y="26416"/>
                    <a:pt x="10349" y="25613"/>
                    <a:pt x="12278" y="25613"/>
                  </a:cubicBezTo>
                  <a:cubicBezTo>
                    <a:pt x="12709" y="25613"/>
                    <a:pt x="13143" y="25653"/>
                    <a:pt x="13574" y="25735"/>
                  </a:cubicBezTo>
                  <a:cubicBezTo>
                    <a:pt x="12580" y="26909"/>
                    <a:pt x="11997" y="28414"/>
                    <a:pt x="12087" y="30000"/>
                  </a:cubicBezTo>
                  <a:cubicBezTo>
                    <a:pt x="10837" y="28697"/>
                    <a:pt x="9069" y="27867"/>
                    <a:pt x="7209" y="27867"/>
                  </a:cubicBezTo>
                  <a:cubicBezTo>
                    <a:pt x="7189" y="27867"/>
                    <a:pt x="7169" y="27867"/>
                    <a:pt x="7150" y="27868"/>
                  </a:cubicBezTo>
                  <a:cubicBezTo>
                    <a:pt x="7130" y="27867"/>
                    <a:pt x="7110" y="27867"/>
                    <a:pt x="7090" y="27867"/>
                  </a:cubicBezTo>
                  <a:cubicBezTo>
                    <a:pt x="3342" y="27867"/>
                    <a:pt x="1" y="31230"/>
                    <a:pt x="456" y="34991"/>
                  </a:cubicBezTo>
                  <a:cubicBezTo>
                    <a:pt x="968" y="34875"/>
                    <a:pt x="1485" y="34819"/>
                    <a:pt x="1999" y="34819"/>
                  </a:cubicBezTo>
                  <a:cubicBezTo>
                    <a:pt x="3903" y="34819"/>
                    <a:pt x="5755" y="35598"/>
                    <a:pt x="7096" y="37016"/>
                  </a:cubicBezTo>
                  <a:cubicBezTo>
                    <a:pt x="3341" y="37016"/>
                    <a:pt x="8" y="40377"/>
                    <a:pt x="456" y="44140"/>
                  </a:cubicBezTo>
                  <a:cubicBezTo>
                    <a:pt x="968" y="44025"/>
                    <a:pt x="1485" y="43970"/>
                    <a:pt x="1997" y="43970"/>
                  </a:cubicBezTo>
                  <a:cubicBezTo>
                    <a:pt x="3931" y="43970"/>
                    <a:pt x="5804" y="44767"/>
                    <a:pt x="7150" y="46219"/>
                  </a:cubicBezTo>
                  <a:cubicBezTo>
                    <a:pt x="8485" y="44773"/>
                    <a:pt x="10355" y="43977"/>
                    <a:pt x="12288" y="43977"/>
                  </a:cubicBezTo>
                  <a:cubicBezTo>
                    <a:pt x="12715" y="43977"/>
                    <a:pt x="13146" y="44016"/>
                    <a:pt x="13574" y="44095"/>
                  </a:cubicBezTo>
                  <a:cubicBezTo>
                    <a:pt x="12580" y="45278"/>
                    <a:pt x="11997" y="46774"/>
                    <a:pt x="12087" y="48369"/>
                  </a:cubicBezTo>
                  <a:cubicBezTo>
                    <a:pt x="10837" y="47066"/>
                    <a:pt x="9069" y="46227"/>
                    <a:pt x="7208" y="46227"/>
                  </a:cubicBezTo>
                  <a:cubicBezTo>
                    <a:pt x="7189" y="46227"/>
                    <a:pt x="7169" y="46228"/>
                    <a:pt x="7150" y="46228"/>
                  </a:cubicBezTo>
                  <a:cubicBezTo>
                    <a:pt x="7130" y="46228"/>
                    <a:pt x="7110" y="46227"/>
                    <a:pt x="7090" y="46227"/>
                  </a:cubicBezTo>
                  <a:cubicBezTo>
                    <a:pt x="3342" y="46227"/>
                    <a:pt x="1" y="49590"/>
                    <a:pt x="456" y="53351"/>
                  </a:cubicBezTo>
                  <a:cubicBezTo>
                    <a:pt x="966" y="53237"/>
                    <a:pt x="1482" y="53181"/>
                    <a:pt x="1993" y="53181"/>
                  </a:cubicBezTo>
                  <a:cubicBezTo>
                    <a:pt x="3922" y="53181"/>
                    <a:pt x="5795" y="53978"/>
                    <a:pt x="7141" y="55430"/>
                  </a:cubicBezTo>
                  <a:cubicBezTo>
                    <a:pt x="7121" y="55430"/>
                    <a:pt x="7101" y="55430"/>
                    <a:pt x="7081" y="55430"/>
                  </a:cubicBezTo>
                  <a:cubicBezTo>
                    <a:pt x="3333" y="55430"/>
                    <a:pt x="1" y="58792"/>
                    <a:pt x="456" y="62554"/>
                  </a:cubicBezTo>
                  <a:cubicBezTo>
                    <a:pt x="968" y="62439"/>
                    <a:pt x="1485" y="62383"/>
                    <a:pt x="1997" y="62383"/>
                  </a:cubicBezTo>
                  <a:cubicBezTo>
                    <a:pt x="3931" y="62383"/>
                    <a:pt x="5804" y="63180"/>
                    <a:pt x="7150" y="64633"/>
                  </a:cubicBezTo>
                  <a:cubicBezTo>
                    <a:pt x="8485" y="63187"/>
                    <a:pt x="10355" y="62390"/>
                    <a:pt x="12288" y="62390"/>
                  </a:cubicBezTo>
                  <a:cubicBezTo>
                    <a:pt x="12715" y="62390"/>
                    <a:pt x="13146" y="62429"/>
                    <a:pt x="13574" y="62509"/>
                  </a:cubicBezTo>
                  <a:cubicBezTo>
                    <a:pt x="12580" y="63692"/>
                    <a:pt x="11997" y="65188"/>
                    <a:pt x="12087" y="66783"/>
                  </a:cubicBezTo>
                  <a:cubicBezTo>
                    <a:pt x="10837" y="65480"/>
                    <a:pt x="9069" y="64641"/>
                    <a:pt x="7208" y="64641"/>
                  </a:cubicBezTo>
                  <a:cubicBezTo>
                    <a:pt x="7189" y="64641"/>
                    <a:pt x="7169" y="64641"/>
                    <a:pt x="7150" y="64642"/>
                  </a:cubicBezTo>
                  <a:cubicBezTo>
                    <a:pt x="7130" y="64641"/>
                    <a:pt x="7110" y="64641"/>
                    <a:pt x="7090" y="64641"/>
                  </a:cubicBezTo>
                  <a:cubicBezTo>
                    <a:pt x="3342" y="64641"/>
                    <a:pt x="1" y="68004"/>
                    <a:pt x="456" y="71765"/>
                  </a:cubicBezTo>
                  <a:cubicBezTo>
                    <a:pt x="965" y="71651"/>
                    <a:pt x="1479" y="71596"/>
                    <a:pt x="1989" y="71596"/>
                  </a:cubicBezTo>
                  <a:cubicBezTo>
                    <a:pt x="3926" y="71596"/>
                    <a:pt x="5802" y="72399"/>
                    <a:pt x="7150" y="73853"/>
                  </a:cubicBezTo>
                  <a:cubicBezTo>
                    <a:pt x="8483" y="72402"/>
                    <a:pt x="10349" y="71599"/>
                    <a:pt x="12279" y="71599"/>
                  </a:cubicBezTo>
                  <a:cubicBezTo>
                    <a:pt x="12709" y="71599"/>
                    <a:pt x="13143" y="71639"/>
                    <a:pt x="13574" y="71720"/>
                  </a:cubicBezTo>
                  <a:cubicBezTo>
                    <a:pt x="13037" y="72348"/>
                    <a:pt x="12624" y="73082"/>
                    <a:pt x="12365" y="73862"/>
                  </a:cubicBezTo>
                  <a:lnTo>
                    <a:pt x="12741" y="73862"/>
                  </a:lnTo>
                  <a:cubicBezTo>
                    <a:pt x="13637" y="71119"/>
                    <a:pt x="16222" y="69746"/>
                    <a:pt x="18806" y="69746"/>
                  </a:cubicBezTo>
                  <a:cubicBezTo>
                    <a:pt x="21388" y="69746"/>
                    <a:pt x="23969" y="71117"/>
                    <a:pt x="24864" y="73862"/>
                  </a:cubicBezTo>
                  <a:lnTo>
                    <a:pt x="25241" y="73862"/>
                  </a:lnTo>
                  <a:cubicBezTo>
                    <a:pt x="24981" y="73073"/>
                    <a:pt x="24569" y="72339"/>
                    <a:pt x="24031" y="71702"/>
                  </a:cubicBezTo>
                  <a:cubicBezTo>
                    <a:pt x="24457" y="71623"/>
                    <a:pt x="24885" y="71585"/>
                    <a:pt x="25310" y="71585"/>
                  </a:cubicBezTo>
                  <a:cubicBezTo>
                    <a:pt x="27245" y="71585"/>
                    <a:pt x="29120" y="72387"/>
                    <a:pt x="30465" y="73835"/>
                  </a:cubicBezTo>
                  <a:cubicBezTo>
                    <a:pt x="31802" y="72382"/>
                    <a:pt x="33677" y="71582"/>
                    <a:pt x="35611" y="71582"/>
                  </a:cubicBezTo>
                  <a:cubicBezTo>
                    <a:pt x="36087" y="71582"/>
                    <a:pt x="36566" y="71630"/>
                    <a:pt x="37042" y="71729"/>
                  </a:cubicBezTo>
                  <a:cubicBezTo>
                    <a:pt x="36011" y="72993"/>
                    <a:pt x="35438" y="74615"/>
                    <a:pt x="35644" y="76308"/>
                  </a:cubicBezTo>
                  <a:cubicBezTo>
                    <a:pt x="36151" y="76194"/>
                    <a:pt x="36664" y="76139"/>
                    <a:pt x="37173" y="76139"/>
                  </a:cubicBezTo>
                  <a:cubicBezTo>
                    <a:pt x="39108" y="76139"/>
                    <a:pt x="40989" y="76942"/>
                    <a:pt x="42337" y="78396"/>
                  </a:cubicBezTo>
                  <a:cubicBezTo>
                    <a:pt x="43675" y="76948"/>
                    <a:pt x="45548" y="76146"/>
                    <a:pt x="47484" y="76146"/>
                  </a:cubicBezTo>
                  <a:cubicBezTo>
                    <a:pt x="47908" y="76146"/>
                    <a:pt x="48336" y="76184"/>
                    <a:pt x="48762" y="76263"/>
                  </a:cubicBezTo>
                  <a:cubicBezTo>
                    <a:pt x="48224" y="76899"/>
                    <a:pt x="47812" y="77625"/>
                    <a:pt x="47552" y="78414"/>
                  </a:cubicBezTo>
                  <a:lnTo>
                    <a:pt x="47929" y="78414"/>
                  </a:lnTo>
                  <a:cubicBezTo>
                    <a:pt x="48825" y="75666"/>
                    <a:pt x="51408" y="74291"/>
                    <a:pt x="53990" y="74291"/>
                  </a:cubicBezTo>
                  <a:cubicBezTo>
                    <a:pt x="56571" y="74291"/>
                    <a:pt x="59152" y="75664"/>
                    <a:pt x="60052" y="78414"/>
                  </a:cubicBezTo>
                  <a:lnTo>
                    <a:pt x="60438" y="78414"/>
                  </a:lnTo>
                  <a:cubicBezTo>
                    <a:pt x="60169" y="77625"/>
                    <a:pt x="59766" y="76891"/>
                    <a:pt x="59228" y="76263"/>
                  </a:cubicBezTo>
                  <a:cubicBezTo>
                    <a:pt x="59656" y="76184"/>
                    <a:pt x="60087" y="76145"/>
                    <a:pt x="60514" y="76145"/>
                  </a:cubicBezTo>
                  <a:cubicBezTo>
                    <a:pt x="62447" y="76145"/>
                    <a:pt x="64319" y="76941"/>
                    <a:pt x="65662" y="78387"/>
                  </a:cubicBezTo>
                  <a:cubicBezTo>
                    <a:pt x="67002" y="76933"/>
                    <a:pt x="68877" y="76130"/>
                    <a:pt x="70814" y="76130"/>
                  </a:cubicBezTo>
                  <a:cubicBezTo>
                    <a:pt x="71323" y="76130"/>
                    <a:pt x="71837" y="76185"/>
                    <a:pt x="72346" y="76299"/>
                  </a:cubicBezTo>
                  <a:cubicBezTo>
                    <a:pt x="72801" y="72547"/>
                    <a:pt x="69460" y="69175"/>
                    <a:pt x="65712" y="69175"/>
                  </a:cubicBezTo>
                  <a:cubicBezTo>
                    <a:pt x="65698" y="69175"/>
                    <a:pt x="65684" y="69175"/>
                    <a:pt x="65669" y="69175"/>
                  </a:cubicBezTo>
                  <a:lnTo>
                    <a:pt x="65669" y="69175"/>
                  </a:lnTo>
                  <a:cubicBezTo>
                    <a:pt x="67009" y="67731"/>
                    <a:pt x="68871" y="66936"/>
                    <a:pt x="70797" y="66936"/>
                  </a:cubicBezTo>
                  <a:cubicBezTo>
                    <a:pt x="71279" y="66936"/>
                    <a:pt x="71765" y="66986"/>
                    <a:pt x="72248" y="67088"/>
                  </a:cubicBezTo>
                  <a:cubicBezTo>
                    <a:pt x="71271" y="68333"/>
                    <a:pt x="70742" y="69901"/>
                    <a:pt x="70939" y="71559"/>
                  </a:cubicBezTo>
                  <a:cubicBezTo>
                    <a:pt x="71452" y="71445"/>
                    <a:pt x="71968" y="71389"/>
                    <a:pt x="72480" y="71389"/>
                  </a:cubicBezTo>
                  <a:cubicBezTo>
                    <a:pt x="74414" y="71389"/>
                    <a:pt x="76287" y="72186"/>
                    <a:pt x="77633" y="73638"/>
                  </a:cubicBezTo>
                  <a:cubicBezTo>
                    <a:pt x="78970" y="72190"/>
                    <a:pt x="80844" y="71388"/>
                    <a:pt x="82779" y="71388"/>
                  </a:cubicBezTo>
                  <a:cubicBezTo>
                    <a:pt x="83204" y="71388"/>
                    <a:pt x="83632" y="71426"/>
                    <a:pt x="84057" y="71505"/>
                  </a:cubicBezTo>
                  <a:cubicBezTo>
                    <a:pt x="83520" y="72141"/>
                    <a:pt x="83108" y="72867"/>
                    <a:pt x="82848" y="73656"/>
                  </a:cubicBezTo>
                  <a:lnTo>
                    <a:pt x="83224" y="73656"/>
                  </a:lnTo>
                  <a:cubicBezTo>
                    <a:pt x="84120" y="70909"/>
                    <a:pt x="86703" y="69536"/>
                    <a:pt x="89286" y="69536"/>
                  </a:cubicBezTo>
                  <a:cubicBezTo>
                    <a:pt x="91869" y="69536"/>
                    <a:pt x="94452" y="70909"/>
                    <a:pt x="95348" y="73656"/>
                  </a:cubicBezTo>
                  <a:lnTo>
                    <a:pt x="95724" y="73656"/>
                  </a:lnTo>
                  <a:cubicBezTo>
                    <a:pt x="95464" y="72867"/>
                    <a:pt x="95052" y="72141"/>
                    <a:pt x="94514" y="71505"/>
                  </a:cubicBezTo>
                  <a:cubicBezTo>
                    <a:pt x="94942" y="71426"/>
                    <a:pt x="95371" y="71388"/>
                    <a:pt x="95797" y="71388"/>
                  </a:cubicBezTo>
                  <a:cubicBezTo>
                    <a:pt x="97737" y="71388"/>
                    <a:pt x="99611" y="72190"/>
                    <a:pt x="100948" y="73638"/>
                  </a:cubicBezTo>
                  <a:cubicBezTo>
                    <a:pt x="102293" y="72185"/>
                    <a:pt x="104163" y="71385"/>
                    <a:pt x="106095" y="71385"/>
                  </a:cubicBezTo>
                  <a:cubicBezTo>
                    <a:pt x="106570" y="71385"/>
                    <a:pt x="107049" y="71433"/>
                    <a:pt x="107525" y="71532"/>
                  </a:cubicBezTo>
                  <a:cubicBezTo>
                    <a:pt x="106495" y="72796"/>
                    <a:pt x="105921" y="74417"/>
                    <a:pt x="106127" y="76111"/>
                  </a:cubicBezTo>
                  <a:cubicBezTo>
                    <a:pt x="106637" y="75997"/>
                    <a:pt x="107150" y="75942"/>
                    <a:pt x="107660" y="75942"/>
                  </a:cubicBezTo>
                  <a:cubicBezTo>
                    <a:pt x="109597" y="75942"/>
                    <a:pt x="111473" y="76744"/>
                    <a:pt x="112821" y="78199"/>
                  </a:cubicBezTo>
                  <a:cubicBezTo>
                    <a:pt x="114158" y="76751"/>
                    <a:pt x="116031" y="75948"/>
                    <a:pt x="117967" y="75948"/>
                  </a:cubicBezTo>
                  <a:cubicBezTo>
                    <a:pt x="118392" y="75948"/>
                    <a:pt x="118820" y="75987"/>
                    <a:pt x="119245" y="76066"/>
                  </a:cubicBezTo>
                  <a:cubicBezTo>
                    <a:pt x="118708" y="76702"/>
                    <a:pt x="118295" y="77428"/>
                    <a:pt x="118036" y="78217"/>
                  </a:cubicBezTo>
                  <a:lnTo>
                    <a:pt x="118412" y="78217"/>
                  </a:lnTo>
                  <a:cubicBezTo>
                    <a:pt x="119308" y="75474"/>
                    <a:pt x="121893" y="74100"/>
                    <a:pt x="124477" y="74100"/>
                  </a:cubicBezTo>
                  <a:cubicBezTo>
                    <a:pt x="127059" y="74100"/>
                    <a:pt x="129640" y="75471"/>
                    <a:pt x="130536" y="78217"/>
                  </a:cubicBezTo>
                  <a:lnTo>
                    <a:pt x="130912" y="78217"/>
                  </a:lnTo>
                  <a:cubicBezTo>
                    <a:pt x="130652" y="77428"/>
                    <a:pt x="130240" y="76702"/>
                    <a:pt x="129702" y="76066"/>
                  </a:cubicBezTo>
                  <a:cubicBezTo>
                    <a:pt x="130130" y="75987"/>
                    <a:pt x="130558" y="75948"/>
                    <a:pt x="130984" y="75948"/>
                  </a:cubicBezTo>
                  <a:cubicBezTo>
                    <a:pt x="132922" y="75948"/>
                    <a:pt x="134791" y="76751"/>
                    <a:pt x="136136" y="78199"/>
                  </a:cubicBezTo>
                  <a:cubicBezTo>
                    <a:pt x="137484" y="76744"/>
                    <a:pt x="139360" y="75942"/>
                    <a:pt x="141292" y="75942"/>
                  </a:cubicBezTo>
                  <a:cubicBezTo>
                    <a:pt x="141801" y="75942"/>
                    <a:pt x="142313" y="75997"/>
                    <a:pt x="142820" y="76111"/>
                  </a:cubicBezTo>
                  <a:cubicBezTo>
                    <a:pt x="143275" y="72358"/>
                    <a:pt x="139935" y="68987"/>
                    <a:pt x="136195" y="68987"/>
                  </a:cubicBezTo>
                  <a:cubicBezTo>
                    <a:pt x="136175" y="68987"/>
                    <a:pt x="136156" y="68987"/>
                    <a:pt x="136136" y="68987"/>
                  </a:cubicBezTo>
                  <a:cubicBezTo>
                    <a:pt x="136116" y="68987"/>
                    <a:pt x="136096" y="68987"/>
                    <a:pt x="136077" y="68987"/>
                  </a:cubicBezTo>
                  <a:cubicBezTo>
                    <a:pt x="134208" y="68987"/>
                    <a:pt x="132440" y="69825"/>
                    <a:pt x="131199" y="71129"/>
                  </a:cubicBezTo>
                  <a:cubicBezTo>
                    <a:pt x="131279" y="69534"/>
                    <a:pt x="130697" y="68038"/>
                    <a:pt x="129702" y="66855"/>
                  </a:cubicBezTo>
                  <a:cubicBezTo>
                    <a:pt x="130132" y="66775"/>
                    <a:pt x="130564" y="66736"/>
                    <a:pt x="130992" y="66736"/>
                  </a:cubicBezTo>
                  <a:cubicBezTo>
                    <a:pt x="132927" y="66736"/>
                    <a:pt x="134793" y="67533"/>
                    <a:pt x="136136" y="68978"/>
                  </a:cubicBezTo>
                  <a:cubicBezTo>
                    <a:pt x="137482" y="67526"/>
                    <a:pt x="139354" y="66729"/>
                    <a:pt x="141284" y="66729"/>
                  </a:cubicBezTo>
                  <a:cubicBezTo>
                    <a:pt x="141795" y="66729"/>
                    <a:pt x="142310" y="66785"/>
                    <a:pt x="142820" y="66900"/>
                  </a:cubicBezTo>
                  <a:cubicBezTo>
                    <a:pt x="143276" y="63142"/>
                    <a:pt x="139935" y="59776"/>
                    <a:pt x="136189" y="59776"/>
                  </a:cubicBezTo>
                  <a:cubicBezTo>
                    <a:pt x="136175" y="59776"/>
                    <a:pt x="136160" y="59776"/>
                    <a:pt x="136145" y="59776"/>
                  </a:cubicBezTo>
                  <a:cubicBezTo>
                    <a:pt x="137492" y="58329"/>
                    <a:pt x="139362" y="57528"/>
                    <a:pt x="141292" y="57528"/>
                  </a:cubicBezTo>
                  <a:cubicBezTo>
                    <a:pt x="141800" y="57528"/>
                    <a:pt x="142312" y="57583"/>
                    <a:pt x="142820" y="57697"/>
                  </a:cubicBezTo>
                  <a:cubicBezTo>
                    <a:pt x="143275" y="53945"/>
                    <a:pt x="139935" y="50573"/>
                    <a:pt x="136195" y="50573"/>
                  </a:cubicBezTo>
                  <a:cubicBezTo>
                    <a:pt x="136175" y="50573"/>
                    <a:pt x="136156" y="50573"/>
                    <a:pt x="136136" y="50574"/>
                  </a:cubicBezTo>
                  <a:cubicBezTo>
                    <a:pt x="137486" y="49117"/>
                    <a:pt x="139365" y="48320"/>
                    <a:pt x="141300" y="48320"/>
                  </a:cubicBezTo>
                  <a:cubicBezTo>
                    <a:pt x="141806" y="48320"/>
                    <a:pt x="142315" y="48374"/>
                    <a:pt x="142820" y="48486"/>
                  </a:cubicBezTo>
                  <a:cubicBezTo>
                    <a:pt x="143276" y="44728"/>
                    <a:pt x="139935" y="41362"/>
                    <a:pt x="136181" y="41362"/>
                  </a:cubicBezTo>
                  <a:cubicBezTo>
                    <a:pt x="136166" y="41362"/>
                    <a:pt x="136151" y="41362"/>
                    <a:pt x="136136" y="41362"/>
                  </a:cubicBezTo>
                  <a:cubicBezTo>
                    <a:pt x="137483" y="39915"/>
                    <a:pt x="139359" y="39114"/>
                    <a:pt x="141291" y="39114"/>
                  </a:cubicBezTo>
                  <a:cubicBezTo>
                    <a:pt x="141800" y="39114"/>
                    <a:pt x="142312" y="39169"/>
                    <a:pt x="142820" y="39283"/>
                  </a:cubicBezTo>
                  <a:cubicBezTo>
                    <a:pt x="143275" y="35522"/>
                    <a:pt x="139935" y="32159"/>
                    <a:pt x="136195" y="32159"/>
                  </a:cubicBezTo>
                  <a:cubicBezTo>
                    <a:pt x="136175" y="32159"/>
                    <a:pt x="136156" y="32160"/>
                    <a:pt x="136136" y="32160"/>
                  </a:cubicBezTo>
                  <a:cubicBezTo>
                    <a:pt x="136116" y="32160"/>
                    <a:pt x="136096" y="32159"/>
                    <a:pt x="136077" y="32159"/>
                  </a:cubicBezTo>
                  <a:cubicBezTo>
                    <a:pt x="134208" y="32159"/>
                    <a:pt x="132440" y="32998"/>
                    <a:pt x="131199" y="34301"/>
                  </a:cubicBezTo>
                  <a:cubicBezTo>
                    <a:pt x="131279" y="32706"/>
                    <a:pt x="130697" y="31210"/>
                    <a:pt x="129711" y="30027"/>
                  </a:cubicBezTo>
                  <a:cubicBezTo>
                    <a:pt x="130140" y="29948"/>
                    <a:pt x="130570" y="29909"/>
                    <a:pt x="130997" y="29909"/>
                  </a:cubicBezTo>
                  <a:cubicBezTo>
                    <a:pt x="132927" y="29909"/>
                    <a:pt x="134793" y="30705"/>
                    <a:pt x="136136" y="32151"/>
                  </a:cubicBezTo>
                  <a:cubicBezTo>
                    <a:pt x="137482" y="30699"/>
                    <a:pt x="139354" y="29902"/>
                    <a:pt x="141284" y="29902"/>
                  </a:cubicBezTo>
                  <a:cubicBezTo>
                    <a:pt x="141795" y="29902"/>
                    <a:pt x="142310" y="29957"/>
                    <a:pt x="142820" y="30072"/>
                  </a:cubicBezTo>
                  <a:cubicBezTo>
                    <a:pt x="143276" y="26315"/>
                    <a:pt x="139935" y="22948"/>
                    <a:pt x="136189" y="22948"/>
                  </a:cubicBezTo>
                  <a:cubicBezTo>
                    <a:pt x="136175" y="22948"/>
                    <a:pt x="136160" y="22948"/>
                    <a:pt x="136145" y="22948"/>
                  </a:cubicBezTo>
                  <a:cubicBezTo>
                    <a:pt x="137491" y="21496"/>
                    <a:pt x="139358" y="20699"/>
                    <a:pt x="141285" y="20699"/>
                  </a:cubicBezTo>
                  <a:cubicBezTo>
                    <a:pt x="141795" y="20699"/>
                    <a:pt x="142310" y="20755"/>
                    <a:pt x="142820" y="20870"/>
                  </a:cubicBezTo>
                  <a:cubicBezTo>
                    <a:pt x="143275" y="17108"/>
                    <a:pt x="139935" y="13746"/>
                    <a:pt x="136195" y="13746"/>
                  </a:cubicBezTo>
                  <a:cubicBezTo>
                    <a:pt x="136175" y="13746"/>
                    <a:pt x="136156" y="13746"/>
                    <a:pt x="136136" y="13746"/>
                  </a:cubicBezTo>
                  <a:cubicBezTo>
                    <a:pt x="137484" y="12292"/>
                    <a:pt x="139360" y="11489"/>
                    <a:pt x="141292" y="11489"/>
                  </a:cubicBezTo>
                  <a:cubicBezTo>
                    <a:pt x="141801" y="11489"/>
                    <a:pt x="142313" y="11544"/>
                    <a:pt x="142820" y="11658"/>
                  </a:cubicBezTo>
                  <a:cubicBezTo>
                    <a:pt x="143275" y="7906"/>
                    <a:pt x="139935" y="4534"/>
                    <a:pt x="136195" y="4534"/>
                  </a:cubicBezTo>
                  <a:cubicBezTo>
                    <a:pt x="136175" y="4534"/>
                    <a:pt x="136156" y="4534"/>
                    <a:pt x="136136" y="4535"/>
                  </a:cubicBezTo>
                  <a:cubicBezTo>
                    <a:pt x="136116" y="4534"/>
                    <a:pt x="136096" y="4534"/>
                    <a:pt x="136077" y="4534"/>
                  </a:cubicBezTo>
                  <a:cubicBezTo>
                    <a:pt x="134208" y="4534"/>
                    <a:pt x="132440" y="5373"/>
                    <a:pt x="131199" y="6676"/>
                  </a:cubicBezTo>
                  <a:cubicBezTo>
                    <a:pt x="131234" y="5941"/>
                    <a:pt x="131136" y="5198"/>
                    <a:pt x="130894" y="4499"/>
                  </a:cubicBezTo>
                  <a:lnTo>
                    <a:pt x="130518" y="4499"/>
                  </a:lnTo>
                  <a:cubicBezTo>
                    <a:pt x="130751" y="5198"/>
                    <a:pt x="130867" y="5932"/>
                    <a:pt x="130867" y="6667"/>
                  </a:cubicBezTo>
                  <a:cubicBezTo>
                    <a:pt x="130394" y="6565"/>
                    <a:pt x="129917" y="6515"/>
                    <a:pt x="129443" y="6515"/>
                  </a:cubicBezTo>
                  <a:cubicBezTo>
                    <a:pt x="127584" y="6515"/>
                    <a:pt x="125780" y="7282"/>
                    <a:pt x="124487" y="8674"/>
                  </a:cubicBezTo>
                  <a:cubicBezTo>
                    <a:pt x="123206" y="7294"/>
                    <a:pt x="121414" y="6515"/>
                    <a:pt x="119532" y="6515"/>
                  </a:cubicBezTo>
                  <a:cubicBezTo>
                    <a:pt x="119048" y="6515"/>
                    <a:pt x="118564" y="6569"/>
                    <a:pt x="118089" y="6667"/>
                  </a:cubicBezTo>
                  <a:cubicBezTo>
                    <a:pt x="118089" y="5932"/>
                    <a:pt x="118206" y="5198"/>
                    <a:pt x="118439" y="4499"/>
                  </a:cubicBezTo>
                  <a:lnTo>
                    <a:pt x="118063" y="4499"/>
                  </a:lnTo>
                  <a:cubicBezTo>
                    <a:pt x="117821" y="5198"/>
                    <a:pt x="117722" y="5932"/>
                    <a:pt x="117758" y="6676"/>
                  </a:cubicBezTo>
                  <a:cubicBezTo>
                    <a:pt x="116516" y="5373"/>
                    <a:pt x="114749" y="4534"/>
                    <a:pt x="112880" y="4534"/>
                  </a:cubicBezTo>
                  <a:cubicBezTo>
                    <a:pt x="112860" y="4534"/>
                    <a:pt x="112840" y="4534"/>
                    <a:pt x="112821" y="4535"/>
                  </a:cubicBezTo>
                  <a:cubicBezTo>
                    <a:pt x="112802" y="4534"/>
                    <a:pt x="112783" y="4534"/>
                    <a:pt x="112765" y="4534"/>
                  </a:cubicBezTo>
                  <a:cubicBezTo>
                    <a:pt x="110778" y="4534"/>
                    <a:pt x="108911" y="5480"/>
                    <a:pt x="107659" y="6927"/>
                  </a:cubicBezTo>
                  <a:lnTo>
                    <a:pt x="107659" y="6927"/>
                  </a:lnTo>
                  <a:cubicBezTo>
                    <a:pt x="107953" y="3264"/>
                    <a:pt x="104676" y="36"/>
                    <a:pt x="101009" y="36"/>
                  </a:cubicBezTo>
                  <a:cubicBezTo>
                    <a:pt x="100988" y="36"/>
                    <a:pt x="100968" y="36"/>
                    <a:pt x="100948" y="36"/>
                  </a:cubicBezTo>
                  <a:cubicBezTo>
                    <a:pt x="100928" y="36"/>
                    <a:pt x="100908" y="36"/>
                    <a:pt x="100889" y="36"/>
                  </a:cubicBezTo>
                  <a:cubicBezTo>
                    <a:pt x="99020" y="36"/>
                    <a:pt x="97261" y="875"/>
                    <a:pt x="96011" y="2178"/>
                  </a:cubicBezTo>
                  <a:cubicBezTo>
                    <a:pt x="96056" y="1434"/>
                    <a:pt x="95948" y="699"/>
                    <a:pt x="95706" y="1"/>
                  </a:cubicBezTo>
                  <a:lnTo>
                    <a:pt x="95339" y="1"/>
                  </a:lnTo>
                  <a:cubicBezTo>
                    <a:pt x="95563" y="699"/>
                    <a:pt x="95688" y="1434"/>
                    <a:pt x="95688" y="2169"/>
                  </a:cubicBezTo>
                  <a:cubicBezTo>
                    <a:pt x="95213" y="2067"/>
                    <a:pt x="94735" y="2017"/>
                    <a:pt x="94260" y="2017"/>
                  </a:cubicBezTo>
                  <a:cubicBezTo>
                    <a:pt x="92399" y="2017"/>
                    <a:pt x="90599" y="2784"/>
                    <a:pt x="89299" y="4176"/>
                  </a:cubicBezTo>
                  <a:cubicBezTo>
                    <a:pt x="88027" y="2796"/>
                    <a:pt x="86226" y="2017"/>
                    <a:pt x="84344" y="2017"/>
                  </a:cubicBezTo>
                  <a:cubicBezTo>
                    <a:pt x="83860" y="2017"/>
                    <a:pt x="83376" y="2061"/>
                    <a:pt x="82902" y="2169"/>
                  </a:cubicBezTo>
                  <a:cubicBezTo>
                    <a:pt x="82910" y="1434"/>
                    <a:pt x="83027" y="699"/>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grpSp>
      <p:sp>
        <p:nvSpPr>
          <p:cNvPr id="449" name="Google Shape;449;p20"/>
          <p:cNvSpPr/>
          <p:nvPr/>
        </p:nvSpPr>
        <p:spPr>
          <a:xfrm flipH="1">
            <a:off x="324736" y="5209988"/>
            <a:ext cx="304800" cy="304800"/>
          </a:xfrm>
          <a:prstGeom prst="ellipse">
            <a:avLst/>
          </a:prstGeom>
          <a:solidFill>
            <a:schemeClr val="accent1"/>
          </a:solidFill>
          <a:ln>
            <a:noFill/>
          </a:ln>
          <a:effectLst>
            <a:outerShdw blurRad="128588" dist="57150" dir="4980000" algn="bl" rotWithShape="0">
              <a:srgbClr val="000000">
                <a:alpha val="16000"/>
              </a:srgb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89"/>
          </a:p>
        </p:txBody>
      </p:sp>
      <p:sp>
        <p:nvSpPr>
          <p:cNvPr id="450" name="Google Shape;450;p20"/>
          <p:cNvSpPr/>
          <p:nvPr/>
        </p:nvSpPr>
        <p:spPr>
          <a:xfrm flipH="1">
            <a:off x="10800804" y="408537"/>
            <a:ext cx="609600" cy="609600"/>
          </a:xfrm>
          <a:prstGeom prst="ellipse">
            <a:avLst/>
          </a:prstGeom>
          <a:noFill/>
          <a:ln w="19050" cap="flat" cmpd="sng">
            <a:solidFill>
              <a:schemeClr val="accent2"/>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89"/>
          </a:p>
        </p:txBody>
      </p:sp>
      <p:sp>
        <p:nvSpPr>
          <p:cNvPr id="451" name="Google Shape;451;p20"/>
          <p:cNvSpPr/>
          <p:nvPr/>
        </p:nvSpPr>
        <p:spPr>
          <a:xfrm>
            <a:off x="11649733" y="2590533"/>
            <a:ext cx="244000" cy="244000"/>
          </a:xfrm>
          <a:prstGeom prst="ellipse">
            <a:avLst/>
          </a:prstGeom>
          <a:solidFill>
            <a:schemeClr val="accent2"/>
          </a:solidFill>
          <a:ln>
            <a:noFill/>
          </a:ln>
          <a:effectLst>
            <a:outerShdw blurRad="57150" dist="19050" dir="5400000" algn="bl" rotWithShape="0">
              <a:srgbClr val="000000">
                <a:alpha val="4000"/>
              </a:srgb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89"/>
          </a:p>
        </p:txBody>
      </p:sp>
      <p:sp>
        <p:nvSpPr>
          <p:cNvPr id="452" name="Google Shape;452;p20"/>
          <p:cNvSpPr/>
          <p:nvPr/>
        </p:nvSpPr>
        <p:spPr>
          <a:xfrm flipH="1">
            <a:off x="1556604" y="6500937"/>
            <a:ext cx="609600" cy="609600"/>
          </a:xfrm>
          <a:prstGeom prst="ellipse">
            <a:avLst/>
          </a:prstGeom>
          <a:noFill/>
          <a:ln w="19050" cap="flat" cmpd="sng">
            <a:solidFill>
              <a:schemeClr val="accent2"/>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89"/>
          </a:p>
        </p:txBody>
      </p:sp>
      <p:grpSp>
        <p:nvGrpSpPr>
          <p:cNvPr id="453" name="Google Shape;453;p20"/>
          <p:cNvGrpSpPr/>
          <p:nvPr/>
        </p:nvGrpSpPr>
        <p:grpSpPr>
          <a:xfrm>
            <a:off x="-16" y="713334"/>
            <a:ext cx="12804837" cy="5787599"/>
            <a:chOff x="-12" y="535000"/>
            <a:chExt cx="9603628" cy="4340699"/>
          </a:xfrm>
        </p:grpSpPr>
        <p:sp>
          <p:nvSpPr>
            <p:cNvPr id="454" name="Google Shape;454;p20"/>
            <p:cNvSpPr/>
            <p:nvPr/>
          </p:nvSpPr>
          <p:spPr>
            <a:xfrm rot="10800000" flipH="1">
              <a:off x="8446350" y="4341300"/>
              <a:ext cx="1157265" cy="534399"/>
            </a:xfrm>
            <a:custGeom>
              <a:avLst/>
              <a:gdLst/>
              <a:ahLst/>
              <a:cxnLst/>
              <a:rect l="l" t="t" r="r" b="b"/>
              <a:pathLst>
                <a:path w="50431" h="24876" extrusionOk="0">
                  <a:moveTo>
                    <a:pt x="10703" y="1"/>
                  </a:moveTo>
                  <a:cubicBezTo>
                    <a:pt x="7151" y="1"/>
                    <a:pt x="4281" y="2871"/>
                    <a:pt x="4281" y="6422"/>
                  </a:cubicBezTo>
                  <a:cubicBezTo>
                    <a:pt x="4281" y="9974"/>
                    <a:pt x="7151" y="12860"/>
                    <a:pt x="10703" y="12860"/>
                  </a:cubicBezTo>
                  <a:lnTo>
                    <a:pt x="18081" y="12860"/>
                  </a:lnTo>
                  <a:cubicBezTo>
                    <a:pt x="20772" y="12876"/>
                    <a:pt x="23107" y="14806"/>
                    <a:pt x="23643" y="17433"/>
                  </a:cubicBezTo>
                  <a:cubicBezTo>
                    <a:pt x="24259" y="20514"/>
                    <a:pt x="22280" y="23530"/>
                    <a:pt x="19183" y="24162"/>
                  </a:cubicBezTo>
                  <a:lnTo>
                    <a:pt x="0" y="24162"/>
                  </a:lnTo>
                  <a:lnTo>
                    <a:pt x="0" y="24876"/>
                  </a:lnTo>
                  <a:lnTo>
                    <a:pt x="19264" y="24876"/>
                  </a:lnTo>
                  <a:cubicBezTo>
                    <a:pt x="22232" y="24292"/>
                    <a:pt x="24405" y="21697"/>
                    <a:pt x="24405" y="18665"/>
                  </a:cubicBezTo>
                  <a:cubicBezTo>
                    <a:pt x="24470" y="15114"/>
                    <a:pt x="21632" y="12195"/>
                    <a:pt x="18081" y="12146"/>
                  </a:cubicBezTo>
                  <a:lnTo>
                    <a:pt x="10703" y="12146"/>
                  </a:lnTo>
                  <a:cubicBezTo>
                    <a:pt x="9178" y="12146"/>
                    <a:pt x="7751" y="11530"/>
                    <a:pt x="6665" y="10460"/>
                  </a:cubicBezTo>
                  <a:cubicBezTo>
                    <a:pt x="5611" y="9406"/>
                    <a:pt x="5011" y="7947"/>
                    <a:pt x="5011" y="6439"/>
                  </a:cubicBezTo>
                  <a:cubicBezTo>
                    <a:pt x="4995" y="3277"/>
                    <a:pt x="7541" y="714"/>
                    <a:pt x="10703" y="714"/>
                  </a:cubicBezTo>
                  <a:lnTo>
                    <a:pt x="50431" y="714"/>
                  </a:lnTo>
                  <a:lnTo>
                    <a:pt x="5043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sp>
          <p:nvSpPr>
            <p:cNvPr id="455" name="Google Shape;455;p20"/>
            <p:cNvSpPr/>
            <p:nvPr/>
          </p:nvSpPr>
          <p:spPr>
            <a:xfrm rot="10800000">
              <a:off x="-12" y="535000"/>
              <a:ext cx="1157265" cy="534399"/>
            </a:xfrm>
            <a:custGeom>
              <a:avLst/>
              <a:gdLst/>
              <a:ahLst/>
              <a:cxnLst/>
              <a:rect l="l" t="t" r="r" b="b"/>
              <a:pathLst>
                <a:path w="50431" h="24876" extrusionOk="0">
                  <a:moveTo>
                    <a:pt x="10703" y="1"/>
                  </a:moveTo>
                  <a:cubicBezTo>
                    <a:pt x="7151" y="1"/>
                    <a:pt x="4281" y="2871"/>
                    <a:pt x="4281" y="6422"/>
                  </a:cubicBezTo>
                  <a:cubicBezTo>
                    <a:pt x="4281" y="9974"/>
                    <a:pt x="7151" y="12860"/>
                    <a:pt x="10703" y="12860"/>
                  </a:cubicBezTo>
                  <a:lnTo>
                    <a:pt x="18081" y="12860"/>
                  </a:lnTo>
                  <a:cubicBezTo>
                    <a:pt x="20772" y="12876"/>
                    <a:pt x="23107" y="14806"/>
                    <a:pt x="23643" y="17433"/>
                  </a:cubicBezTo>
                  <a:cubicBezTo>
                    <a:pt x="24259" y="20514"/>
                    <a:pt x="22280" y="23530"/>
                    <a:pt x="19183" y="24162"/>
                  </a:cubicBezTo>
                  <a:lnTo>
                    <a:pt x="0" y="24162"/>
                  </a:lnTo>
                  <a:lnTo>
                    <a:pt x="0" y="24876"/>
                  </a:lnTo>
                  <a:lnTo>
                    <a:pt x="19264" y="24876"/>
                  </a:lnTo>
                  <a:cubicBezTo>
                    <a:pt x="22232" y="24292"/>
                    <a:pt x="24405" y="21697"/>
                    <a:pt x="24405" y="18665"/>
                  </a:cubicBezTo>
                  <a:cubicBezTo>
                    <a:pt x="24470" y="15114"/>
                    <a:pt x="21632" y="12195"/>
                    <a:pt x="18081" y="12146"/>
                  </a:cubicBezTo>
                  <a:lnTo>
                    <a:pt x="10703" y="12146"/>
                  </a:lnTo>
                  <a:cubicBezTo>
                    <a:pt x="9178" y="12146"/>
                    <a:pt x="7751" y="11530"/>
                    <a:pt x="6665" y="10460"/>
                  </a:cubicBezTo>
                  <a:cubicBezTo>
                    <a:pt x="5611" y="9406"/>
                    <a:pt x="5011" y="7947"/>
                    <a:pt x="5011" y="6439"/>
                  </a:cubicBezTo>
                  <a:cubicBezTo>
                    <a:pt x="4995" y="3277"/>
                    <a:pt x="7541" y="714"/>
                    <a:pt x="10703" y="714"/>
                  </a:cubicBezTo>
                  <a:lnTo>
                    <a:pt x="50431" y="714"/>
                  </a:lnTo>
                  <a:lnTo>
                    <a:pt x="5043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grpSp>
      <p:sp>
        <p:nvSpPr>
          <p:cNvPr id="456" name="Google Shape;456;p20"/>
          <p:cNvSpPr txBox="1">
            <a:spLocks noGrp="1"/>
          </p:cNvSpPr>
          <p:nvPr>
            <p:ph type="title"/>
          </p:nvPr>
        </p:nvSpPr>
        <p:spPr>
          <a:xfrm>
            <a:off x="960000" y="593367"/>
            <a:ext cx="10272000" cy="763600"/>
          </a:xfrm>
          <a:prstGeom prst="rect">
            <a:avLst/>
          </a:prstGeom>
        </p:spPr>
        <p:txBody>
          <a:bodyPr spcFirstLastPara="1" wrap="square" lIns="91425" tIns="91425" rIns="91425" bIns="91425" anchor="ctr" anchorCtr="0">
            <a:noAutofit/>
          </a:bodyPr>
          <a:lstStyle>
            <a:lvl1pPr lvl="0" rtl="0">
              <a:spcBef>
                <a:spcPts val="0"/>
              </a:spcBef>
              <a:spcAft>
                <a:spcPts val="0"/>
              </a:spcAft>
              <a:buSzPts val="40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457" name="Google Shape;457;p20"/>
          <p:cNvSpPr/>
          <p:nvPr/>
        </p:nvSpPr>
        <p:spPr>
          <a:xfrm>
            <a:off x="7196933" y="6345733"/>
            <a:ext cx="244000" cy="244000"/>
          </a:xfrm>
          <a:prstGeom prst="ellipse">
            <a:avLst/>
          </a:prstGeom>
          <a:solidFill>
            <a:schemeClr val="accent2"/>
          </a:solidFill>
          <a:ln>
            <a:noFill/>
          </a:ln>
          <a:effectLst>
            <a:outerShdw blurRad="128588" dist="57150" dir="4980000" algn="bl" rotWithShape="0">
              <a:srgbClr val="000000">
                <a:alpha val="16000"/>
              </a:srgb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89"/>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Title and Text 1">
  <p:cSld name="CUSTOM_1">
    <p:spTree>
      <p:nvGrpSpPr>
        <p:cNvPr id="1" name="Shape 483"/>
        <p:cNvGrpSpPr/>
        <p:nvPr/>
      </p:nvGrpSpPr>
      <p:grpSpPr>
        <a:xfrm>
          <a:off x="0" y="0"/>
          <a:ext cx="0" cy="0"/>
          <a:chOff x="0" y="0"/>
          <a:chExt cx="0" cy="0"/>
        </a:xfrm>
      </p:grpSpPr>
      <p:grpSp>
        <p:nvGrpSpPr>
          <p:cNvPr id="484" name="Google Shape;484;p22"/>
          <p:cNvGrpSpPr/>
          <p:nvPr/>
        </p:nvGrpSpPr>
        <p:grpSpPr>
          <a:xfrm>
            <a:off x="-1005801" y="-203219"/>
            <a:ext cx="13550761" cy="7188428"/>
            <a:chOff x="-200" y="-541901"/>
            <a:chExt cx="9144387" cy="4850928"/>
          </a:xfrm>
        </p:grpSpPr>
        <p:grpSp>
          <p:nvGrpSpPr>
            <p:cNvPr id="485" name="Google Shape;485;p22"/>
            <p:cNvGrpSpPr/>
            <p:nvPr/>
          </p:nvGrpSpPr>
          <p:grpSpPr>
            <a:xfrm>
              <a:off x="75" y="-541901"/>
              <a:ext cx="3080308" cy="3269023"/>
              <a:chOff x="0" y="0"/>
              <a:chExt cx="2743172" cy="2911232"/>
            </a:xfrm>
          </p:grpSpPr>
          <p:sp>
            <p:nvSpPr>
              <p:cNvPr id="486" name="Google Shape;486;p22"/>
              <p:cNvSpPr/>
              <p:nvPr/>
            </p:nvSpPr>
            <p:spPr>
              <a:xfrm>
                <a:off x="0" y="1411617"/>
                <a:ext cx="2743172" cy="1499615"/>
              </a:xfrm>
              <a:custGeom>
                <a:avLst/>
                <a:gdLst/>
                <a:ahLst/>
                <a:cxnLst/>
                <a:rect l="l" t="t" r="r" b="b"/>
                <a:pathLst>
                  <a:path w="143284" h="78442" extrusionOk="0">
                    <a:moveTo>
                      <a:pt x="94420" y="2397"/>
                    </a:moveTo>
                    <a:cubicBezTo>
                      <a:pt x="94850" y="2397"/>
                      <a:pt x="95284" y="2437"/>
                      <a:pt x="95715" y="2519"/>
                    </a:cubicBezTo>
                    <a:cubicBezTo>
                      <a:pt x="94720" y="3693"/>
                      <a:pt x="94138" y="5198"/>
                      <a:pt x="94228" y="6784"/>
                    </a:cubicBezTo>
                    <a:cubicBezTo>
                      <a:pt x="92977" y="5481"/>
                      <a:pt x="91219" y="4651"/>
                      <a:pt x="89350" y="4651"/>
                    </a:cubicBezTo>
                    <a:cubicBezTo>
                      <a:pt x="89330" y="4651"/>
                      <a:pt x="89310" y="4651"/>
                      <a:pt x="89290" y="4651"/>
                    </a:cubicBezTo>
                    <a:cubicBezTo>
                      <a:pt x="90624" y="3201"/>
                      <a:pt x="92490" y="2397"/>
                      <a:pt x="94420" y="2397"/>
                    </a:cubicBezTo>
                    <a:close/>
                    <a:moveTo>
                      <a:pt x="84151" y="2400"/>
                    </a:moveTo>
                    <a:cubicBezTo>
                      <a:pt x="86084" y="2400"/>
                      <a:pt x="87955" y="3198"/>
                      <a:pt x="89290" y="4651"/>
                    </a:cubicBezTo>
                    <a:cubicBezTo>
                      <a:pt x="89270" y="4651"/>
                      <a:pt x="89250" y="4651"/>
                      <a:pt x="89231" y="4651"/>
                    </a:cubicBezTo>
                    <a:cubicBezTo>
                      <a:pt x="87362" y="4651"/>
                      <a:pt x="85594" y="5481"/>
                      <a:pt x="84353" y="6793"/>
                    </a:cubicBezTo>
                    <a:cubicBezTo>
                      <a:pt x="84434" y="5207"/>
                      <a:pt x="83851" y="3702"/>
                      <a:pt x="82866" y="2519"/>
                    </a:cubicBezTo>
                    <a:cubicBezTo>
                      <a:pt x="83294" y="2439"/>
                      <a:pt x="83724" y="2400"/>
                      <a:pt x="84151" y="2400"/>
                    </a:cubicBezTo>
                    <a:close/>
                    <a:moveTo>
                      <a:pt x="13670" y="2589"/>
                    </a:moveTo>
                    <a:cubicBezTo>
                      <a:pt x="15606" y="2589"/>
                      <a:pt x="17480" y="3392"/>
                      <a:pt x="18825" y="4840"/>
                    </a:cubicBezTo>
                    <a:lnTo>
                      <a:pt x="18825" y="4840"/>
                    </a:lnTo>
                    <a:cubicBezTo>
                      <a:pt x="18822" y="4840"/>
                      <a:pt x="18819" y="4840"/>
                      <a:pt x="18816" y="4840"/>
                    </a:cubicBezTo>
                    <a:cubicBezTo>
                      <a:pt x="18806" y="4840"/>
                      <a:pt x="18796" y="4840"/>
                      <a:pt x="18786" y="4840"/>
                    </a:cubicBezTo>
                    <a:cubicBezTo>
                      <a:pt x="16906" y="4840"/>
                      <a:pt x="15136" y="5671"/>
                      <a:pt x="13879" y="6981"/>
                    </a:cubicBezTo>
                    <a:cubicBezTo>
                      <a:pt x="13951" y="5404"/>
                      <a:pt x="13368" y="3899"/>
                      <a:pt x="12382" y="2716"/>
                    </a:cubicBezTo>
                    <a:lnTo>
                      <a:pt x="12391" y="2707"/>
                    </a:lnTo>
                    <a:cubicBezTo>
                      <a:pt x="12817" y="2628"/>
                      <a:pt x="13245" y="2589"/>
                      <a:pt x="13670" y="2589"/>
                    </a:cubicBezTo>
                    <a:close/>
                    <a:moveTo>
                      <a:pt x="23963" y="2589"/>
                    </a:moveTo>
                    <a:cubicBezTo>
                      <a:pt x="24387" y="2589"/>
                      <a:pt x="24815" y="2628"/>
                      <a:pt x="25241" y="2707"/>
                    </a:cubicBezTo>
                    <a:cubicBezTo>
                      <a:pt x="24255" y="3890"/>
                      <a:pt x="23673" y="5395"/>
                      <a:pt x="23753" y="6981"/>
                    </a:cubicBezTo>
                    <a:cubicBezTo>
                      <a:pt x="22512" y="5678"/>
                      <a:pt x="20744" y="4839"/>
                      <a:pt x="18875" y="4839"/>
                    </a:cubicBezTo>
                    <a:cubicBezTo>
                      <a:pt x="18859" y="4839"/>
                      <a:pt x="18842" y="4839"/>
                      <a:pt x="18825" y="4840"/>
                    </a:cubicBezTo>
                    <a:lnTo>
                      <a:pt x="18825" y="4840"/>
                    </a:lnTo>
                    <a:cubicBezTo>
                      <a:pt x="20162" y="3392"/>
                      <a:pt x="22030" y="2589"/>
                      <a:pt x="23963" y="2589"/>
                    </a:cubicBezTo>
                    <a:close/>
                    <a:moveTo>
                      <a:pt x="77628" y="548"/>
                    </a:moveTo>
                    <a:cubicBezTo>
                      <a:pt x="80805" y="548"/>
                      <a:pt x="83981" y="2626"/>
                      <a:pt x="84022" y="6784"/>
                    </a:cubicBezTo>
                    <a:cubicBezTo>
                      <a:pt x="83543" y="6679"/>
                      <a:pt x="83061" y="6628"/>
                      <a:pt x="82582" y="6628"/>
                    </a:cubicBezTo>
                    <a:cubicBezTo>
                      <a:pt x="80728" y="6628"/>
                      <a:pt x="78929" y="7396"/>
                      <a:pt x="77633" y="8791"/>
                    </a:cubicBezTo>
                    <a:cubicBezTo>
                      <a:pt x="76359" y="7419"/>
                      <a:pt x="74579" y="6632"/>
                      <a:pt x="72709" y="6632"/>
                    </a:cubicBezTo>
                    <a:cubicBezTo>
                      <a:pt x="72699" y="6632"/>
                      <a:pt x="72688" y="6632"/>
                      <a:pt x="72678" y="6632"/>
                    </a:cubicBezTo>
                    <a:cubicBezTo>
                      <a:pt x="72194" y="6632"/>
                      <a:pt x="71710" y="6677"/>
                      <a:pt x="71235" y="6784"/>
                    </a:cubicBezTo>
                    <a:cubicBezTo>
                      <a:pt x="71275" y="2626"/>
                      <a:pt x="74452" y="548"/>
                      <a:pt x="77628" y="548"/>
                    </a:cubicBezTo>
                    <a:close/>
                    <a:moveTo>
                      <a:pt x="100945" y="548"/>
                    </a:moveTo>
                    <a:cubicBezTo>
                      <a:pt x="104119" y="548"/>
                      <a:pt x="107295" y="2626"/>
                      <a:pt x="107337" y="6782"/>
                    </a:cubicBezTo>
                    <a:lnTo>
                      <a:pt x="107337" y="6782"/>
                    </a:lnTo>
                    <a:cubicBezTo>
                      <a:pt x="106865" y="6681"/>
                      <a:pt x="106389" y="6632"/>
                      <a:pt x="105917" y="6632"/>
                    </a:cubicBezTo>
                    <a:cubicBezTo>
                      <a:pt x="104054" y="6632"/>
                      <a:pt x="102249" y="7399"/>
                      <a:pt x="100957" y="8791"/>
                    </a:cubicBezTo>
                    <a:cubicBezTo>
                      <a:pt x="99676" y="7411"/>
                      <a:pt x="97883" y="6632"/>
                      <a:pt x="96002" y="6632"/>
                    </a:cubicBezTo>
                    <a:cubicBezTo>
                      <a:pt x="95518" y="6632"/>
                      <a:pt x="95034" y="6685"/>
                      <a:pt x="94559" y="6784"/>
                    </a:cubicBezTo>
                    <a:cubicBezTo>
                      <a:pt x="94595" y="2626"/>
                      <a:pt x="97769" y="548"/>
                      <a:pt x="100945" y="548"/>
                    </a:cubicBezTo>
                    <a:close/>
                    <a:moveTo>
                      <a:pt x="7159" y="741"/>
                    </a:moveTo>
                    <a:cubicBezTo>
                      <a:pt x="10334" y="741"/>
                      <a:pt x="13512" y="2820"/>
                      <a:pt x="13556" y="6981"/>
                    </a:cubicBezTo>
                    <a:cubicBezTo>
                      <a:pt x="13074" y="6876"/>
                      <a:pt x="12589" y="6825"/>
                      <a:pt x="12108" y="6825"/>
                    </a:cubicBezTo>
                    <a:cubicBezTo>
                      <a:pt x="10251" y="6825"/>
                      <a:pt x="8458" y="7587"/>
                      <a:pt x="7163" y="8974"/>
                    </a:cubicBezTo>
                    <a:lnTo>
                      <a:pt x="7163" y="8974"/>
                    </a:lnTo>
                    <a:cubicBezTo>
                      <a:pt x="5882" y="7606"/>
                      <a:pt x="4092" y="6820"/>
                      <a:pt x="2212" y="6820"/>
                    </a:cubicBezTo>
                    <a:cubicBezTo>
                      <a:pt x="1728" y="6820"/>
                      <a:pt x="1245" y="6874"/>
                      <a:pt x="770" y="6981"/>
                    </a:cubicBezTo>
                    <a:cubicBezTo>
                      <a:pt x="806" y="2822"/>
                      <a:pt x="3981" y="741"/>
                      <a:pt x="7159" y="741"/>
                    </a:cubicBezTo>
                    <a:close/>
                    <a:moveTo>
                      <a:pt x="30465" y="748"/>
                    </a:moveTo>
                    <a:cubicBezTo>
                      <a:pt x="33637" y="748"/>
                      <a:pt x="36811" y="2823"/>
                      <a:pt x="36854" y="6977"/>
                    </a:cubicBezTo>
                    <a:lnTo>
                      <a:pt x="36854" y="6977"/>
                    </a:lnTo>
                    <a:cubicBezTo>
                      <a:pt x="36379" y="6875"/>
                      <a:pt x="35901" y="6825"/>
                      <a:pt x="35427" y="6825"/>
                    </a:cubicBezTo>
                    <a:cubicBezTo>
                      <a:pt x="33572" y="6825"/>
                      <a:pt x="31778" y="7591"/>
                      <a:pt x="30483" y="8979"/>
                    </a:cubicBezTo>
                    <a:cubicBezTo>
                      <a:pt x="29201" y="7608"/>
                      <a:pt x="27409" y="6820"/>
                      <a:pt x="25536" y="6820"/>
                    </a:cubicBezTo>
                    <a:cubicBezTo>
                      <a:pt x="25044" y="6820"/>
                      <a:pt x="24560" y="6874"/>
                      <a:pt x="24085" y="6981"/>
                    </a:cubicBezTo>
                    <a:cubicBezTo>
                      <a:pt x="24116" y="2827"/>
                      <a:pt x="27290" y="748"/>
                      <a:pt x="30465" y="748"/>
                    </a:cubicBezTo>
                    <a:close/>
                    <a:moveTo>
                      <a:pt x="119332" y="6908"/>
                    </a:moveTo>
                    <a:cubicBezTo>
                      <a:pt x="121265" y="6908"/>
                      <a:pt x="123134" y="7710"/>
                      <a:pt x="124478" y="9150"/>
                    </a:cubicBezTo>
                    <a:lnTo>
                      <a:pt x="124487" y="9158"/>
                    </a:lnTo>
                    <a:lnTo>
                      <a:pt x="124487" y="9158"/>
                    </a:lnTo>
                    <a:cubicBezTo>
                      <a:pt x="124484" y="9159"/>
                      <a:pt x="124481" y="9159"/>
                      <a:pt x="124478" y="9159"/>
                    </a:cubicBezTo>
                    <a:cubicBezTo>
                      <a:pt x="124459" y="9158"/>
                      <a:pt x="124439" y="9158"/>
                      <a:pt x="124419" y="9158"/>
                    </a:cubicBezTo>
                    <a:cubicBezTo>
                      <a:pt x="122559" y="9158"/>
                      <a:pt x="120791" y="9997"/>
                      <a:pt x="119541" y="11300"/>
                    </a:cubicBezTo>
                    <a:cubicBezTo>
                      <a:pt x="119631" y="9705"/>
                      <a:pt x="119048" y="8209"/>
                      <a:pt x="118054" y="7026"/>
                    </a:cubicBezTo>
                    <a:cubicBezTo>
                      <a:pt x="118480" y="6947"/>
                      <a:pt x="118907" y="6908"/>
                      <a:pt x="119332" y="6908"/>
                    </a:cubicBezTo>
                    <a:close/>
                    <a:moveTo>
                      <a:pt x="129633" y="6908"/>
                    </a:moveTo>
                    <a:cubicBezTo>
                      <a:pt x="130058" y="6908"/>
                      <a:pt x="130486" y="6947"/>
                      <a:pt x="130912" y="7026"/>
                    </a:cubicBezTo>
                    <a:cubicBezTo>
                      <a:pt x="129917" y="8209"/>
                      <a:pt x="129335" y="9705"/>
                      <a:pt x="129415" y="11300"/>
                    </a:cubicBezTo>
                    <a:cubicBezTo>
                      <a:pt x="128174" y="9997"/>
                      <a:pt x="126406" y="9158"/>
                      <a:pt x="124537" y="9158"/>
                    </a:cubicBezTo>
                    <a:cubicBezTo>
                      <a:pt x="124521" y="9158"/>
                      <a:pt x="124504" y="9158"/>
                      <a:pt x="124487" y="9158"/>
                    </a:cubicBezTo>
                    <a:lnTo>
                      <a:pt x="124487" y="9158"/>
                    </a:lnTo>
                    <a:cubicBezTo>
                      <a:pt x="125825" y="7711"/>
                      <a:pt x="127698" y="6908"/>
                      <a:pt x="129633" y="6908"/>
                    </a:cubicBezTo>
                    <a:close/>
                    <a:moveTo>
                      <a:pt x="82788" y="6998"/>
                    </a:moveTo>
                    <a:cubicBezTo>
                      <a:pt x="83213" y="6998"/>
                      <a:pt x="83641" y="7037"/>
                      <a:pt x="84066" y="7116"/>
                    </a:cubicBezTo>
                    <a:cubicBezTo>
                      <a:pt x="83072" y="8289"/>
                      <a:pt x="82489" y="9795"/>
                      <a:pt x="82579" y="11390"/>
                    </a:cubicBezTo>
                    <a:cubicBezTo>
                      <a:pt x="81329" y="10086"/>
                      <a:pt x="79570" y="9248"/>
                      <a:pt x="77701" y="9248"/>
                    </a:cubicBezTo>
                    <a:cubicBezTo>
                      <a:pt x="77681" y="9248"/>
                      <a:pt x="77661" y="9248"/>
                      <a:pt x="77642" y="9248"/>
                    </a:cubicBezTo>
                    <a:cubicBezTo>
                      <a:pt x="78979" y="7801"/>
                      <a:pt x="80853" y="6998"/>
                      <a:pt x="82788" y="6998"/>
                    </a:cubicBezTo>
                    <a:close/>
                    <a:moveTo>
                      <a:pt x="95802" y="7007"/>
                    </a:moveTo>
                    <a:cubicBezTo>
                      <a:pt x="97737" y="7007"/>
                      <a:pt x="99611" y="7810"/>
                      <a:pt x="100948" y="9257"/>
                    </a:cubicBezTo>
                    <a:cubicBezTo>
                      <a:pt x="100928" y="9257"/>
                      <a:pt x="100908" y="9257"/>
                      <a:pt x="100889" y="9257"/>
                    </a:cubicBezTo>
                    <a:cubicBezTo>
                      <a:pt x="99020" y="9257"/>
                      <a:pt x="97252" y="10095"/>
                      <a:pt x="96011" y="11399"/>
                    </a:cubicBezTo>
                    <a:cubicBezTo>
                      <a:pt x="96100" y="9804"/>
                      <a:pt x="95509" y="8307"/>
                      <a:pt x="94523" y="7125"/>
                    </a:cubicBezTo>
                    <a:cubicBezTo>
                      <a:pt x="94949" y="7046"/>
                      <a:pt x="95377" y="7007"/>
                      <a:pt x="95802" y="7007"/>
                    </a:cubicBezTo>
                    <a:close/>
                    <a:moveTo>
                      <a:pt x="48849" y="7105"/>
                    </a:moveTo>
                    <a:cubicBezTo>
                      <a:pt x="50784" y="7105"/>
                      <a:pt x="52658" y="7908"/>
                      <a:pt x="53995" y="9356"/>
                    </a:cubicBezTo>
                    <a:lnTo>
                      <a:pt x="53995" y="9356"/>
                    </a:lnTo>
                    <a:cubicBezTo>
                      <a:pt x="53978" y="9355"/>
                      <a:pt x="53961" y="9355"/>
                      <a:pt x="53945" y="9355"/>
                    </a:cubicBezTo>
                    <a:cubicBezTo>
                      <a:pt x="52076" y="9355"/>
                      <a:pt x="50308" y="10194"/>
                      <a:pt x="49067" y="11497"/>
                    </a:cubicBezTo>
                    <a:cubicBezTo>
                      <a:pt x="49147" y="9902"/>
                      <a:pt x="48565" y="8406"/>
                      <a:pt x="47570" y="7223"/>
                    </a:cubicBezTo>
                    <a:cubicBezTo>
                      <a:pt x="47996" y="7144"/>
                      <a:pt x="48424" y="7105"/>
                      <a:pt x="48849" y="7105"/>
                    </a:cubicBezTo>
                    <a:close/>
                    <a:moveTo>
                      <a:pt x="59142" y="7105"/>
                    </a:moveTo>
                    <a:cubicBezTo>
                      <a:pt x="59570" y="7105"/>
                      <a:pt x="60000" y="7144"/>
                      <a:pt x="60429" y="7223"/>
                    </a:cubicBezTo>
                    <a:cubicBezTo>
                      <a:pt x="59434" y="8397"/>
                      <a:pt x="58852" y="9902"/>
                      <a:pt x="58941" y="11497"/>
                    </a:cubicBezTo>
                    <a:cubicBezTo>
                      <a:pt x="57691" y="10194"/>
                      <a:pt x="55923" y="9355"/>
                      <a:pt x="54063" y="9355"/>
                    </a:cubicBezTo>
                    <a:cubicBezTo>
                      <a:pt x="54043" y="9355"/>
                      <a:pt x="54024" y="9356"/>
                      <a:pt x="54004" y="9356"/>
                    </a:cubicBezTo>
                    <a:cubicBezTo>
                      <a:pt x="54001" y="9356"/>
                      <a:pt x="53998" y="9356"/>
                      <a:pt x="53995" y="9356"/>
                    </a:cubicBezTo>
                    <a:lnTo>
                      <a:pt x="53995" y="9356"/>
                    </a:lnTo>
                    <a:lnTo>
                      <a:pt x="54004" y="9347"/>
                    </a:lnTo>
                    <a:cubicBezTo>
                      <a:pt x="55339" y="7901"/>
                      <a:pt x="57210" y="7105"/>
                      <a:pt x="59142" y="7105"/>
                    </a:cubicBezTo>
                    <a:close/>
                    <a:moveTo>
                      <a:pt x="12289" y="7212"/>
                    </a:moveTo>
                    <a:cubicBezTo>
                      <a:pt x="12716" y="7212"/>
                      <a:pt x="13146" y="7251"/>
                      <a:pt x="13574" y="7331"/>
                    </a:cubicBezTo>
                    <a:cubicBezTo>
                      <a:pt x="12580" y="8513"/>
                      <a:pt x="11997" y="10010"/>
                      <a:pt x="12087" y="11605"/>
                    </a:cubicBezTo>
                    <a:cubicBezTo>
                      <a:pt x="10837" y="10301"/>
                      <a:pt x="9069" y="9463"/>
                      <a:pt x="7208" y="9463"/>
                    </a:cubicBezTo>
                    <a:cubicBezTo>
                      <a:pt x="7189" y="9463"/>
                      <a:pt x="7169" y="9463"/>
                      <a:pt x="7150" y="9463"/>
                    </a:cubicBezTo>
                    <a:cubicBezTo>
                      <a:pt x="8485" y="8010"/>
                      <a:pt x="10356" y="7212"/>
                      <a:pt x="12289" y="7212"/>
                    </a:cubicBezTo>
                    <a:close/>
                    <a:moveTo>
                      <a:pt x="35624" y="7192"/>
                    </a:moveTo>
                    <a:cubicBezTo>
                      <a:pt x="36086" y="7192"/>
                      <a:pt x="36552" y="7237"/>
                      <a:pt x="37015" y="7331"/>
                    </a:cubicBezTo>
                    <a:cubicBezTo>
                      <a:pt x="36000" y="8594"/>
                      <a:pt x="35454" y="10176"/>
                      <a:pt x="35640" y="11839"/>
                    </a:cubicBezTo>
                    <a:lnTo>
                      <a:pt x="35640" y="11839"/>
                    </a:lnTo>
                    <a:cubicBezTo>
                      <a:pt x="34394" y="10395"/>
                      <a:pt x="32530" y="9454"/>
                      <a:pt x="30556" y="9454"/>
                    </a:cubicBezTo>
                    <a:cubicBezTo>
                      <a:pt x="30529" y="9454"/>
                      <a:pt x="30501" y="9454"/>
                      <a:pt x="30474" y="9454"/>
                    </a:cubicBezTo>
                    <a:cubicBezTo>
                      <a:pt x="30454" y="9454"/>
                      <a:pt x="30434" y="9454"/>
                      <a:pt x="30414" y="9454"/>
                    </a:cubicBezTo>
                    <a:cubicBezTo>
                      <a:pt x="28545" y="9454"/>
                      <a:pt x="26787" y="10284"/>
                      <a:pt x="25536" y="11596"/>
                    </a:cubicBezTo>
                    <a:cubicBezTo>
                      <a:pt x="25626" y="10001"/>
                      <a:pt x="25044" y="8495"/>
                      <a:pt x="24049" y="7322"/>
                    </a:cubicBezTo>
                    <a:cubicBezTo>
                      <a:pt x="24481" y="7240"/>
                      <a:pt x="24915" y="7200"/>
                      <a:pt x="25345" y="7200"/>
                    </a:cubicBezTo>
                    <a:cubicBezTo>
                      <a:pt x="27275" y="7200"/>
                      <a:pt x="29142" y="8002"/>
                      <a:pt x="30483" y="9445"/>
                    </a:cubicBezTo>
                    <a:cubicBezTo>
                      <a:pt x="31821" y="7992"/>
                      <a:pt x="33690" y="7192"/>
                      <a:pt x="35624" y="7192"/>
                    </a:cubicBezTo>
                    <a:close/>
                    <a:moveTo>
                      <a:pt x="112817" y="5046"/>
                    </a:moveTo>
                    <a:cubicBezTo>
                      <a:pt x="115992" y="5046"/>
                      <a:pt x="119168" y="7124"/>
                      <a:pt x="119209" y="11280"/>
                    </a:cubicBezTo>
                    <a:lnTo>
                      <a:pt x="119209" y="11280"/>
                    </a:lnTo>
                    <a:cubicBezTo>
                      <a:pt x="118739" y="11180"/>
                      <a:pt x="118265" y="11130"/>
                      <a:pt x="117794" y="11130"/>
                    </a:cubicBezTo>
                    <a:cubicBezTo>
                      <a:pt x="115935" y="11130"/>
                      <a:pt x="114129" y="11897"/>
                      <a:pt x="112830" y="13289"/>
                    </a:cubicBezTo>
                    <a:cubicBezTo>
                      <a:pt x="111548" y="11909"/>
                      <a:pt x="109756" y="11130"/>
                      <a:pt x="107883" y="11130"/>
                    </a:cubicBezTo>
                    <a:cubicBezTo>
                      <a:pt x="107391" y="11130"/>
                      <a:pt x="106907" y="11184"/>
                      <a:pt x="106432" y="11282"/>
                    </a:cubicBezTo>
                    <a:cubicBezTo>
                      <a:pt x="106468" y="7125"/>
                      <a:pt x="109642" y="5046"/>
                      <a:pt x="112817" y="5046"/>
                    </a:cubicBezTo>
                    <a:close/>
                    <a:moveTo>
                      <a:pt x="136134" y="5046"/>
                    </a:moveTo>
                    <a:cubicBezTo>
                      <a:pt x="139307" y="5046"/>
                      <a:pt x="142483" y="7124"/>
                      <a:pt x="142525" y="11280"/>
                    </a:cubicBezTo>
                    <a:cubicBezTo>
                      <a:pt x="142054" y="11180"/>
                      <a:pt x="141580" y="11130"/>
                      <a:pt x="141109" y="11130"/>
                    </a:cubicBezTo>
                    <a:cubicBezTo>
                      <a:pt x="139250" y="11130"/>
                      <a:pt x="137444" y="11897"/>
                      <a:pt x="136145" y="13289"/>
                    </a:cubicBezTo>
                    <a:cubicBezTo>
                      <a:pt x="134872" y="11909"/>
                      <a:pt x="133071" y="11130"/>
                      <a:pt x="131199" y="11130"/>
                    </a:cubicBezTo>
                    <a:cubicBezTo>
                      <a:pt x="130715" y="11130"/>
                      <a:pt x="130231" y="11184"/>
                      <a:pt x="129756" y="11282"/>
                    </a:cubicBezTo>
                    <a:cubicBezTo>
                      <a:pt x="129787" y="7125"/>
                      <a:pt x="132959" y="5046"/>
                      <a:pt x="136134" y="5046"/>
                    </a:cubicBezTo>
                    <a:close/>
                    <a:moveTo>
                      <a:pt x="89288" y="5152"/>
                    </a:moveTo>
                    <a:cubicBezTo>
                      <a:pt x="92463" y="5152"/>
                      <a:pt x="95639" y="7228"/>
                      <a:pt x="95679" y="11381"/>
                    </a:cubicBezTo>
                    <a:lnTo>
                      <a:pt x="95679" y="11381"/>
                    </a:lnTo>
                    <a:cubicBezTo>
                      <a:pt x="95206" y="11279"/>
                      <a:pt x="94729" y="11229"/>
                      <a:pt x="94255" y="11229"/>
                    </a:cubicBezTo>
                    <a:cubicBezTo>
                      <a:pt x="92396" y="11229"/>
                      <a:pt x="90592" y="11996"/>
                      <a:pt x="89299" y="13388"/>
                    </a:cubicBezTo>
                    <a:cubicBezTo>
                      <a:pt x="88018" y="12008"/>
                      <a:pt x="86226" y="11228"/>
                      <a:pt x="84344" y="11228"/>
                    </a:cubicBezTo>
                    <a:cubicBezTo>
                      <a:pt x="83860" y="11228"/>
                      <a:pt x="83376" y="11282"/>
                      <a:pt x="82902" y="11381"/>
                    </a:cubicBezTo>
                    <a:cubicBezTo>
                      <a:pt x="82937" y="7229"/>
                      <a:pt x="86112" y="5152"/>
                      <a:pt x="89288" y="5152"/>
                    </a:cubicBezTo>
                    <a:close/>
                    <a:moveTo>
                      <a:pt x="42335" y="5247"/>
                    </a:moveTo>
                    <a:cubicBezTo>
                      <a:pt x="45506" y="5247"/>
                      <a:pt x="48679" y="7322"/>
                      <a:pt x="48726" y="11475"/>
                    </a:cubicBezTo>
                    <a:lnTo>
                      <a:pt x="48726" y="11475"/>
                    </a:lnTo>
                    <a:cubicBezTo>
                      <a:pt x="48252" y="11373"/>
                      <a:pt x="47773" y="11323"/>
                      <a:pt x="47299" y="11323"/>
                    </a:cubicBezTo>
                    <a:cubicBezTo>
                      <a:pt x="45442" y="11323"/>
                      <a:pt x="43644" y="12089"/>
                      <a:pt x="42355" y="13478"/>
                    </a:cubicBezTo>
                    <a:cubicBezTo>
                      <a:pt x="41074" y="12107"/>
                      <a:pt x="39282" y="11318"/>
                      <a:pt x="37400" y="11318"/>
                    </a:cubicBezTo>
                    <a:cubicBezTo>
                      <a:pt x="36916" y="11318"/>
                      <a:pt x="36432" y="11372"/>
                      <a:pt x="35958" y="11479"/>
                    </a:cubicBezTo>
                    <a:cubicBezTo>
                      <a:pt x="35989" y="7326"/>
                      <a:pt x="39161" y="5247"/>
                      <a:pt x="42335" y="5247"/>
                    </a:cubicBezTo>
                    <a:close/>
                    <a:moveTo>
                      <a:pt x="65651" y="5248"/>
                    </a:moveTo>
                    <a:cubicBezTo>
                      <a:pt x="68824" y="5248"/>
                      <a:pt x="71996" y="7324"/>
                      <a:pt x="72041" y="11477"/>
                    </a:cubicBezTo>
                    <a:lnTo>
                      <a:pt x="72041" y="11477"/>
                    </a:lnTo>
                    <a:cubicBezTo>
                      <a:pt x="71564" y="11374"/>
                      <a:pt x="71084" y="11323"/>
                      <a:pt x="70606" y="11323"/>
                    </a:cubicBezTo>
                    <a:cubicBezTo>
                      <a:pt x="68746" y="11323"/>
                      <a:pt x="66942" y="12092"/>
                      <a:pt x="65653" y="13495"/>
                    </a:cubicBezTo>
                    <a:cubicBezTo>
                      <a:pt x="64378" y="12123"/>
                      <a:pt x="62599" y="11336"/>
                      <a:pt x="60729" y="11336"/>
                    </a:cubicBezTo>
                    <a:cubicBezTo>
                      <a:pt x="60719" y="11336"/>
                      <a:pt x="60708" y="11336"/>
                      <a:pt x="60697" y="11336"/>
                    </a:cubicBezTo>
                    <a:cubicBezTo>
                      <a:pt x="60214" y="11336"/>
                      <a:pt x="59730" y="11381"/>
                      <a:pt x="59255" y="11488"/>
                    </a:cubicBezTo>
                    <a:cubicBezTo>
                      <a:pt x="59295" y="7330"/>
                      <a:pt x="62473" y="5248"/>
                      <a:pt x="65651" y="5248"/>
                    </a:cubicBezTo>
                    <a:close/>
                    <a:moveTo>
                      <a:pt x="18809" y="5354"/>
                    </a:moveTo>
                    <a:cubicBezTo>
                      <a:pt x="21983" y="5354"/>
                      <a:pt x="25156" y="7430"/>
                      <a:pt x="25196" y="11587"/>
                    </a:cubicBezTo>
                    <a:cubicBezTo>
                      <a:pt x="24723" y="11485"/>
                      <a:pt x="24246" y="11435"/>
                      <a:pt x="23772" y="11435"/>
                    </a:cubicBezTo>
                    <a:cubicBezTo>
                      <a:pt x="21913" y="11435"/>
                      <a:pt x="20107" y="12202"/>
                      <a:pt x="18807" y="13594"/>
                    </a:cubicBezTo>
                    <a:cubicBezTo>
                      <a:pt x="17526" y="12214"/>
                      <a:pt x="15734" y="11435"/>
                      <a:pt x="13852" y="11435"/>
                    </a:cubicBezTo>
                    <a:cubicBezTo>
                      <a:pt x="13368" y="11435"/>
                      <a:pt x="12884" y="11488"/>
                      <a:pt x="12409" y="11587"/>
                    </a:cubicBezTo>
                    <a:cubicBezTo>
                      <a:pt x="12454" y="7433"/>
                      <a:pt x="15632" y="5354"/>
                      <a:pt x="18809" y="5354"/>
                    </a:cubicBezTo>
                    <a:close/>
                    <a:moveTo>
                      <a:pt x="117949" y="11510"/>
                    </a:moveTo>
                    <a:cubicBezTo>
                      <a:pt x="118380" y="11510"/>
                      <a:pt x="118814" y="11550"/>
                      <a:pt x="119245" y="11632"/>
                    </a:cubicBezTo>
                    <a:cubicBezTo>
                      <a:pt x="118251" y="12805"/>
                      <a:pt x="117668" y="14302"/>
                      <a:pt x="117758" y="15897"/>
                    </a:cubicBezTo>
                    <a:cubicBezTo>
                      <a:pt x="116508" y="14593"/>
                      <a:pt x="114740" y="13755"/>
                      <a:pt x="112880" y="13755"/>
                    </a:cubicBezTo>
                    <a:cubicBezTo>
                      <a:pt x="112860" y="13755"/>
                      <a:pt x="112840" y="13755"/>
                      <a:pt x="112821" y="13755"/>
                    </a:cubicBezTo>
                    <a:cubicBezTo>
                      <a:pt x="114154" y="12312"/>
                      <a:pt x="116020" y="11510"/>
                      <a:pt x="117949" y="11510"/>
                    </a:cubicBezTo>
                    <a:close/>
                    <a:moveTo>
                      <a:pt x="84144" y="11613"/>
                    </a:moveTo>
                    <a:cubicBezTo>
                      <a:pt x="86080" y="11613"/>
                      <a:pt x="87953" y="12415"/>
                      <a:pt x="89290" y="13863"/>
                    </a:cubicBezTo>
                    <a:cubicBezTo>
                      <a:pt x="89271" y="13863"/>
                      <a:pt x="89251" y="13863"/>
                      <a:pt x="89231" y="13863"/>
                    </a:cubicBezTo>
                    <a:cubicBezTo>
                      <a:pt x="87363" y="13863"/>
                      <a:pt x="85603" y="14701"/>
                      <a:pt x="84353" y="16004"/>
                    </a:cubicBezTo>
                    <a:cubicBezTo>
                      <a:pt x="84443" y="14409"/>
                      <a:pt x="83860" y="12913"/>
                      <a:pt x="82866" y="11730"/>
                    </a:cubicBezTo>
                    <a:cubicBezTo>
                      <a:pt x="83291" y="11651"/>
                      <a:pt x="83719" y="11613"/>
                      <a:pt x="84144" y="11613"/>
                    </a:cubicBezTo>
                    <a:close/>
                    <a:moveTo>
                      <a:pt x="94433" y="11612"/>
                    </a:moveTo>
                    <a:cubicBezTo>
                      <a:pt x="94859" y="11612"/>
                      <a:pt x="95288" y="11651"/>
                      <a:pt x="95715" y="11730"/>
                    </a:cubicBezTo>
                    <a:cubicBezTo>
                      <a:pt x="94729" y="12913"/>
                      <a:pt x="94147" y="14409"/>
                      <a:pt x="94228" y="16004"/>
                    </a:cubicBezTo>
                    <a:cubicBezTo>
                      <a:pt x="92986" y="14701"/>
                      <a:pt x="91218" y="13863"/>
                      <a:pt x="89350" y="13863"/>
                    </a:cubicBezTo>
                    <a:cubicBezTo>
                      <a:pt x="89330" y="13863"/>
                      <a:pt x="89310" y="13863"/>
                      <a:pt x="89290" y="13863"/>
                    </a:cubicBezTo>
                    <a:lnTo>
                      <a:pt x="89299" y="13854"/>
                    </a:lnTo>
                    <a:cubicBezTo>
                      <a:pt x="90635" y="12408"/>
                      <a:pt x="92505" y="11612"/>
                      <a:pt x="94433" y="11612"/>
                    </a:cubicBezTo>
                    <a:close/>
                    <a:moveTo>
                      <a:pt x="47494" y="11702"/>
                    </a:moveTo>
                    <a:cubicBezTo>
                      <a:pt x="47918" y="11702"/>
                      <a:pt x="48346" y="11741"/>
                      <a:pt x="48771" y="11820"/>
                    </a:cubicBezTo>
                    <a:cubicBezTo>
                      <a:pt x="47770" y="13000"/>
                      <a:pt x="47187" y="14502"/>
                      <a:pt x="47274" y="16084"/>
                    </a:cubicBezTo>
                    <a:lnTo>
                      <a:pt x="47274" y="16084"/>
                    </a:lnTo>
                    <a:cubicBezTo>
                      <a:pt x="46040" y="14793"/>
                      <a:pt x="44288" y="13961"/>
                      <a:pt x="42434" y="13961"/>
                    </a:cubicBezTo>
                    <a:cubicBezTo>
                      <a:pt x="42408" y="13961"/>
                      <a:pt x="42382" y="13961"/>
                      <a:pt x="42355" y="13961"/>
                    </a:cubicBezTo>
                    <a:lnTo>
                      <a:pt x="42355" y="13961"/>
                    </a:lnTo>
                    <a:cubicBezTo>
                      <a:pt x="43693" y="12506"/>
                      <a:pt x="45561" y="11702"/>
                      <a:pt x="47494" y="11702"/>
                    </a:cubicBezTo>
                    <a:close/>
                    <a:moveTo>
                      <a:pt x="60517" y="11701"/>
                    </a:moveTo>
                    <a:cubicBezTo>
                      <a:pt x="62455" y="11701"/>
                      <a:pt x="64326" y="12499"/>
                      <a:pt x="65662" y="13952"/>
                    </a:cubicBezTo>
                    <a:cubicBezTo>
                      <a:pt x="65642" y="13952"/>
                      <a:pt x="65622" y="13952"/>
                      <a:pt x="65602" y="13952"/>
                    </a:cubicBezTo>
                    <a:cubicBezTo>
                      <a:pt x="63734" y="13952"/>
                      <a:pt x="61966" y="14791"/>
                      <a:pt x="60724" y="16094"/>
                    </a:cubicBezTo>
                    <a:cubicBezTo>
                      <a:pt x="60805" y="14499"/>
                      <a:pt x="60223" y="12994"/>
                      <a:pt x="59228" y="11820"/>
                    </a:cubicBezTo>
                    <a:cubicBezTo>
                      <a:pt x="59658" y="11740"/>
                      <a:pt x="60089" y="11701"/>
                      <a:pt x="60517" y="11701"/>
                    </a:cubicBezTo>
                    <a:close/>
                    <a:moveTo>
                      <a:pt x="106098" y="7003"/>
                    </a:moveTo>
                    <a:cubicBezTo>
                      <a:pt x="106560" y="7003"/>
                      <a:pt x="107026" y="7049"/>
                      <a:pt x="107489" y="7142"/>
                    </a:cubicBezTo>
                    <a:cubicBezTo>
                      <a:pt x="106477" y="8396"/>
                      <a:pt x="105930" y="9991"/>
                      <a:pt x="106136" y="11666"/>
                    </a:cubicBezTo>
                    <a:lnTo>
                      <a:pt x="106136" y="11666"/>
                    </a:lnTo>
                    <a:cubicBezTo>
                      <a:pt x="106642" y="11553"/>
                      <a:pt x="107153" y="11498"/>
                      <a:pt x="107660" y="11498"/>
                    </a:cubicBezTo>
                    <a:cubicBezTo>
                      <a:pt x="109597" y="11498"/>
                      <a:pt x="111473" y="12301"/>
                      <a:pt x="112821" y="13755"/>
                    </a:cubicBezTo>
                    <a:cubicBezTo>
                      <a:pt x="112802" y="13755"/>
                      <a:pt x="112783" y="13755"/>
                      <a:pt x="112765" y="13755"/>
                    </a:cubicBezTo>
                    <a:cubicBezTo>
                      <a:pt x="110778" y="13755"/>
                      <a:pt x="108911" y="14701"/>
                      <a:pt x="107659" y="16148"/>
                    </a:cubicBezTo>
                    <a:lnTo>
                      <a:pt x="107659" y="16148"/>
                    </a:lnTo>
                    <a:cubicBezTo>
                      <a:pt x="107785" y="14472"/>
                      <a:pt x="107175" y="12895"/>
                      <a:pt x="106127" y="11668"/>
                    </a:cubicBezTo>
                    <a:cubicBezTo>
                      <a:pt x="106130" y="11667"/>
                      <a:pt x="106132" y="11666"/>
                      <a:pt x="106135" y="11666"/>
                    </a:cubicBezTo>
                    <a:lnTo>
                      <a:pt x="106135" y="11666"/>
                    </a:lnTo>
                    <a:cubicBezTo>
                      <a:pt x="106135" y="11666"/>
                      <a:pt x="106136" y="11667"/>
                      <a:pt x="106136" y="11668"/>
                    </a:cubicBezTo>
                    <a:cubicBezTo>
                      <a:pt x="106136" y="11667"/>
                      <a:pt x="106136" y="11666"/>
                      <a:pt x="106136" y="11666"/>
                    </a:cubicBezTo>
                    <a:lnTo>
                      <a:pt x="106136" y="11666"/>
                    </a:lnTo>
                    <a:cubicBezTo>
                      <a:pt x="106135" y="11666"/>
                      <a:pt x="106135" y="11666"/>
                      <a:pt x="106135" y="11666"/>
                    </a:cubicBezTo>
                    <a:lnTo>
                      <a:pt x="106135" y="11666"/>
                    </a:lnTo>
                    <a:cubicBezTo>
                      <a:pt x="104874" y="10211"/>
                      <a:pt x="102998" y="9257"/>
                      <a:pt x="101004" y="9257"/>
                    </a:cubicBezTo>
                    <a:cubicBezTo>
                      <a:pt x="100985" y="9257"/>
                      <a:pt x="100966" y="9257"/>
                      <a:pt x="100948" y="9257"/>
                    </a:cubicBezTo>
                    <a:cubicBezTo>
                      <a:pt x="102293" y="7803"/>
                      <a:pt x="104164" y="7003"/>
                      <a:pt x="106098" y="7003"/>
                    </a:cubicBezTo>
                    <a:close/>
                    <a:moveTo>
                      <a:pt x="13656" y="11810"/>
                    </a:moveTo>
                    <a:cubicBezTo>
                      <a:pt x="15596" y="11810"/>
                      <a:pt x="17470" y="12612"/>
                      <a:pt x="18807" y="14060"/>
                    </a:cubicBezTo>
                    <a:cubicBezTo>
                      <a:pt x="18787" y="14060"/>
                      <a:pt x="18768" y="14060"/>
                      <a:pt x="18748" y="14060"/>
                    </a:cubicBezTo>
                    <a:cubicBezTo>
                      <a:pt x="16879" y="14060"/>
                      <a:pt x="15111" y="14898"/>
                      <a:pt x="13870" y="16202"/>
                    </a:cubicBezTo>
                    <a:cubicBezTo>
                      <a:pt x="13951" y="14607"/>
                      <a:pt x="13368" y="13110"/>
                      <a:pt x="12374" y="11927"/>
                    </a:cubicBezTo>
                    <a:cubicBezTo>
                      <a:pt x="12801" y="11848"/>
                      <a:pt x="13230" y="11810"/>
                      <a:pt x="13656" y="11810"/>
                    </a:cubicBezTo>
                    <a:close/>
                    <a:moveTo>
                      <a:pt x="23953" y="11810"/>
                    </a:moveTo>
                    <a:cubicBezTo>
                      <a:pt x="24378" y="11810"/>
                      <a:pt x="24806" y="11848"/>
                      <a:pt x="25232" y="11927"/>
                    </a:cubicBezTo>
                    <a:cubicBezTo>
                      <a:pt x="24237" y="13110"/>
                      <a:pt x="23655" y="14607"/>
                      <a:pt x="23744" y="16202"/>
                    </a:cubicBezTo>
                    <a:cubicBezTo>
                      <a:pt x="22494" y="14898"/>
                      <a:pt x="20726" y="14060"/>
                      <a:pt x="18866" y="14060"/>
                    </a:cubicBezTo>
                    <a:cubicBezTo>
                      <a:pt x="18846" y="14060"/>
                      <a:pt x="18827" y="14060"/>
                      <a:pt x="18807" y="14060"/>
                    </a:cubicBezTo>
                    <a:cubicBezTo>
                      <a:pt x="20144" y="12612"/>
                      <a:pt x="22018" y="11810"/>
                      <a:pt x="23953" y="11810"/>
                    </a:cubicBezTo>
                    <a:close/>
                    <a:moveTo>
                      <a:pt x="37191" y="11704"/>
                    </a:moveTo>
                    <a:cubicBezTo>
                      <a:pt x="39126" y="11704"/>
                      <a:pt x="41007" y="12507"/>
                      <a:pt x="42355" y="13961"/>
                    </a:cubicBezTo>
                    <a:lnTo>
                      <a:pt x="42355" y="13961"/>
                    </a:lnTo>
                    <a:cubicBezTo>
                      <a:pt x="42352" y="13961"/>
                      <a:pt x="42349" y="13961"/>
                      <a:pt x="42346" y="13961"/>
                    </a:cubicBezTo>
                    <a:cubicBezTo>
                      <a:pt x="42319" y="13961"/>
                      <a:pt x="42291" y="13961"/>
                      <a:pt x="42263" y="13961"/>
                    </a:cubicBezTo>
                    <a:cubicBezTo>
                      <a:pt x="40287" y="13961"/>
                      <a:pt x="38431" y="14904"/>
                      <a:pt x="37185" y="16345"/>
                    </a:cubicBezTo>
                    <a:cubicBezTo>
                      <a:pt x="37320" y="14678"/>
                      <a:pt x="36710" y="13092"/>
                      <a:pt x="35662" y="11874"/>
                    </a:cubicBezTo>
                    <a:cubicBezTo>
                      <a:pt x="36169" y="11760"/>
                      <a:pt x="36682" y="11704"/>
                      <a:pt x="37191" y="11704"/>
                    </a:cubicBezTo>
                    <a:close/>
                    <a:moveTo>
                      <a:pt x="124474" y="9651"/>
                    </a:moveTo>
                    <a:cubicBezTo>
                      <a:pt x="127650" y="9651"/>
                      <a:pt x="130826" y="11730"/>
                      <a:pt x="130867" y="15886"/>
                    </a:cubicBezTo>
                    <a:lnTo>
                      <a:pt x="130867" y="15886"/>
                    </a:lnTo>
                    <a:cubicBezTo>
                      <a:pt x="130397" y="15785"/>
                      <a:pt x="129923" y="15736"/>
                      <a:pt x="129452" y="15736"/>
                    </a:cubicBezTo>
                    <a:cubicBezTo>
                      <a:pt x="127593" y="15736"/>
                      <a:pt x="125787" y="16503"/>
                      <a:pt x="124487" y="17895"/>
                    </a:cubicBezTo>
                    <a:cubicBezTo>
                      <a:pt x="123213" y="16523"/>
                      <a:pt x="121434" y="15735"/>
                      <a:pt x="119555" y="15735"/>
                    </a:cubicBezTo>
                    <a:cubicBezTo>
                      <a:pt x="119544" y="15735"/>
                      <a:pt x="119534" y="15736"/>
                      <a:pt x="119523" y="15736"/>
                    </a:cubicBezTo>
                    <a:cubicBezTo>
                      <a:pt x="119039" y="15736"/>
                      <a:pt x="118555" y="15780"/>
                      <a:pt x="118080" y="15888"/>
                    </a:cubicBezTo>
                    <a:cubicBezTo>
                      <a:pt x="118121" y="11730"/>
                      <a:pt x="121297" y="9651"/>
                      <a:pt x="124474" y="9651"/>
                    </a:cubicBezTo>
                    <a:close/>
                    <a:moveTo>
                      <a:pt x="77628" y="9759"/>
                    </a:moveTo>
                    <a:cubicBezTo>
                      <a:pt x="80802" y="9759"/>
                      <a:pt x="83976" y="11834"/>
                      <a:pt x="84021" y="15985"/>
                    </a:cubicBezTo>
                    <a:lnTo>
                      <a:pt x="84021" y="15985"/>
                    </a:lnTo>
                    <a:cubicBezTo>
                      <a:pt x="83551" y="15884"/>
                      <a:pt x="83077" y="15835"/>
                      <a:pt x="82606" y="15835"/>
                    </a:cubicBezTo>
                    <a:cubicBezTo>
                      <a:pt x="80748" y="15835"/>
                      <a:pt x="78943" y="16601"/>
                      <a:pt x="77651" y="17994"/>
                    </a:cubicBezTo>
                    <a:cubicBezTo>
                      <a:pt x="76368" y="16622"/>
                      <a:pt x="74580" y="15843"/>
                      <a:pt x="72710" y="15843"/>
                    </a:cubicBezTo>
                    <a:cubicBezTo>
                      <a:pt x="72699" y="15843"/>
                      <a:pt x="72688" y="15843"/>
                      <a:pt x="72678" y="15843"/>
                    </a:cubicBezTo>
                    <a:cubicBezTo>
                      <a:pt x="72194" y="15843"/>
                      <a:pt x="71710" y="15897"/>
                      <a:pt x="71235" y="15995"/>
                    </a:cubicBezTo>
                    <a:cubicBezTo>
                      <a:pt x="71275" y="11838"/>
                      <a:pt x="74452" y="9759"/>
                      <a:pt x="77628" y="9759"/>
                    </a:cubicBezTo>
                    <a:close/>
                    <a:moveTo>
                      <a:pt x="100943" y="9759"/>
                    </a:moveTo>
                    <a:cubicBezTo>
                      <a:pt x="104118" y="9759"/>
                      <a:pt x="107292" y="11835"/>
                      <a:pt x="107337" y="15986"/>
                    </a:cubicBezTo>
                    <a:lnTo>
                      <a:pt x="107337" y="15986"/>
                    </a:lnTo>
                    <a:cubicBezTo>
                      <a:pt x="106864" y="15885"/>
                      <a:pt x="106386" y="15835"/>
                      <a:pt x="105913" y="15835"/>
                    </a:cubicBezTo>
                    <a:cubicBezTo>
                      <a:pt x="104054" y="15835"/>
                      <a:pt x="102249" y="16601"/>
                      <a:pt x="100957" y="17994"/>
                    </a:cubicBezTo>
                    <a:cubicBezTo>
                      <a:pt x="99676" y="16623"/>
                      <a:pt x="97875" y="15843"/>
                      <a:pt x="95993" y="15843"/>
                    </a:cubicBezTo>
                    <a:cubicBezTo>
                      <a:pt x="95509" y="15843"/>
                      <a:pt x="95025" y="15897"/>
                      <a:pt x="94550" y="15995"/>
                    </a:cubicBezTo>
                    <a:cubicBezTo>
                      <a:pt x="94590" y="11838"/>
                      <a:pt x="97767" y="9759"/>
                      <a:pt x="100943" y="9759"/>
                    </a:cubicBezTo>
                    <a:close/>
                    <a:moveTo>
                      <a:pt x="54002" y="9852"/>
                    </a:moveTo>
                    <a:cubicBezTo>
                      <a:pt x="57178" y="9852"/>
                      <a:pt x="60352" y="11928"/>
                      <a:pt x="60393" y="16085"/>
                    </a:cubicBezTo>
                    <a:cubicBezTo>
                      <a:pt x="59918" y="15983"/>
                      <a:pt x="59439" y="15933"/>
                      <a:pt x="58964" y="15933"/>
                    </a:cubicBezTo>
                    <a:cubicBezTo>
                      <a:pt x="57103" y="15933"/>
                      <a:pt x="55299" y="16698"/>
                      <a:pt x="53999" y="18087"/>
                    </a:cubicBezTo>
                    <a:lnTo>
                      <a:pt x="53999" y="18087"/>
                    </a:lnTo>
                    <a:cubicBezTo>
                      <a:pt x="52718" y="16710"/>
                      <a:pt x="50928" y="15933"/>
                      <a:pt x="49049" y="15933"/>
                    </a:cubicBezTo>
                    <a:cubicBezTo>
                      <a:pt x="48565" y="15933"/>
                      <a:pt x="48081" y="15986"/>
                      <a:pt x="47606" y="16085"/>
                    </a:cubicBezTo>
                    <a:cubicBezTo>
                      <a:pt x="47646" y="11931"/>
                      <a:pt x="50825" y="9852"/>
                      <a:pt x="54002" y="9852"/>
                    </a:cubicBezTo>
                    <a:close/>
                    <a:moveTo>
                      <a:pt x="7145" y="9956"/>
                    </a:moveTo>
                    <a:cubicBezTo>
                      <a:pt x="10322" y="9956"/>
                      <a:pt x="13498" y="12035"/>
                      <a:pt x="13538" y="16193"/>
                    </a:cubicBezTo>
                    <a:cubicBezTo>
                      <a:pt x="13065" y="16091"/>
                      <a:pt x="12588" y="16041"/>
                      <a:pt x="12114" y="16041"/>
                    </a:cubicBezTo>
                    <a:cubicBezTo>
                      <a:pt x="10255" y="16041"/>
                      <a:pt x="8451" y="16807"/>
                      <a:pt x="7159" y="18200"/>
                    </a:cubicBezTo>
                    <a:cubicBezTo>
                      <a:pt x="5877" y="16820"/>
                      <a:pt x="4076" y="16040"/>
                      <a:pt x="2194" y="16040"/>
                    </a:cubicBezTo>
                    <a:cubicBezTo>
                      <a:pt x="1711" y="16040"/>
                      <a:pt x="1227" y="16094"/>
                      <a:pt x="752" y="16193"/>
                    </a:cubicBezTo>
                    <a:cubicBezTo>
                      <a:pt x="792" y="12035"/>
                      <a:pt x="3969" y="9956"/>
                      <a:pt x="7145" y="9956"/>
                    </a:cubicBezTo>
                    <a:close/>
                    <a:moveTo>
                      <a:pt x="30465" y="9959"/>
                    </a:moveTo>
                    <a:cubicBezTo>
                      <a:pt x="33638" y="9959"/>
                      <a:pt x="36811" y="12035"/>
                      <a:pt x="36854" y="16189"/>
                    </a:cubicBezTo>
                    <a:lnTo>
                      <a:pt x="36854" y="16189"/>
                    </a:lnTo>
                    <a:cubicBezTo>
                      <a:pt x="36384" y="16089"/>
                      <a:pt x="35912" y="16041"/>
                      <a:pt x="35443" y="16041"/>
                    </a:cubicBezTo>
                    <a:cubicBezTo>
                      <a:pt x="33580" y="16041"/>
                      <a:pt x="31775" y="16807"/>
                      <a:pt x="30483" y="18200"/>
                    </a:cubicBezTo>
                    <a:cubicBezTo>
                      <a:pt x="29201" y="16820"/>
                      <a:pt x="27409" y="16040"/>
                      <a:pt x="25528" y="16040"/>
                    </a:cubicBezTo>
                    <a:cubicBezTo>
                      <a:pt x="25044" y="16040"/>
                      <a:pt x="24560" y="16094"/>
                      <a:pt x="24085" y="16193"/>
                    </a:cubicBezTo>
                    <a:cubicBezTo>
                      <a:pt x="24116" y="12038"/>
                      <a:pt x="27290" y="9959"/>
                      <a:pt x="30465" y="9959"/>
                    </a:cubicBezTo>
                    <a:close/>
                    <a:moveTo>
                      <a:pt x="119332" y="16111"/>
                    </a:moveTo>
                    <a:cubicBezTo>
                      <a:pt x="121268" y="16111"/>
                      <a:pt x="123142" y="16913"/>
                      <a:pt x="124487" y="18361"/>
                    </a:cubicBezTo>
                    <a:lnTo>
                      <a:pt x="124487" y="18361"/>
                    </a:lnTo>
                    <a:cubicBezTo>
                      <a:pt x="124484" y="18361"/>
                      <a:pt x="124481" y="18361"/>
                      <a:pt x="124478" y="18361"/>
                    </a:cubicBezTo>
                    <a:cubicBezTo>
                      <a:pt x="124459" y="18361"/>
                      <a:pt x="124439" y="18361"/>
                      <a:pt x="124419" y="18361"/>
                    </a:cubicBezTo>
                    <a:cubicBezTo>
                      <a:pt x="122559" y="18361"/>
                      <a:pt x="120791" y="19199"/>
                      <a:pt x="119550" y="20503"/>
                    </a:cubicBezTo>
                    <a:cubicBezTo>
                      <a:pt x="119631" y="18908"/>
                      <a:pt x="119048" y="17411"/>
                      <a:pt x="118054" y="16228"/>
                    </a:cubicBezTo>
                    <a:cubicBezTo>
                      <a:pt x="118479" y="16149"/>
                      <a:pt x="118907" y="16111"/>
                      <a:pt x="119332" y="16111"/>
                    </a:cubicBezTo>
                    <a:close/>
                    <a:moveTo>
                      <a:pt x="129633" y="16111"/>
                    </a:moveTo>
                    <a:cubicBezTo>
                      <a:pt x="130058" y="16111"/>
                      <a:pt x="130486" y="16149"/>
                      <a:pt x="130912" y="16228"/>
                    </a:cubicBezTo>
                    <a:cubicBezTo>
                      <a:pt x="129908" y="17411"/>
                      <a:pt x="129326" y="18908"/>
                      <a:pt x="129415" y="20503"/>
                    </a:cubicBezTo>
                    <a:cubicBezTo>
                      <a:pt x="128174" y="19199"/>
                      <a:pt x="126406" y="18361"/>
                      <a:pt x="124537" y="18361"/>
                    </a:cubicBezTo>
                    <a:cubicBezTo>
                      <a:pt x="124521" y="18361"/>
                      <a:pt x="124504" y="18361"/>
                      <a:pt x="124487" y="18361"/>
                    </a:cubicBezTo>
                    <a:lnTo>
                      <a:pt x="124487" y="18361"/>
                    </a:lnTo>
                    <a:cubicBezTo>
                      <a:pt x="125825" y="16913"/>
                      <a:pt x="127698" y="16111"/>
                      <a:pt x="129633" y="16111"/>
                    </a:cubicBezTo>
                    <a:close/>
                    <a:moveTo>
                      <a:pt x="82775" y="16217"/>
                    </a:moveTo>
                    <a:cubicBezTo>
                      <a:pt x="83201" y="16217"/>
                      <a:pt x="83630" y="16256"/>
                      <a:pt x="84057" y="16336"/>
                    </a:cubicBezTo>
                    <a:cubicBezTo>
                      <a:pt x="83538" y="16945"/>
                      <a:pt x="83135" y="17653"/>
                      <a:pt x="82875" y="18424"/>
                    </a:cubicBezTo>
                    <a:lnTo>
                      <a:pt x="82875" y="18415"/>
                    </a:lnTo>
                    <a:cubicBezTo>
                      <a:pt x="82633" y="19114"/>
                      <a:pt x="82534" y="19857"/>
                      <a:pt x="82570" y="20592"/>
                    </a:cubicBezTo>
                    <a:cubicBezTo>
                      <a:pt x="81322" y="19291"/>
                      <a:pt x="79551" y="18451"/>
                      <a:pt x="77680" y="18451"/>
                    </a:cubicBezTo>
                    <a:cubicBezTo>
                      <a:pt x="77671" y="18451"/>
                      <a:pt x="77661" y="18451"/>
                      <a:pt x="77651" y="18451"/>
                    </a:cubicBezTo>
                    <a:cubicBezTo>
                      <a:pt x="78986" y="17013"/>
                      <a:pt x="80850" y="16217"/>
                      <a:pt x="82775" y="16217"/>
                    </a:cubicBezTo>
                    <a:close/>
                    <a:moveTo>
                      <a:pt x="95806" y="16217"/>
                    </a:moveTo>
                    <a:cubicBezTo>
                      <a:pt x="97731" y="16217"/>
                      <a:pt x="99596" y="17013"/>
                      <a:pt x="100939" y="18451"/>
                    </a:cubicBezTo>
                    <a:cubicBezTo>
                      <a:pt x="100929" y="18451"/>
                      <a:pt x="100919" y="18451"/>
                      <a:pt x="100909" y="18451"/>
                    </a:cubicBezTo>
                    <a:cubicBezTo>
                      <a:pt x="99029" y="18451"/>
                      <a:pt x="97259" y="19282"/>
                      <a:pt x="96011" y="20592"/>
                    </a:cubicBezTo>
                    <a:cubicBezTo>
                      <a:pt x="96047" y="19857"/>
                      <a:pt x="95948" y="19114"/>
                      <a:pt x="95706" y="18415"/>
                    </a:cubicBezTo>
                    <a:cubicBezTo>
                      <a:pt x="95446" y="17653"/>
                      <a:pt x="95043" y="16945"/>
                      <a:pt x="94523" y="16336"/>
                    </a:cubicBezTo>
                    <a:cubicBezTo>
                      <a:pt x="94950" y="16256"/>
                      <a:pt x="95380" y="16217"/>
                      <a:pt x="95806" y="16217"/>
                    </a:cubicBezTo>
                    <a:close/>
                    <a:moveTo>
                      <a:pt x="48849" y="16308"/>
                    </a:moveTo>
                    <a:cubicBezTo>
                      <a:pt x="50784" y="16308"/>
                      <a:pt x="52659" y="17111"/>
                      <a:pt x="54004" y="18558"/>
                    </a:cubicBezTo>
                    <a:lnTo>
                      <a:pt x="54004" y="18558"/>
                    </a:lnTo>
                    <a:cubicBezTo>
                      <a:pt x="54001" y="18558"/>
                      <a:pt x="53998" y="18558"/>
                      <a:pt x="53995" y="18558"/>
                    </a:cubicBezTo>
                    <a:cubicBezTo>
                      <a:pt x="53975" y="18558"/>
                      <a:pt x="53956" y="18558"/>
                      <a:pt x="53936" y="18558"/>
                    </a:cubicBezTo>
                    <a:cubicBezTo>
                      <a:pt x="52067" y="18558"/>
                      <a:pt x="50308" y="19396"/>
                      <a:pt x="49058" y="20700"/>
                    </a:cubicBezTo>
                    <a:cubicBezTo>
                      <a:pt x="49147" y="19114"/>
                      <a:pt x="48565" y="17608"/>
                      <a:pt x="47570" y="16426"/>
                    </a:cubicBezTo>
                    <a:cubicBezTo>
                      <a:pt x="47996" y="16347"/>
                      <a:pt x="48424" y="16308"/>
                      <a:pt x="48849" y="16308"/>
                    </a:cubicBezTo>
                    <a:close/>
                    <a:moveTo>
                      <a:pt x="59142" y="16308"/>
                    </a:moveTo>
                    <a:cubicBezTo>
                      <a:pt x="59566" y="16308"/>
                      <a:pt x="59994" y="16347"/>
                      <a:pt x="60420" y="16426"/>
                    </a:cubicBezTo>
                    <a:cubicBezTo>
                      <a:pt x="59425" y="17608"/>
                      <a:pt x="58843" y="19114"/>
                      <a:pt x="58932" y="20700"/>
                    </a:cubicBezTo>
                    <a:cubicBezTo>
                      <a:pt x="57691" y="19396"/>
                      <a:pt x="55923" y="18558"/>
                      <a:pt x="54054" y="18558"/>
                    </a:cubicBezTo>
                    <a:cubicBezTo>
                      <a:pt x="54037" y="18558"/>
                      <a:pt x="54021" y="18558"/>
                      <a:pt x="54004" y="18558"/>
                    </a:cubicBezTo>
                    <a:lnTo>
                      <a:pt x="54004" y="18558"/>
                    </a:lnTo>
                    <a:cubicBezTo>
                      <a:pt x="55341" y="17111"/>
                      <a:pt x="57209" y="16308"/>
                      <a:pt x="59142" y="16308"/>
                    </a:cubicBezTo>
                    <a:close/>
                    <a:moveTo>
                      <a:pt x="12289" y="16415"/>
                    </a:moveTo>
                    <a:cubicBezTo>
                      <a:pt x="12716" y="16415"/>
                      <a:pt x="13146" y="16454"/>
                      <a:pt x="13574" y="16533"/>
                    </a:cubicBezTo>
                    <a:cubicBezTo>
                      <a:pt x="13055" y="17142"/>
                      <a:pt x="12651" y="17850"/>
                      <a:pt x="12391" y="18612"/>
                    </a:cubicBezTo>
                    <a:cubicBezTo>
                      <a:pt x="12150" y="19311"/>
                      <a:pt x="12042" y="20055"/>
                      <a:pt x="12087" y="20798"/>
                    </a:cubicBezTo>
                    <a:cubicBezTo>
                      <a:pt x="10839" y="19488"/>
                      <a:pt x="9059" y="18657"/>
                      <a:pt x="7189" y="18657"/>
                    </a:cubicBezTo>
                    <a:cubicBezTo>
                      <a:pt x="7179" y="18657"/>
                      <a:pt x="7169" y="18657"/>
                      <a:pt x="7159" y="18657"/>
                    </a:cubicBezTo>
                    <a:cubicBezTo>
                      <a:pt x="8494" y="17211"/>
                      <a:pt x="10358" y="16415"/>
                      <a:pt x="12289" y="16415"/>
                    </a:cubicBezTo>
                    <a:close/>
                    <a:moveTo>
                      <a:pt x="25318" y="16415"/>
                    </a:moveTo>
                    <a:cubicBezTo>
                      <a:pt x="27251" y="16415"/>
                      <a:pt x="29119" y="17218"/>
                      <a:pt x="30456" y="18666"/>
                    </a:cubicBezTo>
                    <a:cubicBezTo>
                      <a:pt x="30436" y="18665"/>
                      <a:pt x="30417" y="18665"/>
                      <a:pt x="30397" y="18665"/>
                    </a:cubicBezTo>
                    <a:cubicBezTo>
                      <a:pt x="28537" y="18665"/>
                      <a:pt x="26769" y="19504"/>
                      <a:pt x="25528" y="20798"/>
                    </a:cubicBezTo>
                    <a:cubicBezTo>
                      <a:pt x="25563" y="20063"/>
                      <a:pt x="25465" y="19320"/>
                      <a:pt x="25223" y="18621"/>
                    </a:cubicBezTo>
                    <a:cubicBezTo>
                      <a:pt x="24963" y="17859"/>
                      <a:pt x="24560" y="17151"/>
                      <a:pt x="24040" y="16533"/>
                    </a:cubicBezTo>
                    <a:cubicBezTo>
                      <a:pt x="24466" y="16454"/>
                      <a:pt x="24893" y="16415"/>
                      <a:pt x="25318" y="16415"/>
                    </a:cubicBezTo>
                    <a:close/>
                    <a:moveTo>
                      <a:pt x="106101" y="16215"/>
                    </a:moveTo>
                    <a:cubicBezTo>
                      <a:pt x="106563" y="16215"/>
                      <a:pt x="107027" y="16260"/>
                      <a:pt x="107489" y="16354"/>
                    </a:cubicBezTo>
                    <a:cubicBezTo>
                      <a:pt x="106486" y="17608"/>
                      <a:pt x="105930" y="19194"/>
                      <a:pt x="106136" y="20870"/>
                    </a:cubicBezTo>
                    <a:cubicBezTo>
                      <a:pt x="104884" y="19414"/>
                      <a:pt x="103008" y="18459"/>
                      <a:pt x="101021" y="18459"/>
                    </a:cubicBezTo>
                    <a:cubicBezTo>
                      <a:pt x="101003" y="18459"/>
                      <a:pt x="100984" y="18459"/>
                      <a:pt x="100966" y="18460"/>
                    </a:cubicBezTo>
                    <a:cubicBezTo>
                      <a:pt x="102304" y="17013"/>
                      <a:pt x="104173" y="16215"/>
                      <a:pt x="106101" y="16215"/>
                    </a:cubicBezTo>
                    <a:close/>
                    <a:moveTo>
                      <a:pt x="70811" y="11695"/>
                    </a:moveTo>
                    <a:cubicBezTo>
                      <a:pt x="71307" y="11695"/>
                      <a:pt x="71806" y="11748"/>
                      <a:pt x="72301" y="11856"/>
                    </a:cubicBezTo>
                    <a:cubicBezTo>
                      <a:pt x="71289" y="13119"/>
                      <a:pt x="70742" y="14714"/>
                      <a:pt x="70939" y="16381"/>
                    </a:cubicBezTo>
                    <a:lnTo>
                      <a:pt x="70948" y="16372"/>
                    </a:lnTo>
                    <a:cubicBezTo>
                      <a:pt x="71456" y="16258"/>
                      <a:pt x="71969" y="16202"/>
                      <a:pt x="72477" y="16202"/>
                    </a:cubicBezTo>
                    <a:cubicBezTo>
                      <a:pt x="74410" y="16202"/>
                      <a:pt x="76285" y="17004"/>
                      <a:pt x="77633" y="18451"/>
                    </a:cubicBezTo>
                    <a:cubicBezTo>
                      <a:pt x="77615" y="18450"/>
                      <a:pt x="77597" y="18450"/>
                      <a:pt x="77579" y="18450"/>
                    </a:cubicBezTo>
                    <a:cubicBezTo>
                      <a:pt x="75529" y="18450"/>
                      <a:pt x="73607" y="19459"/>
                      <a:pt x="72355" y="20986"/>
                    </a:cubicBezTo>
                    <a:cubicBezTo>
                      <a:pt x="72747" y="17261"/>
                      <a:pt x="69434" y="13952"/>
                      <a:pt x="65721" y="13952"/>
                    </a:cubicBezTo>
                    <a:cubicBezTo>
                      <a:pt x="65701" y="13952"/>
                      <a:pt x="65682" y="13952"/>
                      <a:pt x="65662" y="13952"/>
                    </a:cubicBezTo>
                    <a:cubicBezTo>
                      <a:pt x="67003" y="12497"/>
                      <a:pt x="68877" y="11695"/>
                      <a:pt x="70811" y="11695"/>
                    </a:cubicBezTo>
                    <a:close/>
                    <a:moveTo>
                      <a:pt x="35609" y="16412"/>
                    </a:moveTo>
                    <a:cubicBezTo>
                      <a:pt x="36071" y="16412"/>
                      <a:pt x="36535" y="16458"/>
                      <a:pt x="36997" y="16551"/>
                    </a:cubicBezTo>
                    <a:cubicBezTo>
                      <a:pt x="36002" y="17805"/>
                      <a:pt x="35447" y="19400"/>
                      <a:pt x="35644" y="21067"/>
                    </a:cubicBezTo>
                    <a:cubicBezTo>
                      <a:pt x="34392" y="19611"/>
                      <a:pt x="32516" y="18656"/>
                      <a:pt x="30529" y="18656"/>
                    </a:cubicBezTo>
                    <a:cubicBezTo>
                      <a:pt x="30511" y="18656"/>
                      <a:pt x="30492" y="18657"/>
                      <a:pt x="30474" y="18657"/>
                    </a:cubicBezTo>
                    <a:cubicBezTo>
                      <a:pt x="31812" y="17210"/>
                      <a:pt x="33680" y="16412"/>
                      <a:pt x="35609" y="16412"/>
                    </a:cubicBezTo>
                    <a:close/>
                    <a:moveTo>
                      <a:pt x="112819" y="14254"/>
                    </a:moveTo>
                    <a:cubicBezTo>
                      <a:pt x="115994" y="14254"/>
                      <a:pt x="119169" y="16333"/>
                      <a:pt x="119209" y="20494"/>
                    </a:cubicBezTo>
                    <a:lnTo>
                      <a:pt x="119209" y="20494"/>
                    </a:lnTo>
                    <a:cubicBezTo>
                      <a:pt x="118731" y="20389"/>
                      <a:pt x="118248" y="20338"/>
                      <a:pt x="117769" y="20338"/>
                    </a:cubicBezTo>
                    <a:cubicBezTo>
                      <a:pt x="115913" y="20338"/>
                      <a:pt x="114109" y="21105"/>
                      <a:pt x="112821" y="22501"/>
                    </a:cubicBezTo>
                    <a:lnTo>
                      <a:pt x="112821" y="22492"/>
                    </a:lnTo>
                    <a:cubicBezTo>
                      <a:pt x="111539" y="21121"/>
                      <a:pt x="109747" y="20332"/>
                      <a:pt x="107865" y="20332"/>
                    </a:cubicBezTo>
                    <a:cubicBezTo>
                      <a:pt x="107382" y="20332"/>
                      <a:pt x="106898" y="20386"/>
                      <a:pt x="106423" y="20494"/>
                    </a:cubicBezTo>
                    <a:lnTo>
                      <a:pt x="106423" y="20494"/>
                    </a:lnTo>
                    <a:cubicBezTo>
                      <a:pt x="106463" y="16335"/>
                      <a:pt x="109641" y="14254"/>
                      <a:pt x="112819" y="14254"/>
                    </a:cubicBezTo>
                    <a:close/>
                    <a:moveTo>
                      <a:pt x="136134" y="14257"/>
                    </a:moveTo>
                    <a:cubicBezTo>
                      <a:pt x="139307" y="14257"/>
                      <a:pt x="142483" y="16335"/>
                      <a:pt x="142525" y="20492"/>
                    </a:cubicBezTo>
                    <a:lnTo>
                      <a:pt x="142525" y="20492"/>
                    </a:lnTo>
                    <a:cubicBezTo>
                      <a:pt x="142054" y="20391"/>
                      <a:pt x="141580" y="20342"/>
                      <a:pt x="141109" y="20342"/>
                    </a:cubicBezTo>
                    <a:cubicBezTo>
                      <a:pt x="139250" y="20342"/>
                      <a:pt x="137444" y="21108"/>
                      <a:pt x="136145" y="22501"/>
                    </a:cubicBezTo>
                    <a:cubicBezTo>
                      <a:pt x="134872" y="21121"/>
                      <a:pt x="133071" y="20341"/>
                      <a:pt x="131199" y="20341"/>
                    </a:cubicBezTo>
                    <a:cubicBezTo>
                      <a:pt x="130715" y="20341"/>
                      <a:pt x="130231" y="20395"/>
                      <a:pt x="129756" y="20494"/>
                    </a:cubicBezTo>
                    <a:lnTo>
                      <a:pt x="129756" y="20494"/>
                    </a:lnTo>
                    <a:cubicBezTo>
                      <a:pt x="129787" y="16336"/>
                      <a:pt x="132959" y="14257"/>
                      <a:pt x="136134" y="14257"/>
                    </a:cubicBezTo>
                    <a:close/>
                    <a:moveTo>
                      <a:pt x="89297" y="14362"/>
                    </a:moveTo>
                    <a:cubicBezTo>
                      <a:pt x="91875" y="14362"/>
                      <a:pt x="94452" y="15733"/>
                      <a:pt x="95348" y="18477"/>
                    </a:cubicBezTo>
                    <a:cubicBezTo>
                      <a:pt x="95572" y="19158"/>
                      <a:pt x="95679" y="19875"/>
                      <a:pt x="95688" y="20583"/>
                    </a:cubicBezTo>
                    <a:cubicBezTo>
                      <a:pt x="95213" y="20481"/>
                      <a:pt x="94735" y="20431"/>
                      <a:pt x="94260" y="20431"/>
                    </a:cubicBezTo>
                    <a:cubicBezTo>
                      <a:pt x="92399" y="20431"/>
                      <a:pt x="90599" y="21198"/>
                      <a:pt x="89299" y="22590"/>
                    </a:cubicBezTo>
                    <a:cubicBezTo>
                      <a:pt x="88018" y="21210"/>
                      <a:pt x="86226" y="20431"/>
                      <a:pt x="84344" y="20431"/>
                    </a:cubicBezTo>
                    <a:cubicBezTo>
                      <a:pt x="83860" y="20431"/>
                      <a:pt x="83376" y="20485"/>
                      <a:pt x="82902" y="20583"/>
                    </a:cubicBezTo>
                    <a:cubicBezTo>
                      <a:pt x="82902" y="19875"/>
                      <a:pt x="83018" y="19158"/>
                      <a:pt x="83233" y="18486"/>
                    </a:cubicBezTo>
                    <a:cubicBezTo>
                      <a:pt x="84130" y="15738"/>
                      <a:pt x="86714" y="14362"/>
                      <a:pt x="89297" y="14362"/>
                    </a:cubicBezTo>
                    <a:close/>
                    <a:moveTo>
                      <a:pt x="42353" y="14449"/>
                    </a:moveTo>
                    <a:cubicBezTo>
                      <a:pt x="45529" y="14449"/>
                      <a:pt x="48704" y="16525"/>
                      <a:pt x="48744" y="20682"/>
                    </a:cubicBezTo>
                    <a:cubicBezTo>
                      <a:pt x="48269" y="20580"/>
                      <a:pt x="47791" y="20530"/>
                      <a:pt x="47316" y="20530"/>
                    </a:cubicBezTo>
                    <a:cubicBezTo>
                      <a:pt x="45456" y="20530"/>
                      <a:pt x="43649" y="21293"/>
                      <a:pt x="42351" y="22684"/>
                    </a:cubicBezTo>
                    <a:lnTo>
                      <a:pt x="42351" y="22684"/>
                    </a:lnTo>
                    <a:cubicBezTo>
                      <a:pt x="41070" y="21307"/>
                      <a:pt x="39280" y="20529"/>
                      <a:pt x="37400" y="20529"/>
                    </a:cubicBezTo>
                    <a:cubicBezTo>
                      <a:pt x="36916" y="20529"/>
                      <a:pt x="36432" y="20583"/>
                      <a:pt x="35958" y="20682"/>
                    </a:cubicBezTo>
                    <a:cubicBezTo>
                      <a:pt x="35998" y="16527"/>
                      <a:pt x="39176" y="14449"/>
                      <a:pt x="42353" y="14449"/>
                    </a:cubicBezTo>
                    <a:close/>
                    <a:moveTo>
                      <a:pt x="65651" y="14458"/>
                    </a:moveTo>
                    <a:cubicBezTo>
                      <a:pt x="68826" y="14458"/>
                      <a:pt x="72001" y="16534"/>
                      <a:pt x="72041" y="20691"/>
                    </a:cubicBezTo>
                    <a:cubicBezTo>
                      <a:pt x="71568" y="20589"/>
                      <a:pt x="71091" y="20539"/>
                      <a:pt x="70617" y="20539"/>
                    </a:cubicBezTo>
                    <a:cubicBezTo>
                      <a:pt x="68758" y="20539"/>
                      <a:pt x="66952" y="21305"/>
                      <a:pt x="65653" y="22698"/>
                    </a:cubicBezTo>
                    <a:cubicBezTo>
                      <a:pt x="64371" y="21318"/>
                      <a:pt x="62579" y="20538"/>
                      <a:pt x="60697" y="20538"/>
                    </a:cubicBezTo>
                    <a:cubicBezTo>
                      <a:pt x="60214" y="20538"/>
                      <a:pt x="59730" y="20592"/>
                      <a:pt x="59255" y="20691"/>
                    </a:cubicBezTo>
                    <a:cubicBezTo>
                      <a:pt x="59295" y="16536"/>
                      <a:pt x="62473" y="14458"/>
                      <a:pt x="65651" y="14458"/>
                    </a:cubicBezTo>
                    <a:close/>
                    <a:moveTo>
                      <a:pt x="18803" y="14564"/>
                    </a:moveTo>
                    <a:cubicBezTo>
                      <a:pt x="21386" y="14564"/>
                      <a:pt x="23968" y="15937"/>
                      <a:pt x="24864" y="18684"/>
                    </a:cubicBezTo>
                    <a:cubicBezTo>
                      <a:pt x="25079" y="19365"/>
                      <a:pt x="25196" y="20072"/>
                      <a:pt x="25196" y="20789"/>
                    </a:cubicBezTo>
                    <a:cubicBezTo>
                      <a:pt x="24718" y="20684"/>
                      <a:pt x="24235" y="20633"/>
                      <a:pt x="23756" y="20633"/>
                    </a:cubicBezTo>
                    <a:cubicBezTo>
                      <a:pt x="21903" y="20633"/>
                      <a:pt x="20103" y="21401"/>
                      <a:pt x="18807" y="22796"/>
                    </a:cubicBezTo>
                    <a:cubicBezTo>
                      <a:pt x="17542" y="21424"/>
                      <a:pt x="15754" y="20637"/>
                      <a:pt x="13893" y="20637"/>
                    </a:cubicBezTo>
                    <a:cubicBezTo>
                      <a:pt x="13882" y="20637"/>
                      <a:pt x="13871" y="20637"/>
                      <a:pt x="13861" y="20637"/>
                    </a:cubicBezTo>
                    <a:cubicBezTo>
                      <a:pt x="13368" y="20637"/>
                      <a:pt x="12884" y="20682"/>
                      <a:pt x="12409" y="20789"/>
                    </a:cubicBezTo>
                    <a:cubicBezTo>
                      <a:pt x="12418" y="20072"/>
                      <a:pt x="12526" y="19365"/>
                      <a:pt x="12741" y="18684"/>
                    </a:cubicBezTo>
                    <a:cubicBezTo>
                      <a:pt x="13637" y="15937"/>
                      <a:pt x="16220" y="14564"/>
                      <a:pt x="18803" y="14564"/>
                    </a:cubicBezTo>
                    <a:close/>
                    <a:moveTo>
                      <a:pt x="117964" y="20716"/>
                    </a:moveTo>
                    <a:cubicBezTo>
                      <a:pt x="118390" y="20716"/>
                      <a:pt x="118819" y="20755"/>
                      <a:pt x="119245" y="20834"/>
                    </a:cubicBezTo>
                    <a:cubicBezTo>
                      <a:pt x="118726" y="21443"/>
                      <a:pt x="118322" y="22151"/>
                      <a:pt x="118063" y="22913"/>
                    </a:cubicBezTo>
                    <a:cubicBezTo>
                      <a:pt x="117821" y="23612"/>
                      <a:pt x="117722" y="24356"/>
                      <a:pt x="117758" y="25099"/>
                    </a:cubicBezTo>
                    <a:cubicBezTo>
                      <a:pt x="116516" y="23796"/>
                      <a:pt x="114757" y="22957"/>
                      <a:pt x="112897" y="22957"/>
                    </a:cubicBezTo>
                    <a:cubicBezTo>
                      <a:pt x="112878" y="22957"/>
                      <a:pt x="112858" y="22958"/>
                      <a:pt x="112839" y="22958"/>
                    </a:cubicBezTo>
                    <a:cubicBezTo>
                      <a:pt x="114174" y="21512"/>
                      <a:pt x="116038" y="20716"/>
                      <a:pt x="117964" y="20716"/>
                    </a:cubicBezTo>
                    <a:close/>
                    <a:moveTo>
                      <a:pt x="130993" y="20716"/>
                    </a:moveTo>
                    <a:cubicBezTo>
                      <a:pt x="132921" y="20716"/>
                      <a:pt x="134791" y="21512"/>
                      <a:pt x="136127" y="22958"/>
                    </a:cubicBezTo>
                    <a:cubicBezTo>
                      <a:pt x="136107" y="22958"/>
                      <a:pt x="136088" y="22957"/>
                      <a:pt x="136068" y="22957"/>
                    </a:cubicBezTo>
                    <a:cubicBezTo>
                      <a:pt x="134208" y="22957"/>
                      <a:pt x="132440" y="23796"/>
                      <a:pt x="131199" y="25099"/>
                    </a:cubicBezTo>
                    <a:cubicBezTo>
                      <a:pt x="131234" y="24356"/>
                      <a:pt x="131136" y="23612"/>
                      <a:pt x="130894" y="22913"/>
                    </a:cubicBezTo>
                    <a:cubicBezTo>
                      <a:pt x="130634" y="22151"/>
                      <a:pt x="130231" y="21452"/>
                      <a:pt x="129711" y="20834"/>
                    </a:cubicBezTo>
                    <a:cubicBezTo>
                      <a:pt x="130138" y="20755"/>
                      <a:pt x="130567" y="20716"/>
                      <a:pt x="130993" y="20716"/>
                    </a:cubicBezTo>
                    <a:close/>
                    <a:moveTo>
                      <a:pt x="84143" y="20805"/>
                    </a:moveTo>
                    <a:cubicBezTo>
                      <a:pt x="86076" y="20805"/>
                      <a:pt x="87948" y="21602"/>
                      <a:pt x="89290" y="23047"/>
                    </a:cubicBezTo>
                    <a:cubicBezTo>
                      <a:pt x="90627" y="21607"/>
                      <a:pt x="92501" y="20806"/>
                      <a:pt x="94436" y="20806"/>
                    </a:cubicBezTo>
                    <a:cubicBezTo>
                      <a:pt x="94861" y="20806"/>
                      <a:pt x="95289" y="20845"/>
                      <a:pt x="95715" y="20924"/>
                    </a:cubicBezTo>
                    <a:cubicBezTo>
                      <a:pt x="94720" y="22106"/>
                      <a:pt x="94138" y="23603"/>
                      <a:pt x="94219" y="25198"/>
                    </a:cubicBezTo>
                    <a:cubicBezTo>
                      <a:pt x="92977" y="23894"/>
                      <a:pt x="91209" y="23056"/>
                      <a:pt x="89341" y="23056"/>
                    </a:cubicBezTo>
                    <a:cubicBezTo>
                      <a:pt x="89321" y="23056"/>
                      <a:pt x="89301" y="23056"/>
                      <a:pt x="89281" y="23056"/>
                    </a:cubicBezTo>
                    <a:cubicBezTo>
                      <a:pt x="89262" y="23056"/>
                      <a:pt x="89242" y="23056"/>
                      <a:pt x="89222" y="23056"/>
                    </a:cubicBezTo>
                    <a:cubicBezTo>
                      <a:pt x="87362" y="23056"/>
                      <a:pt x="85595" y="23894"/>
                      <a:pt x="84353" y="25198"/>
                    </a:cubicBezTo>
                    <a:cubicBezTo>
                      <a:pt x="84434" y="23612"/>
                      <a:pt x="83851" y="22106"/>
                      <a:pt x="82866" y="20924"/>
                    </a:cubicBezTo>
                    <a:lnTo>
                      <a:pt x="82857" y="20924"/>
                    </a:lnTo>
                    <a:cubicBezTo>
                      <a:pt x="83285" y="20844"/>
                      <a:pt x="83716" y="20805"/>
                      <a:pt x="84143" y="20805"/>
                    </a:cubicBezTo>
                    <a:close/>
                    <a:moveTo>
                      <a:pt x="60510" y="20908"/>
                    </a:moveTo>
                    <a:cubicBezTo>
                      <a:pt x="62444" y="20908"/>
                      <a:pt x="64322" y="21705"/>
                      <a:pt x="65662" y="23155"/>
                    </a:cubicBezTo>
                    <a:cubicBezTo>
                      <a:pt x="65642" y="23155"/>
                      <a:pt x="65622" y="23155"/>
                      <a:pt x="65602" y="23155"/>
                    </a:cubicBezTo>
                    <a:cubicBezTo>
                      <a:pt x="63720" y="23155"/>
                      <a:pt x="61965" y="23989"/>
                      <a:pt x="60724" y="25287"/>
                    </a:cubicBezTo>
                    <a:lnTo>
                      <a:pt x="60724" y="25287"/>
                    </a:lnTo>
                    <a:cubicBezTo>
                      <a:pt x="60769" y="24543"/>
                      <a:pt x="60662" y="23809"/>
                      <a:pt x="60429" y="23110"/>
                    </a:cubicBezTo>
                    <a:cubicBezTo>
                      <a:pt x="60160" y="22348"/>
                      <a:pt x="59766" y="21641"/>
                      <a:pt x="59246" y="21022"/>
                    </a:cubicBezTo>
                    <a:cubicBezTo>
                      <a:pt x="59667" y="20945"/>
                      <a:pt x="60090" y="20908"/>
                      <a:pt x="60510" y="20908"/>
                    </a:cubicBezTo>
                    <a:close/>
                    <a:moveTo>
                      <a:pt x="47505" y="20905"/>
                    </a:moveTo>
                    <a:cubicBezTo>
                      <a:pt x="47929" y="20905"/>
                      <a:pt x="48356" y="20943"/>
                      <a:pt x="48780" y="21022"/>
                    </a:cubicBezTo>
                    <a:cubicBezTo>
                      <a:pt x="48251" y="21641"/>
                      <a:pt x="47848" y="22348"/>
                      <a:pt x="47579" y="23119"/>
                    </a:cubicBezTo>
                    <a:lnTo>
                      <a:pt x="47597" y="23110"/>
                    </a:lnTo>
                    <a:lnTo>
                      <a:pt x="47597" y="23110"/>
                    </a:lnTo>
                    <a:cubicBezTo>
                      <a:pt x="47355" y="23809"/>
                      <a:pt x="47257" y="24544"/>
                      <a:pt x="47293" y="25287"/>
                    </a:cubicBezTo>
                    <a:cubicBezTo>
                      <a:pt x="46045" y="23977"/>
                      <a:pt x="44274" y="23146"/>
                      <a:pt x="42394" y="23146"/>
                    </a:cubicBezTo>
                    <a:cubicBezTo>
                      <a:pt x="42384" y="23146"/>
                      <a:pt x="42374" y="23146"/>
                      <a:pt x="42364" y="23146"/>
                    </a:cubicBezTo>
                    <a:cubicBezTo>
                      <a:pt x="43709" y="21706"/>
                      <a:pt x="45577" y="20905"/>
                      <a:pt x="47505" y="20905"/>
                    </a:cubicBezTo>
                    <a:close/>
                    <a:moveTo>
                      <a:pt x="107673" y="20708"/>
                    </a:moveTo>
                    <a:cubicBezTo>
                      <a:pt x="109600" y="20708"/>
                      <a:pt x="111466" y="21504"/>
                      <a:pt x="112812" y="22949"/>
                    </a:cubicBezTo>
                    <a:cubicBezTo>
                      <a:pt x="112802" y="22949"/>
                      <a:pt x="112793" y="22949"/>
                      <a:pt x="112783" y="22949"/>
                    </a:cubicBezTo>
                    <a:cubicBezTo>
                      <a:pt x="110787" y="22949"/>
                      <a:pt x="108908" y="23888"/>
                      <a:pt x="107659" y="25341"/>
                    </a:cubicBezTo>
                    <a:cubicBezTo>
                      <a:pt x="107785" y="23675"/>
                      <a:pt x="107184" y="22098"/>
                      <a:pt x="106136" y="20888"/>
                    </a:cubicBezTo>
                    <a:lnTo>
                      <a:pt x="106136" y="20879"/>
                    </a:lnTo>
                    <a:cubicBezTo>
                      <a:pt x="106647" y="20764"/>
                      <a:pt x="107162" y="20708"/>
                      <a:pt x="107673" y="20708"/>
                    </a:cubicBezTo>
                    <a:close/>
                    <a:moveTo>
                      <a:pt x="13652" y="21003"/>
                    </a:moveTo>
                    <a:cubicBezTo>
                      <a:pt x="15588" y="21003"/>
                      <a:pt x="17463" y="21806"/>
                      <a:pt x="18807" y="23253"/>
                    </a:cubicBezTo>
                    <a:cubicBezTo>
                      <a:pt x="18787" y="23253"/>
                      <a:pt x="18768" y="23253"/>
                      <a:pt x="18748" y="23253"/>
                    </a:cubicBezTo>
                    <a:cubicBezTo>
                      <a:pt x="16879" y="23253"/>
                      <a:pt x="15111" y="24092"/>
                      <a:pt x="13870" y="25395"/>
                    </a:cubicBezTo>
                    <a:cubicBezTo>
                      <a:pt x="13951" y="23809"/>
                      <a:pt x="13368" y="22313"/>
                      <a:pt x="12382" y="21130"/>
                    </a:cubicBezTo>
                    <a:lnTo>
                      <a:pt x="12374" y="21121"/>
                    </a:lnTo>
                    <a:cubicBezTo>
                      <a:pt x="12799" y="21042"/>
                      <a:pt x="13227" y="21003"/>
                      <a:pt x="13652" y="21003"/>
                    </a:cubicBezTo>
                    <a:close/>
                    <a:moveTo>
                      <a:pt x="23953" y="21003"/>
                    </a:moveTo>
                    <a:cubicBezTo>
                      <a:pt x="24378" y="21003"/>
                      <a:pt x="24806" y="21042"/>
                      <a:pt x="25232" y="21121"/>
                    </a:cubicBezTo>
                    <a:cubicBezTo>
                      <a:pt x="24237" y="22304"/>
                      <a:pt x="23655" y="23800"/>
                      <a:pt x="23744" y="25395"/>
                    </a:cubicBezTo>
                    <a:cubicBezTo>
                      <a:pt x="22494" y="24092"/>
                      <a:pt x="20726" y="23253"/>
                      <a:pt x="18866" y="23253"/>
                    </a:cubicBezTo>
                    <a:cubicBezTo>
                      <a:pt x="18846" y="23253"/>
                      <a:pt x="18827" y="23253"/>
                      <a:pt x="18807" y="23253"/>
                    </a:cubicBezTo>
                    <a:cubicBezTo>
                      <a:pt x="20144" y="21806"/>
                      <a:pt x="22018" y="21003"/>
                      <a:pt x="23953" y="21003"/>
                    </a:cubicBezTo>
                    <a:close/>
                    <a:moveTo>
                      <a:pt x="37173" y="20910"/>
                    </a:moveTo>
                    <a:cubicBezTo>
                      <a:pt x="39106" y="20910"/>
                      <a:pt x="40979" y="21706"/>
                      <a:pt x="42328" y="23155"/>
                    </a:cubicBezTo>
                    <a:cubicBezTo>
                      <a:pt x="42310" y="23155"/>
                      <a:pt x="42291" y="23155"/>
                      <a:pt x="42273" y="23155"/>
                    </a:cubicBezTo>
                    <a:cubicBezTo>
                      <a:pt x="40286" y="23155"/>
                      <a:pt x="38419" y="24100"/>
                      <a:pt x="37176" y="25538"/>
                    </a:cubicBezTo>
                    <a:cubicBezTo>
                      <a:pt x="37302" y="23881"/>
                      <a:pt x="36701" y="22304"/>
                      <a:pt x="35653" y="21076"/>
                    </a:cubicBezTo>
                    <a:cubicBezTo>
                      <a:pt x="36158" y="20965"/>
                      <a:pt x="36668" y="20910"/>
                      <a:pt x="37173" y="20910"/>
                    </a:cubicBezTo>
                    <a:close/>
                    <a:moveTo>
                      <a:pt x="124477" y="18862"/>
                    </a:moveTo>
                    <a:cubicBezTo>
                      <a:pt x="127059" y="18862"/>
                      <a:pt x="129640" y="20235"/>
                      <a:pt x="130536" y="22985"/>
                    </a:cubicBezTo>
                    <a:cubicBezTo>
                      <a:pt x="130751" y="23666"/>
                      <a:pt x="130867" y="24373"/>
                      <a:pt x="130867" y="25090"/>
                    </a:cubicBezTo>
                    <a:cubicBezTo>
                      <a:pt x="130388" y="24985"/>
                      <a:pt x="129906" y="24934"/>
                      <a:pt x="129426" y="24934"/>
                    </a:cubicBezTo>
                    <a:cubicBezTo>
                      <a:pt x="127574" y="24934"/>
                      <a:pt x="125776" y="25700"/>
                      <a:pt x="124487" y="27089"/>
                    </a:cubicBezTo>
                    <a:cubicBezTo>
                      <a:pt x="123206" y="25709"/>
                      <a:pt x="121414" y="24929"/>
                      <a:pt x="119532" y="24929"/>
                    </a:cubicBezTo>
                    <a:cubicBezTo>
                      <a:pt x="119048" y="24929"/>
                      <a:pt x="118564" y="24983"/>
                      <a:pt x="118089" y="25090"/>
                    </a:cubicBezTo>
                    <a:cubicBezTo>
                      <a:pt x="118089" y="24373"/>
                      <a:pt x="118197" y="23666"/>
                      <a:pt x="118412" y="22985"/>
                    </a:cubicBezTo>
                    <a:cubicBezTo>
                      <a:pt x="119308" y="20237"/>
                      <a:pt x="121893" y="18862"/>
                      <a:pt x="124477" y="18862"/>
                    </a:cubicBezTo>
                    <a:close/>
                    <a:moveTo>
                      <a:pt x="77632" y="18956"/>
                    </a:moveTo>
                    <a:cubicBezTo>
                      <a:pt x="80806" y="18956"/>
                      <a:pt x="83981" y="21032"/>
                      <a:pt x="84022" y="25189"/>
                    </a:cubicBezTo>
                    <a:cubicBezTo>
                      <a:pt x="83548" y="25087"/>
                      <a:pt x="83071" y="25037"/>
                      <a:pt x="82597" y="25037"/>
                    </a:cubicBezTo>
                    <a:cubicBezTo>
                      <a:pt x="80739" y="25037"/>
                      <a:pt x="78934" y="25804"/>
                      <a:pt x="77642" y="27196"/>
                    </a:cubicBezTo>
                    <a:cubicBezTo>
                      <a:pt x="76360" y="25816"/>
                      <a:pt x="74568" y="25037"/>
                      <a:pt x="72687" y="25037"/>
                    </a:cubicBezTo>
                    <a:cubicBezTo>
                      <a:pt x="72203" y="25037"/>
                      <a:pt x="71719" y="25090"/>
                      <a:pt x="71244" y="25189"/>
                    </a:cubicBezTo>
                    <a:cubicBezTo>
                      <a:pt x="71280" y="21035"/>
                      <a:pt x="74456" y="18956"/>
                      <a:pt x="77632" y="18956"/>
                    </a:cubicBezTo>
                    <a:close/>
                    <a:moveTo>
                      <a:pt x="100947" y="18956"/>
                    </a:moveTo>
                    <a:cubicBezTo>
                      <a:pt x="104121" y="18956"/>
                      <a:pt x="107295" y="21032"/>
                      <a:pt x="107337" y="25187"/>
                    </a:cubicBezTo>
                    <a:lnTo>
                      <a:pt x="107337" y="25187"/>
                    </a:lnTo>
                    <a:cubicBezTo>
                      <a:pt x="106865" y="25086"/>
                      <a:pt x="106389" y="25037"/>
                      <a:pt x="105917" y="25037"/>
                    </a:cubicBezTo>
                    <a:cubicBezTo>
                      <a:pt x="104054" y="25037"/>
                      <a:pt x="102249" y="25804"/>
                      <a:pt x="100957" y="27196"/>
                    </a:cubicBezTo>
                    <a:cubicBezTo>
                      <a:pt x="99676" y="25816"/>
                      <a:pt x="97883" y="25037"/>
                      <a:pt x="96002" y="25037"/>
                    </a:cubicBezTo>
                    <a:cubicBezTo>
                      <a:pt x="95518" y="25037"/>
                      <a:pt x="95034" y="25090"/>
                      <a:pt x="94559" y="25189"/>
                    </a:cubicBezTo>
                    <a:cubicBezTo>
                      <a:pt x="94595" y="21035"/>
                      <a:pt x="97771" y="18956"/>
                      <a:pt x="100947" y="18956"/>
                    </a:cubicBezTo>
                    <a:close/>
                    <a:moveTo>
                      <a:pt x="53993" y="19061"/>
                    </a:moveTo>
                    <a:cubicBezTo>
                      <a:pt x="56574" y="19061"/>
                      <a:pt x="59156" y="20434"/>
                      <a:pt x="60052" y="23182"/>
                    </a:cubicBezTo>
                    <a:lnTo>
                      <a:pt x="60070" y="23173"/>
                    </a:lnTo>
                    <a:cubicBezTo>
                      <a:pt x="60285" y="23854"/>
                      <a:pt x="60393" y="24562"/>
                      <a:pt x="60402" y="25278"/>
                    </a:cubicBezTo>
                    <a:cubicBezTo>
                      <a:pt x="59927" y="25177"/>
                      <a:pt x="59448" y="25127"/>
                      <a:pt x="58973" y="25127"/>
                    </a:cubicBezTo>
                    <a:cubicBezTo>
                      <a:pt x="57110" y="25127"/>
                      <a:pt x="55305" y="25893"/>
                      <a:pt x="54013" y="27286"/>
                    </a:cubicBezTo>
                    <a:cubicBezTo>
                      <a:pt x="52732" y="25906"/>
                      <a:pt x="50939" y="25126"/>
                      <a:pt x="49058" y="25126"/>
                    </a:cubicBezTo>
                    <a:cubicBezTo>
                      <a:pt x="48574" y="25126"/>
                      <a:pt x="48090" y="25171"/>
                      <a:pt x="47615" y="25278"/>
                    </a:cubicBezTo>
                    <a:cubicBezTo>
                      <a:pt x="47615" y="24562"/>
                      <a:pt x="47732" y="23854"/>
                      <a:pt x="47947" y="23173"/>
                    </a:cubicBezTo>
                    <a:cubicBezTo>
                      <a:pt x="48838" y="20432"/>
                      <a:pt x="51415" y="19061"/>
                      <a:pt x="53993" y="19061"/>
                    </a:cubicBezTo>
                    <a:close/>
                    <a:moveTo>
                      <a:pt x="7148" y="19155"/>
                    </a:moveTo>
                    <a:cubicBezTo>
                      <a:pt x="10323" y="19155"/>
                      <a:pt x="13498" y="21234"/>
                      <a:pt x="13538" y="25395"/>
                    </a:cubicBezTo>
                    <a:cubicBezTo>
                      <a:pt x="13060" y="25290"/>
                      <a:pt x="12577" y="25239"/>
                      <a:pt x="12098" y="25239"/>
                    </a:cubicBezTo>
                    <a:cubicBezTo>
                      <a:pt x="10244" y="25239"/>
                      <a:pt x="8445" y="26005"/>
                      <a:pt x="7150" y="27393"/>
                    </a:cubicBezTo>
                    <a:cubicBezTo>
                      <a:pt x="5868" y="26013"/>
                      <a:pt x="4076" y="25234"/>
                      <a:pt x="2194" y="25234"/>
                    </a:cubicBezTo>
                    <a:cubicBezTo>
                      <a:pt x="1711" y="25234"/>
                      <a:pt x="1227" y="25287"/>
                      <a:pt x="752" y="25395"/>
                    </a:cubicBezTo>
                    <a:cubicBezTo>
                      <a:pt x="792" y="21236"/>
                      <a:pt x="3970" y="19155"/>
                      <a:pt x="7148" y="19155"/>
                    </a:cubicBezTo>
                    <a:close/>
                    <a:moveTo>
                      <a:pt x="30463" y="19158"/>
                    </a:moveTo>
                    <a:cubicBezTo>
                      <a:pt x="33636" y="19158"/>
                      <a:pt x="36811" y="21236"/>
                      <a:pt x="36854" y="25391"/>
                    </a:cubicBezTo>
                    <a:lnTo>
                      <a:pt x="36854" y="25391"/>
                    </a:lnTo>
                    <a:cubicBezTo>
                      <a:pt x="36379" y="25289"/>
                      <a:pt x="35901" y="25239"/>
                      <a:pt x="35426" y="25239"/>
                    </a:cubicBezTo>
                    <a:cubicBezTo>
                      <a:pt x="33569" y="25239"/>
                      <a:pt x="31771" y="26005"/>
                      <a:pt x="30483" y="27393"/>
                    </a:cubicBezTo>
                    <a:cubicBezTo>
                      <a:pt x="29201" y="26022"/>
                      <a:pt x="27409" y="25234"/>
                      <a:pt x="25528" y="25234"/>
                    </a:cubicBezTo>
                    <a:cubicBezTo>
                      <a:pt x="25044" y="25234"/>
                      <a:pt x="24560" y="25287"/>
                      <a:pt x="24085" y="25395"/>
                    </a:cubicBezTo>
                    <a:cubicBezTo>
                      <a:pt x="24116" y="21237"/>
                      <a:pt x="27288" y="19158"/>
                      <a:pt x="30463" y="19158"/>
                    </a:cubicBezTo>
                    <a:close/>
                    <a:moveTo>
                      <a:pt x="129616" y="25309"/>
                    </a:moveTo>
                    <a:cubicBezTo>
                      <a:pt x="130046" y="25309"/>
                      <a:pt x="130480" y="25349"/>
                      <a:pt x="130912" y="25431"/>
                    </a:cubicBezTo>
                    <a:cubicBezTo>
                      <a:pt x="129908" y="26605"/>
                      <a:pt x="129326" y="28110"/>
                      <a:pt x="129415" y="29696"/>
                    </a:cubicBezTo>
                    <a:lnTo>
                      <a:pt x="129415" y="29705"/>
                    </a:lnTo>
                    <a:cubicBezTo>
                      <a:pt x="128174" y="28393"/>
                      <a:pt x="126407" y="27563"/>
                      <a:pt x="124538" y="27563"/>
                    </a:cubicBezTo>
                    <a:cubicBezTo>
                      <a:pt x="124518" y="27563"/>
                      <a:pt x="124498" y="27563"/>
                      <a:pt x="124478" y="27563"/>
                    </a:cubicBezTo>
                    <a:cubicBezTo>
                      <a:pt x="124459" y="27563"/>
                      <a:pt x="124439" y="27563"/>
                      <a:pt x="124419" y="27563"/>
                    </a:cubicBezTo>
                    <a:cubicBezTo>
                      <a:pt x="122559" y="27563"/>
                      <a:pt x="120791" y="28402"/>
                      <a:pt x="119550" y="29705"/>
                    </a:cubicBezTo>
                    <a:cubicBezTo>
                      <a:pt x="119631" y="28110"/>
                      <a:pt x="119048" y="26605"/>
                      <a:pt x="118054" y="25431"/>
                    </a:cubicBezTo>
                    <a:cubicBezTo>
                      <a:pt x="118485" y="25349"/>
                      <a:pt x="118919" y="25309"/>
                      <a:pt x="119350" y="25309"/>
                    </a:cubicBezTo>
                    <a:cubicBezTo>
                      <a:pt x="121279" y="25309"/>
                      <a:pt x="123147" y="26111"/>
                      <a:pt x="124487" y="27554"/>
                    </a:cubicBezTo>
                    <a:cubicBezTo>
                      <a:pt x="125820" y="26111"/>
                      <a:pt x="127687" y="25309"/>
                      <a:pt x="129616" y="25309"/>
                    </a:cubicBezTo>
                    <a:close/>
                    <a:moveTo>
                      <a:pt x="48849" y="25510"/>
                    </a:moveTo>
                    <a:cubicBezTo>
                      <a:pt x="50784" y="25510"/>
                      <a:pt x="52659" y="26313"/>
                      <a:pt x="54004" y="27760"/>
                    </a:cubicBezTo>
                    <a:lnTo>
                      <a:pt x="54004" y="27760"/>
                    </a:lnTo>
                    <a:cubicBezTo>
                      <a:pt x="54001" y="27760"/>
                      <a:pt x="53998" y="27761"/>
                      <a:pt x="53995" y="27761"/>
                    </a:cubicBezTo>
                    <a:cubicBezTo>
                      <a:pt x="53975" y="27760"/>
                      <a:pt x="53956" y="27760"/>
                      <a:pt x="53936" y="27760"/>
                    </a:cubicBezTo>
                    <a:cubicBezTo>
                      <a:pt x="52067" y="27760"/>
                      <a:pt x="50308" y="28599"/>
                      <a:pt x="49058" y="29902"/>
                    </a:cubicBezTo>
                    <a:cubicBezTo>
                      <a:pt x="49138" y="28307"/>
                      <a:pt x="48565" y="26811"/>
                      <a:pt x="47561" y="25628"/>
                    </a:cubicBezTo>
                    <a:lnTo>
                      <a:pt x="47570" y="25628"/>
                    </a:lnTo>
                    <a:cubicBezTo>
                      <a:pt x="47996" y="25549"/>
                      <a:pt x="48424" y="25510"/>
                      <a:pt x="48849" y="25510"/>
                    </a:cubicBezTo>
                    <a:close/>
                    <a:moveTo>
                      <a:pt x="59145" y="25510"/>
                    </a:moveTo>
                    <a:cubicBezTo>
                      <a:pt x="59569" y="25510"/>
                      <a:pt x="59996" y="25549"/>
                      <a:pt x="60420" y="25628"/>
                    </a:cubicBezTo>
                    <a:cubicBezTo>
                      <a:pt x="59434" y="26811"/>
                      <a:pt x="58852" y="28307"/>
                      <a:pt x="58932" y="29902"/>
                    </a:cubicBezTo>
                    <a:cubicBezTo>
                      <a:pt x="57691" y="28599"/>
                      <a:pt x="55923" y="27760"/>
                      <a:pt x="54054" y="27760"/>
                    </a:cubicBezTo>
                    <a:cubicBezTo>
                      <a:pt x="54037" y="27760"/>
                      <a:pt x="54021" y="27760"/>
                      <a:pt x="54004" y="27760"/>
                    </a:cubicBezTo>
                    <a:lnTo>
                      <a:pt x="54004" y="27760"/>
                    </a:lnTo>
                    <a:cubicBezTo>
                      <a:pt x="55341" y="26313"/>
                      <a:pt x="57215" y="25510"/>
                      <a:pt x="59145" y="25510"/>
                    </a:cubicBezTo>
                    <a:close/>
                    <a:moveTo>
                      <a:pt x="25317" y="25617"/>
                    </a:moveTo>
                    <a:cubicBezTo>
                      <a:pt x="27250" y="25617"/>
                      <a:pt x="29122" y="26414"/>
                      <a:pt x="30465" y="27859"/>
                    </a:cubicBezTo>
                    <a:cubicBezTo>
                      <a:pt x="30445" y="27859"/>
                      <a:pt x="30425" y="27859"/>
                      <a:pt x="30406" y="27859"/>
                    </a:cubicBezTo>
                    <a:cubicBezTo>
                      <a:pt x="28537" y="27859"/>
                      <a:pt x="26769" y="28697"/>
                      <a:pt x="25528" y="30001"/>
                    </a:cubicBezTo>
                    <a:cubicBezTo>
                      <a:pt x="25608" y="28415"/>
                      <a:pt x="25026" y="26909"/>
                      <a:pt x="24031" y="25735"/>
                    </a:cubicBezTo>
                    <a:cubicBezTo>
                      <a:pt x="24460" y="25656"/>
                      <a:pt x="24890" y="25617"/>
                      <a:pt x="25317" y="25617"/>
                    </a:cubicBezTo>
                    <a:close/>
                    <a:moveTo>
                      <a:pt x="106136" y="30079"/>
                    </a:moveTo>
                    <a:cubicBezTo>
                      <a:pt x="106135" y="30079"/>
                      <a:pt x="106135" y="30080"/>
                      <a:pt x="106134" y="30080"/>
                    </a:cubicBezTo>
                    <a:lnTo>
                      <a:pt x="106134" y="30080"/>
                    </a:lnTo>
                    <a:lnTo>
                      <a:pt x="106136" y="30081"/>
                    </a:lnTo>
                    <a:cubicBezTo>
                      <a:pt x="106136" y="30081"/>
                      <a:pt x="106136" y="30080"/>
                      <a:pt x="106136" y="30079"/>
                    </a:cubicBezTo>
                    <a:close/>
                    <a:moveTo>
                      <a:pt x="70806" y="20919"/>
                    </a:moveTo>
                    <a:cubicBezTo>
                      <a:pt x="71297" y="20919"/>
                      <a:pt x="71792" y="20971"/>
                      <a:pt x="72283" y="21076"/>
                    </a:cubicBezTo>
                    <a:cubicBezTo>
                      <a:pt x="71289" y="22322"/>
                      <a:pt x="70742" y="23908"/>
                      <a:pt x="70939" y="25574"/>
                    </a:cubicBezTo>
                    <a:cubicBezTo>
                      <a:pt x="71446" y="25463"/>
                      <a:pt x="71957" y="25408"/>
                      <a:pt x="72464" y="25408"/>
                    </a:cubicBezTo>
                    <a:cubicBezTo>
                      <a:pt x="74404" y="25408"/>
                      <a:pt x="76283" y="26206"/>
                      <a:pt x="77633" y="27662"/>
                    </a:cubicBezTo>
                    <a:cubicBezTo>
                      <a:pt x="78968" y="26216"/>
                      <a:pt x="80838" y="25420"/>
                      <a:pt x="82771" y="25420"/>
                    </a:cubicBezTo>
                    <a:cubicBezTo>
                      <a:pt x="83199" y="25420"/>
                      <a:pt x="83629" y="25459"/>
                      <a:pt x="84057" y="25538"/>
                    </a:cubicBezTo>
                    <a:cubicBezTo>
                      <a:pt x="83063" y="26721"/>
                      <a:pt x="82480" y="28218"/>
                      <a:pt x="82570" y="29813"/>
                    </a:cubicBezTo>
                    <a:cubicBezTo>
                      <a:pt x="81320" y="28509"/>
                      <a:pt x="79561" y="27671"/>
                      <a:pt x="77692" y="27671"/>
                    </a:cubicBezTo>
                    <a:cubicBezTo>
                      <a:pt x="77672" y="27671"/>
                      <a:pt x="77653" y="27671"/>
                      <a:pt x="77633" y="27671"/>
                    </a:cubicBezTo>
                    <a:cubicBezTo>
                      <a:pt x="77615" y="27671"/>
                      <a:pt x="77597" y="27671"/>
                      <a:pt x="77578" y="27671"/>
                    </a:cubicBezTo>
                    <a:cubicBezTo>
                      <a:pt x="75520" y="27671"/>
                      <a:pt x="73598" y="28679"/>
                      <a:pt x="72346" y="30207"/>
                    </a:cubicBezTo>
                    <a:cubicBezTo>
                      <a:pt x="72748" y="26485"/>
                      <a:pt x="69425" y="23164"/>
                      <a:pt x="65706" y="23164"/>
                    </a:cubicBezTo>
                    <a:cubicBezTo>
                      <a:pt x="65691" y="23164"/>
                      <a:pt x="65677" y="23164"/>
                      <a:pt x="65662" y="23164"/>
                    </a:cubicBezTo>
                    <a:cubicBezTo>
                      <a:pt x="67004" y="21714"/>
                      <a:pt x="68876" y="20919"/>
                      <a:pt x="70806" y="20919"/>
                    </a:cubicBezTo>
                    <a:close/>
                    <a:moveTo>
                      <a:pt x="35617" y="25606"/>
                    </a:moveTo>
                    <a:cubicBezTo>
                      <a:pt x="36076" y="25606"/>
                      <a:pt x="36538" y="25652"/>
                      <a:pt x="36997" y="25744"/>
                    </a:cubicBezTo>
                    <a:cubicBezTo>
                      <a:pt x="35993" y="26999"/>
                      <a:pt x="35447" y="28594"/>
                      <a:pt x="35644" y="30269"/>
                    </a:cubicBezTo>
                    <a:cubicBezTo>
                      <a:pt x="34392" y="28813"/>
                      <a:pt x="32516" y="27859"/>
                      <a:pt x="30520" y="27859"/>
                    </a:cubicBezTo>
                    <a:cubicBezTo>
                      <a:pt x="30502" y="27859"/>
                      <a:pt x="30483" y="27859"/>
                      <a:pt x="30465" y="27859"/>
                    </a:cubicBezTo>
                    <a:cubicBezTo>
                      <a:pt x="31804" y="26411"/>
                      <a:pt x="33682" y="25606"/>
                      <a:pt x="35617" y="25606"/>
                    </a:cubicBezTo>
                    <a:close/>
                    <a:moveTo>
                      <a:pt x="112816" y="23451"/>
                    </a:moveTo>
                    <a:cubicBezTo>
                      <a:pt x="115993" y="23451"/>
                      <a:pt x="119169" y="25529"/>
                      <a:pt x="119209" y="29687"/>
                    </a:cubicBezTo>
                    <a:cubicBezTo>
                      <a:pt x="118736" y="29585"/>
                      <a:pt x="118259" y="29535"/>
                      <a:pt x="117784" y="29535"/>
                    </a:cubicBezTo>
                    <a:cubicBezTo>
                      <a:pt x="115923" y="29535"/>
                      <a:pt x="114113" y="30302"/>
                      <a:pt x="112821" y="31694"/>
                    </a:cubicBezTo>
                    <a:cubicBezTo>
                      <a:pt x="111539" y="30314"/>
                      <a:pt x="109747" y="29535"/>
                      <a:pt x="107865" y="29535"/>
                    </a:cubicBezTo>
                    <a:cubicBezTo>
                      <a:pt x="107382" y="29535"/>
                      <a:pt x="106898" y="29588"/>
                      <a:pt x="106423" y="29687"/>
                    </a:cubicBezTo>
                    <a:cubicBezTo>
                      <a:pt x="106463" y="25529"/>
                      <a:pt x="109640" y="23451"/>
                      <a:pt x="112816" y="23451"/>
                    </a:cubicBezTo>
                    <a:close/>
                    <a:moveTo>
                      <a:pt x="136139" y="23455"/>
                    </a:moveTo>
                    <a:cubicBezTo>
                      <a:pt x="139311" y="23455"/>
                      <a:pt x="142484" y="25532"/>
                      <a:pt x="142525" y="29687"/>
                    </a:cubicBezTo>
                    <a:lnTo>
                      <a:pt x="142534" y="29696"/>
                    </a:lnTo>
                    <a:cubicBezTo>
                      <a:pt x="142055" y="29591"/>
                      <a:pt x="141572" y="29540"/>
                      <a:pt x="141093" y="29540"/>
                    </a:cubicBezTo>
                    <a:cubicBezTo>
                      <a:pt x="139240" y="29540"/>
                      <a:pt x="137441" y="30306"/>
                      <a:pt x="136145" y="31694"/>
                    </a:cubicBezTo>
                    <a:cubicBezTo>
                      <a:pt x="134872" y="30323"/>
                      <a:pt x="133071" y="29535"/>
                      <a:pt x="131199" y="29535"/>
                    </a:cubicBezTo>
                    <a:cubicBezTo>
                      <a:pt x="130715" y="29535"/>
                      <a:pt x="130231" y="29588"/>
                      <a:pt x="129756" y="29696"/>
                    </a:cubicBezTo>
                    <a:cubicBezTo>
                      <a:pt x="129787" y="25536"/>
                      <a:pt x="132963" y="23455"/>
                      <a:pt x="136139" y="23455"/>
                    </a:cubicBezTo>
                    <a:close/>
                    <a:moveTo>
                      <a:pt x="89290" y="23558"/>
                    </a:moveTo>
                    <a:cubicBezTo>
                      <a:pt x="92466" y="23558"/>
                      <a:pt x="95642" y="25636"/>
                      <a:pt x="95679" y="29793"/>
                    </a:cubicBezTo>
                    <a:lnTo>
                      <a:pt x="95679" y="29793"/>
                    </a:lnTo>
                    <a:cubicBezTo>
                      <a:pt x="95207" y="29692"/>
                      <a:pt x="94732" y="29643"/>
                      <a:pt x="94260" y="29643"/>
                    </a:cubicBezTo>
                    <a:cubicBezTo>
                      <a:pt x="92399" y="29643"/>
                      <a:pt x="90599" y="30409"/>
                      <a:pt x="89299" y="31802"/>
                    </a:cubicBezTo>
                    <a:cubicBezTo>
                      <a:pt x="88018" y="30422"/>
                      <a:pt x="86226" y="29642"/>
                      <a:pt x="84344" y="29642"/>
                    </a:cubicBezTo>
                    <a:cubicBezTo>
                      <a:pt x="83860" y="29642"/>
                      <a:pt x="83376" y="29696"/>
                      <a:pt x="82902" y="29795"/>
                    </a:cubicBezTo>
                    <a:cubicBezTo>
                      <a:pt x="82937" y="25637"/>
                      <a:pt x="86114" y="23558"/>
                      <a:pt x="89290" y="23558"/>
                    </a:cubicBezTo>
                    <a:close/>
                    <a:moveTo>
                      <a:pt x="65666" y="23648"/>
                    </a:moveTo>
                    <a:cubicBezTo>
                      <a:pt x="68843" y="23648"/>
                      <a:pt x="72019" y="25727"/>
                      <a:pt x="72059" y="29884"/>
                    </a:cubicBezTo>
                    <a:cubicBezTo>
                      <a:pt x="71580" y="29779"/>
                      <a:pt x="71096" y="29728"/>
                      <a:pt x="70615" y="29728"/>
                    </a:cubicBezTo>
                    <a:cubicBezTo>
                      <a:pt x="68761" y="29728"/>
                      <a:pt x="66961" y="30492"/>
                      <a:pt x="65666" y="31886"/>
                    </a:cubicBezTo>
                    <a:lnTo>
                      <a:pt x="65666" y="31886"/>
                    </a:lnTo>
                    <a:cubicBezTo>
                      <a:pt x="64392" y="30517"/>
                      <a:pt x="62615" y="29732"/>
                      <a:pt x="60747" y="29732"/>
                    </a:cubicBezTo>
                    <a:cubicBezTo>
                      <a:pt x="60737" y="29732"/>
                      <a:pt x="60726" y="29732"/>
                      <a:pt x="60715" y="29732"/>
                    </a:cubicBezTo>
                    <a:cubicBezTo>
                      <a:pt x="60231" y="29732"/>
                      <a:pt x="59748" y="29777"/>
                      <a:pt x="59273" y="29884"/>
                    </a:cubicBezTo>
                    <a:cubicBezTo>
                      <a:pt x="59313" y="25727"/>
                      <a:pt x="62490" y="23648"/>
                      <a:pt x="65666" y="23648"/>
                    </a:cubicBezTo>
                    <a:close/>
                    <a:moveTo>
                      <a:pt x="42333" y="23656"/>
                    </a:moveTo>
                    <a:cubicBezTo>
                      <a:pt x="45505" y="23656"/>
                      <a:pt x="48680" y="25731"/>
                      <a:pt x="48726" y="29882"/>
                    </a:cubicBezTo>
                    <a:lnTo>
                      <a:pt x="48726" y="29882"/>
                    </a:lnTo>
                    <a:cubicBezTo>
                      <a:pt x="48256" y="29782"/>
                      <a:pt x="47782" y="29732"/>
                      <a:pt x="47311" y="29732"/>
                    </a:cubicBezTo>
                    <a:cubicBezTo>
                      <a:pt x="45452" y="29732"/>
                      <a:pt x="43648" y="30499"/>
                      <a:pt x="42355" y="31891"/>
                    </a:cubicBezTo>
                    <a:cubicBezTo>
                      <a:pt x="41074" y="30511"/>
                      <a:pt x="39282" y="29732"/>
                      <a:pt x="37400" y="29732"/>
                    </a:cubicBezTo>
                    <a:cubicBezTo>
                      <a:pt x="36916" y="29732"/>
                      <a:pt x="36432" y="29777"/>
                      <a:pt x="35958" y="29884"/>
                    </a:cubicBezTo>
                    <a:cubicBezTo>
                      <a:pt x="35989" y="25732"/>
                      <a:pt x="39159" y="23656"/>
                      <a:pt x="42333" y="23656"/>
                    </a:cubicBezTo>
                    <a:close/>
                    <a:moveTo>
                      <a:pt x="18806" y="23760"/>
                    </a:moveTo>
                    <a:cubicBezTo>
                      <a:pt x="21979" y="23760"/>
                      <a:pt x="25151" y="25836"/>
                      <a:pt x="25196" y="29992"/>
                    </a:cubicBezTo>
                    <a:lnTo>
                      <a:pt x="25196" y="29992"/>
                    </a:lnTo>
                    <a:cubicBezTo>
                      <a:pt x="24718" y="29887"/>
                      <a:pt x="24235" y="29836"/>
                      <a:pt x="23756" y="29836"/>
                    </a:cubicBezTo>
                    <a:cubicBezTo>
                      <a:pt x="21903" y="29836"/>
                      <a:pt x="20103" y="30603"/>
                      <a:pt x="18807" y="31999"/>
                    </a:cubicBezTo>
                    <a:cubicBezTo>
                      <a:pt x="17526" y="30619"/>
                      <a:pt x="15734" y="29839"/>
                      <a:pt x="13852" y="29839"/>
                    </a:cubicBezTo>
                    <a:cubicBezTo>
                      <a:pt x="13368" y="29839"/>
                      <a:pt x="12884" y="29893"/>
                      <a:pt x="12409" y="29992"/>
                    </a:cubicBezTo>
                    <a:cubicBezTo>
                      <a:pt x="12454" y="25839"/>
                      <a:pt x="15631" y="23760"/>
                      <a:pt x="18806" y="23760"/>
                    </a:cubicBezTo>
                    <a:close/>
                    <a:moveTo>
                      <a:pt x="117960" y="29918"/>
                    </a:moveTo>
                    <a:cubicBezTo>
                      <a:pt x="118387" y="29918"/>
                      <a:pt x="118817" y="29957"/>
                      <a:pt x="119245" y="30037"/>
                    </a:cubicBezTo>
                    <a:cubicBezTo>
                      <a:pt x="118251" y="31210"/>
                      <a:pt x="117668" y="32716"/>
                      <a:pt x="117758" y="34302"/>
                    </a:cubicBezTo>
                    <a:cubicBezTo>
                      <a:pt x="116514" y="33005"/>
                      <a:pt x="114758" y="32168"/>
                      <a:pt x="112908" y="32168"/>
                    </a:cubicBezTo>
                    <a:cubicBezTo>
                      <a:pt x="112879" y="32168"/>
                      <a:pt x="112850" y="32169"/>
                      <a:pt x="112821" y="32169"/>
                    </a:cubicBezTo>
                    <a:cubicBezTo>
                      <a:pt x="114156" y="30716"/>
                      <a:pt x="116027" y="29918"/>
                      <a:pt x="117960" y="29918"/>
                    </a:cubicBezTo>
                    <a:close/>
                    <a:moveTo>
                      <a:pt x="84139" y="30021"/>
                    </a:moveTo>
                    <a:cubicBezTo>
                      <a:pt x="86073" y="30021"/>
                      <a:pt x="87951" y="30818"/>
                      <a:pt x="89290" y="32268"/>
                    </a:cubicBezTo>
                    <a:lnTo>
                      <a:pt x="89290" y="32268"/>
                    </a:lnTo>
                    <a:cubicBezTo>
                      <a:pt x="89274" y="32267"/>
                      <a:pt x="89257" y="32267"/>
                      <a:pt x="89240" y="32267"/>
                    </a:cubicBezTo>
                    <a:cubicBezTo>
                      <a:pt x="87371" y="32267"/>
                      <a:pt x="85603" y="33106"/>
                      <a:pt x="84362" y="34409"/>
                    </a:cubicBezTo>
                    <a:cubicBezTo>
                      <a:pt x="84443" y="32814"/>
                      <a:pt x="83860" y="31318"/>
                      <a:pt x="82875" y="30135"/>
                    </a:cubicBezTo>
                    <a:cubicBezTo>
                      <a:pt x="83295" y="30058"/>
                      <a:pt x="83719" y="30021"/>
                      <a:pt x="84139" y="30021"/>
                    </a:cubicBezTo>
                    <a:close/>
                    <a:moveTo>
                      <a:pt x="94446" y="30017"/>
                    </a:moveTo>
                    <a:cubicBezTo>
                      <a:pt x="94870" y="30017"/>
                      <a:pt x="95298" y="30056"/>
                      <a:pt x="95724" y="30135"/>
                    </a:cubicBezTo>
                    <a:cubicBezTo>
                      <a:pt x="94729" y="31318"/>
                      <a:pt x="94147" y="32814"/>
                      <a:pt x="94237" y="34409"/>
                    </a:cubicBezTo>
                    <a:cubicBezTo>
                      <a:pt x="92986" y="33106"/>
                      <a:pt x="91227" y="32267"/>
                      <a:pt x="89359" y="32267"/>
                    </a:cubicBezTo>
                    <a:cubicBezTo>
                      <a:pt x="89339" y="32267"/>
                      <a:pt x="89319" y="32267"/>
                      <a:pt x="89299" y="32268"/>
                    </a:cubicBezTo>
                    <a:cubicBezTo>
                      <a:pt x="90637" y="30820"/>
                      <a:pt x="92510" y="30017"/>
                      <a:pt x="94446" y="30017"/>
                    </a:cubicBezTo>
                    <a:close/>
                    <a:moveTo>
                      <a:pt x="47502" y="30107"/>
                    </a:moveTo>
                    <a:cubicBezTo>
                      <a:pt x="47926" y="30107"/>
                      <a:pt x="48354" y="30146"/>
                      <a:pt x="48780" y="30225"/>
                    </a:cubicBezTo>
                    <a:cubicBezTo>
                      <a:pt x="47785" y="31407"/>
                      <a:pt x="47203" y="32913"/>
                      <a:pt x="47284" y="34499"/>
                    </a:cubicBezTo>
                    <a:cubicBezTo>
                      <a:pt x="46042" y="33196"/>
                      <a:pt x="44275" y="32366"/>
                      <a:pt x="42406" y="32366"/>
                    </a:cubicBezTo>
                    <a:cubicBezTo>
                      <a:pt x="42386" y="32366"/>
                      <a:pt x="42366" y="32366"/>
                      <a:pt x="42346" y="32366"/>
                    </a:cubicBezTo>
                    <a:cubicBezTo>
                      <a:pt x="42343" y="32366"/>
                      <a:pt x="42341" y="32366"/>
                      <a:pt x="42338" y="32366"/>
                    </a:cubicBezTo>
                    <a:lnTo>
                      <a:pt x="42338" y="32366"/>
                    </a:lnTo>
                    <a:lnTo>
                      <a:pt x="42355" y="32357"/>
                    </a:lnTo>
                    <a:cubicBezTo>
                      <a:pt x="43693" y="30910"/>
                      <a:pt x="45566" y="30107"/>
                      <a:pt x="47502" y="30107"/>
                    </a:cubicBezTo>
                    <a:close/>
                    <a:moveTo>
                      <a:pt x="106100" y="25400"/>
                    </a:moveTo>
                    <a:cubicBezTo>
                      <a:pt x="106559" y="25400"/>
                      <a:pt x="107021" y="25446"/>
                      <a:pt x="107480" y="25538"/>
                    </a:cubicBezTo>
                    <a:cubicBezTo>
                      <a:pt x="106477" y="26801"/>
                      <a:pt x="105930" y="28404"/>
                      <a:pt x="106136" y="30079"/>
                    </a:cubicBezTo>
                    <a:lnTo>
                      <a:pt x="106136" y="30079"/>
                    </a:lnTo>
                    <a:cubicBezTo>
                      <a:pt x="106645" y="29966"/>
                      <a:pt x="107158" y="29911"/>
                      <a:pt x="107667" y="29911"/>
                    </a:cubicBezTo>
                    <a:cubicBezTo>
                      <a:pt x="109601" y="29911"/>
                      <a:pt x="111474" y="30709"/>
                      <a:pt x="112821" y="32169"/>
                    </a:cubicBezTo>
                    <a:cubicBezTo>
                      <a:pt x="112793" y="32169"/>
                      <a:pt x="112765" y="32169"/>
                      <a:pt x="112738" y="32169"/>
                    </a:cubicBezTo>
                    <a:cubicBezTo>
                      <a:pt x="110761" y="32169"/>
                      <a:pt x="108905" y="33112"/>
                      <a:pt x="107659" y="34553"/>
                    </a:cubicBezTo>
                    <a:cubicBezTo>
                      <a:pt x="107785" y="32886"/>
                      <a:pt x="107175" y="31300"/>
                      <a:pt x="106127" y="30081"/>
                    </a:cubicBezTo>
                    <a:cubicBezTo>
                      <a:pt x="106130" y="30081"/>
                      <a:pt x="106132" y="30080"/>
                      <a:pt x="106134" y="30080"/>
                    </a:cubicBezTo>
                    <a:lnTo>
                      <a:pt x="106134" y="30080"/>
                    </a:lnTo>
                    <a:lnTo>
                      <a:pt x="106127" y="30072"/>
                    </a:lnTo>
                    <a:cubicBezTo>
                      <a:pt x="104875" y="28616"/>
                      <a:pt x="102990" y="27662"/>
                      <a:pt x="100995" y="27662"/>
                    </a:cubicBezTo>
                    <a:cubicBezTo>
                      <a:pt x="100976" y="27662"/>
                      <a:pt x="100958" y="27662"/>
                      <a:pt x="100939" y="27662"/>
                    </a:cubicBezTo>
                    <a:cubicBezTo>
                      <a:pt x="100919" y="27662"/>
                      <a:pt x="100900" y="27662"/>
                      <a:pt x="100880" y="27662"/>
                    </a:cubicBezTo>
                    <a:cubicBezTo>
                      <a:pt x="99020" y="27662"/>
                      <a:pt x="97252" y="28500"/>
                      <a:pt x="96011" y="29804"/>
                    </a:cubicBezTo>
                    <a:cubicBezTo>
                      <a:pt x="96091" y="28209"/>
                      <a:pt x="95509" y="26712"/>
                      <a:pt x="94514" y="25529"/>
                    </a:cubicBezTo>
                    <a:cubicBezTo>
                      <a:pt x="94943" y="25450"/>
                      <a:pt x="95373" y="25411"/>
                      <a:pt x="95801" y="25411"/>
                    </a:cubicBezTo>
                    <a:cubicBezTo>
                      <a:pt x="97734" y="25411"/>
                      <a:pt x="99605" y="26207"/>
                      <a:pt x="100948" y="27653"/>
                    </a:cubicBezTo>
                    <a:cubicBezTo>
                      <a:pt x="102288" y="26205"/>
                      <a:pt x="104166" y="25400"/>
                      <a:pt x="106100" y="25400"/>
                    </a:cubicBezTo>
                    <a:close/>
                    <a:moveTo>
                      <a:pt x="13662" y="30223"/>
                    </a:moveTo>
                    <a:cubicBezTo>
                      <a:pt x="15598" y="30223"/>
                      <a:pt x="17464" y="31021"/>
                      <a:pt x="18807" y="32474"/>
                    </a:cubicBezTo>
                    <a:cubicBezTo>
                      <a:pt x="18787" y="32474"/>
                      <a:pt x="18768" y="32473"/>
                      <a:pt x="18748" y="32473"/>
                    </a:cubicBezTo>
                    <a:cubicBezTo>
                      <a:pt x="16879" y="32473"/>
                      <a:pt x="15111" y="33312"/>
                      <a:pt x="13870" y="34615"/>
                    </a:cubicBezTo>
                    <a:cubicBezTo>
                      <a:pt x="13951" y="33020"/>
                      <a:pt x="13368" y="31515"/>
                      <a:pt x="12374" y="30341"/>
                    </a:cubicBezTo>
                    <a:cubicBezTo>
                      <a:pt x="12803" y="30262"/>
                      <a:pt x="13234" y="30223"/>
                      <a:pt x="13662" y="30223"/>
                    </a:cubicBezTo>
                    <a:close/>
                    <a:moveTo>
                      <a:pt x="23936" y="30219"/>
                    </a:moveTo>
                    <a:cubicBezTo>
                      <a:pt x="24366" y="30219"/>
                      <a:pt x="24800" y="30259"/>
                      <a:pt x="25232" y="30341"/>
                    </a:cubicBezTo>
                    <a:cubicBezTo>
                      <a:pt x="24237" y="31515"/>
                      <a:pt x="23655" y="33020"/>
                      <a:pt x="23744" y="34615"/>
                    </a:cubicBezTo>
                    <a:cubicBezTo>
                      <a:pt x="22494" y="33303"/>
                      <a:pt x="20727" y="32473"/>
                      <a:pt x="18867" y="32473"/>
                    </a:cubicBezTo>
                    <a:cubicBezTo>
                      <a:pt x="18847" y="32473"/>
                      <a:pt x="18827" y="32474"/>
                      <a:pt x="18807" y="32474"/>
                    </a:cubicBezTo>
                    <a:lnTo>
                      <a:pt x="18807" y="32465"/>
                    </a:lnTo>
                    <a:cubicBezTo>
                      <a:pt x="20140" y="31022"/>
                      <a:pt x="22007" y="30219"/>
                      <a:pt x="23936" y="30219"/>
                    </a:cubicBezTo>
                    <a:close/>
                    <a:moveTo>
                      <a:pt x="37182" y="30113"/>
                    </a:moveTo>
                    <a:cubicBezTo>
                      <a:pt x="39117" y="30113"/>
                      <a:pt x="40995" y="30910"/>
                      <a:pt x="42337" y="32366"/>
                    </a:cubicBezTo>
                    <a:lnTo>
                      <a:pt x="42337" y="32366"/>
                    </a:lnTo>
                    <a:cubicBezTo>
                      <a:pt x="42313" y="32366"/>
                      <a:pt x="42288" y="32366"/>
                      <a:pt x="42264" y="32366"/>
                    </a:cubicBezTo>
                    <a:cubicBezTo>
                      <a:pt x="40296" y="32366"/>
                      <a:pt x="38431" y="33309"/>
                      <a:pt x="37185" y="34750"/>
                    </a:cubicBezTo>
                    <a:cubicBezTo>
                      <a:pt x="37320" y="33083"/>
                      <a:pt x="36710" y="31506"/>
                      <a:pt x="35662" y="30278"/>
                    </a:cubicBezTo>
                    <a:cubicBezTo>
                      <a:pt x="36167" y="30167"/>
                      <a:pt x="36676" y="30113"/>
                      <a:pt x="37182" y="30113"/>
                    </a:cubicBezTo>
                    <a:close/>
                    <a:moveTo>
                      <a:pt x="124479" y="28060"/>
                    </a:moveTo>
                    <a:cubicBezTo>
                      <a:pt x="127651" y="28060"/>
                      <a:pt x="130826" y="30136"/>
                      <a:pt x="130867" y="34291"/>
                    </a:cubicBezTo>
                    <a:lnTo>
                      <a:pt x="130867" y="34291"/>
                    </a:lnTo>
                    <a:cubicBezTo>
                      <a:pt x="130397" y="34190"/>
                      <a:pt x="129923" y="34141"/>
                      <a:pt x="129452" y="34141"/>
                    </a:cubicBezTo>
                    <a:cubicBezTo>
                      <a:pt x="127593" y="34141"/>
                      <a:pt x="125787" y="34908"/>
                      <a:pt x="124487" y="36300"/>
                    </a:cubicBezTo>
                    <a:cubicBezTo>
                      <a:pt x="123215" y="34920"/>
                      <a:pt x="121414" y="34140"/>
                      <a:pt x="119541" y="34140"/>
                    </a:cubicBezTo>
                    <a:cubicBezTo>
                      <a:pt x="119057" y="34140"/>
                      <a:pt x="118564" y="34194"/>
                      <a:pt x="118098" y="34293"/>
                    </a:cubicBezTo>
                    <a:cubicBezTo>
                      <a:pt x="118130" y="30138"/>
                      <a:pt x="121303" y="28060"/>
                      <a:pt x="124479" y="28060"/>
                    </a:cubicBezTo>
                    <a:close/>
                    <a:moveTo>
                      <a:pt x="100961" y="28160"/>
                    </a:moveTo>
                    <a:cubicBezTo>
                      <a:pt x="104135" y="28160"/>
                      <a:pt x="107310" y="30239"/>
                      <a:pt x="107355" y="34400"/>
                    </a:cubicBezTo>
                    <a:cubicBezTo>
                      <a:pt x="106875" y="34295"/>
                      <a:pt x="106390" y="34244"/>
                      <a:pt x="105910" y="34244"/>
                    </a:cubicBezTo>
                    <a:cubicBezTo>
                      <a:pt x="104056" y="34244"/>
                      <a:pt x="102256" y="35007"/>
                      <a:pt x="100961" y="36393"/>
                    </a:cubicBezTo>
                    <a:lnTo>
                      <a:pt x="100961" y="36393"/>
                    </a:lnTo>
                    <a:cubicBezTo>
                      <a:pt x="99680" y="35026"/>
                      <a:pt x="97881" y="34239"/>
                      <a:pt x="96011" y="34239"/>
                    </a:cubicBezTo>
                    <a:cubicBezTo>
                      <a:pt x="95527" y="34239"/>
                      <a:pt x="95043" y="34293"/>
                      <a:pt x="94568" y="34400"/>
                    </a:cubicBezTo>
                    <a:cubicBezTo>
                      <a:pt x="94608" y="30241"/>
                      <a:pt x="97784" y="28160"/>
                      <a:pt x="100961" y="28160"/>
                    </a:cubicBezTo>
                    <a:close/>
                    <a:moveTo>
                      <a:pt x="77631" y="28164"/>
                    </a:moveTo>
                    <a:cubicBezTo>
                      <a:pt x="80804" y="28164"/>
                      <a:pt x="83979" y="30241"/>
                      <a:pt x="84022" y="34396"/>
                    </a:cubicBezTo>
                    <a:lnTo>
                      <a:pt x="84022" y="34396"/>
                    </a:lnTo>
                    <a:cubicBezTo>
                      <a:pt x="83552" y="34297"/>
                      <a:pt x="83079" y="34248"/>
                      <a:pt x="82611" y="34248"/>
                    </a:cubicBezTo>
                    <a:cubicBezTo>
                      <a:pt x="80750" y="34248"/>
                      <a:pt x="78950" y="35013"/>
                      <a:pt x="77651" y="36398"/>
                    </a:cubicBezTo>
                    <a:cubicBezTo>
                      <a:pt x="76369" y="35028"/>
                      <a:pt x="74577" y="34239"/>
                      <a:pt x="72704" y="34239"/>
                    </a:cubicBezTo>
                    <a:cubicBezTo>
                      <a:pt x="72212" y="34248"/>
                      <a:pt x="71728" y="34293"/>
                      <a:pt x="71253" y="34400"/>
                    </a:cubicBezTo>
                    <a:cubicBezTo>
                      <a:pt x="71284" y="30243"/>
                      <a:pt x="74456" y="28164"/>
                      <a:pt x="77631" y="28164"/>
                    </a:cubicBezTo>
                    <a:close/>
                    <a:moveTo>
                      <a:pt x="53994" y="28259"/>
                    </a:moveTo>
                    <a:cubicBezTo>
                      <a:pt x="57168" y="28259"/>
                      <a:pt x="60343" y="30337"/>
                      <a:pt x="60384" y="34497"/>
                    </a:cubicBezTo>
                    <a:lnTo>
                      <a:pt x="60384" y="34497"/>
                    </a:lnTo>
                    <a:cubicBezTo>
                      <a:pt x="59906" y="34393"/>
                      <a:pt x="59425" y="34343"/>
                      <a:pt x="58949" y="34343"/>
                    </a:cubicBezTo>
                    <a:cubicBezTo>
                      <a:pt x="57093" y="34343"/>
                      <a:pt x="55300" y="35109"/>
                      <a:pt x="54004" y="36497"/>
                    </a:cubicBezTo>
                    <a:cubicBezTo>
                      <a:pt x="52723" y="35126"/>
                      <a:pt x="50931" y="34338"/>
                      <a:pt x="49049" y="34338"/>
                    </a:cubicBezTo>
                    <a:cubicBezTo>
                      <a:pt x="48565" y="34338"/>
                      <a:pt x="48081" y="34391"/>
                      <a:pt x="47606" y="34499"/>
                    </a:cubicBezTo>
                    <a:cubicBezTo>
                      <a:pt x="47642" y="30340"/>
                      <a:pt x="50818" y="28259"/>
                      <a:pt x="53994" y="28259"/>
                    </a:cubicBezTo>
                    <a:close/>
                    <a:moveTo>
                      <a:pt x="7145" y="28361"/>
                    </a:moveTo>
                    <a:cubicBezTo>
                      <a:pt x="10322" y="28361"/>
                      <a:pt x="13498" y="30440"/>
                      <a:pt x="13538" y="34597"/>
                    </a:cubicBezTo>
                    <a:cubicBezTo>
                      <a:pt x="13065" y="34495"/>
                      <a:pt x="12588" y="34446"/>
                      <a:pt x="12114" y="34446"/>
                    </a:cubicBezTo>
                    <a:cubicBezTo>
                      <a:pt x="10255" y="34446"/>
                      <a:pt x="8451" y="35212"/>
                      <a:pt x="7159" y="36605"/>
                    </a:cubicBezTo>
                    <a:cubicBezTo>
                      <a:pt x="5877" y="35225"/>
                      <a:pt x="4076" y="34445"/>
                      <a:pt x="2194" y="34445"/>
                    </a:cubicBezTo>
                    <a:cubicBezTo>
                      <a:pt x="1711" y="34445"/>
                      <a:pt x="1227" y="34490"/>
                      <a:pt x="752" y="34597"/>
                    </a:cubicBezTo>
                    <a:cubicBezTo>
                      <a:pt x="792" y="30440"/>
                      <a:pt x="3969" y="28361"/>
                      <a:pt x="7145" y="28361"/>
                    </a:cubicBezTo>
                    <a:close/>
                    <a:moveTo>
                      <a:pt x="30465" y="28367"/>
                    </a:moveTo>
                    <a:cubicBezTo>
                      <a:pt x="33637" y="28367"/>
                      <a:pt x="36811" y="30444"/>
                      <a:pt x="36854" y="34602"/>
                    </a:cubicBezTo>
                    <a:lnTo>
                      <a:pt x="36854" y="34602"/>
                    </a:lnTo>
                    <a:cubicBezTo>
                      <a:pt x="36379" y="34500"/>
                      <a:pt x="35901" y="34450"/>
                      <a:pt x="35426" y="34450"/>
                    </a:cubicBezTo>
                    <a:cubicBezTo>
                      <a:pt x="33569" y="34450"/>
                      <a:pt x="31771" y="35216"/>
                      <a:pt x="30483" y="36605"/>
                    </a:cubicBezTo>
                    <a:cubicBezTo>
                      <a:pt x="29201" y="35234"/>
                      <a:pt x="27409" y="34445"/>
                      <a:pt x="25528" y="34445"/>
                    </a:cubicBezTo>
                    <a:cubicBezTo>
                      <a:pt x="25044" y="34445"/>
                      <a:pt x="24560" y="34499"/>
                      <a:pt x="24085" y="34606"/>
                    </a:cubicBezTo>
                    <a:cubicBezTo>
                      <a:pt x="24116" y="30448"/>
                      <a:pt x="27290" y="28367"/>
                      <a:pt x="30465" y="28367"/>
                    </a:cubicBezTo>
                    <a:close/>
                    <a:moveTo>
                      <a:pt x="119332" y="34516"/>
                    </a:moveTo>
                    <a:cubicBezTo>
                      <a:pt x="121268" y="34516"/>
                      <a:pt x="123142" y="35318"/>
                      <a:pt x="124487" y="36766"/>
                    </a:cubicBezTo>
                    <a:lnTo>
                      <a:pt x="124487" y="36766"/>
                    </a:lnTo>
                    <a:cubicBezTo>
                      <a:pt x="124484" y="36766"/>
                      <a:pt x="124481" y="36766"/>
                      <a:pt x="124478" y="36766"/>
                    </a:cubicBezTo>
                    <a:cubicBezTo>
                      <a:pt x="124459" y="36766"/>
                      <a:pt x="124439" y="36766"/>
                      <a:pt x="124419" y="36766"/>
                    </a:cubicBezTo>
                    <a:cubicBezTo>
                      <a:pt x="122559" y="36766"/>
                      <a:pt x="120791" y="37604"/>
                      <a:pt x="119550" y="38907"/>
                    </a:cubicBezTo>
                    <a:cubicBezTo>
                      <a:pt x="119631" y="37312"/>
                      <a:pt x="119048" y="35816"/>
                      <a:pt x="118054" y="34633"/>
                    </a:cubicBezTo>
                    <a:cubicBezTo>
                      <a:pt x="118479" y="34554"/>
                      <a:pt x="118907" y="34516"/>
                      <a:pt x="119332" y="34516"/>
                    </a:cubicBezTo>
                    <a:close/>
                    <a:moveTo>
                      <a:pt x="129633" y="34516"/>
                    </a:moveTo>
                    <a:cubicBezTo>
                      <a:pt x="130058" y="34516"/>
                      <a:pt x="130486" y="34554"/>
                      <a:pt x="130912" y="34633"/>
                    </a:cubicBezTo>
                    <a:cubicBezTo>
                      <a:pt x="129908" y="35816"/>
                      <a:pt x="129326" y="37321"/>
                      <a:pt x="129415" y="38907"/>
                    </a:cubicBezTo>
                    <a:cubicBezTo>
                      <a:pt x="128174" y="37604"/>
                      <a:pt x="126406" y="36766"/>
                      <a:pt x="124537" y="36766"/>
                    </a:cubicBezTo>
                    <a:cubicBezTo>
                      <a:pt x="124521" y="36766"/>
                      <a:pt x="124504" y="36766"/>
                      <a:pt x="124487" y="36766"/>
                    </a:cubicBezTo>
                    <a:lnTo>
                      <a:pt x="124487" y="36766"/>
                    </a:lnTo>
                    <a:cubicBezTo>
                      <a:pt x="125825" y="35318"/>
                      <a:pt x="127698" y="34516"/>
                      <a:pt x="129633" y="34516"/>
                    </a:cubicBezTo>
                    <a:close/>
                    <a:moveTo>
                      <a:pt x="60697" y="38943"/>
                    </a:moveTo>
                    <a:cubicBezTo>
                      <a:pt x="60700" y="38943"/>
                      <a:pt x="60703" y="38943"/>
                      <a:pt x="60707" y="38943"/>
                    </a:cubicBezTo>
                    <a:lnTo>
                      <a:pt x="60707" y="38943"/>
                    </a:lnTo>
                    <a:cubicBezTo>
                      <a:pt x="60709" y="38943"/>
                      <a:pt x="60712" y="38943"/>
                      <a:pt x="60715" y="38943"/>
                    </a:cubicBezTo>
                    <a:close/>
                    <a:moveTo>
                      <a:pt x="82776" y="34621"/>
                    </a:moveTo>
                    <a:cubicBezTo>
                      <a:pt x="83205" y="34621"/>
                      <a:pt x="83636" y="34660"/>
                      <a:pt x="84066" y="34741"/>
                    </a:cubicBezTo>
                    <a:cubicBezTo>
                      <a:pt x="83556" y="35341"/>
                      <a:pt x="83152" y="36031"/>
                      <a:pt x="82893" y="36775"/>
                    </a:cubicBezTo>
                    <a:lnTo>
                      <a:pt x="82875" y="36775"/>
                    </a:lnTo>
                    <a:cubicBezTo>
                      <a:pt x="82642" y="37474"/>
                      <a:pt x="82534" y="38208"/>
                      <a:pt x="82579" y="38952"/>
                    </a:cubicBezTo>
                    <a:cubicBezTo>
                      <a:pt x="81333" y="37644"/>
                      <a:pt x="79568" y="36811"/>
                      <a:pt x="77695" y="36811"/>
                    </a:cubicBezTo>
                    <a:cubicBezTo>
                      <a:pt x="79034" y="35399"/>
                      <a:pt x="80873" y="34621"/>
                      <a:pt x="82776" y="34621"/>
                    </a:cubicBezTo>
                    <a:close/>
                    <a:moveTo>
                      <a:pt x="95815" y="34621"/>
                    </a:moveTo>
                    <a:cubicBezTo>
                      <a:pt x="97719" y="34621"/>
                      <a:pt x="99565" y="35399"/>
                      <a:pt x="100903" y="36811"/>
                    </a:cubicBezTo>
                    <a:cubicBezTo>
                      <a:pt x="99030" y="36811"/>
                      <a:pt x="97265" y="37644"/>
                      <a:pt x="96020" y="38952"/>
                    </a:cubicBezTo>
                    <a:cubicBezTo>
                      <a:pt x="96056" y="38208"/>
                      <a:pt x="95948" y="37474"/>
                      <a:pt x="95706" y="36775"/>
                    </a:cubicBezTo>
                    <a:lnTo>
                      <a:pt x="95688" y="36775"/>
                    </a:lnTo>
                    <a:cubicBezTo>
                      <a:pt x="95428" y="36031"/>
                      <a:pt x="95034" y="35341"/>
                      <a:pt x="94523" y="34741"/>
                    </a:cubicBezTo>
                    <a:cubicBezTo>
                      <a:pt x="94953" y="34660"/>
                      <a:pt x="95385" y="34621"/>
                      <a:pt x="95815" y="34621"/>
                    </a:cubicBezTo>
                    <a:close/>
                    <a:moveTo>
                      <a:pt x="48844" y="34725"/>
                    </a:moveTo>
                    <a:cubicBezTo>
                      <a:pt x="50778" y="34725"/>
                      <a:pt x="52655" y="35522"/>
                      <a:pt x="53995" y="36972"/>
                    </a:cubicBezTo>
                    <a:lnTo>
                      <a:pt x="53995" y="36972"/>
                    </a:lnTo>
                    <a:cubicBezTo>
                      <a:pt x="53988" y="36972"/>
                      <a:pt x="53981" y="36972"/>
                      <a:pt x="53974" y="36972"/>
                    </a:cubicBezTo>
                    <a:cubicBezTo>
                      <a:pt x="52094" y="36972"/>
                      <a:pt x="50315" y="37803"/>
                      <a:pt x="49067" y="39113"/>
                    </a:cubicBezTo>
                    <a:cubicBezTo>
                      <a:pt x="49147" y="37527"/>
                      <a:pt x="48565" y="36022"/>
                      <a:pt x="47579" y="34839"/>
                    </a:cubicBezTo>
                    <a:cubicBezTo>
                      <a:pt x="48000" y="34763"/>
                      <a:pt x="48423" y="34725"/>
                      <a:pt x="48844" y="34725"/>
                    </a:cubicBezTo>
                    <a:close/>
                    <a:moveTo>
                      <a:pt x="59150" y="34722"/>
                    </a:moveTo>
                    <a:cubicBezTo>
                      <a:pt x="59575" y="34722"/>
                      <a:pt x="60003" y="34760"/>
                      <a:pt x="60429" y="34839"/>
                    </a:cubicBezTo>
                    <a:cubicBezTo>
                      <a:pt x="59434" y="36022"/>
                      <a:pt x="58852" y="37527"/>
                      <a:pt x="58941" y="39113"/>
                    </a:cubicBezTo>
                    <a:cubicBezTo>
                      <a:pt x="57691" y="37810"/>
                      <a:pt x="55923" y="36972"/>
                      <a:pt x="54063" y="36972"/>
                    </a:cubicBezTo>
                    <a:cubicBezTo>
                      <a:pt x="54043" y="36972"/>
                      <a:pt x="54024" y="36972"/>
                      <a:pt x="54004" y="36972"/>
                    </a:cubicBezTo>
                    <a:cubicBezTo>
                      <a:pt x="55341" y="35524"/>
                      <a:pt x="57215" y="34722"/>
                      <a:pt x="59150" y="34722"/>
                    </a:cubicBezTo>
                    <a:close/>
                    <a:moveTo>
                      <a:pt x="25322" y="34827"/>
                    </a:moveTo>
                    <a:cubicBezTo>
                      <a:pt x="27227" y="34827"/>
                      <a:pt x="29071" y="35605"/>
                      <a:pt x="30402" y="37017"/>
                    </a:cubicBezTo>
                    <a:cubicBezTo>
                      <a:pt x="28538" y="37017"/>
                      <a:pt x="26764" y="37850"/>
                      <a:pt x="25519" y="39149"/>
                    </a:cubicBezTo>
                    <a:cubicBezTo>
                      <a:pt x="25563" y="38415"/>
                      <a:pt x="25456" y="37671"/>
                      <a:pt x="25223" y="36972"/>
                    </a:cubicBezTo>
                    <a:lnTo>
                      <a:pt x="25196" y="36972"/>
                    </a:lnTo>
                    <a:cubicBezTo>
                      <a:pt x="24936" y="36228"/>
                      <a:pt x="24542" y="35547"/>
                      <a:pt x="24031" y="34947"/>
                    </a:cubicBezTo>
                    <a:cubicBezTo>
                      <a:pt x="24461" y="34866"/>
                      <a:pt x="24893" y="34827"/>
                      <a:pt x="25322" y="34827"/>
                    </a:cubicBezTo>
                    <a:close/>
                    <a:moveTo>
                      <a:pt x="12283" y="34827"/>
                    </a:moveTo>
                    <a:cubicBezTo>
                      <a:pt x="12712" y="34827"/>
                      <a:pt x="13144" y="34866"/>
                      <a:pt x="13574" y="34947"/>
                    </a:cubicBezTo>
                    <a:cubicBezTo>
                      <a:pt x="13063" y="35547"/>
                      <a:pt x="12669" y="36228"/>
                      <a:pt x="12400" y="36972"/>
                    </a:cubicBezTo>
                    <a:lnTo>
                      <a:pt x="12382" y="36972"/>
                    </a:lnTo>
                    <a:cubicBezTo>
                      <a:pt x="12141" y="37671"/>
                      <a:pt x="12042" y="38415"/>
                      <a:pt x="12087" y="39149"/>
                    </a:cubicBezTo>
                    <a:lnTo>
                      <a:pt x="12078" y="39158"/>
                    </a:lnTo>
                    <a:cubicBezTo>
                      <a:pt x="10832" y="37850"/>
                      <a:pt x="9067" y="37017"/>
                      <a:pt x="7203" y="37017"/>
                    </a:cubicBezTo>
                    <a:cubicBezTo>
                      <a:pt x="8534" y="35605"/>
                      <a:pt x="10378" y="34827"/>
                      <a:pt x="12283" y="34827"/>
                    </a:cubicBezTo>
                    <a:close/>
                    <a:moveTo>
                      <a:pt x="106092" y="34618"/>
                    </a:moveTo>
                    <a:cubicBezTo>
                      <a:pt x="106556" y="34618"/>
                      <a:pt x="107024" y="34664"/>
                      <a:pt x="107489" y="34759"/>
                    </a:cubicBezTo>
                    <a:cubicBezTo>
                      <a:pt x="106497" y="35993"/>
                      <a:pt x="105950" y="37566"/>
                      <a:pt x="106126" y="39211"/>
                    </a:cubicBezTo>
                    <a:lnTo>
                      <a:pt x="106126" y="39211"/>
                    </a:lnTo>
                    <a:cubicBezTo>
                      <a:pt x="104872" y="37760"/>
                      <a:pt x="102999" y="36811"/>
                      <a:pt x="101011" y="36811"/>
                    </a:cubicBezTo>
                    <a:cubicBezTo>
                      <a:pt x="102344" y="35398"/>
                      <a:pt x="104187" y="34618"/>
                      <a:pt x="106092" y="34618"/>
                    </a:cubicBezTo>
                    <a:close/>
                    <a:moveTo>
                      <a:pt x="70812" y="30100"/>
                    </a:moveTo>
                    <a:cubicBezTo>
                      <a:pt x="71307" y="30100"/>
                      <a:pt x="71806" y="30153"/>
                      <a:pt x="72301" y="30261"/>
                    </a:cubicBezTo>
                    <a:cubicBezTo>
                      <a:pt x="71289" y="31524"/>
                      <a:pt x="70742" y="33119"/>
                      <a:pt x="70939" y="34786"/>
                    </a:cubicBezTo>
                    <a:lnTo>
                      <a:pt x="70957" y="34786"/>
                    </a:lnTo>
                    <a:cubicBezTo>
                      <a:pt x="71464" y="34672"/>
                      <a:pt x="71976" y="34617"/>
                      <a:pt x="72484" y="34617"/>
                    </a:cubicBezTo>
                    <a:cubicBezTo>
                      <a:pt x="74391" y="34617"/>
                      <a:pt x="76244" y="35395"/>
                      <a:pt x="77588" y="36811"/>
                    </a:cubicBezTo>
                    <a:cubicBezTo>
                      <a:pt x="75545" y="36811"/>
                      <a:pt x="73618" y="37823"/>
                      <a:pt x="72364" y="39338"/>
                    </a:cubicBezTo>
                    <a:cubicBezTo>
                      <a:pt x="72712" y="35639"/>
                      <a:pt x="69416" y="32366"/>
                      <a:pt x="65722" y="32366"/>
                    </a:cubicBezTo>
                    <a:cubicBezTo>
                      <a:pt x="65702" y="32366"/>
                      <a:pt x="65682" y="32366"/>
                      <a:pt x="65662" y="32366"/>
                    </a:cubicBezTo>
                    <a:cubicBezTo>
                      <a:pt x="65642" y="32366"/>
                      <a:pt x="65622" y="32366"/>
                      <a:pt x="65602" y="32366"/>
                    </a:cubicBezTo>
                    <a:cubicBezTo>
                      <a:pt x="63733" y="32366"/>
                      <a:pt x="61974" y="33196"/>
                      <a:pt x="60724" y="34499"/>
                    </a:cubicBezTo>
                    <a:cubicBezTo>
                      <a:pt x="60814" y="32913"/>
                      <a:pt x="60231" y="31407"/>
                      <a:pt x="59237" y="30225"/>
                    </a:cubicBezTo>
                    <a:cubicBezTo>
                      <a:pt x="59663" y="30146"/>
                      <a:pt x="60090" y="30107"/>
                      <a:pt x="60515" y="30107"/>
                    </a:cubicBezTo>
                    <a:cubicBezTo>
                      <a:pt x="62451" y="30107"/>
                      <a:pt x="64326" y="30910"/>
                      <a:pt x="65671" y="32357"/>
                    </a:cubicBezTo>
                    <a:cubicBezTo>
                      <a:pt x="67011" y="30902"/>
                      <a:pt x="68881" y="30100"/>
                      <a:pt x="70812" y="30100"/>
                    </a:cubicBezTo>
                    <a:close/>
                    <a:moveTo>
                      <a:pt x="35613" y="34818"/>
                    </a:moveTo>
                    <a:cubicBezTo>
                      <a:pt x="36073" y="34818"/>
                      <a:pt x="36537" y="34863"/>
                      <a:pt x="36997" y="34956"/>
                    </a:cubicBezTo>
                    <a:cubicBezTo>
                      <a:pt x="36011" y="36201"/>
                      <a:pt x="35456" y="37769"/>
                      <a:pt x="35635" y="39418"/>
                    </a:cubicBezTo>
                    <a:cubicBezTo>
                      <a:pt x="34389" y="37958"/>
                      <a:pt x="32508" y="37017"/>
                      <a:pt x="30519" y="37008"/>
                    </a:cubicBezTo>
                    <a:cubicBezTo>
                      <a:pt x="31861" y="35593"/>
                      <a:pt x="33709" y="34818"/>
                      <a:pt x="35613" y="34818"/>
                    </a:cubicBezTo>
                    <a:close/>
                    <a:moveTo>
                      <a:pt x="112816" y="32662"/>
                    </a:moveTo>
                    <a:cubicBezTo>
                      <a:pt x="115993" y="32662"/>
                      <a:pt x="119169" y="34741"/>
                      <a:pt x="119209" y="38898"/>
                    </a:cubicBezTo>
                    <a:cubicBezTo>
                      <a:pt x="118736" y="38797"/>
                      <a:pt x="118259" y="38747"/>
                      <a:pt x="117785" y="38747"/>
                    </a:cubicBezTo>
                    <a:cubicBezTo>
                      <a:pt x="115926" y="38747"/>
                      <a:pt x="114120" y="39513"/>
                      <a:pt x="112821" y="40906"/>
                    </a:cubicBezTo>
                    <a:cubicBezTo>
                      <a:pt x="111539" y="39526"/>
                      <a:pt x="109747" y="38746"/>
                      <a:pt x="107865" y="38746"/>
                    </a:cubicBezTo>
                    <a:cubicBezTo>
                      <a:pt x="107382" y="38746"/>
                      <a:pt x="106898" y="38800"/>
                      <a:pt x="106423" y="38898"/>
                    </a:cubicBezTo>
                    <a:cubicBezTo>
                      <a:pt x="106463" y="34741"/>
                      <a:pt x="109640" y="32662"/>
                      <a:pt x="112816" y="32662"/>
                    </a:cubicBezTo>
                    <a:close/>
                    <a:moveTo>
                      <a:pt x="136134" y="32665"/>
                    </a:moveTo>
                    <a:cubicBezTo>
                      <a:pt x="139310" y="32665"/>
                      <a:pt x="142484" y="34742"/>
                      <a:pt x="142525" y="38898"/>
                    </a:cubicBezTo>
                    <a:cubicBezTo>
                      <a:pt x="142050" y="38797"/>
                      <a:pt x="141571" y="38747"/>
                      <a:pt x="141097" y="38747"/>
                    </a:cubicBezTo>
                    <a:cubicBezTo>
                      <a:pt x="139236" y="38747"/>
                      <a:pt x="137435" y="39513"/>
                      <a:pt x="136136" y="40906"/>
                    </a:cubicBezTo>
                    <a:cubicBezTo>
                      <a:pt x="134854" y="39526"/>
                      <a:pt x="133062" y="38746"/>
                      <a:pt x="131181" y="38746"/>
                    </a:cubicBezTo>
                    <a:cubicBezTo>
                      <a:pt x="130697" y="38746"/>
                      <a:pt x="130213" y="38800"/>
                      <a:pt x="129738" y="38898"/>
                    </a:cubicBezTo>
                    <a:cubicBezTo>
                      <a:pt x="129778" y="34744"/>
                      <a:pt x="132957" y="32665"/>
                      <a:pt x="136134" y="32665"/>
                    </a:cubicBezTo>
                    <a:close/>
                    <a:moveTo>
                      <a:pt x="89291" y="32767"/>
                    </a:moveTo>
                    <a:cubicBezTo>
                      <a:pt x="91871" y="32767"/>
                      <a:pt x="94452" y="34140"/>
                      <a:pt x="95348" y="36891"/>
                    </a:cubicBezTo>
                    <a:lnTo>
                      <a:pt x="95357" y="36882"/>
                    </a:lnTo>
                    <a:lnTo>
                      <a:pt x="95375" y="36882"/>
                    </a:lnTo>
                    <a:cubicBezTo>
                      <a:pt x="95581" y="37545"/>
                      <a:pt x="95688" y="38244"/>
                      <a:pt x="95688" y="38934"/>
                    </a:cubicBezTo>
                    <a:cubicBezTo>
                      <a:pt x="95215" y="38832"/>
                      <a:pt x="94738" y="38783"/>
                      <a:pt x="94264" y="38783"/>
                    </a:cubicBezTo>
                    <a:cubicBezTo>
                      <a:pt x="92405" y="38783"/>
                      <a:pt x="90601" y="39549"/>
                      <a:pt x="89308" y="40941"/>
                    </a:cubicBezTo>
                    <a:cubicBezTo>
                      <a:pt x="88027" y="39562"/>
                      <a:pt x="86235" y="38782"/>
                      <a:pt x="84353" y="38782"/>
                    </a:cubicBezTo>
                    <a:cubicBezTo>
                      <a:pt x="83869" y="38782"/>
                      <a:pt x="83385" y="38836"/>
                      <a:pt x="82910" y="38934"/>
                    </a:cubicBezTo>
                    <a:cubicBezTo>
                      <a:pt x="82910" y="38244"/>
                      <a:pt x="83018" y="37545"/>
                      <a:pt x="83224" y="36882"/>
                    </a:cubicBezTo>
                    <a:lnTo>
                      <a:pt x="83242" y="36882"/>
                    </a:lnTo>
                    <a:cubicBezTo>
                      <a:pt x="84134" y="34140"/>
                      <a:pt x="86712" y="32767"/>
                      <a:pt x="89291" y="32767"/>
                    </a:cubicBezTo>
                    <a:close/>
                    <a:moveTo>
                      <a:pt x="42335" y="32864"/>
                    </a:moveTo>
                    <a:cubicBezTo>
                      <a:pt x="45506" y="32864"/>
                      <a:pt x="48679" y="34938"/>
                      <a:pt x="48726" y="39092"/>
                    </a:cubicBezTo>
                    <a:lnTo>
                      <a:pt x="48726" y="39092"/>
                    </a:lnTo>
                    <a:cubicBezTo>
                      <a:pt x="48257" y="38992"/>
                      <a:pt x="47785" y="38944"/>
                      <a:pt x="47316" y="38944"/>
                    </a:cubicBezTo>
                    <a:cubicBezTo>
                      <a:pt x="45455" y="38944"/>
                      <a:pt x="43655" y="39710"/>
                      <a:pt x="42355" y="41103"/>
                    </a:cubicBezTo>
                    <a:cubicBezTo>
                      <a:pt x="41074" y="39723"/>
                      <a:pt x="39282" y="38943"/>
                      <a:pt x="37400" y="38943"/>
                    </a:cubicBezTo>
                    <a:cubicBezTo>
                      <a:pt x="36916" y="38943"/>
                      <a:pt x="36432" y="38997"/>
                      <a:pt x="35958" y="39096"/>
                    </a:cubicBezTo>
                    <a:cubicBezTo>
                      <a:pt x="35989" y="34942"/>
                      <a:pt x="39161" y="32864"/>
                      <a:pt x="42335" y="32864"/>
                    </a:cubicBezTo>
                    <a:close/>
                    <a:moveTo>
                      <a:pt x="65669" y="32862"/>
                    </a:moveTo>
                    <a:cubicBezTo>
                      <a:pt x="68844" y="32862"/>
                      <a:pt x="72019" y="34939"/>
                      <a:pt x="72059" y="39096"/>
                    </a:cubicBezTo>
                    <a:cubicBezTo>
                      <a:pt x="71584" y="38994"/>
                      <a:pt x="71106" y="38944"/>
                      <a:pt x="70631" y="38944"/>
                    </a:cubicBezTo>
                    <a:cubicBezTo>
                      <a:pt x="68767" y="38944"/>
                      <a:pt x="66963" y="39710"/>
                      <a:pt x="65671" y="41103"/>
                    </a:cubicBezTo>
                    <a:cubicBezTo>
                      <a:pt x="64391" y="39725"/>
                      <a:pt x="62594" y="38946"/>
                      <a:pt x="60707" y="38943"/>
                    </a:cubicBezTo>
                    <a:lnTo>
                      <a:pt x="60707" y="38943"/>
                    </a:lnTo>
                    <a:cubicBezTo>
                      <a:pt x="60226" y="38944"/>
                      <a:pt x="59745" y="38998"/>
                      <a:pt x="59273" y="39096"/>
                    </a:cubicBezTo>
                    <a:cubicBezTo>
                      <a:pt x="59313" y="34941"/>
                      <a:pt x="62491" y="32862"/>
                      <a:pt x="65669" y="32862"/>
                    </a:cubicBezTo>
                    <a:close/>
                    <a:moveTo>
                      <a:pt x="18802" y="32972"/>
                    </a:moveTo>
                    <a:cubicBezTo>
                      <a:pt x="21383" y="32972"/>
                      <a:pt x="23964" y="34343"/>
                      <a:pt x="24864" y="37088"/>
                    </a:cubicBezTo>
                    <a:lnTo>
                      <a:pt x="24882" y="37088"/>
                    </a:lnTo>
                    <a:cubicBezTo>
                      <a:pt x="25088" y="37760"/>
                      <a:pt x="25187" y="38450"/>
                      <a:pt x="25196" y="39149"/>
                    </a:cubicBezTo>
                    <a:cubicBezTo>
                      <a:pt x="24715" y="39044"/>
                      <a:pt x="24231" y="38993"/>
                      <a:pt x="23751" y="38993"/>
                    </a:cubicBezTo>
                    <a:cubicBezTo>
                      <a:pt x="21894" y="38993"/>
                      <a:pt x="20096" y="39759"/>
                      <a:pt x="18807" y="41148"/>
                    </a:cubicBezTo>
                    <a:cubicBezTo>
                      <a:pt x="17526" y="39777"/>
                      <a:pt x="15734" y="38988"/>
                      <a:pt x="13852" y="38988"/>
                    </a:cubicBezTo>
                    <a:cubicBezTo>
                      <a:pt x="13368" y="38988"/>
                      <a:pt x="12884" y="39042"/>
                      <a:pt x="12409" y="39149"/>
                    </a:cubicBezTo>
                    <a:cubicBezTo>
                      <a:pt x="12409" y="38450"/>
                      <a:pt x="12517" y="37751"/>
                      <a:pt x="12723" y="37088"/>
                    </a:cubicBezTo>
                    <a:lnTo>
                      <a:pt x="12741" y="37088"/>
                    </a:lnTo>
                    <a:cubicBezTo>
                      <a:pt x="13637" y="34345"/>
                      <a:pt x="16220" y="32972"/>
                      <a:pt x="18802" y="32972"/>
                    </a:cubicBezTo>
                    <a:close/>
                    <a:moveTo>
                      <a:pt x="130981" y="39121"/>
                    </a:moveTo>
                    <a:cubicBezTo>
                      <a:pt x="132916" y="39121"/>
                      <a:pt x="134790" y="39924"/>
                      <a:pt x="136127" y="41372"/>
                    </a:cubicBezTo>
                    <a:cubicBezTo>
                      <a:pt x="136107" y="41371"/>
                      <a:pt x="136087" y="41371"/>
                      <a:pt x="136067" y="41371"/>
                    </a:cubicBezTo>
                    <a:cubicBezTo>
                      <a:pt x="134199" y="41371"/>
                      <a:pt x="132440" y="42201"/>
                      <a:pt x="131190" y="43504"/>
                    </a:cubicBezTo>
                    <a:cubicBezTo>
                      <a:pt x="131225" y="42787"/>
                      <a:pt x="131136" y="42070"/>
                      <a:pt x="130912" y="41389"/>
                    </a:cubicBezTo>
                    <a:lnTo>
                      <a:pt x="130903" y="41389"/>
                    </a:lnTo>
                    <a:lnTo>
                      <a:pt x="130894" y="41354"/>
                    </a:lnTo>
                    <a:cubicBezTo>
                      <a:pt x="130894" y="41345"/>
                      <a:pt x="130894" y="41336"/>
                      <a:pt x="130885" y="41336"/>
                    </a:cubicBezTo>
                    <a:cubicBezTo>
                      <a:pt x="130625" y="40565"/>
                      <a:pt x="130222" y="39857"/>
                      <a:pt x="129702" y="39239"/>
                    </a:cubicBezTo>
                    <a:cubicBezTo>
                      <a:pt x="130128" y="39160"/>
                      <a:pt x="130556" y="39121"/>
                      <a:pt x="130981" y="39121"/>
                    </a:cubicBezTo>
                    <a:close/>
                    <a:moveTo>
                      <a:pt x="117967" y="39121"/>
                    </a:moveTo>
                    <a:cubicBezTo>
                      <a:pt x="118392" y="39121"/>
                      <a:pt x="118820" y="39160"/>
                      <a:pt x="119245" y="39239"/>
                    </a:cubicBezTo>
                    <a:cubicBezTo>
                      <a:pt x="118717" y="39857"/>
                      <a:pt x="118313" y="40565"/>
                      <a:pt x="118054" y="41336"/>
                    </a:cubicBezTo>
                    <a:cubicBezTo>
                      <a:pt x="118054" y="41336"/>
                      <a:pt x="118054" y="41345"/>
                      <a:pt x="118054" y="41354"/>
                    </a:cubicBezTo>
                    <a:cubicBezTo>
                      <a:pt x="118045" y="41354"/>
                      <a:pt x="118036" y="41380"/>
                      <a:pt x="118036" y="41389"/>
                    </a:cubicBezTo>
                    <a:cubicBezTo>
                      <a:pt x="117812" y="42070"/>
                      <a:pt x="117713" y="42787"/>
                      <a:pt x="117749" y="43513"/>
                    </a:cubicBezTo>
                    <a:cubicBezTo>
                      <a:pt x="116508" y="42210"/>
                      <a:pt x="114740" y="41371"/>
                      <a:pt x="112880" y="41371"/>
                    </a:cubicBezTo>
                    <a:cubicBezTo>
                      <a:pt x="112860" y="41371"/>
                      <a:pt x="112840" y="41371"/>
                      <a:pt x="112821" y="41372"/>
                    </a:cubicBezTo>
                    <a:cubicBezTo>
                      <a:pt x="114158" y="39924"/>
                      <a:pt x="116031" y="39121"/>
                      <a:pt x="117967" y="39121"/>
                    </a:cubicBezTo>
                    <a:close/>
                    <a:moveTo>
                      <a:pt x="94420" y="39162"/>
                    </a:moveTo>
                    <a:cubicBezTo>
                      <a:pt x="94850" y="39162"/>
                      <a:pt x="95283" y="39202"/>
                      <a:pt x="95715" y="39284"/>
                    </a:cubicBezTo>
                    <a:cubicBezTo>
                      <a:pt x="94720" y="40467"/>
                      <a:pt x="94138" y="41963"/>
                      <a:pt x="94228" y="43558"/>
                    </a:cubicBezTo>
                    <a:cubicBezTo>
                      <a:pt x="92986" y="42254"/>
                      <a:pt x="91218" y="41416"/>
                      <a:pt x="89350" y="41416"/>
                    </a:cubicBezTo>
                    <a:cubicBezTo>
                      <a:pt x="89330" y="41416"/>
                      <a:pt x="89310" y="41416"/>
                      <a:pt x="89290" y="41416"/>
                    </a:cubicBezTo>
                    <a:cubicBezTo>
                      <a:pt x="89271" y="41416"/>
                      <a:pt x="89251" y="41416"/>
                      <a:pt x="89231" y="41416"/>
                    </a:cubicBezTo>
                    <a:cubicBezTo>
                      <a:pt x="87363" y="41416"/>
                      <a:pt x="85603" y="42254"/>
                      <a:pt x="84353" y="43558"/>
                    </a:cubicBezTo>
                    <a:cubicBezTo>
                      <a:pt x="84443" y="41963"/>
                      <a:pt x="83860" y="40458"/>
                      <a:pt x="82866" y="39284"/>
                    </a:cubicBezTo>
                    <a:cubicBezTo>
                      <a:pt x="83294" y="39204"/>
                      <a:pt x="83725" y="39165"/>
                      <a:pt x="84152" y="39165"/>
                    </a:cubicBezTo>
                    <a:cubicBezTo>
                      <a:pt x="86085" y="39165"/>
                      <a:pt x="87957" y="39962"/>
                      <a:pt x="89299" y="41407"/>
                    </a:cubicBezTo>
                    <a:cubicBezTo>
                      <a:pt x="90633" y="39964"/>
                      <a:pt x="92493" y="39162"/>
                      <a:pt x="94420" y="39162"/>
                    </a:cubicBezTo>
                    <a:close/>
                    <a:moveTo>
                      <a:pt x="47485" y="39327"/>
                    </a:moveTo>
                    <a:cubicBezTo>
                      <a:pt x="47912" y="39327"/>
                      <a:pt x="48343" y="39366"/>
                      <a:pt x="48771" y="39445"/>
                    </a:cubicBezTo>
                    <a:cubicBezTo>
                      <a:pt x="48242" y="40063"/>
                      <a:pt x="47839" y="40771"/>
                      <a:pt x="47579" y="41533"/>
                    </a:cubicBezTo>
                    <a:cubicBezTo>
                      <a:pt x="47579" y="41542"/>
                      <a:pt x="47579" y="41542"/>
                      <a:pt x="47579" y="41551"/>
                    </a:cubicBezTo>
                    <a:lnTo>
                      <a:pt x="47570" y="41596"/>
                    </a:lnTo>
                    <a:lnTo>
                      <a:pt x="47561" y="41587"/>
                    </a:lnTo>
                    <a:cubicBezTo>
                      <a:pt x="47337" y="42277"/>
                      <a:pt x="47239" y="42993"/>
                      <a:pt x="47275" y="43710"/>
                    </a:cubicBezTo>
                    <a:cubicBezTo>
                      <a:pt x="46027" y="42400"/>
                      <a:pt x="44256" y="41569"/>
                      <a:pt x="42377" y="41569"/>
                    </a:cubicBezTo>
                    <a:cubicBezTo>
                      <a:pt x="42366" y="41569"/>
                      <a:pt x="42356" y="41569"/>
                      <a:pt x="42346" y="41569"/>
                    </a:cubicBezTo>
                    <a:cubicBezTo>
                      <a:pt x="43682" y="40123"/>
                      <a:pt x="45552" y="39327"/>
                      <a:pt x="47485" y="39327"/>
                    </a:cubicBezTo>
                    <a:close/>
                    <a:moveTo>
                      <a:pt x="60514" y="39327"/>
                    </a:moveTo>
                    <a:cubicBezTo>
                      <a:pt x="62447" y="39327"/>
                      <a:pt x="64317" y="40123"/>
                      <a:pt x="65653" y="41569"/>
                    </a:cubicBezTo>
                    <a:cubicBezTo>
                      <a:pt x="65633" y="41568"/>
                      <a:pt x="65613" y="41568"/>
                      <a:pt x="65593" y="41568"/>
                    </a:cubicBezTo>
                    <a:cubicBezTo>
                      <a:pt x="63725" y="41568"/>
                      <a:pt x="61966" y="42407"/>
                      <a:pt x="60715" y="43710"/>
                    </a:cubicBezTo>
                    <a:cubicBezTo>
                      <a:pt x="60751" y="42993"/>
                      <a:pt x="60662" y="42277"/>
                      <a:pt x="60438" y="41587"/>
                    </a:cubicBezTo>
                    <a:cubicBezTo>
                      <a:pt x="60438" y="41578"/>
                      <a:pt x="60429" y="41569"/>
                      <a:pt x="60420" y="41560"/>
                    </a:cubicBezTo>
                    <a:cubicBezTo>
                      <a:pt x="60420" y="41551"/>
                      <a:pt x="60420" y="41542"/>
                      <a:pt x="60411" y="41533"/>
                    </a:cubicBezTo>
                    <a:cubicBezTo>
                      <a:pt x="60151" y="40771"/>
                      <a:pt x="59748" y="40054"/>
                      <a:pt x="59228" y="39445"/>
                    </a:cubicBezTo>
                    <a:cubicBezTo>
                      <a:pt x="59656" y="39366"/>
                      <a:pt x="60087" y="39327"/>
                      <a:pt x="60514" y="39327"/>
                    </a:cubicBezTo>
                    <a:close/>
                    <a:moveTo>
                      <a:pt x="13656" y="39363"/>
                    </a:moveTo>
                    <a:cubicBezTo>
                      <a:pt x="15596" y="39363"/>
                      <a:pt x="17470" y="40166"/>
                      <a:pt x="18807" y="41613"/>
                    </a:cubicBezTo>
                    <a:cubicBezTo>
                      <a:pt x="18787" y="41613"/>
                      <a:pt x="18768" y="41613"/>
                      <a:pt x="18748" y="41613"/>
                    </a:cubicBezTo>
                    <a:cubicBezTo>
                      <a:pt x="16879" y="41613"/>
                      <a:pt x="15111" y="42452"/>
                      <a:pt x="13870" y="43755"/>
                    </a:cubicBezTo>
                    <a:cubicBezTo>
                      <a:pt x="13951" y="42169"/>
                      <a:pt x="13368" y="40664"/>
                      <a:pt x="12382" y="39490"/>
                    </a:cubicBezTo>
                    <a:lnTo>
                      <a:pt x="12374" y="39481"/>
                    </a:lnTo>
                    <a:cubicBezTo>
                      <a:pt x="12801" y="39402"/>
                      <a:pt x="13230" y="39363"/>
                      <a:pt x="13656" y="39363"/>
                    </a:cubicBezTo>
                    <a:close/>
                    <a:moveTo>
                      <a:pt x="23953" y="39363"/>
                    </a:moveTo>
                    <a:cubicBezTo>
                      <a:pt x="24378" y="39363"/>
                      <a:pt x="24806" y="39402"/>
                      <a:pt x="25232" y="39481"/>
                    </a:cubicBezTo>
                    <a:cubicBezTo>
                      <a:pt x="24237" y="40664"/>
                      <a:pt x="23655" y="42160"/>
                      <a:pt x="23744" y="43755"/>
                    </a:cubicBezTo>
                    <a:cubicBezTo>
                      <a:pt x="22494" y="42452"/>
                      <a:pt x="20726" y="41613"/>
                      <a:pt x="18866" y="41613"/>
                    </a:cubicBezTo>
                    <a:cubicBezTo>
                      <a:pt x="18846" y="41613"/>
                      <a:pt x="18827" y="41613"/>
                      <a:pt x="18807" y="41613"/>
                    </a:cubicBezTo>
                    <a:cubicBezTo>
                      <a:pt x="20144" y="40166"/>
                      <a:pt x="22018" y="39363"/>
                      <a:pt x="23953" y="39363"/>
                    </a:cubicBezTo>
                    <a:close/>
                    <a:moveTo>
                      <a:pt x="107671" y="39122"/>
                    </a:moveTo>
                    <a:cubicBezTo>
                      <a:pt x="109602" y="39122"/>
                      <a:pt x="111474" y="39919"/>
                      <a:pt x="112821" y="41372"/>
                    </a:cubicBezTo>
                    <a:cubicBezTo>
                      <a:pt x="112802" y="41371"/>
                      <a:pt x="112783" y="41371"/>
                      <a:pt x="112765" y="41371"/>
                    </a:cubicBezTo>
                    <a:cubicBezTo>
                      <a:pt x="110778" y="41371"/>
                      <a:pt x="108902" y="42317"/>
                      <a:pt x="107650" y="43764"/>
                    </a:cubicBezTo>
                    <a:lnTo>
                      <a:pt x="107650" y="43764"/>
                    </a:lnTo>
                    <a:cubicBezTo>
                      <a:pt x="107803" y="42097"/>
                      <a:pt x="107211" y="40511"/>
                      <a:pt x="106172" y="39284"/>
                    </a:cubicBezTo>
                    <a:cubicBezTo>
                      <a:pt x="106670" y="39175"/>
                      <a:pt x="107172" y="39122"/>
                      <a:pt x="107671" y="39122"/>
                    </a:cubicBezTo>
                    <a:close/>
                    <a:moveTo>
                      <a:pt x="37180" y="39320"/>
                    </a:moveTo>
                    <a:cubicBezTo>
                      <a:pt x="39113" y="39320"/>
                      <a:pt x="40988" y="40121"/>
                      <a:pt x="42328" y="41569"/>
                    </a:cubicBezTo>
                    <a:cubicBezTo>
                      <a:pt x="42310" y="41568"/>
                      <a:pt x="42291" y="41568"/>
                      <a:pt x="42273" y="41568"/>
                    </a:cubicBezTo>
                    <a:cubicBezTo>
                      <a:pt x="40286" y="41568"/>
                      <a:pt x="38419" y="42514"/>
                      <a:pt x="37167" y="43961"/>
                    </a:cubicBezTo>
                    <a:cubicBezTo>
                      <a:pt x="37320" y="42294"/>
                      <a:pt x="36728" y="40708"/>
                      <a:pt x="35689" y="39481"/>
                    </a:cubicBezTo>
                    <a:cubicBezTo>
                      <a:pt x="36184" y="39373"/>
                      <a:pt x="36684" y="39320"/>
                      <a:pt x="37180" y="39320"/>
                    </a:cubicBezTo>
                    <a:close/>
                    <a:moveTo>
                      <a:pt x="124483" y="37269"/>
                    </a:moveTo>
                    <a:cubicBezTo>
                      <a:pt x="127057" y="37269"/>
                      <a:pt x="129630" y="38633"/>
                      <a:pt x="130536" y="41363"/>
                    </a:cubicBezTo>
                    <a:cubicBezTo>
                      <a:pt x="130760" y="42053"/>
                      <a:pt x="130867" y="42769"/>
                      <a:pt x="130876" y="43495"/>
                    </a:cubicBezTo>
                    <a:cubicBezTo>
                      <a:pt x="130401" y="43393"/>
                      <a:pt x="129922" y="43343"/>
                      <a:pt x="129447" y="43343"/>
                    </a:cubicBezTo>
                    <a:cubicBezTo>
                      <a:pt x="127584" y="43343"/>
                      <a:pt x="125780" y="44110"/>
                      <a:pt x="124487" y="45502"/>
                    </a:cubicBezTo>
                    <a:cubicBezTo>
                      <a:pt x="123213" y="44130"/>
                      <a:pt x="121434" y="43343"/>
                      <a:pt x="119564" y="43343"/>
                    </a:cubicBezTo>
                    <a:cubicBezTo>
                      <a:pt x="119553" y="43343"/>
                      <a:pt x="119543" y="43343"/>
                      <a:pt x="119532" y="43343"/>
                    </a:cubicBezTo>
                    <a:cubicBezTo>
                      <a:pt x="119048" y="43343"/>
                      <a:pt x="118564" y="43388"/>
                      <a:pt x="118089" y="43495"/>
                    </a:cubicBezTo>
                    <a:cubicBezTo>
                      <a:pt x="118089" y="42769"/>
                      <a:pt x="118206" y="42053"/>
                      <a:pt x="118421" y="41363"/>
                    </a:cubicBezTo>
                    <a:lnTo>
                      <a:pt x="118430" y="41354"/>
                    </a:lnTo>
                    <a:cubicBezTo>
                      <a:pt x="119339" y="38631"/>
                      <a:pt x="121911" y="37269"/>
                      <a:pt x="124483" y="37269"/>
                    </a:cubicBezTo>
                    <a:close/>
                    <a:moveTo>
                      <a:pt x="77631" y="37312"/>
                    </a:moveTo>
                    <a:cubicBezTo>
                      <a:pt x="80804" y="37312"/>
                      <a:pt x="83980" y="39391"/>
                      <a:pt x="84022" y="43547"/>
                    </a:cubicBezTo>
                    <a:lnTo>
                      <a:pt x="84022" y="43547"/>
                    </a:lnTo>
                    <a:cubicBezTo>
                      <a:pt x="83546" y="43443"/>
                      <a:pt x="83066" y="43393"/>
                      <a:pt x="82590" y="43393"/>
                    </a:cubicBezTo>
                    <a:cubicBezTo>
                      <a:pt x="80737" y="43393"/>
                      <a:pt x="78939" y="44159"/>
                      <a:pt x="77651" y="45547"/>
                    </a:cubicBezTo>
                    <a:cubicBezTo>
                      <a:pt x="76369" y="44176"/>
                      <a:pt x="74577" y="43388"/>
                      <a:pt x="72696" y="43388"/>
                    </a:cubicBezTo>
                    <a:cubicBezTo>
                      <a:pt x="72212" y="43388"/>
                      <a:pt x="71728" y="43441"/>
                      <a:pt x="71253" y="43549"/>
                    </a:cubicBezTo>
                    <a:cubicBezTo>
                      <a:pt x="71284" y="39391"/>
                      <a:pt x="74456" y="37312"/>
                      <a:pt x="77631" y="37312"/>
                    </a:cubicBezTo>
                    <a:close/>
                    <a:moveTo>
                      <a:pt x="100946" y="37312"/>
                    </a:moveTo>
                    <a:cubicBezTo>
                      <a:pt x="104119" y="37312"/>
                      <a:pt x="107295" y="39391"/>
                      <a:pt x="107337" y="43547"/>
                    </a:cubicBezTo>
                    <a:lnTo>
                      <a:pt x="107337" y="43547"/>
                    </a:lnTo>
                    <a:cubicBezTo>
                      <a:pt x="106861" y="43443"/>
                      <a:pt x="106381" y="43393"/>
                      <a:pt x="105905" y="43393"/>
                    </a:cubicBezTo>
                    <a:cubicBezTo>
                      <a:pt x="104052" y="43393"/>
                      <a:pt x="102255" y="44159"/>
                      <a:pt x="100966" y="45547"/>
                    </a:cubicBezTo>
                    <a:cubicBezTo>
                      <a:pt x="99685" y="44176"/>
                      <a:pt x="97883" y="43388"/>
                      <a:pt x="96011" y="43388"/>
                    </a:cubicBezTo>
                    <a:cubicBezTo>
                      <a:pt x="95527" y="43388"/>
                      <a:pt x="95043" y="43441"/>
                      <a:pt x="94568" y="43549"/>
                    </a:cubicBezTo>
                    <a:cubicBezTo>
                      <a:pt x="94599" y="39391"/>
                      <a:pt x="97771" y="37312"/>
                      <a:pt x="100946" y="37312"/>
                    </a:cubicBezTo>
                    <a:close/>
                    <a:moveTo>
                      <a:pt x="54012" y="37467"/>
                    </a:moveTo>
                    <a:cubicBezTo>
                      <a:pt x="56585" y="37467"/>
                      <a:pt x="59156" y="38831"/>
                      <a:pt x="60061" y="41560"/>
                    </a:cubicBezTo>
                    <a:cubicBezTo>
                      <a:pt x="60285" y="42250"/>
                      <a:pt x="60393" y="42975"/>
                      <a:pt x="60393" y="43701"/>
                    </a:cubicBezTo>
                    <a:cubicBezTo>
                      <a:pt x="59914" y="43596"/>
                      <a:pt x="59431" y="43545"/>
                      <a:pt x="58952" y="43545"/>
                    </a:cubicBezTo>
                    <a:cubicBezTo>
                      <a:pt x="57099" y="43545"/>
                      <a:pt x="55302" y="44311"/>
                      <a:pt x="54013" y="45699"/>
                    </a:cubicBezTo>
                    <a:cubicBezTo>
                      <a:pt x="52739" y="44336"/>
                      <a:pt x="50960" y="43549"/>
                      <a:pt x="49089" y="43549"/>
                    </a:cubicBezTo>
                    <a:cubicBezTo>
                      <a:pt x="49079" y="43549"/>
                      <a:pt x="49068" y="43549"/>
                      <a:pt x="49058" y="43549"/>
                    </a:cubicBezTo>
                    <a:cubicBezTo>
                      <a:pt x="48574" y="43549"/>
                      <a:pt x="48090" y="43594"/>
                      <a:pt x="47615" y="43701"/>
                    </a:cubicBezTo>
                    <a:cubicBezTo>
                      <a:pt x="47615" y="42975"/>
                      <a:pt x="47723" y="42250"/>
                      <a:pt x="47938" y="41560"/>
                    </a:cubicBezTo>
                    <a:lnTo>
                      <a:pt x="47956" y="41560"/>
                    </a:lnTo>
                    <a:cubicBezTo>
                      <a:pt x="48865" y="38831"/>
                      <a:pt x="51439" y="37467"/>
                      <a:pt x="54012" y="37467"/>
                    </a:cubicBezTo>
                    <a:close/>
                    <a:moveTo>
                      <a:pt x="7148" y="37513"/>
                    </a:moveTo>
                    <a:cubicBezTo>
                      <a:pt x="10323" y="37513"/>
                      <a:pt x="13498" y="39590"/>
                      <a:pt x="13538" y="43746"/>
                    </a:cubicBezTo>
                    <a:cubicBezTo>
                      <a:pt x="13065" y="43644"/>
                      <a:pt x="12588" y="43594"/>
                      <a:pt x="12114" y="43594"/>
                    </a:cubicBezTo>
                    <a:cubicBezTo>
                      <a:pt x="10255" y="43594"/>
                      <a:pt x="8449" y="44361"/>
                      <a:pt x="7150" y="45753"/>
                    </a:cubicBezTo>
                    <a:cubicBezTo>
                      <a:pt x="5868" y="44373"/>
                      <a:pt x="4076" y="43594"/>
                      <a:pt x="2194" y="43594"/>
                    </a:cubicBezTo>
                    <a:cubicBezTo>
                      <a:pt x="1711" y="43594"/>
                      <a:pt x="1227" y="43647"/>
                      <a:pt x="752" y="43746"/>
                    </a:cubicBezTo>
                    <a:cubicBezTo>
                      <a:pt x="792" y="39592"/>
                      <a:pt x="3970" y="37513"/>
                      <a:pt x="7148" y="37513"/>
                    </a:cubicBezTo>
                    <a:close/>
                    <a:moveTo>
                      <a:pt x="30465" y="37513"/>
                    </a:moveTo>
                    <a:cubicBezTo>
                      <a:pt x="33638" y="37513"/>
                      <a:pt x="36811" y="39588"/>
                      <a:pt x="36854" y="43742"/>
                    </a:cubicBezTo>
                    <a:lnTo>
                      <a:pt x="36854" y="43742"/>
                    </a:lnTo>
                    <a:cubicBezTo>
                      <a:pt x="36384" y="43643"/>
                      <a:pt x="35912" y="43594"/>
                      <a:pt x="35443" y="43594"/>
                    </a:cubicBezTo>
                    <a:cubicBezTo>
                      <a:pt x="33580" y="43594"/>
                      <a:pt x="31775" y="44361"/>
                      <a:pt x="30483" y="45753"/>
                    </a:cubicBezTo>
                    <a:cubicBezTo>
                      <a:pt x="29201" y="44373"/>
                      <a:pt x="27409" y="43594"/>
                      <a:pt x="25528" y="43594"/>
                    </a:cubicBezTo>
                    <a:cubicBezTo>
                      <a:pt x="25044" y="43594"/>
                      <a:pt x="24560" y="43647"/>
                      <a:pt x="24085" y="43746"/>
                    </a:cubicBezTo>
                    <a:cubicBezTo>
                      <a:pt x="24116" y="39592"/>
                      <a:pt x="27290" y="37513"/>
                      <a:pt x="30465" y="37513"/>
                    </a:cubicBezTo>
                    <a:close/>
                    <a:moveTo>
                      <a:pt x="129619" y="43736"/>
                    </a:moveTo>
                    <a:cubicBezTo>
                      <a:pt x="130043" y="43736"/>
                      <a:pt x="130469" y="43775"/>
                      <a:pt x="130894" y="43854"/>
                    </a:cubicBezTo>
                    <a:cubicBezTo>
                      <a:pt x="129908" y="45018"/>
                      <a:pt x="129326" y="46524"/>
                      <a:pt x="129415" y="48110"/>
                    </a:cubicBezTo>
                    <a:lnTo>
                      <a:pt x="129406" y="48128"/>
                    </a:lnTo>
                    <a:cubicBezTo>
                      <a:pt x="128165" y="46824"/>
                      <a:pt x="126397" y="45986"/>
                      <a:pt x="124528" y="45986"/>
                    </a:cubicBezTo>
                    <a:cubicBezTo>
                      <a:pt x="124509" y="45986"/>
                      <a:pt x="124489" y="45986"/>
                      <a:pt x="124469" y="45986"/>
                    </a:cubicBezTo>
                    <a:cubicBezTo>
                      <a:pt x="124450" y="45986"/>
                      <a:pt x="124430" y="45986"/>
                      <a:pt x="124410" y="45986"/>
                    </a:cubicBezTo>
                    <a:cubicBezTo>
                      <a:pt x="122541" y="45986"/>
                      <a:pt x="120782" y="46824"/>
                      <a:pt x="119532" y="48128"/>
                    </a:cubicBezTo>
                    <a:cubicBezTo>
                      <a:pt x="119622" y="46533"/>
                      <a:pt x="119039" y="45036"/>
                      <a:pt x="118045" y="43854"/>
                    </a:cubicBezTo>
                    <a:cubicBezTo>
                      <a:pt x="118471" y="43775"/>
                      <a:pt x="118899" y="43736"/>
                      <a:pt x="119324" y="43736"/>
                    </a:cubicBezTo>
                    <a:cubicBezTo>
                      <a:pt x="121259" y="43736"/>
                      <a:pt x="123134" y="44537"/>
                      <a:pt x="124478" y="45977"/>
                    </a:cubicBezTo>
                    <a:cubicBezTo>
                      <a:pt x="125815" y="44537"/>
                      <a:pt x="127688" y="43736"/>
                      <a:pt x="129619" y="43736"/>
                    </a:cubicBezTo>
                    <a:close/>
                    <a:moveTo>
                      <a:pt x="82779" y="43772"/>
                    </a:moveTo>
                    <a:cubicBezTo>
                      <a:pt x="83204" y="43772"/>
                      <a:pt x="83632" y="43810"/>
                      <a:pt x="84057" y="43889"/>
                    </a:cubicBezTo>
                    <a:cubicBezTo>
                      <a:pt x="83063" y="45072"/>
                      <a:pt x="82480" y="46569"/>
                      <a:pt x="82561" y="48164"/>
                    </a:cubicBezTo>
                    <a:cubicBezTo>
                      <a:pt x="81320" y="46860"/>
                      <a:pt x="79552" y="46022"/>
                      <a:pt x="77683" y="46022"/>
                    </a:cubicBezTo>
                    <a:cubicBezTo>
                      <a:pt x="77666" y="46022"/>
                      <a:pt x="77650" y="46022"/>
                      <a:pt x="77633" y="46022"/>
                    </a:cubicBezTo>
                    <a:lnTo>
                      <a:pt x="77633" y="46022"/>
                    </a:lnTo>
                    <a:cubicBezTo>
                      <a:pt x="78970" y="44574"/>
                      <a:pt x="80844" y="43772"/>
                      <a:pt x="82779" y="43772"/>
                    </a:cubicBezTo>
                    <a:close/>
                    <a:moveTo>
                      <a:pt x="59133" y="43923"/>
                    </a:moveTo>
                    <a:cubicBezTo>
                      <a:pt x="59561" y="43923"/>
                      <a:pt x="59991" y="43962"/>
                      <a:pt x="60420" y="44042"/>
                    </a:cubicBezTo>
                    <a:cubicBezTo>
                      <a:pt x="59425" y="45225"/>
                      <a:pt x="58843" y="46721"/>
                      <a:pt x="58932" y="48316"/>
                    </a:cubicBezTo>
                    <a:lnTo>
                      <a:pt x="58923" y="48316"/>
                    </a:lnTo>
                    <a:cubicBezTo>
                      <a:pt x="57682" y="47012"/>
                      <a:pt x="55914" y="46174"/>
                      <a:pt x="54045" y="46174"/>
                    </a:cubicBezTo>
                    <a:cubicBezTo>
                      <a:pt x="54026" y="46174"/>
                      <a:pt x="54006" y="46174"/>
                      <a:pt x="53986" y="46174"/>
                    </a:cubicBezTo>
                    <a:cubicBezTo>
                      <a:pt x="53966" y="46174"/>
                      <a:pt x="53947" y="46174"/>
                      <a:pt x="53927" y="46174"/>
                    </a:cubicBezTo>
                    <a:cubicBezTo>
                      <a:pt x="52067" y="46174"/>
                      <a:pt x="50299" y="47012"/>
                      <a:pt x="49049" y="48316"/>
                    </a:cubicBezTo>
                    <a:cubicBezTo>
                      <a:pt x="49138" y="46721"/>
                      <a:pt x="48556" y="45225"/>
                      <a:pt x="47561" y="44042"/>
                    </a:cubicBezTo>
                    <a:cubicBezTo>
                      <a:pt x="47990" y="43962"/>
                      <a:pt x="48420" y="43923"/>
                      <a:pt x="48848" y="43923"/>
                    </a:cubicBezTo>
                    <a:cubicBezTo>
                      <a:pt x="50781" y="43923"/>
                      <a:pt x="52652" y="44720"/>
                      <a:pt x="53995" y="46165"/>
                    </a:cubicBezTo>
                    <a:cubicBezTo>
                      <a:pt x="55330" y="44720"/>
                      <a:pt x="57201" y="43923"/>
                      <a:pt x="59133" y="43923"/>
                    </a:cubicBezTo>
                    <a:close/>
                    <a:moveTo>
                      <a:pt x="25310" y="43969"/>
                    </a:moveTo>
                    <a:cubicBezTo>
                      <a:pt x="27245" y="43969"/>
                      <a:pt x="29120" y="44772"/>
                      <a:pt x="30465" y="46219"/>
                    </a:cubicBezTo>
                    <a:lnTo>
                      <a:pt x="30465" y="46219"/>
                    </a:lnTo>
                    <a:cubicBezTo>
                      <a:pt x="30462" y="46219"/>
                      <a:pt x="30459" y="46219"/>
                      <a:pt x="30456" y="46219"/>
                    </a:cubicBezTo>
                    <a:cubicBezTo>
                      <a:pt x="30436" y="46219"/>
                      <a:pt x="30416" y="46219"/>
                      <a:pt x="30397" y="46219"/>
                    </a:cubicBezTo>
                    <a:cubicBezTo>
                      <a:pt x="28528" y="46219"/>
                      <a:pt x="26769" y="47057"/>
                      <a:pt x="25519" y="48361"/>
                    </a:cubicBezTo>
                    <a:cubicBezTo>
                      <a:pt x="25608" y="46775"/>
                      <a:pt x="25026" y="45269"/>
                      <a:pt x="24031" y="44087"/>
                    </a:cubicBezTo>
                    <a:cubicBezTo>
                      <a:pt x="24457" y="44008"/>
                      <a:pt x="24885" y="43969"/>
                      <a:pt x="25310" y="43969"/>
                    </a:cubicBezTo>
                    <a:close/>
                    <a:moveTo>
                      <a:pt x="12296" y="43987"/>
                    </a:moveTo>
                    <a:cubicBezTo>
                      <a:pt x="12721" y="43987"/>
                      <a:pt x="13148" y="44025"/>
                      <a:pt x="13574" y="44104"/>
                    </a:cubicBezTo>
                    <a:cubicBezTo>
                      <a:pt x="12580" y="45287"/>
                      <a:pt x="11997" y="46793"/>
                      <a:pt x="12087" y="48379"/>
                    </a:cubicBezTo>
                    <a:cubicBezTo>
                      <a:pt x="10837" y="47075"/>
                      <a:pt x="9069" y="46237"/>
                      <a:pt x="7208" y="46237"/>
                    </a:cubicBezTo>
                    <a:cubicBezTo>
                      <a:pt x="7189" y="46237"/>
                      <a:pt x="7169" y="46237"/>
                      <a:pt x="7150" y="46237"/>
                    </a:cubicBezTo>
                    <a:cubicBezTo>
                      <a:pt x="8487" y="44790"/>
                      <a:pt x="10360" y="43987"/>
                      <a:pt x="12296" y="43987"/>
                    </a:cubicBezTo>
                    <a:close/>
                    <a:moveTo>
                      <a:pt x="106102" y="43761"/>
                    </a:moveTo>
                    <a:cubicBezTo>
                      <a:pt x="106575" y="43761"/>
                      <a:pt x="107052" y="43809"/>
                      <a:pt x="107525" y="43907"/>
                    </a:cubicBezTo>
                    <a:cubicBezTo>
                      <a:pt x="106512" y="45162"/>
                      <a:pt x="105939" y="46757"/>
                      <a:pt x="106127" y="48432"/>
                    </a:cubicBezTo>
                    <a:cubicBezTo>
                      <a:pt x="104866" y="46976"/>
                      <a:pt x="102990" y="46022"/>
                      <a:pt x="101003" y="46022"/>
                    </a:cubicBezTo>
                    <a:cubicBezTo>
                      <a:pt x="100985" y="46022"/>
                      <a:pt x="100966" y="46022"/>
                      <a:pt x="100948" y="46022"/>
                    </a:cubicBezTo>
                    <a:cubicBezTo>
                      <a:pt x="100928" y="46022"/>
                      <a:pt x="100908" y="46022"/>
                      <a:pt x="100889" y="46022"/>
                    </a:cubicBezTo>
                    <a:cubicBezTo>
                      <a:pt x="99020" y="46022"/>
                      <a:pt x="97252" y="46860"/>
                      <a:pt x="96011" y="48164"/>
                    </a:cubicBezTo>
                    <a:cubicBezTo>
                      <a:pt x="96091" y="46569"/>
                      <a:pt x="95509" y="45072"/>
                      <a:pt x="94523" y="43889"/>
                    </a:cubicBezTo>
                    <a:cubicBezTo>
                      <a:pt x="94952" y="43810"/>
                      <a:pt x="95382" y="43771"/>
                      <a:pt x="95809" y="43771"/>
                    </a:cubicBezTo>
                    <a:cubicBezTo>
                      <a:pt x="97740" y="43771"/>
                      <a:pt x="99605" y="44568"/>
                      <a:pt x="100948" y="46013"/>
                    </a:cubicBezTo>
                    <a:cubicBezTo>
                      <a:pt x="102294" y="44566"/>
                      <a:pt x="104168" y="43761"/>
                      <a:pt x="106102" y="43761"/>
                    </a:cubicBezTo>
                    <a:close/>
                    <a:moveTo>
                      <a:pt x="70796" y="39320"/>
                    </a:moveTo>
                    <a:cubicBezTo>
                      <a:pt x="71278" y="39320"/>
                      <a:pt x="71764" y="39370"/>
                      <a:pt x="72248" y="39472"/>
                    </a:cubicBezTo>
                    <a:cubicBezTo>
                      <a:pt x="71271" y="40717"/>
                      <a:pt x="70742" y="42286"/>
                      <a:pt x="70939" y="43934"/>
                    </a:cubicBezTo>
                    <a:cubicBezTo>
                      <a:pt x="71449" y="43820"/>
                      <a:pt x="71962" y="43765"/>
                      <a:pt x="72472" y="43765"/>
                    </a:cubicBezTo>
                    <a:cubicBezTo>
                      <a:pt x="74409" y="43765"/>
                      <a:pt x="76285" y="44568"/>
                      <a:pt x="77633" y="46022"/>
                    </a:cubicBezTo>
                    <a:lnTo>
                      <a:pt x="77633" y="46022"/>
                    </a:lnTo>
                    <a:cubicBezTo>
                      <a:pt x="77630" y="46022"/>
                      <a:pt x="77627" y="46022"/>
                      <a:pt x="77624" y="46022"/>
                    </a:cubicBezTo>
                    <a:cubicBezTo>
                      <a:pt x="77606" y="46022"/>
                      <a:pt x="77588" y="46022"/>
                      <a:pt x="77570" y="46022"/>
                    </a:cubicBezTo>
                    <a:cubicBezTo>
                      <a:pt x="75529" y="46022"/>
                      <a:pt x="73598" y="47030"/>
                      <a:pt x="72346" y="48558"/>
                    </a:cubicBezTo>
                    <a:cubicBezTo>
                      <a:pt x="72703" y="44845"/>
                      <a:pt x="69407" y="41568"/>
                      <a:pt x="65698" y="41568"/>
                    </a:cubicBezTo>
                    <a:cubicBezTo>
                      <a:pt x="65683" y="41568"/>
                      <a:pt x="65668" y="41569"/>
                      <a:pt x="65653" y="41569"/>
                    </a:cubicBezTo>
                    <a:cubicBezTo>
                      <a:pt x="66994" y="40120"/>
                      <a:pt x="68863" y="39320"/>
                      <a:pt x="70796" y="39320"/>
                    </a:cubicBezTo>
                    <a:close/>
                    <a:moveTo>
                      <a:pt x="35611" y="43966"/>
                    </a:moveTo>
                    <a:cubicBezTo>
                      <a:pt x="36087" y="43966"/>
                      <a:pt x="36566" y="44014"/>
                      <a:pt x="37042" y="44113"/>
                    </a:cubicBezTo>
                    <a:cubicBezTo>
                      <a:pt x="36020" y="45359"/>
                      <a:pt x="35456" y="46954"/>
                      <a:pt x="35635" y="48621"/>
                    </a:cubicBezTo>
                    <a:cubicBezTo>
                      <a:pt x="34383" y="47165"/>
                      <a:pt x="32507" y="46219"/>
                      <a:pt x="30512" y="46219"/>
                    </a:cubicBezTo>
                    <a:cubicBezTo>
                      <a:pt x="30496" y="46219"/>
                      <a:pt x="30481" y="46219"/>
                      <a:pt x="30465" y="46219"/>
                    </a:cubicBezTo>
                    <a:lnTo>
                      <a:pt x="30465" y="46219"/>
                    </a:lnTo>
                    <a:cubicBezTo>
                      <a:pt x="31802" y="44766"/>
                      <a:pt x="33677" y="43966"/>
                      <a:pt x="35611" y="43966"/>
                    </a:cubicBezTo>
                    <a:close/>
                    <a:moveTo>
                      <a:pt x="112828" y="41868"/>
                    </a:moveTo>
                    <a:cubicBezTo>
                      <a:pt x="116003" y="41868"/>
                      <a:pt x="119178" y="43944"/>
                      <a:pt x="119218" y="48101"/>
                    </a:cubicBezTo>
                    <a:cubicBezTo>
                      <a:pt x="118743" y="47999"/>
                      <a:pt x="118265" y="47949"/>
                      <a:pt x="117790" y="47949"/>
                    </a:cubicBezTo>
                    <a:cubicBezTo>
                      <a:pt x="115928" y="47949"/>
                      <a:pt x="114124" y="48714"/>
                      <a:pt x="112825" y="50103"/>
                    </a:cubicBezTo>
                    <a:lnTo>
                      <a:pt x="112825" y="50103"/>
                    </a:lnTo>
                    <a:cubicBezTo>
                      <a:pt x="111544" y="48726"/>
                      <a:pt x="109754" y="47949"/>
                      <a:pt x="107883" y="47949"/>
                    </a:cubicBezTo>
                    <a:cubicBezTo>
                      <a:pt x="107391" y="47949"/>
                      <a:pt x="106907" y="48002"/>
                      <a:pt x="106432" y="48101"/>
                    </a:cubicBezTo>
                    <a:cubicBezTo>
                      <a:pt x="106472" y="43947"/>
                      <a:pt x="109650" y="41868"/>
                      <a:pt x="112828" y="41868"/>
                    </a:cubicBezTo>
                    <a:close/>
                    <a:moveTo>
                      <a:pt x="136139" y="41870"/>
                    </a:moveTo>
                    <a:cubicBezTo>
                      <a:pt x="139313" y="41870"/>
                      <a:pt x="142484" y="43947"/>
                      <a:pt x="142525" y="48101"/>
                    </a:cubicBezTo>
                    <a:lnTo>
                      <a:pt x="142525" y="48119"/>
                    </a:lnTo>
                    <a:cubicBezTo>
                      <a:pt x="142050" y="48017"/>
                      <a:pt x="141571" y="47967"/>
                      <a:pt x="141097" y="47967"/>
                    </a:cubicBezTo>
                    <a:cubicBezTo>
                      <a:pt x="139236" y="47967"/>
                      <a:pt x="137435" y="48734"/>
                      <a:pt x="136136" y="50126"/>
                    </a:cubicBezTo>
                    <a:cubicBezTo>
                      <a:pt x="134854" y="48746"/>
                      <a:pt x="133062" y="47966"/>
                      <a:pt x="131181" y="47966"/>
                    </a:cubicBezTo>
                    <a:cubicBezTo>
                      <a:pt x="130697" y="47966"/>
                      <a:pt x="130213" y="48020"/>
                      <a:pt x="129738" y="48119"/>
                    </a:cubicBezTo>
                    <a:cubicBezTo>
                      <a:pt x="129778" y="43953"/>
                      <a:pt x="132960" y="41870"/>
                      <a:pt x="136139" y="41870"/>
                    </a:cubicBezTo>
                    <a:close/>
                    <a:moveTo>
                      <a:pt x="89297" y="41915"/>
                    </a:moveTo>
                    <a:cubicBezTo>
                      <a:pt x="92473" y="41915"/>
                      <a:pt x="95648" y="43994"/>
                      <a:pt x="95688" y="48155"/>
                    </a:cubicBezTo>
                    <a:cubicBezTo>
                      <a:pt x="95208" y="48050"/>
                      <a:pt x="94724" y="47999"/>
                      <a:pt x="94244" y="47999"/>
                    </a:cubicBezTo>
                    <a:cubicBezTo>
                      <a:pt x="92390" y="47999"/>
                      <a:pt x="90594" y="48763"/>
                      <a:pt x="89299" y="50152"/>
                    </a:cubicBezTo>
                    <a:lnTo>
                      <a:pt x="89299" y="50152"/>
                    </a:lnTo>
                    <a:cubicBezTo>
                      <a:pt x="88018" y="48782"/>
                      <a:pt x="86226" y="47993"/>
                      <a:pt x="84344" y="47993"/>
                    </a:cubicBezTo>
                    <a:cubicBezTo>
                      <a:pt x="83860" y="47993"/>
                      <a:pt x="83376" y="48047"/>
                      <a:pt x="82902" y="48155"/>
                    </a:cubicBezTo>
                    <a:cubicBezTo>
                      <a:pt x="82942" y="43996"/>
                      <a:pt x="86120" y="41915"/>
                      <a:pt x="89297" y="41915"/>
                    </a:cubicBezTo>
                    <a:close/>
                    <a:moveTo>
                      <a:pt x="42333" y="42069"/>
                    </a:moveTo>
                    <a:cubicBezTo>
                      <a:pt x="45505" y="42069"/>
                      <a:pt x="48680" y="44145"/>
                      <a:pt x="48726" y="48296"/>
                    </a:cubicBezTo>
                    <a:lnTo>
                      <a:pt x="48726" y="48296"/>
                    </a:lnTo>
                    <a:cubicBezTo>
                      <a:pt x="48256" y="48195"/>
                      <a:pt x="47782" y="48146"/>
                      <a:pt x="47311" y="48146"/>
                    </a:cubicBezTo>
                    <a:cubicBezTo>
                      <a:pt x="45452" y="48146"/>
                      <a:pt x="43648" y="48913"/>
                      <a:pt x="42355" y="50305"/>
                    </a:cubicBezTo>
                    <a:cubicBezTo>
                      <a:pt x="41074" y="48925"/>
                      <a:pt x="39282" y="48146"/>
                      <a:pt x="37400" y="48146"/>
                    </a:cubicBezTo>
                    <a:cubicBezTo>
                      <a:pt x="36916" y="48146"/>
                      <a:pt x="36432" y="48199"/>
                      <a:pt x="35958" y="48298"/>
                    </a:cubicBezTo>
                    <a:cubicBezTo>
                      <a:pt x="35989" y="44146"/>
                      <a:pt x="39159" y="42069"/>
                      <a:pt x="42333" y="42069"/>
                    </a:cubicBezTo>
                    <a:close/>
                    <a:moveTo>
                      <a:pt x="65648" y="42069"/>
                    </a:moveTo>
                    <a:cubicBezTo>
                      <a:pt x="68820" y="42069"/>
                      <a:pt x="71995" y="44144"/>
                      <a:pt x="72041" y="48294"/>
                    </a:cubicBezTo>
                    <a:lnTo>
                      <a:pt x="72041" y="48294"/>
                    </a:lnTo>
                    <a:cubicBezTo>
                      <a:pt x="71572" y="48195"/>
                      <a:pt x="71100" y="48146"/>
                      <a:pt x="70631" y="48146"/>
                    </a:cubicBezTo>
                    <a:cubicBezTo>
                      <a:pt x="68767" y="48146"/>
                      <a:pt x="66963" y="48913"/>
                      <a:pt x="65671" y="50305"/>
                    </a:cubicBezTo>
                    <a:cubicBezTo>
                      <a:pt x="64389" y="48925"/>
                      <a:pt x="62597" y="48146"/>
                      <a:pt x="60715" y="48146"/>
                    </a:cubicBezTo>
                    <a:cubicBezTo>
                      <a:pt x="60231" y="48146"/>
                      <a:pt x="59748" y="48199"/>
                      <a:pt x="59273" y="48298"/>
                    </a:cubicBezTo>
                    <a:cubicBezTo>
                      <a:pt x="59304" y="44146"/>
                      <a:pt x="62474" y="42069"/>
                      <a:pt x="65648" y="42069"/>
                    </a:cubicBezTo>
                    <a:close/>
                    <a:moveTo>
                      <a:pt x="18806" y="42115"/>
                    </a:moveTo>
                    <a:cubicBezTo>
                      <a:pt x="21981" y="42115"/>
                      <a:pt x="25156" y="44194"/>
                      <a:pt x="25196" y="48352"/>
                    </a:cubicBezTo>
                    <a:cubicBezTo>
                      <a:pt x="24718" y="48247"/>
                      <a:pt x="24235" y="48196"/>
                      <a:pt x="23756" y="48196"/>
                    </a:cubicBezTo>
                    <a:cubicBezTo>
                      <a:pt x="21903" y="48196"/>
                      <a:pt x="20103" y="48963"/>
                      <a:pt x="18807" y="50359"/>
                    </a:cubicBezTo>
                    <a:cubicBezTo>
                      <a:pt x="17526" y="48979"/>
                      <a:pt x="15734" y="48199"/>
                      <a:pt x="13852" y="48199"/>
                    </a:cubicBezTo>
                    <a:cubicBezTo>
                      <a:pt x="13368" y="48199"/>
                      <a:pt x="12884" y="48244"/>
                      <a:pt x="12409" y="48352"/>
                    </a:cubicBezTo>
                    <a:cubicBezTo>
                      <a:pt x="12454" y="44194"/>
                      <a:pt x="15631" y="42115"/>
                      <a:pt x="18806" y="42115"/>
                    </a:cubicBezTo>
                    <a:close/>
                    <a:moveTo>
                      <a:pt x="117952" y="48332"/>
                    </a:moveTo>
                    <a:cubicBezTo>
                      <a:pt x="118378" y="48332"/>
                      <a:pt x="118808" y="48371"/>
                      <a:pt x="119236" y="48450"/>
                    </a:cubicBezTo>
                    <a:cubicBezTo>
                      <a:pt x="118251" y="49624"/>
                      <a:pt x="117668" y="51130"/>
                      <a:pt x="117758" y="52724"/>
                    </a:cubicBezTo>
                    <a:lnTo>
                      <a:pt x="117749" y="52724"/>
                    </a:lnTo>
                    <a:cubicBezTo>
                      <a:pt x="116508" y="51412"/>
                      <a:pt x="114740" y="50583"/>
                      <a:pt x="112871" y="50583"/>
                    </a:cubicBezTo>
                    <a:cubicBezTo>
                      <a:pt x="112855" y="50583"/>
                      <a:pt x="112838" y="50583"/>
                      <a:pt x="112821" y="50583"/>
                    </a:cubicBezTo>
                    <a:lnTo>
                      <a:pt x="112821" y="50583"/>
                    </a:lnTo>
                    <a:cubicBezTo>
                      <a:pt x="114156" y="49130"/>
                      <a:pt x="116021" y="48332"/>
                      <a:pt x="117952" y="48332"/>
                    </a:cubicBezTo>
                    <a:close/>
                    <a:moveTo>
                      <a:pt x="94437" y="48377"/>
                    </a:moveTo>
                    <a:cubicBezTo>
                      <a:pt x="94862" y="48377"/>
                      <a:pt x="95289" y="48416"/>
                      <a:pt x="95715" y="48495"/>
                    </a:cubicBezTo>
                    <a:cubicBezTo>
                      <a:pt x="94722" y="49676"/>
                      <a:pt x="94140" y="51168"/>
                      <a:pt x="94227" y="52760"/>
                    </a:cubicBezTo>
                    <a:lnTo>
                      <a:pt x="94227" y="52760"/>
                    </a:lnTo>
                    <a:cubicBezTo>
                      <a:pt x="92986" y="51457"/>
                      <a:pt x="91219" y="50627"/>
                      <a:pt x="89350" y="50627"/>
                    </a:cubicBezTo>
                    <a:cubicBezTo>
                      <a:pt x="89333" y="50627"/>
                      <a:pt x="89316" y="50628"/>
                      <a:pt x="89299" y="50628"/>
                    </a:cubicBezTo>
                    <a:lnTo>
                      <a:pt x="89299" y="50628"/>
                    </a:lnTo>
                    <a:cubicBezTo>
                      <a:pt x="90637" y="49180"/>
                      <a:pt x="92504" y="48377"/>
                      <a:pt x="94437" y="48377"/>
                    </a:cubicBezTo>
                    <a:close/>
                    <a:moveTo>
                      <a:pt x="84143" y="48369"/>
                    </a:moveTo>
                    <a:cubicBezTo>
                      <a:pt x="86079" y="48369"/>
                      <a:pt x="87954" y="49173"/>
                      <a:pt x="89299" y="50628"/>
                    </a:cubicBezTo>
                    <a:lnTo>
                      <a:pt x="89299" y="50628"/>
                    </a:lnTo>
                    <a:cubicBezTo>
                      <a:pt x="89296" y="50628"/>
                      <a:pt x="89293" y="50628"/>
                      <a:pt x="89290" y="50628"/>
                    </a:cubicBezTo>
                    <a:cubicBezTo>
                      <a:pt x="89270" y="50628"/>
                      <a:pt x="89250" y="50627"/>
                      <a:pt x="89231" y="50627"/>
                    </a:cubicBezTo>
                    <a:cubicBezTo>
                      <a:pt x="87362" y="50627"/>
                      <a:pt x="85603" y="51457"/>
                      <a:pt x="84353" y="52760"/>
                    </a:cubicBezTo>
                    <a:cubicBezTo>
                      <a:pt x="84443" y="51174"/>
                      <a:pt x="83860" y="49669"/>
                      <a:pt x="82866" y="48486"/>
                    </a:cubicBezTo>
                    <a:cubicBezTo>
                      <a:pt x="83291" y="48407"/>
                      <a:pt x="83719" y="48369"/>
                      <a:pt x="84143" y="48369"/>
                    </a:cubicBezTo>
                    <a:close/>
                    <a:moveTo>
                      <a:pt x="47484" y="48526"/>
                    </a:moveTo>
                    <a:cubicBezTo>
                      <a:pt x="47914" y="48526"/>
                      <a:pt x="48348" y="48566"/>
                      <a:pt x="48780" y="48647"/>
                    </a:cubicBezTo>
                    <a:cubicBezTo>
                      <a:pt x="47785" y="49821"/>
                      <a:pt x="47203" y="51327"/>
                      <a:pt x="47284" y="52922"/>
                    </a:cubicBezTo>
                    <a:cubicBezTo>
                      <a:pt x="46042" y="51618"/>
                      <a:pt x="44274" y="50780"/>
                      <a:pt x="42406" y="50780"/>
                    </a:cubicBezTo>
                    <a:cubicBezTo>
                      <a:pt x="42386" y="50780"/>
                      <a:pt x="42366" y="50780"/>
                      <a:pt x="42346" y="50780"/>
                    </a:cubicBezTo>
                    <a:cubicBezTo>
                      <a:pt x="42343" y="50780"/>
                      <a:pt x="42340" y="50780"/>
                      <a:pt x="42338" y="50780"/>
                    </a:cubicBezTo>
                    <a:lnTo>
                      <a:pt x="42338" y="50780"/>
                    </a:lnTo>
                    <a:lnTo>
                      <a:pt x="42355" y="50771"/>
                    </a:lnTo>
                    <a:cubicBezTo>
                      <a:pt x="43689" y="49328"/>
                      <a:pt x="45555" y="48526"/>
                      <a:pt x="47484" y="48526"/>
                    </a:cubicBezTo>
                    <a:close/>
                    <a:moveTo>
                      <a:pt x="107658" y="48326"/>
                    </a:moveTo>
                    <a:cubicBezTo>
                      <a:pt x="109596" y="48326"/>
                      <a:pt x="111472" y="49128"/>
                      <a:pt x="112821" y="50583"/>
                    </a:cubicBezTo>
                    <a:lnTo>
                      <a:pt x="112821" y="50583"/>
                    </a:lnTo>
                    <a:cubicBezTo>
                      <a:pt x="112818" y="50583"/>
                      <a:pt x="112815" y="50583"/>
                      <a:pt x="112812" y="50583"/>
                    </a:cubicBezTo>
                    <a:cubicBezTo>
                      <a:pt x="112793" y="50583"/>
                      <a:pt x="112774" y="50583"/>
                      <a:pt x="112756" y="50583"/>
                    </a:cubicBezTo>
                    <a:cubicBezTo>
                      <a:pt x="110769" y="50583"/>
                      <a:pt x="108902" y="51528"/>
                      <a:pt x="107641" y="52975"/>
                    </a:cubicBezTo>
                    <a:lnTo>
                      <a:pt x="107641" y="52975"/>
                    </a:lnTo>
                    <a:cubicBezTo>
                      <a:pt x="107794" y="51300"/>
                      <a:pt x="107202" y="49723"/>
                      <a:pt x="106163" y="48486"/>
                    </a:cubicBezTo>
                    <a:cubicBezTo>
                      <a:pt x="106660" y="48378"/>
                      <a:pt x="107161" y="48326"/>
                      <a:pt x="107658" y="48326"/>
                    </a:cubicBezTo>
                    <a:close/>
                    <a:moveTo>
                      <a:pt x="23936" y="48579"/>
                    </a:moveTo>
                    <a:cubicBezTo>
                      <a:pt x="24366" y="48579"/>
                      <a:pt x="24800" y="48619"/>
                      <a:pt x="25232" y="48701"/>
                    </a:cubicBezTo>
                    <a:cubicBezTo>
                      <a:pt x="24237" y="49875"/>
                      <a:pt x="23655" y="51380"/>
                      <a:pt x="23744" y="52966"/>
                    </a:cubicBezTo>
                    <a:cubicBezTo>
                      <a:pt x="22494" y="51663"/>
                      <a:pt x="20727" y="50834"/>
                      <a:pt x="18867" y="50834"/>
                    </a:cubicBezTo>
                    <a:cubicBezTo>
                      <a:pt x="18847" y="50834"/>
                      <a:pt x="18827" y="50834"/>
                      <a:pt x="18807" y="50834"/>
                    </a:cubicBezTo>
                    <a:cubicBezTo>
                      <a:pt x="18787" y="50834"/>
                      <a:pt x="18767" y="50834"/>
                      <a:pt x="18747" y="50834"/>
                    </a:cubicBezTo>
                    <a:cubicBezTo>
                      <a:pt x="16879" y="50834"/>
                      <a:pt x="15111" y="51663"/>
                      <a:pt x="13870" y="52975"/>
                    </a:cubicBezTo>
                    <a:cubicBezTo>
                      <a:pt x="13951" y="51380"/>
                      <a:pt x="13368" y="49875"/>
                      <a:pt x="12374" y="48701"/>
                    </a:cubicBezTo>
                    <a:cubicBezTo>
                      <a:pt x="12804" y="48622"/>
                      <a:pt x="13235" y="48583"/>
                      <a:pt x="13663" y="48583"/>
                    </a:cubicBezTo>
                    <a:cubicBezTo>
                      <a:pt x="15599" y="48583"/>
                      <a:pt x="17464" y="49379"/>
                      <a:pt x="18807" y="50825"/>
                    </a:cubicBezTo>
                    <a:cubicBezTo>
                      <a:pt x="20140" y="49382"/>
                      <a:pt x="22007" y="48579"/>
                      <a:pt x="23936" y="48579"/>
                    </a:cubicBezTo>
                    <a:close/>
                    <a:moveTo>
                      <a:pt x="37172" y="48527"/>
                    </a:moveTo>
                    <a:cubicBezTo>
                      <a:pt x="39112" y="48527"/>
                      <a:pt x="40993" y="49328"/>
                      <a:pt x="42337" y="50780"/>
                    </a:cubicBezTo>
                    <a:lnTo>
                      <a:pt x="42337" y="50780"/>
                    </a:lnTo>
                    <a:cubicBezTo>
                      <a:pt x="42322" y="50780"/>
                      <a:pt x="42306" y="50780"/>
                      <a:pt x="42291" y="50780"/>
                    </a:cubicBezTo>
                    <a:cubicBezTo>
                      <a:pt x="40304" y="50780"/>
                      <a:pt x="38437" y="51725"/>
                      <a:pt x="37185" y="53172"/>
                    </a:cubicBezTo>
                    <a:cubicBezTo>
                      <a:pt x="37328" y="51497"/>
                      <a:pt x="36737" y="49920"/>
                      <a:pt x="35698" y="48683"/>
                    </a:cubicBezTo>
                    <a:cubicBezTo>
                      <a:pt x="36188" y="48578"/>
                      <a:pt x="36682" y="48527"/>
                      <a:pt x="37172" y="48527"/>
                    </a:cubicBezTo>
                    <a:close/>
                    <a:moveTo>
                      <a:pt x="124476" y="46476"/>
                    </a:moveTo>
                    <a:cubicBezTo>
                      <a:pt x="127652" y="46476"/>
                      <a:pt x="130827" y="48554"/>
                      <a:pt x="130867" y="52716"/>
                    </a:cubicBezTo>
                    <a:cubicBezTo>
                      <a:pt x="130392" y="52614"/>
                      <a:pt x="129914" y="52564"/>
                      <a:pt x="129439" y="52564"/>
                    </a:cubicBezTo>
                    <a:cubicBezTo>
                      <a:pt x="127578" y="52564"/>
                      <a:pt x="125778" y="53330"/>
                      <a:pt x="124478" y="54723"/>
                    </a:cubicBezTo>
                    <a:cubicBezTo>
                      <a:pt x="123197" y="53343"/>
                      <a:pt x="121405" y="52563"/>
                      <a:pt x="119532" y="52563"/>
                    </a:cubicBezTo>
                    <a:cubicBezTo>
                      <a:pt x="119039" y="52563"/>
                      <a:pt x="118555" y="52617"/>
                      <a:pt x="118080" y="52716"/>
                    </a:cubicBezTo>
                    <a:cubicBezTo>
                      <a:pt x="118121" y="48557"/>
                      <a:pt x="121299" y="46476"/>
                      <a:pt x="124476" y="46476"/>
                    </a:cubicBezTo>
                    <a:close/>
                    <a:moveTo>
                      <a:pt x="77629" y="46523"/>
                    </a:moveTo>
                    <a:cubicBezTo>
                      <a:pt x="80800" y="46523"/>
                      <a:pt x="83975" y="48597"/>
                      <a:pt x="84021" y="52747"/>
                    </a:cubicBezTo>
                    <a:lnTo>
                      <a:pt x="84021" y="52747"/>
                    </a:lnTo>
                    <a:cubicBezTo>
                      <a:pt x="83554" y="52648"/>
                      <a:pt x="83083" y="52600"/>
                      <a:pt x="82615" y="52600"/>
                    </a:cubicBezTo>
                    <a:cubicBezTo>
                      <a:pt x="80757" y="52600"/>
                      <a:pt x="78952" y="53366"/>
                      <a:pt x="77660" y="54759"/>
                    </a:cubicBezTo>
                    <a:cubicBezTo>
                      <a:pt x="76378" y="53379"/>
                      <a:pt x="74586" y="52599"/>
                      <a:pt x="72704" y="52599"/>
                    </a:cubicBezTo>
                    <a:cubicBezTo>
                      <a:pt x="72221" y="52599"/>
                      <a:pt x="71737" y="52644"/>
                      <a:pt x="71262" y="52751"/>
                    </a:cubicBezTo>
                    <a:cubicBezTo>
                      <a:pt x="71289" y="48599"/>
                      <a:pt x="74457" y="46523"/>
                      <a:pt x="77629" y="46523"/>
                    </a:cubicBezTo>
                    <a:close/>
                    <a:moveTo>
                      <a:pt x="100946" y="46518"/>
                    </a:moveTo>
                    <a:cubicBezTo>
                      <a:pt x="104122" y="46518"/>
                      <a:pt x="107296" y="48595"/>
                      <a:pt x="107337" y="52751"/>
                    </a:cubicBezTo>
                    <a:cubicBezTo>
                      <a:pt x="106864" y="52650"/>
                      <a:pt x="106387" y="52600"/>
                      <a:pt x="105914" y="52600"/>
                    </a:cubicBezTo>
                    <a:cubicBezTo>
                      <a:pt x="104054" y="52600"/>
                      <a:pt x="102248" y="53368"/>
                      <a:pt x="100948" y="54767"/>
                    </a:cubicBezTo>
                    <a:lnTo>
                      <a:pt x="100948" y="54759"/>
                    </a:lnTo>
                    <a:cubicBezTo>
                      <a:pt x="99667" y="53379"/>
                      <a:pt x="97875" y="52599"/>
                      <a:pt x="95993" y="52599"/>
                    </a:cubicBezTo>
                    <a:cubicBezTo>
                      <a:pt x="95509" y="52599"/>
                      <a:pt x="95025" y="52653"/>
                      <a:pt x="94550" y="52751"/>
                    </a:cubicBezTo>
                    <a:cubicBezTo>
                      <a:pt x="94591" y="48597"/>
                      <a:pt x="97769" y="46518"/>
                      <a:pt x="100946" y="46518"/>
                    </a:cubicBezTo>
                    <a:close/>
                    <a:moveTo>
                      <a:pt x="54008" y="46667"/>
                    </a:moveTo>
                    <a:cubicBezTo>
                      <a:pt x="57185" y="46667"/>
                      <a:pt x="60361" y="48746"/>
                      <a:pt x="60402" y="52904"/>
                    </a:cubicBezTo>
                    <a:cubicBezTo>
                      <a:pt x="59922" y="52799"/>
                      <a:pt x="59438" y="52748"/>
                      <a:pt x="58958" y="52748"/>
                    </a:cubicBezTo>
                    <a:cubicBezTo>
                      <a:pt x="57103" y="52748"/>
                      <a:pt x="55303" y="53512"/>
                      <a:pt x="54008" y="54906"/>
                    </a:cubicBezTo>
                    <a:lnTo>
                      <a:pt x="54008" y="54906"/>
                    </a:lnTo>
                    <a:cubicBezTo>
                      <a:pt x="52727" y="53529"/>
                      <a:pt x="50937" y="52751"/>
                      <a:pt x="49058" y="52751"/>
                    </a:cubicBezTo>
                    <a:cubicBezTo>
                      <a:pt x="48574" y="52751"/>
                      <a:pt x="48090" y="52796"/>
                      <a:pt x="47615" y="52904"/>
                    </a:cubicBezTo>
                    <a:cubicBezTo>
                      <a:pt x="47655" y="48746"/>
                      <a:pt x="50832" y="46667"/>
                      <a:pt x="54008" y="46667"/>
                    </a:cubicBezTo>
                    <a:close/>
                    <a:moveTo>
                      <a:pt x="7148" y="46724"/>
                    </a:moveTo>
                    <a:cubicBezTo>
                      <a:pt x="10323" y="46724"/>
                      <a:pt x="13498" y="48801"/>
                      <a:pt x="13538" y="52957"/>
                    </a:cubicBezTo>
                    <a:cubicBezTo>
                      <a:pt x="13065" y="52856"/>
                      <a:pt x="12588" y="52806"/>
                      <a:pt x="12114" y="52806"/>
                    </a:cubicBezTo>
                    <a:cubicBezTo>
                      <a:pt x="10255" y="52806"/>
                      <a:pt x="8451" y="53572"/>
                      <a:pt x="7159" y="54965"/>
                    </a:cubicBezTo>
                    <a:cubicBezTo>
                      <a:pt x="5877" y="53585"/>
                      <a:pt x="4076" y="52805"/>
                      <a:pt x="2194" y="52805"/>
                    </a:cubicBezTo>
                    <a:cubicBezTo>
                      <a:pt x="1711" y="52805"/>
                      <a:pt x="1227" y="52859"/>
                      <a:pt x="752" y="52957"/>
                    </a:cubicBezTo>
                    <a:cubicBezTo>
                      <a:pt x="792" y="48803"/>
                      <a:pt x="3970" y="46724"/>
                      <a:pt x="7148" y="46724"/>
                    </a:cubicBezTo>
                    <a:close/>
                    <a:moveTo>
                      <a:pt x="30465" y="46724"/>
                    </a:moveTo>
                    <a:cubicBezTo>
                      <a:pt x="33638" y="46724"/>
                      <a:pt x="36811" y="48800"/>
                      <a:pt x="36854" y="52954"/>
                    </a:cubicBezTo>
                    <a:lnTo>
                      <a:pt x="36854" y="52954"/>
                    </a:lnTo>
                    <a:cubicBezTo>
                      <a:pt x="36384" y="52854"/>
                      <a:pt x="35912" y="52806"/>
                      <a:pt x="35443" y="52806"/>
                    </a:cubicBezTo>
                    <a:cubicBezTo>
                      <a:pt x="33580" y="52806"/>
                      <a:pt x="31775" y="53572"/>
                      <a:pt x="30483" y="54965"/>
                    </a:cubicBezTo>
                    <a:cubicBezTo>
                      <a:pt x="29201" y="53585"/>
                      <a:pt x="27409" y="52805"/>
                      <a:pt x="25528" y="52805"/>
                    </a:cubicBezTo>
                    <a:cubicBezTo>
                      <a:pt x="25044" y="52805"/>
                      <a:pt x="24560" y="52859"/>
                      <a:pt x="24085" y="52957"/>
                    </a:cubicBezTo>
                    <a:cubicBezTo>
                      <a:pt x="24116" y="48803"/>
                      <a:pt x="27290" y="46724"/>
                      <a:pt x="30465" y="46724"/>
                    </a:cubicBezTo>
                    <a:close/>
                    <a:moveTo>
                      <a:pt x="119323" y="52938"/>
                    </a:moveTo>
                    <a:cubicBezTo>
                      <a:pt x="121259" y="52938"/>
                      <a:pt x="123134" y="53741"/>
                      <a:pt x="124478" y="55189"/>
                    </a:cubicBezTo>
                    <a:lnTo>
                      <a:pt x="124478" y="55189"/>
                    </a:lnTo>
                    <a:cubicBezTo>
                      <a:pt x="124475" y="55189"/>
                      <a:pt x="124472" y="55189"/>
                      <a:pt x="124469" y="55189"/>
                    </a:cubicBezTo>
                    <a:cubicBezTo>
                      <a:pt x="124450" y="55188"/>
                      <a:pt x="124430" y="55188"/>
                      <a:pt x="124410" y="55188"/>
                    </a:cubicBezTo>
                    <a:cubicBezTo>
                      <a:pt x="122541" y="55188"/>
                      <a:pt x="120782" y="56027"/>
                      <a:pt x="119532" y="57330"/>
                    </a:cubicBezTo>
                    <a:cubicBezTo>
                      <a:pt x="119622" y="55744"/>
                      <a:pt x="119039" y="54239"/>
                      <a:pt x="118045" y="53056"/>
                    </a:cubicBezTo>
                    <a:cubicBezTo>
                      <a:pt x="118470" y="52977"/>
                      <a:pt x="118898" y="52938"/>
                      <a:pt x="119323" y="52938"/>
                    </a:cubicBezTo>
                    <a:close/>
                    <a:moveTo>
                      <a:pt x="129620" y="52938"/>
                    </a:moveTo>
                    <a:cubicBezTo>
                      <a:pt x="130043" y="52938"/>
                      <a:pt x="130470" y="52977"/>
                      <a:pt x="130894" y="53056"/>
                    </a:cubicBezTo>
                    <a:cubicBezTo>
                      <a:pt x="129908" y="54230"/>
                      <a:pt x="129326" y="55735"/>
                      <a:pt x="129415" y="57321"/>
                    </a:cubicBezTo>
                    <a:lnTo>
                      <a:pt x="129406" y="57330"/>
                    </a:lnTo>
                    <a:cubicBezTo>
                      <a:pt x="128165" y="56027"/>
                      <a:pt x="126397" y="55188"/>
                      <a:pt x="124528" y="55188"/>
                    </a:cubicBezTo>
                    <a:cubicBezTo>
                      <a:pt x="124512" y="55188"/>
                      <a:pt x="124495" y="55188"/>
                      <a:pt x="124478" y="55189"/>
                    </a:cubicBezTo>
                    <a:lnTo>
                      <a:pt x="124478" y="55189"/>
                    </a:lnTo>
                    <a:cubicBezTo>
                      <a:pt x="125816" y="53741"/>
                      <a:pt x="127689" y="52938"/>
                      <a:pt x="129620" y="52938"/>
                    </a:cubicBezTo>
                    <a:close/>
                    <a:moveTo>
                      <a:pt x="82780" y="52974"/>
                    </a:moveTo>
                    <a:cubicBezTo>
                      <a:pt x="83204" y="52974"/>
                      <a:pt x="83632" y="53013"/>
                      <a:pt x="84057" y="53092"/>
                    </a:cubicBezTo>
                    <a:cubicBezTo>
                      <a:pt x="83538" y="53710"/>
                      <a:pt x="83135" y="54418"/>
                      <a:pt x="82875" y="55180"/>
                    </a:cubicBezTo>
                    <a:cubicBezTo>
                      <a:pt x="82633" y="55879"/>
                      <a:pt x="82525" y="56622"/>
                      <a:pt x="82570" y="57357"/>
                    </a:cubicBezTo>
                    <a:cubicBezTo>
                      <a:pt x="81329" y="56062"/>
                      <a:pt x="79570" y="55224"/>
                      <a:pt x="77701" y="55224"/>
                    </a:cubicBezTo>
                    <a:cubicBezTo>
                      <a:pt x="77681" y="55224"/>
                      <a:pt x="77661" y="55224"/>
                      <a:pt x="77642" y="55224"/>
                    </a:cubicBezTo>
                    <a:cubicBezTo>
                      <a:pt x="78979" y="53777"/>
                      <a:pt x="80847" y="52974"/>
                      <a:pt x="82780" y="52974"/>
                    </a:cubicBezTo>
                    <a:close/>
                    <a:moveTo>
                      <a:pt x="95806" y="52982"/>
                    </a:moveTo>
                    <a:cubicBezTo>
                      <a:pt x="97733" y="52982"/>
                      <a:pt x="99604" y="53779"/>
                      <a:pt x="100939" y="55224"/>
                    </a:cubicBezTo>
                    <a:cubicBezTo>
                      <a:pt x="100919" y="55224"/>
                      <a:pt x="100900" y="55224"/>
                      <a:pt x="100880" y="55224"/>
                    </a:cubicBezTo>
                    <a:cubicBezTo>
                      <a:pt x="99020" y="55224"/>
                      <a:pt x="97252" y="56062"/>
                      <a:pt x="96011" y="57357"/>
                    </a:cubicBezTo>
                    <a:cubicBezTo>
                      <a:pt x="96047" y="56622"/>
                      <a:pt x="95948" y="55879"/>
                      <a:pt x="95706" y="55180"/>
                    </a:cubicBezTo>
                    <a:cubicBezTo>
                      <a:pt x="95446" y="54418"/>
                      <a:pt x="95043" y="53710"/>
                      <a:pt x="94523" y="53101"/>
                    </a:cubicBezTo>
                    <a:cubicBezTo>
                      <a:pt x="94950" y="53021"/>
                      <a:pt x="95379" y="52982"/>
                      <a:pt x="95806" y="52982"/>
                    </a:cubicBezTo>
                    <a:close/>
                    <a:moveTo>
                      <a:pt x="59124" y="53131"/>
                    </a:moveTo>
                    <a:cubicBezTo>
                      <a:pt x="59554" y="53131"/>
                      <a:pt x="59988" y="53171"/>
                      <a:pt x="60420" y="53253"/>
                    </a:cubicBezTo>
                    <a:cubicBezTo>
                      <a:pt x="59425" y="54436"/>
                      <a:pt x="58843" y="55932"/>
                      <a:pt x="58932" y="57527"/>
                    </a:cubicBezTo>
                    <a:lnTo>
                      <a:pt x="58923" y="57518"/>
                    </a:lnTo>
                    <a:cubicBezTo>
                      <a:pt x="57682" y="56215"/>
                      <a:pt x="55914" y="55385"/>
                      <a:pt x="54046" y="55385"/>
                    </a:cubicBezTo>
                    <a:cubicBezTo>
                      <a:pt x="54026" y="55385"/>
                      <a:pt x="54006" y="55386"/>
                      <a:pt x="53986" y="55386"/>
                    </a:cubicBezTo>
                    <a:cubicBezTo>
                      <a:pt x="53966" y="55386"/>
                      <a:pt x="53946" y="55385"/>
                      <a:pt x="53927" y="55385"/>
                    </a:cubicBezTo>
                    <a:cubicBezTo>
                      <a:pt x="52067" y="55385"/>
                      <a:pt x="50299" y="56215"/>
                      <a:pt x="49049" y="57527"/>
                    </a:cubicBezTo>
                    <a:cubicBezTo>
                      <a:pt x="49138" y="55932"/>
                      <a:pt x="48556" y="54427"/>
                      <a:pt x="47561" y="53253"/>
                    </a:cubicBezTo>
                    <a:cubicBezTo>
                      <a:pt x="47993" y="53171"/>
                      <a:pt x="48427" y="53131"/>
                      <a:pt x="48858" y="53131"/>
                    </a:cubicBezTo>
                    <a:cubicBezTo>
                      <a:pt x="50787" y="53131"/>
                      <a:pt x="52654" y="53934"/>
                      <a:pt x="53995" y="55377"/>
                    </a:cubicBezTo>
                    <a:cubicBezTo>
                      <a:pt x="55328" y="53934"/>
                      <a:pt x="57194" y="53131"/>
                      <a:pt x="59124" y="53131"/>
                    </a:cubicBezTo>
                    <a:close/>
                    <a:moveTo>
                      <a:pt x="12289" y="53188"/>
                    </a:moveTo>
                    <a:cubicBezTo>
                      <a:pt x="12716" y="53188"/>
                      <a:pt x="13146" y="53227"/>
                      <a:pt x="13574" y="53307"/>
                    </a:cubicBezTo>
                    <a:cubicBezTo>
                      <a:pt x="13046" y="53916"/>
                      <a:pt x="12651" y="54624"/>
                      <a:pt x="12391" y="55386"/>
                    </a:cubicBezTo>
                    <a:cubicBezTo>
                      <a:pt x="12150" y="56085"/>
                      <a:pt x="12042" y="56819"/>
                      <a:pt x="12087" y="57563"/>
                    </a:cubicBezTo>
                    <a:lnTo>
                      <a:pt x="12078" y="57563"/>
                    </a:lnTo>
                    <a:cubicBezTo>
                      <a:pt x="10836" y="56269"/>
                      <a:pt x="9077" y="55430"/>
                      <a:pt x="7217" y="55430"/>
                    </a:cubicBezTo>
                    <a:cubicBezTo>
                      <a:pt x="7198" y="55430"/>
                      <a:pt x="7178" y="55430"/>
                      <a:pt x="7159" y="55431"/>
                    </a:cubicBezTo>
                    <a:cubicBezTo>
                      <a:pt x="8494" y="53985"/>
                      <a:pt x="10358" y="53188"/>
                      <a:pt x="12289" y="53188"/>
                    </a:cubicBezTo>
                    <a:close/>
                    <a:moveTo>
                      <a:pt x="25322" y="53188"/>
                    </a:moveTo>
                    <a:cubicBezTo>
                      <a:pt x="27247" y="53188"/>
                      <a:pt x="29113" y="53985"/>
                      <a:pt x="30456" y="55431"/>
                    </a:cubicBezTo>
                    <a:cubicBezTo>
                      <a:pt x="30436" y="55430"/>
                      <a:pt x="30416" y="55430"/>
                      <a:pt x="30397" y="55430"/>
                    </a:cubicBezTo>
                    <a:cubicBezTo>
                      <a:pt x="28528" y="55430"/>
                      <a:pt x="26769" y="56269"/>
                      <a:pt x="25528" y="57563"/>
                    </a:cubicBezTo>
                    <a:cubicBezTo>
                      <a:pt x="25563" y="56828"/>
                      <a:pt x="25465" y="56085"/>
                      <a:pt x="25223" y="55386"/>
                    </a:cubicBezTo>
                    <a:cubicBezTo>
                      <a:pt x="24954" y="54624"/>
                      <a:pt x="24560" y="53916"/>
                      <a:pt x="24040" y="53307"/>
                    </a:cubicBezTo>
                    <a:cubicBezTo>
                      <a:pt x="24467" y="53227"/>
                      <a:pt x="24896" y="53188"/>
                      <a:pt x="25322" y="53188"/>
                    </a:cubicBezTo>
                    <a:close/>
                    <a:moveTo>
                      <a:pt x="106107" y="52975"/>
                    </a:moveTo>
                    <a:cubicBezTo>
                      <a:pt x="106578" y="52975"/>
                      <a:pt x="107053" y="53022"/>
                      <a:pt x="107525" y="53119"/>
                    </a:cubicBezTo>
                    <a:cubicBezTo>
                      <a:pt x="106512" y="54373"/>
                      <a:pt x="105948" y="55959"/>
                      <a:pt x="106118" y="57626"/>
                    </a:cubicBezTo>
                    <a:cubicBezTo>
                      <a:pt x="104870" y="56163"/>
                      <a:pt x="102982" y="55215"/>
                      <a:pt x="100985" y="55215"/>
                    </a:cubicBezTo>
                    <a:cubicBezTo>
                      <a:pt x="100976" y="55215"/>
                      <a:pt x="100966" y="55215"/>
                      <a:pt x="100957" y="55215"/>
                    </a:cubicBezTo>
                    <a:cubicBezTo>
                      <a:pt x="102304" y="53768"/>
                      <a:pt x="104177" y="52975"/>
                      <a:pt x="106107" y="52975"/>
                    </a:cubicBezTo>
                    <a:close/>
                    <a:moveTo>
                      <a:pt x="70795" y="48523"/>
                    </a:moveTo>
                    <a:cubicBezTo>
                      <a:pt x="71278" y="48523"/>
                      <a:pt x="71764" y="48572"/>
                      <a:pt x="72248" y="48674"/>
                    </a:cubicBezTo>
                    <a:cubicBezTo>
                      <a:pt x="71271" y="49920"/>
                      <a:pt x="70742" y="51488"/>
                      <a:pt x="70939" y="53137"/>
                    </a:cubicBezTo>
                    <a:cubicBezTo>
                      <a:pt x="71445" y="53025"/>
                      <a:pt x="71954" y="52971"/>
                      <a:pt x="72460" y="52971"/>
                    </a:cubicBezTo>
                    <a:cubicBezTo>
                      <a:pt x="74392" y="52971"/>
                      <a:pt x="76265" y="53767"/>
                      <a:pt x="77615" y="55215"/>
                    </a:cubicBezTo>
                    <a:cubicBezTo>
                      <a:pt x="77597" y="55215"/>
                      <a:pt x="77579" y="55215"/>
                      <a:pt x="77561" y="55215"/>
                    </a:cubicBezTo>
                    <a:cubicBezTo>
                      <a:pt x="75520" y="55215"/>
                      <a:pt x="73598" y="56223"/>
                      <a:pt x="72346" y="57742"/>
                    </a:cubicBezTo>
                    <a:cubicBezTo>
                      <a:pt x="72694" y="54062"/>
                      <a:pt x="69407" y="50780"/>
                      <a:pt x="65713" y="50780"/>
                    </a:cubicBezTo>
                    <a:cubicBezTo>
                      <a:pt x="65693" y="50780"/>
                      <a:pt x="65673" y="50780"/>
                      <a:pt x="65653" y="50780"/>
                    </a:cubicBezTo>
                    <a:lnTo>
                      <a:pt x="65644" y="50780"/>
                    </a:lnTo>
                    <a:cubicBezTo>
                      <a:pt x="65624" y="50780"/>
                      <a:pt x="65604" y="50780"/>
                      <a:pt x="65584" y="50780"/>
                    </a:cubicBezTo>
                    <a:cubicBezTo>
                      <a:pt x="63716" y="50780"/>
                      <a:pt x="61957" y="51618"/>
                      <a:pt x="60706" y="52922"/>
                    </a:cubicBezTo>
                    <a:cubicBezTo>
                      <a:pt x="60796" y="51327"/>
                      <a:pt x="60214" y="49830"/>
                      <a:pt x="59219" y="48647"/>
                    </a:cubicBezTo>
                    <a:cubicBezTo>
                      <a:pt x="59647" y="48568"/>
                      <a:pt x="60078" y="48529"/>
                      <a:pt x="60505" y="48529"/>
                    </a:cubicBezTo>
                    <a:cubicBezTo>
                      <a:pt x="62438" y="48529"/>
                      <a:pt x="64310" y="49326"/>
                      <a:pt x="65653" y="50771"/>
                    </a:cubicBezTo>
                    <a:cubicBezTo>
                      <a:pt x="66986" y="49323"/>
                      <a:pt x="68860" y="48523"/>
                      <a:pt x="70795" y="48523"/>
                    </a:cubicBezTo>
                    <a:close/>
                    <a:moveTo>
                      <a:pt x="35611" y="53177"/>
                    </a:moveTo>
                    <a:cubicBezTo>
                      <a:pt x="36086" y="53177"/>
                      <a:pt x="36566" y="53226"/>
                      <a:pt x="37042" y="53325"/>
                    </a:cubicBezTo>
                    <a:cubicBezTo>
                      <a:pt x="36029" y="54570"/>
                      <a:pt x="35456" y="56156"/>
                      <a:pt x="35635" y="57823"/>
                    </a:cubicBezTo>
                    <a:cubicBezTo>
                      <a:pt x="34383" y="56367"/>
                      <a:pt x="32516" y="55421"/>
                      <a:pt x="30530" y="55421"/>
                    </a:cubicBezTo>
                    <a:cubicBezTo>
                      <a:pt x="30511" y="55421"/>
                      <a:pt x="30492" y="55421"/>
                      <a:pt x="30474" y="55422"/>
                    </a:cubicBezTo>
                    <a:cubicBezTo>
                      <a:pt x="31811" y="53976"/>
                      <a:pt x="33679" y="53177"/>
                      <a:pt x="35611" y="53177"/>
                    </a:cubicBezTo>
                    <a:close/>
                    <a:moveTo>
                      <a:pt x="112825" y="51076"/>
                    </a:moveTo>
                    <a:cubicBezTo>
                      <a:pt x="116002" y="51076"/>
                      <a:pt x="119178" y="53155"/>
                      <a:pt x="119218" y="57312"/>
                    </a:cubicBezTo>
                    <a:cubicBezTo>
                      <a:pt x="118738" y="57207"/>
                      <a:pt x="118254" y="57156"/>
                      <a:pt x="117774" y="57156"/>
                    </a:cubicBezTo>
                    <a:cubicBezTo>
                      <a:pt x="115918" y="57156"/>
                      <a:pt x="114121" y="57922"/>
                      <a:pt x="112825" y="59315"/>
                    </a:cubicBezTo>
                    <a:lnTo>
                      <a:pt x="112825" y="59315"/>
                    </a:lnTo>
                    <a:cubicBezTo>
                      <a:pt x="111544" y="57938"/>
                      <a:pt x="109754" y="57160"/>
                      <a:pt x="107883" y="57160"/>
                    </a:cubicBezTo>
                    <a:cubicBezTo>
                      <a:pt x="107391" y="57160"/>
                      <a:pt x="106907" y="57214"/>
                      <a:pt x="106432" y="57312"/>
                    </a:cubicBezTo>
                    <a:cubicBezTo>
                      <a:pt x="106472" y="53155"/>
                      <a:pt x="109649" y="51076"/>
                      <a:pt x="112825" y="51076"/>
                    </a:cubicBezTo>
                    <a:close/>
                    <a:moveTo>
                      <a:pt x="136136" y="51080"/>
                    </a:moveTo>
                    <a:cubicBezTo>
                      <a:pt x="139311" y="51080"/>
                      <a:pt x="142484" y="53157"/>
                      <a:pt x="142525" y="57312"/>
                    </a:cubicBezTo>
                    <a:lnTo>
                      <a:pt x="142525" y="57321"/>
                    </a:lnTo>
                    <a:cubicBezTo>
                      <a:pt x="142050" y="57219"/>
                      <a:pt x="141571" y="57169"/>
                      <a:pt x="141097" y="57169"/>
                    </a:cubicBezTo>
                    <a:cubicBezTo>
                      <a:pt x="139236" y="57169"/>
                      <a:pt x="137435" y="57936"/>
                      <a:pt x="136136" y="59328"/>
                    </a:cubicBezTo>
                    <a:cubicBezTo>
                      <a:pt x="134854" y="57948"/>
                      <a:pt x="133062" y="57169"/>
                      <a:pt x="131181" y="57169"/>
                    </a:cubicBezTo>
                    <a:cubicBezTo>
                      <a:pt x="130697" y="57169"/>
                      <a:pt x="130213" y="57223"/>
                      <a:pt x="129738" y="57321"/>
                    </a:cubicBezTo>
                    <a:cubicBezTo>
                      <a:pt x="129778" y="53161"/>
                      <a:pt x="132958" y="51080"/>
                      <a:pt x="136136" y="51080"/>
                    </a:cubicBezTo>
                    <a:close/>
                    <a:moveTo>
                      <a:pt x="89307" y="51119"/>
                    </a:moveTo>
                    <a:cubicBezTo>
                      <a:pt x="91889" y="51119"/>
                      <a:pt x="94470" y="52493"/>
                      <a:pt x="95366" y="55242"/>
                    </a:cubicBezTo>
                    <a:cubicBezTo>
                      <a:pt x="95590" y="55923"/>
                      <a:pt x="95697" y="56631"/>
                      <a:pt x="95706" y="57348"/>
                    </a:cubicBezTo>
                    <a:cubicBezTo>
                      <a:pt x="95226" y="57243"/>
                      <a:pt x="94742" y="57192"/>
                      <a:pt x="94262" y="57192"/>
                    </a:cubicBezTo>
                    <a:cubicBezTo>
                      <a:pt x="92407" y="57192"/>
                      <a:pt x="90613" y="57958"/>
                      <a:pt x="89317" y="59346"/>
                    </a:cubicBezTo>
                    <a:cubicBezTo>
                      <a:pt x="88036" y="57975"/>
                      <a:pt x="86244" y="57187"/>
                      <a:pt x="84362" y="57187"/>
                    </a:cubicBezTo>
                    <a:cubicBezTo>
                      <a:pt x="83878" y="57187"/>
                      <a:pt x="83394" y="57241"/>
                      <a:pt x="82919" y="57348"/>
                    </a:cubicBezTo>
                    <a:cubicBezTo>
                      <a:pt x="82919" y="56631"/>
                      <a:pt x="83018" y="55923"/>
                      <a:pt x="83224" y="55251"/>
                    </a:cubicBezTo>
                    <a:lnTo>
                      <a:pt x="83242" y="55242"/>
                    </a:lnTo>
                    <a:cubicBezTo>
                      <a:pt x="84138" y="52495"/>
                      <a:pt x="86723" y="51119"/>
                      <a:pt x="89307" y="51119"/>
                    </a:cubicBezTo>
                    <a:close/>
                    <a:moveTo>
                      <a:pt x="42351" y="51273"/>
                    </a:moveTo>
                    <a:cubicBezTo>
                      <a:pt x="45527" y="51273"/>
                      <a:pt x="48704" y="53352"/>
                      <a:pt x="48744" y="57509"/>
                    </a:cubicBezTo>
                    <a:cubicBezTo>
                      <a:pt x="48269" y="57407"/>
                      <a:pt x="47791" y="57358"/>
                      <a:pt x="47316" y="57358"/>
                    </a:cubicBezTo>
                    <a:cubicBezTo>
                      <a:pt x="45455" y="57358"/>
                      <a:pt x="43655" y="58124"/>
                      <a:pt x="42355" y="59517"/>
                    </a:cubicBezTo>
                    <a:cubicBezTo>
                      <a:pt x="41081" y="58144"/>
                      <a:pt x="39293" y="57366"/>
                      <a:pt x="37414" y="57366"/>
                    </a:cubicBezTo>
                    <a:cubicBezTo>
                      <a:pt x="37404" y="57366"/>
                      <a:pt x="37393" y="57366"/>
                      <a:pt x="37382" y="57366"/>
                    </a:cubicBezTo>
                    <a:lnTo>
                      <a:pt x="37400" y="57357"/>
                    </a:lnTo>
                    <a:cubicBezTo>
                      <a:pt x="36916" y="57357"/>
                      <a:pt x="36432" y="57402"/>
                      <a:pt x="35958" y="57509"/>
                    </a:cubicBezTo>
                    <a:cubicBezTo>
                      <a:pt x="35998" y="53352"/>
                      <a:pt x="39174" y="51273"/>
                      <a:pt x="42351" y="51273"/>
                    </a:cubicBezTo>
                    <a:close/>
                    <a:moveTo>
                      <a:pt x="65657" y="51282"/>
                    </a:moveTo>
                    <a:cubicBezTo>
                      <a:pt x="68834" y="51282"/>
                      <a:pt x="72010" y="53361"/>
                      <a:pt x="72050" y="57518"/>
                    </a:cubicBezTo>
                    <a:cubicBezTo>
                      <a:pt x="71572" y="57413"/>
                      <a:pt x="71090" y="57362"/>
                      <a:pt x="70611" y="57362"/>
                    </a:cubicBezTo>
                    <a:cubicBezTo>
                      <a:pt x="68757" y="57362"/>
                      <a:pt x="66958" y="58130"/>
                      <a:pt x="65662" y="59525"/>
                    </a:cubicBezTo>
                    <a:cubicBezTo>
                      <a:pt x="64387" y="58153"/>
                      <a:pt x="62599" y="57366"/>
                      <a:pt x="60729" y="57366"/>
                    </a:cubicBezTo>
                    <a:cubicBezTo>
                      <a:pt x="60719" y="57366"/>
                      <a:pt x="60708" y="57366"/>
                      <a:pt x="60697" y="57366"/>
                    </a:cubicBezTo>
                    <a:lnTo>
                      <a:pt x="60715" y="57366"/>
                    </a:lnTo>
                    <a:cubicBezTo>
                      <a:pt x="60223" y="57366"/>
                      <a:pt x="59739" y="57411"/>
                      <a:pt x="59264" y="57518"/>
                    </a:cubicBezTo>
                    <a:cubicBezTo>
                      <a:pt x="59304" y="53361"/>
                      <a:pt x="62481" y="51282"/>
                      <a:pt x="65657" y="51282"/>
                    </a:cubicBezTo>
                    <a:close/>
                    <a:moveTo>
                      <a:pt x="18802" y="51334"/>
                    </a:moveTo>
                    <a:cubicBezTo>
                      <a:pt x="21383" y="51334"/>
                      <a:pt x="23964" y="52708"/>
                      <a:pt x="24864" y="55457"/>
                    </a:cubicBezTo>
                    <a:cubicBezTo>
                      <a:pt x="25079" y="56129"/>
                      <a:pt x="25196" y="56846"/>
                      <a:pt x="25196" y="57554"/>
                    </a:cubicBezTo>
                    <a:cubicBezTo>
                      <a:pt x="24721" y="57452"/>
                      <a:pt x="24242" y="57402"/>
                      <a:pt x="23767" y="57402"/>
                    </a:cubicBezTo>
                    <a:cubicBezTo>
                      <a:pt x="21904" y="57402"/>
                      <a:pt x="20100" y="58169"/>
                      <a:pt x="18807" y="59561"/>
                    </a:cubicBezTo>
                    <a:cubicBezTo>
                      <a:pt x="17526" y="58181"/>
                      <a:pt x="15734" y="57402"/>
                      <a:pt x="13852" y="57402"/>
                    </a:cubicBezTo>
                    <a:cubicBezTo>
                      <a:pt x="13368" y="57402"/>
                      <a:pt x="12884" y="57456"/>
                      <a:pt x="12409" y="57563"/>
                    </a:cubicBezTo>
                    <a:cubicBezTo>
                      <a:pt x="12409" y="56846"/>
                      <a:pt x="12526" y="56129"/>
                      <a:pt x="12741" y="55448"/>
                    </a:cubicBezTo>
                    <a:lnTo>
                      <a:pt x="12741" y="55457"/>
                    </a:lnTo>
                    <a:cubicBezTo>
                      <a:pt x="13637" y="52710"/>
                      <a:pt x="16220" y="51334"/>
                      <a:pt x="18802" y="51334"/>
                    </a:cubicBezTo>
                    <a:close/>
                    <a:moveTo>
                      <a:pt x="117977" y="57538"/>
                    </a:moveTo>
                    <a:cubicBezTo>
                      <a:pt x="118398" y="57538"/>
                      <a:pt x="118823" y="57576"/>
                      <a:pt x="119245" y="57653"/>
                    </a:cubicBezTo>
                    <a:cubicBezTo>
                      <a:pt x="118726" y="58271"/>
                      <a:pt x="118322" y="58979"/>
                      <a:pt x="118063" y="59741"/>
                    </a:cubicBezTo>
                    <a:lnTo>
                      <a:pt x="118054" y="59741"/>
                    </a:lnTo>
                    <a:cubicBezTo>
                      <a:pt x="117821" y="60439"/>
                      <a:pt x="117713" y="61174"/>
                      <a:pt x="117758" y="61918"/>
                    </a:cubicBezTo>
                    <a:cubicBezTo>
                      <a:pt x="116501" y="60608"/>
                      <a:pt x="114730" y="59776"/>
                      <a:pt x="112860" y="59776"/>
                    </a:cubicBezTo>
                    <a:cubicBezTo>
                      <a:pt x="112850" y="59776"/>
                      <a:pt x="112840" y="59776"/>
                      <a:pt x="112830" y="59776"/>
                    </a:cubicBezTo>
                    <a:cubicBezTo>
                      <a:pt x="114169" y="58334"/>
                      <a:pt x="116040" y="57538"/>
                      <a:pt x="117977" y="57538"/>
                    </a:cubicBezTo>
                    <a:close/>
                    <a:moveTo>
                      <a:pt x="130971" y="57538"/>
                    </a:moveTo>
                    <a:cubicBezTo>
                      <a:pt x="132907" y="57538"/>
                      <a:pt x="134780" y="58334"/>
                      <a:pt x="136127" y="59776"/>
                    </a:cubicBezTo>
                    <a:cubicBezTo>
                      <a:pt x="136117" y="59776"/>
                      <a:pt x="136107" y="59776"/>
                      <a:pt x="136097" y="59776"/>
                    </a:cubicBezTo>
                    <a:cubicBezTo>
                      <a:pt x="134217" y="59776"/>
                      <a:pt x="132446" y="60608"/>
                      <a:pt x="131199" y="61918"/>
                    </a:cubicBezTo>
                    <a:cubicBezTo>
                      <a:pt x="131234" y="61183"/>
                      <a:pt x="131136" y="60439"/>
                      <a:pt x="130894" y="59741"/>
                    </a:cubicBezTo>
                    <a:lnTo>
                      <a:pt x="130885" y="59741"/>
                    </a:lnTo>
                    <a:cubicBezTo>
                      <a:pt x="130625" y="58979"/>
                      <a:pt x="130222" y="58271"/>
                      <a:pt x="129702" y="57653"/>
                    </a:cubicBezTo>
                    <a:cubicBezTo>
                      <a:pt x="130125" y="57576"/>
                      <a:pt x="130549" y="57538"/>
                      <a:pt x="130971" y="57538"/>
                    </a:cubicBezTo>
                    <a:close/>
                    <a:moveTo>
                      <a:pt x="94432" y="57571"/>
                    </a:moveTo>
                    <a:cubicBezTo>
                      <a:pt x="94855" y="57571"/>
                      <a:pt x="95282" y="57610"/>
                      <a:pt x="95706" y="57689"/>
                    </a:cubicBezTo>
                    <a:cubicBezTo>
                      <a:pt x="94720" y="58871"/>
                      <a:pt x="94138" y="60377"/>
                      <a:pt x="94219" y="61963"/>
                    </a:cubicBezTo>
                    <a:cubicBezTo>
                      <a:pt x="92984" y="60666"/>
                      <a:pt x="91228" y="59830"/>
                      <a:pt x="89369" y="59830"/>
                    </a:cubicBezTo>
                    <a:cubicBezTo>
                      <a:pt x="89340" y="59830"/>
                      <a:pt x="89311" y="59830"/>
                      <a:pt x="89281" y="59830"/>
                    </a:cubicBezTo>
                    <a:cubicBezTo>
                      <a:pt x="89261" y="59830"/>
                      <a:pt x="89242" y="59830"/>
                      <a:pt x="89222" y="59830"/>
                    </a:cubicBezTo>
                    <a:cubicBezTo>
                      <a:pt x="87353" y="59830"/>
                      <a:pt x="85594" y="60659"/>
                      <a:pt x="84344" y="61963"/>
                    </a:cubicBezTo>
                    <a:cubicBezTo>
                      <a:pt x="84434" y="60377"/>
                      <a:pt x="83851" y="58871"/>
                      <a:pt x="82866" y="57689"/>
                    </a:cubicBezTo>
                    <a:lnTo>
                      <a:pt x="82857" y="57689"/>
                    </a:lnTo>
                    <a:cubicBezTo>
                      <a:pt x="83283" y="57610"/>
                      <a:pt x="83710" y="57571"/>
                      <a:pt x="84135" y="57571"/>
                    </a:cubicBezTo>
                    <a:cubicBezTo>
                      <a:pt x="86071" y="57571"/>
                      <a:pt x="87946" y="58374"/>
                      <a:pt x="89290" y="59821"/>
                    </a:cubicBezTo>
                    <a:cubicBezTo>
                      <a:pt x="90628" y="58374"/>
                      <a:pt x="92501" y="57571"/>
                      <a:pt x="94432" y="57571"/>
                    </a:cubicBezTo>
                    <a:close/>
                    <a:moveTo>
                      <a:pt x="47479" y="57732"/>
                    </a:moveTo>
                    <a:cubicBezTo>
                      <a:pt x="47903" y="57732"/>
                      <a:pt x="48329" y="57771"/>
                      <a:pt x="48753" y="57850"/>
                    </a:cubicBezTo>
                    <a:cubicBezTo>
                      <a:pt x="48233" y="58468"/>
                      <a:pt x="47839" y="59176"/>
                      <a:pt x="47570" y="59938"/>
                    </a:cubicBezTo>
                    <a:cubicBezTo>
                      <a:pt x="47337" y="60637"/>
                      <a:pt x="47230" y="61380"/>
                      <a:pt x="47275" y="62115"/>
                    </a:cubicBezTo>
                    <a:lnTo>
                      <a:pt x="47266" y="62115"/>
                    </a:lnTo>
                    <a:cubicBezTo>
                      <a:pt x="46024" y="60820"/>
                      <a:pt x="44265" y="59982"/>
                      <a:pt x="42405" y="59982"/>
                    </a:cubicBezTo>
                    <a:cubicBezTo>
                      <a:pt x="42386" y="59982"/>
                      <a:pt x="42366" y="59982"/>
                      <a:pt x="42346" y="59982"/>
                    </a:cubicBezTo>
                    <a:cubicBezTo>
                      <a:pt x="43684" y="58535"/>
                      <a:pt x="45551" y="57732"/>
                      <a:pt x="47479" y="57732"/>
                    </a:cubicBezTo>
                    <a:close/>
                    <a:moveTo>
                      <a:pt x="60498" y="57741"/>
                    </a:moveTo>
                    <a:cubicBezTo>
                      <a:pt x="62431" y="57741"/>
                      <a:pt x="64299" y="58543"/>
                      <a:pt x="65644" y="59982"/>
                    </a:cubicBezTo>
                    <a:cubicBezTo>
                      <a:pt x="65634" y="59982"/>
                      <a:pt x="65623" y="59982"/>
                      <a:pt x="65613" y="59982"/>
                    </a:cubicBezTo>
                    <a:cubicBezTo>
                      <a:pt x="63734" y="59982"/>
                      <a:pt x="61963" y="60814"/>
                      <a:pt x="60715" y="62124"/>
                    </a:cubicBezTo>
                    <a:cubicBezTo>
                      <a:pt x="60751" y="61380"/>
                      <a:pt x="60653" y="60646"/>
                      <a:pt x="60411" y="59938"/>
                    </a:cubicBezTo>
                    <a:lnTo>
                      <a:pt x="60402" y="59938"/>
                    </a:lnTo>
                    <a:cubicBezTo>
                      <a:pt x="60142" y="59176"/>
                      <a:pt x="59739" y="58468"/>
                      <a:pt x="59219" y="57859"/>
                    </a:cubicBezTo>
                    <a:cubicBezTo>
                      <a:pt x="59645" y="57780"/>
                      <a:pt x="60073" y="57741"/>
                      <a:pt x="60498" y="57741"/>
                    </a:cubicBezTo>
                    <a:close/>
                    <a:moveTo>
                      <a:pt x="23936" y="57773"/>
                    </a:moveTo>
                    <a:cubicBezTo>
                      <a:pt x="24366" y="57773"/>
                      <a:pt x="24800" y="57813"/>
                      <a:pt x="25232" y="57895"/>
                    </a:cubicBezTo>
                    <a:cubicBezTo>
                      <a:pt x="24237" y="59068"/>
                      <a:pt x="23655" y="60574"/>
                      <a:pt x="23744" y="62160"/>
                    </a:cubicBezTo>
                    <a:cubicBezTo>
                      <a:pt x="22494" y="60857"/>
                      <a:pt x="20727" y="60027"/>
                      <a:pt x="18867" y="60027"/>
                    </a:cubicBezTo>
                    <a:cubicBezTo>
                      <a:pt x="18847" y="60027"/>
                      <a:pt x="18827" y="60027"/>
                      <a:pt x="18807" y="60027"/>
                    </a:cubicBezTo>
                    <a:cubicBezTo>
                      <a:pt x="18787" y="60027"/>
                      <a:pt x="18767" y="60027"/>
                      <a:pt x="18747" y="60027"/>
                    </a:cubicBezTo>
                    <a:cubicBezTo>
                      <a:pt x="16879" y="60027"/>
                      <a:pt x="15111" y="60857"/>
                      <a:pt x="13870" y="62169"/>
                    </a:cubicBezTo>
                    <a:cubicBezTo>
                      <a:pt x="13951" y="60574"/>
                      <a:pt x="13368" y="59077"/>
                      <a:pt x="12382" y="57895"/>
                    </a:cubicBezTo>
                    <a:lnTo>
                      <a:pt x="12374" y="57895"/>
                    </a:lnTo>
                    <a:cubicBezTo>
                      <a:pt x="12805" y="57813"/>
                      <a:pt x="13239" y="57773"/>
                      <a:pt x="13670" y="57773"/>
                    </a:cubicBezTo>
                    <a:cubicBezTo>
                      <a:pt x="15599" y="57773"/>
                      <a:pt x="17467" y="58575"/>
                      <a:pt x="18807" y="60018"/>
                    </a:cubicBezTo>
                    <a:cubicBezTo>
                      <a:pt x="20140" y="58575"/>
                      <a:pt x="22007" y="57773"/>
                      <a:pt x="23936" y="57773"/>
                    </a:cubicBezTo>
                    <a:close/>
                    <a:moveTo>
                      <a:pt x="107668" y="57537"/>
                    </a:moveTo>
                    <a:cubicBezTo>
                      <a:pt x="109594" y="57537"/>
                      <a:pt x="111464" y="58336"/>
                      <a:pt x="112812" y="59776"/>
                    </a:cubicBezTo>
                    <a:cubicBezTo>
                      <a:pt x="112793" y="59776"/>
                      <a:pt x="112774" y="59776"/>
                      <a:pt x="112756" y="59776"/>
                    </a:cubicBezTo>
                    <a:cubicBezTo>
                      <a:pt x="110769" y="59776"/>
                      <a:pt x="108902" y="60722"/>
                      <a:pt x="107650" y="62178"/>
                    </a:cubicBezTo>
                    <a:lnTo>
                      <a:pt x="107650" y="62178"/>
                    </a:lnTo>
                    <a:cubicBezTo>
                      <a:pt x="107803" y="60502"/>
                      <a:pt x="107211" y="58925"/>
                      <a:pt x="106181" y="57698"/>
                    </a:cubicBezTo>
                    <a:cubicBezTo>
                      <a:pt x="106675" y="57590"/>
                      <a:pt x="107173" y="57537"/>
                      <a:pt x="107668" y="57537"/>
                    </a:cubicBezTo>
                    <a:close/>
                    <a:moveTo>
                      <a:pt x="37180" y="57734"/>
                    </a:moveTo>
                    <a:cubicBezTo>
                      <a:pt x="39111" y="57734"/>
                      <a:pt x="40981" y="58533"/>
                      <a:pt x="42328" y="59974"/>
                    </a:cubicBezTo>
                    <a:cubicBezTo>
                      <a:pt x="42310" y="59973"/>
                      <a:pt x="42291" y="59973"/>
                      <a:pt x="42273" y="59973"/>
                    </a:cubicBezTo>
                    <a:cubicBezTo>
                      <a:pt x="40286" y="59973"/>
                      <a:pt x="38419" y="60919"/>
                      <a:pt x="37167" y="62375"/>
                    </a:cubicBezTo>
                    <a:cubicBezTo>
                      <a:pt x="37320" y="60708"/>
                      <a:pt x="36728" y="59131"/>
                      <a:pt x="35698" y="57895"/>
                    </a:cubicBezTo>
                    <a:lnTo>
                      <a:pt x="35689" y="57895"/>
                    </a:lnTo>
                    <a:cubicBezTo>
                      <a:pt x="36185" y="57787"/>
                      <a:pt x="36684" y="57734"/>
                      <a:pt x="37180" y="57734"/>
                    </a:cubicBezTo>
                    <a:close/>
                    <a:moveTo>
                      <a:pt x="124474" y="55684"/>
                    </a:moveTo>
                    <a:cubicBezTo>
                      <a:pt x="127057" y="55684"/>
                      <a:pt x="129639" y="57057"/>
                      <a:pt x="130536" y="59803"/>
                    </a:cubicBezTo>
                    <a:cubicBezTo>
                      <a:pt x="130751" y="60484"/>
                      <a:pt x="130858" y="61192"/>
                      <a:pt x="130867" y="61909"/>
                    </a:cubicBezTo>
                    <a:cubicBezTo>
                      <a:pt x="130392" y="61807"/>
                      <a:pt x="129913" y="61757"/>
                      <a:pt x="129438" y="61757"/>
                    </a:cubicBezTo>
                    <a:cubicBezTo>
                      <a:pt x="127575" y="61757"/>
                      <a:pt x="125771" y="62524"/>
                      <a:pt x="124478" y="63916"/>
                    </a:cubicBezTo>
                    <a:cubicBezTo>
                      <a:pt x="123197" y="62536"/>
                      <a:pt x="121405" y="61757"/>
                      <a:pt x="119523" y="61757"/>
                    </a:cubicBezTo>
                    <a:cubicBezTo>
                      <a:pt x="119039" y="61757"/>
                      <a:pt x="118555" y="61810"/>
                      <a:pt x="118080" y="61909"/>
                    </a:cubicBezTo>
                    <a:cubicBezTo>
                      <a:pt x="118080" y="61192"/>
                      <a:pt x="118197" y="60484"/>
                      <a:pt x="118412" y="59803"/>
                    </a:cubicBezTo>
                    <a:cubicBezTo>
                      <a:pt x="119308" y="57057"/>
                      <a:pt x="121891" y="55684"/>
                      <a:pt x="124474" y="55684"/>
                    </a:cubicBezTo>
                    <a:close/>
                    <a:moveTo>
                      <a:pt x="100947" y="55720"/>
                    </a:moveTo>
                    <a:cubicBezTo>
                      <a:pt x="104117" y="55720"/>
                      <a:pt x="107290" y="57792"/>
                      <a:pt x="107337" y="61941"/>
                    </a:cubicBezTo>
                    <a:lnTo>
                      <a:pt x="107337" y="61941"/>
                    </a:lnTo>
                    <a:cubicBezTo>
                      <a:pt x="106869" y="61842"/>
                      <a:pt x="106398" y="61793"/>
                      <a:pt x="105930" y="61793"/>
                    </a:cubicBezTo>
                    <a:cubicBezTo>
                      <a:pt x="104072" y="61793"/>
                      <a:pt x="102267" y="62560"/>
                      <a:pt x="100975" y="63952"/>
                    </a:cubicBezTo>
                    <a:cubicBezTo>
                      <a:pt x="99693" y="62572"/>
                      <a:pt x="97901" y="61792"/>
                      <a:pt x="96020" y="61792"/>
                    </a:cubicBezTo>
                    <a:cubicBezTo>
                      <a:pt x="95536" y="61792"/>
                      <a:pt x="95052" y="61846"/>
                      <a:pt x="94577" y="61945"/>
                    </a:cubicBezTo>
                    <a:cubicBezTo>
                      <a:pt x="94604" y="57796"/>
                      <a:pt x="97774" y="55720"/>
                      <a:pt x="100947" y="55720"/>
                    </a:cubicBezTo>
                    <a:close/>
                    <a:moveTo>
                      <a:pt x="77633" y="55721"/>
                    </a:moveTo>
                    <a:cubicBezTo>
                      <a:pt x="80806" y="55721"/>
                      <a:pt x="83980" y="57797"/>
                      <a:pt x="84022" y="61952"/>
                    </a:cubicBezTo>
                    <a:lnTo>
                      <a:pt x="84022" y="61952"/>
                    </a:lnTo>
                    <a:cubicBezTo>
                      <a:pt x="83551" y="61851"/>
                      <a:pt x="83077" y="61802"/>
                      <a:pt x="82606" y="61802"/>
                    </a:cubicBezTo>
                    <a:cubicBezTo>
                      <a:pt x="80748" y="61802"/>
                      <a:pt x="78943" y="62569"/>
                      <a:pt x="77651" y="63961"/>
                    </a:cubicBezTo>
                    <a:cubicBezTo>
                      <a:pt x="76369" y="62581"/>
                      <a:pt x="74577" y="61801"/>
                      <a:pt x="72696" y="61801"/>
                    </a:cubicBezTo>
                    <a:cubicBezTo>
                      <a:pt x="72212" y="61801"/>
                      <a:pt x="71728" y="61855"/>
                      <a:pt x="71253" y="61954"/>
                    </a:cubicBezTo>
                    <a:cubicBezTo>
                      <a:pt x="71284" y="57799"/>
                      <a:pt x="74458" y="55721"/>
                      <a:pt x="77633" y="55721"/>
                    </a:cubicBezTo>
                    <a:close/>
                    <a:moveTo>
                      <a:pt x="54007" y="55886"/>
                    </a:moveTo>
                    <a:cubicBezTo>
                      <a:pt x="56587" y="55886"/>
                      <a:pt x="59166" y="57260"/>
                      <a:pt x="60061" y="60009"/>
                    </a:cubicBezTo>
                    <a:cubicBezTo>
                      <a:pt x="60285" y="60681"/>
                      <a:pt x="60393" y="61398"/>
                      <a:pt x="60402" y="62106"/>
                    </a:cubicBezTo>
                    <a:cubicBezTo>
                      <a:pt x="59929" y="62004"/>
                      <a:pt x="59451" y="61954"/>
                      <a:pt x="58977" y="61954"/>
                    </a:cubicBezTo>
                    <a:cubicBezTo>
                      <a:pt x="57118" y="61954"/>
                      <a:pt x="55312" y="62721"/>
                      <a:pt x="54013" y="64113"/>
                    </a:cubicBezTo>
                    <a:cubicBezTo>
                      <a:pt x="52741" y="62733"/>
                      <a:pt x="50939" y="61954"/>
                      <a:pt x="49067" y="61954"/>
                    </a:cubicBezTo>
                    <a:cubicBezTo>
                      <a:pt x="48574" y="61954"/>
                      <a:pt x="48090" y="62008"/>
                      <a:pt x="47624" y="62115"/>
                    </a:cubicBezTo>
                    <a:cubicBezTo>
                      <a:pt x="47615" y="61398"/>
                      <a:pt x="47723" y="60690"/>
                      <a:pt x="47929" y="60009"/>
                    </a:cubicBezTo>
                    <a:lnTo>
                      <a:pt x="47947" y="60009"/>
                    </a:lnTo>
                    <a:cubicBezTo>
                      <a:pt x="48843" y="57262"/>
                      <a:pt x="51425" y="55886"/>
                      <a:pt x="54007" y="55886"/>
                    </a:cubicBezTo>
                    <a:close/>
                    <a:moveTo>
                      <a:pt x="30465" y="55920"/>
                    </a:moveTo>
                    <a:cubicBezTo>
                      <a:pt x="33637" y="55920"/>
                      <a:pt x="36811" y="57998"/>
                      <a:pt x="36854" y="62156"/>
                    </a:cubicBezTo>
                    <a:lnTo>
                      <a:pt x="36854" y="62156"/>
                    </a:lnTo>
                    <a:cubicBezTo>
                      <a:pt x="36379" y="62054"/>
                      <a:pt x="35901" y="62004"/>
                      <a:pt x="35426" y="62004"/>
                    </a:cubicBezTo>
                    <a:cubicBezTo>
                      <a:pt x="33569" y="62004"/>
                      <a:pt x="31771" y="62770"/>
                      <a:pt x="30483" y="64158"/>
                    </a:cubicBezTo>
                    <a:cubicBezTo>
                      <a:pt x="29201" y="62787"/>
                      <a:pt x="27409" y="61999"/>
                      <a:pt x="25528" y="61999"/>
                    </a:cubicBezTo>
                    <a:cubicBezTo>
                      <a:pt x="25044" y="61999"/>
                      <a:pt x="24560" y="62052"/>
                      <a:pt x="24085" y="62160"/>
                    </a:cubicBezTo>
                    <a:cubicBezTo>
                      <a:pt x="24116" y="58001"/>
                      <a:pt x="27290" y="55920"/>
                      <a:pt x="30465" y="55920"/>
                    </a:cubicBezTo>
                    <a:close/>
                    <a:moveTo>
                      <a:pt x="7145" y="55923"/>
                    </a:moveTo>
                    <a:cubicBezTo>
                      <a:pt x="10322" y="55923"/>
                      <a:pt x="13498" y="58002"/>
                      <a:pt x="13538" y="62160"/>
                    </a:cubicBezTo>
                    <a:cubicBezTo>
                      <a:pt x="13060" y="62055"/>
                      <a:pt x="12577" y="62004"/>
                      <a:pt x="12098" y="62004"/>
                    </a:cubicBezTo>
                    <a:cubicBezTo>
                      <a:pt x="10244" y="62004"/>
                      <a:pt x="8445" y="62770"/>
                      <a:pt x="7150" y="64158"/>
                    </a:cubicBezTo>
                    <a:lnTo>
                      <a:pt x="7150" y="64167"/>
                    </a:lnTo>
                    <a:cubicBezTo>
                      <a:pt x="5868" y="62787"/>
                      <a:pt x="4076" y="62008"/>
                      <a:pt x="2194" y="62008"/>
                    </a:cubicBezTo>
                    <a:cubicBezTo>
                      <a:pt x="1711" y="62008"/>
                      <a:pt x="1227" y="62052"/>
                      <a:pt x="752" y="62160"/>
                    </a:cubicBezTo>
                    <a:cubicBezTo>
                      <a:pt x="792" y="58002"/>
                      <a:pt x="3969" y="55923"/>
                      <a:pt x="7145" y="55923"/>
                    </a:cubicBezTo>
                    <a:close/>
                    <a:moveTo>
                      <a:pt x="119331" y="62140"/>
                    </a:moveTo>
                    <a:cubicBezTo>
                      <a:pt x="121264" y="62140"/>
                      <a:pt x="123135" y="62937"/>
                      <a:pt x="124478" y="64382"/>
                    </a:cubicBezTo>
                    <a:cubicBezTo>
                      <a:pt x="125815" y="62942"/>
                      <a:pt x="127688" y="62141"/>
                      <a:pt x="129619" y="62141"/>
                    </a:cubicBezTo>
                    <a:cubicBezTo>
                      <a:pt x="130043" y="62141"/>
                      <a:pt x="130469" y="62179"/>
                      <a:pt x="130894" y="62258"/>
                    </a:cubicBezTo>
                    <a:cubicBezTo>
                      <a:pt x="129908" y="63432"/>
                      <a:pt x="129326" y="64929"/>
                      <a:pt x="129415" y="66524"/>
                    </a:cubicBezTo>
                    <a:lnTo>
                      <a:pt x="129406" y="66533"/>
                    </a:lnTo>
                    <a:cubicBezTo>
                      <a:pt x="128165" y="65229"/>
                      <a:pt x="126397" y="64391"/>
                      <a:pt x="124528" y="64391"/>
                    </a:cubicBezTo>
                    <a:cubicBezTo>
                      <a:pt x="124509" y="64391"/>
                      <a:pt x="124489" y="64391"/>
                      <a:pt x="124469" y="64391"/>
                    </a:cubicBezTo>
                    <a:cubicBezTo>
                      <a:pt x="124450" y="64391"/>
                      <a:pt x="124430" y="64391"/>
                      <a:pt x="124410" y="64391"/>
                    </a:cubicBezTo>
                    <a:cubicBezTo>
                      <a:pt x="122541" y="64391"/>
                      <a:pt x="120782" y="65229"/>
                      <a:pt x="119532" y="66533"/>
                    </a:cubicBezTo>
                    <a:cubicBezTo>
                      <a:pt x="119622" y="64938"/>
                      <a:pt x="119039" y="63441"/>
                      <a:pt x="118045" y="62258"/>
                    </a:cubicBezTo>
                    <a:cubicBezTo>
                      <a:pt x="118473" y="62179"/>
                      <a:pt x="118903" y="62140"/>
                      <a:pt x="119331" y="62140"/>
                    </a:cubicBezTo>
                    <a:close/>
                    <a:moveTo>
                      <a:pt x="95793" y="62177"/>
                    </a:moveTo>
                    <a:cubicBezTo>
                      <a:pt x="97728" y="62177"/>
                      <a:pt x="99603" y="62979"/>
                      <a:pt x="100948" y="64427"/>
                    </a:cubicBezTo>
                    <a:lnTo>
                      <a:pt x="100948" y="64427"/>
                    </a:lnTo>
                    <a:cubicBezTo>
                      <a:pt x="100945" y="64427"/>
                      <a:pt x="100942" y="64427"/>
                      <a:pt x="100939" y="64427"/>
                    </a:cubicBezTo>
                    <a:cubicBezTo>
                      <a:pt x="100919" y="64427"/>
                      <a:pt x="100900" y="64427"/>
                      <a:pt x="100880" y="64427"/>
                    </a:cubicBezTo>
                    <a:cubicBezTo>
                      <a:pt x="99011" y="64427"/>
                      <a:pt x="97252" y="65265"/>
                      <a:pt x="96002" y="66568"/>
                    </a:cubicBezTo>
                    <a:cubicBezTo>
                      <a:pt x="96091" y="64982"/>
                      <a:pt x="95509" y="63477"/>
                      <a:pt x="94514" y="62294"/>
                    </a:cubicBezTo>
                    <a:cubicBezTo>
                      <a:pt x="94940" y="62215"/>
                      <a:pt x="95368" y="62177"/>
                      <a:pt x="95793" y="62177"/>
                    </a:cubicBezTo>
                    <a:close/>
                    <a:moveTo>
                      <a:pt x="82770" y="62194"/>
                    </a:moveTo>
                    <a:cubicBezTo>
                      <a:pt x="83195" y="62194"/>
                      <a:pt x="83623" y="62233"/>
                      <a:pt x="84048" y="62312"/>
                    </a:cubicBezTo>
                    <a:cubicBezTo>
                      <a:pt x="83054" y="63495"/>
                      <a:pt x="82471" y="64991"/>
                      <a:pt x="82561" y="66586"/>
                    </a:cubicBezTo>
                    <a:cubicBezTo>
                      <a:pt x="81311" y="65283"/>
                      <a:pt x="79552" y="64445"/>
                      <a:pt x="77683" y="64445"/>
                    </a:cubicBezTo>
                    <a:cubicBezTo>
                      <a:pt x="77663" y="64445"/>
                      <a:pt x="77644" y="64445"/>
                      <a:pt x="77624" y="64445"/>
                    </a:cubicBezTo>
                    <a:cubicBezTo>
                      <a:pt x="78961" y="62997"/>
                      <a:pt x="80835" y="62194"/>
                      <a:pt x="82770" y="62194"/>
                    </a:cubicBezTo>
                    <a:close/>
                    <a:moveTo>
                      <a:pt x="48840" y="62338"/>
                    </a:moveTo>
                    <a:cubicBezTo>
                      <a:pt x="50775" y="62338"/>
                      <a:pt x="52650" y="63141"/>
                      <a:pt x="53995" y="64588"/>
                    </a:cubicBezTo>
                    <a:lnTo>
                      <a:pt x="53995" y="64588"/>
                    </a:lnTo>
                    <a:cubicBezTo>
                      <a:pt x="53992" y="64588"/>
                      <a:pt x="53989" y="64588"/>
                      <a:pt x="53986" y="64588"/>
                    </a:cubicBezTo>
                    <a:cubicBezTo>
                      <a:pt x="53966" y="64588"/>
                      <a:pt x="53947" y="64588"/>
                      <a:pt x="53927" y="64588"/>
                    </a:cubicBezTo>
                    <a:cubicBezTo>
                      <a:pt x="52058" y="64588"/>
                      <a:pt x="50299" y="65426"/>
                      <a:pt x="49049" y="66730"/>
                    </a:cubicBezTo>
                    <a:cubicBezTo>
                      <a:pt x="49138" y="65144"/>
                      <a:pt x="48556" y="63638"/>
                      <a:pt x="47561" y="62456"/>
                    </a:cubicBezTo>
                    <a:cubicBezTo>
                      <a:pt x="47987" y="62377"/>
                      <a:pt x="48415" y="62338"/>
                      <a:pt x="48840" y="62338"/>
                    </a:cubicBezTo>
                    <a:close/>
                    <a:moveTo>
                      <a:pt x="59133" y="62338"/>
                    </a:moveTo>
                    <a:cubicBezTo>
                      <a:pt x="59557" y="62338"/>
                      <a:pt x="59985" y="62377"/>
                      <a:pt x="60411" y="62456"/>
                    </a:cubicBezTo>
                    <a:cubicBezTo>
                      <a:pt x="59425" y="63629"/>
                      <a:pt x="58843" y="65135"/>
                      <a:pt x="58932" y="66721"/>
                    </a:cubicBezTo>
                    <a:lnTo>
                      <a:pt x="58923" y="66730"/>
                    </a:lnTo>
                    <a:cubicBezTo>
                      <a:pt x="57682" y="65426"/>
                      <a:pt x="55914" y="64588"/>
                      <a:pt x="54045" y="64588"/>
                    </a:cubicBezTo>
                    <a:cubicBezTo>
                      <a:pt x="54029" y="64588"/>
                      <a:pt x="54012" y="64588"/>
                      <a:pt x="53995" y="64588"/>
                    </a:cubicBezTo>
                    <a:lnTo>
                      <a:pt x="53995" y="64588"/>
                    </a:lnTo>
                    <a:cubicBezTo>
                      <a:pt x="55332" y="63141"/>
                      <a:pt x="57200" y="62338"/>
                      <a:pt x="59133" y="62338"/>
                    </a:cubicBezTo>
                    <a:close/>
                    <a:moveTo>
                      <a:pt x="12296" y="62401"/>
                    </a:moveTo>
                    <a:cubicBezTo>
                      <a:pt x="12721" y="62401"/>
                      <a:pt x="13148" y="62439"/>
                      <a:pt x="13574" y="62518"/>
                    </a:cubicBezTo>
                    <a:cubicBezTo>
                      <a:pt x="12580" y="63701"/>
                      <a:pt x="11997" y="65197"/>
                      <a:pt x="12087" y="66792"/>
                    </a:cubicBezTo>
                    <a:cubicBezTo>
                      <a:pt x="10837" y="65489"/>
                      <a:pt x="9069" y="64651"/>
                      <a:pt x="7208" y="64651"/>
                    </a:cubicBezTo>
                    <a:cubicBezTo>
                      <a:pt x="7189" y="64651"/>
                      <a:pt x="7169" y="64651"/>
                      <a:pt x="7150" y="64651"/>
                    </a:cubicBezTo>
                    <a:cubicBezTo>
                      <a:pt x="8487" y="63203"/>
                      <a:pt x="10360" y="62401"/>
                      <a:pt x="12296" y="62401"/>
                    </a:cubicBezTo>
                    <a:close/>
                    <a:moveTo>
                      <a:pt x="106094" y="62174"/>
                    </a:moveTo>
                    <a:cubicBezTo>
                      <a:pt x="106570" y="62174"/>
                      <a:pt x="107049" y="62222"/>
                      <a:pt x="107525" y="62321"/>
                    </a:cubicBezTo>
                    <a:cubicBezTo>
                      <a:pt x="106512" y="63567"/>
                      <a:pt x="105939" y="65162"/>
                      <a:pt x="106127" y="66837"/>
                    </a:cubicBezTo>
                    <a:lnTo>
                      <a:pt x="106118" y="66837"/>
                    </a:lnTo>
                    <a:cubicBezTo>
                      <a:pt x="104866" y="65381"/>
                      <a:pt x="102990" y="64427"/>
                      <a:pt x="100995" y="64427"/>
                    </a:cubicBezTo>
                    <a:cubicBezTo>
                      <a:pt x="100979" y="64427"/>
                      <a:pt x="100964" y="64427"/>
                      <a:pt x="100948" y="64427"/>
                    </a:cubicBezTo>
                    <a:lnTo>
                      <a:pt x="100948" y="64427"/>
                    </a:lnTo>
                    <a:cubicBezTo>
                      <a:pt x="102286" y="62974"/>
                      <a:pt x="104160" y="62174"/>
                      <a:pt x="106094" y="62174"/>
                    </a:cubicBezTo>
                    <a:close/>
                    <a:moveTo>
                      <a:pt x="70802" y="57747"/>
                    </a:moveTo>
                    <a:cubicBezTo>
                      <a:pt x="71277" y="57747"/>
                      <a:pt x="71755" y="57796"/>
                      <a:pt x="72230" y="57895"/>
                    </a:cubicBezTo>
                    <a:cubicBezTo>
                      <a:pt x="71262" y="59140"/>
                      <a:pt x="70733" y="60708"/>
                      <a:pt x="70930" y="62357"/>
                    </a:cubicBezTo>
                    <a:cubicBezTo>
                      <a:pt x="71442" y="62243"/>
                      <a:pt x="71958" y="62187"/>
                      <a:pt x="72470" y="62187"/>
                    </a:cubicBezTo>
                    <a:cubicBezTo>
                      <a:pt x="74405" y="62187"/>
                      <a:pt x="76278" y="62985"/>
                      <a:pt x="77624" y="64445"/>
                    </a:cubicBezTo>
                    <a:cubicBezTo>
                      <a:pt x="77606" y="64445"/>
                      <a:pt x="77588" y="64445"/>
                      <a:pt x="77570" y="64445"/>
                    </a:cubicBezTo>
                    <a:cubicBezTo>
                      <a:pt x="75520" y="64445"/>
                      <a:pt x="73598" y="65453"/>
                      <a:pt x="72346" y="66972"/>
                    </a:cubicBezTo>
                    <a:cubicBezTo>
                      <a:pt x="72703" y="63259"/>
                      <a:pt x="69407" y="59982"/>
                      <a:pt x="65707" y="59982"/>
                    </a:cubicBezTo>
                    <a:cubicBezTo>
                      <a:pt x="65692" y="59982"/>
                      <a:pt x="65677" y="59982"/>
                      <a:pt x="65662" y="59982"/>
                    </a:cubicBezTo>
                    <a:lnTo>
                      <a:pt x="65653" y="59991"/>
                    </a:lnTo>
                    <a:cubicBezTo>
                      <a:pt x="66997" y="58546"/>
                      <a:pt x="68873" y="57747"/>
                      <a:pt x="70802" y="57747"/>
                    </a:cubicBezTo>
                    <a:close/>
                    <a:moveTo>
                      <a:pt x="35611" y="62371"/>
                    </a:moveTo>
                    <a:cubicBezTo>
                      <a:pt x="36087" y="62371"/>
                      <a:pt x="36566" y="62419"/>
                      <a:pt x="37042" y="62518"/>
                    </a:cubicBezTo>
                    <a:cubicBezTo>
                      <a:pt x="36029" y="63773"/>
                      <a:pt x="35456" y="65359"/>
                      <a:pt x="35644" y="67034"/>
                    </a:cubicBezTo>
                    <a:lnTo>
                      <a:pt x="35635" y="67034"/>
                    </a:lnTo>
                    <a:cubicBezTo>
                      <a:pt x="34383" y="65578"/>
                      <a:pt x="32507" y="64633"/>
                      <a:pt x="30512" y="64633"/>
                    </a:cubicBezTo>
                    <a:cubicBezTo>
                      <a:pt x="30493" y="64633"/>
                      <a:pt x="30474" y="64633"/>
                      <a:pt x="30456" y="64633"/>
                    </a:cubicBezTo>
                    <a:cubicBezTo>
                      <a:pt x="30436" y="64633"/>
                      <a:pt x="30416" y="64633"/>
                      <a:pt x="30397" y="64633"/>
                    </a:cubicBezTo>
                    <a:cubicBezTo>
                      <a:pt x="28528" y="64633"/>
                      <a:pt x="26769" y="65471"/>
                      <a:pt x="25519" y="66775"/>
                    </a:cubicBezTo>
                    <a:cubicBezTo>
                      <a:pt x="25608" y="65180"/>
                      <a:pt x="25026" y="63683"/>
                      <a:pt x="24031" y="62500"/>
                    </a:cubicBezTo>
                    <a:cubicBezTo>
                      <a:pt x="24460" y="62421"/>
                      <a:pt x="24890" y="62382"/>
                      <a:pt x="25317" y="62382"/>
                    </a:cubicBezTo>
                    <a:cubicBezTo>
                      <a:pt x="27250" y="62382"/>
                      <a:pt x="29122" y="63178"/>
                      <a:pt x="30465" y="64624"/>
                    </a:cubicBezTo>
                    <a:cubicBezTo>
                      <a:pt x="31802" y="63171"/>
                      <a:pt x="33677" y="62371"/>
                      <a:pt x="35611" y="62371"/>
                    </a:cubicBezTo>
                    <a:close/>
                    <a:moveTo>
                      <a:pt x="112817" y="60278"/>
                    </a:moveTo>
                    <a:cubicBezTo>
                      <a:pt x="115992" y="60278"/>
                      <a:pt x="119168" y="62356"/>
                      <a:pt x="119209" y="66513"/>
                    </a:cubicBezTo>
                    <a:lnTo>
                      <a:pt x="119209" y="66513"/>
                    </a:lnTo>
                    <a:cubicBezTo>
                      <a:pt x="118734" y="66409"/>
                      <a:pt x="118254" y="66358"/>
                      <a:pt x="117778" y="66358"/>
                    </a:cubicBezTo>
                    <a:cubicBezTo>
                      <a:pt x="115925" y="66358"/>
                      <a:pt x="114125" y="67125"/>
                      <a:pt x="112830" y="68513"/>
                    </a:cubicBezTo>
                    <a:cubicBezTo>
                      <a:pt x="111548" y="67142"/>
                      <a:pt x="109756" y="66353"/>
                      <a:pt x="107883" y="66353"/>
                    </a:cubicBezTo>
                    <a:cubicBezTo>
                      <a:pt x="107391" y="66353"/>
                      <a:pt x="106907" y="66407"/>
                      <a:pt x="106432" y="66515"/>
                    </a:cubicBezTo>
                    <a:cubicBezTo>
                      <a:pt x="106468" y="62357"/>
                      <a:pt x="109642" y="60278"/>
                      <a:pt x="112817" y="60278"/>
                    </a:cubicBezTo>
                    <a:close/>
                    <a:moveTo>
                      <a:pt x="136134" y="60279"/>
                    </a:moveTo>
                    <a:cubicBezTo>
                      <a:pt x="139310" y="60279"/>
                      <a:pt x="142484" y="62358"/>
                      <a:pt x="142525" y="66515"/>
                    </a:cubicBezTo>
                    <a:lnTo>
                      <a:pt x="142525" y="66524"/>
                    </a:lnTo>
                    <a:cubicBezTo>
                      <a:pt x="142044" y="66419"/>
                      <a:pt x="141561" y="66368"/>
                      <a:pt x="141081" y="66368"/>
                    </a:cubicBezTo>
                    <a:cubicBezTo>
                      <a:pt x="139223" y="66368"/>
                      <a:pt x="137425" y="67135"/>
                      <a:pt x="136136" y="68531"/>
                    </a:cubicBezTo>
                    <a:cubicBezTo>
                      <a:pt x="134862" y="67159"/>
                      <a:pt x="133082" y="66371"/>
                      <a:pt x="131212" y="66371"/>
                    </a:cubicBezTo>
                    <a:cubicBezTo>
                      <a:pt x="131202" y="66371"/>
                      <a:pt x="131191" y="66371"/>
                      <a:pt x="131181" y="66371"/>
                    </a:cubicBezTo>
                    <a:cubicBezTo>
                      <a:pt x="130697" y="66371"/>
                      <a:pt x="130213" y="66416"/>
                      <a:pt x="129738" y="66524"/>
                    </a:cubicBezTo>
                    <a:cubicBezTo>
                      <a:pt x="129778" y="62360"/>
                      <a:pt x="132957" y="60279"/>
                      <a:pt x="136134" y="60279"/>
                    </a:cubicBezTo>
                    <a:close/>
                    <a:moveTo>
                      <a:pt x="89294" y="60326"/>
                    </a:moveTo>
                    <a:cubicBezTo>
                      <a:pt x="92468" y="60326"/>
                      <a:pt x="95642" y="62402"/>
                      <a:pt x="95679" y="66558"/>
                    </a:cubicBezTo>
                    <a:lnTo>
                      <a:pt x="95679" y="66558"/>
                    </a:lnTo>
                    <a:cubicBezTo>
                      <a:pt x="95209" y="66457"/>
                      <a:pt x="94735" y="66408"/>
                      <a:pt x="94264" y="66408"/>
                    </a:cubicBezTo>
                    <a:cubicBezTo>
                      <a:pt x="92405" y="66408"/>
                      <a:pt x="90601" y="67174"/>
                      <a:pt x="89308" y="68567"/>
                    </a:cubicBezTo>
                    <a:cubicBezTo>
                      <a:pt x="88027" y="67187"/>
                      <a:pt x="86235" y="66407"/>
                      <a:pt x="84353" y="66407"/>
                    </a:cubicBezTo>
                    <a:cubicBezTo>
                      <a:pt x="83869" y="66407"/>
                      <a:pt x="83385" y="66461"/>
                      <a:pt x="82910" y="66559"/>
                    </a:cubicBezTo>
                    <a:cubicBezTo>
                      <a:pt x="82942" y="62405"/>
                      <a:pt x="86118" y="60326"/>
                      <a:pt x="89294" y="60326"/>
                    </a:cubicBezTo>
                    <a:close/>
                    <a:moveTo>
                      <a:pt x="42338" y="60479"/>
                    </a:moveTo>
                    <a:cubicBezTo>
                      <a:pt x="45510" y="60479"/>
                      <a:pt x="48684" y="62554"/>
                      <a:pt x="48726" y="66708"/>
                    </a:cubicBezTo>
                    <a:lnTo>
                      <a:pt x="48726" y="66708"/>
                    </a:lnTo>
                    <a:cubicBezTo>
                      <a:pt x="48257" y="66609"/>
                      <a:pt x="47784" y="66560"/>
                      <a:pt x="47315" y="66560"/>
                    </a:cubicBezTo>
                    <a:cubicBezTo>
                      <a:pt x="45452" y="66560"/>
                      <a:pt x="43648" y="67327"/>
                      <a:pt x="42355" y="68719"/>
                    </a:cubicBezTo>
                    <a:cubicBezTo>
                      <a:pt x="41074" y="67339"/>
                      <a:pt x="39282" y="66559"/>
                      <a:pt x="37400" y="66559"/>
                    </a:cubicBezTo>
                    <a:cubicBezTo>
                      <a:pt x="36916" y="66559"/>
                      <a:pt x="36432" y="66613"/>
                      <a:pt x="35958" y="66712"/>
                    </a:cubicBezTo>
                    <a:cubicBezTo>
                      <a:pt x="35989" y="62557"/>
                      <a:pt x="39163" y="60479"/>
                      <a:pt x="42338" y="60479"/>
                    </a:cubicBezTo>
                    <a:close/>
                    <a:moveTo>
                      <a:pt x="65639" y="60484"/>
                    </a:moveTo>
                    <a:cubicBezTo>
                      <a:pt x="68816" y="60484"/>
                      <a:pt x="71992" y="62563"/>
                      <a:pt x="72032" y="66721"/>
                    </a:cubicBezTo>
                    <a:cubicBezTo>
                      <a:pt x="71559" y="66619"/>
                      <a:pt x="71082" y="66569"/>
                      <a:pt x="70608" y="66569"/>
                    </a:cubicBezTo>
                    <a:cubicBezTo>
                      <a:pt x="68752" y="66569"/>
                      <a:pt x="66952" y="67334"/>
                      <a:pt x="65653" y="68719"/>
                    </a:cubicBezTo>
                    <a:lnTo>
                      <a:pt x="65644" y="68728"/>
                    </a:lnTo>
                    <a:cubicBezTo>
                      <a:pt x="64362" y="67348"/>
                      <a:pt x="62570" y="66568"/>
                      <a:pt x="60688" y="66568"/>
                    </a:cubicBezTo>
                    <a:cubicBezTo>
                      <a:pt x="60205" y="66568"/>
                      <a:pt x="59721" y="66622"/>
                      <a:pt x="59246" y="66721"/>
                    </a:cubicBezTo>
                    <a:cubicBezTo>
                      <a:pt x="59286" y="62563"/>
                      <a:pt x="62463" y="60484"/>
                      <a:pt x="65639" y="60484"/>
                    </a:cubicBezTo>
                    <a:close/>
                    <a:moveTo>
                      <a:pt x="18806" y="60525"/>
                    </a:moveTo>
                    <a:cubicBezTo>
                      <a:pt x="21979" y="60525"/>
                      <a:pt x="25151" y="62600"/>
                      <a:pt x="25196" y="66757"/>
                    </a:cubicBezTo>
                    <a:lnTo>
                      <a:pt x="25196" y="66757"/>
                    </a:lnTo>
                    <a:cubicBezTo>
                      <a:pt x="24723" y="66655"/>
                      <a:pt x="24245" y="66605"/>
                      <a:pt x="23772" y="66605"/>
                    </a:cubicBezTo>
                    <a:cubicBezTo>
                      <a:pt x="21913" y="66605"/>
                      <a:pt x="20107" y="67371"/>
                      <a:pt x="18807" y="68764"/>
                    </a:cubicBezTo>
                    <a:cubicBezTo>
                      <a:pt x="17526" y="67384"/>
                      <a:pt x="15734" y="66604"/>
                      <a:pt x="13852" y="66604"/>
                    </a:cubicBezTo>
                    <a:cubicBezTo>
                      <a:pt x="13368" y="66604"/>
                      <a:pt x="12884" y="66658"/>
                      <a:pt x="12409" y="66757"/>
                    </a:cubicBezTo>
                    <a:cubicBezTo>
                      <a:pt x="12454" y="62603"/>
                      <a:pt x="15631" y="60525"/>
                      <a:pt x="18806" y="60525"/>
                    </a:cubicBezTo>
                    <a:close/>
                    <a:moveTo>
                      <a:pt x="117959" y="66746"/>
                    </a:moveTo>
                    <a:cubicBezTo>
                      <a:pt x="118383" y="66746"/>
                      <a:pt x="118811" y="66785"/>
                      <a:pt x="119236" y="66864"/>
                    </a:cubicBezTo>
                    <a:cubicBezTo>
                      <a:pt x="118251" y="68047"/>
                      <a:pt x="117668" y="69543"/>
                      <a:pt x="117749" y="71138"/>
                    </a:cubicBezTo>
                    <a:cubicBezTo>
                      <a:pt x="116508" y="69835"/>
                      <a:pt x="114740" y="68996"/>
                      <a:pt x="112871" y="68996"/>
                    </a:cubicBezTo>
                    <a:cubicBezTo>
                      <a:pt x="112854" y="68996"/>
                      <a:pt x="112837" y="68997"/>
                      <a:pt x="112821" y="68997"/>
                    </a:cubicBezTo>
                    <a:lnTo>
                      <a:pt x="112821" y="68997"/>
                    </a:lnTo>
                    <a:cubicBezTo>
                      <a:pt x="114158" y="67549"/>
                      <a:pt x="116025" y="66746"/>
                      <a:pt x="117959" y="66746"/>
                    </a:cubicBezTo>
                    <a:close/>
                    <a:moveTo>
                      <a:pt x="84144" y="66782"/>
                    </a:moveTo>
                    <a:cubicBezTo>
                      <a:pt x="86080" y="66782"/>
                      <a:pt x="87953" y="67585"/>
                      <a:pt x="89290" y="69033"/>
                    </a:cubicBezTo>
                    <a:cubicBezTo>
                      <a:pt x="89271" y="69032"/>
                      <a:pt x="89251" y="69032"/>
                      <a:pt x="89231" y="69032"/>
                    </a:cubicBezTo>
                    <a:cubicBezTo>
                      <a:pt x="87362" y="69032"/>
                      <a:pt x="85595" y="69871"/>
                      <a:pt x="84353" y="71174"/>
                    </a:cubicBezTo>
                    <a:cubicBezTo>
                      <a:pt x="84434" y="69588"/>
                      <a:pt x="83851" y="68083"/>
                      <a:pt x="82866" y="66900"/>
                    </a:cubicBezTo>
                    <a:cubicBezTo>
                      <a:pt x="83291" y="66821"/>
                      <a:pt x="83719" y="66782"/>
                      <a:pt x="84144" y="66782"/>
                    </a:cubicBezTo>
                    <a:close/>
                    <a:moveTo>
                      <a:pt x="94437" y="66782"/>
                    </a:moveTo>
                    <a:cubicBezTo>
                      <a:pt x="94861" y="66782"/>
                      <a:pt x="95289" y="66821"/>
                      <a:pt x="95715" y="66900"/>
                    </a:cubicBezTo>
                    <a:cubicBezTo>
                      <a:pt x="94720" y="68083"/>
                      <a:pt x="94138" y="69579"/>
                      <a:pt x="94228" y="71174"/>
                    </a:cubicBezTo>
                    <a:cubicBezTo>
                      <a:pt x="92977" y="69871"/>
                      <a:pt x="91218" y="69032"/>
                      <a:pt x="89350" y="69032"/>
                    </a:cubicBezTo>
                    <a:cubicBezTo>
                      <a:pt x="89330" y="69032"/>
                      <a:pt x="89310" y="69032"/>
                      <a:pt x="89290" y="69033"/>
                    </a:cubicBezTo>
                    <a:cubicBezTo>
                      <a:pt x="90628" y="67585"/>
                      <a:pt x="92501" y="66782"/>
                      <a:pt x="94437" y="66782"/>
                    </a:cubicBezTo>
                    <a:close/>
                    <a:moveTo>
                      <a:pt x="47475" y="66944"/>
                    </a:moveTo>
                    <a:cubicBezTo>
                      <a:pt x="47900" y="66944"/>
                      <a:pt x="48327" y="66982"/>
                      <a:pt x="48753" y="67061"/>
                    </a:cubicBezTo>
                    <a:cubicBezTo>
                      <a:pt x="47767" y="68244"/>
                      <a:pt x="47185" y="69740"/>
                      <a:pt x="47266" y="71335"/>
                    </a:cubicBezTo>
                    <a:cubicBezTo>
                      <a:pt x="46024" y="70032"/>
                      <a:pt x="44256" y="69194"/>
                      <a:pt x="42388" y="69194"/>
                    </a:cubicBezTo>
                    <a:cubicBezTo>
                      <a:pt x="42371" y="69194"/>
                      <a:pt x="42354" y="69194"/>
                      <a:pt x="42337" y="69194"/>
                    </a:cubicBezTo>
                    <a:lnTo>
                      <a:pt x="42337" y="69194"/>
                    </a:lnTo>
                    <a:cubicBezTo>
                      <a:pt x="43675" y="67746"/>
                      <a:pt x="45542" y="66944"/>
                      <a:pt x="47475" y="66944"/>
                    </a:cubicBezTo>
                    <a:close/>
                    <a:moveTo>
                      <a:pt x="23953" y="66979"/>
                    </a:moveTo>
                    <a:cubicBezTo>
                      <a:pt x="24378" y="66979"/>
                      <a:pt x="24806" y="67018"/>
                      <a:pt x="25232" y="67097"/>
                    </a:cubicBezTo>
                    <a:cubicBezTo>
                      <a:pt x="24239" y="68278"/>
                      <a:pt x="23657" y="69779"/>
                      <a:pt x="23744" y="71371"/>
                    </a:cubicBezTo>
                    <a:lnTo>
                      <a:pt x="23744" y="71371"/>
                    </a:lnTo>
                    <a:cubicBezTo>
                      <a:pt x="22494" y="70068"/>
                      <a:pt x="20726" y="69229"/>
                      <a:pt x="18866" y="69229"/>
                    </a:cubicBezTo>
                    <a:cubicBezTo>
                      <a:pt x="18846" y="69229"/>
                      <a:pt x="18827" y="69230"/>
                      <a:pt x="18807" y="69230"/>
                    </a:cubicBezTo>
                    <a:cubicBezTo>
                      <a:pt x="20144" y="67782"/>
                      <a:pt x="22018" y="66979"/>
                      <a:pt x="23953" y="66979"/>
                    </a:cubicBezTo>
                    <a:close/>
                    <a:moveTo>
                      <a:pt x="13656" y="66979"/>
                    </a:moveTo>
                    <a:cubicBezTo>
                      <a:pt x="15596" y="66979"/>
                      <a:pt x="17470" y="67782"/>
                      <a:pt x="18807" y="69230"/>
                    </a:cubicBezTo>
                    <a:cubicBezTo>
                      <a:pt x="18787" y="69230"/>
                      <a:pt x="18768" y="69229"/>
                      <a:pt x="18748" y="69229"/>
                    </a:cubicBezTo>
                    <a:cubicBezTo>
                      <a:pt x="16879" y="69229"/>
                      <a:pt x="15111" y="70068"/>
                      <a:pt x="13870" y="71371"/>
                    </a:cubicBezTo>
                    <a:cubicBezTo>
                      <a:pt x="13951" y="69785"/>
                      <a:pt x="13368" y="68280"/>
                      <a:pt x="12374" y="67097"/>
                    </a:cubicBezTo>
                    <a:cubicBezTo>
                      <a:pt x="12801" y="67018"/>
                      <a:pt x="13230" y="66979"/>
                      <a:pt x="13656" y="66979"/>
                    </a:cubicBezTo>
                    <a:close/>
                    <a:moveTo>
                      <a:pt x="107658" y="66739"/>
                    </a:moveTo>
                    <a:cubicBezTo>
                      <a:pt x="109596" y="66739"/>
                      <a:pt x="111472" y="67542"/>
                      <a:pt x="112821" y="68997"/>
                    </a:cubicBezTo>
                    <a:lnTo>
                      <a:pt x="112821" y="68997"/>
                    </a:lnTo>
                    <a:cubicBezTo>
                      <a:pt x="112818" y="68997"/>
                      <a:pt x="112815" y="68997"/>
                      <a:pt x="112812" y="68997"/>
                    </a:cubicBezTo>
                    <a:cubicBezTo>
                      <a:pt x="112793" y="68997"/>
                      <a:pt x="112774" y="68996"/>
                      <a:pt x="112756" y="68996"/>
                    </a:cubicBezTo>
                    <a:cubicBezTo>
                      <a:pt x="110769" y="68996"/>
                      <a:pt x="108902" y="69942"/>
                      <a:pt x="107641" y="71389"/>
                    </a:cubicBezTo>
                    <a:lnTo>
                      <a:pt x="107641" y="71389"/>
                    </a:lnTo>
                    <a:cubicBezTo>
                      <a:pt x="107802" y="69716"/>
                      <a:pt x="107213" y="68133"/>
                      <a:pt x="106177" y="66897"/>
                    </a:cubicBezTo>
                    <a:lnTo>
                      <a:pt x="106177" y="66897"/>
                    </a:lnTo>
                    <a:cubicBezTo>
                      <a:pt x="106669" y="66791"/>
                      <a:pt x="107166" y="66739"/>
                      <a:pt x="107658" y="66739"/>
                    </a:cubicBezTo>
                    <a:close/>
                    <a:moveTo>
                      <a:pt x="37174" y="66937"/>
                    </a:moveTo>
                    <a:cubicBezTo>
                      <a:pt x="39113" y="66937"/>
                      <a:pt x="40989" y="67739"/>
                      <a:pt x="42337" y="69194"/>
                    </a:cubicBezTo>
                    <a:lnTo>
                      <a:pt x="42337" y="69194"/>
                    </a:lnTo>
                    <a:cubicBezTo>
                      <a:pt x="42334" y="69194"/>
                      <a:pt x="42331" y="69194"/>
                      <a:pt x="42328" y="69194"/>
                    </a:cubicBezTo>
                    <a:cubicBezTo>
                      <a:pt x="42310" y="69194"/>
                      <a:pt x="42291" y="69194"/>
                      <a:pt x="42273" y="69194"/>
                    </a:cubicBezTo>
                    <a:cubicBezTo>
                      <a:pt x="40286" y="69194"/>
                      <a:pt x="38410" y="70139"/>
                      <a:pt x="37158" y="71595"/>
                    </a:cubicBezTo>
                    <a:cubicBezTo>
                      <a:pt x="37320" y="69911"/>
                      <a:pt x="36728" y="68325"/>
                      <a:pt x="35689" y="67097"/>
                    </a:cubicBezTo>
                    <a:lnTo>
                      <a:pt x="35680" y="67097"/>
                    </a:lnTo>
                    <a:cubicBezTo>
                      <a:pt x="36177" y="66989"/>
                      <a:pt x="36678" y="66937"/>
                      <a:pt x="37174" y="66937"/>
                    </a:cubicBezTo>
                    <a:close/>
                    <a:moveTo>
                      <a:pt x="124474" y="64884"/>
                    </a:moveTo>
                    <a:cubicBezTo>
                      <a:pt x="127650" y="64884"/>
                      <a:pt x="130827" y="66963"/>
                      <a:pt x="130867" y="71120"/>
                    </a:cubicBezTo>
                    <a:cubicBezTo>
                      <a:pt x="130392" y="71018"/>
                      <a:pt x="129914" y="70969"/>
                      <a:pt x="129439" y="70969"/>
                    </a:cubicBezTo>
                    <a:cubicBezTo>
                      <a:pt x="127578" y="70969"/>
                      <a:pt x="125778" y="71735"/>
                      <a:pt x="124478" y="73128"/>
                    </a:cubicBezTo>
                    <a:cubicBezTo>
                      <a:pt x="123197" y="71748"/>
                      <a:pt x="121405" y="70968"/>
                      <a:pt x="119532" y="70968"/>
                    </a:cubicBezTo>
                    <a:cubicBezTo>
                      <a:pt x="119039" y="70968"/>
                      <a:pt x="118555" y="71022"/>
                      <a:pt x="118080" y="71120"/>
                    </a:cubicBezTo>
                    <a:cubicBezTo>
                      <a:pt x="118121" y="66963"/>
                      <a:pt x="121297" y="64884"/>
                      <a:pt x="124474" y="64884"/>
                    </a:cubicBezTo>
                    <a:close/>
                    <a:moveTo>
                      <a:pt x="100943" y="64929"/>
                    </a:moveTo>
                    <a:cubicBezTo>
                      <a:pt x="104120" y="64929"/>
                      <a:pt x="107296" y="67007"/>
                      <a:pt x="107337" y="71165"/>
                    </a:cubicBezTo>
                    <a:cubicBezTo>
                      <a:pt x="106862" y="71063"/>
                      <a:pt x="106383" y="71013"/>
                      <a:pt x="105909" y="71013"/>
                    </a:cubicBezTo>
                    <a:cubicBezTo>
                      <a:pt x="104048" y="71013"/>
                      <a:pt x="102248" y="71780"/>
                      <a:pt x="100948" y="73172"/>
                    </a:cubicBezTo>
                    <a:cubicBezTo>
                      <a:pt x="99667" y="71792"/>
                      <a:pt x="97875" y="71013"/>
                      <a:pt x="95993" y="71013"/>
                    </a:cubicBezTo>
                    <a:cubicBezTo>
                      <a:pt x="95509" y="71013"/>
                      <a:pt x="95025" y="71067"/>
                      <a:pt x="94550" y="71165"/>
                    </a:cubicBezTo>
                    <a:cubicBezTo>
                      <a:pt x="94590" y="67007"/>
                      <a:pt x="97767" y="64929"/>
                      <a:pt x="100943" y="64929"/>
                    </a:cubicBezTo>
                    <a:close/>
                    <a:moveTo>
                      <a:pt x="77622" y="64941"/>
                    </a:moveTo>
                    <a:cubicBezTo>
                      <a:pt x="80798" y="64941"/>
                      <a:pt x="83972" y="67018"/>
                      <a:pt x="84013" y="71174"/>
                    </a:cubicBezTo>
                    <a:cubicBezTo>
                      <a:pt x="83537" y="71072"/>
                      <a:pt x="83057" y="71021"/>
                      <a:pt x="82581" y="71021"/>
                    </a:cubicBezTo>
                    <a:cubicBezTo>
                      <a:pt x="80727" y="71021"/>
                      <a:pt x="78930" y="71782"/>
                      <a:pt x="77633" y="73172"/>
                    </a:cubicBezTo>
                    <a:lnTo>
                      <a:pt x="77624" y="73181"/>
                    </a:lnTo>
                    <a:cubicBezTo>
                      <a:pt x="76342" y="71801"/>
                      <a:pt x="74550" y="71022"/>
                      <a:pt x="72669" y="71022"/>
                    </a:cubicBezTo>
                    <a:cubicBezTo>
                      <a:pt x="72185" y="71022"/>
                      <a:pt x="71701" y="71076"/>
                      <a:pt x="71226" y="71174"/>
                    </a:cubicBezTo>
                    <a:cubicBezTo>
                      <a:pt x="71266" y="67020"/>
                      <a:pt x="74445" y="64941"/>
                      <a:pt x="77622" y="64941"/>
                    </a:cubicBezTo>
                    <a:close/>
                    <a:moveTo>
                      <a:pt x="53996" y="65085"/>
                    </a:moveTo>
                    <a:cubicBezTo>
                      <a:pt x="57170" y="65085"/>
                      <a:pt x="60344" y="67162"/>
                      <a:pt x="60384" y="71317"/>
                    </a:cubicBezTo>
                    <a:lnTo>
                      <a:pt x="60384" y="71326"/>
                    </a:lnTo>
                    <a:cubicBezTo>
                      <a:pt x="59903" y="71222"/>
                      <a:pt x="59419" y="71170"/>
                      <a:pt x="58939" y="71170"/>
                    </a:cubicBezTo>
                    <a:cubicBezTo>
                      <a:pt x="57081" y="71170"/>
                      <a:pt x="55284" y="71936"/>
                      <a:pt x="53995" y="73325"/>
                    </a:cubicBezTo>
                    <a:cubicBezTo>
                      <a:pt x="52714" y="71945"/>
                      <a:pt x="50922" y="71165"/>
                      <a:pt x="49040" y="71165"/>
                    </a:cubicBezTo>
                    <a:cubicBezTo>
                      <a:pt x="48556" y="71165"/>
                      <a:pt x="48072" y="71219"/>
                      <a:pt x="47597" y="71326"/>
                    </a:cubicBezTo>
                    <a:cubicBezTo>
                      <a:pt x="47638" y="67167"/>
                      <a:pt x="50817" y="65085"/>
                      <a:pt x="53996" y="65085"/>
                    </a:cubicBezTo>
                    <a:close/>
                    <a:moveTo>
                      <a:pt x="7145" y="65126"/>
                    </a:moveTo>
                    <a:cubicBezTo>
                      <a:pt x="10322" y="65126"/>
                      <a:pt x="13498" y="67205"/>
                      <a:pt x="13538" y="71362"/>
                    </a:cubicBezTo>
                    <a:cubicBezTo>
                      <a:pt x="13065" y="71260"/>
                      <a:pt x="12588" y="71211"/>
                      <a:pt x="12113" y="71211"/>
                    </a:cubicBezTo>
                    <a:cubicBezTo>
                      <a:pt x="10252" y="71211"/>
                      <a:pt x="8442" y="71977"/>
                      <a:pt x="7150" y="73369"/>
                    </a:cubicBezTo>
                    <a:cubicBezTo>
                      <a:pt x="5868" y="71990"/>
                      <a:pt x="4076" y="71210"/>
                      <a:pt x="2194" y="71210"/>
                    </a:cubicBezTo>
                    <a:cubicBezTo>
                      <a:pt x="1711" y="71210"/>
                      <a:pt x="1227" y="71264"/>
                      <a:pt x="752" y="71362"/>
                    </a:cubicBezTo>
                    <a:cubicBezTo>
                      <a:pt x="792" y="67205"/>
                      <a:pt x="3969" y="65126"/>
                      <a:pt x="7145" y="65126"/>
                    </a:cubicBezTo>
                    <a:close/>
                    <a:moveTo>
                      <a:pt x="30460" y="65126"/>
                    </a:moveTo>
                    <a:cubicBezTo>
                      <a:pt x="33637" y="65126"/>
                      <a:pt x="36813" y="67205"/>
                      <a:pt x="36854" y="71362"/>
                    </a:cubicBezTo>
                    <a:cubicBezTo>
                      <a:pt x="36379" y="71260"/>
                      <a:pt x="35900" y="71211"/>
                      <a:pt x="35425" y="71211"/>
                    </a:cubicBezTo>
                    <a:cubicBezTo>
                      <a:pt x="33562" y="71211"/>
                      <a:pt x="31757" y="71977"/>
                      <a:pt x="30465" y="73369"/>
                    </a:cubicBezTo>
                    <a:cubicBezTo>
                      <a:pt x="29183" y="71990"/>
                      <a:pt x="27391" y="71210"/>
                      <a:pt x="25510" y="71210"/>
                    </a:cubicBezTo>
                    <a:cubicBezTo>
                      <a:pt x="25026" y="71210"/>
                      <a:pt x="24542" y="71264"/>
                      <a:pt x="24067" y="71362"/>
                    </a:cubicBezTo>
                    <a:cubicBezTo>
                      <a:pt x="24107" y="67205"/>
                      <a:pt x="27284" y="65126"/>
                      <a:pt x="30460" y="65126"/>
                    </a:cubicBezTo>
                    <a:close/>
                    <a:moveTo>
                      <a:pt x="119323" y="71343"/>
                    </a:moveTo>
                    <a:cubicBezTo>
                      <a:pt x="121259" y="71343"/>
                      <a:pt x="123134" y="72146"/>
                      <a:pt x="124478" y="73593"/>
                    </a:cubicBezTo>
                    <a:lnTo>
                      <a:pt x="124478" y="73593"/>
                    </a:lnTo>
                    <a:cubicBezTo>
                      <a:pt x="124475" y="73593"/>
                      <a:pt x="124472" y="73593"/>
                      <a:pt x="124469" y="73593"/>
                    </a:cubicBezTo>
                    <a:cubicBezTo>
                      <a:pt x="124450" y="73593"/>
                      <a:pt x="124430" y="73593"/>
                      <a:pt x="124410" y="73593"/>
                    </a:cubicBezTo>
                    <a:cubicBezTo>
                      <a:pt x="122541" y="73593"/>
                      <a:pt x="120782" y="74432"/>
                      <a:pt x="119532" y="75735"/>
                    </a:cubicBezTo>
                    <a:cubicBezTo>
                      <a:pt x="119622" y="74149"/>
                      <a:pt x="119039" y="72644"/>
                      <a:pt x="118045" y="71461"/>
                    </a:cubicBezTo>
                    <a:cubicBezTo>
                      <a:pt x="118470" y="71382"/>
                      <a:pt x="118898" y="71343"/>
                      <a:pt x="119323" y="71343"/>
                    </a:cubicBezTo>
                    <a:close/>
                    <a:moveTo>
                      <a:pt x="129620" y="71343"/>
                    </a:moveTo>
                    <a:cubicBezTo>
                      <a:pt x="130043" y="71343"/>
                      <a:pt x="130470" y="71382"/>
                      <a:pt x="130894" y="71461"/>
                    </a:cubicBezTo>
                    <a:cubicBezTo>
                      <a:pt x="129908" y="72644"/>
                      <a:pt x="129326" y="74140"/>
                      <a:pt x="129415" y="75735"/>
                    </a:cubicBezTo>
                    <a:lnTo>
                      <a:pt x="129406" y="75735"/>
                    </a:lnTo>
                    <a:cubicBezTo>
                      <a:pt x="128165" y="74432"/>
                      <a:pt x="126397" y="73593"/>
                      <a:pt x="124528" y="73593"/>
                    </a:cubicBezTo>
                    <a:cubicBezTo>
                      <a:pt x="124512" y="73593"/>
                      <a:pt x="124495" y="73593"/>
                      <a:pt x="124478" y="73593"/>
                    </a:cubicBezTo>
                    <a:lnTo>
                      <a:pt x="124478" y="73593"/>
                    </a:lnTo>
                    <a:cubicBezTo>
                      <a:pt x="125816" y="72146"/>
                      <a:pt x="127689" y="71343"/>
                      <a:pt x="129620" y="71343"/>
                    </a:cubicBezTo>
                    <a:close/>
                    <a:moveTo>
                      <a:pt x="48839" y="71540"/>
                    </a:moveTo>
                    <a:cubicBezTo>
                      <a:pt x="50775" y="71540"/>
                      <a:pt x="52650" y="72344"/>
                      <a:pt x="53995" y="73799"/>
                    </a:cubicBezTo>
                    <a:lnTo>
                      <a:pt x="53995" y="73799"/>
                    </a:lnTo>
                    <a:cubicBezTo>
                      <a:pt x="53992" y="73799"/>
                      <a:pt x="53989" y="73800"/>
                      <a:pt x="53986" y="73800"/>
                    </a:cubicBezTo>
                    <a:cubicBezTo>
                      <a:pt x="53966" y="73799"/>
                      <a:pt x="53946" y="73799"/>
                      <a:pt x="53926" y="73799"/>
                    </a:cubicBezTo>
                    <a:cubicBezTo>
                      <a:pt x="52058" y="73799"/>
                      <a:pt x="50299" y="74629"/>
                      <a:pt x="49049" y="75932"/>
                    </a:cubicBezTo>
                    <a:cubicBezTo>
                      <a:pt x="49138" y="74346"/>
                      <a:pt x="48556" y="72841"/>
                      <a:pt x="47561" y="71658"/>
                    </a:cubicBezTo>
                    <a:cubicBezTo>
                      <a:pt x="47987" y="71579"/>
                      <a:pt x="48414" y="71540"/>
                      <a:pt x="48839" y="71540"/>
                    </a:cubicBezTo>
                    <a:close/>
                    <a:moveTo>
                      <a:pt x="59134" y="71540"/>
                    </a:moveTo>
                    <a:cubicBezTo>
                      <a:pt x="59558" y="71540"/>
                      <a:pt x="59985" y="71579"/>
                      <a:pt x="60411" y="71658"/>
                    </a:cubicBezTo>
                    <a:cubicBezTo>
                      <a:pt x="59425" y="72841"/>
                      <a:pt x="58843" y="74337"/>
                      <a:pt x="58932" y="75932"/>
                    </a:cubicBezTo>
                    <a:lnTo>
                      <a:pt x="58923" y="75932"/>
                    </a:lnTo>
                    <a:cubicBezTo>
                      <a:pt x="57682" y="74629"/>
                      <a:pt x="55914" y="73799"/>
                      <a:pt x="54046" y="73799"/>
                    </a:cubicBezTo>
                    <a:cubicBezTo>
                      <a:pt x="54029" y="73799"/>
                      <a:pt x="54012" y="73799"/>
                      <a:pt x="53995" y="73799"/>
                    </a:cubicBezTo>
                    <a:lnTo>
                      <a:pt x="53995" y="73799"/>
                    </a:lnTo>
                    <a:cubicBezTo>
                      <a:pt x="55333" y="72344"/>
                      <a:pt x="57200" y="71540"/>
                      <a:pt x="59134" y="71540"/>
                    </a:cubicBezTo>
                    <a:close/>
                    <a:moveTo>
                      <a:pt x="112819" y="69493"/>
                    </a:moveTo>
                    <a:cubicBezTo>
                      <a:pt x="115994" y="69493"/>
                      <a:pt x="119169" y="71570"/>
                      <a:pt x="119209" y="75726"/>
                    </a:cubicBezTo>
                    <a:lnTo>
                      <a:pt x="119209" y="75726"/>
                    </a:lnTo>
                    <a:cubicBezTo>
                      <a:pt x="118734" y="75624"/>
                      <a:pt x="118255" y="75574"/>
                      <a:pt x="117781" y="75574"/>
                    </a:cubicBezTo>
                    <a:cubicBezTo>
                      <a:pt x="115920" y="75574"/>
                      <a:pt x="114120" y="76339"/>
                      <a:pt x="112821" y="77724"/>
                    </a:cubicBezTo>
                    <a:lnTo>
                      <a:pt x="112821" y="77733"/>
                    </a:lnTo>
                    <a:cubicBezTo>
                      <a:pt x="111539" y="76353"/>
                      <a:pt x="109747" y="75574"/>
                      <a:pt x="107865" y="75574"/>
                    </a:cubicBezTo>
                    <a:cubicBezTo>
                      <a:pt x="107382" y="75574"/>
                      <a:pt x="106898" y="75627"/>
                      <a:pt x="106423" y="75726"/>
                    </a:cubicBezTo>
                    <a:lnTo>
                      <a:pt x="106423" y="75726"/>
                    </a:lnTo>
                    <a:cubicBezTo>
                      <a:pt x="106463" y="71572"/>
                      <a:pt x="109641" y="69493"/>
                      <a:pt x="112819" y="69493"/>
                    </a:cubicBezTo>
                    <a:close/>
                    <a:moveTo>
                      <a:pt x="136134" y="69486"/>
                    </a:moveTo>
                    <a:cubicBezTo>
                      <a:pt x="139310" y="69486"/>
                      <a:pt x="142484" y="71565"/>
                      <a:pt x="142525" y="75726"/>
                    </a:cubicBezTo>
                    <a:lnTo>
                      <a:pt x="142525" y="75726"/>
                    </a:lnTo>
                    <a:cubicBezTo>
                      <a:pt x="142050" y="75624"/>
                      <a:pt x="141571" y="75574"/>
                      <a:pt x="141097" y="75574"/>
                    </a:cubicBezTo>
                    <a:cubicBezTo>
                      <a:pt x="139236" y="75574"/>
                      <a:pt x="137435" y="76341"/>
                      <a:pt x="136136" y="77733"/>
                    </a:cubicBezTo>
                    <a:cubicBezTo>
                      <a:pt x="134854" y="76353"/>
                      <a:pt x="133062" y="75574"/>
                      <a:pt x="131181" y="75574"/>
                    </a:cubicBezTo>
                    <a:cubicBezTo>
                      <a:pt x="130697" y="75574"/>
                      <a:pt x="130213" y="75627"/>
                      <a:pt x="129738" y="75726"/>
                    </a:cubicBezTo>
                    <a:lnTo>
                      <a:pt x="129738" y="75726"/>
                    </a:lnTo>
                    <a:cubicBezTo>
                      <a:pt x="129778" y="71567"/>
                      <a:pt x="132957" y="69486"/>
                      <a:pt x="136134" y="69486"/>
                    </a:cubicBezTo>
                    <a:close/>
                    <a:moveTo>
                      <a:pt x="42332" y="69690"/>
                    </a:moveTo>
                    <a:cubicBezTo>
                      <a:pt x="45507" y="69690"/>
                      <a:pt x="48681" y="71767"/>
                      <a:pt x="48726" y="75923"/>
                    </a:cubicBezTo>
                    <a:cubicBezTo>
                      <a:pt x="48251" y="75821"/>
                      <a:pt x="47772" y="75771"/>
                      <a:pt x="47298" y="75771"/>
                    </a:cubicBezTo>
                    <a:cubicBezTo>
                      <a:pt x="45434" y="75771"/>
                      <a:pt x="43630" y="76538"/>
                      <a:pt x="42337" y="77930"/>
                    </a:cubicBezTo>
                    <a:cubicBezTo>
                      <a:pt x="41056" y="76550"/>
                      <a:pt x="39264" y="75771"/>
                      <a:pt x="37382" y="75771"/>
                    </a:cubicBezTo>
                    <a:cubicBezTo>
                      <a:pt x="36898" y="75771"/>
                      <a:pt x="36415" y="75825"/>
                      <a:pt x="35940" y="75923"/>
                    </a:cubicBezTo>
                    <a:cubicBezTo>
                      <a:pt x="35980" y="71769"/>
                      <a:pt x="39156" y="69690"/>
                      <a:pt x="42332" y="69690"/>
                    </a:cubicBezTo>
                    <a:close/>
                    <a:moveTo>
                      <a:pt x="65648" y="69687"/>
                    </a:moveTo>
                    <a:cubicBezTo>
                      <a:pt x="68825" y="69687"/>
                      <a:pt x="72001" y="71766"/>
                      <a:pt x="72041" y="75923"/>
                    </a:cubicBezTo>
                    <a:cubicBezTo>
                      <a:pt x="71566" y="75821"/>
                      <a:pt x="71088" y="75771"/>
                      <a:pt x="70613" y="75771"/>
                    </a:cubicBezTo>
                    <a:cubicBezTo>
                      <a:pt x="68750" y="75771"/>
                      <a:pt x="66945" y="76538"/>
                      <a:pt x="65653" y="77930"/>
                    </a:cubicBezTo>
                    <a:cubicBezTo>
                      <a:pt x="64371" y="76550"/>
                      <a:pt x="62579" y="75771"/>
                      <a:pt x="60697" y="75771"/>
                    </a:cubicBezTo>
                    <a:cubicBezTo>
                      <a:pt x="60214" y="75771"/>
                      <a:pt x="59730" y="75825"/>
                      <a:pt x="59255" y="75923"/>
                    </a:cubicBezTo>
                    <a:cubicBezTo>
                      <a:pt x="59295" y="71766"/>
                      <a:pt x="62472" y="69687"/>
                      <a:pt x="65648" y="69687"/>
                    </a:cubicBezTo>
                    <a:close/>
                    <a:moveTo>
                      <a:pt x="82884" y="1"/>
                    </a:moveTo>
                    <a:cubicBezTo>
                      <a:pt x="82642" y="700"/>
                      <a:pt x="82534" y="1435"/>
                      <a:pt x="82579" y="2178"/>
                    </a:cubicBezTo>
                    <a:cubicBezTo>
                      <a:pt x="81329" y="875"/>
                      <a:pt x="79570" y="37"/>
                      <a:pt x="77701" y="37"/>
                    </a:cubicBezTo>
                    <a:cubicBezTo>
                      <a:pt x="77681" y="37"/>
                      <a:pt x="77661" y="37"/>
                      <a:pt x="77642" y="37"/>
                    </a:cubicBezTo>
                    <a:cubicBezTo>
                      <a:pt x="77622" y="37"/>
                      <a:pt x="77602" y="37"/>
                      <a:pt x="77582" y="37"/>
                    </a:cubicBezTo>
                    <a:cubicBezTo>
                      <a:pt x="73834" y="37"/>
                      <a:pt x="70494" y="3399"/>
                      <a:pt x="70948" y="7160"/>
                    </a:cubicBezTo>
                    <a:cubicBezTo>
                      <a:pt x="71458" y="7047"/>
                      <a:pt x="71971" y="6991"/>
                      <a:pt x="72481" y="6991"/>
                    </a:cubicBezTo>
                    <a:cubicBezTo>
                      <a:pt x="74418" y="6991"/>
                      <a:pt x="76294" y="7794"/>
                      <a:pt x="77642" y="9248"/>
                    </a:cubicBezTo>
                    <a:cubicBezTo>
                      <a:pt x="77624" y="9248"/>
                      <a:pt x="77606" y="9248"/>
                      <a:pt x="77587" y="9248"/>
                    </a:cubicBezTo>
                    <a:cubicBezTo>
                      <a:pt x="75529" y="9248"/>
                      <a:pt x="73607" y="10256"/>
                      <a:pt x="72355" y="11784"/>
                    </a:cubicBezTo>
                    <a:cubicBezTo>
                      <a:pt x="72756" y="8058"/>
                      <a:pt x="69443" y="4741"/>
                      <a:pt x="65721" y="4741"/>
                    </a:cubicBezTo>
                    <a:cubicBezTo>
                      <a:pt x="65701" y="4741"/>
                      <a:pt x="65682" y="4741"/>
                      <a:pt x="65662" y="4741"/>
                    </a:cubicBezTo>
                    <a:cubicBezTo>
                      <a:pt x="65642" y="4741"/>
                      <a:pt x="65622" y="4741"/>
                      <a:pt x="65602" y="4741"/>
                    </a:cubicBezTo>
                    <a:cubicBezTo>
                      <a:pt x="63733" y="4741"/>
                      <a:pt x="61966" y="5570"/>
                      <a:pt x="60724" y="6874"/>
                    </a:cubicBezTo>
                    <a:cubicBezTo>
                      <a:pt x="60760" y="6139"/>
                      <a:pt x="60662" y="5395"/>
                      <a:pt x="60420" y="4696"/>
                    </a:cubicBezTo>
                    <a:lnTo>
                      <a:pt x="60043" y="4696"/>
                    </a:lnTo>
                    <a:cubicBezTo>
                      <a:pt x="60276" y="5395"/>
                      <a:pt x="60393" y="6130"/>
                      <a:pt x="60393" y="6865"/>
                    </a:cubicBezTo>
                    <a:cubicBezTo>
                      <a:pt x="59920" y="6763"/>
                      <a:pt x="59442" y="6713"/>
                      <a:pt x="58969" y="6713"/>
                    </a:cubicBezTo>
                    <a:cubicBezTo>
                      <a:pt x="57110" y="6713"/>
                      <a:pt x="55305" y="7479"/>
                      <a:pt x="54013" y="8872"/>
                    </a:cubicBezTo>
                    <a:cubicBezTo>
                      <a:pt x="52732" y="7492"/>
                      <a:pt x="50939" y="6712"/>
                      <a:pt x="49058" y="6712"/>
                    </a:cubicBezTo>
                    <a:cubicBezTo>
                      <a:pt x="48574" y="6712"/>
                      <a:pt x="48090" y="6766"/>
                      <a:pt x="47615" y="6865"/>
                    </a:cubicBezTo>
                    <a:cubicBezTo>
                      <a:pt x="47615" y="6130"/>
                      <a:pt x="47732" y="5395"/>
                      <a:pt x="47965" y="4696"/>
                    </a:cubicBezTo>
                    <a:lnTo>
                      <a:pt x="47588" y="4696"/>
                    </a:lnTo>
                    <a:cubicBezTo>
                      <a:pt x="47346" y="5395"/>
                      <a:pt x="47248" y="6139"/>
                      <a:pt x="47284" y="6874"/>
                    </a:cubicBezTo>
                    <a:cubicBezTo>
                      <a:pt x="46042" y="5570"/>
                      <a:pt x="44275" y="4741"/>
                      <a:pt x="42406" y="4741"/>
                    </a:cubicBezTo>
                    <a:cubicBezTo>
                      <a:pt x="42386" y="4741"/>
                      <a:pt x="42366" y="4741"/>
                      <a:pt x="42346" y="4741"/>
                    </a:cubicBezTo>
                    <a:cubicBezTo>
                      <a:pt x="42319" y="4741"/>
                      <a:pt x="42291" y="4740"/>
                      <a:pt x="42263" y="4740"/>
                    </a:cubicBezTo>
                    <a:cubicBezTo>
                      <a:pt x="40287" y="4740"/>
                      <a:pt x="38431" y="5684"/>
                      <a:pt x="37185" y="7125"/>
                    </a:cubicBezTo>
                    <a:cubicBezTo>
                      <a:pt x="37479" y="3462"/>
                      <a:pt x="34202" y="234"/>
                      <a:pt x="30534" y="234"/>
                    </a:cubicBezTo>
                    <a:cubicBezTo>
                      <a:pt x="30514" y="234"/>
                      <a:pt x="30494" y="234"/>
                      <a:pt x="30474" y="234"/>
                    </a:cubicBezTo>
                    <a:cubicBezTo>
                      <a:pt x="30454" y="234"/>
                      <a:pt x="30434" y="234"/>
                      <a:pt x="30415" y="234"/>
                    </a:cubicBezTo>
                    <a:cubicBezTo>
                      <a:pt x="28546" y="234"/>
                      <a:pt x="26787" y="1072"/>
                      <a:pt x="25536" y="2375"/>
                    </a:cubicBezTo>
                    <a:cubicBezTo>
                      <a:pt x="25581" y="1641"/>
                      <a:pt x="25474" y="897"/>
                      <a:pt x="25232" y="198"/>
                    </a:cubicBezTo>
                    <a:lnTo>
                      <a:pt x="24855" y="198"/>
                    </a:lnTo>
                    <a:cubicBezTo>
                      <a:pt x="25088" y="897"/>
                      <a:pt x="25214" y="1632"/>
                      <a:pt x="25214" y="2367"/>
                    </a:cubicBezTo>
                    <a:cubicBezTo>
                      <a:pt x="24739" y="2265"/>
                      <a:pt x="24260" y="2215"/>
                      <a:pt x="23785" y="2215"/>
                    </a:cubicBezTo>
                    <a:cubicBezTo>
                      <a:pt x="21922" y="2215"/>
                      <a:pt x="20117" y="2981"/>
                      <a:pt x="18825" y="4374"/>
                    </a:cubicBezTo>
                    <a:cubicBezTo>
                      <a:pt x="17544" y="2994"/>
                      <a:pt x="15752" y="2214"/>
                      <a:pt x="13870" y="2214"/>
                    </a:cubicBezTo>
                    <a:cubicBezTo>
                      <a:pt x="13386" y="2214"/>
                      <a:pt x="12902" y="2268"/>
                      <a:pt x="12427" y="2367"/>
                    </a:cubicBezTo>
                    <a:cubicBezTo>
                      <a:pt x="12427" y="1632"/>
                      <a:pt x="12544" y="897"/>
                      <a:pt x="12777" y="198"/>
                    </a:cubicBezTo>
                    <a:lnTo>
                      <a:pt x="12382" y="198"/>
                    </a:lnTo>
                    <a:cubicBezTo>
                      <a:pt x="12141" y="897"/>
                      <a:pt x="12042" y="1641"/>
                      <a:pt x="12078" y="2375"/>
                    </a:cubicBezTo>
                    <a:cubicBezTo>
                      <a:pt x="10836" y="1072"/>
                      <a:pt x="9069" y="234"/>
                      <a:pt x="7200" y="234"/>
                    </a:cubicBezTo>
                    <a:cubicBezTo>
                      <a:pt x="7180" y="234"/>
                      <a:pt x="7160" y="234"/>
                      <a:pt x="7141" y="234"/>
                    </a:cubicBezTo>
                    <a:cubicBezTo>
                      <a:pt x="7126" y="234"/>
                      <a:pt x="7111" y="234"/>
                      <a:pt x="7096" y="234"/>
                    </a:cubicBezTo>
                    <a:cubicBezTo>
                      <a:pt x="3342" y="234"/>
                      <a:pt x="1" y="3600"/>
                      <a:pt x="456" y="7358"/>
                    </a:cubicBezTo>
                    <a:cubicBezTo>
                      <a:pt x="960" y="7247"/>
                      <a:pt x="1468" y="7193"/>
                      <a:pt x="1971" y="7193"/>
                    </a:cubicBezTo>
                    <a:cubicBezTo>
                      <a:pt x="3914" y="7193"/>
                      <a:pt x="5798" y="7997"/>
                      <a:pt x="7150" y="9463"/>
                    </a:cubicBezTo>
                    <a:cubicBezTo>
                      <a:pt x="7130" y="9463"/>
                      <a:pt x="7110" y="9463"/>
                      <a:pt x="7090" y="9463"/>
                    </a:cubicBezTo>
                    <a:cubicBezTo>
                      <a:pt x="3342" y="9463"/>
                      <a:pt x="1" y="12825"/>
                      <a:pt x="456" y="16587"/>
                    </a:cubicBezTo>
                    <a:cubicBezTo>
                      <a:pt x="966" y="16472"/>
                      <a:pt x="1482" y="16416"/>
                      <a:pt x="1993" y="16416"/>
                    </a:cubicBezTo>
                    <a:cubicBezTo>
                      <a:pt x="3922" y="16416"/>
                      <a:pt x="5795" y="17213"/>
                      <a:pt x="7141" y="18666"/>
                    </a:cubicBezTo>
                    <a:cubicBezTo>
                      <a:pt x="7121" y="18665"/>
                      <a:pt x="7101" y="18665"/>
                      <a:pt x="7081" y="18665"/>
                    </a:cubicBezTo>
                    <a:cubicBezTo>
                      <a:pt x="3333" y="18665"/>
                      <a:pt x="1" y="22028"/>
                      <a:pt x="456" y="25789"/>
                    </a:cubicBezTo>
                    <a:cubicBezTo>
                      <a:pt x="968" y="25675"/>
                      <a:pt x="1485" y="25619"/>
                      <a:pt x="1997" y="25619"/>
                    </a:cubicBezTo>
                    <a:cubicBezTo>
                      <a:pt x="3931" y="25619"/>
                      <a:pt x="5804" y="26416"/>
                      <a:pt x="7150" y="27868"/>
                    </a:cubicBezTo>
                    <a:cubicBezTo>
                      <a:pt x="8485" y="26423"/>
                      <a:pt x="10355" y="25626"/>
                      <a:pt x="12288" y="25626"/>
                    </a:cubicBezTo>
                    <a:cubicBezTo>
                      <a:pt x="12715" y="25626"/>
                      <a:pt x="13146" y="25665"/>
                      <a:pt x="13574" y="25744"/>
                    </a:cubicBezTo>
                    <a:cubicBezTo>
                      <a:pt x="12580" y="26927"/>
                      <a:pt x="11997" y="28424"/>
                      <a:pt x="12087" y="30019"/>
                    </a:cubicBezTo>
                    <a:cubicBezTo>
                      <a:pt x="10837" y="28715"/>
                      <a:pt x="9069" y="27877"/>
                      <a:pt x="7208" y="27877"/>
                    </a:cubicBezTo>
                    <a:cubicBezTo>
                      <a:pt x="7189" y="27877"/>
                      <a:pt x="7169" y="27877"/>
                      <a:pt x="7150" y="27877"/>
                    </a:cubicBezTo>
                    <a:cubicBezTo>
                      <a:pt x="7130" y="27877"/>
                      <a:pt x="7110" y="27877"/>
                      <a:pt x="7090" y="27877"/>
                    </a:cubicBezTo>
                    <a:cubicBezTo>
                      <a:pt x="3342" y="27877"/>
                      <a:pt x="1" y="31239"/>
                      <a:pt x="456" y="35001"/>
                    </a:cubicBezTo>
                    <a:cubicBezTo>
                      <a:pt x="963" y="34888"/>
                      <a:pt x="1475" y="34832"/>
                      <a:pt x="1984" y="34832"/>
                    </a:cubicBezTo>
                    <a:cubicBezTo>
                      <a:pt x="3893" y="34832"/>
                      <a:pt x="5751" y="35611"/>
                      <a:pt x="7096" y="37026"/>
                    </a:cubicBezTo>
                    <a:cubicBezTo>
                      <a:pt x="3341" y="37026"/>
                      <a:pt x="8" y="40386"/>
                      <a:pt x="456" y="44149"/>
                    </a:cubicBezTo>
                    <a:cubicBezTo>
                      <a:pt x="965" y="44035"/>
                      <a:pt x="1479" y="43980"/>
                      <a:pt x="1989" y="43980"/>
                    </a:cubicBezTo>
                    <a:cubicBezTo>
                      <a:pt x="3926" y="43980"/>
                      <a:pt x="5802" y="44783"/>
                      <a:pt x="7150" y="46237"/>
                    </a:cubicBezTo>
                    <a:cubicBezTo>
                      <a:pt x="7130" y="46237"/>
                      <a:pt x="7110" y="46237"/>
                      <a:pt x="7090" y="46237"/>
                    </a:cubicBezTo>
                    <a:cubicBezTo>
                      <a:pt x="3342" y="46237"/>
                      <a:pt x="1" y="49608"/>
                      <a:pt x="456" y="53361"/>
                    </a:cubicBezTo>
                    <a:cubicBezTo>
                      <a:pt x="961" y="53249"/>
                      <a:pt x="1471" y="53195"/>
                      <a:pt x="1978" y="53195"/>
                    </a:cubicBezTo>
                    <a:cubicBezTo>
                      <a:pt x="3912" y="53195"/>
                      <a:pt x="5791" y="53991"/>
                      <a:pt x="7141" y="55439"/>
                    </a:cubicBezTo>
                    <a:cubicBezTo>
                      <a:pt x="7121" y="55439"/>
                      <a:pt x="7101" y="55439"/>
                      <a:pt x="7081" y="55439"/>
                    </a:cubicBezTo>
                    <a:cubicBezTo>
                      <a:pt x="3333" y="55439"/>
                      <a:pt x="1" y="58811"/>
                      <a:pt x="456" y="62563"/>
                    </a:cubicBezTo>
                    <a:cubicBezTo>
                      <a:pt x="965" y="62449"/>
                      <a:pt x="1479" y="62394"/>
                      <a:pt x="1989" y="62394"/>
                    </a:cubicBezTo>
                    <a:cubicBezTo>
                      <a:pt x="3926" y="62394"/>
                      <a:pt x="5802" y="63197"/>
                      <a:pt x="7150" y="64651"/>
                    </a:cubicBezTo>
                    <a:cubicBezTo>
                      <a:pt x="7130" y="64651"/>
                      <a:pt x="7110" y="64651"/>
                      <a:pt x="7090" y="64651"/>
                    </a:cubicBezTo>
                    <a:cubicBezTo>
                      <a:pt x="3342" y="64651"/>
                      <a:pt x="1" y="68022"/>
                      <a:pt x="456" y="71774"/>
                    </a:cubicBezTo>
                    <a:cubicBezTo>
                      <a:pt x="965" y="71661"/>
                      <a:pt x="1479" y="71605"/>
                      <a:pt x="1989" y="71605"/>
                    </a:cubicBezTo>
                    <a:cubicBezTo>
                      <a:pt x="3926" y="71605"/>
                      <a:pt x="5802" y="72408"/>
                      <a:pt x="7150" y="73862"/>
                    </a:cubicBezTo>
                    <a:cubicBezTo>
                      <a:pt x="8483" y="72419"/>
                      <a:pt x="10349" y="71617"/>
                      <a:pt x="12278" y="71617"/>
                    </a:cubicBezTo>
                    <a:cubicBezTo>
                      <a:pt x="12709" y="71617"/>
                      <a:pt x="13143" y="71657"/>
                      <a:pt x="13574" y="71739"/>
                    </a:cubicBezTo>
                    <a:cubicBezTo>
                      <a:pt x="13037" y="72366"/>
                      <a:pt x="12624" y="73101"/>
                      <a:pt x="12365" y="73880"/>
                    </a:cubicBezTo>
                    <a:lnTo>
                      <a:pt x="12741" y="73880"/>
                    </a:lnTo>
                    <a:cubicBezTo>
                      <a:pt x="13637" y="71137"/>
                      <a:pt x="16222" y="69764"/>
                      <a:pt x="18806" y="69764"/>
                    </a:cubicBezTo>
                    <a:cubicBezTo>
                      <a:pt x="21388" y="69764"/>
                      <a:pt x="23969" y="71135"/>
                      <a:pt x="24864" y="73880"/>
                    </a:cubicBezTo>
                    <a:lnTo>
                      <a:pt x="25241" y="73880"/>
                    </a:lnTo>
                    <a:cubicBezTo>
                      <a:pt x="24981" y="73101"/>
                      <a:pt x="24569" y="72366"/>
                      <a:pt x="24031" y="71739"/>
                    </a:cubicBezTo>
                    <a:cubicBezTo>
                      <a:pt x="24463" y="71657"/>
                      <a:pt x="24897" y="71617"/>
                      <a:pt x="25327" y="71617"/>
                    </a:cubicBezTo>
                    <a:cubicBezTo>
                      <a:pt x="27257" y="71617"/>
                      <a:pt x="29124" y="72419"/>
                      <a:pt x="30465" y="73862"/>
                    </a:cubicBezTo>
                    <a:cubicBezTo>
                      <a:pt x="31802" y="72410"/>
                      <a:pt x="33677" y="71609"/>
                      <a:pt x="35611" y="71609"/>
                    </a:cubicBezTo>
                    <a:cubicBezTo>
                      <a:pt x="36087" y="71609"/>
                      <a:pt x="36566" y="71657"/>
                      <a:pt x="37042" y="71757"/>
                    </a:cubicBezTo>
                    <a:cubicBezTo>
                      <a:pt x="36011" y="73020"/>
                      <a:pt x="35438" y="74633"/>
                      <a:pt x="35644" y="76335"/>
                    </a:cubicBezTo>
                    <a:cubicBezTo>
                      <a:pt x="36153" y="76222"/>
                      <a:pt x="36667" y="76166"/>
                      <a:pt x="37176" y="76166"/>
                    </a:cubicBezTo>
                    <a:cubicBezTo>
                      <a:pt x="39113" y="76166"/>
                      <a:pt x="40989" y="76969"/>
                      <a:pt x="42337" y="78423"/>
                    </a:cubicBezTo>
                    <a:cubicBezTo>
                      <a:pt x="43675" y="76976"/>
                      <a:pt x="45548" y="76173"/>
                      <a:pt x="47484" y="76173"/>
                    </a:cubicBezTo>
                    <a:cubicBezTo>
                      <a:pt x="47908" y="76173"/>
                      <a:pt x="48336" y="76212"/>
                      <a:pt x="48762" y="76291"/>
                    </a:cubicBezTo>
                    <a:cubicBezTo>
                      <a:pt x="48224" y="76927"/>
                      <a:pt x="47812" y="77653"/>
                      <a:pt x="47552" y="78441"/>
                    </a:cubicBezTo>
                    <a:lnTo>
                      <a:pt x="47929" y="78441"/>
                    </a:lnTo>
                    <a:cubicBezTo>
                      <a:pt x="48825" y="75698"/>
                      <a:pt x="51410" y="74325"/>
                      <a:pt x="53994" y="74325"/>
                    </a:cubicBezTo>
                    <a:cubicBezTo>
                      <a:pt x="56575" y="74325"/>
                      <a:pt x="59157" y="75696"/>
                      <a:pt x="60052" y="78441"/>
                    </a:cubicBezTo>
                    <a:lnTo>
                      <a:pt x="60438" y="78441"/>
                    </a:lnTo>
                    <a:cubicBezTo>
                      <a:pt x="60169" y="77653"/>
                      <a:pt x="59766" y="76927"/>
                      <a:pt x="59228" y="76291"/>
                    </a:cubicBezTo>
                    <a:cubicBezTo>
                      <a:pt x="59654" y="76212"/>
                      <a:pt x="60082" y="76173"/>
                      <a:pt x="60506" y="76173"/>
                    </a:cubicBezTo>
                    <a:cubicBezTo>
                      <a:pt x="62442" y="76173"/>
                      <a:pt x="64317" y="76976"/>
                      <a:pt x="65662" y="78423"/>
                    </a:cubicBezTo>
                    <a:cubicBezTo>
                      <a:pt x="67002" y="76969"/>
                      <a:pt x="68877" y="76166"/>
                      <a:pt x="70814" y="76166"/>
                    </a:cubicBezTo>
                    <a:cubicBezTo>
                      <a:pt x="71323" y="76166"/>
                      <a:pt x="71837" y="76222"/>
                      <a:pt x="72346" y="76335"/>
                    </a:cubicBezTo>
                    <a:cubicBezTo>
                      <a:pt x="72801" y="72574"/>
                      <a:pt x="69460" y="69211"/>
                      <a:pt x="65712" y="69211"/>
                    </a:cubicBezTo>
                    <a:cubicBezTo>
                      <a:pt x="65692" y="69211"/>
                      <a:pt x="65672" y="69212"/>
                      <a:pt x="65653" y="69212"/>
                    </a:cubicBezTo>
                    <a:cubicBezTo>
                      <a:pt x="65633" y="69212"/>
                      <a:pt x="65613" y="69211"/>
                      <a:pt x="65593" y="69211"/>
                    </a:cubicBezTo>
                    <a:cubicBezTo>
                      <a:pt x="63725" y="69211"/>
                      <a:pt x="61966" y="70050"/>
                      <a:pt x="60715" y="71353"/>
                    </a:cubicBezTo>
                    <a:cubicBezTo>
                      <a:pt x="60805" y="69758"/>
                      <a:pt x="60223" y="68262"/>
                      <a:pt x="59228" y="67079"/>
                    </a:cubicBezTo>
                    <a:cubicBezTo>
                      <a:pt x="59656" y="67000"/>
                      <a:pt x="60087" y="66961"/>
                      <a:pt x="60514" y="66961"/>
                    </a:cubicBezTo>
                    <a:cubicBezTo>
                      <a:pt x="62447" y="66961"/>
                      <a:pt x="64319" y="67757"/>
                      <a:pt x="65662" y="69203"/>
                    </a:cubicBezTo>
                    <a:cubicBezTo>
                      <a:pt x="66995" y="67754"/>
                      <a:pt x="68869" y="66954"/>
                      <a:pt x="70804" y="66954"/>
                    </a:cubicBezTo>
                    <a:cubicBezTo>
                      <a:pt x="71287" y="66954"/>
                      <a:pt x="71773" y="67004"/>
                      <a:pt x="72256" y="67106"/>
                    </a:cubicBezTo>
                    <a:cubicBezTo>
                      <a:pt x="71280" y="68352"/>
                      <a:pt x="70751" y="69920"/>
                      <a:pt x="70948" y="71568"/>
                    </a:cubicBezTo>
                    <a:cubicBezTo>
                      <a:pt x="71456" y="71455"/>
                      <a:pt x="71968" y="71399"/>
                      <a:pt x="72477" y="71399"/>
                    </a:cubicBezTo>
                    <a:cubicBezTo>
                      <a:pt x="74412" y="71399"/>
                      <a:pt x="76294" y="72202"/>
                      <a:pt x="77642" y="73656"/>
                    </a:cubicBezTo>
                    <a:cubicBezTo>
                      <a:pt x="78975" y="72213"/>
                      <a:pt x="80841" y="71411"/>
                      <a:pt x="82765" y="71411"/>
                    </a:cubicBezTo>
                    <a:cubicBezTo>
                      <a:pt x="83195" y="71411"/>
                      <a:pt x="83627" y="71451"/>
                      <a:pt x="84057" y="71533"/>
                    </a:cubicBezTo>
                    <a:cubicBezTo>
                      <a:pt x="83529" y="72160"/>
                      <a:pt x="83117" y="72895"/>
                      <a:pt x="82857" y="73674"/>
                    </a:cubicBezTo>
                    <a:lnTo>
                      <a:pt x="83233" y="73674"/>
                    </a:lnTo>
                    <a:cubicBezTo>
                      <a:pt x="84129" y="70931"/>
                      <a:pt x="86712" y="69558"/>
                      <a:pt x="89295" y="69558"/>
                    </a:cubicBezTo>
                    <a:cubicBezTo>
                      <a:pt x="91875" y="69558"/>
                      <a:pt x="94456" y="70929"/>
                      <a:pt x="95357" y="73674"/>
                    </a:cubicBezTo>
                    <a:lnTo>
                      <a:pt x="95733" y="73674"/>
                    </a:lnTo>
                    <a:cubicBezTo>
                      <a:pt x="95464" y="72895"/>
                      <a:pt x="95061" y="72160"/>
                      <a:pt x="94523" y="71533"/>
                    </a:cubicBezTo>
                    <a:cubicBezTo>
                      <a:pt x="94955" y="71451"/>
                      <a:pt x="95389" y="71411"/>
                      <a:pt x="95820" y="71411"/>
                    </a:cubicBezTo>
                    <a:cubicBezTo>
                      <a:pt x="97749" y="71411"/>
                      <a:pt x="99616" y="72213"/>
                      <a:pt x="100957" y="73656"/>
                    </a:cubicBezTo>
                    <a:cubicBezTo>
                      <a:pt x="102295" y="72203"/>
                      <a:pt x="104169" y="71403"/>
                      <a:pt x="106103" y="71403"/>
                    </a:cubicBezTo>
                    <a:cubicBezTo>
                      <a:pt x="106579" y="71403"/>
                      <a:pt x="107058" y="71451"/>
                      <a:pt x="107534" y="71550"/>
                    </a:cubicBezTo>
                    <a:cubicBezTo>
                      <a:pt x="106495" y="72814"/>
                      <a:pt x="105930" y="74427"/>
                      <a:pt x="106136" y="76129"/>
                    </a:cubicBezTo>
                    <a:cubicBezTo>
                      <a:pt x="106644" y="76015"/>
                      <a:pt x="107156" y="75960"/>
                      <a:pt x="107665" y="75960"/>
                    </a:cubicBezTo>
                    <a:cubicBezTo>
                      <a:pt x="109600" y="75960"/>
                      <a:pt x="111480" y="76763"/>
                      <a:pt x="112821" y="78217"/>
                    </a:cubicBezTo>
                    <a:cubicBezTo>
                      <a:pt x="114165" y="76770"/>
                      <a:pt x="116034" y="75967"/>
                      <a:pt x="117968" y="75967"/>
                    </a:cubicBezTo>
                    <a:cubicBezTo>
                      <a:pt x="118392" y="75967"/>
                      <a:pt x="118820" y="76005"/>
                      <a:pt x="119245" y="76084"/>
                    </a:cubicBezTo>
                    <a:cubicBezTo>
                      <a:pt x="118717" y="76721"/>
                      <a:pt x="118304" y="77446"/>
                      <a:pt x="118045" y="78235"/>
                    </a:cubicBezTo>
                    <a:lnTo>
                      <a:pt x="118421" y="78235"/>
                    </a:lnTo>
                    <a:cubicBezTo>
                      <a:pt x="119317" y="75492"/>
                      <a:pt x="121900" y="74119"/>
                      <a:pt x="124482" y="74119"/>
                    </a:cubicBezTo>
                    <a:cubicBezTo>
                      <a:pt x="127063" y="74119"/>
                      <a:pt x="129644" y="75490"/>
                      <a:pt x="130544" y="78235"/>
                    </a:cubicBezTo>
                    <a:lnTo>
                      <a:pt x="130921" y="78235"/>
                    </a:lnTo>
                    <a:cubicBezTo>
                      <a:pt x="130652" y="77446"/>
                      <a:pt x="130249" y="76721"/>
                      <a:pt x="129711" y="76084"/>
                    </a:cubicBezTo>
                    <a:cubicBezTo>
                      <a:pt x="130137" y="76005"/>
                      <a:pt x="130565" y="75967"/>
                      <a:pt x="130990" y="75967"/>
                    </a:cubicBezTo>
                    <a:cubicBezTo>
                      <a:pt x="132925" y="75967"/>
                      <a:pt x="134800" y="76770"/>
                      <a:pt x="136145" y="78217"/>
                    </a:cubicBezTo>
                    <a:cubicBezTo>
                      <a:pt x="137486" y="76763"/>
                      <a:pt x="139360" y="75960"/>
                      <a:pt x="141297" y="75960"/>
                    </a:cubicBezTo>
                    <a:cubicBezTo>
                      <a:pt x="141806" y="75960"/>
                      <a:pt x="142320" y="76015"/>
                      <a:pt x="142829" y="76129"/>
                    </a:cubicBezTo>
                    <a:cubicBezTo>
                      <a:pt x="143284" y="72368"/>
                      <a:pt x="139944" y="69005"/>
                      <a:pt x="136195" y="69005"/>
                    </a:cubicBezTo>
                    <a:cubicBezTo>
                      <a:pt x="136175" y="69005"/>
                      <a:pt x="136156" y="69005"/>
                      <a:pt x="136136" y="69006"/>
                    </a:cubicBezTo>
                    <a:cubicBezTo>
                      <a:pt x="136116" y="69005"/>
                      <a:pt x="136096" y="69005"/>
                      <a:pt x="136077" y="69005"/>
                    </a:cubicBezTo>
                    <a:cubicBezTo>
                      <a:pt x="134208" y="69005"/>
                      <a:pt x="132449" y="69844"/>
                      <a:pt x="131199" y="71147"/>
                    </a:cubicBezTo>
                    <a:cubicBezTo>
                      <a:pt x="131288" y="69552"/>
                      <a:pt x="130706" y="68056"/>
                      <a:pt x="129711" y="66873"/>
                    </a:cubicBezTo>
                    <a:cubicBezTo>
                      <a:pt x="130140" y="66794"/>
                      <a:pt x="130570" y="66755"/>
                      <a:pt x="130997" y="66755"/>
                    </a:cubicBezTo>
                    <a:cubicBezTo>
                      <a:pt x="132930" y="66755"/>
                      <a:pt x="134802" y="67551"/>
                      <a:pt x="136145" y="68997"/>
                    </a:cubicBezTo>
                    <a:cubicBezTo>
                      <a:pt x="137487" y="67540"/>
                      <a:pt x="139365" y="66743"/>
                      <a:pt x="141304" y="66743"/>
                    </a:cubicBezTo>
                    <a:cubicBezTo>
                      <a:pt x="141811" y="66743"/>
                      <a:pt x="142322" y="66798"/>
                      <a:pt x="142829" y="66909"/>
                    </a:cubicBezTo>
                    <a:cubicBezTo>
                      <a:pt x="143276" y="63151"/>
                      <a:pt x="139944" y="59785"/>
                      <a:pt x="136198" y="59785"/>
                    </a:cubicBezTo>
                    <a:cubicBezTo>
                      <a:pt x="136183" y="59785"/>
                      <a:pt x="136169" y="59785"/>
                      <a:pt x="136154" y="59785"/>
                    </a:cubicBezTo>
                    <a:cubicBezTo>
                      <a:pt x="137492" y="58340"/>
                      <a:pt x="139363" y="57545"/>
                      <a:pt x="141292" y="57545"/>
                    </a:cubicBezTo>
                    <a:cubicBezTo>
                      <a:pt x="141803" y="57545"/>
                      <a:pt x="142319" y="57601"/>
                      <a:pt x="142829" y="57715"/>
                    </a:cubicBezTo>
                    <a:cubicBezTo>
                      <a:pt x="143284" y="53954"/>
                      <a:pt x="139944" y="50592"/>
                      <a:pt x="136195" y="50592"/>
                    </a:cubicBezTo>
                    <a:cubicBezTo>
                      <a:pt x="136175" y="50592"/>
                      <a:pt x="136156" y="50592"/>
                      <a:pt x="136136" y="50592"/>
                    </a:cubicBezTo>
                    <a:cubicBezTo>
                      <a:pt x="136116" y="50592"/>
                      <a:pt x="136096" y="50592"/>
                      <a:pt x="136077" y="50592"/>
                    </a:cubicBezTo>
                    <a:cubicBezTo>
                      <a:pt x="134208" y="50592"/>
                      <a:pt x="132449" y="51430"/>
                      <a:pt x="131199" y="52733"/>
                    </a:cubicBezTo>
                    <a:cubicBezTo>
                      <a:pt x="131288" y="51138"/>
                      <a:pt x="130706" y="49642"/>
                      <a:pt x="129711" y="48459"/>
                    </a:cubicBezTo>
                    <a:cubicBezTo>
                      <a:pt x="130140" y="48380"/>
                      <a:pt x="130570" y="48341"/>
                      <a:pt x="130997" y="48341"/>
                    </a:cubicBezTo>
                    <a:cubicBezTo>
                      <a:pt x="132927" y="48341"/>
                      <a:pt x="134793" y="49137"/>
                      <a:pt x="136136" y="50583"/>
                    </a:cubicBezTo>
                    <a:cubicBezTo>
                      <a:pt x="137484" y="49129"/>
                      <a:pt x="139360" y="48326"/>
                      <a:pt x="141292" y="48326"/>
                    </a:cubicBezTo>
                    <a:cubicBezTo>
                      <a:pt x="141801" y="48326"/>
                      <a:pt x="142313" y="48381"/>
                      <a:pt x="142820" y="48495"/>
                    </a:cubicBezTo>
                    <a:cubicBezTo>
                      <a:pt x="143275" y="44743"/>
                      <a:pt x="139943" y="41371"/>
                      <a:pt x="136195" y="41371"/>
                    </a:cubicBezTo>
                    <a:cubicBezTo>
                      <a:pt x="136175" y="41371"/>
                      <a:pt x="136156" y="41371"/>
                      <a:pt x="136136" y="41372"/>
                    </a:cubicBezTo>
                    <a:cubicBezTo>
                      <a:pt x="137482" y="39919"/>
                      <a:pt x="139354" y="39122"/>
                      <a:pt x="141284" y="39122"/>
                    </a:cubicBezTo>
                    <a:cubicBezTo>
                      <a:pt x="141795" y="39122"/>
                      <a:pt x="142310" y="39178"/>
                      <a:pt x="142820" y="39293"/>
                    </a:cubicBezTo>
                    <a:cubicBezTo>
                      <a:pt x="143274" y="35536"/>
                      <a:pt x="139943" y="32169"/>
                      <a:pt x="136210" y="32169"/>
                    </a:cubicBezTo>
                    <a:cubicBezTo>
                      <a:pt x="136185" y="32169"/>
                      <a:pt x="136160" y="32169"/>
                      <a:pt x="136136" y="32169"/>
                    </a:cubicBezTo>
                    <a:cubicBezTo>
                      <a:pt x="136116" y="32169"/>
                      <a:pt x="136096" y="32169"/>
                      <a:pt x="136076" y="32169"/>
                    </a:cubicBezTo>
                    <a:cubicBezTo>
                      <a:pt x="134207" y="32169"/>
                      <a:pt x="132440" y="32998"/>
                      <a:pt x="131199" y="34302"/>
                    </a:cubicBezTo>
                    <a:cubicBezTo>
                      <a:pt x="131279" y="32716"/>
                      <a:pt x="130697" y="31210"/>
                      <a:pt x="129702" y="30028"/>
                    </a:cubicBezTo>
                    <a:cubicBezTo>
                      <a:pt x="130130" y="29949"/>
                      <a:pt x="130559" y="29910"/>
                      <a:pt x="130985" y="29910"/>
                    </a:cubicBezTo>
                    <a:cubicBezTo>
                      <a:pt x="132925" y="29910"/>
                      <a:pt x="134799" y="30713"/>
                      <a:pt x="136136" y="32160"/>
                    </a:cubicBezTo>
                    <a:cubicBezTo>
                      <a:pt x="137484" y="30706"/>
                      <a:pt x="139360" y="29903"/>
                      <a:pt x="141292" y="29903"/>
                    </a:cubicBezTo>
                    <a:cubicBezTo>
                      <a:pt x="141801" y="29903"/>
                      <a:pt x="142313" y="29959"/>
                      <a:pt x="142820" y="30072"/>
                    </a:cubicBezTo>
                    <a:cubicBezTo>
                      <a:pt x="143276" y="26315"/>
                      <a:pt x="139935" y="22949"/>
                      <a:pt x="136189" y="22949"/>
                    </a:cubicBezTo>
                    <a:cubicBezTo>
                      <a:pt x="136175" y="22949"/>
                      <a:pt x="136160" y="22949"/>
                      <a:pt x="136145" y="22949"/>
                    </a:cubicBezTo>
                    <a:cubicBezTo>
                      <a:pt x="137490" y="21504"/>
                      <a:pt x="139357" y="20708"/>
                      <a:pt x="141284" y="20708"/>
                    </a:cubicBezTo>
                    <a:cubicBezTo>
                      <a:pt x="141794" y="20708"/>
                      <a:pt x="142310" y="20764"/>
                      <a:pt x="142820" y="20879"/>
                    </a:cubicBezTo>
                    <a:cubicBezTo>
                      <a:pt x="143275" y="17117"/>
                      <a:pt x="139935" y="13755"/>
                      <a:pt x="136195" y="13755"/>
                    </a:cubicBezTo>
                    <a:cubicBezTo>
                      <a:pt x="136175" y="13755"/>
                      <a:pt x="136156" y="13755"/>
                      <a:pt x="136136" y="13755"/>
                    </a:cubicBezTo>
                    <a:cubicBezTo>
                      <a:pt x="136116" y="13755"/>
                      <a:pt x="136096" y="13755"/>
                      <a:pt x="136076" y="13755"/>
                    </a:cubicBezTo>
                    <a:cubicBezTo>
                      <a:pt x="134207" y="13755"/>
                      <a:pt x="132440" y="14585"/>
                      <a:pt x="131199" y="15888"/>
                    </a:cubicBezTo>
                    <a:cubicBezTo>
                      <a:pt x="131279" y="14302"/>
                      <a:pt x="130697" y="12797"/>
                      <a:pt x="129702" y="11614"/>
                    </a:cubicBezTo>
                    <a:cubicBezTo>
                      <a:pt x="130130" y="11535"/>
                      <a:pt x="130558" y="11496"/>
                      <a:pt x="130984" y="11496"/>
                    </a:cubicBezTo>
                    <a:cubicBezTo>
                      <a:pt x="132922" y="11496"/>
                      <a:pt x="134791" y="12299"/>
                      <a:pt x="136136" y="13746"/>
                    </a:cubicBezTo>
                    <a:cubicBezTo>
                      <a:pt x="137484" y="12292"/>
                      <a:pt x="139360" y="11489"/>
                      <a:pt x="141292" y="11489"/>
                    </a:cubicBezTo>
                    <a:cubicBezTo>
                      <a:pt x="141801" y="11489"/>
                      <a:pt x="142313" y="11545"/>
                      <a:pt x="142820" y="11659"/>
                    </a:cubicBezTo>
                    <a:cubicBezTo>
                      <a:pt x="143275" y="7906"/>
                      <a:pt x="139935" y="4535"/>
                      <a:pt x="136195" y="4535"/>
                    </a:cubicBezTo>
                    <a:cubicBezTo>
                      <a:pt x="136175" y="4535"/>
                      <a:pt x="136156" y="4535"/>
                      <a:pt x="136136" y="4535"/>
                    </a:cubicBezTo>
                    <a:cubicBezTo>
                      <a:pt x="136116" y="4535"/>
                      <a:pt x="136096" y="4535"/>
                      <a:pt x="136077" y="4535"/>
                    </a:cubicBezTo>
                    <a:cubicBezTo>
                      <a:pt x="134208" y="4535"/>
                      <a:pt x="132440" y="5373"/>
                      <a:pt x="131199" y="6677"/>
                    </a:cubicBezTo>
                    <a:cubicBezTo>
                      <a:pt x="131234" y="5933"/>
                      <a:pt x="131136" y="5198"/>
                      <a:pt x="130894" y="4499"/>
                    </a:cubicBezTo>
                    <a:lnTo>
                      <a:pt x="130518" y="4499"/>
                    </a:lnTo>
                    <a:cubicBezTo>
                      <a:pt x="130751" y="5198"/>
                      <a:pt x="130867" y="5933"/>
                      <a:pt x="130867" y="6668"/>
                    </a:cubicBezTo>
                    <a:cubicBezTo>
                      <a:pt x="130394" y="6566"/>
                      <a:pt x="129917" y="6516"/>
                      <a:pt x="129443" y="6516"/>
                    </a:cubicBezTo>
                    <a:cubicBezTo>
                      <a:pt x="127584" y="6516"/>
                      <a:pt x="125780" y="7282"/>
                      <a:pt x="124487" y="8675"/>
                    </a:cubicBezTo>
                    <a:cubicBezTo>
                      <a:pt x="123206" y="7295"/>
                      <a:pt x="121414" y="6515"/>
                      <a:pt x="119532" y="6515"/>
                    </a:cubicBezTo>
                    <a:cubicBezTo>
                      <a:pt x="119048" y="6515"/>
                      <a:pt x="118564" y="6560"/>
                      <a:pt x="118089" y="6668"/>
                    </a:cubicBezTo>
                    <a:cubicBezTo>
                      <a:pt x="118089" y="5933"/>
                      <a:pt x="118206" y="5198"/>
                      <a:pt x="118439" y="4499"/>
                    </a:cubicBezTo>
                    <a:lnTo>
                      <a:pt x="118063" y="4499"/>
                    </a:lnTo>
                    <a:cubicBezTo>
                      <a:pt x="117821" y="5198"/>
                      <a:pt x="117722" y="5933"/>
                      <a:pt x="117758" y="6677"/>
                    </a:cubicBezTo>
                    <a:cubicBezTo>
                      <a:pt x="116516" y="5373"/>
                      <a:pt x="114749" y="4535"/>
                      <a:pt x="112880" y="4535"/>
                    </a:cubicBezTo>
                    <a:cubicBezTo>
                      <a:pt x="112860" y="4535"/>
                      <a:pt x="112840" y="4535"/>
                      <a:pt x="112821" y="4535"/>
                    </a:cubicBezTo>
                    <a:cubicBezTo>
                      <a:pt x="112802" y="4535"/>
                      <a:pt x="112783" y="4535"/>
                      <a:pt x="112765" y="4535"/>
                    </a:cubicBezTo>
                    <a:cubicBezTo>
                      <a:pt x="110778" y="4535"/>
                      <a:pt x="108911" y="5480"/>
                      <a:pt x="107659" y="6927"/>
                    </a:cubicBezTo>
                    <a:lnTo>
                      <a:pt x="107659" y="6927"/>
                    </a:lnTo>
                    <a:cubicBezTo>
                      <a:pt x="107953" y="3265"/>
                      <a:pt x="104676" y="36"/>
                      <a:pt x="101009" y="36"/>
                    </a:cubicBezTo>
                    <a:cubicBezTo>
                      <a:pt x="100988" y="36"/>
                      <a:pt x="100968" y="37"/>
                      <a:pt x="100948" y="37"/>
                    </a:cubicBezTo>
                    <a:cubicBezTo>
                      <a:pt x="100928" y="37"/>
                      <a:pt x="100908" y="37"/>
                      <a:pt x="100889" y="37"/>
                    </a:cubicBezTo>
                    <a:cubicBezTo>
                      <a:pt x="99020" y="37"/>
                      <a:pt x="97261" y="875"/>
                      <a:pt x="96011" y="2178"/>
                    </a:cubicBezTo>
                    <a:cubicBezTo>
                      <a:pt x="96056" y="1435"/>
                      <a:pt x="95948" y="700"/>
                      <a:pt x="95706" y="1"/>
                    </a:cubicBezTo>
                    <a:lnTo>
                      <a:pt x="95339" y="1"/>
                    </a:lnTo>
                    <a:cubicBezTo>
                      <a:pt x="95563" y="700"/>
                      <a:pt x="95688" y="1426"/>
                      <a:pt x="95688" y="2169"/>
                    </a:cubicBezTo>
                    <a:cubicBezTo>
                      <a:pt x="95213" y="2067"/>
                      <a:pt x="94735" y="2018"/>
                      <a:pt x="94260" y="2018"/>
                    </a:cubicBezTo>
                    <a:cubicBezTo>
                      <a:pt x="92399" y="2018"/>
                      <a:pt x="90599" y="2784"/>
                      <a:pt x="89299" y="4177"/>
                    </a:cubicBezTo>
                    <a:cubicBezTo>
                      <a:pt x="88034" y="2804"/>
                      <a:pt x="86246" y="2017"/>
                      <a:pt x="84376" y="2017"/>
                    </a:cubicBezTo>
                    <a:cubicBezTo>
                      <a:pt x="84365" y="2017"/>
                      <a:pt x="84355" y="2017"/>
                      <a:pt x="84344" y="2017"/>
                    </a:cubicBezTo>
                    <a:cubicBezTo>
                      <a:pt x="83860" y="2017"/>
                      <a:pt x="83376" y="2062"/>
                      <a:pt x="82902" y="2169"/>
                    </a:cubicBezTo>
                    <a:cubicBezTo>
                      <a:pt x="82902" y="1435"/>
                      <a:pt x="83027" y="700"/>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sp>
            <p:nvSpPr>
              <p:cNvPr id="487" name="Google Shape;487;p22"/>
              <p:cNvSpPr/>
              <p:nvPr/>
            </p:nvSpPr>
            <p:spPr>
              <a:xfrm>
                <a:off x="0" y="0"/>
                <a:ext cx="2743019" cy="1499080"/>
              </a:xfrm>
              <a:custGeom>
                <a:avLst/>
                <a:gdLst/>
                <a:ahLst/>
                <a:cxnLst/>
                <a:rect l="l" t="t" r="r" b="b"/>
                <a:pathLst>
                  <a:path w="143276" h="78414" extrusionOk="0">
                    <a:moveTo>
                      <a:pt x="84144" y="2392"/>
                    </a:moveTo>
                    <a:cubicBezTo>
                      <a:pt x="86080" y="2392"/>
                      <a:pt x="87955" y="3195"/>
                      <a:pt x="89299" y="4642"/>
                    </a:cubicBezTo>
                    <a:cubicBezTo>
                      <a:pt x="90635" y="3197"/>
                      <a:pt x="92499" y="2400"/>
                      <a:pt x="94430" y="2400"/>
                    </a:cubicBezTo>
                    <a:cubicBezTo>
                      <a:pt x="94856" y="2400"/>
                      <a:pt x="95287" y="2439"/>
                      <a:pt x="95715" y="2518"/>
                    </a:cubicBezTo>
                    <a:cubicBezTo>
                      <a:pt x="94720" y="3692"/>
                      <a:pt x="94138" y="5198"/>
                      <a:pt x="94228" y="6793"/>
                    </a:cubicBezTo>
                    <a:cubicBezTo>
                      <a:pt x="92977" y="5480"/>
                      <a:pt x="91219" y="4651"/>
                      <a:pt x="89350" y="4651"/>
                    </a:cubicBezTo>
                    <a:cubicBezTo>
                      <a:pt x="89330" y="4651"/>
                      <a:pt x="89310" y="4651"/>
                      <a:pt x="89290" y="4651"/>
                    </a:cubicBezTo>
                    <a:cubicBezTo>
                      <a:pt x="89271" y="4651"/>
                      <a:pt x="89251" y="4651"/>
                      <a:pt x="89231" y="4651"/>
                    </a:cubicBezTo>
                    <a:cubicBezTo>
                      <a:pt x="87362" y="4651"/>
                      <a:pt x="85595" y="5489"/>
                      <a:pt x="84353" y="6793"/>
                    </a:cubicBezTo>
                    <a:cubicBezTo>
                      <a:pt x="84434" y="5198"/>
                      <a:pt x="83851" y="3692"/>
                      <a:pt x="82866" y="2518"/>
                    </a:cubicBezTo>
                    <a:lnTo>
                      <a:pt x="82866" y="2509"/>
                    </a:lnTo>
                    <a:cubicBezTo>
                      <a:pt x="83291" y="2430"/>
                      <a:pt x="83719" y="2392"/>
                      <a:pt x="84144" y="2392"/>
                    </a:cubicBezTo>
                    <a:close/>
                    <a:moveTo>
                      <a:pt x="23970" y="2589"/>
                    </a:moveTo>
                    <a:cubicBezTo>
                      <a:pt x="24396" y="2589"/>
                      <a:pt x="24824" y="2628"/>
                      <a:pt x="25250" y="2707"/>
                    </a:cubicBezTo>
                    <a:cubicBezTo>
                      <a:pt x="24255" y="3889"/>
                      <a:pt x="23673" y="5386"/>
                      <a:pt x="23753" y="6981"/>
                    </a:cubicBezTo>
                    <a:cubicBezTo>
                      <a:pt x="22512" y="5677"/>
                      <a:pt x="20744" y="4839"/>
                      <a:pt x="18884" y="4839"/>
                    </a:cubicBezTo>
                    <a:cubicBezTo>
                      <a:pt x="18864" y="4839"/>
                      <a:pt x="18845" y="4839"/>
                      <a:pt x="18825" y="4839"/>
                    </a:cubicBezTo>
                    <a:cubicBezTo>
                      <a:pt x="18805" y="4839"/>
                      <a:pt x="18786" y="4839"/>
                      <a:pt x="18766" y="4839"/>
                    </a:cubicBezTo>
                    <a:cubicBezTo>
                      <a:pt x="16897" y="4839"/>
                      <a:pt x="15129" y="5677"/>
                      <a:pt x="13888" y="6981"/>
                    </a:cubicBezTo>
                    <a:cubicBezTo>
                      <a:pt x="13951" y="5395"/>
                      <a:pt x="13368" y="3898"/>
                      <a:pt x="12382" y="2716"/>
                    </a:cubicBezTo>
                    <a:lnTo>
                      <a:pt x="12391" y="2707"/>
                    </a:lnTo>
                    <a:cubicBezTo>
                      <a:pt x="12818" y="2628"/>
                      <a:pt x="13246" y="2589"/>
                      <a:pt x="13671" y="2589"/>
                    </a:cubicBezTo>
                    <a:cubicBezTo>
                      <a:pt x="15606" y="2589"/>
                      <a:pt x="17481" y="3390"/>
                      <a:pt x="18825" y="4830"/>
                    </a:cubicBezTo>
                    <a:cubicBezTo>
                      <a:pt x="20162" y="3390"/>
                      <a:pt x="22035" y="2589"/>
                      <a:pt x="23970" y="2589"/>
                    </a:cubicBezTo>
                    <a:close/>
                    <a:moveTo>
                      <a:pt x="77636" y="544"/>
                    </a:moveTo>
                    <a:cubicBezTo>
                      <a:pt x="80811" y="544"/>
                      <a:pt x="83986" y="2623"/>
                      <a:pt x="84031" y="6784"/>
                    </a:cubicBezTo>
                    <a:cubicBezTo>
                      <a:pt x="83550" y="6679"/>
                      <a:pt x="83066" y="6627"/>
                      <a:pt x="82585" y="6627"/>
                    </a:cubicBezTo>
                    <a:cubicBezTo>
                      <a:pt x="80728" y="6627"/>
                      <a:pt x="78929" y="7394"/>
                      <a:pt x="77633" y="8782"/>
                    </a:cubicBezTo>
                    <a:cubicBezTo>
                      <a:pt x="76360" y="7411"/>
                      <a:pt x="74559" y="6622"/>
                      <a:pt x="72687" y="6622"/>
                    </a:cubicBezTo>
                    <a:cubicBezTo>
                      <a:pt x="72203" y="6622"/>
                      <a:pt x="71719" y="6676"/>
                      <a:pt x="71244" y="6784"/>
                    </a:cubicBezTo>
                    <a:cubicBezTo>
                      <a:pt x="71284" y="2625"/>
                      <a:pt x="74460" y="544"/>
                      <a:pt x="77636" y="544"/>
                    </a:cubicBezTo>
                    <a:close/>
                    <a:moveTo>
                      <a:pt x="100947" y="544"/>
                    </a:moveTo>
                    <a:cubicBezTo>
                      <a:pt x="104121" y="544"/>
                      <a:pt x="107295" y="2622"/>
                      <a:pt x="107337" y="6782"/>
                    </a:cubicBezTo>
                    <a:lnTo>
                      <a:pt x="107337" y="6782"/>
                    </a:lnTo>
                    <a:cubicBezTo>
                      <a:pt x="106859" y="6678"/>
                      <a:pt x="106378" y="6627"/>
                      <a:pt x="105901" y="6627"/>
                    </a:cubicBezTo>
                    <a:cubicBezTo>
                      <a:pt x="104043" y="6627"/>
                      <a:pt x="102246" y="7394"/>
                      <a:pt x="100957" y="8782"/>
                    </a:cubicBezTo>
                    <a:cubicBezTo>
                      <a:pt x="99676" y="7411"/>
                      <a:pt x="97883" y="6622"/>
                      <a:pt x="96002" y="6622"/>
                    </a:cubicBezTo>
                    <a:cubicBezTo>
                      <a:pt x="95518" y="6622"/>
                      <a:pt x="95034" y="6676"/>
                      <a:pt x="94559" y="6784"/>
                    </a:cubicBezTo>
                    <a:cubicBezTo>
                      <a:pt x="94595" y="2625"/>
                      <a:pt x="97771" y="544"/>
                      <a:pt x="100947" y="544"/>
                    </a:cubicBezTo>
                    <a:close/>
                    <a:moveTo>
                      <a:pt x="7166" y="739"/>
                    </a:moveTo>
                    <a:cubicBezTo>
                      <a:pt x="10341" y="739"/>
                      <a:pt x="13516" y="2815"/>
                      <a:pt x="13556" y="6972"/>
                    </a:cubicBezTo>
                    <a:cubicBezTo>
                      <a:pt x="13079" y="6868"/>
                      <a:pt x="12598" y="6817"/>
                      <a:pt x="12120" y="6817"/>
                    </a:cubicBezTo>
                    <a:cubicBezTo>
                      <a:pt x="10263" y="6817"/>
                      <a:pt x="8460" y="7585"/>
                      <a:pt x="7163" y="8974"/>
                    </a:cubicBezTo>
                    <a:lnTo>
                      <a:pt x="7163" y="8974"/>
                    </a:lnTo>
                    <a:cubicBezTo>
                      <a:pt x="5882" y="7597"/>
                      <a:pt x="4092" y="6819"/>
                      <a:pt x="2212" y="6819"/>
                    </a:cubicBezTo>
                    <a:cubicBezTo>
                      <a:pt x="1728" y="6819"/>
                      <a:pt x="1245" y="6873"/>
                      <a:pt x="770" y="6972"/>
                    </a:cubicBezTo>
                    <a:cubicBezTo>
                      <a:pt x="810" y="2818"/>
                      <a:pt x="3988" y="739"/>
                      <a:pt x="7166" y="739"/>
                    </a:cubicBezTo>
                    <a:close/>
                    <a:moveTo>
                      <a:pt x="30461" y="743"/>
                    </a:moveTo>
                    <a:cubicBezTo>
                      <a:pt x="33632" y="743"/>
                      <a:pt x="36807" y="2818"/>
                      <a:pt x="36853" y="6968"/>
                    </a:cubicBezTo>
                    <a:lnTo>
                      <a:pt x="36853" y="6968"/>
                    </a:lnTo>
                    <a:cubicBezTo>
                      <a:pt x="36386" y="6869"/>
                      <a:pt x="35915" y="6820"/>
                      <a:pt x="35447" y="6820"/>
                    </a:cubicBezTo>
                    <a:cubicBezTo>
                      <a:pt x="33589" y="6820"/>
                      <a:pt x="31784" y="7587"/>
                      <a:pt x="30492" y="8979"/>
                    </a:cubicBezTo>
                    <a:cubicBezTo>
                      <a:pt x="29210" y="7599"/>
                      <a:pt x="27418" y="6819"/>
                      <a:pt x="25536" y="6819"/>
                    </a:cubicBezTo>
                    <a:cubicBezTo>
                      <a:pt x="25053" y="6819"/>
                      <a:pt x="24569" y="6873"/>
                      <a:pt x="24094" y="6972"/>
                    </a:cubicBezTo>
                    <a:cubicBezTo>
                      <a:pt x="24121" y="2820"/>
                      <a:pt x="27289" y="743"/>
                      <a:pt x="30461" y="743"/>
                    </a:cubicBezTo>
                    <a:close/>
                    <a:moveTo>
                      <a:pt x="119326" y="6899"/>
                    </a:moveTo>
                    <a:cubicBezTo>
                      <a:pt x="121263" y="6899"/>
                      <a:pt x="123133" y="7700"/>
                      <a:pt x="124470" y="9149"/>
                    </a:cubicBezTo>
                    <a:lnTo>
                      <a:pt x="124470" y="9149"/>
                    </a:lnTo>
                    <a:cubicBezTo>
                      <a:pt x="124453" y="9149"/>
                      <a:pt x="124436" y="9149"/>
                      <a:pt x="124419" y="9149"/>
                    </a:cubicBezTo>
                    <a:cubicBezTo>
                      <a:pt x="122550" y="9149"/>
                      <a:pt x="120782" y="9987"/>
                      <a:pt x="119541" y="11291"/>
                    </a:cubicBezTo>
                    <a:cubicBezTo>
                      <a:pt x="119622" y="9705"/>
                      <a:pt x="119039" y="8199"/>
                      <a:pt x="118045" y="7017"/>
                    </a:cubicBezTo>
                    <a:cubicBezTo>
                      <a:pt x="118472" y="6938"/>
                      <a:pt x="118901" y="6899"/>
                      <a:pt x="119326" y="6899"/>
                    </a:cubicBezTo>
                    <a:close/>
                    <a:moveTo>
                      <a:pt x="129625" y="6899"/>
                    </a:moveTo>
                    <a:cubicBezTo>
                      <a:pt x="130050" y="6899"/>
                      <a:pt x="130477" y="6938"/>
                      <a:pt x="130903" y="7017"/>
                    </a:cubicBezTo>
                    <a:cubicBezTo>
                      <a:pt x="129908" y="8199"/>
                      <a:pt x="129326" y="9705"/>
                      <a:pt x="129415" y="11291"/>
                    </a:cubicBezTo>
                    <a:cubicBezTo>
                      <a:pt x="128165" y="9987"/>
                      <a:pt x="126397" y="9149"/>
                      <a:pt x="124537" y="9149"/>
                    </a:cubicBezTo>
                    <a:cubicBezTo>
                      <a:pt x="124520" y="9149"/>
                      <a:pt x="124503" y="9149"/>
                      <a:pt x="124487" y="9149"/>
                    </a:cubicBezTo>
                    <a:lnTo>
                      <a:pt x="124487" y="9149"/>
                    </a:lnTo>
                    <a:cubicBezTo>
                      <a:pt x="125823" y="7700"/>
                      <a:pt x="127694" y="6899"/>
                      <a:pt x="129625" y="6899"/>
                    </a:cubicBezTo>
                    <a:close/>
                    <a:moveTo>
                      <a:pt x="82788" y="6997"/>
                    </a:moveTo>
                    <a:cubicBezTo>
                      <a:pt x="83213" y="6997"/>
                      <a:pt x="83641" y="7036"/>
                      <a:pt x="84066" y="7115"/>
                    </a:cubicBezTo>
                    <a:cubicBezTo>
                      <a:pt x="83072" y="8298"/>
                      <a:pt x="82489" y="9794"/>
                      <a:pt x="82579" y="11389"/>
                    </a:cubicBezTo>
                    <a:cubicBezTo>
                      <a:pt x="81329" y="10086"/>
                      <a:pt x="79570" y="9248"/>
                      <a:pt x="77701" y="9248"/>
                    </a:cubicBezTo>
                    <a:cubicBezTo>
                      <a:pt x="77681" y="9248"/>
                      <a:pt x="77661" y="9248"/>
                      <a:pt x="77642" y="9248"/>
                    </a:cubicBezTo>
                    <a:cubicBezTo>
                      <a:pt x="78979" y="7800"/>
                      <a:pt x="80853" y="6997"/>
                      <a:pt x="82788" y="6997"/>
                    </a:cubicBezTo>
                    <a:close/>
                    <a:moveTo>
                      <a:pt x="95819" y="7002"/>
                    </a:moveTo>
                    <a:cubicBezTo>
                      <a:pt x="97748" y="7002"/>
                      <a:pt x="99615" y="7806"/>
                      <a:pt x="100948" y="9257"/>
                    </a:cubicBezTo>
                    <a:cubicBezTo>
                      <a:pt x="100928" y="9257"/>
                      <a:pt x="100908" y="9256"/>
                      <a:pt x="100888" y="9256"/>
                    </a:cubicBezTo>
                    <a:cubicBezTo>
                      <a:pt x="99020" y="9256"/>
                      <a:pt x="97252" y="10086"/>
                      <a:pt x="96011" y="11398"/>
                    </a:cubicBezTo>
                    <a:cubicBezTo>
                      <a:pt x="96100" y="9803"/>
                      <a:pt x="95509" y="8298"/>
                      <a:pt x="94523" y="7124"/>
                    </a:cubicBezTo>
                    <a:cubicBezTo>
                      <a:pt x="94955" y="7042"/>
                      <a:pt x="95388" y="7002"/>
                      <a:pt x="95819" y="7002"/>
                    </a:cubicBezTo>
                    <a:close/>
                    <a:moveTo>
                      <a:pt x="48857" y="7096"/>
                    </a:moveTo>
                    <a:cubicBezTo>
                      <a:pt x="50790" y="7096"/>
                      <a:pt x="52658" y="7899"/>
                      <a:pt x="53995" y="9346"/>
                    </a:cubicBezTo>
                    <a:lnTo>
                      <a:pt x="53995" y="9346"/>
                    </a:lnTo>
                    <a:cubicBezTo>
                      <a:pt x="53978" y="9346"/>
                      <a:pt x="53961" y="9346"/>
                      <a:pt x="53945" y="9346"/>
                    </a:cubicBezTo>
                    <a:cubicBezTo>
                      <a:pt x="52076" y="9346"/>
                      <a:pt x="50308" y="10184"/>
                      <a:pt x="49067" y="11488"/>
                    </a:cubicBezTo>
                    <a:cubicBezTo>
                      <a:pt x="49156" y="9893"/>
                      <a:pt x="48565" y="8388"/>
                      <a:pt x="47579" y="7214"/>
                    </a:cubicBezTo>
                    <a:cubicBezTo>
                      <a:pt x="48005" y="7135"/>
                      <a:pt x="48433" y="7096"/>
                      <a:pt x="48857" y="7096"/>
                    </a:cubicBezTo>
                    <a:close/>
                    <a:moveTo>
                      <a:pt x="59151" y="7096"/>
                    </a:moveTo>
                    <a:cubicBezTo>
                      <a:pt x="59575" y="7096"/>
                      <a:pt x="60003" y="7135"/>
                      <a:pt x="60429" y="7214"/>
                    </a:cubicBezTo>
                    <a:cubicBezTo>
                      <a:pt x="59443" y="8397"/>
                      <a:pt x="58852" y="9893"/>
                      <a:pt x="58941" y="11488"/>
                    </a:cubicBezTo>
                    <a:cubicBezTo>
                      <a:pt x="57700" y="10184"/>
                      <a:pt x="55932" y="9346"/>
                      <a:pt x="54063" y="9346"/>
                    </a:cubicBezTo>
                    <a:cubicBezTo>
                      <a:pt x="54043" y="9346"/>
                      <a:pt x="54024" y="9346"/>
                      <a:pt x="54004" y="9346"/>
                    </a:cubicBezTo>
                    <a:cubicBezTo>
                      <a:pt x="55349" y="7899"/>
                      <a:pt x="57217" y="7096"/>
                      <a:pt x="59151" y="7096"/>
                    </a:cubicBezTo>
                    <a:close/>
                    <a:moveTo>
                      <a:pt x="12288" y="7195"/>
                    </a:moveTo>
                    <a:cubicBezTo>
                      <a:pt x="12712" y="7195"/>
                      <a:pt x="13139" y="7233"/>
                      <a:pt x="13565" y="7312"/>
                    </a:cubicBezTo>
                    <a:cubicBezTo>
                      <a:pt x="12580" y="8495"/>
                      <a:pt x="11997" y="9992"/>
                      <a:pt x="12078" y="11586"/>
                    </a:cubicBezTo>
                    <a:cubicBezTo>
                      <a:pt x="10836" y="10283"/>
                      <a:pt x="9069" y="9445"/>
                      <a:pt x="7200" y="9445"/>
                    </a:cubicBezTo>
                    <a:cubicBezTo>
                      <a:pt x="7183" y="9445"/>
                      <a:pt x="7166" y="9445"/>
                      <a:pt x="7150" y="9445"/>
                    </a:cubicBezTo>
                    <a:lnTo>
                      <a:pt x="7150" y="9445"/>
                    </a:lnTo>
                    <a:cubicBezTo>
                      <a:pt x="8487" y="7997"/>
                      <a:pt x="10354" y="7195"/>
                      <a:pt x="12288" y="7195"/>
                    </a:cubicBezTo>
                    <a:close/>
                    <a:moveTo>
                      <a:pt x="25327" y="7195"/>
                    </a:moveTo>
                    <a:cubicBezTo>
                      <a:pt x="27263" y="7195"/>
                      <a:pt x="29138" y="7997"/>
                      <a:pt x="30483" y="9445"/>
                    </a:cubicBezTo>
                    <a:cubicBezTo>
                      <a:pt x="30463" y="9445"/>
                      <a:pt x="30443" y="9445"/>
                      <a:pt x="30423" y="9445"/>
                    </a:cubicBezTo>
                    <a:cubicBezTo>
                      <a:pt x="28555" y="9445"/>
                      <a:pt x="26787" y="10283"/>
                      <a:pt x="25545" y="11586"/>
                    </a:cubicBezTo>
                    <a:cubicBezTo>
                      <a:pt x="25626" y="10000"/>
                      <a:pt x="25044" y="8495"/>
                      <a:pt x="24049" y="7312"/>
                    </a:cubicBezTo>
                    <a:cubicBezTo>
                      <a:pt x="24475" y="7233"/>
                      <a:pt x="24903" y="7195"/>
                      <a:pt x="25327" y="7195"/>
                    </a:cubicBezTo>
                    <a:close/>
                    <a:moveTo>
                      <a:pt x="35634" y="7192"/>
                    </a:moveTo>
                    <a:cubicBezTo>
                      <a:pt x="36094" y="7192"/>
                      <a:pt x="36556" y="7237"/>
                      <a:pt x="37015" y="7330"/>
                    </a:cubicBezTo>
                    <a:cubicBezTo>
                      <a:pt x="35998" y="8588"/>
                      <a:pt x="35452" y="10173"/>
                      <a:pt x="35641" y="11840"/>
                    </a:cubicBezTo>
                    <a:lnTo>
                      <a:pt x="35641" y="11840"/>
                    </a:lnTo>
                    <a:cubicBezTo>
                      <a:pt x="34389" y="10389"/>
                      <a:pt x="32523" y="9445"/>
                      <a:pt x="30538" y="9445"/>
                    </a:cubicBezTo>
                    <a:cubicBezTo>
                      <a:pt x="30520" y="9445"/>
                      <a:pt x="30501" y="9445"/>
                      <a:pt x="30483" y="9445"/>
                    </a:cubicBezTo>
                    <a:cubicBezTo>
                      <a:pt x="31822" y="7997"/>
                      <a:pt x="33700" y="7192"/>
                      <a:pt x="35634" y="7192"/>
                    </a:cubicBezTo>
                    <a:close/>
                    <a:moveTo>
                      <a:pt x="112820" y="5042"/>
                    </a:moveTo>
                    <a:cubicBezTo>
                      <a:pt x="115994" y="5042"/>
                      <a:pt x="119168" y="7120"/>
                      <a:pt x="119209" y="11280"/>
                    </a:cubicBezTo>
                    <a:lnTo>
                      <a:pt x="119209" y="11280"/>
                    </a:lnTo>
                    <a:cubicBezTo>
                      <a:pt x="118737" y="11179"/>
                      <a:pt x="118262" y="11130"/>
                      <a:pt x="117790" y="11130"/>
                    </a:cubicBezTo>
                    <a:cubicBezTo>
                      <a:pt x="115926" y="11130"/>
                      <a:pt x="114120" y="11897"/>
                      <a:pt x="112821" y="13289"/>
                    </a:cubicBezTo>
                    <a:cubicBezTo>
                      <a:pt x="111548" y="11909"/>
                      <a:pt x="109747" y="11129"/>
                      <a:pt x="107874" y="11129"/>
                    </a:cubicBezTo>
                    <a:cubicBezTo>
                      <a:pt x="107391" y="11129"/>
                      <a:pt x="106898" y="11183"/>
                      <a:pt x="106432" y="11282"/>
                    </a:cubicBezTo>
                    <a:cubicBezTo>
                      <a:pt x="106468" y="7123"/>
                      <a:pt x="109644" y="5042"/>
                      <a:pt x="112820" y="5042"/>
                    </a:cubicBezTo>
                    <a:close/>
                    <a:moveTo>
                      <a:pt x="136135" y="5042"/>
                    </a:moveTo>
                    <a:cubicBezTo>
                      <a:pt x="139310" y="5042"/>
                      <a:pt x="142484" y="7121"/>
                      <a:pt x="142525" y="11282"/>
                    </a:cubicBezTo>
                    <a:cubicBezTo>
                      <a:pt x="142051" y="11180"/>
                      <a:pt x="141574" y="11130"/>
                      <a:pt x="141100" y="11130"/>
                    </a:cubicBezTo>
                    <a:cubicBezTo>
                      <a:pt x="139242" y="11130"/>
                      <a:pt x="137437" y="11897"/>
                      <a:pt x="136145" y="13289"/>
                    </a:cubicBezTo>
                    <a:cubicBezTo>
                      <a:pt x="134863" y="11909"/>
                      <a:pt x="133071" y="11129"/>
                      <a:pt x="131190" y="11129"/>
                    </a:cubicBezTo>
                    <a:cubicBezTo>
                      <a:pt x="130706" y="11129"/>
                      <a:pt x="130222" y="11183"/>
                      <a:pt x="129747" y="11282"/>
                    </a:cubicBezTo>
                    <a:cubicBezTo>
                      <a:pt x="129783" y="7123"/>
                      <a:pt x="132959" y="5042"/>
                      <a:pt x="136135" y="5042"/>
                    </a:cubicBezTo>
                    <a:close/>
                    <a:moveTo>
                      <a:pt x="89293" y="5147"/>
                    </a:moveTo>
                    <a:cubicBezTo>
                      <a:pt x="92468" y="5147"/>
                      <a:pt x="95642" y="7223"/>
                      <a:pt x="95679" y="11378"/>
                    </a:cubicBezTo>
                    <a:lnTo>
                      <a:pt x="95679" y="11378"/>
                    </a:lnTo>
                    <a:cubicBezTo>
                      <a:pt x="95207" y="11278"/>
                      <a:pt x="94731" y="11229"/>
                      <a:pt x="94259" y="11229"/>
                    </a:cubicBezTo>
                    <a:cubicBezTo>
                      <a:pt x="92396" y="11229"/>
                      <a:pt x="90592" y="11995"/>
                      <a:pt x="89299" y="13388"/>
                    </a:cubicBezTo>
                    <a:cubicBezTo>
                      <a:pt x="88018" y="12008"/>
                      <a:pt x="86226" y="11228"/>
                      <a:pt x="84344" y="11228"/>
                    </a:cubicBezTo>
                    <a:cubicBezTo>
                      <a:pt x="83860" y="11228"/>
                      <a:pt x="83376" y="11282"/>
                      <a:pt x="82902" y="11380"/>
                    </a:cubicBezTo>
                    <a:cubicBezTo>
                      <a:pt x="82937" y="7226"/>
                      <a:pt x="86116" y="5147"/>
                      <a:pt x="89293" y="5147"/>
                    </a:cubicBezTo>
                    <a:close/>
                    <a:moveTo>
                      <a:pt x="42334" y="5241"/>
                    </a:moveTo>
                    <a:cubicBezTo>
                      <a:pt x="45504" y="5241"/>
                      <a:pt x="48679" y="7316"/>
                      <a:pt x="48726" y="11466"/>
                    </a:cubicBezTo>
                    <a:lnTo>
                      <a:pt x="48726" y="11466"/>
                    </a:lnTo>
                    <a:cubicBezTo>
                      <a:pt x="48259" y="11367"/>
                      <a:pt x="47788" y="11318"/>
                      <a:pt x="47320" y="11318"/>
                    </a:cubicBezTo>
                    <a:cubicBezTo>
                      <a:pt x="45461" y="11318"/>
                      <a:pt x="43655" y="12085"/>
                      <a:pt x="42355" y="13477"/>
                    </a:cubicBezTo>
                    <a:cubicBezTo>
                      <a:pt x="41083" y="12097"/>
                      <a:pt x="39282" y="11318"/>
                      <a:pt x="37409" y="11318"/>
                    </a:cubicBezTo>
                    <a:cubicBezTo>
                      <a:pt x="36916" y="11318"/>
                      <a:pt x="36432" y="11371"/>
                      <a:pt x="35966" y="11470"/>
                    </a:cubicBezTo>
                    <a:cubicBezTo>
                      <a:pt x="35993" y="7318"/>
                      <a:pt x="39161" y="5241"/>
                      <a:pt x="42334" y="5241"/>
                    </a:cubicBezTo>
                    <a:close/>
                    <a:moveTo>
                      <a:pt x="65648" y="5241"/>
                    </a:moveTo>
                    <a:cubicBezTo>
                      <a:pt x="68820" y="5241"/>
                      <a:pt x="71995" y="7316"/>
                      <a:pt x="72041" y="11466"/>
                    </a:cubicBezTo>
                    <a:lnTo>
                      <a:pt x="72041" y="11466"/>
                    </a:lnTo>
                    <a:cubicBezTo>
                      <a:pt x="71572" y="11367"/>
                      <a:pt x="71100" y="11318"/>
                      <a:pt x="70631" y="11318"/>
                    </a:cubicBezTo>
                    <a:cubicBezTo>
                      <a:pt x="68767" y="11318"/>
                      <a:pt x="66961" y="12085"/>
                      <a:pt x="65662" y="13477"/>
                    </a:cubicBezTo>
                    <a:cubicBezTo>
                      <a:pt x="64389" y="12097"/>
                      <a:pt x="62588" y="11318"/>
                      <a:pt x="60715" y="11318"/>
                    </a:cubicBezTo>
                    <a:cubicBezTo>
                      <a:pt x="60223" y="11318"/>
                      <a:pt x="59739" y="11371"/>
                      <a:pt x="59273" y="11470"/>
                    </a:cubicBezTo>
                    <a:cubicBezTo>
                      <a:pt x="59304" y="7318"/>
                      <a:pt x="62474" y="5241"/>
                      <a:pt x="65648" y="5241"/>
                    </a:cubicBezTo>
                    <a:close/>
                    <a:moveTo>
                      <a:pt x="18806" y="5349"/>
                    </a:moveTo>
                    <a:cubicBezTo>
                      <a:pt x="21976" y="5349"/>
                      <a:pt x="25149" y="7423"/>
                      <a:pt x="25196" y="11574"/>
                    </a:cubicBezTo>
                    <a:lnTo>
                      <a:pt x="25196" y="11574"/>
                    </a:lnTo>
                    <a:cubicBezTo>
                      <a:pt x="24722" y="11471"/>
                      <a:pt x="24244" y="11421"/>
                      <a:pt x="23770" y="11421"/>
                    </a:cubicBezTo>
                    <a:cubicBezTo>
                      <a:pt x="21912" y="11421"/>
                      <a:pt x="20114" y="12189"/>
                      <a:pt x="18825" y="13585"/>
                    </a:cubicBezTo>
                    <a:cubicBezTo>
                      <a:pt x="17544" y="12205"/>
                      <a:pt x="15752" y="11425"/>
                      <a:pt x="13870" y="11425"/>
                    </a:cubicBezTo>
                    <a:cubicBezTo>
                      <a:pt x="13386" y="11425"/>
                      <a:pt x="12902" y="11470"/>
                      <a:pt x="12427" y="11578"/>
                    </a:cubicBezTo>
                    <a:cubicBezTo>
                      <a:pt x="12463" y="7425"/>
                      <a:pt x="15633" y="5349"/>
                      <a:pt x="18806" y="5349"/>
                    </a:cubicBezTo>
                    <a:close/>
                    <a:moveTo>
                      <a:pt x="117949" y="11501"/>
                    </a:moveTo>
                    <a:cubicBezTo>
                      <a:pt x="118380" y="11501"/>
                      <a:pt x="118814" y="11541"/>
                      <a:pt x="119245" y="11622"/>
                    </a:cubicBezTo>
                    <a:cubicBezTo>
                      <a:pt x="118253" y="12794"/>
                      <a:pt x="117671" y="14304"/>
                      <a:pt x="117757" y="15887"/>
                    </a:cubicBezTo>
                    <a:lnTo>
                      <a:pt x="117757" y="15887"/>
                    </a:lnTo>
                    <a:cubicBezTo>
                      <a:pt x="116507" y="14584"/>
                      <a:pt x="114739" y="13746"/>
                      <a:pt x="112880" y="13746"/>
                    </a:cubicBezTo>
                    <a:cubicBezTo>
                      <a:pt x="112860" y="13746"/>
                      <a:pt x="112840" y="13746"/>
                      <a:pt x="112821" y="13746"/>
                    </a:cubicBezTo>
                    <a:cubicBezTo>
                      <a:pt x="114154" y="12303"/>
                      <a:pt x="116020" y="11501"/>
                      <a:pt x="117949" y="11501"/>
                    </a:cubicBezTo>
                    <a:close/>
                    <a:moveTo>
                      <a:pt x="130985" y="11496"/>
                    </a:moveTo>
                    <a:cubicBezTo>
                      <a:pt x="132925" y="11496"/>
                      <a:pt x="134799" y="12298"/>
                      <a:pt x="136136" y="13746"/>
                    </a:cubicBezTo>
                    <a:cubicBezTo>
                      <a:pt x="136116" y="13746"/>
                      <a:pt x="136096" y="13746"/>
                      <a:pt x="136077" y="13746"/>
                    </a:cubicBezTo>
                    <a:cubicBezTo>
                      <a:pt x="134208" y="13746"/>
                      <a:pt x="132440" y="14584"/>
                      <a:pt x="131199" y="15888"/>
                    </a:cubicBezTo>
                    <a:cubicBezTo>
                      <a:pt x="131279" y="14293"/>
                      <a:pt x="130697" y="12796"/>
                      <a:pt x="129702" y="11613"/>
                    </a:cubicBezTo>
                    <a:cubicBezTo>
                      <a:pt x="130130" y="11534"/>
                      <a:pt x="130559" y="11496"/>
                      <a:pt x="130985" y="11496"/>
                    </a:cubicBezTo>
                    <a:close/>
                    <a:moveTo>
                      <a:pt x="84143" y="11612"/>
                    </a:moveTo>
                    <a:cubicBezTo>
                      <a:pt x="86077" y="11612"/>
                      <a:pt x="87946" y="12415"/>
                      <a:pt x="89290" y="13862"/>
                    </a:cubicBezTo>
                    <a:cubicBezTo>
                      <a:pt x="89271" y="13862"/>
                      <a:pt x="89251" y="13862"/>
                      <a:pt x="89231" y="13862"/>
                    </a:cubicBezTo>
                    <a:cubicBezTo>
                      <a:pt x="87362" y="13862"/>
                      <a:pt x="85595" y="14701"/>
                      <a:pt x="84353" y="16004"/>
                    </a:cubicBezTo>
                    <a:cubicBezTo>
                      <a:pt x="84443" y="14409"/>
                      <a:pt x="83851" y="12913"/>
                      <a:pt x="82866" y="11730"/>
                    </a:cubicBezTo>
                    <a:cubicBezTo>
                      <a:pt x="83291" y="11651"/>
                      <a:pt x="83719" y="11612"/>
                      <a:pt x="84143" y="11612"/>
                    </a:cubicBezTo>
                    <a:close/>
                    <a:moveTo>
                      <a:pt x="94437" y="11612"/>
                    </a:moveTo>
                    <a:cubicBezTo>
                      <a:pt x="94861" y="11612"/>
                      <a:pt x="95289" y="11651"/>
                      <a:pt x="95715" y="11730"/>
                    </a:cubicBezTo>
                    <a:cubicBezTo>
                      <a:pt x="94729" y="12913"/>
                      <a:pt x="94138" y="14409"/>
                      <a:pt x="94228" y="16004"/>
                    </a:cubicBezTo>
                    <a:cubicBezTo>
                      <a:pt x="92977" y="14701"/>
                      <a:pt x="91218" y="13862"/>
                      <a:pt x="89350" y="13862"/>
                    </a:cubicBezTo>
                    <a:cubicBezTo>
                      <a:pt x="89330" y="13862"/>
                      <a:pt x="89310" y="13862"/>
                      <a:pt x="89290" y="13862"/>
                    </a:cubicBezTo>
                    <a:lnTo>
                      <a:pt x="89299" y="13853"/>
                    </a:lnTo>
                    <a:cubicBezTo>
                      <a:pt x="90636" y="12414"/>
                      <a:pt x="92504" y="11612"/>
                      <a:pt x="94437" y="11612"/>
                    </a:cubicBezTo>
                    <a:close/>
                    <a:moveTo>
                      <a:pt x="47493" y="11702"/>
                    </a:moveTo>
                    <a:cubicBezTo>
                      <a:pt x="47918" y="11702"/>
                      <a:pt x="48345" y="11740"/>
                      <a:pt x="48771" y="11819"/>
                    </a:cubicBezTo>
                    <a:cubicBezTo>
                      <a:pt x="47772" y="12997"/>
                      <a:pt x="47190" y="14487"/>
                      <a:pt x="47274" y="16083"/>
                    </a:cubicBezTo>
                    <a:lnTo>
                      <a:pt x="47274" y="16083"/>
                    </a:lnTo>
                    <a:cubicBezTo>
                      <a:pt x="46033" y="14786"/>
                      <a:pt x="44269" y="13952"/>
                      <a:pt x="42406" y="13952"/>
                    </a:cubicBezTo>
                    <a:cubicBezTo>
                      <a:pt x="42389" y="13952"/>
                      <a:pt x="42372" y="13952"/>
                      <a:pt x="42355" y="13952"/>
                    </a:cubicBezTo>
                    <a:lnTo>
                      <a:pt x="42355" y="13952"/>
                    </a:lnTo>
                    <a:cubicBezTo>
                      <a:pt x="43693" y="12505"/>
                      <a:pt x="45560" y="11702"/>
                      <a:pt x="47493" y="11702"/>
                    </a:cubicBezTo>
                    <a:close/>
                    <a:moveTo>
                      <a:pt x="60501" y="11702"/>
                    </a:moveTo>
                    <a:cubicBezTo>
                      <a:pt x="62439" y="11702"/>
                      <a:pt x="64308" y="12505"/>
                      <a:pt x="65653" y="13952"/>
                    </a:cubicBezTo>
                    <a:cubicBezTo>
                      <a:pt x="65633" y="13952"/>
                      <a:pt x="65613" y="13952"/>
                      <a:pt x="65593" y="13952"/>
                    </a:cubicBezTo>
                    <a:cubicBezTo>
                      <a:pt x="63725" y="13952"/>
                      <a:pt x="61957" y="14790"/>
                      <a:pt x="60715" y="16094"/>
                    </a:cubicBezTo>
                    <a:cubicBezTo>
                      <a:pt x="60796" y="14499"/>
                      <a:pt x="60214" y="13002"/>
                      <a:pt x="59219" y="11819"/>
                    </a:cubicBezTo>
                    <a:cubicBezTo>
                      <a:pt x="59646" y="11740"/>
                      <a:pt x="60075" y="11702"/>
                      <a:pt x="60501" y="11702"/>
                    </a:cubicBezTo>
                    <a:close/>
                    <a:moveTo>
                      <a:pt x="106098" y="7003"/>
                    </a:moveTo>
                    <a:cubicBezTo>
                      <a:pt x="106560" y="7003"/>
                      <a:pt x="107026" y="7049"/>
                      <a:pt x="107489" y="7142"/>
                    </a:cubicBezTo>
                    <a:cubicBezTo>
                      <a:pt x="106479" y="8394"/>
                      <a:pt x="105932" y="9985"/>
                      <a:pt x="106135" y="11656"/>
                    </a:cubicBezTo>
                    <a:lnTo>
                      <a:pt x="106135" y="11656"/>
                    </a:lnTo>
                    <a:cubicBezTo>
                      <a:pt x="106639" y="11546"/>
                      <a:pt x="107148" y="11492"/>
                      <a:pt x="107652" y="11492"/>
                    </a:cubicBezTo>
                    <a:cubicBezTo>
                      <a:pt x="109592" y="11492"/>
                      <a:pt x="111471" y="12290"/>
                      <a:pt x="112821" y="13746"/>
                    </a:cubicBezTo>
                    <a:cubicBezTo>
                      <a:pt x="112802" y="13746"/>
                      <a:pt x="112783" y="13746"/>
                      <a:pt x="112765" y="13746"/>
                    </a:cubicBezTo>
                    <a:cubicBezTo>
                      <a:pt x="110778" y="13746"/>
                      <a:pt x="108911" y="14691"/>
                      <a:pt x="107659" y="16138"/>
                    </a:cubicBezTo>
                    <a:lnTo>
                      <a:pt x="107659" y="16138"/>
                    </a:lnTo>
                    <a:cubicBezTo>
                      <a:pt x="107785" y="14463"/>
                      <a:pt x="107175" y="12886"/>
                      <a:pt x="106127" y="11658"/>
                    </a:cubicBezTo>
                    <a:cubicBezTo>
                      <a:pt x="106127" y="11658"/>
                      <a:pt x="106128" y="11658"/>
                      <a:pt x="106128" y="11658"/>
                    </a:cubicBezTo>
                    <a:lnTo>
                      <a:pt x="106128" y="11658"/>
                    </a:lnTo>
                    <a:cubicBezTo>
                      <a:pt x="106131" y="11661"/>
                      <a:pt x="106133" y="11664"/>
                      <a:pt x="106136" y="11667"/>
                    </a:cubicBezTo>
                    <a:cubicBezTo>
                      <a:pt x="106136" y="11664"/>
                      <a:pt x="106135" y="11660"/>
                      <a:pt x="106135" y="11656"/>
                    </a:cubicBezTo>
                    <a:lnTo>
                      <a:pt x="106135" y="11656"/>
                    </a:lnTo>
                    <a:cubicBezTo>
                      <a:pt x="106133" y="11657"/>
                      <a:pt x="106130" y="11657"/>
                      <a:pt x="106128" y="11658"/>
                    </a:cubicBezTo>
                    <a:lnTo>
                      <a:pt x="106128" y="11658"/>
                    </a:lnTo>
                    <a:cubicBezTo>
                      <a:pt x="104868" y="10198"/>
                      <a:pt x="102995" y="9256"/>
                      <a:pt x="101004" y="9256"/>
                    </a:cubicBezTo>
                    <a:cubicBezTo>
                      <a:pt x="100985" y="9256"/>
                      <a:pt x="100967" y="9257"/>
                      <a:pt x="100948" y="9257"/>
                    </a:cubicBezTo>
                    <a:cubicBezTo>
                      <a:pt x="102293" y="7803"/>
                      <a:pt x="104164" y="7003"/>
                      <a:pt x="106098" y="7003"/>
                    </a:cubicBezTo>
                    <a:close/>
                    <a:moveTo>
                      <a:pt x="13651" y="11804"/>
                    </a:moveTo>
                    <a:cubicBezTo>
                      <a:pt x="15587" y="11804"/>
                      <a:pt x="17458" y="12604"/>
                      <a:pt x="18799" y="14050"/>
                    </a:cubicBezTo>
                    <a:lnTo>
                      <a:pt x="18799" y="14050"/>
                    </a:lnTo>
                    <a:cubicBezTo>
                      <a:pt x="18788" y="14050"/>
                      <a:pt x="18777" y="14050"/>
                      <a:pt x="18766" y="14050"/>
                    </a:cubicBezTo>
                    <a:cubicBezTo>
                      <a:pt x="16897" y="14050"/>
                      <a:pt x="15129" y="14889"/>
                      <a:pt x="13888" y="16192"/>
                    </a:cubicBezTo>
                    <a:cubicBezTo>
                      <a:pt x="13968" y="14597"/>
                      <a:pt x="13386" y="13101"/>
                      <a:pt x="12391" y="11918"/>
                    </a:cubicBezTo>
                    <a:cubicBezTo>
                      <a:pt x="12811" y="11842"/>
                      <a:pt x="13233" y="11804"/>
                      <a:pt x="13651" y="11804"/>
                    </a:cubicBezTo>
                    <a:close/>
                    <a:moveTo>
                      <a:pt x="23971" y="11800"/>
                    </a:moveTo>
                    <a:cubicBezTo>
                      <a:pt x="24396" y="11800"/>
                      <a:pt x="24824" y="11839"/>
                      <a:pt x="25250" y="11918"/>
                    </a:cubicBezTo>
                    <a:cubicBezTo>
                      <a:pt x="24255" y="13101"/>
                      <a:pt x="23673" y="14597"/>
                      <a:pt x="23753" y="16192"/>
                    </a:cubicBezTo>
                    <a:cubicBezTo>
                      <a:pt x="22512" y="14889"/>
                      <a:pt x="20744" y="14050"/>
                      <a:pt x="18884" y="14050"/>
                    </a:cubicBezTo>
                    <a:cubicBezTo>
                      <a:pt x="18864" y="14050"/>
                      <a:pt x="18845" y="14050"/>
                      <a:pt x="18825" y="14051"/>
                    </a:cubicBezTo>
                    <a:cubicBezTo>
                      <a:pt x="20162" y="12603"/>
                      <a:pt x="22036" y="11800"/>
                      <a:pt x="23971" y="11800"/>
                    </a:cubicBezTo>
                    <a:close/>
                    <a:moveTo>
                      <a:pt x="37191" y="11695"/>
                    </a:moveTo>
                    <a:cubicBezTo>
                      <a:pt x="39126" y="11695"/>
                      <a:pt x="41007" y="12498"/>
                      <a:pt x="42355" y="13952"/>
                    </a:cubicBezTo>
                    <a:lnTo>
                      <a:pt x="42355" y="13952"/>
                    </a:lnTo>
                    <a:cubicBezTo>
                      <a:pt x="42352" y="13952"/>
                      <a:pt x="42349" y="13952"/>
                      <a:pt x="42346" y="13952"/>
                    </a:cubicBezTo>
                    <a:cubicBezTo>
                      <a:pt x="42328" y="13952"/>
                      <a:pt x="42309" y="13952"/>
                      <a:pt x="42291" y="13952"/>
                    </a:cubicBezTo>
                    <a:cubicBezTo>
                      <a:pt x="40304" y="13952"/>
                      <a:pt x="38437" y="14897"/>
                      <a:pt x="37185" y="16344"/>
                    </a:cubicBezTo>
                    <a:cubicBezTo>
                      <a:pt x="37320" y="14669"/>
                      <a:pt x="36710" y="13092"/>
                      <a:pt x="35662" y="11864"/>
                    </a:cubicBezTo>
                    <a:cubicBezTo>
                      <a:pt x="36169" y="11750"/>
                      <a:pt x="36682" y="11695"/>
                      <a:pt x="37191" y="11695"/>
                    </a:cubicBezTo>
                    <a:close/>
                    <a:moveTo>
                      <a:pt x="124477" y="9648"/>
                    </a:moveTo>
                    <a:cubicBezTo>
                      <a:pt x="127652" y="9648"/>
                      <a:pt x="130827" y="11726"/>
                      <a:pt x="130867" y="15888"/>
                    </a:cubicBezTo>
                    <a:cubicBezTo>
                      <a:pt x="130394" y="15786"/>
                      <a:pt x="129917" y="15736"/>
                      <a:pt x="129443" y="15736"/>
                    </a:cubicBezTo>
                    <a:cubicBezTo>
                      <a:pt x="127584" y="15736"/>
                      <a:pt x="125780" y="16502"/>
                      <a:pt x="124487" y="17895"/>
                    </a:cubicBezTo>
                    <a:cubicBezTo>
                      <a:pt x="123206" y="16515"/>
                      <a:pt x="121414" y="15735"/>
                      <a:pt x="119532" y="15735"/>
                    </a:cubicBezTo>
                    <a:cubicBezTo>
                      <a:pt x="119048" y="15735"/>
                      <a:pt x="118564" y="15780"/>
                      <a:pt x="118089" y="15888"/>
                    </a:cubicBezTo>
                    <a:cubicBezTo>
                      <a:pt x="118125" y="11729"/>
                      <a:pt x="121301" y="9648"/>
                      <a:pt x="124477" y="9648"/>
                    </a:cubicBezTo>
                    <a:close/>
                    <a:moveTo>
                      <a:pt x="77633" y="9753"/>
                    </a:moveTo>
                    <a:cubicBezTo>
                      <a:pt x="80805" y="9753"/>
                      <a:pt x="83979" y="11828"/>
                      <a:pt x="84022" y="15982"/>
                    </a:cubicBezTo>
                    <a:lnTo>
                      <a:pt x="84022" y="15982"/>
                    </a:lnTo>
                    <a:cubicBezTo>
                      <a:pt x="83547" y="15880"/>
                      <a:pt x="83069" y="15830"/>
                      <a:pt x="82594" y="15830"/>
                    </a:cubicBezTo>
                    <a:cubicBezTo>
                      <a:pt x="80737" y="15830"/>
                      <a:pt x="78939" y="16596"/>
                      <a:pt x="77651" y="17984"/>
                    </a:cubicBezTo>
                    <a:cubicBezTo>
                      <a:pt x="76369" y="16613"/>
                      <a:pt x="74577" y="15825"/>
                      <a:pt x="72696" y="15825"/>
                    </a:cubicBezTo>
                    <a:cubicBezTo>
                      <a:pt x="72212" y="15825"/>
                      <a:pt x="71728" y="15879"/>
                      <a:pt x="71253" y="15986"/>
                    </a:cubicBezTo>
                    <a:cubicBezTo>
                      <a:pt x="71284" y="11832"/>
                      <a:pt x="74458" y="9753"/>
                      <a:pt x="77633" y="9753"/>
                    </a:cubicBezTo>
                    <a:close/>
                    <a:moveTo>
                      <a:pt x="100947" y="9753"/>
                    </a:moveTo>
                    <a:cubicBezTo>
                      <a:pt x="104122" y="9753"/>
                      <a:pt x="107296" y="11830"/>
                      <a:pt x="107337" y="15986"/>
                    </a:cubicBezTo>
                    <a:cubicBezTo>
                      <a:pt x="106864" y="15884"/>
                      <a:pt x="106386" y="15834"/>
                      <a:pt x="105913" y="15834"/>
                    </a:cubicBezTo>
                    <a:cubicBezTo>
                      <a:pt x="104054" y="15834"/>
                      <a:pt x="102249" y="16601"/>
                      <a:pt x="100957" y="17993"/>
                    </a:cubicBezTo>
                    <a:cubicBezTo>
                      <a:pt x="99676" y="16613"/>
                      <a:pt x="97883" y="15834"/>
                      <a:pt x="96002" y="15834"/>
                    </a:cubicBezTo>
                    <a:cubicBezTo>
                      <a:pt x="95518" y="15834"/>
                      <a:pt x="95034" y="15888"/>
                      <a:pt x="94559" y="15986"/>
                    </a:cubicBezTo>
                    <a:cubicBezTo>
                      <a:pt x="94595" y="11832"/>
                      <a:pt x="97771" y="9753"/>
                      <a:pt x="100947" y="9753"/>
                    </a:cubicBezTo>
                    <a:close/>
                    <a:moveTo>
                      <a:pt x="53999" y="9848"/>
                    </a:moveTo>
                    <a:cubicBezTo>
                      <a:pt x="57176" y="9848"/>
                      <a:pt x="60352" y="11927"/>
                      <a:pt x="60393" y="16085"/>
                    </a:cubicBezTo>
                    <a:cubicBezTo>
                      <a:pt x="59913" y="15980"/>
                      <a:pt x="59429" y="15929"/>
                      <a:pt x="58949" y="15929"/>
                    </a:cubicBezTo>
                    <a:cubicBezTo>
                      <a:pt x="57093" y="15929"/>
                      <a:pt x="55295" y="16694"/>
                      <a:pt x="53999" y="18087"/>
                    </a:cubicBezTo>
                    <a:lnTo>
                      <a:pt x="53999" y="18087"/>
                    </a:lnTo>
                    <a:cubicBezTo>
                      <a:pt x="52718" y="16710"/>
                      <a:pt x="50928" y="15932"/>
                      <a:pt x="49049" y="15932"/>
                    </a:cubicBezTo>
                    <a:cubicBezTo>
                      <a:pt x="48565" y="15932"/>
                      <a:pt x="48081" y="15977"/>
                      <a:pt x="47606" y="16085"/>
                    </a:cubicBezTo>
                    <a:cubicBezTo>
                      <a:pt x="47646" y="11927"/>
                      <a:pt x="50823" y="9848"/>
                      <a:pt x="53999" y="9848"/>
                    </a:cubicBezTo>
                    <a:close/>
                    <a:moveTo>
                      <a:pt x="7166" y="9943"/>
                    </a:moveTo>
                    <a:cubicBezTo>
                      <a:pt x="10341" y="9943"/>
                      <a:pt x="13516" y="12022"/>
                      <a:pt x="13556" y="16183"/>
                    </a:cubicBezTo>
                    <a:cubicBezTo>
                      <a:pt x="13083" y="16081"/>
                      <a:pt x="12605" y="16031"/>
                      <a:pt x="12131" y="16031"/>
                    </a:cubicBezTo>
                    <a:cubicBezTo>
                      <a:pt x="10273" y="16031"/>
                      <a:pt x="8469" y="16796"/>
                      <a:pt x="7176" y="18181"/>
                    </a:cubicBezTo>
                    <a:cubicBezTo>
                      <a:pt x="5901" y="16817"/>
                      <a:pt x="4126" y="16040"/>
                      <a:pt x="2258" y="16040"/>
                    </a:cubicBezTo>
                    <a:cubicBezTo>
                      <a:pt x="2237" y="16040"/>
                      <a:pt x="2216" y="16040"/>
                      <a:pt x="2194" y="16040"/>
                    </a:cubicBezTo>
                    <a:lnTo>
                      <a:pt x="2212" y="16022"/>
                    </a:lnTo>
                    <a:lnTo>
                      <a:pt x="2212" y="16022"/>
                    </a:lnTo>
                    <a:cubicBezTo>
                      <a:pt x="1728" y="16031"/>
                      <a:pt x="1245" y="16076"/>
                      <a:pt x="770" y="16183"/>
                    </a:cubicBezTo>
                    <a:cubicBezTo>
                      <a:pt x="810" y="12024"/>
                      <a:pt x="3988" y="9943"/>
                      <a:pt x="7166" y="9943"/>
                    </a:cubicBezTo>
                    <a:close/>
                    <a:moveTo>
                      <a:pt x="30463" y="9956"/>
                    </a:moveTo>
                    <a:cubicBezTo>
                      <a:pt x="33636" y="9956"/>
                      <a:pt x="36811" y="12033"/>
                      <a:pt x="36854" y="16188"/>
                    </a:cubicBezTo>
                    <a:lnTo>
                      <a:pt x="36854" y="16188"/>
                    </a:lnTo>
                    <a:cubicBezTo>
                      <a:pt x="36379" y="16086"/>
                      <a:pt x="35901" y="16036"/>
                      <a:pt x="35426" y="16036"/>
                    </a:cubicBezTo>
                    <a:cubicBezTo>
                      <a:pt x="33569" y="16036"/>
                      <a:pt x="31771" y="16802"/>
                      <a:pt x="30483" y="18190"/>
                    </a:cubicBezTo>
                    <a:cubicBezTo>
                      <a:pt x="29201" y="16819"/>
                      <a:pt x="27409" y="16031"/>
                      <a:pt x="25528" y="16031"/>
                    </a:cubicBezTo>
                    <a:cubicBezTo>
                      <a:pt x="25044" y="16031"/>
                      <a:pt x="24560" y="16085"/>
                      <a:pt x="24085" y="16192"/>
                    </a:cubicBezTo>
                    <a:cubicBezTo>
                      <a:pt x="24116" y="12034"/>
                      <a:pt x="27288" y="9956"/>
                      <a:pt x="30463" y="9956"/>
                    </a:cubicBezTo>
                    <a:close/>
                    <a:moveTo>
                      <a:pt x="119326" y="16110"/>
                    </a:moveTo>
                    <a:cubicBezTo>
                      <a:pt x="121265" y="16110"/>
                      <a:pt x="123134" y="16913"/>
                      <a:pt x="124478" y="18361"/>
                    </a:cubicBezTo>
                    <a:cubicBezTo>
                      <a:pt x="124458" y="18360"/>
                      <a:pt x="124439" y="18360"/>
                      <a:pt x="124419" y="18360"/>
                    </a:cubicBezTo>
                    <a:cubicBezTo>
                      <a:pt x="122550" y="18360"/>
                      <a:pt x="120782" y="19199"/>
                      <a:pt x="119541" y="20502"/>
                    </a:cubicBezTo>
                    <a:cubicBezTo>
                      <a:pt x="119622" y="18907"/>
                      <a:pt x="119039" y="17411"/>
                      <a:pt x="118045" y="16228"/>
                    </a:cubicBezTo>
                    <a:cubicBezTo>
                      <a:pt x="118472" y="16149"/>
                      <a:pt x="118901" y="16110"/>
                      <a:pt x="119326" y="16110"/>
                    </a:cubicBezTo>
                    <a:close/>
                    <a:moveTo>
                      <a:pt x="129624" y="16110"/>
                    </a:moveTo>
                    <a:cubicBezTo>
                      <a:pt x="130049" y="16110"/>
                      <a:pt x="130477" y="16149"/>
                      <a:pt x="130903" y="16228"/>
                    </a:cubicBezTo>
                    <a:cubicBezTo>
                      <a:pt x="129908" y="17402"/>
                      <a:pt x="129326" y="18907"/>
                      <a:pt x="129415" y="20493"/>
                    </a:cubicBezTo>
                    <a:lnTo>
                      <a:pt x="129415" y="20502"/>
                    </a:lnTo>
                    <a:cubicBezTo>
                      <a:pt x="128165" y="19199"/>
                      <a:pt x="126397" y="18360"/>
                      <a:pt x="124537" y="18360"/>
                    </a:cubicBezTo>
                    <a:cubicBezTo>
                      <a:pt x="124517" y="18360"/>
                      <a:pt x="124498" y="18360"/>
                      <a:pt x="124478" y="18361"/>
                    </a:cubicBezTo>
                    <a:cubicBezTo>
                      <a:pt x="125815" y="16913"/>
                      <a:pt x="127689" y="16110"/>
                      <a:pt x="129624" y="16110"/>
                    </a:cubicBezTo>
                    <a:close/>
                    <a:moveTo>
                      <a:pt x="82783" y="16209"/>
                    </a:moveTo>
                    <a:cubicBezTo>
                      <a:pt x="83207" y="16209"/>
                      <a:pt x="83633" y="16247"/>
                      <a:pt x="84057" y="16327"/>
                    </a:cubicBezTo>
                    <a:cubicBezTo>
                      <a:pt x="83538" y="16945"/>
                      <a:pt x="83135" y="17653"/>
                      <a:pt x="82875" y="18414"/>
                    </a:cubicBezTo>
                    <a:cubicBezTo>
                      <a:pt x="82633" y="19113"/>
                      <a:pt x="82534" y="19848"/>
                      <a:pt x="82570" y="20592"/>
                    </a:cubicBezTo>
                    <a:cubicBezTo>
                      <a:pt x="81322" y="19282"/>
                      <a:pt x="79551" y="18450"/>
                      <a:pt x="77681" y="18450"/>
                    </a:cubicBezTo>
                    <a:cubicBezTo>
                      <a:pt x="77671" y="18450"/>
                      <a:pt x="77661" y="18450"/>
                      <a:pt x="77651" y="18450"/>
                    </a:cubicBezTo>
                    <a:cubicBezTo>
                      <a:pt x="78988" y="17010"/>
                      <a:pt x="80855" y="16209"/>
                      <a:pt x="82783" y="16209"/>
                    </a:cubicBezTo>
                    <a:close/>
                    <a:moveTo>
                      <a:pt x="95788" y="16212"/>
                    </a:moveTo>
                    <a:cubicBezTo>
                      <a:pt x="97720" y="16212"/>
                      <a:pt x="99592" y="17008"/>
                      <a:pt x="100939" y="18450"/>
                    </a:cubicBezTo>
                    <a:cubicBezTo>
                      <a:pt x="100919" y="18450"/>
                      <a:pt x="100900" y="18450"/>
                      <a:pt x="100880" y="18450"/>
                    </a:cubicBezTo>
                    <a:cubicBezTo>
                      <a:pt x="99011" y="18450"/>
                      <a:pt x="97252" y="19288"/>
                      <a:pt x="96011" y="20592"/>
                    </a:cubicBezTo>
                    <a:cubicBezTo>
                      <a:pt x="96047" y="19848"/>
                      <a:pt x="95948" y="19113"/>
                      <a:pt x="95706" y="18414"/>
                    </a:cubicBezTo>
                    <a:cubicBezTo>
                      <a:pt x="95446" y="17653"/>
                      <a:pt x="95043" y="16945"/>
                      <a:pt x="94523" y="16327"/>
                    </a:cubicBezTo>
                    <a:cubicBezTo>
                      <a:pt x="94944" y="16250"/>
                      <a:pt x="95367" y="16212"/>
                      <a:pt x="95788" y="16212"/>
                    </a:cubicBezTo>
                    <a:close/>
                    <a:moveTo>
                      <a:pt x="48848" y="16307"/>
                    </a:moveTo>
                    <a:cubicBezTo>
                      <a:pt x="50780" y="16307"/>
                      <a:pt x="52650" y="17108"/>
                      <a:pt x="53987" y="18558"/>
                    </a:cubicBezTo>
                    <a:lnTo>
                      <a:pt x="53987" y="18558"/>
                    </a:lnTo>
                    <a:cubicBezTo>
                      <a:pt x="53970" y="18558"/>
                      <a:pt x="53953" y="18557"/>
                      <a:pt x="53936" y="18557"/>
                    </a:cubicBezTo>
                    <a:cubicBezTo>
                      <a:pt x="52067" y="18557"/>
                      <a:pt x="50308" y="19396"/>
                      <a:pt x="49058" y="20699"/>
                    </a:cubicBezTo>
                    <a:cubicBezTo>
                      <a:pt x="49147" y="19104"/>
                      <a:pt x="48565" y="17608"/>
                      <a:pt x="47570" y="16425"/>
                    </a:cubicBezTo>
                    <a:cubicBezTo>
                      <a:pt x="47996" y="16346"/>
                      <a:pt x="48423" y="16307"/>
                      <a:pt x="48848" y="16307"/>
                    </a:cubicBezTo>
                    <a:close/>
                    <a:moveTo>
                      <a:pt x="59142" y="16307"/>
                    </a:moveTo>
                    <a:cubicBezTo>
                      <a:pt x="59567" y="16307"/>
                      <a:pt x="59994" y="16346"/>
                      <a:pt x="60420" y="16425"/>
                    </a:cubicBezTo>
                    <a:cubicBezTo>
                      <a:pt x="59425" y="17608"/>
                      <a:pt x="58843" y="19104"/>
                      <a:pt x="58932" y="20699"/>
                    </a:cubicBezTo>
                    <a:cubicBezTo>
                      <a:pt x="57691" y="19396"/>
                      <a:pt x="55923" y="18557"/>
                      <a:pt x="54054" y="18557"/>
                    </a:cubicBezTo>
                    <a:cubicBezTo>
                      <a:pt x="54037" y="18557"/>
                      <a:pt x="54020" y="18558"/>
                      <a:pt x="54003" y="18558"/>
                    </a:cubicBezTo>
                    <a:lnTo>
                      <a:pt x="54003" y="18558"/>
                    </a:lnTo>
                    <a:cubicBezTo>
                      <a:pt x="55340" y="17108"/>
                      <a:pt x="57210" y="16307"/>
                      <a:pt x="59142" y="16307"/>
                    </a:cubicBezTo>
                    <a:close/>
                    <a:moveTo>
                      <a:pt x="25317" y="16414"/>
                    </a:moveTo>
                    <a:cubicBezTo>
                      <a:pt x="27247" y="16414"/>
                      <a:pt x="29113" y="17211"/>
                      <a:pt x="30456" y="18656"/>
                    </a:cubicBezTo>
                    <a:cubicBezTo>
                      <a:pt x="30436" y="18656"/>
                      <a:pt x="30416" y="18656"/>
                      <a:pt x="30397" y="18656"/>
                    </a:cubicBezTo>
                    <a:cubicBezTo>
                      <a:pt x="28528" y="18656"/>
                      <a:pt x="26769" y="19494"/>
                      <a:pt x="25528" y="20789"/>
                    </a:cubicBezTo>
                    <a:cubicBezTo>
                      <a:pt x="25563" y="20054"/>
                      <a:pt x="25456" y="19310"/>
                      <a:pt x="25223" y="18611"/>
                    </a:cubicBezTo>
                    <a:cubicBezTo>
                      <a:pt x="24954" y="17850"/>
                      <a:pt x="24551" y="17142"/>
                      <a:pt x="24031" y="16533"/>
                    </a:cubicBezTo>
                    <a:cubicBezTo>
                      <a:pt x="24460" y="16453"/>
                      <a:pt x="24890" y="16414"/>
                      <a:pt x="25317" y="16414"/>
                    </a:cubicBezTo>
                    <a:close/>
                    <a:moveTo>
                      <a:pt x="12296" y="16415"/>
                    </a:moveTo>
                    <a:cubicBezTo>
                      <a:pt x="12720" y="16415"/>
                      <a:pt x="13148" y="16454"/>
                      <a:pt x="13574" y="16533"/>
                    </a:cubicBezTo>
                    <a:cubicBezTo>
                      <a:pt x="13055" y="17151"/>
                      <a:pt x="12651" y="17850"/>
                      <a:pt x="12391" y="18611"/>
                    </a:cubicBezTo>
                    <a:cubicBezTo>
                      <a:pt x="12150" y="19310"/>
                      <a:pt x="12042" y="20054"/>
                      <a:pt x="12087" y="20789"/>
                    </a:cubicBezTo>
                    <a:lnTo>
                      <a:pt x="12078" y="20798"/>
                    </a:lnTo>
                    <a:cubicBezTo>
                      <a:pt x="10836" y="19494"/>
                      <a:pt x="9077" y="18656"/>
                      <a:pt x="7217" y="18656"/>
                    </a:cubicBezTo>
                    <a:cubicBezTo>
                      <a:pt x="7198" y="18656"/>
                      <a:pt x="7178" y="18656"/>
                      <a:pt x="7159" y="18656"/>
                    </a:cubicBezTo>
                    <a:cubicBezTo>
                      <a:pt x="8496" y="17216"/>
                      <a:pt x="10363" y="16415"/>
                      <a:pt x="12296" y="16415"/>
                    </a:cubicBezTo>
                    <a:close/>
                    <a:moveTo>
                      <a:pt x="106101" y="16205"/>
                    </a:moveTo>
                    <a:cubicBezTo>
                      <a:pt x="106563" y="16205"/>
                      <a:pt x="107027" y="16251"/>
                      <a:pt x="107489" y="16344"/>
                    </a:cubicBezTo>
                    <a:cubicBezTo>
                      <a:pt x="106486" y="17599"/>
                      <a:pt x="105930" y="19194"/>
                      <a:pt x="106136" y="20861"/>
                    </a:cubicBezTo>
                    <a:cubicBezTo>
                      <a:pt x="104879" y="19398"/>
                      <a:pt x="102991" y="18450"/>
                      <a:pt x="100994" y="18450"/>
                    </a:cubicBezTo>
                    <a:cubicBezTo>
                      <a:pt x="100985" y="18450"/>
                      <a:pt x="100975" y="18450"/>
                      <a:pt x="100966" y="18450"/>
                    </a:cubicBezTo>
                    <a:cubicBezTo>
                      <a:pt x="102304" y="17004"/>
                      <a:pt x="104173" y="16205"/>
                      <a:pt x="106101" y="16205"/>
                    </a:cubicBezTo>
                    <a:close/>
                    <a:moveTo>
                      <a:pt x="70810" y="11698"/>
                    </a:moveTo>
                    <a:cubicBezTo>
                      <a:pt x="71303" y="11698"/>
                      <a:pt x="71800" y="11750"/>
                      <a:pt x="72292" y="11855"/>
                    </a:cubicBezTo>
                    <a:cubicBezTo>
                      <a:pt x="71289" y="13110"/>
                      <a:pt x="70742" y="14705"/>
                      <a:pt x="70939" y="16380"/>
                    </a:cubicBezTo>
                    <a:lnTo>
                      <a:pt x="70957" y="16371"/>
                    </a:lnTo>
                    <a:cubicBezTo>
                      <a:pt x="71461" y="16260"/>
                      <a:pt x="71969" y="16205"/>
                      <a:pt x="72473" y="16205"/>
                    </a:cubicBezTo>
                    <a:cubicBezTo>
                      <a:pt x="74401" y="16205"/>
                      <a:pt x="76274" y="17001"/>
                      <a:pt x="77624" y="18450"/>
                    </a:cubicBezTo>
                    <a:cubicBezTo>
                      <a:pt x="77606" y="18450"/>
                      <a:pt x="77588" y="18450"/>
                      <a:pt x="77570" y="18450"/>
                    </a:cubicBezTo>
                    <a:cubicBezTo>
                      <a:pt x="75520" y="18450"/>
                      <a:pt x="73598" y="19458"/>
                      <a:pt x="72346" y="20986"/>
                    </a:cubicBezTo>
                    <a:cubicBezTo>
                      <a:pt x="72738" y="17269"/>
                      <a:pt x="69425" y="13952"/>
                      <a:pt x="65712" y="13952"/>
                    </a:cubicBezTo>
                    <a:cubicBezTo>
                      <a:pt x="65692" y="13952"/>
                      <a:pt x="65673" y="13952"/>
                      <a:pt x="65653" y="13952"/>
                    </a:cubicBezTo>
                    <a:cubicBezTo>
                      <a:pt x="66995" y="12495"/>
                      <a:pt x="68873" y="11698"/>
                      <a:pt x="70810" y="11698"/>
                    </a:cubicBezTo>
                    <a:close/>
                    <a:moveTo>
                      <a:pt x="35592" y="16407"/>
                    </a:moveTo>
                    <a:cubicBezTo>
                      <a:pt x="36059" y="16407"/>
                      <a:pt x="36530" y="16454"/>
                      <a:pt x="36997" y="16551"/>
                    </a:cubicBezTo>
                    <a:cubicBezTo>
                      <a:pt x="36004" y="17802"/>
                      <a:pt x="35449" y="19385"/>
                      <a:pt x="35643" y="21056"/>
                    </a:cubicBezTo>
                    <a:lnTo>
                      <a:pt x="35643" y="21056"/>
                    </a:lnTo>
                    <a:cubicBezTo>
                      <a:pt x="34391" y="19601"/>
                      <a:pt x="32515" y="18647"/>
                      <a:pt x="30529" y="18647"/>
                    </a:cubicBezTo>
                    <a:cubicBezTo>
                      <a:pt x="30511" y="18647"/>
                      <a:pt x="30492" y="18647"/>
                      <a:pt x="30474" y="18647"/>
                    </a:cubicBezTo>
                    <a:cubicBezTo>
                      <a:pt x="31808" y="17205"/>
                      <a:pt x="33669" y="16407"/>
                      <a:pt x="35592" y="16407"/>
                    </a:cubicBezTo>
                    <a:close/>
                    <a:moveTo>
                      <a:pt x="112821" y="14253"/>
                    </a:moveTo>
                    <a:cubicBezTo>
                      <a:pt x="115997" y="14253"/>
                      <a:pt x="119174" y="16332"/>
                      <a:pt x="119218" y="20493"/>
                    </a:cubicBezTo>
                    <a:cubicBezTo>
                      <a:pt x="118738" y="20388"/>
                      <a:pt x="118254" y="20337"/>
                      <a:pt x="117773" y="20337"/>
                    </a:cubicBezTo>
                    <a:cubicBezTo>
                      <a:pt x="115916" y="20337"/>
                      <a:pt x="114116" y="21103"/>
                      <a:pt x="112821" y="22491"/>
                    </a:cubicBezTo>
                    <a:cubicBezTo>
                      <a:pt x="111548" y="21120"/>
                      <a:pt x="109756" y="20332"/>
                      <a:pt x="107874" y="20332"/>
                    </a:cubicBezTo>
                    <a:cubicBezTo>
                      <a:pt x="107391" y="20332"/>
                      <a:pt x="106907" y="20386"/>
                      <a:pt x="106432" y="20493"/>
                    </a:cubicBezTo>
                    <a:cubicBezTo>
                      <a:pt x="106468" y="16334"/>
                      <a:pt x="109644" y="14253"/>
                      <a:pt x="112821" y="14253"/>
                    </a:cubicBezTo>
                    <a:close/>
                    <a:moveTo>
                      <a:pt x="136138" y="14252"/>
                    </a:moveTo>
                    <a:cubicBezTo>
                      <a:pt x="139311" y="14252"/>
                      <a:pt x="142484" y="16329"/>
                      <a:pt x="142525" y="20484"/>
                    </a:cubicBezTo>
                    <a:lnTo>
                      <a:pt x="142525" y="20493"/>
                    </a:lnTo>
                    <a:cubicBezTo>
                      <a:pt x="142051" y="20391"/>
                      <a:pt x="141574" y="20341"/>
                      <a:pt x="141100" y="20341"/>
                    </a:cubicBezTo>
                    <a:cubicBezTo>
                      <a:pt x="139242" y="20341"/>
                      <a:pt x="137437" y="21108"/>
                      <a:pt x="136145" y="22500"/>
                    </a:cubicBezTo>
                    <a:cubicBezTo>
                      <a:pt x="134871" y="21128"/>
                      <a:pt x="133091" y="20341"/>
                      <a:pt x="131221" y="20341"/>
                    </a:cubicBezTo>
                    <a:cubicBezTo>
                      <a:pt x="131211" y="20341"/>
                      <a:pt x="131200" y="20341"/>
                      <a:pt x="131190" y="20341"/>
                    </a:cubicBezTo>
                    <a:cubicBezTo>
                      <a:pt x="130706" y="20341"/>
                      <a:pt x="130222" y="20386"/>
                      <a:pt x="129747" y="20493"/>
                    </a:cubicBezTo>
                    <a:cubicBezTo>
                      <a:pt x="129783" y="16333"/>
                      <a:pt x="132960" y="14252"/>
                      <a:pt x="136138" y="14252"/>
                    </a:cubicBezTo>
                    <a:close/>
                    <a:moveTo>
                      <a:pt x="89290" y="14357"/>
                    </a:moveTo>
                    <a:cubicBezTo>
                      <a:pt x="91871" y="14357"/>
                      <a:pt x="94452" y="15731"/>
                      <a:pt x="95348" y="18477"/>
                    </a:cubicBezTo>
                    <a:cubicBezTo>
                      <a:pt x="95572" y="19158"/>
                      <a:pt x="95679" y="19866"/>
                      <a:pt x="95688" y="20583"/>
                    </a:cubicBezTo>
                    <a:cubicBezTo>
                      <a:pt x="95213" y="20481"/>
                      <a:pt x="94734" y="20431"/>
                      <a:pt x="94259" y="20431"/>
                    </a:cubicBezTo>
                    <a:cubicBezTo>
                      <a:pt x="92398" y="20431"/>
                      <a:pt x="90599" y="21196"/>
                      <a:pt x="89299" y="22581"/>
                    </a:cubicBezTo>
                    <a:cubicBezTo>
                      <a:pt x="88025" y="21218"/>
                      <a:pt x="86246" y="20430"/>
                      <a:pt x="84376" y="20430"/>
                    </a:cubicBezTo>
                    <a:cubicBezTo>
                      <a:pt x="84365" y="20430"/>
                      <a:pt x="84355" y="20430"/>
                      <a:pt x="84344" y="20430"/>
                    </a:cubicBezTo>
                    <a:cubicBezTo>
                      <a:pt x="83860" y="20430"/>
                      <a:pt x="83376" y="20475"/>
                      <a:pt x="82902" y="20583"/>
                    </a:cubicBezTo>
                    <a:cubicBezTo>
                      <a:pt x="82902" y="19866"/>
                      <a:pt x="83018" y="19158"/>
                      <a:pt x="83233" y="18477"/>
                    </a:cubicBezTo>
                    <a:cubicBezTo>
                      <a:pt x="84129" y="15731"/>
                      <a:pt x="86710" y="14357"/>
                      <a:pt x="89290" y="14357"/>
                    </a:cubicBezTo>
                    <a:close/>
                    <a:moveTo>
                      <a:pt x="42333" y="14454"/>
                    </a:moveTo>
                    <a:cubicBezTo>
                      <a:pt x="45509" y="14454"/>
                      <a:pt x="48686" y="16533"/>
                      <a:pt x="48726" y="20690"/>
                    </a:cubicBezTo>
                    <a:cubicBezTo>
                      <a:pt x="48246" y="20585"/>
                      <a:pt x="47763" y="20534"/>
                      <a:pt x="47283" y="20534"/>
                    </a:cubicBezTo>
                    <a:cubicBezTo>
                      <a:pt x="45427" y="20534"/>
                      <a:pt x="43633" y="21302"/>
                      <a:pt x="42337" y="22697"/>
                    </a:cubicBezTo>
                    <a:cubicBezTo>
                      <a:pt x="41063" y="21325"/>
                      <a:pt x="39284" y="20538"/>
                      <a:pt x="37414" y="20538"/>
                    </a:cubicBezTo>
                    <a:cubicBezTo>
                      <a:pt x="37403" y="20538"/>
                      <a:pt x="37393" y="20538"/>
                      <a:pt x="37382" y="20538"/>
                    </a:cubicBezTo>
                    <a:cubicBezTo>
                      <a:pt x="36898" y="20538"/>
                      <a:pt x="36415" y="20583"/>
                      <a:pt x="35940" y="20690"/>
                    </a:cubicBezTo>
                    <a:cubicBezTo>
                      <a:pt x="35980" y="16533"/>
                      <a:pt x="39156" y="14454"/>
                      <a:pt x="42333" y="14454"/>
                    </a:cubicBezTo>
                    <a:close/>
                    <a:moveTo>
                      <a:pt x="65648" y="14454"/>
                    </a:moveTo>
                    <a:cubicBezTo>
                      <a:pt x="68825" y="14454"/>
                      <a:pt x="72001" y="16533"/>
                      <a:pt x="72041" y="20690"/>
                    </a:cubicBezTo>
                    <a:cubicBezTo>
                      <a:pt x="71563" y="20585"/>
                      <a:pt x="71081" y="20534"/>
                      <a:pt x="70602" y="20534"/>
                    </a:cubicBezTo>
                    <a:cubicBezTo>
                      <a:pt x="68748" y="20534"/>
                      <a:pt x="66949" y="21302"/>
                      <a:pt x="65653" y="22697"/>
                    </a:cubicBezTo>
                    <a:cubicBezTo>
                      <a:pt x="64378" y="21325"/>
                      <a:pt x="62599" y="20538"/>
                      <a:pt x="60729" y="20538"/>
                    </a:cubicBezTo>
                    <a:cubicBezTo>
                      <a:pt x="60719" y="20538"/>
                      <a:pt x="60708" y="20538"/>
                      <a:pt x="60697" y="20538"/>
                    </a:cubicBezTo>
                    <a:cubicBezTo>
                      <a:pt x="60214" y="20538"/>
                      <a:pt x="59730" y="20583"/>
                      <a:pt x="59255" y="20690"/>
                    </a:cubicBezTo>
                    <a:cubicBezTo>
                      <a:pt x="59295" y="16533"/>
                      <a:pt x="62472" y="14454"/>
                      <a:pt x="65648" y="14454"/>
                    </a:cubicBezTo>
                    <a:close/>
                    <a:moveTo>
                      <a:pt x="18806" y="14558"/>
                    </a:moveTo>
                    <a:cubicBezTo>
                      <a:pt x="21388" y="14558"/>
                      <a:pt x="23969" y="15929"/>
                      <a:pt x="24864" y="18674"/>
                    </a:cubicBezTo>
                    <a:cubicBezTo>
                      <a:pt x="25079" y="19355"/>
                      <a:pt x="25196" y="20063"/>
                      <a:pt x="25196" y="20780"/>
                    </a:cubicBezTo>
                    <a:cubicBezTo>
                      <a:pt x="24718" y="20675"/>
                      <a:pt x="24235" y="20624"/>
                      <a:pt x="23756" y="20624"/>
                    </a:cubicBezTo>
                    <a:cubicBezTo>
                      <a:pt x="21903" y="20624"/>
                      <a:pt x="20103" y="21391"/>
                      <a:pt x="18807" y="22787"/>
                    </a:cubicBezTo>
                    <a:cubicBezTo>
                      <a:pt x="17535" y="21407"/>
                      <a:pt x="15734" y="20628"/>
                      <a:pt x="13861" y="20628"/>
                    </a:cubicBezTo>
                    <a:cubicBezTo>
                      <a:pt x="13368" y="20628"/>
                      <a:pt x="12884" y="20672"/>
                      <a:pt x="12409" y="20780"/>
                    </a:cubicBezTo>
                    <a:cubicBezTo>
                      <a:pt x="12418" y="20063"/>
                      <a:pt x="12526" y="19355"/>
                      <a:pt x="12741" y="18674"/>
                    </a:cubicBezTo>
                    <a:cubicBezTo>
                      <a:pt x="13637" y="15931"/>
                      <a:pt x="16222" y="14558"/>
                      <a:pt x="18806" y="14558"/>
                    </a:cubicBezTo>
                    <a:close/>
                    <a:moveTo>
                      <a:pt x="117964" y="20706"/>
                    </a:moveTo>
                    <a:cubicBezTo>
                      <a:pt x="118390" y="20706"/>
                      <a:pt x="118819" y="20745"/>
                      <a:pt x="119245" y="20825"/>
                    </a:cubicBezTo>
                    <a:cubicBezTo>
                      <a:pt x="118726" y="21443"/>
                      <a:pt x="118322" y="22151"/>
                      <a:pt x="118063" y="22913"/>
                    </a:cubicBezTo>
                    <a:lnTo>
                      <a:pt x="118063" y="22904"/>
                    </a:lnTo>
                    <a:cubicBezTo>
                      <a:pt x="117821" y="23611"/>
                      <a:pt x="117722" y="24346"/>
                      <a:pt x="117758" y="25090"/>
                    </a:cubicBezTo>
                    <a:cubicBezTo>
                      <a:pt x="116516" y="23786"/>
                      <a:pt x="114757" y="22948"/>
                      <a:pt x="112897" y="22948"/>
                    </a:cubicBezTo>
                    <a:cubicBezTo>
                      <a:pt x="112878" y="22948"/>
                      <a:pt x="112858" y="22948"/>
                      <a:pt x="112839" y="22948"/>
                    </a:cubicBezTo>
                    <a:cubicBezTo>
                      <a:pt x="114174" y="21503"/>
                      <a:pt x="116038" y="20706"/>
                      <a:pt x="117964" y="20706"/>
                    </a:cubicBezTo>
                    <a:close/>
                    <a:moveTo>
                      <a:pt x="130993" y="20706"/>
                    </a:moveTo>
                    <a:cubicBezTo>
                      <a:pt x="132921" y="20706"/>
                      <a:pt x="134791" y="21503"/>
                      <a:pt x="136127" y="22948"/>
                    </a:cubicBezTo>
                    <a:cubicBezTo>
                      <a:pt x="136107" y="22948"/>
                      <a:pt x="136088" y="22948"/>
                      <a:pt x="136068" y="22948"/>
                    </a:cubicBezTo>
                    <a:cubicBezTo>
                      <a:pt x="134208" y="22948"/>
                      <a:pt x="132440" y="23786"/>
                      <a:pt x="131199" y="25090"/>
                    </a:cubicBezTo>
                    <a:cubicBezTo>
                      <a:pt x="131234" y="24346"/>
                      <a:pt x="131136" y="23611"/>
                      <a:pt x="130894" y="22913"/>
                    </a:cubicBezTo>
                    <a:lnTo>
                      <a:pt x="130894" y="22904"/>
                    </a:lnTo>
                    <a:cubicBezTo>
                      <a:pt x="130634" y="22142"/>
                      <a:pt x="130231" y="21443"/>
                      <a:pt x="129711" y="20825"/>
                    </a:cubicBezTo>
                    <a:cubicBezTo>
                      <a:pt x="130138" y="20745"/>
                      <a:pt x="130567" y="20706"/>
                      <a:pt x="130993" y="20706"/>
                    </a:cubicBezTo>
                    <a:close/>
                    <a:moveTo>
                      <a:pt x="84135" y="20797"/>
                    </a:moveTo>
                    <a:cubicBezTo>
                      <a:pt x="86071" y="20797"/>
                      <a:pt x="87946" y="21599"/>
                      <a:pt x="89290" y="23047"/>
                    </a:cubicBezTo>
                    <a:cubicBezTo>
                      <a:pt x="90626" y="21601"/>
                      <a:pt x="92496" y="20805"/>
                      <a:pt x="94429" y="20805"/>
                    </a:cubicBezTo>
                    <a:cubicBezTo>
                      <a:pt x="94856" y="20805"/>
                      <a:pt x="95287" y="20844"/>
                      <a:pt x="95715" y="20923"/>
                    </a:cubicBezTo>
                    <a:cubicBezTo>
                      <a:pt x="94720" y="22106"/>
                      <a:pt x="94138" y="23602"/>
                      <a:pt x="94228" y="25197"/>
                    </a:cubicBezTo>
                    <a:cubicBezTo>
                      <a:pt x="92977" y="23894"/>
                      <a:pt x="91218" y="23056"/>
                      <a:pt x="89350" y="23056"/>
                    </a:cubicBezTo>
                    <a:cubicBezTo>
                      <a:pt x="89330" y="23056"/>
                      <a:pt x="89310" y="23056"/>
                      <a:pt x="89290" y="23056"/>
                    </a:cubicBezTo>
                    <a:cubicBezTo>
                      <a:pt x="89271" y="23056"/>
                      <a:pt x="89251" y="23056"/>
                      <a:pt x="89231" y="23056"/>
                    </a:cubicBezTo>
                    <a:cubicBezTo>
                      <a:pt x="87362" y="23056"/>
                      <a:pt x="85595" y="23894"/>
                      <a:pt x="84353" y="25197"/>
                    </a:cubicBezTo>
                    <a:cubicBezTo>
                      <a:pt x="84434" y="23602"/>
                      <a:pt x="83851" y="22106"/>
                      <a:pt x="82866" y="20923"/>
                    </a:cubicBezTo>
                    <a:lnTo>
                      <a:pt x="82857" y="20914"/>
                    </a:lnTo>
                    <a:cubicBezTo>
                      <a:pt x="83283" y="20835"/>
                      <a:pt x="83710" y="20797"/>
                      <a:pt x="84135" y="20797"/>
                    </a:cubicBezTo>
                    <a:close/>
                    <a:moveTo>
                      <a:pt x="47488" y="20904"/>
                    </a:moveTo>
                    <a:cubicBezTo>
                      <a:pt x="47912" y="20904"/>
                      <a:pt x="48338" y="20943"/>
                      <a:pt x="48762" y="21022"/>
                    </a:cubicBezTo>
                    <a:cubicBezTo>
                      <a:pt x="48242" y="21640"/>
                      <a:pt x="47839" y="22348"/>
                      <a:pt x="47579" y="23110"/>
                    </a:cubicBezTo>
                    <a:cubicBezTo>
                      <a:pt x="47337" y="23809"/>
                      <a:pt x="47239" y="24552"/>
                      <a:pt x="47275" y="25287"/>
                    </a:cubicBezTo>
                    <a:cubicBezTo>
                      <a:pt x="46033" y="23992"/>
                      <a:pt x="44274" y="23154"/>
                      <a:pt x="42414" y="23154"/>
                    </a:cubicBezTo>
                    <a:cubicBezTo>
                      <a:pt x="42395" y="23154"/>
                      <a:pt x="42375" y="23154"/>
                      <a:pt x="42355" y="23154"/>
                    </a:cubicBezTo>
                    <a:cubicBezTo>
                      <a:pt x="43693" y="21707"/>
                      <a:pt x="45560" y="20904"/>
                      <a:pt x="47488" y="20904"/>
                    </a:cubicBezTo>
                    <a:close/>
                    <a:moveTo>
                      <a:pt x="60505" y="20912"/>
                    </a:moveTo>
                    <a:cubicBezTo>
                      <a:pt x="62435" y="20912"/>
                      <a:pt x="64301" y="21709"/>
                      <a:pt x="65644" y="23154"/>
                    </a:cubicBezTo>
                    <a:cubicBezTo>
                      <a:pt x="65624" y="23154"/>
                      <a:pt x="65604" y="23154"/>
                      <a:pt x="65584" y="23154"/>
                    </a:cubicBezTo>
                    <a:cubicBezTo>
                      <a:pt x="63716" y="23154"/>
                      <a:pt x="61957" y="23993"/>
                      <a:pt x="60715" y="25296"/>
                    </a:cubicBezTo>
                    <a:lnTo>
                      <a:pt x="60715" y="25287"/>
                    </a:lnTo>
                    <a:cubicBezTo>
                      <a:pt x="60751" y="24552"/>
                      <a:pt x="60644" y="23809"/>
                      <a:pt x="60411" y="23110"/>
                    </a:cubicBezTo>
                    <a:cubicBezTo>
                      <a:pt x="60151" y="22348"/>
                      <a:pt x="59748" y="21640"/>
                      <a:pt x="59219" y="21031"/>
                    </a:cubicBezTo>
                    <a:cubicBezTo>
                      <a:pt x="59647" y="20951"/>
                      <a:pt x="60078" y="20912"/>
                      <a:pt x="60505" y="20912"/>
                    </a:cubicBezTo>
                    <a:close/>
                    <a:moveTo>
                      <a:pt x="107673" y="20699"/>
                    </a:moveTo>
                    <a:cubicBezTo>
                      <a:pt x="109600" y="20699"/>
                      <a:pt x="111466" y="21495"/>
                      <a:pt x="112812" y="22939"/>
                    </a:cubicBezTo>
                    <a:cubicBezTo>
                      <a:pt x="112793" y="22939"/>
                      <a:pt x="112774" y="22939"/>
                      <a:pt x="112756" y="22939"/>
                    </a:cubicBezTo>
                    <a:cubicBezTo>
                      <a:pt x="110769" y="22939"/>
                      <a:pt x="108902" y="23885"/>
                      <a:pt x="107659" y="25332"/>
                    </a:cubicBezTo>
                    <a:cubicBezTo>
                      <a:pt x="107785" y="23674"/>
                      <a:pt x="107184" y="22097"/>
                      <a:pt x="106136" y="20878"/>
                    </a:cubicBezTo>
                    <a:lnTo>
                      <a:pt x="106136" y="20870"/>
                    </a:lnTo>
                    <a:cubicBezTo>
                      <a:pt x="106647" y="20755"/>
                      <a:pt x="107162" y="20699"/>
                      <a:pt x="107673" y="20699"/>
                    </a:cubicBezTo>
                    <a:close/>
                    <a:moveTo>
                      <a:pt x="13670" y="20994"/>
                    </a:moveTo>
                    <a:cubicBezTo>
                      <a:pt x="15606" y="20994"/>
                      <a:pt x="17480" y="21797"/>
                      <a:pt x="18825" y="23244"/>
                    </a:cubicBezTo>
                    <a:cubicBezTo>
                      <a:pt x="18805" y="23244"/>
                      <a:pt x="18786" y="23244"/>
                      <a:pt x="18766" y="23244"/>
                    </a:cubicBezTo>
                    <a:cubicBezTo>
                      <a:pt x="16897" y="23244"/>
                      <a:pt x="15129" y="24082"/>
                      <a:pt x="13888" y="25386"/>
                    </a:cubicBezTo>
                    <a:cubicBezTo>
                      <a:pt x="13951" y="23809"/>
                      <a:pt x="13368" y="22303"/>
                      <a:pt x="12382" y="21120"/>
                    </a:cubicBezTo>
                    <a:lnTo>
                      <a:pt x="12391" y="21111"/>
                    </a:lnTo>
                    <a:cubicBezTo>
                      <a:pt x="12817" y="21032"/>
                      <a:pt x="13245" y="20994"/>
                      <a:pt x="13670" y="20994"/>
                    </a:cubicBezTo>
                    <a:close/>
                    <a:moveTo>
                      <a:pt x="23971" y="20994"/>
                    </a:moveTo>
                    <a:cubicBezTo>
                      <a:pt x="24396" y="20994"/>
                      <a:pt x="24824" y="21032"/>
                      <a:pt x="25250" y="21111"/>
                    </a:cubicBezTo>
                    <a:cubicBezTo>
                      <a:pt x="24255" y="22294"/>
                      <a:pt x="23673" y="23791"/>
                      <a:pt x="23753" y="25386"/>
                    </a:cubicBezTo>
                    <a:cubicBezTo>
                      <a:pt x="22512" y="24082"/>
                      <a:pt x="20744" y="23244"/>
                      <a:pt x="18884" y="23244"/>
                    </a:cubicBezTo>
                    <a:cubicBezTo>
                      <a:pt x="18864" y="23244"/>
                      <a:pt x="18845" y="23244"/>
                      <a:pt x="18825" y="23244"/>
                    </a:cubicBezTo>
                    <a:cubicBezTo>
                      <a:pt x="20162" y="21797"/>
                      <a:pt x="22036" y="20994"/>
                      <a:pt x="23971" y="20994"/>
                    </a:cubicBezTo>
                    <a:close/>
                    <a:moveTo>
                      <a:pt x="37165" y="20902"/>
                    </a:moveTo>
                    <a:cubicBezTo>
                      <a:pt x="39100" y="20902"/>
                      <a:pt x="40977" y="21703"/>
                      <a:pt x="42328" y="23154"/>
                    </a:cubicBezTo>
                    <a:cubicBezTo>
                      <a:pt x="42310" y="23154"/>
                      <a:pt x="42291" y="23154"/>
                      <a:pt x="42273" y="23154"/>
                    </a:cubicBezTo>
                    <a:cubicBezTo>
                      <a:pt x="40286" y="23154"/>
                      <a:pt x="38419" y="24100"/>
                      <a:pt x="37176" y="25547"/>
                    </a:cubicBezTo>
                    <a:cubicBezTo>
                      <a:pt x="37302" y="23871"/>
                      <a:pt x="36701" y="22303"/>
                      <a:pt x="35653" y="21076"/>
                    </a:cubicBezTo>
                    <a:lnTo>
                      <a:pt x="35653" y="21067"/>
                    </a:lnTo>
                    <a:cubicBezTo>
                      <a:pt x="36155" y="20956"/>
                      <a:pt x="36662" y="20902"/>
                      <a:pt x="37165" y="20902"/>
                    </a:cubicBezTo>
                    <a:close/>
                    <a:moveTo>
                      <a:pt x="124474" y="18856"/>
                    </a:moveTo>
                    <a:cubicBezTo>
                      <a:pt x="127057" y="18856"/>
                      <a:pt x="129639" y="20229"/>
                      <a:pt x="130536" y="22975"/>
                    </a:cubicBezTo>
                    <a:cubicBezTo>
                      <a:pt x="130751" y="23656"/>
                      <a:pt x="130867" y="24364"/>
                      <a:pt x="130867" y="25081"/>
                    </a:cubicBezTo>
                    <a:cubicBezTo>
                      <a:pt x="130388" y="24976"/>
                      <a:pt x="129906" y="24925"/>
                      <a:pt x="129426" y="24925"/>
                    </a:cubicBezTo>
                    <a:cubicBezTo>
                      <a:pt x="127574" y="24925"/>
                      <a:pt x="125776" y="25691"/>
                      <a:pt x="124487" y="27079"/>
                    </a:cubicBezTo>
                    <a:cubicBezTo>
                      <a:pt x="123206" y="25708"/>
                      <a:pt x="121414" y="24920"/>
                      <a:pt x="119532" y="24920"/>
                    </a:cubicBezTo>
                    <a:cubicBezTo>
                      <a:pt x="119048" y="24920"/>
                      <a:pt x="118564" y="24973"/>
                      <a:pt x="118089" y="25081"/>
                    </a:cubicBezTo>
                    <a:cubicBezTo>
                      <a:pt x="118089" y="24364"/>
                      <a:pt x="118197" y="23656"/>
                      <a:pt x="118412" y="22975"/>
                    </a:cubicBezTo>
                    <a:cubicBezTo>
                      <a:pt x="119308" y="20229"/>
                      <a:pt x="121891" y="18856"/>
                      <a:pt x="124474" y="18856"/>
                    </a:cubicBezTo>
                    <a:close/>
                    <a:moveTo>
                      <a:pt x="77629" y="18952"/>
                    </a:moveTo>
                    <a:cubicBezTo>
                      <a:pt x="80805" y="18952"/>
                      <a:pt x="83981" y="21031"/>
                      <a:pt x="84022" y="25188"/>
                    </a:cubicBezTo>
                    <a:cubicBezTo>
                      <a:pt x="83543" y="25084"/>
                      <a:pt x="83060" y="25032"/>
                      <a:pt x="82581" y="25032"/>
                    </a:cubicBezTo>
                    <a:cubicBezTo>
                      <a:pt x="80728" y="25032"/>
                      <a:pt x="78930" y="25798"/>
                      <a:pt x="77642" y="27187"/>
                    </a:cubicBezTo>
                    <a:cubicBezTo>
                      <a:pt x="76360" y="25816"/>
                      <a:pt x="74568" y="25027"/>
                      <a:pt x="72687" y="25027"/>
                    </a:cubicBezTo>
                    <a:cubicBezTo>
                      <a:pt x="72203" y="25027"/>
                      <a:pt x="71719" y="25081"/>
                      <a:pt x="71244" y="25188"/>
                    </a:cubicBezTo>
                    <a:cubicBezTo>
                      <a:pt x="71280" y="21031"/>
                      <a:pt x="74454" y="18952"/>
                      <a:pt x="77629" y="18952"/>
                    </a:cubicBezTo>
                    <a:close/>
                    <a:moveTo>
                      <a:pt x="100945" y="18952"/>
                    </a:moveTo>
                    <a:cubicBezTo>
                      <a:pt x="104119" y="18952"/>
                      <a:pt x="107295" y="21030"/>
                      <a:pt x="107337" y="25187"/>
                    </a:cubicBezTo>
                    <a:lnTo>
                      <a:pt x="107337" y="25187"/>
                    </a:lnTo>
                    <a:cubicBezTo>
                      <a:pt x="106865" y="25086"/>
                      <a:pt x="106389" y="25037"/>
                      <a:pt x="105918" y="25037"/>
                    </a:cubicBezTo>
                    <a:cubicBezTo>
                      <a:pt x="104057" y="25037"/>
                      <a:pt x="102256" y="25803"/>
                      <a:pt x="100957" y="27196"/>
                    </a:cubicBezTo>
                    <a:cubicBezTo>
                      <a:pt x="99676" y="25816"/>
                      <a:pt x="97883" y="25036"/>
                      <a:pt x="96002" y="25036"/>
                    </a:cubicBezTo>
                    <a:cubicBezTo>
                      <a:pt x="95518" y="25036"/>
                      <a:pt x="95034" y="25081"/>
                      <a:pt x="94559" y="25188"/>
                    </a:cubicBezTo>
                    <a:cubicBezTo>
                      <a:pt x="94595" y="21031"/>
                      <a:pt x="97769" y="18952"/>
                      <a:pt x="100945" y="18952"/>
                    </a:cubicBezTo>
                    <a:close/>
                    <a:moveTo>
                      <a:pt x="53997" y="19058"/>
                    </a:moveTo>
                    <a:cubicBezTo>
                      <a:pt x="56578" y="19058"/>
                      <a:pt x="59157" y="20432"/>
                      <a:pt x="60052" y="23181"/>
                    </a:cubicBezTo>
                    <a:cubicBezTo>
                      <a:pt x="60267" y="23853"/>
                      <a:pt x="60384" y="24570"/>
                      <a:pt x="60384" y="25278"/>
                    </a:cubicBezTo>
                    <a:cubicBezTo>
                      <a:pt x="59909" y="25176"/>
                      <a:pt x="59430" y="25126"/>
                      <a:pt x="58956" y="25126"/>
                    </a:cubicBezTo>
                    <a:cubicBezTo>
                      <a:pt x="57095" y="25126"/>
                      <a:pt x="55295" y="25893"/>
                      <a:pt x="53995" y="27285"/>
                    </a:cubicBezTo>
                    <a:cubicBezTo>
                      <a:pt x="52714" y="25905"/>
                      <a:pt x="50922" y="25126"/>
                      <a:pt x="49049" y="25126"/>
                    </a:cubicBezTo>
                    <a:cubicBezTo>
                      <a:pt x="48556" y="25126"/>
                      <a:pt x="48072" y="25180"/>
                      <a:pt x="47597" y="25278"/>
                    </a:cubicBezTo>
                    <a:cubicBezTo>
                      <a:pt x="47606" y="24570"/>
                      <a:pt x="47714" y="23853"/>
                      <a:pt x="47929" y="23181"/>
                    </a:cubicBezTo>
                    <a:cubicBezTo>
                      <a:pt x="48830" y="20434"/>
                      <a:pt x="51414" y="19058"/>
                      <a:pt x="53997" y="19058"/>
                    </a:cubicBezTo>
                    <a:close/>
                    <a:moveTo>
                      <a:pt x="7163" y="19140"/>
                    </a:moveTo>
                    <a:cubicBezTo>
                      <a:pt x="10339" y="19140"/>
                      <a:pt x="13516" y="21219"/>
                      <a:pt x="13556" y="25377"/>
                    </a:cubicBezTo>
                    <a:cubicBezTo>
                      <a:pt x="13079" y="25272"/>
                      <a:pt x="12598" y="25222"/>
                      <a:pt x="12120" y="25222"/>
                    </a:cubicBezTo>
                    <a:cubicBezTo>
                      <a:pt x="10263" y="25222"/>
                      <a:pt x="8460" y="25990"/>
                      <a:pt x="7163" y="27379"/>
                    </a:cubicBezTo>
                    <a:lnTo>
                      <a:pt x="7163" y="27379"/>
                    </a:lnTo>
                    <a:cubicBezTo>
                      <a:pt x="5882" y="26002"/>
                      <a:pt x="4092" y="25224"/>
                      <a:pt x="2212" y="25224"/>
                    </a:cubicBezTo>
                    <a:cubicBezTo>
                      <a:pt x="1728" y="25224"/>
                      <a:pt x="1245" y="25278"/>
                      <a:pt x="770" y="25377"/>
                    </a:cubicBezTo>
                    <a:cubicBezTo>
                      <a:pt x="810" y="21219"/>
                      <a:pt x="3987" y="19140"/>
                      <a:pt x="7163" y="19140"/>
                    </a:cubicBezTo>
                    <a:close/>
                    <a:moveTo>
                      <a:pt x="30465" y="19152"/>
                    </a:moveTo>
                    <a:cubicBezTo>
                      <a:pt x="33638" y="19152"/>
                      <a:pt x="36811" y="21228"/>
                      <a:pt x="36854" y="25382"/>
                    </a:cubicBezTo>
                    <a:lnTo>
                      <a:pt x="36854" y="25382"/>
                    </a:lnTo>
                    <a:cubicBezTo>
                      <a:pt x="36384" y="25282"/>
                      <a:pt x="35912" y="25234"/>
                      <a:pt x="35443" y="25234"/>
                    </a:cubicBezTo>
                    <a:cubicBezTo>
                      <a:pt x="33580" y="25234"/>
                      <a:pt x="31775" y="26000"/>
                      <a:pt x="30483" y="27393"/>
                    </a:cubicBezTo>
                    <a:cubicBezTo>
                      <a:pt x="29201" y="26013"/>
                      <a:pt x="27409" y="25233"/>
                      <a:pt x="25528" y="25233"/>
                    </a:cubicBezTo>
                    <a:cubicBezTo>
                      <a:pt x="25044" y="25233"/>
                      <a:pt x="24560" y="25287"/>
                      <a:pt x="24085" y="25386"/>
                    </a:cubicBezTo>
                    <a:cubicBezTo>
                      <a:pt x="24116" y="21231"/>
                      <a:pt x="27290" y="19152"/>
                      <a:pt x="30465" y="19152"/>
                    </a:cubicBezTo>
                    <a:close/>
                    <a:moveTo>
                      <a:pt x="119325" y="25304"/>
                    </a:moveTo>
                    <a:cubicBezTo>
                      <a:pt x="121264" y="25304"/>
                      <a:pt x="123133" y="26108"/>
                      <a:pt x="124478" y="27563"/>
                    </a:cubicBezTo>
                    <a:cubicBezTo>
                      <a:pt x="124458" y="27563"/>
                      <a:pt x="124438" y="27563"/>
                      <a:pt x="124418" y="27563"/>
                    </a:cubicBezTo>
                    <a:cubicBezTo>
                      <a:pt x="122550" y="27563"/>
                      <a:pt x="120782" y="28392"/>
                      <a:pt x="119541" y="29696"/>
                    </a:cubicBezTo>
                    <a:cubicBezTo>
                      <a:pt x="119622" y="28110"/>
                      <a:pt x="119039" y="26604"/>
                      <a:pt x="118045" y="25421"/>
                    </a:cubicBezTo>
                    <a:cubicBezTo>
                      <a:pt x="118472" y="25342"/>
                      <a:pt x="118900" y="25304"/>
                      <a:pt x="119325" y="25304"/>
                    </a:cubicBezTo>
                    <a:close/>
                    <a:moveTo>
                      <a:pt x="129625" y="25304"/>
                    </a:moveTo>
                    <a:cubicBezTo>
                      <a:pt x="130050" y="25304"/>
                      <a:pt x="130477" y="25342"/>
                      <a:pt x="130903" y="25421"/>
                    </a:cubicBezTo>
                    <a:cubicBezTo>
                      <a:pt x="129908" y="26604"/>
                      <a:pt x="129326" y="28101"/>
                      <a:pt x="129415" y="29696"/>
                    </a:cubicBezTo>
                    <a:cubicBezTo>
                      <a:pt x="128165" y="28392"/>
                      <a:pt x="126398" y="27563"/>
                      <a:pt x="124538" y="27563"/>
                    </a:cubicBezTo>
                    <a:cubicBezTo>
                      <a:pt x="124518" y="27563"/>
                      <a:pt x="124498" y="27563"/>
                      <a:pt x="124478" y="27563"/>
                    </a:cubicBezTo>
                    <a:cubicBezTo>
                      <a:pt x="125816" y="26108"/>
                      <a:pt x="127690" y="25304"/>
                      <a:pt x="129625" y="25304"/>
                    </a:cubicBezTo>
                    <a:close/>
                    <a:moveTo>
                      <a:pt x="95793" y="25402"/>
                    </a:moveTo>
                    <a:cubicBezTo>
                      <a:pt x="97728" y="25402"/>
                      <a:pt x="99603" y="26205"/>
                      <a:pt x="100948" y="27653"/>
                    </a:cubicBezTo>
                    <a:lnTo>
                      <a:pt x="100948" y="27653"/>
                    </a:lnTo>
                    <a:cubicBezTo>
                      <a:pt x="100945" y="27653"/>
                      <a:pt x="100942" y="27653"/>
                      <a:pt x="100939" y="27653"/>
                    </a:cubicBezTo>
                    <a:cubicBezTo>
                      <a:pt x="100919" y="27652"/>
                      <a:pt x="100900" y="27652"/>
                      <a:pt x="100880" y="27652"/>
                    </a:cubicBezTo>
                    <a:cubicBezTo>
                      <a:pt x="99020" y="27652"/>
                      <a:pt x="97252" y="28491"/>
                      <a:pt x="96011" y="29794"/>
                    </a:cubicBezTo>
                    <a:cubicBezTo>
                      <a:pt x="96091" y="28199"/>
                      <a:pt x="95509" y="26703"/>
                      <a:pt x="94514" y="25520"/>
                    </a:cubicBezTo>
                    <a:cubicBezTo>
                      <a:pt x="94940" y="25441"/>
                      <a:pt x="95368" y="25402"/>
                      <a:pt x="95793" y="25402"/>
                    </a:cubicBezTo>
                    <a:close/>
                    <a:moveTo>
                      <a:pt x="82779" y="25411"/>
                    </a:moveTo>
                    <a:cubicBezTo>
                      <a:pt x="83204" y="25411"/>
                      <a:pt x="83632" y="25450"/>
                      <a:pt x="84057" y="25529"/>
                    </a:cubicBezTo>
                    <a:cubicBezTo>
                      <a:pt x="83063" y="26703"/>
                      <a:pt x="82480" y="28208"/>
                      <a:pt x="82570" y="29803"/>
                    </a:cubicBezTo>
                    <a:cubicBezTo>
                      <a:pt x="81320" y="28500"/>
                      <a:pt x="79561" y="27661"/>
                      <a:pt x="77692" y="27661"/>
                    </a:cubicBezTo>
                    <a:cubicBezTo>
                      <a:pt x="77672" y="27661"/>
                      <a:pt x="77653" y="27661"/>
                      <a:pt x="77633" y="27662"/>
                    </a:cubicBezTo>
                    <a:cubicBezTo>
                      <a:pt x="78970" y="26214"/>
                      <a:pt x="80844" y="25411"/>
                      <a:pt x="82779" y="25411"/>
                    </a:cubicBezTo>
                    <a:close/>
                    <a:moveTo>
                      <a:pt x="59128" y="25506"/>
                    </a:moveTo>
                    <a:cubicBezTo>
                      <a:pt x="59557" y="25506"/>
                      <a:pt x="59990" y="25546"/>
                      <a:pt x="60420" y="25628"/>
                    </a:cubicBezTo>
                    <a:cubicBezTo>
                      <a:pt x="59434" y="26801"/>
                      <a:pt x="58852" y="28307"/>
                      <a:pt x="58932" y="29893"/>
                    </a:cubicBezTo>
                    <a:cubicBezTo>
                      <a:pt x="57697" y="28596"/>
                      <a:pt x="55941" y="27760"/>
                      <a:pt x="54083" y="27760"/>
                    </a:cubicBezTo>
                    <a:cubicBezTo>
                      <a:pt x="54054" y="27760"/>
                      <a:pt x="54024" y="27760"/>
                      <a:pt x="53995" y="27760"/>
                    </a:cubicBezTo>
                    <a:cubicBezTo>
                      <a:pt x="53975" y="27760"/>
                      <a:pt x="53955" y="27760"/>
                      <a:pt x="53935" y="27760"/>
                    </a:cubicBezTo>
                    <a:cubicBezTo>
                      <a:pt x="52067" y="27760"/>
                      <a:pt x="50308" y="28589"/>
                      <a:pt x="49058" y="29893"/>
                    </a:cubicBezTo>
                    <a:cubicBezTo>
                      <a:pt x="49138" y="28307"/>
                      <a:pt x="48565" y="26801"/>
                      <a:pt x="47561" y="25619"/>
                    </a:cubicBezTo>
                    <a:lnTo>
                      <a:pt x="47561" y="25619"/>
                    </a:lnTo>
                    <a:lnTo>
                      <a:pt x="47570" y="25628"/>
                    </a:lnTo>
                    <a:cubicBezTo>
                      <a:pt x="48002" y="25546"/>
                      <a:pt x="48436" y="25506"/>
                      <a:pt x="48867" y="25506"/>
                    </a:cubicBezTo>
                    <a:cubicBezTo>
                      <a:pt x="50796" y="25506"/>
                      <a:pt x="52663" y="26308"/>
                      <a:pt x="54004" y="27751"/>
                    </a:cubicBezTo>
                    <a:cubicBezTo>
                      <a:pt x="55337" y="26308"/>
                      <a:pt x="57203" y="25506"/>
                      <a:pt x="59128" y="25506"/>
                    </a:cubicBezTo>
                    <a:close/>
                    <a:moveTo>
                      <a:pt x="25327" y="25613"/>
                    </a:moveTo>
                    <a:cubicBezTo>
                      <a:pt x="27257" y="25613"/>
                      <a:pt x="29124" y="26416"/>
                      <a:pt x="30465" y="27859"/>
                    </a:cubicBezTo>
                    <a:lnTo>
                      <a:pt x="30465" y="27859"/>
                    </a:lnTo>
                    <a:cubicBezTo>
                      <a:pt x="30462" y="27859"/>
                      <a:pt x="30459" y="27859"/>
                      <a:pt x="30456" y="27859"/>
                    </a:cubicBezTo>
                    <a:cubicBezTo>
                      <a:pt x="30436" y="27859"/>
                      <a:pt x="30416" y="27858"/>
                      <a:pt x="30397" y="27858"/>
                    </a:cubicBezTo>
                    <a:cubicBezTo>
                      <a:pt x="28528" y="27858"/>
                      <a:pt x="26769" y="28697"/>
                      <a:pt x="25519" y="30000"/>
                    </a:cubicBezTo>
                    <a:cubicBezTo>
                      <a:pt x="25608" y="28414"/>
                      <a:pt x="25026" y="26909"/>
                      <a:pt x="24031" y="25735"/>
                    </a:cubicBezTo>
                    <a:cubicBezTo>
                      <a:pt x="24463" y="25653"/>
                      <a:pt x="24897" y="25613"/>
                      <a:pt x="25327" y="25613"/>
                    </a:cubicBezTo>
                    <a:close/>
                    <a:moveTo>
                      <a:pt x="106136" y="30070"/>
                    </a:moveTo>
                    <a:cubicBezTo>
                      <a:pt x="106135" y="30070"/>
                      <a:pt x="106135" y="30070"/>
                      <a:pt x="106134" y="30070"/>
                    </a:cubicBezTo>
                    <a:lnTo>
                      <a:pt x="106134" y="30070"/>
                    </a:lnTo>
                    <a:lnTo>
                      <a:pt x="106136" y="30072"/>
                    </a:lnTo>
                    <a:cubicBezTo>
                      <a:pt x="106136" y="30071"/>
                      <a:pt x="106136" y="30071"/>
                      <a:pt x="106136" y="30070"/>
                    </a:cubicBezTo>
                    <a:close/>
                    <a:moveTo>
                      <a:pt x="70806" y="20910"/>
                    </a:moveTo>
                    <a:cubicBezTo>
                      <a:pt x="71297" y="20910"/>
                      <a:pt x="71792" y="20961"/>
                      <a:pt x="72283" y="21067"/>
                    </a:cubicBezTo>
                    <a:cubicBezTo>
                      <a:pt x="71289" y="22321"/>
                      <a:pt x="70742" y="23907"/>
                      <a:pt x="70939" y="25574"/>
                    </a:cubicBezTo>
                    <a:cubicBezTo>
                      <a:pt x="71449" y="25460"/>
                      <a:pt x="71962" y="25404"/>
                      <a:pt x="72472" y="25404"/>
                    </a:cubicBezTo>
                    <a:cubicBezTo>
                      <a:pt x="74409" y="25404"/>
                      <a:pt x="76285" y="26207"/>
                      <a:pt x="77633" y="27662"/>
                    </a:cubicBezTo>
                    <a:cubicBezTo>
                      <a:pt x="77615" y="27661"/>
                      <a:pt x="77597" y="27661"/>
                      <a:pt x="77578" y="27661"/>
                    </a:cubicBezTo>
                    <a:cubicBezTo>
                      <a:pt x="75520" y="27661"/>
                      <a:pt x="73598" y="28670"/>
                      <a:pt x="72346" y="30197"/>
                    </a:cubicBezTo>
                    <a:cubicBezTo>
                      <a:pt x="72748" y="26467"/>
                      <a:pt x="69425" y="23154"/>
                      <a:pt x="65707" y="23154"/>
                    </a:cubicBezTo>
                    <a:cubicBezTo>
                      <a:pt x="65692" y="23154"/>
                      <a:pt x="65677" y="23154"/>
                      <a:pt x="65662" y="23154"/>
                    </a:cubicBezTo>
                    <a:cubicBezTo>
                      <a:pt x="67004" y="21705"/>
                      <a:pt x="68876" y="20910"/>
                      <a:pt x="70806" y="20910"/>
                    </a:cubicBezTo>
                    <a:close/>
                    <a:moveTo>
                      <a:pt x="112818" y="23450"/>
                    </a:moveTo>
                    <a:cubicBezTo>
                      <a:pt x="115995" y="23450"/>
                      <a:pt x="119174" y="25529"/>
                      <a:pt x="119218" y="29687"/>
                    </a:cubicBezTo>
                    <a:cubicBezTo>
                      <a:pt x="118738" y="29582"/>
                      <a:pt x="118254" y="29531"/>
                      <a:pt x="117774" y="29531"/>
                    </a:cubicBezTo>
                    <a:cubicBezTo>
                      <a:pt x="115916" y="29531"/>
                      <a:pt x="114117" y="30298"/>
                      <a:pt x="112821" y="31694"/>
                    </a:cubicBezTo>
                    <a:cubicBezTo>
                      <a:pt x="111548" y="30314"/>
                      <a:pt x="109756" y="29534"/>
                      <a:pt x="107874" y="29534"/>
                    </a:cubicBezTo>
                    <a:cubicBezTo>
                      <a:pt x="107391" y="29534"/>
                      <a:pt x="106907" y="29588"/>
                      <a:pt x="106432" y="29687"/>
                    </a:cubicBezTo>
                    <a:cubicBezTo>
                      <a:pt x="106468" y="25529"/>
                      <a:pt x="109642" y="23450"/>
                      <a:pt x="112818" y="23450"/>
                    </a:cubicBezTo>
                    <a:close/>
                    <a:moveTo>
                      <a:pt x="136132" y="23450"/>
                    </a:moveTo>
                    <a:cubicBezTo>
                      <a:pt x="139308" y="23450"/>
                      <a:pt x="142484" y="25529"/>
                      <a:pt x="142525" y="29687"/>
                    </a:cubicBezTo>
                    <a:cubicBezTo>
                      <a:pt x="142051" y="29585"/>
                      <a:pt x="141574" y="29535"/>
                      <a:pt x="141100" y="29535"/>
                    </a:cubicBezTo>
                    <a:cubicBezTo>
                      <a:pt x="139242" y="29535"/>
                      <a:pt x="137437" y="30301"/>
                      <a:pt x="136145" y="31694"/>
                    </a:cubicBezTo>
                    <a:cubicBezTo>
                      <a:pt x="134863" y="30314"/>
                      <a:pt x="133071" y="29534"/>
                      <a:pt x="131190" y="29534"/>
                    </a:cubicBezTo>
                    <a:cubicBezTo>
                      <a:pt x="130706" y="29534"/>
                      <a:pt x="130222" y="29588"/>
                      <a:pt x="129747" y="29687"/>
                    </a:cubicBezTo>
                    <a:cubicBezTo>
                      <a:pt x="129783" y="25529"/>
                      <a:pt x="132957" y="23450"/>
                      <a:pt x="136132" y="23450"/>
                    </a:cubicBezTo>
                    <a:close/>
                    <a:moveTo>
                      <a:pt x="89290" y="23558"/>
                    </a:moveTo>
                    <a:cubicBezTo>
                      <a:pt x="92466" y="23558"/>
                      <a:pt x="95642" y="25636"/>
                      <a:pt x="95679" y="29792"/>
                    </a:cubicBezTo>
                    <a:lnTo>
                      <a:pt x="95679" y="29792"/>
                    </a:lnTo>
                    <a:cubicBezTo>
                      <a:pt x="95202" y="29689"/>
                      <a:pt x="94721" y="29638"/>
                      <a:pt x="94245" y="29638"/>
                    </a:cubicBezTo>
                    <a:cubicBezTo>
                      <a:pt x="92389" y="29638"/>
                      <a:pt x="90595" y="30406"/>
                      <a:pt x="89299" y="31801"/>
                    </a:cubicBezTo>
                    <a:cubicBezTo>
                      <a:pt x="88025" y="30429"/>
                      <a:pt x="86246" y="29642"/>
                      <a:pt x="84376" y="29642"/>
                    </a:cubicBezTo>
                    <a:cubicBezTo>
                      <a:pt x="84365" y="29642"/>
                      <a:pt x="84355" y="29642"/>
                      <a:pt x="84344" y="29642"/>
                    </a:cubicBezTo>
                    <a:cubicBezTo>
                      <a:pt x="83860" y="29642"/>
                      <a:pt x="83376" y="29687"/>
                      <a:pt x="82902" y="29794"/>
                    </a:cubicBezTo>
                    <a:cubicBezTo>
                      <a:pt x="82937" y="25637"/>
                      <a:pt x="86114" y="23558"/>
                      <a:pt x="89290" y="23558"/>
                    </a:cubicBezTo>
                    <a:close/>
                    <a:moveTo>
                      <a:pt x="42335" y="23651"/>
                    </a:moveTo>
                    <a:cubicBezTo>
                      <a:pt x="45511" y="23651"/>
                      <a:pt x="48686" y="25727"/>
                      <a:pt x="48726" y="29884"/>
                    </a:cubicBezTo>
                    <a:cubicBezTo>
                      <a:pt x="48251" y="29782"/>
                      <a:pt x="47772" y="29732"/>
                      <a:pt x="47298" y="29732"/>
                    </a:cubicBezTo>
                    <a:cubicBezTo>
                      <a:pt x="45434" y="29732"/>
                      <a:pt x="43630" y="30499"/>
                      <a:pt x="42337" y="31891"/>
                    </a:cubicBezTo>
                    <a:cubicBezTo>
                      <a:pt x="41056" y="30511"/>
                      <a:pt x="39264" y="29731"/>
                      <a:pt x="37382" y="29731"/>
                    </a:cubicBezTo>
                    <a:cubicBezTo>
                      <a:pt x="36898" y="29731"/>
                      <a:pt x="36415" y="29785"/>
                      <a:pt x="35940" y="29884"/>
                    </a:cubicBezTo>
                    <a:cubicBezTo>
                      <a:pt x="35980" y="25729"/>
                      <a:pt x="39158" y="23651"/>
                      <a:pt x="42335" y="23651"/>
                    </a:cubicBezTo>
                    <a:close/>
                    <a:moveTo>
                      <a:pt x="65651" y="23651"/>
                    </a:moveTo>
                    <a:cubicBezTo>
                      <a:pt x="68826" y="23651"/>
                      <a:pt x="72001" y="25727"/>
                      <a:pt x="72041" y="29884"/>
                    </a:cubicBezTo>
                    <a:cubicBezTo>
                      <a:pt x="71568" y="29782"/>
                      <a:pt x="71091" y="29732"/>
                      <a:pt x="70617" y="29732"/>
                    </a:cubicBezTo>
                    <a:cubicBezTo>
                      <a:pt x="68758" y="29732"/>
                      <a:pt x="66952" y="30499"/>
                      <a:pt x="65653" y="31891"/>
                    </a:cubicBezTo>
                    <a:cubicBezTo>
                      <a:pt x="64371" y="30511"/>
                      <a:pt x="62579" y="29731"/>
                      <a:pt x="60697" y="29731"/>
                    </a:cubicBezTo>
                    <a:cubicBezTo>
                      <a:pt x="60214" y="29731"/>
                      <a:pt x="59730" y="29785"/>
                      <a:pt x="59255" y="29884"/>
                    </a:cubicBezTo>
                    <a:cubicBezTo>
                      <a:pt x="59295" y="25729"/>
                      <a:pt x="62473" y="23651"/>
                      <a:pt x="65651" y="23651"/>
                    </a:cubicBezTo>
                    <a:close/>
                    <a:moveTo>
                      <a:pt x="18808" y="23757"/>
                    </a:moveTo>
                    <a:cubicBezTo>
                      <a:pt x="21978" y="23757"/>
                      <a:pt x="25149" y="25829"/>
                      <a:pt x="25196" y="29978"/>
                    </a:cubicBezTo>
                    <a:lnTo>
                      <a:pt x="25196" y="29978"/>
                    </a:lnTo>
                    <a:cubicBezTo>
                      <a:pt x="24721" y="29876"/>
                      <a:pt x="24243" y="29826"/>
                      <a:pt x="23769" y="29826"/>
                    </a:cubicBezTo>
                    <a:cubicBezTo>
                      <a:pt x="21911" y="29826"/>
                      <a:pt x="20114" y="30592"/>
                      <a:pt x="18825" y="31981"/>
                    </a:cubicBezTo>
                    <a:cubicBezTo>
                      <a:pt x="17544" y="30610"/>
                      <a:pt x="15752" y="29821"/>
                      <a:pt x="13870" y="29821"/>
                    </a:cubicBezTo>
                    <a:cubicBezTo>
                      <a:pt x="13386" y="29830"/>
                      <a:pt x="12902" y="29875"/>
                      <a:pt x="12427" y="29982"/>
                    </a:cubicBezTo>
                    <a:cubicBezTo>
                      <a:pt x="12463" y="25834"/>
                      <a:pt x="15635" y="23757"/>
                      <a:pt x="18808" y="23757"/>
                    </a:cubicBezTo>
                    <a:close/>
                    <a:moveTo>
                      <a:pt x="117967" y="29909"/>
                    </a:moveTo>
                    <a:cubicBezTo>
                      <a:pt x="118392" y="29909"/>
                      <a:pt x="118820" y="29948"/>
                      <a:pt x="119245" y="30027"/>
                    </a:cubicBezTo>
                    <a:cubicBezTo>
                      <a:pt x="118253" y="31208"/>
                      <a:pt x="117671" y="32700"/>
                      <a:pt x="117757" y="34292"/>
                    </a:cubicBezTo>
                    <a:lnTo>
                      <a:pt x="117757" y="34292"/>
                    </a:lnTo>
                    <a:cubicBezTo>
                      <a:pt x="116507" y="32989"/>
                      <a:pt x="114740" y="32159"/>
                      <a:pt x="112880" y="32159"/>
                    </a:cubicBezTo>
                    <a:cubicBezTo>
                      <a:pt x="112860" y="32159"/>
                      <a:pt x="112840" y="32160"/>
                      <a:pt x="112821" y="32160"/>
                    </a:cubicBezTo>
                    <a:cubicBezTo>
                      <a:pt x="114158" y="30712"/>
                      <a:pt x="116031" y="29909"/>
                      <a:pt x="117967" y="29909"/>
                    </a:cubicBezTo>
                    <a:close/>
                    <a:moveTo>
                      <a:pt x="84144" y="30017"/>
                    </a:moveTo>
                    <a:cubicBezTo>
                      <a:pt x="86080" y="30017"/>
                      <a:pt x="87953" y="30820"/>
                      <a:pt x="89290" y="32267"/>
                    </a:cubicBezTo>
                    <a:cubicBezTo>
                      <a:pt x="89271" y="32267"/>
                      <a:pt x="89251" y="32267"/>
                      <a:pt x="89231" y="32267"/>
                    </a:cubicBezTo>
                    <a:cubicBezTo>
                      <a:pt x="87362" y="32267"/>
                      <a:pt x="85595" y="33105"/>
                      <a:pt x="84353" y="34409"/>
                    </a:cubicBezTo>
                    <a:cubicBezTo>
                      <a:pt x="84443" y="32814"/>
                      <a:pt x="83851" y="31317"/>
                      <a:pt x="82866" y="30135"/>
                    </a:cubicBezTo>
                    <a:cubicBezTo>
                      <a:pt x="83291" y="30056"/>
                      <a:pt x="83719" y="30017"/>
                      <a:pt x="84144" y="30017"/>
                    </a:cubicBezTo>
                    <a:close/>
                    <a:moveTo>
                      <a:pt x="94437" y="30017"/>
                    </a:moveTo>
                    <a:cubicBezTo>
                      <a:pt x="94862" y="30017"/>
                      <a:pt x="95289" y="30056"/>
                      <a:pt x="95715" y="30135"/>
                    </a:cubicBezTo>
                    <a:cubicBezTo>
                      <a:pt x="94729" y="31317"/>
                      <a:pt x="94138" y="32814"/>
                      <a:pt x="94228" y="34409"/>
                    </a:cubicBezTo>
                    <a:cubicBezTo>
                      <a:pt x="92977" y="33105"/>
                      <a:pt x="91218" y="32267"/>
                      <a:pt x="89350" y="32267"/>
                    </a:cubicBezTo>
                    <a:cubicBezTo>
                      <a:pt x="89333" y="32267"/>
                      <a:pt x="89316" y="32267"/>
                      <a:pt x="89299" y="32267"/>
                    </a:cubicBezTo>
                    <a:lnTo>
                      <a:pt x="89299" y="32267"/>
                    </a:lnTo>
                    <a:cubicBezTo>
                      <a:pt x="90637" y="30820"/>
                      <a:pt x="92504" y="30017"/>
                      <a:pt x="94437" y="30017"/>
                    </a:cubicBezTo>
                    <a:close/>
                    <a:moveTo>
                      <a:pt x="47484" y="30107"/>
                    </a:moveTo>
                    <a:cubicBezTo>
                      <a:pt x="47908" y="30107"/>
                      <a:pt x="48336" y="30145"/>
                      <a:pt x="48762" y="30224"/>
                    </a:cubicBezTo>
                    <a:cubicBezTo>
                      <a:pt x="47767" y="31407"/>
                      <a:pt x="47185" y="32912"/>
                      <a:pt x="47275" y="34498"/>
                    </a:cubicBezTo>
                    <a:cubicBezTo>
                      <a:pt x="46024" y="33195"/>
                      <a:pt x="44256" y="32357"/>
                      <a:pt x="42396" y="32357"/>
                    </a:cubicBezTo>
                    <a:cubicBezTo>
                      <a:pt x="42377" y="32357"/>
                      <a:pt x="42357" y="32357"/>
                      <a:pt x="42337" y="32357"/>
                    </a:cubicBezTo>
                    <a:cubicBezTo>
                      <a:pt x="43675" y="30909"/>
                      <a:pt x="45548" y="30107"/>
                      <a:pt x="47484" y="30107"/>
                    </a:cubicBezTo>
                    <a:close/>
                    <a:moveTo>
                      <a:pt x="60497" y="30107"/>
                    </a:moveTo>
                    <a:cubicBezTo>
                      <a:pt x="62433" y="30107"/>
                      <a:pt x="64308" y="30911"/>
                      <a:pt x="65653" y="32366"/>
                    </a:cubicBezTo>
                    <a:lnTo>
                      <a:pt x="65653" y="32366"/>
                    </a:lnTo>
                    <a:cubicBezTo>
                      <a:pt x="65650" y="32366"/>
                      <a:pt x="65647" y="32366"/>
                      <a:pt x="65644" y="32366"/>
                    </a:cubicBezTo>
                    <a:cubicBezTo>
                      <a:pt x="65624" y="32366"/>
                      <a:pt x="65604" y="32366"/>
                      <a:pt x="65584" y="32366"/>
                    </a:cubicBezTo>
                    <a:cubicBezTo>
                      <a:pt x="63715" y="32366"/>
                      <a:pt x="61957" y="33195"/>
                      <a:pt x="60706" y="34498"/>
                    </a:cubicBezTo>
                    <a:cubicBezTo>
                      <a:pt x="60796" y="32912"/>
                      <a:pt x="60214" y="31407"/>
                      <a:pt x="59219" y="30224"/>
                    </a:cubicBezTo>
                    <a:cubicBezTo>
                      <a:pt x="59644" y="30145"/>
                      <a:pt x="60072" y="30107"/>
                      <a:pt x="60497" y="30107"/>
                    </a:cubicBezTo>
                    <a:close/>
                    <a:moveTo>
                      <a:pt x="106093" y="25399"/>
                    </a:moveTo>
                    <a:cubicBezTo>
                      <a:pt x="106554" y="25399"/>
                      <a:pt x="107019" y="25445"/>
                      <a:pt x="107480" y="25538"/>
                    </a:cubicBezTo>
                    <a:cubicBezTo>
                      <a:pt x="106477" y="26801"/>
                      <a:pt x="105930" y="28395"/>
                      <a:pt x="106136" y="30070"/>
                    </a:cubicBezTo>
                    <a:lnTo>
                      <a:pt x="106136" y="30070"/>
                    </a:lnTo>
                    <a:cubicBezTo>
                      <a:pt x="106645" y="29957"/>
                      <a:pt x="107158" y="29902"/>
                      <a:pt x="107667" y="29902"/>
                    </a:cubicBezTo>
                    <a:cubicBezTo>
                      <a:pt x="109601" y="29902"/>
                      <a:pt x="111474" y="30700"/>
                      <a:pt x="112821" y="32160"/>
                    </a:cubicBezTo>
                    <a:cubicBezTo>
                      <a:pt x="112802" y="32160"/>
                      <a:pt x="112783" y="32160"/>
                      <a:pt x="112764" y="32160"/>
                    </a:cubicBezTo>
                    <a:cubicBezTo>
                      <a:pt x="110778" y="32160"/>
                      <a:pt x="108911" y="33096"/>
                      <a:pt x="107659" y="34543"/>
                    </a:cubicBezTo>
                    <a:cubicBezTo>
                      <a:pt x="107785" y="32877"/>
                      <a:pt x="107175" y="31300"/>
                      <a:pt x="106127" y="30072"/>
                    </a:cubicBezTo>
                    <a:cubicBezTo>
                      <a:pt x="106130" y="30071"/>
                      <a:pt x="106132" y="30071"/>
                      <a:pt x="106134" y="30070"/>
                    </a:cubicBezTo>
                    <a:lnTo>
                      <a:pt x="106134" y="30070"/>
                    </a:lnTo>
                    <a:lnTo>
                      <a:pt x="106127" y="30063"/>
                    </a:lnTo>
                    <a:cubicBezTo>
                      <a:pt x="104875" y="28607"/>
                      <a:pt x="102990" y="27652"/>
                      <a:pt x="100995" y="27652"/>
                    </a:cubicBezTo>
                    <a:cubicBezTo>
                      <a:pt x="100979" y="27652"/>
                      <a:pt x="100964" y="27652"/>
                      <a:pt x="100948" y="27653"/>
                    </a:cubicBezTo>
                    <a:lnTo>
                      <a:pt x="100948" y="27653"/>
                    </a:lnTo>
                    <a:cubicBezTo>
                      <a:pt x="102286" y="26199"/>
                      <a:pt x="104161" y="25399"/>
                      <a:pt x="106093" y="25399"/>
                    </a:cubicBezTo>
                    <a:close/>
                    <a:moveTo>
                      <a:pt x="13651" y="30209"/>
                    </a:moveTo>
                    <a:cubicBezTo>
                      <a:pt x="15587" y="30209"/>
                      <a:pt x="17458" y="31009"/>
                      <a:pt x="18799" y="32455"/>
                    </a:cubicBezTo>
                    <a:lnTo>
                      <a:pt x="18799" y="32455"/>
                    </a:lnTo>
                    <a:cubicBezTo>
                      <a:pt x="18788" y="32455"/>
                      <a:pt x="18777" y="32455"/>
                      <a:pt x="18766" y="32455"/>
                    </a:cubicBezTo>
                    <a:cubicBezTo>
                      <a:pt x="16897" y="32455"/>
                      <a:pt x="15129" y="33294"/>
                      <a:pt x="13888" y="34597"/>
                    </a:cubicBezTo>
                    <a:cubicBezTo>
                      <a:pt x="13968" y="33002"/>
                      <a:pt x="13386" y="31497"/>
                      <a:pt x="12391" y="30323"/>
                    </a:cubicBezTo>
                    <a:cubicBezTo>
                      <a:pt x="12811" y="30247"/>
                      <a:pt x="13233" y="30209"/>
                      <a:pt x="13651" y="30209"/>
                    </a:cubicBezTo>
                    <a:close/>
                    <a:moveTo>
                      <a:pt x="23971" y="30205"/>
                    </a:moveTo>
                    <a:cubicBezTo>
                      <a:pt x="24396" y="30205"/>
                      <a:pt x="24824" y="30244"/>
                      <a:pt x="25250" y="30323"/>
                    </a:cubicBezTo>
                    <a:cubicBezTo>
                      <a:pt x="24255" y="31497"/>
                      <a:pt x="23673" y="33002"/>
                      <a:pt x="23753" y="34597"/>
                    </a:cubicBezTo>
                    <a:cubicBezTo>
                      <a:pt x="22512" y="33294"/>
                      <a:pt x="20744" y="32455"/>
                      <a:pt x="18884" y="32455"/>
                    </a:cubicBezTo>
                    <a:cubicBezTo>
                      <a:pt x="18864" y="32455"/>
                      <a:pt x="18845" y="32455"/>
                      <a:pt x="18825" y="32455"/>
                    </a:cubicBezTo>
                    <a:cubicBezTo>
                      <a:pt x="20162" y="31008"/>
                      <a:pt x="22036" y="30205"/>
                      <a:pt x="23971" y="30205"/>
                    </a:cubicBezTo>
                    <a:close/>
                    <a:moveTo>
                      <a:pt x="35606" y="25605"/>
                    </a:moveTo>
                    <a:cubicBezTo>
                      <a:pt x="36068" y="25605"/>
                      <a:pt x="36534" y="25651"/>
                      <a:pt x="36997" y="25744"/>
                    </a:cubicBezTo>
                    <a:cubicBezTo>
                      <a:pt x="35993" y="26999"/>
                      <a:pt x="35438" y="28593"/>
                      <a:pt x="35644" y="30269"/>
                    </a:cubicBezTo>
                    <a:cubicBezTo>
                      <a:pt x="36150" y="30158"/>
                      <a:pt x="36661" y="30103"/>
                      <a:pt x="37168" y="30103"/>
                    </a:cubicBezTo>
                    <a:cubicBezTo>
                      <a:pt x="39104" y="30103"/>
                      <a:pt x="40980" y="30899"/>
                      <a:pt x="42329" y="32357"/>
                    </a:cubicBezTo>
                    <a:lnTo>
                      <a:pt x="42329" y="32357"/>
                    </a:lnTo>
                    <a:cubicBezTo>
                      <a:pt x="42313" y="32357"/>
                      <a:pt x="42297" y="32357"/>
                      <a:pt x="42282" y="32357"/>
                    </a:cubicBezTo>
                    <a:cubicBezTo>
                      <a:pt x="40295" y="32357"/>
                      <a:pt x="38428" y="33302"/>
                      <a:pt x="37176" y="34749"/>
                    </a:cubicBezTo>
                    <a:cubicBezTo>
                      <a:pt x="37302" y="33074"/>
                      <a:pt x="36692" y="31497"/>
                      <a:pt x="35644" y="30269"/>
                    </a:cubicBezTo>
                    <a:cubicBezTo>
                      <a:pt x="34392" y="28813"/>
                      <a:pt x="32507" y="27858"/>
                      <a:pt x="30511" y="27858"/>
                    </a:cubicBezTo>
                    <a:cubicBezTo>
                      <a:pt x="30496" y="27858"/>
                      <a:pt x="30480" y="27859"/>
                      <a:pt x="30465" y="27859"/>
                    </a:cubicBezTo>
                    <a:lnTo>
                      <a:pt x="30465" y="27859"/>
                    </a:lnTo>
                    <a:cubicBezTo>
                      <a:pt x="31803" y="26405"/>
                      <a:pt x="33672" y="25605"/>
                      <a:pt x="35606" y="25605"/>
                    </a:cubicBezTo>
                    <a:close/>
                    <a:moveTo>
                      <a:pt x="124475" y="28056"/>
                    </a:moveTo>
                    <a:cubicBezTo>
                      <a:pt x="127650" y="28056"/>
                      <a:pt x="130827" y="30135"/>
                      <a:pt x="130867" y="34292"/>
                    </a:cubicBezTo>
                    <a:cubicBezTo>
                      <a:pt x="130389" y="34187"/>
                      <a:pt x="129906" y="34136"/>
                      <a:pt x="129427" y="34136"/>
                    </a:cubicBezTo>
                    <a:cubicBezTo>
                      <a:pt x="127574" y="34136"/>
                      <a:pt x="125776" y="34904"/>
                      <a:pt x="124487" y="36299"/>
                    </a:cubicBezTo>
                    <a:cubicBezTo>
                      <a:pt x="123213" y="34927"/>
                      <a:pt x="121434" y="34140"/>
                      <a:pt x="119564" y="34140"/>
                    </a:cubicBezTo>
                    <a:cubicBezTo>
                      <a:pt x="119553" y="34140"/>
                      <a:pt x="119543" y="34140"/>
                      <a:pt x="119532" y="34140"/>
                    </a:cubicBezTo>
                    <a:cubicBezTo>
                      <a:pt x="119048" y="34140"/>
                      <a:pt x="118564" y="34185"/>
                      <a:pt x="118089" y="34292"/>
                    </a:cubicBezTo>
                    <a:cubicBezTo>
                      <a:pt x="118125" y="30135"/>
                      <a:pt x="121299" y="28056"/>
                      <a:pt x="124475" y="28056"/>
                    </a:cubicBezTo>
                    <a:close/>
                    <a:moveTo>
                      <a:pt x="100943" y="28163"/>
                    </a:moveTo>
                    <a:cubicBezTo>
                      <a:pt x="104120" y="28163"/>
                      <a:pt x="107296" y="30242"/>
                      <a:pt x="107337" y="34400"/>
                    </a:cubicBezTo>
                    <a:cubicBezTo>
                      <a:pt x="106858" y="34295"/>
                      <a:pt x="106375" y="34244"/>
                      <a:pt x="105896" y="34244"/>
                    </a:cubicBezTo>
                    <a:cubicBezTo>
                      <a:pt x="104045" y="34244"/>
                      <a:pt x="102248" y="35008"/>
                      <a:pt x="100952" y="36393"/>
                    </a:cubicBezTo>
                    <a:lnTo>
                      <a:pt x="100952" y="36393"/>
                    </a:lnTo>
                    <a:cubicBezTo>
                      <a:pt x="99679" y="35024"/>
                      <a:pt x="97893" y="34247"/>
                      <a:pt x="96025" y="34247"/>
                    </a:cubicBezTo>
                    <a:cubicBezTo>
                      <a:pt x="96014" y="34247"/>
                      <a:pt x="96004" y="34247"/>
                      <a:pt x="95993" y="34248"/>
                    </a:cubicBezTo>
                    <a:cubicBezTo>
                      <a:pt x="95509" y="34248"/>
                      <a:pt x="95025" y="34292"/>
                      <a:pt x="94550" y="34400"/>
                    </a:cubicBezTo>
                    <a:cubicBezTo>
                      <a:pt x="94590" y="30242"/>
                      <a:pt x="97767" y="28163"/>
                      <a:pt x="100943" y="28163"/>
                    </a:cubicBezTo>
                    <a:close/>
                    <a:moveTo>
                      <a:pt x="77631" y="28160"/>
                    </a:moveTo>
                    <a:cubicBezTo>
                      <a:pt x="80803" y="28160"/>
                      <a:pt x="83975" y="30235"/>
                      <a:pt x="84021" y="34387"/>
                    </a:cubicBezTo>
                    <a:lnTo>
                      <a:pt x="84021" y="34387"/>
                    </a:lnTo>
                    <a:cubicBezTo>
                      <a:pt x="83552" y="34288"/>
                      <a:pt x="83080" y="34239"/>
                      <a:pt x="82612" y="34239"/>
                    </a:cubicBezTo>
                    <a:cubicBezTo>
                      <a:pt x="80751" y="34239"/>
                      <a:pt x="78950" y="35006"/>
                      <a:pt x="77651" y="36398"/>
                    </a:cubicBezTo>
                    <a:cubicBezTo>
                      <a:pt x="76377" y="35026"/>
                      <a:pt x="74589" y="34247"/>
                      <a:pt x="72710" y="34247"/>
                    </a:cubicBezTo>
                    <a:cubicBezTo>
                      <a:pt x="72699" y="34247"/>
                      <a:pt x="72688" y="34247"/>
                      <a:pt x="72678" y="34248"/>
                    </a:cubicBezTo>
                    <a:cubicBezTo>
                      <a:pt x="72194" y="34248"/>
                      <a:pt x="71710" y="34292"/>
                      <a:pt x="71235" y="34400"/>
                    </a:cubicBezTo>
                    <a:cubicBezTo>
                      <a:pt x="71275" y="30241"/>
                      <a:pt x="74454" y="28160"/>
                      <a:pt x="77631" y="28160"/>
                    </a:cubicBezTo>
                    <a:close/>
                    <a:moveTo>
                      <a:pt x="53992" y="28260"/>
                    </a:moveTo>
                    <a:cubicBezTo>
                      <a:pt x="57167" y="28260"/>
                      <a:pt x="60343" y="30336"/>
                      <a:pt x="60384" y="34488"/>
                    </a:cubicBezTo>
                    <a:lnTo>
                      <a:pt x="60384" y="34488"/>
                    </a:lnTo>
                    <a:cubicBezTo>
                      <a:pt x="59912" y="34387"/>
                      <a:pt x="59436" y="34338"/>
                      <a:pt x="58965" y="34338"/>
                    </a:cubicBezTo>
                    <a:cubicBezTo>
                      <a:pt x="57104" y="34338"/>
                      <a:pt x="55304" y="35104"/>
                      <a:pt x="54004" y="36497"/>
                    </a:cubicBezTo>
                    <a:cubicBezTo>
                      <a:pt x="52723" y="35117"/>
                      <a:pt x="50931" y="34337"/>
                      <a:pt x="49049" y="34337"/>
                    </a:cubicBezTo>
                    <a:cubicBezTo>
                      <a:pt x="48565" y="34337"/>
                      <a:pt x="48081" y="34391"/>
                      <a:pt x="47606" y="34489"/>
                    </a:cubicBezTo>
                    <a:cubicBezTo>
                      <a:pt x="47642" y="30336"/>
                      <a:pt x="50816" y="28260"/>
                      <a:pt x="53992" y="28260"/>
                    </a:cubicBezTo>
                    <a:close/>
                    <a:moveTo>
                      <a:pt x="7166" y="28348"/>
                    </a:moveTo>
                    <a:cubicBezTo>
                      <a:pt x="10341" y="28348"/>
                      <a:pt x="13516" y="30427"/>
                      <a:pt x="13556" y="34588"/>
                    </a:cubicBezTo>
                    <a:cubicBezTo>
                      <a:pt x="13083" y="34486"/>
                      <a:pt x="12605" y="34436"/>
                      <a:pt x="12131" y="34436"/>
                    </a:cubicBezTo>
                    <a:cubicBezTo>
                      <a:pt x="10273" y="34436"/>
                      <a:pt x="8469" y="35201"/>
                      <a:pt x="7176" y="36586"/>
                    </a:cubicBezTo>
                    <a:cubicBezTo>
                      <a:pt x="5893" y="35223"/>
                      <a:pt x="4106" y="34445"/>
                      <a:pt x="2227" y="34445"/>
                    </a:cubicBezTo>
                    <a:cubicBezTo>
                      <a:pt x="2216" y="34445"/>
                      <a:pt x="2205" y="34445"/>
                      <a:pt x="2194" y="34445"/>
                    </a:cubicBezTo>
                    <a:lnTo>
                      <a:pt x="2212" y="34427"/>
                    </a:lnTo>
                    <a:cubicBezTo>
                      <a:pt x="1728" y="34427"/>
                      <a:pt x="1245" y="34481"/>
                      <a:pt x="770" y="34588"/>
                    </a:cubicBezTo>
                    <a:cubicBezTo>
                      <a:pt x="810" y="30429"/>
                      <a:pt x="3988" y="28348"/>
                      <a:pt x="7166" y="28348"/>
                    </a:cubicBezTo>
                    <a:close/>
                    <a:moveTo>
                      <a:pt x="30465" y="28364"/>
                    </a:moveTo>
                    <a:cubicBezTo>
                      <a:pt x="33638" y="28364"/>
                      <a:pt x="36811" y="30439"/>
                      <a:pt x="36854" y="34593"/>
                    </a:cubicBezTo>
                    <a:lnTo>
                      <a:pt x="36854" y="34593"/>
                    </a:lnTo>
                    <a:cubicBezTo>
                      <a:pt x="36384" y="34494"/>
                      <a:pt x="35912" y="34445"/>
                      <a:pt x="35443" y="34445"/>
                    </a:cubicBezTo>
                    <a:cubicBezTo>
                      <a:pt x="33580" y="34445"/>
                      <a:pt x="31775" y="35212"/>
                      <a:pt x="30483" y="36604"/>
                    </a:cubicBezTo>
                    <a:cubicBezTo>
                      <a:pt x="29201" y="35224"/>
                      <a:pt x="27409" y="34445"/>
                      <a:pt x="25528" y="34445"/>
                    </a:cubicBezTo>
                    <a:cubicBezTo>
                      <a:pt x="25044" y="34445"/>
                      <a:pt x="24560" y="34498"/>
                      <a:pt x="24085" y="34597"/>
                    </a:cubicBezTo>
                    <a:cubicBezTo>
                      <a:pt x="24116" y="30443"/>
                      <a:pt x="27290" y="28364"/>
                      <a:pt x="30465" y="28364"/>
                    </a:cubicBezTo>
                    <a:close/>
                    <a:moveTo>
                      <a:pt x="119327" y="34515"/>
                    </a:moveTo>
                    <a:cubicBezTo>
                      <a:pt x="121267" y="34515"/>
                      <a:pt x="123141" y="35318"/>
                      <a:pt x="124478" y="36765"/>
                    </a:cubicBezTo>
                    <a:cubicBezTo>
                      <a:pt x="124458" y="36765"/>
                      <a:pt x="124439" y="36765"/>
                      <a:pt x="124419" y="36765"/>
                    </a:cubicBezTo>
                    <a:cubicBezTo>
                      <a:pt x="122550" y="36765"/>
                      <a:pt x="120782" y="37604"/>
                      <a:pt x="119541" y="38907"/>
                    </a:cubicBezTo>
                    <a:cubicBezTo>
                      <a:pt x="119622" y="37312"/>
                      <a:pt x="119039" y="35816"/>
                      <a:pt x="118045" y="34633"/>
                    </a:cubicBezTo>
                    <a:cubicBezTo>
                      <a:pt x="118472" y="34554"/>
                      <a:pt x="118901" y="34515"/>
                      <a:pt x="119327" y="34515"/>
                    </a:cubicBezTo>
                    <a:close/>
                    <a:moveTo>
                      <a:pt x="129624" y="34515"/>
                    </a:moveTo>
                    <a:cubicBezTo>
                      <a:pt x="130049" y="34515"/>
                      <a:pt x="130477" y="34554"/>
                      <a:pt x="130903" y="34633"/>
                    </a:cubicBezTo>
                    <a:cubicBezTo>
                      <a:pt x="129908" y="35816"/>
                      <a:pt x="129326" y="37312"/>
                      <a:pt x="129415" y="38907"/>
                    </a:cubicBezTo>
                    <a:cubicBezTo>
                      <a:pt x="128165" y="37604"/>
                      <a:pt x="126397" y="36765"/>
                      <a:pt x="124537" y="36765"/>
                    </a:cubicBezTo>
                    <a:cubicBezTo>
                      <a:pt x="124517" y="36765"/>
                      <a:pt x="124498" y="36765"/>
                      <a:pt x="124478" y="36765"/>
                    </a:cubicBezTo>
                    <a:cubicBezTo>
                      <a:pt x="125815" y="35318"/>
                      <a:pt x="127689" y="34515"/>
                      <a:pt x="129624" y="34515"/>
                    </a:cubicBezTo>
                    <a:close/>
                    <a:moveTo>
                      <a:pt x="82770" y="34620"/>
                    </a:moveTo>
                    <a:cubicBezTo>
                      <a:pt x="83198" y="34620"/>
                      <a:pt x="83629" y="34660"/>
                      <a:pt x="84057" y="34740"/>
                    </a:cubicBezTo>
                    <a:cubicBezTo>
                      <a:pt x="83556" y="35341"/>
                      <a:pt x="83152" y="36031"/>
                      <a:pt x="82893" y="36765"/>
                    </a:cubicBezTo>
                    <a:lnTo>
                      <a:pt x="82875" y="36765"/>
                    </a:lnTo>
                    <a:cubicBezTo>
                      <a:pt x="82633" y="37473"/>
                      <a:pt x="82534" y="38208"/>
                      <a:pt x="82570" y="38952"/>
                    </a:cubicBezTo>
                    <a:cubicBezTo>
                      <a:pt x="81324" y="37644"/>
                      <a:pt x="79559" y="36810"/>
                      <a:pt x="77695" y="36810"/>
                    </a:cubicBezTo>
                    <a:cubicBezTo>
                      <a:pt x="79026" y="35399"/>
                      <a:pt x="80871" y="34620"/>
                      <a:pt x="82770" y="34620"/>
                    </a:cubicBezTo>
                    <a:close/>
                    <a:moveTo>
                      <a:pt x="95806" y="34620"/>
                    </a:moveTo>
                    <a:cubicBezTo>
                      <a:pt x="97710" y="34620"/>
                      <a:pt x="99556" y="35399"/>
                      <a:pt x="100894" y="36810"/>
                    </a:cubicBezTo>
                    <a:cubicBezTo>
                      <a:pt x="99021" y="36810"/>
                      <a:pt x="97256" y="37644"/>
                      <a:pt x="96011" y="38952"/>
                    </a:cubicBezTo>
                    <a:cubicBezTo>
                      <a:pt x="96047" y="38208"/>
                      <a:pt x="95948" y="37473"/>
                      <a:pt x="95706" y="36765"/>
                    </a:cubicBezTo>
                    <a:lnTo>
                      <a:pt x="95679" y="36765"/>
                    </a:lnTo>
                    <a:cubicBezTo>
                      <a:pt x="95419" y="36031"/>
                      <a:pt x="95025" y="35341"/>
                      <a:pt x="94514" y="34740"/>
                    </a:cubicBezTo>
                    <a:cubicBezTo>
                      <a:pt x="94944" y="34660"/>
                      <a:pt x="95377" y="34620"/>
                      <a:pt x="95806" y="34620"/>
                    </a:cubicBezTo>
                    <a:close/>
                    <a:moveTo>
                      <a:pt x="59142" y="34720"/>
                    </a:moveTo>
                    <a:cubicBezTo>
                      <a:pt x="59570" y="34720"/>
                      <a:pt x="60000" y="34759"/>
                      <a:pt x="60429" y="34839"/>
                    </a:cubicBezTo>
                    <a:cubicBezTo>
                      <a:pt x="59434" y="36022"/>
                      <a:pt x="58852" y="37518"/>
                      <a:pt x="58941" y="39113"/>
                    </a:cubicBezTo>
                    <a:cubicBezTo>
                      <a:pt x="57691" y="37810"/>
                      <a:pt x="55923" y="36971"/>
                      <a:pt x="54063" y="36971"/>
                    </a:cubicBezTo>
                    <a:cubicBezTo>
                      <a:pt x="54043" y="36971"/>
                      <a:pt x="54024" y="36971"/>
                      <a:pt x="54004" y="36972"/>
                    </a:cubicBezTo>
                    <a:cubicBezTo>
                      <a:pt x="53984" y="36971"/>
                      <a:pt x="53964" y="36971"/>
                      <a:pt x="53945" y="36971"/>
                    </a:cubicBezTo>
                    <a:cubicBezTo>
                      <a:pt x="52076" y="36971"/>
                      <a:pt x="50308" y="37810"/>
                      <a:pt x="49067" y="39113"/>
                    </a:cubicBezTo>
                    <a:cubicBezTo>
                      <a:pt x="49147" y="37518"/>
                      <a:pt x="48565" y="36022"/>
                      <a:pt x="47579" y="34839"/>
                    </a:cubicBezTo>
                    <a:cubicBezTo>
                      <a:pt x="48004" y="34760"/>
                      <a:pt x="48431" y="34721"/>
                      <a:pt x="48855" y="34721"/>
                    </a:cubicBezTo>
                    <a:cubicBezTo>
                      <a:pt x="50785" y="34721"/>
                      <a:pt x="52658" y="35523"/>
                      <a:pt x="53995" y="36963"/>
                    </a:cubicBezTo>
                    <a:lnTo>
                      <a:pt x="54004" y="36963"/>
                    </a:lnTo>
                    <a:cubicBezTo>
                      <a:pt x="55339" y="35517"/>
                      <a:pt x="57210" y="34720"/>
                      <a:pt x="59142" y="34720"/>
                    </a:cubicBezTo>
                    <a:close/>
                    <a:moveTo>
                      <a:pt x="12301" y="34821"/>
                    </a:moveTo>
                    <a:cubicBezTo>
                      <a:pt x="12724" y="34821"/>
                      <a:pt x="13150" y="34859"/>
                      <a:pt x="13574" y="34938"/>
                    </a:cubicBezTo>
                    <a:cubicBezTo>
                      <a:pt x="13063" y="35538"/>
                      <a:pt x="12669" y="36228"/>
                      <a:pt x="12409" y="36972"/>
                    </a:cubicBezTo>
                    <a:lnTo>
                      <a:pt x="12382" y="36972"/>
                    </a:lnTo>
                    <a:cubicBezTo>
                      <a:pt x="12141" y="37670"/>
                      <a:pt x="12042" y="38414"/>
                      <a:pt x="12087" y="39149"/>
                    </a:cubicBezTo>
                    <a:cubicBezTo>
                      <a:pt x="10841" y="37850"/>
                      <a:pt x="9076" y="37007"/>
                      <a:pt x="7212" y="37007"/>
                    </a:cubicBezTo>
                    <a:cubicBezTo>
                      <a:pt x="8547" y="35599"/>
                      <a:pt x="10392" y="34821"/>
                      <a:pt x="12301" y="34821"/>
                    </a:cubicBezTo>
                    <a:close/>
                    <a:moveTo>
                      <a:pt x="25305" y="34821"/>
                    </a:moveTo>
                    <a:cubicBezTo>
                      <a:pt x="27216" y="34821"/>
                      <a:pt x="29067" y="35599"/>
                      <a:pt x="30402" y="37007"/>
                    </a:cubicBezTo>
                    <a:cubicBezTo>
                      <a:pt x="28538" y="37007"/>
                      <a:pt x="26764" y="37841"/>
                      <a:pt x="25519" y="39149"/>
                    </a:cubicBezTo>
                    <a:cubicBezTo>
                      <a:pt x="25563" y="38414"/>
                      <a:pt x="25456" y="37670"/>
                      <a:pt x="25223" y="36972"/>
                    </a:cubicBezTo>
                    <a:lnTo>
                      <a:pt x="25196" y="36972"/>
                    </a:lnTo>
                    <a:cubicBezTo>
                      <a:pt x="24936" y="36228"/>
                      <a:pt x="24542" y="35538"/>
                      <a:pt x="24031" y="34938"/>
                    </a:cubicBezTo>
                    <a:cubicBezTo>
                      <a:pt x="24455" y="34859"/>
                      <a:pt x="24882" y="34821"/>
                      <a:pt x="25305" y="34821"/>
                    </a:cubicBezTo>
                    <a:close/>
                    <a:moveTo>
                      <a:pt x="106096" y="34617"/>
                    </a:moveTo>
                    <a:cubicBezTo>
                      <a:pt x="106559" y="34617"/>
                      <a:pt x="107026" y="34664"/>
                      <a:pt x="107489" y="34758"/>
                    </a:cubicBezTo>
                    <a:cubicBezTo>
                      <a:pt x="106495" y="35995"/>
                      <a:pt x="105948" y="37563"/>
                      <a:pt x="106127" y="39212"/>
                    </a:cubicBezTo>
                    <a:cubicBezTo>
                      <a:pt x="104873" y="37760"/>
                      <a:pt x="103000" y="36810"/>
                      <a:pt x="101011" y="36810"/>
                    </a:cubicBezTo>
                    <a:cubicBezTo>
                      <a:pt x="102344" y="35398"/>
                      <a:pt x="104192" y="34617"/>
                      <a:pt x="106096" y="34617"/>
                    </a:cubicBezTo>
                    <a:close/>
                    <a:moveTo>
                      <a:pt x="70794" y="30109"/>
                    </a:moveTo>
                    <a:cubicBezTo>
                      <a:pt x="71289" y="30109"/>
                      <a:pt x="71788" y="30161"/>
                      <a:pt x="72283" y="30269"/>
                    </a:cubicBezTo>
                    <a:cubicBezTo>
                      <a:pt x="71289" y="31524"/>
                      <a:pt x="70742" y="33110"/>
                      <a:pt x="70939" y="34785"/>
                    </a:cubicBezTo>
                    <a:lnTo>
                      <a:pt x="70957" y="34785"/>
                    </a:lnTo>
                    <a:cubicBezTo>
                      <a:pt x="71462" y="34672"/>
                      <a:pt x="71973" y="34617"/>
                      <a:pt x="72479" y="34617"/>
                    </a:cubicBezTo>
                    <a:cubicBezTo>
                      <a:pt x="74381" y="34617"/>
                      <a:pt x="76233" y="35395"/>
                      <a:pt x="77570" y="36810"/>
                    </a:cubicBezTo>
                    <a:cubicBezTo>
                      <a:pt x="75527" y="36810"/>
                      <a:pt x="73601" y="37814"/>
                      <a:pt x="72346" y="39337"/>
                    </a:cubicBezTo>
                    <a:cubicBezTo>
                      <a:pt x="72694" y="35639"/>
                      <a:pt x="69398" y="32366"/>
                      <a:pt x="65704" y="32366"/>
                    </a:cubicBezTo>
                    <a:cubicBezTo>
                      <a:pt x="65687" y="32366"/>
                      <a:pt x="65670" y="32366"/>
                      <a:pt x="65653" y="32366"/>
                    </a:cubicBezTo>
                    <a:lnTo>
                      <a:pt x="65653" y="32366"/>
                    </a:lnTo>
                    <a:cubicBezTo>
                      <a:pt x="66994" y="30911"/>
                      <a:pt x="68863" y="30109"/>
                      <a:pt x="70794" y="30109"/>
                    </a:cubicBezTo>
                    <a:close/>
                    <a:moveTo>
                      <a:pt x="35613" y="34809"/>
                    </a:moveTo>
                    <a:cubicBezTo>
                      <a:pt x="36073" y="34809"/>
                      <a:pt x="36537" y="34854"/>
                      <a:pt x="36997" y="34946"/>
                    </a:cubicBezTo>
                    <a:cubicBezTo>
                      <a:pt x="36013" y="36189"/>
                      <a:pt x="35458" y="37762"/>
                      <a:pt x="35634" y="39407"/>
                    </a:cubicBezTo>
                    <a:lnTo>
                      <a:pt x="35634" y="39407"/>
                    </a:lnTo>
                    <a:cubicBezTo>
                      <a:pt x="34388" y="37948"/>
                      <a:pt x="32507" y="36998"/>
                      <a:pt x="30519" y="36998"/>
                    </a:cubicBezTo>
                    <a:cubicBezTo>
                      <a:pt x="31861" y="35584"/>
                      <a:pt x="33709" y="34809"/>
                      <a:pt x="35613" y="34809"/>
                    </a:cubicBezTo>
                    <a:close/>
                    <a:moveTo>
                      <a:pt x="136132" y="32662"/>
                    </a:moveTo>
                    <a:cubicBezTo>
                      <a:pt x="139308" y="32662"/>
                      <a:pt x="142484" y="34740"/>
                      <a:pt x="142525" y="38898"/>
                    </a:cubicBezTo>
                    <a:cubicBezTo>
                      <a:pt x="142046" y="38793"/>
                      <a:pt x="141563" y="38742"/>
                      <a:pt x="141084" y="38742"/>
                    </a:cubicBezTo>
                    <a:cubicBezTo>
                      <a:pt x="139231" y="38742"/>
                      <a:pt x="137433" y="39508"/>
                      <a:pt x="136145" y="40896"/>
                    </a:cubicBezTo>
                    <a:cubicBezTo>
                      <a:pt x="134863" y="39525"/>
                      <a:pt x="133071" y="38737"/>
                      <a:pt x="131190" y="38737"/>
                    </a:cubicBezTo>
                    <a:cubicBezTo>
                      <a:pt x="130706" y="38737"/>
                      <a:pt x="130222" y="38791"/>
                      <a:pt x="129747" y="38898"/>
                    </a:cubicBezTo>
                    <a:cubicBezTo>
                      <a:pt x="129783" y="34740"/>
                      <a:pt x="132957" y="32662"/>
                      <a:pt x="136132" y="32662"/>
                    </a:cubicBezTo>
                    <a:close/>
                    <a:moveTo>
                      <a:pt x="112818" y="32662"/>
                    </a:moveTo>
                    <a:cubicBezTo>
                      <a:pt x="115995" y="32662"/>
                      <a:pt x="119174" y="34740"/>
                      <a:pt x="119218" y="38898"/>
                    </a:cubicBezTo>
                    <a:cubicBezTo>
                      <a:pt x="118738" y="38793"/>
                      <a:pt x="118254" y="38742"/>
                      <a:pt x="117774" y="38742"/>
                    </a:cubicBezTo>
                    <a:cubicBezTo>
                      <a:pt x="115916" y="38742"/>
                      <a:pt x="114117" y="39510"/>
                      <a:pt x="112821" y="40905"/>
                    </a:cubicBezTo>
                    <a:cubicBezTo>
                      <a:pt x="111548" y="39525"/>
                      <a:pt x="109756" y="38746"/>
                      <a:pt x="107874" y="38746"/>
                    </a:cubicBezTo>
                    <a:cubicBezTo>
                      <a:pt x="107391" y="38746"/>
                      <a:pt x="106907" y="38791"/>
                      <a:pt x="106432" y="38898"/>
                    </a:cubicBezTo>
                    <a:cubicBezTo>
                      <a:pt x="106468" y="34740"/>
                      <a:pt x="109642" y="32662"/>
                      <a:pt x="112818" y="32662"/>
                    </a:cubicBezTo>
                    <a:close/>
                    <a:moveTo>
                      <a:pt x="89290" y="32762"/>
                    </a:moveTo>
                    <a:cubicBezTo>
                      <a:pt x="91871" y="32762"/>
                      <a:pt x="94452" y="34136"/>
                      <a:pt x="95348" y="36882"/>
                    </a:cubicBezTo>
                    <a:lnTo>
                      <a:pt x="95375" y="36882"/>
                    </a:lnTo>
                    <a:cubicBezTo>
                      <a:pt x="95572" y="37545"/>
                      <a:pt x="95679" y="38235"/>
                      <a:pt x="95688" y="38934"/>
                    </a:cubicBezTo>
                    <a:cubicBezTo>
                      <a:pt x="95213" y="38832"/>
                      <a:pt x="94735" y="38782"/>
                      <a:pt x="94260" y="38782"/>
                    </a:cubicBezTo>
                    <a:cubicBezTo>
                      <a:pt x="92399" y="38782"/>
                      <a:pt x="90599" y="39549"/>
                      <a:pt x="89299" y="40941"/>
                    </a:cubicBezTo>
                    <a:cubicBezTo>
                      <a:pt x="88018" y="39561"/>
                      <a:pt x="86226" y="38782"/>
                      <a:pt x="84344" y="38782"/>
                    </a:cubicBezTo>
                    <a:cubicBezTo>
                      <a:pt x="83860" y="38782"/>
                      <a:pt x="83376" y="38835"/>
                      <a:pt x="82902" y="38934"/>
                    </a:cubicBezTo>
                    <a:cubicBezTo>
                      <a:pt x="82902" y="38235"/>
                      <a:pt x="83009" y="37545"/>
                      <a:pt x="83215" y="36882"/>
                    </a:cubicBezTo>
                    <a:lnTo>
                      <a:pt x="83233" y="36882"/>
                    </a:lnTo>
                    <a:cubicBezTo>
                      <a:pt x="84129" y="34136"/>
                      <a:pt x="86710" y="32762"/>
                      <a:pt x="89290" y="32762"/>
                    </a:cubicBezTo>
                    <a:close/>
                    <a:moveTo>
                      <a:pt x="42338" y="32863"/>
                    </a:moveTo>
                    <a:cubicBezTo>
                      <a:pt x="45512" y="32863"/>
                      <a:pt x="48684" y="34938"/>
                      <a:pt x="48726" y="39091"/>
                    </a:cubicBezTo>
                    <a:lnTo>
                      <a:pt x="48726" y="39091"/>
                    </a:lnTo>
                    <a:cubicBezTo>
                      <a:pt x="48257" y="38992"/>
                      <a:pt x="47785" y="38943"/>
                      <a:pt x="47316" y="38943"/>
                    </a:cubicBezTo>
                    <a:cubicBezTo>
                      <a:pt x="45455" y="38943"/>
                      <a:pt x="43655" y="39710"/>
                      <a:pt x="42355" y="41102"/>
                    </a:cubicBezTo>
                    <a:cubicBezTo>
                      <a:pt x="41081" y="39730"/>
                      <a:pt x="39293" y="38952"/>
                      <a:pt x="37414" y="38952"/>
                    </a:cubicBezTo>
                    <a:cubicBezTo>
                      <a:pt x="37404" y="38952"/>
                      <a:pt x="37393" y="38952"/>
                      <a:pt x="37382" y="38952"/>
                    </a:cubicBezTo>
                    <a:cubicBezTo>
                      <a:pt x="36898" y="38952"/>
                      <a:pt x="36415" y="38997"/>
                      <a:pt x="35940" y="39104"/>
                    </a:cubicBezTo>
                    <a:cubicBezTo>
                      <a:pt x="35980" y="34944"/>
                      <a:pt x="39160" y="32863"/>
                      <a:pt x="42338" y="32863"/>
                    </a:cubicBezTo>
                    <a:close/>
                    <a:moveTo>
                      <a:pt x="65648" y="32868"/>
                    </a:moveTo>
                    <a:cubicBezTo>
                      <a:pt x="68825" y="32868"/>
                      <a:pt x="72001" y="34946"/>
                      <a:pt x="72041" y="39104"/>
                    </a:cubicBezTo>
                    <a:cubicBezTo>
                      <a:pt x="71563" y="38999"/>
                      <a:pt x="71081" y="38948"/>
                      <a:pt x="70602" y="38948"/>
                    </a:cubicBezTo>
                    <a:cubicBezTo>
                      <a:pt x="68748" y="38948"/>
                      <a:pt x="66949" y="39716"/>
                      <a:pt x="65653" y="41111"/>
                    </a:cubicBezTo>
                    <a:cubicBezTo>
                      <a:pt x="64371" y="39731"/>
                      <a:pt x="62579" y="38952"/>
                      <a:pt x="60697" y="38952"/>
                    </a:cubicBezTo>
                    <a:cubicBezTo>
                      <a:pt x="60214" y="38952"/>
                      <a:pt x="59730" y="38997"/>
                      <a:pt x="59255" y="39104"/>
                    </a:cubicBezTo>
                    <a:cubicBezTo>
                      <a:pt x="59295" y="34946"/>
                      <a:pt x="62472" y="32868"/>
                      <a:pt x="65648" y="32868"/>
                    </a:cubicBezTo>
                    <a:close/>
                    <a:moveTo>
                      <a:pt x="18803" y="32968"/>
                    </a:moveTo>
                    <a:cubicBezTo>
                      <a:pt x="21386" y="32968"/>
                      <a:pt x="23968" y="34342"/>
                      <a:pt x="24864" y="37088"/>
                    </a:cubicBezTo>
                    <a:lnTo>
                      <a:pt x="24882" y="37088"/>
                    </a:lnTo>
                    <a:cubicBezTo>
                      <a:pt x="25088" y="37751"/>
                      <a:pt x="25196" y="38441"/>
                      <a:pt x="25196" y="39140"/>
                    </a:cubicBezTo>
                    <a:cubicBezTo>
                      <a:pt x="24723" y="39038"/>
                      <a:pt x="24246" y="38988"/>
                      <a:pt x="23772" y="38988"/>
                    </a:cubicBezTo>
                    <a:cubicBezTo>
                      <a:pt x="21913" y="38988"/>
                      <a:pt x="20107" y="39755"/>
                      <a:pt x="18807" y="41147"/>
                    </a:cubicBezTo>
                    <a:cubicBezTo>
                      <a:pt x="17526" y="39767"/>
                      <a:pt x="15734" y="38988"/>
                      <a:pt x="13852" y="38988"/>
                    </a:cubicBezTo>
                    <a:cubicBezTo>
                      <a:pt x="13368" y="38988"/>
                      <a:pt x="12884" y="39041"/>
                      <a:pt x="12409" y="39140"/>
                    </a:cubicBezTo>
                    <a:cubicBezTo>
                      <a:pt x="12409" y="38441"/>
                      <a:pt x="12517" y="37751"/>
                      <a:pt x="12723" y="37088"/>
                    </a:cubicBezTo>
                    <a:lnTo>
                      <a:pt x="12741" y="37088"/>
                    </a:lnTo>
                    <a:cubicBezTo>
                      <a:pt x="13637" y="34342"/>
                      <a:pt x="16220" y="32968"/>
                      <a:pt x="18803" y="32968"/>
                    </a:cubicBezTo>
                    <a:close/>
                    <a:moveTo>
                      <a:pt x="117968" y="39112"/>
                    </a:moveTo>
                    <a:cubicBezTo>
                      <a:pt x="118392" y="39112"/>
                      <a:pt x="118820" y="39151"/>
                      <a:pt x="119245" y="39230"/>
                    </a:cubicBezTo>
                    <a:cubicBezTo>
                      <a:pt x="118726" y="39848"/>
                      <a:pt x="118322" y="40565"/>
                      <a:pt x="118063" y="41326"/>
                    </a:cubicBezTo>
                    <a:lnTo>
                      <a:pt x="118063" y="41317"/>
                    </a:lnTo>
                    <a:lnTo>
                      <a:pt x="118054" y="41344"/>
                    </a:lnTo>
                    <a:cubicBezTo>
                      <a:pt x="118054" y="41353"/>
                      <a:pt x="118045" y="41362"/>
                      <a:pt x="118036" y="41380"/>
                    </a:cubicBezTo>
                    <a:cubicBezTo>
                      <a:pt x="117812" y="42061"/>
                      <a:pt x="117713" y="42787"/>
                      <a:pt x="117758" y="43504"/>
                    </a:cubicBezTo>
                    <a:cubicBezTo>
                      <a:pt x="116508" y="42200"/>
                      <a:pt x="114748" y="41362"/>
                      <a:pt x="112888" y="41362"/>
                    </a:cubicBezTo>
                    <a:cubicBezTo>
                      <a:pt x="112869" y="41362"/>
                      <a:pt x="112849" y="41362"/>
                      <a:pt x="112830" y="41362"/>
                    </a:cubicBezTo>
                    <a:cubicBezTo>
                      <a:pt x="114167" y="39915"/>
                      <a:pt x="116034" y="39112"/>
                      <a:pt x="117968" y="39112"/>
                    </a:cubicBezTo>
                    <a:close/>
                    <a:moveTo>
                      <a:pt x="130986" y="39112"/>
                    </a:moveTo>
                    <a:cubicBezTo>
                      <a:pt x="132916" y="39112"/>
                      <a:pt x="134791" y="39915"/>
                      <a:pt x="136136" y="41362"/>
                    </a:cubicBezTo>
                    <a:cubicBezTo>
                      <a:pt x="136116" y="41362"/>
                      <a:pt x="136096" y="41362"/>
                      <a:pt x="136077" y="41362"/>
                    </a:cubicBezTo>
                    <a:cubicBezTo>
                      <a:pt x="134208" y="41362"/>
                      <a:pt x="132440" y="42200"/>
                      <a:pt x="131199" y="43504"/>
                    </a:cubicBezTo>
                    <a:cubicBezTo>
                      <a:pt x="131234" y="42787"/>
                      <a:pt x="131136" y="42070"/>
                      <a:pt x="130912" y="41389"/>
                    </a:cubicBezTo>
                    <a:lnTo>
                      <a:pt x="130912" y="41380"/>
                    </a:lnTo>
                    <a:cubicBezTo>
                      <a:pt x="130912" y="41371"/>
                      <a:pt x="130903" y="41362"/>
                      <a:pt x="130903" y="41344"/>
                    </a:cubicBezTo>
                    <a:cubicBezTo>
                      <a:pt x="130894" y="41335"/>
                      <a:pt x="130903" y="41335"/>
                      <a:pt x="130894" y="41326"/>
                    </a:cubicBezTo>
                    <a:cubicBezTo>
                      <a:pt x="130625" y="40556"/>
                      <a:pt x="130231" y="39848"/>
                      <a:pt x="129711" y="39230"/>
                    </a:cubicBezTo>
                    <a:cubicBezTo>
                      <a:pt x="130135" y="39151"/>
                      <a:pt x="130562" y="39112"/>
                      <a:pt x="130986" y="39112"/>
                    </a:cubicBezTo>
                    <a:close/>
                    <a:moveTo>
                      <a:pt x="84143" y="39166"/>
                    </a:moveTo>
                    <a:cubicBezTo>
                      <a:pt x="86077" y="39166"/>
                      <a:pt x="87946" y="39968"/>
                      <a:pt x="89290" y="41416"/>
                    </a:cubicBezTo>
                    <a:cubicBezTo>
                      <a:pt x="89271" y="41416"/>
                      <a:pt x="89251" y="41416"/>
                      <a:pt x="89231" y="41416"/>
                    </a:cubicBezTo>
                    <a:cubicBezTo>
                      <a:pt x="87362" y="41416"/>
                      <a:pt x="85595" y="42254"/>
                      <a:pt x="84353" y="43557"/>
                    </a:cubicBezTo>
                    <a:cubicBezTo>
                      <a:pt x="84434" y="41963"/>
                      <a:pt x="83851" y="40457"/>
                      <a:pt x="82866" y="39283"/>
                    </a:cubicBezTo>
                    <a:cubicBezTo>
                      <a:pt x="83291" y="39204"/>
                      <a:pt x="83719" y="39166"/>
                      <a:pt x="84143" y="39166"/>
                    </a:cubicBezTo>
                    <a:close/>
                    <a:moveTo>
                      <a:pt x="94430" y="39165"/>
                    </a:moveTo>
                    <a:cubicBezTo>
                      <a:pt x="94857" y="39165"/>
                      <a:pt x="95287" y="39204"/>
                      <a:pt x="95715" y="39283"/>
                    </a:cubicBezTo>
                    <a:cubicBezTo>
                      <a:pt x="94720" y="40466"/>
                      <a:pt x="94138" y="41963"/>
                      <a:pt x="94228" y="43557"/>
                    </a:cubicBezTo>
                    <a:cubicBezTo>
                      <a:pt x="92977" y="42254"/>
                      <a:pt x="91218" y="41416"/>
                      <a:pt x="89350" y="41416"/>
                    </a:cubicBezTo>
                    <a:cubicBezTo>
                      <a:pt x="89330" y="41416"/>
                      <a:pt x="89310" y="41416"/>
                      <a:pt x="89290" y="41416"/>
                    </a:cubicBezTo>
                    <a:cubicBezTo>
                      <a:pt x="90626" y="39963"/>
                      <a:pt x="92497" y="39165"/>
                      <a:pt x="94430" y="39165"/>
                    </a:cubicBezTo>
                    <a:close/>
                    <a:moveTo>
                      <a:pt x="47493" y="39318"/>
                    </a:moveTo>
                    <a:cubicBezTo>
                      <a:pt x="47917" y="39318"/>
                      <a:pt x="48345" y="39357"/>
                      <a:pt x="48771" y="39436"/>
                    </a:cubicBezTo>
                    <a:cubicBezTo>
                      <a:pt x="48242" y="40054"/>
                      <a:pt x="47839" y="40762"/>
                      <a:pt x="47579" y="41523"/>
                    </a:cubicBezTo>
                    <a:cubicBezTo>
                      <a:pt x="47579" y="41532"/>
                      <a:pt x="47579" y="41532"/>
                      <a:pt x="47579" y="41541"/>
                    </a:cubicBezTo>
                    <a:lnTo>
                      <a:pt x="47561" y="41586"/>
                    </a:lnTo>
                    <a:cubicBezTo>
                      <a:pt x="47337" y="42267"/>
                      <a:pt x="47239" y="42984"/>
                      <a:pt x="47275" y="43710"/>
                    </a:cubicBezTo>
                    <a:cubicBezTo>
                      <a:pt x="46033" y="42406"/>
                      <a:pt x="44274" y="41568"/>
                      <a:pt x="42406" y="41568"/>
                    </a:cubicBezTo>
                    <a:cubicBezTo>
                      <a:pt x="42386" y="41568"/>
                      <a:pt x="42366" y="41568"/>
                      <a:pt x="42346" y="41568"/>
                    </a:cubicBezTo>
                    <a:cubicBezTo>
                      <a:pt x="43684" y="40121"/>
                      <a:pt x="45557" y="39318"/>
                      <a:pt x="47493" y="39318"/>
                    </a:cubicBezTo>
                    <a:close/>
                    <a:moveTo>
                      <a:pt x="60506" y="39318"/>
                    </a:moveTo>
                    <a:cubicBezTo>
                      <a:pt x="62442" y="39318"/>
                      <a:pt x="64315" y="40121"/>
                      <a:pt x="65653" y="41568"/>
                    </a:cubicBezTo>
                    <a:cubicBezTo>
                      <a:pt x="65633" y="41568"/>
                      <a:pt x="65613" y="41568"/>
                      <a:pt x="65593" y="41568"/>
                    </a:cubicBezTo>
                    <a:cubicBezTo>
                      <a:pt x="63724" y="41568"/>
                      <a:pt x="61965" y="42398"/>
                      <a:pt x="60715" y="43710"/>
                    </a:cubicBezTo>
                    <a:cubicBezTo>
                      <a:pt x="60751" y="42984"/>
                      <a:pt x="60662" y="42267"/>
                      <a:pt x="60438" y="41586"/>
                    </a:cubicBezTo>
                    <a:cubicBezTo>
                      <a:pt x="60438" y="41577"/>
                      <a:pt x="60429" y="41559"/>
                      <a:pt x="60420" y="41550"/>
                    </a:cubicBezTo>
                    <a:cubicBezTo>
                      <a:pt x="60420" y="41541"/>
                      <a:pt x="60420" y="41532"/>
                      <a:pt x="60411" y="41532"/>
                    </a:cubicBezTo>
                    <a:cubicBezTo>
                      <a:pt x="60151" y="40762"/>
                      <a:pt x="59748" y="40054"/>
                      <a:pt x="59228" y="39436"/>
                    </a:cubicBezTo>
                    <a:cubicBezTo>
                      <a:pt x="59654" y="39357"/>
                      <a:pt x="60082" y="39318"/>
                      <a:pt x="60506" y="39318"/>
                    </a:cubicBezTo>
                    <a:close/>
                    <a:moveTo>
                      <a:pt x="23963" y="39353"/>
                    </a:moveTo>
                    <a:cubicBezTo>
                      <a:pt x="24391" y="39353"/>
                      <a:pt x="24821" y="39392"/>
                      <a:pt x="25250" y="39472"/>
                    </a:cubicBezTo>
                    <a:cubicBezTo>
                      <a:pt x="24255" y="40654"/>
                      <a:pt x="23673" y="42151"/>
                      <a:pt x="23753" y="43746"/>
                    </a:cubicBezTo>
                    <a:cubicBezTo>
                      <a:pt x="22512" y="42442"/>
                      <a:pt x="20744" y="41604"/>
                      <a:pt x="18884" y="41604"/>
                    </a:cubicBezTo>
                    <a:cubicBezTo>
                      <a:pt x="18864" y="41604"/>
                      <a:pt x="18845" y="41604"/>
                      <a:pt x="18825" y="41604"/>
                    </a:cubicBezTo>
                    <a:cubicBezTo>
                      <a:pt x="18805" y="41604"/>
                      <a:pt x="18786" y="41604"/>
                      <a:pt x="18766" y="41604"/>
                    </a:cubicBezTo>
                    <a:cubicBezTo>
                      <a:pt x="16897" y="41604"/>
                      <a:pt x="15129" y="42442"/>
                      <a:pt x="13888" y="43746"/>
                    </a:cubicBezTo>
                    <a:cubicBezTo>
                      <a:pt x="13951" y="42160"/>
                      <a:pt x="13368" y="40663"/>
                      <a:pt x="12382" y="39480"/>
                    </a:cubicBezTo>
                    <a:lnTo>
                      <a:pt x="12391" y="39472"/>
                    </a:lnTo>
                    <a:cubicBezTo>
                      <a:pt x="12820" y="39392"/>
                      <a:pt x="13250" y="39353"/>
                      <a:pt x="13678" y="39353"/>
                    </a:cubicBezTo>
                    <a:cubicBezTo>
                      <a:pt x="15611" y="39353"/>
                      <a:pt x="17482" y="40150"/>
                      <a:pt x="18825" y="41595"/>
                    </a:cubicBezTo>
                    <a:cubicBezTo>
                      <a:pt x="20161" y="40150"/>
                      <a:pt x="22031" y="39353"/>
                      <a:pt x="23963" y="39353"/>
                    </a:cubicBezTo>
                    <a:close/>
                    <a:moveTo>
                      <a:pt x="107663" y="39105"/>
                    </a:moveTo>
                    <a:cubicBezTo>
                      <a:pt x="109597" y="39105"/>
                      <a:pt x="111471" y="39906"/>
                      <a:pt x="112812" y="41353"/>
                    </a:cubicBezTo>
                    <a:cubicBezTo>
                      <a:pt x="112793" y="41353"/>
                      <a:pt x="112774" y="41353"/>
                      <a:pt x="112756" y="41353"/>
                    </a:cubicBezTo>
                    <a:cubicBezTo>
                      <a:pt x="110769" y="41353"/>
                      <a:pt x="108902" y="42299"/>
                      <a:pt x="107650" y="43755"/>
                    </a:cubicBezTo>
                    <a:lnTo>
                      <a:pt x="107650" y="43755"/>
                    </a:lnTo>
                    <a:cubicBezTo>
                      <a:pt x="107803" y="42088"/>
                      <a:pt x="107211" y="40511"/>
                      <a:pt x="106172" y="39274"/>
                    </a:cubicBezTo>
                    <a:lnTo>
                      <a:pt x="106172" y="39265"/>
                    </a:lnTo>
                    <a:cubicBezTo>
                      <a:pt x="106668" y="39158"/>
                      <a:pt x="107167" y="39105"/>
                      <a:pt x="107663" y="39105"/>
                    </a:cubicBezTo>
                    <a:close/>
                    <a:moveTo>
                      <a:pt x="37187" y="39310"/>
                    </a:moveTo>
                    <a:cubicBezTo>
                      <a:pt x="39118" y="39310"/>
                      <a:pt x="40989" y="40106"/>
                      <a:pt x="42328" y="41559"/>
                    </a:cubicBezTo>
                    <a:cubicBezTo>
                      <a:pt x="42310" y="41559"/>
                      <a:pt x="42291" y="41559"/>
                      <a:pt x="42273" y="41559"/>
                    </a:cubicBezTo>
                    <a:cubicBezTo>
                      <a:pt x="40286" y="41559"/>
                      <a:pt x="38419" y="42505"/>
                      <a:pt x="37167" y="43952"/>
                    </a:cubicBezTo>
                    <a:cubicBezTo>
                      <a:pt x="37320" y="42294"/>
                      <a:pt x="36728" y="40708"/>
                      <a:pt x="35689" y="39480"/>
                    </a:cubicBezTo>
                    <a:lnTo>
                      <a:pt x="35689" y="39472"/>
                    </a:lnTo>
                    <a:cubicBezTo>
                      <a:pt x="36187" y="39363"/>
                      <a:pt x="36689" y="39310"/>
                      <a:pt x="37187" y="39310"/>
                    </a:cubicBezTo>
                    <a:close/>
                    <a:moveTo>
                      <a:pt x="124475" y="37261"/>
                    </a:moveTo>
                    <a:cubicBezTo>
                      <a:pt x="127048" y="37261"/>
                      <a:pt x="129621" y="38627"/>
                      <a:pt x="130527" y="41362"/>
                    </a:cubicBezTo>
                    <a:cubicBezTo>
                      <a:pt x="130751" y="42043"/>
                      <a:pt x="130867" y="42760"/>
                      <a:pt x="130867" y="43486"/>
                    </a:cubicBezTo>
                    <a:cubicBezTo>
                      <a:pt x="130392" y="43384"/>
                      <a:pt x="129914" y="43334"/>
                      <a:pt x="129439" y="43334"/>
                    </a:cubicBezTo>
                    <a:cubicBezTo>
                      <a:pt x="127578" y="43334"/>
                      <a:pt x="125778" y="44101"/>
                      <a:pt x="124478" y="45493"/>
                    </a:cubicBezTo>
                    <a:cubicBezTo>
                      <a:pt x="123206" y="44113"/>
                      <a:pt x="121405" y="43333"/>
                      <a:pt x="119532" y="43333"/>
                    </a:cubicBezTo>
                    <a:cubicBezTo>
                      <a:pt x="119039" y="43333"/>
                      <a:pt x="118555" y="43387"/>
                      <a:pt x="118089" y="43486"/>
                    </a:cubicBezTo>
                    <a:cubicBezTo>
                      <a:pt x="118089" y="42760"/>
                      <a:pt x="118197" y="42034"/>
                      <a:pt x="118430" y="41344"/>
                    </a:cubicBezTo>
                    <a:cubicBezTo>
                      <a:pt x="119339" y="38623"/>
                      <a:pt x="121907" y="37261"/>
                      <a:pt x="124475" y="37261"/>
                    </a:cubicBezTo>
                    <a:close/>
                    <a:moveTo>
                      <a:pt x="77632" y="37306"/>
                    </a:moveTo>
                    <a:cubicBezTo>
                      <a:pt x="80806" y="37306"/>
                      <a:pt x="83980" y="39382"/>
                      <a:pt x="84022" y="43538"/>
                    </a:cubicBezTo>
                    <a:lnTo>
                      <a:pt x="84022" y="43538"/>
                    </a:lnTo>
                    <a:cubicBezTo>
                      <a:pt x="83549" y="43437"/>
                      <a:pt x="83074" y="43388"/>
                      <a:pt x="82603" y="43388"/>
                    </a:cubicBezTo>
                    <a:cubicBezTo>
                      <a:pt x="80742" y="43388"/>
                      <a:pt x="78941" y="44154"/>
                      <a:pt x="77642" y="45547"/>
                    </a:cubicBezTo>
                    <a:cubicBezTo>
                      <a:pt x="76360" y="44167"/>
                      <a:pt x="74568" y="43387"/>
                      <a:pt x="72687" y="43387"/>
                    </a:cubicBezTo>
                    <a:cubicBezTo>
                      <a:pt x="72203" y="43387"/>
                      <a:pt x="71719" y="43441"/>
                      <a:pt x="71244" y="43540"/>
                    </a:cubicBezTo>
                    <a:cubicBezTo>
                      <a:pt x="71280" y="39385"/>
                      <a:pt x="74456" y="37306"/>
                      <a:pt x="77632" y="37306"/>
                    </a:cubicBezTo>
                    <a:close/>
                    <a:moveTo>
                      <a:pt x="100947" y="37306"/>
                    </a:moveTo>
                    <a:cubicBezTo>
                      <a:pt x="104122" y="37306"/>
                      <a:pt x="107296" y="39383"/>
                      <a:pt x="107337" y="43540"/>
                    </a:cubicBezTo>
                    <a:cubicBezTo>
                      <a:pt x="106864" y="43438"/>
                      <a:pt x="106386" y="43388"/>
                      <a:pt x="105913" y="43388"/>
                    </a:cubicBezTo>
                    <a:cubicBezTo>
                      <a:pt x="104054" y="43388"/>
                      <a:pt x="102249" y="44154"/>
                      <a:pt x="100957" y="45547"/>
                    </a:cubicBezTo>
                    <a:cubicBezTo>
                      <a:pt x="99676" y="44167"/>
                      <a:pt x="97883" y="43387"/>
                      <a:pt x="96002" y="43387"/>
                    </a:cubicBezTo>
                    <a:cubicBezTo>
                      <a:pt x="95518" y="43387"/>
                      <a:pt x="95034" y="43441"/>
                      <a:pt x="94559" y="43540"/>
                    </a:cubicBezTo>
                    <a:cubicBezTo>
                      <a:pt x="94595" y="39385"/>
                      <a:pt x="97771" y="37306"/>
                      <a:pt x="100947" y="37306"/>
                    </a:cubicBezTo>
                    <a:close/>
                    <a:moveTo>
                      <a:pt x="54009" y="37465"/>
                    </a:moveTo>
                    <a:cubicBezTo>
                      <a:pt x="56582" y="37465"/>
                      <a:pt x="59156" y="38830"/>
                      <a:pt x="60061" y="41559"/>
                    </a:cubicBezTo>
                    <a:cubicBezTo>
                      <a:pt x="60285" y="42249"/>
                      <a:pt x="60393" y="42966"/>
                      <a:pt x="60393" y="43692"/>
                    </a:cubicBezTo>
                    <a:cubicBezTo>
                      <a:pt x="59920" y="43590"/>
                      <a:pt x="59442" y="43540"/>
                      <a:pt x="58969" y="43540"/>
                    </a:cubicBezTo>
                    <a:cubicBezTo>
                      <a:pt x="57110" y="43540"/>
                      <a:pt x="55305" y="44307"/>
                      <a:pt x="54013" y="45699"/>
                    </a:cubicBezTo>
                    <a:cubicBezTo>
                      <a:pt x="52739" y="44318"/>
                      <a:pt x="50951" y="43539"/>
                      <a:pt x="49072" y="43539"/>
                    </a:cubicBezTo>
                    <a:cubicBezTo>
                      <a:pt x="49061" y="43539"/>
                      <a:pt x="49051" y="43540"/>
                      <a:pt x="49040" y="43540"/>
                    </a:cubicBezTo>
                    <a:cubicBezTo>
                      <a:pt x="48556" y="43540"/>
                      <a:pt x="48072" y="43593"/>
                      <a:pt x="47597" y="43692"/>
                    </a:cubicBezTo>
                    <a:cubicBezTo>
                      <a:pt x="47597" y="42966"/>
                      <a:pt x="47714" y="42249"/>
                      <a:pt x="47938" y="41559"/>
                    </a:cubicBezTo>
                    <a:lnTo>
                      <a:pt x="47956" y="41550"/>
                    </a:lnTo>
                    <a:cubicBezTo>
                      <a:pt x="48865" y="38827"/>
                      <a:pt x="51437" y="37465"/>
                      <a:pt x="54009" y="37465"/>
                    </a:cubicBezTo>
                    <a:close/>
                    <a:moveTo>
                      <a:pt x="7163" y="37500"/>
                    </a:moveTo>
                    <a:cubicBezTo>
                      <a:pt x="10339" y="37500"/>
                      <a:pt x="13516" y="39579"/>
                      <a:pt x="13556" y="43737"/>
                    </a:cubicBezTo>
                    <a:cubicBezTo>
                      <a:pt x="13079" y="43632"/>
                      <a:pt x="12598" y="43582"/>
                      <a:pt x="12120" y="43582"/>
                    </a:cubicBezTo>
                    <a:cubicBezTo>
                      <a:pt x="10263" y="43582"/>
                      <a:pt x="8460" y="44350"/>
                      <a:pt x="7163" y="45739"/>
                    </a:cubicBezTo>
                    <a:lnTo>
                      <a:pt x="7163" y="45739"/>
                    </a:lnTo>
                    <a:cubicBezTo>
                      <a:pt x="5882" y="44362"/>
                      <a:pt x="4092" y="43584"/>
                      <a:pt x="2212" y="43584"/>
                    </a:cubicBezTo>
                    <a:cubicBezTo>
                      <a:pt x="1728" y="43584"/>
                      <a:pt x="1245" y="43638"/>
                      <a:pt x="770" y="43737"/>
                    </a:cubicBezTo>
                    <a:cubicBezTo>
                      <a:pt x="810" y="39579"/>
                      <a:pt x="3987" y="37500"/>
                      <a:pt x="7163" y="37500"/>
                    </a:cubicBezTo>
                    <a:close/>
                    <a:moveTo>
                      <a:pt x="30463" y="37509"/>
                    </a:moveTo>
                    <a:cubicBezTo>
                      <a:pt x="33636" y="37509"/>
                      <a:pt x="36811" y="39587"/>
                      <a:pt x="36854" y="43742"/>
                    </a:cubicBezTo>
                    <a:lnTo>
                      <a:pt x="36854" y="43742"/>
                    </a:lnTo>
                    <a:cubicBezTo>
                      <a:pt x="36384" y="43642"/>
                      <a:pt x="35912" y="43594"/>
                      <a:pt x="35443" y="43594"/>
                    </a:cubicBezTo>
                    <a:cubicBezTo>
                      <a:pt x="33580" y="43594"/>
                      <a:pt x="31775" y="44360"/>
                      <a:pt x="30483" y="45753"/>
                    </a:cubicBezTo>
                    <a:cubicBezTo>
                      <a:pt x="29201" y="44373"/>
                      <a:pt x="27409" y="43593"/>
                      <a:pt x="25528" y="43593"/>
                    </a:cubicBezTo>
                    <a:cubicBezTo>
                      <a:pt x="25044" y="43593"/>
                      <a:pt x="24560" y="43638"/>
                      <a:pt x="24085" y="43746"/>
                    </a:cubicBezTo>
                    <a:cubicBezTo>
                      <a:pt x="24116" y="39588"/>
                      <a:pt x="27288" y="37509"/>
                      <a:pt x="30463" y="37509"/>
                    </a:cubicBezTo>
                    <a:close/>
                    <a:moveTo>
                      <a:pt x="119327" y="43718"/>
                    </a:moveTo>
                    <a:cubicBezTo>
                      <a:pt x="121267" y="43718"/>
                      <a:pt x="123141" y="44520"/>
                      <a:pt x="124478" y="45968"/>
                    </a:cubicBezTo>
                    <a:cubicBezTo>
                      <a:pt x="124458" y="45968"/>
                      <a:pt x="124439" y="45968"/>
                      <a:pt x="124419" y="45968"/>
                    </a:cubicBezTo>
                    <a:cubicBezTo>
                      <a:pt x="122550" y="45968"/>
                      <a:pt x="120782" y="46806"/>
                      <a:pt x="119541" y="48109"/>
                    </a:cubicBezTo>
                    <a:cubicBezTo>
                      <a:pt x="119622" y="46514"/>
                      <a:pt x="119039" y="45018"/>
                      <a:pt x="118045" y="43835"/>
                    </a:cubicBezTo>
                    <a:cubicBezTo>
                      <a:pt x="118472" y="43756"/>
                      <a:pt x="118901" y="43718"/>
                      <a:pt x="119327" y="43718"/>
                    </a:cubicBezTo>
                    <a:close/>
                    <a:moveTo>
                      <a:pt x="129624" y="43718"/>
                    </a:moveTo>
                    <a:cubicBezTo>
                      <a:pt x="130049" y="43718"/>
                      <a:pt x="130477" y="43756"/>
                      <a:pt x="130903" y="43835"/>
                    </a:cubicBezTo>
                    <a:cubicBezTo>
                      <a:pt x="129908" y="45018"/>
                      <a:pt x="129326" y="46523"/>
                      <a:pt x="129415" y="48109"/>
                    </a:cubicBezTo>
                    <a:cubicBezTo>
                      <a:pt x="128165" y="46806"/>
                      <a:pt x="126397" y="45968"/>
                      <a:pt x="124537" y="45968"/>
                    </a:cubicBezTo>
                    <a:cubicBezTo>
                      <a:pt x="124517" y="45968"/>
                      <a:pt x="124498" y="45968"/>
                      <a:pt x="124478" y="45968"/>
                    </a:cubicBezTo>
                    <a:cubicBezTo>
                      <a:pt x="125815" y="44520"/>
                      <a:pt x="127689" y="43718"/>
                      <a:pt x="129624" y="43718"/>
                    </a:cubicBezTo>
                    <a:close/>
                    <a:moveTo>
                      <a:pt x="82779" y="43762"/>
                    </a:moveTo>
                    <a:cubicBezTo>
                      <a:pt x="83204" y="43762"/>
                      <a:pt x="83632" y="43801"/>
                      <a:pt x="84057" y="43880"/>
                    </a:cubicBezTo>
                    <a:cubicBezTo>
                      <a:pt x="83063" y="45063"/>
                      <a:pt x="82480" y="46559"/>
                      <a:pt x="82561" y="48154"/>
                    </a:cubicBezTo>
                    <a:cubicBezTo>
                      <a:pt x="81320" y="46851"/>
                      <a:pt x="79552" y="46012"/>
                      <a:pt x="77683" y="46012"/>
                    </a:cubicBezTo>
                    <a:cubicBezTo>
                      <a:pt x="77666" y="46012"/>
                      <a:pt x="77650" y="46012"/>
                      <a:pt x="77633" y="46013"/>
                    </a:cubicBezTo>
                    <a:lnTo>
                      <a:pt x="77633" y="46013"/>
                    </a:lnTo>
                    <a:cubicBezTo>
                      <a:pt x="78970" y="44565"/>
                      <a:pt x="80844" y="43762"/>
                      <a:pt x="82779" y="43762"/>
                    </a:cubicBezTo>
                    <a:close/>
                    <a:moveTo>
                      <a:pt x="59124" y="43911"/>
                    </a:moveTo>
                    <a:cubicBezTo>
                      <a:pt x="59554" y="43911"/>
                      <a:pt x="59988" y="43951"/>
                      <a:pt x="60420" y="44032"/>
                    </a:cubicBezTo>
                    <a:cubicBezTo>
                      <a:pt x="59425" y="45224"/>
                      <a:pt x="58843" y="46721"/>
                      <a:pt x="58932" y="48316"/>
                    </a:cubicBezTo>
                    <a:lnTo>
                      <a:pt x="58923" y="48307"/>
                    </a:lnTo>
                    <a:cubicBezTo>
                      <a:pt x="57682" y="47003"/>
                      <a:pt x="55914" y="46165"/>
                      <a:pt x="54045" y="46165"/>
                    </a:cubicBezTo>
                    <a:cubicBezTo>
                      <a:pt x="54026" y="46165"/>
                      <a:pt x="54006" y="46165"/>
                      <a:pt x="53986" y="46165"/>
                    </a:cubicBezTo>
                    <a:cubicBezTo>
                      <a:pt x="53966" y="46165"/>
                      <a:pt x="53947" y="46165"/>
                      <a:pt x="53927" y="46165"/>
                    </a:cubicBezTo>
                    <a:cubicBezTo>
                      <a:pt x="52067" y="46165"/>
                      <a:pt x="50299" y="47003"/>
                      <a:pt x="49049" y="48307"/>
                    </a:cubicBezTo>
                    <a:cubicBezTo>
                      <a:pt x="49138" y="46712"/>
                      <a:pt x="48556" y="45206"/>
                      <a:pt x="47561" y="44032"/>
                    </a:cubicBezTo>
                    <a:cubicBezTo>
                      <a:pt x="47990" y="43953"/>
                      <a:pt x="48420" y="43914"/>
                      <a:pt x="48848" y="43914"/>
                    </a:cubicBezTo>
                    <a:cubicBezTo>
                      <a:pt x="50781" y="43914"/>
                      <a:pt x="52652" y="44711"/>
                      <a:pt x="53995" y="46156"/>
                    </a:cubicBezTo>
                    <a:cubicBezTo>
                      <a:pt x="55328" y="44713"/>
                      <a:pt x="57194" y="43911"/>
                      <a:pt x="59124" y="43911"/>
                    </a:cubicBezTo>
                    <a:close/>
                    <a:moveTo>
                      <a:pt x="25317" y="43968"/>
                    </a:moveTo>
                    <a:cubicBezTo>
                      <a:pt x="27250" y="43968"/>
                      <a:pt x="29122" y="44764"/>
                      <a:pt x="30465" y="46210"/>
                    </a:cubicBezTo>
                    <a:lnTo>
                      <a:pt x="30465" y="46210"/>
                    </a:lnTo>
                    <a:cubicBezTo>
                      <a:pt x="30462" y="46210"/>
                      <a:pt x="30459" y="46210"/>
                      <a:pt x="30456" y="46210"/>
                    </a:cubicBezTo>
                    <a:cubicBezTo>
                      <a:pt x="30446" y="46210"/>
                      <a:pt x="30436" y="46210"/>
                      <a:pt x="30426" y="46210"/>
                    </a:cubicBezTo>
                    <a:cubicBezTo>
                      <a:pt x="28546" y="46210"/>
                      <a:pt x="26775" y="47041"/>
                      <a:pt x="25519" y="48351"/>
                    </a:cubicBezTo>
                    <a:cubicBezTo>
                      <a:pt x="25608" y="46765"/>
                      <a:pt x="25026" y="45269"/>
                      <a:pt x="24031" y="44086"/>
                    </a:cubicBezTo>
                    <a:cubicBezTo>
                      <a:pt x="24460" y="44007"/>
                      <a:pt x="24890" y="43968"/>
                      <a:pt x="25317" y="43968"/>
                    </a:cubicBezTo>
                    <a:close/>
                    <a:moveTo>
                      <a:pt x="106094" y="43751"/>
                    </a:moveTo>
                    <a:cubicBezTo>
                      <a:pt x="106570" y="43751"/>
                      <a:pt x="107049" y="43799"/>
                      <a:pt x="107525" y="43898"/>
                    </a:cubicBezTo>
                    <a:cubicBezTo>
                      <a:pt x="106512" y="45161"/>
                      <a:pt x="105939" y="46747"/>
                      <a:pt x="106127" y="48423"/>
                    </a:cubicBezTo>
                    <a:lnTo>
                      <a:pt x="106118" y="48414"/>
                    </a:lnTo>
                    <a:cubicBezTo>
                      <a:pt x="104866" y="46958"/>
                      <a:pt x="102990" y="46012"/>
                      <a:pt x="100995" y="46012"/>
                    </a:cubicBezTo>
                    <a:cubicBezTo>
                      <a:pt x="100976" y="46012"/>
                      <a:pt x="100958" y="46013"/>
                      <a:pt x="100939" y="46013"/>
                    </a:cubicBezTo>
                    <a:cubicBezTo>
                      <a:pt x="100919" y="46012"/>
                      <a:pt x="100899" y="46012"/>
                      <a:pt x="100879" y="46012"/>
                    </a:cubicBezTo>
                    <a:cubicBezTo>
                      <a:pt x="99020" y="46012"/>
                      <a:pt x="97252" y="46842"/>
                      <a:pt x="96011" y="48154"/>
                    </a:cubicBezTo>
                    <a:cubicBezTo>
                      <a:pt x="96091" y="46559"/>
                      <a:pt x="95509" y="45054"/>
                      <a:pt x="94514" y="43880"/>
                    </a:cubicBezTo>
                    <a:cubicBezTo>
                      <a:pt x="94946" y="43798"/>
                      <a:pt x="95380" y="43758"/>
                      <a:pt x="95811" y="43758"/>
                    </a:cubicBezTo>
                    <a:cubicBezTo>
                      <a:pt x="97740" y="43758"/>
                      <a:pt x="99607" y="44561"/>
                      <a:pt x="100948" y="46004"/>
                    </a:cubicBezTo>
                    <a:cubicBezTo>
                      <a:pt x="102286" y="44551"/>
                      <a:pt x="104160" y="43751"/>
                      <a:pt x="106094" y="43751"/>
                    </a:cubicBezTo>
                    <a:close/>
                    <a:moveTo>
                      <a:pt x="70812" y="39306"/>
                    </a:moveTo>
                    <a:cubicBezTo>
                      <a:pt x="71289" y="39306"/>
                      <a:pt x="71770" y="39355"/>
                      <a:pt x="72248" y="39454"/>
                    </a:cubicBezTo>
                    <a:cubicBezTo>
                      <a:pt x="71271" y="40699"/>
                      <a:pt x="70742" y="42276"/>
                      <a:pt x="70939" y="43925"/>
                    </a:cubicBezTo>
                    <a:cubicBezTo>
                      <a:pt x="71449" y="43811"/>
                      <a:pt x="71962" y="43756"/>
                      <a:pt x="72472" y="43756"/>
                    </a:cubicBezTo>
                    <a:cubicBezTo>
                      <a:pt x="74409" y="43756"/>
                      <a:pt x="76285" y="44558"/>
                      <a:pt x="77633" y="46013"/>
                    </a:cubicBezTo>
                    <a:lnTo>
                      <a:pt x="77633" y="46013"/>
                    </a:lnTo>
                    <a:cubicBezTo>
                      <a:pt x="77630" y="46013"/>
                      <a:pt x="77627" y="46013"/>
                      <a:pt x="77624" y="46013"/>
                    </a:cubicBezTo>
                    <a:cubicBezTo>
                      <a:pt x="77606" y="46013"/>
                      <a:pt x="77588" y="46012"/>
                      <a:pt x="77570" y="46012"/>
                    </a:cubicBezTo>
                    <a:cubicBezTo>
                      <a:pt x="75529" y="46012"/>
                      <a:pt x="73598" y="47021"/>
                      <a:pt x="72346" y="48540"/>
                    </a:cubicBezTo>
                    <a:cubicBezTo>
                      <a:pt x="72703" y="44850"/>
                      <a:pt x="69416" y="41568"/>
                      <a:pt x="65713" y="41568"/>
                    </a:cubicBezTo>
                    <a:cubicBezTo>
                      <a:pt x="65693" y="41568"/>
                      <a:pt x="65673" y="41568"/>
                      <a:pt x="65653" y="41568"/>
                    </a:cubicBezTo>
                    <a:lnTo>
                      <a:pt x="65653" y="41559"/>
                    </a:lnTo>
                    <a:cubicBezTo>
                      <a:pt x="66997" y="40107"/>
                      <a:pt x="68873" y="39306"/>
                      <a:pt x="70812" y="39306"/>
                    </a:cubicBezTo>
                    <a:close/>
                    <a:moveTo>
                      <a:pt x="35618" y="43957"/>
                    </a:moveTo>
                    <a:cubicBezTo>
                      <a:pt x="36091" y="43957"/>
                      <a:pt x="36568" y="44006"/>
                      <a:pt x="37042" y="44104"/>
                    </a:cubicBezTo>
                    <a:cubicBezTo>
                      <a:pt x="36020" y="45350"/>
                      <a:pt x="35456" y="46945"/>
                      <a:pt x="35635" y="48620"/>
                    </a:cubicBezTo>
                    <a:cubicBezTo>
                      <a:pt x="34383" y="47164"/>
                      <a:pt x="32507" y="46210"/>
                      <a:pt x="30511" y="46210"/>
                    </a:cubicBezTo>
                    <a:cubicBezTo>
                      <a:pt x="30496" y="46210"/>
                      <a:pt x="30480" y="46210"/>
                      <a:pt x="30465" y="46210"/>
                    </a:cubicBezTo>
                    <a:lnTo>
                      <a:pt x="30465" y="46210"/>
                    </a:lnTo>
                    <a:cubicBezTo>
                      <a:pt x="31804" y="44762"/>
                      <a:pt x="33682" y="43957"/>
                      <a:pt x="35618" y="43957"/>
                    </a:cubicBezTo>
                    <a:close/>
                    <a:moveTo>
                      <a:pt x="112822" y="41864"/>
                    </a:moveTo>
                    <a:cubicBezTo>
                      <a:pt x="115997" y="41864"/>
                      <a:pt x="119174" y="43943"/>
                      <a:pt x="119218" y="48100"/>
                    </a:cubicBezTo>
                    <a:cubicBezTo>
                      <a:pt x="118743" y="47999"/>
                      <a:pt x="118265" y="47949"/>
                      <a:pt x="117790" y="47949"/>
                    </a:cubicBezTo>
                    <a:cubicBezTo>
                      <a:pt x="115926" y="47949"/>
                      <a:pt x="114120" y="48715"/>
                      <a:pt x="112821" y="50108"/>
                    </a:cubicBezTo>
                    <a:cubicBezTo>
                      <a:pt x="111548" y="48728"/>
                      <a:pt x="109756" y="47948"/>
                      <a:pt x="107874" y="47948"/>
                    </a:cubicBezTo>
                    <a:cubicBezTo>
                      <a:pt x="107391" y="47948"/>
                      <a:pt x="106907" y="48002"/>
                      <a:pt x="106432" y="48100"/>
                    </a:cubicBezTo>
                    <a:cubicBezTo>
                      <a:pt x="106472" y="43943"/>
                      <a:pt x="109646" y="41864"/>
                      <a:pt x="112822" y="41864"/>
                    </a:cubicBezTo>
                    <a:close/>
                    <a:moveTo>
                      <a:pt x="136132" y="41864"/>
                    </a:moveTo>
                    <a:cubicBezTo>
                      <a:pt x="139308" y="41864"/>
                      <a:pt x="142484" y="43943"/>
                      <a:pt x="142525" y="48100"/>
                    </a:cubicBezTo>
                    <a:cubicBezTo>
                      <a:pt x="142051" y="47999"/>
                      <a:pt x="141574" y="47949"/>
                      <a:pt x="141100" y="47949"/>
                    </a:cubicBezTo>
                    <a:cubicBezTo>
                      <a:pt x="139242" y="47949"/>
                      <a:pt x="137437" y="48715"/>
                      <a:pt x="136145" y="50108"/>
                    </a:cubicBezTo>
                    <a:cubicBezTo>
                      <a:pt x="134863" y="48728"/>
                      <a:pt x="133071" y="47948"/>
                      <a:pt x="131190" y="47948"/>
                    </a:cubicBezTo>
                    <a:cubicBezTo>
                      <a:pt x="130706" y="47948"/>
                      <a:pt x="130222" y="48002"/>
                      <a:pt x="129747" y="48100"/>
                    </a:cubicBezTo>
                    <a:cubicBezTo>
                      <a:pt x="129783" y="43943"/>
                      <a:pt x="132957" y="41864"/>
                      <a:pt x="136132" y="41864"/>
                    </a:cubicBezTo>
                    <a:close/>
                    <a:moveTo>
                      <a:pt x="89293" y="41912"/>
                    </a:moveTo>
                    <a:cubicBezTo>
                      <a:pt x="92468" y="41912"/>
                      <a:pt x="95642" y="43988"/>
                      <a:pt x="95679" y="48143"/>
                    </a:cubicBezTo>
                    <a:lnTo>
                      <a:pt x="95679" y="48143"/>
                    </a:lnTo>
                    <a:cubicBezTo>
                      <a:pt x="95207" y="48043"/>
                      <a:pt x="94732" y="47994"/>
                      <a:pt x="94260" y="47994"/>
                    </a:cubicBezTo>
                    <a:cubicBezTo>
                      <a:pt x="92399" y="47994"/>
                      <a:pt x="90599" y="48760"/>
                      <a:pt x="89299" y="50152"/>
                    </a:cubicBezTo>
                    <a:cubicBezTo>
                      <a:pt x="88018" y="48773"/>
                      <a:pt x="86226" y="47993"/>
                      <a:pt x="84344" y="47993"/>
                    </a:cubicBezTo>
                    <a:cubicBezTo>
                      <a:pt x="83860" y="47993"/>
                      <a:pt x="83376" y="48047"/>
                      <a:pt x="82902" y="48145"/>
                    </a:cubicBezTo>
                    <a:cubicBezTo>
                      <a:pt x="82937" y="43991"/>
                      <a:pt x="86116" y="41912"/>
                      <a:pt x="89293" y="41912"/>
                    </a:cubicBezTo>
                    <a:close/>
                    <a:moveTo>
                      <a:pt x="42335" y="42067"/>
                    </a:moveTo>
                    <a:cubicBezTo>
                      <a:pt x="45509" y="42067"/>
                      <a:pt x="48681" y="44143"/>
                      <a:pt x="48726" y="48298"/>
                    </a:cubicBezTo>
                    <a:lnTo>
                      <a:pt x="48726" y="48298"/>
                    </a:lnTo>
                    <a:cubicBezTo>
                      <a:pt x="48251" y="48196"/>
                      <a:pt x="47772" y="48146"/>
                      <a:pt x="47298" y="48146"/>
                    </a:cubicBezTo>
                    <a:cubicBezTo>
                      <a:pt x="45434" y="48146"/>
                      <a:pt x="43630" y="48912"/>
                      <a:pt x="42337" y="50305"/>
                    </a:cubicBezTo>
                    <a:cubicBezTo>
                      <a:pt x="41056" y="48925"/>
                      <a:pt x="39264" y="48145"/>
                      <a:pt x="37382" y="48145"/>
                    </a:cubicBezTo>
                    <a:cubicBezTo>
                      <a:pt x="36898" y="48145"/>
                      <a:pt x="36415" y="48199"/>
                      <a:pt x="35940" y="48307"/>
                    </a:cubicBezTo>
                    <a:cubicBezTo>
                      <a:pt x="35980" y="44148"/>
                      <a:pt x="39158" y="42067"/>
                      <a:pt x="42335" y="42067"/>
                    </a:cubicBezTo>
                    <a:close/>
                    <a:moveTo>
                      <a:pt x="65651" y="42067"/>
                    </a:moveTo>
                    <a:cubicBezTo>
                      <a:pt x="68826" y="42067"/>
                      <a:pt x="72001" y="44146"/>
                      <a:pt x="72041" y="48307"/>
                    </a:cubicBezTo>
                    <a:cubicBezTo>
                      <a:pt x="71563" y="48202"/>
                      <a:pt x="71080" y="48150"/>
                      <a:pt x="70601" y="48150"/>
                    </a:cubicBezTo>
                    <a:cubicBezTo>
                      <a:pt x="68748" y="48150"/>
                      <a:pt x="66948" y="48916"/>
                      <a:pt x="65653" y="50305"/>
                    </a:cubicBezTo>
                    <a:cubicBezTo>
                      <a:pt x="64371" y="48934"/>
                      <a:pt x="62579" y="48145"/>
                      <a:pt x="60697" y="48145"/>
                    </a:cubicBezTo>
                    <a:cubicBezTo>
                      <a:pt x="60214" y="48145"/>
                      <a:pt x="59730" y="48199"/>
                      <a:pt x="59255" y="48307"/>
                    </a:cubicBezTo>
                    <a:cubicBezTo>
                      <a:pt x="59295" y="44148"/>
                      <a:pt x="62473" y="42067"/>
                      <a:pt x="65651" y="42067"/>
                    </a:cubicBezTo>
                    <a:close/>
                    <a:moveTo>
                      <a:pt x="18806" y="42117"/>
                    </a:moveTo>
                    <a:cubicBezTo>
                      <a:pt x="21981" y="42117"/>
                      <a:pt x="25156" y="44198"/>
                      <a:pt x="25196" y="48360"/>
                    </a:cubicBezTo>
                    <a:cubicBezTo>
                      <a:pt x="24717" y="48255"/>
                      <a:pt x="24234" y="48204"/>
                      <a:pt x="23755" y="48204"/>
                    </a:cubicBezTo>
                    <a:cubicBezTo>
                      <a:pt x="21902" y="48204"/>
                      <a:pt x="20103" y="48970"/>
                      <a:pt x="18807" y="50359"/>
                    </a:cubicBezTo>
                    <a:cubicBezTo>
                      <a:pt x="17526" y="48988"/>
                      <a:pt x="15734" y="48199"/>
                      <a:pt x="13852" y="48199"/>
                    </a:cubicBezTo>
                    <a:cubicBezTo>
                      <a:pt x="13368" y="48199"/>
                      <a:pt x="12884" y="48253"/>
                      <a:pt x="12409" y="48360"/>
                    </a:cubicBezTo>
                    <a:cubicBezTo>
                      <a:pt x="12454" y="44198"/>
                      <a:pt x="15631" y="42117"/>
                      <a:pt x="18806" y="42117"/>
                    </a:cubicBezTo>
                    <a:close/>
                    <a:moveTo>
                      <a:pt x="117967" y="48323"/>
                    </a:moveTo>
                    <a:cubicBezTo>
                      <a:pt x="118392" y="48323"/>
                      <a:pt x="118820" y="48362"/>
                      <a:pt x="119245" y="48441"/>
                    </a:cubicBezTo>
                    <a:cubicBezTo>
                      <a:pt x="118253" y="49621"/>
                      <a:pt x="117671" y="51114"/>
                      <a:pt x="117757" y="52706"/>
                    </a:cubicBezTo>
                    <a:lnTo>
                      <a:pt x="117757" y="52706"/>
                    </a:lnTo>
                    <a:cubicBezTo>
                      <a:pt x="116507" y="51403"/>
                      <a:pt x="114740" y="50573"/>
                      <a:pt x="112880" y="50573"/>
                    </a:cubicBezTo>
                    <a:cubicBezTo>
                      <a:pt x="112860" y="50573"/>
                      <a:pt x="112840" y="50573"/>
                      <a:pt x="112821" y="50574"/>
                    </a:cubicBezTo>
                    <a:cubicBezTo>
                      <a:pt x="114158" y="49126"/>
                      <a:pt x="116031" y="48323"/>
                      <a:pt x="117967" y="48323"/>
                    </a:cubicBezTo>
                    <a:close/>
                    <a:moveTo>
                      <a:pt x="130990" y="48323"/>
                    </a:moveTo>
                    <a:cubicBezTo>
                      <a:pt x="132925" y="48323"/>
                      <a:pt x="134799" y="49126"/>
                      <a:pt x="136136" y="50574"/>
                    </a:cubicBezTo>
                    <a:cubicBezTo>
                      <a:pt x="136116" y="50573"/>
                      <a:pt x="136096" y="50573"/>
                      <a:pt x="136077" y="50573"/>
                    </a:cubicBezTo>
                    <a:cubicBezTo>
                      <a:pt x="134208" y="50573"/>
                      <a:pt x="132440" y="51412"/>
                      <a:pt x="131199" y="52715"/>
                    </a:cubicBezTo>
                    <a:cubicBezTo>
                      <a:pt x="131279" y="51120"/>
                      <a:pt x="130697" y="49624"/>
                      <a:pt x="129711" y="48441"/>
                    </a:cubicBezTo>
                    <a:cubicBezTo>
                      <a:pt x="130137" y="48362"/>
                      <a:pt x="130565" y="48323"/>
                      <a:pt x="130990" y="48323"/>
                    </a:cubicBezTo>
                    <a:close/>
                    <a:moveTo>
                      <a:pt x="94437" y="48359"/>
                    </a:moveTo>
                    <a:cubicBezTo>
                      <a:pt x="94862" y="48359"/>
                      <a:pt x="95289" y="48398"/>
                      <a:pt x="95715" y="48477"/>
                    </a:cubicBezTo>
                    <a:cubicBezTo>
                      <a:pt x="94722" y="49666"/>
                      <a:pt x="94140" y="51168"/>
                      <a:pt x="94227" y="52750"/>
                    </a:cubicBezTo>
                    <a:lnTo>
                      <a:pt x="94227" y="52750"/>
                    </a:lnTo>
                    <a:cubicBezTo>
                      <a:pt x="92986" y="51447"/>
                      <a:pt x="91219" y="50618"/>
                      <a:pt x="89350" y="50618"/>
                    </a:cubicBezTo>
                    <a:cubicBezTo>
                      <a:pt x="89330" y="50618"/>
                      <a:pt x="89310" y="50618"/>
                      <a:pt x="89290" y="50618"/>
                    </a:cubicBezTo>
                    <a:cubicBezTo>
                      <a:pt x="89270" y="50618"/>
                      <a:pt x="89250" y="50618"/>
                      <a:pt x="89231" y="50618"/>
                    </a:cubicBezTo>
                    <a:cubicBezTo>
                      <a:pt x="87362" y="50618"/>
                      <a:pt x="85603" y="51448"/>
                      <a:pt x="84353" y="52751"/>
                    </a:cubicBezTo>
                    <a:cubicBezTo>
                      <a:pt x="84443" y="51165"/>
                      <a:pt x="83860" y="49660"/>
                      <a:pt x="82866" y="48477"/>
                    </a:cubicBezTo>
                    <a:cubicBezTo>
                      <a:pt x="83291" y="48398"/>
                      <a:pt x="83719" y="48359"/>
                      <a:pt x="84144" y="48359"/>
                    </a:cubicBezTo>
                    <a:cubicBezTo>
                      <a:pt x="86080" y="48359"/>
                      <a:pt x="87955" y="49162"/>
                      <a:pt x="89299" y="50609"/>
                    </a:cubicBezTo>
                    <a:cubicBezTo>
                      <a:pt x="90637" y="49162"/>
                      <a:pt x="92504" y="48359"/>
                      <a:pt x="94437" y="48359"/>
                    </a:cubicBezTo>
                    <a:close/>
                    <a:moveTo>
                      <a:pt x="47485" y="48520"/>
                    </a:moveTo>
                    <a:cubicBezTo>
                      <a:pt x="47909" y="48520"/>
                      <a:pt x="48337" y="48559"/>
                      <a:pt x="48762" y="48638"/>
                    </a:cubicBezTo>
                    <a:cubicBezTo>
                      <a:pt x="47767" y="49821"/>
                      <a:pt x="47185" y="51326"/>
                      <a:pt x="47275" y="52912"/>
                    </a:cubicBezTo>
                    <a:cubicBezTo>
                      <a:pt x="46025" y="51609"/>
                      <a:pt x="44257" y="50779"/>
                      <a:pt x="42397" y="50779"/>
                    </a:cubicBezTo>
                    <a:cubicBezTo>
                      <a:pt x="42377" y="50779"/>
                      <a:pt x="42357" y="50779"/>
                      <a:pt x="42337" y="50780"/>
                    </a:cubicBezTo>
                    <a:cubicBezTo>
                      <a:pt x="43675" y="49325"/>
                      <a:pt x="45549" y="48520"/>
                      <a:pt x="47485" y="48520"/>
                    </a:cubicBezTo>
                    <a:close/>
                    <a:moveTo>
                      <a:pt x="60501" y="48529"/>
                    </a:moveTo>
                    <a:cubicBezTo>
                      <a:pt x="62439" y="48529"/>
                      <a:pt x="64308" y="49332"/>
                      <a:pt x="65653" y="50780"/>
                    </a:cubicBezTo>
                    <a:cubicBezTo>
                      <a:pt x="65633" y="50779"/>
                      <a:pt x="65613" y="50779"/>
                      <a:pt x="65593" y="50779"/>
                    </a:cubicBezTo>
                    <a:cubicBezTo>
                      <a:pt x="63725" y="50779"/>
                      <a:pt x="61957" y="51618"/>
                      <a:pt x="60715" y="52921"/>
                    </a:cubicBezTo>
                    <a:cubicBezTo>
                      <a:pt x="60796" y="51326"/>
                      <a:pt x="60214" y="49830"/>
                      <a:pt x="59219" y="48647"/>
                    </a:cubicBezTo>
                    <a:cubicBezTo>
                      <a:pt x="59646" y="48568"/>
                      <a:pt x="60075" y="48529"/>
                      <a:pt x="60501" y="48529"/>
                    </a:cubicBezTo>
                    <a:close/>
                    <a:moveTo>
                      <a:pt x="107662" y="48316"/>
                    </a:moveTo>
                    <a:cubicBezTo>
                      <a:pt x="109596" y="48316"/>
                      <a:pt x="111472" y="49118"/>
                      <a:pt x="112821" y="50574"/>
                    </a:cubicBezTo>
                    <a:cubicBezTo>
                      <a:pt x="112802" y="50573"/>
                      <a:pt x="112783" y="50573"/>
                      <a:pt x="112765" y="50573"/>
                    </a:cubicBezTo>
                    <a:cubicBezTo>
                      <a:pt x="110778" y="50573"/>
                      <a:pt x="108902" y="51519"/>
                      <a:pt x="107650" y="52966"/>
                    </a:cubicBezTo>
                    <a:lnTo>
                      <a:pt x="107650" y="52966"/>
                    </a:lnTo>
                    <a:cubicBezTo>
                      <a:pt x="107803" y="51290"/>
                      <a:pt x="107211" y="49713"/>
                      <a:pt x="106172" y="48477"/>
                    </a:cubicBezTo>
                    <a:cubicBezTo>
                      <a:pt x="106667" y="48369"/>
                      <a:pt x="107167" y="48316"/>
                      <a:pt x="107662" y="48316"/>
                    </a:cubicBezTo>
                    <a:close/>
                    <a:moveTo>
                      <a:pt x="13659" y="48573"/>
                    </a:moveTo>
                    <a:cubicBezTo>
                      <a:pt x="15592" y="48573"/>
                      <a:pt x="17464" y="49371"/>
                      <a:pt x="18807" y="50824"/>
                    </a:cubicBezTo>
                    <a:cubicBezTo>
                      <a:pt x="18787" y="50824"/>
                      <a:pt x="18768" y="50824"/>
                      <a:pt x="18748" y="50824"/>
                    </a:cubicBezTo>
                    <a:cubicBezTo>
                      <a:pt x="16879" y="50824"/>
                      <a:pt x="15111" y="51663"/>
                      <a:pt x="13870" y="52966"/>
                    </a:cubicBezTo>
                    <a:cubicBezTo>
                      <a:pt x="13951" y="51371"/>
                      <a:pt x="13368" y="49875"/>
                      <a:pt x="12374" y="48692"/>
                    </a:cubicBezTo>
                    <a:cubicBezTo>
                      <a:pt x="12802" y="48612"/>
                      <a:pt x="13232" y="48573"/>
                      <a:pt x="13659" y="48573"/>
                    </a:cubicBezTo>
                    <a:close/>
                    <a:moveTo>
                      <a:pt x="23953" y="48574"/>
                    </a:moveTo>
                    <a:cubicBezTo>
                      <a:pt x="24378" y="48574"/>
                      <a:pt x="24806" y="48613"/>
                      <a:pt x="25232" y="48692"/>
                    </a:cubicBezTo>
                    <a:cubicBezTo>
                      <a:pt x="24237" y="49875"/>
                      <a:pt x="23655" y="51371"/>
                      <a:pt x="23744" y="52966"/>
                    </a:cubicBezTo>
                    <a:cubicBezTo>
                      <a:pt x="22494" y="51663"/>
                      <a:pt x="20726" y="50824"/>
                      <a:pt x="18866" y="50824"/>
                    </a:cubicBezTo>
                    <a:cubicBezTo>
                      <a:pt x="18846" y="50824"/>
                      <a:pt x="18827" y="50824"/>
                      <a:pt x="18807" y="50824"/>
                    </a:cubicBezTo>
                    <a:cubicBezTo>
                      <a:pt x="20144" y="49377"/>
                      <a:pt x="22018" y="48574"/>
                      <a:pt x="23953" y="48574"/>
                    </a:cubicBezTo>
                    <a:close/>
                    <a:moveTo>
                      <a:pt x="37179" y="48522"/>
                    </a:moveTo>
                    <a:cubicBezTo>
                      <a:pt x="39113" y="48522"/>
                      <a:pt x="40989" y="49325"/>
                      <a:pt x="42337" y="50780"/>
                    </a:cubicBezTo>
                    <a:cubicBezTo>
                      <a:pt x="42319" y="50779"/>
                      <a:pt x="42300" y="50779"/>
                      <a:pt x="42282" y="50779"/>
                    </a:cubicBezTo>
                    <a:cubicBezTo>
                      <a:pt x="40295" y="50779"/>
                      <a:pt x="38419" y="51725"/>
                      <a:pt x="37167" y="53172"/>
                    </a:cubicBezTo>
                    <a:cubicBezTo>
                      <a:pt x="37320" y="51496"/>
                      <a:pt x="36728" y="49910"/>
                      <a:pt x="35689" y="48683"/>
                    </a:cubicBezTo>
                    <a:cubicBezTo>
                      <a:pt x="36184" y="48575"/>
                      <a:pt x="36683" y="48522"/>
                      <a:pt x="37179" y="48522"/>
                    </a:cubicBezTo>
                    <a:close/>
                    <a:moveTo>
                      <a:pt x="124475" y="46470"/>
                    </a:moveTo>
                    <a:cubicBezTo>
                      <a:pt x="127650" y="46470"/>
                      <a:pt x="130827" y="48548"/>
                      <a:pt x="130867" y="52706"/>
                    </a:cubicBezTo>
                    <a:cubicBezTo>
                      <a:pt x="130388" y="52601"/>
                      <a:pt x="129906" y="52550"/>
                      <a:pt x="129426" y="52550"/>
                    </a:cubicBezTo>
                    <a:cubicBezTo>
                      <a:pt x="127574" y="52550"/>
                      <a:pt x="125776" y="53316"/>
                      <a:pt x="124487" y="54704"/>
                    </a:cubicBezTo>
                    <a:cubicBezTo>
                      <a:pt x="123206" y="53333"/>
                      <a:pt x="121414" y="52545"/>
                      <a:pt x="119532" y="52545"/>
                    </a:cubicBezTo>
                    <a:cubicBezTo>
                      <a:pt x="119048" y="52545"/>
                      <a:pt x="118564" y="52599"/>
                      <a:pt x="118089" y="52706"/>
                    </a:cubicBezTo>
                    <a:cubicBezTo>
                      <a:pt x="118125" y="48548"/>
                      <a:pt x="121299" y="46470"/>
                      <a:pt x="124475" y="46470"/>
                    </a:cubicBezTo>
                    <a:close/>
                    <a:moveTo>
                      <a:pt x="77635" y="46519"/>
                    </a:moveTo>
                    <a:cubicBezTo>
                      <a:pt x="80808" y="46519"/>
                      <a:pt x="83981" y="48596"/>
                      <a:pt x="84022" y="52751"/>
                    </a:cubicBezTo>
                    <a:lnTo>
                      <a:pt x="84031" y="52760"/>
                    </a:lnTo>
                    <a:cubicBezTo>
                      <a:pt x="83550" y="52655"/>
                      <a:pt x="83066" y="52604"/>
                      <a:pt x="82586" y="52604"/>
                    </a:cubicBezTo>
                    <a:cubicBezTo>
                      <a:pt x="80731" y="52604"/>
                      <a:pt x="78937" y="53370"/>
                      <a:pt x="77642" y="54758"/>
                    </a:cubicBezTo>
                    <a:cubicBezTo>
                      <a:pt x="76360" y="53378"/>
                      <a:pt x="74568" y="52599"/>
                      <a:pt x="72696" y="52599"/>
                    </a:cubicBezTo>
                    <a:cubicBezTo>
                      <a:pt x="72203" y="52599"/>
                      <a:pt x="71719" y="52652"/>
                      <a:pt x="71244" y="52760"/>
                    </a:cubicBezTo>
                    <a:cubicBezTo>
                      <a:pt x="71280" y="48600"/>
                      <a:pt x="74457" y="46519"/>
                      <a:pt x="77635" y="46519"/>
                    </a:cubicBezTo>
                    <a:close/>
                    <a:moveTo>
                      <a:pt x="100946" y="46509"/>
                    </a:moveTo>
                    <a:cubicBezTo>
                      <a:pt x="104122" y="46509"/>
                      <a:pt x="107296" y="48585"/>
                      <a:pt x="107337" y="52742"/>
                    </a:cubicBezTo>
                    <a:cubicBezTo>
                      <a:pt x="106865" y="52641"/>
                      <a:pt x="106389" y="52591"/>
                      <a:pt x="105917" y="52591"/>
                    </a:cubicBezTo>
                    <a:cubicBezTo>
                      <a:pt x="104050" y="52591"/>
                      <a:pt x="102242" y="53364"/>
                      <a:pt x="100948" y="54758"/>
                    </a:cubicBezTo>
                    <a:lnTo>
                      <a:pt x="100948" y="54749"/>
                    </a:lnTo>
                    <a:cubicBezTo>
                      <a:pt x="99667" y="53369"/>
                      <a:pt x="97875" y="52590"/>
                      <a:pt x="95993" y="52590"/>
                    </a:cubicBezTo>
                    <a:cubicBezTo>
                      <a:pt x="95509" y="52590"/>
                      <a:pt x="95025" y="52643"/>
                      <a:pt x="94550" y="52742"/>
                    </a:cubicBezTo>
                    <a:cubicBezTo>
                      <a:pt x="94591" y="48588"/>
                      <a:pt x="97769" y="46509"/>
                      <a:pt x="100946" y="46509"/>
                    </a:cubicBezTo>
                    <a:close/>
                    <a:moveTo>
                      <a:pt x="53993" y="46670"/>
                    </a:moveTo>
                    <a:cubicBezTo>
                      <a:pt x="57169" y="46670"/>
                      <a:pt x="60344" y="48747"/>
                      <a:pt x="60384" y="52903"/>
                    </a:cubicBezTo>
                    <a:cubicBezTo>
                      <a:pt x="59911" y="52801"/>
                      <a:pt x="59433" y="52752"/>
                      <a:pt x="58960" y="52752"/>
                    </a:cubicBezTo>
                    <a:cubicBezTo>
                      <a:pt x="57101" y="52752"/>
                      <a:pt x="55295" y="53518"/>
                      <a:pt x="53995" y="54910"/>
                    </a:cubicBezTo>
                    <a:cubicBezTo>
                      <a:pt x="52714" y="53531"/>
                      <a:pt x="50922" y="52751"/>
                      <a:pt x="49040" y="52751"/>
                    </a:cubicBezTo>
                    <a:cubicBezTo>
                      <a:pt x="48556" y="52751"/>
                      <a:pt x="48072" y="52805"/>
                      <a:pt x="47597" y="52903"/>
                    </a:cubicBezTo>
                    <a:cubicBezTo>
                      <a:pt x="47638" y="48749"/>
                      <a:pt x="50816" y="46670"/>
                      <a:pt x="53993" y="46670"/>
                    </a:cubicBezTo>
                    <a:close/>
                    <a:moveTo>
                      <a:pt x="7145" y="46712"/>
                    </a:moveTo>
                    <a:cubicBezTo>
                      <a:pt x="10322" y="46712"/>
                      <a:pt x="13498" y="48790"/>
                      <a:pt x="13538" y="52948"/>
                    </a:cubicBezTo>
                    <a:cubicBezTo>
                      <a:pt x="13065" y="52846"/>
                      <a:pt x="12588" y="52796"/>
                      <a:pt x="12114" y="52796"/>
                    </a:cubicBezTo>
                    <a:cubicBezTo>
                      <a:pt x="10255" y="52796"/>
                      <a:pt x="8451" y="53563"/>
                      <a:pt x="7159" y="54955"/>
                    </a:cubicBezTo>
                    <a:cubicBezTo>
                      <a:pt x="5884" y="53583"/>
                      <a:pt x="4097" y="52805"/>
                      <a:pt x="2226" y="52805"/>
                    </a:cubicBezTo>
                    <a:cubicBezTo>
                      <a:pt x="2216" y="52805"/>
                      <a:pt x="2205" y="52805"/>
                      <a:pt x="2194" y="52805"/>
                    </a:cubicBezTo>
                    <a:lnTo>
                      <a:pt x="2194" y="52796"/>
                    </a:lnTo>
                    <a:cubicBezTo>
                      <a:pt x="1711" y="52796"/>
                      <a:pt x="1227" y="52850"/>
                      <a:pt x="752" y="52948"/>
                    </a:cubicBezTo>
                    <a:cubicBezTo>
                      <a:pt x="792" y="48790"/>
                      <a:pt x="3969" y="46712"/>
                      <a:pt x="7145" y="46712"/>
                    </a:cubicBezTo>
                    <a:close/>
                    <a:moveTo>
                      <a:pt x="30465" y="46717"/>
                    </a:moveTo>
                    <a:cubicBezTo>
                      <a:pt x="33637" y="46717"/>
                      <a:pt x="36811" y="48795"/>
                      <a:pt x="36854" y="52953"/>
                    </a:cubicBezTo>
                    <a:lnTo>
                      <a:pt x="36854" y="52953"/>
                    </a:lnTo>
                    <a:cubicBezTo>
                      <a:pt x="36379" y="52851"/>
                      <a:pt x="35901" y="52801"/>
                      <a:pt x="35426" y="52801"/>
                    </a:cubicBezTo>
                    <a:cubicBezTo>
                      <a:pt x="33569" y="52801"/>
                      <a:pt x="31771" y="53567"/>
                      <a:pt x="30483" y="54955"/>
                    </a:cubicBezTo>
                    <a:cubicBezTo>
                      <a:pt x="29201" y="53584"/>
                      <a:pt x="27409" y="52796"/>
                      <a:pt x="25528" y="52796"/>
                    </a:cubicBezTo>
                    <a:cubicBezTo>
                      <a:pt x="25044" y="52796"/>
                      <a:pt x="24560" y="52850"/>
                      <a:pt x="24085" y="52957"/>
                    </a:cubicBezTo>
                    <a:cubicBezTo>
                      <a:pt x="24116" y="48798"/>
                      <a:pt x="27290" y="46717"/>
                      <a:pt x="30465" y="46717"/>
                    </a:cubicBezTo>
                    <a:close/>
                    <a:moveTo>
                      <a:pt x="107865" y="57160"/>
                    </a:moveTo>
                    <a:cubicBezTo>
                      <a:pt x="107867" y="57160"/>
                      <a:pt x="107868" y="57160"/>
                      <a:pt x="107870" y="57160"/>
                    </a:cubicBezTo>
                    <a:lnTo>
                      <a:pt x="107870" y="57160"/>
                    </a:lnTo>
                    <a:cubicBezTo>
                      <a:pt x="107871" y="57160"/>
                      <a:pt x="107873" y="57160"/>
                      <a:pt x="107874" y="57160"/>
                    </a:cubicBezTo>
                    <a:close/>
                    <a:moveTo>
                      <a:pt x="129607" y="52925"/>
                    </a:moveTo>
                    <a:cubicBezTo>
                      <a:pt x="130037" y="52925"/>
                      <a:pt x="130471" y="52965"/>
                      <a:pt x="130903" y="53047"/>
                    </a:cubicBezTo>
                    <a:cubicBezTo>
                      <a:pt x="129908" y="54229"/>
                      <a:pt x="129326" y="55726"/>
                      <a:pt x="129415" y="57321"/>
                    </a:cubicBezTo>
                    <a:cubicBezTo>
                      <a:pt x="128165" y="56009"/>
                      <a:pt x="126406" y="55179"/>
                      <a:pt x="124538" y="55179"/>
                    </a:cubicBezTo>
                    <a:cubicBezTo>
                      <a:pt x="124518" y="55179"/>
                      <a:pt x="124498" y="55179"/>
                      <a:pt x="124478" y="55179"/>
                    </a:cubicBezTo>
                    <a:cubicBezTo>
                      <a:pt x="124458" y="55179"/>
                      <a:pt x="124438" y="55179"/>
                      <a:pt x="124418" y="55179"/>
                    </a:cubicBezTo>
                    <a:cubicBezTo>
                      <a:pt x="122550" y="55179"/>
                      <a:pt x="120782" y="56009"/>
                      <a:pt x="119541" y="57321"/>
                    </a:cubicBezTo>
                    <a:cubicBezTo>
                      <a:pt x="119622" y="55726"/>
                      <a:pt x="119039" y="54220"/>
                      <a:pt x="118045" y="53047"/>
                    </a:cubicBezTo>
                    <a:cubicBezTo>
                      <a:pt x="118478" y="52965"/>
                      <a:pt x="118913" y="52925"/>
                      <a:pt x="119344" y="52925"/>
                    </a:cubicBezTo>
                    <a:cubicBezTo>
                      <a:pt x="121276" y="52925"/>
                      <a:pt x="123138" y="53727"/>
                      <a:pt x="124478" y="55170"/>
                    </a:cubicBezTo>
                    <a:cubicBezTo>
                      <a:pt x="125811" y="53727"/>
                      <a:pt x="127678" y="52925"/>
                      <a:pt x="129607" y="52925"/>
                    </a:cubicBezTo>
                    <a:close/>
                    <a:moveTo>
                      <a:pt x="82780" y="52965"/>
                    </a:moveTo>
                    <a:cubicBezTo>
                      <a:pt x="83204" y="52965"/>
                      <a:pt x="83632" y="53003"/>
                      <a:pt x="84057" y="53082"/>
                    </a:cubicBezTo>
                    <a:cubicBezTo>
                      <a:pt x="83538" y="53701"/>
                      <a:pt x="83135" y="54409"/>
                      <a:pt x="82875" y="55170"/>
                    </a:cubicBezTo>
                    <a:cubicBezTo>
                      <a:pt x="82634" y="55866"/>
                      <a:pt x="82526" y="56607"/>
                      <a:pt x="82569" y="57347"/>
                    </a:cubicBezTo>
                    <a:lnTo>
                      <a:pt x="82569" y="57347"/>
                    </a:lnTo>
                    <a:cubicBezTo>
                      <a:pt x="81328" y="56053"/>
                      <a:pt x="79569" y="55215"/>
                      <a:pt x="77701" y="55215"/>
                    </a:cubicBezTo>
                    <a:cubicBezTo>
                      <a:pt x="77681" y="55215"/>
                      <a:pt x="77661" y="55215"/>
                      <a:pt x="77642" y="55215"/>
                    </a:cubicBezTo>
                    <a:cubicBezTo>
                      <a:pt x="78979" y="53768"/>
                      <a:pt x="80847" y="52965"/>
                      <a:pt x="82780" y="52965"/>
                    </a:cubicBezTo>
                    <a:close/>
                    <a:moveTo>
                      <a:pt x="95802" y="52974"/>
                    </a:moveTo>
                    <a:cubicBezTo>
                      <a:pt x="97735" y="52974"/>
                      <a:pt x="99602" y="53775"/>
                      <a:pt x="100939" y="55215"/>
                    </a:cubicBezTo>
                    <a:cubicBezTo>
                      <a:pt x="100919" y="55215"/>
                      <a:pt x="100900" y="55215"/>
                      <a:pt x="100880" y="55215"/>
                    </a:cubicBezTo>
                    <a:cubicBezTo>
                      <a:pt x="99020" y="55215"/>
                      <a:pt x="97252" y="56053"/>
                      <a:pt x="96011" y="57357"/>
                    </a:cubicBezTo>
                    <a:cubicBezTo>
                      <a:pt x="96047" y="56622"/>
                      <a:pt x="95948" y="55878"/>
                      <a:pt x="95706" y="55179"/>
                    </a:cubicBezTo>
                    <a:lnTo>
                      <a:pt x="95706" y="55170"/>
                    </a:lnTo>
                    <a:cubicBezTo>
                      <a:pt x="95446" y="54409"/>
                      <a:pt x="95043" y="53701"/>
                      <a:pt x="94523" y="53091"/>
                    </a:cubicBezTo>
                    <a:cubicBezTo>
                      <a:pt x="94949" y="53012"/>
                      <a:pt x="95377" y="52974"/>
                      <a:pt x="95802" y="52974"/>
                    </a:cubicBezTo>
                    <a:close/>
                    <a:moveTo>
                      <a:pt x="60697" y="57357"/>
                    </a:moveTo>
                    <a:cubicBezTo>
                      <a:pt x="60700" y="57357"/>
                      <a:pt x="60703" y="57357"/>
                      <a:pt x="60706" y="57357"/>
                    </a:cubicBezTo>
                    <a:lnTo>
                      <a:pt x="60706" y="57357"/>
                    </a:lnTo>
                    <a:cubicBezTo>
                      <a:pt x="60709" y="57357"/>
                      <a:pt x="60712" y="57357"/>
                      <a:pt x="60715" y="57357"/>
                    </a:cubicBezTo>
                    <a:close/>
                    <a:moveTo>
                      <a:pt x="48839" y="53117"/>
                    </a:moveTo>
                    <a:cubicBezTo>
                      <a:pt x="50775" y="53117"/>
                      <a:pt x="52650" y="53921"/>
                      <a:pt x="53995" y="55376"/>
                    </a:cubicBezTo>
                    <a:lnTo>
                      <a:pt x="53995" y="55376"/>
                    </a:lnTo>
                    <a:cubicBezTo>
                      <a:pt x="53992" y="55376"/>
                      <a:pt x="53989" y="55376"/>
                      <a:pt x="53986" y="55376"/>
                    </a:cubicBezTo>
                    <a:cubicBezTo>
                      <a:pt x="53966" y="55376"/>
                      <a:pt x="53946" y="55376"/>
                      <a:pt x="53927" y="55376"/>
                    </a:cubicBezTo>
                    <a:cubicBezTo>
                      <a:pt x="52067" y="55376"/>
                      <a:pt x="50299" y="56206"/>
                      <a:pt x="49049" y="57509"/>
                    </a:cubicBezTo>
                    <a:cubicBezTo>
                      <a:pt x="49138" y="55923"/>
                      <a:pt x="48556" y="54418"/>
                      <a:pt x="47561" y="53235"/>
                    </a:cubicBezTo>
                    <a:cubicBezTo>
                      <a:pt x="47987" y="53156"/>
                      <a:pt x="48414" y="53117"/>
                      <a:pt x="48839" y="53117"/>
                    </a:cubicBezTo>
                    <a:close/>
                    <a:moveTo>
                      <a:pt x="59142" y="53117"/>
                    </a:moveTo>
                    <a:cubicBezTo>
                      <a:pt x="59567" y="53117"/>
                      <a:pt x="59994" y="53156"/>
                      <a:pt x="60420" y="53235"/>
                    </a:cubicBezTo>
                    <a:cubicBezTo>
                      <a:pt x="59425" y="54427"/>
                      <a:pt x="58843" y="55932"/>
                      <a:pt x="58932" y="57518"/>
                    </a:cubicBezTo>
                    <a:lnTo>
                      <a:pt x="58923" y="57509"/>
                    </a:lnTo>
                    <a:cubicBezTo>
                      <a:pt x="57682" y="56206"/>
                      <a:pt x="55914" y="55376"/>
                      <a:pt x="54046" y="55376"/>
                    </a:cubicBezTo>
                    <a:cubicBezTo>
                      <a:pt x="54029" y="55376"/>
                      <a:pt x="54012" y="55376"/>
                      <a:pt x="53995" y="55376"/>
                    </a:cubicBezTo>
                    <a:lnTo>
                      <a:pt x="53995" y="55376"/>
                    </a:lnTo>
                    <a:cubicBezTo>
                      <a:pt x="55333" y="53921"/>
                      <a:pt x="57206" y="53117"/>
                      <a:pt x="59142" y="53117"/>
                    </a:cubicBezTo>
                    <a:close/>
                    <a:moveTo>
                      <a:pt x="25317" y="53179"/>
                    </a:moveTo>
                    <a:cubicBezTo>
                      <a:pt x="27247" y="53179"/>
                      <a:pt x="29113" y="53976"/>
                      <a:pt x="30456" y="55421"/>
                    </a:cubicBezTo>
                    <a:cubicBezTo>
                      <a:pt x="30436" y="55421"/>
                      <a:pt x="30416" y="55421"/>
                      <a:pt x="30397" y="55421"/>
                    </a:cubicBezTo>
                    <a:cubicBezTo>
                      <a:pt x="28528" y="55421"/>
                      <a:pt x="26769" y="56259"/>
                      <a:pt x="25528" y="57554"/>
                    </a:cubicBezTo>
                    <a:cubicBezTo>
                      <a:pt x="25563" y="56819"/>
                      <a:pt x="25456" y="56075"/>
                      <a:pt x="25223" y="55376"/>
                    </a:cubicBezTo>
                    <a:lnTo>
                      <a:pt x="25223" y="55385"/>
                    </a:lnTo>
                    <a:cubicBezTo>
                      <a:pt x="24963" y="54624"/>
                      <a:pt x="24560" y="53916"/>
                      <a:pt x="24031" y="53298"/>
                    </a:cubicBezTo>
                    <a:cubicBezTo>
                      <a:pt x="24460" y="53218"/>
                      <a:pt x="24890" y="53179"/>
                      <a:pt x="25317" y="53179"/>
                    </a:cubicBezTo>
                    <a:close/>
                    <a:moveTo>
                      <a:pt x="12293" y="53188"/>
                    </a:moveTo>
                    <a:cubicBezTo>
                      <a:pt x="12719" y="53188"/>
                      <a:pt x="13147" y="53227"/>
                      <a:pt x="13574" y="53307"/>
                    </a:cubicBezTo>
                    <a:cubicBezTo>
                      <a:pt x="13055" y="53925"/>
                      <a:pt x="12651" y="54624"/>
                      <a:pt x="12391" y="55385"/>
                    </a:cubicBezTo>
                    <a:cubicBezTo>
                      <a:pt x="12150" y="56084"/>
                      <a:pt x="12051" y="56819"/>
                      <a:pt x="12087" y="57554"/>
                    </a:cubicBezTo>
                    <a:lnTo>
                      <a:pt x="12087" y="57572"/>
                    </a:lnTo>
                    <a:cubicBezTo>
                      <a:pt x="10845" y="56268"/>
                      <a:pt x="9086" y="55430"/>
                      <a:pt x="7218" y="55430"/>
                    </a:cubicBezTo>
                    <a:cubicBezTo>
                      <a:pt x="7198" y="55430"/>
                      <a:pt x="7178" y="55430"/>
                      <a:pt x="7159" y="55430"/>
                    </a:cubicBezTo>
                    <a:cubicBezTo>
                      <a:pt x="8501" y="53985"/>
                      <a:pt x="10367" y="53188"/>
                      <a:pt x="12293" y="53188"/>
                    </a:cubicBezTo>
                    <a:close/>
                    <a:moveTo>
                      <a:pt x="106098" y="52962"/>
                    </a:moveTo>
                    <a:cubicBezTo>
                      <a:pt x="106573" y="52962"/>
                      <a:pt x="107051" y="53010"/>
                      <a:pt x="107525" y="53109"/>
                    </a:cubicBezTo>
                    <a:cubicBezTo>
                      <a:pt x="106514" y="54361"/>
                      <a:pt x="105950" y="55943"/>
                      <a:pt x="106117" y="57615"/>
                    </a:cubicBezTo>
                    <a:lnTo>
                      <a:pt x="106117" y="57615"/>
                    </a:lnTo>
                    <a:cubicBezTo>
                      <a:pt x="104869" y="56153"/>
                      <a:pt x="102981" y="55206"/>
                      <a:pt x="100985" y="55206"/>
                    </a:cubicBezTo>
                    <a:cubicBezTo>
                      <a:pt x="100976" y="55206"/>
                      <a:pt x="100966" y="55206"/>
                      <a:pt x="100957" y="55206"/>
                    </a:cubicBezTo>
                    <a:cubicBezTo>
                      <a:pt x="102302" y="53761"/>
                      <a:pt x="104171" y="52962"/>
                      <a:pt x="106098" y="52962"/>
                    </a:cubicBezTo>
                    <a:close/>
                    <a:moveTo>
                      <a:pt x="70812" y="48526"/>
                    </a:moveTo>
                    <a:cubicBezTo>
                      <a:pt x="71289" y="48526"/>
                      <a:pt x="71770" y="48575"/>
                      <a:pt x="72248" y="48674"/>
                    </a:cubicBezTo>
                    <a:cubicBezTo>
                      <a:pt x="71271" y="49928"/>
                      <a:pt x="70742" y="51496"/>
                      <a:pt x="70939" y="53145"/>
                    </a:cubicBezTo>
                    <a:cubicBezTo>
                      <a:pt x="71447" y="53031"/>
                      <a:pt x="71960" y="52976"/>
                      <a:pt x="72468" y="52976"/>
                    </a:cubicBezTo>
                    <a:cubicBezTo>
                      <a:pt x="74401" y="52976"/>
                      <a:pt x="76276" y="53777"/>
                      <a:pt x="77624" y="55224"/>
                    </a:cubicBezTo>
                    <a:cubicBezTo>
                      <a:pt x="77606" y="55224"/>
                      <a:pt x="77587" y="55224"/>
                      <a:pt x="77569" y="55224"/>
                    </a:cubicBezTo>
                    <a:cubicBezTo>
                      <a:pt x="75520" y="55224"/>
                      <a:pt x="73598" y="56223"/>
                      <a:pt x="72355" y="57751"/>
                    </a:cubicBezTo>
                    <a:cubicBezTo>
                      <a:pt x="72694" y="54052"/>
                      <a:pt x="69407" y="50779"/>
                      <a:pt x="65713" y="50779"/>
                    </a:cubicBezTo>
                    <a:cubicBezTo>
                      <a:pt x="65693" y="50779"/>
                      <a:pt x="65673" y="50779"/>
                      <a:pt x="65653" y="50780"/>
                    </a:cubicBezTo>
                    <a:cubicBezTo>
                      <a:pt x="66997" y="49327"/>
                      <a:pt x="68873" y="48526"/>
                      <a:pt x="70812" y="48526"/>
                    </a:cubicBezTo>
                    <a:close/>
                    <a:moveTo>
                      <a:pt x="35611" y="53168"/>
                    </a:moveTo>
                    <a:cubicBezTo>
                      <a:pt x="36086" y="53168"/>
                      <a:pt x="36566" y="53216"/>
                      <a:pt x="37042" y="53315"/>
                    </a:cubicBezTo>
                    <a:cubicBezTo>
                      <a:pt x="36031" y="54567"/>
                      <a:pt x="35458" y="56149"/>
                      <a:pt x="35634" y="57812"/>
                    </a:cubicBezTo>
                    <a:lnTo>
                      <a:pt x="35634" y="57812"/>
                    </a:lnTo>
                    <a:cubicBezTo>
                      <a:pt x="34382" y="56357"/>
                      <a:pt x="32515" y="55412"/>
                      <a:pt x="30530" y="55412"/>
                    </a:cubicBezTo>
                    <a:cubicBezTo>
                      <a:pt x="30511" y="55412"/>
                      <a:pt x="30492" y="55412"/>
                      <a:pt x="30474" y="55412"/>
                    </a:cubicBezTo>
                    <a:cubicBezTo>
                      <a:pt x="31811" y="53967"/>
                      <a:pt x="33679" y="53168"/>
                      <a:pt x="35611" y="53168"/>
                    </a:cubicBezTo>
                    <a:close/>
                    <a:moveTo>
                      <a:pt x="112818" y="51075"/>
                    </a:moveTo>
                    <a:cubicBezTo>
                      <a:pt x="115995" y="51075"/>
                      <a:pt x="119174" y="53154"/>
                      <a:pt x="119218" y="57312"/>
                    </a:cubicBezTo>
                    <a:cubicBezTo>
                      <a:pt x="118743" y="57210"/>
                      <a:pt x="118265" y="57160"/>
                      <a:pt x="117790" y="57160"/>
                    </a:cubicBezTo>
                    <a:cubicBezTo>
                      <a:pt x="115926" y="57160"/>
                      <a:pt x="114120" y="57927"/>
                      <a:pt x="112821" y="59319"/>
                    </a:cubicBezTo>
                    <a:cubicBezTo>
                      <a:pt x="111549" y="57940"/>
                      <a:pt x="109750" y="57161"/>
                      <a:pt x="107870" y="57160"/>
                    </a:cubicBezTo>
                    <a:lnTo>
                      <a:pt x="107870" y="57160"/>
                    </a:lnTo>
                    <a:cubicBezTo>
                      <a:pt x="107388" y="57160"/>
                      <a:pt x="106905" y="57214"/>
                      <a:pt x="106432" y="57312"/>
                    </a:cubicBezTo>
                    <a:cubicBezTo>
                      <a:pt x="106468" y="53154"/>
                      <a:pt x="109642" y="51075"/>
                      <a:pt x="112818" y="51075"/>
                    </a:cubicBezTo>
                    <a:close/>
                    <a:moveTo>
                      <a:pt x="136134" y="51090"/>
                    </a:moveTo>
                    <a:cubicBezTo>
                      <a:pt x="139310" y="51090"/>
                      <a:pt x="142484" y="53169"/>
                      <a:pt x="142525" y="57330"/>
                    </a:cubicBezTo>
                    <a:cubicBezTo>
                      <a:pt x="142043" y="57224"/>
                      <a:pt x="141557" y="57173"/>
                      <a:pt x="141075" y="57173"/>
                    </a:cubicBezTo>
                    <a:cubicBezTo>
                      <a:pt x="139225" y="57173"/>
                      <a:pt x="137430" y="57933"/>
                      <a:pt x="136136" y="59319"/>
                    </a:cubicBezTo>
                    <a:lnTo>
                      <a:pt x="136136" y="59328"/>
                    </a:lnTo>
                    <a:cubicBezTo>
                      <a:pt x="134854" y="57957"/>
                      <a:pt x="133062" y="57168"/>
                      <a:pt x="131181" y="57168"/>
                    </a:cubicBezTo>
                    <a:cubicBezTo>
                      <a:pt x="130697" y="57168"/>
                      <a:pt x="130213" y="57222"/>
                      <a:pt x="129738" y="57330"/>
                    </a:cubicBezTo>
                    <a:cubicBezTo>
                      <a:pt x="129778" y="53171"/>
                      <a:pt x="132957" y="51090"/>
                      <a:pt x="136134" y="51090"/>
                    </a:cubicBezTo>
                    <a:close/>
                    <a:moveTo>
                      <a:pt x="89294" y="51126"/>
                    </a:moveTo>
                    <a:cubicBezTo>
                      <a:pt x="91873" y="51126"/>
                      <a:pt x="94452" y="52497"/>
                      <a:pt x="95348" y="55242"/>
                    </a:cubicBezTo>
                    <a:cubicBezTo>
                      <a:pt x="95572" y="55923"/>
                      <a:pt x="95679" y="56631"/>
                      <a:pt x="95688" y="57348"/>
                    </a:cubicBezTo>
                    <a:cubicBezTo>
                      <a:pt x="95215" y="57246"/>
                      <a:pt x="94738" y="57196"/>
                      <a:pt x="94264" y="57196"/>
                    </a:cubicBezTo>
                    <a:cubicBezTo>
                      <a:pt x="92405" y="57196"/>
                      <a:pt x="90599" y="57962"/>
                      <a:pt x="89299" y="59355"/>
                    </a:cubicBezTo>
                    <a:cubicBezTo>
                      <a:pt x="88027" y="57975"/>
                      <a:pt x="86226" y="57195"/>
                      <a:pt x="84353" y="57195"/>
                    </a:cubicBezTo>
                    <a:cubicBezTo>
                      <a:pt x="83860" y="57195"/>
                      <a:pt x="83376" y="57249"/>
                      <a:pt x="82910" y="57348"/>
                    </a:cubicBezTo>
                    <a:cubicBezTo>
                      <a:pt x="82902" y="56631"/>
                      <a:pt x="83009" y="55923"/>
                      <a:pt x="83224" y="55242"/>
                    </a:cubicBezTo>
                    <a:lnTo>
                      <a:pt x="83233" y="55242"/>
                    </a:lnTo>
                    <a:cubicBezTo>
                      <a:pt x="84129" y="52499"/>
                      <a:pt x="86712" y="51126"/>
                      <a:pt x="89294" y="51126"/>
                    </a:cubicBezTo>
                    <a:close/>
                    <a:moveTo>
                      <a:pt x="42335" y="51276"/>
                    </a:moveTo>
                    <a:cubicBezTo>
                      <a:pt x="45511" y="51276"/>
                      <a:pt x="48686" y="53352"/>
                      <a:pt x="48726" y="57509"/>
                    </a:cubicBezTo>
                    <a:cubicBezTo>
                      <a:pt x="48253" y="57407"/>
                      <a:pt x="47776" y="57357"/>
                      <a:pt x="47302" y="57357"/>
                    </a:cubicBezTo>
                    <a:cubicBezTo>
                      <a:pt x="45443" y="57357"/>
                      <a:pt x="43639" y="58124"/>
                      <a:pt x="42346" y="59516"/>
                    </a:cubicBezTo>
                    <a:cubicBezTo>
                      <a:pt x="41065" y="58136"/>
                      <a:pt x="39264" y="57357"/>
                      <a:pt x="37382" y="57357"/>
                    </a:cubicBezTo>
                    <a:cubicBezTo>
                      <a:pt x="36898" y="57357"/>
                      <a:pt x="36415" y="57410"/>
                      <a:pt x="35940" y="57509"/>
                    </a:cubicBezTo>
                    <a:cubicBezTo>
                      <a:pt x="35980" y="53355"/>
                      <a:pt x="39158" y="51276"/>
                      <a:pt x="42335" y="51276"/>
                    </a:cubicBezTo>
                    <a:close/>
                    <a:moveTo>
                      <a:pt x="65660" y="51276"/>
                    </a:moveTo>
                    <a:cubicBezTo>
                      <a:pt x="68835" y="51276"/>
                      <a:pt x="72010" y="53352"/>
                      <a:pt x="72050" y="57509"/>
                    </a:cubicBezTo>
                    <a:cubicBezTo>
                      <a:pt x="71577" y="57407"/>
                      <a:pt x="71100" y="57357"/>
                      <a:pt x="70626" y="57357"/>
                    </a:cubicBezTo>
                    <a:cubicBezTo>
                      <a:pt x="68767" y="57357"/>
                      <a:pt x="66961" y="58124"/>
                      <a:pt x="65662" y="59516"/>
                    </a:cubicBezTo>
                    <a:cubicBezTo>
                      <a:pt x="64382" y="58138"/>
                      <a:pt x="62585" y="57359"/>
                      <a:pt x="60706" y="57357"/>
                    </a:cubicBezTo>
                    <a:lnTo>
                      <a:pt x="60706" y="57357"/>
                    </a:lnTo>
                    <a:cubicBezTo>
                      <a:pt x="60217" y="57357"/>
                      <a:pt x="59736" y="57411"/>
                      <a:pt x="59264" y="57509"/>
                    </a:cubicBezTo>
                    <a:cubicBezTo>
                      <a:pt x="59304" y="53355"/>
                      <a:pt x="62482" y="51276"/>
                      <a:pt x="65660" y="51276"/>
                    </a:cubicBezTo>
                    <a:close/>
                    <a:moveTo>
                      <a:pt x="18806" y="51334"/>
                    </a:moveTo>
                    <a:cubicBezTo>
                      <a:pt x="21388" y="51334"/>
                      <a:pt x="23969" y="52707"/>
                      <a:pt x="24864" y="55457"/>
                    </a:cubicBezTo>
                    <a:cubicBezTo>
                      <a:pt x="25079" y="56138"/>
                      <a:pt x="25196" y="56846"/>
                      <a:pt x="25205" y="57563"/>
                    </a:cubicBezTo>
                    <a:cubicBezTo>
                      <a:pt x="24724" y="57458"/>
                      <a:pt x="24240" y="57407"/>
                      <a:pt x="23760" y="57407"/>
                    </a:cubicBezTo>
                    <a:cubicBezTo>
                      <a:pt x="21902" y="57407"/>
                      <a:pt x="20103" y="58173"/>
                      <a:pt x="18807" y="59561"/>
                    </a:cubicBezTo>
                    <a:cubicBezTo>
                      <a:pt x="17535" y="58190"/>
                      <a:pt x="15734" y="57401"/>
                      <a:pt x="13861" y="57401"/>
                    </a:cubicBezTo>
                    <a:cubicBezTo>
                      <a:pt x="13377" y="57401"/>
                      <a:pt x="12884" y="57455"/>
                      <a:pt x="12418" y="57563"/>
                    </a:cubicBezTo>
                    <a:cubicBezTo>
                      <a:pt x="12418" y="56837"/>
                      <a:pt x="12526" y="56129"/>
                      <a:pt x="12741" y="55448"/>
                    </a:cubicBezTo>
                    <a:lnTo>
                      <a:pt x="12741" y="55457"/>
                    </a:lnTo>
                    <a:cubicBezTo>
                      <a:pt x="13637" y="52710"/>
                      <a:pt x="16222" y="51334"/>
                      <a:pt x="18806" y="51334"/>
                    </a:cubicBezTo>
                    <a:close/>
                    <a:moveTo>
                      <a:pt x="117967" y="57526"/>
                    </a:moveTo>
                    <a:cubicBezTo>
                      <a:pt x="118391" y="57526"/>
                      <a:pt x="118819" y="57564"/>
                      <a:pt x="119245" y="57643"/>
                    </a:cubicBezTo>
                    <a:cubicBezTo>
                      <a:pt x="118726" y="58253"/>
                      <a:pt x="118322" y="58961"/>
                      <a:pt x="118063" y="59722"/>
                    </a:cubicBezTo>
                    <a:cubicBezTo>
                      <a:pt x="117821" y="60430"/>
                      <a:pt x="117713" y="61165"/>
                      <a:pt x="117758" y="61909"/>
                    </a:cubicBezTo>
                    <a:cubicBezTo>
                      <a:pt x="116510" y="60598"/>
                      <a:pt x="114739" y="59767"/>
                      <a:pt x="112860" y="59767"/>
                    </a:cubicBezTo>
                    <a:cubicBezTo>
                      <a:pt x="112850" y="59767"/>
                      <a:pt x="112840" y="59767"/>
                      <a:pt x="112830" y="59767"/>
                    </a:cubicBezTo>
                    <a:cubicBezTo>
                      <a:pt x="114167" y="58327"/>
                      <a:pt x="116034" y="57526"/>
                      <a:pt x="117967" y="57526"/>
                    </a:cubicBezTo>
                    <a:close/>
                    <a:moveTo>
                      <a:pt x="130990" y="57535"/>
                    </a:moveTo>
                    <a:cubicBezTo>
                      <a:pt x="132923" y="57535"/>
                      <a:pt x="134790" y="58336"/>
                      <a:pt x="136127" y="59776"/>
                    </a:cubicBezTo>
                    <a:cubicBezTo>
                      <a:pt x="136117" y="59776"/>
                      <a:pt x="136107" y="59776"/>
                      <a:pt x="136097" y="59776"/>
                    </a:cubicBezTo>
                    <a:cubicBezTo>
                      <a:pt x="134226" y="59776"/>
                      <a:pt x="132446" y="60607"/>
                      <a:pt x="131199" y="61918"/>
                    </a:cubicBezTo>
                    <a:cubicBezTo>
                      <a:pt x="131234" y="61183"/>
                      <a:pt x="131136" y="60439"/>
                      <a:pt x="130894" y="59731"/>
                    </a:cubicBezTo>
                    <a:cubicBezTo>
                      <a:pt x="130634" y="58970"/>
                      <a:pt x="130231" y="58271"/>
                      <a:pt x="129711" y="57652"/>
                    </a:cubicBezTo>
                    <a:cubicBezTo>
                      <a:pt x="130137" y="57573"/>
                      <a:pt x="130565" y="57535"/>
                      <a:pt x="130990" y="57535"/>
                    </a:cubicBezTo>
                    <a:close/>
                    <a:moveTo>
                      <a:pt x="84143" y="57571"/>
                    </a:moveTo>
                    <a:cubicBezTo>
                      <a:pt x="86075" y="57571"/>
                      <a:pt x="87945" y="58371"/>
                      <a:pt x="89282" y="59821"/>
                    </a:cubicBezTo>
                    <a:lnTo>
                      <a:pt x="89282" y="59821"/>
                    </a:lnTo>
                    <a:cubicBezTo>
                      <a:pt x="89265" y="59821"/>
                      <a:pt x="89248" y="59821"/>
                      <a:pt x="89231" y="59821"/>
                    </a:cubicBezTo>
                    <a:cubicBezTo>
                      <a:pt x="87362" y="59821"/>
                      <a:pt x="85595" y="60659"/>
                      <a:pt x="84353" y="61962"/>
                    </a:cubicBezTo>
                    <a:cubicBezTo>
                      <a:pt x="84434" y="60367"/>
                      <a:pt x="83851" y="58871"/>
                      <a:pt x="82866" y="57688"/>
                    </a:cubicBezTo>
                    <a:cubicBezTo>
                      <a:pt x="83291" y="57609"/>
                      <a:pt x="83719" y="57571"/>
                      <a:pt x="84143" y="57571"/>
                    </a:cubicBezTo>
                    <a:close/>
                    <a:moveTo>
                      <a:pt x="94437" y="57571"/>
                    </a:moveTo>
                    <a:cubicBezTo>
                      <a:pt x="94862" y="57571"/>
                      <a:pt x="95290" y="57609"/>
                      <a:pt x="95715" y="57688"/>
                    </a:cubicBezTo>
                    <a:cubicBezTo>
                      <a:pt x="94720" y="58871"/>
                      <a:pt x="94138" y="60367"/>
                      <a:pt x="94228" y="61962"/>
                    </a:cubicBezTo>
                    <a:cubicBezTo>
                      <a:pt x="92977" y="60659"/>
                      <a:pt x="91218" y="59821"/>
                      <a:pt x="89350" y="59821"/>
                    </a:cubicBezTo>
                    <a:cubicBezTo>
                      <a:pt x="89333" y="59821"/>
                      <a:pt x="89316" y="59821"/>
                      <a:pt x="89299" y="59821"/>
                    </a:cubicBezTo>
                    <a:lnTo>
                      <a:pt x="89299" y="59821"/>
                    </a:lnTo>
                    <a:cubicBezTo>
                      <a:pt x="90636" y="58371"/>
                      <a:pt x="92506" y="57571"/>
                      <a:pt x="94437" y="57571"/>
                    </a:cubicBezTo>
                    <a:close/>
                    <a:moveTo>
                      <a:pt x="47495" y="57735"/>
                    </a:moveTo>
                    <a:cubicBezTo>
                      <a:pt x="47916" y="57735"/>
                      <a:pt x="48340" y="57773"/>
                      <a:pt x="48762" y="57849"/>
                    </a:cubicBezTo>
                    <a:cubicBezTo>
                      <a:pt x="48242" y="58468"/>
                      <a:pt x="47839" y="59176"/>
                      <a:pt x="47579" y="59937"/>
                    </a:cubicBezTo>
                    <a:cubicBezTo>
                      <a:pt x="47337" y="60636"/>
                      <a:pt x="47230" y="61371"/>
                      <a:pt x="47275" y="62115"/>
                    </a:cubicBezTo>
                    <a:lnTo>
                      <a:pt x="47275" y="62124"/>
                    </a:lnTo>
                    <a:cubicBezTo>
                      <a:pt x="46033" y="60820"/>
                      <a:pt x="44265" y="59982"/>
                      <a:pt x="42405" y="59982"/>
                    </a:cubicBezTo>
                    <a:cubicBezTo>
                      <a:pt x="42386" y="59982"/>
                      <a:pt x="42366" y="59982"/>
                      <a:pt x="42346" y="59982"/>
                    </a:cubicBezTo>
                    <a:cubicBezTo>
                      <a:pt x="43686" y="58532"/>
                      <a:pt x="45558" y="57735"/>
                      <a:pt x="47495" y="57735"/>
                    </a:cubicBezTo>
                    <a:close/>
                    <a:moveTo>
                      <a:pt x="60510" y="57740"/>
                    </a:moveTo>
                    <a:cubicBezTo>
                      <a:pt x="62438" y="57740"/>
                      <a:pt x="64308" y="58537"/>
                      <a:pt x="65644" y="59982"/>
                    </a:cubicBezTo>
                    <a:cubicBezTo>
                      <a:pt x="65624" y="59982"/>
                      <a:pt x="65604" y="59982"/>
                      <a:pt x="65585" y="59982"/>
                    </a:cubicBezTo>
                    <a:cubicBezTo>
                      <a:pt x="63725" y="59982"/>
                      <a:pt x="61957" y="60820"/>
                      <a:pt x="60715" y="62124"/>
                    </a:cubicBezTo>
                    <a:cubicBezTo>
                      <a:pt x="60751" y="61380"/>
                      <a:pt x="60653" y="60636"/>
                      <a:pt x="60411" y="59937"/>
                    </a:cubicBezTo>
                    <a:cubicBezTo>
                      <a:pt x="60151" y="59176"/>
                      <a:pt x="59748" y="58468"/>
                      <a:pt x="59228" y="57858"/>
                    </a:cubicBezTo>
                    <a:cubicBezTo>
                      <a:pt x="59655" y="57779"/>
                      <a:pt x="60084" y="57740"/>
                      <a:pt x="60510" y="57740"/>
                    </a:cubicBezTo>
                    <a:close/>
                    <a:moveTo>
                      <a:pt x="23936" y="57764"/>
                    </a:moveTo>
                    <a:cubicBezTo>
                      <a:pt x="24366" y="57764"/>
                      <a:pt x="24800" y="57804"/>
                      <a:pt x="25232" y="57885"/>
                    </a:cubicBezTo>
                    <a:cubicBezTo>
                      <a:pt x="24237" y="59059"/>
                      <a:pt x="23655" y="60565"/>
                      <a:pt x="23744" y="62151"/>
                    </a:cubicBezTo>
                    <a:cubicBezTo>
                      <a:pt x="22494" y="60847"/>
                      <a:pt x="20727" y="60018"/>
                      <a:pt x="18867" y="60018"/>
                    </a:cubicBezTo>
                    <a:cubicBezTo>
                      <a:pt x="18847" y="60018"/>
                      <a:pt x="18827" y="60018"/>
                      <a:pt x="18807" y="60018"/>
                    </a:cubicBezTo>
                    <a:cubicBezTo>
                      <a:pt x="18787" y="60018"/>
                      <a:pt x="18767" y="60018"/>
                      <a:pt x="18747" y="60018"/>
                    </a:cubicBezTo>
                    <a:cubicBezTo>
                      <a:pt x="16879" y="60018"/>
                      <a:pt x="15111" y="60847"/>
                      <a:pt x="13870" y="62151"/>
                    </a:cubicBezTo>
                    <a:cubicBezTo>
                      <a:pt x="13951" y="60573"/>
                      <a:pt x="13368" y="59068"/>
                      <a:pt x="12382" y="57885"/>
                    </a:cubicBezTo>
                    <a:lnTo>
                      <a:pt x="12374" y="57885"/>
                    </a:lnTo>
                    <a:cubicBezTo>
                      <a:pt x="12805" y="57804"/>
                      <a:pt x="13239" y="57764"/>
                      <a:pt x="13670" y="57764"/>
                    </a:cubicBezTo>
                    <a:cubicBezTo>
                      <a:pt x="15599" y="57764"/>
                      <a:pt x="17467" y="58566"/>
                      <a:pt x="18807" y="60009"/>
                    </a:cubicBezTo>
                    <a:cubicBezTo>
                      <a:pt x="20140" y="58566"/>
                      <a:pt x="22007" y="57764"/>
                      <a:pt x="23936" y="57764"/>
                    </a:cubicBezTo>
                    <a:close/>
                    <a:moveTo>
                      <a:pt x="107668" y="57528"/>
                    </a:moveTo>
                    <a:cubicBezTo>
                      <a:pt x="109594" y="57528"/>
                      <a:pt x="111464" y="58327"/>
                      <a:pt x="112812" y="59767"/>
                    </a:cubicBezTo>
                    <a:cubicBezTo>
                      <a:pt x="112793" y="59767"/>
                      <a:pt x="112774" y="59767"/>
                      <a:pt x="112756" y="59767"/>
                    </a:cubicBezTo>
                    <a:cubicBezTo>
                      <a:pt x="110769" y="59767"/>
                      <a:pt x="108902" y="60712"/>
                      <a:pt x="107650" y="62159"/>
                    </a:cubicBezTo>
                    <a:lnTo>
                      <a:pt x="107650" y="62159"/>
                    </a:lnTo>
                    <a:cubicBezTo>
                      <a:pt x="107803" y="60502"/>
                      <a:pt x="107211" y="58925"/>
                      <a:pt x="106181" y="57688"/>
                    </a:cubicBezTo>
                    <a:cubicBezTo>
                      <a:pt x="106675" y="57580"/>
                      <a:pt x="107173" y="57528"/>
                      <a:pt x="107668" y="57528"/>
                    </a:cubicBezTo>
                    <a:close/>
                    <a:moveTo>
                      <a:pt x="37187" y="57724"/>
                    </a:moveTo>
                    <a:cubicBezTo>
                      <a:pt x="39116" y="57724"/>
                      <a:pt x="40983" y="58519"/>
                      <a:pt x="42328" y="59964"/>
                    </a:cubicBezTo>
                    <a:cubicBezTo>
                      <a:pt x="42310" y="59964"/>
                      <a:pt x="42291" y="59964"/>
                      <a:pt x="42273" y="59964"/>
                    </a:cubicBezTo>
                    <a:cubicBezTo>
                      <a:pt x="40286" y="59964"/>
                      <a:pt x="38419" y="60910"/>
                      <a:pt x="37167" y="62366"/>
                    </a:cubicBezTo>
                    <a:cubicBezTo>
                      <a:pt x="37320" y="60699"/>
                      <a:pt x="36728" y="59122"/>
                      <a:pt x="35698" y="57894"/>
                    </a:cubicBezTo>
                    <a:lnTo>
                      <a:pt x="35689" y="57885"/>
                    </a:lnTo>
                    <a:cubicBezTo>
                      <a:pt x="36187" y="57777"/>
                      <a:pt x="36689" y="57724"/>
                      <a:pt x="37187" y="57724"/>
                    </a:cubicBezTo>
                    <a:close/>
                    <a:moveTo>
                      <a:pt x="124486" y="55678"/>
                    </a:moveTo>
                    <a:cubicBezTo>
                      <a:pt x="127068" y="55678"/>
                      <a:pt x="129649" y="57049"/>
                      <a:pt x="130544" y="59794"/>
                    </a:cubicBezTo>
                    <a:cubicBezTo>
                      <a:pt x="130760" y="60475"/>
                      <a:pt x="130876" y="61183"/>
                      <a:pt x="130876" y="61900"/>
                    </a:cubicBezTo>
                    <a:cubicBezTo>
                      <a:pt x="130403" y="61798"/>
                      <a:pt x="129926" y="61748"/>
                      <a:pt x="129452" y="61748"/>
                    </a:cubicBezTo>
                    <a:cubicBezTo>
                      <a:pt x="127593" y="61748"/>
                      <a:pt x="125787" y="62514"/>
                      <a:pt x="124487" y="63907"/>
                    </a:cubicBezTo>
                    <a:cubicBezTo>
                      <a:pt x="123215" y="62527"/>
                      <a:pt x="121414" y="61747"/>
                      <a:pt x="119541" y="61747"/>
                    </a:cubicBezTo>
                    <a:cubicBezTo>
                      <a:pt x="119048" y="61747"/>
                      <a:pt x="118564" y="61801"/>
                      <a:pt x="118080" y="61909"/>
                    </a:cubicBezTo>
                    <a:cubicBezTo>
                      <a:pt x="118080" y="61192"/>
                      <a:pt x="118197" y="60484"/>
                      <a:pt x="118412" y="59803"/>
                    </a:cubicBezTo>
                    <a:lnTo>
                      <a:pt x="118421" y="59794"/>
                    </a:lnTo>
                    <a:cubicBezTo>
                      <a:pt x="119317" y="57051"/>
                      <a:pt x="121902" y="55678"/>
                      <a:pt x="124486" y="55678"/>
                    </a:cubicBezTo>
                    <a:close/>
                    <a:moveTo>
                      <a:pt x="77628" y="55717"/>
                    </a:moveTo>
                    <a:cubicBezTo>
                      <a:pt x="80804" y="55717"/>
                      <a:pt x="83980" y="57795"/>
                      <a:pt x="84022" y="61951"/>
                    </a:cubicBezTo>
                    <a:lnTo>
                      <a:pt x="84022" y="61951"/>
                    </a:lnTo>
                    <a:cubicBezTo>
                      <a:pt x="83546" y="61848"/>
                      <a:pt x="83066" y="61797"/>
                      <a:pt x="82590" y="61797"/>
                    </a:cubicBezTo>
                    <a:cubicBezTo>
                      <a:pt x="80737" y="61797"/>
                      <a:pt x="78939" y="62563"/>
                      <a:pt x="77651" y="63952"/>
                    </a:cubicBezTo>
                    <a:cubicBezTo>
                      <a:pt x="76377" y="62579"/>
                      <a:pt x="74589" y="61801"/>
                      <a:pt x="72710" y="61801"/>
                    </a:cubicBezTo>
                    <a:cubicBezTo>
                      <a:pt x="72699" y="61801"/>
                      <a:pt x="72688" y="61801"/>
                      <a:pt x="72678" y="61801"/>
                    </a:cubicBezTo>
                    <a:cubicBezTo>
                      <a:pt x="72194" y="61801"/>
                      <a:pt x="71710" y="61846"/>
                      <a:pt x="71235" y="61953"/>
                    </a:cubicBezTo>
                    <a:cubicBezTo>
                      <a:pt x="71275" y="57796"/>
                      <a:pt x="74452" y="55717"/>
                      <a:pt x="77628" y="55717"/>
                    </a:cubicBezTo>
                    <a:close/>
                    <a:moveTo>
                      <a:pt x="100943" y="55717"/>
                    </a:moveTo>
                    <a:cubicBezTo>
                      <a:pt x="104119" y="55717"/>
                      <a:pt x="107295" y="57795"/>
                      <a:pt x="107337" y="61951"/>
                    </a:cubicBezTo>
                    <a:lnTo>
                      <a:pt x="107337" y="61951"/>
                    </a:lnTo>
                    <a:cubicBezTo>
                      <a:pt x="106865" y="61851"/>
                      <a:pt x="106389" y="61802"/>
                      <a:pt x="105918" y="61802"/>
                    </a:cubicBezTo>
                    <a:cubicBezTo>
                      <a:pt x="104057" y="61802"/>
                      <a:pt x="102256" y="62568"/>
                      <a:pt x="100957" y="63961"/>
                    </a:cubicBezTo>
                    <a:cubicBezTo>
                      <a:pt x="99683" y="62588"/>
                      <a:pt x="97895" y="61801"/>
                      <a:pt x="96025" y="61801"/>
                    </a:cubicBezTo>
                    <a:cubicBezTo>
                      <a:pt x="96014" y="61801"/>
                      <a:pt x="96003" y="61801"/>
                      <a:pt x="95993" y="61801"/>
                    </a:cubicBezTo>
                    <a:cubicBezTo>
                      <a:pt x="95509" y="61801"/>
                      <a:pt x="95025" y="61846"/>
                      <a:pt x="94550" y="61953"/>
                    </a:cubicBezTo>
                    <a:cubicBezTo>
                      <a:pt x="94590" y="57796"/>
                      <a:pt x="97767" y="55717"/>
                      <a:pt x="100943" y="55717"/>
                    </a:cubicBezTo>
                    <a:close/>
                    <a:moveTo>
                      <a:pt x="54007" y="55884"/>
                    </a:moveTo>
                    <a:cubicBezTo>
                      <a:pt x="56587" y="55884"/>
                      <a:pt x="59166" y="57255"/>
                      <a:pt x="60061" y="60000"/>
                    </a:cubicBezTo>
                    <a:cubicBezTo>
                      <a:pt x="60285" y="60681"/>
                      <a:pt x="60393" y="61389"/>
                      <a:pt x="60402" y="62106"/>
                    </a:cubicBezTo>
                    <a:cubicBezTo>
                      <a:pt x="59929" y="62004"/>
                      <a:pt x="59451" y="61954"/>
                      <a:pt x="58977" y="61954"/>
                    </a:cubicBezTo>
                    <a:cubicBezTo>
                      <a:pt x="57118" y="61954"/>
                      <a:pt x="55312" y="62720"/>
                      <a:pt x="54013" y="64113"/>
                    </a:cubicBezTo>
                    <a:cubicBezTo>
                      <a:pt x="52741" y="62733"/>
                      <a:pt x="50939" y="61953"/>
                      <a:pt x="49067" y="61953"/>
                    </a:cubicBezTo>
                    <a:cubicBezTo>
                      <a:pt x="48574" y="61953"/>
                      <a:pt x="48090" y="61998"/>
                      <a:pt x="47624" y="62106"/>
                    </a:cubicBezTo>
                    <a:cubicBezTo>
                      <a:pt x="47615" y="61389"/>
                      <a:pt x="47723" y="60681"/>
                      <a:pt x="47929" y="60009"/>
                    </a:cubicBezTo>
                    <a:lnTo>
                      <a:pt x="47947" y="60000"/>
                    </a:lnTo>
                    <a:cubicBezTo>
                      <a:pt x="48843" y="57257"/>
                      <a:pt x="51425" y="55884"/>
                      <a:pt x="54007" y="55884"/>
                    </a:cubicBezTo>
                    <a:close/>
                    <a:moveTo>
                      <a:pt x="7145" y="55914"/>
                    </a:moveTo>
                    <a:cubicBezTo>
                      <a:pt x="10322" y="55914"/>
                      <a:pt x="13498" y="57993"/>
                      <a:pt x="13538" y="62151"/>
                    </a:cubicBezTo>
                    <a:cubicBezTo>
                      <a:pt x="13063" y="62046"/>
                      <a:pt x="12582" y="61995"/>
                      <a:pt x="12105" y="61995"/>
                    </a:cubicBezTo>
                    <a:cubicBezTo>
                      <a:pt x="10247" y="61995"/>
                      <a:pt x="8440" y="62767"/>
                      <a:pt x="7150" y="64158"/>
                    </a:cubicBezTo>
                    <a:cubicBezTo>
                      <a:pt x="5875" y="62786"/>
                      <a:pt x="4096" y="61998"/>
                      <a:pt x="2226" y="61998"/>
                    </a:cubicBezTo>
                    <a:cubicBezTo>
                      <a:pt x="2216" y="61998"/>
                      <a:pt x="2205" y="61998"/>
                      <a:pt x="2194" y="61998"/>
                    </a:cubicBezTo>
                    <a:cubicBezTo>
                      <a:pt x="1711" y="61998"/>
                      <a:pt x="1227" y="62043"/>
                      <a:pt x="752" y="62151"/>
                    </a:cubicBezTo>
                    <a:cubicBezTo>
                      <a:pt x="792" y="57993"/>
                      <a:pt x="3969" y="55914"/>
                      <a:pt x="7145" y="55914"/>
                    </a:cubicBezTo>
                    <a:close/>
                    <a:moveTo>
                      <a:pt x="30465" y="55917"/>
                    </a:moveTo>
                    <a:cubicBezTo>
                      <a:pt x="33638" y="55917"/>
                      <a:pt x="36811" y="57993"/>
                      <a:pt x="36854" y="62147"/>
                    </a:cubicBezTo>
                    <a:lnTo>
                      <a:pt x="36854" y="62147"/>
                    </a:lnTo>
                    <a:cubicBezTo>
                      <a:pt x="36384" y="62047"/>
                      <a:pt x="35912" y="61999"/>
                      <a:pt x="35443" y="61999"/>
                    </a:cubicBezTo>
                    <a:cubicBezTo>
                      <a:pt x="33580" y="61999"/>
                      <a:pt x="31775" y="62765"/>
                      <a:pt x="30483" y="64158"/>
                    </a:cubicBezTo>
                    <a:cubicBezTo>
                      <a:pt x="29201" y="62778"/>
                      <a:pt x="27409" y="61998"/>
                      <a:pt x="25528" y="61998"/>
                    </a:cubicBezTo>
                    <a:cubicBezTo>
                      <a:pt x="25044" y="61998"/>
                      <a:pt x="24560" y="62052"/>
                      <a:pt x="24085" y="62151"/>
                    </a:cubicBezTo>
                    <a:cubicBezTo>
                      <a:pt x="24116" y="57996"/>
                      <a:pt x="27290" y="55917"/>
                      <a:pt x="30465" y="55917"/>
                    </a:cubicBezTo>
                    <a:close/>
                    <a:moveTo>
                      <a:pt x="119322" y="62140"/>
                    </a:moveTo>
                    <a:cubicBezTo>
                      <a:pt x="121256" y="62140"/>
                      <a:pt x="123125" y="62943"/>
                      <a:pt x="124469" y="64391"/>
                    </a:cubicBezTo>
                    <a:cubicBezTo>
                      <a:pt x="124450" y="64390"/>
                      <a:pt x="124430" y="64390"/>
                      <a:pt x="124410" y="64390"/>
                    </a:cubicBezTo>
                    <a:cubicBezTo>
                      <a:pt x="122541" y="64390"/>
                      <a:pt x="120773" y="65229"/>
                      <a:pt x="119532" y="66532"/>
                    </a:cubicBezTo>
                    <a:cubicBezTo>
                      <a:pt x="119613" y="64946"/>
                      <a:pt x="119030" y="63441"/>
                      <a:pt x="118045" y="62258"/>
                    </a:cubicBezTo>
                    <a:cubicBezTo>
                      <a:pt x="118470" y="62179"/>
                      <a:pt x="118898" y="62140"/>
                      <a:pt x="119322" y="62140"/>
                    </a:cubicBezTo>
                    <a:close/>
                    <a:moveTo>
                      <a:pt x="129616" y="62140"/>
                    </a:moveTo>
                    <a:cubicBezTo>
                      <a:pt x="130040" y="62140"/>
                      <a:pt x="130468" y="62179"/>
                      <a:pt x="130894" y="62258"/>
                    </a:cubicBezTo>
                    <a:cubicBezTo>
                      <a:pt x="129908" y="63423"/>
                      <a:pt x="129326" y="64928"/>
                      <a:pt x="129415" y="66523"/>
                    </a:cubicBezTo>
                    <a:lnTo>
                      <a:pt x="129406" y="66532"/>
                    </a:lnTo>
                    <a:cubicBezTo>
                      <a:pt x="128156" y="65229"/>
                      <a:pt x="126388" y="64390"/>
                      <a:pt x="124528" y="64390"/>
                    </a:cubicBezTo>
                    <a:cubicBezTo>
                      <a:pt x="124509" y="64390"/>
                      <a:pt x="124489" y="64390"/>
                      <a:pt x="124469" y="64391"/>
                    </a:cubicBezTo>
                    <a:cubicBezTo>
                      <a:pt x="125807" y="62943"/>
                      <a:pt x="127680" y="62140"/>
                      <a:pt x="129616" y="62140"/>
                    </a:cubicBezTo>
                    <a:close/>
                    <a:moveTo>
                      <a:pt x="95796" y="62176"/>
                    </a:moveTo>
                    <a:cubicBezTo>
                      <a:pt x="97737" y="62176"/>
                      <a:pt x="99610" y="62980"/>
                      <a:pt x="100948" y="64435"/>
                    </a:cubicBezTo>
                    <a:cubicBezTo>
                      <a:pt x="100928" y="64435"/>
                      <a:pt x="100908" y="64435"/>
                      <a:pt x="100888" y="64435"/>
                    </a:cubicBezTo>
                    <a:cubicBezTo>
                      <a:pt x="99020" y="64435"/>
                      <a:pt x="97252" y="65265"/>
                      <a:pt x="96011" y="66568"/>
                    </a:cubicBezTo>
                    <a:cubicBezTo>
                      <a:pt x="96091" y="64982"/>
                      <a:pt x="95509" y="63477"/>
                      <a:pt x="94514" y="62294"/>
                    </a:cubicBezTo>
                    <a:cubicBezTo>
                      <a:pt x="94941" y="62215"/>
                      <a:pt x="95370" y="62176"/>
                      <a:pt x="95796" y="62176"/>
                    </a:cubicBezTo>
                    <a:close/>
                    <a:moveTo>
                      <a:pt x="82771" y="62185"/>
                    </a:moveTo>
                    <a:cubicBezTo>
                      <a:pt x="83195" y="62185"/>
                      <a:pt x="83623" y="62224"/>
                      <a:pt x="84048" y="62303"/>
                    </a:cubicBezTo>
                    <a:cubicBezTo>
                      <a:pt x="83063" y="63477"/>
                      <a:pt x="82480" y="64991"/>
                      <a:pt x="82561" y="66577"/>
                    </a:cubicBezTo>
                    <a:cubicBezTo>
                      <a:pt x="81320" y="65274"/>
                      <a:pt x="79552" y="64435"/>
                      <a:pt x="77683" y="64435"/>
                    </a:cubicBezTo>
                    <a:cubicBezTo>
                      <a:pt x="77666" y="64435"/>
                      <a:pt x="77650" y="64435"/>
                      <a:pt x="77633" y="64435"/>
                    </a:cubicBezTo>
                    <a:lnTo>
                      <a:pt x="77633" y="64435"/>
                    </a:lnTo>
                    <a:cubicBezTo>
                      <a:pt x="78970" y="62988"/>
                      <a:pt x="80838" y="62185"/>
                      <a:pt x="82771" y="62185"/>
                    </a:cubicBezTo>
                    <a:close/>
                    <a:moveTo>
                      <a:pt x="59134" y="62337"/>
                    </a:moveTo>
                    <a:cubicBezTo>
                      <a:pt x="59561" y="62337"/>
                      <a:pt x="59992" y="62376"/>
                      <a:pt x="60420" y="62455"/>
                    </a:cubicBezTo>
                    <a:cubicBezTo>
                      <a:pt x="59427" y="63627"/>
                      <a:pt x="58845" y="65119"/>
                      <a:pt x="58932" y="66720"/>
                    </a:cubicBezTo>
                    <a:lnTo>
                      <a:pt x="58932" y="66720"/>
                    </a:lnTo>
                    <a:cubicBezTo>
                      <a:pt x="57682" y="65417"/>
                      <a:pt x="55914" y="64587"/>
                      <a:pt x="54055" y="64587"/>
                    </a:cubicBezTo>
                    <a:cubicBezTo>
                      <a:pt x="54035" y="64587"/>
                      <a:pt x="54015" y="64588"/>
                      <a:pt x="53995" y="64588"/>
                    </a:cubicBezTo>
                    <a:cubicBezTo>
                      <a:pt x="55331" y="63135"/>
                      <a:pt x="57201" y="62337"/>
                      <a:pt x="59134" y="62337"/>
                    </a:cubicBezTo>
                    <a:close/>
                    <a:moveTo>
                      <a:pt x="48861" y="62333"/>
                    </a:moveTo>
                    <a:cubicBezTo>
                      <a:pt x="50795" y="62333"/>
                      <a:pt x="52662" y="63137"/>
                      <a:pt x="53995" y="64588"/>
                    </a:cubicBezTo>
                    <a:cubicBezTo>
                      <a:pt x="53975" y="64588"/>
                      <a:pt x="53955" y="64587"/>
                      <a:pt x="53935" y="64587"/>
                    </a:cubicBezTo>
                    <a:cubicBezTo>
                      <a:pt x="52067" y="64587"/>
                      <a:pt x="50299" y="65417"/>
                      <a:pt x="49058" y="66720"/>
                    </a:cubicBezTo>
                    <a:cubicBezTo>
                      <a:pt x="49138" y="65134"/>
                      <a:pt x="48556" y="63629"/>
                      <a:pt x="47561" y="62455"/>
                    </a:cubicBezTo>
                    <a:cubicBezTo>
                      <a:pt x="47994" y="62373"/>
                      <a:pt x="48429" y="62333"/>
                      <a:pt x="48861" y="62333"/>
                    </a:cubicBezTo>
                    <a:close/>
                    <a:moveTo>
                      <a:pt x="106103" y="62174"/>
                    </a:moveTo>
                    <a:cubicBezTo>
                      <a:pt x="106576" y="62174"/>
                      <a:pt x="107052" y="62222"/>
                      <a:pt x="107525" y="62321"/>
                    </a:cubicBezTo>
                    <a:cubicBezTo>
                      <a:pt x="106512" y="63566"/>
                      <a:pt x="105939" y="65161"/>
                      <a:pt x="106127" y="66837"/>
                    </a:cubicBezTo>
                    <a:cubicBezTo>
                      <a:pt x="104872" y="65387"/>
                      <a:pt x="103007" y="64435"/>
                      <a:pt x="101030" y="64435"/>
                    </a:cubicBezTo>
                    <a:cubicBezTo>
                      <a:pt x="101003" y="64435"/>
                      <a:pt x="100975" y="64435"/>
                      <a:pt x="100948" y="64435"/>
                    </a:cubicBezTo>
                    <a:cubicBezTo>
                      <a:pt x="102295" y="62981"/>
                      <a:pt x="104168" y="62174"/>
                      <a:pt x="106103" y="62174"/>
                    </a:cubicBezTo>
                    <a:close/>
                    <a:moveTo>
                      <a:pt x="70807" y="57738"/>
                    </a:moveTo>
                    <a:cubicBezTo>
                      <a:pt x="71283" y="57738"/>
                      <a:pt x="71762" y="57786"/>
                      <a:pt x="72239" y="57885"/>
                    </a:cubicBezTo>
                    <a:cubicBezTo>
                      <a:pt x="71271" y="59131"/>
                      <a:pt x="70742" y="60708"/>
                      <a:pt x="70939" y="62348"/>
                    </a:cubicBezTo>
                    <a:cubicBezTo>
                      <a:pt x="71447" y="62234"/>
                      <a:pt x="71959" y="62178"/>
                      <a:pt x="72468" y="62178"/>
                    </a:cubicBezTo>
                    <a:cubicBezTo>
                      <a:pt x="74403" y="62178"/>
                      <a:pt x="76285" y="62981"/>
                      <a:pt x="77633" y="64435"/>
                    </a:cubicBezTo>
                    <a:lnTo>
                      <a:pt x="77633" y="64435"/>
                    </a:lnTo>
                    <a:cubicBezTo>
                      <a:pt x="77630" y="64435"/>
                      <a:pt x="77627" y="64435"/>
                      <a:pt x="77624" y="64435"/>
                    </a:cubicBezTo>
                    <a:cubicBezTo>
                      <a:pt x="77606" y="64435"/>
                      <a:pt x="77587" y="64435"/>
                      <a:pt x="77569" y="64435"/>
                    </a:cubicBezTo>
                    <a:cubicBezTo>
                      <a:pt x="75520" y="64435"/>
                      <a:pt x="73598" y="65435"/>
                      <a:pt x="72346" y="66962"/>
                    </a:cubicBezTo>
                    <a:cubicBezTo>
                      <a:pt x="72703" y="63259"/>
                      <a:pt x="69407" y="59973"/>
                      <a:pt x="65707" y="59973"/>
                    </a:cubicBezTo>
                    <a:cubicBezTo>
                      <a:pt x="65694" y="59973"/>
                      <a:pt x="65682" y="59973"/>
                      <a:pt x="65670" y="59973"/>
                    </a:cubicBezTo>
                    <a:lnTo>
                      <a:pt x="65670" y="59973"/>
                    </a:lnTo>
                    <a:cubicBezTo>
                      <a:pt x="67007" y="58533"/>
                      <a:pt x="68877" y="57738"/>
                      <a:pt x="70807" y="57738"/>
                    </a:cubicBezTo>
                    <a:close/>
                    <a:moveTo>
                      <a:pt x="35611" y="62370"/>
                    </a:moveTo>
                    <a:cubicBezTo>
                      <a:pt x="36087" y="62370"/>
                      <a:pt x="36566" y="62419"/>
                      <a:pt x="37042" y="62518"/>
                    </a:cubicBezTo>
                    <a:cubicBezTo>
                      <a:pt x="36029" y="63763"/>
                      <a:pt x="35456" y="65358"/>
                      <a:pt x="35644" y="67034"/>
                    </a:cubicBezTo>
                    <a:cubicBezTo>
                      <a:pt x="34383" y="65578"/>
                      <a:pt x="32507" y="64632"/>
                      <a:pt x="30521" y="64632"/>
                    </a:cubicBezTo>
                    <a:cubicBezTo>
                      <a:pt x="30502" y="64632"/>
                      <a:pt x="30483" y="64632"/>
                      <a:pt x="30465" y="64633"/>
                    </a:cubicBezTo>
                    <a:cubicBezTo>
                      <a:pt x="30445" y="64632"/>
                      <a:pt x="30425" y="64632"/>
                      <a:pt x="30406" y="64632"/>
                    </a:cubicBezTo>
                    <a:cubicBezTo>
                      <a:pt x="28537" y="64632"/>
                      <a:pt x="26769" y="65471"/>
                      <a:pt x="25528" y="66774"/>
                    </a:cubicBezTo>
                    <a:cubicBezTo>
                      <a:pt x="25608" y="65179"/>
                      <a:pt x="25026" y="63683"/>
                      <a:pt x="24031" y="62500"/>
                    </a:cubicBezTo>
                    <a:cubicBezTo>
                      <a:pt x="24460" y="62420"/>
                      <a:pt x="24890" y="62381"/>
                      <a:pt x="25317" y="62381"/>
                    </a:cubicBezTo>
                    <a:cubicBezTo>
                      <a:pt x="27250" y="62381"/>
                      <a:pt x="29122" y="63178"/>
                      <a:pt x="30465" y="64624"/>
                    </a:cubicBezTo>
                    <a:cubicBezTo>
                      <a:pt x="31802" y="63171"/>
                      <a:pt x="33677" y="62370"/>
                      <a:pt x="35611" y="62370"/>
                    </a:cubicBezTo>
                    <a:close/>
                    <a:moveTo>
                      <a:pt x="112819" y="60274"/>
                    </a:moveTo>
                    <a:cubicBezTo>
                      <a:pt x="115992" y="60274"/>
                      <a:pt x="119164" y="62350"/>
                      <a:pt x="119209" y="66503"/>
                    </a:cubicBezTo>
                    <a:lnTo>
                      <a:pt x="119209" y="66503"/>
                    </a:lnTo>
                    <a:cubicBezTo>
                      <a:pt x="118735" y="66400"/>
                      <a:pt x="118257" y="66350"/>
                      <a:pt x="117783" y="66350"/>
                    </a:cubicBezTo>
                    <a:cubicBezTo>
                      <a:pt x="115922" y="66350"/>
                      <a:pt x="114119" y="67124"/>
                      <a:pt x="112821" y="68521"/>
                    </a:cubicBezTo>
                    <a:cubicBezTo>
                      <a:pt x="111539" y="67142"/>
                      <a:pt x="109747" y="66362"/>
                      <a:pt x="107865" y="66362"/>
                    </a:cubicBezTo>
                    <a:cubicBezTo>
                      <a:pt x="107382" y="66362"/>
                      <a:pt x="106898" y="66407"/>
                      <a:pt x="106423" y="66514"/>
                    </a:cubicBezTo>
                    <a:lnTo>
                      <a:pt x="106423" y="66514"/>
                    </a:lnTo>
                    <a:cubicBezTo>
                      <a:pt x="106463" y="62355"/>
                      <a:pt x="109641" y="60274"/>
                      <a:pt x="112819" y="60274"/>
                    </a:cubicBezTo>
                    <a:close/>
                    <a:moveTo>
                      <a:pt x="136136" y="60276"/>
                    </a:moveTo>
                    <a:cubicBezTo>
                      <a:pt x="139311" y="60276"/>
                      <a:pt x="142484" y="62354"/>
                      <a:pt x="142525" y="66514"/>
                    </a:cubicBezTo>
                    <a:lnTo>
                      <a:pt x="142516" y="66523"/>
                    </a:lnTo>
                    <a:cubicBezTo>
                      <a:pt x="142042" y="66421"/>
                      <a:pt x="141565" y="66372"/>
                      <a:pt x="141091" y="66372"/>
                    </a:cubicBezTo>
                    <a:cubicBezTo>
                      <a:pt x="139233" y="66372"/>
                      <a:pt x="137428" y="67138"/>
                      <a:pt x="136136" y="68530"/>
                    </a:cubicBezTo>
                    <a:cubicBezTo>
                      <a:pt x="134854" y="67150"/>
                      <a:pt x="133062" y="66371"/>
                      <a:pt x="131181" y="66371"/>
                    </a:cubicBezTo>
                    <a:cubicBezTo>
                      <a:pt x="130697" y="66371"/>
                      <a:pt x="130213" y="66425"/>
                      <a:pt x="129738" y="66523"/>
                    </a:cubicBezTo>
                    <a:cubicBezTo>
                      <a:pt x="129778" y="62359"/>
                      <a:pt x="132958" y="60276"/>
                      <a:pt x="136136" y="60276"/>
                    </a:cubicBezTo>
                    <a:close/>
                    <a:moveTo>
                      <a:pt x="89289" y="60321"/>
                    </a:moveTo>
                    <a:cubicBezTo>
                      <a:pt x="92462" y="60321"/>
                      <a:pt x="95638" y="62397"/>
                      <a:pt x="95679" y="66548"/>
                    </a:cubicBezTo>
                    <a:lnTo>
                      <a:pt x="95679" y="66548"/>
                    </a:lnTo>
                    <a:cubicBezTo>
                      <a:pt x="95209" y="66448"/>
                      <a:pt x="94735" y="66398"/>
                      <a:pt x="94264" y="66398"/>
                    </a:cubicBezTo>
                    <a:cubicBezTo>
                      <a:pt x="92405" y="66398"/>
                      <a:pt x="90601" y="67165"/>
                      <a:pt x="89308" y="68557"/>
                    </a:cubicBezTo>
                    <a:cubicBezTo>
                      <a:pt x="88027" y="67177"/>
                      <a:pt x="86235" y="66398"/>
                      <a:pt x="84353" y="66398"/>
                    </a:cubicBezTo>
                    <a:cubicBezTo>
                      <a:pt x="83869" y="66398"/>
                      <a:pt x="83385" y="66452"/>
                      <a:pt x="82910" y="66550"/>
                    </a:cubicBezTo>
                    <a:cubicBezTo>
                      <a:pt x="82942" y="62398"/>
                      <a:pt x="86114" y="60321"/>
                      <a:pt x="89289" y="60321"/>
                    </a:cubicBezTo>
                    <a:close/>
                    <a:moveTo>
                      <a:pt x="42335" y="60475"/>
                    </a:moveTo>
                    <a:cubicBezTo>
                      <a:pt x="45508" y="60475"/>
                      <a:pt x="48684" y="62552"/>
                      <a:pt x="48726" y="66708"/>
                    </a:cubicBezTo>
                    <a:lnTo>
                      <a:pt x="48726" y="66708"/>
                    </a:lnTo>
                    <a:cubicBezTo>
                      <a:pt x="48257" y="66608"/>
                      <a:pt x="47784" y="66560"/>
                      <a:pt x="47315" y="66560"/>
                    </a:cubicBezTo>
                    <a:cubicBezTo>
                      <a:pt x="45452" y="66560"/>
                      <a:pt x="43648" y="67326"/>
                      <a:pt x="42355" y="68719"/>
                    </a:cubicBezTo>
                    <a:cubicBezTo>
                      <a:pt x="41081" y="67346"/>
                      <a:pt x="39302" y="66559"/>
                      <a:pt x="37432" y="66559"/>
                    </a:cubicBezTo>
                    <a:cubicBezTo>
                      <a:pt x="37421" y="66559"/>
                      <a:pt x="37411" y="66559"/>
                      <a:pt x="37400" y="66559"/>
                    </a:cubicBezTo>
                    <a:cubicBezTo>
                      <a:pt x="36916" y="66559"/>
                      <a:pt x="36432" y="66604"/>
                      <a:pt x="35958" y="66711"/>
                    </a:cubicBezTo>
                    <a:cubicBezTo>
                      <a:pt x="35989" y="62554"/>
                      <a:pt x="39161" y="60475"/>
                      <a:pt x="42335" y="60475"/>
                    </a:cubicBezTo>
                    <a:close/>
                    <a:moveTo>
                      <a:pt x="65651" y="60478"/>
                    </a:moveTo>
                    <a:cubicBezTo>
                      <a:pt x="68826" y="60478"/>
                      <a:pt x="72001" y="62555"/>
                      <a:pt x="72041" y="66711"/>
                    </a:cubicBezTo>
                    <a:cubicBezTo>
                      <a:pt x="71566" y="66609"/>
                      <a:pt x="71088" y="66560"/>
                      <a:pt x="70614" y="66560"/>
                    </a:cubicBezTo>
                    <a:cubicBezTo>
                      <a:pt x="68752" y="66560"/>
                      <a:pt x="66952" y="67326"/>
                      <a:pt x="65653" y="68719"/>
                    </a:cubicBezTo>
                    <a:cubicBezTo>
                      <a:pt x="64371" y="67339"/>
                      <a:pt x="62579" y="66559"/>
                      <a:pt x="60697" y="66559"/>
                    </a:cubicBezTo>
                    <a:cubicBezTo>
                      <a:pt x="60214" y="66559"/>
                      <a:pt x="59730" y="66613"/>
                      <a:pt x="59255" y="66711"/>
                    </a:cubicBezTo>
                    <a:cubicBezTo>
                      <a:pt x="59295" y="62557"/>
                      <a:pt x="62473" y="60478"/>
                      <a:pt x="65651" y="60478"/>
                    </a:cubicBezTo>
                    <a:close/>
                    <a:moveTo>
                      <a:pt x="18806" y="60522"/>
                    </a:moveTo>
                    <a:cubicBezTo>
                      <a:pt x="21979" y="60522"/>
                      <a:pt x="25151" y="62596"/>
                      <a:pt x="25196" y="66747"/>
                    </a:cubicBezTo>
                    <a:lnTo>
                      <a:pt x="25196" y="66747"/>
                    </a:lnTo>
                    <a:cubicBezTo>
                      <a:pt x="24723" y="66645"/>
                      <a:pt x="24245" y="66596"/>
                      <a:pt x="23772" y="66596"/>
                    </a:cubicBezTo>
                    <a:cubicBezTo>
                      <a:pt x="21913" y="66596"/>
                      <a:pt x="20107" y="67362"/>
                      <a:pt x="18807" y="68754"/>
                    </a:cubicBezTo>
                    <a:cubicBezTo>
                      <a:pt x="17526" y="67374"/>
                      <a:pt x="15734" y="66595"/>
                      <a:pt x="13852" y="66595"/>
                    </a:cubicBezTo>
                    <a:cubicBezTo>
                      <a:pt x="13368" y="66595"/>
                      <a:pt x="12884" y="66649"/>
                      <a:pt x="12409" y="66747"/>
                    </a:cubicBezTo>
                    <a:cubicBezTo>
                      <a:pt x="12454" y="62599"/>
                      <a:pt x="15631" y="60522"/>
                      <a:pt x="18806" y="60522"/>
                    </a:cubicBezTo>
                    <a:close/>
                    <a:moveTo>
                      <a:pt x="84142" y="66790"/>
                    </a:moveTo>
                    <a:cubicBezTo>
                      <a:pt x="86075" y="66790"/>
                      <a:pt x="87947" y="67588"/>
                      <a:pt x="89290" y="69041"/>
                    </a:cubicBezTo>
                    <a:lnTo>
                      <a:pt x="89290" y="69041"/>
                    </a:lnTo>
                    <a:cubicBezTo>
                      <a:pt x="89287" y="69041"/>
                      <a:pt x="89284" y="69041"/>
                      <a:pt x="89281" y="69041"/>
                    </a:cubicBezTo>
                    <a:cubicBezTo>
                      <a:pt x="89262" y="69041"/>
                      <a:pt x="89242" y="69041"/>
                      <a:pt x="89222" y="69041"/>
                    </a:cubicBezTo>
                    <a:cubicBezTo>
                      <a:pt x="87354" y="69041"/>
                      <a:pt x="85594" y="69879"/>
                      <a:pt x="84344" y="71183"/>
                    </a:cubicBezTo>
                    <a:cubicBezTo>
                      <a:pt x="84434" y="69588"/>
                      <a:pt x="83851" y="68082"/>
                      <a:pt x="82857" y="66909"/>
                    </a:cubicBezTo>
                    <a:cubicBezTo>
                      <a:pt x="83285" y="66829"/>
                      <a:pt x="83715" y="66790"/>
                      <a:pt x="84142" y="66790"/>
                    </a:cubicBezTo>
                    <a:close/>
                    <a:moveTo>
                      <a:pt x="94437" y="66782"/>
                    </a:moveTo>
                    <a:cubicBezTo>
                      <a:pt x="94862" y="66782"/>
                      <a:pt x="95290" y="66821"/>
                      <a:pt x="95715" y="66900"/>
                    </a:cubicBezTo>
                    <a:cubicBezTo>
                      <a:pt x="94720" y="68082"/>
                      <a:pt x="94138" y="69579"/>
                      <a:pt x="94228" y="71174"/>
                    </a:cubicBezTo>
                    <a:lnTo>
                      <a:pt x="94219" y="71183"/>
                    </a:lnTo>
                    <a:cubicBezTo>
                      <a:pt x="92977" y="69879"/>
                      <a:pt x="91209" y="69041"/>
                      <a:pt x="89341" y="69041"/>
                    </a:cubicBezTo>
                    <a:cubicBezTo>
                      <a:pt x="89324" y="69041"/>
                      <a:pt x="89307" y="69041"/>
                      <a:pt x="89290" y="69041"/>
                    </a:cubicBezTo>
                    <a:lnTo>
                      <a:pt x="89290" y="69041"/>
                    </a:lnTo>
                    <a:cubicBezTo>
                      <a:pt x="90628" y="67586"/>
                      <a:pt x="92502" y="66782"/>
                      <a:pt x="94437" y="66782"/>
                    </a:cubicBezTo>
                    <a:close/>
                    <a:moveTo>
                      <a:pt x="47476" y="66925"/>
                    </a:moveTo>
                    <a:cubicBezTo>
                      <a:pt x="47900" y="66925"/>
                      <a:pt x="48328" y="66964"/>
                      <a:pt x="48753" y="67043"/>
                    </a:cubicBezTo>
                    <a:cubicBezTo>
                      <a:pt x="47767" y="68226"/>
                      <a:pt x="47185" y="69731"/>
                      <a:pt x="47266" y="71317"/>
                    </a:cubicBezTo>
                    <a:cubicBezTo>
                      <a:pt x="46024" y="70014"/>
                      <a:pt x="44257" y="69184"/>
                      <a:pt x="42388" y="69184"/>
                    </a:cubicBezTo>
                    <a:cubicBezTo>
                      <a:pt x="42371" y="69184"/>
                      <a:pt x="42354" y="69184"/>
                      <a:pt x="42337" y="69184"/>
                    </a:cubicBezTo>
                    <a:lnTo>
                      <a:pt x="42337" y="69184"/>
                    </a:lnTo>
                    <a:cubicBezTo>
                      <a:pt x="43675" y="67729"/>
                      <a:pt x="45543" y="66925"/>
                      <a:pt x="47476" y="66925"/>
                    </a:cubicBezTo>
                    <a:close/>
                    <a:moveTo>
                      <a:pt x="60488" y="66929"/>
                    </a:moveTo>
                    <a:cubicBezTo>
                      <a:pt x="62422" y="66929"/>
                      <a:pt x="64295" y="67727"/>
                      <a:pt x="65636" y="69175"/>
                    </a:cubicBezTo>
                    <a:lnTo>
                      <a:pt x="65636" y="69175"/>
                    </a:lnTo>
                    <a:cubicBezTo>
                      <a:pt x="65622" y="69175"/>
                      <a:pt x="65608" y="69175"/>
                      <a:pt x="65593" y="69175"/>
                    </a:cubicBezTo>
                    <a:cubicBezTo>
                      <a:pt x="63725" y="69175"/>
                      <a:pt x="61966" y="70014"/>
                      <a:pt x="60715" y="71317"/>
                    </a:cubicBezTo>
                    <a:cubicBezTo>
                      <a:pt x="60805" y="69731"/>
                      <a:pt x="60223" y="68226"/>
                      <a:pt x="59228" y="67043"/>
                    </a:cubicBezTo>
                    <a:cubicBezTo>
                      <a:pt x="59647" y="66967"/>
                      <a:pt x="60069" y="66929"/>
                      <a:pt x="60488" y="66929"/>
                    </a:cubicBezTo>
                    <a:close/>
                    <a:moveTo>
                      <a:pt x="23953" y="66970"/>
                    </a:moveTo>
                    <a:cubicBezTo>
                      <a:pt x="24378" y="66970"/>
                      <a:pt x="24806" y="67009"/>
                      <a:pt x="25232" y="67088"/>
                    </a:cubicBezTo>
                    <a:cubicBezTo>
                      <a:pt x="24239" y="68277"/>
                      <a:pt x="23657" y="69770"/>
                      <a:pt x="23744" y="71361"/>
                    </a:cubicBezTo>
                    <a:lnTo>
                      <a:pt x="23744" y="71361"/>
                    </a:lnTo>
                    <a:cubicBezTo>
                      <a:pt x="22494" y="70058"/>
                      <a:pt x="20726" y="69220"/>
                      <a:pt x="18866" y="69220"/>
                    </a:cubicBezTo>
                    <a:cubicBezTo>
                      <a:pt x="18846" y="69220"/>
                      <a:pt x="18827" y="69220"/>
                      <a:pt x="18807" y="69220"/>
                    </a:cubicBezTo>
                    <a:cubicBezTo>
                      <a:pt x="20144" y="67773"/>
                      <a:pt x="22018" y="66970"/>
                      <a:pt x="23953" y="66970"/>
                    </a:cubicBezTo>
                    <a:close/>
                    <a:moveTo>
                      <a:pt x="13652" y="66970"/>
                    </a:moveTo>
                    <a:cubicBezTo>
                      <a:pt x="15588" y="66970"/>
                      <a:pt x="17463" y="67773"/>
                      <a:pt x="18807" y="69220"/>
                    </a:cubicBezTo>
                    <a:cubicBezTo>
                      <a:pt x="18787" y="69220"/>
                      <a:pt x="18768" y="69220"/>
                      <a:pt x="18748" y="69220"/>
                    </a:cubicBezTo>
                    <a:cubicBezTo>
                      <a:pt x="16879" y="69220"/>
                      <a:pt x="15111" y="70058"/>
                      <a:pt x="13870" y="71362"/>
                    </a:cubicBezTo>
                    <a:cubicBezTo>
                      <a:pt x="13951" y="69776"/>
                      <a:pt x="13368" y="68271"/>
                      <a:pt x="12374" y="67088"/>
                    </a:cubicBezTo>
                    <a:cubicBezTo>
                      <a:pt x="12799" y="67009"/>
                      <a:pt x="13227" y="66970"/>
                      <a:pt x="13652" y="66970"/>
                    </a:cubicBezTo>
                    <a:close/>
                    <a:moveTo>
                      <a:pt x="107653" y="66739"/>
                    </a:moveTo>
                    <a:cubicBezTo>
                      <a:pt x="109587" y="66739"/>
                      <a:pt x="111464" y="67541"/>
                      <a:pt x="112812" y="68996"/>
                    </a:cubicBezTo>
                    <a:cubicBezTo>
                      <a:pt x="114149" y="67549"/>
                      <a:pt x="116022" y="66746"/>
                      <a:pt x="117958" y="66746"/>
                    </a:cubicBezTo>
                    <a:cubicBezTo>
                      <a:pt x="118383" y="66746"/>
                      <a:pt x="118811" y="66785"/>
                      <a:pt x="119236" y="66864"/>
                    </a:cubicBezTo>
                    <a:cubicBezTo>
                      <a:pt x="118242" y="68047"/>
                      <a:pt x="117659" y="69552"/>
                      <a:pt x="117749" y="71138"/>
                    </a:cubicBezTo>
                    <a:cubicBezTo>
                      <a:pt x="116499" y="69835"/>
                      <a:pt x="114731" y="69005"/>
                      <a:pt x="112871" y="69005"/>
                    </a:cubicBezTo>
                    <a:cubicBezTo>
                      <a:pt x="112851" y="69005"/>
                      <a:pt x="112832" y="69005"/>
                      <a:pt x="112812" y="69005"/>
                    </a:cubicBezTo>
                    <a:cubicBezTo>
                      <a:pt x="112793" y="69005"/>
                      <a:pt x="112774" y="69005"/>
                      <a:pt x="112756" y="69005"/>
                    </a:cubicBezTo>
                    <a:cubicBezTo>
                      <a:pt x="110769" y="69005"/>
                      <a:pt x="108893" y="69951"/>
                      <a:pt x="107641" y="71398"/>
                    </a:cubicBezTo>
                    <a:lnTo>
                      <a:pt x="107641" y="71398"/>
                    </a:lnTo>
                    <a:cubicBezTo>
                      <a:pt x="107802" y="69707"/>
                      <a:pt x="107213" y="68132"/>
                      <a:pt x="106177" y="66897"/>
                    </a:cubicBezTo>
                    <a:lnTo>
                      <a:pt x="106177" y="66897"/>
                    </a:lnTo>
                    <a:cubicBezTo>
                      <a:pt x="106668" y="66791"/>
                      <a:pt x="107162" y="66739"/>
                      <a:pt x="107653" y="66739"/>
                    </a:cubicBezTo>
                    <a:close/>
                    <a:moveTo>
                      <a:pt x="37174" y="66927"/>
                    </a:moveTo>
                    <a:cubicBezTo>
                      <a:pt x="39113" y="66927"/>
                      <a:pt x="40989" y="67729"/>
                      <a:pt x="42337" y="69184"/>
                    </a:cubicBezTo>
                    <a:lnTo>
                      <a:pt x="42337" y="69184"/>
                    </a:lnTo>
                    <a:cubicBezTo>
                      <a:pt x="42334" y="69184"/>
                      <a:pt x="42331" y="69184"/>
                      <a:pt x="42328" y="69184"/>
                    </a:cubicBezTo>
                    <a:cubicBezTo>
                      <a:pt x="42301" y="69184"/>
                      <a:pt x="42274" y="69184"/>
                      <a:pt x="42246" y="69184"/>
                    </a:cubicBezTo>
                    <a:cubicBezTo>
                      <a:pt x="40269" y="69184"/>
                      <a:pt x="38404" y="70136"/>
                      <a:pt x="37158" y="71577"/>
                    </a:cubicBezTo>
                    <a:cubicBezTo>
                      <a:pt x="37320" y="69910"/>
                      <a:pt x="36728" y="68324"/>
                      <a:pt x="35689" y="67088"/>
                    </a:cubicBezTo>
                    <a:lnTo>
                      <a:pt x="35680" y="67088"/>
                    </a:lnTo>
                    <a:cubicBezTo>
                      <a:pt x="36177" y="66980"/>
                      <a:pt x="36678" y="66927"/>
                      <a:pt x="37174" y="66927"/>
                    </a:cubicBezTo>
                    <a:close/>
                    <a:moveTo>
                      <a:pt x="124481" y="64880"/>
                    </a:moveTo>
                    <a:cubicBezTo>
                      <a:pt x="127655" y="64880"/>
                      <a:pt x="130827" y="66957"/>
                      <a:pt x="130867" y="71111"/>
                    </a:cubicBezTo>
                    <a:lnTo>
                      <a:pt x="130858" y="71129"/>
                    </a:lnTo>
                    <a:cubicBezTo>
                      <a:pt x="130380" y="71024"/>
                      <a:pt x="129897" y="70973"/>
                      <a:pt x="129419" y="70973"/>
                    </a:cubicBezTo>
                    <a:cubicBezTo>
                      <a:pt x="127565" y="70973"/>
                      <a:pt x="125767" y="71740"/>
                      <a:pt x="124478" y="73136"/>
                    </a:cubicBezTo>
                    <a:cubicBezTo>
                      <a:pt x="123204" y="71764"/>
                      <a:pt x="121425" y="70977"/>
                      <a:pt x="119555" y="70977"/>
                    </a:cubicBezTo>
                    <a:cubicBezTo>
                      <a:pt x="119544" y="70977"/>
                      <a:pt x="119534" y="70977"/>
                      <a:pt x="119523" y="70977"/>
                    </a:cubicBezTo>
                    <a:cubicBezTo>
                      <a:pt x="119039" y="70977"/>
                      <a:pt x="118555" y="71021"/>
                      <a:pt x="118080" y="71129"/>
                    </a:cubicBezTo>
                    <a:cubicBezTo>
                      <a:pt x="118121" y="66963"/>
                      <a:pt x="121302" y="64880"/>
                      <a:pt x="124481" y="64880"/>
                    </a:cubicBezTo>
                    <a:close/>
                    <a:moveTo>
                      <a:pt x="77631" y="64934"/>
                    </a:moveTo>
                    <a:cubicBezTo>
                      <a:pt x="80806" y="64934"/>
                      <a:pt x="83981" y="67013"/>
                      <a:pt x="84022" y="71174"/>
                    </a:cubicBezTo>
                    <a:cubicBezTo>
                      <a:pt x="83541" y="71069"/>
                      <a:pt x="83056" y="71017"/>
                      <a:pt x="82576" y="71017"/>
                    </a:cubicBezTo>
                    <a:cubicBezTo>
                      <a:pt x="80721" y="71017"/>
                      <a:pt x="78928" y="71782"/>
                      <a:pt x="77633" y="73163"/>
                    </a:cubicBezTo>
                    <a:lnTo>
                      <a:pt x="77633" y="73172"/>
                    </a:lnTo>
                    <a:cubicBezTo>
                      <a:pt x="76351" y="71801"/>
                      <a:pt x="74559" y="71012"/>
                      <a:pt x="72678" y="71012"/>
                    </a:cubicBezTo>
                    <a:cubicBezTo>
                      <a:pt x="72194" y="71012"/>
                      <a:pt x="71710" y="71066"/>
                      <a:pt x="71235" y="71174"/>
                    </a:cubicBezTo>
                    <a:cubicBezTo>
                      <a:pt x="71275" y="67015"/>
                      <a:pt x="74454" y="64934"/>
                      <a:pt x="77631" y="64934"/>
                    </a:cubicBezTo>
                    <a:close/>
                    <a:moveTo>
                      <a:pt x="100937" y="64934"/>
                    </a:moveTo>
                    <a:cubicBezTo>
                      <a:pt x="104113" y="64934"/>
                      <a:pt x="107288" y="67013"/>
                      <a:pt x="107328" y="71174"/>
                    </a:cubicBezTo>
                    <a:cubicBezTo>
                      <a:pt x="106849" y="71069"/>
                      <a:pt x="106366" y="71017"/>
                      <a:pt x="105887" y="71017"/>
                    </a:cubicBezTo>
                    <a:cubicBezTo>
                      <a:pt x="104037" y="71017"/>
                      <a:pt x="102243" y="71782"/>
                      <a:pt x="100948" y="73163"/>
                    </a:cubicBezTo>
                    <a:lnTo>
                      <a:pt x="100939" y="73172"/>
                    </a:lnTo>
                    <a:cubicBezTo>
                      <a:pt x="99658" y="71801"/>
                      <a:pt x="97866" y="71012"/>
                      <a:pt x="95984" y="71012"/>
                    </a:cubicBezTo>
                    <a:cubicBezTo>
                      <a:pt x="95500" y="71012"/>
                      <a:pt x="95016" y="71066"/>
                      <a:pt x="94541" y="71174"/>
                    </a:cubicBezTo>
                    <a:cubicBezTo>
                      <a:pt x="94582" y="67015"/>
                      <a:pt x="97760" y="64934"/>
                      <a:pt x="100937" y="64934"/>
                    </a:cubicBezTo>
                    <a:close/>
                    <a:moveTo>
                      <a:pt x="53992" y="65081"/>
                    </a:moveTo>
                    <a:cubicBezTo>
                      <a:pt x="57167" y="65081"/>
                      <a:pt x="60344" y="67159"/>
                      <a:pt x="60384" y="71317"/>
                    </a:cubicBezTo>
                    <a:cubicBezTo>
                      <a:pt x="59911" y="71215"/>
                      <a:pt x="59433" y="71165"/>
                      <a:pt x="58960" y="71165"/>
                    </a:cubicBezTo>
                    <a:cubicBezTo>
                      <a:pt x="57101" y="71165"/>
                      <a:pt x="55296" y="71932"/>
                      <a:pt x="54004" y="73324"/>
                    </a:cubicBezTo>
                    <a:cubicBezTo>
                      <a:pt x="52723" y="71944"/>
                      <a:pt x="50922" y="71165"/>
                      <a:pt x="49049" y="71165"/>
                    </a:cubicBezTo>
                    <a:cubicBezTo>
                      <a:pt x="48565" y="71165"/>
                      <a:pt x="48081" y="71219"/>
                      <a:pt x="47606" y="71317"/>
                    </a:cubicBezTo>
                    <a:cubicBezTo>
                      <a:pt x="47642" y="67159"/>
                      <a:pt x="50816" y="65081"/>
                      <a:pt x="53992" y="65081"/>
                    </a:cubicBezTo>
                    <a:close/>
                    <a:moveTo>
                      <a:pt x="7148" y="65122"/>
                    </a:moveTo>
                    <a:cubicBezTo>
                      <a:pt x="10323" y="65122"/>
                      <a:pt x="13498" y="67201"/>
                      <a:pt x="13538" y="71362"/>
                    </a:cubicBezTo>
                    <a:cubicBezTo>
                      <a:pt x="13060" y="71257"/>
                      <a:pt x="12578" y="71206"/>
                      <a:pt x="12099" y="71206"/>
                    </a:cubicBezTo>
                    <a:cubicBezTo>
                      <a:pt x="10245" y="71206"/>
                      <a:pt x="8446" y="71973"/>
                      <a:pt x="7150" y="73369"/>
                    </a:cubicBezTo>
                    <a:lnTo>
                      <a:pt x="7150" y="73360"/>
                    </a:lnTo>
                    <a:cubicBezTo>
                      <a:pt x="5875" y="71988"/>
                      <a:pt x="4096" y="71209"/>
                      <a:pt x="2226" y="71209"/>
                    </a:cubicBezTo>
                    <a:cubicBezTo>
                      <a:pt x="2216" y="71209"/>
                      <a:pt x="2205" y="71210"/>
                      <a:pt x="2194" y="71210"/>
                    </a:cubicBezTo>
                    <a:cubicBezTo>
                      <a:pt x="1711" y="71210"/>
                      <a:pt x="1227" y="71254"/>
                      <a:pt x="752" y="71362"/>
                    </a:cubicBezTo>
                    <a:cubicBezTo>
                      <a:pt x="792" y="67203"/>
                      <a:pt x="3970" y="65122"/>
                      <a:pt x="7148" y="65122"/>
                    </a:cubicBezTo>
                    <a:close/>
                    <a:moveTo>
                      <a:pt x="30463" y="65122"/>
                    </a:moveTo>
                    <a:cubicBezTo>
                      <a:pt x="33638" y="65122"/>
                      <a:pt x="36813" y="67201"/>
                      <a:pt x="36854" y="71362"/>
                    </a:cubicBezTo>
                    <a:cubicBezTo>
                      <a:pt x="36375" y="71257"/>
                      <a:pt x="35893" y="71206"/>
                      <a:pt x="35414" y="71206"/>
                    </a:cubicBezTo>
                    <a:cubicBezTo>
                      <a:pt x="33560" y="71206"/>
                      <a:pt x="31761" y="71973"/>
                      <a:pt x="30465" y="73369"/>
                    </a:cubicBezTo>
                    <a:lnTo>
                      <a:pt x="30465" y="73360"/>
                    </a:lnTo>
                    <a:cubicBezTo>
                      <a:pt x="29191" y="71988"/>
                      <a:pt x="27412" y="71209"/>
                      <a:pt x="25542" y="71209"/>
                    </a:cubicBezTo>
                    <a:cubicBezTo>
                      <a:pt x="25531" y="71209"/>
                      <a:pt x="25520" y="71210"/>
                      <a:pt x="25510" y="71210"/>
                    </a:cubicBezTo>
                    <a:cubicBezTo>
                      <a:pt x="25026" y="71210"/>
                      <a:pt x="24542" y="71254"/>
                      <a:pt x="24067" y="71362"/>
                    </a:cubicBezTo>
                    <a:cubicBezTo>
                      <a:pt x="24107" y="67203"/>
                      <a:pt x="27285" y="65122"/>
                      <a:pt x="30463" y="65122"/>
                    </a:cubicBezTo>
                    <a:close/>
                    <a:moveTo>
                      <a:pt x="129608" y="71351"/>
                    </a:moveTo>
                    <a:cubicBezTo>
                      <a:pt x="130035" y="71351"/>
                      <a:pt x="130466" y="71390"/>
                      <a:pt x="130894" y="71469"/>
                    </a:cubicBezTo>
                    <a:cubicBezTo>
                      <a:pt x="129908" y="72634"/>
                      <a:pt x="129326" y="74140"/>
                      <a:pt x="129415" y="75726"/>
                    </a:cubicBezTo>
                    <a:lnTo>
                      <a:pt x="129406" y="75744"/>
                    </a:lnTo>
                    <a:cubicBezTo>
                      <a:pt x="128156" y="74440"/>
                      <a:pt x="126397" y="73602"/>
                      <a:pt x="124528" y="73602"/>
                    </a:cubicBezTo>
                    <a:cubicBezTo>
                      <a:pt x="124509" y="73602"/>
                      <a:pt x="124489" y="73602"/>
                      <a:pt x="124469" y="73602"/>
                    </a:cubicBezTo>
                    <a:cubicBezTo>
                      <a:pt x="124450" y="73602"/>
                      <a:pt x="124430" y="73602"/>
                      <a:pt x="124410" y="73602"/>
                    </a:cubicBezTo>
                    <a:cubicBezTo>
                      <a:pt x="122541" y="73602"/>
                      <a:pt x="120773" y="74440"/>
                      <a:pt x="119532" y="75744"/>
                    </a:cubicBezTo>
                    <a:cubicBezTo>
                      <a:pt x="119613" y="74149"/>
                      <a:pt x="119030" y="72652"/>
                      <a:pt x="118045" y="71469"/>
                    </a:cubicBezTo>
                    <a:cubicBezTo>
                      <a:pt x="118473" y="71390"/>
                      <a:pt x="118903" y="71351"/>
                      <a:pt x="119331" y="71351"/>
                    </a:cubicBezTo>
                    <a:cubicBezTo>
                      <a:pt x="121264" y="71351"/>
                      <a:pt x="123134" y="72148"/>
                      <a:pt x="124469" y="73593"/>
                    </a:cubicBezTo>
                    <a:cubicBezTo>
                      <a:pt x="125805" y="72148"/>
                      <a:pt x="127675" y="71351"/>
                      <a:pt x="129608" y="71351"/>
                    </a:cubicBezTo>
                    <a:close/>
                    <a:moveTo>
                      <a:pt x="48843" y="71540"/>
                    </a:moveTo>
                    <a:cubicBezTo>
                      <a:pt x="50782" y="71540"/>
                      <a:pt x="52650" y="72343"/>
                      <a:pt x="53995" y="73790"/>
                    </a:cubicBezTo>
                    <a:cubicBezTo>
                      <a:pt x="53975" y="73790"/>
                      <a:pt x="53956" y="73790"/>
                      <a:pt x="53936" y="73790"/>
                    </a:cubicBezTo>
                    <a:cubicBezTo>
                      <a:pt x="52067" y="73790"/>
                      <a:pt x="50299" y="74628"/>
                      <a:pt x="49058" y="75932"/>
                    </a:cubicBezTo>
                    <a:cubicBezTo>
                      <a:pt x="49138" y="74337"/>
                      <a:pt x="48556" y="72840"/>
                      <a:pt x="47561" y="71658"/>
                    </a:cubicBezTo>
                    <a:cubicBezTo>
                      <a:pt x="47989" y="71579"/>
                      <a:pt x="48418" y="71540"/>
                      <a:pt x="48843" y="71540"/>
                    </a:cubicBezTo>
                    <a:close/>
                    <a:moveTo>
                      <a:pt x="59141" y="71540"/>
                    </a:moveTo>
                    <a:cubicBezTo>
                      <a:pt x="59566" y="71540"/>
                      <a:pt x="59994" y="71579"/>
                      <a:pt x="60420" y="71658"/>
                    </a:cubicBezTo>
                    <a:cubicBezTo>
                      <a:pt x="59425" y="72840"/>
                      <a:pt x="58843" y="74346"/>
                      <a:pt x="58932" y="75932"/>
                    </a:cubicBezTo>
                    <a:cubicBezTo>
                      <a:pt x="57682" y="74628"/>
                      <a:pt x="55914" y="73790"/>
                      <a:pt x="54054" y="73790"/>
                    </a:cubicBezTo>
                    <a:cubicBezTo>
                      <a:pt x="54034" y="73790"/>
                      <a:pt x="54015" y="73790"/>
                      <a:pt x="53995" y="73790"/>
                    </a:cubicBezTo>
                    <a:cubicBezTo>
                      <a:pt x="55332" y="72343"/>
                      <a:pt x="57206" y="71540"/>
                      <a:pt x="59141" y="71540"/>
                    </a:cubicBezTo>
                    <a:close/>
                    <a:moveTo>
                      <a:pt x="112810" y="69495"/>
                    </a:moveTo>
                    <a:cubicBezTo>
                      <a:pt x="115985" y="69495"/>
                      <a:pt x="119160" y="71574"/>
                      <a:pt x="119200" y="75735"/>
                    </a:cubicBezTo>
                    <a:cubicBezTo>
                      <a:pt x="118721" y="75630"/>
                      <a:pt x="118239" y="75578"/>
                      <a:pt x="117760" y="75578"/>
                    </a:cubicBezTo>
                    <a:cubicBezTo>
                      <a:pt x="115909" y="75578"/>
                      <a:pt x="114116" y="76343"/>
                      <a:pt x="112821" y="77724"/>
                    </a:cubicBezTo>
                    <a:lnTo>
                      <a:pt x="112812" y="77733"/>
                    </a:lnTo>
                    <a:cubicBezTo>
                      <a:pt x="111530" y="76362"/>
                      <a:pt x="109738" y="75573"/>
                      <a:pt x="107856" y="75573"/>
                    </a:cubicBezTo>
                    <a:cubicBezTo>
                      <a:pt x="107373" y="75573"/>
                      <a:pt x="106889" y="75627"/>
                      <a:pt x="106414" y="75735"/>
                    </a:cubicBezTo>
                    <a:lnTo>
                      <a:pt x="106414" y="75735"/>
                    </a:lnTo>
                    <a:cubicBezTo>
                      <a:pt x="106454" y="71576"/>
                      <a:pt x="109632" y="69495"/>
                      <a:pt x="112810" y="69495"/>
                    </a:cubicBezTo>
                    <a:close/>
                    <a:moveTo>
                      <a:pt x="136139" y="69486"/>
                    </a:moveTo>
                    <a:cubicBezTo>
                      <a:pt x="139313" y="69486"/>
                      <a:pt x="142484" y="71562"/>
                      <a:pt x="142525" y="75717"/>
                    </a:cubicBezTo>
                    <a:lnTo>
                      <a:pt x="142516" y="75735"/>
                    </a:lnTo>
                    <a:cubicBezTo>
                      <a:pt x="142037" y="75630"/>
                      <a:pt x="141554" y="75578"/>
                      <a:pt x="141075" y="75578"/>
                    </a:cubicBezTo>
                    <a:cubicBezTo>
                      <a:pt x="139222" y="75578"/>
                      <a:pt x="137424" y="76345"/>
                      <a:pt x="136136" y="77733"/>
                    </a:cubicBezTo>
                    <a:cubicBezTo>
                      <a:pt x="134854" y="76362"/>
                      <a:pt x="133062" y="75573"/>
                      <a:pt x="131181" y="75573"/>
                    </a:cubicBezTo>
                    <a:cubicBezTo>
                      <a:pt x="130697" y="75573"/>
                      <a:pt x="130213" y="75627"/>
                      <a:pt x="129738" y="75735"/>
                    </a:cubicBezTo>
                    <a:cubicBezTo>
                      <a:pt x="129778" y="71569"/>
                      <a:pt x="132960" y="69486"/>
                      <a:pt x="136139" y="69486"/>
                    </a:cubicBezTo>
                    <a:close/>
                    <a:moveTo>
                      <a:pt x="42333" y="69686"/>
                    </a:moveTo>
                    <a:cubicBezTo>
                      <a:pt x="45509" y="69686"/>
                      <a:pt x="48686" y="71765"/>
                      <a:pt x="48726" y="75923"/>
                    </a:cubicBezTo>
                    <a:cubicBezTo>
                      <a:pt x="48248" y="75818"/>
                      <a:pt x="47765" y="75767"/>
                      <a:pt x="47287" y="75767"/>
                    </a:cubicBezTo>
                    <a:cubicBezTo>
                      <a:pt x="45433" y="75767"/>
                      <a:pt x="43633" y="76534"/>
                      <a:pt x="42337" y="77930"/>
                    </a:cubicBezTo>
                    <a:cubicBezTo>
                      <a:pt x="41056" y="76550"/>
                      <a:pt x="39264" y="75770"/>
                      <a:pt x="37382" y="75770"/>
                    </a:cubicBezTo>
                    <a:cubicBezTo>
                      <a:pt x="36898" y="75770"/>
                      <a:pt x="36415" y="75815"/>
                      <a:pt x="35940" y="75923"/>
                    </a:cubicBezTo>
                    <a:cubicBezTo>
                      <a:pt x="35980" y="71765"/>
                      <a:pt x="39156" y="69686"/>
                      <a:pt x="42333" y="69686"/>
                    </a:cubicBezTo>
                    <a:close/>
                    <a:moveTo>
                      <a:pt x="65651" y="69683"/>
                    </a:moveTo>
                    <a:cubicBezTo>
                      <a:pt x="68826" y="69683"/>
                      <a:pt x="72001" y="71762"/>
                      <a:pt x="72041" y="75923"/>
                    </a:cubicBezTo>
                    <a:cubicBezTo>
                      <a:pt x="71563" y="75818"/>
                      <a:pt x="71081" y="75767"/>
                      <a:pt x="70602" y="75767"/>
                    </a:cubicBezTo>
                    <a:cubicBezTo>
                      <a:pt x="68748" y="75767"/>
                      <a:pt x="66949" y="76534"/>
                      <a:pt x="65653" y="77930"/>
                    </a:cubicBezTo>
                    <a:cubicBezTo>
                      <a:pt x="64371" y="76550"/>
                      <a:pt x="62579" y="75770"/>
                      <a:pt x="60697" y="75770"/>
                    </a:cubicBezTo>
                    <a:cubicBezTo>
                      <a:pt x="60214" y="75770"/>
                      <a:pt x="59730" y="75815"/>
                      <a:pt x="59255" y="75923"/>
                    </a:cubicBezTo>
                    <a:cubicBezTo>
                      <a:pt x="59295" y="71764"/>
                      <a:pt x="62473" y="69683"/>
                      <a:pt x="65651" y="69683"/>
                    </a:cubicBezTo>
                    <a:close/>
                    <a:moveTo>
                      <a:pt x="82884" y="1"/>
                    </a:moveTo>
                    <a:cubicBezTo>
                      <a:pt x="82642" y="699"/>
                      <a:pt x="82534" y="1434"/>
                      <a:pt x="82579" y="2178"/>
                    </a:cubicBezTo>
                    <a:cubicBezTo>
                      <a:pt x="81329" y="875"/>
                      <a:pt x="79570" y="36"/>
                      <a:pt x="77701" y="36"/>
                    </a:cubicBezTo>
                    <a:cubicBezTo>
                      <a:pt x="77681" y="36"/>
                      <a:pt x="77661" y="36"/>
                      <a:pt x="77642" y="36"/>
                    </a:cubicBezTo>
                    <a:cubicBezTo>
                      <a:pt x="77622" y="36"/>
                      <a:pt x="77602" y="36"/>
                      <a:pt x="77582" y="36"/>
                    </a:cubicBezTo>
                    <a:cubicBezTo>
                      <a:pt x="73834" y="36"/>
                      <a:pt x="70494" y="3399"/>
                      <a:pt x="70948" y="7160"/>
                    </a:cubicBezTo>
                    <a:cubicBezTo>
                      <a:pt x="71458" y="7046"/>
                      <a:pt x="71971" y="6991"/>
                      <a:pt x="72481" y="6991"/>
                    </a:cubicBezTo>
                    <a:cubicBezTo>
                      <a:pt x="74418" y="6991"/>
                      <a:pt x="76294" y="7793"/>
                      <a:pt x="77642" y="9248"/>
                    </a:cubicBezTo>
                    <a:cubicBezTo>
                      <a:pt x="77624" y="9248"/>
                      <a:pt x="77606" y="9248"/>
                      <a:pt x="77587" y="9248"/>
                    </a:cubicBezTo>
                    <a:cubicBezTo>
                      <a:pt x="75529" y="9248"/>
                      <a:pt x="73607" y="10256"/>
                      <a:pt x="72355" y="11784"/>
                    </a:cubicBezTo>
                    <a:cubicBezTo>
                      <a:pt x="72756" y="8058"/>
                      <a:pt x="69443" y="4740"/>
                      <a:pt x="65721" y="4740"/>
                    </a:cubicBezTo>
                    <a:cubicBezTo>
                      <a:pt x="65701" y="4740"/>
                      <a:pt x="65682" y="4740"/>
                      <a:pt x="65662" y="4741"/>
                    </a:cubicBezTo>
                    <a:cubicBezTo>
                      <a:pt x="65642" y="4740"/>
                      <a:pt x="65622" y="4740"/>
                      <a:pt x="65602" y="4740"/>
                    </a:cubicBezTo>
                    <a:cubicBezTo>
                      <a:pt x="63733" y="4740"/>
                      <a:pt x="61966" y="5570"/>
                      <a:pt x="60724" y="6873"/>
                    </a:cubicBezTo>
                    <a:cubicBezTo>
                      <a:pt x="60760" y="6138"/>
                      <a:pt x="60662" y="5395"/>
                      <a:pt x="60420" y="4696"/>
                    </a:cubicBezTo>
                    <a:lnTo>
                      <a:pt x="60043" y="4696"/>
                    </a:lnTo>
                    <a:cubicBezTo>
                      <a:pt x="60276" y="5395"/>
                      <a:pt x="60393" y="6130"/>
                      <a:pt x="60393" y="6864"/>
                    </a:cubicBezTo>
                    <a:cubicBezTo>
                      <a:pt x="59920" y="6762"/>
                      <a:pt x="59442" y="6713"/>
                      <a:pt x="58969" y="6713"/>
                    </a:cubicBezTo>
                    <a:cubicBezTo>
                      <a:pt x="57110" y="6713"/>
                      <a:pt x="55305" y="7479"/>
                      <a:pt x="54013" y="8871"/>
                    </a:cubicBezTo>
                    <a:cubicBezTo>
                      <a:pt x="52732" y="7492"/>
                      <a:pt x="50939" y="6712"/>
                      <a:pt x="49058" y="6712"/>
                    </a:cubicBezTo>
                    <a:cubicBezTo>
                      <a:pt x="48574" y="6712"/>
                      <a:pt x="48090" y="6766"/>
                      <a:pt x="47615" y="6864"/>
                    </a:cubicBezTo>
                    <a:cubicBezTo>
                      <a:pt x="47615" y="6130"/>
                      <a:pt x="47732" y="5395"/>
                      <a:pt x="47965" y="4696"/>
                    </a:cubicBezTo>
                    <a:lnTo>
                      <a:pt x="47588" y="4696"/>
                    </a:lnTo>
                    <a:cubicBezTo>
                      <a:pt x="47346" y="5395"/>
                      <a:pt x="47248" y="6138"/>
                      <a:pt x="47284" y="6873"/>
                    </a:cubicBezTo>
                    <a:cubicBezTo>
                      <a:pt x="46049" y="5577"/>
                      <a:pt x="44293" y="4740"/>
                      <a:pt x="42434" y="4740"/>
                    </a:cubicBezTo>
                    <a:cubicBezTo>
                      <a:pt x="42405" y="4740"/>
                      <a:pt x="42376" y="4740"/>
                      <a:pt x="42346" y="4741"/>
                    </a:cubicBezTo>
                    <a:cubicBezTo>
                      <a:pt x="42319" y="4740"/>
                      <a:pt x="42291" y="4740"/>
                      <a:pt x="42263" y="4740"/>
                    </a:cubicBezTo>
                    <a:cubicBezTo>
                      <a:pt x="40287" y="4740"/>
                      <a:pt x="38431" y="5684"/>
                      <a:pt x="37185" y="7124"/>
                    </a:cubicBezTo>
                    <a:cubicBezTo>
                      <a:pt x="37480" y="3457"/>
                      <a:pt x="34193" y="233"/>
                      <a:pt x="30519" y="233"/>
                    </a:cubicBezTo>
                    <a:cubicBezTo>
                      <a:pt x="30504" y="233"/>
                      <a:pt x="30489" y="233"/>
                      <a:pt x="30474" y="234"/>
                    </a:cubicBezTo>
                    <a:cubicBezTo>
                      <a:pt x="30454" y="233"/>
                      <a:pt x="30434" y="233"/>
                      <a:pt x="30415" y="233"/>
                    </a:cubicBezTo>
                    <a:cubicBezTo>
                      <a:pt x="28546" y="233"/>
                      <a:pt x="26787" y="1072"/>
                      <a:pt x="25536" y="2375"/>
                    </a:cubicBezTo>
                    <a:cubicBezTo>
                      <a:pt x="25581" y="1640"/>
                      <a:pt x="25474" y="897"/>
                      <a:pt x="25232" y="198"/>
                    </a:cubicBezTo>
                    <a:lnTo>
                      <a:pt x="24864" y="198"/>
                    </a:lnTo>
                    <a:cubicBezTo>
                      <a:pt x="25088" y="897"/>
                      <a:pt x="25214" y="1631"/>
                      <a:pt x="25214" y="2366"/>
                    </a:cubicBezTo>
                    <a:cubicBezTo>
                      <a:pt x="24739" y="2264"/>
                      <a:pt x="24260" y="2214"/>
                      <a:pt x="23785" y="2214"/>
                    </a:cubicBezTo>
                    <a:cubicBezTo>
                      <a:pt x="21922" y="2214"/>
                      <a:pt x="20117" y="2981"/>
                      <a:pt x="18825" y="4373"/>
                    </a:cubicBezTo>
                    <a:cubicBezTo>
                      <a:pt x="17544" y="2993"/>
                      <a:pt x="15752" y="2214"/>
                      <a:pt x="13870" y="2214"/>
                    </a:cubicBezTo>
                    <a:cubicBezTo>
                      <a:pt x="13386" y="2214"/>
                      <a:pt x="12902" y="2268"/>
                      <a:pt x="12427" y="2366"/>
                    </a:cubicBezTo>
                    <a:cubicBezTo>
                      <a:pt x="12427" y="1631"/>
                      <a:pt x="12544" y="897"/>
                      <a:pt x="12777" y="198"/>
                    </a:cubicBezTo>
                    <a:lnTo>
                      <a:pt x="12382" y="198"/>
                    </a:lnTo>
                    <a:cubicBezTo>
                      <a:pt x="12141" y="897"/>
                      <a:pt x="12042" y="1640"/>
                      <a:pt x="12078" y="2375"/>
                    </a:cubicBezTo>
                    <a:cubicBezTo>
                      <a:pt x="10836" y="1072"/>
                      <a:pt x="9069" y="233"/>
                      <a:pt x="7200" y="233"/>
                    </a:cubicBezTo>
                    <a:cubicBezTo>
                      <a:pt x="7180" y="233"/>
                      <a:pt x="7160" y="233"/>
                      <a:pt x="7141" y="234"/>
                    </a:cubicBezTo>
                    <a:cubicBezTo>
                      <a:pt x="7126" y="233"/>
                      <a:pt x="7111" y="233"/>
                      <a:pt x="7096" y="233"/>
                    </a:cubicBezTo>
                    <a:cubicBezTo>
                      <a:pt x="3342" y="233"/>
                      <a:pt x="1" y="3600"/>
                      <a:pt x="456" y="7366"/>
                    </a:cubicBezTo>
                    <a:cubicBezTo>
                      <a:pt x="966" y="7252"/>
                      <a:pt x="1482" y="7196"/>
                      <a:pt x="1994" y="7196"/>
                    </a:cubicBezTo>
                    <a:cubicBezTo>
                      <a:pt x="3926" y="7196"/>
                      <a:pt x="5804" y="7993"/>
                      <a:pt x="7149" y="9445"/>
                    </a:cubicBezTo>
                    <a:lnTo>
                      <a:pt x="7149" y="9445"/>
                    </a:lnTo>
                    <a:cubicBezTo>
                      <a:pt x="7147" y="9445"/>
                      <a:pt x="7144" y="9445"/>
                      <a:pt x="7141" y="9445"/>
                    </a:cubicBezTo>
                    <a:cubicBezTo>
                      <a:pt x="7121" y="9445"/>
                      <a:pt x="7101" y="9445"/>
                      <a:pt x="7081" y="9445"/>
                    </a:cubicBezTo>
                    <a:cubicBezTo>
                      <a:pt x="3333" y="9445"/>
                      <a:pt x="1" y="12816"/>
                      <a:pt x="456" y="16569"/>
                    </a:cubicBezTo>
                    <a:cubicBezTo>
                      <a:pt x="961" y="16457"/>
                      <a:pt x="1471" y="16403"/>
                      <a:pt x="1977" y="16403"/>
                    </a:cubicBezTo>
                    <a:cubicBezTo>
                      <a:pt x="3909" y="16403"/>
                      <a:pt x="5782" y="17198"/>
                      <a:pt x="7132" y="18647"/>
                    </a:cubicBezTo>
                    <a:cubicBezTo>
                      <a:pt x="7112" y="18647"/>
                      <a:pt x="7092" y="18647"/>
                      <a:pt x="7072" y="18647"/>
                    </a:cubicBezTo>
                    <a:cubicBezTo>
                      <a:pt x="3333" y="18647"/>
                      <a:pt x="1" y="22009"/>
                      <a:pt x="456" y="25771"/>
                    </a:cubicBezTo>
                    <a:cubicBezTo>
                      <a:pt x="965" y="25657"/>
                      <a:pt x="1479" y="25602"/>
                      <a:pt x="1989" y="25602"/>
                    </a:cubicBezTo>
                    <a:cubicBezTo>
                      <a:pt x="3926" y="25602"/>
                      <a:pt x="5802" y="26404"/>
                      <a:pt x="7150" y="27859"/>
                    </a:cubicBezTo>
                    <a:cubicBezTo>
                      <a:pt x="8483" y="26416"/>
                      <a:pt x="10349" y="25613"/>
                      <a:pt x="12278" y="25613"/>
                    </a:cubicBezTo>
                    <a:cubicBezTo>
                      <a:pt x="12709" y="25613"/>
                      <a:pt x="13143" y="25653"/>
                      <a:pt x="13574" y="25735"/>
                    </a:cubicBezTo>
                    <a:cubicBezTo>
                      <a:pt x="12580" y="26909"/>
                      <a:pt x="11997" y="28414"/>
                      <a:pt x="12087" y="30000"/>
                    </a:cubicBezTo>
                    <a:cubicBezTo>
                      <a:pt x="10837" y="28697"/>
                      <a:pt x="9069" y="27867"/>
                      <a:pt x="7209" y="27867"/>
                    </a:cubicBezTo>
                    <a:cubicBezTo>
                      <a:pt x="7189" y="27867"/>
                      <a:pt x="7169" y="27867"/>
                      <a:pt x="7150" y="27868"/>
                    </a:cubicBezTo>
                    <a:cubicBezTo>
                      <a:pt x="7130" y="27867"/>
                      <a:pt x="7110" y="27867"/>
                      <a:pt x="7090" y="27867"/>
                    </a:cubicBezTo>
                    <a:cubicBezTo>
                      <a:pt x="3342" y="27867"/>
                      <a:pt x="1" y="31230"/>
                      <a:pt x="456" y="34991"/>
                    </a:cubicBezTo>
                    <a:cubicBezTo>
                      <a:pt x="968" y="34875"/>
                      <a:pt x="1485" y="34819"/>
                      <a:pt x="1999" y="34819"/>
                    </a:cubicBezTo>
                    <a:cubicBezTo>
                      <a:pt x="3903" y="34819"/>
                      <a:pt x="5755" y="35598"/>
                      <a:pt x="7096" y="37016"/>
                    </a:cubicBezTo>
                    <a:cubicBezTo>
                      <a:pt x="3341" y="37016"/>
                      <a:pt x="8" y="40377"/>
                      <a:pt x="456" y="44140"/>
                    </a:cubicBezTo>
                    <a:cubicBezTo>
                      <a:pt x="968" y="44025"/>
                      <a:pt x="1485" y="43970"/>
                      <a:pt x="1997" y="43970"/>
                    </a:cubicBezTo>
                    <a:cubicBezTo>
                      <a:pt x="3931" y="43970"/>
                      <a:pt x="5804" y="44767"/>
                      <a:pt x="7150" y="46219"/>
                    </a:cubicBezTo>
                    <a:cubicBezTo>
                      <a:pt x="8485" y="44773"/>
                      <a:pt x="10355" y="43977"/>
                      <a:pt x="12288" y="43977"/>
                    </a:cubicBezTo>
                    <a:cubicBezTo>
                      <a:pt x="12715" y="43977"/>
                      <a:pt x="13146" y="44016"/>
                      <a:pt x="13574" y="44095"/>
                    </a:cubicBezTo>
                    <a:cubicBezTo>
                      <a:pt x="12580" y="45278"/>
                      <a:pt x="11997" y="46774"/>
                      <a:pt x="12087" y="48369"/>
                    </a:cubicBezTo>
                    <a:cubicBezTo>
                      <a:pt x="10837" y="47066"/>
                      <a:pt x="9069" y="46227"/>
                      <a:pt x="7208" y="46227"/>
                    </a:cubicBezTo>
                    <a:cubicBezTo>
                      <a:pt x="7189" y="46227"/>
                      <a:pt x="7169" y="46228"/>
                      <a:pt x="7150" y="46228"/>
                    </a:cubicBezTo>
                    <a:cubicBezTo>
                      <a:pt x="7130" y="46228"/>
                      <a:pt x="7110" y="46227"/>
                      <a:pt x="7090" y="46227"/>
                    </a:cubicBezTo>
                    <a:cubicBezTo>
                      <a:pt x="3342" y="46227"/>
                      <a:pt x="1" y="49590"/>
                      <a:pt x="456" y="53351"/>
                    </a:cubicBezTo>
                    <a:cubicBezTo>
                      <a:pt x="966" y="53237"/>
                      <a:pt x="1482" y="53181"/>
                      <a:pt x="1993" y="53181"/>
                    </a:cubicBezTo>
                    <a:cubicBezTo>
                      <a:pt x="3922" y="53181"/>
                      <a:pt x="5795" y="53978"/>
                      <a:pt x="7141" y="55430"/>
                    </a:cubicBezTo>
                    <a:cubicBezTo>
                      <a:pt x="7121" y="55430"/>
                      <a:pt x="7101" y="55430"/>
                      <a:pt x="7081" y="55430"/>
                    </a:cubicBezTo>
                    <a:cubicBezTo>
                      <a:pt x="3333" y="55430"/>
                      <a:pt x="1" y="58792"/>
                      <a:pt x="456" y="62554"/>
                    </a:cubicBezTo>
                    <a:cubicBezTo>
                      <a:pt x="968" y="62439"/>
                      <a:pt x="1485" y="62383"/>
                      <a:pt x="1997" y="62383"/>
                    </a:cubicBezTo>
                    <a:cubicBezTo>
                      <a:pt x="3931" y="62383"/>
                      <a:pt x="5804" y="63180"/>
                      <a:pt x="7150" y="64633"/>
                    </a:cubicBezTo>
                    <a:cubicBezTo>
                      <a:pt x="8485" y="63187"/>
                      <a:pt x="10355" y="62390"/>
                      <a:pt x="12288" y="62390"/>
                    </a:cubicBezTo>
                    <a:cubicBezTo>
                      <a:pt x="12715" y="62390"/>
                      <a:pt x="13146" y="62429"/>
                      <a:pt x="13574" y="62509"/>
                    </a:cubicBezTo>
                    <a:cubicBezTo>
                      <a:pt x="12580" y="63692"/>
                      <a:pt x="11997" y="65188"/>
                      <a:pt x="12087" y="66783"/>
                    </a:cubicBezTo>
                    <a:cubicBezTo>
                      <a:pt x="10837" y="65480"/>
                      <a:pt x="9069" y="64641"/>
                      <a:pt x="7208" y="64641"/>
                    </a:cubicBezTo>
                    <a:cubicBezTo>
                      <a:pt x="7189" y="64641"/>
                      <a:pt x="7169" y="64641"/>
                      <a:pt x="7150" y="64642"/>
                    </a:cubicBezTo>
                    <a:cubicBezTo>
                      <a:pt x="7130" y="64641"/>
                      <a:pt x="7110" y="64641"/>
                      <a:pt x="7090" y="64641"/>
                    </a:cubicBezTo>
                    <a:cubicBezTo>
                      <a:pt x="3342" y="64641"/>
                      <a:pt x="1" y="68004"/>
                      <a:pt x="456" y="71765"/>
                    </a:cubicBezTo>
                    <a:cubicBezTo>
                      <a:pt x="965" y="71651"/>
                      <a:pt x="1479" y="71596"/>
                      <a:pt x="1989" y="71596"/>
                    </a:cubicBezTo>
                    <a:cubicBezTo>
                      <a:pt x="3926" y="71596"/>
                      <a:pt x="5802" y="72399"/>
                      <a:pt x="7150" y="73853"/>
                    </a:cubicBezTo>
                    <a:cubicBezTo>
                      <a:pt x="8483" y="72402"/>
                      <a:pt x="10349" y="71599"/>
                      <a:pt x="12279" y="71599"/>
                    </a:cubicBezTo>
                    <a:cubicBezTo>
                      <a:pt x="12709" y="71599"/>
                      <a:pt x="13143" y="71639"/>
                      <a:pt x="13574" y="71720"/>
                    </a:cubicBezTo>
                    <a:cubicBezTo>
                      <a:pt x="13037" y="72348"/>
                      <a:pt x="12624" y="73082"/>
                      <a:pt x="12365" y="73862"/>
                    </a:cubicBezTo>
                    <a:lnTo>
                      <a:pt x="12741" y="73862"/>
                    </a:lnTo>
                    <a:cubicBezTo>
                      <a:pt x="13637" y="71119"/>
                      <a:pt x="16222" y="69746"/>
                      <a:pt x="18806" y="69746"/>
                    </a:cubicBezTo>
                    <a:cubicBezTo>
                      <a:pt x="21388" y="69746"/>
                      <a:pt x="23969" y="71117"/>
                      <a:pt x="24864" y="73862"/>
                    </a:cubicBezTo>
                    <a:lnTo>
                      <a:pt x="25241" y="73862"/>
                    </a:lnTo>
                    <a:cubicBezTo>
                      <a:pt x="24981" y="73073"/>
                      <a:pt x="24569" y="72339"/>
                      <a:pt x="24031" y="71702"/>
                    </a:cubicBezTo>
                    <a:cubicBezTo>
                      <a:pt x="24457" y="71623"/>
                      <a:pt x="24885" y="71585"/>
                      <a:pt x="25310" y="71585"/>
                    </a:cubicBezTo>
                    <a:cubicBezTo>
                      <a:pt x="27245" y="71585"/>
                      <a:pt x="29120" y="72387"/>
                      <a:pt x="30465" y="73835"/>
                    </a:cubicBezTo>
                    <a:cubicBezTo>
                      <a:pt x="31802" y="72382"/>
                      <a:pt x="33677" y="71582"/>
                      <a:pt x="35611" y="71582"/>
                    </a:cubicBezTo>
                    <a:cubicBezTo>
                      <a:pt x="36087" y="71582"/>
                      <a:pt x="36566" y="71630"/>
                      <a:pt x="37042" y="71729"/>
                    </a:cubicBezTo>
                    <a:cubicBezTo>
                      <a:pt x="36011" y="72993"/>
                      <a:pt x="35438" y="74615"/>
                      <a:pt x="35644" y="76308"/>
                    </a:cubicBezTo>
                    <a:cubicBezTo>
                      <a:pt x="36151" y="76194"/>
                      <a:pt x="36664" y="76139"/>
                      <a:pt x="37173" y="76139"/>
                    </a:cubicBezTo>
                    <a:cubicBezTo>
                      <a:pt x="39108" y="76139"/>
                      <a:pt x="40989" y="76942"/>
                      <a:pt x="42337" y="78396"/>
                    </a:cubicBezTo>
                    <a:cubicBezTo>
                      <a:pt x="43675" y="76948"/>
                      <a:pt x="45548" y="76146"/>
                      <a:pt x="47484" y="76146"/>
                    </a:cubicBezTo>
                    <a:cubicBezTo>
                      <a:pt x="47908" y="76146"/>
                      <a:pt x="48336" y="76184"/>
                      <a:pt x="48762" y="76263"/>
                    </a:cubicBezTo>
                    <a:cubicBezTo>
                      <a:pt x="48224" y="76899"/>
                      <a:pt x="47812" y="77625"/>
                      <a:pt x="47552" y="78414"/>
                    </a:cubicBezTo>
                    <a:lnTo>
                      <a:pt x="47929" y="78414"/>
                    </a:lnTo>
                    <a:cubicBezTo>
                      <a:pt x="48825" y="75666"/>
                      <a:pt x="51408" y="74291"/>
                      <a:pt x="53990" y="74291"/>
                    </a:cubicBezTo>
                    <a:cubicBezTo>
                      <a:pt x="56571" y="74291"/>
                      <a:pt x="59152" y="75664"/>
                      <a:pt x="60052" y="78414"/>
                    </a:cubicBezTo>
                    <a:lnTo>
                      <a:pt x="60438" y="78414"/>
                    </a:lnTo>
                    <a:cubicBezTo>
                      <a:pt x="60169" y="77625"/>
                      <a:pt x="59766" y="76891"/>
                      <a:pt x="59228" y="76263"/>
                    </a:cubicBezTo>
                    <a:cubicBezTo>
                      <a:pt x="59656" y="76184"/>
                      <a:pt x="60087" y="76145"/>
                      <a:pt x="60514" y="76145"/>
                    </a:cubicBezTo>
                    <a:cubicBezTo>
                      <a:pt x="62447" y="76145"/>
                      <a:pt x="64319" y="76941"/>
                      <a:pt x="65662" y="78387"/>
                    </a:cubicBezTo>
                    <a:cubicBezTo>
                      <a:pt x="67002" y="76933"/>
                      <a:pt x="68877" y="76130"/>
                      <a:pt x="70814" y="76130"/>
                    </a:cubicBezTo>
                    <a:cubicBezTo>
                      <a:pt x="71323" y="76130"/>
                      <a:pt x="71837" y="76185"/>
                      <a:pt x="72346" y="76299"/>
                    </a:cubicBezTo>
                    <a:cubicBezTo>
                      <a:pt x="72801" y="72547"/>
                      <a:pt x="69460" y="69175"/>
                      <a:pt x="65712" y="69175"/>
                    </a:cubicBezTo>
                    <a:cubicBezTo>
                      <a:pt x="65698" y="69175"/>
                      <a:pt x="65684" y="69175"/>
                      <a:pt x="65669" y="69175"/>
                    </a:cubicBezTo>
                    <a:lnTo>
                      <a:pt x="65669" y="69175"/>
                    </a:lnTo>
                    <a:cubicBezTo>
                      <a:pt x="67009" y="67731"/>
                      <a:pt x="68871" y="66936"/>
                      <a:pt x="70797" y="66936"/>
                    </a:cubicBezTo>
                    <a:cubicBezTo>
                      <a:pt x="71279" y="66936"/>
                      <a:pt x="71765" y="66986"/>
                      <a:pt x="72248" y="67088"/>
                    </a:cubicBezTo>
                    <a:cubicBezTo>
                      <a:pt x="71271" y="68333"/>
                      <a:pt x="70742" y="69901"/>
                      <a:pt x="70939" y="71559"/>
                    </a:cubicBezTo>
                    <a:cubicBezTo>
                      <a:pt x="71452" y="71445"/>
                      <a:pt x="71968" y="71389"/>
                      <a:pt x="72480" y="71389"/>
                    </a:cubicBezTo>
                    <a:cubicBezTo>
                      <a:pt x="74414" y="71389"/>
                      <a:pt x="76287" y="72186"/>
                      <a:pt x="77633" y="73638"/>
                    </a:cubicBezTo>
                    <a:cubicBezTo>
                      <a:pt x="78970" y="72190"/>
                      <a:pt x="80844" y="71388"/>
                      <a:pt x="82779" y="71388"/>
                    </a:cubicBezTo>
                    <a:cubicBezTo>
                      <a:pt x="83204" y="71388"/>
                      <a:pt x="83632" y="71426"/>
                      <a:pt x="84057" y="71505"/>
                    </a:cubicBezTo>
                    <a:cubicBezTo>
                      <a:pt x="83520" y="72141"/>
                      <a:pt x="83108" y="72867"/>
                      <a:pt x="82848" y="73656"/>
                    </a:cubicBezTo>
                    <a:lnTo>
                      <a:pt x="83224" y="73656"/>
                    </a:lnTo>
                    <a:cubicBezTo>
                      <a:pt x="84120" y="70909"/>
                      <a:pt x="86703" y="69536"/>
                      <a:pt x="89286" y="69536"/>
                    </a:cubicBezTo>
                    <a:cubicBezTo>
                      <a:pt x="91869" y="69536"/>
                      <a:pt x="94452" y="70909"/>
                      <a:pt x="95348" y="73656"/>
                    </a:cubicBezTo>
                    <a:lnTo>
                      <a:pt x="95724" y="73656"/>
                    </a:lnTo>
                    <a:cubicBezTo>
                      <a:pt x="95464" y="72867"/>
                      <a:pt x="95052" y="72141"/>
                      <a:pt x="94514" y="71505"/>
                    </a:cubicBezTo>
                    <a:cubicBezTo>
                      <a:pt x="94942" y="71426"/>
                      <a:pt x="95371" y="71388"/>
                      <a:pt x="95797" y="71388"/>
                    </a:cubicBezTo>
                    <a:cubicBezTo>
                      <a:pt x="97737" y="71388"/>
                      <a:pt x="99611" y="72190"/>
                      <a:pt x="100948" y="73638"/>
                    </a:cubicBezTo>
                    <a:cubicBezTo>
                      <a:pt x="102293" y="72185"/>
                      <a:pt x="104163" y="71385"/>
                      <a:pt x="106095" y="71385"/>
                    </a:cubicBezTo>
                    <a:cubicBezTo>
                      <a:pt x="106570" y="71385"/>
                      <a:pt x="107049" y="71433"/>
                      <a:pt x="107525" y="71532"/>
                    </a:cubicBezTo>
                    <a:cubicBezTo>
                      <a:pt x="106495" y="72796"/>
                      <a:pt x="105921" y="74417"/>
                      <a:pt x="106127" y="76111"/>
                    </a:cubicBezTo>
                    <a:cubicBezTo>
                      <a:pt x="106637" y="75997"/>
                      <a:pt x="107150" y="75942"/>
                      <a:pt x="107660" y="75942"/>
                    </a:cubicBezTo>
                    <a:cubicBezTo>
                      <a:pt x="109597" y="75942"/>
                      <a:pt x="111473" y="76744"/>
                      <a:pt x="112821" y="78199"/>
                    </a:cubicBezTo>
                    <a:cubicBezTo>
                      <a:pt x="114158" y="76751"/>
                      <a:pt x="116031" y="75948"/>
                      <a:pt x="117967" y="75948"/>
                    </a:cubicBezTo>
                    <a:cubicBezTo>
                      <a:pt x="118392" y="75948"/>
                      <a:pt x="118820" y="75987"/>
                      <a:pt x="119245" y="76066"/>
                    </a:cubicBezTo>
                    <a:cubicBezTo>
                      <a:pt x="118708" y="76702"/>
                      <a:pt x="118295" y="77428"/>
                      <a:pt x="118036" y="78217"/>
                    </a:cubicBezTo>
                    <a:lnTo>
                      <a:pt x="118412" y="78217"/>
                    </a:lnTo>
                    <a:cubicBezTo>
                      <a:pt x="119308" y="75474"/>
                      <a:pt x="121893" y="74100"/>
                      <a:pt x="124477" y="74100"/>
                    </a:cubicBezTo>
                    <a:cubicBezTo>
                      <a:pt x="127059" y="74100"/>
                      <a:pt x="129640" y="75471"/>
                      <a:pt x="130536" y="78217"/>
                    </a:cubicBezTo>
                    <a:lnTo>
                      <a:pt x="130912" y="78217"/>
                    </a:lnTo>
                    <a:cubicBezTo>
                      <a:pt x="130652" y="77428"/>
                      <a:pt x="130240" y="76702"/>
                      <a:pt x="129702" y="76066"/>
                    </a:cubicBezTo>
                    <a:cubicBezTo>
                      <a:pt x="130130" y="75987"/>
                      <a:pt x="130558" y="75948"/>
                      <a:pt x="130984" y="75948"/>
                    </a:cubicBezTo>
                    <a:cubicBezTo>
                      <a:pt x="132922" y="75948"/>
                      <a:pt x="134791" y="76751"/>
                      <a:pt x="136136" y="78199"/>
                    </a:cubicBezTo>
                    <a:cubicBezTo>
                      <a:pt x="137484" y="76744"/>
                      <a:pt x="139360" y="75942"/>
                      <a:pt x="141292" y="75942"/>
                    </a:cubicBezTo>
                    <a:cubicBezTo>
                      <a:pt x="141801" y="75942"/>
                      <a:pt x="142313" y="75997"/>
                      <a:pt x="142820" y="76111"/>
                    </a:cubicBezTo>
                    <a:cubicBezTo>
                      <a:pt x="143275" y="72358"/>
                      <a:pt x="139935" y="68987"/>
                      <a:pt x="136195" y="68987"/>
                    </a:cubicBezTo>
                    <a:cubicBezTo>
                      <a:pt x="136175" y="68987"/>
                      <a:pt x="136156" y="68987"/>
                      <a:pt x="136136" y="68987"/>
                    </a:cubicBezTo>
                    <a:cubicBezTo>
                      <a:pt x="136116" y="68987"/>
                      <a:pt x="136096" y="68987"/>
                      <a:pt x="136077" y="68987"/>
                    </a:cubicBezTo>
                    <a:cubicBezTo>
                      <a:pt x="134208" y="68987"/>
                      <a:pt x="132440" y="69825"/>
                      <a:pt x="131199" y="71129"/>
                    </a:cubicBezTo>
                    <a:cubicBezTo>
                      <a:pt x="131279" y="69534"/>
                      <a:pt x="130697" y="68038"/>
                      <a:pt x="129702" y="66855"/>
                    </a:cubicBezTo>
                    <a:cubicBezTo>
                      <a:pt x="130132" y="66775"/>
                      <a:pt x="130564" y="66736"/>
                      <a:pt x="130992" y="66736"/>
                    </a:cubicBezTo>
                    <a:cubicBezTo>
                      <a:pt x="132927" y="66736"/>
                      <a:pt x="134793" y="67533"/>
                      <a:pt x="136136" y="68978"/>
                    </a:cubicBezTo>
                    <a:cubicBezTo>
                      <a:pt x="137482" y="67526"/>
                      <a:pt x="139354" y="66729"/>
                      <a:pt x="141284" y="66729"/>
                    </a:cubicBezTo>
                    <a:cubicBezTo>
                      <a:pt x="141795" y="66729"/>
                      <a:pt x="142310" y="66785"/>
                      <a:pt x="142820" y="66900"/>
                    </a:cubicBezTo>
                    <a:cubicBezTo>
                      <a:pt x="143276" y="63142"/>
                      <a:pt x="139935" y="59776"/>
                      <a:pt x="136189" y="59776"/>
                    </a:cubicBezTo>
                    <a:cubicBezTo>
                      <a:pt x="136175" y="59776"/>
                      <a:pt x="136160" y="59776"/>
                      <a:pt x="136145" y="59776"/>
                    </a:cubicBezTo>
                    <a:cubicBezTo>
                      <a:pt x="137492" y="58329"/>
                      <a:pt x="139362" y="57528"/>
                      <a:pt x="141292" y="57528"/>
                    </a:cubicBezTo>
                    <a:cubicBezTo>
                      <a:pt x="141800" y="57528"/>
                      <a:pt x="142312" y="57583"/>
                      <a:pt x="142820" y="57697"/>
                    </a:cubicBezTo>
                    <a:cubicBezTo>
                      <a:pt x="143275" y="53945"/>
                      <a:pt x="139935" y="50573"/>
                      <a:pt x="136195" y="50573"/>
                    </a:cubicBezTo>
                    <a:cubicBezTo>
                      <a:pt x="136175" y="50573"/>
                      <a:pt x="136156" y="50573"/>
                      <a:pt x="136136" y="50574"/>
                    </a:cubicBezTo>
                    <a:cubicBezTo>
                      <a:pt x="137486" y="49117"/>
                      <a:pt x="139365" y="48320"/>
                      <a:pt x="141300" y="48320"/>
                    </a:cubicBezTo>
                    <a:cubicBezTo>
                      <a:pt x="141806" y="48320"/>
                      <a:pt x="142315" y="48374"/>
                      <a:pt x="142820" y="48486"/>
                    </a:cubicBezTo>
                    <a:cubicBezTo>
                      <a:pt x="143276" y="44728"/>
                      <a:pt x="139935" y="41362"/>
                      <a:pt x="136181" y="41362"/>
                    </a:cubicBezTo>
                    <a:cubicBezTo>
                      <a:pt x="136166" y="41362"/>
                      <a:pt x="136151" y="41362"/>
                      <a:pt x="136136" y="41362"/>
                    </a:cubicBezTo>
                    <a:cubicBezTo>
                      <a:pt x="137483" y="39915"/>
                      <a:pt x="139359" y="39114"/>
                      <a:pt x="141291" y="39114"/>
                    </a:cubicBezTo>
                    <a:cubicBezTo>
                      <a:pt x="141800" y="39114"/>
                      <a:pt x="142312" y="39169"/>
                      <a:pt x="142820" y="39283"/>
                    </a:cubicBezTo>
                    <a:cubicBezTo>
                      <a:pt x="143275" y="35522"/>
                      <a:pt x="139935" y="32159"/>
                      <a:pt x="136195" y="32159"/>
                    </a:cubicBezTo>
                    <a:cubicBezTo>
                      <a:pt x="136175" y="32159"/>
                      <a:pt x="136156" y="32160"/>
                      <a:pt x="136136" y="32160"/>
                    </a:cubicBezTo>
                    <a:cubicBezTo>
                      <a:pt x="136116" y="32160"/>
                      <a:pt x="136096" y="32159"/>
                      <a:pt x="136077" y="32159"/>
                    </a:cubicBezTo>
                    <a:cubicBezTo>
                      <a:pt x="134208" y="32159"/>
                      <a:pt x="132440" y="32998"/>
                      <a:pt x="131199" y="34301"/>
                    </a:cubicBezTo>
                    <a:cubicBezTo>
                      <a:pt x="131279" y="32706"/>
                      <a:pt x="130697" y="31210"/>
                      <a:pt x="129711" y="30027"/>
                    </a:cubicBezTo>
                    <a:cubicBezTo>
                      <a:pt x="130140" y="29948"/>
                      <a:pt x="130570" y="29909"/>
                      <a:pt x="130997" y="29909"/>
                    </a:cubicBezTo>
                    <a:cubicBezTo>
                      <a:pt x="132927" y="29909"/>
                      <a:pt x="134793" y="30705"/>
                      <a:pt x="136136" y="32151"/>
                    </a:cubicBezTo>
                    <a:cubicBezTo>
                      <a:pt x="137482" y="30699"/>
                      <a:pt x="139354" y="29902"/>
                      <a:pt x="141284" y="29902"/>
                    </a:cubicBezTo>
                    <a:cubicBezTo>
                      <a:pt x="141795" y="29902"/>
                      <a:pt x="142310" y="29957"/>
                      <a:pt x="142820" y="30072"/>
                    </a:cubicBezTo>
                    <a:cubicBezTo>
                      <a:pt x="143276" y="26315"/>
                      <a:pt x="139935" y="22948"/>
                      <a:pt x="136189" y="22948"/>
                    </a:cubicBezTo>
                    <a:cubicBezTo>
                      <a:pt x="136175" y="22948"/>
                      <a:pt x="136160" y="22948"/>
                      <a:pt x="136145" y="22948"/>
                    </a:cubicBezTo>
                    <a:cubicBezTo>
                      <a:pt x="137491" y="21496"/>
                      <a:pt x="139358" y="20699"/>
                      <a:pt x="141285" y="20699"/>
                    </a:cubicBezTo>
                    <a:cubicBezTo>
                      <a:pt x="141795" y="20699"/>
                      <a:pt x="142310" y="20755"/>
                      <a:pt x="142820" y="20870"/>
                    </a:cubicBezTo>
                    <a:cubicBezTo>
                      <a:pt x="143275" y="17108"/>
                      <a:pt x="139935" y="13746"/>
                      <a:pt x="136195" y="13746"/>
                    </a:cubicBezTo>
                    <a:cubicBezTo>
                      <a:pt x="136175" y="13746"/>
                      <a:pt x="136156" y="13746"/>
                      <a:pt x="136136" y="13746"/>
                    </a:cubicBezTo>
                    <a:cubicBezTo>
                      <a:pt x="137484" y="12292"/>
                      <a:pt x="139360" y="11489"/>
                      <a:pt x="141292" y="11489"/>
                    </a:cubicBezTo>
                    <a:cubicBezTo>
                      <a:pt x="141801" y="11489"/>
                      <a:pt x="142313" y="11544"/>
                      <a:pt x="142820" y="11658"/>
                    </a:cubicBezTo>
                    <a:cubicBezTo>
                      <a:pt x="143275" y="7906"/>
                      <a:pt x="139935" y="4534"/>
                      <a:pt x="136195" y="4534"/>
                    </a:cubicBezTo>
                    <a:cubicBezTo>
                      <a:pt x="136175" y="4534"/>
                      <a:pt x="136156" y="4534"/>
                      <a:pt x="136136" y="4535"/>
                    </a:cubicBezTo>
                    <a:cubicBezTo>
                      <a:pt x="136116" y="4534"/>
                      <a:pt x="136096" y="4534"/>
                      <a:pt x="136077" y="4534"/>
                    </a:cubicBezTo>
                    <a:cubicBezTo>
                      <a:pt x="134208" y="4534"/>
                      <a:pt x="132440" y="5373"/>
                      <a:pt x="131199" y="6676"/>
                    </a:cubicBezTo>
                    <a:cubicBezTo>
                      <a:pt x="131234" y="5941"/>
                      <a:pt x="131136" y="5198"/>
                      <a:pt x="130894" y="4499"/>
                    </a:cubicBezTo>
                    <a:lnTo>
                      <a:pt x="130518" y="4499"/>
                    </a:lnTo>
                    <a:cubicBezTo>
                      <a:pt x="130751" y="5198"/>
                      <a:pt x="130867" y="5932"/>
                      <a:pt x="130867" y="6667"/>
                    </a:cubicBezTo>
                    <a:cubicBezTo>
                      <a:pt x="130394" y="6565"/>
                      <a:pt x="129917" y="6515"/>
                      <a:pt x="129443" y="6515"/>
                    </a:cubicBezTo>
                    <a:cubicBezTo>
                      <a:pt x="127584" y="6515"/>
                      <a:pt x="125780" y="7282"/>
                      <a:pt x="124487" y="8674"/>
                    </a:cubicBezTo>
                    <a:cubicBezTo>
                      <a:pt x="123206" y="7294"/>
                      <a:pt x="121414" y="6515"/>
                      <a:pt x="119532" y="6515"/>
                    </a:cubicBezTo>
                    <a:cubicBezTo>
                      <a:pt x="119048" y="6515"/>
                      <a:pt x="118564" y="6569"/>
                      <a:pt x="118089" y="6667"/>
                    </a:cubicBezTo>
                    <a:cubicBezTo>
                      <a:pt x="118089" y="5932"/>
                      <a:pt x="118206" y="5198"/>
                      <a:pt x="118439" y="4499"/>
                    </a:cubicBezTo>
                    <a:lnTo>
                      <a:pt x="118063" y="4499"/>
                    </a:lnTo>
                    <a:cubicBezTo>
                      <a:pt x="117821" y="5198"/>
                      <a:pt x="117722" y="5932"/>
                      <a:pt x="117758" y="6676"/>
                    </a:cubicBezTo>
                    <a:cubicBezTo>
                      <a:pt x="116516" y="5373"/>
                      <a:pt x="114749" y="4534"/>
                      <a:pt x="112880" y="4534"/>
                    </a:cubicBezTo>
                    <a:cubicBezTo>
                      <a:pt x="112860" y="4534"/>
                      <a:pt x="112840" y="4534"/>
                      <a:pt x="112821" y="4535"/>
                    </a:cubicBezTo>
                    <a:cubicBezTo>
                      <a:pt x="112802" y="4534"/>
                      <a:pt x="112783" y="4534"/>
                      <a:pt x="112765" y="4534"/>
                    </a:cubicBezTo>
                    <a:cubicBezTo>
                      <a:pt x="110778" y="4534"/>
                      <a:pt x="108911" y="5480"/>
                      <a:pt x="107659" y="6927"/>
                    </a:cubicBezTo>
                    <a:lnTo>
                      <a:pt x="107659" y="6927"/>
                    </a:lnTo>
                    <a:cubicBezTo>
                      <a:pt x="107953" y="3264"/>
                      <a:pt x="104676" y="36"/>
                      <a:pt x="101009" y="36"/>
                    </a:cubicBezTo>
                    <a:cubicBezTo>
                      <a:pt x="100988" y="36"/>
                      <a:pt x="100968" y="36"/>
                      <a:pt x="100948" y="36"/>
                    </a:cubicBezTo>
                    <a:cubicBezTo>
                      <a:pt x="100928" y="36"/>
                      <a:pt x="100908" y="36"/>
                      <a:pt x="100889" y="36"/>
                    </a:cubicBezTo>
                    <a:cubicBezTo>
                      <a:pt x="99020" y="36"/>
                      <a:pt x="97261" y="875"/>
                      <a:pt x="96011" y="2178"/>
                    </a:cubicBezTo>
                    <a:cubicBezTo>
                      <a:pt x="96056" y="1434"/>
                      <a:pt x="95948" y="699"/>
                      <a:pt x="95706" y="1"/>
                    </a:cubicBezTo>
                    <a:lnTo>
                      <a:pt x="95339" y="1"/>
                    </a:lnTo>
                    <a:cubicBezTo>
                      <a:pt x="95563" y="699"/>
                      <a:pt x="95688" y="1434"/>
                      <a:pt x="95688" y="2169"/>
                    </a:cubicBezTo>
                    <a:cubicBezTo>
                      <a:pt x="95213" y="2067"/>
                      <a:pt x="94735" y="2017"/>
                      <a:pt x="94260" y="2017"/>
                    </a:cubicBezTo>
                    <a:cubicBezTo>
                      <a:pt x="92399" y="2017"/>
                      <a:pt x="90599" y="2784"/>
                      <a:pt x="89299" y="4176"/>
                    </a:cubicBezTo>
                    <a:cubicBezTo>
                      <a:pt x="88027" y="2796"/>
                      <a:pt x="86226" y="2017"/>
                      <a:pt x="84344" y="2017"/>
                    </a:cubicBezTo>
                    <a:cubicBezTo>
                      <a:pt x="83860" y="2017"/>
                      <a:pt x="83376" y="2061"/>
                      <a:pt x="82902" y="2169"/>
                    </a:cubicBezTo>
                    <a:cubicBezTo>
                      <a:pt x="82910" y="1434"/>
                      <a:pt x="83027" y="699"/>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grpSp>
        <p:grpSp>
          <p:nvGrpSpPr>
            <p:cNvPr id="488" name="Google Shape;488;p22"/>
            <p:cNvGrpSpPr/>
            <p:nvPr/>
          </p:nvGrpSpPr>
          <p:grpSpPr>
            <a:xfrm>
              <a:off x="3030083" y="-541901"/>
              <a:ext cx="3080308" cy="3269023"/>
              <a:chOff x="0" y="0"/>
              <a:chExt cx="2743172" cy="2911232"/>
            </a:xfrm>
          </p:grpSpPr>
          <p:sp>
            <p:nvSpPr>
              <p:cNvPr id="489" name="Google Shape;489;p22"/>
              <p:cNvSpPr/>
              <p:nvPr/>
            </p:nvSpPr>
            <p:spPr>
              <a:xfrm>
                <a:off x="0" y="1411617"/>
                <a:ext cx="2743172" cy="1499615"/>
              </a:xfrm>
              <a:custGeom>
                <a:avLst/>
                <a:gdLst/>
                <a:ahLst/>
                <a:cxnLst/>
                <a:rect l="l" t="t" r="r" b="b"/>
                <a:pathLst>
                  <a:path w="143284" h="78442" extrusionOk="0">
                    <a:moveTo>
                      <a:pt x="94420" y="2397"/>
                    </a:moveTo>
                    <a:cubicBezTo>
                      <a:pt x="94850" y="2397"/>
                      <a:pt x="95284" y="2437"/>
                      <a:pt x="95715" y="2519"/>
                    </a:cubicBezTo>
                    <a:cubicBezTo>
                      <a:pt x="94720" y="3693"/>
                      <a:pt x="94138" y="5198"/>
                      <a:pt x="94228" y="6784"/>
                    </a:cubicBezTo>
                    <a:cubicBezTo>
                      <a:pt x="92977" y="5481"/>
                      <a:pt x="91219" y="4651"/>
                      <a:pt x="89350" y="4651"/>
                    </a:cubicBezTo>
                    <a:cubicBezTo>
                      <a:pt x="89330" y="4651"/>
                      <a:pt x="89310" y="4651"/>
                      <a:pt x="89290" y="4651"/>
                    </a:cubicBezTo>
                    <a:cubicBezTo>
                      <a:pt x="90624" y="3201"/>
                      <a:pt x="92490" y="2397"/>
                      <a:pt x="94420" y="2397"/>
                    </a:cubicBezTo>
                    <a:close/>
                    <a:moveTo>
                      <a:pt x="84151" y="2400"/>
                    </a:moveTo>
                    <a:cubicBezTo>
                      <a:pt x="86084" y="2400"/>
                      <a:pt x="87955" y="3198"/>
                      <a:pt x="89290" y="4651"/>
                    </a:cubicBezTo>
                    <a:cubicBezTo>
                      <a:pt x="89270" y="4651"/>
                      <a:pt x="89250" y="4651"/>
                      <a:pt x="89231" y="4651"/>
                    </a:cubicBezTo>
                    <a:cubicBezTo>
                      <a:pt x="87362" y="4651"/>
                      <a:pt x="85594" y="5481"/>
                      <a:pt x="84353" y="6793"/>
                    </a:cubicBezTo>
                    <a:cubicBezTo>
                      <a:pt x="84434" y="5207"/>
                      <a:pt x="83851" y="3702"/>
                      <a:pt x="82866" y="2519"/>
                    </a:cubicBezTo>
                    <a:cubicBezTo>
                      <a:pt x="83294" y="2439"/>
                      <a:pt x="83724" y="2400"/>
                      <a:pt x="84151" y="2400"/>
                    </a:cubicBezTo>
                    <a:close/>
                    <a:moveTo>
                      <a:pt x="13670" y="2589"/>
                    </a:moveTo>
                    <a:cubicBezTo>
                      <a:pt x="15606" y="2589"/>
                      <a:pt x="17480" y="3392"/>
                      <a:pt x="18825" y="4840"/>
                    </a:cubicBezTo>
                    <a:lnTo>
                      <a:pt x="18825" y="4840"/>
                    </a:lnTo>
                    <a:cubicBezTo>
                      <a:pt x="18822" y="4840"/>
                      <a:pt x="18819" y="4840"/>
                      <a:pt x="18816" y="4840"/>
                    </a:cubicBezTo>
                    <a:cubicBezTo>
                      <a:pt x="18806" y="4840"/>
                      <a:pt x="18796" y="4840"/>
                      <a:pt x="18786" y="4840"/>
                    </a:cubicBezTo>
                    <a:cubicBezTo>
                      <a:pt x="16906" y="4840"/>
                      <a:pt x="15136" y="5671"/>
                      <a:pt x="13879" y="6981"/>
                    </a:cubicBezTo>
                    <a:cubicBezTo>
                      <a:pt x="13951" y="5404"/>
                      <a:pt x="13368" y="3899"/>
                      <a:pt x="12382" y="2716"/>
                    </a:cubicBezTo>
                    <a:lnTo>
                      <a:pt x="12391" y="2707"/>
                    </a:lnTo>
                    <a:cubicBezTo>
                      <a:pt x="12817" y="2628"/>
                      <a:pt x="13245" y="2589"/>
                      <a:pt x="13670" y="2589"/>
                    </a:cubicBezTo>
                    <a:close/>
                    <a:moveTo>
                      <a:pt x="23963" y="2589"/>
                    </a:moveTo>
                    <a:cubicBezTo>
                      <a:pt x="24387" y="2589"/>
                      <a:pt x="24815" y="2628"/>
                      <a:pt x="25241" y="2707"/>
                    </a:cubicBezTo>
                    <a:cubicBezTo>
                      <a:pt x="24255" y="3890"/>
                      <a:pt x="23673" y="5395"/>
                      <a:pt x="23753" y="6981"/>
                    </a:cubicBezTo>
                    <a:cubicBezTo>
                      <a:pt x="22512" y="5678"/>
                      <a:pt x="20744" y="4839"/>
                      <a:pt x="18875" y="4839"/>
                    </a:cubicBezTo>
                    <a:cubicBezTo>
                      <a:pt x="18859" y="4839"/>
                      <a:pt x="18842" y="4839"/>
                      <a:pt x="18825" y="4840"/>
                    </a:cubicBezTo>
                    <a:lnTo>
                      <a:pt x="18825" y="4840"/>
                    </a:lnTo>
                    <a:cubicBezTo>
                      <a:pt x="20162" y="3392"/>
                      <a:pt x="22030" y="2589"/>
                      <a:pt x="23963" y="2589"/>
                    </a:cubicBezTo>
                    <a:close/>
                    <a:moveTo>
                      <a:pt x="77628" y="548"/>
                    </a:moveTo>
                    <a:cubicBezTo>
                      <a:pt x="80805" y="548"/>
                      <a:pt x="83981" y="2626"/>
                      <a:pt x="84022" y="6784"/>
                    </a:cubicBezTo>
                    <a:cubicBezTo>
                      <a:pt x="83543" y="6679"/>
                      <a:pt x="83061" y="6628"/>
                      <a:pt x="82582" y="6628"/>
                    </a:cubicBezTo>
                    <a:cubicBezTo>
                      <a:pt x="80728" y="6628"/>
                      <a:pt x="78929" y="7396"/>
                      <a:pt x="77633" y="8791"/>
                    </a:cubicBezTo>
                    <a:cubicBezTo>
                      <a:pt x="76359" y="7419"/>
                      <a:pt x="74579" y="6632"/>
                      <a:pt x="72709" y="6632"/>
                    </a:cubicBezTo>
                    <a:cubicBezTo>
                      <a:pt x="72699" y="6632"/>
                      <a:pt x="72688" y="6632"/>
                      <a:pt x="72678" y="6632"/>
                    </a:cubicBezTo>
                    <a:cubicBezTo>
                      <a:pt x="72194" y="6632"/>
                      <a:pt x="71710" y="6677"/>
                      <a:pt x="71235" y="6784"/>
                    </a:cubicBezTo>
                    <a:cubicBezTo>
                      <a:pt x="71275" y="2626"/>
                      <a:pt x="74452" y="548"/>
                      <a:pt x="77628" y="548"/>
                    </a:cubicBezTo>
                    <a:close/>
                    <a:moveTo>
                      <a:pt x="100945" y="548"/>
                    </a:moveTo>
                    <a:cubicBezTo>
                      <a:pt x="104119" y="548"/>
                      <a:pt x="107295" y="2626"/>
                      <a:pt x="107337" y="6782"/>
                    </a:cubicBezTo>
                    <a:lnTo>
                      <a:pt x="107337" y="6782"/>
                    </a:lnTo>
                    <a:cubicBezTo>
                      <a:pt x="106865" y="6681"/>
                      <a:pt x="106389" y="6632"/>
                      <a:pt x="105917" y="6632"/>
                    </a:cubicBezTo>
                    <a:cubicBezTo>
                      <a:pt x="104054" y="6632"/>
                      <a:pt x="102249" y="7399"/>
                      <a:pt x="100957" y="8791"/>
                    </a:cubicBezTo>
                    <a:cubicBezTo>
                      <a:pt x="99676" y="7411"/>
                      <a:pt x="97883" y="6632"/>
                      <a:pt x="96002" y="6632"/>
                    </a:cubicBezTo>
                    <a:cubicBezTo>
                      <a:pt x="95518" y="6632"/>
                      <a:pt x="95034" y="6685"/>
                      <a:pt x="94559" y="6784"/>
                    </a:cubicBezTo>
                    <a:cubicBezTo>
                      <a:pt x="94595" y="2626"/>
                      <a:pt x="97769" y="548"/>
                      <a:pt x="100945" y="548"/>
                    </a:cubicBezTo>
                    <a:close/>
                    <a:moveTo>
                      <a:pt x="7159" y="741"/>
                    </a:moveTo>
                    <a:cubicBezTo>
                      <a:pt x="10334" y="741"/>
                      <a:pt x="13512" y="2820"/>
                      <a:pt x="13556" y="6981"/>
                    </a:cubicBezTo>
                    <a:cubicBezTo>
                      <a:pt x="13074" y="6876"/>
                      <a:pt x="12589" y="6825"/>
                      <a:pt x="12108" y="6825"/>
                    </a:cubicBezTo>
                    <a:cubicBezTo>
                      <a:pt x="10251" y="6825"/>
                      <a:pt x="8458" y="7587"/>
                      <a:pt x="7163" y="8974"/>
                    </a:cubicBezTo>
                    <a:lnTo>
                      <a:pt x="7163" y="8974"/>
                    </a:lnTo>
                    <a:cubicBezTo>
                      <a:pt x="5882" y="7606"/>
                      <a:pt x="4092" y="6820"/>
                      <a:pt x="2212" y="6820"/>
                    </a:cubicBezTo>
                    <a:cubicBezTo>
                      <a:pt x="1728" y="6820"/>
                      <a:pt x="1245" y="6874"/>
                      <a:pt x="770" y="6981"/>
                    </a:cubicBezTo>
                    <a:cubicBezTo>
                      <a:pt x="806" y="2822"/>
                      <a:pt x="3981" y="741"/>
                      <a:pt x="7159" y="741"/>
                    </a:cubicBezTo>
                    <a:close/>
                    <a:moveTo>
                      <a:pt x="30465" y="748"/>
                    </a:moveTo>
                    <a:cubicBezTo>
                      <a:pt x="33637" y="748"/>
                      <a:pt x="36811" y="2823"/>
                      <a:pt x="36854" y="6977"/>
                    </a:cubicBezTo>
                    <a:lnTo>
                      <a:pt x="36854" y="6977"/>
                    </a:lnTo>
                    <a:cubicBezTo>
                      <a:pt x="36379" y="6875"/>
                      <a:pt x="35901" y="6825"/>
                      <a:pt x="35427" y="6825"/>
                    </a:cubicBezTo>
                    <a:cubicBezTo>
                      <a:pt x="33572" y="6825"/>
                      <a:pt x="31778" y="7591"/>
                      <a:pt x="30483" y="8979"/>
                    </a:cubicBezTo>
                    <a:cubicBezTo>
                      <a:pt x="29201" y="7608"/>
                      <a:pt x="27409" y="6820"/>
                      <a:pt x="25536" y="6820"/>
                    </a:cubicBezTo>
                    <a:cubicBezTo>
                      <a:pt x="25044" y="6820"/>
                      <a:pt x="24560" y="6874"/>
                      <a:pt x="24085" y="6981"/>
                    </a:cubicBezTo>
                    <a:cubicBezTo>
                      <a:pt x="24116" y="2827"/>
                      <a:pt x="27290" y="748"/>
                      <a:pt x="30465" y="748"/>
                    </a:cubicBezTo>
                    <a:close/>
                    <a:moveTo>
                      <a:pt x="119332" y="6908"/>
                    </a:moveTo>
                    <a:cubicBezTo>
                      <a:pt x="121265" y="6908"/>
                      <a:pt x="123134" y="7710"/>
                      <a:pt x="124478" y="9150"/>
                    </a:cubicBezTo>
                    <a:lnTo>
                      <a:pt x="124487" y="9158"/>
                    </a:lnTo>
                    <a:lnTo>
                      <a:pt x="124487" y="9158"/>
                    </a:lnTo>
                    <a:cubicBezTo>
                      <a:pt x="124484" y="9159"/>
                      <a:pt x="124481" y="9159"/>
                      <a:pt x="124478" y="9159"/>
                    </a:cubicBezTo>
                    <a:cubicBezTo>
                      <a:pt x="124459" y="9158"/>
                      <a:pt x="124439" y="9158"/>
                      <a:pt x="124419" y="9158"/>
                    </a:cubicBezTo>
                    <a:cubicBezTo>
                      <a:pt x="122559" y="9158"/>
                      <a:pt x="120791" y="9997"/>
                      <a:pt x="119541" y="11300"/>
                    </a:cubicBezTo>
                    <a:cubicBezTo>
                      <a:pt x="119631" y="9705"/>
                      <a:pt x="119048" y="8209"/>
                      <a:pt x="118054" y="7026"/>
                    </a:cubicBezTo>
                    <a:cubicBezTo>
                      <a:pt x="118480" y="6947"/>
                      <a:pt x="118907" y="6908"/>
                      <a:pt x="119332" y="6908"/>
                    </a:cubicBezTo>
                    <a:close/>
                    <a:moveTo>
                      <a:pt x="129633" y="6908"/>
                    </a:moveTo>
                    <a:cubicBezTo>
                      <a:pt x="130058" y="6908"/>
                      <a:pt x="130486" y="6947"/>
                      <a:pt x="130912" y="7026"/>
                    </a:cubicBezTo>
                    <a:cubicBezTo>
                      <a:pt x="129917" y="8209"/>
                      <a:pt x="129335" y="9705"/>
                      <a:pt x="129415" y="11300"/>
                    </a:cubicBezTo>
                    <a:cubicBezTo>
                      <a:pt x="128174" y="9997"/>
                      <a:pt x="126406" y="9158"/>
                      <a:pt x="124537" y="9158"/>
                    </a:cubicBezTo>
                    <a:cubicBezTo>
                      <a:pt x="124521" y="9158"/>
                      <a:pt x="124504" y="9158"/>
                      <a:pt x="124487" y="9158"/>
                    </a:cubicBezTo>
                    <a:lnTo>
                      <a:pt x="124487" y="9158"/>
                    </a:lnTo>
                    <a:cubicBezTo>
                      <a:pt x="125825" y="7711"/>
                      <a:pt x="127698" y="6908"/>
                      <a:pt x="129633" y="6908"/>
                    </a:cubicBezTo>
                    <a:close/>
                    <a:moveTo>
                      <a:pt x="82788" y="6998"/>
                    </a:moveTo>
                    <a:cubicBezTo>
                      <a:pt x="83213" y="6998"/>
                      <a:pt x="83641" y="7037"/>
                      <a:pt x="84066" y="7116"/>
                    </a:cubicBezTo>
                    <a:cubicBezTo>
                      <a:pt x="83072" y="8289"/>
                      <a:pt x="82489" y="9795"/>
                      <a:pt x="82579" y="11390"/>
                    </a:cubicBezTo>
                    <a:cubicBezTo>
                      <a:pt x="81329" y="10086"/>
                      <a:pt x="79570" y="9248"/>
                      <a:pt x="77701" y="9248"/>
                    </a:cubicBezTo>
                    <a:cubicBezTo>
                      <a:pt x="77681" y="9248"/>
                      <a:pt x="77661" y="9248"/>
                      <a:pt x="77642" y="9248"/>
                    </a:cubicBezTo>
                    <a:cubicBezTo>
                      <a:pt x="78979" y="7801"/>
                      <a:pt x="80853" y="6998"/>
                      <a:pt x="82788" y="6998"/>
                    </a:cubicBezTo>
                    <a:close/>
                    <a:moveTo>
                      <a:pt x="95802" y="7007"/>
                    </a:moveTo>
                    <a:cubicBezTo>
                      <a:pt x="97737" y="7007"/>
                      <a:pt x="99611" y="7810"/>
                      <a:pt x="100948" y="9257"/>
                    </a:cubicBezTo>
                    <a:cubicBezTo>
                      <a:pt x="100928" y="9257"/>
                      <a:pt x="100908" y="9257"/>
                      <a:pt x="100889" y="9257"/>
                    </a:cubicBezTo>
                    <a:cubicBezTo>
                      <a:pt x="99020" y="9257"/>
                      <a:pt x="97252" y="10095"/>
                      <a:pt x="96011" y="11399"/>
                    </a:cubicBezTo>
                    <a:cubicBezTo>
                      <a:pt x="96100" y="9804"/>
                      <a:pt x="95509" y="8307"/>
                      <a:pt x="94523" y="7125"/>
                    </a:cubicBezTo>
                    <a:cubicBezTo>
                      <a:pt x="94949" y="7046"/>
                      <a:pt x="95377" y="7007"/>
                      <a:pt x="95802" y="7007"/>
                    </a:cubicBezTo>
                    <a:close/>
                    <a:moveTo>
                      <a:pt x="48849" y="7105"/>
                    </a:moveTo>
                    <a:cubicBezTo>
                      <a:pt x="50784" y="7105"/>
                      <a:pt x="52658" y="7908"/>
                      <a:pt x="53995" y="9356"/>
                    </a:cubicBezTo>
                    <a:lnTo>
                      <a:pt x="53995" y="9356"/>
                    </a:lnTo>
                    <a:cubicBezTo>
                      <a:pt x="53978" y="9355"/>
                      <a:pt x="53961" y="9355"/>
                      <a:pt x="53945" y="9355"/>
                    </a:cubicBezTo>
                    <a:cubicBezTo>
                      <a:pt x="52076" y="9355"/>
                      <a:pt x="50308" y="10194"/>
                      <a:pt x="49067" y="11497"/>
                    </a:cubicBezTo>
                    <a:cubicBezTo>
                      <a:pt x="49147" y="9902"/>
                      <a:pt x="48565" y="8406"/>
                      <a:pt x="47570" y="7223"/>
                    </a:cubicBezTo>
                    <a:cubicBezTo>
                      <a:pt x="47996" y="7144"/>
                      <a:pt x="48424" y="7105"/>
                      <a:pt x="48849" y="7105"/>
                    </a:cubicBezTo>
                    <a:close/>
                    <a:moveTo>
                      <a:pt x="59142" y="7105"/>
                    </a:moveTo>
                    <a:cubicBezTo>
                      <a:pt x="59570" y="7105"/>
                      <a:pt x="60000" y="7144"/>
                      <a:pt x="60429" y="7223"/>
                    </a:cubicBezTo>
                    <a:cubicBezTo>
                      <a:pt x="59434" y="8397"/>
                      <a:pt x="58852" y="9902"/>
                      <a:pt x="58941" y="11497"/>
                    </a:cubicBezTo>
                    <a:cubicBezTo>
                      <a:pt x="57691" y="10194"/>
                      <a:pt x="55923" y="9355"/>
                      <a:pt x="54063" y="9355"/>
                    </a:cubicBezTo>
                    <a:cubicBezTo>
                      <a:pt x="54043" y="9355"/>
                      <a:pt x="54024" y="9356"/>
                      <a:pt x="54004" y="9356"/>
                    </a:cubicBezTo>
                    <a:cubicBezTo>
                      <a:pt x="54001" y="9356"/>
                      <a:pt x="53998" y="9356"/>
                      <a:pt x="53995" y="9356"/>
                    </a:cubicBezTo>
                    <a:lnTo>
                      <a:pt x="53995" y="9356"/>
                    </a:lnTo>
                    <a:lnTo>
                      <a:pt x="54004" y="9347"/>
                    </a:lnTo>
                    <a:cubicBezTo>
                      <a:pt x="55339" y="7901"/>
                      <a:pt x="57210" y="7105"/>
                      <a:pt x="59142" y="7105"/>
                    </a:cubicBezTo>
                    <a:close/>
                    <a:moveTo>
                      <a:pt x="12289" y="7212"/>
                    </a:moveTo>
                    <a:cubicBezTo>
                      <a:pt x="12716" y="7212"/>
                      <a:pt x="13146" y="7251"/>
                      <a:pt x="13574" y="7331"/>
                    </a:cubicBezTo>
                    <a:cubicBezTo>
                      <a:pt x="12580" y="8513"/>
                      <a:pt x="11997" y="10010"/>
                      <a:pt x="12087" y="11605"/>
                    </a:cubicBezTo>
                    <a:cubicBezTo>
                      <a:pt x="10837" y="10301"/>
                      <a:pt x="9069" y="9463"/>
                      <a:pt x="7208" y="9463"/>
                    </a:cubicBezTo>
                    <a:cubicBezTo>
                      <a:pt x="7189" y="9463"/>
                      <a:pt x="7169" y="9463"/>
                      <a:pt x="7150" y="9463"/>
                    </a:cubicBezTo>
                    <a:cubicBezTo>
                      <a:pt x="8485" y="8010"/>
                      <a:pt x="10356" y="7212"/>
                      <a:pt x="12289" y="7212"/>
                    </a:cubicBezTo>
                    <a:close/>
                    <a:moveTo>
                      <a:pt x="35624" y="7192"/>
                    </a:moveTo>
                    <a:cubicBezTo>
                      <a:pt x="36086" y="7192"/>
                      <a:pt x="36552" y="7237"/>
                      <a:pt x="37015" y="7331"/>
                    </a:cubicBezTo>
                    <a:cubicBezTo>
                      <a:pt x="36000" y="8594"/>
                      <a:pt x="35454" y="10176"/>
                      <a:pt x="35640" y="11839"/>
                    </a:cubicBezTo>
                    <a:lnTo>
                      <a:pt x="35640" y="11839"/>
                    </a:lnTo>
                    <a:cubicBezTo>
                      <a:pt x="34394" y="10395"/>
                      <a:pt x="32530" y="9454"/>
                      <a:pt x="30556" y="9454"/>
                    </a:cubicBezTo>
                    <a:cubicBezTo>
                      <a:pt x="30529" y="9454"/>
                      <a:pt x="30501" y="9454"/>
                      <a:pt x="30474" y="9454"/>
                    </a:cubicBezTo>
                    <a:cubicBezTo>
                      <a:pt x="30454" y="9454"/>
                      <a:pt x="30434" y="9454"/>
                      <a:pt x="30414" y="9454"/>
                    </a:cubicBezTo>
                    <a:cubicBezTo>
                      <a:pt x="28545" y="9454"/>
                      <a:pt x="26787" y="10284"/>
                      <a:pt x="25536" y="11596"/>
                    </a:cubicBezTo>
                    <a:cubicBezTo>
                      <a:pt x="25626" y="10001"/>
                      <a:pt x="25044" y="8495"/>
                      <a:pt x="24049" y="7322"/>
                    </a:cubicBezTo>
                    <a:cubicBezTo>
                      <a:pt x="24481" y="7240"/>
                      <a:pt x="24915" y="7200"/>
                      <a:pt x="25345" y="7200"/>
                    </a:cubicBezTo>
                    <a:cubicBezTo>
                      <a:pt x="27275" y="7200"/>
                      <a:pt x="29142" y="8002"/>
                      <a:pt x="30483" y="9445"/>
                    </a:cubicBezTo>
                    <a:cubicBezTo>
                      <a:pt x="31821" y="7992"/>
                      <a:pt x="33690" y="7192"/>
                      <a:pt x="35624" y="7192"/>
                    </a:cubicBezTo>
                    <a:close/>
                    <a:moveTo>
                      <a:pt x="112817" y="5046"/>
                    </a:moveTo>
                    <a:cubicBezTo>
                      <a:pt x="115992" y="5046"/>
                      <a:pt x="119168" y="7124"/>
                      <a:pt x="119209" y="11280"/>
                    </a:cubicBezTo>
                    <a:lnTo>
                      <a:pt x="119209" y="11280"/>
                    </a:lnTo>
                    <a:cubicBezTo>
                      <a:pt x="118739" y="11180"/>
                      <a:pt x="118265" y="11130"/>
                      <a:pt x="117794" y="11130"/>
                    </a:cubicBezTo>
                    <a:cubicBezTo>
                      <a:pt x="115935" y="11130"/>
                      <a:pt x="114129" y="11897"/>
                      <a:pt x="112830" y="13289"/>
                    </a:cubicBezTo>
                    <a:cubicBezTo>
                      <a:pt x="111548" y="11909"/>
                      <a:pt x="109756" y="11130"/>
                      <a:pt x="107883" y="11130"/>
                    </a:cubicBezTo>
                    <a:cubicBezTo>
                      <a:pt x="107391" y="11130"/>
                      <a:pt x="106907" y="11184"/>
                      <a:pt x="106432" y="11282"/>
                    </a:cubicBezTo>
                    <a:cubicBezTo>
                      <a:pt x="106468" y="7125"/>
                      <a:pt x="109642" y="5046"/>
                      <a:pt x="112817" y="5046"/>
                    </a:cubicBezTo>
                    <a:close/>
                    <a:moveTo>
                      <a:pt x="136134" y="5046"/>
                    </a:moveTo>
                    <a:cubicBezTo>
                      <a:pt x="139307" y="5046"/>
                      <a:pt x="142483" y="7124"/>
                      <a:pt x="142525" y="11280"/>
                    </a:cubicBezTo>
                    <a:cubicBezTo>
                      <a:pt x="142054" y="11180"/>
                      <a:pt x="141580" y="11130"/>
                      <a:pt x="141109" y="11130"/>
                    </a:cubicBezTo>
                    <a:cubicBezTo>
                      <a:pt x="139250" y="11130"/>
                      <a:pt x="137444" y="11897"/>
                      <a:pt x="136145" y="13289"/>
                    </a:cubicBezTo>
                    <a:cubicBezTo>
                      <a:pt x="134872" y="11909"/>
                      <a:pt x="133071" y="11130"/>
                      <a:pt x="131199" y="11130"/>
                    </a:cubicBezTo>
                    <a:cubicBezTo>
                      <a:pt x="130715" y="11130"/>
                      <a:pt x="130231" y="11184"/>
                      <a:pt x="129756" y="11282"/>
                    </a:cubicBezTo>
                    <a:cubicBezTo>
                      <a:pt x="129787" y="7125"/>
                      <a:pt x="132959" y="5046"/>
                      <a:pt x="136134" y="5046"/>
                    </a:cubicBezTo>
                    <a:close/>
                    <a:moveTo>
                      <a:pt x="89288" y="5152"/>
                    </a:moveTo>
                    <a:cubicBezTo>
                      <a:pt x="92463" y="5152"/>
                      <a:pt x="95639" y="7228"/>
                      <a:pt x="95679" y="11381"/>
                    </a:cubicBezTo>
                    <a:lnTo>
                      <a:pt x="95679" y="11381"/>
                    </a:lnTo>
                    <a:cubicBezTo>
                      <a:pt x="95206" y="11279"/>
                      <a:pt x="94729" y="11229"/>
                      <a:pt x="94255" y="11229"/>
                    </a:cubicBezTo>
                    <a:cubicBezTo>
                      <a:pt x="92396" y="11229"/>
                      <a:pt x="90592" y="11996"/>
                      <a:pt x="89299" y="13388"/>
                    </a:cubicBezTo>
                    <a:cubicBezTo>
                      <a:pt x="88018" y="12008"/>
                      <a:pt x="86226" y="11228"/>
                      <a:pt x="84344" y="11228"/>
                    </a:cubicBezTo>
                    <a:cubicBezTo>
                      <a:pt x="83860" y="11228"/>
                      <a:pt x="83376" y="11282"/>
                      <a:pt x="82902" y="11381"/>
                    </a:cubicBezTo>
                    <a:cubicBezTo>
                      <a:pt x="82937" y="7229"/>
                      <a:pt x="86112" y="5152"/>
                      <a:pt x="89288" y="5152"/>
                    </a:cubicBezTo>
                    <a:close/>
                    <a:moveTo>
                      <a:pt x="42335" y="5247"/>
                    </a:moveTo>
                    <a:cubicBezTo>
                      <a:pt x="45506" y="5247"/>
                      <a:pt x="48679" y="7322"/>
                      <a:pt x="48726" y="11475"/>
                    </a:cubicBezTo>
                    <a:lnTo>
                      <a:pt x="48726" y="11475"/>
                    </a:lnTo>
                    <a:cubicBezTo>
                      <a:pt x="48252" y="11373"/>
                      <a:pt x="47773" y="11323"/>
                      <a:pt x="47299" y="11323"/>
                    </a:cubicBezTo>
                    <a:cubicBezTo>
                      <a:pt x="45442" y="11323"/>
                      <a:pt x="43644" y="12089"/>
                      <a:pt x="42355" y="13478"/>
                    </a:cubicBezTo>
                    <a:cubicBezTo>
                      <a:pt x="41074" y="12107"/>
                      <a:pt x="39282" y="11318"/>
                      <a:pt x="37400" y="11318"/>
                    </a:cubicBezTo>
                    <a:cubicBezTo>
                      <a:pt x="36916" y="11318"/>
                      <a:pt x="36432" y="11372"/>
                      <a:pt x="35958" y="11479"/>
                    </a:cubicBezTo>
                    <a:cubicBezTo>
                      <a:pt x="35989" y="7326"/>
                      <a:pt x="39161" y="5247"/>
                      <a:pt x="42335" y="5247"/>
                    </a:cubicBezTo>
                    <a:close/>
                    <a:moveTo>
                      <a:pt x="65651" y="5248"/>
                    </a:moveTo>
                    <a:cubicBezTo>
                      <a:pt x="68824" y="5248"/>
                      <a:pt x="71996" y="7324"/>
                      <a:pt x="72041" y="11477"/>
                    </a:cubicBezTo>
                    <a:lnTo>
                      <a:pt x="72041" y="11477"/>
                    </a:lnTo>
                    <a:cubicBezTo>
                      <a:pt x="71564" y="11374"/>
                      <a:pt x="71084" y="11323"/>
                      <a:pt x="70606" y="11323"/>
                    </a:cubicBezTo>
                    <a:cubicBezTo>
                      <a:pt x="68746" y="11323"/>
                      <a:pt x="66942" y="12092"/>
                      <a:pt x="65653" y="13495"/>
                    </a:cubicBezTo>
                    <a:cubicBezTo>
                      <a:pt x="64378" y="12123"/>
                      <a:pt x="62599" y="11336"/>
                      <a:pt x="60729" y="11336"/>
                    </a:cubicBezTo>
                    <a:cubicBezTo>
                      <a:pt x="60719" y="11336"/>
                      <a:pt x="60708" y="11336"/>
                      <a:pt x="60697" y="11336"/>
                    </a:cubicBezTo>
                    <a:cubicBezTo>
                      <a:pt x="60214" y="11336"/>
                      <a:pt x="59730" y="11381"/>
                      <a:pt x="59255" y="11488"/>
                    </a:cubicBezTo>
                    <a:cubicBezTo>
                      <a:pt x="59295" y="7330"/>
                      <a:pt x="62473" y="5248"/>
                      <a:pt x="65651" y="5248"/>
                    </a:cubicBezTo>
                    <a:close/>
                    <a:moveTo>
                      <a:pt x="18809" y="5354"/>
                    </a:moveTo>
                    <a:cubicBezTo>
                      <a:pt x="21983" y="5354"/>
                      <a:pt x="25156" y="7430"/>
                      <a:pt x="25196" y="11587"/>
                    </a:cubicBezTo>
                    <a:cubicBezTo>
                      <a:pt x="24723" y="11485"/>
                      <a:pt x="24246" y="11435"/>
                      <a:pt x="23772" y="11435"/>
                    </a:cubicBezTo>
                    <a:cubicBezTo>
                      <a:pt x="21913" y="11435"/>
                      <a:pt x="20107" y="12202"/>
                      <a:pt x="18807" y="13594"/>
                    </a:cubicBezTo>
                    <a:cubicBezTo>
                      <a:pt x="17526" y="12214"/>
                      <a:pt x="15734" y="11435"/>
                      <a:pt x="13852" y="11435"/>
                    </a:cubicBezTo>
                    <a:cubicBezTo>
                      <a:pt x="13368" y="11435"/>
                      <a:pt x="12884" y="11488"/>
                      <a:pt x="12409" y="11587"/>
                    </a:cubicBezTo>
                    <a:cubicBezTo>
                      <a:pt x="12454" y="7433"/>
                      <a:pt x="15632" y="5354"/>
                      <a:pt x="18809" y="5354"/>
                    </a:cubicBezTo>
                    <a:close/>
                    <a:moveTo>
                      <a:pt x="117949" y="11510"/>
                    </a:moveTo>
                    <a:cubicBezTo>
                      <a:pt x="118380" y="11510"/>
                      <a:pt x="118814" y="11550"/>
                      <a:pt x="119245" y="11632"/>
                    </a:cubicBezTo>
                    <a:cubicBezTo>
                      <a:pt x="118251" y="12805"/>
                      <a:pt x="117668" y="14302"/>
                      <a:pt x="117758" y="15897"/>
                    </a:cubicBezTo>
                    <a:cubicBezTo>
                      <a:pt x="116508" y="14593"/>
                      <a:pt x="114740" y="13755"/>
                      <a:pt x="112880" y="13755"/>
                    </a:cubicBezTo>
                    <a:cubicBezTo>
                      <a:pt x="112860" y="13755"/>
                      <a:pt x="112840" y="13755"/>
                      <a:pt x="112821" y="13755"/>
                    </a:cubicBezTo>
                    <a:cubicBezTo>
                      <a:pt x="114154" y="12312"/>
                      <a:pt x="116020" y="11510"/>
                      <a:pt x="117949" y="11510"/>
                    </a:cubicBezTo>
                    <a:close/>
                    <a:moveTo>
                      <a:pt x="84144" y="11613"/>
                    </a:moveTo>
                    <a:cubicBezTo>
                      <a:pt x="86080" y="11613"/>
                      <a:pt x="87953" y="12415"/>
                      <a:pt x="89290" y="13863"/>
                    </a:cubicBezTo>
                    <a:cubicBezTo>
                      <a:pt x="89271" y="13863"/>
                      <a:pt x="89251" y="13863"/>
                      <a:pt x="89231" y="13863"/>
                    </a:cubicBezTo>
                    <a:cubicBezTo>
                      <a:pt x="87363" y="13863"/>
                      <a:pt x="85603" y="14701"/>
                      <a:pt x="84353" y="16004"/>
                    </a:cubicBezTo>
                    <a:cubicBezTo>
                      <a:pt x="84443" y="14409"/>
                      <a:pt x="83860" y="12913"/>
                      <a:pt x="82866" y="11730"/>
                    </a:cubicBezTo>
                    <a:cubicBezTo>
                      <a:pt x="83291" y="11651"/>
                      <a:pt x="83719" y="11613"/>
                      <a:pt x="84144" y="11613"/>
                    </a:cubicBezTo>
                    <a:close/>
                    <a:moveTo>
                      <a:pt x="94433" y="11612"/>
                    </a:moveTo>
                    <a:cubicBezTo>
                      <a:pt x="94859" y="11612"/>
                      <a:pt x="95288" y="11651"/>
                      <a:pt x="95715" y="11730"/>
                    </a:cubicBezTo>
                    <a:cubicBezTo>
                      <a:pt x="94729" y="12913"/>
                      <a:pt x="94147" y="14409"/>
                      <a:pt x="94228" y="16004"/>
                    </a:cubicBezTo>
                    <a:cubicBezTo>
                      <a:pt x="92986" y="14701"/>
                      <a:pt x="91218" y="13863"/>
                      <a:pt x="89350" y="13863"/>
                    </a:cubicBezTo>
                    <a:cubicBezTo>
                      <a:pt x="89330" y="13863"/>
                      <a:pt x="89310" y="13863"/>
                      <a:pt x="89290" y="13863"/>
                    </a:cubicBezTo>
                    <a:lnTo>
                      <a:pt x="89299" y="13854"/>
                    </a:lnTo>
                    <a:cubicBezTo>
                      <a:pt x="90635" y="12408"/>
                      <a:pt x="92505" y="11612"/>
                      <a:pt x="94433" y="11612"/>
                    </a:cubicBezTo>
                    <a:close/>
                    <a:moveTo>
                      <a:pt x="47494" y="11702"/>
                    </a:moveTo>
                    <a:cubicBezTo>
                      <a:pt x="47918" y="11702"/>
                      <a:pt x="48346" y="11741"/>
                      <a:pt x="48771" y="11820"/>
                    </a:cubicBezTo>
                    <a:cubicBezTo>
                      <a:pt x="47770" y="13000"/>
                      <a:pt x="47187" y="14502"/>
                      <a:pt x="47274" y="16084"/>
                    </a:cubicBezTo>
                    <a:lnTo>
                      <a:pt x="47274" y="16084"/>
                    </a:lnTo>
                    <a:cubicBezTo>
                      <a:pt x="46040" y="14793"/>
                      <a:pt x="44288" y="13961"/>
                      <a:pt x="42434" y="13961"/>
                    </a:cubicBezTo>
                    <a:cubicBezTo>
                      <a:pt x="42408" y="13961"/>
                      <a:pt x="42382" y="13961"/>
                      <a:pt x="42355" y="13961"/>
                    </a:cubicBezTo>
                    <a:lnTo>
                      <a:pt x="42355" y="13961"/>
                    </a:lnTo>
                    <a:cubicBezTo>
                      <a:pt x="43693" y="12506"/>
                      <a:pt x="45561" y="11702"/>
                      <a:pt x="47494" y="11702"/>
                    </a:cubicBezTo>
                    <a:close/>
                    <a:moveTo>
                      <a:pt x="60517" y="11701"/>
                    </a:moveTo>
                    <a:cubicBezTo>
                      <a:pt x="62455" y="11701"/>
                      <a:pt x="64326" y="12499"/>
                      <a:pt x="65662" y="13952"/>
                    </a:cubicBezTo>
                    <a:cubicBezTo>
                      <a:pt x="65642" y="13952"/>
                      <a:pt x="65622" y="13952"/>
                      <a:pt x="65602" y="13952"/>
                    </a:cubicBezTo>
                    <a:cubicBezTo>
                      <a:pt x="63734" y="13952"/>
                      <a:pt x="61966" y="14791"/>
                      <a:pt x="60724" y="16094"/>
                    </a:cubicBezTo>
                    <a:cubicBezTo>
                      <a:pt x="60805" y="14499"/>
                      <a:pt x="60223" y="12994"/>
                      <a:pt x="59228" y="11820"/>
                    </a:cubicBezTo>
                    <a:cubicBezTo>
                      <a:pt x="59658" y="11740"/>
                      <a:pt x="60089" y="11701"/>
                      <a:pt x="60517" y="11701"/>
                    </a:cubicBezTo>
                    <a:close/>
                    <a:moveTo>
                      <a:pt x="106098" y="7003"/>
                    </a:moveTo>
                    <a:cubicBezTo>
                      <a:pt x="106560" y="7003"/>
                      <a:pt x="107026" y="7049"/>
                      <a:pt x="107489" y="7142"/>
                    </a:cubicBezTo>
                    <a:cubicBezTo>
                      <a:pt x="106477" y="8396"/>
                      <a:pt x="105930" y="9991"/>
                      <a:pt x="106136" y="11666"/>
                    </a:cubicBezTo>
                    <a:lnTo>
                      <a:pt x="106136" y="11666"/>
                    </a:lnTo>
                    <a:cubicBezTo>
                      <a:pt x="106642" y="11553"/>
                      <a:pt x="107153" y="11498"/>
                      <a:pt x="107660" y="11498"/>
                    </a:cubicBezTo>
                    <a:cubicBezTo>
                      <a:pt x="109597" y="11498"/>
                      <a:pt x="111473" y="12301"/>
                      <a:pt x="112821" y="13755"/>
                    </a:cubicBezTo>
                    <a:cubicBezTo>
                      <a:pt x="112802" y="13755"/>
                      <a:pt x="112783" y="13755"/>
                      <a:pt x="112765" y="13755"/>
                    </a:cubicBezTo>
                    <a:cubicBezTo>
                      <a:pt x="110778" y="13755"/>
                      <a:pt x="108911" y="14701"/>
                      <a:pt x="107659" y="16148"/>
                    </a:cubicBezTo>
                    <a:lnTo>
                      <a:pt x="107659" y="16148"/>
                    </a:lnTo>
                    <a:cubicBezTo>
                      <a:pt x="107785" y="14472"/>
                      <a:pt x="107175" y="12895"/>
                      <a:pt x="106127" y="11668"/>
                    </a:cubicBezTo>
                    <a:cubicBezTo>
                      <a:pt x="106130" y="11667"/>
                      <a:pt x="106132" y="11666"/>
                      <a:pt x="106135" y="11666"/>
                    </a:cubicBezTo>
                    <a:lnTo>
                      <a:pt x="106135" y="11666"/>
                    </a:lnTo>
                    <a:cubicBezTo>
                      <a:pt x="106135" y="11666"/>
                      <a:pt x="106136" y="11667"/>
                      <a:pt x="106136" y="11668"/>
                    </a:cubicBezTo>
                    <a:cubicBezTo>
                      <a:pt x="106136" y="11667"/>
                      <a:pt x="106136" y="11666"/>
                      <a:pt x="106136" y="11666"/>
                    </a:cubicBezTo>
                    <a:lnTo>
                      <a:pt x="106136" y="11666"/>
                    </a:lnTo>
                    <a:cubicBezTo>
                      <a:pt x="106135" y="11666"/>
                      <a:pt x="106135" y="11666"/>
                      <a:pt x="106135" y="11666"/>
                    </a:cubicBezTo>
                    <a:lnTo>
                      <a:pt x="106135" y="11666"/>
                    </a:lnTo>
                    <a:cubicBezTo>
                      <a:pt x="104874" y="10211"/>
                      <a:pt x="102998" y="9257"/>
                      <a:pt x="101004" y="9257"/>
                    </a:cubicBezTo>
                    <a:cubicBezTo>
                      <a:pt x="100985" y="9257"/>
                      <a:pt x="100966" y="9257"/>
                      <a:pt x="100948" y="9257"/>
                    </a:cubicBezTo>
                    <a:cubicBezTo>
                      <a:pt x="102293" y="7803"/>
                      <a:pt x="104164" y="7003"/>
                      <a:pt x="106098" y="7003"/>
                    </a:cubicBezTo>
                    <a:close/>
                    <a:moveTo>
                      <a:pt x="13656" y="11810"/>
                    </a:moveTo>
                    <a:cubicBezTo>
                      <a:pt x="15596" y="11810"/>
                      <a:pt x="17470" y="12612"/>
                      <a:pt x="18807" y="14060"/>
                    </a:cubicBezTo>
                    <a:cubicBezTo>
                      <a:pt x="18787" y="14060"/>
                      <a:pt x="18768" y="14060"/>
                      <a:pt x="18748" y="14060"/>
                    </a:cubicBezTo>
                    <a:cubicBezTo>
                      <a:pt x="16879" y="14060"/>
                      <a:pt x="15111" y="14898"/>
                      <a:pt x="13870" y="16202"/>
                    </a:cubicBezTo>
                    <a:cubicBezTo>
                      <a:pt x="13951" y="14607"/>
                      <a:pt x="13368" y="13110"/>
                      <a:pt x="12374" y="11927"/>
                    </a:cubicBezTo>
                    <a:cubicBezTo>
                      <a:pt x="12801" y="11848"/>
                      <a:pt x="13230" y="11810"/>
                      <a:pt x="13656" y="11810"/>
                    </a:cubicBezTo>
                    <a:close/>
                    <a:moveTo>
                      <a:pt x="23953" y="11810"/>
                    </a:moveTo>
                    <a:cubicBezTo>
                      <a:pt x="24378" y="11810"/>
                      <a:pt x="24806" y="11848"/>
                      <a:pt x="25232" y="11927"/>
                    </a:cubicBezTo>
                    <a:cubicBezTo>
                      <a:pt x="24237" y="13110"/>
                      <a:pt x="23655" y="14607"/>
                      <a:pt x="23744" y="16202"/>
                    </a:cubicBezTo>
                    <a:cubicBezTo>
                      <a:pt x="22494" y="14898"/>
                      <a:pt x="20726" y="14060"/>
                      <a:pt x="18866" y="14060"/>
                    </a:cubicBezTo>
                    <a:cubicBezTo>
                      <a:pt x="18846" y="14060"/>
                      <a:pt x="18827" y="14060"/>
                      <a:pt x="18807" y="14060"/>
                    </a:cubicBezTo>
                    <a:cubicBezTo>
                      <a:pt x="20144" y="12612"/>
                      <a:pt x="22018" y="11810"/>
                      <a:pt x="23953" y="11810"/>
                    </a:cubicBezTo>
                    <a:close/>
                    <a:moveTo>
                      <a:pt x="37191" y="11704"/>
                    </a:moveTo>
                    <a:cubicBezTo>
                      <a:pt x="39126" y="11704"/>
                      <a:pt x="41007" y="12507"/>
                      <a:pt x="42355" y="13961"/>
                    </a:cubicBezTo>
                    <a:lnTo>
                      <a:pt x="42355" y="13961"/>
                    </a:lnTo>
                    <a:cubicBezTo>
                      <a:pt x="42352" y="13961"/>
                      <a:pt x="42349" y="13961"/>
                      <a:pt x="42346" y="13961"/>
                    </a:cubicBezTo>
                    <a:cubicBezTo>
                      <a:pt x="42319" y="13961"/>
                      <a:pt x="42291" y="13961"/>
                      <a:pt x="42263" y="13961"/>
                    </a:cubicBezTo>
                    <a:cubicBezTo>
                      <a:pt x="40287" y="13961"/>
                      <a:pt x="38431" y="14904"/>
                      <a:pt x="37185" y="16345"/>
                    </a:cubicBezTo>
                    <a:cubicBezTo>
                      <a:pt x="37320" y="14678"/>
                      <a:pt x="36710" y="13092"/>
                      <a:pt x="35662" y="11874"/>
                    </a:cubicBezTo>
                    <a:cubicBezTo>
                      <a:pt x="36169" y="11760"/>
                      <a:pt x="36682" y="11704"/>
                      <a:pt x="37191" y="11704"/>
                    </a:cubicBezTo>
                    <a:close/>
                    <a:moveTo>
                      <a:pt x="124474" y="9651"/>
                    </a:moveTo>
                    <a:cubicBezTo>
                      <a:pt x="127650" y="9651"/>
                      <a:pt x="130826" y="11730"/>
                      <a:pt x="130867" y="15886"/>
                    </a:cubicBezTo>
                    <a:lnTo>
                      <a:pt x="130867" y="15886"/>
                    </a:lnTo>
                    <a:cubicBezTo>
                      <a:pt x="130397" y="15785"/>
                      <a:pt x="129923" y="15736"/>
                      <a:pt x="129452" y="15736"/>
                    </a:cubicBezTo>
                    <a:cubicBezTo>
                      <a:pt x="127593" y="15736"/>
                      <a:pt x="125787" y="16503"/>
                      <a:pt x="124487" y="17895"/>
                    </a:cubicBezTo>
                    <a:cubicBezTo>
                      <a:pt x="123213" y="16523"/>
                      <a:pt x="121434" y="15735"/>
                      <a:pt x="119555" y="15735"/>
                    </a:cubicBezTo>
                    <a:cubicBezTo>
                      <a:pt x="119544" y="15735"/>
                      <a:pt x="119534" y="15736"/>
                      <a:pt x="119523" y="15736"/>
                    </a:cubicBezTo>
                    <a:cubicBezTo>
                      <a:pt x="119039" y="15736"/>
                      <a:pt x="118555" y="15780"/>
                      <a:pt x="118080" y="15888"/>
                    </a:cubicBezTo>
                    <a:cubicBezTo>
                      <a:pt x="118121" y="11730"/>
                      <a:pt x="121297" y="9651"/>
                      <a:pt x="124474" y="9651"/>
                    </a:cubicBezTo>
                    <a:close/>
                    <a:moveTo>
                      <a:pt x="77628" y="9759"/>
                    </a:moveTo>
                    <a:cubicBezTo>
                      <a:pt x="80802" y="9759"/>
                      <a:pt x="83976" y="11834"/>
                      <a:pt x="84021" y="15985"/>
                    </a:cubicBezTo>
                    <a:lnTo>
                      <a:pt x="84021" y="15985"/>
                    </a:lnTo>
                    <a:cubicBezTo>
                      <a:pt x="83551" y="15884"/>
                      <a:pt x="83077" y="15835"/>
                      <a:pt x="82606" y="15835"/>
                    </a:cubicBezTo>
                    <a:cubicBezTo>
                      <a:pt x="80748" y="15835"/>
                      <a:pt x="78943" y="16601"/>
                      <a:pt x="77651" y="17994"/>
                    </a:cubicBezTo>
                    <a:cubicBezTo>
                      <a:pt x="76368" y="16622"/>
                      <a:pt x="74580" y="15843"/>
                      <a:pt x="72710" y="15843"/>
                    </a:cubicBezTo>
                    <a:cubicBezTo>
                      <a:pt x="72699" y="15843"/>
                      <a:pt x="72688" y="15843"/>
                      <a:pt x="72678" y="15843"/>
                    </a:cubicBezTo>
                    <a:cubicBezTo>
                      <a:pt x="72194" y="15843"/>
                      <a:pt x="71710" y="15897"/>
                      <a:pt x="71235" y="15995"/>
                    </a:cubicBezTo>
                    <a:cubicBezTo>
                      <a:pt x="71275" y="11838"/>
                      <a:pt x="74452" y="9759"/>
                      <a:pt x="77628" y="9759"/>
                    </a:cubicBezTo>
                    <a:close/>
                    <a:moveTo>
                      <a:pt x="100943" y="9759"/>
                    </a:moveTo>
                    <a:cubicBezTo>
                      <a:pt x="104118" y="9759"/>
                      <a:pt x="107292" y="11835"/>
                      <a:pt x="107337" y="15986"/>
                    </a:cubicBezTo>
                    <a:lnTo>
                      <a:pt x="107337" y="15986"/>
                    </a:lnTo>
                    <a:cubicBezTo>
                      <a:pt x="106864" y="15885"/>
                      <a:pt x="106386" y="15835"/>
                      <a:pt x="105913" y="15835"/>
                    </a:cubicBezTo>
                    <a:cubicBezTo>
                      <a:pt x="104054" y="15835"/>
                      <a:pt x="102249" y="16601"/>
                      <a:pt x="100957" y="17994"/>
                    </a:cubicBezTo>
                    <a:cubicBezTo>
                      <a:pt x="99676" y="16623"/>
                      <a:pt x="97875" y="15843"/>
                      <a:pt x="95993" y="15843"/>
                    </a:cubicBezTo>
                    <a:cubicBezTo>
                      <a:pt x="95509" y="15843"/>
                      <a:pt x="95025" y="15897"/>
                      <a:pt x="94550" y="15995"/>
                    </a:cubicBezTo>
                    <a:cubicBezTo>
                      <a:pt x="94590" y="11838"/>
                      <a:pt x="97767" y="9759"/>
                      <a:pt x="100943" y="9759"/>
                    </a:cubicBezTo>
                    <a:close/>
                    <a:moveTo>
                      <a:pt x="54002" y="9852"/>
                    </a:moveTo>
                    <a:cubicBezTo>
                      <a:pt x="57178" y="9852"/>
                      <a:pt x="60352" y="11928"/>
                      <a:pt x="60393" y="16085"/>
                    </a:cubicBezTo>
                    <a:cubicBezTo>
                      <a:pt x="59918" y="15983"/>
                      <a:pt x="59439" y="15933"/>
                      <a:pt x="58964" y="15933"/>
                    </a:cubicBezTo>
                    <a:cubicBezTo>
                      <a:pt x="57103" y="15933"/>
                      <a:pt x="55299" y="16698"/>
                      <a:pt x="53999" y="18087"/>
                    </a:cubicBezTo>
                    <a:lnTo>
                      <a:pt x="53999" y="18087"/>
                    </a:lnTo>
                    <a:cubicBezTo>
                      <a:pt x="52718" y="16710"/>
                      <a:pt x="50928" y="15933"/>
                      <a:pt x="49049" y="15933"/>
                    </a:cubicBezTo>
                    <a:cubicBezTo>
                      <a:pt x="48565" y="15933"/>
                      <a:pt x="48081" y="15986"/>
                      <a:pt x="47606" y="16085"/>
                    </a:cubicBezTo>
                    <a:cubicBezTo>
                      <a:pt x="47646" y="11931"/>
                      <a:pt x="50825" y="9852"/>
                      <a:pt x="54002" y="9852"/>
                    </a:cubicBezTo>
                    <a:close/>
                    <a:moveTo>
                      <a:pt x="7145" y="9956"/>
                    </a:moveTo>
                    <a:cubicBezTo>
                      <a:pt x="10322" y="9956"/>
                      <a:pt x="13498" y="12035"/>
                      <a:pt x="13538" y="16193"/>
                    </a:cubicBezTo>
                    <a:cubicBezTo>
                      <a:pt x="13065" y="16091"/>
                      <a:pt x="12588" y="16041"/>
                      <a:pt x="12114" y="16041"/>
                    </a:cubicBezTo>
                    <a:cubicBezTo>
                      <a:pt x="10255" y="16041"/>
                      <a:pt x="8451" y="16807"/>
                      <a:pt x="7159" y="18200"/>
                    </a:cubicBezTo>
                    <a:cubicBezTo>
                      <a:pt x="5877" y="16820"/>
                      <a:pt x="4076" y="16040"/>
                      <a:pt x="2194" y="16040"/>
                    </a:cubicBezTo>
                    <a:cubicBezTo>
                      <a:pt x="1711" y="16040"/>
                      <a:pt x="1227" y="16094"/>
                      <a:pt x="752" y="16193"/>
                    </a:cubicBezTo>
                    <a:cubicBezTo>
                      <a:pt x="792" y="12035"/>
                      <a:pt x="3969" y="9956"/>
                      <a:pt x="7145" y="9956"/>
                    </a:cubicBezTo>
                    <a:close/>
                    <a:moveTo>
                      <a:pt x="30465" y="9959"/>
                    </a:moveTo>
                    <a:cubicBezTo>
                      <a:pt x="33638" y="9959"/>
                      <a:pt x="36811" y="12035"/>
                      <a:pt x="36854" y="16189"/>
                    </a:cubicBezTo>
                    <a:lnTo>
                      <a:pt x="36854" y="16189"/>
                    </a:lnTo>
                    <a:cubicBezTo>
                      <a:pt x="36384" y="16089"/>
                      <a:pt x="35912" y="16041"/>
                      <a:pt x="35443" y="16041"/>
                    </a:cubicBezTo>
                    <a:cubicBezTo>
                      <a:pt x="33580" y="16041"/>
                      <a:pt x="31775" y="16807"/>
                      <a:pt x="30483" y="18200"/>
                    </a:cubicBezTo>
                    <a:cubicBezTo>
                      <a:pt x="29201" y="16820"/>
                      <a:pt x="27409" y="16040"/>
                      <a:pt x="25528" y="16040"/>
                    </a:cubicBezTo>
                    <a:cubicBezTo>
                      <a:pt x="25044" y="16040"/>
                      <a:pt x="24560" y="16094"/>
                      <a:pt x="24085" y="16193"/>
                    </a:cubicBezTo>
                    <a:cubicBezTo>
                      <a:pt x="24116" y="12038"/>
                      <a:pt x="27290" y="9959"/>
                      <a:pt x="30465" y="9959"/>
                    </a:cubicBezTo>
                    <a:close/>
                    <a:moveTo>
                      <a:pt x="119332" y="16111"/>
                    </a:moveTo>
                    <a:cubicBezTo>
                      <a:pt x="121268" y="16111"/>
                      <a:pt x="123142" y="16913"/>
                      <a:pt x="124487" y="18361"/>
                    </a:cubicBezTo>
                    <a:lnTo>
                      <a:pt x="124487" y="18361"/>
                    </a:lnTo>
                    <a:cubicBezTo>
                      <a:pt x="124484" y="18361"/>
                      <a:pt x="124481" y="18361"/>
                      <a:pt x="124478" y="18361"/>
                    </a:cubicBezTo>
                    <a:cubicBezTo>
                      <a:pt x="124459" y="18361"/>
                      <a:pt x="124439" y="18361"/>
                      <a:pt x="124419" y="18361"/>
                    </a:cubicBezTo>
                    <a:cubicBezTo>
                      <a:pt x="122559" y="18361"/>
                      <a:pt x="120791" y="19199"/>
                      <a:pt x="119550" y="20503"/>
                    </a:cubicBezTo>
                    <a:cubicBezTo>
                      <a:pt x="119631" y="18908"/>
                      <a:pt x="119048" y="17411"/>
                      <a:pt x="118054" y="16228"/>
                    </a:cubicBezTo>
                    <a:cubicBezTo>
                      <a:pt x="118479" y="16149"/>
                      <a:pt x="118907" y="16111"/>
                      <a:pt x="119332" y="16111"/>
                    </a:cubicBezTo>
                    <a:close/>
                    <a:moveTo>
                      <a:pt x="129633" y="16111"/>
                    </a:moveTo>
                    <a:cubicBezTo>
                      <a:pt x="130058" y="16111"/>
                      <a:pt x="130486" y="16149"/>
                      <a:pt x="130912" y="16228"/>
                    </a:cubicBezTo>
                    <a:cubicBezTo>
                      <a:pt x="129908" y="17411"/>
                      <a:pt x="129326" y="18908"/>
                      <a:pt x="129415" y="20503"/>
                    </a:cubicBezTo>
                    <a:cubicBezTo>
                      <a:pt x="128174" y="19199"/>
                      <a:pt x="126406" y="18361"/>
                      <a:pt x="124537" y="18361"/>
                    </a:cubicBezTo>
                    <a:cubicBezTo>
                      <a:pt x="124521" y="18361"/>
                      <a:pt x="124504" y="18361"/>
                      <a:pt x="124487" y="18361"/>
                    </a:cubicBezTo>
                    <a:lnTo>
                      <a:pt x="124487" y="18361"/>
                    </a:lnTo>
                    <a:cubicBezTo>
                      <a:pt x="125825" y="16913"/>
                      <a:pt x="127698" y="16111"/>
                      <a:pt x="129633" y="16111"/>
                    </a:cubicBezTo>
                    <a:close/>
                    <a:moveTo>
                      <a:pt x="82775" y="16217"/>
                    </a:moveTo>
                    <a:cubicBezTo>
                      <a:pt x="83201" y="16217"/>
                      <a:pt x="83630" y="16256"/>
                      <a:pt x="84057" y="16336"/>
                    </a:cubicBezTo>
                    <a:cubicBezTo>
                      <a:pt x="83538" y="16945"/>
                      <a:pt x="83135" y="17653"/>
                      <a:pt x="82875" y="18424"/>
                    </a:cubicBezTo>
                    <a:lnTo>
                      <a:pt x="82875" y="18415"/>
                    </a:lnTo>
                    <a:cubicBezTo>
                      <a:pt x="82633" y="19114"/>
                      <a:pt x="82534" y="19857"/>
                      <a:pt x="82570" y="20592"/>
                    </a:cubicBezTo>
                    <a:cubicBezTo>
                      <a:pt x="81322" y="19291"/>
                      <a:pt x="79551" y="18451"/>
                      <a:pt x="77680" y="18451"/>
                    </a:cubicBezTo>
                    <a:cubicBezTo>
                      <a:pt x="77671" y="18451"/>
                      <a:pt x="77661" y="18451"/>
                      <a:pt x="77651" y="18451"/>
                    </a:cubicBezTo>
                    <a:cubicBezTo>
                      <a:pt x="78986" y="17013"/>
                      <a:pt x="80850" y="16217"/>
                      <a:pt x="82775" y="16217"/>
                    </a:cubicBezTo>
                    <a:close/>
                    <a:moveTo>
                      <a:pt x="95806" y="16217"/>
                    </a:moveTo>
                    <a:cubicBezTo>
                      <a:pt x="97731" y="16217"/>
                      <a:pt x="99596" y="17013"/>
                      <a:pt x="100939" y="18451"/>
                    </a:cubicBezTo>
                    <a:cubicBezTo>
                      <a:pt x="100929" y="18451"/>
                      <a:pt x="100919" y="18451"/>
                      <a:pt x="100909" y="18451"/>
                    </a:cubicBezTo>
                    <a:cubicBezTo>
                      <a:pt x="99029" y="18451"/>
                      <a:pt x="97259" y="19282"/>
                      <a:pt x="96011" y="20592"/>
                    </a:cubicBezTo>
                    <a:cubicBezTo>
                      <a:pt x="96047" y="19857"/>
                      <a:pt x="95948" y="19114"/>
                      <a:pt x="95706" y="18415"/>
                    </a:cubicBezTo>
                    <a:cubicBezTo>
                      <a:pt x="95446" y="17653"/>
                      <a:pt x="95043" y="16945"/>
                      <a:pt x="94523" y="16336"/>
                    </a:cubicBezTo>
                    <a:cubicBezTo>
                      <a:pt x="94950" y="16256"/>
                      <a:pt x="95380" y="16217"/>
                      <a:pt x="95806" y="16217"/>
                    </a:cubicBezTo>
                    <a:close/>
                    <a:moveTo>
                      <a:pt x="48849" y="16308"/>
                    </a:moveTo>
                    <a:cubicBezTo>
                      <a:pt x="50784" y="16308"/>
                      <a:pt x="52659" y="17111"/>
                      <a:pt x="54004" y="18558"/>
                    </a:cubicBezTo>
                    <a:lnTo>
                      <a:pt x="54004" y="18558"/>
                    </a:lnTo>
                    <a:cubicBezTo>
                      <a:pt x="54001" y="18558"/>
                      <a:pt x="53998" y="18558"/>
                      <a:pt x="53995" y="18558"/>
                    </a:cubicBezTo>
                    <a:cubicBezTo>
                      <a:pt x="53975" y="18558"/>
                      <a:pt x="53956" y="18558"/>
                      <a:pt x="53936" y="18558"/>
                    </a:cubicBezTo>
                    <a:cubicBezTo>
                      <a:pt x="52067" y="18558"/>
                      <a:pt x="50308" y="19396"/>
                      <a:pt x="49058" y="20700"/>
                    </a:cubicBezTo>
                    <a:cubicBezTo>
                      <a:pt x="49147" y="19114"/>
                      <a:pt x="48565" y="17608"/>
                      <a:pt x="47570" y="16426"/>
                    </a:cubicBezTo>
                    <a:cubicBezTo>
                      <a:pt x="47996" y="16347"/>
                      <a:pt x="48424" y="16308"/>
                      <a:pt x="48849" y="16308"/>
                    </a:cubicBezTo>
                    <a:close/>
                    <a:moveTo>
                      <a:pt x="59142" y="16308"/>
                    </a:moveTo>
                    <a:cubicBezTo>
                      <a:pt x="59566" y="16308"/>
                      <a:pt x="59994" y="16347"/>
                      <a:pt x="60420" y="16426"/>
                    </a:cubicBezTo>
                    <a:cubicBezTo>
                      <a:pt x="59425" y="17608"/>
                      <a:pt x="58843" y="19114"/>
                      <a:pt x="58932" y="20700"/>
                    </a:cubicBezTo>
                    <a:cubicBezTo>
                      <a:pt x="57691" y="19396"/>
                      <a:pt x="55923" y="18558"/>
                      <a:pt x="54054" y="18558"/>
                    </a:cubicBezTo>
                    <a:cubicBezTo>
                      <a:pt x="54037" y="18558"/>
                      <a:pt x="54021" y="18558"/>
                      <a:pt x="54004" y="18558"/>
                    </a:cubicBezTo>
                    <a:lnTo>
                      <a:pt x="54004" y="18558"/>
                    </a:lnTo>
                    <a:cubicBezTo>
                      <a:pt x="55341" y="17111"/>
                      <a:pt x="57209" y="16308"/>
                      <a:pt x="59142" y="16308"/>
                    </a:cubicBezTo>
                    <a:close/>
                    <a:moveTo>
                      <a:pt x="12289" y="16415"/>
                    </a:moveTo>
                    <a:cubicBezTo>
                      <a:pt x="12716" y="16415"/>
                      <a:pt x="13146" y="16454"/>
                      <a:pt x="13574" y="16533"/>
                    </a:cubicBezTo>
                    <a:cubicBezTo>
                      <a:pt x="13055" y="17142"/>
                      <a:pt x="12651" y="17850"/>
                      <a:pt x="12391" y="18612"/>
                    </a:cubicBezTo>
                    <a:cubicBezTo>
                      <a:pt x="12150" y="19311"/>
                      <a:pt x="12042" y="20055"/>
                      <a:pt x="12087" y="20798"/>
                    </a:cubicBezTo>
                    <a:cubicBezTo>
                      <a:pt x="10839" y="19488"/>
                      <a:pt x="9059" y="18657"/>
                      <a:pt x="7189" y="18657"/>
                    </a:cubicBezTo>
                    <a:cubicBezTo>
                      <a:pt x="7179" y="18657"/>
                      <a:pt x="7169" y="18657"/>
                      <a:pt x="7159" y="18657"/>
                    </a:cubicBezTo>
                    <a:cubicBezTo>
                      <a:pt x="8494" y="17211"/>
                      <a:pt x="10358" y="16415"/>
                      <a:pt x="12289" y="16415"/>
                    </a:cubicBezTo>
                    <a:close/>
                    <a:moveTo>
                      <a:pt x="25318" y="16415"/>
                    </a:moveTo>
                    <a:cubicBezTo>
                      <a:pt x="27251" y="16415"/>
                      <a:pt x="29119" y="17218"/>
                      <a:pt x="30456" y="18666"/>
                    </a:cubicBezTo>
                    <a:cubicBezTo>
                      <a:pt x="30436" y="18665"/>
                      <a:pt x="30417" y="18665"/>
                      <a:pt x="30397" y="18665"/>
                    </a:cubicBezTo>
                    <a:cubicBezTo>
                      <a:pt x="28537" y="18665"/>
                      <a:pt x="26769" y="19504"/>
                      <a:pt x="25528" y="20798"/>
                    </a:cubicBezTo>
                    <a:cubicBezTo>
                      <a:pt x="25563" y="20063"/>
                      <a:pt x="25465" y="19320"/>
                      <a:pt x="25223" y="18621"/>
                    </a:cubicBezTo>
                    <a:cubicBezTo>
                      <a:pt x="24963" y="17859"/>
                      <a:pt x="24560" y="17151"/>
                      <a:pt x="24040" y="16533"/>
                    </a:cubicBezTo>
                    <a:cubicBezTo>
                      <a:pt x="24466" y="16454"/>
                      <a:pt x="24893" y="16415"/>
                      <a:pt x="25318" y="16415"/>
                    </a:cubicBezTo>
                    <a:close/>
                    <a:moveTo>
                      <a:pt x="106101" y="16215"/>
                    </a:moveTo>
                    <a:cubicBezTo>
                      <a:pt x="106563" y="16215"/>
                      <a:pt x="107027" y="16260"/>
                      <a:pt x="107489" y="16354"/>
                    </a:cubicBezTo>
                    <a:cubicBezTo>
                      <a:pt x="106486" y="17608"/>
                      <a:pt x="105930" y="19194"/>
                      <a:pt x="106136" y="20870"/>
                    </a:cubicBezTo>
                    <a:cubicBezTo>
                      <a:pt x="104884" y="19414"/>
                      <a:pt x="103008" y="18459"/>
                      <a:pt x="101021" y="18459"/>
                    </a:cubicBezTo>
                    <a:cubicBezTo>
                      <a:pt x="101003" y="18459"/>
                      <a:pt x="100984" y="18459"/>
                      <a:pt x="100966" y="18460"/>
                    </a:cubicBezTo>
                    <a:cubicBezTo>
                      <a:pt x="102304" y="17013"/>
                      <a:pt x="104173" y="16215"/>
                      <a:pt x="106101" y="16215"/>
                    </a:cubicBezTo>
                    <a:close/>
                    <a:moveTo>
                      <a:pt x="70811" y="11695"/>
                    </a:moveTo>
                    <a:cubicBezTo>
                      <a:pt x="71307" y="11695"/>
                      <a:pt x="71806" y="11748"/>
                      <a:pt x="72301" y="11856"/>
                    </a:cubicBezTo>
                    <a:cubicBezTo>
                      <a:pt x="71289" y="13119"/>
                      <a:pt x="70742" y="14714"/>
                      <a:pt x="70939" y="16381"/>
                    </a:cubicBezTo>
                    <a:lnTo>
                      <a:pt x="70948" y="16372"/>
                    </a:lnTo>
                    <a:cubicBezTo>
                      <a:pt x="71456" y="16258"/>
                      <a:pt x="71969" y="16202"/>
                      <a:pt x="72477" y="16202"/>
                    </a:cubicBezTo>
                    <a:cubicBezTo>
                      <a:pt x="74410" y="16202"/>
                      <a:pt x="76285" y="17004"/>
                      <a:pt x="77633" y="18451"/>
                    </a:cubicBezTo>
                    <a:cubicBezTo>
                      <a:pt x="77615" y="18450"/>
                      <a:pt x="77597" y="18450"/>
                      <a:pt x="77579" y="18450"/>
                    </a:cubicBezTo>
                    <a:cubicBezTo>
                      <a:pt x="75529" y="18450"/>
                      <a:pt x="73607" y="19459"/>
                      <a:pt x="72355" y="20986"/>
                    </a:cubicBezTo>
                    <a:cubicBezTo>
                      <a:pt x="72747" y="17261"/>
                      <a:pt x="69434" y="13952"/>
                      <a:pt x="65721" y="13952"/>
                    </a:cubicBezTo>
                    <a:cubicBezTo>
                      <a:pt x="65701" y="13952"/>
                      <a:pt x="65682" y="13952"/>
                      <a:pt x="65662" y="13952"/>
                    </a:cubicBezTo>
                    <a:cubicBezTo>
                      <a:pt x="67003" y="12497"/>
                      <a:pt x="68877" y="11695"/>
                      <a:pt x="70811" y="11695"/>
                    </a:cubicBezTo>
                    <a:close/>
                    <a:moveTo>
                      <a:pt x="35609" y="16412"/>
                    </a:moveTo>
                    <a:cubicBezTo>
                      <a:pt x="36071" y="16412"/>
                      <a:pt x="36535" y="16458"/>
                      <a:pt x="36997" y="16551"/>
                    </a:cubicBezTo>
                    <a:cubicBezTo>
                      <a:pt x="36002" y="17805"/>
                      <a:pt x="35447" y="19400"/>
                      <a:pt x="35644" y="21067"/>
                    </a:cubicBezTo>
                    <a:cubicBezTo>
                      <a:pt x="34392" y="19611"/>
                      <a:pt x="32516" y="18656"/>
                      <a:pt x="30529" y="18656"/>
                    </a:cubicBezTo>
                    <a:cubicBezTo>
                      <a:pt x="30511" y="18656"/>
                      <a:pt x="30492" y="18657"/>
                      <a:pt x="30474" y="18657"/>
                    </a:cubicBezTo>
                    <a:cubicBezTo>
                      <a:pt x="31812" y="17210"/>
                      <a:pt x="33680" y="16412"/>
                      <a:pt x="35609" y="16412"/>
                    </a:cubicBezTo>
                    <a:close/>
                    <a:moveTo>
                      <a:pt x="112819" y="14254"/>
                    </a:moveTo>
                    <a:cubicBezTo>
                      <a:pt x="115994" y="14254"/>
                      <a:pt x="119169" y="16333"/>
                      <a:pt x="119209" y="20494"/>
                    </a:cubicBezTo>
                    <a:lnTo>
                      <a:pt x="119209" y="20494"/>
                    </a:lnTo>
                    <a:cubicBezTo>
                      <a:pt x="118731" y="20389"/>
                      <a:pt x="118248" y="20338"/>
                      <a:pt x="117769" y="20338"/>
                    </a:cubicBezTo>
                    <a:cubicBezTo>
                      <a:pt x="115913" y="20338"/>
                      <a:pt x="114109" y="21105"/>
                      <a:pt x="112821" y="22501"/>
                    </a:cubicBezTo>
                    <a:lnTo>
                      <a:pt x="112821" y="22492"/>
                    </a:lnTo>
                    <a:cubicBezTo>
                      <a:pt x="111539" y="21121"/>
                      <a:pt x="109747" y="20332"/>
                      <a:pt x="107865" y="20332"/>
                    </a:cubicBezTo>
                    <a:cubicBezTo>
                      <a:pt x="107382" y="20332"/>
                      <a:pt x="106898" y="20386"/>
                      <a:pt x="106423" y="20494"/>
                    </a:cubicBezTo>
                    <a:lnTo>
                      <a:pt x="106423" y="20494"/>
                    </a:lnTo>
                    <a:cubicBezTo>
                      <a:pt x="106463" y="16335"/>
                      <a:pt x="109641" y="14254"/>
                      <a:pt x="112819" y="14254"/>
                    </a:cubicBezTo>
                    <a:close/>
                    <a:moveTo>
                      <a:pt x="136134" y="14257"/>
                    </a:moveTo>
                    <a:cubicBezTo>
                      <a:pt x="139307" y="14257"/>
                      <a:pt x="142483" y="16335"/>
                      <a:pt x="142525" y="20492"/>
                    </a:cubicBezTo>
                    <a:lnTo>
                      <a:pt x="142525" y="20492"/>
                    </a:lnTo>
                    <a:cubicBezTo>
                      <a:pt x="142054" y="20391"/>
                      <a:pt x="141580" y="20342"/>
                      <a:pt x="141109" y="20342"/>
                    </a:cubicBezTo>
                    <a:cubicBezTo>
                      <a:pt x="139250" y="20342"/>
                      <a:pt x="137444" y="21108"/>
                      <a:pt x="136145" y="22501"/>
                    </a:cubicBezTo>
                    <a:cubicBezTo>
                      <a:pt x="134872" y="21121"/>
                      <a:pt x="133071" y="20341"/>
                      <a:pt x="131199" y="20341"/>
                    </a:cubicBezTo>
                    <a:cubicBezTo>
                      <a:pt x="130715" y="20341"/>
                      <a:pt x="130231" y="20395"/>
                      <a:pt x="129756" y="20494"/>
                    </a:cubicBezTo>
                    <a:lnTo>
                      <a:pt x="129756" y="20494"/>
                    </a:lnTo>
                    <a:cubicBezTo>
                      <a:pt x="129787" y="16336"/>
                      <a:pt x="132959" y="14257"/>
                      <a:pt x="136134" y="14257"/>
                    </a:cubicBezTo>
                    <a:close/>
                    <a:moveTo>
                      <a:pt x="89297" y="14362"/>
                    </a:moveTo>
                    <a:cubicBezTo>
                      <a:pt x="91875" y="14362"/>
                      <a:pt x="94452" y="15733"/>
                      <a:pt x="95348" y="18477"/>
                    </a:cubicBezTo>
                    <a:cubicBezTo>
                      <a:pt x="95572" y="19158"/>
                      <a:pt x="95679" y="19875"/>
                      <a:pt x="95688" y="20583"/>
                    </a:cubicBezTo>
                    <a:cubicBezTo>
                      <a:pt x="95213" y="20481"/>
                      <a:pt x="94735" y="20431"/>
                      <a:pt x="94260" y="20431"/>
                    </a:cubicBezTo>
                    <a:cubicBezTo>
                      <a:pt x="92399" y="20431"/>
                      <a:pt x="90599" y="21198"/>
                      <a:pt x="89299" y="22590"/>
                    </a:cubicBezTo>
                    <a:cubicBezTo>
                      <a:pt x="88018" y="21210"/>
                      <a:pt x="86226" y="20431"/>
                      <a:pt x="84344" y="20431"/>
                    </a:cubicBezTo>
                    <a:cubicBezTo>
                      <a:pt x="83860" y="20431"/>
                      <a:pt x="83376" y="20485"/>
                      <a:pt x="82902" y="20583"/>
                    </a:cubicBezTo>
                    <a:cubicBezTo>
                      <a:pt x="82902" y="19875"/>
                      <a:pt x="83018" y="19158"/>
                      <a:pt x="83233" y="18486"/>
                    </a:cubicBezTo>
                    <a:cubicBezTo>
                      <a:pt x="84130" y="15738"/>
                      <a:pt x="86714" y="14362"/>
                      <a:pt x="89297" y="14362"/>
                    </a:cubicBezTo>
                    <a:close/>
                    <a:moveTo>
                      <a:pt x="42353" y="14449"/>
                    </a:moveTo>
                    <a:cubicBezTo>
                      <a:pt x="45529" y="14449"/>
                      <a:pt x="48704" y="16525"/>
                      <a:pt x="48744" y="20682"/>
                    </a:cubicBezTo>
                    <a:cubicBezTo>
                      <a:pt x="48269" y="20580"/>
                      <a:pt x="47791" y="20530"/>
                      <a:pt x="47316" y="20530"/>
                    </a:cubicBezTo>
                    <a:cubicBezTo>
                      <a:pt x="45456" y="20530"/>
                      <a:pt x="43649" y="21293"/>
                      <a:pt x="42351" y="22684"/>
                    </a:cubicBezTo>
                    <a:lnTo>
                      <a:pt x="42351" y="22684"/>
                    </a:lnTo>
                    <a:cubicBezTo>
                      <a:pt x="41070" y="21307"/>
                      <a:pt x="39280" y="20529"/>
                      <a:pt x="37400" y="20529"/>
                    </a:cubicBezTo>
                    <a:cubicBezTo>
                      <a:pt x="36916" y="20529"/>
                      <a:pt x="36432" y="20583"/>
                      <a:pt x="35958" y="20682"/>
                    </a:cubicBezTo>
                    <a:cubicBezTo>
                      <a:pt x="35998" y="16527"/>
                      <a:pt x="39176" y="14449"/>
                      <a:pt x="42353" y="14449"/>
                    </a:cubicBezTo>
                    <a:close/>
                    <a:moveTo>
                      <a:pt x="65651" y="14458"/>
                    </a:moveTo>
                    <a:cubicBezTo>
                      <a:pt x="68826" y="14458"/>
                      <a:pt x="72001" y="16534"/>
                      <a:pt x="72041" y="20691"/>
                    </a:cubicBezTo>
                    <a:cubicBezTo>
                      <a:pt x="71568" y="20589"/>
                      <a:pt x="71091" y="20539"/>
                      <a:pt x="70617" y="20539"/>
                    </a:cubicBezTo>
                    <a:cubicBezTo>
                      <a:pt x="68758" y="20539"/>
                      <a:pt x="66952" y="21305"/>
                      <a:pt x="65653" y="22698"/>
                    </a:cubicBezTo>
                    <a:cubicBezTo>
                      <a:pt x="64371" y="21318"/>
                      <a:pt x="62579" y="20538"/>
                      <a:pt x="60697" y="20538"/>
                    </a:cubicBezTo>
                    <a:cubicBezTo>
                      <a:pt x="60214" y="20538"/>
                      <a:pt x="59730" y="20592"/>
                      <a:pt x="59255" y="20691"/>
                    </a:cubicBezTo>
                    <a:cubicBezTo>
                      <a:pt x="59295" y="16536"/>
                      <a:pt x="62473" y="14458"/>
                      <a:pt x="65651" y="14458"/>
                    </a:cubicBezTo>
                    <a:close/>
                    <a:moveTo>
                      <a:pt x="18803" y="14564"/>
                    </a:moveTo>
                    <a:cubicBezTo>
                      <a:pt x="21386" y="14564"/>
                      <a:pt x="23968" y="15937"/>
                      <a:pt x="24864" y="18684"/>
                    </a:cubicBezTo>
                    <a:cubicBezTo>
                      <a:pt x="25079" y="19365"/>
                      <a:pt x="25196" y="20072"/>
                      <a:pt x="25196" y="20789"/>
                    </a:cubicBezTo>
                    <a:cubicBezTo>
                      <a:pt x="24718" y="20684"/>
                      <a:pt x="24235" y="20633"/>
                      <a:pt x="23756" y="20633"/>
                    </a:cubicBezTo>
                    <a:cubicBezTo>
                      <a:pt x="21903" y="20633"/>
                      <a:pt x="20103" y="21401"/>
                      <a:pt x="18807" y="22796"/>
                    </a:cubicBezTo>
                    <a:cubicBezTo>
                      <a:pt x="17542" y="21424"/>
                      <a:pt x="15754" y="20637"/>
                      <a:pt x="13893" y="20637"/>
                    </a:cubicBezTo>
                    <a:cubicBezTo>
                      <a:pt x="13882" y="20637"/>
                      <a:pt x="13871" y="20637"/>
                      <a:pt x="13861" y="20637"/>
                    </a:cubicBezTo>
                    <a:cubicBezTo>
                      <a:pt x="13368" y="20637"/>
                      <a:pt x="12884" y="20682"/>
                      <a:pt x="12409" y="20789"/>
                    </a:cubicBezTo>
                    <a:cubicBezTo>
                      <a:pt x="12418" y="20072"/>
                      <a:pt x="12526" y="19365"/>
                      <a:pt x="12741" y="18684"/>
                    </a:cubicBezTo>
                    <a:cubicBezTo>
                      <a:pt x="13637" y="15937"/>
                      <a:pt x="16220" y="14564"/>
                      <a:pt x="18803" y="14564"/>
                    </a:cubicBezTo>
                    <a:close/>
                    <a:moveTo>
                      <a:pt x="117964" y="20716"/>
                    </a:moveTo>
                    <a:cubicBezTo>
                      <a:pt x="118390" y="20716"/>
                      <a:pt x="118819" y="20755"/>
                      <a:pt x="119245" y="20834"/>
                    </a:cubicBezTo>
                    <a:cubicBezTo>
                      <a:pt x="118726" y="21443"/>
                      <a:pt x="118322" y="22151"/>
                      <a:pt x="118063" y="22913"/>
                    </a:cubicBezTo>
                    <a:cubicBezTo>
                      <a:pt x="117821" y="23612"/>
                      <a:pt x="117722" y="24356"/>
                      <a:pt x="117758" y="25099"/>
                    </a:cubicBezTo>
                    <a:cubicBezTo>
                      <a:pt x="116516" y="23796"/>
                      <a:pt x="114757" y="22957"/>
                      <a:pt x="112897" y="22957"/>
                    </a:cubicBezTo>
                    <a:cubicBezTo>
                      <a:pt x="112878" y="22957"/>
                      <a:pt x="112858" y="22958"/>
                      <a:pt x="112839" y="22958"/>
                    </a:cubicBezTo>
                    <a:cubicBezTo>
                      <a:pt x="114174" y="21512"/>
                      <a:pt x="116038" y="20716"/>
                      <a:pt x="117964" y="20716"/>
                    </a:cubicBezTo>
                    <a:close/>
                    <a:moveTo>
                      <a:pt x="130993" y="20716"/>
                    </a:moveTo>
                    <a:cubicBezTo>
                      <a:pt x="132921" y="20716"/>
                      <a:pt x="134791" y="21512"/>
                      <a:pt x="136127" y="22958"/>
                    </a:cubicBezTo>
                    <a:cubicBezTo>
                      <a:pt x="136107" y="22958"/>
                      <a:pt x="136088" y="22957"/>
                      <a:pt x="136068" y="22957"/>
                    </a:cubicBezTo>
                    <a:cubicBezTo>
                      <a:pt x="134208" y="22957"/>
                      <a:pt x="132440" y="23796"/>
                      <a:pt x="131199" y="25099"/>
                    </a:cubicBezTo>
                    <a:cubicBezTo>
                      <a:pt x="131234" y="24356"/>
                      <a:pt x="131136" y="23612"/>
                      <a:pt x="130894" y="22913"/>
                    </a:cubicBezTo>
                    <a:cubicBezTo>
                      <a:pt x="130634" y="22151"/>
                      <a:pt x="130231" y="21452"/>
                      <a:pt x="129711" y="20834"/>
                    </a:cubicBezTo>
                    <a:cubicBezTo>
                      <a:pt x="130138" y="20755"/>
                      <a:pt x="130567" y="20716"/>
                      <a:pt x="130993" y="20716"/>
                    </a:cubicBezTo>
                    <a:close/>
                    <a:moveTo>
                      <a:pt x="84143" y="20805"/>
                    </a:moveTo>
                    <a:cubicBezTo>
                      <a:pt x="86076" y="20805"/>
                      <a:pt x="87948" y="21602"/>
                      <a:pt x="89290" y="23047"/>
                    </a:cubicBezTo>
                    <a:cubicBezTo>
                      <a:pt x="90627" y="21607"/>
                      <a:pt x="92501" y="20806"/>
                      <a:pt x="94436" y="20806"/>
                    </a:cubicBezTo>
                    <a:cubicBezTo>
                      <a:pt x="94861" y="20806"/>
                      <a:pt x="95289" y="20845"/>
                      <a:pt x="95715" y="20924"/>
                    </a:cubicBezTo>
                    <a:cubicBezTo>
                      <a:pt x="94720" y="22106"/>
                      <a:pt x="94138" y="23603"/>
                      <a:pt x="94219" y="25198"/>
                    </a:cubicBezTo>
                    <a:cubicBezTo>
                      <a:pt x="92977" y="23894"/>
                      <a:pt x="91209" y="23056"/>
                      <a:pt x="89341" y="23056"/>
                    </a:cubicBezTo>
                    <a:cubicBezTo>
                      <a:pt x="89321" y="23056"/>
                      <a:pt x="89301" y="23056"/>
                      <a:pt x="89281" y="23056"/>
                    </a:cubicBezTo>
                    <a:cubicBezTo>
                      <a:pt x="89262" y="23056"/>
                      <a:pt x="89242" y="23056"/>
                      <a:pt x="89222" y="23056"/>
                    </a:cubicBezTo>
                    <a:cubicBezTo>
                      <a:pt x="87362" y="23056"/>
                      <a:pt x="85595" y="23894"/>
                      <a:pt x="84353" y="25198"/>
                    </a:cubicBezTo>
                    <a:cubicBezTo>
                      <a:pt x="84434" y="23612"/>
                      <a:pt x="83851" y="22106"/>
                      <a:pt x="82866" y="20924"/>
                    </a:cubicBezTo>
                    <a:lnTo>
                      <a:pt x="82857" y="20924"/>
                    </a:lnTo>
                    <a:cubicBezTo>
                      <a:pt x="83285" y="20844"/>
                      <a:pt x="83716" y="20805"/>
                      <a:pt x="84143" y="20805"/>
                    </a:cubicBezTo>
                    <a:close/>
                    <a:moveTo>
                      <a:pt x="60510" y="20908"/>
                    </a:moveTo>
                    <a:cubicBezTo>
                      <a:pt x="62444" y="20908"/>
                      <a:pt x="64322" y="21705"/>
                      <a:pt x="65662" y="23155"/>
                    </a:cubicBezTo>
                    <a:cubicBezTo>
                      <a:pt x="65642" y="23155"/>
                      <a:pt x="65622" y="23155"/>
                      <a:pt x="65602" y="23155"/>
                    </a:cubicBezTo>
                    <a:cubicBezTo>
                      <a:pt x="63720" y="23155"/>
                      <a:pt x="61965" y="23989"/>
                      <a:pt x="60724" y="25287"/>
                    </a:cubicBezTo>
                    <a:lnTo>
                      <a:pt x="60724" y="25287"/>
                    </a:lnTo>
                    <a:cubicBezTo>
                      <a:pt x="60769" y="24543"/>
                      <a:pt x="60662" y="23809"/>
                      <a:pt x="60429" y="23110"/>
                    </a:cubicBezTo>
                    <a:cubicBezTo>
                      <a:pt x="60160" y="22348"/>
                      <a:pt x="59766" y="21641"/>
                      <a:pt x="59246" y="21022"/>
                    </a:cubicBezTo>
                    <a:cubicBezTo>
                      <a:pt x="59667" y="20945"/>
                      <a:pt x="60090" y="20908"/>
                      <a:pt x="60510" y="20908"/>
                    </a:cubicBezTo>
                    <a:close/>
                    <a:moveTo>
                      <a:pt x="47505" y="20905"/>
                    </a:moveTo>
                    <a:cubicBezTo>
                      <a:pt x="47929" y="20905"/>
                      <a:pt x="48356" y="20943"/>
                      <a:pt x="48780" y="21022"/>
                    </a:cubicBezTo>
                    <a:cubicBezTo>
                      <a:pt x="48251" y="21641"/>
                      <a:pt x="47848" y="22348"/>
                      <a:pt x="47579" y="23119"/>
                    </a:cubicBezTo>
                    <a:lnTo>
                      <a:pt x="47597" y="23110"/>
                    </a:lnTo>
                    <a:lnTo>
                      <a:pt x="47597" y="23110"/>
                    </a:lnTo>
                    <a:cubicBezTo>
                      <a:pt x="47355" y="23809"/>
                      <a:pt x="47257" y="24544"/>
                      <a:pt x="47293" y="25287"/>
                    </a:cubicBezTo>
                    <a:cubicBezTo>
                      <a:pt x="46045" y="23977"/>
                      <a:pt x="44274" y="23146"/>
                      <a:pt x="42394" y="23146"/>
                    </a:cubicBezTo>
                    <a:cubicBezTo>
                      <a:pt x="42384" y="23146"/>
                      <a:pt x="42374" y="23146"/>
                      <a:pt x="42364" y="23146"/>
                    </a:cubicBezTo>
                    <a:cubicBezTo>
                      <a:pt x="43709" y="21706"/>
                      <a:pt x="45577" y="20905"/>
                      <a:pt x="47505" y="20905"/>
                    </a:cubicBezTo>
                    <a:close/>
                    <a:moveTo>
                      <a:pt x="107673" y="20708"/>
                    </a:moveTo>
                    <a:cubicBezTo>
                      <a:pt x="109600" y="20708"/>
                      <a:pt x="111466" y="21504"/>
                      <a:pt x="112812" y="22949"/>
                    </a:cubicBezTo>
                    <a:cubicBezTo>
                      <a:pt x="112802" y="22949"/>
                      <a:pt x="112793" y="22949"/>
                      <a:pt x="112783" y="22949"/>
                    </a:cubicBezTo>
                    <a:cubicBezTo>
                      <a:pt x="110787" y="22949"/>
                      <a:pt x="108908" y="23888"/>
                      <a:pt x="107659" y="25341"/>
                    </a:cubicBezTo>
                    <a:cubicBezTo>
                      <a:pt x="107785" y="23675"/>
                      <a:pt x="107184" y="22098"/>
                      <a:pt x="106136" y="20888"/>
                    </a:cubicBezTo>
                    <a:lnTo>
                      <a:pt x="106136" y="20879"/>
                    </a:lnTo>
                    <a:cubicBezTo>
                      <a:pt x="106647" y="20764"/>
                      <a:pt x="107162" y="20708"/>
                      <a:pt x="107673" y="20708"/>
                    </a:cubicBezTo>
                    <a:close/>
                    <a:moveTo>
                      <a:pt x="13652" y="21003"/>
                    </a:moveTo>
                    <a:cubicBezTo>
                      <a:pt x="15588" y="21003"/>
                      <a:pt x="17463" y="21806"/>
                      <a:pt x="18807" y="23253"/>
                    </a:cubicBezTo>
                    <a:cubicBezTo>
                      <a:pt x="18787" y="23253"/>
                      <a:pt x="18768" y="23253"/>
                      <a:pt x="18748" y="23253"/>
                    </a:cubicBezTo>
                    <a:cubicBezTo>
                      <a:pt x="16879" y="23253"/>
                      <a:pt x="15111" y="24092"/>
                      <a:pt x="13870" y="25395"/>
                    </a:cubicBezTo>
                    <a:cubicBezTo>
                      <a:pt x="13951" y="23809"/>
                      <a:pt x="13368" y="22313"/>
                      <a:pt x="12382" y="21130"/>
                    </a:cubicBezTo>
                    <a:lnTo>
                      <a:pt x="12374" y="21121"/>
                    </a:lnTo>
                    <a:cubicBezTo>
                      <a:pt x="12799" y="21042"/>
                      <a:pt x="13227" y="21003"/>
                      <a:pt x="13652" y="21003"/>
                    </a:cubicBezTo>
                    <a:close/>
                    <a:moveTo>
                      <a:pt x="23953" y="21003"/>
                    </a:moveTo>
                    <a:cubicBezTo>
                      <a:pt x="24378" y="21003"/>
                      <a:pt x="24806" y="21042"/>
                      <a:pt x="25232" y="21121"/>
                    </a:cubicBezTo>
                    <a:cubicBezTo>
                      <a:pt x="24237" y="22304"/>
                      <a:pt x="23655" y="23800"/>
                      <a:pt x="23744" y="25395"/>
                    </a:cubicBezTo>
                    <a:cubicBezTo>
                      <a:pt x="22494" y="24092"/>
                      <a:pt x="20726" y="23253"/>
                      <a:pt x="18866" y="23253"/>
                    </a:cubicBezTo>
                    <a:cubicBezTo>
                      <a:pt x="18846" y="23253"/>
                      <a:pt x="18827" y="23253"/>
                      <a:pt x="18807" y="23253"/>
                    </a:cubicBezTo>
                    <a:cubicBezTo>
                      <a:pt x="20144" y="21806"/>
                      <a:pt x="22018" y="21003"/>
                      <a:pt x="23953" y="21003"/>
                    </a:cubicBezTo>
                    <a:close/>
                    <a:moveTo>
                      <a:pt x="37173" y="20910"/>
                    </a:moveTo>
                    <a:cubicBezTo>
                      <a:pt x="39106" y="20910"/>
                      <a:pt x="40979" y="21706"/>
                      <a:pt x="42328" y="23155"/>
                    </a:cubicBezTo>
                    <a:cubicBezTo>
                      <a:pt x="42310" y="23155"/>
                      <a:pt x="42291" y="23155"/>
                      <a:pt x="42273" y="23155"/>
                    </a:cubicBezTo>
                    <a:cubicBezTo>
                      <a:pt x="40286" y="23155"/>
                      <a:pt x="38419" y="24100"/>
                      <a:pt x="37176" y="25538"/>
                    </a:cubicBezTo>
                    <a:cubicBezTo>
                      <a:pt x="37302" y="23881"/>
                      <a:pt x="36701" y="22304"/>
                      <a:pt x="35653" y="21076"/>
                    </a:cubicBezTo>
                    <a:cubicBezTo>
                      <a:pt x="36158" y="20965"/>
                      <a:pt x="36668" y="20910"/>
                      <a:pt x="37173" y="20910"/>
                    </a:cubicBezTo>
                    <a:close/>
                    <a:moveTo>
                      <a:pt x="124477" y="18862"/>
                    </a:moveTo>
                    <a:cubicBezTo>
                      <a:pt x="127059" y="18862"/>
                      <a:pt x="129640" y="20235"/>
                      <a:pt x="130536" y="22985"/>
                    </a:cubicBezTo>
                    <a:cubicBezTo>
                      <a:pt x="130751" y="23666"/>
                      <a:pt x="130867" y="24373"/>
                      <a:pt x="130867" y="25090"/>
                    </a:cubicBezTo>
                    <a:cubicBezTo>
                      <a:pt x="130388" y="24985"/>
                      <a:pt x="129906" y="24934"/>
                      <a:pt x="129426" y="24934"/>
                    </a:cubicBezTo>
                    <a:cubicBezTo>
                      <a:pt x="127574" y="24934"/>
                      <a:pt x="125776" y="25700"/>
                      <a:pt x="124487" y="27089"/>
                    </a:cubicBezTo>
                    <a:cubicBezTo>
                      <a:pt x="123206" y="25709"/>
                      <a:pt x="121414" y="24929"/>
                      <a:pt x="119532" y="24929"/>
                    </a:cubicBezTo>
                    <a:cubicBezTo>
                      <a:pt x="119048" y="24929"/>
                      <a:pt x="118564" y="24983"/>
                      <a:pt x="118089" y="25090"/>
                    </a:cubicBezTo>
                    <a:cubicBezTo>
                      <a:pt x="118089" y="24373"/>
                      <a:pt x="118197" y="23666"/>
                      <a:pt x="118412" y="22985"/>
                    </a:cubicBezTo>
                    <a:cubicBezTo>
                      <a:pt x="119308" y="20237"/>
                      <a:pt x="121893" y="18862"/>
                      <a:pt x="124477" y="18862"/>
                    </a:cubicBezTo>
                    <a:close/>
                    <a:moveTo>
                      <a:pt x="77632" y="18956"/>
                    </a:moveTo>
                    <a:cubicBezTo>
                      <a:pt x="80806" y="18956"/>
                      <a:pt x="83981" y="21032"/>
                      <a:pt x="84022" y="25189"/>
                    </a:cubicBezTo>
                    <a:cubicBezTo>
                      <a:pt x="83548" y="25087"/>
                      <a:pt x="83071" y="25037"/>
                      <a:pt x="82597" y="25037"/>
                    </a:cubicBezTo>
                    <a:cubicBezTo>
                      <a:pt x="80739" y="25037"/>
                      <a:pt x="78934" y="25804"/>
                      <a:pt x="77642" y="27196"/>
                    </a:cubicBezTo>
                    <a:cubicBezTo>
                      <a:pt x="76360" y="25816"/>
                      <a:pt x="74568" y="25037"/>
                      <a:pt x="72687" y="25037"/>
                    </a:cubicBezTo>
                    <a:cubicBezTo>
                      <a:pt x="72203" y="25037"/>
                      <a:pt x="71719" y="25090"/>
                      <a:pt x="71244" y="25189"/>
                    </a:cubicBezTo>
                    <a:cubicBezTo>
                      <a:pt x="71280" y="21035"/>
                      <a:pt x="74456" y="18956"/>
                      <a:pt x="77632" y="18956"/>
                    </a:cubicBezTo>
                    <a:close/>
                    <a:moveTo>
                      <a:pt x="100947" y="18956"/>
                    </a:moveTo>
                    <a:cubicBezTo>
                      <a:pt x="104121" y="18956"/>
                      <a:pt x="107295" y="21032"/>
                      <a:pt x="107337" y="25187"/>
                    </a:cubicBezTo>
                    <a:lnTo>
                      <a:pt x="107337" y="25187"/>
                    </a:lnTo>
                    <a:cubicBezTo>
                      <a:pt x="106865" y="25086"/>
                      <a:pt x="106389" y="25037"/>
                      <a:pt x="105917" y="25037"/>
                    </a:cubicBezTo>
                    <a:cubicBezTo>
                      <a:pt x="104054" y="25037"/>
                      <a:pt x="102249" y="25804"/>
                      <a:pt x="100957" y="27196"/>
                    </a:cubicBezTo>
                    <a:cubicBezTo>
                      <a:pt x="99676" y="25816"/>
                      <a:pt x="97883" y="25037"/>
                      <a:pt x="96002" y="25037"/>
                    </a:cubicBezTo>
                    <a:cubicBezTo>
                      <a:pt x="95518" y="25037"/>
                      <a:pt x="95034" y="25090"/>
                      <a:pt x="94559" y="25189"/>
                    </a:cubicBezTo>
                    <a:cubicBezTo>
                      <a:pt x="94595" y="21035"/>
                      <a:pt x="97771" y="18956"/>
                      <a:pt x="100947" y="18956"/>
                    </a:cubicBezTo>
                    <a:close/>
                    <a:moveTo>
                      <a:pt x="53993" y="19061"/>
                    </a:moveTo>
                    <a:cubicBezTo>
                      <a:pt x="56574" y="19061"/>
                      <a:pt x="59156" y="20434"/>
                      <a:pt x="60052" y="23182"/>
                    </a:cubicBezTo>
                    <a:lnTo>
                      <a:pt x="60070" y="23173"/>
                    </a:lnTo>
                    <a:cubicBezTo>
                      <a:pt x="60285" y="23854"/>
                      <a:pt x="60393" y="24562"/>
                      <a:pt x="60402" y="25278"/>
                    </a:cubicBezTo>
                    <a:cubicBezTo>
                      <a:pt x="59927" y="25177"/>
                      <a:pt x="59448" y="25127"/>
                      <a:pt x="58973" y="25127"/>
                    </a:cubicBezTo>
                    <a:cubicBezTo>
                      <a:pt x="57110" y="25127"/>
                      <a:pt x="55305" y="25893"/>
                      <a:pt x="54013" y="27286"/>
                    </a:cubicBezTo>
                    <a:cubicBezTo>
                      <a:pt x="52732" y="25906"/>
                      <a:pt x="50939" y="25126"/>
                      <a:pt x="49058" y="25126"/>
                    </a:cubicBezTo>
                    <a:cubicBezTo>
                      <a:pt x="48574" y="25126"/>
                      <a:pt x="48090" y="25171"/>
                      <a:pt x="47615" y="25278"/>
                    </a:cubicBezTo>
                    <a:cubicBezTo>
                      <a:pt x="47615" y="24562"/>
                      <a:pt x="47732" y="23854"/>
                      <a:pt x="47947" y="23173"/>
                    </a:cubicBezTo>
                    <a:cubicBezTo>
                      <a:pt x="48838" y="20432"/>
                      <a:pt x="51415" y="19061"/>
                      <a:pt x="53993" y="19061"/>
                    </a:cubicBezTo>
                    <a:close/>
                    <a:moveTo>
                      <a:pt x="7148" y="19155"/>
                    </a:moveTo>
                    <a:cubicBezTo>
                      <a:pt x="10323" y="19155"/>
                      <a:pt x="13498" y="21234"/>
                      <a:pt x="13538" y="25395"/>
                    </a:cubicBezTo>
                    <a:cubicBezTo>
                      <a:pt x="13060" y="25290"/>
                      <a:pt x="12577" y="25239"/>
                      <a:pt x="12098" y="25239"/>
                    </a:cubicBezTo>
                    <a:cubicBezTo>
                      <a:pt x="10244" y="25239"/>
                      <a:pt x="8445" y="26005"/>
                      <a:pt x="7150" y="27393"/>
                    </a:cubicBezTo>
                    <a:cubicBezTo>
                      <a:pt x="5868" y="26013"/>
                      <a:pt x="4076" y="25234"/>
                      <a:pt x="2194" y="25234"/>
                    </a:cubicBezTo>
                    <a:cubicBezTo>
                      <a:pt x="1711" y="25234"/>
                      <a:pt x="1227" y="25287"/>
                      <a:pt x="752" y="25395"/>
                    </a:cubicBezTo>
                    <a:cubicBezTo>
                      <a:pt x="792" y="21236"/>
                      <a:pt x="3970" y="19155"/>
                      <a:pt x="7148" y="19155"/>
                    </a:cubicBezTo>
                    <a:close/>
                    <a:moveTo>
                      <a:pt x="30463" y="19158"/>
                    </a:moveTo>
                    <a:cubicBezTo>
                      <a:pt x="33636" y="19158"/>
                      <a:pt x="36811" y="21236"/>
                      <a:pt x="36854" y="25391"/>
                    </a:cubicBezTo>
                    <a:lnTo>
                      <a:pt x="36854" y="25391"/>
                    </a:lnTo>
                    <a:cubicBezTo>
                      <a:pt x="36379" y="25289"/>
                      <a:pt x="35901" y="25239"/>
                      <a:pt x="35426" y="25239"/>
                    </a:cubicBezTo>
                    <a:cubicBezTo>
                      <a:pt x="33569" y="25239"/>
                      <a:pt x="31771" y="26005"/>
                      <a:pt x="30483" y="27393"/>
                    </a:cubicBezTo>
                    <a:cubicBezTo>
                      <a:pt x="29201" y="26022"/>
                      <a:pt x="27409" y="25234"/>
                      <a:pt x="25528" y="25234"/>
                    </a:cubicBezTo>
                    <a:cubicBezTo>
                      <a:pt x="25044" y="25234"/>
                      <a:pt x="24560" y="25287"/>
                      <a:pt x="24085" y="25395"/>
                    </a:cubicBezTo>
                    <a:cubicBezTo>
                      <a:pt x="24116" y="21237"/>
                      <a:pt x="27288" y="19158"/>
                      <a:pt x="30463" y="19158"/>
                    </a:cubicBezTo>
                    <a:close/>
                    <a:moveTo>
                      <a:pt x="129616" y="25309"/>
                    </a:moveTo>
                    <a:cubicBezTo>
                      <a:pt x="130046" y="25309"/>
                      <a:pt x="130480" y="25349"/>
                      <a:pt x="130912" y="25431"/>
                    </a:cubicBezTo>
                    <a:cubicBezTo>
                      <a:pt x="129908" y="26605"/>
                      <a:pt x="129326" y="28110"/>
                      <a:pt x="129415" y="29696"/>
                    </a:cubicBezTo>
                    <a:lnTo>
                      <a:pt x="129415" y="29705"/>
                    </a:lnTo>
                    <a:cubicBezTo>
                      <a:pt x="128174" y="28393"/>
                      <a:pt x="126407" y="27563"/>
                      <a:pt x="124538" y="27563"/>
                    </a:cubicBezTo>
                    <a:cubicBezTo>
                      <a:pt x="124518" y="27563"/>
                      <a:pt x="124498" y="27563"/>
                      <a:pt x="124478" y="27563"/>
                    </a:cubicBezTo>
                    <a:cubicBezTo>
                      <a:pt x="124459" y="27563"/>
                      <a:pt x="124439" y="27563"/>
                      <a:pt x="124419" y="27563"/>
                    </a:cubicBezTo>
                    <a:cubicBezTo>
                      <a:pt x="122559" y="27563"/>
                      <a:pt x="120791" y="28402"/>
                      <a:pt x="119550" y="29705"/>
                    </a:cubicBezTo>
                    <a:cubicBezTo>
                      <a:pt x="119631" y="28110"/>
                      <a:pt x="119048" y="26605"/>
                      <a:pt x="118054" y="25431"/>
                    </a:cubicBezTo>
                    <a:cubicBezTo>
                      <a:pt x="118485" y="25349"/>
                      <a:pt x="118919" y="25309"/>
                      <a:pt x="119350" y="25309"/>
                    </a:cubicBezTo>
                    <a:cubicBezTo>
                      <a:pt x="121279" y="25309"/>
                      <a:pt x="123147" y="26111"/>
                      <a:pt x="124487" y="27554"/>
                    </a:cubicBezTo>
                    <a:cubicBezTo>
                      <a:pt x="125820" y="26111"/>
                      <a:pt x="127687" y="25309"/>
                      <a:pt x="129616" y="25309"/>
                    </a:cubicBezTo>
                    <a:close/>
                    <a:moveTo>
                      <a:pt x="48849" y="25510"/>
                    </a:moveTo>
                    <a:cubicBezTo>
                      <a:pt x="50784" y="25510"/>
                      <a:pt x="52659" y="26313"/>
                      <a:pt x="54004" y="27760"/>
                    </a:cubicBezTo>
                    <a:lnTo>
                      <a:pt x="54004" y="27760"/>
                    </a:lnTo>
                    <a:cubicBezTo>
                      <a:pt x="54001" y="27760"/>
                      <a:pt x="53998" y="27761"/>
                      <a:pt x="53995" y="27761"/>
                    </a:cubicBezTo>
                    <a:cubicBezTo>
                      <a:pt x="53975" y="27760"/>
                      <a:pt x="53956" y="27760"/>
                      <a:pt x="53936" y="27760"/>
                    </a:cubicBezTo>
                    <a:cubicBezTo>
                      <a:pt x="52067" y="27760"/>
                      <a:pt x="50308" y="28599"/>
                      <a:pt x="49058" y="29902"/>
                    </a:cubicBezTo>
                    <a:cubicBezTo>
                      <a:pt x="49138" y="28307"/>
                      <a:pt x="48565" y="26811"/>
                      <a:pt x="47561" y="25628"/>
                    </a:cubicBezTo>
                    <a:lnTo>
                      <a:pt x="47570" y="25628"/>
                    </a:lnTo>
                    <a:cubicBezTo>
                      <a:pt x="47996" y="25549"/>
                      <a:pt x="48424" y="25510"/>
                      <a:pt x="48849" y="25510"/>
                    </a:cubicBezTo>
                    <a:close/>
                    <a:moveTo>
                      <a:pt x="59145" y="25510"/>
                    </a:moveTo>
                    <a:cubicBezTo>
                      <a:pt x="59569" y="25510"/>
                      <a:pt x="59996" y="25549"/>
                      <a:pt x="60420" y="25628"/>
                    </a:cubicBezTo>
                    <a:cubicBezTo>
                      <a:pt x="59434" y="26811"/>
                      <a:pt x="58852" y="28307"/>
                      <a:pt x="58932" y="29902"/>
                    </a:cubicBezTo>
                    <a:cubicBezTo>
                      <a:pt x="57691" y="28599"/>
                      <a:pt x="55923" y="27760"/>
                      <a:pt x="54054" y="27760"/>
                    </a:cubicBezTo>
                    <a:cubicBezTo>
                      <a:pt x="54037" y="27760"/>
                      <a:pt x="54021" y="27760"/>
                      <a:pt x="54004" y="27760"/>
                    </a:cubicBezTo>
                    <a:lnTo>
                      <a:pt x="54004" y="27760"/>
                    </a:lnTo>
                    <a:cubicBezTo>
                      <a:pt x="55341" y="26313"/>
                      <a:pt x="57215" y="25510"/>
                      <a:pt x="59145" y="25510"/>
                    </a:cubicBezTo>
                    <a:close/>
                    <a:moveTo>
                      <a:pt x="25317" y="25617"/>
                    </a:moveTo>
                    <a:cubicBezTo>
                      <a:pt x="27250" y="25617"/>
                      <a:pt x="29122" y="26414"/>
                      <a:pt x="30465" y="27859"/>
                    </a:cubicBezTo>
                    <a:cubicBezTo>
                      <a:pt x="30445" y="27859"/>
                      <a:pt x="30425" y="27859"/>
                      <a:pt x="30406" y="27859"/>
                    </a:cubicBezTo>
                    <a:cubicBezTo>
                      <a:pt x="28537" y="27859"/>
                      <a:pt x="26769" y="28697"/>
                      <a:pt x="25528" y="30001"/>
                    </a:cubicBezTo>
                    <a:cubicBezTo>
                      <a:pt x="25608" y="28415"/>
                      <a:pt x="25026" y="26909"/>
                      <a:pt x="24031" y="25735"/>
                    </a:cubicBezTo>
                    <a:cubicBezTo>
                      <a:pt x="24460" y="25656"/>
                      <a:pt x="24890" y="25617"/>
                      <a:pt x="25317" y="25617"/>
                    </a:cubicBezTo>
                    <a:close/>
                    <a:moveTo>
                      <a:pt x="106136" y="30079"/>
                    </a:moveTo>
                    <a:cubicBezTo>
                      <a:pt x="106135" y="30079"/>
                      <a:pt x="106135" y="30080"/>
                      <a:pt x="106134" y="30080"/>
                    </a:cubicBezTo>
                    <a:lnTo>
                      <a:pt x="106134" y="30080"/>
                    </a:lnTo>
                    <a:lnTo>
                      <a:pt x="106136" y="30081"/>
                    </a:lnTo>
                    <a:cubicBezTo>
                      <a:pt x="106136" y="30081"/>
                      <a:pt x="106136" y="30080"/>
                      <a:pt x="106136" y="30079"/>
                    </a:cubicBezTo>
                    <a:close/>
                    <a:moveTo>
                      <a:pt x="70806" y="20919"/>
                    </a:moveTo>
                    <a:cubicBezTo>
                      <a:pt x="71297" y="20919"/>
                      <a:pt x="71792" y="20971"/>
                      <a:pt x="72283" y="21076"/>
                    </a:cubicBezTo>
                    <a:cubicBezTo>
                      <a:pt x="71289" y="22322"/>
                      <a:pt x="70742" y="23908"/>
                      <a:pt x="70939" y="25574"/>
                    </a:cubicBezTo>
                    <a:cubicBezTo>
                      <a:pt x="71446" y="25463"/>
                      <a:pt x="71957" y="25408"/>
                      <a:pt x="72464" y="25408"/>
                    </a:cubicBezTo>
                    <a:cubicBezTo>
                      <a:pt x="74404" y="25408"/>
                      <a:pt x="76283" y="26206"/>
                      <a:pt x="77633" y="27662"/>
                    </a:cubicBezTo>
                    <a:cubicBezTo>
                      <a:pt x="78968" y="26216"/>
                      <a:pt x="80838" y="25420"/>
                      <a:pt x="82771" y="25420"/>
                    </a:cubicBezTo>
                    <a:cubicBezTo>
                      <a:pt x="83199" y="25420"/>
                      <a:pt x="83629" y="25459"/>
                      <a:pt x="84057" y="25538"/>
                    </a:cubicBezTo>
                    <a:cubicBezTo>
                      <a:pt x="83063" y="26721"/>
                      <a:pt x="82480" y="28218"/>
                      <a:pt x="82570" y="29813"/>
                    </a:cubicBezTo>
                    <a:cubicBezTo>
                      <a:pt x="81320" y="28509"/>
                      <a:pt x="79561" y="27671"/>
                      <a:pt x="77692" y="27671"/>
                    </a:cubicBezTo>
                    <a:cubicBezTo>
                      <a:pt x="77672" y="27671"/>
                      <a:pt x="77653" y="27671"/>
                      <a:pt x="77633" y="27671"/>
                    </a:cubicBezTo>
                    <a:cubicBezTo>
                      <a:pt x="77615" y="27671"/>
                      <a:pt x="77597" y="27671"/>
                      <a:pt x="77578" y="27671"/>
                    </a:cubicBezTo>
                    <a:cubicBezTo>
                      <a:pt x="75520" y="27671"/>
                      <a:pt x="73598" y="28679"/>
                      <a:pt x="72346" y="30207"/>
                    </a:cubicBezTo>
                    <a:cubicBezTo>
                      <a:pt x="72748" y="26485"/>
                      <a:pt x="69425" y="23164"/>
                      <a:pt x="65706" y="23164"/>
                    </a:cubicBezTo>
                    <a:cubicBezTo>
                      <a:pt x="65691" y="23164"/>
                      <a:pt x="65677" y="23164"/>
                      <a:pt x="65662" y="23164"/>
                    </a:cubicBezTo>
                    <a:cubicBezTo>
                      <a:pt x="67004" y="21714"/>
                      <a:pt x="68876" y="20919"/>
                      <a:pt x="70806" y="20919"/>
                    </a:cubicBezTo>
                    <a:close/>
                    <a:moveTo>
                      <a:pt x="35617" y="25606"/>
                    </a:moveTo>
                    <a:cubicBezTo>
                      <a:pt x="36076" y="25606"/>
                      <a:pt x="36538" y="25652"/>
                      <a:pt x="36997" y="25744"/>
                    </a:cubicBezTo>
                    <a:cubicBezTo>
                      <a:pt x="35993" y="26999"/>
                      <a:pt x="35447" y="28594"/>
                      <a:pt x="35644" y="30269"/>
                    </a:cubicBezTo>
                    <a:cubicBezTo>
                      <a:pt x="34392" y="28813"/>
                      <a:pt x="32516" y="27859"/>
                      <a:pt x="30520" y="27859"/>
                    </a:cubicBezTo>
                    <a:cubicBezTo>
                      <a:pt x="30502" y="27859"/>
                      <a:pt x="30483" y="27859"/>
                      <a:pt x="30465" y="27859"/>
                    </a:cubicBezTo>
                    <a:cubicBezTo>
                      <a:pt x="31804" y="26411"/>
                      <a:pt x="33682" y="25606"/>
                      <a:pt x="35617" y="25606"/>
                    </a:cubicBezTo>
                    <a:close/>
                    <a:moveTo>
                      <a:pt x="112816" y="23451"/>
                    </a:moveTo>
                    <a:cubicBezTo>
                      <a:pt x="115993" y="23451"/>
                      <a:pt x="119169" y="25529"/>
                      <a:pt x="119209" y="29687"/>
                    </a:cubicBezTo>
                    <a:cubicBezTo>
                      <a:pt x="118736" y="29585"/>
                      <a:pt x="118259" y="29535"/>
                      <a:pt x="117784" y="29535"/>
                    </a:cubicBezTo>
                    <a:cubicBezTo>
                      <a:pt x="115923" y="29535"/>
                      <a:pt x="114113" y="30302"/>
                      <a:pt x="112821" y="31694"/>
                    </a:cubicBezTo>
                    <a:cubicBezTo>
                      <a:pt x="111539" y="30314"/>
                      <a:pt x="109747" y="29535"/>
                      <a:pt x="107865" y="29535"/>
                    </a:cubicBezTo>
                    <a:cubicBezTo>
                      <a:pt x="107382" y="29535"/>
                      <a:pt x="106898" y="29588"/>
                      <a:pt x="106423" y="29687"/>
                    </a:cubicBezTo>
                    <a:cubicBezTo>
                      <a:pt x="106463" y="25529"/>
                      <a:pt x="109640" y="23451"/>
                      <a:pt x="112816" y="23451"/>
                    </a:cubicBezTo>
                    <a:close/>
                    <a:moveTo>
                      <a:pt x="136139" y="23455"/>
                    </a:moveTo>
                    <a:cubicBezTo>
                      <a:pt x="139311" y="23455"/>
                      <a:pt x="142484" y="25532"/>
                      <a:pt x="142525" y="29687"/>
                    </a:cubicBezTo>
                    <a:lnTo>
                      <a:pt x="142534" y="29696"/>
                    </a:lnTo>
                    <a:cubicBezTo>
                      <a:pt x="142055" y="29591"/>
                      <a:pt x="141572" y="29540"/>
                      <a:pt x="141093" y="29540"/>
                    </a:cubicBezTo>
                    <a:cubicBezTo>
                      <a:pt x="139240" y="29540"/>
                      <a:pt x="137441" y="30306"/>
                      <a:pt x="136145" y="31694"/>
                    </a:cubicBezTo>
                    <a:cubicBezTo>
                      <a:pt x="134872" y="30323"/>
                      <a:pt x="133071" y="29535"/>
                      <a:pt x="131199" y="29535"/>
                    </a:cubicBezTo>
                    <a:cubicBezTo>
                      <a:pt x="130715" y="29535"/>
                      <a:pt x="130231" y="29588"/>
                      <a:pt x="129756" y="29696"/>
                    </a:cubicBezTo>
                    <a:cubicBezTo>
                      <a:pt x="129787" y="25536"/>
                      <a:pt x="132963" y="23455"/>
                      <a:pt x="136139" y="23455"/>
                    </a:cubicBezTo>
                    <a:close/>
                    <a:moveTo>
                      <a:pt x="89290" y="23558"/>
                    </a:moveTo>
                    <a:cubicBezTo>
                      <a:pt x="92466" y="23558"/>
                      <a:pt x="95642" y="25636"/>
                      <a:pt x="95679" y="29793"/>
                    </a:cubicBezTo>
                    <a:lnTo>
                      <a:pt x="95679" y="29793"/>
                    </a:lnTo>
                    <a:cubicBezTo>
                      <a:pt x="95207" y="29692"/>
                      <a:pt x="94732" y="29643"/>
                      <a:pt x="94260" y="29643"/>
                    </a:cubicBezTo>
                    <a:cubicBezTo>
                      <a:pt x="92399" y="29643"/>
                      <a:pt x="90599" y="30409"/>
                      <a:pt x="89299" y="31802"/>
                    </a:cubicBezTo>
                    <a:cubicBezTo>
                      <a:pt x="88018" y="30422"/>
                      <a:pt x="86226" y="29642"/>
                      <a:pt x="84344" y="29642"/>
                    </a:cubicBezTo>
                    <a:cubicBezTo>
                      <a:pt x="83860" y="29642"/>
                      <a:pt x="83376" y="29696"/>
                      <a:pt x="82902" y="29795"/>
                    </a:cubicBezTo>
                    <a:cubicBezTo>
                      <a:pt x="82937" y="25637"/>
                      <a:pt x="86114" y="23558"/>
                      <a:pt x="89290" y="23558"/>
                    </a:cubicBezTo>
                    <a:close/>
                    <a:moveTo>
                      <a:pt x="65666" y="23648"/>
                    </a:moveTo>
                    <a:cubicBezTo>
                      <a:pt x="68843" y="23648"/>
                      <a:pt x="72019" y="25727"/>
                      <a:pt x="72059" y="29884"/>
                    </a:cubicBezTo>
                    <a:cubicBezTo>
                      <a:pt x="71580" y="29779"/>
                      <a:pt x="71096" y="29728"/>
                      <a:pt x="70615" y="29728"/>
                    </a:cubicBezTo>
                    <a:cubicBezTo>
                      <a:pt x="68761" y="29728"/>
                      <a:pt x="66961" y="30492"/>
                      <a:pt x="65666" y="31886"/>
                    </a:cubicBezTo>
                    <a:lnTo>
                      <a:pt x="65666" y="31886"/>
                    </a:lnTo>
                    <a:cubicBezTo>
                      <a:pt x="64392" y="30517"/>
                      <a:pt x="62615" y="29732"/>
                      <a:pt x="60747" y="29732"/>
                    </a:cubicBezTo>
                    <a:cubicBezTo>
                      <a:pt x="60737" y="29732"/>
                      <a:pt x="60726" y="29732"/>
                      <a:pt x="60715" y="29732"/>
                    </a:cubicBezTo>
                    <a:cubicBezTo>
                      <a:pt x="60231" y="29732"/>
                      <a:pt x="59748" y="29777"/>
                      <a:pt x="59273" y="29884"/>
                    </a:cubicBezTo>
                    <a:cubicBezTo>
                      <a:pt x="59313" y="25727"/>
                      <a:pt x="62490" y="23648"/>
                      <a:pt x="65666" y="23648"/>
                    </a:cubicBezTo>
                    <a:close/>
                    <a:moveTo>
                      <a:pt x="42333" y="23656"/>
                    </a:moveTo>
                    <a:cubicBezTo>
                      <a:pt x="45505" y="23656"/>
                      <a:pt x="48680" y="25731"/>
                      <a:pt x="48726" y="29882"/>
                    </a:cubicBezTo>
                    <a:lnTo>
                      <a:pt x="48726" y="29882"/>
                    </a:lnTo>
                    <a:cubicBezTo>
                      <a:pt x="48256" y="29782"/>
                      <a:pt x="47782" y="29732"/>
                      <a:pt x="47311" y="29732"/>
                    </a:cubicBezTo>
                    <a:cubicBezTo>
                      <a:pt x="45452" y="29732"/>
                      <a:pt x="43648" y="30499"/>
                      <a:pt x="42355" y="31891"/>
                    </a:cubicBezTo>
                    <a:cubicBezTo>
                      <a:pt x="41074" y="30511"/>
                      <a:pt x="39282" y="29732"/>
                      <a:pt x="37400" y="29732"/>
                    </a:cubicBezTo>
                    <a:cubicBezTo>
                      <a:pt x="36916" y="29732"/>
                      <a:pt x="36432" y="29777"/>
                      <a:pt x="35958" y="29884"/>
                    </a:cubicBezTo>
                    <a:cubicBezTo>
                      <a:pt x="35989" y="25732"/>
                      <a:pt x="39159" y="23656"/>
                      <a:pt x="42333" y="23656"/>
                    </a:cubicBezTo>
                    <a:close/>
                    <a:moveTo>
                      <a:pt x="18806" y="23760"/>
                    </a:moveTo>
                    <a:cubicBezTo>
                      <a:pt x="21979" y="23760"/>
                      <a:pt x="25151" y="25836"/>
                      <a:pt x="25196" y="29992"/>
                    </a:cubicBezTo>
                    <a:lnTo>
                      <a:pt x="25196" y="29992"/>
                    </a:lnTo>
                    <a:cubicBezTo>
                      <a:pt x="24718" y="29887"/>
                      <a:pt x="24235" y="29836"/>
                      <a:pt x="23756" y="29836"/>
                    </a:cubicBezTo>
                    <a:cubicBezTo>
                      <a:pt x="21903" y="29836"/>
                      <a:pt x="20103" y="30603"/>
                      <a:pt x="18807" y="31999"/>
                    </a:cubicBezTo>
                    <a:cubicBezTo>
                      <a:pt x="17526" y="30619"/>
                      <a:pt x="15734" y="29839"/>
                      <a:pt x="13852" y="29839"/>
                    </a:cubicBezTo>
                    <a:cubicBezTo>
                      <a:pt x="13368" y="29839"/>
                      <a:pt x="12884" y="29893"/>
                      <a:pt x="12409" y="29992"/>
                    </a:cubicBezTo>
                    <a:cubicBezTo>
                      <a:pt x="12454" y="25839"/>
                      <a:pt x="15631" y="23760"/>
                      <a:pt x="18806" y="23760"/>
                    </a:cubicBezTo>
                    <a:close/>
                    <a:moveTo>
                      <a:pt x="117960" y="29918"/>
                    </a:moveTo>
                    <a:cubicBezTo>
                      <a:pt x="118387" y="29918"/>
                      <a:pt x="118817" y="29957"/>
                      <a:pt x="119245" y="30037"/>
                    </a:cubicBezTo>
                    <a:cubicBezTo>
                      <a:pt x="118251" y="31210"/>
                      <a:pt x="117668" y="32716"/>
                      <a:pt x="117758" y="34302"/>
                    </a:cubicBezTo>
                    <a:cubicBezTo>
                      <a:pt x="116514" y="33005"/>
                      <a:pt x="114758" y="32168"/>
                      <a:pt x="112908" y="32168"/>
                    </a:cubicBezTo>
                    <a:cubicBezTo>
                      <a:pt x="112879" y="32168"/>
                      <a:pt x="112850" y="32169"/>
                      <a:pt x="112821" y="32169"/>
                    </a:cubicBezTo>
                    <a:cubicBezTo>
                      <a:pt x="114156" y="30716"/>
                      <a:pt x="116027" y="29918"/>
                      <a:pt x="117960" y="29918"/>
                    </a:cubicBezTo>
                    <a:close/>
                    <a:moveTo>
                      <a:pt x="84139" y="30021"/>
                    </a:moveTo>
                    <a:cubicBezTo>
                      <a:pt x="86073" y="30021"/>
                      <a:pt x="87951" y="30818"/>
                      <a:pt x="89290" y="32268"/>
                    </a:cubicBezTo>
                    <a:lnTo>
                      <a:pt x="89290" y="32268"/>
                    </a:lnTo>
                    <a:cubicBezTo>
                      <a:pt x="89274" y="32267"/>
                      <a:pt x="89257" y="32267"/>
                      <a:pt x="89240" y="32267"/>
                    </a:cubicBezTo>
                    <a:cubicBezTo>
                      <a:pt x="87371" y="32267"/>
                      <a:pt x="85603" y="33106"/>
                      <a:pt x="84362" y="34409"/>
                    </a:cubicBezTo>
                    <a:cubicBezTo>
                      <a:pt x="84443" y="32814"/>
                      <a:pt x="83860" y="31318"/>
                      <a:pt x="82875" y="30135"/>
                    </a:cubicBezTo>
                    <a:cubicBezTo>
                      <a:pt x="83295" y="30058"/>
                      <a:pt x="83719" y="30021"/>
                      <a:pt x="84139" y="30021"/>
                    </a:cubicBezTo>
                    <a:close/>
                    <a:moveTo>
                      <a:pt x="94446" y="30017"/>
                    </a:moveTo>
                    <a:cubicBezTo>
                      <a:pt x="94870" y="30017"/>
                      <a:pt x="95298" y="30056"/>
                      <a:pt x="95724" y="30135"/>
                    </a:cubicBezTo>
                    <a:cubicBezTo>
                      <a:pt x="94729" y="31318"/>
                      <a:pt x="94147" y="32814"/>
                      <a:pt x="94237" y="34409"/>
                    </a:cubicBezTo>
                    <a:cubicBezTo>
                      <a:pt x="92986" y="33106"/>
                      <a:pt x="91227" y="32267"/>
                      <a:pt x="89359" y="32267"/>
                    </a:cubicBezTo>
                    <a:cubicBezTo>
                      <a:pt x="89339" y="32267"/>
                      <a:pt x="89319" y="32267"/>
                      <a:pt x="89299" y="32268"/>
                    </a:cubicBezTo>
                    <a:cubicBezTo>
                      <a:pt x="90637" y="30820"/>
                      <a:pt x="92510" y="30017"/>
                      <a:pt x="94446" y="30017"/>
                    </a:cubicBezTo>
                    <a:close/>
                    <a:moveTo>
                      <a:pt x="47502" y="30107"/>
                    </a:moveTo>
                    <a:cubicBezTo>
                      <a:pt x="47926" y="30107"/>
                      <a:pt x="48354" y="30146"/>
                      <a:pt x="48780" y="30225"/>
                    </a:cubicBezTo>
                    <a:cubicBezTo>
                      <a:pt x="47785" y="31407"/>
                      <a:pt x="47203" y="32913"/>
                      <a:pt x="47284" y="34499"/>
                    </a:cubicBezTo>
                    <a:cubicBezTo>
                      <a:pt x="46042" y="33196"/>
                      <a:pt x="44275" y="32366"/>
                      <a:pt x="42406" y="32366"/>
                    </a:cubicBezTo>
                    <a:cubicBezTo>
                      <a:pt x="42386" y="32366"/>
                      <a:pt x="42366" y="32366"/>
                      <a:pt x="42346" y="32366"/>
                    </a:cubicBezTo>
                    <a:cubicBezTo>
                      <a:pt x="42343" y="32366"/>
                      <a:pt x="42341" y="32366"/>
                      <a:pt x="42338" y="32366"/>
                    </a:cubicBezTo>
                    <a:lnTo>
                      <a:pt x="42338" y="32366"/>
                    </a:lnTo>
                    <a:lnTo>
                      <a:pt x="42355" y="32357"/>
                    </a:lnTo>
                    <a:cubicBezTo>
                      <a:pt x="43693" y="30910"/>
                      <a:pt x="45566" y="30107"/>
                      <a:pt x="47502" y="30107"/>
                    </a:cubicBezTo>
                    <a:close/>
                    <a:moveTo>
                      <a:pt x="106100" y="25400"/>
                    </a:moveTo>
                    <a:cubicBezTo>
                      <a:pt x="106559" y="25400"/>
                      <a:pt x="107021" y="25446"/>
                      <a:pt x="107480" y="25538"/>
                    </a:cubicBezTo>
                    <a:cubicBezTo>
                      <a:pt x="106477" y="26801"/>
                      <a:pt x="105930" y="28404"/>
                      <a:pt x="106136" y="30079"/>
                    </a:cubicBezTo>
                    <a:lnTo>
                      <a:pt x="106136" y="30079"/>
                    </a:lnTo>
                    <a:cubicBezTo>
                      <a:pt x="106645" y="29966"/>
                      <a:pt x="107158" y="29911"/>
                      <a:pt x="107667" y="29911"/>
                    </a:cubicBezTo>
                    <a:cubicBezTo>
                      <a:pt x="109601" y="29911"/>
                      <a:pt x="111474" y="30709"/>
                      <a:pt x="112821" y="32169"/>
                    </a:cubicBezTo>
                    <a:cubicBezTo>
                      <a:pt x="112793" y="32169"/>
                      <a:pt x="112765" y="32169"/>
                      <a:pt x="112738" y="32169"/>
                    </a:cubicBezTo>
                    <a:cubicBezTo>
                      <a:pt x="110761" y="32169"/>
                      <a:pt x="108905" y="33112"/>
                      <a:pt x="107659" y="34553"/>
                    </a:cubicBezTo>
                    <a:cubicBezTo>
                      <a:pt x="107785" y="32886"/>
                      <a:pt x="107175" y="31300"/>
                      <a:pt x="106127" y="30081"/>
                    </a:cubicBezTo>
                    <a:cubicBezTo>
                      <a:pt x="106130" y="30081"/>
                      <a:pt x="106132" y="30080"/>
                      <a:pt x="106134" y="30080"/>
                    </a:cubicBezTo>
                    <a:lnTo>
                      <a:pt x="106134" y="30080"/>
                    </a:lnTo>
                    <a:lnTo>
                      <a:pt x="106127" y="30072"/>
                    </a:lnTo>
                    <a:cubicBezTo>
                      <a:pt x="104875" y="28616"/>
                      <a:pt x="102990" y="27662"/>
                      <a:pt x="100995" y="27662"/>
                    </a:cubicBezTo>
                    <a:cubicBezTo>
                      <a:pt x="100976" y="27662"/>
                      <a:pt x="100958" y="27662"/>
                      <a:pt x="100939" y="27662"/>
                    </a:cubicBezTo>
                    <a:cubicBezTo>
                      <a:pt x="100919" y="27662"/>
                      <a:pt x="100900" y="27662"/>
                      <a:pt x="100880" y="27662"/>
                    </a:cubicBezTo>
                    <a:cubicBezTo>
                      <a:pt x="99020" y="27662"/>
                      <a:pt x="97252" y="28500"/>
                      <a:pt x="96011" y="29804"/>
                    </a:cubicBezTo>
                    <a:cubicBezTo>
                      <a:pt x="96091" y="28209"/>
                      <a:pt x="95509" y="26712"/>
                      <a:pt x="94514" y="25529"/>
                    </a:cubicBezTo>
                    <a:cubicBezTo>
                      <a:pt x="94943" y="25450"/>
                      <a:pt x="95373" y="25411"/>
                      <a:pt x="95801" y="25411"/>
                    </a:cubicBezTo>
                    <a:cubicBezTo>
                      <a:pt x="97734" y="25411"/>
                      <a:pt x="99605" y="26207"/>
                      <a:pt x="100948" y="27653"/>
                    </a:cubicBezTo>
                    <a:cubicBezTo>
                      <a:pt x="102288" y="26205"/>
                      <a:pt x="104166" y="25400"/>
                      <a:pt x="106100" y="25400"/>
                    </a:cubicBezTo>
                    <a:close/>
                    <a:moveTo>
                      <a:pt x="13662" y="30223"/>
                    </a:moveTo>
                    <a:cubicBezTo>
                      <a:pt x="15598" y="30223"/>
                      <a:pt x="17464" y="31021"/>
                      <a:pt x="18807" y="32474"/>
                    </a:cubicBezTo>
                    <a:cubicBezTo>
                      <a:pt x="18787" y="32474"/>
                      <a:pt x="18768" y="32473"/>
                      <a:pt x="18748" y="32473"/>
                    </a:cubicBezTo>
                    <a:cubicBezTo>
                      <a:pt x="16879" y="32473"/>
                      <a:pt x="15111" y="33312"/>
                      <a:pt x="13870" y="34615"/>
                    </a:cubicBezTo>
                    <a:cubicBezTo>
                      <a:pt x="13951" y="33020"/>
                      <a:pt x="13368" y="31515"/>
                      <a:pt x="12374" y="30341"/>
                    </a:cubicBezTo>
                    <a:cubicBezTo>
                      <a:pt x="12803" y="30262"/>
                      <a:pt x="13234" y="30223"/>
                      <a:pt x="13662" y="30223"/>
                    </a:cubicBezTo>
                    <a:close/>
                    <a:moveTo>
                      <a:pt x="23936" y="30219"/>
                    </a:moveTo>
                    <a:cubicBezTo>
                      <a:pt x="24366" y="30219"/>
                      <a:pt x="24800" y="30259"/>
                      <a:pt x="25232" y="30341"/>
                    </a:cubicBezTo>
                    <a:cubicBezTo>
                      <a:pt x="24237" y="31515"/>
                      <a:pt x="23655" y="33020"/>
                      <a:pt x="23744" y="34615"/>
                    </a:cubicBezTo>
                    <a:cubicBezTo>
                      <a:pt x="22494" y="33303"/>
                      <a:pt x="20727" y="32473"/>
                      <a:pt x="18867" y="32473"/>
                    </a:cubicBezTo>
                    <a:cubicBezTo>
                      <a:pt x="18847" y="32473"/>
                      <a:pt x="18827" y="32474"/>
                      <a:pt x="18807" y="32474"/>
                    </a:cubicBezTo>
                    <a:lnTo>
                      <a:pt x="18807" y="32465"/>
                    </a:lnTo>
                    <a:cubicBezTo>
                      <a:pt x="20140" y="31022"/>
                      <a:pt x="22007" y="30219"/>
                      <a:pt x="23936" y="30219"/>
                    </a:cubicBezTo>
                    <a:close/>
                    <a:moveTo>
                      <a:pt x="37182" y="30113"/>
                    </a:moveTo>
                    <a:cubicBezTo>
                      <a:pt x="39117" y="30113"/>
                      <a:pt x="40995" y="30910"/>
                      <a:pt x="42337" y="32366"/>
                    </a:cubicBezTo>
                    <a:lnTo>
                      <a:pt x="42337" y="32366"/>
                    </a:lnTo>
                    <a:cubicBezTo>
                      <a:pt x="42313" y="32366"/>
                      <a:pt x="42288" y="32366"/>
                      <a:pt x="42264" y="32366"/>
                    </a:cubicBezTo>
                    <a:cubicBezTo>
                      <a:pt x="40296" y="32366"/>
                      <a:pt x="38431" y="33309"/>
                      <a:pt x="37185" y="34750"/>
                    </a:cubicBezTo>
                    <a:cubicBezTo>
                      <a:pt x="37320" y="33083"/>
                      <a:pt x="36710" y="31506"/>
                      <a:pt x="35662" y="30278"/>
                    </a:cubicBezTo>
                    <a:cubicBezTo>
                      <a:pt x="36167" y="30167"/>
                      <a:pt x="36676" y="30113"/>
                      <a:pt x="37182" y="30113"/>
                    </a:cubicBezTo>
                    <a:close/>
                    <a:moveTo>
                      <a:pt x="124479" y="28060"/>
                    </a:moveTo>
                    <a:cubicBezTo>
                      <a:pt x="127651" y="28060"/>
                      <a:pt x="130826" y="30136"/>
                      <a:pt x="130867" y="34291"/>
                    </a:cubicBezTo>
                    <a:lnTo>
                      <a:pt x="130867" y="34291"/>
                    </a:lnTo>
                    <a:cubicBezTo>
                      <a:pt x="130397" y="34190"/>
                      <a:pt x="129923" y="34141"/>
                      <a:pt x="129452" y="34141"/>
                    </a:cubicBezTo>
                    <a:cubicBezTo>
                      <a:pt x="127593" y="34141"/>
                      <a:pt x="125787" y="34908"/>
                      <a:pt x="124487" y="36300"/>
                    </a:cubicBezTo>
                    <a:cubicBezTo>
                      <a:pt x="123215" y="34920"/>
                      <a:pt x="121414" y="34140"/>
                      <a:pt x="119541" y="34140"/>
                    </a:cubicBezTo>
                    <a:cubicBezTo>
                      <a:pt x="119057" y="34140"/>
                      <a:pt x="118564" y="34194"/>
                      <a:pt x="118098" y="34293"/>
                    </a:cubicBezTo>
                    <a:cubicBezTo>
                      <a:pt x="118130" y="30138"/>
                      <a:pt x="121303" y="28060"/>
                      <a:pt x="124479" y="28060"/>
                    </a:cubicBezTo>
                    <a:close/>
                    <a:moveTo>
                      <a:pt x="100961" y="28160"/>
                    </a:moveTo>
                    <a:cubicBezTo>
                      <a:pt x="104135" y="28160"/>
                      <a:pt x="107310" y="30239"/>
                      <a:pt x="107355" y="34400"/>
                    </a:cubicBezTo>
                    <a:cubicBezTo>
                      <a:pt x="106875" y="34295"/>
                      <a:pt x="106390" y="34244"/>
                      <a:pt x="105910" y="34244"/>
                    </a:cubicBezTo>
                    <a:cubicBezTo>
                      <a:pt x="104056" y="34244"/>
                      <a:pt x="102256" y="35007"/>
                      <a:pt x="100961" y="36393"/>
                    </a:cubicBezTo>
                    <a:lnTo>
                      <a:pt x="100961" y="36393"/>
                    </a:lnTo>
                    <a:cubicBezTo>
                      <a:pt x="99680" y="35026"/>
                      <a:pt x="97881" y="34239"/>
                      <a:pt x="96011" y="34239"/>
                    </a:cubicBezTo>
                    <a:cubicBezTo>
                      <a:pt x="95527" y="34239"/>
                      <a:pt x="95043" y="34293"/>
                      <a:pt x="94568" y="34400"/>
                    </a:cubicBezTo>
                    <a:cubicBezTo>
                      <a:pt x="94608" y="30241"/>
                      <a:pt x="97784" y="28160"/>
                      <a:pt x="100961" y="28160"/>
                    </a:cubicBezTo>
                    <a:close/>
                    <a:moveTo>
                      <a:pt x="77631" y="28164"/>
                    </a:moveTo>
                    <a:cubicBezTo>
                      <a:pt x="80804" y="28164"/>
                      <a:pt x="83979" y="30241"/>
                      <a:pt x="84022" y="34396"/>
                    </a:cubicBezTo>
                    <a:lnTo>
                      <a:pt x="84022" y="34396"/>
                    </a:lnTo>
                    <a:cubicBezTo>
                      <a:pt x="83552" y="34297"/>
                      <a:pt x="83079" y="34248"/>
                      <a:pt x="82611" y="34248"/>
                    </a:cubicBezTo>
                    <a:cubicBezTo>
                      <a:pt x="80750" y="34248"/>
                      <a:pt x="78950" y="35013"/>
                      <a:pt x="77651" y="36398"/>
                    </a:cubicBezTo>
                    <a:cubicBezTo>
                      <a:pt x="76369" y="35028"/>
                      <a:pt x="74577" y="34239"/>
                      <a:pt x="72704" y="34239"/>
                    </a:cubicBezTo>
                    <a:cubicBezTo>
                      <a:pt x="72212" y="34248"/>
                      <a:pt x="71728" y="34293"/>
                      <a:pt x="71253" y="34400"/>
                    </a:cubicBezTo>
                    <a:cubicBezTo>
                      <a:pt x="71284" y="30243"/>
                      <a:pt x="74456" y="28164"/>
                      <a:pt x="77631" y="28164"/>
                    </a:cubicBezTo>
                    <a:close/>
                    <a:moveTo>
                      <a:pt x="53994" y="28259"/>
                    </a:moveTo>
                    <a:cubicBezTo>
                      <a:pt x="57168" y="28259"/>
                      <a:pt x="60343" y="30337"/>
                      <a:pt x="60384" y="34497"/>
                    </a:cubicBezTo>
                    <a:lnTo>
                      <a:pt x="60384" y="34497"/>
                    </a:lnTo>
                    <a:cubicBezTo>
                      <a:pt x="59906" y="34393"/>
                      <a:pt x="59425" y="34343"/>
                      <a:pt x="58949" y="34343"/>
                    </a:cubicBezTo>
                    <a:cubicBezTo>
                      <a:pt x="57093" y="34343"/>
                      <a:pt x="55300" y="35109"/>
                      <a:pt x="54004" y="36497"/>
                    </a:cubicBezTo>
                    <a:cubicBezTo>
                      <a:pt x="52723" y="35126"/>
                      <a:pt x="50931" y="34338"/>
                      <a:pt x="49049" y="34338"/>
                    </a:cubicBezTo>
                    <a:cubicBezTo>
                      <a:pt x="48565" y="34338"/>
                      <a:pt x="48081" y="34391"/>
                      <a:pt x="47606" y="34499"/>
                    </a:cubicBezTo>
                    <a:cubicBezTo>
                      <a:pt x="47642" y="30340"/>
                      <a:pt x="50818" y="28259"/>
                      <a:pt x="53994" y="28259"/>
                    </a:cubicBezTo>
                    <a:close/>
                    <a:moveTo>
                      <a:pt x="7145" y="28361"/>
                    </a:moveTo>
                    <a:cubicBezTo>
                      <a:pt x="10322" y="28361"/>
                      <a:pt x="13498" y="30440"/>
                      <a:pt x="13538" y="34597"/>
                    </a:cubicBezTo>
                    <a:cubicBezTo>
                      <a:pt x="13065" y="34495"/>
                      <a:pt x="12588" y="34446"/>
                      <a:pt x="12114" y="34446"/>
                    </a:cubicBezTo>
                    <a:cubicBezTo>
                      <a:pt x="10255" y="34446"/>
                      <a:pt x="8451" y="35212"/>
                      <a:pt x="7159" y="36605"/>
                    </a:cubicBezTo>
                    <a:cubicBezTo>
                      <a:pt x="5877" y="35225"/>
                      <a:pt x="4076" y="34445"/>
                      <a:pt x="2194" y="34445"/>
                    </a:cubicBezTo>
                    <a:cubicBezTo>
                      <a:pt x="1711" y="34445"/>
                      <a:pt x="1227" y="34490"/>
                      <a:pt x="752" y="34597"/>
                    </a:cubicBezTo>
                    <a:cubicBezTo>
                      <a:pt x="792" y="30440"/>
                      <a:pt x="3969" y="28361"/>
                      <a:pt x="7145" y="28361"/>
                    </a:cubicBezTo>
                    <a:close/>
                    <a:moveTo>
                      <a:pt x="30465" y="28367"/>
                    </a:moveTo>
                    <a:cubicBezTo>
                      <a:pt x="33637" y="28367"/>
                      <a:pt x="36811" y="30444"/>
                      <a:pt x="36854" y="34602"/>
                    </a:cubicBezTo>
                    <a:lnTo>
                      <a:pt x="36854" y="34602"/>
                    </a:lnTo>
                    <a:cubicBezTo>
                      <a:pt x="36379" y="34500"/>
                      <a:pt x="35901" y="34450"/>
                      <a:pt x="35426" y="34450"/>
                    </a:cubicBezTo>
                    <a:cubicBezTo>
                      <a:pt x="33569" y="34450"/>
                      <a:pt x="31771" y="35216"/>
                      <a:pt x="30483" y="36605"/>
                    </a:cubicBezTo>
                    <a:cubicBezTo>
                      <a:pt x="29201" y="35234"/>
                      <a:pt x="27409" y="34445"/>
                      <a:pt x="25528" y="34445"/>
                    </a:cubicBezTo>
                    <a:cubicBezTo>
                      <a:pt x="25044" y="34445"/>
                      <a:pt x="24560" y="34499"/>
                      <a:pt x="24085" y="34606"/>
                    </a:cubicBezTo>
                    <a:cubicBezTo>
                      <a:pt x="24116" y="30448"/>
                      <a:pt x="27290" y="28367"/>
                      <a:pt x="30465" y="28367"/>
                    </a:cubicBezTo>
                    <a:close/>
                    <a:moveTo>
                      <a:pt x="119332" y="34516"/>
                    </a:moveTo>
                    <a:cubicBezTo>
                      <a:pt x="121268" y="34516"/>
                      <a:pt x="123142" y="35318"/>
                      <a:pt x="124487" y="36766"/>
                    </a:cubicBezTo>
                    <a:lnTo>
                      <a:pt x="124487" y="36766"/>
                    </a:lnTo>
                    <a:cubicBezTo>
                      <a:pt x="124484" y="36766"/>
                      <a:pt x="124481" y="36766"/>
                      <a:pt x="124478" y="36766"/>
                    </a:cubicBezTo>
                    <a:cubicBezTo>
                      <a:pt x="124459" y="36766"/>
                      <a:pt x="124439" y="36766"/>
                      <a:pt x="124419" y="36766"/>
                    </a:cubicBezTo>
                    <a:cubicBezTo>
                      <a:pt x="122559" y="36766"/>
                      <a:pt x="120791" y="37604"/>
                      <a:pt x="119550" y="38907"/>
                    </a:cubicBezTo>
                    <a:cubicBezTo>
                      <a:pt x="119631" y="37312"/>
                      <a:pt x="119048" y="35816"/>
                      <a:pt x="118054" y="34633"/>
                    </a:cubicBezTo>
                    <a:cubicBezTo>
                      <a:pt x="118479" y="34554"/>
                      <a:pt x="118907" y="34516"/>
                      <a:pt x="119332" y="34516"/>
                    </a:cubicBezTo>
                    <a:close/>
                    <a:moveTo>
                      <a:pt x="129633" y="34516"/>
                    </a:moveTo>
                    <a:cubicBezTo>
                      <a:pt x="130058" y="34516"/>
                      <a:pt x="130486" y="34554"/>
                      <a:pt x="130912" y="34633"/>
                    </a:cubicBezTo>
                    <a:cubicBezTo>
                      <a:pt x="129908" y="35816"/>
                      <a:pt x="129326" y="37321"/>
                      <a:pt x="129415" y="38907"/>
                    </a:cubicBezTo>
                    <a:cubicBezTo>
                      <a:pt x="128174" y="37604"/>
                      <a:pt x="126406" y="36766"/>
                      <a:pt x="124537" y="36766"/>
                    </a:cubicBezTo>
                    <a:cubicBezTo>
                      <a:pt x="124521" y="36766"/>
                      <a:pt x="124504" y="36766"/>
                      <a:pt x="124487" y="36766"/>
                    </a:cubicBezTo>
                    <a:lnTo>
                      <a:pt x="124487" y="36766"/>
                    </a:lnTo>
                    <a:cubicBezTo>
                      <a:pt x="125825" y="35318"/>
                      <a:pt x="127698" y="34516"/>
                      <a:pt x="129633" y="34516"/>
                    </a:cubicBezTo>
                    <a:close/>
                    <a:moveTo>
                      <a:pt x="60697" y="38943"/>
                    </a:moveTo>
                    <a:cubicBezTo>
                      <a:pt x="60700" y="38943"/>
                      <a:pt x="60703" y="38943"/>
                      <a:pt x="60707" y="38943"/>
                    </a:cubicBezTo>
                    <a:lnTo>
                      <a:pt x="60707" y="38943"/>
                    </a:lnTo>
                    <a:cubicBezTo>
                      <a:pt x="60709" y="38943"/>
                      <a:pt x="60712" y="38943"/>
                      <a:pt x="60715" y="38943"/>
                    </a:cubicBezTo>
                    <a:close/>
                    <a:moveTo>
                      <a:pt x="82776" y="34621"/>
                    </a:moveTo>
                    <a:cubicBezTo>
                      <a:pt x="83205" y="34621"/>
                      <a:pt x="83636" y="34660"/>
                      <a:pt x="84066" y="34741"/>
                    </a:cubicBezTo>
                    <a:cubicBezTo>
                      <a:pt x="83556" y="35341"/>
                      <a:pt x="83152" y="36031"/>
                      <a:pt x="82893" y="36775"/>
                    </a:cubicBezTo>
                    <a:lnTo>
                      <a:pt x="82875" y="36775"/>
                    </a:lnTo>
                    <a:cubicBezTo>
                      <a:pt x="82642" y="37474"/>
                      <a:pt x="82534" y="38208"/>
                      <a:pt x="82579" y="38952"/>
                    </a:cubicBezTo>
                    <a:cubicBezTo>
                      <a:pt x="81333" y="37644"/>
                      <a:pt x="79568" y="36811"/>
                      <a:pt x="77695" y="36811"/>
                    </a:cubicBezTo>
                    <a:cubicBezTo>
                      <a:pt x="79034" y="35399"/>
                      <a:pt x="80873" y="34621"/>
                      <a:pt x="82776" y="34621"/>
                    </a:cubicBezTo>
                    <a:close/>
                    <a:moveTo>
                      <a:pt x="95815" y="34621"/>
                    </a:moveTo>
                    <a:cubicBezTo>
                      <a:pt x="97719" y="34621"/>
                      <a:pt x="99565" y="35399"/>
                      <a:pt x="100903" y="36811"/>
                    </a:cubicBezTo>
                    <a:cubicBezTo>
                      <a:pt x="99030" y="36811"/>
                      <a:pt x="97265" y="37644"/>
                      <a:pt x="96020" y="38952"/>
                    </a:cubicBezTo>
                    <a:cubicBezTo>
                      <a:pt x="96056" y="38208"/>
                      <a:pt x="95948" y="37474"/>
                      <a:pt x="95706" y="36775"/>
                    </a:cubicBezTo>
                    <a:lnTo>
                      <a:pt x="95688" y="36775"/>
                    </a:lnTo>
                    <a:cubicBezTo>
                      <a:pt x="95428" y="36031"/>
                      <a:pt x="95034" y="35341"/>
                      <a:pt x="94523" y="34741"/>
                    </a:cubicBezTo>
                    <a:cubicBezTo>
                      <a:pt x="94953" y="34660"/>
                      <a:pt x="95385" y="34621"/>
                      <a:pt x="95815" y="34621"/>
                    </a:cubicBezTo>
                    <a:close/>
                    <a:moveTo>
                      <a:pt x="48844" y="34725"/>
                    </a:moveTo>
                    <a:cubicBezTo>
                      <a:pt x="50778" y="34725"/>
                      <a:pt x="52655" y="35522"/>
                      <a:pt x="53995" y="36972"/>
                    </a:cubicBezTo>
                    <a:lnTo>
                      <a:pt x="53995" y="36972"/>
                    </a:lnTo>
                    <a:cubicBezTo>
                      <a:pt x="53988" y="36972"/>
                      <a:pt x="53981" y="36972"/>
                      <a:pt x="53974" y="36972"/>
                    </a:cubicBezTo>
                    <a:cubicBezTo>
                      <a:pt x="52094" y="36972"/>
                      <a:pt x="50315" y="37803"/>
                      <a:pt x="49067" y="39113"/>
                    </a:cubicBezTo>
                    <a:cubicBezTo>
                      <a:pt x="49147" y="37527"/>
                      <a:pt x="48565" y="36022"/>
                      <a:pt x="47579" y="34839"/>
                    </a:cubicBezTo>
                    <a:cubicBezTo>
                      <a:pt x="48000" y="34763"/>
                      <a:pt x="48423" y="34725"/>
                      <a:pt x="48844" y="34725"/>
                    </a:cubicBezTo>
                    <a:close/>
                    <a:moveTo>
                      <a:pt x="59150" y="34722"/>
                    </a:moveTo>
                    <a:cubicBezTo>
                      <a:pt x="59575" y="34722"/>
                      <a:pt x="60003" y="34760"/>
                      <a:pt x="60429" y="34839"/>
                    </a:cubicBezTo>
                    <a:cubicBezTo>
                      <a:pt x="59434" y="36022"/>
                      <a:pt x="58852" y="37527"/>
                      <a:pt x="58941" y="39113"/>
                    </a:cubicBezTo>
                    <a:cubicBezTo>
                      <a:pt x="57691" y="37810"/>
                      <a:pt x="55923" y="36972"/>
                      <a:pt x="54063" y="36972"/>
                    </a:cubicBezTo>
                    <a:cubicBezTo>
                      <a:pt x="54043" y="36972"/>
                      <a:pt x="54024" y="36972"/>
                      <a:pt x="54004" y="36972"/>
                    </a:cubicBezTo>
                    <a:cubicBezTo>
                      <a:pt x="55341" y="35524"/>
                      <a:pt x="57215" y="34722"/>
                      <a:pt x="59150" y="34722"/>
                    </a:cubicBezTo>
                    <a:close/>
                    <a:moveTo>
                      <a:pt x="25322" y="34827"/>
                    </a:moveTo>
                    <a:cubicBezTo>
                      <a:pt x="27227" y="34827"/>
                      <a:pt x="29071" y="35605"/>
                      <a:pt x="30402" y="37017"/>
                    </a:cubicBezTo>
                    <a:cubicBezTo>
                      <a:pt x="28538" y="37017"/>
                      <a:pt x="26764" y="37850"/>
                      <a:pt x="25519" y="39149"/>
                    </a:cubicBezTo>
                    <a:cubicBezTo>
                      <a:pt x="25563" y="38415"/>
                      <a:pt x="25456" y="37671"/>
                      <a:pt x="25223" y="36972"/>
                    </a:cubicBezTo>
                    <a:lnTo>
                      <a:pt x="25196" y="36972"/>
                    </a:lnTo>
                    <a:cubicBezTo>
                      <a:pt x="24936" y="36228"/>
                      <a:pt x="24542" y="35547"/>
                      <a:pt x="24031" y="34947"/>
                    </a:cubicBezTo>
                    <a:cubicBezTo>
                      <a:pt x="24461" y="34866"/>
                      <a:pt x="24893" y="34827"/>
                      <a:pt x="25322" y="34827"/>
                    </a:cubicBezTo>
                    <a:close/>
                    <a:moveTo>
                      <a:pt x="12283" y="34827"/>
                    </a:moveTo>
                    <a:cubicBezTo>
                      <a:pt x="12712" y="34827"/>
                      <a:pt x="13144" y="34866"/>
                      <a:pt x="13574" y="34947"/>
                    </a:cubicBezTo>
                    <a:cubicBezTo>
                      <a:pt x="13063" y="35547"/>
                      <a:pt x="12669" y="36228"/>
                      <a:pt x="12400" y="36972"/>
                    </a:cubicBezTo>
                    <a:lnTo>
                      <a:pt x="12382" y="36972"/>
                    </a:lnTo>
                    <a:cubicBezTo>
                      <a:pt x="12141" y="37671"/>
                      <a:pt x="12042" y="38415"/>
                      <a:pt x="12087" y="39149"/>
                    </a:cubicBezTo>
                    <a:lnTo>
                      <a:pt x="12078" y="39158"/>
                    </a:lnTo>
                    <a:cubicBezTo>
                      <a:pt x="10832" y="37850"/>
                      <a:pt x="9067" y="37017"/>
                      <a:pt x="7203" y="37017"/>
                    </a:cubicBezTo>
                    <a:cubicBezTo>
                      <a:pt x="8534" y="35605"/>
                      <a:pt x="10378" y="34827"/>
                      <a:pt x="12283" y="34827"/>
                    </a:cubicBezTo>
                    <a:close/>
                    <a:moveTo>
                      <a:pt x="106092" y="34618"/>
                    </a:moveTo>
                    <a:cubicBezTo>
                      <a:pt x="106556" y="34618"/>
                      <a:pt x="107024" y="34664"/>
                      <a:pt x="107489" y="34759"/>
                    </a:cubicBezTo>
                    <a:cubicBezTo>
                      <a:pt x="106497" y="35993"/>
                      <a:pt x="105950" y="37566"/>
                      <a:pt x="106126" y="39211"/>
                    </a:cubicBezTo>
                    <a:lnTo>
                      <a:pt x="106126" y="39211"/>
                    </a:lnTo>
                    <a:cubicBezTo>
                      <a:pt x="104872" y="37760"/>
                      <a:pt x="102999" y="36811"/>
                      <a:pt x="101011" y="36811"/>
                    </a:cubicBezTo>
                    <a:cubicBezTo>
                      <a:pt x="102344" y="35398"/>
                      <a:pt x="104187" y="34618"/>
                      <a:pt x="106092" y="34618"/>
                    </a:cubicBezTo>
                    <a:close/>
                    <a:moveTo>
                      <a:pt x="70812" y="30100"/>
                    </a:moveTo>
                    <a:cubicBezTo>
                      <a:pt x="71307" y="30100"/>
                      <a:pt x="71806" y="30153"/>
                      <a:pt x="72301" y="30261"/>
                    </a:cubicBezTo>
                    <a:cubicBezTo>
                      <a:pt x="71289" y="31524"/>
                      <a:pt x="70742" y="33119"/>
                      <a:pt x="70939" y="34786"/>
                    </a:cubicBezTo>
                    <a:lnTo>
                      <a:pt x="70957" y="34786"/>
                    </a:lnTo>
                    <a:cubicBezTo>
                      <a:pt x="71464" y="34672"/>
                      <a:pt x="71976" y="34617"/>
                      <a:pt x="72484" y="34617"/>
                    </a:cubicBezTo>
                    <a:cubicBezTo>
                      <a:pt x="74391" y="34617"/>
                      <a:pt x="76244" y="35395"/>
                      <a:pt x="77588" y="36811"/>
                    </a:cubicBezTo>
                    <a:cubicBezTo>
                      <a:pt x="75545" y="36811"/>
                      <a:pt x="73618" y="37823"/>
                      <a:pt x="72364" y="39338"/>
                    </a:cubicBezTo>
                    <a:cubicBezTo>
                      <a:pt x="72712" y="35639"/>
                      <a:pt x="69416" y="32366"/>
                      <a:pt x="65722" y="32366"/>
                    </a:cubicBezTo>
                    <a:cubicBezTo>
                      <a:pt x="65702" y="32366"/>
                      <a:pt x="65682" y="32366"/>
                      <a:pt x="65662" y="32366"/>
                    </a:cubicBezTo>
                    <a:cubicBezTo>
                      <a:pt x="65642" y="32366"/>
                      <a:pt x="65622" y="32366"/>
                      <a:pt x="65602" y="32366"/>
                    </a:cubicBezTo>
                    <a:cubicBezTo>
                      <a:pt x="63733" y="32366"/>
                      <a:pt x="61974" y="33196"/>
                      <a:pt x="60724" y="34499"/>
                    </a:cubicBezTo>
                    <a:cubicBezTo>
                      <a:pt x="60814" y="32913"/>
                      <a:pt x="60231" y="31407"/>
                      <a:pt x="59237" y="30225"/>
                    </a:cubicBezTo>
                    <a:cubicBezTo>
                      <a:pt x="59663" y="30146"/>
                      <a:pt x="60090" y="30107"/>
                      <a:pt x="60515" y="30107"/>
                    </a:cubicBezTo>
                    <a:cubicBezTo>
                      <a:pt x="62451" y="30107"/>
                      <a:pt x="64326" y="30910"/>
                      <a:pt x="65671" y="32357"/>
                    </a:cubicBezTo>
                    <a:cubicBezTo>
                      <a:pt x="67011" y="30902"/>
                      <a:pt x="68881" y="30100"/>
                      <a:pt x="70812" y="30100"/>
                    </a:cubicBezTo>
                    <a:close/>
                    <a:moveTo>
                      <a:pt x="35613" y="34818"/>
                    </a:moveTo>
                    <a:cubicBezTo>
                      <a:pt x="36073" y="34818"/>
                      <a:pt x="36537" y="34863"/>
                      <a:pt x="36997" y="34956"/>
                    </a:cubicBezTo>
                    <a:cubicBezTo>
                      <a:pt x="36011" y="36201"/>
                      <a:pt x="35456" y="37769"/>
                      <a:pt x="35635" y="39418"/>
                    </a:cubicBezTo>
                    <a:cubicBezTo>
                      <a:pt x="34389" y="37958"/>
                      <a:pt x="32508" y="37017"/>
                      <a:pt x="30519" y="37008"/>
                    </a:cubicBezTo>
                    <a:cubicBezTo>
                      <a:pt x="31861" y="35593"/>
                      <a:pt x="33709" y="34818"/>
                      <a:pt x="35613" y="34818"/>
                    </a:cubicBezTo>
                    <a:close/>
                    <a:moveTo>
                      <a:pt x="112816" y="32662"/>
                    </a:moveTo>
                    <a:cubicBezTo>
                      <a:pt x="115993" y="32662"/>
                      <a:pt x="119169" y="34741"/>
                      <a:pt x="119209" y="38898"/>
                    </a:cubicBezTo>
                    <a:cubicBezTo>
                      <a:pt x="118736" y="38797"/>
                      <a:pt x="118259" y="38747"/>
                      <a:pt x="117785" y="38747"/>
                    </a:cubicBezTo>
                    <a:cubicBezTo>
                      <a:pt x="115926" y="38747"/>
                      <a:pt x="114120" y="39513"/>
                      <a:pt x="112821" y="40906"/>
                    </a:cubicBezTo>
                    <a:cubicBezTo>
                      <a:pt x="111539" y="39526"/>
                      <a:pt x="109747" y="38746"/>
                      <a:pt x="107865" y="38746"/>
                    </a:cubicBezTo>
                    <a:cubicBezTo>
                      <a:pt x="107382" y="38746"/>
                      <a:pt x="106898" y="38800"/>
                      <a:pt x="106423" y="38898"/>
                    </a:cubicBezTo>
                    <a:cubicBezTo>
                      <a:pt x="106463" y="34741"/>
                      <a:pt x="109640" y="32662"/>
                      <a:pt x="112816" y="32662"/>
                    </a:cubicBezTo>
                    <a:close/>
                    <a:moveTo>
                      <a:pt x="136134" y="32665"/>
                    </a:moveTo>
                    <a:cubicBezTo>
                      <a:pt x="139310" y="32665"/>
                      <a:pt x="142484" y="34742"/>
                      <a:pt x="142525" y="38898"/>
                    </a:cubicBezTo>
                    <a:cubicBezTo>
                      <a:pt x="142050" y="38797"/>
                      <a:pt x="141571" y="38747"/>
                      <a:pt x="141097" y="38747"/>
                    </a:cubicBezTo>
                    <a:cubicBezTo>
                      <a:pt x="139236" y="38747"/>
                      <a:pt x="137435" y="39513"/>
                      <a:pt x="136136" y="40906"/>
                    </a:cubicBezTo>
                    <a:cubicBezTo>
                      <a:pt x="134854" y="39526"/>
                      <a:pt x="133062" y="38746"/>
                      <a:pt x="131181" y="38746"/>
                    </a:cubicBezTo>
                    <a:cubicBezTo>
                      <a:pt x="130697" y="38746"/>
                      <a:pt x="130213" y="38800"/>
                      <a:pt x="129738" y="38898"/>
                    </a:cubicBezTo>
                    <a:cubicBezTo>
                      <a:pt x="129778" y="34744"/>
                      <a:pt x="132957" y="32665"/>
                      <a:pt x="136134" y="32665"/>
                    </a:cubicBezTo>
                    <a:close/>
                    <a:moveTo>
                      <a:pt x="89291" y="32767"/>
                    </a:moveTo>
                    <a:cubicBezTo>
                      <a:pt x="91871" y="32767"/>
                      <a:pt x="94452" y="34140"/>
                      <a:pt x="95348" y="36891"/>
                    </a:cubicBezTo>
                    <a:lnTo>
                      <a:pt x="95357" y="36882"/>
                    </a:lnTo>
                    <a:lnTo>
                      <a:pt x="95375" y="36882"/>
                    </a:lnTo>
                    <a:cubicBezTo>
                      <a:pt x="95581" y="37545"/>
                      <a:pt x="95688" y="38244"/>
                      <a:pt x="95688" y="38934"/>
                    </a:cubicBezTo>
                    <a:cubicBezTo>
                      <a:pt x="95215" y="38832"/>
                      <a:pt x="94738" y="38783"/>
                      <a:pt x="94264" y="38783"/>
                    </a:cubicBezTo>
                    <a:cubicBezTo>
                      <a:pt x="92405" y="38783"/>
                      <a:pt x="90601" y="39549"/>
                      <a:pt x="89308" y="40941"/>
                    </a:cubicBezTo>
                    <a:cubicBezTo>
                      <a:pt x="88027" y="39562"/>
                      <a:pt x="86235" y="38782"/>
                      <a:pt x="84353" y="38782"/>
                    </a:cubicBezTo>
                    <a:cubicBezTo>
                      <a:pt x="83869" y="38782"/>
                      <a:pt x="83385" y="38836"/>
                      <a:pt x="82910" y="38934"/>
                    </a:cubicBezTo>
                    <a:cubicBezTo>
                      <a:pt x="82910" y="38244"/>
                      <a:pt x="83018" y="37545"/>
                      <a:pt x="83224" y="36882"/>
                    </a:cubicBezTo>
                    <a:lnTo>
                      <a:pt x="83242" y="36882"/>
                    </a:lnTo>
                    <a:cubicBezTo>
                      <a:pt x="84134" y="34140"/>
                      <a:pt x="86712" y="32767"/>
                      <a:pt x="89291" y="32767"/>
                    </a:cubicBezTo>
                    <a:close/>
                    <a:moveTo>
                      <a:pt x="42335" y="32864"/>
                    </a:moveTo>
                    <a:cubicBezTo>
                      <a:pt x="45506" y="32864"/>
                      <a:pt x="48679" y="34938"/>
                      <a:pt x="48726" y="39092"/>
                    </a:cubicBezTo>
                    <a:lnTo>
                      <a:pt x="48726" y="39092"/>
                    </a:lnTo>
                    <a:cubicBezTo>
                      <a:pt x="48257" y="38992"/>
                      <a:pt x="47785" y="38944"/>
                      <a:pt x="47316" y="38944"/>
                    </a:cubicBezTo>
                    <a:cubicBezTo>
                      <a:pt x="45455" y="38944"/>
                      <a:pt x="43655" y="39710"/>
                      <a:pt x="42355" y="41103"/>
                    </a:cubicBezTo>
                    <a:cubicBezTo>
                      <a:pt x="41074" y="39723"/>
                      <a:pt x="39282" y="38943"/>
                      <a:pt x="37400" y="38943"/>
                    </a:cubicBezTo>
                    <a:cubicBezTo>
                      <a:pt x="36916" y="38943"/>
                      <a:pt x="36432" y="38997"/>
                      <a:pt x="35958" y="39096"/>
                    </a:cubicBezTo>
                    <a:cubicBezTo>
                      <a:pt x="35989" y="34942"/>
                      <a:pt x="39161" y="32864"/>
                      <a:pt x="42335" y="32864"/>
                    </a:cubicBezTo>
                    <a:close/>
                    <a:moveTo>
                      <a:pt x="65669" y="32862"/>
                    </a:moveTo>
                    <a:cubicBezTo>
                      <a:pt x="68844" y="32862"/>
                      <a:pt x="72019" y="34939"/>
                      <a:pt x="72059" y="39096"/>
                    </a:cubicBezTo>
                    <a:cubicBezTo>
                      <a:pt x="71584" y="38994"/>
                      <a:pt x="71106" y="38944"/>
                      <a:pt x="70631" y="38944"/>
                    </a:cubicBezTo>
                    <a:cubicBezTo>
                      <a:pt x="68767" y="38944"/>
                      <a:pt x="66963" y="39710"/>
                      <a:pt x="65671" y="41103"/>
                    </a:cubicBezTo>
                    <a:cubicBezTo>
                      <a:pt x="64391" y="39725"/>
                      <a:pt x="62594" y="38946"/>
                      <a:pt x="60707" y="38943"/>
                    </a:cubicBezTo>
                    <a:lnTo>
                      <a:pt x="60707" y="38943"/>
                    </a:lnTo>
                    <a:cubicBezTo>
                      <a:pt x="60226" y="38944"/>
                      <a:pt x="59745" y="38998"/>
                      <a:pt x="59273" y="39096"/>
                    </a:cubicBezTo>
                    <a:cubicBezTo>
                      <a:pt x="59313" y="34941"/>
                      <a:pt x="62491" y="32862"/>
                      <a:pt x="65669" y="32862"/>
                    </a:cubicBezTo>
                    <a:close/>
                    <a:moveTo>
                      <a:pt x="18802" y="32972"/>
                    </a:moveTo>
                    <a:cubicBezTo>
                      <a:pt x="21383" y="32972"/>
                      <a:pt x="23964" y="34343"/>
                      <a:pt x="24864" y="37088"/>
                    </a:cubicBezTo>
                    <a:lnTo>
                      <a:pt x="24882" y="37088"/>
                    </a:lnTo>
                    <a:cubicBezTo>
                      <a:pt x="25088" y="37760"/>
                      <a:pt x="25187" y="38450"/>
                      <a:pt x="25196" y="39149"/>
                    </a:cubicBezTo>
                    <a:cubicBezTo>
                      <a:pt x="24715" y="39044"/>
                      <a:pt x="24231" y="38993"/>
                      <a:pt x="23751" y="38993"/>
                    </a:cubicBezTo>
                    <a:cubicBezTo>
                      <a:pt x="21894" y="38993"/>
                      <a:pt x="20096" y="39759"/>
                      <a:pt x="18807" y="41148"/>
                    </a:cubicBezTo>
                    <a:cubicBezTo>
                      <a:pt x="17526" y="39777"/>
                      <a:pt x="15734" y="38988"/>
                      <a:pt x="13852" y="38988"/>
                    </a:cubicBezTo>
                    <a:cubicBezTo>
                      <a:pt x="13368" y="38988"/>
                      <a:pt x="12884" y="39042"/>
                      <a:pt x="12409" y="39149"/>
                    </a:cubicBezTo>
                    <a:cubicBezTo>
                      <a:pt x="12409" y="38450"/>
                      <a:pt x="12517" y="37751"/>
                      <a:pt x="12723" y="37088"/>
                    </a:cubicBezTo>
                    <a:lnTo>
                      <a:pt x="12741" y="37088"/>
                    </a:lnTo>
                    <a:cubicBezTo>
                      <a:pt x="13637" y="34345"/>
                      <a:pt x="16220" y="32972"/>
                      <a:pt x="18802" y="32972"/>
                    </a:cubicBezTo>
                    <a:close/>
                    <a:moveTo>
                      <a:pt x="130981" y="39121"/>
                    </a:moveTo>
                    <a:cubicBezTo>
                      <a:pt x="132916" y="39121"/>
                      <a:pt x="134790" y="39924"/>
                      <a:pt x="136127" y="41372"/>
                    </a:cubicBezTo>
                    <a:cubicBezTo>
                      <a:pt x="136107" y="41371"/>
                      <a:pt x="136087" y="41371"/>
                      <a:pt x="136067" y="41371"/>
                    </a:cubicBezTo>
                    <a:cubicBezTo>
                      <a:pt x="134199" y="41371"/>
                      <a:pt x="132440" y="42201"/>
                      <a:pt x="131190" y="43504"/>
                    </a:cubicBezTo>
                    <a:cubicBezTo>
                      <a:pt x="131225" y="42787"/>
                      <a:pt x="131136" y="42070"/>
                      <a:pt x="130912" y="41389"/>
                    </a:cubicBezTo>
                    <a:lnTo>
                      <a:pt x="130903" y="41389"/>
                    </a:lnTo>
                    <a:lnTo>
                      <a:pt x="130894" y="41354"/>
                    </a:lnTo>
                    <a:cubicBezTo>
                      <a:pt x="130894" y="41345"/>
                      <a:pt x="130894" y="41336"/>
                      <a:pt x="130885" y="41336"/>
                    </a:cubicBezTo>
                    <a:cubicBezTo>
                      <a:pt x="130625" y="40565"/>
                      <a:pt x="130222" y="39857"/>
                      <a:pt x="129702" y="39239"/>
                    </a:cubicBezTo>
                    <a:cubicBezTo>
                      <a:pt x="130128" y="39160"/>
                      <a:pt x="130556" y="39121"/>
                      <a:pt x="130981" y="39121"/>
                    </a:cubicBezTo>
                    <a:close/>
                    <a:moveTo>
                      <a:pt x="117967" y="39121"/>
                    </a:moveTo>
                    <a:cubicBezTo>
                      <a:pt x="118392" y="39121"/>
                      <a:pt x="118820" y="39160"/>
                      <a:pt x="119245" y="39239"/>
                    </a:cubicBezTo>
                    <a:cubicBezTo>
                      <a:pt x="118717" y="39857"/>
                      <a:pt x="118313" y="40565"/>
                      <a:pt x="118054" y="41336"/>
                    </a:cubicBezTo>
                    <a:cubicBezTo>
                      <a:pt x="118054" y="41336"/>
                      <a:pt x="118054" y="41345"/>
                      <a:pt x="118054" y="41354"/>
                    </a:cubicBezTo>
                    <a:cubicBezTo>
                      <a:pt x="118045" y="41354"/>
                      <a:pt x="118036" y="41380"/>
                      <a:pt x="118036" y="41389"/>
                    </a:cubicBezTo>
                    <a:cubicBezTo>
                      <a:pt x="117812" y="42070"/>
                      <a:pt x="117713" y="42787"/>
                      <a:pt x="117749" y="43513"/>
                    </a:cubicBezTo>
                    <a:cubicBezTo>
                      <a:pt x="116508" y="42210"/>
                      <a:pt x="114740" y="41371"/>
                      <a:pt x="112880" y="41371"/>
                    </a:cubicBezTo>
                    <a:cubicBezTo>
                      <a:pt x="112860" y="41371"/>
                      <a:pt x="112840" y="41371"/>
                      <a:pt x="112821" y="41372"/>
                    </a:cubicBezTo>
                    <a:cubicBezTo>
                      <a:pt x="114158" y="39924"/>
                      <a:pt x="116031" y="39121"/>
                      <a:pt x="117967" y="39121"/>
                    </a:cubicBezTo>
                    <a:close/>
                    <a:moveTo>
                      <a:pt x="94420" y="39162"/>
                    </a:moveTo>
                    <a:cubicBezTo>
                      <a:pt x="94850" y="39162"/>
                      <a:pt x="95283" y="39202"/>
                      <a:pt x="95715" y="39284"/>
                    </a:cubicBezTo>
                    <a:cubicBezTo>
                      <a:pt x="94720" y="40467"/>
                      <a:pt x="94138" y="41963"/>
                      <a:pt x="94228" y="43558"/>
                    </a:cubicBezTo>
                    <a:cubicBezTo>
                      <a:pt x="92986" y="42254"/>
                      <a:pt x="91218" y="41416"/>
                      <a:pt x="89350" y="41416"/>
                    </a:cubicBezTo>
                    <a:cubicBezTo>
                      <a:pt x="89330" y="41416"/>
                      <a:pt x="89310" y="41416"/>
                      <a:pt x="89290" y="41416"/>
                    </a:cubicBezTo>
                    <a:cubicBezTo>
                      <a:pt x="89271" y="41416"/>
                      <a:pt x="89251" y="41416"/>
                      <a:pt x="89231" y="41416"/>
                    </a:cubicBezTo>
                    <a:cubicBezTo>
                      <a:pt x="87363" y="41416"/>
                      <a:pt x="85603" y="42254"/>
                      <a:pt x="84353" y="43558"/>
                    </a:cubicBezTo>
                    <a:cubicBezTo>
                      <a:pt x="84443" y="41963"/>
                      <a:pt x="83860" y="40458"/>
                      <a:pt x="82866" y="39284"/>
                    </a:cubicBezTo>
                    <a:cubicBezTo>
                      <a:pt x="83294" y="39204"/>
                      <a:pt x="83725" y="39165"/>
                      <a:pt x="84152" y="39165"/>
                    </a:cubicBezTo>
                    <a:cubicBezTo>
                      <a:pt x="86085" y="39165"/>
                      <a:pt x="87957" y="39962"/>
                      <a:pt x="89299" y="41407"/>
                    </a:cubicBezTo>
                    <a:cubicBezTo>
                      <a:pt x="90633" y="39964"/>
                      <a:pt x="92493" y="39162"/>
                      <a:pt x="94420" y="39162"/>
                    </a:cubicBezTo>
                    <a:close/>
                    <a:moveTo>
                      <a:pt x="47485" y="39327"/>
                    </a:moveTo>
                    <a:cubicBezTo>
                      <a:pt x="47912" y="39327"/>
                      <a:pt x="48343" y="39366"/>
                      <a:pt x="48771" y="39445"/>
                    </a:cubicBezTo>
                    <a:cubicBezTo>
                      <a:pt x="48242" y="40063"/>
                      <a:pt x="47839" y="40771"/>
                      <a:pt x="47579" y="41533"/>
                    </a:cubicBezTo>
                    <a:cubicBezTo>
                      <a:pt x="47579" y="41542"/>
                      <a:pt x="47579" y="41542"/>
                      <a:pt x="47579" y="41551"/>
                    </a:cubicBezTo>
                    <a:lnTo>
                      <a:pt x="47570" y="41596"/>
                    </a:lnTo>
                    <a:lnTo>
                      <a:pt x="47561" y="41587"/>
                    </a:lnTo>
                    <a:cubicBezTo>
                      <a:pt x="47337" y="42277"/>
                      <a:pt x="47239" y="42993"/>
                      <a:pt x="47275" y="43710"/>
                    </a:cubicBezTo>
                    <a:cubicBezTo>
                      <a:pt x="46027" y="42400"/>
                      <a:pt x="44256" y="41569"/>
                      <a:pt x="42377" y="41569"/>
                    </a:cubicBezTo>
                    <a:cubicBezTo>
                      <a:pt x="42366" y="41569"/>
                      <a:pt x="42356" y="41569"/>
                      <a:pt x="42346" y="41569"/>
                    </a:cubicBezTo>
                    <a:cubicBezTo>
                      <a:pt x="43682" y="40123"/>
                      <a:pt x="45552" y="39327"/>
                      <a:pt x="47485" y="39327"/>
                    </a:cubicBezTo>
                    <a:close/>
                    <a:moveTo>
                      <a:pt x="60514" y="39327"/>
                    </a:moveTo>
                    <a:cubicBezTo>
                      <a:pt x="62447" y="39327"/>
                      <a:pt x="64317" y="40123"/>
                      <a:pt x="65653" y="41569"/>
                    </a:cubicBezTo>
                    <a:cubicBezTo>
                      <a:pt x="65633" y="41568"/>
                      <a:pt x="65613" y="41568"/>
                      <a:pt x="65593" y="41568"/>
                    </a:cubicBezTo>
                    <a:cubicBezTo>
                      <a:pt x="63725" y="41568"/>
                      <a:pt x="61966" y="42407"/>
                      <a:pt x="60715" y="43710"/>
                    </a:cubicBezTo>
                    <a:cubicBezTo>
                      <a:pt x="60751" y="42993"/>
                      <a:pt x="60662" y="42277"/>
                      <a:pt x="60438" y="41587"/>
                    </a:cubicBezTo>
                    <a:cubicBezTo>
                      <a:pt x="60438" y="41578"/>
                      <a:pt x="60429" y="41569"/>
                      <a:pt x="60420" y="41560"/>
                    </a:cubicBezTo>
                    <a:cubicBezTo>
                      <a:pt x="60420" y="41551"/>
                      <a:pt x="60420" y="41542"/>
                      <a:pt x="60411" y="41533"/>
                    </a:cubicBezTo>
                    <a:cubicBezTo>
                      <a:pt x="60151" y="40771"/>
                      <a:pt x="59748" y="40054"/>
                      <a:pt x="59228" y="39445"/>
                    </a:cubicBezTo>
                    <a:cubicBezTo>
                      <a:pt x="59656" y="39366"/>
                      <a:pt x="60087" y="39327"/>
                      <a:pt x="60514" y="39327"/>
                    </a:cubicBezTo>
                    <a:close/>
                    <a:moveTo>
                      <a:pt x="13656" y="39363"/>
                    </a:moveTo>
                    <a:cubicBezTo>
                      <a:pt x="15596" y="39363"/>
                      <a:pt x="17470" y="40166"/>
                      <a:pt x="18807" y="41613"/>
                    </a:cubicBezTo>
                    <a:cubicBezTo>
                      <a:pt x="18787" y="41613"/>
                      <a:pt x="18768" y="41613"/>
                      <a:pt x="18748" y="41613"/>
                    </a:cubicBezTo>
                    <a:cubicBezTo>
                      <a:pt x="16879" y="41613"/>
                      <a:pt x="15111" y="42452"/>
                      <a:pt x="13870" y="43755"/>
                    </a:cubicBezTo>
                    <a:cubicBezTo>
                      <a:pt x="13951" y="42169"/>
                      <a:pt x="13368" y="40664"/>
                      <a:pt x="12382" y="39490"/>
                    </a:cubicBezTo>
                    <a:lnTo>
                      <a:pt x="12374" y="39481"/>
                    </a:lnTo>
                    <a:cubicBezTo>
                      <a:pt x="12801" y="39402"/>
                      <a:pt x="13230" y="39363"/>
                      <a:pt x="13656" y="39363"/>
                    </a:cubicBezTo>
                    <a:close/>
                    <a:moveTo>
                      <a:pt x="23953" y="39363"/>
                    </a:moveTo>
                    <a:cubicBezTo>
                      <a:pt x="24378" y="39363"/>
                      <a:pt x="24806" y="39402"/>
                      <a:pt x="25232" y="39481"/>
                    </a:cubicBezTo>
                    <a:cubicBezTo>
                      <a:pt x="24237" y="40664"/>
                      <a:pt x="23655" y="42160"/>
                      <a:pt x="23744" y="43755"/>
                    </a:cubicBezTo>
                    <a:cubicBezTo>
                      <a:pt x="22494" y="42452"/>
                      <a:pt x="20726" y="41613"/>
                      <a:pt x="18866" y="41613"/>
                    </a:cubicBezTo>
                    <a:cubicBezTo>
                      <a:pt x="18846" y="41613"/>
                      <a:pt x="18827" y="41613"/>
                      <a:pt x="18807" y="41613"/>
                    </a:cubicBezTo>
                    <a:cubicBezTo>
                      <a:pt x="20144" y="40166"/>
                      <a:pt x="22018" y="39363"/>
                      <a:pt x="23953" y="39363"/>
                    </a:cubicBezTo>
                    <a:close/>
                    <a:moveTo>
                      <a:pt x="107671" y="39122"/>
                    </a:moveTo>
                    <a:cubicBezTo>
                      <a:pt x="109602" y="39122"/>
                      <a:pt x="111474" y="39919"/>
                      <a:pt x="112821" y="41372"/>
                    </a:cubicBezTo>
                    <a:cubicBezTo>
                      <a:pt x="112802" y="41371"/>
                      <a:pt x="112783" y="41371"/>
                      <a:pt x="112765" y="41371"/>
                    </a:cubicBezTo>
                    <a:cubicBezTo>
                      <a:pt x="110778" y="41371"/>
                      <a:pt x="108902" y="42317"/>
                      <a:pt x="107650" y="43764"/>
                    </a:cubicBezTo>
                    <a:lnTo>
                      <a:pt x="107650" y="43764"/>
                    </a:lnTo>
                    <a:cubicBezTo>
                      <a:pt x="107803" y="42097"/>
                      <a:pt x="107211" y="40511"/>
                      <a:pt x="106172" y="39284"/>
                    </a:cubicBezTo>
                    <a:cubicBezTo>
                      <a:pt x="106670" y="39175"/>
                      <a:pt x="107172" y="39122"/>
                      <a:pt x="107671" y="39122"/>
                    </a:cubicBezTo>
                    <a:close/>
                    <a:moveTo>
                      <a:pt x="37180" y="39320"/>
                    </a:moveTo>
                    <a:cubicBezTo>
                      <a:pt x="39113" y="39320"/>
                      <a:pt x="40988" y="40121"/>
                      <a:pt x="42328" y="41569"/>
                    </a:cubicBezTo>
                    <a:cubicBezTo>
                      <a:pt x="42310" y="41568"/>
                      <a:pt x="42291" y="41568"/>
                      <a:pt x="42273" y="41568"/>
                    </a:cubicBezTo>
                    <a:cubicBezTo>
                      <a:pt x="40286" y="41568"/>
                      <a:pt x="38419" y="42514"/>
                      <a:pt x="37167" y="43961"/>
                    </a:cubicBezTo>
                    <a:cubicBezTo>
                      <a:pt x="37320" y="42294"/>
                      <a:pt x="36728" y="40708"/>
                      <a:pt x="35689" y="39481"/>
                    </a:cubicBezTo>
                    <a:cubicBezTo>
                      <a:pt x="36184" y="39373"/>
                      <a:pt x="36684" y="39320"/>
                      <a:pt x="37180" y="39320"/>
                    </a:cubicBezTo>
                    <a:close/>
                    <a:moveTo>
                      <a:pt x="124483" y="37269"/>
                    </a:moveTo>
                    <a:cubicBezTo>
                      <a:pt x="127057" y="37269"/>
                      <a:pt x="129630" y="38633"/>
                      <a:pt x="130536" y="41363"/>
                    </a:cubicBezTo>
                    <a:cubicBezTo>
                      <a:pt x="130760" y="42053"/>
                      <a:pt x="130867" y="42769"/>
                      <a:pt x="130876" y="43495"/>
                    </a:cubicBezTo>
                    <a:cubicBezTo>
                      <a:pt x="130401" y="43393"/>
                      <a:pt x="129922" y="43343"/>
                      <a:pt x="129447" y="43343"/>
                    </a:cubicBezTo>
                    <a:cubicBezTo>
                      <a:pt x="127584" y="43343"/>
                      <a:pt x="125780" y="44110"/>
                      <a:pt x="124487" y="45502"/>
                    </a:cubicBezTo>
                    <a:cubicBezTo>
                      <a:pt x="123213" y="44130"/>
                      <a:pt x="121434" y="43343"/>
                      <a:pt x="119564" y="43343"/>
                    </a:cubicBezTo>
                    <a:cubicBezTo>
                      <a:pt x="119553" y="43343"/>
                      <a:pt x="119543" y="43343"/>
                      <a:pt x="119532" y="43343"/>
                    </a:cubicBezTo>
                    <a:cubicBezTo>
                      <a:pt x="119048" y="43343"/>
                      <a:pt x="118564" y="43388"/>
                      <a:pt x="118089" y="43495"/>
                    </a:cubicBezTo>
                    <a:cubicBezTo>
                      <a:pt x="118089" y="42769"/>
                      <a:pt x="118206" y="42053"/>
                      <a:pt x="118421" y="41363"/>
                    </a:cubicBezTo>
                    <a:lnTo>
                      <a:pt x="118430" y="41354"/>
                    </a:lnTo>
                    <a:cubicBezTo>
                      <a:pt x="119339" y="38631"/>
                      <a:pt x="121911" y="37269"/>
                      <a:pt x="124483" y="37269"/>
                    </a:cubicBezTo>
                    <a:close/>
                    <a:moveTo>
                      <a:pt x="77631" y="37312"/>
                    </a:moveTo>
                    <a:cubicBezTo>
                      <a:pt x="80804" y="37312"/>
                      <a:pt x="83980" y="39391"/>
                      <a:pt x="84022" y="43547"/>
                    </a:cubicBezTo>
                    <a:lnTo>
                      <a:pt x="84022" y="43547"/>
                    </a:lnTo>
                    <a:cubicBezTo>
                      <a:pt x="83546" y="43443"/>
                      <a:pt x="83066" y="43393"/>
                      <a:pt x="82590" y="43393"/>
                    </a:cubicBezTo>
                    <a:cubicBezTo>
                      <a:pt x="80737" y="43393"/>
                      <a:pt x="78939" y="44159"/>
                      <a:pt x="77651" y="45547"/>
                    </a:cubicBezTo>
                    <a:cubicBezTo>
                      <a:pt x="76369" y="44176"/>
                      <a:pt x="74577" y="43388"/>
                      <a:pt x="72696" y="43388"/>
                    </a:cubicBezTo>
                    <a:cubicBezTo>
                      <a:pt x="72212" y="43388"/>
                      <a:pt x="71728" y="43441"/>
                      <a:pt x="71253" y="43549"/>
                    </a:cubicBezTo>
                    <a:cubicBezTo>
                      <a:pt x="71284" y="39391"/>
                      <a:pt x="74456" y="37312"/>
                      <a:pt x="77631" y="37312"/>
                    </a:cubicBezTo>
                    <a:close/>
                    <a:moveTo>
                      <a:pt x="100946" y="37312"/>
                    </a:moveTo>
                    <a:cubicBezTo>
                      <a:pt x="104119" y="37312"/>
                      <a:pt x="107295" y="39391"/>
                      <a:pt x="107337" y="43547"/>
                    </a:cubicBezTo>
                    <a:lnTo>
                      <a:pt x="107337" y="43547"/>
                    </a:lnTo>
                    <a:cubicBezTo>
                      <a:pt x="106861" y="43443"/>
                      <a:pt x="106381" y="43393"/>
                      <a:pt x="105905" y="43393"/>
                    </a:cubicBezTo>
                    <a:cubicBezTo>
                      <a:pt x="104052" y="43393"/>
                      <a:pt x="102255" y="44159"/>
                      <a:pt x="100966" y="45547"/>
                    </a:cubicBezTo>
                    <a:cubicBezTo>
                      <a:pt x="99685" y="44176"/>
                      <a:pt x="97883" y="43388"/>
                      <a:pt x="96011" y="43388"/>
                    </a:cubicBezTo>
                    <a:cubicBezTo>
                      <a:pt x="95527" y="43388"/>
                      <a:pt x="95043" y="43441"/>
                      <a:pt x="94568" y="43549"/>
                    </a:cubicBezTo>
                    <a:cubicBezTo>
                      <a:pt x="94599" y="39391"/>
                      <a:pt x="97771" y="37312"/>
                      <a:pt x="100946" y="37312"/>
                    </a:cubicBezTo>
                    <a:close/>
                    <a:moveTo>
                      <a:pt x="54012" y="37467"/>
                    </a:moveTo>
                    <a:cubicBezTo>
                      <a:pt x="56585" y="37467"/>
                      <a:pt x="59156" y="38831"/>
                      <a:pt x="60061" y="41560"/>
                    </a:cubicBezTo>
                    <a:cubicBezTo>
                      <a:pt x="60285" y="42250"/>
                      <a:pt x="60393" y="42975"/>
                      <a:pt x="60393" y="43701"/>
                    </a:cubicBezTo>
                    <a:cubicBezTo>
                      <a:pt x="59914" y="43596"/>
                      <a:pt x="59431" y="43545"/>
                      <a:pt x="58952" y="43545"/>
                    </a:cubicBezTo>
                    <a:cubicBezTo>
                      <a:pt x="57099" y="43545"/>
                      <a:pt x="55302" y="44311"/>
                      <a:pt x="54013" y="45699"/>
                    </a:cubicBezTo>
                    <a:cubicBezTo>
                      <a:pt x="52739" y="44336"/>
                      <a:pt x="50960" y="43549"/>
                      <a:pt x="49089" y="43549"/>
                    </a:cubicBezTo>
                    <a:cubicBezTo>
                      <a:pt x="49079" y="43549"/>
                      <a:pt x="49068" y="43549"/>
                      <a:pt x="49058" y="43549"/>
                    </a:cubicBezTo>
                    <a:cubicBezTo>
                      <a:pt x="48574" y="43549"/>
                      <a:pt x="48090" y="43594"/>
                      <a:pt x="47615" y="43701"/>
                    </a:cubicBezTo>
                    <a:cubicBezTo>
                      <a:pt x="47615" y="42975"/>
                      <a:pt x="47723" y="42250"/>
                      <a:pt x="47938" y="41560"/>
                    </a:cubicBezTo>
                    <a:lnTo>
                      <a:pt x="47956" y="41560"/>
                    </a:lnTo>
                    <a:cubicBezTo>
                      <a:pt x="48865" y="38831"/>
                      <a:pt x="51439" y="37467"/>
                      <a:pt x="54012" y="37467"/>
                    </a:cubicBezTo>
                    <a:close/>
                    <a:moveTo>
                      <a:pt x="7148" y="37513"/>
                    </a:moveTo>
                    <a:cubicBezTo>
                      <a:pt x="10323" y="37513"/>
                      <a:pt x="13498" y="39590"/>
                      <a:pt x="13538" y="43746"/>
                    </a:cubicBezTo>
                    <a:cubicBezTo>
                      <a:pt x="13065" y="43644"/>
                      <a:pt x="12588" y="43594"/>
                      <a:pt x="12114" y="43594"/>
                    </a:cubicBezTo>
                    <a:cubicBezTo>
                      <a:pt x="10255" y="43594"/>
                      <a:pt x="8449" y="44361"/>
                      <a:pt x="7150" y="45753"/>
                    </a:cubicBezTo>
                    <a:cubicBezTo>
                      <a:pt x="5868" y="44373"/>
                      <a:pt x="4076" y="43594"/>
                      <a:pt x="2194" y="43594"/>
                    </a:cubicBezTo>
                    <a:cubicBezTo>
                      <a:pt x="1711" y="43594"/>
                      <a:pt x="1227" y="43647"/>
                      <a:pt x="752" y="43746"/>
                    </a:cubicBezTo>
                    <a:cubicBezTo>
                      <a:pt x="792" y="39592"/>
                      <a:pt x="3970" y="37513"/>
                      <a:pt x="7148" y="37513"/>
                    </a:cubicBezTo>
                    <a:close/>
                    <a:moveTo>
                      <a:pt x="30465" y="37513"/>
                    </a:moveTo>
                    <a:cubicBezTo>
                      <a:pt x="33638" y="37513"/>
                      <a:pt x="36811" y="39588"/>
                      <a:pt x="36854" y="43742"/>
                    </a:cubicBezTo>
                    <a:lnTo>
                      <a:pt x="36854" y="43742"/>
                    </a:lnTo>
                    <a:cubicBezTo>
                      <a:pt x="36384" y="43643"/>
                      <a:pt x="35912" y="43594"/>
                      <a:pt x="35443" y="43594"/>
                    </a:cubicBezTo>
                    <a:cubicBezTo>
                      <a:pt x="33580" y="43594"/>
                      <a:pt x="31775" y="44361"/>
                      <a:pt x="30483" y="45753"/>
                    </a:cubicBezTo>
                    <a:cubicBezTo>
                      <a:pt x="29201" y="44373"/>
                      <a:pt x="27409" y="43594"/>
                      <a:pt x="25528" y="43594"/>
                    </a:cubicBezTo>
                    <a:cubicBezTo>
                      <a:pt x="25044" y="43594"/>
                      <a:pt x="24560" y="43647"/>
                      <a:pt x="24085" y="43746"/>
                    </a:cubicBezTo>
                    <a:cubicBezTo>
                      <a:pt x="24116" y="39592"/>
                      <a:pt x="27290" y="37513"/>
                      <a:pt x="30465" y="37513"/>
                    </a:cubicBezTo>
                    <a:close/>
                    <a:moveTo>
                      <a:pt x="129619" y="43736"/>
                    </a:moveTo>
                    <a:cubicBezTo>
                      <a:pt x="130043" y="43736"/>
                      <a:pt x="130469" y="43775"/>
                      <a:pt x="130894" y="43854"/>
                    </a:cubicBezTo>
                    <a:cubicBezTo>
                      <a:pt x="129908" y="45018"/>
                      <a:pt x="129326" y="46524"/>
                      <a:pt x="129415" y="48110"/>
                    </a:cubicBezTo>
                    <a:lnTo>
                      <a:pt x="129406" y="48128"/>
                    </a:lnTo>
                    <a:cubicBezTo>
                      <a:pt x="128165" y="46824"/>
                      <a:pt x="126397" y="45986"/>
                      <a:pt x="124528" y="45986"/>
                    </a:cubicBezTo>
                    <a:cubicBezTo>
                      <a:pt x="124509" y="45986"/>
                      <a:pt x="124489" y="45986"/>
                      <a:pt x="124469" y="45986"/>
                    </a:cubicBezTo>
                    <a:cubicBezTo>
                      <a:pt x="124450" y="45986"/>
                      <a:pt x="124430" y="45986"/>
                      <a:pt x="124410" y="45986"/>
                    </a:cubicBezTo>
                    <a:cubicBezTo>
                      <a:pt x="122541" y="45986"/>
                      <a:pt x="120782" y="46824"/>
                      <a:pt x="119532" y="48128"/>
                    </a:cubicBezTo>
                    <a:cubicBezTo>
                      <a:pt x="119622" y="46533"/>
                      <a:pt x="119039" y="45036"/>
                      <a:pt x="118045" y="43854"/>
                    </a:cubicBezTo>
                    <a:cubicBezTo>
                      <a:pt x="118471" y="43775"/>
                      <a:pt x="118899" y="43736"/>
                      <a:pt x="119324" y="43736"/>
                    </a:cubicBezTo>
                    <a:cubicBezTo>
                      <a:pt x="121259" y="43736"/>
                      <a:pt x="123134" y="44537"/>
                      <a:pt x="124478" y="45977"/>
                    </a:cubicBezTo>
                    <a:cubicBezTo>
                      <a:pt x="125815" y="44537"/>
                      <a:pt x="127688" y="43736"/>
                      <a:pt x="129619" y="43736"/>
                    </a:cubicBezTo>
                    <a:close/>
                    <a:moveTo>
                      <a:pt x="82779" y="43772"/>
                    </a:moveTo>
                    <a:cubicBezTo>
                      <a:pt x="83204" y="43772"/>
                      <a:pt x="83632" y="43810"/>
                      <a:pt x="84057" y="43889"/>
                    </a:cubicBezTo>
                    <a:cubicBezTo>
                      <a:pt x="83063" y="45072"/>
                      <a:pt x="82480" y="46569"/>
                      <a:pt x="82561" y="48164"/>
                    </a:cubicBezTo>
                    <a:cubicBezTo>
                      <a:pt x="81320" y="46860"/>
                      <a:pt x="79552" y="46022"/>
                      <a:pt x="77683" y="46022"/>
                    </a:cubicBezTo>
                    <a:cubicBezTo>
                      <a:pt x="77666" y="46022"/>
                      <a:pt x="77650" y="46022"/>
                      <a:pt x="77633" y="46022"/>
                    </a:cubicBezTo>
                    <a:lnTo>
                      <a:pt x="77633" y="46022"/>
                    </a:lnTo>
                    <a:cubicBezTo>
                      <a:pt x="78970" y="44574"/>
                      <a:pt x="80844" y="43772"/>
                      <a:pt x="82779" y="43772"/>
                    </a:cubicBezTo>
                    <a:close/>
                    <a:moveTo>
                      <a:pt x="59133" y="43923"/>
                    </a:moveTo>
                    <a:cubicBezTo>
                      <a:pt x="59561" y="43923"/>
                      <a:pt x="59991" y="43962"/>
                      <a:pt x="60420" y="44042"/>
                    </a:cubicBezTo>
                    <a:cubicBezTo>
                      <a:pt x="59425" y="45225"/>
                      <a:pt x="58843" y="46721"/>
                      <a:pt x="58932" y="48316"/>
                    </a:cubicBezTo>
                    <a:lnTo>
                      <a:pt x="58923" y="48316"/>
                    </a:lnTo>
                    <a:cubicBezTo>
                      <a:pt x="57682" y="47012"/>
                      <a:pt x="55914" y="46174"/>
                      <a:pt x="54045" y="46174"/>
                    </a:cubicBezTo>
                    <a:cubicBezTo>
                      <a:pt x="54026" y="46174"/>
                      <a:pt x="54006" y="46174"/>
                      <a:pt x="53986" y="46174"/>
                    </a:cubicBezTo>
                    <a:cubicBezTo>
                      <a:pt x="53966" y="46174"/>
                      <a:pt x="53947" y="46174"/>
                      <a:pt x="53927" y="46174"/>
                    </a:cubicBezTo>
                    <a:cubicBezTo>
                      <a:pt x="52067" y="46174"/>
                      <a:pt x="50299" y="47012"/>
                      <a:pt x="49049" y="48316"/>
                    </a:cubicBezTo>
                    <a:cubicBezTo>
                      <a:pt x="49138" y="46721"/>
                      <a:pt x="48556" y="45225"/>
                      <a:pt x="47561" y="44042"/>
                    </a:cubicBezTo>
                    <a:cubicBezTo>
                      <a:pt x="47990" y="43962"/>
                      <a:pt x="48420" y="43923"/>
                      <a:pt x="48848" y="43923"/>
                    </a:cubicBezTo>
                    <a:cubicBezTo>
                      <a:pt x="50781" y="43923"/>
                      <a:pt x="52652" y="44720"/>
                      <a:pt x="53995" y="46165"/>
                    </a:cubicBezTo>
                    <a:cubicBezTo>
                      <a:pt x="55330" y="44720"/>
                      <a:pt x="57201" y="43923"/>
                      <a:pt x="59133" y="43923"/>
                    </a:cubicBezTo>
                    <a:close/>
                    <a:moveTo>
                      <a:pt x="25310" y="43969"/>
                    </a:moveTo>
                    <a:cubicBezTo>
                      <a:pt x="27245" y="43969"/>
                      <a:pt x="29120" y="44772"/>
                      <a:pt x="30465" y="46219"/>
                    </a:cubicBezTo>
                    <a:lnTo>
                      <a:pt x="30465" y="46219"/>
                    </a:lnTo>
                    <a:cubicBezTo>
                      <a:pt x="30462" y="46219"/>
                      <a:pt x="30459" y="46219"/>
                      <a:pt x="30456" y="46219"/>
                    </a:cubicBezTo>
                    <a:cubicBezTo>
                      <a:pt x="30436" y="46219"/>
                      <a:pt x="30416" y="46219"/>
                      <a:pt x="30397" y="46219"/>
                    </a:cubicBezTo>
                    <a:cubicBezTo>
                      <a:pt x="28528" y="46219"/>
                      <a:pt x="26769" y="47057"/>
                      <a:pt x="25519" y="48361"/>
                    </a:cubicBezTo>
                    <a:cubicBezTo>
                      <a:pt x="25608" y="46775"/>
                      <a:pt x="25026" y="45269"/>
                      <a:pt x="24031" y="44087"/>
                    </a:cubicBezTo>
                    <a:cubicBezTo>
                      <a:pt x="24457" y="44008"/>
                      <a:pt x="24885" y="43969"/>
                      <a:pt x="25310" y="43969"/>
                    </a:cubicBezTo>
                    <a:close/>
                    <a:moveTo>
                      <a:pt x="12296" y="43987"/>
                    </a:moveTo>
                    <a:cubicBezTo>
                      <a:pt x="12721" y="43987"/>
                      <a:pt x="13148" y="44025"/>
                      <a:pt x="13574" y="44104"/>
                    </a:cubicBezTo>
                    <a:cubicBezTo>
                      <a:pt x="12580" y="45287"/>
                      <a:pt x="11997" y="46793"/>
                      <a:pt x="12087" y="48379"/>
                    </a:cubicBezTo>
                    <a:cubicBezTo>
                      <a:pt x="10837" y="47075"/>
                      <a:pt x="9069" y="46237"/>
                      <a:pt x="7208" y="46237"/>
                    </a:cubicBezTo>
                    <a:cubicBezTo>
                      <a:pt x="7189" y="46237"/>
                      <a:pt x="7169" y="46237"/>
                      <a:pt x="7150" y="46237"/>
                    </a:cubicBezTo>
                    <a:cubicBezTo>
                      <a:pt x="8487" y="44790"/>
                      <a:pt x="10360" y="43987"/>
                      <a:pt x="12296" y="43987"/>
                    </a:cubicBezTo>
                    <a:close/>
                    <a:moveTo>
                      <a:pt x="106102" y="43761"/>
                    </a:moveTo>
                    <a:cubicBezTo>
                      <a:pt x="106575" y="43761"/>
                      <a:pt x="107052" y="43809"/>
                      <a:pt x="107525" y="43907"/>
                    </a:cubicBezTo>
                    <a:cubicBezTo>
                      <a:pt x="106512" y="45162"/>
                      <a:pt x="105939" y="46757"/>
                      <a:pt x="106127" y="48432"/>
                    </a:cubicBezTo>
                    <a:cubicBezTo>
                      <a:pt x="104866" y="46976"/>
                      <a:pt x="102990" y="46022"/>
                      <a:pt x="101003" y="46022"/>
                    </a:cubicBezTo>
                    <a:cubicBezTo>
                      <a:pt x="100985" y="46022"/>
                      <a:pt x="100966" y="46022"/>
                      <a:pt x="100948" y="46022"/>
                    </a:cubicBezTo>
                    <a:cubicBezTo>
                      <a:pt x="100928" y="46022"/>
                      <a:pt x="100908" y="46022"/>
                      <a:pt x="100889" y="46022"/>
                    </a:cubicBezTo>
                    <a:cubicBezTo>
                      <a:pt x="99020" y="46022"/>
                      <a:pt x="97252" y="46860"/>
                      <a:pt x="96011" y="48164"/>
                    </a:cubicBezTo>
                    <a:cubicBezTo>
                      <a:pt x="96091" y="46569"/>
                      <a:pt x="95509" y="45072"/>
                      <a:pt x="94523" y="43889"/>
                    </a:cubicBezTo>
                    <a:cubicBezTo>
                      <a:pt x="94952" y="43810"/>
                      <a:pt x="95382" y="43771"/>
                      <a:pt x="95809" y="43771"/>
                    </a:cubicBezTo>
                    <a:cubicBezTo>
                      <a:pt x="97740" y="43771"/>
                      <a:pt x="99605" y="44568"/>
                      <a:pt x="100948" y="46013"/>
                    </a:cubicBezTo>
                    <a:cubicBezTo>
                      <a:pt x="102294" y="44566"/>
                      <a:pt x="104168" y="43761"/>
                      <a:pt x="106102" y="43761"/>
                    </a:cubicBezTo>
                    <a:close/>
                    <a:moveTo>
                      <a:pt x="70796" y="39320"/>
                    </a:moveTo>
                    <a:cubicBezTo>
                      <a:pt x="71278" y="39320"/>
                      <a:pt x="71764" y="39370"/>
                      <a:pt x="72248" y="39472"/>
                    </a:cubicBezTo>
                    <a:cubicBezTo>
                      <a:pt x="71271" y="40717"/>
                      <a:pt x="70742" y="42286"/>
                      <a:pt x="70939" y="43934"/>
                    </a:cubicBezTo>
                    <a:cubicBezTo>
                      <a:pt x="71449" y="43820"/>
                      <a:pt x="71962" y="43765"/>
                      <a:pt x="72472" y="43765"/>
                    </a:cubicBezTo>
                    <a:cubicBezTo>
                      <a:pt x="74409" y="43765"/>
                      <a:pt x="76285" y="44568"/>
                      <a:pt x="77633" y="46022"/>
                    </a:cubicBezTo>
                    <a:lnTo>
                      <a:pt x="77633" y="46022"/>
                    </a:lnTo>
                    <a:cubicBezTo>
                      <a:pt x="77630" y="46022"/>
                      <a:pt x="77627" y="46022"/>
                      <a:pt x="77624" y="46022"/>
                    </a:cubicBezTo>
                    <a:cubicBezTo>
                      <a:pt x="77606" y="46022"/>
                      <a:pt x="77588" y="46022"/>
                      <a:pt x="77570" y="46022"/>
                    </a:cubicBezTo>
                    <a:cubicBezTo>
                      <a:pt x="75529" y="46022"/>
                      <a:pt x="73598" y="47030"/>
                      <a:pt x="72346" y="48558"/>
                    </a:cubicBezTo>
                    <a:cubicBezTo>
                      <a:pt x="72703" y="44845"/>
                      <a:pt x="69407" y="41568"/>
                      <a:pt x="65698" y="41568"/>
                    </a:cubicBezTo>
                    <a:cubicBezTo>
                      <a:pt x="65683" y="41568"/>
                      <a:pt x="65668" y="41569"/>
                      <a:pt x="65653" y="41569"/>
                    </a:cubicBezTo>
                    <a:cubicBezTo>
                      <a:pt x="66994" y="40120"/>
                      <a:pt x="68863" y="39320"/>
                      <a:pt x="70796" y="39320"/>
                    </a:cubicBezTo>
                    <a:close/>
                    <a:moveTo>
                      <a:pt x="35611" y="43966"/>
                    </a:moveTo>
                    <a:cubicBezTo>
                      <a:pt x="36087" y="43966"/>
                      <a:pt x="36566" y="44014"/>
                      <a:pt x="37042" y="44113"/>
                    </a:cubicBezTo>
                    <a:cubicBezTo>
                      <a:pt x="36020" y="45359"/>
                      <a:pt x="35456" y="46954"/>
                      <a:pt x="35635" y="48621"/>
                    </a:cubicBezTo>
                    <a:cubicBezTo>
                      <a:pt x="34383" y="47165"/>
                      <a:pt x="32507" y="46219"/>
                      <a:pt x="30512" y="46219"/>
                    </a:cubicBezTo>
                    <a:cubicBezTo>
                      <a:pt x="30496" y="46219"/>
                      <a:pt x="30481" y="46219"/>
                      <a:pt x="30465" y="46219"/>
                    </a:cubicBezTo>
                    <a:lnTo>
                      <a:pt x="30465" y="46219"/>
                    </a:lnTo>
                    <a:cubicBezTo>
                      <a:pt x="31802" y="44766"/>
                      <a:pt x="33677" y="43966"/>
                      <a:pt x="35611" y="43966"/>
                    </a:cubicBezTo>
                    <a:close/>
                    <a:moveTo>
                      <a:pt x="112828" y="41868"/>
                    </a:moveTo>
                    <a:cubicBezTo>
                      <a:pt x="116003" y="41868"/>
                      <a:pt x="119178" y="43944"/>
                      <a:pt x="119218" y="48101"/>
                    </a:cubicBezTo>
                    <a:cubicBezTo>
                      <a:pt x="118743" y="47999"/>
                      <a:pt x="118265" y="47949"/>
                      <a:pt x="117790" y="47949"/>
                    </a:cubicBezTo>
                    <a:cubicBezTo>
                      <a:pt x="115928" y="47949"/>
                      <a:pt x="114124" y="48714"/>
                      <a:pt x="112825" y="50103"/>
                    </a:cubicBezTo>
                    <a:lnTo>
                      <a:pt x="112825" y="50103"/>
                    </a:lnTo>
                    <a:cubicBezTo>
                      <a:pt x="111544" y="48726"/>
                      <a:pt x="109754" y="47949"/>
                      <a:pt x="107883" y="47949"/>
                    </a:cubicBezTo>
                    <a:cubicBezTo>
                      <a:pt x="107391" y="47949"/>
                      <a:pt x="106907" y="48002"/>
                      <a:pt x="106432" y="48101"/>
                    </a:cubicBezTo>
                    <a:cubicBezTo>
                      <a:pt x="106472" y="43947"/>
                      <a:pt x="109650" y="41868"/>
                      <a:pt x="112828" y="41868"/>
                    </a:cubicBezTo>
                    <a:close/>
                    <a:moveTo>
                      <a:pt x="136139" y="41870"/>
                    </a:moveTo>
                    <a:cubicBezTo>
                      <a:pt x="139313" y="41870"/>
                      <a:pt x="142484" y="43947"/>
                      <a:pt x="142525" y="48101"/>
                    </a:cubicBezTo>
                    <a:lnTo>
                      <a:pt x="142525" y="48119"/>
                    </a:lnTo>
                    <a:cubicBezTo>
                      <a:pt x="142050" y="48017"/>
                      <a:pt x="141571" y="47967"/>
                      <a:pt x="141097" y="47967"/>
                    </a:cubicBezTo>
                    <a:cubicBezTo>
                      <a:pt x="139236" y="47967"/>
                      <a:pt x="137435" y="48734"/>
                      <a:pt x="136136" y="50126"/>
                    </a:cubicBezTo>
                    <a:cubicBezTo>
                      <a:pt x="134854" y="48746"/>
                      <a:pt x="133062" y="47966"/>
                      <a:pt x="131181" y="47966"/>
                    </a:cubicBezTo>
                    <a:cubicBezTo>
                      <a:pt x="130697" y="47966"/>
                      <a:pt x="130213" y="48020"/>
                      <a:pt x="129738" y="48119"/>
                    </a:cubicBezTo>
                    <a:cubicBezTo>
                      <a:pt x="129778" y="43953"/>
                      <a:pt x="132960" y="41870"/>
                      <a:pt x="136139" y="41870"/>
                    </a:cubicBezTo>
                    <a:close/>
                    <a:moveTo>
                      <a:pt x="89297" y="41915"/>
                    </a:moveTo>
                    <a:cubicBezTo>
                      <a:pt x="92473" y="41915"/>
                      <a:pt x="95648" y="43994"/>
                      <a:pt x="95688" y="48155"/>
                    </a:cubicBezTo>
                    <a:cubicBezTo>
                      <a:pt x="95208" y="48050"/>
                      <a:pt x="94724" y="47999"/>
                      <a:pt x="94244" y="47999"/>
                    </a:cubicBezTo>
                    <a:cubicBezTo>
                      <a:pt x="92390" y="47999"/>
                      <a:pt x="90594" y="48763"/>
                      <a:pt x="89299" y="50152"/>
                    </a:cubicBezTo>
                    <a:lnTo>
                      <a:pt x="89299" y="50152"/>
                    </a:lnTo>
                    <a:cubicBezTo>
                      <a:pt x="88018" y="48782"/>
                      <a:pt x="86226" y="47993"/>
                      <a:pt x="84344" y="47993"/>
                    </a:cubicBezTo>
                    <a:cubicBezTo>
                      <a:pt x="83860" y="47993"/>
                      <a:pt x="83376" y="48047"/>
                      <a:pt x="82902" y="48155"/>
                    </a:cubicBezTo>
                    <a:cubicBezTo>
                      <a:pt x="82942" y="43996"/>
                      <a:pt x="86120" y="41915"/>
                      <a:pt x="89297" y="41915"/>
                    </a:cubicBezTo>
                    <a:close/>
                    <a:moveTo>
                      <a:pt x="42333" y="42069"/>
                    </a:moveTo>
                    <a:cubicBezTo>
                      <a:pt x="45505" y="42069"/>
                      <a:pt x="48680" y="44145"/>
                      <a:pt x="48726" y="48296"/>
                    </a:cubicBezTo>
                    <a:lnTo>
                      <a:pt x="48726" y="48296"/>
                    </a:lnTo>
                    <a:cubicBezTo>
                      <a:pt x="48256" y="48195"/>
                      <a:pt x="47782" y="48146"/>
                      <a:pt x="47311" y="48146"/>
                    </a:cubicBezTo>
                    <a:cubicBezTo>
                      <a:pt x="45452" y="48146"/>
                      <a:pt x="43648" y="48913"/>
                      <a:pt x="42355" y="50305"/>
                    </a:cubicBezTo>
                    <a:cubicBezTo>
                      <a:pt x="41074" y="48925"/>
                      <a:pt x="39282" y="48146"/>
                      <a:pt x="37400" y="48146"/>
                    </a:cubicBezTo>
                    <a:cubicBezTo>
                      <a:pt x="36916" y="48146"/>
                      <a:pt x="36432" y="48199"/>
                      <a:pt x="35958" y="48298"/>
                    </a:cubicBezTo>
                    <a:cubicBezTo>
                      <a:pt x="35989" y="44146"/>
                      <a:pt x="39159" y="42069"/>
                      <a:pt x="42333" y="42069"/>
                    </a:cubicBezTo>
                    <a:close/>
                    <a:moveTo>
                      <a:pt x="65648" y="42069"/>
                    </a:moveTo>
                    <a:cubicBezTo>
                      <a:pt x="68820" y="42069"/>
                      <a:pt x="71995" y="44144"/>
                      <a:pt x="72041" y="48294"/>
                    </a:cubicBezTo>
                    <a:lnTo>
                      <a:pt x="72041" y="48294"/>
                    </a:lnTo>
                    <a:cubicBezTo>
                      <a:pt x="71572" y="48195"/>
                      <a:pt x="71100" y="48146"/>
                      <a:pt x="70631" y="48146"/>
                    </a:cubicBezTo>
                    <a:cubicBezTo>
                      <a:pt x="68767" y="48146"/>
                      <a:pt x="66963" y="48913"/>
                      <a:pt x="65671" y="50305"/>
                    </a:cubicBezTo>
                    <a:cubicBezTo>
                      <a:pt x="64389" y="48925"/>
                      <a:pt x="62597" y="48146"/>
                      <a:pt x="60715" y="48146"/>
                    </a:cubicBezTo>
                    <a:cubicBezTo>
                      <a:pt x="60231" y="48146"/>
                      <a:pt x="59748" y="48199"/>
                      <a:pt x="59273" y="48298"/>
                    </a:cubicBezTo>
                    <a:cubicBezTo>
                      <a:pt x="59304" y="44146"/>
                      <a:pt x="62474" y="42069"/>
                      <a:pt x="65648" y="42069"/>
                    </a:cubicBezTo>
                    <a:close/>
                    <a:moveTo>
                      <a:pt x="18806" y="42115"/>
                    </a:moveTo>
                    <a:cubicBezTo>
                      <a:pt x="21981" y="42115"/>
                      <a:pt x="25156" y="44194"/>
                      <a:pt x="25196" y="48352"/>
                    </a:cubicBezTo>
                    <a:cubicBezTo>
                      <a:pt x="24718" y="48247"/>
                      <a:pt x="24235" y="48196"/>
                      <a:pt x="23756" y="48196"/>
                    </a:cubicBezTo>
                    <a:cubicBezTo>
                      <a:pt x="21903" y="48196"/>
                      <a:pt x="20103" y="48963"/>
                      <a:pt x="18807" y="50359"/>
                    </a:cubicBezTo>
                    <a:cubicBezTo>
                      <a:pt x="17526" y="48979"/>
                      <a:pt x="15734" y="48199"/>
                      <a:pt x="13852" y="48199"/>
                    </a:cubicBezTo>
                    <a:cubicBezTo>
                      <a:pt x="13368" y="48199"/>
                      <a:pt x="12884" y="48244"/>
                      <a:pt x="12409" y="48352"/>
                    </a:cubicBezTo>
                    <a:cubicBezTo>
                      <a:pt x="12454" y="44194"/>
                      <a:pt x="15631" y="42115"/>
                      <a:pt x="18806" y="42115"/>
                    </a:cubicBezTo>
                    <a:close/>
                    <a:moveTo>
                      <a:pt x="117952" y="48332"/>
                    </a:moveTo>
                    <a:cubicBezTo>
                      <a:pt x="118378" y="48332"/>
                      <a:pt x="118808" y="48371"/>
                      <a:pt x="119236" y="48450"/>
                    </a:cubicBezTo>
                    <a:cubicBezTo>
                      <a:pt x="118251" y="49624"/>
                      <a:pt x="117668" y="51130"/>
                      <a:pt x="117758" y="52724"/>
                    </a:cubicBezTo>
                    <a:lnTo>
                      <a:pt x="117749" y="52724"/>
                    </a:lnTo>
                    <a:cubicBezTo>
                      <a:pt x="116508" y="51412"/>
                      <a:pt x="114740" y="50583"/>
                      <a:pt x="112871" y="50583"/>
                    </a:cubicBezTo>
                    <a:cubicBezTo>
                      <a:pt x="112855" y="50583"/>
                      <a:pt x="112838" y="50583"/>
                      <a:pt x="112821" y="50583"/>
                    </a:cubicBezTo>
                    <a:lnTo>
                      <a:pt x="112821" y="50583"/>
                    </a:lnTo>
                    <a:cubicBezTo>
                      <a:pt x="114156" y="49130"/>
                      <a:pt x="116021" y="48332"/>
                      <a:pt x="117952" y="48332"/>
                    </a:cubicBezTo>
                    <a:close/>
                    <a:moveTo>
                      <a:pt x="94437" y="48377"/>
                    </a:moveTo>
                    <a:cubicBezTo>
                      <a:pt x="94862" y="48377"/>
                      <a:pt x="95289" y="48416"/>
                      <a:pt x="95715" y="48495"/>
                    </a:cubicBezTo>
                    <a:cubicBezTo>
                      <a:pt x="94722" y="49676"/>
                      <a:pt x="94140" y="51168"/>
                      <a:pt x="94227" y="52760"/>
                    </a:cubicBezTo>
                    <a:lnTo>
                      <a:pt x="94227" y="52760"/>
                    </a:lnTo>
                    <a:cubicBezTo>
                      <a:pt x="92986" y="51457"/>
                      <a:pt x="91219" y="50627"/>
                      <a:pt x="89350" y="50627"/>
                    </a:cubicBezTo>
                    <a:cubicBezTo>
                      <a:pt x="89333" y="50627"/>
                      <a:pt x="89316" y="50628"/>
                      <a:pt x="89299" y="50628"/>
                    </a:cubicBezTo>
                    <a:lnTo>
                      <a:pt x="89299" y="50628"/>
                    </a:lnTo>
                    <a:cubicBezTo>
                      <a:pt x="90637" y="49180"/>
                      <a:pt x="92504" y="48377"/>
                      <a:pt x="94437" y="48377"/>
                    </a:cubicBezTo>
                    <a:close/>
                    <a:moveTo>
                      <a:pt x="84143" y="48369"/>
                    </a:moveTo>
                    <a:cubicBezTo>
                      <a:pt x="86079" y="48369"/>
                      <a:pt x="87954" y="49173"/>
                      <a:pt x="89299" y="50628"/>
                    </a:cubicBezTo>
                    <a:lnTo>
                      <a:pt x="89299" y="50628"/>
                    </a:lnTo>
                    <a:cubicBezTo>
                      <a:pt x="89296" y="50628"/>
                      <a:pt x="89293" y="50628"/>
                      <a:pt x="89290" y="50628"/>
                    </a:cubicBezTo>
                    <a:cubicBezTo>
                      <a:pt x="89270" y="50628"/>
                      <a:pt x="89250" y="50627"/>
                      <a:pt x="89231" y="50627"/>
                    </a:cubicBezTo>
                    <a:cubicBezTo>
                      <a:pt x="87362" y="50627"/>
                      <a:pt x="85603" y="51457"/>
                      <a:pt x="84353" y="52760"/>
                    </a:cubicBezTo>
                    <a:cubicBezTo>
                      <a:pt x="84443" y="51174"/>
                      <a:pt x="83860" y="49669"/>
                      <a:pt x="82866" y="48486"/>
                    </a:cubicBezTo>
                    <a:cubicBezTo>
                      <a:pt x="83291" y="48407"/>
                      <a:pt x="83719" y="48369"/>
                      <a:pt x="84143" y="48369"/>
                    </a:cubicBezTo>
                    <a:close/>
                    <a:moveTo>
                      <a:pt x="47484" y="48526"/>
                    </a:moveTo>
                    <a:cubicBezTo>
                      <a:pt x="47914" y="48526"/>
                      <a:pt x="48348" y="48566"/>
                      <a:pt x="48780" y="48647"/>
                    </a:cubicBezTo>
                    <a:cubicBezTo>
                      <a:pt x="47785" y="49821"/>
                      <a:pt x="47203" y="51327"/>
                      <a:pt x="47284" y="52922"/>
                    </a:cubicBezTo>
                    <a:cubicBezTo>
                      <a:pt x="46042" y="51618"/>
                      <a:pt x="44274" y="50780"/>
                      <a:pt x="42406" y="50780"/>
                    </a:cubicBezTo>
                    <a:cubicBezTo>
                      <a:pt x="42386" y="50780"/>
                      <a:pt x="42366" y="50780"/>
                      <a:pt x="42346" y="50780"/>
                    </a:cubicBezTo>
                    <a:cubicBezTo>
                      <a:pt x="42343" y="50780"/>
                      <a:pt x="42340" y="50780"/>
                      <a:pt x="42338" y="50780"/>
                    </a:cubicBezTo>
                    <a:lnTo>
                      <a:pt x="42338" y="50780"/>
                    </a:lnTo>
                    <a:lnTo>
                      <a:pt x="42355" y="50771"/>
                    </a:lnTo>
                    <a:cubicBezTo>
                      <a:pt x="43689" y="49328"/>
                      <a:pt x="45555" y="48526"/>
                      <a:pt x="47484" y="48526"/>
                    </a:cubicBezTo>
                    <a:close/>
                    <a:moveTo>
                      <a:pt x="107658" y="48326"/>
                    </a:moveTo>
                    <a:cubicBezTo>
                      <a:pt x="109596" y="48326"/>
                      <a:pt x="111472" y="49128"/>
                      <a:pt x="112821" y="50583"/>
                    </a:cubicBezTo>
                    <a:lnTo>
                      <a:pt x="112821" y="50583"/>
                    </a:lnTo>
                    <a:cubicBezTo>
                      <a:pt x="112818" y="50583"/>
                      <a:pt x="112815" y="50583"/>
                      <a:pt x="112812" y="50583"/>
                    </a:cubicBezTo>
                    <a:cubicBezTo>
                      <a:pt x="112793" y="50583"/>
                      <a:pt x="112774" y="50583"/>
                      <a:pt x="112756" y="50583"/>
                    </a:cubicBezTo>
                    <a:cubicBezTo>
                      <a:pt x="110769" y="50583"/>
                      <a:pt x="108902" y="51528"/>
                      <a:pt x="107641" y="52975"/>
                    </a:cubicBezTo>
                    <a:lnTo>
                      <a:pt x="107641" y="52975"/>
                    </a:lnTo>
                    <a:cubicBezTo>
                      <a:pt x="107794" y="51300"/>
                      <a:pt x="107202" y="49723"/>
                      <a:pt x="106163" y="48486"/>
                    </a:cubicBezTo>
                    <a:cubicBezTo>
                      <a:pt x="106660" y="48378"/>
                      <a:pt x="107161" y="48326"/>
                      <a:pt x="107658" y="48326"/>
                    </a:cubicBezTo>
                    <a:close/>
                    <a:moveTo>
                      <a:pt x="23936" y="48579"/>
                    </a:moveTo>
                    <a:cubicBezTo>
                      <a:pt x="24366" y="48579"/>
                      <a:pt x="24800" y="48619"/>
                      <a:pt x="25232" y="48701"/>
                    </a:cubicBezTo>
                    <a:cubicBezTo>
                      <a:pt x="24237" y="49875"/>
                      <a:pt x="23655" y="51380"/>
                      <a:pt x="23744" y="52966"/>
                    </a:cubicBezTo>
                    <a:cubicBezTo>
                      <a:pt x="22494" y="51663"/>
                      <a:pt x="20727" y="50834"/>
                      <a:pt x="18867" y="50834"/>
                    </a:cubicBezTo>
                    <a:cubicBezTo>
                      <a:pt x="18847" y="50834"/>
                      <a:pt x="18827" y="50834"/>
                      <a:pt x="18807" y="50834"/>
                    </a:cubicBezTo>
                    <a:cubicBezTo>
                      <a:pt x="18787" y="50834"/>
                      <a:pt x="18767" y="50834"/>
                      <a:pt x="18747" y="50834"/>
                    </a:cubicBezTo>
                    <a:cubicBezTo>
                      <a:pt x="16879" y="50834"/>
                      <a:pt x="15111" y="51663"/>
                      <a:pt x="13870" y="52975"/>
                    </a:cubicBezTo>
                    <a:cubicBezTo>
                      <a:pt x="13951" y="51380"/>
                      <a:pt x="13368" y="49875"/>
                      <a:pt x="12374" y="48701"/>
                    </a:cubicBezTo>
                    <a:cubicBezTo>
                      <a:pt x="12804" y="48622"/>
                      <a:pt x="13235" y="48583"/>
                      <a:pt x="13663" y="48583"/>
                    </a:cubicBezTo>
                    <a:cubicBezTo>
                      <a:pt x="15599" y="48583"/>
                      <a:pt x="17464" y="49379"/>
                      <a:pt x="18807" y="50825"/>
                    </a:cubicBezTo>
                    <a:cubicBezTo>
                      <a:pt x="20140" y="49382"/>
                      <a:pt x="22007" y="48579"/>
                      <a:pt x="23936" y="48579"/>
                    </a:cubicBezTo>
                    <a:close/>
                    <a:moveTo>
                      <a:pt x="37172" y="48527"/>
                    </a:moveTo>
                    <a:cubicBezTo>
                      <a:pt x="39112" y="48527"/>
                      <a:pt x="40993" y="49328"/>
                      <a:pt x="42337" y="50780"/>
                    </a:cubicBezTo>
                    <a:lnTo>
                      <a:pt x="42337" y="50780"/>
                    </a:lnTo>
                    <a:cubicBezTo>
                      <a:pt x="42322" y="50780"/>
                      <a:pt x="42306" y="50780"/>
                      <a:pt x="42291" y="50780"/>
                    </a:cubicBezTo>
                    <a:cubicBezTo>
                      <a:pt x="40304" y="50780"/>
                      <a:pt x="38437" y="51725"/>
                      <a:pt x="37185" y="53172"/>
                    </a:cubicBezTo>
                    <a:cubicBezTo>
                      <a:pt x="37328" y="51497"/>
                      <a:pt x="36737" y="49920"/>
                      <a:pt x="35698" y="48683"/>
                    </a:cubicBezTo>
                    <a:cubicBezTo>
                      <a:pt x="36188" y="48578"/>
                      <a:pt x="36682" y="48527"/>
                      <a:pt x="37172" y="48527"/>
                    </a:cubicBezTo>
                    <a:close/>
                    <a:moveTo>
                      <a:pt x="124476" y="46476"/>
                    </a:moveTo>
                    <a:cubicBezTo>
                      <a:pt x="127652" y="46476"/>
                      <a:pt x="130827" y="48554"/>
                      <a:pt x="130867" y="52716"/>
                    </a:cubicBezTo>
                    <a:cubicBezTo>
                      <a:pt x="130392" y="52614"/>
                      <a:pt x="129914" y="52564"/>
                      <a:pt x="129439" y="52564"/>
                    </a:cubicBezTo>
                    <a:cubicBezTo>
                      <a:pt x="127578" y="52564"/>
                      <a:pt x="125778" y="53330"/>
                      <a:pt x="124478" y="54723"/>
                    </a:cubicBezTo>
                    <a:cubicBezTo>
                      <a:pt x="123197" y="53343"/>
                      <a:pt x="121405" y="52563"/>
                      <a:pt x="119532" y="52563"/>
                    </a:cubicBezTo>
                    <a:cubicBezTo>
                      <a:pt x="119039" y="52563"/>
                      <a:pt x="118555" y="52617"/>
                      <a:pt x="118080" y="52716"/>
                    </a:cubicBezTo>
                    <a:cubicBezTo>
                      <a:pt x="118121" y="48557"/>
                      <a:pt x="121299" y="46476"/>
                      <a:pt x="124476" y="46476"/>
                    </a:cubicBezTo>
                    <a:close/>
                    <a:moveTo>
                      <a:pt x="77629" y="46523"/>
                    </a:moveTo>
                    <a:cubicBezTo>
                      <a:pt x="80800" y="46523"/>
                      <a:pt x="83975" y="48597"/>
                      <a:pt x="84021" y="52747"/>
                    </a:cubicBezTo>
                    <a:lnTo>
                      <a:pt x="84021" y="52747"/>
                    </a:lnTo>
                    <a:cubicBezTo>
                      <a:pt x="83554" y="52648"/>
                      <a:pt x="83083" y="52600"/>
                      <a:pt x="82615" y="52600"/>
                    </a:cubicBezTo>
                    <a:cubicBezTo>
                      <a:pt x="80757" y="52600"/>
                      <a:pt x="78952" y="53366"/>
                      <a:pt x="77660" y="54759"/>
                    </a:cubicBezTo>
                    <a:cubicBezTo>
                      <a:pt x="76378" y="53379"/>
                      <a:pt x="74586" y="52599"/>
                      <a:pt x="72704" y="52599"/>
                    </a:cubicBezTo>
                    <a:cubicBezTo>
                      <a:pt x="72221" y="52599"/>
                      <a:pt x="71737" y="52644"/>
                      <a:pt x="71262" y="52751"/>
                    </a:cubicBezTo>
                    <a:cubicBezTo>
                      <a:pt x="71289" y="48599"/>
                      <a:pt x="74457" y="46523"/>
                      <a:pt x="77629" y="46523"/>
                    </a:cubicBezTo>
                    <a:close/>
                    <a:moveTo>
                      <a:pt x="100946" y="46518"/>
                    </a:moveTo>
                    <a:cubicBezTo>
                      <a:pt x="104122" y="46518"/>
                      <a:pt x="107296" y="48595"/>
                      <a:pt x="107337" y="52751"/>
                    </a:cubicBezTo>
                    <a:cubicBezTo>
                      <a:pt x="106864" y="52650"/>
                      <a:pt x="106387" y="52600"/>
                      <a:pt x="105914" y="52600"/>
                    </a:cubicBezTo>
                    <a:cubicBezTo>
                      <a:pt x="104054" y="52600"/>
                      <a:pt x="102248" y="53368"/>
                      <a:pt x="100948" y="54767"/>
                    </a:cubicBezTo>
                    <a:lnTo>
                      <a:pt x="100948" y="54759"/>
                    </a:lnTo>
                    <a:cubicBezTo>
                      <a:pt x="99667" y="53379"/>
                      <a:pt x="97875" y="52599"/>
                      <a:pt x="95993" y="52599"/>
                    </a:cubicBezTo>
                    <a:cubicBezTo>
                      <a:pt x="95509" y="52599"/>
                      <a:pt x="95025" y="52653"/>
                      <a:pt x="94550" y="52751"/>
                    </a:cubicBezTo>
                    <a:cubicBezTo>
                      <a:pt x="94591" y="48597"/>
                      <a:pt x="97769" y="46518"/>
                      <a:pt x="100946" y="46518"/>
                    </a:cubicBezTo>
                    <a:close/>
                    <a:moveTo>
                      <a:pt x="54008" y="46667"/>
                    </a:moveTo>
                    <a:cubicBezTo>
                      <a:pt x="57185" y="46667"/>
                      <a:pt x="60361" y="48746"/>
                      <a:pt x="60402" y="52904"/>
                    </a:cubicBezTo>
                    <a:cubicBezTo>
                      <a:pt x="59922" y="52799"/>
                      <a:pt x="59438" y="52748"/>
                      <a:pt x="58958" y="52748"/>
                    </a:cubicBezTo>
                    <a:cubicBezTo>
                      <a:pt x="57103" y="52748"/>
                      <a:pt x="55303" y="53512"/>
                      <a:pt x="54008" y="54906"/>
                    </a:cubicBezTo>
                    <a:lnTo>
                      <a:pt x="54008" y="54906"/>
                    </a:lnTo>
                    <a:cubicBezTo>
                      <a:pt x="52727" y="53529"/>
                      <a:pt x="50937" y="52751"/>
                      <a:pt x="49058" y="52751"/>
                    </a:cubicBezTo>
                    <a:cubicBezTo>
                      <a:pt x="48574" y="52751"/>
                      <a:pt x="48090" y="52796"/>
                      <a:pt x="47615" y="52904"/>
                    </a:cubicBezTo>
                    <a:cubicBezTo>
                      <a:pt x="47655" y="48746"/>
                      <a:pt x="50832" y="46667"/>
                      <a:pt x="54008" y="46667"/>
                    </a:cubicBezTo>
                    <a:close/>
                    <a:moveTo>
                      <a:pt x="7148" y="46724"/>
                    </a:moveTo>
                    <a:cubicBezTo>
                      <a:pt x="10323" y="46724"/>
                      <a:pt x="13498" y="48801"/>
                      <a:pt x="13538" y="52957"/>
                    </a:cubicBezTo>
                    <a:cubicBezTo>
                      <a:pt x="13065" y="52856"/>
                      <a:pt x="12588" y="52806"/>
                      <a:pt x="12114" y="52806"/>
                    </a:cubicBezTo>
                    <a:cubicBezTo>
                      <a:pt x="10255" y="52806"/>
                      <a:pt x="8451" y="53572"/>
                      <a:pt x="7159" y="54965"/>
                    </a:cubicBezTo>
                    <a:cubicBezTo>
                      <a:pt x="5877" y="53585"/>
                      <a:pt x="4076" y="52805"/>
                      <a:pt x="2194" y="52805"/>
                    </a:cubicBezTo>
                    <a:cubicBezTo>
                      <a:pt x="1711" y="52805"/>
                      <a:pt x="1227" y="52859"/>
                      <a:pt x="752" y="52957"/>
                    </a:cubicBezTo>
                    <a:cubicBezTo>
                      <a:pt x="792" y="48803"/>
                      <a:pt x="3970" y="46724"/>
                      <a:pt x="7148" y="46724"/>
                    </a:cubicBezTo>
                    <a:close/>
                    <a:moveTo>
                      <a:pt x="30465" y="46724"/>
                    </a:moveTo>
                    <a:cubicBezTo>
                      <a:pt x="33638" y="46724"/>
                      <a:pt x="36811" y="48800"/>
                      <a:pt x="36854" y="52954"/>
                    </a:cubicBezTo>
                    <a:lnTo>
                      <a:pt x="36854" y="52954"/>
                    </a:lnTo>
                    <a:cubicBezTo>
                      <a:pt x="36384" y="52854"/>
                      <a:pt x="35912" y="52806"/>
                      <a:pt x="35443" y="52806"/>
                    </a:cubicBezTo>
                    <a:cubicBezTo>
                      <a:pt x="33580" y="52806"/>
                      <a:pt x="31775" y="53572"/>
                      <a:pt x="30483" y="54965"/>
                    </a:cubicBezTo>
                    <a:cubicBezTo>
                      <a:pt x="29201" y="53585"/>
                      <a:pt x="27409" y="52805"/>
                      <a:pt x="25528" y="52805"/>
                    </a:cubicBezTo>
                    <a:cubicBezTo>
                      <a:pt x="25044" y="52805"/>
                      <a:pt x="24560" y="52859"/>
                      <a:pt x="24085" y="52957"/>
                    </a:cubicBezTo>
                    <a:cubicBezTo>
                      <a:pt x="24116" y="48803"/>
                      <a:pt x="27290" y="46724"/>
                      <a:pt x="30465" y="46724"/>
                    </a:cubicBezTo>
                    <a:close/>
                    <a:moveTo>
                      <a:pt x="119323" y="52938"/>
                    </a:moveTo>
                    <a:cubicBezTo>
                      <a:pt x="121259" y="52938"/>
                      <a:pt x="123134" y="53741"/>
                      <a:pt x="124478" y="55189"/>
                    </a:cubicBezTo>
                    <a:lnTo>
                      <a:pt x="124478" y="55189"/>
                    </a:lnTo>
                    <a:cubicBezTo>
                      <a:pt x="124475" y="55189"/>
                      <a:pt x="124472" y="55189"/>
                      <a:pt x="124469" y="55189"/>
                    </a:cubicBezTo>
                    <a:cubicBezTo>
                      <a:pt x="124450" y="55188"/>
                      <a:pt x="124430" y="55188"/>
                      <a:pt x="124410" y="55188"/>
                    </a:cubicBezTo>
                    <a:cubicBezTo>
                      <a:pt x="122541" y="55188"/>
                      <a:pt x="120782" y="56027"/>
                      <a:pt x="119532" y="57330"/>
                    </a:cubicBezTo>
                    <a:cubicBezTo>
                      <a:pt x="119622" y="55744"/>
                      <a:pt x="119039" y="54239"/>
                      <a:pt x="118045" y="53056"/>
                    </a:cubicBezTo>
                    <a:cubicBezTo>
                      <a:pt x="118470" y="52977"/>
                      <a:pt x="118898" y="52938"/>
                      <a:pt x="119323" y="52938"/>
                    </a:cubicBezTo>
                    <a:close/>
                    <a:moveTo>
                      <a:pt x="129620" y="52938"/>
                    </a:moveTo>
                    <a:cubicBezTo>
                      <a:pt x="130043" y="52938"/>
                      <a:pt x="130470" y="52977"/>
                      <a:pt x="130894" y="53056"/>
                    </a:cubicBezTo>
                    <a:cubicBezTo>
                      <a:pt x="129908" y="54230"/>
                      <a:pt x="129326" y="55735"/>
                      <a:pt x="129415" y="57321"/>
                    </a:cubicBezTo>
                    <a:lnTo>
                      <a:pt x="129406" y="57330"/>
                    </a:lnTo>
                    <a:cubicBezTo>
                      <a:pt x="128165" y="56027"/>
                      <a:pt x="126397" y="55188"/>
                      <a:pt x="124528" y="55188"/>
                    </a:cubicBezTo>
                    <a:cubicBezTo>
                      <a:pt x="124512" y="55188"/>
                      <a:pt x="124495" y="55188"/>
                      <a:pt x="124478" y="55189"/>
                    </a:cubicBezTo>
                    <a:lnTo>
                      <a:pt x="124478" y="55189"/>
                    </a:lnTo>
                    <a:cubicBezTo>
                      <a:pt x="125816" y="53741"/>
                      <a:pt x="127689" y="52938"/>
                      <a:pt x="129620" y="52938"/>
                    </a:cubicBezTo>
                    <a:close/>
                    <a:moveTo>
                      <a:pt x="82780" y="52974"/>
                    </a:moveTo>
                    <a:cubicBezTo>
                      <a:pt x="83204" y="52974"/>
                      <a:pt x="83632" y="53013"/>
                      <a:pt x="84057" y="53092"/>
                    </a:cubicBezTo>
                    <a:cubicBezTo>
                      <a:pt x="83538" y="53710"/>
                      <a:pt x="83135" y="54418"/>
                      <a:pt x="82875" y="55180"/>
                    </a:cubicBezTo>
                    <a:cubicBezTo>
                      <a:pt x="82633" y="55879"/>
                      <a:pt x="82525" y="56622"/>
                      <a:pt x="82570" y="57357"/>
                    </a:cubicBezTo>
                    <a:cubicBezTo>
                      <a:pt x="81329" y="56062"/>
                      <a:pt x="79570" y="55224"/>
                      <a:pt x="77701" y="55224"/>
                    </a:cubicBezTo>
                    <a:cubicBezTo>
                      <a:pt x="77681" y="55224"/>
                      <a:pt x="77661" y="55224"/>
                      <a:pt x="77642" y="55224"/>
                    </a:cubicBezTo>
                    <a:cubicBezTo>
                      <a:pt x="78979" y="53777"/>
                      <a:pt x="80847" y="52974"/>
                      <a:pt x="82780" y="52974"/>
                    </a:cubicBezTo>
                    <a:close/>
                    <a:moveTo>
                      <a:pt x="95806" y="52982"/>
                    </a:moveTo>
                    <a:cubicBezTo>
                      <a:pt x="97733" y="52982"/>
                      <a:pt x="99604" y="53779"/>
                      <a:pt x="100939" y="55224"/>
                    </a:cubicBezTo>
                    <a:cubicBezTo>
                      <a:pt x="100919" y="55224"/>
                      <a:pt x="100900" y="55224"/>
                      <a:pt x="100880" y="55224"/>
                    </a:cubicBezTo>
                    <a:cubicBezTo>
                      <a:pt x="99020" y="55224"/>
                      <a:pt x="97252" y="56062"/>
                      <a:pt x="96011" y="57357"/>
                    </a:cubicBezTo>
                    <a:cubicBezTo>
                      <a:pt x="96047" y="56622"/>
                      <a:pt x="95948" y="55879"/>
                      <a:pt x="95706" y="55180"/>
                    </a:cubicBezTo>
                    <a:cubicBezTo>
                      <a:pt x="95446" y="54418"/>
                      <a:pt x="95043" y="53710"/>
                      <a:pt x="94523" y="53101"/>
                    </a:cubicBezTo>
                    <a:cubicBezTo>
                      <a:pt x="94950" y="53021"/>
                      <a:pt x="95379" y="52982"/>
                      <a:pt x="95806" y="52982"/>
                    </a:cubicBezTo>
                    <a:close/>
                    <a:moveTo>
                      <a:pt x="59124" y="53131"/>
                    </a:moveTo>
                    <a:cubicBezTo>
                      <a:pt x="59554" y="53131"/>
                      <a:pt x="59988" y="53171"/>
                      <a:pt x="60420" y="53253"/>
                    </a:cubicBezTo>
                    <a:cubicBezTo>
                      <a:pt x="59425" y="54436"/>
                      <a:pt x="58843" y="55932"/>
                      <a:pt x="58932" y="57527"/>
                    </a:cubicBezTo>
                    <a:lnTo>
                      <a:pt x="58923" y="57518"/>
                    </a:lnTo>
                    <a:cubicBezTo>
                      <a:pt x="57682" y="56215"/>
                      <a:pt x="55914" y="55385"/>
                      <a:pt x="54046" y="55385"/>
                    </a:cubicBezTo>
                    <a:cubicBezTo>
                      <a:pt x="54026" y="55385"/>
                      <a:pt x="54006" y="55386"/>
                      <a:pt x="53986" y="55386"/>
                    </a:cubicBezTo>
                    <a:cubicBezTo>
                      <a:pt x="53966" y="55386"/>
                      <a:pt x="53946" y="55385"/>
                      <a:pt x="53927" y="55385"/>
                    </a:cubicBezTo>
                    <a:cubicBezTo>
                      <a:pt x="52067" y="55385"/>
                      <a:pt x="50299" y="56215"/>
                      <a:pt x="49049" y="57527"/>
                    </a:cubicBezTo>
                    <a:cubicBezTo>
                      <a:pt x="49138" y="55932"/>
                      <a:pt x="48556" y="54427"/>
                      <a:pt x="47561" y="53253"/>
                    </a:cubicBezTo>
                    <a:cubicBezTo>
                      <a:pt x="47993" y="53171"/>
                      <a:pt x="48427" y="53131"/>
                      <a:pt x="48858" y="53131"/>
                    </a:cubicBezTo>
                    <a:cubicBezTo>
                      <a:pt x="50787" y="53131"/>
                      <a:pt x="52654" y="53934"/>
                      <a:pt x="53995" y="55377"/>
                    </a:cubicBezTo>
                    <a:cubicBezTo>
                      <a:pt x="55328" y="53934"/>
                      <a:pt x="57194" y="53131"/>
                      <a:pt x="59124" y="53131"/>
                    </a:cubicBezTo>
                    <a:close/>
                    <a:moveTo>
                      <a:pt x="12289" y="53188"/>
                    </a:moveTo>
                    <a:cubicBezTo>
                      <a:pt x="12716" y="53188"/>
                      <a:pt x="13146" y="53227"/>
                      <a:pt x="13574" y="53307"/>
                    </a:cubicBezTo>
                    <a:cubicBezTo>
                      <a:pt x="13046" y="53916"/>
                      <a:pt x="12651" y="54624"/>
                      <a:pt x="12391" y="55386"/>
                    </a:cubicBezTo>
                    <a:cubicBezTo>
                      <a:pt x="12150" y="56085"/>
                      <a:pt x="12042" y="56819"/>
                      <a:pt x="12087" y="57563"/>
                    </a:cubicBezTo>
                    <a:lnTo>
                      <a:pt x="12078" y="57563"/>
                    </a:lnTo>
                    <a:cubicBezTo>
                      <a:pt x="10836" y="56269"/>
                      <a:pt x="9077" y="55430"/>
                      <a:pt x="7217" y="55430"/>
                    </a:cubicBezTo>
                    <a:cubicBezTo>
                      <a:pt x="7198" y="55430"/>
                      <a:pt x="7178" y="55430"/>
                      <a:pt x="7159" y="55431"/>
                    </a:cubicBezTo>
                    <a:cubicBezTo>
                      <a:pt x="8494" y="53985"/>
                      <a:pt x="10358" y="53188"/>
                      <a:pt x="12289" y="53188"/>
                    </a:cubicBezTo>
                    <a:close/>
                    <a:moveTo>
                      <a:pt x="25322" y="53188"/>
                    </a:moveTo>
                    <a:cubicBezTo>
                      <a:pt x="27247" y="53188"/>
                      <a:pt x="29113" y="53985"/>
                      <a:pt x="30456" y="55431"/>
                    </a:cubicBezTo>
                    <a:cubicBezTo>
                      <a:pt x="30436" y="55430"/>
                      <a:pt x="30416" y="55430"/>
                      <a:pt x="30397" y="55430"/>
                    </a:cubicBezTo>
                    <a:cubicBezTo>
                      <a:pt x="28528" y="55430"/>
                      <a:pt x="26769" y="56269"/>
                      <a:pt x="25528" y="57563"/>
                    </a:cubicBezTo>
                    <a:cubicBezTo>
                      <a:pt x="25563" y="56828"/>
                      <a:pt x="25465" y="56085"/>
                      <a:pt x="25223" y="55386"/>
                    </a:cubicBezTo>
                    <a:cubicBezTo>
                      <a:pt x="24954" y="54624"/>
                      <a:pt x="24560" y="53916"/>
                      <a:pt x="24040" y="53307"/>
                    </a:cubicBezTo>
                    <a:cubicBezTo>
                      <a:pt x="24467" y="53227"/>
                      <a:pt x="24896" y="53188"/>
                      <a:pt x="25322" y="53188"/>
                    </a:cubicBezTo>
                    <a:close/>
                    <a:moveTo>
                      <a:pt x="106107" y="52975"/>
                    </a:moveTo>
                    <a:cubicBezTo>
                      <a:pt x="106578" y="52975"/>
                      <a:pt x="107053" y="53022"/>
                      <a:pt x="107525" y="53119"/>
                    </a:cubicBezTo>
                    <a:cubicBezTo>
                      <a:pt x="106512" y="54373"/>
                      <a:pt x="105948" y="55959"/>
                      <a:pt x="106118" y="57626"/>
                    </a:cubicBezTo>
                    <a:cubicBezTo>
                      <a:pt x="104870" y="56163"/>
                      <a:pt x="102982" y="55215"/>
                      <a:pt x="100985" y="55215"/>
                    </a:cubicBezTo>
                    <a:cubicBezTo>
                      <a:pt x="100976" y="55215"/>
                      <a:pt x="100966" y="55215"/>
                      <a:pt x="100957" y="55215"/>
                    </a:cubicBezTo>
                    <a:cubicBezTo>
                      <a:pt x="102304" y="53768"/>
                      <a:pt x="104177" y="52975"/>
                      <a:pt x="106107" y="52975"/>
                    </a:cubicBezTo>
                    <a:close/>
                    <a:moveTo>
                      <a:pt x="70795" y="48523"/>
                    </a:moveTo>
                    <a:cubicBezTo>
                      <a:pt x="71278" y="48523"/>
                      <a:pt x="71764" y="48572"/>
                      <a:pt x="72248" y="48674"/>
                    </a:cubicBezTo>
                    <a:cubicBezTo>
                      <a:pt x="71271" y="49920"/>
                      <a:pt x="70742" y="51488"/>
                      <a:pt x="70939" y="53137"/>
                    </a:cubicBezTo>
                    <a:cubicBezTo>
                      <a:pt x="71445" y="53025"/>
                      <a:pt x="71954" y="52971"/>
                      <a:pt x="72460" y="52971"/>
                    </a:cubicBezTo>
                    <a:cubicBezTo>
                      <a:pt x="74392" y="52971"/>
                      <a:pt x="76265" y="53767"/>
                      <a:pt x="77615" y="55215"/>
                    </a:cubicBezTo>
                    <a:cubicBezTo>
                      <a:pt x="77597" y="55215"/>
                      <a:pt x="77579" y="55215"/>
                      <a:pt x="77561" y="55215"/>
                    </a:cubicBezTo>
                    <a:cubicBezTo>
                      <a:pt x="75520" y="55215"/>
                      <a:pt x="73598" y="56223"/>
                      <a:pt x="72346" y="57742"/>
                    </a:cubicBezTo>
                    <a:cubicBezTo>
                      <a:pt x="72694" y="54062"/>
                      <a:pt x="69407" y="50780"/>
                      <a:pt x="65713" y="50780"/>
                    </a:cubicBezTo>
                    <a:cubicBezTo>
                      <a:pt x="65693" y="50780"/>
                      <a:pt x="65673" y="50780"/>
                      <a:pt x="65653" y="50780"/>
                    </a:cubicBezTo>
                    <a:lnTo>
                      <a:pt x="65644" y="50780"/>
                    </a:lnTo>
                    <a:cubicBezTo>
                      <a:pt x="65624" y="50780"/>
                      <a:pt x="65604" y="50780"/>
                      <a:pt x="65584" y="50780"/>
                    </a:cubicBezTo>
                    <a:cubicBezTo>
                      <a:pt x="63716" y="50780"/>
                      <a:pt x="61957" y="51618"/>
                      <a:pt x="60706" y="52922"/>
                    </a:cubicBezTo>
                    <a:cubicBezTo>
                      <a:pt x="60796" y="51327"/>
                      <a:pt x="60214" y="49830"/>
                      <a:pt x="59219" y="48647"/>
                    </a:cubicBezTo>
                    <a:cubicBezTo>
                      <a:pt x="59647" y="48568"/>
                      <a:pt x="60078" y="48529"/>
                      <a:pt x="60505" y="48529"/>
                    </a:cubicBezTo>
                    <a:cubicBezTo>
                      <a:pt x="62438" y="48529"/>
                      <a:pt x="64310" y="49326"/>
                      <a:pt x="65653" y="50771"/>
                    </a:cubicBezTo>
                    <a:cubicBezTo>
                      <a:pt x="66986" y="49323"/>
                      <a:pt x="68860" y="48523"/>
                      <a:pt x="70795" y="48523"/>
                    </a:cubicBezTo>
                    <a:close/>
                    <a:moveTo>
                      <a:pt x="35611" y="53177"/>
                    </a:moveTo>
                    <a:cubicBezTo>
                      <a:pt x="36086" y="53177"/>
                      <a:pt x="36566" y="53226"/>
                      <a:pt x="37042" y="53325"/>
                    </a:cubicBezTo>
                    <a:cubicBezTo>
                      <a:pt x="36029" y="54570"/>
                      <a:pt x="35456" y="56156"/>
                      <a:pt x="35635" y="57823"/>
                    </a:cubicBezTo>
                    <a:cubicBezTo>
                      <a:pt x="34383" y="56367"/>
                      <a:pt x="32516" y="55421"/>
                      <a:pt x="30530" y="55421"/>
                    </a:cubicBezTo>
                    <a:cubicBezTo>
                      <a:pt x="30511" y="55421"/>
                      <a:pt x="30492" y="55421"/>
                      <a:pt x="30474" y="55422"/>
                    </a:cubicBezTo>
                    <a:cubicBezTo>
                      <a:pt x="31811" y="53976"/>
                      <a:pt x="33679" y="53177"/>
                      <a:pt x="35611" y="53177"/>
                    </a:cubicBezTo>
                    <a:close/>
                    <a:moveTo>
                      <a:pt x="112825" y="51076"/>
                    </a:moveTo>
                    <a:cubicBezTo>
                      <a:pt x="116002" y="51076"/>
                      <a:pt x="119178" y="53155"/>
                      <a:pt x="119218" y="57312"/>
                    </a:cubicBezTo>
                    <a:cubicBezTo>
                      <a:pt x="118738" y="57207"/>
                      <a:pt x="118254" y="57156"/>
                      <a:pt x="117774" y="57156"/>
                    </a:cubicBezTo>
                    <a:cubicBezTo>
                      <a:pt x="115918" y="57156"/>
                      <a:pt x="114121" y="57922"/>
                      <a:pt x="112825" y="59315"/>
                    </a:cubicBezTo>
                    <a:lnTo>
                      <a:pt x="112825" y="59315"/>
                    </a:lnTo>
                    <a:cubicBezTo>
                      <a:pt x="111544" y="57938"/>
                      <a:pt x="109754" y="57160"/>
                      <a:pt x="107883" y="57160"/>
                    </a:cubicBezTo>
                    <a:cubicBezTo>
                      <a:pt x="107391" y="57160"/>
                      <a:pt x="106907" y="57214"/>
                      <a:pt x="106432" y="57312"/>
                    </a:cubicBezTo>
                    <a:cubicBezTo>
                      <a:pt x="106472" y="53155"/>
                      <a:pt x="109649" y="51076"/>
                      <a:pt x="112825" y="51076"/>
                    </a:cubicBezTo>
                    <a:close/>
                    <a:moveTo>
                      <a:pt x="136136" y="51080"/>
                    </a:moveTo>
                    <a:cubicBezTo>
                      <a:pt x="139311" y="51080"/>
                      <a:pt x="142484" y="53157"/>
                      <a:pt x="142525" y="57312"/>
                    </a:cubicBezTo>
                    <a:lnTo>
                      <a:pt x="142525" y="57321"/>
                    </a:lnTo>
                    <a:cubicBezTo>
                      <a:pt x="142050" y="57219"/>
                      <a:pt x="141571" y="57169"/>
                      <a:pt x="141097" y="57169"/>
                    </a:cubicBezTo>
                    <a:cubicBezTo>
                      <a:pt x="139236" y="57169"/>
                      <a:pt x="137435" y="57936"/>
                      <a:pt x="136136" y="59328"/>
                    </a:cubicBezTo>
                    <a:cubicBezTo>
                      <a:pt x="134854" y="57948"/>
                      <a:pt x="133062" y="57169"/>
                      <a:pt x="131181" y="57169"/>
                    </a:cubicBezTo>
                    <a:cubicBezTo>
                      <a:pt x="130697" y="57169"/>
                      <a:pt x="130213" y="57223"/>
                      <a:pt x="129738" y="57321"/>
                    </a:cubicBezTo>
                    <a:cubicBezTo>
                      <a:pt x="129778" y="53161"/>
                      <a:pt x="132958" y="51080"/>
                      <a:pt x="136136" y="51080"/>
                    </a:cubicBezTo>
                    <a:close/>
                    <a:moveTo>
                      <a:pt x="89307" y="51119"/>
                    </a:moveTo>
                    <a:cubicBezTo>
                      <a:pt x="91889" y="51119"/>
                      <a:pt x="94470" y="52493"/>
                      <a:pt x="95366" y="55242"/>
                    </a:cubicBezTo>
                    <a:cubicBezTo>
                      <a:pt x="95590" y="55923"/>
                      <a:pt x="95697" y="56631"/>
                      <a:pt x="95706" y="57348"/>
                    </a:cubicBezTo>
                    <a:cubicBezTo>
                      <a:pt x="95226" y="57243"/>
                      <a:pt x="94742" y="57192"/>
                      <a:pt x="94262" y="57192"/>
                    </a:cubicBezTo>
                    <a:cubicBezTo>
                      <a:pt x="92407" y="57192"/>
                      <a:pt x="90613" y="57958"/>
                      <a:pt x="89317" y="59346"/>
                    </a:cubicBezTo>
                    <a:cubicBezTo>
                      <a:pt x="88036" y="57975"/>
                      <a:pt x="86244" y="57187"/>
                      <a:pt x="84362" y="57187"/>
                    </a:cubicBezTo>
                    <a:cubicBezTo>
                      <a:pt x="83878" y="57187"/>
                      <a:pt x="83394" y="57241"/>
                      <a:pt x="82919" y="57348"/>
                    </a:cubicBezTo>
                    <a:cubicBezTo>
                      <a:pt x="82919" y="56631"/>
                      <a:pt x="83018" y="55923"/>
                      <a:pt x="83224" y="55251"/>
                    </a:cubicBezTo>
                    <a:lnTo>
                      <a:pt x="83242" y="55242"/>
                    </a:lnTo>
                    <a:cubicBezTo>
                      <a:pt x="84138" y="52495"/>
                      <a:pt x="86723" y="51119"/>
                      <a:pt x="89307" y="51119"/>
                    </a:cubicBezTo>
                    <a:close/>
                    <a:moveTo>
                      <a:pt x="42351" y="51273"/>
                    </a:moveTo>
                    <a:cubicBezTo>
                      <a:pt x="45527" y="51273"/>
                      <a:pt x="48704" y="53352"/>
                      <a:pt x="48744" y="57509"/>
                    </a:cubicBezTo>
                    <a:cubicBezTo>
                      <a:pt x="48269" y="57407"/>
                      <a:pt x="47791" y="57358"/>
                      <a:pt x="47316" y="57358"/>
                    </a:cubicBezTo>
                    <a:cubicBezTo>
                      <a:pt x="45455" y="57358"/>
                      <a:pt x="43655" y="58124"/>
                      <a:pt x="42355" y="59517"/>
                    </a:cubicBezTo>
                    <a:cubicBezTo>
                      <a:pt x="41081" y="58144"/>
                      <a:pt x="39293" y="57366"/>
                      <a:pt x="37414" y="57366"/>
                    </a:cubicBezTo>
                    <a:cubicBezTo>
                      <a:pt x="37404" y="57366"/>
                      <a:pt x="37393" y="57366"/>
                      <a:pt x="37382" y="57366"/>
                    </a:cubicBezTo>
                    <a:lnTo>
                      <a:pt x="37400" y="57357"/>
                    </a:lnTo>
                    <a:cubicBezTo>
                      <a:pt x="36916" y="57357"/>
                      <a:pt x="36432" y="57402"/>
                      <a:pt x="35958" y="57509"/>
                    </a:cubicBezTo>
                    <a:cubicBezTo>
                      <a:pt x="35998" y="53352"/>
                      <a:pt x="39174" y="51273"/>
                      <a:pt x="42351" y="51273"/>
                    </a:cubicBezTo>
                    <a:close/>
                    <a:moveTo>
                      <a:pt x="65657" y="51282"/>
                    </a:moveTo>
                    <a:cubicBezTo>
                      <a:pt x="68834" y="51282"/>
                      <a:pt x="72010" y="53361"/>
                      <a:pt x="72050" y="57518"/>
                    </a:cubicBezTo>
                    <a:cubicBezTo>
                      <a:pt x="71572" y="57413"/>
                      <a:pt x="71090" y="57362"/>
                      <a:pt x="70611" y="57362"/>
                    </a:cubicBezTo>
                    <a:cubicBezTo>
                      <a:pt x="68757" y="57362"/>
                      <a:pt x="66958" y="58130"/>
                      <a:pt x="65662" y="59525"/>
                    </a:cubicBezTo>
                    <a:cubicBezTo>
                      <a:pt x="64387" y="58153"/>
                      <a:pt x="62599" y="57366"/>
                      <a:pt x="60729" y="57366"/>
                    </a:cubicBezTo>
                    <a:cubicBezTo>
                      <a:pt x="60719" y="57366"/>
                      <a:pt x="60708" y="57366"/>
                      <a:pt x="60697" y="57366"/>
                    </a:cubicBezTo>
                    <a:lnTo>
                      <a:pt x="60715" y="57366"/>
                    </a:lnTo>
                    <a:cubicBezTo>
                      <a:pt x="60223" y="57366"/>
                      <a:pt x="59739" y="57411"/>
                      <a:pt x="59264" y="57518"/>
                    </a:cubicBezTo>
                    <a:cubicBezTo>
                      <a:pt x="59304" y="53361"/>
                      <a:pt x="62481" y="51282"/>
                      <a:pt x="65657" y="51282"/>
                    </a:cubicBezTo>
                    <a:close/>
                    <a:moveTo>
                      <a:pt x="18802" y="51334"/>
                    </a:moveTo>
                    <a:cubicBezTo>
                      <a:pt x="21383" y="51334"/>
                      <a:pt x="23964" y="52708"/>
                      <a:pt x="24864" y="55457"/>
                    </a:cubicBezTo>
                    <a:cubicBezTo>
                      <a:pt x="25079" y="56129"/>
                      <a:pt x="25196" y="56846"/>
                      <a:pt x="25196" y="57554"/>
                    </a:cubicBezTo>
                    <a:cubicBezTo>
                      <a:pt x="24721" y="57452"/>
                      <a:pt x="24242" y="57402"/>
                      <a:pt x="23767" y="57402"/>
                    </a:cubicBezTo>
                    <a:cubicBezTo>
                      <a:pt x="21904" y="57402"/>
                      <a:pt x="20100" y="58169"/>
                      <a:pt x="18807" y="59561"/>
                    </a:cubicBezTo>
                    <a:cubicBezTo>
                      <a:pt x="17526" y="58181"/>
                      <a:pt x="15734" y="57402"/>
                      <a:pt x="13852" y="57402"/>
                    </a:cubicBezTo>
                    <a:cubicBezTo>
                      <a:pt x="13368" y="57402"/>
                      <a:pt x="12884" y="57456"/>
                      <a:pt x="12409" y="57563"/>
                    </a:cubicBezTo>
                    <a:cubicBezTo>
                      <a:pt x="12409" y="56846"/>
                      <a:pt x="12526" y="56129"/>
                      <a:pt x="12741" y="55448"/>
                    </a:cubicBezTo>
                    <a:lnTo>
                      <a:pt x="12741" y="55457"/>
                    </a:lnTo>
                    <a:cubicBezTo>
                      <a:pt x="13637" y="52710"/>
                      <a:pt x="16220" y="51334"/>
                      <a:pt x="18802" y="51334"/>
                    </a:cubicBezTo>
                    <a:close/>
                    <a:moveTo>
                      <a:pt x="117977" y="57538"/>
                    </a:moveTo>
                    <a:cubicBezTo>
                      <a:pt x="118398" y="57538"/>
                      <a:pt x="118823" y="57576"/>
                      <a:pt x="119245" y="57653"/>
                    </a:cubicBezTo>
                    <a:cubicBezTo>
                      <a:pt x="118726" y="58271"/>
                      <a:pt x="118322" y="58979"/>
                      <a:pt x="118063" y="59741"/>
                    </a:cubicBezTo>
                    <a:lnTo>
                      <a:pt x="118054" y="59741"/>
                    </a:lnTo>
                    <a:cubicBezTo>
                      <a:pt x="117821" y="60439"/>
                      <a:pt x="117713" y="61174"/>
                      <a:pt x="117758" y="61918"/>
                    </a:cubicBezTo>
                    <a:cubicBezTo>
                      <a:pt x="116501" y="60608"/>
                      <a:pt x="114730" y="59776"/>
                      <a:pt x="112860" y="59776"/>
                    </a:cubicBezTo>
                    <a:cubicBezTo>
                      <a:pt x="112850" y="59776"/>
                      <a:pt x="112840" y="59776"/>
                      <a:pt x="112830" y="59776"/>
                    </a:cubicBezTo>
                    <a:cubicBezTo>
                      <a:pt x="114169" y="58334"/>
                      <a:pt x="116040" y="57538"/>
                      <a:pt x="117977" y="57538"/>
                    </a:cubicBezTo>
                    <a:close/>
                    <a:moveTo>
                      <a:pt x="130971" y="57538"/>
                    </a:moveTo>
                    <a:cubicBezTo>
                      <a:pt x="132907" y="57538"/>
                      <a:pt x="134780" y="58334"/>
                      <a:pt x="136127" y="59776"/>
                    </a:cubicBezTo>
                    <a:cubicBezTo>
                      <a:pt x="136117" y="59776"/>
                      <a:pt x="136107" y="59776"/>
                      <a:pt x="136097" y="59776"/>
                    </a:cubicBezTo>
                    <a:cubicBezTo>
                      <a:pt x="134217" y="59776"/>
                      <a:pt x="132446" y="60608"/>
                      <a:pt x="131199" y="61918"/>
                    </a:cubicBezTo>
                    <a:cubicBezTo>
                      <a:pt x="131234" y="61183"/>
                      <a:pt x="131136" y="60439"/>
                      <a:pt x="130894" y="59741"/>
                    </a:cubicBezTo>
                    <a:lnTo>
                      <a:pt x="130885" y="59741"/>
                    </a:lnTo>
                    <a:cubicBezTo>
                      <a:pt x="130625" y="58979"/>
                      <a:pt x="130222" y="58271"/>
                      <a:pt x="129702" y="57653"/>
                    </a:cubicBezTo>
                    <a:cubicBezTo>
                      <a:pt x="130125" y="57576"/>
                      <a:pt x="130549" y="57538"/>
                      <a:pt x="130971" y="57538"/>
                    </a:cubicBezTo>
                    <a:close/>
                    <a:moveTo>
                      <a:pt x="94432" y="57571"/>
                    </a:moveTo>
                    <a:cubicBezTo>
                      <a:pt x="94855" y="57571"/>
                      <a:pt x="95282" y="57610"/>
                      <a:pt x="95706" y="57689"/>
                    </a:cubicBezTo>
                    <a:cubicBezTo>
                      <a:pt x="94720" y="58871"/>
                      <a:pt x="94138" y="60377"/>
                      <a:pt x="94219" y="61963"/>
                    </a:cubicBezTo>
                    <a:cubicBezTo>
                      <a:pt x="92984" y="60666"/>
                      <a:pt x="91228" y="59830"/>
                      <a:pt x="89369" y="59830"/>
                    </a:cubicBezTo>
                    <a:cubicBezTo>
                      <a:pt x="89340" y="59830"/>
                      <a:pt x="89311" y="59830"/>
                      <a:pt x="89281" y="59830"/>
                    </a:cubicBezTo>
                    <a:cubicBezTo>
                      <a:pt x="89261" y="59830"/>
                      <a:pt x="89242" y="59830"/>
                      <a:pt x="89222" y="59830"/>
                    </a:cubicBezTo>
                    <a:cubicBezTo>
                      <a:pt x="87353" y="59830"/>
                      <a:pt x="85594" y="60659"/>
                      <a:pt x="84344" y="61963"/>
                    </a:cubicBezTo>
                    <a:cubicBezTo>
                      <a:pt x="84434" y="60377"/>
                      <a:pt x="83851" y="58871"/>
                      <a:pt x="82866" y="57689"/>
                    </a:cubicBezTo>
                    <a:lnTo>
                      <a:pt x="82857" y="57689"/>
                    </a:lnTo>
                    <a:cubicBezTo>
                      <a:pt x="83283" y="57610"/>
                      <a:pt x="83710" y="57571"/>
                      <a:pt x="84135" y="57571"/>
                    </a:cubicBezTo>
                    <a:cubicBezTo>
                      <a:pt x="86071" y="57571"/>
                      <a:pt x="87946" y="58374"/>
                      <a:pt x="89290" y="59821"/>
                    </a:cubicBezTo>
                    <a:cubicBezTo>
                      <a:pt x="90628" y="58374"/>
                      <a:pt x="92501" y="57571"/>
                      <a:pt x="94432" y="57571"/>
                    </a:cubicBezTo>
                    <a:close/>
                    <a:moveTo>
                      <a:pt x="47479" y="57732"/>
                    </a:moveTo>
                    <a:cubicBezTo>
                      <a:pt x="47903" y="57732"/>
                      <a:pt x="48329" y="57771"/>
                      <a:pt x="48753" y="57850"/>
                    </a:cubicBezTo>
                    <a:cubicBezTo>
                      <a:pt x="48233" y="58468"/>
                      <a:pt x="47839" y="59176"/>
                      <a:pt x="47570" y="59938"/>
                    </a:cubicBezTo>
                    <a:cubicBezTo>
                      <a:pt x="47337" y="60637"/>
                      <a:pt x="47230" y="61380"/>
                      <a:pt x="47275" y="62115"/>
                    </a:cubicBezTo>
                    <a:lnTo>
                      <a:pt x="47266" y="62115"/>
                    </a:lnTo>
                    <a:cubicBezTo>
                      <a:pt x="46024" y="60820"/>
                      <a:pt x="44265" y="59982"/>
                      <a:pt x="42405" y="59982"/>
                    </a:cubicBezTo>
                    <a:cubicBezTo>
                      <a:pt x="42386" y="59982"/>
                      <a:pt x="42366" y="59982"/>
                      <a:pt x="42346" y="59982"/>
                    </a:cubicBezTo>
                    <a:cubicBezTo>
                      <a:pt x="43684" y="58535"/>
                      <a:pt x="45551" y="57732"/>
                      <a:pt x="47479" y="57732"/>
                    </a:cubicBezTo>
                    <a:close/>
                    <a:moveTo>
                      <a:pt x="60498" y="57741"/>
                    </a:moveTo>
                    <a:cubicBezTo>
                      <a:pt x="62431" y="57741"/>
                      <a:pt x="64299" y="58543"/>
                      <a:pt x="65644" y="59982"/>
                    </a:cubicBezTo>
                    <a:cubicBezTo>
                      <a:pt x="65634" y="59982"/>
                      <a:pt x="65623" y="59982"/>
                      <a:pt x="65613" y="59982"/>
                    </a:cubicBezTo>
                    <a:cubicBezTo>
                      <a:pt x="63734" y="59982"/>
                      <a:pt x="61963" y="60814"/>
                      <a:pt x="60715" y="62124"/>
                    </a:cubicBezTo>
                    <a:cubicBezTo>
                      <a:pt x="60751" y="61380"/>
                      <a:pt x="60653" y="60646"/>
                      <a:pt x="60411" y="59938"/>
                    </a:cubicBezTo>
                    <a:lnTo>
                      <a:pt x="60402" y="59938"/>
                    </a:lnTo>
                    <a:cubicBezTo>
                      <a:pt x="60142" y="59176"/>
                      <a:pt x="59739" y="58468"/>
                      <a:pt x="59219" y="57859"/>
                    </a:cubicBezTo>
                    <a:cubicBezTo>
                      <a:pt x="59645" y="57780"/>
                      <a:pt x="60073" y="57741"/>
                      <a:pt x="60498" y="57741"/>
                    </a:cubicBezTo>
                    <a:close/>
                    <a:moveTo>
                      <a:pt x="23936" y="57773"/>
                    </a:moveTo>
                    <a:cubicBezTo>
                      <a:pt x="24366" y="57773"/>
                      <a:pt x="24800" y="57813"/>
                      <a:pt x="25232" y="57895"/>
                    </a:cubicBezTo>
                    <a:cubicBezTo>
                      <a:pt x="24237" y="59068"/>
                      <a:pt x="23655" y="60574"/>
                      <a:pt x="23744" y="62160"/>
                    </a:cubicBezTo>
                    <a:cubicBezTo>
                      <a:pt x="22494" y="60857"/>
                      <a:pt x="20727" y="60027"/>
                      <a:pt x="18867" y="60027"/>
                    </a:cubicBezTo>
                    <a:cubicBezTo>
                      <a:pt x="18847" y="60027"/>
                      <a:pt x="18827" y="60027"/>
                      <a:pt x="18807" y="60027"/>
                    </a:cubicBezTo>
                    <a:cubicBezTo>
                      <a:pt x="18787" y="60027"/>
                      <a:pt x="18767" y="60027"/>
                      <a:pt x="18747" y="60027"/>
                    </a:cubicBezTo>
                    <a:cubicBezTo>
                      <a:pt x="16879" y="60027"/>
                      <a:pt x="15111" y="60857"/>
                      <a:pt x="13870" y="62169"/>
                    </a:cubicBezTo>
                    <a:cubicBezTo>
                      <a:pt x="13951" y="60574"/>
                      <a:pt x="13368" y="59077"/>
                      <a:pt x="12382" y="57895"/>
                    </a:cubicBezTo>
                    <a:lnTo>
                      <a:pt x="12374" y="57895"/>
                    </a:lnTo>
                    <a:cubicBezTo>
                      <a:pt x="12805" y="57813"/>
                      <a:pt x="13239" y="57773"/>
                      <a:pt x="13670" y="57773"/>
                    </a:cubicBezTo>
                    <a:cubicBezTo>
                      <a:pt x="15599" y="57773"/>
                      <a:pt x="17467" y="58575"/>
                      <a:pt x="18807" y="60018"/>
                    </a:cubicBezTo>
                    <a:cubicBezTo>
                      <a:pt x="20140" y="58575"/>
                      <a:pt x="22007" y="57773"/>
                      <a:pt x="23936" y="57773"/>
                    </a:cubicBezTo>
                    <a:close/>
                    <a:moveTo>
                      <a:pt x="107668" y="57537"/>
                    </a:moveTo>
                    <a:cubicBezTo>
                      <a:pt x="109594" y="57537"/>
                      <a:pt x="111464" y="58336"/>
                      <a:pt x="112812" y="59776"/>
                    </a:cubicBezTo>
                    <a:cubicBezTo>
                      <a:pt x="112793" y="59776"/>
                      <a:pt x="112774" y="59776"/>
                      <a:pt x="112756" y="59776"/>
                    </a:cubicBezTo>
                    <a:cubicBezTo>
                      <a:pt x="110769" y="59776"/>
                      <a:pt x="108902" y="60722"/>
                      <a:pt x="107650" y="62178"/>
                    </a:cubicBezTo>
                    <a:lnTo>
                      <a:pt x="107650" y="62178"/>
                    </a:lnTo>
                    <a:cubicBezTo>
                      <a:pt x="107803" y="60502"/>
                      <a:pt x="107211" y="58925"/>
                      <a:pt x="106181" y="57698"/>
                    </a:cubicBezTo>
                    <a:cubicBezTo>
                      <a:pt x="106675" y="57590"/>
                      <a:pt x="107173" y="57537"/>
                      <a:pt x="107668" y="57537"/>
                    </a:cubicBezTo>
                    <a:close/>
                    <a:moveTo>
                      <a:pt x="37180" y="57734"/>
                    </a:moveTo>
                    <a:cubicBezTo>
                      <a:pt x="39111" y="57734"/>
                      <a:pt x="40981" y="58533"/>
                      <a:pt x="42328" y="59974"/>
                    </a:cubicBezTo>
                    <a:cubicBezTo>
                      <a:pt x="42310" y="59973"/>
                      <a:pt x="42291" y="59973"/>
                      <a:pt x="42273" y="59973"/>
                    </a:cubicBezTo>
                    <a:cubicBezTo>
                      <a:pt x="40286" y="59973"/>
                      <a:pt x="38419" y="60919"/>
                      <a:pt x="37167" y="62375"/>
                    </a:cubicBezTo>
                    <a:cubicBezTo>
                      <a:pt x="37320" y="60708"/>
                      <a:pt x="36728" y="59131"/>
                      <a:pt x="35698" y="57895"/>
                    </a:cubicBezTo>
                    <a:lnTo>
                      <a:pt x="35689" y="57895"/>
                    </a:lnTo>
                    <a:cubicBezTo>
                      <a:pt x="36185" y="57787"/>
                      <a:pt x="36684" y="57734"/>
                      <a:pt x="37180" y="57734"/>
                    </a:cubicBezTo>
                    <a:close/>
                    <a:moveTo>
                      <a:pt x="124474" y="55684"/>
                    </a:moveTo>
                    <a:cubicBezTo>
                      <a:pt x="127057" y="55684"/>
                      <a:pt x="129639" y="57057"/>
                      <a:pt x="130536" y="59803"/>
                    </a:cubicBezTo>
                    <a:cubicBezTo>
                      <a:pt x="130751" y="60484"/>
                      <a:pt x="130858" y="61192"/>
                      <a:pt x="130867" y="61909"/>
                    </a:cubicBezTo>
                    <a:cubicBezTo>
                      <a:pt x="130392" y="61807"/>
                      <a:pt x="129913" y="61757"/>
                      <a:pt x="129438" y="61757"/>
                    </a:cubicBezTo>
                    <a:cubicBezTo>
                      <a:pt x="127575" y="61757"/>
                      <a:pt x="125771" y="62524"/>
                      <a:pt x="124478" y="63916"/>
                    </a:cubicBezTo>
                    <a:cubicBezTo>
                      <a:pt x="123197" y="62536"/>
                      <a:pt x="121405" y="61757"/>
                      <a:pt x="119523" y="61757"/>
                    </a:cubicBezTo>
                    <a:cubicBezTo>
                      <a:pt x="119039" y="61757"/>
                      <a:pt x="118555" y="61810"/>
                      <a:pt x="118080" y="61909"/>
                    </a:cubicBezTo>
                    <a:cubicBezTo>
                      <a:pt x="118080" y="61192"/>
                      <a:pt x="118197" y="60484"/>
                      <a:pt x="118412" y="59803"/>
                    </a:cubicBezTo>
                    <a:cubicBezTo>
                      <a:pt x="119308" y="57057"/>
                      <a:pt x="121891" y="55684"/>
                      <a:pt x="124474" y="55684"/>
                    </a:cubicBezTo>
                    <a:close/>
                    <a:moveTo>
                      <a:pt x="100947" y="55720"/>
                    </a:moveTo>
                    <a:cubicBezTo>
                      <a:pt x="104117" y="55720"/>
                      <a:pt x="107290" y="57792"/>
                      <a:pt x="107337" y="61941"/>
                    </a:cubicBezTo>
                    <a:lnTo>
                      <a:pt x="107337" y="61941"/>
                    </a:lnTo>
                    <a:cubicBezTo>
                      <a:pt x="106869" y="61842"/>
                      <a:pt x="106398" y="61793"/>
                      <a:pt x="105930" y="61793"/>
                    </a:cubicBezTo>
                    <a:cubicBezTo>
                      <a:pt x="104072" y="61793"/>
                      <a:pt x="102267" y="62560"/>
                      <a:pt x="100975" y="63952"/>
                    </a:cubicBezTo>
                    <a:cubicBezTo>
                      <a:pt x="99693" y="62572"/>
                      <a:pt x="97901" y="61792"/>
                      <a:pt x="96020" y="61792"/>
                    </a:cubicBezTo>
                    <a:cubicBezTo>
                      <a:pt x="95536" y="61792"/>
                      <a:pt x="95052" y="61846"/>
                      <a:pt x="94577" y="61945"/>
                    </a:cubicBezTo>
                    <a:cubicBezTo>
                      <a:pt x="94604" y="57796"/>
                      <a:pt x="97774" y="55720"/>
                      <a:pt x="100947" y="55720"/>
                    </a:cubicBezTo>
                    <a:close/>
                    <a:moveTo>
                      <a:pt x="77633" y="55721"/>
                    </a:moveTo>
                    <a:cubicBezTo>
                      <a:pt x="80806" y="55721"/>
                      <a:pt x="83980" y="57797"/>
                      <a:pt x="84022" y="61952"/>
                    </a:cubicBezTo>
                    <a:lnTo>
                      <a:pt x="84022" y="61952"/>
                    </a:lnTo>
                    <a:cubicBezTo>
                      <a:pt x="83551" y="61851"/>
                      <a:pt x="83077" y="61802"/>
                      <a:pt x="82606" y="61802"/>
                    </a:cubicBezTo>
                    <a:cubicBezTo>
                      <a:pt x="80748" y="61802"/>
                      <a:pt x="78943" y="62569"/>
                      <a:pt x="77651" y="63961"/>
                    </a:cubicBezTo>
                    <a:cubicBezTo>
                      <a:pt x="76369" y="62581"/>
                      <a:pt x="74577" y="61801"/>
                      <a:pt x="72696" y="61801"/>
                    </a:cubicBezTo>
                    <a:cubicBezTo>
                      <a:pt x="72212" y="61801"/>
                      <a:pt x="71728" y="61855"/>
                      <a:pt x="71253" y="61954"/>
                    </a:cubicBezTo>
                    <a:cubicBezTo>
                      <a:pt x="71284" y="57799"/>
                      <a:pt x="74458" y="55721"/>
                      <a:pt x="77633" y="55721"/>
                    </a:cubicBezTo>
                    <a:close/>
                    <a:moveTo>
                      <a:pt x="54007" y="55886"/>
                    </a:moveTo>
                    <a:cubicBezTo>
                      <a:pt x="56587" y="55886"/>
                      <a:pt x="59166" y="57260"/>
                      <a:pt x="60061" y="60009"/>
                    </a:cubicBezTo>
                    <a:cubicBezTo>
                      <a:pt x="60285" y="60681"/>
                      <a:pt x="60393" y="61398"/>
                      <a:pt x="60402" y="62106"/>
                    </a:cubicBezTo>
                    <a:cubicBezTo>
                      <a:pt x="59929" y="62004"/>
                      <a:pt x="59451" y="61954"/>
                      <a:pt x="58977" y="61954"/>
                    </a:cubicBezTo>
                    <a:cubicBezTo>
                      <a:pt x="57118" y="61954"/>
                      <a:pt x="55312" y="62721"/>
                      <a:pt x="54013" y="64113"/>
                    </a:cubicBezTo>
                    <a:cubicBezTo>
                      <a:pt x="52741" y="62733"/>
                      <a:pt x="50939" y="61954"/>
                      <a:pt x="49067" y="61954"/>
                    </a:cubicBezTo>
                    <a:cubicBezTo>
                      <a:pt x="48574" y="61954"/>
                      <a:pt x="48090" y="62008"/>
                      <a:pt x="47624" y="62115"/>
                    </a:cubicBezTo>
                    <a:cubicBezTo>
                      <a:pt x="47615" y="61398"/>
                      <a:pt x="47723" y="60690"/>
                      <a:pt x="47929" y="60009"/>
                    </a:cubicBezTo>
                    <a:lnTo>
                      <a:pt x="47947" y="60009"/>
                    </a:lnTo>
                    <a:cubicBezTo>
                      <a:pt x="48843" y="57262"/>
                      <a:pt x="51425" y="55886"/>
                      <a:pt x="54007" y="55886"/>
                    </a:cubicBezTo>
                    <a:close/>
                    <a:moveTo>
                      <a:pt x="30465" y="55920"/>
                    </a:moveTo>
                    <a:cubicBezTo>
                      <a:pt x="33637" y="55920"/>
                      <a:pt x="36811" y="57998"/>
                      <a:pt x="36854" y="62156"/>
                    </a:cubicBezTo>
                    <a:lnTo>
                      <a:pt x="36854" y="62156"/>
                    </a:lnTo>
                    <a:cubicBezTo>
                      <a:pt x="36379" y="62054"/>
                      <a:pt x="35901" y="62004"/>
                      <a:pt x="35426" y="62004"/>
                    </a:cubicBezTo>
                    <a:cubicBezTo>
                      <a:pt x="33569" y="62004"/>
                      <a:pt x="31771" y="62770"/>
                      <a:pt x="30483" y="64158"/>
                    </a:cubicBezTo>
                    <a:cubicBezTo>
                      <a:pt x="29201" y="62787"/>
                      <a:pt x="27409" y="61999"/>
                      <a:pt x="25528" y="61999"/>
                    </a:cubicBezTo>
                    <a:cubicBezTo>
                      <a:pt x="25044" y="61999"/>
                      <a:pt x="24560" y="62052"/>
                      <a:pt x="24085" y="62160"/>
                    </a:cubicBezTo>
                    <a:cubicBezTo>
                      <a:pt x="24116" y="58001"/>
                      <a:pt x="27290" y="55920"/>
                      <a:pt x="30465" y="55920"/>
                    </a:cubicBezTo>
                    <a:close/>
                    <a:moveTo>
                      <a:pt x="7145" y="55923"/>
                    </a:moveTo>
                    <a:cubicBezTo>
                      <a:pt x="10322" y="55923"/>
                      <a:pt x="13498" y="58002"/>
                      <a:pt x="13538" y="62160"/>
                    </a:cubicBezTo>
                    <a:cubicBezTo>
                      <a:pt x="13060" y="62055"/>
                      <a:pt x="12577" y="62004"/>
                      <a:pt x="12098" y="62004"/>
                    </a:cubicBezTo>
                    <a:cubicBezTo>
                      <a:pt x="10244" y="62004"/>
                      <a:pt x="8445" y="62770"/>
                      <a:pt x="7150" y="64158"/>
                    </a:cubicBezTo>
                    <a:lnTo>
                      <a:pt x="7150" y="64167"/>
                    </a:lnTo>
                    <a:cubicBezTo>
                      <a:pt x="5868" y="62787"/>
                      <a:pt x="4076" y="62008"/>
                      <a:pt x="2194" y="62008"/>
                    </a:cubicBezTo>
                    <a:cubicBezTo>
                      <a:pt x="1711" y="62008"/>
                      <a:pt x="1227" y="62052"/>
                      <a:pt x="752" y="62160"/>
                    </a:cubicBezTo>
                    <a:cubicBezTo>
                      <a:pt x="792" y="58002"/>
                      <a:pt x="3969" y="55923"/>
                      <a:pt x="7145" y="55923"/>
                    </a:cubicBezTo>
                    <a:close/>
                    <a:moveTo>
                      <a:pt x="119331" y="62140"/>
                    </a:moveTo>
                    <a:cubicBezTo>
                      <a:pt x="121264" y="62140"/>
                      <a:pt x="123135" y="62937"/>
                      <a:pt x="124478" y="64382"/>
                    </a:cubicBezTo>
                    <a:cubicBezTo>
                      <a:pt x="125815" y="62942"/>
                      <a:pt x="127688" y="62141"/>
                      <a:pt x="129619" y="62141"/>
                    </a:cubicBezTo>
                    <a:cubicBezTo>
                      <a:pt x="130043" y="62141"/>
                      <a:pt x="130469" y="62179"/>
                      <a:pt x="130894" y="62258"/>
                    </a:cubicBezTo>
                    <a:cubicBezTo>
                      <a:pt x="129908" y="63432"/>
                      <a:pt x="129326" y="64929"/>
                      <a:pt x="129415" y="66524"/>
                    </a:cubicBezTo>
                    <a:lnTo>
                      <a:pt x="129406" y="66533"/>
                    </a:lnTo>
                    <a:cubicBezTo>
                      <a:pt x="128165" y="65229"/>
                      <a:pt x="126397" y="64391"/>
                      <a:pt x="124528" y="64391"/>
                    </a:cubicBezTo>
                    <a:cubicBezTo>
                      <a:pt x="124509" y="64391"/>
                      <a:pt x="124489" y="64391"/>
                      <a:pt x="124469" y="64391"/>
                    </a:cubicBezTo>
                    <a:cubicBezTo>
                      <a:pt x="124450" y="64391"/>
                      <a:pt x="124430" y="64391"/>
                      <a:pt x="124410" y="64391"/>
                    </a:cubicBezTo>
                    <a:cubicBezTo>
                      <a:pt x="122541" y="64391"/>
                      <a:pt x="120782" y="65229"/>
                      <a:pt x="119532" y="66533"/>
                    </a:cubicBezTo>
                    <a:cubicBezTo>
                      <a:pt x="119622" y="64938"/>
                      <a:pt x="119039" y="63441"/>
                      <a:pt x="118045" y="62258"/>
                    </a:cubicBezTo>
                    <a:cubicBezTo>
                      <a:pt x="118473" y="62179"/>
                      <a:pt x="118903" y="62140"/>
                      <a:pt x="119331" y="62140"/>
                    </a:cubicBezTo>
                    <a:close/>
                    <a:moveTo>
                      <a:pt x="95793" y="62177"/>
                    </a:moveTo>
                    <a:cubicBezTo>
                      <a:pt x="97728" y="62177"/>
                      <a:pt x="99603" y="62979"/>
                      <a:pt x="100948" y="64427"/>
                    </a:cubicBezTo>
                    <a:lnTo>
                      <a:pt x="100948" y="64427"/>
                    </a:lnTo>
                    <a:cubicBezTo>
                      <a:pt x="100945" y="64427"/>
                      <a:pt x="100942" y="64427"/>
                      <a:pt x="100939" y="64427"/>
                    </a:cubicBezTo>
                    <a:cubicBezTo>
                      <a:pt x="100919" y="64427"/>
                      <a:pt x="100900" y="64427"/>
                      <a:pt x="100880" y="64427"/>
                    </a:cubicBezTo>
                    <a:cubicBezTo>
                      <a:pt x="99011" y="64427"/>
                      <a:pt x="97252" y="65265"/>
                      <a:pt x="96002" y="66568"/>
                    </a:cubicBezTo>
                    <a:cubicBezTo>
                      <a:pt x="96091" y="64982"/>
                      <a:pt x="95509" y="63477"/>
                      <a:pt x="94514" y="62294"/>
                    </a:cubicBezTo>
                    <a:cubicBezTo>
                      <a:pt x="94940" y="62215"/>
                      <a:pt x="95368" y="62177"/>
                      <a:pt x="95793" y="62177"/>
                    </a:cubicBezTo>
                    <a:close/>
                    <a:moveTo>
                      <a:pt x="82770" y="62194"/>
                    </a:moveTo>
                    <a:cubicBezTo>
                      <a:pt x="83195" y="62194"/>
                      <a:pt x="83623" y="62233"/>
                      <a:pt x="84048" y="62312"/>
                    </a:cubicBezTo>
                    <a:cubicBezTo>
                      <a:pt x="83054" y="63495"/>
                      <a:pt x="82471" y="64991"/>
                      <a:pt x="82561" y="66586"/>
                    </a:cubicBezTo>
                    <a:cubicBezTo>
                      <a:pt x="81311" y="65283"/>
                      <a:pt x="79552" y="64445"/>
                      <a:pt x="77683" y="64445"/>
                    </a:cubicBezTo>
                    <a:cubicBezTo>
                      <a:pt x="77663" y="64445"/>
                      <a:pt x="77644" y="64445"/>
                      <a:pt x="77624" y="64445"/>
                    </a:cubicBezTo>
                    <a:cubicBezTo>
                      <a:pt x="78961" y="62997"/>
                      <a:pt x="80835" y="62194"/>
                      <a:pt x="82770" y="62194"/>
                    </a:cubicBezTo>
                    <a:close/>
                    <a:moveTo>
                      <a:pt x="48840" y="62338"/>
                    </a:moveTo>
                    <a:cubicBezTo>
                      <a:pt x="50775" y="62338"/>
                      <a:pt x="52650" y="63141"/>
                      <a:pt x="53995" y="64588"/>
                    </a:cubicBezTo>
                    <a:lnTo>
                      <a:pt x="53995" y="64588"/>
                    </a:lnTo>
                    <a:cubicBezTo>
                      <a:pt x="53992" y="64588"/>
                      <a:pt x="53989" y="64588"/>
                      <a:pt x="53986" y="64588"/>
                    </a:cubicBezTo>
                    <a:cubicBezTo>
                      <a:pt x="53966" y="64588"/>
                      <a:pt x="53947" y="64588"/>
                      <a:pt x="53927" y="64588"/>
                    </a:cubicBezTo>
                    <a:cubicBezTo>
                      <a:pt x="52058" y="64588"/>
                      <a:pt x="50299" y="65426"/>
                      <a:pt x="49049" y="66730"/>
                    </a:cubicBezTo>
                    <a:cubicBezTo>
                      <a:pt x="49138" y="65144"/>
                      <a:pt x="48556" y="63638"/>
                      <a:pt x="47561" y="62456"/>
                    </a:cubicBezTo>
                    <a:cubicBezTo>
                      <a:pt x="47987" y="62377"/>
                      <a:pt x="48415" y="62338"/>
                      <a:pt x="48840" y="62338"/>
                    </a:cubicBezTo>
                    <a:close/>
                    <a:moveTo>
                      <a:pt x="59133" y="62338"/>
                    </a:moveTo>
                    <a:cubicBezTo>
                      <a:pt x="59557" y="62338"/>
                      <a:pt x="59985" y="62377"/>
                      <a:pt x="60411" y="62456"/>
                    </a:cubicBezTo>
                    <a:cubicBezTo>
                      <a:pt x="59425" y="63629"/>
                      <a:pt x="58843" y="65135"/>
                      <a:pt x="58932" y="66721"/>
                    </a:cubicBezTo>
                    <a:lnTo>
                      <a:pt x="58923" y="66730"/>
                    </a:lnTo>
                    <a:cubicBezTo>
                      <a:pt x="57682" y="65426"/>
                      <a:pt x="55914" y="64588"/>
                      <a:pt x="54045" y="64588"/>
                    </a:cubicBezTo>
                    <a:cubicBezTo>
                      <a:pt x="54029" y="64588"/>
                      <a:pt x="54012" y="64588"/>
                      <a:pt x="53995" y="64588"/>
                    </a:cubicBezTo>
                    <a:lnTo>
                      <a:pt x="53995" y="64588"/>
                    </a:lnTo>
                    <a:cubicBezTo>
                      <a:pt x="55332" y="63141"/>
                      <a:pt x="57200" y="62338"/>
                      <a:pt x="59133" y="62338"/>
                    </a:cubicBezTo>
                    <a:close/>
                    <a:moveTo>
                      <a:pt x="12296" y="62401"/>
                    </a:moveTo>
                    <a:cubicBezTo>
                      <a:pt x="12721" y="62401"/>
                      <a:pt x="13148" y="62439"/>
                      <a:pt x="13574" y="62518"/>
                    </a:cubicBezTo>
                    <a:cubicBezTo>
                      <a:pt x="12580" y="63701"/>
                      <a:pt x="11997" y="65197"/>
                      <a:pt x="12087" y="66792"/>
                    </a:cubicBezTo>
                    <a:cubicBezTo>
                      <a:pt x="10837" y="65489"/>
                      <a:pt x="9069" y="64651"/>
                      <a:pt x="7208" y="64651"/>
                    </a:cubicBezTo>
                    <a:cubicBezTo>
                      <a:pt x="7189" y="64651"/>
                      <a:pt x="7169" y="64651"/>
                      <a:pt x="7150" y="64651"/>
                    </a:cubicBezTo>
                    <a:cubicBezTo>
                      <a:pt x="8487" y="63203"/>
                      <a:pt x="10360" y="62401"/>
                      <a:pt x="12296" y="62401"/>
                    </a:cubicBezTo>
                    <a:close/>
                    <a:moveTo>
                      <a:pt x="106094" y="62174"/>
                    </a:moveTo>
                    <a:cubicBezTo>
                      <a:pt x="106570" y="62174"/>
                      <a:pt x="107049" y="62222"/>
                      <a:pt x="107525" y="62321"/>
                    </a:cubicBezTo>
                    <a:cubicBezTo>
                      <a:pt x="106512" y="63567"/>
                      <a:pt x="105939" y="65162"/>
                      <a:pt x="106127" y="66837"/>
                    </a:cubicBezTo>
                    <a:lnTo>
                      <a:pt x="106118" y="66837"/>
                    </a:lnTo>
                    <a:cubicBezTo>
                      <a:pt x="104866" y="65381"/>
                      <a:pt x="102990" y="64427"/>
                      <a:pt x="100995" y="64427"/>
                    </a:cubicBezTo>
                    <a:cubicBezTo>
                      <a:pt x="100979" y="64427"/>
                      <a:pt x="100964" y="64427"/>
                      <a:pt x="100948" y="64427"/>
                    </a:cubicBezTo>
                    <a:lnTo>
                      <a:pt x="100948" y="64427"/>
                    </a:lnTo>
                    <a:cubicBezTo>
                      <a:pt x="102286" y="62974"/>
                      <a:pt x="104160" y="62174"/>
                      <a:pt x="106094" y="62174"/>
                    </a:cubicBezTo>
                    <a:close/>
                    <a:moveTo>
                      <a:pt x="70802" y="57747"/>
                    </a:moveTo>
                    <a:cubicBezTo>
                      <a:pt x="71277" y="57747"/>
                      <a:pt x="71755" y="57796"/>
                      <a:pt x="72230" y="57895"/>
                    </a:cubicBezTo>
                    <a:cubicBezTo>
                      <a:pt x="71262" y="59140"/>
                      <a:pt x="70733" y="60708"/>
                      <a:pt x="70930" y="62357"/>
                    </a:cubicBezTo>
                    <a:cubicBezTo>
                      <a:pt x="71442" y="62243"/>
                      <a:pt x="71958" y="62187"/>
                      <a:pt x="72470" y="62187"/>
                    </a:cubicBezTo>
                    <a:cubicBezTo>
                      <a:pt x="74405" y="62187"/>
                      <a:pt x="76278" y="62985"/>
                      <a:pt x="77624" y="64445"/>
                    </a:cubicBezTo>
                    <a:cubicBezTo>
                      <a:pt x="77606" y="64445"/>
                      <a:pt x="77588" y="64445"/>
                      <a:pt x="77570" y="64445"/>
                    </a:cubicBezTo>
                    <a:cubicBezTo>
                      <a:pt x="75520" y="64445"/>
                      <a:pt x="73598" y="65453"/>
                      <a:pt x="72346" y="66972"/>
                    </a:cubicBezTo>
                    <a:cubicBezTo>
                      <a:pt x="72703" y="63259"/>
                      <a:pt x="69407" y="59982"/>
                      <a:pt x="65707" y="59982"/>
                    </a:cubicBezTo>
                    <a:cubicBezTo>
                      <a:pt x="65692" y="59982"/>
                      <a:pt x="65677" y="59982"/>
                      <a:pt x="65662" y="59982"/>
                    </a:cubicBezTo>
                    <a:lnTo>
                      <a:pt x="65653" y="59991"/>
                    </a:lnTo>
                    <a:cubicBezTo>
                      <a:pt x="66997" y="58546"/>
                      <a:pt x="68873" y="57747"/>
                      <a:pt x="70802" y="57747"/>
                    </a:cubicBezTo>
                    <a:close/>
                    <a:moveTo>
                      <a:pt x="35611" y="62371"/>
                    </a:moveTo>
                    <a:cubicBezTo>
                      <a:pt x="36087" y="62371"/>
                      <a:pt x="36566" y="62419"/>
                      <a:pt x="37042" y="62518"/>
                    </a:cubicBezTo>
                    <a:cubicBezTo>
                      <a:pt x="36029" y="63773"/>
                      <a:pt x="35456" y="65359"/>
                      <a:pt x="35644" y="67034"/>
                    </a:cubicBezTo>
                    <a:lnTo>
                      <a:pt x="35635" y="67034"/>
                    </a:lnTo>
                    <a:cubicBezTo>
                      <a:pt x="34383" y="65578"/>
                      <a:pt x="32507" y="64633"/>
                      <a:pt x="30512" y="64633"/>
                    </a:cubicBezTo>
                    <a:cubicBezTo>
                      <a:pt x="30493" y="64633"/>
                      <a:pt x="30474" y="64633"/>
                      <a:pt x="30456" y="64633"/>
                    </a:cubicBezTo>
                    <a:cubicBezTo>
                      <a:pt x="30436" y="64633"/>
                      <a:pt x="30416" y="64633"/>
                      <a:pt x="30397" y="64633"/>
                    </a:cubicBezTo>
                    <a:cubicBezTo>
                      <a:pt x="28528" y="64633"/>
                      <a:pt x="26769" y="65471"/>
                      <a:pt x="25519" y="66775"/>
                    </a:cubicBezTo>
                    <a:cubicBezTo>
                      <a:pt x="25608" y="65180"/>
                      <a:pt x="25026" y="63683"/>
                      <a:pt x="24031" y="62500"/>
                    </a:cubicBezTo>
                    <a:cubicBezTo>
                      <a:pt x="24460" y="62421"/>
                      <a:pt x="24890" y="62382"/>
                      <a:pt x="25317" y="62382"/>
                    </a:cubicBezTo>
                    <a:cubicBezTo>
                      <a:pt x="27250" y="62382"/>
                      <a:pt x="29122" y="63178"/>
                      <a:pt x="30465" y="64624"/>
                    </a:cubicBezTo>
                    <a:cubicBezTo>
                      <a:pt x="31802" y="63171"/>
                      <a:pt x="33677" y="62371"/>
                      <a:pt x="35611" y="62371"/>
                    </a:cubicBezTo>
                    <a:close/>
                    <a:moveTo>
                      <a:pt x="112817" y="60278"/>
                    </a:moveTo>
                    <a:cubicBezTo>
                      <a:pt x="115992" y="60278"/>
                      <a:pt x="119168" y="62356"/>
                      <a:pt x="119209" y="66513"/>
                    </a:cubicBezTo>
                    <a:lnTo>
                      <a:pt x="119209" y="66513"/>
                    </a:lnTo>
                    <a:cubicBezTo>
                      <a:pt x="118734" y="66409"/>
                      <a:pt x="118254" y="66358"/>
                      <a:pt x="117778" y="66358"/>
                    </a:cubicBezTo>
                    <a:cubicBezTo>
                      <a:pt x="115925" y="66358"/>
                      <a:pt x="114125" y="67125"/>
                      <a:pt x="112830" y="68513"/>
                    </a:cubicBezTo>
                    <a:cubicBezTo>
                      <a:pt x="111548" y="67142"/>
                      <a:pt x="109756" y="66353"/>
                      <a:pt x="107883" y="66353"/>
                    </a:cubicBezTo>
                    <a:cubicBezTo>
                      <a:pt x="107391" y="66353"/>
                      <a:pt x="106907" y="66407"/>
                      <a:pt x="106432" y="66515"/>
                    </a:cubicBezTo>
                    <a:cubicBezTo>
                      <a:pt x="106468" y="62357"/>
                      <a:pt x="109642" y="60278"/>
                      <a:pt x="112817" y="60278"/>
                    </a:cubicBezTo>
                    <a:close/>
                    <a:moveTo>
                      <a:pt x="136134" y="60279"/>
                    </a:moveTo>
                    <a:cubicBezTo>
                      <a:pt x="139310" y="60279"/>
                      <a:pt x="142484" y="62358"/>
                      <a:pt x="142525" y="66515"/>
                    </a:cubicBezTo>
                    <a:lnTo>
                      <a:pt x="142525" y="66524"/>
                    </a:lnTo>
                    <a:cubicBezTo>
                      <a:pt x="142044" y="66419"/>
                      <a:pt x="141561" y="66368"/>
                      <a:pt x="141081" y="66368"/>
                    </a:cubicBezTo>
                    <a:cubicBezTo>
                      <a:pt x="139223" y="66368"/>
                      <a:pt x="137425" y="67135"/>
                      <a:pt x="136136" y="68531"/>
                    </a:cubicBezTo>
                    <a:cubicBezTo>
                      <a:pt x="134862" y="67159"/>
                      <a:pt x="133082" y="66371"/>
                      <a:pt x="131212" y="66371"/>
                    </a:cubicBezTo>
                    <a:cubicBezTo>
                      <a:pt x="131202" y="66371"/>
                      <a:pt x="131191" y="66371"/>
                      <a:pt x="131181" y="66371"/>
                    </a:cubicBezTo>
                    <a:cubicBezTo>
                      <a:pt x="130697" y="66371"/>
                      <a:pt x="130213" y="66416"/>
                      <a:pt x="129738" y="66524"/>
                    </a:cubicBezTo>
                    <a:cubicBezTo>
                      <a:pt x="129778" y="62360"/>
                      <a:pt x="132957" y="60279"/>
                      <a:pt x="136134" y="60279"/>
                    </a:cubicBezTo>
                    <a:close/>
                    <a:moveTo>
                      <a:pt x="89294" y="60326"/>
                    </a:moveTo>
                    <a:cubicBezTo>
                      <a:pt x="92468" y="60326"/>
                      <a:pt x="95642" y="62402"/>
                      <a:pt x="95679" y="66558"/>
                    </a:cubicBezTo>
                    <a:lnTo>
                      <a:pt x="95679" y="66558"/>
                    </a:lnTo>
                    <a:cubicBezTo>
                      <a:pt x="95209" y="66457"/>
                      <a:pt x="94735" y="66408"/>
                      <a:pt x="94264" y="66408"/>
                    </a:cubicBezTo>
                    <a:cubicBezTo>
                      <a:pt x="92405" y="66408"/>
                      <a:pt x="90601" y="67174"/>
                      <a:pt x="89308" y="68567"/>
                    </a:cubicBezTo>
                    <a:cubicBezTo>
                      <a:pt x="88027" y="67187"/>
                      <a:pt x="86235" y="66407"/>
                      <a:pt x="84353" y="66407"/>
                    </a:cubicBezTo>
                    <a:cubicBezTo>
                      <a:pt x="83869" y="66407"/>
                      <a:pt x="83385" y="66461"/>
                      <a:pt x="82910" y="66559"/>
                    </a:cubicBezTo>
                    <a:cubicBezTo>
                      <a:pt x="82942" y="62405"/>
                      <a:pt x="86118" y="60326"/>
                      <a:pt x="89294" y="60326"/>
                    </a:cubicBezTo>
                    <a:close/>
                    <a:moveTo>
                      <a:pt x="42338" y="60479"/>
                    </a:moveTo>
                    <a:cubicBezTo>
                      <a:pt x="45510" y="60479"/>
                      <a:pt x="48684" y="62554"/>
                      <a:pt x="48726" y="66708"/>
                    </a:cubicBezTo>
                    <a:lnTo>
                      <a:pt x="48726" y="66708"/>
                    </a:lnTo>
                    <a:cubicBezTo>
                      <a:pt x="48257" y="66609"/>
                      <a:pt x="47784" y="66560"/>
                      <a:pt x="47315" y="66560"/>
                    </a:cubicBezTo>
                    <a:cubicBezTo>
                      <a:pt x="45452" y="66560"/>
                      <a:pt x="43648" y="67327"/>
                      <a:pt x="42355" y="68719"/>
                    </a:cubicBezTo>
                    <a:cubicBezTo>
                      <a:pt x="41074" y="67339"/>
                      <a:pt x="39282" y="66559"/>
                      <a:pt x="37400" y="66559"/>
                    </a:cubicBezTo>
                    <a:cubicBezTo>
                      <a:pt x="36916" y="66559"/>
                      <a:pt x="36432" y="66613"/>
                      <a:pt x="35958" y="66712"/>
                    </a:cubicBezTo>
                    <a:cubicBezTo>
                      <a:pt x="35989" y="62557"/>
                      <a:pt x="39163" y="60479"/>
                      <a:pt x="42338" y="60479"/>
                    </a:cubicBezTo>
                    <a:close/>
                    <a:moveTo>
                      <a:pt x="65639" y="60484"/>
                    </a:moveTo>
                    <a:cubicBezTo>
                      <a:pt x="68816" y="60484"/>
                      <a:pt x="71992" y="62563"/>
                      <a:pt x="72032" y="66721"/>
                    </a:cubicBezTo>
                    <a:cubicBezTo>
                      <a:pt x="71559" y="66619"/>
                      <a:pt x="71082" y="66569"/>
                      <a:pt x="70608" y="66569"/>
                    </a:cubicBezTo>
                    <a:cubicBezTo>
                      <a:pt x="68752" y="66569"/>
                      <a:pt x="66952" y="67334"/>
                      <a:pt x="65653" y="68719"/>
                    </a:cubicBezTo>
                    <a:lnTo>
                      <a:pt x="65644" y="68728"/>
                    </a:lnTo>
                    <a:cubicBezTo>
                      <a:pt x="64362" y="67348"/>
                      <a:pt x="62570" y="66568"/>
                      <a:pt x="60688" y="66568"/>
                    </a:cubicBezTo>
                    <a:cubicBezTo>
                      <a:pt x="60205" y="66568"/>
                      <a:pt x="59721" y="66622"/>
                      <a:pt x="59246" y="66721"/>
                    </a:cubicBezTo>
                    <a:cubicBezTo>
                      <a:pt x="59286" y="62563"/>
                      <a:pt x="62463" y="60484"/>
                      <a:pt x="65639" y="60484"/>
                    </a:cubicBezTo>
                    <a:close/>
                    <a:moveTo>
                      <a:pt x="18806" y="60525"/>
                    </a:moveTo>
                    <a:cubicBezTo>
                      <a:pt x="21979" y="60525"/>
                      <a:pt x="25151" y="62600"/>
                      <a:pt x="25196" y="66757"/>
                    </a:cubicBezTo>
                    <a:lnTo>
                      <a:pt x="25196" y="66757"/>
                    </a:lnTo>
                    <a:cubicBezTo>
                      <a:pt x="24723" y="66655"/>
                      <a:pt x="24245" y="66605"/>
                      <a:pt x="23772" y="66605"/>
                    </a:cubicBezTo>
                    <a:cubicBezTo>
                      <a:pt x="21913" y="66605"/>
                      <a:pt x="20107" y="67371"/>
                      <a:pt x="18807" y="68764"/>
                    </a:cubicBezTo>
                    <a:cubicBezTo>
                      <a:pt x="17526" y="67384"/>
                      <a:pt x="15734" y="66604"/>
                      <a:pt x="13852" y="66604"/>
                    </a:cubicBezTo>
                    <a:cubicBezTo>
                      <a:pt x="13368" y="66604"/>
                      <a:pt x="12884" y="66658"/>
                      <a:pt x="12409" y="66757"/>
                    </a:cubicBezTo>
                    <a:cubicBezTo>
                      <a:pt x="12454" y="62603"/>
                      <a:pt x="15631" y="60525"/>
                      <a:pt x="18806" y="60525"/>
                    </a:cubicBezTo>
                    <a:close/>
                    <a:moveTo>
                      <a:pt x="117959" y="66746"/>
                    </a:moveTo>
                    <a:cubicBezTo>
                      <a:pt x="118383" y="66746"/>
                      <a:pt x="118811" y="66785"/>
                      <a:pt x="119236" y="66864"/>
                    </a:cubicBezTo>
                    <a:cubicBezTo>
                      <a:pt x="118251" y="68047"/>
                      <a:pt x="117668" y="69543"/>
                      <a:pt x="117749" y="71138"/>
                    </a:cubicBezTo>
                    <a:cubicBezTo>
                      <a:pt x="116508" y="69835"/>
                      <a:pt x="114740" y="68996"/>
                      <a:pt x="112871" y="68996"/>
                    </a:cubicBezTo>
                    <a:cubicBezTo>
                      <a:pt x="112854" y="68996"/>
                      <a:pt x="112837" y="68997"/>
                      <a:pt x="112821" y="68997"/>
                    </a:cubicBezTo>
                    <a:lnTo>
                      <a:pt x="112821" y="68997"/>
                    </a:lnTo>
                    <a:cubicBezTo>
                      <a:pt x="114158" y="67549"/>
                      <a:pt x="116025" y="66746"/>
                      <a:pt x="117959" y="66746"/>
                    </a:cubicBezTo>
                    <a:close/>
                    <a:moveTo>
                      <a:pt x="84144" y="66782"/>
                    </a:moveTo>
                    <a:cubicBezTo>
                      <a:pt x="86080" y="66782"/>
                      <a:pt x="87953" y="67585"/>
                      <a:pt x="89290" y="69033"/>
                    </a:cubicBezTo>
                    <a:cubicBezTo>
                      <a:pt x="89271" y="69032"/>
                      <a:pt x="89251" y="69032"/>
                      <a:pt x="89231" y="69032"/>
                    </a:cubicBezTo>
                    <a:cubicBezTo>
                      <a:pt x="87362" y="69032"/>
                      <a:pt x="85595" y="69871"/>
                      <a:pt x="84353" y="71174"/>
                    </a:cubicBezTo>
                    <a:cubicBezTo>
                      <a:pt x="84434" y="69588"/>
                      <a:pt x="83851" y="68083"/>
                      <a:pt x="82866" y="66900"/>
                    </a:cubicBezTo>
                    <a:cubicBezTo>
                      <a:pt x="83291" y="66821"/>
                      <a:pt x="83719" y="66782"/>
                      <a:pt x="84144" y="66782"/>
                    </a:cubicBezTo>
                    <a:close/>
                    <a:moveTo>
                      <a:pt x="94437" y="66782"/>
                    </a:moveTo>
                    <a:cubicBezTo>
                      <a:pt x="94861" y="66782"/>
                      <a:pt x="95289" y="66821"/>
                      <a:pt x="95715" y="66900"/>
                    </a:cubicBezTo>
                    <a:cubicBezTo>
                      <a:pt x="94720" y="68083"/>
                      <a:pt x="94138" y="69579"/>
                      <a:pt x="94228" y="71174"/>
                    </a:cubicBezTo>
                    <a:cubicBezTo>
                      <a:pt x="92977" y="69871"/>
                      <a:pt x="91218" y="69032"/>
                      <a:pt x="89350" y="69032"/>
                    </a:cubicBezTo>
                    <a:cubicBezTo>
                      <a:pt x="89330" y="69032"/>
                      <a:pt x="89310" y="69032"/>
                      <a:pt x="89290" y="69033"/>
                    </a:cubicBezTo>
                    <a:cubicBezTo>
                      <a:pt x="90628" y="67585"/>
                      <a:pt x="92501" y="66782"/>
                      <a:pt x="94437" y="66782"/>
                    </a:cubicBezTo>
                    <a:close/>
                    <a:moveTo>
                      <a:pt x="47475" y="66944"/>
                    </a:moveTo>
                    <a:cubicBezTo>
                      <a:pt x="47900" y="66944"/>
                      <a:pt x="48327" y="66982"/>
                      <a:pt x="48753" y="67061"/>
                    </a:cubicBezTo>
                    <a:cubicBezTo>
                      <a:pt x="47767" y="68244"/>
                      <a:pt x="47185" y="69740"/>
                      <a:pt x="47266" y="71335"/>
                    </a:cubicBezTo>
                    <a:cubicBezTo>
                      <a:pt x="46024" y="70032"/>
                      <a:pt x="44256" y="69194"/>
                      <a:pt x="42388" y="69194"/>
                    </a:cubicBezTo>
                    <a:cubicBezTo>
                      <a:pt x="42371" y="69194"/>
                      <a:pt x="42354" y="69194"/>
                      <a:pt x="42337" y="69194"/>
                    </a:cubicBezTo>
                    <a:lnTo>
                      <a:pt x="42337" y="69194"/>
                    </a:lnTo>
                    <a:cubicBezTo>
                      <a:pt x="43675" y="67746"/>
                      <a:pt x="45542" y="66944"/>
                      <a:pt x="47475" y="66944"/>
                    </a:cubicBezTo>
                    <a:close/>
                    <a:moveTo>
                      <a:pt x="23953" y="66979"/>
                    </a:moveTo>
                    <a:cubicBezTo>
                      <a:pt x="24378" y="66979"/>
                      <a:pt x="24806" y="67018"/>
                      <a:pt x="25232" y="67097"/>
                    </a:cubicBezTo>
                    <a:cubicBezTo>
                      <a:pt x="24239" y="68278"/>
                      <a:pt x="23657" y="69779"/>
                      <a:pt x="23744" y="71371"/>
                    </a:cubicBezTo>
                    <a:lnTo>
                      <a:pt x="23744" y="71371"/>
                    </a:lnTo>
                    <a:cubicBezTo>
                      <a:pt x="22494" y="70068"/>
                      <a:pt x="20726" y="69229"/>
                      <a:pt x="18866" y="69229"/>
                    </a:cubicBezTo>
                    <a:cubicBezTo>
                      <a:pt x="18846" y="69229"/>
                      <a:pt x="18827" y="69230"/>
                      <a:pt x="18807" y="69230"/>
                    </a:cubicBezTo>
                    <a:cubicBezTo>
                      <a:pt x="20144" y="67782"/>
                      <a:pt x="22018" y="66979"/>
                      <a:pt x="23953" y="66979"/>
                    </a:cubicBezTo>
                    <a:close/>
                    <a:moveTo>
                      <a:pt x="13656" y="66979"/>
                    </a:moveTo>
                    <a:cubicBezTo>
                      <a:pt x="15596" y="66979"/>
                      <a:pt x="17470" y="67782"/>
                      <a:pt x="18807" y="69230"/>
                    </a:cubicBezTo>
                    <a:cubicBezTo>
                      <a:pt x="18787" y="69230"/>
                      <a:pt x="18768" y="69229"/>
                      <a:pt x="18748" y="69229"/>
                    </a:cubicBezTo>
                    <a:cubicBezTo>
                      <a:pt x="16879" y="69229"/>
                      <a:pt x="15111" y="70068"/>
                      <a:pt x="13870" y="71371"/>
                    </a:cubicBezTo>
                    <a:cubicBezTo>
                      <a:pt x="13951" y="69785"/>
                      <a:pt x="13368" y="68280"/>
                      <a:pt x="12374" y="67097"/>
                    </a:cubicBezTo>
                    <a:cubicBezTo>
                      <a:pt x="12801" y="67018"/>
                      <a:pt x="13230" y="66979"/>
                      <a:pt x="13656" y="66979"/>
                    </a:cubicBezTo>
                    <a:close/>
                    <a:moveTo>
                      <a:pt x="107658" y="66739"/>
                    </a:moveTo>
                    <a:cubicBezTo>
                      <a:pt x="109596" y="66739"/>
                      <a:pt x="111472" y="67542"/>
                      <a:pt x="112821" y="68997"/>
                    </a:cubicBezTo>
                    <a:lnTo>
                      <a:pt x="112821" y="68997"/>
                    </a:lnTo>
                    <a:cubicBezTo>
                      <a:pt x="112818" y="68997"/>
                      <a:pt x="112815" y="68997"/>
                      <a:pt x="112812" y="68997"/>
                    </a:cubicBezTo>
                    <a:cubicBezTo>
                      <a:pt x="112793" y="68997"/>
                      <a:pt x="112774" y="68996"/>
                      <a:pt x="112756" y="68996"/>
                    </a:cubicBezTo>
                    <a:cubicBezTo>
                      <a:pt x="110769" y="68996"/>
                      <a:pt x="108902" y="69942"/>
                      <a:pt x="107641" y="71389"/>
                    </a:cubicBezTo>
                    <a:lnTo>
                      <a:pt x="107641" y="71389"/>
                    </a:lnTo>
                    <a:cubicBezTo>
                      <a:pt x="107802" y="69716"/>
                      <a:pt x="107213" y="68133"/>
                      <a:pt x="106177" y="66897"/>
                    </a:cubicBezTo>
                    <a:lnTo>
                      <a:pt x="106177" y="66897"/>
                    </a:lnTo>
                    <a:cubicBezTo>
                      <a:pt x="106669" y="66791"/>
                      <a:pt x="107166" y="66739"/>
                      <a:pt x="107658" y="66739"/>
                    </a:cubicBezTo>
                    <a:close/>
                    <a:moveTo>
                      <a:pt x="37174" y="66937"/>
                    </a:moveTo>
                    <a:cubicBezTo>
                      <a:pt x="39113" y="66937"/>
                      <a:pt x="40989" y="67739"/>
                      <a:pt x="42337" y="69194"/>
                    </a:cubicBezTo>
                    <a:lnTo>
                      <a:pt x="42337" y="69194"/>
                    </a:lnTo>
                    <a:cubicBezTo>
                      <a:pt x="42334" y="69194"/>
                      <a:pt x="42331" y="69194"/>
                      <a:pt x="42328" y="69194"/>
                    </a:cubicBezTo>
                    <a:cubicBezTo>
                      <a:pt x="42310" y="69194"/>
                      <a:pt x="42291" y="69194"/>
                      <a:pt x="42273" y="69194"/>
                    </a:cubicBezTo>
                    <a:cubicBezTo>
                      <a:pt x="40286" y="69194"/>
                      <a:pt x="38410" y="70139"/>
                      <a:pt x="37158" y="71595"/>
                    </a:cubicBezTo>
                    <a:cubicBezTo>
                      <a:pt x="37320" y="69911"/>
                      <a:pt x="36728" y="68325"/>
                      <a:pt x="35689" y="67097"/>
                    </a:cubicBezTo>
                    <a:lnTo>
                      <a:pt x="35680" y="67097"/>
                    </a:lnTo>
                    <a:cubicBezTo>
                      <a:pt x="36177" y="66989"/>
                      <a:pt x="36678" y="66937"/>
                      <a:pt x="37174" y="66937"/>
                    </a:cubicBezTo>
                    <a:close/>
                    <a:moveTo>
                      <a:pt x="124474" y="64884"/>
                    </a:moveTo>
                    <a:cubicBezTo>
                      <a:pt x="127650" y="64884"/>
                      <a:pt x="130827" y="66963"/>
                      <a:pt x="130867" y="71120"/>
                    </a:cubicBezTo>
                    <a:cubicBezTo>
                      <a:pt x="130392" y="71018"/>
                      <a:pt x="129914" y="70969"/>
                      <a:pt x="129439" y="70969"/>
                    </a:cubicBezTo>
                    <a:cubicBezTo>
                      <a:pt x="127578" y="70969"/>
                      <a:pt x="125778" y="71735"/>
                      <a:pt x="124478" y="73128"/>
                    </a:cubicBezTo>
                    <a:cubicBezTo>
                      <a:pt x="123197" y="71748"/>
                      <a:pt x="121405" y="70968"/>
                      <a:pt x="119532" y="70968"/>
                    </a:cubicBezTo>
                    <a:cubicBezTo>
                      <a:pt x="119039" y="70968"/>
                      <a:pt x="118555" y="71022"/>
                      <a:pt x="118080" y="71120"/>
                    </a:cubicBezTo>
                    <a:cubicBezTo>
                      <a:pt x="118121" y="66963"/>
                      <a:pt x="121297" y="64884"/>
                      <a:pt x="124474" y="64884"/>
                    </a:cubicBezTo>
                    <a:close/>
                    <a:moveTo>
                      <a:pt x="100943" y="64929"/>
                    </a:moveTo>
                    <a:cubicBezTo>
                      <a:pt x="104120" y="64929"/>
                      <a:pt x="107296" y="67007"/>
                      <a:pt x="107337" y="71165"/>
                    </a:cubicBezTo>
                    <a:cubicBezTo>
                      <a:pt x="106862" y="71063"/>
                      <a:pt x="106383" y="71013"/>
                      <a:pt x="105909" y="71013"/>
                    </a:cubicBezTo>
                    <a:cubicBezTo>
                      <a:pt x="104048" y="71013"/>
                      <a:pt x="102248" y="71780"/>
                      <a:pt x="100948" y="73172"/>
                    </a:cubicBezTo>
                    <a:cubicBezTo>
                      <a:pt x="99667" y="71792"/>
                      <a:pt x="97875" y="71013"/>
                      <a:pt x="95993" y="71013"/>
                    </a:cubicBezTo>
                    <a:cubicBezTo>
                      <a:pt x="95509" y="71013"/>
                      <a:pt x="95025" y="71067"/>
                      <a:pt x="94550" y="71165"/>
                    </a:cubicBezTo>
                    <a:cubicBezTo>
                      <a:pt x="94590" y="67007"/>
                      <a:pt x="97767" y="64929"/>
                      <a:pt x="100943" y="64929"/>
                    </a:cubicBezTo>
                    <a:close/>
                    <a:moveTo>
                      <a:pt x="77622" y="64941"/>
                    </a:moveTo>
                    <a:cubicBezTo>
                      <a:pt x="80798" y="64941"/>
                      <a:pt x="83972" y="67018"/>
                      <a:pt x="84013" y="71174"/>
                    </a:cubicBezTo>
                    <a:cubicBezTo>
                      <a:pt x="83537" y="71072"/>
                      <a:pt x="83057" y="71021"/>
                      <a:pt x="82581" y="71021"/>
                    </a:cubicBezTo>
                    <a:cubicBezTo>
                      <a:pt x="80727" y="71021"/>
                      <a:pt x="78930" y="71782"/>
                      <a:pt x="77633" y="73172"/>
                    </a:cubicBezTo>
                    <a:lnTo>
                      <a:pt x="77624" y="73181"/>
                    </a:lnTo>
                    <a:cubicBezTo>
                      <a:pt x="76342" y="71801"/>
                      <a:pt x="74550" y="71022"/>
                      <a:pt x="72669" y="71022"/>
                    </a:cubicBezTo>
                    <a:cubicBezTo>
                      <a:pt x="72185" y="71022"/>
                      <a:pt x="71701" y="71076"/>
                      <a:pt x="71226" y="71174"/>
                    </a:cubicBezTo>
                    <a:cubicBezTo>
                      <a:pt x="71266" y="67020"/>
                      <a:pt x="74445" y="64941"/>
                      <a:pt x="77622" y="64941"/>
                    </a:cubicBezTo>
                    <a:close/>
                    <a:moveTo>
                      <a:pt x="53996" y="65085"/>
                    </a:moveTo>
                    <a:cubicBezTo>
                      <a:pt x="57170" y="65085"/>
                      <a:pt x="60344" y="67162"/>
                      <a:pt x="60384" y="71317"/>
                    </a:cubicBezTo>
                    <a:lnTo>
                      <a:pt x="60384" y="71326"/>
                    </a:lnTo>
                    <a:cubicBezTo>
                      <a:pt x="59903" y="71222"/>
                      <a:pt x="59419" y="71170"/>
                      <a:pt x="58939" y="71170"/>
                    </a:cubicBezTo>
                    <a:cubicBezTo>
                      <a:pt x="57081" y="71170"/>
                      <a:pt x="55284" y="71936"/>
                      <a:pt x="53995" y="73325"/>
                    </a:cubicBezTo>
                    <a:cubicBezTo>
                      <a:pt x="52714" y="71945"/>
                      <a:pt x="50922" y="71165"/>
                      <a:pt x="49040" y="71165"/>
                    </a:cubicBezTo>
                    <a:cubicBezTo>
                      <a:pt x="48556" y="71165"/>
                      <a:pt x="48072" y="71219"/>
                      <a:pt x="47597" y="71326"/>
                    </a:cubicBezTo>
                    <a:cubicBezTo>
                      <a:pt x="47638" y="67167"/>
                      <a:pt x="50817" y="65085"/>
                      <a:pt x="53996" y="65085"/>
                    </a:cubicBezTo>
                    <a:close/>
                    <a:moveTo>
                      <a:pt x="7145" y="65126"/>
                    </a:moveTo>
                    <a:cubicBezTo>
                      <a:pt x="10322" y="65126"/>
                      <a:pt x="13498" y="67205"/>
                      <a:pt x="13538" y="71362"/>
                    </a:cubicBezTo>
                    <a:cubicBezTo>
                      <a:pt x="13065" y="71260"/>
                      <a:pt x="12588" y="71211"/>
                      <a:pt x="12113" y="71211"/>
                    </a:cubicBezTo>
                    <a:cubicBezTo>
                      <a:pt x="10252" y="71211"/>
                      <a:pt x="8442" y="71977"/>
                      <a:pt x="7150" y="73369"/>
                    </a:cubicBezTo>
                    <a:cubicBezTo>
                      <a:pt x="5868" y="71990"/>
                      <a:pt x="4076" y="71210"/>
                      <a:pt x="2194" y="71210"/>
                    </a:cubicBezTo>
                    <a:cubicBezTo>
                      <a:pt x="1711" y="71210"/>
                      <a:pt x="1227" y="71264"/>
                      <a:pt x="752" y="71362"/>
                    </a:cubicBezTo>
                    <a:cubicBezTo>
                      <a:pt x="792" y="67205"/>
                      <a:pt x="3969" y="65126"/>
                      <a:pt x="7145" y="65126"/>
                    </a:cubicBezTo>
                    <a:close/>
                    <a:moveTo>
                      <a:pt x="30460" y="65126"/>
                    </a:moveTo>
                    <a:cubicBezTo>
                      <a:pt x="33637" y="65126"/>
                      <a:pt x="36813" y="67205"/>
                      <a:pt x="36854" y="71362"/>
                    </a:cubicBezTo>
                    <a:cubicBezTo>
                      <a:pt x="36379" y="71260"/>
                      <a:pt x="35900" y="71211"/>
                      <a:pt x="35425" y="71211"/>
                    </a:cubicBezTo>
                    <a:cubicBezTo>
                      <a:pt x="33562" y="71211"/>
                      <a:pt x="31757" y="71977"/>
                      <a:pt x="30465" y="73369"/>
                    </a:cubicBezTo>
                    <a:cubicBezTo>
                      <a:pt x="29183" y="71990"/>
                      <a:pt x="27391" y="71210"/>
                      <a:pt x="25510" y="71210"/>
                    </a:cubicBezTo>
                    <a:cubicBezTo>
                      <a:pt x="25026" y="71210"/>
                      <a:pt x="24542" y="71264"/>
                      <a:pt x="24067" y="71362"/>
                    </a:cubicBezTo>
                    <a:cubicBezTo>
                      <a:pt x="24107" y="67205"/>
                      <a:pt x="27284" y="65126"/>
                      <a:pt x="30460" y="65126"/>
                    </a:cubicBezTo>
                    <a:close/>
                    <a:moveTo>
                      <a:pt x="119323" y="71343"/>
                    </a:moveTo>
                    <a:cubicBezTo>
                      <a:pt x="121259" y="71343"/>
                      <a:pt x="123134" y="72146"/>
                      <a:pt x="124478" y="73593"/>
                    </a:cubicBezTo>
                    <a:lnTo>
                      <a:pt x="124478" y="73593"/>
                    </a:lnTo>
                    <a:cubicBezTo>
                      <a:pt x="124475" y="73593"/>
                      <a:pt x="124472" y="73593"/>
                      <a:pt x="124469" y="73593"/>
                    </a:cubicBezTo>
                    <a:cubicBezTo>
                      <a:pt x="124450" y="73593"/>
                      <a:pt x="124430" y="73593"/>
                      <a:pt x="124410" y="73593"/>
                    </a:cubicBezTo>
                    <a:cubicBezTo>
                      <a:pt x="122541" y="73593"/>
                      <a:pt x="120782" y="74432"/>
                      <a:pt x="119532" y="75735"/>
                    </a:cubicBezTo>
                    <a:cubicBezTo>
                      <a:pt x="119622" y="74149"/>
                      <a:pt x="119039" y="72644"/>
                      <a:pt x="118045" y="71461"/>
                    </a:cubicBezTo>
                    <a:cubicBezTo>
                      <a:pt x="118470" y="71382"/>
                      <a:pt x="118898" y="71343"/>
                      <a:pt x="119323" y="71343"/>
                    </a:cubicBezTo>
                    <a:close/>
                    <a:moveTo>
                      <a:pt x="129620" y="71343"/>
                    </a:moveTo>
                    <a:cubicBezTo>
                      <a:pt x="130043" y="71343"/>
                      <a:pt x="130470" y="71382"/>
                      <a:pt x="130894" y="71461"/>
                    </a:cubicBezTo>
                    <a:cubicBezTo>
                      <a:pt x="129908" y="72644"/>
                      <a:pt x="129326" y="74140"/>
                      <a:pt x="129415" y="75735"/>
                    </a:cubicBezTo>
                    <a:lnTo>
                      <a:pt x="129406" y="75735"/>
                    </a:lnTo>
                    <a:cubicBezTo>
                      <a:pt x="128165" y="74432"/>
                      <a:pt x="126397" y="73593"/>
                      <a:pt x="124528" y="73593"/>
                    </a:cubicBezTo>
                    <a:cubicBezTo>
                      <a:pt x="124512" y="73593"/>
                      <a:pt x="124495" y="73593"/>
                      <a:pt x="124478" y="73593"/>
                    </a:cubicBezTo>
                    <a:lnTo>
                      <a:pt x="124478" y="73593"/>
                    </a:lnTo>
                    <a:cubicBezTo>
                      <a:pt x="125816" y="72146"/>
                      <a:pt x="127689" y="71343"/>
                      <a:pt x="129620" y="71343"/>
                    </a:cubicBezTo>
                    <a:close/>
                    <a:moveTo>
                      <a:pt x="48839" y="71540"/>
                    </a:moveTo>
                    <a:cubicBezTo>
                      <a:pt x="50775" y="71540"/>
                      <a:pt x="52650" y="72344"/>
                      <a:pt x="53995" y="73799"/>
                    </a:cubicBezTo>
                    <a:lnTo>
                      <a:pt x="53995" y="73799"/>
                    </a:lnTo>
                    <a:cubicBezTo>
                      <a:pt x="53992" y="73799"/>
                      <a:pt x="53989" y="73800"/>
                      <a:pt x="53986" y="73800"/>
                    </a:cubicBezTo>
                    <a:cubicBezTo>
                      <a:pt x="53966" y="73799"/>
                      <a:pt x="53946" y="73799"/>
                      <a:pt x="53926" y="73799"/>
                    </a:cubicBezTo>
                    <a:cubicBezTo>
                      <a:pt x="52058" y="73799"/>
                      <a:pt x="50299" y="74629"/>
                      <a:pt x="49049" y="75932"/>
                    </a:cubicBezTo>
                    <a:cubicBezTo>
                      <a:pt x="49138" y="74346"/>
                      <a:pt x="48556" y="72841"/>
                      <a:pt x="47561" y="71658"/>
                    </a:cubicBezTo>
                    <a:cubicBezTo>
                      <a:pt x="47987" y="71579"/>
                      <a:pt x="48414" y="71540"/>
                      <a:pt x="48839" y="71540"/>
                    </a:cubicBezTo>
                    <a:close/>
                    <a:moveTo>
                      <a:pt x="59134" y="71540"/>
                    </a:moveTo>
                    <a:cubicBezTo>
                      <a:pt x="59558" y="71540"/>
                      <a:pt x="59985" y="71579"/>
                      <a:pt x="60411" y="71658"/>
                    </a:cubicBezTo>
                    <a:cubicBezTo>
                      <a:pt x="59425" y="72841"/>
                      <a:pt x="58843" y="74337"/>
                      <a:pt x="58932" y="75932"/>
                    </a:cubicBezTo>
                    <a:lnTo>
                      <a:pt x="58923" y="75932"/>
                    </a:lnTo>
                    <a:cubicBezTo>
                      <a:pt x="57682" y="74629"/>
                      <a:pt x="55914" y="73799"/>
                      <a:pt x="54046" y="73799"/>
                    </a:cubicBezTo>
                    <a:cubicBezTo>
                      <a:pt x="54029" y="73799"/>
                      <a:pt x="54012" y="73799"/>
                      <a:pt x="53995" y="73799"/>
                    </a:cubicBezTo>
                    <a:lnTo>
                      <a:pt x="53995" y="73799"/>
                    </a:lnTo>
                    <a:cubicBezTo>
                      <a:pt x="55333" y="72344"/>
                      <a:pt x="57200" y="71540"/>
                      <a:pt x="59134" y="71540"/>
                    </a:cubicBezTo>
                    <a:close/>
                    <a:moveTo>
                      <a:pt x="112819" y="69493"/>
                    </a:moveTo>
                    <a:cubicBezTo>
                      <a:pt x="115994" y="69493"/>
                      <a:pt x="119169" y="71570"/>
                      <a:pt x="119209" y="75726"/>
                    </a:cubicBezTo>
                    <a:lnTo>
                      <a:pt x="119209" y="75726"/>
                    </a:lnTo>
                    <a:cubicBezTo>
                      <a:pt x="118734" y="75624"/>
                      <a:pt x="118255" y="75574"/>
                      <a:pt x="117781" y="75574"/>
                    </a:cubicBezTo>
                    <a:cubicBezTo>
                      <a:pt x="115920" y="75574"/>
                      <a:pt x="114120" y="76339"/>
                      <a:pt x="112821" y="77724"/>
                    </a:cubicBezTo>
                    <a:lnTo>
                      <a:pt x="112821" y="77733"/>
                    </a:lnTo>
                    <a:cubicBezTo>
                      <a:pt x="111539" y="76353"/>
                      <a:pt x="109747" y="75574"/>
                      <a:pt x="107865" y="75574"/>
                    </a:cubicBezTo>
                    <a:cubicBezTo>
                      <a:pt x="107382" y="75574"/>
                      <a:pt x="106898" y="75627"/>
                      <a:pt x="106423" y="75726"/>
                    </a:cubicBezTo>
                    <a:lnTo>
                      <a:pt x="106423" y="75726"/>
                    </a:lnTo>
                    <a:cubicBezTo>
                      <a:pt x="106463" y="71572"/>
                      <a:pt x="109641" y="69493"/>
                      <a:pt x="112819" y="69493"/>
                    </a:cubicBezTo>
                    <a:close/>
                    <a:moveTo>
                      <a:pt x="136134" y="69486"/>
                    </a:moveTo>
                    <a:cubicBezTo>
                      <a:pt x="139310" y="69486"/>
                      <a:pt x="142484" y="71565"/>
                      <a:pt x="142525" y="75726"/>
                    </a:cubicBezTo>
                    <a:lnTo>
                      <a:pt x="142525" y="75726"/>
                    </a:lnTo>
                    <a:cubicBezTo>
                      <a:pt x="142050" y="75624"/>
                      <a:pt x="141571" y="75574"/>
                      <a:pt x="141097" y="75574"/>
                    </a:cubicBezTo>
                    <a:cubicBezTo>
                      <a:pt x="139236" y="75574"/>
                      <a:pt x="137435" y="76341"/>
                      <a:pt x="136136" y="77733"/>
                    </a:cubicBezTo>
                    <a:cubicBezTo>
                      <a:pt x="134854" y="76353"/>
                      <a:pt x="133062" y="75574"/>
                      <a:pt x="131181" y="75574"/>
                    </a:cubicBezTo>
                    <a:cubicBezTo>
                      <a:pt x="130697" y="75574"/>
                      <a:pt x="130213" y="75627"/>
                      <a:pt x="129738" y="75726"/>
                    </a:cubicBezTo>
                    <a:lnTo>
                      <a:pt x="129738" y="75726"/>
                    </a:lnTo>
                    <a:cubicBezTo>
                      <a:pt x="129778" y="71567"/>
                      <a:pt x="132957" y="69486"/>
                      <a:pt x="136134" y="69486"/>
                    </a:cubicBezTo>
                    <a:close/>
                    <a:moveTo>
                      <a:pt x="42332" y="69690"/>
                    </a:moveTo>
                    <a:cubicBezTo>
                      <a:pt x="45507" y="69690"/>
                      <a:pt x="48681" y="71767"/>
                      <a:pt x="48726" y="75923"/>
                    </a:cubicBezTo>
                    <a:cubicBezTo>
                      <a:pt x="48251" y="75821"/>
                      <a:pt x="47772" y="75771"/>
                      <a:pt x="47298" y="75771"/>
                    </a:cubicBezTo>
                    <a:cubicBezTo>
                      <a:pt x="45434" y="75771"/>
                      <a:pt x="43630" y="76538"/>
                      <a:pt x="42337" y="77930"/>
                    </a:cubicBezTo>
                    <a:cubicBezTo>
                      <a:pt x="41056" y="76550"/>
                      <a:pt x="39264" y="75771"/>
                      <a:pt x="37382" y="75771"/>
                    </a:cubicBezTo>
                    <a:cubicBezTo>
                      <a:pt x="36898" y="75771"/>
                      <a:pt x="36415" y="75825"/>
                      <a:pt x="35940" y="75923"/>
                    </a:cubicBezTo>
                    <a:cubicBezTo>
                      <a:pt x="35980" y="71769"/>
                      <a:pt x="39156" y="69690"/>
                      <a:pt x="42332" y="69690"/>
                    </a:cubicBezTo>
                    <a:close/>
                    <a:moveTo>
                      <a:pt x="65648" y="69687"/>
                    </a:moveTo>
                    <a:cubicBezTo>
                      <a:pt x="68825" y="69687"/>
                      <a:pt x="72001" y="71766"/>
                      <a:pt x="72041" y="75923"/>
                    </a:cubicBezTo>
                    <a:cubicBezTo>
                      <a:pt x="71566" y="75821"/>
                      <a:pt x="71088" y="75771"/>
                      <a:pt x="70613" y="75771"/>
                    </a:cubicBezTo>
                    <a:cubicBezTo>
                      <a:pt x="68750" y="75771"/>
                      <a:pt x="66945" y="76538"/>
                      <a:pt x="65653" y="77930"/>
                    </a:cubicBezTo>
                    <a:cubicBezTo>
                      <a:pt x="64371" y="76550"/>
                      <a:pt x="62579" y="75771"/>
                      <a:pt x="60697" y="75771"/>
                    </a:cubicBezTo>
                    <a:cubicBezTo>
                      <a:pt x="60214" y="75771"/>
                      <a:pt x="59730" y="75825"/>
                      <a:pt x="59255" y="75923"/>
                    </a:cubicBezTo>
                    <a:cubicBezTo>
                      <a:pt x="59295" y="71766"/>
                      <a:pt x="62472" y="69687"/>
                      <a:pt x="65648" y="69687"/>
                    </a:cubicBezTo>
                    <a:close/>
                    <a:moveTo>
                      <a:pt x="82884" y="1"/>
                    </a:moveTo>
                    <a:cubicBezTo>
                      <a:pt x="82642" y="700"/>
                      <a:pt x="82534" y="1435"/>
                      <a:pt x="82579" y="2178"/>
                    </a:cubicBezTo>
                    <a:cubicBezTo>
                      <a:pt x="81329" y="875"/>
                      <a:pt x="79570" y="37"/>
                      <a:pt x="77701" y="37"/>
                    </a:cubicBezTo>
                    <a:cubicBezTo>
                      <a:pt x="77681" y="37"/>
                      <a:pt x="77661" y="37"/>
                      <a:pt x="77642" y="37"/>
                    </a:cubicBezTo>
                    <a:cubicBezTo>
                      <a:pt x="77622" y="37"/>
                      <a:pt x="77602" y="37"/>
                      <a:pt x="77582" y="37"/>
                    </a:cubicBezTo>
                    <a:cubicBezTo>
                      <a:pt x="73834" y="37"/>
                      <a:pt x="70494" y="3399"/>
                      <a:pt x="70948" y="7160"/>
                    </a:cubicBezTo>
                    <a:cubicBezTo>
                      <a:pt x="71458" y="7047"/>
                      <a:pt x="71971" y="6991"/>
                      <a:pt x="72481" y="6991"/>
                    </a:cubicBezTo>
                    <a:cubicBezTo>
                      <a:pt x="74418" y="6991"/>
                      <a:pt x="76294" y="7794"/>
                      <a:pt x="77642" y="9248"/>
                    </a:cubicBezTo>
                    <a:cubicBezTo>
                      <a:pt x="77624" y="9248"/>
                      <a:pt x="77606" y="9248"/>
                      <a:pt x="77587" y="9248"/>
                    </a:cubicBezTo>
                    <a:cubicBezTo>
                      <a:pt x="75529" y="9248"/>
                      <a:pt x="73607" y="10256"/>
                      <a:pt x="72355" y="11784"/>
                    </a:cubicBezTo>
                    <a:cubicBezTo>
                      <a:pt x="72756" y="8058"/>
                      <a:pt x="69443" y="4741"/>
                      <a:pt x="65721" y="4741"/>
                    </a:cubicBezTo>
                    <a:cubicBezTo>
                      <a:pt x="65701" y="4741"/>
                      <a:pt x="65682" y="4741"/>
                      <a:pt x="65662" y="4741"/>
                    </a:cubicBezTo>
                    <a:cubicBezTo>
                      <a:pt x="65642" y="4741"/>
                      <a:pt x="65622" y="4741"/>
                      <a:pt x="65602" y="4741"/>
                    </a:cubicBezTo>
                    <a:cubicBezTo>
                      <a:pt x="63733" y="4741"/>
                      <a:pt x="61966" y="5570"/>
                      <a:pt x="60724" y="6874"/>
                    </a:cubicBezTo>
                    <a:cubicBezTo>
                      <a:pt x="60760" y="6139"/>
                      <a:pt x="60662" y="5395"/>
                      <a:pt x="60420" y="4696"/>
                    </a:cubicBezTo>
                    <a:lnTo>
                      <a:pt x="60043" y="4696"/>
                    </a:lnTo>
                    <a:cubicBezTo>
                      <a:pt x="60276" y="5395"/>
                      <a:pt x="60393" y="6130"/>
                      <a:pt x="60393" y="6865"/>
                    </a:cubicBezTo>
                    <a:cubicBezTo>
                      <a:pt x="59920" y="6763"/>
                      <a:pt x="59442" y="6713"/>
                      <a:pt x="58969" y="6713"/>
                    </a:cubicBezTo>
                    <a:cubicBezTo>
                      <a:pt x="57110" y="6713"/>
                      <a:pt x="55305" y="7479"/>
                      <a:pt x="54013" y="8872"/>
                    </a:cubicBezTo>
                    <a:cubicBezTo>
                      <a:pt x="52732" y="7492"/>
                      <a:pt x="50939" y="6712"/>
                      <a:pt x="49058" y="6712"/>
                    </a:cubicBezTo>
                    <a:cubicBezTo>
                      <a:pt x="48574" y="6712"/>
                      <a:pt x="48090" y="6766"/>
                      <a:pt x="47615" y="6865"/>
                    </a:cubicBezTo>
                    <a:cubicBezTo>
                      <a:pt x="47615" y="6130"/>
                      <a:pt x="47732" y="5395"/>
                      <a:pt x="47965" y="4696"/>
                    </a:cubicBezTo>
                    <a:lnTo>
                      <a:pt x="47588" y="4696"/>
                    </a:lnTo>
                    <a:cubicBezTo>
                      <a:pt x="47346" y="5395"/>
                      <a:pt x="47248" y="6139"/>
                      <a:pt x="47284" y="6874"/>
                    </a:cubicBezTo>
                    <a:cubicBezTo>
                      <a:pt x="46042" y="5570"/>
                      <a:pt x="44275" y="4741"/>
                      <a:pt x="42406" y="4741"/>
                    </a:cubicBezTo>
                    <a:cubicBezTo>
                      <a:pt x="42386" y="4741"/>
                      <a:pt x="42366" y="4741"/>
                      <a:pt x="42346" y="4741"/>
                    </a:cubicBezTo>
                    <a:cubicBezTo>
                      <a:pt x="42319" y="4741"/>
                      <a:pt x="42291" y="4740"/>
                      <a:pt x="42263" y="4740"/>
                    </a:cubicBezTo>
                    <a:cubicBezTo>
                      <a:pt x="40287" y="4740"/>
                      <a:pt x="38431" y="5684"/>
                      <a:pt x="37185" y="7125"/>
                    </a:cubicBezTo>
                    <a:cubicBezTo>
                      <a:pt x="37479" y="3462"/>
                      <a:pt x="34202" y="234"/>
                      <a:pt x="30534" y="234"/>
                    </a:cubicBezTo>
                    <a:cubicBezTo>
                      <a:pt x="30514" y="234"/>
                      <a:pt x="30494" y="234"/>
                      <a:pt x="30474" y="234"/>
                    </a:cubicBezTo>
                    <a:cubicBezTo>
                      <a:pt x="30454" y="234"/>
                      <a:pt x="30434" y="234"/>
                      <a:pt x="30415" y="234"/>
                    </a:cubicBezTo>
                    <a:cubicBezTo>
                      <a:pt x="28546" y="234"/>
                      <a:pt x="26787" y="1072"/>
                      <a:pt x="25536" y="2375"/>
                    </a:cubicBezTo>
                    <a:cubicBezTo>
                      <a:pt x="25581" y="1641"/>
                      <a:pt x="25474" y="897"/>
                      <a:pt x="25232" y="198"/>
                    </a:cubicBezTo>
                    <a:lnTo>
                      <a:pt x="24855" y="198"/>
                    </a:lnTo>
                    <a:cubicBezTo>
                      <a:pt x="25088" y="897"/>
                      <a:pt x="25214" y="1632"/>
                      <a:pt x="25214" y="2367"/>
                    </a:cubicBezTo>
                    <a:cubicBezTo>
                      <a:pt x="24739" y="2265"/>
                      <a:pt x="24260" y="2215"/>
                      <a:pt x="23785" y="2215"/>
                    </a:cubicBezTo>
                    <a:cubicBezTo>
                      <a:pt x="21922" y="2215"/>
                      <a:pt x="20117" y="2981"/>
                      <a:pt x="18825" y="4374"/>
                    </a:cubicBezTo>
                    <a:cubicBezTo>
                      <a:pt x="17544" y="2994"/>
                      <a:pt x="15752" y="2214"/>
                      <a:pt x="13870" y="2214"/>
                    </a:cubicBezTo>
                    <a:cubicBezTo>
                      <a:pt x="13386" y="2214"/>
                      <a:pt x="12902" y="2268"/>
                      <a:pt x="12427" y="2367"/>
                    </a:cubicBezTo>
                    <a:cubicBezTo>
                      <a:pt x="12427" y="1632"/>
                      <a:pt x="12544" y="897"/>
                      <a:pt x="12777" y="198"/>
                    </a:cubicBezTo>
                    <a:lnTo>
                      <a:pt x="12382" y="198"/>
                    </a:lnTo>
                    <a:cubicBezTo>
                      <a:pt x="12141" y="897"/>
                      <a:pt x="12042" y="1641"/>
                      <a:pt x="12078" y="2375"/>
                    </a:cubicBezTo>
                    <a:cubicBezTo>
                      <a:pt x="10836" y="1072"/>
                      <a:pt x="9069" y="234"/>
                      <a:pt x="7200" y="234"/>
                    </a:cubicBezTo>
                    <a:cubicBezTo>
                      <a:pt x="7180" y="234"/>
                      <a:pt x="7160" y="234"/>
                      <a:pt x="7141" y="234"/>
                    </a:cubicBezTo>
                    <a:cubicBezTo>
                      <a:pt x="7126" y="234"/>
                      <a:pt x="7111" y="234"/>
                      <a:pt x="7096" y="234"/>
                    </a:cubicBezTo>
                    <a:cubicBezTo>
                      <a:pt x="3342" y="234"/>
                      <a:pt x="1" y="3600"/>
                      <a:pt x="456" y="7358"/>
                    </a:cubicBezTo>
                    <a:cubicBezTo>
                      <a:pt x="960" y="7247"/>
                      <a:pt x="1468" y="7193"/>
                      <a:pt x="1971" y="7193"/>
                    </a:cubicBezTo>
                    <a:cubicBezTo>
                      <a:pt x="3914" y="7193"/>
                      <a:pt x="5798" y="7997"/>
                      <a:pt x="7150" y="9463"/>
                    </a:cubicBezTo>
                    <a:cubicBezTo>
                      <a:pt x="7130" y="9463"/>
                      <a:pt x="7110" y="9463"/>
                      <a:pt x="7090" y="9463"/>
                    </a:cubicBezTo>
                    <a:cubicBezTo>
                      <a:pt x="3342" y="9463"/>
                      <a:pt x="1" y="12825"/>
                      <a:pt x="456" y="16587"/>
                    </a:cubicBezTo>
                    <a:cubicBezTo>
                      <a:pt x="966" y="16472"/>
                      <a:pt x="1482" y="16416"/>
                      <a:pt x="1993" y="16416"/>
                    </a:cubicBezTo>
                    <a:cubicBezTo>
                      <a:pt x="3922" y="16416"/>
                      <a:pt x="5795" y="17213"/>
                      <a:pt x="7141" y="18666"/>
                    </a:cubicBezTo>
                    <a:cubicBezTo>
                      <a:pt x="7121" y="18665"/>
                      <a:pt x="7101" y="18665"/>
                      <a:pt x="7081" y="18665"/>
                    </a:cubicBezTo>
                    <a:cubicBezTo>
                      <a:pt x="3333" y="18665"/>
                      <a:pt x="1" y="22028"/>
                      <a:pt x="456" y="25789"/>
                    </a:cubicBezTo>
                    <a:cubicBezTo>
                      <a:pt x="968" y="25675"/>
                      <a:pt x="1485" y="25619"/>
                      <a:pt x="1997" y="25619"/>
                    </a:cubicBezTo>
                    <a:cubicBezTo>
                      <a:pt x="3931" y="25619"/>
                      <a:pt x="5804" y="26416"/>
                      <a:pt x="7150" y="27868"/>
                    </a:cubicBezTo>
                    <a:cubicBezTo>
                      <a:pt x="8485" y="26423"/>
                      <a:pt x="10355" y="25626"/>
                      <a:pt x="12288" y="25626"/>
                    </a:cubicBezTo>
                    <a:cubicBezTo>
                      <a:pt x="12715" y="25626"/>
                      <a:pt x="13146" y="25665"/>
                      <a:pt x="13574" y="25744"/>
                    </a:cubicBezTo>
                    <a:cubicBezTo>
                      <a:pt x="12580" y="26927"/>
                      <a:pt x="11997" y="28424"/>
                      <a:pt x="12087" y="30019"/>
                    </a:cubicBezTo>
                    <a:cubicBezTo>
                      <a:pt x="10837" y="28715"/>
                      <a:pt x="9069" y="27877"/>
                      <a:pt x="7208" y="27877"/>
                    </a:cubicBezTo>
                    <a:cubicBezTo>
                      <a:pt x="7189" y="27877"/>
                      <a:pt x="7169" y="27877"/>
                      <a:pt x="7150" y="27877"/>
                    </a:cubicBezTo>
                    <a:cubicBezTo>
                      <a:pt x="7130" y="27877"/>
                      <a:pt x="7110" y="27877"/>
                      <a:pt x="7090" y="27877"/>
                    </a:cubicBezTo>
                    <a:cubicBezTo>
                      <a:pt x="3342" y="27877"/>
                      <a:pt x="1" y="31239"/>
                      <a:pt x="456" y="35001"/>
                    </a:cubicBezTo>
                    <a:cubicBezTo>
                      <a:pt x="963" y="34888"/>
                      <a:pt x="1475" y="34832"/>
                      <a:pt x="1984" y="34832"/>
                    </a:cubicBezTo>
                    <a:cubicBezTo>
                      <a:pt x="3893" y="34832"/>
                      <a:pt x="5751" y="35611"/>
                      <a:pt x="7096" y="37026"/>
                    </a:cubicBezTo>
                    <a:cubicBezTo>
                      <a:pt x="3341" y="37026"/>
                      <a:pt x="8" y="40386"/>
                      <a:pt x="456" y="44149"/>
                    </a:cubicBezTo>
                    <a:cubicBezTo>
                      <a:pt x="965" y="44035"/>
                      <a:pt x="1479" y="43980"/>
                      <a:pt x="1989" y="43980"/>
                    </a:cubicBezTo>
                    <a:cubicBezTo>
                      <a:pt x="3926" y="43980"/>
                      <a:pt x="5802" y="44783"/>
                      <a:pt x="7150" y="46237"/>
                    </a:cubicBezTo>
                    <a:cubicBezTo>
                      <a:pt x="7130" y="46237"/>
                      <a:pt x="7110" y="46237"/>
                      <a:pt x="7090" y="46237"/>
                    </a:cubicBezTo>
                    <a:cubicBezTo>
                      <a:pt x="3342" y="46237"/>
                      <a:pt x="1" y="49608"/>
                      <a:pt x="456" y="53361"/>
                    </a:cubicBezTo>
                    <a:cubicBezTo>
                      <a:pt x="961" y="53249"/>
                      <a:pt x="1471" y="53195"/>
                      <a:pt x="1978" y="53195"/>
                    </a:cubicBezTo>
                    <a:cubicBezTo>
                      <a:pt x="3912" y="53195"/>
                      <a:pt x="5791" y="53991"/>
                      <a:pt x="7141" y="55439"/>
                    </a:cubicBezTo>
                    <a:cubicBezTo>
                      <a:pt x="7121" y="55439"/>
                      <a:pt x="7101" y="55439"/>
                      <a:pt x="7081" y="55439"/>
                    </a:cubicBezTo>
                    <a:cubicBezTo>
                      <a:pt x="3333" y="55439"/>
                      <a:pt x="1" y="58811"/>
                      <a:pt x="456" y="62563"/>
                    </a:cubicBezTo>
                    <a:cubicBezTo>
                      <a:pt x="965" y="62449"/>
                      <a:pt x="1479" y="62394"/>
                      <a:pt x="1989" y="62394"/>
                    </a:cubicBezTo>
                    <a:cubicBezTo>
                      <a:pt x="3926" y="62394"/>
                      <a:pt x="5802" y="63197"/>
                      <a:pt x="7150" y="64651"/>
                    </a:cubicBezTo>
                    <a:cubicBezTo>
                      <a:pt x="7130" y="64651"/>
                      <a:pt x="7110" y="64651"/>
                      <a:pt x="7090" y="64651"/>
                    </a:cubicBezTo>
                    <a:cubicBezTo>
                      <a:pt x="3342" y="64651"/>
                      <a:pt x="1" y="68022"/>
                      <a:pt x="456" y="71774"/>
                    </a:cubicBezTo>
                    <a:cubicBezTo>
                      <a:pt x="965" y="71661"/>
                      <a:pt x="1479" y="71605"/>
                      <a:pt x="1989" y="71605"/>
                    </a:cubicBezTo>
                    <a:cubicBezTo>
                      <a:pt x="3926" y="71605"/>
                      <a:pt x="5802" y="72408"/>
                      <a:pt x="7150" y="73862"/>
                    </a:cubicBezTo>
                    <a:cubicBezTo>
                      <a:pt x="8483" y="72419"/>
                      <a:pt x="10349" y="71617"/>
                      <a:pt x="12278" y="71617"/>
                    </a:cubicBezTo>
                    <a:cubicBezTo>
                      <a:pt x="12709" y="71617"/>
                      <a:pt x="13143" y="71657"/>
                      <a:pt x="13574" y="71739"/>
                    </a:cubicBezTo>
                    <a:cubicBezTo>
                      <a:pt x="13037" y="72366"/>
                      <a:pt x="12624" y="73101"/>
                      <a:pt x="12365" y="73880"/>
                    </a:cubicBezTo>
                    <a:lnTo>
                      <a:pt x="12741" y="73880"/>
                    </a:lnTo>
                    <a:cubicBezTo>
                      <a:pt x="13637" y="71137"/>
                      <a:pt x="16222" y="69764"/>
                      <a:pt x="18806" y="69764"/>
                    </a:cubicBezTo>
                    <a:cubicBezTo>
                      <a:pt x="21388" y="69764"/>
                      <a:pt x="23969" y="71135"/>
                      <a:pt x="24864" y="73880"/>
                    </a:cubicBezTo>
                    <a:lnTo>
                      <a:pt x="25241" y="73880"/>
                    </a:lnTo>
                    <a:cubicBezTo>
                      <a:pt x="24981" y="73101"/>
                      <a:pt x="24569" y="72366"/>
                      <a:pt x="24031" y="71739"/>
                    </a:cubicBezTo>
                    <a:cubicBezTo>
                      <a:pt x="24463" y="71657"/>
                      <a:pt x="24897" y="71617"/>
                      <a:pt x="25327" y="71617"/>
                    </a:cubicBezTo>
                    <a:cubicBezTo>
                      <a:pt x="27257" y="71617"/>
                      <a:pt x="29124" y="72419"/>
                      <a:pt x="30465" y="73862"/>
                    </a:cubicBezTo>
                    <a:cubicBezTo>
                      <a:pt x="31802" y="72410"/>
                      <a:pt x="33677" y="71609"/>
                      <a:pt x="35611" y="71609"/>
                    </a:cubicBezTo>
                    <a:cubicBezTo>
                      <a:pt x="36087" y="71609"/>
                      <a:pt x="36566" y="71657"/>
                      <a:pt x="37042" y="71757"/>
                    </a:cubicBezTo>
                    <a:cubicBezTo>
                      <a:pt x="36011" y="73020"/>
                      <a:pt x="35438" y="74633"/>
                      <a:pt x="35644" y="76335"/>
                    </a:cubicBezTo>
                    <a:cubicBezTo>
                      <a:pt x="36153" y="76222"/>
                      <a:pt x="36667" y="76166"/>
                      <a:pt x="37176" y="76166"/>
                    </a:cubicBezTo>
                    <a:cubicBezTo>
                      <a:pt x="39113" y="76166"/>
                      <a:pt x="40989" y="76969"/>
                      <a:pt x="42337" y="78423"/>
                    </a:cubicBezTo>
                    <a:cubicBezTo>
                      <a:pt x="43675" y="76976"/>
                      <a:pt x="45548" y="76173"/>
                      <a:pt x="47484" y="76173"/>
                    </a:cubicBezTo>
                    <a:cubicBezTo>
                      <a:pt x="47908" y="76173"/>
                      <a:pt x="48336" y="76212"/>
                      <a:pt x="48762" y="76291"/>
                    </a:cubicBezTo>
                    <a:cubicBezTo>
                      <a:pt x="48224" y="76927"/>
                      <a:pt x="47812" y="77653"/>
                      <a:pt x="47552" y="78441"/>
                    </a:cubicBezTo>
                    <a:lnTo>
                      <a:pt x="47929" y="78441"/>
                    </a:lnTo>
                    <a:cubicBezTo>
                      <a:pt x="48825" y="75698"/>
                      <a:pt x="51410" y="74325"/>
                      <a:pt x="53994" y="74325"/>
                    </a:cubicBezTo>
                    <a:cubicBezTo>
                      <a:pt x="56575" y="74325"/>
                      <a:pt x="59157" y="75696"/>
                      <a:pt x="60052" y="78441"/>
                    </a:cubicBezTo>
                    <a:lnTo>
                      <a:pt x="60438" y="78441"/>
                    </a:lnTo>
                    <a:cubicBezTo>
                      <a:pt x="60169" y="77653"/>
                      <a:pt x="59766" y="76927"/>
                      <a:pt x="59228" y="76291"/>
                    </a:cubicBezTo>
                    <a:cubicBezTo>
                      <a:pt x="59654" y="76212"/>
                      <a:pt x="60082" y="76173"/>
                      <a:pt x="60506" y="76173"/>
                    </a:cubicBezTo>
                    <a:cubicBezTo>
                      <a:pt x="62442" y="76173"/>
                      <a:pt x="64317" y="76976"/>
                      <a:pt x="65662" y="78423"/>
                    </a:cubicBezTo>
                    <a:cubicBezTo>
                      <a:pt x="67002" y="76969"/>
                      <a:pt x="68877" y="76166"/>
                      <a:pt x="70814" y="76166"/>
                    </a:cubicBezTo>
                    <a:cubicBezTo>
                      <a:pt x="71323" y="76166"/>
                      <a:pt x="71837" y="76222"/>
                      <a:pt x="72346" y="76335"/>
                    </a:cubicBezTo>
                    <a:cubicBezTo>
                      <a:pt x="72801" y="72574"/>
                      <a:pt x="69460" y="69211"/>
                      <a:pt x="65712" y="69211"/>
                    </a:cubicBezTo>
                    <a:cubicBezTo>
                      <a:pt x="65692" y="69211"/>
                      <a:pt x="65672" y="69212"/>
                      <a:pt x="65653" y="69212"/>
                    </a:cubicBezTo>
                    <a:cubicBezTo>
                      <a:pt x="65633" y="69212"/>
                      <a:pt x="65613" y="69211"/>
                      <a:pt x="65593" y="69211"/>
                    </a:cubicBezTo>
                    <a:cubicBezTo>
                      <a:pt x="63725" y="69211"/>
                      <a:pt x="61966" y="70050"/>
                      <a:pt x="60715" y="71353"/>
                    </a:cubicBezTo>
                    <a:cubicBezTo>
                      <a:pt x="60805" y="69758"/>
                      <a:pt x="60223" y="68262"/>
                      <a:pt x="59228" y="67079"/>
                    </a:cubicBezTo>
                    <a:cubicBezTo>
                      <a:pt x="59656" y="67000"/>
                      <a:pt x="60087" y="66961"/>
                      <a:pt x="60514" y="66961"/>
                    </a:cubicBezTo>
                    <a:cubicBezTo>
                      <a:pt x="62447" y="66961"/>
                      <a:pt x="64319" y="67757"/>
                      <a:pt x="65662" y="69203"/>
                    </a:cubicBezTo>
                    <a:cubicBezTo>
                      <a:pt x="66995" y="67754"/>
                      <a:pt x="68869" y="66954"/>
                      <a:pt x="70804" y="66954"/>
                    </a:cubicBezTo>
                    <a:cubicBezTo>
                      <a:pt x="71287" y="66954"/>
                      <a:pt x="71773" y="67004"/>
                      <a:pt x="72256" y="67106"/>
                    </a:cubicBezTo>
                    <a:cubicBezTo>
                      <a:pt x="71280" y="68352"/>
                      <a:pt x="70751" y="69920"/>
                      <a:pt x="70948" y="71568"/>
                    </a:cubicBezTo>
                    <a:cubicBezTo>
                      <a:pt x="71456" y="71455"/>
                      <a:pt x="71968" y="71399"/>
                      <a:pt x="72477" y="71399"/>
                    </a:cubicBezTo>
                    <a:cubicBezTo>
                      <a:pt x="74412" y="71399"/>
                      <a:pt x="76294" y="72202"/>
                      <a:pt x="77642" y="73656"/>
                    </a:cubicBezTo>
                    <a:cubicBezTo>
                      <a:pt x="78975" y="72213"/>
                      <a:pt x="80841" y="71411"/>
                      <a:pt x="82765" y="71411"/>
                    </a:cubicBezTo>
                    <a:cubicBezTo>
                      <a:pt x="83195" y="71411"/>
                      <a:pt x="83627" y="71451"/>
                      <a:pt x="84057" y="71533"/>
                    </a:cubicBezTo>
                    <a:cubicBezTo>
                      <a:pt x="83529" y="72160"/>
                      <a:pt x="83117" y="72895"/>
                      <a:pt x="82857" y="73674"/>
                    </a:cubicBezTo>
                    <a:lnTo>
                      <a:pt x="83233" y="73674"/>
                    </a:lnTo>
                    <a:cubicBezTo>
                      <a:pt x="84129" y="70931"/>
                      <a:pt x="86712" y="69558"/>
                      <a:pt x="89295" y="69558"/>
                    </a:cubicBezTo>
                    <a:cubicBezTo>
                      <a:pt x="91875" y="69558"/>
                      <a:pt x="94456" y="70929"/>
                      <a:pt x="95357" y="73674"/>
                    </a:cubicBezTo>
                    <a:lnTo>
                      <a:pt x="95733" y="73674"/>
                    </a:lnTo>
                    <a:cubicBezTo>
                      <a:pt x="95464" y="72895"/>
                      <a:pt x="95061" y="72160"/>
                      <a:pt x="94523" y="71533"/>
                    </a:cubicBezTo>
                    <a:cubicBezTo>
                      <a:pt x="94955" y="71451"/>
                      <a:pt x="95389" y="71411"/>
                      <a:pt x="95820" y="71411"/>
                    </a:cubicBezTo>
                    <a:cubicBezTo>
                      <a:pt x="97749" y="71411"/>
                      <a:pt x="99616" y="72213"/>
                      <a:pt x="100957" y="73656"/>
                    </a:cubicBezTo>
                    <a:cubicBezTo>
                      <a:pt x="102295" y="72203"/>
                      <a:pt x="104169" y="71403"/>
                      <a:pt x="106103" y="71403"/>
                    </a:cubicBezTo>
                    <a:cubicBezTo>
                      <a:pt x="106579" y="71403"/>
                      <a:pt x="107058" y="71451"/>
                      <a:pt x="107534" y="71550"/>
                    </a:cubicBezTo>
                    <a:cubicBezTo>
                      <a:pt x="106495" y="72814"/>
                      <a:pt x="105930" y="74427"/>
                      <a:pt x="106136" y="76129"/>
                    </a:cubicBezTo>
                    <a:cubicBezTo>
                      <a:pt x="106644" y="76015"/>
                      <a:pt x="107156" y="75960"/>
                      <a:pt x="107665" y="75960"/>
                    </a:cubicBezTo>
                    <a:cubicBezTo>
                      <a:pt x="109600" y="75960"/>
                      <a:pt x="111480" y="76763"/>
                      <a:pt x="112821" y="78217"/>
                    </a:cubicBezTo>
                    <a:cubicBezTo>
                      <a:pt x="114165" y="76770"/>
                      <a:pt x="116034" y="75967"/>
                      <a:pt x="117968" y="75967"/>
                    </a:cubicBezTo>
                    <a:cubicBezTo>
                      <a:pt x="118392" y="75967"/>
                      <a:pt x="118820" y="76005"/>
                      <a:pt x="119245" y="76084"/>
                    </a:cubicBezTo>
                    <a:cubicBezTo>
                      <a:pt x="118717" y="76721"/>
                      <a:pt x="118304" y="77446"/>
                      <a:pt x="118045" y="78235"/>
                    </a:cubicBezTo>
                    <a:lnTo>
                      <a:pt x="118421" y="78235"/>
                    </a:lnTo>
                    <a:cubicBezTo>
                      <a:pt x="119317" y="75492"/>
                      <a:pt x="121900" y="74119"/>
                      <a:pt x="124482" y="74119"/>
                    </a:cubicBezTo>
                    <a:cubicBezTo>
                      <a:pt x="127063" y="74119"/>
                      <a:pt x="129644" y="75490"/>
                      <a:pt x="130544" y="78235"/>
                    </a:cubicBezTo>
                    <a:lnTo>
                      <a:pt x="130921" y="78235"/>
                    </a:lnTo>
                    <a:cubicBezTo>
                      <a:pt x="130652" y="77446"/>
                      <a:pt x="130249" y="76721"/>
                      <a:pt x="129711" y="76084"/>
                    </a:cubicBezTo>
                    <a:cubicBezTo>
                      <a:pt x="130137" y="76005"/>
                      <a:pt x="130565" y="75967"/>
                      <a:pt x="130990" y="75967"/>
                    </a:cubicBezTo>
                    <a:cubicBezTo>
                      <a:pt x="132925" y="75967"/>
                      <a:pt x="134800" y="76770"/>
                      <a:pt x="136145" y="78217"/>
                    </a:cubicBezTo>
                    <a:cubicBezTo>
                      <a:pt x="137486" y="76763"/>
                      <a:pt x="139360" y="75960"/>
                      <a:pt x="141297" y="75960"/>
                    </a:cubicBezTo>
                    <a:cubicBezTo>
                      <a:pt x="141806" y="75960"/>
                      <a:pt x="142320" y="76015"/>
                      <a:pt x="142829" y="76129"/>
                    </a:cubicBezTo>
                    <a:cubicBezTo>
                      <a:pt x="143284" y="72368"/>
                      <a:pt x="139944" y="69005"/>
                      <a:pt x="136195" y="69005"/>
                    </a:cubicBezTo>
                    <a:cubicBezTo>
                      <a:pt x="136175" y="69005"/>
                      <a:pt x="136156" y="69005"/>
                      <a:pt x="136136" y="69006"/>
                    </a:cubicBezTo>
                    <a:cubicBezTo>
                      <a:pt x="136116" y="69005"/>
                      <a:pt x="136096" y="69005"/>
                      <a:pt x="136077" y="69005"/>
                    </a:cubicBezTo>
                    <a:cubicBezTo>
                      <a:pt x="134208" y="69005"/>
                      <a:pt x="132449" y="69844"/>
                      <a:pt x="131199" y="71147"/>
                    </a:cubicBezTo>
                    <a:cubicBezTo>
                      <a:pt x="131288" y="69552"/>
                      <a:pt x="130706" y="68056"/>
                      <a:pt x="129711" y="66873"/>
                    </a:cubicBezTo>
                    <a:cubicBezTo>
                      <a:pt x="130140" y="66794"/>
                      <a:pt x="130570" y="66755"/>
                      <a:pt x="130997" y="66755"/>
                    </a:cubicBezTo>
                    <a:cubicBezTo>
                      <a:pt x="132930" y="66755"/>
                      <a:pt x="134802" y="67551"/>
                      <a:pt x="136145" y="68997"/>
                    </a:cubicBezTo>
                    <a:cubicBezTo>
                      <a:pt x="137487" y="67540"/>
                      <a:pt x="139365" y="66743"/>
                      <a:pt x="141304" y="66743"/>
                    </a:cubicBezTo>
                    <a:cubicBezTo>
                      <a:pt x="141811" y="66743"/>
                      <a:pt x="142322" y="66798"/>
                      <a:pt x="142829" y="66909"/>
                    </a:cubicBezTo>
                    <a:cubicBezTo>
                      <a:pt x="143276" y="63151"/>
                      <a:pt x="139944" y="59785"/>
                      <a:pt x="136198" y="59785"/>
                    </a:cubicBezTo>
                    <a:cubicBezTo>
                      <a:pt x="136183" y="59785"/>
                      <a:pt x="136169" y="59785"/>
                      <a:pt x="136154" y="59785"/>
                    </a:cubicBezTo>
                    <a:cubicBezTo>
                      <a:pt x="137492" y="58340"/>
                      <a:pt x="139363" y="57545"/>
                      <a:pt x="141292" y="57545"/>
                    </a:cubicBezTo>
                    <a:cubicBezTo>
                      <a:pt x="141803" y="57545"/>
                      <a:pt x="142319" y="57601"/>
                      <a:pt x="142829" y="57715"/>
                    </a:cubicBezTo>
                    <a:cubicBezTo>
                      <a:pt x="143284" y="53954"/>
                      <a:pt x="139944" y="50592"/>
                      <a:pt x="136195" y="50592"/>
                    </a:cubicBezTo>
                    <a:cubicBezTo>
                      <a:pt x="136175" y="50592"/>
                      <a:pt x="136156" y="50592"/>
                      <a:pt x="136136" y="50592"/>
                    </a:cubicBezTo>
                    <a:cubicBezTo>
                      <a:pt x="136116" y="50592"/>
                      <a:pt x="136096" y="50592"/>
                      <a:pt x="136077" y="50592"/>
                    </a:cubicBezTo>
                    <a:cubicBezTo>
                      <a:pt x="134208" y="50592"/>
                      <a:pt x="132449" y="51430"/>
                      <a:pt x="131199" y="52733"/>
                    </a:cubicBezTo>
                    <a:cubicBezTo>
                      <a:pt x="131288" y="51138"/>
                      <a:pt x="130706" y="49642"/>
                      <a:pt x="129711" y="48459"/>
                    </a:cubicBezTo>
                    <a:cubicBezTo>
                      <a:pt x="130140" y="48380"/>
                      <a:pt x="130570" y="48341"/>
                      <a:pt x="130997" y="48341"/>
                    </a:cubicBezTo>
                    <a:cubicBezTo>
                      <a:pt x="132927" y="48341"/>
                      <a:pt x="134793" y="49137"/>
                      <a:pt x="136136" y="50583"/>
                    </a:cubicBezTo>
                    <a:cubicBezTo>
                      <a:pt x="137484" y="49129"/>
                      <a:pt x="139360" y="48326"/>
                      <a:pt x="141292" y="48326"/>
                    </a:cubicBezTo>
                    <a:cubicBezTo>
                      <a:pt x="141801" y="48326"/>
                      <a:pt x="142313" y="48381"/>
                      <a:pt x="142820" y="48495"/>
                    </a:cubicBezTo>
                    <a:cubicBezTo>
                      <a:pt x="143275" y="44743"/>
                      <a:pt x="139943" y="41371"/>
                      <a:pt x="136195" y="41371"/>
                    </a:cubicBezTo>
                    <a:cubicBezTo>
                      <a:pt x="136175" y="41371"/>
                      <a:pt x="136156" y="41371"/>
                      <a:pt x="136136" y="41372"/>
                    </a:cubicBezTo>
                    <a:cubicBezTo>
                      <a:pt x="137482" y="39919"/>
                      <a:pt x="139354" y="39122"/>
                      <a:pt x="141284" y="39122"/>
                    </a:cubicBezTo>
                    <a:cubicBezTo>
                      <a:pt x="141795" y="39122"/>
                      <a:pt x="142310" y="39178"/>
                      <a:pt x="142820" y="39293"/>
                    </a:cubicBezTo>
                    <a:cubicBezTo>
                      <a:pt x="143274" y="35536"/>
                      <a:pt x="139943" y="32169"/>
                      <a:pt x="136210" y="32169"/>
                    </a:cubicBezTo>
                    <a:cubicBezTo>
                      <a:pt x="136185" y="32169"/>
                      <a:pt x="136160" y="32169"/>
                      <a:pt x="136136" y="32169"/>
                    </a:cubicBezTo>
                    <a:cubicBezTo>
                      <a:pt x="136116" y="32169"/>
                      <a:pt x="136096" y="32169"/>
                      <a:pt x="136076" y="32169"/>
                    </a:cubicBezTo>
                    <a:cubicBezTo>
                      <a:pt x="134207" y="32169"/>
                      <a:pt x="132440" y="32998"/>
                      <a:pt x="131199" y="34302"/>
                    </a:cubicBezTo>
                    <a:cubicBezTo>
                      <a:pt x="131279" y="32716"/>
                      <a:pt x="130697" y="31210"/>
                      <a:pt x="129702" y="30028"/>
                    </a:cubicBezTo>
                    <a:cubicBezTo>
                      <a:pt x="130130" y="29949"/>
                      <a:pt x="130559" y="29910"/>
                      <a:pt x="130985" y="29910"/>
                    </a:cubicBezTo>
                    <a:cubicBezTo>
                      <a:pt x="132925" y="29910"/>
                      <a:pt x="134799" y="30713"/>
                      <a:pt x="136136" y="32160"/>
                    </a:cubicBezTo>
                    <a:cubicBezTo>
                      <a:pt x="137484" y="30706"/>
                      <a:pt x="139360" y="29903"/>
                      <a:pt x="141292" y="29903"/>
                    </a:cubicBezTo>
                    <a:cubicBezTo>
                      <a:pt x="141801" y="29903"/>
                      <a:pt x="142313" y="29959"/>
                      <a:pt x="142820" y="30072"/>
                    </a:cubicBezTo>
                    <a:cubicBezTo>
                      <a:pt x="143276" y="26315"/>
                      <a:pt x="139935" y="22949"/>
                      <a:pt x="136189" y="22949"/>
                    </a:cubicBezTo>
                    <a:cubicBezTo>
                      <a:pt x="136175" y="22949"/>
                      <a:pt x="136160" y="22949"/>
                      <a:pt x="136145" y="22949"/>
                    </a:cubicBezTo>
                    <a:cubicBezTo>
                      <a:pt x="137490" y="21504"/>
                      <a:pt x="139357" y="20708"/>
                      <a:pt x="141284" y="20708"/>
                    </a:cubicBezTo>
                    <a:cubicBezTo>
                      <a:pt x="141794" y="20708"/>
                      <a:pt x="142310" y="20764"/>
                      <a:pt x="142820" y="20879"/>
                    </a:cubicBezTo>
                    <a:cubicBezTo>
                      <a:pt x="143275" y="17117"/>
                      <a:pt x="139935" y="13755"/>
                      <a:pt x="136195" y="13755"/>
                    </a:cubicBezTo>
                    <a:cubicBezTo>
                      <a:pt x="136175" y="13755"/>
                      <a:pt x="136156" y="13755"/>
                      <a:pt x="136136" y="13755"/>
                    </a:cubicBezTo>
                    <a:cubicBezTo>
                      <a:pt x="136116" y="13755"/>
                      <a:pt x="136096" y="13755"/>
                      <a:pt x="136076" y="13755"/>
                    </a:cubicBezTo>
                    <a:cubicBezTo>
                      <a:pt x="134207" y="13755"/>
                      <a:pt x="132440" y="14585"/>
                      <a:pt x="131199" y="15888"/>
                    </a:cubicBezTo>
                    <a:cubicBezTo>
                      <a:pt x="131279" y="14302"/>
                      <a:pt x="130697" y="12797"/>
                      <a:pt x="129702" y="11614"/>
                    </a:cubicBezTo>
                    <a:cubicBezTo>
                      <a:pt x="130130" y="11535"/>
                      <a:pt x="130558" y="11496"/>
                      <a:pt x="130984" y="11496"/>
                    </a:cubicBezTo>
                    <a:cubicBezTo>
                      <a:pt x="132922" y="11496"/>
                      <a:pt x="134791" y="12299"/>
                      <a:pt x="136136" y="13746"/>
                    </a:cubicBezTo>
                    <a:cubicBezTo>
                      <a:pt x="137484" y="12292"/>
                      <a:pt x="139360" y="11489"/>
                      <a:pt x="141292" y="11489"/>
                    </a:cubicBezTo>
                    <a:cubicBezTo>
                      <a:pt x="141801" y="11489"/>
                      <a:pt x="142313" y="11545"/>
                      <a:pt x="142820" y="11659"/>
                    </a:cubicBezTo>
                    <a:cubicBezTo>
                      <a:pt x="143275" y="7906"/>
                      <a:pt x="139935" y="4535"/>
                      <a:pt x="136195" y="4535"/>
                    </a:cubicBezTo>
                    <a:cubicBezTo>
                      <a:pt x="136175" y="4535"/>
                      <a:pt x="136156" y="4535"/>
                      <a:pt x="136136" y="4535"/>
                    </a:cubicBezTo>
                    <a:cubicBezTo>
                      <a:pt x="136116" y="4535"/>
                      <a:pt x="136096" y="4535"/>
                      <a:pt x="136077" y="4535"/>
                    </a:cubicBezTo>
                    <a:cubicBezTo>
                      <a:pt x="134208" y="4535"/>
                      <a:pt x="132440" y="5373"/>
                      <a:pt x="131199" y="6677"/>
                    </a:cubicBezTo>
                    <a:cubicBezTo>
                      <a:pt x="131234" y="5933"/>
                      <a:pt x="131136" y="5198"/>
                      <a:pt x="130894" y="4499"/>
                    </a:cubicBezTo>
                    <a:lnTo>
                      <a:pt x="130518" y="4499"/>
                    </a:lnTo>
                    <a:cubicBezTo>
                      <a:pt x="130751" y="5198"/>
                      <a:pt x="130867" y="5933"/>
                      <a:pt x="130867" y="6668"/>
                    </a:cubicBezTo>
                    <a:cubicBezTo>
                      <a:pt x="130394" y="6566"/>
                      <a:pt x="129917" y="6516"/>
                      <a:pt x="129443" y="6516"/>
                    </a:cubicBezTo>
                    <a:cubicBezTo>
                      <a:pt x="127584" y="6516"/>
                      <a:pt x="125780" y="7282"/>
                      <a:pt x="124487" y="8675"/>
                    </a:cubicBezTo>
                    <a:cubicBezTo>
                      <a:pt x="123206" y="7295"/>
                      <a:pt x="121414" y="6515"/>
                      <a:pt x="119532" y="6515"/>
                    </a:cubicBezTo>
                    <a:cubicBezTo>
                      <a:pt x="119048" y="6515"/>
                      <a:pt x="118564" y="6560"/>
                      <a:pt x="118089" y="6668"/>
                    </a:cubicBezTo>
                    <a:cubicBezTo>
                      <a:pt x="118089" y="5933"/>
                      <a:pt x="118206" y="5198"/>
                      <a:pt x="118439" y="4499"/>
                    </a:cubicBezTo>
                    <a:lnTo>
                      <a:pt x="118063" y="4499"/>
                    </a:lnTo>
                    <a:cubicBezTo>
                      <a:pt x="117821" y="5198"/>
                      <a:pt x="117722" y="5933"/>
                      <a:pt x="117758" y="6677"/>
                    </a:cubicBezTo>
                    <a:cubicBezTo>
                      <a:pt x="116516" y="5373"/>
                      <a:pt x="114749" y="4535"/>
                      <a:pt x="112880" y="4535"/>
                    </a:cubicBezTo>
                    <a:cubicBezTo>
                      <a:pt x="112860" y="4535"/>
                      <a:pt x="112840" y="4535"/>
                      <a:pt x="112821" y="4535"/>
                    </a:cubicBezTo>
                    <a:cubicBezTo>
                      <a:pt x="112802" y="4535"/>
                      <a:pt x="112783" y="4535"/>
                      <a:pt x="112765" y="4535"/>
                    </a:cubicBezTo>
                    <a:cubicBezTo>
                      <a:pt x="110778" y="4535"/>
                      <a:pt x="108911" y="5480"/>
                      <a:pt x="107659" y="6927"/>
                    </a:cubicBezTo>
                    <a:lnTo>
                      <a:pt x="107659" y="6927"/>
                    </a:lnTo>
                    <a:cubicBezTo>
                      <a:pt x="107953" y="3265"/>
                      <a:pt x="104676" y="36"/>
                      <a:pt x="101009" y="36"/>
                    </a:cubicBezTo>
                    <a:cubicBezTo>
                      <a:pt x="100988" y="36"/>
                      <a:pt x="100968" y="37"/>
                      <a:pt x="100948" y="37"/>
                    </a:cubicBezTo>
                    <a:cubicBezTo>
                      <a:pt x="100928" y="37"/>
                      <a:pt x="100908" y="37"/>
                      <a:pt x="100889" y="37"/>
                    </a:cubicBezTo>
                    <a:cubicBezTo>
                      <a:pt x="99020" y="37"/>
                      <a:pt x="97261" y="875"/>
                      <a:pt x="96011" y="2178"/>
                    </a:cubicBezTo>
                    <a:cubicBezTo>
                      <a:pt x="96056" y="1435"/>
                      <a:pt x="95948" y="700"/>
                      <a:pt x="95706" y="1"/>
                    </a:cubicBezTo>
                    <a:lnTo>
                      <a:pt x="95339" y="1"/>
                    </a:lnTo>
                    <a:cubicBezTo>
                      <a:pt x="95563" y="700"/>
                      <a:pt x="95688" y="1426"/>
                      <a:pt x="95688" y="2169"/>
                    </a:cubicBezTo>
                    <a:cubicBezTo>
                      <a:pt x="95213" y="2067"/>
                      <a:pt x="94735" y="2018"/>
                      <a:pt x="94260" y="2018"/>
                    </a:cubicBezTo>
                    <a:cubicBezTo>
                      <a:pt x="92399" y="2018"/>
                      <a:pt x="90599" y="2784"/>
                      <a:pt x="89299" y="4177"/>
                    </a:cubicBezTo>
                    <a:cubicBezTo>
                      <a:pt x="88034" y="2804"/>
                      <a:pt x="86246" y="2017"/>
                      <a:pt x="84376" y="2017"/>
                    </a:cubicBezTo>
                    <a:cubicBezTo>
                      <a:pt x="84365" y="2017"/>
                      <a:pt x="84355" y="2017"/>
                      <a:pt x="84344" y="2017"/>
                    </a:cubicBezTo>
                    <a:cubicBezTo>
                      <a:pt x="83860" y="2017"/>
                      <a:pt x="83376" y="2062"/>
                      <a:pt x="82902" y="2169"/>
                    </a:cubicBezTo>
                    <a:cubicBezTo>
                      <a:pt x="82902" y="1435"/>
                      <a:pt x="83027" y="700"/>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sp>
            <p:nvSpPr>
              <p:cNvPr id="490" name="Google Shape;490;p22"/>
              <p:cNvSpPr/>
              <p:nvPr/>
            </p:nvSpPr>
            <p:spPr>
              <a:xfrm>
                <a:off x="0" y="0"/>
                <a:ext cx="2743019" cy="1499080"/>
              </a:xfrm>
              <a:custGeom>
                <a:avLst/>
                <a:gdLst/>
                <a:ahLst/>
                <a:cxnLst/>
                <a:rect l="l" t="t" r="r" b="b"/>
                <a:pathLst>
                  <a:path w="143276" h="78414" extrusionOk="0">
                    <a:moveTo>
                      <a:pt x="84144" y="2392"/>
                    </a:moveTo>
                    <a:cubicBezTo>
                      <a:pt x="86080" y="2392"/>
                      <a:pt x="87955" y="3195"/>
                      <a:pt x="89299" y="4642"/>
                    </a:cubicBezTo>
                    <a:cubicBezTo>
                      <a:pt x="90635" y="3197"/>
                      <a:pt x="92499" y="2400"/>
                      <a:pt x="94430" y="2400"/>
                    </a:cubicBezTo>
                    <a:cubicBezTo>
                      <a:pt x="94856" y="2400"/>
                      <a:pt x="95287" y="2439"/>
                      <a:pt x="95715" y="2518"/>
                    </a:cubicBezTo>
                    <a:cubicBezTo>
                      <a:pt x="94720" y="3692"/>
                      <a:pt x="94138" y="5198"/>
                      <a:pt x="94228" y="6793"/>
                    </a:cubicBezTo>
                    <a:cubicBezTo>
                      <a:pt x="92977" y="5480"/>
                      <a:pt x="91219" y="4651"/>
                      <a:pt x="89350" y="4651"/>
                    </a:cubicBezTo>
                    <a:cubicBezTo>
                      <a:pt x="89330" y="4651"/>
                      <a:pt x="89310" y="4651"/>
                      <a:pt x="89290" y="4651"/>
                    </a:cubicBezTo>
                    <a:cubicBezTo>
                      <a:pt x="89271" y="4651"/>
                      <a:pt x="89251" y="4651"/>
                      <a:pt x="89231" y="4651"/>
                    </a:cubicBezTo>
                    <a:cubicBezTo>
                      <a:pt x="87362" y="4651"/>
                      <a:pt x="85595" y="5489"/>
                      <a:pt x="84353" y="6793"/>
                    </a:cubicBezTo>
                    <a:cubicBezTo>
                      <a:pt x="84434" y="5198"/>
                      <a:pt x="83851" y="3692"/>
                      <a:pt x="82866" y="2518"/>
                    </a:cubicBezTo>
                    <a:lnTo>
                      <a:pt x="82866" y="2509"/>
                    </a:lnTo>
                    <a:cubicBezTo>
                      <a:pt x="83291" y="2430"/>
                      <a:pt x="83719" y="2392"/>
                      <a:pt x="84144" y="2392"/>
                    </a:cubicBezTo>
                    <a:close/>
                    <a:moveTo>
                      <a:pt x="23970" y="2589"/>
                    </a:moveTo>
                    <a:cubicBezTo>
                      <a:pt x="24396" y="2589"/>
                      <a:pt x="24824" y="2628"/>
                      <a:pt x="25250" y="2707"/>
                    </a:cubicBezTo>
                    <a:cubicBezTo>
                      <a:pt x="24255" y="3889"/>
                      <a:pt x="23673" y="5386"/>
                      <a:pt x="23753" y="6981"/>
                    </a:cubicBezTo>
                    <a:cubicBezTo>
                      <a:pt x="22512" y="5677"/>
                      <a:pt x="20744" y="4839"/>
                      <a:pt x="18884" y="4839"/>
                    </a:cubicBezTo>
                    <a:cubicBezTo>
                      <a:pt x="18864" y="4839"/>
                      <a:pt x="18845" y="4839"/>
                      <a:pt x="18825" y="4839"/>
                    </a:cubicBezTo>
                    <a:cubicBezTo>
                      <a:pt x="18805" y="4839"/>
                      <a:pt x="18786" y="4839"/>
                      <a:pt x="18766" y="4839"/>
                    </a:cubicBezTo>
                    <a:cubicBezTo>
                      <a:pt x="16897" y="4839"/>
                      <a:pt x="15129" y="5677"/>
                      <a:pt x="13888" y="6981"/>
                    </a:cubicBezTo>
                    <a:cubicBezTo>
                      <a:pt x="13951" y="5395"/>
                      <a:pt x="13368" y="3898"/>
                      <a:pt x="12382" y="2716"/>
                    </a:cubicBezTo>
                    <a:lnTo>
                      <a:pt x="12391" y="2707"/>
                    </a:lnTo>
                    <a:cubicBezTo>
                      <a:pt x="12818" y="2628"/>
                      <a:pt x="13246" y="2589"/>
                      <a:pt x="13671" y="2589"/>
                    </a:cubicBezTo>
                    <a:cubicBezTo>
                      <a:pt x="15606" y="2589"/>
                      <a:pt x="17481" y="3390"/>
                      <a:pt x="18825" y="4830"/>
                    </a:cubicBezTo>
                    <a:cubicBezTo>
                      <a:pt x="20162" y="3390"/>
                      <a:pt x="22035" y="2589"/>
                      <a:pt x="23970" y="2589"/>
                    </a:cubicBezTo>
                    <a:close/>
                    <a:moveTo>
                      <a:pt x="77636" y="544"/>
                    </a:moveTo>
                    <a:cubicBezTo>
                      <a:pt x="80811" y="544"/>
                      <a:pt x="83986" y="2623"/>
                      <a:pt x="84031" y="6784"/>
                    </a:cubicBezTo>
                    <a:cubicBezTo>
                      <a:pt x="83550" y="6679"/>
                      <a:pt x="83066" y="6627"/>
                      <a:pt x="82585" y="6627"/>
                    </a:cubicBezTo>
                    <a:cubicBezTo>
                      <a:pt x="80728" y="6627"/>
                      <a:pt x="78929" y="7394"/>
                      <a:pt x="77633" y="8782"/>
                    </a:cubicBezTo>
                    <a:cubicBezTo>
                      <a:pt x="76360" y="7411"/>
                      <a:pt x="74559" y="6622"/>
                      <a:pt x="72687" y="6622"/>
                    </a:cubicBezTo>
                    <a:cubicBezTo>
                      <a:pt x="72203" y="6622"/>
                      <a:pt x="71719" y="6676"/>
                      <a:pt x="71244" y="6784"/>
                    </a:cubicBezTo>
                    <a:cubicBezTo>
                      <a:pt x="71284" y="2625"/>
                      <a:pt x="74460" y="544"/>
                      <a:pt x="77636" y="544"/>
                    </a:cubicBezTo>
                    <a:close/>
                    <a:moveTo>
                      <a:pt x="100947" y="544"/>
                    </a:moveTo>
                    <a:cubicBezTo>
                      <a:pt x="104121" y="544"/>
                      <a:pt x="107295" y="2622"/>
                      <a:pt x="107337" y="6782"/>
                    </a:cubicBezTo>
                    <a:lnTo>
                      <a:pt x="107337" y="6782"/>
                    </a:lnTo>
                    <a:cubicBezTo>
                      <a:pt x="106859" y="6678"/>
                      <a:pt x="106378" y="6627"/>
                      <a:pt x="105901" y="6627"/>
                    </a:cubicBezTo>
                    <a:cubicBezTo>
                      <a:pt x="104043" y="6627"/>
                      <a:pt x="102246" y="7394"/>
                      <a:pt x="100957" y="8782"/>
                    </a:cubicBezTo>
                    <a:cubicBezTo>
                      <a:pt x="99676" y="7411"/>
                      <a:pt x="97883" y="6622"/>
                      <a:pt x="96002" y="6622"/>
                    </a:cubicBezTo>
                    <a:cubicBezTo>
                      <a:pt x="95518" y="6622"/>
                      <a:pt x="95034" y="6676"/>
                      <a:pt x="94559" y="6784"/>
                    </a:cubicBezTo>
                    <a:cubicBezTo>
                      <a:pt x="94595" y="2625"/>
                      <a:pt x="97771" y="544"/>
                      <a:pt x="100947" y="544"/>
                    </a:cubicBezTo>
                    <a:close/>
                    <a:moveTo>
                      <a:pt x="7166" y="739"/>
                    </a:moveTo>
                    <a:cubicBezTo>
                      <a:pt x="10341" y="739"/>
                      <a:pt x="13516" y="2815"/>
                      <a:pt x="13556" y="6972"/>
                    </a:cubicBezTo>
                    <a:cubicBezTo>
                      <a:pt x="13079" y="6868"/>
                      <a:pt x="12598" y="6817"/>
                      <a:pt x="12120" y="6817"/>
                    </a:cubicBezTo>
                    <a:cubicBezTo>
                      <a:pt x="10263" y="6817"/>
                      <a:pt x="8460" y="7585"/>
                      <a:pt x="7163" y="8974"/>
                    </a:cubicBezTo>
                    <a:lnTo>
                      <a:pt x="7163" y="8974"/>
                    </a:lnTo>
                    <a:cubicBezTo>
                      <a:pt x="5882" y="7597"/>
                      <a:pt x="4092" y="6819"/>
                      <a:pt x="2212" y="6819"/>
                    </a:cubicBezTo>
                    <a:cubicBezTo>
                      <a:pt x="1728" y="6819"/>
                      <a:pt x="1245" y="6873"/>
                      <a:pt x="770" y="6972"/>
                    </a:cubicBezTo>
                    <a:cubicBezTo>
                      <a:pt x="810" y="2818"/>
                      <a:pt x="3988" y="739"/>
                      <a:pt x="7166" y="739"/>
                    </a:cubicBezTo>
                    <a:close/>
                    <a:moveTo>
                      <a:pt x="30461" y="743"/>
                    </a:moveTo>
                    <a:cubicBezTo>
                      <a:pt x="33632" y="743"/>
                      <a:pt x="36807" y="2818"/>
                      <a:pt x="36853" y="6968"/>
                    </a:cubicBezTo>
                    <a:lnTo>
                      <a:pt x="36853" y="6968"/>
                    </a:lnTo>
                    <a:cubicBezTo>
                      <a:pt x="36386" y="6869"/>
                      <a:pt x="35915" y="6820"/>
                      <a:pt x="35447" y="6820"/>
                    </a:cubicBezTo>
                    <a:cubicBezTo>
                      <a:pt x="33589" y="6820"/>
                      <a:pt x="31784" y="7587"/>
                      <a:pt x="30492" y="8979"/>
                    </a:cubicBezTo>
                    <a:cubicBezTo>
                      <a:pt x="29210" y="7599"/>
                      <a:pt x="27418" y="6819"/>
                      <a:pt x="25536" y="6819"/>
                    </a:cubicBezTo>
                    <a:cubicBezTo>
                      <a:pt x="25053" y="6819"/>
                      <a:pt x="24569" y="6873"/>
                      <a:pt x="24094" y="6972"/>
                    </a:cubicBezTo>
                    <a:cubicBezTo>
                      <a:pt x="24121" y="2820"/>
                      <a:pt x="27289" y="743"/>
                      <a:pt x="30461" y="743"/>
                    </a:cubicBezTo>
                    <a:close/>
                    <a:moveTo>
                      <a:pt x="119326" y="6899"/>
                    </a:moveTo>
                    <a:cubicBezTo>
                      <a:pt x="121263" y="6899"/>
                      <a:pt x="123133" y="7700"/>
                      <a:pt x="124470" y="9149"/>
                    </a:cubicBezTo>
                    <a:lnTo>
                      <a:pt x="124470" y="9149"/>
                    </a:lnTo>
                    <a:cubicBezTo>
                      <a:pt x="124453" y="9149"/>
                      <a:pt x="124436" y="9149"/>
                      <a:pt x="124419" y="9149"/>
                    </a:cubicBezTo>
                    <a:cubicBezTo>
                      <a:pt x="122550" y="9149"/>
                      <a:pt x="120782" y="9987"/>
                      <a:pt x="119541" y="11291"/>
                    </a:cubicBezTo>
                    <a:cubicBezTo>
                      <a:pt x="119622" y="9705"/>
                      <a:pt x="119039" y="8199"/>
                      <a:pt x="118045" y="7017"/>
                    </a:cubicBezTo>
                    <a:cubicBezTo>
                      <a:pt x="118472" y="6938"/>
                      <a:pt x="118901" y="6899"/>
                      <a:pt x="119326" y="6899"/>
                    </a:cubicBezTo>
                    <a:close/>
                    <a:moveTo>
                      <a:pt x="129625" y="6899"/>
                    </a:moveTo>
                    <a:cubicBezTo>
                      <a:pt x="130050" y="6899"/>
                      <a:pt x="130477" y="6938"/>
                      <a:pt x="130903" y="7017"/>
                    </a:cubicBezTo>
                    <a:cubicBezTo>
                      <a:pt x="129908" y="8199"/>
                      <a:pt x="129326" y="9705"/>
                      <a:pt x="129415" y="11291"/>
                    </a:cubicBezTo>
                    <a:cubicBezTo>
                      <a:pt x="128165" y="9987"/>
                      <a:pt x="126397" y="9149"/>
                      <a:pt x="124537" y="9149"/>
                    </a:cubicBezTo>
                    <a:cubicBezTo>
                      <a:pt x="124520" y="9149"/>
                      <a:pt x="124503" y="9149"/>
                      <a:pt x="124487" y="9149"/>
                    </a:cubicBezTo>
                    <a:lnTo>
                      <a:pt x="124487" y="9149"/>
                    </a:lnTo>
                    <a:cubicBezTo>
                      <a:pt x="125823" y="7700"/>
                      <a:pt x="127694" y="6899"/>
                      <a:pt x="129625" y="6899"/>
                    </a:cubicBezTo>
                    <a:close/>
                    <a:moveTo>
                      <a:pt x="82788" y="6997"/>
                    </a:moveTo>
                    <a:cubicBezTo>
                      <a:pt x="83213" y="6997"/>
                      <a:pt x="83641" y="7036"/>
                      <a:pt x="84066" y="7115"/>
                    </a:cubicBezTo>
                    <a:cubicBezTo>
                      <a:pt x="83072" y="8298"/>
                      <a:pt x="82489" y="9794"/>
                      <a:pt x="82579" y="11389"/>
                    </a:cubicBezTo>
                    <a:cubicBezTo>
                      <a:pt x="81329" y="10086"/>
                      <a:pt x="79570" y="9248"/>
                      <a:pt x="77701" y="9248"/>
                    </a:cubicBezTo>
                    <a:cubicBezTo>
                      <a:pt x="77681" y="9248"/>
                      <a:pt x="77661" y="9248"/>
                      <a:pt x="77642" y="9248"/>
                    </a:cubicBezTo>
                    <a:cubicBezTo>
                      <a:pt x="78979" y="7800"/>
                      <a:pt x="80853" y="6997"/>
                      <a:pt x="82788" y="6997"/>
                    </a:cubicBezTo>
                    <a:close/>
                    <a:moveTo>
                      <a:pt x="95819" y="7002"/>
                    </a:moveTo>
                    <a:cubicBezTo>
                      <a:pt x="97748" y="7002"/>
                      <a:pt x="99615" y="7806"/>
                      <a:pt x="100948" y="9257"/>
                    </a:cubicBezTo>
                    <a:cubicBezTo>
                      <a:pt x="100928" y="9257"/>
                      <a:pt x="100908" y="9256"/>
                      <a:pt x="100888" y="9256"/>
                    </a:cubicBezTo>
                    <a:cubicBezTo>
                      <a:pt x="99020" y="9256"/>
                      <a:pt x="97252" y="10086"/>
                      <a:pt x="96011" y="11398"/>
                    </a:cubicBezTo>
                    <a:cubicBezTo>
                      <a:pt x="96100" y="9803"/>
                      <a:pt x="95509" y="8298"/>
                      <a:pt x="94523" y="7124"/>
                    </a:cubicBezTo>
                    <a:cubicBezTo>
                      <a:pt x="94955" y="7042"/>
                      <a:pt x="95388" y="7002"/>
                      <a:pt x="95819" y="7002"/>
                    </a:cubicBezTo>
                    <a:close/>
                    <a:moveTo>
                      <a:pt x="48857" y="7096"/>
                    </a:moveTo>
                    <a:cubicBezTo>
                      <a:pt x="50790" y="7096"/>
                      <a:pt x="52658" y="7899"/>
                      <a:pt x="53995" y="9346"/>
                    </a:cubicBezTo>
                    <a:lnTo>
                      <a:pt x="53995" y="9346"/>
                    </a:lnTo>
                    <a:cubicBezTo>
                      <a:pt x="53978" y="9346"/>
                      <a:pt x="53961" y="9346"/>
                      <a:pt x="53945" y="9346"/>
                    </a:cubicBezTo>
                    <a:cubicBezTo>
                      <a:pt x="52076" y="9346"/>
                      <a:pt x="50308" y="10184"/>
                      <a:pt x="49067" y="11488"/>
                    </a:cubicBezTo>
                    <a:cubicBezTo>
                      <a:pt x="49156" y="9893"/>
                      <a:pt x="48565" y="8388"/>
                      <a:pt x="47579" y="7214"/>
                    </a:cubicBezTo>
                    <a:cubicBezTo>
                      <a:pt x="48005" y="7135"/>
                      <a:pt x="48433" y="7096"/>
                      <a:pt x="48857" y="7096"/>
                    </a:cubicBezTo>
                    <a:close/>
                    <a:moveTo>
                      <a:pt x="59151" y="7096"/>
                    </a:moveTo>
                    <a:cubicBezTo>
                      <a:pt x="59575" y="7096"/>
                      <a:pt x="60003" y="7135"/>
                      <a:pt x="60429" y="7214"/>
                    </a:cubicBezTo>
                    <a:cubicBezTo>
                      <a:pt x="59443" y="8397"/>
                      <a:pt x="58852" y="9893"/>
                      <a:pt x="58941" y="11488"/>
                    </a:cubicBezTo>
                    <a:cubicBezTo>
                      <a:pt x="57700" y="10184"/>
                      <a:pt x="55932" y="9346"/>
                      <a:pt x="54063" y="9346"/>
                    </a:cubicBezTo>
                    <a:cubicBezTo>
                      <a:pt x="54043" y="9346"/>
                      <a:pt x="54024" y="9346"/>
                      <a:pt x="54004" y="9346"/>
                    </a:cubicBezTo>
                    <a:cubicBezTo>
                      <a:pt x="55349" y="7899"/>
                      <a:pt x="57217" y="7096"/>
                      <a:pt x="59151" y="7096"/>
                    </a:cubicBezTo>
                    <a:close/>
                    <a:moveTo>
                      <a:pt x="12288" y="7195"/>
                    </a:moveTo>
                    <a:cubicBezTo>
                      <a:pt x="12712" y="7195"/>
                      <a:pt x="13139" y="7233"/>
                      <a:pt x="13565" y="7312"/>
                    </a:cubicBezTo>
                    <a:cubicBezTo>
                      <a:pt x="12580" y="8495"/>
                      <a:pt x="11997" y="9992"/>
                      <a:pt x="12078" y="11586"/>
                    </a:cubicBezTo>
                    <a:cubicBezTo>
                      <a:pt x="10836" y="10283"/>
                      <a:pt x="9069" y="9445"/>
                      <a:pt x="7200" y="9445"/>
                    </a:cubicBezTo>
                    <a:cubicBezTo>
                      <a:pt x="7183" y="9445"/>
                      <a:pt x="7166" y="9445"/>
                      <a:pt x="7150" y="9445"/>
                    </a:cubicBezTo>
                    <a:lnTo>
                      <a:pt x="7150" y="9445"/>
                    </a:lnTo>
                    <a:cubicBezTo>
                      <a:pt x="8487" y="7997"/>
                      <a:pt x="10354" y="7195"/>
                      <a:pt x="12288" y="7195"/>
                    </a:cubicBezTo>
                    <a:close/>
                    <a:moveTo>
                      <a:pt x="25327" y="7195"/>
                    </a:moveTo>
                    <a:cubicBezTo>
                      <a:pt x="27263" y="7195"/>
                      <a:pt x="29138" y="7997"/>
                      <a:pt x="30483" y="9445"/>
                    </a:cubicBezTo>
                    <a:cubicBezTo>
                      <a:pt x="30463" y="9445"/>
                      <a:pt x="30443" y="9445"/>
                      <a:pt x="30423" y="9445"/>
                    </a:cubicBezTo>
                    <a:cubicBezTo>
                      <a:pt x="28555" y="9445"/>
                      <a:pt x="26787" y="10283"/>
                      <a:pt x="25545" y="11586"/>
                    </a:cubicBezTo>
                    <a:cubicBezTo>
                      <a:pt x="25626" y="10000"/>
                      <a:pt x="25044" y="8495"/>
                      <a:pt x="24049" y="7312"/>
                    </a:cubicBezTo>
                    <a:cubicBezTo>
                      <a:pt x="24475" y="7233"/>
                      <a:pt x="24903" y="7195"/>
                      <a:pt x="25327" y="7195"/>
                    </a:cubicBezTo>
                    <a:close/>
                    <a:moveTo>
                      <a:pt x="35634" y="7192"/>
                    </a:moveTo>
                    <a:cubicBezTo>
                      <a:pt x="36094" y="7192"/>
                      <a:pt x="36556" y="7237"/>
                      <a:pt x="37015" y="7330"/>
                    </a:cubicBezTo>
                    <a:cubicBezTo>
                      <a:pt x="35998" y="8588"/>
                      <a:pt x="35452" y="10173"/>
                      <a:pt x="35641" y="11840"/>
                    </a:cubicBezTo>
                    <a:lnTo>
                      <a:pt x="35641" y="11840"/>
                    </a:lnTo>
                    <a:cubicBezTo>
                      <a:pt x="34389" y="10389"/>
                      <a:pt x="32523" y="9445"/>
                      <a:pt x="30538" y="9445"/>
                    </a:cubicBezTo>
                    <a:cubicBezTo>
                      <a:pt x="30520" y="9445"/>
                      <a:pt x="30501" y="9445"/>
                      <a:pt x="30483" y="9445"/>
                    </a:cubicBezTo>
                    <a:cubicBezTo>
                      <a:pt x="31822" y="7997"/>
                      <a:pt x="33700" y="7192"/>
                      <a:pt x="35634" y="7192"/>
                    </a:cubicBezTo>
                    <a:close/>
                    <a:moveTo>
                      <a:pt x="112820" y="5042"/>
                    </a:moveTo>
                    <a:cubicBezTo>
                      <a:pt x="115994" y="5042"/>
                      <a:pt x="119168" y="7120"/>
                      <a:pt x="119209" y="11280"/>
                    </a:cubicBezTo>
                    <a:lnTo>
                      <a:pt x="119209" y="11280"/>
                    </a:lnTo>
                    <a:cubicBezTo>
                      <a:pt x="118737" y="11179"/>
                      <a:pt x="118262" y="11130"/>
                      <a:pt x="117790" y="11130"/>
                    </a:cubicBezTo>
                    <a:cubicBezTo>
                      <a:pt x="115926" y="11130"/>
                      <a:pt x="114120" y="11897"/>
                      <a:pt x="112821" y="13289"/>
                    </a:cubicBezTo>
                    <a:cubicBezTo>
                      <a:pt x="111548" y="11909"/>
                      <a:pt x="109747" y="11129"/>
                      <a:pt x="107874" y="11129"/>
                    </a:cubicBezTo>
                    <a:cubicBezTo>
                      <a:pt x="107391" y="11129"/>
                      <a:pt x="106898" y="11183"/>
                      <a:pt x="106432" y="11282"/>
                    </a:cubicBezTo>
                    <a:cubicBezTo>
                      <a:pt x="106468" y="7123"/>
                      <a:pt x="109644" y="5042"/>
                      <a:pt x="112820" y="5042"/>
                    </a:cubicBezTo>
                    <a:close/>
                    <a:moveTo>
                      <a:pt x="136135" y="5042"/>
                    </a:moveTo>
                    <a:cubicBezTo>
                      <a:pt x="139310" y="5042"/>
                      <a:pt x="142484" y="7121"/>
                      <a:pt x="142525" y="11282"/>
                    </a:cubicBezTo>
                    <a:cubicBezTo>
                      <a:pt x="142051" y="11180"/>
                      <a:pt x="141574" y="11130"/>
                      <a:pt x="141100" y="11130"/>
                    </a:cubicBezTo>
                    <a:cubicBezTo>
                      <a:pt x="139242" y="11130"/>
                      <a:pt x="137437" y="11897"/>
                      <a:pt x="136145" y="13289"/>
                    </a:cubicBezTo>
                    <a:cubicBezTo>
                      <a:pt x="134863" y="11909"/>
                      <a:pt x="133071" y="11129"/>
                      <a:pt x="131190" y="11129"/>
                    </a:cubicBezTo>
                    <a:cubicBezTo>
                      <a:pt x="130706" y="11129"/>
                      <a:pt x="130222" y="11183"/>
                      <a:pt x="129747" y="11282"/>
                    </a:cubicBezTo>
                    <a:cubicBezTo>
                      <a:pt x="129783" y="7123"/>
                      <a:pt x="132959" y="5042"/>
                      <a:pt x="136135" y="5042"/>
                    </a:cubicBezTo>
                    <a:close/>
                    <a:moveTo>
                      <a:pt x="89293" y="5147"/>
                    </a:moveTo>
                    <a:cubicBezTo>
                      <a:pt x="92468" y="5147"/>
                      <a:pt x="95642" y="7223"/>
                      <a:pt x="95679" y="11378"/>
                    </a:cubicBezTo>
                    <a:lnTo>
                      <a:pt x="95679" y="11378"/>
                    </a:lnTo>
                    <a:cubicBezTo>
                      <a:pt x="95207" y="11278"/>
                      <a:pt x="94731" y="11229"/>
                      <a:pt x="94259" y="11229"/>
                    </a:cubicBezTo>
                    <a:cubicBezTo>
                      <a:pt x="92396" y="11229"/>
                      <a:pt x="90592" y="11995"/>
                      <a:pt x="89299" y="13388"/>
                    </a:cubicBezTo>
                    <a:cubicBezTo>
                      <a:pt x="88018" y="12008"/>
                      <a:pt x="86226" y="11228"/>
                      <a:pt x="84344" y="11228"/>
                    </a:cubicBezTo>
                    <a:cubicBezTo>
                      <a:pt x="83860" y="11228"/>
                      <a:pt x="83376" y="11282"/>
                      <a:pt x="82902" y="11380"/>
                    </a:cubicBezTo>
                    <a:cubicBezTo>
                      <a:pt x="82937" y="7226"/>
                      <a:pt x="86116" y="5147"/>
                      <a:pt x="89293" y="5147"/>
                    </a:cubicBezTo>
                    <a:close/>
                    <a:moveTo>
                      <a:pt x="42334" y="5241"/>
                    </a:moveTo>
                    <a:cubicBezTo>
                      <a:pt x="45504" y="5241"/>
                      <a:pt x="48679" y="7316"/>
                      <a:pt x="48726" y="11466"/>
                    </a:cubicBezTo>
                    <a:lnTo>
                      <a:pt x="48726" y="11466"/>
                    </a:lnTo>
                    <a:cubicBezTo>
                      <a:pt x="48259" y="11367"/>
                      <a:pt x="47788" y="11318"/>
                      <a:pt x="47320" y="11318"/>
                    </a:cubicBezTo>
                    <a:cubicBezTo>
                      <a:pt x="45461" y="11318"/>
                      <a:pt x="43655" y="12085"/>
                      <a:pt x="42355" y="13477"/>
                    </a:cubicBezTo>
                    <a:cubicBezTo>
                      <a:pt x="41083" y="12097"/>
                      <a:pt x="39282" y="11318"/>
                      <a:pt x="37409" y="11318"/>
                    </a:cubicBezTo>
                    <a:cubicBezTo>
                      <a:pt x="36916" y="11318"/>
                      <a:pt x="36432" y="11371"/>
                      <a:pt x="35966" y="11470"/>
                    </a:cubicBezTo>
                    <a:cubicBezTo>
                      <a:pt x="35993" y="7318"/>
                      <a:pt x="39161" y="5241"/>
                      <a:pt x="42334" y="5241"/>
                    </a:cubicBezTo>
                    <a:close/>
                    <a:moveTo>
                      <a:pt x="65648" y="5241"/>
                    </a:moveTo>
                    <a:cubicBezTo>
                      <a:pt x="68820" y="5241"/>
                      <a:pt x="71995" y="7316"/>
                      <a:pt x="72041" y="11466"/>
                    </a:cubicBezTo>
                    <a:lnTo>
                      <a:pt x="72041" y="11466"/>
                    </a:lnTo>
                    <a:cubicBezTo>
                      <a:pt x="71572" y="11367"/>
                      <a:pt x="71100" y="11318"/>
                      <a:pt x="70631" y="11318"/>
                    </a:cubicBezTo>
                    <a:cubicBezTo>
                      <a:pt x="68767" y="11318"/>
                      <a:pt x="66961" y="12085"/>
                      <a:pt x="65662" y="13477"/>
                    </a:cubicBezTo>
                    <a:cubicBezTo>
                      <a:pt x="64389" y="12097"/>
                      <a:pt x="62588" y="11318"/>
                      <a:pt x="60715" y="11318"/>
                    </a:cubicBezTo>
                    <a:cubicBezTo>
                      <a:pt x="60223" y="11318"/>
                      <a:pt x="59739" y="11371"/>
                      <a:pt x="59273" y="11470"/>
                    </a:cubicBezTo>
                    <a:cubicBezTo>
                      <a:pt x="59304" y="7318"/>
                      <a:pt x="62474" y="5241"/>
                      <a:pt x="65648" y="5241"/>
                    </a:cubicBezTo>
                    <a:close/>
                    <a:moveTo>
                      <a:pt x="18806" y="5349"/>
                    </a:moveTo>
                    <a:cubicBezTo>
                      <a:pt x="21976" y="5349"/>
                      <a:pt x="25149" y="7423"/>
                      <a:pt x="25196" y="11574"/>
                    </a:cubicBezTo>
                    <a:lnTo>
                      <a:pt x="25196" y="11574"/>
                    </a:lnTo>
                    <a:cubicBezTo>
                      <a:pt x="24722" y="11471"/>
                      <a:pt x="24244" y="11421"/>
                      <a:pt x="23770" y="11421"/>
                    </a:cubicBezTo>
                    <a:cubicBezTo>
                      <a:pt x="21912" y="11421"/>
                      <a:pt x="20114" y="12189"/>
                      <a:pt x="18825" y="13585"/>
                    </a:cubicBezTo>
                    <a:cubicBezTo>
                      <a:pt x="17544" y="12205"/>
                      <a:pt x="15752" y="11425"/>
                      <a:pt x="13870" y="11425"/>
                    </a:cubicBezTo>
                    <a:cubicBezTo>
                      <a:pt x="13386" y="11425"/>
                      <a:pt x="12902" y="11470"/>
                      <a:pt x="12427" y="11578"/>
                    </a:cubicBezTo>
                    <a:cubicBezTo>
                      <a:pt x="12463" y="7425"/>
                      <a:pt x="15633" y="5349"/>
                      <a:pt x="18806" y="5349"/>
                    </a:cubicBezTo>
                    <a:close/>
                    <a:moveTo>
                      <a:pt x="117949" y="11501"/>
                    </a:moveTo>
                    <a:cubicBezTo>
                      <a:pt x="118380" y="11501"/>
                      <a:pt x="118814" y="11541"/>
                      <a:pt x="119245" y="11622"/>
                    </a:cubicBezTo>
                    <a:cubicBezTo>
                      <a:pt x="118253" y="12794"/>
                      <a:pt x="117671" y="14304"/>
                      <a:pt x="117757" y="15887"/>
                    </a:cubicBezTo>
                    <a:lnTo>
                      <a:pt x="117757" y="15887"/>
                    </a:lnTo>
                    <a:cubicBezTo>
                      <a:pt x="116507" y="14584"/>
                      <a:pt x="114739" y="13746"/>
                      <a:pt x="112880" y="13746"/>
                    </a:cubicBezTo>
                    <a:cubicBezTo>
                      <a:pt x="112860" y="13746"/>
                      <a:pt x="112840" y="13746"/>
                      <a:pt x="112821" y="13746"/>
                    </a:cubicBezTo>
                    <a:cubicBezTo>
                      <a:pt x="114154" y="12303"/>
                      <a:pt x="116020" y="11501"/>
                      <a:pt x="117949" y="11501"/>
                    </a:cubicBezTo>
                    <a:close/>
                    <a:moveTo>
                      <a:pt x="130985" y="11496"/>
                    </a:moveTo>
                    <a:cubicBezTo>
                      <a:pt x="132925" y="11496"/>
                      <a:pt x="134799" y="12298"/>
                      <a:pt x="136136" y="13746"/>
                    </a:cubicBezTo>
                    <a:cubicBezTo>
                      <a:pt x="136116" y="13746"/>
                      <a:pt x="136096" y="13746"/>
                      <a:pt x="136077" y="13746"/>
                    </a:cubicBezTo>
                    <a:cubicBezTo>
                      <a:pt x="134208" y="13746"/>
                      <a:pt x="132440" y="14584"/>
                      <a:pt x="131199" y="15888"/>
                    </a:cubicBezTo>
                    <a:cubicBezTo>
                      <a:pt x="131279" y="14293"/>
                      <a:pt x="130697" y="12796"/>
                      <a:pt x="129702" y="11613"/>
                    </a:cubicBezTo>
                    <a:cubicBezTo>
                      <a:pt x="130130" y="11534"/>
                      <a:pt x="130559" y="11496"/>
                      <a:pt x="130985" y="11496"/>
                    </a:cubicBezTo>
                    <a:close/>
                    <a:moveTo>
                      <a:pt x="84143" y="11612"/>
                    </a:moveTo>
                    <a:cubicBezTo>
                      <a:pt x="86077" y="11612"/>
                      <a:pt x="87946" y="12415"/>
                      <a:pt x="89290" y="13862"/>
                    </a:cubicBezTo>
                    <a:cubicBezTo>
                      <a:pt x="89271" y="13862"/>
                      <a:pt x="89251" y="13862"/>
                      <a:pt x="89231" y="13862"/>
                    </a:cubicBezTo>
                    <a:cubicBezTo>
                      <a:pt x="87362" y="13862"/>
                      <a:pt x="85595" y="14701"/>
                      <a:pt x="84353" y="16004"/>
                    </a:cubicBezTo>
                    <a:cubicBezTo>
                      <a:pt x="84443" y="14409"/>
                      <a:pt x="83851" y="12913"/>
                      <a:pt x="82866" y="11730"/>
                    </a:cubicBezTo>
                    <a:cubicBezTo>
                      <a:pt x="83291" y="11651"/>
                      <a:pt x="83719" y="11612"/>
                      <a:pt x="84143" y="11612"/>
                    </a:cubicBezTo>
                    <a:close/>
                    <a:moveTo>
                      <a:pt x="94437" y="11612"/>
                    </a:moveTo>
                    <a:cubicBezTo>
                      <a:pt x="94861" y="11612"/>
                      <a:pt x="95289" y="11651"/>
                      <a:pt x="95715" y="11730"/>
                    </a:cubicBezTo>
                    <a:cubicBezTo>
                      <a:pt x="94729" y="12913"/>
                      <a:pt x="94138" y="14409"/>
                      <a:pt x="94228" y="16004"/>
                    </a:cubicBezTo>
                    <a:cubicBezTo>
                      <a:pt x="92977" y="14701"/>
                      <a:pt x="91218" y="13862"/>
                      <a:pt x="89350" y="13862"/>
                    </a:cubicBezTo>
                    <a:cubicBezTo>
                      <a:pt x="89330" y="13862"/>
                      <a:pt x="89310" y="13862"/>
                      <a:pt x="89290" y="13862"/>
                    </a:cubicBezTo>
                    <a:lnTo>
                      <a:pt x="89299" y="13853"/>
                    </a:lnTo>
                    <a:cubicBezTo>
                      <a:pt x="90636" y="12414"/>
                      <a:pt x="92504" y="11612"/>
                      <a:pt x="94437" y="11612"/>
                    </a:cubicBezTo>
                    <a:close/>
                    <a:moveTo>
                      <a:pt x="47493" y="11702"/>
                    </a:moveTo>
                    <a:cubicBezTo>
                      <a:pt x="47918" y="11702"/>
                      <a:pt x="48345" y="11740"/>
                      <a:pt x="48771" y="11819"/>
                    </a:cubicBezTo>
                    <a:cubicBezTo>
                      <a:pt x="47772" y="12997"/>
                      <a:pt x="47190" y="14487"/>
                      <a:pt x="47274" y="16083"/>
                    </a:cubicBezTo>
                    <a:lnTo>
                      <a:pt x="47274" y="16083"/>
                    </a:lnTo>
                    <a:cubicBezTo>
                      <a:pt x="46033" y="14786"/>
                      <a:pt x="44269" y="13952"/>
                      <a:pt x="42406" y="13952"/>
                    </a:cubicBezTo>
                    <a:cubicBezTo>
                      <a:pt x="42389" y="13952"/>
                      <a:pt x="42372" y="13952"/>
                      <a:pt x="42355" y="13952"/>
                    </a:cubicBezTo>
                    <a:lnTo>
                      <a:pt x="42355" y="13952"/>
                    </a:lnTo>
                    <a:cubicBezTo>
                      <a:pt x="43693" y="12505"/>
                      <a:pt x="45560" y="11702"/>
                      <a:pt x="47493" y="11702"/>
                    </a:cubicBezTo>
                    <a:close/>
                    <a:moveTo>
                      <a:pt x="60501" y="11702"/>
                    </a:moveTo>
                    <a:cubicBezTo>
                      <a:pt x="62439" y="11702"/>
                      <a:pt x="64308" y="12505"/>
                      <a:pt x="65653" y="13952"/>
                    </a:cubicBezTo>
                    <a:cubicBezTo>
                      <a:pt x="65633" y="13952"/>
                      <a:pt x="65613" y="13952"/>
                      <a:pt x="65593" y="13952"/>
                    </a:cubicBezTo>
                    <a:cubicBezTo>
                      <a:pt x="63725" y="13952"/>
                      <a:pt x="61957" y="14790"/>
                      <a:pt x="60715" y="16094"/>
                    </a:cubicBezTo>
                    <a:cubicBezTo>
                      <a:pt x="60796" y="14499"/>
                      <a:pt x="60214" y="13002"/>
                      <a:pt x="59219" y="11819"/>
                    </a:cubicBezTo>
                    <a:cubicBezTo>
                      <a:pt x="59646" y="11740"/>
                      <a:pt x="60075" y="11702"/>
                      <a:pt x="60501" y="11702"/>
                    </a:cubicBezTo>
                    <a:close/>
                    <a:moveTo>
                      <a:pt x="106098" y="7003"/>
                    </a:moveTo>
                    <a:cubicBezTo>
                      <a:pt x="106560" y="7003"/>
                      <a:pt x="107026" y="7049"/>
                      <a:pt x="107489" y="7142"/>
                    </a:cubicBezTo>
                    <a:cubicBezTo>
                      <a:pt x="106479" y="8394"/>
                      <a:pt x="105932" y="9985"/>
                      <a:pt x="106135" y="11656"/>
                    </a:cubicBezTo>
                    <a:lnTo>
                      <a:pt x="106135" y="11656"/>
                    </a:lnTo>
                    <a:cubicBezTo>
                      <a:pt x="106639" y="11546"/>
                      <a:pt x="107148" y="11492"/>
                      <a:pt x="107652" y="11492"/>
                    </a:cubicBezTo>
                    <a:cubicBezTo>
                      <a:pt x="109592" y="11492"/>
                      <a:pt x="111471" y="12290"/>
                      <a:pt x="112821" y="13746"/>
                    </a:cubicBezTo>
                    <a:cubicBezTo>
                      <a:pt x="112802" y="13746"/>
                      <a:pt x="112783" y="13746"/>
                      <a:pt x="112765" y="13746"/>
                    </a:cubicBezTo>
                    <a:cubicBezTo>
                      <a:pt x="110778" y="13746"/>
                      <a:pt x="108911" y="14691"/>
                      <a:pt x="107659" y="16138"/>
                    </a:cubicBezTo>
                    <a:lnTo>
                      <a:pt x="107659" y="16138"/>
                    </a:lnTo>
                    <a:cubicBezTo>
                      <a:pt x="107785" y="14463"/>
                      <a:pt x="107175" y="12886"/>
                      <a:pt x="106127" y="11658"/>
                    </a:cubicBezTo>
                    <a:cubicBezTo>
                      <a:pt x="106127" y="11658"/>
                      <a:pt x="106128" y="11658"/>
                      <a:pt x="106128" y="11658"/>
                    </a:cubicBezTo>
                    <a:lnTo>
                      <a:pt x="106128" y="11658"/>
                    </a:lnTo>
                    <a:cubicBezTo>
                      <a:pt x="106131" y="11661"/>
                      <a:pt x="106133" y="11664"/>
                      <a:pt x="106136" y="11667"/>
                    </a:cubicBezTo>
                    <a:cubicBezTo>
                      <a:pt x="106136" y="11664"/>
                      <a:pt x="106135" y="11660"/>
                      <a:pt x="106135" y="11656"/>
                    </a:cubicBezTo>
                    <a:lnTo>
                      <a:pt x="106135" y="11656"/>
                    </a:lnTo>
                    <a:cubicBezTo>
                      <a:pt x="106133" y="11657"/>
                      <a:pt x="106130" y="11657"/>
                      <a:pt x="106128" y="11658"/>
                    </a:cubicBezTo>
                    <a:lnTo>
                      <a:pt x="106128" y="11658"/>
                    </a:lnTo>
                    <a:cubicBezTo>
                      <a:pt x="104868" y="10198"/>
                      <a:pt x="102995" y="9256"/>
                      <a:pt x="101004" y="9256"/>
                    </a:cubicBezTo>
                    <a:cubicBezTo>
                      <a:pt x="100985" y="9256"/>
                      <a:pt x="100967" y="9257"/>
                      <a:pt x="100948" y="9257"/>
                    </a:cubicBezTo>
                    <a:cubicBezTo>
                      <a:pt x="102293" y="7803"/>
                      <a:pt x="104164" y="7003"/>
                      <a:pt x="106098" y="7003"/>
                    </a:cubicBezTo>
                    <a:close/>
                    <a:moveTo>
                      <a:pt x="13651" y="11804"/>
                    </a:moveTo>
                    <a:cubicBezTo>
                      <a:pt x="15587" y="11804"/>
                      <a:pt x="17458" y="12604"/>
                      <a:pt x="18799" y="14050"/>
                    </a:cubicBezTo>
                    <a:lnTo>
                      <a:pt x="18799" y="14050"/>
                    </a:lnTo>
                    <a:cubicBezTo>
                      <a:pt x="18788" y="14050"/>
                      <a:pt x="18777" y="14050"/>
                      <a:pt x="18766" y="14050"/>
                    </a:cubicBezTo>
                    <a:cubicBezTo>
                      <a:pt x="16897" y="14050"/>
                      <a:pt x="15129" y="14889"/>
                      <a:pt x="13888" y="16192"/>
                    </a:cubicBezTo>
                    <a:cubicBezTo>
                      <a:pt x="13968" y="14597"/>
                      <a:pt x="13386" y="13101"/>
                      <a:pt x="12391" y="11918"/>
                    </a:cubicBezTo>
                    <a:cubicBezTo>
                      <a:pt x="12811" y="11842"/>
                      <a:pt x="13233" y="11804"/>
                      <a:pt x="13651" y="11804"/>
                    </a:cubicBezTo>
                    <a:close/>
                    <a:moveTo>
                      <a:pt x="23971" y="11800"/>
                    </a:moveTo>
                    <a:cubicBezTo>
                      <a:pt x="24396" y="11800"/>
                      <a:pt x="24824" y="11839"/>
                      <a:pt x="25250" y="11918"/>
                    </a:cubicBezTo>
                    <a:cubicBezTo>
                      <a:pt x="24255" y="13101"/>
                      <a:pt x="23673" y="14597"/>
                      <a:pt x="23753" y="16192"/>
                    </a:cubicBezTo>
                    <a:cubicBezTo>
                      <a:pt x="22512" y="14889"/>
                      <a:pt x="20744" y="14050"/>
                      <a:pt x="18884" y="14050"/>
                    </a:cubicBezTo>
                    <a:cubicBezTo>
                      <a:pt x="18864" y="14050"/>
                      <a:pt x="18845" y="14050"/>
                      <a:pt x="18825" y="14051"/>
                    </a:cubicBezTo>
                    <a:cubicBezTo>
                      <a:pt x="20162" y="12603"/>
                      <a:pt x="22036" y="11800"/>
                      <a:pt x="23971" y="11800"/>
                    </a:cubicBezTo>
                    <a:close/>
                    <a:moveTo>
                      <a:pt x="37191" y="11695"/>
                    </a:moveTo>
                    <a:cubicBezTo>
                      <a:pt x="39126" y="11695"/>
                      <a:pt x="41007" y="12498"/>
                      <a:pt x="42355" y="13952"/>
                    </a:cubicBezTo>
                    <a:lnTo>
                      <a:pt x="42355" y="13952"/>
                    </a:lnTo>
                    <a:cubicBezTo>
                      <a:pt x="42352" y="13952"/>
                      <a:pt x="42349" y="13952"/>
                      <a:pt x="42346" y="13952"/>
                    </a:cubicBezTo>
                    <a:cubicBezTo>
                      <a:pt x="42328" y="13952"/>
                      <a:pt x="42309" y="13952"/>
                      <a:pt x="42291" y="13952"/>
                    </a:cubicBezTo>
                    <a:cubicBezTo>
                      <a:pt x="40304" y="13952"/>
                      <a:pt x="38437" y="14897"/>
                      <a:pt x="37185" y="16344"/>
                    </a:cubicBezTo>
                    <a:cubicBezTo>
                      <a:pt x="37320" y="14669"/>
                      <a:pt x="36710" y="13092"/>
                      <a:pt x="35662" y="11864"/>
                    </a:cubicBezTo>
                    <a:cubicBezTo>
                      <a:pt x="36169" y="11750"/>
                      <a:pt x="36682" y="11695"/>
                      <a:pt x="37191" y="11695"/>
                    </a:cubicBezTo>
                    <a:close/>
                    <a:moveTo>
                      <a:pt x="124477" y="9648"/>
                    </a:moveTo>
                    <a:cubicBezTo>
                      <a:pt x="127652" y="9648"/>
                      <a:pt x="130827" y="11726"/>
                      <a:pt x="130867" y="15888"/>
                    </a:cubicBezTo>
                    <a:cubicBezTo>
                      <a:pt x="130394" y="15786"/>
                      <a:pt x="129917" y="15736"/>
                      <a:pt x="129443" y="15736"/>
                    </a:cubicBezTo>
                    <a:cubicBezTo>
                      <a:pt x="127584" y="15736"/>
                      <a:pt x="125780" y="16502"/>
                      <a:pt x="124487" y="17895"/>
                    </a:cubicBezTo>
                    <a:cubicBezTo>
                      <a:pt x="123206" y="16515"/>
                      <a:pt x="121414" y="15735"/>
                      <a:pt x="119532" y="15735"/>
                    </a:cubicBezTo>
                    <a:cubicBezTo>
                      <a:pt x="119048" y="15735"/>
                      <a:pt x="118564" y="15780"/>
                      <a:pt x="118089" y="15888"/>
                    </a:cubicBezTo>
                    <a:cubicBezTo>
                      <a:pt x="118125" y="11729"/>
                      <a:pt x="121301" y="9648"/>
                      <a:pt x="124477" y="9648"/>
                    </a:cubicBezTo>
                    <a:close/>
                    <a:moveTo>
                      <a:pt x="77633" y="9753"/>
                    </a:moveTo>
                    <a:cubicBezTo>
                      <a:pt x="80805" y="9753"/>
                      <a:pt x="83979" y="11828"/>
                      <a:pt x="84022" y="15982"/>
                    </a:cubicBezTo>
                    <a:lnTo>
                      <a:pt x="84022" y="15982"/>
                    </a:lnTo>
                    <a:cubicBezTo>
                      <a:pt x="83547" y="15880"/>
                      <a:pt x="83069" y="15830"/>
                      <a:pt x="82594" y="15830"/>
                    </a:cubicBezTo>
                    <a:cubicBezTo>
                      <a:pt x="80737" y="15830"/>
                      <a:pt x="78939" y="16596"/>
                      <a:pt x="77651" y="17984"/>
                    </a:cubicBezTo>
                    <a:cubicBezTo>
                      <a:pt x="76369" y="16613"/>
                      <a:pt x="74577" y="15825"/>
                      <a:pt x="72696" y="15825"/>
                    </a:cubicBezTo>
                    <a:cubicBezTo>
                      <a:pt x="72212" y="15825"/>
                      <a:pt x="71728" y="15879"/>
                      <a:pt x="71253" y="15986"/>
                    </a:cubicBezTo>
                    <a:cubicBezTo>
                      <a:pt x="71284" y="11832"/>
                      <a:pt x="74458" y="9753"/>
                      <a:pt x="77633" y="9753"/>
                    </a:cubicBezTo>
                    <a:close/>
                    <a:moveTo>
                      <a:pt x="100947" y="9753"/>
                    </a:moveTo>
                    <a:cubicBezTo>
                      <a:pt x="104122" y="9753"/>
                      <a:pt x="107296" y="11830"/>
                      <a:pt x="107337" y="15986"/>
                    </a:cubicBezTo>
                    <a:cubicBezTo>
                      <a:pt x="106864" y="15884"/>
                      <a:pt x="106386" y="15834"/>
                      <a:pt x="105913" y="15834"/>
                    </a:cubicBezTo>
                    <a:cubicBezTo>
                      <a:pt x="104054" y="15834"/>
                      <a:pt x="102249" y="16601"/>
                      <a:pt x="100957" y="17993"/>
                    </a:cubicBezTo>
                    <a:cubicBezTo>
                      <a:pt x="99676" y="16613"/>
                      <a:pt x="97883" y="15834"/>
                      <a:pt x="96002" y="15834"/>
                    </a:cubicBezTo>
                    <a:cubicBezTo>
                      <a:pt x="95518" y="15834"/>
                      <a:pt x="95034" y="15888"/>
                      <a:pt x="94559" y="15986"/>
                    </a:cubicBezTo>
                    <a:cubicBezTo>
                      <a:pt x="94595" y="11832"/>
                      <a:pt x="97771" y="9753"/>
                      <a:pt x="100947" y="9753"/>
                    </a:cubicBezTo>
                    <a:close/>
                    <a:moveTo>
                      <a:pt x="53999" y="9848"/>
                    </a:moveTo>
                    <a:cubicBezTo>
                      <a:pt x="57176" y="9848"/>
                      <a:pt x="60352" y="11927"/>
                      <a:pt x="60393" y="16085"/>
                    </a:cubicBezTo>
                    <a:cubicBezTo>
                      <a:pt x="59913" y="15980"/>
                      <a:pt x="59429" y="15929"/>
                      <a:pt x="58949" y="15929"/>
                    </a:cubicBezTo>
                    <a:cubicBezTo>
                      <a:pt x="57093" y="15929"/>
                      <a:pt x="55295" y="16694"/>
                      <a:pt x="53999" y="18087"/>
                    </a:cubicBezTo>
                    <a:lnTo>
                      <a:pt x="53999" y="18087"/>
                    </a:lnTo>
                    <a:cubicBezTo>
                      <a:pt x="52718" y="16710"/>
                      <a:pt x="50928" y="15932"/>
                      <a:pt x="49049" y="15932"/>
                    </a:cubicBezTo>
                    <a:cubicBezTo>
                      <a:pt x="48565" y="15932"/>
                      <a:pt x="48081" y="15977"/>
                      <a:pt x="47606" y="16085"/>
                    </a:cubicBezTo>
                    <a:cubicBezTo>
                      <a:pt x="47646" y="11927"/>
                      <a:pt x="50823" y="9848"/>
                      <a:pt x="53999" y="9848"/>
                    </a:cubicBezTo>
                    <a:close/>
                    <a:moveTo>
                      <a:pt x="7166" y="9943"/>
                    </a:moveTo>
                    <a:cubicBezTo>
                      <a:pt x="10341" y="9943"/>
                      <a:pt x="13516" y="12022"/>
                      <a:pt x="13556" y="16183"/>
                    </a:cubicBezTo>
                    <a:cubicBezTo>
                      <a:pt x="13083" y="16081"/>
                      <a:pt x="12605" y="16031"/>
                      <a:pt x="12131" y="16031"/>
                    </a:cubicBezTo>
                    <a:cubicBezTo>
                      <a:pt x="10273" y="16031"/>
                      <a:pt x="8469" y="16796"/>
                      <a:pt x="7176" y="18181"/>
                    </a:cubicBezTo>
                    <a:cubicBezTo>
                      <a:pt x="5901" y="16817"/>
                      <a:pt x="4126" y="16040"/>
                      <a:pt x="2258" y="16040"/>
                    </a:cubicBezTo>
                    <a:cubicBezTo>
                      <a:pt x="2237" y="16040"/>
                      <a:pt x="2216" y="16040"/>
                      <a:pt x="2194" y="16040"/>
                    </a:cubicBezTo>
                    <a:lnTo>
                      <a:pt x="2212" y="16022"/>
                    </a:lnTo>
                    <a:lnTo>
                      <a:pt x="2212" y="16022"/>
                    </a:lnTo>
                    <a:cubicBezTo>
                      <a:pt x="1728" y="16031"/>
                      <a:pt x="1245" y="16076"/>
                      <a:pt x="770" y="16183"/>
                    </a:cubicBezTo>
                    <a:cubicBezTo>
                      <a:pt x="810" y="12024"/>
                      <a:pt x="3988" y="9943"/>
                      <a:pt x="7166" y="9943"/>
                    </a:cubicBezTo>
                    <a:close/>
                    <a:moveTo>
                      <a:pt x="30463" y="9956"/>
                    </a:moveTo>
                    <a:cubicBezTo>
                      <a:pt x="33636" y="9956"/>
                      <a:pt x="36811" y="12033"/>
                      <a:pt x="36854" y="16188"/>
                    </a:cubicBezTo>
                    <a:lnTo>
                      <a:pt x="36854" y="16188"/>
                    </a:lnTo>
                    <a:cubicBezTo>
                      <a:pt x="36379" y="16086"/>
                      <a:pt x="35901" y="16036"/>
                      <a:pt x="35426" y="16036"/>
                    </a:cubicBezTo>
                    <a:cubicBezTo>
                      <a:pt x="33569" y="16036"/>
                      <a:pt x="31771" y="16802"/>
                      <a:pt x="30483" y="18190"/>
                    </a:cubicBezTo>
                    <a:cubicBezTo>
                      <a:pt x="29201" y="16819"/>
                      <a:pt x="27409" y="16031"/>
                      <a:pt x="25528" y="16031"/>
                    </a:cubicBezTo>
                    <a:cubicBezTo>
                      <a:pt x="25044" y="16031"/>
                      <a:pt x="24560" y="16085"/>
                      <a:pt x="24085" y="16192"/>
                    </a:cubicBezTo>
                    <a:cubicBezTo>
                      <a:pt x="24116" y="12034"/>
                      <a:pt x="27288" y="9956"/>
                      <a:pt x="30463" y="9956"/>
                    </a:cubicBezTo>
                    <a:close/>
                    <a:moveTo>
                      <a:pt x="119326" y="16110"/>
                    </a:moveTo>
                    <a:cubicBezTo>
                      <a:pt x="121265" y="16110"/>
                      <a:pt x="123134" y="16913"/>
                      <a:pt x="124478" y="18361"/>
                    </a:cubicBezTo>
                    <a:cubicBezTo>
                      <a:pt x="124458" y="18360"/>
                      <a:pt x="124439" y="18360"/>
                      <a:pt x="124419" y="18360"/>
                    </a:cubicBezTo>
                    <a:cubicBezTo>
                      <a:pt x="122550" y="18360"/>
                      <a:pt x="120782" y="19199"/>
                      <a:pt x="119541" y="20502"/>
                    </a:cubicBezTo>
                    <a:cubicBezTo>
                      <a:pt x="119622" y="18907"/>
                      <a:pt x="119039" y="17411"/>
                      <a:pt x="118045" y="16228"/>
                    </a:cubicBezTo>
                    <a:cubicBezTo>
                      <a:pt x="118472" y="16149"/>
                      <a:pt x="118901" y="16110"/>
                      <a:pt x="119326" y="16110"/>
                    </a:cubicBezTo>
                    <a:close/>
                    <a:moveTo>
                      <a:pt x="129624" y="16110"/>
                    </a:moveTo>
                    <a:cubicBezTo>
                      <a:pt x="130049" y="16110"/>
                      <a:pt x="130477" y="16149"/>
                      <a:pt x="130903" y="16228"/>
                    </a:cubicBezTo>
                    <a:cubicBezTo>
                      <a:pt x="129908" y="17402"/>
                      <a:pt x="129326" y="18907"/>
                      <a:pt x="129415" y="20493"/>
                    </a:cubicBezTo>
                    <a:lnTo>
                      <a:pt x="129415" y="20502"/>
                    </a:lnTo>
                    <a:cubicBezTo>
                      <a:pt x="128165" y="19199"/>
                      <a:pt x="126397" y="18360"/>
                      <a:pt x="124537" y="18360"/>
                    </a:cubicBezTo>
                    <a:cubicBezTo>
                      <a:pt x="124517" y="18360"/>
                      <a:pt x="124498" y="18360"/>
                      <a:pt x="124478" y="18361"/>
                    </a:cubicBezTo>
                    <a:cubicBezTo>
                      <a:pt x="125815" y="16913"/>
                      <a:pt x="127689" y="16110"/>
                      <a:pt x="129624" y="16110"/>
                    </a:cubicBezTo>
                    <a:close/>
                    <a:moveTo>
                      <a:pt x="82783" y="16209"/>
                    </a:moveTo>
                    <a:cubicBezTo>
                      <a:pt x="83207" y="16209"/>
                      <a:pt x="83633" y="16247"/>
                      <a:pt x="84057" y="16327"/>
                    </a:cubicBezTo>
                    <a:cubicBezTo>
                      <a:pt x="83538" y="16945"/>
                      <a:pt x="83135" y="17653"/>
                      <a:pt x="82875" y="18414"/>
                    </a:cubicBezTo>
                    <a:cubicBezTo>
                      <a:pt x="82633" y="19113"/>
                      <a:pt x="82534" y="19848"/>
                      <a:pt x="82570" y="20592"/>
                    </a:cubicBezTo>
                    <a:cubicBezTo>
                      <a:pt x="81322" y="19282"/>
                      <a:pt x="79551" y="18450"/>
                      <a:pt x="77681" y="18450"/>
                    </a:cubicBezTo>
                    <a:cubicBezTo>
                      <a:pt x="77671" y="18450"/>
                      <a:pt x="77661" y="18450"/>
                      <a:pt x="77651" y="18450"/>
                    </a:cubicBezTo>
                    <a:cubicBezTo>
                      <a:pt x="78988" y="17010"/>
                      <a:pt x="80855" y="16209"/>
                      <a:pt x="82783" y="16209"/>
                    </a:cubicBezTo>
                    <a:close/>
                    <a:moveTo>
                      <a:pt x="95788" y="16212"/>
                    </a:moveTo>
                    <a:cubicBezTo>
                      <a:pt x="97720" y="16212"/>
                      <a:pt x="99592" y="17008"/>
                      <a:pt x="100939" y="18450"/>
                    </a:cubicBezTo>
                    <a:cubicBezTo>
                      <a:pt x="100919" y="18450"/>
                      <a:pt x="100900" y="18450"/>
                      <a:pt x="100880" y="18450"/>
                    </a:cubicBezTo>
                    <a:cubicBezTo>
                      <a:pt x="99011" y="18450"/>
                      <a:pt x="97252" y="19288"/>
                      <a:pt x="96011" y="20592"/>
                    </a:cubicBezTo>
                    <a:cubicBezTo>
                      <a:pt x="96047" y="19848"/>
                      <a:pt x="95948" y="19113"/>
                      <a:pt x="95706" y="18414"/>
                    </a:cubicBezTo>
                    <a:cubicBezTo>
                      <a:pt x="95446" y="17653"/>
                      <a:pt x="95043" y="16945"/>
                      <a:pt x="94523" y="16327"/>
                    </a:cubicBezTo>
                    <a:cubicBezTo>
                      <a:pt x="94944" y="16250"/>
                      <a:pt x="95367" y="16212"/>
                      <a:pt x="95788" y="16212"/>
                    </a:cubicBezTo>
                    <a:close/>
                    <a:moveTo>
                      <a:pt x="48848" y="16307"/>
                    </a:moveTo>
                    <a:cubicBezTo>
                      <a:pt x="50780" y="16307"/>
                      <a:pt x="52650" y="17108"/>
                      <a:pt x="53987" y="18558"/>
                    </a:cubicBezTo>
                    <a:lnTo>
                      <a:pt x="53987" y="18558"/>
                    </a:lnTo>
                    <a:cubicBezTo>
                      <a:pt x="53970" y="18558"/>
                      <a:pt x="53953" y="18557"/>
                      <a:pt x="53936" y="18557"/>
                    </a:cubicBezTo>
                    <a:cubicBezTo>
                      <a:pt x="52067" y="18557"/>
                      <a:pt x="50308" y="19396"/>
                      <a:pt x="49058" y="20699"/>
                    </a:cubicBezTo>
                    <a:cubicBezTo>
                      <a:pt x="49147" y="19104"/>
                      <a:pt x="48565" y="17608"/>
                      <a:pt x="47570" y="16425"/>
                    </a:cubicBezTo>
                    <a:cubicBezTo>
                      <a:pt x="47996" y="16346"/>
                      <a:pt x="48423" y="16307"/>
                      <a:pt x="48848" y="16307"/>
                    </a:cubicBezTo>
                    <a:close/>
                    <a:moveTo>
                      <a:pt x="59142" y="16307"/>
                    </a:moveTo>
                    <a:cubicBezTo>
                      <a:pt x="59567" y="16307"/>
                      <a:pt x="59994" y="16346"/>
                      <a:pt x="60420" y="16425"/>
                    </a:cubicBezTo>
                    <a:cubicBezTo>
                      <a:pt x="59425" y="17608"/>
                      <a:pt x="58843" y="19104"/>
                      <a:pt x="58932" y="20699"/>
                    </a:cubicBezTo>
                    <a:cubicBezTo>
                      <a:pt x="57691" y="19396"/>
                      <a:pt x="55923" y="18557"/>
                      <a:pt x="54054" y="18557"/>
                    </a:cubicBezTo>
                    <a:cubicBezTo>
                      <a:pt x="54037" y="18557"/>
                      <a:pt x="54020" y="18558"/>
                      <a:pt x="54003" y="18558"/>
                    </a:cubicBezTo>
                    <a:lnTo>
                      <a:pt x="54003" y="18558"/>
                    </a:lnTo>
                    <a:cubicBezTo>
                      <a:pt x="55340" y="17108"/>
                      <a:pt x="57210" y="16307"/>
                      <a:pt x="59142" y="16307"/>
                    </a:cubicBezTo>
                    <a:close/>
                    <a:moveTo>
                      <a:pt x="25317" y="16414"/>
                    </a:moveTo>
                    <a:cubicBezTo>
                      <a:pt x="27247" y="16414"/>
                      <a:pt x="29113" y="17211"/>
                      <a:pt x="30456" y="18656"/>
                    </a:cubicBezTo>
                    <a:cubicBezTo>
                      <a:pt x="30436" y="18656"/>
                      <a:pt x="30416" y="18656"/>
                      <a:pt x="30397" y="18656"/>
                    </a:cubicBezTo>
                    <a:cubicBezTo>
                      <a:pt x="28528" y="18656"/>
                      <a:pt x="26769" y="19494"/>
                      <a:pt x="25528" y="20789"/>
                    </a:cubicBezTo>
                    <a:cubicBezTo>
                      <a:pt x="25563" y="20054"/>
                      <a:pt x="25456" y="19310"/>
                      <a:pt x="25223" y="18611"/>
                    </a:cubicBezTo>
                    <a:cubicBezTo>
                      <a:pt x="24954" y="17850"/>
                      <a:pt x="24551" y="17142"/>
                      <a:pt x="24031" y="16533"/>
                    </a:cubicBezTo>
                    <a:cubicBezTo>
                      <a:pt x="24460" y="16453"/>
                      <a:pt x="24890" y="16414"/>
                      <a:pt x="25317" y="16414"/>
                    </a:cubicBezTo>
                    <a:close/>
                    <a:moveTo>
                      <a:pt x="12296" y="16415"/>
                    </a:moveTo>
                    <a:cubicBezTo>
                      <a:pt x="12720" y="16415"/>
                      <a:pt x="13148" y="16454"/>
                      <a:pt x="13574" y="16533"/>
                    </a:cubicBezTo>
                    <a:cubicBezTo>
                      <a:pt x="13055" y="17151"/>
                      <a:pt x="12651" y="17850"/>
                      <a:pt x="12391" y="18611"/>
                    </a:cubicBezTo>
                    <a:cubicBezTo>
                      <a:pt x="12150" y="19310"/>
                      <a:pt x="12042" y="20054"/>
                      <a:pt x="12087" y="20789"/>
                    </a:cubicBezTo>
                    <a:lnTo>
                      <a:pt x="12078" y="20798"/>
                    </a:lnTo>
                    <a:cubicBezTo>
                      <a:pt x="10836" y="19494"/>
                      <a:pt x="9077" y="18656"/>
                      <a:pt x="7217" y="18656"/>
                    </a:cubicBezTo>
                    <a:cubicBezTo>
                      <a:pt x="7198" y="18656"/>
                      <a:pt x="7178" y="18656"/>
                      <a:pt x="7159" y="18656"/>
                    </a:cubicBezTo>
                    <a:cubicBezTo>
                      <a:pt x="8496" y="17216"/>
                      <a:pt x="10363" y="16415"/>
                      <a:pt x="12296" y="16415"/>
                    </a:cubicBezTo>
                    <a:close/>
                    <a:moveTo>
                      <a:pt x="106101" y="16205"/>
                    </a:moveTo>
                    <a:cubicBezTo>
                      <a:pt x="106563" y="16205"/>
                      <a:pt x="107027" y="16251"/>
                      <a:pt x="107489" y="16344"/>
                    </a:cubicBezTo>
                    <a:cubicBezTo>
                      <a:pt x="106486" y="17599"/>
                      <a:pt x="105930" y="19194"/>
                      <a:pt x="106136" y="20861"/>
                    </a:cubicBezTo>
                    <a:cubicBezTo>
                      <a:pt x="104879" y="19398"/>
                      <a:pt x="102991" y="18450"/>
                      <a:pt x="100994" y="18450"/>
                    </a:cubicBezTo>
                    <a:cubicBezTo>
                      <a:pt x="100985" y="18450"/>
                      <a:pt x="100975" y="18450"/>
                      <a:pt x="100966" y="18450"/>
                    </a:cubicBezTo>
                    <a:cubicBezTo>
                      <a:pt x="102304" y="17004"/>
                      <a:pt x="104173" y="16205"/>
                      <a:pt x="106101" y="16205"/>
                    </a:cubicBezTo>
                    <a:close/>
                    <a:moveTo>
                      <a:pt x="70810" y="11698"/>
                    </a:moveTo>
                    <a:cubicBezTo>
                      <a:pt x="71303" y="11698"/>
                      <a:pt x="71800" y="11750"/>
                      <a:pt x="72292" y="11855"/>
                    </a:cubicBezTo>
                    <a:cubicBezTo>
                      <a:pt x="71289" y="13110"/>
                      <a:pt x="70742" y="14705"/>
                      <a:pt x="70939" y="16380"/>
                    </a:cubicBezTo>
                    <a:lnTo>
                      <a:pt x="70957" y="16371"/>
                    </a:lnTo>
                    <a:cubicBezTo>
                      <a:pt x="71461" y="16260"/>
                      <a:pt x="71969" y="16205"/>
                      <a:pt x="72473" y="16205"/>
                    </a:cubicBezTo>
                    <a:cubicBezTo>
                      <a:pt x="74401" y="16205"/>
                      <a:pt x="76274" y="17001"/>
                      <a:pt x="77624" y="18450"/>
                    </a:cubicBezTo>
                    <a:cubicBezTo>
                      <a:pt x="77606" y="18450"/>
                      <a:pt x="77588" y="18450"/>
                      <a:pt x="77570" y="18450"/>
                    </a:cubicBezTo>
                    <a:cubicBezTo>
                      <a:pt x="75520" y="18450"/>
                      <a:pt x="73598" y="19458"/>
                      <a:pt x="72346" y="20986"/>
                    </a:cubicBezTo>
                    <a:cubicBezTo>
                      <a:pt x="72738" y="17269"/>
                      <a:pt x="69425" y="13952"/>
                      <a:pt x="65712" y="13952"/>
                    </a:cubicBezTo>
                    <a:cubicBezTo>
                      <a:pt x="65692" y="13952"/>
                      <a:pt x="65673" y="13952"/>
                      <a:pt x="65653" y="13952"/>
                    </a:cubicBezTo>
                    <a:cubicBezTo>
                      <a:pt x="66995" y="12495"/>
                      <a:pt x="68873" y="11698"/>
                      <a:pt x="70810" y="11698"/>
                    </a:cubicBezTo>
                    <a:close/>
                    <a:moveTo>
                      <a:pt x="35592" y="16407"/>
                    </a:moveTo>
                    <a:cubicBezTo>
                      <a:pt x="36059" y="16407"/>
                      <a:pt x="36530" y="16454"/>
                      <a:pt x="36997" y="16551"/>
                    </a:cubicBezTo>
                    <a:cubicBezTo>
                      <a:pt x="36004" y="17802"/>
                      <a:pt x="35449" y="19385"/>
                      <a:pt x="35643" y="21056"/>
                    </a:cubicBezTo>
                    <a:lnTo>
                      <a:pt x="35643" y="21056"/>
                    </a:lnTo>
                    <a:cubicBezTo>
                      <a:pt x="34391" y="19601"/>
                      <a:pt x="32515" y="18647"/>
                      <a:pt x="30529" y="18647"/>
                    </a:cubicBezTo>
                    <a:cubicBezTo>
                      <a:pt x="30511" y="18647"/>
                      <a:pt x="30492" y="18647"/>
                      <a:pt x="30474" y="18647"/>
                    </a:cubicBezTo>
                    <a:cubicBezTo>
                      <a:pt x="31808" y="17205"/>
                      <a:pt x="33669" y="16407"/>
                      <a:pt x="35592" y="16407"/>
                    </a:cubicBezTo>
                    <a:close/>
                    <a:moveTo>
                      <a:pt x="112821" y="14253"/>
                    </a:moveTo>
                    <a:cubicBezTo>
                      <a:pt x="115997" y="14253"/>
                      <a:pt x="119174" y="16332"/>
                      <a:pt x="119218" y="20493"/>
                    </a:cubicBezTo>
                    <a:cubicBezTo>
                      <a:pt x="118738" y="20388"/>
                      <a:pt x="118254" y="20337"/>
                      <a:pt x="117773" y="20337"/>
                    </a:cubicBezTo>
                    <a:cubicBezTo>
                      <a:pt x="115916" y="20337"/>
                      <a:pt x="114116" y="21103"/>
                      <a:pt x="112821" y="22491"/>
                    </a:cubicBezTo>
                    <a:cubicBezTo>
                      <a:pt x="111548" y="21120"/>
                      <a:pt x="109756" y="20332"/>
                      <a:pt x="107874" y="20332"/>
                    </a:cubicBezTo>
                    <a:cubicBezTo>
                      <a:pt x="107391" y="20332"/>
                      <a:pt x="106907" y="20386"/>
                      <a:pt x="106432" y="20493"/>
                    </a:cubicBezTo>
                    <a:cubicBezTo>
                      <a:pt x="106468" y="16334"/>
                      <a:pt x="109644" y="14253"/>
                      <a:pt x="112821" y="14253"/>
                    </a:cubicBezTo>
                    <a:close/>
                    <a:moveTo>
                      <a:pt x="136138" y="14252"/>
                    </a:moveTo>
                    <a:cubicBezTo>
                      <a:pt x="139311" y="14252"/>
                      <a:pt x="142484" y="16329"/>
                      <a:pt x="142525" y="20484"/>
                    </a:cubicBezTo>
                    <a:lnTo>
                      <a:pt x="142525" y="20493"/>
                    </a:lnTo>
                    <a:cubicBezTo>
                      <a:pt x="142051" y="20391"/>
                      <a:pt x="141574" y="20341"/>
                      <a:pt x="141100" y="20341"/>
                    </a:cubicBezTo>
                    <a:cubicBezTo>
                      <a:pt x="139242" y="20341"/>
                      <a:pt x="137437" y="21108"/>
                      <a:pt x="136145" y="22500"/>
                    </a:cubicBezTo>
                    <a:cubicBezTo>
                      <a:pt x="134871" y="21128"/>
                      <a:pt x="133091" y="20341"/>
                      <a:pt x="131221" y="20341"/>
                    </a:cubicBezTo>
                    <a:cubicBezTo>
                      <a:pt x="131211" y="20341"/>
                      <a:pt x="131200" y="20341"/>
                      <a:pt x="131190" y="20341"/>
                    </a:cubicBezTo>
                    <a:cubicBezTo>
                      <a:pt x="130706" y="20341"/>
                      <a:pt x="130222" y="20386"/>
                      <a:pt x="129747" y="20493"/>
                    </a:cubicBezTo>
                    <a:cubicBezTo>
                      <a:pt x="129783" y="16333"/>
                      <a:pt x="132960" y="14252"/>
                      <a:pt x="136138" y="14252"/>
                    </a:cubicBezTo>
                    <a:close/>
                    <a:moveTo>
                      <a:pt x="89290" y="14357"/>
                    </a:moveTo>
                    <a:cubicBezTo>
                      <a:pt x="91871" y="14357"/>
                      <a:pt x="94452" y="15731"/>
                      <a:pt x="95348" y="18477"/>
                    </a:cubicBezTo>
                    <a:cubicBezTo>
                      <a:pt x="95572" y="19158"/>
                      <a:pt x="95679" y="19866"/>
                      <a:pt x="95688" y="20583"/>
                    </a:cubicBezTo>
                    <a:cubicBezTo>
                      <a:pt x="95213" y="20481"/>
                      <a:pt x="94734" y="20431"/>
                      <a:pt x="94259" y="20431"/>
                    </a:cubicBezTo>
                    <a:cubicBezTo>
                      <a:pt x="92398" y="20431"/>
                      <a:pt x="90599" y="21196"/>
                      <a:pt x="89299" y="22581"/>
                    </a:cubicBezTo>
                    <a:cubicBezTo>
                      <a:pt x="88025" y="21218"/>
                      <a:pt x="86246" y="20430"/>
                      <a:pt x="84376" y="20430"/>
                    </a:cubicBezTo>
                    <a:cubicBezTo>
                      <a:pt x="84365" y="20430"/>
                      <a:pt x="84355" y="20430"/>
                      <a:pt x="84344" y="20430"/>
                    </a:cubicBezTo>
                    <a:cubicBezTo>
                      <a:pt x="83860" y="20430"/>
                      <a:pt x="83376" y="20475"/>
                      <a:pt x="82902" y="20583"/>
                    </a:cubicBezTo>
                    <a:cubicBezTo>
                      <a:pt x="82902" y="19866"/>
                      <a:pt x="83018" y="19158"/>
                      <a:pt x="83233" y="18477"/>
                    </a:cubicBezTo>
                    <a:cubicBezTo>
                      <a:pt x="84129" y="15731"/>
                      <a:pt x="86710" y="14357"/>
                      <a:pt x="89290" y="14357"/>
                    </a:cubicBezTo>
                    <a:close/>
                    <a:moveTo>
                      <a:pt x="42333" y="14454"/>
                    </a:moveTo>
                    <a:cubicBezTo>
                      <a:pt x="45509" y="14454"/>
                      <a:pt x="48686" y="16533"/>
                      <a:pt x="48726" y="20690"/>
                    </a:cubicBezTo>
                    <a:cubicBezTo>
                      <a:pt x="48246" y="20585"/>
                      <a:pt x="47763" y="20534"/>
                      <a:pt x="47283" y="20534"/>
                    </a:cubicBezTo>
                    <a:cubicBezTo>
                      <a:pt x="45427" y="20534"/>
                      <a:pt x="43633" y="21302"/>
                      <a:pt x="42337" y="22697"/>
                    </a:cubicBezTo>
                    <a:cubicBezTo>
                      <a:pt x="41063" y="21325"/>
                      <a:pt x="39284" y="20538"/>
                      <a:pt x="37414" y="20538"/>
                    </a:cubicBezTo>
                    <a:cubicBezTo>
                      <a:pt x="37403" y="20538"/>
                      <a:pt x="37393" y="20538"/>
                      <a:pt x="37382" y="20538"/>
                    </a:cubicBezTo>
                    <a:cubicBezTo>
                      <a:pt x="36898" y="20538"/>
                      <a:pt x="36415" y="20583"/>
                      <a:pt x="35940" y="20690"/>
                    </a:cubicBezTo>
                    <a:cubicBezTo>
                      <a:pt x="35980" y="16533"/>
                      <a:pt x="39156" y="14454"/>
                      <a:pt x="42333" y="14454"/>
                    </a:cubicBezTo>
                    <a:close/>
                    <a:moveTo>
                      <a:pt x="65648" y="14454"/>
                    </a:moveTo>
                    <a:cubicBezTo>
                      <a:pt x="68825" y="14454"/>
                      <a:pt x="72001" y="16533"/>
                      <a:pt x="72041" y="20690"/>
                    </a:cubicBezTo>
                    <a:cubicBezTo>
                      <a:pt x="71563" y="20585"/>
                      <a:pt x="71081" y="20534"/>
                      <a:pt x="70602" y="20534"/>
                    </a:cubicBezTo>
                    <a:cubicBezTo>
                      <a:pt x="68748" y="20534"/>
                      <a:pt x="66949" y="21302"/>
                      <a:pt x="65653" y="22697"/>
                    </a:cubicBezTo>
                    <a:cubicBezTo>
                      <a:pt x="64378" y="21325"/>
                      <a:pt x="62599" y="20538"/>
                      <a:pt x="60729" y="20538"/>
                    </a:cubicBezTo>
                    <a:cubicBezTo>
                      <a:pt x="60719" y="20538"/>
                      <a:pt x="60708" y="20538"/>
                      <a:pt x="60697" y="20538"/>
                    </a:cubicBezTo>
                    <a:cubicBezTo>
                      <a:pt x="60214" y="20538"/>
                      <a:pt x="59730" y="20583"/>
                      <a:pt x="59255" y="20690"/>
                    </a:cubicBezTo>
                    <a:cubicBezTo>
                      <a:pt x="59295" y="16533"/>
                      <a:pt x="62472" y="14454"/>
                      <a:pt x="65648" y="14454"/>
                    </a:cubicBezTo>
                    <a:close/>
                    <a:moveTo>
                      <a:pt x="18806" y="14558"/>
                    </a:moveTo>
                    <a:cubicBezTo>
                      <a:pt x="21388" y="14558"/>
                      <a:pt x="23969" y="15929"/>
                      <a:pt x="24864" y="18674"/>
                    </a:cubicBezTo>
                    <a:cubicBezTo>
                      <a:pt x="25079" y="19355"/>
                      <a:pt x="25196" y="20063"/>
                      <a:pt x="25196" y="20780"/>
                    </a:cubicBezTo>
                    <a:cubicBezTo>
                      <a:pt x="24718" y="20675"/>
                      <a:pt x="24235" y="20624"/>
                      <a:pt x="23756" y="20624"/>
                    </a:cubicBezTo>
                    <a:cubicBezTo>
                      <a:pt x="21903" y="20624"/>
                      <a:pt x="20103" y="21391"/>
                      <a:pt x="18807" y="22787"/>
                    </a:cubicBezTo>
                    <a:cubicBezTo>
                      <a:pt x="17535" y="21407"/>
                      <a:pt x="15734" y="20628"/>
                      <a:pt x="13861" y="20628"/>
                    </a:cubicBezTo>
                    <a:cubicBezTo>
                      <a:pt x="13368" y="20628"/>
                      <a:pt x="12884" y="20672"/>
                      <a:pt x="12409" y="20780"/>
                    </a:cubicBezTo>
                    <a:cubicBezTo>
                      <a:pt x="12418" y="20063"/>
                      <a:pt x="12526" y="19355"/>
                      <a:pt x="12741" y="18674"/>
                    </a:cubicBezTo>
                    <a:cubicBezTo>
                      <a:pt x="13637" y="15931"/>
                      <a:pt x="16222" y="14558"/>
                      <a:pt x="18806" y="14558"/>
                    </a:cubicBezTo>
                    <a:close/>
                    <a:moveTo>
                      <a:pt x="117964" y="20706"/>
                    </a:moveTo>
                    <a:cubicBezTo>
                      <a:pt x="118390" y="20706"/>
                      <a:pt x="118819" y="20745"/>
                      <a:pt x="119245" y="20825"/>
                    </a:cubicBezTo>
                    <a:cubicBezTo>
                      <a:pt x="118726" y="21443"/>
                      <a:pt x="118322" y="22151"/>
                      <a:pt x="118063" y="22913"/>
                    </a:cubicBezTo>
                    <a:lnTo>
                      <a:pt x="118063" y="22904"/>
                    </a:lnTo>
                    <a:cubicBezTo>
                      <a:pt x="117821" y="23611"/>
                      <a:pt x="117722" y="24346"/>
                      <a:pt x="117758" y="25090"/>
                    </a:cubicBezTo>
                    <a:cubicBezTo>
                      <a:pt x="116516" y="23786"/>
                      <a:pt x="114757" y="22948"/>
                      <a:pt x="112897" y="22948"/>
                    </a:cubicBezTo>
                    <a:cubicBezTo>
                      <a:pt x="112878" y="22948"/>
                      <a:pt x="112858" y="22948"/>
                      <a:pt x="112839" y="22948"/>
                    </a:cubicBezTo>
                    <a:cubicBezTo>
                      <a:pt x="114174" y="21503"/>
                      <a:pt x="116038" y="20706"/>
                      <a:pt x="117964" y="20706"/>
                    </a:cubicBezTo>
                    <a:close/>
                    <a:moveTo>
                      <a:pt x="130993" y="20706"/>
                    </a:moveTo>
                    <a:cubicBezTo>
                      <a:pt x="132921" y="20706"/>
                      <a:pt x="134791" y="21503"/>
                      <a:pt x="136127" y="22948"/>
                    </a:cubicBezTo>
                    <a:cubicBezTo>
                      <a:pt x="136107" y="22948"/>
                      <a:pt x="136088" y="22948"/>
                      <a:pt x="136068" y="22948"/>
                    </a:cubicBezTo>
                    <a:cubicBezTo>
                      <a:pt x="134208" y="22948"/>
                      <a:pt x="132440" y="23786"/>
                      <a:pt x="131199" y="25090"/>
                    </a:cubicBezTo>
                    <a:cubicBezTo>
                      <a:pt x="131234" y="24346"/>
                      <a:pt x="131136" y="23611"/>
                      <a:pt x="130894" y="22913"/>
                    </a:cubicBezTo>
                    <a:lnTo>
                      <a:pt x="130894" y="22904"/>
                    </a:lnTo>
                    <a:cubicBezTo>
                      <a:pt x="130634" y="22142"/>
                      <a:pt x="130231" y="21443"/>
                      <a:pt x="129711" y="20825"/>
                    </a:cubicBezTo>
                    <a:cubicBezTo>
                      <a:pt x="130138" y="20745"/>
                      <a:pt x="130567" y="20706"/>
                      <a:pt x="130993" y="20706"/>
                    </a:cubicBezTo>
                    <a:close/>
                    <a:moveTo>
                      <a:pt x="84135" y="20797"/>
                    </a:moveTo>
                    <a:cubicBezTo>
                      <a:pt x="86071" y="20797"/>
                      <a:pt x="87946" y="21599"/>
                      <a:pt x="89290" y="23047"/>
                    </a:cubicBezTo>
                    <a:cubicBezTo>
                      <a:pt x="90626" y="21601"/>
                      <a:pt x="92496" y="20805"/>
                      <a:pt x="94429" y="20805"/>
                    </a:cubicBezTo>
                    <a:cubicBezTo>
                      <a:pt x="94856" y="20805"/>
                      <a:pt x="95287" y="20844"/>
                      <a:pt x="95715" y="20923"/>
                    </a:cubicBezTo>
                    <a:cubicBezTo>
                      <a:pt x="94720" y="22106"/>
                      <a:pt x="94138" y="23602"/>
                      <a:pt x="94228" y="25197"/>
                    </a:cubicBezTo>
                    <a:cubicBezTo>
                      <a:pt x="92977" y="23894"/>
                      <a:pt x="91218" y="23056"/>
                      <a:pt x="89350" y="23056"/>
                    </a:cubicBezTo>
                    <a:cubicBezTo>
                      <a:pt x="89330" y="23056"/>
                      <a:pt x="89310" y="23056"/>
                      <a:pt x="89290" y="23056"/>
                    </a:cubicBezTo>
                    <a:cubicBezTo>
                      <a:pt x="89271" y="23056"/>
                      <a:pt x="89251" y="23056"/>
                      <a:pt x="89231" y="23056"/>
                    </a:cubicBezTo>
                    <a:cubicBezTo>
                      <a:pt x="87362" y="23056"/>
                      <a:pt x="85595" y="23894"/>
                      <a:pt x="84353" y="25197"/>
                    </a:cubicBezTo>
                    <a:cubicBezTo>
                      <a:pt x="84434" y="23602"/>
                      <a:pt x="83851" y="22106"/>
                      <a:pt x="82866" y="20923"/>
                    </a:cubicBezTo>
                    <a:lnTo>
                      <a:pt x="82857" y="20914"/>
                    </a:lnTo>
                    <a:cubicBezTo>
                      <a:pt x="83283" y="20835"/>
                      <a:pt x="83710" y="20797"/>
                      <a:pt x="84135" y="20797"/>
                    </a:cubicBezTo>
                    <a:close/>
                    <a:moveTo>
                      <a:pt x="47488" y="20904"/>
                    </a:moveTo>
                    <a:cubicBezTo>
                      <a:pt x="47912" y="20904"/>
                      <a:pt x="48338" y="20943"/>
                      <a:pt x="48762" y="21022"/>
                    </a:cubicBezTo>
                    <a:cubicBezTo>
                      <a:pt x="48242" y="21640"/>
                      <a:pt x="47839" y="22348"/>
                      <a:pt x="47579" y="23110"/>
                    </a:cubicBezTo>
                    <a:cubicBezTo>
                      <a:pt x="47337" y="23809"/>
                      <a:pt x="47239" y="24552"/>
                      <a:pt x="47275" y="25287"/>
                    </a:cubicBezTo>
                    <a:cubicBezTo>
                      <a:pt x="46033" y="23992"/>
                      <a:pt x="44274" y="23154"/>
                      <a:pt x="42414" y="23154"/>
                    </a:cubicBezTo>
                    <a:cubicBezTo>
                      <a:pt x="42395" y="23154"/>
                      <a:pt x="42375" y="23154"/>
                      <a:pt x="42355" y="23154"/>
                    </a:cubicBezTo>
                    <a:cubicBezTo>
                      <a:pt x="43693" y="21707"/>
                      <a:pt x="45560" y="20904"/>
                      <a:pt x="47488" y="20904"/>
                    </a:cubicBezTo>
                    <a:close/>
                    <a:moveTo>
                      <a:pt x="60505" y="20912"/>
                    </a:moveTo>
                    <a:cubicBezTo>
                      <a:pt x="62435" y="20912"/>
                      <a:pt x="64301" y="21709"/>
                      <a:pt x="65644" y="23154"/>
                    </a:cubicBezTo>
                    <a:cubicBezTo>
                      <a:pt x="65624" y="23154"/>
                      <a:pt x="65604" y="23154"/>
                      <a:pt x="65584" y="23154"/>
                    </a:cubicBezTo>
                    <a:cubicBezTo>
                      <a:pt x="63716" y="23154"/>
                      <a:pt x="61957" y="23993"/>
                      <a:pt x="60715" y="25296"/>
                    </a:cubicBezTo>
                    <a:lnTo>
                      <a:pt x="60715" y="25287"/>
                    </a:lnTo>
                    <a:cubicBezTo>
                      <a:pt x="60751" y="24552"/>
                      <a:pt x="60644" y="23809"/>
                      <a:pt x="60411" y="23110"/>
                    </a:cubicBezTo>
                    <a:cubicBezTo>
                      <a:pt x="60151" y="22348"/>
                      <a:pt x="59748" y="21640"/>
                      <a:pt x="59219" y="21031"/>
                    </a:cubicBezTo>
                    <a:cubicBezTo>
                      <a:pt x="59647" y="20951"/>
                      <a:pt x="60078" y="20912"/>
                      <a:pt x="60505" y="20912"/>
                    </a:cubicBezTo>
                    <a:close/>
                    <a:moveTo>
                      <a:pt x="107673" y="20699"/>
                    </a:moveTo>
                    <a:cubicBezTo>
                      <a:pt x="109600" y="20699"/>
                      <a:pt x="111466" y="21495"/>
                      <a:pt x="112812" y="22939"/>
                    </a:cubicBezTo>
                    <a:cubicBezTo>
                      <a:pt x="112793" y="22939"/>
                      <a:pt x="112774" y="22939"/>
                      <a:pt x="112756" y="22939"/>
                    </a:cubicBezTo>
                    <a:cubicBezTo>
                      <a:pt x="110769" y="22939"/>
                      <a:pt x="108902" y="23885"/>
                      <a:pt x="107659" y="25332"/>
                    </a:cubicBezTo>
                    <a:cubicBezTo>
                      <a:pt x="107785" y="23674"/>
                      <a:pt x="107184" y="22097"/>
                      <a:pt x="106136" y="20878"/>
                    </a:cubicBezTo>
                    <a:lnTo>
                      <a:pt x="106136" y="20870"/>
                    </a:lnTo>
                    <a:cubicBezTo>
                      <a:pt x="106647" y="20755"/>
                      <a:pt x="107162" y="20699"/>
                      <a:pt x="107673" y="20699"/>
                    </a:cubicBezTo>
                    <a:close/>
                    <a:moveTo>
                      <a:pt x="13670" y="20994"/>
                    </a:moveTo>
                    <a:cubicBezTo>
                      <a:pt x="15606" y="20994"/>
                      <a:pt x="17480" y="21797"/>
                      <a:pt x="18825" y="23244"/>
                    </a:cubicBezTo>
                    <a:cubicBezTo>
                      <a:pt x="18805" y="23244"/>
                      <a:pt x="18786" y="23244"/>
                      <a:pt x="18766" y="23244"/>
                    </a:cubicBezTo>
                    <a:cubicBezTo>
                      <a:pt x="16897" y="23244"/>
                      <a:pt x="15129" y="24082"/>
                      <a:pt x="13888" y="25386"/>
                    </a:cubicBezTo>
                    <a:cubicBezTo>
                      <a:pt x="13951" y="23809"/>
                      <a:pt x="13368" y="22303"/>
                      <a:pt x="12382" y="21120"/>
                    </a:cubicBezTo>
                    <a:lnTo>
                      <a:pt x="12391" y="21111"/>
                    </a:lnTo>
                    <a:cubicBezTo>
                      <a:pt x="12817" y="21032"/>
                      <a:pt x="13245" y="20994"/>
                      <a:pt x="13670" y="20994"/>
                    </a:cubicBezTo>
                    <a:close/>
                    <a:moveTo>
                      <a:pt x="23971" y="20994"/>
                    </a:moveTo>
                    <a:cubicBezTo>
                      <a:pt x="24396" y="20994"/>
                      <a:pt x="24824" y="21032"/>
                      <a:pt x="25250" y="21111"/>
                    </a:cubicBezTo>
                    <a:cubicBezTo>
                      <a:pt x="24255" y="22294"/>
                      <a:pt x="23673" y="23791"/>
                      <a:pt x="23753" y="25386"/>
                    </a:cubicBezTo>
                    <a:cubicBezTo>
                      <a:pt x="22512" y="24082"/>
                      <a:pt x="20744" y="23244"/>
                      <a:pt x="18884" y="23244"/>
                    </a:cubicBezTo>
                    <a:cubicBezTo>
                      <a:pt x="18864" y="23244"/>
                      <a:pt x="18845" y="23244"/>
                      <a:pt x="18825" y="23244"/>
                    </a:cubicBezTo>
                    <a:cubicBezTo>
                      <a:pt x="20162" y="21797"/>
                      <a:pt x="22036" y="20994"/>
                      <a:pt x="23971" y="20994"/>
                    </a:cubicBezTo>
                    <a:close/>
                    <a:moveTo>
                      <a:pt x="37165" y="20902"/>
                    </a:moveTo>
                    <a:cubicBezTo>
                      <a:pt x="39100" y="20902"/>
                      <a:pt x="40977" y="21703"/>
                      <a:pt x="42328" y="23154"/>
                    </a:cubicBezTo>
                    <a:cubicBezTo>
                      <a:pt x="42310" y="23154"/>
                      <a:pt x="42291" y="23154"/>
                      <a:pt x="42273" y="23154"/>
                    </a:cubicBezTo>
                    <a:cubicBezTo>
                      <a:pt x="40286" y="23154"/>
                      <a:pt x="38419" y="24100"/>
                      <a:pt x="37176" y="25547"/>
                    </a:cubicBezTo>
                    <a:cubicBezTo>
                      <a:pt x="37302" y="23871"/>
                      <a:pt x="36701" y="22303"/>
                      <a:pt x="35653" y="21076"/>
                    </a:cubicBezTo>
                    <a:lnTo>
                      <a:pt x="35653" y="21067"/>
                    </a:lnTo>
                    <a:cubicBezTo>
                      <a:pt x="36155" y="20956"/>
                      <a:pt x="36662" y="20902"/>
                      <a:pt x="37165" y="20902"/>
                    </a:cubicBezTo>
                    <a:close/>
                    <a:moveTo>
                      <a:pt x="124474" y="18856"/>
                    </a:moveTo>
                    <a:cubicBezTo>
                      <a:pt x="127057" y="18856"/>
                      <a:pt x="129639" y="20229"/>
                      <a:pt x="130536" y="22975"/>
                    </a:cubicBezTo>
                    <a:cubicBezTo>
                      <a:pt x="130751" y="23656"/>
                      <a:pt x="130867" y="24364"/>
                      <a:pt x="130867" y="25081"/>
                    </a:cubicBezTo>
                    <a:cubicBezTo>
                      <a:pt x="130388" y="24976"/>
                      <a:pt x="129906" y="24925"/>
                      <a:pt x="129426" y="24925"/>
                    </a:cubicBezTo>
                    <a:cubicBezTo>
                      <a:pt x="127574" y="24925"/>
                      <a:pt x="125776" y="25691"/>
                      <a:pt x="124487" y="27079"/>
                    </a:cubicBezTo>
                    <a:cubicBezTo>
                      <a:pt x="123206" y="25708"/>
                      <a:pt x="121414" y="24920"/>
                      <a:pt x="119532" y="24920"/>
                    </a:cubicBezTo>
                    <a:cubicBezTo>
                      <a:pt x="119048" y="24920"/>
                      <a:pt x="118564" y="24973"/>
                      <a:pt x="118089" y="25081"/>
                    </a:cubicBezTo>
                    <a:cubicBezTo>
                      <a:pt x="118089" y="24364"/>
                      <a:pt x="118197" y="23656"/>
                      <a:pt x="118412" y="22975"/>
                    </a:cubicBezTo>
                    <a:cubicBezTo>
                      <a:pt x="119308" y="20229"/>
                      <a:pt x="121891" y="18856"/>
                      <a:pt x="124474" y="18856"/>
                    </a:cubicBezTo>
                    <a:close/>
                    <a:moveTo>
                      <a:pt x="77629" y="18952"/>
                    </a:moveTo>
                    <a:cubicBezTo>
                      <a:pt x="80805" y="18952"/>
                      <a:pt x="83981" y="21031"/>
                      <a:pt x="84022" y="25188"/>
                    </a:cubicBezTo>
                    <a:cubicBezTo>
                      <a:pt x="83543" y="25084"/>
                      <a:pt x="83060" y="25032"/>
                      <a:pt x="82581" y="25032"/>
                    </a:cubicBezTo>
                    <a:cubicBezTo>
                      <a:pt x="80728" y="25032"/>
                      <a:pt x="78930" y="25798"/>
                      <a:pt x="77642" y="27187"/>
                    </a:cubicBezTo>
                    <a:cubicBezTo>
                      <a:pt x="76360" y="25816"/>
                      <a:pt x="74568" y="25027"/>
                      <a:pt x="72687" y="25027"/>
                    </a:cubicBezTo>
                    <a:cubicBezTo>
                      <a:pt x="72203" y="25027"/>
                      <a:pt x="71719" y="25081"/>
                      <a:pt x="71244" y="25188"/>
                    </a:cubicBezTo>
                    <a:cubicBezTo>
                      <a:pt x="71280" y="21031"/>
                      <a:pt x="74454" y="18952"/>
                      <a:pt x="77629" y="18952"/>
                    </a:cubicBezTo>
                    <a:close/>
                    <a:moveTo>
                      <a:pt x="100945" y="18952"/>
                    </a:moveTo>
                    <a:cubicBezTo>
                      <a:pt x="104119" y="18952"/>
                      <a:pt x="107295" y="21030"/>
                      <a:pt x="107337" y="25187"/>
                    </a:cubicBezTo>
                    <a:lnTo>
                      <a:pt x="107337" y="25187"/>
                    </a:lnTo>
                    <a:cubicBezTo>
                      <a:pt x="106865" y="25086"/>
                      <a:pt x="106389" y="25037"/>
                      <a:pt x="105918" y="25037"/>
                    </a:cubicBezTo>
                    <a:cubicBezTo>
                      <a:pt x="104057" y="25037"/>
                      <a:pt x="102256" y="25803"/>
                      <a:pt x="100957" y="27196"/>
                    </a:cubicBezTo>
                    <a:cubicBezTo>
                      <a:pt x="99676" y="25816"/>
                      <a:pt x="97883" y="25036"/>
                      <a:pt x="96002" y="25036"/>
                    </a:cubicBezTo>
                    <a:cubicBezTo>
                      <a:pt x="95518" y="25036"/>
                      <a:pt x="95034" y="25081"/>
                      <a:pt x="94559" y="25188"/>
                    </a:cubicBezTo>
                    <a:cubicBezTo>
                      <a:pt x="94595" y="21031"/>
                      <a:pt x="97769" y="18952"/>
                      <a:pt x="100945" y="18952"/>
                    </a:cubicBezTo>
                    <a:close/>
                    <a:moveTo>
                      <a:pt x="53997" y="19058"/>
                    </a:moveTo>
                    <a:cubicBezTo>
                      <a:pt x="56578" y="19058"/>
                      <a:pt x="59157" y="20432"/>
                      <a:pt x="60052" y="23181"/>
                    </a:cubicBezTo>
                    <a:cubicBezTo>
                      <a:pt x="60267" y="23853"/>
                      <a:pt x="60384" y="24570"/>
                      <a:pt x="60384" y="25278"/>
                    </a:cubicBezTo>
                    <a:cubicBezTo>
                      <a:pt x="59909" y="25176"/>
                      <a:pt x="59430" y="25126"/>
                      <a:pt x="58956" y="25126"/>
                    </a:cubicBezTo>
                    <a:cubicBezTo>
                      <a:pt x="57095" y="25126"/>
                      <a:pt x="55295" y="25893"/>
                      <a:pt x="53995" y="27285"/>
                    </a:cubicBezTo>
                    <a:cubicBezTo>
                      <a:pt x="52714" y="25905"/>
                      <a:pt x="50922" y="25126"/>
                      <a:pt x="49049" y="25126"/>
                    </a:cubicBezTo>
                    <a:cubicBezTo>
                      <a:pt x="48556" y="25126"/>
                      <a:pt x="48072" y="25180"/>
                      <a:pt x="47597" y="25278"/>
                    </a:cubicBezTo>
                    <a:cubicBezTo>
                      <a:pt x="47606" y="24570"/>
                      <a:pt x="47714" y="23853"/>
                      <a:pt x="47929" y="23181"/>
                    </a:cubicBezTo>
                    <a:cubicBezTo>
                      <a:pt x="48830" y="20434"/>
                      <a:pt x="51414" y="19058"/>
                      <a:pt x="53997" y="19058"/>
                    </a:cubicBezTo>
                    <a:close/>
                    <a:moveTo>
                      <a:pt x="7163" y="19140"/>
                    </a:moveTo>
                    <a:cubicBezTo>
                      <a:pt x="10339" y="19140"/>
                      <a:pt x="13516" y="21219"/>
                      <a:pt x="13556" y="25377"/>
                    </a:cubicBezTo>
                    <a:cubicBezTo>
                      <a:pt x="13079" y="25272"/>
                      <a:pt x="12598" y="25222"/>
                      <a:pt x="12120" y="25222"/>
                    </a:cubicBezTo>
                    <a:cubicBezTo>
                      <a:pt x="10263" y="25222"/>
                      <a:pt x="8460" y="25990"/>
                      <a:pt x="7163" y="27379"/>
                    </a:cubicBezTo>
                    <a:lnTo>
                      <a:pt x="7163" y="27379"/>
                    </a:lnTo>
                    <a:cubicBezTo>
                      <a:pt x="5882" y="26002"/>
                      <a:pt x="4092" y="25224"/>
                      <a:pt x="2212" y="25224"/>
                    </a:cubicBezTo>
                    <a:cubicBezTo>
                      <a:pt x="1728" y="25224"/>
                      <a:pt x="1245" y="25278"/>
                      <a:pt x="770" y="25377"/>
                    </a:cubicBezTo>
                    <a:cubicBezTo>
                      <a:pt x="810" y="21219"/>
                      <a:pt x="3987" y="19140"/>
                      <a:pt x="7163" y="19140"/>
                    </a:cubicBezTo>
                    <a:close/>
                    <a:moveTo>
                      <a:pt x="30465" y="19152"/>
                    </a:moveTo>
                    <a:cubicBezTo>
                      <a:pt x="33638" y="19152"/>
                      <a:pt x="36811" y="21228"/>
                      <a:pt x="36854" y="25382"/>
                    </a:cubicBezTo>
                    <a:lnTo>
                      <a:pt x="36854" y="25382"/>
                    </a:lnTo>
                    <a:cubicBezTo>
                      <a:pt x="36384" y="25282"/>
                      <a:pt x="35912" y="25234"/>
                      <a:pt x="35443" y="25234"/>
                    </a:cubicBezTo>
                    <a:cubicBezTo>
                      <a:pt x="33580" y="25234"/>
                      <a:pt x="31775" y="26000"/>
                      <a:pt x="30483" y="27393"/>
                    </a:cubicBezTo>
                    <a:cubicBezTo>
                      <a:pt x="29201" y="26013"/>
                      <a:pt x="27409" y="25233"/>
                      <a:pt x="25528" y="25233"/>
                    </a:cubicBezTo>
                    <a:cubicBezTo>
                      <a:pt x="25044" y="25233"/>
                      <a:pt x="24560" y="25287"/>
                      <a:pt x="24085" y="25386"/>
                    </a:cubicBezTo>
                    <a:cubicBezTo>
                      <a:pt x="24116" y="21231"/>
                      <a:pt x="27290" y="19152"/>
                      <a:pt x="30465" y="19152"/>
                    </a:cubicBezTo>
                    <a:close/>
                    <a:moveTo>
                      <a:pt x="119325" y="25304"/>
                    </a:moveTo>
                    <a:cubicBezTo>
                      <a:pt x="121264" y="25304"/>
                      <a:pt x="123133" y="26108"/>
                      <a:pt x="124478" y="27563"/>
                    </a:cubicBezTo>
                    <a:cubicBezTo>
                      <a:pt x="124458" y="27563"/>
                      <a:pt x="124438" y="27563"/>
                      <a:pt x="124418" y="27563"/>
                    </a:cubicBezTo>
                    <a:cubicBezTo>
                      <a:pt x="122550" y="27563"/>
                      <a:pt x="120782" y="28392"/>
                      <a:pt x="119541" y="29696"/>
                    </a:cubicBezTo>
                    <a:cubicBezTo>
                      <a:pt x="119622" y="28110"/>
                      <a:pt x="119039" y="26604"/>
                      <a:pt x="118045" y="25421"/>
                    </a:cubicBezTo>
                    <a:cubicBezTo>
                      <a:pt x="118472" y="25342"/>
                      <a:pt x="118900" y="25304"/>
                      <a:pt x="119325" y="25304"/>
                    </a:cubicBezTo>
                    <a:close/>
                    <a:moveTo>
                      <a:pt x="129625" y="25304"/>
                    </a:moveTo>
                    <a:cubicBezTo>
                      <a:pt x="130050" y="25304"/>
                      <a:pt x="130477" y="25342"/>
                      <a:pt x="130903" y="25421"/>
                    </a:cubicBezTo>
                    <a:cubicBezTo>
                      <a:pt x="129908" y="26604"/>
                      <a:pt x="129326" y="28101"/>
                      <a:pt x="129415" y="29696"/>
                    </a:cubicBezTo>
                    <a:cubicBezTo>
                      <a:pt x="128165" y="28392"/>
                      <a:pt x="126398" y="27563"/>
                      <a:pt x="124538" y="27563"/>
                    </a:cubicBezTo>
                    <a:cubicBezTo>
                      <a:pt x="124518" y="27563"/>
                      <a:pt x="124498" y="27563"/>
                      <a:pt x="124478" y="27563"/>
                    </a:cubicBezTo>
                    <a:cubicBezTo>
                      <a:pt x="125816" y="26108"/>
                      <a:pt x="127690" y="25304"/>
                      <a:pt x="129625" y="25304"/>
                    </a:cubicBezTo>
                    <a:close/>
                    <a:moveTo>
                      <a:pt x="95793" y="25402"/>
                    </a:moveTo>
                    <a:cubicBezTo>
                      <a:pt x="97728" y="25402"/>
                      <a:pt x="99603" y="26205"/>
                      <a:pt x="100948" y="27653"/>
                    </a:cubicBezTo>
                    <a:lnTo>
                      <a:pt x="100948" y="27653"/>
                    </a:lnTo>
                    <a:cubicBezTo>
                      <a:pt x="100945" y="27653"/>
                      <a:pt x="100942" y="27653"/>
                      <a:pt x="100939" y="27653"/>
                    </a:cubicBezTo>
                    <a:cubicBezTo>
                      <a:pt x="100919" y="27652"/>
                      <a:pt x="100900" y="27652"/>
                      <a:pt x="100880" y="27652"/>
                    </a:cubicBezTo>
                    <a:cubicBezTo>
                      <a:pt x="99020" y="27652"/>
                      <a:pt x="97252" y="28491"/>
                      <a:pt x="96011" y="29794"/>
                    </a:cubicBezTo>
                    <a:cubicBezTo>
                      <a:pt x="96091" y="28199"/>
                      <a:pt x="95509" y="26703"/>
                      <a:pt x="94514" y="25520"/>
                    </a:cubicBezTo>
                    <a:cubicBezTo>
                      <a:pt x="94940" y="25441"/>
                      <a:pt x="95368" y="25402"/>
                      <a:pt x="95793" y="25402"/>
                    </a:cubicBezTo>
                    <a:close/>
                    <a:moveTo>
                      <a:pt x="82779" y="25411"/>
                    </a:moveTo>
                    <a:cubicBezTo>
                      <a:pt x="83204" y="25411"/>
                      <a:pt x="83632" y="25450"/>
                      <a:pt x="84057" y="25529"/>
                    </a:cubicBezTo>
                    <a:cubicBezTo>
                      <a:pt x="83063" y="26703"/>
                      <a:pt x="82480" y="28208"/>
                      <a:pt x="82570" y="29803"/>
                    </a:cubicBezTo>
                    <a:cubicBezTo>
                      <a:pt x="81320" y="28500"/>
                      <a:pt x="79561" y="27661"/>
                      <a:pt x="77692" y="27661"/>
                    </a:cubicBezTo>
                    <a:cubicBezTo>
                      <a:pt x="77672" y="27661"/>
                      <a:pt x="77653" y="27661"/>
                      <a:pt x="77633" y="27662"/>
                    </a:cubicBezTo>
                    <a:cubicBezTo>
                      <a:pt x="78970" y="26214"/>
                      <a:pt x="80844" y="25411"/>
                      <a:pt x="82779" y="25411"/>
                    </a:cubicBezTo>
                    <a:close/>
                    <a:moveTo>
                      <a:pt x="59128" y="25506"/>
                    </a:moveTo>
                    <a:cubicBezTo>
                      <a:pt x="59557" y="25506"/>
                      <a:pt x="59990" y="25546"/>
                      <a:pt x="60420" y="25628"/>
                    </a:cubicBezTo>
                    <a:cubicBezTo>
                      <a:pt x="59434" y="26801"/>
                      <a:pt x="58852" y="28307"/>
                      <a:pt x="58932" y="29893"/>
                    </a:cubicBezTo>
                    <a:cubicBezTo>
                      <a:pt x="57697" y="28596"/>
                      <a:pt x="55941" y="27760"/>
                      <a:pt x="54083" y="27760"/>
                    </a:cubicBezTo>
                    <a:cubicBezTo>
                      <a:pt x="54054" y="27760"/>
                      <a:pt x="54024" y="27760"/>
                      <a:pt x="53995" y="27760"/>
                    </a:cubicBezTo>
                    <a:cubicBezTo>
                      <a:pt x="53975" y="27760"/>
                      <a:pt x="53955" y="27760"/>
                      <a:pt x="53935" y="27760"/>
                    </a:cubicBezTo>
                    <a:cubicBezTo>
                      <a:pt x="52067" y="27760"/>
                      <a:pt x="50308" y="28589"/>
                      <a:pt x="49058" y="29893"/>
                    </a:cubicBezTo>
                    <a:cubicBezTo>
                      <a:pt x="49138" y="28307"/>
                      <a:pt x="48565" y="26801"/>
                      <a:pt x="47561" y="25619"/>
                    </a:cubicBezTo>
                    <a:lnTo>
                      <a:pt x="47561" y="25619"/>
                    </a:lnTo>
                    <a:lnTo>
                      <a:pt x="47570" y="25628"/>
                    </a:lnTo>
                    <a:cubicBezTo>
                      <a:pt x="48002" y="25546"/>
                      <a:pt x="48436" y="25506"/>
                      <a:pt x="48867" y="25506"/>
                    </a:cubicBezTo>
                    <a:cubicBezTo>
                      <a:pt x="50796" y="25506"/>
                      <a:pt x="52663" y="26308"/>
                      <a:pt x="54004" y="27751"/>
                    </a:cubicBezTo>
                    <a:cubicBezTo>
                      <a:pt x="55337" y="26308"/>
                      <a:pt x="57203" y="25506"/>
                      <a:pt x="59128" y="25506"/>
                    </a:cubicBezTo>
                    <a:close/>
                    <a:moveTo>
                      <a:pt x="25327" y="25613"/>
                    </a:moveTo>
                    <a:cubicBezTo>
                      <a:pt x="27257" y="25613"/>
                      <a:pt x="29124" y="26416"/>
                      <a:pt x="30465" y="27859"/>
                    </a:cubicBezTo>
                    <a:lnTo>
                      <a:pt x="30465" y="27859"/>
                    </a:lnTo>
                    <a:cubicBezTo>
                      <a:pt x="30462" y="27859"/>
                      <a:pt x="30459" y="27859"/>
                      <a:pt x="30456" y="27859"/>
                    </a:cubicBezTo>
                    <a:cubicBezTo>
                      <a:pt x="30436" y="27859"/>
                      <a:pt x="30416" y="27858"/>
                      <a:pt x="30397" y="27858"/>
                    </a:cubicBezTo>
                    <a:cubicBezTo>
                      <a:pt x="28528" y="27858"/>
                      <a:pt x="26769" y="28697"/>
                      <a:pt x="25519" y="30000"/>
                    </a:cubicBezTo>
                    <a:cubicBezTo>
                      <a:pt x="25608" y="28414"/>
                      <a:pt x="25026" y="26909"/>
                      <a:pt x="24031" y="25735"/>
                    </a:cubicBezTo>
                    <a:cubicBezTo>
                      <a:pt x="24463" y="25653"/>
                      <a:pt x="24897" y="25613"/>
                      <a:pt x="25327" y="25613"/>
                    </a:cubicBezTo>
                    <a:close/>
                    <a:moveTo>
                      <a:pt x="106136" y="30070"/>
                    </a:moveTo>
                    <a:cubicBezTo>
                      <a:pt x="106135" y="30070"/>
                      <a:pt x="106135" y="30070"/>
                      <a:pt x="106134" y="30070"/>
                    </a:cubicBezTo>
                    <a:lnTo>
                      <a:pt x="106134" y="30070"/>
                    </a:lnTo>
                    <a:lnTo>
                      <a:pt x="106136" y="30072"/>
                    </a:lnTo>
                    <a:cubicBezTo>
                      <a:pt x="106136" y="30071"/>
                      <a:pt x="106136" y="30071"/>
                      <a:pt x="106136" y="30070"/>
                    </a:cubicBezTo>
                    <a:close/>
                    <a:moveTo>
                      <a:pt x="70806" y="20910"/>
                    </a:moveTo>
                    <a:cubicBezTo>
                      <a:pt x="71297" y="20910"/>
                      <a:pt x="71792" y="20961"/>
                      <a:pt x="72283" y="21067"/>
                    </a:cubicBezTo>
                    <a:cubicBezTo>
                      <a:pt x="71289" y="22321"/>
                      <a:pt x="70742" y="23907"/>
                      <a:pt x="70939" y="25574"/>
                    </a:cubicBezTo>
                    <a:cubicBezTo>
                      <a:pt x="71449" y="25460"/>
                      <a:pt x="71962" y="25404"/>
                      <a:pt x="72472" y="25404"/>
                    </a:cubicBezTo>
                    <a:cubicBezTo>
                      <a:pt x="74409" y="25404"/>
                      <a:pt x="76285" y="26207"/>
                      <a:pt x="77633" y="27662"/>
                    </a:cubicBezTo>
                    <a:cubicBezTo>
                      <a:pt x="77615" y="27661"/>
                      <a:pt x="77597" y="27661"/>
                      <a:pt x="77578" y="27661"/>
                    </a:cubicBezTo>
                    <a:cubicBezTo>
                      <a:pt x="75520" y="27661"/>
                      <a:pt x="73598" y="28670"/>
                      <a:pt x="72346" y="30197"/>
                    </a:cubicBezTo>
                    <a:cubicBezTo>
                      <a:pt x="72748" y="26467"/>
                      <a:pt x="69425" y="23154"/>
                      <a:pt x="65707" y="23154"/>
                    </a:cubicBezTo>
                    <a:cubicBezTo>
                      <a:pt x="65692" y="23154"/>
                      <a:pt x="65677" y="23154"/>
                      <a:pt x="65662" y="23154"/>
                    </a:cubicBezTo>
                    <a:cubicBezTo>
                      <a:pt x="67004" y="21705"/>
                      <a:pt x="68876" y="20910"/>
                      <a:pt x="70806" y="20910"/>
                    </a:cubicBezTo>
                    <a:close/>
                    <a:moveTo>
                      <a:pt x="112818" y="23450"/>
                    </a:moveTo>
                    <a:cubicBezTo>
                      <a:pt x="115995" y="23450"/>
                      <a:pt x="119174" y="25529"/>
                      <a:pt x="119218" y="29687"/>
                    </a:cubicBezTo>
                    <a:cubicBezTo>
                      <a:pt x="118738" y="29582"/>
                      <a:pt x="118254" y="29531"/>
                      <a:pt x="117774" y="29531"/>
                    </a:cubicBezTo>
                    <a:cubicBezTo>
                      <a:pt x="115916" y="29531"/>
                      <a:pt x="114117" y="30298"/>
                      <a:pt x="112821" y="31694"/>
                    </a:cubicBezTo>
                    <a:cubicBezTo>
                      <a:pt x="111548" y="30314"/>
                      <a:pt x="109756" y="29534"/>
                      <a:pt x="107874" y="29534"/>
                    </a:cubicBezTo>
                    <a:cubicBezTo>
                      <a:pt x="107391" y="29534"/>
                      <a:pt x="106907" y="29588"/>
                      <a:pt x="106432" y="29687"/>
                    </a:cubicBezTo>
                    <a:cubicBezTo>
                      <a:pt x="106468" y="25529"/>
                      <a:pt x="109642" y="23450"/>
                      <a:pt x="112818" y="23450"/>
                    </a:cubicBezTo>
                    <a:close/>
                    <a:moveTo>
                      <a:pt x="136132" y="23450"/>
                    </a:moveTo>
                    <a:cubicBezTo>
                      <a:pt x="139308" y="23450"/>
                      <a:pt x="142484" y="25529"/>
                      <a:pt x="142525" y="29687"/>
                    </a:cubicBezTo>
                    <a:cubicBezTo>
                      <a:pt x="142051" y="29585"/>
                      <a:pt x="141574" y="29535"/>
                      <a:pt x="141100" y="29535"/>
                    </a:cubicBezTo>
                    <a:cubicBezTo>
                      <a:pt x="139242" y="29535"/>
                      <a:pt x="137437" y="30301"/>
                      <a:pt x="136145" y="31694"/>
                    </a:cubicBezTo>
                    <a:cubicBezTo>
                      <a:pt x="134863" y="30314"/>
                      <a:pt x="133071" y="29534"/>
                      <a:pt x="131190" y="29534"/>
                    </a:cubicBezTo>
                    <a:cubicBezTo>
                      <a:pt x="130706" y="29534"/>
                      <a:pt x="130222" y="29588"/>
                      <a:pt x="129747" y="29687"/>
                    </a:cubicBezTo>
                    <a:cubicBezTo>
                      <a:pt x="129783" y="25529"/>
                      <a:pt x="132957" y="23450"/>
                      <a:pt x="136132" y="23450"/>
                    </a:cubicBezTo>
                    <a:close/>
                    <a:moveTo>
                      <a:pt x="89290" y="23558"/>
                    </a:moveTo>
                    <a:cubicBezTo>
                      <a:pt x="92466" y="23558"/>
                      <a:pt x="95642" y="25636"/>
                      <a:pt x="95679" y="29792"/>
                    </a:cubicBezTo>
                    <a:lnTo>
                      <a:pt x="95679" y="29792"/>
                    </a:lnTo>
                    <a:cubicBezTo>
                      <a:pt x="95202" y="29689"/>
                      <a:pt x="94721" y="29638"/>
                      <a:pt x="94245" y="29638"/>
                    </a:cubicBezTo>
                    <a:cubicBezTo>
                      <a:pt x="92389" y="29638"/>
                      <a:pt x="90595" y="30406"/>
                      <a:pt x="89299" y="31801"/>
                    </a:cubicBezTo>
                    <a:cubicBezTo>
                      <a:pt x="88025" y="30429"/>
                      <a:pt x="86246" y="29642"/>
                      <a:pt x="84376" y="29642"/>
                    </a:cubicBezTo>
                    <a:cubicBezTo>
                      <a:pt x="84365" y="29642"/>
                      <a:pt x="84355" y="29642"/>
                      <a:pt x="84344" y="29642"/>
                    </a:cubicBezTo>
                    <a:cubicBezTo>
                      <a:pt x="83860" y="29642"/>
                      <a:pt x="83376" y="29687"/>
                      <a:pt x="82902" y="29794"/>
                    </a:cubicBezTo>
                    <a:cubicBezTo>
                      <a:pt x="82937" y="25637"/>
                      <a:pt x="86114" y="23558"/>
                      <a:pt x="89290" y="23558"/>
                    </a:cubicBezTo>
                    <a:close/>
                    <a:moveTo>
                      <a:pt x="42335" y="23651"/>
                    </a:moveTo>
                    <a:cubicBezTo>
                      <a:pt x="45511" y="23651"/>
                      <a:pt x="48686" y="25727"/>
                      <a:pt x="48726" y="29884"/>
                    </a:cubicBezTo>
                    <a:cubicBezTo>
                      <a:pt x="48251" y="29782"/>
                      <a:pt x="47772" y="29732"/>
                      <a:pt x="47298" y="29732"/>
                    </a:cubicBezTo>
                    <a:cubicBezTo>
                      <a:pt x="45434" y="29732"/>
                      <a:pt x="43630" y="30499"/>
                      <a:pt x="42337" y="31891"/>
                    </a:cubicBezTo>
                    <a:cubicBezTo>
                      <a:pt x="41056" y="30511"/>
                      <a:pt x="39264" y="29731"/>
                      <a:pt x="37382" y="29731"/>
                    </a:cubicBezTo>
                    <a:cubicBezTo>
                      <a:pt x="36898" y="29731"/>
                      <a:pt x="36415" y="29785"/>
                      <a:pt x="35940" y="29884"/>
                    </a:cubicBezTo>
                    <a:cubicBezTo>
                      <a:pt x="35980" y="25729"/>
                      <a:pt x="39158" y="23651"/>
                      <a:pt x="42335" y="23651"/>
                    </a:cubicBezTo>
                    <a:close/>
                    <a:moveTo>
                      <a:pt x="65651" y="23651"/>
                    </a:moveTo>
                    <a:cubicBezTo>
                      <a:pt x="68826" y="23651"/>
                      <a:pt x="72001" y="25727"/>
                      <a:pt x="72041" y="29884"/>
                    </a:cubicBezTo>
                    <a:cubicBezTo>
                      <a:pt x="71568" y="29782"/>
                      <a:pt x="71091" y="29732"/>
                      <a:pt x="70617" y="29732"/>
                    </a:cubicBezTo>
                    <a:cubicBezTo>
                      <a:pt x="68758" y="29732"/>
                      <a:pt x="66952" y="30499"/>
                      <a:pt x="65653" y="31891"/>
                    </a:cubicBezTo>
                    <a:cubicBezTo>
                      <a:pt x="64371" y="30511"/>
                      <a:pt x="62579" y="29731"/>
                      <a:pt x="60697" y="29731"/>
                    </a:cubicBezTo>
                    <a:cubicBezTo>
                      <a:pt x="60214" y="29731"/>
                      <a:pt x="59730" y="29785"/>
                      <a:pt x="59255" y="29884"/>
                    </a:cubicBezTo>
                    <a:cubicBezTo>
                      <a:pt x="59295" y="25729"/>
                      <a:pt x="62473" y="23651"/>
                      <a:pt x="65651" y="23651"/>
                    </a:cubicBezTo>
                    <a:close/>
                    <a:moveTo>
                      <a:pt x="18808" y="23757"/>
                    </a:moveTo>
                    <a:cubicBezTo>
                      <a:pt x="21978" y="23757"/>
                      <a:pt x="25149" y="25829"/>
                      <a:pt x="25196" y="29978"/>
                    </a:cubicBezTo>
                    <a:lnTo>
                      <a:pt x="25196" y="29978"/>
                    </a:lnTo>
                    <a:cubicBezTo>
                      <a:pt x="24721" y="29876"/>
                      <a:pt x="24243" y="29826"/>
                      <a:pt x="23769" y="29826"/>
                    </a:cubicBezTo>
                    <a:cubicBezTo>
                      <a:pt x="21911" y="29826"/>
                      <a:pt x="20114" y="30592"/>
                      <a:pt x="18825" y="31981"/>
                    </a:cubicBezTo>
                    <a:cubicBezTo>
                      <a:pt x="17544" y="30610"/>
                      <a:pt x="15752" y="29821"/>
                      <a:pt x="13870" y="29821"/>
                    </a:cubicBezTo>
                    <a:cubicBezTo>
                      <a:pt x="13386" y="29830"/>
                      <a:pt x="12902" y="29875"/>
                      <a:pt x="12427" y="29982"/>
                    </a:cubicBezTo>
                    <a:cubicBezTo>
                      <a:pt x="12463" y="25834"/>
                      <a:pt x="15635" y="23757"/>
                      <a:pt x="18808" y="23757"/>
                    </a:cubicBezTo>
                    <a:close/>
                    <a:moveTo>
                      <a:pt x="117967" y="29909"/>
                    </a:moveTo>
                    <a:cubicBezTo>
                      <a:pt x="118392" y="29909"/>
                      <a:pt x="118820" y="29948"/>
                      <a:pt x="119245" y="30027"/>
                    </a:cubicBezTo>
                    <a:cubicBezTo>
                      <a:pt x="118253" y="31208"/>
                      <a:pt x="117671" y="32700"/>
                      <a:pt x="117757" y="34292"/>
                    </a:cubicBezTo>
                    <a:lnTo>
                      <a:pt x="117757" y="34292"/>
                    </a:lnTo>
                    <a:cubicBezTo>
                      <a:pt x="116507" y="32989"/>
                      <a:pt x="114740" y="32159"/>
                      <a:pt x="112880" y="32159"/>
                    </a:cubicBezTo>
                    <a:cubicBezTo>
                      <a:pt x="112860" y="32159"/>
                      <a:pt x="112840" y="32160"/>
                      <a:pt x="112821" y="32160"/>
                    </a:cubicBezTo>
                    <a:cubicBezTo>
                      <a:pt x="114158" y="30712"/>
                      <a:pt x="116031" y="29909"/>
                      <a:pt x="117967" y="29909"/>
                    </a:cubicBezTo>
                    <a:close/>
                    <a:moveTo>
                      <a:pt x="84144" y="30017"/>
                    </a:moveTo>
                    <a:cubicBezTo>
                      <a:pt x="86080" y="30017"/>
                      <a:pt x="87953" y="30820"/>
                      <a:pt x="89290" y="32267"/>
                    </a:cubicBezTo>
                    <a:cubicBezTo>
                      <a:pt x="89271" y="32267"/>
                      <a:pt x="89251" y="32267"/>
                      <a:pt x="89231" y="32267"/>
                    </a:cubicBezTo>
                    <a:cubicBezTo>
                      <a:pt x="87362" y="32267"/>
                      <a:pt x="85595" y="33105"/>
                      <a:pt x="84353" y="34409"/>
                    </a:cubicBezTo>
                    <a:cubicBezTo>
                      <a:pt x="84443" y="32814"/>
                      <a:pt x="83851" y="31317"/>
                      <a:pt x="82866" y="30135"/>
                    </a:cubicBezTo>
                    <a:cubicBezTo>
                      <a:pt x="83291" y="30056"/>
                      <a:pt x="83719" y="30017"/>
                      <a:pt x="84144" y="30017"/>
                    </a:cubicBezTo>
                    <a:close/>
                    <a:moveTo>
                      <a:pt x="94437" y="30017"/>
                    </a:moveTo>
                    <a:cubicBezTo>
                      <a:pt x="94862" y="30017"/>
                      <a:pt x="95289" y="30056"/>
                      <a:pt x="95715" y="30135"/>
                    </a:cubicBezTo>
                    <a:cubicBezTo>
                      <a:pt x="94729" y="31317"/>
                      <a:pt x="94138" y="32814"/>
                      <a:pt x="94228" y="34409"/>
                    </a:cubicBezTo>
                    <a:cubicBezTo>
                      <a:pt x="92977" y="33105"/>
                      <a:pt x="91218" y="32267"/>
                      <a:pt x="89350" y="32267"/>
                    </a:cubicBezTo>
                    <a:cubicBezTo>
                      <a:pt x="89333" y="32267"/>
                      <a:pt x="89316" y="32267"/>
                      <a:pt x="89299" y="32267"/>
                    </a:cubicBezTo>
                    <a:lnTo>
                      <a:pt x="89299" y="32267"/>
                    </a:lnTo>
                    <a:cubicBezTo>
                      <a:pt x="90637" y="30820"/>
                      <a:pt x="92504" y="30017"/>
                      <a:pt x="94437" y="30017"/>
                    </a:cubicBezTo>
                    <a:close/>
                    <a:moveTo>
                      <a:pt x="47484" y="30107"/>
                    </a:moveTo>
                    <a:cubicBezTo>
                      <a:pt x="47908" y="30107"/>
                      <a:pt x="48336" y="30145"/>
                      <a:pt x="48762" y="30224"/>
                    </a:cubicBezTo>
                    <a:cubicBezTo>
                      <a:pt x="47767" y="31407"/>
                      <a:pt x="47185" y="32912"/>
                      <a:pt x="47275" y="34498"/>
                    </a:cubicBezTo>
                    <a:cubicBezTo>
                      <a:pt x="46024" y="33195"/>
                      <a:pt x="44256" y="32357"/>
                      <a:pt x="42396" y="32357"/>
                    </a:cubicBezTo>
                    <a:cubicBezTo>
                      <a:pt x="42377" y="32357"/>
                      <a:pt x="42357" y="32357"/>
                      <a:pt x="42337" y="32357"/>
                    </a:cubicBezTo>
                    <a:cubicBezTo>
                      <a:pt x="43675" y="30909"/>
                      <a:pt x="45548" y="30107"/>
                      <a:pt x="47484" y="30107"/>
                    </a:cubicBezTo>
                    <a:close/>
                    <a:moveTo>
                      <a:pt x="60497" y="30107"/>
                    </a:moveTo>
                    <a:cubicBezTo>
                      <a:pt x="62433" y="30107"/>
                      <a:pt x="64308" y="30911"/>
                      <a:pt x="65653" y="32366"/>
                    </a:cubicBezTo>
                    <a:lnTo>
                      <a:pt x="65653" y="32366"/>
                    </a:lnTo>
                    <a:cubicBezTo>
                      <a:pt x="65650" y="32366"/>
                      <a:pt x="65647" y="32366"/>
                      <a:pt x="65644" y="32366"/>
                    </a:cubicBezTo>
                    <a:cubicBezTo>
                      <a:pt x="65624" y="32366"/>
                      <a:pt x="65604" y="32366"/>
                      <a:pt x="65584" y="32366"/>
                    </a:cubicBezTo>
                    <a:cubicBezTo>
                      <a:pt x="63715" y="32366"/>
                      <a:pt x="61957" y="33195"/>
                      <a:pt x="60706" y="34498"/>
                    </a:cubicBezTo>
                    <a:cubicBezTo>
                      <a:pt x="60796" y="32912"/>
                      <a:pt x="60214" y="31407"/>
                      <a:pt x="59219" y="30224"/>
                    </a:cubicBezTo>
                    <a:cubicBezTo>
                      <a:pt x="59644" y="30145"/>
                      <a:pt x="60072" y="30107"/>
                      <a:pt x="60497" y="30107"/>
                    </a:cubicBezTo>
                    <a:close/>
                    <a:moveTo>
                      <a:pt x="106093" y="25399"/>
                    </a:moveTo>
                    <a:cubicBezTo>
                      <a:pt x="106554" y="25399"/>
                      <a:pt x="107019" y="25445"/>
                      <a:pt x="107480" y="25538"/>
                    </a:cubicBezTo>
                    <a:cubicBezTo>
                      <a:pt x="106477" y="26801"/>
                      <a:pt x="105930" y="28395"/>
                      <a:pt x="106136" y="30070"/>
                    </a:cubicBezTo>
                    <a:lnTo>
                      <a:pt x="106136" y="30070"/>
                    </a:lnTo>
                    <a:cubicBezTo>
                      <a:pt x="106645" y="29957"/>
                      <a:pt x="107158" y="29902"/>
                      <a:pt x="107667" y="29902"/>
                    </a:cubicBezTo>
                    <a:cubicBezTo>
                      <a:pt x="109601" y="29902"/>
                      <a:pt x="111474" y="30700"/>
                      <a:pt x="112821" y="32160"/>
                    </a:cubicBezTo>
                    <a:cubicBezTo>
                      <a:pt x="112802" y="32160"/>
                      <a:pt x="112783" y="32160"/>
                      <a:pt x="112764" y="32160"/>
                    </a:cubicBezTo>
                    <a:cubicBezTo>
                      <a:pt x="110778" y="32160"/>
                      <a:pt x="108911" y="33096"/>
                      <a:pt x="107659" y="34543"/>
                    </a:cubicBezTo>
                    <a:cubicBezTo>
                      <a:pt x="107785" y="32877"/>
                      <a:pt x="107175" y="31300"/>
                      <a:pt x="106127" y="30072"/>
                    </a:cubicBezTo>
                    <a:cubicBezTo>
                      <a:pt x="106130" y="30071"/>
                      <a:pt x="106132" y="30071"/>
                      <a:pt x="106134" y="30070"/>
                    </a:cubicBezTo>
                    <a:lnTo>
                      <a:pt x="106134" y="30070"/>
                    </a:lnTo>
                    <a:lnTo>
                      <a:pt x="106127" y="30063"/>
                    </a:lnTo>
                    <a:cubicBezTo>
                      <a:pt x="104875" y="28607"/>
                      <a:pt x="102990" y="27652"/>
                      <a:pt x="100995" y="27652"/>
                    </a:cubicBezTo>
                    <a:cubicBezTo>
                      <a:pt x="100979" y="27652"/>
                      <a:pt x="100964" y="27652"/>
                      <a:pt x="100948" y="27653"/>
                    </a:cubicBezTo>
                    <a:lnTo>
                      <a:pt x="100948" y="27653"/>
                    </a:lnTo>
                    <a:cubicBezTo>
                      <a:pt x="102286" y="26199"/>
                      <a:pt x="104161" y="25399"/>
                      <a:pt x="106093" y="25399"/>
                    </a:cubicBezTo>
                    <a:close/>
                    <a:moveTo>
                      <a:pt x="13651" y="30209"/>
                    </a:moveTo>
                    <a:cubicBezTo>
                      <a:pt x="15587" y="30209"/>
                      <a:pt x="17458" y="31009"/>
                      <a:pt x="18799" y="32455"/>
                    </a:cubicBezTo>
                    <a:lnTo>
                      <a:pt x="18799" y="32455"/>
                    </a:lnTo>
                    <a:cubicBezTo>
                      <a:pt x="18788" y="32455"/>
                      <a:pt x="18777" y="32455"/>
                      <a:pt x="18766" y="32455"/>
                    </a:cubicBezTo>
                    <a:cubicBezTo>
                      <a:pt x="16897" y="32455"/>
                      <a:pt x="15129" y="33294"/>
                      <a:pt x="13888" y="34597"/>
                    </a:cubicBezTo>
                    <a:cubicBezTo>
                      <a:pt x="13968" y="33002"/>
                      <a:pt x="13386" y="31497"/>
                      <a:pt x="12391" y="30323"/>
                    </a:cubicBezTo>
                    <a:cubicBezTo>
                      <a:pt x="12811" y="30247"/>
                      <a:pt x="13233" y="30209"/>
                      <a:pt x="13651" y="30209"/>
                    </a:cubicBezTo>
                    <a:close/>
                    <a:moveTo>
                      <a:pt x="23971" y="30205"/>
                    </a:moveTo>
                    <a:cubicBezTo>
                      <a:pt x="24396" y="30205"/>
                      <a:pt x="24824" y="30244"/>
                      <a:pt x="25250" y="30323"/>
                    </a:cubicBezTo>
                    <a:cubicBezTo>
                      <a:pt x="24255" y="31497"/>
                      <a:pt x="23673" y="33002"/>
                      <a:pt x="23753" y="34597"/>
                    </a:cubicBezTo>
                    <a:cubicBezTo>
                      <a:pt x="22512" y="33294"/>
                      <a:pt x="20744" y="32455"/>
                      <a:pt x="18884" y="32455"/>
                    </a:cubicBezTo>
                    <a:cubicBezTo>
                      <a:pt x="18864" y="32455"/>
                      <a:pt x="18845" y="32455"/>
                      <a:pt x="18825" y="32455"/>
                    </a:cubicBezTo>
                    <a:cubicBezTo>
                      <a:pt x="20162" y="31008"/>
                      <a:pt x="22036" y="30205"/>
                      <a:pt x="23971" y="30205"/>
                    </a:cubicBezTo>
                    <a:close/>
                    <a:moveTo>
                      <a:pt x="35606" y="25605"/>
                    </a:moveTo>
                    <a:cubicBezTo>
                      <a:pt x="36068" y="25605"/>
                      <a:pt x="36534" y="25651"/>
                      <a:pt x="36997" y="25744"/>
                    </a:cubicBezTo>
                    <a:cubicBezTo>
                      <a:pt x="35993" y="26999"/>
                      <a:pt x="35438" y="28593"/>
                      <a:pt x="35644" y="30269"/>
                    </a:cubicBezTo>
                    <a:cubicBezTo>
                      <a:pt x="36150" y="30158"/>
                      <a:pt x="36661" y="30103"/>
                      <a:pt x="37168" y="30103"/>
                    </a:cubicBezTo>
                    <a:cubicBezTo>
                      <a:pt x="39104" y="30103"/>
                      <a:pt x="40980" y="30899"/>
                      <a:pt x="42329" y="32357"/>
                    </a:cubicBezTo>
                    <a:lnTo>
                      <a:pt x="42329" y="32357"/>
                    </a:lnTo>
                    <a:cubicBezTo>
                      <a:pt x="42313" y="32357"/>
                      <a:pt x="42297" y="32357"/>
                      <a:pt x="42282" y="32357"/>
                    </a:cubicBezTo>
                    <a:cubicBezTo>
                      <a:pt x="40295" y="32357"/>
                      <a:pt x="38428" y="33302"/>
                      <a:pt x="37176" y="34749"/>
                    </a:cubicBezTo>
                    <a:cubicBezTo>
                      <a:pt x="37302" y="33074"/>
                      <a:pt x="36692" y="31497"/>
                      <a:pt x="35644" y="30269"/>
                    </a:cubicBezTo>
                    <a:cubicBezTo>
                      <a:pt x="34392" y="28813"/>
                      <a:pt x="32507" y="27858"/>
                      <a:pt x="30511" y="27858"/>
                    </a:cubicBezTo>
                    <a:cubicBezTo>
                      <a:pt x="30496" y="27858"/>
                      <a:pt x="30480" y="27859"/>
                      <a:pt x="30465" y="27859"/>
                    </a:cubicBezTo>
                    <a:lnTo>
                      <a:pt x="30465" y="27859"/>
                    </a:lnTo>
                    <a:cubicBezTo>
                      <a:pt x="31803" y="26405"/>
                      <a:pt x="33672" y="25605"/>
                      <a:pt x="35606" y="25605"/>
                    </a:cubicBezTo>
                    <a:close/>
                    <a:moveTo>
                      <a:pt x="124475" y="28056"/>
                    </a:moveTo>
                    <a:cubicBezTo>
                      <a:pt x="127650" y="28056"/>
                      <a:pt x="130827" y="30135"/>
                      <a:pt x="130867" y="34292"/>
                    </a:cubicBezTo>
                    <a:cubicBezTo>
                      <a:pt x="130389" y="34187"/>
                      <a:pt x="129906" y="34136"/>
                      <a:pt x="129427" y="34136"/>
                    </a:cubicBezTo>
                    <a:cubicBezTo>
                      <a:pt x="127574" y="34136"/>
                      <a:pt x="125776" y="34904"/>
                      <a:pt x="124487" y="36299"/>
                    </a:cubicBezTo>
                    <a:cubicBezTo>
                      <a:pt x="123213" y="34927"/>
                      <a:pt x="121434" y="34140"/>
                      <a:pt x="119564" y="34140"/>
                    </a:cubicBezTo>
                    <a:cubicBezTo>
                      <a:pt x="119553" y="34140"/>
                      <a:pt x="119543" y="34140"/>
                      <a:pt x="119532" y="34140"/>
                    </a:cubicBezTo>
                    <a:cubicBezTo>
                      <a:pt x="119048" y="34140"/>
                      <a:pt x="118564" y="34185"/>
                      <a:pt x="118089" y="34292"/>
                    </a:cubicBezTo>
                    <a:cubicBezTo>
                      <a:pt x="118125" y="30135"/>
                      <a:pt x="121299" y="28056"/>
                      <a:pt x="124475" y="28056"/>
                    </a:cubicBezTo>
                    <a:close/>
                    <a:moveTo>
                      <a:pt x="100943" y="28163"/>
                    </a:moveTo>
                    <a:cubicBezTo>
                      <a:pt x="104120" y="28163"/>
                      <a:pt x="107296" y="30242"/>
                      <a:pt x="107337" y="34400"/>
                    </a:cubicBezTo>
                    <a:cubicBezTo>
                      <a:pt x="106858" y="34295"/>
                      <a:pt x="106375" y="34244"/>
                      <a:pt x="105896" y="34244"/>
                    </a:cubicBezTo>
                    <a:cubicBezTo>
                      <a:pt x="104045" y="34244"/>
                      <a:pt x="102248" y="35008"/>
                      <a:pt x="100952" y="36393"/>
                    </a:cubicBezTo>
                    <a:lnTo>
                      <a:pt x="100952" y="36393"/>
                    </a:lnTo>
                    <a:cubicBezTo>
                      <a:pt x="99679" y="35024"/>
                      <a:pt x="97893" y="34247"/>
                      <a:pt x="96025" y="34247"/>
                    </a:cubicBezTo>
                    <a:cubicBezTo>
                      <a:pt x="96014" y="34247"/>
                      <a:pt x="96004" y="34247"/>
                      <a:pt x="95993" y="34248"/>
                    </a:cubicBezTo>
                    <a:cubicBezTo>
                      <a:pt x="95509" y="34248"/>
                      <a:pt x="95025" y="34292"/>
                      <a:pt x="94550" y="34400"/>
                    </a:cubicBezTo>
                    <a:cubicBezTo>
                      <a:pt x="94590" y="30242"/>
                      <a:pt x="97767" y="28163"/>
                      <a:pt x="100943" y="28163"/>
                    </a:cubicBezTo>
                    <a:close/>
                    <a:moveTo>
                      <a:pt x="77631" y="28160"/>
                    </a:moveTo>
                    <a:cubicBezTo>
                      <a:pt x="80803" y="28160"/>
                      <a:pt x="83975" y="30235"/>
                      <a:pt x="84021" y="34387"/>
                    </a:cubicBezTo>
                    <a:lnTo>
                      <a:pt x="84021" y="34387"/>
                    </a:lnTo>
                    <a:cubicBezTo>
                      <a:pt x="83552" y="34288"/>
                      <a:pt x="83080" y="34239"/>
                      <a:pt x="82612" y="34239"/>
                    </a:cubicBezTo>
                    <a:cubicBezTo>
                      <a:pt x="80751" y="34239"/>
                      <a:pt x="78950" y="35006"/>
                      <a:pt x="77651" y="36398"/>
                    </a:cubicBezTo>
                    <a:cubicBezTo>
                      <a:pt x="76377" y="35026"/>
                      <a:pt x="74589" y="34247"/>
                      <a:pt x="72710" y="34247"/>
                    </a:cubicBezTo>
                    <a:cubicBezTo>
                      <a:pt x="72699" y="34247"/>
                      <a:pt x="72688" y="34247"/>
                      <a:pt x="72678" y="34248"/>
                    </a:cubicBezTo>
                    <a:cubicBezTo>
                      <a:pt x="72194" y="34248"/>
                      <a:pt x="71710" y="34292"/>
                      <a:pt x="71235" y="34400"/>
                    </a:cubicBezTo>
                    <a:cubicBezTo>
                      <a:pt x="71275" y="30241"/>
                      <a:pt x="74454" y="28160"/>
                      <a:pt x="77631" y="28160"/>
                    </a:cubicBezTo>
                    <a:close/>
                    <a:moveTo>
                      <a:pt x="53992" y="28260"/>
                    </a:moveTo>
                    <a:cubicBezTo>
                      <a:pt x="57167" y="28260"/>
                      <a:pt x="60343" y="30336"/>
                      <a:pt x="60384" y="34488"/>
                    </a:cubicBezTo>
                    <a:lnTo>
                      <a:pt x="60384" y="34488"/>
                    </a:lnTo>
                    <a:cubicBezTo>
                      <a:pt x="59912" y="34387"/>
                      <a:pt x="59436" y="34338"/>
                      <a:pt x="58965" y="34338"/>
                    </a:cubicBezTo>
                    <a:cubicBezTo>
                      <a:pt x="57104" y="34338"/>
                      <a:pt x="55304" y="35104"/>
                      <a:pt x="54004" y="36497"/>
                    </a:cubicBezTo>
                    <a:cubicBezTo>
                      <a:pt x="52723" y="35117"/>
                      <a:pt x="50931" y="34337"/>
                      <a:pt x="49049" y="34337"/>
                    </a:cubicBezTo>
                    <a:cubicBezTo>
                      <a:pt x="48565" y="34337"/>
                      <a:pt x="48081" y="34391"/>
                      <a:pt x="47606" y="34489"/>
                    </a:cubicBezTo>
                    <a:cubicBezTo>
                      <a:pt x="47642" y="30336"/>
                      <a:pt x="50816" y="28260"/>
                      <a:pt x="53992" y="28260"/>
                    </a:cubicBezTo>
                    <a:close/>
                    <a:moveTo>
                      <a:pt x="7166" y="28348"/>
                    </a:moveTo>
                    <a:cubicBezTo>
                      <a:pt x="10341" y="28348"/>
                      <a:pt x="13516" y="30427"/>
                      <a:pt x="13556" y="34588"/>
                    </a:cubicBezTo>
                    <a:cubicBezTo>
                      <a:pt x="13083" y="34486"/>
                      <a:pt x="12605" y="34436"/>
                      <a:pt x="12131" y="34436"/>
                    </a:cubicBezTo>
                    <a:cubicBezTo>
                      <a:pt x="10273" y="34436"/>
                      <a:pt x="8469" y="35201"/>
                      <a:pt x="7176" y="36586"/>
                    </a:cubicBezTo>
                    <a:cubicBezTo>
                      <a:pt x="5893" y="35223"/>
                      <a:pt x="4106" y="34445"/>
                      <a:pt x="2227" y="34445"/>
                    </a:cubicBezTo>
                    <a:cubicBezTo>
                      <a:pt x="2216" y="34445"/>
                      <a:pt x="2205" y="34445"/>
                      <a:pt x="2194" y="34445"/>
                    </a:cubicBezTo>
                    <a:lnTo>
                      <a:pt x="2212" y="34427"/>
                    </a:lnTo>
                    <a:cubicBezTo>
                      <a:pt x="1728" y="34427"/>
                      <a:pt x="1245" y="34481"/>
                      <a:pt x="770" y="34588"/>
                    </a:cubicBezTo>
                    <a:cubicBezTo>
                      <a:pt x="810" y="30429"/>
                      <a:pt x="3988" y="28348"/>
                      <a:pt x="7166" y="28348"/>
                    </a:cubicBezTo>
                    <a:close/>
                    <a:moveTo>
                      <a:pt x="30465" y="28364"/>
                    </a:moveTo>
                    <a:cubicBezTo>
                      <a:pt x="33638" y="28364"/>
                      <a:pt x="36811" y="30439"/>
                      <a:pt x="36854" y="34593"/>
                    </a:cubicBezTo>
                    <a:lnTo>
                      <a:pt x="36854" y="34593"/>
                    </a:lnTo>
                    <a:cubicBezTo>
                      <a:pt x="36384" y="34494"/>
                      <a:pt x="35912" y="34445"/>
                      <a:pt x="35443" y="34445"/>
                    </a:cubicBezTo>
                    <a:cubicBezTo>
                      <a:pt x="33580" y="34445"/>
                      <a:pt x="31775" y="35212"/>
                      <a:pt x="30483" y="36604"/>
                    </a:cubicBezTo>
                    <a:cubicBezTo>
                      <a:pt x="29201" y="35224"/>
                      <a:pt x="27409" y="34445"/>
                      <a:pt x="25528" y="34445"/>
                    </a:cubicBezTo>
                    <a:cubicBezTo>
                      <a:pt x="25044" y="34445"/>
                      <a:pt x="24560" y="34498"/>
                      <a:pt x="24085" y="34597"/>
                    </a:cubicBezTo>
                    <a:cubicBezTo>
                      <a:pt x="24116" y="30443"/>
                      <a:pt x="27290" y="28364"/>
                      <a:pt x="30465" y="28364"/>
                    </a:cubicBezTo>
                    <a:close/>
                    <a:moveTo>
                      <a:pt x="119327" y="34515"/>
                    </a:moveTo>
                    <a:cubicBezTo>
                      <a:pt x="121267" y="34515"/>
                      <a:pt x="123141" y="35318"/>
                      <a:pt x="124478" y="36765"/>
                    </a:cubicBezTo>
                    <a:cubicBezTo>
                      <a:pt x="124458" y="36765"/>
                      <a:pt x="124439" y="36765"/>
                      <a:pt x="124419" y="36765"/>
                    </a:cubicBezTo>
                    <a:cubicBezTo>
                      <a:pt x="122550" y="36765"/>
                      <a:pt x="120782" y="37604"/>
                      <a:pt x="119541" y="38907"/>
                    </a:cubicBezTo>
                    <a:cubicBezTo>
                      <a:pt x="119622" y="37312"/>
                      <a:pt x="119039" y="35816"/>
                      <a:pt x="118045" y="34633"/>
                    </a:cubicBezTo>
                    <a:cubicBezTo>
                      <a:pt x="118472" y="34554"/>
                      <a:pt x="118901" y="34515"/>
                      <a:pt x="119327" y="34515"/>
                    </a:cubicBezTo>
                    <a:close/>
                    <a:moveTo>
                      <a:pt x="129624" y="34515"/>
                    </a:moveTo>
                    <a:cubicBezTo>
                      <a:pt x="130049" y="34515"/>
                      <a:pt x="130477" y="34554"/>
                      <a:pt x="130903" y="34633"/>
                    </a:cubicBezTo>
                    <a:cubicBezTo>
                      <a:pt x="129908" y="35816"/>
                      <a:pt x="129326" y="37312"/>
                      <a:pt x="129415" y="38907"/>
                    </a:cubicBezTo>
                    <a:cubicBezTo>
                      <a:pt x="128165" y="37604"/>
                      <a:pt x="126397" y="36765"/>
                      <a:pt x="124537" y="36765"/>
                    </a:cubicBezTo>
                    <a:cubicBezTo>
                      <a:pt x="124517" y="36765"/>
                      <a:pt x="124498" y="36765"/>
                      <a:pt x="124478" y="36765"/>
                    </a:cubicBezTo>
                    <a:cubicBezTo>
                      <a:pt x="125815" y="35318"/>
                      <a:pt x="127689" y="34515"/>
                      <a:pt x="129624" y="34515"/>
                    </a:cubicBezTo>
                    <a:close/>
                    <a:moveTo>
                      <a:pt x="82770" y="34620"/>
                    </a:moveTo>
                    <a:cubicBezTo>
                      <a:pt x="83198" y="34620"/>
                      <a:pt x="83629" y="34660"/>
                      <a:pt x="84057" y="34740"/>
                    </a:cubicBezTo>
                    <a:cubicBezTo>
                      <a:pt x="83556" y="35341"/>
                      <a:pt x="83152" y="36031"/>
                      <a:pt x="82893" y="36765"/>
                    </a:cubicBezTo>
                    <a:lnTo>
                      <a:pt x="82875" y="36765"/>
                    </a:lnTo>
                    <a:cubicBezTo>
                      <a:pt x="82633" y="37473"/>
                      <a:pt x="82534" y="38208"/>
                      <a:pt x="82570" y="38952"/>
                    </a:cubicBezTo>
                    <a:cubicBezTo>
                      <a:pt x="81324" y="37644"/>
                      <a:pt x="79559" y="36810"/>
                      <a:pt x="77695" y="36810"/>
                    </a:cubicBezTo>
                    <a:cubicBezTo>
                      <a:pt x="79026" y="35399"/>
                      <a:pt x="80871" y="34620"/>
                      <a:pt x="82770" y="34620"/>
                    </a:cubicBezTo>
                    <a:close/>
                    <a:moveTo>
                      <a:pt x="95806" y="34620"/>
                    </a:moveTo>
                    <a:cubicBezTo>
                      <a:pt x="97710" y="34620"/>
                      <a:pt x="99556" y="35399"/>
                      <a:pt x="100894" y="36810"/>
                    </a:cubicBezTo>
                    <a:cubicBezTo>
                      <a:pt x="99021" y="36810"/>
                      <a:pt x="97256" y="37644"/>
                      <a:pt x="96011" y="38952"/>
                    </a:cubicBezTo>
                    <a:cubicBezTo>
                      <a:pt x="96047" y="38208"/>
                      <a:pt x="95948" y="37473"/>
                      <a:pt x="95706" y="36765"/>
                    </a:cubicBezTo>
                    <a:lnTo>
                      <a:pt x="95679" y="36765"/>
                    </a:lnTo>
                    <a:cubicBezTo>
                      <a:pt x="95419" y="36031"/>
                      <a:pt x="95025" y="35341"/>
                      <a:pt x="94514" y="34740"/>
                    </a:cubicBezTo>
                    <a:cubicBezTo>
                      <a:pt x="94944" y="34660"/>
                      <a:pt x="95377" y="34620"/>
                      <a:pt x="95806" y="34620"/>
                    </a:cubicBezTo>
                    <a:close/>
                    <a:moveTo>
                      <a:pt x="59142" y="34720"/>
                    </a:moveTo>
                    <a:cubicBezTo>
                      <a:pt x="59570" y="34720"/>
                      <a:pt x="60000" y="34759"/>
                      <a:pt x="60429" y="34839"/>
                    </a:cubicBezTo>
                    <a:cubicBezTo>
                      <a:pt x="59434" y="36022"/>
                      <a:pt x="58852" y="37518"/>
                      <a:pt x="58941" y="39113"/>
                    </a:cubicBezTo>
                    <a:cubicBezTo>
                      <a:pt x="57691" y="37810"/>
                      <a:pt x="55923" y="36971"/>
                      <a:pt x="54063" y="36971"/>
                    </a:cubicBezTo>
                    <a:cubicBezTo>
                      <a:pt x="54043" y="36971"/>
                      <a:pt x="54024" y="36971"/>
                      <a:pt x="54004" y="36972"/>
                    </a:cubicBezTo>
                    <a:cubicBezTo>
                      <a:pt x="53984" y="36971"/>
                      <a:pt x="53964" y="36971"/>
                      <a:pt x="53945" y="36971"/>
                    </a:cubicBezTo>
                    <a:cubicBezTo>
                      <a:pt x="52076" y="36971"/>
                      <a:pt x="50308" y="37810"/>
                      <a:pt x="49067" y="39113"/>
                    </a:cubicBezTo>
                    <a:cubicBezTo>
                      <a:pt x="49147" y="37518"/>
                      <a:pt x="48565" y="36022"/>
                      <a:pt x="47579" y="34839"/>
                    </a:cubicBezTo>
                    <a:cubicBezTo>
                      <a:pt x="48004" y="34760"/>
                      <a:pt x="48431" y="34721"/>
                      <a:pt x="48855" y="34721"/>
                    </a:cubicBezTo>
                    <a:cubicBezTo>
                      <a:pt x="50785" y="34721"/>
                      <a:pt x="52658" y="35523"/>
                      <a:pt x="53995" y="36963"/>
                    </a:cubicBezTo>
                    <a:lnTo>
                      <a:pt x="54004" y="36963"/>
                    </a:lnTo>
                    <a:cubicBezTo>
                      <a:pt x="55339" y="35517"/>
                      <a:pt x="57210" y="34720"/>
                      <a:pt x="59142" y="34720"/>
                    </a:cubicBezTo>
                    <a:close/>
                    <a:moveTo>
                      <a:pt x="12301" y="34821"/>
                    </a:moveTo>
                    <a:cubicBezTo>
                      <a:pt x="12724" y="34821"/>
                      <a:pt x="13150" y="34859"/>
                      <a:pt x="13574" y="34938"/>
                    </a:cubicBezTo>
                    <a:cubicBezTo>
                      <a:pt x="13063" y="35538"/>
                      <a:pt x="12669" y="36228"/>
                      <a:pt x="12409" y="36972"/>
                    </a:cubicBezTo>
                    <a:lnTo>
                      <a:pt x="12382" y="36972"/>
                    </a:lnTo>
                    <a:cubicBezTo>
                      <a:pt x="12141" y="37670"/>
                      <a:pt x="12042" y="38414"/>
                      <a:pt x="12087" y="39149"/>
                    </a:cubicBezTo>
                    <a:cubicBezTo>
                      <a:pt x="10841" y="37850"/>
                      <a:pt x="9076" y="37007"/>
                      <a:pt x="7212" y="37007"/>
                    </a:cubicBezTo>
                    <a:cubicBezTo>
                      <a:pt x="8547" y="35599"/>
                      <a:pt x="10392" y="34821"/>
                      <a:pt x="12301" y="34821"/>
                    </a:cubicBezTo>
                    <a:close/>
                    <a:moveTo>
                      <a:pt x="25305" y="34821"/>
                    </a:moveTo>
                    <a:cubicBezTo>
                      <a:pt x="27216" y="34821"/>
                      <a:pt x="29067" y="35599"/>
                      <a:pt x="30402" y="37007"/>
                    </a:cubicBezTo>
                    <a:cubicBezTo>
                      <a:pt x="28538" y="37007"/>
                      <a:pt x="26764" y="37841"/>
                      <a:pt x="25519" y="39149"/>
                    </a:cubicBezTo>
                    <a:cubicBezTo>
                      <a:pt x="25563" y="38414"/>
                      <a:pt x="25456" y="37670"/>
                      <a:pt x="25223" y="36972"/>
                    </a:cubicBezTo>
                    <a:lnTo>
                      <a:pt x="25196" y="36972"/>
                    </a:lnTo>
                    <a:cubicBezTo>
                      <a:pt x="24936" y="36228"/>
                      <a:pt x="24542" y="35538"/>
                      <a:pt x="24031" y="34938"/>
                    </a:cubicBezTo>
                    <a:cubicBezTo>
                      <a:pt x="24455" y="34859"/>
                      <a:pt x="24882" y="34821"/>
                      <a:pt x="25305" y="34821"/>
                    </a:cubicBezTo>
                    <a:close/>
                    <a:moveTo>
                      <a:pt x="106096" y="34617"/>
                    </a:moveTo>
                    <a:cubicBezTo>
                      <a:pt x="106559" y="34617"/>
                      <a:pt x="107026" y="34664"/>
                      <a:pt x="107489" y="34758"/>
                    </a:cubicBezTo>
                    <a:cubicBezTo>
                      <a:pt x="106495" y="35995"/>
                      <a:pt x="105948" y="37563"/>
                      <a:pt x="106127" y="39212"/>
                    </a:cubicBezTo>
                    <a:cubicBezTo>
                      <a:pt x="104873" y="37760"/>
                      <a:pt x="103000" y="36810"/>
                      <a:pt x="101011" y="36810"/>
                    </a:cubicBezTo>
                    <a:cubicBezTo>
                      <a:pt x="102344" y="35398"/>
                      <a:pt x="104192" y="34617"/>
                      <a:pt x="106096" y="34617"/>
                    </a:cubicBezTo>
                    <a:close/>
                    <a:moveTo>
                      <a:pt x="70794" y="30109"/>
                    </a:moveTo>
                    <a:cubicBezTo>
                      <a:pt x="71289" y="30109"/>
                      <a:pt x="71788" y="30161"/>
                      <a:pt x="72283" y="30269"/>
                    </a:cubicBezTo>
                    <a:cubicBezTo>
                      <a:pt x="71289" y="31524"/>
                      <a:pt x="70742" y="33110"/>
                      <a:pt x="70939" y="34785"/>
                    </a:cubicBezTo>
                    <a:lnTo>
                      <a:pt x="70957" y="34785"/>
                    </a:lnTo>
                    <a:cubicBezTo>
                      <a:pt x="71462" y="34672"/>
                      <a:pt x="71973" y="34617"/>
                      <a:pt x="72479" y="34617"/>
                    </a:cubicBezTo>
                    <a:cubicBezTo>
                      <a:pt x="74381" y="34617"/>
                      <a:pt x="76233" y="35395"/>
                      <a:pt x="77570" y="36810"/>
                    </a:cubicBezTo>
                    <a:cubicBezTo>
                      <a:pt x="75527" y="36810"/>
                      <a:pt x="73601" y="37814"/>
                      <a:pt x="72346" y="39337"/>
                    </a:cubicBezTo>
                    <a:cubicBezTo>
                      <a:pt x="72694" y="35639"/>
                      <a:pt x="69398" y="32366"/>
                      <a:pt x="65704" y="32366"/>
                    </a:cubicBezTo>
                    <a:cubicBezTo>
                      <a:pt x="65687" y="32366"/>
                      <a:pt x="65670" y="32366"/>
                      <a:pt x="65653" y="32366"/>
                    </a:cubicBezTo>
                    <a:lnTo>
                      <a:pt x="65653" y="32366"/>
                    </a:lnTo>
                    <a:cubicBezTo>
                      <a:pt x="66994" y="30911"/>
                      <a:pt x="68863" y="30109"/>
                      <a:pt x="70794" y="30109"/>
                    </a:cubicBezTo>
                    <a:close/>
                    <a:moveTo>
                      <a:pt x="35613" y="34809"/>
                    </a:moveTo>
                    <a:cubicBezTo>
                      <a:pt x="36073" y="34809"/>
                      <a:pt x="36537" y="34854"/>
                      <a:pt x="36997" y="34946"/>
                    </a:cubicBezTo>
                    <a:cubicBezTo>
                      <a:pt x="36013" y="36189"/>
                      <a:pt x="35458" y="37762"/>
                      <a:pt x="35634" y="39407"/>
                    </a:cubicBezTo>
                    <a:lnTo>
                      <a:pt x="35634" y="39407"/>
                    </a:lnTo>
                    <a:cubicBezTo>
                      <a:pt x="34388" y="37948"/>
                      <a:pt x="32507" y="36998"/>
                      <a:pt x="30519" y="36998"/>
                    </a:cubicBezTo>
                    <a:cubicBezTo>
                      <a:pt x="31861" y="35584"/>
                      <a:pt x="33709" y="34809"/>
                      <a:pt x="35613" y="34809"/>
                    </a:cubicBezTo>
                    <a:close/>
                    <a:moveTo>
                      <a:pt x="136132" y="32662"/>
                    </a:moveTo>
                    <a:cubicBezTo>
                      <a:pt x="139308" y="32662"/>
                      <a:pt x="142484" y="34740"/>
                      <a:pt x="142525" y="38898"/>
                    </a:cubicBezTo>
                    <a:cubicBezTo>
                      <a:pt x="142046" y="38793"/>
                      <a:pt x="141563" y="38742"/>
                      <a:pt x="141084" y="38742"/>
                    </a:cubicBezTo>
                    <a:cubicBezTo>
                      <a:pt x="139231" y="38742"/>
                      <a:pt x="137433" y="39508"/>
                      <a:pt x="136145" y="40896"/>
                    </a:cubicBezTo>
                    <a:cubicBezTo>
                      <a:pt x="134863" y="39525"/>
                      <a:pt x="133071" y="38737"/>
                      <a:pt x="131190" y="38737"/>
                    </a:cubicBezTo>
                    <a:cubicBezTo>
                      <a:pt x="130706" y="38737"/>
                      <a:pt x="130222" y="38791"/>
                      <a:pt x="129747" y="38898"/>
                    </a:cubicBezTo>
                    <a:cubicBezTo>
                      <a:pt x="129783" y="34740"/>
                      <a:pt x="132957" y="32662"/>
                      <a:pt x="136132" y="32662"/>
                    </a:cubicBezTo>
                    <a:close/>
                    <a:moveTo>
                      <a:pt x="112818" y="32662"/>
                    </a:moveTo>
                    <a:cubicBezTo>
                      <a:pt x="115995" y="32662"/>
                      <a:pt x="119174" y="34740"/>
                      <a:pt x="119218" y="38898"/>
                    </a:cubicBezTo>
                    <a:cubicBezTo>
                      <a:pt x="118738" y="38793"/>
                      <a:pt x="118254" y="38742"/>
                      <a:pt x="117774" y="38742"/>
                    </a:cubicBezTo>
                    <a:cubicBezTo>
                      <a:pt x="115916" y="38742"/>
                      <a:pt x="114117" y="39510"/>
                      <a:pt x="112821" y="40905"/>
                    </a:cubicBezTo>
                    <a:cubicBezTo>
                      <a:pt x="111548" y="39525"/>
                      <a:pt x="109756" y="38746"/>
                      <a:pt x="107874" y="38746"/>
                    </a:cubicBezTo>
                    <a:cubicBezTo>
                      <a:pt x="107391" y="38746"/>
                      <a:pt x="106907" y="38791"/>
                      <a:pt x="106432" y="38898"/>
                    </a:cubicBezTo>
                    <a:cubicBezTo>
                      <a:pt x="106468" y="34740"/>
                      <a:pt x="109642" y="32662"/>
                      <a:pt x="112818" y="32662"/>
                    </a:cubicBezTo>
                    <a:close/>
                    <a:moveTo>
                      <a:pt x="89290" y="32762"/>
                    </a:moveTo>
                    <a:cubicBezTo>
                      <a:pt x="91871" y="32762"/>
                      <a:pt x="94452" y="34136"/>
                      <a:pt x="95348" y="36882"/>
                    </a:cubicBezTo>
                    <a:lnTo>
                      <a:pt x="95375" y="36882"/>
                    </a:lnTo>
                    <a:cubicBezTo>
                      <a:pt x="95572" y="37545"/>
                      <a:pt x="95679" y="38235"/>
                      <a:pt x="95688" y="38934"/>
                    </a:cubicBezTo>
                    <a:cubicBezTo>
                      <a:pt x="95213" y="38832"/>
                      <a:pt x="94735" y="38782"/>
                      <a:pt x="94260" y="38782"/>
                    </a:cubicBezTo>
                    <a:cubicBezTo>
                      <a:pt x="92399" y="38782"/>
                      <a:pt x="90599" y="39549"/>
                      <a:pt x="89299" y="40941"/>
                    </a:cubicBezTo>
                    <a:cubicBezTo>
                      <a:pt x="88018" y="39561"/>
                      <a:pt x="86226" y="38782"/>
                      <a:pt x="84344" y="38782"/>
                    </a:cubicBezTo>
                    <a:cubicBezTo>
                      <a:pt x="83860" y="38782"/>
                      <a:pt x="83376" y="38835"/>
                      <a:pt x="82902" y="38934"/>
                    </a:cubicBezTo>
                    <a:cubicBezTo>
                      <a:pt x="82902" y="38235"/>
                      <a:pt x="83009" y="37545"/>
                      <a:pt x="83215" y="36882"/>
                    </a:cubicBezTo>
                    <a:lnTo>
                      <a:pt x="83233" y="36882"/>
                    </a:lnTo>
                    <a:cubicBezTo>
                      <a:pt x="84129" y="34136"/>
                      <a:pt x="86710" y="32762"/>
                      <a:pt x="89290" y="32762"/>
                    </a:cubicBezTo>
                    <a:close/>
                    <a:moveTo>
                      <a:pt x="42338" y="32863"/>
                    </a:moveTo>
                    <a:cubicBezTo>
                      <a:pt x="45512" y="32863"/>
                      <a:pt x="48684" y="34938"/>
                      <a:pt x="48726" y="39091"/>
                    </a:cubicBezTo>
                    <a:lnTo>
                      <a:pt x="48726" y="39091"/>
                    </a:lnTo>
                    <a:cubicBezTo>
                      <a:pt x="48257" y="38992"/>
                      <a:pt x="47785" y="38943"/>
                      <a:pt x="47316" y="38943"/>
                    </a:cubicBezTo>
                    <a:cubicBezTo>
                      <a:pt x="45455" y="38943"/>
                      <a:pt x="43655" y="39710"/>
                      <a:pt x="42355" y="41102"/>
                    </a:cubicBezTo>
                    <a:cubicBezTo>
                      <a:pt x="41081" y="39730"/>
                      <a:pt x="39293" y="38952"/>
                      <a:pt x="37414" y="38952"/>
                    </a:cubicBezTo>
                    <a:cubicBezTo>
                      <a:pt x="37404" y="38952"/>
                      <a:pt x="37393" y="38952"/>
                      <a:pt x="37382" y="38952"/>
                    </a:cubicBezTo>
                    <a:cubicBezTo>
                      <a:pt x="36898" y="38952"/>
                      <a:pt x="36415" y="38997"/>
                      <a:pt x="35940" y="39104"/>
                    </a:cubicBezTo>
                    <a:cubicBezTo>
                      <a:pt x="35980" y="34944"/>
                      <a:pt x="39160" y="32863"/>
                      <a:pt x="42338" y="32863"/>
                    </a:cubicBezTo>
                    <a:close/>
                    <a:moveTo>
                      <a:pt x="65648" y="32868"/>
                    </a:moveTo>
                    <a:cubicBezTo>
                      <a:pt x="68825" y="32868"/>
                      <a:pt x="72001" y="34946"/>
                      <a:pt x="72041" y="39104"/>
                    </a:cubicBezTo>
                    <a:cubicBezTo>
                      <a:pt x="71563" y="38999"/>
                      <a:pt x="71081" y="38948"/>
                      <a:pt x="70602" y="38948"/>
                    </a:cubicBezTo>
                    <a:cubicBezTo>
                      <a:pt x="68748" y="38948"/>
                      <a:pt x="66949" y="39716"/>
                      <a:pt x="65653" y="41111"/>
                    </a:cubicBezTo>
                    <a:cubicBezTo>
                      <a:pt x="64371" y="39731"/>
                      <a:pt x="62579" y="38952"/>
                      <a:pt x="60697" y="38952"/>
                    </a:cubicBezTo>
                    <a:cubicBezTo>
                      <a:pt x="60214" y="38952"/>
                      <a:pt x="59730" y="38997"/>
                      <a:pt x="59255" y="39104"/>
                    </a:cubicBezTo>
                    <a:cubicBezTo>
                      <a:pt x="59295" y="34946"/>
                      <a:pt x="62472" y="32868"/>
                      <a:pt x="65648" y="32868"/>
                    </a:cubicBezTo>
                    <a:close/>
                    <a:moveTo>
                      <a:pt x="18803" y="32968"/>
                    </a:moveTo>
                    <a:cubicBezTo>
                      <a:pt x="21386" y="32968"/>
                      <a:pt x="23968" y="34342"/>
                      <a:pt x="24864" y="37088"/>
                    </a:cubicBezTo>
                    <a:lnTo>
                      <a:pt x="24882" y="37088"/>
                    </a:lnTo>
                    <a:cubicBezTo>
                      <a:pt x="25088" y="37751"/>
                      <a:pt x="25196" y="38441"/>
                      <a:pt x="25196" y="39140"/>
                    </a:cubicBezTo>
                    <a:cubicBezTo>
                      <a:pt x="24723" y="39038"/>
                      <a:pt x="24246" y="38988"/>
                      <a:pt x="23772" y="38988"/>
                    </a:cubicBezTo>
                    <a:cubicBezTo>
                      <a:pt x="21913" y="38988"/>
                      <a:pt x="20107" y="39755"/>
                      <a:pt x="18807" y="41147"/>
                    </a:cubicBezTo>
                    <a:cubicBezTo>
                      <a:pt x="17526" y="39767"/>
                      <a:pt x="15734" y="38988"/>
                      <a:pt x="13852" y="38988"/>
                    </a:cubicBezTo>
                    <a:cubicBezTo>
                      <a:pt x="13368" y="38988"/>
                      <a:pt x="12884" y="39041"/>
                      <a:pt x="12409" y="39140"/>
                    </a:cubicBezTo>
                    <a:cubicBezTo>
                      <a:pt x="12409" y="38441"/>
                      <a:pt x="12517" y="37751"/>
                      <a:pt x="12723" y="37088"/>
                    </a:cubicBezTo>
                    <a:lnTo>
                      <a:pt x="12741" y="37088"/>
                    </a:lnTo>
                    <a:cubicBezTo>
                      <a:pt x="13637" y="34342"/>
                      <a:pt x="16220" y="32968"/>
                      <a:pt x="18803" y="32968"/>
                    </a:cubicBezTo>
                    <a:close/>
                    <a:moveTo>
                      <a:pt x="117968" y="39112"/>
                    </a:moveTo>
                    <a:cubicBezTo>
                      <a:pt x="118392" y="39112"/>
                      <a:pt x="118820" y="39151"/>
                      <a:pt x="119245" y="39230"/>
                    </a:cubicBezTo>
                    <a:cubicBezTo>
                      <a:pt x="118726" y="39848"/>
                      <a:pt x="118322" y="40565"/>
                      <a:pt x="118063" y="41326"/>
                    </a:cubicBezTo>
                    <a:lnTo>
                      <a:pt x="118063" y="41317"/>
                    </a:lnTo>
                    <a:lnTo>
                      <a:pt x="118054" y="41344"/>
                    </a:lnTo>
                    <a:cubicBezTo>
                      <a:pt x="118054" y="41353"/>
                      <a:pt x="118045" y="41362"/>
                      <a:pt x="118036" y="41380"/>
                    </a:cubicBezTo>
                    <a:cubicBezTo>
                      <a:pt x="117812" y="42061"/>
                      <a:pt x="117713" y="42787"/>
                      <a:pt x="117758" y="43504"/>
                    </a:cubicBezTo>
                    <a:cubicBezTo>
                      <a:pt x="116508" y="42200"/>
                      <a:pt x="114748" y="41362"/>
                      <a:pt x="112888" y="41362"/>
                    </a:cubicBezTo>
                    <a:cubicBezTo>
                      <a:pt x="112869" y="41362"/>
                      <a:pt x="112849" y="41362"/>
                      <a:pt x="112830" y="41362"/>
                    </a:cubicBezTo>
                    <a:cubicBezTo>
                      <a:pt x="114167" y="39915"/>
                      <a:pt x="116034" y="39112"/>
                      <a:pt x="117968" y="39112"/>
                    </a:cubicBezTo>
                    <a:close/>
                    <a:moveTo>
                      <a:pt x="130986" y="39112"/>
                    </a:moveTo>
                    <a:cubicBezTo>
                      <a:pt x="132916" y="39112"/>
                      <a:pt x="134791" y="39915"/>
                      <a:pt x="136136" y="41362"/>
                    </a:cubicBezTo>
                    <a:cubicBezTo>
                      <a:pt x="136116" y="41362"/>
                      <a:pt x="136096" y="41362"/>
                      <a:pt x="136077" y="41362"/>
                    </a:cubicBezTo>
                    <a:cubicBezTo>
                      <a:pt x="134208" y="41362"/>
                      <a:pt x="132440" y="42200"/>
                      <a:pt x="131199" y="43504"/>
                    </a:cubicBezTo>
                    <a:cubicBezTo>
                      <a:pt x="131234" y="42787"/>
                      <a:pt x="131136" y="42070"/>
                      <a:pt x="130912" y="41389"/>
                    </a:cubicBezTo>
                    <a:lnTo>
                      <a:pt x="130912" y="41380"/>
                    </a:lnTo>
                    <a:cubicBezTo>
                      <a:pt x="130912" y="41371"/>
                      <a:pt x="130903" y="41362"/>
                      <a:pt x="130903" y="41344"/>
                    </a:cubicBezTo>
                    <a:cubicBezTo>
                      <a:pt x="130894" y="41335"/>
                      <a:pt x="130903" y="41335"/>
                      <a:pt x="130894" y="41326"/>
                    </a:cubicBezTo>
                    <a:cubicBezTo>
                      <a:pt x="130625" y="40556"/>
                      <a:pt x="130231" y="39848"/>
                      <a:pt x="129711" y="39230"/>
                    </a:cubicBezTo>
                    <a:cubicBezTo>
                      <a:pt x="130135" y="39151"/>
                      <a:pt x="130562" y="39112"/>
                      <a:pt x="130986" y="39112"/>
                    </a:cubicBezTo>
                    <a:close/>
                    <a:moveTo>
                      <a:pt x="84143" y="39166"/>
                    </a:moveTo>
                    <a:cubicBezTo>
                      <a:pt x="86077" y="39166"/>
                      <a:pt x="87946" y="39968"/>
                      <a:pt x="89290" y="41416"/>
                    </a:cubicBezTo>
                    <a:cubicBezTo>
                      <a:pt x="89271" y="41416"/>
                      <a:pt x="89251" y="41416"/>
                      <a:pt x="89231" y="41416"/>
                    </a:cubicBezTo>
                    <a:cubicBezTo>
                      <a:pt x="87362" y="41416"/>
                      <a:pt x="85595" y="42254"/>
                      <a:pt x="84353" y="43557"/>
                    </a:cubicBezTo>
                    <a:cubicBezTo>
                      <a:pt x="84434" y="41963"/>
                      <a:pt x="83851" y="40457"/>
                      <a:pt x="82866" y="39283"/>
                    </a:cubicBezTo>
                    <a:cubicBezTo>
                      <a:pt x="83291" y="39204"/>
                      <a:pt x="83719" y="39166"/>
                      <a:pt x="84143" y="39166"/>
                    </a:cubicBezTo>
                    <a:close/>
                    <a:moveTo>
                      <a:pt x="94430" y="39165"/>
                    </a:moveTo>
                    <a:cubicBezTo>
                      <a:pt x="94857" y="39165"/>
                      <a:pt x="95287" y="39204"/>
                      <a:pt x="95715" y="39283"/>
                    </a:cubicBezTo>
                    <a:cubicBezTo>
                      <a:pt x="94720" y="40466"/>
                      <a:pt x="94138" y="41963"/>
                      <a:pt x="94228" y="43557"/>
                    </a:cubicBezTo>
                    <a:cubicBezTo>
                      <a:pt x="92977" y="42254"/>
                      <a:pt x="91218" y="41416"/>
                      <a:pt x="89350" y="41416"/>
                    </a:cubicBezTo>
                    <a:cubicBezTo>
                      <a:pt x="89330" y="41416"/>
                      <a:pt x="89310" y="41416"/>
                      <a:pt x="89290" y="41416"/>
                    </a:cubicBezTo>
                    <a:cubicBezTo>
                      <a:pt x="90626" y="39963"/>
                      <a:pt x="92497" y="39165"/>
                      <a:pt x="94430" y="39165"/>
                    </a:cubicBezTo>
                    <a:close/>
                    <a:moveTo>
                      <a:pt x="47493" y="39318"/>
                    </a:moveTo>
                    <a:cubicBezTo>
                      <a:pt x="47917" y="39318"/>
                      <a:pt x="48345" y="39357"/>
                      <a:pt x="48771" y="39436"/>
                    </a:cubicBezTo>
                    <a:cubicBezTo>
                      <a:pt x="48242" y="40054"/>
                      <a:pt x="47839" y="40762"/>
                      <a:pt x="47579" y="41523"/>
                    </a:cubicBezTo>
                    <a:cubicBezTo>
                      <a:pt x="47579" y="41532"/>
                      <a:pt x="47579" y="41532"/>
                      <a:pt x="47579" y="41541"/>
                    </a:cubicBezTo>
                    <a:lnTo>
                      <a:pt x="47561" y="41586"/>
                    </a:lnTo>
                    <a:cubicBezTo>
                      <a:pt x="47337" y="42267"/>
                      <a:pt x="47239" y="42984"/>
                      <a:pt x="47275" y="43710"/>
                    </a:cubicBezTo>
                    <a:cubicBezTo>
                      <a:pt x="46033" y="42406"/>
                      <a:pt x="44274" y="41568"/>
                      <a:pt x="42406" y="41568"/>
                    </a:cubicBezTo>
                    <a:cubicBezTo>
                      <a:pt x="42386" y="41568"/>
                      <a:pt x="42366" y="41568"/>
                      <a:pt x="42346" y="41568"/>
                    </a:cubicBezTo>
                    <a:cubicBezTo>
                      <a:pt x="43684" y="40121"/>
                      <a:pt x="45557" y="39318"/>
                      <a:pt x="47493" y="39318"/>
                    </a:cubicBezTo>
                    <a:close/>
                    <a:moveTo>
                      <a:pt x="60506" y="39318"/>
                    </a:moveTo>
                    <a:cubicBezTo>
                      <a:pt x="62442" y="39318"/>
                      <a:pt x="64315" y="40121"/>
                      <a:pt x="65653" y="41568"/>
                    </a:cubicBezTo>
                    <a:cubicBezTo>
                      <a:pt x="65633" y="41568"/>
                      <a:pt x="65613" y="41568"/>
                      <a:pt x="65593" y="41568"/>
                    </a:cubicBezTo>
                    <a:cubicBezTo>
                      <a:pt x="63724" y="41568"/>
                      <a:pt x="61965" y="42398"/>
                      <a:pt x="60715" y="43710"/>
                    </a:cubicBezTo>
                    <a:cubicBezTo>
                      <a:pt x="60751" y="42984"/>
                      <a:pt x="60662" y="42267"/>
                      <a:pt x="60438" y="41586"/>
                    </a:cubicBezTo>
                    <a:cubicBezTo>
                      <a:pt x="60438" y="41577"/>
                      <a:pt x="60429" y="41559"/>
                      <a:pt x="60420" y="41550"/>
                    </a:cubicBezTo>
                    <a:cubicBezTo>
                      <a:pt x="60420" y="41541"/>
                      <a:pt x="60420" y="41532"/>
                      <a:pt x="60411" y="41532"/>
                    </a:cubicBezTo>
                    <a:cubicBezTo>
                      <a:pt x="60151" y="40762"/>
                      <a:pt x="59748" y="40054"/>
                      <a:pt x="59228" y="39436"/>
                    </a:cubicBezTo>
                    <a:cubicBezTo>
                      <a:pt x="59654" y="39357"/>
                      <a:pt x="60082" y="39318"/>
                      <a:pt x="60506" y="39318"/>
                    </a:cubicBezTo>
                    <a:close/>
                    <a:moveTo>
                      <a:pt x="23963" y="39353"/>
                    </a:moveTo>
                    <a:cubicBezTo>
                      <a:pt x="24391" y="39353"/>
                      <a:pt x="24821" y="39392"/>
                      <a:pt x="25250" y="39472"/>
                    </a:cubicBezTo>
                    <a:cubicBezTo>
                      <a:pt x="24255" y="40654"/>
                      <a:pt x="23673" y="42151"/>
                      <a:pt x="23753" y="43746"/>
                    </a:cubicBezTo>
                    <a:cubicBezTo>
                      <a:pt x="22512" y="42442"/>
                      <a:pt x="20744" y="41604"/>
                      <a:pt x="18884" y="41604"/>
                    </a:cubicBezTo>
                    <a:cubicBezTo>
                      <a:pt x="18864" y="41604"/>
                      <a:pt x="18845" y="41604"/>
                      <a:pt x="18825" y="41604"/>
                    </a:cubicBezTo>
                    <a:cubicBezTo>
                      <a:pt x="18805" y="41604"/>
                      <a:pt x="18786" y="41604"/>
                      <a:pt x="18766" y="41604"/>
                    </a:cubicBezTo>
                    <a:cubicBezTo>
                      <a:pt x="16897" y="41604"/>
                      <a:pt x="15129" y="42442"/>
                      <a:pt x="13888" y="43746"/>
                    </a:cubicBezTo>
                    <a:cubicBezTo>
                      <a:pt x="13951" y="42160"/>
                      <a:pt x="13368" y="40663"/>
                      <a:pt x="12382" y="39480"/>
                    </a:cubicBezTo>
                    <a:lnTo>
                      <a:pt x="12391" y="39472"/>
                    </a:lnTo>
                    <a:cubicBezTo>
                      <a:pt x="12820" y="39392"/>
                      <a:pt x="13250" y="39353"/>
                      <a:pt x="13678" y="39353"/>
                    </a:cubicBezTo>
                    <a:cubicBezTo>
                      <a:pt x="15611" y="39353"/>
                      <a:pt x="17482" y="40150"/>
                      <a:pt x="18825" y="41595"/>
                    </a:cubicBezTo>
                    <a:cubicBezTo>
                      <a:pt x="20161" y="40150"/>
                      <a:pt x="22031" y="39353"/>
                      <a:pt x="23963" y="39353"/>
                    </a:cubicBezTo>
                    <a:close/>
                    <a:moveTo>
                      <a:pt x="107663" y="39105"/>
                    </a:moveTo>
                    <a:cubicBezTo>
                      <a:pt x="109597" y="39105"/>
                      <a:pt x="111471" y="39906"/>
                      <a:pt x="112812" y="41353"/>
                    </a:cubicBezTo>
                    <a:cubicBezTo>
                      <a:pt x="112793" y="41353"/>
                      <a:pt x="112774" y="41353"/>
                      <a:pt x="112756" y="41353"/>
                    </a:cubicBezTo>
                    <a:cubicBezTo>
                      <a:pt x="110769" y="41353"/>
                      <a:pt x="108902" y="42299"/>
                      <a:pt x="107650" y="43755"/>
                    </a:cubicBezTo>
                    <a:lnTo>
                      <a:pt x="107650" y="43755"/>
                    </a:lnTo>
                    <a:cubicBezTo>
                      <a:pt x="107803" y="42088"/>
                      <a:pt x="107211" y="40511"/>
                      <a:pt x="106172" y="39274"/>
                    </a:cubicBezTo>
                    <a:lnTo>
                      <a:pt x="106172" y="39265"/>
                    </a:lnTo>
                    <a:cubicBezTo>
                      <a:pt x="106668" y="39158"/>
                      <a:pt x="107167" y="39105"/>
                      <a:pt x="107663" y="39105"/>
                    </a:cubicBezTo>
                    <a:close/>
                    <a:moveTo>
                      <a:pt x="37187" y="39310"/>
                    </a:moveTo>
                    <a:cubicBezTo>
                      <a:pt x="39118" y="39310"/>
                      <a:pt x="40989" y="40106"/>
                      <a:pt x="42328" y="41559"/>
                    </a:cubicBezTo>
                    <a:cubicBezTo>
                      <a:pt x="42310" y="41559"/>
                      <a:pt x="42291" y="41559"/>
                      <a:pt x="42273" y="41559"/>
                    </a:cubicBezTo>
                    <a:cubicBezTo>
                      <a:pt x="40286" y="41559"/>
                      <a:pt x="38419" y="42505"/>
                      <a:pt x="37167" y="43952"/>
                    </a:cubicBezTo>
                    <a:cubicBezTo>
                      <a:pt x="37320" y="42294"/>
                      <a:pt x="36728" y="40708"/>
                      <a:pt x="35689" y="39480"/>
                    </a:cubicBezTo>
                    <a:lnTo>
                      <a:pt x="35689" y="39472"/>
                    </a:lnTo>
                    <a:cubicBezTo>
                      <a:pt x="36187" y="39363"/>
                      <a:pt x="36689" y="39310"/>
                      <a:pt x="37187" y="39310"/>
                    </a:cubicBezTo>
                    <a:close/>
                    <a:moveTo>
                      <a:pt x="124475" y="37261"/>
                    </a:moveTo>
                    <a:cubicBezTo>
                      <a:pt x="127048" y="37261"/>
                      <a:pt x="129621" y="38627"/>
                      <a:pt x="130527" y="41362"/>
                    </a:cubicBezTo>
                    <a:cubicBezTo>
                      <a:pt x="130751" y="42043"/>
                      <a:pt x="130867" y="42760"/>
                      <a:pt x="130867" y="43486"/>
                    </a:cubicBezTo>
                    <a:cubicBezTo>
                      <a:pt x="130392" y="43384"/>
                      <a:pt x="129914" y="43334"/>
                      <a:pt x="129439" y="43334"/>
                    </a:cubicBezTo>
                    <a:cubicBezTo>
                      <a:pt x="127578" y="43334"/>
                      <a:pt x="125778" y="44101"/>
                      <a:pt x="124478" y="45493"/>
                    </a:cubicBezTo>
                    <a:cubicBezTo>
                      <a:pt x="123206" y="44113"/>
                      <a:pt x="121405" y="43333"/>
                      <a:pt x="119532" y="43333"/>
                    </a:cubicBezTo>
                    <a:cubicBezTo>
                      <a:pt x="119039" y="43333"/>
                      <a:pt x="118555" y="43387"/>
                      <a:pt x="118089" y="43486"/>
                    </a:cubicBezTo>
                    <a:cubicBezTo>
                      <a:pt x="118089" y="42760"/>
                      <a:pt x="118197" y="42034"/>
                      <a:pt x="118430" y="41344"/>
                    </a:cubicBezTo>
                    <a:cubicBezTo>
                      <a:pt x="119339" y="38623"/>
                      <a:pt x="121907" y="37261"/>
                      <a:pt x="124475" y="37261"/>
                    </a:cubicBezTo>
                    <a:close/>
                    <a:moveTo>
                      <a:pt x="77632" y="37306"/>
                    </a:moveTo>
                    <a:cubicBezTo>
                      <a:pt x="80806" y="37306"/>
                      <a:pt x="83980" y="39382"/>
                      <a:pt x="84022" y="43538"/>
                    </a:cubicBezTo>
                    <a:lnTo>
                      <a:pt x="84022" y="43538"/>
                    </a:lnTo>
                    <a:cubicBezTo>
                      <a:pt x="83549" y="43437"/>
                      <a:pt x="83074" y="43388"/>
                      <a:pt x="82603" y="43388"/>
                    </a:cubicBezTo>
                    <a:cubicBezTo>
                      <a:pt x="80742" y="43388"/>
                      <a:pt x="78941" y="44154"/>
                      <a:pt x="77642" y="45547"/>
                    </a:cubicBezTo>
                    <a:cubicBezTo>
                      <a:pt x="76360" y="44167"/>
                      <a:pt x="74568" y="43387"/>
                      <a:pt x="72687" y="43387"/>
                    </a:cubicBezTo>
                    <a:cubicBezTo>
                      <a:pt x="72203" y="43387"/>
                      <a:pt x="71719" y="43441"/>
                      <a:pt x="71244" y="43540"/>
                    </a:cubicBezTo>
                    <a:cubicBezTo>
                      <a:pt x="71280" y="39385"/>
                      <a:pt x="74456" y="37306"/>
                      <a:pt x="77632" y="37306"/>
                    </a:cubicBezTo>
                    <a:close/>
                    <a:moveTo>
                      <a:pt x="100947" y="37306"/>
                    </a:moveTo>
                    <a:cubicBezTo>
                      <a:pt x="104122" y="37306"/>
                      <a:pt x="107296" y="39383"/>
                      <a:pt x="107337" y="43540"/>
                    </a:cubicBezTo>
                    <a:cubicBezTo>
                      <a:pt x="106864" y="43438"/>
                      <a:pt x="106386" y="43388"/>
                      <a:pt x="105913" y="43388"/>
                    </a:cubicBezTo>
                    <a:cubicBezTo>
                      <a:pt x="104054" y="43388"/>
                      <a:pt x="102249" y="44154"/>
                      <a:pt x="100957" y="45547"/>
                    </a:cubicBezTo>
                    <a:cubicBezTo>
                      <a:pt x="99676" y="44167"/>
                      <a:pt x="97883" y="43387"/>
                      <a:pt x="96002" y="43387"/>
                    </a:cubicBezTo>
                    <a:cubicBezTo>
                      <a:pt x="95518" y="43387"/>
                      <a:pt x="95034" y="43441"/>
                      <a:pt x="94559" y="43540"/>
                    </a:cubicBezTo>
                    <a:cubicBezTo>
                      <a:pt x="94595" y="39385"/>
                      <a:pt x="97771" y="37306"/>
                      <a:pt x="100947" y="37306"/>
                    </a:cubicBezTo>
                    <a:close/>
                    <a:moveTo>
                      <a:pt x="54009" y="37465"/>
                    </a:moveTo>
                    <a:cubicBezTo>
                      <a:pt x="56582" y="37465"/>
                      <a:pt x="59156" y="38830"/>
                      <a:pt x="60061" y="41559"/>
                    </a:cubicBezTo>
                    <a:cubicBezTo>
                      <a:pt x="60285" y="42249"/>
                      <a:pt x="60393" y="42966"/>
                      <a:pt x="60393" y="43692"/>
                    </a:cubicBezTo>
                    <a:cubicBezTo>
                      <a:pt x="59920" y="43590"/>
                      <a:pt x="59442" y="43540"/>
                      <a:pt x="58969" y="43540"/>
                    </a:cubicBezTo>
                    <a:cubicBezTo>
                      <a:pt x="57110" y="43540"/>
                      <a:pt x="55305" y="44307"/>
                      <a:pt x="54013" y="45699"/>
                    </a:cubicBezTo>
                    <a:cubicBezTo>
                      <a:pt x="52739" y="44318"/>
                      <a:pt x="50951" y="43539"/>
                      <a:pt x="49072" y="43539"/>
                    </a:cubicBezTo>
                    <a:cubicBezTo>
                      <a:pt x="49061" y="43539"/>
                      <a:pt x="49051" y="43540"/>
                      <a:pt x="49040" y="43540"/>
                    </a:cubicBezTo>
                    <a:cubicBezTo>
                      <a:pt x="48556" y="43540"/>
                      <a:pt x="48072" y="43593"/>
                      <a:pt x="47597" y="43692"/>
                    </a:cubicBezTo>
                    <a:cubicBezTo>
                      <a:pt x="47597" y="42966"/>
                      <a:pt x="47714" y="42249"/>
                      <a:pt x="47938" y="41559"/>
                    </a:cubicBezTo>
                    <a:lnTo>
                      <a:pt x="47956" y="41550"/>
                    </a:lnTo>
                    <a:cubicBezTo>
                      <a:pt x="48865" y="38827"/>
                      <a:pt x="51437" y="37465"/>
                      <a:pt x="54009" y="37465"/>
                    </a:cubicBezTo>
                    <a:close/>
                    <a:moveTo>
                      <a:pt x="7163" y="37500"/>
                    </a:moveTo>
                    <a:cubicBezTo>
                      <a:pt x="10339" y="37500"/>
                      <a:pt x="13516" y="39579"/>
                      <a:pt x="13556" y="43737"/>
                    </a:cubicBezTo>
                    <a:cubicBezTo>
                      <a:pt x="13079" y="43632"/>
                      <a:pt x="12598" y="43582"/>
                      <a:pt x="12120" y="43582"/>
                    </a:cubicBezTo>
                    <a:cubicBezTo>
                      <a:pt x="10263" y="43582"/>
                      <a:pt x="8460" y="44350"/>
                      <a:pt x="7163" y="45739"/>
                    </a:cubicBezTo>
                    <a:lnTo>
                      <a:pt x="7163" y="45739"/>
                    </a:lnTo>
                    <a:cubicBezTo>
                      <a:pt x="5882" y="44362"/>
                      <a:pt x="4092" y="43584"/>
                      <a:pt x="2212" y="43584"/>
                    </a:cubicBezTo>
                    <a:cubicBezTo>
                      <a:pt x="1728" y="43584"/>
                      <a:pt x="1245" y="43638"/>
                      <a:pt x="770" y="43737"/>
                    </a:cubicBezTo>
                    <a:cubicBezTo>
                      <a:pt x="810" y="39579"/>
                      <a:pt x="3987" y="37500"/>
                      <a:pt x="7163" y="37500"/>
                    </a:cubicBezTo>
                    <a:close/>
                    <a:moveTo>
                      <a:pt x="30463" y="37509"/>
                    </a:moveTo>
                    <a:cubicBezTo>
                      <a:pt x="33636" y="37509"/>
                      <a:pt x="36811" y="39587"/>
                      <a:pt x="36854" y="43742"/>
                    </a:cubicBezTo>
                    <a:lnTo>
                      <a:pt x="36854" y="43742"/>
                    </a:lnTo>
                    <a:cubicBezTo>
                      <a:pt x="36384" y="43642"/>
                      <a:pt x="35912" y="43594"/>
                      <a:pt x="35443" y="43594"/>
                    </a:cubicBezTo>
                    <a:cubicBezTo>
                      <a:pt x="33580" y="43594"/>
                      <a:pt x="31775" y="44360"/>
                      <a:pt x="30483" y="45753"/>
                    </a:cubicBezTo>
                    <a:cubicBezTo>
                      <a:pt x="29201" y="44373"/>
                      <a:pt x="27409" y="43593"/>
                      <a:pt x="25528" y="43593"/>
                    </a:cubicBezTo>
                    <a:cubicBezTo>
                      <a:pt x="25044" y="43593"/>
                      <a:pt x="24560" y="43638"/>
                      <a:pt x="24085" y="43746"/>
                    </a:cubicBezTo>
                    <a:cubicBezTo>
                      <a:pt x="24116" y="39588"/>
                      <a:pt x="27288" y="37509"/>
                      <a:pt x="30463" y="37509"/>
                    </a:cubicBezTo>
                    <a:close/>
                    <a:moveTo>
                      <a:pt x="119327" y="43718"/>
                    </a:moveTo>
                    <a:cubicBezTo>
                      <a:pt x="121267" y="43718"/>
                      <a:pt x="123141" y="44520"/>
                      <a:pt x="124478" y="45968"/>
                    </a:cubicBezTo>
                    <a:cubicBezTo>
                      <a:pt x="124458" y="45968"/>
                      <a:pt x="124439" y="45968"/>
                      <a:pt x="124419" y="45968"/>
                    </a:cubicBezTo>
                    <a:cubicBezTo>
                      <a:pt x="122550" y="45968"/>
                      <a:pt x="120782" y="46806"/>
                      <a:pt x="119541" y="48109"/>
                    </a:cubicBezTo>
                    <a:cubicBezTo>
                      <a:pt x="119622" y="46514"/>
                      <a:pt x="119039" y="45018"/>
                      <a:pt x="118045" y="43835"/>
                    </a:cubicBezTo>
                    <a:cubicBezTo>
                      <a:pt x="118472" y="43756"/>
                      <a:pt x="118901" y="43718"/>
                      <a:pt x="119327" y="43718"/>
                    </a:cubicBezTo>
                    <a:close/>
                    <a:moveTo>
                      <a:pt x="129624" y="43718"/>
                    </a:moveTo>
                    <a:cubicBezTo>
                      <a:pt x="130049" y="43718"/>
                      <a:pt x="130477" y="43756"/>
                      <a:pt x="130903" y="43835"/>
                    </a:cubicBezTo>
                    <a:cubicBezTo>
                      <a:pt x="129908" y="45018"/>
                      <a:pt x="129326" y="46523"/>
                      <a:pt x="129415" y="48109"/>
                    </a:cubicBezTo>
                    <a:cubicBezTo>
                      <a:pt x="128165" y="46806"/>
                      <a:pt x="126397" y="45968"/>
                      <a:pt x="124537" y="45968"/>
                    </a:cubicBezTo>
                    <a:cubicBezTo>
                      <a:pt x="124517" y="45968"/>
                      <a:pt x="124498" y="45968"/>
                      <a:pt x="124478" y="45968"/>
                    </a:cubicBezTo>
                    <a:cubicBezTo>
                      <a:pt x="125815" y="44520"/>
                      <a:pt x="127689" y="43718"/>
                      <a:pt x="129624" y="43718"/>
                    </a:cubicBezTo>
                    <a:close/>
                    <a:moveTo>
                      <a:pt x="82779" y="43762"/>
                    </a:moveTo>
                    <a:cubicBezTo>
                      <a:pt x="83204" y="43762"/>
                      <a:pt x="83632" y="43801"/>
                      <a:pt x="84057" y="43880"/>
                    </a:cubicBezTo>
                    <a:cubicBezTo>
                      <a:pt x="83063" y="45063"/>
                      <a:pt x="82480" y="46559"/>
                      <a:pt x="82561" y="48154"/>
                    </a:cubicBezTo>
                    <a:cubicBezTo>
                      <a:pt x="81320" y="46851"/>
                      <a:pt x="79552" y="46012"/>
                      <a:pt x="77683" y="46012"/>
                    </a:cubicBezTo>
                    <a:cubicBezTo>
                      <a:pt x="77666" y="46012"/>
                      <a:pt x="77650" y="46012"/>
                      <a:pt x="77633" y="46013"/>
                    </a:cubicBezTo>
                    <a:lnTo>
                      <a:pt x="77633" y="46013"/>
                    </a:lnTo>
                    <a:cubicBezTo>
                      <a:pt x="78970" y="44565"/>
                      <a:pt x="80844" y="43762"/>
                      <a:pt x="82779" y="43762"/>
                    </a:cubicBezTo>
                    <a:close/>
                    <a:moveTo>
                      <a:pt x="59124" y="43911"/>
                    </a:moveTo>
                    <a:cubicBezTo>
                      <a:pt x="59554" y="43911"/>
                      <a:pt x="59988" y="43951"/>
                      <a:pt x="60420" y="44032"/>
                    </a:cubicBezTo>
                    <a:cubicBezTo>
                      <a:pt x="59425" y="45224"/>
                      <a:pt x="58843" y="46721"/>
                      <a:pt x="58932" y="48316"/>
                    </a:cubicBezTo>
                    <a:lnTo>
                      <a:pt x="58923" y="48307"/>
                    </a:lnTo>
                    <a:cubicBezTo>
                      <a:pt x="57682" y="47003"/>
                      <a:pt x="55914" y="46165"/>
                      <a:pt x="54045" y="46165"/>
                    </a:cubicBezTo>
                    <a:cubicBezTo>
                      <a:pt x="54026" y="46165"/>
                      <a:pt x="54006" y="46165"/>
                      <a:pt x="53986" y="46165"/>
                    </a:cubicBezTo>
                    <a:cubicBezTo>
                      <a:pt x="53966" y="46165"/>
                      <a:pt x="53947" y="46165"/>
                      <a:pt x="53927" y="46165"/>
                    </a:cubicBezTo>
                    <a:cubicBezTo>
                      <a:pt x="52067" y="46165"/>
                      <a:pt x="50299" y="47003"/>
                      <a:pt x="49049" y="48307"/>
                    </a:cubicBezTo>
                    <a:cubicBezTo>
                      <a:pt x="49138" y="46712"/>
                      <a:pt x="48556" y="45206"/>
                      <a:pt x="47561" y="44032"/>
                    </a:cubicBezTo>
                    <a:cubicBezTo>
                      <a:pt x="47990" y="43953"/>
                      <a:pt x="48420" y="43914"/>
                      <a:pt x="48848" y="43914"/>
                    </a:cubicBezTo>
                    <a:cubicBezTo>
                      <a:pt x="50781" y="43914"/>
                      <a:pt x="52652" y="44711"/>
                      <a:pt x="53995" y="46156"/>
                    </a:cubicBezTo>
                    <a:cubicBezTo>
                      <a:pt x="55328" y="44713"/>
                      <a:pt x="57194" y="43911"/>
                      <a:pt x="59124" y="43911"/>
                    </a:cubicBezTo>
                    <a:close/>
                    <a:moveTo>
                      <a:pt x="25317" y="43968"/>
                    </a:moveTo>
                    <a:cubicBezTo>
                      <a:pt x="27250" y="43968"/>
                      <a:pt x="29122" y="44764"/>
                      <a:pt x="30465" y="46210"/>
                    </a:cubicBezTo>
                    <a:lnTo>
                      <a:pt x="30465" y="46210"/>
                    </a:lnTo>
                    <a:cubicBezTo>
                      <a:pt x="30462" y="46210"/>
                      <a:pt x="30459" y="46210"/>
                      <a:pt x="30456" y="46210"/>
                    </a:cubicBezTo>
                    <a:cubicBezTo>
                      <a:pt x="30446" y="46210"/>
                      <a:pt x="30436" y="46210"/>
                      <a:pt x="30426" y="46210"/>
                    </a:cubicBezTo>
                    <a:cubicBezTo>
                      <a:pt x="28546" y="46210"/>
                      <a:pt x="26775" y="47041"/>
                      <a:pt x="25519" y="48351"/>
                    </a:cubicBezTo>
                    <a:cubicBezTo>
                      <a:pt x="25608" y="46765"/>
                      <a:pt x="25026" y="45269"/>
                      <a:pt x="24031" y="44086"/>
                    </a:cubicBezTo>
                    <a:cubicBezTo>
                      <a:pt x="24460" y="44007"/>
                      <a:pt x="24890" y="43968"/>
                      <a:pt x="25317" y="43968"/>
                    </a:cubicBezTo>
                    <a:close/>
                    <a:moveTo>
                      <a:pt x="106094" y="43751"/>
                    </a:moveTo>
                    <a:cubicBezTo>
                      <a:pt x="106570" y="43751"/>
                      <a:pt x="107049" y="43799"/>
                      <a:pt x="107525" y="43898"/>
                    </a:cubicBezTo>
                    <a:cubicBezTo>
                      <a:pt x="106512" y="45161"/>
                      <a:pt x="105939" y="46747"/>
                      <a:pt x="106127" y="48423"/>
                    </a:cubicBezTo>
                    <a:lnTo>
                      <a:pt x="106118" y="48414"/>
                    </a:lnTo>
                    <a:cubicBezTo>
                      <a:pt x="104866" y="46958"/>
                      <a:pt x="102990" y="46012"/>
                      <a:pt x="100995" y="46012"/>
                    </a:cubicBezTo>
                    <a:cubicBezTo>
                      <a:pt x="100976" y="46012"/>
                      <a:pt x="100958" y="46013"/>
                      <a:pt x="100939" y="46013"/>
                    </a:cubicBezTo>
                    <a:cubicBezTo>
                      <a:pt x="100919" y="46012"/>
                      <a:pt x="100899" y="46012"/>
                      <a:pt x="100879" y="46012"/>
                    </a:cubicBezTo>
                    <a:cubicBezTo>
                      <a:pt x="99020" y="46012"/>
                      <a:pt x="97252" y="46842"/>
                      <a:pt x="96011" y="48154"/>
                    </a:cubicBezTo>
                    <a:cubicBezTo>
                      <a:pt x="96091" y="46559"/>
                      <a:pt x="95509" y="45054"/>
                      <a:pt x="94514" y="43880"/>
                    </a:cubicBezTo>
                    <a:cubicBezTo>
                      <a:pt x="94946" y="43798"/>
                      <a:pt x="95380" y="43758"/>
                      <a:pt x="95811" y="43758"/>
                    </a:cubicBezTo>
                    <a:cubicBezTo>
                      <a:pt x="97740" y="43758"/>
                      <a:pt x="99607" y="44561"/>
                      <a:pt x="100948" y="46004"/>
                    </a:cubicBezTo>
                    <a:cubicBezTo>
                      <a:pt x="102286" y="44551"/>
                      <a:pt x="104160" y="43751"/>
                      <a:pt x="106094" y="43751"/>
                    </a:cubicBezTo>
                    <a:close/>
                    <a:moveTo>
                      <a:pt x="70812" y="39306"/>
                    </a:moveTo>
                    <a:cubicBezTo>
                      <a:pt x="71289" y="39306"/>
                      <a:pt x="71770" y="39355"/>
                      <a:pt x="72248" y="39454"/>
                    </a:cubicBezTo>
                    <a:cubicBezTo>
                      <a:pt x="71271" y="40699"/>
                      <a:pt x="70742" y="42276"/>
                      <a:pt x="70939" y="43925"/>
                    </a:cubicBezTo>
                    <a:cubicBezTo>
                      <a:pt x="71449" y="43811"/>
                      <a:pt x="71962" y="43756"/>
                      <a:pt x="72472" y="43756"/>
                    </a:cubicBezTo>
                    <a:cubicBezTo>
                      <a:pt x="74409" y="43756"/>
                      <a:pt x="76285" y="44558"/>
                      <a:pt x="77633" y="46013"/>
                    </a:cubicBezTo>
                    <a:lnTo>
                      <a:pt x="77633" y="46013"/>
                    </a:lnTo>
                    <a:cubicBezTo>
                      <a:pt x="77630" y="46013"/>
                      <a:pt x="77627" y="46013"/>
                      <a:pt x="77624" y="46013"/>
                    </a:cubicBezTo>
                    <a:cubicBezTo>
                      <a:pt x="77606" y="46013"/>
                      <a:pt x="77588" y="46012"/>
                      <a:pt x="77570" y="46012"/>
                    </a:cubicBezTo>
                    <a:cubicBezTo>
                      <a:pt x="75529" y="46012"/>
                      <a:pt x="73598" y="47021"/>
                      <a:pt x="72346" y="48540"/>
                    </a:cubicBezTo>
                    <a:cubicBezTo>
                      <a:pt x="72703" y="44850"/>
                      <a:pt x="69416" y="41568"/>
                      <a:pt x="65713" y="41568"/>
                    </a:cubicBezTo>
                    <a:cubicBezTo>
                      <a:pt x="65693" y="41568"/>
                      <a:pt x="65673" y="41568"/>
                      <a:pt x="65653" y="41568"/>
                    </a:cubicBezTo>
                    <a:lnTo>
                      <a:pt x="65653" y="41559"/>
                    </a:lnTo>
                    <a:cubicBezTo>
                      <a:pt x="66997" y="40107"/>
                      <a:pt x="68873" y="39306"/>
                      <a:pt x="70812" y="39306"/>
                    </a:cubicBezTo>
                    <a:close/>
                    <a:moveTo>
                      <a:pt x="35618" y="43957"/>
                    </a:moveTo>
                    <a:cubicBezTo>
                      <a:pt x="36091" y="43957"/>
                      <a:pt x="36568" y="44006"/>
                      <a:pt x="37042" y="44104"/>
                    </a:cubicBezTo>
                    <a:cubicBezTo>
                      <a:pt x="36020" y="45350"/>
                      <a:pt x="35456" y="46945"/>
                      <a:pt x="35635" y="48620"/>
                    </a:cubicBezTo>
                    <a:cubicBezTo>
                      <a:pt x="34383" y="47164"/>
                      <a:pt x="32507" y="46210"/>
                      <a:pt x="30511" y="46210"/>
                    </a:cubicBezTo>
                    <a:cubicBezTo>
                      <a:pt x="30496" y="46210"/>
                      <a:pt x="30480" y="46210"/>
                      <a:pt x="30465" y="46210"/>
                    </a:cubicBezTo>
                    <a:lnTo>
                      <a:pt x="30465" y="46210"/>
                    </a:lnTo>
                    <a:cubicBezTo>
                      <a:pt x="31804" y="44762"/>
                      <a:pt x="33682" y="43957"/>
                      <a:pt x="35618" y="43957"/>
                    </a:cubicBezTo>
                    <a:close/>
                    <a:moveTo>
                      <a:pt x="112822" y="41864"/>
                    </a:moveTo>
                    <a:cubicBezTo>
                      <a:pt x="115997" y="41864"/>
                      <a:pt x="119174" y="43943"/>
                      <a:pt x="119218" y="48100"/>
                    </a:cubicBezTo>
                    <a:cubicBezTo>
                      <a:pt x="118743" y="47999"/>
                      <a:pt x="118265" y="47949"/>
                      <a:pt x="117790" y="47949"/>
                    </a:cubicBezTo>
                    <a:cubicBezTo>
                      <a:pt x="115926" y="47949"/>
                      <a:pt x="114120" y="48715"/>
                      <a:pt x="112821" y="50108"/>
                    </a:cubicBezTo>
                    <a:cubicBezTo>
                      <a:pt x="111548" y="48728"/>
                      <a:pt x="109756" y="47948"/>
                      <a:pt x="107874" y="47948"/>
                    </a:cubicBezTo>
                    <a:cubicBezTo>
                      <a:pt x="107391" y="47948"/>
                      <a:pt x="106907" y="48002"/>
                      <a:pt x="106432" y="48100"/>
                    </a:cubicBezTo>
                    <a:cubicBezTo>
                      <a:pt x="106472" y="43943"/>
                      <a:pt x="109646" y="41864"/>
                      <a:pt x="112822" y="41864"/>
                    </a:cubicBezTo>
                    <a:close/>
                    <a:moveTo>
                      <a:pt x="136132" y="41864"/>
                    </a:moveTo>
                    <a:cubicBezTo>
                      <a:pt x="139308" y="41864"/>
                      <a:pt x="142484" y="43943"/>
                      <a:pt x="142525" y="48100"/>
                    </a:cubicBezTo>
                    <a:cubicBezTo>
                      <a:pt x="142051" y="47999"/>
                      <a:pt x="141574" y="47949"/>
                      <a:pt x="141100" y="47949"/>
                    </a:cubicBezTo>
                    <a:cubicBezTo>
                      <a:pt x="139242" y="47949"/>
                      <a:pt x="137437" y="48715"/>
                      <a:pt x="136145" y="50108"/>
                    </a:cubicBezTo>
                    <a:cubicBezTo>
                      <a:pt x="134863" y="48728"/>
                      <a:pt x="133071" y="47948"/>
                      <a:pt x="131190" y="47948"/>
                    </a:cubicBezTo>
                    <a:cubicBezTo>
                      <a:pt x="130706" y="47948"/>
                      <a:pt x="130222" y="48002"/>
                      <a:pt x="129747" y="48100"/>
                    </a:cubicBezTo>
                    <a:cubicBezTo>
                      <a:pt x="129783" y="43943"/>
                      <a:pt x="132957" y="41864"/>
                      <a:pt x="136132" y="41864"/>
                    </a:cubicBezTo>
                    <a:close/>
                    <a:moveTo>
                      <a:pt x="89293" y="41912"/>
                    </a:moveTo>
                    <a:cubicBezTo>
                      <a:pt x="92468" y="41912"/>
                      <a:pt x="95642" y="43988"/>
                      <a:pt x="95679" y="48143"/>
                    </a:cubicBezTo>
                    <a:lnTo>
                      <a:pt x="95679" y="48143"/>
                    </a:lnTo>
                    <a:cubicBezTo>
                      <a:pt x="95207" y="48043"/>
                      <a:pt x="94732" y="47994"/>
                      <a:pt x="94260" y="47994"/>
                    </a:cubicBezTo>
                    <a:cubicBezTo>
                      <a:pt x="92399" y="47994"/>
                      <a:pt x="90599" y="48760"/>
                      <a:pt x="89299" y="50152"/>
                    </a:cubicBezTo>
                    <a:cubicBezTo>
                      <a:pt x="88018" y="48773"/>
                      <a:pt x="86226" y="47993"/>
                      <a:pt x="84344" y="47993"/>
                    </a:cubicBezTo>
                    <a:cubicBezTo>
                      <a:pt x="83860" y="47993"/>
                      <a:pt x="83376" y="48047"/>
                      <a:pt x="82902" y="48145"/>
                    </a:cubicBezTo>
                    <a:cubicBezTo>
                      <a:pt x="82937" y="43991"/>
                      <a:pt x="86116" y="41912"/>
                      <a:pt x="89293" y="41912"/>
                    </a:cubicBezTo>
                    <a:close/>
                    <a:moveTo>
                      <a:pt x="42335" y="42067"/>
                    </a:moveTo>
                    <a:cubicBezTo>
                      <a:pt x="45509" y="42067"/>
                      <a:pt x="48681" y="44143"/>
                      <a:pt x="48726" y="48298"/>
                    </a:cubicBezTo>
                    <a:lnTo>
                      <a:pt x="48726" y="48298"/>
                    </a:lnTo>
                    <a:cubicBezTo>
                      <a:pt x="48251" y="48196"/>
                      <a:pt x="47772" y="48146"/>
                      <a:pt x="47298" y="48146"/>
                    </a:cubicBezTo>
                    <a:cubicBezTo>
                      <a:pt x="45434" y="48146"/>
                      <a:pt x="43630" y="48912"/>
                      <a:pt x="42337" y="50305"/>
                    </a:cubicBezTo>
                    <a:cubicBezTo>
                      <a:pt x="41056" y="48925"/>
                      <a:pt x="39264" y="48145"/>
                      <a:pt x="37382" y="48145"/>
                    </a:cubicBezTo>
                    <a:cubicBezTo>
                      <a:pt x="36898" y="48145"/>
                      <a:pt x="36415" y="48199"/>
                      <a:pt x="35940" y="48307"/>
                    </a:cubicBezTo>
                    <a:cubicBezTo>
                      <a:pt x="35980" y="44148"/>
                      <a:pt x="39158" y="42067"/>
                      <a:pt x="42335" y="42067"/>
                    </a:cubicBezTo>
                    <a:close/>
                    <a:moveTo>
                      <a:pt x="65651" y="42067"/>
                    </a:moveTo>
                    <a:cubicBezTo>
                      <a:pt x="68826" y="42067"/>
                      <a:pt x="72001" y="44146"/>
                      <a:pt x="72041" y="48307"/>
                    </a:cubicBezTo>
                    <a:cubicBezTo>
                      <a:pt x="71563" y="48202"/>
                      <a:pt x="71080" y="48150"/>
                      <a:pt x="70601" y="48150"/>
                    </a:cubicBezTo>
                    <a:cubicBezTo>
                      <a:pt x="68748" y="48150"/>
                      <a:pt x="66948" y="48916"/>
                      <a:pt x="65653" y="50305"/>
                    </a:cubicBezTo>
                    <a:cubicBezTo>
                      <a:pt x="64371" y="48934"/>
                      <a:pt x="62579" y="48145"/>
                      <a:pt x="60697" y="48145"/>
                    </a:cubicBezTo>
                    <a:cubicBezTo>
                      <a:pt x="60214" y="48145"/>
                      <a:pt x="59730" y="48199"/>
                      <a:pt x="59255" y="48307"/>
                    </a:cubicBezTo>
                    <a:cubicBezTo>
                      <a:pt x="59295" y="44148"/>
                      <a:pt x="62473" y="42067"/>
                      <a:pt x="65651" y="42067"/>
                    </a:cubicBezTo>
                    <a:close/>
                    <a:moveTo>
                      <a:pt x="18806" y="42117"/>
                    </a:moveTo>
                    <a:cubicBezTo>
                      <a:pt x="21981" y="42117"/>
                      <a:pt x="25156" y="44198"/>
                      <a:pt x="25196" y="48360"/>
                    </a:cubicBezTo>
                    <a:cubicBezTo>
                      <a:pt x="24717" y="48255"/>
                      <a:pt x="24234" y="48204"/>
                      <a:pt x="23755" y="48204"/>
                    </a:cubicBezTo>
                    <a:cubicBezTo>
                      <a:pt x="21902" y="48204"/>
                      <a:pt x="20103" y="48970"/>
                      <a:pt x="18807" y="50359"/>
                    </a:cubicBezTo>
                    <a:cubicBezTo>
                      <a:pt x="17526" y="48988"/>
                      <a:pt x="15734" y="48199"/>
                      <a:pt x="13852" y="48199"/>
                    </a:cubicBezTo>
                    <a:cubicBezTo>
                      <a:pt x="13368" y="48199"/>
                      <a:pt x="12884" y="48253"/>
                      <a:pt x="12409" y="48360"/>
                    </a:cubicBezTo>
                    <a:cubicBezTo>
                      <a:pt x="12454" y="44198"/>
                      <a:pt x="15631" y="42117"/>
                      <a:pt x="18806" y="42117"/>
                    </a:cubicBezTo>
                    <a:close/>
                    <a:moveTo>
                      <a:pt x="117967" y="48323"/>
                    </a:moveTo>
                    <a:cubicBezTo>
                      <a:pt x="118392" y="48323"/>
                      <a:pt x="118820" y="48362"/>
                      <a:pt x="119245" y="48441"/>
                    </a:cubicBezTo>
                    <a:cubicBezTo>
                      <a:pt x="118253" y="49621"/>
                      <a:pt x="117671" y="51114"/>
                      <a:pt x="117757" y="52706"/>
                    </a:cubicBezTo>
                    <a:lnTo>
                      <a:pt x="117757" y="52706"/>
                    </a:lnTo>
                    <a:cubicBezTo>
                      <a:pt x="116507" y="51403"/>
                      <a:pt x="114740" y="50573"/>
                      <a:pt x="112880" y="50573"/>
                    </a:cubicBezTo>
                    <a:cubicBezTo>
                      <a:pt x="112860" y="50573"/>
                      <a:pt x="112840" y="50573"/>
                      <a:pt x="112821" y="50574"/>
                    </a:cubicBezTo>
                    <a:cubicBezTo>
                      <a:pt x="114158" y="49126"/>
                      <a:pt x="116031" y="48323"/>
                      <a:pt x="117967" y="48323"/>
                    </a:cubicBezTo>
                    <a:close/>
                    <a:moveTo>
                      <a:pt x="130990" y="48323"/>
                    </a:moveTo>
                    <a:cubicBezTo>
                      <a:pt x="132925" y="48323"/>
                      <a:pt x="134799" y="49126"/>
                      <a:pt x="136136" y="50574"/>
                    </a:cubicBezTo>
                    <a:cubicBezTo>
                      <a:pt x="136116" y="50573"/>
                      <a:pt x="136096" y="50573"/>
                      <a:pt x="136077" y="50573"/>
                    </a:cubicBezTo>
                    <a:cubicBezTo>
                      <a:pt x="134208" y="50573"/>
                      <a:pt x="132440" y="51412"/>
                      <a:pt x="131199" y="52715"/>
                    </a:cubicBezTo>
                    <a:cubicBezTo>
                      <a:pt x="131279" y="51120"/>
                      <a:pt x="130697" y="49624"/>
                      <a:pt x="129711" y="48441"/>
                    </a:cubicBezTo>
                    <a:cubicBezTo>
                      <a:pt x="130137" y="48362"/>
                      <a:pt x="130565" y="48323"/>
                      <a:pt x="130990" y="48323"/>
                    </a:cubicBezTo>
                    <a:close/>
                    <a:moveTo>
                      <a:pt x="94437" y="48359"/>
                    </a:moveTo>
                    <a:cubicBezTo>
                      <a:pt x="94862" y="48359"/>
                      <a:pt x="95289" y="48398"/>
                      <a:pt x="95715" y="48477"/>
                    </a:cubicBezTo>
                    <a:cubicBezTo>
                      <a:pt x="94722" y="49666"/>
                      <a:pt x="94140" y="51168"/>
                      <a:pt x="94227" y="52750"/>
                    </a:cubicBezTo>
                    <a:lnTo>
                      <a:pt x="94227" y="52750"/>
                    </a:lnTo>
                    <a:cubicBezTo>
                      <a:pt x="92986" y="51447"/>
                      <a:pt x="91219" y="50618"/>
                      <a:pt x="89350" y="50618"/>
                    </a:cubicBezTo>
                    <a:cubicBezTo>
                      <a:pt x="89330" y="50618"/>
                      <a:pt x="89310" y="50618"/>
                      <a:pt x="89290" y="50618"/>
                    </a:cubicBezTo>
                    <a:cubicBezTo>
                      <a:pt x="89270" y="50618"/>
                      <a:pt x="89250" y="50618"/>
                      <a:pt x="89231" y="50618"/>
                    </a:cubicBezTo>
                    <a:cubicBezTo>
                      <a:pt x="87362" y="50618"/>
                      <a:pt x="85603" y="51448"/>
                      <a:pt x="84353" y="52751"/>
                    </a:cubicBezTo>
                    <a:cubicBezTo>
                      <a:pt x="84443" y="51165"/>
                      <a:pt x="83860" y="49660"/>
                      <a:pt x="82866" y="48477"/>
                    </a:cubicBezTo>
                    <a:cubicBezTo>
                      <a:pt x="83291" y="48398"/>
                      <a:pt x="83719" y="48359"/>
                      <a:pt x="84144" y="48359"/>
                    </a:cubicBezTo>
                    <a:cubicBezTo>
                      <a:pt x="86080" y="48359"/>
                      <a:pt x="87955" y="49162"/>
                      <a:pt x="89299" y="50609"/>
                    </a:cubicBezTo>
                    <a:cubicBezTo>
                      <a:pt x="90637" y="49162"/>
                      <a:pt x="92504" y="48359"/>
                      <a:pt x="94437" y="48359"/>
                    </a:cubicBezTo>
                    <a:close/>
                    <a:moveTo>
                      <a:pt x="47485" y="48520"/>
                    </a:moveTo>
                    <a:cubicBezTo>
                      <a:pt x="47909" y="48520"/>
                      <a:pt x="48337" y="48559"/>
                      <a:pt x="48762" y="48638"/>
                    </a:cubicBezTo>
                    <a:cubicBezTo>
                      <a:pt x="47767" y="49821"/>
                      <a:pt x="47185" y="51326"/>
                      <a:pt x="47275" y="52912"/>
                    </a:cubicBezTo>
                    <a:cubicBezTo>
                      <a:pt x="46025" y="51609"/>
                      <a:pt x="44257" y="50779"/>
                      <a:pt x="42397" y="50779"/>
                    </a:cubicBezTo>
                    <a:cubicBezTo>
                      <a:pt x="42377" y="50779"/>
                      <a:pt x="42357" y="50779"/>
                      <a:pt x="42337" y="50780"/>
                    </a:cubicBezTo>
                    <a:cubicBezTo>
                      <a:pt x="43675" y="49325"/>
                      <a:pt x="45549" y="48520"/>
                      <a:pt x="47485" y="48520"/>
                    </a:cubicBezTo>
                    <a:close/>
                    <a:moveTo>
                      <a:pt x="60501" y="48529"/>
                    </a:moveTo>
                    <a:cubicBezTo>
                      <a:pt x="62439" y="48529"/>
                      <a:pt x="64308" y="49332"/>
                      <a:pt x="65653" y="50780"/>
                    </a:cubicBezTo>
                    <a:cubicBezTo>
                      <a:pt x="65633" y="50779"/>
                      <a:pt x="65613" y="50779"/>
                      <a:pt x="65593" y="50779"/>
                    </a:cubicBezTo>
                    <a:cubicBezTo>
                      <a:pt x="63725" y="50779"/>
                      <a:pt x="61957" y="51618"/>
                      <a:pt x="60715" y="52921"/>
                    </a:cubicBezTo>
                    <a:cubicBezTo>
                      <a:pt x="60796" y="51326"/>
                      <a:pt x="60214" y="49830"/>
                      <a:pt x="59219" y="48647"/>
                    </a:cubicBezTo>
                    <a:cubicBezTo>
                      <a:pt x="59646" y="48568"/>
                      <a:pt x="60075" y="48529"/>
                      <a:pt x="60501" y="48529"/>
                    </a:cubicBezTo>
                    <a:close/>
                    <a:moveTo>
                      <a:pt x="107662" y="48316"/>
                    </a:moveTo>
                    <a:cubicBezTo>
                      <a:pt x="109596" y="48316"/>
                      <a:pt x="111472" y="49118"/>
                      <a:pt x="112821" y="50574"/>
                    </a:cubicBezTo>
                    <a:cubicBezTo>
                      <a:pt x="112802" y="50573"/>
                      <a:pt x="112783" y="50573"/>
                      <a:pt x="112765" y="50573"/>
                    </a:cubicBezTo>
                    <a:cubicBezTo>
                      <a:pt x="110778" y="50573"/>
                      <a:pt x="108902" y="51519"/>
                      <a:pt x="107650" y="52966"/>
                    </a:cubicBezTo>
                    <a:lnTo>
                      <a:pt x="107650" y="52966"/>
                    </a:lnTo>
                    <a:cubicBezTo>
                      <a:pt x="107803" y="51290"/>
                      <a:pt x="107211" y="49713"/>
                      <a:pt x="106172" y="48477"/>
                    </a:cubicBezTo>
                    <a:cubicBezTo>
                      <a:pt x="106667" y="48369"/>
                      <a:pt x="107167" y="48316"/>
                      <a:pt x="107662" y="48316"/>
                    </a:cubicBezTo>
                    <a:close/>
                    <a:moveTo>
                      <a:pt x="13659" y="48573"/>
                    </a:moveTo>
                    <a:cubicBezTo>
                      <a:pt x="15592" y="48573"/>
                      <a:pt x="17464" y="49371"/>
                      <a:pt x="18807" y="50824"/>
                    </a:cubicBezTo>
                    <a:cubicBezTo>
                      <a:pt x="18787" y="50824"/>
                      <a:pt x="18768" y="50824"/>
                      <a:pt x="18748" y="50824"/>
                    </a:cubicBezTo>
                    <a:cubicBezTo>
                      <a:pt x="16879" y="50824"/>
                      <a:pt x="15111" y="51663"/>
                      <a:pt x="13870" y="52966"/>
                    </a:cubicBezTo>
                    <a:cubicBezTo>
                      <a:pt x="13951" y="51371"/>
                      <a:pt x="13368" y="49875"/>
                      <a:pt x="12374" y="48692"/>
                    </a:cubicBezTo>
                    <a:cubicBezTo>
                      <a:pt x="12802" y="48612"/>
                      <a:pt x="13232" y="48573"/>
                      <a:pt x="13659" y="48573"/>
                    </a:cubicBezTo>
                    <a:close/>
                    <a:moveTo>
                      <a:pt x="23953" y="48574"/>
                    </a:moveTo>
                    <a:cubicBezTo>
                      <a:pt x="24378" y="48574"/>
                      <a:pt x="24806" y="48613"/>
                      <a:pt x="25232" y="48692"/>
                    </a:cubicBezTo>
                    <a:cubicBezTo>
                      <a:pt x="24237" y="49875"/>
                      <a:pt x="23655" y="51371"/>
                      <a:pt x="23744" y="52966"/>
                    </a:cubicBezTo>
                    <a:cubicBezTo>
                      <a:pt x="22494" y="51663"/>
                      <a:pt x="20726" y="50824"/>
                      <a:pt x="18866" y="50824"/>
                    </a:cubicBezTo>
                    <a:cubicBezTo>
                      <a:pt x="18846" y="50824"/>
                      <a:pt x="18827" y="50824"/>
                      <a:pt x="18807" y="50824"/>
                    </a:cubicBezTo>
                    <a:cubicBezTo>
                      <a:pt x="20144" y="49377"/>
                      <a:pt x="22018" y="48574"/>
                      <a:pt x="23953" y="48574"/>
                    </a:cubicBezTo>
                    <a:close/>
                    <a:moveTo>
                      <a:pt x="37179" y="48522"/>
                    </a:moveTo>
                    <a:cubicBezTo>
                      <a:pt x="39113" y="48522"/>
                      <a:pt x="40989" y="49325"/>
                      <a:pt x="42337" y="50780"/>
                    </a:cubicBezTo>
                    <a:cubicBezTo>
                      <a:pt x="42319" y="50779"/>
                      <a:pt x="42300" y="50779"/>
                      <a:pt x="42282" y="50779"/>
                    </a:cubicBezTo>
                    <a:cubicBezTo>
                      <a:pt x="40295" y="50779"/>
                      <a:pt x="38419" y="51725"/>
                      <a:pt x="37167" y="53172"/>
                    </a:cubicBezTo>
                    <a:cubicBezTo>
                      <a:pt x="37320" y="51496"/>
                      <a:pt x="36728" y="49910"/>
                      <a:pt x="35689" y="48683"/>
                    </a:cubicBezTo>
                    <a:cubicBezTo>
                      <a:pt x="36184" y="48575"/>
                      <a:pt x="36683" y="48522"/>
                      <a:pt x="37179" y="48522"/>
                    </a:cubicBezTo>
                    <a:close/>
                    <a:moveTo>
                      <a:pt x="124475" y="46470"/>
                    </a:moveTo>
                    <a:cubicBezTo>
                      <a:pt x="127650" y="46470"/>
                      <a:pt x="130827" y="48548"/>
                      <a:pt x="130867" y="52706"/>
                    </a:cubicBezTo>
                    <a:cubicBezTo>
                      <a:pt x="130388" y="52601"/>
                      <a:pt x="129906" y="52550"/>
                      <a:pt x="129426" y="52550"/>
                    </a:cubicBezTo>
                    <a:cubicBezTo>
                      <a:pt x="127574" y="52550"/>
                      <a:pt x="125776" y="53316"/>
                      <a:pt x="124487" y="54704"/>
                    </a:cubicBezTo>
                    <a:cubicBezTo>
                      <a:pt x="123206" y="53333"/>
                      <a:pt x="121414" y="52545"/>
                      <a:pt x="119532" y="52545"/>
                    </a:cubicBezTo>
                    <a:cubicBezTo>
                      <a:pt x="119048" y="52545"/>
                      <a:pt x="118564" y="52599"/>
                      <a:pt x="118089" y="52706"/>
                    </a:cubicBezTo>
                    <a:cubicBezTo>
                      <a:pt x="118125" y="48548"/>
                      <a:pt x="121299" y="46470"/>
                      <a:pt x="124475" y="46470"/>
                    </a:cubicBezTo>
                    <a:close/>
                    <a:moveTo>
                      <a:pt x="77635" y="46519"/>
                    </a:moveTo>
                    <a:cubicBezTo>
                      <a:pt x="80808" y="46519"/>
                      <a:pt x="83981" y="48596"/>
                      <a:pt x="84022" y="52751"/>
                    </a:cubicBezTo>
                    <a:lnTo>
                      <a:pt x="84031" y="52760"/>
                    </a:lnTo>
                    <a:cubicBezTo>
                      <a:pt x="83550" y="52655"/>
                      <a:pt x="83066" y="52604"/>
                      <a:pt x="82586" y="52604"/>
                    </a:cubicBezTo>
                    <a:cubicBezTo>
                      <a:pt x="80731" y="52604"/>
                      <a:pt x="78937" y="53370"/>
                      <a:pt x="77642" y="54758"/>
                    </a:cubicBezTo>
                    <a:cubicBezTo>
                      <a:pt x="76360" y="53378"/>
                      <a:pt x="74568" y="52599"/>
                      <a:pt x="72696" y="52599"/>
                    </a:cubicBezTo>
                    <a:cubicBezTo>
                      <a:pt x="72203" y="52599"/>
                      <a:pt x="71719" y="52652"/>
                      <a:pt x="71244" y="52760"/>
                    </a:cubicBezTo>
                    <a:cubicBezTo>
                      <a:pt x="71280" y="48600"/>
                      <a:pt x="74457" y="46519"/>
                      <a:pt x="77635" y="46519"/>
                    </a:cubicBezTo>
                    <a:close/>
                    <a:moveTo>
                      <a:pt x="100946" y="46509"/>
                    </a:moveTo>
                    <a:cubicBezTo>
                      <a:pt x="104122" y="46509"/>
                      <a:pt x="107296" y="48585"/>
                      <a:pt x="107337" y="52742"/>
                    </a:cubicBezTo>
                    <a:cubicBezTo>
                      <a:pt x="106865" y="52641"/>
                      <a:pt x="106389" y="52591"/>
                      <a:pt x="105917" y="52591"/>
                    </a:cubicBezTo>
                    <a:cubicBezTo>
                      <a:pt x="104050" y="52591"/>
                      <a:pt x="102242" y="53364"/>
                      <a:pt x="100948" y="54758"/>
                    </a:cubicBezTo>
                    <a:lnTo>
                      <a:pt x="100948" y="54749"/>
                    </a:lnTo>
                    <a:cubicBezTo>
                      <a:pt x="99667" y="53369"/>
                      <a:pt x="97875" y="52590"/>
                      <a:pt x="95993" y="52590"/>
                    </a:cubicBezTo>
                    <a:cubicBezTo>
                      <a:pt x="95509" y="52590"/>
                      <a:pt x="95025" y="52643"/>
                      <a:pt x="94550" y="52742"/>
                    </a:cubicBezTo>
                    <a:cubicBezTo>
                      <a:pt x="94591" y="48588"/>
                      <a:pt x="97769" y="46509"/>
                      <a:pt x="100946" y="46509"/>
                    </a:cubicBezTo>
                    <a:close/>
                    <a:moveTo>
                      <a:pt x="53993" y="46670"/>
                    </a:moveTo>
                    <a:cubicBezTo>
                      <a:pt x="57169" y="46670"/>
                      <a:pt x="60344" y="48747"/>
                      <a:pt x="60384" y="52903"/>
                    </a:cubicBezTo>
                    <a:cubicBezTo>
                      <a:pt x="59911" y="52801"/>
                      <a:pt x="59433" y="52752"/>
                      <a:pt x="58960" y="52752"/>
                    </a:cubicBezTo>
                    <a:cubicBezTo>
                      <a:pt x="57101" y="52752"/>
                      <a:pt x="55295" y="53518"/>
                      <a:pt x="53995" y="54910"/>
                    </a:cubicBezTo>
                    <a:cubicBezTo>
                      <a:pt x="52714" y="53531"/>
                      <a:pt x="50922" y="52751"/>
                      <a:pt x="49040" y="52751"/>
                    </a:cubicBezTo>
                    <a:cubicBezTo>
                      <a:pt x="48556" y="52751"/>
                      <a:pt x="48072" y="52805"/>
                      <a:pt x="47597" y="52903"/>
                    </a:cubicBezTo>
                    <a:cubicBezTo>
                      <a:pt x="47638" y="48749"/>
                      <a:pt x="50816" y="46670"/>
                      <a:pt x="53993" y="46670"/>
                    </a:cubicBezTo>
                    <a:close/>
                    <a:moveTo>
                      <a:pt x="7145" y="46712"/>
                    </a:moveTo>
                    <a:cubicBezTo>
                      <a:pt x="10322" y="46712"/>
                      <a:pt x="13498" y="48790"/>
                      <a:pt x="13538" y="52948"/>
                    </a:cubicBezTo>
                    <a:cubicBezTo>
                      <a:pt x="13065" y="52846"/>
                      <a:pt x="12588" y="52796"/>
                      <a:pt x="12114" y="52796"/>
                    </a:cubicBezTo>
                    <a:cubicBezTo>
                      <a:pt x="10255" y="52796"/>
                      <a:pt x="8451" y="53563"/>
                      <a:pt x="7159" y="54955"/>
                    </a:cubicBezTo>
                    <a:cubicBezTo>
                      <a:pt x="5884" y="53583"/>
                      <a:pt x="4097" y="52805"/>
                      <a:pt x="2226" y="52805"/>
                    </a:cubicBezTo>
                    <a:cubicBezTo>
                      <a:pt x="2216" y="52805"/>
                      <a:pt x="2205" y="52805"/>
                      <a:pt x="2194" y="52805"/>
                    </a:cubicBezTo>
                    <a:lnTo>
                      <a:pt x="2194" y="52796"/>
                    </a:lnTo>
                    <a:cubicBezTo>
                      <a:pt x="1711" y="52796"/>
                      <a:pt x="1227" y="52850"/>
                      <a:pt x="752" y="52948"/>
                    </a:cubicBezTo>
                    <a:cubicBezTo>
                      <a:pt x="792" y="48790"/>
                      <a:pt x="3969" y="46712"/>
                      <a:pt x="7145" y="46712"/>
                    </a:cubicBezTo>
                    <a:close/>
                    <a:moveTo>
                      <a:pt x="30465" y="46717"/>
                    </a:moveTo>
                    <a:cubicBezTo>
                      <a:pt x="33637" y="46717"/>
                      <a:pt x="36811" y="48795"/>
                      <a:pt x="36854" y="52953"/>
                    </a:cubicBezTo>
                    <a:lnTo>
                      <a:pt x="36854" y="52953"/>
                    </a:lnTo>
                    <a:cubicBezTo>
                      <a:pt x="36379" y="52851"/>
                      <a:pt x="35901" y="52801"/>
                      <a:pt x="35426" y="52801"/>
                    </a:cubicBezTo>
                    <a:cubicBezTo>
                      <a:pt x="33569" y="52801"/>
                      <a:pt x="31771" y="53567"/>
                      <a:pt x="30483" y="54955"/>
                    </a:cubicBezTo>
                    <a:cubicBezTo>
                      <a:pt x="29201" y="53584"/>
                      <a:pt x="27409" y="52796"/>
                      <a:pt x="25528" y="52796"/>
                    </a:cubicBezTo>
                    <a:cubicBezTo>
                      <a:pt x="25044" y="52796"/>
                      <a:pt x="24560" y="52850"/>
                      <a:pt x="24085" y="52957"/>
                    </a:cubicBezTo>
                    <a:cubicBezTo>
                      <a:pt x="24116" y="48798"/>
                      <a:pt x="27290" y="46717"/>
                      <a:pt x="30465" y="46717"/>
                    </a:cubicBezTo>
                    <a:close/>
                    <a:moveTo>
                      <a:pt x="107865" y="57160"/>
                    </a:moveTo>
                    <a:cubicBezTo>
                      <a:pt x="107867" y="57160"/>
                      <a:pt x="107868" y="57160"/>
                      <a:pt x="107870" y="57160"/>
                    </a:cubicBezTo>
                    <a:lnTo>
                      <a:pt x="107870" y="57160"/>
                    </a:lnTo>
                    <a:cubicBezTo>
                      <a:pt x="107871" y="57160"/>
                      <a:pt x="107873" y="57160"/>
                      <a:pt x="107874" y="57160"/>
                    </a:cubicBezTo>
                    <a:close/>
                    <a:moveTo>
                      <a:pt x="129607" y="52925"/>
                    </a:moveTo>
                    <a:cubicBezTo>
                      <a:pt x="130037" y="52925"/>
                      <a:pt x="130471" y="52965"/>
                      <a:pt x="130903" y="53047"/>
                    </a:cubicBezTo>
                    <a:cubicBezTo>
                      <a:pt x="129908" y="54229"/>
                      <a:pt x="129326" y="55726"/>
                      <a:pt x="129415" y="57321"/>
                    </a:cubicBezTo>
                    <a:cubicBezTo>
                      <a:pt x="128165" y="56009"/>
                      <a:pt x="126406" y="55179"/>
                      <a:pt x="124538" y="55179"/>
                    </a:cubicBezTo>
                    <a:cubicBezTo>
                      <a:pt x="124518" y="55179"/>
                      <a:pt x="124498" y="55179"/>
                      <a:pt x="124478" y="55179"/>
                    </a:cubicBezTo>
                    <a:cubicBezTo>
                      <a:pt x="124458" y="55179"/>
                      <a:pt x="124438" y="55179"/>
                      <a:pt x="124418" y="55179"/>
                    </a:cubicBezTo>
                    <a:cubicBezTo>
                      <a:pt x="122550" y="55179"/>
                      <a:pt x="120782" y="56009"/>
                      <a:pt x="119541" y="57321"/>
                    </a:cubicBezTo>
                    <a:cubicBezTo>
                      <a:pt x="119622" y="55726"/>
                      <a:pt x="119039" y="54220"/>
                      <a:pt x="118045" y="53047"/>
                    </a:cubicBezTo>
                    <a:cubicBezTo>
                      <a:pt x="118478" y="52965"/>
                      <a:pt x="118913" y="52925"/>
                      <a:pt x="119344" y="52925"/>
                    </a:cubicBezTo>
                    <a:cubicBezTo>
                      <a:pt x="121276" y="52925"/>
                      <a:pt x="123138" y="53727"/>
                      <a:pt x="124478" y="55170"/>
                    </a:cubicBezTo>
                    <a:cubicBezTo>
                      <a:pt x="125811" y="53727"/>
                      <a:pt x="127678" y="52925"/>
                      <a:pt x="129607" y="52925"/>
                    </a:cubicBezTo>
                    <a:close/>
                    <a:moveTo>
                      <a:pt x="82780" y="52965"/>
                    </a:moveTo>
                    <a:cubicBezTo>
                      <a:pt x="83204" y="52965"/>
                      <a:pt x="83632" y="53003"/>
                      <a:pt x="84057" y="53082"/>
                    </a:cubicBezTo>
                    <a:cubicBezTo>
                      <a:pt x="83538" y="53701"/>
                      <a:pt x="83135" y="54409"/>
                      <a:pt x="82875" y="55170"/>
                    </a:cubicBezTo>
                    <a:cubicBezTo>
                      <a:pt x="82634" y="55866"/>
                      <a:pt x="82526" y="56607"/>
                      <a:pt x="82569" y="57347"/>
                    </a:cubicBezTo>
                    <a:lnTo>
                      <a:pt x="82569" y="57347"/>
                    </a:lnTo>
                    <a:cubicBezTo>
                      <a:pt x="81328" y="56053"/>
                      <a:pt x="79569" y="55215"/>
                      <a:pt x="77701" y="55215"/>
                    </a:cubicBezTo>
                    <a:cubicBezTo>
                      <a:pt x="77681" y="55215"/>
                      <a:pt x="77661" y="55215"/>
                      <a:pt x="77642" y="55215"/>
                    </a:cubicBezTo>
                    <a:cubicBezTo>
                      <a:pt x="78979" y="53768"/>
                      <a:pt x="80847" y="52965"/>
                      <a:pt x="82780" y="52965"/>
                    </a:cubicBezTo>
                    <a:close/>
                    <a:moveTo>
                      <a:pt x="95802" y="52974"/>
                    </a:moveTo>
                    <a:cubicBezTo>
                      <a:pt x="97735" y="52974"/>
                      <a:pt x="99602" y="53775"/>
                      <a:pt x="100939" y="55215"/>
                    </a:cubicBezTo>
                    <a:cubicBezTo>
                      <a:pt x="100919" y="55215"/>
                      <a:pt x="100900" y="55215"/>
                      <a:pt x="100880" y="55215"/>
                    </a:cubicBezTo>
                    <a:cubicBezTo>
                      <a:pt x="99020" y="55215"/>
                      <a:pt x="97252" y="56053"/>
                      <a:pt x="96011" y="57357"/>
                    </a:cubicBezTo>
                    <a:cubicBezTo>
                      <a:pt x="96047" y="56622"/>
                      <a:pt x="95948" y="55878"/>
                      <a:pt x="95706" y="55179"/>
                    </a:cubicBezTo>
                    <a:lnTo>
                      <a:pt x="95706" y="55170"/>
                    </a:lnTo>
                    <a:cubicBezTo>
                      <a:pt x="95446" y="54409"/>
                      <a:pt x="95043" y="53701"/>
                      <a:pt x="94523" y="53091"/>
                    </a:cubicBezTo>
                    <a:cubicBezTo>
                      <a:pt x="94949" y="53012"/>
                      <a:pt x="95377" y="52974"/>
                      <a:pt x="95802" y="52974"/>
                    </a:cubicBezTo>
                    <a:close/>
                    <a:moveTo>
                      <a:pt x="60697" y="57357"/>
                    </a:moveTo>
                    <a:cubicBezTo>
                      <a:pt x="60700" y="57357"/>
                      <a:pt x="60703" y="57357"/>
                      <a:pt x="60706" y="57357"/>
                    </a:cubicBezTo>
                    <a:lnTo>
                      <a:pt x="60706" y="57357"/>
                    </a:lnTo>
                    <a:cubicBezTo>
                      <a:pt x="60709" y="57357"/>
                      <a:pt x="60712" y="57357"/>
                      <a:pt x="60715" y="57357"/>
                    </a:cubicBezTo>
                    <a:close/>
                    <a:moveTo>
                      <a:pt x="48839" y="53117"/>
                    </a:moveTo>
                    <a:cubicBezTo>
                      <a:pt x="50775" y="53117"/>
                      <a:pt x="52650" y="53921"/>
                      <a:pt x="53995" y="55376"/>
                    </a:cubicBezTo>
                    <a:lnTo>
                      <a:pt x="53995" y="55376"/>
                    </a:lnTo>
                    <a:cubicBezTo>
                      <a:pt x="53992" y="55376"/>
                      <a:pt x="53989" y="55376"/>
                      <a:pt x="53986" y="55376"/>
                    </a:cubicBezTo>
                    <a:cubicBezTo>
                      <a:pt x="53966" y="55376"/>
                      <a:pt x="53946" y="55376"/>
                      <a:pt x="53927" y="55376"/>
                    </a:cubicBezTo>
                    <a:cubicBezTo>
                      <a:pt x="52067" y="55376"/>
                      <a:pt x="50299" y="56206"/>
                      <a:pt x="49049" y="57509"/>
                    </a:cubicBezTo>
                    <a:cubicBezTo>
                      <a:pt x="49138" y="55923"/>
                      <a:pt x="48556" y="54418"/>
                      <a:pt x="47561" y="53235"/>
                    </a:cubicBezTo>
                    <a:cubicBezTo>
                      <a:pt x="47987" y="53156"/>
                      <a:pt x="48414" y="53117"/>
                      <a:pt x="48839" y="53117"/>
                    </a:cubicBezTo>
                    <a:close/>
                    <a:moveTo>
                      <a:pt x="59142" y="53117"/>
                    </a:moveTo>
                    <a:cubicBezTo>
                      <a:pt x="59567" y="53117"/>
                      <a:pt x="59994" y="53156"/>
                      <a:pt x="60420" y="53235"/>
                    </a:cubicBezTo>
                    <a:cubicBezTo>
                      <a:pt x="59425" y="54427"/>
                      <a:pt x="58843" y="55932"/>
                      <a:pt x="58932" y="57518"/>
                    </a:cubicBezTo>
                    <a:lnTo>
                      <a:pt x="58923" y="57509"/>
                    </a:lnTo>
                    <a:cubicBezTo>
                      <a:pt x="57682" y="56206"/>
                      <a:pt x="55914" y="55376"/>
                      <a:pt x="54046" y="55376"/>
                    </a:cubicBezTo>
                    <a:cubicBezTo>
                      <a:pt x="54029" y="55376"/>
                      <a:pt x="54012" y="55376"/>
                      <a:pt x="53995" y="55376"/>
                    </a:cubicBezTo>
                    <a:lnTo>
                      <a:pt x="53995" y="55376"/>
                    </a:lnTo>
                    <a:cubicBezTo>
                      <a:pt x="55333" y="53921"/>
                      <a:pt x="57206" y="53117"/>
                      <a:pt x="59142" y="53117"/>
                    </a:cubicBezTo>
                    <a:close/>
                    <a:moveTo>
                      <a:pt x="25317" y="53179"/>
                    </a:moveTo>
                    <a:cubicBezTo>
                      <a:pt x="27247" y="53179"/>
                      <a:pt x="29113" y="53976"/>
                      <a:pt x="30456" y="55421"/>
                    </a:cubicBezTo>
                    <a:cubicBezTo>
                      <a:pt x="30436" y="55421"/>
                      <a:pt x="30416" y="55421"/>
                      <a:pt x="30397" y="55421"/>
                    </a:cubicBezTo>
                    <a:cubicBezTo>
                      <a:pt x="28528" y="55421"/>
                      <a:pt x="26769" y="56259"/>
                      <a:pt x="25528" y="57554"/>
                    </a:cubicBezTo>
                    <a:cubicBezTo>
                      <a:pt x="25563" y="56819"/>
                      <a:pt x="25456" y="56075"/>
                      <a:pt x="25223" y="55376"/>
                    </a:cubicBezTo>
                    <a:lnTo>
                      <a:pt x="25223" y="55385"/>
                    </a:lnTo>
                    <a:cubicBezTo>
                      <a:pt x="24963" y="54624"/>
                      <a:pt x="24560" y="53916"/>
                      <a:pt x="24031" y="53298"/>
                    </a:cubicBezTo>
                    <a:cubicBezTo>
                      <a:pt x="24460" y="53218"/>
                      <a:pt x="24890" y="53179"/>
                      <a:pt x="25317" y="53179"/>
                    </a:cubicBezTo>
                    <a:close/>
                    <a:moveTo>
                      <a:pt x="12293" y="53188"/>
                    </a:moveTo>
                    <a:cubicBezTo>
                      <a:pt x="12719" y="53188"/>
                      <a:pt x="13147" y="53227"/>
                      <a:pt x="13574" y="53307"/>
                    </a:cubicBezTo>
                    <a:cubicBezTo>
                      <a:pt x="13055" y="53925"/>
                      <a:pt x="12651" y="54624"/>
                      <a:pt x="12391" y="55385"/>
                    </a:cubicBezTo>
                    <a:cubicBezTo>
                      <a:pt x="12150" y="56084"/>
                      <a:pt x="12051" y="56819"/>
                      <a:pt x="12087" y="57554"/>
                    </a:cubicBezTo>
                    <a:lnTo>
                      <a:pt x="12087" y="57572"/>
                    </a:lnTo>
                    <a:cubicBezTo>
                      <a:pt x="10845" y="56268"/>
                      <a:pt x="9086" y="55430"/>
                      <a:pt x="7218" y="55430"/>
                    </a:cubicBezTo>
                    <a:cubicBezTo>
                      <a:pt x="7198" y="55430"/>
                      <a:pt x="7178" y="55430"/>
                      <a:pt x="7159" y="55430"/>
                    </a:cubicBezTo>
                    <a:cubicBezTo>
                      <a:pt x="8501" y="53985"/>
                      <a:pt x="10367" y="53188"/>
                      <a:pt x="12293" y="53188"/>
                    </a:cubicBezTo>
                    <a:close/>
                    <a:moveTo>
                      <a:pt x="106098" y="52962"/>
                    </a:moveTo>
                    <a:cubicBezTo>
                      <a:pt x="106573" y="52962"/>
                      <a:pt x="107051" y="53010"/>
                      <a:pt x="107525" y="53109"/>
                    </a:cubicBezTo>
                    <a:cubicBezTo>
                      <a:pt x="106514" y="54361"/>
                      <a:pt x="105950" y="55943"/>
                      <a:pt x="106117" y="57615"/>
                    </a:cubicBezTo>
                    <a:lnTo>
                      <a:pt x="106117" y="57615"/>
                    </a:lnTo>
                    <a:cubicBezTo>
                      <a:pt x="104869" y="56153"/>
                      <a:pt x="102981" y="55206"/>
                      <a:pt x="100985" y="55206"/>
                    </a:cubicBezTo>
                    <a:cubicBezTo>
                      <a:pt x="100976" y="55206"/>
                      <a:pt x="100966" y="55206"/>
                      <a:pt x="100957" y="55206"/>
                    </a:cubicBezTo>
                    <a:cubicBezTo>
                      <a:pt x="102302" y="53761"/>
                      <a:pt x="104171" y="52962"/>
                      <a:pt x="106098" y="52962"/>
                    </a:cubicBezTo>
                    <a:close/>
                    <a:moveTo>
                      <a:pt x="70812" y="48526"/>
                    </a:moveTo>
                    <a:cubicBezTo>
                      <a:pt x="71289" y="48526"/>
                      <a:pt x="71770" y="48575"/>
                      <a:pt x="72248" y="48674"/>
                    </a:cubicBezTo>
                    <a:cubicBezTo>
                      <a:pt x="71271" y="49928"/>
                      <a:pt x="70742" y="51496"/>
                      <a:pt x="70939" y="53145"/>
                    </a:cubicBezTo>
                    <a:cubicBezTo>
                      <a:pt x="71447" y="53031"/>
                      <a:pt x="71960" y="52976"/>
                      <a:pt x="72468" y="52976"/>
                    </a:cubicBezTo>
                    <a:cubicBezTo>
                      <a:pt x="74401" y="52976"/>
                      <a:pt x="76276" y="53777"/>
                      <a:pt x="77624" y="55224"/>
                    </a:cubicBezTo>
                    <a:cubicBezTo>
                      <a:pt x="77606" y="55224"/>
                      <a:pt x="77587" y="55224"/>
                      <a:pt x="77569" y="55224"/>
                    </a:cubicBezTo>
                    <a:cubicBezTo>
                      <a:pt x="75520" y="55224"/>
                      <a:pt x="73598" y="56223"/>
                      <a:pt x="72355" y="57751"/>
                    </a:cubicBezTo>
                    <a:cubicBezTo>
                      <a:pt x="72694" y="54052"/>
                      <a:pt x="69407" y="50779"/>
                      <a:pt x="65713" y="50779"/>
                    </a:cubicBezTo>
                    <a:cubicBezTo>
                      <a:pt x="65693" y="50779"/>
                      <a:pt x="65673" y="50779"/>
                      <a:pt x="65653" y="50780"/>
                    </a:cubicBezTo>
                    <a:cubicBezTo>
                      <a:pt x="66997" y="49327"/>
                      <a:pt x="68873" y="48526"/>
                      <a:pt x="70812" y="48526"/>
                    </a:cubicBezTo>
                    <a:close/>
                    <a:moveTo>
                      <a:pt x="35611" y="53168"/>
                    </a:moveTo>
                    <a:cubicBezTo>
                      <a:pt x="36086" y="53168"/>
                      <a:pt x="36566" y="53216"/>
                      <a:pt x="37042" y="53315"/>
                    </a:cubicBezTo>
                    <a:cubicBezTo>
                      <a:pt x="36031" y="54567"/>
                      <a:pt x="35458" y="56149"/>
                      <a:pt x="35634" y="57812"/>
                    </a:cubicBezTo>
                    <a:lnTo>
                      <a:pt x="35634" y="57812"/>
                    </a:lnTo>
                    <a:cubicBezTo>
                      <a:pt x="34382" y="56357"/>
                      <a:pt x="32515" y="55412"/>
                      <a:pt x="30530" y="55412"/>
                    </a:cubicBezTo>
                    <a:cubicBezTo>
                      <a:pt x="30511" y="55412"/>
                      <a:pt x="30492" y="55412"/>
                      <a:pt x="30474" y="55412"/>
                    </a:cubicBezTo>
                    <a:cubicBezTo>
                      <a:pt x="31811" y="53967"/>
                      <a:pt x="33679" y="53168"/>
                      <a:pt x="35611" y="53168"/>
                    </a:cubicBezTo>
                    <a:close/>
                    <a:moveTo>
                      <a:pt x="112818" y="51075"/>
                    </a:moveTo>
                    <a:cubicBezTo>
                      <a:pt x="115995" y="51075"/>
                      <a:pt x="119174" y="53154"/>
                      <a:pt x="119218" y="57312"/>
                    </a:cubicBezTo>
                    <a:cubicBezTo>
                      <a:pt x="118743" y="57210"/>
                      <a:pt x="118265" y="57160"/>
                      <a:pt x="117790" y="57160"/>
                    </a:cubicBezTo>
                    <a:cubicBezTo>
                      <a:pt x="115926" y="57160"/>
                      <a:pt x="114120" y="57927"/>
                      <a:pt x="112821" y="59319"/>
                    </a:cubicBezTo>
                    <a:cubicBezTo>
                      <a:pt x="111549" y="57940"/>
                      <a:pt x="109750" y="57161"/>
                      <a:pt x="107870" y="57160"/>
                    </a:cubicBezTo>
                    <a:lnTo>
                      <a:pt x="107870" y="57160"/>
                    </a:lnTo>
                    <a:cubicBezTo>
                      <a:pt x="107388" y="57160"/>
                      <a:pt x="106905" y="57214"/>
                      <a:pt x="106432" y="57312"/>
                    </a:cubicBezTo>
                    <a:cubicBezTo>
                      <a:pt x="106468" y="53154"/>
                      <a:pt x="109642" y="51075"/>
                      <a:pt x="112818" y="51075"/>
                    </a:cubicBezTo>
                    <a:close/>
                    <a:moveTo>
                      <a:pt x="136134" y="51090"/>
                    </a:moveTo>
                    <a:cubicBezTo>
                      <a:pt x="139310" y="51090"/>
                      <a:pt x="142484" y="53169"/>
                      <a:pt x="142525" y="57330"/>
                    </a:cubicBezTo>
                    <a:cubicBezTo>
                      <a:pt x="142043" y="57224"/>
                      <a:pt x="141557" y="57173"/>
                      <a:pt x="141075" y="57173"/>
                    </a:cubicBezTo>
                    <a:cubicBezTo>
                      <a:pt x="139225" y="57173"/>
                      <a:pt x="137430" y="57933"/>
                      <a:pt x="136136" y="59319"/>
                    </a:cubicBezTo>
                    <a:lnTo>
                      <a:pt x="136136" y="59328"/>
                    </a:lnTo>
                    <a:cubicBezTo>
                      <a:pt x="134854" y="57957"/>
                      <a:pt x="133062" y="57168"/>
                      <a:pt x="131181" y="57168"/>
                    </a:cubicBezTo>
                    <a:cubicBezTo>
                      <a:pt x="130697" y="57168"/>
                      <a:pt x="130213" y="57222"/>
                      <a:pt x="129738" y="57330"/>
                    </a:cubicBezTo>
                    <a:cubicBezTo>
                      <a:pt x="129778" y="53171"/>
                      <a:pt x="132957" y="51090"/>
                      <a:pt x="136134" y="51090"/>
                    </a:cubicBezTo>
                    <a:close/>
                    <a:moveTo>
                      <a:pt x="89294" y="51126"/>
                    </a:moveTo>
                    <a:cubicBezTo>
                      <a:pt x="91873" y="51126"/>
                      <a:pt x="94452" y="52497"/>
                      <a:pt x="95348" y="55242"/>
                    </a:cubicBezTo>
                    <a:cubicBezTo>
                      <a:pt x="95572" y="55923"/>
                      <a:pt x="95679" y="56631"/>
                      <a:pt x="95688" y="57348"/>
                    </a:cubicBezTo>
                    <a:cubicBezTo>
                      <a:pt x="95215" y="57246"/>
                      <a:pt x="94738" y="57196"/>
                      <a:pt x="94264" y="57196"/>
                    </a:cubicBezTo>
                    <a:cubicBezTo>
                      <a:pt x="92405" y="57196"/>
                      <a:pt x="90599" y="57962"/>
                      <a:pt x="89299" y="59355"/>
                    </a:cubicBezTo>
                    <a:cubicBezTo>
                      <a:pt x="88027" y="57975"/>
                      <a:pt x="86226" y="57195"/>
                      <a:pt x="84353" y="57195"/>
                    </a:cubicBezTo>
                    <a:cubicBezTo>
                      <a:pt x="83860" y="57195"/>
                      <a:pt x="83376" y="57249"/>
                      <a:pt x="82910" y="57348"/>
                    </a:cubicBezTo>
                    <a:cubicBezTo>
                      <a:pt x="82902" y="56631"/>
                      <a:pt x="83009" y="55923"/>
                      <a:pt x="83224" y="55242"/>
                    </a:cubicBezTo>
                    <a:lnTo>
                      <a:pt x="83233" y="55242"/>
                    </a:lnTo>
                    <a:cubicBezTo>
                      <a:pt x="84129" y="52499"/>
                      <a:pt x="86712" y="51126"/>
                      <a:pt x="89294" y="51126"/>
                    </a:cubicBezTo>
                    <a:close/>
                    <a:moveTo>
                      <a:pt x="42335" y="51276"/>
                    </a:moveTo>
                    <a:cubicBezTo>
                      <a:pt x="45511" y="51276"/>
                      <a:pt x="48686" y="53352"/>
                      <a:pt x="48726" y="57509"/>
                    </a:cubicBezTo>
                    <a:cubicBezTo>
                      <a:pt x="48253" y="57407"/>
                      <a:pt x="47776" y="57357"/>
                      <a:pt x="47302" y="57357"/>
                    </a:cubicBezTo>
                    <a:cubicBezTo>
                      <a:pt x="45443" y="57357"/>
                      <a:pt x="43639" y="58124"/>
                      <a:pt x="42346" y="59516"/>
                    </a:cubicBezTo>
                    <a:cubicBezTo>
                      <a:pt x="41065" y="58136"/>
                      <a:pt x="39264" y="57357"/>
                      <a:pt x="37382" y="57357"/>
                    </a:cubicBezTo>
                    <a:cubicBezTo>
                      <a:pt x="36898" y="57357"/>
                      <a:pt x="36415" y="57410"/>
                      <a:pt x="35940" y="57509"/>
                    </a:cubicBezTo>
                    <a:cubicBezTo>
                      <a:pt x="35980" y="53355"/>
                      <a:pt x="39158" y="51276"/>
                      <a:pt x="42335" y="51276"/>
                    </a:cubicBezTo>
                    <a:close/>
                    <a:moveTo>
                      <a:pt x="65660" y="51276"/>
                    </a:moveTo>
                    <a:cubicBezTo>
                      <a:pt x="68835" y="51276"/>
                      <a:pt x="72010" y="53352"/>
                      <a:pt x="72050" y="57509"/>
                    </a:cubicBezTo>
                    <a:cubicBezTo>
                      <a:pt x="71577" y="57407"/>
                      <a:pt x="71100" y="57357"/>
                      <a:pt x="70626" y="57357"/>
                    </a:cubicBezTo>
                    <a:cubicBezTo>
                      <a:pt x="68767" y="57357"/>
                      <a:pt x="66961" y="58124"/>
                      <a:pt x="65662" y="59516"/>
                    </a:cubicBezTo>
                    <a:cubicBezTo>
                      <a:pt x="64382" y="58138"/>
                      <a:pt x="62585" y="57359"/>
                      <a:pt x="60706" y="57357"/>
                    </a:cubicBezTo>
                    <a:lnTo>
                      <a:pt x="60706" y="57357"/>
                    </a:lnTo>
                    <a:cubicBezTo>
                      <a:pt x="60217" y="57357"/>
                      <a:pt x="59736" y="57411"/>
                      <a:pt x="59264" y="57509"/>
                    </a:cubicBezTo>
                    <a:cubicBezTo>
                      <a:pt x="59304" y="53355"/>
                      <a:pt x="62482" y="51276"/>
                      <a:pt x="65660" y="51276"/>
                    </a:cubicBezTo>
                    <a:close/>
                    <a:moveTo>
                      <a:pt x="18806" y="51334"/>
                    </a:moveTo>
                    <a:cubicBezTo>
                      <a:pt x="21388" y="51334"/>
                      <a:pt x="23969" y="52707"/>
                      <a:pt x="24864" y="55457"/>
                    </a:cubicBezTo>
                    <a:cubicBezTo>
                      <a:pt x="25079" y="56138"/>
                      <a:pt x="25196" y="56846"/>
                      <a:pt x="25205" y="57563"/>
                    </a:cubicBezTo>
                    <a:cubicBezTo>
                      <a:pt x="24724" y="57458"/>
                      <a:pt x="24240" y="57407"/>
                      <a:pt x="23760" y="57407"/>
                    </a:cubicBezTo>
                    <a:cubicBezTo>
                      <a:pt x="21902" y="57407"/>
                      <a:pt x="20103" y="58173"/>
                      <a:pt x="18807" y="59561"/>
                    </a:cubicBezTo>
                    <a:cubicBezTo>
                      <a:pt x="17535" y="58190"/>
                      <a:pt x="15734" y="57401"/>
                      <a:pt x="13861" y="57401"/>
                    </a:cubicBezTo>
                    <a:cubicBezTo>
                      <a:pt x="13377" y="57401"/>
                      <a:pt x="12884" y="57455"/>
                      <a:pt x="12418" y="57563"/>
                    </a:cubicBezTo>
                    <a:cubicBezTo>
                      <a:pt x="12418" y="56837"/>
                      <a:pt x="12526" y="56129"/>
                      <a:pt x="12741" y="55448"/>
                    </a:cubicBezTo>
                    <a:lnTo>
                      <a:pt x="12741" y="55457"/>
                    </a:lnTo>
                    <a:cubicBezTo>
                      <a:pt x="13637" y="52710"/>
                      <a:pt x="16222" y="51334"/>
                      <a:pt x="18806" y="51334"/>
                    </a:cubicBezTo>
                    <a:close/>
                    <a:moveTo>
                      <a:pt x="117967" y="57526"/>
                    </a:moveTo>
                    <a:cubicBezTo>
                      <a:pt x="118391" y="57526"/>
                      <a:pt x="118819" y="57564"/>
                      <a:pt x="119245" y="57643"/>
                    </a:cubicBezTo>
                    <a:cubicBezTo>
                      <a:pt x="118726" y="58253"/>
                      <a:pt x="118322" y="58961"/>
                      <a:pt x="118063" y="59722"/>
                    </a:cubicBezTo>
                    <a:cubicBezTo>
                      <a:pt x="117821" y="60430"/>
                      <a:pt x="117713" y="61165"/>
                      <a:pt x="117758" y="61909"/>
                    </a:cubicBezTo>
                    <a:cubicBezTo>
                      <a:pt x="116510" y="60598"/>
                      <a:pt x="114739" y="59767"/>
                      <a:pt x="112860" y="59767"/>
                    </a:cubicBezTo>
                    <a:cubicBezTo>
                      <a:pt x="112850" y="59767"/>
                      <a:pt x="112840" y="59767"/>
                      <a:pt x="112830" y="59767"/>
                    </a:cubicBezTo>
                    <a:cubicBezTo>
                      <a:pt x="114167" y="58327"/>
                      <a:pt x="116034" y="57526"/>
                      <a:pt x="117967" y="57526"/>
                    </a:cubicBezTo>
                    <a:close/>
                    <a:moveTo>
                      <a:pt x="130990" y="57535"/>
                    </a:moveTo>
                    <a:cubicBezTo>
                      <a:pt x="132923" y="57535"/>
                      <a:pt x="134790" y="58336"/>
                      <a:pt x="136127" y="59776"/>
                    </a:cubicBezTo>
                    <a:cubicBezTo>
                      <a:pt x="136117" y="59776"/>
                      <a:pt x="136107" y="59776"/>
                      <a:pt x="136097" y="59776"/>
                    </a:cubicBezTo>
                    <a:cubicBezTo>
                      <a:pt x="134226" y="59776"/>
                      <a:pt x="132446" y="60607"/>
                      <a:pt x="131199" y="61918"/>
                    </a:cubicBezTo>
                    <a:cubicBezTo>
                      <a:pt x="131234" y="61183"/>
                      <a:pt x="131136" y="60439"/>
                      <a:pt x="130894" y="59731"/>
                    </a:cubicBezTo>
                    <a:cubicBezTo>
                      <a:pt x="130634" y="58970"/>
                      <a:pt x="130231" y="58271"/>
                      <a:pt x="129711" y="57652"/>
                    </a:cubicBezTo>
                    <a:cubicBezTo>
                      <a:pt x="130137" y="57573"/>
                      <a:pt x="130565" y="57535"/>
                      <a:pt x="130990" y="57535"/>
                    </a:cubicBezTo>
                    <a:close/>
                    <a:moveTo>
                      <a:pt x="84143" y="57571"/>
                    </a:moveTo>
                    <a:cubicBezTo>
                      <a:pt x="86075" y="57571"/>
                      <a:pt x="87945" y="58371"/>
                      <a:pt x="89282" y="59821"/>
                    </a:cubicBezTo>
                    <a:lnTo>
                      <a:pt x="89282" y="59821"/>
                    </a:lnTo>
                    <a:cubicBezTo>
                      <a:pt x="89265" y="59821"/>
                      <a:pt x="89248" y="59821"/>
                      <a:pt x="89231" y="59821"/>
                    </a:cubicBezTo>
                    <a:cubicBezTo>
                      <a:pt x="87362" y="59821"/>
                      <a:pt x="85595" y="60659"/>
                      <a:pt x="84353" y="61962"/>
                    </a:cubicBezTo>
                    <a:cubicBezTo>
                      <a:pt x="84434" y="60367"/>
                      <a:pt x="83851" y="58871"/>
                      <a:pt x="82866" y="57688"/>
                    </a:cubicBezTo>
                    <a:cubicBezTo>
                      <a:pt x="83291" y="57609"/>
                      <a:pt x="83719" y="57571"/>
                      <a:pt x="84143" y="57571"/>
                    </a:cubicBezTo>
                    <a:close/>
                    <a:moveTo>
                      <a:pt x="94437" y="57571"/>
                    </a:moveTo>
                    <a:cubicBezTo>
                      <a:pt x="94862" y="57571"/>
                      <a:pt x="95290" y="57609"/>
                      <a:pt x="95715" y="57688"/>
                    </a:cubicBezTo>
                    <a:cubicBezTo>
                      <a:pt x="94720" y="58871"/>
                      <a:pt x="94138" y="60367"/>
                      <a:pt x="94228" y="61962"/>
                    </a:cubicBezTo>
                    <a:cubicBezTo>
                      <a:pt x="92977" y="60659"/>
                      <a:pt x="91218" y="59821"/>
                      <a:pt x="89350" y="59821"/>
                    </a:cubicBezTo>
                    <a:cubicBezTo>
                      <a:pt x="89333" y="59821"/>
                      <a:pt x="89316" y="59821"/>
                      <a:pt x="89299" y="59821"/>
                    </a:cubicBezTo>
                    <a:lnTo>
                      <a:pt x="89299" y="59821"/>
                    </a:lnTo>
                    <a:cubicBezTo>
                      <a:pt x="90636" y="58371"/>
                      <a:pt x="92506" y="57571"/>
                      <a:pt x="94437" y="57571"/>
                    </a:cubicBezTo>
                    <a:close/>
                    <a:moveTo>
                      <a:pt x="47495" y="57735"/>
                    </a:moveTo>
                    <a:cubicBezTo>
                      <a:pt x="47916" y="57735"/>
                      <a:pt x="48340" y="57773"/>
                      <a:pt x="48762" y="57849"/>
                    </a:cubicBezTo>
                    <a:cubicBezTo>
                      <a:pt x="48242" y="58468"/>
                      <a:pt x="47839" y="59176"/>
                      <a:pt x="47579" y="59937"/>
                    </a:cubicBezTo>
                    <a:cubicBezTo>
                      <a:pt x="47337" y="60636"/>
                      <a:pt x="47230" y="61371"/>
                      <a:pt x="47275" y="62115"/>
                    </a:cubicBezTo>
                    <a:lnTo>
                      <a:pt x="47275" y="62124"/>
                    </a:lnTo>
                    <a:cubicBezTo>
                      <a:pt x="46033" y="60820"/>
                      <a:pt x="44265" y="59982"/>
                      <a:pt x="42405" y="59982"/>
                    </a:cubicBezTo>
                    <a:cubicBezTo>
                      <a:pt x="42386" y="59982"/>
                      <a:pt x="42366" y="59982"/>
                      <a:pt x="42346" y="59982"/>
                    </a:cubicBezTo>
                    <a:cubicBezTo>
                      <a:pt x="43686" y="58532"/>
                      <a:pt x="45558" y="57735"/>
                      <a:pt x="47495" y="57735"/>
                    </a:cubicBezTo>
                    <a:close/>
                    <a:moveTo>
                      <a:pt x="60510" y="57740"/>
                    </a:moveTo>
                    <a:cubicBezTo>
                      <a:pt x="62438" y="57740"/>
                      <a:pt x="64308" y="58537"/>
                      <a:pt x="65644" y="59982"/>
                    </a:cubicBezTo>
                    <a:cubicBezTo>
                      <a:pt x="65624" y="59982"/>
                      <a:pt x="65604" y="59982"/>
                      <a:pt x="65585" y="59982"/>
                    </a:cubicBezTo>
                    <a:cubicBezTo>
                      <a:pt x="63725" y="59982"/>
                      <a:pt x="61957" y="60820"/>
                      <a:pt x="60715" y="62124"/>
                    </a:cubicBezTo>
                    <a:cubicBezTo>
                      <a:pt x="60751" y="61380"/>
                      <a:pt x="60653" y="60636"/>
                      <a:pt x="60411" y="59937"/>
                    </a:cubicBezTo>
                    <a:cubicBezTo>
                      <a:pt x="60151" y="59176"/>
                      <a:pt x="59748" y="58468"/>
                      <a:pt x="59228" y="57858"/>
                    </a:cubicBezTo>
                    <a:cubicBezTo>
                      <a:pt x="59655" y="57779"/>
                      <a:pt x="60084" y="57740"/>
                      <a:pt x="60510" y="57740"/>
                    </a:cubicBezTo>
                    <a:close/>
                    <a:moveTo>
                      <a:pt x="23936" y="57764"/>
                    </a:moveTo>
                    <a:cubicBezTo>
                      <a:pt x="24366" y="57764"/>
                      <a:pt x="24800" y="57804"/>
                      <a:pt x="25232" y="57885"/>
                    </a:cubicBezTo>
                    <a:cubicBezTo>
                      <a:pt x="24237" y="59059"/>
                      <a:pt x="23655" y="60565"/>
                      <a:pt x="23744" y="62151"/>
                    </a:cubicBezTo>
                    <a:cubicBezTo>
                      <a:pt x="22494" y="60847"/>
                      <a:pt x="20727" y="60018"/>
                      <a:pt x="18867" y="60018"/>
                    </a:cubicBezTo>
                    <a:cubicBezTo>
                      <a:pt x="18847" y="60018"/>
                      <a:pt x="18827" y="60018"/>
                      <a:pt x="18807" y="60018"/>
                    </a:cubicBezTo>
                    <a:cubicBezTo>
                      <a:pt x="18787" y="60018"/>
                      <a:pt x="18767" y="60018"/>
                      <a:pt x="18747" y="60018"/>
                    </a:cubicBezTo>
                    <a:cubicBezTo>
                      <a:pt x="16879" y="60018"/>
                      <a:pt x="15111" y="60847"/>
                      <a:pt x="13870" y="62151"/>
                    </a:cubicBezTo>
                    <a:cubicBezTo>
                      <a:pt x="13951" y="60573"/>
                      <a:pt x="13368" y="59068"/>
                      <a:pt x="12382" y="57885"/>
                    </a:cubicBezTo>
                    <a:lnTo>
                      <a:pt x="12374" y="57885"/>
                    </a:lnTo>
                    <a:cubicBezTo>
                      <a:pt x="12805" y="57804"/>
                      <a:pt x="13239" y="57764"/>
                      <a:pt x="13670" y="57764"/>
                    </a:cubicBezTo>
                    <a:cubicBezTo>
                      <a:pt x="15599" y="57764"/>
                      <a:pt x="17467" y="58566"/>
                      <a:pt x="18807" y="60009"/>
                    </a:cubicBezTo>
                    <a:cubicBezTo>
                      <a:pt x="20140" y="58566"/>
                      <a:pt x="22007" y="57764"/>
                      <a:pt x="23936" y="57764"/>
                    </a:cubicBezTo>
                    <a:close/>
                    <a:moveTo>
                      <a:pt x="107668" y="57528"/>
                    </a:moveTo>
                    <a:cubicBezTo>
                      <a:pt x="109594" y="57528"/>
                      <a:pt x="111464" y="58327"/>
                      <a:pt x="112812" y="59767"/>
                    </a:cubicBezTo>
                    <a:cubicBezTo>
                      <a:pt x="112793" y="59767"/>
                      <a:pt x="112774" y="59767"/>
                      <a:pt x="112756" y="59767"/>
                    </a:cubicBezTo>
                    <a:cubicBezTo>
                      <a:pt x="110769" y="59767"/>
                      <a:pt x="108902" y="60712"/>
                      <a:pt x="107650" y="62159"/>
                    </a:cubicBezTo>
                    <a:lnTo>
                      <a:pt x="107650" y="62159"/>
                    </a:lnTo>
                    <a:cubicBezTo>
                      <a:pt x="107803" y="60502"/>
                      <a:pt x="107211" y="58925"/>
                      <a:pt x="106181" y="57688"/>
                    </a:cubicBezTo>
                    <a:cubicBezTo>
                      <a:pt x="106675" y="57580"/>
                      <a:pt x="107173" y="57528"/>
                      <a:pt x="107668" y="57528"/>
                    </a:cubicBezTo>
                    <a:close/>
                    <a:moveTo>
                      <a:pt x="37187" y="57724"/>
                    </a:moveTo>
                    <a:cubicBezTo>
                      <a:pt x="39116" y="57724"/>
                      <a:pt x="40983" y="58519"/>
                      <a:pt x="42328" y="59964"/>
                    </a:cubicBezTo>
                    <a:cubicBezTo>
                      <a:pt x="42310" y="59964"/>
                      <a:pt x="42291" y="59964"/>
                      <a:pt x="42273" y="59964"/>
                    </a:cubicBezTo>
                    <a:cubicBezTo>
                      <a:pt x="40286" y="59964"/>
                      <a:pt x="38419" y="60910"/>
                      <a:pt x="37167" y="62366"/>
                    </a:cubicBezTo>
                    <a:cubicBezTo>
                      <a:pt x="37320" y="60699"/>
                      <a:pt x="36728" y="59122"/>
                      <a:pt x="35698" y="57894"/>
                    </a:cubicBezTo>
                    <a:lnTo>
                      <a:pt x="35689" y="57885"/>
                    </a:lnTo>
                    <a:cubicBezTo>
                      <a:pt x="36187" y="57777"/>
                      <a:pt x="36689" y="57724"/>
                      <a:pt x="37187" y="57724"/>
                    </a:cubicBezTo>
                    <a:close/>
                    <a:moveTo>
                      <a:pt x="124486" y="55678"/>
                    </a:moveTo>
                    <a:cubicBezTo>
                      <a:pt x="127068" y="55678"/>
                      <a:pt x="129649" y="57049"/>
                      <a:pt x="130544" y="59794"/>
                    </a:cubicBezTo>
                    <a:cubicBezTo>
                      <a:pt x="130760" y="60475"/>
                      <a:pt x="130876" y="61183"/>
                      <a:pt x="130876" y="61900"/>
                    </a:cubicBezTo>
                    <a:cubicBezTo>
                      <a:pt x="130403" y="61798"/>
                      <a:pt x="129926" y="61748"/>
                      <a:pt x="129452" y="61748"/>
                    </a:cubicBezTo>
                    <a:cubicBezTo>
                      <a:pt x="127593" y="61748"/>
                      <a:pt x="125787" y="62514"/>
                      <a:pt x="124487" y="63907"/>
                    </a:cubicBezTo>
                    <a:cubicBezTo>
                      <a:pt x="123215" y="62527"/>
                      <a:pt x="121414" y="61747"/>
                      <a:pt x="119541" y="61747"/>
                    </a:cubicBezTo>
                    <a:cubicBezTo>
                      <a:pt x="119048" y="61747"/>
                      <a:pt x="118564" y="61801"/>
                      <a:pt x="118080" y="61909"/>
                    </a:cubicBezTo>
                    <a:cubicBezTo>
                      <a:pt x="118080" y="61192"/>
                      <a:pt x="118197" y="60484"/>
                      <a:pt x="118412" y="59803"/>
                    </a:cubicBezTo>
                    <a:lnTo>
                      <a:pt x="118421" y="59794"/>
                    </a:lnTo>
                    <a:cubicBezTo>
                      <a:pt x="119317" y="57051"/>
                      <a:pt x="121902" y="55678"/>
                      <a:pt x="124486" y="55678"/>
                    </a:cubicBezTo>
                    <a:close/>
                    <a:moveTo>
                      <a:pt x="77628" y="55717"/>
                    </a:moveTo>
                    <a:cubicBezTo>
                      <a:pt x="80804" y="55717"/>
                      <a:pt x="83980" y="57795"/>
                      <a:pt x="84022" y="61951"/>
                    </a:cubicBezTo>
                    <a:lnTo>
                      <a:pt x="84022" y="61951"/>
                    </a:lnTo>
                    <a:cubicBezTo>
                      <a:pt x="83546" y="61848"/>
                      <a:pt x="83066" y="61797"/>
                      <a:pt x="82590" y="61797"/>
                    </a:cubicBezTo>
                    <a:cubicBezTo>
                      <a:pt x="80737" y="61797"/>
                      <a:pt x="78939" y="62563"/>
                      <a:pt x="77651" y="63952"/>
                    </a:cubicBezTo>
                    <a:cubicBezTo>
                      <a:pt x="76377" y="62579"/>
                      <a:pt x="74589" y="61801"/>
                      <a:pt x="72710" y="61801"/>
                    </a:cubicBezTo>
                    <a:cubicBezTo>
                      <a:pt x="72699" y="61801"/>
                      <a:pt x="72688" y="61801"/>
                      <a:pt x="72678" y="61801"/>
                    </a:cubicBezTo>
                    <a:cubicBezTo>
                      <a:pt x="72194" y="61801"/>
                      <a:pt x="71710" y="61846"/>
                      <a:pt x="71235" y="61953"/>
                    </a:cubicBezTo>
                    <a:cubicBezTo>
                      <a:pt x="71275" y="57796"/>
                      <a:pt x="74452" y="55717"/>
                      <a:pt x="77628" y="55717"/>
                    </a:cubicBezTo>
                    <a:close/>
                    <a:moveTo>
                      <a:pt x="100943" y="55717"/>
                    </a:moveTo>
                    <a:cubicBezTo>
                      <a:pt x="104119" y="55717"/>
                      <a:pt x="107295" y="57795"/>
                      <a:pt x="107337" y="61951"/>
                    </a:cubicBezTo>
                    <a:lnTo>
                      <a:pt x="107337" y="61951"/>
                    </a:lnTo>
                    <a:cubicBezTo>
                      <a:pt x="106865" y="61851"/>
                      <a:pt x="106389" y="61802"/>
                      <a:pt x="105918" y="61802"/>
                    </a:cubicBezTo>
                    <a:cubicBezTo>
                      <a:pt x="104057" y="61802"/>
                      <a:pt x="102256" y="62568"/>
                      <a:pt x="100957" y="63961"/>
                    </a:cubicBezTo>
                    <a:cubicBezTo>
                      <a:pt x="99683" y="62588"/>
                      <a:pt x="97895" y="61801"/>
                      <a:pt x="96025" y="61801"/>
                    </a:cubicBezTo>
                    <a:cubicBezTo>
                      <a:pt x="96014" y="61801"/>
                      <a:pt x="96003" y="61801"/>
                      <a:pt x="95993" y="61801"/>
                    </a:cubicBezTo>
                    <a:cubicBezTo>
                      <a:pt x="95509" y="61801"/>
                      <a:pt x="95025" y="61846"/>
                      <a:pt x="94550" y="61953"/>
                    </a:cubicBezTo>
                    <a:cubicBezTo>
                      <a:pt x="94590" y="57796"/>
                      <a:pt x="97767" y="55717"/>
                      <a:pt x="100943" y="55717"/>
                    </a:cubicBezTo>
                    <a:close/>
                    <a:moveTo>
                      <a:pt x="54007" y="55884"/>
                    </a:moveTo>
                    <a:cubicBezTo>
                      <a:pt x="56587" y="55884"/>
                      <a:pt x="59166" y="57255"/>
                      <a:pt x="60061" y="60000"/>
                    </a:cubicBezTo>
                    <a:cubicBezTo>
                      <a:pt x="60285" y="60681"/>
                      <a:pt x="60393" y="61389"/>
                      <a:pt x="60402" y="62106"/>
                    </a:cubicBezTo>
                    <a:cubicBezTo>
                      <a:pt x="59929" y="62004"/>
                      <a:pt x="59451" y="61954"/>
                      <a:pt x="58977" y="61954"/>
                    </a:cubicBezTo>
                    <a:cubicBezTo>
                      <a:pt x="57118" y="61954"/>
                      <a:pt x="55312" y="62720"/>
                      <a:pt x="54013" y="64113"/>
                    </a:cubicBezTo>
                    <a:cubicBezTo>
                      <a:pt x="52741" y="62733"/>
                      <a:pt x="50939" y="61953"/>
                      <a:pt x="49067" y="61953"/>
                    </a:cubicBezTo>
                    <a:cubicBezTo>
                      <a:pt x="48574" y="61953"/>
                      <a:pt x="48090" y="61998"/>
                      <a:pt x="47624" y="62106"/>
                    </a:cubicBezTo>
                    <a:cubicBezTo>
                      <a:pt x="47615" y="61389"/>
                      <a:pt x="47723" y="60681"/>
                      <a:pt x="47929" y="60009"/>
                    </a:cubicBezTo>
                    <a:lnTo>
                      <a:pt x="47947" y="60000"/>
                    </a:lnTo>
                    <a:cubicBezTo>
                      <a:pt x="48843" y="57257"/>
                      <a:pt x="51425" y="55884"/>
                      <a:pt x="54007" y="55884"/>
                    </a:cubicBezTo>
                    <a:close/>
                    <a:moveTo>
                      <a:pt x="7145" y="55914"/>
                    </a:moveTo>
                    <a:cubicBezTo>
                      <a:pt x="10322" y="55914"/>
                      <a:pt x="13498" y="57993"/>
                      <a:pt x="13538" y="62151"/>
                    </a:cubicBezTo>
                    <a:cubicBezTo>
                      <a:pt x="13063" y="62046"/>
                      <a:pt x="12582" y="61995"/>
                      <a:pt x="12105" y="61995"/>
                    </a:cubicBezTo>
                    <a:cubicBezTo>
                      <a:pt x="10247" y="61995"/>
                      <a:pt x="8440" y="62767"/>
                      <a:pt x="7150" y="64158"/>
                    </a:cubicBezTo>
                    <a:cubicBezTo>
                      <a:pt x="5875" y="62786"/>
                      <a:pt x="4096" y="61998"/>
                      <a:pt x="2226" y="61998"/>
                    </a:cubicBezTo>
                    <a:cubicBezTo>
                      <a:pt x="2216" y="61998"/>
                      <a:pt x="2205" y="61998"/>
                      <a:pt x="2194" y="61998"/>
                    </a:cubicBezTo>
                    <a:cubicBezTo>
                      <a:pt x="1711" y="61998"/>
                      <a:pt x="1227" y="62043"/>
                      <a:pt x="752" y="62151"/>
                    </a:cubicBezTo>
                    <a:cubicBezTo>
                      <a:pt x="792" y="57993"/>
                      <a:pt x="3969" y="55914"/>
                      <a:pt x="7145" y="55914"/>
                    </a:cubicBezTo>
                    <a:close/>
                    <a:moveTo>
                      <a:pt x="30465" y="55917"/>
                    </a:moveTo>
                    <a:cubicBezTo>
                      <a:pt x="33638" y="55917"/>
                      <a:pt x="36811" y="57993"/>
                      <a:pt x="36854" y="62147"/>
                    </a:cubicBezTo>
                    <a:lnTo>
                      <a:pt x="36854" y="62147"/>
                    </a:lnTo>
                    <a:cubicBezTo>
                      <a:pt x="36384" y="62047"/>
                      <a:pt x="35912" y="61999"/>
                      <a:pt x="35443" y="61999"/>
                    </a:cubicBezTo>
                    <a:cubicBezTo>
                      <a:pt x="33580" y="61999"/>
                      <a:pt x="31775" y="62765"/>
                      <a:pt x="30483" y="64158"/>
                    </a:cubicBezTo>
                    <a:cubicBezTo>
                      <a:pt x="29201" y="62778"/>
                      <a:pt x="27409" y="61998"/>
                      <a:pt x="25528" y="61998"/>
                    </a:cubicBezTo>
                    <a:cubicBezTo>
                      <a:pt x="25044" y="61998"/>
                      <a:pt x="24560" y="62052"/>
                      <a:pt x="24085" y="62151"/>
                    </a:cubicBezTo>
                    <a:cubicBezTo>
                      <a:pt x="24116" y="57996"/>
                      <a:pt x="27290" y="55917"/>
                      <a:pt x="30465" y="55917"/>
                    </a:cubicBezTo>
                    <a:close/>
                    <a:moveTo>
                      <a:pt x="119322" y="62140"/>
                    </a:moveTo>
                    <a:cubicBezTo>
                      <a:pt x="121256" y="62140"/>
                      <a:pt x="123125" y="62943"/>
                      <a:pt x="124469" y="64391"/>
                    </a:cubicBezTo>
                    <a:cubicBezTo>
                      <a:pt x="124450" y="64390"/>
                      <a:pt x="124430" y="64390"/>
                      <a:pt x="124410" y="64390"/>
                    </a:cubicBezTo>
                    <a:cubicBezTo>
                      <a:pt x="122541" y="64390"/>
                      <a:pt x="120773" y="65229"/>
                      <a:pt x="119532" y="66532"/>
                    </a:cubicBezTo>
                    <a:cubicBezTo>
                      <a:pt x="119613" y="64946"/>
                      <a:pt x="119030" y="63441"/>
                      <a:pt x="118045" y="62258"/>
                    </a:cubicBezTo>
                    <a:cubicBezTo>
                      <a:pt x="118470" y="62179"/>
                      <a:pt x="118898" y="62140"/>
                      <a:pt x="119322" y="62140"/>
                    </a:cubicBezTo>
                    <a:close/>
                    <a:moveTo>
                      <a:pt x="129616" y="62140"/>
                    </a:moveTo>
                    <a:cubicBezTo>
                      <a:pt x="130040" y="62140"/>
                      <a:pt x="130468" y="62179"/>
                      <a:pt x="130894" y="62258"/>
                    </a:cubicBezTo>
                    <a:cubicBezTo>
                      <a:pt x="129908" y="63423"/>
                      <a:pt x="129326" y="64928"/>
                      <a:pt x="129415" y="66523"/>
                    </a:cubicBezTo>
                    <a:lnTo>
                      <a:pt x="129406" y="66532"/>
                    </a:lnTo>
                    <a:cubicBezTo>
                      <a:pt x="128156" y="65229"/>
                      <a:pt x="126388" y="64390"/>
                      <a:pt x="124528" y="64390"/>
                    </a:cubicBezTo>
                    <a:cubicBezTo>
                      <a:pt x="124509" y="64390"/>
                      <a:pt x="124489" y="64390"/>
                      <a:pt x="124469" y="64391"/>
                    </a:cubicBezTo>
                    <a:cubicBezTo>
                      <a:pt x="125807" y="62943"/>
                      <a:pt x="127680" y="62140"/>
                      <a:pt x="129616" y="62140"/>
                    </a:cubicBezTo>
                    <a:close/>
                    <a:moveTo>
                      <a:pt x="95796" y="62176"/>
                    </a:moveTo>
                    <a:cubicBezTo>
                      <a:pt x="97737" y="62176"/>
                      <a:pt x="99610" y="62980"/>
                      <a:pt x="100948" y="64435"/>
                    </a:cubicBezTo>
                    <a:cubicBezTo>
                      <a:pt x="100928" y="64435"/>
                      <a:pt x="100908" y="64435"/>
                      <a:pt x="100888" y="64435"/>
                    </a:cubicBezTo>
                    <a:cubicBezTo>
                      <a:pt x="99020" y="64435"/>
                      <a:pt x="97252" y="65265"/>
                      <a:pt x="96011" y="66568"/>
                    </a:cubicBezTo>
                    <a:cubicBezTo>
                      <a:pt x="96091" y="64982"/>
                      <a:pt x="95509" y="63477"/>
                      <a:pt x="94514" y="62294"/>
                    </a:cubicBezTo>
                    <a:cubicBezTo>
                      <a:pt x="94941" y="62215"/>
                      <a:pt x="95370" y="62176"/>
                      <a:pt x="95796" y="62176"/>
                    </a:cubicBezTo>
                    <a:close/>
                    <a:moveTo>
                      <a:pt x="82771" y="62185"/>
                    </a:moveTo>
                    <a:cubicBezTo>
                      <a:pt x="83195" y="62185"/>
                      <a:pt x="83623" y="62224"/>
                      <a:pt x="84048" y="62303"/>
                    </a:cubicBezTo>
                    <a:cubicBezTo>
                      <a:pt x="83063" y="63477"/>
                      <a:pt x="82480" y="64991"/>
                      <a:pt x="82561" y="66577"/>
                    </a:cubicBezTo>
                    <a:cubicBezTo>
                      <a:pt x="81320" y="65274"/>
                      <a:pt x="79552" y="64435"/>
                      <a:pt x="77683" y="64435"/>
                    </a:cubicBezTo>
                    <a:cubicBezTo>
                      <a:pt x="77666" y="64435"/>
                      <a:pt x="77650" y="64435"/>
                      <a:pt x="77633" y="64435"/>
                    </a:cubicBezTo>
                    <a:lnTo>
                      <a:pt x="77633" y="64435"/>
                    </a:lnTo>
                    <a:cubicBezTo>
                      <a:pt x="78970" y="62988"/>
                      <a:pt x="80838" y="62185"/>
                      <a:pt x="82771" y="62185"/>
                    </a:cubicBezTo>
                    <a:close/>
                    <a:moveTo>
                      <a:pt x="59134" y="62337"/>
                    </a:moveTo>
                    <a:cubicBezTo>
                      <a:pt x="59561" y="62337"/>
                      <a:pt x="59992" y="62376"/>
                      <a:pt x="60420" y="62455"/>
                    </a:cubicBezTo>
                    <a:cubicBezTo>
                      <a:pt x="59427" y="63627"/>
                      <a:pt x="58845" y="65119"/>
                      <a:pt x="58932" y="66720"/>
                    </a:cubicBezTo>
                    <a:lnTo>
                      <a:pt x="58932" y="66720"/>
                    </a:lnTo>
                    <a:cubicBezTo>
                      <a:pt x="57682" y="65417"/>
                      <a:pt x="55914" y="64587"/>
                      <a:pt x="54055" y="64587"/>
                    </a:cubicBezTo>
                    <a:cubicBezTo>
                      <a:pt x="54035" y="64587"/>
                      <a:pt x="54015" y="64588"/>
                      <a:pt x="53995" y="64588"/>
                    </a:cubicBezTo>
                    <a:cubicBezTo>
                      <a:pt x="55331" y="63135"/>
                      <a:pt x="57201" y="62337"/>
                      <a:pt x="59134" y="62337"/>
                    </a:cubicBezTo>
                    <a:close/>
                    <a:moveTo>
                      <a:pt x="48861" y="62333"/>
                    </a:moveTo>
                    <a:cubicBezTo>
                      <a:pt x="50795" y="62333"/>
                      <a:pt x="52662" y="63137"/>
                      <a:pt x="53995" y="64588"/>
                    </a:cubicBezTo>
                    <a:cubicBezTo>
                      <a:pt x="53975" y="64588"/>
                      <a:pt x="53955" y="64587"/>
                      <a:pt x="53935" y="64587"/>
                    </a:cubicBezTo>
                    <a:cubicBezTo>
                      <a:pt x="52067" y="64587"/>
                      <a:pt x="50299" y="65417"/>
                      <a:pt x="49058" y="66720"/>
                    </a:cubicBezTo>
                    <a:cubicBezTo>
                      <a:pt x="49138" y="65134"/>
                      <a:pt x="48556" y="63629"/>
                      <a:pt x="47561" y="62455"/>
                    </a:cubicBezTo>
                    <a:cubicBezTo>
                      <a:pt x="47994" y="62373"/>
                      <a:pt x="48429" y="62333"/>
                      <a:pt x="48861" y="62333"/>
                    </a:cubicBezTo>
                    <a:close/>
                    <a:moveTo>
                      <a:pt x="106103" y="62174"/>
                    </a:moveTo>
                    <a:cubicBezTo>
                      <a:pt x="106576" y="62174"/>
                      <a:pt x="107052" y="62222"/>
                      <a:pt x="107525" y="62321"/>
                    </a:cubicBezTo>
                    <a:cubicBezTo>
                      <a:pt x="106512" y="63566"/>
                      <a:pt x="105939" y="65161"/>
                      <a:pt x="106127" y="66837"/>
                    </a:cubicBezTo>
                    <a:cubicBezTo>
                      <a:pt x="104872" y="65387"/>
                      <a:pt x="103007" y="64435"/>
                      <a:pt x="101030" y="64435"/>
                    </a:cubicBezTo>
                    <a:cubicBezTo>
                      <a:pt x="101003" y="64435"/>
                      <a:pt x="100975" y="64435"/>
                      <a:pt x="100948" y="64435"/>
                    </a:cubicBezTo>
                    <a:cubicBezTo>
                      <a:pt x="102295" y="62981"/>
                      <a:pt x="104168" y="62174"/>
                      <a:pt x="106103" y="62174"/>
                    </a:cubicBezTo>
                    <a:close/>
                    <a:moveTo>
                      <a:pt x="70807" y="57738"/>
                    </a:moveTo>
                    <a:cubicBezTo>
                      <a:pt x="71283" y="57738"/>
                      <a:pt x="71762" y="57786"/>
                      <a:pt x="72239" y="57885"/>
                    </a:cubicBezTo>
                    <a:cubicBezTo>
                      <a:pt x="71271" y="59131"/>
                      <a:pt x="70742" y="60708"/>
                      <a:pt x="70939" y="62348"/>
                    </a:cubicBezTo>
                    <a:cubicBezTo>
                      <a:pt x="71447" y="62234"/>
                      <a:pt x="71959" y="62178"/>
                      <a:pt x="72468" y="62178"/>
                    </a:cubicBezTo>
                    <a:cubicBezTo>
                      <a:pt x="74403" y="62178"/>
                      <a:pt x="76285" y="62981"/>
                      <a:pt x="77633" y="64435"/>
                    </a:cubicBezTo>
                    <a:lnTo>
                      <a:pt x="77633" y="64435"/>
                    </a:lnTo>
                    <a:cubicBezTo>
                      <a:pt x="77630" y="64435"/>
                      <a:pt x="77627" y="64435"/>
                      <a:pt x="77624" y="64435"/>
                    </a:cubicBezTo>
                    <a:cubicBezTo>
                      <a:pt x="77606" y="64435"/>
                      <a:pt x="77587" y="64435"/>
                      <a:pt x="77569" y="64435"/>
                    </a:cubicBezTo>
                    <a:cubicBezTo>
                      <a:pt x="75520" y="64435"/>
                      <a:pt x="73598" y="65435"/>
                      <a:pt x="72346" y="66962"/>
                    </a:cubicBezTo>
                    <a:cubicBezTo>
                      <a:pt x="72703" y="63259"/>
                      <a:pt x="69407" y="59973"/>
                      <a:pt x="65707" y="59973"/>
                    </a:cubicBezTo>
                    <a:cubicBezTo>
                      <a:pt x="65694" y="59973"/>
                      <a:pt x="65682" y="59973"/>
                      <a:pt x="65670" y="59973"/>
                    </a:cubicBezTo>
                    <a:lnTo>
                      <a:pt x="65670" y="59973"/>
                    </a:lnTo>
                    <a:cubicBezTo>
                      <a:pt x="67007" y="58533"/>
                      <a:pt x="68877" y="57738"/>
                      <a:pt x="70807" y="57738"/>
                    </a:cubicBezTo>
                    <a:close/>
                    <a:moveTo>
                      <a:pt x="35611" y="62370"/>
                    </a:moveTo>
                    <a:cubicBezTo>
                      <a:pt x="36087" y="62370"/>
                      <a:pt x="36566" y="62419"/>
                      <a:pt x="37042" y="62518"/>
                    </a:cubicBezTo>
                    <a:cubicBezTo>
                      <a:pt x="36029" y="63763"/>
                      <a:pt x="35456" y="65358"/>
                      <a:pt x="35644" y="67034"/>
                    </a:cubicBezTo>
                    <a:cubicBezTo>
                      <a:pt x="34383" y="65578"/>
                      <a:pt x="32507" y="64632"/>
                      <a:pt x="30521" y="64632"/>
                    </a:cubicBezTo>
                    <a:cubicBezTo>
                      <a:pt x="30502" y="64632"/>
                      <a:pt x="30483" y="64632"/>
                      <a:pt x="30465" y="64633"/>
                    </a:cubicBezTo>
                    <a:cubicBezTo>
                      <a:pt x="30445" y="64632"/>
                      <a:pt x="30425" y="64632"/>
                      <a:pt x="30406" y="64632"/>
                    </a:cubicBezTo>
                    <a:cubicBezTo>
                      <a:pt x="28537" y="64632"/>
                      <a:pt x="26769" y="65471"/>
                      <a:pt x="25528" y="66774"/>
                    </a:cubicBezTo>
                    <a:cubicBezTo>
                      <a:pt x="25608" y="65179"/>
                      <a:pt x="25026" y="63683"/>
                      <a:pt x="24031" y="62500"/>
                    </a:cubicBezTo>
                    <a:cubicBezTo>
                      <a:pt x="24460" y="62420"/>
                      <a:pt x="24890" y="62381"/>
                      <a:pt x="25317" y="62381"/>
                    </a:cubicBezTo>
                    <a:cubicBezTo>
                      <a:pt x="27250" y="62381"/>
                      <a:pt x="29122" y="63178"/>
                      <a:pt x="30465" y="64624"/>
                    </a:cubicBezTo>
                    <a:cubicBezTo>
                      <a:pt x="31802" y="63171"/>
                      <a:pt x="33677" y="62370"/>
                      <a:pt x="35611" y="62370"/>
                    </a:cubicBezTo>
                    <a:close/>
                    <a:moveTo>
                      <a:pt x="112819" y="60274"/>
                    </a:moveTo>
                    <a:cubicBezTo>
                      <a:pt x="115992" y="60274"/>
                      <a:pt x="119164" y="62350"/>
                      <a:pt x="119209" y="66503"/>
                    </a:cubicBezTo>
                    <a:lnTo>
                      <a:pt x="119209" y="66503"/>
                    </a:lnTo>
                    <a:cubicBezTo>
                      <a:pt x="118735" y="66400"/>
                      <a:pt x="118257" y="66350"/>
                      <a:pt x="117783" y="66350"/>
                    </a:cubicBezTo>
                    <a:cubicBezTo>
                      <a:pt x="115922" y="66350"/>
                      <a:pt x="114119" y="67124"/>
                      <a:pt x="112821" y="68521"/>
                    </a:cubicBezTo>
                    <a:cubicBezTo>
                      <a:pt x="111539" y="67142"/>
                      <a:pt x="109747" y="66362"/>
                      <a:pt x="107865" y="66362"/>
                    </a:cubicBezTo>
                    <a:cubicBezTo>
                      <a:pt x="107382" y="66362"/>
                      <a:pt x="106898" y="66407"/>
                      <a:pt x="106423" y="66514"/>
                    </a:cubicBezTo>
                    <a:lnTo>
                      <a:pt x="106423" y="66514"/>
                    </a:lnTo>
                    <a:cubicBezTo>
                      <a:pt x="106463" y="62355"/>
                      <a:pt x="109641" y="60274"/>
                      <a:pt x="112819" y="60274"/>
                    </a:cubicBezTo>
                    <a:close/>
                    <a:moveTo>
                      <a:pt x="136136" y="60276"/>
                    </a:moveTo>
                    <a:cubicBezTo>
                      <a:pt x="139311" y="60276"/>
                      <a:pt x="142484" y="62354"/>
                      <a:pt x="142525" y="66514"/>
                    </a:cubicBezTo>
                    <a:lnTo>
                      <a:pt x="142516" y="66523"/>
                    </a:lnTo>
                    <a:cubicBezTo>
                      <a:pt x="142042" y="66421"/>
                      <a:pt x="141565" y="66372"/>
                      <a:pt x="141091" y="66372"/>
                    </a:cubicBezTo>
                    <a:cubicBezTo>
                      <a:pt x="139233" y="66372"/>
                      <a:pt x="137428" y="67138"/>
                      <a:pt x="136136" y="68530"/>
                    </a:cubicBezTo>
                    <a:cubicBezTo>
                      <a:pt x="134854" y="67150"/>
                      <a:pt x="133062" y="66371"/>
                      <a:pt x="131181" y="66371"/>
                    </a:cubicBezTo>
                    <a:cubicBezTo>
                      <a:pt x="130697" y="66371"/>
                      <a:pt x="130213" y="66425"/>
                      <a:pt x="129738" y="66523"/>
                    </a:cubicBezTo>
                    <a:cubicBezTo>
                      <a:pt x="129778" y="62359"/>
                      <a:pt x="132958" y="60276"/>
                      <a:pt x="136136" y="60276"/>
                    </a:cubicBezTo>
                    <a:close/>
                    <a:moveTo>
                      <a:pt x="89289" y="60321"/>
                    </a:moveTo>
                    <a:cubicBezTo>
                      <a:pt x="92462" y="60321"/>
                      <a:pt x="95638" y="62397"/>
                      <a:pt x="95679" y="66548"/>
                    </a:cubicBezTo>
                    <a:lnTo>
                      <a:pt x="95679" y="66548"/>
                    </a:lnTo>
                    <a:cubicBezTo>
                      <a:pt x="95209" y="66448"/>
                      <a:pt x="94735" y="66398"/>
                      <a:pt x="94264" y="66398"/>
                    </a:cubicBezTo>
                    <a:cubicBezTo>
                      <a:pt x="92405" y="66398"/>
                      <a:pt x="90601" y="67165"/>
                      <a:pt x="89308" y="68557"/>
                    </a:cubicBezTo>
                    <a:cubicBezTo>
                      <a:pt x="88027" y="67177"/>
                      <a:pt x="86235" y="66398"/>
                      <a:pt x="84353" y="66398"/>
                    </a:cubicBezTo>
                    <a:cubicBezTo>
                      <a:pt x="83869" y="66398"/>
                      <a:pt x="83385" y="66452"/>
                      <a:pt x="82910" y="66550"/>
                    </a:cubicBezTo>
                    <a:cubicBezTo>
                      <a:pt x="82942" y="62398"/>
                      <a:pt x="86114" y="60321"/>
                      <a:pt x="89289" y="60321"/>
                    </a:cubicBezTo>
                    <a:close/>
                    <a:moveTo>
                      <a:pt x="42335" y="60475"/>
                    </a:moveTo>
                    <a:cubicBezTo>
                      <a:pt x="45508" y="60475"/>
                      <a:pt x="48684" y="62552"/>
                      <a:pt x="48726" y="66708"/>
                    </a:cubicBezTo>
                    <a:lnTo>
                      <a:pt x="48726" y="66708"/>
                    </a:lnTo>
                    <a:cubicBezTo>
                      <a:pt x="48257" y="66608"/>
                      <a:pt x="47784" y="66560"/>
                      <a:pt x="47315" y="66560"/>
                    </a:cubicBezTo>
                    <a:cubicBezTo>
                      <a:pt x="45452" y="66560"/>
                      <a:pt x="43648" y="67326"/>
                      <a:pt x="42355" y="68719"/>
                    </a:cubicBezTo>
                    <a:cubicBezTo>
                      <a:pt x="41081" y="67346"/>
                      <a:pt x="39302" y="66559"/>
                      <a:pt x="37432" y="66559"/>
                    </a:cubicBezTo>
                    <a:cubicBezTo>
                      <a:pt x="37421" y="66559"/>
                      <a:pt x="37411" y="66559"/>
                      <a:pt x="37400" y="66559"/>
                    </a:cubicBezTo>
                    <a:cubicBezTo>
                      <a:pt x="36916" y="66559"/>
                      <a:pt x="36432" y="66604"/>
                      <a:pt x="35958" y="66711"/>
                    </a:cubicBezTo>
                    <a:cubicBezTo>
                      <a:pt x="35989" y="62554"/>
                      <a:pt x="39161" y="60475"/>
                      <a:pt x="42335" y="60475"/>
                    </a:cubicBezTo>
                    <a:close/>
                    <a:moveTo>
                      <a:pt x="65651" y="60478"/>
                    </a:moveTo>
                    <a:cubicBezTo>
                      <a:pt x="68826" y="60478"/>
                      <a:pt x="72001" y="62555"/>
                      <a:pt x="72041" y="66711"/>
                    </a:cubicBezTo>
                    <a:cubicBezTo>
                      <a:pt x="71566" y="66609"/>
                      <a:pt x="71088" y="66560"/>
                      <a:pt x="70614" y="66560"/>
                    </a:cubicBezTo>
                    <a:cubicBezTo>
                      <a:pt x="68752" y="66560"/>
                      <a:pt x="66952" y="67326"/>
                      <a:pt x="65653" y="68719"/>
                    </a:cubicBezTo>
                    <a:cubicBezTo>
                      <a:pt x="64371" y="67339"/>
                      <a:pt x="62579" y="66559"/>
                      <a:pt x="60697" y="66559"/>
                    </a:cubicBezTo>
                    <a:cubicBezTo>
                      <a:pt x="60214" y="66559"/>
                      <a:pt x="59730" y="66613"/>
                      <a:pt x="59255" y="66711"/>
                    </a:cubicBezTo>
                    <a:cubicBezTo>
                      <a:pt x="59295" y="62557"/>
                      <a:pt x="62473" y="60478"/>
                      <a:pt x="65651" y="60478"/>
                    </a:cubicBezTo>
                    <a:close/>
                    <a:moveTo>
                      <a:pt x="18806" y="60522"/>
                    </a:moveTo>
                    <a:cubicBezTo>
                      <a:pt x="21979" y="60522"/>
                      <a:pt x="25151" y="62596"/>
                      <a:pt x="25196" y="66747"/>
                    </a:cubicBezTo>
                    <a:lnTo>
                      <a:pt x="25196" y="66747"/>
                    </a:lnTo>
                    <a:cubicBezTo>
                      <a:pt x="24723" y="66645"/>
                      <a:pt x="24245" y="66596"/>
                      <a:pt x="23772" y="66596"/>
                    </a:cubicBezTo>
                    <a:cubicBezTo>
                      <a:pt x="21913" y="66596"/>
                      <a:pt x="20107" y="67362"/>
                      <a:pt x="18807" y="68754"/>
                    </a:cubicBezTo>
                    <a:cubicBezTo>
                      <a:pt x="17526" y="67374"/>
                      <a:pt x="15734" y="66595"/>
                      <a:pt x="13852" y="66595"/>
                    </a:cubicBezTo>
                    <a:cubicBezTo>
                      <a:pt x="13368" y="66595"/>
                      <a:pt x="12884" y="66649"/>
                      <a:pt x="12409" y="66747"/>
                    </a:cubicBezTo>
                    <a:cubicBezTo>
                      <a:pt x="12454" y="62599"/>
                      <a:pt x="15631" y="60522"/>
                      <a:pt x="18806" y="60522"/>
                    </a:cubicBezTo>
                    <a:close/>
                    <a:moveTo>
                      <a:pt x="84142" y="66790"/>
                    </a:moveTo>
                    <a:cubicBezTo>
                      <a:pt x="86075" y="66790"/>
                      <a:pt x="87947" y="67588"/>
                      <a:pt x="89290" y="69041"/>
                    </a:cubicBezTo>
                    <a:lnTo>
                      <a:pt x="89290" y="69041"/>
                    </a:lnTo>
                    <a:cubicBezTo>
                      <a:pt x="89287" y="69041"/>
                      <a:pt x="89284" y="69041"/>
                      <a:pt x="89281" y="69041"/>
                    </a:cubicBezTo>
                    <a:cubicBezTo>
                      <a:pt x="89262" y="69041"/>
                      <a:pt x="89242" y="69041"/>
                      <a:pt x="89222" y="69041"/>
                    </a:cubicBezTo>
                    <a:cubicBezTo>
                      <a:pt x="87354" y="69041"/>
                      <a:pt x="85594" y="69879"/>
                      <a:pt x="84344" y="71183"/>
                    </a:cubicBezTo>
                    <a:cubicBezTo>
                      <a:pt x="84434" y="69588"/>
                      <a:pt x="83851" y="68082"/>
                      <a:pt x="82857" y="66909"/>
                    </a:cubicBezTo>
                    <a:cubicBezTo>
                      <a:pt x="83285" y="66829"/>
                      <a:pt x="83715" y="66790"/>
                      <a:pt x="84142" y="66790"/>
                    </a:cubicBezTo>
                    <a:close/>
                    <a:moveTo>
                      <a:pt x="94437" y="66782"/>
                    </a:moveTo>
                    <a:cubicBezTo>
                      <a:pt x="94862" y="66782"/>
                      <a:pt x="95290" y="66821"/>
                      <a:pt x="95715" y="66900"/>
                    </a:cubicBezTo>
                    <a:cubicBezTo>
                      <a:pt x="94720" y="68082"/>
                      <a:pt x="94138" y="69579"/>
                      <a:pt x="94228" y="71174"/>
                    </a:cubicBezTo>
                    <a:lnTo>
                      <a:pt x="94219" y="71183"/>
                    </a:lnTo>
                    <a:cubicBezTo>
                      <a:pt x="92977" y="69879"/>
                      <a:pt x="91209" y="69041"/>
                      <a:pt x="89341" y="69041"/>
                    </a:cubicBezTo>
                    <a:cubicBezTo>
                      <a:pt x="89324" y="69041"/>
                      <a:pt x="89307" y="69041"/>
                      <a:pt x="89290" y="69041"/>
                    </a:cubicBezTo>
                    <a:lnTo>
                      <a:pt x="89290" y="69041"/>
                    </a:lnTo>
                    <a:cubicBezTo>
                      <a:pt x="90628" y="67586"/>
                      <a:pt x="92502" y="66782"/>
                      <a:pt x="94437" y="66782"/>
                    </a:cubicBezTo>
                    <a:close/>
                    <a:moveTo>
                      <a:pt x="47476" y="66925"/>
                    </a:moveTo>
                    <a:cubicBezTo>
                      <a:pt x="47900" y="66925"/>
                      <a:pt x="48328" y="66964"/>
                      <a:pt x="48753" y="67043"/>
                    </a:cubicBezTo>
                    <a:cubicBezTo>
                      <a:pt x="47767" y="68226"/>
                      <a:pt x="47185" y="69731"/>
                      <a:pt x="47266" y="71317"/>
                    </a:cubicBezTo>
                    <a:cubicBezTo>
                      <a:pt x="46024" y="70014"/>
                      <a:pt x="44257" y="69184"/>
                      <a:pt x="42388" y="69184"/>
                    </a:cubicBezTo>
                    <a:cubicBezTo>
                      <a:pt x="42371" y="69184"/>
                      <a:pt x="42354" y="69184"/>
                      <a:pt x="42337" y="69184"/>
                    </a:cubicBezTo>
                    <a:lnTo>
                      <a:pt x="42337" y="69184"/>
                    </a:lnTo>
                    <a:cubicBezTo>
                      <a:pt x="43675" y="67729"/>
                      <a:pt x="45543" y="66925"/>
                      <a:pt x="47476" y="66925"/>
                    </a:cubicBezTo>
                    <a:close/>
                    <a:moveTo>
                      <a:pt x="60488" y="66929"/>
                    </a:moveTo>
                    <a:cubicBezTo>
                      <a:pt x="62422" y="66929"/>
                      <a:pt x="64295" y="67727"/>
                      <a:pt x="65636" y="69175"/>
                    </a:cubicBezTo>
                    <a:lnTo>
                      <a:pt x="65636" y="69175"/>
                    </a:lnTo>
                    <a:cubicBezTo>
                      <a:pt x="65622" y="69175"/>
                      <a:pt x="65608" y="69175"/>
                      <a:pt x="65593" y="69175"/>
                    </a:cubicBezTo>
                    <a:cubicBezTo>
                      <a:pt x="63725" y="69175"/>
                      <a:pt x="61966" y="70014"/>
                      <a:pt x="60715" y="71317"/>
                    </a:cubicBezTo>
                    <a:cubicBezTo>
                      <a:pt x="60805" y="69731"/>
                      <a:pt x="60223" y="68226"/>
                      <a:pt x="59228" y="67043"/>
                    </a:cubicBezTo>
                    <a:cubicBezTo>
                      <a:pt x="59647" y="66967"/>
                      <a:pt x="60069" y="66929"/>
                      <a:pt x="60488" y="66929"/>
                    </a:cubicBezTo>
                    <a:close/>
                    <a:moveTo>
                      <a:pt x="23953" y="66970"/>
                    </a:moveTo>
                    <a:cubicBezTo>
                      <a:pt x="24378" y="66970"/>
                      <a:pt x="24806" y="67009"/>
                      <a:pt x="25232" y="67088"/>
                    </a:cubicBezTo>
                    <a:cubicBezTo>
                      <a:pt x="24239" y="68277"/>
                      <a:pt x="23657" y="69770"/>
                      <a:pt x="23744" y="71361"/>
                    </a:cubicBezTo>
                    <a:lnTo>
                      <a:pt x="23744" y="71361"/>
                    </a:lnTo>
                    <a:cubicBezTo>
                      <a:pt x="22494" y="70058"/>
                      <a:pt x="20726" y="69220"/>
                      <a:pt x="18866" y="69220"/>
                    </a:cubicBezTo>
                    <a:cubicBezTo>
                      <a:pt x="18846" y="69220"/>
                      <a:pt x="18827" y="69220"/>
                      <a:pt x="18807" y="69220"/>
                    </a:cubicBezTo>
                    <a:cubicBezTo>
                      <a:pt x="20144" y="67773"/>
                      <a:pt x="22018" y="66970"/>
                      <a:pt x="23953" y="66970"/>
                    </a:cubicBezTo>
                    <a:close/>
                    <a:moveTo>
                      <a:pt x="13652" y="66970"/>
                    </a:moveTo>
                    <a:cubicBezTo>
                      <a:pt x="15588" y="66970"/>
                      <a:pt x="17463" y="67773"/>
                      <a:pt x="18807" y="69220"/>
                    </a:cubicBezTo>
                    <a:cubicBezTo>
                      <a:pt x="18787" y="69220"/>
                      <a:pt x="18768" y="69220"/>
                      <a:pt x="18748" y="69220"/>
                    </a:cubicBezTo>
                    <a:cubicBezTo>
                      <a:pt x="16879" y="69220"/>
                      <a:pt x="15111" y="70058"/>
                      <a:pt x="13870" y="71362"/>
                    </a:cubicBezTo>
                    <a:cubicBezTo>
                      <a:pt x="13951" y="69776"/>
                      <a:pt x="13368" y="68271"/>
                      <a:pt x="12374" y="67088"/>
                    </a:cubicBezTo>
                    <a:cubicBezTo>
                      <a:pt x="12799" y="67009"/>
                      <a:pt x="13227" y="66970"/>
                      <a:pt x="13652" y="66970"/>
                    </a:cubicBezTo>
                    <a:close/>
                    <a:moveTo>
                      <a:pt x="107653" y="66739"/>
                    </a:moveTo>
                    <a:cubicBezTo>
                      <a:pt x="109587" y="66739"/>
                      <a:pt x="111464" y="67541"/>
                      <a:pt x="112812" y="68996"/>
                    </a:cubicBezTo>
                    <a:cubicBezTo>
                      <a:pt x="114149" y="67549"/>
                      <a:pt x="116022" y="66746"/>
                      <a:pt x="117958" y="66746"/>
                    </a:cubicBezTo>
                    <a:cubicBezTo>
                      <a:pt x="118383" y="66746"/>
                      <a:pt x="118811" y="66785"/>
                      <a:pt x="119236" y="66864"/>
                    </a:cubicBezTo>
                    <a:cubicBezTo>
                      <a:pt x="118242" y="68047"/>
                      <a:pt x="117659" y="69552"/>
                      <a:pt x="117749" y="71138"/>
                    </a:cubicBezTo>
                    <a:cubicBezTo>
                      <a:pt x="116499" y="69835"/>
                      <a:pt x="114731" y="69005"/>
                      <a:pt x="112871" y="69005"/>
                    </a:cubicBezTo>
                    <a:cubicBezTo>
                      <a:pt x="112851" y="69005"/>
                      <a:pt x="112832" y="69005"/>
                      <a:pt x="112812" y="69005"/>
                    </a:cubicBezTo>
                    <a:cubicBezTo>
                      <a:pt x="112793" y="69005"/>
                      <a:pt x="112774" y="69005"/>
                      <a:pt x="112756" y="69005"/>
                    </a:cubicBezTo>
                    <a:cubicBezTo>
                      <a:pt x="110769" y="69005"/>
                      <a:pt x="108893" y="69951"/>
                      <a:pt x="107641" y="71398"/>
                    </a:cubicBezTo>
                    <a:lnTo>
                      <a:pt x="107641" y="71398"/>
                    </a:lnTo>
                    <a:cubicBezTo>
                      <a:pt x="107802" y="69707"/>
                      <a:pt x="107213" y="68132"/>
                      <a:pt x="106177" y="66897"/>
                    </a:cubicBezTo>
                    <a:lnTo>
                      <a:pt x="106177" y="66897"/>
                    </a:lnTo>
                    <a:cubicBezTo>
                      <a:pt x="106668" y="66791"/>
                      <a:pt x="107162" y="66739"/>
                      <a:pt x="107653" y="66739"/>
                    </a:cubicBezTo>
                    <a:close/>
                    <a:moveTo>
                      <a:pt x="37174" y="66927"/>
                    </a:moveTo>
                    <a:cubicBezTo>
                      <a:pt x="39113" y="66927"/>
                      <a:pt x="40989" y="67729"/>
                      <a:pt x="42337" y="69184"/>
                    </a:cubicBezTo>
                    <a:lnTo>
                      <a:pt x="42337" y="69184"/>
                    </a:lnTo>
                    <a:cubicBezTo>
                      <a:pt x="42334" y="69184"/>
                      <a:pt x="42331" y="69184"/>
                      <a:pt x="42328" y="69184"/>
                    </a:cubicBezTo>
                    <a:cubicBezTo>
                      <a:pt x="42301" y="69184"/>
                      <a:pt x="42274" y="69184"/>
                      <a:pt x="42246" y="69184"/>
                    </a:cubicBezTo>
                    <a:cubicBezTo>
                      <a:pt x="40269" y="69184"/>
                      <a:pt x="38404" y="70136"/>
                      <a:pt x="37158" y="71577"/>
                    </a:cubicBezTo>
                    <a:cubicBezTo>
                      <a:pt x="37320" y="69910"/>
                      <a:pt x="36728" y="68324"/>
                      <a:pt x="35689" y="67088"/>
                    </a:cubicBezTo>
                    <a:lnTo>
                      <a:pt x="35680" y="67088"/>
                    </a:lnTo>
                    <a:cubicBezTo>
                      <a:pt x="36177" y="66980"/>
                      <a:pt x="36678" y="66927"/>
                      <a:pt x="37174" y="66927"/>
                    </a:cubicBezTo>
                    <a:close/>
                    <a:moveTo>
                      <a:pt x="124481" y="64880"/>
                    </a:moveTo>
                    <a:cubicBezTo>
                      <a:pt x="127655" y="64880"/>
                      <a:pt x="130827" y="66957"/>
                      <a:pt x="130867" y="71111"/>
                    </a:cubicBezTo>
                    <a:lnTo>
                      <a:pt x="130858" y="71129"/>
                    </a:lnTo>
                    <a:cubicBezTo>
                      <a:pt x="130380" y="71024"/>
                      <a:pt x="129897" y="70973"/>
                      <a:pt x="129419" y="70973"/>
                    </a:cubicBezTo>
                    <a:cubicBezTo>
                      <a:pt x="127565" y="70973"/>
                      <a:pt x="125767" y="71740"/>
                      <a:pt x="124478" y="73136"/>
                    </a:cubicBezTo>
                    <a:cubicBezTo>
                      <a:pt x="123204" y="71764"/>
                      <a:pt x="121425" y="70977"/>
                      <a:pt x="119555" y="70977"/>
                    </a:cubicBezTo>
                    <a:cubicBezTo>
                      <a:pt x="119544" y="70977"/>
                      <a:pt x="119534" y="70977"/>
                      <a:pt x="119523" y="70977"/>
                    </a:cubicBezTo>
                    <a:cubicBezTo>
                      <a:pt x="119039" y="70977"/>
                      <a:pt x="118555" y="71021"/>
                      <a:pt x="118080" y="71129"/>
                    </a:cubicBezTo>
                    <a:cubicBezTo>
                      <a:pt x="118121" y="66963"/>
                      <a:pt x="121302" y="64880"/>
                      <a:pt x="124481" y="64880"/>
                    </a:cubicBezTo>
                    <a:close/>
                    <a:moveTo>
                      <a:pt x="77631" y="64934"/>
                    </a:moveTo>
                    <a:cubicBezTo>
                      <a:pt x="80806" y="64934"/>
                      <a:pt x="83981" y="67013"/>
                      <a:pt x="84022" y="71174"/>
                    </a:cubicBezTo>
                    <a:cubicBezTo>
                      <a:pt x="83541" y="71069"/>
                      <a:pt x="83056" y="71017"/>
                      <a:pt x="82576" y="71017"/>
                    </a:cubicBezTo>
                    <a:cubicBezTo>
                      <a:pt x="80721" y="71017"/>
                      <a:pt x="78928" y="71782"/>
                      <a:pt x="77633" y="73163"/>
                    </a:cubicBezTo>
                    <a:lnTo>
                      <a:pt x="77633" y="73172"/>
                    </a:lnTo>
                    <a:cubicBezTo>
                      <a:pt x="76351" y="71801"/>
                      <a:pt x="74559" y="71012"/>
                      <a:pt x="72678" y="71012"/>
                    </a:cubicBezTo>
                    <a:cubicBezTo>
                      <a:pt x="72194" y="71012"/>
                      <a:pt x="71710" y="71066"/>
                      <a:pt x="71235" y="71174"/>
                    </a:cubicBezTo>
                    <a:cubicBezTo>
                      <a:pt x="71275" y="67015"/>
                      <a:pt x="74454" y="64934"/>
                      <a:pt x="77631" y="64934"/>
                    </a:cubicBezTo>
                    <a:close/>
                    <a:moveTo>
                      <a:pt x="100937" y="64934"/>
                    </a:moveTo>
                    <a:cubicBezTo>
                      <a:pt x="104113" y="64934"/>
                      <a:pt x="107288" y="67013"/>
                      <a:pt x="107328" y="71174"/>
                    </a:cubicBezTo>
                    <a:cubicBezTo>
                      <a:pt x="106849" y="71069"/>
                      <a:pt x="106366" y="71017"/>
                      <a:pt x="105887" y="71017"/>
                    </a:cubicBezTo>
                    <a:cubicBezTo>
                      <a:pt x="104037" y="71017"/>
                      <a:pt x="102243" y="71782"/>
                      <a:pt x="100948" y="73163"/>
                    </a:cubicBezTo>
                    <a:lnTo>
                      <a:pt x="100939" y="73172"/>
                    </a:lnTo>
                    <a:cubicBezTo>
                      <a:pt x="99658" y="71801"/>
                      <a:pt x="97866" y="71012"/>
                      <a:pt x="95984" y="71012"/>
                    </a:cubicBezTo>
                    <a:cubicBezTo>
                      <a:pt x="95500" y="71012"/>
                      <a:pt x="95016" y="71066"/>
                      <a:pt x="94541" y="71174"/>
                    </a:cubicBezTo>
                    <a:cubicBezTo>
                      <a:pt x="94582" y="67015"/>
                      <a:pt x="97760" y="64934"/>
                      <a:pt x="100937" y="64934"/>
                    </a:cubicBezTo>
                    <a:close/>
                    <a:moveTo>
                      <a:pt x="53992" y="65081"/>
                    </a:moveTo>
                    <a:cubicBezTo>
                      <a:pt x="57167" y="65081"/>
                      <a:pt x="60344" y="67159"/>
                      <a:pt x="60384" y="71317"/>
                    </a:cubicBezTo>
                    <a:cubicBezTo>
                      <a:pt x="59911" y="71215"/>
                      <a:pt x="59433" y="71165"/>
                      <a:pt x="58960" y="71165"/>
                    </a:cubicBezTo>
                    <a:cubicBezTo>
                      <a:pt x="57101" y="71165"/>
                      <a:pt x="55296" y="71932"/>
                      <a:pt x="54004" y="73324"/>
                    </a:cubicBezTo>
                    <a:cubicBezTo>
                      <a:pt x="52723" y="71944"/>
                      <a:pt x="50922" y="71165"/>
                      <a:pt x="49049" y="71165"/>
                    </a:cubicBezTo>
                    <a:cubicBezTo>
                      <a:pt x="48565" y="71165"/>
                      <a:pt x="48081" y="71219"/>
                      <a:pt x="47606" y="71317"/>
                    </a:cubicBezTo>
                    <a:cubicBezTo>
                      <a:pt x="47642" y="67159"/>
                      <a:pt x="50816" y="65081"/>
                      <a:pt x="53992" y="65081"/>
                    </a:cubicBezTo>
                    <a:close/>
                    <a:moveTo>
                      <a:pt x="7148" y="65122"/>
                    </a:moveTo>
                    <a:cubicBezTo>
                      <a:pt x="10323" y="65122"/>
                      <a:pt x="13498" y="67201"/>
                      <a:pt x="13538" y="71362"/>
                    </a:cubicBezTo>
                    <a:cubicBezTo>
                      <a:pt x="13060" y="71257"/>
                      <a:pt x="12578" y="71206"/>
                      <a:pt x="12099" y="71206"/>
                    </a:cubicBezTo>
                    <a:cubicBezTo>
                      <a:pt x="10245" y="71206"/>
                      <a:pt x="8446" y="71973"/>
                      <a:pt x="7150" y="73369"/>
                    </a:cubicBezTo>
                    <a:lnTo>
                      <a:pt x="7150" y="73360"/>
                    </a:lnTo>
                    <a:cubicBezTo>
                      <a:pt x="5875" y="71988"/>
                      <a:pt x="4096" y="71209"/>
                      <a:pt x="2226" y="71209"/>
                    </a:cubicBezTo>
                    <a:cubicBezTo>
                      <a:pt x="2216" y="71209"/>
                      <a:pt x="2205" y="71210"/>
                      <a:pt x="2194" y="71210"/>
                    </a:cubicBezTo>
                    <a:cubicBezTo>
                      <a:pt x="1711" y="71210"/>
                      <a:pt x="1227" y="71254"/>
                      <a:pt x="752" y="71362"/>
                    </a:cubicBezTo>
                    <a:cubicBezTo>
                      <a:pt x="792" y="67203"/>
                      <a:pt x="3970" y="65122"/>
                      <a:pt x="7148" y="65122"/>
                    </a:cubicBezTo>
                    <a:close/>
                    <a:moveTo>
                      <a:pt x="30463" y="65122"/>
                    </a:moveTo>
                    <a:cubicBezTo>
                      <a:pt x="33638" y="65122"/>
                      <a:pt x="36813" y="67201"/>
                      <a:pt x="36854" y="71362"/>
                    </a:cubicBezTo>
                    <a:cubicBezTo>
                      <a:pt x="36375" y="71257"/>
                      <a:pt x="35893" y="71206"/>
                      <a:pt x="35414" y="71206"/>
                    </a:cubicBezTo>
                    <a:cubicBezTo>
                      <a:pt x="33560" y="71206"/>
                      <a:pt x="31761" y="71973"/>
                      <a:pt x="30465" y="73369"/>
                    </a:cubicBezTo>
                    <a:lnTo>
                      <a:pt x="30465" y="73360"/>
                    </a:lnTo>
                    <a:cubicBezTo>
                      <a:pt x="29191" y="71988"/>
                      <a:pt x="27412" y="71209"/>
                      <a:pt x="25542" y="71209"/>
                    </a:cubicBezTo>
                    <a:cubicBezTo>
                      <a:pt x="25531" y="71209"/>
                      <a:pt x="25520" y="71210"/>
                      <a:pt x="25510" y="71210"/>
                    </a:cubicBezTo>
                    <a:cubicBezTo>
                      <a:pt x="25026" y="71210"/>
                      <a:pt x="24542" y="71254"/>
                      <a:pt x="24067" y="71362"/>
                    </a:cubicBezTo>
                    <a:cubicBezTo>
                      <a:pt x="24107" y="67203"/>
                      <a:pt x="27285" y="65122"/>
                      <a:pt x="30463" y="65122"/>
                    </a:cubicBezTo>
                    <a:close/>
                    <a:moveTo>
                      <a:pt x="129608" y="71351"/>
                    </a:moveTo>
                    <a:cubicBezTo>
                      <a:pt x="130035" y="71351"/>
                      <a:pt x="130466" y="71390"/>
                      <a:pt x="130894" y="71469"/>
                    </a:cubicBezTo>
                    <a:cubicBezTo>
                      <a:pt x="129908" y="72634"/>
                      <a:pt x="129326" y="74140"/>
                      <a:pt x="129415" y="75726"/>
                    </a:cubicBezTo>
                    <a:lnTo>
                      <a:pt x="129406" y="75744"/>
                    </a:lnTo>
                    <a:cubicBezTo>
                      <a:pt x="128156" y="74440"/>
                      <a:pt x="126397" y="73602"/>
                      <a:pt x="124528" y="73602"/>
                    </a:cubicBezTo>
                    <a:cubicBezTo>
                      <a:pt x="124509" y="73602"/>
                      <a:pt x="124489" y="73602"/>
                      <a:pt x="124469" y="73602"/>
                    </a:cubicBezTo>
                    <a:cubicBezTo>
                      <a:pt x="124450" y="73602"/>
                      <a:pt x="124430" y="73602"/>
                      <a:pt x="124410" y="73602"/>
                    </a:cubicBezTo>
                    <a:cubicBezTo>
                      <a:pt x="122541" y="73602"/>
                      <a:pt x="120773" y="74440"/>
                      <a:pt x="119532" y="75744"/>
                    </a:cubicBezTo>
                    <a:cubicBezTo>
                      <a:pt x="119613" y="74149"/>
                      <a:pt x="119030" y="72652"/>
                      <a:pt x="118045" y="71469"/>
                    </a:cubicBezTo>
                    <a:cubicBezTo>
                      <a:pt x="118473" y="71390"/>
                      <a:pt x="118903" y="71351"/>
                      <a:pt x="119331" y="71351"/>
                    </a:cubicBezTo>
                    <a:cubicBezTo>
                      <a:pt x="121264" y="71351"/>
                      <a:pt x="123134" y="72148"/>
                      <a:pt x="124469" y="73593"/>
                    </a:cubicBezTo>
                    <a:cubicBezTo>
                      <a:pt x="125805" y="72148"/>
                      <a:pt x="127675" y="71351"/>
                      <a:pt x="129608" y="71351"/>
                    </a:cubicBezTo>
                    <a:close/>
                    <a:moveTo>
                      <a:pt x="48843" y="71540"/>
                    </a:moveTo>
                    <a:cubicBezTo>
                      <a:pt x="50782" y="71540"/>
                      <a:pt x="52650" y="72343"/>
                      <a:pt x="53995" y="73790"/>
                    </a:cubicBezTo>
                    <a:cubicBezTo>
                      <a:pt x="53975" y="73790"/>
                      <a:pt x="53956" y="73790"/>
                      <a:pt x="53936" y="73790"/>
                    </a:cubicBezTo>
                    <a:cubicBezTo>
                      <a:pt x="52067" y="73790"/>
                      <a:pt x="50299" y="74628"/>
                      <a:pt x="49058" y="75932"/>
                    </a:cubicBezTo>
                    <a:cubicBezTo>
                      <a:pt x="49138" y="74337"/>
                      <a:pt x="48556" y="72840"/>
                      <a:pt x="47561" y="71658"/>
                    </a:cubicBezTo>
                    <a:cubicBezTo>
                      <a:pt x="47989" y="71579"/>
                      <a:pt x="48418" y="71540"/>
                      <a:pt x="48843" y="71540"/>
                    </a:cubicBezTo>
                    <a:close/>
                    <a:moveTo>
                      <a:pt x="59141" y="71540"/>
                    </a:moveTo>
                    <a:cubicBezTo>
                      <a:pt x="59566" y="71540"/>
                      <a:pt x="59994" y="71579"/>
                      <a:pt x="60420" y="71658"/>
                    </a:cubicBezTo>
                    <a:cubicBezTo>
                      <a:pt x="59425" y="72840"/>
                      <a:pt x="58843" y="74346"/>
                      <a:pt x="58932" y="75932"/>
                    </a:cubicBezTo>
                    <a:cubicBezTo>
                      <a:pt x="57682" y="74628"/>
                      <a:pt x="55914" y="73790"/>
                      <a:pt x="54054" y="73790"/>
                    </a:cubicBezTo>
                    <a:cubicBezTo>
                      <a:pt x="54034" y="73790"/>
                      <a:pt x="54015" y="73790"/>
                      <a:pt x="53995" y="73790"/>
                    </a:cubicBezTo>
                    <a:cubicBezTo>
                      <a:pt x="55332" y="72343"/>
                      <a:pt x="57206" y="71540"/>
                      <a:pt x="59141" y="71540"/>
                    </a:cubicBezTo>
                    <a:close/>
                    <a:moveTo>
                      <a:pt x="112810" y="69495"/>
                    </a:moveTo>
                    <a:cubicBezTo>
                      <a:pt x="115985" y="69495"/>
                      <a:pt x="119160" y="71574"/>
                      <a:pt x="119200" y="75735"/>
                    </a:cubicBezTo>
                    <a:cubicBezTo>
                      <a:pt x="118721" y="75630"/>
                      <a:pt x="118239" y="75578"/>
                      <a:pt x="117760" y="75578"/>
                    </a:cubicBezTo>
                    <a:cubicBezTo>
                      <a:pt x="115909" y="75578"/>
                      <a:pt x="114116" y="76343"/>
                      <a:pt x="112821" y="77724"/>
                    </a:cubicBezTo>
                    <a:lnTo>
                      <a:pt x="112812" y="77733"/>
                    </a:lnTo>
                    <a:cubicBezTo>
                      <a:pt x="111530" y="76362"/>
                      <a:pt x="109738" y="75573"/>
                      <a:pt x="107856" y="75573"/>
                    </a:cubicBezTo>
                    <a:cubicBezTo>
                      <a:pt x="107373" y="75573"/>
                      <a:pt x="106889" y="75627"/>
                      <a:pt x="106414" y="75735"/>
                    </a:cubicBezTo>
                    <a:lnTo>
                      <a:pt x="106414" y="75735"/>
                    </a:lnTo>
                    <a:cubicBezTo>
                      <a:pt x="106454" y="71576"/>
                      <a:pt x="109632" y="69495"/>
                      <a:pt x="112810" y="69495"/>
                    </a:cubicBezTo>
                    <a:close/>
                    <a:moveTo>
                      <a:pt x="136139" y="69486"/>
                    </a:moveTo>
                    <a:cubicBezTo>
                      <a:pt x="139313" y="69486"/>
                      <a:pt x="142484" y="71562"/>
                      <a:pt x="142525" y="75717"/>
                    </a:cubicBezTo>
                    <a:lnTo>
                      <a:pt x="142516" y="75735"/>
                    </a:lnTo>
                    <a:cubicBezTo>
                      <a:pt x="142037" y="75630"/>
                      <a:pt x="141554" y="75578"/>
                      <a:pt x="141075" y="75578"/>
                    </a:cubicBezTo>
                    <a:cubicBezTo>
                      <a:pt x="139222" y="75578"/>
                      <a:pt x="137424" y="76345"/>
                      <a:pt x="136136" y="77733"/>
                    </a:cubicBezTo>
                    <a:cubicBezTo>
                      <a:pt x="134854" y="76362"/>
                      <a:pt x="133062" y="75573"/>
                      <a:pt x="131181" y="75573"/>
                    </a:cubicBezTo>
                    <a:cubicBezTo>
                      <a:pt x="130697" y="75573"/>
                      <a:pt x="130213" y="75627"/>
                      <a:pt x="129738" y="75735"/>
                    </a:cubicBezTo>
                    <a:cubicBezTo>
                      <a:pt x="129778" y="71569"/>
                      <a:pt x="132960" y="69486"/>
                      <a:pt x="136139" y="69486"/>
                    </a:cubicBezTo>
                    <a:close/>
                    <a:moveTo>
                      <a:pt x="42333" y="69686"/>
                    </a:moveTo>
                    <a:cubicBezTo>
                      <a:pt x="45509" y="69686"/>
                      <a:pt x="48686" y="71765"/>
                      <a:pt x="48726" y="75923"/>
                    </a:cubicBezTo>
                    <a:cubicBezTo>
                      <a:pt x="48248" y="75818"/>
                      <a:pt x="47765" y="75767"/>
                      <a:pt x="47287" y="75767"/>
                    </a:cubicBezTo>
                    <a:cubicBezTo>
                      <a:pt x="45433" y="75767"/>
                      <a:pt x="43633" y="76534"/>
                      <a:pt x="42337" y="77930"/>
                    </a:cubicBezTo>
                    <a:cubicBezTo>
                      <a:pt x="41056" y="76550"/>
                      <a:pt x="39264" y="75770"/>
                      <a:pt x="37382" y="75770"/>
                    </a:cubicBezTo>
                    <a:cubicBezTo>
                      <a:pt x="36898" y="75770"/>
                      <a:pt x="36415" y="75815"/>
                      <a:pt x="35940" y="75923"/>
                    </a:cubicBezTo>
                    <a:cubicBezTo>
                      <a:pt x="35980" y="71765"/>
                      <a:pt x="39156" y="69686"/>
                      <a:pt x="42333" y="69686"/>
                    </a:cubicBezTo>
                    <a:close/>
                    <a:moveTo>
                      <a:pt x="65651" y="69683"/>
                    </a:moveTo>
                    <a:cubicBezTo>
                      <a:pt x="68826" y="69683"/>
                      <a:pt x="72001" y="71762"/>
                      <a:pt x="72041" y="75923"/>
                    </a:cubicBezTo>
                    <a:cubicBezTo>
                      <a:pt x="71563" y="75818"/>
                      <a:pt x="71081" y="75767"/>
                      <a:pt x="70602" y="75767"/>
                    </a:cubicBezTo>
                    <a:cubicBezTo>
                      <a:pt x="68748" y="75767"/>
                      <a:pt x="66949" y="76534"/>
                      <a:pt x="65653" y="77930"/>
                    </a:cubicBezTo>
                    <a:cubicBezTo>
                      <a:pt x="64371" y="76550"/>
                      <a:pt x="62579" y="75770"/>
                      <a:pt x="60697" y="75770"/>
                    </a:cubicBezTo>
                    <a:cubicBezTo>
                      <a:pt x="60214" y="75770"/>
                      <a:pt x="59730" y="75815"/>
                      <a:pt x="59255" y="75923"/>
                    </a:cubicBezTo>
                    <a:cubicBezTo>
                      <a:pt x="59295" y="71764"/>
                      <a:pt x="62473" y="69683"/>
                      <a:pt x="65651" y="69683"/>
                    </a:cubicBezTo>
                    <a:close/>
                    <a:moveTo>
                      <a:pt x="82884" y="1"/>
                    </a:moveTo>
                    <a:cubicBezTo>
                      <a:pt x="82642" y="699"/>
                      <a:pt x="82534" y="1434"/>
                      <a:pt x="82579" y="2178"/>
                    </a:cubicBezTo>
                    <a:cubicBezTo>
                      <a:pt x="81329" y="875"/>
                      <a:pt x="79570" y="36"/>
                      <a:pt x="77701" y="36"/>
                    </a:cubicBezTo>
                    <a:cubicBezTo>
                      <a:pt x="77681" y="36"/>
                      <a:pt x="77661" y="36"/>
                      <a:pt x="77642" y="36"/>
                    </a:cubicBezTo>
                    <a:cubicBezTo>
                      <a:pt x="77622" y="36"/>
                      <a:pt x="77602" y="36"/>
                      <a:pt x="77582" y="36"/>
                    </a:cubicBezTo>
                    <a:cubicBezTo>
                      <a:pt x="73834" y="36"/>
                      <a:pt x="70494" y="3399"/>
                      <a:pt x="70948" y="7160"/>
                    </a:cubicBezTo>
                    <a:cubicBezTo>
                      <a:pt x="71458" y="7046"/>
                      <a:pt x="71971" y="6991"/>
                      <a:pt x="72481" y="6991"/>
                    </a:cubicBezTo>
                    <a:cubicBezTo>
                      <a:pt x="74418" y="6991"/>
                      <a:pt x="76294" y="7793"/>
                      <a:pt x="77642" y="9248"/>
                    </a:cubicBezTo>
                    <a:cubicBezTo>
                      <a:pt x="77624" y="9248"/>
                      <a:pt x="77606" y="9248"/>
                      <a:pt x="77587" y="9248"/>
                    </a:cubicBezTo>
                    <a:cubicBezTo>
                      <a:pt x="75529" y="9248"/>
                      <a:pt x="73607" y="10256"/>
                      <a:pt x="72355" y="11784"/>
                    </a:cubicBezTo>
                    <a:cubicBezTo>
                      <a:pt x="72756" y="8058"/>
                      <a:pt x="69443" y="4740"/>
                      <a:pt x="65721" y="4740"/>
                    </a:cubicBezTo>
                    <a:cubicBezTo>
                      <a:pt x="65701" y="4740"/>
                      <a:pt x="65682" y="4740"/>
                      <a:pt x="65662" y="4741"/>
                    </a:cubicBezTo>
                    <a:cubicBezTo>
                      <a:pt x="65642" y="4740"/>
                      <a:pt x="65622" y="4740"/>
                      <a:pt x="65602" y="4740"/>
                    </a:cubicBezTo>
                    <a:cubicBezTo>
                      <a:pt x="63733" y="4740"/>
                      <a:pt x="61966" y="5570"/>
                      <a:pt x="60724" y="6873"/>
                    </a:cubicBezTo>
                    <a:cubicBezTo>
                      <a:pt x="60760" y="6138"/>
                      <a:pt x="60662" y="5395"/>
                      <a:pt x="60420" y="4696"/>
                    </a:cubicBezTo>
                    <a:lnTo>
                      <a:pt x="60043" y="4696"/>
                    </a:lnTo>
                    <a:cubicBezTo>
                      <a:pt x="60276" y="5395"/>
                      <a:pt x="60393" y="6130"/>
                      <a:pt x="60393" y="6864"/>
                    </a:cubicBezTo>
                    <a:cubicBezTo>
                      <a:pt x="59920" y="6762"/>
                      <a:pt x="59442" y="6713"/>
                      <a:pt x="58969" y="6713"/>
                    </a:cubicBezTo>
                    <a:cubicBezTo>
                      <a:pt x="57110" y="6713"/>
                      <a:pt x="55305" y="7479"/>
                      <a:pt x="54013" y="8871"/>
                    </a:cubicBezTo>
                    <a:cubicBezTo>
                      <a:pt x="52732" y="7492"/>
                      <a:pt x="50939" y="6712"/>
                      <a:pt x="49058" y="6712"/>
                    </a:cubicBezTo>
                    <a:cubicBezTo>
                      <a:pt x="48574" y="6712"/>
                      <a:pt x="48090" y="6766"/>
                      <a:pt x="47615" y="6864"/>
                    </a:cubicBezTo>
                    <a:cubicBezTo>
                      <a:pt x="47615" y="6130"/>
                      <a:pt x="47732" y="5395"/>
                      <a:pt x="47965" y="4696"/>
                    </a:cubicBezTo>
                    <a:lnTo>
                      <a:pt x="47588" y="4696"/>
                    </a:lnTo>
                    <a:cubicBezTo>
                      <a:pt x="47346" y="5395"/>
                      <a:pt x="47248" y="6138"/>
                      <a:pt x="47284" y="6873"/>
                    </a:cubicBezTo>
                    <a:cubicBezTo>
                      <a:pt x="46049" y="5577"/>
                      <a:pt x="44293" y="4740"/>
                      <a:pt x="42434" y="4740"/>
                    </a:cubicBezTo>
                    <a:cubicBezTo>
                      <a:pt x="42405" y="4740"/>
                      <a:pt x="42376" y="4740"/>
                      <a:pt x="42346" y="4741"/>
                    </a:cubicBezTo>
                    <a:cubicBezTo>
                      <a:pt x="42319" y="4740"/>
                      <a:pt x="42291" y="4740"/>
                      <a:pt x="42263" y="4740"/>
                    </a:cubicBezTo>
                    <a:cubicBezTo>
                      <a:pt x="40287" y="4740"/>
                      <a:pt x="38431" y="5684"/>
                      <a:pt x="37185" y="7124"/>
                    </a:cubicBezTo>
                    <a:cubicBezTo>
                      <a:pt x="37480" y="3457"/>
                      <a:pt x="34193" y="233"/>
                      <a:pt x="30519" y="233"/>
                    </a:cubicBezTo>
                    <a:cubicBezTo>
                      <a:pt x="30504" y="233"/>
                      <a:pt x="30489" y="233"/>
                      <a:pt x="30474" y="234"/>
                    </a:cubicBezTo>
                    <a:cubicBezTo>
                      <a:pt x="30454" y="233"/>
                      <a:pt x="30434" y="233"/>
                      <a:pt x="30415" y="233"/>
                    </a:cubicBezTo>
                    <a:cubicBezTo>
                      <a:pt x="28546" y="233"/>
                      <a:pt x="26787" y="1072"/>
                      <a:pt x="25536" y="2375"/>
                    </a:cubicBezTo>
                    <a:cubicBezTo>
                      <a:pt x="25581" y="1640"/>
                      <a:pt x="25474" y="897"/>
                      <a:pt x="25232" y="198"/>
                    </a:cubicBezTo>
                    <a:lnTo>
                      <a:pt x="24864" y="198"/>
                    </a:lnTo>
                    <a:cubicBezTo>
                      <a:pt x="25088" y="897"/>
                      <a:pt x="25214" y="1631"/>
                      <a:pt x="25214" y="2366"/>
                    </a:cubicBezTo>
                    <a:cubicBezTo>
                      <a:pt x="24739" y="2264"/>
                      <a:pt x="24260" y="2214"/>
                      <a:pt x="23785" y="2214"/>
                    </a:cubicBezTo>
                    <a:cubicBezTo>
                      <a:pt x="21922" y="2214"/>
                      <a:pt x="20117" y="2981"/>
                      <a:pt x="18825" y="4373"/>
                    </a:cubicBezTo>
                    <a:cubicBezTo>
                      <a:pt x="17544" y="2993"/>
                      <a:pt x="15752" y="2214"/>
                      <a:pt x="13870" y="2214"/>
                    </a:cubicBezTo>
                    <a:cubicBezTo>
                      <a:pt x="13386" y="2214"/>
                      <a:pt x="12902" y="2268"/>
                      <a:pt x="12427" y="2366"/>
                    </a:cubicBezTo>
                    <a:cubicBezTo>
                      <a:pt x="12427" y="1631"/>
                      <a:pt x="12544" y="897"/>
                      <a:pt x="12777" y="198"/>
                    </a:cubicBezTo>
                    <a:lnTo>
                      <a:pt x="12382" y="198"/>
                    </a:lnTo>
                    <a:cubicBezTo>
                      <a:pt x="12141" y="897"/>
                      <a:pt x="12042" y="1640"/>
                      <a:pt x="12078" y="2375"/>
                    </a:cubicBezTo>
                    <a:cubicBezTo>
                      <a:pt x="10836" y="1072"/>
                      <a:pt x="9069" y="233"/>
                      <a:pt x="7200" y="233"/>
                    </a:cubicBezTo>
                    <a:cubicBezTo>
                      <a:pt x="7180" y="233"/>
                      <a:pt x="7160" y="233"/>
                      <a:pt x="7141" y="234"/>
                    </a:cubicBezTo>
                    <a:cubicBezTo>
                      <a:pt x="7126" y="233"/>
                      <a:pt x="7111" y="233"/>
                      <a:pt x="7096" y="233"/>
                    </a:cubicBezTo>
                    <a:cubicBezTo>
                      <a:pt x="3342" y="233"/>
                      <a:pt x="1" y="3600"/>
                      <a:pt x="456" y="7366"/>
                    </a:cubicBezTo>
                    <a:cubicBezTo>
                      <a:pt x="966" y="7252"/>
                      <a:pt x="1482" y="7196"/>
                      <a:pt x="1994" y="7196"/>
                    </a:cubicBezTo>
                    <a:cubicBezTo>
                      <a:pt x="3926" y="7196"/>
                      <a:pt x="5804" y="7993"/>
                      <a:pt x="7149" y="9445"/>
                    </a:cubicBezTo>
                    <a:lnTo>
                      <a:pt x="7149" y="9445"/>
                    </a:lnTo>
                    <a:cubicBezTo>
                      <a:pt x="7147" y="9445"/>
                      <a:pt x="7144" y="9445"/>
                      <a:pt x="7141" y="9445"/>
                    </a:cubicBezTo>
                    <a:cubicBezTo>
                      <a:pt x="7121" y="9445"/>
                      <a:pt x="7101" y="9445"/>
                      <a:pt x="7081" y="9445"/>
                    </a:cubicBezTo>
                    <a:cubicBezTo>
                      <a:pt x="3333" y="9445"/>
                      <a:pt x="1" y="12816"/>
                      <a:pt x="456" y="16569"/>
                    </a:cubicBezTo>
                    <a:cubicBezTo>
                      <a:pt x="961" y="16457"/>
                      <a:pt x="1471" y="16403"/>
                      <a:pt x="1977" y="16403"/>
                    </a:cubicBezTo>
                    <a:cubicBezTo>
                      <a:pt x="3909" y="16403"/>
                      <a:pt x="5782" y="17198"/>
                      <a:pt x="7132" y="18647"/>
                    </a:cubicBezTo>
                    <a:cubicBezTo>
                      <a:pt x="7112" y="18647"/>
                      <a:pt x="7092" y="18647"/>
                      <a:pt x="7072" y="18647"/>
                    </a:cubicBezTo>
                    <a:cubicBezTo>
                      <a:pt x="3333" y="18647"/>
                      <a:pt x="1" y="22009"/>
                      <a:pt x="456" y="25771"/>
                    </a:cubicBezTo>
                    <a:cubicBezTo>
                      <a:pt x="965" y="25657"/>
                      <a:pt x="1479" y="25602"/>
                      <a:pt x="1989" y="25602"/>
                    </a:cubicBezTo>
                    <a:cubicBezTo>
                      <a:pt x="3926" y="25602"/>
                      <a:pt x="5802" y="26404"/>
                      <a:pt x="7150" y="27859"/>
                    </a:cubicBezTo>
                    <a:cubicBezTo>
                      <a:pt x="8483" y="26416"/>
                      <a:pt x="10349" y="25613"/>
                      <a:pt x="12278" y="25613"/>
                    </a:cubicBezTo>
                    <a:cubicBezTo>
                      <a:pt x="12709" y="25613"/>
                      <a:pt x="13143" y="25653"/>
                      <a:pt x="13574" y="25735"/>
                    </a:cubicBezTo>
                    <a:cubicBezTo>
                      <a:pt x="12580" y="26909"/>
                      <a:pt x="11997" y="28414"/>
                      <a:pt x="12087" y="30000"/>
                    </a:cubicBezTo>
                    <a:cubicBezTo>
                      <a:pt x="10837" y="28697"/>
                      <a:pt x="9069" y="27867"/>
                      <a:pt x="7209" y="27867"/>
                    </a:cubicBezTo>
                    <a:cubicBezTo>
                      <a:pt x="7189" y="27867"/>
                      <a:pt x="7169" y="27867"/>
                      <a:pt x="7150" y="27868"/>
                    </a:cubicBezTo>
                    <a:cubicBezTo>
                      <a:pt x="7130" y="27867"/>
                      <a:pt x="7110" y="27867"/>
                      <a:pt x="7090" y="27867"/>
                    </a:cubicBezTo>
                    <a:cubicBezTo>
                      <a:pt x="3342" y="27867"/>
                      <a:pt x="1" y="31230"/>
                      <a:pt x="456" y="34991"/>
                    </a:cubicBezTo>
                    <a:cubicBezTo>
                      <a:pt x="968" y="34875"/>
                      <a:pt x="1485" y="34819"/>
                      <a:pt x="1999" y="34819"/>
                    </a:cubicBezTo>
                    <a:cubicBezTo>
                      <a:pt x="3903" y="34819"/>
                      <a:pt x="5755" y="35598"/>
                      <a:pt x="7096" y="37016"/>
                    </a:cubicBezTo>
                    <a:cubicBezTo>
                      <a:pt x="3341" y="37016"/>
                      <a:pt x="8" y="40377"/>
                      <a:pt x="456" y="44140"/>
                    </a:cubicBezTo>
                    <a:cubicBezTo>
                      <a:pt x="968" y="44025"/>
                      <a:pt x="1485" y="43970"/>
                      <a:pt x="1997" y="43970"/>
                    </a:cubicBezTo>
                    <a:cubicBezTo>
                      <a:pt x="3931" y="43970"/>
                      <a:pt x="5804" y="44767"/>
                      <a:pt x="7150" y="46219"/>
                    </a:cubicBezTo>
                    <a:cubicBezTo>
                      <a:pt x="8485" y="44773"/>
                      <a:pt x="10355" y="43977"/>
                      <a:pt x="12288" y="43977"/>
                    </a:cubicBezTo>
                    <a:cubicBezTo>
                      <a:pt x="12715" y="43977"/>
                      <a:pt x="13146" y="44016"/>
                      <a:pt x="13574" y="44095"/>
                    </a:cubicBezTo>
                    <a:cubicBezTo>
                      <a:pt x="12580" y="45278"/>
                      <a:pt x="11997" y="46774"/>
                      <a:pt x="12087" y="48369"/>
                    </a:cubicBezTo>
                    <a:cubicBezTo>
                      <a:pt x="10837" y="47066"/>
                      <a:pt x="9069" y="46227"/>
                      <a:pt x="7208" y="46227"/>
                    </a:cubicBezTo>
                    <a:cubicBezTo>
                      <a:pt x="7189" y="46227"/>
                      <a:pt x="7169" y="46228"/>
                      <a:pt x="7150" y="46228"/>
                    </a:cubicBezTo>
                    <a:cubicBezTo>
                      <a:pt x="7130" y="46228"/>
                      <a:pt x="7110" y="46227"/>
                      <a:pt x="7090" y="46227"/>
                    </a:cubicBezTo>
                    <a:cubicBezTo>
                      <a:pt x="3342" y="46227"/>
                      <a:pt x="1" y="49590"/>
                      <a:pt x="456" y="53351"/>
                    </a:cubicBezTo>
                    <a:cubicBezTo>
                      <a:pt x="966" y="53237"/>
                      <a:pt x="1482" y="53181"/>
                      <a:pt x="1993" y="53181"/>
                    </a:cubicBezTo>
                    <a:cubicBezTo>
                      <a:pt x="3922" y="53181"/>
                      <a:pt x="5795" y="53978"/>
                      <a:pt x="7141" y="55430"/>
                    </a:cubicBezTo>
                    <a:cubicBezTo>
                      <a:pt x="7121" y="55430"/>
                      <a:pt x="7101" y="55430"/>
                      <a:pt x="7081" y="55430"/>
                    </a:cubicBezTo>
                    <a:cubicBezTo>
                      <a:pt x="3333" y="55430"/>
                      <a:pt x="1" y="58792"/>
                      <a:pt x="456" y="62554"/>
                    </a:cubicBezTo>
                    <a:cubicBezTo>
                      <a:pt x="968" y="62439"/>
                      <a:pt x="1485" y="62383"/>
                      <a:pt x="1997" y="62383"/>
                    </a:cubicBezTo>
                    <a:cubicBezTo>
                      <a:pt x="3931" y="62383"/>
                      <a:pt x="5804" y="63180"/>
                      <a:pt x="7150" y="64633"/>
                    </a:cubicBezTo>
                    <a:cubicBezTo>
                      <a:pt x="8485" y="63187"/>
                      <a:pt x="10355" y="62390"/>
                      <a:pt x="12288" y="62390"/>
                    </a:cubicBezTo>
                    <a:cubicBezTo>
                      <a:pt x="12715" y="62390"/>
                      <a:pt x="13146" y="62429"/>
                      <a:pt x="13574" y="62509"/>
                    </a:cubicBezTo>
                    <a:cubicBezTo>
                      <a:pt x="12580" y="63692"/>
                      <a:pt x="11997" y="65188"/>
                      <a:pt x="12087" y="66783"/>
                    </a:cubicBezTo>
                    <a:cubicBezTo>
                      <a:pt x="10837" y="65480"/>
                      <a:pt x="9069" y="64641"/>
                      <a:pt x="7208" y="64641"/>
                    </a:cubicBezTo>
                    <a:cubicBezTo>
                      <a:pt x="7189" y="64641"/>
                      <a:pt x="7169" y="64641"/>
                      <a:pt x="7150" y="64642"/>
                    </a:cubicBezTo>
                    <a:cubicBezTo>
                      <a:pt x="7130" y="64641"/>
                      <a:pt x="7110" y="64641"/>
                      <a:pt x="7090" y="64641"/>
                    </a:cubicBezTo>
                    <a:cubicBezTo>
                      <a:pt x="3342" y="64641"/>
                      <a:pt x="1" y="68004"/>
                      <a:pt x="456" y="71765"/>
                    </a:cubicBezTo>
                    <a:cubicBezTo>
                      <a:pt x="965" y="71651"/>
                      <a:pt x="1479" y="71596"/>
                      <a:pt x="1989" y="71596"/>
                    </a:cubicBezTo>
                    <a:cubicBezTo>
                      <a:pt x="3926" y="71596"/>
                      <a:pt x="5802" y="72399"/>
                      <a:pt x="7150" y="73853"/>
                    </a:cubicBezTo>
                    <a:cubicBezTo>
                      <a:pt x="8483" y="72402"/>
                      <a:pt x="10349" y="71599"/>
                      <a:pt x="12279" y="71599"/>
                    </a:cubicBezTo>
                    <a:cubicBezTo>
                      <a:pt x="12709" y="71599"/>
                      <a:pt x="13143" y="71639"/>
                      <a:pt x="13574" y="71720"/>
                    </a:cubicBezTo>
                    <a:cubicBezTo>
                      <a:pt x="13037" y="72348"/>
                      <a:pt x="12624" y="73082"/>
                      <a:pt x="12365" y="73862"/>
                    </a:cubicBezTo>
                    <a:lnTo>
                      <a:pt x="12741" y="73862"/>
                    </a:lnTo>
                    <a:cubicBezTo>
                      <a:pt x="13637" y="71119"/>
                      <a:pt x="16222" y="69746"/>
                      <a:pt x="18806" y="69746"/>
                    </a:cubicBezTo>
                    <a:cubicBezTo>
                      <a:pt x="21388" y="69746"/>
                      <a:pt x="23969" y="71117"/>
                      <a:pt x="24864" y="73862"/>
                    </a:cubicBezTo>
                    <a:lnTo>
                      <a:pt x="25241" y="73862"/>
                    </a:lnTo>
                    <a:cubicBezTo>
                      <a:pt x="24981" y="73073"/>
                      <a:pt x="24569" y="72339"/>
                      <a:pt x="24031" y="71702"/>
                    </a:cubicBezTo>
                    <a:cubicBezTo>
                      <a:pt x="24457" y="71623"/>
                      <a:pt x="24885" y="71585"/>
                      <a:pt x="25310" y="71585"/>
                    </a:cubicBezTo>
                    <a:cubicBezTo>
                      <a:pt x="27245" y="71585"/>
                      <a:pt x="29120" y="72387"/>
                      <a:pt x="30465" y="73835"/>
                    </a:cubicBezTo>
                    <a:cubicBezTo>
                      <a:pt x="31802" y="72382"/>
                      <a:pt x="33677" y="71582"/>
                      <a:pt x="35611" y="71582"/>
                    </a:cubicBezTo>
                    <a:cubicBezTo>
                      <a:pt x="36087" y="71582"/>
                      <a:pt x="36566" y="71630"/>
                      <a:pt x="37042" y="71729"/>
                    </a:cubicBezTo>
                    <a:cubicBezTo>
                      <a:pt x="36011" y="72993"/>
                      <a:pt x="35438" y="74615"/>
                      <a:pt x="35644" y="76308"/>
                    </a:cubicBezTo>
                    <a:cubicBezTo>
                      <a:pt x="36151" y="76194"/>
                      <a:pt x="36664" y="76139"/>
                      <a:pt x="37173" y="76139"/>
                    </a:cubicBezTo>
                    <a:cubicBezTo>
                      <a:pt x="39108" y="76139"/>
                      <a:pt x="40989" y="76942"/>
                      <a:pt x="42337" y="78396"/>
                    </a:cubicBezTo>
                    <a:cubicBezTo>
                      <a:pt x="43675" y="76948"/>
                      <a:pt x="45548" y="76146"/>
                      <a:pt x="47484" y="76146"/>
                    </a:cubicBezTo>
                    <a:cubicBezTo>
                      <a:pt x="47908" y="76146"/>
                      <a:pt x="48336" y="76184"/>
                      <a:pt x="48762" y="76263"/>
                    </a:cubicBezTo>
                    <a:cubicBezTo>
                      <a:pt x="48224" y="76899"/>
                      <a:pt x="47812" y="77625"/>
                      <a:pt x="47552" y="78414"/>
                    </a:cubicBezTo>
                    <a:lnTo>
                      <a:pt x="47929" y="78414"/>
                    </a:lnTo>
                    <a:cubicBezTo>
                      <a:pt x="48825" y="75666"/>
                      <a:pt x="51408" y="74291"/>
                      <a:pt x="53990" y="74291"/>
                    </a:cubicBezTo>
                    <a:cubicBezTo>
                      <a:pt x="56571" y="74291"/>
                      <a:pt x="59152" y="75664"/>
                      <a:pt x="60052" y="78414"/>
                    </a:cubicBezTo>
                    <a:lnTo>
                      <a:pt x="60438" y="78414"/>
                    </a:lnTo>
                    <a:cubicBezTo>
                      <a:pt x="60169" y="77625"/>
                      <a:pt x="59766" y="76891"/>
                      <a:pt x="59228" y="76263"/>
                    </a:cubicBezTo>
                    <a:cubicBezTo>
                      <a:pt x="59656" y="76184"/>
                      <a:pt x="60087" y="76145"/>
                      <a:pt x="60514" y="76145"/>
                    </a:cubicBezTo>
                    <a:cubicBezTo>
                      <a:pt x="62447" y="76145"/>
                      <a:pt x="64319" y="76941"/>
                      <a:pt x="65662" y="78387"/>
                    </a:cubicBezTo>
                    <a:cubicBezTo>
                      <a:pt x="67002" y="76933"/>
                      <a:pt x="68877" y="76130"/>
                      <a:pt x="70814" y="76130"/>
                    </a:cubicBezTo>
                    <a:cubicBezTo>
                      <a:pt x="71323" y="76130"/>
                      <a:pt x="71837" y="76185"/>
                      <a:pt x="72346" y="76299"/>
                    </a:cubicBezTo>
                    <a:cubicBezTo>
                      <a:pt x="72801" y="72547"/>
                      <a:pt x="69460" y="69175"/>
                      <a:pt x="65712" y="69175"/>
                    </a:cubicBezTo>
                    <a:cubicBezTo>
                      <a:pt x="65698" y="69175"/>
                      <a:pt x="65684" y="69175"/>
                      <a:pt x="65669" y="69175"/>
                    </a:cubicBezTo>
                    <a:lnTo>
                      <a:pt x="65669" y="69175"/>
                    </a:lnTo>
                    <a:cubicBezTo>
                      <a:pt x="67009" y="67731"/>
                      <a:pt x="68871" y="66936"/>
                      <a:pt x="70797" y="66936"/>
                    </a:cubicBezTo>
                    <a:cubicBezTo>
                      <a:pt x="71279" y="66936"/>
                      <a:pt x="71765" y="66986"/>
                      <a:pt x="72248" y="67088"/>
                    </a:cubicBezTo>
                    <a:cubicBezTo>
                      <a:pt x="71271" y="68333"/>
                      <a:pt x="70742" y="69901"/>
                      <a:pt x="70939" y="71559"/>
                    </a:cubicBezTo>
                    <a:cubicBezTo>
                      <a:pt x="71452" y="71445"/>
                      <a:pt x="71968" y="71389"/>
                      <a:pt x="72480" y="71389"/>
                    </a:cubicBezTo>
                    <a:cubicBezTo>
                      <a:pt x="74414" y="71389"/>
                      <a:pt x="76287" y="72186"/>
                      <a:pt x="77633" y="73638"/>
                    </a:cubicBezTo>
                    <a:cubicBezTo>
                      <a:pt x="78970" y="72190"/>
                      <a:pt x="80844" y="71388"/>
                      <a:pt x="82779" y="71388"/>
                    </a:cubicBezTo>
                    <a:cubicBezTo>
                      <a:pt x="83204" y="71388"/>
                      <a:pt x="83632" y="71426"/>
                      <a:pt x="84057" y="71505"/>
                    </a:cubicBezTo>
                    <a:cubicBezTo>
                      <a:pt x="83520" y="72141"/>
                      <a:pt x="83108" y="72867"/>
                      <a:pt x="82848" y="73656"/>
                    </a:cubicBezTo>
                    <a:lnTo>
                      <a:pt x="83224" y="73656"/>
                    </a:lnTo>
                    <a:cubicBezTo>
                      <a:pt x="84120" y="70909"/>
                      <a:pt x="86703" y="69536"/>
                      <a:pt x="89286" y="69536"/>
                    </a:cubicBezTo>
                    <a:cubicBezTo>
                      <a:pt x="91869" y="69536"/>
                      <a:pt x="94452" y="70909"/>
                      <a:pt x="95348" y="73656"/>
                    </a:cubicBezTo>
                    <a:lnTo>
                      <a:pt x="95724" y="73656"/>
                    </a:lnTo>
                    <a:cubicBezTo>
                      <a:pt x="95464" y="72867"/>
                      <a:pt x="95052" y="72141"/>
                      <a:pt x="94514" y="71505"/>
                    </a:cubicBezTo>
                    <a:cubicBezTo>
                      <a:pt x="94942" y="71426"/>
                      <a:pt x="95371" y="71388"/>
                      <a:pt x="95797" y="71388"/>
                    </a:cubicBezTo>
                    <a:cubicBezTo>
                      <a:pt x="97737" y="71388"/>
                      <a:pt x="99611" y="72190"/>
                      <a:pt x="100948" y="73638"/>
                    </a:cubicBezTo>
                    <a:cubicBezTo>
                      <a:pt x="102293" y="72185"/>
                      <a:pt x="104163" y="71385"/>
                      <a:pt x="106095" y="71385"/>
                    </a:cubicBezTo>
                    <a:cubicBezTo>
                      <a:pt x="106570" y="71385"/>
                      <a:pt x="107049" y="71433"/>
                      <a:pt x="107525" y="71532"/>
                    </a:cubicBezTo>
                    <a:cubicBezTo>
                      <a:pt x="106495" y="72796"/>
                      <a:pt x="105921" y="74417"/>
                      <a:pt x="106127" y="76111"/>
                    </a:cubicBezTo>
                    <a:cubicBezTo>
                      <a:pt x="106637" y="75997"/>
                      <a:pt x="107150" y="75942"/>
                      <a:pt x="107660" y="75942"/>
                    </a:cubicBezTo>
                    <a:cubicBezTo>
                      <a:pt x="109597" y="75942"/>
                      <a:pt x="111473" y="76744"/>
                      <a:pt x="112821" y="78199"/>
                    </a:cubicBezTo>
                    <a:cubicBezTo>
                      <a:pt x="114158" y="76751"/>
                      <a:pt x="116031" y="75948"/>
                      <a:pt x="117967" y="75948"/>
                    </a:cubicBezTo>
                    <a:cubicBezTo>
                      <a:pt x="118392" y="75948"/>
                      <a:pt x="118820" y="75987"/>
                      <a:pt x="119245" y="76066"/>
                    </a:cubicBezTo>
                    <a:cubicBezTo>
                      <a:pt x="118708" y="76702"/>
                      <a:pt x="118295" y="77428"/>
                      <a:pt x="118036" y="78217"/>
                    </a:cubicBezTo>
                    <a:lnTo>
                      <a:pt x="118412" y="78217"/>
                    </a:lnTo>
                    <a:cubicBezTo>
                      <a:pt x="119308" y="75474"/>
                      <a:pt x="121893" y="74100"/>
                      <a:pt x="124477" y="74100"/>
                    </a:cubicBezTo>
                    <a:cubicBezTo>
                      <a:pt x="127059" y="74100"/>
                      <a:pt x="129640" y="75471"/>
                      <a:pt x="130536" y="78217"/>
                    </a:cubicBezTo>
                    <a:lnTo>
                      <a:pt x="130912" y="78217"/>
                    </a:lnTo>
                    <a:cubicBezTo>
                      <a:pt x="130652" y="77428"/>
                      <a:pt x="130240" y="76702"/>
                      <a:pt x="129702" y="76066"/>
                    </a:cubicBezTo>
                    <a:cubicBezTo>
                      <a:pt x="130130" y="75987"/>
                      <a:pt x="130558" y="75948"/>
                      <a:pt x="130984" y="75948"/>
                    </a:cubicBezTo>
                    <a:cubicBezTo>
                      <a:pt x="132922" y="75948"/>
                      <a:pt x="134791" y="76751"/>
                      <a:pt x="136136" y="78199"/>
                    </a:cubicBezTo>
                    <a:cubicBezTo>
                      <a:pt x="137484" y="76744"/>
                      <a:pt x="139360" y="75942"/>
                      <a:pt x="141292" y="75942"/>
                    </a:cubicBezTo>
                    <a:cubicBezTo>
                      <a:pt x="141801" y="75942"/>
                      <a:pt x="142313" y="75997"/>
                      <a:pt x="142820" y="76111"/>
                    </a:cubicBezTo>
                    <a:cubicBezTo>
                      <a:pt x="143275" y="72358"/>
                      <a:pt x="139935" y="68987"/>
                      <a:pt x="136195" y="68987"/>
                    </a:cubicBezTo>
                    <a:cubicBezTo>
                      <a:pt x="136175" y="68987"/>
                      <a:pt x="136156" y="68987"/>
                      <a:pt x="136136" y="68987"/>
                    </a:cubicBezTo>
                    <a:cubicBezTo>
                      <a:pt x="136116" y="68987"/>
                      <a:pt x="136096" y="68987"/>
                      <a:pt x="136077" y="68987"/>
                    </a:cubicBezTo>
                    <a:cubicBezTo>
                      <a:pt x="134208" y="68987"/>
                      <a:pt x="132440" y="69825"/>
                      <a:pt x="131199" y="71129"/>
                    </a:cubicBezTo>
                    <a:cubicBezTo>
                      <a:pt x="131279" y="69534"/>
                      <a:pt x="130697" y="68038"/>
                      <a:pt x="129702" y="66855"/>
                    </a:cubicBezTo>
                    <a:cubicBezTo>
                      <a:pt x="130132" y="66775"/>
                      <a:pt x="130564" y="66736"/>
                      <a:pt x="130992" y="66736"/>
                    </a:cubicBezTo>
                    <a:cubicBezTo>
                      <a:pt x="132927" y="66736"/>
                      <a:pt x="134793" y="67533"/>
                      <a:pt x="136136" y="68978"/>
                    </a:cubicBezTo>
                    <a:cubicBezTo>
                      <a:pt x="137482" y="67526"/>
                      <a:pt x="139354" y="66729"/>
                      <a:pt x="141284" y="66729"/>
                    </a:cubicBezTo>
                    <a:cubicBezTo>
                      <a:pt x="141795" y="66729"/>
                      <a:pt x="142310" y="66785"/>
                      <a:pt x="142820" y="66900"/>
                    </a:cubicBezTo>
                    <a:cubicBezTo>
                      <a:pt x="143276" y="63142"/>
                      <a:pt x="139935" y="59776"/>
                      <a:pt x="136189" y="59776"/>
                    </a:cubicBezTo>
                    <a:cubicBezTo>
                      <a:pt x="136175" y="59776"/>
                      <a:pt x="136160" y="59776"/>
                      <a:pt x="136145" y="59776"/>
                    </a:cubicBezTo>
                    <a:cubicBezTo>
                      <a:pt x="137492" y="58329"/>
                      <a:pt x="139362" y="57528"/>
                      <a:pt x="141292" y="57528"/>
                    </a:cubicBezTo>
                    <a:cubicBezTo>
                      <a:pt x="141800" y="57528"/>
                      <a:pt x="142312" y="57583"/>
                      <a:pt x="142820" y="57697"/>
                    </a:cubicBezTo>
                    <a:cubicBezTo>
                      <a:pt x="143275" y="53945"/>
                      <a:pt x="139935" y="50573"/>
                      <a:pt x="136195" y="50573"/>
                    </a:cubicBezTo>
                    <a:cubicBezTo>
                      <a:pt x="136175" y="50573"/>
                      <a:pt x="136156" y="50573"/>
                      <a:pt x="136136" y="50574"/>
                    </a:cubicBezTo>
                    <a:cubicBezTo>
                      <a:pt x="137486" y="49117"/>
                      <a:pt x="139365" y="48320"/>
                      <a:pt x="141300" y="48320"/>
                    </a:cubicBezTo>
                    <a:cubicBezTo>
                      <a:pt x="141806" y="48320"/>
                      <a:pt x="142315" y="48374"/>
                      <a:pt x="142820" y="48486"/>
                    </a:cubicBezTo>
                    <a:cubicBezTo>
                      <a:pt x="143276" y="44728"/>
                      <a:pt x="139935" y="41362"/>
                      <a:pt x="136181" y="41362"/>
                    </a:cubicBezTo>
                    <a:cubicBezTo>
                      <a:pt x="136166" y="41362"/>
                      <a:pt x="136151" y="41362"/>
                      <a:pt x="136136" y="41362"/>
                    </a:cubicBezTo>
                    <a:cubicBezTo>
                      <a:pt x="137483" y="39915"/>
                      <a:pt x="139359" y="39114"/>
                      <a:pt x="141291" y="39114"/>
                    </a:cubicBezTo>
                    <a:cubicBezTo>
                      <a:pt x="141800" y="39114"/>
                      <a:pt x="142312" y="39169"/>
                      <a:pt x="142820" y="39283"/>
                    </a:cubicBezTo>
                    <a:cubicBezTo>
                      <a:pt x="143275" y="35522"/>
                      <a:pt x="139935" y="32159"/>
                      <a:pt x="136195" y="32159"/>
                    </a:cubicBezTo>
                    <a:cubicBezTo>
                      <a:pt x="136175" y="32159"/>
                      <a:pt x="136156" y="32160"/>
                      <a:pt x="136136" y="32160"/>
                    </a:cubicBezTo>
                    <a:cubicBezTo>
                      <a:pt x="136116" y="32160"/>
                      <a:pt x="136096" y="32159"/>
                      <a:pt x="136077" y="32159"/>
                    </a:cubicBezTo>
                    <a:cubicBezTo>
                      <a:pt x="134208" y="32159"/>
                      <a:pt x="132440" y="32998"/>
                      <a:pt x="131199" y="34301"/>
                    </a:cubicBezTo>
                    <a:cubicBezTo>
                      <a:pt x="131279" y="32706"/>
                      <a:pt x="130697" y="31210"/>
                      <a:pt x="129711" y="30027"/>
                    </a:cubicBezTo>
                    <a:cubicBezTo>
                      <a:pt x="130140" y="29948"/>
                      <a:pt x="130570" y="29909"/>
                      <a:pt x="130997" y="29909"/>
                    </a:cubicBezTo>
                    <a:cubicBezTo>
                      <a:pt x="132927" y="29909"/>
                      <a:pt x="134793" y="30705"/>
                      <a:pt x="136136" y="32151"/>
                    </a:cubicBezTo>
                    <a:cubicBezTo>
                      <a:pt x="137482" y="30699"/>
                      <a:pt x="139354" y="29902"/>
                      <a:pt x="141284" y="29902"/>
                    </a:cubicBezTo>
                    <a:cubicBezTo>
                      <a:pt x="141795" y="29902"/>
                      <a:pt x="142310" y="29957"/>
                      <a:pt x="142820" y="30072"/>
                    </a:cubicBezTo>
                    <a:cubicBezTo>
                      <a:pt x="143276" y="26315"/>
                      <a:pt x="139935" y="22948"/>
                      <a:pt x="136189" y="22948"/>
                    </a:cubicBezTo>
                    <a:cubicBezTo>
                      <a:pt x="136175" y="22948"/>
                      <a:pt x="136160" y="22948"/>
                      <a:pt x="136145" y="22948"/>
                    </a:cubicBezTo>
                    <a:cubicBezTo>
                      <a:pt x="137491" y="21496"/>
                      <a:pt x="139358" y="20699"/>
                      <a:pt x="141285" y="20699"/>
                    </a:cubicBezTo>
                    <a:cubicBezTo>
                      <a:pt x="141795" y="20699"/>
                      <a:pt x="142310" y="20755"/>
                      <a:pt x="142820" y="20870"/>
                    </a:cubicBezTo>
                    <a:cubicBezTo>
                      <a:pt x="143275" y="17108"/>
                      <a:pt x="139935" y="13746"/>
                      <a:pt x="136195" y="13746"/>
                    </a:cubicBezTo>
                    <a:cubicBezTo>
                      <a:pt x="136175" y="13746"/>
                      <a:pt x="136156" y="13746"/>
                      <a:pt x="136136" y="13746"/>
                    </a:cubicBezTo>
                    <a:cubicBezTo>
                      <a:pt x="137484" y="12292"/>
                      <a:pt x="139360" y="11489"/>
                      <a:pt x="141292" y="11489"/>
                    </a:cubicBezTo>
                    <a:cubicBezTo>
                      <a:pt x="141801" y="11489"/>
                      <a:pt x="142313" y="11544"/>
                      <a:pt x="142820" y="11658"/>
                    </a:cubicBezTo>
                    <a:cubicBezTo>
                      <a:pt x="143275" y="7906"/>
                      <a:pt x="139935" y="4534"/>
                      <a:pt x="136195" y="4534"/>
                    </a:cubicBezTo>
                    <a:cubicBezTo>
                      <a:pt x="136175" y="4534"/>
                      <a:pt x="136156" y="4534"/>
                      <a:pt x="136136" y="4535"/>
                    </a:cubicBezTo>
                    <a:cubicBezTo>
                      <a:pt x="136116" y="4534"/>
                      <a:pt x="136096" y="4534"/>
                      <a:pt x="136077" y="4534"/>
                    </a:cubicBezTo>
                    <a:cubicBezTo>
                      <a:pt x="134208" y="4534"/>
                      <a:pt x="132440" y="5373"/>
                      <a:pt x="131199" y="6676"/>
                    </a:cubicBezTo>
                    <a:cubicBezTo>
                      <a:pt x="131234" y="5941"/>
                      <a:pt x="131136" y="5198"/>
                      <a:pt x="130894" y="4499"/>
                    </a:cubicBezTo>
                    <a:lnTo>
                      <a:pt x="130518" y="4499"/>
                    </a:lnTo>
                    <a:cubicBezTo>
                      <a:pt x="130751" y="5198"/>
                      <a:pt x="130867" y="5932"/>
                      <a:pt x="130867" y="6667"/>
                    </a:cubicBezTo>
                    <a:cubicBezTo>
                      <a:pt x="130394" y="6565"/>
                      <a:pt x="129917" y="6515"/>
                      <a:pt x="129443" y="6515"/>
                    </a:cubicBezTo>
                    <a:cubicBezTo>
                      <a:pt x="127584" y="6515"/>
                      <a:pt x="125780" y="7282"/>
                      <a:pt x="124487" y="8674"/>
                    </a:cubicBezTo>
                    <a:cubicBezTo>
                      <a:pt x="123206" y="7294"/>
                      <a:pt x="121414" y="6515"/>
                      <a:pt x="119532" y="6515"/>
                    </a:cubicBezTo>
                    <a:cubicBezTo>
                      <a:pt x="119048" y="6515"/>
                      <a:pt x="118564" y="6569"/>
                      <a:pt x="118089" y="6667"/>
                    </a:cubicBezTo>
                    <a:cubicBezTo>
                      <a:pt x="118089" y="5932"/>
                      <a:pt x="118206" y="5198"/>
                      <a:pt x="118439" y="4499"/>
                    </a:cubicBezTo>
                    <a:lnTo>
                      <a:pt x="118063" y="4499"/>
                    </a:lnTo>
                    <a:cubicBezTo>
                      <a:pt x="117821" y="5198"/>
                      <a:pt x="117722" y="5932"/>
                      <a:pt x="117758" y="6676"/>
                    </a:cubicBezTo>
                    <a:cubicBezTo>
                      <a:pt x="116516" y="5373"/>
                      <a:pt x="114749" y="4534"/>
                      <a:pt x="112880" y="4534"/>
                    </a:cubicBezTo>
                    <a:cubicBezTo>
                      <a:pt x="112860" y="4534"/>
                      <a:pt x="112840" y="4534"/>
                      <a:pt x="112821" y="4535"/>
                    </a:cubicBezTo>
                    <a:cubicBezTo>
                      <a:pt x="112802" y="4534"/>
                      <a:pt x="112783" y="4534"/>
                      <a:pt x="112765" y="4534"/>
                    </a:cubicBezTo>
                    <a:cubicBezTo>
                      <a:pt x="110778" y="4534"/>
                      <a:pt x="108911" y="5480"/>
                      <a:pt x="107659" y="6927"/>
                    </a:cubicBezTo>
                    <a:lnTo>
                      <a:pt x="107659" y="6927"/>
                    </a:lnTo>
                    <a:cubicBezTo>
                      <a:pt x="107953" y="3264"/>
                      <a:pt x="104676" y="36"/>
                      <a:pt x="101009" y="36"/>
                    </a:cubicBezTo>
                    <a:cubicBezTo>
                      <a:pt x="100988" y="36"/>
                      <a:pt x="100968" y="36"/>
                      <a:pt x="100948" y="36"/>
                    </a:cubicBezTo>
                    <a:cubicBezTo>
                      <a:pt x="100928" y="36"/>
                      <a:pt x="100908" y="36"/>
                      <a:pt x="100889" y="36"/>
                    </a:cubicBezTo>
                    <a:cubicBezTo>
                      <a:pt x="99020" y="36"/>
                      <a:pt x="97261" y="875"/>
                      <a:pt x="96011" y="2178"/>
                    </a:cubicBezTo>
                    <a:cubicBezTo>
                      <a:pt x="96056" y="1434"/>
                      <a:pt x="95948" y="699"/>
                      <a:pt x="95706" y="1"/>
                    </a:cubicBezTo>
                    <a:lnTo>
                      <a:pt x="95339" y="1"/>
                    </a:lnTo>
                    <a:cubicBezTo>
                      <a:pt x="95563" y="699"/>
                      <a:pt x="95688" y="1434"/>
                      <a:pt x="95688" y="2169"/>
                    </a:cubicBezTo>
                    <a:cubicBezTo>
                      <a:pt x="95213" y="2067"/>
                      <a:pt x="94735" y="2017"/>
                      <a:pt x="94260" y="2017"/>
                    </a:cubicBezTo>
                    <a:cubicBezTo>
                      <a:pt x="92399" y="2017"/>
                      <a:pt x="90599" y="2784"/>
                      <a:pt x="89299" y="4176"/>
                    </a:cubicBezTo>
                    <a:cubicBezTo>
                      <a:pt x="88027" y="2796"/>
                      <a:pt x="86226" y="2017"/>
                      <a:pt x="84344" y="2017"/>
                    </a:cubicBezTo>
                    <a:cubicBezTo>
                      <a:pt x="83860" y="2017"/>
                      <a:pt x="83376" y="2061"/>
                      <a:pt x="82902" y="2169"/>
                    </a:cubicBezTo>
                    <a:cubicBezTo>
                      <a:pt x="82910" y="1434"/>
                      <a:pt x="83027" y="699"/>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grpSp>
        <p:grpSp>
          <p:nvGrpSpPr>
            <p:cNvPr id="491" name="Google Shape;491;p22"/>
            <p:cNvGrpSpPr/>
            <p:nvPr/>
          </p:nvGrpSpPr>
          <p:grpSpPr>
            <a:xfrm>
              <a:off x="6063879" y="-541901"/>
              <a:ext cx="3080308" cy="3269023"/>
              <a:chOff x="0" y="0"/>
              <a:chExt cx="2743172" cy="2911232"/>
            </a:xfrm>
          </p:grpSpPr>
          <p:sp>
            <p:nvSpPr>
              <p:cNvPr id="492" name="Google Shape;492;p22"/>
              <p:cNvSpPr/>
              <p:nvPr/>
            </p:nvSpPr>
            <p:spPr>
              <a:xfrm>
                <a:off x="0" y="1411617"/>
                <a:ext cx="2743172" cy="1499615"/>
              </a:xfrm>
              <a:custGeom>
                <a:avLst/>
                <a:gdLst/>
                <a:ahLst/>
                <a:cxnLst/>
                <a:rect l="l" t="t" r="r" b="b"/>
                <a:pathLst>
                  <a:path w="143284" h="78442" extrusionOk="0">
                    <a:moveTo>
                      <a:pt x="94420" y="2397"/>
                    </a:moveTo>
                    <a:cubicBezTo>
                      <a:pt x="94850" y="2397"/>
                      <a:pt x="95284" y="2437"/>
                      <a:pt x="95715" y="2519"/>
                    </a:cubicBezTo>
                    <a:cubicBezTo>
                      <a:pt x="94720" y="3693"/>
                      <a:pt x="94138" y="5198"/>
                      <a:pt x="94228" y="6784"/>
                    </a:cubicBezTo>
                    <a:cubicBezTo>
                      <a:pt x="92977" y="5481"/>
                      <a:pt x="91219" y="4651"/>
                      <a:pt x="89350" y="4651"/>
                    </a:cubicBezTo>
                    <a:cubicBezTo>
                      <a:pt x="89330" y="4651"/>
                      <a:pt x="89310" y="4651"/>
                      <a:pt x="89290" y="4651"/>
                    </a:cubicBezTo>
                    <a:cubicBezTo>
                      <a:pt x="90624" y="3201"/>
                      <a:pt x="92490" y="2397"/>
                      <a:pt x="94420" y="2397"/>
                    </a:cubicBezTo>
                    <a:close/>
                    <a:moveTo>
                      <a:pt x="84151" y="2400"/>
                    </a:moveTo>
                    <a:cubicBezTo>
                      <a:pt x="86084" y="2400"/>
                      <a:pt x="87955" y="3198"/>
                      <a:pt x="89290" y="4651"/>
                    </a:cubicBezTo>
                    <a:cubicBezTo>
                      <a:pt x="89270" y="4651"/>
                      <a:pt x="89250" y="4651"/>
                      <a:pt x="89231" y="4651"/>
                    </a:cubicBezTo>
                    <a:cubicBezTo>
                      <a:pt x="87362" y="4651"/>
                      <a:pt x="85594" y="5481"/>
                      <a:pt x="84353" y="6793"/>
                    </a:cubicBezTo>
                    <a:cubicBezTo>
                      <a:pt x="84434" y="5207"/>
                      <a:pt x="83851" y="3702"/>
                      <a:pt x="82866" y="2519"/>
                    </a:cubicBezTo>
                    <a:cubicBezTo>
                      <a:pt x="83294" y="2439"/>
                      <a:pt x="83724" y="2400"/>
                      <a:pt x="84151" y="2400"/>
                    </a:cubicBezTo>
                    <a:close/>
                    <a:moveTo>
                      <a:pt x="13670" y="2589"/>
                    </a:moveTo>
                    <a:cubicBezTo>
                      <a:pt x="15606" y="2589"/>
                      <a:pt x="17480" y="3392"/>
                      <a:pt x="18825" y="4840"/>
                    </a:cubicBezTo>
                    <a:lnTo>
                      <a:pt x="18825" y="4840"/>
                    </a:lnTo>
                    <a:cubicBezTo>
                      <a:pt x="18822" y="4840"/>
                      <a:pt x="18819" y="4840"/>
                      <a:pt x="18816" y="4840"/>
                    </a:cubicBezTo>
                    <a:cubicBezTo>
                      <a:pt x="18806" y="4840"/>
                      <a:pt x="18796" y="4840"/>
                      <a:pt x="18786" y="4840"/>
                    </a:cubicBezTo>
                    <a:cubicBezTo>
                      <a:pt x="16906" y="4840"/>
                      <a:pt x="15136" y="5671"/>
                      <a:pt x="13879" y="6981"/>
                    </a:cubicBezTo>
                    <a:cubicBezTo>
                      <a:pt x="13951" y="5404"/>
                      <a:pt x="13368" y="3899"/>
                      <a:pt x="12382" y="2716"/>
                    </a:cubicBezTo>
                    <a:lnTo>
                      <a:pt x="12391" y="2707"/>
                    </a:lnTo>
                    <a:cubicBezTo>
                      <a:pt x="12817" y="2628"/>
                      <a:pt x="13245" y="2589"/>
                      <a:pt x="13670" y="2589"/>
                    </a:cubicBezTo>
                    <a:close/>
                    <a:moveTo>
                      <a:pt x="23963" y="2589"/>
                    </a:moveTo>
                    <a:cubicBezTo>
                      <a:pt x="24387" y="2589"/>
                      <a:pt x="24815" y="2628"/>
                      <a:pt x="25241" y="2707"/>
                    </a:cubicBezTo>
                    <a:cubicBezTo>
                      <a:pt x="24255" y="3890"/>
                      <a:pt x="23673" y="5395"/>
                      <a:pt x="23753" y="6981"/>
                    </a:cubicBezTo>
                    <a:cubicBezTo>
                      <a:pt x="22512" y="5678"/>
                      <a:pt x="20744" y="4839"/>
                      <a:pt x="18875" y="4839"/>
                    </a:cubicBezTo>
                    <a:cubicBezTo>
                      <a:pt x="18859" y="4839"/>
                      <a:pt x="18842" y="4839"/>
                      <a:pt x="18825" y="4840"/>
                    </a:cubicBezTo>
                    <a:lnTo>
                      <a:pt x="18825" y="4840"/>
                    </a:lnTo>
                    <a:cubicBezTo>
                      <a:pt x="20162" y="3392"/>
                      <a:pt x="22030" y="2589"/>
                      <a:pt x="23963" y="2589"/>
                    </a:cubicBezTo>
                    <a:close/>
                    <a:moveTo>
                      <a:pt x="77628" y="548"/>
                    </a:moveTo>
                    <a:cubicBezTo>
                      <a:pt x="80805" y="548"/>
                      <a:pt x="83981" y="2626"/>
                      <a:pt x="84022" y="6784"/>
                    </a:cubicBezTo>
                    <a:cubicBezTo>
                      <a:pt x="83543" y="6679"/>
                      <a:pt x="83061" y="6628"/>
                      <a:pt x="82582" y="6628"/>
                    </a:cubicBezTo>
                    <a:cubicBezTo>
                      <a:pt x="80728" y="6628"/>
                      <a:pt x="78929" y="7396"/>
                      <a:pt x="77633" y="8791"/>
                    </a:cubicBezTo>
                    <a:cubicBezTo>
                      <a:pt x="76359" y="7419"/>
                      <a:pt x="74579" y="6632"/>
                      <a:pt x="72709" y="6632"/>
                    </a:cubicBezTo>
                    <a:cubicBezTo>
                      <a:pt x="72699" y="6632"/>
                      <a:pt x="72688" y="6632"/>
                      <a:pt x="72678" y="6632"/>
                    </a:cubicBezTo>
                    <a:cubicBezTo>
                      <a:pt x="72194" y="6632"/>
                      <a:pt x="71710" y="6677"/>
                      <a:pt x="71235" y="6784"/>
                    </a:cubicBezTo>
                    <a:cubicBezTo>
                      <a:pt x="71275" y="2626"/>
                      <a:pt x="74452" y="548"/>
                      <a:pt x="77628" y="548"/>
                    </a:cubicBezTo>
                    <a:close/>
                    <a:moveTo>
                      <a:pt x="100945" y="548"/>
                    </a:moveTo>
                    <a:cubicBezTo>
                      <a:pt x="104119" y="548"/>
                      <a:pt x="107295" y="2626"/>
                      <a:pt x="107337" y="6782"/>
                    </a:cubicBezTo>
                    <a:lnTo>
                      <a:pt x="107337" y="6782"/>
                    </a:lnTo>
                    <a:cubicBezTo>
                      <a:pt x="106865" y="6681"/>
                      <a:pt x="106389" y="6632"/>
                      <a:pt x="105917" y="6632"/>
                    </a:cubicBezTo>
                    <a:cubicBezTo>
                      <a:pt x="104054" y="6632"/>
                      <a:pt x="102249" y="7399"/>
                      <a:pt x="100957" y="8791"/>
                    </a:cubicBezTo>
                    <a:cubicBezTo>
                      <a:pt x="99676" y="7411"/>
                      <a:pt x="97883" y="6632"/>
                      <a:pt x="96002" y="6632"/>
                    </a:cubicBezTo>
                    <a:cubicBezTo>
                      <a:pt x="95518" y="6632"/>
                      <a:pt x="95034" y="6685"/>
                      <a:pt x="94559" y="6784"/>
                    </a:cubicBezTo>
                    <a:cubicBezTo>
                      <a:pt x="94595" y="2626"/>
                      <a:pt x="97769" y="548"/>
                      <a:pt x="100945" y="548"/>
                    </a:cubicBezTo>
                    <a:close/>
                    <a:moveTo>
                      <a:pt x="7159" y="741"/>
                    </a:moveTo>
                    <a:cubicBezTo>
                      <a:pt x="10334" y="741"/>
                      <a:pt x="13512" y="2820"/>
                      <a:pt x="13556" y="6981"/>
                    </a:cubicBezTo>
                    <a:cubicBezTo>
                      <a:pt x="13074" y="6876"/>
                      <a:pt x="12589" y="6825"/>
                      <a:pt x="12108" y="6825"/>
                    </a:cubicBezTo>
                    <a:cubicBezTo>
                      <a:pt x="10251" y="6825"/>
                      <a:pt x="8458" y="7587"/>
                      <a:pt x="7163" y="8974"/>
                    </a:cubicBezTo>
                    <a:lnTo>
                      <a:pt x="7163" y="8974"/>
                    </a:lnTo>
                    <a:cubicBezTo>
                      <a:pt x="5882" y="7606"/>
                      <a:pt x="4092" y="6820"/>
                      <a:pt x="2212" y="6820"/>
                    </a:cubicBezTo>
                    <a:cubicBezTo>
                      <a:pt x="1728" y="6820"/>
                      <a:pt x="1245" y="6874"/>
                      <a:pt x="770" y="6981"/>
                    </a:cubicBezTo>
                    <a:cubicBezTo>
                      <a:pt x="806" y="2822"/>
                      <a:pt x="3981" y="741"/>
                      <a:pt x="7159" y="741"/>
                    </a:cubicBezTo>
                    <a:close/>
                    <a:moveTo>
                      <a:pt x="30465" y="748"/>
                    </a:moveTo>
                    <a:cubicBezTo>
                      <a:pt x="33637" y="748"/>
                      <a:pt x="36811" y="2823"/>
                      <a:pt x="36854" y="6977"/>
                    </a:cubicBezTo>
                    <a:lnTo>
                      <a:pt x="36854" y="6977"/>
                    </a:lnTo>
                    <a:cubicBezTo>
                      <a:pt x="36379" y="6875"/>
                      <a:pt x="35901" y="6825"/>
                      <a:pt x="35427" y="6825"/>
                    </a:cubicBezTo>
                    <a:cubicBezTo>
                      <a:pt x="33572" y="6825"/>
                      <a:pt x="31778" y="7591"/>
                      <a:pt x="30483" y="8979"/>
                    </a:cubicBezTo>
                    <a:cubicBezTo>
                      <a:pt x="29201" y="7608"/>
                      <a:pt x="27409" y="6820"/>
                      <a:pt x="25536" y="6820"/>
                    </a:cubicBezTo>
                    <a:cubicBezTo>
                      <a:pt x="25044" y="6820"/>
                      <a:pt x="24560" y="6874"/>
                      <a:pt x="24085" y="6981"/>
                    </a:cubicBezTo>
                    <a:cubicBezTo>
                      <a:pt x="24116" y="2827"/>
                      <a:pt x="27290" y="748"/>
                      <a:pt x="30465" y="748"/>
                    </a:cubicBezTo>
                    <a:close/>
                    <a:moveTo>
                      <a:pt x="119332" y="6908"/>
                    </a:moveTo>
                    <a:cubicBezTo>
                      <a:pt x="121265" y="6908"/>
                      <a:pt x="123134" y="7710"/>
                      <a:pt x="124478" y="9150"/>
                    </a:cubicBezTo>
                    <a:lnTo>
                      <a:pt x="124487" y="9158"/>
                    </a:lnTo>
                    <a:lnTo>
                      <a:pt x="124487" y="9158"/>
                    </a:lnTo>
                    <a:cubicBezTo>
                      <a:pt x="124484" y="9159"/>
                      <a:pt x="124481" y="9159"/>
                      <a:pt x="124478" y="9159"/>
                    </a:cubicBezTo>
                    <a:cubicBezTo>
                      <a:pt x="124459" y="9158"/>
                      <a:pt x="124439" y="9158"/>
                      <a:pt x="124419" y="9158"/>
                    </a:cubicBezTo>
                    <a:cubicBezTo>
                      <a:pt x="122559" y="9158"/>
                      <a:pt x="120791" y="9997"/>
                      <a:pt x="119541" y="11300"/>
                    </a:cubicBezTo>
                    <a:cubicBezTo>
                      <a:pt x="119631" y="9705"/>
                      <a:pt x="119048" y="8209"/>
                      <a:pt x="118054" y="7026"/>
                    </a:cubicBezTo>
                    <a:cubicBezTo>
                      <a:pt x="118480" y="6947"/>
                      <a:pt x="118907" y="6908"/>
                      <a:pt x="119332" y="6908"/>
                    </a:cubicBezTo>
                    <a:close/>
                    <a:moveTo>
                      <a:pt x="129633" y="6908"/>
                    </a:moveTo>
                    <a:cubicBezTo>
                      <a:pt x="130058" y="6908"/>
                      <a:pt x="130486" y="6947"/>
                      <a:pt x="130912" y="7026"/>
                    </a:cubicBezTo>
                    <a:cubicBezTo>
                      <a:pt x="129917" y="8209"/>
                      <a:pt x="129335" y="9705"/>
                      <a:pt x="129415" y="11300"/>
                    </a:cubicBezTo>
                    <a:cubicBezTo>
                      <a:pt x="128174" y="9997"/>
                      <a:pt x="126406" y="9158"/>
                      <a:pt x="124537" y="9158"/>
                    </a:cubicBezTo>
                    <a:cubicBezTo>
                      <a:pt x="124521" y="9158"/>
                      <a:pt x="124504" y="9158"/>
                      <a:pt x="124487" y="9158"/>
                    </a:cubicBezTo>
                    <a:lnTo>
                      <a:pt x="124487" y="9158"/>
                    </a:lnTo>
                    <a:cubicBezTo>
                      <a:pt x="125825" y="7711"/>
                      <a:pt x="127698" y="6908"/>
                      <a:pt x="129633" y="6908"/>
                    </a:cubicBezTo>
                    <a:close/>
                    <a:moveTo>
                      <a:pt x="82788" y="6998"/>
                    </a:moveTo>
                    <a:cubicBezTo>
                      <a:pt x="83213" y="6998"/>
                      <a:pt x="83641" y="7037"/>
                      <a:pt x="84066" y="7116"/>
                    </a:cubicBezTo>
                    <a:cubicBezTo>
                      <a:pt x="83072" y="8289"/>
                      <a:pt x="82489" y="9795"/>
                      <a:pt x="82579" y="11390"/>
                    </a:cubicBezTo>
                    <a:cubicBezTo>
                      <a:pt x="81329" y="10086"/>
                      <a:pt x="79570" y="9248"/>
                      <a:pt x="77701" y="9248"/>
                    </a:cubicBezTo>
                    <a:cubicBezTo>
                      <a:pt x="77681" y="9248"/>
                      <a:pt x="77661" y="9248"/>
                      <a:pt x="77642" y="9248"/>
                    </a:cubicBezTo>
                    <a:cubicBezTo>
                      <a:pt x="78979" y="7801"/>
                      <a:pt x="80853" y="6998"/>
                      <a:pt x="82788" y="6998"/>
                    </a:cubicBezTo>
                    <a:close/>
                    <a:moveTo>
                      <a:pt x="95802" y="7007"/>
                    </a:moveTo>
                    <a:cubicBezTo>
                      <a:pt x="97737" y="7007"/>
                      <a:pt x="99611" y="7810"/>
                      <a:pt x="100948" y="9257"/>
                    </a:cubicBezTo>
                    <a:cubicBezTo>
                      <a:pt x="100928" y="9257"/>
                      <a:pt x="100908" y="9257"/>
                      <a:pt x="100889" y="9257"/>
                    </a:cubicBezTo>
                    <a:cubicBezTo>
                      <a:pt x="99020" y="9257"/>
                      <a:pt x="97252" y="10095"/>
                      <a:pt x="96011" y="11399"/>
                    </a:cubicBezTo>
                    <a:cubicBezTo>
                      <a:pt x="96100" y="9804"/>
                      <a:pt x="95509" y="8307"/>
                      <a:pt x="94523" y="7125"/>
                    </a:cubicBezTo>
                    <a:cubicBezTo>
                      <a:pt x="94949" y="7046"/>
                      <a:pt x="95377" y="7007"/>
                      <a:pt x="95802" y="7007"/>
                    </a:cubicBezTo>
                    <a:close/>
                    <a:moveTo>
                      <a:pt x="48849" y="7105"/>
                    </a:moveTo>
                    <a:cubicBezTo>
                      <a:pt x="50784" y="7105"/>
                      <a:pt x="52658" y="7908"/>
                      <a:pt x="53995" y="9356"/>
                    </a:cubicBezTo>
                    <a:lnTo>
                      <a:pt x="53995" y="9356"/>
                    </a:lnTo>
                    <a:cubicBezTo>
                      <a:pt x="53978" y="9355"/>
                      <a:pt x="53961" y="9355"/>
                      <a:pt x="53945" y="9355"/>
                    </a:cubicBezTo>
                    <a:cubicBezTo>
                      <a:pt x="52076" y="9355"/>
                      <a:pt x="50308" y="10194"/>
                      <a:pt x="49067" y="11497"/>
                    </a:cubicBezTo>
                    <a:cubicBezTo>
                      <a:pt x="49147" y="9902"/>
                      <a:pt x="48565" y="8406"/>
                      <a:pt x="47570" y="7223"/>
                    </a:cubicBezTo>
                    <a:cubicBezTo>
                      <a:pt x="47996" y="7144"/>
                      <a:pt x="48424" y="7105"/>
                      <a:pt x="48849" y="7105"/>
                    </a:cubicBezTo>
                    <a:close/>
                    <a:moveTo>
                      <a:pt x="59142" y="7105"/>
                    </a:moveTo>
                    <a:cubicBezTo>
                      <a:pt x="59570" y="7105"/>
                      <a:pt x="60000" y="7144"/>
                      <a:pt x="60429" y="7223"/>
                    </a:cubicBezTo>
                    <a:cubicBezTo>
                      <a:pt x="59434" y="8397"/>
                      <a:pt x="58852" y="9902"/>
                      <a:pt x="58941" y="11497"/>
                    </a:cubicBezTo>
                    <a:cubicBezTo>
                      <a:pt x="57691" y="10194"/>
                      <a:pt x="55923" y="9355"/>
                      <a:pt x="54063" y="9355"/>
                    </a:cubicBezTo>
                    <a:cubicBezTo>
                      <a:pt x="54043" y="9355"/>
                      <a:pt x="54024" y="9356"/>
                      <a:pt x="54004" y="9356"/>
                    </a:cubicBezTo>
                    <a:cubicBezTo>
                      <a:pt x="54001" y="9356"/>
                      <a:pt x="53998" y="9356"/>
                      <a:pt x="53995" y="9356"/>
                    </a:cubicBezTo>
                    <a:lnTo>
                      <a:pt x="53995" y="9356"/>
                    </a:lnTo>
                    <a:lnTo>
                      <a:pt x="54004" y="9347"/>
                    </a:lnTo>
                    <a:cubicBezTo>
                      <a:pt x="55339" y="7901"/>
                      <a:pt x="57210" y="7105"/>
                      <a:pt x="59142" y="7105"/>
                    </a:cubicBezTo>
                    <a:close/>
                    <a:moveTo>
                      <a:pt x="12289" y="7212"/>
                    </a:moveTo>
                    <a:cubicBezTo>
                      <a:pt x="12716" y="7212"/>
                      <a:pt x="13146" y="7251"/>
                      <a:pt x="13574" y="7331"/>
                    </a:cubicBezTo>
                    <a:cubicBezTo>
                      <a:pt x="12580" y="8513"/>
                      <a:pt x="11997" y="10010"/>
                      <a:pt x="12087" y="11605"/>
                    </a:cubicBezTo>
                    <a:cubicBezTo>
                      <a:pt x="10837" y="10301"/>
                      <a:pt x="9069" y="9463"/>
                      <a:pt x="7208" y="9463"/>
                    </a:cubicBezTo>
                    <a:cubicBezTo>
                      <a:pt x="7189" y="9463"/>
                      <a:pt x="7169" y="9463"/>
                      <a:pt x="7150" y="9463"/>
                    </a:cubicBezTo>
                    <a:cubicBezTo>
                      <a:pt x="8485" y="8010"/>
                      <a:pt x="10356" y="7212"/>
                      <a:pt x="12289" y="7212"/>
                    </a:cubicBezTo>
                    <a:close/>
                    <a:moveTo>
                      <a:pt x="35624" y="7192"/>
                    </a:moveTo>
                    <a:cubicBezTo>
                      <a:pt x="36086" y="7192"/>
                      <a:pt x="36552" y="7237"/>
                      <a:pt x="37015" y="7331"/>
                    </a:cubicBezTo>
                    <a:cubicBezTo>
                      <a:pt x="36000" y="8594"/>
                      <a:pt x="35454" y="10176"/>
                      <a:pt x="35640" y="11839"/>
                    </a:cubicBezTo>
                    <a:lnTo>
                      <a:pt x="35640" y="11839"/>
                    </a:lnTo>
                    <a:cubicBezTo>
                      <a:pt x="34394" y="10395"/>
                      <a:pt x="32530" y="9454"/>
                      <a:pt x="30556" y="9454"/>
                    </a:cubicBezTo>
                    <a:cubicBezTo>
                      <a:pt x="30529" y="9454"/>
                      <a:pt x="30501" y="9454"/>
                      <a:pt x="30474" y="9454"/>
                    </a:cubicBezTo>
                    <a:cubicBezTo>
                      <a:pt x="30454" y="9454"/>
                      <a:pt x="30434" y="9454"/>
                      <a:pt x="30414" y="9454"/>
                    </a:cubicBezTo>
                    <a:cubicBezTo>
                      <a:pt x="28545" y="9454"/>
                      <a:pt x="26787" y="10284"/>
                      <a:pt x="25536" y="11596"/>
                    </a:cubicBezTo>
                    <a:cubicBezTo>
                      <a:pt x="25626" y="10001"/>
                      <a:pt x="25044" y="8495"/>
                      <a:pt x="24049" y="7322"/>
                    </a:cubicBezTo>
                    <a:cubicBezTo>
                      <a:pt x="24481" y="7240"/>
                      <a:pt x="24915" y="7200"/>
                      <a:pt x="25345" y="7200"/>
                    </a:cubicBezTo>
                    <a:cubicBezTo>
                      <a:pt x="27275" y="7200"/>
                      <a:pt x="29142" y="8002"/>
                      <a:pt x="30483" y="9445"/>
                    </a:cubicBezTo>
                    <a:cubicBezTo>
                      <a:pt x="31821" y="7992"/>
                      <a:pt x="33690" y="7192"/>
                      <a:pt x="35624" y="7192"/>
                    </a:cubicBezTo>
                    <a:close/>
                    <a:moveTo>
                      <a:pt x="112817" y="5046"/>
                    </a:moveTo>
                    <a:cubicBezTo>
                      <a:pt x="115992" y="5046"/>
                      <a:pt x="119168" y="7124"/>
                      <a:pt x="119209" y="11280"/>
                    </a:cubicBezTo>
                    <a:lnTo>
                      <a:pt x="119209" y="11280"/>
                    </a:lnTo>
                    <a:cubicBezTo>
                      <a:pt x="118739" y="11180"/>
                      <a:pt x="118265" y="11130"/>
                      <a:pt x="117794" y="11130"/>
                    </a:cubicBezTo>
                    <a:cubicBezTo>
                      <a:pt x="115935" y="11130"/>
                      <a:pt x="114129" y="11897"/>
                      <a:pt x="112830" y="13289"/>
                    </a:cubicBezTo>
                    <a:cubicBezTo>
                      <a:pt x="111548" y="11909"/>
                      <a:pt x="109756" y="11130"/>
                      <a:pt x="107883" y="11130"/>
                    </a:cubicBezTo>
                    <a:cubicBezTo>
                      <a:pt x="107391" y="11130"/>
                      <a:pt x="106907" y="11184"/>
                      <a:pt x="106432" y="11282"/>
                    </a:cubicBezTo>
                    <a:cubicBezTo>
                      <a:pt x="106468" y="7125"/>
                      <a:pt x="109642" y="5046"/>
                      <a:pt x="112817" y="5046"/>
                    </a:cubicBezTo>
                    <a:close/>
                    <a:moveTo>
                      <a:pt x="136134" y="5046"/>
                    </a:moveTo>
                    <a:cubicBezTo>
                      <a:pt x="139307" y="5046"/>
                      <a:pt x="142483" y="7124"/>
                      <a:pt x="142525" y="11280"/>
                    </a:cubicBezTo>
                    <a:cubicBezTo>
                      <a:pt x="142054" y="11180"/>
                      <a:pt x="141580" y="11130"/>
                      <a:pt x="141109" y="11130"/>
                    </a:cubicBezTo>
                    <a:cubicBezTo>
                      <a:pt x="139250" y="11130"/>
                      <a:pt x="137444" y="11897"/>
                      <a:pt x="136145" y="13289"/>
                    </a:cubicBezTo>
                    <a:cubicBezTo>
                      <a:pt x="134872" y="11909"/>
                      <a:pt x="133071" y="11130"/>
                      <a:pt x="131199" y="11130"/>
                    </a:cubicBezTo>
                    <a:cubicBezTo>
                      <a:pt x="130715" y="11130"/>
                      <a:pt x="130231" y="11184"/>
                      <a:pt x="129756" y="11282"/>
                    </a:cubicBezTo>
                    <a:cubicBezTo>
                      <a:pt x="129787" y="7125"/>
                      <a:pt x="132959" y="5046"/>
                      <a:pt x="136134" y="5046"/>
                    </a:cubicBezTo>
                    <a:close/>
                    <a:moveTo>
                      <a:pt x="89288" y="5152"/>
                    </a:moveTo>
                    <a:cubicBezTo>
                      <a:pt x="92463" y="5152"/>
                      <a:pt x="95639" y="7228"/>
                      <a:pt x="95679" y="11381"/>
                    </a:cubicBezTo>
                    <a:lnTo>
                      <a:pt x="95679" y="11381"/>
                    </a:lnTo>
                    <a:cubicBezTo>
                      <a:pt x="95206" y="11279"/>
                      <a:pt x="94729" y="11229"/>
                      <a:pt x="94255" y="11229"/>
                    </a:cubicBezTo>
                    <a:cubicBezTo>
                      <a:pt x="92396" y="11229"/>
                      <a:pt x="90592" y="11996"/>
                      <a:pt x="89299" y="13388"/>
                    </a:cubicBezTo>
                    <a:cubicBezTo>
                      <a:pt x="88018" y="12008"/>
                      <a:pt x="86226" y="11228"/>
                      <a:pt x="84344" y="11228"/>
                    </a:cubicBezTo>
                    <a:cubicBezTo>
                      <a:pt x="83860" y="11228"/>
                      <a:pt x="83376" y="11282"/>
                      <a:pt x="82902" y="11381"/>
                    </a:cubicBezTo>
                    <a:cubicBezTo>
                      <a:pt x="82937" y="7229"/>
                      <a:pt x="86112" y="5152"/>
                      <a:pt x="89288" y="5152"/>
                    </a:cubicBezTo>
                    <a:close/>
                    <a:moveTo>
                      <a:pt x="42335" y="5247"/>
                    </a:moveTo>
                    <a:cubicBezTo>
                      <a:pt x="45506" y="5247"/>
                      <a:pt x="48679" y="7322"/>
                      <a:pt x="48726" y="11475"/>
                    </a:cubicBezTo>
                    <a:lnTo>
                      <a:pt x="48726" y="11475"/>
                    </a:lnTo>
                    <a:cubicBezTo>
                      <a:pt x="48252" y="11373"/>
                      <a:pt x="47773" y="11323"/>
                      <a:pt x="47299" y="11323"/>
                    </a:cubicBezTo>
                    <a:cubicBezTo>
                      <a:pt x="45442" y="11323"/>
                      <a:pt x="43644" y="12089"/>
                      <a:pt x="42355" y="13478"/>
                    </a:cubicBezTo>
                    <a:cubicBezTo>
                      <a:pt x="41074" y="12107"/>
                      <a:pt x="39282" y="11318"/>
                      <a:pt x="37400" y="11318"/>
                    </a:cubicBezTo>
                    <a:cubicBezTo>
                      <a:pt x="36916" y="11318"/>
                      <a:pt x="36432" y="11372"/>
                      <a:pt x="35958" y="11479"/>
                    </a:cubicBezTo>
                    <a:cubicBezTo>
                      <a:pt x="35989" y="7326"/>
                      <a:pt x="39161" y="5247"/>
                      <a:pt x="42335" y="5247"/>
                    </a:cubicBezTo>
                    <a:close/>
                    <a:moveTo>
                      <a:pt x="65651" y="5248"/>
                    </a:moveTo>
                    <a:cubicBezTo>
                      <a:pt x="68824" y="5248"/>
                      <a:pt x="71996" y="7324"/>
                      <a:pt x="72041" y="11477"/>
                    </a:cubicBezTo>
                    <a:lnTo>
                      <a:pt x="72041" y="11477"/>
                    </a:lnTo>
                    <a:cubicBezTo>
                      <a:pt x="71564" y="11374"/>
                      <a:pt x="71084" y="11323"/>
                      <a:pt x="70606" y="11323"/>
                    </a:cubicBezTo>
                    <a:cubicBezTo>
                      <a:pt x="68746" y="11323"/>
                      <a:pt x="66942" y="12092"/>
                      <a:pt x="65653" y="13495"/>
                    </a:cubicBezTo>
                    <a:cubicBezTo>
                      <a:pt x="64378" y="12123"/>
                      <a:pt x="62599" y="11336"/>
                      <a:pt x="60729" y="11336"/>
                    </a:cubicBezTo>
                    <a:cubicBezTo>
                      <a:pt x="60719" y="11336"/>
                      <a:pt x="60708" y="11336"/>
                      <a:pt x="60697" y="11336"/>
                    </a:cubicBezTo>
                    <a:cubicBezTo>
                      <a:pt x="60214" y="11336"/>
                      <a:pt x="59730" y="11381"/>
                      <a:pt x="59255" y="11488"/>
                    </a:cubicBezTo>
                    <a:cubicBezTo>
                      <a:pt x="59295" y="7330"/>
                      <a:pt x="62473" y="5248"/>
                      <a:pt x="65651" y="5248"/>
                    </a:cubicBezTo>
                    <a:close/>
                    <a:moveTo>
                      <a:pt x="18809" y="5354"/>
                    </a:moveTo>
                    <a:cubicBezTo>
                      <a:pt x="21983" y="5354"/>
                      <a:pt x="25156" y="7430"/>
                      <a:pt x="25196" y="11587"/>
                    </a:cubicBezTo>
                    <a:cubicBezTo>
                      <a:pt x="24723" y="11485"/>
                      <a:pt x="24246" y="11435"/>
                      <a:pt x="23772" y="11435"/>
                    </a:cubicBezTo>
                    <a:cubicBezTo>
                      <a:pt x="21913" y="11435"/>
                      <a:pt x="20107" y="12202"/>
                      <a:pt x="18807" y="13594"/>
                    </a:cubicBezTo>
                    <a:cubicBezTo>
                      <a:pt x="17526" y="12214"/>
                      <a:pt x="15734" y="11435"/>
                      <a:pt x="13852" y="11435"/>
                    </a:cubicBezTo>
                    <a:cubicBezTo>
                      <a:pt x="13368" y="11435"/>
                      <a:pt x="12884" y="11488"/>
                      <a:pt x="12409" y="11587"/>
                    </a:cubicBezTo>
                    <a:cubicBezTo>
                      <a:pt x="12454" y="7433"/>
                      <a:pt x="15632" y="5354"/>
                      <a:pt x="18809" y="5354"/>
                    </a:cubicBezTo>
                    <a:close/>
                    <a:moveTo>
                      <a:pt x="117949" y="11510"/>
                    </a:moveTo>
                    <a:cubicBezTo>
                      <a:pt x="118380" y="11510"/>
                      <a:pt x="118814" y="11550"/>
                      <a:pt x="119245" y="11632"/>
                    </a:cubicBezTo>
                    <a:cubicBezTo>
                      <a:pt x="118251" y="12805"/>
                      <a:pt x="117668" y="14302"/>
                      <a:pt x="117758" y="15897"/>
                    </a:cubicBezTo>
                    <a:cubicBezTo>
                      <a:pt x="116508" y="14593"/>
                      <a:pt x="114740" y="13755"/>
                      <a:pt x="112880" y="13755"/>
                    </a:cubicBezTo>
                    <a:cubicBezTo>
                      <a:pt x="112860" y="13755"/>
                      <a:pt x="112840" y="13755"/>
                      <a:pt x="112821" y="13755"/>
                    </a:cubicBezTo>
                    <a:cubicBezTo>
                      <a:pt x="114154" y="12312"/>
                      <a:pt x="116020" y="11510"/>
                      <a:pt x="117949" y="11510"/>
                    </a:cubicBezTo>
                    <a:close/>
                    <a:moveTo>
                      <a:pt x="84144" y="11613"/>
                    </a:moveTo>
                    <a:cubicBezTo>
                      <a:pt x="86080" y="11613"/>
                      <a:pt x="87953" y="12415"/>
                      <a:pt x="89290" y="13863"/>
                    </a:cubicBezTo>
                    <a:cubicBezTo>
                      <a:pt x="89271" y="13863"/>
                      <a:pt x="89251" y="13863"/>
                      <a:pt x="89231" y="13863"/>
                    </a:cubicBezTo>
                    <a:cubicBezTo>
                      <a:pt x="87363" y="13863"/>
                      <a:pt x="85603" y="14701"/>
                      <a:pt x="84353" y="16004"/>
                    </a:cubicBezTo>
                    <a:cubicBezTo>
                      <a:pt x="84443" y="14409"/>
                      <a:pt x="83860" y="12913"/>
                      <a:pt x="82866" y="11730"/>
                    </a:cubicBezTo>
                    <a:cubicBezTo>
                      <a:pt x="83291" y="11651"/>
                      <a:pt x="83719" y="11613"/>
                      <a:pt x="84144" y="11613"/>
                    </a:cubicBezTo>
                    <a:close/>
                    <a:moveTo>
                      <a:pt x="94433" y="11612"/>
                    </a:moveTo>
                    <a:cubicBezTo>
                      <a:pt x="94859" y="11612"/>
                      <a:pt x="95288" y="11651"/>
                      <a:pt x="95715" y="11730"/>
                    </a:cubicBezTo>
                    <a:cubicBezTo>
                      <a:pt x="94729" y="12913"/>
                      <a:pt x="94147" y="14409"/>
                      <a:pt x="94228" y="16004"/>
                    </a:cubicBezTo>
                    <a:cubicBezTo>
                      <a:pt x="92986" y="14701"/>
                      <a:pt x="91218" y="13863"/>
                      <a:pt x="89350" y="13863"/>
                    </a:cubicBezTo>
                    <a:cubicBezTo>
                      <a:pt x="89330" y="13863"/>
                      <a:pt x="89310" y="13863"/>
                      <a:pt x="89290" y="13863"/>
                    </a:cubicBezTo>
                    <a:lnTo>
                      <a:pt x="89299" y="13854"/>
                    </a:lnTo>
                    <a:cubicBezTo>
                      <a:pt x="90635" y="12408"/>
                      <a:pt x="92505" y="11612"/>
                      <a:pt x="94433" y="11612"/>
                    </a:cubicBezTo>
                    <a:close/>
                    <a:moveTo>
                      <a:pt x="47494" y="11702"/>
                    </a:moveTo>
                    <a:cubicBezTo>
                      <a:pt x="47918" y="11702"/>
                      <a:pt x="48346" y="11741"/>
                      <a:pt x="48771" y="11820"/>
                    </a:cubicBezTo>
                    <a:cubicBezTo>
                      <a:pt x="47770" y="13000"/>
                      <a:pt x="47187" y="14502"/>
                      <a:pt x="47274" y="16084"/>
                    </a:cubicBezTo>
                    <a:lnTo>
                      <a:pt x="47274" y="16084"/>
                    </a:lnTo>
                    <a:cubicBezTo>
                      <a:pt x="46040" y="14793"/>
                      <a:pt x="44288" y="13961"/>
                      <a:pt x="42434" y="13961"/>
                    </a:cubicBezTo>
                    <a:cubicBezTo>
                      <a:pt x="42408" y="13961"/>
                      <a:pt x="42382" y="13961"/>
                      <a:pt x="42355" y="13961"/>
                    </a:cubicBezTo>
                    <a:lnTo>
                      <a:pt x="42355" y="13961"/>
                    </a:lnTo>
                    <a:cubicBezTo>
                      <a:pt x="43693" y="12506"/>
                      <a:pt x="45561" y="11702"/>
                      <a:pt x="47494" y="11702"/>
                    </a:cubicBezTo>
                    <a:close/>
                    <a:moveTo>
                      <a:pt x="60517" y="11701"/>
                    </a:moveTo>
                    <a:cubicBezTo>
                      <a:pt x="62455" y="11701"/>
                      <a:pt x="64326" y="12499"/>
                      <a:pt x="65662" y="13952"/>
                    </a:cubicBezTo>
                    <a:cubicBezTo>
                      <a:pt x="65642" y="13952"/>
                      <a:pt x="65622" y="13952"/>
                      <a:pt x="65602" y="13952"/>
                    </a:cubicBezTo>
                    <a:cubicBezTo>
                      <a:pt x="63734" y="13952"/>
                      <a:pt x="61966" y="14791"/>
                      <a:pt x="60724" y="16094"/>
                    </a:cubicBezTo>
                    <a:cubicBezTo>
                      <a:pt x="60805" y="14499"/>
                      <a:pt x="60223" y="12994"/>
                      <a:pt x="59228" y="11820"/>
                    </a:cubicBezTo>
                    <a:cubicBezTo>
                      <a:pt x="59658" y="11740"/>
                      <a:pt x="60089" y="11701"/>
                      <a:pt x="60517" y="11701"/>
                    </a:cubicBezTo>
                    <a:close/>
                    <a:moveTo>
                      <a:pt x="106098" y="7003"/>
                    </a:moveTo>
                    <a:cubicBezTo>
                      <a:pt x="106560" y="7003"/>
                      <a:pt x="107026" y="7049"/>
                      <a:pt x="107489" y="7142"/>
                    </a:cubicBezTo>
                    <a:cubicBezTo>
                      <a:pt x="106477" y="8396"/>
                      <a:pt x="105930" y="9991"/>
                      <a:pt x="106136" y="11666"/>
                    </a:cubicBezTo>
                    <a:lnTo>
                      <a:pt x="106136" y="11666"/>
                    </a:lnTo>
                    <a:cubicBezTo>
                      <a:pt x="106642" y="11553"/>
                      <a:pt x="107153" y="11498"/>
                      <a:pt x="107660" y="11498"/>
                    </a:cubicBezTo>
                    <a:cubicBezTo>
                      <a:pt x="109597" y="11498"/>
                      <a:pt x="111473" y="12301"/>
                      <a:pt x="112821" y="13755"/>
                    </a:cubicBezTo>
                    <a:cubicBezTo>
                      <a:pt x="112802" y="13755"/>
                      <a:pt x="112783" y="13755"/>
                      <a:pt x="112765" y="13755"/>
                    </a:cubicBezTo>
                    <a:cubicBezTo>
                      <a:pt x="110778" y="13755"/>
                      <a:pt x="108911" y="14701"/>
                      <a:pt x="107659" y="16148"/>
                    </a:cubicBezTo>
                    <a:lnTo>
                      <a:pt x="107659" y="16148"/>
                    </a:lnTo>
                    <a:cubicBezTo>
                      <a:pt x="107785" y="14472"/>
                      <a:pt x="107175" y="12895"/>
                      <a:pt x="106127" y="11668"/>
                    </a:cubicBezTo>
                    <a:cubicBezTo>
                      <a:pt x="106130" y="11667"/>
                      <a:pt x="106132" y="11666"/>
                      <a:pt x="106135" y="11666"/>
                    </a:cubicBezTo>
                    <a:lnTo>
                      <a:pt x="106135" y="11666"/>
                    </a:lnTo>
                    <a:cubicBezTo>
                      <a:pt x="106135" y="11666"/>
                      <a:pt x="106136" y="11667"/>
                      <a:pt x="106136" y="11668"/>
                    </a:cubicBezTo>
                    <a:cubicBezTo>
                      <a:pt x="106136" y="11667"/>
                      <a:pt x="106136" y="11666"/>
                      <a:pt x="106136" y="11666"/>
                    </a:cubicBezTo>
                    <a:lnTo>
                      <a:pt x="106136" y="11666"/>
                    </a:lnTo>
                    <a:cubicBezTo>
                      <a:pt x="106135" y="11666"/>
                      <a:pt x="106135" y="11666"/>
                      <a:pt x="106135" y="11666"/>
                    </a:cubicBezTo>
                    <a:lnTo>
                      <a:pt x="106135" y="11666"/>
                    </a:lnTo>
                    <a:cubicBezTo>
                      <a:pt x="104874" y="10211"/>
                      <a:pt x="102998" y="9257"/>
                      <a:pt x="101004" y="9257"/>
                    </a:cubicBezTo>
                    <a:cubicBezTo>
                      <a:pt x="100985" y="9257"/>
                      <a:pt x="100966" y="9257"/>
                      <a:pt x="100948" y="9257"/>
                    </a:cubicBezTo>
                    <a:cubicBezTo>
                      <a:pt x="102293" y="7803"/>
                      <a:pt x="104164" y="7003"/>
                      <a:pt x="106098" y="7003"/>
                    </a:cubicBezTo>
                    <a:close/>
                    <a:moveTo>
                      <a:pt x="13656" y="11810"/>
                    </a:moveTo>
                    <a:cubicBezTo>
                      <a:pt x="15596" y="11810"/>
                      <a:pt x="17470" y="12612"/>
                      <a:pt x="18807" y="14060"/>
                    </a:cubicBezTo>
                    <a:cubicBezTo>
                      <a:pt x="18787" y="14060"/>
                      <a:pt x="18768" y="14060"/>
                      <a:pt x="18748" y="14060"/>
                    </a:cubicBezTo>
                    <a:cubicBezTo>
                      <a:pt x="16879" y="14060"/>
                      <a:pt x="15111" y="14898"/>
                      <a:pt x="13870" y="16202"/>
                    </a:cubicBezTo>
                    <a:cubicBezTo>
                      <a:pt x="13951" y="14607"/>
                      <a:pt x="13368" y="13110"/>
                      <a:pt x="12374" y="11927"/>
                    </a:cubicBezTo>
                    <a:cubicBezTo>
                      <a:pt x="12801" y="11848"/>
                      <a:pt x="13230" y="11810"/>
                      <a:pt x="13656" y="11810"/>
                    </a:cubicBezTo>
                    <a:close/>
                    <a:moveTo>
                      <a:pt x="23953" y="11810"/>
                    </a:moveTo>
                    <a:cubicBezTo>
                      <a:pt x="24378" y="11810"/>
                      <a:pt x="24806" y="11848"/>
                      <a:pt x="25232" y="11927"/>
                    </a:cubicBezTo>
                    <a:cubicBezTo>
                      <a:pt x="24237" y="13110"/>
                      <a:pt x="23655" y="14607"/>
                      <a:pt x="23744" y="16202"/>
                    </a:cubicBezTo>
                    <a:cubicBezTo>
                      <a:pt x="22494" y="14898"/>
                      <a:pt x="20726" y="14060"/>
                      <a:pt x="18866" y="14060"/>
                    </a:cubicBezTo>
                    <a:cubicBezTo>
                      <a:pt x="18846" y="14060"/>
                      <a:pt x="18827" y="14060"/>
                      <a:pt x="18807" y="14060"/>
                    </a:cubicBezTo>
                    <a:cubicBezTo>
                      <a:pt x="20144" y="12612"/>
                      <a:pt x="22018" y="11810"/>
                      <a:pt x="23953" y="11810"/>
                    </a:cubicBezTo>
                    <a:close/>
                    <a:moveTo>
                      <a:pt x="37191" y="11704"/>
                    </a:moveTo>
                    <a:cubicBezTo>
                      <a:pt x="39126" y="11704"/>
                      <a:pt x="41007" y="12507"/>
                      <a:pt x="42355" y="13961"/>
                    </a:cubicBezTo>
                    <a:lnTo>
                      <a:pt x="42355" y="13961"/>
                    </a:lnTo>
                    <a:cubicBezTo>
                      <a:pt x="42352" y="13961"/>
                      <a:pt x="42349" y="13961"/>
                      <a:pt x="42346" y="13961"/>
                    </a:cubicBezTo>
                    <a:cubicBezTo>
                      <a:pt x="42319" y="13961"/>
                      <a:pt x="42291" y="13961"/>
                      <a:pt x="42263" y="13961"/>
                    </a:cubicBezTo>
                    <a:cubicBezTo>
                      <a:pt x="40287" y="13961"/>
                      <a:pt x="38431" y="14904"/>
                      <a:pt x="37185" y="16345"/>
                    </a:cubicBezTo>
                    <a:cubicBezTo>
                      <a:pt x="37320" y="14678"/>
                      <a:pt x="36710" y="13092"/>
                      <a:pt x="35662" y="11874"/>
                    </a:cubicBezTo>
                    <a:cubicBezTo>
                      <a:pt x="36169" y="11760"/>
                      <a:pt x="36682" y="11704"/>
                      <a:pt x="37191" y="11704"/>
                    </a:cubicBezTo>
                    <a:close/>
                    <a:moveTo>
                      <a:pt x="124474" y="9651"/>
                    </a:moveTo>
                    <a:cubicBezTo>
                      <a:pt x="127650" y="9651"/>
                      <a:pt x="130826" y="11730"/>
                      <a:pt x="130867" y="15886"/>
                    </a:cubicBezTo>
                    <a:lnTo>
                      <a:pt x="130867" y="15886"/>
                    </a:lnTo>
                    <a:cubicBezTo>
                      <a:pt x="130397" y="15785"/>
                      <a:pt x="129923" y="15736"/>
                      <a:pt x="129452" y="15736"/>
                    </a:cubicBezTo>
                    <a:cubicBezTo>
                      <a:pt x="127593" y="15736"/>
                      <a:pt x="125787" y="16503"/>
                      <a:pt x="124487" y="17895"/>
                    </a:cubicBezTo>
                    <a:cubicBezTo>
                      <a:pt x="123213" y="16523"/>
                      <a:pt x="121434" y="15735"/>
                      <a:pt x="119555" y="15735"/>
                    </a:cubicBezTo>
                    <a:cubicBezTo>
                      <a:pt x="119544" y="15735"/>
                      <a:pt x="119534" y="15736"/>
                      <a:pt x="119523" y="15736"/>
                    </a:cubicBezTo>
                    <a:cubicBezTo>
                      <a:pt x="119039" y="15736"/>
                      <a:pt x="118555" y="15780"/>
                      <a:pt x="118080" y="15888"/>
                    </a:cubicBezTo>
                    <a:cubicBezTo>
                      <a:pt x="118121" y="11730"/>
                      <a:pt x="121297" y="9651"/>
                      <a:pt x="124474" y="9651"/>
                    </a:cubicBezTo>
                    <a:close/>
                    <a:moveTo>
                      <a:pt x="77628" y="9759"/>
                    </a:moveTo>
                    <a:cubicBezTo>
                      <a:pt x="80802" y="9759"/>
                      <a:pt x="83976" y="11834"/>
                      <a:pt x="84021" y="15985"/>
                    </a:cubicBezTo>
                    <a:lnTo>
                      <a:pt x="84021" y="15985"/>
                    </a:lnTo>
                    <a:cubicBezTo>
                      <a:pt x="83551" y="15884"/>
                      <a:pt x="83077" y="15835"/>
                      <a:pt x="82606" y="15835"/>
                    </a:cubicBezTo>
                    <a:cubicBezTo>
                      <a:pt x="80748" y="15835"/>
                      <a:pt x="78943" y="16601"/>
                      <a:pt x="77651" y="17994"/>
                    </a:cubicBezTo>
                    <a:cubicBezTo>
                      <a:pt x="76368" y="16622"/>
                      <a:pt x="74580" y="15843"/>
                      <a:pt x="72710" y="15843"/>
                    </a:cubicBezTo>
                    <a:cubicBezTo>
                      <a:pt x="72699" y="15843"/>
                      <a:pt x="72688" y="15843"/>
                      <a:pt x="72678" y="15843"/>
                    </a:cubicBezTo>
                    <a:cubicBezTo>
                      <a:pt x="72194" y="15843"/>
                      <a:pt x="71710" y="15897"/>
                      <a:pt x="71235" y="15995"/>
                    </a:cubicBezTo>
                    <a:cubicBezTo>
                      <a:pt x="71275" y="11838"/>
                      <a:pt x="74452" y="9759"/>
                      <a:pt x="77628" y="9759"/>
                    </a:cubicBezTo>
                    <a:close/>
                    <a:moveTo>
                      <a:pt x="100943" y="9759"/>
                    </a:moveTo>
                    <a:cubicBezTo>
                      <a:pt x="104118" y="9759"/>
                      <a:pt x="107292" y="11835"/>
                      <a:pt x="107337" y="15986"/>
                    </a:cubicBezTo>
                    <a:lnTo>
                      <a:pt x="107337" y="15986"/>
                    </a:lnTo>
                    <a:cubicBezTo>
                      <a:pt x="106864" y="15885"/>
                      <a:pt x="106386" y="15835"/>
                      <a:pt x="105913" y="15835"/>
                    </a:cubicBezTo>
                    <a:cubicBezTo>
                      <a:pt x="104054" y="15835"/>
                      <a:pt x="102249" y="16601"/>
                      <a:pt x="100957" y="17994"/>
                    </a:cubicBezTo>
                    <a:cubicBezTo>
                      <a:pt x="99676" y="16623"/>
                      <a:pt x="97875" y="15843"/>
                      <a:pt x="95993" y="15843"/>
                    </a:cubicBezTo>
                    <a:cubicBezTo>
                      <a:pt x="95509" y="15843"/>
                      <a:pt x="95025" y="15897"/>
                      <a:pt x="94550" y="15995"/>
                    </a:cubicBezTo>
                    <a:cubicBezTo>
                      <a:pt x="94590" y="11838"/>
                      <a:pt x="97767" y="9759"/>
                      <a:pt x="100943" y="9759"/>
                    </a:cubicBezTo>
                    <a:close/>
                    <a:moveTo>
                      <a:pt x="54002" y="9852"/>
                    </a:moveTo>
                    <a:cubicBezTo>
                      <a:pt x="57178" y="9852"/>
                      <a:pt x="60352" y="11928"/>
                      <a:pt x="60393" y="16085"/>
                    </a:cubicBezTo>
                    <a:cubicBezTo>
                      <a:pt x="59918" y="15983"/>
                      <a:pt x="59439" y="15933"/>
                      <a:pt x="58964" y="15933"/>
                    </a:cubicBezTo>
                    <a:cubicBezTo>
                      <a:pt x="57103" y="15933"/>
                      <a:pt x="55299" y="16698"/>
                      <a:pt x="53999" y="18087"/>
                    </a:cubicBezTo>
                    <a:lnTo>
                      <a:pt x="53999" y="18087"/>
                    </a:lnTo>
                    <a:cubicBezTo>
                      <a:pt x="52718" y="16710"/>
                      <a:pt x="50928" y="15933"/>
                      <a:pt x="49049" y="15933"/>
                    </a:cubicBezTo>
                    <a:cubicBezTo>
                      <a:pt x="48565" y="15933"/>
                      <a:pt x="48081" y="15986"/>
                      <a:pt x="47606" y="16085"/>
                    </a:cubicBezTo>
                    <a:cubicBezTo>
                      <a:pt x="47646" y="11931"/>
                      <a:pt x="50825" y="9852"/>
                      <a:pt x="54002" y="9852"/>
                    </a:cubicBezTo>
                    <a:close/>
                    <a:moveTo>
                      <a:pt x="7145" y="9956"/>
                    </a:moveTo>
                    <a:cubicBezTo>
                      <a:pt x="10322" y="9956"/>
                      <a:pt x="13498" y="12035"/>
                      <a:pt x="13538" y="16193"/>
                    </a:cubicBezTo>
                    <a:cubicBezTo>
                      <a:pt x="13065" y="16091"/>
                      <a:pt x="12588" y="16041"/>
                      <a:pt x="12114" y="16041"/>
                    </a:cubicBezTo>
                    <a:cubicBezTo>
                      <a:pt x="10255" y="16041"/>
                      <a:pt x="8451" y="16807"/>
                      <a:pt x="7159" y="18200"/>
                    </a:cubicBezTo>
                    <a:cubicBezTo>
                      <a:pt x="5877" y="16820"/>
                      <a:pt x="4076" y="16040"/>
                      <a:pt x="2194" y="16040"/>
                    </a:cubicBezTo>
                    <a:cubicBezTo>
                      <a:pt x="1711" y="16040"/>
                      <a:pt x="1227" y="16094"/>
                      <a:pt x="752" y="16193"/>
                    </a:cubicBezTo>
                    <a:cubicBezTo>
                      <a:pt x="792" y="12035"/>
                      <a:pt x="3969" y="9956"/>
                      <a:pt x="7145" y="9956"/>
                    </a:cubicBezTo>
                    <a:close/>
                    <a:moveTo>
                      <a:pt x="30465" y="9959"/>
                    </a:moveTo>
                    <a:cubicBezTo>
                      <a:pt x="33638" y="9959"/>
                      <a:pt x="36811" y="12035"/>
                      <a:pt x="36854" y="16189"/>
                    </a:cubicBezTo>
                    <a:lnTo>
                      <a:pt x="36854" y="16189"/>
                    </a:lnTo>
                    <a:cubicBezTo>
                      <a:pt x="36384" y="16089"/>
                      <a:pt x="35912" y="16041"/>
                      <a:pt x="35443" y="16041"/>
                    </a:cubicBezTo>
                    <a:cubicBezTo>
                      <a:pt x="33580" y="16041"/>
                      <a:pt x="31775" y="16807"/>
                      <a:pt x="30483" y="18200"/>
                    </a:cubicBezTo>
                    <a:cubicBezTo>
                      <a:pt x="29201" y="16820"/>
                      <a:pt x="27409" y="16040"/>
                      <a:pt x="25528" y="16040"/>
                    </a:cubicBezTo>
                    <a:cubicBezTo>
                      <a:pt x="25044" y="16040"/>
                      <a:pt x="24560" y="16094"/>
                      <a:pt x="24085" y="16193"/>
                    </a:cubicBezTo>
                    <a:cubicBezTo>
                      <a:pt x="24116" y="12038"/>
                      <a:pt x="27290" y="9959"/>
                      <a:pt x="30465" y="9959"/>
                    </a:cubicBezTo>
                    <a:close/>
                    <a:moveTo>
                      <a:pt x="119332" y="16111"/>
                    </a:moveTo>
                    <a:cubicBezTo>
                      <a:pt x="121268" y="16111"/>
                      <a:pt x="123142" y="16913"/>
                      <a:pt x="124487" y="18361"/>
                    </a:cubicBezTo>
                    <a:lnTo>
                      <a:pt x="124487" y="18361"/>
                    </a:lnTo>
                    <a:cubicBezTo>
                      <a:pt x="124484" y="18361"/>
                      <a:pt x="124481" y="18361"/>
                      <a:pt x="124478" y="18361"/>
                    </a:cubicBezTo>
                    <a:cubicBezTo>
                      <a:pt x="124459" y="18361"/>
                      <a:pt x="124439" y="18361"/>
                      <a:pt x="124419" y="18361"/>
                    </a:cubicBezTo>
                    <a:cubicBezTo>
                      <a:pt x="122559" y="18361"/>
                      <a:pt x="120791" y="19199"/>
                      <a:pt x="119550" y="20503"/>
                    </a:cubicBezTo>
                    <a:cubicBezTo>
                      <a:pt x="119631" y="18908"/>
                      <a:pt x="119048" y="17411"/>
                      <a:pt x="118054" y="16228"/>
                    </a:cubicBezTo>
                    <a:cubicBezTo>
                      <a:pt x="118479" y="16149"/>
                      <a:pt x="118907" y="16111"/>
                      <a:pt x="119332" y="16111"/>
                    </a:cubicBezTo>
                    <a:close/>
                    <a:moveTo>
                      <a:pt x="129633" y="16111"/>
                    </a:moveTo>
                    <a:cubicBezTo>
                      <a:pt x="130058" y="16111"/>
                      <a:pt x="130486" y="16149"/>
                      <a:pt x="130912" y="16228"/>
                    </a:cubicBezTo>
                    <a:cubicBezTo>
                      <a:pt x="129908" y="17411"/>
                      <a:pt x="129326" y="18908"/>
                      <a:pt x="129415" y="20503"/>
                    </a:cubicBezTo>
                    <a:cubicBezTo>
                      <a:pt x="128174" y="19199"/>
                      <a:pt x="126406" y="18361"/>
                      <a:pt x="124537" y="18361"/>
                    </a:cubicBezTo>
                    <a:cubicBezTo>
                      <a:pt x="124521" y="18361"/>
                      <a:pt x="124504" y="18361"/>
                      <a:pt x="124487" y="18361"/>
                    </a:cubicBezTo>
                    <a:lnTo>
                      <a:pt x="124487" y="18361"/>
                    </a:lnTo>
                    <a:cubicBezTo>
                      <a:pt x="125825" y="16913"/>
                      <a:pt x="127698" y="16111"/>
                      <a:pt x="129633" y="16111"/>
                    </a:cubicBezTo>
                    <a:close/>
                    <a:moveTo>
                      <a:pt x="82775" y="16217"/>
                    </a:moveTo>
                    <a:cubicBezTo>
                      <a:pt x="83201" y="16217"/>
                      <a:pt x="83630" y="16256"/>
                      <a:pt x="84057" y="16336"/>
                    </a:cubicBezTo>
                    <a:cubicBezTo>
                      <a:pt x="83538" y="16945"/>
                      <a:pt x="83135" y="17653"/>
                      <a:pt x="82875" y="18424"/>
                    </a:cubicBezTo>
                    <a:lnTo>
                      <a:pt x="82875" y="18415"/>
                    </a:lnTo>
                    <a:cubicBezTo>
                      <a:pt x="82633" y="19114"/>
                      <a:pt x="82534" y="19857"/>
                      <a:pt x="82570" y="20592"/>
                    </a:cubicBezTo>
                    <a:cubicBezTo>
                      <a:pt x="81322" y="19291"/>
                      <a:pt x="79551" y="18451"/>
                      <a:pt x="77680" y="18451"/>
                    </a:cubicBezTo>
                    <a:cubicBezTo>
                      <a:pt x="77671" y="18451"/>
                      <a:pt x="77661" y="18451"/>
                      <a:pt x="77651" y="18451"/>
                    </a:cubicBezTo>
                    <a:cubicBezTo>
                      <a:pt x="78986" y="17013"/>
                      <a:pt x="80850" y="16217"/>
                      <a:pt x="82775" y="16217"/>
                    </a:cubicBezTo>
                    <a:close/>
                    <a:moveTo>
                      <a:pt x="95806" y="16217"/>
                    </a:moveTo>
                    <a:cubicBezTo>
                      <a:pt x="97731" y="16217"/>
                      <a:pt x="99596" y="17013"/>
                      <a:pt x="100939" y="18451"/>
                    </a:cubicBezTo>
                    <a:cubicBezTo>
                      <a:pt x="100929" y="18451"/>
                      <a:pt x="100919" y="18451"/>
                      <a:pt x="100909" y="18451"/>
                    </a:cubicBezTo>
                    <a:cubicBezTo>
                      <a:pt x="99029" y="18451"/>
                      <a:pt x="97259" y="19282"/>
                      <a:pt x="96011" y="20592"/>
                    </a:cubicBezTo>
                    <a:cubicBezTo>
                      <a:pt x="96047" y="19857"/>
                      <a:pt x="95948" y="19114"/>
                      <a:pt x="95706" y="18415"/>
                    </a:cubicBezTo>
                    <a:cubicBezTo>
                      <a:pt x="95446" y="17653"/>
                      <a:pt x="95043" y="16945"/>
                      <a:pt x="94523" y="16336"/>
                    </a:cubicBezTo>
                    <a:cubicBezTo>
                      <a:pt x="94950" y="16256"/>
                      <a:pt x="95380" y="16217"/>
                      <a:pt x="95806" y="16217"/>
                    </a:cubicBezTo>
                    <a:close/>
                    <a:moveTo>
                      <a:pt x="48849" y="16308"/>
                    </a:moveTo>
                    <a:cubicBezTo>
                      <a:pt x="50784" y="16308"/>
                      <a:pt x="52659" y="17111"/>
                      <a:pt x="54004" y="18558"/>
                    </a:cubicBezTo>
                    <a:lnTo>
                      <a:pt x="54004" y="18558"/>
                    </a:lnTo>
                    <a:cubicBezTo>
                      <a:pt x="54001" y="18558"/>
                      <a:pt x="53998" y="18558"/>
                      <a:pt x="53995" y="18558"/>
                    </a:cubicBezTo>
                    <a:cubicBezTo>
                      <a:pt x="53975" y="18558"/>
                      <a:pt x="53956" y="18558"/>
                      <a:pt x="53936" y="18558"/>
                    </a:cubicBezTo>
                    <a:cubicBezTo>
                      <a:pt x="52067" y="18558"/>
                      <a:pt x="50308" y="19396"/>
                      <a:pt x="49058" y="20700"/>
                    </a:cubicBezTo>
                    <a:cubicBezTo>
                      <a:pt x="49147" y="19114"/>
                      <a:pt x="48565" y="17608"/>
                      <a:pt x="47570" y="16426"/>
                    </a:cubicBezTo>
                    <a:cubicBezTo>
                      <a:pt x="47996" y="16347"/>
                      <a:pt x="48424" y="16308"/>
                      <a:pt x="48849" y="16308"/>
                    </a:cubicBezTo>
                    <a:close/>
                    <a:moveTo>
                      <a:pt x="59142" y="16308"/>
                    </a:moveTo>
                    <a:cubicBezTo>
                      <a:pt x="59566" y="16308"/>
                      <a:pt x="59994" y="16347"/>
                      <a:pt x="60420" y="16426"/>
                    </a:cubicBezTo>
                    <a:cubicBezTo>
                      <a:pt x="59425" y="17608"/>
                      <a:pt x="58843" y="19114"/>
                      <a:pt x="58932" y="20700"/>
                    </a:cubicBezTo>
                    <a:cubicBezTo>
                      <a:pt x="57691" y="19396"/>
                      <a:pt x="55923" y="18558"/>
                      <a:pt x="54054" y="18558"/>
                    </a:cubicBezTo>
                    <a:cubicBezTo>
                      <a:pt x="54037" y="18558"/>
                      <a:pt x="54021" y="18558"/>
                      <a:pt x="54004" y="18558"/>
                    </a:cubicBezTo>
                    <a:lnTo>
                      <a:pt x="54004" y="18558"/>
                    </a:lnTo>
                    <a:cubicBezTo>
                      <a:pt x="55341" y="17111"/>
                      <a:pt x="57209" y="16308"/>
                      <a:pt x="59142" y="16308"/>
                    </a:cubicBezTo>
                    <a:close/>
                    <a:moveTo>
                      <a:pt x="12289" y="16415"/>
                    </a:moveTo>
                    <a:cubicBezTo>
                      <a:pt x="12716" y="16415"/>
                      <a:pt x="13146" y="16454"/>
                      <a:pt x="13574" y="16533"/>
                    </a:cubicBezTo>
                    <a:cubicBezTo>
                      <a:pt x="13055" y="17142"/>
                      <a:pt x="12651" y="17850"/>
                      <a:pt x="12391" y="18612"/>
                    </a:cubicBezTo>
                    <a:cubicBezTo>
                      <a:pt x="12150" y="19311"/>
                      <a:pt x="12042" y="20055"/>
                      <a:pt x="12087" y="20798"/>
                    </a:cubicBezTo>
                    <a:cubicBezTo>
                      <a:pt x="10839" y="19488"/>
                      <a:pt x="9059" y="18657"/>
                      <a:pt x="7189" y="18657"/>
                    </a:cubicBezTo>
                    <a:cubicBezTo>
                      <a:pt x="7179" y="18657"/>
                      <a:pt x="7169" y="18657"/>
                      <a:pt x="7159" y="18657"/>
                    </a:cubicBezTo>
                    <a:cubicBezTo>
                      <a:pt x="8494" y="17211"/>
                      <a:pt x="10358" y="16415"/>
                      <a:pt x="12289" y="16415"/>
                    </a:cubicBezTo>
                    <a:close/>
                    <a:moveTo>
                      <a:pt x="25318" y="16415"/>
                    </a:moveTo>
                    <a:cubicBezTo>
                      <a:pt x="27251" y="16415"/>
                      <a:pt x="29119" y="17218"/>
                      <a:pt x="30456" y="18666"/>
                    </a:cubicBezTo>
                    <a:cubicBezTo>
                      <a:pt x="30436" y="18665"/>
                      <a:pt x="30417" y="18665"/>
                      <a:pt x="30397" y="18665"/>
                    </a:cubicBezTo>
                    <a:cubicBezTo>
                      <a:pt x="28537" y="18665"/>
                      <a:pt x="26769" y="19504"/>
                      <a:pt x="25528" y="20798"/>
                    </a:cubicBezTo>
                    <a:cubicBezTo>
                      <a:pt x="25563" y="20063"/>
                      <a:pt x="25465" y="19320"/>
                      <a:pt x="25223" y="18621"/>
                    </a:cubicBezTo>
                    <a:cubicBezTo>
                      <a:pt x="24963" y="17859"/>
                      <a:pt x="24560" y="17151"/>
                      <a:pt x="24040" y="16533"/>
                    </a:cubicBezTo>
                    <a:cubicBezTo>
                      <a:pt x="24466" y="16454"/>
                      <a:pt x="24893" y="16415"/>
                      <a:pt x="25318" y="16415"/>
                    </a:cubicBezTo>
                    <a:close/>
                    <a:moveTo>
                      <a:pt x="106101" y="16215"/>
                    </a:moveTo>
                    <a:cubicBezTo>
                      <a:pt x="106563" y="16215"/>
                      <a:pt x="107027" y="16260"/>
                      <a:pt x="107489" y="16354"/>
                    </a:cubicBezTo>
                    <a:cubicBezTo>
                      <a:pt x="106486" y="17608"/>
                      <a:pt x="105930" y="19194"/>
                      <a:pt x="106136" y="20870"/>
                    </a:cubicBezTo>
                    <a:cubicBezTo>
                      <a:pt x="104884" y="19414"/>
                      <a:pt x="103008" y="18459"/>
                      <a:pt x="101021" y="18459"/>
                    </a:cubicBezTo>
                    <a:cubicBezTo>
                      <a:pt x="101003" y="18459"/>
                      <a:pt x="100984" y="18459"/>
                      <a:pt x="100966" y="18460"/>
                    </a:cubicBezTo>
                    <a:cubicBezTo>
                      <a:pt x="102304" y="17013"/>
                      <a:pt x="104173" y="16215"/>
                      <a:pt x="106101" y="16215"/>
                    </a:cubicBezTo>
                    <a:close/>
                    <a:moveTo>
                      <a:pt x="70811" y="11695"/>
                    </a:moveTo>
                    <a:cubicBezTo>
                      <a:pt x="71307" y="11695"/>
                      <a:pt x="71806" y="11748"/>
                      <a:pt x="72301" y="11856"/>
                    </a:cubicBezTo>
                    <a:cubicBezTo>
                      <a:pt x="71289" y="13119"/>
                      <a:pt x="70742" y="14714"/>
                      <a:pt x="70939" y="16381"/>
                    </a:cubicBezTo>
                    <a:lnTo>
                      <a:pt x="70948" y="16372"/>
                    </a:lnTo>
                    <a:cubicBezTo>
                      <a:pt x="71456" y="16258"/>
                      <a:pt x="71969" y="16202"/>
                      <a:pt x="72477" y="16202"/>
                    </a:cubicBezTo>
                    <a:cubicBezTo>
                      <a:pt x="74410" y="16202"/>
                      <a:pt x="76285" y="17004"/>
                      <a:pt x="77633" y="18451"/>
                    </a:cubicBezTo>
                    <a:cubicBezTo>
                      <a:pt x="77615" y="18450"/>
                      <a:pt x="77597" y="18450"/>
                      <a:pt x="77579" y="18450"/>
                    </a:cubicBezTo>
                    <a:cubicBezTo>
                      <a:pt x="75529" y="18450"/>
                      <a:pt x="73607" y="19459"/>
                      <a:pt x="72355" y="20986"/>
                    </a:cubicBezTo>
                    <a:cubicBezTo>
                      <a:pt x="72747" y="17261"/>
                      <a:pt x="69434" y="13952"/>
                      <a:pt x="65721" y="13952"/>
                    </a:cubicBezTo>
                    <a:cubicBezTo>
                      <a:pt x="65701" y="13952"/>
                      <a:pt x="65682" y="13952"/>
                      <a:pt x="65662" y="13952"/>
                    </a:cubicBezTo>
                    <a:cubicBezTo>
                      <a:pt x="67003" y="12497"/>
                      <a:pt x="68877" y="11695"/>
                      <a:pt x="70811" y="11695"/>
                    </a:cubicBezTo>
                    <a:close/>
                    <a:moveTo>
                      <a:pt x="35609" y="16412"/>
                    </a:moveTo>
                    <a:cubicBezTo>
                      <a:pt x="36071" y="16412"/>
                      <a:pt x="36535" y="16458"/>
                      <a:pt x="36997" y="16551"/>
                    </a:cubicBezTo>
                    <a:cubicBezTo>
                      <a:pt x="36002" y="17805"/>
                      <a:pt x="35447" y="19400"/>
                      <a:pt x="35644" y="21067"/>
                    </a:cubicBezTo>
                    <a:cubicBezTo>
                      <a:pt x="34392" y="19611"/>
                      <a:pt x="32516" y="18656"/>
                      <a:pt x="30529" y="18656"/>
                    </a:cubicBezTo>
                    <a:cubicBezTo>
                      <a:pt x="30511" y="18656"/>
                      <a:pt x="30492" y="18657"/>
                      <a:pt x="30474" y="18657"/>
                    </a:cubicBezTo>
                    <a:cubicBezTo>
                      <a:pt x="31812" y="17210"/>
                      <a:pt x="33680" y="16412"/>
                      <a:pt x="35609" y="16412"/>
                    </a:cubicBezTo>
                    <a:close/>
                    <a:moveTo>
                      <a:pt x="112819" y="14254"/>
                    </a:moveTo>
                    <a:cubicBezTo>
                      <a:pt x="115994" y="14254"/>
                      <a:pt x="119169" y="16333"/>
                      <a:pt x="119209" y="20494"/>
                    </a:cubicBezTo>
                    <a:lnTo>
                      <a:pt x="119209" y="20494"/>
                    </a:lnTo>
                    <a:cubicBezTo>
                      <a:pt x="118731" y="20389"/>
                      <a:pt x="118248" y="20338"/>
                      <a:pt x="117769" y="20338"/>
                    </a:cubicBezTo>
                    <a:cubicBezTo>
                      <a:pt x="115913" y="20338"/>
                      <a:pt x="114109" y="21105"/>
                      <a:pt x="112821" y="22501"/>
                    </a:cubicBezTo>
                    <a:lnTo>
                      <a:pt x="112821" y="22492"/>
                    </a:lnTo>
                    <a:cubicBezTo>
                      <a:pt x="111539" y="21121"/>
                      <a:pt x="109747" y="20332"/>
                      <a:pt x="107865" y="20332"/>
                    </a:cubicBezTo>
                    <a:cubicBezTo>
                      <a:pt x="107382" y="20332"/>
                      <a:pt x="106898" y="20386"/>
                      <a:pt x="106423" y="20494"/>
                    </a:cubicBezTo>
                    <a:lnTo>
                      <a:pt x="106423" y="20494"/>
                    </a:lnTo>
                    <a:cubicBezTo>
                      <a:pt x="106463" y="16335"/>
                      <a:pt x="109641" y="14254"/>
                      <a:pt x="112819" y="14254"/>
                    </a:cubicBezTo>
                    <a:close/>
                    <a:moveTo>
                      <a:pt x="136134" y="14257"/>
                    </a:moveTo>
                    <a:cubicBezTo>
                      <a:pt x="139307" y="14257"/>
                      <a:pt x="142483" y="16335"/>
                      <a:pt x="142525" y="20492"/>
                    </a:cubicBezTo>
                    <a:lnTo>
                      <a:pt x="142525" y="20492"/>
                    </a:lnTo>
                    <a:cubicBezTo>
                      <a:pt x="142054" y="20391"/>
                      <a:pt x="141580" y="20342"/>
                      <a:pt x="141109" y="20342"/>
                    </a:cubicBezTo>
                    <a:cubicBezTo>
                      <a:pt x="139250" y="20342"/>
                      <a:pt x="137444" y="21108"/>
                      <a:pt x="136145" y="22501"/>
                    </a:cubicBezTo>
                    <a:cubicBezTo>
                      <a:pt x="134872" y="21121"/>
                      <a:pt x="133071" y="20341"/>
                      <a:pt x="131199" y="20341"/>
                    </a:cubicBezTo>
                    <a:cubicBezTo>
                      <a:pt x="130715" y="20341"/>
                      <a:pt x="130231" y="20395"/>
                      <a:pt x="129756" y="20494"/>
                    </a:cubicBezTo>
                    <a:lnTo>
                      <a:pt x="129756" y="20494"/>
                    </a:lnTo>
                    <a:cubicBezTo>
                      <a:pt x="129787" y="16336"/>
                      <a:pt x="132959" y="14257"/>
                      <a:pt x="136134" y="14257"/>
                    </a:cubicBezTo>
                    <a:close/>
                    <a:moveTo>
                      <a:pt x="89297" y="14362"/>
                    </a:moveTo>
                    <a:cubicBezTo>
                      <a:pt x="91875" y="14362"/>
                      <a:pt x="94452" y="15733"/>
                      <a:pt x="95348" y="18477"/>
                    </a:cubicBezTo>
                    <a:cubicBezTo>
                      <a:pt x="95572" y="19158"/>
                      <a:pt x="95679" y="19875"/>
                      <a:pt x="95688" y="20583"/>
                    </a:cubicBezTo>
                    <a:cubicBezTo>
                      <a:pt x="95213" y="20481"/>
                      <a:pt x="94735" y="20431"/>
                      <a:pt x="94260" y="20431"/>
                    </a:cubicBezTo>
                    <a:cubicBezTo>
                      <a:pt x="92399" y="20431"/>
                      <a:pt x="90599" y="21198"/>
                      <a:pt x="89299" y="22590"/>
                    </a:cubicBezTo>
                    <a:cubicBezTo>
                      <a:pt x="88018" y="21210"/>
                      <a:pt x="86226" y="20431"/>
                      <a:pt x="84344" y="20431"/>
                    </a:cubicBezTo>
                    <a:cubicBezTo>
                      <a:pt x="83860" y="20431"/>
                      <a:pt x="83376" y="20485"/>
                      <a:pt x="82902" y="20583"/>
                    </a:cubicBezTo>
                    <a:cubicBezTo>
                      <a:pt x="82902" y="19875"/>
                      <a:pt x="83018" y="19158"/>
                      <a:pt x="83233" y="18486"/>
                    </a:cubicBezTo>
                    <a:cubicBezTo>
                      <a:pt x="84130" y="15738"/>
                      <a:pt x="86714" y="14362"/>
                      <a:pt x="89297" y="14362"/>
                    </a:cubicBezTo>
                    <a:close/>
                    <a:moveTo>
                      <a:pt x="42353" y="14449"/>
                    </a:moveTo>
                    <a:cubicBezTo>
                      <a:pt x="45529" y="14449"/>
                      <a:pt x="48704" y="16525"/>
                      <a:pt x="48744" y="20682"/>
                    </a:cubicBezTo>
                    <a:cubicBezTo>
                      <a:pt x="48269" y="20580"/>
                      <a:pt x="47791" y="20530"/>
                      <a:pt x="47316" y="20530"/>
                    </a:cubicBezTo>
                    <a:cubicBezTo>
                      <a:pt x="45456" y="20530"/>
                      <a:pt x="43649" y="21293"/>
                      <a:pt x="42351" y="22684"/>
                    </a:cubicBezTo>
                    <a:lnTo>
                      <a:pt x="42351" y="22684"/>
                    </a:lnTo>
                    <a:cubicBezTo>
                      <a:pt x="41070" y="21307"/>
                      <a:pt x="39280" y="20529"/>
                      <a:pt x="37400" y="20529"/>
                    </a:cubicBezTo>
                    <a:cubicBezTo>
                      <a:pt x="36916" y="20529"/>
                      <a:pt x="36432" y="20583"/>
                      <a:pt x="35958" y="20682"/>
                    </a:cubicBezTo>
                    <a:cubicBezTo>
                      <a:pt x="35998" y="16527"/>
                      <a:pt x="39176" y="14449"/>
                      <a:pt x="42353" y="14449"/>
                    </a:cubicBezTo>
                    <a:close/>
                    <a:moveTo>
                      <a:pt x="65651" y="14458"/>
                    </a:moveTo>
                    <a:cubicBezTo>
                      <a:pt x="68826" y="14458"/>
                      <a:pt x="72001" y="16534"/>
                      <a:pt x="72041" y="20691"/>
                    </a:cubicBezTo>
                    <a:cubicBezTo>
                      <a:pt x="71568" y="20589"/>
                      <a:pt x="71091" y="20539"/>
                      <a:pt x="70617" y="20539"/>
                    </a:cubicBezTo>
                    <a:cubicBezTo>
                      <a:pt x="68758" y="20539"/>
                      <a:pt x="66952" y="21305"/>
                      <a:pt x="65653" y="22698"/>
                    </a:cubicBezTo>
                    <a:cubicBezTo>
                      <a:pt x="64371" y="21318"/>
                      <a:pt x="62579" y="20538"/>
                      <a:pt x="60697" y="20538"/>
                    </a:cubicBezTo>
                    <a:cubicBezTo>
                      <a:pt x="60214" y="20538"/>
                      <a:pt x="59730" y="20592"/>
                      <a:pt x="59255" y="20691"/>
                    </a:cubicBezTo>
                    <a:cubicBezTo>
                      <a:pt x="59295" y="16536"/>
                      <a:pt x="62473" y="14458"/>
                      <a:pt x="65651" y="14458"/>
                    </a:cubicBezTo>
                    <a:close/>
                    <a:moveTo>
                      <a:pt x="18803" y="14564"/>
                    </a:moveTo>
                    <a:cubicBezTo>
                      <a:pt x="21386" y="14564"/>
                      <a:pt x="23968" y="15937"/>
                      <a:pt x="24864" y="18684"/>
                    </a:cubicBezTo>
                    <a:cubicBezTo>
                      <a:pt x="25079" y="19365"/>
                      <a:pt x="25196" y="20072"/>
                      <a:pt x="25196" y="20789"/>
                    </a:cubicBezTo>
                    <a:cubicBezTo>
                      <a:pt x="24718" y="20684"/>
                      <a:pt x="24235" y="20633"/>
                      <a:pt x="23756" y="20633"/>
                    </a:cubicBezTo>
                    <a:cubicBezTo>
                      <a:pt x="21903" y="20633"/>
                      <a:pt x="20103" y="21401"/>
                      <a:pt x="18807" y="22796"/>
                    </a:cubicBezTo>
                    <a:cubicBezTo>
                      <a:pt x="17542" y="21424"/>
                      <a:pt x="15754" y="20637"/>
                      <a:pt x="13893" y="20637"/>
                    </a:cubicBezTo>
                    <a:cubicBezTo>
                      <a:pt x="13882" y="20637"/>
                      <a:pt x="13871" y="20637"/>
                      <a:pt x="13861" y="20637"/>
                    </a:cubicBezTo>
                    <a:cubicBezTo>
                      <a:pt x="13368" y="20637"/>
                      <a:pt x="12884" y="20682"/>
                      <a:pt x="12409" y="20789"/>
                    </a:cubicBezTo>
                    <a:cubicBezTo>
                      <a:pt x="12418" y="20072"/>
                      <a:pt x="12526" y="19365"/>
                      <a:pt x="12741" y="18684"/>
                    </a:cubicBezTo>
                    <a:cubicBezTo>
                      <a:pt x="13637" y="15937"/>
                      <a:pt x="16220" y="14564"/>
                      <a:pt x="18803" y="14564"/>
                    </a:cubicBezTo>
                    <a:close/>
                    <a:moveTo>
                      <a:pt x="117964" y="20716"/>
                    </a:moveTo>
                    <a:cubicBezTo>
                      <a:pt x="118390" y="20716"/>
                      <a:pt x="118819" y="20755"/>
                      <a:pt x="119245" y="20834"/>
                    </a:cubicBezTo>
                    <a:cubicBezTo>
                      <a:pt x="118726" y="21443"/>
                      <a:pt x="118322" y="22151"/>
                      <a:pt x="118063" y="22913"/>
                    </a:cubicBezTo>
                    <a:cubicBezTo>
                      <a:pt x="117821" y="23612"/>
                      <a:pt x="117722" y="24356"/>
                      <a:pt x="117758" y="25099"/>
                    </a:cubicBezTo>
                    <a:cubicBezTo>
                      <a:pt x="116516" y="23796"/>
                      <a:pt x="114757" y="22957"/>
                      <a:pt x="112897" y="22957"/>
                    </a:cubicBezTo>
                    <a:cubicBezTo>
                      <a:pt x="112878" y="22957"/>
                      <a:pt x="112858" y="22958"/>
                      <a:pt x="112839" y="22958"/>
                    </a:cubicBezTo>
                    <a:cubicBezTo>
                      <a:pt x="114174" y="21512"/>
                      <a:pt x="116038" y="20716"/>
                      <a:pt x="117964" y="20716"/>
                    </a:cubicBezTo>
                    <a:close/>
                    <a:moveTo>
                      <a:pt x="130993" y="20716"/>
                    </a:moveTo>
                    <a:cubicBezTo>
                      <a:pt x="132921" y="20716"/>
                      <a:pt x="134791" y="21512"/>
                      <a:pt x="136127" y="22958"/>
                    </a:cubicBezTo>
                    <a:cubicBezTo>
                      <a:pt x="136107" y="22958"/>
                      <a:pt x="136088" y="22957"/>
                      <a:pt x="136068" y="22957"/>
                    </a:cubicBezTo>
                    <a:cubicBezTo>
                      <a:pt x="134208" y="22957"/>
                      <a:pt x="132440" y="23796"/>
                      <a:pt x="131199" y="25099"/>
                    </a:cubicBezTo>
                    <a:cubicBezTo>
                      <a:pt x="131234" y="24356"/>
                      <a:pt x="131136" y="23612"/>
                      <a:pt x="130894" y="22913"/>
                    </a:cubicBezTo>
                    <a:cubicBezTo>
                      <a:pt x="130634" y="22151"/>
                      <a:pt x="130231" y="21452"/>
                      <a:pt x="129711" y="20834"/>
                    </a:cubicBezTo>
                    <a:cubicBezTo>
                      <a:pt x="130138" y="20755"/>
                      <a:pt x="130567" y="20716"/>
                      <a:pt x="130993" y="20716"/>
                    </a:cubicBezTo>
                    <a:close/>
                    <a:moveTo>
                      <a:pt x="84143" y="20805"/>
                    </a:moveTo>
                    <a:cubicBezTo>
                      <a:pt x="86076" y="20805"/>
                      <a:pt x="87948" y="21602"/>
                      <a:pt x="89290" y="23047"/>
                    </a:cubicBezTo>
                    <a:cubicBezTo>
                      <a:pt x="90627" y="21607"/>
                      <a:pt x="92501" y="20806"/>
                      <a:pt x="94436" y="20806"/>
                    </a:cubicBezTo>
                    <a:cubicBezTo>
                      <a:pt x="94861" y="20806"/>
                      <a:pt x="95289" y="20845"/>
                      <a:pt x="95715" y="20924"/>
                    </a:cubicBezTo>
                    <a:cubicBezTo>
                      <a:pt x="94720" y="22106"/>
                      <a:pt x="94138" y="23603"/>
                      <a:pt x="94219" y="25198"/>
                    </a:cubicBezTo>
                    <a:cubicBezTo>
                      <a:pt x="92977" y="23894"/>
                      <a:pt x="91209" y="23056"/>
                      <a:pt x="89341" y="23056"/>
                    </a:cubicBezTo>
                    <a:cubicBezTo>
                      <a:pt x="89321" y="23056"/>
                      <a:pt x="89301" y="23056"/>
                      <a:pt x="89281" y="23056"/>
                    </a:cubicBezTo>
                    <a:cubicBezTo>
                      <a:pt x="89262" y="23056"/>
                      <a:pt x="89242" y="23056"/>
                      <a:pt x="89222" y="23056"/>
                    </a:cubicBezTo>
                    <a:cubicBezTo>
                      <a:pt x="87362" y="23056"/>
                      <a:pt x="85595" y="23894"/>
                      <a:pt x="84353" y="25198"/>
                    </a:cubicBezTo>
                    <a:cubicBezTo>
                      <a:pt x="84434" y="23612"/>
                      <a:pt x="83851" y="22106"/>
                      <a:pt x="82866" y="20924"/>
                    </a:cubicBezTo>
                    <a:lnTo>
                      <a:pt x="82857" y="20924"/>
                    </a:lnTo>
                    <a:cubicBezTo>
                      <a:pt x="83285" y="20844"/>
                      <a:pt x="83716" y="20805"/>
                      <a:pt x="84143" y="20805"/>
                    </a:cubicBezTo>
                    <a:close/>
                    <a:moveTo>
                      <a:pt x="60510" y="20908"/>
                    </a:moveTo>
                    <a:cubicBezTo>
                      <a:pt x="62444" y="20908"/>
                      <a:pt x="64322" y="21705"/>
                      <a:pt x="65662" y="23155"/>
                    </a:cubicBezTo>
                    <a:cubicBezTo>
                      <a:pt x="65642" y="23155"/>
                      <a:pt x="65622" y="23155"/>
                      <a:pt x="65602" y="23155"/>
                    </a:cubicBezTo>
                    <a:cubicBezTo>
                      <a:pt x="63720" y="23155"/>
                      <a:pt x="61965" y="23989"/>
                      <a:pt x="60724" y="25287"/>
                    </a:cubicBezTo>
                    <a:lnTo>
                      <a:pt x="60724" y="25287"/>
                    </a:lnTo>
                    <a:cubicBezTo>
                      <a:pt x="60769" y="24543"/>
                      <a:pt x="60662" y="23809"/>
                      <a:pt x="60429" y="23110"/>
                    </a:cubicBezTo>
                    <a:cubicBezTo>
                      <a:pt x="60160" y="22348"/>
                      <a:pt x="59766" y="21641"/>
                      <a:pt x="59246" y="21022"/>
                    </a:cubicBezTo>
                    <a:cubicBezTo>
                      <a:pt x="59667" y="20945"/>
                      <a:pt x="60090" y="20908"/>
                      <a:pt x="60510" y="20908"/>
                    </a:cubicBezTo>
                    <a:close/>
                    <a:moveTo>
                      <a:pt x="47505" y="20905"/>
                    </a:moveTo>
                    <a:cubicBezTo>
                      <a:pt x="47929" y="20905"/>
                      <a:pt x="48356" y="20943"/>
                      <a:pt x="48780" y="21022"/>
                    </a:cubicBezTo>
                    <a:cubicBezTo>
                      <a:pt x="48251" y="21641"/>
                      <a:pt x="47848" y="22348"/>
                      <a:pt x="47579" y="23119"/>
                    </a:cubicBezTo>
                    <a:lnTo>
                      <a:pt x="47597" y="23110"/>
                    </a:lnTo>
                    <a:lnTo>
                      <a:pt x="47597" y="23110"/>
                    </a:lnTo>
                    <a:cubicBezTo>
                      <a:pt x="47355" y="23809"/>
                      <a:pt x="47257" y="24544"/>
                      <a:pt x="47293" y="25287"/>
                    </a:cubicBezTo>
                    <a:cubicBezTo>
                      <a:pt x="46045" y="23977"/>
                      <a:pt x="44274" y="23146"/>
                      <a:pt x="42394" y="23146"/>
                    </a:cubicBezTo>
                    <a:cubicBezTo>
                      <a:pt x="42384" y="23146"/>
                      <a:pt x="42374" y="23146"/>
                      <a:pt x="42364" y="23146"/>
                    </a:cubicBezTo>
                    <a:cubicBezTo>
                      <a:pt x="43709" y="21706"/>
                      <a:pt x="45577" y="20905"/>
                      <a:pt x="47505" y="20905"/>
                    </a:cubicBezTo>
                    <a:close/>
                    <a:moveTo>
                      <a:pt x="107673" y="20708"/>
                    </a:moveTo>
                    <a:cubicBezTo>
                      <a:pt x="109600" y="20708"/>
                      <a:pt x="111466" y="21504"/>
                      <a:pt x="112812" y="22949"/>
                    </a:cubicBezTo>
                    <a:cubicBezTo>
                      <a:pt x="112802" y="22949"/>
                      <a:pt x="112793" y="22949"/>
                      <a:pt x="112783" y="22949"/>
                    </a:cubicBezTo>
                    <a:cubicBezTo>
                      <a:pt x="110787" y="22949"/>
                      <a:pt x="108908" y="23888"/>
                      <a:pt x="107659" y="25341"/>
                    </a:cubicBezTo>
                    <a:cubicBezTo>
                      <a:pt x="107785" y="23675"/>
                      <a:pt x="107184" y="22098"/>
                      <a:pt x="106136" y="20888"/>
                    </a:cubicBezTo>
                    <a:lnTo>
                      <a:pt x="106136" y="20879"/>
                    </a:lnTo>
                    <a:cubicBezTo>
                      <a:pt x="106647" y="20764"/>
                      <a:pt x="107162" y="20708"/>
                      <a:pt x="107673" y="20708"/>
                    </a:cubicBezTo>
                    <a:close/>
                    <a:moveTo>
                      <a:pt x="13652" y="21003"/>
                    </a:moveTo>
                    <a:cubicBezTo>
                      <a:pt x="15588" y="21003"/>
                      <a:pt x="17463" y="21806"/>
                      <a:pt x="18807" y="23253"/>
                    </a:cubicBezTo>
                    <a:cubicBezTo>
                      <a:pt x="18787" y="23253"/>
                      <a:pt x="18768" y="23253"/>
                      <a:pt x="18748" y="23253"/>
                    </a:cubicBezTo>
                    <a:cubicBezTo>
                      <a:pt x="16879" y="23253"/>
                      <a:pt x="15111" y="24092"/>
                      <a:pt x="13870" y="25395"/>
                    </a:cubicBezTo>
                    <a:cubicBezTo>
                      <a:pt x="13951" y="23809"/>
                      <a:pt x="13368" y="22313"/>
                      <a:pt x="12382" y="21130"/>
                    </a:cubicBezTo>
                    <a:lnTo>
                      <a:pt x="12374" y="21121"/>
                    </a:lnTo>
                    <a:cubicBezTo>
                      <a:pt x="12799" y="21042"/>
                      <a:pt x="13227" y="21003"/>
                      <a:pt x="13652" y="21003"/>
                    </a:cubicBezTo>
                    <a:close/>
                    <a:moveTo>
                      <a:pt x="23953" y="21003"/>
                    </a:moveTo>
                    <a:cubicBezTo>
                      <a:pt x="24378" y="21003"/>
                      <a:pt x="24806" y="21042"/>
                      <a:pt x="25232" y="21121"/>
                    </a:cubicBezTo>
                    <a:cubicBezTo>
                      <a:pt x="24237" y="22304"/>
                      <a:pt x="23655" y="23800"/>
                      <a:pt x="23744" y="25395"/>
                    </a:cubicBezTo>
                    <a:cubicBezTo>
                      <a:pt x="22494" y="24092"/>
                      <a:pt x="20726" y="23253"/>
                      <a:pt x="18866" y="23253"/>
                    </a:cubicBezTo>
                    <a:cubicBezTo>
                      <a:pt x="18846" y="23253"/>
                      <a:pt x="18827" y="23253"/>
                      <a:pt x="18807" y="23253"/>
                    </a:cubicBezTo>
                    <a:cubicBezTo>
                      <a:pt x="20144" y="21806"/>
                      <a:pt x="22018" y="21003"/>
                      <a:pt x="23953" y="21003"/>
                    </a:cubicBezTo>
                    <a:close/>
                    <a:moveTo>
                      <a:pt x="37173" y="20910"/>
                    </a:moveTo>
                    <a:cubicBezTo>
                      <a:pt x="39106" y="20910"/>
                      <a:pt x="40979" y="21706"/>
                      <a:pt x="42328" y="23155"/>
                    </a:cubicBezTo>
                    <a:cubicBezTo>
                      <a:pt x="42310" y="23155"/>
                      <a:pt x="42291" y="23155"/>
                      <a:pt x="42273" y="23155"/>
                    </a:cubicBezTo>
                    <a:cubicBezTo>
                      <a:pt x="40286" y="23155"/>
                      <a:pt x="38419" y="24100"/>
                      <a:pt x="37176" y="25538"/>
                    </a:cubicBezTo>
                    <a:cubicBezTo>
                      <a:pt x="37302" y="23881"/>
                      <a:pt x="36701" y="22304"/>
                      <a:pt x="35653" y="21076"/>
                    </a:cubicBezTo>
                    <a:cubicBezTo>
                      <a:pt x="36158" y="20965"/>
                      <a:pt x="36668" y="20910"/>
                      <a:pt x="37173" y="20910"/>
                    </a:cubicBezTo>
                    <a:close/>
                    <a:moveTo>
                      <a:pt x="124477" y="18862"/>
                    </a:moveTo>
                    <a:cubicBezTo>
                      <a:pt x="127059" y="18862"/>
                      <a:pt x="129640" y="20235"/>
                      <a:pt x="130536" y="22985"/>
                    </a:cubicBezTo>
                    <a:cubicBezTo>
                      <a:pt x="130751" y="23666"/>
                      <a:pt x="130867" y="24373"/>
                      <a:pt x="130867" y="25090"/>
                    </a:cubicBezTo>
                    <a:cubicBezTo>
                      <a:pt x="130388" y="24985"/>
                      <a:pt x="129906" y="24934"/>
                      <a:pt x="129426" y="24934"/>
                    </a:cubicBezTo>
                    <a:cubicBezTo>
                      <a:pt x="127574" y="24934"/>
                      <a:pt x="125776" y="25700"/>
                      <a:pt x="124487" y="27089"/>
                    </a:cubicBezTo>
                    <a:cubicBezTo>
                      <a:pt x="123206" y="25709"/>
                      <a:pt x="121414" y="24929"/>
                      <a:pt x="119532" y="24929"/>
                    </a:cubicBezTo>
                    <a:cubicBezTo>
                      <a:pt x="119048" y="24929"/>
                      <a:pt x="118564" y="24983"/>
                      <a:pt x="118089" y="25090"/>
                    </a:cubicBezTo>
                    <a:cubicBezTo>
                      <a:pt x="118089" y="24373"/>
                      <a:pt x="118197" y="23666"/>
                      <a:pt x="118412" y="22985"/>
                    </a:cubicBezTo>
                    <a:cubicBezTo>
                      <a:pt x="119308" y="20237"/>
                      <a:pt x="121893" y="18862"/>
                      <a:pt x="124477" y="18862"/>
                    </a:cubicBezTo>
                    <a:close/>
                    <a:moveTo>
                      <a:pt x="77632" y="18956"/>
                    </a:moveTo>
                    <a:cubicBezTo>
                      <a:pt x="80806" y="18956"/>
                      <a:pt x="83981" y="21032"/>
                      <a:pt x="84022" y="25189"/>
                    </a:cubicBezTo>
                    <a:cubicBezTo>
                      <a:pt x="83548" y="25087"/>
                      <a:pt x="83071" y="25037"/>
                      <a:pt x="82597" y="25037"/>
                    </a:cubicBezTo>
                    <a:cubicBezTo>
                      <a:pt x="80739" y="25037"/>
                      <a:pt x="78934" y="25804"/>
                      <a:pt x="77642" y="27196"/>
                    </a:cubicBezTo>
                    <a:cubicBezTo>
                      <a:pt x="76360" y="25816"/>
                      <a:pt x="74568" y="25037"/>
                      <a:pt x="72687" y="25037"/>
                    </a:cubicBezTo>
                    <a:cubicBezTo>
                      <a:pt x="72203" y="25037"/>
                      <a:pt x="71719" y="25090"/>
                      <a:pt x="71244" y="25189"/>
                    </a:cubicBezTo>
                    <a:cubicBezTo>
                      <a:pt x="71280" y="21035"/>
                      <a:pt x="74456" y="18956"/>
                      <a:pt x="77632" y="18956"/>
                    </a:cubicBezTo>
                    <a:close/>
                    <a:moveTo>
                      <a:pt x="100947" y="18956"/>
                    </a:moveTo>
                    <a:cubicBezTo>
                      <a:pt x="104121" y="18956"/>
                      <a:pt x="107295" y="21032"/>
                      <a:pt x="107337" y="25187"/>
                    </a:cubicBezTo>
                    <a:lnTo>
                      <a:pt x="107337" y="25187"/>
                    </a:lnTo>
                    <a:cubicBezTo>
                      <a:pt x="106865" y="25086"/>
                      <a:pt x="106389" y="25037"/>
                      <a:pt x="105917" y="25037"/>
                    </a:cubicBezTo>
                    <a:cubicBezTo>
                      <a:pt x="104054" y="25037"/>
                      <a:pt x="102249" y="25804"/>
                      <a:pt x="100957" y="27196"/>
                    </a:cubicBezTo>
                    <a:cubicBezTo>
                      <a:pt x="99676" y="25816"/>
                      <a:pt x="97883" y="25037"/>
                      <a:pt x="96002" y="25037"/>
                    </a:cubicBezTo>
                    <a:cubicBezTo>
                      <a:pt x="95518" y="25037"/>
                      <a:pt x="95034" y="25090"/>
                      <a:pt x="94559" y="25189"/>
                    </a:cubicBezTo>
                    <a:cubicBezTo>
                      <a:pt x="94595" y="21035"/>
                      <a:pt x="97771" y="18956"/>
                      <a:pt x="100947" y="18956"/>
                    </a:cubicBezTo>
                    <a:close/>
                    <a:moveTo>
                      <a:pt x="53993" y="19061"/>
                    </a:moveTo>
                    <a:cubicBezTo>
                      <a:pt x="56574" y="19061"/>
                      <a:pt x="59156" y="20434"/>
                      <a:pt x="60052" y="23182"/>
                    </a:cubicBezTo>
                    <a:lnTo>
                      <a:pt x="60070" y="23173"/>
                    </a:lnTo>
                    <a:cubicBezTo>
                      <a:pt x="60285" y="23854"/>
                      <a:pt x="60393" y="24562"/>
                      <a:pt x="60402" y="25278"/>
                    </a:cubicBezTo>
                    <a:cubicBezTo>
                      <a:pt x="59927" y="25177"/>
                      <a:pt x="59448" y="25127"/>
                      <a:pt x="58973" y="25127"/>
                    </a:cubicBezTo>
                    <a:cubicBezTo>
                      <a:pt x="57110" y="25127"/>
                      <a:pt x="55305" y="25893"/>
                      <a:pt x="54013" y="27286"/>
                    </a:cubicBezTo>
                    <a:cubicBezTo>
                      <a:pt x="52732" y="25906"/>
                      <a:pt x="50939" y="25126"/>
                      <a:pt x="49058" y="25126"/>
                    </a:cubicBezTo>
                    <a:cubicBezTo>
                      <a:pt x="48574" y="25126"/>
                      <a:pt x="48090" y="25171"/>
                      <a:pt x="47615" y="25278"/>
                    </a:cubicBezTo>
                    <a:cubicBezTo>
                      <a:pt x="47615" y="24562"/>
                      <a:pt x="47732" y="23854"/>
                      <a:pt x="47947" y="23173"/>
                    </a:cubicBezTo>
                    <a:cubicBezTo>
                      <a:pt x="48838" y="20432"/>
                      <a:pt x="51415" y="19061"/>
                      <a:pt x="53993" y="19061"/>
                    </a:cubicBezTo>
                    <a:close/>
                    <a:moveTo>
                      <a:pt x="7148" y="19155"/>
                    </a:moveTo>
                    <a:cubicBezTo>
                      <a:pt x="10323" y="19155"/>
                      <a:pt x="13498" y="21234"/>
                      <a:pt x="13538" y="25395"/>
                    </a:cubicBezTo>
                    <a:cubicBezTo>
                      <a:pt x="13060" y="25290"/>
                      <a:pt x="12577" y="25239"/>
                      <a:pt x="12098" y="25239"/>
                    </a:cubicBezTo>
                    <a:cubicBezTo>
                      <a:pt x="10244" y="25239"/>
                      <a:pt x="8445" y="26005"/>
                      <a:pt x="7150" y="27393"/>
                    </a:cubicBezTo>
                    <a:cubicBezTo>
                      <a:pt x="5868" y="26013"/>
                      <a:pt x="4076" y="25234"/>
                      <a:pt x="2194" y="25234"/>
                    </a:cubicBezTo>
                    <a:cubicBezTo>
                      <a:pt x="1711" y="25234"/>
                      <a:pt x="1227" y="25287"/>
                      <a:pt x="752" y="25395"/>
                    </a:cubicBezTo>
                    <a:cubicBezTo>
                      <a:pt x="792" y="21236"/>
                      <a:pt x="3970" y="19155"/>
                      <a:pt x="7148" y="19155"/>
                    </a:cubicBezTo>
                    <a:close/>
                    <a:moveTo>
                      <a:pt x="30463" y="19158"/>
                    </a:moveTo>
                    <a:cubicBezTo>
                      <a:pt x="33636" y="19158"/>
                      <a:pt x="36811" y="21236"/>
                      <a:pt x="36854" y="25391"/>
                    </a:cubicBezTo>
                    <a:lnTo>
                      <a:pt x="36854" y="25391"/>
                    </a:lnTo>
                    <a:cubicBezTo>
                      <a:pt x="36379" y="25289"/>
                      <a:pt x="35901" y="25239"/>
                      <a:pt x="35426" y="25239"/>
                    </a:cubicBezTo>
                    <a:cubicBezTo>
                      <a:pt x="33569" y="25239"/>
                      <a:pt x="31771" y="26005"/>
                      <a:pt x="30483" y="27393"/>
                    </a:cubicBezTo>
                    <a:cubicBezTo>
                      <a:pt x="29201" y="26022"/>
                      <a:pt x="27409" y="25234"/>
                      <a:pt x="25528" y="25234"/>
                    </a:cubicBezTo>
                    <a:cubicBezTo>
                      <a:pt x="25044" y="25234"/>
                      <a:pt x="24560" y="25287"/>
                      <a:pt x="24085" y="25395"/>
                    </a:cubicBezTo>
                    <a:cubicBezTo>
                      <a:pt x="24116" y="21237"/>
                      <a:pt x="27288" y="19158"/>
                      <a:pt x="30463" y="19158"/>
                    </a:cubicBezTo>
                    <a:close/>
                    <a:moveTo>
                      <a:pt x="129616" y="25309"/>
                    </a:moveTo>
                    <a:cubicBezTo>
                      <a:pt x="130046" y="25309"/>
                      <a:pt x="130480" y="25349"/>
                      <a:pt x="130912" y="25431"/>
                    </a:cubicBezTo>
                    <a:cubicBezTo>
                      <a:pt x="129908" y="26605"/>
                      <a:pt x="129326" y="28110"/>
                      <a:pt x="129415" y="29696"/>
                    </a:cubicBezTo>
                    <a:lnTo>
                      <a:pt x="129415" y="29705"/>
                    </a:lnTo>
                    <a:cubicBezTo>
                      <a:pt x="128174" y="28393"/>
                      <a:pt x="126407" y="27563"/>
                      <a:pt x="124538" y="27563"/>
                    </a:cubicBezTo>
                    <a:cubicBezTo>
                      <a:pt x="124518" y="27563"/>
                      <a:pt x="124498" y="27563"/>
                      <a:pt x="124478" y="27563"/>
                    </a:cubicBezTo>
                    <a:cubicBezTo>
                      <a:pt x="124459" y="27563"/>
                      <a:pt x="124439" y="27563"/>
                      <a:pt x="124419" y="27563"/>
                    </a:cubicBezTo>
                    <a:cubicBezTo>
                      <a:pt x="122559" y="27563"/>
                      <a:pt x="120791" y="28402"/>
                      <a:pt x="119550" y="29705"/>
                    </a:cubicBezTo>
                    <a:cubicBezTo>
                      <a:pt x="119631" y="28110"/>
                      <a:pt x="119048" y="26605"/>
                      <a:pt x="118054" y="25431"/>
                    </a:cubicBezTo>
                    <a:cubicBezTo>
                      <a:pt x="118485" y="25349"/>
                      <a:pt x="118919" y="25309"/>
                      <a:pt x="119350" y="25309"/>
                    </a:cubicBezTo>
                    <a:cubicBezTo>
                      <a:pt x="121279" y="25309"/>
                      <a:pt x="123147" y="26111"/>
                      <a:pt x="124487" y="27554"/>
                    </a:cubicBezTo>
                    <a:cubicBezTo>
                      <a:pt x="125820" y="26111"/>
                      <a:pt x="127687" y="25309"/>
                      <a:pt x="129616" y="25309"/>
                    </a:cubicBezTo>
                    <a:close/>
                    <a:moveTo>
                      <a:pt x="48849" y="25510"/>
                    </a:moveTo>
                    <a:cubicBezTo>
                      <a:pt x="50784" y="25510"/>
                      <a:pt x="52659" y="26313"/>
                      <a:pt x="54004" y="27760"/>
                    </a:cubicBezTo>
                    <a:lnTo>
                      <a:pt x="54004" y="27760"/>
                    </a:lnTo>
                    <a:cubicBezTo>
                      <a:pt x="54001" y="27760"/>
                      <a:pt x="53998" y="27761"/>
                      <a:pt x="53995" y="27761"/>
                    </a:cubicBezTo>
                    <a:cubicBezTo>
                      <a:pt x="53975" y="27760"/>
                      <a:pt x="53956" y="27760"/>
                      <a:pt x="53936" y="27760"/>
                    </a:cubicBezTo>
                    <a:cubicBezTo>
                      <a:pt x="52067" y="27760"/>
                      <a:pt x="50308" y="28599"/>
                      <a:pt x="49058" y="29902"/>
                    </a:cubicBezTo>
                    <a:cubicBezTo>
                      <a:pt x="49138" y="28307"/>
                      <a:pt x="48565" y="26811"/>
                      <a:pt x="47561" y="25628"/>
                    </a:cubicBezTo>
                    <a:lnTo>
                      <a:pt x="47570" y="25628"/>
                    </a:lnTo>
                    <a:cubicBezTo>
                      <a:pt x="47996" y="25549"/>
                      <a:pt x="48424" y="25510"/>
                      <a:pt x="48849" y="25510"/>
                    </a:cubicBezTo>
                    <a:close/>
                    <a:moveTo>
                      <a:pt x="59145" y="25510"/>
                    </a:moveTo>
                    <a:cubicBezTo>
                      <a:pt x="59569" y="25510"/>
                      <a:pt x="59996" y="25549"/>
                      <a:pt x="60420" y="25628"/>
                    </a:cubicBezTo>
                    <a:cubicBezTo>
                      <a:pt x="59434" y="26811"/>
                      <a:pt x="58852" y="28307"/>
                      <a:pt x="58932" y="29902"/>
                    </a:cubicBezTo>
                    <a:cubicBezTo>
                      <a:pt x="57691" y="28599"/>
                      <a:pt x="55923" y="27760"/>
                      <a:pt x="54054" y="27760"/>
                    </a:cubicBezTo>
                    <a:cubicBezTo>
                      <a:pt x="54037" y="27760"/>
                      <a:pt x="54021" y="27760"/>
                      <a:pt x="54004" y="27760"/>
                    </a:cubicBezTo>
                    <a:lnTo>
                      <a:pt x="54004" y="27760"/>
                    </a:lnTo>
                    <a:cubicBezTo>
                      <a:pt x="55341" y="26313"/>
                      <a:pt x="57215" y="25510"/>
                      <a:pt x="59145" y="25510"/>
                    </a:cubicBezTo>
                    <a:close/>
                    <a:moveTo>
                      <a:pt x="25317" y="25617"/>
                    </a:moveTo>
                    <a:cubicBezTo>
                      <a:pt x="27250" y="25617"/>
                      <a:pt x="29122" y="26414"/>
                      <a:pt x="30465" y="27859"/>
                    </a:cubicBezTo>
                    <a:cubicBezTo>
                      <a:pt x="30445" y="27859"/>
                      <a:pt x="30425" y="27859"/>
                      <a:pt x="30406" y="27859"/>
                    </a:cubicBezTo>
                    <a:cubicBezTo>
                      <a:pt x="28537" y="27859"/>
                      <a:pt x="26769" y="28697"/>
                      <a:pt x="25528" y="30001"/>
                    </a:cubicBezTo>
                    <a:cubicBezTo>
                      <a:pt x="25608" y="28415"/>
                      <a:pt x="25026" y="26909"/>
                      <a:pt x="24031" y="25735"/>
                    </a:cubicBezTo>
                    <a:cubicBezTo>
                      <a:pt x="24460" y="25656"/>
                      <a:pt x="24890" y="25617"/>
                      <a:pt x="25317" y="25617"/>
                    </a:cubicBezTo>
                    <a:close/>
                    <a:moveTo>
                      <a:pt x="106136" y="30079"/>
                    </a:moveTo>
                    <a:cubicBezTo>
                      <a:pt x="106135" y="30079"/>
                      <a:pt x="106135" y="30080"/>
                      <a:pt x="106134" y="30080"/>
                    </a:cubicBezTo>
                    <a:lnTo>
                      <a:pt x="106134" y="30080"/>
                    </a:lnTo>
                    <a:lnTo>
                      <a:pt x="106136" y="30081"/>
                    </a:lnTo>
                    <a:cubicBezTo>
                      <a:pt x="106136" y="30081"/>
                      <a:pt x="106136" y="30080"/>
                      <a:pt x="106136" y="30079"/>
                    </a:cubicBezTo>
                    <a:close/>
                    <a:moveTo>
                      <a:pt x="70806" y="20919"/>
                    </a:moveTo>
                    <a:cubicBezTo>
                      <a:pt x="71297" y="20919"/>
                      <a:pt x="71792" y="20971"/>
                      <a:pt x="72283" y="21076"/>
                    </a:cubicBezTo>
                    <a:cubicBezTo>
                      <a:pt x="71289" y="22322"/>
                      <a:pt x="70742" y="23908"/>
                      <a:pt x="70939" y="25574"/>
                    </a:cubicBezTo>
                    <a:cubicBezTo>
                      <a:pt x="71446" y="25463"/>
                      <a:pt x="71957" y="25408"/>
                      <a:pt x="72464" y="25408"/>
                    </a:cubicBezTo>
                    <a:cubicBezTo>
                      <a:pt x="74404" y="25408"/>
                      <a:pt x="76283" y="26206"/>
                      <a:pt x="77633" y="27662"/>
                    </a:cubicBezTo>
                    <a:cubicBezTo>
                      <a:pt x="78968" y="26216"/>
                      <a:pt x="80838" y="25420"/>
                      <a:pt x="82771" y="25420"/>
                    </a:cubicBezTo>
                    <a:cubicBezTo>
                      <a:pt x="83199" y="25420"/>
                      <a:pt x="83629" y="25459"/>
                      <a:pt x="84057" y="25538"/>
                    </a:cubicBezTo>
                    <a:cubicBezTo>
                      <a:pt x="83063" y="26721"/>
                      <a:pt x="82480" y="28218"/>
                      <a:pt x="82570" y="29813"/>
                    </a:cubicBezTo>
                    <a:cubicBezTo>
                      <a:pt x="81320" y="28509"/>
                      <a:pt x="79561" y="27671"/>
                      <a:pt x="77692" y="27671"/>
                    </a:cubicBezTo>
                    <a:cubicBezTo>
                      <a:pt x="77672" y="27671"/>
                      <a:pt x="77653" y="27671"/>
                      <a:pt x="77633" y="27671"/>
                    </a:cubicBezTo>
                    <a:cubicBezTo>
                      <a:pt x="77615" y="27671"/>
                      <a:pt x="77597" y="27671"/>
                      <a:pt x="77578" y="27671"/>
                    </a:cubicBezTo>
                    <a:cubicBezTo>
                      <a:pt x="75520" y="27671"/>
                      <a:pt x="73598" y="28679"/>
                      <a:pt x="72346" y="30207"/>
                    </a:cubicBezTo>
                    <a:cubicBezTo>
                      <a:pt x="72748" y="26485"/>
                      <a:pt x="69425" y="23164"/>
                      <a:pt x="65706" y="23164"/>
                    </a:cubicBezTo>
                    <a:cubicBezTo>
                      <a:pt x="65691" y="23164"/>
                      <a:pt x="65677" y="23164"/>
                      <a:pt x="65662" y="23164"/>
                    </a:cubicBezTo>
                    <a:cubicBezTo>
                      <a:pt x="67004" y="21714"/>
                      <a:pt x="68876" y="20919"/>
                      <a:pt x="70806" y="20919"/>
                    </a:cubicBezTo>
                    <a:close/>
                    <a:moveTo>
                      <a:pt x="35617" y="25606"/>
                    </a:moveTo>
                    <a:cubicBezTo>
                      <a:pt x="36076" y="25606"/>
                      <a:pt x="36538" y="25652"/>
                      <a:pt x="36997" y="25744"/>
                    </a:cubicBezTo>
                    <a:cubicBezTo>
                      <a:pt x="35993" y="26999"/>
                      <a:pt x="35447" y="28594"/>
                      <a:pt x="35644" y="30269"/>
                    </a:cubicBezTo>
                    <a:cubicBezTo>
                      <a:pt x="34392" y="28813"/>
                      <a:pt x="32516" y="27859"/>
                      <a:pt x="30520" y="27859"/>
                    </a:cubicBezTo>
                    <a:cubicBezTo>
                      <a:pt x="30502" y="27859"/>
                      <a:pt x="30483" y="27859"/>
                      <a:pt x="30465" y="27859"/>
                    </a:cubicBezTo>
                    <a:cubicBezTo>
                      <a:pt x="31804" y="26411"/>
                      <a:pt x="33682" y="25606"/>
                      <a:pt x="35617" y="25606"/>
                    </a:cubicBezTo>
                    <a:close/>
                    <a:moveTo>
                      <a:pt x="112816" y="23451"/>
                    </a:moveTo>
                    <a:cubicBezTo>
                      <a:pt x="115993" y="23451"/>
                      <a:pt x="119169" y="25529"/>
                      <a:pt x="119209" y="29687"/>
                    </a:cubicBezTo>
                    <a:cubicBezTo>
                      <a:pt x="118736" y="29585"/>
                      <a:pt x="118259" y="29535"/>
                      <a:pt x="117784" y="29535"/>
                    </a:cubicBezTo>
                    <a:cubicBezTo>
                      <a:pt x="115923" y="29535"/>
                      <a:pt x="114113" y="30302"/>
                      <a:pt x="112821" y="31694"/>
                    </a:cubicBezTo>
                    <a:cubicBezTo>
                      <a:pt x="111539" y="30314"/>
                      <a:pt x="109747" y="29535"/>
                      <a:pt x="107865" y="29535"/>
                    </a:cubicBezTo>
                    <a:cubicBezTo>
                      <a:pt x="107382" y="29535"/>
                      <a:pt x="106898" y="29588"/>
                      <a:pt x="106423" y="29687"/>
                    </a:cubicBezTo>
                    <a:cubicBezTo>
                      <a:pt x="106463" y="25529"/>
                      <a:pt x="109640" y="23451"/>
                      <a:pt x="112816" y="23451"/>
                    </a:cubicBezTo>
                    <a:close/>
                    <a:moveTo>
                      <a:pt x="136139" y="23455"/>
                    </a:moveTo>
                    <a:cubicBezTo>
                      <a:pt x="139311" y="23455"/>
                      <a:pt x="142484" y="25532"/>
                      <a:pt x="142525" y="29687"/>
                    </a:cubicBezTo>
                    <a:lnTo>
                      <a:pt x="142534" y="29696"/>
                    </a:lnTo>
                    <a:cubicBezTo>
                      <a:pt x="142055" y="29591"/>
                      <a:pt x="141572" y="29540"/>
                      <a:pt x="141093" y="29540"/>
                    </a:cubicBezTo>
                    <a:cubicBezTo>
                      <a:pt x="139240" y="29540"/>
                      <a:pt x="137441" y="30306"/>
                      <a:pt x="136145" y="31694"/>
                    </a:cubicBezTo>
                    <a:cubicBezTo>
                      <a:pt x="134872" y="30323"/>
                      <a:pt x="133071" y="29535"/>
                      <a:pt x="131199" y="29535"/>
                    </a:cubicBezTo>
                    <a:cubicBezTo>
                      <a:pt x="130715" y="29535"/>
                      <a:pt x="130231" y="29588"/>
                      <a:pt x="129756" y="29696"/>
                    </a:cubicBezTo>
                    <a:cubicBezTo>
                      <a:pt x="129787" y="25536"/>
                      <a:pt x="132963" y="23455"/>
                      <a:pt x="136139" y="23455"/>
                    </a:cubicBezTo>
                    <a:close/>
                    <a:moveTo>
                      <a:pt x="89290" y="23558"/>
                    </a:moveTo>
                    <a:cubicBezTo>
                      <a:pt x="92466" y="23558"/>
                      <a:pt x="95642" y="25636"/>
                      <a:pt x="95679" y="29793"/>
                    </a:cubicBezTo>
                    <a:lnTo>
                      <a:pt x="95679" y="29793"/>
                    </a:lnTo>
                    <a:cubicBezTo>
                      <a:pt x="95207" y="29692"/>
                      <a:pt x="94732" y="29643"/>
                      <a:pt x="94260" y="29643"/>
                    </a:cubicBezTo>
                    <a:cubicBezTo>
                      <a:pt x="92399" y="29643"/>
                      <a:pt x="90599" y="30409"/>
                      <a:pt x="89299" y="31802"/>
                    </a:cubicBezTo>
                    <a:cubicBezTo>
                      <a:pt x="88018" y="30422"/>
                      <a:pt x="86226" y="29642"/>
                      <a:pt x="84344" y="29642"/>
                    </a:cubicBezTo>
                    <a:cubicBezTo>
                      <a:pt x="83860" y="29642"/>
                      <a:pt x="83376" y="29696"/>
                      <a:pt x="82902" y="29795"/>
                    </a:cubicBezTo>
                    <a:cubicBezTo>
                      <a:pt x="82937" y="25637"/>
                      <a:pt x="86114" y="23558"/>
                      <a:pt x="89290" y="23558"/>
                    </a:cubicBezTo>
                    <a:close/>
                    <a:moveTo>
                      <a:pt x="65666" y="23648"/>
                    </a:moveTo>
                    <a:cubicBezTo>
                      <a:pt x="68843" y="23648"/>
                      <a:pt x="72019" y="25727"/>
                      <a:pt x="72059" y="29884"/>
                    </a:cubicBezTo>
                    <a:cubicBezTo>
                      <a:pt x="71580" y="29779"/>
                      <a:pt x="71096" y="29728"/>
                      <a:pt x="70615" y="29728"/>
                    </a:cubicBezTo>
                    <a:cubicBezTo>
                      <a:pt x="68761" y="29728"/>
                      <a:pt x="66961" y="30492"/>
                      <a:pt x="65666" y="31886"/>
                    </a:cubicBezTo>
                    <a:lnTo>
                      <a:pt x="65666" y="31886"/>
                    </a:lnTo>
                    <a:cubicBezTo>
                      <a:pt x="64392" y="30517"/>
                      <a:pt x="62615" y="29732"/>
                      <a:pt x="60747" y="29732"/>
                    </a:cubicBezTo>
                    <a:cubicBezTo>
                      <a:pt x="60737" y="29732"/>
                      <a:pt x="60726" y="29732"/>
                      <a:pt x="60715" y="29732"/>
                    </a:cubicBezTo>
                    <a:cubicBezTo>
                      <a:pt x="60231" y="29732"/>
                      <a:pt x="59748" y="29777"/>
                      <a:pt x="59273" y="29884"/>
                    </a:cubicBezTo>
                    <a:cubicBezTo>
                      <a:pt x="59313" y="25727"/>
                      <a:pt x="62490" y="23648"/>
                      <a:pt x="65666" y="23648"/>
                    </a:cubicBezTo>
                    <a:close/>
                    <a:moveTo>
                      <a:pt x="42333" y="23656"/>
                    </a:moveTo>
                    <a:cubicBezTo>
                      <a:pt x="45505" y="23656"/>
                      <a:pt x="48680" y="25731"/>
                      <a:pt x="48726" y="29882"/>
                    </a:cubicBezTo>
                    <a:lnTo>
                      <a:pt x="48726" y="29882"/>
                    </a:lnTo>
                    <a:cubicBezTo>
                      <a:pt x="48256" y="29782"/>
                      <a:pt x="47782" y="29732"/>
                      <a:pt x="47311" y="29732"/>
                    </a:cubicBezTo>
                    <a:cubicBezTo>
                      <a:pt x="45452" y="29732"/>
                      <a:pt x="43648" y="30499"/>
                      <a:pt x="42355" y="31891"/>
                    </a:cubicBezTo>
                    <a:cubicBezTo>
                      <a:pt x="41074" y="30511"/>
                      <a:pt x="39282" y="29732"/>
                      <a:pt x="37400" y="29732"/>
                    </a:cubicBezTo>
                    <a:cubicBezTo>
                      <a:pt x="36916" y="29732"/>
                      <a:pt x="36432" y="29777"/>
                      <a:pt x="35958" y="29884"/>
                    </a:cubicBezTo>
                    <a:cubicBezTo>
                      <a:pt x="35989" y="25732"/>
                      <a:pt x="39159" y="23656"/>
                      <a:pt x="42333" y="23656"/>
                    </a:cubicBezTo>
                    <a:close/>
                    <a:moveTo>
                      <a:pt x="18806" y="23760"/>
                    </a:moveTo>
                    <a:cubicBezTo>
                      <a:pt x="21979" y="23760"/>
                      <a:pt x="25151" y="25836"/>
                      <a:pt x="25196" y="29992"/>
                    </a:cubicBezTo>
                    <a:lnTo>
                      <a:pt x="25196" y="29992"/>
                    </a:lnTo>
                    <a:cubicBezTo>
                      <a:pt x="24718" y="29887"/>
                      <a:pt x="24235" y="29836"/>
                      <a:pt x="23756" y="29836"/>
                    </a:cubicBezTo>
                    <a:cubicBezTo>
                      <a:pt x="21903" y="29836"/>
                      <a:pt x="20103" y="30603"/>
                      <a:pt x="18807" y="31999"/>
                    </a:cubicBezTo>
                    <a:cubicBezTo>
                      <a:pt x="17526" y="30619"/>
                      <a:pt x="15734" y="29839"/>
                      <a:pt x="13852" y="29839"/>
                    </a:cubicBezTo>
                    <a:cubicBezTo>
                      <a:pt x="13368" y="29839"/>
                      <a:pt x="12884" y="29893"/>
                      <a:pt x="12409" y="29992"/>
                    </a:cubicBezTo>
                    <a:cubicBezTo>
                      <a:pt x="12454" y="25839"/>
                      <a:pt x="15631" y="23760"/>
                      <a:pt x="18806" y="23760"/>
                    </a:cubicBezTo>
                    <a:close/>
                    <a:moveTo>
                      <a:pt x="117960" y="29918"/>
                    </a:moveTo>
                    <a:cubicBezTo>
                      <a:pt x="118387" y="29918"/>
                      <a:pt x="118817" y="29957"/>
                      <a:pt x="119245" y="30037"/>
                    </a:cubicBezTo>
                    <a:cubicBezTo>
                      <a:pt x="118251" y="31210"/>
                      <a:pt x="117668" y="32716"/>
                      <a:pt x="117758" y="34302"/>
                    </a:cubicBezTo>
                    <a:cubicBezTo>
                      <a:pt x="116514" y="33005"/>
                      <a:pt x="114758" y="32168"/>
                      <a:pt x="112908" y="32168"/>
                    </a:cubicBezTo>
                    <a:cubicBezTo>
                      <a:pt x="112879" y="32168"/>
                      <a:pt x="112850" y="32169"/>
                      <a:pt x="112821" y="32169"/>
                    </a:cubicBezTo>
                    <a:cubicBezTo>
                      <a:pt x="114156" y="30716"/>
                      <a:pt x="116027" y="29918"/>
                      <a:pt x="117960" y="29918"/>
                    </a:cubicBezTo>
                    <a:close/>
                    <a:moveTo>
                      <a:pt x="84139" y="30021"/>
                    </a:moveTo>
                    <a:cubicBezTo>
                      <a:pt x="86073" y="30021"/>
                      <a:pt x="87951" y="30818"/>
                      <a:pt x="89290" y="32268"/>
                    </a:cubicBezTo>
                    <a:lnTo>
                      <a:pt x="89290" y="32268"/>
                    </a:lnTo>
                    <a:cubicBezTo>
                      <a:pt x="89274" y="32267"/>
                      <a:pt x="89257" y="32267"/>
                      <a:pt x="89240" y="32267"/>
                    </a:cubicBezTo>
                    <a:cubicBezTo>
                      <a:pt x="87371" y="32267"/>
                      <a:pt x="85603" y="33106"/>
                      <a:pt x="84362" y="34409"/>
                    </a:cubicBezTo>
                    <a:cubicBezTo>
                      <a:pt x="84443" y="32814"/>
                      <a:pt x="83860" y="31318"/>
                      <a:pt x="82875" y="30135"/>
                    </a:cubicBezTo>
                    <a:cubicBezTo>
                      <a:pt x="83295" y="30058"/>
                      <a:pt x="83719" y="30021"/>
                      <a:pt x="84139" y="30021"/>
                    </a:cubicBezTo>
                    <a:close/>
                    <a:moveTo>
                      <a:pt x="94446" y="30017"/>
                    </a:moveTo>
                    <a:cubicBezTo>
                      <a:pt x="94870" y="30017"/>
                      <a:pt x="95298" y="30056"/>
                      <a:pt x="95724" y="30135"/>
                    </a:cubicBezTo>
                    <a:cubicBezTo>
                      <a:pt x="94729" y="31318"/>
                      <a:pt x="94147" y="32814"/>
                      <a:pt x="94237" y="34409"/>
                    </a:cubicBezTo>
                    <a:cubicBezTo>
                      <a:pt x="92986" y="33106"/>
                      <a:pt x="91227" y="32267"/>
                      <a:pt x="89359" y="32267"/>
                    </a:cubicBezTo>
                    <a:cubicBezTo>
                      <a:pt x="89339" y="32267"/>
                      <a:pt x="89319" y="32267"/>
                      <a:pt x="89299" y="32268"/>
                    </a:cubicBezTo>
                    <a:cubicBezTo>
                      <a:pt x="90637" y="30820"/>
                      <a:pt x="92510" y="30017"/>
                      <a:pt x="94446" y="30017"/>
                    </a:cubicBezTo>
                    <a:close/>
                    <a:moveTo>
                      <a:pt x="47502" y="30107"/>
                    </a:moveTo>
                    <a:cubicBezTo>
                      <a:pt x="47926" y="30107"/>
                      <a:pt x="48354" y="30146"/>
                      <a:pt x="48780" y="30225"/>
                    </a:cubicBezTo>
                    <a:cubicBezTo>
                      <a:pt x="47785" y="31407"/>
                      <a:pt x="47203" y="32913"/>
                      <a:pt x="47284" y="34499"/>
                    </a:cubicBezTo>
                    <a:cubicBezTo>
                      <a:pt x="46042" y="33196"/>
                      <a:pt x="44275" y="32366"/>
                      <a:pt x="42406" y="32366"/>
                    </a:cubicBezTo>
                    <a:cubicBezTo>
                      <a:pt x="42386" y="32366"/>
                      <a:pt x="42366" y="32366"/>
                      <a:pt x="42346" y="32366"/>
                    </a:cubicBezTo>
                    <a:cubicBezTo>
                      <a:pt x="42343" y="32366"/>
                      <a:pt x="42341" y="32366"/>
                      <a:pt x="42338" y="32366"/>
                    </a:cubicBezTo>
                    <a:lnTo>
                      <a:pt x="42338" y="32366"/>
                    </a:lnTo>
                    <a:lnTo>
                      <a:pt x="42355" y="32357"/>
                    </a:lnTo>
                    <a:cubicBezTo>
                      <a:pt x="43693" y="30910"/>
                      <a:pt x="45566" y="30107"/>
                      <a:pt x="47502" y="30107"/>
                    </a:cubicBezTo>
                    <a:close/>
                    <a:moveTo>
                      <a:pt x="106100" y="25400"/>
                    </a:moveTo>
                    <a:cubicBezTo>
                      <a:pt x="106559" y="25400"/>
                      <a:pt x="107021" y="25446"/>
                      <a:pt x="107480" y="25538"/>
                    </a:cubicBezTo>
                    <a:cubicBezTo>
                      <a:pt x="106477" y="26801"/>
                      <a:pt x="105930" y="28404"/>
                      <a:pt x="106136" y="30079"/>
                    </a:cubicBezTo>
                    <a:lnTo>
                      <a:pt x="106136" y="30079"/>
                    </a:lnTo>
                    <a:cubicBezTo>
                      <a:pt x="106645" y="29966"/>
                      <a:pt x="107158" y="29911"/>
                      <a:pt x="107667" y="29911"/>
                    </a:cubicBezTo>
                    <a:cubicBezTo>
                      <a:pt x="109601" y="29911"/>
                      <a:pt x="111474" y="30709"/>
                      <a:pt x="112821" y="32169"/>
                    </a:cubicBezTo>
                    <a:cubicBezTo>
                      <a:pt x="112793" y="32169"/>
                      <a:pt x="112765" y="32169"/>
                      <a:pt x="112738" y="32169"/>
                    </a:cubicBezTo>
                    <a:cubicBezTo>
                      <a:pt x="110761" y="32169"/>
                      <a:pt x="108905" y="33112"/>
                      <a:pt x="107659" y="34553"/>
                    </a:cubicBezTo>
                    <a:cubicBezTo>
                      <a:pt x="107785" y="32886"/>
                      <a:pt x="107175" y="31300"/>
                      <a:pt x="106127" y="30081"/>
                    </a:cubicBezTo>
                    <a:cubicBezTo>
                      <a:pt x="106130" y="30081"/>
                      <a:pt x="106132" y="30080"/>
                      <a:pt x="106134" y="30080"/>
                    </a:cubicBezTo>
                    <a:lnTo>
                      <a:pt x="106134" y="30080"/>
                    </a:lnTo>
                    <a:lnTo>
                      <a:pt x="106127" y="30072"/>
                    </a:lnTo>
                    <a:cubicBezTo>
                      <a:pt x="104875" y="28616"/>
                      <a:pt x="102990" y="27662"/>
                      <a:pt x="100995" y="27662"/>
                    </a:cubicBezTo>
                    <a:cubicBezTo>
                      <a:pt x="100976" y="27662"/>
                      <a:pt x="100958" y="27662"/>
                      <a:pt x="100939" y="27662"/>
                    </a:cubicBezTo>
                    <a:cubicBezTo>
                      <a:pt x="100919" y="27662"/>
                      <a:pt x="100900" y="27662"/>
                      <a:pt x="100880" y="27662"/>
                    </a:cubicBezTo>
                    <a:cubicBezTo>
                      <a:pt x="99020" y="27662"/>
                      <a:pt x="97252" y="28500"/>
                      <a:pt x="96011" y="29804"/>
                    </a:cubicBezTo>
                    <a:cubicBezTo>
                      <a:pt x="96091" y="28209"/>
                      <a:pt x="95509" y="26712"/>
                      <a:pt x="94514" y="25529"/>
                    </a:cubicBezTo>
                    <a:cubicBezTo>
                      <a:pt x="94943" y="25450"/>
                      <a:pt x="95373" y="25411"/>
                      <a:pt x="95801" y="25411"/>
                    </a:cubicBezTo>
                    <a:cubicBezTo>
                      <a:pt x="97734" y="25411"/>
                      <a:pt x="99605" y="26207"/>
                      <a:pt x="100948" y="27653"/>
                    </a:cubicBezTo>
                    <a:cubicBezTo>
                      <a:pt x="102288" y="26205"/>
                      <a:pt x="104166" y="25400"/>
                      <a:pt x="106100" y="25400"/>
                    </a:cubicBezTo>
                    <a:close/>
                    <a:moveTo>
                      <a:pt x="13662" y="30223"/>
                    </a:moveTo>
                    <a:cubicBezTo>
                      <a:pt x="15598" y="30223"/>
                      <a:pt x="17464" y="31021"/>
                      <a:pt x="18807" y="32474"/>
                    </a:cubicBezTo>
                    <a:cubicBezTo>
                      <a:pt x="18787" y="32474"/>
                      <a:pt x="18768" y="32473"/>
                      <a:pt x="18748" y="32473"/>
                    </a:cubicBezTo>
                    <a:cubicBezTo>
                      <a:pt x="16879" y="32473"/>
                      <a:pt x="15111" y="33312"/>
                      <a:pt x="13870" y="34615"/>
                    </a:cubicBezTo>
                    <a:cubicBezTo>
                      <a:pt x="13951" y="33020"/>
                      <a:pt x="13368" y="31515"/>
                      <a:pt x="12374" y="30341"/>
                    </a:cubicBezTo>
                    <a:cubicBezTo>
                      <a:pt x="12803" y="30262"/>
                      <a:pt x="13234" y="30223"/>
                      <a:pt x="13662" y="30223"/>
                    </a:cubicBezTo>
                    <a:close/>
                    <a:moveTo>
                      <a:pt x="23936" y="30219"/>
                    </a:moveTo>
                    <a:cubicBezTo>
                      <a:pt x="24366" y="30219"/>
                      <a:pt x="24800" y="30259"/>
                      <a:pt x="25232" y="30341"/>
                    </a:cubicBezTo>
                    <a:cubicBezTo>
                      <a:pt x="24237" y="31515"/>
                      <a:pt x="23655" y="33020"/>
                      <a:pt x="23744" y="34615"/>
                    </a:cubicBezTo>
                    <a:cubicBezTo>
                      <a:pt x="22494" y="33303"/>
                      <a:pt x="20727" y="32473"/>
                      <a:pt x="18867" y="32473"/>
                    </a:cubicBezTo>
                    <a:cubicBezTo>
                      <a:pt x="18847" y="32473"/>
                      <a:pt x="18827" y="32474"/>
                      <a:pt x="18807" y="32474"/>
                    </a:cubicBezTo>
                    <a:lnTo>
                      <a:pt x="18807" y="32465"/>
                    </a:lnTo>
                    <a:cubicBezTo>
                      <a:pt x="20140" y="31022"/>
                      <a:pt x="22007" y="30219"/>
                      <a:pt x="23936" y="30219"/>
                    </a:cubicBezTo>
                    <a:close/>
                    <a:moveTo>
                      <a:pt x="37182" y="30113"/>
                    </a:moveTo>
                    <a:cubicBezTo>
                      <a:pt x="39117" y="30113"/>
                      <a:pt x="40995" y="30910"/>
                      <a:pt x="42337" y="32366"/>
                    </a:cubicBezTo>
                    <a:lnTo>
                      <a:pt x="42337" y="32366"/>
                    </a:lnTo>
                    <a:cubicBezTo>
                      <a:pt x="42313" y="32366"/>
                      <a:pt x="42288" y="32366"/>
                      <a:pt x="42264" y="32366"/>
                    </a:cubicBezTo>
                    <a:cubicBezTo>
                      <a:pt x="40296" y="32366"/>
                      <a:pt x="38431" y="33309"/>
                      <a:pt x="37185" y="34750"/>
                    </a:cubicBezTo>
                    <a:cubicBezTo>
                      <a:pt x="37320" y="33083"/>
                      <a:pt x="36710" y="31506"/>
                      <a:pt x="35662" y="30278"/>
                    </a:cubicBezTo>
                    <a:cubicBezTo>
                      <a:pt x="36167" y="30167"/>
                      <a:pt x="36676" y="30113"/>
                      <a:pt x="37182" y="30113"/>
                    </a:cubicBezTo>
                    <a:close/>
                    <a:moveTo>
                      <a:pt x="124479" y="28060"/>
                    </a:moveTo>
                    <a:cubicBezTo>
                      <a:pt x="127651" y="28060"/>
                      <a:pt x="130826" y="30136"/>
                      <a:pt x="130867" y="34291"/>
                    </a:cubicBezTo>
                    <a:lnTo>
                      <a:pt x="130867" y="34291"/>
                    </a:lnTo>
                    <a:cubicBezTo>
                      <a:pt x="130397" y="34190"/>
                      <a:pt x="129923" y="34141"/>
                      <a:pt x="129452" y="34141"/>
                    </a:cubicBezTo>
                    <a:cubicBezTo>
                      <a:pt x="127593" y="34141"/>
                      <a:pt x="125787" y="34908"/>
                      <a:pt x="124487" y="36300"/>
                    </a:cubicBezTo>
                    <a:cubicBezTo>
                      <a:pt x="123215" y="34920"/>
                      <a:pt x="121414" y="34140"/>
                      <a:pt x="119541" y="34140"/>
                    </a:cubicBezTo>
                    <a:cubicBezTo>
                      <a:pt x="119057" y="34140"/>
                      <a:pt x="118564" y="34194"/>
                      <a:pt x="118098" y="34293"/>
                    </a:cubicBezTo>
                    <a:cubicBezTo>
                      <a:pt x="118130" y="30138"/>
                      <a:pt x="121303" y="28060"/>
                      <a:pt x="124479" y="28060"/>
                    </a:cubicBezTo>
                    <a:close/>
                    <a:moveTo>
                      <a:pt x="100961" y="28160"/>
                    </a:moveTo>
                    <a:cubicBezTo>
                      <a:pt x="104135" y="28160"/>
                      <a:pt x="107310" y="30239"/>
                      <a:pt x="107355" y="34400"/>
                    </a:cubicBezTo>
                    <a:cubicBezTo>
                      <a:pt x="106875" y="34295"/>
                      <a:pt x="106390" y="34244"/>
                      <a:pt x="105910" y="34244"/>
                    </a:cubicBezTo>
                    <a:cubicBezTo>
                      <a:pt x="104056" y="34244"/>
                      <a:pt x="102256" y="35007"/>
                      <a:pt x="100961" y="36393"/>
                    </a:cubicBezTo>
                    <a:lnTo>
                      <a:pt x="100961" y="36393"/>
                    </a:lnTo>
                    <a:cubicBezTo>
                      <a:pt x="99680" y="35026"/>
                      <a:pt x="97881" y="34239"/>
                      <a:pt x="96011" y="34239"/>
                    </a:cubicBezTo>
                    <a:cubicBezTo>
                      <a:pt x="95527" y="34239"/>
                      <a:pt x="95043" y="34293"/>
                      <a:pt x="94568" y="34400"/>
                    </a:cubicBezTo>
                    <a:cubicBezTo>
                      <a:pt x="94608" y="30241"/>
                      <a:pt x="97784" y="28160"/>
                      <a:pt x="100961" y="28160"/>
                    </a:cubicBezTo>
                    <a:close/>
                    <a:moveTo>
                      <a:pt x="77631" y="28164"/>
                    </a:moveTo>
                    <a:cubicBezTo>
                      <a:pt x="80804" y="28164"/>
                      <a:pt x="83979" y="30241"/>
                      <a:pt x="84022" y="34396"/>
                    </a:cubicBezTo>
                    <a:lnTo>
                      <a:pt x="84022" y="34396"/>
                    </a:lnTo>
                    <a:cubicBezTo>
                      <a:pt x="83552" y="34297"/>
                      <a:pt x="83079" y="34248"/>
                      <a:pt x="82611" y="34248"/>
                    </a:cubicBezTo>
                    <a:cubicBezTo>
                      <a:pt x="80750" y="34248"/>
                      <a:pt x="78950" y="35013"/>
                      <a:pt x="77651" y="36398"/>
                    </a:cubicBezTo>
                    <a:cubicBezTo>
                      <a:pt x="76369" y="35028"/>
                      <a:pt x="74577" y="34239"/>
                      <a:pt x="72704" y="34239"/>
                    </a:cubicBezTo>
                    <a:cubicBezTo>
                      <a:pt x="72212" y="34248"/>
                      <a:pt x="71728" y="34293"/>
                      <a:pt x="71253" y="34400"/>
                    </a:cubicBezTo>
                    <a:cubicBezTo>
                      <a:pt x="71284" y="30243"/>
                      <a:pt x="74456" y="28164"/>
                      <a:pt x="77631" y="28164"/>
                    </a:cubicBezTo>
                    <a:close/>
                    <a:moveTo>
                      <a:pt x="53994" y="28259"/>
                    </a:moveTo>
                    <a:cubicBezTo>
                      <a:pt x="57168" y="28259"/>
                      <a:pt x="60343" y="30337"/>
                      <a:pt x="60384" y="34497"/>
                    </a:cubicBezTo>
                    <a:lnTo>
                      <a:pt x="60384" y="34497"/>
                    </a:lnTo>
                    <a:cubicBezTo>
                      <a:pt x="59906" y="34393"/>
                      <a:pt x="59425" y="34343"/>
                      <a:pt x="58949" y="34343"/>
                    </a:cubicBezTo>
                    <a:cubicBezTo>
                      <a:pt x="57093" y="34343"/>
                      <a:pt x="55300" y="35109"/>
                      <a:pt x="54004" y="36497"/>
                    </a:cubicBezTo>
                    <a:cubicBezTo>
                      <a:pt x="52723" y="35126"/>
                      <a:pt x="50931" y="34338"/>
                      <a:pt x="49049" y="34338"/>
                    </a:cubicBezTo>
                    <a:cubicBezTo>
                      <a:pt x="48565" y="34338"/>
                      <a:pt x="48081" y="34391"/>
                      <a:pt x="47606" y="34499"/>
                    </a:cubicBezTo>
                    <a:cubicBezTo>
                      <a:pt x="47642" y="30340"/>
                      <a:pt x="50818" y="28259"/>
                      <a:pt x="53994" y="28259"/>
                    </a:cubicBezTo>
                    <a:close/>
                    <a:moveTo>
                      <a:pt x="7145" y="28361"/>
                    </a:moveTo>
                    <a:cubicBezTo>
                      <a:pt x="10322" y="28361"/>
                      <a:pt x="13498" y="30440"/>
                      <a:pt x="13538" y="34597"/>
                    </a:cubicBezTo>
                    <a:cubicBezTo>
                      <a:pt x="13065" y="34495"/>
                      <a:pt x="12588" y="34446"/>
                      <a:pt x="12114" y="34446"/>
                    </a:cubicBezTo>
                    <a:cubicBezTo>
                      <a:pt x="10255" y="34446"/>
                      <a:pt x="8451" y="35212"/>
                      <a:pt x="7159" y="36605"/>
                    </a:cubicBezTo>
                    <a:cubicBezTo>
                      <a:pt x="5877" y="35225"/>
                      <a:pt x="4076" y="34445"/>
                      <a:pt x="2194" y="34445"/>
                    </a:cubicBezTo>
                    <a:cubicBezTo>
                      <a:pt x="1711" y="34445"/>
                      <a:pt x="1227" y="34490"/>
                      <a:pt x="752" y="34597"/>
                    </a:cubicBezTo>
                    <a:cubicBezTo>
                      <a:pt x="792" y="30440"/>
                      <a:pt x="3969" y="28361"/>
                      <a:pt x="7145" y="28361"/>
                    </a:cubicBezTo>
                    <a:close/>
                    <a:moveTo>
                      <a:pt x="30465" y="28367"/>
                    </a:moveTo>
                    <a:cubicBezTo>
                      <a:pt x="33637" y="28367"/>
                      <a:pt x="36811" y="30444"/>
                      <a:pt x="36854" y="34602"/>
                    </a:cubicBezTo>
                    <a:lnTo>
                      <a:pt x="36854" y="34602"/>
                    </a:lnTo>
                    <a:cubicBezTo>
                      <a:pt x="36379" y="34500"/>
                      <a:pt x="35901" y="34450"/>
                      <a:pt x="35426" y="34450"/>
                    </a:cubicBezTo>
                    <a:cubicBezTo>
                      <a:pt x="33569" y="34450"/>
                      <a:pt x="31771" y="35216"/>
                      <a:pt x="30483" y="36605"/>
                    </a:cubicBezTo>
                    <a:cubicBezTo>
                      <a:pt x="29201" y="35234"/>
                      <a:pt x="27409" y="34445"/>
                      <a:pt x="25528" y="34445"/>
                    </a:cubicBezTo>
                    <a:cubicBezTo>
                      <a:pt x="25044" y="34445"/>
                      <a:pt x="24560" y="34499"/>
                      <a:pt x="24085" y="34606"/>
                    </a:cubicBezTo>
                    <a:cubicBezTo>
                      <a:pt x="24116" y="30448"/>
                      <a:pt x="27290" y="28367"/>
                      <a:pt x="30465" y="28367"/>
                    </a:cubicBezTo>
                    <a:close/>
                    <a:moveTo>
                      <a:pt x="119332" y="34516"/>
                    </a:moveTo>
                    <a:cubicBezTo>
                      <a:pt x="121268" y="34516"/>
                      <a:pt x="123142" y="35318"/>
                      <a:pt x="124487" y="36766"/>
                    </a:cubicBezTo>
                    <a:lnTo>
                      <a:pt x="124487" y="36766"/>
                    </a:lnTo>
                    <a:cubicBezTo>
                      <a:pt x="124484" y="36766"/>
                      <a:pt x="124481" y="36766"/>
                      <a:pt x="124478" y="36766"/>
                    </a:cubicBezTo>
                    <a:cubicBezTo>
                      <a:pt x="124459" y="36766"/>
                      <a:pt x="124439" y="36766"/>
                      <a:pt x="124419" y="36766"/>
                    </a:cubicBezTo>
                    <a:cubicBezTo>
                      <a:pt x="122559" y="36766"/>
                      <a:pt x="120791" y="37604"/>
                      <a:pt x="119550" y="38907"/>
                    </a:cubicBezTo>
                    <a:cubicBezTo>
                      <a:pt x="119631" y="37312"/>
                      <a:pt x="119048" y="35816"/>
                      <a:pt x="118054" y="34633"/>
                    </a:cubicBezTo>
                    <a:cubicBezTo>
                      <a:pt x="118479" y="34554"/>
                      <a:pt x="118907" y="34516"/>
                      <a:pt x="119332" y="34516"/>
                    </a:cubicBezTo>
                    <a:close/>
                    <a:moveTo>
                      <a:pt x="129633" y="34516"/>
                    </a:moveTo>
                    <a:cubicBezTo>
                      <a:pt x="130058" y="34516"/>
                      <a:pt x="130486" y="34554"/>
                      <a:pt x="130912" y="34633"/>
                    </a:cubicBezTo>
                    <a:cubicBezTo>
                      <a:pt x="129908" y="35816"/>
                      <a:pt x="129326" y="37321"/>
                      <a:pt x="129415" y="38907"/>
                    </a:cubicBezTo>
                    <a:cubicBezTo>
                      <a:pt x="128174" y="37604"/>
                      <a:pt x="126406" y="36766"/>
                      <a:pt x="124537" y="36766"/>
                    </a:cubicBezTo>
                    <a:cubicBezTo>
                      <a:pt x="124521" y="36766"/>
                      <a:pt x="124504" y="36766"/>
                      <a:pt x="124487" y="36766"/>
                    </a:cubicBezTo>
                    <a:lnTo>
                      <a:pt x="124487" y="36766"/>
                    </a:lnTo>
                    <a:cubicBezTo>
                      <a:pt x="125825" y="35318"/>
                      <a:pt x="127698" y="34516"/>
                      <a:pt x="129633" y="34516"/>
                    </a:cubicBezTo>
                    <a:close/>
                    <a:moveTo>
                      <a:pt x="60697" y="38943"/>
                    </a:moveTo>
                    <a:cubicBezTo>
                      <a:pt x="60700" y="38943"/>
                      <a:pt x="60703" y="38943"/>
                      <a:pt x="60707" y="38943"/>
                    </a:cubicBezTo>
                    <a:lnTo>
                      <a:pt x="60707" y="38943"/>
                    </a:lnTo>
                    <a:cubicBezTo>
                      <a:pt x="60709" y="38943"/>
                      <a:pt x="60712" y="38943"/>
                      <a:pt x="60715" y="38943"/>
                    </a:cubicBezTo>
                    <a:close/>
                    <a:moveTo>
                      <a:pt x="82776" y="34621"/>
                    </a:moveTo>
                    <a:cubicBezTo>
                      <a:pt x="83205" y="34621"/>
                      <a:pt x="83636" y="34660"/>
                      <a:pt x="84066" y="34741"/>
                    </a:cubicBezTo>
                    <a:cubicBezTo>
                      <a:pt x="83556" y="35341"/>
                      <a:pt x="83152" y="36031"/>
                      <a:pt x="82893" y="36775"/>
                    </a:cubicBezTo>
                    <a:lnTo>
                      <a:pt x="82875" y="36775"/>
                    </a:lnTo>
                    <a:cubicBezTo>
                      <a:pt x="82642" y="37474"/>
                      <a:pt x="82534" y="38208"/>
                      <a:pt x="82579" y="38952"/>
                    </a:cubicBezTo>
                    <a:cubicBezTo>
                      <a:pt x="81333" y="37644"/>
                      <a:pt x="79568" y="36811"/>
                      <a:pt x="77695" y="36811"/>
                    </a:cubicBezTo>
                    <a:cubicBezTo>
                      <a:pt x="79034" y="35399"/>
                      <a:pt x="80873" y="34621"/>
                      <a:pt x="82776" y="34621"/>
                    </a:cubicBezTo>
                    <a:close/>
                    <a:moveTo>
                      <a:pt x="95815" y="34621"/>
                    </a:moveTo>
                    <a:cubicBezTo>
                      <a:pt x="97719" y="34621"/>
                      <a:pt x="99565" y="35399"/>
                      <a:pt x="100903" y="36811"/>
                    </a:cubicBezTo>
                    <a:cubicBezTo>
                      <a:pt x="99030" y="36811"/>
                      <a:pt x="97265" y="37644"/>
                      <a:pt x="96020" y="38952"/>
                    </a:cubicBezTo>
                    <a:cubicBezTo>
                      <a:pt x="96056" y="38208"/>
                      <a:pt x="95948" y="37474"/>
                      <a:pt x="95706" y="36775"/>
                    </a:cubicBezTo>
                    <a:lnTo>
                      <a:pt x="95688" y="36775"/>
                    </a:lnTo>
                    <a:cubicBezTo>
                      <a:pt x="95428" y="36031"/>
                      <a:pt x="95034" y="35341"/>
                      <a:pt x="94523" y="34741"/>
                    </a:cubicBezTo>
                    <a:cubicBezTo>
                      <a:pt x="94953" y="34660"/>
                      <a:pt x="95385" y="34621"/>
                      <a:pt x="95815" y="34621"/>
                    </a:cubicBezTo>
                    <a:close/>
                    <a:moveTo>
                      <a:pt x="48844" y="34725"/>
                    </a:moveTo>
                    <a:cubicBezTo>
                      <a:pt x="50778" y="34725"/>
                      <a:pt x="52655" y="35522"/>
                      <a:pt x="53995" y="36972"/>
                    </a:cubicBezTo>
                    <a:lnTo>
                      <a:pt x="53995" y="36972"/>
                    </a:lnTo>
                    <a:cubicBezTo>
                      <a:pt x="53988" y="36972"/>
                      <a:pt x="53981" y="36972"/>
                      <a:pt x="53974" y="36972"/>
                    </a:cubicBezTo>
                    <a:cubicBezTo>
                      <a:pt x="52094" y="36972"/>
                      <a:pt x="50315" y="37803"/>
                      <a:pt x="49067" y="39113"/>
                    </a:cubicBezTo>
                    <a:cubicBezTo>
                      <a:pt x="49147" y="37527"/>
                      <a:pt x="48565" y="36022"/>
                      <a:pt x="47579" y="34839"/>
                    </a:cubicBezTo>
                    <a:cubicBezTo>
                      <a:pt x="48000" y="34763"/>
                      <a:pt x="48423" y="34725"/>
                      <a:pt x="48844" y="34725"/>
                    </a:cubicBezTo>
                    <a:close/>
                    <a:moveTo>
                      <a:pt x="59150" y="34722"/>
                    </a:moveTo>
                    <a:cubicBezTo>
                      <a:pt x="59575" y="34722"/>
                      <a:pt x="60003" y="34760"/>
                      <a:pt x="60429" y="34839"/>
                    </a:cubicBezTo>
                    <a:cubicBezTo>
                      <a:pt x="59434" y="36022"/>
                      <a:pt x="58852" y="37527"/>
                      <a:pt x="58941" y="39113"/>
                    </a:cubicBezTo>
                    <a:cubicBezTo>
                      <a:pt x="57691" y="37810"/>
                      <a:pt x="55923" y="36972"/>
                      <a:pt x="54063" y="36972"/>
                    </a:cubicBezTo>
                    <a:cubicBezTo>
                      <a:pt x="54043" y="36972"/>
                      <a:pt x="54024" y="36972"/>
                      <a:pt x="54004" y="36972"/>
                    </a:cubicBezTo>
                    <a:cubicBezTo>
                      <a:pt x="55341" y="35524"/>
                      <a:pt x="57215" y="34722"/>
                      <a:pt x="59150" y="34722"/>
                    </a:cubicBezTo>
                    <a:close/>
                    <a:moveTo>
                      <a:pt x="25322" y="34827"/>
                    </a:moveTo>
                    <a:cubicBezTo>
                      <a:pt x="27227" y="34827"/>
                      <a:pt x="29071" y="35605"/>
                      <a:pt x="30402" y="37017"/>
                    </a:cubicBezTo>
                    <a:cubicBezTo>
                      <a:pt x="28538" y="37017"/>
                      <a:pt x="26764" y="37850"/>
                      <a:pt x="25519" y="39149"/>
                    </a:cubicBezTo>
                    <a:cubicBezTo>
                      <a:pt x="25563" y="38415"/>
                      <a:pt x="25456" y="37671"/>
                      <a:pt x="25223" y="36972"/>
                    </a:cubicBezTo>
                    <a:lnTo>
                      <a:pt x="25196" y="36972"/>
                    </a:lnTo>
                    <a:cubicBezTo>
                      <a:pt x="24936" y="36228"/>
                      <a:pt x="24542" y="35547"/>
                      <a:pt x="24031" y="34947"/>
                    </a:cubicBezTo>
                    <a:cubicBezTo>
                      <a:pt x="24461" y="34866"/>
                      <a:pt x="24893" y="34827"/>
                      <a:pt x="25322" y="34827"/>
                    </a:cubicBezTo>
                    <a:close/>
                    <a:moveTo>
                      <a:pt x="12283" y="34827"/>
                    </a:moveTo>
                    <a:cubicBezTo>
                      <a:pt x="12712" y="34827"/>
                      <a:pt x="13144" y="34866"/>
                      <a:pt x="13574" y="34947"/>
                    </a:cubicBezTo>
                    <a:cubicBezTo>
                      <a:pt x="13063" y="35547"/>
                      <a:pt x="12669" y="36228"/>
                      <a:pt x="12400" y="36972"/>
                    </a:cubicBezTo>
                    <a:lnTo>
                      <a:pt x="12382" y="36972"/>
                    </a:lnTo>
                    <a:cubicBezTo>
                      <a:pt x="12141" y="37671"/>
                      <a:pt x="12042" y="38415"/>
                      <a:pt x="12087" y="39149"/>
                    </a:cubicBezTo>
                    <a:lnTo>
                      <a:pt x="12078" y="39158"/>
                    </a:lnTo>
                    <a:cubicBezTo>
                      <a:pt x="10832" y="37850"/>
                      <a:pt x="9067" y="37017"/>
                      <a:pt x="7203" y="37017"/>
                    </a:cubicBezTo>
                    <a:cubicBezTo>
                      <a:pt x="8534" y="35605"/>
                      <a:pt x="10378" y="34827"/>
                      <a:pt x="12283" y="34827"/>
                    </a:cubicBezTo>
                    <a:close/>
                    <a:moveTo>
                      <a:pt x="106092" y="34618"/>
                    </a:moveTo>
                    <a:cubicBezTo>
                      <a:pt x="106556" y="34618"/>
                      <a:pt x="107024" y="34664"/>
                      <a:pt x="107489" y="34759"/>
                    </a:cubicBezTo>
                    <a:cubicBezTo>
                      <a:pt x="106497" y="35993"/>
                      <a:pt x="105950" y="37566"/>
                      <a:pt x="106126" y="39211"/>
                    </a:cubicBezTo>
                    <a:lnTo>
                      <a:pt x="106126" y="39211"/>
                    </a:lnTo>
                    <a:cubicBezTo>
                      <a:pt x="104872" y="37760"/>
                      <a:pt x="102999" y="36811"/>
                      <a:pt x="101011" y="36811"/>
                    </a:cubicBezTo>
                    <a:cubicBezTo>
                      <a:pt x="102344" y="35398"/>
                      <a:pt x="104187" y="34618"/>
                      <a:pt x="106092" y="34618"/>
                    </a:cubicBezTo>
                    <a:close/>
                    <a:moveTo>
                      <a:pt x="70812" y="30100"/>
                    </a:moveTo>
                    <a:cubicBezTo>
                      <a:pt x="71307" y="30100"/>
                      <a:pt x="71806" y="30153"/>
                      <a:pt x="72301" y="30261"/>
                    </a:cubicBezTo>
                    <a:cubicBezTo>
                      <a:pt x="71289" y="31524"/>
                      <a:pt x="70742" y="33119"/>
                      <a:pt x="70939" y="34786"/>
                    </a:cubicBezTo>
                    <a:lnTo>
                      <a:pt x="70957" y="34786"/>
                    </a:lnTo>
                    <a:cubicBezTo>
                      <a:pt x="71464" y="34672"/>
                      <a:pt x="71976" y="34617"/>
                      <a:pt x="72484" y="34617"/>
                    </a:cubicBezTo>
                    <a:cubicBezTo>
                      <a:pt x="74391" y="34617"/>
                      <a:pt x="76244" y="35395"/>
                      <a:pt x="77588" y="36811"/>
                    </a:cubicBezTo>
                    <a:cubicBezTo>
                      <a:pt x="75545" y="36811"/>
                      <a:pt x="73618" y="37823"/>
                      <a:pt x="72364" y="39338"/>
                    </a:cubicBezTo>
                    <a:cubicBezTo>
                      <a:pt x="72712" y="35639"/>
                      <a:pt x="69416" y="32366"/>
                      <a:pt x="65722" y="32366"/>
                    </a:cubicBezTo>
                    <a:cubicBezTo>
                      <a:pt x="65702" y="32366"/>
                      <a:pt x="65682" y="32366"/>
                      <a:pt x="65662" y="32366"/>
                    </a:cubicBezTo>
                    <a:cubicBezTo>
                      <a:pt x="65642" y="32366"/>
                      <a:pt x="65622" y="32366"/>
                      <a:pt x="65602" y="32366"/>
                    </a:cubicBezTo>
                    <a:cubicBezTo>
                      <a:pt x="63733" y="32366"/>
                      <a:pt x="61974" y="33196"/>
                      <a:pt x="60724" y="34499"/>
                    </a:cubicBezTo>
                    <a:cubicBezTo>
                      <a:pt x="60814" y="32913"/>
                      <a:pt x="60231" y="31407"/>
                      <a:pt x="59237" y="30225"/>
                    </a:cubicBezTo>
                    <a:cubicBezTo>
                      <a:pt x="59663" y="30146"/>
                      <a:pt x="60090" y="30107"/>
                      <a:pt x="60515" y="30107"/>
                    </a:cubicBezTo>
                    <a:cubicBezTo>
                      <a:pt x="62451" y="30107"/>
                      <a:pt x="64326" y="30910"/>
                      <a:pt x="65671" y="32357"/>
                    </a:cubicBezTo>
                    <a:cubicBezTo>
                      <a:pt x="67011" y="30902"/>
                      <a:pt x="68881" y="30100"/>
                      <a:pt x="70812" y="30100"/>
                    </a:cubicBezTo>
                    <a:close/>
                    <a:moveTo>
                      <a:pt x="35613" y="34818"/>
                    </a:moveTo>
                    <a:cubicBezTo>
                      <a:pt x="36073" y="34818"/>
                      <a:pt x="36537" y="34863"/>
                      <a:pt x="36997" y="34956"/>
                    </a:cubicBezTo>
                    <a:cubicBezTo>
                      <a:pt x="36011" y="36201"/>
                      <a:pt x="35456" y="37769"/>
                      <a:pt x="35635" y="39418"/>
                    </a:cubicBezTo>
                    <a:cubicBezTo>
                      <a:pt x="34389" y="37958"/>
                      <a:pt x="32508" y="37017"/>
                      <a:pt x="30519" y="37008"/>
                    </a:cubicBezTo>
                    <a:cubicBezTo>
                      <a:pt x="31861" y="35593"/>
                      <a:pt x="33709" y="34818"/>
                      <a:pt x="35613" y="34818"/>
                    </a:cubicBezTo>
                    <a:close/>
                    <a:moveTo>
                      <a:pt x="112816" y="32662"/>
                    </a:moveTo>
                    <a:cubicBezTo>
                      <a:pt x="115993" y="32662"/>
                      <a:pt x="119169" y="34741"/>
                      <a:pt x="119209" y="38898"/>
                    </a:cubicBezTo>
                    <a:cubicBezTo>
                      <a:pt x="118736" y="38797"/>
                      <a:pt x="118259" y="38747"/>
                      <a:pt x="117785" y="38747"/>
                    </a:cubicBezTo>
                    <a:cubicBezTo>
                      <a:pt x="115926" y="38747"/>
                      <a:pt x="114120" y="39513"/>
                      <a:pt x="112821" y="40906"/>
                    </a:cubicBezTo>
                    <a:cubicBezTo>
                      <a:pt x="111539" y="39526"/>
                      <a:pt x="109747" y="38746"/>
                      <a:pt x="107865" y="38746"/>
                    </a:cubicBezTo>
                    <a:cubicBezTo>
                      <a:pt x="107382" y="38746"/>
                      <a:pt x="106898" y="38800"/>
                      <a:pt x="106423" y="38898"/>
                    </a:cubicBezTo>
                    <a:cubicBezTo>
                      <a:pt x="106463" y="34741"/>
                      <a:pt x="109640" y="32662"/>
                      <a:pt x="112816" y="32662"/>
                    </a:cubicBezTo>
                    <a:close/>
                    <a:moveTo>
                      <a:pt x="136134" y="32665"/>
                    </a:moveTo>
                    <a:cubicBezTo>
                      <a:pt x="139310" y="32665"/>
                      <a:pt x="142484" y="34742"/>
                      <a:pt x="142525" y="38898"/>
                    </a:cubicBezTo>
                    <a:cubicBezTo>
                      <a:pt x="142050" y="38797"/>
                      <a:pt x="141571" y="38747"/>
                      <a:pt x="141097" y="38747"/>
                    </a:cubicBezTo>
                    <a:cubicBezTo>
                      <a:pt x="139236" y="38747"/>
                      <a:pt x="137435" y="39513"/>
                      <a:pt x="136136" y="40906"/>
                    </a:cubicBezTo>
                    <a:cubicBezTo>
                      <a:pt x="134854" y="39526"/>
                      <a:pt x="133062" y="38746"/>
                      <a:pt x="131181" y="38746"/>
                    </a:cubicBezTo>
                    <a:cubicBezTo>
                      <a:pt x="130697" y="38746"/>
                      <a:pt x="130213" y="38800"/>
                      <a:pt x="129738" y="38898"/>
                    </a:cubicBezTo>
                    <a:cubicBezTo>
                      <a:pt x="129778" y="34744"/>
                      <a:pt x="132957" y="32665"/>
                      <a:pt x="136134" y="32665"/>
                    </a:cubicBezTo>
                    <a:close/>
                    <a:moveTo>
                      <a:pt x="89291" y="32767"/>
                    </a:moveTo>
                    <a:cubicBezTo>
                      <a:pt x="91871" y="32767"/>
                      <a:pt x="94452" y="34140"/>
                      <a:pt x="95348" y="36891"/>
                    </a:cubicBezTo>
                    <a:lnTo>
                      <a:pt x="95357" y="36882"/>
                    </a:lnTo>
                    <a:lnTo>
                      <a:pt x="95375" y="36882"/>
                    </a:lnTo>
                    <a:cubicBezTo>
                      <a:pt x="95581" y="37545"/>
                      <a:pt x="95688" y="38244"/>
                      <a:pt x="95688" y="38934"/>
                    </a:cubicBezTo>
                    <a:cubicBezTo>
                      <a:pt x="95215" y="38832"/>
                      <a:pt x="94738" y="38783"/>
                      <a:pt x="94264" y="38783"/>
                    </a:cubicBezTo>
                    <a:cubicBezTo>
                      <a:pt x="92405" y="38783"/>
                      <a:pt x="90601" y="39549"/>
                      <a:pt x="89308" y="40941"/>
                    </a:cubicBezTo>
                    <a:cubicBezTo>
                      <a:pt x="88027" y="39562"/>
                      <a:pt x="86235" y="38782"/>
                      <a:pt x="84353" y="38782"/>
                    </a:cubicBezTo>
                    <a:cubicBezTo>
                      <a:pt x="83869" y="38782"/>
                      <a:pt x="83385" y="38836"/>
                      <a:pt x="82910" y="38934"/>
                    </a:cubicBezTo>
                    <a:cubicBezTo>
                      <a:pt x="82910" y="38244"/>
                      <a:pt x="83018" y="37545"/>
                      <a:pt x="83224" y="36882"/>
                    </a:cubicBezTo>
                    <a:lnTo>
                      <a:pt x="83242" y="36882"/>
                    </a:lnTo>
                    <a:cubicBezTo>
                      <a:pt x="84134" y="34140"/>
                      <a:pt x="86712" y="32767"/>
                      <a:pt x="89291" y="32767"/>
                    </a:cubicBezTo>
                    <a:close/>
                    <a:moveTo>
                      <a:pt x="42335" y="32864"/>
                    </a:moveTo>
                    <a:cubicBezTo>
                      <a:pt x="45506" y="32864"/>
                      <a:pt x="48679" y="34938"/>
                      <a:pt x="48726" y="39092"/>
                    </a:cubicBezTo>
                    <a:lnTo>
                      <a:pt x="48726" y="39092"/>
                    </a:lnTo>
                    <a:cubicBezTo>
                      <a:pt x="48257" y="38992"/>
                      <a:pt x="47785" y="38944"/>
                      <a:pt x="47316" y="38944"/>
                    </a:cubicBezTo>
                    <a:cubicBezTo>
                      <a:pt x="45455" y="38944"/>
                      <a:pt x="43655" y="39710"/>
                      <a:pt x="42355" y="41103"/>
                    </a:cubicBezTo>
                    <a:cubicBezTo>
                      <a:pt x="41074" y="39723"/>
                      <a:pt x="39282" y="38943"/>
                      <a:pt x="37400" y="38943"/>
                    </a:cubicBezTo>
                    <a:cubicBezTo>
                      <a:pt x="36916" y="38943"/>
                      <a:pt x="36432" y="38997"/>
                      <a:pt x="35958" y="39096"/>
                    </a:cubicBezTo>
                    <a:cubicBezTo>
                      <a:pt x="35989" y="34942"/>
                      <a:pt x="39161" y="32864"/>
                      <a:pt x="42335" y="32864"/>
                    </a:cubicBezTo>
                    <a:close/>
                    <a:moveTo>
                      <a:pt x="65669" y="32862"/>
                    </a:moveTo>
                    <a:cubicBezTo>
                      <a:pt x="68844" y="32862"/>
                      <a:pt x="72019" y="34939"/>
                      <a:pt x="72059" y="39096"/>
                    </a:cubicBezTo>
                    <a:cubicBezTo>
                      <a:pt x="71584" y="38994"/>
                      <a:pt x="71106" y="38944"/>
                      <a:pt x="70631" y="38944"/>
                    </a:cubicBezTo>
                    <a:cubicBezTo>
                      <a:pt x="68767" y="38944"/>
                      <a:pt x="66963" y="39710"/>
                      <a:pt x="65671" y="41103"/>
                    </a:cubicBezTo>
                    <a:cubicBezTo>
                      <a:pt x="64391" y="39725"/>
                      <a:pt x="62594" y="38946"/>
                      <a:pt x="60707" y="38943"/>
                    </a:cubicBezTo>
                    <a:lnTo>
                      <a:pt x="60707" y="38943"/>
                    </a:lnTo>
                    <a:cubicBezTo>
                      <a:pt x="60226" y="38944"/>
                      <a:pt x="59745" y="38998"/>
                      <a:pt x="59273" y="39096"/>
                    </a:cubicBezTo>
                    <a:cubicBezTo>
                      <a:pt x="59313" y="34941"/>
                      <a:pt x="62491" y="32862"/>
                      <a:pt x="65669" y="32862"/>
                    </a:cubicBezTo>
                    <a:close/>
                    <a:moveTo>
                      <a:pt x="18802" y="32972"/>
                    </a:moveTo>
                    <a:cubicBezTo>
                      <a:pt x="21383" y="32972"/>
                      <a:pt x="23964" y="34343"/>
                      <a:pt x="24864" y="37088"/>
                    </a:cubicBezTo>
                    <a:lnTo>
                      <a:pt x="24882" y="37088"/>
                    </a:lnTo>
                    <a:cubicBezTo>
                      <a:pt x="25088" y="37760"/>
                      <a:pt x="25187" y="38450"/>
                      <a:pt x="25196" y="39149"/>
                    </a:cubicBezTo>
                    <a:cubicBezTo>
                      <a:pt x="24715" y="39044"/>
                      <a:pt x="24231" y="38993"/>
                      <a:pt x="23751" y="38993"/>
                    </a:cubicBezTo>
                    <a:cubicBezTo>
                      <a:pt x="21894" y="38993"/>
                      <a:pt x="20096" y="39759"/>
                      <a:pt x="18807" y="41148"/>
                    </a:cubicBezTo>
                    <a:cubicBezTo>
                      <a:pt x="17526" y="39777"/>
                      <a:pt x="15734" y="38988"/>
                      <a:pt x="13852" y="38988"/>
                    </a:cubicBezTo>
                    <a:cubicBezTo>
                      <a:pt x="13368" y="38988"/>
                      <a:pt x="12884" y="39042"/>
                      <a:pt x="12409" y="39149"/>
                    </a:cubicBezTo>
                    <a:cubicBezTo>
                      <a:pt x="12409" y="38450"/>
                      <a:pt x="12517" y="37751"/>
                      <a:pt x="12723" y="37088"/>
                    </a:cubicBezTo>
                    <a:lnTo>
                      <a:pt x="12741" y="37088"/>
                    </a:lnTo>
                    <a:cubicBezTo>
                      <a:pt x="13637" y="34345"/>
                      <a:pt x="16220" y="32972"/>
                      <a:pt x="18802" y="32972"/>
                    </a:cubicBezTo>
                    <a:close/>
                    <a:moveTo>
                      <a:pt x="130981" y="39121"/>
                    </a:moveTo>
                    <a:cubicBezTo>
                      <a:pt x="132916" y="39121"/>
                      <a:pt x="134790" y="39924"/>
                      <a:pt x="136127" y="41372"/>
                    </a:cubicBezTo>
                    <a:cubicBezTo>
                      <a:pt x="136107" y="41371"/>
                      <a:pt x="136087" y="41371"/>
                      <a:pt x="136067" y="41371"/>
                    </a:cubicBezTo>
                    <a:cubicBezTo>
                      <a:pt x="134199" y="41371"/>
                      <a:pt x="132440" y="42201"/>
                      <a:pt x="131190" y="43504"/>
                    </a:cubicBezTo>
                    <a:cubicBezTo>
                      <a:pt x="131225" y="42787"/>
                      <a:pt x="131136" y="42070"/>
                      <a:pt x="130912" y="41389"/>
                    </a:cubicBezTo>
                    <a:lnTo>
                      <a:pt x="130903" y="41389"/>
                    </a:lnTo>
                    <a:lnTo>
                      <a:pt x="130894" y="41354"/>
                    </a:lnTo>
                    <a:cubicBezTo>
                      <a:pt x="130894" y="41345"/>
                      <a:pt x="130894" y="41336"/>
                      <a:pt x="130885" y="41336"/>
                    </a:cubicBezTo>
                    <a:cubicBezTo>
                      <a:pt x="130625" y="40565"/>
                      <a:pt x="130222" y="39857"/>
                      <a:pt x="129702" y="39239"/>
                    </a:cubicBezTo>
                    <a:cubicBezTo>
                      <a:pt x="130128" y="39160"/>
                      <a:pt x="130556" y="39121"/>
                      <a:pt x="130981" y="39121"/>
                    </a:cubicBezTo>
                    <a:close/>
                    <a:moveTo>
                      <a:pt x="117967" y="39121"/>
                    </a:moveTo>
                    <a:cubicBezTo>
                      <a:pt x="118392" y="39121"/>
                      <a:pt x="118820" y="39160"/>
                      <a:pt x="119245" y="39239"/>
                    </a:cubicBezTo>
                    <a:cubicBezTo>
                      <a:pt x="118717" y="39857"/>
                      <a:pt x="118313" y="40565"/>
                      <a:pt x="118054" y="41336"/>
                    </a:cubicBezTo>
                    <a:cubicBezTo>
                      <a:pt x="118054" y="41336"/>
                      <a:pt x="118054" y="41345"/>
                      <a:pt x="118054" y="41354"/>
                    </a:cubicBezTo>
                    <a:cubicBezTo>
                      <a:pt x="118045" y="41354"/>
                      <a:pt x="118036" y="41380"/>
                      <a:pt x="118036" y="41389"/>
                    </a:cubicBezTo>
                    <a:cubicBezTo>
                      <a:pt x="117812" y="42070"/>
                      <a:pt x="117713" y="42787"/>
                      <a:pt x="117749" y="43513"/>
                    </a:cubicBezTo>
                    <a:cubicBezTo>
                      <a:pt x="116508" y="42210"/>
                      <a:pt x="114740" y="41371"/>
                      <a:pt x="112880" y="41371"/>
                    </a:cubicBezTo>
                    <a:cubicBezTo>
                      <a:pt x="112860" y="41371"/>
                      <a:pt x="112840" y="41371"/>
                      <a:pt x="112821" y="41372"/>
                    </a:cubicBezTo>
                    <a:cubicBezTo>
                      <a:pt x="114158" y="39924"/>
                      <a:pt x="116031" y="39121"/>
                      <a:pt x="117967" y="39121"/>
                    </a:cubicBezTo>
                    <a:close/>
                    <a:moveTo>
                      <a:pt x="94420" y="39162"/>
                    </a:moveTo>
                    <a:cubicBezTo>
                      <a:pt x="94850" y="39162"/>
                      <a:pt x="95283" y="39202"/>
                      <a:pt x="95715" y="39284"/>
                    </a:cubicBezTo>
                    <a:cubicBezTo>
                      <a:pt x="94720" y="40467"/>
                      <a:pt x="94138" y="41963"/>
                      <a:pt x="94228" y="43558"/>
                    </a:cubicBezTo>
                    <a:cubicBezTo>
                      <a:pt x="92986" y="42254"/>
                      <a:pt x="91218" y="41416"/>
                      <a:pt x="89350" y="41416"/>
                    </a:cubicBezTo>
                    <a:cubicBezTo>
                      <a:pt x="89330" y="41416"/>
                      <a:pt x="89310" y="41416"/>
                      <a:pt x="89290" y="41416"/>
                    </a:cubicBezTo>
                    <a:cubicBezTo>
                      <a:pt x="89271" y="41416"/>
                      <a:pt x="89251" y="41416"/>
                      <a:pt x="89231" y="41416"/>
                    </a:cubicBezTo>
                    <a:cubicBezTo>
                      <a:pt x="87363" y="41416"/>
                      <a:pt x="85603" y="42254"/>
                      <a:pt x="84353" y="43558"/>
                    </a:cubicBezTo>
                    <a:cubicBezTo>
                      <a:pt x="84443" y="41963"/>
                      <a:pt x="83860" y="40458"/>
                      <a:pt x="82866" y="39284"/>
                    </a:cubicBezTo>
                    <a:cubicBezTo>
                      <a:pt x="83294" y="39204"/>
                      <a:pt x="83725" y="39165"/>
                      <a:pt x="84152" y="39165"/>
                    </a:cubicBezTo>
                    <a:cubicBezTo>
                      <a:pt x="86085" y="39165"/>
                      <a:pt x="87957" y="39962"/>
                      <a:pt x="89299" y="41407"/>
                    </a:cubicBezTo>
                    <a:cubicBezTo>
                      <a:pt x="90633" y="39964"/>
                      <a:pt x="92493" y="39162"/>
                      <a:pt x="94420" y="39162"/>
                    </a:cubicBezTo>
                    <a:close/>
                    <a:moveTo>
                      <a:pt x="47485" y="39327"/>
                    </a:moveTo>
                    <a:cubicBezTo>
                      <a:pt x="47912" y="39327"/>
                      <a:pt x="48343" y="39366"/>
                      <a:pt x="48771" y="39445"/>
                    </a:cubicBezTo>
                    <a:cubicBezTo>
                      <a:pt x="48242" y="40063"/>
                      <a:pt x="47839" y="40771"/>
                      <a:pt x="47579" y="41533"/>
                    </a:cubicBezTo>
                    <a:cubicBezTo>
                      <a:pt x="47579" y="41542"/>
                      <a:pt x="47579" y="41542"/>
                      <a:pt x="47579" y="41551"/>
                    </a:cubicBezTo>
                    <a:lnTo>
                      <a:pt x="47570" y="41596"/>
                    </a:lnTo>
                    <a:lnTo>
                      <a:pt x="47561" y="41587"/>
                    </a:lnTo>
                    <a:cubicBezTo>
                      <a:pt x="47337" y="42277"/>
                      <a:pt x="47239" y="42993"/>
                      <a:pt x="47275" y="43710"/>
                    </a:cubicBezTo>
                    <a:cubicBezTo>
                      <a:pt x="46027" y="42400"/>
                      <a:pt x="44256" y="41569"/>
                      <a:pt x="42377" y="41569"/>
                    </a:cubicBezTo>
                    <a:cubicBezTo>
                      <a:pt x="42366" y="41569"/>
                      <a:pt x="42356" y="41569"/>
                      <a:pt x="42346" y="41569"/>
                    </a:cubicBezTo>
                    <a:cubicBezTo>
                      <a:pt x="43682" y="40123"/>
                      <a:pt x="45552" y="39327"/>
                      <a:pt x="47485" y="39327"/>
                    </a:cubicBezTo>
                    <a:close/>
                    <a:moveTo>
                      <a:pt x="60514" y="39327"/>
                    </a:moveTo>
                    <a:cubicBezTo>
                      <a:pt x="62447" y="39327"/>
                      <a:pt x="64317" y="40123"/>
                      <a:pt x="65653" y="41569"/>
                    </a:cubicBezTo>
                    <a:cubicBezTo>
                      <a:pt x="65633" y="41568"/>
                      <a:pt x="65613" y="41568"/>
                      <a:pt x="65593" y="41568"/>
                    </a:cubicBezTo>
                    <a:cubicBezTo>
                      <a:pt x="63725" y="41568"/>
                      <a:pt x="61966" y="42407"/>
                      <a:pt x="60715" y="43710"/>
                    </a:cubicBezTo>
                    <a:cubicBezTo>
                      <a:pt x="60751" y="42993"/>
                      <a:pt x="60662" y="42277"/>
                      <a:pt x="60438" y="41587"/>
                    </a:cubicBezTo>
                    <a:cubicBezTo>
                      <a:pt x="60438" y="41578"/>
                      <a:pt x="60429" y="41569"/>
                      <a:pt x="60420" y="41560"/>
                    </a:cubicBezTo>
                    <a:cubicBezTo>
                      <a:pt x="60420" y="41551"/>
                      <a:pt x="60420" y="41542"/>
                      <a:pt x="60411" y="41533"/>
                    </a:cubicBezTo>
                    <a:cubicBezTo>
                      <a:pt x="60151" y="40771"/>
                      <a:pt x="59748" y="40054"/>
                      <a:pt x="59228" y="39445"/>
                    </a:cubicBezTo>
                    <a:cubicBezTo>
                      <a:pt x="59656" y="39366"/>
                      <a:pt x="60087" y="39327"/>
                      <a:pt x="60514" y="39327"/>
                    </a:cubicBezTo>
                    <a:close/>
                    <a:moveTo>
                      <a:pt x="13656" y="39363"/>
                    </a:moveTo>
                    <a:cubicBezTo>
                      <a:pt x="15596" y="39363"/>
                      <a:pt x="17470" y="40166"/>
                      <a:pt x="18807" y="41613"/>
                    </a:cubicBezTo>
                    <a:cubicBezTo>
                      <a:pt x="18787" y="41613"/>
                      <a:pt x="18768" y="41613"/>
                      <a:pt x="18748" y="41613"/>
                    </a:cubicBezTo>
                    <a:cubicBezTo>
                      <a:pt x="16879" y="41613"/>
                      <a:pt x="15111" y="42452"/>
                      <a:pt x="13870" y="43755"/>
                    </a:cubicBezTo>
                    <a:cubicBezTo>
                      <a:pt x="13951" y="42169"/>
                      <a:pt x="13368" y="40664"/>
                      <a:pt x="12382" y="39490"/>
                    </a:cubicBezTo>
                    <a:lnTo>
                      <a:pt x="12374" y="39481"/>
                    </a:lnTo>
                    <a:cubicBezTo>
                      <a:pt x="12801" y="39402"/>
                      <a:pt x="13230" y="39363"/>
                      <a:pt x="13656" y="39363"/>
                    </a:cubicBezTo>
                    <a:close/>
                    <a:moveTo>
                      <a:pt x="23953" y="39363"/>
                    </a:moveTo>
                    <a:cubicBezTo>
                      <a:pt x="24378" y="39363"/>
                      <a:pt x="24806" y="39402"/>
                      <a:pt x="25232" y="39481"/>
                    </a:cubicBezTo>
                    <a:cubicBezTo>
                      <a:pt x="24237" y="40664"/>
                      <a:pt x="23655" y="42160"/>
                      <a:pt x="23744" y="43755"/>
                    </a:cubicBezTo>
                    <a:cubicBezTo>
                      <a:pt x="22494" y="42452"/>
                      <a:pt x="20726" y="41613"/>
                      <a:pt x="18866" y="41613"/>
                    </a:cubicBezTo>
                    <a:cubicBezTo>
                      <a:pt x="18846" y="41613"/>
                      <a:pt x="18827" y="41613"/>
                      <a:pt x="18807" y="41613"/>
                    </a:cubicBezTo>
                    <a:cubicBezTo>
                      <a:pt x="20144" y="40166"/>
                      <a:pt x="22018" y="39363"/>
                      <a:pt x="23953" y="39363"/>
                    </a:cubicBezTo>
                    <a:close/>
                    <a:moveTo>
                      <a:pt x="107671" y="39122"/>
                    </a:moveTo>
                    <a:cubicBezTo>
                      <a:pt x="109602" y="39122"/>
                      <a:pt x="111474" y="39919"/>
                      <a:pt x="112821" y="41372"/>
                    </a:cubicBezTo>
                    <a:cubicBezTo>
                      <a:pt x="112802" y="41371"/>
                      <a:pt x="112783" y="41371"/>
                      <a:pt x="112765" y="41371"/>
                    </a:cubicBezTo>
                    <a:cubicBezTo>
                      <a:pt x="110778" y="41371"/>
                      <a:pt x="108902" y="42317"/>
                      <a:pt x="107650" y="43764"/>
                    </a:cubicBezTo>
                    <a:lnTo>
                      <a:pt x="107650" y="43764"/>
                    </a:lnTo>
                    <a:cubicBezTo>
                      <a:pt x="107803" y="42097"/>
                      <a:pt x="107211" y="40511"/>
                      <a:pt x="106172" y="39284"/>
                    </a:cubicBezTo>
                    <a:cubicBezTo>
                      <a:pt x="106670" y="39175"/>
                      <a:pt x="107172" y="39122"/>
                      <a:pt x="107671" y="39122"/>
                    </a:cubicBezTo>
                    <a:close/>
                    <a:moveTo>
                      <a:pt x="37180" y="39320"/>
                    </a:moveTo>
                    <a:cubicBezTo>
                      <a:pt x="39113" y="39320"/>
                      <a:pt x="40988" y="40121"/>
                      <a:pt x="42328" y="41569"/>
                    </a:cubicBezTo>
                    <a:cubicBezTo>
                      <a:pt x="42310" y="41568"/>
                      <a:pt x="42291" y="41568"/>
                      <a:pt x="42273" y="41568"/>
                    </a:cubicBezTo>
                    <a:cubicBezTo>
                      <a:pt x="40286" y="41568"/>
                      <a:pt x="38419" y="42514"/>
                      <a:pt x="37167" y="43961"/>
                    </a:cubicBezTo>
                    <a:cubicBezTo>
                      <a:pt x="37320" y="42294"/>
                      <a:pt x="36728" y="40708"/>
                      <a:pt x="35689" y="39481"/>
                    </a:cubicBezTo>
                    <a:cubicBezTo>
                      <a:pt x="36184" y="39373"/>
                      <a:pt x="36684" y="39320"/>
                      <a:pt x="37180" y="39320"/>
                    </a:cubicBezTo>
                    <a:close/>
                    <a:moveTo>
                      <a:pt x="124483" y="37269"/>
                    </a:moveTo>
                    <a:cubicBezTo>
                      <a:pt x="127057" y="37269"/>
                      <a:pt x="129630" y="38633"/>
                      <a:pt x="130536" y="41363"/>
                    </a:cubicBezTo>
                    <a:cubicBezTo>
                      <a:pt x="130760" y="42053"/>
                      <a:pt x="130867" y="42769"/>
                      <a:pt x="130876" y="43495"/>
                    </a:cubicBezTo>
                    <a:cubicBezTo>
                      <a:pt x="130401" y="43393"/>
                      <a:pt x="129922" y="43343"/>
                      <a:pt x="129447" y="43343"/>
                    </a:cubicBezTo>
                    <a:cubicBezTo>
                      <a:pt x="127584" y="43343"/>
                      <a:pt x="125780" y="44110"/>
                      <a:pt x="124487" y="45502"/>
                    </a:cubicBezTo>
                    <a:cubicBezTo>
                      <a:pt x="123213" y="44130"/>
                      <a:pt x="121434" y="43343"/>
                      <a:pt x="119564" y="43343"/>
                    </a:cubicBezTo>
                    <a:cubicBezTo>
                      <a:pt x="119553" y="43343"/>
                      <a:pt x="119543" y="43343"/>
                      <a:pt x="119532" y="43343"/>
                    </a:cubicBezTo>
                    <a:cubicBezTo>
                      <a:pt x="119048" y="43343"/>
                      <a:pt x="118564" y="43388"/>
                      <a:pt x="118089" y="43495"/>
                    </a:cubicBezTo>
                    <a:cubicBezTo>
                      <a:pt x="118089" y="42769"/>
                      <a:pt x="118206" y="42053"/>
                      <a:pt x="118421" y="41363"/>
                    </a:cubicBezTo>
                    <a:lnTo>
                      <a:pt x="118430" y="41354"/>
                    </a:lnTo>
                    <a:cubicBezTo>
                      <a:pt x="119339" y="38631"/>
                      <a:pt x="121911" y="37269"/>
                      <a:pt x="124483" y="37269"/>
                    </a:cubicBezTo>
                    <a:close/>
                    <a:moveTo>
                      <a:pt x="77631" y="37312"/>
                    </a:moveTo>
                    <a:cubicBezTo>
                      <a:pt x="80804" y="37312"/>
                      <a:pt x="83980" y="39391"/>
                      <a:pt x="84022" y="43547"/>
                    </a:cubicBezTo>
                    <a:lnTo>
                      <a:pt x="84022" y="43547"/>
                    </a:lnTo>
                    <a:cubicBezTo>
                      <a:pt x="83546" y="43443"/>
                      <a:pt x="83066" y="43393"/>
                      <a:pt x="82590" y="43393"/>
                    </a:cubicBezTo>
                    <a:cubicBezTo>
                      <a:pt x="80737" y="43393"/>
                      <a:pt x="78939" y="44159"/>
                      <a:pt x="77651" y="45547"/>
                    </a:cubicBezTo>
                    <a:cubicBezTo>
                      <a:pt x="76369" y="44176"/>
                      <a:pt x="74577" y="43388"/>
                      <a:pt x="72696" y="43388"/>
                    </a:cubicBezTo>
                    <a:cubicBezTo>
                      <a:pt x="72212" y="43388"/>
                      <a:pt x="71728" y="43441"/>
                      <a:pt x="71253" y="43549"/>
                    </a:cubicBezTo>
                    <a:cubicBezTo>
                      <a:pt x="71284" y="39391"/>
                      <a:pt x="74456" y="37312"/>
                      <a:pt x="77631" y="37312"/>
                    </a:cubicBezTo>
                    <a:close/>
                    <a:moveTo>
                      <a:pt x="100946" y="37312"/>
                    </a:moveTo>
                    <a:cubicBezTo>
                      <a:pt x="104119" y="37312"/>
                      <a:pt x="107295" y="39391"/>
                      <a:pt x="107337" y="43547"/>
                    </a:cubicBezTo>
                    <a:lnTo>
                      <a:pt x="107337" y="43547"/>
                    </a:lnTo>
                    <a:cubicBezTo>
                      <a:pt x="106861" y="43443"/>
                      <a:pt x="106381" y="43393"/>
                      <a:pt x="105905" y="43393"/>
                    </a:cubicBezTo>
                    <a:cubicBezTo>
                      <a:pt x="104052" y="43393"/>
                      <a:pt x="102255" y="44159"/>
                      <a:pt x="100966" y="45547"/>
                    </a:cubicBezTo>
                    <a:cubicBezTo>
                      <a:pt x="99685" y="44176"/>
                      <a:pt x="97883" y="43388"/>
                      <a:pt x="96011" y="43388"/>
                    </a:cubicBezTo>
                    <a:cubicBezTo>
                      <a:pt x="95527" y="43388"/>
                      <a:pt x="95043" y="43441"/>
                      <a:pt x="94568" y="43549"/>
                    </a:cubicBezTo>
                    <a:cubicBezTo>
                      <a:pt x="94599" y="39391"/>
                      <a:pt x="97771" y="37312"/>
                      <a:pt x="100946" y="37312"/>
                    </a:cubicBezTo>
                    <a:close/>
                    <a:moveTo>
                      <a:pt x="54012" y="37467"/>
                    </a:moveTo>
                    <a:cubicBezTo>
                      <a:pt x="56585" y="37467"/>
                      <a:pt x="59156" y="38831"/>
                      <a:pt x="60061" y="41560"/>
                    </a:cubicBezTo>
                    <a:cubicBezTo>
                      <a:pt x="60285" y="42250"/>
                      <a:pt x="60393" y="42975"/>
                      <a:pt x="60393" y="43701"/>
                    </a:cubicBezTo>
                    <a:cubicBezTo>
                      <a:pt x="59914" y="43596"/>
                      <a:pt x="59431" y="43545"/>
                      <a:pt x="58952" y="43545"/>
                    </a:cubicBezTo>
                    <a:cubicBezTo>
                      <a:pt x="57099" y="43545"/>
                      <a:pt x="55302" y="44311"/>
                      <a:pt x="54013" y="45699"/>
                    </a:cubicBezTo>
                    <a:cubicBezTo>
                      <a:pt x="52739" y="44336"/>
                      <a:pt x="50960" y="43549"/>
                      <a:pt x="49089" y="43549"/>
                    </a:cubicBezTo>
                    <a:cubicBezTo>
                      <a:pt x="49079" y="43549"/>
                      <a:pt x="49068" y="43549"/>
                      <a:pt x="49058" y="43549"/>
                    </a:cubicBezTo>
                    <a:cubicBezTo>
                      <a:pt x="48574" y="43549"/>
                      <a:pt x="48090" y="43594"/>
                      <a:pt x="47615" y="43701"/>
                    </a:cubicBezTo>
                    <a:cubicBezTo>
                      <a:pt x="47615" y="42975"/>
                      <a:pt x="47723" y="42250"/>
                      <a:pt x="47938" y="41560"/>
                    </a:cubicBezTo>
                    <a:lnTo>
                      <a:pt x="47956" y="41560"/>
                    </a:lnTo>
                    <a:cubicBezTo>
                      <a:pt x="48865" y="38831"/>
                      <a:pt x="51439" y="37467"/>
                      <a:pt x="54012" y="37467"/>
                    </a:cubicBezTo>
                    <a:close/>
                    <a:moveTo>
                      <a:pt x="7148" y="37513"/>
                    </a:moveTo>
                    <a:cubicBezTo>
                      <a:pt x="10323" y="37513"/>
                      <a:pt x="13498" y="39590"/>
                      <a:pt x="13538" y="43746"/>
                    </a:cubicBezTo>
                    <a:cubicBezTo>
                      <a:pt x="13065" y="43644"/>
                      <a:pt x="12588" y="43594"/>
                      <a:pt x="12114" y="43594"/>
                    </a:cubicBezTo>
                    <a:cubicBezTo>
                      <a:pt x="10255" y="43594"/>
                      <a:pt x="8449" y="44361"/>
                      <a:pt x="7150" y="45753"/>
                    </a:cubicBezTo>
                    <a:cubicBezTo>
                      <a:pt x="5868" y="44373"/>
                      <a:pt x="4076" y="43594"/>
                      <a:pt x="2194" y="43594"/>
                    </a:cubicBezTo>
                    <a:cubicBezTo>
                      <a:pt x="1711" y="43594"/>
                      <a:pt x="1227" y="43647"/>
                      <a:pt x="752" y="43746"/>
                    </a:cubicBezTo>
                    <a:cubicBezTo>
                      <a:pt x="792" y="39592"/>
                      <a:pt x="3970" y="37513"/>
                      <a:pt x="7148" y="37513"/>
                    </a:cubicBezTo>
                    <a:close/>
                    <a:moveTo>
                      <a:pt x="30465" y="37513"/>
                    </a:moveTo>
                    <a:cubicBezTo>
                      <a:pt x="33638" y="37513"/>
                      <a:pt x="36811" y="39588"/>
                      <a:pt x="36854" y="43742"/>
                    </a:cubicBezTo>
                    <a:lnTo>
                      <a:pt x="36854" y="43742"/>
                    </a:lnTo>
                    <a:cubicBezTo>
                      <a:pt x="36384" y="43643"/>
                      <a:pt x="35912" y="43594"/>
                      <a:pt x="35443" y="43594"/>
                    </a:cubicBezTo>
                    <a:cubicBezTo>
                      <a:pt x="33580" y="43594"/>
                      <a:pt x="31775" y="44361"/>
                      <a:pt x="30483" y="45753"/>
                    </a:cubicBezTo>
                    <a:cubicBezTo>
                      <a:pt x="29201" y="44373"/>
                      <a:pt x="27409" y="43594"/>
                      <a:pt x="25528" y="43594"/>
                    </a:cubicBezTo>
                    <a:cubicBezTo>
                      <a:pt x="25044" y="43594"/>
                      <a:pt x="24560" y="43647"/>
                      <a:pt x="24085" y="43746"/>
                    </a:cubicBezTo>
                    <a:cubicBezTo>
                      <a:pt x="24116" y="39592"/>
                      <a:pt x="27290" y="37513"/>
                      <a:pt x="30465" y="37513"/>
                    </a:cubicBezTo>
                    <a:close/>
                    <a:moveTo>
                      <a:pt x="129619" y="43736"/>
                    </a:moveTo>
                    <a:cubicBezTo>
                      <a:pt x="130043" y="43736"/>
                      <a:pt x="130469" y="43775"/>
                      <a:pt x="130894" y="43854"/>
                    </a:cubicBezTo>
                    <a:cubicBezTo>
                      <a:pt x="129908" y="45018"/>
                      <a:pt x="129326" y="46524"/>
                      <a:pt x="129415" y="48110"/>
                    </a:cubicBezTo>
                    <a:lnTo>
                      <a:pt x="129406" y="48128"/>
                    </a:lnTo>
                    <a:cubicBezTo>
                      <a:pt x="128165" y="46824"/>
                      <a:pt x="126397" y="45986"/>
                      <a:pt x="124528" y="45986"/>
                    </a:cubicBezTo>
                    <a:cubicBezTo>
                      <a:pt x="124509" y="45986"/>
                      <a:pt x="124489" y="45986"/>
                      <a:pt x="124469" y="45986"/>
                    </a:cubicBezTo>
                    <a:cubicBezTo>
                      <a:pt x="124450" y="45986"/>
                      <a:pt x="124430" y="45986"/>
                      <a:pt x="124410" y="45986"/>
                    </a:cubicBezTo>
                    <a:cubicBezTo>
                      <a:pt x="122541" y="45986"/>
                      <a:pt x="120782" y="46824"/>
                      <a:pt x="119532" y="48128"/>
                    </a:cubicBezTo>
                    <a:cubicBezTo>
                      <a:pt x="119622" y="46533"/>
                      <a:pt x="119039" y="45036"/>
                      <a:pt x="118045" y="43854"/>
                    </a:cubicBezTo>
                    <a:cubicBezTo>
                      <a:pt x="118471" y="43775"/>
                      <a:pt x="118899" y="43736"/>
                      <a:pt x="119324" y="43736"/>
                    </a:cubicBezTo>
                    <a:cubicBezTo>
                      <a:pt x="121259" y="43736"/>
                      <a:pt x="123134" y="44537"/>
                      <a:pt x="124478" y="45977"/>
                    </a:cubicBezTo>
                    <a:cubicBezTo>
                      <a:pt x="125815" y="44537"/>
                      <a:pt x="127688" y="43736"/>
                      <a:pt x="129619" y="43736"/>
                    </a:cubicBezTo>
                    <a:close/>
                    <a:moveTo>
                      <a:pt x="82779" y="43772"/>
                    </a:moveTo>
                    <a:cubicBezTo>
                      <a:pt x="83204" y="43772"/>
                      <a:pt x="83632" y="43810"/>
                      <a:pt x="84057" y="43889"/>
                    </a:cubicBezTo>
                    <a:cubicBezTo>
                      <a:pt x="83063" y="45072"/>
                      <a:pt x="82480" y="46569"/>
                      <a:pt x="82561" y="48164"/>
                    </a:cubicBezTo>
                    <a:cubicBezTo>
                      <a:pt x="81320" y="46860"/>
                      <a:pt x="79552" y="46022"/>
                      <a:pt x="77683" y="46022"/>
                    </a:cubicBezTo>
                    <a:cubicBezTo>
                      <a:pt x="77666" y="46022"/>
                      <a:pt x="77650" y="46022"/>
                      <a:pt x="77633" y="46022"/>
                    </a:cubicBezTo>
                    <a:lnTo>
                      <a:pt x="77633" y="46022"/>
                    </a:lnTo>
                    <a:cubicBezTo>
                      <a:pt x="78970" y="44574"/>
                      <a:pt x="80844" y="43772"/>
                      <a:pt x="82779" y="43772"/>
                    </a:cubicBezTo>
                    <a:close/>
                    <a:moveTo>
                      <a:pt x="59133" y="43923"/>
                    </a:moveTo>
                    <a:cubicBezTo>
                      <a:pt x="59561" y="43923"/>
                      <a:pt x="59991" y="43962"/>
                      <a:pt x="60420" y="44042"/>
                    </a:cubicBezTo>
                    <a:cubicBezTo>
                      <a:pt x="59425" y="45225"/>
                      <a:pt x="58843" y="46721"/>
                      <a:pt x="58932" y="48316"/>
                    </a:cubicBezTo>
                    <a:lnTo>
                      <a:pt x="58923" y="48316"/>
                    </a:lnTo>
                    <a:cubicBezTo>
                      <a:pt x="57682" y="47012"/>
                      <a:pt x="55914" y="46174"/>
                      <a:pt x="54045" y="46174"/>
                    </a:cubicBezTo>
                    <a:cubicBezTo>
                      <a:pt x="54026" y="46174"/>
                      <a:pt x="54006" y="46174"/>
                      <a:pt x="53986" y="46174"/>
                    </a:cubicBezTo>
                    <a:cubicBezTo>
                      <a:pt x="53966" y="46174"/>
                      <a:pt x="53947" y="46174"/>
                      <a:pt x="53927" y="46174"/>
                    </a:cubicBezTo>
                    <a:cubicBezTo>
                      <a:pt x="52067" y="46174"/>
                      <a:pt x="50299" y="47012"/>
                      <a:pt x="49049" y="48316"/>
                    </a:cubicBezTo>
                    <a:cubicBezTo>
                      <a:pt x="49138" y="46721"/>
                      <a:pt x="48556" y="45225"/>
                      <a:pt x="47561" y="44042"/>
                    </a:cubicBezTo>
                    <a:cubicBezTo>
                      <a:pt x="47990" y="43962"/>
                      <a:pt x="48420" y="43923"/>
                      <a:pt x="48848" y="43923"/>
                    </a:cubicBezTo>
                    <a:cubicBezTo>
                      <a:pt x="50781" y="43923"/>
                      <a:pt x="52652" y="44720"/>
                      <a:pt x="53995" y="46165"/>
                    </a:cubicBezTo>
                    <a:cubicBezTo>
                      <a:pt x="55330" y="44720"/>
                      <a:pt x="57201" y="43923"/>
                      <a:pt x="59133" y="43923"/>
                    </a:cubicBezTo>
                    <a:close/>
                    <a:moveTo>
                      <a:pt x="25310" y="43969"/>
                    </a:moveTo>
                    <a:cubicBezTo>
                      <a:pt x="27245" y="43969"/>
                      <a:pt x="29120" y="44772"/>
                      <a:pt x="30465" y="46219"/>
                    </a:cubicBezTo>
                    <a:lnTo>
                      <a:pt x="30465" y="46219"/>
                    </a:lnTo>
                    <a:cubicBezTo>
                      <a:pt x="30462" y="46219"/>
                      <a:pt x="30459" y="46219"/>
                      <a:pt x="30456" y="46219"/>
                    </a:cubicBezTo>
                    <a:cubicBezTo>
                      <a:pt x="30436" y="46219"/>
                      <a:pt x="30416" y="46219"/>
                      <a:pt x="30397" y="46219"/>
                    </a:cubicBezTo>
                    <a:cubicBezTo>
                      <a:pt x="28528" y="46219"/>
                      <a:pt x="26769" y="47057"/>
                      <a:pt x="25519" y="48361"/>
                    </a:cubicBezTo>
                    <a:cubicBezTo>
                      <a:pt x="25608" y="46775"/>
                      <a:pt x="25026" y="45269"/>
                      <a:pt x="24031" y="44087"/>
                    </a:cubicBezTo>
                    <a:cubicBezTo>
                      <a:pt x="24457" y="44008"/>
                      <a:pt x="24885" y="43969"/>
                      <a:pt x="25310" y="43969"/>
                    </a:cubicBezTo>
                    <a:close/>
                    <a:moveTo>
                      <a:pt x="12296" y="43987"/>
                    </a:moveTo>
                    <a:cubicBezTo>
                      <a:pt x="12721" y="43987"/>
                      <a:pt x="13148" y="44025"/>
                      <a:pt x="13574" y="44104"/>
                    </a:cubicBezTo>
                    <a:cubicBezTo>
                      <a:pt x="12580" y="45287"/>
                      <a:pt x="11997" y="46793"/>
                      <a:pt x="12087" y="48379"/>
                    </a:cubicBezTo>
                    <a:cubicBezTo>
                      <a:pt x="10837" y="47075"/>
                      <a:pt x="9069" y="46237"/>
                      <a:pt x="7208" y="46237"/>
                    </a:cubicBezTo>
                    <a:cubicBezTo>
                      <a:pt x="7189" y="46237"/>
                      <a:pt x="7169" y="46237"/>
                      <a:pt x="7150" y="46237"/>
                    </a:cubicBezTo>
                    <a:cubicBezTo>
                      <a:pt x="8487" y="44790"/>
                      <a:pt x="10360" y="43987"/>
                      <a:pt x="12296" y="43987"/>
                    </a:cubicBezTo>
                    <a:close/>
                    <a:moveTo>
                      <a:pt x="106102" y="43761"/>
                    </a:moveTo>
                    <a:cubicBezTo>
                      <a:pt x="106575" y="43761"/>
                      <a:pt x="107052" y="43809"/>
                      <a:pt x="107525" y="43907"/>
                    </a:cubicBezTo>
                    <a:cubicBezTo>
                      <a:pt x="106512" y="45162"/>
                      <a:pt x="105939" y="46757"/>
                      <a:pt x="106127" y="48432"/>
                    </a:cubicBezTo>
                    <a:cubicBezTo>
                      <a:pt x="104866" y="46976"/>
                      <a:pt x="102990" y="46022"/>
                      <a:pt x="101003" y="46022"/>
                    </a:cubicBezTo>
                    <a:cubicBezTo>
                      <a:pt x="100985" y="46022"/>
                      <a:pt x="100966" y="46022"/>
                      <a:pt x="100948" y="46022"/>
                    </a:cubicBezTo>
                    <a:cubicBezTo>
                      <a:pt x="100928" y="46022"/>
                      <a:pt x="100908" y="46022"/>
                      <a:pt x="100889" y="46022"/>
                    </a:cubicBezTo>
                    <a:cubicBezTo>
                      <a:pt x="99020" y="46022"/>
                      <a:pt x="97252" y="46860"/>
                      <a:pt x="96011" y="48164"/>
                    </a:cubicBezTo>
                    <a:cubicBezTo>
                      <a:pt x="96091" y="46569"/>
                      <a:pt x="95509" y="45072"/>
                      <a:pt x="94523" y="43889"/>
                    </a:cubicBezTo>
                    <a:cubicBezTo>
                      <a:pt x="94952" y="43810"/>
                      <a:pt x="95382" y="43771"/>
                      <a:pt x="95809" y="43771"/>
                    </a:cubicBezTo>
                    <a:cubicBezTo>
                      <a:pt x="97740" y="43771"/>
                      <a:pt x="99605" y="44568"/>
                      <a:pt x="100948" y="46013"/>
                    </a:cubicBezTo>
                    <a:cubicBezTo>
                      <a:pt x="102294" y="44566"/>
                      <a:pt x="104168" y="43761"/>
                      <a:pt x="106102" y="43761"/>
                    </a:cubicBezTo>
                    <a:close/>
                    <a:moveTo>
                      <a:pt x="70796" y="39320"/>
                    </a:moveTo>
                    <a:cubicBezTo>
                      <a:pt x="71278" y="39320"/>
                      <a:pt x="71764" y="39370"/>
                      <a:pt x="72248" y="39472"/>
                    </a:cubicBezTo>
                    <a:cubicBezTo>
                      <a:pt x="71271" y="40717"/>
                      <a:pt x="70742" y="42286"/>
                      <a:pt x="70939" y="43934"/>
                    </a:cubicBezTo>
                    <a:cubicBezTo>
                      <a:pt x="71449" y="43820"/>
                      <a:pt x="71962" y="43765"/>
                      <a:pt x="72472" y="43765"/>
                    </a:cubicBezTo>
                    <a:cubicBezTo>
                      <a:pt x="74409" y="43765"/>
                      <a:pt x="76285" y="44568"/>
                      <a:pt x="77633" y="46022"/>
                    </a:cubicBezTo>
                    <a:lnTo>
                      <a:pt x="77633" y="46022"/>
                    </a:lnTo>
                    <a:cubicBezTo>
                      <a:pt x="77630" y="46022"/>
                      <a:pt x="77627" y="46022"/>
                      <a:pt x="77624" y="46022"/>
                    </a:cubicBezTo>
                    <a:cubicBezTo>
                      <a:pt x="77606" y="46022"/>
                      <a:pt x="77588" y="46022"/>
                      <a:pt x="77570" y="46022"/>
                    </a:cubicBezTo>
                    <a:cubicBezTo>
                      <a:pt x="75529" y="46022"/>
                      <a:pt x="73598" y="47030"/>
                      <a:pt x="72346" y="48558"/>
                    </a:cubicBezTo>
                    <a:cubicBezTo>
                      <a:pt x="72703" y="44845"/>
                      <a:pt x="69407" y="41568"/>
                      <a:pt x="65698" y="41568"/>
                    </a:cubicBezTo>
                    <a:cubicBezTo>
                      <a:pt x="65683" y="41568"/>
                      <a:pt x="65668" y="41569"/>
                      <a:pt x="65653" y="41569"/>
                    </a:cubicBezTo>
                    <a:cubicBezTo>
                      <a:pt x="66994" y="40120"/>
                      <a:pt x="68863" y="39320"/>
                      <a:pt x="70796" y="39320"/>
                    </a:cubicBezTo>
                    <a:close/>
                    <a:moveTo>
                      <a:pt x="35611" y="43966"/>
                    </a:moveTo>
                    <a:cubicBezTo>
                      <a:pt x="36087" y="43966"/>
                      <a:pt x="36566" y="44014"/>
                      <a:pt x="37042" y="44113"/>
                    </a:cubicBezTo>
                    <a:cubicBezTo>
                      <a:pt x="36020" y="45359"/>
                      <a:pt x="35456" y="46954"/>
                      <a:pt x="35635" y="48621"/>
                    </a:cubicBezTo>
                    <a:cubicBezTo>
                      <a:pt x="34383" y="47165"/>
                      <a:pt x="32507" y="46219"/>
                      <a:pt x="30512" y="46219"/>
                    </a:cubicBezTo>
                    <a:cubicBezTo>
                      <a:pt x="30496" y="46219"/>
                      <a:pt x="30481" y="46219"/>
                      <a:pt x="30465" y="46219"/>
                    </a:cubicBezTo>
                    <a:lnTo>
                      <a:pt x="30465" y="46219"/>
                    </a:lnTo>
                    <a:cubicBezTo>
                      <a:pt x="31802" y="44766"/>
                      <a:pt x="33677" y="43966"/>
                      <a:pt x="35611" y="43966"/>
                    </a:cubicBezTo>
                    <a:close/>
                    <a:moveTo>
                      <a:pt x="112828" y="41868"/>
                    </a:moveTo>
                    <a:cubicBezTo>
                      <a:pt x="116003" y="41868"/>
                      <a:pt x="119178" y="43944"/>
                      <a:pt x="119218" y="48101"/>
                    </a:cubicBezTo>
                    <a:cubicBezTo>
                      <a:pt x="118743" y="47999"/>
                      <a:pt x="118265" y="47949"/>
                      <a:pt x="117790" y="47949"/>
                    </a:cubicBezTo>
                    <a:cubicBezTo>
                      <a:pt x="115928" y="47949"/>
                      <a:pt x="114124" y="48714"/>
                      <a:pt x="112825" y="50103"/>
                    </a:cubicBezTo>
                    <a:lnTo>
                      <a:pt x="112825" y="50103"/>
                    </a:lnTo>
                    <a:cubicBezTo>
                      <a:pt x="111544" y="48726"/>
                      <a:pt x="109754" y="47949"/>
                      <a:pt x="107883" y="47949"/>
                    </a:cubicBezTo>
                    <a:cubicBezTo>
                      <a:pt x="107391" y="47949"/>
                      <a:pt x="106907" y="48002"/>
                      <a:pt x="106432" y="48101"/>
                    </a:cubicBezTo>
                    <a:cubicBezTo>
                      <a:pt x="106472" y="43947"/>
                      <a:pt x="109650" y="41868"/>
                      <a:pt x="112828" y="41868"/>
                    </a:cubicBezTo>
                    <a:close/>
                    <a:moveTo>
                      <a:pt x="136139" y="41870"/>
                    </a:moveTo>
                    <a:cubicBezTo>
                      <a:pt x="139313" y="41870"/>
                      <a:pt x="142484" y="43947"/>
                      <a:pt x="142525" y="48101"/>
                    </a:cubicBezTo>
                    <a:lnTo>
                      <a:pt x="142525" y="48119"/>
                    </a:lnTo>
                    <a:cubicBezTo>
                      <a:pt x="142050" y="48017"/>
                      <a:pt x="141571" y="47967"/>
                      <a:pt x="141097" y="47967"/>
                    </a:cubicBezTo>
                    <a:cubicBezTo>
                      <a:pt x="139236" y="47967"/>
                      <a:pt x="137435" y="48734"/>
                      <a:pt x="136136" y="50126"/>
                    </a:cubicBezTo>
                    <a:cubicBezTo>
                      <a:pt x="134854" y="48746"/>
                      <a:pt x="133062" y="47966"/>
                      <a:pt x="131181" y="47966"/>
                    </a:cubicBezTo>
                    <a:cubicBezTo>
                      <a:pt x="130697" y="47966"/>
                      <a:pt x="130213" y="48020"/>
                      <a:pt x="129738" y="48119"/>
                    </a:cubicBezTo>
                    <a:cubicBezTo>
                      <a:pt x="129778" y="43953"/>
                      <a:pt x="132960" y="41870"/>
                      <a:pt x="136139" y="41870"/>
                    </a:cubicBezTo>
                    <a:close/>
                    <a:moveTo>
                      <a:pt x="89297" y="41915"/>
                    </a:moveTo>
                    <a:cubicBezTo>
                      <a:pt x="92473" y="41915"/>
                      <a:pt x="95648" y="43994"/>
                      <a:pt x="95688" y="48155"/>
                    </a:cubicBezTo>
                    <a:cubicBezTo>
                      <a:pt x="95208" y="48050"/>
                      <a:pt x="94724" y="47999"/>
                      <a:pt x="94244" y="47999"/>
                    </a:cubicBezTo>
                    <a:cubicBezTo>
                      <a:pt x="92390" y="47999"/>
                      <a:pt x="90594" y="48763"/>
                      <a:pt x="89299" y="50152"/>
                    </a:cubicBezTo>
                    <a:lnTo>
                      <a:pt x="89299" y="50152"/>
                    </a:lnTo>
                    <a:cubicBezTo>
                      <a:pt x="88018" y="48782"/>
                      <a:pt x="86226" y="47993"/>
                      <a:pt x="84344" y="47993"/>
                    </a:cubicBezTo>
                    <a:cubicBezTo>
                      <a:pt x="83860" y="47993"/>
                      <a:pt x="83376" y="48047"/>
                      <a:pt x="82902" y="48155"/>
                    </a:cubicBezTo>
                    <a:cubicBezTo>
                      <a:pt x="82942" y="43996"/>
                      <a:pt x="86120" y="41915"/>
                      <a:pt x="89297" y="41915"/>
                    </a:cubicBezTo>
                    <a:close/>
                    <a:moveTo>
                      <a:pt x="42333" y="42069"/>
                    </a:moveTo>
                    <a:cubicBezTo>
                      <a:pt x="45505" y="42069"/>
                      <a:pt x="48680" y="44145"/>
                      <a:pt x="48726" y="48296"/>
                    </a:cubicBezTo>
                    <a:lnTo>
                      <a:pt x="48726" y="48296"/>
                    </a:lnTo>
                    <a:cubicBezTo>
                      <a:pt x="48256" y="48195"/>
                      <a:pt x="47782" y="48146"/>
                      <a:pt x="47311" y="48146"/>
                    </a:cubicBezTo>
                    <a:cubicBezTo>
                      <a:pt x="45452" y="48146"/>
                      <a:pt x="43648" y="48913"/>
                      <a:pt x="42355" y="50305"/>
                    </a:cubicBezTo>
                    <a:cubicBezTo>
                      <a:pt x="41074" y="48925"/>
                      <a:pt x="39282" y="48146"/>
                      <a:pt x="37400" y="48146"/>
                    </a:cubicBezTo>
                    <a:cubicBezTo>
                      <a:pt x="36916" y="48146"/>
                      <a:pt x="36432" y="48199"/>
                      <a:pt x="35958" y="48298"/>
                    </a:cubicBezTo>
                    <a:cubicBezTo>
                      <a:pt x="35989" y="44146"/>
                      <a:pt x="39159" y="42069"/>
                      <a:pt x="42333" y="42069"/>
                    </a:cubicBezTo>
                    <a:close/>
                    <a:moveTo>
                      <a:pt x="65648" y="42069"/>
                    </a:moveTo>
                    <a:cubicBezTo>
                      <a:pt x="68820" y="42069"/>
                      <a:pt x="71995" y="44144"/>
                      <a:pt x="72041" y="48294"/>
                    </a:cubicBezTo>
                    <a:lnTo>
                      <a:pt x="72041" y="48294"/>
                    </a:lnTo>
                    <a:cubicBezTo>
                      <a:pt x="71572" y="48195"/>
                      <a:pt x="71100" y="48146"/>
                      <a:pt x="70631" y="48146"/>
                    </a:cubicBezTo>
                    <a:cubicBezTo>
                      <a:pt x="68767" y="48146"/>
                      <a:pt x="66963" y="48913"/>
                      <a:pt x="65671" y="50305"/>
                    </a:cubicBezTo>
                    <a:cubicBezTo>
                      <a:pt x="64389" y="48925"/>
                      <a:pt x="62597" y="48146"/>
                      <a:pt x="60715" y="48146"/>
                    </a:cubicBezTo>
                    <a:cubicBezTo>
                      <a:pt x="60231" y="48146"/>
                      <a:pt x="59748" y="48199"/>
                      <a:pt x="59273" y="48298"/>
                    </a:cubicBezTo>
                    <a:cubicBezTo>
                      <a:pt x="59304" y="44146"/>
                      <a:pt x="62474" y="42069"/>
                      <a:pt x="65648" y="42069"/>
                    </a:cubicBezTo>
                    <a:close/>
                    <a:moveTo>
                      <a:pt x="18806" y="42115"/>
                    </a:moveTo>
                    <a:cubicBezTo>
                      <a:pt x="21981" y="42115"/>
                      <a:pt x="25156" y="44194"/>
                      <a:pt x="25196" y="48352"/>
                    </a:cubicBezTo>
                    <a:cubicBezTo>
                      <a:pt x="24718" y="48247"/>
                      <a:pt x="24235" y="48196"/>
                      <a:pt x="23756" y="48196"/>
                    </a:cubicBezTo>
                    <a:cubicBezTo>
                      <a:pt x="21903" y="48196"/>
                      <a:pt x="20103" y="48963"/>
                      <a:pt x="18807" y="50359"/>
                    </a:cubicBezTo>
                    <a:cubicBezTo>
                      <a:pt x="17526" y="48979"/>
                      <a:pt x="15734" y="48199"/>
                      <a:pt x="13852" y="48199"/>
                    </a:cubicBezTo>
                    <a:cubicBezTo>
                      <a:pt x="13368" y="48199"/>
                      <a:pt x="12884" y="48244"/>
                      <a:pt x="12409" y="48352"/>
                    </a:cubicBezTo>
                    <a:cubicBezTo>
                      <a:pt x="12454" y="44194"/>
                      <a:pt x="15631" y="42115"/>
                      <a:pt x="18806" y="42115"/>
                    </a:cubicBezTo>
                    <a:close/>
                    <a:moveTo>
                      <a:pt x="117952" y="48332"/>
                    </a:moveTo>
                    <a:cubicBezTo>
                      <a:pt x="118378" y="48332"/>
                      <a:pt x="118808" y="48371"/>
                      <a:pt x="119236" y="48450"/>
                    </a:cubicBezTo>
                    <a:cubicBezTo>
                      <a:pt x="118251" y="49624"/>
                      <a:pt x="117668" y="51130"/>
                      <a:pt x="117758" y="52724"/>
                    </a:cubicBezTo>
                    <a:lnTo>
                      <a:pt x="117749" y="52724"/>
                    </a:lnTo>
                    <a:cubicBezTo>
                      <a:pt x="116508" y="51412"/>
                      <a:pt x="114740" y="50583"/>
                      <a:pt x="112871" y="50583"/>
                    </a:cubicBezTo>
                    <a:cubicBezTo>
                      <a:pt x="112855" y="50583"/>
                      <a:pt x="112838" y="50583"/>
                      <a:pt x="112821" y="50583"/>
                    </a:cubicBezTo>
                    <a:lnTo>
                      <a:pt x="112821" y="50583"/>
                    </a:lnTo>
                    <a:cubicBezTo>
                      <a:pt x="114156" y="49130"/>
                      <a:pt x="116021" y="48332"/>
                      <a:pt x="117952" y="48332"/>
                    </a:cubicBezTo>
                    <a:close/>
                    <a:moveTo>
                      <a:pt x="94437" y="48377"/>
                    </a:moveTo>
                    <a:cubicBezTo>
                      <a:pt x="94862" y="48377"/>
                      <a:pt x="95289" y="48416"/>
                      <a:pt x="95715" y="48495"/>
                    </a:cubicBezTo>
                    <a:cubicBezTo>
                      <a:pt x="94722" y="49676"/>
                      <a:pt x="94140" y="51168"/>
                      <a:pt x="94227" y="52760"/>
                    </a:cubicBezTo>
                    <a:lnTo>
                      <a:pt x="94227" y="52760"/>
                    </a:lnTo>
                    <a:cubicBezTo>
                      <a:pt x="92986" y="51457"/>
                      <a:pt x="91219" y="50627"/>
                      <a:pt x="89350" y="50627"/>
                    </a:cubicBezTo>
                    <a:cubicBezTo>
                      <a:pt x="89333" y="50627"/>
                      <a:pt x="89316" y="50628"/>
                      <a:pt x="89299" y="50628"/>
                    </a:cubicBezTo>
                    <a:lnTo>
                      <a:pt x="89299" y="50628"/>
                    </a:lnTo>
                    <a:cubicBezTo>
                      <a:pt x="90637" y="49180"/>
                      <a:pt x="92504" y="48377"/>
                      <a:pt x="94437" y="48377"/>
                    </a:cubicBezTo>
                    <a:close/>
                    <a:moveTo>
                      <a:pt x="84143" y="48369"/>
                    </a:moveTo>
                    <a:cubicBezTo>
                      <a:pt x="86079" y="48369"/>
                      <a:pt x="87954" y="49173"/>
                      <a:pt x="89299" y="50628"/>
                    </a:cubicBezTo>
                    <a:lnTo>
                      <a:pt x="89299" y="50628"/>
                    </a:lnTo>
                    <a:cubicBezTo>
                      <a:pt x="89296" y="50628"/>
                      <a:pt x="89293" y="50628"/>
                      <a:pt x="89290" y="50628"/>
                    </a:cubicBezTo>
                    <a:cubicBezTo>
                      <a:pt x="89270" y="50628"/>
                      <a:pt x="89250" y="50627"/>
                      <a:pt x="89231" y="50627"/>
                    </a:cubicBezTo>
                    <a:cubicBezTo>
                      <a:pt x="87362" y="50627"/>
                      <a:pt x="85603" y="51457"/>
                      <a:pt x="84353" y="52760"/>
                    </a:cubicBezTo>
                    <a:cubicBezTo>
                      <a:pt x="84443" y="51174"/>
                      <a:pt x="83860" y="49669"/>
                      <a:pt x="82866" y="48486"/>
                    </a:cubicBezTo>
                    <a:cubicBezTo>
                      <a:pt x="83291" y="48407"/>
                      <a:pt x="83719" y="48369"/>
                      <a:pt x="84143" y="48369"/>
                    </a:cubicBezTo>
                    <a:close/>
                    <a:moveTo>
                      <a:pt x="47484" y="48526"/>
                    </a:moveTo>
                    <a:cubicBezTo>
                      <a:pt x="47914" y="48526"/>
                      <a:pt x="48348" y="48566"/>
                      <a:pt x="48780" y="48647"/>
                    </a:cubicBezTo>
                    <a:cubicBezTo>
                      <a:pt x="47785" y="49821"/>
                      <a:pt x="47203" y="51327"/>
                      <a:pt x="47284" y="52922"/>
                    </a:cubicBezTo>
                    <a:cubicBezTo>
                      <a:pt x="46042" y="51618"/>
                      <a:pt x="44274" y="50780"/>
                      <a:pt x="42406" y="50780"/>
                    </a:cubicBezTo>
                    <a:cubicBezTo>
                      <a:pt x="42386" y="50780"/>
                      <a:pt x="42366" y="50780"/>
                      <a:pt x="42346" y="50780"/>
                    </a:cubicBezTo>
                    <a:cubicBezTo>
                      <a:pt x="42343" y="50780"/>
                      <a:pt x="42340" y="50780"/>
                      <a:pt x="42338" y="50780"/>
                    </a:cubicBezTo>
                    <a:lnTo>
                      <a:pt x="42338" y="50780"/>
                    </a:lnTo>
                    <a:lnTo>
                      <a:pt x="42355" y="50771"/>
                    </a:lnTo>
                    <a:cubicBezTo>
                      <a:pt x="43689" y="49328"/>
                      <a:pt x="45555" y="48526"/>
                      <a:pt x="47484" y="48526"/>
                    </a:cubicBezTo>
                    <a:close/>
                    <a:moveTo>
                      <a:pt x="107658" y="48326"/>
                    </a:moveTo>
                    <a:cubicBezTo>
                      <a:pt x="109596" y="48326"/>
                      <a:pt x="111472" y="49128"/>
                      <a:pt x="112821" y="50583"/>
                    </a:cubicBezTo>
                    <a:lnTo>
                      <a:pt x="112821" y="50583"/>
                    </a:lnTo>
                    <a:cubicBezTo>
                      <a:pt x="112818" y="50583"/>
                      <a:pt x="112815" y="50583"/>
                      <a:pt x="112812" y="50583"/>
                    </a:cubicBezTo>
                    <a:cubicBezTo>
                      <a:pt x="112793" y="50583"/>
                      <a:pt x="112774" y="50583"/>
                      <a:pt x="112756" y="50583"/>
                    </a:cubicBezTo>
                    <a:cubicBezTo>
                      <a:pt x="110769" y="50583"/>
                      <a:pt x="108902" y="51528"/>
                      <a:pt x="107641" y="52975"/>
                    </a:cubicBezTo>
                    <a:lnTo>
                      <a:pt x="107641" y="52975"/>
                    </a:lnTo>
                    <a:cubicBezTo>
                      <a:pt x="107794" y="51300"/>
                      <a:pt x="107202" y="49723"/>
                      <a:pt x="106163" y="48486"/>
                    </a:cubicBezTo>
                    <a:cubicBezTo>
                      <a:pt x="106660" y="48378"/>
                      <a:pt x="107161" y="48326"/>
                      <a:pt x="107658" y="48326"/>
                    </a:cubicBezTo>
                    <a:close/>
                    <a:moveTo>
                      <a:pt x="23936" y="48579"/>
                    </a:moveTo>
                    <a:cubicBezTo>
                      <a:pt x="24366" y="48579"/>
                      <a:pt x="24800" y="48619"/>
                      <a:pt x="25232" y="48701"/>
                    </a:cubicBezTo>
                    <a:cubicBezTo>
                      <a:pt x="24237" y="49875"/>
                      <a:pt x="23655" y="51380"/>
                      <a:pt x="23744" y="52966"/>
                    </a:cubicBezTo>
                    <a:cubicBezTo>
                      <a:pt x="22494" y="51663"/>
                      <a:pt x="20727" y="50834"/>
                      <a:pt x="18867" y="50834"/>
                    </a:cubicBezTo>
                    <a:cubicBezTo>
                      <a:pt x="18847" y="50834"/>
                      <a:pt x="18827" y="50834"/>
                      <a:pt x="18807" y="50834"/>
                    </a:cubicBezTo>
                    <a:cubicBezTo>
                      <a:pt x="18787" y="50834"/>
                      <a:pt x="18767" y="50834"/>
                      <a:pt x="18747" y="50834"/>
                    </a:cubicBezTo>
                    <a:cubicBezTo>
                      <a:pt x="16879" y="50834"/>
                      <a:pt x="15111" y="51663"/>
                      <a:pt x="13870" y="52975"/>
                    </a:cubicBezTo>
                    <a:cubicBezTo>
                      <a:pt x="13951" y="51380"/>
                      <a:pt x="13368" y="49875"/>
                      <a:pt x="12374" y="48701"/>
                    </a:cubicBezTo>
                    <a:cubicBezTo>
                      <a:pt x="12804" y="48622"/>
                      <a:pt x="13235" y="48583"/>
                      <a:pt x="13663" y="48583"/>
                    </a:cubicBezTo>
                    <a:cubicBezTo>
                      <a:pt x="15599" y="48583"/>
                      <a:pt x="17464" y="49379"/>
                      <a:pt x="18807" y="50825"/>
                    </a:cubicBezTo>
                    <a:cubicBezTo>
                      <a:pt x="20140" y="49382"/>
                      <a:pt x="22007" y="48579"/>
                      <a:pt x="23936" y="48579"/>
                    </a:cubicBezTo>
                    <a:close/>
                    <a:moveTo>
                      <a:pt x="37172" y="48527"/>
                    </a:moveTo>
                    <a:cubicBezTo>
                      <a:pt x="39112" y="48527"/>
                      <a:pt x="40993" y="49328"/>
                      <a:pt x="42337" y="50780"/>
                    </a:cubicBezTo>
                    <a:lnTo>
                      <a:pt x="42337" y="50780"/>
                    </a:lnTo>
                    <a:cubicBezTo>
                      <a:pt x="42322" y="50780"/>
                      <a:pt x="42306" y="50780"/>
                      <a:pt x="42291" y="50780"/>
                    </a:cubicBezTo>
                    <a:cubicBezTo>
                      <a:pt x="40304" y="50780"/>
                      <a:pt x="38437" y="51725"/>
                      <a:pt x="37185" y="53172"/>
                    </a:cubicBezTo>
                    <a:cubicBezTo>
                      <a:pt x="37328" y="51497"/>
                      <a:pt x="36737" y="49920"/>
                      <a:pt x="35698" y="48683"/>
                    </a:cubicBezTo>
                    <a:cubicBezTo>
                      <a:pt x="36188" y="48578"/>
                      <a:pt x="36682" y="48527"/>
                      <a:pt x="37172" y="48527"/>
                    </a:cubicBezTo>
                    <a:close/>
                    <a:moveTo>
                      <a:pt x="124476" y="46476"/>
                    </a:moveTo>
                    <a:cubicBezTo>
                      <a:pt x="127652" y="46476"/>
                      <a:pt x="130827" y="48554"/>
                      <a:pt x="130867" y="52716"/>
                    </a:cubicBezTo>
                    <a:cubicBezTo>
                      <a:pt x="130392" y="52614"/>
                      <a:pt x="129914" y="52564"/>
                      <a:pt x="129439" y="52564"/>
                    </a:cubicBezTo>
                    <a:cubicBezTo>
                      <a:pt x="127578" y="52564"/>
                      <a:pt x="125778" y="53330"/>
                      <a:pt x="124478" y="54723"/>
                    </a:cubicBezTo>
                    <a:cubicBezTo>
                      <a:pt x="123197" y="53343"/>
                      <a:pt x="121405" y="52563"/>
                      <a:pt x="119532" y="52563"/>
                    </a:cubicBezTo>
                    <a:cubicBezTo>
                      <a:pt x="119039" y="52563"/>
                      <a:pt x="118555" y="52617"/>
                      <a:pt x="118080" y="52716"/>
                    </a:cubicBezTo>
                    <a:cubicBezTo>
                      <a:pt x="118121" y="48557"/>
                      <a:pt x="121299" y="46476"/>
                      <a:pt x="124476" y="46476"/>
                    </a:cubicBezTo>
                    <a:close/>
                    <a:moveTo>
                      <a:pt x="77629" y="46523"/>
                    </a:moveTo>
                    <a:cubicBezTo>
                      <a:pt x="80800" y="46523"/>
                      <a:pt x="83975" y="48597"/>
                      <a:pt x="84021" y="52747"/>
                    </a:cubicBezTo>
                    <a:lnTo>
                      <a:pt x="84021" y="52747"/>
                    </a:lnTo>
                    <a:cubicBezTo>
                      <a:pt x="83554" y="52648"/>
                      <a:pt x="83083" y="52600"/>
                      <a:pt x="82615" y="52600"/>
                    </a:cubicBezTo>
                    <a:cubicBezTo>
                      <a:pt x="80757" y="52600"/>
                      <a:pt x="78952" y="53366"/>
                      <a:pt x="77660" y="54759"/>
                    </a:cubicBezTo>
                    <a:cubicBezTo>
                      <a:pt x="76378" y="53379"/>
                      <a:pt x="74586" y="52599"/>
                      <a:pt x="72704" y="52599"/>
                    </a:cubicBezTo>
                    <a:cubicBezTo>
                      <a:pt x="72221" y="52599"/>
                      <a:pt x="71737" y="52644"/>
                      <a:pt x="71262" y="52751"/>
                    </a:cubicBezTo>
                    <a:cubicBezTo>
                      <a:pt x="71289" y="48599"/>
                      <a:pt x="74457" y="46523"/>
                      <a:pt x="77629" y="46523"/>
                    </a:cubicBezTo>
                    <a:close/>
                    <a:moveTo>
                      <a:pt x="100946" y="46518"/>
                    </a:moveTo>
                    <a:cubicBezTo>
                      <a:pt x="104122" y="46518"/>
                      <a:pt x="107296" y="48595"/>
                      <a:pt x="107337" y="52751"/>
                    </a:cubicBezTo>
                    <a:cubicBezTo>
                      <a:pt x="106864" y="52650"/>
                      <a:pt x="106387" y="52600"/>
                      <a:pt x="105914" y="52600"/>
                    </a:cubicBezTo>
                    <a:cubicBezTo>
                      <a:pt x="104054" y="52600"/>
                      <a:pt x="102248" y="53368"/>
                      <a:pt x="100948" y="54767"/>
                    </a:cubicBezTo>
                    <a:lnTo>
                      <a:pt x="100948" y="54759"/>
                    </a:lnTo>
                    <a:cubicBezTo>
                      <a:pt x="99667" y="53379"/>
                      <a:pt x="97875" y="52599"/>
                      <a:pt x="95993" y="52599"/>
                    </a:cubicBezTo>
                    <a:cubicBezTo>
                      <a:pt x="95509" y="52599"/>
                      <a:pt x="95025" y="52653"/>
                      <a:pt x="94550" y="52751"/>
                    </a:cubicBezTo>
                    <a:cubicBezTo>
                      <a:pt x="94591" y="48597"/>
                      <a:pt x="97769" y="46518"/>
                      <a:pt x="100946" y="46518"/>
                    </a:cubicBezTo>
                    <a:close/>
                    <a:moveTo>
                      <a:pt x="54008" y="46667"/>
                    </a:moveTo>
                    <a:cubicBezTo>
                      <a:pt x="57185" y="46667"/>
                      <a:pt x="60361" y="48746"/>
                      <a:pt x="60402" y="52904"/>
                    </a:cubicBezTo>
                    <a:cubicBezTo>
                      <a:pt x="59922" y="52799"/>
                      <a:pt x="59438" y="52748"/>
                      <a:pt x="58958" y="52748"/>
                    </a:cubicBezTo>
                    <a:cubicBezTo>
                      <a:pt x="57103" y="52748"/>
                      <a:pt x="55303" y="53512"/>
                      <a:pt x="54008" y="54906"/>
                    </a:cubicBezTo>
                    <a:lnTo>
                      <a:pt x="54008" y="54906"/>
                    </a:lnTo>
                    <a:cubicBezTo>
                      <a:pt x="52727" y="53529"/>
                      <a:pt x="50937" y="52751"/>
                      <a:pt x="49058" y="52751"/>
                    </a:cubicBezTo>
                    <a:cubicBezTo>
                      <a:pt x="48574" y="52751"/>
                      <a:pt x="48090" y="52796"/>
                      <a:pt x="47615" y="52904"/>
                    </a:cubicBezTo>
                    <a:cubicBezTo>
                      <a:pt x="47655" y="48746"/>
                      <a:pt x="50832" y="46667"/>
                      <a:pt x="54008" y="46667"/>
                    </a:cubicBezTo>
                    <a:close/>
                    <a:moveTo>
                      <a:pt x="7148" y="46724"/>
                    </a:moveTo>
                    <a:cubicBezTo>
                      <a:pt x="10323" y="46724"/>
                      <a:pt x="13498" y="48801"/>
                      <a:pt x="13538" y="52957"/>
                    </a:cubicBezTo>
                    <a:cubicBezTo>
                      <a:pt x="13065" y="52856"/>
                      <a:pt x="12588" y="52806"/>
                      <a:pt x="12114" y="52806"/>
                    </a:cubicBezTo>
                    <a:cubicBezTo>
                      <a:pt x="10255" y="52806"/>
                      <a:pt x="8451" y="53572"/>
                      <a:pt x="7159" y="54965"/>
                    </a:cubicBezTo>
                    <a:cubicBezTo>
                      <a:pt x="5877" y="53585"/>
                      <a:pt x="4076" y="52805"/>
                      <a:pt x="2194" y="52805"/>
                    </a:cubicBezTo>
                    <a:cubicBezTo>
                      <a:pt x="1711" y="52805"/>
                      <a:pt x="1227" y="52859"/>
                      <a:pt x="752" y="52957"/>
                    </a:cubicBezTo>
                    <a:cubicBezTo>
                      <a:pt x="792" y="48803"/>
                      <a:pt x="3970" y="46724"/>
                      <a:pt x="7148" y="46724"/>
                    </a:cubicBezTo>
                    <a:close/>
                    <a:moveTo>
                      <a:pt x="30465" y="46724"/>
                    </a:moveTo>
                    <a:cubicBezTo>
                      <a:pt x="33638" y="46724"/>
                      <a:pt x="36811" y="48800"/>
                      <a:pt x="36854" y="52954"/>
                    </a:cubicBezTo>
                    <a:lnTo>
                      <a:pt x="36854" y="52954"/>
                    </a:lnTo>
                    <a:cubicBezTo>
                      <a:pt x="36384" y="52854"/>
                      <a:pt x="35912" y="52806"/>
                      <a:pt x="35443" y="52806"/>
                    </a:cubicBezTo>
                    <a:cubicBezTo>
                      <a:pt x="33580" y="52806"/>
                      <a:pt x="31775" y="53572"/>
                      <a:pt x="30483" y="54965"/>
                    </a:cubicBezTo>
                    <a:cubicBezTo>
                      <a:pt x="29201" y="53585"/>
                      <a:pt x="27409" y="52805"/>
                      <a:pt x="25528" y="52805"/>
                    </a:cubicBezTo>
                    <a:cubicBezTo>
                      <a:pt x="25044" y="52805"/>
                      <a:pt x="24560" y="52859"/>
                      <a:pt x="24085" y="52957"/>
                    </a:cubicBezTo>
                    <a:cubicBezTo>
                      <a:pt x="24116" y="48803"/>
                      <a:pt x="27290" y="46724"/>
                      <a:pt x="30465" y="46724"/>
                    </a:cubicBezTo>
                    <a:close/>
                    <a:moveTo>
                      <a:pt x="119323" y="52938"/>
                    </a:moveTo>
                    <a:cubicBezTo>
                      <a:pt x="121259" y="52938"/>
                      <a:pt x="123134" y="53741"/>
                      <a:pt x="124478" y="55189"/>
                    </a:cubicBezTo>
                    <a:lnTo>
                      <a:pt x="124478" y="55189"/>
                    </a:lnTo>
                    <a:cubicBezTo>
                      <a:pt x="124475" y="55189"/>
                      <a:pt x="124472" y="55189"/>
                      <a:pt x="124469" y="55189"/>
                    </a:cubicBezTo>
                    <a:cubicBezTo>
                      <a:pt x="124450" y="55188"/>
                      <a:pt x="124430" y="55188"/>
                      <a:pt x="124410" y="55188"/>
                    </a:cubicBezTo>
                    <a:cubicBezTo>
                      <a:pt x="122541" y="55188"/>
                      <a:pt x="120782" y="56027"/>
                      <a:pt x="119532" y="57330"/>
                    </a:cubicBezTo>
                    <a:cubicBezTo>
                      <a:pt x="119622" y="55744"/>
                      <a:pt x="119039" y="54239"/>
                      <a:pt x="118045" y="53056"/>
                    </a:cubicBezTo>
                    <a:cubicBezTo>
                      <a:pt x="118470" y="52977"/>
                      <a:pt x="118898" y="52938"/>
                      <a:pt x="119323" y="52938"/>
                    </a:cubicBezTo>
                    <a:close/>
                    <a:moveTo>
                      <a:pt x="129620" y="52938"/>
                    </a:moveTo>
                    <a:cubicBezTo>
                      <a:pt x="130043" y="52938"/>
                      <a:pt x="130470" y="52977"/>
                      <a:pt x="130894" y="53056"/>
                    </a:cubicBezTo>
                    <a:cubicBezTo>
                      <a:pt x="129908" y="54230"/>
                      <a:pt x="129326" y="55735"/>
                      <a:pt x="129415" y="57321"/>
                    </a:cubicBezTo>
                    <a:lnTo>
                      <a:pt x="129406" y="57330"/>
                    </a:lnTo>
                    <a:cubicBezTo>
                      <a:pt x="128165" y="56027"/>
                      <a:pt x="126397" y="55188"/>
                      <a:pt x="124528" y="55188"/>
                    </a:cubicBezTo>
                    <a:cubicBezTo>
                      <a:pt x="124512" y="55188"/>
                      <a:pt x="124495" y="55188"/>
                      <a:pt x="124478" y="55189"/>
                    </a:cubicBezTo>
                    <a:lnTo>
                      <a:pt x="124478" y="55189"/>
                    </a:lnTo>
                    <a:cubicBezTo>
                      <a:pt x="125816" y="53741"/>
                      <a:pt x="127689" y="52938"/>
                      <a:pt x="129620" y="52938"/>
                    </a:cubicBezTo>
                    <a:close/>
                    <a:moveTo>
                      <a:pt x="82780" y="52974"/>
                    </a:moveTo>
                    <a:cubicBezTo>
                      <a:pt x="83204" y="52974"/>
                      <a:pt x="83632" y="53013"/>
                      <a:pt x="84057" y="53092"/>
                    </a:cubicBezTo>
                    <a:cubicBezTo>
                      <a:pt x="83538" y="53710"/>
                      <a:pt x="83135" y="54418"/>
                      <a:pt x="82875" y="55180"/>
                    </a:cubicBezTo>
                    <a:cubicBezTo>
                      <a:pt x="82633" y="55879"/>
                      <a:pt x="82525" y="56622"/>
                      <a:pt x="82570" y="57357"/>
                    </a:cubicBezTo>
                    <a:cubicBezTo>
                      <a:pt x="81329" y="56062"/>
                      <a:pt x="79570" y="55224"/>
                      <a:pt x="77701" y="55224"/>
                    </a:cubicBezTo>
                    <a:cubicBezTo>
                      <a:pt x="77681" y="55224"/>
                      <a:pt x="77661" y="55224"/>
                      <a:pt x="77642" y="55224"/>
                    </a:cubicBezTo>
                    <a:cubicBezTo>
                      <a:pt x="78979" y="53777"/>
                      <a:pt x="80847" y="52974"/>
                      <a:pt x="82780" y="52974"/>
                    </a:cubicBezTo>
                    <a:close/>
                    <a:moveTo>
                      <a:pt x="95806" y="52982"/>
                    </a:moveTo>
                    <a:cubicBezTo>
                      <a:pt x="97733" y="52982"/>
                      <a:pt x="99604" y="53779"/>
                      <a:pt x="100939" y="55224"/>
                    </a:cubicBezTo>
                    <a:cubicBezTo>
                      <a:pt x="100919" y="55224"/>
                      <a:pt x="100900" y="55224"/>
                      <a:pt x="100880" y="55224"/>
                    </a:cubicBezTo>
                    <a:cubicBezTo>
                      <a:pt x="99020" y="55224"/>
                      <a:pt x="97252" y="56062"/>
                      <a:pt x="96011" y="57357"/>
                    </a:cubicBezTo>
                    <a:cubicBezTo>
                      <a:pt x="96047" y="56622"/>
                      <a:pt x="95948" y="55879"/>
                      <a:pt x="95706" y="55180"/>
                    </a:cubicBezTo>
                    <a:cubicBezTo>
                      <a:pt x="95446" y="54418"/>
                      <a:pt x="95043" y="53710"/>
                      <a:pt x="94523" y="53101"/>
                    </a:cubicBezTo>
                    <a:cubicBezTo>
                      <a:pt x="94950" y="53021"/>
                      <a:pt x="95379" y="52982"/>
                      <a:pt x="95806" y="52982"/>
                    </a:cubicBezTo>
                    <a:close/>
                    <a:moveTo>
                      <a:pt x="59124" y="53131"/>
                    </a:moveTo>
                    <a:cubicBezTo>
                      <a:pt x="59554" y="53131"/>
                      <a:pt x="59988" y="53171"/>
                      <a:pt x="60420" y="53253"/>
                    </a:cubicBezTo>
                    <a:cubicBezTo>
                      <a:pt x="59425" y="54436"/>
                      <a:pt x="58843" y="55932"/>
                      <a:pt x="58932" y="57527"/>
                    </a:cubicBezTo>
                    <a:lnTo>
                      <a:pt x="58923" y="57518"/>
                    </a:lnTo>
                    <a:cubicBezTo>
                      <a:pt x="57682" y="56215"/>
                      <a:pt x="55914" y="55385"/>
                      <a:pt x="54046" y="55385"/>
                    </a:cubicBezTo>
                    <a:cubicBezTo>
                      <a:pt x="54026" y="55385"/>
                      <a:pt x="54006" y="55386"/>
                      <a:pt x="53986" y="55386"/>
                    </a:cubicBezTo>
                    <a:cubicBezTo>
                      <a:pt x="53966" y="55386"/>
                      <a:pt x="53946" y="55385"/>
                      <a:pt x="53927" y="55385"/>
                    </a:cubicBezTo>
                    <a:cubicBezTo>
                      <a:pt x="52067" y="55385"/>
                      <a:pt x="50299" y="56215"/>
                      <a:pt x="49049" y="57527"/>
                    </a:cubicBezTo>
                    <a:cubicBezTo>
                      <a:pt x="49138" y="55932"/>
                      <a:pt x="48556" y="54427"/>
                      <a:pt x="47561" y="53253"/>
                    </a:cubicBezTo>
                    <a:cubicBezTo>
                      <a:pt x="47993" y="53171"/>
                      <a:pt x="48427" y="53131"/>
                      <a:pt x="48858" y="53131"/>
                    </a:cubicBezTo>
                    <a:cubicBezTo>
                      <a:pt x="50787" y="53131"/>
                      <a:pt x="52654" y="53934"/>
                      <a:pt x="53995" y="55377"/>
                    </a:cubicBezTo>
                    <a:cubicBezTo>
                      <a:pt x="55328" y="53934"/>
                      <a:pt x="57194" y="53131"/>
                      <a:pt x="59124" y="53131"/>
                    </a:cubicBezTo>
                    <a:close/>
                    <a:moveTo>
                      <a:pt x="12289" y="53188"/>
                    </a:moveTo>
                    <a:cubicBezTo>
                      <a:pt x="12716" y="53188"/>
                      <a:pt x="13146" y="53227"/>
                      <a:pt x="13574" y="53307"/>
                    </a:cubicBezTo>
                    <a:cubicBezTo>
                      <a:pt x="13046" y="53916"/>
                      <a:pt x="12651" y="54624"/>
                      <a:pt x="12391" y="55386"/>
                    </a:cubicBezTo>
                    <a:cubicBezTo>
                      <a:pt x="12150" y="56085"/>
                      <a:pt x="12042" y="56819"/>
                      <a:pt x="12087" y="57563"/>
                    </a:cubicBezTo>
                    <a:lnTo>
                      <a:pt x="12078" y="57563"/>
                    </a:lnTo>
                    <a:cubicBezTo>
                      <a:pt x="10836" y="56269"/>
                      <a:pt x="9077" y="55430"/>
                      <a:pt x="7217" y="55430"/>
                    </a:cubicBezTo>
                    <a:cubicBezTo>
                      <a:pt x="7198" y="55430"/>
                      <a:pt x="7178" y="55430"/>
                      <a:pt x="7159" y="55431"/>
                    </a:cubicBezTo>
                    <a:cubicBezTo>
                      <a:pt x="8494" y="53985"/>
                      <a:pt x="10358" y="53188"/>
                      <a:pt x="12289" y="53188"/>
                    </a:cubicBezTo>
                    <a:close/>
                    <a:moveTo>
                      <a:pt x="25322" y="53188"/>
                    </a:moveTo>
                    <a:cubicBezTo>
                      <a:pt x="27247" y="53188"/>
                      <a:pt x="29113" y="53985"/>
                      <a:pt x="30456" y="55431"/>
                    </a:cubicBezTo>
                    <a:cubicBezTo>
                      <a:pt x="30436" y="55430"/>
                      <a:pt x="30416" y="55430"/>
                      <a:pt x="30397" y="55430"/>
                    </a:cubicBezTo>
                    <a:cubicBezTo>
                      <a:pt x="28528" y="55430"/>
                      <a:pt x="26769" y="56269"/>
                      <a:pt x="25528" y="57563"/>
                    </a:cubicBezTo>
                    <a:cubicBezTo>
                      <a:pt x="25563" y="56828"/>
                      <a:pt x="25465" y="56085"/>
                      <a:pt x="25223" y="55386"/>
                    </a:cubicBezTo>
                    <a:cubicBezTo>
                      <a:pt x="24954" y="54624"/>
                      <a:pt x="24560" y="53916"/>
                      <a:pt x="24040" y="53307"/>
                    </a:cubicBezTo>
                    <a:cubicBezTo>
                      <a:pt x="24467" y="53227"/>
                      <a:pt x="24896" y="53188"/>
                      <a:pt x="25322" y="53188"/>
                    </a:cubicBezTo>
                    <a:close/>
                    <a:moveTo>
                      <a:pt x="106107" y="52975"/>
                    </a:moveTo>
                    <a:cubicBezTo>
                      <a:pt x="106578" y="52975"/>
                      <a:pt x="107053" y="53022"/>
                      <a:pt x="107525" y="53119"/>
                    </a:cubicBezTo>
                    <a:cubicBezTo>
                      <a:pt x="106512" y="54373"/>
                      <a:pt x="105948" y="55959"/>
                      <a:pt x="106118" y="57626"/>
                    </a:cubicBezTo>
                    <a:cubicBezTo>
                      <a:pt x="104870" y="56163"/>
                      <a:pt x="102982" y="55215"/>
                      <a:pt x="100985" y="55215"/>
                    </a:cubicBezTo>
                    <a:cubicBezTo>
                      <a:pt x="100976" y="55215"/>
                      <a:pt x="100966" y="55215"/>
                      <a:pt x="100957" y="55215"/>
                    </a:cubicBezTo>
                    <a:cubicBezTo>
                      <a:pt x="102304" y="53768"/>
                      <a:pt x="104177" y="52975"/>
                      <a:pt x="106107" y="52975"/>
                    </a:cubicBezTo>
                    <a:close/>
                    <a:moveTo>
                      <a:pt x="70795" y="48523"/>
                    </a:moveTo>
                    <a:cubicBezTo>
                      <a:pt x="71278" y="48523"/>
                      <a:pt x="71764" y="48572"/>
                      <a:pt x="72248" y="48674"/>
                    </a:cubicBezTo>
                    <a:cubicBezTo>
                      <a:pt x="71271" y="49920"/>
                      <a:pt x="70742" y="51488"/>
                      <a:pt x="70939" y="53137"/>
                    </a:cubicBezTo>
                    <a:cubicBezTo>
                      <a:pt x="71445" y="53025"/>
                      <a:pt x="71954" y="52971"/>
                      <a:pt x="72460" y="52971"/>
                    </a:cubicBezTo>
                    <a:cubicBezTo>
                      <a:pt x="74392" y="52971"/>
                      <a:pt x="76265" y="53767"/>
                      <a:pt x="77615" y="55215"/>
                    </a:cubicBezTo>
                    <a:cubicBezTo>
                      <a:pt x="77597" y="55215"/>
                      <a:pt x="77579" y="55215"/>
                      <a:pt x="77561" y="55215"/>
                    </a:cubicBezTo>
                    <a:cubicBezTo>
                      <a:pt x="75520" y="55215"/>
                      <a:pt x="73598" y="56223"/>
                      <a:pt x="72346" y="57742"/>
                    </a:cubicBezTo>
                    <a:cubicBezTo>
                      <a:pt x="72694" y="54062"/>
                      <a:pt x="69407" y="50780"/>
                      <a:pt x="65713" y="50780"/>
                    </a:cubicBezTo>
                    <a:cubicBezTo>
                      <a:pt x="65693" y="50780"/>
                      <a:pt x="65673" y="50780"/>
                      <a:pt x="65653" y="50780"/>
                    </a:cubicBezTo>
                    <a:lnTo>
                      <a:pt x="65644" y="50780"/>
                    </a:lnTo>
                    <a:cubicBezTo>
                      <a:pt x="65624" y="50780"/>
                      <a:pt x="65604" y="50780"/>
                      <a:pt x="65584" y="50780"/>
                    </a:cubicBezTo>
                    <a:cubicBezTo>
                      <a:pt x="63716" y="50780"/>
                      <a:pt x="61957" y="51618"/>
                      <a:pt x="60706" y="52922"/>
                    </a:cubicBezTo>
                    <a:cubicBezTo>
                      <a:pt x="60796" y="51327"/>
                      <a:pt x="60214" y="49830"/>
                      <a:pt x="59219" y="48647"/>
                    </a:cubicBezTo>
                    <a:cubicBezTo>
                      <a:pt x="59647" y="48568"/>
                      <a:pt x="60078" y="48529"/>
                      <a:pt x="60505" y="48529"/>
                    </a:cubicBezTo>
                    <a:cubicBezTo>
                      <a:pt x="62438" y="48529"/>
                      <a:pt x="64310" y="49326"/>
                      <a:pt x="65653" y="50771"/>
                    </a:cubicBezTo>
                    <a:cubicBezTo>
                      <a:pt x="66986" y="49323"/>
                      <a:pt x="68860" y="48523"/>
                      <a:pt x="70795" y="48523"/>
                    </a:cubicBezTo>
                    <a:close/>
                    <a:moveTo>
                      <a:pt x="35611" y="53177"/>
                    </a:moveTo>
                    <a:cubicBezTo>
                      <a:pt x="36086" y="53177"/>
                      <a:pt x="36566" y="53226"/>
                      <a:pt x="37042" y="53325"/>
                    </a:cubicBezTo>
                    <a:cubicBezTo>
                      <a:pt x="36029" y="54570"/>
                      <a:pt x="35456" y="56156"/>
                      <a:pt x="35635" y="57823"/>
                    </a:cubicBezTo>
                    <a:cubicBezTo>
                      <a:pt x="34383" y="56367"/>
                      <a:pt x="32516" y="55421"/>
                      <a:pt x="30530" y="55421"/>
                    </a:cubicBezTo>
                    <a:cubicBezTo>
                      <a:pt x="30511" y="55421"/>
                      <a:pt x="30492" y="55421"/>
                      <a:pt x="30474" y="55422"/>
                    </a:cubicBezTo>
                    <a:cubicBezTo>
                      <a:pt x="31811" y="53976"/>
                      <a:pt x="33679" y="53177"/>
                      <a:pt x="35611" y="53177"/>
                    </a:cubicBezTo>
                    <a:close/>
                    <a:moveTo>
                      <a:pt x="112825" y="51076"/>
                    </a:moveTo>
                    <a:cubicBezTo>
                      <a:pt x="116002" y="51076"/>
                      <a:pt x="119178" y="53155"/>
                      <a:pt x="119218" y="57312"/>
                    </a:cubicBezTo>
                    <a:cubicBezTo>
                      <a:pt x="118738" y="57207"/>
                      <a:pt x="118254" y="57156"/>
                      <a:pt x="117774" y="57156"/>
                    </a:cubicBezTo>
                    <a:cubicBezTo>
                      <a:pt x="115918" y="57156"/>
                      <a:pt x="114121" y="57922"/>
                      <a:pt x="112825" y="59315"/>
                    </a:cubicBezTo>
                    <a:lnTo>
                      <a:pt x="112825" y="59315"/>
                    </a:lnTo>
                    <a:cubicBezTo>
                      <a:pt x="111544" y="57938"/>
                      <a:pt x="109754" y="57160"/>
                      <a:pt x="107883" y="57160"/>
                    </a:cubicBezTo>
                    <a:cubicBezTo>
                      <a:pt x="107391" y="57160"/>
                      <a:pt x="106907" y="57214"/>
                      <a:pt x="106432" y="57312"/>
                    </a:cubicBezTo>
                    <a:cubicBezTo>
                      <a:pt x="106472" y="53155"/>
                      <a:pt x="109649" y="51076"/>
                      <a:pt x="112825" y="51076"/>
                    </a:cubicBezTo>
                    <a:close/>
                    <a:moveTo>
                      <a:pt x="136136" y="51080"/>
                    </a:moveTo>
                    <a:cubicBezTo>
                      <a:pt x="139311" y="51080"/>
                      <a:pt x="142484" y="53157"/>
                      <a:pt x="142525" y="57312"/>
                    </a:cubicBezTo>
                    <a:lnTo>
                      <a:pt x="142525" y="57321"/>
                    </a:lnTo>
                    <a:cubicBezTo>
                      <a:pt x="142050" y="57219"/>
                      <a:pt x="141571" y="57169"/>
                      <a:pt x="141097" y="57169"/>
                    </a:cubicBezTo>
                    <a:cubicBezTo>
                      <a:pt x="139236" y="57169"/>
                      <a:pt x="137435" y="57936"/>
                      <a:pt x="136136" y="59328"/>
                    </a:cubicBezTo>
                    <a:cubicBezTo>
                      <a:pt x="134854" y="57948"/>
                      <a:pt x="133062" y="57169"/>
                      <a:pt x="131181" y="57169"/>
                    </a:cubicBezTo>
                    <a:cubicBezTo>
                      <a:pt x="130697" y="57169"/>
                      <a:pt x="130213" y="57223"/>
                      <a:pt x="129738" y="57321"/>
                    </a:cubicBezTo>
                    <a:cubicBezTo>
                      <a:pt x="129778" y="53161"/>
                      <a:pt x="132958" y="51080"/>
                      <a:pt x="136136" y="51080"/>
                    </a:cubicBezTo>
                    <a:close/>
                    <a:moveTo>
                      <a:pt x="89307" y="51119"/>
                    </a:moveTo>
                    <a:cubicBezTo>
                      <a:pt x="91889" y="51119"/>
                      <a:pt x="94470" y="52493"/>
                      <a:pt x="95366" y="55242"/>
                    </a:cubicBezTo>
                    <a:cubicBezTo>
                      <a:pt x="95590" y="55923"/>
                      <a:pt x="95697" y="56631"/>
                      <a:pt x="95706" y="57348"/>
                    </a:cubicBezTo>
                    <a:cubicBezTo>
                      <a:pt x="95226" y="57243"/>
                      <a:pt x="94742" y="57192"/>
                      <a:pt x="94262" y="57192"/>
                    </a:cubicBezTo>
                    <a:cubicBezTo>
                      <a:pt x="92407" y="57192"/>
                      <a:pt x="90613" y="57958"/>
                      <a:pt x="89317" y="59346"/>
                    </a:cubicBezTo>
                    <a:cubicBezTo>
                      <a:pt x="88036" y="57975"/>
                      <a:pt x="86244" y="57187"/>
                      <a:pt x="84362" y="57187"/>
                    </a:cubicBezTo>
                    <a:cubicBezTo>
                      <a:pt x="83878" y="57187"/>
                      <a:pt x="83394" y="57241"/>
                      <a:pt x="82919" y="57348"/>
                    </a:cubicBezTo>
                    <a:cubicBezTo>
                      <a:pt x="82919" y="56631"/>
                      <a:pt x="83018" y="55923"/>
                      <a:pt x="83224" y="55251"/>
                    </a:cubicBezTo>
                    <a:lnTo>
                      <a:pt x="83242" y="55242"/>
                    </a:lnTo>
                    <a:cubicBezTo>
                      <a:pt x="84138" y="52495"/>
                      <a:pt x="86723" y="51119"/>
                      <a:pt x="89307" y="51119"/>
                    </a:cubicBezTo>
                    <a:close/>
                    <a:moveTo>
                      <a:pt x="42351" y="51273"/>
                    </a:moveTo>
                    <a:cubicBezTo>
                      <a:pt x="45527" y="51273"/>
                      <a:pt x="48704" y="53352"/>
                      <a:pt x="48744" y="57509"/>
                    </a:cubicBezTo>
                    <a:cubicBezTo>
                      <a:pt x="48269" y="57407"/>
                      <a:pt x="47791" y="57358"/>
                      <a:pt x="47316" y="57358"/>
                    </a:cubicBezTo>
                    <a:cubicBezTo>
                      <a:pt x="45455" y="57358"/>
                      <a:pt x="43655" y="58124"/>
                      <a:pt x="42355" y="59517"/>
                    </a:cubicBezTo>
                    <a:cubicBezTo>
                      <a:pt x="41081" y="58144"/>
                      <a:pt x="39293" y="57366"/>
                      <a:pt x="37414" y="57366"/>
                    </a:cubicBezTo>
                    <a:cubicBezTo>
                      <a:pt x="37404" y="57366"/>
                      <a:pt x="37393" y="57366"/>
                      <a:pt x="37382" y="57366"/>
                    </a:cubicBezTo>
                    <a:lnTo>
                      <a:pt x="37400" y="57357"/>
                    </a:lnTo>
                    <a:cubicBezTo>
                      <a:pt x="36916" y="57357"/>
                      <a:pt x="36432" y="57402"/>
                      <a:pt x="35958" y="57509"/>
                    </a:cubicBezTo>
                    <a:cubicBezTo>
                      <a:pt x="35998" y="53352"/>
                      <a:pt x="39174" y="51273"/>
                      <a:pt x="42351" y="51273"/>
                    </a:cubicBezTo>
                    <a:close/>
                    <a:moveTo>
                      <a:pt x="65657" y="51282"/>
                    </a:moveTo>
                    <a:cubicBezTo>
                      <a:pt x="68834" y="51282"/>
                      <a:pt x="72010" y="53361"/>
                      <a:pt x="72050" y="57518"/>
                    </a:cubicBezTo>
                    <a:cubicBezTo>
                      <a:pt x="71572" y="57413"/>
                      <a:pt x="71090" y="57362"/>
                      <a:pt x="70611" y="57362"/>
                    </a:cubicBezTo>
                    <a:cubicBezTo>
                      <a:pt x="68757" y="57362"/>
                      <a:pt x="66958" y="58130"/>
                      <a:pt x="65662" y="59525"/>
                    </a:cubicBezTo>
                    <a:cubicBezTo>
                      <a:pt x="64387" y="58153"/>
                      <a:pt x="62599" y="57366"/>
                      <a:pt x="60729" y="57366"/>
                    </a:cubicBezTo>
                    <a:cubicBezTo>
                      <a:pt x="60719" y="57366"/>
                      <a:pt x="60708" y="57366"/>
                      <a:pt x="60697" y="57366"/>
                    </a:cubicBezTo>
                    <a:lnTo>
                      <a:pt x="60715" y="57366"/>
                    </a:lnTo>
                    <a:cubicBezTo>
                      <a:pt x="60223" y="57366"/>
                      <a:pt x="59739" y="57411"/>
                      <a:pt x="59264" y="57518"/>
                    </a:cubicBezTo>
                    <a:cubicBezTo>
                      <a:pt x="59304" y="53361"/>
                      <a:pt x="62481" y="51282"/>
                      <a:pt x="65657" y="51282"/>
                    </a:cubicBezTo>
                    <a:close/>
                    <a:moveTo>
                      <a:pt x="18802" y="51334"/>
                    </a:moveTo>
                    <a:cubicBezTo>
                      <a:pt x="21383" y="51334"/>
                      <a:pt x="23964" y="52708"/>
                      <a:pt x="24864" y="55457"/>
                    </a:cubicBezTo>
                    <a:cubicBezTo>
                      <a:pt x="25079" y="56129"/>
                      <a:pt x="25196" y="56846"/>
                      <a:pt x="25196" y="57554"/>
                    </a:cubicBezTo>
                    <a:cubicBezTo>
                      <a:pt x="24721" y="57452"/>
                      <a:pt x="24242" y="57402"/>
                      <a:pt x="23767" y="57402"/>
                    </a:cubicBezTo>
                    <a:cubicBezTo>
                      <a:pt x="21904" y="57402"/>
                      <a:pt x="20100" y="58169"/>
                      <a:pt x="18807" y="59561"/>
                    </a:cubicBezTo>
                    <a:cubicBezTo>
                      <a:pt x="17526" y="58181"/>
                      <a:pt x="15734" y="57402"/>
                      <a:pt x="13852" y="57402"/>
                    </a:cubicBezTo>
                    <a:cubicBezTo>
                      <a:pt x="13368" y="57402"/>
                      <a:pt x="12884" y="57456"/>
                      <a:pt x="12409" y="57563"/>
                    </a:cubicBezTo>
                    <a:cubicBezTo>
                      <a:pt x="12409" y="56846"/>
                      <a:pt x="12526" y="56129"/>
                      <a:pt x="12741" y="55448"/>
                    </a:cubicBezTo>
                    <a:lnTo>
                      <a:pt x="12741" y="55457"/>
                    </a:lnTo>
                    <a:cubicBezTo>
                      <a:pt x="13637" y="52710"/>
                      <a:pt x="16220" y="51334"/>
                      <a:pt x="18802" y="51334"/>
                    </a:cubicBezTo>
                    <a:close/>
                    <a:moveTo>
                      <a:pt x="117977" y="57538"/>
                    </a:moveTo>
                    <a:cubicBezTo>
                      <a:pt x="118398" y="57538"/>
                      <a:pt x="118823" y="57576"/>
                      <a:pt x="119245" y="57653"/>
                    </a:cubicBezTo>
                    <a:cubicBezTo>
                      <a:pt x="118726" y="58271"/>
                      <a:pt x="118322" y="58979"/>
                      <a:pt x="118063" y="59741"/>
                    </a:cubicBezTo>
                    <a:lnTo>
                      <a:pt x="118054" y="59741"/>
                    </a:lnTo>
                    <a:cubicBezTo>
                      <a:pt x="117821" y="60439"/>
                      <a:pt x="117713" y="61174"/>
                      <a:pt x="117758" y="61918"/>
                    </a:cubicBezTo>
                    <a:cubicBezTo>
                      <a:pt x="116501" y="60608"/>
                      <a:pt x="114730" y="59776"/>
                      <a:pt x="112860" y="59776"/>
                    </a:cubicBezTo>
                    <a:cubicBezTo>
                      <a:pt x="112850" y="59776"/>
                      <a:pt x="112840" y="59776"/>
                      <a:pt x="112830" y="59776"/>
                    </a:cubicBezTo>
                    <a:cubicBezTo>
                      <a:pt x="114169" y="58334"/>
                      <a:pt x="116040" y="57538"/>
                      <a:pt x="117977" y="57538"/>
                    </a:cubicBezTo>
                    <a:close/>
                    <a:moveTo>
                      <a:pt x="130971" y="57538"/>
                    </a:moveTo>
                    <a:cubicBezTo>
                      <a:pt x="132907" y="57538"/>
                      <a:pt x="134780" y="58334"/>
                      <a:pt x="136127" y="59776"/>
                    </a:cubicBezTo>
                    <a:cubicBezTo>
                      <a:pt x="136117" y="59776"/>
                      <a:pt x="136107" y="59776"/>
                      <a:pt x="136097" y="59776"/>
                    </a:cubicBezTo>
                    <a:cubicBezTo>
                      <a:pt x="134217" y="59776"/>
                      <a:pt x="132446" y="60608"/>
                      <a:pt x="131199" y="61918"/>
                    </a:cubicBezTo>
                    <a:cubicBezTo>
                      <a:pt x="131234" y="61183"/>
                      <a:pt x="131136" y="60439"/>
                      <a:pt x="130894" y="59741"/>
                    </a:cubicBezTo>
                    <a:lnTo>
                      <a:pt x="130885" y="59741"/>
                    </a:lnTo>
                    <a:cubicBezTo>
                      <a:pt x="130625" y="58979"/>
                      <a:pt x="130222" y="58271"/>
                      <a:pt x="129702" y="57653"/>
                    </a:cubicBezTo>
                    <a:cubicBezTo>
                      <a:pt x="130125" y="57576"/>
                      <a:pt x="130549" y="57538"/>
                      <a:pt x="130971" y="57538"/>
                    </a:cubicBezTo>
                    <a:close/>
                    <a:moveTo>
                      <a:pt x="94432" y="57571"/>
                    </a:moveTo>
                    <a:cubicBezTo>
                      <a:pt x="94855" y="57571"/>
                      <a:pt x="95282" y="57610"/>
                      <a:pt x="95706" y="57689"/>
                    </a:cubicBezTo>
                    <a:cubicBezTo>
                      <a:pt x="94720" y="58871"/>
                      <a:pt x="94138" y="60377"/>
                      <a:pt x="94219" y="61963"/>
                    </a:cubicBezTo>
                    <a:cubicBezTo>
                      <a:pt x="92984" y="60666"/>
                      <a:pt x="91228" y="59830"/>
                      <a:pt x="89369" y="59830"/>
                    </a:cubicBezTo>
                    <a:cubicBezTo>
                      <a:pt x="89340" y="59830"/>
                      <a:pt x="89311" y="59830"/>
                      <a:pt x="89281" y="59830"/>
                    </a:cubicBezTo>
                    <a:cubicBezTo>
                      <a:pt x="89261" y="59830"/>
                      <a:pt x="89242" y="59830"/>
                      <a:pt x="89222" y="59830"/>
                    </a:cubicBezTo>
                    <a:cubicBezTo>
                      <a:pt x="87353" y="59830"/>
                      <a:pt x="85594" y="60659"/>
                      <a:pt x="84344" y="61963"/>
                    </a:cubicBezTo>
                    <a:cubicBezTo>
                      <a:pt x="84434" y="60377"/>
                      <a:pt x="83851" y="58871"/>
                      <a:pt x="82866" y="57689"/>
                    </a:cubicBezTo>
                    <a:lnTo>
                      <a:pt x="82857" y="57689"/>
                    </a:lnTo>
                    <a:cubicBezTo>
                      <a:pt x="83283" y="57610"/>
                      <a:pt x="83710" y="57571"/>
                      <a:pt x="84135" y="57571"/>
                    </a:cubicBezTo>
                    <a:cubicBezTo>
                      <a:pt x="86071" y="57571"/>
                      <a:pt x="87946" y="58374"/>
                      <a:pt x="89290" y="59821"/>
                    </a:cubicBezTo>
                    <a:cubicBezTo>
                      <a:pt x="90628" y="58374"/>
                      <a:pt x="92501" y="57571"/>
                      <a:pt x="94432" y="57571"/>
                    </a:cubicBezTo>
                    <a:close/>
                    <a:moveTo>
                      <a:pt x="47479" y="57732"/>
                    </a:moveTo>
                    <a:cubicBezTo>
                      <a:pt x="47903" y="57732"/>
                      <a:pt x="48329" y="57771"/>
                      <a:pt x="48753" y="57850"/>
                    </a:cubicBezTo>
                    <a:cubicBezTo>
                      <a:pt x="48233" y="58468"/>
                      <a:pt x="47839" y="59176"/>
                      <a:pt x="47570" y="59938"/>
                    </a:cubicBezTo>
                    <a:cubicBezTo>
                      <a:pt x="47337" y="60637"/>
                      <a:pt x="47230" y="61380"/>
                      <a:pt x="47275" y="62115"/>
                    </a:cubicBezTo>
                    <a:lnTo>
                      <a:pt x="47266" y="62115"/>
                    </a:lnTo>
                    <a:cubicBezTo>
                      <a:pt x="46024" y="60820"/>
                      <a:pt x="44265" y="59982"/>
                      <a:pt x="42405" y="59982"/>
                    </a:cubicBezTo>
                    <a:cubicBezTo>
                      <a:pt x="42386" y="59982"/>
                      <a:pt x="42366" y="59982"/>
                      <a:pt x="42346" y="59982"/>
                    </a:cubicBezTo>
                    <a:cubicBezTo>
                      <a:pt x="43684" y="58535"/>
                      <a:pt x="45551" y="57732"/>
                      <a:pt x="47479" y="57732"/>
                    </a:cubicBezTo>
                    <a:close/>
                    <a:moveTo>
                      <a:pt x="60498" y="57741"/>
                    </a:moveTo>
                    <a:cubicBezTo>
                      <a:pt x="62431" y="57741"/>
                      <a:pt x="64299" y="58543"/>
                      <a:pt x="65644" y="59982"/>
                    </a:cubicBezTo>
                    <a:cubicBezTo>
                      <a:pt x="65634" y="59982"/>
                      <a:pt x="65623" y="59982"/>
                      <a:pt x="65613" y="59982"/>
                    </a:cubicBezTo>
                    <a:cubicBezTo>
                      <a:pt x="63734" y="59982"/>
                      <a:pt x="61963" y="60814"/>
                      <a:pt x="60715" y="62124"/>
                    </a:cubicBezTo>
                    <a:cubicBezTo>
                      <a:pt x="60751" y="61380"/>
                      <a:pt x="60653" y="60646"/>
                      <a:pt x="60411" y="59938"/>
                    </a:cubicBezTo>
                    <a:lnTo>
                      <a:pt x="60402" y="59938"/>
                    </a:lnTo>
                    <a:cubicBezTo>
                      <a:pt x="60142" y="59176"/>
                      <a:pt x="59739" y="58468"/>
                      <a:pt x="59219" y="57859"/>
                    </a:cubicBezTo>
                    <a:cubicBezTo>
                      <a:pt x="59645" y="57780"/>
                      <a:pt x="60073" y="57741"/>
                      <a:pt x="60498" y="57741"/>
                    </a:cubicBezTo>
                    <a:close/>
                    <a:moveTo>
                      <a:pt x="23936" y="57773"/>
                    </a:moveTo>
                    <a:cubicBezTo>
                      <a:pt x="24366" y="57773"/>
                      <a:pt x="24800" y="57813"/>
                      <a:pt x="25232" y="57895"/>
                    </a:cubicBezTo>
                    <a:cubicBezTo>
                      <a:pt x="24237" y="59068"/>
                      <a:pt x="23655" y="60574"/>
                      <a:pt x="23744" y="62160"/>
                    </a:cubicBezTo>
                    <a:cubicBezTo>
                      <a:pt x="22494" y="60857"/>
                      <a:pt x="20727" y="60027"/>
                      <a:pt x="18867" y="60027"/>
                    </a:cubicBezTo>
                    <a:cubicBezTo>
                      <a:pt x="18847" y="60027"/>
                      <a:pt x="18827" y="60027"/>
                      <a:pt x="18807" y="60027"/>
                    </a:cubicBezTo>
                    <a:cubicBezTo>
                      <a:pt x="18787" y="60027"/>
                      <a:pt x="18767" y="60027"/>
                      <a:pt x="18747" y="60027"/>
                    </a:cubicBezTo>
                    <a:cubicBezTo>
                      <a:pt x="16879" y="60027"/>
                      <a:pt x="15111" y="60857"/>
                      <a:pt x="13870" y="62169"/>
                    </a:cubicBezTo>
                    <a:cubicBezTo>
                      <a:pt x="13951" y="60574"/>
                      <a:pt x="13368" y="59077"/>
                      <a:pt x="12382" y="57895"/>
                    </a:cubicBezTo>
                    <a:lnTo>
                      <a:pt x="12374" y="57895"/>
                    </a:lnTo>
                    <a:cubicBezTo>
                      <a:pt x="12805" y="57813"/>
                      <a:pt x="13239" y="57773"/>
                      <a:pt x="13670" y="57773"/>
                    </a:cubicBezTo>
                    <a:cubicBezTo>
                      <a:pt x="15599" y="57773"/>
                      <a:pt x="17467" y="58575"/>
                      <a:pt x="18807" y="60018"/>
                    </a:cubicBezTo>
                    <a:cubicBezTo>
                      <a:pt x="20140" y="58575"/>
                      <a:pt x="22007" y="57773"/>
                      <a:pt x="23936" y="57773"/>
                    </a:cubicBezTo>
                    <a:close/>
                    <a:moveTo>
                      <a:pt x="107668" y="57537"/>
                    </a:moveTo>
                    <a:cubicBezTo>
                      <a:pt x="109594" y="57537"/>
                      <a:pt x="111464" y="58336"/>
                      <a:pt x="112812" y="59776"/>
                    </a:cubicBezTo>
                    <a:cubicBezTo>
                      <a:pt x="112793" y="59776"/>
                      <a:pt x="112774" y="59776"/>
                      <a:pt x="112756" y="59776"/>
                    </a:cubicBezTo>
                    <a:cubicBezTo>
                      <a:pt x="110769" y="59776"/>
                      <a:pt x="108902" y="60722"/>
                      <a:pt x="107650" y="62178"/>
                    </a:cubicBezTo>
                    <a:lnTo>
                      <a:pt x="107650" y="62178"/>
                    </a:lnTo>
                    <a:cubicBezTo>
                      <a:pt x="107803" y="60502"/>
                      <a:pt x="107211" y="58925"/>
                      <a:pt x="106181" y="57698"/>
                    </a:cubicBezTo>
                    <a:cubicBezTo>
                      <a:pt x="106675" y="57590"/>
                      <a:pt x="107173" y="57537"/>
                      <a:pt x="107668" y="57537"/>
                    </a:cubicBezTo>
                    <a:close/>
                    <a:moveTo>
                      <a:pt x="37180" y="57734"/>
                    </a:moveTo>
                    <a:cubicBezTo>
                      <a:pt x="39111" y="57734"/>
                      <a:pt x="40981" y="58533"/>
                      <a:pt x="42328" y="59974"/>
                    </a:cubicBezTo>
                    <a:cubicBezTo>
                      <a:pt x="42310" y="59973"/>
                      <a:pt x="42291" y="59973"/>
                      <a:pt x="42273" y="59973"/>
                    </a:cubicBezTo>
                    <a:cubicBezTo>
                      <a:pt x="40286" y="59973"/>
                      <a:pt x="38419" y="60919"/>
                      <a:pt x="37167" y="62375"/>
                    </a:cubicBezTo>
                    <a:cubicBezTo>
                      <a:pt x="37320" y="60708"/>
                      <a:pt x="36728" y="59131"/>
                      <a:pt x="35698" y="57895"/>
                    </a:cubicBezTo>
                    <a:lnTo>
                      <a:pt x="35689" y="57895"/>
                    </a:lnTo>
                    <a:cubicBezTo>
                      <a:pt x="36185" y="57787"/>
                      <a:pt x="36684" y="57734"/>
                      <a:pt x="37180" y="57734"/>
                    </a:cubicBezTo>
                    <a:close/>
                    <a:moveTo>
                      <a:pt x="124474" y="55684"/>
                    </a:moveTo>
                    <a:cubicBezTo>
                      <a:pt x="127057" y="55684"/>
                      <a:pt x="129639" y="57057"/>
                      <a:pt x="130536" y="59803"/>
                    </a:cubicBezTo>
                    <a:cubicBezTo>
                      <a:pt x="130751" y="60484"/>
                      <a:pt x="130858" y="61192"/>
                      <a:pt x="130867" y="61909"/>
                    </a:cubicBezTo>
                    <a:cubicBezTo>
                      <a:pt x="130392" y="61807"/>
                      <a:pt x="129913" y="61757"/>
                      <a:pt x="129438" y="61757"/>
                    </a:cubicBezTo>
                    <a:cubicBezTo>
                      <a:pt x="127575" y="61757"/>
                      <a:pt x="125771" y="62524"/>
                      <a:pt x="124478" y="63916"/>
                    </a:cubicBezTo>
                    <a:cubicBezTo>
                      <a:pt x="123197" y="62536"/>
                      <a:pt x="121405" y="61757"/>
                      <a:pt x="119523" y="61757"/>
                    </a:cubicBezTo>
                    <a:cubicBezTo>
                      <a:pt x="119039" y="61757"/>
                      <a:pt x="118555" y="61810"/>
                      <a:pt x="118080" y="61909"/>
                    </a:cubicBezTo>
                    <a:cubicBezTo>
                      <a:pt x="118080" y="61192"/>
                      <a:pt x="118197" y="60484"/>
                      <a:pt x="118412" y="59803"/>
                    </a:cubicBezTo>
                    <a:cubicBezTo>
                      <a:pt x="119308" y="57057"/>
                      <a:pt x="121891" y="55684"/>
                      <a:pt x="124474" y="55684"/>
                    </a:cubicBezTo>
                    <a:close/>
                    <a:moveTo>
                      <a:pt x="100947" y="55720"/>
                    </a:moveTo>
                    <a:cubicBezTo>
                      <a:pt x="104117" y="55720"/>
                      <a:pt x="107290" y="57792"/>
                      <a:pt x="107337" y="61941"/>
                    </a:cubicBezTo>
                    <a:lnTo>
                      <a:pt x="107337" y="61941"/>
                    </a:lnTo>
                    <a:cubicBezTo>
                      <a:pt x="106869" y="61842"/>
                      <a:pt x="106398" y="61793"/>
                      <a:pt x="105930" y="61793"/>
                    </a:cubicBezTo>
                    <a:cubicBezTo>
                      <a:pt x="104072" y="61793"/>
                      <a:pt x="102267" y="62560"/>
                      <a:pt x="100975" y="63952"/>
                    </a:cubicBezTo>
                    <a:cubicBezTo>
                      <a:pt x="99693" y="62572"/>
                      <a:pt x="97901" y="61792"/>
                      <a:pt x="96020" y="61792"/>
                    </a:cubicBezTo>
                    <a:cubicBezTo>
                      <a:pt x="95536" y="61792"/>
                      <a:pt x="95052" y="61846"/>
                      <a:pt x="94577" y="61945"/>
                    </a:cubicBezTo>
                    <a:cubicBezTo>
                      <a:pt x="94604" y="57796"/>
                      <a:pt x="97774" y="55720"/>
                      <a:pt x="100947" y="55720"/>
                    </a:cubicBezTo>
                    <a:close/>
                    <a:moveTo>
                      <a:pt x="77633" y="55721"/>
                    </a:moveTo>
                    <a:cubicBezTo>
                      <a:pt x="80806" y="55721"/>
                      <a:pt x="83980" y="57797"/>
                      <a:pt x="84022" y="61952"/>
                    </a:cubicBezTo>
                    <a:lnTo>
                      <a:pt x="84022" y="61952"/>
                    </a:lnTo>
                    <a:cubicBezTo>
                      <a:pt x="83551" y="61851"/>
                      <a:pt x="83077" y="61802"/>
                      <a:pt x="82606" y="61802"/>
                    </a:cubicBezTo>
                    <a:cubicBezTo>
                      <a:pt x="80748" y="61802"/>
                      <a:pt x="78943" y="62569"/>
                      <a:pt x="77651" y="63961"/>
                    </a:cubicBezTo>
                    <a:cubicBezTo>
                      <a:pt x="76369" y="62581"/>
                      <a:pt x="74577" y="61801"/>
                      <a:pt x="72696" y="61801"/>
                    </a:cubicBezTo>
                    <a:cubicBezTo>
                      <a:pt x="72212" y="61801"/>
                      <a:pt x="71728" y="61855"/>
                      <a:pt x="71253" y="61954"/>
                    </a:cubicBezTo>
                    <a:cubicBezTo>
                      <a:pt x="71284" y="57799"/>
                      <a:pt x="74458" y="55721"/>
                      <a:pt x="77633" y="55721"/>
                    </a:cubicBezTo>
                    <a:close/>
                    <a:moveTo>
                      <a:pt x="54007" y="55886"/>
                    </a:moveTo>
                    <a:cubicBezTo>
                      <a:pt x="56587" y="55886"/>
                      <a:pt x="59166" y="57260"/>
                      <a:pt x="60061" y="60009"/>
                    </a:cubicBezTo>
                    <a:cubicBezTo>
                      <a:pt x="60285" y="60681"/>
                      <a:pt x="60393" y="61398"/>
                      <a:pt x="60402" y="62106"/>
                    </a:cubicBezTo>
                    <a:cubicBezTo>
                      <a:pt x="59929" y="62004"/>
                      <a:pt x="59451" y="61954"/>
                      <a:pt x="58977" y="61954"/>
                    </a:cubicBezTo>
                    <a:cubicBezTo>
                      <a:pt x="57118" y="61954"/>
                      <a:pt x="55312" y="62721"/>
                      <a:pt x="54013" y="64113"/>
                    </a:cubicBezTo>
                    <a:cubicBezTo>
                      <a:pt x="52741" y="62733"/>
                      <a:pt x="50939" y="61954"/>
                      <a:pt x="49067" y="61954"/>
                    </a:cubicBezTo>
                    <a:cubicBezTo>
                      <a:pt x="48574" y="61954"/>
                      <a:pt x="48090" y="62008"/>
                      <a:pt x="47624" y="62115"/>
                    </a:cubicBezTo>
                    <a:cubicBezTo>
                      <a:pt x="47615" y="61398"/>
                      <a:pt x="47723" y="60690"/>
                      <a:pt x="47929" y="60009"/>
                    </a:cubicBezTo>
                    <a:lnTo>
                      <a:pt x="47947" y="60009"/>
                    </a:lnTo>
                    <a:cubicBezTo>
                      <a:pt x="48843" y="57262"/>
                      <a:pt x="51425" y="55886"/>
                      <a:pt x="54007" y="55886"/>
                    </a:cubicBezTo>
                    <a:close/>
                    <a:moveTo>
                      <a:pt x="30465" y="55920"/>
                    </a:moveTo>
                    <a:cubicBezTo>
                      <a:pt x="33637" y="55920"/>
                      <a:pt x="36811" y="57998"/>
                      <a:pt x="36854" y="62156"/>
                    </a:cubicBezTo>
                    <a:lnTo>
                      <a:pt x="36854" y="62156"/>
                    </a:lnTo>
                    <a:cubicBezTo>
                      <a:pt x="36379" y="62054"/>
                      <a:pt x="35901" y="62004"/>
                      <a:pt x="35426" y="62004"/>
                    </a:cubicBezTo>
                    <a:cubicBezTo>
                      <a:pt x="33569" y="62004"/>
                      <a:pt x="31771" y="62770"/>
                      <a:pt x="30483" y="64158"/>
                    </a:cubicBezTo>
                    <a:cubicBezTo>
                      <a:pt x="29201" y="62787"/>
                      <a:pt x="27409" y="61999"/>
                      <a:pt x="25528" y="61999"/>
                    </a:cubicBezTo>
                    <a:cubicBezTo>
                      <a:pt x="25044" y="61999"/>
                      <a:pt x="24560" y="62052"/>
                      <a:pt x="24085" y="62160"/>
                    </a:cubicBezTo>
                    <a:cubicBezTo>
                      <a:pt x="24116" y="58001"/>
                      <a:pt x="27290" y="55920"/>
                      <a:pt x="30465" y="55920"/>
                    </a:cubicBezTo>
                    <a:close/>
                    <a:moveTo>
                      <a:pt x="7145" y="55923"/>
                    </a:moveTo>
                    <a:cubicBezTo>
                      <a:pt x="10322" y="55923"/>
                      <a:pt x="13498" y="58002"/>
                      <a:pt x="13538" y="62160"/>
                    </a:cubicBezTo>
                    <a:cubicBezTo>
                      <a:pt x="13060" y="62055"/>
                      <a:pt x="12577" y="62004"/>
                      <a:pt x="12098" y="62004"/>
                    </a:cubicBezTo>
                    <a:cubicBezTo>
                      <a:pt x="10244" y="62004"/>
                      <a:pt x="8445" y="62770"/>
                      <a:pt x="7150" y="64158"/>
                    </a:cubicBezTo>
                    <a:lnTo>
                      <a:pt x="7150" y="64167"/>
                    </a:lnTo>
                    <a:cubicBezTo>
                      <a:pt x="5868" y="62787"/>
                      <a:pt x="4076" y="62008"/>
                      <a:pt x="2194" y="62008"/>
                    </a:cubicBezTo>
                    <a:cubicBezTo>
                      <a:pt x="1711" y="62008"/>
                      <a:pt x="1227" y="62052"/>
                      <a:pt x="752" y="62160"/>
                    </a:cubicBezTo>
                    <a:cubicBezTo>
                      <a:pt x="792" y="58002"/>
                      <a:pt x="3969" y="55923"/>
                      <a:pt x="7145" y="55923"/>
                    </a:cubicBezTo>
                    <a:close/>
                    <a:moveTo>
                      <a:pt x="119331" y="62140"/>
                    </a:moveTo>
                    <a:cubicBezTo>
                      <a:pt x="121264" y="62140"/>
                      <a:pt x="123135" y="62937"/>
                      <a:pt x="124478" y="64382"/>
                    </a:cubicBezTo>
                    <a:cubicBezTo>
                      <a:pt x="125815" y="62942"/>
                      <a:pt x="127688" y="62141"/>
                      <a:pt x="129619" y="62141"/>
                    </a:cubicBezTo>
                    <a:cubicBezTo>
                      <a:pt x="130043" y="62141"/>
                      <a:pt x="130469" y="62179"/>
                      <a:pt x="130894" y="62258"/>
                    </a:cubicBezTo>
                    <a:cubicBezTo>
                      <a:pt x="129908" y="63432"/>
                      <a:pt x="129326" y="64929"/>
                      <a:pt x="129415" y="66524"/>
                    </a:cubicBezTo>
                    <a:lnTo>
                      <a:pt x="129406" y="66533"/>
                    </a:lnTo>
                    <a:cubicBezTo>
                      <a:pt x="128165" y="65229"/>
                      <a:pt x="126397" y="64391"/>
                      <a:pt x="124528" y="64391"/>
                    </a:cubicBezTo>
                    <a:cubicBezTo>
                      <a:pt x="124509" y="64391"/>
                      <a:pt x="124489" y="64391"/>
                      <a:pt x="124469" y="64391"/>
                    </a:cubicBezTo>
                    <a:cubicBezTo>
                      <a:pt x="124450" y="64391"/>
                      <a:pt x="124430" y="64391"/>
                      <a:pt x="124410" y="64391"/>
                    </a:cubicBezTo>
                    <a:cubicBezTo>
                      <a:pt x="122541" y="64391"/>
                      <a:pt x="120782" y="65229"/>
                      <a:pt x="119532" y="66533"/>
                    </a:cubicBezTo>
                    <a:cubicBezTo>
                      <a:pt x="119622" y="64938"/>
                      <a:pt x="119039" y="63441"/>
                      <a:pt x="118045" y="62258"/>
                    </a:cubicBezTo>
                    <a:cubicBezTo>
                      <a:pt x="118473" y="62179"/>
                      <a:pt x="118903" y="62140"/>
                      <a:pt x="119331" y="62140"/>
                    </a:cubicBezTo>
                    <a:close/>
                    <a:moveTo>
                      <a:pt x="95793" y="62177"/>
                    </a:moveTo>
                    <a:cubicBezTo>
                      <a:pt x="97728" y="62177"/>
                      <a:pt x="99603" y="62979"/>
                      <a:pt x="100948" y="64427"/>
                    </a:cubicBezTo>
                    <a:lnTo>
                      <a:pt x="100948" y="64427"/>
                    </a:lnTo>
                    <a:cubicBezTo>
                      <a:pt x="100945" y="64427"/>
                      <a:pt x="100942" y="64427"/>
                      <a:pt x="100939" y="64427"/>
                    </a:cubicBezTo>
                    <a:cubicBezTo>
                      <a:pt x="100919" y="64427"/>
                      <a:pt x="100900" y="64427"/>
                      <a:pt x="100880" y="64427"/>
                    </a:cubicBezTo>
                    <a:cubicBezTo>
                      <a:pt x="99011" y="64427"/>
                      <a:pt x="97252" y="65265"/>
                      <a:pt x="96002" y="66568"/>
                    </a:cubicBezTo>
                    <a:cubicBezTo>
                      <a:pt x="96091" y="64982"/>
                      <a:pt x="95509" y="63477"/>
                      <a:pt x="94514" y="62294"/>
                    </a:cubicBezTo>
                    <a:cubicBezTo>
                      <a:pt x="94940" y="62215"/>
                      <a:pt x="95368" y="62177"/>
                      <a:pt x="95793" y="62177"/>
                    </a:cubicBezTo>
                    <a:close/>
                    <a:moveTo>
                      <a:pt x="82770" y="62194"/>
                    </a:moveTo>
                    <a:cubicBezTo>
                      <a:pt x="83195" y="62194"/>
                      <a:pt x="83623" y="62233"/>
                      <a:pt x="84048" y="62312"/>
                    </a:cubicBezTo>
                    <a:cubicBezTo>
                      <a:pt x="83054" y="63495"/>
                      <a:pt x="82471" y="64991"/>
                      <a:pt x="82561" y="66586"/>
                    </a:cubicBezTo>
                    <a:cubicBezTo>
                      <a:pt x="81311" y="65283"/>
                      <a:pt x="79552" y="64445"/>
                      <a:pt x="77683" y="64445"/>
                    </a:cubicBezTo>
                    <a:cubicBezTo>
                      <a:pt x="77663" y="64445"/>
                      <a:pt x="77644" y="64445"/>
                      <a:pt x="77624" y="64445"/>
                    </a:cubicBezTo>
                    <a:cubicBezTo>
                      <a:pt x="78961" y="62997"/>
                      <a:pt x="80835" y="62194"/>
                      <a:pt x="82770" y="62194"/>
                    </a:cubicBezTo>
                    <a:close/>
                    <a:moveTo>
                      <a:pt x="48840" y="62338"/>
                    </a:moveTo>
                    <a:cubicBezTo>
                      <a:pt x="50775" y="62338"/>
                      <a:pt x="52650" y="63141"/>
                      <a:pt x="53995" y="64588"/>
                    </a:cubicBezTo>
                    <a:lnTo>
                      <a:pt x="53995" y="64588"/>
                    </a:lnTo>
                    <a:cubicBezTo>
                      <a:pt x="53992" y="64588"/>
                      <a:pt x="53989" y="64588"/>
                      <a:pt x="53986" y="64588"/>
                    </a:cubicBezTo>
                    <a:cubicBezTo>
                      <a:pt x="53966" y="64588"/>
                      <a:pt x="53947" y="64588"/>
                      <a:pt x="53927" y="64588"/>
                    </a:cubicBezTo>
                    <a:cubicBezTo>
                      <a:pt x="52058" y="64588"/>
                      <a:pt x="50299" y="65426"/>
                      <a:pt x="49049" y="66730"/>
                    </a:cubicBezTo>
                    <a:cubicBezTo>
                      <a:pt x="49138" y="65144"/>
                      <a:pt x="48556" y="63638"/>
                      <a:pt x="47561" y="62456"/>
                    </a:cubicBezTo>
                    <a:cubicBezTo>
                      <a:pt x="47987" y="62377"/>
                      <a:pt x="48415" y="62338"/>
                      <a:pt x="48840" y="62338"/>
                    </a:cubicBezTo>
                    <a:close/>
                    <a:moveTo>
                      <a:pt x="59133" y="62338"/>
                    </a:moveTo>
                    <a:cubicBezTo>
                      <a:pt x="59557" y="62338"/>
                      <a:pt x="59985" y="62377"/>
                      <a:pt x="60411" y="62456"/>
                    </a:cubicBezTo>
                    <a:cubicBezTo>
                      <a:pt x="59425" y="63629"/>
                      <a:pt x="58843" y="65135"/>
                      <a:pt x="58932" y="66721"/>
                    </a:cubicBezTo>
                    <a:lnTo>
                      <a:pt x="58923" y="66730"/>
                    </a:lnTo>
                    <a:cubicBezTo>
                      <a:pt x="57682" y="65426"/>
                      <a:pt x="55914" y="64588"/>
                      <a:pt x="54045" y="64588"/>
                    </a:cubicBezTo>
                    <a:cubicBezTo>
                      <a:pt x="54029" y="64588"/>
                      <a:pt x="54012" y="64588"/>
                      <a:pt x="53995" y="64588"/>
                    </a:cubicBezTo>
                    <a:lnTo>
                      <a:pt x="53995" y="64588"/>
                    </a:lnTo>
                    <a:cubicBezTo>
                      <a:pt x="55332" y="63141"/>
                      <a:pt x="57200" y="62338"/>
                      <a:pt x="59133" y="62338"/>
                    </a:cubicBezTo>
                    <a:close/>
                    <a:moveTo>
                      <a:pt x="12296" y="62401"/>
                    </a:moveTo>
                    <a:cubicBezTo>
                      <a:pt x="12721" y="62401"/>
                      <a:pt x="13148" y="62439"/>
                      <a:pt x="13574" y="62518"/>
                    </a:cubicBezTo>
                    <a:cubicBezTo>
                      <a:pt x="12580" y="63701"/>
                      <a:pt x="11997" y="65197"/>
                      <a:pt x="12087" y="66792"/>
                    </a:cubicBezTo>
                    <a:cubicBezTo>
                      <a:pt x="10837" y="65489"/>
                      <a:pt x="9069" y="64651"/>
                      <a:pt x="7208" y="64651"/>
                    </a:cubicBezTo>
                    <a:cubicBezTo>
                      <a:pt x="7189" y="64651"/>
                      <a:pt x="7169" y="64651"/>
                      <a:pt x="7150" y="64651"/>
                    </a:cubicBezTo>
                    <a:cubicBezTo>
                      <a:pt x="8487" y="63203"/>
                      <a:pt x="10360" y="62401"/>
                      <a:pt x="12296" y="62401"/>
                    </a:cubicBezTo>
                    <a:close/>
                    <a:moveTo>
                      <a:pt x="106094" y="62174"/>
                    </a:moveTo>
                    <a:cubicBezTo>
                      <a:pt x="106570" y="62174"/>
                      <a:pt x="107049" y="62222"/>
                      <a:pt x="107525" y="62321"/>
                    </a:cubicBezTo>
                    <a:cubicBezTo>
                      <a:pt x="106512" y="63567"/>
                      <a:pt x="105939" y="65162"/>
                      <a:pt x="106127" y="66837"/>
                    </a:cubicBezTo>
                    <a:lnTo>
                      <a:pt x="106118" y="66837"/>
                    </a:lnTo>
                    <a:cubicBezTo>
                      <a:pt x="104866" y="65381"/>
                      <a:pt x="102990" y="64427"/>
                      <a:pt x="100995" y="64427"/>
                    </a:cubicBezTo>
                    <a:cubicBezTo>
                      <a:pt x="100979" y="64427"/>
                      <a:pt x="100964" y="64427"/>
                      <a:pt x="100948" y="64427"/>
                    </a:cubicBezTo>
                    <a:lnTo>
                      <a:pt x="100948" y="64427"/>
                    </a:lnTo>
                    <a:cubicBezTo>
                      <a:pt x="102286" y="62974"/>
                      <a:pt x="104160" y="62174"/>
                      <a:pt x="106094" y="62174"/>
                    </a:cubicBezTo>
                    <a:close/>
                    <a:moveTo>
                      <a:pt x="70802" y="57747"/>
                    </a:moveTo>
                    <a:cubicBezTo>
                      <a:pt x="71277" y="57747"/>
                      <a:pt x="71755" y="57796"/>
                      <a:pt x="72230" y="57895"/>
                    </a:cubicBezTo>
                    <a:cubicBezTo>
                      <a:pt x="71262" y="59140"/>
                      <a:pt x="70733" y="60708"/>
                      <a:pt x="70930" y="62357"/>
                    </a:cubicBezTo>
                    <a:cubicBezTo>
                      <a:pt x="71442" y="62243"/>
                      <a:pt x="71958" y="62187"/>
                      <a:pt x="72470" y="62187"/>
                    </a:cubicBezTo>
                    <a:cubicBezTo>
                      <a:pt x="74405" y="62187"/>
                      <a:pt x="76278" y="62985"/>
                      <a:pt x="77624" y="64445"/>
                    </a:cubicBezTo>
                    <a:cubicBezTo>
                      <a:pt x="77606" y="64445"/>
                      <a:pt x="77588" y="64445"/>
                      <a:pt x="77570" y="64445"/>
                    </a:cubicBezTo>
                    <a:cubicBezTo>
                      <a:pt x="75520" y="64445"/>
                      <a:pt x="73598" y="65453"/>
                      <a:pt x="72346" y="66972"/>
                    </a:cubicBezTo>
                    <a:cubicBezTo>
                      <a:pt x="72703" y="63259"/>
                      <a:pt x="69407" y="59982"/>
                      <a:pt x="65707" y="59982"/>
                    </a:cubicBezTo>
                    <a:cubicBezTo>
                      <a:pt x="65692" y="59982"/>
                      <a:pt x="65677" y="59982"/>
                      <a:pt x="65662" y="59982"/>
                    </a:cubicBezTo>
                    <a:lnTo>
                      <a:pt x="65653" y="59991"/>
                    </a:lnTo>
                    <a:cubicBezTo>
                      <a:pt x="66997" y="58546"/>
                      <a:pt x="68873" y="57747"/>
                      <a:pt x="70802" y="57747"/>
                    </a:cubicBezTo>
                    <a:close/>
                    <a:moveTo>
                      <a:pt x="35611" y="62371"/>
                    </a:moveTo>
                    <a:cubicBezTo>
                      <a:pt x="36087" y="62371"/>
                      <a:pt x="36566" y="62419"/>
                      <a:pt x="37042" y="62518"/>
                    </a:cubicBezTo>
                    <a:cubicBezTo>
                      <a:pt x="36029" y="63773"/>
                      <a:pt x="35456" y="65359"/>
                      <a:pt x="35644" y="67034"/>
                    </a:cubicBezTo>
                    <a:lnTo>
                      <a:pt x="35635" y="67034"/>
                    </a:lnTo>
                    <a:cubicBezTo>
                      <a:pt x="34383" y="65578"/>
                      <a:pt x="32507" y="64633"/>
                      <a:pt x="30512" y="64633"/>
                    </a:cubicBezTo>
                    <a:cubicBezTo>
                      <a:pt x="30493" y="64633"/>
                      <a:pt x="30474" y="64633"/>
                      <a:pt x="30456" y="64633"/>
                    </a:cubicBezTo>
                    <a:cubicBezTo>
                      <a:pt x="30436" y="64633"/>
                      <a:pt x="30416" y="64633"/>
                      <a:pt x="30397" y="64633"/>
                    </a:cubicBezTo>
                    <a:cubicBezTo>
                      <a:pt x="28528" y="64633"/>
                      <a:pt x="26769" y="65471"/>
                      <a:pt x="25519" y="66775"/>
                    </a:cubicBezTo>
                    <a:cubicBezTo>
                      <a:pt x="25608" y="65180"/>
                      <a:pt x="25026" y="63683"/>
                      <a:pt x="24031" y="62500"/>
                    </a:cubicBezTo>
                    <a:cubicBezTo>
                      <a:pt x="24460" y="62421"/>
                      <a:pt x="24890" y="62382"/>
                      <a:pt x="25317" y="62382"/>
                    </a:cubicBezTo>
                    <a:cubicBezTo>
                      <a:pt x="27250" y="62382"/>
                      <a:pt x="29122" y="63178"/>
                      <a:pt x="30465" y="64624"/>
                    </a:cubicBezTo>
                    <a:cubicBezTo>
                      <a:pt x="31802" y="63171"/>
                      <a:pt x="33677" y="62371"/>
                      <a:pt x="35611" y="62371"/>
                    </a:cubicBezTo>
                    <a:close/>
                    <a:moveTo>
                      <a:pt x="112817" y="60278"/>
                    </a:moveTo>
                    <a:cubicBezTo>
                      <a:pt x="115992" y="60278"/>
                      <a:pt x="119168" y="62356"/>
                      <a:pt x="119209" y="66513"/>
                    </a:cubicBezTo>
                    <a:lnTo>
                      <a:pt x="119209" y="66513"/>
                    </a:lnTo>
                    <a:cubicBezTo>
                      <a:pt x="118734" y="66409"/>
                      <a:pt x="118254" y="66358"/>
                      <a:pt x="117778" y="66358"/>
                    </a:cubicBezTo>
                    <a:cubicBezTo>
                      <a:pt x="115925" y="66358"/>
                      <a:pt x="114125" y="67125"/>
                      <a:pt x="112830" y="68513"/>
                    </a:cubicBezTo>
                    <a:cubicBezTo>
                      <a:pt x="111548" y="67142"/>
                      <a:pt x="109756" y="66353"/>
                      <a:pt x="107883" y="66353"/>
                    </a:cubicBezTo>
                    <a:cubicBezTo>
                      <a:pt x="107391" y="66353"/>
                      <a:pt x="106907" y="66407"/>
                      <a:pt x="106432" y="66515"/>
                    </a:cubicBezTo>
                    <a:cubicBezTo>
                      <a:pt x="106468" y="62357"/>
                      <a:pt x="109642" y="60278"/>
                      <a:pt x="112817" y="60278"/>
                    </a:cubicBezTo>
                    <a:close/>
                    <a:moveTo>
                      <a:pt x="136134" y="60279"/>
                    </a:moveTo>
                    <a:cubicBezTo>
                      <a:pt x="139310" y="60279"/>
                      <a:pt x="142484" y="62358"/>
                      <a:pt x="142525" y="66515"/>
                    </a:cubicBezTo>
                    <a:lnTo>
                      <a:pt x="142525" y="66524"/>
                    </a:lnTo>
                    <a:cubicBezTo>
                      <a:pt x="142044" y="66419"/>
                      <a:pt x="141561" y="66368"/>
                      <a:pt x="141081" y="66368"/>
                    </a:cubicBezTo>
                    <a:cubicBezTo>
                      <a:pt x="139223" y="66368"/>
                      <a:pt x="137425" y="67135"/>
                      <a:pt x="136136" y="68531"/>
                    </a:cubicBezTo>
                    <a:cubicBezTo>
                      <a:pt x="134862" y="67159"/>
                      <a:pt x="133082" y="66371"/>
                      <a:pt x="131212" y="66371"/>
                    </a:cubicBezTo>
                    <a:cubicBezTo>
                      <a:pt x="131202" y="66371"/>
                      <a:pt x="131191" y="66371"/>
                      <a:pt x="131181" y="66371"/>
                    </a:cubicBezTo>
                    <a:cubicBezTo>
                      <a:pt x="130697" y="66371"/>
                      <a:pt x="130213" y="66416"/>
                      <a:pt x="129738" y="66524"/>
                    </a:cubicBezTo>
                    <a:cubicBezTo>
                      <a:pt x="129778" y="62360"/>
                      <a:pt x="132957" y="60279"/>
                      <a:pt x="136134" y="60279"/>
                    </a:cubicBezTo>
                    <a:close/>
                    <a:moveTo>
                      <a:pt x="89294" y="60326"/>
                    </a:moveTo>
                    <a:cubicBezTo>
                      <a:pt x="92468" y="60326"/>
                      <a:pt x="95642" y="62402"/>
                      <a:pt x="95679" y="66558"/>
                    </a:cubicBezTo>
                    <a:lnTo>
                      <a:pt x="95679" y="66558"/>
                    </a:lnTo>
                    <a:cubicBezTo>
                      <a:pt x="95209" y="66457"/>
                      <a:pt x="94735" y="66408"/>
                      <a:pt x="94264" y="66408"/>
                    </a:cubicBezTo>
                    <a:cubicBezTo>
                      <a:pt x="92405" y="66408"/>
                      <a:pt x="90601" y="67174"/>
                      <a:pt x="89308" y="68567"/>
                    </a:cubicBezTo>
                    <a:cubicBezTo>
                      <a:pt x="88027" y="67187"/>
                      <a:pt x="86235" y="66407"/>
                      <a:pt x="84353" y="66407"/>
                    </a:cubicBezTo>
                    <a:cubicBezTo>
                      <a:pt x="83869" y="66407"/>
                      <a:pt x="83385" y="66461"/>
                      <a:pt x="82910" y="66559"/>
                    </a:cubicBezTo>
                    <a:cubicBezTo>
                      <a:pt x="82942" y="62405"/>
                      <a:pt x="86118" y="60326"/>
                      <a:pt x="89294" y="60326"/>
                    </a:cubicBezTo>
                    <a:close/>
                    <a:moveTo>
                      <a:pt x="42338" y="60479"/>
                    </a:moveTo>
                    <a:cubicBezTo>
                      <a:pt x="45510" y="60479"/>
                      <a:pt x="48684" y="62554"/>
                      <a:pt x="48726" y="66708"/>
                    </a:cubicBezTo>
                    <a:lnTo>
                      <a:pt x="48726" y="66708"/>
                    </a:lnTo>
                    <a:cubicBezTo>
                      <a:pt x="48257" y="66609"/>
                      <a:pt x="47784" y="66560"/>
                      <a:pt x="47315" y="66560"/>
                    </a:cubicBezTo>
                    <a:cubicBezTo>
                      <a:pt x="45452" y="66560"/>
                      <a:pt x="43648" y="67327"/>
                      <a:pt x="42355" y="68719"/>
                    </a:cubicBezTo>
                    <a:cubicBezTo>
                      <a:pt x="41074" y="67339"/>
                      <a:pt x="39282" y="66559"/>
                      <a:pt x="37400" y="66559"/>
                    </a:cubicBezTo>
                    <a:cubicBezTo>
                      <a:pt x="36916" y="66559"/>
                      <a:pt x="36432" y="66613"/>
                      <a:pt x="35958" y="66712"/>
                    </a:cubicBezTo>
                    <a:cubicBezTo>
                      <a:pt x="35989" y="62557"/>
                      <a:pt x="39163" y="60479"/>
                      <a:pt x="42338" y="60479"/>
                    </a:cubicBezTo>
                    <a:close/>
                    <a:moveTo>
                      <a:pt x="65639" y="60484"/>
                    </a:moveTo>
                    <a:cubicBezTo>
                      <a:pt x="68816" y="60484"/>
                      <a:pt x="71992" y="62563"/>
                      <a:pt x="72032" y="66721"/>
                    </a:cubicBezTo>
                    <a:cubicBezTo>
                      <a:pt x="71559" y="66619"/>
                      <a:pt x="71082" y="66569"/>
                      <a:pt x="70608" y="66569"/>
                    </a:cubicBezTo>
                    <a:cubicBezTo>
                      <a:pt x="68752" y="66569"/>
                      <a:pt x="66952" y="67334"/>
                      <a:pt x="65653" y="68719"/>
                    </a:cubicBezTo>
                    <a:lnTo>
                      <a:pt x="65644" y="68728"/>
                    </a:lnTo>
                    <a:cubicBezTo>
                      <a:pt x="64362" y="67348"/>
                      <a:pt x="62570" y="66568"/>
                      <a:pt x="60688" y="66568"/>
                    </a:cubicBezTo>
                    <a:cubicBezTo>
                      <a:pt x="60205" y="66568"/>
                      <a:pt x="59721" y="66622"/>
                      <a:pt x="59246" y="66721"/>
                    </a:cubicBezTo>
                    <a:cubicBezTo>
                      <a:pt x="59286" y="62563"/>
                      <a:pt x="62463" y="60484"/>
                      <a:pt x="65639" y="60484"/>
                    </a:cubicBezTo>
                    <a:close/>
                    <a:moveTo>
                      <a:pt x="18806" y="60525"/>
                    </a:moveTo>
                    <a:cubicBezTo>
                      <a:pt x="21979" y="60525"/>
                      <a:pt x="25151" y="62600"/>
                      <a:pt x="25196" y="66757"/>
                    </a:cubicBezTo>
                    <a:lnTo>
                      <a:pt x="25196" y="66757"/>
                    </a:lnTo>
                    <a:cubicBezTo>
                      <a:pt x="24723" y="66655"/>
                      <a:pt x="24245" y="66605"/>
                      <a:pt x="23772" y="66605"/>
                    </a:cubicBezTo>
                    <a:cubicBezTo>
                      <a:pt x="21913" y="66605"/>
                      <a:pt x="20107" y="67371"/>
                      <a:pt x="18807" y="68764"/>
                    </a:cubicBezTo>
                    <a:cubicBezTo>
                      <a:pt x="17526" y="67384"/>
                      <a:pt x="15734" y="66604"/>
                      <a:pt x="13852" y="66604"/>
                    </a:cubicBezTo>
                    <a:cubicBezTo>
                      <a:pt x="13368" y="66604"/>
                      <a:pt x="12884" y="66658"/>
                      <a:pt x="12409" y="66757"/>
                    </a:cubicBezTo>
                    <a:cubicBezTo>
                      <a:pt x="12454" y="62603"/>
                      <a:pt x="15631" y="60525"/>
                      <a:pt x="18806" y="60525"/>
                    </a:cubicBezTo>
                    <a:close/>
                    <a:moveTo>
                      <a:pt x="117959" y="66746"/>
                    </a:moveTo>
                    <a:cubicBezTo>
                      <a:pt x="118383" y="66746"/>
                      <a:pt x="118811" y="66785"/>
                      <a:pt x="119236" y="66864"/>
                    </a:cubicBezTo>
                    <a:cubicBezTo>
                      <a:pt x="118251" y="68047"/>
                      <a:pt x="117668" y="69543"/>
                      <a:pt x="117749" y="71138"/>
                    </a:cubicBezTo>
                    <a:cubicBezTo>
                      <a:pt x="116508" y="69835"/>
                      <a:pt x="114740" y="68996"/>
                      <a:pt x="112871" y="68996"/>
                    </a:cubicBezTo>
                    <a:cubicBezTo>
                      <a:pt x="112854" y="68996"/>
                      <a:pt x="112837" y="68997"/>
                      <a:pt x="112821" y="68997"/>
                    </a:cubicBezTo>
                    <a:lnTo>
                      <a:pt x="112821" y="68997"/>
                    </a:lnTo>
                    <a:cubicBezTo>
                      <a:pt x="114158" y="67549"/>
                      <a:pt x="116025" y="66746"/>
                      <a:pt x="117959" y="66746"/>
                    </a:cubicBezTo>
                    <a:close/>
                    <a:moveTo>
                      <a:pt x="84144" y="66782"/>
                    </a:moveTo>
                    <a:cubicBezTo>
                      <a:pt x="86080" y="66782"/>
                      <a:pt x="87953" y="67585"/>
                      <a:pt x="89290" y="69033"/>
                    </a:cubicBezTo>
                    <a:cubicBezTo>
                      <a:pt x="89271" y="69032"/>
                      <a:pt x="89251" y="69032"/>
                      <a:pt x="89231" y="69032"/>
                    </a:cubicBezTo>
                    <a:cubicBezTo>
                      <a:pt x="87362" y="69032"/>
                      <a:pt x="85595" y="69871"/>
                      <a:pt x="84353" y="71174"/>
                    </a:cubicBezTo>
                    <a:cubicBezTo>
                      <a:pt x="84434" y="69588"/>
                      <a:pt x="83851" y="68083"/>
                      <a:pt x="82866" y="66900"/>
                    </a:cubicBezTo>
                    <a:cubicBezTo>
                      <a:pt x="83291" y="66821"/>
                      <a:pt x="83719" y="66782"/>
                      <a:pt x="84144" y="66782"/>
                    </a:cubicBezTo>
                    <a:close/>
                    <a:moveTo>
                      <a:pt x="94437" y="66782"/>
                    </a:moveTo>
                    <a:cubicBezTo>
                      <a:pt x="94861" y="66782"/>
                      <a:pt x="95289" y="66821"/>
                      <a:pt x="95715" y="66900"/>
                    </a:cubicBezTo>
                    <a:cubicBezTo>
                      <a:pt x="94720" y="68083"/>
                      <a:pt x="94138" y="69579"/>
                      <a:pt x="94228" y="71174"/>
                    </a:cubicBezTo>
                    <a:cubicBezTo>
                      <a:pt x="92977" y="69871"/>
                      <a:pt x="91218" y="69032"/>
                      <a:pt x="89350" y="69032"/>
                    </a:cubicBezTo>
                    <a:cubicBezTo>
                      <a:pt x="89330" y="69032"/>
                      <a:pt x="89310" y="69032"/>
                      <a:pt x="89290" y="69033"/>
                    </a:cubicBezTo>
                    <a:cubicBezTo>
                      <a:pt x="90628" y="67585"/>
                      <a:pt x="92501" y="66782"/>
                      <a:pt x="94437" y="66782"/>
                    </a:cubicBezTo>
                    <a:close/>
                    <a:moveTo>
                      <a:pt x="47475" y="66944"/>
                    </a:moveTo>
                    <a:cubicBezTo>
                      <a:pt x="47900" y="66944"/>
                      <a:pt x="48327" y="66982"/>
                      <a:pt x="48753" y="67061"/>
                    </a:cubicBezTo>
                    <a:cubicBezTo>
                      <a:pt x="47767" y="68244"/>
                      <a:pt x="47185" y="69740"/>
                      <a:pt x="47266" y="71335"/>
                    </a:cubicBezTo>
                    <a:cubicBezTo>
                      <a:pt x="46024" y="70032"/>
                      <a:pt x="44256" y="69194"/>
                      <a:pt x="42388" y="69194"/>
                    </a:cubicBezTo>
                    <a:cubicBezTo>
                      <a:pt x="42371" y="69194"/>
                      <a:pt x="42354" y="69194"/>
                      <a:pt x="42337" y="69194"/>
                    </a:cubicBezTo>
                    <a:lnTo>
                      <a:pt x="42337" y="69194"/>
                    </a:lnTo>
                    <a:cubicBezTo>
                      <a:pt x="43675" y="67746"/>
                      <a:pt x="45542" y="66944"/>
                      <a:pt x="47475" y="66944"/>
                    </a:cubicBezTo>
                    <a:close/>
                    <a:moveTo>
                      <a:pt x="23953" y="66979"/>
                    </a:moveTo>
                    <a:cubicBezTo>
                      <a:pt x="24378" y="66979"/>
                      <a:pt x="24806" y="67018"/>
                      <a:pt x="25232" y="67097"/>
                    </a:cubicBezTo>
                    <a:cubicBezTo>
                      <a:pt x="24239" y="68278"/>
                      <a:pt x="23657" y="69779"/>
                      <a:pt x="23744" y="71371"/>
                    </a:cubicBezTo>
                    <a:lnTo>
                      <a:pt x="23744" y="71371"/>
                    </a:lnTo>
                    <a:cubicBezTo>
                      <a:pt x="22494" y="70068"/>
                      <a:pt x="20726" y="69229"/>
                      <a:pt x="18866" y="69229"/>
                    </a:cubicBezTo>
                    <a:cubicBezTo>
                      <a:pt x="18846" y="69229"/>
                      <a:pt x="18827" y="69230"/>
                      <a:pt x="18807" y="69230"/>
                    </a:cubicBezTo>
                    <a:cubicBezTo>
                      <a:pt x="20144" y="67782"/>
                      <a:pt x="22018" y="66979"/>
                      <a:pt x="23953" y="66979"/>
                    </a:cubicBezTo>
                    <a:close/>
                    <a:moveTo>
                      <a:pt x="13656" y="66979"/>
                    </a:moveTo>
                    <a:cubicBezTo>
                      <a:pt x="15596" y="66979"/>
                      <a:pt x="17470" y="67782"/>
                      <a:pt x="18807" y="69230"/>
                    </a:cubicBezTo>
                    <a:cubicBezTo>
                      <a:pt x="18787" y="69230"/>
                      <a:pt x="18768" y="69229"/>
                      <a:pt x="18748" y="69229"/>
                    </a:cubicBezTo>
                    <a:cubicBezTo>
                      <a:pt x="16879" y="69229"/>
                      <a:pt x="15111" y="70068"/>
                      <a:pt x="13870" y="71371"/>
                    </a:cubicBezTo>
                    <a:cubicBezTo>
                      <a:pt x="13951" y="69785"/>
                      <a:pt x="13368" y="68280"/>
                      <a:pt x="12374" y="67097"/>
                    </a:cubicBezTo>
                    <a:cubicBezTo>
                      <a:pt x="12801" y="67018"/>
                      <a:pt x="13230" y="66979"/>
                      <a:pt x="13656" y="66979"/>
                    </a:cubicBezTo>
                    <a:close/>
                    <a:moveTo>
                      <a:pt x="107658" y="66739"/>
                    </a:moveTo>
                    <a:cubicBezTo>
                      <a:pt x="109596" y="66739"/>
                      <a:pt x="111472" y="67542"/>
                      <a:pt x="112821" y="68997"/>
                    </a:cubicBezTo>
                    <a:lnTo>
                      <a:pt x="112821" y="68997"/>
                    </a:lnTo>
                    <a:cubicBezTo>
                      <a:pt x="112818" y="68997"/>
                      <a:pt x="112815" y="68997"/>
                      <a:pt x="112812" y="68997"/>
                    </a:cubicBezTo>
                    <a:cubicBezTo>
                      <a:pt x="112793" y="68997"/>
                      <a:pt x="112774" y="68996"/>
                      <a:pt x="112756" y="68996"/>
                    </a:cubicBezTo>
                    <a:cubicBezTo>
                      <a:pt x="110769" y="68996"/>
                      <a:pt x="108902" y="69942"/>
                      <a:pt x="107641" y="71389"/>
                    </a:cubicBezTo>
                    <a:lnTo>
                      <a:pt x="107641" y="71389"/>
                    </a:lnTo>
                    <a:cubicBezTo>
                      <a:pt x="107802" y="69716"/>
                      <a:pt x="107213" y="68133"/>
                      <a:pt x="106177" y="66897"/>
                    </a:cubicBezTo>
                    <a:lnTo>
                      <a:pt x="106177" y="66897"/>
                    </a:lnTo>
                    <a:cubicBezTo>
                      <a:pt x="106669" y="66791"/>
                      <a:pt x="107166" y="66739"/>
                      <a:pt x="107658" y="66739"/>
                    </a:cubicBezTo>
                    <a:close/>
                    <a:moveTo>
                      <a:pt x="37174" y="66937"/>
                    </a:moveTo>
                    <a:cubicBezTo>
                      <a:pt x="39113" y="66937"/>
                      <a:pt x="40989" y="67739"/>
                      <a:pt x="42337" y="69194"/>
                    </a:cubicBezTo>
                    <a:lnTo>
                      <a:pt x="42337" y="69194"/>
                    </a:lnTo>
                    <a:cubicBezTo>
                      <a:pt x="42334" y="69194"/>
                      <a:pt x="42331" y="69194"/>
                      <a:pt x="42328" y="69194"/>
                    </a:cubicBezTo>
                    <a:cubicBezTo>
                      <a:pt x="42310" y="69194"/>
                      <a:pt x="42291" y="69194"/>
                      <a:pt x="42273" y="69194"/>
                    </a:cubicBezTo>
                    <a:cubicBezTo>
                      <a:pt x="40286" y="69194"/>
                      <a:pt x="38410" y="70139"/>
                      <a:pt x="37158" y="71595"/>
                    </a:cubicBezTo>
                    <a:cubicBezTo>
                      <a:pt x="37320" y="69911"/>
                      <a:pt x="36728" y="68325"/>
                      <a:pt x="35689" y="67097"/>
                    </a:cubicBezTo>
                    <a:lnTo>
                      <a:pt x="35680" y="67097"/>
                    </a:lnTo>
                    <a:cubicBezTo>
                      <a:pt x="36177" y="66989"/>
                      <a:pt x="36678" y="66937"/>
                      <a:pt x="37174" y="66937"/>
                    </a:cubicBezTo>
                    <a:close/>
                    <a:moveTo>
                      <a:pt x="124474" y="64884"/>
                    </a:moveTo>
                    <a:cubicBezTo>
                      <a:pt x="127650" y="64884"/>
                      <a:pt x="130827" y="66963"/>
                      <a:pt x="130867" y="71120"/>
                    </a:cubicBezTo>
                    <a:cubicBezTo>
                      <a:pt x="130392" y="71018"/>
                      <a:pt x="129914" y="70969"/>
                      <a:pt x="129439" y="70969"/>
                    </a:cubicBezTo>
                    <a:cubicBezTo>
                      <a:pt x="127578" y="70969"/>
                      <a:pt x="125778" y="71735"/>
                      <a:pt x="124478" y="73128"/>
                    </a:cubicBezTo>
                    <a:cubicBezTo>
                      <a:pt x="123197" y="71748"/>
                      <a:pt x="121405" y="70968"/>
                      <a:pt x="119532" y="70968"/>
                    </a:cubicBezTo>
                    <a:cubicBezTo>
                      <a:pt x="119039" y="70968"/>
                      <a:pt x="118555" y="71022"/>
                      <a:pt x="118080" y="71120"/>
                    </a:cubicBezTo>
                    <a:cubicBezTo>
                      <a:pt x="118121" y="66963"/>
                      <a:pt x="121297" y="64884"/>
                      <a:pt x="124474" y="64884"/>
                    </a:cubicBezTo>
                    <a:close/>
                    <a:moveTo>
                      <a:pt x="100943" y="64929"/>
                    </a:moveTo>
                    <a:cubicBezTo>
                      <a:pt x="104120" y="64929"/>
                      <a:pt x="107296" y="67007"/>
                      <a:pt x="107337" y="71165"/>
                    </a:cubicBezTo>
                    <a:cubicBezTo>
                      <a:pt x="106862" y="71063"/>
                      <a:pt x="106383" y="71013"/>
                      <a:pt x="105909" y="71013"/>
                    </a:cubicBezTo>
                    <a:cubicBezTo>
                      <a:pt x="104048" y="71013"/>
                      <a:pt x="102248" y="71780"/>
                      <a:pt x="100948" y="73172"/>
                    </a:cubicBezTo>
                    <a:cubicBezTo>
                      <a:pt x="99667" y="71792"/>
                      <a:pt x="97875" y="71013"/>
                      <a:pt x="95993" y="71013"/>
                    </a:cubicBezTo>
                    <a:cubicBezTo>
                      <a:pt x="95509" y="71013"/>
                      <a:pt x="95025" y="71067"/>
                      <a:pt x="94550" y="71165"/>
                    </a:cubicBezTo>
                    <a:cubicBezTo>
                      <a:pt x="94590" y="67007"/>
                      <a:pt x="97767" y="64929"/>
                      <a:pt x="100943" y="64929"/>
                    </a:cubicBezTo>
                    <a:close/>
                    <a:moveTo>
                      <a:pt x="77622" y="64941"/>
                    </a:moveTo>
                    <a:cubicBezTo>
                      <a:pt x="80798" y="64941"/>
                      <a:pt x="83972" y="67018"/>
                      <a:pt x="84013" y="71174"/>
                    </a:cubicBezTo>
                    <a:cubicBezTo>
                      <a:pt x="83537" y="71072"/>
                      <a:pt x="83057" y="71021"/>
                      <a:pt x="82581" y="71021"/>
                    </a:cubicBezTo>
                    <a:cubicBezTo>
                      <a:pt x="80727" y="71021"/>
                      <a:pt x="78930" y="71782"/>
                      <a:pt x="77633" y="73172"/>
                    </a:cubicBezTo>
                    <a:lnTo>
                      <a:pt x="77624" y="73181"/>
                    </a:lnTo>
                    <a:cubicBezTo>
                      <a:pt x="76342" y="71801"/>
                      <a:pt x="74550" y="71022"/>
                      <a:pt x="72669" y="71022"/>
                    </a:cubicBezTo>
                    <a:cubicBezTo>
                      <a:pt x="72185" y="71022"/>
                      <a:pt x="71701" y="71076"/>
                      <a:pt x="71226" y="71174"/>
                    </a:cubicBezTo>
                    <a:cubicBezTo>
                      <a:pt x="71266" y="67020"/>
                      <a:pt x="74445" y="64941"/>
                      <a:pt x="77622" y="64941"/>
                    </a:cubicBezTo>
                    <a:close/>
                    <a:moveTo>
                      <a:pt x="53996" y="65085"/>
                    </a:moveTo>
                    <a:cubicBezTo>
                      <a:pt x="57170" y="65085"/>
                      <a:pt x="60344" y="67162"/>
                      <a:pt x="60384" y="71317"/>
                    </a:cubicBezTo>
                    <a:lnTo>
                      <a:pt x="60384" y="71326"/>
                    </a:lnTo>
                    <a:cubicBezTo>
                      <a:pt x="59903" y="71222"/>
                      <a:pt x="59419" y="71170"/>
                      <a:pt x="58939" y="71170"/>
                    </a:cubicBezTo>
                    <a:cubicBezTo>
                      <a:pt x="57081" y="71170"/>
                      <a:pt x="55284" y="71936"/>
                      <a:pt x="53995" y="73325"/>
                    </a:cubicBezTo>
                    <a:cubicBezTo>
                      <a:pt x="52714" y="71945"/>
                      <a:pt x="50922" y="71165"/>
                      <a:pt x="49040" y="71165"/>
                    </a:cubicBezTo>
                    <a:cubicBezTo>
                      <a:pt x="48556" y="71165"/>
                      <a:pt x="48072" y="71219"/>
                      <a:pt x="47597" y="71326"/>
                    </a:cubicBezTo>
                    <a:cubicBezTo>
                      <a:pt x="47638" y="67167"/>
                      <a:pt x="50817" y="65085"/>
                      <a:pt x="53996" y="65085"/>
                    </a:cubicBezTo>
                    <a:close/>
                    <a:moveTo>
                      <a:pt x="7145" y="65126"/>
                    </a:moveTo>
                    <a:cubicBezTo>
                      <a:pt x="10322" y="65126"/>
                      <a:pt x="13498" y="67205"/>
                      <a:pt x="13538" y="71362"/>
                    </a:cubicBezTo>
                    <a:cubicBezTo>
                      <a:pt x="13065" y="71260"/>
                      <a:pt x="12588" y="71211"/>
                      <a:pt x="12113" y="71211"/>
                    </a:cubicBezTo>
                    <a:cubicBezTo>
                      <a:pt x="10252" y="71211"/>
                      <a:pt x="8442" y="71977"/>
                      <a:pt x="7150" y="73369"/>
                    </a:cubicBezTo>
                    <a:cubicBezTo>
                      <a:pt x="5868" y="71990"/>
                      <a:pt x="4076" y="71210"/>
                      <a:pt x="2194" y="71210"/>
                    </a:cubicBezTo>
                    <a:cubicBezTo>
                      <a:pt x="1711" y="71210"/>
                      <a:pt x="1227" y="71264"/>
                      <a:pt x="752" y="71362"/>
                    </a:cubicBezTo>
                    <a:cubicBezTo>
                      <a:pt x="792" y="67205"/>
                      <a:pt x="3969" y="65126"/>
                      <a:pt x="7145" y="65126"/>
                    </a:cubicBezTo>
                    <a:close/>
                    <a:moveTo>
                      <a:pt x="30460" y="65126"/>
                    </a:moveTo>
                    <a:cubicBezTo>
                      <a:pt x="33637" y="65126"/>
                      <a:pt x="36813" y="67205"/>
                      <a:pt x="36854" y="71362"/>
                    </a:cubicBezTo>
                    <a:cubicBezTo>
                      <a:pt x="36379" y="71260"/>
                      <a:pt x="35900" y="71211"/>
                      <a:pt x="35425" y="71211"/>
                    </a:cubicBezTo>
                    <a:cubicBezTo>
                      <a:pt x="33562" y="71211"/>
                      <a:pt x="31757" y="71977"/>
                      <a:pt x="30465" y="73369"/>
                    </a:cubicBezTo>
                    <a:cubicBezTo>
                      <a:pt x="29183" y="71990"/>
                      <a:pt x="27391" y="71210"/>
                      <a:pt x="25510" y="71210"/>
                    </a:cubicBezTo>
                    <a:cubicBezTo>
                      <a:pt x="25026" y="71210"/>
                      <a:pt x="24542" y="71264"/>
                      <a:pt x="24067" y="71362"/>
                    </a:cubicBezTo>
                    <a:cubicBezTo>
                      <a:pt x="24107" y="67205"/>
                      <a:pt x="27284" y="65126"/>
                      <a:pt x="30460" y="65126"/>
                    </a:cubicBezTo>
                    <a:close/>
                    <a:moveTo>
                      <a:pt x="119323" y="71343"/>
                    </a:moveTo>
                    <a:cubicBezTo>
                      <a:pt x="121259" y="71343"/>
                      <a:pt x="123134" y="72146"/>
                      <a:pt x="124478" y="73593"/>
                    </a:cubicBezTo>
                    <a:lnTo>
                      <a:pt x="124478" y="73593"/>
                    </a:lnTo>
                    <a:cubicBezTo>
                      <a:pt x="124475" y="73593"/>
                      <a:pt x="124472" y="73593"/>
                      <a:pt x="124469" y="73593"/>
                    </a:cubicBezTo>
                    <a:cubicBezTo>
                      <a:pt x="124450" y="73593"/>
                      <a:pt x="124430" y="73593"/>
                      <a:pt x="124410" y="73593"/>
                    </a:cubicBezTo>
                    <a:cubicBezTo>
                      <a:pt x="122541" y="73593"/>
                      <a:pt x="120782" y="74432"/>
                      <a:pt x="119532" y="75735"/>
                    </a:cubicBezTo>
                    <a:cubicBezTo>
                      <a:pt x="119622" y="74149"/>
                      <a:pt x="119039" y="72644"/>
                      <a:pt x="118045" y="71461"/>
                    </a:cubicBezTo>
                    <a:cubicBezTo>
                      <a:pt x="118470" y="71382"/>
                      <a:pt x="118898" y="71343"/>
                      <a:pt x="119323" y="71343"/>
                    </a:cubicBezTo>
                    <a:close/>
                    <a:moveTo>
                      <a:pt x="129620" y="71343"/>
                    </a:moveTo>
                    <a:cubicBezTo>
                      <a:pt x="130043" y="71343"/>
                      <a:pt x="130470" y="71382"/>
                      <a:pt x="130894" y="71461"/>
                    </a:cubicBezTo>
                    <a:cubicBezTo>
                      <a:pt x="129908" y="72644"/>
                      <a:pt x="129326" y="74140"/>
                      <a:pt x="129415" y="75735"/>
                    </a:cubicBezTo>
                    <a:lnTo>
                      <a:pt x="129406" y="75735"/>
                    </a:lnTo>
                    <a:cubicBezTo>
                      <a:pt x="128165" y="74432"/>
                      <a:pt x="126397" y="73593"/>
                      <a:pt x="124528" y="73593"/>
                    </a:cubicBezTo>
                    <a:cubicBezTo>
                      <a:pt x="124512" y="73593"/>
                      <a:pt x="124495" y="73593"/>
                      <a:pt x="124478" y="73593"/>
                    </a:cubicBezTo>
                    <a:lnTo>
                      <a:pt x="124478" y="73593"/>
                    </a:lnTo>
                    <a:cubicBezTo>
                      <a:pt x="125816" y="72146"/>
                      <a:pt x="127689" y="71343"/>
                      <a:pt x="129620" y="71343"/>
                    </a:cubicBezTo>
                    <a:close/>
                    <a:moveTo>
                      <a:pt x="48839" y="71540"/>
                    </a:moveTo>
                    <a:cubicBezTo>
                      <a:pt x="50775" y="71540"/>
                      <a:pt x="52650" y="72344"/>
                      <a:pt x="53995" y="73799"/>
                    </a:cubicBezTo>
                    <a:lnTo>
                      <a:pt x="53995" y="73799"/>
                    </a:lnTo>
                    <a:cubicBezTo>
                      <a:pt x="53992" y="73799"/>
                      <a:pt x="53989" y="73800"/>
                      <a:pt x="53986" y="73800"/>
                    </a:cubicBezTo>
                    <a:cubicBezTo>
                      <a:pt x="53966" y="73799"/>
                      <a:pt x="53946" y="73799"/>
                      <a:pt x="53926" y="73799"/>
                    </a:cubicBezTo>
                    <a:cubicBezTo>
                      <a:pt x="52058" y="73799"/>
                      <a:pt x="50299" y="74629"/>
                      <a:pt x="49049" y="75932"/>
                    </a:cubicBezTo>
                    <a:cubicBezTo>
                      <a:pt x="49138" y="74346"/>
                      <a:pt x="48556" y="72841"/>
                      <a:pt x="47561" y="71658"/>
                    </a:cubicBezTo>
                    <a:cubicBezTo>
                      <a:pt x="47987" y="71579"/>
                      <a:pt x="48414" y="71540"/>
                      <a:pt x="48839" y="71540"/>
                    </a:cubicBezTo>
                    <a:close/>
                    <a:moveTo>
                      <a:pt x="59134" y="71540"/>
                    </a:moveTo>
                    <a:cubicBezTo>
                      <a:pt x="59558" y="71540"/>
                      <a:pt x="59985" y="71579"/>
                      <a:pt x="60411" y="71658"/>
                    </a:cubicBezTo>
                    <a:cubicBezTo>
                      <a:pt x="59425" y="72841"/>
                      <a:pt x="58843" y="74337"/>
                      <a:pt x="58932" y="75932"/>
                    </a:cubicBezTo>
                    <a:lnTo>
                      <a:pt x="58923" y="75932"/>
                    </a:lnTo>
                    <a:cubicBezTo>
                      <a:pt x="57682" y="74629"/>
                      <a:pt x="55914" y="73799"/>
                      <a:pt x="54046" y="73799"/>
                    </a:cubicBezTo>
                    <a:cubicBezTo>
                      <a:pt x="54029" y="73799"/>
                      <a:pt x="54012" y="73799"/>
                      <a:pt x="53995" y="73799"/>
                    </a:cubicBezTo>
                    <a:lnTo>
                      <a:pt x="53995" y="73799"/>
                    </a:lnTo>
                    <a:cubicBezTo>
                      <a:pt x="55333" y="72344"/>
                      <a:pt x="57200" y="71540"/>
                      <a:pt x="59134" y="71540"/>
                    </a:cubicBezTo>
                    <a:close/>
                    <a:moveTo>
                      <a:pt x="112819" y="69493"/>
                    </a:moveTo>
                    <a:cubicBezTo>
                      <a:pt x="115994" y="69493"/>
                      <a:pt x="119169" y="71570"/>
                      <a:pt x="119209" y="75726"/>
                    </a:cubicBezTo>
                    <a:lnTo>
                      <a:pt x="119209" y="75726"/>
                    </a:lnTo>
                    <a:cubicBezTo>
                      <a:pt x="118734" y="75624"/>
                      <a:pt x="118255" y="75574"/>
                      <a:pt x="117781" y="75574"/>
                    </a:cubicBezTo>
                    <a:cubicBezTo>
                      <a:pt x="115920" y="75574"/>
                      <a:pt x="114120" y="76339"/>
                      <a:pt x="112821" y="77724"/>
                    </a:cubicBezTo>
                    <a:lnTo>
                      <a:pt x="112821" y="77733"/>
                    </a:lnTo>
                    <a:cubicBezTo>
                      <a:pt x="111539" y="76353"/>
                      <a:pt x="109747" y="75574"/>
                      <a:pt x="107865" y="75574"/>
                    </a:cubicBezTo>
                    <a:cubicBezTo>
                      <a:pt x="107382" y="75574"/>
                      <a:pt x="106898" y="75627"/>
                      <a:pt x="106423" y="75726"/>
                    </a:cubicBezTo>
                    <a:lnTo>
                      <a:pt x="106423" y="75726"/>
                    </a:lnTo>
                    <a:cubicBezTo>
                      <a:pt x="106463" y="71572"/>
                      <a:pt x="109641" y="69493"/>
                      <a:pt x="112819" y="69493"/>
                    </a:cubicBezTo>
                    <a:close/>
                    <a:moveTo>
                      <a:pt x="136134" y="69486"/>
                    </a:moveTo>
                    <a:cubicBezTo>
                      <a:pt x="139310" y="69486"/>
                      <a:pt x="142484" y="71565"/>
                      <a:pt x="142525" y="75726"/>
                    </a:cubicBezTo>
                    <a:lnTo>
                      <a:pt x="142525" y="75726"/>
                    </a:lnTo>
                    <a:cubicBezTo>
                      <a:pt x="142050" y="75624"/>
                      <a:pt x="141571" y="75574"/>
                      <a:pt x="141097" y="75574"/>
                    </a:cubicBezTo>
                    <a:cubicBezTo>
                      <a:pt x="139236" y="75574"/>
                      <a:pt x="137435" y="76341"/>
                      <a:pt x="136136" y="77733"/>
                    </a:cubicBezTo>
                    <a:cubicBezTo>
                      <a:pt x="134854" y="76353"/>
                      <a:pt x="133062" y="75574"/>
                      <a:pt x="131181" y="75574"/>
                    </a:cubicBezTo>
                    <a:cubicBezTo>
                      <a:pt x="130697" y="75574"/>
                      <a:pt x="130213" y="75627"/>
                      <a:pt x="129738" y="75726"/>
                    </a:cubicBezTo>
                    <a:lnTo>
                      <a:pt x="129738" y="75726"/>
                    </a:lnTo>
                    <a:cubicBezTo>
                      <a:pt x="129778" y="71567"/>
                      <a:pt x="132957" y="69486"/>
                      <a:pt x="136134" y="69486"/>
                    </a:cubicBezTo>
                    <a:close/>
                    <a:moveTo>
                      <a:pt x="42332" y="69690"/>
                    </a:moveTo>
                    <a:cubicBezTo>
                      <a:pt x="45507" y="69690"/>
                      <a:pt x="48681" y="71767"/>
                      <a:pt x="48726" y="75923"/>
                    </a:cubicBezTo>
                    <a:cubicBezTo>
                      <a:pt x="48251" y="75821"/>
                      <a:pt x="47772" y="75771"/>
                      <a:pt x="47298" y="75771"/>
                    </a:cubicBezTo>
                    <a:cubicBezTo>
                      <a:pt x="45434" y="75771"/>
                      <a:pt x="43630" y="76538"/>
                      <a:pt x="42337" y="77930"/>
                    </a:cubicBezTo>
                    <a:cubicBezTo>
                      <a:pt x="41056" y="76550"/>
                      <a:pt x="39264" y="75771"/>
                      <a:pt x="37382" y="75771"/>
                    </a:cubicBezTo>
                    <a:cubicBezTo>
                      <a:pt x="36898" y="75771"/>
                      <a:pt x="36415" y="75825"/>
                      <a:pt x="35940" y="75923"/>
                    </a:cubicBezTo>
                    <a:cubicBezTo>
                      <a:pt x="35980" y="71769"/>
                      <a:pt x="39156" y="69690"/>
                      <a:pt x="42332" y="69690"/>
                    </a:cubicBezTo>
                    <a:close/>
                    <a:moveTo>
                      <a:pt x="65648" y="69687"/>
                    </a:moveTo>
                    <a:cubicBezTo>
                      <a:pt x="68825" y="69687"/>
                      <a:pt x="72001" y="71766"/>
                      <a:pt x="72041" y="75923"/>
                    </a:cubicBezTo>
                    <a:cubicBezTo>
                      <a:pt x="71566" y="75821"/>
                      <a:pt x="71088" y="75771"/>
                      <a:pt x="70613" y="75771"/>
                    </a:cubicBezTo>
                    <a:cubicBezTo>
                      <a:pt x="68750" y="75771"/>
                      <a:pt x="66945" y="76538"/>
                      <a:pt x="65653" y="77930"/>
                    </a:cubicBezTo>
                    <a:cubicBezTo>
                      <a:pt x="64371" y="76550"/>
                      <a:pt x="62579" y="75771"/>
                      <a:pt x="60697" y="75771"/>
                    </a:cubicBezTo>
                    <a:cubicBezTo>
                      <a:pt x="60214" y="75771"/>
                      <a:pt x="59730" y="75825"/>
                      <a:pt x="59255" y="75923"/>
                    </a:cubicBezTo>
                    <a:cubicBezTo>
                      <a:pt x="59295" y="71766"/>
                      <a:pt x="62472" y="69687"/>
                      <a:pt x="65648" y="69687"/>
                    </a:cubicBezTo>
                    <a:close/>
                    <a:moveTo>
                      <a:pt x="82884" y="1"/>
                    </a:moveTo>
                    <a:cubicBezTo>
                      <a:pt x="82642" y="700"/>
                      <a:pt x="82534" y="1435"/>
                      <a:pt x="82579" y="2178"/>
                    </a:cubicBezTo>
                    <a:cubicBezTo>
                      <a:pt x="81329" y="875"/>
                      <a:pt x="79570" y="37"/>
                      <a:pt x="77701" y="37"/>
                    </a:cubicBezTo>
                    <a:cubicBezTo>
                      <a:pt x="77681" y="37"/>
                      <a:pt x="77661" y="37"/>
                      <a:pt x="77642" y="37"/>
                    </a:cubicBezTo>
                    <a:cubicBezTo>
                      <a:pt x="77622" y="37"/>
                      <a:pt x="77602" y="37"/>
                      <a:pt x="77582" y="37"/>
                    </a:cubicBezTo>
                    <a:cubicBezTo>
                      <a:pt x="73834" y="37"/>
                      <a:pt x="70494" y="3399"/>
                      <a:pt x="70948" y="7160"/>
                    </a:cubicBezTo>
                    <a:cubicBezTo>
                      <a:pt x="71458" y="7047"/>
                      <a:pt x="71971" y="6991"/>
                      <a:pt x="72481" y="6991"/>
                    </a:cubicBezTo>
                    <a:cubicBezTo>
                      <a:pt x="74418" y="6991"/>
                      <a:pt x="76294" y="7794"/>
                      <a:pt x="77642" y="9248"/>
                    </a:cubicBezTo>
                    <a:cubicBezTo>
                      <a:pt x="77624" y="9248"/>
                      <a:pt x="77606" y="9248"/>
                      <a:pt x="77587" y="9248"/>
                    </a:cubicBezTo>
                    <a:cubicBezTo>
                      <a:pt x="75529" y="9248"/>
                      <a:pt x="73607" y="10256"/>
                      <a:pt x="72355" y="11784"/>
                    </a:cubicBezTo>
                    <a:cubicBezTo>
                      <a:pt x="72756" y="8058"/>
                      <a:pt x="69443" y="4741"/>
                      <a:pt x="65721" y="4741"/>
                    </a:cubicBezTo>
                    <a:cubicBezTo>
                      <a:pt x="65701" y="4741"/>
                      <a:pt x="65682" y="4741"/>
                      <a:pt x="65662" y="4741"/>
                    </a:cubicBezTo>
                    <a:cubicBezTo>
                      <a:pt x="65642" y="4741"/>
                      <a:pt x="65622" y="4741"/>
                      <a:pt x="65602" y="4741"/>
                    </a:cubicBezTo>
                    <a:cubicBezTo>
                      <a:pt x="63733" y="4741"/>
                      <a:pt x="61966" y="5570"/>
                      <a:pt x="60724" y="6874"/>
                    </a:cubicBezTo>
                    <a:cubicBezTo>
                      <a:pt x="60760" y="6139"/>
                      <a:pt x="60662" y="5395"/>
                      <a:pt x="60420" y="4696"/>
                    </a:cubicBezTo>
                    <a:lnTo>
                      <a:pt x="60043" y="4696"/>
                    </a:lnTo>
                    <a:cubicBezTo>
                      <a:pt x="60276" y="5395"/>
                      <a:pt x="60393" y="6130"/>
                      <a:pt x="60393" y="6865"/>
                    </a:cubicBezTo>
                    <a:cubicBezTo>
                      <a:pt x="59920" y="6763"/>
                      <a:pt x="59442" y="6713"/>
                      <a:pt x="58969" y="6713"/>
                    </a:cubicBezTo>
                    <a:cubicBezTo>
                      <a:pt x="57110" y="6713"/>
                      <a:pt x="55305" y="7479"/>
                      <a:pt x="54013" y="8872"/>
                    </a:cubicBezTo>
                    <a:cubicBezTo>
                      <a:pt x="52732" y="7492"/>
                      <a:pt x="50939" y="6712"/>
                      <a:pt x="49058" y="6712"/>
                    </a:cubicBezTo>
                    <a:cubicBezTo>
                      <a:pt x="48574" y="6712"/>
                      <a:pt x="48090" y="6766"/>
                      <a:pt x="47615" y="6865"/>
                    </a:cubicBezTo>
                    <a:cubicBezTo>
                      <a:pt x="47615" y="6130"/>
                      <a:pt x="47732" y="5395"/>
                      <a:pt x="47965" y="4696"/>
                    </a:cubicBezTo>
                    <a:lnTo>
                      <a:pt x="47588" y="4696"/>
                    </a:lnTo>
                    <a:cubicBezTo>
                      <a:pt x="47346" y="5395"/>
                      <a:pt x="47248" y="6139"/>
                      <a:pt x="47284" y="6874"/>
                    </a:cubicBezTo>
                    <a:cubicBezTo>
                      <a:pt x="46042" y="5570"/>
                      <a:pt x="44275" y="4741"/>
                      <a:pt x="42406" y="4741"/>
                    </a:cubicBezTo>
                    <a:cubicBezTo>
                      <a:pt x="42386" y="4741"/>
                      <a:pt x="42366" y="4741"/>
                      <a:pt x="42346" y="4741"/>
                    </a:cubicBezTo>
                    <a:cubicBezTo>
                      <a:pt x="42319" y="4741"/>
                      <a:pt x="42291" y="4740"/>
                      <a:pt x="42263" y="4740"/>
                    </a:cubicBezTo>
                    <a:cubicBezTo>
                      <a:pt x="40287" y="4740"/>
                      <a:pt x="38431" y="5684"/>
                      <a:pt x="37185" y="7125"/>
                    </a:cubicBezTo>
                    <a:cubicBezTo>
                      <a:pt x="37479" y="3462"/>
                      <a:pt x="34202" y="234"/>
                      <a:pt x="30534" y="234"/>
                    </a:cubicBezTo>
                    <a:cubicBezTo>
                      <a:pt x="30514" y="234"/>
                      <a:pt x="30494" y="234"/>
                      <a:pt x="30474" y="234"/>
                    </a:cubicBezTo>
                    <a:cubicBezTo>
                      <a:pt x="30454" y="234"/>
                      <a:pt x="30434" y="234"/>
                      <a:pt x="30415" y="234"/>
                    </a:cubicBezTo>
                    <a:cubicBezTo>
                      <a:pt x="28546" y="234"/>
                      <a:pt x="26787" y="1072"/>
                      <a:pt x="25536" y="2375"/>
                    </a:cubicBezTo>
                    <a:cubicBezTo>
                      <a:pt x="25581" y="1641"/>
                      <a:pt x="25474" y="897"/>
                      <a:pt x="25232" y="198"/>
                    </a:cubicBezTo>
                    <a:lnTo>
                      <a:pt x="24855" y="198"/>
                    </a:lnTo>
                    <a:cubicBezTo>
                      <a:pt x="25088" y="897"/>
                      <a:pt x="25214" y="1632"/>
                      <a:pt x="25214" y="2367"/>
                    </a:cubicBezTo>
                    <a:cubicBezTo>
                      <a:pt x="24739" y="2265"/>
                      <a:pt x="24260" y="2215"/>
                      <a:pt x="23785" y="2215"/>
                    </a:cubicBezTo>
                    <a:cubicBezTo>
                      <a:pt x="21922" y="2215"/>
                      <a:pt x="20117" y="2981"/>
                      <a:pt x="18825" y="4374"/>
                    </a:cubicBezTo>
                    <a:cubicBezTo>
                      <a:pt x="17544" y="2994"/>
                      <a:pt x="15752" y="2214"/>
                      <a:pt x="13870" y="2214"/>
                    </a:cubicBezTo>
                    <a:cubicBezTo>
                      <a:pt x="13386" y="2214"/>
                      <a:pt x="12902" y="2268"/>
                      <a:pt x="12427" y="2367"/>
                    </a:cubicBezTo>
                    <a:cubicBezTo>
                      <a:pt x="12427" y="1632"/>
                      <a:pt x="12544" y="897"/>
                      <a:pt x="12777" y="198"/>
                    </a:cubicBezTo>
                    <a:lnTo>
                      <a:pt x="12382" y="198"/>
                    </a:lnTo>
                    <a:cubicBezTo>
                      <a:pt x="12141" y="897"/>
                      <a:pt x="12042" y="1641"/>
                      <a:pt x="12078" y="2375"/>
                    </a:cubicBezTo>
                    <a:cubicBezTo>
                      <a:pt x="10836" y="1072"/>
                      <a:pt x="9069" y="234"/>
                      <a:pt x="7200" y="234"/>
                    </a:cubicBezTo>
                    <a:cubicBezTo>
                      <a:pt x="7180" y="234"/>
                      <a:pt x="7160" y="234"/>
                      <a:pt x="7141" y="234"/>
                    </a:cubicBezTo>
                    <a:cubicBezTo>
                      <a:pt x="7126" y="234"/>
                      <a:pt x="7111" y="234"/>
                      <a:pt x="7096" y="234"/>
                    </a:cubicBezTo>
                    <a:cubicBezTo>
                      <a:pt x="3342" y="234"/>
                      <a:pt x="1" y="3600"/>
                      <a:pt x="456" y="7358"/>
                    </a:cubicBezTo>
                    <a:cubicBezTo>
                      <a:pt x="960" y="7247"/>
                      <a:pt x="1468" y="7193"/>
                      <a:pt x="1971" y="7193"/>
                    </a:cubicBezTo>
                    <a:cubicBezTo>
                      <a:pt x="3914" y="7193"/>
                      <a:pt x="5798" y="7997"/>
                      <a:pt x="7150" y="9463"/>
                    </a:cubicBezTo>
                    <a:cubicBezTo>
                      <a:pt x="7130" y="9463"/>
                      <a:pt x="7110" y="9463"/>
                      <a:pt x="7090" y="9463"/>
                    </a:cubicBezTo>
                    <a:cubicBezTo>
                      <a:pt x="3342" y="9463"/>
                      <a:pt x="1" y="12825"/>
                      <a:pt x="456" y="16587"/>
                    </a:cubicBezTo>
                    <a:cubicBezTo>
                      <a:pt x="966" y="16472"/>
                      <a:pt x="1482" y="16416"/>
                      <a:pt x="1993" y="16416"/>
                    </a:cubicBezTo>
                    <a:cubicBezTo>
                      <a:pt x="3922" y="16416"/>
                      <a:pt x="5795" y="17213"/>
                      <a:pt x="7141" y="18666"/>
                    </a:cubicBezTo>
                    <a:cubicBezTo>
                      <a:pt x="7121" y="18665"/>
                      <a:pt x="7101" y="18665"/>
                      <a:pt x="7081" y="18665"/>
                    </a:cubicBezTo>
                    <a:cubicBezTo>
                      <a:pt x="3333" y="18665"/>
                      <a:pt x="1" y="22028"/>
                      <a:pt x="456" y="25789"/>
                    </a:cubicBezTo>
                    <a:cubicBezTo>
                      <a:pt x="968" y="25675"/>
                      <a:pt x="1485" y="25619"/>
                      <a:pt x="1997" y="25619"/>
                    </a:cubicBezTo>
                    <a:cubicBezTo>
                      <a:pt x="3931" y="25619"/>
                      <a:pt x="5804" y="26416"/>
                      <a:pt x="7150" y="27868"/>
                    </a:cubicBezTo>
                    <a:cubicBezTo>
                      <a:pt x="8485" y="26423"/>
                      <a:pt x="10355" y="25626"/>
                      <a:pt x="12288" y="25626"/>
                    </a:cubicBezTo>
                    <a:cubicBezTo>
                      <a:pt x="12715" y="25626"/>
                      <a:pt x="13146" y="25665"/>
                      <a:pt x="13574" y="25744"/>
                    </a:cubicBezTo>
                    <a:cubicBezTo>
                      <a:pt x="12580" y="26927"/>
                      <a:pt x="11997" y="28424"/>
                      <a:pt x="12087" y="30019"/>
                    </a:cubicBezTo>
                    <a:cubicBezTo>
                      <a:pt x="10837" y="28715"/>
                      <a:pt x="9069" y="27877"/>
                      <a:pt x="7208" y="27877"/>
                    </a:cubicBezTo>
                    <a:cubicBezTo>
                      <a:pt x="7189" y="27877"/>
                      <a:pt x="7169" y="27877"/>
                      <a:pt x="7150" y="27877"/>
                    </a:cubicBezTo>
                    <a:cubicBezTo>
                      <a:pt x="7130" y="27877"/>
                      <a:pt x="7110" y="27877"/>
                      <a:pt x="7090" y="27877"/>
                    </a:cubicBezTo>
                    <a:cubicBezTo>
                      <a:pt x="3342" y="27877"/>
                      <a:pt x="1" y="31239"/>
                      <a:pt x="456" y="35001"/>
                    </a:cubicBezTo>
                    <a:cubicBezTo>
                      <a:pt x="963" y="34888"/>
                      <a:pt x="1475" y="34832"/>
                      <a:pt x="1984" y="34832"/>
                    </a:cubicBezTo>
                    <a:cubicBezTo>
                      <a:pt x="3893" y="34832"/>
                      <a:pt x="5751" y="35611"/>
                      <a:pt x="7096" y="37026"/>
                    </a:cubicBezTo>
                    <a:cubicBezTo>
                      <a:pt x="3341" y="37026"/>
                      <a:pt x="8" y="40386"/>
                      <a:pt x="456" y="44149"/>
                    </a:cubicBezTo>
                    <a:cubicBezTo>
                      <a:pt x="965" y="44035"/>
                      <a:pt x="1479" y="43980"/>
                      <a:pt x="1989" y="43980"/>
                    </a:cubicBezTo>
                    <a:cubicBezTo>
                      <a:pt x="3926" y="43980"/>
                      <a:pt x="5802" y="44783"/>
                      <a:pt x="7150" y="46237"/>
                    </a:cubicBezTo>
                    <a:cubicBezTo>
                      <a:pt x="7130" y="46237"/>
                      <a:pt x="7110" y="46237"/>
                      <a:pt x="7090" y="46237"/>
                    </a:cubicBezTo>
                    <a:cubicBezTo>
                      <a:pt x="3342" y="46237"/>
                      <a:pt x="1" y="49608"/>
                      <a:pt x="456" y="53361"/>
                    </a:cubicBezTo>
                    <a:cubicBezTo>
                      <a:pt x="961" y="53249"/>
                      <a:pt x="1471" y="53195"/>
                      <a:pt x="1978" y="53195"/>
                    </a:cubicBezTo>
                    <a:cubicBezTo>
                      <a:pt x="3912" y="53195"/>
                      <a:pt x="5791" y="53991"/>
                      <a:pt x="7141" y="55439"/>
                    </a:cubicBezTo>
                    <a:cubicBezTo>
                      <a:pt x="7121" y="55439"/>
                      <a:pt x="7101" y="55439"/>
                      <a:pt x="7081" y="55439"/>
                    </a:cubicBezTo>
                    <a:cubicBezTo>
                      <a:pt x="3333" y="55439"/>
                      <a:pt x="1" y="58811"/>
                      <a:pt x="456" y="62563"/>
                    </a:cubicBezTo>
                    <a:cubicBezTo>
                      <a:pt x="965" y="62449"/>
                      <a:pt x="1479" y="62394"/>
                      <a:pt x="1989" y="62394"/>
                    </a:cubicBezTo>
                    <a:cubicBezTo>
                      <a:pt x="3926" y="62394"/>
                      <a:pt x="5802" y="63197"/>
                      <a:pt x="7150" y="64651"/>
                    </a:cubicBezTo>
                    <a:cubicBezTo>
                      <a:pt x="7130" y="64651"/>
                      <a:pt x="7110" y="64651"/>
                      <a:pt x="7090" y="64651"/>
                    </a:cubicBezTo>
                    <a:cubicBezTo>
                      <a:pt x="3342" y="64651"/>
                      <a:pt x="1" y="68022"/>
                      <a:pt x="456" y="71774"/>
                    </a:cubicBezTo>
                    <a:cubicBezTo>
                      <a:pt x="965" y="71661"/>
                      <a:pt x="1479" y="71605"/>
                      <a:pt x="1989" y="71605"/>
                    </a:cubicBezTo>
                    <a:cubicBezTo>
                      <a:pt x="3926" y="71605"/>
                      <a:pt x="5802" y="72408"/>
                      <a:pt x="7150" y="73862"/>
                    </a:cubicBezTo>
                    <a:cubicBezTo>
                      <a:pt x="8483" y="72419"/>
                      <a:pt x="10349" y="71617"/>
                      <a:pt x="12278" y="71617"/>
                    </a:cubicBezTo>
                    <a:cubicBezTo>
                      <a:pt x="12709" y="71617"/>
                      <a:pt x="13143" y="71657"/>
                      <a:pt x="13574" y="71739"/>
                    </a:cubicBezTo>
                    <a:cubicBezTo>
                      <a:pt x="13037" y="72366"/>
                      <a:pt x="12624" y="73101"/>
                      <a:pt x="12365" y="73880"/>
                    </a:cubicBezTo>
                    <a:lnTo>
                      <a:pt x="12741" y="73880"/>
                    </a:lnTo>
                    <a:cubicBezTo>
                      <a:pt x="13637" y="71137"/>
                      <a:pt x="16222" y="69764"/>
                      <a:pt x="18806" y="69764"/>
                    </a:cubicBezTo>
                    <a:cubicBezTo>
                      <a:pt x="21388" y="69764"/>
                      <a:pt x="23969" y="71135"/>
                      <a:pt x="24864" y="73880"/>
                    </a:cubicBezTo>
                    <a:lnTo>
                      <a:pt x="25241" y="73880"/>
                    </a:lnTo>
                    <a:cubicBezTo>
                      <a:pt x="24981" y="73101"/>
                      <a:pt x="24569" y="72366"/>
                      <a:pt x="24031" y="71739"/>
                    </a:cubicBezTo>
                    <a:cubicBezTo>
                      <a:pt x="24463" y="71657"/>
                      <a:pt x="24897" y="71617"/>
                      <a:pt x="25327" y="71617"/>
                    </a:cubicBezTo>
                    <a:cubicBezTo>
                      <a:pt x="27257" y="71617"/>
                      <a:pt x="29124" y="72419"/>
                      <a:pt x="30465" y="73862"/>
                    </a:cubicBezTo>
                    <a:cubicBezTo>
                      <a:pt x="31802" y="72410"/>
                      <a:pt x="33677" y="71609"/>
                      <a:pt x="35611" y="71609"/>
                    </a:cubicBezTo>
                    <a:cubicBezTo>
                      <a:pt x="36087" y="71609"/>
                      <a:pt x="36566" y="71657"/>
                      <a:pt x="37042" y="71757"/>
                    </a:cubicBezTo>
                    <a:cubicBezTo>
                      <a:pt x="36011" y="73020"/>
                      <a:pt x="35438" y="74633"/>
                      <a:pt x="35644" y="76335"/>
                    </a:cubicBezTo>
                    <a:cubicBezTo>
                      <a:pt x="36153" y="76222"/>
                      <a:pt x="36667" y="76166"/>
                      <a:pt x="37176" y="76166"/>
                    </a:cubicBezTo>
                    <a:cubicBezTo>
                      <a:pt x="39113" y="76166"/>
                      <a:pt x="40989" y="76969"/>
                      <a:pt x="42337" y="78423"/>
                    </a:cubicBezTo>
                    <a:cubicBezTo>
                      <a:pt x="43675" y="76976"/>
                      <a:pt x="45548" y="76173"/>
                      <a:pt x="47484" y="76173"/>
                    </a:cubicBezTo>
                    <a:cubicBezTo>
                      <a:pt x="47908" y="76173"/>
                      <a:pt x="48336" y="76212"/>
                      <a:pt x="48762" y="76291"/>
                    </a:cubicBezTo>
                    <a:cubicBezTo>
                      <a:pt x="48224" y="76927"/>
                      <a:pt x="47812" y="77653"/>
                      <a:pt x="47552" y="78441"/>
                    </a:cubicBezTo>
                    <a:lnTo>
                      <a:pt x="47929" y="78441"/>
                    </a:lnTo>
                    <a:cubicBezTo>
                      <a:pt x="48825" y="75698"/>
                      <a:pt x="51410" y="74325"/>
                      <a:pt x="53994" y="74325"/>
                    </a:cubicBezTo>
                    <a:cubicBezTo>
                      <a:pt x="56575" y="74325"/>
                      <a:pt x="59157" y="75696"/>
                      <a:pt x="60052" y="78441"/>
                    </a:cubicBezTo>
                    <a:lnTo>
                      <a:pt x="60438" y="78441"/>
                    </a:lnTo>
                    <a:cubicBezTo>
                      <a:pt x="60169" y="77653"/>
                      <a:pt x="59766" y="76927"/>
                      <a:pt x="59228" y="76291"/>
                    </a:cubicBezTo>
                    <a:cubicBezTo>
                      <a:pt x="59654" y="76212"/>
                      <a:pt x="60082" y="76173"/>
                      <a:pt x="60506" y="76173"/>
                    </a:cubicBezTo>
                    <a:cubicBezTo>
                      <a:pt x="62442" y="76173"/>
                      <a:pt x="64317" y="76976"/>
                      <a:pt x="65662" y="78423"/>
                    </a:cubicBezTo>
                    <a:cubicBezTo>
                      <a:pt x="67002" y="76969"/>
                      <a:pt x="68877" y="76166"/>
                      <a:pt x="70814" y="76166"/>
                    </a:cubicBezTo>
                    <a:cubicBezTo>
                      <a:pt x="71323" y="76166"/>
                      <a:pt x="71837" y="76222"/>
                      <a:pt x="72346" y="76335"/>
                    </a:cubicBezTo>
                    <a:cubicBezTo>
                      <a:pt x="72801" y="72574"/>
                      <a:pt x="69460" y="69211"/>
                      <a:pt x="65712" y="69211"/>
                    </a:cubicBezTo>
                    <a:cubicBezTo>
                      <a:pt x="65692" y="69211"/>
                      <a:pt x="65672" y="69212"/>
                      <a:pt x="65653" y="69212"/>
                    </a:cubicBezTo>
                    <a:cubicBezTo>
                      <a:pt x="65633" y="69212"/>
                      <a:pt x="65613" y="69211"/>
                      <a:pt x="65593" y="69211"/>
                    </a:cubicBezTo>
                    <a:cubicBezTo>
                      <a:pt x="63725" y="69211"/>
                      <a:pt x="61966" y="70050"/>
                      <a:pt x="60715" y="71353"/>
                    </a:cubicBezTo>
                    <a:cubicBezTo>
                      <a:pt x="60805" y="69758"/>
                      <a:pt x="60223" y="68262"/>
                      <a:pt x="59228" y="67079"/>
                    </a:cubicBezTo>
                    <a:cubicBezTo>
                      <a:pt x="59656" y="67000"/>
                      <a:pt x="60087" y="66961"/>
                      <a:pt x="60514" y="66961"/>
                    </a:cubicBezTo>
                    <a:cubicBezTo>
                      <a:pt x="62447" y="66961"/>
                      <a:pt x="64319" y="67757"/>
                      <a:pt x="65662" y="69203"/>
                    </a:cubicBezTo>
                    <a:cubicBezTo>
                      <a:pt x="66995" y="67754"/>
                      <a:pt x="68869" y="66954"/>
                      <a:pt x="70804" y="66954"/>
                    </a:cubicBezTo>
                    <a:cubicBezTo>
                      <a:pt x="71287" y="66954"/>
                      <a:pt x="71773" y="67004"/>
                      <a:pt x="72256" y="67106"/>
                    </a:cubicBezTo>
                    <a:cubicBezTo>
                      <a:pt x="71280" y="68352"/>
                      <a:pt x="70751" y="69920"/>
                      <a:pt x="70948" y="71568"/>
                    </a:cubicBezTo>
                    <a:cubicBezTo>
                      <a:pt x="71456" y="71455"/>
                      <a:pt x="71968" y="71399"/>
                      <a:pt x="72477" y="71399"/>
                    </a:cubicBezTo>
                    <a:cubicBezTo>
                      <a:pt x="74412" y="71399"/>
                      <a:pt x="76294" y="72202"/>
                      <a:pt x="77642" y="73656"/>
                    </a:cubicBezTo>
                    <a:cubicBezTo>
                      <a:pt x="78975" y="72213"/>
                      <a:pt x="80841" y="71411"/>
                      <a:pt x="82765" y="71411"/>
                    </a:cubicBezTo>
                    <a:cubicBezTo>
                      <a:pt x="83195" y="71411"/>
                      <a:pt x="83627" y="71451"/>
                      <a:pt x="84057" y="71533"/>
                    </a:cubicBezTo>
                    <a:cubicBezTo>
                      <a:pt x="83529" y="72160"/>
                      <a:pt x="83117" y="72895"/>
                      <a:pt x="82857" y="73674"/>
                    </a:cubicBezTo>
                    <a:lnTo>
                      <a:pt x="83233" y="73674"/>
                    </a:lnTo>
                    <a:cubicBezTo>
                      <a:pt x="84129" y="70931"/>
                      <a:pt x="86712" y="69558"/>
                      <a:pt x="89295" y="69558"/>
                    </a:cubicBezTo>
                    <a:cubicBezTo>
                      <a:pt x="91875" y="69558"/>
                      <a:pt x="94456" y="70929"/>
                      <a:pt x="95357" y="73674"/>
                    </a:cubicBezTo>
                    <a:lnTo>
                      <a:pt x="95733" y="73674"/>
                    </a:lnTo>
                    <a:cubicBezTo>
                      <a:pt x="95464" y="72895"/>
                      <a:pt x="95061" y="72160"/>
                      <a:pt x="94523" y="71533"/>
                    </a:cubicBezTo>
                    <a:cubicBezTo>
                      <a:pt x="94955" y="71451"/>
                      <a:pt x="95389" y="71411"/>
                      <a:pt x="95820" y="71411"/>
                    </a:cubicBezTo>
                    <a:cubicBezTo>
                      <a:pt x="97749" y="71411"/>
                      <a:pt x="99616" y="72213"/>
                      <a:pt x="100957" y="73656"/>
                    </a:cubicBezTo>
                    <a:cubicBezTo>
                      <a:pt x="102295" y="72203"/>
                      <a:pt x="104169" y="71403"/>
                      <a:pt x="106103" y="71403"/>
                    </a:cubicBezTo>
                    <a:cubicBezTo>
                      <a:pt x="106579" y="71403"/>
                      <a:pt x="107058" y="71451"/>
                      <a:pt x="107534" y="71550"/>
                    </a:cubicBezTo>
                    <a:cubicBezTo>
                      <a:pt x="106495" y="72814"/>
                      <a:pt x="105930" y="74427"/>
                      <a:pt x="106136" y="76129"/>
                    </a:cubicBezTo>
                    <a:cubicBezTo>
                      <a:pt x="106644" y="76015"/>
                      <a:pt x="107156" y="75960"/>
                      <a:pt x="107665" y="75960"/>
                    </a:cubicBezTo>
                    <a:cubicBezTo>
                      <a:pt x="109600" y="75960"/>
                      <a:pt x="111480" y="76763"/>
                      <a:pt x="112821" y="78217"/>
                    </a:cubicBezTo>
                    <a:cubicBezTo>
                      <a:pt x="114165" y="76770"/>
                      <a:pt x="116034" y="75967"/>
                      <a:pt x="117968" y="75967"/>
                    </a:cubicBezTo>
                    <a:cubicBezTo>
                      <a:pt x="118392" y="75967"/>
                      <a:pt x="118820" y="76005"/>
                      <a:pt x="119245" y="76084"/>
                    </a:cubicBezTo>
                    <a:cubicBezTo>
                      <a:pt x="118717" y="76721"/>
                      <a:pt x="118304" y="77446"/>
                      <a:pt x="118045" y="78235"/>
                    </a:cubicBezTo>
                    <a:lnTo>
                      <a:pt x="118421" y="78235"/>
                    </a:lnTo>
                    <a:cubicBezTo>
                      <a:pt x="119317" y="75492"/>
                      <a:pt x="121900" y="74119"/>
                      <a:pt x="124482" y="74119"/>
                    </a:cubicBezTo>
                    <a:cubicBezTo>
                      <a:pt x="127063" y="74119"/>
                      <a:pt x="129644" y="75490"/>
                      <a:pt x="130544" y="78235"/>
                    </a:cubicBezTo>
                    <a:lnTo>
                      <a:pt x="130921" y="78235"/>
                    </a:lnTo>
                    <a:cubicBezTo>
                      <a:pt x="130652" y="77446"/>
                      <a:pt x="130249" y="76721"/>
                      <a:pt x="129711" y="76084"/>
                    </a:cubicBezTo>
                    <a:cubicBezTo>
                      <a:pt x="130137" y="76005"/>
                      <a:pt x="130565" y="75967"/>
                      <a:pt x="130990" y="75967"/>
                    </a:cubicBezTo>
                    <a:cubicBezTo>
                      <a:pt x="132925" y="75967"/>
                      <a:pt x="134800" y="76770"/>
                      <a:pt x="136145" y="78217"/>
                    </a:cubicBezTo>
                    <a:cubicBezTo>
                      <a:pt x="137486" y="76763"/>
                      <a:pt x="139360" y="75960"/>
                      <a:pt x="141297" y="75960"/>
                    </a:cubicBezTo>
                    <a:cubicBezTo>
                      <a:pt x="141806" y="75960"/>
                      <a:pt x="142320" y="76015"/>
                      <a:pt x="142829" y="76129"/>
                    </a:cubicBezTo>
                    <a:cubicBezTo>
                      <a:pt x="143284" y="72368"/>
                      <a:pt x="139944" y="69005"/>
                      <a:pt x="136195" y="69005"/>
                    </a:cubicBezTo>
                    <a:cubicBezTo>
                      <a:pt x="136175" y="69005"/>
                      <a:pt x="136156" y="69005"/>
                      <a:pt x="136136" y="69006"/>
                    </a:cubicBezTo>
                    <a:cubicBezTo>
                      <a:pt x="136116" y="69005"/>
                      <a:pt x="136096" y="69005"/>
                      <a:pt x="136077" y="69005"/>
                    </a:cubicBezTo>
                    <a:cubicBezTo>
                      <a:pt x="134208" y="69005"/>
                      <a:pt x="132449" y="69844"/>
                      <a:pt x="131199" y="71147"/>
                    </a:cubicBezTo>
                    <a:cubicBezTo>
                      <a:pt x="131288" y="69552"/>
                      <a:pt x="130706" y="68056"/>
                      <a:pt x="129711" y="66873"/>
                    </a:cubicBezTo>
                    <a:cubicBezTo>
                      <a:pt x="130140" y="66794"/>
                      <a:pt x="130570" y="66755"/>
                      <a:pt x="130997" y="66755"/>
                    </a:cubicBezTo>
                    <a:cubicBezTo>
                      <a:pt x="132930" y="66755"/>
                      <a:pt x="134802" y="67551"/>
                      <a:pt x="136145" y="68997"/>
                    </a:cubicBezTo>
                    <a:cubicBezTo>
                      <a:pt x="137487" y="67540"/>
                      <a:pt x="139365" y="66743"/>
                      <a:pt x="141304" y="66743"/>
                    </a:cubicBezTo>
                    <a:cubicBezTo>
                      <a:pt x="141811" y="66743"/>
                      <a:pt x="142322" y="66798"/>
                      <a:pt x="142829" y="66909"/>
                    </a:cubicBezTo>
                    <a:cubicBezTo>
                      <a:pt x="143276" y="63151"/>
                      <a:pt x="139944" y="59785"/>
                      <a:pt x="136198" y="59785"/>
                    </a:cubicBezTo>
                    <a:cubicBezTo>
                      <a:pt x="136183" y="59785"/>
                      <a:pt x="136169" y="59785"/>
                      <a:pt x="136154" y="59785"/>
                    </a:cubicBezTo>
                    <a:cubicBezTo>
                      <a:pt x="137492" y="58340"/>
                      <a:pt x="139363" y="57545"/>
                      <a:pt x="141292" y="57545"/>
                    </a:cubicBezTo>
                    <a:cubicBezTo>
                      <a:pt x="141803" y="57545"/>
                      <a:pt x="142319" y="57601"/>
                      <a:pt x="142829" y="57715"/>
                    </a:cubicBezTo>
                    <a:cubicBezTo>
                      <a:pt x="143284" y="53954"/>
                      <a:pt x="139944" y="50592"/>
                      <a:pt x="136195" y="50592"/>
                    </a:cubicBezTo>
                    <a:cubicBezTo>
                      <a:pt x="136175" y="50592"/>
                      <a:pt x="136156" y="50592"/>
                      <a:pt x="136136" y="50592"/>
                    </a:cubicBezTo>
                    <a:cubicBezTo>
                      <a:pt x="136116" y="50592"/>
                      <a:pt x="136096" y="50592"/>
                      <a:pt x="136077" y="50592"/>
                    </a:cubicBezTo>
                    <a:cubicBezTo>
                      <a:pt x="134208" y="50592"/>
                      <a:pt x="132449" y="51430"/>
                      <a:pt x="131199" y="52733"/>
                    </a:cubicBezTo>
                    <a:cubicBezTo>
                      <a:pt x="131288" y="51138"/>
                      <a:pt x="130706" y="49642"/>
                      <a:pt x="129711" y="48459"/>
                    </a:cubicBezTo>
                    <a:cubicBezTo>
                      <a:pt x="130140" y="48380"/>
                      <a:pt x="130570" y="48341"/>
                      <a:pt x="130997" y="48341"/>
                    </a:cubicBezTo>
                    <a:cubicBezTo>
                      <a:pt x="132927" y="48341"/>
                      <a:pt x="134793" y="49137"/>
                      <a:pt x="136136" y="50583"/>
                    </a:cubicBezTo>
                    <a:cubicBezTo>
                      <a:pt x="137484" y="49129"/>
                      <a:pt x="139360" y="48326"/>
                      <a:pt x="141292" y="48326"/>
                    </a:cubicBezTo>
                    <a:cubicBezTo>
                      <a:pt x="141801" y="48326"/>
                      <a:pt x="142313" y="48381"/>
                      <a:pt x="142820" y="48495"/>
                    </a:cubicBezTo>
                    <a:cubicBezTo>
                      <a:pt x="143275" y="44743"/>
                      <a:pt x="139943" y="41371"/>
                      <a:pt x="136195" y="41371"/>
                    </a:cubicBezTo>
                    <a:cubicBezTo>
                      <a:pt x="136175" y="41371"/>
                      <a:pt x="136156" y="41371"/>
                      <a:pt x="136136" y="41372"/>
                    </a:cubicBezTo>
                    <a:cubicBezTo>
                      <a:pt x="137482" y="39919"/>
                      <a:pt x="139354" y="39122"/>
                      <a:pt x="141284" y="39122"/>
                    </a:cubicBezTo>
                    <a:cubicBezTo>
                      <a:pt x="141795" y="39122"/>
                      <a:pt x="142310" y="39178"/>
                      <a:pt x="142820" y="39293"/>
                    </a:cubicBezTo>
                    <a:cubicBezTo>
                      <a:pt x="143274" y="35536"/>
                      <a:pt x="139943" y="32169"/>
                      <a:pt x="136210" y="32169"/>
                    </a:cubicBezTo>
                    <a:cubicBezTo>
                      <a:pt x="136185" y="32169"/>
                      <a:pt x="136160" y="32169"/>
                      <a:pt x="136136" y="32169"/>
                    </a:cubicBezTo>
                    <a:cubicBezTo>
                      <a:pt x="136116" y="32169"/>
                      <a:pt x="136096" y="32169"/>
                      <a:pt x="136076" y="32169"/>
                    </a:cubicBezTo>
                    <a:cubicBezTo>
                      <a:pt x="134207" y="32169"/>
                      <a:pt x="132440" y="32998"/>
                      <a:pt x="131199" y="34302"/>
                    </a:cubicBezTo>
                    <a:cubicBezTo>
                      <a:pt x="131279" y="32716"/>
                      <a:pt x="130697" y="31210"/>
                      <a:pt x="129702" y="30028"/>
                    </a:cubicBezTo>
                    <a:cubicBezTo>
                      <a:pt x="130130" y="29949"/>
                      <a:pt x="130559" y="29910"/>
                      <a:pt x="130985" y="29910"/>
                    </a:cubicBezTo>
                    <a:cubicBezTo>
                      <a:pt x="132925" y="29910"/>
                      <a:pt x="134799" y="30713"/>
                      <a:pt x="136136" y="32160"/>
                    </a:cubicBezTo>
                    <a:cubicBezTo>
                      <a:pt x="137484" y="30706"/>
                      <a:pt x="139360" y="29903"/>
                      <a:pt x="141292" y="29903"/>
                    </a:cubicBezTo>
                    <a:cubicBezTo>
                      <a:pt x="141801" y="29903"/>
                      <a:pt x="142313" y="29959"/>
                      <a:pt x="142820" y="30072"/>
                    </a:cubicBezTo>
                    <a:cubicBezTo>
                      <a:pt x="143276" y="26315"/>
                      <a:pt x="139935" y="22949"/>
                      <a:pt x="136189" y="22949"/>
                    </a:cubicBezTo>
                    <a:cubicBezTo>
                      <a:pt x="136175" y="22949"/>
                      <a:pt x="136160" y="22949"/>
                      <a:pt x="136145" y="22949"/>
                    </a:cubicBezTo>
                    <a:cubicBezTo>
                      <a:pt x="137490" y="21504"/>
                      <a:pt x="139357" y="20708"/>
                      <a:pt x="141284" y="20708"/>
                    </a:cubicBezTo>
                    <a:cubicBezTo>
                      <a:pt x="141794" y="20708"/>
                      <a:pt x="142310" y="20764"/>
                      <a:pt x="142820" y="20879"/>
                    </a:cubicBezTo>
                    <a:cubicBezTo>
                      <a:pt x="143275" y="17117"/>
                      <a:pt x="139935" y="13755"/>
                      <a:pt x="136195" y="13755"/>
                    </a:cubicBezTo>
                    <a:cubicBezTo>
                      <a:pt x="136175" y="13755"/>
                      <a:pt x="136156" y="13755"/>
                      <a:pt x="136136" y="13755"/>
                    </a:cubicBezTo>
                    <a:cubicBezTo>
                      <a:pt x="136116" y="13755"/>
                      <a:pt x="136096" y="13755"/>
                      <a:pt x="136076" y="13755"/>
                    </a:cubicBezTo>
                    <a:cubicBezTo>
                      <a:pt x="134207" y="13755"/>
                      <a:pt x="132440" y="14585"/>
                      <a:pt x="131199" y="15888"/>
                    </a:cubicBezTo>
                    <a:cubicBezTo>
                      <a:pt x="131279" y="14302"/>
                      <a:pt x="130697" y="12797"/>
                      <a:pt x="129702" y="11614"/>
                    </a:cubicBezTo>
                    <a:cubicBezTo>
                      <a:pt x="130130" y="11535"/>
                      <a:pt x="130558" y="11496"/>
                      <a:pt x="130984" y="11496"/>
                    </a:cubicBezTo>
                    <a:cubicBezTo>
                      <a:pt x="132922" y="11496"/>
                      <a:pt x="134791" y="12299"/>
                      <a:pt x="136136" y="13746"/>
                    </a:cubicBezTo>
                    <a:cubicBezTo>
                      <a:pt x="137484" y="12292"/>
                      <a:pt x="139360" y="11489"/>
                      <a:pt x="141292" y="11489"/>
                    </a:cubicBezTo>
                    <a:cubicBezTo>
                      <a:pt x="141801" y="11489"/>
                      <a:pt x="142313" y="11545"/>
                      <a:pt x="142820" y="11659"/>
                    </a:cubicBezTo>
                    <a:cubicBezTo>
                      <a:pt x="143275" y="7906"/>
                      <a:pt x="139935" y="4535"/>
                      <a:pt x="136195" y="4535"/>
                    </a:cubicBezTo>
                    <a:cubicBezTo>
                      <a:pt x="136175" y="4535"/>
                      <a:pt x="136156" y="4535"/>
                      <a:pt x="136136" y="4535"/>
                    </a:cubicBezTo>
                    <a:cubicBezTo>
                      <a:pt x="136116" y="4535"/>
                      <a:pt x="136096" y="4535"/>
                      <a:pt x="136077" y="4535"/>
                    </a:cubicBezTo>
                    <a:cubicBezTo>
                      <a:pt x="134208" y="4535"/>
                      <a:pt x="132440" y="5373"/>
                      <a:pt x="131199" y="6677"/>
                    </a:cubicBezTo>
                    <a:cubicBezTo>
                      <a:pt x="131234" y="5933"/>
                      <a:pt x="131136" y="5198"/>
                      <a:pt x="130894" y="4499"/>
                    </a:cubicBezTo>
                    <a:lnTo>
                      <a:pt x="130518" y="4499"/>
                    </a:lnTo>
                    <a:cubicBezTo>
                      <a:pt x="130751" y="5198"/>
                      <a:pt x="130867" y="5933"/>
                      <a:pt x="130867" y="6668"/>
                    </a:cubicBezTo>
                    <a:cubicBezTo>
                      <a:pt x="130394" y="6566"/>
                      <a:pt x="129917" y="6516"/>
                      <a:pt x="129443" y="6516"/>
                    </a:cubicBezTo>
                    <a:cubicBezTo>
                      <a:pt x="127584" y="6516"/>
                      <a:pt x="125780" y="7282"/>
                      <a:pt x="124487" y="8675"/>
                    </a:cubicBezTo>
                    <a:cubicBezTo>
                      <a:pt x="123206" y="7295"/>
                      <a:pt x="121414" y="6515"/>
                      <a:pt x="119532" y="6515"/>
                    </a:cubicBezTo>
                    <a:cubicBezTo>
                      <a:pt x="119048" y="6515"/>
                      <a:pt x="118564" y="6560"/>
                      <a:pt x="118089" y="6668"/>
                    </a:cubicBezTo>
                    <a:cubicBezTo>
                      <a:pt x="118089" y="5933"/>
                      <a:pt x="118206" y="5198"/>
                      <a:pt x="118439" y="4499"/>
                    </a:cubicBezTo>
                    <a:lnTo>
                      <a:pt x="118063" y="4499"/>
                    </a:lnTo>
                    <a:cubicBezTo>
                      <a:pt x="117821" y="5198"/>
                      <a:pt x="117722" y="5933"/>
                      <a:pt x="117758" y="6677"/>
                    </a:cubicBezTo>
                    <a:cubicBezTo>
                      <a:pt x="116516" y="5373"/>
                      <a:pt x="114749" y="4535"/>
                      <a:pt x="112880" y="4535"/>
                    </a:cubicBezTo>
                    <a:cubicBezTo>
                      <a:pt x="112860" y="4535"/>
                      <a:pt x="112840" y="4535"/>
                      <a:pt x="112821" y="4535"/>
                    </a:cubicBezTo>
                    <a:cubicBezTo>
                      <a:pt x="112802" y="4535"/>
                      <a:pt x="112783" y="4535"/>
                      <a:pt x="112765" y="4535"/>
                    </a:cubicBezTo>
                    <a:cubicBezTo>
                      <a:pt x="110778" y="4535"/>
                      <a:pt x="108911" y="5480"/>
                      <a:pt x="107659" y="6927"/>
                    </a:cubicBezTo>
                    <a:lnTo>
                      <a:pt x="107659" y="6927"/>
                    </a:lnTo>
                    <a:cubicBezTo>
                      <a:pt x="107953" y="3265"/>
                      <a:pt x="104676" y="36"/>
                      <a:pt x="101009" y="36"/>
                    </a:cubicBezTo>
                    <a:cubicBezTo>
                      <a:pt x="100988" y="36"/>
                      <a:pt x="100968" y="37"/>
                      <a:pt x="100948" y="37"/>
                    </a:cubicBezTo>
                    <a:cubicBezTo>
                      <a:pt x="100928" y="37"/>
                      <a:pt x="100908" y="37"/>
                      <a:pt x="100889" y="37"/>
                    </a:cubicBezTo>
                    <a:cubicBezTo>
                      <a:pt x="99020" y="37"/>
                      <a:pt x="97261" y="875"/>
                      <a:pt x="96011" y="2178"/>
                    </a:cubicBezTo>
                    <a:cubicBezTo>
                      <a:pt x="96056" y="1435"/>
                      <a:pt x="95948" y="700"/>
                      <a:pt x="95706" y="1"/>
                    </a:cubicBezTo>
                    <a:lnTo>
                      <a:pt x="95339" y="1"/>
                    </a:lnTo>
                    <a:cubicBezTo>
                      <a:pt x="95563" y="700"/>
                      <a:pt x="95688" y="1426"/>
                      <a:pt x="95688" y="2169"/>
                    </a:cubicBezTo>
                    <a:cubicBezTo>
                      <a:pt x="95213" y="2067"/>
                      <a:pt x="94735" y="2018"/>
                      <a:pt x="94260" y="2018"/>
                    </a:cubicBezTo>
                    <a:cubicBezTo>
                      <a:pt x="92399" y="2018"/>
                      <a:pt x="90599" y="2784"/>
                      <a:pt x="89299" y="4177"/>
                    </a:cubicBezTo>
                    <a:cubicBezTo>
                      <a:pt x="88034" y="2804"/>
                      <a:pt x="86246" y="2017"/>
                      <a:pt x="84376" y="2017"/>
                    </a:cubicBezTo>
                    <a:cubicBezTo>
                      <a:pt x="84365" y="2017"/>
                      <a:pt x="84355" y="2017"/>
                      <a:pt x="84344" y="2017"/>
                    </a:cubicBezTo>
                    <a:cubicBezTo>
                      <a:pt x="83860" y="2017"/>
                      <a:pt x="83376" y="2062"/>
                      <a:pt x="82902" y="2169"/>
                    </a:cubicBezTo>
                    <a:cubicBezTo>
                      <a:pt x="82902" y="1435"/>
                      <a:pt x="83027" y="700"/>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sp>
            <p:nvSpPr>
              <p:cNvPr id="493" name="Google Shape;493;p22"/>
              <p:cNvSpPr/>
              <p:nvPr/>
            </p:nvSpPr>
            <p:spPr>
              <a:xfrm>
                <a:off x="0" y="0"/>
                <a:ext cx="2743019" cy="1499080"/>
              </a:xfrm>
              <a:custGeom>
                <a:avLst/>
                <a:gdLst/>
                <a:ahLst/>
                <a:cxnLst/>
                <a:rect l="l" t="t" r="r" b="b"/>
                <a:pathLst>
                  <a:path w="143276" h="78414" extrusionOk="0">
                    <a:moveTo>
                      <a:pt x="84144" y="2392"/>
                    </a:moveTo>
                    <a:cubicBezTo>
                      <a:pt x="86080" y="2392"/>
                      <a:pt x="87955" y="3195"/>
                      <a:pt x="89299" y="4642"/>
                    </a:cubicBezTo>
                    <a:cubicBezTo>
                      <a:pt x="90635" y="3197"/>
                      <a:pt x="92499" y="2400"/>
                      <a:pt x="94430" y="2400"/>
                    </a:cubicBezTo>
                    <a:cubicBezTo>
                      <a:pt x="94856" y="2400"/>
                      <a:pt x="95287" y="2439"/>
                      <a:pt x="95715" y="2518"/>
                    </a:cubicBezTo>
                    <a:cubicBezTo>
                      <a:pt x="94720" y="3692"/>
                      <a:pt x="94138" y="5198"/>
                      <a:pt x="94228" y="6793"/>
                    </a:cubicBezTo>
                    <a:cubicBezTo>
                      <a:pt x="92977" y="5480"/>
                      <a:pt x="91219" y="4651"/>
                      <a:pt x="89350" y="4651"/>
                    </a:cubicBezTo>
                    <a:cubicBezTo>
                      <a:pt x="89330" y="4651"/>
                      <a:pt x="89310" y="4651"/>
                      <a:pt x="89290" y="4651"/>
                    </a:cubicBezTo>
                    <a:cubicBezTo>
                      <a:pt x="89271" y="4651"/>
                      <a:pt x="89251" y="4651"/>
                      <a:pt x="89231" y="4651"/>
                    </a:cubicBezTo>
                    <a:cubicBezTo>
                      <a:pt x="87362" y="4651"/>
                      <a:pt x="85595" y="5489"/>
                      <a:pt x="84353" y="6793"/>
                    </a:cubicBezTo>
                    <a:cubicBezTo>
                      <a:pt x="84434" y="5198"/>
                      <a:pt x="83851" y="3692"/>
                      <a:pt x="82866" y="2518"/>
                    </a:cubicBezTo>
                    <a:lnTo>
                      <a:pt x="82866" y="2509"/>
                    </a:lnTo>
                    <a:cubicBezTo>
                      <a:pt x="83291" y="2430"/>
                      <a:pt x="83719" y="2392"/>
                      <a:pt x="84144" y="2392"/>
                    </a:cubicBezTo>
                    <a:close/>
                    <a:moveTo>
                      <a:pt x="23970" y="2589"/>
                    </a:moveTo>
                    <a:cubicBezTo>
                      <a:pt x="24396" y="2589"/>
                      <a:pt x="24824" y="2628"/>
                      <a:pt x="25250" y="2707"/>
                    </a:cubicBezTo>
                    <a:cubicBezTo>
                      <a:pt x="24255" y="3889"/>
                      <a:pt x="23673" y="5386"/>
                      <a:pt x="23753" y="6981"/>
                    </a:cubicBezTo>
                    <a:cubicBezTo>
                      <a:pt x="22512" y="5677"/>
                      <a:pt x="20744" y="4839"/>
                      <a:pt x="18884" y="4839"/>
                    </a:cubicBezTo>
                    <a:cubicBezTo>
                      <a:pt x="18864" y="4839"/>
                      <a:pt x="18845" y="4839"/>
                      <a:pt x="18825" y="4839"/>
                    </a:cubicBezTo>
                    <a:cubicBezTo>
                      <a:pt x="18805" y="4839"/>
                      <a:pt x="18786" y="4839"/>
                      <a:pt x="18766" y="4839"/>
                    </a:cubicBezTo>
                    <a:cubicBezTo>
                      <a:pt x="16897" y="4839"/>
                      <a:pt x="15129" y="5677"/>
                      <a:pt x="13888" y="6981"/>
                    </a:cubicBezTo>
                    <a:cubicBezTo>
                      <a:pt x="13951" y="5395"/>
                      <a:pt x="13368" y="3898"/>
                      <a:pt x="12382" y="2716"/>
                    </a:cubicBezTo>
                    <a:lnTo>
                      <a:pt x="12391" y="2707"/>
                    </a:lnTo>
                    <a:cubicBezTo>
                      <a:pt x="12818" y="2628"/>
                      <a:pt x="13246" y="2589"/>
                      <a:pt x="13671" y="2589"/>
                    </a:cubicBezTo>
                    <a:cubicBezTo>
                      <a:pt x="15606" y="2589"/>
                      <a:pt x="17481" y="3390"/>
                      <a:pt x="18825" y="4830"/>
                    </a:cubicBezTo>
                    <a:cubicBezTo>
                      <a:pt x="20162" y="3390"/>
                      <a:pt x="22035" y="2589"/>
                      <a:pt x="23970" y="2589"/>
                    </a:cubicBezTo>
                    <a:close/>
                    <a:moveTo>
                      <a:pt x="77636" y="544"/>
                    </a:moveTo>
                    <a:cubicBezTo>
                      <a:pt x="80811" y="544"/>
                      <a:pt x="83986" y="2623"/>
                      <a:pt x="84031" y="6784"/>
                    </a:cubicBezTo>
                    <a:cubicBezTo>
                      <a:pt x="83550" y="6679"/>
                      <a:pt x="83066" y="6627"/>
                      <a:pt x="82585" y="6627"/>
                    </a:cubicBezTo>
                    <a:cubicBezTo>
                      <a:pt x="80728" y="6627"/>
                      <a:pt x="78929" y="7394"/>
                      <a:pt x="77633" y="8782"/>
                    </a:cubicBezTo>
                    <a:cubicBezTo>
                      <a:pt x="76360" y="7411"/>
                      <a:pt x="74559" y="6622"/>
                      <a:pt x="72687" y="6622"/>
                    </a:cubicBezTo>
                    <a:cubicBezTo>
                      <a:pt x="72203" y="6622"/>
                      <a:pt x="71719" y="6676"/>
                      <a:pt x="71244" y="6784"/>
                    </a:cubicBezTo>
                    <a:cubicBezTo>
                      <a:pt x="71284" y="2625"/>
                      <a:pt x="74460" y="544"/>
                      <a:pt x="77636" y="544"/>
                    </a:cubicBezTo>
                    <a:close/>
                    <a:moveTo>
                      <a:pt x="100947" y="544"/>
                    </a:moveTo>
                    <a:cubicBezTo>
                      <a:pt x="104121" y="544"/>
                      <a:pt x="107295" y="2622"/>
                      <a:pt x="107337" y="6782"/>
                    </a:cubicBezTo>
                    <a:lnTo>
                      <a:pt x="107337" y="6782"/>
                    </a:lnTo>
                    <a:cubicBezTo>
                      <a:pt x="106859" y="6678"/>
                      <a:pt x="106378" y="6627"/>
                      <a:pt x="105901" y="6627"/>
                    </a:cubicBezTo>
                    <a:cubicBezTo>
                      <a:pt x="104043" y="6627"/>
                      <a:pt x="102246" y="7394"/>
                      <a:pt x="100957" y="8782"/>
                    </a:cubicBezTo>
                    <a:cubicBezTo>
                      <a:pt x="99676" y="7411"/>
                      <a:pt x="97883" y="6622"/>
                      <a:pt x="96002" y="6622"/>
                    </a:cubicBezTo>
                    <a:cubicBezTo>
                      <a:pt x="95518" y="6622"/>
                      <a:pt x="95034" y="6676"/>
                      <a:pt x="94559" y="6784"/>
                    </a:cubicBezTo>
                    <a:cubicBezTo>
                      <a:pt x="94595" y="2625"/>
                      <a:pt x="97771" y="544"/>
                      <a:pt x="100947" y="544"/>
                    </a:cubicBezTo>
                    <a:close/>
                    <a:moveTo>
                      <a:pt x="7166" y="739"/>
                    </a:moveTo>
                    <a:cubicBezTo>
                      <a:pt x="10341" y="739"/>
                      <a:pt x="13516" y="2815"/>
                      <a:pt x="13556" y="6972"/>
                    </a:cubicBezTo>
                    <a:cubicBezTo>
                      <a:pt x="13079" y="6868"/>
                      <a:pt x="12598" y="6817"/>
                      <a:pt x="12120" y="6817"/>
                    </a:cubicBezTo>
                    <a:cubicBezTo>
                      <a:pt x="10263" y="6817"/>
                      <a:pt x="8460" y="7585"/>
                      <a:pt x="7163" y="8974"/>
                    </a:cubicBezTo>
                    <a:lnTo>
                      <a:pt x="7163" y="8974"/>
                    </a:lnTo>
                    <a:cubicBezTo>
                      <a:pt x="5882" y="7597"/>
                      <a:pt x="4092" y="6819"/>
                      <a:pt x="2212" y="6819"/>
                    </a:cubicBezTo>
                    <a:cubicBezTo>
                      <a:pt x="1728" y="6819"/>
                      <a:pt x="1245" y="6873"/>
                      <a:pt x="770" y="6972"/>
                    </a:cubicBezTo>
                    <a:cubicBezTo>
                      <a:pt x="810" y="2818"/>
                      <a:pt x="3988" y="739"/>
                      <a:pt x="7166" y="739"/>
                    </a:cubicBezTo>
                    <a:close/>
                    <a:moveTo>
                      <a:pt x="30461" y="743"/>
                    </a:moveTo>
                    <a:cubicBezTo>
                      <a:pt x="33632" y="743"/>
                      <a:pt x="36807" y="2818"/>
                      <a:pt x="36853" y="6968"/>
                    </a:cubicBezTo>
                    <a:lnTo>
                      <a:pt x="36853" y="6968"/>
                    </a:lnTo>
                    <a:cubicBezTo>
                      <a:pt x="36386" y="6869"/>
                      <a:pt x="35915" y="6820"/>
                      <a:pt x="35447" y="6820"/>
                    </a:cubicBezTo>
                    <a:cubicBezTo>
                      <a:pt x="33589" y="6820"/>
                      <a:pt x="31784" y="7587"/>
                      <a:pt x="30492" y="8979"/>
                    </a:cubicBezTo>
                    <a:cubicBezTo>
                      <a:pt x="29210" y="7599"/>
                      <a:pt x="27418" y="6819"/>
                      <a:pt x="25536" y="6819"/>
                    </a:cubicBezTo>
                    <a:cubicBezTo>
                      <a:pt x="25053" y="6819"/>
                      <a:pt x="24569" y="6873"/>
                      <a:pt x="24094" y="6972"/>
                    </a:cubicBezTo>
                    <a:cubicBezTo>
                      <a:pt x="24121" y="2820"/>
                      <a:pt x="27289" y="743"/>
                      <a:pt x="30461" y="743"/>
                    </a:cubicBezTo>
                    <a:close/>
                    <a:moveTo>
                      <a:pt x="119326" y="6899"/>
                    </a:moveTo>
                    <a:cubicBezTo>
                      <a:pt x="121263" y="6899"/>
                      <a:pt x="123133" y="7700"/>
                      <a:pt x="124470" y="9149"/>
                    </a:cubicBezTo>
                    <a:lnTo>
                      <a:pt x="124470" y="9149"/>
                    </a:lnTo>
                    <a:cubicBezTo>
                      <a:pt x="124453" y="9149"/>
                      <a:pt x="124436" y="9149"/>
                      <a:pt x="124419" y="9149"/>
                    </a:cubicBezTo>
                    <a:cubicBezTo>
                      <a:pt x="122550" y="9149"/>
                      <a:pt x="120782" y="9987"/>
                      <a:pt x="119541" y="11291"/>
                    </a:cubicBezTo>
                    <a:cubicBezTo>
                      <a:pt x="119622" y="9705"/>
                      <a:pt x="119039" y="8199"/>
                      <a:pt x="118045" y="7017"/>
                    </a:cubicBezTo>
                    <a:cubicBezTo>
                      <a:pt x="118472" y="6938"/>
                      <a:pt x="118901" y="6899"/>
                      <a:pt x="119326" y="6899"/>
                    </a:cubicBezTo>
                    <a:close/>
                    <a:moveTo>
                      <a:pt x="129625" y="6899"/>
                    </a:moveTo>
                    <a:cubicBezTo>
                      <a:pt x="130050" y="6899"/>
                      <a:pt x="130477" y="6938"/>
                      <a:pt x="130903" y="7017"/>
                    </a:cubicBezTo>
                    <a:cubicBezTo>
                      <a:pt x="129908" y="8199"/>
                      <a:pt x="129326" y="9705"/>
                      <a:pt x="129415" y="11291"/>
                    </a:cubicBezTo>
                    <a:cubicBezTo>
                      <a:pt x="128165" y="9987"/>
                      <a:pt x="126397" y="9149"/>
                      <a:pt x="124537" y="9149"/>
                    </a:cubicBezTo>
                    <a:cubicBezTo>
                      <a:pt x="124520" y="9149"/>
                      <a:pt x="124503" y="9149"/>
                      <a:pt x="124487" y="9149"/>
                    </a:cubicBezTo>
                    <a:lnTo>
                      <a:pt x="124487" y="9149"/>
                    </a:lnTo>
                    <a:cubicBezTo>
                      <a:pt x="125823" y="7700"/>
                      <a:pt x="127694" y="6899"/>
                      <a:pt x="129625" y="6899"/>
                    </a:cubicBezTo>
                    <a:close/>
                    <a:moveTo>
                      <a:pt x="82788" y="6997"/>
                    </a:moveTo>
                    <a:cubicBezTo>
                      <a:pt x="83213" y="6997"/>
                      <a:pt x="83641" y="7036"/>
                      <a:pt x="84066" y="7115"/>
                    </a:cubicBezTo>
                    <a:cubicBezTo>
                      <a:pt x="83072" y="8298"/>
                      <a:pt x="82489" y="9794"/>
                      <a:pt x="82579" y="11389"/>
                    </a:cubicBezTo>
                    <a:cubicBezTo>
                      <a:pt x="81329" y="10086"/>
                      <a:pt x="79570" y="9248"/>
                      <a:pt x="77701" y="9248"/>
                    </a:cubicBezTo>
                    <a:cubicBezTo>
                      <a:pt x="77681" y="9248"/>
                      <a:pt x="77661" y="9248"/>
                      <a:pt x="77642" y="9248"/>
                    </a:cubicBezTo>
                    <a:cubicBezTo>
                      <a:pt x="78979" y="7800"/>
                      <a:pt x="80853" y="6997"/>
                      <a:pt x="82788" y="6997"/>
                    </a:cubicBezTo>
                    <a:close/>
                    <a:moveTo>
                      <a:pt x="95819" y="7002"/>
                    </a:moveTo>
                    <a:cubicBezTo>
                      <a:pt x="97748" y="7002"/>
                      <a:pt x="99615" y="7806"/>
                      <a:pt x="100948" y="9257"/>
                    </a:cubicBezTo>
                    <a:cubicBezTo>
                      <a:pt x="100928" y="9257"/>
                      <a:pt x="100908" y="9256"/>
                      <a:pt x="100888" y="9256"/>
                    </a:cubicBezTo>
                    <a:cubicBezTo>
                      <a:pt x="99020" y="9256"/>
                      <a:pt x="97252" y="10086"/>
                      <a:pt x="96011" y="11398"/>
                    </a:cubicBezTo>
                    <a:cubicBezTo>
                      <a:pt x="96100" y="9803"/>
                      <a:pt x="95509" y="8298"/>
                      <a:pt x="94523" y="7124"/>
                    </a:cubicBezTo>
                    <a:cubicBezTo>
                      <a:pt x="94955" y="7042"/>
                      <a:pt x="95388" y="7002"/>
                      <a:pt x="95819" y="7002"/>
                    </a:cubicBezTo>
                    <a:close/>
                    <a:moveTo>
                      <a:pt x="48857" y="7096"/>
                    </a:moveTo>
                    <a:cubicBezTo>
                      <a:pt x="50790" y="7096"/>
                      <a:pt x="52658" y="7899"/>
                      <a:pt x="53995" y="9346"/>
                    </a:cubicBezTo>
                    <a:lnTo>
                      <a:pt x="53995" y="9346"/>
                    </a:lnTo>
                    <a:cubicBezTo>
                      <a:pt x="53978" y="9346"/>
                      <a:pt x="53961" y="9346"/>
                      <a:pt x="53945" y="9346"/>
                    </a:cubicBezTo>
                    <a:cubicBezTo>
                      <a:pt x="52076" y="9346"/>
                      <a:pt x="50308" y="10184"/>
                      <a:pt x="49067" y="11488"/>
                    </a:cubicBezTo>
                    <a:cubicBezTo>
                      <a:pt x="49156" y="9893"/>
                      <a:pt x="48565" y="8388"/>
                      <a:pt x="47579" y="7214"/>
                    </a:cubicBezTo>
                    <a:cubicBezTo>
                      <a:pt x="48005" y="7135"/>
                      <a:pt x="48433" y="7096"/>
                      <a:pt x="48857" y="7096"/>
                    </a:cubicBezTo>
                    <a:close/>
                    <a:moveTo>
                      <a:pt x="59151" y="7096"/>
                    </a:moveTo>
                    <a:cubicBezTo>
                      <a:pt x="59575" y="7096"/>
                      <a:pt x="60003" y="7135"/>
                      <a:pt x="60429" y="7214"/>
                    </a:cubicBezTo>
                    <a:cubicBezTo>
                      <a:pt x="59443" y="8397"/>
                      <a:pt x="58852" y="9893"/>
                      <a:pt x="58941" y="11488"/>
                    </a:cubicBezTo>
                    <a:cubicBezTo>
                      <a:pt x="57700" y="10184"/>
                      <a:pt x="55932" y="9346"/>
                      <a:pt x="54063" y="9346"/>
                    </a:cubicBezTo>
                    <a:cubicBezTo>
                      <a:pt x="54043" y="9346"/>
                      <a:pt x="54024" y="9346"/>
                      <a:pt x="54004" y="9346"/>
                    </a:cubicBezTo>
                    <a:cubicBezTo>
                      <a:pt x="55349" y="7899"/>
                      <a:pt x="57217" y="7096"/>
                      <a:pt x="59151" y="7096"/>
                    </a:cubicBezTo>
                    <a:close/>
                    <a:moveTo>
                      <a:pt x="12288" y="7195"/>
                    </a:moveTo>
                    <a:cubicBezTo>
                      <a:pt x="12712" y="7195"/>
                      <a:pt x="13139" y="7233"/>
                      <a:pt x="13565" y="7312"/>
                    </a:cubicBezTo>
                    <a:cubicBezTo>
                      <a:pt x="12580" y="8495"/>
                      <a:pt x="11997" y="9992"/>
                      <a:pt x="12078" y="11586"/>
                    </a:cubicBezTo>
                    <a:cubicBezTo>
                      <a:pt x="10836" y="10283"/>
                      <a:pt x="9069" y="9445"/>
                      <a:pt x="7200" y="9445"/>
                    </a:cubicBezTo>
                    <a:cubicBezTo>
                      <a:pt x="7183" y="9445"/>
                      <a:pt x="7166" y="9445"/>
                      <a:pt x="7150" y="9445"/>
                    </a:cubicBezTo>
                    <a:lnTo>
                      <a:pt x="7150" y="9445"/>
                    </a:lnTo>
                    <a:cubicBezTo>
                      <a:pt x="8487" y="7997"/>
                      <a:pt x="10354" y="7195"/>
                      <a:pt x="12288" y="7195"/>
                    </a:cubicBezTo>
                    <a:close/>
                    <a:moveTo>
                      <a:pt x="25327" y="7195"/>
                    </a:moveTo>
                    <a:cubicBezTo>
                      <a:pt x="27263" y="7195"/>
                      <a:pt x="29138" y="7997"/>
                      <a:pt x="30483" y="9445"/>
                    </a:cubicBezTo>
                    <a:cubicBezTo>
                      <a:pt x="30463" y="9445"/>
                      <a:pt x="30443" y="9445"/>
                      <a:pt x="30423" y="9445"/>
                    </a:cubicBezTo>
                    <a:cubicBezTo>
                      <a:pt x="28555" y="9445"/>
                      <a:pt x="26787" y="10283"/>
                      <a:pt x="25545" y="11586"/>
                    </a:cubicBezTo>
                    <a:cubicBezTo>
                      <a:pt x="25626" y="10000"/>
                      <a:pt x="25044" y="8495"/>
                      <a:pt x="24049" y="7312"/>
                    </a:cubicBezTo>
                    <a:cubicBezTo>
                      <a:pt x="24475" y="7233"/>
                      <a:pt x="24903" y="7195"/>
                      <a:pt x="25327" y="7195"/>
                    </a:cubicBezTo>
                    <a:close/>
                    <a:moveTo>
                      <a:pt x="35634" y="7192"/>
                    </a:moveTo>
                    <a:cubicBezTo>
                      <a:pt x="36094" y="7192"/>
                      <a:pt x="36556" y="7237"/>
                      <a:pt x="37015" y="7330"/>
                    </a:cubicBezTo>
                    <a:cubicBezTo>
                      <a:pt x="35998" y="8588"/>
                      <a:pt x="35452" y="10173"/>
                      <a:pt x="35641" y="11840"/>
                    </a:cubicBezTo>
                    <a:lnTo>
                      <a:pt x="35641" y="11840"/>
                    </a:lnTo>
                    <a:cubicBezTo>
                      <a:pt x="34389" y="10389"/>
                      <a:pt x="32523" y="9445"/>
                      <a:pt x="30538" y="9445"/>
                    </a:cubicBezTo>
                    <a:cubicBezTo>
                      <a:pt x="30520" y="9445"/>
                      <a:pt x="30501" y="9445"/>
                      <a:pt x="30483" y="9445"/>
                    </a:cubicBezTo>
                    <a:cubicBezTo>
                      <a:pt x="31822" y="7997"/>
                      <a:pt x="33700" y="7192"/>
                      <a:pt x="35634" y="7192"/>
                    </a:cubicBezTo>
                    <a:close/>
                    <a:moveTo>
                      <a:pt x="112820" y="5042"/>
                    </a:moveTo>
                    <a:cubicBezTo>
                      <a:pt x="115994" y="5042"/>
                      <a:pt x="119168" y="7120"/>
                      <a:pt x="119209" y="11280"/>
                    </a:cubicBezTo>
                    <a:lnTo>
                      <a:pt x="119209" y="11280"/>
                    </a:lnTo>
                    <a:cubicBezTo>
                      <a:pt x="118737" y="11179"/>
                      <a:pt x="118262" y="11130"/>
                      <a:pt x="117790" y="11130"/>
                    </a:cubicBezTo>
                    <a:cubicBezTo>
                      <a:pt x="115926" y="11130"/>
                      <a:pt x="114120" y="11897"/>
                      <a:pt x="112821" y="13289"/>
                    </a:cubicBezTo>
                    <a:cubicBezTo>
                      <a:pt x="111548" y="11909"/>
                      <a:pt x="109747" y="11129"/>
                      <a:pt x="107874" y="11129"/>
                    </a:cubicBezTo>
                    <a:cubicBezTo>
                      <a:pt x="107391" y="11129"/>
                      <a:pt x="106898" y="11183"/>
                      <a:pt x="106432" y="11282"/>
                    </a:cubicBezTo>
                    <a:cubicBezTo>
                      <a:pt x="106468" y="7123"/>
                      <a:pt x="109644" y="5042"/>
                      <a:pt x="112820" y="5042"/>
                    </a:cubicBezTo>
                    <a:close/>
                    <a:moveTo>
                      <a:pt x="136135" y="5042"/>
                    </a:moveTo>
                    <a:cubicBezTo>
                      <a:pt x="139310" y="5042"/>
                      <a:pt x="142484" y="7121"/>
                      <a:pt x="142525" y="11282"/>
                    </a:cubicBezTo>
                    <a:cubicBezTo>
                      <a:pt x="142051" y="11180"/>
                      <a:pt x="141574" y="11130"/>
                      <a:pt x="141100" y="11130"/>
                    </a:cubicBezTo>
                    <a:cubicBezTo>
                      <a:pt x="139242" y="11130"/>
                      <a:pt x="137437" y="11897"/>
                      <a:pt x="136145" y="13289"/>
                    </a:cubicBezTo>
                    <a:cubicBezTo>
                      <a:pt x="134863" y="11909"/>
                      <a:pt x="133071" y="11129"/>
                      <a:pt x="131190" y="11129"/>
                    </a:cubicBezTo>
                    <a:cubicBezTo>
                      <a:pt x="130706" y="11129"/>
                      <a:pt x="130222" y="11183"/>
                      <a:pt x="129747" y="11282"/>
                    </a:cubicBezTo>
                    <a:cubicBezTo>
                      <a:pt x="129783" y="7123"/>
                      <a:pt x="132959" y="5042"/>
                      <a:pt x="136135" y="5042"/>
                    </a:cubicBezTo>
                    <a:close/>
                    <a:moveTo>
                      <a:pt x="89293" y="5147"/>
                    </a:moveTo>
                    <a:cubicBezTo>
                      <a:pt x="92468" y="5147"/>
                      <a:pt x="95642" y="7223"/>
                      <a:pt x="95679" y="11378"/>
                    </a:cubicBezTo>
                    <a:lnTo>
                      <a:pt x="95679" y="11378"/>
                    </a:lnTo>
                    <a:cubicBezTo>
                      <a:pt x="95207" y="11278"/>
                      <a:pt x="94731" y="11229"/>
                      <a:pt x="94259" y="11229"/>
                    </a:cubicBezTo>
                    <a:cubicBezTo>
                      <a:pt x="92396" y="11229"/>
                      <a:pt x="90592" y="11995"/>
                      <a:pt x="89299" y="13388"/>
                    </a:cubicBezTo>
                    <a:cubicBezTo>
                      <a:pt x="88018" y="12008"/>
                      <a:pt x="86226" y="11228"/>
                      <a:pt x="84344" y="11228"/>
                    </a:cubicBezTo>
                    <a:cubicBezTo>
                      <a:pt x="83860" y="11228"/>
                      <a:pt x="83376" y="11282"/>
                      <a:pt x="82902" y="11380"/>
                    </a:cubicBezTo>
                    <a:cubicBezTo>
                      <a:pt x="82937" y="7226"/>
                      <a:pt x="86116" y="5147"/>
                      <a:pt x="89293" y="5147"/>
                    </a:cubicBezTo>
                    <a:close/>
                    <a:moveTo>
                      <a:pt x="42334" y="5241"/>
                    </a:moveTo>
                    <a:cubicBezTo>
                      <a:pt x="45504" y="5241"/>
                      <a:pt x="48679" y="7316"/>
                      <a:pt x="48726" y="11466"/>
                    </a:cubicBezTo>
                    <a:lnTo>
                      <a:pt x="48726" y="11466"/>
                    </a:lnTo>
                    <a:cubicBezTo>
                      <a:pt x="48259" y="11367"/>
                      <a:pt x="47788" y="11318"/>
                      <a:pt x="47320" y="11318"/>
                    </a:cubicBezTo>
                    <a:cubicBezTo>
                      <a:pt x="45461" y="11318"/>
                      <a:pt x="43655" y="12085"/>
                      <a:pt x="42355" y="13477"/>
                    </a:cubicBezTo>
                    <a:cubicBezTo>
                      <a:pt x="41083" y="12097"/>
                      <a:pt x="39282" y="11318"/>
                      <a:pt x="37409" y="11318"/>
                    </a:cubicBezTo>
                    <a:cubicBezTo>
                      <a:pt x="36916" y="11318"/>
                      <a:pt x="36432" y="11371"/>
                      <a:pt x="35966" y="11470"/>
                    </a:cubicBezTo>
                    <a:cubicBezTo>
                      <a:pt x="35993" y="7318"/>
                      <a:pt x="39161" y="5241"/>
                      <a:pt x="42334" y="5241"/>
                    </a:cubicBezTo>
                    <a:close/>
                    <a:moveTo>
                      <a:pt x="65648" y="5241"/>
                    </a:moveTo>
                    <a:cubicBezTo>
                      <a:pt x="68820" y="5241"/>
                      <a:pt x="71995" y="7316"/>
                      <a:pt x="72041" y="11466"/>
                    </a:cubicBezTo>
                    <a:lnTo>
                      <a:pt x="72041" y="11466"/>
                    </a:lnTo>
                    <a:cubicBezTo>
                      <a:pt x="71572" y="11367"/>
                      <a:pt x="71100" y="11318"/>
                      <a:pt x="70631" y="11318"/>
                    </a:cubicBezTo>
                    <a:cubicBezTo>
                      <a:pt x="68767" y="11318"/>
                      <a:pt x="66961" y="12085"/>
                      <a:pt x="65662" y="13477"/>
                    </a:cubicBezTo>
                    <a:cubicBezTo>
                      <a:pt x="64389" y="12097"/>
                      <a:pt x="62588" y="11318"/>
                      <a:pt x="60715" y="11318"/>
                    </a:cubicBezTo>
                    <a:cubicBezTo>
                      <a:pt x="60223" y="11318"/>
                      <a:pt x="59739" y="11371"/>
                      <a:pt x="59273" y="11470"/>
                    </a:cubicBezTo>
                    <a:cubicBezTo>
                      <a:pt x="59304" y="7318"/>
                      <a:pt x="62474" y="5241"/>
                      <a:pt x="65648" y="5241"/>
                    </a:cubicBezTo>
                    <a:close/>
                    <a:moveTo>
                      <a:pt x="18806" y="5349"/>
                    </a:moveTo>
                    <a:cubicBezTo>
                      <a:pt x="21976" y="5349"/>
                      <a:pt x="25149" y="7423"/>
                      <a:pt x="25196" y="11574"/>
                    </a:cubicBezTo>
                    <a:lnTo>
                      <a:pt x="25196" y="11574"/>
                    </a:lnTo>
                    <a:cubicBezTo>
                      <a:pt x="24722" y="11471"/>
                      <a:pt x="24244" y="11421"/>
                      <a:pt x="23770" y="11421"/>
                    </a:cubicBezTo>
                    <a:cubicBezTo>
                      <a:pt x="21912" y="11421"/>
                      <a:pt x="20114" y="12189"/>
                      <a:pt x="18825" y="13585"/>
                    </a:cubicBezTo>
                    <a:cubicBezTo>
                      <a:pt x="17544" y="12205"/>
                      <a:pt x="15752" y="11425"/>
                      <a:pt x="13870" y="11425"/>
                    </a:cubicBezTo>
                    <a:cubicBezTo>
                      <a:pt x="13386" y="11425"/>
                      <a:pt x="12902" y="11470"/>
                      <a:pt x="12427" y="11578"/>
                    </a:cubicBezTo>
                    <a:cubicBezTo>
                      <a:pt x="12463" y="7425"/>
                      <a:pt x="15633" y="5349"/>
                      <a:pt x="18806" y="5349"/>
                    </a:cubicBezTo>
                    <a:close/>
                    <a:moveTo>
                      <a:pt x="117949" y="11501"/>
                    </a:moveTo>
                    <a:cubicBezTo>
                      <a:pt x="118380" y="11501"/>
                      <a:pt x="118814" y="11541"/>
                      <a:pt x="119245" y="11622"/>
                    </a:cubicBezTo>
                    <a:cubicBezTo>
                      <a:pt x="118253" y="12794"/>
                      <a:pt x="117671" y="14304"/>
                      <a:pt x="117757" y="15887"/>
                    </a:cubicBezTo>
                    <a:lnTo>
                      <a:pt x="117757" y="15887"/>
                    </a:lnTo>
                    <a:cubicBezTo>
                      <a:pt x="116507" y="14584"/>
                      <a:pt x="114739" y="13746"/>
                      <a:pt x="112880" y="13746"/>
                    </a:cubicBezTo>
                    <a:cubicBezTo>
                      <a:pt x="112860" y="13746"/>
                      <a:pt x="112840" y="13746"/>
                      <a:pt x="112821" y="13746"/>
                    </a:cubicBezTo>
                    <a:cubicBezTo>
                      <a:pt x="114154" y="12303"/>
                      <a:pt x="116020" y="11501"/>
                      <a:pt x="117949" y="11501"/>
                    </a:cubicBezTo>
                    <a:close/>
                    <a:moveTo>
                      <a:pt x="130985" y="11496"/>
                    </a:moveTo>
                    <a:cubicBezTo>
                      <a:pt x="132925" y="11496"/>
                      <a:pt x="134799" y="12298"/>
                      <a:pt x="136136" y="13746"/>
                    </a:cubicBezTo>
                    <a:cubicBezTo>
                      <a:pt x="136116" y="13746"/>
                      <a:pt x="136096" y="13746"/>
                      <a:pt x="136077" y="13746"/>
                    </a:cubicBezTo>
                    <a:cubicBezTo>
                      <a:pt x="134208" y="13746"/>
                      <a:pt x="132440" y="14584"/>
                      <a:pt x="131199" y="15888"/>
                    </a:cubicBezTo>
                    <a:cubicBezTo>
                      <a:pt x="131279" y="14293"/>
                      <a:pt x="130697" y="12796"/>
                      <a:pt x="129702" y="11613"/>
                    </a:cubicBezTo>
                    <a:cubicBezTo>
                      <a:pt x="130130" y="11534"/>
                      <a:pt x="130559" y="11496"/>
                      <a:pt x="130985" y="11496"/>
                    </a:cubicBezTo>
                    <a:close/>
                    <a:moveTo>
                      <a:pt x="84143" y="11612"/>
                    </a:moveTo>
                    <a:cubicBezTo>
                      <a:pt x="86077" y="11612"/>
                      <a:pt x="87946" y="12415"/>
                      <a:pt x="89290" y="13862"/>
                    </a:cubicBezTo>
                    <a:cubicBezTo>
                      <a:pt x="89271" y="13862"/>
                      <a:pt x="89251" y="13862"/>
                      <a:pt x="89231" y="13862"/>
                    </a:cubicBezTo>
                    <a:cubicBezTo>
                      <a:pt x="87362" y="13862"/>
                      <a:pt x="85595" y="14701"/>
                      <a:pt x="84353" y="16004"/>
                    </a:cubicBezTo>
                    <a:cubicBezTo>
                      <a:pt x="84443" y="14409"/>
                      <a:pt x="83851" y="12913"/>
                      <a:pt x="82866" y="11730"/>
                    </a:cubicBezTo>
                    <a:cubicBezTo>
                      <a:pt x="83291" y="11651"/>
                      <a:pt x="83719" y="11612"/>
                      <a:pt x="84143" y="11612"/>
                    </a:cubicBezTo>
                    <a:close/>
                    <a:moveTo>
                      <a:pt x="94437" y="11612"/>
                    </a:moveTo>
                    <a:cubicBezTo>
                      <a:pt x="94861" y="11612"/>
                      <a:pt x="95289" y="11651"/>
                      <a:pt x="95715" y="11730"/>
                    </a:cubicBezTo>
                    <a:cubicBezTo>
                      <a:pt x="94729" y="12913"/>
                      <a:pt x="94138" y="14409"/>
                      <a:pt x="94228" y="16004"/>
                    </a:cubicBezTo>
                    <a:cubicBezTo>
                      <a:pt x="92977" y="14701"/>
                      <a:pt x="91218" y="13862"/>
                      <a:pt x="89350" y="13862"/>
                    </a:cubicBezTo>
                    <a:cubicBezTo>
                      <a:pt x="89330" y="13862"/>
                      <a:pt x="89310" y="13862"/>
                      <a:pt x="89290" y="13862"/>
                    </a:cubicBezTo>
                    <a:lnTo>
                      <a:pt x="89299" y="13853"/>
                    </a:lnTo>
                    <a:cubicBezTo>
                      <a:pt x="90636" y="12414"/>
                      <a:pt x="92504" y="11612"/>
                      <a:pt x="94437" y="11612"/>
                    </a:cubicBezTo>
                    <a:close/>
                    <a:moveTo>
                      <a:pt x="47493" y="11702"/>
                    </a:moveTo>
                    <a:cubicBezTo>
                      <a:pt x="47918" y="11702"/>
                      <a:pt x="48345" y="11740"/>
                      <a:pt x="48771" y="11819"/>
                    </a:cubicBezTo>
                    <a:cubicBezTo>
                      <a:pt x="47772" y="12997"/>
                      <a:pt x="47190" y="14487"/>
                      <a:pt x="47274" y="16083"/>
                    </a:cubicBezTo>
                    <a:lnTo>
                      <a:pt x="47274" y="16083"/>
                    </a:lnTo>
                    <a:cubicBezTo>
                      <a:pt x="46033" y="14786"/>
                      <a:pt x="44269" y="13952"/>
                      <a:pt x="42406" y="13952"/>
                    </a:cubicBezTo>
                    <a:cubicBezTo>
                      <a:pt x="42389" y="13952"/>
                      <a:pt x="42372" y="13952"/>
                      <a:pt x="42355" y="13952"/>
                    </a:cubicBezTo>
                    <a:lnTo>
                      <a:pt x="42355" y="13952"/>
                    </a:lnTo>
                    <a:cubicBezTo>
                      <a:pt x="43693" y="12505"/>
                      <a:pt x="45560" y="11702"/>
                      <a:pt x="47493" y="11702"/>
                    </a:cubicBezTo>
                    <a:close/>
                    <a:moveTo>
                      <a:pt x="60501" y="11702"/>
                    </a:moveTo>
                    <a:cubicBezTo>
                      <a:pt x="62439" y="11702"/>
                      <a:pt x="64308" y="12505"/>
                      <a:pt x="65653" y="13952"/>
                    </a:cubicBezTo>
                    <a:cubicBezTo>
                      <a:pt x="65633" y="13952"/>
                      <a:pt x="65613" y="13952"/>
                      <a:pt x="65593" y="13952"/>
                    </a:cubicBezTo>
                    <a:cubicBezTo>
                      <a:pt x="63725" y="13952"/>
                      <a:pt x="61957" y="14790"/>
                      <a:pt x="60715" y="16094"/>
                    </a:cubicBezTo>
                    <a:cubicBezTo>
                      <a:pt x="60796" y="14499"/>
                      <a:pt x="60214" y="13002"/>
                      <a:pt x="59219" y="11819"/>
                    </a:cubicBezTo>
                    <a:cubicBezTo>
                      <a:pt x="59646" y="11740"/>
                      <a:pt x="60075" y="11702"/>
                      <a:pt x="60501" y="11702"/>
                    </a:cubicBezTo>
                    <a:close/>
                    <a:moveTo>
                      <a:pt x="106098" y="7003"/>
                    </a:moveTo>
                    <a:cubicBezTo>
                      <a:pt x="106560" y="7003"/>
                      <a:pt x="107026" y="7049"/>
                      <a:pt x="107489" y="7142"/>
                    </a:cubicBezTo>
                    <a:cubicBezTo>
                      <a:pt x="106479" y="8394"/>
                      <a:pt x="105932" y="9985"/>
                      <a:pt x="106135" y="11656"/>
                    </a:cubicBezTo>
                    <a:lnTo>
                      <a:pt x="106135" y="11656"/>
                    </a:lnTo>
                    <a:cubicBezTo>
                      <a:pt x="106639" y="11546"/>
                      <a:pt x="107148" y="11492"/>
                      <a:pt x="107652" y="11492"/>
                    </a:cubicBezTo>
                    <a:cubicBezTo>
                      <a:pt x="109592" y="11492"/>
                      <a:pt x="111471" y="12290"/>
                      <a:pt x="112821" y="13746"/>
                    </a:cubicBezTo>
                    <a:cubicBezTo>
                      <a:pt x="112802" y="13746"/>
                      <a:pt x="112783" y="13746"/>
                      <a:pt x="112765" y="13746"/>
                    </a:cubicBezTo>
                    <a:cubicBezTo>
                      <a:pt x="110778" y="13746"/>
                      <a:pt x="108911" y="14691"/>
                      <a:pt x="107659" y="16138"/>
                    </a:cubicBezTo>
                    <a:lnTo>
                      <a:pt x="107659" y="16138"/>
                    </a:lnTo>
                    <a:cubicBezTo>
                      <a:pt x="107785" y="14463"/>
                      <a:pt x="107175" y="12886"/>
                      <a:pt x="106127" y="11658"/>
                    </a:cubicBezTo>
                    <a:cubicBezTo>
                      <a:pt x="106127" y="11658"/>
                      <a:pt x="106128" y="11658"/>
                      <a:pt x="106128" y="11658"/>
                    </a:cubicBezTo>
                    <a:lnTo>
                      <a:pt x="106128" y="11658"/>
                    </a:lnTo>
                    <a:cubicBezTo>
                      <a:pt x="106131" y="11661"/>
                      <a:pt x="106133" y="11664"/>
                      <a:pt x="106136" y="11667"/>
                    </a:cubicBezTo>
                    <a:cubicBezTo>
                      <a:pt x="106136" y="11664"/>
                      <a:pt x="106135" y="11660"/>
                      <a:pt x="106135" y="11656"/>
                    </a:cubicBezTo>
                    <a:lnTo>
                      <a:pt x="106135" y="11656"/>
                    </a:lnTo>
                    <a:cubicBezTo>
                      <a:pt x="106133" y="11657"/>
                      <a:pt x="106130" y="11657"/>
                      <a:pt x="106128" y="11658"/>
                    </a:cubicBezTo>
                    <a:lnTo>
                      <a:pt x="106128" y="11658"/>
                    </a:lnTo>
                    <a:cubicBezTo>
                      <a:pt x="104868" y="10198"/>
                      <a:pt x="102995" y="9256"/>
                      <a:pt x="101004" y="9256"/>
                    </a:cubicBezTo>
                    <a:cubicBezTo>
                      <a:pt x="100985" y="9256"/>
                      <a:pt x="100967" y="9257"/>
                      <a:pt x="100948" y="9257"/>
                    </a:cubicBezTo>
                    <a:cubicBezTo>
                      <a:pt x="102293" y="7803"/>
                      <a:pt x="104164" y="7003"/>
                      <a:pt x="106098" y="7003"/>
                    </a:cubicBezTo>
                    <a:close/>
                    <a:moveTo>
                      <a:pt x="13651" y="11804"/>
                    </a:moveTo>
                    <a:cubicBezTo>
                      <a:pt x="15587" y="11804"/>
                      <a:pt x="17458" y="12604"/>
                      <a:pt x="18799" y="14050"/>
                    </a:cubicBezTo>
                    <a:lnTo>
                      <a:pt x="18799" y="14050"/>
                    </a:lnTo>
                    <a:cubicBezTo>
                      <a:pt x="18788" y="14050"/>
                      <a:pt x="18777" y="14050"/>
                      <a:pt x="18766" y="14050"/>
                    </a:cubicBezTo>
                    <a:cubicBezTo>
                      <a:pt x="16897" y="14050"/>
                      <a:pt x="15129" y="14889"/>
                      <a:pt x="13888" y="16192"/>
                    </a:cubicBezTo>
                    <a:cubicBezTo>
                      <a:pt x="13968" y="14597"/>
                      <a:pt x="13386" y="13101"/>
                      <a:pt x="12391" y="11918"/>
                    </a:cubicBezTo>
                    <a:cubicBezTo>
                      <a:pt x="12811" y="11842"/>
                      <a:pt x="13233" y="11804"/>
                      <a:pt x="13651" y="11804"/>
                    </a:cubicBezTo>
                    <a:close/>
                    <a:moveTo>
                      <a:pt x="23971" y="11800"/>
                    </a:moveTo>
                    <a:cubicBezTo>
                      <a:pt x="24396" y="11800"/>
                      <a:pt x="24824" y="11839"/>
                      <a:pt x="25250" y="11918"/>
                    </a:cubicBezTo>
                    <a:cubicBezTo>
                      <a:pt x="24255" y="13101"/>
                      <a:pt x="23673" y="14597"/>
                      <a:pt x="23753" y="16192"/>
                    </a:cubicBezTo>
                    <a:cubicBezTo>
                      <a:pt x="22512" y="14889"/>
                      <a:pt x="20744" y="14050"/>
                      <a:pt x="18884" y="14050"/>
                    </a:cubicBezTo>
                    <a:cubicBezTo>
                      <a:pt x="18864" y="14050"/>
                      <a:pt x="18845" y="14050"/>
                      <a:pt x="18825" y="14051"/>
                    </a:cubicBezTo>
                    <a:cubicBezTo>
                      <a:pt x="20162" y="12603"/>
                      <a:pt x="22036" y="11800"/>
                      <a:pt x="23971" y="11800"/>
                    </a:cubicBezTo>
                    <a:close/>
                    <a:moveTo>
                      <a:pt x="37191" y="11695"/>
                    </a:moveTo>
                    <a:cubicBezTo>
                      <a:pt x="39126" y="11695"/>
                      <a:pt x="41007" y="12498"/>
                      <a:pt x="42355" y="13952"/>
                    </a:cubicBezTo>
                    <a:lnTo>
                      <a:pt x="42355" y="13952"/>
                    </a:lnTo>
                    <a:cubicBezTo>
                      <a:pt x="42352" y="13952"/>
                      <a:pt x="42349" y="13952"/>
                      <a:pt x="42346" y="13952"/>
                    </a:cubicBezTo>
                    <a:cubicBezTo>
                      <a:pt x="42328" y="13952"/>
                      <a:pt x="42309" y="13952"/>
                      <a:pt x="42291" y="13952"/>
                    </a:cubicBezTo>
                    <a:cubicBezTo>
                      <a:pt x="40304" y="13952"/>
                      <a:pt x="38437" y="14897"/>
                      <a:pt x="37185" y="16344"/>
                    </a:cubicBezTo>
                    <a:cubicBezTo>
                      <a:pt x="37320" y="14669"/>
                      <a:pt x="36710" y="13092"/>
                      <a:pt x="35662" y="11864"/>
                    </a:cubicBezTo>
                    <a:cubicBezTo>
                      <a:pt x="36169" y="11750"/>
                      <a:pt x="36682" y="11695"/>
                      <a:pt x="37191" y="11695"/>
                    </a:cubicBezTo>
                    <a:close/>
                    <a:moveTo>
                      <a:pt x="124477" y="9648"/>
                    </a:moveTo>
                    <a:cubicBezTo>
                      <a:pt x="127652" y="9648"/>
                      <a:pt x="130827" y="11726"/>
                      <a:pt x="130867" y="15888"/>
                    </a:cubicBezTo>
                    <a:cubicBezTo>
                      <a:pt x="130394" y="15786"/>
                      <a:pt x="129917" y="15736"/>
                      <a:pt x="129443" y="15736"/>
                    </a:cubicBezTo>
                    <a:cubicBezTo>
                      <a:pt x="127584" y="15736"/>
                      <a:pt x="125780" y="16502"/>
                      <a:pt x="124487" y="17895"/>
                    </a:cubicBezTo>
                    <a:cubicBezTo>
                      <a:pt x="123206" y="16515"/>
                      <a:pt x="121414" y="15735"/>
                      <a:pt x="119532" y="15735"/>
                    </a:cubicBezTo>
                    <a:cubicBezTo>
                      <a:pt x="119048" y="15735"/>
                      <a:pt x="118564" y="15780"/>
                      <a:pt x="118089" y="15888"/>
                    </a:cubicBezTo>
                    <a:cubicBezTo>
                      <a:pt x="118125" y="11729"/>
                      <a:pt x="121301" y="9648"/>
                      <a:pt x="124477" y="9648"/>
                    </a:cubicBezTo>
                    <a:close/>
                    <a:moveTo>
                      <a:pt x="77633" y="9753"/>
                    </a:moveTo>
                    <a:cubicBezTo>
                      <a:pt x="80805" y="9753"/>
                      <a:pt x="83979" y="11828"/>
                      <a:pt x="84022" y="15982"/>
                    </a:cubicBezTo>
                    <a:lnTo>
                      <a:pt x="84022" y="15982"/>
                    </a:lnTo>
                    <a:cubicBezTo>
                      <a:pt x="83547" y="15880"/>
                      <a:pt x="83069" y="15830"/>
                      <a:pt x="82594" y="15830"/>
                    </a:cubicBezTo>
                    <a:cubicBezTo>
                      <a:pt x="80737" y="15830"/>
                      <a:pt x="78939" y="16596"/>
                      <a:pt x="77651" y="17984"/>
                    </a:cubicBezTo>
                    <a:cubicBezTo>
                      <a:pt x="76369" y="16613"/>
                      <a:pt x="74577" y="15825"/>
                      <a:pt x="72696" y="15825"/>
                    </a:cubicBezTo>
                    <a:cubicBezTo>
                      <a:pt x="72212" y="15825"/>
                      <a:pt x="71728" y="15879"/>
                      <a:pt x="71253" y="15986"/>
                    </a:cubicBezTo>
                    <a:cubicBezTo>
                      <a:pt x="71284" y="11832"/>
                      <a:pt x="74458" y="9753"/>
                      <a:pt x="77633" y="9753"/>
                    </a:cubicBezTo>
                    <a:close/>
                    <a:moveTo>
                      <a:pt x="100947" y="9753"/>
                    </a:moveTo>
                    <a:cubicBezTo>
                      <a:pt x="104122" y="9753"/>
                      <a:pt x="107296" y="11830"/>
                      <a:pt x="107337" y="15986"/>
                    </a:cubicBezTo>
                    <a:cubicBezTo>
                      <a:pt x="106864" y="15884"/>
                      <a:pt x="106386" y="15834"/>
                      <a:pt x="105913" y="15834"/>
                    </a:cubicBezTo>
                    <a:cubicBezTo>
                      <a:pt x="104054" y="15834"/>
                      <a:pt x="102249" y="16601"/>
                      <a:pt x="100957" y="17993"/>
                    </a:cubicBezTo>
                    <a:cubicBezTo>
                      <a:pt x="99676" y="16613"/>
                      <a:pt x="97883" y="15834"/>
                      <a:pt x="96002" y="15834"/>
                    </a:cubicBezTo>
                    <a:cubicBezTo>
                      <a:pt x="95518" y="15834"/>
                      <a:pt x="95034" y="15888"/>
                      <a:pt x="94559" y="15986"/>
                    </a:cubicBezTo>
                    <a:cubicBezTo>
                      <a:pt x="94595" y="11832"/>
                      <a:pt x="97771" y="9753"/>
                      <a:pt x="100947" y="9753"/>
                    </a:cubicBezTo>
                    <a:close/>
                    <a:moveTo>
                      <a:pt x="53999" y="9848"/>
                    </a:moveTo>
                    <a:cubicBezTo>
                      <a:pt x="57176" y="9848"/>
                      <a:pt x="60352" y="11927"/>
                      <a:pt x="60393" y="16085"/>
                    </a:cubicBezTo>
                    <a:cubicBezTo>
                      <a:pt x="59913" y="15980"/>
                      <a:pt x="59429" y="15929"/>
                      <a:pt x="58949" y="15929"/>
                    </a:cubicBezTo>
                    <a:cubicBezTo>
                      <a:pt x="57093" y="15929"/>
                      <a:pt x="55295" y="16694"/>
                      <a:pt x="53999" y="18087"/>
                    </a:cubicBezTo>
                    <a:lnTo>
                      <a:pt x="53999" y="18087"/>
                    </a:lnTo>
                    <a:cubicBezTo>
                      <a:pt x="52718" y="16710"/>
                      <a:pt x="50928" y="15932"/>
                      <a:pt x="49049" y="15932"/>
                    </a:cubicBezTo>
                    <a:cubicBezTo>
                      <a:pt x="48565" y="15932"/>
                      <a:pt x="48081" y="15977"/>
                      <a:pt x="47606" y="16085"/>
                    </a:cubicBezTo>
                    <a:cubicBezTo>
                      <a:pt x="47646" y="11927"/>
                      <a:pt x="50823" y="9848"/>
                      <a:pt x="53999" y="9848"/>
                    </a:cubicBezTo>
                    <a:close/>
                    <a:moveTo>
                      <a:pt x="7166" y="9943"/>
                    </a:moveTo>
                    <a:cubicBezTo>
                      <a:pt x="10341" y="9943"/>
                      <a:pt x="13516" y="12022"/>
                      <a:pt x="13556" y="16183"/>
                    </a:cubicBezTo>
                    <a:cubicBezTo>
                      <a:pt x="13083" y="16081"/>
                      <a:pt x="12605" y="16031"/>
                      <a:pt x="12131" y="16031"/>
                    </a:cubicBezTo>
                    <a:cubicBezTo>
                      <a:pt x="10273" y="16031"/>
                      <a:pt x="8469" y="16796"/>
                      <a:pt x="7176" y="18181"/>
                    </a:cubicBezTo>
                    <a:cubicBezTo>
                      <a:pt x="5901" y="16817"/>
                      <a:pt x="4126" y="16040"/>
                      <a:pt x="2258" y="16040"/>
                    </a:cubicBezTo>
                    <a:cubicBezTo>
                      <a:pt x="2237" y="16040"/>
                      <a:pt x="2216" y="16040"/>
                      <a:pt x="2194" y="16040"/>
                    </a:cubicBezTo>
                    <a:lnTo>
                      <a:pt x="2212" y="16022"/>
                    </a:lnTo>
                    <a:lnTo>
                      <a:pt x="2212" y="16022"/>
                    </a:lnTo>
                    <a:cubicBezTo>
                      <a:pt x="1728" y="16031"/>
                      <a:pt x="1245" y="16076"/>
                      <a:pt x="770" y="16183"/>
                    </a:cubicBezTo>
                    <a:cubicBezTo>
                      <a:pt x="810" y="12024"/>
                      <a:pt x="3988" y="9943"/>
                      <a:pt x="7166" y="9943"/>
                    </a:cubicBezTo>
                    <a:close/>
                    <a:moveTo>
                      <a:pt x="30463" y="9956"/>
                    </a:moveTo>
                    <a:cubicBezTo>
                      <a:pt x="33636" y="9956"/>
                      <a:pt x="36811" y="12033"/>
                      <a:pt x="36854" y="16188"/>
                    </a:cubicBezTo>
                    <a:lnTo>
                      <a:pt x="36854" y="16188"/>
                    </a:lnTo>
                    <a:cubicBezTo>
                      <a:pt x="36379" y="16086"/>
                      <a:pt x="35901" y="16036"/>
                      <a:pt x="35426" y="16036"/>
                    </a:cubicBezTo>
                    <a:cubicBezTo>
                      <a:pt x="33569" y="16036"/>
                      <a:pt x="31771" y="16802"/>
                      <a:pt x="30483" y="18190"/>
                    </a:cubicBezTo>
                    <a:cubicBezTo>
                      <a:pt x="29201" y="16819"/>
                      <a:pt x="27409" y="16031"/>
                      <a:pt x="25528" y="16031"/>
                    </a:cubicBezTo>
                    <a:cubicBezTo>
                      <a:pt x="25044" y="16031"/>
                      <a:pt x="24560" y="16085"/>
                      <a:pt x="24085" y="16192"/>
                    </a:cubicBezTo>
                    <a:cubicBezTo>
                      <a:pt x="24116" y="12034"/>
                      <a:pt x="27288" y="9956"/>
                      <a:pt x="30463" y="9956"/>
                    </a:cubicBezTo>
                    <a:close/>
                    <a:moveTo>
                      <a:pt x="119326" y="16110"/>
                    </a:moveTo>
                    <a:cubicBezTo>
                      <a:pt x="121265" y="16110"/>
                      <a:pt x="123134" y="16913"/>
                      <a:pt x="124478" y="18361"/>
                    </a:cubicBezTo>
                    <a:cubicBezTo>
                      <a:pt x="124458" y="18360"/>
                      <a:pt x="124439" y="18360"/>
                      <a:pt x="124419" y="18360"/>
                    </a:cubicBezTo>
                    <a:cubicBezTo>
                      <a:pt x="122550" y="18360"/>
                      <a:pt x="120782" y="19199"/>
                      <a:pt x="119541" y="20502"/>
                    </a:cubicBezTo>
                    <a:cubicBezTo>
                      <a:pt x="119622" y="18907"/>
                      <a:pt x="119039" y="17411"/>
                      <a:pt x="118045" y="16228"/>
                    </a:cubicBezTo>
                    <a:cubicBezTo>
                      <a:pt x="118472" y="16149"/>
                      <a:pt x="118901" y="16110"/>
                      <a:pt x="119326" y="16110"/>
                    </a:cubicBezTo>
                    <a:close/>
                    <a:moveTo>
                      <a:pt x="129624" y="16110"/>
                    </a:moveTo>
                    <a:cubicBezTo>
                      <a:pt x="130049" y="16110"/>
                      <a:pt x="130477" y="16149"/>
                      <a:pt x="130903" y="16228"/>
                    </a:cubicBezTo>
                    <a:cubicBezTo>
                      <a:pt x="129908" y="17402"/>
                      <a:pt x="129326" y="18907"/>
                      <a:pt x="129415" y="20493"/>
                    </a:cubicBezTo>
                    <a:lnTo>
                      <a:pt x="129415" y="20502"/>
                    </a:lnTo>
                    <a:cubicBezTo>
                      <a:pt x="128165" y="19199"/>
                      <a:pt x="126397" y="18360"/>
                      <a:pt x="124537" y="18360"/>
                    </a:cubicBezTo>
                    <a:cubicBezTo>
                      <a:pt x="124517" y="18360"/>
                      <a:pt x="124498" y="18360"/>
                      <a:pt x="124478" y="18361"/>
                    </a:cubicBezTo>
                    <a:cubicBezTo>
                      <a:pt x="125815" y="16913"/>
                      <a:pt x="127689" y="16110"/>
                      <a:pt x="129624" y="16110"/>
                    </a:cubicBezTo>
                    <a:close/>
                    <a:moveTo>
                      <a:pt x="82783" y="16209"/>
                    </a:moveTo>
                    <a:cubicBezTo>
                      <a:pt x="83207" y="16209"/>
                      <a:pt x="83633" y="16247"/>
                      <a:pt x="84057" y="16327"/>
                    </a:cubicBezTo>
                    <a:cubicBezTo>
                      <a:pt x="83538" y="16945"/>
                      <a:pt x="83135" y="17653"/>
                      <a:pt x="82875" y="18414"/>
                    </a:cubicBezTo>
                    <a:cubicBezTo>
                      <a:pt x="82633" y="19113"/>
                      <a:pt x="82534" y="19848"/>
                      <a:pt x="82570" y="20592"/>
                    </a:cubicBezTo>
                    <a:cubicBezTo>
                      <a:pt x="81322" y="19282"/>
                      <a:pt x="79551" y="18450"/>
                      <a:pt x="77681" y="18450"/>
                    </a:cubicBezTo>
                    <a:cubicBezTo>
                      <a:pt x="77671" y="18450"/>
                      <a:pt x="77661" y="18450"/>
                      <a:pt x="77651" y="18450"/>
                    </a:cubicBezTo>
                    <a:cubicBezTo>
                      <a:pt x="78988" y="17010"/>
                      <a:pt x="80855" y="16209"/>
                      <a:pt x="82783" y="16209"/>
                    </a:cubicBezTo>
                    <a:close/>
                    <a:moveTo>
                      <a:pt x="95788" y="16212"/>
                    </a:moveTo>
                    <a:cubicBezTo>
                      <a:pt x="97720" y="16212"/>
                      <a:pt x="99592" y="17008"/>
                      <a:pt x="100939" y="18450"/>
                    </a:cubicBezTo>
                    <a:cubicBezTo>
                      <a:pt x="100919" y="18450"/>
                      <a:pt x="100900" y="18450"/>
                      <a:pt x="100880" y="18450"/>
                    </a:cubicBezTo>
                    <a:cubicBezTo>
                      <a:pt x="99011" y="18450"/>
                      <a:pt x="97252" y="19288"/>
                      <a:pt x="96011" y="20592"/>
                    </a:cubicBezTo>
                    <a:cubicBezTo>
                      <a:pt x="96047" y="19848"/>
                      <a:pt x="95948" y="19113"/>
                      <a:pt x="95706" y="18414"/>
                    </a:cubicBezTo>
                    <a:cubicBezTo>
                      <a:pt x="95446" y="17653"/>
                      <a:pt x="95043" y="16945"/>
                      <a:pt x="94523" y="16327"/>
                    </a:cubicBezTo>
                    <a:cubicBezTo>
                      <a:pt x="94944" y="16250"/>
                      <a:pt x="95367" y="16212"/>
                      <a:pt x="95788" y="16212"/>
                    </a:cubicBezTo>
                    <a:close/>
                    <a:moveTo>
                      <a:pt x="48848" y="16307"/>
                    </a:moveTo>
                    <a:cubicBezTo>
                      <a:pt x="50780" y="16307"/>
                      <a:pt x="52650" y="17108"/>
                      <a:pt x="53987" y="18558"/>
                    </a:cubicBezTo>
                    <a:lnTo>
                      <a:pt x="53987" y="18558"/>
                    </a:lnTo>
                    <a:cubicBezTo>
                      <a:pt x="53970" y="18558"/>
                      <a:pt x="53953" y="18557"/>
                      <a:pt x="53936" y="18557"/>
                    </a:cubicBezTo>
                    <a:cubicBezTo>
                      <a:pt x="52067" y="18557"/>
                      <a:pt x="50308" y="19396"/>
                      <a:pt x="49058" y="20699"/>
                    </a:cubicBezTo>
                    <a:cubicBezTo>
                      <a:pt x="49147" y="19104"/>
                      <a:pt x="48565" y="17608"/>
                      <a:pt x="47570" y="16425"/>
                    </a:cubicBezTo>
                    <a:cubicBezTo>
                      <a:pt x="47996" y="16346"/>
                      <a:pt x="48423" y="16307"/>
                      <a:pt x="48848" y="16307"/>
                    </a:cubicBezTo>
                    <a:close/>
                    <a:moveTo>
                      <a:pt x="59142" y="16307"/>
                    </a:moveTo>
                    <a:cubicBezTo>
                      <a:pt x="59567" y="16307"/>
                      <a:pt x="59994" y="16346"/>
                      <a:pt x="60420" y="16425"/>
                    </a:cubicBezTo>
                    <a:cubicBezTo>
                      <a:pt x="59425" y="17608"/>
                      <a:pt x="58843" y="19104"/>
                      <a:pt x="58932" y="20699"/>
                    </a:cubicBezTo>
                    <a:cubicBezTo>
                      <a:pt x="57691" y="19396"/>
                      <a:pt x="55923" y="18557"/>
                      <a:pt x="54054" y="18557"/>
                    </a:cubicBezTo>
                    <a:cubicBezTo>
                      <a:pt x="54037" y="18557"/>
                      <a:pt x="54020" y="18558"/>
                      <a:pt x="54003" y="18558"/>
                    </a:cubicBezTo>
                    <a:lnTo>
                      <a:pt x="54003" y="18558"/>
                    </a:lnTo>
                    <a:cubicBezTo>
                      <a:pt x="55340" y="17108"/>
                      <a:pt x="57210" y="16307"/>
                      <a:pt x="59142" y="16307"/>
                    </a:cubicBezTo>
                    <a:close/>
                    <a:moveTo>
                      <a:pt x="25317" y="16414"/>
                    </a:moveTo>
                    <a:cubicBezTo>
                      <a:pt x="27247" y="16414"/>
                      <a:pt x="29113" y="17211"/>
                      <a:pt x="30456" y="18656"/>
                    </a:cubicBezTo>
                    <a:cubicBezTo>
                      <a:pt x="30436" y="18656"/>
                      <a:pt x="30416" y="18656"/>
                      <a:pt x="30397" y="18656"/>
                    </a:cubicBezTo>
                    <a:cubicBezTo>
                      <a:pt x="28528" y="18656"/>
                      <a:pt x="26769" y="19494"/>
                      <a:pt x="25528" y="20789"/>
                    </a:cubicBezTo>
                    <a:cubicBezTo>
                      <a:pt x="25563" y="20054"/>
                      <a:pt x="25456" y="19310"/>
                      <a:pt x="25223" y="18611"/>
                    </a:cubicBezTo>
                    <a:cubicBezTo>
                      <a:pt x="24954" y="17850"/>
                      <a:pt x="24551" y="17142"/>
                      <a:pt x="24031" y="16533"/>
                    </a:cubicBezTo>
                    <a:cubicBezTo>
                      <a:pt x="24460" y="16453"/>
                      <a:pt x="24890" y="16414"/>
                      <a:pt x="25317" y="16414"/>
                    </a:cubicBezTo>
                    <a:close/>
                    <a:moveTo>
                      <a:pt x="12296" y="16415"/>
                    </a:moveTo>
                    <a:cubicBezTo>
                      <a:pt x="12720" y="16415"/>
                      <a:pt x="13148" y="16454"/>
                      <a:pt x="13574" y="16533"/>
                    </a:cubicBezTo>
                    <a:cubicBezTo>
                      <a:pt x="13055" y="17151"/>
                      <a:pt x="12651" y="17850"/>
                      <a:pt x="12391" y="18611"/>
                    </a:cubicBezTo>
                    <a:cubicBezTo>
                      <a:pt x="12150" y="19310"/>
                      <a:pt x="12042" y="20054"/>
                      <a:pt x="12087" y="20789"/>
                    </a:cubicBezTo>
                    <a:lnTo>
                      <a:pt x="12078" y="20798"/>
                    </a:lnTo>
                    <a:cubicBezTo>
                      <a:pt x="10836" y="19494"/>
                      <a:pt x="9077" y="18656"/>
                      <a:pt x="7217" y="18656"/>
                    </a:cubicBezTo>
                    <a:cubicBezTo>
                      <a:pt x="7198" y="18656"/>
                      <a:pt x="7178" y="18656"/>
                      <a:pt x="7159" y="18656"/>
                    </a:cubicBezTo>
                    <a:cubicBezTo>
                      <a:pt x="8496" y="17216"/>
                      <a:pt x="10363" y="16415"/>
                      <a:pt x="12296" y="16415"/>
                    </a:cubicBezTo>
                    <a:close/>
                    <a:moveTo>
                      <a:pt x="106101" y="16205"/>
                    </a:moveTo>
                    <a:cubicBezTo>
                      <a:pt x="106563" y="16205"/>
                      <a:pt x="107027" y="16251"/>
                      <a:pt x="107489" y="16344"/>
                    </a:cubicBezTo>
                    <a:cubicBezTo>
                      <a:pt x="106486" y="17599"/>
                      <a:pt x="105930" y="19194"/>
                      <a:pt x="106136" y="20861"/>
                    </a:cubicBezTo>
                    <a:cubicBezTo>
                      <a:pt x="104879" y="19398"/>
                      <a:pt x="102991" y="18450"/>
                      <a:pt x="100994" y="18450"/>
                    </a:cubicBezTo>
                    <a:cubicBezTo>
                      <a:pt x="100985" y="18450"/>
                      <a:pt x="100975" y="18450"/>
                      <a:pt x="100966" y="18450"/>
                    </a:cubicBezTo>
                    <a:cubicBezTo>
                      <a:pt x="102304" y="17004"/>
                      <a:pt x="104173" y="16205"/>
                      <a:pt x="106101" y="16205"/>
                    </a:cubicBezTo>
                    <a:close/>
                    <a:moveTo>
                      <a:pt x="70810" y="11698"/>
                    </a:moveTo>
                    <a:cubicBezTo>
                      <a:pt x="71303" y="11698"/>
                      <a:pt x="71800" y="11750"/>
                      <a:pt x="72292" y="11855"/>
                    </a:cubicBezTo>
                    <a:cubicBezTo>
                      <a:pt x="71289" y="13110"/>
                      <a:pt x="70742" y="14705"/>
                      <a:pt x="70939" y="16380"/>
                    </a:cubicBezTo>
                    <a:lnTo>
                      <a:pt x="70957" y="16371"/>
                    </a:lnTo>
                    <a:cubicBezTo>
                      <a:pt x="71461" y="16260"/>
                      <a:pt x="71969" y="16205"/>
                      <a:pt x="72473" y="16205"/>
                    </a:cubicBezTo>
                    <a:cubicBezTo>
                      <a:pt x="74401" y="16205"/>
                      <a:pt x="76274" y="17001"/>
                      <a:pt x="77624" y="18450"/>
                    </a:cubicBezTo>
                    <a:cubicBezTo>
                      <a:pt x="77606" y="18450"/>
                      <a:pt x="77588" y="18450"/>
                      <a:pt x="77570" y="18450"/>
                    </a:cubicBezTo>
                    <a:cubicBezTo>
                      <a:pt x="75520" y="18450"/>
                      <a:pt x="73598" y="19458"/>
                      <a:pt x="72346" y="20986"/>
                    </a:cubicBezTo>
                    <a:cubicBezTo>
                      <a:pt x="72738" y="17269"/>
                      <a:pt x="69425" y="13952"/>
                      <a:pt x="65712" y="13952"/>
                    </a:cubicBezTo>
                    <a:cubicBezTo>
                      <a:pt x="65692" y="13952"/>
                      <a:pt x="65673" y="13952"/>
                      <a:pt x="65653" y="13952"/>
                    </a:cubicBezTo>
                    <a:cubicBezTo>
                      <a:pt x="66995" y="12495"/>
                      <a:pt x="68873" y="11698"/>
                      <a:pt x="70810" y="11698"/>
                    </a:cubicBezTo>
                    <a:close/>
                    <a:moveTo>
                      <a:pt x="35592" y="16407"/>
                    </a:moveTo>
                    <a:cubicBezTo>
                      <a:pt x="36059" y="16407"/>
                      <a:pt x="36530" y="16454"/>
                      <a:pt x="36997" y="16551"/>
                    </a:cubicBezTo>
                    <a:cubicBezTo>
                      <a:pt x="36004" y="17802"/>
                      <a:pt x="35449" y="19385"/>
                      <a:pt x="35643" y="21056"/>
                    </a:cubicBezTo>
                    <a:lnTo>
                      <a:pt x="35643" y="21056"/>
                    </a:lnTo>
                    <a:cubicBezTo>
                      <a:pt x="34391" y="19601"/>
                      <a:pt x="32515" y="18647"/>
                      <a:pt x="30529" y="18647"/>
                    </a:cubicBezTo>
                    <a:cubicBezTo>
                      <a:pt x="30511" y="18647"/>
                      <a:pt x="30492" y="18647"/>
                      <a:pt x="30474" y="18647"/>
                    </a:cubicBezTo>
                    <a:cubicBezTo>
                      <a:pt x="31808" y="17205"/>
                      <a:pt x="33669" y="16407"/>
                      <a:pt x="35592" y="16407"/>
                    </a:cubicBezTo>
                    <a:close/>
                    <a:moveTo>
                      <a:pt x="112821" y="14253"/>
                    </a:moveTo>
                    <a:cubicBezTo>
                      <a:pt x="115997" y="14253"/>
                      <a:pt x="119174" y="16332"/>
                      <a:pt x="119218" y="20493"/>
                    </a:cubicBezTo>
                    <a:cubicBezTo>
                      <a:pt x="118738" y="20388"/>
                      <a:pt x="118254" y="20337"/>
                      <a:pt x="117773" y="20337"/>
                    </a:cubicBezTo>
                    <a:cubicBezTo>
                      <a:pt x="115916" y="20337"/>
                      <a:pt x="114116" y="21103"/>
                      <a:pt x="112821" y="22491"/>
                    </a:cubicBezTo>
                    <a:cubicBezTo>
                      <a:pt x="111548" y="21120"/>
                      <a:pt x="109756" y="20332"/>
                      <a:pt x="107874" y="20332"/>
                    </a:cubicBezTo>
                    <a:cubicBezTo>
                      <a:pt x="107391" y="20332"/>
                      <a:pt x="106907" y="20386"/>
                      <a:pt x="106432" y="20493"/>
                    </a:cubicBezTo>
                    <a:cubicBezTo>
                      <a:pt x="106468" y="16334"/>
                      <a:pt x="109644" y="14253"/>
                      <a:pt x="112821" y="14253"/>
                    </a:cubicBezTo>
                    <a:close/>
                    <a:moveTo>
                      <a:pt x="136138" y="14252"/>
                    </a:moveTo>
                    <a:cubicBezTo>
                      <a:pt x="139311" y="14252"/>
                      <a:pt x="142484" y="16329"/>
                      <a:pt x="142525" y="20484"/>
                    </a:cubicBezTo>
                    <a:lnTo>
                      <a:pt x="142525" y="20493"/>
                    </a:lnTo>
                    <a:cubicBezTo>
                      <a:pt x="142051" y="20391"/>
                      <a:pt x="141574" y="20341"/>
                      <a:pt x="141100" y="20341"/>
                    </a:cubicBezTo>
                    <a:cubicBezTo>
                      <a:pt x="139242" y="20341"/>
                      <a:pt x="137437" y="21108"/>
                      <a:pt x="136145" y="22500"/>
                    </a:cubicBezTo>
                    <a:cubicBezTo>
                      <a:pt x="134871" y="21128"/>
                      <a:pt x="133091" y="20341"/>
                      <a:pt x="131221" y="20341"/>
                    </a:cubicBezTo>
                    <a:cubicBezTo>
                      <a:pt x="131211" y="20341"/>
                      <a:pt x="131200" y="20341"/>
                      <a:pt x="131190" y="20341"/>
                    </a:cubicBezTo>
                    <a:cubicBezTo>
                      <a:pt x="130706" y="20341"/>
                      <a:pt x="130222" y="20386"/>
                      <a:pt x="129747" y="20493"/>
                    </a:cubicBezTo>
                    <a:cubicBezTo>
                      <a:pt x="129783" y="16333"/>
                      <a:pt x="132960" y="14252"/>
                      <a:pt x="136138" y="14252"/>
                    </a:cubicBezTo>
                    <a:close/>
                    <a:moveTo>
                      <a:pt x="89290" y="14357"/>
                    </a:moveTo>
                    <a:cubicBezTo>
                      <a:pt x="91871" y="14357"/>
                      <a:pt x="94452" y="15731"/>
                      <a:pt x="95348" y="18477"/>
                    </a:cubicBezTo>
                    <a:cubicBezTo>
                      <a:pt x="95572" y="19158"/>
                      <a:pt x="95679" y="19866"/>
                      <a:pt x="95688" y="20583"/>
                    </a:cubicBezTo>
                    <a:cubicBezTo>
                      <a:pt x="95213" y="20481"/>
                      <a:pt x="94734" y="20431"/>
                      <a:pt x="94259" y="20431"/>
                    </a:cubicBezTo>
                    <a:cubicBezTo>
                      <a:pt x="92398" y="20431"/>
                      <a:pt x="90599" y="21196"/>
                      <a:pt x="89299" y="22581"/>
                    </a:cubicBezTo>
                    <a:cubicBezTo>
                      <a:pt x="88025" y="21218"/>
                      <a:pt x="86246" y="20430"/>
                      <a:pt x="84376" y="20430"/>
                    </a:cubicBezTo>
                    <a:cubicBezTo>
                      <a:pt x="84365" y="20430"/>
                      <a:pt x="84355" y="20430"/>
                      <a:pt x="84344" y="20430"/>
                    </a:cubicBezTo>
                    <a:cubicBezTo>
                      <a:pt x="83860" y="20430"/>
                      <a:pt x="83376" y="20475"/>
                      <a:pt x="82902" y="20583"/>
                    </a:cubicBezTo>
                    <a:cubicBezTo>
                      <a:pt x="82902" y="19866"/>
                      <a:pt x="83018" y="19158"/>
                      <a:pt x="83233" y="18477"/>
                    </a:cubicBezTo>
                    <a:cubicBezTo>
                      <a:pt x="84129" y="15731"/>
                      <a:pt x="86710" y="14357"/>
                      <a:pt x="89290" y="14357"/>
                    </a:cubicBezTo>
                    <a:close/>
                    <a:moveTo>
                      <a:pt x="42333" y="14454"/>
                    </a:moveTo>
                    <a:cubicBezTo>
                      <a:pt x="45509" y="14454"/>
                      <a:pt x="48686" y="16533"/>
                      <a:pt x="48726" y="20690"/>
                    </a:cubicBezTo>
                    <a:cubicBezTo>
                      <a:pt x="48246" y="20585"/>
                      <a:pt x="47763" y="20534"/>
                      <a:pt x="47283" y="20534"/>
                    </a:cubicBezTo>
                    <a:cubicBezTo>
                      <a:pt x="45427" y="20534"/>
                      <a:pt x="43633" y="21302"/>
                      <a:pt x="42337" y="22697"/>
                    </a:cubicBezTo>
                    <a:cubicBezTo>
                      <a:pt x="41063" y="21325"/>
                      <a:pt x="39284" y="20538"/>
                      <a:pt x="37414" y="20538"/>
                    </a:cubicBezTo>
                    <a:cubicBezTo>
                      <a:pt x="37403" y="20538"/>
                      <a:pt x="37393" y="20538"/>
                      <a:pt x="37382" y="20538"/>
                    </a:cubicBezTo>
                    <a:cubicBezTo>
                      <a:pt x="36898" y="20538"/>
                      <a:pt x="36415" y="20583"/>
                      <a:pt x="35940" y="20690"/>
                    </a:cubicBezTo>
                    <a:cubicBezTo>
                      <a:pt x="35980" y="16533"/>
                      <a:pt x="39156" y="14454"/>
                      <a:pt x="42333" y="14454"/>
                    </a:cubicBezTo>
                    <a:close/>
                    <a:moveTo>
                      <a:pt x="65648" y="14454"/>
                    </a:moveTo>
                    <a:cubicBezTo>
                      <a:pt x="68825" y="14454"/>
                      <a:pt x="72001" y="16533"/>
                      <a:pt x="72041" y="20690"/>
                    </a:cubicBezTo>
                    <a:cubicBezTo>
                      <a:pt x="71563" y="20585"/>
                      <a:pt x="71081" y="20534"/>
                      <a:pt x="70602" y="20534"/>
                    </a:cubicBezTo>
                    <a:cubicBezTo>
                      <a:pt x="68748" y="20534"/>
                      <a:pt x="66949" y="21302"/>
                      <a:pt x="65653" y="22697"/>
                    </a:cubicBezTo>
                    <a:cubicBezTo>
                      <a:pt x="64378" y="21325"/>
                      <a:pt x="62599" y="20538"/>
                      <a:pt x="60729" y="20538"/>
                    </a:cubicBezTo>
                    <a:cubicBezTo>
                      <a:pt x="60719" y="20538"/>
                      <a:pt x="60708" y="20538"/>
                      <a:pt x="60697" y="20538"/>
                    </a:cubicBezTo>
                    <a:cubicBezTo>
                      <a:pt x="60214" y="20538"/>
                      <a:pt x="59730" y="20583"/>
                      <a:pt x="59255" y="20690"/>
                    </a:cubicBezTo>
                    <a:cubicBezTo>
                      <a:pt x="59295" y="16533"/>
                      <a:pt x="62472" y="14454"/>
                      <a:pt x="65648" y="14454"/>
                    </a:cubicBezTo>
                    <a:close/>
                    <a:moveTo>
                      <a:pt x="18806" y="14558"/>
                    </a:moveTo>
                    <a:cubicBezTo>
                      <a:pt x="21388" y="14558"/>
                      <a:pt x="23969" y="15929"/>
                      <a:pt x="24864" y="18674"/>
                    </a:cubicBezTo>
                    <a:cubicBezTo>
                      <a:pt x="25079" y="19355"/>
                      <a:pt x="25196" y="20063"/>
                      <a:pt x="25196" y="20780"/>
                    </a:cubicBezTo>
                    <a:cubicBezTo>
                      <a:pt x="24718" y="20675"/>
                      <a:pt x="24235" y="20624"/>
                      <a:pt x="23756" y="20624"/>
                    </a:cubicBezTo>
                    <a:cubicBezTo>
                      <a:pt x="21903" y="20624"/>
                      <a:pt x="20103" y="21391"/>
                      <a:pt x="18807" y="22787"/>
                    </a:cubicBezTo>
                    <a:cubicBezTo>
                      <a:pt x="17535" y="21407"/>
                      <a:pt x="15734" y="20628"/>
                      <a:pt x="13861" y="20628"/>
                    </a:cubicBezTo>
                    <a:cubicBezTo>
                      <a:pt x="13368" y="20628"/>
                      <a:pt x="12884" y="20672"/>
                      <a:pt x="12409" y="20780"/>
                    </a:cubicBezTo>
                    <a:cubicBezTo>
                      <a:pt x="12418" y="20063"/>
                      <a:pt x="12526" y="19355"/>
                      <a:pt x="12741" y="18674"/>
                    </a:cubicBezTo>
                    <a:cubicBezTo>
                      <a:pt x="13637" y="15931"/>
                      <a:pt x="16222" y="14558"/>
                      <a:pt x="18806" y="14558"/>
                    </a:cubicBezTo>
                    <a:close/>
                    <a:moveTo>
                      <a:pt x="117964" y="20706"/>
                    </a:moveTo>
                    <a:cubicBezTo>
                      <a:pt x="118390" y="20706"/>
                      <a:pt x="118819" y="20745"/>
                      <a:pt x="119245" y="20825"/>
                    </a:cubicBezTo>
                    <a:cubicBezTo>
                      <a:pt x="118726" y="21443"/>
                      <a:pt x="118322" y="22151"/>
                      <a:pt x="118063" y="22913"/>
                    </a:cubicBezTo>
                    <a:lnTo>
                      <a:pt x="118063" y="22904"/>
                    </a:lnTo>
                    <a:cubicBezTo>
                      <a:pt x="117821" y="23611"/>
                      <a:pt x="117722" y="24346"/>
                      <a:pt x="117758" y="25090"/>
                    </a:cubicBezTo>
                    <a:cubicBezTo>
                      <a:pt x="116516" y="23786"/>
                      <a:pt x="114757" y="22948"/>
                      <a:pt x="112897" y="22948"/>
                    </a:cubicBezTo>
                    <a:cubicBezTo>
                      <a:pt x="112878" y="22948"/>
                      <a:pt x="112858" y="22948"/>
                      <a:pt x="112839" y="22948"/>
                    </a:cubicBezTo>
                    <a:cubicBezTo>
                      <a:pt x="114174" y="21503"/>
                      <a:pt x="116038" y="20706"/>
                      <a:pt x="117964" y="20706"/>
                    </a:cubicBezTo>
                    <a:close/>
                    <a:moveTo>
                      <a:pt x="130993" y="20706"/>
                    </a:moveTo>
                    <a:cubicBezTo>
                      <a:pt x="132921" y="20706"/>
                      <a:pt x="134791" y="21503"/>
                      <a:pt x="136127" y="22948"/>
                    </a:cubicBezTo>
                    <a:cubicBezTo>
                      <a:pt x="136107" y="22948"/>
                      <a:pt x="136088" y="22948"/>
                      <a:pt x="136068" y="22948"/>
                    </a:cubicBezTo>
                    <a:cubicBezTo>
                      <a:pt x="134208" y="22948"/>
                      <a:pt x="132440" y="23786"/>
                      <a:pt x="131199" y="25090"/>
                    </a:cubicBezTo>
                    <a:cubicBezTo>
                      <a:pt x="131234" y="24346"/>
                      <a:pt x="131136" y="23611"/>
                      <a:pt x="130894" y="22913"/>
                    </a:cubicBezTo>
                    <a:lnTo>
                      <a:pt x="130894" y="22904"/>
                    </a:lnTo>
                    <a:cubicBezTo>
                      <a:pt x="130634" y="22142"/>
                      <a:pt x="130231" y="21443"/>
                      <a:pt x="129711" y="20825"/>
                    </a:cubicBezTo>
                    <a:cubicBezTo>
                      <a:pt x="130138" y="20745"/>
                      <a:pt x="130567" y="20706"/>
                      <a:pt x="130993" y="20706"/>
                    </a:cubicBezTo>
                    <a:close/>
                    <a:moveTo>
                      <a:pt x="84135" y="20797"/>
                    </a:moveTo>
                    <a:cubicBezTo>
                      <a:pt x="86071" y="20797"/>
                      <a:pt x="87946" y="21599"/>
                      <a:pt x="89290" y="23047"/>
                    </a:cubicBezTo>
                    <a:cubicBezTo>
                      <a:pt x="90626" y="21601"/>
                      <a:pt x="92496" y="20805"/>
                      <a:pt x="94429" y="20805"/>
                    </a:cubicBezTo>
                    <a:cubicBezTo>
                      <a:pt x="94856" y="20805"/>
                      <a:pt x="95287" y="20844"/>
                      <a:pt x="95715" y="20923"/>
                    </a:cubicBezTo>
                    <a:cubicBezTo>
                      <a:pt x="94720" y="22106"/>
                      <a:pt x="94138" y="23602"/>
                      <a:pt x="94228" y="25197"/>
                    </a:cubicBezTo>
                    <a:cubicBezTo>
                      <a:pt x="92977" y="23894"/>
                      <a:pt x="91218" y="23056"/>
                      <a:pt x="89350" y="23056"/>
                    </a:cubicBezTo>
                    <a:cubicBezTo>
                      <a:pt x="89330" y="23056"/>
                      <a:pt x="89310" y="23056"/>
                      <a:pt x="89290" y="23056"/>
                    </a:cubicBezTo>
                    <a:cubicBezTo>
                      <a:pt x="89271" y="23056"/>
                      <a:pt x="89251" y="23056"/>
                      <a:pt x="89231" y="23056"/>
                    </a:cubicBezTo>
                    <a:cubicBezTo>
                      <a:pt x="87362" y="23056"/>
                      <a:pt x="85595" y="23894"/>
                      <a:pt x="84353" y="25197"/>
                    </a:cubicBezTo>
                    <a:cubicBezTo>
                      <a:pt x="84434" y="23602"/>
                      <a:pt x="83851" y="22106"/>
                      <a:pt x="82866" y="20923"/>
                    </a:cubicBezTo>
                    <a:lnTo>
                      <a:pt x="82857" y="20914"/>
                    </a:lnTo>
                    <a:cubicBezTo>
                      <a:pt x="83283" y="20835"/>
                      <a:pt x="83710" y="20797"/>
                      <a:pt x="84135" y="20797"/>
                    </a:cubicBezTo>
                    <a:close/>
                    <a:moveTo>
                      <a:pt x="47488" y="20904"/>
                    </a:moveTo>
                    <a:cubicBezTo>
                      <a:pt x="47912" y="20904"/>
                      <a:pt x="48338" y="20943"/>
                      <a:pt x="48762" y="21022"/>
                    </a:cubicBezTo>
                    <a:cubicBezTo>
                      <a:pt x="48242" y="21640"/>
                      <a:pt x="47839" y="22348"/>
                      <a:pt x="47579" y="23110"/>
                    </a:cubicBezTo>
                    <a:cubicBezTo>
                      <a:pt x="47337" y="23809"/>
                      <a:pt x="47239" y="24552"/>
                      <a:pt x="47275" y="25287"/>
                    </a:cubicBezTo>
                    <a:cubicBezTo>
                      <a:pt x="46033" y="23992"/>
                      <a:pt x="44274" y="23154"/>
                      <a:pt x="42414" y="23154"/>
                    </a:cubicBezTo>
                    <a:cubicBezTo>
                      <a:pt x="42395" y="23154"/>
                      <a:pt x="42375" y="23154"/>
                      <a:pt x="42355" y="23154"/>
                    </a:cubicBezTo>
                    <a:cubicBezTo>
                      <a:pt x="43693" y="21707"/>
                      <a:pt x="45560" y="20904"/>
                      <a:pt x="47488" y="20904"/>
                    </a:cubicBezTo>
                    <a:close/>
                    <a:moveTo>
                      <a:pt x="60505" y="20912"/>
                    </a:moveTo>
                    <a:cubicBezTo>
                      <a:pt x="62435" y="20912"/>
                      <a:pt x="64301" y="21709"/>
                      <a:pt x="65644" y="23154"/>
                    </a:cubicBezTo>
                    <a:cubicBezTo>
                      <a:pt x="65624" y="23154"/>
                      <a:pt x="65604" y="23154"/>
                      <a:pt x="65584" y="23154"/>
                    </a:cubicBezTo>
                    <a:cubicBezTo>
                      <a:pt x="63716" y="23154"/>
                      <a:pt x="61957" y="23993"/>
                      <a:pt x="60715" y="25296"/>
                    </a:cubicBezTo>
                    <a:lnTo>
                      <a:pt x="60715" y="25287"/>
                    </a:lnTo>
                    <a:cubicBezTo>
                      <a:pt x="60751" y="24552"/>
                      <a:pt x="60644" y="23809"/>
                      <a:pt x="60411" y="23110"/>
                    </a:cubicBezTo>
                    <a:cubicBezTo>
                      <a:pt x="60151" y="22348"/>
                      <a:pt x="59748" y="21640"/>
                      <a:pt x="59219" y="21031"/>
                    </a:cubicBezTo>
                    <a:cubicBezTo>
                      <a:pt x="59647" y="20951"/>
                      <a:pt x="60078" y="20912"/>
                      <a:pt x="60505" y="20912"/>
                    </a:cubicBezTo>
                    <a:close/>
                    <a:moveTo>
                      <a:pt x="107673" y="20699"/>
                    </a:moveTo>
                    <a:cubicBezTo>
                      <a:pt x="109600" y="20699"/>
                      <a:pt x="111466" y="21495"/>
                      <a:pt x="112812" y="22939"/>
                    </a:cubicBezTo>
                    <a:cubicBezTo>
                      <a:pt x="112793" y="22939"/>
                      <a:pt x="112774" y="22939"/>
                      <a:pt x="112756" y="22939"/>
                    </a:cubicBezTo>
                    <a:cubicBezTo>
                      <a:pt x="110769" y="22939"/>
                      <a:pt x="108902" y="23885"/>
                      <a:pt x="107659" y="25332"/>
                    </a:cubicBezTo>
                    <a:cubicBezTo>
                      <a:pt x="107785" y="23674"/>
                      <a:pt x="107184" y="22097"/>
                      <a:pt x="106136" y="20878"/>
                    </a:cubicBezTo>
                    <a:lnTo>
                      <a:pt x="106136" y="20870"/>
                    </a:lnTo>
                    <a:cubicBezTo>
                      <a:pt x="106647" y="20755"/>
                      <a:pt x="107162" y="20699"/>
                      <a:pt x="107673" y="20699"/>
                    </a:cubicBezTo>
                    <a:close/>
                    <a:moveTo>
                      <a:pt x="13670" y="20994"/>
                    </a:moveTo>
                    <a:cubicBezTo>
                      <a:pt x="15606" y="20994"/>
                      <a:pt x="17480" y="21797"/>
                      <a:pt x="18825" y="23244"/>
                    </a:cubicBezTo>
                    <a:cubicBezTo>
                      <a:pt x="18805" y="23244"/>
                      <a:pt x="18786" y="23244"/>
                      <a:pt x="18766" y="23244"/>
                    </a:cubicBezTo>
                    <a:cubicBezTo>
                      <a:pt x="16897" y="23244"/>
                      <a:pt x="15129" y="24082"/>
                      <a:pt x="13888" y="25386"/>
                    </a:cubicBezTo>
                    <a:cubicBezTo>
                      <a:pt x="13951" y="23809"/>
                      <a:pt x="13368" y="22303"/>
                      <a:pt x="12382" y="21120"/>
                    </a:cubicBezTo>
                    <a:lnTo>
                      <a:pt x="12391" y="21111"/>
                    </a:lnTo>
                    <a:cubicBezTo>
                      <a:pt x="12817" y="21032"/>
                      <a:pt x="13245" y="20994"/>
                      <a:pt x="13670" y="20994"/>
                    </a:cubicBezTo>
                    <a:close/>
                    <a:moveTo>
                      <a:pt x="23971" y="20994"/>
                    </a:moveTo>
                    <a:cubicBezTo>
                      <a:pt x="24396" y="20994"/>
                      <a:pt x="24824" y="21032"/>
                      <a:pt x="25250" y="21111"/>
                    </a:cubicBezTo>
                    <a:cubicBezTo>
                      <a:pt x="24255" y="22294"/>
                      <a:pt x="23673" y="23791"/>
                      <a:pt x="23753" y="25386"/>
                    </a:cubicBezTo>
                    <a:cubicBezTo>
                      <a:pt x="22512" y="24082"/>
                      <a:pt x="20744" y="23244"/>
                      <a:pt x="18884" y="23244"/>
                    </a:cubicBezTo>
                    <a:cubicBezTo>
                      <a:pt x="18864" y="23244"/>
                      <a:pt x="18845" y="23244"/>
                      <a:pt x="18825" y="23244"/>
                    </a:cubicBezTo>
                    <a:cubicBezTo>
                      <a:pt x="20162" y="21797"/>
                      <a:pt x="22036" y="20994"/>
                      <a:pt x="23971" y="20994"/>
                    </a:cubicBezTo>
                    <a:close/>
                    <a:moveTo>
                      <a:pt x="37165" y="20902"/>
                    </a:moveTo>
                    <a:cubicBezTo>
                      <a:pt x="39100" y="20902"/>
                      <a:pt x="40977" y="21703"/>
                      <a:pt x="42328" y="23154"/>
                    </a:cubicBezTo>
                    <a:cubicBezTo>
                      <a:pt x="42310" y="23154"/>
                      <a:pt x="42291" y="23154"/>
                      <a:pt x="42273" y="23154"/>
                    </a:cubicBezTo>
                    <a:cubicBezTo>
                      <a:pt x="40286" y="23154"/>
                      <a:pt x="38419" y="24100"/>
                      <a:pt x="37176" y="25547"/>
                    </a:cubicBezTo>
                    <a:cubicBezTo>
                      <a:pt x="37302" y="23871"/>
                      <a:pt x="36701" y="22303"/>
                      <a:pt x="35653" y="21076"/>
                    </a:cubicBezTo>
                    <a:lnTo>
                      <a:pt x="35653" y="21067"/>
                    </a:lnTo>
                    <a:cubicBezTo>
                      <a:pt x="36155" y="20956"/>
                      <a:pt x="36662" y="20902"/>
                      <a:pt x="37165" y="20902"/>
                    </a:cubicBezTo>
                    <a:close/>
                    <a:moveTo>
                      <a:pt x="124474" y="18856"/>
                    </a:moveTo>
                    <a:cubicBezTo>
                      <a:pt x="127057" y="18856"/>
                      <a:pt x="129639" y="20229"/>
                      <a:pt x="130536" y="22975"/>
                    </a:cubicBezTo>
                    <a:cubicBezTo>
                      <a:pt x="130751" y="23656"/>
                      <a:pt x="130867" y="24364"/>
                      <a:pt x="130867" y="25081"/>
                    </a:cubicBezTo>
                    <a:cubicBezTo>
                      <a:pt x="130388" y="24976"/>
                      <a:pt x="129906" y="24925"/>
                      <a:pt x="129426" y="24925"/>
                    </a:cubicBezTo>
                    <a:cubicBezTo>
                      <a:pt x="127574" y="24925"/>
                      <a:pt x="125776" y="25691"/>
                      <a:pt x="124487" y="27079"/>
                    </a:cubicBezTo>
                    <a:cubicBezTo>
                      <a:pt x="123206" y="25708"/>
                      <a:pt x="121414" y="24920"/>
                      <a:pt x="119532" y="24920"/>
                    </a:cubicBezTo>
                    <a:cubicBezTo>
                      <a:pt x="119048" y="24920"/>
                      <a:pt x="118564" y="24973"/>
                      <a:pt x="118089" y="25081"/>
                    </a:cubicBezTo>
                    <a:cubicBezTo>
                      <a:pt x="118089" y="24364"/>
                      <a:pt x="118197" y="23656"/>
                      <a:pt x="118412" y="22975"/>
                    </a:cubicBezTo>
                    <a:cubicBezTo>
                      <a:pt x="119308" y="20229"/>
                      <a:pt x="121891" y="18856"/>
                      <a:pt x="124474" y="18856"/>
                    </a:cubicBezTo>
                    <a:close/>
                    <a:moveTo>
                      <a:pt x="77629" y="18952"/>
                    </a:moveTo>
                    <a:cubicBezTo>
                      <a:pt x="80805" y="18952"/>
                      <a:pt x="83981" y="21031"/>
                      <a:pt x="84022" y="25188"/>
                    </a:cubicBezTo>
                    <a:cubicBezTo>
                      <a:pt x="83543" y="25084"/>
                      <a:pt x="83060" y="25032"/>
                      <a:pt x="82581" y="25032"/>
                    </a:cubicBezTo>
                    <a:cubicBezTo>
                      <a:pt x="80728" y="25032"/>
                      <a:pt x="78930" y="25798"/>
                      <a:pt x="77642" y="27187"/>
                    </a:cubicBezTo>
                    <a:cubicBezTo>
                      <a:pt x="76360" y="25816"/>
                      <a:pt x="74568" y="25027"/>
                      <a:pt x="72687" y="25027"/>
                    </a:cubicBezTo>
                    <a:cubicBezTo>
                      <a:pt x="72203" y="25027"/>
                      <a:pt x="71719" y="25081"/>
                      <a:pt x="71244" y="25188"/>
                    </a:cubicBezTo>
                    <a:cubicBezTo>
                      <a:pt x="71280" y="21031"/>
                      <a:pt x="74454" y="18952"/>
                      <a:pt x="77629" y="18952"/>
                    </a:cubicBezTo>
                    <a:close/>
                    <a:moveTo>
                      <a:pt x="100945" y="18952"/>
                    </a:moveTo>
                    <a:cubicBezTo>
                      <a:pt x="104119" y="18952"/>
                      <a:pt x="107295" y="21030"/>
                      <a:pt x="107337" y="25187"/>
                    </a:cubicBezTo>
                    <a:lnTo>
                      <a:pt x="107337" y="25187"/>
                    </a:lnTo>
                    <a:cubicBezTo>
                      <a:pt x="106865" y="25086"/>
                      <a:pt x="106389" y="25037"/>
                      <a:pt x="105918" y="25037"/>
                    </a:cubicBezTo>
                    <a:cubicBezTo>
                      <a:pt x="104057" y="25037"/>
                      <a:pt x="102256" y="25803"/>
                      <a:pt x="100957" y="27196"/>
                    </a:cubicBezTo>
                    <a:cubicBezTo>
                      <a:pt x="99676" y="25816"/>
                      <a:pt x="97883" y="25036"/>
                      <a:pt x="96002" y="25036"/>
                    </a:cubicBezTo>
                    <a:cubicBezTo>
                      <a:pt x="95518" y="25036"/>
                      <a:pt x="95034" y="25081"/>
                      <a:pt x="94559" y="25188"/>
                    </a:cubicBezTo>
                    <a:cubicBezTo>
                      <a:pt x="94595" y="21031"/>
                      <a:pt x="97769" y="18952"/>
                      <a:pt x="100945" y="18952"/>
                    </a:cubicBezTo>
                    <a:close/>
                    <a:moveTo>
                      <a:pt x="53997" y="19058"/>
                    </a:moveTo>
                    <a:cubicBezTo>
                      <a:pt x="56578" y="19058"/>
                      <a:pt x="59157" y="20432"/>
                      <a:pt x="60052" y="23181"/>
                    </a:cubicBezTo>
                    <a:cubicBezTo>
                      <a:pt x="60267" y="23853"/>
                      <a:pt x="60384" y="24570"/>
                      <a:pt x="60384" y="25278"/>
                    </a:cubicBezTo>
                    <a:cubicBezTo>
                      <a:pt x="59909" y="25176"/>
                      <a:pt x="59430" y="25126"/>
                      <a:pt x="58956" y="25126"/>
                    </a:cubicBezTo>
                    <a:cubicBezTo>
                      <a:pt x="57095" y="25126"/>
                      <a:pt x="55295" y="25893"/>
                      <a:pt x="53995" y="27285"/>
                    </a:cubicBezTo>
                    <a:cubicBezTo>
                      <a:pt x="52714" y="25905"/>
                      <a:pt x="50922" y="25126"/>
                      <a:pt x="49049" y="25126"/>
                    </a:cubicBezTo>
                    <a:cubicBezTo>
                      <a:pt x="48556" y="25126"/>
                      <a:pt x="48072" y="25180"/>
                      <a:pt x="47597" y="25278"/>
                    </a:cubicBezTo>
                    <a:cubicBezTo>
                      <a:pt x="47606" y="24570"/>
                      <a:pt x="47714" y="23853"/>
                      <a:pt x="47929" y="23181"/>
                    </a:cubicBezTo>
                    <a:cubicBezTo>
                      <a:pt x="48830" y="20434"/>
                      <a:pt x="51414" y="19058"/>
                      <a:pt x="53997" y="19058"/>
                    </a:cubicBezTo>
                    <a:close/>
                    <a:moveTo>
                      <a:pt x="7163" y="19140"/>
                    </a:moveTo>
                    <a:cubicBezTo>
                      <a:pt x="10339" y="19140"/>
                      <a:pt x="13516" y="21219"/>
                      <a:pt x="13556" y="25377"/>
                    </a:cubicBezTo>
                    <a:cubicBezTo>
                      <a:pt x="13079" y="25272"/>
                      <a:pt x="12598" y="25222"/>
                      <a:pt x="12120" y="25222"/>
                    </a:cubicBezTo>
                    <a:cubicBezTo>
                      <a:pt x="10263" y="25222"/>
                      <a:pt x="8460" y="25990"/>
                      <a:pt x="7163" y="27379"/>
                    </a:cubicBezTo>
                    <a:lnTo>
                      <a:pt x="7163" y="27379"/>
                    </a:lnTo>
                    <a:cubicBezTo>
                      <a:pt x="5882" y="26002"/>
                      <a:pt x="4092" y="25224"/>
                      <a:pt x="2212" y="25224"/>
                    </a:cubicBezTo>
                    <a:cubicBezTo>
                      <a:pt x="1728" y="25224"/>
                      <a:pt x="1245" y="25278"/>
                      <a:pt x="770" y="25377"/>
                    </a:cubicBezTo>
                    <a:cubicBezTo>
                      <a:pt x="810" y="21219"/>
                      <a:pt x="3987" y="19140"/>
                      <a:pt x="7163" y="19140"/>
                    </a:cubicBezTo>
                    <a:close/>
                    <a:moveTo>
                      <a:pt x="30465" y="19152"/>
                    </a:moveTo>
                    <a:cubicBezTo>
                      <a:pt x="33638" y="19152"/>
                      <a:pt x="36811" y="21228"/>
                      <a:pt x="36854" y="25382"/>
                    </a:cubicBezTo>
                    <a:lnTo>
                      <a:pt x="36854" y="25382"/>
                    </a:lnTo>
                    <a:cubicBezTo>
                      <a:pt x="36384" y="25282"/>
                      <a:pt x="35912" y="25234"/>
                      <a:pt x="35443" y="25234"/>
                    </a:cubicBezTo>
                    <a:cubicBezTo>
                      <a:pt x="33580" y="25234"/>
                      <a:pt x="31775" y="26000"/>
                      <a:pt x="30483" y="27393"/>
                    </a:cubicBezTo>
                    <a:cubicBezTo>
                      <a:pt x="29201" y="26013"/>
                      <a:pt x="27409" y="25233"/>
                      <a:pt x="25528" y="25233"/>
                    </a:cubicBezTo>
                    <a:cubicBezTo>
                      <a:pt x="25044" y="25233"/>
                      <a:pt x="24560" y="25287"/>
                      <a:pt x="24085" y="25386"/>
                    </a:cubicBezTo>
                    <a:cubicBezTo>
                      <a:pt x="24116" y="21231"/>
                      <a:pt x="27290" y="19152"/>
                      <a:pt x="30465" y="19152"/>
                    </a:cubicBezTo>
                    <a:close/>
                    <a:moveTo>
                      <a:pt x="119325" y="25304"/>
                    </a:moveTo>
                    <a:cubicBezTo>
                      <a:pt x="121264" y="25304"/>
                      <a:pt x="123133" y="26108"/>
                      <a:pt x="124478" y="27563"/>
                    </a:cubicBezTo>
                    <a:cubicBezTo>
                      <a:pt x="124458" y="27563"/>
                      <a:pt x="124438" y="27563"/>
                      <a:pt x="124418" y="27563"/>
                    </a:cubicBezTo>
                    <a:cubicBezTo>
                      <a:pt x="122550" y="27563"/>
                      <a:pt x="120782" y="28392"/>
                      <a:pt x="119541" y="29696"/>
                    </a:cubicBezTo>
                    <a:cubicBezTo>
                      <a:pt x="119622" y="28110"/>
                      <a:pt x="119039" y="26604"/>
                      <a:pt x="118045" y="25421"/>
                    </a:cubicBezTo>
                    <a:cubicBezTo>
                      <a:pt x="118472" y="25342"/>
                      <a:pt x="118900" y="25304"/>
                      <a:pt x="119325" y="25304"/>
                    </a:cubicBezTo>
                    <a:close/>
                    <a:moveTo>
                      <a:pt x="129625" y="25304"/>
                    </a:moveTo>
                    <a:cubicBezTo>
                      <a:pt x="130050" y="25304"/>
                      <a:pt x="130477" y="25342"/>
                      <a:pt x="130903" y="25421"/>
                    </a:cubicBezTo>
                    <a:cubicBezTo>
                      <a:pt x="129908" y="26604"/>
                      <a:pt x="129326" y="28101"/>
                      <a:pt x="129415" y="29696"/>
                    </a:cubicBezTo>
                    <a:cubicBezTo>
                      <a:pt x="128165" y="28392"/>
                      <a:pt x="126398" y="27563"/>
                      <a:pt x="124538" y="27563"/>
                    </a:cubicBezTo>
                    <a:cubicBezTo>
                      <a:pt x="124518" y="27563"/>
                      <a:pt x="124498" y="27563"/>
                      <a:pt x="124478" y="27563"/>
                    </a:cubicBezTo>
                    <a:cubicBezTo>
                      <a:pt x="125816" y="26108"/>
                      <a:pt x="127690" y="25304"/>
                      <a:pt x="129625" y="25304"/>
                    </a:cubicBezTo>
                    <a:close/>
                    <a:moveTo>
                      <a:pt x="95793" y="25402"/>
                    </a:moveTo>
                    <a:cubicBezTo>
                      <a:pt x="97728" y="25402"/>
                      <a:pt x="99603" y="26205"/>
                      <a:pt x="100948" y="27653"/>
                    </a:cubicBezTo>
                    <a:lnTo>
                      <a:pt x="100948" y="27653"/>
                    </a:lnTo>
                    <a:cubicBezTo>
                      <a:pt x="100945" y="27653"/>
                      <a:pt x="100942" y="27653"/>
                      <a:pt x="100939" y="27653"/>
                    </a:cubicBezTo>
                    <a:cubicBezTo>
                      <a:pt x="100919" y="27652"/>
                      <a:pt x="100900" y="27652"/>
                      <a:pt x="100880" y="27652"/>
                    </a:cubicBezTo>
                    <a:cubicBezTo>
                      <a:pt x="99020" y="27652"/>
                      <a:pt x="97252" y="28491"/>
                      <a:pt x="96011" y="29794"/>
                    </a:cubicBezTo>
                    <a:cubicBezTo>
                      <a:pt x="96091" y="28199"/>
                      <a:pt x="95509" y="26703"/>
                      <a:pt x="94514" y="25520"/>
                    </a:cubicBezTo>
                    <a:cubicBezTo>
                      <a:pt x="94940" y="25441"/>
                      <a:pt x="95368" y="25402"/>
                      <a:pt x="95793" y="25402"/>
                    </a:cubicBezTo>
                    <a:close/>
                    <a:moveTo>
                      <a:pt x="82779" y="25411"/>
                    </a:moveTo>
                    <a:cubicBezTo>
                      <a:pt x="83204" y="25411"/>
                      <a:pt x="83632" y="25450"/>
                      <a:pt x="84057" y="25529"/>
                    </a:cubicBezTo>
                    <a:cubicBezTo>
                      <a:pt x="83063" y="26703"/>
                      <a:pt x="82480" y="28208"/>
                      <a:pt x="82570" y="29803"/>
                    </a:cubicBezTo>
                    <a:cubicBezTo>
                      <a:pt x="81320" y="28500"/>
                      <a:pt x="79561" y="27661"/>
                      <a:pt x="77692" y="27661"/>
                    </a:cubicBezTo>
                    <a:cubicBezTo>
                      <a:pt x="77672" y="27661"/>
                      <a:pt x="77653" y="27661"/>
                      <a:pt x="77633" y="27662"/>
                    </a:cubicBezTo>
                    <a:cubicBezTo>
                      <a:pt x="78970" y="26214"/>
                      <a:pt x="80844" y="25411"/>
                      <a:pt x="82779" y="25411"/>
                    </a:cubicBezTo>
                    <a:close/>
                    <a:moveTo>
                      <a:pt x="59128" y="25506"/>
                    </a:moveTo>
                    <a:cubicBezTo>
                      <a:pt x="59557" y="25506"/>
                      <a:pt x="59990" y="25546"/>
                      <a:pt x="60420" y="25628"/>
                    </a:cubicBezTo>
                    <a:cubicBezTo>
                      <a:pt x="59434" y="26801"/>
                      <a:pt x="58852" y="28307"/>
                      <a:pt x="58932" y="29893"/>
                    </a:cubicBezTo>
                    <a:cubicBezTo>
                      <a:pt x="57697" y="28596"/>
                      <a:pt x="55941" y="27760"/>
                      <a:pt x="54083" y="27760"/>
                    </a:cubicBezTo>
                    <a:cubicBezTo>
                      <a:pt x="54054" y="27760"/>
                      <a:pt x="54024" y="27760"/>
                      <a:pt x="53995" y="27760"/>
                    </a:cubicBezTo>
                    <a:cubicBezTo>
                      <a:pt x="53975" y="27760"/>
                      <a:pt x="53955" y="27760"/>
                      <a:pt x="53935" y="27760"/>
                    </a:cubicBezTo>
                    <a:cubicBezTo>
                      <a:pt x="52067" y="27760"/>
                      <a:pt x="50308" y="28589"/>
                      <a:pt x="49058" y="29893"/>
                    </a:cubicBezTo>
                    <a:cubicBezTo>
                      <a:pt x="49138" y="28307"/>
                      <a:pt x="48565" y="26801"/>
                      <a:pt x="47561" y="25619"/>
                    </a:cubicBezTo>
                    <a:lnTo>
                      <a:pt x="47561" y="25619"/>
                    </a:lnTo>
                    <a:lnTo>
                      <a:pt x="47570" y="25628"/>
                    </a:lnTo>
                    <a:cubicBezTo>
                      <a:pt x="48002" y="25546"/>
                      <a:pt x="48436" y="25506"/>
                      <a:pt x="48867" y="25506"/>
                    </a:cubicBezTo>
                    <a:cubicBezTo>
                      <a:pt x="50796" y="25506"/>
                      <a:pt x="52663" y="26308"/>
                      <a:pt x="54004" y="27751"/>
                    </a:cubicBezTo>
                    <a:cubicBezTo>
                      <a:pt x="55337" y="26308"/>
                      <a:pt x="57203" y="25506"/>
                      <a:pt x="59128" y="25506"/>
                    </a:cubicBezTo>
                    <a:close/>
                    <a:moveTo>
                      <a:pt x="25327" y="25613"/>
                    </a:moveTo>
                    <a:cubicBezTo>
                      <a:pt x="27257" y="25613"/>
                      <a:pt x="29124" y="26416"/>
                      <a:pt x="30465" y="27859"/>
                    </a:cubicBezTo>
                    <a:lnTo>
                      <a:pt x="30465" y="27859"/>
                    </a:lnTo>
                    <a:cubicBezTo>
                      <a:pt x="30462" y="27859"/>
                      <a:pt x="30459" y="27859"/>
                      <a:pt x="30456" y="27859"/>
                    </a:cubicBezTo>
                    <a:cubicBezTo>
                      <a:pt x="30436" y="27859"/>
                      <a:pt x="30416" y="27858"/>
                      <a:pt x="30397" y="27858"/>
                    </a:cubicBezTo>
                    <a:cubicBezTo>
                      <a:pt x="28528" y="27858"/>
                      <a:pt x="26769" y="28697"/>
                      <a:pt x="25519" y="30000"/>
                    </a:cubicBezTo>
                    <a:cubicBezTo>
                      <a:pt x="25608" y="28414"/>
                      <a:pt x="25026" y="26909"/>
                      <a:pt x="24031" y="25735"/>
                    </a:cubicBezTo>
                    <a:cubicBezTo>
                      <a:pt x="24463" y="25653"/>
                      <a:pt x="24897" y="25613"/>
                      <a:pt x="25327" y="25613"/>
                    </a:cubicBezTo>
                    <a:close/>
                    <a:moveTo>
                      <a:pt x="106136" y="30070"/>
                    </a:moveTo>
                    <a:cubicBezTo>
                      <a:pt x="106135" y="30070"/>
                      <a:pt x="106135" y="30070"/>
                      <a:pt x="106134" y="30070"/>
                    </a:cubicBezTo>
                    <a:lnTo>
                      <a:pt x="106134" y="30070"/>
                    </a:lnTo>
                    <a:lnTo>
                      <a:pt x="106136" y="30072"/>
                    </a:lnTo>
                    <a:cubicBezTo>
                      <a:pt x="106136" y="30071"/>
                      <a:pt x="106136" y="30071"/>
                      <a:pt x="106136" y="30070"/>
                    </a:cubicBezTo>
                    <a:close/>
                    <a:moveTo>
                      <a:pt x="70806" y="20910"/>
                    </a:moveTo>
                    <a:cubicBezTo>
                      <a:pt x="71297" y="20910"/>
                      <a:pt x="71792" y="20961"/>
                      <a:pt x="72283" y="21067"/>
                    </a:cubicBezTo>
                    <a:cubicBezTo>
                      <a:pt x="71289" y="22321"/>
                      <a:pt x="70742" y="23907"/>
                      <a:pt x="70939" y="25574"/>
                    </a:cubicBezTo>
                    <a:cubicBezTo>
                      <a:pt x="71449" y="25460"/>
                      <a:pt x="71962" y="25404"/>
                      <a:pt x="72472" y="25404"/>
                    </a:cubicBezTo>
                    <a:cubicBezTo>
                      <a:pt x="74409" y="25404"/>
                      <a:pt x="76285" y="26207"/>
                      <a:pt x="77633" y="27662"/>
                    </a:cubicBezTo>
                    <a:cubicBezTo>
                      <a:pt x="77615" y="27661"/>
                      <a:pt x="77597" y="27661"/>
                      <a:pt x="77578" y="27661"/>
                    </a:cubicBezTo>
                    <a:cubicBezTo>
                      <a:pt x="75520" y="27661"/>
                      <a:pt x="73598" y="28670"/>
                      <a:pt x="72346" y="30197"/>
                    </a:cubicBezTo>
                    <a:cubicBezTo>
                      <a:pt x="72748" y="26467"/>
                      <a:pt x="69425" y="23154"/>
                      <a:pt x="65707" y="23154"/>
                    </a:cubicBezTo>
                    <a:cubicBezTo>
                      <a:pt x="65692" y="23154"/>
                      <a:pt x="65677" y="23154"/>
                      <a:pt x="65662" y="23154"/>
                    </a:cubicBezTo>
                    <a:cubicBezTo>
                      <a:pt x="67004" y="21705"/>
                      <a:pt x="68876" y="20910"/>
                      <a:pt x="70806" y="20910"/>
                    </a:cubicBezTo>
                    <a:close/>
                    <a:moveTo>
                      <a:pt x="112818" y="23450"/>
                    </a:moveTo>
                    <a:cubicBezTo>
                      <a:pt x="115995" y="23450"/>
                      <a:pt x="119174" y="25529"/>
                      <a:pt x="119218" y="29687"/>
                    </a:cubicBezTo>
                    <a:cubicBezTo>
                      <a:pt x="118738" y="29582"/>
                      <a:pt x="118254" y="29531"/>
                      <a:pt x="117774" y="29531"/>
                    </a:cubicBezTo>
                    <a:cubicBezTo>
                      <a:pt x="115916" y="29531"/>
                      <a:pt x="114117" y="30298"/>
                      <a:pt x="112821" y="31694"/>
                    </a:cubicBezTo>
                    <a:cubicBezTo>
                      <a:pt x="111548" y="30314"/>
                      <a:pt x="109756" y="29534"/>
                      <a:pt x="107874" y="29534"/>
                    </a:cubicBezTo>
                    <a:cubicBezTo>
                      <a:pt x="107391" y="29534"/>
                      <a:pt x="106907" y="29588"/>
                      <a:pt x="106432" y="29687"/>
                    </a:cubicBezTo>
                    <a:cubicBezTo>
                      <a:pt x="106468" y="25529"/>
                      <a:pt x="109642" y="23450"/>
                      <a:pt x="112818" y="23450"/>
                    </a:cubicBezTo>
                    <a:close/>
                    <a:moveTo>
                      <a:pt x="136132" y="23450"/>
                    </a:moveTo>
                    <a:cubicBezTo>
                      <a:pt x="139308" y="23450"/>
                      <a:pt x="142484" y="25529"/>
                      <a:pt x="142525" y="29687"/>
                    </a:cubicBezTo>
                    <a:cubicBezTo>
                      <a:pt x="142051" y="29585"/>
                      <a:pt x="141574" y="29535"/>
                      <a:pt x="141100" y="29535"/>
                    </a:cubicBezTo>
                    <a:cubicBezTo>
                      <a:pt x="139242" y="29535"/>
                      <a:pt x="137437" y="30301"/>
                      <a:pt x="136145" y="31694"/>
                    </a:cubicBezTo>
                    <a:cubicBezTo>
                      <a:pt x="134863" y="30314"/>
                      <a:pt x="133071" y="29534"/>
                      <a:pt x="131190" y="29534"/>
                    </a:cubicBezTo>
                    <a:cubicBezTo>
                      <a:pt x="130706" y="29534"/>
                      <a:pt x="130222" y="29588"/>
                      <a:pt x="129747" y="29687"/>
                    </a:cubicBezTo>
                    <a:cubicBezTo>
                      <a:pt x="129783" y="25529"/>
                      <a:pt x="132957" y="23450"/>
                      <a:pt x="136132" y="23450"/>
                    </a:cubicBezTo>
                    <a:close/>
                    <a:moveTo>
                      <a:pt x="89290" y="23558"/>
                    </a:moveTo>
                    <a:cubicBezTo>
                      <a:pt x="92466" y="23558"/>
                      <a:pt x="95642" y="25636"/>
                      <a:pt x="95679" y="29792"/>
                    </a:cubicBezTo>
                    <a:lnTo>
                      <a:pt x="95679" y="29792"/>
                    </a:lnTo>
                    <a:cubicBezTo>
                      <a:pt x="95202" y="29689"/>
                      <a:pt x="94721" y="29638"/>
                      <a:pt x="94245" y="29638"/>
                    </a:cubicBezTo>
                    <a:cubicBezTo>
                      <a:pt x="92389" y="29638"/>
                      <a:pt x="90595" y="30406"/>
                      <a:pt x="89299" y="31801"/>
                    </a:cubicBezTo>
                    <a:cubicBezTo>
                      <a:pt x="88025" y="30429"/>
                      <a:pt x="86246" y="29642"/>
                      <a:pt x="84376" y="29642"/>
                    </a:cubicBezTo>
                    <a:cubicBezTo>
                      <a:pt x="84365" y="29642"/>
                      <a:pt x="84355" y="29642"/>
                      <a:pt x="84344" y="29642"/>
                    </a:cubicBezTo>
                    <a:cubicBezTo>
                      <a:pt x="83860" y="29642"/>
                      <a:pt x="83376" y="29687"/>
                      <a:pt x="82902" y="29794"/>
                    </a:cubicBezTo>
                    <a:cubicBezTo>
                      <a:pt x="82937" y="25637"/>
                      <a:pt x="86114" y="23558"/>
                      <a:pt x="89290" y="23558"/>
                    </a:cubicBezTo>
                    <a:close/>
                    <a:moveTo>
                      <a:pt x="42335" y="23651"/>
                    </a:moveTo>
                    <a:cubicBezTo>
                      <a:pt x="45511" y="23651"/>
                      <a:pt x="48686" y="25727"/>
                      <a:pt x="48726" y="29884"/>
                    </a:cubicBezTo>
                    <a:cubicBezTo>
                      <a:pt x="48251" y="29782"/>
                      <a:pt x="47772" y="29732"/>
                      <a:pt x="47298" y="29732"/>
                    </a:cubicBezTo>
                    <a:cubicBezTo>
                      <a:pt x="45434" y="29732"/>
                      <a:pt x="43630" y="30499"/>
                      <a:pt x="42337" y="31891"/>
                    </a:cubicBezTo>
                    <a:cubicBezTo>
                      <a:pt x="41056" y="30511"/>
                      <a:pt x="39264" y="29731"/>
                      <a:pt x="37382" y="29731"/>
                    </a:cubicBezTo>
                    <a:cubicBezTo>
                      <a:pt x="36898" y="29731"/>
                      <a:pt x="36415" y="29785"/>
                      <a:pt x="35940" y="29884"/>
                    </a:cubicBezTo>
                    <a:cubicBezTo>
                      <a:pt x="35980" y="25729"/>
                      <a:pt x="39158" y="23651"/>
                      <a:pt x="42335" y="23651"/>
                    </a:cubicBezTo>
                    <a:close/>
                    <a:moveTo>
                      <a:pt x="65651" y="23651"/>
                    </a:moveTo>
                    <a:cubicBezTo>
                      <a:pt x="68826" y="23651"/>
                      <a:pt x="72001" y="25727"/>
                      <a:pt x="72041" y="29884"/>
                    </a:cubicBezTo>
                    <a:cubicBezTo>
                      <a:pt x="71568" y="29782"/>
                      <a:pt x="71091" y="29732"/>
                      <a:pt x="70617" y="29732"/>
                    </a:cubicBezTo>
                    <a:cubicBezTo>
                      <a:pt x="68758" y="29732"/>
                      <a:pt x="66952" y="30499"/>
                      <a:pt x="65653" y="31891"/>
                    </a:cubicBezTo>
                    <a:cubicBezTo>
                      <a:pt x="64371" y="30511"/>
                      <a:pt x="62579" y="29731"/>
                      <a:pt x="60697" y="29731"/>
                    </a:cubicBezTo>
                    <a:cubicBezTo>
                      <a:pt x="60214" y="29731"/>
                      <a:pt x="59730" y="29785"/>
                      <a:pt x="59255" y="29884"/>
                    </a:cubicBezTo>
                    <a:cubicBezTo>
                      <a:pt x="59295" y="25729"/>
                      <a:pt x="62473" y="23651"/>
                      <a:pt x="65651" y="23651"/>
                    </a:cubicBezTo>
                    <a:close/>
                    <a:moveTo>
                      <a:pt x="18808" y="23757"/>
                    </a:moveTo>
                    <a:cubicBezTo>
                      <a:pt x="21978" y="23757"/>
                      <a:pt x="25149" y="25829"/>
                      <a:pt x="25196" y="29978"/>
                    </a:cubicBezTo>
                    <a:lnTo>
                      <a:pt x="25196" y="29978"/>
                    </a:lnTo>
                    <a:cubicBezTo>
                      <a:pt x="24721" y="29876"/>
                      <a:pt x="24243" y="29826"/>
                      <a:pt x="23769" y="29826"/>
                    </a:cubicBezTo>
                    <a:cubicBezTo>
                      <a:pt x="21911" y="29826"/>
                      <a:pt x="20114" y="30592"/>
                      <a:pt x="18825" y="31981"/>
                    </a:cubicBezTo>
                    <a:cubicBezTo>
                      <a:pt x="17544" y="30610"/>
                      <a:pt x="15752" y="29821"/>
                      <a:pt x="13870" y="29821"/>
                    </a:cubicBezTo>
                    <a:cubicBezTo>
                      <a:pt x="13386" y="29830"/>
                      <a:pt x="12902" y="29875"/>
                      <a:pt x="12427" y="29982"/>
                    </a:cubicBezTo>
                    <a:cubicBezTo>
                      <a:pt x="12463" y="25834"/>
                      <a:pt x="15635" y="23757"/>
                      <a:pt x="18808" y="23757"/>
                    </a:cubicBezTo>
                    <a:close/>
                    <a:moveTo>
                      <a:pt x="117967" y="29909"/>
                    </a:moveTo>
                    <a:cubicBezTo>
                      <a:pt x="118392" y="29909"/>
                      <a:pt x="118820" y="29948"/>
                      <a:pt x="119245" y="30027"/>
                    </a:cubicBezTo>
                    <a:cubicBezTo>
                      <a:pt x="118253" y="31208"/>
                      <a:pt x="117671" y="32700"/>
                      <a:pt x="117757" y="34292"/>
                    </a:cubicBezTo>
                    <a:lnTo>
                      <a:pt x="117757" y="34292"/>
                    </a:lnTo>
                    <a:cubicBezTo>
                      <a:pt x="116507" y="32989"/>
                      <a:pt x="114740" y="32159"/>
                      <a:pt x="112880" y="32159"/>
                    </a:cubicBezTo>
                    <a:cubicBezTo>
                      <a:pt x="112860" y="32159"/>
                      <a:pt x="112840" y="32160"/>
                      <a:pt x="112821" y="32160"/>
                    </a:cubicBezTo>
                    <a:cubicBezTo>
                      <a:pt x="114158" y="30712"/>
                      <a:pt x="116031" y="29909"/>
                      <a:pt x="117967" y="29909"/>
                    </a:cubicBezTo>
                    <a:close/>
                    <a:moveTo>
                      <a:pt x="84144" y="30017"/>
                    </a:moveTo>
                    <a:cubicBezTo>
                      <a:pt x="86080" y="30017"/>
                      <a:pt x="87953" y="30820"/>
                      <a:pt x="89290" y="32267"/>
                    </a:cubicBezTo>
                    <a:cubicBezTo>
                      <a:pt x="89271" y="32267"/>
                      <a:pt x="89251" y="32267"/>
                      <a:pt x="89231" y="32267"/>
                    </a:cubicBezTo>
                    <a:cubicBezTo>
                      <a:pt x="87362" y="32267"/>
                      <a:pt x="85595" y="33105"/>
                      <a:pt x="84353" y="34409"/>
                    </a:cubicBezTo>
                    <a:cubicBezTo>
                      <a:pt x="84443" y="32814"/>
                      <a:pt x="83851" y="31317"/>
                      <a:pt x="82866" y="30135"/>
                    </a:cubicBezTo>
                    <a:cubicBezTo>
                      <a:pt x="83291" y="30056"/>
                      <a:pt x="83719" y="30017"/>
                      <a:pt x="84144" y="30017"/>
                    </a:cubicBezTo>
                    <a:close/>
                    <a:moveTo>
                      <a:pt x="94437" y="30017"/>
                    </a:moveTo>
                    <a:cubicBezTo>
                      <a:pt x="94862" y="30017"/>
                      <a:pt x="95289" y="30056"/>
                      <a:pt x="95715" y="30135"/>
                    </a:cubicBezTo>
                    <a:cubicBezTo>
                      <a:pt x="94729" y="31317"/>
                      <a:pt x="94138" y="32814"/>
                      <a:pt x="94228" y="34409"/>
                    </a:cubicBezTo>
                    <a:cubicBezTo>
                      <a:pt x="92977" y="33105"/>
                      <a:pt x="91218" y="32267"/>
                      <a:pt x="89350" y="32267"/>
                    </a:cubicBezTo>
                    <a:cubicBezTo>
                      <a:pt x="89333" y="32267"/>
                      <a:pt x="89316" y="32267"/>
                      <a:pt x="89299" y="32267"/>
                    </a:cubicBezTo>
                    <a:lnTo>
                      <a:pt x="89299" y="32267"/>
                    </a:lnTo>
                    <a:cubicBezTo>
                      <a:pt x="90637" y="30820"/>
                      <a:pt x="92504" y="30017"/>
                      <a:pt x="94437" y="30017"/>
                    </a:cubicBezTo>
                    <a:close/>
                    <a:moveTo>
                      <a:pt x="47484" y="30107"/>
                    </a:moveTo>
                    <a:cubicBezTo>
                      <a:pt x="47908" y="30107"/>
                      <a:pt x="48336" y="30145"/>
                      <a:pt x="48762" y="30224"/>
                    </a:cubicBezTo>
                    <a:cubicBezTo>
                      <a:pt x="47767" y="31407"/>
                      <a:pt x="47185" y="32912"/>
                      <a:pt x="47275" y="34498"/>
                    </a:cubicBezTo>
                    <a:cubicBezTo>
                      <a:pt x="46024" y="33195"/>
                      <a:pt x="44256" y="32357"/>
                      <a:pt x="42396" y="32357"/>
                    </a:cubicBezTo>
                    <a:cubicBezTo>
                      <a:pt x="42377" y="32357"/>
                      <a:pt x="42357" y="32357"/>
                      <a:pt x="42337" y="32357"/>
                    </a:cubicBezTo>
                    <a:cubicBezTo>
                      <a:pt x="43675" y="30909"/>
                      <a:pt x="45548" y="30107"/>
                      <a:pt x="47484" y="30107"/>
                    </a:cubicBezTo>
                    <a:close/>
                    <a:moveTo>
                      <a:pt x="60497" y="30107"/>
                    </a:moveTo>
                    <a:cubicBezTo>
                      <a:pt x="62433" y="30107"/>
                      <a:pt x="64308" y="30911"/>
                      <a:pt x="65653" y="32366"/>
                    </a:cubicBezTo>
                    <a:lnTo>
                      <a:pt x="65653" y="32366"/>
                    </a:lnTo>
                    <a:cubicBezTo>
                      <a:pt x="65650" y="32366"/>
                      <a:pt x="65647" y="32366"/>
                      <a:pt x="65644" y="32366"/>
                    </a:cubicBezTo>
                    <a:cubicBezTo>
                      <a:pt x="65624" y="32366"/>
                      <a:pt x="65604" y="32366"/>
                      <a:pt x="65584" y="32366"/>
                    </a:cubicBezTo>
                    <a:cubicBezTo>
                      <a:pt x="63715" y="32366"/>
                      <a:pt x="61957" y="33195"/>
                      <a:pt x="60706" y="34498"/>
                    </a:cubicBezTo>
                    <a:cubicBezTo>
                      <a:pt x="60796" y="32912"/>
                      <a:pt x="60214" y="31407"/>
                      <a:pt x="59219" y="30224"/>
                    </a:cubicBezTo>
                    <a:cubicBezTo>
                      <a:pt x="59644" y="30145"/>
                      <a:pt x="60072" y="30107"/>
                      <a:pt x="60497" y="30107"/>
                    </a:cubicBezTo>
                    <a:close/>
                    <a:moveTo>
                      <a:pt x="106093" y="25399"/>
                    </a:moveTo>
                    <a:cubicBezTo>
                      <a:pt x="106554" y="25399"/>
                      <a:pt x="107019" y="25445"/>
                      <a:pt x="107480" y="25538"/>
                    </a:cubicBezTo>
                    <a:cubicBezTo>
                      <a:pt x="106477" y="26801"/>
                      <a:pt x="105930" y="28395"/>
                      <a:pt x="106136" y="30070"/>
                    </a:cubicBezTo>
                    <a:lnTo>
                      <a:pt x="106136" y="30070"/>
                    </a:lnTo>
                    <a:cubicBezTo>
                      <a:pt x="106645" y="29957"/>
                      <a:pt x="107158" y="29902"/>
                      <a:pt x="107667" y="29902"/>
                    </a:cubicBezTo>
                    <a:cubicBezTo>
                      <a:pt x="109601" y="29902"/>
                      <a:pt x="111474" y="30700"/>
                      <a:pt x="112821" y="32160"/>
                    </a:cubicBezTo>
                    <a:cubicBezTo>
                      <a:pt x="112802" y="32160"/>
                      <a:pt x="112783" y="32160"/>
                      <a:pt x="112764" y="32160"/>
                    </a:cubicBezTo>
                    <a:cubicBezTo>
                      <a:pt x="110778" y="32160"/>
                      <a:pt x="108911" y="33096"/>
                      <a:pt x="107659" y="34543"/>
                    </a:cubicBezTo>
                    <a:cubicBezTo>
                      <a:pt x="107785" y="32877"/>
                      <a:pt x="107175" y="31300"/>
                      <a:pt x="106127" y="30072"/>
                    </a:cubicBezTo>
                    <a:cubicBezTo>
                      <a:pt x="106130" y="30071"/>
                      <a:pt x="106132" y="30071"/>
                      <a:pt x="106134" y="30070"/>
                    </a:cubicBezTo>
                    <a:lnTo>
                      <a:pt x="106134" y="30070"/>
                    </a:lnTo>
                    <a:lnTo>
                      <a:pt x="106127" y="30063"/>
                    </a:lnTo>
                    <a:cubicBezTo>
                      <a:pt x="104875" y="28607"/>
                      <a:pt x="102990" y="27652"/>
                      <a:pt x="100995" y="27652"/>
                    </a:cubicBezTo>
                    <a:cubicBezTo>
                      <a:pt x="100979" y="27652"/>
                      <a:pt x="100964" y="27652"/>
                      <a:pt x="100948" y="27653"/>
                    </a:cubicBezTo>
                    <a:lnTo>
                      <a:pt x="100948" y="27653"/>
                    </a:lnTo>
                    <a:cubicBezTo>
                      <a:pt x="102286" y="26199"/>
                      <a:pt x="104161" y="25399"/>
                      <a:pt x="106093" y="25399"/>
                    </a:cubicBezTo>
                    <a:close/>
                    <a:moveTo>
                      <a:pt x="13651" y="30209"/>
                    </a:moveTo>
                    <a:cubicBezTo>
                      <a:pt x="15587" y="30209"/>
                      <a:pt x="17458" y="31009"/>
                      <a:pt x="18799" y="32455"/>
                    </a:cubicBezTo>
                    <a:lnTo>
                      <a:pt x="18799" y="32455"/>
                    </a:lnTo>
                    <a:cubicBezTo>
                      <a:pt x="18788" y="32455"/>
                      <a:pt x="18777" y="32455"/>
                      <a:pt x="18766" y="32455"/>
                    </a:cubicBezTo>
                    <a:cubicBezTo>
                      <a:pt x="16897" y="32455"/>
                      <a:pt x="15129" y="33294"/>
                      <a:pt x="13888" y="34597"/>
                    </a:cubicBezTo>
                    <a:cubicBezTo>
                      <a:pt x="13968" y="33002"/>
                      <a:pt x="13386" y="31497"/>
                      <a:pt x="12391" y="30323"/>
                    </a:cubicBezTo>
                    <a:cubicBezTo>
                      <a:pt x="12811" y="30247"/>
                      <a:pt x="13233" y="30209"/>
                      <a:pt x="13651" y="30209"/>
                    </a:cubicBezTo>
                    <a:close/>
                    <a:moveTo>
                      <a:pt x="23971" y="30205"/>
                    </a:moveTo>
                    <a:cubicBezTo>
                      <a:pt x="24396" y="30205"/>
                      <a:pt x="24824" y="30244"/>
                      <a:pt x="25250" y="30323"/>
                    </a:cubicBezTo>
                    <a:cubicBezTo>
                      <a:pt x="24255" y="31497"/>
                      <a:pt x="23673" y="33002"/>
                      <a:pt x="23753" y="34597"/>
                    </a:cubicBezTo>
                    <a:cubicBezTo>
                      <a:pt x="22512" y="33294"/>
                      <a:pt x="20744" y="32455"/>
                      <a:pt x="18884" y="32455"/>
                    </a:cubicBezTo>
                    <a:cubicBezTo>
                      <a:pt x="18864" y="32455"/>
                      <a:pt x="18845" y="32455"/>
                      <a:pt x="18825" y="32455"/>
                    </a:cubicBezTo>
                    <a:cubicBezTo>
                      <a:pt x="20162" y="31008"/>
                      <a:pt x="22036" y="30205"/>
                      <a:pt x="23971" y="30205"/>
                    </a:cubicBezTo>
                    <a:close/>
                    <a:moveTo>
                      <a:pt x="35606" y="25605"/>
                    </a:moveTo>
                    <a:cubicBezTo>
                      <a:pt x="36068" y="25605"/>
                      <a:pt x="36534" y="25651"/>
                      <a:pt x="36997" y="25744"/>
                    </a:cubicBezTo>
                    <a:cubicBezTo>
                      <a:pt x="35993" y="26999"/>
                      <a:pt x="35438" y="28593"/>
                      <a:pt x="35644" y="30269"/>
                    </a:cubicBezTo>
                    <a:cubicBezTo>
                      <a:pt x="36150" y="30158"/>
                      <a:pt x="36661" y="30103"/>
                      <a:pt x="37168" y="30103"/>
                    </a:cubicBezTo>
                    <a:cubicBezTo>
                      <a:pt x="39104" y="30103"/>
                      <a:pt x="40980" y="30899"/>
                      <a:pt x="42329" y="32357"/>
                    </a:cubicBezTo>
                    <a:lnTo>
                      <a:pt x="42329" y="32357"/>
                    </a:lnTo>
                    <a:cubicBezTo>
                      <a:pt x="42313" y="32357"/>
                      <a:pt x="42297" y="32357"/>
                      <a:pt x="42282" y="32357"/>
                    </a:cubicBezTo>
                    <a:cubicBezTo>
                      <a:pt x="40295" y="32357"/>
                      <a:pt x="38428" y="33302"/>
                      <a:pt x="37176" y="34749"/>
                    </a:cubicBezTo>
                    <a:cubicBezTo>
                      <a:pt x="37302" y="33074"/>
                      <a:pt x="36692" y="31497"/>
                      <a:pt x="35644" y="30269"/>
                    </a:cubicBezTo>
                    <a:cubicBezTo>
                      <a:pt x="34392" y="28813"/>
                      <a:pt x="32507" y="27858"/>
                      <a:pt x="30511" y="27858"/>
                    </a:cubicBezTo>
                    <a:cubicBezTo>
                      <a:pt x="30496" y="27858"/>
                      <a:pt x="30480" y="27859"/>
                      <a:pt x="30465" y="27859"/>
                    </a:cubicBezTo>
                    <a:lnTo>
                      <a:pt x="30465" y="27859"/>
                    </a:lnTo>
                    <a:cubicBezTo>
                      <a:pt x="31803" y="26405"/>
                      <a:pt x="33672" y="25605"/>
                      <a:pt x="35606" y="25605"/>
                    </a:cubicBezTo>
                    <a:close/>
                    <a:moveTo>
                      <a:pt x="124475" y="28056"/>
                    </a:moveTo>
                    <a:cubicBezTo>
                      <a:pt x="127650" y="28056"/>
                      <a:pt x="130827" y="30135"/>
                      <a:pt x="130867" y="34292"/>
                    </a:cubicBezTo>
                    <a:cubicBezTo>
                      <a:pt x="130389" y="34187"/>
                      <a:pt x="129906" y="34136"/>
                      <a:pt x="129427" y="34136"/>
                    </a:cubicBezTo>
                    <a:cubicBezTo>
                      <a:pt x="127574" y="34136"/>
                      <a:pt x="125776" y="34904"/>
                      <a:pt x="124487" y="36299"/>
                    </a:cubicBezTo>
                    <a:cubicBezTo>
                      <a:pt x="123213" y="34927"/>
                      <a:pt x="121434" y="34140"/>
                      <a:pt x="119564" y="34140"/>
                    </a:cubicBezTo>
                    <a:cubicBezTo>
                      <a:pt x="119553" y="34140"/>
                      <a:pt x="119543" y="34140"/>
                      <a:pt x="119532" y="34140"/>
                    </a:cubicBezTo>
                    <a:cubicBezTo>
                      <a:pt x="119048" y="34140"/>
                      <a:pt x="118564" y="34185"/>
                      <a:pt x="118089" y="34292"/>
                    </a:cubicBezTo>
                    <a:cubicBezTo>
                      <a:pt x="118125" y="30135"/>
                      <a:pt x="121299" y="28056"/>
                      <a:pt x="124475" y="28056"/>
                    </a:cubicBezTo>
                    <a:close/>
                    <a:moveTo>
                      <a:pt x="100943" y="28163"/>
                    </a:moveTo>
                    <a:cubicBezTo>
                      <a:pt x="104120" y="28163"/>
                      <a:pt x="107296" y="30242"/>
                      <a:pt x="107337" y="34400"/>
                    </a:cubicBezTo>
                    <a:cubicBezTo>
                      <a:pt x="106858" y="34295"/>
                      <a:pt x="106375" y="34244"/>
                      <a:pt x="105896" y="34244"/>
                    </a:cubicBezTo>
                    <a:cubicBezTo>
                      <a:pt x="104045" y="34244"/>
                      <a:pt x="102248" y="35008"/>
                      <a:pt x="100952" y="36393"/>
                    </a:cubicBezTo>
                    <a:lnTo>
                      <a:pt x="100952" y="36393"/>
                    </a:lnTo>
                    <a:cubicBezTo>
                      <a:pt x="99679" y="35024"/>
                      <a:pt x="97893" y="34247"/>
                      <a:pt x="96025" y="34247"/>
                    </a:cubicBezTo>
                    <a:cubicBezTo>
                      <a:pt x="96014" y="34247"/>
                      <a:pt x="96004" y="34247"/>
                      <a:pt x="95993" y="34248"/>
                    </a:cubicBezTo>
                    <a:cubicBezTo>
                      <a:pt x="95509" y="34248"/>
                      <a:pt x="95025" y="34292"/>
                      <a:pt x="94550" y="34400"/>
                    </a:cubicBezTo>
                    <a:cubicBezTo>
                      <a:pt x="94590" y="30242"/>
                      <a:pt x="97767" y="28163"/>
                      <a:pt x="100943" y="28163"/>
                    </a:cubicBezTo>
                    <a:close/>
                    <a:moveTo>
                      <a:pt x="77631" y="28160"/>
                    </a:moveTo>
                    <a:cubicBezTo>
                      <a:pt x="80803" y="28160"/>
                      <a:pt x="83975" y="30235"/>
                      <a:pt x="84021" y="34387"/>
                    </a:cubicBezTo>
                    <a:lnTo>
                      <a:pt x="84021" y="34387"/>
                    </a:lnTo>
                    <a:cubicBezTo>
                      <a:pt x="83552" y="34288"/>
                      <a:pt x="83080" y="34239"/>
                      <a:pt x="82612" y="34239"/>
                    </a:cubicBezTo>
                    <a:cubicBezTo>
                      <a:pt x="80751" y="34239"/>
                      <a:pt x="78950" y="35006"/>
                      <a:pt x="77651" y="36398"/>
                    </a:cubicBezTo>
                    <a:cubicBezTo>
                      <a:pt x="76377" y="35026"/>
                      <a:pt x="74589" y="34247"/>
                      <a:pt x="72710" y="34247"/>
                    </a:cubicBezTo>
                    <a:cubicBezTo>
                      <a:pt x="72699" y="34247"/>
                      <a:pt x="72688" y="34247"/>
                      <a:pt x="72678" y="34248"/>
                    </a:cubicBezTo>
                    <a:cubicBezTo>
                      <a:pt x="72194" y="34248"/>
                      <a:pt x="71710" y="34292"/>
                      <a:pt x="71235" y="34400"/>
                    </a:cubicBezTo>
                    <a:cubicBezTo>
                      <a:pt x="71275" y="30241"/>
                      <a:pt x="74454" y="28160"/>
                      <a:pt x="77631" y="28160"/>
                    </a:cubicBezTo>
                    <a:close/>
                    <a:moveTo>
                      <a:pt x="53992" y="28260"/>
                    </a:moveTo>
                    <a:cubicBezTo>
                      <a:pt x="57167" y="28260"/>
                      <a:pt x="60343" y="30336"/>
                      <a:pt x="60384" y="34488"/>
                    </a:cubicBezTo>
                    <a:lnTo>
                      <a:pt x="60384" y="34488"/>
                    </a:lnTo>
                    <a:cubicBezTo>
                      <a:pt x="59912" y="34387"/>
                      <a:pt x="59436" y="34338"/>
                      <a:pt x="58965" y="34338"/>
                    </a:cubicBezTo>
                    <a:cubicBezTo>
                      <a:pt x="57104" y="34338"/>
                      <a:pt x="55304" y="35104"/>
                      <a:pt x="54004" y="36497"/>
                    </a:cubicBezTo>
                    <a:cubicBezTo>
                      <a:pt x="52723" y="35117"/>
                      <a:pt x="50931" y="34337"/>
                      <a:pt x="49049" y="34337"/>
                    </a:cubicBezTo>
                    <a:cubicBezTo>
                      <a:pt x="48565" y="34337"/>
                      <a:pt x="48081" y="34391"/>
                      <a:pt x="47606" y="34489"/>
                    </a:cubicBezTo>
                    <a:cubicBezTo>
                      <a:pt x="47642" y="30336"/>
                      <a:pt x="50816" y="28260"/>
                      <a:pt x="53992" y="28260"/>
                    </a:cubicBezTo>
                    <a:close/>
                    <a:moveTo>
                      <a:pt x="7166" y="28348"/>
                    </a:moveTo>
                    <a:cubicBezTo>
                      <a:pt x="10341" y="28348"/>
                      <a:pt x="13516" y="30427"/>
                      <a:pt x="13556" y="34588"/>
                    </a:cubicBezTo>
                    <a:cubicBezTo>
                      <a:pt x="13083" y="34486"/>
                      <a:pt x="12605" y="34436"/>
                      <a:pt x="12131" y="34436"/>
                    </a:cubicBezTo>
                    <a:cubicBezTo>
                      <a:pt x="10273" y="34436"/>
                      <a:pt x="8469" y="35201"/>
                      <a:pt x="7176" y="36586"/>
                    </a:cubicBezTo>
                    <a:cubicBezTo>
                      <a:pt x="5893" y="35223"/>
                      <a:pt x="4106" y="34445"/>
                      <a:pt x="2227" y="34445"/>
                    </a:cubicBezTo>
                    <a:cubicBezTo>
                      <a:pt x="2216" y="34445"/>
                      <a:pt x="2205" y="34445"/>
                      <a:pt x="2194" y="34445"/>
                    </a:cubicBezTo>
                    <a:lnTo>
                      <a:pt x="2212" y="34427"/>
                    </a:lnTo>
                    <a:cubicBezTo>
                      <a:pt x="1728" y="34427"/>
                      <a:pt x="1245" y="34481"/>
                      <a:pt x="770" y="34588"/>
                    </a:cubicBezTo>
                    <a:cubicBezTo>
                      <a:pt x="810" y="30429"/>
                      <a:pt x="3988" y="28348"/>
                      <a:pt x="7166" y="28348"/>
                    </a:cubicBezTo>
                    <a:close/>
                    <a:moveTo>
                      <a:pt x="30465" y="28364"/>
                    </a:moveTo>
                    <a:cubicBezTo>
                      <a:pt x="33638" y="28364"/>
                      <a:pt x="36811" y="30439"/>
                      <a:pt x="36854" y="34593"/>
                    </a:cubicBezTo>
                    <a:lnTo>
                      <a:pt x="36854" y="34593"/>
                    </a:lnTo>
                    <a:cubicBezTo>
                      <a:pt x="36384" y="34494"/>
                      <a:pt x="35912" y="34445"/>
                      <a:pt x="35443" y="34445"/>
                    </a:cubicBezTo>
                    <a:cubicBezTo>
                      <a:pt x="33580" y="34445"/>
                      <a:pt x="31775" y="35212"/>
                      <a:pt x="30483" y="36604"/>
                    </a:cubicBezTo>
                    <a:cubicBezTo>
                      <a:pt x="29201" y="35224"/>
                      <a:pt x="27409" y="34445"/>
                      <a:pt x="25528" y="34445"/>
                    </a:cubicBezTo>
                    <a:cubicBezTo>
                      <a:pt x="25044" y="34445"/>
                      <a:pt x="24560" y="34498"/>
                      <a:pt x="24085" y="34597"/>
                    </a:cubicBezTo>
                    <a:cubicBezTo>
                      <a:pt x="24116" y="30443"/>
                      <a:pt x="27290" y="28364"/>
                      <a:pt x="30465" y="28364"/>
                    </a:cubicBezTo>
                    <a:close/>
                    <a:moveTo>
                      <a:pt x="119327" y="34515"/>
                    </a:moveTo>
                    <a:cubicBezTo>
                      <a:pt x="121267" y="34515"/>
                      <a:pt x="123141" y="35318"/>
                      <a:pt x="124478" y="36765"/>
                    </a:cubicBezTo>
                    <a:cubicBezTo>
                      <a:pt x="124458" y="36765"/>
                      <a:pt x="124439" y="36765"/>
                      <a:pt x="124419" y="36765"/>
                    </a:cubicBezTo>
                    <a:cubicBezTo>
                      <a:pt x="122550" y="36765"/>
                      <a:pt x="120782" y="37604"/>
                      <a:pt x="119541" y="38907"/>
                    </a:cubicBezTo>
                    <a:cubicBezTo>
                      <a:pt x="119622" y="37312"/>
                      <a:pt x="119039" y="35816"/>
                      <a:pt x="118045" y="34633"/>
                    </a:cubicBezTo>
                    <a:cubicBezTo>
                      <a:pt x="118472" y="34554"/>
                      <a:pt x="118901" y="34515"/>
                      <a:pt x="119327" y="34515"/>
                    </a:cubicBezTo>
                    <a:close/>
                    <a:moveTo>
                      <a:pt x="129624" y="34515"/>
                    </a:moveTo>
                    <a:cubicBezTo>
                      <a:pt x="130049" y="34515"/>
                      <a:pt x="130477" y="34554"/>
                      <a:pt x="130903" y="34633"/>
                    </a:cubicBezTo>
                    <a:cubicBezTo>
                      <a:pt x="129908" y="35816"/>
                      <a:pt x="129326" y="37312"/>
                      <a:pt x="129415" y="38907"/>
                    </a:cubicBezTo>
                    <a:cubicBezTo>
                      <a:pt x="128165" y="37604"/>
                      <a:pt x="126397" y="36765"/>
                      <a:pt x="124537" y="36765"/>
                    </a:cubicBezTo>
                    <a:cubicBezTo>
                      <a:pt x="124517" y="36765"/>
                      <a:pt x="124498" y="36765"/>
                      <a:pt x="124478" y="36765"/>
                    </a:cubicBezTo>
                    <a:cubicBezTo>
                      <a:pt x="125815" y="35318"/>
                      <a:pt x="127689" y="34515"/>
                      <a:pt x="129624" y="34515"/>
                    </a:cubicBezTo>
                    <a:close/>
                    <a:moveTo>
                      <a:pt x="82770" y="34620"/>
                    </a:moveTo>
                    <a:cubicBezTo>
                      <a:pt x="83198" y="34620"/>
                      <a:pt x="83629" y="34660"/>
                      <a:pt x="84057" y="34740"/>
                    </a:cubicBezTo>
                    <a:cubicBezTo>
                      <a:pt x="83556" y="35341"/>
                      <a:pt x="83152" y="36031"/>
                      <a:pt x="82893" y="36765"/>
                    </a:cubicBezTo>
                    <a:lnTo>
                      <a:pt x="82875" y="36765"/>
                    </a:lnTo>
                    <a:cubicBezTo>
                      <a:pt x="82633" y="37473"/>
                      <a:pt x="82534" y="38208"/>
                      <a:pt x="82570" y="38952"/>
                    </a:cubicBezTo>
                    <a:cubicBezTo>
                      <a:pt x="81324" y="37644"/>
                      <a:pt x="79559" y="36810"/>
                      <a:pt x="77695" y="36810"/>
                    </a:cubicBezTo>
                    <a:cubicBezTo>
                      <a:pt x="79026" y="35399"/>
                      <a:pt x="80871" y="34620"/>
                      <a:pt x="82770" y="34620"/>
                    </a:cubicBezTo>
                    <a:close/>
                    <a:moveTo>
                      <a:pt x="95806" y="34620"/>
                    </a:moveTo>
                    <a:cubicBezTo>
                      <a:pt x="97710" y="34620"/>
                      <a:pt x="99556" y="35399"/>
                      <a:pt x="100894" y="36810"/>
                    </a:cubicBezTo>
                    <a:cubicBezTo>
                      <a:pt x="99021" y="36810"/>
                      <a:pt x="97256" y="37644"/>
                      <a:pt x="96011" y="38952"/>
                    </a:cubicBezTo>
                    <a:cubicBezTo>
                      <a:pt x="96047" y="38208"/>
                      <a:pt x="95948" y="37473"/>
                      <a:pt x="95706" y="36765"/>
                    </a:cubicBezTo>
                    <a:lnTo>
                      <a:pt x="95679" y="36765"/>
                    </a:lnTo>
                    <a:cubicBezTo>
                      <a:pt x="95419" y="36031"/>
                      <a:pt x="95025" y="35341"/>
                      <a:pt x="94514" y="34740"/>
                    </a:cubicBezTo>
                    <a:cubicBezTo>
                      <a:pt x="94944" y="34660"/>
                      <a:pt x="95377" y="34620"/>
                      <a:pt x="95806" y="34620"/>
                    </a:cubicBezTo>
                    <a:close/>
                    <a:moveTo>
                      <a:pt x="59142" y="34720"/>
                    </a:moveTo>
                    <a:cubicBezTo>
                      <a:pt x="59570" y="34720"/>
                      <a:pt x="60000" y="34759"/>
                      <a:pt x="60429" y="34839"/>
                    </a:cubicBezTo>
                    <a:cubicBezTo>
                      <a:pt x="59434" y="36022"/>
                      <a:pt x="58852" y="37518"/>
                      <a:pt x="58941" y="39113"/>
                    </a:cubicBezTo>
                    <a:cubicBezTo>
                      <a:pt x="57691" y="37810"/>
                      <a:pt x="55923" y="36971"/>
                      <a:pt x="54063" y="36971"/>
                    </a:cubicBezTo>
                    <a:cubicBezTo>
                      <a:pt x="54043" y="36971"/>
                      <a:pt x="54024" y="36971"/>
                      <a:pt x="54004" y="36972"/>
                    </a:cubicBezTo>
                    <a:cubicBezTo>
                      <a:pt x="53984" y="36971"/>
                      <a:pt x="53964" y="36971"/>
                      <a:pt x="53945" y="36971"/>
                    </a:cubicBezTo>
                    <a:cubicBezTo>
                      <a:pt x="52076" y="36971"/>
                      <a:pt x="50308" y="37810"/>
                      <a:pt x="49067" y="39113"/>
                    </a:cubicBezTo>
                    <a:cubicBezTo>
                      <a:pt x="49147" y="37518"/>
                      <a:pt x="48565" y="36022"/>
                      <a:pt x="47579" y="34839"/>
                    </a:cubicBezTo>
                    <a:cubicBezTo>
                      <a:pt x="48004" y="34760"/>
                      <a:pt x="48431" y="34721"/>
                      <a:pt x="48855" y="34721"/>
                    </a:cubicBezTo>
                    <a:cubicBezTo>
                      <a:pt x="50785" y="34721"/>
                      <a:pt x="52658" y="35523"/>
                      <a:pt x="53995" y="36963"/>
                    </a:cubicBezTo>
                    <a:lnTo>
                      <a:pt x="54004" y="36963"/>
                    </a:lnTo>
                    <a:cubicBezTo>
                      <a:pt x="55339" y="35517"/>
                      <a:pt x="57210" y="34720"/>
                      <a:pt x="59142" y="34720"/>
                    </a:cubicBezTo>
                    <a:close/>
                    <a:moveTo>
                      <a:pt x="12301" y="34821"/>
                    </a:moveTo>
                    <a:cubicBezTo>
                      <a:pt x="12724" y="34821"/>
                      <a:pt x="13150" y="34859"/>
                      <a:pt x="13574" y="34938"/>
                    </a:cubicBezTo>
                    <a:cubicBezTo>
                      <a:pt x="13063" y="35538"/>
                      <a:pt x="12669" y="36228"/>
                      <a:pt x="12409" y="36972"/>
                    </a:cubicBezTo>
                    <a:lnTo>
                      <a:pt x="12382" y="36972"/>
                    </a:lnTo>
                    <a:cubicBezTo>
                      <a:pt x="12141" y="37670"/>
                      <a:pt x="12042" y="38414"/>
                      <a:pt x="12087" y="39149"/>
                    </a:cubicBezTo>
                    <a:cubicBezTo>
                      <a:pt x="10841" y="37850"/>
                      <a:pt x="9076" y="37007"/>
                      <a:pt x="7212" y="37007"/>
                    </a:cubicBezTo>
                    <a:cubicBezTo>
                      <a:pt x="8547" y="35599"/>
                      <a:pt x="10392" y="34821"/>
                      <a:pt x="12301" y="34821"/>
                    </a:cubicBezTo>
                    <a:close/>
                    <a:moveTo>
                      <a:pt x="25305" y="34821"/>
                    </a:moveTo>
                    <a:cubicBezTo>
                      <a:pt x="27216" y="34821"/>
                      <a:pt x="29067" y="35599"/>
                      <a:pt x="30402" y="37007"/>
                    </a:cubicBezTo>
                    <a:cubicBezTo>
                      <a:pt x="28538" y="37007"/>
                      <a:pt x="26764" y="37841"/>
                      <a:pt x="25519" y="39149"/>
                    </a:cubicBezTo>
                    <a:cubicBezTo>
                      <a:pt x="25563" y="38414"/>
                      <a:pt x="25456" y="37670"/>
                      <a:pt x="25223" y="36972"/>
                    </a:cubicBezTo>
                    <a:lnTo>
                      <a:pt x="25196" y="36972"/>
                    </a:lnTo>
                    <a:cubicBezTo>
                      <a:pt x="24936" y="36228"/>
                      <a:pt x="24542" y="35538"/>
                      <a:pt x="24031" y="34938"/>
                    </a:cubicBezTo>
                    <a:cubicBezTo>
                      <a:pt x="24455" y="34859"/>
                      <a:pt x="24882" y="34821"/>
                      <a:pt x="25305" y="34821"/>
                    </a:cubicBezTo>
                    <a:close/>
                    <a:moveTo>
                      <a:pt x="106096" y="34617"/>
                    </a:moveTo>
                    <a:cubicBezTo>
                      <a:pt x="106559" y="34617"/>
                      <a:pt x="107026" y="34664"/>
                      <a:pt x="107489" y="34758"/>
                    </a:cubicBezTo>
                    <a:cubicBezTo>
                      <a:pt x="106495" y="35995"/>
                      <a:pt x="105948" y="37563"/>
                      <a:pt x="106127" y="39212"/>
                    </a:cubicBezTo>
                    <a:cubicBezTo>
                      <a:pt x="104873" y="37760"/>
                      <a:pt x="103000" y="36810"/>
                      <a:pt x="101011" y="36810"/>
                    </a:cubicBezTo>
                    <a:cubicBezTo>
                      <a:pt x="102344" y="35398"/>
                      <a:pt x="104192" y="34617"/>
                      <a:pt x="106096" y="34617"/>
                    </a:cubicBezTo>
                    <a:close/>
                    <a:moveTo>
                      <a:pt x="70794" y="30109"/>
                    </a:moveTo>
                    <a:cubicBezTo>
                      <a:pt x="71289" y="30109"/>
                      <a:pt x="71788" y="30161"/>
                      <a:pt x="72283" y="30269"/>
                    </a:cubicBezTo>
                    <a:cubicBezTo>
                      <a:pt x="71289" y="31524"/>
                      <a:pt x="70742" y="33110"/>
                      <a:pt x="70939" y="34785"/>
                    </a:cubicBezTo>
                    <a:lnTo>
                      <a:pt x="70957" y="34785"/>
                    </a:lnTo>
                    <a:cubicBezTo>
                      <a:pt x="71462" y="34672"/>
                      <a:pt x="71973" y="34617"/>
                      <a:pt x="72479" y="34617"/>
                    </a:cubicBezTo>
                    <a:cubicBezTo>
                      <a:pt x="74381" y="34617"/>
                      <a:pt x="76233" y="35395"/>
                      <a:pt x="77570" y="36810"/>
                    </a:cubicBezTo>
                    <a:cubicBezTo>
                      <a:pt x="75527" y="36810"/>
                      <a:pt x="73601" y="37814"/>
                      <a:pt x="72346" y="39337"/>
                    </a:cubicBezTo>
                    <a:cubicBezTo>
                      <a:pt x="72694" y="35639"/>
                      <a:pt x="69398" y="32366"/>
                      <a:pt x="65704" y="32366"/>
                    </a:cubicBezTo>
                    <a:cubicBezTo>
                      <a:pt x="65687" y="32366"/>
                      <a:pt x="65670" y="32366"/>
                      <a:pt x="65653" y="32366"/>
                    </a:cubicBezTo>
                    <a:lnTo>
                      <a:pt x="65653" y="32366"/>
                    </a:lnTo>
                    <a:cubicBezTo>
                      <a:pt x="66994" y="30911"/>
                      <a:pt x="68863" y="30109"/>
                      <a:pt x="70794" y="30109"/>
                    </a:cubicBezTo>
                    <a:close/>
                    <a:moveTo>
                      <a:pt x="35613" y="34809"/>
                    </a:moveTo>
                    <a:cubicBezTo>
                      <a:pt x="36073" y="34809"/>
                      <a:pt x="36537" y="34854"/>
                      <a:pt x="36997" y="34946"/>
                    </a:cubicBezTo>
                    <a:cubicBezTo>
                      <a:pt x="36013" y="36189"/>
                      <a:pt x="35458" y="37762"/>
                      <a:pt x="35634" y="39407"/>
                    </a:cubicBezTo>
                    <a:lnTo>
                      <a:pt x="35634" y="39407"/>
                    </a:lnTo>
                    <a:cubicBezTo>
                      <a:pt x="34388" y="37948"/>
                      <a:pt x="32507" y="36998"/>
                      <a:pt x="30519" y="36998"/>
                    </a:cubicBezTo>
                    <a:cubicBezTo>
                      <a:pt x="31861" y="35584"/>
                      <a:pt x="33709" y="34809"/>
                      <a:pt x="35613" y="34809"/>
                    </a:cubicBezTo>
                    <a:close/>
                    <a:moveTo>
                      <a:pt x="136132" y="32662"/>
                    </a:moveTo>
                    <a:cubicBezTo>
                      <a:pt x="139308" y="32662"/>
                      <a:pt x="142484" y="34740"/>
                      <a:pt x="142525" y="38898"/>
                    </a:cubicBezTo>
                    <a:cubicBezTo>
                      <a:pt x="142046" y="38793"/>
                      <a:pt x="141563" y="38742"/>
                      <a:pt x="141084" y="38742"/>
                    </a:cubicBezTo>
                    <a:cubicBezTo>
                      <a:pt x="139231" y="38742"/>
                      <a:pt x="137433" y="39508"/>
                      <a:pt x="136145" y="40896"/>
                    </a:cubicBezTo>
                    <a:cubicBezTo>
                      <a:pt x="134863" y="39525"/>
                      <a:pt x="133071" y="38737"/>
                      <a:pt x="131190" y="38737"/>
                    </a:cubicBezTo>
                    <a:cubicBezTo>
                      <a:pt x="130706" y="38737"/>
                      <a:pt x="130222" y="38791"/>
                      <a:pt x="129747" y="38898"/>
                    </a:cubicBezTo>
                    <a:cubicBezTo>
                      <a:pt x="129783" y="34740"/>
                      <a:pt x="132957" y="32662"/>
                      <a:pt x="136132" y="32662"/>
                    </a:cubicBezTo>
                    <a:close/>
                    <a:moveTo>
                      <a:pt x="112818" y="32662"/>
                    </a:moveTo>
                    <a:cubicBezTo>
                      <a:pt x="115995" y="32662"/>
                      <a:pt x="119174" y="34740"/>
                      <a:pt x="119218" y="38898"/>
                    </a:cubicBezTo>
                    <a:cubicBezTo>
                      <a:pt x="118738" y="38793"/>
                      <a:pt x="118254" y="38742"/>
                      <a:pt x="117774" y="38742"/>
                    </a:cubicBezTo>
                    <a:cubicBezTo>
                      <a:pt x="115916" y="38742"/>
                      <a:pt x="114117" y="39510"/>
                      <a:pt x="112821" y="40905"/>
                    </a:cubicBezTo>
                    <a:cubicBezTo>
                      <a:pt x="111548" y="39525"/>
                      <a:pt x="109756" y="38746"/>
                      <a:pt x="107874" y="38746"/>
                    </a:cubicBezTo>
                    <a:cubicBezTo>
                      <a:pt x="107391" y="38746"/>
                      <a:pt x="106907" y="38791"/>
                      <a:pt x="106432" y="38898"/>
                    </a:cubicBezTo>
                    <a:cubicBezTo>
                      <a:pt x="106468" y="34740"/>
                      <a:pt x="109642" y="32662"/>
                      <a:pt x="112818" y="32662"/>
                    </a:cubicBezTo>
                    <a:close/>
                    <a:moveTo>
                      <a:pt x="89290" y="32762"/>
                    </a:moveTo>
                    <a:cubicBezTo>
                      <a:pt x="91871" y="32762"/>
                      <a:pt x="94452" y="34136"/>
                      <a:pt x="95348" y="36882"/>
                    </a:cubicBezTo>
                    <a:lnTo>
                      <a:pt x="95375" y="36882"/>
                    </a:lnTo>
                    <a:cubicBezTo>
                      <a:pt x="95572" y="37545"/>
                      <a:pt x="95679" y="38235"/>
                      <a:pt x="95688" y="38934"/>
                    </a:cubicBezTo>
                    <a:cubicBezTo>
                      <a:pt x="95213" y="38832"/>
                      <a:pt x="94735" y="38782"/>
                      <a:pt x="94260" y="38782"/>
                    </a:cubicBezTo>
                    <a:cubicBezTo>
                      <a:pt x="92399" y="38782"/>
                      <a:pt x="90599" y="39549"/>
                      <a:pt x="89299" y="40941"/>
                    </a:cubicBezTo>
                    <a:cubicBezTo>
                      <a:pt x="88018" y="39561"/>
                      <a:pt x="86226" y="38782"/>
                      <a:pt x="84344" y="38782"/>
                    </a:cubicBezTo>
                    <a:cubicBezTo>
                      <a:pt x="83860" y="38782"/>
                      <a:pt x="83376" y="38835"/>
                      <a:pt x="82902" y="38934"/>
                    </a:cubicBezTo>
                    <a:cubicBezTo>
                      <a:pt x="82902" y="38235"/>
                      <a:pt x="83009" y="37545"/>
                      <a:pt x="83215" y="36882"/>
                    </a:cubicBezTo>
                    <a:lnTo>
                      <a:pt x="83233" y="36882"/>
                    </a:lnTo>
                    <a:cubicBezTo>
                      <a:pt x="84129" y="34136"/>
                      <a:pt x="86710" y="32762"/>
                      <a:pt x="89290" y="32762"/>
                    </a:cubicBezTo>
                    <a:close/>
                    <a:moveTo>
                      <a:pt x="42338" y="32863"/>
                    </a:moveTo>
                    <a:cubicBezTo>
                      <a:pt x="45512" y="32863"/>
                      <a:pt x="48684" y="34938"/>
                      <a:pt x="48726" y="39091"/>
                    </a:cubicBezTo>
                    <a:lnTo>
                      <a:pt x="48726" y="39091"/>
                    </a:lnTo>
                    <a:cubicBezTo>
                      <a:pt x="48257" y="38992"/>
                      <a:pt x="47785" y="38943"/>
                      <a:pt x="47316" y="38943"/>
                    </a:cubicBezTo>
                    <a:cubicBezTo>
                      <a:pt x="45455" y="38943"/>
                      <a:pt x="43655" y="39710"/>
                      <a:pt x="42355" y="41102"/>
                    </a:cubicBezTo>
                    <a:cubicBezTo>
                      <a:pt x="41081" y="39730"/>
                      <a:pt x="39293" y="38952"/>
                      <a:pt x="37414" y="38952"/>
                    </a:cubicBezTo>
                    <a:cubicBezTo>
                      <a:pt x="37404" y="38952"/>
                      <a:pt x="37393" y="38952"/>
                      <a:pt x="37382" y="38952"/>
                    </a:cubicBezTo>
                    <a:cubicBezTo>
                      <a:pt x="36898" y="38952"/>
                      <a:pt x="36415" y="38997"/>
                      <a:pt x="35940" y="39104"/>
                    </a:cubicBezTo>
                    <a:cubicBezTo>
                      <a:pt x="35980" y="34944"/>
                      <a:pt x="39160" y="32863"/>
                      <a:pt x="42338" y="32863"/>
                    </a:cubicBezTo>
                    <a:close/>
                    <a:moveTo>
                      <a:pt x="65648" y="32868"/>
                    </a:moveTo>
                    <a:cubicBezTo>
                      <a:pt x="68825" y="32868"/>
                      <a:pt x="72001" y="34946"/>
                      <a:pt x="72041" y="39104"/>
                    </a:cubicBezTo>
                    <a:cubicBezTo>
                      <a:pt x="71563" y="38999"/>
                      <a:pt x="71081" y="38948"/>
                      <a:pt x="70602" y="38948"/>
                    </a:cubicBezTo>
                    <a:cubicBezTo>
                      <a:pt x="68748" y="38948"/>
                      <a:pt x="66949" y="39716"/>
                      <a:pt x="65653" y="41111"/>
                    </a:cubicBezTo>
                    <a:cubicBezTo>
                      <a:pt x="64371" y="39731"/>
                      <a:pt x="62579" y="38952"/>
                      <a:pt x="60697" y="38952"/>
                    </a:cubicBezTo>
                    <a:cubicBezTo>
                      <a:pt x="60214" y="38952"/>
                      <a:pt x="59730" y="38997"/>
                      <a:pt x="59255" y="39104"/>
                    </a:cubicBezTo>
                    <a:cubicBezTo>
                      <a:pt x="59295" y="34946"/>
                      <a:pt x="62472" y="32868"/>
                      <a:pt x="65648" y="32868"/>
                    </a:cubicBezTo>
                    <a:close/>
                    <a:moveTo>
                      <a:pt x="18803" y="32968"/>
                    </a:moveTo>
                    <a:cubicBezTo>
                      <a:pt x="21386" y="32968"/>
                      <a:pt x="23968" y="34342"/>
                      <a:pt x="24864" y="37088"/>
                    </a:cubicBezTo>
                    <a:lnTo>
                      <a:pt x="24882" y="37088"/>
                    </a:lnTo>
                    <a:cubicBezTo>
                      <a:pt x="25088" y="37751"/>
                      <a:pt x="25196" y="38441"/>
                      <a:pt x="25196" y="39140"/>
                    </a:cubicBezTo>
                    <a:cubicBezTo>
                      <a:pt x="24723" y="39038"/>
                      <a:pt x="24246" y="38988"/>
                      <a:pt x="23772" y="38988"/>
                    </a:cubicBezTo>
                    <a:cubicBezTo>
                      <a:pt x="21913" y="38988"/>
                      <a:pt x="20107" y="39755"/>
                      <a:pt x="18807" y="41147"/>
                    </a:cubicBezTo>
                    <a:cubicBezTo>
                      <a:pt x="17526" y="39767"/>
                      <a:pt x="15734" y="38988"/>
                      <a:pt x="13852" y="38988"/>
                    </a:cubicBezTo>
                    <a:cubicBezTo>
                      <a:pt x="13368" y="38988"/>
                      <a:pt x="12884" y="39041"/>
                      <a:pt x="12409" y="39140"/>
                    </a:cubicBezTo>
                    <a:cubicBezTo>
                      <a:pt x="12409" y="38441"/>
                      <a:pt x="12517" y="37751"/>
                      <a:pt x="12723" y="37088"/>
                    </a:cubicBezTo>
                    <a:lnTo>
                      <a:pt x="12741" y="37088"/>
                    </a:lnTo>
                    <a:cubicBezTo>
                      <a:pt x="13637" y="34342"/>
                      <a:pt x="16220" y="32968"/>
                      <a:pt x="18803" y="32968"/>
                    </a:cubicBezTo>
                    <a:close/>
                    <a:moveTo>
                      <a:pt x="117968" y="39112"/>
                    </a:moveTo>
                    <a:cubicBezTo>
                      <a:pt x="118392" y="39112"/>
                      <a:pt x="118820" y="39151"/>
                      <a:pt x="119245" y="39230"/>
                    </a:cubicBezTo>
                    <a:cubicBezTo>
                      <a:pt x="118726" y="39848"/>
                      <a:pt x="118322" y="40565"/>
                      <a:pt x="118063" y="41326"/>
                    </a:cubicBezTo>
                    <a:lnTo>
                      <a:pt x="118063" y="41317"/>
                    </a:lnTo>
                    <a:lnTo>
                      <a:pt x="118054" y="41344"/>
                    </a:lnTo>
                    <a:cubicBezTo>
                      <a:pt x="118054" y="41353"/>
                      <a:pt x="118045" y="41362"/>
                      <a:pt x="118036" y="41380"/>
                    </a:cubicBezTo>
                    <a:cubicBezTo>
                      <a:pt x="117812" y="42061"/>
                      <a:pt x="117713" y="42787"/>
                      <a:pt x="117758" y="43504"/>
                    </a:cubicBezTo>
                    <a:cubicBezTo>
                      <a:pt x="116508" y="42200"/>
                      <a:pt x="114748" y="41362"/>
                      <a:pt x="112888" y="41362"/>
                    </a:cubicBezTo>
                    <a:cubicBezTo>
                      <a:pt x="112869" y="41362"/>
                      <a:pt x="112849" y="41362"/>
                      <a:pt x="112830" y="41362"/>
                    </a:cubicBezTo>
                    <a:cubicBezTo>
                      <a:pt x="114167" y="39915"/>
                      <a:pt x="116034" y="39112"/>
                      <a:pt x="117968" y="39112"/>
                    </a:cubicBezTo>
                    <a:close/>
                    <a:moveTo>
                      <a:pt x="130986" y="39112"/>
                    </a:moveTo>
                    <a:cubicBezTo>
                      <a:pt x="132916" y="39112"/>
                      <a:pt x="134791" y="39915"/>
                      <a:pt x="136136" y="41362"/>
                    </a:cubicBezTo>
                    <a:cubicBezTo>
                      <a:pt x="136116" y="41362"/>
                      <a:pt x="136096" y="41362"/>
                      <a:pt x="136077" y="41362"/>
                    </a:cubicBezTo>
                    <a:cubicBezTo>
                      <a:pt x="134208" y="41362"/>
                      <a:pt x="132440" y="42200"/>
                      <a:pt x="131199" y="43504"/>
                    </a:cubicBezTo>
                    <a:cubicBezTo>
                      <a:pt x="131234" y="42787"/>
                      <a:pt x="131136" y="42070"/>
                      <a:pt x="130912" y="41389"/>
                    </a:cubicBezTo>
                    <a:lnTo>
                      <a:pt x="130912" y="41380"/>
                    </a:lnTo>
                    <a:cubicBezTo>
                      <a:pt x="130912" y="41371"/>
                      <a:pt x="130903" y="41362"/>
                      <a:pt x="130903" y="41344"/>
                    </a:cubicBezTo>
                    <a:cubicBezTo>
                      <a:pt x="130894" y="41335"/>
                      <a:pt x="130903" y="41335"/>
                      <a:pt x="130894" y="41326"/>
                    </a:cubicBezTo>
                    <a:cubicBezTo>
                      <a:pt x="130625" y="40556"/>
                      <a:pt x="130231" y="39848"/>
                      <a:pt x="129711" y="39230"/>
                    </a:cubicBezTo>
                    <a:cubicBezTo>
                      <a:pt x="130135" y="39151"/>
                      <a:pt x="130562" y="39112"/>
                      <a:pt x="130986" y="39112"/>
                    </a:cubicBezTo>
                    <a:close/>
                    <a:moveTo>
                      <a:pt x="84143" y="39166"/>
                    </a:moveTo>
                    <a:cubicBezTo>
                      <a:pt x="86077" y="39166"/>
                      <a:pt x="87946" y="39968"/>
                      <a:pt x="89290" y="41416"/>
                    </a:cubicBezTo>
                    <a:cubicBezTo>
                      <a:pt x="89271" y="41416"/>
                      <a:pt x="89251" y="41416"/>
                      <a:pt x="89231" y="41416"/>
                    </a:cubicBezTo>
                    <a:cubicBezTo>
                      <a:pt x="87362" y="41416"/>
                      <a:pt x="85595" y="42254"/>
                      <a:pt x="84353" y="43557"/>
                    </a:cubicBezTo>
                    <a:cubicBezTo>
                      <a:pt x="84434" y="41963"/>
                      <a:pt x="83851" y="40457"/>
                      <a:pt x="82866" y="39283"/>
                    </a:cubicBezTo>
                    <a:cubicBezTo>
                      <a:pt x="83291" y="39204"/>
                      <a:pt x="83719" y="39166"/>
                      <a:pt x="84143" y="39166"/>
                    </a:cubicBezTo>
                    <a:close/>
                    <a:moveTo>
                      <a:pt x="94430" y="39165"/>
                    </a:moveTo>
                    <a:cubicBezTo>
                      <a:pt x="94857" y="39165"/>
                      <a:pt x="95287" y="39204"/>
                      <a:pt x="95715" y="39283"/>
                    </a:cubicBezTo>
                    <a:cubicBezTo>
                      <a:pt x="94720" y="40466"/>
                      <a:pt x="94138" y="41963"/>
                      <a:pt x="94228" y="43557"/>
                    </a:cubicBezTo>
                    <a:cubicBezTo>
                      <a:pt x="92977" y="42254"/>
                      <a:pt x="91218" y="41416"/>
                      <a:pt x="89350" y="41416"/>
                    </a:cubicBezTo>
                    <a:cubicBezTo>
                      <a:pt x="89330" y="41416"/>
                      <a:pt x="89310" y="41416"/>
                      <a:pt x="89290" y="41416"/>
                    </a:cubicBezTo>
                    <a:cubicBezTo>
                      <a:pt x="90626" y="39963"/>
                      <a:pt x="92497" y="39165"/>
                      <a:pt x="94430" y="39165"/>
                    </a:cubicBezTo>
                    <a:close/>
                    <a:moveTo>
                      <a:pt x="47493" y="39318"/>
                    </a:moveTo>
                    <a:cubicBezTo>
                      <a:pt x="47917" y="39318"/>
                      <a:pt x="48345" y="39357"/>
                      <a:pt x="48771" y="39436"/>
                    </a:cubicBezTo>
                    <a:cubicBezTo>
                      <a:pt x="48242" y="40054"/>
                      <a:pt x="47839" y="40762"/>
                      <a:pt x="47579" y="41523"/>
                    </a:cubicBezTo>
                    <a:cubicBezTo>
                      <a:pt x="47579" y="41532"/>
                      <a:pt x="47579" y="41532"/>
                      <a:pt x="47579" y="41541"/>
                    </a:cubicBezTo>
                    <a:lnTo>
                      <a:pt x="47561" y="41586"/>
                    </a:lnTo>
                    <a:cubicBezTo>
                      <a:pt x="47337" y="42267"/>
                      <a:pt x="47239" y="42984"/>
                      <a:pt x="47275" y="43710"/>
                    </a:cubicBezTo>
                    <a:cubicBezTo>
                      <a:pt x="46033" y="42406"/>
                      <a:pt x="44274" y="41568"/>
                      <a:pt x="42406" y="41568"/>
                    </a:cubicBezTo>
                    <a:cubicBezTo>
                      <a:pt x="42386" y="41568"/>
                      <a:pt x="42366" y="41568"/>
                      <a:pt x="42346" y="41568"/>
                    </a:cubicBezTo>
                    <a:cubicBezTo>
                      <a:pt x="43684" y="40121"/>
                      <a:pt x="45557" y="39318"/>
                      <a:pt x="47493" y="39318"/>
                    </a:cubicBezTo>
                    <a:close/>
                    <a:moveTo>
                      <a:pt x="60506" y="39318"/>
                    </a:moveTo>
                    <a:cubicBezTo>
                      <a:pt x="62442" y="39318"/>
                      <a:pt x="64315" y="40121"/>
                      <a:pt x="65653" y="41568"/>
                    </a:cubicBezTo>
                    <a:cubicBezTo>
                      <a:pt x="65633" y="41568"/>
                      <a:pt x="65613" y="41568"/>
                      <a:pt x="65593" y="41568"/>
                    </a:cubicBezTo>
                    <a:cubicBezTo>
                      <a:pt x="63724" y="41568"/>
                      <a:pt x="61965" y="42398"/>
                      <a:pt x="60715" y="43710"/>
                    </a:cubicBezTo>
                    <a:cubicBezTo>
                      <a:pt x="60751" y="42984"/>
                      <a:pt x="60662" y="42267"/>
                      <a:pt x="60438" y="41586"/>
                    </a:cubicBezTo>
                    <a:cubicBezTo>
                      <a:pt x="60438" y="41577"/>
                      <a:pt x="60429" y="41559"/>
                      <a:pt x="60420" y="41550"/>
                    </a:cubicBezTo>
                    <a:cubicBezTo>
                      <a:pt x="60420" y="41541"/>
                      <a:pt x="60420" y="41532"/>
                      <a:pt x="60411" y="41532"/>
                    </a:cubicBezTo>
                    <a:cubicBezTo>
                      <a:pt x="60151" y="40762"/>
                      <a:pt x="59748" y="40054"/>
                      <a:pt x="59228" y="39436"/>
                    </a:cubicBezTo>
                    <a:cubicBezTo>
                      <a:pt x="59654" y="39357"/>
                      <a:pt x="60082" y="39318"/>
                      <a:pt x="60506" y="39318"/>
                    </a:cubicBezTo>
                    <a:close/>
                    <a:moveTo>
                      <a:pt x="23963" y="39353"/>
                    </a:moveTo>
                    <a:cubicBezTo>
                      <a:pt x="24391" y="39353"/>
                      <a:pt x="24821" y="39392"/>
                      <a:pt x="25250" y="39472"/>
                    </a:cubicBezTo>
                    <a:cubicBezTo>
                      <a:pt x="24255" y="40654"/>
                      <a:pt x="23673" y="42151"/>
                      <a:pt x="23753" y="43746"/>
                    </a:cubicBezTo>
                    <a:cubicBezTo>
                      <a:pt x="22512" y="42442"/>
                      <a:pt x="20744" y="41604"/>
                      <a:pt x="18884" y="41604"/>
                    </a:cubicBezTo>
                    <a:cubicBezTo>
                      <a:pt x="18864" y="41604"/>
                      <a:pt x="18845" y="41604"/>
                      <a:pt x="18825" y="41604"/>
                    </a:cubicBezTo>
                    <a:cubicBezTo>
                      <a:pt x="18805" y="41604"/>
                      <a:pt x="18786" y="41604"/>
                      <a:pt x="18766" y="41604"/>
                    </a:cubicBezTo>
                    <a:cubicBezTo>
                      <a:pt x="16897" y="41604"/>
                      <a:pt x="15129" y="42442"/>
                      <a:pt x="13888" y="43746"/>
                    </a:cubicBezTo>
                    <a:cubicBezTo>
                      <a:pt x="13951" y="42160"/>
                      <a:pt x="13368" y="40663"/>
                      <a:pt x="12382" y="39480"/>
                    </a:cubicBezTo>
                    <a:lnTo>
                      <a:pt x="12391" y="39472"/>
                    </a:lnTo>
                    <a:cubicBezTo>
                      <a:pt x="12820" y="39392"/>
                      <a:pt x="13250" y="39353"/>
                      <a:pt x="13678" y="39353"/>
                    </a:cubicBezTo>
                    <a:cubicBezTo>
                      <a:pt x="15611" y="39353"/>
                      <a:pt x="17482" y="40150"/>
                      <a:pt x="18825" y="41595"/>
                    </a:cubicBezTo>
                    <a:cubicBezTo>
                      <a:pt x="20161" y="40150"/>
                      <a:pt x="22031" y="39353"/>
                      <a:pt x="23963" y="39353"/>
                    </a:cubicBezTo>
                    <a:close/>
                    <a:moveTo>
                      <a:pt x="107663" y="39105"/>
                    </a:moveTo>
                    <a:cubicBezTo>
                      <a:pt x="109597" y="39105"/>
                      <a:pt x="111471" y="39906"/>
                      <a:pt x="112812" y="41353"/>
                    </a:cubicBezTo>
                    <a:cubicBezTo>
                      <a:pt x="112793" y="41353"/>
                      <a:pt x="112774" y="41353"/>
                      <a:pt x="112756" y="41353"/>
                    </a:cubicBezTo>
                    <a:cubicBezTo>
                      <a:pt x="110769" y="41353"/>
                      <a:pt x="108902" y="42299"/>
                      <a:pt x="107650" y="43755"/>
                    </a:cubicBezTo>
                    <a:lnTo>
                      <a:pt x="107650" y="43755"/>
                    </a:lnTo>
                    <a:cubicBezTo>
                      <a:pt x="107803" y="42088"/>
                      <a:pt x="107211" y="40511"/>
                      <a:pt x="106172" y="39274"/>
                    </a:cubicBezTo>
                    <a:lnTo>
                      <a:pt x="106172" y="39265"/>
                    </a:lnTo>
                    <a:cubicBezTo>
                      <a:pt x="106668" y="39158"/>
                      <a:pt x="107167" y="39105"/>
                      <a:pt x="107663" y="39105"/>
                    </a:cubicBezTo>
                    <a:close/>
                    <a:moveTo>
                      <a:pt x="37187" y="39310"/>
                    </a:moveTo>
                    <a:cubicBezTo>
                      <a:pt x="39118" y="39310"/>
                      <a:pt x="40989" y="40106"/>
                      <a:pt x="42328" y="41559"/>
                    </a:cubicBezTo>
                    <a:cubicBezTo>
                      <a:pt x="42310" y="41559"/>
                      <a:pt x="42291" y="41559"/>
                      <a:pt x="42273" y="41559"/>
                    </a:cubicBezTo>
                    <a:cubicBezTo>
                      <a:pt x="40286" y="41559"/>
                      <a:pt x="38419" y="42505"/>
                      <a:pt x="37167" y="43952"/>
                    </a:cubicBezTo>
                    <a:cubicBezTo>
                      <a:pt x="37320" y="42294"/>
                      <a:pt x="36728" y="40708"/>
                      <a:pt x="35689" y="39480"/>
                    </a:cubicBezTo>
                    <a:lnTo>
                      <a:pt x="35689" y="39472"/>
                    </a:lnTo>
                    <a:cubicBezTo>
                      <a:pt x="36187" y="39363"/>
                      <a:pt x="36689" y="39310"/>
                      <a:pt x="37187" y="39310"/>
                    </a:cubicBezTo>
                    <a:close/>
                    <a:moveTo>
                      <a:pt x="124475" y="37261"/>
                    </a:moveTo>
                    <a:cubicBezTo>
                      <a:pt x="127048" y="37261"/>
                      <a:pt x="129621" y="38627"/>
                      <a:pt x="130527" y="41362"/>
                    </a:cubicBezTo>
                    <a:cubicBezTo>
                      <a:pt x="130751" y="42043"/>
                      <a:pt x="130867" y="42760"/>
                      <a:pt x="130867" y="43486"/>
                    </a:cubicBezTo>
                    <a:cubicBezTo>
                      <a:pt x="130392" y="43384"/>
                      <a:pt x="129914" y="43334"/>
                      <a:pt x="129439" y="43334"/>
                    </a:cubicBezTo>
                    <a:cubicBezTo>
                      <a:pt x="127578" y="43334"/>
                      <a:pt x="125778" y="44101"/>
                      <a:pt x="124478" y="45493"/>
                    </a:cubicBezTo>
                    <a:cubicBezTo>
                      <a:pt x="123206" y="44113"/>
                      <a:pt x="121405" y="43333"/>
                      <a:pt x="119532" y="43333"/>
                    </a:cubicBezTo>
                    <a:cubicBezTo>
                      <a:pt x="119039" y="43333"/>
                      <a:pt x="118555" y="43387"/>
                      <a:pt x="118089" y="43486"/>
                    </a:cubicBezTo>
                    <a:cubicBezTo>
                      <a:pt x="118089" y="42760"/>
                      <a:pt x="118197" y="42034"/>
                      <a:pt x="118430" y="41344"/>
                    </a:cubicBezTo>
                    <a:cubicBezTo>
                      <a:pt x="119339" y="38623"/>
                      <a:pt x="121907" y="37261"/>
                      <a:pt x="124475" y="37261"/>
                    </a:cubicBezTo>
                    <a:close/>
                    <a:moveTo>
                      <a:pt x="77632" y="37306"/>
                    </a:moveTo>
                    <a:cubicBezTo>
                      <a:pt x="80806" y="37306"/>
                      <a:pt x="83980" y="39382"/>
                      <a:pt x="84022" y="43538"/>
                    </a:cubicBezTo>
                    <a:lnTo>
                      <a:pt x="84022" y="43538"/>
                    </a:lnTo>
                    <a:cubicBezTo>
                      <a:pt x="83549" y="43437"/>
                      <a:pt x="83074" y="43388"/>
                      <a:pt x="82603" y="43388"/>
                    </a:cubicBezTo>
                    <a:cubicBezTo>
                      <a:pt x="80742" y="43388"/>
                      <a:pt x="78941" y="44154"/>
                      <a:pt x="77642" y="45547"/>
                    </a:cubicBezTo>
                    <a:cubicBezTo>
                      <a:pt x="76360" y="44167"/>
                      <a:pt x="74568" y="43387"/>
                      <a:pt x="72687" y="43387"/>
                    </a:cubicBezTo>
                    <a:cubicBezTo>
                      <a:pt x="72203" y="43387"/>
                      <a:pt x="71719" y="43441"/>
                      <a:pt x="71244" y="43540"/>
                    </a:cubicBezTo>
                    <a:cubicBezTo>
                      <a:pt x="71280" y="39385"/>
                      <a:pt x="74456" y="37306"/>
                      <a:pt x="77632" y="37306"/>
                    </a:cubicBezTo>
                    <a:close/>
                    <a:moveTo>
                      <a:pt x="100947" y="37306"/>
                    </a:moveTo>
                    <a:cubicBezTo>
                      <a:pt x="104122" y="37306"/>
                      <a:pt x="107296" y="39383"/>
                      <a:pt x="107337" y="43540"/>
                    </a:cubicBezTo>
                    <a:cubicBezTo>
                      <a:pt x="106864" y="43438"/>
                      <a:pt x="106386" y="43388"/>
                      <a:pt x="105913" y="43388"/>
                    </a:cubicBezTo>
                    <a:cubicBezTo>
                      <a:pt x="104054" y="43388"/>
                      <a:pt x="102249" y="44154"/>
                      <a:pt x="100957" y="45547"/>
                    </a:cubicBezTo>
                    <a:cubicBezTo>
                      <a:pt x="99676" y="44167"/>
                      <a:pt x="97883" y="43387"/>
                      <a:pt x="96002" y="43387"/>
                    </a:cubicBezTo>
                    <a:cubicBezTo>
                      <a:pt x="95518" y="43387"/>
                      <a:pt x="95034" y="43441"/>
                      <a:pt x="94559" y="43540"/>
                    </a:cubicBezTo>
                    <a:cubicBezTo>
                      <a:pt x="94595" y="39385"/>
                      <a:pt x="97771" y="37306"/>
                      <a:pt x="100947" y="37306"/>
                    </a:cubicBezTo>
                    <a:close/>
                    <a:moveTo>
                      <a:pt x="54009" y="37465"/>
                    </a:moveTo>
                    <a:cubicBezTo>
                      <a:pt x="56582" y="37465"/>
                      <a:pt x="59156" y="38830"/>
                      <a:pt x="60061" y="41559"/>
                    </a:cubicBezTo>
                    <a:cubicBezTo>
                      <a:pt x="60285" y="42249"/>
                      <a:pt x="60393" y="42966"/>
                      <a:pt x="60393" y="43692"/>
                    </a:cubicBezTo>
                    <a:cubicBezTo>
                      <a:pt x="59920" y="43590"/>
                      <a:pt x="59442" y="43540"/>
                      <a:pt x="58969" y="43540"/>
                    </a:cubicBezTo>
                    <a:cubicBezTo>
                      <a:pt x="57110" y="43540"/>
                      <a:pt x="55305" y="44307"/>
                      <a:pt x="54013" y="45699"/>
                    </a:cubicBezTo>
                    <a:cubicBezTo>
                      <a:pt x="52739" y="44318"/>
                      <a:pt x="50951" y="43539"/>
                      <a:pt x="49072" y="43539"/>
                    </a:cubicBezTo>
                    <a:cubicBezTo>
                      <a:pt x="49061" y="43539"/>
                      <a:pt x="49051" y="43540"/>
                      <a:pt x="49040" y="43540"/>
                    </a:cubicBezTo>
                    <a:cubicBezTo>
                      <a:pt x="48556" y="43540"/>
                      <a:pt x="48072" y="43593"/>
                      <a:pt x="47597" y="43692"/>
                    </a:cubicBezTo>
                    <a:cubicBezTo>
                      <a:pt x="47597" y="42966"/>
                      <a:pt x="47714" y="42249"/>
                      <a:pt x="47938" y="41559"/>
                    </a:cubicBezTo>
                    <a:lnTo>
                      <a:pt x="47956" y="41550"/>
                    </a:lnTo>
                    <a:cubicBezTo>
                      <a:pt x="48865" y="38827"/>
                      <a:pt x="51437" y="37465"/>
                      <a:pt x="54009" y="37465"/>
                    </a:cubicBezTo>
                    <a:close/>
                    <a:moveTo>
                      <a:pt x="7163" y="37500"/>
                    </a:moveTo>
                    <a:cubicBezTo>
                      <a:pt x="10339" y="37500"/>
                      <a:pt x="13516" y="39579"/>
                      <a:pt x="13556" y="43737"/>
                    </a:cubicBezTo>
                    <a:cubicBezTo>
                      <a:pt x="13079" y="43632"/>
                      <a:pt x="12598" y="43582"/>
                      <a:pt x="12120" y="43582"/>
                    </a:cubicBezTo>
                    <a:cubicBezTo>
                      <a:pt x="10263" y="43582"/>
                      <a:pt x="8460" y="44350"/>
                      <a:pt x="7163" y="45739"/>
                    </a:cubicBezTo>
                    <a:lnTo>
                      <a:pt x="7163" y="45739"/>
                    </a:lnTo>
                    <a:cubicBezTo>
                      <a:pt x="5882" y="44362"/>
                      <a:pt x="4092" y="43584"/>
                      <a:pt x="2212" y="43584"/>
                    </a:cubicBezTo>
                    <a:cubicBezTo>
                      <a:pt x="1728" y="43584"/>
                      <a:pt x="1245" y="43638"/>
                      <a:pt x="770" y="43737"/>
                    </a:cubicBezTo>
                    <a:cubicBezTo>
                      <a:pt x="810" y="39579"/>
                      <a:pt x="3987" y="37500"/>
                      <a:pt x="7163" y="37500"/>
                    </a:cubicBezTo>
                    <a:close/>
                    <a:moveTo>
                      <a:pt x="30463" y="37509"/>
                    </a:moveTo>
                    <a:cubicBezTo>
                      <a:pt x="33636" y="37509"/>
                      <a:pt x="36811" y="39587"/>
                      <a:pt x="36854" y="43742"/>
                    </a:cubicBezTo>
                    <a:lnTo>
                      <a:pt x="36854" y="43742"/>
                    </a:lnTo>
                    <a:cubicBezTo>
                      <a:pt x="36384" y="43642"/>
                      <a:pt x="35912" y="43594"/>
                      <a:pt x="35443" y="43594"/>
                    </a:cubicBezTo>
                    <a:cubicBezTo>
                      <a:pt x="33580" y="43594"/>
                      <a:pt x="31775" y="44360"/>
                      <a:pt x="30483" y="45753"/>
                    </a:cubicBezTo>
                    <a:cubicBezTo>
                      <a:pt x="29201" y="44373"/>
                      <a:pt x="27409" y="43593"/>
                      <a:pt x="25528" y="43593"/>
                    </a:cubicBezTo>
                    <a:cubicBezTo>
                      <a:pt x="25044" y="43593"/>
                      <a:pt x="24560" y="43638"/>
                      <a:pt x="24085" y="43746"/>
                    </a:cubicBezTo>
                    <a:cubicBezTo>
                      <a:pt x="24116" y="39588"/>
                      <a:pt x="27288" y="37509"/>
                      <a:pt x="30463" y="37509"/>
                    </a:cubicBezTo>
                    <a:close/>
                    <a:moveTo>
                      <a:pt x="119327" y="43718"/>
                    </a:moveTo>
                    <a:cubicBezTo>
                      <a:pt x="121267" y="43718"/>
                      <a:pt x="123141" y="44520"/>
                      <a:pt x="124478" y="45968"/>
                    </a:cubicBezTo>
                    <a:cubicBezTo>
                      <a:pt x="124458" y="45968"/>
                      <a:pt x="124439" y="45968"/>
                      <a:pt x="124419" y="45968"/>
                    </a:cubicBezTo>
                    <a:cubicBezTo>
                      <a:pt x="122550" y="45968"/>
                      <a:pt x="120782" y="46806"/>
                      <a:pt x="119541" y="48109"/>
                    </a:cubicBezTo>
                    <a:cubicBezTo>
                      <a:pt x="119622" y="46514"/>
                      <a:pt x="119039" y="45018"/>
                      <a:pt x="118045" y="43835"/>
                    </a:cubicBezTo>
                    <a:cubicBezTo>
                      <a:pt x="118472" y="43756"/>
                      <a:pt x="118901" y="43718"/>
                      <a:pt x="119327" y="43718"/>
                    </a:cubicBezTo>
                    <a:close/>
                    <a:moveTo>
                      <a:pt x="129624" y="43718"/>
                    </a:moveTo>
                    <a:cubicBezTo>
                      <a:pt x="130049" y="43718"/>
                      <a:pt x="130477" y="43756"/>
                      <a:pt x="130903" y="43835"/>
                    </a:cubicBezTo>
                    <a:cubicBezTo>
                      <a:pt x="129908" y="45018"/>
                      <a:pt x="129326" y="46523"/>
                      <a:pt x="129415" y="48109"/>
                    </a:cubicBezTo>
                    <a:cubicBezTo>
                      <a:pt x="128165" y="46806"/>
                      <a:pt x="126397" y="45968"/>
                      <a:pt x="124537" y="45968"/>
                    </a:cubicBezTo>
                    <a:cubicBezTo>
                      <a:pt x="124517" y="45968"/>
                      <a:pt x="124498" y="45968"/>
                      <a:pt x="124478" y="45968"/>
                    </a:cubicBezTo>
                    <a:cubicBezTo>
                      <a:pt x="125815" y="44520"/>
                      <a:pt x="127689" y="43718"/>
                      <a:pt x="129624" y="43718"/>
                    </a:cubicBezTo>
                    <a:close/>
                    <a:moveTo>
                      <a:pt x="82779" y="43762"/>
                    </a:moveTo>
                    <a:cubicBezTo>
                      <a:pt x="83204" y="43762"/>
                      <a:pt x="83632" y="43801"/>
                      <a:pt x="84057" y="43880"/>
                    </a:cubicBezTo>
                    <a:cubicBezTo>
                      <a:pt x="83063" y="45063"/>
                      <a:pt x="82480" y="46559"/>
                      <a:pt x="82561" y="48154"/>
                    </a:cubicBezTo>
                    <a:cubicBezTo>
                      <a:pt x="81320" y="46851"/>
                      <a:pt x="79552" y="46012"/>
                      <a:pt x="77683" y="46012"/>
                    </a:cubicBezTo>
                    <a:cubicBezTo>
                      <a:pt x="77666" y="46012"/>
                      <a:pt x="77650" y="46012"/>
                      <a:pt x="77633" y="46013"/>
                    </a:cubicBezTo>
                    <a:lnTo>
                      <a:pt x="77633" y="46013"/>
                    </a:lnTo>
                    <a:cubicBezTo>
                      <a:pt x="78970" y="44565"/>
                      <a:pt x="80844" y="43762"/>
                      <a:pt x="82779" y="43762"/>
                    </a:cubicBezTo>
                    <a:close/>
                    <a:moveTo>
                      <a:pt x="59124" y="43911"/>
                    </a:moveTo>
                    <a:cubicBezTo>
                      <a:pt x="59554" y="43911"/>
                      <a:pt x="59988" y="43951"/>
                      <a:pt x="60420" y="44032"/>
                    </a:cubicBezTo>
                    <a:cubicBezTo>
                      <a:pt x="59425" y="45224"/>
                      <a:pt x="58843" y="46721"/>
                      <a:pt x="58932" y="48316"/>
                    </a:cubicBezTo>
                    <a:lnTo>
                      <a:pt x="58923" y="48307"/>
                    </a:lnTo>
                    <a:cubicBezTo>
                      <a:pt x="57682" y="47003"/>
                      <a:pt x="55914" y="46165"/>
                      <a:pt x="54045" y="46165"/>
                    </a:cubicBezTo>
                    <a:cubicBezTo>
                      <a:pt x="54026" y="46165"/>
                      <a:pt x="54006" y="46165"/>
                      <a:pt x="53986" y="46165"/>
                    </a:cubicBezTo>
                    <a:cubicBezTo>
                      <a:pt x="53966" y="46165"/>
                      <a:pt x="53947" y="46165"/>
                      <a:pt x="53927" y="46165"/>
                    </a:cubicBezTo>
                    <a:cubicBezTo>
                      <a:pt x="52067" y="46165"/>
                      <a:pt x="50299" y="47003"/>
                      <a:pt x="49049" y="48307"/>
                    </a:cubicBezTo>
                    <a:cubicBezTo>
                      <a:pt x="49138" y="46712"/>
                      <a:pt x="48556" y="45206"/>
                      <a:pt x="47561" y="44032"/>
                    </a:cubicBezTo>
                    <a:cubicBezTo>
                      <a:pt x="47990" y="43953"/>
                      <a:pt x="48420" y="43914"/>
                      <a:pt x="48848" y="43914"/>
                    </a:cubicBezTo>
                    <a:cubicBezTo>
                      <a:pt x="50781" y="43914"/>
                      <a:pt x="52652" y="44711"/>
                      <a:pt x="53995" y="46156"/>
                    </a:cubicBezTo>
                    <a:cubicBezTo>
                      <a:pt x="55328" y="44713"/>
                      <a:pt x="57194" y="43911"/>
                      <a:pt x="59124" y="43911"/>
                    </a:cubicBezTo>
                    <a:close/>
                    <a:moveTo>
                      <a:pt x="25317" y="43968"/>
                    </a:moveTo>
                    <a:cubicBezTo>
                      <a:pt x="27250" y="43968"/>
                      <a:pt x="29122" y="44764"/>
                      <a:pt x="30465" y="46210"/>
                    </a:cubicBezTo>
                    <a:lnTo>
                      <a:pt x="30465" y="46210"/>
                    </a:lnTo>
                    <a:cubicBezTo>
                      <a:pt x="30462" y="46210"/>
                      <a:pt x="30459" y="46210"/>
                      <a:pt x="30456" y="46210"/>
                    </a:cubicBezTo>
                    <a:cubicBezTo>
                      <a:pt x="30446" y="46210"/>
                      <a:pt x="30436" y="46210"/>
                      <a:pt x="30426" y="46210"/>
                    </a:cubicBezTo>
                    <a:cubicBezTo>
                      <a:pt x="28546" y="46210"/>
                      <a:pt x="26775" y="47041"/>
                      <a:pt x="25519" y="48351"/>
                    </a:cubicBezTo>
                    <a:cubicBezTo>
                      <a:pt x="25608" y="46765"/>
                      <a:pt x="25026" y="45269"/>
                      <a:pt x="24031" y="44086"/>
                    </a:cubicBezTo>
                    <a:cubicBezTo>
                      <a:pt x="24460" y="44007"/>
                      <a:pt x="24890" y="43968"/>
                      <a:pt x="25317" y="43968"/>
                    </a:cubicBezTo>
                    <a:close/>
                    <a:moveTo>
                      <a:pt x="106094" y="43751"/>
                    </a:moveTo>
                    <a:cubicBezTo>
                      <a:pt x="106570" y="43751"/>
                      <a:pt x="107049" y="43799"/>
                      <a:pt x="107525" y="43898"/>
                    </a:cubicBezTo>
                    <a:cubicBezTo>
                      <a:pt x="106512" y="45161"/>
                      <a:pt x="105939" y="46747"/>
                      <a:pt x="106127" y="48423"/>
                    </a:cubicBezTo>
                    <a:lnTo>
                      <a:pt x="106118" y="48414"/>
                    </a:lnTo>
                    <a:cubicBezTo>
                      <a:pt x="104866" y="46958"/>
                      <a:pt x="102990" y="46012"/>
                      <a:pt x="100995" y="46012"/>
                    </a:cubicBezTo>
                    <a:cubicBezTo>
                      <a:pt x="100976" y="46012"/>
                      <a:pt x="100958" y="46013"/>
                      <a:pt x="100939" y="46013"/>
                    </a:cubicBezTo>
                    <a:cubicBezTo>
                      <a:pt x="100919" y="46012"/>
                      <a:pt x="100899" y="46012"/>
                      <a:pt x="100879" y="46012"/>
                    </a:cubicBezTo>
                    <a:cubicBezTo>
                      <a:pt x="99020" y="46012"/>
                      <a:pt x="97252" y="46842"/>
                      <a:pt x="96011" y="48154"/>
                    </a:cubicBezTo>
                    <a:cubicBezTo>
                      <a:pt x="96091" y="46559"/>
                      <a:pt x="95509" y="45054"/>
                      <a:pt x="94514" y="43880"/>
                    </a:cubicBezTo>
                    <a:cubicBezTo>
                      <a:pt x="94946" y="43798"/>
                      <a:pt x="95380" y="43758"/>
                      <a:pt x="95811" y="43758"/>
                    </a:cubicBezTo>
                    <a:cubicBezTo>
                      <a:pt x="97740" y="43758"/>
                      <a:pt x="99607" y="44561"/>
                      <a:pt x="100948" y="46004"/>
                    </a:cubicBezTo>
                    <a:cubicBezTo>
                      <a:pt x="102286" y="44551"/>
                      <a:pt x="104160" y="43751"/>
                      <a:pt x="106094" y="43751"/>
                    </a:cubicBezTo>
                    <a:close/>
                    <a:moveTo>
                      <a:pt x="70812" y="39306"/>
                    </a:moveTo>
                    <a:cubicBezTo>
                      <a:pt x="71289" y="39306"/>
                      <a:pt x="71770" y="39355"/>
                      <a:pt x="72248" y="39454"/>
                    </a:cubicBezTo>
                    <a:cubicBezTo>
                      <a:pt x="71271" y="40699"/>
                      <a:pt x="70742" y="42276"/>
                      <a:pt x="70939" y="43925"/>
                    </a:cubicBezTo>
                    <a:cubicBezTo>
                      <a:pt x="71449" y="43811"/>
                      <a:pt x="71962" y="43756"/>
                      <a:pt x="72472" y="43756"/>
                    </a:cubicBezTo>
                    <a:cubicBezTo>
                      <a:pt x="74409" y="43756"/>
                      <a:pt x="76285" y="44558"/>
                      <a:pt x="77633" y="46013"/>
                    </a:cubicBezTo>
                    <a:lnTo>
                      <a:pt x="77633" y="46013"/>
                    </a:lnTo>
                    <a:cubicBezTo>
                      <a:pt x="77630" y="46013"/>
                      <a:pt x="77627" y="46013"/>
                      <a:pt x="77624" y="46013"/>
                    </a:cubicBezTo>
                    <a:cubicBezTo>
                      <a:pt x="77606" y="46013"/>
                      <a:pt x="77588" y="46012"/>
                      <a:pt x="77570" y="46012"/>
                    </a:cubicBezTo>
                    <a:cubicBezTo>
                      <a:pt x="75529" y="46012"/>
                      <a:pt x="73598" y="47021"/>
                      <a:pt x="72346" y="48540"/>
                    </a:cubicBezTo>
                    <a:cubicBezTo>
                      <a:pt x="72703" y="44850"/>
                      <a:pt x="69416" y="41568"/>
                      <a:pt x="65713" y="41568"/>
                    </a:cubicBezTo>
                    <a:cubicBezTo>
                      <a:pt x="65693" y="41568"/>
                      <a:pt x="65673" y="41568"/>
                      <a:pt x="65653" y="41568"/>
                    </a:cubicBezTo>
                    <a:lnTo>
                      <a:pt x="65653" y="41559"/>
                    </a:lnTo>
                    <a:cubicBezTo>
                      <a:pt x="66997" y="40107"/>
                      <a:pt x="68873" y="39306"/>
                      <a:pt x="70812" y="39306"/>
                    </a:cubicBezTo>
                    <a:close/>
                    <a:moveTo>
                      <a:pt x="35618" y="43957"/>
                    </a:moveTo>
                    <a:cubicBezTo>
                      <a:pt x="36091" y="43957"/>
                      <a:pt x="36568" y="44006"/>
                      <a:pt x="37042" y="44104"/>
                    </a:cubicBezTo>
                    <a:cubicBezTo>
                      <a:pt x="36020" y="45350"/>
                      <a:pt x="35456" y="46945"/>
                      <a:pt x="35635" y="48620"/>
                    </a:cubicBezTo>
                    <a:cubicBezTo>
                      <a:pt x="34383" y="47164"/>
                      <a:pt x="32507" y="46210"/>
                      <a:pt x="30511" y="46210"/>
                    </a:cubicBezTo>
                    <a:cubicBezTo>
                      <a:pt x="30496" y="46210"/>
                      <a:pt x="30480" y="46210"/>
                      <a:pt x="30465" y="46210"/>
                    </a:cubicBezTo>
                    <a:lnTo>
                      <a:pt x="30465" y="46210"/>
                    </a:lnTo>
                    <a:cubicBezTo>
                      <a:pt x="31804" y="44762"/>
                      <a:pt x="33682" y="43957"/>
                      <a:pt x="35618" y="43957"/>
                    </a:cubicBezTo>
                    <a:close/>
                    <a:moveTo>
                      <a:pt x="112822" y="41864"/>
                    </a:moveTo>
                    <a:cubicBezTo>
                      <a:pt x="115997" y="41864"/>
                      <a:pt x="119174" y="43943"/>
                      <a:pt x="119218" y="48100"/>
                    </a:cubicBezTo>
                    <a:cubicBezTo>
                      <a:pt x="118743" y="47999"/>
                      <a:pt x="118265" y="47949"/>
                      <a:pt x="117790" y="47949"/>
                    </a:cubicBezTo>
                    <a:cubicBezTo>
                      <a:pt x="115926" y="47949"/>
                      <a:pt x="114120" y="48715"/>
                      <a:pt x="112821" y="50108"/>
                    </a:cubicBezTo>
                    <a:cubicBezTo>
                      <a:pt x="111548" y="48728"/>
                      <a:pt x="109756" y="47948"/>
                      <a:pt x="107874" y="47948"/>
                    </a:cubicBezTo>
                    <a:cubicBezTo>
                      <a:pt x="107391" y="47948"/>
                      <a:pt x="106907" y="48002"/>
                      <a:pt x="106432" y="48100"/>
                    </a:cubicBezTo>
                    <a:cubicBezTo>
                      <a:pt x="106472" y="43943"/>
                      <a:pt x="109646" y="41864"/>
                      <a:pt x="112822" y="41864"/>
                    </a:cubicBezTo>
                    <a:close/>
                    <a:moveTo>
                      <a:pt x="136132" y="41864"/>
                    </a:moveTo>
                    <a:cubicBezTo>
                      <a:pt x="139308" y="41864"/>
                      <a:pt x="142484" y="43943"/>
                      <a:pt x="142525" y="48100"/>
                    </a:cubicBezTo>
                    <a:cubicBezTo>
                      <a:pt x="142051" y="47999"/>
                      <a:pt x="141574" y="47949"/>
                      <a:pt x="141100" y="47949"/>
                    </a:cubicBezTo>
                    <a:cubicBezTo>
                      <a:pt x="139242" y="47949"/>
                      <a:pt x="137437" y="48715"/>
                      <a:pt x="136145" y="50108"/>
                    </a:cubicBezTo>
                    <a:cubicBezTo>
                      <a:pt x="134863" y="48728"/>
                      <a:pt x="133071" y="47948"/>
                      <a:pt x="131190" y="47948"/>
                    </a:cubicBezTo>
                    <a:cubicBezTo>
                      <a:pt x="130706" y="47948"/>
                      <a:pt x="130222" y="48002"/>
                      <a:pt x="129747" y="48100"/>
                    </a:cubicBezTo>
                    <a:cubicBezTo>
                      <a:pt x="129783" y="43943"/>
                      <a:pt x="132957" y="41864"/>
                      <a:pt x="136132" y="41864"/>
                    </a:cubicBezTo>
                    <a:close/>
                    <a:moveTo>
                      <a:pt x="89293" y="41912"/>
                    </a:moveTo>
                    <a:cubicBezTo>
                      <a:pt x="92468" y="41912"/>
                      <a:pt x="95642" y="43988"/>
                      <a:pt x="95679" y="48143"/>
                    </a:cubicBezTo>
                    <a:lnTo>
                      <a:pt x="95679" y="48143"/>
                    </a:lnTo>
                    <a:cubicBezTo>
                      <a:pt x="95207" y="48043"/>
                      <a:pt x="94732" y="47994"/>
                      <a:pt x="94260" y="47994"/>
                    </a:cubicBezTo>
                    <a:cubicBezTo>
                      <a:pt x="92399" y="47994"/>
                      <a:pt x="90599" y="48760"/>
                      <a:pt x="89299" y="50152"/>
                    </a:cubicBezTo>
                    <a:cubicBezTo>
                      <a:pt x="88018" y="48773"/>
                      <a:pt x="86226" y="47993"/>
                      <a:pt x="84344" y="47993"/>
                    </a:cubicBezTo>
                    <a:cubicBezTo>
                      <a:pt x="83860" y="47993"/>
                      <a:pt x="83376" y="48047"/>
                      <a:pt x="82902" y="48145"/>
                    </a:cubicBezTo>
                    <a:cubicBezTo>
                      <a:pt x="82937" y="43991"/>
                      <a:pt x="86116" y="41912"/>
                      <a:pt x="89293" y="41912"/>
                    </a:cubicBezTo>
                    <a:close/>
                    <a:moveTo>
                      <a:pt x="42335" y="42067"/>
                    </a:moveTo>
                    <a:cubicBezTo>
                      <a:pt x="45509" y="42067"/>
                      <a:pt x="48681" y="44143"/>
                      <a:pt x="48726" y="48298"/>
                    </a:cubicBezTo>
                    <a:lnTo>
                      <a:pt x="48726" y="48298"/>
                    </a:lnTo>
                    <a:cubicBezTo>
                      <a:pt x="48251" y="48196"/>
                      <a:pt x="47772" y="48146"/>
                      <a:pt x="47298" y="48146"/>
                    </a:cubicBezTo>
                    <a:cubicBezTo>
                      <a:pt x="45434" y="48146"/>
                      <a:pt x="43630" y="48912"/>
                      <a:pt x="42337" y="50305"/>
                    </a:cubicBezTo>
                    <a:cubicBezTo>
                      <a:pt x="41056" y="48925"/>
                      <a:pt x="39264" y="48145"/>
                      <a:pt x="37382" y="48145"/>
                    </a:cubicBezTo>
                    <a:cubicBezTo>
                      <a:pt x="36898" y="48145"/>
                      <a:pt x="36415" y="48199"/>
                      <a:pt x="35940" y="48307"/>
                    </a:cubicBezTo>
                    <a:cubicBezTo>
                      <a:pt x="35980" y="44148"/>
                      <a:pt x="39158" y="42067"/>
                      <a:pt x="42335" y="42067"/>
                    </a:cubicBezTo>
                    <a:close/>
                    <a:moveTo>
                      <a:pt x="65651" y="42067"/>
                    </a:moveTo>
                    <a:cubicBezTo>
                      <a:pt x="68826" y="42067"/>
                      <a:pt x="72001" y="44146"/>
                      <a:pt x="72041" y="48307"/>
                    </a:cubicBezTo>
                    <a:cubicBezTo>
                      <a:pt x="71563" y="48202"/>
                      <a:pt x="71080" y="48150"/>
                      <a:pt x="70601" y="48150"/>
                    </a:cubicBezTo>
                    <a:cubicBezTo>
                      <a:pt x="68748" y="48150"/>
                      <a:pt x="66948" y="48916"/>
                      <a:pt x="65653" y="50305"/>
                    </a:cubicBezTo>
                    <a:cubicBezTo>
                      <a:pt x="64371" y="48934"/>
                      <a:pt x="62579" y="48145"/>
                      <a:pt x="60697" y="48145"/>
                    </a:cubicBezTo>
                    <a:cubicBezTo>
                      <a:pt x="60214" y="48145"/>
                      <a:pt x="59730" y="48199"/>
                      <a:pt x="59255" y="48307"/>
                    </a:cubicBezTo>
                    <a:cubicBezTo>
                      <a:pt x="59295" y="44148"/>
                      <a:pt x="62473" y="42067"/>
                      <a:pt x="65651" y="42067"/>
                    </a:cubicBezTo>
                    <a:close/>
                    <a:moveTo>
                      <a:pt x="18806" y="42117"/>
                    </a:moveTo>
                    <a:cubicBezTo>
                      <a:pt x="21981" y="42117"/>
                      <a:pt x="25156" y="44198"/>
                      <a:pt x="25196" y="48360"/>
                    </a:cubicBezTo>
                    <a:cubicBezTo>
                      <a:pt x="24717" y="48255"/>
                      <a:pt x="24234" y="48204"/>
                      <a:pt x="23755" y="48204"/>
                    </a:cubicBezTo>
                    <a:cubicBezTo>
                      <a:pt x="21902" y="48204"/>
                      <a:pt x="20103" y="48970"/>
                      <a:pt x="18807" y="50359"/>
                    </a:cubicBezTo>
                    <a:cubicBezTo>
                      <a:pt x="17526" y="48988"/>
                      <a:pt x="15734" y="48199"/>
                      <a:pt x="13852" y="48199"/>
                    </a:cubicBezTo>
                    <a:cubicBezTo>
                      <a:pt x="13368" y="48199"/>
                      <a:pt x="12884" y="48253"/>
                      <a:pt x="12409" y="48360"/>
                    </a:cubicBezTo>
                    <a:cubicBezTo>
                      <a:pt x="12454" y="44198"/>
                      <a:pt x="15631" y="42117"/>
                      <a:pt x="18806" y="42117"/>
                    </a:cubicBezTo>
                    <a:close/>
                    <a:moveTo>
                      <a:pt x="117967" y="48323"/>
                    </a:moveTo>
                    <a:cubicBezTo>
                      <a:pt x="118392" y="48323"/>
                      <a:pt x="118820" y="48362"/>
                      <a:pt x="119245" y="48441"/>
                    </a:cubicBezTo>
                    <a:cubicBezTo>
                      <a:pt x="118253" y="49621"/>
                      <a:pt x="117671" y="51114"/>
                      <a:pt x="117757" y="52706"/>
                    </a:cubicBezTo>
                    <a:lnTo>
                      <a:pt x="117757" y="52706"/>
                    </a:lnTo>
                    <a:cubicBezTo>
                      <a:pt x="116507" y="51403"/>
                      <a:pt x="114740" y="50573"/>
                      <a:pt x="112880" y="50573"/>
                    </a:cubicBezTo>
                    <a:cubicBezTo>
                      <a:pt x="112860" y="50573"/>
                      <a:pt x="112840" y="50573"/>
                      <a:pt x="112821" y="50574"/>
                    </a:cubicBezTo>
                    <a:cubicBezTo>
                      <a:pt x="114158" y="49126"/>
                      <a:pt x="116031" y="48323"/>
                      <a:pt x="117967" y="48323"/>
                    </a:cubicBezTo>
                    <a:close/>
                    <a:moveTo>
                      <a:pt x="130990" y="48323"/>
                    </a:moveTo>
                    <a:cubicBezTo>
                      <a:pt x="132925" y="48323"/>
                      <a:pt x="134799" y="49126"/>
                      <a:pt x="136136" y="50574"/>
                    </a:cubicBezTo>
                    <a:cubicBezTo>
                      <a:pt x="136116" y="50573"/>
                      <a:pt x="136096" y="50573"/>
                      <a:pt x="136077" y="50573"/>
                    </a:cubicBezTo>
                    <a:cubicBezTo>
                      <a:pt x="134208" y="50573"/>
                      <a:pt x="132440" y="51412"/>
                      <a:pt x="131199" y="52715"/>
                    </a:cubicBezTo>
                    <a:cubicBezTo>
                      <a:pt x="131279" y="51120"/>
                      <a:pt x="130697" y="49624"/>
                      <a:pt x="129711" y="48441"/>
                    </a:cubicBezTo>
                    <a:cubicBezTo>
                      <a:pt x="130137" y="48362"/>
                      <a:pt x="130565" y="48323"/>
                      <a:pt x="130990" y="48323"/>
                    </a:cubicBezTo>
                    <a:close/>
                    <a:moveTo>
                      <a:pt x="94437" y="48359"/>
                    </a:moveTo>
                    <a:cubicBezTo>
                      <a:pt x="94862" y="48359"/>
                      <a:pt x="95289" y="48398"/>
                      <a:pt x="95715" y="48477"/>
                    </a:cubicBezTo>
                    <a:cubicBezTo>
                      <a:pt x="94722" y="49666"/>
                      <a:pt x="94140" y="51168"/>
                      <a:pt x="94227" y="52750"/>
                    </a:cubicBezTo>
                    <a:lnTo>
                      <a:pt x="94227" y="52750"/>
                    </a:lnTo>
                    <a:cubicBezTo>
                      <a:pt x="92986" y="51447"/>
                      <a:pt x="91219" y="50618"/>
                      <a:pt x="89350" y="50618"/>
                    </a:cubicBezTo>
                    <a:cubicBezTo>
                      <a:pt x="89330" y="50618"/>
                      <a:pt x="89310" y="50618"/>
                      <a:pt x="89290" y="50618"/>
                    </a:cubicBezTo>
                    <a:cubicBezTo>
                      <a:pt x="89270" y="50618"/>
                      <a:pt x="89250" y="50618"/>
                      <a:pt x="89231" y="50618"/>
                    </a:cubicBezTo>
                    <a:cubicBezTo>
                      <a:pt x="87362" y="50618"/>
                      <a:pt x="85603" y="51448"/>
                      <a:pt x="84353" y="52751"/>
                    </a:cubicBezTo>
                    <a:cubicBezTo>
                      <a:pt x="84443" y="51165"/>
                      <a:pt x="83860" y="49660"/>
                      <a:pt x="82866" y="48477"/>
                    </a:cubicBezTo>
                    <a:cubicBezTo>
                      <a:pt x="83291" y="48398"/>
                      <a:pt x="83719" y="48359"/>
                      <a:pt x="84144" y="48359"/>
                    </a:cubicBezTo>
                    <a:cubicBezTo>
                      <a:pt x="86080" y="48359"/>
                      <a:pt x="87955" y="49162"/>
                      <a:pt x="89299" y="50609"/>
                    </a:cubicBezTo>
                    <a:cubicBezTo>
                      <a:pt x="90637" y="49162"/>
                      <a:pt x="92504" y="48359"/>
                      <a:pt x="94437" y="48359"/>
                    </a:cubicBezTo>
                    <a:close/>
                    <a:moveTo>
                      <a:pt x="47485" y="48520"/>
                    </a:moveTo>
                    <a:cubicBezTo>
                      <a:pt x="47909" y="48520"/>
                      <a:pt x="48337" y="48559"/>
                      <a:pt x="48762" y="48638"/>
                    </a:cubicBezTo>
                    <a:cubicBezTo>
                      <a:pt x="47767" y="49821"/>
                      <a:pt x="47185" y="51326"/>
                      <a:pt x="47275" y="52912"/>
                    </a:cubicBezTo>
                    <a:cubicBezTo>
                      <a:pt x="46025" y="51609"/>
                      <a:pt x="44257" y="50779"/>
                      <a:pt x="42397" y="50779"/>
                    </a:cubicBezTo>
                    <a:cubicBezTo>
                      <a:pt x="42377" y="50779"/>
                      <a:pt x="42357" y="50779"/>
                      <a:pt x="42337" y="50780"/>
                    </a:cubicBezTo>
                    <a:cubicBezTo>
                      <a:pt x="43675" y="49325"/>
                      <a:pt x="45549" y="48520"/>
                      <a:pt x="47485" y="48520"/>
                    </a:cubicBezTo>
                    <a:close/>
                    <a:moveTo>
                      <a:pt x="60501" y="48529"/>
                    </a:moveTo>
                    <a:cubicBezTo>
                      <a:pt x="62439" y="48529"/>
                      <a:pt x="64308" y="49332"/>
                      <a:pt x="65653" y="50780"/>
                    </a:cubicBezTo>
                    <a:cubicBezTo>
                      <a:pt x="65633" y="50779"/>
                      <a:pt x="65613" y="50779"/>
                      <a:pt x="65593" y="50779"/>
                    </a:cubicBezTo>
                    <a:cubicBezTo>
                      <a:pt x="63725" y="50779"/>
                      <a:pt x="61957" y="51618"/>
                      <a:pt x="60715" y="52921"/>
                    </a:cubicBezTo>
                    <a:cubicBezTo>
                      <a:pt x="60796" y="51326"/>
                      <a:pt x="60214" y="49830"/>
                      <a:pt x="59219" y="48647"/>
                    </a:cubicBezTo>
                    <a:cubicBezTo>
                      <a:pt x="59646" y="48568"/>
                      <a:pt x="60075" y="48529"/>
                      <a:pt x="60501" y="48529"/>
                    </a:cubicBezTo>
                    <a:close/>
                    <a:moveTo>
                      <a:pt x="107662" y="48316"/>
                    </a:moveTo>
                    <a:cubicBezTo>
                      <a:pt x="109596" y="48316"/>
                      <a:pt x="111472" y="49118"/>
                      <a:pt x="112821" y="50574"/>
                    </a:cubicBezTo>
                    <a:cubicBezTo>
                      <a:pt x="112802" y="50573"/>
                      <a:pt x="112783" y="50573"/>
                      <a:pt x="112765" y="50573"/>
                    </a:cubicBezTo>
                    <a:cubicBezTo>
                      <a:pt x="110778" y="50573"/>
                      <a:pt x="108902" y="51519"/>
                      <a:pt x="107650" y="52966"/>
                    </a:cubicBezTo>
                    <a:lnTo>
                      <a:pt x="107650" y="52966"/>
                    </a:lnTo>
                    <a:cubicBezTo>
                      <a:pt x="107803" y="51290"/>
                      <a:pt x="107211" y="49713"/>
                      <a:pt x="106172" y="48477"/>
                    </a:cubicBezTo>
                    <a:cubicBezTo>
                      <a:pt x="106667" y="48369"/>
                      <a:pt x="107167" y="48316"/>
                      <a:pt x="107662" y="48316"/>
                    </a:cubicBezTo>
                    <a:close/>
                    <a:moveTo>
                      <a:pt x="13659" y="48573"/>
                    </a:moveTo>
                    <a:cubicBezTo>
                      <a:pt x="15592" y="48573"/>
                      <a:pt x="17464" y="49371"/>
                      <a:pt x="18807" y="50824"/>
                    </a:cubicBezTo>
                    <a:cubicBezTo>
                      <a:pt x="18787" y="50824"/>
                      <a:pt x="18768" y="50824"/>
                      <a:pt x="18748" y="50824"/>
                    </a:cubicBezTo>
                    <a:cubicBezTo>
                      <a:pt x="16879" y="50824"/>
                      <a:pt x="15111" y="51663"/>
                      <a:pt x="13870" y="52966"/>
                    </a:cubicBezTo>
                    <a:cubicBezTo>
                      <a:pt x="13951" y="51371"/>
                      <a:pt x="13368" y="49875"/>
                      <a:pt x="12374" y="48692"/>
                    </a:cubicBezTo>
                    <a:cubicBezTo>
                      <a:pt x="12802" y="48612"/>
                      <a:pt x="13232" y="48573"/>
                      <a:pt x="13659" y="48573"/>
                    </a:cubicBezTo>
                    <a:close/>
                    <a:moveTo>
                      <a:pt x="23953" y="48574"/>
                    </a:moveTo>
                    <a:cubicBezTo>
                      <a:pt x="24378" y="48574"/>
                      <a:pt x="24806" y="48613"/>
                      <a:pt x="25232" y="48692"/>
                    </a:cubicBezTo>
                    <a:cubicBezTo>
                      <a:pt x="24237" y="49875"/>
                      <a:pt x="23655" y="51371"/>
                      <a:pt x="23744" y="52966"/>
                    </a:cubicBezTo>
                    <a:cubicBezTo>
                      <a:pt x="22494" y="51663"/>
                      <a:pt x="20726" y="50824"/>
                      <a:pt x="18866" y="50824"/>
                    </a:cubicBezTo>
                    <a:cubicBezTo>
                      <a:pt x="18846" y="50824"/>
                      <a:pt x="18827" y="50824"/>
                      <a:pt x="18807" y="50824"/>
                    </a:cubicBezTo>
                    <a:cubicBezTo>
                      <a:pt x="20144" y="49377"/>
                      <a:pt x="22018" y="48574"/>
                      <a:pt x="23953" y="48574"/>
                    </a:cubicBezTo>
                    <a:close/>
                    <a:moveTo>
                      <a:pt x="37179" y="48522"/>
                    </a:moveTo>
                    <a:cubicBezTo>
                      <a:pt x="39113" y="48522"/>
                      <a:pt x="40989" y="49325"/>
                      <a:pt x="42337" y="50780"/>
                    </a:cubicBezTo>
                    <a:cubicBezTo>
                      <a:pt x="42319" y="50779"/>
                      <a:pt x="42300" y="50779"/>
                      <a:pt x="42282" y="50779"/>
                    </a:cubicBezTo>
                    <a:cubicBezTo>
                      <a:pt x="40295" y="50779"/>
                      <a:pt x="38419" y="51725"/>
                      <a:pt x="37167" y="53172"/>
                    </a:cubicBezTo>
                    <a:cubicBezTo>
                      <a:pt x="37320" y="51496"/>
                      <a:pt x="36728" y="49910"/>
                      <a:pt x="35689" y="48683"/>
                    </a:cubicBezTo>
                    <a:cubicBezTo>
                      <a:pt x="36184" y="48575"/>
                      <a:pt x="36683" y="48522"/>
                      <a:pt x="37179" y="48522"/>
                    </a:cubicBezTo>
                    <a:close/>
                    <a:moveTo>
                      <a:pt x="124475" y="46470"/>
                    </a:moveTo>
                    <a:cubicBezTo>
                      <a:pt x="127650" y="46470"/>
                      <a:pt x="130827" y="48548"/>
                      <a:pt x="130867" y="52706"/>
                    </a:cubicBezTo>
                    <a:cubicBezTo>
                      <a:pt x="130388" y="52601"/>
                      <a:pt x="129906" y="52550"/>
                      <a:pt x="129426" y="52550"/>
                    </a:cubicBezTo>
                    <a:cubicBezTo>
                      <a:pt x="127574" y="52550"/>
                      <a:pt x="125776" y="53316"/>
                      <a:pt x="124487" y="54704"/>
                    </a:cubicBezTo>
                    <a:cubicBezTo>
                      <a:pt x="123206" y="53333"/>
                      <a:pt x="121414" y="52545"/>
                      <a:pt x="119532" y="52545"/>
                    </a:cubicBezTo>
                    <a:cubicBezTo>
                      <a:pt x="119048" y="52545"/>
                      <a:pt x="118564" y="52599"/>
                      <a:pt x="118089" y="52706"/>
                    </a:cubicBezTo>
                    <a:cubicBezTo>
                      <a:pt x="118125" y="48548"/>
                      <a:pt x="121299" y="46470"/>
                      <a:pt x="124475" y="46470"/>
                    </a:cubicBezTo>
                    <a:close/>
                    <a:moveTo>
                      <a:pt x="77635" y="46519"/>
                    </a:moveTo>
                    <a:cubicBezTo>
                      <a:pt x="80808" y="46519"/>
                      <a:pt x="83981" y="48596"/>
                      <a:pt x="84022" y="52751"/>
                    </a:cubicBezTo>
                    <a:lnTo>
                      <a:pt x="84031" y="52760"/>
                    </a:lnTo>
                    <a:cubicBezTo>
                      <a:pt x="83550" y="52655"/>
                      <a:pt x="83066" y="52604"/>
                      <a:pt x="82586" y="52604"/>
                    </a:cubicBezTo>
                    <a:cubicBezTo>
                      <a:pt x="80731" y="52604"/>
                      <a:pt x="78937" y="53370"/>
                      <a:pt x="77642" y="54758"/>
                    </a:cubicBezTo>
                    <a:cubicBezTo>
                      <a:pt x="76360" y="53378"/>
                      <a:pt x="74568" y="52599"/>
                      <a:pt x="72696" y="52599"/>
                    </a:cubicBezTo>
                    <a:cubicBezTo>
                      <a:pt x="72203" y="52599"/>
                      <a:pt x="71719" y="52652"/>
                      <a:pt x="71244" y="52760"/>
                    </a:cubicBezTo>
                    <a:cubicBezTo>
                      <a:pt x="71280" y="48600"/>
                      <a:pt x="74457" y="46519"/>
                      <a:pt x="77635" y="46519"/>
                    </a:cubicBezTo>
                    <a:close/>
                    <a:moveTo>
                      <a:pt x="100946" y="46509"/>
                    </a:moveTo>
                    <a:cubicBezTo>
                      <a:pt x="104122" y="46509"/>
                      <a:pt x="107296" y="48585"/>
                      <a:pt x="107337" y="52742"/>
                    </a:cubicBezTo>
                    <a:cubicBezTo>
                      <a:pt x="106865" y="52641"/>
                      <a:pt x="106389" y="52591"/>
                      <a:pt x="105917" y="52591"/>
                    </a:cubicBezTo>
                    <a:cubicBezTo>
                      <a:pt x="104050" y="52591"/>
                      <a:pt x="102242" y="53364"/>
                      <a:pt x="100948" y="54758"/>
                    </a:cubicBezTo>
                    <a:lnTo>
                      <a:pt x="100948" y="54749"/>
                    </a:lnTo>
                    <a:cubicBezTo>
                      <a:pt x="99667" y="53369"/>
                      <a:pt x="97875" y="52590"/>
                      <a:pt x="95993" y="52590"/>
                    </a:cubicBezTo>
                    <a:cubicBezTo>
                      <a:pt x="95509" y="52590"/>
                      <a:pt x="95025" y="52643"/>
                      <a:pt x="94550" y="52742"/>
                    </a:cubicBezTo>
                    <a:cubicBezTo>
                      <a:pt x="94591" y="48588"/>
                      <a:pt x="97769" y="46509"/>
                      <a:pt x="100946" y="46509"/>
                    </a:cubicBezTo>
                    <a:close/>
                    <a:moveTo>
                      <a:pt x="53993" y="46670"/>
                    </a:moveTo>
                    <a:cubicBezTo>
                      <a:pt x="57169" y="46670"/>
                      <a:pt x="60344" y="48747"/>
                      <a:pt x="60384" y="52903"/>
                    </a:cubicBezTo>
                    <a:cubicBezTo>
                      <a:pt x="59911" y="52801"/>
                      <a:pt x="59433" y="52752"/>
                      <a:pt x="58960" y="52752"/>
                    </a:cubicBezTo>
                    <a:cubicBezTo>
                      <a:pt x="57101" y="52752"/>
                      <a:pt x="55295" y="53518"/>
                      <a:pt x="53995" y="54910"/>
                    </a:cubicBezTo>
                    <a:cubicBezTo>
                      <a:pt x="52714" y="53531"/>
                      <a:pt x="50922" y="52751"/>
                      <a:pt x="49040" y="52751"/>
                    </a:cubicBezTo>
                    <a:cubicBezTo>
                      <a:pt x="48556" y="52751"/>
                      <a:pt x="48072" y="52805"/>
                      <a:pt x="47597" y="52903"/>
                    </a:cubicBezTo>
                    <a:cubicBezTo>
                      <a:pt x="47638" y="48749"/>
                      <a:pt x="50816" y="46670"/>
                      <a:pt x="53993" y="46670"/>
                    </a:cubicBezTo>
                    <a:close/>
                    <a:moveTo>
                      <a:pt x="7145" y="46712"/>
                    </a:moveTo>
                    <a:cubicBezTo>
                      <a:pt x="10322" y="46712"/>
                      <a:pt x="13498" y="48790"/>
                      <a:pt x="13538" y="52948"/>
                    </a:cubicBezTo>
                    <a:cubicBezTo>
                      <a:pt x="13065" y="52846"/>
                      <a:pt x="12588" y="52796"/>
                      <a:pt x="12114" y="52796"/>
                    </a:cubicBezTo>
                    <a:cubicBezTo>
                      <a:pt x="10255" y="52796"/>
                      <a:pt x="8451" y="53563"/>
                      <a:pt x="7159" y="54955"/>
                    </a:cubicBezTo>
                    <a:cubicBezTo>
                      <a:pt x="5884" y="53583"/>
                      <a:pt x="4097" y="52805"/>
                      <a:pt x="2226" y="52805"/>
                    </a:cubicBezTo>
                    <a:cubicBezTo>
                      <a:pt x="2216" y="52805"/>
                      <a:pt x="2205" y="52805"/>
                      <a:pt x="2194" y="52805"/>
                    </a:cubicBezTo>
                    <a:lnTo>
                      <a:pt x="2194" y="52796"/>
                    </a:lnTo>
                    <a:cubicBezTo>
                      <a:pt x="1711" y="52796"/>
                      <a:pt x="1227" y="52850"/>
                      <a:pt x="752" y="52948"/>
                    </a:cubicBezTo>
                    <a:cubicBezTo>
                      <a:pt x="792" y="48790"/>
                      <a:pt x="3969" y="46712"/>
                      <a:pt x="7145" y="46712"/>
                    </a:cubicBezTo>
                    <a:close/>
                    <a:moveTo>
                      <a:pt x="30465" y="46717"/>
                    </a:moveTo>
                    <a:cubicBezTo>
                      <a:pt x="33637" y="46717"/>
                      <a:pt x="36811" y="48795"/>
                      <a:pt x="36854" y="52953"/>
                    </a:cubicBezTo>
                    <a:lnTo>
                      <a:pt x="36854" y="52953"/>
                    </a:lnTo>
                    <a:cubicBezTo>
                      <a:pt x="36379" y="52851"/>
                      <a:pt x="35901" y="52801"/>
                      <a:pt x="35426" y="52801"/>
                    </a:cubicBezTo>
                    <a:cubicBezTo>
                      <a:pt x="33569" y="52801"/>
                      <a:pt x="31771" y="53567"/>
                      <a:pt x="30483" y="54955"/>
                    </a:cubicBezTo>
                    <a:cubicBezTo>
                      <a:pt x="29201" y="53584"/>
                      <a:pt x="27409" y="52796"/>
                      <a:pt x="25528" y="52796"/>
                    </a:cubicBezTo>
                    <a:cubicBezTo>
                      <a:pt x="25044" y="52796"/>
                      <a:pt x="24560" y="52850"/>
                      <a:pt x="24085" y="52957"/>
                    </a:cubicBezTo>
                    <a:cubicBezTo>
                      <a:pt x="24116" y="48798"/>
                      <a:pt x="27290" y="46717"/>
                      <a:pt x="30465" y="46717"/>
                    </a:cubicBezTo>
                    <a:close/>
                    <a:moveTo>
                      <a:pt x="107865" y="57160"/>
                    </a:moveTo>
                    <a:cubicBezTo>
                      <a:pt x="107867" y="57160"/>
                      <a:pt x="107868" y="57160"/>
                      <a:pt x="107870" y="57160"/>
                    </a:cubicBezTo>
                    <a:lnTo>
                      <a:pt x="107870" y="57160"/>
                    </a:lnTo>
                    <a:cubicBezTo>
                      <a:pt x="107871" y="57160"/>
                      <a:pt x="107873" y="57160"/>
                      <a:pt x="107874" y="57160"/>
                    </a:cubicBezTo>
                    <a:close/>
                    <a:moveTo>
                      <a:pt x="129607" y="52925"/>
                    </a:moveTo>
                    <a:cubicBezTo>
                      <a:pt x="130037" y="52925"/>
                      <a:pt x="130471" y="52965"/>
                      <a:pt x="130903" y="53047"/>
                    </a:cubicBezTo>
                    <a:cubicBezTo>
                      <a:pt x="129908" y="54229"/>
                      <a:pt x="129326" y="55726"/>
                      <a:pt x="129415" y="57321"/>
                    </a:cubicBezTo>
                    <a:cubicBezTo>
                      <a:pt x="128165" y="56009"/>
                      <a:pt x="126406" y="55179"/>
                      <a:pt x="124538" y="55179"/>
                    </a:cubicBezTo>
                    <a:cubicBezTo>
                      <a:pt x="124518" y="55179"/>
                      <a:pt x="124498" y="55179"/>
                      <a:pt x="124478" y="55179"/>
                    </a:cubicBezTo>
                    <a:cubicBezTo>
                      <a:pt x="124458" y="55179"/>
                      <a:pt x="124438" y="55179"/>
                      <a:pt x="124418" y="55179"/>
                    </a:cubicBezTo>
                    <a:cubicBezTo>
                      <a:pt x="122550" y="55179"/>
                      <a:pt x="120782" y="56009"/>
                      <a:pt x="119541" y="57321"/>
                    </a:cubicBezTo>
                    <a:cubicBezTo>
                      <a:pt x="119622" y="55726"/>
                      <a:pt x="119039" y="54220"/>
                      <a:pt x="118045" y="53047"/>
                    </a:cubicBezTo>
                    <a:cubicBezTo>
                      <a:pt x="118478" y="52965"/>
                      <a:pt x="118913" y="52925"/>
                      <a:pt x="119344" y="52925"/>
                    </a:cubicBezTo>
                    <a:cubicBezTo>
                      <a:pt x="121276" y="52925"/>
                      <a:pt x="123138" y="53727"/>
                      <a:pt x="124478" y="55170"/>
                    </a:cubicBezTo>
                    <a:cubicBezTo>
                      <a:pt x="125811" y="53727"/>
                      <a:pt x="127678" y="52925"/>
                      <a:pt x="129607" y="52925"/>
                    </a:cubicBezTo>
                    <a:close/>
                    <a:moveTo>
                      <a:pt x="82780" y="52965"/>
                    </a:moveTo>
                    <a:cubicBezTo>
                      <a:pt x="83204" y="52965"/>
                      <a:pt x="83632" y="53003"/>
                      <a:pt x="84057" y="53082"/>
                    </a:cubicBezTo>
                    <a:cubicBezTo>
                      <a:pt x="83538" y="53701"/>
                      <a:pt x="83135" y="54409"/>
                      <a:pt x="82875" y="55170"/>
                    </a:cubicBezTo>
                    <a:cubicBezTo>
                      <a:pt x="82634" y="55866"/>
                      <a:pt x="82526" y="56607"/>
                      <a:pt x="82569" y="57347"/>
                    </a:cubicBezTo>
                    <a:lnTo>
                      <a:pt x="82569" y="57347"/>
                    </a:lnTo>
                    <a:cubicBezTo>
                      <a:pt x="81328" y="56053"/>
                      <a:pt x="79569" y="55215"/>
                      <a:pt x="77701" y="55215"/>
                    </a:cubicBezTo>
                    <a:cubicBezTo>
                      <a:pt x="77681" y="55215"/>
                      <a:pt x="77661" y="55215"/>
                      <a:pt x="77642" y="55215"/>
                    </a:cubicBezTo>
                    <a:cubicBezTo>
                      <a:pt x="78979" y="53768"/>
                      <a:pt x="80847" y="52965"/>
                      <a:pt x="82780" y="52965"/>
                    </a:cubicBezTo>
                    <a:close/>
                    <a:moveTo>
                      <a:pt x="95802" y="52974"/>
                    </a:moveTo>
                    <a:cubicBezTo>
                      <a:pt x="97735" y="52974"/>
                      <a:pt x="99602" y="53775"/>
                      <a:pt x="100939" y="55215"/>
                    </a:cubicBezTo>
                    <a:cubicBezTo>
                      <a:pt x="100919" y="55215"/>
                      <a:pt x="100900" y="55215"/>
                      <a:pt x="100880" y="55215"/>
                    </a:cubicBezTo>
                    <a:cubicBezTo>
                      <a:pt x="99020" y="55215"/>
                      <a:pt x="97252" y="56053"/>
                      <a:pt x="96011" y="57357"/>
                    </a:cubicBezTo>
                    <a:cubicBezTo>
                      <a:pt x="96047" y="56622"/>
                      <a:pt x="95948" y="55878"/>
                      <a:pt x="95706" y="55179"/>
                    </a:cubicBezTo>
                    <a:lnTo>
                      <a:pt x="95706" y="55170"/>
                    </a:lnTo>
                    <a:cubicBezTo>
                      <a:pt x="95446" y="54409"/>
                      <a:pt x="95043" y="53701"/>
                      <a:pt x="94523" y="53091"/>
                    </a:cubicBezTo>
                    <a:cubicBezTo>
                      <a:pt x="94949" y="53012"/>
                      <a:pt x="95377" y="52974"/>
                      <a:pt x="95802" y="52974"/>
                    </a:cubicBezTo>
                    <a:close/>
                    <a:moveTo>
                      <a:pt x="60697" y="57357"/>
                    </a:moveTo>
                    <a:cubicBezTo>
                      <a:pt x="60700" y="57357"/>
                      <a:pt x="60703" y="57357"/>
                      <a:pt x="60706" y="57357"/>
                    </a:cubicBezTo>
                    <a:lnTo>
                      <a:pt x="60706" y="57357"/>
                    </a:lnTo>
                    <a:cubicBezTo>
                      <a:pt x="60709" y="57357"/>
                      <a:pt x="60712" y="57357"/>
                      <a:pt x="60715" y="57357"/>
                    </a:cubicBezTo>
                    <a:close/>
                    <a:moveTo>
                      <a:pt x="48839" y="53117"/>
                    </a:moveTo>
                    <a:cubicBezTo>
                      <a:pt x="50775" y="53117"/>
                      <a:pt x="52650" y="53921"/>
                      <a:pt x="53995" y="55376"/>
                    </a:cubicBezTo>
                    <a:lnTo>
                      <a:pt x="53995" y="55376"/>
                    </a:lnTo>
                    <a:cubicBezTo>
                      <a:pt x="53992" y="55376"/>
                      <a:pt x="53989" y="55376"/>
                      <a:pt x="53986" y="55376"/>
                    </a:cubicBezTo>
                    <a:cubicBezTo>
                      <a:pt x="53966" y="55376"/>
                      <a:pt x="53946" y="55376"/>
                      <a:pt x="53927" y="55376"/>
                    </a:cubicBezTo>
                    <a:cubicBezTo>
                      <a:pt x="52067" y="55376"/>
                      <a:pt x="50299" y="56206"/>
                      <a:pt x="49049" y="57509"/>
                    </a:cubicBezTo>
                    <a:cubicBezTo>
                      <a:pt x="49138" y="55923"/>
                      <a:pt x="48556" y="54418"/>
                      <a:pt x="47561" y="53235"/>
                    </a:cubicBezTo>
                    <a:cubicBezTo>
                      <a:pt x="47987" y="53156"/>
                      <a:pt x="48414" y="53117"/>
                      <a:pt x="48839" y="53117"/>
                    </a:cubicBezTo>
                    <a:close/>
                    <a:moveTo>
                      <a:pt x="59142" y="53117"/>
                    </a:moveTo>
                    <a:cubicBezTo>
                      <a:pt x="59567" y="53117"/>
                      <a:pt x="59994" y="53156"/>
                      <a:pt x="60420" y="53235"/>
                    </a:cubicBezTo>
                    <a:cubicBezTo>
                      <a:pt x="59425" y="54427"/>
                      <a:pt x="58843" y="55932"/>
                      <a:pt x="58932" y="57518"/>
                    </a:cubicBezTo>
                    <a:lnTo>
                      <a:pt x="58923" y="57509"/>
                    </a:lnTo>
                    <a:cubicBezTo>
                      <a:pt x="57682" y="56206"/>
                      <a:pt x="55914" y="55376"/>
                      <a:pt x="54046" y="55376"/>
                    </a:cubicBezTo>
                    <a:cubicBezTo>
                      <a:pt x="54029" y="55376"/>
                      <a:pt x="54012" y="55376"/>
                      <a:pt x="53995" y="55376"/>
                    </a:cubicBezTo>
                    <a:lnTo>
                      <a:pt x="53995" y="55376"/>
                    </a:lnTo>
                    <a:cubicBezTo>
                      <a:pt x="55333" y="53921"/>
                      <a:pt x="57206" y="53117"/>
                      <a:pt x="59142" y="53117"/>
                    </a:cubicBezTo>
                    <a:close/>
                    <a:moveTo>
                      <a:pt x="25317" y="53179"/>
                    </a:moveTo>
                    <a:cubicBezTo>
                      <a:pt x="27247" y="53179"/>
                      <a:pt x="29113" y="53976"/>
                      <a:pt x="30456" y="55421"/>
                    </a:cubicBezTo>
                    <a:cubicBezTo>
                      <a:pt x="30436" y="55421"/>
                      <a:pt x="30416" y="55421"/>
                      <a:pt x="30397" y="55421"/>
                    </a:cubicBezTo>
                    <a:cubicBezTo>
                      <a:pt x="28528" y="55421"/>
                      <a:pt x="26769" y="56259"/>
                      <a:pt x="25528" y="57554"/>
                    </a:cubicBezTo>
                    <a:cubicBezTo>
                      <a:pt x="25563" y="56819"/>
                      <a:pt x="25456" y="56075"/>
                      <a:pt x="25223" y="55376"/>
                    </a:cubicBezTo>
                    <a:lnTo>
                      <a:pt x="25223" y="55385"/>
                    </a:lnTo>
                    <a:cubicBezTo>
                      <a:pt x="24963" y="54624"/>
                      <a:pt x="24560" y="53916"/>
                      <a:pt x="24031" y="53298"/>
                    </a:cubicBezTo>
                    <a:cubicBezTo>
                      <a:pt x="24460" y="53218"/>
                      <a:pt x="24890" y="53179"/>
                      <a:pt x="25317" y="53179"/>
                    </a:cubicBezTo>
                    <a:close/>
                    <a:moveTo>
                      <a:pt x="12293" y="53188"/>
                    </a:moveTo>
                    <a:cubicBezTo>
                      <a:pt x="12719" y="53188"/>
                      <a:pt x="13147" y="53227"/>
                      <a:pt x="13574" y="53307"/>
                    </a:cubicBezTo>
                    <a:cubicBezTo>
                      <a:pt x="13055" y="53925"/>
                      <a:pt x="12651" y="54624"/>
                      <a:pt x="12391" y="55385"/>
                    </a:cubicBezTo>
                    <a:cubicBezTo>
                      <a:pt x="12150" y="56084"/>
                      <a:pt x="12051" y="56819"/>
                      <a:pt x="12087" y="57554"/>
                    </a:cubicBezTo>
                    <a:lnTo>
                      <a:pt x="12087" y="57572"/>
                    </a:lnTo>
                    <a:cubicBezTo>
                      <a:pt x="10845" y="56268"/>
                      <a:pt x="9086" y="55430"/>
                      <a:pt x="7218" y="55430"/>
                    </a:cubicBezTo>
                    <a:cubicBezTo>
                      <a:pt x="7198" y="55430"/>
                      <a:pt x="7178" y="55430"/>
                      <a:pt x="7159" y="55430"/>
                    </a:cubicBezTo>
                    <a:cubicBezTo>
                      <a:pt x="8501" y="53985"/>
                      <a:pt x="10367" y="53188"/>
                      <a:pt x="12293" y="53188"/>
                    </a:cubicBezTo>
                    <a:close/>
                    <a:moveTo>
                      <a:pt x="106098" y="52962"/>
                    </a:moveTo>
                    <a:cubicBezTo>
                      <a:pt x="106573" y="52962"/>
                      <a:pt x="107051" y="53010"/>
                      <a:pt x="107525" y="53109"/>
                    </a:cubicBezTo>
                    <a:cubicBezTo>
                      <a:pt x="106514" y="54361"/>
                      <a:pt x="105950" y="55943"/>
                      <a:pt x="106117" y="57615"/>
                    </a:cubicBezTo>
                    <a:lnTo>
                      <a:pt x="106117" y="57615"/>
                    </a:lnTo>
                    <a:cubicBezTo>
                      <a:pt x="104869" y="56153"/>
                      <a:pt x="102981" y="55206"/>
                      <a:pt x="100985" y="55206"/>
                    </a:cubicBezTo>
                    <a:cubicBezTo>
                      <a:pt x="100976" y="55206"/>
                      <a:pt x="100966" y="55206"/>
                      <a:pt x="100957" y="55206"/>
                    </a:cubicBezTo>
                    <a:cubicBezTo>
                      <a:pt x="102302" y="53761"/>
                      <a:pt x="104171" y="52962"/>
                      <a:pt x="106098" y="52962"/>
                    </a:cubicBezTo>
                    <a:close/>
                    <a:moveTo>
                      <a:pt x="70812" y="48526"/>
                    </a:moveTo>
                    <a:cubicBezTo>
                      <a:pt x="71289" y="48526"/>
                      <a:pt x="71770" y="48575"/>
                      <a:pt x="72248" y="48674"/>
                    </a:cubicBezTo>
                    <a:cubicBezTo>
                      <a:pt x="71271" y="49928"/>
                      <a:pt x="70742" y="51496"/>
                      <a:pt x="70939" y="53145"/>
                    </a:cubicBezTo>
                    <a:cubicBezTo>
                      <a:pt x="71447" y="53031"/>
                      <a:pt x="71960" y="52976"/>
                      <a:pt x="72468" y="52976"/>
                    </a:cubicBezTo>
                    <a:cubicBezTo>
                      <a:pt x="74401" y="52976"/>
                      <a:pt x="76276" y="53777"/>
                      <a:pt x="77624" y="55224"/>
                    </a:cubicBezTo>
                    <a:cubicBezTo>
                      <a:pt x="77606" y="55224"/>
                      <a:pt x="77587" y="55224"/>
                      <a:pt x="77569" y="55224"/>
                    </a:cubicBezTo>
                    <a:cubicBezTo>
                      <a:pt x="75520" y="55224"/>
                      <a:pt x="73598" y="56223"/>
                      <a:pt x="72355" y="57751"/>
                    </a:cubicBezTo>
                    <a:cubicBezTo>
                      <a:pt x="72694" y="54052"/>
                      <a:pt x="69407" y="50779"/>
                      <a:pt x="65713" y="50779"/>
                    </a:cubicBezTo>
                    <a:cubicBezTo>
                      <a:pt x="65693" y="50779"/>
                      <a:pt x="65673" y="50779"/>
                      <a:pt x="65653" y="50780"/>
                    </a:cubicBezTo>
                    <a:cubicBezTo>
                      <a:pt x="66997" y="49327"/>
                      <a:pt x="68873" y="48526"/>
                      <a:pt x="70812" y="48526"/>
                    </a:cubicBezTo>
                    <a:close/>
                    <a:moveTo>
                      <a:pt x="35611" y="53168"/>
                    </a:moveTo>
                    <a:cubicBezTo>
                      <a:pt x="36086" y="53168"/>
                      <a:pt x="36566" y="53216"/>
                      <a:pt x="37042" y="53315"/>
                    </a:cubicBezTo>
                    <a:cubicBezTo>
                      <a:pt x="36031" y="54567"/>
                      <a:pt x="35458" y="56149"/>
                      <a:pt x="35634" y="57812"/>
                    </a:cubicBezTo>
                    <a:lnTo>
                      <a:pt x="35634" y="57812"/>
                    </a:lnTo>
                    <a:cubicBezTo>
                      <a:pt x="34382" y="56357"/>
                      <a:pt x="32515" y="55412"/>
                      <a:pt x="30530" y="55412"/>
                    </a:cubicBezTo>
                    <a:cubicBezTo>
                      <a:pt x="30511" y="55412"/>
                      <a:pt x="30492" y="55412"/>
                      <a:pt x="30474" y="55412"/>
                    </a:cubicBezTo>
                    <a:cubicBezTo>
                      <a:pt x="31811" y="53967"/>
                      <a:pt x="33679" y="53168"/>
                      <a:pt x="35611" y="53168"/>
                    </a:cubicBezTo>
                    <a:close/>
                    <a:moveTo>
                      <a:pt x="112818" y="51075"/>
                    </a:moveTo>
                    <a:cubicBezTo>
                      <a:pt x="115995" y="51075"/>
                      <a:pt x="119174" y="53154"/>
                      <a:pt x="119218" y="57312"/>
                    </a:cubicBezTo>
                    <a:cubicBezTo>
                      <a:pt x="118743" y="57210"/>
                      <a:pt x="118265" y="57160"/>
                      <a:pt x="117790" y="57160"/>
                    </a:cubicBezTo>
                    <a:cubicBezTo>
                      <a:pt x="115926" y="57160"/>
                      <a:pt x="114120" y="57927"/>
                      <a:pt x="112821" y="59319"/>
                    </a:cubicBezTo>
                    <a:cubicBezTo>
                      <a:pt x="111549" y="57940"/>
                      <a:pt x="109750" y="57161"/>
                      <a:pt x="107870" y="57160"/>
                    </a:cubicBezTo>
                    <a:lnTo>
                      <a:pt x="107870" y="57160"/>
                    </a:lnTo>
                    <a:cubicBezTo>
                      <a:pt x="107388" y="57160"/>
                      <a:pt x="106905" y="57214"/>
                      <a:pt x="106432" y="57312"/>
                    </a:cubicBezTo>
                    <a:cubicBezTo>
                      <a:pt x="106468" y="53154"/>
                      <a:pt x="109642" y="51075"/>
                      <a:pt x="112818" y="51075"/>
                    </a:cubicBezTo>
                    <a:close/>
                    <a:moveTo>
                      <a:pt x="136134" y="51090"/>
                    </a:moveTo>
                    <a:cubicBezTo>
                      <a:pt x="139310" y="51090"/>
                      <a:pt x="142484" y="53169"/>
                      <a:pt x="142525" y="57330"/>
                    </a:cubicBezTo>
                    <a:cubicBezTo>
                      <a:pt x="142043" y="57224"/>
                      <a:pt x="141557" y="57173"/>
                      <a:pt x="141075" y="57173"/>
                    </a:cubicBezTo>
                    <a:cubicBezTo>
                      <a:pt x="139225" y="57173"/>
                      <a:pt x="137430" y="57933"/>
                      <a:pt x="136136" y="59319"/>
                    </a:cubicBezTo>
                    <a:lnTo>
                      <a:pt x="136136" y="59328"/>
                    </a:lnTo>
                    <a:cubicBezTo>
                      <a:pt x="134854" y="57957"/>
                      <a:pt x="133062" y="57168"/>
                      <a:pt x="131181" y="57168"/>
                    </a:cubicBezTo>
                    <a:cubicBezTo>
                      <a:pt x="130697" y="57168"/>
                      <a:pt x="130213" y="57222"/>
                      <a:pt x="129738" y="57330"/>
                    </a:cubicBezTo>
                    <a:cubicBezTo>
                      <a:pt x="129778" y="53171"/>
                      <a:pt x="132957" y="51090"/>
                      <a:pt x="136134" y="51090"/>
                    </a:cubicBezTo>
                    <a:close/>
                    <a:moveTo>
                      <a:pt x="89294" y="51126"/>
                    </a:moveTo>
                    <a:cubicBezTo>
                      <a:pt x="91873" y="51126"/>
                      <a:pt x="94452" y="52497"/>
                      <a:pt x="95348" y="55242"/>
                    </a:cubicBezTo>
                    <a:cubicBezTo>
                      <a:pt x="95572" y="55923"/>
                      <a:pt x="95679" y="56631"/>
                      <a:pt x="95688" y="57348"/>
                    </a:cubicBezTo>
                    <a:cubicBezTo>
                      <a:pt x="95215" y="57246"/>
                      <a:pt x="94738" y="57196"/>
                      <a:pt x="94264" y="57196"/>
                    </a:cubicBezTo>
                    <a:cubicBezTo>
                      <a:pt x="92405" y="57196"/>
                      <a:pt x="90599" y="57962"/>
                      <a:pt x="89299" y="59355"/>
                    </a:cubicBezTo>
                    <a:cubicBezTo>
                      <a:pt x="88027" y="57975"/>
                      <a:pt x="86226" y="57195"/>
                      <a:pt x="84353" y="57195"/>
                    </a:cubicBezTo>
                    <a:cubicBezTo>
                      <a:pt x="83860" y="57195"/>
                      <a:pt x="83376" y="57249"/>
                      <a:pt x="82910" y="57348"/>
                    </a:cubicBezTo>
                    <a:cubicBezTo>
                      <a:pt x="82902" y="56631"/>
                      <a:pt x="83009" y="55923"/>
                      <a:pt x="83224" y="55242"/>
                    </a:cubicBezTo>
                    <a:lnTo>
                      <a:pt x="83233" y="55242"/>
                    </a:lnTo>
                    <a:cubicBezTo>
                      <a:pt x="84129" y="52499"/>
                      <a:pt x="86712" y="51126"/>
                      <a:pt x="89294" y="51126"/>
                    </a:cubicBezTo>
                    <a:close/>
                    <a:moveTo>
                      <a:pt x="42335" y="51276"/>
                    </a:moveTo>
                    <a:cubicBezTo>
                      <a:pt x="45511" y="51276"/>
                      <a:pt x="48686" y="53352"/>
                      <a:pt x="48726" y="57509"/>
                    </a:cubicBezTo>
                    <a:cubicBezTo>
                      <a:pt x="48253" y="57407"/>
                      <a:pt x="47776" y="57357"/>
                      <a:pt x="47302" y="57357"/>
                    </a:cubicBezTo>
                    <a:cubicBezTo>
                      <a:pt x="45443" y="57357"/>
                      <a:pt x="43639" y="58124"/>
                      <a:pt x="42346" y="59516"/>
                    </a:cubicBezTo>
                    <a:cubicBezTo>
                      <a:pt x="41065" y="58136"/>
                      <a:pt x="39264" y="57357"/>
                      <a:pt x="37382" y="57357"/>
                    </a:cubicBezTo>
                    <a:cubicBezTo>
                      <a:pt x="36898" y="57357"/>
                      <a:pt x="36415" y="57410"/>
                      <a:pt x="35940" y="57509"/>
                    </a:cubicBezTo>
                    <a:cubicBezTo>
                      <a:pt x="35980" y="53355"/>
                      <a:pt x="39158" y="51276"/>
                      <a:pt x="42335" y="51276"/>
                    </a:cubicBezTo>
                    <a:close/>
                    <a:moveTo>
                      <a:pt x="65660" y="51276"/>
                    </a:moveTo>
                    <a:cubicBezTo>
                      <a:pt x="68835" y="51276"/>
                      <a:pt x="72010" y="53352"/>
                      <a:pt x="72050" y="57509"/>
                    </a:cubicBezTo>
                    <a:cubicBezTo>
                      <a:pt x="71577" y="57407"/>
                      <a:pt x="71100" y="57357"/>
                      <a:pt x="70626" y="57357"/>
                    </a:cubicBezTo>
                    <a:cubicBezTo>
                      <a:pt x="68767" y="57357"/>
                      <a:pt x="66961" y="58124"/>
                      <a:pt x="65662" y="59516"/>
                    </a:cubicBezTo>
                    <a:cubicBezTo>
                      <a:pt x="64382" y="58138"/>
                      <a:pt x="62585" y="57359"/>
                      <a:pt x="60706" y="57357"/>
                    </a:cubicBezTo>
                    <a:lnTo>
                      <a:pt x="60706" y="57357"/>
                    </a:lnTo>
                    <a:cubicBezTo>
                      <a:pt x="60217" y="57357"/>
                      <a:pt x="59736" y="57411"/>
                      <a:pt x="59264" y="57509"/>
                    </a:cubicBezTo>
                    <a:cubicBezTo>
                      <a:pt x="59304" y="53355"/>
                      <a:pt x="62482" y="51276"/>
                      <a:pt x="65660" y="51276"/>
                    </a:cubicBezTo>
                    <a:close/>
                    <a:moveTo>
                      <a:pt x="18806" y="51334"/>
                    </a:moveTo>
                    <a:cubicBezTo>
                      <a:pt x="21388" y="51334"/>
                      <a:pt x="23969" y="52707"/>
                      <a:pt x="24864" y="55457"/>
                    </a:cubicBezTo>
                    <a:cubicBezTo>
                      <a:pt x="25079" y="56138"/>
                      <a:pt x="25196" y="56846"/>
                      <a:pt x="25205" y="57563"/>
                    </a:cubicBezTo>
                    <a:cubicBezTo>
                      <a:pt x="24724" y="57458"/>
                      <a:pt x="24240" y="57407"/>
                      <a:pt x="23760" y="57407"/>
                    </a:cubicBezTo>
                    <a:cubicBezTo>
                      <a:pt x="21902" y="57407"/>
                      <a:pt x="20103" y="58173"/>
                      <a:pt x="18807" y="59561"/>
                    </a:cubicBezTo>
                    <a:cubicBezTo>
                      <a:pt x="17535" y="58190"/>
                      <a:pt x="15734" y="57401"/>
                      <a:pt x="13861" y="57401"/>
                    </a:cubicBezTo>
                    <a:cubicBezTo>
                      <a:pt x="13377" y="57401"/>
                      <a:pt x="12884" y="57455"/>
                      <a:pt x="12418" y="57563"/>
                    </a:cubicBezTo>
                    <a:cubicBezTo>
                      <a:pt x="12418" y="56837"/>
                      <a:pt x="12526" y="56129"/>
                      <a:pt x="12741" y="55448"/>
                    </a:cubicBezTo>
                    <a:lnTo>
                      <a:pt x="12741" y="55457"/>
                    </a:lnTo>
                    <a:cubicBezTo>
                      <a:pt x="13637" y="52710"/>
                      <a:pt x="16222" y="51334"/>
                      <a:pt x="18806" y="51334"/>
                    </a:cubicBezTo>
                    <a:close/>
                    <a:moveTo>
                      <a:pt x="117967" y="57526"/>
                    </a:moveTo>
                    <a:cubicBezTo>
                      <a:pt x="118391" y="57526"/>
                      <a:pt x="118819" y="57564"/>
                      <a:pt x="119245" y="57643"/>
                    </a:cubicBezTo>
                    <a:cubicBezTo>
                      <a:pt x="118726" y="58253"/>
                      <a:pt x="118322" y="58961"/>
                      <a:pt x="118063" y="59722"/>
                    </a:cubicBezTo>
                    <a:cubicBezTo>
                      <a:pt x="117821" y="60430"/>
                      <a:pt x="117713" y="61165"/>
                      <a:pt x="117758" y="61909"/>
                    </a:cubicBezTo>
                    <a:cubicBezTo>
                      <a:pt x="116510" y="60598"/>
                      <a:pt x="114739" y="59767"/>
                      <a:pt x="112860" y="59767"/>
                    </a:cubicBezTo>
                    <a:cubicBezTo>
                      <a:pt x="112850" y="59767"/>
                      <a:pt x="112840" y="59767"/>
                      <a:pt x="112830" y="59767"/>
                    </a:cubicBezTo>
                    <a:cubicBezTo>
                      <a:pt x="114167" y="58327"/>
                      <a:pt x="116034" y="57526"/>
                      <a:pt x="117967" y="57526"/>
                    </a:cubicBezTo>
                    <a:close/>
                    <a:moveTo>
                      <a:pt x="130990" y="57535"/>
                    </a:moveTo>
                    <a:cubicBezTo>
                      <a:pt x="132923" y="57535"/>
                      <a:pt x="134790" y="58336"/>
                      <a:pt x="136127" y="59776"/>
                    </a:cubicBezTo>
                    <a:cubicBezTo>
                      <a:pt x="136117" y="59776"/>
                      <a:pt x="136107" y="59776"/>
                      <a:pt x="136097" y="59776"/>
                    </a:cubicBezTo>
                    <a:cubicBezTo>
                      <a:pt x="134226" y="59776"/>
                      <a:pt x="132446" y="60607"/>
                      <a:pt x="131199" y="61918"/>
                    </a:cubicBezTo>
                    <a:cubicBezTo>
                      <a:pt x="131234" y="61183"/>
                      <a:pt x="131136" y="60439"/>
                      <a:pt x="130894" y="59731"/>
                    </a:cubicBezTo>
                    <a:cubicBezTo>
                      <a:pt x="130634" y="58970"/>
                      <a:pt x="130231" y="58271"/>
                      <a:pt x="129711" y="57652"/>
                    </a:cubicBezTo>
                    <a:cubicBezTo>
                      <a:pt x="130137" y="57573"/>
                      <a:pt x="130565" y="57535"/>
                      <a:pt x="130990" y="57535"/>
                    </a:cubicBezTo>
                    <a:close/>
                    <a:moveTo>
                      <a:pt x="84143" y="57571"/>
                    </a:moveTo>
                    <a:cubicBezTo>
                      <a:pt x="86075" y="57571"/>
                      <a:pt x="87945" y="58371"/>
                      <a:pt x="89282" y="59821"/>
                    </a:cubicBezTo>
                    <a:lnTo>
                      <a:pt x="89282" y="59821"/>
                    </a:lnTo>
                    <a:cubicBezTo>
                      <a:pt x="89265" y="59821"/>
                      <a:pt x="89248" y="59821"/>
                      <a:pt x="89231" y="59821"/>
                    </a:cubicBezTo>
                    <a:cubicBezTo>
                      <a:pt x="87362" y="59821"/>
                      <a:pt x="85595" y="60659"/>
                      <a:pt x="84353" y="61962"/>
                    </a:cubicBezTo>
                    <a:cubicBezTo>
                      <a:pt x="84434" y="60367"/>
                      <a:pt x="83851" y="58871"/>
                      <a:pt x="82866" y="57688"/>
                    </a:cubicBezTo>
                    <a:cubicBezTo>
                      <a:pt x="83291" y="57609"/>
                      <a:pt x="83719" y="57571"/>
                      <a:pt x="84143" y="57571"/>
                    </a:cubicBezTo>
                    <a:close/>
                    <a:moveTo>
                      <a:pt x="94437" y="57571"/>
                    </a:moveTo>
                    <a:cubicBezTo>
                      <a:pt x="94862" y="57571"/>
                      <a:pt x="95290" y="57609"/>
                      <a:pt x="95715" y="57688"/>
                    </a:cubicBezTo>
                    <a:cubicBezTo>
                      <a:pt x="94720" y="58871"/>
                      <a:pt x="94138" y="60367"/>
                      <a:pt x="94228" y="61962"/>
                    </a:cubicBezTo>
                    <a:cubicBezTo>
                      <a:pt x="92977" y="60659"/>
                      <a:pt x="91218" y="59821"/>
                      <a:pt x="89350" y="59821"/>
                    </a:cubicBezTo>
                    <a:cubicBezTo>
                      <a:pt x="89333" y="59821"/>
                      <a:pt x="89316" y="59821"/>
                      <a:pt x="89299" y="59821"/>
                    </a:cubicBezTo>
                    <a:lnTo>
                      <a:pt x="89299" y="59821"/>
                    </a:lnTo>
                    <a:cubicBezTo>
                      <a:pt x="90636" y="58371"/>
                      <a:pt x="92506" y="57571"/>
                      <a:pt x="94437" y="57571"/>
                    </a:cubicBezTo>
                    <a:close/>
                    <a:moveTo>
                      <a:pt x="47495" y="57735"/>
                    </a:moveTo>
                    <a:cubicBezTo>
                      <a:pt x="47916" y="57735"/>
                      <a:pt x="48340" y="57773"/>
                      <a:pt x="48762" y="57849"/>
                    </a:cubicBezTo>
                    <a:cubicBezTo>
                      <a:pt x="48242" y="58468"/>
                      <a:pt x="47839" y="59176"/>
                      <a:pt x="47579" y="59937"/>
                    </a:cubicBezTo>
                    <a:cubicBezTo>
                      <a:pt x="47337" y="60636"/>
                      <a:pt x="47230" y="61371"/>
                      <a:pt x="47275" y="62115"/>
                    </a:cubicBezTo>
                    <a:lnTo>
                      <a:pt x="47275" y="62124"/>
                    </a:lnTo>
                    <a:cubicBezTo>
                      <a:pt x="46033" y="60820"/>
                      <a:pt x="44265" y="59982"/>
                      <a:pt x="42405" y="59982"/>
                    </a:cubicBezTo>
                    <a:cubicBezTo>
                      <a:pt x="42386" y="59982"/>
                      <a:pt x="42366" y="59982"/>
                      <a:pt x="42346" y="59982"/>
                    </a:cubicBezTo>
                    <a:cubicBezTo>
                      <a:pt x="43686" y="58532"/>
                      <a:pt x="45558" y="57735"/>
                      <a:pt x="47495" y="57735"/>
                    </a:cubicBezTo>
                    <a:close/>
                    <a:moveTo>
                      <a:pt x="60510" y="57740"/>
                    </a:moveTo>
                    <a:cubicBezTo>
                      <a:pt x="62438" y="57740"/>
                      <a:pt x="64308" y="58537"/>
                      <a:pt x="65644" y="59982"/>
                    </a:cubicBezTo>
                    <a:cubicBezTo>
                      <a:pt x="65624" y="59982"/>
                      <a:pt x="65604" y="59982"/>
                      <a:pt x="65585" y="59982"/>
                    </a:cubicBezTo>
                    <a:cubicBezTo>
                      <a:pt x="63725" y="59982"/>
                      <a:pt x="61957" y="60820"/>
                      <a:pt x="60715" y="62124"/>
                    </a:cubicBezTo>
                    <a:cubicBezTo>
                      <a:pt x="60751" y="61380"/>
                      <a:pt x="60653" y="60636"/>
                      <a:pt x="60411" y="59937"/>
                    </a:cubicBezTo>
                    <a:cubicBezTo>
                      <a:pt x="60151" y="59176"/>
                      <a:pt x="59748" y="58468"/>
                      <a:pt x="59228" y="57858"/>
                    </a:cubicBezTo>
                    <a:cubicBezTo>
                      <a:pt x="59655" y="57779"/>
                      <a:pt x="60084" y="57740"/>
                      <a:pt x="60510" y="57740"/>
                    </a:cubicBezTo>
                    <a:close/>
                    <a:moveTo>
                      <a:pt x="23936" y="57764"/>
                    </a:moveTo>
                    <a:cubicBezTo>
                      <a:pt x="24366" y="57764"/>
                      <a:pt x="24800" y="57804"/>
                      <a:pt x="25232" y="57885"/>
                    </a:cubicBezTo>
                    <a:cubicBezTo>
                      <a:pt x="24237" y="59059"/>
                      <a:pt x="23655" y="60565"/>
                      <a:pt x="23744" y="62151"/>
                    </a:cubicBezTo>
                    <a:cubicBezTo>
                      <a:pt x="22494" y="60847"/>
                      <a:pt x="20727" y="60018"/>
                      <a:pt x="18867" y="60018"/>
                    </a:cubicBezTo>
                    <a:cubicBezTo>
                      <a:pt x="18847" y="60018"/>
                      <a:pt x="18827" y="60018"/>
                      <a:pt x="18807" y="60018"/>
                    </a:cubicBezTo>
                    <a:cubicBezTo>
                      <a:pt x="18787" y="60018"/>
                      <a:pt x="18767" y="60018"/>
                      <a:pt x="18747" y="60018"/>
                    </a:cubicBezTo>
                    <a:cubicBezTo>
                      <a:pt x="16879" y="60018"/>
                      <a:pt x="15111" y="60847"/>
                      <a:pt x="13870" y="62151"/>
                    </a:cubicBezTo>
                    <a:cubicBezTo>
                      <a:pt x="13951" y="60573"/>
                      <a:pt x="13368" y="59068"/>
                      <a:pt x="12382" y="57885"/>
                    </a:cubicBezTo>
                    <a:lnTo>
                      <a:pt x="12374" y="57885"/>
                    </a:lnTo>
                    <a:cubicBezTo>
                      <a:pt x="12805" y="57804"/>
                      <a:pt x="13239" y="57764"/>
                      <a:pt x="13670" y="57764"/>
                    </a:cubicBezTo>
                    <a:cubicBezTo>
                      <a:pt x="15599" y="57764"/>
                      <a:pt x="17467" y="58566"/>
                      <a:pt x="18807" y="60009"/>
                    </a:cubicBezTo>
                    <a:cubicBezTo>
                      <a:pt x="20140" y="58566"/>
                      <a:pt x="22007" y="57764"/>
                      <a:pt x="23936" y="57764"/>
                    </a:cubicBezTo>
                    <a:close/>
                    <a:moveTo>
                      <a:pt x="107668" y="57528"/>
                    </a:moveTo>
                    <a:cubicBezTo>
                      <a:pt x="109594" y="57528"/>
                      <a:pt x="111464" y="58327"/>
                      <a:pt x="112812" y="59767"/>
                    </a:cubicBezTo>
                    <a:cubicBezTo>
                      <a:pt x="112793" y="59767"/>
                      <a:pt x="112774" y="59767"/>
                      <a:pt x="112756" y="59767"/>
                    </a:cubicBezTo>
                    <a:cubicBezTo>
                      <a:pt x="110769" y="59767"/>
                      <a:pt x="108902" y="60712"/>
                      <a:pt x="107650" y="62159"/>
                    </a:cubicBezTo>
                    <a:lnTo>
                      <a:pt x="107650" y="62159"/>
                    </a:lnTo>
                    <a:cubicBezTo>
                      <a:pt x="107803" y="60502"/>
                      <a:pt x="107211" y="58925"/>
                      <a:pt x="106181" y="57688"/>
                    </a:cubicBezTo>
                    <a:cubicBezTo>
                      <a:pt x="106675" y="57580"/>
                      <a:pt x="107173" y="57528"/>
                      <a:pt x="107668" y="57528"/>
                    </a:cubicBezTo>
                    <a:close/>
                    <a:moveTo>
                      <a:pt x="37187" y="57724"/>
                    </a:moveTo>
                    <a:cubicBezTo>
                      <a:pt x="39116" y="57724"/>
                      <a:pt x="40983" y="58519"/>
                      <a:pt x="42328" y="59964"/>
                    </a:cubicBezTo>
                    <a:cubicBezTo>
                      <a:pt x="42310" y="59964"/>
                      <a:pt x="42291" y="59964"/>
                      <a:pt x="42273" y="59964"/>
                    </a:cubicBezTo>
                    <a:cubicBezTo>
                      <a:pt x="40286" y="59964"/>
                      <a:pt x="38419" y="60910"/>
                      <a:pt x="37167" y="62366"/>
                    </a:cubicBezTo>
                    <a:cubicBezTo>
                      <a:pt x="37320" y="60699"/>
                      <a:pt x="36728" y="59122"/>
                      <a:pt x="35698" y="57894"/>
                    </a:cubicBezTo>
                    <a:lnTo>
                      <a:pt x="35689" y="57885"/>
                    </a:lnTo>
                    <a:cubicBezTo>
                      <a:pt x="36187" y="57777"/>
                      <a:pt x="36689" y="57724"/>
                      <a:pt x="37187" y="57724"/>
                    </a:cubicBezTo>
                    <a:close/>
                    <a:moveTo>
                      <a:pt x="124486" y="55678"/>
                    </a:moveTo>
                    <a:cubicBezTo>
                      <a:pt x="127068" y="55678"/>
                      <a:pt x="129649" y="57049"/>
                      <a:pt x="130544" y="59794"/>
                    </a:cubicBezTo>
                    <a:cubicBezTo>
                      <a:pt x="130760" y="60475"/>
                      <a:pt x="130876" y="61183"/>
                      <a:pt x="130876" y="61900"/>
                    </a:cubicBezTo>
                    <a:cubicBezTo>
                      <a:pt x="130403" y="61798"/>
                      <a:pt x="129926" y="61748"/>
                      <a:pt x="129452" y="61748"/>
                    </a:cubicBezTo>
                    <a:cubicBezTo>
                      <a:pt x="127593" y="61748"/>
                      <a:pt x="125787" y="62514"/>
                      <a:pt x="124487" y="63907"/>
                    </a:cubicBezTo>
                    <a:cubicBezTo>
                      <a:pt x="123215" y="62527"/>
                      <a:pt x="121414" y="61747"/>
                      <a:pt x="119541" y="61747"/>
                    </a:cubicBezTo>
                    <a:cubicBezTo>
                      <a:pt x="119048" y="61747"/>
                      <a:pt x="118564" y="61801"/>
                      <a:pt x="118080" y="61909"/>
                    </a:cubicBezTo>
                    <a:cubicBezTo>
                      <a:pt x="118080" y="61192"/>
                      <a:pt x="118197" y="60484"/>
                      <a:pt x="118412" y="59803"/>
                    </a:cubicBezTo>
                    <a:lnTo>
                      <a:pt x="118421" y="59794"/>
                    </a:lnTo>
                    <a:cubicBezTo>
                      <a:pt x="119317" y="57051"/>
                      <a:pt x="121902" y="55678"/>
                      <a:pt x="124486" y="55678"/>
                    </a:cubicBezTo>
                    <a:close/>
                    <a:moveTo>
                      <a:pt x="77628" y="55717"/>
                    </a:moveTo>
                    <a:cubicBezTo>
                      <a:pt x="80804" y="55717"/>
                      <a:pt x="83980" y="57795"/>
                      <a:pt x="84022" y="61951"/>
                    </a:cubicBezTo>
                    <a:lnTo>
                      <a:pt x="84022" y="61951"/>
                    </a:lnTo>
                    <a:cubicBezTo>
                      <a:pt x="83546" y="61848"/>
                      <a:pt x="83066" y="61797"/>
                      <a:pt x="82590" y="61797"/>
                    </a:cubicBezTo>
                    <a:cubicBezTo>
                      <a:pt x="80737" y="61797"/>
                      <a:pt x="78939" y="62563"/>
                      <a:pt x="77651" y="63952"/>
                    </a:cubicBezTo>
                    <a:cubicBezTo>
                      <a:pt x="76377" y="62579"/>
                      <a:pt x="74589" y="61801"/>
                      <a:pt x="72710" y="61801"/>
                    </a:cubicBezTo>
                    <a:cubicBezTo>
                      <a:pt x="72699" y="61801"/>
                      <a:pt x="72688" y="61801"/>
                      <a:pt x="72678" y="61801"/>
                    </a:cubicBezTo>
                    <a:cubicBezTo>
                      <a:pt x="72194" y="61801"/>
                      <a:pt x="71710" y="61846"/>
                      <a:pt x="71235" y="61953"/>
                    </a:cubicBezTo>
                    <a:cubicBezTo>
                      <a:pt x="71275" y="57796"/>
                      <a:pt x="74452" y="55717"/>
                      <a:pt x="77628" y="55717"/>
                    </a:cubicBezTo>
                    <a:close/>
                    <a:moveTo>
                      <a:pt x="100943" y="55717"/>
                    </a:moveTo>
                    <a:cubicBezTo>
                      <a:pt x="104119" y="55717"/>
                      <a:pt x="107295" y="57795"/>
                      <a:pt x="107337" y="61951"/>
                    </a:cubicBezTo>
                    <a:lnTo>
                      <a:pt x="107337" y="61951"/>
                    </a:lnTo>
                    <a:cubicBezTo>
                      <a:pt x="106865" y="61851"/>
                      <a:pt x="106389" y="61802"/>
                      <a:pt x="105918" y="61802"/>
                    </a:cubicBezTo>
                    <a:cubicBezTo>
                      <a:pt x="104057" y="61802"/>
                      <a:pt x="102256" y="62568"/>
                      <a:pt x="100957" y="63961"/>
                    </a:cubicBezTo>
                    <a:cubicBezTo>
                      <a:pt x="99683" y="62588"/>
                      <a:pt x="97895" y="61801"/>
                      <a:pt x="96025" y="61801"/>
                    </a:cubicBezTo>
                    <a:cubicBezTo>
                      <a:pt x="96014" y="61801"/>
                      <a:pt x="96003" y="61801"/>
                      <a:pt x="95993" y="61801"/>
                    </a:cubicBezTo>
                    <a:cubicBezTo>
                      <a:pt x="95509" y="61801"/>
                      <a:pt x="95025" y="61846"/>
                      <a:pt x="94550" y="61953"/>
                    </a:cubicBezTo>
                    <a:cubicBezTo>
                      <a:pt x="94590" y="57796"/>
                      <a:pt x="97767" y="55717"/>
                      <a:pt x="100943" y="55717"/>
                    </a:cubicBezTo>
                    <a:close/>
                    <a:moveTo>
                      <a:pt x="54007" y="55884"/>
                    </a:moveTo>
                    <a:cubicBezTo>
                      <a:pt x="56587" y="55884"/>
                      <a:pt x="59166" y="57255"/>
                      <a:pt x="60061" y="60000"/>
                    </a:cubicBezTo>
                    <a:cubicBezTo>
                      <a:pt x="60285" y="60681"/>
                      <a:pt x="60393" y="61389"/>
                      <a:pt x="60402" y="62106"/>
                    </a:cubicBezTo>
                    <a:cubicBezTo>
                      <a:pt x="59929" y="62004"/>
                      <a:pt x="59451" y="61954"/>
                      <a:pt x="58977" y="61954"/>
                    </a:cubicBezTo>
                    <a:cubicBezTo>
                      <a:pt x="57118" y="61954"/>
                      <a:pt x="55312" y="62720"/>
                      <a:pt x="54013" y="64113"/>
                    </a:cubicBezTo>
                    <a:cubicBezTo>
                      <a:pt x="52741" y="62733"/>
                      <a:pt x="50939" y="61953"/>
                      <a:pt x="49067" y="61953"/>
                    </a:cubicBezTo>
                    <a:cubicBezTo>
                      <a:pt x="48574" y="61953"/>
                      <a:pt x="48090" y="61998"/>
                      <a:pt x="47624" y="62106"/>
                    </a:cubicBezTo>
                    <a:cubicBezTo>
                      <a:pt x="47615" y="61389"/>
                      <a:pt x="47723" y="60681"/>
                      <a:pt x="47929" y="60009"/>
                    </a:cubicBezTo>
                    <a:lnTo>
                      <a:pt x="47947" y="60000"/>
                    </a:lnTo>
                    <a:cubicBezTo>
                      <a:pt x="48843" y="57257"/>
                      <a:pt x="51425" y="55884"/>
                      <a:pt x="54007" y="55884"/>
                    </a:cubicBezTo>
                    <a:close/>
                    <a:moveTo>
                      <a:pt x="7145" y="55914"/>
                    </a:moveTo>
                    <a:cubicBezTo>
                      <a:pt x="10322" y="55914"/>
                      <a:pt x="13498" y="57993"/>
                      <a:pt x="13538" y="62151"/>
                    </a:cubicBezTo>
                    <a:cubicBezTo>
                      <a:pt x="13063" y="62046"/>
                      <a:pt x="12582" y="61995"/>
                      <a:pt x="12105" y="61995"/>
                    </a:cubicBezTo>
                    <a:cubicBezTo>
                      <a:pt x="10247" y="61995"/>
                      <a:pt x="8440" y="62767"/>
                      <a:pt x="7150" y="64158"/>
                    </a:cubicBezTo>
                    <a:cubicBezTo>
                      <a:pt x="5875" y="62786"/>
                      <a:pt x="4096" y="61998"/>
                      <a:pt x="2226" y="61998"/>
                    </a:cubicBezTo>
                    <a:cubicBezTo>
                      <a:pt x="2216" y="61998"/>
                      <a:pt x="2205" y="61998"/>
                      <a:pt x="2194" y="61998"/>
                    </a:cubicBezTo>
                    <a:cubicBezTo>
                      <a:pt x="1711" y="61998"/>
                      <a:pt x="1227" y="62043"/>
                      <a:pt x="752" y="62151"/>
                    </a:cubicBezTo>
                    <a:cubicBezTo>
                      <a:pt x="792" y="57993"/>
                      <a:pt x="3969" y="55914"/>
                      <a:pt x="7145" y="55914"/>
                    </a:cubicBezTo>
                    <a:close/>
                    <a:moveTo>
                      <a:pt x="30465" y="55917"/>
                    </a:moveTo>
                    <a:cubicBezTo>
                      <a:pt x="33638" y="55917"/>
                      <a:pt x="36811" y="57993"/>
                      <a:pt x="36854" y="62147"/>
                    </a:cubicBezTo>
                    <a:lnTo>
                      <a:pt x="36854" y="62147"/>
                    </a:lnTo>
                    <a:cubicBezTo>
                      <a:pt x="36384" y="62047"/>
                      <a:pt x="35912" y="61999"/>
                      <a:pt x="35443" y="61999"/>
                    </a:cubicBezTo>
                    <a:cubicBezTo>
                      <a:pt x="33580" y="61999"/>
                      <a:pt x="31775" y="62765"/>
                      <a:pt x="30483" y="64158"/>
                    </a:cubicBezTo>
                    <a:cubicBezTo>
                      <a:pt x="29201" y="62778"/>
                      <a:pt x="27409" y="61998"/>
                      <a:pt x="25528" y="61998"/>
                    </a:cubicBezTo>
                    <a:cubicBezTo>
                      <a:pt x="25044" y="61998"/>
                      <a:pt x="24560" y="62052"/>
                      <a:pt x="24085" y="62151"/>
                    </a:cubicBezTo>
                    <a:cubicBezTo>
                      <a:pt x="24116" y="57996"/>
                      <a:pt x="27290" y="55917"/>
                      <a:pt x="30465" y="55917"/>
                    </a:cubicBezTo>
                    <a:close/>
                    <a:moveTo>
                      <a:pt x="119322" y="62140"/>
                    </a:moveTo>
                    <a:cubicBezTo>
                      <a:pt x="121256" y="62140"/>
                      <a:pt x="123125" y="62943"/>
                      <a:pt x="124469" y="64391"/>
                    </a:cubicBezTo>
                    <a:cubicBezTo>
                      <a:pt x="124450" y="64390"/>
                      <a:pt x="124430" y="64390"/>
                      <a:pt x="124410" y="64390"/>
                    </a:cubicBezTo>
                    <a:cubicBezTo>
                      <a:pt x="122541" y="64390"/>
                      <a:pt x="120773" y="65229"/>
                      <a:pt x="119532" y="66532"/>
                    </a:cubicBezTo>
                    <a:cubicBezTo>
                      <a:pt x="119613" y="64946"/>
                      <a:pt x="119030" y="63441"/>
                      <a:pt x="118045" y="62258"/>
                    </a:cubicBezTo>
                    <a:cubicBezTo>
                      <a:pt x="118470" y="62179"/>
                      <a:pt x="118898" y="62140"/>
                      <a:pt x="119322" y="62140"/>
                    </a:cubicBezTo>
                    <a:close/>
                    <a:moveTo>
                      <a:pt x="129616" y="62140"/>
                    </a:moveTo>
                    <a:cubicBezTo>
                      <a:pt x="130040" y="62140"/>
                      <a:pt x="130468" y="62179"/>
                      <a:pt x="130894" y="62258"/>
                    </a:cubicBezTo>
                    <a:cubicBezTo>
                      <a:pt x="129908" y="63423"/>
                      <a:pt x="129326" y="64928"/>
                      <a:pt x="129415" y="66523"/>
                    </a:cubicBezTo>
                    <a:lnTo>
                      <a:pt x="129406" y="66532"/>
                    </a:lnTo>
                    <a:cubicBezTo>
                      <a:pt x="128156" y="65229"/>
                      <a:pt x="126388" y="64390"/>
                      <a:pt x="124528" y="64390"/>
                    </a:cubicBezTo>
                    <a:cubicBezTo>
                      <a:pt x="124509" y="64390"/>
                      <a:pt x="124489" y="64390"/>
                      <a:pt x="124469" y="64391"/>
                    </a:cubicBezTo>
                    <a:cubicBezTo>
                      <a:pt x="125807" y="62943"/>
                      <a:pt x="127680" y="62140"/>
                      <a:pt x="129616" y="62140"/>
                    </a:cubicBezTo>
                    <a:close/>
                    <a:moveTo>
                      <a:pt x="95796" y="62176"/>
                    </a:moveTo>
                    <a:cubicBezTo>
                      <a:pt x="97737" y="62176"/>
                      <a:pt x="99610" y="62980"/>
                      <a:pt x="100948" y="64435"/>
                    </a:cubicBezTo>
                    <a:cubicBezTo>
                      <a:pt x="100928" y="64435"/>
                      <a:pt x="100908" y="64435"/>
                      <a:pt x="100888" y="64435"/>
                    </a:cubicBezTo>
                    <a:cubicBezTo>
                      <a:pt x="99020" y="64435"/>
                      <a:pt x="97252" y="65265"/>
                      <a:pt x="96011" y="66568"/>
                    </a:cubicBezTo>
                    <a:cubicBezTo>
                      <a:pt x="96091" y="64982"/>
                      <a:pt x="95509" y="63477"/>
                      <a:pt x="94514" y="62294"/>
                    </a:cubicBezTo>
                    <a:cubicBezTo>
                      <a:pt x="94941" y="62215"/>
                      <a:pt x="95370" y="62176"/>
                      <a:pt x="95796" y="62176"/>
                    </a:cubicBezTo>
                    <a:close/>
                    <a:moveTo>
                      <a:pt x="82771" y="62185"/>
                    </a:moveTo>
                    <a:cubicBezTo>
                      <a:pt x="83195" y="62185"/>
                      <a:pt x="83623" y="62224"/>
                      <a:pt x="84048" y="62303"/>
                    </a:cubicBezTo>
                    <a:cubicBezTo>
                      <a:pt x="83063" y="63477"/>
                      <a:pt x="82480" y="64991"/>
                      <a:pt x="82561" y="66577"/>
                    </a:cubicBezTo>
                    <a:cubicBezTo>
                      <a:pt x="81320" y="65274"/>
                      <a:pt x="79552" y="64435"/>
                      <a:pt x="77683" y="64435"/>
                    </a:cubicBezTo>
                    <a:cubicBezTo>
                      <a:pt x="77666" y="64435"/>
                      <a:pt x="77650" y="64435"/>
                      <a:pt x="77633" y="64435"/>
                    </a:cubicBezTo>
                    <a:lnTo>
                      <a:pt x="77633" y="64435"/>
                    </a:lnTo>
                    <a:cubicBezTo>
                      <a:pt x="78970" y="62988"/>
                      <a:pt x="80838" y="62185"/>
                      <a:pt x="82771" y="62185"/>
                    </a:cubicBezTo>
                    <a:close/>
                    <a:moveTo>
                      <a:pt x="59134" y="62337"/>
                    </a:moveTo>
                    <a:cubicBezTo>
                      <a:pt x="59561" y="62337"/>
                      <a:pt x="59992" y="62376"/>
                      <a:pt x="60420" y="62455"/>
                    </a:cubicBezTo>
                    <a:cubicBezTo>
                      <a:pt x="59427" y="63627"/>
                      <a:pt x="58845" y="65119"/>
                      <a:pt x="58932" y="66720"/>
                    </a:cubicBezTo>
                    <a:lnTo>
                      <a:pt x="58932" y="66720"/>
                    </a:lnTo>
                    <a:cubicBezTo>
                      <a:pt x="57682" y="65417"/>
                      <a:pt x="55914" y="64587"/>
                      <a:pt x="54055" y="64587"/>
                    </a:cubicBezTo>
                    <a:cubicBezTo>
                      <a:pt x="54035" y="64587"/>
                      <a:pt x="54015" y="64588"/>
                      <a:pt x="53995" y="64588"/>
                    </a:cubicBezTo>
                    <a:cubicBezTo>
                      <a:pt x="55331" y="63135"/>
                      <a:pt x="57201" y="62337"/>
                      <a:pt x="59134" y="62337"/>
                    </a:cubicBezTo>
                    <a:close/>
                    <a:moveTo>
                      <a:pt x="48861" y="62333"/>
                    </a:moveTo>
                    <a:cubicBezTo>
                      <a:pt x="50795" y="62333"/>
                      <a:pt x="52662" y="63137"/>
                      <a:pt x="53995" y="64588"/>
                    </a:cubicBezTo>
                    <a:cubicBezTo>
                      <a:pt x="53975" y="64588"/>
                      <a:pt x="53955" y="64587"/>
                      <a:pt x="53935" y="64587"/>
                    </a:cubicBezTo>
                    <a:cubicBezTo>
                      <a:pt x="52067" y="64587"/>
                      <a:pt x="50299" y="65417"/>
                      <a:pt x="49058" y="66720"/>
                    </a:cubicBezTo>
                    <a:cubicBezTo>
                      <a:pt x="49138" y="65134"/>
                      <a:pt x="48556" y="63629"/>
                      <a:pt x="47561" y="62455"/>
                    </a:cubicBezTo>
                    <a:cubicBezTo>
                      <a:pt x="47994" y="62373"/>
                      <a:pt x="48429" y="62333"/>
                      <a:pt x="48861" y="62333"/>
                    </a:cubicBezTo>
                    <a:close/>
                    <a:moveTo>
                      <a:pt x="106103" y="62174"/>
                    </a:moveTo>
                    <a:cubicBezTo>
                      <a:pt x="106576" y="62174"/>
                      <a:pt x="107052" y="62222"/>
                      <a:pt x="107525" y="62321"/>
                    </a:cubicBezTo>
                    <a:cubicBezTo>
                      <a:pt x="106512" y="63566"/>
                      <a:pt x="105939" y="65161"/>
                      <a:pt x="106127" y="66837"/>
                    </a:cubicBezTo>
                    <a:cubicBezTo>
                      <a:pt x="104872" y="65387"/>
                      <a:pt x="103007" y="64435"/>
                      <a:pt x="101030" y="64435"/>
                    </a:cubicBezTo>
                    <a:cubicBezTo>
                      <a:pt x="101003" y="64435"/>
                      <a:pt x="100975" y="64435"/>
                      <a:pt x="100948" y="64435"/>
                    </a:cubicBezTo>
                    <a:cubicBezTo>
                      <a:pt x="102295" y="62981"/>
                      <a:pt x="104168" y="62174"/>
                      <a:pt x="106103" y="62174"/>
                    </a:cubicBezTo>
                    <a:close/>
                    <a:moveTo>
                      <a:pt x="70807" y="57738"/>
                    </a:moveTo>
                    <a:cubicBezTo>
                      <a:pt x="71283" y="57738"/>
                      <a:pt x="71762" y="57786"/>
                      <a:pt x="72239" y="57885"/>
                    </a:cubicBezTo>
                    <a:cubicBezTo>
                      <a:pt x="71271" y="59131"/>
                      <a:pt x="70742" y="60708"/>
                      <a:pt x="70939" y="62348"/>
                    </a:cubicBezTo>
                    <a:cubicBezTo>
                      <a:pt x="71447" y="62234"/>
                      <a:pt x="71959" y="62178"/>
                      <a:pt x="72468" y="62178"/>
                    </a:cubicBezTo>
                    <a:cubicBezTo>
                      <a:pt x="74403" y="62178"/>
                      <a:pt x="76285" y="62981"/>
                      <a:pt x="77633" y="64435"/>
                    </a:cubicBezTo>
                    <a:lnTo>
                      <a:pt x="77633" y="64435"/>
                    </a:lnTo>
                    <a:cubicBezTo>
                      <a:pt x="77630" y="64435"/>
                      <a:pt x="77627" y="64435"/>
                      <a:pt x="77624" y="64435"/>
                    </a:cubicBezTo>
                    <a:cubicBezTo>
                      <a:pt x="77606" y="64435"/>
                      <a:pt x="77587" y="64435"/>
                      <a:pt x="77569" y="64435"/>
                    </a:cubicBezTo>
                    <a:cubicBezTo>
                      <a:pt x="75520" y="64435"/>
                      <a:pt x="73598" y="65435"/>
                      <a:pt x="72346" y="66962"/>
                    </a:cubicBezTo>
                    <a:cubicBezTo>
                      <a:pt x="72703" y="63259"/>
                      <a:pt x="69407" y="59973"/>
                      <a:pt x="65707" y="59973"/>
                    </a:cubicBezTo>
                    <a:cubicBezTo>
                      <a:pt x="65694" y="59973"/>
                      <a:pt x="65682" y="59973"/>
                      <a:pt x="65670" y="59973"/>
                    </a:cubicBezTo>
                    <a:lnTo>
                      <a:pt x="65670" y="59973"/>
                    </a:lnTo>
                    <a:cubicBezTo>
                      <a:pt x="67007" y="58533"/>
                      <a:pt x="68877" y="57738"/>
                      <a:pt x="70807" y="57738"/>
                    </a:cubicBezTo>
                    <a:close/>
                    <a:moveTo>
                      <a:pt x="35611" y="62370"/>
                    </a:moveTo>
                    <a:cubicBezTo>
                      <a:pt x="36087" y="62370"/>
                      <a:pt x="36566" y="62419"/>
                      <a:pt x="37042" y="62518"/>
                    </a:cubicBezTo>
                    <a:cubicBezTo>
                      <a:pt x="36029" y="63763"/>
                      <a:pt x="35456" y="65358"/>
                      <a:pt x="35644" y="67034"/>
                    </a:cubicBezTo>
                    <a:cubicBezTo>
                      <a:pt x="34383" y="65578"/>
                      <a:pt x="32507" y="64632"/>
                      <a:pt x="30521" y="64632"/>
                    </a:cubicBezTo>
                    <a:cubicBezTo>
                      <a:pt x="30502" y="64632"/>
                      <a:pt x="30483" y="64632"/>
                      <a:pt x="30465" y="64633"/>
                    </a:cubicBezTo>
                    <a:cubicBezTo>
                      <a:pt x="30445" y="64632"/>
                      <a:pt x="30425" y="64632"/>
                      <a:pt x="30406" y="64632"/>
                    </a:cubicBezTo>
                    <a:cubicBezTo>
                      <a:pt x="28537" y="64632"/>
                      <a:pt x="26769" y="65471"/>
                      <a:pt x="25528" y="66774"/>
                    </a:cubicBezTo>
                    <a:cubicBezTo>
                      <a:pt x="25608" y="65179"/>
                      <a:pt x="25026" y="63683"/>
                      <a:pt x="24031" y="62500"/>
                    </a:cubicBezTo>
                    <a:cubicBezTo>
                      <a:pt x="24460" y="62420"/>
                      <a:pt x="24890" y="62381"/>
                      <a:pt x="25317" y="62381"/>
                    </a:cubicBezTo>
                    <a:cubicBezTo>
                      <a:pt x="27250" y="62381"/>
                      <a:pt x="29122" y="63178"/>
                      <a:pt x="30465" y="64624"/>
                    </a:cubicBezTo>
                    <a:cubicBezTo>
                      <a:pt x="31802" y="63171"/>
                      <a:pt x="33677" y="62370"/>
                      <a:pt x="35611" y="62370"/>
                    </a:cubicBezTo>
                    <a:close/>
                    <a:moveTo>
                      <a:pt x="112819" y="60274"/>
                    </a:moveTo>
                    <a:cubicBezTo>
                      <a:pt x="115992" y="60274"/>
                      <a:pt x="119164" y="62350"/>
                      <a:pt x="119209" y="66503"/>
                    </a:cubicBezTo>
                    <a:lnTo>
                      <a:pt x="119209" y="66503"/>
                    </a:lnTo>
                    <a:cubicBezTo>
                      <a:pt x="118735" y="66400"/>
                      <a:pt x="118257" y="66350"/>
                      <a:pt x="117783" y="66350"/>
                    </a:cubicBezTo>
                    <a:cubicBezTo>
                      <a:pt x="115922" y="66350"/>
                      <a:pt x="114119" y="67124"/>
                      <a:pt x="112821" y="68521"/>
                    </a:cubicBezTo>
                    <a:cubicBezTo>
                      <a:pt x="111539" y="67142"/>
                      <a:pt x="109747" y="66362"/>
                      <a:pt x="107865" y="66362"/>
                    </a:cubicBezTo>
                    <a:cubicBezTo>
                      <a:pt x="107382" y="66362"/>
                      <a:pt x="106898" y="66407"/>
                      <a:pt x="106423" y="66514"/>
                    </a:cubicBezTo>
                    <a:lnTo>
                      <a:pt x="106423" y="66514"/>
                    </a:lnTo>
                    <a:cubicBezTo>
                      <a:pt x="106463" y="62355"/>
                      <a:pt x="109641" y="60274"/>
                      <a:pt x="112819" y="60274"/>
                    </a:cubicBezTo>
                    <a:close/>
                    <a:moveTo>
                      <a:pt x="136136" y="60276"/>
                    </a:moveTo>
                    <a:cubicBezTo>
                      <a:pt x="139311" y="60276"/>
                      <a:pt x="142484" y="62354"/>
                      <a:pt x="142525" y="66514"/>
                    </a:cubicBezTo>
                    <a:lnTo>
                      <a:pt x="142516" y="66523"/>
                    </a:lnTo>
                    <a:cubicBezTo>
                      <a:pt x="142042" y="66421"/>
                      <a:pt x="141565" y="66372"/>
                      <a:pt x="141091" y="66372"/>
                    </a:cubicBezTo>
                    <a:cubicBezTo>
                      <a:pt x="139233" y="66372"/>
                      <a:pt x="137428" y="67138"/>
                      <a:pt x="136136" y="68530"/>
                    </a:cubicBezTo>
                    <a:cubicBezTo>
                      <a:pt x="134854" y="67150"/>
                      <a:pt x="133062" y="66371"/>
                      <a:pt x="131181" y="66371"/>
                    </a:cubicBezTo>
                    <a:cubicBezTo>
                      <a:pt x="130697" y="66371"/>
                      <a:pt x="130213" y="66425"/>
                      <a:pt x="129738" y="66523"/>
                    </a:cubicBezTo>
                    <a:cubicBezTo>
                      <a:pt x="129778" y="62359"/>
                      <a:pt x="132958" y="60276"/>
                      <a:pt x="136136" y="60276"/>
                    </a:cubicBezTo>
                    <a:close/>
                    <a:moveTo>
                      <a:pt x="89289" y="60321"/>
                    </a:moveTo>
                    <a:cubicBezTo>
                      <a:pt x="92462" y="60321"/>
                      <a:pt x="95638" y="62397"/>
                      <a:pt x="95679" y="66548"/>
                    </a:cubicBezTo>
                    <a:lnTo>
                      <a:pt x="95679" y="66548"/>
                    </a:lnTo>
                    <a:cubicBezTo>
                      <a:pt x="95209" y="66448"/>
                      <a:pt x="94735" y="66398"/>
                      <a:pt x="94264" y="66398"/>
                    </a:cubicBezTo>
                    <a:cubicBezTo>
                      <a:pt x="92405" y="66398"/>
                      <a:pt x="90601" y="67165"/>
                      <a:pt x="89308" y="68557"/>
                    </a:cubicBezTo>
                    <a:cubicBezTo>
                      <a:pt x="88027" y="67177"/>
                      <a:pt x="86235" y="66398"/>
                      <a:pt x="84353" y="66398"/>
                    </a:cubicBezTo>
                    <a:cubicBezTo>
                      <a:pt x="83869" y="66398"/>
                      <a:pt x="83385" y="66452"/>
                      <a:pt x="82910" y="66550"/>
                    </a:cubicBezTo>
                    <a:cubicBezTo>
                      <a:pt x="82942" y="62398"/>
                      <a:pt x="86114" y="60321"/>
                      <a:pt x="89289" y="60321"/>
                    </a:cubicBezTo>
                    <a:close/>
                    <a:moveTo>
                      <a:pt x="42335" y="60475"/>
                    </a:moveTo>
                    <a:cubicBezTo>
                      <a:pt x="45508" y="60475"/>
                      <a:pt x="48684" y="62552"/>
                      <a:pt x="48726" y="66708"/>
                    </a:cubicBezTo>
                    <a:lnTo>
                      <a:pt x="48726" y="66708"/>
                    </a:lnTo>
                    <a:cubicBezTo>
                      <a:pt x="48257" y="66608"/>
                      <a:pt x="47784" y="66560"/>
                      <a:pt x="47315" y="66560"/>
                    </a:cubicBezTo>
                    <a:cubicBezTo>
                      <a:pt x="45452" y="66560"/>
                      <a:pt x="43648" y="67326"/>
                      <a:pt x="42355" y="68719"/>
                    </a:cubicBezTo>
                    <a:cubicBezTo>
                      <a:pt x="41081" y="67346"/>
                      <a:pt x="39302" y="66559"/>
                      <a:pt x="37432" y="66559"/>
                    </a:cubicBezTo>
                    <a:cubicBezTo>
                      <a:pt x="37421" y="66559"/>
                      <a:pt x="37411" y="66559"/>
                      <a:pt x="37400" y="66559"/>
                    </a:cubicBezTo>
                    <a:cubicBezTo>
                      <a:pt x="36916" y="66559"/>
                      <a:pt x="36432" y="66604"/>
                      <a:pt x="35958" y="66711"/>
                    </a:cubicBezTo>
                    <a:cubicBezTo>
                      <a:pt x="35989" y="62554"/>
                      <a:pt x="39161" y="60475"/>
                      <a:pt x="42335" y="60475"/>
                    </a:cubicBezTo>
                    <a:close/>
                    <a:moveTo>
                      <a:pt x="65651" y="60478"/>
                    </a:moveTo>
                    <a:cubicBezTo>
                      <a:pt x="68826" y="60478"/>
                      <a:pt x="72001" y="62555"/>
                      <a:pt x="72041" y="66711"/>
                    </a:cubicBezTo>
                    <a:cubicBezTo>
                      <a:pt x="71566" y="66609"/>
                      <a:pt x="71088" y="66560"/>
                      <a:pt x="70614" y="66560"/>
                    </a:cubicBezTo>
                    <a:cubicBezTo>
                      <a:pt x="68752" y="66560"/>
                      <a:pt x="66952" y="67326"/>
                      <a:pt x="65653" y="68719"/>
                    </a:cubicBezTo>
                    <a:cubicBezTo>
                      <a:pt x="64371" y="67339"/>
                      <a:pt x="62579" y="66559"/>
                      <a:pt x="60697" y="66559"/>
                    </a:cubicBezTo>
                    <a:cubicBezTo>
                      <a:pt x="60214" y="66559"/>
                      <a:pt x="59730" y="66613"/>
                      <a:pt x="59255" y="66711"/>
                    </a:cubicBezTo>
                    <a:cubicBezTo>
                      <a:pt x="59295" y="62557"/>
                      <a:pt x="62473" y="60478"/>
                      <a:pt x="65651" y="60478"/>
                    </a:cubicBezTo>
                    <a:close/>
                    <a:moveTo>
                      <a:pt x="18806" y="60522"/>
                    </a:moveTo>
                    <a:cubicBezTo>
                      <a:pt x="21979" y="60522"/>
                      <a:pt x="25151" y="62596"/>
                      <a:pt x="25196" y="66747"/>
                    </a:cubicBezTo>
                    <a:lnTo>
                      <a:pt x="25196" y="66747"/>
                    </a:lnTo>
                    <a:cubicBezTo>
                      <a:pt x="24723" y="66645"/>
                      <a:pt x="24245" y="66596"/>
                      <a:pt x="23772" y="66596"/>
                    </a:cubicBezTo>
                    <a:cubicBezTo>
                      <a:pt x="21913" y="66596"/>
                      <a:pt x="20107" y="67362"/>
                      <a:pt x="18807" y="68754"/>
                    </a:cubicBezTo>
                    <a:cubicBezTo>
                      <a:pt x="17526" y="67374"/>
                      <a:pt x="15734" y="66595"/>
                      <a:pt x="13852" y="66595"/>
                    </a:cubicBezTo>
                    <a:cubicBezTo>
                      <a:pt x="13368" y="66595"/>
                      <a:pt x="12884" y="66649"/>
                      <a:pt x="12409" y="66747"/>
                    </a:cubicBezTo>
                    <a:cubicBezTo>
                      <a:pt x="12454" y="62599"/>
                      <a:pt x="15631" y="60522"/>
                      <a:pt x="18806" y="60522"/>
                    </a:cubicBezTo>
                    <a:close/>
                    <a:moveTo>
                      <a:pt x="84142" y="66790"/>
                    </a:moveTo>
                    <a:cubicBezTo>
                      <a:pt x="86075" y="66790"/>
                      <a:pt x="87947" y="67588"/>
                      <a:pt x="89290" y="69041"/>
                    </a:cubicBezTo>
                    <a:lnTo>
                      <a:pt x="89290" y="69041"/>
                    </a:lnTo>
                    <a:cubicBezTo>
                      <a:pt x="89287" y="69041"/>
                      <a:pt x="89284" y="69041"/>
                      <a:pt x="89281" y="69041"/>
                    </a:cubicBezTo>
                    <a:cubicBezTo>
                      <a:pt x="89262" y="69041"/>
                      <a:pt x="89242" y="69041"/>
                      <a:pt x="89222" y="69041"/>
                    </a:cubicBezTo>
                    <a:cubicBezTo>
                      <a:pt x="87354" y="69041"/>
                      <a:pt x="85594" y="69879"/>
                      <a:pt x="84344" y="71183"/>
                    </a:cubicBezTo>
                    <a:cubicBezTo>
                      <a:pt x="84434" y="69588"/>
                      <a:pt x="83851" y="68082"/>
                      <a:pt x="82857" y="66909"/>
                    </a:cubicBezTo>
                    <a:cubicBezTo>
                      <a:pt x="83285" y="66829"/>
                      <a:pt x="83715" y="66790"/>
                      <a:pt x="84142" y="66790"/>
                    </a:cubicBezTo>
                    <a:close/>
                    <a:moveTo>
                      <a:pt x="94437" y="66782"/>
                    </a:moveTo>
                    <a:cubicBezTo>
                      <a:pt x="94862" y="66782"/>
                      <a:pt x="95290" y="66821"/>
                      <a:pt x="95715" y="66900"/>
                    </a:cubicBezTo>
                    <a:cubicBezTo>
                      <a:pt x="94720" y="68082"/>
                      <a:pt x="94138" y="69579"/>
                      <a:pt x="94228" y="71174"/>
                    </a:cubicBezTo>
                    <a:lnTo>
                      <a:pt x="94219" y="71183"/>
                    </a:lnTo>
                    <a:cubicBezTo>
                      <a:pt x="92977" y="69879"/>
                      <a:pt x="91209" y="69041"/>
                      <a:pt x="89341" y="69041"/>
                    </a:cubicBezTo>
                    <a:cubicBezTo>
                      <a:pt x="89324" y="69041"/>
                      <a:pt x="89307" y="69041"/>
                      <a:pt x="89290" y="69041"/>
                    </a:cubicBezTo>
                    <a:lnTo>
                      <a:pt x="89290" y="69041"/>
                    </a:lnTo>
                    <a:cubicBezTo>
                      <a:pt x="90628" y="67586"/>
                      <a:pt x="92502" y="66782"/>
                      <a:pt x="94437" y="66782"/>
                    </a:cubicBezTo>
                    <a:close/>
                    <a:moveTo>
                      <a:pt x="47476" y="66925"/>
                    </a:moveTo>
                    <a:cubicBezTo>
                      <a:pt x="47900" y="66925"/>
                      <a:pt x="48328" y="66964"/>
                      <a:pt x="48753" y="67043"/>
                    </a:cubicBezTo>
                    <a:cubicBezTo>
                      <a:pt x="47767" y="68226"/>
                      <a:pt x="47185" y="69731"/>
                      <a:pt x="47266" y="71317"/>
                    </a:cubicBezTo>
                    <a:cubicBezTo>
                      <a:pt x="46024" y="70014"/>
                      <a:pt x="44257" y="69184"/>
                      <a:pt x="42388" y="69184"/>
                    </a:cubicBezTo>
                    <a:cubicBezTo>
                      <a:pt x="42371" y="69184"/>
                      <a:pt x="42354" y="69184"/>
                      <a:pt x="42337" y="69184"/>
                    </a:cubicBezTo>
                    <a:lnTo>
                      <a:pt x="42337" y="69184"/>
                    </a:lnTo>
                    <a:cubicBezTo>
                      <a:pt x="43675" y="67729"/>
                      <a:pt x="45543" y="66925"/>
                      <a:pt x="47476" y="66925"/>
                    </a:cubicBezTo>
                    <a:close/>
                    <a:moveTo>
                      <a:pt x="60488" y="66929"/>
                    </a:moveTo>
                    <a:cubicBezTo>
                      <a:pt x="62422" y="66929"/>
                      <a:pt x="64295" y="67727"/>
                      <a:pt x="65636" y="69175"/>
                    </a:cubicBezTo>
                    <a:lnTo>
                      <a:pt x="65636" y="69175"/>
                    </a:lnTo>
                    <a:cubicBezTo>
                      <a:pt x="65622" y="69175"/>
                      <a:pt x="65608" y="69175"/>
                      <a:pt x="65593" y="69175"/>
                    </a:cubicBezTo>
                    <a:cubicBezTo>
                      <a:pt x="63725" y="69175"/>
                      <a:pt x="61966" y="70014"/>
                      <a:pt x="60715" y="71317"/>
                    </a:cubicBezTo>
                    <a:cubicBezTo>
                      <a:pt x="60805" y="69731"/>
                      <a:pt x="60223" y="68226"/>
                      <a:pt x="59228" y="67043"/>
                    </a:cubicBezTo>
                    <a:cubicBezTo>
                      <a:pt x="59647" y="66967"/>
                      <a:pt x="60069" y="66929"/>
                      <a:pt x="60488" y="66929"/>
                    </a:cubicBezTo>
                    <a:close/>
                    <a:moveTo>
                      <a:pt x="23953" y="66970"/>
                    </a:moveTo>
                    <a:cubicBezTo>
                      <a:pt x="24378" y="66970"/>
                      <a:pt x="24806" y="67009"/>
                      <a:pt x="25232" y="67088"/>
                    </a:cubicBezTo>
                    <a:cubicBezTo>
                      <a:pt x="24239" y="68277"/>
                      <a:pt x="23657" y="69770"/>
                      <a:pt x="23744" y="71361"/>
                    </a:cubicBezTo>
                    <a:lnTo>
                      <a:pt x="23744" y="71361"/>
                    </a:lnTo>
                    <a:cubicBezTo>
                      <a:pt x="22494" y="70058"/>
                      <a:pt x="20726" y="69220"/>
                      <a:pt x="18866" y="69220"/>
                    </a:cubicBezTo>
                    <a:cubicBezTo>
                      <a:pt x="18846" y="69220"/>
                      <a:pt x="18827" y="69220"/>
                      <a:pt x="18807" y="69220"/>
                    </a:cubicBezTo>
                    <a:cubicBezTo>
                      <a:pt x="20144" y="67773"/>
                      <a:pt x="22018" y="66970"/>
                      <a:pt x="23953" y="66970"/>
                    </a:cubicBezTo>
                    <a:close/>
                    <a:moveTo>
                      <a:pt x="13652" y="66970"/>
                    </a:moveTo>
                    <a:cubicBezTo>
                      <a:pt x="15588" y="66970"/>
                      <a:pt x="17463" y="67773"/>
                      <a:pt x="18807" y="69220"/>
                    </a:cubicBezTo>
                    <a:cubicBezTo>
                      <a:pt x="18787" y="69220"/>
                      <a:pt x="18768" y="69220"/>
                      <a:pt x="18748" y="69220"/>
                    </a:cubicBezTo>
                    <a:cubicBezTo>
                      <a:pt x="16879" y="69220"/>
                      <a:pt x="15111" y="70058"/>
                      <a:pt x="13870" y="71362"/>
                    </a:cubicBezTo>
                    <a:cubicBezTo>
                      <a:pt x="13951" y="69776"/>
                      <a:pt x="13368" y="68271"/>
                      <a:pt x="12374" y="67088"/>
                    </a:cubicBezTo>
                    <a:cubicBezTo>
                      <a:pt x="12799" y="67009"/>
                      <a:pt x="13227" y="66970"/>
                      <a:pt x="13652" y="66970"/>
                    </a:cubicBezTo>
                    <a:close/>
                    <a:moveTo>
                      <a:pt x="107653" y="66739"/>
                    </a:moveTo>
                    <a:cubicBezTo>
                      <a:pt x="109587" y="66739"/>
                      <a:pt x="111464" y="67541"/>
                      <a:pt x="112812" y="68996"/>
                    </a:cubicBezTo>
                    <a:cubicBezTo>
                      <a:pt x="114149" y="67549"/>
                      <a:pt x="116022" y="66746"/>
                      <a:pt x="117958" y="66746"/>
                    </a:cubicBezTo>
                    <a:cubicBezTo>
                      <a:pt x="118383" y="66746"/>
                      <a:pt x="118811" y="66785"/>
                      <a:pt x="119236" y="66864"/>
                    </a:cubicBezTo>
                    <a:cubicBezTo>
                      <a:pt x="118242" y="68047"/>
                      <a:pt x="117659" y="69552"/>
                      <a:pt x="117749" y="71138"/>
                    </a:cubicBezTo>
                    <a:cubicBezTo>
                      <a:pt x="116499" y="69835"/>
                      <a:pt x="114731" y="69005"/>
                      <a:pt x="112871" y="69005"/>
                    </a:cubicBezTo>
                    <a:cubicBezTo>
                      <a:pt x="112851" y="69005"/>
                      <a:pt x="112832" y="69005"/>
                      <a:pt x="112812" y="69005"/>
                    </a:cubicBezTo>
                    <a:cubicBezTo>
                      <a:pt x="112793" y="69005"/>
                      <a:pt x="112774" y="69005"/>
                      <a:pt x="112756" y="69005"/>
                    </a:cubicBezTo>
                    <a:cubicBezTo>
                      <a:pt x="110769" y="69005"/>
                      <a:pt x="108893" y="69951"/>
                      <a:pt x="107641" y="71398"/>
                    </a:cubicBezTo>
                    <a:lnTo>
                      <a:pt x="107641" y="71398"/>
                    </a:lnTo>
                    <a:cubicBezTo>
                      <a:pt x="107802" y="69707"/>
                      <a:pt x="107213" y="68132"/>
                      <a:pt x="106177" y="66897"/>
                    </a:cubicBezTo>
                    <a:lnTo>
                      <a:pt x="106177" y="66897"/>
                    </a:lnTo>
                    <a:cubicBezTo>
                      <a:pt x="106668" y="66791"/>
                      <a:pt x="107162" y="66739"/>
                      <a:pt x="107653" y="66739"/>
                    </a:cubicBezTo>
                    <a:close/>
                    <a:moveTo>
                      <a:pt x="37174" y="66927"/>
                    </a:moveTo>
                    <a:cubicBezTo>
                      <a:pt x="39113" y="66927"/>
                      <a:pt x="40989" y="67729"/>
                      <a:pt x="42337" y="69184"/>
                    </a:cubicBezTo>
                    <a:lnTo>
                      <a:pt x="42337" y="69184"/>
                    </a:lnTo>
                    <a:cubicBezTo>
                      <a:pt x="42334" y="69184"/>
                      <a:pt x="42331" y="69184"/>
                      <a:pt x="42328" y="69184"/>
                    </a:cubicBezTo>
                    <a:cubicBezTo>
                      <a:pt x="42301" y="69184"/>
                      <a:pt x="42274" y="69184"/>
                      <a:pt x="42246" y="69184"/>
                    </a:cubicBezTo>
                    <a:cubicBezTo>
                      <a:pt x="40269" y="69184"/>
                      <a:pt x="38404" y="70136"/>
                      <a:pt x="37158" y="71577"/>
                    </a:cubicBezTo>
                    <a:cubicBezTo>
                      <a:pt x="37320" y="69910"/>
                      <a:pt x="36728" y="68324"/>
                      <a:pt x="35689" y="67088"/>
                    </a:cubicBezTo>
                    <a:lnTo>
                      <a:pt x="35680" y="67088"/>
                    </a:lnTo>
                    <a:cubicBezTo>
                      <a:pt x="36177" y="66980"/>
                      <a:pt x="36678" y="66927"/>
                      <a:pt x="37174" y="66927"/>
                    </a:cubicBezTo>
                    <a:close/>
                    <a:moveTo>
                      <a:pt x="124481" y="64880"/>
                    </a:moveTo>
                    <a:cubicBezTo>
                      <a:pt x="127655" y="64880"/>
                      <a:pt x="130827" y="66957"/>
                      <a:pt x="130867" y="71111"/>
                    </a:cubicBezTo>
                    <a:lnTo>
                      <a:pt x="130858" y="71129"/>
                    </a:lnTo>
                    <a:cubicBezTo>
                      <a:pt x="130380" y="71024"/>
                      <a:pt x="129897" y="70973"/>
                      <a:pt x="129419" y="70973"/>
                    </a:cubicBezTo>
                    <a:cubicBezTo>
                      <a:pt x="127565" y="70973"/>
                      <a:pt x="125767" y="71740"/>
                      <a:pt x="124478" y="73136"/>
                    </a:cubicBezTo>
                    <a:cubicBezTo>
                      <a:pt x="123204" y="71764"/>
                      <a:pt x="121425" y="70977"/>
                      <a:pt x="119555" y="70977"/>
                    </a:cubicBezTo>
                    <a:cubicBezTo>
                      <a:pt x="119544" y="70977"/>
                      <a:pt x="119534" y="70977"/>
                      <a:pt x="119523" y="70977"/>
                    </a:cubicBezTo>
                    <a:cubicBezTo>
                      <a:pt x="119039" y="70977"/>
                      <a:pt x="118555" y="71021"/>
                      <a:pt x="118080" y="71129"/>
                    </a:cubicBezTo>
                    <a:cubicBezTo>
                      <a:pt x="118121" y="66963"/>
                      <a:pt x="121302" y="64880"/>
                      <a:pt x="124481" y="64880"/>
                    </a:cubicBezTo>
                    <a:close/>
                    <a:moveTo>
                      <a:pt x="77631" y="64934"/>
                    </a:moveTo>
                    <a:cubicBezTo>
                      <a:pt x="80806" y="64934"/>
                      <a:pt x="83981" y="67013"/>
                      <a:pt x="84022" y="71174"/>
                    </a:cubicBezTo>
                    <a:cubicBezTo>
                      <a:pt x="83541" y="71069"/>
                      <a:pt x="83056" y="71017"/>
                      <a:pt x="82576" y="71017"/>
                    </a:cubicBezTo>
                    <a:cubicBezTo>
                      <a:pt x="80721" y="71017"/>
                      <a:pt x="78928" y="71782"/>
                      <a:pt x="77633" y="73163"/>
                    </a:cubicBezTo>
                    <a:lnTo>
                      <a:pt x="77633" y="73172"/>
                    </a:lnTo>
                    <a:cubicBezTo>
                      <a:pt x="76351" y="71801"/>
                      <a:pt x="74559" y="71012"/>
                      <a:pt x="72678" y="71012"/>
                    </a:cubicBezTo>
                    <a:cubicBezTo>
                      <a:pt x="72194" y="71012"/>
                      <a:pt x="71710" y="71066"/>
                      <a:pt x="71235" y="71174"/>
                    </a:cubicBezTo>
                    <a:cubicBezTo>
                      <a:pt x="71275" y="67015"/>
                      <a:pt x="74454" y="64934"/>
                      <a:pt x="77631" y="64934"/>
                    </a:cubicBezTo>
                    <a:close/>
                    <a:moveTo>
                      <a:pt x="100937" y="64934"/>
                    </a:moveTo>
                    <a:cubicBezTo>
                      <a:pt x="104113" y="64934"/>
                      <a:pt x="107288" y="67013"/>
                      <a:pt x="107328" y="71174"/>
                    </a:cubicBezTo>
                    <a:cubicBezTo>
                      <a:pt x="106849" y="71069"/>
                      <a:pt x="106366" y="71017"/>
                      <a:pt x="105887" y="71017"/>
                    </a:cubicBezTo>
                    <a:cubicBezTo>
                      <a:pt x="104037" y="71017"/>
                      <a:pt x="102243" y="71782"/>
                      <a:pt x="100948" y="73163"/>
                    </a:cubicBezTo>
                    <a:lnTo>
                      <a:pt x="100939" y="73172"/>
                    </a:lnTo>
                    <a:cubicBezTo>
                      <a:pt x="99658" y="71801"/>
                      <a:pt x="97866" y="71012"/>
                      <a:pt x="95984" y="71012"/>
                    </a:cubicBezTo>
                    <a:cubicBezTo>
                      <a:pt x="95500" y="71012"/>
                      <a:pt x="95016" y="71066"/>
                      <a:pt x="94541" y="71174"/>
                    </a:cubicBezTo>
                    <a:cubicBezTo>
                      <a:pt x="94582" y="67015"/>
                      <a:pt x="97760" y="64934"/>
                      <a:pt x="100937" y="64934"/>
                    </a:cubicBezTo>
                    <a:close/>
                    <a:moveTo>
                      <a:pt x="53992" y="65081"/>
                    </a:moveTo>
                    <a:cubicBezTo>
                      <a:pt x="57167" y="65081"/>
                      <a:pt x="60344" y="67159"/>
                      <a:pt x="60384" y="71317"/>
                    </a:cubicBezTo>
                    <a:cubicBezTo>
                      <a:pt x="59911" y="71215"/>
                      <a:pt x="59433" y="71165"/>
                      <a:pt x="58960" y="71165"/>
                    </a:cubicBezTo>
                    <a:cubicBezTo>
                      <a:pt x="57101" y="71165"/>
                      <a:pt x="55296" y="71932"/>
                      <a:pt x="54004" y="73324"/>
                    </a:cubicBezTo>
                    <a:cubicBezTo>
                      <a:pt x="52723" y="71944"/>
                      <a:pt x="50922" y="71165"/>
                      <a:pt x="49049" y="71165"/>
                    </a:cubicBezTo>
                    <a:cubicBezTo>
                      <a:pt x="48565" y="71165"/>
                      <a:pt x="48081" y="71219"/>
                      <a:pt x="47606" y="71317"/>
                    </a:cubicBezTo>
                    <a:cubicBezTo>
                      <a:pt x="47642" y="67159"/>
                      <a:pt x="50816" y="65081"/>
                      <a:pt x="53992" y="65081"/>
                    </a:cubicBezTo>
                    <a:close/>
                    <a:moveTo>
                      <a:pt x="7148" y="65122"/>
                    </a:moveTo>
                    <a:cubicBezTo>
                      <a:pt x="10323" y="65122"/>
                      <a:pt x="13498" y="67201"/>
                      <a:pt x="13538" y="71362"/>
                    </a:cubicBezTo>
                    <a:cubicBezTo>
                      <a:pt x="13060" y="71257"/>
                      <a:pt x="12578" y="71206"/>
                      <a:pt x="12099" y="71206"/>
                    </a:cubicBezTo>
                    <a:cubicBezTo>
                      <a:pt x="10245" y="71206"/>
                      <a:pt x="8446" y="71973"/>
                      <a:pt x="7150" y="73369"/>
                    </a:cubicBezTo>
                    <a:lnTo>
                      <a:pt x="7150" y="73360"/>
                    </a:lnTo>
                    <a:cubicBezTo>
                      <a:pt x="5875" y="71988"/>
                      <a:pt x="4096" y="71209"/>
                      <a:pt x="2226" y="71209"/>
                    </a:cubicBezTo>
                    <a:cubicBezTo>
                      <a:pt x="2216" y="71209"/>
                      <a:pt x="2205" y="71210"/>
                      <a:pt x="2194" y="71210"/>
                    </a:cubicBezTo>
                    <a:cubicBezTo>
                      <a:pt x="1711" y="71210"/>
                      <a:pt x="1227" y="71254"/>
                      <a:pt x="752" y="71362"/>
                    </a:cubicBezTo>
                    <a:cubicBezTo>
                      <a:pt x="792" y="67203"/>
                      <a:pt x="3970" y="65122"/>
                      <a:pt x="7148" y="65122"/>
                    </a:cubicBezTo>
                    <a:close/>
                    <a:moveTo>
                      <a:pt x="30463" y="65122"/>
                    </a:moveTo>
                    <a:cubicBezTo>
                      <a:pt x="33638" y="65122"/>
                      <a:pt x="36813" y="67201"/>
                      <a:pt x="36854" y="71362"/>
                    </a:cubicBezTo>
                    <a:cubicBezTo>
                      <a:pt x="36375" y="71257"/>
                      <a:pt x="35893" y="71206"/>
                      <a:pt x="35414" y="71206"/>
                    </a:cubicBezTo>
                    <a:cubicBezTo>
                      <a:pt x="33560" y="71206"/>
                      <a:pt x="31761" y="71973"/>
                      <a:pt x="30465" y="73369"/>
                    </a:cubicBezTo>
                    <a:lnTo>
                      <a:pt x="30465" y="73360"/>
                    </a:lnTo>
                    <a:cubicBezTo>
                      <a:pt x="29191" y="71988"/>
                      <a:pt x="27412" y="71209"/>
                      <a:pt x="25542" y="71209"/>
                    </a:cubicBezTo>
                    <a:cubicBezTo>
                      <a:pt x="25531" y="71209"/>
                      <a:pt x="25520" y="71210"/>
                      <a:pt x="25510" y="71210"/>
                    </a:cubicBezTo>
                    <a:cubicBezTo>
                      <a:pt x="25026" y="71210"/>
                      <a:pt x="24542" y="71254"/>
                      <a:pt x="24067" y="71362"/>
                    </a:cubicBezTo>
                    <a:cubicBezTo>
                      <a:pt x="24107" y="67203"/>
                      <a:pt x="27285" y="65122"/>
                      <a:pt x="30463" y="65122"/>
                    </a:cubicBezTo>
                    <a:close/>
                    <a:moveTo>
                      <a:pt x="129608" y="71351"/>
                    </a:moveTo>
                    <a:cubicBezTo>
                      <a:pt x="130035" y="71351"/>
                      <a:pt x="130466" y="71390"/>
                      <a:pt x="130894" y="71469"/>
                    </a:cubicBezTo>
                    <a:cubicBezTo>
                      <a:pt x="129908" y="72634"/>
                      <a:pt x="129326" y="74140"/>
                      <a:pt x="129415" y="75726"/>
                    </a:cubicBezTo>
                    <a:lnTo>
                      <a:pt x="129406" y="75744"/>
                    </a:lnTo>
                    <a:cubicBezTo>
                      <a:pt x="128156" y="74440"/>
                      <a:pt x="126397" y="73602"/>
                      <a:pt x="124528" y="73602"/>
                    </a:cubicBezTo>
                    <a:cubicBezTo>
                      <a:pt x="124509" y="73602"/>
                      <a:pt x="124489" y="73602"/>
                      <a:pt x="124469" y="73602"/>
                    </a:cubicBezTo>
                    <a:cubicBezTo>
                      <a:pt x="124450" y="73602"/>
                      <a:pt x="124430" y="73602"/>
                      <a:pt x="124410" y="73602"/>
                    </a:cubicBezTo>
                    <a:cubicBezTo>
                      <a:pt x="122541" y="73602"/>
                      <a:pt x="120773" y="74440"/>
                      <a:pt x="119532" y="75744"/>
                    </a:cubicBezTo>
                    <a:cubicBezTo>
                      <a:pt x="119613" y="74149"/>
                      <a:pt x="119030" y="72652"/>
                      <a:pt x="118045" y="71469"/>
                    </a:cubicBezTo>
                    <a:cubicBezTo>
                      <a:pt x="118473" y="71390"/>
                      <a:pt x="118903" y="71351"/>
                      <a:pt x="119331" y="71351"/>
                    </a:cubicBezTo>
                    <a:cubicBezTo>
                      <a:pt x="121264" y="71351"/>
                      <a:pt x="123134" y="72148"/>
                      <a:pt x="124469" y="73593"/>
                    </a:cubicBezTo>
                    <a:cubicBezTo>
                      <a:pt x="125805" y="72148"/>
                      <a:pt x="127675" y="71351"/>
                      <a:pt x="129608" y="71351"/>
                    </a:cubicBezTo>
                    <a:close/>
                    <a:moveTo>
                      <a:pt x="48843" y="71540"/>
                    </a:moveTo>
                    <a:cubicBezTo>
                      <a:pt x="50782" y="71540"/>
                      <a:pt x="52650" y="72343"/>
                      <a:pt x="53995" y="73790"/>
                    </a:cubicBezTo>
                    <a:cubicBezTo>
                      <a:pt x="53975" y="73790"/>
                      <a:pt x="53956" y="73790"/>
                      <a:pt x="53936" y="73790"/>
                    </a:cubicBezTo>
                    <a:cubicBezTo>
                      <a:pt x="52067" y="73790"/>
                      <a:pt x="50299" y="74628"/>
                      <a:pt x="49058" y="75932"/>
                    </a:cubicBezTo>
                    <a:cubicBezTo>
                      <a:pt x="49138" y="74337"/>
                      <a:pt x="48556" y="72840"/>
                      <a:pt x="47561" y="71658"/>
                    </a:cubicBezTo>
                    <a:cubicBezTo>
                      <a:pt x="47989" y="71579"/>
                      <a:pt x="48418" y="71540"/>
                      <a:pt x="48843" y="71540"/>
                    </a:cubicBezTo>
                    <a:close/>
                    <a:moveTo>
                      <a:pt x="59141" y="71540"/>
                    </a:moveTo>
                    <a:cubicBezTo>
                      <a:pt x="59566" y="71540"/>
                      <a:pt x="59994" y="71579"/>
                      <a:pt x="60420" y="71658"/>
                    </a:cubicBezTo>
                    <a:cubicBezTo>
                      <a:pt x="59425" y="72840"/>
                      <a:pt x="58843" y="74346"/>
                      <a:pt x="58932" y="75932"/>
                    </a:cubicBezTo>
                    <a:cubicBezTo>
                      <a:pt x="57682" y="74628"/>
                      <a:pt x="55914" y="73790"/>
                      <a:pt x="54054" y="73790"/>
                    </a:cubicBezTo>
                    <a:cubicBezTo>
                      <a:pt x="54034" y="73790"/>
                      <a:pt x="54015" y="73790"/>
                      <a:pt x="53995" y="73790"/>
                    </a:cubicBezTo>
                    <a:cubicBezTo>
                      <a:pt x="55332" y="72343"/>
                      <a:pt x="57206" y="71540"/>
                      <a:pt x="59141" y="71540"/>
                    </a:cubicBezTo>
                    <a:close/>
                    <a:moveTo>
                      <a:pt x="112810" y="69495"/>
                    </a:moveTo>
                    <a:cubicBezTo>
                      <a:pt x="115985" y="69495"/>
                      <a:pt x="119160" y="71574"/>
                      <a:pt x="119200" y="75735"/>
                    </a:cubicBezTo>
                    <a:cubicBezTo>
                      <a:pt x="118721" y="75630"/>
                      <a:pt x="118239" y="75578"/>
                      <a:pt x="117760" y="75578"/>
                    </a:cubicBezTo>
                    <a:cubicBezTo>
                      <a:pt x="115909" y="75578"/>
                      <a:pt x="114116" y="76343"/>
                      <a:pt x="112821" y="77724"/>
                    </a:cubicBezTo>
                    <a:lnTo>
                      <a:pt x="112812" y="77733"/>
                    </a:lnTo>
                    <a:cubicBezTo>
                      <a:pt x="111530" y="76362"/>
                      <a:pt x="109738" y="75573"/>
                      <a:pt x="107856" y="75573"/>
                    </a:cubicBezTo>
                    <a:cubicBezTo>
                      <a:pt x="107373" y="75573"/>
                      <a:pt x="106889" y="75627"/>
                      <a:pt x="106414" y="75735"/>
                    </a:cubicBezTo>
                    <a:lnTo>
                      <a:pt x="106414" y="75735"/>
                    </a:lnTo>
                    <a:cubicBezTo>
                      <a:pt x="106454" y="71576"/>
                      <a:pt x="109632" y="69495"/>
                      <a:pt x="112810" y="69495"/>
                    </a:cubicBezTo>
                    <a:close/>
                    <a:moveTo>
                      <a:pt x="136139" y="69486"/>
                    </a:moveTo>
                    <a:cubicBezTo>
                      <a:pt x="139313" y="69486"/>
                      <a:pt x="142484" y="71562"/>
                      <a:pt x="142525" y="75717"/>
                    </a:cubicBezTo>
                    <a:lnTo>
                      <a:pt x="142516" y="75735"/>
                    </a:lnTo>
                    <a:cubicBezTo>
                      <a:pt x="142037" y="75630"/>
                      <a:pt x="141554" y="75578"/>
                      <a:pt x="141075" y="75578"/>
                    </a:cubicBezTo>
                    <a:cubicBezTo>
                      <a:pt x="139222" y="75578"/>
                      <a:pt x="137424" y="76345"/>
                      <a:pt x="136136" y="77733"/>
                    </a:cubicBezTo>
                    <a:cubicBezTo>
                      <a:pt x="134854" y="76362"/>
                      <a:pt x="133062" y="75573"/>
                      <a:pt x="131181" y="75573"/>
                    </a:cubicBezTo>
                    <a:cubicBezTo>
                      <a:pt x="130697" y="75573"/>
                      <a:pt x="130213" y="75627"/>
                      <a:pt x="129738" y="75735"/>
                    </a:cubicBezTo>
                    <a:cubicBezTo>
                      <a:pt x="129778" y="71569"/>
                      <a:pt x="132960" y="69486"/>
                      <a:pt x="136139" y="69486"/>
                    </a:cubicBezTo>
                    <a:close/>
                    <a:moveTo>
                      <a:pt x="42333" y="69686"/>
                    </a:moveTo>
                    <a:cubicBezTo>
                      <a:pt x="45509" y="69686"/>
                      <a:pt x="48686" y="71765"/>
                      <a:pt x="48726" y="75923"/>
                    </a:cubicBezTo>
                    <a:cubicBezTo>
                      <a:pt x="48248" y="75818"/>
                      <a:pt x="47765" y="75767"/>
                      <a:pt x="47287" y="75767"/>
                    </a:cubicBezTo>
                    <a:cubicBezTo>
                      <a:pt x="45433" y="75767"/>
                      <a:pt x="43633" y="76534"/>
                      <a:pt x="42337" y="77930"/>
                    </a:cubicBezTo>
                    <a:cubicBezTo>
                      <a:pt x="41056" y="76550"/>
                      <a:pt x="39264" y="75770"/>
                      <a:pt x="37382" y="75770"/>
                    </a:cubicBezTo>
                    <a:cubicBezTo>
                      <a:pt x="36898" y="75770"/>
                      <a:pt x="36415" y="75815"/>
                      <a:pt x="35940" y="75923"/>
                    </a:cubicBezTo>
                    <a:cubicBezTo>
                      <a:pt x="35980" y="71765"/>
                      <a:pt x="39156" y="69686"/>
                      <a:pt x="42333" y="69686"/>
                    </a:cubicBezTo>
                    <a:close/>
                    <a:moveTo>
                      <a:pt x="65651" y="69683"/>
                    </a:moveTo>
                    <a:cubicBezTo>
                      <a:pt x="68826" y="69683"/>
                      <a:pt x="72001" y="71762"/>
                      <a:pt x="72041" y="75923"/>
                    </a:cubicBezTo>
                    <a:cubicBezTo>
                      <a:pt x="71563" y="75818"/>
                      <a:pt x="71081" y="75767"/>
                      <a:pt x="70602" y="75767"/>
                    </a:cubicBezTo>
                    <a:cubicBezTo>
                      <a:pt x="68748" y="75767"/>
                      <a:pt x="66949" y="76534"/>
                      <a:pt x="65653" y="77930"/>
                    </a:cubicBezTo>
                    <a:cubicBezTo>
                      <a:pt x="64371" y="76550"/>
                      <a:pt x="62579" y="75770"/>
                      <a:pt x="60697" y="75770"/>
                    </a:cubicBezTo>
                    <a:cubicBezTo>
                      <a:pt x="60214" y="75770"/>
                      <a:pt x="59730" y="75815"/>
                      <a:pt x="59255" y="75923"/>
                    </a:cubicBezTo>
                    <a:cubicBezTo>
                      <a:pt x="59295" y="71764"/>
                      <a:pt x="62473" y="69683"/>
                      <a:pt x="65651" y="69683"/>
                    </a:cubicBezTo>
                    <a:close/>
                    <a:moveTo>
                      <a:pt x="82884" y="1"/>
                    </a:moveTo>
                    <a:cubicBezTo>
                      <a:pt x="82642" y="699"/>
                      <a:pt x="82534" y="1434"/>
                      <a:pt x="82579" y="2178"/>
                    </a:cubicBezTo>
                    <a:cubicBezTo>
                      <a:pt x="81329" y="875"/>
                      <a:pt x="79570" y="36"/>
                      <a:pt x="77701" y="36"/>
                    </a:cubicBezTo>
                    <a:cubicBezTo>
                      <a:pt x="77681" y="36"/>
                      <a:pt x="77661" y="36"/>
                      <a:pt x="77642" y="36"/>
                    </a:cubicBezTo>
                    <a:cubicBezTo>
                      <a:pt x="77622" y="36"/>
                      <a:pt x="77602" y="36"/>
                      <a:pt x="77582" y="36"/>
                    </a:cubicBezTo>
                    <a:cubicBezTo>
                      <a:pt x="73834" y="36"/>
                      <a:pt x="70494" y="3399"/>
                      <a:pt x="70948" y="7160"/>
                    </a:cubicBezTo>
                    <a:cubicBezTo>
                      <a:pt x="71458" y="7046"/>
                      <a:pt x="71971" y="6991"/>
                      <a:pt x="72481" y="6991"/>
                    </a:cubicBezTo>
                    <a:cubicBezTo>
                      <a:pt x="74418" y="6991"/>
                      <a:pt x="76294" y="7793"/>
                      <a:pt x="77642" y="9248"/>
                    </a:cubicBezTo>
                    <a:cubicBezTo>
                      <a:pt x="77624" y="9248"/>
                      <a:pt x="77606" y="9248"/>
                      <a:pt x="77587" y="9248"/>
                    </a:cubicBezTo>
                    <a:cubicBezTo>
                      <a:pt x="75529" y="9248"/>
                      <a:pt x="73607" y="10256"/>
                      <a:pt x="72355" y="11784"/>
                    </a:cubicBezTo>
                    <a:cubicBezTo>
                      <a:pt x="72756" y="8058"/>
                      <a:pt x="69443" y="4740"/>
                      <a:pt x="65721" y="4740"/>
                    </a:cubicBezTo>
                    <a:cubicBezTo>
                      <a:pt x="65701" y="4740"/>
                      <a:pt x="65682" y="4740"/>
                      <a:pt x="65662" y="4741"/>
                    </a:cubicBezTo>
                    <a:cubicBezTo>
                      <a:pt x="65642" y="4740"/>
                      <a:pt x="65622" y="4740"/>
                      <a:pt x="65602" y="4740"/>
                    </a:cubicBezTo>
                    <a:cubicBezTo>
                      <a:pt x="63733" y="4740"/>
                      <a:pt x="61966" y="5570"/>
                      <a:pt x="60724" y="6873"/>
                    </a:cubicBezTo>
                    <a:cubicBezTo>
                      <a:pt x="60760" y="6138"/>
                      <a:pt x="60662" y="5395"/>
                      <a:pt x="60420" y="4696"/>
                    </a:cubicBezTo>
                    <a:lnTo>
                      <a:pt x="60043" y="4696"/>
                    </a:lnTo>
                    <a:cubicBezTo>
                      <a:pt x="60276" y="5395"/>
                      <a:pt x="60393" y="6130"/>
                      <a:pt x="60393" y="6864"/>
                    </a:cubicBezTo>
                    <a:cubicBezTo>
                      <a:pt x="59920" y="6762"/>
                      <a:pt x="59442" y="6713"/>
                      <a:pt x="58969" y="6713"/>
                    </a:cubicBezTo>
                    <a:cubicBezTo>
                      <a:pt x="57110" y="6713"/>
                      <a:pt x="55305" y="7479"/>
                      <a:pt x="54013" y="8871"/>
                    </a:cubicBezTo>
                    <a:cubicBezTo>
                      <a:pt x="52732" y="7492"/>
                      <a:pt x="50939" y="6712"/>
                      <a:pt x="49058" y="6712"/>
                    </a:cubicBezTo>
                    <a:cubicBezTo>
                      <a:pt x="48574" y="6712"/>
                      <a:pt x="48090" y="6766"/>
                      <a:pt x="47615" y="6864"/>
                    </a:cubicBezTo>
                    <a:cubicBezTo>
                      <a:pt x="47615" y="6130"/>
                      <a:pt x="47732" y="5395"/>
                      <a:pt x="47965" y="4696"/>
                    </a:cubicBezTo>
                    <a:lnTo>
                      <a:pt x="47588" y="4696"/>
                    </a:lnTo>
                    <a:cubicBezTo>
                      <a:pt x="47346" y="5395"/>
                      <a:pt x="47248" y="6138"/>
                      <a:pt x="47284" y="6873"/>
                    </a:cubicBezTo>
                    <a:cubicBezTo>
                      <a:pt x="46049" y="5577"/>
                      <a:pt x="44293" y="4740"/>
                      <a:pt x="42434" y="4740"/>
                    </a:cubicBezTo>
                    <a:cubicBezTo>
                      <a:pt x="42405" y="4740"/>
                      <a:pt x="42376" y="4740"/>
                      <a:pt x="42346" y="4741"/>
                    </a:cubicBezTo>
                    <a:cubicBezTo>
                      <a:pt x="42319" y="4740"/>
                      <a:pt x="42291" y="4740"/>
                      <a:pt x="42263" y="4740"/>
                    </a:cubicBezTo>
                    <a:cubicBezTo>
                      <a:pt x="40287" y="4740"/>
                      <a:pt x="38431" y="5684"/>
                      <a:pt x="37185" y="7124"/>
                    </a:cubicBezTo>
                    <a:cubicBezTo>
                      <a:pt x="37480" y="3457"/>
                      <a:pt x="34193" y="233"/>
                      <a:pt x="30519" y="233"/>
                    </a:cubicBezTo>
                    <a:cubicBezTo>
                      <a:pt x="30504" y="233"/>
                      <a:pt x="30489" y="233"/>
                      <a:pt x="30474" y="234"/>
                    </a:cubicBezTo>
                    <a:cubicBezTo>
                      <a:pt x="30454" y="233"/>
                      <a:pt x="30434" y="233"/>
                      <a:pt x="30415" y="233"/>
                    </a:cubicBezTo>
                    <a:cubicBezTo>
                      <a:pt x="28546" y="233"/>
                      <a:pt x="26787" y="1072"/>
                      <a:pt x="25536" y="2375"/>
                    </a:cubicBezTo>
                    <a:cubicBezTo>
                      <a:pt x="25581" y="1640"/>
                      <a:pt x="25474" y="897"/>
                      <a:pt x="25232" y="198"/>
                    </a:cubicBezTo>
                    <a:lnTo>
                      <a:pt x="24864" y="198"/>
                    </a:lnTo>
                    <a:cubicBezTo>
                      <a:pt x="25088" y="897"/>
                      <a:pt x="25214" y="1631"/>
                      <a:pt x="25214" y="2366"/>
                    </a:cubicBezTo>
                    <a:cubicBezTo>
                      <a:pt x="24739" y="2264"/>
                      <a:pt x="24260" y="2214"/>
                      <a:pt x="23785" y="2214"/>
                    </a:cubicBezTo>
                    <a:cubicBezTo>
                      <a:pt x="21922" y="2214"/>
                      <a:pt x="20117" y="2981"/>
                      <a:pt x="18825" y="4373"/>
                    </a:cubicBezTo>
                    <a:cubicBezTo>
                      <a:pt x="17544" y="2993"/>
                      <a:pt x="15752" y="2214"/>
                      <a:pt x="13870" y="2214"/>
                    </a:cubicBezTo>
                    <a:cubicBezTo>
                      <a:pt x="13386" y="2214"/>
                      <a:pt x="12902" y="2268"/>
                      <a:pt x="12427" y="2366"/>
                    </a:cubicBezTo>
                    <a:cubicBezTo>
                      <a:pt x="12427" y="1631"/>
                      <a:pt x="12544" y="897"/>
                      <a:pt x="12777" y="198"/>
                    </a:cubicBezTo>
                    <a:lnTo>
                      <a:pt x="12382" y="198"/>
                    </a:lnTo>
                    <a:cubicBezTo>
                      <a:pt x="12141" y="897"/>
                      <a:pt x="12042" y="1640"/>
                      <a:pt x="12078" y="2375"/>
                    </a:cubicBezTo>
                    <a:cubicBezTo>
                      <a:pt x="10836" y="1072"/>
                      <a:pt x="9069" y="233"/>
                      <a:pt x="7200" y="233"/>
                    </a:cubicBezTo>
                    <a:cubicBezTo>
                      <a:pt x="7180" y="233"/>
                      <a:pt x="7160" y="233"/>
                      <a:pt x="7141" y="234"/>
                    </a:cubicBezTo>
                    <a:cubicBezTo>
                      <a:pt x="7126" y="233"/>
                      <a:pt x="7111" y="233"/>
                      <a:pt x="7096" y="233"/>
                    </a:cubicBezTo>
                    <a:cubicBezTo>
                      <a:pt x="3342" y="233"/>
                      <a:pt x="1" y="3600"/>
                      <a:pt x="456" y="7366"/>
                    </a:cubicBezTo>
                    <a:cubicBezTo>
                      <a:pt x="966" y="7252"/>
                      <a:pt x="1482" y="7196"/>
                      <a:pt x="1994" y="7196"/>
                    </a:cubicBezTo>
                    <a:cubicBezTo>
                      <a:pt x="3926" y="7196"/>
                      <a:pt x="5804" y="7993"/>
                      <a:pt x="7149" y="9445"/>
                    </a:cubicBezTo>
                    <a:lnTo>
                      <a:pt x="7149" y="9445"/>
                    </a:lnTo>
                    <a:cubicBezTo>
                      <a:pt x="7147" y="9445"/>
                      <a:pt x="7144" y="9445"/>
                      <a:pt x="7141" y="9445"/>
                    </a:cubicBezTo>
                    <a:cubicBezTo>
                      <a:pt x="7121" y="9445"/>
                      <a:pt x="7101" y="9445"/>
                      <a:pt x="7081" y="9445"/>
                    </a:cubicBezTo>
                    <a:cubicBezTo>
                      <a:pt x="3333" y="9445"/>
                      <a:pt x="1" y="12816"/>
                      <a:pt x="456" y="16569"/>
                    </a:cubicBezTo>
                    <a:cubicBezTo>
                      <a:pt x="961" y="16457"/>
                      <a:pt x="1471" y="16403"/>
                      <a:pt x="1977" y="16403"/>
                    </a:cubicBezTo>
                    <a:cubicBezTo>
                      <a:pt x="3909" y="16403"/>
                      <a:pt x="5782" y="17198"/>
                      <a:pt x="7132" y="18647"/>
                    </a:cubicBezTo>
                    <a:cubicBezTo>
                      <a:pt x="7112" y="18647"/>
                      <a:pt x="7092" y="18647"/>
                      <a:pt x="7072" y="18647"/>
                    </a:cubicBezTo>
                    <a:cubicBezTo>
                      <a:pt x="3333" y="18647"/>
                      <a:pt x="1" y="22009"/>
                      <a:pt x="456" y="25771"/>
                    </a:cubicBezTo>
                    <a:cubicBezTo>
                      <a:pt x="965" y="25657"/>
                      <a:pt x="1479" y="25602"/>
                      <a:pt x="1989" y="25602"/>
                    </a:cubicBezTo>
                    <a:cubicBezTo>
                      <a:pt x="3926" y="25602"/>
                      <a:pt x="5802" y="26404"/>
                      <a:pt x="7150" y="27859"/>
                    </a:cubicBezTo>
                    <a:cubicBezTo>
                      <a:pt x="8483" y="26416"/>
                      <a:pt x="10349" y="25613"/>
                      <a:pt x="12278" y="25613"/>
                    </a:cubicBezTo>
                    <a:cubicBezTo>
                      <a:pt x="12709" y="25613"/>
                      <a:pt x="13143" y="25653"/>
                      <a:pt x="13574" y="25735"/>
                    </a:cubicBezTo>
                    <a:cubicBezTo>
                      <a:pt x="12580" y="26909"/>
                      <a:pt x="11997" y="28414"/>
                      <a:pt x="12087" y="30000"/>
                    </a:cubicBezTo>
                    <a:cubicBezTo>
                      <a:pt x="10837" y="28697"/>
                      <a:pt x="9069" y="27867"/>
                      <a:pt x="7209" y="27867"/>
                    </a:cubicBezTo>
                    <a:cubicBezTo>
                      <a:pt x="7189" y="27867"/>
                      <a:pt x="7169" y="27867"/>
                      <a:pt x="7150" y="27868"/>
                    </a:cubicBezTo>
                    <a:cubicBezTo>
                      <a:pt x="7130" y="27867"/>
                      <a:pt x="7110" y="27867"/>
                      <a:pt x="7090" y="27867"/>
                    </a:cubicBezTo>
                    <a:cubicBezTo>
                      <a:pt x="3342" y="27867"/>
                      <a:pt x="1" y="31230"/>
                      <a:pt x="456" y="34991"/>
                    </a:cubicBezTo>
                    <a:cubicBezTo>
                      <a:pt x="968" y="34875"/>
                      <a:pt x="1485" y="34819"/>
                      <a:pt x="1999" y="34819"/>
                    </a:cubicBezTo>
                    <a:cubicBezTo>
                      <a:pt x="3903" y="34819"/>
                      <a:pt x="5755" y="35598"/>
                      <a:pt x="7096" y="37016"/>
                    </a:cubicBezTo>
                    <a:cubicBezTo>
                      <a:pt x="3341" y="37016"/>
                      <a:pt x="8" y="40377"/>
                      <a:pt x="456" y="44140"/>
                    </a:cubicBezTo>
                    <a:cubicBezTo>
                      <a:pt x="968" y="44025"/>
                      <a:pt x="1485" y="43970"/>
                      <a:pt x="1997" y="43970"/>
                    </a:cubicBezTo>
                    <a:cubicBezTo>
                      <a:pt x="3931" y="43970"/>
                      <a:pt x="5804" y="44767"/>
                      <a:pt x="7150" y="46219"/>
                    </a:cubicBezTo>
                    <a:cubicBezTo>
                      <a:pt x="8485" y="44773"/>
                      <a:pt x="10355" y="43977"/>
                      <a:pt x="12288" y="43977"/>
                    </a:cubicBezTo>
                    <a:cubicBezTo>
                      <a:pt x="12715" y="43977"/>
                      <a:pt x="13146" y="44016"/>
                      <a:pt x="13574" y="44095"/>
                    </a:cubicBezTo>
                    <a:cubicBezTo>
                      <a:pt x="12580" y="45278"/>
                      <a:pt x="11997" y="46774"/>
                      <a:pt x="12087" y="48369"/>
                    </a:cubicBezTo>
                    <a:cubicBezTo>
                      <a:pt x="10837" y="47066"/>
                      <a:pt x="9069" y="46227"/>
                      <a:pt x="7208" y="46227"/>
                    </a:cubicBezTo>
                    <a:cubicBezTo>
                      <a:pt x="7189" y="46227"/>
                      <a:pt x="7169" y="46228"/>
                      <a:pt x="7150" y="46228"/>
                    </a:cubicBezTo>
                    <a:cubicBezTo>
                      <a:pt x="7130" y="46228"/>
                      <a:pt x="7110" y="46227"/>
                      <a:pt x="7090" y="46227"/>
                    </a:cubicBezTo>
                    <a:cubicBezTo>
                      <a:pt x="3342" y="46227"/>
                      <a:pt x="1" y="49590"/>
                      <a:pt x="456" y="53351"/>
                    </a:cubicBezTo>
                    <a:cubicBezTo>
                      <a:pt x="966" y="53237"/>
                      <a:pt x="1482" y="53181"/>
                      <a:pt x="1993" y="53181"/>
                    </a:cubicBezTo>
                    <a:cubicBezTo>
                      <a:pt x="3922" y="53181"/>
                      <a:pt x="5795" y="53978"/>
                      <a:pt x="7141" y="55430"/>
                    </a:cubicBezTo>
                    <a:cubicBezTo>
                      <a:pt x="7121" y="55430"/>
                      <a:pt x="7101" y="55430"/>
                      <a:pt x="7081" y="55430"/>
                    </a:cubicBezTo>
                    <a:cubicBezTo>
                      <a:pt x="3333" y="55430"/>
                      <a:pt x="1" y="58792"/>
                      <a:pt x="456" y="62554"/>
                    </a:cubicBezTo>
                    <a:cubicBezTo>
                      <a:pt x="968" y="62439"/>
                      <a:pt x="1485" y="62383"/>
                      <a:pt x="1997" y="62383"/>
                    </a:cubicBezTo>
                    <a:cubicBezTo>
                      <a:pt x="3931" y="62383"/>
                      <a:pt x="5804" y="63180"/>
                      <a:pt x="7150" y="64633"/>
                    </a:cubicBezTo>
                    <a:cubicBezTo>
                      <a:pt x="8485" y="63187"/>
                      <a:pt x="10355" y="62390"/>
                      <a:pt x="12288" y="62390"/>
                    </a:cubicBezTo>
                    <a:cubicBezTo>
                      <a:pt x="12715" y="62390"/>
                      <a:pt x="13146" y="62429"/>
                      <a:pt x="13574" y="62509"/>
                    </a:cubicBezTo>
                    <a:cubicBezTo>
                      <a:pt x="12580" y="63692"/>
                      <a:pt x="11997" y="65188"/>
                      <a:pt x="12087" y="66783"/>
                    </a:cubicBezTo>
                    <a:cubicBezTo>
                      <a:pt x="10837" y="65480"/>
                      <a:pt x="9069" y="64641"/>
                      <a:pt x="7208" y="64641"/>
                    </a:cubicBezTo>
                    <a:cubicBezTo>
                      <a:pt x="7189" y="64641"/>
                      <a:pt x="7169" y="64641"/>
                      <a:pt x="7150" y="64642"/>
                    </a:cubicBezTo>
                    <a:cubicBezTo>
                      <a:pt x="7130" y="64641"/>
                      <a:pt x="7110" y="64641"/>
                      <a:pt x="7090" y="64641"/>
                    </a:cubicBezTo>
                    <a:cubicBezTo>
                      <a:pt x="3342" y="64641"/>
                      <a:pt x="1" y="68004"/>
                      <a:pt x="456" y="71765"/>
                    </a:cubicBezTo>
                    <a:cubicBezTo>
                      <a:pt x="965" y="71651"/>
                      <a:pt x="1479" y="71596"/>
                      <a:pt x="1989" y="71596"/>
                    </a:cubicBezTo>
                    <a:cubicBezTo>
                      <a:pt x="3926" y="71596"/>
                      <a:pt x="5802" y="72399"/>
                      <a:pt x="7150" y="73853"/>
                    </a:cubicBezTo>
                    <a:cubicBezTo>
                      <a:pt x="8483" y="72402"/>
                      <a:pt x="10349" y="71599"/>
                      <a:pt x="12279" y="71599"/>
                    </a:cubicBezTo>
                    <a:cubicBezTo>
                      <a:pt x="12709" y="71599"/>
                      <a:pt x="13143" y="71639"/>
                      <a:pt x="13574" y="71720"/>
                    </a:cubicBezTo>
                    <a:cubicBezTo>
                      <a:pt x="13037" y="72348"/>
                      <a:pt x="12624" y="73082"/>
                      <a:pt x="12365" y="73862"/>
                    </a:cubicBezTo>
                    <a:lnTo>
                      <a:pt x="12741" y="73862"/>
                    </a:lnTo>
                    <a:cubicBezTo>
                      <a:pt x="13637" y="71119"/>
                      <a:pt x="16222" y="69746"/>
                      <a:pt x="18806" y="69746"/>
                    </a:cubicBezTo>
                    <a:cubicBezTo>
                      <a:pt x="21388" y="69746"/>
                      <a:pt x="23969" y="71117"/>
                      <a:pt x="24864" y="73862"/>
                    </a:cubicBezTo>
                    <a:lnTo>
                      <a:pt x="25241" y="73862"/>
                    </a:lnTo>
                    <a:cubicBezTo>
                      <a:pt x="24981" y="73073"/>
                      <a:pt x="24569" y="72339"/>
                      <a:pt x="24031" y="71702"/>
                    </a:cubicBezTo>
                    <a:cubicBezTo>
                      <a:pt x="24457" y="71623"/>
                      <a:pt x="24885" y="71585"/>
                      <a:pt x="25310" y="71585"/>
                    </a:cubicBezTo>
                    <a:cubicBezTo>
                      <a:pt x="27245" y="71585"/>
                      <a:pt x="29120" y="72387"/>
                      <a:pt x="30465" y="73835"/>
                    </a:cubicBezTo>
                    <a:cubicBezTo>
                      <a:pt x="31802" y="72382"/>
                      <a:pt x="33677" y="71582"/>
                      <a:pt x="35611" y="71582"/>
                    </a:cubicBezTo>
                    <a:cubicBezTo>
                      <a:pt x="36087" y="71582"/>
                      <a:pt x="36566" y="71630"/>
                      <a:pt x="37042" y="71729"/>
                    </a:cubicBezTo>
                    <a:cubicBezTo>
                      <a:pt x="36011" y="72993"/>
                      <a:pt x="35438" y="74615"/>
                      <a:pt x="35644" y="76308"/>
                    </a:cubicBezTo>
                    <a:cubicBezTo>
                      <a:pt x="36151" y="76194"/>
                      <a:pt x="36664" y="76139"/>
                      <a:pt x="37173" y="76139"/>
                    </a:cubicBezTo>
                    <a:cubicBezTo>
                      <a:pt x="39108" y="76139"/>
                      <a:pt x="40989" y="76942"/>
                      <a:pt x="42337" y="78396"/>
                    </a:cubicBezTo>
                    <a:cubicBezTo>
                      <a:pt x="43675" y="76948"/>
                      <a:pt x="45548" y="76146"/>
                      <a:pt x="47484" y="76146"/>
                    </a:cubicBezTo>
                    <a:cubicBezTo>
                      <a:pt x="47908" y="76146"/>
                      <a:pt x="48336" y="76184"/>
                      <a:pt x="48762" y="76263"/>
                    </a:cubicBezTo>
                    <a:cubicBezTo>
                      <a:pt x="48224" y="76899"/>
                      <a:pt x="47812" y="77625"/>
                      <a:pt x="47552" y="78414"/>
                    </a:cubicBezTo>
                    <a:lnTo>
                      <a:pt x="47929" y="78414"/>
                    </a:lnTo>
                    <a:cubicBezTo>
                      <a:pt x="48825" y="75666"/>
                      <a:pt x="51408" y="74291"/>
                      <a:pt x="53990" y="74291"/>
                    </a:cubicBezTo>
                    <a:cubicBezTo>
                      <a:pt x="56571" y="74291"/>
                      <a:pt x="59152" y="75664"/>
                      <a:pt x="60052" y="78414"/>
                    </a:cubicBezTo>
                    <a:lnTo>
                      <a:pt x="60438" y="78414"/>
                    </a:lnTo>
                    <a:cubicBezTo>
                      <a:pt x="60169" y="77625"/>
                      <a:pt x="59766" y="76891"/>
                      <a:pt x="59228" y="76263"/>
                    </a:cubicBezTo>
                    <a:cubicBezTo>
                      <a:pt x="59656" y="76184"/>
                      <a:pt x="60087" y="76145"/>
                      <a:pt x="60514" y="76145"/>
                    </a:cubicBezTo>
                    <a:cubicBezTo>
                      <a:pt x="62447" y="76145"/>
                      <a:pt x="64319" y="76941"/>
                      <a:pt x="65662" y="78387"/>
                    </a:cubicBezTo>
                    <a:cubicBezTo>
                      <a:pt x="67002" y="76933"/>
                      <a:pt x="68877" y="76130"/>
                      <a:pt x="70814" y="76130"/>
                    </a:cubicBezTo>
                    <a:cubicBezTo>
                      <a:pt x="71323" y="76130"/>
                      <a:pt x="71837" y="76185"/>
                      <a:pt x="72346" y="76299"/>
                    </a:cubicBezTo>
                    <a:cubicBezTo>
                      <a:pt x="72801" y="72547"/>
                      <a:pt x="69460" y="69175"/>
                      <a:pt x="65712" y="69175"/>
                    </a:cubicBezTo>
                    <a:cubicBezTo>
                      <a:pt x="65698" y="69175"/>
                      <a:pt x="65684" y="69175"/>
                      <a:pt x="65669" y="69175"/>
                    </a:cubicBezTo>
                    <a:lnTo>
                      <a:pt x="65669" y="69175"/>
                    </a:lnTo>
                    <a:cubicBezTo>
                      <a:pt x="67009" y="67731"/>
                      <a:pt x="68871" y="66936"/>
                      <a:pt x="70797" y="66936"/>
                    </a:cubicBezTo>
                    <a:cubicBezTo>
                      <a:pt x="71279" y="66936"/>
                      <a:pt x="71765" y="66986"/>
                      <a:pt x="72248" y="67088"/>
                    </a:cubicBezTo>
                    <a:cubicBezTo>
                      <a:pt x="71271" y="68333"/>
                      <a:pt x="70742" y="69901"/>
                      <a:pt x="70939" y="71559"/>
                    </a:cubicBezTo>
                    <a:cubicBezTo>
                      <a:pt x="71452" y="71445"/>
                      <a:pt x="71968" y="71389"/>
                      <a:pt x="72480" y="71389"/>
                    </a:cubicBezTo>
                    <a:cubicBezTo>
                      <a:pt x="74414" y="71389"/>
                      <a:pt x="76287" y="72186"/>
                      <a:pt x="77633" y="73638"/>
                    </a:cubicBezTo>
                    <a:cubicBezTo>
                      <a:pt x="78970" y="72190"/>
                      <a:pt x="80844" y="71388"/>
                      <a:pt x="82779" y="71388"/>
                    </a:cubicBezTo>
                    <a:cubicBezTo>
                      <a:pt x="83204" y="71388"/>
                      <a:pt x="83632" y="71426"/>
                      <a:pt x="84057" y="71505"/>
                    </a:cubicBezTo>
                    <a:cubicBezTo>
                      <a:pt x="83520" y="72141"/>
                      <a:pt x="83108" y="72867"/>
                      <a:pt x="82848" y="73656"/>
                    </a:cubicBezTo>
                    <a:lnTo>
                      <a:pt x="83224" y="73656"/>
                    </a:lnTo>
                    <a:cubicBezTo>
                      <a:pt x="84120" y="70909"/>
                      <a:pt x="86703" y="69536"/>
                      <a:pt x="89286" y="69536"/>
                    </a:cubicBezTo>
                    <a:cubicBezTo>
                      <a:pt x="91869" y="69536"/>
                      <a:pt x="94452" y="70909"/>
                      <a:pt x="95348" y="73656"/>
                    </a:cubicBezTo>
                    <a:lnTo>
                      <a:pt x="95724" y="73656"/>
                    </a:lnTo>
                    <a:cubicBezTo>
                      <a:pt x="95464" y="72867"/>
                      <a:pt x="95052" y="72141"/>
                      <a:pt x="94514" y="71505"/>
                    </a:cubicBezTo>
                    <a:cubicBezTo>
                      <a:pt x="94942" y="71426"/>
                      <a:pt x="95371" y="71388"/>
                      <a:pt x="95797" y="71388"/>
                    </a:cubicBezTo>
                    <a:cubicBezTo>
                      <a:pt x="97737" y="71388"/>
                      <a:pt x="99611" y="72190"/>
                      <a:pt x="100948" y="73638"/>
                    </a:cubicBezTo>
                    <a:cubicBezTo>
                      <a:pt x="102293" y="72185"/>
                      <a:pt x="104163" y="71385"/>
                      <a:pt x="106095" y="71385"/>
                    </a:cubicBezTo>
                    <a:cubicBezTo>
                      <a:pt x="106570" y="71385"/>
                      <a:pt x="107049" y="71433"/>
                      <a:pt x="107525" y="71532"/>
                    </a:cubicBezTo>
                    <a:cubicBezTo>
                      <a:pt x="106495" y="72796"/>
                      <a:pt x="105921" y="74417"/>
                      <a:pt x="106127" y="76111"/>
                    </a:cubicBezTo>
                    <a:cubicBezTo>
                      <a:pt x="106637" y="75997"/>
                      <a:pt x="107150" y="75942"/>
                      <a:pt x="107660" y="75942"/>
                    </a:cubicBezTo>
                    <a:cubicBezTo>
                      <a:pt x="109597" y="75942"/>
                      <a:pt x="111473" y="76744"/>
                      <a:pt x="112821" y="78199"/>
                    </a:cubicBezTo>
                    <a:cubicBezTo>
                      <a:pt x="114158" y="76751"/>
                      <a:pt x="116031" y="75948"/>
                      <a:pt x="117967" y="75948"/>
                    </a:cubicBezTo>
                    <a:cubicBezTo>
                      <a:pt x="118392" y="75948"/>
                      <a:pt x="118820" y="75987"/>
                      <a:pt x="119245" y="76066"/>
                    </a:cubicBezTo>
                    <a:cubicBezTo>
                      <a:pt x="118708" y="76702"/>
                      <a:pt x="118295" y="77428"/>
                      <a:pt x="118036" y="78217"/>
                    </a:cubicBezTo>
                    <a:lnTo>
                      <a:pt x="118412" y="78217"/>
                    </a:lnTo>
                    <a:cubicBezTo>
                      <a:pt x="119308" y="75474"/>
                      <a:pt x="121893" y="74100"/>
                      <a:pt x="124477" y="74100"/>
                    </a:cubicBezTo>
                    <a:cubicBezTo>
                      <a:pt x="127059" y="74100"/>
                      <a:pt x="129640" y="75471"/>
                      <a:pt x="130536" y="78217"/>
                    </a:cubicBezTo>
                    <a:lnTo>
                      <a:pt x="130912" y="78217"/>
                    </a:lnTo>
                    <a:cubicBezTo>
                      <a:pt x="130652" y="77428"/>
                      <a:pt x="130240" y="76702"/>
                      <a:pt x="129702" y="76066"/>
                    </a:cubicBezTo>
                    <a:cubicBezTo>
                      <a:pt x="130130" y="75987"/>
                      <a:pt x="130558" y="75948"/>
                      <a:pt x="130984" y="75948"/>
                    </a:cubicBezTo>
                    <a:cubicBezTo>
                      <a:pt x="132922" y="75948"/>
                      <a:pt x="134791" y="76751"/>
                      <a:pt x="136136" y="78199"/>
                    </a:cubicBezTo>
                    <a:cubicBezTo>
                      <a:pt x="137484" y="76744"/>
                      <a:pt x="139360" y="75942"/>
                      <a:pt x="141292" y="75942"/>
                    </a:cubicBezTo>
                    <a:cubicBezTo>
                      <a:pt x="141801" y="75942"/>
                      <a:pt x="142313" y="75997"/>
                      <a:pt x="142820" y="76111"/>
                    </a:cubicBezTo>
                    <a:cubicBezTo>
                      <a:pt x="143275" y="72358"/>
                      <a:pt x="139935" y="68987"/>
                      <a:pt x="136195" y="68987"/>
                    </a:cubicBezTo>
                    <a:cubicBezTo>
                      <a:pt x="136175" y="68987"/>
                      <a:pt x="136156" y="68987"/>
                      <a:pt x="136136" y="68987"/>
                    </a:cubicBezTo>
                    <a:cubicBezTo>
                      <a:pt x="136116" y="68987"/>
                      <a:pt x="136096" y="68987"/>
                      <a:pt x="136077" y="68987"/>
                    </a:cubicBezTo>
                    <a:cubicBezTo>
                      <a:pt x="134208" y="68987"/>
                      <a:pt x="132440" y="69825"/>
                      <a:pt x="131199" y="71129"/>
                    </a:cubicBezTo>
                    <a:cubicBezTo>
                      <a:pt x="131279" y="69534"/>
                      <a:pt x="130697" y="68038"/>
                      <a:pt x="129702" y="66855"/>
                    </a:cubicBezTo>
                    <a:cubicBezTo>
                      <a:pt x="130132" y="66775"/>
                      <a:pt x="130564" y="66736"/>
                      <a:pt x="130992" y="66736"/>
                    </a:cubicBezTo>
                    <a:cubicBezTo>
                      <a:pt x="132927" y="66736"/>
                      <a:pt x="134793" y="67533"/>
                      <a:pt x="136136" y="68978"/>
                    </a:cubicBezTo>
                    <a:cubicBezTo>
                      <a:pt x="137482" y="67526"/>
                      <a:pt x="139354" y="66729"/>
                      <a:pt x="141284" y="66729"/>
                    </a:cubicBezTo>
                    <a:cubicBezTo>
                      <a:pt x="141795" y="66729"/>
                      <a:pt x="142310" y="66785"/>
                      <a:pt x="142820" y="66900"/>
                    </a:cubicBezTo>
                    <a:cubicBezTo>
                      <a:pt x="143276" y="63142"/>
                      <a:pt x="139935" y="59776"/>
                      <a:pt x="136189" y="59776"/>
                    </a:cubicBezTo>
                    <a:cubicBezTo>
                      <a:pt x="136175" y="59776"/>
                      <a:pt x="136160" y="59776"/>
                      <a:pt x="136145" y="59776"/>
                    </a:cubicBezTo>
                    <a:cubicBezTo>
                      <a:pt x="137492" y="58329"/>
                      <a:pt x="139362" y="57528"/>
                      <a:pt x="141292" y="57528"/>
                    </a:cubicBezTo>
                    <a:cubicBezTo>
                      <a:pt x="141800" y="57528"/>
                      <a:pt x="142312" y="57583"/>
                      <a:pt x="142820" y="57697"/>
                    </a:cubicBezTo>
                    <a:cubicBezTo>
                      <a:pt x="143275" y="53945"/>
                      <a:pt x="139935" y="50573"/>
                      <a:pt x="136195" y="50573"/>
                    </a:cubicBezTo>
                    <a:cubicBezTo>
                      <a:pt x="136175" y="50573"/>
                      <a:pt x="136156" y="50573"/>
                      <a:pt x="136136" y="50574"/>
                    </a:cubicBezTo>
                    <a:cubicBezTo>
                      <a:pt x="137486" y="49117"/>
                      <a:pt x="139365" y="48320"/>
                      <a:pt x="141300" y="48320"/>
                    </a:cubicBezTo>
                    <a:cubicBezTo>
                      <a:pt x="141806" y="48320"/>
                      <a:pt x="142315" y="48374"/>
                      <a:pt x="142820" y="48486"/>
                    </a:cubicBezTo>
                    <a:cubicBezTo>
                      <a:pt x="143276" y="44728"/>
                      <a:pt x="139935" y="41362"/>
                      <a:pt x="136181" y="41362"/>
                    </a:cubicBezTo>
                    <a:cubicBezTo>
                      <a:pt x="136166" y="41362"/>
                      <a:pt x="136151" y="41362"/>
                      <a:pt x="136136" y="41362"/>
                    </a:cubicBezTo>
                    <a:cubicBezTo>
                      <a:pt x="137483" y="39915"/>
                      <a:pt x="139359" y="39114"/>
                      <a:pt x="141291" y="39114"/>
                    </a:cubicBezTo>
                    <a:cubicBezTo>
                      <a:pt x="141800" y="39114"/>
                      <a:pt x="142312" y="39169"/>
                      <a:pt x="142820" y="39283"/>
                    </a:cubicBezTo>
                    <a:cubicBezTo>
                      <a:pt x="143275" y="35522"/>
                      <a:pt x="139935" y="32159"/>
                      <a:pt x="136195" y="32159"/>
                    </a:cubicBezTo>
                    <a:cubicBezTo>
                      <a:pt x="136175" y="32159"/>
                      <a:pt x="136156" y="32160"/>
                      <a:pt x="136136" y="32160"/>
                    </a:cubicBezTo>
                    <a:cubicBezTo>
                      <a:pt x="136116" y="32160"/>
                      <a:pt x="136096" y="32159"/>
                      <a:pt x="136077" y="32159"/>
                    </a:cubicBezTo>
                    <a:cubicBezTo>
                      <a:pt x="134208" y="32159"/>
                      <a:pt x="132440" y="32998"/>
                      <a:pt x="131199" y="34301"/>
                    </a:cubicBezTo>
                    <a:cubicBezTo>
                      <a:pt x="131279" y="32706"/>
                      <a:pt x="130697" y="31210"/>
                      <a:pt x="129711" y="30027"/>
                    </a:cubicBezTo>
                    <a:cubicBezTo>
                      <a:pt x="130140" y="29948"/>
                      <a:pt x="130570" y="29909"/>
                      <a:pt x="130997" y="29909"/>
                    </a:cubicBezTo>
                    <a:cubicBezTo>
                      <a:pt x="132927" y="29909"/>
                      <a:pt x="134793" y="30705"/>
                      <a:pt x="136136" y="32151"/>
                    </a:cubicBezTo>
                    <a:cubicBezTo>
                      <a:pt x="137482" y="30699"/>
                      <a:pt x="139354" y="29902"/>
                      <a:pt x="141284" y="29902"/>
                    </a:cubicBezTo>
                    <a:cubicBezTo>
                      <a:pt x="141795" y="29902"/>
                      <a:pt x="142310" y="29957"/>
                      <a:pt x="142820" y="30072"/>
                    </a:cubicBezTo>
                    <a:cubicBezTo>
                      <a:pt x="143276" y="26315"/>
                      <a:pt x="139935" y="22948"/>
                      <a:pt x="136189" y="22948"/>
                    </a:cubicBezTo>
                    <a:cubicBezTo>
                      <a:pt x="136175" y="22948"/>
                      <a:pt x="136160" y="22948"/>
                      <a:pt x="136145" y="22948"/>
                    </a:cubicBezTo>
                    <a:cubicBezTo>
                      <a:pt x="137491" y="21496"/>
                      <a:pt x="139358" y="20699"/>
                      <a:pt x="141285" y="20699"/>
                    </a:cubicBezTo>
                    <a:cubicBezTo>
                      <a:pt x="141795" y="20699"/>
                      <a:pt x="142310" y="20755"/>
                      <a:pt x="142820" y="20870"/>
                    </a:cubicBezTo>
                    <a:cubicBezTo>
                      <a:pt x="143275" y="17108"/>
                      <a:pt x="139935" y="13746"/>
                      <a:pt x="136195" y="13746"/>
                    </a:cubicBezTo>
                    <a:cubicBezTo>
                      <a:pt x="136175" y="13746"/>
                      <a:pt x="136156" y="13746"/>
                      <a:pt x="136136" y="13746"/>
                    </a:cubicBezTo>
                    <a:cubicBezTo>
                      <a:pt x="137484" y="12292"/>
                      <a:pt x="139360" y="11489"/>
                      <a:pt x="141292" y="11489"/>
                    </a:cubicBezTo>
                    <a:cubicBezTo>
                      <a:pt x="141801" y="11489"/>
                      <a:pt x="142313" y="11544"/>
                      <a:pt x="142820" y="11658"/>
                    </a:cubicBezTo>
                    <a:cubicBezTo>
                      <a:pt x="143275" y="7906"/>
                      <a:pt x="139935" y="4534"/>
                      <a:pt x="136195" y="4534"/>
                    </a:cubicBezTo>
                    <a:cubicBezTo>
                      <a:pt x="136175" y="4534"/>
                      <a:pt x="136156" y="4534"/>
                      <a:pt x="136136" y="4535"/>
                    </a:cubicBezTo>
                    <a:cubicBezTo>
                      <a:pt x="136116" y="4534"/>
                      <a:pt x="136096" y="4534"/>
                      <a:pt x="136077" y="4534"/>
                    </a:cubicBezTo>
                    <a:cubicBezTo>
                      <a:pt x="134208" y="4534"/>
                      <a:pt x="132440" y="5373"/>
                      <a:pt x="131199" y="6676"/>
                    </a:cubicBezTo>
                    <a:cubicBezTo>
                      <a:pt x="131234" y="5941"/>
                      <a:pt x="131136" y="5198"/>
                      <a:pt x="130894" y="4499"/>
                    </a:cubicBezTo>
                    <a:lnTo>
                      <a:pt x="130518" y="4499"/>
                    </a:lnTo>
                    <a:cubicBezTo>
                      <a:pt x="130751" y="5198"/>
                      <a:pt x="130867" y="5932"/>
                      <a:pt x="130867" y="6667"/>
                    </a:cubicBezTo>
                    <a:cubicBezTo>
                      <a:pt x="130394" y="6565"/>
                      <a:pt x="129917" y="6515"/>
                      <a:pt x="129443" y="6515"/>
                    </a:cubicBezTo>
                    <a:cubicBezTo>
                      <a:pt x="127584" y="6515"/>
                      <a:pt x="125780" y="7282"/>
                      <a:pt x="124487" y="8674"/>
                    </a:cubicBezTo>
                    <a:cubicBezTo>
                      <a:pt x="123206" y="7294"/>
                      <a:pt x="121414" y="6515"/>
                      <a:pt x="119532" y="6515"/>
                    </a:cubicBezTo>
                    <a:cubicBezTo>
                      <a:pt x="119048" y="6515"/>
                      <a:pt x="118564" y="6569"/>
                      <a:pt x="118089" y="6667"/>
                    </a:cubicBezTo>
                    <a:cubicBezTo>
                      <a:pt x="118089" y="5932"/>
                      <a:pt x="118206" y="5198"/>
                      <a:pt x="118439" y="4499"/>
                    </a:cubicBezTo>
                    <a:lnTo>
                      <a:pt x="118063" y="4499"/>
                    </a:lnTo>
                    <a:cubicBezTo>
                      <a:pt x="117821" y="5198"/>
                      <a:pt x="117722" y="5932"/>
                      <a:pt x="117758" y="6676"/>
                    </a:cubicBezTo>
                    <a:cubicBezTo>
                      <a:pt x="116516" y="5373"/>
                      <a:pt x="114749" y="4534"/>
                      <a:pt x="112880" y="4534"/>
                    </a:cubicBezTo>
                    <a:cubicBezTo>
                      <a:pt x="112860" y="4534"/>
                      <a:pt x="112840" y="4534"/>
                      <a:pt x="112821" y="4535"/>
                    </a:cubicBezTo>
                    <a:cubicBezTo>
                      <a:pt x="112802" y="4534"/>
                      <a:pt x="112783" y="4534"/>
                      <a:pt x="112765" y="4534"/>
                    </a:cubicBezTo>
                    <a:cubicBezTo>
                      <a:pt x="110778" y="4534"/>
                      <a:pt x="108911" y="5480"/>
                      <a:pt x="107659" y="6927"/>
                    </a:cubicBezTo>
                    <a:lnTo>
                      <a:pt x="107659" y="6927"/>
                    </a:lnTo>
                    <a:cubicBezTo>
                      <a:pt x="107953" y="3264"/>
                      <a:pt x="104676" y="36"/>
                      <a:pt x="101009" y="36"/>
                    </a:cubicBezTo>
                    <a:cubicBezTo>
                      <a:pt x="100988" y="36"/>
                      <a:pt x="100968" y="36"/>
                      <a:pt x="100948" y="36"/>
                    </a:cubicBezTo>
                    <a:cubicBezTo>
                      <a:pt x="100928" y="36"/>
                      <a:pt x="100908" y="36"/>
                      <a:pt x="100889" y="36"/>
                    </a:cubicBezTo>
                    <a:cubicBezTo>
                      <a:pt x="99020" y="36"/>
                      <a:pt x="97261" y="875"/>
                      <a:pt x="96011" y="2178"/>
                    </a:cubicBezTo>
                    <a:cubicBezTo>
                      <a:pt x="96056" y="1434"/>
                      <a:pt x="95948" y="699"/>
                      <a:pt x="95706" y="1"/>
                    </a:cubicBezTo>
                    <a:lnTo>
                      <a:pt x="95339" y="1"/>
                    </a:lnTo>
                    <a:cubicBezTo>
                      <a:pt x="95563" y="699"/>
                      <a:pt x="95688" y="1434"/>
                      <a:pt x="95688" y="2169"/>
                    </a:cubicBezTo>
                    <a:cubicBezTo>
                      <a:pt x="95213" y="2067"/>
                      <a:pt x="94735" y="2017"/>
                      <a:pt x="94260" y="2017"/>
                    </a:cubicBezTo>
                    <a:cubicBezTo>
                      <a:pt x="92399" y="2017"/>
                      <a:pt x="90599" y="2784"/>
                      <a:pt x="89299" y="4176"/>
                    </a:cubicBezTo>
                    <a:cubicBezTo>
                      <a:pt x="88027" y="2796"/>
                      <a:pt x="86226" y="2017"/>
                      <a:pt x="84344" y="2017"/>
                    </a:cubicBezTo>
                    <a:cubicBezTo>
                      <a:pt x="83860" y="2017"/>
                      <a:pt x="83376" y="2061"/>
                      <a:pt x="82902" y="2169"/>
                    </a:cubicBezTo>
                    <a:cubicBezTo>
                      <a:pt x="82910" y="1434"/>
                      <a:pt x="83027" y="699"/>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grpSp>
        <p:sp>
          <p:nvSpPr>
            <p:cNvPr id="494" name="Google Shape;494;p22"/>
            <p:cNvSpPr/>
            <p:nvPr/>
          </p:nvSpPr>
          <p:spPr>
            <a:xfrm>
              <a:off x="-200" y="2625674"/>
              <a:ext cx="3080076" cy="1683353"/>
            </a:xfrm>
            <a:custGeom>
              <a:avLst/>
              <a:gdLst/>
              <a:ahLst/>
              <a:cxnLst/>
              <a:rect l="l" t="t" r="r" b="b"/>
              <a:pathLst>
                <a:path w="143276" h="78414" extrusionOk="0">
                  <a:moveTo>
                    <a:pt x="84144" y="2392"/>
                  </a:moveTo>
                  <a:cubicBezTo>
                    <a:pt x="86080" y="2392"/>
                    <a:pt x="87955" y="3195"/>
                    <a:pt x="89299" y="4642"/>
                  </a:cubicBezTo>
                  <a:cubicBezTo>
                    <a:pt x="90635" y="3197"/>
                    <a:pt x="92499" y="2400"/>
                    <a:pt x="94430" y="2400"/>
                  </a:cubicBezTo>
                  <a:cubicBezTo>
                    <a:pt x="94856" y="2400"/>
                    <a:pt x="95287" y="2439"/>
                    <a:pt x="95715" y="2518"/>
                  </a:cubicBezTo>
                  <a:cubicBezTo>
                    <a:pt x="94720" y="3692"/>
                    <a:pt x="94138" y="5198"/>
                    <a:pt x="94228" y="6793"/>
                  </a:cubicBezTo>
                  <a:cubicBezTo>
                    <a:pt x="92977" y="5480"/>
                    <a:pt x="91219" y="4651"/>
                    <a:pt x="89350" y="4651"/>
                  </a:cubicBezTo>
                  <a:cubicBezTo>
                    <a:pt x="89330" y="4651"/>
                    <a:pt x="89310" y="4651"/>
                    <a:pt x="89290" y="4651"/>
                  </a:cubicBezTo>
                  <a:cubicBezTo>
                    <a:pt x="89271" y="4651"/>
                    <a:pt x="89251" y="4651"/>
                    <a:pt x="89231" y="4651"/>
                  </a:cubicBezTo>
                  <a:cubicBezTo>
                    <a:pt x="87362" y="4651"/>
                    <a:pt x="85595" y="5489"/>
                    <a:pt x="84353" y="6793"/>
                  </a:cubicBezTo>
                  <a:cubicBezTo>
                    <a:pt x="84434" y="5198"/>
                    <a:pt x="83851" y="3692"/>
                    <a:pt x="82866" y="2518"/>
                  </a:cubicBezTo>
                  <a:lnTo>
                    <a:pt x="82866" y="2509"/>
                  </a:lnTo>
                  <a:cubicBezTo>
                    <a:pt x="83291" y="2430"/>
                    <a:pt x="83719" y="2392"/>
                    <a:pt x="84144" y="2392"/>
                  </a:cubicBezTo>
                  <a:close/>
                  <a:moveTo>
                    <a:pt x="23970" y="2589"/>
                  </a:moveTo>
                  <a:cubicBezTo>
                    <a:pt x="24396" y="2589"/>
                    <a:pt x="24824" y="2628"/>
                    <a:pt x="25250" y="2707"/>
                  </a:cubicBezTo>
                  <a:cubicBezTo>
                    <a:pt x="24255" y="3889"/>
                    <a:pt x="23673" y="5386"/>
                    <a:pt x="23753" y="6981"/>
                  </a:cubicBezTo>
                  <a:cubicBezTo>
                    <a:pt x="22512" y="5677"/>
                    <a:pt x="20744" y="4839"/>
                    <a:pt x="18884" y="4839"/>
                  </a:cubicBezTo>
                  <a:cubicBezTo>
                    <a:pt x="18864" y="4839"/>
                    <a:pt x="18845" y="4839"/>
                    <a:pt x="18825" y="4839"/>
                  </a:cubicBezTo>
                  <a:cubicBezTo>
                    <a:pt x="18805" y="4839"/>
                    <a:pt x="18786" y="4839"/>
                    <a:pt x="18766" y="4839"/>
                  </a:cubicBezTo>
                  <a:cubicBezTo>
                    <a:pt x="16897" y="4839"/>
                    <a:pt x="15129" y="5677"/>
                    <a:pt x="13888" y="6981"/>
                  </a:cubicBezTo>
                  <a:cubicBezTo>
                    <a:pt x="13951" y="5395"/>
                    <a:pt x="13368" y="3898"/>
                    <a:pt x="12382" y="2716"/>
                  </a:cubicBezTo>
                  <a:lnTo>
                    <a:pt x="12391" y="2707"/>
                  </a:lnTo>
                  <a:cubicBezTo>
                    <a:pt x="12818" y="2628"/>
                    <a:pt x="13246" y="2589"/>
                    <a:pt x="13671" y="2589"/>
                  </a:cubicBezTo>
                  <a:cubicBezTo>
                    <a:pt x="15606" y="2589"/>
                    <a:pt x="17481" y="3390"/>
                    <a:pt x="18825" y="4830"/>
                  </a:cubicBezTo>
                  <a:cubicBezTo>
                    <a:pt x="20162" y="3390"/>
                    <a:pt x="22035" y="2589"/>
                    <a:pt x="23970" y="2589"/>
                  </a:cubicBezTo>
                  <a:close/>
                  <a:moveTo>
                    <a:pt x="77636" y="544"/>
                  </a:moveTo>
                  <a:cubicBezTo>
                    <a:pt x="80811" y="544"/>
                    <a:pt x="83986" y="2623"/>
                    <a:pt x="84031" y="6784"/>
                  </a:cubicBezTo>
                  <a:cubicBezTo>
                    <a:pt x="83550" y="6679"/>
                    <a:pt x="83066" y="6627"/>
                    <a:pt x="82585" y="6627"/>
                  </a:cubicBezTo>
                  <a:cubicBezTo>
                    <a:pt x="80728" y="6627"/>
                    <a:pt x="78929" y="7394"/>
                    <a:pt x="77633" y="8782"/>
                  </a:cubicBezTo>
                  <a:cubicBezTo>
                    <a:pt x="76360" y="7411"/>
                    <a:pt x="74559" y="6622"/>
                    <a:pt x="72687" y="6622"/>
                  </a:cubicBezTo>
                  <a:cubicBezTo>
                    <a:pt x="72203" y="6622"/>
                    <a:pt x="71719" y="6676"/>
                    <a:pt x="71244" y="6784"/>
                  </a:cubicBezTo>
                  <a:cubicBezTo>
                    <a:pt x="71284" y="2625"/>
                    <a:pt x="74460" y="544"/>
                    <a:pt x="77636" y="544"/>
                  </a:cubicBezTo>
                  <a:close/>
                  <a:moveTo>
                    <a:pt x="100947" y="544"/>
                  </a:moveTo>
                  <a:cubicBezTo>
                    <a:pt x="104121" y="544"/>
                    <a:pt x="107295" y="2622"/>
                    <a:pt x="107337" y="6782"/>
                  </a:cubicBezTo>
                  <a:lnTo>
                    <a:pt x="107337" y="6782"/>
                  </a:lnTo>
                  <a:cubicBezTo>
                    <a:pt x="106859" y="6678"/>
                    <a:pt x="106378" y="6627"/>
                    <a:pt x="105901" y="6627"/>
                  </a:cubicBezTo>
                  <a:cubicBezTo>
                    <a:pt x="104043" y="6627"/>
                    <a:pt x="102246" y="7394"/>
                    <a:pt x="100957" y="8782"/>
                  </a:cubicBezTo>
                  <a:cubicBezTo>
                    <a:pt x="99676" y="7411"/>
                    <a:pt x="97883" y="6622"/>
                    <a:pt x="96002" y="6622"/>
                  </a:cubicBezTo>
                  <a:cubicBezTo>
                    <a:pt x="95518" y="6622"/>
                    <a:pt x="95034" y="6676"/>
                    <a:pt x="94559" y="6784"/>
                  </a:cubicBezTo>
                  <a:cubicBezTo>
                    <a:pt x="94595" y="2625"/>
                    <a:pt x="97771" y="544"/>
                    <a:pt x="100947" y="544"/>
                  </a:cubicBezTo>
                  <a:close/>
                  <a:moveTo>
                    <a:pt x="7166" y="739"/>
                  </a:moveTo>
                  <a:cubicBezTo>
                    <a:pt x="10341" y="739"/>
                    <a:pt x="13516" y="2815"/>
                    <a:pt x="13556" y="6972"/>
                  </a:cubicBezTo>
                  <a:cubicBezTo>
                    <a:pt x="13079" y="6868"/>
                    <a:pt x="12598" y="6817"/>
                    <a:pt x="12120" y="6817"/>
                  </a:cubicBezTo>
                  <a:cubicBezTo>
                    <a:pt x="10263" y="6817"/>
                    <a:pt x="8460" y="7585"/>
                    <a:pt x="7163" y="8974"/>
                  </a:cubicBezTo>
                  <a:lnTo>
                    <a:pt x="7163" y="8974"/>
                  </a:lnTo>
                  <a:cubicBezTo>
                    <a:pt x="5882" y="7597"/>
                    <a:pt x="4092" y="6819"/>
                    <a:pt x="2212" y="6819"/>
                  </a:cubicBezTo>
                  <a:cubicBezTo>
                    <a:pt x="1728" y="6819"/>
                    <a:pt x="1245" y="6873"/>
                    <a:pt x="770" y="6972"/>
                  </a:cubicBezTo>
                  <a:cubicBezTo>
                    <a:pt x="810" y="2818"/>
                    <a:pt x="3988" y="739"/>
                    <a:pt x="7166" y="739"/>
                  </a:cubicBezTo>
                  <a:close/>
                  <a:moveTo>
                    <a:pt x="30461" y="743"/>
                  </a:moveTo>
                  <a:cubicBezTo>
                    <a:pt x="33632" y="743"/>
                    <a:pt x="36807" y="2818"/>
                    <a:pt x="36853" y="6968"/>
                  </a:cubicBezTo>
                  <a:lnTo>
                    <a:pt x="36853" y="6968"/>
                  </a:lnTo>
                  <a:cubicBezTo>
                    <a:pt x="36386" y="6869"/>
                    <a:pt x="35915" y="6820"/>
                    <a:pt x="35447" y="6820"/>
                  </a:cubicBezTo>
                  <a:cubicBezTo>
                    <a:pt x="33589" y="6820"/>
                    <a:pt x="31784" y="7587"/>
                    <a:pt x="30492" y="8979"/>
                  </a:cubicBezTo>
                  <a:cubicBezTo>
                    <a:pt x="29210" y="7599"/>
                    <a:pt x="27418" y="6819"/>
                    <a:pt x="25536" y="6819"/>
                  </a:cubicBezTo>
                  <a:cubicBezTo>
                    <a:pt x="25053" y="6819"/>
                    <a:pt x="24569" y="6873"/>
                    <a:pt x="24094" y="6972"/>
                  </a:cubicBezTo>
                  <a:cubicBezTo>
                    <a:pt x="24121" y="2820"/>
                    <a:pt x="27289" y="743"/>
                    <a:pt x="30461" y="743"/>
                  </a:cubicBezTo>
                  <a:close/>
                  <a:moveTo>
                    <a:pt x="119326" y="6899"/>
                  </a:moveTo>
                  <a:cubicBezTo>
                    <a:pt x="121263" y="6899"/>
                    <a:pt x="123133" y="7700"/>
                    <a:pt x="124470" y="9149"/>
                  </a:cubicBezTo>
                  <a:lnTo>
                    <a:pt x="124470" y="9149"/>
                  </a:lnTo>
                  <a:cubicBezTo>
                    <a:pt x="124453" y="9149"/>
                    <a:pt x="124436" y="9149"/>
                    <a:pt x="124419" y="9149"/>
                  </a:cubicBezTo>
                  <a:cubicBezTo>
                    <a:pt x="122550" y="9149"/>
                    <a:pt x="120782" y="9987"/>
                    <a:pt x="119541" y="11291"/>
                  </a:cubicBezTo>
                  <a:cubicBezTo>
                    <a:pt x="119622" y="9705"/>
                    <a:pt x="119039" y="8199"/>
                    <a:pt x="118045" y="7017"/>
                  </a:cubicBezTo>
                  <a:cubicBezTo>
                    <a:pt x="118472" y="6938"/>
                    <a:pt x="118901" y="6899"/>
                    <a:pt x="119326" y="6899"/>
                  </a:cubicBezTo>
                  <a:close/>
                  <a:moveTo>
                    <a:pt x="129625" y="6899"/>
                  </a:moveTo>
                  <a:cubicBezTo>
                    <a:pt x="130050" y="6899"/>
                    <a:pt x="130477" y="6938"/>
                    <a:pt x="130903" y="7017"/>
                  </a:cubicBezTo>
                  <a:cubicBezTo>
                    <a:pt x="129908" y="8199"/>
                    <a:pt x="129326" y="9705"/>
                    <a:pt x="129415" y="11291"/>
                  </a:cubicBezTo>
                  <a:cubicBezTo>
                    <a:pt x="128165" y="9987"/>
                    <a:pt x="126397" y="9149"/>
                    <a:pt x="124537" y="9149"/>
                  </a:cubicBezTo>
                  <a:cubicBezTo>
                    <a:pt x="124520" y="9149"/>
                    <a:pt x="124503" y="9149"/>
                    <a:pt x="124487" y="9149"/>
                  </a:cubicBezTo>
                  <a:lnTo>
                    <a:pt x="124487" y="9149"/>
                  </a:lnTo>
                  <a:cubicBezTo>
                    <a:pt x="125823" y="7700"/>
                    <a:pt x="127694" y="6899"/>
                    <a:pt x="129625" y="6899"/>
                  </a:cubicBezTo>
                  <a:close/>
                  <a:moveTo>
                    <a:pt x="82788" y="6997"/>
                  </a:moveTo>
                  <a:cubicBezTo>
                    <a:pt x="83213" y="6997"/>
                    <a:pt x="83641" y="7036"/>
                    <a:pt x="84066" y="7115"/>
                  </a:cubicBezTo>
                  <a:cubicBezTo>
                    <a:pt x="83072" y="8298"/>
                    <a:pt x="82489" y="9794"/>
                    <a:pt x="82579" y="11389"/>
                  </a:cubicBezTo>
                  <a:cubicBezTo>
                    <a:pt x="81329" y="10086"/>
                    <a:pt x="79570" y="9248"/>
                    <a:pt x="77701" y="9248"/>
                  </a:cubicBezTo>
                  <a:cubicBezTo>
                    <a:pt x="77681" y="9248"/>
                    <a:pt x="77661" y="9248"/>
                    <a:pt x="77642" y="9248"/>
                  </a:cubicBezTo>
                  <a:cubicBezTo>
                    <a:pt x="78979" y="7800"/>
                    <a:pt x="80853" y="6997"/>
                    <a:pt x="82788" y="6997"/>
                  </a:cubicBezTo>
                  <a:close/>
                  <a:moveTo>
                    <a:pt x="95819" y="7002"/>
                  </a:moveTo>
                  <a:cubicBezTo>
                    <a:pt x="97748" y="7002"/>
                    <a:pt x="99615" y="7806"/>
                    <a:pt x="100948" y="9257"/>
                  </a:cubicBezTo>
                  <a:cubicBezTo>
                    <a:pt x="100928" y="9257"/>
                    <a:pt x="100908" y="9256"/>
                    <a:pt x="100888" y="9256"/>
                  </a:cubicBezTo>
                  <a:cubicBezTo>
                    <a:pt x="99020" y="9256"/>
                    <a:pt x="97252" y="10086"/>
                    <a:pt x="96011" y="11398"/>
                  </a:cubicBezTo>
                  <a:cubicBezTo>
                    <a:pt x="96100" y="9803"/>
                    <a:pt x="95509" y="8298"/>
                    <a:pt x="94523" y="7124"/>
                  </a:cubicBezTo>
                  <a:cubicBezTo>
                    <a:pt x="94955" y="7042"/>
                    <a:pt x="95388" y="7002"/>
                    <a:pt x="95819" y="7002"/>
                  </a:cubicBezTo>
                  <a:close/>
                  <a:moveTo>
                    <a:pt x="48857" y="7096"/>
                  </a:moveTo>
                  <a:cubicBezTo>
                    <a:pt x="50790" y="7096"/>
                    <a:pt x="52658" y="7899"/>
                    <a:pt x="53995" y="9346"/>
                  </a:cubicBezTo>
                  <a:lnTo>
                    <a:pt x="53995" y="9346"/>
                  </a:lnTo>
                  <a:cubicBezTo>
                    <a:pt x="53978" y="9346"/>
                    <a:pt x="53961" y="9346"/>
                    <a:pt x="53945" y="9346"/>
                  </a:cubicBezTo>
                  <a:cubicBezTo>
                    <a:pt x="52076" y="9346"/>
                    <a:pt x="50308" y="10184"/>
                    <a:pt x="49067" y="11488"/>
                  </a:cubicBezTo>
                  <a:cubicBezTo>
                    <a:pt x="49156" y="9893"/>
                    <a:pt x="48565" y="8388"/>
                    <a:pt x="47579" y="7214"/>
                  </a:cubicBezTo>
                  <a:cubicBezTo>
                    <a:pt x="48005" y="7135"/>
                    <a:pt x="48433" y="7096"/>
                    <a:pt x="48857" y="7096"/>
                  </a:cubicBezTo>
                  <a:close/>
                  <a:moveTo>
                    <a:pt x="59151" y="7096"/>
                  </a:moveTo>
                  <a:cubicBezTo>
                    <a:pt x="59575" y="7096"/>
                    <a:pt x="60003" y="7135"/>
                    <a:pt x="60429" y="7214"/>
                  </a:cubicBezTo>
                  <a:cubicBezTo>
                    <a:pt x="59443" y="8397"/>
                    <a:pt x="58852" y="9893"/>
                    <a:pt x="58941" y="11488"/>
                  </a:cubicBezTo>
                  <a:cubicBezTo>
                    <a:pt x="57700" y="10184"/>
                    <a:pt x="55932" y="9346"/>
                    <a:pt x="54063" y="9346"/>
                  </a:cubicBezTo>
                  <a:cubicBezTo>
                    <a:pt x="54043" y="9346"/>
                    <a:pt x="54024" y="9346"/>
                    <a:pt x="54004" y="9346"/>
                  </a:cubicBezTo>
                  <a:cubicBezTo>
                    <a:pt x="55349" y="7899"/>
                    <a:pt x="57217" y="7096"/>
                    <a:pt x="59151" y="7096"/>
                  </a:cubicBezTo>
                  <a:close/>
                  <a:moveTo>
                    <a:pt x="12288" y="7195"/>
                  </a:moveTo>
                  <a:cubicBezTo>
                    <a:pt x="12712" y="7195"/>
                    <a:pt x="13139" y="7233"/>
                    <a:pt x="13565" y="7312"/>
                  </a:cubicBezTo>
                  <a:cubicBezTo>
                    <a:pt x="12580" y="8495"/>
                    <a:pt x="11997" y="9992"/>
                    <a:pt x="12078" y="11586"/>
                  </a:cubicBezTo>
                  <a:cubicBezTo>
                    <a:pt x="10836" y="10283"/>
                    <a:pt x="9069" y="9445"/>
                    <a:pt x="7200" y="9445"/>
                  </a:cubicBezTo>
                  <a:cubicBezTo>
                    <a:pt x="7183" y="9445"/>
                    <a:pt x="7166" y="9445"/>
                    <a:pt x="7150" y="9445"/>
                  </a:cubicBezTo>
                  <a:lnTo>
                    <a:pt x="7150" y="9445"/>
                  </a:lnTo>
                  <a:cubicBezTo>
                    <a:pt x="8487" y="7997"/>
                    <a:pt x="10354" y="7195"/>
                    <a:pt x="12288" y="7195"/>
                  </a:cubicBezTo>
                  <a:close/>
                  <a:moveTo>
                    <a:pt x="25327" y="7195"/>
                  </a:moveTo>
                  <a:cubicBezTo>
                    <a:pt x="27263" y="7195"/>
                    <a:pt x="29138" y="7997"/>
                    <a:pt x="30483" y="9445"/>
                  </a:cubicBezTo>
                  <a:cubicBezTo>
                    <a:pt x="30463" y="9445"/>
                    <a:pt x="30443" y="9445"/>
                    <a:pt x="30423" y="9445"/>
                  </a:cubicBezTo>
                  <a:cubicBezTo>
                    <a:pt x="28555" y="9445"/>
                    <a:pt x="26787" y="10283"/>
                    <a:pt x="25545" y="11586"/>
                  </a:cubicBezTo>
                  <a:cubicBezTo>
                    <a:pt x="25626" y="10000"/>
                    <a:pt x="25044" y="8495"/>
                    <a:pt x="24049" y="7312"/>
                  </a:cubicBezTo>
                  <a:cubicBezTo>
                    <a:pt x="24475" y="7233"/>
                    <a:pt x="24903" y="7195"/>
                    <a:pt x="25327" y="7195"/>
                  </a:cubicBezTo>
                  <a:close/>
                  <a:moveTo>
                    <a:pt x="35634" y="7192"/>
                  </a:moveTo>
                  <a:cubicBezTo>
                    <a:pt x="36094" y="7192"/>
                    <a:pt x="36556" y="7237"/>
                    <a:pt x="37015" y="7330"/>
                  </a:cubicBezTo>
                  <a:cubicBezTo>
                    <a:pt x="35998" y="8588"/>
                    <a:pt x="35452" y="10173"/>
                    <a:pt x="35641" y="11840"/>
                  </a:cubicBezTo>
                  <a:lnTo>
                    <a:pt x="35641" y="11840"/>
                  </a:lnTo>
                  <a:cubicBezTo>
                    <a:pt x="34389" y="10389"/>
                    <a:pt x="32523" y="9445"/>
                    <a:pt x="30538" y="9445"/>
                  </a:cubicBezTo>
                  <a:cubicBezTo>
                    <a:pt x="30520" y="9445"/>
                    <a:pt x="30501" y="9445"/>
                    <a:pt x="30483" y="9445"/>
                  </a:cubicBezTo>
                  <a:cubicBezTo>
                    <a:pt x="31822" y="7997"/>
                    <a:pt x="33700" y="7192"/>
                    <a:pt x="35634" y="7192"/>
                  </a:cubicBezTo>
                  <a:close/>
                  <a:moveTo>
                    <a:pt x="112820" y="5042"/>
                  </a:moveTo>
                  <a:cubicBezTo>
                    <a:pt x="115994" y="5042"/>
                    <a:pt x="119168" y="7120"/>
                    <a:pt x="119209" y="11280"/>
                  </a:cubicBezTo>
                  <a:lnTo>
                    <a:pt x="119209" y="11280"/>
                  </a:lnTo>
                  <a:cubicBezTo>
                    <a:pt x="118737" y="11179"/>
                    <a:pt x="118262" y="11130"/>
                    <a:pt x="117790" y="11130"/>
                  </a:cubicBezTo>
                  <a:cubicBezTo>
                    <a:pt x="115926" y="11130"/>
                    <a:pt x="114120" y="11897"/>
                    <a:pt x="112821" y="13289"/>
                  </a:cubicBezTo>
                  <a:cubicBezTo>
                    <a:pt x="111548" y="11909"/>
                    <a:pt x="109747" y="11129"/>
                    <a:pt x="107874" y="11129"/>
                  </a:cubicBezTo>
                  <a:cubicBezTo>
                    <a:pt x="107391" y="11129"/>
                    <a:pt x="106898" y="11183"/>
                    <a:pt x="106432" y="11282"/>
                  </a:cubicBezTo>
                  <a:cubicBezTo>
                    <a:pt x="106468" y="7123"/>
                    <a:pt x="109644" y="5042"/>
                    <a:pt x="112820" y="5042"/>
                  </a:cubicBezTo>
                  <a:close/>
                  <a:moveTo>
                    <a:pt x="136135" y="5042"/>
                  </a:moveTo>
                  <a:cubicBezTo>
                    <a:pt x="139310" y="5042"/>
                    <a:pt x="142484" y="7121"/>
                    <a:pt x="142525" y="11282"/>
                  </a:cubicBezTo>
                  <a:cubicBezTo>
                    <a:pt x="142051" y="11180"/>
                    <a:pt x="141574" y="11130"/>
                    <a:pt x="141100" y="11130"/>
                  </a:cubicBezTo>
                  <a:cubicBezTo>
                    <a:pt x="139242" y="11130"/>
                    <a:pt x="137437" y="11897"/>
                    <a:pt x="136145" y="13289"/>
                  </a:cubicBezTo>
                  <a:cubicBezTo>
                    <a:pt x="134863" y="11909"/>
                    <a:pt x="133071" y="11129"/>
                    <a:pt x="131190" y="11129"/>
                  </a:cubicBezTo>
                  <a:cubicBezTo>
                    <a:pt x="130706" y="11129"/>
                    <a:pt x="130222" y="11183"/>
                    <a:pt x="129747" y="11282"/>
                  </a:cubicBezTo>
                  <a:cubicBezTo>
                    <a:pt x="129783" y="7123"/>
                    <a:pt x="132959" y="5042"/>
                    <a:pt x="136135" y="5042"/>
                  </a:cubicBezTo>
                  <a:close/>
                  <a:moveTo>
                    <a:pt x="89293" y="5147"/>
                  </a:moveTo>
                  <a:cubicBezTo>
                    <a:pt x="92468" y="5147"/>
                    <a:pt x="95642" y="7223"/>
                    <a:pt x="95679" y="11378"/>
                  </a:cubicBezTo>
                  <a:lnTo>
                    <a:pt x="95679" y="11378"/>
                  </a:lnTo>
                  <a:cubicBezTo>
                    <a:pt x="95207" y="11278"/>
                    <a:pt x="94731" y="11229"/>
                    <a:pt x="94259" y="11229"/>
                  </a:cubicBezTo>
                  <a:cubicBezTo>
                    <a:pt x="92396" y="11229"/>
                    <a:pt x="90592" y="11995"/>
                    <a:pt x="89299" y="13388"/>
                  </a:cubicBezTo>
                  <a:cubicBezTo>
                    <a:pt x="88018" y="12008"/>
                    <a:pt x="86226" y="11228"/>
                    <a:pt x="84344" y="11228"/>
                  </a:cubicBezTo>
                  <a:cubicBezTo>
                    <a:pt x="83860" y="11228"/>
                    <a:pt x="83376" y="11282"/>
                    <a:pt x="82902" y="11380"/>
                  </a:cubicBezTo>
                  <a:cubicBezTo>
                    <a:pt x="82937" y="7226"/>
                    <a:pt x="86116" y="5147"/>
                    <a:pt x="89293" y="5147"/>
                  </a:cubicBezTo>
                  <a:close/>
                  <a:moveTo>
                    <a:pt x="42334" y="5241"/>
                  </a:moveTo>
                  <a:cubicBezTo>
                    <a:pt x="45504" y="5241"/>
                    <a:pt x="48679" y="7316"/>
                    <a:pt x="48726" y="11466"/>
                  </a:cubicBezTo>
                  <a:lnTo>
                    <a:pt x="48726" y="11466"/>
                  </a:lnTo>
                  <a:cubicBezTo>
                    <a:pt x="48259" y="11367"/>
                    <a:pt x="47788" y="11318"/>
                    <a:pt x="47320" y="11318"/>
                  </a:cubicBezTo>
                  <a:cubicBezTo>
                    <a:pt x="45461" y="11318"/>
                    <a:pt x="43655" y="12085"/>
                    <a:pt x="42355" y="13477"/>
                  </a:cubicBezTo>
                  <a:cubicBezTo>
                    <a:pt x="41083" y="12097"/>
                    <a:pt x="39282" y="11318"/>
                    <a:pt x="37409" y="11318"/>
                  </a:cubicBezTo>
                  <a:cubicBezTo>
                    <a:pt x="36916" y="11318"/>
                    <a:pt x="36432" y="11371"/>
                    <a:pt x="35966" y="11470"/>
                  </a:cubicBezTo>
                  <a:cubicBezTo>
                    <a:pt x="35993" y="7318"/>
                    <a:pt x="39161" y="5241"/>
                    <a:pt x="42334" y="5241"/>
                  </a:cubicBezTo>
                  <a:close/>
                  <a:moveTo>
                    <a:pt x="65648" y="5241"/>
                  </a:moveTo>
                  <a:cubicBezTo>
                    <a:pt x="68820" y="5241"/>
                    <a:pt x="71995" y="7316"/>
                    <a:pt x="72041" y="11466"/>
                  </a:cubicBezTo>
                  <a:lnTo>
                    <a:pt x="72041" y="11466"/>
                  </a:lnTo>
                  <a:cubicBezTo>
                    <a:pt x="71572" y="11367"/>
                    <a:pt x="71100" y="11318"/>
                    <a:pt x="70631" y="11318"/>
                  </a:cubicBezTo>
                  <a:cubicBezTo>
                    <a:pt x="68767" y="11318"/>
                    <a:pt x="66961" y="12085"/>
                    <a:pt x="65662" y="13477"/>
                  </a:cubicBezTo>
                  <a:cubicBezTo>
                    <a:pt x="64389" y="12097"/>
                    <a:pt x="62588" y="11318"/>
                    <a:pt x="60715" y="11318"/>
                  </a:cubicBezTo>
                  <a:cubicBezTo>
                    <a:pt x="60223" y="11318"/>
                    <a:pt x="59739" y="11371"/>
                    <a:pt x="59273" y="11470"/>
                  </a:cubicBezTo>
                  <a:cubicBezTo>
                    <a:pt x="59304" y="7318"/>
                    <a:pt x="62474" y="5241"/>
                    <a:pt x="65648" y="5241"/>
                  </a:cubicBezTo>
                  <a:close/>
                  <a:moveTo>
                    <a:pt x="18806" y="5349"/>
                  </a:moveTo>
                  <a:cubicBezTo>
                    <a:pt x="21976" y="5349"/>
                    <a:pt x="25149" y="7423"/>
                    <a:pt x="25196" y="11574"/>
                  </a:cubicBezTo>
                  <a:lnTo>
                    <a:pt x="25196" y="11574"/>
                  </a:lnTo>
                  <a:cubicBezTo>
                    <a:pt x="24722" y="11471"/>
                    <a:pt x="24244" y="11421"/>
                    <a:pt x="23770" y="11421"/>
                  </a:cubicBezTo>
                  <a:cubicBezTo>
                    <a:pt x="21912" y="11421"/>
                    <a:pt x="20114" y="12189"/>
                    <a:pt x="18825" y="13585"/>
                  </a:cubicBezTo>
                  <a:cubicBezTo>
                    <a:pt x="17544" y="12205"/>
                    <a:pt x="15752" y="11425"/>
                    <a:pt x="13870" y="11425"/>
                  </a:cubicBezTo>
                  <a:cubicBezTo>
                    <a:pt x="13386" y="11425"/>
                    <a:pt x="12902" y="11470"/>
                    <a:pt x="12427" y="11578"/>
                  </a:cubicBezTo>
                  <a:cubicBezTo>
                    <a:pt x="12463" y="7425"/>
                    <a:pt x="15633" y="5349"/>
                    <a:pt x="18806" y="5349"/>
                  </a:cubicBezTo>
                  <a:close/>
                  <a:moveTo>
                    <a:pt x="117949" y="11501"/>
                  </a:moveTo>
                  <a:cubicBezTo>
                    <a:pt x="118380" y="11501"/>
                    <a:pt x="118814" y="11541"/>
                    <a:pt x="119245" y="11622"/>
                  </a:cubicBezTo>
                  <a:cubicBezTo>
                    <a:pt x="118253" y="12794"/>
                    <a:pt x="117671" y="14304"/>
                    <a:pt x="117757" y="15887"/>
                  </a:cubicBezTo>
                  <a:lnTo>
                    <a:pt x="117757" y="15887"/>
                  </a:lnTo>
                  <a:cubicBezTo>
                    <a:pt x="116507" y="14584"/>
                    <a:pt x="114739" y="13746"/>
                    <a:pt x="112880" y="13746"/>
                  </a:cubicBezTo>
                  <a:cubicBezTo>
                    <a:pt x="112860" y="13746"/>
                    <a:pt x="112840" y="13746"/>
                    <a:pt x="112821" y="13746"/>
                  </a:cubicBezTo>
                  <a:cubicBezTo>
                    <a:pt x="114154" y="12303"/>
                    <a:pt x="116020" y="11501"/>
                    <a:pt x="117949" y="11501"/>
                  </a:cubicBezTo>
                  <a:close/>
                  <a:moveTo>
                    <a:pt x="130985" y="11496"/>
                  </a:moveTo>
                  <a:cubicBezTo>
                    <a:pt x="132925" y="11496"/>
                    <a:pt x="134799" y="12298"/>
                    <a:pt x="136136" y="13746"/>
                  </a:cubicBezTo>
                  <a:cubicBezTo>
                    <a:pt x="136116" y="13746"/>
                    <a:pt x="136096" y="13746"/>
                    <a:pt x="136077" y="13746"/>
                  </a:cubicBezTo>
                  <a:cubicBezTo>
                    <a:pt x="134208" y="13746"/>
                    <a:pt x="132440" y="14584"/>
                    <a:pt x="131199" y="15888"/>
                  </a:cubicBezTo>
                  <a:cubicBezTo>
                    <a:pt x="131279" y="14293"/>
                    <a:pt x="130697" y="12796"/>
                    <a:pt x="129702" y="11613"/>
                  </a:cubicBezTo>
                  <a:cubicBezTo>
                    <a:pt x="130130" y="11534"/>
                    <a:pt x="130559" y="11496"/>
                    <a:pt x="130985" y="11496"/>
                  </a:cubicBezTo>
                  <a:close/>
                  <a:moveTo>
                    <a:pt x="84143" y="11612"/>
                  </a:moveTo>
                  <a:cubicBezTo>
                    <a:pt x="86077" y="11612"/>
                    <a:pt x="87946" y="12415"/>
                    <a:pt x="89290" y="13862"/>
                  </a:cubicBezTo>
                  <a:cubicBezTo>
                    <a:pt x="89271" y="13862"/>
                    <a:pt x="89251" y="13862"/>
                    <a:pt x="89231" y="13862"/>
                  </a:cubicBezTo>
                  <a:cubicBezTo>
                    <a:pt x="87362" y="13862"/>
                    <a:pt x="85595" y="14701"/>
                    <a:pt x="84353" y="16004"/>
                  </a:cubicBezTo>
                  <a:cubicBezTo>
                    <a:pt x="84443" y="14409"/>
                    <a:pt x="83851" y="12913"/>
                    <a:pt x="82866" y="11730"/>
                  </a:cubicBezTo>
                  <a:cubicBezTo>
                    <a:pt x="83291" y="11651"/>
                    <a:pt x="83719" y="11612"/>
                    <a:pt x="84143" y="11612"/>
                  </a:cubicBezTo>
                  <a:close/>
                  <a:moveTo>
                    <a:pt x="94437" y="11612"/>
                  </a:moveTo>
                  <a:cubicBezTo>
                    <a:pt x="94861" y="11612"/>
                    <a:pt x="95289" y="11651"/>
                    <a:pt x="95715" y="11730"/>
                  </a:cubicBezTo>
                  <a:cubicBezTo>
                    <a:pt x="94729" y="12913"/>
                    <a:pt x="94138" y="14409"/>
                    <a:pt x="94228" y="16004"/>
                  </a:cubicBezTo>
                  <a:cubicBezTo>
                    <a:pt x="92977" y="14701"/>
                    <a:pt x="91218" y="13862"/>
                    <a:pt x="89350" y="13862"/>
                  </a:cubicBezTo>
                  <a:cubicBezTo>
                    <a:pt x="89330" y="13862"/>
                    <a:pt x="89310" y="13862"/>
                    <a:pt x="89290" y="13862"/>
                  </a:cubicBezTo>
                  <a:lnTo>
                    <a:pt x="89299" y="13853"/>
                  </a:lnTo>
                  <a:cubicBezTo>
                    <a:pt x="90636" y="12414"/>
                    <a:pt x="92504" y="11612"/>
                    <a:pt x="94437" y="11612"/>
                  </a:cubicBezTo>
                  <a:close/>
                  <a:moveTo>
                    <a:pt x="47493" y="11702"/>
                  </a:moveTo>
                  <a:cubicBezTo>
                    <a:pt x="47918" y="11702"/>
                    <a:pt x="48345" y="11740"/>
                    <a:pt x="48771" y="11819"/>
                  </a:cubicBezTo>
                  <a:cubicBezTo>
                    <a:pt x="47772" y="12997"/>
                    <a:pt x="47190" y="14487"/>
                    <a:pt x="47274" y="16083"/>
                  </a:cubicBezTo>
                  <a:lnTo>
                    <a:pt x="47274" y="16083"/>
                  </a:lnTo>
                  <a:cubicBezTo>
                    <a:pt x="46033" y="14786"/>
                    <a:pt x="44269" y="13952"/>
                    <a:pt x="42406" y="13952"/>
                  </a:cubicBezTo>
                  <a:cubicBezTo>
                    <a:pt x="42389" y="13952"/>
                    <a:pt x="42372" y="13952"/>
                    <a:pt x="42355" y="13952"/>
                  </a:cubicBezTo>
                  <a:lnTo>
                    <a:pt x="42355" y="13952"/>
                  </a:lnTo>
                  <a:cubicBezTo>
                    <a:pt x="43693" y="12505"/>
                    <a:pt x="45560" y="11702"/>
                    <a:pt x="47493" y="11702"/>
                  </a:cubicBezTo>
                  <a:close/>
                  <a:moveTo>
                    <a:pt x="60501" y="11702"/>
                  </a:moveTo>
                  <a:cubicBezTo>
                    <a:pt x="62439" y="11702"/>
                    <a:pt x="64308" y="12505"/>
                    <a:pt x="65653" y="13952"/>
                  </a:cubicBezTo>
                  <a:cubicBezTo>
                    <a:pt x="65633" y="13952"/>
                    <a:pt x="65613" y="13952"/>
                    <a:pt x="65593" y="13952"/>
                  </a:cubicBezTo>
                  <a:cubicBezTo>
                    <a:pt x="63725" y="13952"/>
                    <a:pt x="61957" y="14790"/>
                    <a:pt x="60715" y="16094"/>
                  </a:cubicBezTo>
                  <a:cubicBezTo>
                    <a:pt x="60796" y="14499"/>
                    <a:pt x="60214" y="13002"/>
                    <a:pt x="59219" y="11819"/>
                  </a:cubicBezTo>
                  <a:cubicBezTo>
                    <a:pt x="59646" y="11740"/>
                    <a:pt x="60075" y="11702"/>
                    <a:pt x="60501" y="11702"/>
                  </a:cubicBezTo>
                  <a:close/>
                  <a:moveTo>
                    <a:pt x="106098" y="7003"/>
                  </a:moveTo>
                  <a:cubicBezTo>
                    <a:pt x="106560" y="7003"/>
                    <a:pt x="107026" y="7049"/>
                    <a:pt x="107489" y="7142"/>
                  </a:cubicBezTo>
                  <a:cubicBezTo>
                    <a:pt x="106479" y="8394"/>
                    <a:pt x="105932" y="9985"/>
                    <a:pt x="106135" y="11656"/>
                  </a:cubicBezTo>
                  <a:lnTo>
                    <a:pt x="106135" y="11656"/>
                  </a:lnTo>
                  <a:cubicBezTo>
                    <a:pt x="106639" y="11546"/>
                    <a:pt x="107148" y="11492"/>
                    <a:pt x="107652" y="11492"/>
                  </a:cubicBezTo>
                  <a:cubicBezTo>
                    <a:pt x="109592" y="11492"/>
                    <a:pt x="111471" y="12290"/>
                    <a:pt x="112821" y="13746"/>
                  </a:cubicBezTo>
                  <a:cubicBezTo>
                    <a:pt x="112802" y="13746"/>
                    <a:pt x="112783" y="13746"/>
                    <a:pt x="112765" y="13746"/>
                  </a:cubicBezTo>
                  <a:cubicBezTo>
                    <a:pt x="110778" y="13746"/>
                    <a:pt x="108911" y="14691"/>
                    <a:pt x="107659" y="16138"/>
                  </a:cubicBezTo>
                  <a:lnTo>
                    <a:pt x="107659" y="16138"/>
                  </a:lnTo>
                  <a:cubicBezTo>
                    <a:pt x="107785" y="14463"/>
                    <a:pt x="107175" y="12886"/>
                    <a:pt x="106127" y="11658"/>
                  </a:cubicBezTo>
                  <a:cubicBezTo>
                    <a:pt x="106127" y="11658"/>
                    <a:pt x="106128" y="11658"/>
                    <a:pt x="106128" y="11658"/>
                  </a:cubicBezTo>
                  <a:lnTo>
                    <a:pt x="106128" y="11658"/>
                  </a:lnTo>
                  <a:cubicBezTo>
                    <a:pt x="106131" y="11661"/>
                    <a:pt x="106133" y="11664"/>
                    <a:pt x="106136" y="11667"/>
                  </a:cubicBezTo>
                  <a:cubicBezTo>
                    <a:pt x="106136" y="11664"/>
                    <a:pt x="106135" y="11660"/>
                    <a:pt x="106135" y="11656"/>
                  </a:cubicBezTo>
                  <a:lnTo>
                    <a:pt x="106135" y="11656"/>
                  </a:lnTo>
                  <a:cubicBezTo>
                    <a:pt x="106133" y="11657"/>
                    <a:pt x="106130" y="11657"/>
                    <a:pt x="106128" y="11658"/>
                  </a:cubicBezTo>
                  <a:lnTo>
                    <a:pt x="106128" y="11658"/>
                  </a:lnTo>
                  <a:cubicBezTo>
                    <a:pt x="104868" y="10198"/>
                    <a:pt x="102995" y="9256"/>
                    <a:pt x="101004" y="9256"/>
                  </a:cubicBezTo>
                  <a:cubicBezTo>
                    <a:pt x="100985" y="9256"/>
                    <a:pt x="100967" y="9257"/>
                    <a:pt x="100948" y="9257"/>
                  </a:cubicBezTo>
                  <a:cubicBezTo>
                    <a:pt x="102293" y="7803"/>
                    <a:pt x="104164" y="7003"/>
                    <a:pt x="106098" y="7003"/>
                  </a:cubicBezTo>
                  <a:close/>
                  <a:moveTo>
                    <a:pt x="13651" y="11804"/>
                  </a:moveTo>
                  <a:cubicBezTo>
                    <a:pt x="15587" y="11804"/>
                    <a:pt x="17458" y="12604"/>
                    <a:pt x="18799" y="14050"/>
                  </a:cubicBezTo>
                  <a:lnTo>
                    <a:pt x="18799" y="14050"/>
                  </a:lnTo>
                  <a:cubicBezTo>
                    <a:pt x="18788" y="14050"/>
                    <a:pt x="18777" y="14050"/>
                    <a:pt x="18766" y="14050"/>
                  </a:cubicBezTo>
                  <a:cubicBezTo>
                    <a:pt x="16897" y="14050"/>
                    <a:pt x="15129" y="14889"/>
                    <a:pt x="13888" y="16192"/>
                  </a:cubicBezTo>
                  <a:cubicBezTo>
                    <a:pt x="13968" y="14597"/>
                    <a:pt x="13386" y="13101"/>
                    <a:pt x="12391" y="11918"/>
                  </a:cubicBezTo>
                  <a:cubicBezTo>
                    <a:pt x="12811" y="11842"/>
                    <a:pt x="13233" y="11804"/>
                    <a:pt x="13651" y="11804"/>
                  </a:cubicBezTo>
                  <a:close/>
                  <a:moveTo>
                    <a:pt x="23971" y="11800"/>
                  </a:moveTo>
                  <a:cubicBezTo>
                    <a:pt x="24396" y="11800"/>
                    <a:pt x="24824" y="11839"/>
                    <a:pt x="25250" y="11918"/>
                  </a:cubicBezTo>
                  <a:cubicBezTo>
                    <a:pt x="24255" y="13101"/>
                    <a:pt x="23673" y="14597"/>
                    <a:pt x="23753" y="16192"/>
                  </a:cubicBezTo>
                  <a:cubicBezTo>
                    <a:pt x="22512" y="14889"/>
                    <a:pt x="20744" y="14050"/>
                    <a:pt x="18884" y="14050"/>
                  </a:cubicBezTo>
                  <a:cubicBezTo>
                    <a:pt x="18864" y="14050"/>
                    <a:pt x="18845" y="14050"/>
                    <a:pt x="18825" y="14051"/>
                  </a:cubicBezTo>
                  <a:cubicBezTo>
                    <a:pt x="20162" y="12603"/>
                    <a:pt x="22036" y="11800"/>
                    <a:pt x="23971" y="11800"/>
                  </a:cubicBezTo>
                  <a:close/>
                  <a:moveTo>
                    <a:pt x="37191" y="11695"/>
                  </a:moveTo>
                  <a:cubicBezTo>
                    <a:pt x="39126" y="11695"/>
                    <a:pt x="41007" y="12498"/>
                    <a:pt x="42355" y="13952"/>
                  </a:cubicBezTo>
                  <a:lnTo>
                    <a:pt x="42355" y="13952"/>
                  </a:lnTo>
                  <a:cubicBezTo>
                    <a:pt x="42352" y="13952"/>
                    <a:pt x="42349" y="13952"/>
                    <a:pt x="42346" y="13952"/>
                  </a:cubicBezTo>
                  <a:cubicBezTo>
                    <a:pt x="42328" y="13952"/>
                    <a:pt x="42309" y="13952"/>
                    <a:pt x="42291" y="13952"/>
                  </a:cubicBezTo>
                  <a:cubicBezTo>
                    <a:pt x="40304" y="13952"/>
                    <a:pt x="38437" y="14897"/>
                    <a:pt x="37185" y="16344"/>
                  </a:cubicBezTo>
                  <a:cubicBezTo>
                    <a:pt x="37320" y="14669"/>
                    <a:pt x="36710" y="13092"/>
                    <a:pt x="35662" y="11864"/>
                  </a:cubicBezTo>
                  <a:cubicBezTo>
                    <a:pt x="36169" y="11750"/>
                    <a:pt x="36682" y="11695"/>
                    <a:pt x="37191" y="11695"/>
                  </a:cubicBezTo>
                  <a:close/>
                  <a:moveTo>
                    <a:pt x="124477" y="9648"/>
                  </a:moveTo>
                  <a:cubicBezTo>
                    <a:pt x="127652" y="9648"/>
                    <a:pt x="130827" y="11726"/>
                    <a:pt x="130867" y="15888"/>
                  </a:cubicBezTo>
                  <a:cubicBezTo>
                    <a:pt x="130394" y="15786"/>
                    <a:pt x="129917" y="15736"/>
                    <a:pt x="129443" y="15736"/>
                  </a:cubicBezTo>
                  <a:cubicBezTo>
                    <a:pt x="127584" y="15736"/>
                    <a:pt x="125780" y="16502"/>
                    <a:pt x="124487" y="17895"/>
                  </a:cubicBezTo>
                  <a:cubicBezTo>
                    <a:pt x="123206" y="16515"/>
                    <a:pt x="121414" y="15735"/>
                    <a:pt x="119532" y="15735"/>
                  </a:cubicBezTo>
                  <a:cubicBezTo>
                    <a:pt x="119048" y="15735"/>
                    <a:pt x="118564" y="15780"/>
                    <a:pt x="118089" y="15888"/>
                  </a:cubicBezTo>
                  <a:cubicBezTo>
                    <a:pt x="118125" y="11729"/>
                    <a:pt x="121301" y="9648"/>
                    <a:pt x="124477" y="9648"/>
                  </a:cubicBezTo>
                  <a:close/>
                  <a:moveTo>
                    <a:pt x="77633" y="9753"/>
                  </a:moveTo>
                  <a:cubicBezTo>
                    <a:pt x="80805" y="9753"/>
                    <a:pt x="83979" y="11828"/>
                    <a:pt x="84022" y="15982"/>
                  </a:cubicBezTo>
                  <a:lnTo>
                    <a:pt x="84022" y="15982"/>
                  </a:lnTo>
                  <a:cubicBezTo>
                    <a:pt x="83547" y="15880"/>
                    <a:pt x="83069" y="15830"/>
                    <a:pt x="82594" y="15830"/>
                  </a:cubicBezTo>
                  <a:cubicBezTo>
                    <a:pt x="80737" y="15830"/>
                    <a:pt x="78939" y="16596"/>
                    <a:pt x="77651" y="17984"/>
                  </a:cubicBezTo>
                  <a:cubicBezTo>
                    <a:pt x="76369" y="16613"/>
                    <a:pt x="74577" y="15825"/>
                    <a:pt x="72696" y="15825"/>
                  </a:cubicBezTo>
                  <a:cubicBezTo>
                    <a:pt x="72212" y="15825"/>
                    <a:pt x="71728" y="15879"/>
                    <a:pt x="71253" y="15986"/>
                  </a:cubicBezTo>
                  <a:cubicBezTo>
                    <a:pt x="71284" y="11832"/>
                    <a:pt x="74458" y="9753"/>
                    <a:pt x="77633" y="9753"/>
                  </a:cubicBezTo>
                  <a:close/>
                  <a:moveTo>
                    <a:pt x="100947" y="9753"/>
                  </a:moveTo>
                  <a:cubicBezTo>
                    <a:pt x="104122" y="9753"/>
                    <a:pt x="107296" y="11830"/>
                    <a:pt x="107337" y="15986"/>
                  </a:cubicBezTo>
                  <a:cubicBezTo>
                    <a:pt x="106864" y="15884"/>
                    <a:pt x="106386" y="15834"/>
                    <a:pt x="105913" y="15834"/>
                  </a:cubicBezTo>
                  <a:cubicBezTo>
                    <a:pt x="104054" y="15834"/>
                    <a:pt x="102249" y="16601"/>
                    <a:pt x="100957" y="17993"/>
                  </a:cubicBezTo>
                  <a:cubicBezTo>
                    <a:pt x="99676" y="16613"/>
                    <a:pt x="97883" y="15834"/>
                    <a:pt x="96002" y="15834"/>
                  </a:cubicBezTo>
                  <a:cubicBezTo>
                    <a:pt x="95518" y="15834"/>
                    <a:pt x="95034" y="15888"/>
                    <a:pt x="94559" y="15986"/>
                  </a:cubicBezTo>
                  <a:cubicBezTo>
                    <a:pt x="94595" y="11832"/>
                    <a:pt x="97771" y="9753"/>
                    <a:pt x="100947" y="9753"/>
                  </a:cubicBezTo>
                  <a:close/>
                  <a:moveTo>
                    <a:pt x="53999" y="9848"/>
                  </a:moveTo>
                  <a:cubicBezTo>
                    <a:pt x="57176" y="9848"/>
                    <a:pt x="60352" y="11927"/>
                    <a:pt x="60393" y="16085"/>
                  </a:cubicBezTo>
                  <a:cubicBezTo>
                    <a:pt x="59913" y="15980"/>
                    <a:pt x="59429" y="15929"/>
                    <a:pt x="58949" y="15929"/>
                  </a:cubicBezTo>
                  <a:cubicBezTo>
                    <a:pt x="57093" y="15929"/>
                    <a:pt x="55295" y="16694"/>
                    <a:pt x="53999" y="18087"/>
                  </a:cubicBezTo>
                  <a:lnTo>
                    <a:pt x="53999" y="18087"/>
                  </a:lnTo>
                  <a:cubicBezTo>
                    <a:pt x="52718" y="16710"/>
                    <a:pt x="50928" y="15932"/>
                    <a:pt x="49049" y="15932"/>
                  </a:cubicBezTo>
                  <a:cubicBezTo>
                    <a:pt x="48565" y="15932"/>
                    <a:pt x="48081" y="15977"/>
                    <a:pt x="47606" y="16085"/>
                  </a:cubicBezTo>
                  <a:cubicBezTo>
                    <a:pt x="47646" y="11927"/>
                    <a:pt x="50823" y="9848"/>
                    <a:pt x="53999" y="9848"/>
                  </a:cubicBezTo>
                  <a:close/>
                  <a:moveTo>
                    <a:pt x="7166" y="9943"/>
                  </a:moveTo>
                  <a:cubicBezTo>
                    <a:pt x="10341" y="9943"/>
                    <a:pt x="13516" y="12022"/>
                    <a:pt x="13556" y="16183"/>
                  </a:cubicBezTo>
                  <a:cubicBezTo>
                    <a:pt x="13083" y="16081"/>
                    <a:pt x="12605" y="16031"/>
                    <a:pt x="12131" y="16031"/>
                  </a:cubicBezTo>
                  <a:cubicBezTo>
                    <a:pt x="10273" y="16031"/>
                    <a:pt x="8469" y="16796"/>
                    <a:pt x="7176" y="18181"/>
                  </a:cubicBezTo>
                  <a:cubicBezTo>
                    <a:pt x="5901" y="16817"/>
                    <a:pt x="4126" y="16040"/>
                    <a:pt x="2258" y="16040"/>
                  </a:cubicBezTo>
                  <a:cubicBezTo>
                    <a:pt x="2237" y="16040"/>
                    <a:pt x="2216" y="16040"/>
                    <a:pt x="2194" y="16040"/>
                  </a:cubicBezTo>
                  <a:lnTo>
                    <a:pt x="2212" y="16022"/>
                  </a:lnTo>
                  <a:lnTo>
                    <a:pt x="2212" y="16022"/>
                  </a:lnTo>
                  <a:cubicBezTo>
                    <a:pt x="1728" y="16031"/>
                    <a:pt x="1245" y="16076"/>
                    <a:pt x="770" y="16183"/>
                  </a:cubicBezTo>
                  <a:cubicBezTo>
                    <a:pt x="810" y="12024"/>
                    <a:pt x="3988" y="9943"/>
                    <a:pt x="7166" y="9943"/>
                  </a:cubicBezTo>
                  <a:close/>
                  <a:moveTo>
                    <a:pt x="30463" y="9956"/>
                  </a:moveTo>
                  <a:cubicBezTo>
                    <a:pt x="33636" y="9956"/>
                    <a:pt x="36811" y="12033"/>
                    <a:pt x="36854" y="16188"/>
                  </a:cubicBezTo>
                  <a:lnTo>
                    <a:pt x="36854" y="16188"/>
                  </a:lnTo>
                  <a:cubicBezTo>
                    <a:pt x="36379" y="16086"/>
                    <a:pt x="35901" y="16036"/>
                    <a:pt x="35426" y="16036"/>
                  </a:cubicBezTo>
                  <a:cubicBezTo>
                    <a:pt x="33569" y="16036"/>
                    <a:pt x="31771" y="16802"/>
                    <a:pt x="30483" y="18190"/>
                  </a:cubicBezTo>
                  <a:cubicBezTo>
                    <a:pt x="29201" y="16819"/>
                    <a:pt x="27409" y="16031"/>
                    <a:pt x="25528" y="16031"/>
                  </a:cubicBezTo>
                  <a:cubicBezTo>
                    <a:pt x="25044" y="16031"/>
                    <a:pt x="24560" y="16085"/>
                    <a:pt x="24085" y="16192"/>
                  </a:cubicBezTo>
                  <a:cubicBezTo>
                    <a:pt x="24116" y="12034"/>
                    <a:pt x="27288" y="9956"/>
                    <a:pt x="30463" y="9956"/>
                  </a:cubicBezTo>
                  <a:close/>
                  <a:moveTo>
                    <a:pt x="119326" y="16110"/>
                  </a:moveTo>
                  <a:cubicBezTo>
                    <a:pt x="121265" y="16110"/>
                    <a:pt x="123134" y="16913"/>
                    <a:pt x="124478" y="18361"/>
                  </a:cubicBezTo>
                  <a:cubicBezTo>
                    <a:pt x="124458" y="18360"/>
                    <a:pt x="124439" y="18360"/>
                    <a:pt x="124419" y="18360"/>
                  </a:cubicBezTo>
                  <a:cubicBezTo>
                    <a:pt x="122550" y="18360"/>
                    <a:pt x="120782" y="19199"/>
                    <a:pt x="119541" y="20502"/>
                  </a:cubicBezTo>
                  <a:cubicBezTo>
                    <a:pt x="119622" y="18907"/>
                    <a:pt x="119039" y="17411"/>
                    <a:pt x="118045" y="16228"/>
                  </a:cubicBezTo>
                  <a:cubicBezTo>
                    <a:pt x="118472" y="16149"/>
                    <a:pt x="118901" y="16110"/>
                    <a:pt x="119326" y="16110"/>
                  </a:cubicBezTo>
                  <a:close/>
                  <a:moveTo>
                    <a:pt x="129624" y="16110"/>
                  </a:moveTo>
                  <a:cubicBezTo>
                    <a:pt x="130049" y="16110"/>
                    <a:pt x="130477" y="16149"/>
                    <a:pt x="130903" y="16228"/>
                  </a:cubicBezTo>
                  <a:cubicBezTo>
                    <a:pt x="129908" y="17402"/>
                    <a:pt x="129326" y="18907"/>
                    <a:pt x="129415" y="20493"/>
                  </a:cubicBezTo>
                  <a:lnTo>
                    <a:pt x="129415" y="20502"/>
                  </a:lnTo>
                  <a:cubicBezTo>
                    <a:pt x="128165" y="19199"/>
                    <a:pt x="126397" y="18360"/>
                    <a:pt x="124537" y="18360"/>
                  </a:cubicBezTo>
                  <a:cubicBezTo>
                    <a:pt x="124517" y="18360"/>
                    <a:pt x="124498" y="18360"/>
                    <a:pt x="124478" y="18361"/>
                  </a:cubicBezTo>
                  <a:cubicBezTo>
                    <a:pt x="125815" y="16913"/>
                    <a:pt x="127689" y="16110"/>
                    <a:pt x="129624" y="16110"/>
                  </a:cubicBezTo>
                  <a:close/>
                  <a:moveTo>
                    <a:pt x="82783" y="16209"/>
                  </a:moveTo>
                  <a:cubicBezTo>
                    <a:pt x="83207" y="16209"/>
                    <a:pt x="83633" y="16247"/>
                    <a:pt x="84057" y="16327"/>
                  </a:cubicBezTo>
                  <a:cubicBezTo>
                    <a:pt x="83538" y="16945"/>
                    <a:pt x="83135" y="17653"/>
                    <a:pt x="82875" y="18414"/>
                  </a:cubicBezTo>
                  <a:cubicBezTo>
                    <a:pt x="82633" y="19113"/>
                    <a:pt x="82534" y="19848"/>
                    <a:pt x="82570" y="20592"/>
                  </a:cubicBezTo>
                  <a:cubicBezTo>
                    <a:pt x="81322" y="19282"/>
                    <a:pt x="79551" y="18450"/>
                    <a:pt x="77681" y="18450"/>
                  </a:cubicBezTo>
                  <a:cubicBezTo>
                    <a:pt x="77671" y="18450"/>
                    <a:pt x="77661" y="18450"/>
                    <a:pt x="77651" y="18450"/>
                  </a:cubicBezTo>
                  <a:cubicBezTo>
                    <a:pt x="78988" y="17010"/>
                    <a:pt x="80855" y="16209"/>
                    <a:pt x="82783" y="16209"/>
                  </a:cubicBezTo>
                  <a:close/>
                  <a:moveTo>
                    <a:pt x="95788" y="16212"/>
                  </a:moveTo>
                  <a:cubicBezTo>
                    <a:pt x="97720" y="16212"/>
                    <a:pt x="99592" y="17008"/>
                    <a:pt x="100939" y="18450"/>
                  </a:cubicBezTo>
                  <a:cubicBezTo>
                    <a:pt x="100919" y="18450"/>
                    <a:pt x="100900" y="18450"/>
                    <a:pt x="100880" y="18450"/>
                  </a:cubicBezTo>
                  <a:cubicBezTo>
                    <a:pt x="99011" y="18450"/>
                    <a:pt x="97252" y="19288"/>
                    <a:pt x="96011" y="20592"/>
                  </a:cubicBezTo>
                  <a:cubicBezTo>
                    <a:pt x="96047" y="19848"/>
                    <a:pt x="95948" y="19113"/>
                    <a:pt x="95706" y="18414"/>
                  </a:cubicBezTo>
                  <a:cubicBezTo>
                    <a:pt x="95446" y="17653"/>
                    <a:pt x="95043" y="16945"/>
                    <a:pt x="94523" y="16327"/>
                  </a:cubicBezTo>
                  <a:cubicBezTo>
                    <a:pt x="94944" y="16250"/>
                    <a:pt x="95367" y="16212"/>
                    <a:pt x="95788" y="16212"/>
                  </a:cubicBezTo>
                  <a:close/>
                  <a:moveTo>
                    <a:pt x="48848" y="16307"/>
                  </a:moveTo>
                  <a:cubicBezTo>
                    <a:pt x="50780" y="16307"/>
                    <a:pt x="52650" y="17108"/>
                    <a:pt x="53987" y="18558"/>
                  </a:cubicBezTo>
                  <a:lnTo>
                    <a:pt x="53987" y="18558"/>
                  </a:lnTo>
                  <a:cubicBezTo>
                    <a:pt x="53970" y="18558"/>
                    <a:pt x="53953" y="18557"/>
                    <a:pt x="53936" y="18557"/>
                  </a:cubicBezTo>
                  <a:cubicBezTo>
                    <a:pt x="52067" y="18557"/>
                    <a:pt x="50308" y="19396"/>
                    <a:pt x="49058" y="20699"/>
                  </a:cubicBezTo>
                  <a:cubicBezTo>
                    <a:pt x="49147" y="19104"/>
                    <a:pt x="48565" y="17608"/>
                    <a:pt x="47570" y="16425"/>
                  </a:cubicBezTo>
                  <a:cubicBezTo>
                    <a:pt x="47996" y="16346"/>
                    <a:pt x="48423" y="16307"/>
                    <a:pt x="48848" y="16307"/>
                  </a:cubicBezTo>
                  <a:close/>
                  <a:moveTo>
                    <a:pt x="59142" y="16307"/>
                  </a:moveTo>
                  <a:cubicBezTo>
                    <a:pt x="59567" y="16307"/>
                    <a:pt x="59994" y="16346"/>
                    <a:pt x="60420" y="16425"/>
                  </a:cubicBezTo>
                  <a:cubicBezTo>
                    <a:pt x="59425" y="17608"/>
                    <a:pt x="58843" y="19104"/>
                    <a:pt x="58932" y="20699"/>
                  </a:cubicBezTo>
                  <a:cubicBezTo>
                    <a:pt x="57691" y="19396"/>
                    <a:pt x="55923" y="18557"/>
                    <a:pt x="54054" y="18557"/>
                  </a:cubicBezTo>
                  <a:cubicBezTo>
                    <a:pt x="54037" y="18557"/>
                    <a:pt x="54020" y="18558"/>
                    <a:pt x="54003" y="18558"/>
                  </a:cubicBezTo>
                  <a:lnTo>
                    <a:pt x="54003" y="18558"/>
                  </a:lnTo>
                  <a:cubicBezTo>
                    <a:pt x="55340" y="17108"/>
                    <a:pt x="57210" y="16307"/>
                    <a:pt x="59142" y="16307"/>
                  </a:cubicBezTo>
                  <a:close/>
                  <a:moveTo>
                    <a:pt x="25317" y="16414"/>
                  </a:moveTo>
                  <a:cubicBezTo>
                    <a:pt x="27247" y="16414"/>
                    <a:pt x="29113" y="17211"/>
                    <a:pt x="30456" y="18656"/>
                  </a:cubicBezTo>
                  <a:cubicBezTo>
                    <a:pt x="30436" y="18656"/>
                    <a:pt x="30416" y="18656"/>
                    <a:pt x="30397" y="18656"/>
                  </a:cubicBezTo>
                  <a:cubicBezTo>
                    <a:pt x="28528" y="18656"/>
                    <a:pt x="26769" y="19494"/>
                    <a:pt x="25528" y="20789"/>
                  </a:cubicBezTo>
                  <a:cubicBezTo>
                    <a:pt x="25563" y="20054"/>
                    <a:pt x="25456" y="19310"/>
                    <a:pt x="25223" y="18611"/>
                  </a:cubicBezTo>
                  <a:cubicBezTo>
                    <a:pt x="24954" y="17850"/>
                    <a:pt x="24551" y="17142"/>
                    <a:pt x="24031" y="16533"/>
                  </a:cubicBezTo>
                  <a:cubicBezTo>
                    <a:pt x="24460" y="16453"/>
                    <a:pt x="24890" y="16414"/>
                    <a:pt x="25317" y="16414"/>
                  </a:cubicBezTo>
                  <a:close/>
                  <a:moveTo>
                    <a:pt x="12296" y="16415"/>
                  </a:moveTo>
                  <a:cubicBezTo>
                    <a:pt x="12720" y="16415"/>
                    <a:pt x="13148" y="16454"/>
                    <a:pt x="13574" y="16533"/>
                  </a:cubicBezTo>
                  <a:cubicBezTo>
                    <a:pt x="13055" y="17151"/>
                    <a:pt x="12651" y="17850"/>
                    <a:pt x="12391" y="18611"/>
                  </a:cubicBezTo>
                  <a:cubicBezTo>
                    <a:pt x="12150" y="19310"/>
                    <a:pt x="12042" y="20054"/>
                    <a:pt x="12087" y="20789"/>
                  </a:cubicBezTo>
                  <a:lnTo>
                    <a:pt x="12078" y="20798"/>
                  </a:lnTo>
                  <a:cubicBezTo>
                    <a:pt x="10836" y="19494"/>
                    <a:pt x="9077" y="18656"/>
                    <a:pt x="7217" y="18656"/>
                  </a:cubicBezTo>
                  <a:cubicBezTo>
                    <a:pt x="7198" y="18656"/>
                    <a:pt x="7178" y="18656"/>
                    <a:pt x="7159" y="18656"/>
                  </a:cubicBezTo>
                  <a:cubicBezTo>
                    <a:pt x="8496" y="17216"/>
                    <a:pt x="10363" y="16415"/>
                    <a:pt x="12296" y="16415"/>
                  </a:cubicBezTo>
                  <a:close/>
                  <a:moveTo>
                    <a:pt x="106101" y="16205"/>
                  </a:moveTo>
                  <a:cubicBezTo>
                    <a:pt x="106563" y="16205"/>
                    <a:pt x="107027" y="16251"/>
                    <a:pt x="107489" y="16344"/>
                  </a:cubicBezTo>
                  <a:cubicBezTo>
                    <a:pt x="106486" y="17599"/>
                    <a:pt x="105930" y="19194"/>
                    <a:pt x="106136" y="20861"/>
                  </a:cubicBezTo>
                  <a:cubicBezTo>
                    <a:pt x="104879" y="19398"/>
                    <a:pt x="102991" y="18450"/>
                    <a:pt x="100994" y="18450"/>
                  </a:cubicBezTo>
                  <a:cubicBezTo>
                    <a:pt x="100985" y="18450"/>
                    <a:pt x="100975" y="18450"/>
                    <a:pt x="100966" y="18450"/>
                  </a:cubicBezTo>
                  <a:cubicBezTo>
                    <a:pt x="102304" y="17004"/>
                    <a:pt x="104173" y="16205"/>
                    <a:pt x="106101" y="16205"/>
                  </a:cubicBezTo>
                  <a:close/>
                  <a:moveTo>
                    <a:pt x="70810" y="11698"/>
                  </a:moveTo>
                  <a:cubicBezTo>
                    <a:pt x="71303" y="11698"/>
                    <a:pt x="71800" y="11750"/>
                    <a:pt x="72292" y="11855"/>
                  </a:cubicBezTo>
                  <a:cubicBezTo>
                    <a:pt x="71289" y="13110"/>
                    <a:pt x="70742" y="14705"/>
                    <a:pt x="70939" y="16380"/>
                  </a:cubicBezTo>
                  <a:lnTo>
                    <a:pt x="70957" y="16371"/>
                  </a:lnTo>
                  <a:cubicBezTo>
                    <a:pt x="71461" y="16260"/>
                    <a:pt x="71969" y="16205"/>
                    <a:pt x="72473" y="16205"/>
                  </a:cubicBezTo>
                  <a:cubicBezTo>
                    <a:pt x="74401" y="16205"/>
                    <a:pt x="76274" y="17001"/>
                    <a:pt x="77624" y="18450"/>
                  </a:cubicBezTo>
                  <a:cubicBezTo>
                    <a:pt x="77606" y="18450"/>
                    <a:pt x="77588" y="18450"/>
                    <a:pt x="77570" y="18450"/>
                  </a:cubicBezTo>
                  <a:cubicBezTo>
                    <a:pt x="75520" y="18450"/>
                    <a:pt x="73598" y="19458"/>
                    <a:pt x="72346" y="20986"/>
                  </a:cubicBezTo>
                  <a:cubicBezTo>
                    <a:pt x="72738" y="17269"/>
                    <a:pt x="69425" y="13952"/>
                    <a:pt x="65712" y="13952"/>
                  </a:cubicBezTo>
                  <a:cubicBezTo>
                    <a:pt x="65692" y="13952"/>
                    <a:pt x="65673" y="13952"/>
                    <a:pt x="65653" y="13952"/>
                  </a:cubicBezTo>
                  <a:cubicBezTo>
                    <a:pt x="66995" y="12495"/>
                    <a:pt x="68873" y="11698"/>
                    <a:pt x="70810" y="11698"/>
                  </a:cubicBezTo>
                  <a:close/>
                  <a:moveTo>
                    <a:pt x="35592" y="16407"/>
                  </a:moveTo>
                  <a:cubicBezTo>
                    <a:pt x="36059" y="16407"/>
                    <a:pt x="36530" y="16454"/>
                    <a:pt x="36997" y="16551"/>
                  </a:cubicBezTo>
                  <a:cubicBezTo>
                    <a:pt x="36004" y="17802"/>
                    <a:pt x="35449" y="19385"/>
                    <a:pt x="35643" y="21056"/>
                  </a:cubicBezTo>
                  <a:lnTo>
                    <a:pt x="35643" y="21056"/>
                  </a:lnTo>
                  <a:cubicBezTo>
                    <a:pt x="34391" y="19601"/>
                    <a:pt x="32515" y="18647"/>
                    <a:pt x="30529" y="18647"/>
                  </a:cubicBezTo>
                  <a:cubicBezTo>
                    <a:pt x="30511" y="18647"/>
                    <a:pt x="30492" y="18647"/>
                    <a:pt x="30474" y="18647"/>
                  </a:cubicBezTo>
                  <a:cubicBezTo>
                    <a:pt x="31808" y="17205"/>
                    <a:pt x="33669" y="16407"/>
                    <a:pt x="35592" y="16407"/>
                  </a:cubicBezTo>
                  <a:close/>
                  <a:moveTo>
                    <a:pt x="112821" y="14253"/>
                  </a:moveTo>
                  <a:cubicBezTo>
                    <a:pt x="115997" y="14253"/>
                    <a:pt x="119174" y="16332"/>
                    <a:pt x="119218" y="20493"/>
                  </a:cubicBezTo>
                  <a:cubicBezTo>
                    <a:pt x="118738" y="20388"/>
                    <a:pt x="118254" y="20337"/>
                    <a:pt x="117773" y="20337"/>
                  </a:cubicBezTo>
                  <a:cubicBezTo>
                    <a:pt x="115916" y="20337"/>
                    <a:pt x="114116" y="21103"/>
                    <a:pt x="112821" y="22491"/>
                  </a:cubicBezTo>
                  <a:cubicBezTo>
                    <a:pt x="111548" y="21120"/>
                    <a:pt x="109756" y="20332"/>
                    <a:pt x="107874" y="20332"/>
                  </a:cubicBezTo>
                  <a:cubicBezTo>
                    <a:pt x="107391" y="20332"/>
                    <a:pt x="106907" y="20386"/>
                    <a:pt x="106432" y="20493"/>
                  </a:cubicBezTo>
                  <a:cubicBezTo>
                    <a:pt x="106468" y="16334"/>
                    <a:pt x="109644" y="14253"/>
                    <a:pt x="112821" y="14253"/>
                  </a:cubicBezTo>
                  <a:close/>
                  <a:moveTo>
                    <a:pt x="136138" y="14252"/>
                  </a:moveTo>
                  <a:cubicBezTo>
                    <a:pt x="139311" y="14252"/>
                    <a:pt x="142484" y="16329"/>
                    <a:pt x="142525" y="20484"/>
                  </a:cubicBezTo>
                  <a:lnTo>
                    <a:pt x="142525" y="20493"/>
                  </a:lnTo>
                  <a:cubicBezTo>
                    <a:pt x="142051" y="20391"/>
                    <a:pt x="141574" y="20341"/>
                    <a:pt x="141100" y="20341"/>
                  </a:cubicBezTo>
                  <a:cubicBezTo>
                    <a:pt x="139242" y="20341"/>
                    <a:pt x="137437" y="21108"/>
                    <a:pt x="136145" y="22500"/>
                  </a:cubicBezTo>
                  <a:cubicBezTo>
                    <a:pt x="134871" y="21128"/>
                    <a:pt x="133091" y="20341"/>
                    <a:pt x="131221" y="20341"/>
                  </a:cubicBezTo>
                  <a:cubicBezTo>
                    <a:pt x="131211" y="20341"/>
                    <a:pt x="131200" y="20341"/>
                    <a:pt x="131190" y="20341"/>
                  </a:cubicBezTo>
                  <a:cubicBezTo>
                    <a:pt x="130706" y="20341"/>
                    <a:pt x="130222" y="20386"/>
                    <a:pt x="129747" y="20493"/>
                  </a:cubicBezTo>
                  <a:cubicBezTo>
                    <a:pt x="129783" y="16333"/>
                    <a:pt x="132960" y="14252"/>
                    <a:pt x="136138" y="14252"/>
                  </a:cubicBezTo>
                  <a:close/>
                  <a:moveTo>
                    <a:pt x="89290" y="14357"/>
                  </a:moveTo>
                  <a:cubicBezTo>
                    <a:pt x="91871" y="14357"/>
                    <a:pt x="94452" y="15731"/>
                    <a:pt x="95348" y="18477"/>
                  </a:cubicBezTo>
                  <a:cubicBezTo>
                    <a:pt x="95572" y="19158"/>
                    <a:pt x="95679" y="19866"/>
                    <a:pt x="95688" y="20583"/>
                  </a:cubicBezTo>
                  <a:cubicBezTo>
                    <a:pt x="95213" y="20481"/>
                    <a:pt x="94734" y="20431"/>
                    <a:pt x="94259" y="20431"/>
                  </a:cubicBezTo>
                  <a:cubicBezTo>
                    <a:pt x="92398" y="20431"/>
                    <a:pt x="90599" y="21196"/>
                    <a:pt x="89299" y="22581"/>
                  </a:cubicBezTo>
                  <a:cubicBezTo>
                    <a:pt x="88025" y="21218"/>
                    <a:pt x="86246" y="20430"/>
                    <a:pt x="84376" y="20430"/>
                  </a:cubicBezTo>
                  <a:cubicBezTo>
                    <a:pt x="84365" y="20430"/>
                    <a:pt x="84355" y="20430"/>
                    <a:pt x="84344" y="20430"/>
                  </a:cubicBezTo>
                  <a:cubicBezTo>
                    <a:pt x="83860" y="20430"/>
                    <a:pt x="83376" y="20475"/>
                    <a:pt x="82902" y="20583"/>
                  </a:cubicBezTo>
                  <a:cubicBezTo>
                    <a:pt x="82902" y="19866"/>
                    <a:pt x="83018" y="19158"/>
                    <a:pt x="83233" y="18477"/>
                  </a:cubicBezTo>
                  <a:cubicBezTo>
                    <a:pt x="84129" y="15731"/>
                    <a:pt x="86710" y="14357"/>
                    <a:pt x="89290" y="14357"/>
                  </a:cubicBezTo>
                  <a:close/>
                  <a:moveTo>
                    <a:pt x="42333" y="14454"/>
                  </a:moveTo>
                  <a:cubicBezTo>
                    <a:pt x="45509" y="14454"/>
                    <a:pt x="48686" y="16533"/>
                    <a:pt x="48726" y="20690"/>
                  </a:cubicBezTo>
                  <a:cubicBezTo>
                    <a:pt x="48246" y="20585"/>
                    <a:pt x="47763" y="20534"/>
                    <a:pt x="47283" y="20534"/>
                  </a:cubicBezTo>
                  <a:cubicBezTo>
                    <a:pt x="45427" y="20534"/>
                    <a:pt x="43633" y="21302"/>
                    <a:pt x="42337" y="22697"/>
                  </a:cubicBezTo>
                  <a:cubicBezTo>
                    <a:pt x="41063" y="21325"/>
                    <a:pt x="39284" y="20538"/>
                    <a:pt x="37414" y="20538"/>
                  </a:cubicBezTo>
                  <a:cubicBezTo>
                    <a:pt x="37403" y="20538"/>
                    <a:pt x="37393" y="20538"/>
                    <a:pt x="37382" y="20538"/>
                  </a:cubicBezTo>
                  <a:cubicBezTo>
                    <a:pt x="36898" y="20538"/>
                    <a:pt x="36415" y="20583"/>
                    <a:pt x="35940" y="20690"/>
                  </a:cubicBezTo>
                  <a:cubicBezTo>
                    <a:pt x="35980" y="16533"/>
                    <a:pt x="39156" y="14454"/>
                    <a:pt x="42333" y="14454"/>
                  </a:cubicBezTo>
                  <a:close/>
                  <a:moveTo>
                    <a:pt x="65648" y="14454"/>
                  </a:moveTo>
                  <a:cubicBezTo>
                    <a:pt x="68825" y="14454"/>
                    <a:pt x="72001" y="16533"/>
                    <a:pt x="72041" y="20690"/>
                  </a:cubicBezTo>
                  <a:cubicBezTo>
                    <a:pt x="71563" y="20585"/>
                    <a:pt x="71081" y="20534"/>
                    <a:pt x="70602" y="20534"/>
                  </a:cubicBezTo>
                  <a:cubicBezTo>
                    <a:pt x="68748" y="20534"/>
                    <a:pt x="66949" y="21302"/>
                    <a:pt x="65653" y="22697"/>
                  </a:cubicBezTo>
                  <a:cubicBezTo>
                    <a:pt x="64378" y="21325"/>
                    <a:pt x="62599" y="20538"/>
                    <a:pt x="60729" y="20538"/>
                  </a:cubicBezTo>
                  <a:cubicBezTo>
                    <a:pt x="60719" y="20538"/>
                    <a:pt x="60708" y="20538"/>
                    <a:pt x="60697" y="20538"/>
                  </a:cubicBezTo>
                  <a:cubicBezTo>
                    <a:pt x="60214" y="20538"/>
                    <a:pt x="59730" y="20583"/>
                    <a:pt x="59255" y="20690"/>
                  </a:cubicBezTo>
                  <a:cubicBezTo>
                    <a:pt x="59295" y="16533"/>
                    <a:pt x="62472" y="14454"/>
                    <a:pt x="65648" y="14454"/>
                  </a:cubicBezTo>
                  <a:close/>
                  <a:moveTo>
                    <a:pt x="18806" y="14558"/>
                  </a:moveTo>
                  <a:cubicBezTo>
                    <a:pt x="21388" y="14558"/>
                    <a:pt x="23969" y="15929"/>
                    <a:pt x="24864" y="18674"/>
                  </a:cubicBezTo>
                  <a:cubicBezTo>
                    <a:pt x="25079" y="19355"/>
                    <a:pt x="25196" y="20063"/>
                    <a:pt x="25196" y="20780"/>
                  </a:cubicBezTo>
                  <a:cubicBezTo>
                    <a:pt x="24718" y="20675"/>
                    <a:pt x="24235" y="20624"/>
                    <a:pt x="23756" y="20624"/>
                  </a:cubicBezTo>
                  <a:cubicBezTo>
                    <a:pt x="21903" y="20624"/>
                    <a:pt x="20103" y="21391"/>
                    <a:pt x="18807" y="22787"/>
                  </a:cubicBezTo>
                  <a:cubicBezTo>
                    <a:pt x="17535" y="21407"/>
                    <a:pt x="15734" y="20628"/>
                    <a:pt x="13861" y="20628"/>
                  </a:cubicBezTo>
                  <a:cubicBezTo>
                    <a:pt x="13368" y="20628"/>
                    <a:pt x="12884" y="20672"/>
                    <a:pt x="12409" y="20780"/>
                  </a:cubicBezTo>
                  <a:cubicBezTo>
                    <a:pt x="12418" y="20063"/>
                    <a:pt x="12526" y="19355"/>
                    <a:pt x="12741" y="18674"/>
                  </a:cubicBezTo>
                  <a:cubicBezTo>
                    <a:pt x="13637" y="15931"/>
                    <a:pt x="16222" y="14558"/>
                    <a:pt x="18806" y="14558"/>
                  </a:cubicBezTo>
                  <a:close/>
                  <a:moveTo>
                    <a:pt x="117964" y="20706"/>
                  </a:moveTo>
                  <a:cubicBezTo>
                    <a:pt x="118390" y="20706"/>
                    <a:pt x="118819" y="20745"/>
                    <a:pt x="119245" y="20825"/>
                  </a:cubicBezTo>
                  <a:cubicBezTo>
                    <a:pt x="118726" y="21443"/>
                    <a:pt x="118322" y="22151"/>
                    <a:pt x="118063" y="22913"/>
                  </a:cubicBezTo>
                  <a:lnTo>
                    <a:pt x="118063" y="22904"/>
                  </a:lnTo>
                  <a:cubicBezTo>
                    <a:pt x="117821" y="23611"/>
                    <a:pt x="117722" y="24346"/>
                    <a:pt x="117758" y="25090"/>
                  </a:cubicBezTo>
                  <a:cubicBezTo>
                    <a:pt x="116516" y="23786"/>
                    <a:pt x="114757" y="22948"/>
                    <a:pt x="112897" y="22948"/>
                  </a:cubicBezTo>
                  <a:cubicBezTo>
                    <a:pt x="112878" y="22948"/>
                    <a:pt x="112858" y="22948"/>
                    <a:pt x="112839" y="22948"/>
                  </a:cubicBezTo>
                  <a:cubicBezTo>
                    <a:pt x="114174" y="21503"/>
                    <a:pt x="116038" y="20706"/>
                    <a:pt x="117964" y="20706"/>
                  </a:cubicBezTo>
                  <a:close/>
                  <a:moveTo>
                    <a:pt x="130993" y="20706"/>
                  </a:moveTo>
                  <a:cubicBezTo>
                    <a:pt x="132921" y="20706"/>
                    <a:pt x="134791" y="21503"/>
                    <a:pt x="136127" y="22948"/>
                  </a:cubicBezTo>
                  <a:cubicBezTo>
                    <a:pt x="136107" y="22948"/>
                    <a:pt x="136088" y="22948"/>
                    <a:pt x="136068" y="22948"/>
                  </a:cubicBezTo>
                  <a:cubicBezTo>
                    <a:pt x="134208" y="22948"/>
                    <a:pt x="132440" y="23786"/>
                    <a:pt x="131199" y="25090"/>
                  </a:cubicBezTo>
                  <a:cubicBezTo>
                    <a:pt x="131234" y="24346"/>
                    <a:pt x="131136" y="23611"/>
                    <a:pt x="130894" y="22913"/>
                  </a:cubicBezTo>
                  <a:lnTo>
                    <a:pt x="130894" y="22904"/>
                  </a:lnTo>
                  <a:cubicBezTo>
                    <a:pt x="130634" y="22142"/>
                    <a:pt x="130231" y="21443"/>
                    <a:pt x="129711" y="20825"/>
                  </a:cubicBezTo>
                  <a:cubicBezTo>
                    <a:pt x="130138" y="20745"/>
                    <a:pt x="130567" y="20706"/>
                    <a:pt x="130993" y="20706"/>
                  </a:cubicBezTo>
                  <a:close/>
                  <a:moveTo>
                    <a:pt x="84135" y="20797"/>
                  </a:moveTo>
                  <a:cubicBezTo>
                    <a:pt x="86071" y="20797"/>
                    <a:pt x="87946" y="21599"/>
                    <a:pt x="89290" y="23047"/>
                  </a:cubicBezTo>
                  <a:cubicBezTo>
                    <a:pt x="90626" y="21601"/>
                    <a:pt x="92496" y="20805"/>
                    <a:pt x="94429" y="20805"/>
                  </a:cubicBezTo>
                  <a:cubicBezTo>
                    <a:pt x="94856" y="20805"/>
                    <a:pt x="95287" y="20844"/>
                    <a:pt x="95715" y="20923"/>
                  </a:cubicBezTo>
                  <a:cubicBezTo>
                    <a:pt x="94720" y="22106"/>
                    <a:pt x="94138" y="23602"/>
                    <a:pt x="94228" y="25197"/>
                  </a:cubicBezTo>
                  <a:cubicBezTo>
                    <a:pt x="92977" y="23894"/>
                    <a:pt x="91218" y="23056"/>
                    <a:pt x="89350" y="23056"/>
                  </a:cubicBezTo>
                  <a:cubicBezTo>
                    <a:pt x="89330" y="23056"/>
                    <a:pt x="89310" y="23056"/>
                    <a:pt x="89290" y="23056"/>
                  </a:cubicBezTo>
                  <a:cubicBezTo>
                    <a:pt x="89271" y="23056"/>
                    <a:pt x="89251" y="23056"/>
                    <a:pt x="89231" y="23056"/>
                  </a:cubicBezTo>
                  <a:cubicBezTo>
                    <a:pt x="87362" y="23056"/>
                    <a:pt x="85595" y="23894"/>
                    <a:pt x="84353" y="25197"/>
                  </a:cubicBezTo>
                  <a:cubicBezTo>
                    <a:pt x="84434" y="23602"/>
                    <a:pt x="83851" y="22106"/>
                    <a:pt x="82866" y="20923"/>
                  </a:cubicBezTo>
                  <a:lnTo>
                    <a:pt x="82857" y="20914"/>
                  </a:lnTo>
                  <a:cubicBezTo>
                    <a:pt x="83283" y="20835"/>
                    <a:pt x="83710" y="20797"/>
                    <a:pt x="84135" y="20797"/>
                  </a:cubicBezTo>
                  <a:close/>
                  <a:moveTo>
                    <a:pt x="47488" y="20904"/>
                  </a:moveTo>
                  <a:cubicBezTo>
                    <a:pt x="47912" y="20904"/>
                    <a:pt x="48338" y="20943"/>
                    <a:pt x="48762" y="21022"/>
                  </a:cubicBezTo>
                  <a:cubicBezTo>
                    <a:pt x="48242" y="21640"/>
                    <a:pt x="47839" y="22348"/>
                    <a:pt x="47579" y="23110"/>
                  </a:cubicBezTo>
                  <a:cubicBezTo>
                    <a:pt x="47337" y="23809"/>
                    <a:pt x="47239" y="24552"/>
                    <a:pt x="47275" y="25287"/>
                  </a:cubicBezTo>
                  <a:cubicBezTo>
                    <a:pt x="46033" y="23992"/>
                    <a:pt x="44274" y="23154"/>
                    <a:pt x="42414" y="23154"/>
                  </a:cubicBezTo>
                  <a:cubicBezTo>
                    <a:pt x="42395" y="23154"/>
                    <a:pt x="42375" y="23154"/>
                    <a:pt x="42355" y="23154"/>
                  </a:cubicBezTo>
                  <a:cubicBezTo>
                    <a:pt x="43693" y="21707"/>
                    <a:pt x="45560" y="20904"/>
                    <a:pt x="47488" y="20904"/>
                  </a:cubicBezTo>
                  <a:close/>
                  <a:moveTo>
                    <a:pt x="60505" y="20912"/>
                  </a:moveTo>
                  <a:cubicBezTo>
                    <a:pt x="62435" y="20912"/>
                    <a:pt x="64301" y="21709"/>
                    <a:pt x="65644" y="23154"/>
                  </a:cubicBezTo>
                  <a:cubicBezTo>
                    <a:pt x="65624" y="23154"/>
                    <a:pt x="65604" y="23154"/>
                    <a:pt x="65584" y="23154"/>
                  </a:cubicBezTo>
                  <a:cubicBezTo>
                    <a:pt x="63716" y="23154"/>
                    <a:pt x="61957" y="23993"/>
                    <a:pt x="60715" y="25296"/>
                  </a:cubicBezTo>
                  <a:lnTo>
                    <a:pt x="60715" y="25287"/>
                  </a:lnTo>
                  <a:cubicBezTo>
                    <a:pt x="60751" y="24552"/>
                    <a:pt x="60644" y="23809"/>
                    <a:pt x="60411" y="23110"/>
                  </a:cubicBezTo>
                  <a:cubicBezTo>
                    <a:pt x="60151" y="22348"/>
                    <a:pt x="59748" y="21640"/>
                    <a:pt x="59219" y="21031"/>
                  </a:cubicBezTo>
                  <a:cubicBezTo>
                    <a:pt x="59647" y="20951"/>
                    <a:pt x="60078" y="20912"/>
                    <a:pt x="60505" y="20912"/>
                  </a:cubicBezTo>
                  <a:close/>
                  <a:moveTo>
                    <a:pt x="107673" y="20699"/>
                  </a:moveTo>
                  <a:cubicBezTo>
                    <a:pt x="109600" y="20699"/>
                    <a:pt x="111466" y="21495"/>
                    <a:pt x="112812" y="22939"/>
                  </a:cubicBezTo>
                  <a:cubicBezTo>
                    <a:pt x="112793" y="22939"/>
                    <a:pt x="112774" y="22939"/>
                    <a:pt x="112756" y="22939"/>
                  </a:cubicBezTo>
                  <a:cubicBezTo>
                    <a:pt x="110769" y="22939"/>
                    <a:pt x="108902" y="23885"/>
                    <a:pt x="107659" y="25332"/>
                  </a:cubicBezTo>
                  <a:cubicBezTo>
                    <a:pt x="107785" y="23674"/>
                    <a:pt x="107184" y="22097"/>
                    <a:pt x="106136" y="20878"/>
                  </a:cubicBezTo>
                  <a:lnTo>
                    <a:pt x="106136" y="20870"/>
                  </a:lnTo>
                  <a:cubicBezTo>
                    <a:pt x="106647" y="20755"/>
                    <a:pt x="107162" y="20699"/>
                    <a:pt x="107673" y="20699"/>
                  </a:cubicBezTo>
                  <a:close/>
                  <a:moveTo>
                    <a:pt x="13670" y="20994"/>
                  </a:moveTo>
                  <a:cubicBezTo>
                    <a:pt x="15606" y="20994"/>
                    <a:pt x="17480" y="21797"/>
                    <a:pt x="18825" y="23244"/>
                  </a:cubicBezTo>
                  <a:cubicBezTo>
                    <a:pt x="18805" y="23244"/>
                    <a:pt x="18786" y="23244"/>
                    <a:pt x="18766" y="23244"/>
                  </a:cubicBezTo>
                  <a:cubicBezTo>
                    <a:pt x="16897" y="23244"/>
                    <a:pt x="15129" y="24082"/>
                    <a:pt x="13888" y="25386"/>
                  </a:cubicBezTo>
                  <a:cubicBezTo>
                    <a:pt x="13951" y="23809"/>
                    <a:pt x="13368" y="22303"/>
                    <a:pt x="12382" y="21120"/>
                  </a:cubicBezTo>
                  <a:lnTo>
                    <a:pt x="12391" y="21111"/>
                  </a:lnTo>
                  <a:cubicBezTo>
                    <a:pt x="12817" y="21032"/>
                    <a:pt x="13245" y="20994"/>
                    <a:pt x="13670" y="20994"/>
                  </a:cubicBezTo>
                  <a:close/>
                  <a:moveTo>
                    <a:pt x="23971" y="20994"/>
                  </a:moveTo>
                  <a:cubicBezTo>
                    <a:pt x="24396" y="20994"/>
                    <a:pt x="24824" y="21032"/>
                    <a:pt x="25250" y="21111"/>
                  </a:cubicBezTo>
                  <a:cubicBezTo>
                    <a:pt x="24255" y="22294"/>
                    <a:pt x="23673" y="23791"/>
                    <a:pt x="23753" y="25386"/>
                  </a:cubicBezTo>
                  <a:cubicBezTo>
                    <a:pt x="22512" y="24082"/>
                    <a:pt x="20744" y="23244"/>
                    <a:pt x="18884" y="23244"/>
                  </a:cubicBezTo>
                  <a:cubicBezTo>
                    <a:pt x="18864" y="23244"/>
                    <a:pt x="18845" y="23244"/>
                    <a:pt x="18825" y="23244"/>
                  </a:cubicBezTo>
                  <a:cubicBezTo>
                    <a:pt x="20162" y="21797"/>
                    <a:pt x="22036" y="20994"/>
                    <a:pt x="23971" y="20994"/>
                  </a:cubicBezTo>
                  <a:close/>
                  <a:moveTo>
                    <a:pt x="37165" y="20902"/>
                  </a:moveTo>
                  <a:cubicBezTo>
                    <a:pt x="39100" y="20902"/>
                    <a:pt x="40977" y="21703"/>
                    <a:pt x="42328" y="23154"/>
                  </a:cubicBezTo>
                  <a:cubicBezTo>
                    <a:pt x="42310" y="23154"/>
                    <a:pt x="42291" y="23154"/>
                    <a:pt x="42273" y="23154"/>
                  </a:cubicBezTo>
                  <a:cubicBezTo>
                    <a:pt x="40286" y="23154"/>
                    <a:pt x="38419" y="24100"/>
                    <a:pt x="37176" y="25547"/>
                  </a:cubicBezTo>
                  <a:cubicBezTo>
                    <a:pt x="37302" y="23871"/>
                    <a:pt x="36701" y="22303"/>
                    <a:pt x="35653" y="21076"/>
                  </a:cubicBezTo>
                  <a:lnTo>
                    <a:pt x="35653" y="21067"/>
                  </a:lnTo>
                  <a:cubicBezTo>
                    <a:pt x="36155" y="20956"/>
                    <a:pt x="36662" y="20902"/>
                    <a:pt x="37165" y="20902"/>
                  </a:cubicBezTo>
                  <a:close/>
                  <a:moveTo>
                    <a:pt x="124474" y="18856"/>
                  </a:moveTo>
                  <a:cubicBezTo>
                    <a:pt x="127057" y="18856"/>
                    <a:pt x="129639" y="20229"/>
                    <a:pt x="130536" y="22975"/>
                  </a:cubicBezTo>
                  <a:cubicBezTo>
                    <a:pt x="130751" y="23656"/>
                    <a:pt x="130867" y="24364"/>
                    <a:pt x="130867" y="25081"/>
                  </a:cubicBezTo>
                  <a:cubicBezTo>
                    <a:pt x="130388" y="24976"/>
                    <a:pt x="129906" y="24925"/>
                    <a:pt x="129426" y="24925"/>
                  </a:cubicBezTo>
                  <a:cubicBezTo>
                    <a:pt x="127574" y="24925"/>
                    <a:pt x="125776" y="25691"/>
                    <a:pt x="124487" y="27079"/>
                  </a:cubicBezTo>
                  <a:cubicBezTo>
                    <a:pt x="123206" y="25708"/>
                    <a:pt x="121414" y="24920"/>
                    <a:pt x="119532" y="24920"/>
                  </a:cubicBezTo>
                  <a:cubicBezTo>
                    <a:pt x="119048" y="24920"/>
                    <a:pt x="118564" y="24973"/>
                    <a:pt x="118089" y="25081"/>
                  </a:cubicBezTo>
                  <a:cubicBezTo>
                    <a:pt x="118089" y="24364"/>
                    <a:pt x="118197" y="23656"/>
                    <a:pt x="118412" y="22975"/>
                  </a:cubicBezTo>
                  <a:cubicBezTo>
                    <a:pt x="119308" y="20229"/>
                    <a:pt x="121891" y="18856"/>
                    <a:pt x="124474" y="18856"/>
                  </a:cubicBezTo>
                  <a:close/>
                  <a:moveTo>
                    <a:pt x="77629" y="18952"/>
                  </a:moveTo>
                  <a:cubicBezTo>
                    <a:pt x="80805" y="18952"/>
                    <a:pt x="83981" y="21031"/>
                    <a:pt x="84022" y="25188"/>
                  </a:cubicBezTo>
                  <a:cubicBezTo>
                    <a:pt x="83543" y="25084"/>
                    <a:pt x="83060" y="25032"/>
                    <a:pt x="82581" y="25032"/>
                  </a:cubicBezTo>
                  <a:cubicBezTo>
                    <a:pt x="80728" y="25032"/>
                    <a:pt x="78930" y="25798"/>
                    <a:pt x="77642" y="27187"/>
                  </a:cubicBezTo>
                  <a:cubicBezTo>
                    <a:pt x="76360" y="25816"/>
                    <a:pt x="74568" y="25027"/>
                    <a:pt x="72687" y="25027"/>
                  </a:cubicBezTo>
                  <a:cubicBezTo>
                    <a:pt x="72203" y="25027"/>
                    <a:pt x="71719" y="25081"/>
                    <a:pt x="71244" y="25188"/>
                  </a:cubicBezTo>
                  <a:cubicBezTo>
                    <a:pt x="71280" y="21031"/>
                    <a:pt x="74454" y="18952"/>
                    <a:pt x="77629" y="18952"/>
                  </a:cubicBezTo>
                  <a:close/>
                  <a:moveTo>
                    <a:pt x="100945" y="18952"/>
                  </a:moveTo>
                  <a:cubicBezTo>
                    <a:pt x="104119" y="18952"/>
                    <a:pt x="107295" y="21030"/>
                    <a:pt x="107337" y="25187"/>
                  </a:cubicBezTo>
                  <a:lnTo>
                    <a:pt x="107337" y="25187"/>
                  </a:lnTo>
                  <a:cubicBezTo>
                    <a:pt x="106865" y="25086"/>
                    <a:pt x="106389" y="25037"/>
                    <a:pt x="105918" y="25037"/>
                  </a:cubicBezTo>
                  <a:cubicBezTo>
                    <a:pt x="104057" y="25037"/>
                    <a:pt x="102256" y="25803"/>
                    <a:pt x="100957" y="27196"/>
                  </a:cubicBezTo>
                  <a:cubicBezTo>
                    <a:pt x="99676" y="25816"/>
                    <a:pt x="97883" y="25036"/>
                    <a:pt x="96002" y="25036"/>
                  </a:cubicBezTo>
                  <a:cubicBezTo>
                    <a:pt x="95518" y="25036"/>
                    <a:pt x="95034" y="25081"/>
                    <a:pt x="94559" y="25188"/>
                  </a:cubicBezTo>
                  <a:cubicBezTo>
                    <a:pt x="94595" y="21031"/>
                    <a:pt x="97769" y="18952"/>
                    <a:pt x="100945" y="18952"/>
                  </a:cubicBezTo>
                  <a:close/>
                  <a:moveTo>
                    <a:pt x="53997" y="19058"/>
                  </a:moveTo>
                  <a:cubicBezTo>
                    <a:pt x="56578" y="19058"/>
                    <a:pt x="59157" y="20432"/>
                    <a:pt x="60052" y="23181"/>
                  </a:cubicBezTo>
                  <a:cubicBezTo>
                    <a:pt x="60267" y="23853"/>
                    <a:pt x="60384" y="24570"/>
                    <a:pt x="60384" y="25278"/>
                  </a:cubicBezTo>
                  <a:cubicBezTo>
                    <a:pt x="59909" y="25176"/>
                    <a:pt x="59430" y="25126"/>
                    <a:pt x="58956" y="25126"/>
                  </a:cubicBezTo>
                  <a:cubicBezTo>
                    <a:pt x="57095" y="25126"/>
                    <a:pt x="55295" y="25893"/>
                    <a:pt x="53995" y="27285"/>
                  </a:cubicBezTo>
                  <a:cubicBezTo>
                    <a:pt x="52714" y="25905"/>
                    <a:pt x="50922" y="25126"/>
                    <a:pt x="49049" y="25126"/>
                  </a:cubicBezTo>
                  <a:cubicBezTo>
                    <a:pt x="48556" y="25126"/>
                    <a:pt x="48072" y="25180"/>
                    <a:pt x="47597" y="25278"/>
                  </a:cubicBezTo>
                  <a:cubicBezTo>
                    <a:pt x="47606" y="24570"/>
                    <a:pt x="47714" y="23853"/>
                    <a:pt x="47929" y="23181"/>
                  </a:cubicBezTo>
                  <a:cubicBezTo>
                    <a:pt x="48830" y="20434"/>
                    <a:pt x="51414" y="19058"/>
                    <a:pt x="53997" y="19058"/>
                  </a:cubicBezTo>
                  <a:close/>
                  <a:moveTo>
                    <a:pt x="7163" y="19140"/>
                  </a:moveTo>
                  <a:cubicBezTo>
                    <a:pt x="10339" y="19140"/>
                    <a:pt x="13516" y="21219"/>
                    <a:pt x="13556" y="25377"/>
                  </a:cubicBezTo>
                  <a:cubicBezTo>
                    <a:pt x="13079" y="25272"/>
                    <a:pt x="12598" y="25222"/>
                    <a:pt x="12120" y="25222"/>
                  </a:cubicBezTo>
                  <a:cubicBezTo>
                    <a:pt x="10263" y="25222"/>
                    <a:pt x="8460" y="25990"/>
                    <a:pt x="7163" y="27379"/>
                  </a:cubicBezTo>
                  <a:lnTo>
                    <a:pt x="7163" y="27379"/>
                  </a:lnTo>
                  <a:cubicBezTo>
                    <a:pt x="5882" y="26002"/>
                    <a:pt x="4092" y="25224"/>
                    <a:pt x="2212" y="25224"/>
                  </a:cubicBezTo>
                  <a:cubicBezTo>
                    <a:pt x="1728" y="25224"/>
                    <a:pt x="1245" y="25278"/>
                    <a:pt x="770" y="25377"/>
                  </a:cubicBezTo>
                  <a:cubicBezTo>
                    <a:pt x="810" y="21219"/>
                    <a:pt x="3987" y="19140"/>
                    <a:pt x="7163" y="19140"/>
                  </a:cubicBezTo>
                  <a:close/>
                  <a:moveTo>
                    <a:pt x="30465" y="19152"/>
                  </a:moveTo>
                  <a:cubicBezTo>
                    <a:pt x="33638" y="19152"/>
                    <a:pt x="36811" y="21228"/>
                    <a:pt x="36854" y="25382"/>
                  </a:cubicBezTo>
                  <a:lnTo>
                    <a:pt x="36854" y="25382"/>
                  </a:lnTo>
                  <a:cubicBezTo>
                    <a:pt x="36384" y="25282"/>
                    <a:pt x="35912" y="25234"/>
                    <a:pt x="35443" y="25234"/>
                  </a:cubicBezTo>
                  <a:cubicBezTo>
                    <a:pt x="33580" y="25234"/>
                    <a:pt x="31775" y="26000"/>
                    <a:pt x="30483" y="27393"/>
                  </a:cubicBezTo>
                  <a:cubicBezTo>
                    <a:pt x="29201" y="26013"/>
                    <a:pt x="27409" y="25233"/>
                    <a:pt x="25528" y="25233"/>
                  </a:cubicBezTo>
                  <a:cubicBezTo>
                    <a:pt x="25044" y="25233"/>
                    <a:pt x="24560" y="25287"/>
                    <a:pt x="24085" y="25386"/>
                  </a:cubicBezTo>
                  <a:cubicBezTo>
                    <a:pt x="24116" y="21231"/>
                    <a:pt x="27290" y="19152"/>
                    <a:pt x="30465" y="19152"/>
                  </a:cubicBezTo>
                  <a:close/>
                  <a:moveTo>
                    <a:pt x="119325" y="25304"/>
                  </a:moveTo>
                  <a:cubicBezTo>
                    <a:pt x="121264" y="25304"/>
                    <a:pt x="123133" y="26108"/>
                    <a:pt x="124478" y="27563"/>
                  </a:cubicBezTo>
                  <a:cubicBezTo>
                    <a:pt x="124458" y="27563"/>
                    <a:pt x="124438" y="27563"/>
                    <a:pt x="124418" y="27563"/>
                  </a:cubicBezTo>
                  <a:cubicBezTo>
                    <a:pt x="122550" y="27563"/>
                    <a:pt x="120782" y="28392"/>
                    <a:pt x="119541" y="29696"/>
                  </a:cubicBezTo>
                  <a:cubicBezTo>
                    <a:pt x="119622" y="28110"/>
                    <a:pt x="119039" y="26604"/>
                    <a:pt x="118045" y="25421"/>
                  </a:cubicBezTo>
                  <a:cubicBezTo>
                    <a:pt x="118472" y="25342"/>
                    <a:pt x="118900" y="25304"/>
                    <a:pt x="119325" y="25304"/>
                  </a:cubicBezTo>
                  <a:close/>
                  <a:moveTo>
                    <a:pt x="129625" y="25304"/>
                  </a:moveTo>
                  <a:cubicBezTo>
                    <a:pt x="130050" y="25304"/>
                    <a:pt x="130477" y="25342"/>
                    <a:pt x="130903" y="25421"/>
                  </a:cubicBezTo>
                  <a:cubicBezTo>
                    <a:pt x="129908" y="26604"/>
                    <a:pt x="129326" y="28101"/>
                    <a:pt x="129415" y="29696"/>
                  </a:cubicBezTo>
                  <a:cubicBezTo>
                    <a:pt x="128165" y="28392"/>
                    <a:pt x="126398" y="27563"/>
                    <a:pt x="124538" y="27563"/>
                  </a:cubicBezTo>
                  <a:cubicBezTo>
                    <a:pt x="124518" y="27563"/>
                    <a:pt x="124498" y="27563"/>
                    <a:pt x="124478" y="27563"/>
                  </a:cubicBezTo>
                  <a:cubicBezTo>
                    <a:pt x="125816" y="26108"/>
                    <a:pt x="127690" y="25304"/>
                    <a:pt x="129625" y="25304"/>
                  </a:cubicBezTo>
                  <a:close/>
                  <a:moveTo>
                    <a:pt x="95793" y="25402"/>
                  </a:moveTo>
                  <a:cubicBezTo>
                    <a:pt x="97728" y="25402"/>
                    <a:pt x="99603" y="26205"/>
                    <a:pt x="100948" y="27653"/>
                  </a:cubicBezTo>
                  <a:lnTo>
                    <a:pt x="100948" y="27653"/>
                  </a:lnTo>
                  <a:cubicBezTo>
                    <a:pt x="100945" y="27653"/>
                    <a:pt x="100942" y="27653"/>
                    <a:pt x="100939" y="27653"/>
                  </a:cubicBezTo>
                  <a:cubicBezTo>
                    <a:pt x="100919" y="27652"/>
                    <a:pt x="100900" y="27652"/>
                    <a:pt x="100880" y="27652"/>
                  </a:cubicBezTo>
                  <a:cubicBezTo>
                    <a:pt x="99020" y="27652"/>
                    <a:pt x="97252" y="28491"/>
                    <a:pt x="96011" y="29794"/>
                  </a:cubicBezTo>
                  <a:cubicBezTo>
                    <a:pt x="96091" y="28199"/>
                    <a:pt x="95509" y="26703"/>
                    <a:pt x="94514" y="25520"/>
                  </a:cubicBezTo>
                  <a:cubicBezTo>
                    <a:pt x="94940" y="25441"/>
                    <a:pt x="95368" y="25402"/>
                    <a:pt x="95793" y="25402"/>
                  </a:cubicBezTo>
                  <a:close/>
                  <a:moveTo>
                    <a:pt x="82779" y="25411"/>
                  </a:moveTo>
                  <a:cubicBezTo>
                    <a:pt x="83204" y="25411"/>
                    <a:pt x="83632" y="25450"/>
                    <a:pt x="84057" y="25529"/>
                  </a:cubicBezTo>
                  <a:cubicBezTo>
                    <a:pt x="83063" y="26703"/>
                    <a:pt x="82480" y="28208"/>
                    <a:pt x="82570" y="29803"/>
                  </a:cubicBezTo>
                  <a:cubicBezTo>
                    <a:pt x="81320" y="28500"/>
                    <a:pt x="79561" y="27661"/>
                    <a:pt x="77692" y="27661"/>
                  </a:cubicBezTo>
                  <a:cubicBezTo>
                    <a:pt x="77672" y="27661"/>
                    <a:pt x="77653" y="27661"/>
                    <a:pt x="77633" y="27662"/>
                  </a:cubicBezTo>
                  <a:cubicBezTo>
                    <a:pt x="78970" y="26214"/>
                    <a:pt x="80844" y="25411"/>
                    <a:pt x="82779" y="25411"/>
                  </a:cubicBezTo>
                  <a:close/>
                  <a:moveTo>
                    <a:pt x="59128" y="25506"/>
                  </a:moveTo>
                  <a:cubicBezTo>
                    <a:pt x="59557" y="25506"/>
                    <a:pt x="59990" y="25546"/>
                    <a:pt x="60420" y="25628"/>
                  </a:cubicBezTo>
                  <a:cubicBezTo>
                    <a:pt x="59434" y="26801"/>
                    <a:pt x="58852" y="28307"/>
                    <a:pt x="58932" y="29893"/>
                  </a:cubicBezTo>
                  <a:cubicBezTo>
                    <a:pt x="57697" y="28596"/>
                    <a:pt x="55941" y="27760"/>
                    <a:pt x="54083" y="27760"/>
                  </a:cubicBezTo>
                  <a:cubicBezTo>
                    <a:pt x="54054" y="27760"/>
                    <a:pt x="54024" y="27760"/>
                    <a:pt x="53995" y="27760"/>
                  </a:cubicBezTo>
                  <a:cubicBezTo>
                    <a:pt x="53975" y="27760"/>
                    <a:pt x="53955" y="27760"/>
                    <a:pt x="53935" y="27760"/>
                  </a:cubicBezTo>
                  <a:cubicBezTo>
                    <a:pt x="52067" y="27760"/>
                    <a:pt x="50308" y="28589"/>
                    <a:pt x="49058" y="29893"/>
                  </a:cubicBezTo>
                  <a:cubicBezTo>
                    <a:pt x="49138" y="28307"/>
                    <a:pt x="48565" y="26801"/>
                    <a:pt x="47561" y="25619"/>
                  </a:cubicBezTo>
                  <a:lnTo>
                    <a:pt x="47561" y="25619"/>
                  </a:lnTo>
                  <a:lnTo>
                    <a:pt x="47570" y="25628"/>
                  </a:lnTo>
                  <a:cubicBezTo>
                    <a:pt x="48002" y="25546"/>
                    <a:pt x="48436" y="25506"/>
                    <a:pt x="48867" y="25506"/>
                  </a:cubicBezTo>
                  <a:cubicBezTo>
                    <a:pt x="50796" y="25506"/>
                    <a:pt x="52663" y="26308"/>
                    <a:pt x="54004" y="27751"/>
                  </a:cubicBezTo>
                  <a:cubicBezTo>
                    <a:pt x="55337" y="26308"/>
                    <a:pt x="57203" y="25506"/>
                    <a:pt x="59128" y="25506"/>
                  </a:cubicBezTo>
                  <a:close/>
                  <a:moveTo>
                    <a:pt x="25327" y="25613"/>
                  </a:moveTo>
                  <a:cubicBezTo>
                    <a:pt x="27257" y="25613"/>
                    <a:pt x="29124" y="26416"/>
                    <a:pt x="30465" y="27859"/>
                  </a:cubicBezTo>
                  <a:lnTo>
                    <a:pt x="30465" y="27859"/>
                  </a:lnTo>
                  <a:cubicBezTo>
                    <a:pt x="30462" y="27859"/>
                    <a:pt x="30459" y="27859"/>
                    <a:pt x="30456" y="27859"/>
                  </a:cubicBezTo>
                  <a:cubicBezTo>
                    <a:pt x="30436" y="27859"/>
                    <a:pt x="30416" y="27858"/>
                    <a:pt x="30397" y="27858"/>
                  </a:cubicBezTo>
                  <a:cubicBezTo>
                    <a:pt x="28528" y="27858"/>
                    <a:pt x="26769" y="28697"/>
                    <a:pt x="25519" y="30000"/>
                  </a:cubicBezTo>
                  <a:cubicBezTo>
                    <a:pt x="25608" y="28414"/>
                    <a:pt x="25026" y="26909"/>
                    <a:pt x="24031" y="25735"/>
                  </a:cubicBezTo>
                  <a:cubicBezTo>
                    <a:pt x="24463" y="25653"/>
                    <a:pt x="24897" y="25613"/>
                    <a:pt x="25327" y="25613"/>
                  </a:cubicBezTo>
                  <a:close/>
                  <a:moveTo>
                    <a:pt x="106136" y="30070"/>
                  </a:moveTo>
                  <a:cubicBezTo>
                    <a:pt x="106135" y="30070"/>
                    <a:pt x="106135" y="30070"/>
                    <a:pt x="106134" y="30070"/>
                  </a:cubicBezTo>
                  <a:lnTo>
                    <a:pt x="106134" y="30070"/>
                  </a:lnTo>
                  <a:lnTo>
                    <a:pt x="106136" y="30072"/>
                  </a:lnTo>
                  <a:cubicBezTo>
                    <a:pt x="106136" y="30071"/>
                    <a:pt x="106136" y="30071"/>
                    <a:pt x="106136" y="30070"/>
                  </a:cubicBezTo>
                  <a:close/>
                  <a:moveTo>
                    <a:pt x="70806" y="20910"/>
                  </a:moveTo>
                  <a:cubicBezTo>
                    <a:pt x="71297" y="20910"/>
                    <a:pt x="71792" y="20961"/>
                    <a:pt x="72283" y="21067"/>
                  </a:cubicBezTo>
                  <a:cubicBezTo>
                    <a:pt x="71289" y="22321"/>
                    <a:pt x="70742" y="23907"/>
                    <a:pt x="70939" y="25574"/>
                  </a:cubicBezTo>
                  <a:cubicBezTo>
                    <a:pt x="71449" y="25460"/>
                    <a:pt x="71962" y="25404"/>
                    <a:pt x="72472" y="25404"/>
                  </a:cubicBezTo>
                  <a:cubicBezTo>
                    <a:pt x="74409" y="25404"/>
                    <a:pt x="76285" y="26207"/>
                    <a:pt x="77633" y="27662"/>
                  </a:cubicBezTo>
                  <a:cubicBezTo>
                    <a:pt x="77615" y="27661"/>
                    <a:pt x="77597" y="27661"/>
                    <a:pt x="77578" y="27661"/>
                  </a:cubicBezTo>
                  <a:cubicBezTo>
                    <a:pt x="75520" y="27661"/>
                    <a:pt x="73598" y="28670"/>
                    <a:pt x="72346" y="30197"/>
                  </a:cubicBezTo>
                  <a:cubicBezTo>
                    <a:pt x="72748" y="26467"/>
                    <a:pt x="69425" y="23154"/>
                    <a:pt x="65707" y="23154"/>
                  </a:cubicBezTo>
                  <a:cubicBezTo>
                    <a:pt x="65692" y="23154"/>
                    <a:pt x="65677" y="23154"/>
                    <a:pt x="65662" y="23154"/>
                  </a:cubicBezTo>
                  <a:cubicBezTo>
                    <a:pt x="67004" y="21705"/>
                    <a:pt x="68876" y="20910"/>
                    <a:pt x="70806" y="20910"/>
                  </a:cubicBezTo>
                  <a:close/>
                  <a:moveTo>
                    <a:pt x="112818" y="23450"/>
                  </a:moveTo>
                  <a:cubicBezTo>
                    <a:pt x="115995" y="23450"/>
                    <a:pt x="119174" y="25529"/>
                    <a:pt x="119218" y="29687"/>
                  </a:cubicBezTo>
                  <a:cubicBezTo>
                    <a:pt x="118738" y="29582"/>
                    <a:pt x="118254" y="29531"/>
                    <a:pt x="117774" y="29531"/>
                  </a:cubicBezTo>
                  <a:cubicBezTo>
                    <a:pt x="115916" y="29531"/>
                    <a:pt x="114117" y="30298"/>
                    <a:pt x="112821" y="31694"/>
                  </a:cubicBezTo>
                  <a:cubicBezTo>
                    <a:pt x="111548" y="30314"/>
                    <a:pt x="109756" y="29534"/>
                    <a:pt x="107874" y="29534"/>
                  </a:cubicBezTo>
                  <a:cubicBezTo>
                    <a:pt x="107391" y="29534"/>
                    <a:pt x="106907" y="29588"/>
                    <a:pt x="106432" y="29687"/>
                  </a:cubicBezTo>
                  <a:cubicBezTo>
                    <a:pt x="106468" y="25529"/>
                    <a:pt x="109642" y="23450"/>
                    <a:pt x="112818" y="23450"/>
                  </a:cubicBezTo>
                  <a:close/>
                  <a:moveTo>
                    <a:pt x="136132" y="23450"/>
                  </a:moveTo>
                  <a:cubicBezTo>
                    <a:pt x="139308" y="23450"/>
                    <a:pt x="142484" y="25529"/>
                    <a:pt x="142525" y="29687"/>
                  </a:cubicBezTo>
                  <a:cubicBezTo>
                    <a:pt x="142051" y="29585"/>
                    <a:pt x="141574" y="29535"/>
                    <a:pt x="141100" y="29535"/>
                  </a:cubicBezTo>
                  <a:cubicBezTo>
                    <a:pt x="139242" y="29535"/>
                    <a:pt x="137437" y="30301"/>
                    <a:pt x="136145" y="31694"/>
                  </a:cubicBezTo>
                  <a:cubicBezTo>
                    <a:pt x="134863" y="30314"/>
                    <a:pt x="133071" y="29534"/>
                    <a:pt x="131190" y="29534"/>
                  </a:cubicBezTo>
                  <a:cubicBezTo>
                    <a:pt x="130706" y="29534"/>
                    <a:pt x="130222" y="29588"/>
                    <a:pt x="129747" y="29687"/>
                  </a:cubicBezTo>
                  <a:cubicBezTo>
                    <a:pt x="129783" y="25529"/>
                    <a:pt x="132957" y="23450"/>
                    <a:pt x="136132" y="23450"/>
                  </a:cubicBezTo>
                  <a:close/>
                  <a:moveTo>
                    <a:pt x="89290" y="23558"/>
                  </a:moveTo>
                  <a:cubicBezTo>
                    <a:pt x="92466" y="23558"/>
                    <a:pt x="95642" y="25636"/>
                    <a:pt x="95679" y="29792"/>
                  </a:cubicBezTo>
                  <a:lnTo>
                    <a:pt x="95679" y="29792"/>
                  </a:lnTo>
                  <a:cubicBezTo>
                    <a:pt x="95202" y="29689"/>
                    <a:pt x="94721" y="29638"/>
                    <a:pt x="94245" y="29638"/>
                  </a:cubicBezTo>
                  <a:cubicBezTo>
                    <a:pt x="92389" y="29638"/>
                    <a:pt x="90595" y="30406"/>
                    <a:pt x="89299" y="31801"/>
                  </a:cubicBezTo>
                  <a:cubicBezTo>
                    <a:pt x="88025" y="30429"/>
                    <a:pt x="86246" y="29642"/>
                    <a:pt x="84376" y="29642"/>
                  </a:cubicBezTo>
                  <a:cubicBezTo>
                    <a:pt x="84365" y="29642"/>
                    <a:pt x="84355" y="29642"/>
                    <a:pt x="84344" y="29642"/>
                  </a:cubicBezTo>
                  <a:cubicBezTo>
                    <a:pt x="83860" y="29642"/>
                    <a:pt x="83376" y="29687"/>
                    <a:pt x="82902" y="29794"/>
                  </a:cubicBezTo>
                  <a:cubicBezTo>
                    <a:pt x="82937" y="25637"/>
                    <a:pt x="86114" y="23558"/>
                    <a:pt x="89290" y="23558"/>
                  </a:cubicBezTo>
                  <a:close/>
                  <a:moveTo>
                    <a:pt x="42335" y="23651"/>
                  </a:moveTo>
                  <a:cubicBezTo>
                    <a:pt x="45511" y="23651"/>
                    <a:pt x="48686" y="25727"/>
                    <a:pt x="48726" y="29884"/>
                  </a:cubicBezTo>
                  <a:cubicBezTo>
                    <a:pt x="48251" y="29782"/>
                    <a:pt x="47772" y="29732"/>
                    <a:pt x="47298" y="29732"/>
                  </a:cubicBezTo>
                  <a:cubicBezTo>
                    <a:pt x="45434" y="29732"/>
                    <a:pt x="43630" y="30499"/>
                    <a:pt x="42337" y="31891"/>
                  </a:cubicBezTo>
                  <a:cubicBezTo>
                    <a:pt x="41056" y="30511"/>
                    <a:pt x="39264" y="29731"/>
                    <a:pt x="37382" y="29731"/>
                  </a:cubicBezTo>
                  <a:cubicBezTo>
                    <a:pt x="36898" y="29731"/>
                    <a:pt x="36415" y="29785"/>
                    <a:pt x="35940" y="29884"/>
                  </a:cubicBezTo>
                  <a:cubicBezTo>
                    <a:pt x="35980" y="25729"/>
                    <a:pt x="39158" y="23651"/>
                    <a:pt x="42335" y="23651"/>
                  </a:cubicBezTo>
                  <a:close/>
                  <a:moveTo>
                    <a:pt x="65651" y="23651"/>
                  </a:moveTo>
                  <a:cubicBezTo>
                    <a:pt x="68826" y="23651"/>
                    <a:pt x="72001" y="25727"/>
                    <a:pt x="72041" y="29884"/>
                  </a:cubicBezTo>
                  <a:cubicBezTo>
                    <a:pt x="71568" y="29782"/>
                    <a:pt x="71091" y="29732"/>
                    <a:pt x="70617" y="29732"/>
                  </a:cubicBezTo>
                  <a:cubicBezTo>
                    <a:pt x="68758" y="29732"/>
                    <a:pt x="66952" y="30499"/>
                    <a:pt x="65653" y="31891"/>
                  </a:cubicBezTo>
                  <a:cubicBezTo>
                    <a:pt x="64371" y="30511"/>
                    <a:pt x="62579" y="29731"/>
                    <a:pt x="60697" y="29731"/>
                  </a:cubicBezTo>
                  <a:cubicBezTo>
                    <a:pt x="60214" y="29731"/>
                    <a:pt x="59730" y="29785"/>
                    <a:pt x="59255" y="29884"/>
                  </a:cubicBezTo>
                  <a:cubicBezTo>
                    <a:pt x="59295" y="25729"/>
                    <a:pt x="62473" y="23651"/>
                    <a:pt x="65651" y="23651"/>
                  </a:cubicBezTo>
                  <a:close/>
                  <a:moveTo>
                    <a:pt x="18808" y="23757"/>
                  </a:moveTo>
                  <a:cubicBezTo>
                    <a:pt x="21978" y="23757"/>
                    <a:pt x="25149" y="25829"/>
                    <a:pt x="25196" y="29978"/>
                  </a:cubicBezTo>
                  <a:lnTo>
                    <a:pt x="25196" y="29978"/>
                  </a:lnTo>
                  <a:cubicBezTo>
                    <a:pt x="24721" y="29876"/>
                    <a:pt x="24243" y="29826"/>
                    <a:pt x="23769" y="29826"/>
                  </a:cubicBezTo>
                  <a:cubicBezTo>
                    <a:pt x="21911" y="29826"/>
                    <a:pt x="20114" y="30592"/>
                    <a:pt x="18825" y="31981"/>
                  </a:cubicBezTo>
                  <a:cubicBezTo>
                    <a:pt x="17544" y="30610"/>
                    <a:pt x="15752" y="29821"/>
                    <a:pt x="13870" y="29821"/>
                  </a:cubicBezTo>
                  <a:cubicBezTo>
                    <a:pt x="13386" y="29830"/>
                    <a:pt x="12902" y="29875"/>
                    <a:pt x="12427" y="29982"/>
                  </a:cubicBezTo>
                  <a:cubicBezTo>
                    <a:pt x="12463" y="25834"/>
                    <a:pt x="15635" y="23757"/>
                    <a:pt x="18808" y="23757"/>
                  </a:cubicBezTo>
                  <a:close/>
                  <a:moveTo>
                    <a:pt x="117967" y="29909"/>
                  </a:moveTo>
                  <a:cubicBezTo>
                    <a:pt x="118392" y="29909"/>
                    <a:pt x="118820" y="29948"/>
                    <a:pt x="119245" y="30027"/>
                  </a:cubicBezTo>
                  <a:cubicBezTo>
                    <a:pt x="118253" y="31208"/>
                    <a:pt x="117671" y="32700"/>
                    <a:pt x="117757" y="34292"/>
                  </a:cubicBezTo>
                  <a:lnTo>
                    <a:pt x="117757" y="34292"/>
                  </a:lnTo>
                  <a:cubicBezTo>
                    <a:pt x="116507" y="32989"/>
                    <a:pt x="114740" y="32159"/>
                    <a:pt x="112880" y="32159"/>
                  </a:cubicBezTo>
                  <a:cubicBezTo>
                    <a:pt x="112860" y="32159"/>
                    <a:pt x="112840" y="32160"/>
                    <a:pt x="112821" y="32160"/>
                  </a:cubicBezTo>
                  <a:cubicBezTo>
                    <a:pt x="114158" y="30712"/>
                    <a:pt x="116031" y="29909"/>
                    <a:pt x="117967" y="29909"/>
                  </a:cubicBezTo>
                  <a:close/>
                  <a:moveTo>
                    <a:pt x="84144" y="30017"/>
                  </a:moveTo>
                  <a:cubicBezTo>
                    <a:pt x="86080" y="30017"/>
                    <a:pt x="87953" y="30820"/>
                    <a:pt x="89290" y="32267"/>
                  </a:cubicBezTo>
                  <a:cubicBezTo>
                    <a:pt x="89271" y="32267"/>
                    <a:pt x="89251" y="32267"/>
                    <a:pt x="89231" y="32267"/>
                  </a:cubicBezTo>
                  <a:cubicBezTo>
                    <a:pt x="87362" y="32267"/>
                    <a:pt x="85595" y="33105"/>
                    <a:pt x="84353" y="34409"/>
                  </a:cubicBezTo>
                  <a:cubicBezTo>
                    <a:pt x="84443" y="32814"/>
                    <a:pt x="83851" y="31317"/>
                    <a:pt x="82866" y="30135"/>
                  </a:cubicBezTo>
                  <a:cubicBezTo>
                    <a:pt x="83291" y="30056"/>
                    <a:pt x="83719" y="30017"/>
                    <a:pt x="84144" y="30017"/>
                  </a:cubicBezTo>
                  <a:close/>
                  <a:moveTo>
                    <a:pt x="94437" y="30017"/>
                  </a:moveTo>
                  <a:cubicBezTo>
                    <a:pt x="94862" y="30017"/>
                    <a:pt x="95289" y="30056"/>
                    <a:pt x="95715" y="30135"/>
                  </a:cubicBezTo>
                  <a:cubicBezTo>
                    <a:pt x="94729" y="31317"/>
                    <a:pt x="94138" y="32814"/>
                    <a:pt x="94228" y="34409"/>
                  </a:cubicBezTo>
                  <a:cubicBezTo>
                    <a:pt x="92977" y="33105"/>
                    <a:pt x="91218" y="32267"/>
                    <a:pt x="89350" y="32267"/>
                  </a:cubicBezTo>
                  <a:cubicBezTo>
                    <a:pt x="89333" y="32267"/>
                    <a:pt x="89316" y="32267"/>
                    <a:pt x="89299" y="32267"/>
                  </a:cubicBezTo>
                  <a:lnTo>
                    <a:pt x="89299" y="32267"/>
                  </a:lnTo>
                  <a:cubicBezTo>
                    <a:pt x="90637" y="30820"/>
                    <a:pt x="92504" y="30017"/>
                    <a:pt x="94437" y="30017"/>
                  </a:cubicBezTo>
                  <a:close/>
                  <a:moveTo>
                    <a:pt x="47484" y="30107"/>
                  </a:moveTo>
                  <a:cubicBezTo>
                    <a:pt x="47908" y="30107"/>
                    <a:pt x="48336" y="30145"/>
                    <a:pt x="48762" y="30224"/>
                  </a:cubicBezTo>
                  <a:cubicBezTo>
                    <a:pt x="47767" y="31407"/>
                    <a:pt x="47185" y="32912"/>
                    <a:pt x="47275" y="34498"/>
                  </a:cubicBezTo>
                  <a:cubicBezTo>
                    <a:pt x="46024" y="33195"/>
                    <a:pt x="44256" y="32357"/>
                    <a:pt x="42396" y="32357"/>
                  </a:cubicBezTo>
                  <a:cubicBezTo>
                    <a:pt x="42377" y="32357"/>
                    <a:pt x="42357" y="32357"/>
                    <a:pt x="42337" y="32357"/>
                  </a:cubicBezTo>
                  <a:cubicBezTo>
                    <a:pt x="43675" y="30909"/>
                    <a:pt x="45548" y="30107"/>
                    <a:pt x="47484" y="30107"/>
                  </a:cubicBezTo>
                  <a:close/>
                  <a:moveTo>
                    <a:pt x="60497" y="30107"/>
                  </a:moveTo>
                  <a:cubicBezTo>
                    <a:pt x="62433" y="30107"/>
                    <a:pt x="64308" y="30911"/>
                    <a:pt x="65653" y="32366"/>
                  </a:cubicBezTo>
                  <a:lnTo>
                    <a:pt x="65653" y="32366"/>
                  </a:lnTo>
                  <a:cubicBezTo>
                    <a:pt x="65650" y="32366"/>
                    <a:pt x="65647" y="32366"/>
                    <a:pt x="65644" y="32366"/>
                  </a:cubicBezTo>
                  <a:cubicBezTo>
                    <a:pt x="65624" y="32366"/>
                    <a:pt x="65604" y="32366"/>
                    <a:pt x="65584" y="32366"/>
                  </a:cubicBezTo>
                  <a:cubicBezTo>
                    <a:pt x="63715" y="32366"/>
                    <a:pt x="61957" y="33195"/>
                    <a:pt x="60706" y="34498"/>
                  </a:cubicBezTo>
                  <a:cubicBezTo>
                    <a:pt x="60796" y="32912"/>
                    <a:pt x="60214" y="31407"/>
                    <a:pt x="59219" y="30224"/>
                  </a:cubicBezTo>
                  <a:cubicBezTo>
                    <a:pt x="59644" y="30145"/>
                    <a:pt x="60072" y="30107"/>
                    <a:pt x="60497" y="30107"/>
                  </a:cubicBezTo>
                  <a:close/>
                  <a:moveTo>
                    <a:pt x="106093" y="25399"/>
                  </a:moveTo>
                  <a:cubicBezTo>
                    <a:pt x="106554" y="25399"/>
                    <a:pt x="107019" y="25445"/>
                    <a:pt x="107480" y="25538"/>
                  </a:cubicBezTo>
                  <a:cubicBezTo>
                    <a:pt x="106477" y="26801"/>
                    <a:pt x="105930" y="28395"/>
                    <a:pt x="106136" y="30070"/>
                  </a:cubicBezTo>
                  <a:lnTo>
                    <a:pt x="106136" y="30070"/>
                  </a:lnTo>
                  <a:cubicBezTo>
                    <a:pt x="106645" y="29957"/>
                    <a:pt x="107158" y="29902"/>
                    <a:pt x="107667" y="29902"/>
                  </a:cubicBezTo>
                  <a:cubicBezTo>
                    <a:pt x="109601" y="29902"/>
                    <a:pt x="111474" y="30700"/>
                    <a:pt x="112821" y="32160"/>
                  </a:cubicBezTo>
                  <a:cubicBezTo>
                    <a:pt x="112802" y="32160"/>
                    <a:pt x="112783" y="32160"/>
                    <a:pt x="112764" y="32160"/>
                  </a:cubicBezTo>
                  <a:cubicBezTo>
                    <a:pt x="110778" y="32160"/>
                    <a:pt x="108911" y="33096"/>
                    <a:pt x="107659" y="34543"/>
                  </a:cubicBezTo>
                  <a:cubicBezTo>
                    <a:pt x="107785" y="32877"/>
                    <a:pt x="107175" y="31300"/>
                    <a:pt x="106127" y="30072"/>
                  </a:cubicBezTo>
                  <a:cubicBezTo>
                    <a:pt x="106130" y="30071"/>
                    <a:pt x="106132" y="30071"/>
                    <a:pt x="106134" y="30070"/>
                  </a:cubicBezTo>
                  <a:lnTo>
                    <a:pt x="106134" y="30070"/>
                  </a:lnTo>
                  <a:lnTo>
                    <a:pt x="106127" y="30063"/>
                  </a:lnTo>
                  <a:cubicBezTo>
                    <a:pt x="104875" y="28607"/>
                    <a:pt x="102990" y="27652"/>
                    <a:pt x="100995" y="27652"/>
                  </a:cubicBezTo>
                  <a:cubicBezTo>
                    <a:pt x="100979" y="27652"/>
                    <a:pt x="100964" y="27652"/>
                    <a:pt x="100948" y="27653"/>
                  </a:cubicBezTo>
                  <a:lnTo>
                    <a:pt x="100948" y="27653"/>
                  </a:lnTo>
                  <a:cubicBezTo>
                    <a:pt x="102286" y="26199"/>
                    <a:pt x="104161" y="25399"/>
                    <a:pt x="106093" y="25399"/>
                  </a:cubicBezTo>
                  <a:close/>
                  <a:moveTo>
                    <a:pt x="13651" y="30209"/>
                  </a:moveTo>
                  <a:cubicBezTo>
                    <a:pt x="15587" y="30209"/>
                    <a:pt x="17458" y="31009"/>
                    <a:pt x="18799" y="32455"/>
                  </a:cubicBezTo>
                  <a:lnTo>
                    <a:pt x="18799" y="32455"/>
                  </a:lnTo>
                  <a:cubicBezTo>
                    <a:pt x="18788" y="32455"/>
                    <a:pt x="18777" y="32455"/>
                    <a:pt x="18766" y="32455"/>
                  </a:cubicBezTo>
                  <a:cubicBezTo>
                    <a:pt x="16897" y="32455"/>
                    <a:pt x="15129" y="33294"/>
                    <a:pt x="13888" y="34597"/>
                  </a:cubicBezTo>
                  <a:cubicBezTo>
                    <a:pt x="13968" y="33002"/>
                    <a:pt x="13386" y="31497"/>
                    <a:pt x="12391" y="30323"/>
                  </a:cubicBezTo>
                  <a:cubicBezTo>
                    <a:pt x="12811" y="30247"/>
                    <a:pt x="13233" y="30209"/>
                    <a:pt x="13651" y="30209"/>
                  </a:cubicBezTo>
                  <a:close/>
                  <a:moveTo>
                    <a:pt x="23971" y="30205"/>
                  </a:moveTo>
                  <a:cubicBezTo>
                    <a:pt x="24396" y="30205"/>
                    <a:pt x="24824" y="30244"/>
                    <a:pt x="25250" y="30323"/>
                  </a:cubicBezTo>
                  <a:cubicBezTo>
                    <a:pt x="24255" y="31497"/>
                    <a:pt x="23673" y="33002"/>
                    <a:pt x="23753" y="34597"/>
                  </a:cubicBezTo>
                  <a:cubicBezTo>
                    <a:pt x="22512" y="33294"/>
                    <a:pt x="20744" y="32455"/>
                    <a:pt x="18884" y="32455"/>
                  </a:cubicBezTo>
                  <a:cubicBezTo>
                    <a:pt x="18864" y="32455"/>
                    <a:pt x="18845" y="32455"/>
                    <a:pt x="18825" y="32455"/>
                  </a:cubicBezTo>
                  <a:cubicBezTo>
                    <a:pt x="20162" y="31008"/>
                    <a:pt x="22036" y="30205"/>
                    <a:pt x="23971" y="30205"/>
                  </a:cubicBezTo>
                  <a:close/>
                  <a:moveTo>
                    <a:pt x="35606" y="25605"/>
                  </a:moveTo>
                  <a:cubicBezTo>
                    <a:pt x="36068" y="25605"/>
                    <a:pt x="36534" y="25651"/>
                    <a:pt x="36997" y="25744"/>
                  </a:cubicBezTo>
                  <a:cubicBezTo>
                    <a:pt x="35993" y="26999"/>
                    <a:pt x="35438" y="28593"/>
                    <a:pt x="35644" y="30269"/>
                  </a:cubicBezTo>
                  <a:cubicBezTo>
                    <a:pt x="36150" y="30158"/>
                    <a:pt x="36661" y="30103"/>
                    <a:pt x="37168" y="30103"/>
                  </a:cubicBezTo>
                  <a:cubicBezTo>
                    <a:pt x="39104" y="30103"/>
                    <a:pt x="40980" y="30899"/>
                    <a:pt x="42329" y="32357"/>
                  </a:cubicBezTo>
                  <a:lnTo>
                    <a:pt x="42329" y="32357"/>
                  </a:lnTo>
                  <a:cubicBezTo>
                    <a:pt x="42313" y="32357"/>
                    <a:pt x="42297" y="32357"/>
                    <a:pt x="42282" y="32357"/>
                  </a:cubicBezTo>
                  <a:cubicBezTo>
                    <a:pt x="40295" y="32357"/>
                    <a:pt x="38428" y="33302"/>
                    <a:pt x="37176" y="34749"/>
                  </a:cubicBezTo>
                  <a:cubicBezTo>
                    <a:pt x="37302" y="33074"/>
                    <a:pt x="36692" y="31497"/>
                    <a:pt x="35644" y="30269"/>
                  </a:cubicBezTo>
                  <a:cubicBezTo>
                    <a:pt x="34392" y="28813"/>
                    <a:pt x="32507" y="27858"/>
                    <a:pt x="30511" y="27858"/>
                  </a:cubicBezTo>
                  <a:cubicBezTo>
                    <a:pt x="30496" y="27858"/>
                    <a:pt x="30480" y="27859"/>
                    <a:pt x="30465" y="27859"/>
                  </a:cubicBezTo>
                  <a:lnTo>
                    <a:pt x="30465" y="27859"/>
                  </a:lnTo>
                  <a:cubicBezTo>
                    <a:pt x="31803" y="26405"/>
                    <a:pt x="33672" y="25605"/>
                    <a:pt x="35606" y="25605"/>
                  </a:cubicBezTo>
                  <a:close/>
                  <a:moveTo>
                    <a:pt x="124475" y="28056"/>
                  </a:moveTo>
                  <a:cubicBezTo>
                    <a:pt x="127650" y="28056"/>
                    <a:pt x="130827" y="30135"/>
                    <a:pt x="130867" y="34292"/>
                  </a:cubicBezTo>
                  <a:cubicBezTo>
                    <a:pt x="130389" y="34187"/>
                    <a:pt x="129906" y="34136"/>
                    <a:pt x="129427" y="34136"/>
                  </a:cubicBezTo>
                  <a:cubicBezTo>
                    <a:pt x="127574" y="34136"/>
                    <a:pt x="125776" y="34904"/>
                    <a:pt x="124487" y="36299"/>
                  </a:cubicBezTo>
                  <a:cubicBezTo>
                    <a:pt x="123213" y="34927"/>
                    <a:pt x="121434" y="34140"/>
                    <a:pt x="119564" y="34140"/>
                  </a:cubicBezTo>
                  <a:cubicBezTo>
                    <a:pt x="119553" y="34140"/>
                    <a:pt x="119543" y="34140"/>
                    <a:pt x="119532" y="34140"/>
                  </a:cubicBezTo>
                  <a:cubicBezTo>
                    <a:pt x="119048" y="34140"/>
                    <a:pt x="118564" y="34185"/>
                    <a:pt x="118089" y="34292"/>
                  </a:cubicBezTo>
                  <a:cubicBezTo>
                    <a:pt x="118125" y="30135"/>
                    <a:pt x="121299" y="28056"/>
                    <a:pt x="124475" y="28056"/>
                  </a:cubicBezTo>
                  <a:close/>
                  <a:moveTo>
                    <a:pt x="100943" y="28163"/>
                  </a:moveTo>
                  <a:cubicBezTo>
                    <a:pt x="104120" y="28163"/>
                    <a:pt x="107296" y="30242"/>
                    <a:pt x="107337" y="34400"/>
                  </a:cubicBezTo>
                  <a:cubicBezTo>
                    <a:pt x="106858" y="34295"/>
                    <a:pt x="106375" y="34244"/>
                    <a:pt x="105896" y="34244"/>
                  </a:cubicBezTo>
                  <a:cubicBezTo>
                    <a:pt x="104045" y="34244"/>
                    <a:pt x="102248" y="35008"/>
                    <a:pt x="100952" y="36393"/>
                  </a:cubicBezTo>
                  <a:lnTo>
                    <a:pt x="100952" y="36393"/>
                  </a:lnTo>
                  <a:cubicBezTo>
                    <a:pt x="99679" y="35024"/>
                    <a:pt x="97893" y="34247"/>
                    <a:pt x="96025" y="34247"/>
                  </a:cubicBezTo>
                  <a:cubicBezTo>
                    <a:pt x="96014" y="34247"/>
                    <a:pt x="96004" y="34247"/>
                    <a:pt x="95993" y="34248"/>
                  </a:cubicBezTo>
                  <a:cubicBezTo>
                    <a:pt x="95509" y="34248"/>
                    <a:pt x="95025" y="34292"/>
                    <a:pt x="94550" y="34400"/>
                  </a:cubicBezTo>
                  <a:cubicBezTo>
                    <a:pt x="94590" y="30242"/>
                    <a:pt x="97767" y="28163"/>
                    <a:pt x="100943" y="28163"/>
                  </a:cubicBezTo>
                  <a:close/>
                  <a:moveTo>
                    <a:pt x="77631" y="28160"/>
                  </a:moveTo>
                  <a:cubicBezTo>
                    <a:pt x="80803" y="28160"/>
                    <a:pt x="83975" y="30235"/>
                    <a:pt x="84021" y="34387"/>
                  </a:cubicBezTo>
                  <a:lnTo>
                    <a:pt x="84021" y="34387"/>
                  </a:lnTo>
                  <a:cubicBezTo>
                    <a:pt x="83552" y="34288"/>
                    <a:pt x="83080" y="34239"/>
                    <a:pt x="82612" y="34239"/>
                  </a:cubicBezTo>
                  <a:cubicBezTo>
                    <a:pt x="80751" y="34239"/>
                    <a:pt x="78950" y="35006"/>
                    <a:pt x="77651" y="36398"/>
                  </a:cubicBezTo>
                  <a:cubicBezTo>
                    <a:pt x="76377" y="35026"/>
                    <a:pt x="74589" y="34247"/>
                    <a:pt x="72710" y="34247"/>
                  </a:cubicBezTo>
                  <a:cubicBezTo>
                    <a:pt x="72699" y="34247"/>
                    <a:pt x="72688" y="34247"/>
                    <a:pt x="72678" y="34248"/>
                  </a:cubicBezTo>
                  <a:cubicBezTo>
                    <a:pt x="72194" y="34248"/>
                    <a:pt x="71710" y="34292"/>
                    <a:pt x="71235" y="34400"/>
                  </a:cubicBezTo>
                  <a:cubicBezTo>
                    <a:pt x="71275" y="30241"/>
                    <a:pt x="74454" y="28160"/>
                    <a:pt x="77631" y="28160"/>
                  </a:cubicBezTo>
                  <a:close/>
                  <a:moveTo>
                    <a:pt x="53992" y="28260"/>
                  </a:moveTo>
                  <a:cubicBezTo>
                    <a:pt x="57167" y="28260"/>
                    <a:pt x="60343" y="30336"/>
                    <a:pt x="60384" y="34488"/>
                  </a:cubicBezTo>
                  <a:lnTo>
                    <a:pt x="60384" y="34488"/>
                  </a:lnTo>
                  <a:cubicBezTo>
                    <a:pt x="59912" y="34387"/>
                    <a:pt x="59436" y="34338"/>
                    <a:pt x="58965" y="34338"/>
                  </a:cubicBezTo>
                  <a:cubicBezTo>
                    <a:pt x="57104" y="34338"/>
                    <a:pt x="55304" y="35104"/>
                    <a:pt x="54004" y="36497"/>
                  </a:cubicBezTo>
                  <a:cubicBezTo>
                    <a:pt x="52723" y="35117"/>
                    <a:pt x="50931" y="34337"/>
                    <a:pt x="49049" y="34337"/>
                  </a:cubicBezTo>
                  <a:cubicBezTo>
                    <a:pt x="48565" y="34337"/>
                    <a:pt x="48081" y="34391"/>
                    <a:pt x="47606" y="34489"/>
                  </a:cubicBezTo>
                  <a:cubicBezTo>
                    <a:pt x="47642" y="30336"/>
                    <a:pt x="50816" y="28260"/>
                    <a:pt x="53992" y="28260"/>
                  </a:cubicBezTo>
                  <a:close/>
                  <a:moveTo>
                    <a:pt x="7166" y="28348"/>
                  </a:moveTo>
                  <a:cubicBezTo>
                    <a:pt x="10341" y="28348"/>
                    <a:pt x="13516" y="30427"/>
                    <a:pt x="13556" y="34588"/>
                  </a:cubicBezTo>
                  <a:cubicBezTo>
                    <a:pt x="13083" y="34486"/>
                    <a:pt x="12605" y="34436"/>
                    <a:pt x="12131" y="34436"/>
                  </a:cubicBezTo>
                  <a:cubicBezTo>
                    <a:pt x="10273" y="34436"/>
                    <a:pt x="8469" y="35201"/>
                    <a:pt x="7176" y="36586"/>
                  </a:cubicBezTo>
                  <a:cubicBezTo>
                    <a:pt x="5893" y="35223"/>
                    <a:pt x="4106" y="34445"/>
                    <a:pt x="2227" y="34445"/>
                  </a:cubicBezTo>
                  <a:cubicBezTo>
                    <a:pt x="2216" y="34445"/>
                    <a:pt x="2205" y="34445"/>
                    <a:pt x="2194" y="34445"/>
                  </a:cubicBezTo>
                  <a:lnTo>
                    <a:pt x="2212" y="34427"/>
                  </a:lnTo>
                  <a:cubicBezTo>
                    <a:pt x="1728" y="34427"/>
                    <a:pt x="1245" y="34481"/>
                    <a:pt x="770" y="34588"/>
                  </a:cubicBezTo>
                  <a:cubicBezTo>
                    <a:pt x="810" y="30429"/>
                    <a:pt x="3988" y="28348"/>
                    <a:pt x="7166" y="28348"/>
                  </a:cubicBezTo>
                  <a:close/>
                  <a:moveTo>
                    <a:pt x="30465" y="28364"/>
                  </a:moveTo>
                  <a:cubicBezTo>
                    <a:pt x="33638" y="28364"/>
                    <a:pt x="36811" y="30439"/>
                    <a:pt x="36854" y="34593"/>
                  </a:cubicBezTo>
                  <a:lnTo>
                    <a:pt x="36854" y="34593"/>
                  </a:lnTo>
                  <a:cubicBezTo>
                    <a:pt x="36384" y="34494"/>
                    <a:pt x="35912" y="34445"/>
                    <a:pt x="35443" y="34445"/>
                  </a:cubicBezTo>
                  <a:cubicBezTo>
                    <a:pt x="33580" y="34445"/>
                    <a:pt x="31775" y="35212"/>
                    <a:pt x="30483" y="36604"/>
                  </a:cubicBezTo>
                  <a:cubicBezTo>
                    <a:pt x="29201" y="35224"/>
                    <a:pt x="27409" y="34445"/>
                    <a:pt x="25528" y="34445"/>
                  </a:cubicBezTo>
                  <a:cubicBezTo>
                    <a:pt x="25044" y="34445"/>
                    <a:pt x="24560" y="34498"/>
                    <a:pt x="24085" y="34597"/>
                  </a:cubicBezTo>
                  <a:cubicBezTo>
                    <a:pt x="24116" y="30443"/>
                    <a:pt x="27290" y="28364"/>
                    <a:pt x="30465" y="28364"/>
                  </a:cubicBezTo>
                  <a:close/>
                  <a:moveTo>
                    <a:pt x="119327" y="34515"/>
                  </a:moveTo>
                  <a:cubicBezTo>
                    <a:pt x="121267" y="34515"/>
                    <a:pt x="123141" y="35318"/>
                    <a:pt x="124478" y="36765"/>
                  </a:cubicBezTo>
                  <a:cubicBezTo>
                    <a:pt x="124458" y="36765"/>
                    <a:pt x="124439" y="36765"/>
                    <a:pt x="124419" y="36765"/>
                  </a:cubicBezTo>
                  <a:cubicBezTo>
                    <a:pt x="122550" y="36765"/>
                    <a:pt x="120782" y="37604"/>
                    <a:pt x="119541" y="38907"/>
                  </a:cubicBezTo>
                  <a:cubicBezTo>
                    <a:pt x="119622" y="37312"/>
                    <a:pt x="119039" y="35816"/>
                    <a:pt x="118045" y="34633"/>
                  </a:cubicBezTo>
                  <a:cubicBezTo>
                    <a:pt x="118472" y="34554"/>
                    <a:pt x="118901" y="34515"/>
                    <a:pt x="119327" y="34515"/>
                  </a:cubicBezTo>
                  <a:close/>
                  <a:moveTo>
                    <a:pt x="129624" y="34515"/>
                  </a:moveTo>
                  <a:cubicBezTo>
                    <a:pt x="130049" y="34515"/>
                    <a:pt x="130477" y="34554"/>
                    <a:pt x="130903" y="34633"/>
                  </a:cubicBezTo>
                  <a:cubicBezTo>
                    <a:pt x="129908" y="35816"/>
                    <a:pt x="129326" y="37312"/>
                    <a:pt x="129415" y="38907"/>
                  </a:cubicBezTo>
                  <a:cubicBezTo>
                    <a:pt x="128165" y="37604"/>
                    <a:pt x="126397" y="36765"/>
                    <a:pt x="124537" y="36765"/>
                  </a:cubicBezTo>
                  <a:cubicBezTo>
                    <a:pt x="124517" y="36765"/>
                    <a:pt x="124498" y="36765"/>
                    <a:pt x="124478" y="36765"/>
                  </a:cubicBezTo>
                  <a:cubicBezTo>
                    <a:pt x="125815" y="35318"/>
                    <a:pt x="127689" y="34515"/>
                    <a:pt x="129624" y="34515"/>
                  </a:cubicBezTo>
                  <a:close/>
                  <a:moveTo>
                    <a:pt x="82770" y="34620"/>
                  </a:moveTo>
                  <a:cubicBezTo>
                    <a:pt x="83198" y="34620"/>
                    <a:pt x="83629" y="34660"/>
                    <a:pt x="84057" y="34740"/>
                  </a:cubicBezTo>
                  <a:cubicBezTo>
                    <a:pt x="83556" y="35341"/>
                    <a:pt x="83152" y="36031"/>
                    <a:pt x="82893" y="36765"/>
                  </a:cubicBezTo>
                  <a:lnTo>
                    <a:pt x="82875" y="36765"/>
                  </a:lnTo>
                  <a:cubicBezTo>
                    <a:pt x="82633" y="37473"/>
                    <a:pt x="82534" y="38208"/>
                    <a:pt x="82570" y="38952"/>
                  </a:cubicBezTo>
                  <a:cubicBezTo>
                    <a:pt x="81324" y="37644"/>
                    <a:pt x="79559" y="36810"/>
                    <a:pt x="77695" y="36810"/>
                  </a:cubicBezTo>
                  <a:cubicBezTo>
                    <a:pt x="79026" y="35399"/>
                    <a:pt x="80871" y="34620"/>
                    <a:pt x="82770" y="34620"/>
                  </a:cubicBezTo>
                  <a:close/>
                  <a:moveTo>
                    <a:pt x="95806" y="34620"/>
                  </a:moveTo>
                  <a:cubicBezTo>
                    <a:pt x="97710" y="34620"/>
                    <a:pt x="99556" y="35399"/>
                    <a:pt x="100894" y="36810"/>
                  </a:cubicBezTo>
                  <a:cubicBezTo>
                    <a:pt x="99021" y="36810"/>
                    <a:pt x="97256" y="37644"/>
                    <a:pt x="96011" y="38952"/>
                  </a:cubicBezTo>
                  <a:cubicBezTo>
                    <a:pt x="96047" y="38208"/>
                    <a:pt x="95948" y="37473"/>
                    <a:pt x="95706" y="36765"/>
                  </a:cubicBezTo>
                  <a:lnTo>
                    <a:pt x="95679" y="36765"/>
                  </a:lnTo>
                  <a:cubicBezTo>
                    <a:pt x="95419" y="36031"/>
                    <a:pt x="95025" y="35341"/>
                    <a:pt x="94514" y="34740"/>
                  </a:cubicBezTo>
                  <a:cubicBezTo>
                    <a:pt x="94944" y="34660"/>
                    <a:pt x="95377" y="34620"/>
                    <a:pt x="95806" y="34620"/>
                  </a:cubicBezTo>
                  <a:close/>
                  <a:moveTo>
                    <a:pt x="59142" y="34720"/>
                  </a:moveTo>
                  <a:cubicBezTo>
                    <a:pt x="59570" y="34720"/>
                    <a:pt x="60000" y="34759"/>
                    <a:pt x="60429" y="34839"/>
                  </a:cubicBezTo>
                  <a:cubicBezTo>
                    <a:pt x="59434" y="36022"/>
                    <a:pt x="58852" y="37518"/>
                    <a:pt x="58941" y="39113"/>
                  </a:cubicBezTo>
                  <a:cubicBezTo>
                    <a:pt x="57691" y="37810"/>
                    <a:pt x="55923" y="36971"/>
                    <a:pt x="54063" y="36971"/>
                  </a:cubicBezTo>
                  <a:cubicBezTo>
                    <a:pt x="54043" y="36971"/>
                    <a:pt x="54024" y="36971"/>
                    <a:pt x="54004" y="36972"/>
                  </a:cubicBezTo>
                  <a:cubicBezTo>
                    <a:pt x="53984" y="36971"/>
                    <a:pt x="53964" y="36971"/>
                    <a:pt x="53945" y="36971"/>
                  </a:cubicBezTo>
                  <a:cubicBezTo>
                    <a:pt x="52076" y="36971"/>
                    <a:pt x="50308" y="37810"/>
                    <a:pt x="49067" y="39113"/>
                  </a:cubicBezTo>
                  <a:cubicBezTo>
                    <a:pt x="49147" y="37518"/>
                    <a:pt x="48565" y="36022"/>
                    <a:pt x="47579" y="34839"/>
                  </a:cubicBezTo>
                  <a:cubicBezTo>
                    <a:pt x="48004" y="34760"/>
                    <a:pt x="48431" y="34721"/>
                    <a:pt x="48855" y="34721"/>
                  </a:cubicBezTo>
                  <a:cubicBezTo>
                    <a:pt x="50785" y="34721"/>
                    <a:pt x="52658" y="35523"/>
                    <a:pt x="53995" y="36963"/>
                  </a:cubicBezTo>
                  <a:lnTo>
                    <a:pt x="54004" y="36963"/>
                  </a:lnTo>
                  <a:cubicBezTo>
                    <a:pt x="55339" y="35517"/>
                    <a:pt x="57210" y="34720"/>
                    <a:pt x="59142" y="34720"/>
                  </a:cubicBezTo>
                  <a:close/>
                  <a:moveTo>
                    <a:pt x="12301" y="34821"/>
                  </a:moveTo>
                  <a:cubicBezTo>
                    <a:pt x="12724" y="34821"/>
                    <a:pt x="13150" y="34859"/>
                    <a:pt x="13574" y="34938"/>
                  </a:cubicBezTo>
                  <a:cubicBezTo>
                    <a:pt x="13063" y="35538"/>
                    <a:pt x="12669" y="36228"/>
                    <a:pt x="12409" y="36972"/>
                  </a:cubicBezTo>
                  <a:lnTo>
                    <a:pt x="12382" y="36972"/>
                  </a:lnTo>
                  <a:cubicBezTo>
                    <a:pt x="12141" y="37670"/>
                    <a:pt x="12042" y="38414"/>
                    <a:pt x="12087" y="39149"/>
                  </a:cubicBezTo>
                  <a:cubicBezTo>
                    <a:pt x="10841" y="37850"/>
                    <a:pt x="9076" y="37007"/>
                    <a:pt x="7212" y="37007"/>
                  </a:cubicBezTo>
                  <a:cubicBezTo>
                    <a:pt x="8547" y="35599"/>
                    <a:pt x="10392" y="34821"/>
                    <a:pt x="12301" y="34821"/>
                  </a:cubicBezTo>
                  <a:close/>
                  <a:moveTo>
                    <a:pt x="25305" y="34821"/>
                  </a:moveTo>
                  <a:cubicBezTo>
                    <a:pt x="27216" y="34821"/>
                    <a:pt x="29067" y="35599"/>
                    <a:pt x="30402" y="37007"/>
                  </a:cubicBezTo>
                  <a:cubicBezTo>
                    <a:pt x="28538" y="37007"/>
                    <a:pt x="26764" y="37841"/>
                    <a:pt x="25519" y="39149"/>
                  </a:cubicBezTo>
                  <a:cubicBezTo>
                    <a:pt x="25563" y="38414"/>
                    <a:pt x="25456" y="37670"/>
                    <a:pt x="25223" y="36972"/>
                  </a:cubicBezTo>
                  <a:lnTo>
                    <a:pt x="25196" y="36972"/>
                  </a:lnTo>
                  <a:cubicBezTo>
                    <a:pt x="24936" y="36228"/>
                    <a:pt x="24542" y="35538"/>
                    <a:pt x="24031" y="34938"/>
                  </a:cubicBezTo>
                  <a:cubicBezTo>
                    <a:pt x="24455" y="34859"/>
                    <a:pt x="24882" y="34821"/>
                    <a:pt x="25305" y="34821"/>
                  </a:cubicBezTo>
                  <a:close/>
                  <a:moveTo>
                    <a:pt x="106096" y="34617"/>
                  </a:moveTo>
                  <a:cubicBezTo>
                    <a:pt x="106559" y="34617"/>
                    <a:pt x="107026" y="34664"/>
                    <a:pt x="107489" y="34758"/>
                  </a:cubicBezTo>
                  <a:cubicBezTo>
                    <a:pt x="106495" y="35995"/>
                    <a:pt x="105948" y="37563"/>
                    <a:pt x="106127" y="39212"/>
                  </a:cubicBezTo>
                  <a:cubicBezTo>
                    <a:pt x="104873" y="37760"/>
                    <a:pt x="103000" y="36810"/>
                    <a:pt x="101011" y="36810"/>
                  </a:cubicBezTo>
                  <a:cubicBezTo>
                    <a:pt x="102344" y="35398"/>
                    <a:pt x="104192" y="34617"/>
                    <a:pt x="106096" y="34617"/>
                  </a:cubicBezTo>
                  <a:close/>
                  <a:moveTo>
                    <a:pt x="70794" y="30109"/>
                  </a:moveTo>
                  <a:cubicBezTo>
                    <a:pt x="71289" y="30109"/>
                    <a:pt x="71788" y="30161"/>
                    <a:pt x="72283" y="30269"/>
                  </a:cubicBezTo>
                  <a:cubicBezTo>
                    <a:pt x="71289" y="31524"/>
                    <a:pt x="70742" y="33110"/>
                    <a:pt x="70939" y="34785"/>
                  </a:cubicBezTo>
                  <a:lnTo>
                    <a:pt x="70957" y="34785"/>
                  </a:lnTo>
                  <a:cubicBezTo>
                    <a:pt x="71462" y="34672"/>
                    <a:pt x="71973" y="34617"/>
                    <a:pt x="72479" y="34617"/>
                  </a:cubicBezTo>
                  <a:cubicBezTo>
                    <a:pt x="74381" y="34617"/>
                    <a:pt x="76233" y="35395"/>
                    <a:pt x="77570" y="36810"/>
                  </a:cubicBezTo>
                  <a:cubicBezTo>
                    <a:pt x="75527" y="36810"/>
                    <a:pt x="73601" y="37814"/>
                    <a:pt x="72346" y="39337"/>
                  </a:cubicBezTo>
                  <a:cubicBezTo>
                    <a:pt x="72694" y="35639"/>
                    <a:pt x="69398" y="32366"/>
                    <a:pt x="65704" y="32366"/>
                  </a:cubicBezTo>
                  <a:cubicBezTo>
                    <a:pt x="65687" y="32366"/>
                    <a:pt x="65670" y="32366"/>
                    <a:pt x="65653" y="32366"/>
                  </a:cubicBezTo>
                  <a:lnTo>
                    <a:pt x="65653" y="32366"/>
                  </a:lnTo>
                  <a:cubicBezTo>
                    <a:pt x="66994" y="30911"/>
                    <a:pt x="68863" y="30109"/>
                    <a:pt x="70794" y="30109"/>
                  </a:cubicBezTo>
                  <a:close/>
                  <a:moveTo>
                    <a:pt x="35613" y="34809"/>
                  </a:moveTo>
                  <a:cubicBezTo>
                    <a:pt x="36073" y="34809"/>
                    <a:pt x="36537" y="34854"/>
                    <a:pt x="36997" y="34946"/>
                  </a:cubicBezTo>
                  <a:cubicBezTo>
                    <a:pt x="36013" y="36189"/>
                    <a:pt x="35458" y="37762"/>
                    <a:pt x="35634" y="39407"/>
                  </a:cubicBezTo>
                  <a:lnTo>
                    <a:pt x="35634" y="39407"/>
                  </a:lnTo>
                  <a:cubicBezTo>
                    <a:pt x="34388" y="37948"/>
                    <a:pt x="32507" y="36998"/>
                    <a:pt x="30519" y="36998"/>
                  </a:cubicBezTo>
                  <a:cubicBezTo>
                    <a:pt x="31861" y="35584"/>
                    <a:pt x="33709" y="34809"/>
                    <a:pt x="35613" y="34809"/>
                  </a:cubicBezTo>
                  <a:close/>
                  <a:moveTo>
                    <a:pt x="136132" y="32662"/>
                  </a:moveTo>
                  <a:cubicBezTo>
                    <a:pt x="139308" y="32662"/>
                    <a:pt x="142484" y="34740"/>
                    <a:pt x="142525" y="38898"/>
                  </a:cubicBezTo>
                  <a:cubicBezTo>
                    <a:pt x="142046" y="38793"/>
                    <a:pt x="141563" y="38742"/>
                    <a:pt x="141084" y="38742"/>
                  </a:cubicBezTo>
                  <a:cubicBezTo>
                    <a:pt x="139231" y="38742"/>
                    <a:pt x="137433" y="39508"/>
                    <a:pt x="136145" y="40896"/>
                  </a:cubicBezTo>
                  <a:cubicBezTo>
                    <a:pt x="134863" y="39525"/>
                    <a:pt x="133071" y="38737"/>
                    <a:pt x="131190" y="38737"/>
                  </a:cubicBezTo>
                  <a:cubicBezTo>
                    <a:pt x="130706" y="38737"/>
                    <a:pt x="130222" y="38791"/>
                    <a:pt x="129747" y="38898"/>
                  </a:cubicBezTo>
                  <a:cubicBezTo>
                    <a:pt x="129783" y="34740"/>
                    <a:pt x="132957" y="32662"/>
                    <a:pt x="136132" y="32662"/>
                  </a:cubicBezTo>
                  <a:close/>
                  <a:moveTo>
                    <a:pt x="112818" y="32662"/>
                  </a:moveTo>
                  <a:cubicBezTo>
                    <a:pt x="115995" y="32662"/>
                    <a:pt x="119174" y="34740"/>
                    <a:pt x="119218" y="38898"/>
                  </a:cubicBezTo>
                  <a:cubicBezTo>
                    <a:pt x="118738" y="38793"/>
                    <a:pt x="118254" y="38742"/>
                    <a:pt x="117774" y="38742"/>
                  </a:cubicBezTo>
                  <a:cubicBezTo>
                    <a:pt x="115916" y="38742"/>
                    <a:pt x="114117" y="39510"/>
                    <a:pt x="112821" y="40905"/>
                  </a:cubicBezTo>
                  <a:cubicBezTo>
                    <a:pt x="111548" y="39525"/>
                    <a:pt x="109756" y="38746"/>
                    <a:pt x="107874" y="38746"/>
                  </a:cubicBezTo>
                  <a:cubicBezTo>
                    <a:pt x="107391" y="38746"/>
                    <a:pt x="106907" y="38791"/>
                    <a:pt x="106432" y="38898"/>
                  </a:cubicBezTo>
                  <a:cubicBezTo>
                    <a:pt x="106468" y="34740"/>
                    <a:pt x="109642" y="32662"/>
                    <a:pt x="112818" y="32662"/>
                  </a:cubicBezTo>
                  <a:close/>
                  <a:moveTo>
                    <a:pt x="89290" y="32762"/>
                  </a:moveTo>
                  <a:cubicBezTo>
                    <a:pt x="91871" y="32762"/>
                    <a:pt x="94452" y="34136"/>
                    <a:pt x="95348" y="36882"/>
                  </a:cubicBezTo>
                  <a:lnTo>
                    <a:pt x="95375" y="36882"/>
                  </a:lnTo>
                  <a:cubicBezTo>
                    <a:pt x="95572" y="37545"/>
                    <a:pt x="95679" y="38235"/>
                    <a:pt x="95688" y="38934"/>
                  </a:cubicBezTo>
                  <a:cubicBezTo>
                    <a:pt x="95213" y="38832"/>
                    <a:pt x="94735" y="38782"/>
                    <a:pt x="94260" y="38782"/>
                  </a:cubicBezTo>
                  <a:cubicBezTo>
                    <a:pt x="92399" y="38782"/>
                    <a:pt x="90599" y="39549"/>
                    <a:pt x="89299" y="40941"/>
                  </a:cubicBezTo>
                  <a:cubicBezTo>
                    <a:pt x="88018" y="39561"/>
                    <a:pt x="86226" y="38782"/>
                    <a:pt x="84344" y="38782"/>
                  </a:cubicBezTo>
                  <a:cubicBezTo>
                    <a:pt x="83860" y="38782"/>
                    <a:pt x="83376" y="38835"/>
                    <a:pt x="82902" y="38934"/>
                  </a:cubicBezTo>
                  <a:cubicBezTo>
                    <a:pt x="82902" y="38235"/>
                    <a:pt x="83009" y="37545"/>
                    <a:pt x="83215" y="36882"/>
                  </a:cubicBezTo>
                  <a:lnTo>
                    <a:pt x="83233" y="36882"/>
                  </a:lnTo>
                  <a:cubicBezTo>
                    <a:pt x="84129" y="34136"/>
                    <a:pt x="86710" y="32762"/>
                    <a:pt x="89290" y="32762"/>
                  </a:cubicBezTo>
                  <a:close/>
                  <a:moveTo>
                    <a:pt x="42338" y="32863"/>
                  </a:moveTo>
                  <a:cubicBezTo>
                    <a:pt x="45512" y="32863"/>
                    <a:pt x="48684" y="34938"/>
                    <a:pt x="48726" y="39091"/>
                  </a:cubicBezTo>
                  <a:lnTo>
                    <a:pt x="48726" y="39091"/>
                  </a:lnTo>
                  <a:cubicBezTo>
                    <a:pt x="48257" y="38992"/>
                    <a:pt x="47785" y="38943"/>
                    <a:pt x="47316" y="38943"/>
                  </a:cubicBezTo>
                  <a:cubicBezTo>
                    <a:pt x="45455" y="38943"/>
                    <a:pt x="43655" y="39710"/>
                    <a:pt x="42355" y="41102"/>
                  </a:cubicBezTo>
                  <a:cubicBezTo>
                    <a:pt x="41081" y="39730"/>
                    <a:pt x="39293" y="38952"/>
                    <a:pt x="37414" y="38952"/>
                  </a:cubicBezTo>
                  <a:cubicBezTo>
                    <a:pt x="37404" y="38952"/>
                    <a:pt x="37393" y="38952"/>
                    <a:pt x="37382" y="38952"/>
                  </a:cubicBezTo>
                  <a:cubicBezTo>
                    <a:pt x="36898" y="38952"/>
                    <a:pt x="36415" y="38997"/>
                    <a:pt x="35940" y="39104"/>
                  </a:cubicBezTo>
                  <a:cubicBezTo>
                    <a:pt x="35980" y="34944"/>
                    <a:pt x="39160" y="32863"/>
                    <a:pt x="42338" y="32863"/>
                  </a:cubicBezTo>
                  <a:close/>
                  <a:moveTo>
                    <a:pt x="65648" y="32868"/>
                  </a:moveTo>
                  <a:cubicBezTo>
                    <a:pt x="68825" y="32868"/>
                    <a:pt x="72001" y="34946"/>
                    <a:pt x="72041" y="39104"/>
                  </a:cubicBezTo>
                  <a:cubicBezTo>
                    <a:pt x="71563" y="38999"/>
                    <a:pt x="71081" y="38948"/>
                    <a:pt x="70602" y="38948"/>
                  </a:cubicBezTo>
                  <a:cubicBezTo>
                    <a:pt x="68748" y="38948"/>
                    <a:pt x="66949" y="39716"/>
                    <a:pt x="65653" y="41111"/>
                  </a:cubicBezTo>
                  <a:cubicBezTo>
                    <a:pt x="64371" y="39731"/>
                    <a:pt x="62579" y="38952"/>
                    <a:pt x="60697" y="38952"/>
                  </a:cubicBezTo>
                  <a:cubicBezTo>
                    <a:pt x="60214" y="38952"/>
                    <a:pt x="59730" y="38997"/>
                    <a:pt x="59255" y="39104"/>
                  </a:cubicBezTo>
                  <a:cubicBezTo>
                    <a:pt x="59295" y="34946"/>
                    <a:pt x="62472" y="32868"/>
                    <a:pt x="65648" y="32868"/>
                  </a:cubicBezTo>
                  <a:close/>
                  <a:moveTo>
                    <a:pt x="18803" y="32968"/>
                  </a:moveTo>
                  <a:cubicBezTo>
                    <a:pt x="21386" y="32968"/>
                    <a:pt x="23968" y="34342"/>
                    <a:pt x="24864" y="37088"/>
                  </a:cubicBezTo>
                  <a:lnTo>
                    <a:pt x="24882" y="37088"/>
                  </a:lnTo>
                  <a:cubicBezTo>
                    <a:pt x="25088" y="37751"/>
                    <a:pt x="25196" y="38441"/>
                    <a:pt x="25196" y="39140"/>
                  </a:cubicBezTo>
                  <a:cubicBezTo>
                    <a:pt x="24723" y="39038"/>
                    <a:pt x="24246" y="38988"/>
                    <a:pt x="23772" y="38988"/>
                  </a:cubicBezTo>
                  <a:cubicBezTo>
                    <a:pt x="21913" y="38988"/>
                    <a:pt x="20107" y="39755"/>
                    <a:pt x="18807" y="41147"/>
                  </a:cubicBezTo>
                  <a:cubicBezTo>
                    <a:pt x="17526" y="39767"/>
                    <a:pt x="15734" y="38988"/>
                    <a:pt x="13852" y="38988"/>
                  </a:cubicBezTo>
                  <a:cubicBezTo>
                    <a:pt x="13368" y="38988"/>
                    <a:pt x="12884" y="39041"/>
                    <a:pt x="12409" y="39140"/>
                  </a:cubicBezTo>
                  <a:cubicBezTo>
                    <a:pt x="12409" y="38441"/>
                    <a:pt x="12517" y="37751"/>
                    <a:pt x="12723" y="37088"/>
                  </a:cubicBezTo>
                  <a:lnTo>
                    <a:pt x="12741" y="37088"/>
                  </a:lnTo>
                  <a:cubicBezTo>
                    <a:pt x="13637" y="34342"/>
                    <a:pt x="16220" y="32968"/>
                    <a:pt x="18803" y="32968"/>
                  </a:cubicBezTo>
                  <a:close/>
                  <a:moveTo>
                    <a:pt x="117968" y="39112"/>
                  </a:moveTo>
                  <a:cubicBezTo>
                    <a:pt x="118392" y="39112"/>
                    <a:pt x="118820" y="39151"/>
                    <a:pt x="119245" y="39230"/>
                  </a:cubicBezTo>
                  <a:cubicBezTo>
                    <a:pt x="118726" y="39848"/>
                    <a:pt x="118322" y="40565"/>
                    <a:pt x="118063" y="41326"/>
                  </a:cubicBezTo>
                  <a:lnTo>
                    <a:pt x="118063" y="41317"/>
                  </a:lnTo>
                  <a:lnTo>
                    <a:pt x="118054" y="41344"/>
                  </a:lnTo>
                  <a:cubicBezTo>
                    <a:pt x="118054" y="41353"/>
                    <a:pt x="118045" y="41362"/>
                    <a:pt x="118036" y="41380"/>
                  </a:cubicBezTo>
                  <a:cubicBezTo>
                    <a:pt x="117812" y="42061"/>
                    <a:pt x="117713" y="42787"/>
                    <a:pt x="117758" y="43504"/>
                  </a:cubicBezTo>
                  <a:cubicBezTo>
                    <a:pt x="116508" y="42200"/>
                    <a:pt x="114748" y="41362"/>
                    <a:pt x="112888" y="41362"/>
                  </a:cubicBezTo>
                  <a:cubicBezTo>
                    <a:pt x="112869" y="41362"/>
                    <a:pt x="112849" y="41362"/>
                    <a:pt x="112830" y="41362"/>
                  </a:cubicBezTo>
                  <a:cubicBezTo>
                    <a:pt x="114167" y="39915"/>
                    <a:pt x="116034" y="39112"/>
                    <a:pt x="117968" y="39112"/>
                  </a:cubicBezTo>
                  <a:close/>
                  <a:moveTo>
                    <a:pt x="130986" y="39112"/>
                  </a:moveTo>
                  <a:cubicBezTo>
                    <a:pt x="132916" y="39112"/>
                    <a:pt x="134791" y="39915"/>
                    <a:pt x="136136" y="41362"/>
                  </a:cubicBezTo>
                  <a:cubicBezTo>
                    <a:pt x="136116" y="41362"/>
                    <a:pt x="136096" y="41362"/>
                    <a:pt x="136077" y="41362"/>
                  </a:cubicBezTo>
                  <a:cubicBezTo>
                    <a:pt x="134208" y="41362"/>
                    <a:pt x="132440" y="42200"/>
                    <a:pt x="131199" y="43504"/>
                  </a:cubicBezTo>
                  <a:cubicBezTo>
                    <a:pt x="131234" y="42787"/>
                    <a:pt x="131136" y="42070"/>
                    <a:pt x="130912" y="41389"/>
                  </a:cubicBezTo>
                  <a:lnTo>
                    <a:pt x="130912" y="41380"/>
                  </a:lnTo>
                  <a:cubicBezTo>
                    <a:pt x="130912" y="41371"/>
                    <a:pt x="130903" y="41362"/>
                    <a:pt x="130903" y="41344"/>
                  </a:cubicBezTo>
                  <a:cubicBezTo>
                    <a:pt x="130894" y="41335"/>
                    <a:pt x="130903" y="41335"/>
                    <a:pt x="130894" y="41326"/>
                  </a:cubicBezTo>
                  <a:cubicBezTo>
                    <a:pt x="130625" y="40556"/>
                    <a:pt x="130231" y="39848"/>
                    <a:pt x="129711" y="39230"/>
                  </a:cubicBezTo>
                  <a:cubicBezTo>
                    <a:pt x="130135" y="39151"/>
                    <a:pt x="130562" y="39112"/>
                    <a:pt x="130986" y="39112"/>
                  </a:cubicBezTo>
                  <a:close/>
                  <a:moveTo>
                    <a:pt x="84143" y="39166"/>
                  </a:moveTo>
                  <a:cubicBezTo>
                    <a:pt x="86077" y="39166"/>
                    <a:pt x="87946" y="39968"/>
                    <a:pt x="89290" y="41416"/>
                  </a:cubicBezTo>
                  <a:cubicBezTo>
                    <a:pt x="89271" y="41416"/>
                    <a:pt x="89251" y="41416"/>
                    <a:pt x="89231" y="41416"/>
                  </a:cubicBezTo>
                  <a:cubicBezTo>
                    <a:pt x="87362" y="41416"/>
                    <a:pt x="85595" y="42254"/>
                    <a:pt x="84353" y="43557"/>
                  </a:cubicBezTo>
                  <a:cubicBezTo>
                    <a:pt x="84434" y="41963"/>
                    <a:pt x="83851" y="40457"/>
                    <a:pt x="82866" y="39283"/>
                  </a:cubicBezTo>
                  <a:cubicBezTo>
                    <a:pt x="83291" y="39204"/>
                    <a:pt x="83719" y="39166"/>
                    <a:pt x="84143" y="39166"/>
                  </a:cubicBezTo>
                  <a:close/>
                  <a:moveTo>
                    <a:pt x="94430" y="39165"/>
                  </a:moveTo>
                  <a:cubicBezTo>
                    <a:pt x="94857" y="39165"/>
                    <a:pt x="95287" y="39204"/>
                    <a:pt x="95715" y="39283"/>
                  </a:cubicBezTo>
                  <a:cubicBezTo>
                    <a:pt x="94720" y="40466"/>
                    <a:pt x="94138" y="41963"/>
                    <a:pt x="94228" y="43557"/>
                  </a:cubicBezTo>
                  <a:cubicBezTo>
                    <a:pt x="92977" y="42254"/>
                    <a:pt x="91218" y="41416"/>
                    <a:pt x="89350" y="41416"/>
                  </a:cubicBezTo>
                  <a:cubicBezTo>
                    <a:pt x="89330" y="41416"/>
                    <a:pt x="89310" y="41416"/>
                    <a:pt x="89290" y="41416"/>
                  </a:cubicBezTo>
                  <a:cubicBezTo>
                    <a:pt x="90626" y="39963"/>
                    <a:pt x="92497" y="39165"/>
                    <a:pt x="94430" y="39165"/>
                  </a:cubicBezTo>
                  <a:close/>
                  <a:moveTo>
                    <a:pt x="47493" y="39318"/>
                  </a:moveTo>
                  <a:cubicBezTo>
                    <a:pt x="47917" y="39318"/>
                    <a:pt x="48345" y="39357"/>
                    <a:pt x="48771" y="39436"/>
                  </a:cubicBezTo>
                  <a:cubicBezTo>
                    <a:pt x="48242" y="40054"/>
                    <a:pt x="47839" y="40762"/>
                    <a:pt x="47579" y="41523"/>
                  </a:cubicBezTo>
                  <a:cubicBezTo>
                    <a:pt x="47579" y="41532"/>
                    <a:pt x="47579" y="41532"/>
                    <a:pt x="47579" y="41541"/>
                  </a:cubicBezTo>
                  <a:lnTo>
                    <a:pt x="47561" y="41586"/>
                  </a:lnTo>
                  <a:cubicBezTo>
                    <a:pt x="47337" y="42267"/>
                    <a:pt x="47239" y="42984"/>
                    <a:pt x="47275" y="43710"/>
                  </a:cubicBezTo>
                  <a:cubicBezTo>
                    <a:pt x="46033" y="42406"/>
                    <a:pt x="44274" y="41568"/>
                    <a:pt x="42406" y="41568"/>
                  </a:cubicBezTo>
                  <a:cubicBezTo>
                    <a:pt x="42386" y="41568"/>
                    <a:pt x="42366" y="41568"/>
                    <a:pt x="42346" y="41568"/>
                  </a:cubicBezTo>
                  <a:cubicBezTo>
                    <a:pt x="43684" y="40121"/>
                    <a:pt x="45557" y="39318"/>
                    <a:pt x="47493" y="39318"/>
                  </a:cubicBezTo>
                  <a:close/>
                  <a:moveTo>
                    <a:pt x="60506" y="39318"/>
                  </a:moveTo>
                  <a:cubicBezTo>
                    <a:pt x="62442" y="39318"/>
                    <a:pt x="64315" y="40121"/>
                    <a:pt x="65653" y="41568"/>
                  </a:cubicBezTo>
                  <a:cubicBezTo>
                    <a:pt x="65633" y="41568"/>
                    <a:pt x="65613" y="41568"/>
                    <a:pt x="65593" y="41568"/>
                  </a:cubicBezTo>
                  <a:cubicBezTo>
                    <a:pt x="63724" y="41568"/>
                    <a:pt x="61965" y="42398"/>
                    <a:pt x="60715" y="43710"/>
                  </a:cubicBezTo>
                  <a:cubicBezTo>
                    <a:pt x="60751" y="42984"/>
                    <a:pt x="60662" y="42267"/>
                    <a:pt x="60438" y="41586"/>
                  </a:cubicBezTo>
                  <a:cubicBezTo>
                    <a:pt x="60438" y="41577"/>
                    <a:pt x="60429" y="41559"/>
                    <a:pt x="60420" y="41550"/>
                  </a:cubicBezTo>
                  <a:cubicBezTo>
                    <a:pt x="60420" y="41541"/>
                    <a:pt x="60420" y="41532"/>
                    <a:pt x="60411" y="41532"/>
                  </a:cubicBezTo>
                  <a:cubicBezTo>
                    <a:pt x="60151" y="40762"/>
                    <a:pt x="59748" y="40054"/>
                    <a:pt x="59228" y="39436"/>
                  </a:cubicBezTo>
                  <a:cubicBezTo>
                    <a:pt x="59654" y="39357"/>
                    <a:pt x="60082" y="39318"/>
                    <a:pt x="60506" y="39318"/>
                  </a:cubicBezTo>
                  <a:close/>
                  <a:moveTo>
                    <a:pt x="23963" y="39353"/>
                  </a:moveTo>
                  <a:cubicBezTo>
                    <a:pt x="24391" y="39353"/>
                    <a:pt x="24821" y="39392"/>
                    <a:pt x="25250" y="39472"/>
                  </a:cubicBezTo>
                  <a:cubicBezTo>
                    <a:pt x="24255" y="40654"/>
                    <a:pt x="23673" y="42151"/>
                    <a:pt x="23753" y="43746"/>
                  </a:cubicBezTo>
                  <a:cubicBezTo>
                    <a:pt x="22512" y="42442"/>
                    <a:pt x="20744" y="41604"/>
                    <a:pt x="18884" y="41604"/>
                  </a:cubicBezTo>
                  <a:cubicBezTo>
                    <a:pt x="18864" y="41604"/>
                    <a:pt x="18845" y="41604"/>
                    <a:pt x="18825" y="41604"/>
                  </a:cubicBezTo>
                  <a:cubicBezTo>
                    <a:pt x="18805" y="41604"/>
                    <a:pt x="18786" y="41604"/>
                    <a:pt x="18766" y="41604"/>
                  </a:cubicBezTo>
                  <a:cubicBezTo>
                    <a:pt x="16897" y="41604"/>
                    <a:pt x="15129" y="42442"/>
                    <a:pt x="13888" y="43746"/>
                  </a:cubicBezTo>
                  <a:cubicBezTo>
                    <a:pt x="13951" y="42160"/>
                    <a:pt x="13368" y="40663"/>
                    <a:pt x="12382" y="39480"/>
                  </a:cubicBezTo>
                  <a:lnTo>
                    <a:pt x="12391" y="39472"/>
                  </a:lnTo>
                  <a:cubicBezTo>
                    <a:pt x="12820" y="39392"/>
                    <a:pt x="13250" y="39353"/>
                    <a:pt x="13678" y="39353"/>
                  </a:cubicBezTo>
                  <a:cubicBezTo>
                    <a:pt x="15611" y="39353"/>
                    <a:pt x="17482" y="40150"/>
                    <a:pt x="18825" y="41595"/>
                  </a:cubicBezTo>
                  <a:cubicBezTo>
                    <a:pt x="20161" y="40150"/>
                    <a:pt x="22031" y="39353"/>
                    <a:pt x="23963" y="39353"/>
                  </a:cubicBezTo>
                  <a:close/>
                  <a:moveTo>
                    <a:pt x="107663" y="39105"/>
                  </a:moveTo>
                  <a:cubicBezTo>
                    <a:pt x="109597" y="39105"/>
                    <a:pt x="111471" y="39906"/>
                    <a:pt x="112812" y="41353"/>
                  </a:cubicBezTo>
                  <a:cubicBezTo>
                    <a:pt x="112793" y="41353"/>
                    <a:pt x="112774" y="41353"/>
                    <a:pt x="112756" y="41353"/>
                  </a:cubicBezTo>
                  <a:cubicBezTo>
                    <a:pt x="110769" y="41353"/>
                    <a:pt x="108902" y="42299"/>
                    <a:pt x="107650" y="43755"/>
                  </a:cubicBezTo>
                  <a:lnTo>
                    <a:pt x="107650" y="43755"/>
                  </a:lnTo>
                  <a:cubicBezTo>
                    <a:pt x="107803" y="42088"/>
                    <a:pt x="107211" y="40511"/>
                    <a:pt x="106172" y="39274"/>
                  </a:cubicBezTo>
                  <a:lnTo>
                    <a:pt x="106172" y="39265"/>
                  </a:lnTo>
                  <a:cubicBezTo>
                    <a:pt x="106668" y="39158"/>
                    <a:pt x="107167" y="39105"/>
                    <a:pt x="107663" y="39105"/>
                  </a:cubicBezTo>
                  <a:close/>
                  <a:moveTo>
                    <a:pt x="37187" y="39310"/>
                  </a:moveTo>
                  <a:cubicBezTo>
                    <a:pt x="39118" y="39310"/>
                    <a:pt x="40989" y="40106"/>
                    <a:pt x="42328" y="41559"/>
                  </a:cubicBezTo>
                  <a:cubicBezTo>
                    <a:pt x="42310" y="41559"/>
                    <a:pt x="42291" y="41559"/>
                    <a:pt x="42273" y="41559"/>
                  </a:cubicBezTo>
                  <a:cubicBezTo>
                    <a:pt x="40286" y="41559"/>
                    <a:pt x="38419" y="42505"/>
                    <a:pt x="37167" y="43952"/>
                  </a:cubicBezTo>
                  <a:cubicBezTo>
                    <a:pt x="37320" y="42294"/>
                    <a:pt x="36728" y="40708"/>
                    <a:pt x="35689" y="39480"/>
                  </a:cubicBezTo>
                  <a:lnTo>
                    <a:pt x="35689" y="39472"/>
                  </a:lnTo>
                  <a:cubicBezTo>
                    <a:pt x="36187" y="39363"/>
                    <a:pt x="36689" y="39310"/>
                    <a:pt x="37187" y="39310"/>
                  </a:cubicBezTo>
                  <a:close/>
                  <a:moveTo>
                    <a:pt x="124475" y="37261"/>
                  </a:moveTo>
                  <a:cubicBezTo>
                    <a:pt x="127048" y="37261"/>
                    <a:pt x="129621" y="38627"/>
                    <a:pt x="130527" y="41362"/>
                  </a:cubicBezTo>
                  <a:cubicBezTo>
                    <a:pt x="130751" y="42043"/>
                    <a:pt x="130867" y="42760"/>
                    <a:pt x="130867" y="43486"/>
                  </a:cubicBezTo>
                  <a:cubicBezTo>
                    <a:pt x="130392" y="43384"/>
                    <a:pt x="129914" y="43334"/>
                    <a:pt x="129439" y="43334"/>
                  </a:cubicBezTo>
                  <a:cubicBezTo>
                    <a:pt x="127578" y="43334"/>
                    <a:pt x="125778" y="44101"/>
                    <a:pt x="124478" y="45493"/>
                  </a:cubicBezTo>
                  <a:cubicBezTo>
                    <a:pt x="123206" y="44113"/>
                    <a:pt x="121405" y="43333"/>
                    <a:pt x="119532" y="43333"/>
                  </a:cubicBezTo>
                  <a:cubicBezTo>
                    <a:pt x="119039" y="43333"/>
                    <a:pt x="118555" y="43387"/>
                    <a:pt x="118089" y="43486"/>
                  </a:cubicBezTo>
                  <a:cubicBezTo>
                    <a:pt x="118089" y="42760"/>
                    <a:pt x="118197" y="42034"/>
                    <a:pt x="118430" y="41344"/>
                  </a:cubicBezTo>
                  <a:cubicBezTo>
                    <a:pt x="119339" y="38623"/>
                    <a:pt x="121907" y="37261"/>
                    <a:pt x="124475" y="37261"/>
                  </a:cubicBezTo>
                  <a:close/>
                  <a:moveTo>
                    <a:pt x="77632" y="37306"/>
                  </a:moveTo>
                  <a:cubicBezTo>
                    <a:pt x="80806" y="37306"/>
                    <a:pt x="83980" y="39382"/>
                    <a:pt x="84022" y="43538"/>
                  </a:cubicBezTo>
                  <a:lnTo>
                    <a:pt x="84022" y="43538"/>
                  </a:lnTo>
                  <a:cubicBezTo>
                    <a:pt x="83549" y="43437"/>
                    <a:pt x="83074" y="43388"/>
                    <a:pt x="82603" y="43388"/>
                  </a:cubicBezTo>
                  <a:cubicBezTo>
                    <a:pt x="80742" y="43388"/>
                    <a:pt x="78941" y="44154"/>
                    <a:pt x="77642" y="45547"/>
                  </a:cubicBezTo>
                  <a:cubicBezTo>
                    <a:pt x="76360" y="44167"/>
                    <a:pt x="74568" y="43387"/>
                    <a:pt x="72687" y="43387"/>
                  </a:cubicBezTo>
                  <a:cubicBezTo>
                    <a:pt x="72203" y="43387"/>
                    <a:pt x="71719" y="43441"/>
                    <a:pt x="71244" y="43540"/>
                  </a:cubicBezTo>
                  <a:cubicBezTo>
                    <a:pt x="71280" y="39385"/>
                    <a:pt x="74456" y="37306"/>
                    <a:pt x="77632" y="37306"/>
                  </a:cubicBezTo>
                  <a:close/>
                  <a:moveTo>
                    <a:pt x="100947" y="37306"/>
                  </a:moveTo>
                  <a:cubicBezTo>
                    <a:pt x="104122" y="37306"/>
                    <a:pt x="107296" y="39383"/>
                    <a:pt x="107337" y="43540"/>
                  </a:cubicBezTo>
                  <a:cubicBezTo>
                    <a:pt x="106864" y="43438"/>
                    <a:pt x="106386" y="43388"/>
                    <a:pt x="105913" y="43388"/>
                  </a:cubicBezTo>
                  <a:cubicBezTo>
                    <a:pt x="104054" y="43388"/>
                    <a:pt x="102249" y="44154"/>
                    <a:pt x="100957" y="45547"/>
                  </a:cubicBezTo>
                  <a:cubicBezTo>
                    <a:pt x="99676" y="44167"/>
                    <a:pt x="97883" y="43387"/>
                    <a:pt x="96002" y="43387"/>
                  </a:cubicBezTo>
                  <a:cubicBezTo>
                    <a:pt x="95518" y="43387"/>
                    <a:pt x="95034" y="43441"/>
                    <a:pt x="94559" y="43540"/>
                  </a:cubicBezTo>
                  <a:cubicBezTo>
                    <a:pt x="94595" y="39385"/>
                    <a:pt x="97771" y="37306"/>
                    <a:pt x="100947" y="37306"/>
                  </a:cubicBezTo>
                  <a:close/>
                  <a:moveTo>
                    <a:pt x="54009" y="37465"/>
                  </a:moveTo>
                  <a:cubicBezTo>
                    <a:pt x="56582" y="37465"/>
                    <a:pt x="59156" y="38830"/>
                    <a:pt x="60061" y="41559"/>
                  </a:cubicBezTo>
                  <a:cubicBezTo>
                    <a:pt x="60285" y="42249"/>
                    <a:pt x="60393" y="42966"/>
                    <a:pt x="60393" y="43692"/>
                  </a:cubicBezTo>
                  <a:cubicBezTo>
                    <a:pt x="59920" y="43590"/>
                    <a:pt x="59442" y="43540"/>
                    <a:pt x="58969" y="43540"/>
                  </a:cubicBezTo>
                  <a:cubicBezTo>
                    <a:pt x="57110" y="43540"/>
                    <a:pt x="55305" y="44307"/>
                    <a:pt x="54013" y="45699"/>
                  </a:cubicBezTo>
                  <a:cubicBezTo>
                    <a:pt x="52739" y="44318"/>
                    <a:pt x="50951" y="43539"/>
                    <a:pt x="49072" y="43539"/>
                  </a:cubicBezTo>
                  <a:cubicBezTo>
                    <a:pt x="49061" y="43539"/>
                    <a:pt x="49051" y="43540"/>
                    <a:pt x="49040" y="43540"/>
                  </a:cubicBezTo>
                  <a:cubicBezTo>
                    <a:pt x="48556" y="43540"/>
                    <a:pt x="48072" y="43593"/>
                    <a:pt x="47597" y="43692"/>
                  </a:cubicBezTo>
                  <a:cubicBezTo>
                    <a:pt x="47597" y="42966"/>
                    <a:pt x="47714" y="42249"/>
                    <a:pt x="47938" y="41559"/>
                  </a:cubicBezTo>
                  <a:lnTo>
                    <a:pt x="47956" y="41550"/>
                  </a:lnTo>
                  <a:cubicBezTo>
                    <a:pt x="48865" y="38827"/>
                    <a:pt x="51437" y="37465"/>
                    <a:pt x="54009" y="37465"/>
                  </a:cubicBezTo>
                  <a:close/>
                  <a:moveTo>
                    <a:pt x="7163" y="37500"/>
                  </a:moveTo>
                  <a:cubicBezTo>
                    <a:pt x="10339" y="37500"/>
                    <a:pt x="13516" y="39579"/>
                    <a:pt x="13556" y="43737"/>
                  </a:cubicBezTo>
                  <a:cubicBezTo>
                    <a:pt x="13079" y="43632"/>
                    <a:pt x="12598" y="43582"/>
                    <a:pt x="12120" y="43582"/>
                  </a:cubicBezTo>
                  <a:cubicBezTo>
                    <a:pt x="10263" y="43582"/>
                    <a:pt x="8460" y="44350"/>
                    <a:pt x="7163" y="45739"/>
                  </a:cubicBezTo>
                  <a:lnTo>
                    <a:pt x="7163" y="45739"/>
                  </a:lnTo>
                  <a:cubicBezTo>
                    <a:pt x="5882" y="44362"/>
                    <a:pt x="4092" y="43584"/>
                    <a:pt x="2212" y="43584"/>
                  </a:cubicBezTo>
                  <a:cubicBezTo>
                    <a:pt x="1728" y="43584"/>
                    <a:pt x="1245" y="43638"/>
                    <a:pt x="770" y="43737"/>
                  </a:cubicBezTo>
                  <a:cubicBezTo>
                    <a:pt x="810" y="39579"/>
                    <a:pt x="3987" y="37500"/>
                    <a:pt x="7163" y="37500"/>
                  </a:cubicBezTo>
                  <a:close/>
                  <a:moveTo>
                    <a:pt x="30463" y="37509"/>
                  </a:moveTo>
                  <a:cubicBezTo>
                    <a:pt x="33636" y="37509"/>
                    <a:pt x="36811" y="39587"/>
                    <a:pt x="36854" y="43742"/>
                  </a:cubicBezTo>
                  <a:lnTo>
                    <a:pt x="36854" y="43742"/>
                  </a:lnTo>
                  <a:cubicBezTo>
                    <a:pt x="36384" y="43642"/>
                    <a:pt x="35912" y="43594"/>
                    <a:pt x="35443" y="43594"/>
                  </a:cubicBezTo>
                  <a:cubicBezTo>
                    <a:pt x="33580" y="43594"/>
                    <a:pt x="31775" y="44360"/>
                    <a:pt x="30483" y="45753"/>
                  </a:cubicBezTo>
                  <a:cubicBezTo>
                    <a:pt x="29201" y="44373"/>
                    <a:pt x="27409" y="43593"/>
                    <a:pt x="25528" y="43593"/>
                  </a:cubicBezTo>
                  <a:cubicBezTo>
                    <a:pt x="25044" y="43593"/>
                    <a:pt x="24560" y="43638"/>
                    <a:pt x="24085" y="43746"/>
                  </a:cubicBezTo>
                  <a:cubicBezTo>
                    <a:pt x="24116" y="39588"/>
                    <a:pt x="27288" y="37509"/>
                    <a:pt x="30463" y="37509"/>
                  </a:cubicBezTo>
                  <a:close/>
                  <a:moveTo>
                    <a:pt x="119327" y="43718"/>
                  </a:moveTo>
                  <a:cubicBezTo>
                    <a:pt x="121267" y="43718"/>
                    <a:pt x="123141" y="44520"/>
                    <a:pt x="124478" y="45968"/>
                  </a:cubicBezTo>
                  <a:cubicBezTo>
                    <a:pt x="124458" y="45968"/>
                    <a:pt x="124439" y="45968"/>
                    <a:pt x="124419" y="45968"/>
                  </a:cubicBezTo>
                  <a:cubicBezTo>
                    <a:pt x="122550" y="45968"/>
                    <a:pt x="120782" y="46806"/>
                    <a:pt x="119541" y="48109"/>
                  </a:cubicBezTo>
                  <a:cubicBezTo>
                    <a:pt x="119622" y="46514"/>
                    <a:pt x="119039" y="45018"/>
                    <a:pt x="118045" y="43835"/>
                  </a:cubicBezTo>
                  <a:cubicBezTo>
                    <a:pt x="118472" y="43756"/>
                    <a:pt x="118901" y="43718"/>
                    <a:pt x="119327" y="43718"/>
                  </a:cubicBezTo>
                  <a:close/>
                  <a:moveTo>
                    <a:pt x="129624" y="43718"/>
                  </a:moveTo>
                  <a:cubicBezTo>
                    <a:pt x="130049" y="43718"/>
                    <a:pt x="130477" y="43756"/>
                    <a:pt x="130903" y="43835"/>
                  </a:cubicBezTo>
                  <a:cubicBezTo>
                    <a:pt x="129908" y="45018"/>
                    <a:pt x="129326" y="46523"/>
                    <a:pt x="129415" y="48109"/>
                  </a:cubicBezTo>
                  <a:cubicBezTo>
                    <a:pt x="128165" y="46806"/>
                    <a:pt x="126397" y="45968"/>
                    <a:pt x="124537" y="45968"/>
                  </a:cubicBezTo>
                  <a:cubicBezTo>
                    <a:pt x="124517" y="45968"/>
                    <a:pt x="124498" y="45968"/>
                    <a:pt x="124478" y="45968"/>
                  </a:cubicBezTo>
                  <a:cubicBezTo>
                    <a:pt x="125815" y="44520"/>
                    <a:pt x="127689" y="43718"/>
                    <a:pt x="129624" y="43718"/>
                  </a:cubicBezTo>
                  <a:close/>
                  <a:moveTo>
                    <a:pt x="82779" y="43762"/>
                  </a:moveTo>
                  <a:cubicBezTo>
                    <a:pt x="83204" y="43762"/>
                    <a:pt x="83632" y="43801"/>
                    <a:pt x="84057" y="43880"/>
                  </a:cubicBezTo>
                  <a:cubicBezTo>
                    <a:pt x="83063" y="45063"/>
                    <a:pt x="82480" y="46559"/>
                    <a:pt x="82561" y="48154"/>
                  </a:cubicBezTo>
                  <a:cubicBezTo>
                    <a:pt x="81320" y="46851"/>
                    <a:pt x="79552" y="46012"/>
                    <a:pt x="77683" y="46012"/>
                  </a:cubicBezTo>
                  <a:cubicBezTo>
                    <a:pt x="77666" y="46012"/>
                    <a:pt x="77650" y="46012"/>
                    <a:pt x="77633" y="46013"/>
                  </a:cubicBezTo>
                  <a:lnTo>
                    <a:pt x="77633" y="46013"/>
                  </a:lnTo>
                  <a:cubicBezTo>
                    <a:pt x="78970" y="44565"/>
                    <a:pt x="80844" y="43762"/>
                    <a:pt x="82779" y="43762"/>
                  </a:cubicBezTo>
                  <a:close/>
                  <a:moveTo>
                    <a:pt x="59124" y="43911"/>
                  </a:moveTo>
                  <a:cubicBezTo>
                    <a:pt x="59554" y="43911"/>
                    <a:pt x="59988" y="43951"/>
                    <a:pt x="60420" y="44032"/>
                  </a:cubicBezTo>
                  <a:cubicBezTo>
                    <a:pt x="59425" y="45224"/>
                    <a:pt x="58843" y="46721"/>
                    <a:pt x="58932" y="48316"/>
                  </a:cubicBezTo>
                  <a:lnTo>
                    <a:pt x="58923" y="48307"/>
                  </a:lnTo>
                  <a:cubicBezTo>
                    <a:pt x="57682" y="47003"/>
                    <a:pt x="55914" y="46165"/>
                    <a:pt x="54045" y="46165"/>
                  </a:cubicBezTo>
                  <a:cubicBezTo>
                    <a:pt x="54026" y="46165"/>
                    <a:pt x="54006" y="46165"/>
                    <a:pt x="53986" y="46165"/>
                  </a:cubicBezTo>
                  <a:cubicBezTo>
                    <a:pt x="53966" y="46165"/>
                    <a:pt x="53947" y="46165"/>
                    <a:pt x="53927" y="46165"/>
                  </a:cubicBezTo>
                  <a:cubicBezTo>
                    <a:pt x="52067" y="46165"/>
                    <a:pt x="50299" y="47003"/>
                    <a:pt x="49049" y="48307"/>
                  </a:cubicBezTo>
                  <a:cubicBezTo>
                    <a:pt x="49138" y="46712"/>
                    <a:pt x="48556" y="45206"/>
                    <a:pt x="47561" y="44032"/>
                  </a:cubicBezTo>
                  <a:cubicBezTo>
                    <a:pt x="47990" y="43953"/>
                    <a:pt x="48420" y="43914"/>
                    <a:pt x="48848" y="43914"/>
                  </a:cubicBezTo>
                  <a:cubicBezTo>
                    <a:pt x="50781" y="43914"/>
                    <a:pt x="52652" y="44711"/>
                    <a:pt x="53995" y="46156"/>
                  </a:cubicBezTo>
                  <a:cubicBezTo>
                    <a:pt x="55328" y="44713"/>
                    <a:pt x="57194" y="43911"/>
                    <a:pt x="59124" y="43911"/>
                  </a:cubicBezTo>
                  <a:close/>
                  <a:moveTo>
                    <a:pt x="25317" y="43968"/>
                  </a:moveTo>
                  <a:cubicBezTo>
                    <a:pt x="27250" y="43968"/>
                    <a:pt x="29122" y="44764"/>
                    <a:pt x="30465" y="46210"/>
                  </a:cubicBezTo>
                  <a:lnTo>
                    <a:pt x="30465" y="46210"/>
                  </a:lnTo>
                  <a:cubicBezTo>
                    <a:pt x="30462" y="46210"/>
                    <a:pt x="30459" y="46210"/>
                    <a:pt x="30456" y="46210"/>
                  </a:cubicBezTo>
                  <a:cubicBezTo>
                    <a:pt x="30446" y="46210"/>
                    <a:pt x="30436" y="46210"/>
                    <a:pt x="30426" y="46210"/>
                  </a:cubicBezTo>
                  <a:cubicBezTo>
                    <a:pt x="28546" y="46210"/>
                    <a:pt x="26775" y="47041"/>
                    <a:pt x="25519" y="48351"/>
                  </a:cubicBezTo>
                  <a:cubicBezTo>
                    <a:pt x="25608" y="46765"/>
                    <a:pt x="25026" y="45269"/>
                    <a:pt x="24031" y="44086"/>
                  </a:cubicBezTo>
                  <a:cubicBezTo>
                    <a:pt x="24460" y="44007"/>
                    <a:pt x="24890" y="43968"/>
                    <a:pt x="25317" y="43968"/>
                  </a:cubicBezTo>
                  <a:close/>
                  <a:moveTo>
                    <a:pt x="106094" y="43751"/>
                  </a:moveTo>
                  <a:cubicBezTo>
                    <a:pt x="106570" y="43751"/>
                    <a:pt x="107049" y="43799"/>
                    <a:pt x="107525" y="43898"/>
                  </a:cubicBezTo>
                  <a:cubicBezTo>
                    <a:pt x="106512" y="45161"/>
                    <a:pt x="105939" y="46747"/>
                    <a:pt x="106127" y="48423"/>
                  </a:cubicBezTo>
                  <a:lnTo>
                    <a:pt x="106118" y="48414"/>
                  </a:lnTo>
                  <a:cubicBezTo>
                    <a:pt x="104866" y="46958"/>
                    <a:pt x="102990" y="46012"/>
                    <a:pt x="100995" y="46012"/>
                  </a:cubicBezTo>
                  <a:cubicBezTo>
                    <a:pt x="100976" y="46012"/>
                    <a:pt x="100958" y="46013"/>
                    <a:pt x="100939" y="46013"/>
                  </a:cubicBezTo>
                  <a:cubicBezTo>
                    <a:pt x="100919" y="46012"/>
                    <a:pt x="100899" y="46012"/>
                    <a:pt x="100879" y="46012"/>
                  </a:cubicBezTo>
                  <a:cubicBezTo>
                    <a:pt x="99020" y="46012"/>
                    <a:pt x="97252" y="46842"/>
                    <a:pt x="96011" y="48154"/>
                  </a:cubicBezTo>
                  <a:cubicBezTo>
                    <a:pt x="96091" y="46559"/>
                    <a:pt x="95509" y="45054"/>
                    <a:pt x="94514" y="43880"/>
                  </a:cubicBezTo>
                  <a:cubicBezTo>
                    <a:pt x="94946" y="43798"/>
                    <a:pt x="95380" y="43758"/>
                    <a:pt x="95811" y="43758"/>
                  </a:cubicBezTo>
                  <a:cubicBezTo>
                    <a:pt x="97740" y="43758"/>
                    <a:pt x="99607" y="44561"/>
                    <a:pt x="100948" y="46004"/>
                  </a:cubicBezTo>
                  <a:cubicBezTo>
                    <a:pt x="102286" y="44551"/>
                    <a:pt x="104160" y="43751"/>
                    <a:pt x="106094" y="43751"/>
                  </a:cubicBezTo>
                  <a:close/>
                  <a:moveTo>
                    <a:pt x="70812" y="39306"/>
                  </a:moveTo>
                  <a:cubicBezTo>
                    <a:pt x="71289" y="39306"/>
                    <a:pt x="71770" y="39355"/>
                    <a:pt x="72248" y="39454"/>
                  </a:cubicBezTo>
                  <a:cubicBezTo>
                    <a:pt x="71271" y="40699"/>
                    <a:pt x="70742" y="42276"/>
                    <a:pt x="70939" y="43925"/>
                  </a:cubicBezTo>
                  <a:cubicBezTo>
                    <a:pt x="71449" y="43811"/>
                    <a:pt x="71962" y="43756"/>
                    <a:pt x="72472" y="43756"/>
                  </a:cubicBezTo>
                  <a:cubicBezTo>
                    <a:pt x="74409" y="43756"/>
                    <a:pt x="76285" y="44558"/>
                    <a:pt x="77633" y="46013"/>
                  </a:cubicBezTo>
                  <a:lnTo>
                    <a:pt x="77633" y="46013"/>
                  </a:lnTo>
                  <a:cubicBezTo>
                    <a:pt x="77630" y="46013"/>
                    <a:pt x="77627" y="46013"/>
                    <a:pt x="77624" y="46013"/>
                  </a:cubicBezTo>
                  <a:cubicBezTo>
                    <a:pt x="77606" y="46013"/>
                    <a:pt x="77588" y="46012"/>
                    <a:pt x="77570" y="46012"/>
                  </a:cubicBezTo>
                  <a:cubicBezTo>
                    <a:pt x="75529" y="46012"/>
                    <a:pt x="73598" y="47021"/>
                    <a:pt x="72346" y="48540"/>
                  </a:cubicBezTo>
                  <a:cubicBezTo>
                    <a:pt x="72703" y="44850"/>
                    <a:pt x="69416" y="41568"/>
                    <a:pt x="65713" y="41568"/>
                  </a:cubicBezTo>
                  <a:cubicBezTo>
                    <a:pt x="65693" y="41568"/>
                    <a:pt x="65673" y="41568"/>
                    <a:pt x="65653" y="41568"/>
                  </a:cubicBezTo>
                  <a:lnTo>
                    <a:pt x="65653" y="41559"/>
                  </a:lnTo>
                  <a:cubicBezTo>
                    <a:pt x="66997" y="40107"/>
                    <a:pt x="68873" y="39306"/>
                    <a:pt x="70812" y="39306"/>
                  </a:cubicBezTo>
                  <a:close/>
                  <a:moveTo>
                    <a:pt x="35618" y="43957"/>
                  </a:moveTo>
                  <a:cubicBezTo>
                    <a:pt x="36091" y="43957"/>
                    <a:pt x="36568" y="44006"/>
                    <a:pt x="37042" y="44104"/>
                  </a:cubicBezTo>
                  <a:cubicBezTo>
                    <a:pt x="36020" y="45350"/>
                    <a:pt x="35456" y="46945"/>
                    <a:pt x="35635" y="48620"/>
                  </a:cubicBezTo>
                  <a:cubicBezTo>
                    <a:pt x="34383" y="47164"/>
                    <a:pt x="32507" y="46210"/>
                    <a:pt x="30511" y="46210"/>
                  </a:cubicBezTo>
                  <a:cubicBezTo>
                    <a:pt x="30496" y="46210"/>
                    <a:pt x="30480" y="46210"/>
                    <a:pt x="30465" y="46210"/>
                  </a:cubicBezTo>
                  <a:lnTo>
                    <a:pt x="30465" y="46210"/>
                  </a:lnTo>
                  <a:cubicBezTo>
                    <a:pt x="31804" y="44762"/>
                    <a:pt x="33682" y="43957"/>
                    <a:pt x="35618" y="43957"/>
                  </a:cubicBezTo>
                  <a:close/>
                  <a:moveTo>
                    <a:pt x="112822" y="41864"/>
                  </a:moveTo>
                  <a:cubicBezTo>
                    <a:pt x="115997" y="41864"/>
                    <a:pt x="119174" y="43943"/>
                    <a:pt x="119218" y="48100"/>
                  </a:cubicBezTo>
                  <a:cubicBezTo>
                    <a:pt x="118743" y="47999"/>
                    <a:pt x="118265" y="47949"/>
                    <a:pt x="117790" y="47949"/>
                  </a:cubicBezTo>
                  <a:cubicBezTo>
                    <a:pt x="115926" y="47949"/>
                    <a:pt x="114120" y="48715"/>
                    <a:pt x="112821" y="50108"/>
                  </a:cubicBezTo>
                  <a:cubicBezTo>
                    <a:pt x="111548" y="48728"/>
                    <a:pt x="109756" y="47948"/>
                    <a:pt x="107874" y="47948"/>
                  </a:cubicBezTo>
                  <a:cubicBezTo>
                    <a:pt x="107391" y="47948"/>
                    <a:pt x="106907" y="48002"/>
                    <a:pt x="106432" y="48100"/>
                  </a:cubicBezTo>
                  <a:cubicBezTo>
                    <a:pt x="106472" y="43943"/>
                    <a:pt x="109646" y="41864"/>
                    <a:pt x="112822" y="41864"/>
                  </a:cubicBezTo>
                  <a:close/>
                  <a:moveTo>
                    <a:pt x="136132" y="41864"/>
                  </a:moveTo>
                  <a:cubicBezTo>
                    <a:pt x="139308" y="41864"/>
                    <a:pt x="142484" y="43943"/>
                    <a:pt x="142525" y="48100"/>
                  </a:cubicBezTo>
                  <a:cubicBezTo>
                    <a:pt x="142051" y="47999"/>
                    <a:pt x="141574" y="47949"/>
                    <a:pt x="141100" y="47949"/>
                  </a:cubicBezTo>
                  <a:cubicBezTo>
                    <a:pt x="139242" y="47949"/>
                    <a:pt x="137437" y="48715"/>
                    <a:pt x="136145" y="50108"/>
                  </a:cubicBezTo>
                  <a:cubicBezTo>
                    <a:pt x="134863" y="48728"/>
                    <a:pt x="133071" y="47948"/>
                    <a:pt x="131190" y="47948"/>
                  </a:cubicBezTo>
                  <a:cubicBezTo>
                    <a:pt x="130706" y="47948"/>
                    <a:pt x="130222" y="48002"/>
                    <a:pt x="129747" y="48100"/>
                  </a:cubicBezTo>
                  <a:cubicBezTo>
                    <a:pt x="129783" y="43943"/>
                    <a:pt x="132957" y="41864"/>
                    <a:pt x="136132" y="41864"/>
                  </a:cubicBezTo>
                  <a:close/>
                  <a:moveTo>
                    <a:pt x="89293" y="41912"/>
                  </a:moveTo>
                  <a:cubicBezTo>
                    <a:pt x="92468" y="41912"/>
                    <a:pt x="95642" y="43988"/>
                    <a:pt x="95679" y="48143"/>
                  </a:cubicBezTo>
                  <a:lnTo>
                    <a:pt x="95679" y="48143"/>
                  </a:lnTo>
                  <a:cubicBezTo>
                    <a:pt x="95207" y="48043"/>
                    <a:pt x="94732" y="47994"/>
                    <a:pt x="94260" y="47994"/>
                  </a:cubicBezTo>
                  <a:cubicBezTo>
                    <a:pt x="92399" y="47994"/>
                    <a:pt x="90599" y="48760"/>
                    <a:pt x="89299" y="50152"/>
                  </a:cubicBezTo>
                  <a:cubicBezTo>
                    <a:pt x="88018" y="48773"/>
                    <a:pt x="86226" y="47993"/>
                    <a:pt x="84344" y="47993"/>
                  </a:cubicBezTo>
                  <a:cubicBezTo>
                    <a:pt x="83860" y="47993"/>
                    <a:pt x="83376" y="48047"/>
                    <a:pt x="82902" y="48145"/>
                  </a:cubicBezTo>
                  <a:cubicBezTo>
                    <a:pt x="82937" y="43991"/>
                    <a:pt x="86116" y="41912"/>
                    <a:pt x="89293" y="41912"/>
                  </a:cubicBezTo>
                  <a:close/>
                  <a:moveTo>
                    <a:pt x="42335" y="42067"/>
                  </a:moveTo>
                  <a:cubicBezTo>
                    <a:pt x="45509" y="42067"/>
                    <a:pt x="48681" y="44143"/>
                    <a:pt x="48726" y="48298"/>
                  </a:cubicBezTo>
                  <a:lnTo>
                    <a:pt x="48726" y="48298"/>
                  </a:lnTo>
                  <a:cubicBezTo>
                    <a:pt x="48251" y="48196"/>
                    <a:pt x="47772" y="48146"/>
                    <a:pt x="47298" y="48146"/>
                  </a:cubicBezTo>
                  <a:cubicBezTo>
                    <a:pt x="45434" y="48146"/>
                    <a:pt x="43630" y="48912"/>
                    <a:pt x="42337" y="50305"/>
                  </a:cubicBezTo>
                  <a:cubicBezTo>
                    <a:pt x="41056" y="48925"/>
                    <a:pt x="39264" y="48145"/>
                    <a:pt x="37382" y="48145"/>
                  </a:cubicBezTo>
                  <a:cubicBezTo>
                    <a:pt x="36898" y="48145"/>
                    <a:pt x="36415" y="48199"/>
                    <a:pt x="35940" y="48307"/>
                  </a:cubicBezTo>
                  <a:cubicBezTo>
                    <a:pt x="35980" y="44148"/>
                    <a:pt x="39158" y="42067"/>
                    <a:pt x="42335" y="42067"/>
                  </a:cubicBezTo>
                  <a:close/>
                  <a:moveTo>
                    <a:pt x="65651" y="42067"/>
                  </a:moveTo>
                  <a:cubicBezTo>
                    <a:pt x="68826" y="42067"/>
                    <a:pt x="72001" y="44146"/>
                    <a:pt x="72041" y="48307"/>
                  </a:cubicBezTo>
                  <a:cubicBezTo>
                    <a:pt x="71563" y="48202"/>
                    <a:pt x="71080" y="48150"/>
                    <a:pt x="70601" y="48150"/>
                  </a:cubicBezTo>
                  <a:cubicBezTo>
                    <a:pt x="68748" y="48150"/>
                    <a:pt x="66948" y="48916"/>
                    <a:pt x="65653" y="50305"/>
                  </a:cubicBezTo>
                  <a:cubicBezTo>
                    <a:pt x="64371" y="48934"/>
                    <a:pt x="62579" y="48145"/>
                    <a:pt x="60697" y="48145"/>
                  </a:cubicBezTo>
                  <a:cubicBezTo>
                    <a:pt x="60214" y="48145"/>
                    <a:pt x="59730" y="48199"/>
                    <a:pt x="59255" y="48307"/>
                  </a:cubicBezTo>
                  <a:cubicBezTo>
                    <a:pt x="59295" y="44148"/>
                    <a:pt x="62473" y="42067"/>
                    <a:pt x="65651" y="42067"/>
                  </a:cubicBezTo>
                  <a:close/>
                  <a:moveTo>
                    <a:pt x="18806" y="42117"/>
                  </a:moveTo>
                  <a:cubicBezTo>
                    <a:pt x="21981" y="42117"/>
                    <a:pt x="25156" y="44198"/>
                    <a:pt x="25196" y="48360"/>
                  </a:cubicBezTo>
                  <a:cubicBezTo>
                    <a:pt x="24717" y="48255"/>
                    <a:pt x="24234" y="48204"/>
                    <a:pt x="23755" y="48204"/>
                  </a:cubicBezTo>
                  <a:cubicBezTo>
                    <a:pt x="21902" y="48204"/>
                    <a:pt x="20103" y="48970"/>
                    <a:pt x="18807" y="50359"/>
                  </a:cubicBezTo>
                  <a:cubicBezTo>
                    <a:pt x="17526" y="48988"/>
                    <a:pt x="15734" y="48199"/>
                    <a:pt x="13852" y="48199"/>
                  </a:cubicBezTo>
                  <a:cubicBezTo>
                    <a:pt x="13368" y="48199"/>
                    <a:pt x="12884" y="48253"/>
                    <a:pt x="12409" y="48360"/>
                  </a:cubicBezTo>
                  <a:cubicBezTo>
                    <a:pt x="12454" y="44198"/>
                    <a:pt x="15631" y="42117"/>
                    <a:pt x="18806" y="42117"/>
                  </a:cubicBezTo>
                  <a:close/>
                  <a:moveTo>
                    <a:pt x="117967" y="48323"/>
                  </a:moveTo>
                  <a:cubicBezTo>
                    <a:pt x="118392" y="48323"/>
                    <a:pt x="118820" y="48362"/>
                    <a:pt x="119245" y="48441"/>
                  </a:cubicBezTo>
                  <a:cubicBezTo>
                    <a:pt x="118253" y="49621"/>
                    <a:pt x="117671" y="51114"/>
                    <a:pt x="117757" y="52706"/>
                  </a:cubicBezTo>
                  <a:lnTo>
                    <a:pt x="117757" y="52706"/>
                  </a:lnTo>
                  <a:cubicBezTo>
                    <a:pt x="116507" y="51403"/>
                    <a:pt x="114740" y="50573"/>
                    <a:pt x="112880" y="50573"/>
                  </a:cubicBezTo>
                  <a:cubicBezTo>
                    <a:pt x="112860" y="50573"/>
                    <a:pt x="112840" y="50573"/>
                    <a:pt x="112821" y="50574"/>
                  </a:cubicBezTo>
                  <a:cubicBezTo>
                    <a:pt x="114158" y="49126"/>
                    <a:pt x="116031" y="48323"/>
                    <a:pt x="117967" y="48323"/>
                  </a:cubicBezTo>
                  <a:close/>
                  <a:moveTo>
                    <a:pt x="130990" y="48323"/>
                  </a:moveTo>
                  <a:cubicBezTo>
                    <a:pt x="132925" y="48323"/>
                    <a:pt x="134799" y="49126"/>
                    <a:pt x="136136" y="50574"/>
                  </a:cubicBezTo>
                  <a:cubicBezTo>
                    <a:pt x="136116" y="50573"/>
                    <a:pt x="136096" y="50573"/>
                    <a:pt x="136077" y="50573"/>
                  </a:cubicBezTo>
                  <a:cubicBezTo>
                    <a:pt x="134208" y="50573"/>
                    <a:pt x="132440" y="51412"/>
                    <a:pt x="131199" y="52715"/>
                  </a:cubicBezTo>
                  <a:cubicBezTo>
                    <a:pt x="131279" y="51120"/>
                    <a:pt x="130697" y="49624"/>
                    <a:pt x="129711" y="48441"/>
                  </a:cubicBezTo>
                  <a:cubicBezTo>
                    <a:pt x="130137" y="48362"/>
                    <a:pt x="130565" y="48323"/>
                    <a:pt x="130990" y="48323"/>
                  </a:cubicBezTo>
                  <a:close/>
                  <a:moveTo>
                    <a:pt x="94437" y="48359"/>
                  </a:moveTo>
                  <a:cubicBezTo>
                    <a:pt x="94862" y="48359"/>
                    <a:pt x="95289" y="48398"/>
                    <a:pt x="95715" y="48477"/>
                  </a:cubicBezTo>
                  <a:cubicBezTo>
                    <a:pt x="94722" y="49666"/>
                    <a:pt x="94140" y="51168"/>
                    <a:pt x="94227" y="52750"/>
                  </a:cubicBezTo>
                  <a:lnTo>
                    <a:pt x="94227" y="52750"/>
                  </a:lnTo>
                  <a:cubicBezTo>
                    <a:pt x="92986" y="51447"/>
                    <a:pt x="91219" y="50618"/>
                    <a:pt x="89350" y="50618"/>
                  </a:cubicBezTo>
                  <a:cubicBezTo>
                    <a:pt x="89330" y="50618"/>
                    <a:pt x="89310" y="50618"/>
                    <a:pt x="89290" y="50618"/>
                  </a:cubicBezTo>
                  <a:cubicBezTo>
                    <a:pt x="89270" y="50618"/>
                    <a:pt x="89250" y="50618"/>
                    <a:pt x="89231" y="50618"/>
                  </a:cubicBezTo>
                  <a:cubicBezTo>
                    <a:pt x="87362" y="50618"/>
                    <a:pt x="85603" y="51448"/>
                    <a:pt x="84353" y="52751"/>
                  </a:cubicBezTo>
                  <a:cubicBezTo>
                    <a:pt x="84443" y="51165"/>
                    <a:pt x="83860" y="49660"/>
                    <a:pt x="82866" y="48477"/>
                  </a:cubicBezTo>
                  <a:cubicBezTo>
                    <a:pt x="83291" y="48398"/>
                    <a:pt x="83719" y="48359"/>
                    <a:pt x="84144" y="48359"/>
                  </a:cubicBezTo>
                  <a:cubicBezTo>
                    <a:pt x="86080" y="48359"/>
                    <a:pt x="87955" y="49162"/>
                    <a:pt x="89299" y="50609"/>
                  </a:cubicBezTo>
                  <a:cubicBezTo>
                    <a:pt x="90637" y="49162"/>
                    <a:pt x="92504" y="48359"/>
                    <a:pt x="94437" y="48359"/>
                  </a:cubicBezTo>
                  <a:close/>
                  <a:moveTo>
                    <a:pt x="47485" y="48520"/>
                  </a:moveTo>
                  <a:cubicBezTo>
                    <a:pt x="47909" y="48520"/>
                    <a:pt x="48337" y="48559"/>
                    <a:pt x="48762" y="48638"/>
                  </a:cubicBezTo>
                  <a:cubicBezTo>
                    <a:pt x="47767" y="49821"/>
                    <a:pt x="47185" y="51326"/>
                    <a:pt x="47275" y="52912"/>
                  </a:cubicBezTo>
                  <a:cubicBezTo>
                    <a:pt x="46025" y="51609"/>
                    <a:pt x="44257" y="50779"/>
                    <a:pt x="42397" y="50779"/>
                  </a:cubicBezTo>
                  <a:cubicBezTo>
                    <a:pt x="42377" y="50779"/>
                    <a:pt x="42357" y="50779"/>
                    <a:pt x="42337" y="50780"/>
                  </a:cubicBezTo>
                  <a:cubicBezTo>
                    <a:pt x="43675" y="49325"/>
                    <a:pt x="45549" y="48520"/>
                    <a:pt x="47485" y="48520"/>
                  </a:cubicBezTo>
                  <a:close/>
                  <a:moveTo>
                    <a:pt x="60501" y="48529"/>
                  </a:moveTo>
                  <a:cubicBezTo>
                    <a:pt x="62439" y="48529"/>
                    <a:pt x="64308" y="49332"/>
                    <a:pt x="65653" y="50780"/>
                  </a:cubicBezTo>
                  <a:cubicBezTo>
                    <a:pt x="65633" y="50779"/>
                    <a:pt x="65613" y="50779"/>
                    <a:pt x="65593" y="50779"/>
                  </a:cubicBezTo>
                  <a:cubicBezTo>
                    <a:pt x="63725" y="50779"/>
                    <a:pt x="61957" y="51618"/>
                    <a:pt x="60715" y="52921"/>
                  </a:cubicBezTo>
                  <a:cubicBezTo>
                    <a:pt x="60796" y="51326"/>
                    <a:pt x="60214" y="49830"/>
                    <a:pt x="59219" y="48647"/>
                  </a:cubicBezTo>
                  <a:cubicBezTo>
                    <a:pt x="59646" y="48568"/>
                    <a:pt x="60075" y="48529"/>
                    <a:pt x="60501" y="48529"/>
                  </a:cubicBezTo>
                  <a:close/>
                  <a:moveTo>
                    <a:pt x="107662" y="48316"/>
                  </a:moveTo>
                  <a:cubicBezTo>
                    <a:pt x="109596" y="48316"/>
                    <a:pt x="111472" y="49118"/>
                    <a:pt x="112821" y="50574"/>
                  </a:cubicBezTo>
                  <a:cubicBezTo>
                    <a:pt x="112802" y="50573"/>
                    <a:pt x="112783" y="50573"/>
                    <a:pt x="112765" y="50573"/>
                  </a:cubicBezTo>
                  <a:cubicBezTo>
                    <a:pt x="110778" y="50573"/>
                    <a:pt x="108902" y="51519"/>
                    <a:pt x="107650" y="52966"/>
                  </a:cubicBezTo>
                  <a:lnTo>
                    <a:pt x="107650" y="52966"/>
                  </a:lnTo>
                  <a:cubicBezTo>
                    <a:pt x="107803" y="51290"/>
                    <a:pt x="107211" y="49713"/>
                    <a:pt x="106172" y="48477"/>
                  </a:cubicBezTo>
                  <a:cubicBezTo>
                    <a:pt x="106667" y="48369"/>
                    <a:pt x="107167" y="48316"/>
                    <a:pt x="107662" y="48316"/>
                  </a:cubicBezTo>
                  <a:close/>
                  <a:moveTo>
                    <a:pt x="13659" y="48573"/>
                  </a:moveTo>
                  <a:cubicBezTo>
                    <a:pt x="15592" y="48573"/>
                    <a:pt x="17464" y="49371"/>
                    <a:pt x="18807" y="50824"/>
                  </a:cubicBezTo>
                  <a:cubicBezTo>
                    <a:pt x="18787" y="50824"/>
                    <a:pt x="18768" y="50824"/>
                    <a:pt x="18748" y="50824"/>
                  </a:cubicBezTo>
                  <a:cubicBezTo>
                    <a:pt x="16879" y="50824"/>
                    <a:pt x="15111" y="51663"/>
                    <a:pt x="13870" y="52966"/>
                  </a:cubicBezTo>
                  <a:cubicBezTo>
                    <a:pt x="13951" y="51371"/>
                    <a:pt x="13368" y="49875"/>
                    <a:pt x="12374" y="48692"/>
                  </a:cubicBezTo>
                  <a:cubicBezTo>
                    <a:pt x="12802" y="48612"/>
                    <a:pt x="13232" y="48573"/>
                    <a:pt x="13659" y="48573"/>
                  </a:cubicBezTo>
                  <a:close/>
                  <a:moveTo>
                    <a:pt x="23953" y="48574"/>
                  </a:moveTo>
                  <a:cubicBezTo>
                    <a:pt x="24378" y="48574"/>
                    <a:pt x="24806" y="48613"/>
                    <a:pt x="25232" y="48692"/>
                  </a:cubicBezTo>
                  <a:cubicBezTo>
                    <a:pt x="24237" y="49875"/>
                    <a:pt x="23655" y="51371"/>
                    <a:pt x="23744" y="52966"/>
                  </a:cubicBezTo>
                  <a:cubicBezTo>
                    <a:pt x="22494" y="51663"/>
                    <a:pt x="20726" y="50824"/>
                    <a:pt x="18866" y="50824"/>
                  </a:cubicBezTo>
                  <a:cubicBezTo>
                    <a:pt x="18846" y="50824"/>
                    <a:pt x="18827" y="50824"/>
                    <a:pt x="18807" y="50824"/>
                  </a:cubicBezTo>
                  <a:cubicBezTo>
                    <a:pt x="20144" y="49377"/>
                    <a:pt x="22018" y="48574"/>
                    <a:pt x="23953" y="48574"/>
                  </a:cubicBezTo>
                  <a:close/>
                  <a:moveTo>
                    <a:pt x="37179" y="48522"/>
                  </a:moveTo>
                  <a:cubicBezTo>
                    <a:pt x="39113" y="48522"/>
                    <a:pt x="40989" y="49325"/>
                    <a:pt x="42337" y="50780"/>
                  </a:cubicBezTo>
                  <a:cubicBezTo>
                    <a:pt x="42319" y="50779"/>
                    <a:pt x="42300" y="50779"/>
                    <a:pt x="42282" y="50779"/>
                  </a:cubicBezTo>
                  <a:cubicBezTo>
                    <a:pt x="40295" y="50779"/>
                    <a:pt x="38419" y="51725"/>
                    <a:pt x="37167" y="53172"/>
                  </a:cubicBezTo>
                  <a:cubicBezTo>
                    <a:pt x="37320" y="51496"/>
                    <a:pt x="36728" y="49910"/>
                    <a:pt x="35689" y="48683"/>
                  </a:cubicBezTo>
                  <a:cubicBezTo>
                    <a:pt x="36184" y="48575"/>
                    <a:pt x="36683" y="48522"/>
                    <a:pt x="37179" y="48522"/>
                  </a:cubicBezTo>
                  <a:close/>
                  <a:moveTo>
                    <a:pt x="124475" y="46470"/>
                  </a:moveTo>
                  <a:cubicBezTo>
                    <a:pt x="127650" y="46470"/>
                    <a:pt x="130827" y="48548"/>
                    <a:pt x="130867" y="52706"/>
                  </a:cubicBezTo>
                  <a:cubicBezTo>
                    <a:pt x="130388" y="52601"/>
                    <a:pt x="129906" y="52550"/>
                    <a:pt x="129426" y="52550"/>
                  </a:cubicBezTo>
                  <a:cubicBezTo>
                    <a:pt x="127574" y="52550"/>
                    <a:pt x="125776" y="53316"/>
                    <a:pt x="124487" y="54704"/>
                  </a:cubicBezTo>
                  <a:cubicBezTo>
                    <a:pt x="123206" y="53333"/>
                    <a:pt x="121414" y="52545"/>
                    <a:pt x="119532" y="52545"/>
                  </a:cubicBezTo>
                  <a:cubicBezTo>
                    <a:pt x="119048" y="52545"/>
                    <a:pt x="118564" y="52599"/>
                    <a:pt x="118089" y="52706"/>
                  </a:cubicBezTo>
                  <a:cubicBezTo>
                    <a:pt x="118125" y="48548"/>
                    <a:pt x="121299" y="46470"/>
                    <a:pt x="124475" y="46470"/>
                  </a:cubicBezTo>
                  <a:close/>
                  <a:moveTo>
                    <a:pt x="77635" y="46519"/>
                  </a:moveTo>
                  <a:cubicBezTo>
                    <a:pt x="80808" y="46519"/>
                    <a:pt x="83981" y="48596"/>
                    <a:pt x="84022" y="52751"/>
                  </a:cubicBezTo>
                  <a:lnTo>
                    <a:pt x="84031" y="52760"/>
                  </a:lnTo>
                  <a:cubicBezTo>
                    <a:pt x="83550" y="52655"/>
                    <a:pt x="83066" y="52604"/>
                    <a:pt x="82586" y="52604"/>
                  </a:cubicBezTo>
                  <a:cubicBezTo>
                    <a:pt x="80731" y="52604"/>
                    <a:pt x="78937" y="53370"/>
                    <a:pt x="77642" y="54758"/>
                  </a:cubicBezTo>
                  <a:cubicBezTo>
                    <a:pt x="76360" y="53378"/>
                    <a:pt x="74568" y="52599"/>
                    <a:pt x="72696" y="52599"/>
                  </a:cubicBezTo>
                  <a:cubicBezTo>
                    <a:pt x="72203" y="52599"/>
                    <a:pt x="71719" y="52652"/>
                    <a:pt x="71244" y="52760"/>
                  </a:cubicBezTo>
                  <a:cubicBezTo>
                    <a:pt x="71280" y="48600"/>
                    <a:pt x="74457" y="46519"/>
                    <a:pt x="77635" y="46519"/>
                  </a:cubicBezTo>
                  <a:close/>
                  <a:moveTo>
                    <a:pt x="100946" y="46509"/>
                  </a:moveTo>
                  <a:cubicBezTo>
                    <a:pt x="104122" y="46509"/>
                    <a:pt x="107296" y="48585"/>
                    <a:pt x="107337" y="52742"/>
                  </a:cubicBezTo>
                  <a:cubicBezTo>
                    <a:pt x="106865" y="52641"/>
                    <a:pt x="106389" y="52591"/>
                    <a:pt x="105917" y="52591"/>
                  </a:cubicBezTo>
                  <a:cubicBezTo>
                    <a:pt x="104050" y="52591"/>
                    <a:pt x="102242" y="53364"/>
                    <a:pt x="100948" y="54758"/>
                  </a:cubicBezTo>
                  <a:lnTo>
                    <a:pt x="100948" y="54749"/>
                  </a:lnTo>
                  <a:cubicBezTo>
                    <a:pt x="99667" y="53369"/>
                    <a:pt x="97875" y="52590"/>
                    <a:pt x="95993" y="52590"/>
                  </a:cubicBezTo>
                  <a:cubicBezTo>
                    <a:pt x="95509" y="52590"/>
                    <a:pt x="95025" y="52643"/>
                    <a:pt x="94550" y="52742"/>
                  </a:cubicBezTo>
                  <a:cubicBezTo>
                    <a:pt x="94591" y="48588"/>
                    <a:pt x="97769" y="46509"/>
                    <a:pt x="100946" y="46509"/>
                  </a:cubicBezTo>
                  <a:close/>
                  <a:moveTo>
                    <a:pt x="53993" y="46670"/>
                  </a:moveTo>
                  <a:cubicBezTo>
                    <a:pt x="57169" y="46670"/>
                    <a:pt x="60344" y="48747"/>
                    <a:pt x="60384" y="52903"/>
                  </a:cubicBezTo>
                  <a:cubicBezTo>
                    <a:pt x="59911" y="52801"/>
                    <a:pt x="59433" y="52752"/>
                    <a:pt x="58960" y="52752"/>
                  </a:cubicBezTo>
                  <a:cubicBezTo>
                    <a:pt x="57101" y="52752"/>
                    <a:pt x="55295" y="53518"/>
                    <a:pt x="53995" y="54910"/>
                  </a:cubicBezTo>
                  <a:cubicBezTo>
                    <a:pt x="52714" y="53531"/>
                    <a:pt x="50922" y="52751"/>
                    <a:pt x="49040" y="52751"/>
                  </a:cubicBezTo>
                  <a:cubicBezTo>
                    <a:pt x="48556" y="52751"/>
                    <a:pt x="48072" y="52805"/>
                    <a:pt x="47597" y="52903"/>
                  </a:cubicBezTo>
                  <a:cubicBezTo>
                    <a:pt x="47638" y="48749"/>
                    <a:pt x="50816" y="46670"/>
                    <a:pt x="53993" y="46670"/>
                  </a:cubicBezTo>
                  <a:close/>
                  <a:moveTo>
                    <a:pt x="7145" y="46712"/>
                  </a:moveTo>
                  <a:cubicBezTo>
                    <a:pt x="10322" y="46712"/>
                    <a:pt x="13498" y="48790"/>
                    <a:pt x="13538" y="52948"/>
                  </a:cubicBezTo>
                  <a:cubicBezTo>
                    <a:pt x="13065" y="52846"/>
                    <a:pt x="12588" y="52796"/>
                    <a:pt x="12114" y="52796"/>
                  </a:cubicBezTo>
                  <a:cubicBezTo>
                    <a:pt x="10255" y="52796"/>
                    <a:pt x="8451" y="53563"/>
                    <a:pt x="7159" y="54955"/>
                  </a:cubicBezTo>
                  <a:cubicBezTo>
                    <a:pt x="5884" y="53583"/>
                    <a:pt x="4097" y="52805"/>
                    <a:pt x="2226" y="52805"/>
                  </a:cubicBezTo>
                  <a:cubicBezTo>
                    <a:pt x="2216" y="52805"/>
                    <a:pt x="2205" y="52805"/>
                    <a:pt x="2194" y="52805"/>
                  </a:cubicBezTo>
                  <a:lnTo>
                    <a:pt x="2194" y="52796"/>
                  </a:lnTo>
                  <a:cubicBezTo>
                    <a:pt x="1711" y="52796"/>
                    <a:pt x="1227" y="52850"/>
                    <a:pt x="752" y="52948"/>
                  </a:cubicBezTo>
                  <a:cubicBezTo>
                    <a:pt x="792" y="48790"/>
                    <a:pt x="3969" y="46712"/>
                    <a:pt x="7145" y="46712"/>
                  </a:cubicBezTo>
                  <a:close/>
                  <a:moveTo>
                    <a:pt x="30465" y="46717"/>
                  </a:moveTo>
                  <a:cubicBezTo>
                    <a:pt x="33637" y="46717"/>
                    <a:pt x="36811" y="48795"/>
                    <a:pt x="36854" y="52953"/>
                  </a:cubicBezTo>
                  <a:lnTo>
                    <a:pt x="36854" y="52953"/>
                  </a:lnTo>
                  <a:cubicBezTo>
                    <a:pt x="36379" y="52851"/>
                    <a:pt x="35901" y="52801"/>
                    <a:pt x="35426" y="52801"/>
                  </a:cubicBezTo>
                  <a:cubicBezTo>
                    <a:pt x="33569" y="52801"/>
                    <a:pt x="31771" y="53567"/>
                    <a:pt x="30483" y="54955"/>
                  </a:cubicBezTo>
                  <a:cubicBezTo>
                    <a:pt x="29201" y="53584"/>
                    <a:pt x="27409" y="52796"/>
                    <a:pt x="25528" y="52796"/>
                  </a:cubicBezTo>
                  <a:cubicBezTo>
                    <a:pt x="25044" y="52796"/>
                    <a:pt x="24560" y="52850"/>
                    <a:pt x="24085" y="52957"/>
                  </a:cubicBezTo>
                  <a:cubicBezTo>
                    <a:pt x="24116" y="48798"/>
                    <a:pt x="27290" y="46717"/>
                    <a:pt x="30465" y="46717"/>
                  </a:cubicBezTo>
                  <a:close/>
                  <a:moveTo>
                    <a:pt x="107865" y="57160"/>
                  </a:moveTo>
                  <a:cubicBezTo>
                    <a:pt x="107867" y="57160"/>
                    <a:pt x="107868" y="57160"/>
                    <a:pt x="107870" y="57160"/>
                  </a:cubicBezTo>
                  <a:lnTo>
                    <a:pt x="107870" y="57160"/>
                  </a:lnTo>
                  <a:cubicBezTo>
                    <a:pt x="107871" y="57160"/>
                    <a:pt x="107873" y="57160"/>
                    <a:pt x="107874" y="57160"/>
                  </a:cubicBezTo>
                  <a:close/>
                  <a:moveTo>
                    <a:pt x="129607" y="52925"/>
                  </a:moveTo>
                  <a:cubicBezTo>
                    <a:pt x="130037" y="52925"/>
                    <a:pt x="130471" y="52965"/>
                    <a:pt x="130903" y="53047"/>
                  </a:cubicBezTo>
                  <a:cubicBezTo>
                    <a:pt x="129908" y="54229"/>
                    <a:pt x="129326" y="55726"/>
                    <a:pt x="129415" y="57321"/>
                  </a:cubicBezTo>
                  <a:cubicBezTo>
                    <a:pt x="128165" y="56009"/>
                    <a:pt x="126406" y="55179"/>
                    <a:pt x="124538" y="55179"/>
                  </a:cubicBezTo>
                  <a:cubicBezTo>
                    <a:pt x="124518" y="55179"/>
                    <a:pt x="124498" y="55179"/>
                    <a:pt x="124478" y="55179"/>
                  </a:cubicBezTo>
                  <a:cubicBezTo>
                    <a:pt x="124458" y="55179"/>
                    <a:pt x="124438" y="55179"/>
                    <a:pt x="124418" y="55179"/>
                  </a:cubicBezTo>
                  <a:cubicBezTo>
                    <a:pt x="122550" y="55179"/>
                    <a:pt x="120782" y="56009"/>
                    <a:pt x="119541" y="57321"/>
                  </a:cubicBezTo>
                  <a:cubicBezTo>
                    <a:pt x="119622" y="55726"/>
                    <a:pt x="119039" y="54220"/>
                    <a:pt x="118045" y="53047"/>
                  </a:cubicBezTo>
                  <a:cubicBezTo>
                    <a:pt x="118478" y="52965"/>
                    <a:pt x="118913" y="52925"/>
                    <a:pt x="119344" y="52925"/>
                  </a:cubicBezTo>
                  <a:cubicBezTo>
                    <a:pt x="121276" y="52925"/>
                    <a:pt x="123138" y="53727"/>
                    <a:pt x="124478" y="55170"/>
                  </a:cubicBezTo>
                  <a:cubicBezTo>
                    <a:pt x="125811" y="53727"/>
                    <a:pt x="127678" y="52925"/>
                    <a:pt x="129607" y="52925"/>
                  </a:cubicBezTo>
                  <a:close/>
                  <a:moveTo>
                    <a:pt x="82780" y="52965"/>
                  </a:moveTo>
                  <a:cubicBezTo>
                    <a:pt x="83204" y="52965"/>
                    <a:pt x="83632" y="53003"/>
                    <a:pt x="84057" y="53082"/>
                  </a:cubicBezTo>
                  <a:cubicBezTo>
                    <a:pt x="83538" y="53701"/>
                    <a:pt x="83135" y="54409"/>
                    <a:pt x="82875" y="55170"/>
                  </a:cubicBezTo>
                  <a:cubicBezTo>
                    <a:pt x="82634" y="55866"/>
                    <a:pt x="82526" y="56607"/>
                    <a:pt x="82569" y="57347"/>
                  </a:cubicBezTo>
                  <a:lnTo>
                    <a:pt x="82569" y="57347"/>
                  </a:lnTo>
                  <a:cubicBezTo>
                    <a:pt x="81328" y="56053"/>
                    <a:pt x="79569" y="55215"/>
                    <a:pt x="77701" y="55215"/>
                  </a:cubicBezTo>
                  <a:cubicBezTo>
                    <a:pt x="77681" y="55215"/>
                    <a:pt x="77661" y="55215"/>
                    <a:pt x="77642" y="55215"/>
                  </a:cubicBezTo>
                  <a:cubicBezTo>
                    <a:pt x="78979" y="53768"/>
                    <a:pt x="80847" y="52965"/>
                    <a:pt x="82780" y="52965"/>
                  </a:cubicBezTo>
                  <a:close/>
                  <a:moveTo>
                    <a:pt x="95802" y="52974"/>
                  </a:moveTo>
                  <a:cubicBezTo>
                    <a:pt x="97735" y="52974"/>
                    <a:pt x="99602" y="53775"/>
                    <a:pt x="100939" y="55215"/>
                  </a:cubicBezTo>
                  <a:cubicBezTo>
                    <a:pt x="100919" y="55215"/>
                    <a:pt x="100900" y="55215"/>
                    <a:pt x="100880" y="55215"/>
                  </a:cubicBezTo>
                  <a:cubicBezTo>
                    <a:pt x="99020" y="55215"/>
                    <a:pt x="97252" y="56053"/>
                    <a:pt x="96011" y="57357"/>
                  </a:cubicBezTo>
                  <a:cubicBezTo>
                    <a:pt x="96047" y="56622"/>
                    <a:pt x="95948" y="55878"/>
                    <a:pt x="95706" y="55179"/>
                  </a:cubicBezTo>
                  <a:lnTo>
                    <a:pt x="95706" y="55170"/>
                  </a:lnTo>
                  <a:cubicBezTo>
                    <a:pt x="95446" y="54409"/>
                    <a:pt x="95043" y="53701"/>
                    <a:pt x="94523" y="53091"/>
                  </a:cubicBezTo>
                  <a:cubicBezTo>
                    <a:pt x="94949" y="53012"/>
                    <a:pt x="95377" y="52974"/>
                    <a:pt x="95802" y="52974"/>
                  </a:cubicBezTo>
                  <a:close/>
                  <a:moveTo>
                    <a:pt x="60697" y="57357"/>
                  </a:moveTo>
                  <a:cubicBezTo>
                    <a:pt x="60700" y="57357"/>
                    <a:pt x="60703" y="57357"/>
                    <a:pt x="60706" y="57357"/>
                  </a:cubicBezTo>
                  <a:lnTo>
                    <a:pt x="60706" y="57357"/>
                  </a:lnTo>
                  <a:cubicBezTo>
                    <a:pt x="60709" y="57357"/>
                    <a:pt x="60712" y="57357"/>
                    <a:pt x="60715" y="57357"/>
                  </a:cubicBezTo>
                  <a:close/>
                  <a:moveTo>
                    <a:pt x="48839" y="53117"/>
                  </a:moveTo>
                  <a:cubicBezTo>
                    <a:pt x="50775" y="53117"/>
                    <a:pt x="52650" y="53921"/>
                    <a:pt x="53995" y="55376"/>
                  </a:cubicBezTo>
                  <a:lnTo>
                    <a:pt x="53995" y="55376"/>
                  </a:lnTo>
                  <a:cubicBezTo>
                    <a:pt x="53992" y="55376"/>
                    <a:pt x="53989" y="55376"/>
                    <a:pt x="53986" y="55376"/>
                  </a:cubicBezTo>
                  <a:cubicBezTo>
                    <a:pt x="53966" y="55376"/>
                    <a:pt x="53946" y="55376"/>
                    <a:pt x="53927" y="55376"/>
                  </a:cubicBezTo>
                  <a:cubicBezTo>
                    <a:pt x="52067" y="55376"/>
                    <a:pt x="50299" y="56206"/>
                    <a:pt x="49049" y="57509"/>
                  </a:cubicBezTo>
                  <a:cubicBezTo>
                    <a:pt x="49138" y="55923"/>
                    <a:pt x="48556" y="54418"/>
                    <a:pt x="47561" y="53235"/>
                  </a:cubicBezTo>
                  <a:cubicBezTo>
                    <a:pt x="47987" y="53156"/>
                    <a:pt x="48414" y="53117"/>
                    <a:pt x="48839" y="53117"/>
                  </a:cubicBezTo>
                  <a:close/>
                  <a:moveTo>
                    <a:pt x="59142" y="53117"/>
                  </a:moveTo>
                  <a:cubicBezTo>
                    <a:pt x="59567" y="53117"/>
                    <a:pt x="59994" y="53156"/>
                    <a:pt x="60420" y="53235"/>
                  </a:cubicBezTo>
                  <a:cubicBezTo>
                    <a:pt x="59425" y="54427"/>
                    <a:pt x="58843" y="55932"/>
                    <a:pt x="58932" y="57518"/>
                  </a:cubicBezTo>
                  <a:lnTo>
                    <a:pt x="58923" y="57509"/>
                  </a:lnTo>
                  <a:cubicBezTo>
                    <a:pt x="57682" y="56206"/>
                    <a:pt x="55914" y="55376"/>
                    <a:pt x="54046" y="55376"/>
                  </a:cubicBezTo>
                  <a:cubicBezTo>
                    <a:pt x="54029" y="55376"/>
                    <a:pt x="54012" y="55376"/>
                    <a:pt x="53995" y="55376"/>
                  </a:cubicBezTo>
                  <a:lnTo>
                    <a:pt x="53995" y="55376"/>
                  </a:lnTo>
                  <a:cubicBezTo>
                    <a:pt x="55333" y="53921"/>
                    <a:pt x="57206" y="53117"/>
                    <a:pt x="59142" y="53117"/>
                  </a:cubicBezTo>
                  <a:close/>
                  <a:moveTo>
                    <a:pt x="25317" y="53179"/>
                  </a:moveTo>
                  <a:cubicBezTo>
                    <a:pt x="27247" y="53179"/>
                    <a:pt x="29113" y="53976"/>
                    <a:pt x="30456" y="55421"/>
                  </a:cubicBezTo>
                  <a:cubicBezTo>
                    <a:pt x="30436" y="55421"/>
                    <a:pt x="30416" y="55421"/>
                    <a:pt x="30397" y="55421"/>
                  </a:cubicBezTo>
                  <a:cubicBezTo>
                    <a:pt x="28528" y="55421"/>
                    <a:pt x="26769" y="56259"/>
                    <a:pt x="25528" y="57554"/>
                  </a:cubicBezTo>
                  <a:cubicBezTo>
                    <a:pt x="25563" y="56819"/>
                    <a:pt x="25456" y="56075"/>
                    <a:pt x="25223" y="55376"/>
                  </a:cubicBezTo>
                  <a:lnTo>
                    <a:pt x="25223" y="55385"/>
                  </a:lnTo>
                  <a:cubicBezTo>
                    <a:pt x="24963" y="54624"/>
                    <a:pt x="24560" y="53916"/>
                    <a:pt x="24031" y="53298"/>
                  </a:cubicBezTo>
                  <a:cubicBezTo>
                    <a:pt x="24460" y="53218"/>
                    <a:pt x="24890" y="53179"/>
                    <a:pt x="25317" y="53179"/>
                  </a:cubicBezTo>
                  <a:close/>
                  <a:moveTo>
                    <a:pt x="12293" y="53188"/>
                  </a:moveTo>
                  <a:cubicBezTo>
                    <a:pt x="12719" y="53188"/>
                    <a:pt x="13147" y="53227"/>
                    <a:pt x="13574" y="53307"/>
                  </a:cubicBezTo>
                  <a:cubicBezTo>
                    <a:pt x="13055" y="53925"/>
                    <a:pt x="12651" y="54624"/>
                    <a:pt x="12391" y="55385"/>
                  </a:cubicBezTo>
                  <a:cubicBezTo>
                    <a:pt x="12150" y="56084"/>
                    <a:pt x="12051" y="56819"/>
                    <a:pt x="12087" y="57554"/>
                  </a:cubicBezTo>
                  <a:lnTo>
                    <a:pt x="12087" y="57572"/>
                  </a:lnTo>
                  <a:cubicBezTo>
                    <a:pt x="10845" y="56268"/>
                    <a:pt x="9086" y="55430"/>
                    <a:pt x="7218" y="55430"/>
                  </a:cubicBezTo>
                  <a:cubicBezTo>
                    <a:pt x="7198" y="55430"/>
                    <a:pt x="7178" y="55430"/>
                    <a:pt x="7159" y="55430"/>
                  </a:cubicBezTo>
                  <a:cubicBezTo>
                    <a:pt x="8501" y="53985"/>
                    <a:pt x="10367" y="53188"/>
                    <a:pt x="12293" y="53188"/>
                  </a:cubicBezTo>
                  <a:close/>
                  <a:moveTo>
                    <a:pt x="106098" y="52962"/>
                  </a:moveTo>
                  <a:cubicBezTo>
                    <a:pt x="106573" y="52962"/>
                    <a:pt x="107051" y="53010"/>
                    <a:pt x="107525" y="53109"/>
                  </a:cubicBezTo>
                  <a:cubicBezTo>
                    <a:pt x="106514" y="54361"/>
                    <a:pt x="105950" y="55943"/>
                    <a:pt x="106117" y="57615"/>
                  </a:cubicBezTo>
                  <a:lnTo>
                    <a:pt x="106117" y="57615"/>
                  </a:lnTo>
                  <a:cubicBezTo>
                    <a:pt x="104869" y="56153"/>
                    <a:pt x="102981" y="55206"/>
                    <a:pt x="100985" y="55206"/>
                  </a:cubicBezTo>
                  <a:cubicBezTo>
                    <a:pt x="100976" y="55206"/>
                    <a:pt x="100966" y="55206"/>
                    <a:pt x="100957" y="55206"/>
                  </a:cubicBezTo>
                  <a:cubicBezTo>
                    <a:pt x="102302" y="53761"/>
                    <a:pt x="104171" y="52962"/>
                    <a:pt x="106098" y="52962"/>
                  </a:cubicBezTo>
                  <a:close/>
                  <a:moveTo>
                    <a:pt x="70812" y="48526"/>
                  </a:moveTo>
                  <a:cubicBezTo>
                    <a:pt x="71289" y="48526"/>
                    <a:pt x="71770" y="48575"/>
                    <a:pt x="72248" y="48674"/>
                  </a:cubicBezTo>
                  <a:cubicBezTo>
                    <a:pt x="71271" y="49928"/>
                    <a:pt x="70742" y="51496"/>
                    <a:pt x="70939" y="53145"/>
                  </a:cubicBezTo>
                  <a:cubicBezTo>
                    <a:pt x="71447" y="53031"/>
                    <a:pt x="71960" y="52976"/>
                    <a:pt x="72468" y="52976"/>
                  </a:cubicBezTo>
                  <a:cubicBezTo>
                    <a:pt x="74401" y="52976"/>
                    <a:pt x="76276" y="53777"/>
                    <a:pt x="77624" y="55224"/>
                  </a:cubicBezTo>
                  <a:cubicBezTo>
                    <a:pt x="77606" y="55224"/>
                    <a:pt x="77587" y="55224"/>
                    <a:pt x="77569" y="55224"/>
                  </a:cubicBezTo>
                  <a:cubicBezTo>
                    <a:pt x="75520" y="55224"/>
                    <a:pt x="73598" y="56223"/>
                    <a:pt x="72355" y="57751"/>
                  </a:cubicBezTo>
                  <a:cubicBezTo>
                    <a:pt x="72694" y="54052"/>
                    <a:pt x="69407" y="50779"/>
                    <a:pt x="65713" y="50779"/>
                  </a:cubicBezTo>
                  <a:cubicBezTo>
                    <a:pt x="65693" y="50779"/>
                    <a:pt x="65673" y="50779"/>
                    <a:pt x="65653" y="50780"/>
                  </a:cubicBezTo>
                  <a:cubicBezTo>
                    <a:pt x="66997" y="49327"/>
                    <a:pt x="68873" y="48526"/>
                    <a:pt x="70812" y="48526"/>
                  </a:cubicBezTo>
                  <a:close/>
                  <a:moveTo>
                    <a:pt x="35611" y="53168"/>
                  </a:moveTo>
                  <a:cubicBezTo>
                    <a:pt x="36086" y="53168"/>
                    <a:pt x="36566" y="53216"/>
                    <a:pt x="37042" y="53315"/>
                  </a:cubicBezTo>
                  <a:cubicBezTo>
                    <a:pt x="36031" y="54567"/>
                    <a:pt x="35458" y="56149"/>
                    <a:pt x="35634" y="57812"/>
                  </a:cubicBezTo>
                  <a:lnTo>
                    <a:pt x="35634" y="57812"/>
                  </a:lnTo>
                  <a:cubicBezTo>
                    <a:pt x="34382" y="56357"/>
                    <a:pt x="32515" y="55412"/>
                    <a:pt x="30530" y="55412"/>
                  </a:cubicBezTo>
                  <a:cubicBezTo>
                    <a:pt x="30511" y="55412"/>
                    <a:pt x="30492" y="55412"/>
                    <a:pt x="30474" y="55412"/>
                  </a:cubicBezTo>
                  <a:cubicBezTo>
                    <a:pt x="31811" y="53967"/>
                    <a:pt x="33679" y="53168"/>
                    <a:pt x="35611" y="53168"/>
                  </a:cubicBezTo>
                  <a:close/>
                  <a:moveTo>
                    <a:pt x="112818" y="51075"/>
                  </a:moveTo>
                  <a:cubicBezTo>
                    <a:pt x="115995" y="51075"/>
                    <a:pt x="119174" y="53154"/>
                    <a:pt x="119218" y="57312"/>
                  </a:cubicBezTo>
                  <a:cubicBezTo>
                    <a:pt x="118743" y="57210"/>
                    <a:pt x="118265" y="57160"/>
                    <a:pt x="117790" y="57160"/>
                  </a:cubicBezTo>
                  <a:cubicBezTo>
                    <a:pt x="115926" y="57160"/>
                    <a:pt x="114120" y="57927"/>
                    <a:pt x="112821" y="59319"/>
                  </a:cubicBezTo>
                  <a:cubicBezTo>
                    <a:pt x="111549" y="57940"/>
                    <a:pt x="109750" y="57161"/>
                    <a:pt x="107870" y="57160"/>
                  </a:cubicBezTo>
                  <a:lnTo>
                    <a:pt x="107870" y="57160"/>
                  </a:lnTo>
                  <a:cubicBezTo>
                    <a:pt x="107388" y="57160"/>
                    <a:pt x="106905" y="57214"/>
                    <a:pt x="106432" y="57312"/>
                  </a:cubicBezTo>
                  <a:cubicBezTo>
                    <a:pt x="106468" y="53154"/>
                    <a:pt x="109642" y="51075"/>
                    <a:pt x="112818" y="51075"/>
                  </a:cubicBezTo>
                  <a:close/>
                  <a:moveTo>
                    <a:pt x="136134" y="51090"/>
                  </a:moveTo>
                  <a:cubicBezTo>
                    <a:pt x="139310" y="51090"/>
                    <a:pt x="142484" y="53169"/>
                    <a:pt x="142525" y="57330"/>
                  </a:cubicBezTo>
                  <a:cubicBezTo>
                    <a:pt x="142043" y="57224"/>
                    <a:pt x="141557" y="57173"/>
                    <a:pt x="141075" y="57173"/>
                  </a:cubicBezTo>
                  <a:cubicBezTo>
                    <a:pt x="139225" y="57173"/>
                    <a:pt x="137430" y="57933"/>
                    <a:pt x="136136" y="59319"/>
                  </a:cubicBezTo>
                  <a:lnTo>
                    <a:pt x="136136" y="59328"/>
                  </a:lnTo>
                  <a:cubicBezTo>
                    <a:pt x="134854" y="57957"/>
                    <a:pt x="133062" y="57168"/>
                    <a:pt x="131181" y="57168"/>
                  </a:cubicBezTo>
                  <a:cubicBezTo>
                    <a:pt x="130697" y="57168"/>
                    <a:pt x="130213" y="57222"/>
                    <a:pt x="129738" y="57330"/>
                  </a:cubicBezTo>
                  <a:cubicBezTo>
                    <a:pt x="129778" y="53171"/>
                    <a:pt x="132957" y="51090"/>
                    <a:pt x="136134" y="51090"/>
                  </a:cubicBezTo>
                  <a:close/>
                  <a:moveTo>
                    <a:pt x="89294" y="51126"/>
                  </a:moveTo>
                  <a:cubicBezTo>
                    <a:pt x="91873" y="51126"/>
                    <a:pt x="94452" y="52497"/>
                    <a:pt x="95348" y="55242"/>
                  </a:cubicBezTo>
                  <a:cubicBezTo>
                    <a:pt x="95572" y="55923"/>
                    <a:pt x="95679" y="56631"/>
                    <a:pt x="95688" y="57348"/>
                  </a:cubicBezTo>
                  <a:cubicBezTo>
                    <a:pt x="95215" y="57246"/>
                    <a:pt x="94738" y="57196"/>
                    <a:pt x="94264" y="57196"/>
                  </a:cubicBezTo>
                  <a:cubicBezTo>
                    <a:pt x="92405" y="57196"/>
                    <a:pt x="90599" y="57962"/>
                    <a:pt x="89299" y="59355"/>
                  </a:cubicBezTo>
                  <a:cubicBezTo>
                    <a:pt x="88027" y="57975"/>
                    <a:pt x="86226" y="57195"/>
                    <a:pt x="84353" y="57195"/>
                  </a:cubicBezTo>
                  <a:cubicBezTo>
                    <a:pt x="83860" y="57195"/>
                    <a:pt x="83376" y="57249"/>
                    <a:pt x="82910" y="57348"/>
                  </a:cubicBezTo>
                  <a:cubicBezTo>
                    <a:pt x="82902" y="56631"/>
                    <a:pt x="83009" y="55923"/>
                    <a:pt x="83224" y="55242"/>
                  </a:cubicBezTo>
                  <a:lnTo>
                    <a:pt x="83233" y="55242"/>
                  </a:lnTo>
                  <a:cubicBezTo>
                    <a:pt x="84129" y="52499"/>
                    <a:pt x="86712" y="51126"/>
                    <a:pt x="89294" y="51126"/>
                  </a:cubicBezTo>
                  <a:close/>
                  <a:moveTo>
                    <a:pt x="42335" y="51276"/>
                  </a:moveTo>
                  <a:cubicBezTo>
                    <a:pt x="45511" y="51276"/>
                    <a:pt x="48686" y="53352"/>
                    <a:pt x="48726" y="57509"/>
                  </a:cubicBezTo>
                  <a:cubicBezTo>
                    <a:pt x="48253" y="57407"/>
                    <a:pt x="47776" y="57357"/>
                    <a:pt x="47302" y="57357"/>
                  </a:cubicBezTo>
                  <a:cubicBezTo>
                    <a:pt x="45443" y="57357"/>
                    <a:pt x="43639" y="58124"/>
                    <a:pt x="42346" y="59516"/>
                  </a:cubicBezTo>
                  <a:cubicBezTo>
                    <a:pt x="41065" y="58136"/>
                    <a:pt x="39264" y="57357"/>
                    <a:pt x="37382" y="57357"/>
                  </a:cubicBezTo>
                  <a:cubicBezTo>
                    <a:pt x="36898" y="57357"/>
                    <a:pt x="36415" y="57410"/>
                    <a:pt x="35940" y="57509"/>
                  </a:cubicBezTo>
                  <a:cubicBezTo>
                    <a:pt x="35980" y="53355"/>
                    <a:pt x="39158" y="51276"/>
                    <a:pt x="42335" y="51276"/>
                  </a:cubicBezTo>
                  <a:close/>
                  <a:moveTo>
                    <a:pt x="65660" y="51276"/>
                  </a:moveTo>
                  <a:cubicBezTo>
                    <a:pt x="68835" y="51276"/>
                    <a:pt x="72010" y="53352"/>
                    <a:pt x="72050" y="57509"/>
                  </a:cubicBezTo>
                  <a:cubicBezTo>
                    <a:pt x="71577" y="57407"/>
                    <a:pt x="71100" y="57357"/>
                    <a:pt x="70626" y="57357"/>
                  </a:cubicBezTo>
                  <a:cubicBezTo>
                    <a:pt x="68767" y="57357"/>
                    <a:pt x="66961" y="58124"/>
                    <a:pt x="65662" y="59516"/>
                  </a:cubicBezTo>
                  <a:cubicBezTo>
                    <a:pt x="64382" y="58138"/>
                    <a:pt x="62585" y="57359"/>
                    <a:pt x="60706" y="57357"/>
                  </a:cubicBezTo>
                  <a:lnTo>
                    <a:pt x="60706" y="57357"/>
                  </a:lnTo>
                  <a:cubicBezTo>
                    <a:pt x="60217" y="57357"/>
                    <a:pt x="59736" y="57411"/>
                    <a:pt x="59264" y="57509"/>
                  </a:cubicBezTo>
                  <a:cubicBezTo>
                    <a:pt x="59304" y="53355"/>
                    <a:pt x="62482" y="51276"/>
                    <a:pt x="65660" y="51276"/>
                  </a:cubicBezTo>
                  <a:close/>
                  <a:moveTo>
                    <a:pt x="18806" y="51334"/>
                  </a:moveTo>
                  <a:cubicBezTo>
                    <a:pt x="21388" y="51334"/>
                    <a:pt x="23969" y="52707"/>
                    <a:pt x="24864" y="55457"/>
                  </a:cubicBezTo>
                  <a:cubicBezTo>
                    <a:pt x="25079" y="56138"/>
                    <a:pt x="25196" y="56846"/>
                    <a:pt x="25205" y="57563"/>
                  </a:cubicBezTo>
                  <a:cubicBezTo>
                    <a:pt x="24724" y="57458"/>
                    <a:pt x="24240" y="57407"/>
                    <a:pt x="23760" y="57407"/>
                  </a:cubicBezTo>
                  <a:cubicBezTo>
                    <a:pt x="21902" y="57407"/>
                    <a:pt x="20103" y="58173"/>
                    <a:pt x="18807" y="59561"/>
                  </a:cubicBezTo>
                  <a:cubicBezTo>
                    <a:pt x="17535" y="58190"/>
                    <a:pt x="15734" y="57401"/>
                    <a:pt x="13861" y="57401"/>
                  </a:cubicBezTo>
                  <a:cubicBezTo>
                    <a:pt x="13377" y="57401"/>
                    <a:pt x="12884" y="57455"/>
                    <a:pt x="12418" y="57563"/>
                  </a:cubicBezTo>
                  <a:cubicBezTo>
                    <a:pt x="12418" y="56837"/>
                    <a:pt x="12526" y="56129"/>
                    <a:pt x="12741" y="55448"/>
                  </a:cubicBezTo>
                  <a:lnTo>
                    <a:pt x="12741" y="55457"/>
                  </a:lnTo>
                  <a:cubicBezTo>
                    <a:pt x="13637" y="52710"/>
                    <a:pt x="16222" y="51334"/>
                    <a:pt x="18806" y="51334"/>
                  </a:cubicBezTo>
                  <a:close/>
                  <a:moveTo>
                    <a:pt x="117967" y="57526"/>
                  </a:moveTo>
                  <a:cubicBezTo>
                    <a:pt x="118391" y="57526"/>
                    <a:pt x="118819" y="57564"/>
                    <a:pt x="119245" y="57643"/>
                  </a:cubicBezTo>
                  <a:cubicBezTo>
                    <a:pt x="118726" y="58253"/>
                    <a:pt x="118322" y="58961"/>
                    <a:pt x="118063" y="59722"/>
                  </a:cubicBezTo>
                  <a:cubicBezTo>
                    <a:pt x="117821" y="60430"/>
                    <a:pt x="117713" y="61165"/>
                    <a:pt x="117758" y="61909"/>
                  </a:cubicBezTo>
                  <a:cubicBezTo>
                    <a:pt x="116510" y="60598"/>
                    <a:pt x="114739" y="59767"/>
                    <a:pt x="112860" y="59767"/>
                  </a:cubicBezTo>
                  <a:cubicBezTo>
                    <a:pt x="112850" y="59767"/>
                    <a:pt x="112840" y="59767"/>
                    <a:pt x="112830" y="59767"/>
                  </a:cubicBezTo>
                  <a:cubicBezTo>
                    <a:pt x="114167" y="58327"/>
                    <a:pt x="116034" y="57526"/>
                    <a:pt x="117967" y="57526"/>
                  </a:cubicBezTo>
                  <a:close/>
                  <a:moveTo>
                    <a:pt x="130990" y="57535"/>
                  </a:moveTo>
                  <a:cubicBezTo>
                    <a:pt x="132923" y="57535"/>
                    <a:pt x="134790" y="58336"/>
                    <a:pt x="136127" y="59776"/>
                  </a:cubicBezTo>
                  <a:cubicBezTo>
                    <a:pt x="136117" y="59776"/>
                    <a:pt x="136107" y="59776"/>
                    <a:pt x="136097" y="59776"/>
                  </a:cubicBezTo>
                  <a:cubicBezTo>
                    <a:pt x="134226" y="59776"/>
                    <a:pt x="132446" y="60607"/>
                    <a:pt x="131199" y="61918"/>
                  </a:cubicBezTo>
                  <a:cubicBezTo>
                    <a:pt x="131234" y="61183"/>
                    <a:pt x="131136" y="60439"/>
                    <a:pt x="130894" y="59731"/>
                  </a:cubicBezTo>
                  <a:cubicBezTo>
                    <a:pt x="130634" y="58970"/>
                    <a:pt x="130231" y="58271"/>
                    <a:pt x="129711" y="57652"/>
                  </a:cubicBezTo>
                  <a:cubicBezTo>
                    <a:pt x="130137" y="57573"/>
                    <a:pt x="130565" y="57535"/>
                    <a:pt x="130990" y="57535"/>
                  </a:cubicBezTo>
                  <a:close/>
                  <a:moveTo>
                    <a:pt x="84143" y="57571"/>
                  </a:moveTo>
                  <a:cubicBezTo>
                    <a:pt x="86075" y="57571"/>
                    <a:pt x="87945" y="58371"/>
                    <a:pt x="89282" y="59821"/>
                  </a:cubicBezTo>
                  <a:lnTo>
                    <a:pt x="89282" y="59821"/>
                  </a:lnTo>
                  <a:cubicBezTo>
                    <a:pt x="89265" y="59821"/>
                    <a:pt x="89248" y="59821"/>
                    <a:pt x="89231" y="59821"/>
                  </a:cubicBezTo>
                  <a:cubicBezTo>
                    <a:pt x="87362" y="59821"/>
                    <a:pt x="85595" y="60659"/>
                    <a:pt x="84353" y="61962"/>
                  </a:cubicBezTo>
                  <a:cubicBezTo>
                    <a:pt x="84434" y="60367"/>
                    <a:pt x="83851" y="58871"/>
                    <a:pt x="82866" y="57688"/>
                  </a:cubicBezTo>
                  <a:cubicBezTo>
                    <a:pt x="83291" y="57609"/>
                    <a:pt x="83719" y="57571"/>
                    <a:pt x="84143" y="57571"/>
                  </a:cubicBezTo>
                  <a:close/>
                  <a:moveTo>
                    <a:pt x="94437" y="57571"/>
                  </a:moveTo>
                  <a:cubicBezTo>
                    <a:pt x="94862" y="57571"/>
                    <a:pt x="95290" y="57609"/>
                    <a:pt x="95715" y="57688"/>
                  </a:cubicBezTo>
                  <a:cubicBezTo>
                    <a:pt x="94720" y="58871"/>
                    <a:pt x="94138" y="60367"/>
                    <a:pt x="94228" y="61962"/>
                  </a:cubicBezTo>
                  <a:cubicBezTo>
                    <a:pt x="92977" y="60659"/>
                    <a:pt x="91218" y="59821"/>
                    <a:pt x="89350" y="59821"/>
                  </a:cubicBezTo>
                  <a:cubicBezTo>
                    <a:pt x="89333" y="59821"/>
                    <a:pt x="89316" y="59821"/>
                    <a:pt x="89299" y="59821"/>
                  </a:cubicBezTo>
                  <a:lnTo>
                    <a:pt x="89299" y="59821"/>
                  </a:lnTo>
                  <a:cubicBezTo>
                    <a:pt x="90636" y="58371"/>
                    <a:pt x="92506" y="57571"/>
                    <a:pt x="94437" y="57571"/>
                  </a:cubicBezTo>
                  <a:close/>
                  <a:moveTo>
                    <a:pt x="47495" y="57735"/>
                  </a:moveTo>
                  <a:cubicBezTo>
                    <a:pt x="47916" y="57735"/>
                    <a:pt x="48340" y="57773"/>
                    <a:pt x="48762" y="57849"/>
                  </a:cubicBezTo>
                  <a:cubicBezTo>
                    <a:pt x="48242" y="58468"/>
                    <a:pt x="47839" y="59176"/>
                    <a:pt x="47579" y="59937"/>
                  </a:cubicBezTo>
                  <a:cubicBezTo>
                    <a:pt x="47337" y="60636"/>
                    <a:pt x="47230" y="61371"/>
                    <a:pt x="47275" y="62115"/>
                  </a:cubicBezTo>
                  <a:lnTo>
                    <a:pt x="47275" y="62124"/>
                  </a:lnTo>
                  <a:cubicBezTo>
                    <a:pt x="46033" y="60820"/>
                    <a:pt x="44265" y="59982"/>
                    <a:pt x="42405" y="59982"/>
                  </a:cubicBezTo>
                  <a:cubicBezTo>
                    <a:pt x="42386" y="59982"/>
                    <a:pt x="42366" y="59982"/>
                    <a:pt x="42346" y="59982"/>
                  </a:cubicBezTo>
                  <a:cubicBezTo>
                    <a:pt x="43686" y="58532"/>
                    <a:pt x="45558" y="57735"/>
                    <a:pt x="47495" y="57735"/>
                  </a:cubicBezTo>
                  <a:close/>
                  <a:moveTo>
                    <a:pt x="60510" y="57740"/>
                  </a:moveTo>
                  <a:cubicBezTo>
                    <a:pt x="62438" y="57740"/>
                    <a:pt x="64308" y="58537"/>
                    <a:pt x="65644" y="59982"/>
                  </a:cubicBezTo>
                  <a:cubicBezTo>
                    <a:pt x="65624" y="59982"/>
                    <a:pt x="65604" y="59982"/>
                    <a:pt x="65585" y="59982"/>
                  </a:cubicBezTo>
                  <a:cubicBezTo>
                    <a:pt x="63725" y="59982"/>
                    <a:pt x="61957" y="60820"/>
                    <a:pt x="60715" y="62124"/>
                  </a:cubicBezTo>
                  <a:cubicBezTo>
                    <a:pt x="60751" y="61380"/>
                    <a:pt x="60653" y="60636"/>
                    <a:pt x="60411" y="59937"/>
                  </a:cubicBezTo>
                  <a:cubicBezTo>
                    <a:pt x="60151" y="59176"/>
                    <a:pt x="59748" y="58468"/>
                    <a:pt x="59228" y="57858"/>
                  </a:cubicBezTo>
                  <a:cubicBezTo>
                    <a:pt x="59655" y="57779"/>
                    <a:pt x="60084" y="57740"/>
                    <a:pt x="60510" y="57740"/>
                  </a:cubicBezTo>
                  <a:close/>
                  <a:moveTo>
                    <a:pt x="23936" y="57764"/>
                  </a:moveTo>
                  <a:cubicBezTo>
                    <a:pt x="24366" y="57764"/>
                    <a:pt x="24800" y="57804"/>
                    <a:pt x="25232" y="57885"/>
                  </a:cubicBezTo>
                  <a:cubicBezTo>
                    <a:pt x="24237" y="59059"/>
                    <a:pt x="23655" y="60565"/>
                    <a:pt x="23744" y="62151"/>
                  </a:cubicBezTo>
                  <a:cubicBezTo>
                    <a:pt x="22494" y="60847"/>
                    <a:pt x="20727" y="60018"/>
                    <a:pt x="18867" y="60018"/>
                  </a:cubicBezTo>
                  <a:cubicBezTo>
                    <a:pt x="18847" y="60018"/>
                    <a:pt x="18827" y="60018"/>
                    <a:pt x="18807" y="60018"/>
                  </a:cubicBezTo>
                  <a:cubicBezTo>
                    <a:pt x="18787" y="60018"/>
                    <a:pt x="18767" y="60018"/>
                    <a:pt x="18747" y="60018"/>
                  </a:cubicBezTo>
                  <a:cubicBezTo>
                    <a:pt x="16879" y="60018"/>
                    <a:pt x="15111" y="60847"/>
                    <a:pt x="13870" y="62151"/>
                  </a:cubicBezTo>
                  <a:cubicBezTo>
                    <a:pt x="13951" y="60573"/>
                    <a:pt x="13368" y="59068"/>
                    <a:pt x="12382" y="57885"/>
                  </a:cubicBezTo>
                  <a:lnTo>
                    <a:pt x="12374" y="57885"/>
                  </a:lnTo>
                  <a:cubicBezTo>
                    <a:pt x="12805" y="57804"/>
                    <a:pt x="13239" y="57764"/>
                    <a:pt x="13670" y="57764"/>
                  </a:cubicBezTo>
                  <a:cubicBezTo>
                    <a:pt x="15599" y="57764"/>
                    <a:pt x="17467" y="58566"/>
                    <a:pt x="18807" y="60009"/>
                  </a:cubicBezTo>
                  <a:cubicBezTo>
                    <a:pt x="20140" y="58566"/>
                    <a:pt x="22007" y="57764"/>
                    <a:pt x="23936" y="57764"/>
                  </a:cubicBezTo>
                  <a:close/>
                  <a:moveTo>
                    <a:pt x="107668" y="57528"/>
                  </a:moveTo>
                  <a:cubicBezTo>
                    <a:pt x="109594" y="57528"/>
                    <a:pt x="111464" y="58327"/>
                    <a:pt x="112812" y="59767"/>
                  </a:cubicBezTo>
                  <a:cubicBezTo>
                    <a:pt x="112793" y="59767"/>
                    <a:pt x="112774" y="59767"/>
                    <a:pt x="112756" y="59767"/>
                  </a:cubicBezTo>
                  <a:cubicBezTo>
                    <a:pt x="110769" y="59767"/>
                    <a:pt x="108902" y="60712"/>
                    <a:pt x="107650" y="62159"/>
                  </a:cubicBezTo>
                  <a:lnTo>
                    <a:pt x="107650" y="62159"/>
                  </a:lnTo>
                  <a:cubicBezTo>
                    <a:pt x="107803" y="60502"/>
                    <a:pt x="107211" y="58925"/>
                    <a:pt x="106181" y="57688"/>
                  </a:cubicBezTo>
                  <a:cubicBezTo>
                    <a:pt x="106675" y="57580"/>
                    <a:pt x="107173" y="57528"/>
                    <a:pt x="107668" y="57528"/>
                  </a:cubicBezTo>
                  <a:close/>
                  <a:moveTo>
                    <a:pt x="37187" y="57724"/>
                  </a:moveTo>
                  <a:cubicBezTo>
                    <a:pt x="39116" y="57724"/>
                    <a:pt x="40983" y="58519"/>
                    <a:pt x="42328" y="59964"/>
                  </a:cubicBezTo>
                  <a:cubicBezTo>
                    <a:pt x="42310" y="59964"/>
                    <a:pt x="42291" y="59964"/>
                    <a:pt x="42273" y="59964"/>
                  </a:cubicBezTo>
                  <a:cubicBezTo>
                    <a:pt x="40286" y="59964"/>
                    <a:pt x="38419" y="60910"/>
                    <a:pt x="37167" y="62366"/>
                  </a:cubicBezTo>
                  <a:cubicBezTo>
                    <a:pt x="37320" y="60699"/>
                    <a:pt x="36728" y="59122"/>
                    <a:pt x="35698" y="57894"/>
                  </a:cubicBezTo>
                  <a:lnTo>
                    <a:pt x="35689" y="57885"/>
                  </a:lnTo>
                  <a:cubicBezTo>
                    <a:pt x="36187" y="57777"/>
                    <a:pt x="36689" y="57724"/>
                    <a:pt x="37187" y="57724"/>
                  </a:cubicBezTo>
                  <a:close/>
                  <a:moveTo>
                    <a:pt x="124486" y="55678"/>
                  </a:moveTo>
                  <a:cubicBezTo>
                    <a:pt x="127068" y="55678"/>
                    <a:pt x="129649" y="57049"/>
                    <a:pt x="130544" y="59794"/>
                  </a:cubicBezTo>
                  <a:cubicBezTo>
                    <a:pt x="130760" y="60475"/>
                    <a:pt x="130876" y="61183"/>
                    <a:pt x="130876" y="61900"/>
                  </a:cubicBezTo>
                  <a:cubicBezTo>
                    <a:pt x="130403" y="61798"/>
                    <a:pt x="129926" y="61748"/>
                    <a:pt x="129452" y="61748"/>
                  </a:cubicBezTo>
                  <a:cubicBezTo>
                    <a:pt x="127593" y="61748"/>
                    <a:pt x="125787" y="62514"/>
                    <a:pt x="124487" y="63907"/>
                  </a:cubicBezTo>
                  <a:cubicBezTo>
                    <a:pt x="123215" y="62527"/>
                    <a:pt x="121414" y="61747"/>
                    <a:pt x="119541" y="61747"/>
                  </a:cubicBezTo>
                  <a:cubicBezTo>
                    <a:pt x="119048" y="61747"/>
                    <a:pt x="118564" y="61801"/>
                    <a:pt x="118080" y="61909"/>
                  </a:cubicBezTo>
                  <a:cubicBezTo>
                    <a:pt x="118080" y="61192"/>
                    <a:pt x="118197" y="60484"/>
                    <a:pt x="118412" y="59803"/>
                  </a:cubicBezTo>
                  <a:lnTo>
                    <a:pt x="118421" y="59794"/>
                  </a:lnTo>
                  <a:cubicBezTo>
                    <a:pt x="119317" y="57051"/>
                    <a:pt x="121902" y="55678"/>
                    <a:pt x="124486" y="55678"/>
                  </a:cubicBezTo>
                  <a:close/>
                  <a:moveTo>
                    <a:pt x="77628" y="55717"/>
                  </a:moveTo>
                  <a:cubicBezTo>
                    <a:pt x="80804" y="55717"/>
                    <a:pt x="83980" y="57795"/>
                    <a:pt x="84022" y="61951"/>
                  </a:cubicBezTo>
                  <a:lnTo>
                    <a:pt x="84022" y="61951"/>
                  </a:lnTo>
                  <a:cubicBezTo>
                    <a:pt x="83546" y="61848"/>
                    <a:pt x="83066" y="61797"/>
                    <a:pt x="82590" y="61797"/>
                  </a:cubicBezTo>
                  <a:cubicBezTo>
                    <a:pt x="80737" y="61797"/>
                    <a:pt x="78939" y="62563"/>
                    <a:pt x="77651" y="63952"/>
                  </a:cubicBezTo>
                  <a:cubicBezTo>
                    <a:pt x="76377" y="62579"/>
                    <a:pt x="74589" y="61801"/>
                    <a:pt x="72710" y="61801"/>
                  </a:cubicBezTo>
                  <a:cubicBezTo>
                    <a:pt x="72699" y="61801"/>
                    <a:pt x="72688" y="61801"/>
                    <a:pt x="72678" y="61801"/>
                  </a:cubicBezTo>
                  <a:cubicBezTo>
                    <a:pt x="72194" y="61801"/>
                    <a:pt x="71710" y="61846"/>
                    <a:pt x="71235" y="61953"/>
                  </a:cubicBezTo>
                  <a:cubicBezTo>
                    <a:pt x="71275" y="57796"/>
                    <a:pt x="74452" y="55717"/>
                    <a:pt x="77628" y="55717"/>
                  </a:cubicBezTo>
                  <a:close/>
                  <a:moveTo>
                    <a:pt x="100943" y="55717"/>
                  </a:moveTo>
                  <a:cubicBezTo>
                    <a:pt x="104119" y="55717"/>
                    <a:pt x="107295" y="57795"/>
                    <a:pt x="107337" y="61951"/>
                  </a:cubicBezTo>
                  <a:lnTo>
                    <a:pt x="107337" y="61951"/>
                  </a:lnTo>
                  <a:cubicBezTo>
                    <a:pt x="106865" y="61851"/>
                    <a:pt x="106389" y="61802"/>
                    <a:pt x="105918" y="61802"/>
                  </a:cubicBezTo>
                  <a:cubicBezTo>
                    <a:pt x="104057" y="61802"/>
                    <a:pt x="102256" y="62568"/>
                    <a:pt x="100957" y="63961"/>
                  </a:cubicBezTo>
                  <a:cubicBezTo>
                    <a:pt x="99683" y="62588"/>
                    <a:pt x="97895" y="61801"/>
                    <a:pt x="96025" y="61801"/>
                  </a:cubicBezTo>
                  <a:cubicBezTo>
                    <a:pt x="96014" y="61801"/>
                    <a:pt x="96003" y="61801"/>
                    <a:pt x="95993" y="61801"/>
                  </a:cubicBezTo>
                  <a:cubicBezTo>
                    <a:pt x="95509" y="61801"/>
                    <a:pt x="95025" y="61846"/>
                    <a:pt x="94550" y="61953"/>
                  </a:cubicBezTo>
                  <a:cubicBezTo>
                    <a:pt x="94590" y="57796"/>
                    <a:pt x="97767" y="55717"/>
                    <a:pt x="100943" y="55717"/>
                  </a:cubicBezTo>
                  <a:close/>
                  <a:moveTo>
                    <a:pt x="54007" y="55884"/>
                  </a:moveTo>
                  <a:cubicBezTo>
                    <a:pt x="56587" y="55884"/>
                    <a:pt x="59166" y="57255"/>
                    <a:pt x="60061" y="60000"/>
                  </a:cubicBezTo>
                  <a:cubicBezTo>
                    <a:pt x="60285" y="60681"/>
                    <a:pt x="60393" y="61389"/>
                    <a:pt x="60402" y="62106"/>
                  </a:cubicBezTo>
                  <a:cubicBezTo>
                    <a:pt x="59929" y="62004"/>
                    <a:pt x="59451" y="61954"/>
                    <a:pt x="58977" y="61954"/>
                  </a:cubicBezTo>
                  <a:cubicBezTo>
                    <a:pt x="57118" y="61954"/>
                    <a:pt x="55312" y="62720"/>
                    <a:pt x="54013" y="64113"/>
                  </a:cubicBezTo>
                  <a:cubicBezTo>
                    <a:pt x="52741" y="62733"/>
                    <a:pt x="50939" y="61953"/>
                    <a:pt x="49067" y="61953"/>
                  </a:cubicBezTo>
                  <a:cubicBezTo>
                    <a:pt x="48574" y="61953"/>
                    <a:pt x="48090" y="61998"/>
                    <a:pt x="47624" y="62106"/>
                  </a:cubicBezTo>
                  <a:cubicBezTo>
                    <a:pt x="47615" y="61389"/>
                    <a:pt x="47723" y="60681"/>
                    <a:pt x="47929" y="60009"/>
                  </a:cubicBezTo>
                  <a:lnTo>
                    <a:pt x="47947" y="60000"/>
                  </a:lnTo>
                  <a:cubicBezTo>
                    <a:pt x="48843" y="57257"/>
                    <a:pt x="51425" y="55884"/>
                    <a:pt x="54007" y="55884"/>
                  </a:cubicBezTo>
                  <a:close/>
                  <a:moveTo>
                    <a:pt x="7145" y="55914"/>
                  </a:moveTo>
                  <a:cubicBezTo>
                    <a:pt x="10322" y="55914"/>
                    <a:pt x="13498" y="57993"/>
                    <a:pt x="13538" y="62151"/>
                  </a:cubicBezTo>
                  <a:cubicBezTo>
                    <a:pt x="13063" y="62046"/>
                    <a:pt x="12582" y="61995"/>
                    <a:pt x="12105" y="61995"/>
                  </a:cubicBezTo>
                  <a:cubicBezTo>
                    <a:pt x="10247" y="61995"/>
                    <a:pt x="8440" y="62767"/>
                    <a:pt x="7150" y="64158"/>
                  </a:cubicBezTo>
                  <a:cubicBezTo>
                    <a:pt x="5875" y="62786"/>
                    <a:pt x="4096" y="61998"/>
                    <a:pt x="2226" y="61998"/>
                  </a:cubicBezTo>
                  <a:cubicBezTo>
                    <a:pt x="2216" y="61998"/>
                    <a:pt x="2205" y="61998"/>
                    <a:pt x="2194" y="61998"/>
                  </a:cubicBezTo>
                  <a:cubicBezTo>
                    <a:pt x="1711" y="61998"/>
                    <a:pt x="1227" y="62043"/>
                    <a:pt x="752" y="62151"/>
                  </a:cubicBezTo>
                  <a:cubicBezTo>
                    <a:pt x="792" y="57993"/>
                    <a:pt x="3969" y="55914"/>
                    <a:pt x="7145" y="55914"/>
                  </a:cubicBezTo>
                  <a:close/>
                  <a:moveTo>
                    <a:pt x="30465" y="55917"/>
                  </a:moveTo>
                  <a:cubicBezTo>
                    <a:pt x="33638" y="55917"/>
                    <a:pt x="36811" y="57993"/>
                    <a:pt x="36854" y="62147"/>
                  </a:cubicBezTo>
                  <a:lnTo>
                    <a:pt x="36854" y="62147"/>
                  </a:lnTo>
                  <a:cubicBezTo>
                    <a:pt x="36384" y="62047"/>
                    <a:pt x="35912" y="61999"/>
                    <a:pt x="35443" y="61999"/>
                  </a:cubicBezTo>
                  <a:cubicBezTo>
                    <a:pt x="33580" y="61999"/>
                    <a:pt x="31775" y="62765"/>
                    <a:pt x="30483" y="64158"/>
                  </a:cubicBezTo>
                  <a:cubicBezTo>
                    <a:pt x="29201" y="62778"/>
                    <a:pt x="27409" y="61998"/>
                    <a:pt x="25528" y="61998"/>
                  </a:cubicBezTo>
                  <a:cubicBezTo>
                    <a:pt x="25044" y="61998"/>
                    <a:pt x="24560" y="62052"/>
                    <a:pt x="24085" y="62151"/>
                  </a:cubicBezTo>
                  <a:cubicBezTo>
                    <a:pt x="24116" y="57996"/>
                    <a:pt x="27290" y="55917"/>
                    <a:pt x="30465" y="55917"/>
                  </a:cubicBezTo>
                  <a:close/>
                  <a:moveTo>
                    <a:pt x="119322" y="62140"/>
                  </a:moveTo>
                  <a:cubicBezTo>
                    <a:pt x="121256" y="62140"/>
                    <a:pt x="123125" y="62943"/>
                    <a:pt x="124469" y="64391"/>
                  </a:cubicBezTo>
                  <a:cubicBezTo>
                    <a:pt x="124450" y="64390"/>
                    <a:pt x="124430" y="64390"/>
                    <a:pt x="124410" y="64390"/>
                  </a:cubicBezTo>
                  <a:cubicBezTo>
                    <a:pt x="122541" y="64390"/>
                    <a:pt x="120773" y="65229"/>
                    <a:pt x="119532" y="66532"/>
                  </a:cubicBezTo>
                  <a:cubicBezTo>
                    <a:pt x="119613" y="64946"/>
                    <a:pt x="119030" y="63441"/>
                    <a:pt x="118045" y="62258"/>
                  </a:cubicBezTo>
                  <a:cubicBezTo>
                    <a:pt x="118470" y="62179"/>
                    <a:pt x="118898" y="62140"/>
                    <a:pt x="119322" y="62140"/>
                  </a:cubicBezTo>
                  <a:close/>
                  <a:moveTo>
                    <a:pt x="129616" y="62140"/>
                  </a:moveTo>
                  <a:cubicBezTo>
                    <a:pt x="130040" y="62140"/>
                    <a:pt x="130468" y="62179"/>
                    <a:pt x="130894" y="62258"/>
                  </a:cubicBezTo>
                  <a:cubicBezTo>
                    <a:pt x="129908" y="63423"/>
                    <a:pt x="129326" y="64928"/>
                    <a:pt x="129415" y="66523"/>
                  </a:cubicBezTo>
                  <a:lnTo>
                    <a:pt x="129406" y="66532"/>
                  </a:lnTo>
                  <a:cubicBezTo>
                    <a:pt x="128156" y="65229"/>
                    <a:pt x="126388" y="64390"/>
                    <a:pt x="124528" y="64390"/>
                  </a:cubicBezTo>
                  <a:cubicBezTo>
                    <a:pt x="124509" y="64390"/>
                    <a:pt x="124489" y="64390"/>
                    <a:pt x="124469" y="64391"/>
                  </a:cubicBezTo>
                  <a:cubicBezTo>
                    <a:pt x="125807" y="62943"/>
                    <a:pt x="127680" y="62140"/>
                    <a:pt x="129616" y="62140"/>
                  </a:cubicBezTo>
                  <a:close/>
                  <a:moveTo>
                    <a:pt x="95796" y="62176"/>
                  </a:moveTo>
                  <a:cubicBezTo>
                    <a:pt x="97737" y="62176"/>
                    <a:pt x="99610" y="62980"/>
                    <a:pt x="100948" y="64435"/>
                  </a:cubicBezTo>
                  <a:cubicBezTo>
                    <a:pt x="100928" y="64435"/>
                    <a:pt x="100908" y="64435"/>
                    <a:pt x="100888" y="64435"/>
                  </a:cubicBezTo>
                  <a:cubicBezTo>
                    <a:pt x="99020" y="64435"/>
                    <a:pt x="97252" y="65265"/>
                    <a:pt x="96011" y="66568"/>
                  </a:cubicBezTo>
                  <a:cubicBezTo>
                    <a:pt x="96091" y="64982"/>
                    <a:pt x="95509" y="63477"/>
                    <a:pt x="94514" y="62294"/>
                  </a:cubicBezTo>
                  <a:cubicBezTo>
                    <a:pt x="94941" y="62215"/>
                    <a:pt x="95370" y="62176"/>
                    <a:pt x="95796" y="62176"/>
                  </a:cubicBezTo>
                  <a:close/>
                  <a:moveTo>
                    <a:pt x="82771" y="62185"/>
                  </a:moveTo>
                  <a:cubicBezTo>
                    <a:pt x="83195" y="62185"/>
                    <a:pt x="83623" y="62224"/>
                    <a:pt x="84048" y="62303"/>
                  </a:cubicBezTo>
                  <a:cubicBezTo>
                    <a:pt x="83063" y="63477"/>
                    <a:pt x="82480" y="64991"/>
                    <a:pt x="82561" y="66577"/>
                  </a:cubicBezTo>
                  <a:cubicBezTo>
                    <a:pt x="81320" y="65274"/>
                    <a:pt x="79552" y="64435"/>
                    <a:pt x="77683" y="64435"/>
                  </a:cubicBezTo>
                  <a:cubicBezTo>
                    <a:pt x="77666" y="64435"/>
                    <a:pt x="77650" y="64435"/>
                    <a:pt x="77633" y="64435"/>
                  </a:cubicBezTo>
                  <a:lnTo>
                    <a:pt x="77633" y="64435"/>
                  </a:lnTo>
                  <a:cubicBezTo>
                    <a:pt x="78970" y="62988"/>
                    <a:pt x="80838" y="62185"/>
                    <a:pt x="82771" y="62185"/>
                  </a:cubicBezTo>
                  <a:close/>
                  <a:moveTo>
                    <a:pt x="59134" y="62337"/>
                  </a:moveTo>
                  <a:cubicBezTo>
                    <a:pt x="59561" y="62337"/>
                    <a:pt x="59992" y="62376"/>
                    <a:pt x="60420" y="62455"/>
                  </a:cubicBezTo>
                  <a:cubicBezTo>
                    <a:pt x="59427" y="63627"/>
                    <a:pt x="58845" y="65119"/>
                    <a:pt x="58932" y="66720"/>
                  </a:cubicBezTo>
                  <a:lnTo>
                    <a:pt x="58932" y="66720"/>
                  </a:lnTo>
                  <a:cubicBezTo>
                    <a:pt x="57682" y="65417"/>
                    <a:pt x="55914" y="64587"/>
                    <a:pt x="54055" y="64587"/>
                  </a:cubicBezTo>
                  <a:cubicBezTo>
                    <a:pt x="54035" y="64587"/>
                    <a:pt x="54015" y="64588"/>
                    <a:pt x="53995" y="64588"/>
                  </a:cubicBezTo>
                  <a:cubicBezTo>
                    <a:pt x="55331" y="63135"/>
                    <a:pt x="57201" y="62337"/>
                    <a:pt x="59134" y="62337"/>
                  </a:cubicBezTo>
                  <a:close/>
                  <a:moveTo>
                    <a:pt x="48861" y="62333"/>
                  </a:moveTo>
                  <a:cubicBezTo>
                    <a:pt x="50795" y="62333"/>
                    <a:pt x="52662" y="63137"/>
                    <a:pt x="53995" y="64588"/>
                  </a:cubicBezTo>
                  <a:cubicBezTo>
                    <a:pt x="53975" y="64588"/>
                    <a:pt x="53955" y="64587"/>
                    <a:pt x="53935" y="64587"/>
                  </a:cubicBezTo>
                  <a:cubicBezTo>
                    <a:pt x="52067" y="64587"/>
                    <a:pt x="50299" y="65417"/>
                    <a:pt x="49058" y="66720"/>
                  </a:cubicBezTo>
                  <a:cubicBezTo>
                    <a:pt x="49138" y="65134"/>
                    <a:pt x="48556" y="63629"/>
                    <a:pt x="47561" y="62455"/>
                  </a:cubicBezTo>
                  <a:cubicBezTo>
                    <a:pt x="47994" y="62373"/>
                    <a:pt x="48429" y="62333"/>
                    <a:pt x="48861" y="62333"/>
                  </a:cubicBezTo>
                  <a:close/>
                  <a:moveTo>
                    <a:pt x="106103" y="62174"/>
                  </a:moveTo>
                  <a:cubicBezTo>
                    <a:pt x="106576" y="62174"/>
                    <a:pt x="107052" y="62222"/>
                    <a:pt x="107525" y="62321"/>
                  </a:cubicBezTo>
                  <a:cubicBezTo>
                    <a:pt x="106512" y="63566"/>
                    <a:pt x="105939" y="65161"/>
                    <a:pt x="106127" y="66837"/>
                  </a:cubicBezTo>
                  <a:cubicBezTo>
                    <a:pt x="104872" y="65387"/>
                    <a:pt x="103007" y="64435"/>
                    <a:pt x="101030" y="64435"/>
                  </a:cubicBezTo>
                  <a:cubicBezTo>
                    <a:pt x="101003" y="64435"/>
                    <a:pt x="100975" y="64435"/>
                    <a:pt x="100948" y="64435"/>
                  </a:cubicBezTo>
                  <a:cubicBezTo>
                    <a:pt x="102295" y="62981"/>
                    <a:pt x="104168" y="62174"/>
                    <a:pt x="106103" y="62174"/>
                  </a:cubicBezTo>
                  <a:close/>
                  <a:moveTo>
                    <a:pt x="70807" y="57738"/>
                  </a:moveTo>
                  <a:cubicBezTo>
                    <a:pt x="71283" y="57738"/>
                    <a:pt x="71762" y="57786"/>
                    <a:pt x="72239" y="57885"/>
                  </a:cubicBezTo>
                  <a:cubicBezTo>
                    <a:pt x="71271" y="59131"/>
                    <a:pt x="70742" y="60708"/>
                    <a:pt x="70939" y="62348"/>
                  </a:cubicBezTo>
                  <a:cubicBezTo>
                    <a:pt x="71447" y="62234"/>
                    <a:pt x="71959" y="62178"/>
                    <a:pt x="72468" y="62178"/>
                  </a:cubicBezTo>
                  <a:cubicBezTo>
                    <a:pt x="74403" y="62178"/>
                    <a:pt x="76285" y="62981"/>
                    <a:pt x="77633" y="64435"/>
                  </a:cubicBezTo>
                  <a:lnTo>
                    <a:pt x="77633" y="64435"/>
                  </a:lnTo>
                  <a:cubicBezTo>
                    <a:pt x="77630" y="64435"/>
                    <a:pt x="77627" y="64435"/>
                    <a:pt x="77624" y="64435"/>
                  </a:cubicBezTo>
                  <a:cubicBezTo>
                    <a:pt x="77606" y="64435"/>
                    <a:pt x="77587" y="64435"/>
                    <a:pt x="77569" y="64435"/>
                  </a:cubicBezTo>
                  <a:cubicBezTo>
                    <a:pt x="75520" y="64435"/>
                    <a:pt x="73598" y="65435"/>
                    <a:pt x="72346" y="66962"/>
                  </a:cubicBezTo>
                  <a:cubicBezTo>
                    <a:pt x="72703" y="63259"/>
                    <a:pt x="69407" y="59973"/>
                    <a:pt x="65707" y="59973"/>
                  </a:cubicBezTo>
                  <a:cubicBezTo>
                    <a:pt x="65694" y="59973"/>
                    <a:pt x="65682" y="59973"/>
                    <a:pt x="65670" y="59973"/>
                  </a:cubicBezTo>
                  <a:lnTo>
                    <a:pt x="65670" y="59973"/>
                  </a:lnTo>
                  <a:cubicBezTo>
                    <a:pt x="67007" y="58533"/>
                    <a:pt x="68877" y="57738"/>
                    <a:pt x="70807" y="57738"/>
                  </a:cubicBezTo>
                  <a:close/>
                  <a:moveTo>
                    <a:pt x="35611" y="62370"/>
                  </a:moveTo>
                  <a:cubicBezTo>
                    <a:pt x="36087" y="62370"/>
                    <a:pt x="36566" y="62419"/>
                    <a:pt x="37042" y="62518"/>
                  </a:cubicBezTo>
                  <a:cubicBezTo>
                    <a:pt x="36029" y="63763"/>
                    <a:pt x="35456" y="65358"/>
                    <a:pt x="35644" y="67034"/>
                  </a:cubicBezTo>
                  <a:cubicBezTo>
                    <a:pt x="34383" y="65578"/>
                    <a:pt x="32507" y="64632"/>
                    <a:pt x="30521" y="64632"/>
                  </a:cubicBezTo>
                  <a:cubicBezTo>
                    <a:pt x="30502" y="64632"/>
                    <a:pt x="30483" y="64632"/>
                    <a:pt x="30465" y="64633"/>
                  </a:cubicBezTo>
                  <a:cubicBezTo>
                    <a:pt x="30445" y="64632"/>
                    <a:pt x="30425" y="64632"/>
                    <a:pt x="30406" y="64632"/>
                  </a:cubicBezTo>
                  <a:cubicBezTo>
                    <a:pt x="28537" y="64632"/>
                    <a:pt x="26769" y="65471"/>
                    <a:pt x="25528" y="66774"/>
                  </a:cubicBezTo>
                  <a:cubicBezTo>
                    <a:pt x="25608" y="65179"/>
                    <a:pt x="25026" y="63683"/>
                    <a:pt x="24031" y="62500"/>
                  </a:cubicBezTo>
                  <a:cubicBezTo>
                    <a:pt x="24460" y="62420"/>
                    <a:pt x="24890" y="62381"/>
                    <a:pt x="25317" y="62381"/>
                  </a:cubicBezTo>
                  <a:cubicBezTo>
                    <a:pt x="27250" y="62381"/>
                    <a:pt x="29122" y="63178"/>
                    <a:pt x="30465" y="64624"/>
                  </a:cubicBezTo>
                  <a:cubicBezTo>
                    <a:pt x="31802" y="63171"/>
                    <a:pt x="33677" y="62370"/>
                    <a:pt x="35611" y="62370"/>
                  </a:cubicBezTo>
                  <a:close/>
                  <a:moveTo>
                    <a:pt x="112819" y="60274"/>
                  </a:moveTo>
                  <a:cubicBezTo>
                    <a:pt x="115992" y="60274"/>
                    <a:pt x="119164" y="62350"/>
                    <a:pt x="119209" y="66503"/>
                  </a:cubicBezTo>
                  <a:lnTo>
                    <a:pt x="119209" y="66503"/>
                  </a:lnTo>
                  <a:cubicBezTo>
                    <a:pt x="118735" y="66400"/>
                    <a:pt x="118257" y="66350"/>
                    <a:pt x="117783" y="66350"/>
                  </a:cubicBezTo>
                  <a:cubicBezTo>
                    <a:pt x="115922" y="66350"/>
                    <a:pt x="114119" y="67124"/>
                    <a:pt x="112821" y="68521"/>
                  </a:cubicBezTo>
                  <a:cubicBezTo>
                    <a:pt x="111539" y="67142"/>
                    <a:pt x="109747" y="66362"/>
                    <a:pt x="107865" y="66362"/>
                  </a:cubicBezTo>
                  <a:cubicBezTo>
                    <a:pt x="107382" y="66362"/>
                    <a:pt x="106898" y="66407"/>
                    <a:pt x="106423" y="66514"/>
                  </a:cubicBezTo>
                  <a:lnTo>
                    <a:pt x="106423" y="66514"/>
                  </a:lnTo>
                  <a:cubicBezTo>
                    <a:pt x="106463" y="62355"/>
                    <a:pt x="109641" y="60274"/>
                    <a:pt x="112819" y="60274"/>
                  </a:cubicBezTo>
                  <a:close/>
                  <a:moveTo>
                    <a:pt x="136136" y="60276"/>
                  </a:moveTo>
                  <a:cubicBezTo>
                    <a:pt x="139311" y="60276"/>
                    <a:pt x="142484" y="62354"/>
                    <a:pt x="142525" y="66514"/>
                  </a:cubicBezTo>
                  <a:lnTo>
                    <a:pt x="142516" y="66523"/>
                  </a:lnTo>
                  <a:cubicBezTo>
                    <a:pt x="142042" y="66421"/>
                    <a:pt x="141565" y="66372"/>
                    <a:pt x="141091" y="66372"/>
                  </a:cubicBezTo>
                  <a:cubicBezTo>
                    <a:pt x="139233" y="66372"/>
                    <a:pt x="137428" y="67138"/>
                    <a:pt x="136136" y="68530"/>
                  </a:cubicBezTo>
                  <a:cubicBezTo>
                    <a:pt x="134854" y="67150"/>
                    <a:pt x="133062" y="66371"/>
                    <a:pt x="131181" y="66371"/>
                  </a:cubicBezTo>
                  <a:cubicBezTo>
                    <a:pt x="130697" y="66371"/>
                    <a:pt x="130213" y="66425"/>
                    <a:pt x="129738" y="66523"/>
                  </a:cubicBezTo>
                  <a:cubicBezTo>
                    <a:pt x="129778" y="62359"/>
                    <a:pt x="132958" y="60276"/>
                    <a:pt x="136136" y="60276"/>
                  </a:cubicBezTo>
                  <a:close/>
                  <a:moveTo>
                    <a:pt x="89289" y="60321"/>
                  </a:moveTo>
                  <a:cubicBezTo>
                    <a:pt x="92462" y="60321"/>
                    <a:pt x="95638" y="62397"/>
                    <a:pt x="95679" y="66548"/>
                  </a:cubicBezTo>
                  <a:lnTo>
                    <a:pt x="95679" y="66548"/>
                  </a:lnTo>
                  <a:cubicBezTo>
                    <a:pt x="95209" y="66448"/>
                    <a:pt x="94735" y="66398"/>
                    <a:pt x="94264" y="66398"/>
                  </a:cubicBezTo>
                  <a:cubicBezTo>
                    <a:pt x="92405" y="66398"/>
                    <a:pt x="90601" y="67165"/>
                    <a:pt x="89308" y="68557"/>
                  </a:cubicBezTo>
                  <a:cubicBezTo>
                    <a:pt x="88027" y="67177"/>
                    <a:pt x="86235" y="66398"/>
                    <a:pt x="84353" y="66398"/>
                  </a:cubicBezTo>
                  <a:cubicBezTo>
                    <a:pt x="83869" y="66398"/>
                    <a:pt x="83385" y="66452"/>
                    <a:pt x="82910" y="66550"/>
                  </a:cubicBezTo>
                  <a:cubicBezTo>
                    <a:pt x="82942" y="62398"/>
                    <a:pt x="86114" y="60321"/>
                    <a:pt x="89289" y="60321"/>
                  </a:cubicBezTo>
                  <a:close/>
                  <a:moveTo>
                    <a:pt x="42335" y="60475"/>
                  </a:moveTo>
                  <a:cubicBezTo>
                    <a:pt x="45508" y="60475"/>
                    <a:pt x="48684" y="62552"/>
                    <a:pt x="48726" y="66708"/>
                  </a:cubicBezTo>
                  <a:lnTo>
                    <a:pt x="48726" y="66708"/>
                  </a:lnTo>
                  <a:cubicBezTo>
                    <a:pt x="48257" y="66608"/>
                    <a:pt x="47784" y="66560"/>
                    <a:pt x="47315" y="66560"/>
                  </a:cubicBezTo>
                  <a:cubicBezTo>
                    <a:pt x="45452" y="66560"/>
                    <a:pt x="43648" y="67326"/>
                    <a:pt x="42355" y="68719"/>
                  </a:cubicBezTo>
                  <a:cubicBezTo>
                    <a:pt x="41081" y="67346"/>
                    <a:pt x="39302" y="66559"/>
                    <a:pt x="37432" y="66559"/>
                  </a:cubicBezTo>
                  <a:cubicBezTo>
                    <a:pt x="37421" y="66559"/>
                    <a:pt x="37411" y="66559"/>
                    <a:pt x="37400" y="66559"/>
                  </a:cubicBezTo>
                  <a:cubicBezTo>
                    <a:pt x="36916" y="66559"/>
                    <a:pt x="36432" y="66604"/>
                    <a:pt x="35958" y="66711"/>
                  </a:cubicBezTo>
                  <a:cubicBezTo>
                    <a:pt x="35989" y="62554"/>
                    <a:pt x="39161" y="60475"/>
                    <a:pt x="42335" y="60475"/>
                  </a:cubicBezTo>
                  <a:close/>
                  <a:moveTo>
                    <a:pt x="65651" y="60478"/>
                  </a:moveTo>
                  <a:cubicBezTo>
                    <a:pt x="68826" y="60478"/>
                    <a:pt x="72001" y="62555"/>
                    <a:pt x="72041" y="66711"/>
                  </a:cubicBezTo>
                  <a:cubicBezTo>
                    <a:pt x="71566" y="66609"/>
                    <a:pt x="71088" y="66560"/>
                    <a:pt x="70614" y="66560"/>
                  </a:cubicBezTo>
                  <a:cubicBezTo>
                    <a:pt x="68752" y="66560"/>
                    <a:pt x="66952" y="67326"/>
                    <a:pt x="65653" y="68719"/>
                  </a:cubicBezTo>
                  <a:cubicBezTo>
                    <a:pt x="64371" y="67339"/>
                    <a:pt x="62579" y="66559"/>
                    <a:pt x="60697" y="66559"/>
                  </a:cubicBezTo>
                  <a:cubicBezTo>
                    <a:pt x="60214" y="66559"/>
                    <a:pt x="59730" y="66613"/>
                    <a:pt x="59255" y="66711"/>
                  </a:cubicBezTo>
                  <a:cubicBezTo>
                    <a:pt x="59295" y="62557"/>
                    <a:pt x="62473" y="60478"/>
                    <a:pt x="65651" y="60478"/>
                  </a:cubicBezTo>
                  <a:close/>
                  <a:moveTo>
                    <a:pt x="18806" y="60522"/>
                  </a:moveTo>
                  <a:cubicBezTo>
                    <a:pt x="21979" y="60522"/>
                    <a:pt x="25151" y="62596"/>
                    <a:pt x="25196" y="66747"/>
                  </a:cubicBezTo>
                  <a:lnTo>
                    <a:pt x="25196" y="66747"/>
                  </a:lnTo>
                  <a:cubicBezTo>
                    <a:pt x="24723" y="66645"/>
                    <a:pt x="24245" y="66596"/>
                    <a:pt x="23772" y="66596"/>
                  </a:cubicBezTo>
                  <a:cubicBezTo>
                    <a:pt x="21913" y="66596"/>
                    <a:pt x="20107" y="67362"/>
                    <a:pt x="18807" y="68754"/>
                  </a:cubicBezTo>
                  <a:cubicBezTo>
                    <a:pt x="17526" y="67374"/>
                    <a:pt x="15734" y="66595"/>
                    <a:pt x="13852" y="66595"/>
                  </a:cubicBezTo>
                  <a:cubicBezTo>
                    <a:pt x="13368" y="66595"/>
                    <a:pt x="12884" y="66649"/>
                    <a:pt x="12409" y="66747"/>
                  </a:cubicBezTo>
                  <a:cubicBezTo>
                    <a:pt x="12454" y="62599"/>
                    <a:pt x="15631" y="60522"/>
                    <a:pt x="18806" y="60522"/>
                  </a:cubicBezTo>
                  <a:close/>
                  <a:moveTo>
                    <a:pt x="84142" y="66790"/>
                  </a:moveTo>
                  <a:cubicBezTo>
                    <a:pt x="86075" y="66790"/>
                    <a:pt x="87947" y="67588"/>
                    <a:pt x="89290" y="69041"/>
                  </a:cubicBezTo>
                  <a:lnTo>
                    <a:pt x="89290" y="69041"/>
                  </a:lnTo>
                  <a:cubicBezTo>
                    <a:pt x="89287" y="69041"/>
                    <a:pt x="89284" y="69041"/>
                    <a:pt x="89281" y="69041"/>
                  </a:cubicBezTo>
                  <a:cubicBezTo>
                    <a:pt x="89262" y="69041"/>
                    <a:pt x="89242" y="69041"/>
                    <a:pt x="89222" y="69041"/>
                  </a:cubicBezTo>
                  <a:cubicBezTo>
                    <a:pt x="87354" y="69041"/>
                    <a:pt x="85594" y="69879"/>
                    <a:pt x="84344" y="71183"/>
                  </a:cubicBezTo>
                  <a:cubicBezTo>
                    <a:pt x="84434" y="69588"/>
                    <a:pt x="83851" y="68082"/>
                    <a:pt x="82857" y="66909"/>
                  </a:cubicBezTo>
                  <a:cubicBezTo>
                    <a:pt x="83285" y="66829"/>
                    <a:pt x="83715" y="66790"/>
                    <a:pt x="84142" y="66790"/>
                  </a:cubicBezTo>
                  <a:close/>
                  <a:moveTo>
                    <a:pt x="94437" y="66782"/>
                  </a:moveTo>
                  <a:cubicBezTo>
                    <a:pt x="94862" y="66782"/>
                    <a:pt x="95290" y="66821"/>
                    <a:pt x="95715" y="66900"/>
                  </a:cubicBezTo>
                  <a:cubicBezTo>
                    <a:pt x="94720" y="68082"/>
                    <a:pt x="94138" y="69579"/>
                    <a:pt x="94228" y="71174"/>
                  </a:cubicBezTo>
                  <a:lnTo>
                    <a:pt x="94219" y="71183"/>
                  </a:lnTo>
                  <a:cubicBezTo>
                    <a:pt x="92977" y="69879"/>
                    <a:pt x="91209" y="69041"/>
                    <a:pt x="89341" y="69041"/>
                  </a:cubicBezTo>
                  <a:cubicBezTo>
                    <a:pt x="89324" y="69041"/>
                    <a:pt x="89307" y="69041"/>
                    <a:pt x="89290" y="69041"/>
                  </a:cubicBezTo>
                  <a:lnTo>
                    <a:pt x="89290" y="69041"/>
                  </a:lnTo>
                  <a:cubicBezTo>
                    <a:pt x="90628" y="67586"/>
                    <a:pt x="92502" y="66782"/>
                    <a:pt x="94437" y="66782"/>
                  </a:cubicBezTo>
                  <a:close/>
                  <a:moveTo>
                    <a:pt x="47476" y="66925"/>
                  </a:moveTo>
                  <a:cubicBezTo>
                    <a:pt x="47900" y="66925"/>
                    <a:pt x="48328" y="66964"/>
                    <a:pt x="48753" y="67043"/>
                  </a:cubicBezTo>
                  <a:cubicBezTo>
                    <a:pt x="47767" y="68226"/>
                    <a:pt x="47185" y="69731"/>
                    <a:pt x="47266" y="71317"/>
                  </a:cubicBezTo>
                  <a:cubicBezTo>
                    <a:pt x="46024" y="70014"/>
                    <a:pt x="44257" y="69184"/>
                    <a:pt x="42388" y="69184"/>
                  </a:cubicBezTo>
                  <a:cubicBezTo>
                    <a:pt x="42371" y="69184"/>
                    <a:pt x="42354" y="69184"/>
                    <a:pt x="42337" y="69184"/>
                  </a:cubicBezTo>
                  <a:lnTo>
                    <a:pt x="42337" y="69184"/>
                  </a:lnTo>
                  <a:cubicBezTo>
                    <a:pt x="43675" y="67729"/>
                    <a:pt x="45543" y="66925"/>
                    <a:pt x="47476" y="66925"/>
                  </a:cubicBezTo>
                  <a:close/>
                  <a:moveTo>
                    <a:pt x="60488" y="66929"/>
                  </a:moveTo>
                  <a:cubicBezTo>
                    <a:pt x="62422" y="66929"/>
                    <a:pt x="64295" y="67727"/>
                    <a:pt x="65636" y="69175"/>
                  </a:cubicBezTo>
                  <a:lnTo>
                    <a:pt x="65636" y="69175"/>
                  </a:lnTo>
                  <a:cubicBezTo>
                    <a:pt x="65622" y="69175"/>
                    <a:pt x="65608" y="69175"/>
                    <a:pt x="65593" y="69175"/>
                  </a:cubicBezTo>
                  <a:cubicBezTo>
                    <a:pt x="63725" y="69175"/>
                    <a:pt x="61966" y="70014"/>
                    <a:pt x="60715" y="71317"/>
                  </a:cubicBezTo>
                  <a:cubicBezTo>
                    <a:pt x="60805" y="69731"/>
                    <a:pt x="60223" y="68226"/>
                    <a:pt x="59228" y="67043"/>
                  </a:cubicBezTo>
                  <a:cubicBezTo>
                    <a:pt x="59647" y="66967"/>
                    <a:pt x="60069" y="66929"/>
                    <a:pt x="60488" y="66929"/>
                  </a:cubicBezTo>
                  <a:close/>
                  <a:moveTo>
                    <a:pt x="23953" y="66970"/>
                  </a:moveTo>
                  <a:cubicBezTo>
                    <a:pt x="24378" y="66970"/>
                    <a:pt x="24806" y="67009"/>
                    <a:pt x="25232" y="67088"/>
                  </a:cubicBezTo>
                  <a:cubicBezTo>
                    <a:pt x="24239" y="68277"/>
                    <a:pt x="23657" y="69770"/>
                    <a:pt x="23744" y="71361"/>
                  </a:cubicBezTo>
                  <a:lnTo>
                    <a:pt x="23744" y="71361"/>
                  </a:lnTo>
                  <a:cubicBezTo>
                    <a:pt x="22494" y="70058"/>
                    <a:pt x="20726" y="69220"/>
                    <a:pt x="18866" y="69220"/>
                  </a:cubicBezTo>
                  <a:cubicBezTo>
                    <a:pt x="18846" y="69220"/>
                    <a:pt x="18827" y="69220"/>
                    <a:pt x="18807" y="69220"/>
                  </a:cubicBezTo>
                  <a:cubicBezTo>
                    <a:pt x="20144" y="67773"/>
                    <a:pt x="22018" y="66970"/>
                    <a:pt x="23953" y="66970"/>
                  </a:cubicBezTo>
                  <a:close/>
                  <a:moveTo>
                    <a:pt x="13652" y="66970"/>
                  </a:moveTo>
                  <a:cubicBezTo>
                    <a:pt x="15588" y="66970"/>
                    <a:pt x="17463" y="67773"/>
                    <a:pt x="18807" y="69220"/>
                  </a:cubicBezTo>
                  <a:cubicBezTo>
                    <a:pt x="18787" y="69220"/>
                    <a:pt x="18768" y="69220"/>
                    <a:pt x="18748" y="69220"/>
                  </a:cubicBezTo>
                  <a:cubicBezTo>
                    <a:pt x="16879" y="69220"/>
                    <a:pt x="15111" y="70058"/>
                    <a:pt x="13870" y="71362"/>
                  </a:cubicBezTo>
                  <a:cubicBezTo>
                    <a:pt x="13951" y="69776"/>
                    <a:pt x="13368" y="68271"/>
                    <a:pt x="12374" y="67088"/>
                  </a:cubicBezTo>
                  <a:cubicBezTo>
                    <a:pt x="12799" y="67009"/>
                    <a:pt x="13227" y="66970"/>
                    <a:pt x="13652" y="66970"/>
                  </a:cubicBezTo>
                  <a:close/>
                  <a:moveTo>
                    <a:pt x="107653" y="66739"/>
                  </a:moveTo>
                  <a:cubicBezTo>
                    <a:pt x="109587" y="66739"/>
                    <a:pt x="111464" y="67541"/>
                    <a:pt x="112812" y="68996"/>
                  </a:cubicBezTo>
                  <a:cubicBezTo>
                    <a:pt x="114149" y="67549"/>
                    <a:pt x="116022" y="66746"/>
                    <a:pt x="117958" y="66746"/>
                  </a:cubicBezTo>
                  <a:cubicBezTo>
                    <a:pt x="118383" y="66746"/>
                    <a:pt x="118811" y="66785"/>
                    <a:pt x="119236" y="66864"/>
                  </a:cubicBezTo>
                  <a:cubicBezTo>
                    <a:pt x="118242" y="68047"/>
                    <a:pt x="117659" y="69552"/>
                    <a:pt x="117749" y="71138"/>
                  </a:cubicBezTo>
                  <a:cubicBezTo>
                    <a:pt x="116499" y="69835"/>
                    <a:pt x="114731" y="69005"/>
                    <a:pt x="112871" y="69005"/>
                  </a:cubicBezTo>
                  <a:cubicBezTo>
                    <a:pt x="112851" y="69005"/>
                    <a:pt x="112832" y="69005"/>
                    <a:pt x="112812" y="69005"/>
                  </a:cubicBezTo>
                  <a:cubicBezTo>
                    <a:pt x="112793" y="69005"/>
                    <a:pt x="112774" y="69005"/>
                    <a:pt x="112756" y="69005"/>
                  </a:cubicBezTo>
                  <a:cubicBezTo>
                    <a:pt x="110769" y="69005"/>
                    <a:pt x="108893" y="69951"/>
                    <a:pt x="107641" y="71398"/>
                  </a:cubicBezTo>
                  <a:lnTo>
                    <a:pt x="107641" y="71398"/>
                  </a:lnTo>
                  <a:cubicBezTo>
                    <a:pt x="107802" y="69707"/>
                    <a:pt x="107213" y="68132"/>
                    <a:pt x="106177" y="66897"/>
                  </a:cubicBezTo>
                  <a:lnTo>
                    <a:pt x="106177" y="66897"/>
                  </a:lnTo>
                  <a:cubicBezTo>
                    <a:pt x="106668" y="66791"/>
                    <a:pt x="107162" y="66739"/>
                    <a:pt x="107653" y="66739"/>
                  </a:cubicBezTo>
                  <a:close/>
                  <a:moveTo>
                    <a:pt x="37174" y="66927"/>
                  </a:moveTo>
                  <a:cubicBezTo>
                    <a:pt x="39113" y="66927"/>
                    <a:pt x="40989" y="67729"/>
                    <a:pt x="42337" y="69184"/>
                  </a:cubicBezTo>
                  <a:lnTo>
                    <a:pt x="42337" y="69184"/>
                  </a:lnTo>
                  <a:cubicBezTo>
                    <a:pt x="42334" y="69184"/>
                    <a:pt x="42331" y="69184"/>
                    <a:pt x="42328" y="69184"/>
                  </a:cubicBezTo>
                  <a:cubicBezTo>
                    <a:pt x="42301" y="69184"/>
                    <a:pt x="42274" y="69184"/>
                    <a:pt x="42246" y="69184"/>
                  </a:cubicBezTo>
                  <a:cubicBezTo>
                    <a:pt x="40269" y="69184"/>
                    <a:pt x="38404" y="70136"/>
                    <a:pt x="37158" y="71577"/>
                  </a:cubicBezTo>
                  <a:cubicBezTo>
                    <a:pt x="37320" y="69910"/>
                    <a:pt x="36728" y="68324"/>
                    <a:pt x="35689" y="67088"/>
                  </a:cubicBezTo>
                  <a:lnTo>
                    <a:pt x="35680" y="67088"/>
                  </a:lnTo>
                  <a:cubicBezTo>
                    <a:pt x="36177" y="66980"/>
                    <a:pt x="36678" y="66927"/>
                    <a:pt x="37174" y="66927"/>
                  </a:cubicBezTo>
                  <a:close/>
                  <a:moveTo>
                    <a:pt x="124481" y="64880"/>
                  </a:moveTo>
                  <a:cubicBezTo>
                    <a:pt x="127655" y="64880"/>
                    <a:pt x="130827" y="66957"/>
                    <a:pt x="130867" y="71111"/>
                  </a:cubicBezTo>
                  <a:lnTo>
                    <a:pt x="130858" y="71129"/>
                  </a:lnTo>
                  <a:cubicBezTo>
                    <a:pt x="130380" y="71024"/>
                    <a:pt x="129897" y="70973"/>
                    <a:pt x="129419" y="70973"/>
                  </a:cubicBezTo>
                  <a:cubicBezTo>
                    <a:pt x="127565" y="70973"/>
                    <a:pt x="125767" y="71740"/>
                    <a:pt x="124478" y="73136"/>
                  </a:cubicBezTo>
                  <a:cubicBezTo>
                    <a:pt x="123204" y="71764"/>
                    <a:pt x="121425" y="70977"/>
                    <a:pt x="119555" y="70977"/>
                  </a:cubicBezTo>
                  <a:cubicBezTo>
                    <a:pt x="119544" y="70977"/>
                    <a:pt x="119534" y="70977"/>
                    <a:pt x="119523" y="70977"/>
                  </a:cubicBezTo>
                  <a:cubicBezTo>
                    <a:pt x="119039" y="70977"/>
                    <a:pt x="118555" y="71021"/>
                    <a:pt x="118080" y="71129"/>
                  </a:cubicBezTo>
                  <a:cubicBezTo>
                    <a:pt x="118121" y="66963"/>
                    <a:pt x="121302" y="64880"/>
                    <a:pt x="124481" y="64880"/>
                  </a:cubicBezTo>
                  <a:close/>
                  <a:moveTo>
                    <a:pt x="77631" y="64934"/>
                  </a:moveTo>
                  <a:cubicBezTo>
                    <a:pt x="80806" y="64934"/>
                    <a:pt x="83981" y="67013"/>
                    <a:pt x="84022" y="71174"/>
                  </a:cubicBezTo>
                  <a:cubicBezTo>
                    <a:pt x="83541" y="71069"/>
                    <a:pt x="83056" y="71017"/>
                    <a:pt x="82576" y="71017"/>
                  </a:cubicBezTo>
                  <a:cubicBezTo>
                    <a:pt x="80721" y="71017"/>
                    <a:pt x="78928" y="71782"/>
                    <a:pt x="77633" y="73163"/>
                  </a:cubicBezTo>
                  <a:lnTo>
                    <a:pt x="77633" y="73172"/>
                  </a:lnTo>
                  <a:cubicBezTo>
                    <a:pt x="76351" y="71801"/>
                    <a:pt x="74559" y="71012"/>
                    <a:pt x="72678" y="71012"/>
                  </a:cubicBezTo>
                  <a:cubicBezTo>
                    <a:pt x="72194" y="71012"/>
                    <a:pt x="71710" y="71066"/>
                    <a:pt x="71235" y="71174"/>
                  </a:cubicBezTo>
                  <a:cubicBezTo>
                    <a:pt x="71275" y="67015"/>
                    <a:pt x="74454" y="64934"/>
                    <a:pt x="77631" y="64934"/>
                  </a:cubicBezTo>
                  <a:close/>
                  <a:moveTo>
                    <a:pt x="100937" y="64934"/>
                  </a:moveTo>
                  <a:cubicBezTo>
                    <a:pt x="104113" y="64934"/>
                    <a:pt x="107288" y="67013"/>
                    <a:pt x="107328" y="71174"/>
                  </a:cubicBezTo>
                  <a:cubicBezTo>
                    <a:pt x="106849" y="71069"/>
                    <a:pt x="106366" y="71017"/>
                    <a:pt x="105887" y="71017"/>
                  </a:cubicBezTo>
                  <a:cubicBezTo>
                    <a:pt x="104037" y="71017"/>
                    <a:pt x="102243" y="71782"/>
                    <a:pt x="100948" y="73163"/>
                  </a:cubicBezTo>
                  <a:lnTo>
                    <a:pt x="100939" y="73172"/>
                  </a:lnTo>
                  <a:cubicBezTo>
                    <a:pt x="99658" y="71801"/>
                    <a:pt x="97866" y="71012"/>
                    <a:pt x="95984" y="71012"/>
                  </a:cubicBezTo>
                  <a:cubicBezTo>
                    <a:pt x="95500" y="71012"/>
                    <a:pt x="95016" y="71066"/>
                    <a:pt x="94541" y="71174"/>
                  </a:cubicBezTo>
                  <a:cubicBezTo>
                    <a:pt x="94582" y="67015"/>
                    <a:pt x="97760" y="64934"/>
                    <a:pt x="100937" y="64934"/>
                  </a:cubicBezTo>
                  <a:close/>
                  <a:moveTo>
                    <a:pt x="53992" y="65081"/>
                  </a:moveTo>
                  <a:cubicBezTo>
                    <a:pt x="57167" y="65081"/>
                    <a:pt x="60344" y="67159"/>
                    <a:pt x="60384" y="71317"/>
                  </a:cubicBezTo>
                  <a:cubicBezTo>
                    <a:pt x="59911" y="71215"/>
                    <a:pt x="59433" y="71165"/>
                    <a:pt x="58960" y="71165"/>
                  </a:cubicBezTo>
                  <a:cubicBezTo>
                    <a:pt x="57101" y="71165"/>
                    <a:pt x="55296" y="71932"/>
                    <a:pt x="54004" y="73324"/>
                  </a:cubicBezTo>
                  <a:cubicBezTo>
                    <a:pt x="52723" y="71944"/>
                    <a:pt x="50922" y="71165"/>
                    <a:pt x="49049" y="71165"/>
                  </a:cubicBezTo>
                  <a:cubicBezTo>
                    <a:pt x="48565" y="71165"/>
                    <a:pt x="48081" y="71219"/>
                    <a:pt x="47606" y="71317"/>
                  </a:cubicBezTo>
                  <a:cubicBezTo>
                    <a:pt x="47642" y="67159"/>
                    <a:pt x="50816" y="65081"/>
                    <a:pt x="53992" y="65081"/>
                  </a:cubicBezTo>
                  <a:close/>
                  <a:moveTo>
                    <a:pt x="7148" y="65122"/>
                  </a:moveTo>
                  <a:cubicBezTo>
                    <a:pt x="10323" y="65122"/>
                    <a:pt x="13498" y="67201"/>
                    <a:pt x="13538" y="71362"/>
                  </a:cubicBezTo>
                  <a:cubicBezTo>
                    <a:pt x="13060" y="71257"/>
                    <a:pt x="12578" y="71206"/>
                    <a:pt x="12099" y="71206"/>
                  </a:cubicBezTo>
                  <a:cubicBezTo>
                    <a:pt x="10245" y="71206"/>
                    <a:pt x="8446" y="71973"/>
                    <a:pt x="7150" y="73369"/>
                  </a:cubicBezTo>
                  <a:lnTo>
                    <a:pt x="7150" y="73360"/>
                  </a:lnTo>
                  <a:cubicBezTo>
                    <a:pt x="5875" y="71988"/>
                    <a:pt x="4096" y="71209"/>
                    <a:pt x="2226" y="71209"/>
                  </a:cubicBezTo>
                  <a:cubicBezTo>
                    <a:pt x="2216" y="71209"/>
                    <a:pt x="2205" y="71210"/>
                    <a:pt x="2194" y="71210"/>
                  </a:cubicBezTo>
                  <a:cubicBezTo>
                    <a:pt x="1711" y="71210"/>
                    <a:pt x="1227" y="71254"/>
                    <a:pt x="752" y="71362"/>
                  </a:cubicBezTo>
                  <a:cubicBezTo>
                    <a:pt x="792" y="67203"/>
                    <a:pt x="3970" y="65122"/>
                    <a:pt x="7148" y="65122"/>
                  </a:cubicBezTo>
                  <a:close/>
                  <a:moveTo>
                    <a:pt x="30463" y="65122"/>
                  </a:moveTo>
                  <a:cubicBezTo>
                    <a:pt x="33638" y="65122"/>
                    <a:pt x="36813" y="67201"/>
                    <a:pt x="36854" y="71362"/>
                  </a:cubicBezTo>
                  <a:cubicBezTo>
                    <a:pt x="36375" y="71257"/>
                    <a:pt x="35893" y="71206"/>
                    <a:pt x="35414" y="71206"/>
                  </a:cubicBezTo>
                  <a:cubicBezTo>
                    <a:pt x="33560" y="71206"/>
                    <a:pt x="31761" y="71973"/>
                    <a:pt x="30465" y="73369"/>
                  </a:cubicBezTo>
                  <a:lnTo>
                    <a:pt x="30465" y="73360"/>
                  </a:lnTo>
                  <a:cubicBezTo>
                    <a:pt x="29191" y="71988"/>
                    <a:pt x="27412" y="71209"/>
                    <a:pt x="25542" y="71209"/>
                  </a:cubicBezTo>
                  <a:cubicBezTo>
                    <a:pt x="25531" y="71209"/>
                    <a:pt x="25520" y="71210"/>
                    <a:pt x="25510" y="71210"/>
                  </a:cubicBezTo>
                  <a:cubicBezTo>
                    <a:pt x="25026" y="71210"/>
                    <a:pt x="24542" y="71254"/>
                    <a:pt x="24067" y="71362"/>
                  </a:cubicBezTo>
                  <a:cubicBezTo>
                    <a:pt x="24107" y="67203"/>
                    <a:pt x="27285" y="65122"/>
                    <a:pt x="30463" y="65122"/>
                  </a:cubicBezTo>
                  <a:close/>
                  <a:moveTo>
                    <a:pt x="129608" y="71351"/>
                  </a:moveTo>
                  <a:cubicBezTo>
                    <a:pt x="130035" y="71351"/>
                    <a:pt x="130466" y="71390"/>
                    <a:pt x="130894" y="71469"/>
                  </a:cubicBezTo>
                  <a:cubicBezTo>
                    <a:pt x="129908" y="72634"/>
                    <a:pt x="129326" y="74140"/>
                    <a:pt x="129415" y="75726"/>
                  </a:cubicBezTo>
                  <a:lnTo>
                    <a:pt x="129406" y="75744"/>
                  </a:lnTo>
                  <a:cubicBezTo>
                    <a:pt x="128156" y="74440"/>
                    <a:pt x="126397" y="73602"/>
                    <a:pt x="124528" y="73602"/>
                  </a:cubicBezTo>
                  <a:cubicBezTo>
                    <a:pt x="124509" y="73602"/>
                    <a:pt x="124489" y="73602"/>
                    <a:pt x="124469" y="73602"/>
                  </a:cubicBezTo>
                  <a:cubicBezTo>
                    <a:pt x="124450" y="73602"/>
                    <a:pt x="124430" y="73602"/>
                    <a:pt x="124410" y="73602"/>
                  </a:cubicBezTo>
                  <a:cubicBezTo>
                    <a:pt x="122541" y="73602"/>
                    <a:pt x="120773" y="74440"/>
                    <a:pt x="119532" y="75744"/>
                  </a:cubicBezTo>
                  <a:cubicBezTo>
                    <a:pt x="119613" y="74149"/>
                    <a:pt x="119030" y="72652"/>
                    <a:pt x="118045" y="71469"/>
                  </a:cubicBezTo>
                  <a:cubicBezTo>
                    <a:pt x="118473" y="71390"/>
                    <a:pt x="118903" y="71351"/>
                    <a:pt x="119331" y="71351"/>
                  </a:cubicBezTo>
                  <a:cubicBezTo>
                    <a:pt x="121264" y="71351"/>
                    <a:pt x="123134" y="72148"/>
                    <a:pt x="124469" y="73593"/>
                  </a:cubicBezTo>
                  <a:cubicBezTo>
                    <a:pt x="125805" y="72148"/>
                    <a:pt x="127675" y="71351"/>
                    <a:pt x="129608" y="71351"/>
                  </a:cubicBezTo>
                  <a:close/>
                  <a:moveTo>
                    <a:pt x="48843" y="71540"/>
                  </a:moveTo>
                  <a:cubicBezTo>
                    <a:pt x="50782" y="71540"/>
                    <a:pt x="52650" y="72343"/>
                    <a:pt x="53995" y="73790"/>
                  </a:cubicBezTo>
                  <a:cubicBezTo>
                    <a:pt x="53975" y="73790"/>
                    <a:pt x="53956" y="73790"/>
                    <a:pt x="53936" y="73790"/>
                  </a:cubicBezTo>
                  <a:cubicBezTo>
                    <a:pt x="52067" y="73790"/>
                    <a:pt x="50299" y="74628"/>
                    <a:pt x="49058" y="75932"/>
                  </a:cubicBezTo>
                  <a:cubicBezTo>
                    <a:pt x="49138" y="74337"/>
                    <a:pt x="48556" y="72840"/>
                    <a:pt x="47561" y="71658"/>
                  </a:cubicBezTo>
                  <a:cubicBezTo>
                    <a:pt x="47989" y="71579"/>
                    <a:pt x="48418" y="71540"/>
                    <a:pt x="48843" y="71540"/>
                  </a:cubicBezTo>
                  <a:close/>
                  <a:moveTo>
                    <a:pt x="59141" y="71540"/>
                  </a:moveTo>
                  <a:cubicBezTo>
                    <a:pt x="59566" y="71540"/>
                    <a:pt x="59994" y="71579"/>
                    <a:pt x="60420" y="71658"/>
                  </a:cubicBezTo>
                  <a:cubicBezTo>
                    <a:pt x="59425" y="72840"/>
                    <a:pt x="58843" y="74346"/>
                    <a:pt x="58932" y="75932"/>
                  </a:cubicBezTo>
                  <a:cubicBezTo>
                    <a:pt x="57682" y="74628"/>
                    <a:pt x="55914" y="73790"/>
                    <a:pt x="54054" y="73790"/>
                  </a:cubicBezTo>
                  <a:cubicBezTo>
                    <a:pt x="54034" y="73790"/>
                    <a:pt x="54015" y="73790"/>
                    <a:pt x="53995" y="73790"/>
                  </a:cubicBezTo>
                  <a:cubicBezTo>
                    <a:pt x="55332" y="72343"/>
                    <a:pt x="57206" y="71540"/>
                    <a:pt x="59141" y="71540"/>
                  </a:cubicBezTo>
                  <a:close/>
                  <a:moveTo>
                    <a:pt x="112810" y="69495"/>
                  </a:moveTo>
                  <a:cubicBezTo>
                    <a:pt x="115985" y="69495"/>
                    <a:pt x="119160" y="71574"/>
                    <a:pt x="119200" y="75735"/>
                  </a:cubicBezTo>
                  <a:cubicBezTo>
                    <a:pt x="118721" y="75630"/>
                    <a:pt x="118239" y="75578"/>
                    <a:pt x="117760" y="75578"/>
                  </a:cubicBezTo>
                  <a:cubicBezTo>
                    <a:pt x="115909" y="75578"/>
                    <a:pt x="114116" y="76343"/>
                    <a:pt x="112821" y="77724"/>
                  </a:cubicBezTo>
                  <a:lnTo>
                    <a:pt x="112812" y="77733"/>
                  </a:lnTo>
                  <a:cubicBezTo>
                    <a:pt x="111530" y="76362"/>
                    <a:pt x="109738" y="75573"/>
                    <a:pt x="107856" y="75573"/>
                  </a:cubicBezTo>
                  <a:cubicBezTo>
                    <a:pt x="107373" y="75573"/>
                    <a:pt x="106889" y="75627"/>
                    <a:pt x="106414" y="75735"/>
                  </a:cubicBezTo>
                  <a:lnTo>
                    <a:pt x="106414" y="75735"/>
                  </a:lnTo>
                  <a:cubicBezTo>
                    <a:pt x="106454" y="71576"/>
                    <a:pt x="109632" y="69495"/>
                    <a:pt x="112810" y="69495"/>
                  </a:cubicBezTo>
                  <a:close/>
                  <a:moveTo>
                    <a:pt x="136139" y="69486"/>
                  </a:moveTo>
                  <a:cubicBezTo>
                    <a:pt x="139313" y="69486"/>
                    <a:pt x="142484" y="71562"/>
                    <a:pt x="142525" y="75717"/>
                  </a:cubicBezTo>
                  <a:lnTo>
                    <a:pt x="142516" y="75735"/>
                  </a:lnTo>
                  <a:cubicBezTo>
                    <a:pt x="142037" y="75630"/>
                    <a:pt x="141554" y="75578"/>
                    <a:pt x="141075" y="75578"/>
                  </a:cubicBezTo>
                  <a:cubicBezTo>
                    <a:pt x="139222" y="75578"/>
                    <a:pt x="137424" y="76345"/>
                    <a:pt x="136136" y="77733"/>
                  </a:cubicBezTo>
                  <a:cubicBezTo>
                    <a:pt x="134854" y="76362"/>
                    <a:pt x="133062" y="75573"/>
                    <a:pt x="131181" y="75573"/>
                  </a:cubicBezTo>
                  <a:cubicBezTo>
                    <a:pt x="130697" y="75573"/>
                    <a:pt x="130213" y="75627"/>
                    <a:pt x="129738" y="75735"/>
                  </a:cubicBezTo>
                  <a:cubicBezTo>
                    <a:pt x="129778" y="71569"/>
                    <a:pt x="132960" y="69486"/>
                    <a:pt x="136139" y="69486"/>
                  </a:cubicBezTo>
                  <a:close/>
                  <a:moveTo>
                    <a:pt x="42333" y="69686"/>
                  </a:moveTo>
                  <a:cubicBezTo>
                    <a:pt x="45509" y="69686"/>
                    <a:pt x="48686" y="71765"/>
                    <a:pt x="48726" y="75923"/>
                  </a:cubicBezTo>
                  <a:cubicBezTo>
                    <a:pt x="48248" y="75818"/>
                    <a:pt x="47765" y="75767"/>
                    <a:pt x="47287" y="75767"/>
                  </a:cubicBezTo>
                  <a:cubicBezTo>
                    <a:pt x="45433" y="75767"/>
                    <a:pt x="43633" y="76534"/>
                    <a:pt x="42337" y="77930"/>
                  </a:cubicBezTo>
                  <a:cubicBezTo>
                    <a:pt x="41056" y="76550"/>
                    <a:pt x="39264" y="75770"/>
                    <a:pt x="37382" y="75770"/>
                  </a:cubicBezTo>
                  <a:cubicBezTo>
                    <a:pt x="36898" y="75770"/>
                    <a:pt x="36415" y="75815"/>
                    <a:pt x="35940" y="75923"/>
                  </a:cubicBezTo>
                  <a:cubicBezTo>
                    <a:pt x="35980" y="71765"/>
                    <a:pt x="39156" y="69686"/>
                    <a:pt x="42333" y="69686"/>
                  </a:cubicBezTo>
                  <a:close/>
                  <a:moveTo>
                    <a:pt x="65651" y="69683"/>
                  </a:moveTo>
                  <a:cubicBezTo>
                    <a:pt x="68826" y="69683"/>
                    <a:pt x="72001" y="71762"/>
                    <a:pt x="72041" y="75923"/>
                  </a:cubicBezTo>
                  <a:cubicBezTo>
                    <a:pt x="71563" y="75818"/>
                    <a:pt x="71081" y="75767"/>
                    <a:pt x="70602" y="75767"/>
                  </a:cubicBezTo>
                  <a:cubicBezTo>
                    <a:pt x="68748" y="75767"/>
                    <a:pt x="66949" y="76534"/>
                    <a:pt x="65653" y="77930"/>
                  </a:cubicBezTo>
                  <a:cubicBezTo>
                    <a:pt x="64371" y="76550"/>
                    <a:pt x="62579" y="75770"/>
                    <a:pt x="60697" y="75770"/>
                  </a:cubicBezTo>
                  <a:cubicBezTo>
                    <a:pt x="60214" y="75770"/>
                    <a:pt x="59730" y="75815"/>
                    <a:pt x="59255" y="75923"/>
                  </a:cubicBezTo>
                  <a:cubicBezTo>
                    <a:pt x="59295" y="71764"/>
                    <a:pt x="62473" y="69683"/>
                    <a:pt x="65651" y="69683"/>
                  </a:cubicBezTo>
                  <a:close/>
                  <a:moveTo>
                    <a:pt x="82884" y="1"/>
                  </a:moveTo>
                  <a:cubicBezTo>
                    <a:pt x="82642" y="699"/>
                    <a:pt x="82534" y="1434"/>
                    <a:pt x="82579" y="2178"/>
                  </a:cubicBezTo>
                  <a:cubicBezTo>
                    <a:pt x="81329" y="875"/>
                    <a:pt x="79570" y="36"/>
                    <a:pt x="77701" y="36"/>
                  </a:cubicBezTo>
                  <a:cubicBezTo>
                    <a:pt x="77681" y="36"/>
                    <a:pt x="77661" y="36"/>
                    <a:pt x="77642" y="36"/>
                  </a:cubicBezTo>
                  <a:cubicBezTo>
                    <a:pt x="77622" y="36"/>
                    <a:pt x="77602" y="36"/>
                    <a:pt x="77582" y="36"/>
                  </a:cubicBezTo>
                  <a:cubicBezTo>
                    <a:pt x="73834" y="36"/>
                    <a:pt x="70494" y="3399"/>
                    <a:pt x="70948" y="7160"/>
                  </a:cubicBezTo>
                  <a:cubicBezTo>
                    <a:pt x="71458" y="7046"/>
                    <a:pt x="71971" y="6991"/>
                    <a:pt x="72481" y="6991"/>
                  </a:cubicBezTo>
                  <a:cubicBezTo>
                    <a:pt x="74418" y="6991"/>
                    <a:pt x="76294" y="7793"/>
                    <a:pt x="77642" y="9248"/>
                  </a:cubicBezTo>
                  <a:cubicBezTo>
                    <a:pt x="77624" y="9248"/>
                    <a:pt x="77606" y="9248"/>
                    <a:pt x="77587" y="9248"/>
                  </a:cubicBezTo>
                  <a:cubicBezTo>
                    <a:pt x="75529" y="9248"/>
                    <a:pt x="73607" y="10256"/>
                    <a:pt x="72355" y="11784"/>
                  </a:cubicBezTo>
                  <a:cubicBezTo>
                    <a:pt x="72756" y="8058"/>
                    <a:pt x="69443" y="4740"/>
                    <a:pt x="65721" y="4740"/>
                  </a:cubicBezTo>
                  <a:cubicBezTo>
                    <a:pt x="65701" y="4740"/>
                    <a:pt x="65682" y="4740"/>
                    <a:pt x="65662" y="4741"/>
                  </a:cubicBezTo>
                  <a:cubicBezTo>
                    <a:pt x="65642" y="4740"/>
                    <a:pt x="65622" y="4740"/>
                    <a:pt x="65602" y="4740"/>
                  </a:cubicBezTo>
                  <a:cubicBezTo>
                    <a:pt x="63733" y="4740"/>
                    <a:pt x="61966" y="5570"/>
                    <a:pt x="60724" y="6873"/>
                  </a:cubicBezTo>
                  <a:cubicBezTo>
                    <a:pt x="60760" y="6138"/>
                    <a:pt x="60662" y="5395"/>
                    <a:pt x="60420" y="4696"/>
                  </a:cubicBezTo>
                  <a:lnTo>
                    <a:pt x="60043" y="4696"/>
                  </a:lnTo>
                  <a:cubicBezTo>
                    <a:pt x="60276" y="5395"/>
                    <a:pt x="60393" y="6130"/>
                    <a:pt x="60393" y="6864"/>
                  </a:cubicBezTo>
                  <a:cubicBezTo>
                    <a:pt x="59920" y="6762"/>
                    <a:pt x="59442" y="6713"/>
                    <a:pt x="58969" y="6713"/>
                  </a:cubicBezTo>
                  <a:cubicBezTo>
                    <a:pt x="57110" y="6713"/>
                    <a:pt x="55305" y="7479"/>
                    <a:pt x="54013" y="8871"/>
                  </a:cubicBezTo>
                  <a:cubicBezTo>
                    <a:pt x="52732" y="7492"/>
                    <a:pt x="50939" y="6712"/>
                    <a:pt x="49058" y="6712"/>
                  </a:cubicBezTo>
                  <a:cubicBezTo>
                    <a:pt x="48574" y="6712"/>
                    <a:pt x="48090" y="6766"/>
                    <a:pt x="47615" y="6864"/>
                  </a:cubicBezTo>
                  <a:cubicBezTo>
                    <a:pt x="47615" y="6130"/>
                    <a:pt x="47732" y="5395"/>
                    <a:pt x="47965" y="4696"/>
                  </a:cubicBezTo>
                  <a:lnTo>
                    <a:pt x="47588" y="4696"/>
                  </a:lnTo>
                  <a:cubicBezTo>
                    <a:pt x="47346" y="5395"/>
                    <a:pt x="47248" y="6138"/>
                    <a:pt x="47284" y="6873"/>
                  </a:cubicBezTo>
                  <a:cubicBezTo>
                    <a:pt x="46049" y="5577"/>
                    <a:pt x="44293" y="4740"/>
                    <a:pt x="42434" y="4740"/>
                  </a:cubicBezTo>
                  <a:cubicBezTo>
                    <a:pt x="42405" y="4740"/>
                    <a:pt x="42376" y="4740"/>
                    <a:pt x="42346" y="4741"/>
                  </a:cubicBezTo>
                  <a:cubicBezTo>
                    <a:pt x="42319" y="4740"/>
                    <a:pt x="42291" y="4740"/>
                    <a:pt x="42263" y="4740"/>
                  </a:cubicBezTo>
                  <a:cubicBezTo>
                    <a:pt x="40287" y="4740"/>
                    <a:pt x="38431" y="5684"/>
                    <a:pt x="37185" y="7124"/>
                  </a:cubicBezTo>
                  <a:cubicBezTo>
                    <a:pt x="37480" y="3457"/>
                    <a:pt x="34193" y="233"/>
                    <a:pt x="30519" y="233"/>
                  </a:cubicBezTo>
                  <a:cubicBezTo>
                    <a:pt x="30504" y="233"/>
                    <a:pt x="30489" y="233"/>
                    <a:pt x="30474" y="234"/>
                  </a:cubicBezTo>
                  <a:cubicBezTo>
                    <a:pt x="30454" y="233"/>
                    <a:pt x="30434" y="233"/>
                    <a:pt x="30415" y="233"/>
                  </a:cubicBezTo>
                  <a:cubicBezTo>
                    <a:pt x="28546" y="233"/>
                    <a:pt x="26787" y="1072"/>
                    <a:pt x="25536" y="2375"/>
                  </a:cubicBezTo>
                  <a:cubicBezTo>
                    <a:pt x="25581" y="1640"/>
                    <a:pt x="25474" y="897"/>
                    <a:pt x="25232" y="198"/>
                  </a:cubicBezTo>
                  <a:lnTo>
                    <a:pt x="24864" y="198"/>
                  </a:lnTo>
                  <a:cubicBezTo>
                    <a:pt x="25088" y="897"/>
                    <a:pt x="25214" y="1631"/>
                    <a:pt x="25214" y="2366"/>
                  </a:cubicBezTo>
                  <a:cubicBezTo>
                    <a:pt x="24739" y="2264"/>
                    <a:pt x="24260" y="2214"/>
                    <a:pt x="23785" y="2214"/>
                  </a:cubicBezTo>
                  <a:cubicBezTo>
                    <a:pt x="21922" y="2214"/>
                    <a:pt x="20117" y="2981"/>
                    <a:pt x="18825" y="4373"/>
                  </a:cubicBezTo>
                  <a:cubicBezTo>
                    <a:pt x="17544" y="2993"/>
                    <a:pt x="15752" y="2214"/>
                    <a:pt x="13870" y="2214"/>
                  </a:cubicBezTo>
                  <a:cubicBezTo>
                    <a:pt x="13386" y="2214"/>
                    <a:pt x="12902" y="2268"/>
                    <a:pt x="12427" y="2366"/>
                  </a:cubicBezTo>
                  <a:cubicBezTo>
                    <a:pt x="12427" y="1631"/>
                    <a:pt x="12544" y="897"/>
                    <a:pt x="12777" y="198"/>
                  </a:cubicBezTo>
                  <a:lnTo>
                    <a:pt x="12382" y="198"/>
                  </a:lnTo>
                  <a:cubicBezTo>
                    <a:pt x="12141" y="897"/>
                    <a:pt x="12042" y="1640"/>
                    <a:pt x="12078" y="2375"/>
                  </a:cubicBezTo>
                  <a:cubicBezTo>
                    <a:pt x="10836" y="1072"/>
                    <a:pt x="9069" y="233"/>
                    <a:pt x="7200" y="233"/>
                  </a:cubicBezTo>
                  <a:cubicBezTo>
                    <a:pt x="7180" y="233"/>
                    <a:pt x="7160" y="233"/>
                    <a:pt x="7141" y="234"/>
                  </a:cubicBezTo>
                  <a:cubicBezTo>
                    <a:pt x="7126" y="233"/>
                    <a:pt x="7111" y="233"/>
                    <a:pt x="7096" y="233"/>
                  </a:cubicBezTo>
                  <a:cubicBezTo>
                    <a:pt x="3342" y="233"/>
                    <a:pt x="1" y="3600"/>
                    <a:pt x="456" y="7366"/>
                  </a:cubicBezTo>
                  <a:cubicBezTo>
                    <a:pt x="966" y="7252"/>
                    <a:pt x="1482" y="7196"/>
                    <a:pt x="1994" y="7196"/>
                  </a:cubicBezTo>
                  <a:cubicBezTo>
                    <a:pt x="3926" y="7196"/>
                    <a:pt x="5804" y="7993"/>
                    <a:pt x="7149" y="9445"/>
                  </a:cubicBezTo>
                  <a:lnTo>
                    <a:pt x="7149" y="9445"/>
                  </a:lnTo>
                  <a:cubicBezTo>
                    <a:pt x="7147" y="9445"/>
                    <a:pt x="7144" y="9445"/>
                    <a:pt x="7141" y="9445"/>
                  </a:cubicBezTo>
                  <a:cubicBezTo>
                    <a:pt x="7121" y="9445"/>
                    <a:pt x="7101" y="9445"/>
                    <a:pt x="7081" y="9445"/>
                  </a:cubicBezTo>
                  <a:cubicBezTo>
                    <a:pt x="3333" y="9445"/>
                    <a:pt x="1" y="12816"/>
                    <a:pt x="456" y="16569"/>
                  </a:cubicBezTo>
                  <a:cubicBezTo>
                    <a:pt x="961" y="16457"/>
                    <a:pt x="1471" y="16403"/>
                    <a:pt x="1977" y="16403"/>
                  </a:cubicBezTo>
                  <a:cubicBezTo>
                    <a:pt x="3909" y="16403"/>
                    <a:pt x="5782" y="17198"/>
                    <a:pt x="7132" y="18647"/>
                  </a:cubicBezTo>
                  <a:cubicBezTo>
                    <a:pt x="7112" y="18647"/>
                    <a:pt x="7092" y="18647"/>
                    <a:pt x="7072" y="18647"/>
                  </a:cubicBezTo>
                  <a:cubicBezTo>
                    <a:pt x="3333" y="18647"/>
                    <a:pt x="1" y="22009"/>
                    <a:pt x="456" y="25771"/>
                  </a:cubicBezTo>
                  <a:cubicBezTo>
                    <a:pt x="965" y="25657"/>
                    <a:pt x="1479" y="25602"/>
                    <a:pt x="1989" y="25602"/>
                  </a:cubicBezTo>
                  <a:cubicBezTo>
                    <a:pt x="3926" y="25602"/>
                    <a:pt x="5802" y="26404"/>
                    <a:pt x="7150" y="27859"/>
                  </a:cubicBezTo>
                  <a:cubicBezTo>
                    <a:pt x="8483" y="26416"/>
                    <a:pt x="10349" y="25613"/>
                    <a:pt x="12278" y="25613"/>
                  </a:cubicBezTo>
                  <a:cubicBezTo>
                    <a:pt x="12709" y="25613"/>
                    <a:pt x="13143" y="25653"/>
                    <a:pt x="13574" y="25735"/>
                  </a:cubicBezTo>
                  <a:cubicBezTo>
                    <a:pt x="12580" y="26909"/>
                    <a:pt x="11997" y="28414"/>
                    <a:pt x="12087" y="30000"/>
                  </a:cubicBezTo>
                  <a:cubicBezTo>
                    <a:pt x="10837" y="28697"/>
                    <a:pt x="9069" y="27867"/>
                    <a:pt x="7209" y="27867"/>
                  </a:cubicBezTo>
                  <a:cubicBezTo>
                    <a:pt x="7189" y="27867"/>
                    <a:pt x="7169" y="27867"/>
                    <a:pt x="7150" y="27868"/>
                  </a:cubicBezTo>
                  <a:cubicBezTo>
                    <a:pt x="7130" y="27867"/>
                    <a:pt x="7110" y="27867"/>
                    <a:pt x="7090" y="27867"/>
                  </a:cubicBezTo>
                  <a:cubicBezTo>
                    <a:pt x="3342" y="27867"/>
                    <a:pt x="1" y="31230"/>
                    <a:pt x="456" y="34991"/>
                  </a:cubicBezTo>
                  <a:cubicBezTo>
                    <a:pt x="968" y="34875"/>
                    <a:pt x="1485" y="34819"/>
                    <a:pt x="1999" y="34819"/>
                  </a:cubicBezTo>
                  <a:cubicBezTo>
                    <a:pt x="3903" y="34819"/>
                    <a:pt x="5755" y="35598"/>
                    <a:pt x="7096" y="37016"/>
                  </a:cubicBezTo>
                  <a:cubicBezTo>
                    <a:pt x="3341" y="37016"/>
                    <a:pt x="8" y="40377"/>
                    <a:pt x="456" y="44140"/>
                  </a:cubicBezTo>
                  <a:cubicBezTo>
                    <a:pt x="968" y="44025"/>
                    <a:pt x="1485" y="43970"/>
                    <a:pt x="1997" y="43970"/>
                  </a:cubicBezTo>
                  <a:cubicBezTo>
                    <a:pt x="3931" y="43970"/>
                    <a:pt x="5804" y="44767"/>
                    <a:pt x="7150" y="46219"/>
                  </a:cubicBezTo>
                  <a:cubicBezTo>
                    <a:pt x="8485" y="44773"/>
                    <a:pt x="10355" y="43977"/>
                    <a:pt x="12288" y="43977"/>
                  </a:cubicBezTo>
                  <a:cubicBezTo>
                    <a:pt x="12715" y="43977"/>
                    <a:pt x="13146" y="44016"/>
                    <a:pt x="13574" y="44095"/>
                  </a:cubicBezTo>
                  <a:cubicBezTo>
                    <a:pt x="12580" y="45278"/>
                    <a:pt x="11997" y="46774"/>
                    <a:pt x="12087" y="48369"/>
                  </a:cubicBezTo>
                  <a:cubicBezTo>
                    <a:pt x="10837" y="47066"/>
                    <a:pt x="9069" y="46227"/>
                    <a:pt x="7208" y="46227"/>
                  </a:cubicBezTo>
                  <a:cubicBezTo>
                    <a:pt x="7189" y="46227"/>
                    <a:pt x="7169" y="46228"/>
                    <a:pt x="7150" y="46228"/>
                  </a:cubicBezTo>
                  <a:cubicBezTo>
                    <a:pt x="7130" y="46228"/>
                    <a:pt x="7110" y="46227"/>
                    <a:pt x="7090" y="46227"/>
                  </a:cubicBezTo>
                  <a:cubicBezTo>
                    <a:pt x="3342" y="46227"/>
                    <a:pt x="1" y="49590"/>
                    <a:pt x="456" y="53351"/>
                  </a:cubicBezTo>
                  <a:cubicBezTo>
                    <a:pt x="966" y="53237"/>
                    <a:pt x="1482" y="53181"/>
                    <a:pt x="1993" y="53181"/>
                  </a:cubicBezTo>
                  <a:cubicBezTo>
                    <a:pt x="3922" y="53181"/>
                    <a:pt x="5795" y="53978"/>
                    <a:pt x="7141" y="55430"/>
                  </a:cubicBezTo>
                  <a:cubicBezTo>
                    <a:pt x="7121" y="55430"/>
                    <a:pt x="7101" y="55430"/>
                    <a:pt x="7081" y="55430"/>
                  </a:cubicBezTo>
                  <a:cubicBezTo>
                    <a:pt x="3333" y="55430"/>
                    <a:pt x="1" y="58792"/>
                    <a:pt x="456" y="62554"/>
                  </a:cubicBezTo>
                  <a:cubicBezTo>
                    <a:pt x="968" y="62439"/>
                    <a:pt x="1485" y="62383"/>
                    <a:pt x="1997" y="62383"/>
                  </a:cubicBezTo>
                  <a:cubicBezTo>
                    <a:pt x="3931" y="62383"/>
                    <a:pt x="5804" y="63180"/>
                    <a:pt x="7150" y="64633"/>
                  </a:cubicBezTo>
                  <a:cubicBezTo>
                    <a:pt x="8485" y="63187"/>
                    <a:pt x="10355" y="62390"/>
                    <a:pt x="12288" y="62390"/>
                  </a:cubicBezTo>
                  <a:cubicBezTo>
                    <a:pt x="12715" y="62390"/>
                    <a:pt x="13146" y="62429"/>
                    <a:pt x="13574" y="62509"/>
                  </a:cubicBezTo>
                  <a:cubicBezTo>
                    <a:pt x="12580" y="63692"/>
                    <a:pt x="11997" y="65188"/>
                    <a:pt x="12087" y="66783"/>
                  </a:cubicBezTo>
                  <a:cubicBezTo>
                    <a:pt x="10837" y="65480"/>
                    <a:pt x="9069" y="64641"/>
                    <a:pt x="7208" y="64641"/>
                  </a:cubicBezTo>
                  <a:cubicBezTo>
                    <a:pt x="7189" y="64641"/>
                    <a:pt x="7169" y="64641"/>
                    <a:pt x="7150" y="64642"/>
                  </a:cubicBezTo>
                  <a:cubicBezTo>
                    <a:pt x="7130" y="64641"/>
                    <a:pt x="7110" y="64641"/>
                    <a:pt x="7090" y="64641"/>
                  </a:cubicBezTo>
                  <a:cubicBezTo>
                    <a:pt x="3342" y="64641"/>
                    <a:pt x="1" y="68004"/>
                    <a:pt x="456" y="71765"/>
                  </a:cubicBezTo>
                  <a:cubicBezTo>
                    <a:pt x="965" y="71651"/>
                    <a:pt x="1479" y="71596"/>
                    <a:pt x="1989" y="71596"/>
                  </a:cubicBezTo>
                  <a:cubicBezTo>
                    <a:pt x="3926" y="71596"/>
                    <a:pt x="5802" y="72399"/>
                    <a:pt x="7150" y="73853"/>
                  </a:cubicBezTo>
                  <a:cubicBezTo>
                    <a:pt x="8483" y="72402"/>
                    <a:pt x="10349" y="71599"/>
                    <a:pt x="12279" y="71599"/>
                  </a:cubicBezTo>
                  <a:cubicBezTo>
                    <a:pt x="12709" y="71599"/>
                    <a:pt x="13143" y="71639"/>
                    <a:pt x="13574" y="71720"/>
                  </a:cubicBezTo>
                  <a:cubicBezTo>
                    <a:pt x="13037" y="72348"/>
                    <a:pt x="12624" y="73082"/>
                    <a:pt x="12365" y="73862"/>
                  </a:cubicBezTo>
                  <a:lnTo>
                    <a:pt x="12741" y="73862"/>
                  </a:lnTo>
                  <a:cubicBezTo>
                    <a:pt x="13637" y="71119"/>
                    <a:pt x="16222" y="69746"/>
                    <a:pt x="18806" y="69746"/>
                  </a:cubicBezTo>
                  <a:cubicBezTo>
                    <a:pt x="21388" y="69746"/>
                    <a:pt x="23969" y="71117"/>
                    <a:pt x="24864" y="73862"/>
                  </a:cubicBezTo>
                  <a:lnTo>
                    <a:pt x="25241" y="73862"/>
                  </a:lnTo>
                  <a:cubicBezTo>
                    <a:pt x="24981" y="73073"/>
                    <a:pt x="24569" y="72339"/>
                    <a:pt x="24031" y="71702"/>
                  </a:cubicBezTo>
                  <a:cubicBezTo>
                    <a:pt x="24457" y="71623"/>
                    <a:pt x="24885" y="71585"/>
                    <a:pt x="25310" y="71585"/>
                  </a:cubicBezTo>
                  <a:cubicBezTo>
                    <a:pt x="27245" y="71585"/>
                    <a:pt x="29120" y="72387"/>
                    <a:pt x="30465" y="73835"/>
                  </a:cubicBezTo>
                  <a:cubicBezTo>
                    <a:pt x="31802" y="72382"/>
                    <a:pt x="33677" y="71582"/>
                    <a:pt x="35611" y="71582"/>
                  </a:cubicBezTo>
                  <a:cubicBezTo>
                    <a:pt x="36087" y="71582"/>
                    <a:pt x="36566" y="71630"/>
                    <a:pt x="37042" y="71729"/>
                  </a:cubicBezTo>
                  <a:cubicBezTo>
                    <a:pt x="36011" y="72993"/>
                    <a:pt x="35438" y="74615"/>
                    <a:pt x="35644" y="76308"/>
                  </a:cubicBezTo>
                  <a:cubicBezTo>
                    <a:pt x="36151" y="76194"/>
                    <a:pt x="36664" y="76139"/>
                    <a:pt x="37173" y="76139"/>
                  </a:cubicBezTo>
                  <a:cubicBezTo>
                    <a:pt x="39108" y="76139"/>
                    <a:pt x="40989" y="76942"/>
                    <a:pt x="42337" y="78396"/>
                  </a:cubicBezTo>
                  <a:cubicBezTo>
                    <a:pt x="43675" y="76948"/>
                    <a:pt x="45548" y="76146"/>
                    <a:pt x="47484" y="76146"/>
                  </a:cubicBezTo>
                  <a:cubicBezTo>
                    <a:pt x="47908" y="76146"/>
                    <a:pt x="48336" y="76184"/>
                    <a:pt x="48762" y="76263"/>
                  </a:cubicBezTo>
                  <a:cubicBezTo>
                    <a:pt x="48224" y="76899"/>
                    <a:pt x="47812" y="77625"/>
                    <a:pt x="47552" y="78414"/>
                  </a:cubicBezTo>
                  <a:lnTo>
                    <a:pt x="47929" y="78414"/>
                  </a:lnTo>
                  <a:cubicBezTo>
                    <a:pt x="48825" y="75666"/>
                    <a:pt x="51408" y="74291"/>
                    <a:pt x="53990" y="74291"/>
                  </a:cubicBezTo>
                  <a:cubicBezTo>
                    <a:pt x="56571" y="74291"/>
                    <a:pt x="59152" y="75664"/>
                    <a:pt x="60052" y="78414"/>
                  </a:cubicBezTo>
                  <a:lnTo>
                    <a:pt x="60438" y="78414"/>
                  </a:lnTo>
                  <a:cubicBezTo>
                    <a:pt x="60169" y="77625"/>
                    <a:pt x="59766" y="76891"/>
                    <a:pt x="59228" y="76263"/>
                  </a:cubicBezTo>
                  <a:cubicBezTo>
                    <a:pt x="59656" y="76184"/>
                    <a:pt x="60087" y="76145"/>
                    <a:pt x="60514" y="76145"/>
                  </a:cubicBezTo>
                  <a:cubicBezTo>
                    <a:pt x="62447" y="76145"/>
                    <a:pt x="64319" y="76941"/>
                    <a:pt x="65662" y="78387"/>
                  </a:cubicBezTo>
                  <a:cubicBezTo>
                    <a:pt x="67002" y="76933"/>
                    <a:pt x="68877" y="76130"/>
                    <a:pt x="70814" y="76130"/>
                  </a:cubicBezTo>
                  <a:cubicBezTo>
                    <a:pt x="71323" y="76130"/>
                    <a:pt x="71837" y="76185"/>
                    <a:pt x="72346" y="76299"/>
                  </a:cubicBezTo>
                  <a:cubicBezTo>
                    <a:pt x="72801" y="72547"/>
                    <a:pt x="69460" y="69175"/>
                    <a:pt x="65712" y="69175"/>
                  </a:cubicBezTo>
                  <a:cubicBezTo>
                    <a:pt x="65698" y="69175"/>
                    <a:pt x="65684" y="69175"/>
                    <a:pt x="65669" y="69175"/>
                  </a:cubicBezTo>
                  <a:lnTo>
                    <a:pt x="65669" y="69175"/>
                  </a:lnTo>
                  <a:cubicBezTo>
                    <a:pt x="67009" y="67731"/>
                    <a:pt x="68871" y="66936"/>
                    <a:pt x="70797" y="66936"/>
                  </a:cubicBezTo>
                  <a:cubicBezTo>
                    <a:pt x="71279" y="66936"/>
                    <a:pt x="71765" y="66986"/>
                    <a:pt x="72248" y="67088"/>
                  </a:cubicBezTo>
                  <a:cubicBezTo>
                    <a:pt x="71271" y="68333"/>
                    <a:pt x="70742" y="69901"/>
                    <a:pt x="70939" y="71559"/>
                  </a:cubicBezTo>
                  <a:cubicBezTo>
                    <a:pt x="71452" y="71445"/>
                    <a:pt x="71968" y="71389"/>
                    <a:pt x="72480" y="71389"/>
                  </a:cubicBezTo>
                  <a:cubicBezTo>
                    <a:pt x="74414" y="71389"/>
                    <a:pt x="76287" y="72186"/>
                    <a:pt x="77633" y="73638"/>
                  </a:cubicBezTo>
                  <a:cubicBezTo>
                    <a:pt x="78970" y="72190"/>
                    <a:pt x="80844" y="71388"/>
                    <a:pt x="82779" y="71388"/>
                  </a:cubicBezTo>
                  <a:cubicBezTo>
                    <a:pt x="83204" y="71388"/>
                    <a:pt x="83632" y="71426"/>
                    <a:pt x="84057" y="71505"/>
                  </a:cubicBezTo>
                  <a:cubicBezTo>
                    <a:pt x="83520" y="72141"/>
                    <a:pt x="83108" y="72867"/>
                    <a:pt x="82848" y="73656"/>
                  </a:cubicBezTo>
                  <a:lnTo>
                    <a:pt x="83224" y="73656"/>
                  </a:lnTo>
                  <a:cubicBezTo>
                    <a:pt x="84120" y="70909"/>
                    <a:pt x="86703" y="69536"/>
                    <a:pt x="89286" y="69536"/>
                  </a:cubicBezTo>
                  <a:cubicBezTo>
                    <a:pt x="91869" y="69536"/>
                    <a:pt x="94452" y="70909"/>
                    <a:pt x="95348" y="73656"/>
                  </a:cubicBezTo>
                  <a:lnTo>
                    <a:pt x="95724" y="73656"/>
                  </a:lnTo>
                  <a:cubicBezTo>
                    <a:pt x="95464" y="72867"/>
                    <a:pt x="95052" y="72141"/>
                    <a:pt x="94514" y="71505"/>
                  </a:cubicBezTo>
                  <a:cubicBezTo>
                    <a:pt x="94942" y="71426"/>
                    <a:pt x="95371" y="71388"/>
                    <a:pt x="95797" y="71388"/>
                  </a:cubicBezTo>
                  <a:cubicBezTo>
                    <a:pt x="97737" y="71388"/>
                    <a:pt x="99611" y="72190"/>
                    <a:pt x="100948" y="73638"/>
                  </a:cubicBezTo>
                  <a:cubicBezTo>
                    <a:pt x="102293" y="72185"/>
                    <a:pt x="104163" y="71385"/>
                    <a:pt x="106095" y="71385"/>
                  </a:cubicBezTo>
                  <a:cubicBezTo>
                    <a:pt x="106570" y="71385"/>
                    <a:pt x="107049" y="71433"/>
                    <a:pt x="107525" y="71532"/>
                  </a:cubicBezTo>
                  <a:cubicBezTo>
                    <a:pt x="106495" y="72796"/>
                    <a:pt x="105921" y="74417"/>
                    <a:pt x="106127" y="76111"/>
                  </a:cubicBezTo>
                  <a:cubicBezTo>
                    <a:pt x="106637" y="75997"/>
                    <a:pt x="107150" y="75942"/>
                    <a:pt x="107660" y="75942"/>
                  </a:cubicBezTo>
                  <a:cubicBezTo>
                    <a:pt x="109597" y="75942"/>
                    <a:pt x="111473" y="76744"/>
                    <a:pt x="112821" y="78199"/>
                  </a:cubicBezTo>
                  <a:cubicBezTo>
                    <a:pt x="114158" y="76751"/>
                    <a:pt x="116031" y="75948"/>
                    <a:pt x="117967" y="75948"/>
                  </a:cubicBezTo>
                  <a:cubicBezTo>
                    <a:pt x="118392" y="75948"/>
                    <a:pt x="118820" y="75987"/>
                    <a:pt x="119245" y="76066"/>
                  </a:cubicBezTo>
                  <a:cubicBezTo>
                    <a:pt x="118708" y="76702"/>
                    <a:pt x="118295" y="77428"/>
                    <a:pt x="118036" y="78217"/>
                  </a:cubicBezTo>
                  <a:lnTo>
                    <a:pt x="118412" y="78217"/>
                  </a:lnTo>
                  <a:cubicBezTo>
                    <a:pt x="119308" y="75474"/>
                    <a:pt x="121893" y="74100"/>
                    <a:pt x="124477" y="74100"/>
                  </a:cubicBezTo>
                  <a:cubicBezTo>
                    <a:pt x="127059" y="74100"/>
                    <a:pt x="129640" y="75471"/>
                    <a:pt x="130536" y="78217"/>
                  </a:cubicBezTo>
                  <a:lnTo>
                    <a:pt x="130912" y="78217"/>
                  </a:lnTo>
                  <a:cubicBezTo>
                    <a:pt x="130652" y="77428"/>
                    <a:pt x="130240" y="76702"/>
                    <a:pt x="129702" y="76066"/>
                  </a:cubicBezTo>
                  <a:cubicBezTo>
                    <a:pt x="130130" y="75987"/>
                    <a:pt x="130558" y="75948"/>
                    <a:pt x="130984" y="75948"/>
                  </a:cubicBezTo>
                  <a:cubicBezTo>
                    <a:pt x="132922" y="75948"/>
                    <a:pt x="134791" y="76751"/>
                    <a:pt x="136136" y="78199"/>
                  </a:cubicBezTo>
                  <a:cubicBezTo>
                    <a:pt x="137484" y="76744"/>
                    <a:pt x="139360" y="75942"/>
                    <a:pt x="141292" y="75942"/>
                  </a:cubicBezTo>
                  <a:cubicBezTo>
                    <a:pt x="141801" y="75942"/>
                    <a:pt x="142313" y="75997"/>
                    <a:pt x="142820" y="76111"/>
                  </a:cubicBezTo>
                  <a:cubicBezTo>
                    <a:pt x="143275" y="72358"/>
                    <a:pt x="139935" y="68987"/>
                    <a:pt x="136195" y="68987"/>
                  </a:cubicBezTo>
                  <a:cubicBezTo>
                    <a:pt x="136175" y="68987"/>
                    <a:pt x="136156" y="68987"/>
                    <a:pt x="136136" y="68987"/>
                  </a:cubicBezTo>
                  <a:cubicBezTo>
                    <a:pt x="136116" y="68987"/>
                    <a:pt x="136096" y="68987"/>
                    <a:pt x="136077" y="68987"/>
                  </a:cubicBezTo>
                  <a:cubicBezTo>
                    <a:pt x="134208" y="68987"/>
                    <a:pt x="132440" y="69825"/>
                    <a:pt x="131199" y="71129"/>
                  </a:cubicBezTo>
                  <a:cubicBezTo>
                    <a:pt x="131279" y="69534"/>
                    <a:pt x="130697" y="68038"/>
                    <a:pt x="129702" y="66855"/>
                  </a:cubicBezTo>
                  <a:cubicBezTo>
                    <a:pt x="130132" y="66775"/>
                    <a:pt x="130564" y="66736"/>
                    <a:pt x="130992" y="66736"/>
                  </a:cubicBezTo>
                  <a:cubicBezTo>
                    <a:pt x="132927" y="66736"/>
                    <a:pt x="134793" y="67533"/>
                    <a:pt x="136136" y="68978"/>
                  </a:cubicBezTo>
                  <a:cubicBezTo>
                    <a:pt x="137482" y="67526"/>
                    <a:pt x="139354" y="66729"/>
                    <a:pt x="141284" y="66729"/>
                  </a:cubicBezTo>
                  <a:cubicBezTo>
                    <a:pt x="141795" y="66729"/>
                    <a:pt x="142310" y="66785"/>
                    <a:pt x="142820" y="66900"/>
                  </a:cubicBezTo>
                  <a:cubicBezTo>
                    <a:pt x="143276" y="63142"/>
                    <a:pt x="139935" y="59776"/>
                    <a:pt x="136189" y="59776"/>
                  </a:cubicBezTo>
                  <a:cubicBezTo>
                    <a:pt x="136175" y="59776"/>
                    <a:pt x="136160" y="59776"/>
                    <a:pt x="136145" y="59776"/>
                  </a:cubicBezTo>
                  <a:cubicBezTo>
                    <a:pt x="137492" y="58329"/>
                    <a:pt x="139362" y="57528"/>
                    <a:pt x="141292" y="57528"/>
                  </a:cubicBezTo>
                  <a:cubicBezTo>
                    <a:pt x="141800" y="57528"/>
                    <a:pt x="142312" y="57583"/>
                    <a:pt x="142820" y="57697"/>
                  </a:cubicBezTo>
                  <a:cubicBezTo>
                    <a:pt x="143275" y="53945"/>
                    <a:pt x="139935" y="50573"/>
                    <a:pt x="136195" y="50573"/>
                  </a:cubicBezTo>
                  <a:cubicBezTo>
                    <a:pt x="136175" y="50573"/>
                    <a:pt x="136156" y="50573"/>
                    <a:pt x="136136" y="50574"/>
                  </a:cubicBezTo>
                  <a:cubicBezTo>
                    <a:pt x="137486" y="49117"/>
                    <a:pt x="139365" y="48320"/>
                    <a:pt x="141300" y="48320"/>
                  </a:cubicBezTo>
                  <a:cubicBezTo>
                    <a:pt x="141806" y="48320"/>
                    <a:pt x="142315" y="48374"/>
                    <a:pt x="142820" y="48486"/>
                  </a:cubicBezTo>
                  <a:cubicBezTo>
                    <a:pt x="143276" y="44728"/>
                    <a:pt x="139935" y="41362"/>
                    <a:pt x="136181" y="41362"/>
                  </a:cubicBezTo>
                  <a:cubicBezTo>
                    <a:pt x="136166" y="41362"/>
                    <a:pt x="136151" y="41362"/>
                    <a:pt x="136136" y="41362"/>
                  </a:cubicBezTo>
                  <a:cubicBezTo>
                    <a:pt x="137483" y="39915"/>
                    <a:pt x="139359" y="39114"/>
                    <a:pt x="141291" y="39114"/>
                  </a:cubicBezTo>
                  <a:cubicBezTo>
                    <a:pt x="141800" y="39114"/>
                    <a:pt x="142312" y="39169"/>
                    <a:pt x="142820" y="39283"/>
                  </a:cubicBezTo>
                  <a:cubicBezTo>
                    <a:pt x="143275" y="35522"/>
                    <a:pt x="139935" y="32159"/>
                    <a:pt x="136195" y="32159"/>
                  </a:cubicBezTo>
                  <a:cubicBezTo>
                    <a:pt x="136175" y="32159"/>
                    <a:pt x="136156" y="32160"/>
                    <a:pt x="136136" y="32160"/>
                  </a:cubicBezTo>
                  <a:cubicBezTo>
                    <a:pt x="136116" y="32160"/>
                    <a:pt x="136096" y="32159"/>
                    <a:pt x="136077" y="32159"/>
                  </a:cubicBezTo>
                  <a:cubicBezTo>
                    <a:pt x="134208" y="32159"/>
                    <a:pt x="132440" y="32998"/>
                    <a:pt x="131199" y="34301"/>
                  </a:cubicBezTo>
                  <a:cubicBezTo>
                    <a:pt x="131279" y="32706"/>
                    <a:pt x="130697" y="31210"/>
                    <a:pt x="129711" y="30027"/>
                  </a:cubicBezTo>
                  <a:cubicBezTo>
                    <a:pt x="130140" y="29948"/>
                    <a:pt x="130570" y="29909"/>
                    <a:pt x="130997" y="29909"/>
                  </a:cubicBezTo>
                  <a:cubicBezTo>
                    <a:pt x="132927" y="29909"/>
                    <a:pt x="134793" y="30705"/>
                    <a:pt x="136136" y="32151"/>
                  </a:cubicBezTo>
                  <a:cubicBezTo>
                    <a:pt x="137482" y="30699"/>
                    <a:pt x="139354" y="29902"/>
                    <a:pt x="141284" y="29902"/>
                  </a:cubicBezTo>
                  <a:cubicBezTo>
                    <a:pt x="141795" y="29902"/>
                    <a:pt x="142310" y="29957"/>
                    <a:pt x="142820" y="30072"/>
                  </a:cubicBezTo>
                  <a:cubicBezTo>
                    <a:pt x="143276" y="26315"/>
                    <a:pt x="139935" y="22948"/>
                    <a:pt x="136189" y="22948"/>
                  </a:cubicBezTo>
                  <a:cubicBezTo>
                    <a:pt x="136175" y="22948"/>
                    <a:pt x="136160" y="22948"/>
                    <a:pt x="136145" y="22948"/>
                  </a:cubicBezTo>
                  <a:cubicBezTo>
                    <a:pt x="137491" y="21496"/>
                    <a:pt x="139358" y="20699"/>
                    <a:pt x="141285" y="20699"/>
                  </a:cubicBezTo>
                  <a:cubicBezTo>
                    <a:pt x="141795" y="20699"/>
                    <a:pt x="142310" y="20755"/>
                    <a:pt x="142820" y="20870"/>
                  </a:cubicBezTo>
                  <a:cubicBezTo>
                    <a:pt x="143275" y="17108"/>
                    <a:pt x="139935" y="13746"/>
                    <a:pt x="136195" y="13746"/>
                  </a:cubicBezTo>
                  <a:cubicBezTo>
                    <a:pt x="136175" y="13746"/>
                    <a:pt x="136156" y="13746"/>
                    <a:pt x="136136" y="13746"/>
                  </a:cubicBezTo>
                  <a:cubicBezTo>
                    <a:pt x="137484" y="12292"/>
                    <a:pt x="139360" y="11489"/>
                    <a:pt x="141292" y="11489"/>
                  </a:cubicBezTo>
                  <a:cubicBezTo>
                    <a:pt x="141801" y="11489"/>
                    <a:pt x="142313" y="11544"/>
                    <a:pt x="142820" y="11658"/>
                  </a:cubicBezTo>
                  <a:cubicBezTo>
                    <a:pt x="143275" y="7906"/>
                    <a:pt x="139935" y="4534"/>
                    <a:pt x="136195" y="4534"/>
                  </a:cubicBezTo>
                  <a:cubicBezTo>
                    <a:pt x="136175" y="4534"/>
                    <a:pt x="136156" y="4534"/>
                    <a:pt x="136136" y="4535"/>
                  </a:cubicBezTo>
                  <a:cubicBezTo>
                    <a:pt x="136116" y="4534"/>
                    <a:pt x="136096" y="4534"/>
                    <a:pt x="136077" y="4534"/>
                  </a:cubicBezTo>
                  <a:cubicBezTo>
                    <a:pt x="134208" y="4534"/>
                    <a:pt x="132440" y="5373"/>
                    <a:pt x="131199" y="6676"/>
                  </a:cubicBezTo>
                  <a:cubicBezTo>
                    <a:pt x="131234" y="5941"/>
                    <a:pt x="131136" y="5198"/>
                    <a:pt x="130894" y="4499"/>
                  </a:cubicBezTo>
                  <a:lnTo>
                    <a:pt x="130518" y="4499"/>
                  </a:lnTo>
                  <a:cubicBezTo>
                    <a:pt x="130751" y="5198"/>
                    <a:pt x="130867" y="5932"/>
                    <a:pt x="130867" y="6667"/>
                  </a:cubicBezTo>
                  <a:cubicBezTo>
                    <a:pt x="130394" y="6565"/>
                    <a:pt x="129917" y="6515"/>
                    <a:pt x="129443" y="6515"/>
                  </a:cubicBezTo>
                  <a:cubicBezTo>
                    <a:pt x="127584" y="6515"/>
                    <a:pt x="125780" y="7282"/>
                    <a:pt x="124487" y="8674"/>
                  </a:cubicBezTo>
                  <a:cubicBezTo>
                    <a:pt x="123206" y="7294"/>
                    <a:pt x="121414" y="6515"/>
                    <a:pt x="119532" y="6515"/>
                  </a:cubicBezTo>
                  <a:cubicBezTo>
                    <a:pt x="119048" y="6515"/>
                    <a:pt x="118564" y="6569"/>
                    <a:pt x="118089" y="6667"/>
                  </a:cubicBezTo>
                  <a:cubicBezTo>
                    <a:pt x="118089" y="5932"/>
                    <a:pt x="118206" y="5198"/>
                    <a:pt x="118439" y="4499"/>
                  </a:cubicBezTo>
                  <a:lnTo>
                    <a:pt x="118063" y="4499"/>
                  </a:lnTo>
                  <a:cubicBezTo>
                    <a:pt x="117821" y="5198"/>
                    <a:pt x="117722" y="5932"/>
                    <a:pt x="117758" y="6676"/>
                  </a:cubicBezTo>
                  <a:cubicBezTo>
                    <a:pt x="116516" y="5373"/>
                    <a:pt x="114749" y="4534"/>
                    <a:pt x="112880" y="4534"/>
                  </a:cubicBezTo>
                  <a:cubicBezTo>
                    <a:pt x="112860" y="4534"/>
                    <a:pt x="112840" y="4534"/>
                    <a:pt x="112821" y="4535"/>
                  </a:cubicBezTo>
                  <a:cubicBezTo>
                    <a:pt x="112802" y="4534"/>
                    <a:pt x="112783" y="4534"/>
                    <a:pt x="112765" y="4534"/>
                  </a:cubicBezTo>
                  <a:cubicBezTo>
                    <a:pt x="110778" y="4534"/>
                    <a:pt x="108911" y="5480"/>
                    <a:pt x="107659" y="6927"/>
                  </a:cubicBezTo>
                  <a:lnTo>
                    <a:pt x="107659" y="6927"/>
                  </a:lnTo>
                  <a:cubicBezTo>
                    <a:pt x="107953" y="3264"/>
                    <a:pt x="104676" y="36"/>
                    <a:pt x="101009" y="36"/>
                  </a:cubicBezTo>
                  <a:cubicBezTo>
                    <a:pt x="100988" y="36"/>
                    <a:pt x="100968" y="36"/>
                    <a:pt x="100948" y="36"/>
                  </a:cubicBezTo>
                  <a:cubicBezTo>
                    <a:pt x="100928" y="36"/>
                    <a:pt x="100908" y="36"/>
                    <a:pt x="100889" y="36"/>
                  </a:cubicBezTo>
                  <a:cubicBezTo>
                    <a:pt x="99020" y="36"/>
                    <a:pt x="97261" y="875"/>
                    <a:pt x="96011" y="2178"/>
                  </a:cubicBezTo>
                  <a:cubicBezTo>
                    <a:pt x="96056" y="1434"/>
                    <a:pt x="95948" y="699"/>
                    <a:pt x="95706" y="1"/>
                  </a:cubicBezTo>
                  <a:lnTo>
                    <a:pt x="95339" y="1"/>
                  </a:lnTo>
                  <a:cubicBezTo>
                    <a:pt x="95563" y="699"/>
                    <a:pt x="95688" y="1434"/>
                    <a:pt x="95688" y="2169"/>
                  </a:cubicBezTo>
                  <a:cubicBezTo>
                    <a:pt x="95213" y="2067"/>
                    <a:pt x="94735" y="2017"/>
                    <a:pt x="94260" y="2017"/>
                  </a:cubicBezTo>
                  <a:cubicBezTo>
                    <a:pt x="92399" y="2017"/>
                    <a:pt x="90599" y="2784"/>
                    <a:pt x="89299" y="4176"/>
                  </a:cubicBezTo>
                  <a:cubicBezTo>
                    <a:pt x="88027" y="2796"/>
                    <a:pt x="86226" y="2017"/>
                    <a:pt x="84344" y="2017"/>
                  </a:cubicBezTo>
                  <a:cubicBezTo>
                    <a:pt x="83860" y="2017"/>
                    <a:pt x="83376" y="2061"/>
                    <a:pt x="82902" y="2169"/>
                  </a:cubicBezTo>
                  <a:cubicBezTo>
                    <a:pt x="82910" y="1434"/>
                    <a:pt x="83027" y="699"/>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sp>
          <p:nvSpPr>
            <p:cNvPr id="495" name="Google Shape;495;p22"/>
            <p:cNvSpPr/>
            <p:nvPr/>
          </p:nvSpPr>
          <p:spPr>
            <a:xfrm>
              <a:off x="3029808" y="2625674"/>
              <a:ext cx="3080076" cy="1683353"/>
            </a:xfrm>
            <a:custGeom>
              <a:avLst/>
              <a:gdLst/>
              <a:ahLst/>
              <a:cxnLst/>
              <a:rect l="l" t="t" r="r" b="b"/>
              <a:pathLst>
                <a:path w="143276" h="78414" extrusionOk="0">
                  <a:moveTo>
                    <a:pt x="84144" y="2392"/>
                  </a:moveTo>
                  <a:cubicBezTo>
                    <a:pt x="86080" y="2392"/>
                    <a:pt x="87955" y="3195"/>
                    <a:pt x="89299" y="4642"/>
                  </a:cubicBezTo>
                  <a:cubicBezTo>
                    <a:pt x="90635" y="3197"/>
                    <a:pt x="92499" y="2400"/>
                    <a:pt x="94430" y="2400"/>
                  </a:cubicBezTo>
                  <a:cubicBezTo>
                    <a:pt x="94856" y="2400"/>
                    <a:pt x="95287" y="2439"/>
                    <a:pt x="95715" y="2518"/>
                  </a:cubicBezTo>
                  <a:cubicBezTo>
                    <a:pt x="94720" y="3692"/>
                    <a:pt x="94138" y="5198"/>
                    <a:pt x="94228" y="6793"/>
                  </a:cubicBezTo>
                  <a:cubicBezTo>
                    <a:pt x="92977" y="5480"/>
                    <a:pt x="91219" y="4651"/>
                    <a:pt x="89350" y="4651"/>
                  </a:cubicBezTo>
                  <a:cubicBezTo>
                    <a:pt x="89330" y="4651"/>
                    <a:pt x="89310" y="4651"/>
                    <a:pt x="89290" y="4651"/>
                  </a:cubicBezTo>
                  <a:cubicBezTo>
                    <a:pt x="89271" y="4651"/>
                    <a:pt x="89251" y="4651"/>
                    <a:pt x="89231" y="4651"/>
                  </a:cubicBezTo>
                  <a:cubicBezTo>
                    <a:pt x="87362" y="4651"/>
                    <a:pt x="85595" y="5489"/>
                    <a:pt x="84353" y="6793"/>
                  </a:cubicBezTo>
                  <a:cubicBezTo>
                    <a:pt x="84434" y="5198"/>
                    <a:pt x="83851" y="3692"/>
                    <a:pt x="82866" y="2518"/>
                  </a:cubicBezTo>
                  <a:lnTo>
                    <a:pt x="82866" y="2509"/>
                  </a:lnTo>
                  <a:cubicBezTo>
                    <a:pt x="83291" y="2430"/>
                    <a:pt x="83719" y="2392"/>
                    <a:pt x="84144" y="2392"/>
                  </a:cubicBezTo>
                  <a:close/>
                  <a:moveTo>
                    <a:pt x="23970" y="2589"/>
                  </a:moveTo>
                  <a:cubicBezTo>
                    <a:pt x="24396" y="2589"/>
                    <a:pt x="24824" y="2628"/>
                    <a:pt x="25250" y="2707"/>
                  </a:cubicBezTo>
                  <a:cubicBezTo>
                    <a:pt x="24255" y="3889"/>
                    <a:pt x="23673" y="5386"/>
                    <a:pt x="23753" y="6981"/>
                  </a:cubicBezTo>
                  <a:cubicBezTo>
                    <a:pt x="22512" y="5677"/>
                    <a:pt x="20744" y="4839"/>
                    <a:pt x="18884" y="4839"/>
                  </a:cubicBezTo>
                  <a:cubicBezTo>
                    <a:pt x="18864" y="4839"/>
                    <a:pt x="18845" y="4839"/>
                    <a:pt x="18825" y="4839"/>
                  </a:cubicBezTo>
                  <a:cubicBezTo>
                    <a:pt x="18805" y="4839"/>
                    <a:pt x="18786" y="4839"/>
                    <a:pt x="18766" y="4839"/>
                  </a:cubicBezTo>
                  <a:cubicBezTo>
                    <a:pt x="16897" y="4839"/>
                    <a:pt x="15129" y="5677"/>
                    <a:pt x="13888" y="6981"/>
                  </a:cubicBezTo>
                  <a:cubicBezTo>
                    <a:pt x="13951" y="5395"/>
                    <a:pt x="13368" y="3898"/>
                    <a:pt x="12382" y="2716"/>
                  </a:cubicBezTo>
                  <a:lnTo>
                    <a:pt x="12391" y="2707"/>
                  </a:lnTo>
                  <a:cubicBezTo>
                    <a:pt x="12818" y="2628"/>
                    <a:pt x="13246" y="2589"/>
                    <a:pt x="13671" y="2589"/>
                  </a:cubicBezTo>
                  <a:cubicBezTo>
                    <a:pt x="15606" y="2589"/>
                    <a:pt x="17481" y="3390"/>
                    <a:pt x="18825" y="4830"/>
                  </a:cubicBezTo>
                  <a:cubicBezTo>
                    <a:pt x="20162" y="3390"/>
                    <a:pt x="22035" y="2589"/>
                    <a:pt x="23970" y="2589"/>
                  </a:cubicBezTo>
                  <a:close/>
                  <a:moveTo>
                    <a:pt x="77636" y="544"/>
                  </a:moveTo>
                  <a:cubicBezTo>
                    <a:pt x="80811" y="544"/>
                    <a:pt x="83986" y="2623"/>
                    <a:pt x="84031" y="6784"/>
                  </a:cubicBezTo>
                  <a:cubicBezTo>
                    <a:pt x="83550" y="6679"/>
                    <a:pt x="83066" y="6627"/>
                    <a:pt x="82585" y="6627"/>
                  </a:cubicBezTo>
                  <a:cubicBezTo>
                    <a:pt x="80728" y="6627"/>
                    <a:pt x="78929" y="7394"/>
                    <a:pt x="77633" y="8782"/>
                  </a:cubicBezTo>
                  <a:cubicBezTo>
                    <a:pt x="76360" y="7411"/>
                    <a:pt x="74559" y="6622"/>
                    <a:pt x="72687" y="6622"/>
                  </a:cubicBezTo>
                  <a:cubicBezTo>
                    <a:pt x="72203" y="6622"/>
                    <a:pt x="71719" y="6676"/>
                    <a:pt x="71244" y="6784"/>
                  </a:cubicBezTo>
                  <a:cubicBezTo>
                    <a:pt x="71284" y="2625"/>
                    <a:pt x="74460" y="544"/>
                    <a:pt x="77636" y="544"/>
                  </a:cubicBezTo>
                  <a:close/>
                  <a:moveTo>
                    <a:pt x="100947" y="544"/>
                  </a:moveTo>
                  <a:cubicBezTo>
                    <a:pt x="104121" y="544"/>
                    <a:pt x="107295" y="2622"/>
                    <a:pt x="107337" y="6782"/>
                  </a:cubicBezTo>
                  <a:lnTo>
                    <a:pt x="107337" y="6782"/>
                  </a:lnTo>
                  <a:cubicBezTo>
                    <a:pt x="106859" y="6678"/>
                    <a:pt x="106378" y="6627"/>
                    <a:pt x="105901" y="6627"/>
                  </a:cubicBezTo>
                  <a:cubicBezTo>
                    <a:pt x="104043" y="6627"/>
                    <a:pt x="102246" y="7394"/>
                    <a:pt x="100957" y="8782"/>
                  </a:cubicBezTo>
                  <a:cubicBezTo>
                    <a:pt x="99676" y="7411"/>
                    <a:pt x="97883" y="6622"/>
                    <a:pt x="96002" y="6622"/>
                  </a:cubicBezTo>
                  <a:cubicBezTo>
                    <a:pt x="95518" y="6622"/>
                    <a:pt x="95034" y="6676"/>
                    <a:pt x="94559" y="6784"/>
                  </a:cubicBezTo>
                  <a:cubicBezTo>
                    <a:pt x="94595" y="2625"/>
                    <a:pt x="97771" y="544"/>
                    <a:pt x="100947" y="544"/>
                  </a:cubicBezTo>
                  <a:close/>
                  <a:moveTo>
                    <a:pt x="7166" y="739"/>
                  </a:moveTo>
                  <a:cubicBezTo>
                    <a:pt x="10341" y="739"/>
                    <a:pt x="13516" y="2815"/>
                    <a:pt x="13556" y="6972"/>
                  </a:cubicBezTo>
                  <a:cubicBezTo>
                    <a:pt x="13079" y="6868"/>
                    <a:pt x="12598" y="6817"/>
                    <a:pt x="12120" y="6817"/>
                  </a:cubicBezTo>
                  <a:cubicBezTo>
                    <a:pt x="10263" y="6817"/>
                    <a:pt x="8460" y="7585"/>
                    <a:pt x="7163" y="8974"/>
                  </a:cubicBezTo>
                  <a:lnTo>
                    <a:pt x="7163" y="8974"/>
                  </a:lnTo>
                  <a:cubicBezTo>
                    <a:pt x="5882" y="7597"/>
                    <a:pt x="4092" y="6819"/>
                    <a:pt x="2212" y="6819"/>
                  </a:cubicBezTo>
                  <a:cubicBezTo>
                    <a:pt x="1728" y="6819"/>
                    <a:pt x="1245" y="6873"/>
                    <a:pt x="770" y="6972"/>
                  </a:cubicBezTo>
                  <a:cubicBezTo>
                    <a:pt x="810" y="2818"/>
                    <a:pt x="3988" y="739"/>
                    <a:pt x="7166" y="739"/>
                  </a:cubicBezTo>
                  <a:close/>
                  <a:moveTo>
                    <a:pt x="30461" y="743"/>
                  </a:moveTo>
                  <a:cubicBezTo>
                    <a:pt x="33632" y="743"/>
                    <a:pt x="36807" y="2818"/>
                    <a:pt x="36853" y="6968"/>
                  </a:cubicBezTo>
                  <a:lnTo>
                    <a:pt x="36853" y="6968"/>
                  </a:lnTo>
                  <a:cubicBezTo>
                    <a:pt x="36386" y="6869"/>
                    <a:pt x="35915" y="6820"/>
                    <a:pt x="35447" y="6820"/>
                  </a:cubicBezTo>
                  <a:cubicBezTo>
                    <a:pt x="33589" y="6820"/>
                    <a:pt x="31784" y="7587"/>
                    <a:pt x="30492" y="8979"/>
                  </a:cubicBezTo>
                  <a:cubicBezTo>
                    <a:pt x="29210" y="7599"/>
                    <a:pt x="27418" y="6819"/>
                    <a:pt x="25536" y="6819"/>
                  </a:cubicBezTo>
                  <a:cubicBezTo>
                    <a:pt x="25053" y="6819"/>
                    <a:pt x="24569" y="6873"/>
                    <a:pt x="24094" y="6972"/>
                  </a:cubicBezTo>
                  <a:cubicBezTo>
                    <a:pt x="24121" y="2820"/>
                    <a:pt x="27289" y="743"/>
                    <a:pt x="30461" y="743"/>
                  </a:cubicBezTo>
                  <a:close/>
                  <a:moveTo>
                    <a:pt x="119326" y="6899"/>
                  </a:moveTo>
                  <a:cubicBezTo>
                    <a:pt x="121263" y="6899"/>
                    <a:pt x="123133" y="7700"/>
                    <a:pt x="124470" y="9149"/>
                  </a:cubicBezTo>
                  <a:lnTo>
                    <a:pt x="124470" y="9149"/>
                  </a:lnTo>
                  <a:cubicBezTo>
                    <a:pt x="124453" y="9149"/>
                    <a:pt x="124436" y="9149"/>
                    <a:pt x="124419" y="9149"/>
                  </a:cubicBezTo>
                  <a:cubicBezTo>
                    <a:pt x="122550" y="9149"/>
                    <a:pt x="120782" y="9987"/>
                    <a:pt x="119541" y="11291"/>
                  </a:cubicBezTo>
                  <a:cubicBezTo>
                    <a:pt x="119622" y="9705"/>
                    <a:pt x="119039" y="8199"/>
                    <a:pt x="118045" y="7017"/>
                  </a:cubicBezTo>
                  <a:cubicBezTo>
                    <a:pt x="118472" y="6938"/>
                    <a:pt x="118901" y="6899"/>
                    <a:pt x="119326" y="6899"/>
                  </a:cubicBezTo>
                  <a:close/>
                  <a:moveTo>
                    <a:pt x="129625" y="6899"/>
                  </a:moveTo>
                  <a:cubicBezTo>
                    <a:pt x="130050" y="6899"/>
                    <a:pt x="130477" y="6938"/>
                    <a:pt x="130903" y="7017"/>
                  </a:cubicBezTo>
                  <a:cubicBezTo>
                    <a:pt x="129908" y="8199"/>
                    <a:pt x="129326" y="9705"/>
                    <a:pt x="129415" y="11291"/>
                  </a:cubicBezTo>
                  <a:cubicBezTo>
                    <a:pt x="128165" y="9987"/>
                    <a:pt x="126397" y="9149"/>
                    <a:pt x="124537" y="9149"/>
                  </a:cubicBezTo>
                  <a:cubicBezTo>
                    <a:pt x="124520" y="9149"/>
                    <a:pt x="124503" y="9149"/>
                    <a:pt x="124487" y="9149"/>
                  </a:cubicBezTo>
                  <a:lnTo>
                    <a:pt x="124487" y="9149"/>
                  </a:lnTo>
                  <a:cubicBezTo>
                    <a:pt x="125823" y="7700"/>
                    <a:pt x="127694" y="6899"/>
                    <a:pt x="129625" y="6899"/>
                  </a:cubicBezTo>
                  <a:close/>
                  <a:moveTo>
                    <a:pt x="82788" y="6997"/>
                  </a:moveTo>
                  <a:cubicBezTo>
                    <a:pt x="83213" y="6997"/>
                    <a:pt x="83641" y="7036"/>
                    <a:pt x="84066" y="7115"/>
                  </a:cubicBezTo>
                  <a:cubicBezTo>
                    <a:pt x="83072" y="8298"/>
                    <a:pt x="82489" y="9794"/>
                    <a:pt x="82579" y="11389"/>
                  </a:cubicBezTo>
                  <a:cubicBezTo>
                    <a:pt x="81329" y="10086"/>
                    <a:pt x="79570" y="9248"/>
                    <a:pt x="77701" y="9248"/>
                  </a:cubicBezTo>
                  <a:cubicBezTo>
                    <a:pt x="77681" y="9248"/>
                    <a:pt x="77661" y="9248"/>
                    <a:pt x="77642" y="9248"/>
                  </a:cubicBezTo>
                  <a:cubicBezTo>
                    <a:pt x="78979" y="7800"/>
                    <a:pt x="80853" y="6997"/>
                    <a:pt x="82788" y="6997"/>
                  </a:cubicBezTo>
                  <a:close/>
                  <a:moveTo>
                    <a:pt x="95819" y="7002"/>
                  </a:moveTo>
                  <a:cubicBezTo>
                    <a:pt x="97748" y="7002"/>
                    <a:pt x="99615" y="7806"/>
                    <a:pt x="100948" y="9257"/>
                  </a:cubicBezTo>
                  <a:cubicBezTo>
                    <a:pt x="100928" y="9257"/>
                    <a:pt x="100908" y="9256"/>
                    <a:pt x="100888" y="9256"/>
                  </a:cubicBezTo>
                  <a:cubicBezTo>
                    <a:pt x="99020" y="9256"/>
                    <a:pt x="97252" y="10086"/>
                    <a:pt x="96011" y="11398"/>
                  </a:cubicBezTo>
                  <a:cubicBezTo>
                    <a:pt x="96100" y="9803"/>
                    <a:pt x="95509" y="8298"/>
                    <a:pt x="94523" y="7124"/>
                  </a:cubicBezTo>
                  <a:cubicBezTo>
                    <a:pt x="94955" y="7042"/>
                    <a:pt x="95388" y="7002"/>
                    <a:pt x="95819" y="7002"/>
                  </a:cubicBezTo>
                  <a:close/>
                  <a:moveTo>
                    <a:pt x="48857" y="7096"/>
                  </a:moveTo>
                  <a:cubicBezTo>
                    <a:pt x="50790" y="7096"/>
                    <a:pt x="52658" y="7899"/>
                    <a:pt x="53995" y="9346"/>
                  </a:cubicBezTo>
                  <a:lnTo>
                    <a:pt x="53995" y="9346"/>
                  </a:lnTo>
                  <a:cubicBezTo>
                    <a:pt x="53978" y="9346"/>
                    <a:pt x="53961" y="9346"/>
                    <a:pt x="53945" y="9346"/>
                  </a:cubicBezTo>
                  <a:cubicBezTo>
                    <a:pt x="52076" y="9346"/>
                    <a:pt x="50308" y="10184"/>
                    <a:pt x="49067" y="11488"/>
                  </a:cubicBezTo>
                  <a:cubicBezTo>
                    <a:pt x="49156" y="9893"/>
                    <a:pt x="48565" y="8388"/>
                    <a:pt x="47579" y="7214"/>
                  </a:cubicBezTo>
                  <a:cubicBezTo>
                    <a:pt x="48005" y="7135"/>
                    <a:pt x="48433" y="7096"/>
                    <a:pt x="48857" y="7096"/>
                  </a:cubicBezTo>
                  <a:close/>
                  <a:moveTo>
                    <a:pt x="59151" y="7096"/>
                  </a:moveTo>
                  <a:cubicBezTo>
                    <a:pt x="59575" y="7096"/>
                    <a:pt x="60003" y="7135"/>
                    <a:pt x="60429" y="7214"/>
                  </a:cubicBezTo>
                  <a:cubicBezTo>
                    <a:pt x="59443" y="8397"/>
                    <a:pt x="58852" y="9893"/>
                    <a:pt x="58941" y="11488"/>
                  </a:cubicBezTo>
                  <a:cubicBezTo>
                    <a:pt x="57700" y="10184"/>
                    <a:pt x="55932" y="9346"/>
                    <a:pt x="54063" y="9346"/>
                  </a:cubicBezTo>
                  <a:cubicBezTo>
                    <a:pt x="54043" y="9346"/>
                    <a:pt x="54024" y="9346"/>
                    <a:pt x="54004" y="9346"/>
                  </a:cubicBezTo>
                  <a:cubicBezTo>
                    <a:pt x="55349" y="7899"/>
                    <a:pt x="57217" y="7096"/>
                    <a:pt x="59151" y="7096"/>
                  </a:cubicBezTo>
                  <a:close/>
                  <a:moveTo>
                    <a:pt x="12288" y="7195"/>
                  </a:moveTo>
                  <a:cubicBezTo>
                    <a:pt x="12712" y="7195"/>
                    <a:pt x="13139" y="7233"/>
                    <a:pt x="13565" y="7312"/>
                  </a:cubicBezTo>
                  <a:cubicBezTo>
                    <a:pt x="12580" y="8495"/>
                    <a:pt x="11997" y="9992"/>
                    <a:pt x="12078" y="11586"/>
                  </a:cubicBezTo>
                  <a:cubicBezTo>
                    <a:pt x="10836" y="10283"/>
                    <a:pt x="9069" y="9445"/>
                    <a:pt x="7200" y="9445"/>
                  </a:cubicBezTo>
                  <a:cubicBezTo>
                    <a:pt x="7183" y="9445"/>
                    <a:pt x="7166" y="9445"/>
                    <a:pt x="7150" y="9445"/>
                  </a:cubicBezTo>
                  <a:lnTo>
                    <a:pt x="7150" y="9445"/>
                  </a:lnTo>
                  <a:cubicBezTo>
                    <a:pt x="8487" y="7997"/>
                    <a:pt x="10354" y="7195"/>
                    <a:pt x="12288" y="7195"/>
                  </a:cubicBezTo>
                  <a:close/>
                  <a:moveTo>
                    <a:pt x="25327" y="7195"/>
                  </a:moveTo>
                  <a:cubicBezTo>
                    <a:pt x="27263" y="7195"/>
                    <a:pt x="29138" y="7997"/>
                    <a:pt x="30483" y="9445"/>
                  </a:cubicBezTo>
                  <a:cubicBezTo>
                    <a:pt x="30463" y="9445"/>
                    <a:pt x="30443" y="9445"/>
                    <a:pt x="30423" y="9445"/>
                  </a:cubicBezTo>
                  <a:cubicBezTo>
                    <a:pt x="28555" y="9445"/>
                    <a:pt x="26787" y="10283"/>
                    <a:pt x="25545" y="11586"/>
                  </a:cubicBezTo>
                  <a:cubicBezTo>
                    <a:pt x="25626" y="10000"/>
                    <a:pt x="25044" y="8495"/>
                    <a:pt x="24049" y="7312"/>
                  </a:cubicBezTo>
                  <a:cubicBezTo>
                    <a:pt x="24475" y="7233"/>
                    <a:pt x="24903" y="7195"/>
                    <a:pt x="25327" y="7195"/>
                  </a:cubicBezTo>
                  <a:close/>
                  <a:moveTo>
                    <a:pt x="35634" y="7192"/>
                  </a:moveTo>
                  <a:cubicBezTo>
                    <a:pt x="36094" y="7192"/>
                    <a:pt x="36556" y="7237"/>
                    <a:pt x="37015" y="7330"/>
                  </a:cubicBezTo>
                  <a:cubicBezTo>
                    <a:pt x="35998" y="8588"/>
                    <a:pt x="35452" y="10173"/>
                    <a:pt x="35641" y="11840"/>
                  </a:cubicBezTo>
                  <a:lnTo>
                    <a:pt x="35641" y="11840"/>
                  </a:lnTo>
                  <a:cubicBezTo>
                    <a:pt x="34389" y="10389"/>
                    <a:pt x="32523" y="9445"/>
                    <a:pt x="30538" y="9445"/>
                  </a:cubicBezTo>
                  <a:cubicBezTo>
                    <a:pt x="30520" y="9445"/>
                    <a:pt x="30501" y="9445"/>
                    <a:pt x="30483" y="9445"/>
                  </a:cubicBezTo>
                  <a:cubicBezTo>
                    <a:pt x="31822" y="7997"/>
                    <a:pt x="33700" y="7192"/>
                    <a:pt x="35634" y="7192"/>
                  </a:cubicBezTo>
                  <a:close/>
                  <a:moveTo>
                    <a:pt x="112820" y="5042"/>
                  </a:moveTo>
                  <a:cubicBezTo>
                    <a:pt x="115994" y="5042"/>
                    <a:pt x="119168" y="7120"/>
                    <a:pt x="119209" y="11280"/>
                  </a:cubicBezTo>
                  <a:lnTo>
                    <a:pt x="119209" y="11280"/>
                  </a:lnTo>
                  <a:cubicBezTo>
                    <a:pt x="118737" y="11179"/>
                    <a:pt x="118262" y="11130"/>
                    <a:pt x="117790" y="11130"/>
                  </a:cubicBezTo>
                  <a:cubicBezTo>
                    <a:pt x="115926" y="11130"/>
                    <a:pt x="114120" y="11897"/>
                    <a:pt x="112821" y="13289"/>
                  </a:cubicBezTo>
                  <a:cubicBezTo>
                    <a:pt x="111548" y="11909"/>
                    <a:pt x="109747" y="11129"/>
                    <a:pt x="107874" y="11129"/>
                  </a:cubicBezTo>
                  <a:cubicBezTo>
                    <a:pt x="107391" y="11129"/>
                    <a:pt x="106898" y="11183"/>
                    <a:pt x="106432" y="11282"/>
                  </a:cubicBezTo>
                  <a:cubicBezTo>
                    <a:pt x="106468" y="7123"/>
                    <a:pt x="109644" y="5042"/>
                    <a:pt x="112820" y="5042"/>
                  </a:cubicBezTo>
                  <a:close/>
                  <a:moveTo>
                    <a:pt x="136135" y="5042"/>
                  </a:moveTo>
                  <a:cubicBezTo>
                    <a:pt x="139310" y="5042"/>
                    <a:pt x="142484" y="7121"/>
                    <a:pt x="142525" y="11282"/>
                  </a:cubicBezTo>
                  <a:cubicBezTo>
                    <a:pt x="142051" y="11180"/>
                    <a:pt x="141574" y="11130"/>
                    <a:pt x="141100" y="11130"/>
                  </a:cubicBezTo>
                  <a:cubicBezTo>
                    <a:pt x="139242" y="11130"/>
                    <a:pt x="137437" y="11897"/>
                    <a:pt x="136145" y="13289"/>
                  </a:cubicBezTo>
                  <a:cubicBezTo>
                    <a:pt x="134863" y="11909"/>
                    <a:pt x="133071" y="11129"/>
                    <a:pt x="131190" y="11129"/>
                  </a:cubicBezTo>
                  <a:cubicBezTo>
                    <a:pt x="130706" y="11129"/>
                    <a:pt x="130222" y="11183"/>
                    <a:pt x="129747" y="11282"/>
                  </a:cubicBezTo>
                  <a:cubicBezTo>
                    <a:pt x="129783" y="7123"/>
                    <a:pt x="132959" y="5042"/>
                    <a:pt x="136135" y="5042"/>
                  </a:cubicBezTo>
                  <a:close/>
                  <a:moveTo>
                    <a:pt x="89293" y="5147"/>
                  </a:moveTo>
                  <a:cubicBezTo>
                    <a:pt x="92468" y="5147"/>
                    <a:pt x="95642" y="7223"/>
                    <a:pt x="95679" y="11378"/>
                  </a:cubicBezTo>
                  <a:lnTo>
                    <a:pt x="95679" y="11378"/>
                  </a:lnTo>
                  <a:cubicBezTo>
                    <a:pt x="95207" y="11278"/>
                    <a:pt x="94731" y="11229"/>
                    <a:pt x="94259" y="11229"/>
                  </a:cubicBezTo>
                  <a:cubicBezTo>
                    <a:pt x="92396" y="11229"/>
                    <a:pt x="90592" y="11995"/>
                    <a:pt x="89299" y="13388"/>
                  </a:cubicBezTo>
                  <a:cubicBezTo>
                    <a:pt x="88018" y="12008"/>
                    <a:pt x="86226" y="11228"/>
                    <a:pt x="84344" y="11228"/>
                  </a:cubicBezTo>
                  <a:cubicBezTo>
                    <a:pt x="83860" y="11228"/>
                    <a:pt x="83376" y="11282"/>
                    <a:pt x="82902" y="11380"/>
                  </a:cubicBezTo>
                  <a:cubicBezTo>
                    <a:pt x="82937" y="7226"/>
                    <a:pt x="86116" y="5147"/>
                    <a:pt x="89293" y="5147"/>
                  </a:cubicBezTo>
                  <a:close/>
                  <a:moveTo>
                    <a:pt x="42334" y="5241"/>
                  </a:moveTo>
                  <a:cubicBezTo>
                    <a:pt x="45504" y="5241"/>
                    <a:pt x="48679" y="7316"/>
                    <a:pt x="48726" y="11466"/>
                  </a:cubicBezTo>
                  <a:lnTo>
                    <a:pt x="48726" y="11466"/>
                  </a:lnTo>
                  <a:cubicBezTo>
                    <a:pt x="48259" y="11367"/>
                    <a:pt x="47788" y="11318"/>
                    <a:pt x="47320" y="11318"/>
                  </a:cubicBezTo>
                  <a:cubicBezTo>
                    <a:pt x="45461" y="11318"/>
                    <a:pt x="43655" y="12085"/>
                    <a:pt x="42355" y="13477"/>
                  </a:cubicBezTo>
                  <a:cubicBezTo>
                    <a:pt x="41083" y="12097"/>
                    <a:pt x="39282" y="11318"/>
                    <a:pt x="37409" y="11318"/>
                  </a:cubicBezTo>
                  <a:cubicBezTo>
                    <a:pt x="36916" y="11318"/>
                    <a:pt x="36432" y="11371"/>
                    <a:pt x="35966" y="11470"/>
                  </a:cubicBezTo>
                  <a:cubicBezTo>
                    <a:pt x="35993" y="7318"/>
                    <a:pt x="39161" y="5241"/>
                    <a:pt x="42334" y="5241"/>
                  </a:cubicBezTo>
                  <a:close/>
                  <a:moveTo>
                    <a:pt x="65648" y="5241"/>
                  </a:moveTo>
                  <a:cubicBezTo>
                    <a:pt x="68820" y="5241"/>
                    <a:pt x="71995" y="7316"/>
                    <a:pt x="72041" y="11466"/>
                  </a:cubicBezTo>
                  <a:lnTo>
                    <a:pt x="72041" y="11466"/>
                  </a:lnTo>
                  <a:cubicBezTo>
                    <a:pt x="71572" y="11367"/>
                    <a:pt x="71100" y="11318"/>
                    <a:pt x="70631" y="11318"/>
                  </a:cubicBezTo>
                  <a:cubicBezTo>
                    <a:pt x="68767" y="11318"/>
                    <a:pt x="66961" y="12085"/>
                    <a:pt x="65662" y="13477"/>
                  </a:cubicBezTo>
                  <a:cubicBezTo>
                    <a:pt x="64389" y="12097"/>
                    <a:pt x="62588" y="11318"/>
                    <a:pt x="60715" y="11318"/>
                  </a:cubicBezTo>
                  <a:cubicBezTo>
                    <a:pt x="60223" y="11318"/>
                    <a:pt x="59739" y="11371"/>
                    <a:pt x="59273" y="11470"/>
                  </a:cubicBezTo>
                  <a:cubicBezTo>
                    <a:pt x="59304" y="7318"/>
                    <a:pt x="62474" y="5241"/>
                    <a:pt x="65648" y="5241"/>
                  </a:cubicBezTo>
                  <a:close/>
                  <a:moveTo>
                    <a:pt x="18806" y="5349"/>
                  </a:moveTo>
                  <a:cubicBezTo>
                    <a:pt x="21976" y="5349"/>
                    <a:pt x="25149" y="7423"/>
                    <a:pt x="25196" y="11574"/>
                  </a:cubicBezTo>
                  <a:lnTo>
                    <a:pt x="25196" y="11574"/>
                  </a:lnTo>
                  <a:cubicBezTo>
                    <a:pt x="24722" y="11471"/>
                    <a:pt x="24244" y="11421"/>
                    <a:pt x="23770" y="11421"/>
                  </a:cubicBezTo>
                  <a:cubicBezTo>
                    <a:pt x="21912" y="11421"/>
                    <a:pt x="20114" y="12189"/>
                    <a:pt x="18825" y="13585"/>
                  </a:cubicBezTo>
                  <a:cubicBezTo>
                    <a:pt x="17544" y="12205"/>
                    <a:pt x="15752" y="11425"/>
                    <a:pt x="13870" y="11425"/>
                  </a:cubicBezTo>
                  <a:cubicBezTo>
                    <a:pt x="13386" y="11425"/>
                    <a:pt x="12902" y="11470"/>
                    <a:pt x="12427" y="11578"/>
                  </a:cubicBezTo>
                  <a:cubicBezTo>
                    <a:pt x="12463" y="7425"/>
                    <a:pt x="15633" y="5349"/>
                    <a:pt x="18806" y="5349"/>
                  </a:cubicBezTo>
                  <a:close/>
                  <a:moveTo>
                    <a:pt x="117949" y="11501"/>
                  </a:moveTo>
                  <a:cubicBezTo>
                    <a:pt x="118380" y="11501"/>
                    <a:pt x="118814" y="11541"/>
                    <a:pt x="119245" y="11622"/>
                  </a:cubicBezTo>
                  <a:cubicBezTo>
                    <a:pt x="118253" y="12794"/>
                    <a:pt x="117671" y="14304"/>
                    <a:pt x="117757" y="15887"/>
                  </a:cubicBezTo>
                  <a:lnTo>
                    <a:pt x="117757" y="15887"/>
                  </a:lnTo>
                  <a:cubicBezTo>
                    <a:pt x="116507" y="14584"/>
                    <a:pt x="114739" y="13746"/>
                    <a:pt x="112880" y="13746"/>
                  </a:cubicBezTo>
                  <a:cubicBezTo>
                    <a:pt x="112860" y="13746"/>
                    <a:pt x="112840" y="13746"/>
                    <a:pt x="112821" y="13746"/>
                  </a:cubicBezTo>
                  <a:cubicBezTo>
                    <a:pt x="114154" y="12303"/>
                    <a:pt x="116020" y="11501"/>
                    <a:pt x="117949" y="11501"/>
                  </a:cubicBezTo>
                  <a:close/>
                  <a:moveTo>
                    <a:pt x="130985" y="11496"/>
                  </a:moveTo>
                  <a:cubicBezTo>
                    <a:pt x="132925" y="11496"/>
                    <a:pt x="134799" y="12298"/>
                    <a:pt x="136136" y="13746"/>
                  </a:cubicBezTo>
                  <a:cubicBezTo>
                    <a:pt x="136116" y="13746"/>
                    <a:pt x="136096" y="13746"/>
                    <a:pt x="136077" y="13746"/>
                  </a:cubicBezTo>
                  <a:cubicBezTo>
                    <a:pt x="134208" y="13746"/>
                    <a:pt x="132440" y="14584"/>
                    <a:pt x="131199" y="15888"/>
                  </a:cubicBezTo>
                  <a:cubicBezTo>
                    <a:pt x="131279" y="14293"/>
                    <a:pt x="130697" y="12796"/>
                    <a:pt x="129702" y="11613"/>
                  </a:cubicBezTo>
                  <a:cubicBezTo>
                    <a:pt x="130130" y="11534"/>
                    <a:pt x="130559" y="11496"/>
                    <a:pt x="130985" y="11496"/>
                  </a:cubicBezTo>
                  <a:close/>
                  <a:moveTo>
                    <a:pt x="84143" y="11612"/>
                  </a:moveTo>
                  <a:cubicBezTo>
                    <a:pt x="86077" y="11612"/>
                    <a:pt x="87946" y="12415"/>
                    <a:pt x="89290" y="13862"/>
                  </a:cubicBezTo>
                  <a:cubicBezTo>
                    <a:pt x="89271" y="13862"/>
                    <a:pt x="89251" y="13862"/>
                    <a:pt x="89231" y="13862"/>
                  </a:cubicBezTo>
                  <a:cubicBezTo>
                    <a:pt x="87362" y="13862"/>
                    <a:pt x="85595" y="14701"/>
                    <a:pt x="84353" y="16004"/>
                  </a:cubicBezTo>
                  <a:cubicBezTo>
                    <a:pt x="84443" y="14409"/>
                    <a:pt x="83851" y="12913"/>
                    <a:pt x="82866" y="11730"/>
                  </a:cubicBezTo>
                  <a:cubicBezTo>
                    <a:pt x="83291" y="11651"/>
                    <a:pt x="83719" y="11612"/>
                    <a:pt x="84143" y="11612"/>
                  </a:cubicBezTo>
                  <a:close/>
                  <a:moveTo>
                    <a:pt x="94437" y="11612"/>
                  </a:moveTo>
                  <a:cubicBezTo>
                    <a:pt x="94861" y="11612"/>
                    <a:pt x="95289" y="11651"/>
                    <a:pt x="95715" y="11730"/>
                  </a:cubicBezTo>
                  <a:cubicBezTo>
                    <a:pt x="94729" y="12913"/>
                    <a:pt x="94138" y="14409"/>
                    <a:pt x="94228" y="16004"/>
                  </a:cubicBezTo>
                  <a:cubicBezTo>
                    <a:pt x="92977" y="14701"/>
                    <a:pt x="91218" y="13862"/>
                    <a:pt x="89350" y="13862"/>
                  </a:cubicBezTo>
                  <a:cubicBezTo>
                    <a:pt x="89330" y="13862"/>
                    <a:pt x="89310" y="13862"/>
                    <a:pt x="89290" y="13862"/>
                  </a:cubicBezTo>
                  <a:lnTo>
                    <a:pt x="89299" y="13853"/>
                  </a:lnTo>
                  <a:cubicBezTo>
                    <a:pt x="90636" y="12414"/>
                    <a:pt x="92504" y="11612"/>
                    <a:pt x="94437" y="11612"/>
                  </a:cubicBezTo>
                  <a:close/>
                  <a:moveTo>
                    <a:pt x="47493" y="11702"/>
                  </a:moveTo>
                  <a:cubicBezTo>
                    <a:pt x="47918" y="11702"/>
                    <a:pt x="48345" y="11740"/>
                    <a:pt x="48771" y="11819"/>
                  </a:cubicBezTo>
                  <a:cubicBezTo>
                    <a:pt x="47772" y="12997"/>
                    <a:pt x="47190" y="14487"/>
                    <a:pt x="47274" y="16083"/>
                  </a:cubicBezTo>
                  <a:lnTo>
                    <a:pt x="47274" y="16083"/>
                  </a:lnTo>
                  <a:cubicBezTo>
                    <a:pt x="46033" y="14786"/>
                    <a:pt x="44269" y="13952"/>
                    <a:pt x="42406" y="13952"/>
                  </a:cubicBezTo>
                  <a:cubicBezTo>
                    <a:pt x="42389" y="13952"/>
                    <a:pt x="42372" y="13952"/>
                    <a:pt x="42355" y="13952"/>
                  </a:cubicBezTo>
                  <a:lnTo>
                    <a:pt x="42355" y="13952"/>
                  </a:lnTo>
                  <a:cubicBezTo>
                    <a:pt x="43693" y="12505"/>
                    <a:pt x="45560" y="11702"/>
                    <a:pt x="47493" y="11702"/>
                  </a:cubicBezTo>
                  <a:close/>
                  <a:moveTo>
                    <a:pt x="60501" y="11702"/>
                  </a:moveTo>
                  <a:cubicBezTo>
                    <a:pt x="62439" y="11702"/>
                    <a:pt x="64308" y="12505"/>
                    <a:pt x="65653" y="13952"/>
                  </a:cubicBezTo>
                  <a:cubicBezTo>
                    <a:pt x="65633" y="13952"/>
                    <a:pt x="65613" y="13952"/>
                    <a:pt x="65593" y="13952"/>
                  </a:cubicBezTo>
                  <a:cubicBezTo>
                    <a:pt x="63725" y="13952"/>
                    <a:pt x="61957" y="14790"/>
                    <a:pt x="60715" y="16094"/>
                  </a:cubicBezTo>
                  <a:cubicBezTo>
                    <a:pt x="60796" y="14499"/>
                    <a:pt x="60214" y="13002"/>
                    <a:pt x="59219" y="11819"/>
                  </a:cubicBezTo>
                  <a:cubicBezTo>
                    <a:pt x="59646" y="11740"/>
                    <a:pt x="60075" y="11702"/>
                    <a:pt x="60501" y="11702"/>
                  </a:cubicBezTo>
                  <a:close/>
                  <a:moveTo>
                    <a:pt x="106098" y="7003"/>
                  </a:moveTo>
                  <a:cubicBezTo>
                    <a:pt x="106560" y="7003"/>
                    <a:pt x="107026" y="7049"/>
                    <a:pt x="107489" y="7142"/>
                  </a:cubicBezTo>
                  <a:cubicBezTo>
                    <a:pt x="106479" y="8394"/>
                    <a:pt x="105932" y="9985"/>
                    <a:pt x="106135" y="11656"/>
                  </a:cubicBezTo>
                  <a:lnTo>
                    <a:pt x="106135" y="11656"/>
                  </a:lnTo>
                  <a:cubicBezTo>
                    <a:pt x="106639" y="11546"/>
                    <a:pt x="107148" y="11492"/>
                    <a:pt x="107652" y="11492"/>
                  </a:cubicBezTo>
                  <a:cubicBezTo>
                    <a:pt x="109592" y="11492"/>
                    <a:pt x="111471" y="12290"/>
                    <a:pt x="112821" y="13746"/>
                  </a:cubicBezTo>
                  <a:cubicBezTo>
                    <a:pt x="112802" y="13746"/>
                    <a:pt x="112783" y="13746"/>
                    <a:pt x="112765" y="13746"/>
                  </a:cubicBezTo>
                  <a:cubicBezTo>
                    <a:pt x="110778" y="13746"/>
                    <a:pt x="108911" y="14691"/>
                    <a:pt x="107659" y="16138"/>
                  </a:cubicBezTo>
                  <a:lnTo>
                    <a:pt x="107659" y="16138"/>
                  </a:lnTo>
                  <a:cubicBezTo>
                    <a:pt x="107785" y="14463"/>
                    <a:pt x="107175" y="12886"/>
                    <a:pt x="106127" y="11658"/>
                  </a:cubicBezTo>
                  <a:cubicBezTo>
                    <a:pt x="106127" y="11658"/>
                    <a:pt x="106128" y="11658"/>
                    <a:pt x="106128" y="11658"/>
                  </a:cubicBezTo>
                  <a:lnTo>
                    <a:pt x="106128" y="11658"/>
                  </a:lnTo>
                  <a:cubicBezTo>
                    <a:pt x="106131" y="11661"/>
                    <a:pt x="106133" y="11664"/>
                    <a:pt x="106136" y="11667"/>
                  </a:cubicBezTo>
                  <a:cubicBezTo>
                    <a:pt x="106136" y="11664"/>
                    <a:pt x="106135" y="11660"/>
                    <a:pt x="106135" y="11656"/>
                  </a:cubicBezTo>
                  <a:lnTo>
                    <a:pt x="106135" y="11656"/>
                  </a:lnTo>
                  <a:cubicBezTo>
                    <a:pt x="106133" y="11657"/>
                    <a:pt x="106130" y="11657"/>
                    <a:pt x="106128" y="11658"/>
                  </a:cubicBezTo>
                  <a:lnTo>
                    <a:pt x="106128" y="11658"/>
                  </a:lnTo>
                  <a:cubicBezTo>
                    <a:pt x="104868" y="10198"/>
                    <a:pt x="102995" y="9256"/>
                    <a:pt x="101004" y="9256"/>
                  </a:cubicBezTo>
                  <a:cubicBezTo>
                    <a:pt x="100985" y="9256"/>
                    <a:pt x="100967" y="9257"/>
                    <a:pt x="100948" y="9257"/>
                  </a:cubicBezTo>
                  <a:cubicBezTo>
                    <a:pt x="102293" y="7803"/>
                    <a:pt x="104164" y="7003"/>
                    <a:pt x="106098" y="7003"/>
                  </a:cubicBezTo>
                  <a:close/>
                  <a:moveTo>
                    <a:pt x="13651" y="11804"/>
                  </a:moveTo>
                  <a:cubicBezTo>
                    <a:pt x="15587" y="11804"/>
                    <a:pt x="17458" y="12604"/>
                    <a:pt x="18799" y="14050"/>
                  </a:cubicBezTo>
                  <a:lnTo>
                    <a:pt x="18799" y="14050"/>
                  </a:lnTo>
                  <a:cubicBezTo>
                    <a:pt x="18788" y="14050"/>
                    <a:pt x="18777" y="14050"/>
                    <a:pt x="18766" y="14050"/>
                  </a:cubicBezTo>
                  <a:cubicBezTo>
                    <a:pt x="16897" y="14050"/>
                    <a:pt x="15129" y="14889"/>
                    <a:pt x="13888" y="16192"/>
                  </a:cubicBezTo>
                  <a:cubicBezTo>
                    <a:pt x="13968" y="14597"/>
                    <a:pt x="13386" y="13101"/>
                    <a:pt x="12391" y="11918"/>
                  </a:cubicBezTo>
                  <a:cubicBezTo>
                    <a:pt x="12811" y="11842"/>
                    <a:pt x="13233" y="11804"/>
                    <a:pt x="13651" y="11804"/>
                  </a:cubicBezTo>
                  <a:close/>
                  <a:moveTo>
                    <a:pt x="23971" y="11800"/>
                  </a:moveTo>
                  <a:cubicBezTo>
                    <a:pt x="24396" y="11800"/>
                    <a:pt x="24824" y="11839"/>
                    <a:pt x="25250" y="11918"/>
                  </a:cubicBezTo>
                  <a:cubicBezTo>
                    <a:pt x="24255" y="13101"/>
                    <a:pt x="23673" y="14597"/>
                    <a:pt x="23753" y="16192"/>
                  </a:cubicBezTo>
                  <a:cubicBezTo>
                    <a:pt x="22512" y="14889"/>
                    <a:pt x="20744" y="14050"/>
                    <a:pt x="18884" y="14050"/>
                  </a:cubicBezTo>
                  <a:cubicBezTo>
                    <a:pt x="18864" y="14050"/>
                    <a:pt x="18845" y="14050"/>
                    <a:pt x="18825" y="14051"/>
                  </a:cubicBezTo>
                  <a:cubicBezTo>
                    <a:pt x="20162" y="12603"/>
                    <a:pt x="22036" y="11800"/>
                    <a:pt x="23971" y="11800"/>
                  </a:cubicBezTo>
                  <a:close/>
                  <a:moveTo>
                    <a:pt x="37191" y="11695"/>
                  </a:moveTo>
                  <a:cubicBezTo>
                    <a:pt x="39126" y="11695"/>
                    <a:pt x="41007" y="12498"/>
                    <a:pt x="42355" y="13952"/>
                  </a:cubicBezTo>
                  <a:lnTo>
                    <a:pt x="42355" y="13952"/>
                  </a:lnTo>
                  <a:cubicBezTo>
                    <a:pt x="42352" y="13952"/>
                    <a:pt x="42349" y="13952"/>
                    <a:pt x="42346" y="13952"/>
                  </a:cubicBezTo>
                  <a:cubicBezTo>
                    <a:pt x="42328" y="13952"/>
                    <a:pt x="42309" y="13952"/>
                    <a:pt x="42291" y="13952"/>
                  </a:cubicBezTo>
                  <a:cubicBezTo>
                    <a:pt x="40304" y="13952"/>
                    <a:pt x="38437" y="14897"/>
                    <a:pt x="37185" y="16344"/>
                  </a:cubicBezTo>
                  <a:cubicBezTo>
                    <a:pt x="37320" y="14669"/>
                    <a:pt x="36710" y="13092"/>
                    <a:pt x="35662" y="11864"/>
                  </a:cubicBezTo>
                  <a:cubicBezTo>
                    <a:pt x="36169" y="11750"/>
                    <a:pt x="36682" y="11695"/>
                    <a:pt x="37191" y="11695"/>
                  </a:cubicBezTo>
                  <a:close/>
                  <a:moveTo>
                    <a:pt x="124477" y="9648"/>
                  </a:moveTo>
                  <a:cubicBezTo>
                    <a:pt x="127652" y="9648"/>
                    <a:pt x="130827" y="11726"/>
                    <a:pt x="130867" y="15888"/>
                  </a:cubicBezTo>
                  <a:cubicBezTo>
                    <a:pt x="130394" y="15786"/>
                    <a:pt x="129917" y="15736"/>
                    <a:pt x="129443" y="15736"/>
                  </a:cubicBezTo>
                  <a:cubicBezTo>
                    <a:pt x="127584" y="15736"/>
                    <a:pt x="125780" y="16502"/>
                    <a:pt x="124487" y="17895"/>
                  </a:cubicBezTo>
                  <a:cubicBezTo>
                    <a:pt x="123206" y="16515"/>
                    <a:pt x="121414" y="15735"/>
                    <a:pt x="119532" y="15735"/>
                  </a:cubicBezTo>
                  <a:cubicBezTo>
                    <a:pt x="119048" y="15735"/>
                    <a:pt x="118564" y="15780"/>
                    <a:pt x="118089" y="15888"/>
                  </a:cubicBezTo>
                  <a:cubicBezTo>
                    <a:pt x="118125" y="11729"/>
                    <a:pt x="121301" y="9648"/>
                    <a:pt x="124477" y="9648"/>
                  </a:cubicBezTo>
                  <a:close/>
                  <a:moveTo>
                    <a:pt x="77633" y="9753"/>
                  </a:moveTo>
                  <a:cubicBezTo>
                    <a:pt x="80805" y="9753"/>
                    <a:pt x="83979" y="11828"/>
                    <a:pt x="84022" y="15982"/>
                  </a:cubicBezTo>
                  <a:lnTo>
                    <a:pt x="84022" y="15982"/>
                  </a:lnTo>
                  <a:cubicBezTo>
                    <a:pt x="83547" y="15880"/>
                    <a:pt x="83069" y="15830"/>
                    <a:pt x="82594" y="15830"/>
                  </a:cubicBezTo>
                  <a:cubicBezTo>
                    <a:pt x="80737" y="15830"/>
                    <a:pt x="78939" y="16596"/>
                    <a:pt x="77651" y="17984"/>
                  </a:cubicBezTo>
                  <a:cubicBezTo>
                    <a:pt x="76369" y="16613"/>
                    <a:pt x="74577" y="15825"/>
                    <a:pt x="72696" y="15825"/>
                  </a:cubicBezTo>
                  <a:cubicBezTo>
                    <a:pt x="72212" y="15825"/>
                    <a:pt x="71728" y="15879"/>
                    <a:pt x="71253" y="15986"/>
                  </a:cubicBezTo>
                  <a:cubicBezTo>
                    <a:pt x="71284" y="11832"/>
                    <a:pt x="74458" y="9753"/>
                    <a:pt x="77633" y="9753"/>
                  </a:cubicBezTo>
                  <a:close/>
                  <a:moveTo>
                    <a:pt x="100947" y="9753"/>
                  </a:moveTo>
                  <a:cubicBezTo>
                    <a:pt x="104122" y="9753"/>
                    <a:pt x="107296" y="11830"/>
                    <a:pt x="107337" y="15986"/>
                  </a:cubicBezTo>
                  <a:cubicBezTo>
                    <a:pt x="106864" y="15884"/>
                    <a:pt x="106386" y="15834"/>
                    <a:pt x="105913" y="15834"/>
                  </a:cubicBezTo>
                  <a:cubicBezTo>
                    <a:pt x="104054" y="15834"/>
                    <a:pt x="102249" y="16601"/>
                    <a:pt x="100957" y="17993"/>
                  </a:cubicBezTo>
                  <a:cubicBezTo>
                    <a:pt x="99676" y="16613"/>
                    <a:pt x="97883" y="15834"/>
                    <a:pt x="96002" y="15834"/>
                  </a:cubicBezTo>
                  <a:cubicBezTo>
                    <a:pt x="95518" y="15834"/>
                    <a:pt x="95034" y="15888"/>
                    <a:pt x="94559" y="15986"/>
                  </a:cubicBezTo>
                  <a:cubicBezTo>
                    <a:pt x="94595" y="11832"/>
                    <a:pt x="97771" y="9753"/>
                    <a:pt x="100947" y="9753"/>
                  </a:cubicBezTo>
                  <a:close/>
                  <a:moveTo>
                    <a:pt x="53999" y="9848"/>
                  </a:moveTo>
                  <a:cubicBezTo>
                    <a:pt x="57176" y="9848"/>
                    <a:pt x="60352" y="11927"/>
                    <a:pt x="60393" y="16085"/>
                  </a:cubicBezTo>
                  <a:cubicBezTo>
                    <a:pt x="59913" y="15980"/>
                    <a:pt x="59429" y="15929"/>
                    <a:pt x="58949" y="15929"/>
                  </a:cubicBezTo>
                  <a:cubicBezTo>
                    <a:pt x="57093" y="15929"/>
                    <a:pt x="55295" y="16694"/>
                    <a:pt x="53999" y="18087"/>
                  </a:cubicBezTo>
                  <a:lnTo>
                    <a:pt x="53999" y="18087"/>
                  </a:lnTo>
                  <a:cubicBezTo>
                    <a:pt x="52718" y="16710"/>
                    <a:pt x="50928" y="15932"/>
                    <a:pt x="49049" y="15932"/>
                  </a:cubicBezTo>
                  <a:cubicBezTo>
                    <a:pt x="48565" y="15932"/>
                    <a:pt x="48081" y="15977"/>
                    <a:pt x="47606" y="16085"/>
                  </a:cubicBezTo>
                  <a:cubicBezTo>
                    <a:pt x="47646" y="11927"/>
                    <a:pt x="50823" y="9848"/>
                    <a:pt x="53999" y="9848"/>
                  </a:cubicBezTo>
                  <a:close/>
                  <a:moveTo>
                    <a:pt x="7166" y="9943"/>
                  </a:moveTo>
                  <a:cubicBezTo>
                    <a:pt x="10341" y="9943"/>
                    <a:pt x="13516" y="12022"/>
                    <a:pt x="13556" y="16183"/>
                  </a:cubicBezTo>
                  <a:cubicBezTo>
                    <a:pt x="13083" y="16081"/>
                    <a:pt x="12605" y="16031"/>
                    <a:pt x="12131" y="16031"/>
                  </a:cubicBezTo>
                  <a:cubicBezTo>
                    <a:pt x="10273" y="16031"/>
                    <a:pt x="8469" y="16796"/>
                    <a:pt x="7176" y="18181"/>
                  </a:cubicBezTo>
                  <a:cubicBezTo>
                    <a:pt x="5901" y="16817"/>
                    <a:pt x="4126" y="16040"/>
                    <a:pt x="2258" y="16040"/>
                  </a:cubicBezTo>
                  <a:cubicBezTo>
                    <a:pt x="2237" y="16040"/>
                    <a:pt x="2216" y="16040"/>
                    <a:pt x="2194" y="16040"/>
                  </a:cubicBezTo>
                  <a:lnTo>
                    <a:pt x="2212" y="16022"/>
                  </a:lnTo>
                  <a:lnTo>
                    <a:pt x="2212" y="16022"/>
                  </a:lnTo>
                  <a:cubicBezTo>
                    <a:pt x="1728" y="16031"/>
                    <a:pt x="1245" y="16076"/>
                    <a:pt x="770" y="16183"/>
                  </a:cubicBezTo>
                  <a:cubicBezTo>
                    <a:pt x="810" y="12024"/>
                    <a:pt x="3988" y="9943"/>
                    <a:pt x="7166" y="9943"/>
                  </a:cubicBezTo>
                  <a:close/>
                  <a:moveTo>
                    <a:pt x="30463" y="9956"/>
                  </a:moveTo>
                  <a:cubicBezTo>
                    <a:pt x="33636" y="9956"/>
                    <a:pt x="36811" y="12033"/>
                    <a:pt x="36854" y="16188"/>
                  </a:cubicBezTo>
                  <a:lnTo>
                    <a:pt x="36854" y="16188"/>
                  </a:lnTo>
                  <a:cubicBezTo>
                    <a:pt x="36379" y="16086"/>
                    <a:pt x="35901" y="16036"/>
                    <a:pt x="35426" y="16036"/>
                  </a:cubicBezTo>
                  <a:cubicBezTo>
                    <a:pt x="33569" y="16036"/>
                    <a:pt x="31771" y="16802"/>
                    <a:pt x="30483" y="18190"/>
                  </a:cubicBezTo>
                  <a:cubicBezTo>
                    <a:pt x="29201" y="16819"/>
                    <a:pt x="27409" y="16031"/>
                    <a:pt x="25528" y="16031"/>
                  </a:cubicBezTo>
                  <a:cubicBezTo>
                    <a:pt x="25044" y="16031"/>
                    <a:pt x="24560" y="16085"/>
                    <a:pt x="24085" y="16192"/>
                  </a:cubicBezTo>
                  <a:cubicBezTo>
                    <a:pt x="24116" y="12034"/>
                    <a:pt x="27288" y="9956"/>
                    <a:pt x="30463" y="9956"/>
                  </a:cubicBezTo>
                  <a:close/>
                  <a:moveTo>
                    <a:pt x="119326" y="16110"/>
                  </a:moveTo>
                  <a:cubicBezTo>
                    <a:pt x="121265" y="16110"/>
                    <a:pt x="123134" y="16913"/>
                    <a:pt x="124478" y="18361"/>
                  </a:cubicBezTo>
                  <a:cubicBezTo>
                    <a:pt x="124458" y="18360"/>
                    <a:pt x="124439" y="18360"/>
                    <a:pt x="124419" y="18360"/>
                  </a:cubicBezTo>
                  <a:cubicBezTo>
                    <a:pt x="122550" y="18360"/>
                    <a:pt x="120782" y="19199"/>
                    <a:pt x="119541" y="20502"/>
                  </a:cubicBezTo>
                  <a:cubicBezTo>
                    <a:pt x="119622" y="18907"/>
                    <a:pt x="119039" y="17411"/>
                    <a:pt x="118045" y="16228"/>
                  </a:cubicBezTo>
                  <a:cubicBezTo>
                    <a:pt x="118472" y="16149"/>
                    <a:pt x="118901" y="16110"/>
                    <a:pt x="119326" y="16110"/>
                  </a:cubicBezTo>
                  <a:close/>
                  <a:moveTo>
                    <a:pt x="129624" y="16110"/>
                  </a:moveTo>
                  <a:cubicBezTo>
                    <a:pt x="130049" y="16110"/>
                    <a:pt x="130477" y="16149"/>
                    <a:pt x="130903" y="16228"/>
                  </a:cubicBezTo>
                  <a:cubicBezTo>
                    <a:pt x="129908" y="17402"/>
                    <a:pt x="129326" y="18907"/>
                    <a:pt x="129415" y="20493"/>
                  </a:cubicBezTo>
                  <a:lnTo>
                    <a:pt x="129415" y="20502"/>
                  </a:lnTo>
                  <a:cubicBezTo>
                    <a:pt x="128165" y="19199"/>
                    <a:pt x="126397" y="18360"/>
                    <a:pt x="124537" y="18360"/>
                  </a:cubicBezTo>
                  <a:cubicBezTo>
                    <a:pt x="124517" y="18360"/>
                    <a:pt x="124498" y="18360"/>
                    <a:pt x="124478" y="18361"/>
                  </a:cubicBezTo>
                  <a:cubicBezTo>
                    <a:pt x="125815" y="16913"/>
                    <a:pt x="127689" y="16110"/>
                    <a:pt x="129624" y="16110"/>
                  </a:cubicBezTo>
                  <a:close/>
                  <a:moveTo>
                    <a:pt x="82783" y="16209"/>
                  </a:moveTo>
                  <a:cubicBezTo>
                    <a:pt x="83207" y="16209"/>
                    <a:pt x="83633" y="16247"/>
                    <a:pt x="84057" y="16327"/>
                  </a:cubicBezTo>
                  <a:cubicBezTo>
                    <a:pt x="83538" y="16945"/>
                    <a:pt x="83135" y="17653"/>
                    <a:pt x="82875" y="18414"/>
                  </a:cubicBezTo>
                  <a:cubicBezTo>
                    <a:pt x="82633" y="19113"/>
                    <a:pt x="82534" y="19848"/>
                    <a:pt x="82570" y="20592"/>
                  </a:cubicBezTo>
                  <a:cubicBezTo>
                    <a:pt x="81322" y="19282"/>
                    <a:pt x="79551" y="18450"/>
                    <a:pt x="77681" y="18450"/>
                  </a:cubicBezTo>
                  <a:cubicBezTo>
                    <a:pt x="77671" y="18450"/>
                    <a:pt x="77661" y="18450"/>
                    <a:pt x="77651" y="18450"/>
                  </a:cubicBezTo>
                  <a:cubicBezTo>
                    <a:pt x="78988" y="17010"/>
                    <a:pt x="80855" y="16209"/>
                    <a:pt x="82783" y="16209"/>
                  </a:cubicBezTo>
                  <a:close/>
                  <a:moveTo>
                    <a:pt x="95788" y="16212"/>
                  </a:moveTo>
                  <a:cubicBezTo>
                    <a:pt x="97720" y="16212"/>
                    <a:pt x="99592" y="17008"/>
                    <a:pt x="100939" y="18450"/>
                  </a:cubicBezTo>
                  <a:cubicBezTo>
                    <a:pt x="100919" y="18450"/>
                    <a:pt x="100900" y="18450"/>
                    <a:pt x="100880" y="18450"/>
                  </a:cubicBezTo>
                  <a:cubicBezTo>
                    <a:pt x="99011" y="18450"/>
                    <a:pt x="97252" y="19288"/>
                    <a:pt x="96011" y="20592"/>
                  </a:cubicBezTo>
                  <a:cubicBezTo>
                    <a:pt x="96047" y="19848"/>
                    <a:pt x="95948" y="19113"/>
                    <a:pt x="95706" y="18414"/>
                  </a:cubicBezTo>
                  <a:cubicBezTo>
                    <a:pt x="95446" y="17653"/>
                    <a:pt x="95043" y="16945"/>
                    <a:pt x="94523" y="16327"/>
                  </a:cubicBezTo>
                  <a:cubicBezTo>
                    <a:pt x="94944" y="16250"/>
                    <a:pt x="95367" y="16212"/>
                    <a:pt x="95788" y="16212"/>
                  </a:cubicBezTo>
                  <a:close/>
                  <a:moveTo>
                    <a:pt x="48848" y="16307"/>
                  </a:moveTo>
                  <a:cubicBezTo>
                    <a:pt x="50780" y="16307"/>
                    <a:pt x="52650" y="17108"/>
                    <a:pt x="53987" y="18558"/>
                  </a:cubicBezTo>
                  <a:lnTo>
                    <a:pt x="53987" y="18558"/>
                  </a:lnTo>
                  <a:cubicBezTo>
                    <a:pt x="53970" y="18558"/>
                    <a:pt x="53953" y="18557"/>
                    <a:pt x="53936" y="18557"/>
                  </a:cubicBezTo>
                  <a:cubicBezTo>
                    <a:pt x="52067" y="18557"/>
                    <a:pt x="50308" y="19396"/>
                    <a:pt x="49058" y="20699"/>
                  </a:cubicBezTo>
                  <a:cubicBezTo>
                    <a:pt x="49147" y="19104"/>
                    <a:pt x="48565" y="17608"/>
                    <a:pt x="47570" y="16425"/>
                  </a:cubicBezTo>
                  <a:cubicBezTo>
                    <a:pt x="47996" y="16346"/>
                    <a:pt x="48423" y="16307"/>
                    <a:pt x="48848" y="16307"/>
                  </a:cubicBezTo>
                  <a:close/>
                  <a:moveTo>
                    <a:pt x="59142" y="16307"/>
                  </a:moveTo>
                  <a:cubicBezTo>
                    <a:pt x="59567" y="16307"/>
                    <a:pt x="59994" y="16346"/>
                    <a:pt x="60420" y="16425"/>
                  </a:cubicBezTo>
                  <a:cubicBezTo>
                    <a:pt x="59425" y="17608"/>
                    <a:pt x="58843" y="19104"/>
                    <a:pt x="58932" y="20699"/>
                  </a:cubicBezTo>
                  <a:cubicBezTo>
                    <a:pt x="57691" y="19396"/>
                    <a:pt x="55923" y="18557"/>
                    <a:pt x="54054" y="18557"/>
                  </a:cubicBezTo>
                  <a:cubicBezTo>
                    <a:pt x="54037" y="18557"/>
                    <a:pt x="54020" y="18558"/>
                    <a:pt x="54003" y="18558"/>
                  </a:cubicBezTo>
                  <a:lnTo>
                    <a:pt x="54003" y="18558"/>
                  </a:lnTo>
                  <a:cubicBezTo>
                    <a:pt x="55340" y="17108"/>
                    <a:pt x="57210" y="16307"/>
                    <a:pt x="59142" y="16307"/>
                  </a:cubicBezTo>
                  <a:close/>
                  <a:moveTo>
                    <a:pt x="25317" y="16414"/>
                  </a:moveTo>
                  <a:cubicBezTo>
                    <a:pt x="27247" y="16414"/>
                    <a:pt x="29113" y="17211"/>
                    <a:pt x="30456" y="18656"/>
                  </a:cubicBezTo>
                  <a:cubicBezTo>
                    <a:pt x="30436" y="18656"/>
                    <a:pt x="30416" y="18656"/>
                    <a:pt x="30397" y="18656"/>
                  </a:cubicBezTo>
                  <a:cubicBezTo>
                    <a:pt x="28528" y="18656"/>
                    <a:pt x="26769" y="19494"/>
                    <a:pt x="25528" y="20789"/>
                  </a:cubicBezTo>
                  <a:cubicBezTo>
                    <a:pt x="25563" y="20054"/>
                    <a:pt x="25456" y="19310"/>
                    <a:pt x="25223" y="18611"/>
                  </a:cubicBezTo>
                  <a:cubicBezTo>
                    <a:pt x="24954" y="17850"/>
                    <a:pt x="24551" y="17142"/>
                    <a:pt x="24031" y="16533"/>
                  </a:cubicBezTo>
                  <a:cubicBezTo>
                    <a:pt x="24460" y="16453"/>
                    <a:pt x="24890" y="16414"/>
                    <a:pt x="25317" y="16414"/>
                  </a:cubicBezTo>
                  <a:close/>
                  <a:moveTo>
                    <a:pt x="12296" y="16415"/>
                  </a:moveTo>
                  <a:cubicBezTo>
                    <a:pt x="12720" y="16415"/>
                    <a:pt x="13148" y="16454"/>
                    <a:pt x="13574" y="16533"/>
                  </a:cubicBezTo>
                  <a:cubicBezTo>
                    <a:pt x="13055" y="17151"/>
                    <a:pt x="12651" y="17850"/>
                    <a:pt x="12391" y="18611"/>
                  </a:cubicBezTo>
                  <a:cubicBezTo>
                    <a:pt x="12150" y="19310"/>
                    <a:pt x="12042" y="20054"/>
                    <a:pt x="12087" y="20789"/>
                  </a:cubicBezTo>
                  <a:lnTo>
                    <a:pt x="12078" y="20798"/>
                  </a:lnTo>
                  <a:cubicBezTo>
                    <a:pt x="10836" y="19494"/>
                    <a:pt x="9077" y="18656"/>
                    <a:pt x="7217" y="18656"/>
                  </a:cubicBezTo>
                  <a:cubicBezTo>
                    <a:pt x="7198" y="18656"/>
                    <a:pt x="7178" y="18656"/>
                    <a:pt x="7159" y="18656"/>
                  </a:cubicBezTo>
                  <a:cubicBezTo>
                    <a:pt x="8496" y="17216"/>
                    <a:pt x="10363" y="16415"/>
                    <a:pt x="12296" y="16415"/>
                  </a:cubicBezTo>
                  <a:close/>
                  <a:moveTo>
                    <a:pt x="106101" y="16205"/>
                  </a:moveTo>
                  <a:cubicBezTo>
                    <a:pt x="106563" y="16205"/>
                    <a:pt x="107027" y="16251"/>
                    <a:pt x="107489" y="16344"/>
                  </a:cubicBezTo>
                  <a:cubicBezTo>
                    <a:pt x="106486" y="17599"/>
                    <a:pt x="105930" y="19194"/>
                    <a:pt x="106136" y="20861"/>
                  </a:cubicBezTo>
                  <a:cubicBezTo>
                    <a:pt x="104879" y="19398"/>
                    <a:pt x="102991" y="18450"/>
                    <a:pt x="100994" y="18450"/>
                  </a:cubicBezTo>
                  <a:cubicBezTo>
                    <a:pt x="100985" y="18450"/>
                    <a:pt x="100975" y="18450"/>
                    <a:pt x="100966" y="18450"/>
                  </a:cubicBezTo>
                  <a:cubicBezTo>
                    <a:pt x="102304" y="17004"/>
                    <a:pt x="104173" y="16205"/>
                    <a:pt x="106101" y="16205"/>
                  </a:cubicBezTo>
                  <a:close/>
                  <a:moveTo>
                    <a:pt x="70810" y="11698"/>
                  </a:moveTo>
                  <a:cubicBezTo>
                    <a:pt x="71303" y="11698"/>
                    <a:pt x="71800" y="11750"/>
                    <a:pt x="72292" y="11855"/>
                  </a:cubicBezTo>
                  <a:cubicBezTo>
                    <a:pt x="71289" y="13110"/>
                    <a:pt x="70742" y="14705"/>
                    <a:pt x="70939" y="16380"/>
                  </a:cubicBezTo>
                  <a:lnTo>
                    <a:pt x="70957" y="16371"/>
                  </a:lnTo>
                  <a:cubicBezTo>
                    <a:pt x="71461" y="16260"/>
                    <a:pt x="71969" y="16205"/>
                    <a:pt x="72473" y="16205"/>
                  </a:cubicBezTo>
                  <a:cubicBezTo>
                    <a:pt x="74401" y="16205"/>
                    <a:pt x="76274" y="17001"/>
                    <a:pt x="77624" y="18450"/>
                  </a:cubicBezTo>
                  <a:cubicBezTo>
                    <a:pt x="77606" y="18450"/>
                    <a:pt x="77588" y="18450"/>
                    <a:pt x="77570" y="18450"/>
                  </a:cubicBezTo>
                  <a:cubicBezTo>
                    <a:pt x="75520" y="18450"/>
                    <a:pt x="73598" y="19458"/>
                    <a:pt x="72346" y="20986"/>
                  </a:cubicBezTo>
                  <a:cubicBezTo>
                    <a:pt x="72738" y="17269"/>
                    <a:pt x="69425" y="13952"/>
                    <a:pt x="65712" y="13952"/>
                  </a:cubicBezTo>
                  <a:cubicBezTo>
                    <a:pt x="65692" y="13952"/>
                    <a:pt x="65673" y="13952"/>
                    <a:pt x="65653" y="13952"/>
                  </a:cubicBezTo>
                  <a:cubicBezTo>
                    <a:pt x="66995" y="12495"/>
                    <a:pt x="68873" y="11698"/>
                    <a:pt x="70810" y="11698"/>
                  </a:cubicBezTo>
                  <a:close/>
                  <a:moveTo>
                    <a:pt x="35592" y="16407"/>
                  </a:moveTo>
                  <a:cubicBezTo>
                    <a:pt x="36059" y="16407"/>
                    <a:pt x="36530" y="16454"/>
                    <a:pt x="36997" y="16551"/>
                  </a:cubicBezTo>
                  <a:cubicBezTo>
                    <a:pt x="36004" y="17802"/>
                    <a:pt x="35449" y="19385"/>
                    <a:pt x="35643" y="21056"/>
                  </a:cubicBezTo>
                  <a:lnTo>
                    <a:pt x="35643" y="21056"/>
                  </a:lnTo>
                  <a:cubicBezTo>
                    <a:pt x="34391" y="19601"/>
                    <a:pt x="32515" y="18647"/>
                    <a:pt x="30529" y="18647"/>
                  </a:cubicBezTo>
                  <a:cubicBezTo>
                    <a:pt x="30511" y="18647"/>
                    <a:pt x="30492" y="18647"/>
                    <a:pt x="30474" y="18647"/>
                  </a:cubicBezTo>
                  <a:cubicBezTo>
                    <a:pt x="31808" y="17205"/>
                    <a:pt x="33669" y="16407"/>
                    <a:pt x="35592" y="16407"/>
                  </a:cubicBezTo>
                  <a:close/>
                  <a:moveTo>
                    <a:pt x="112821" y="14253"/>
                  </a:moveTo>
                  <a:cubicBezTo>
                    <a:pt x="115997" y="14253"/>
                    <a:pt x="119174" y="16332"/>
                    <a:pt x="119218" y="20493"/>
                  </a:cubicBezTo>
                  <a:cubicBezTo>
                    <a:pt x="118738" y="20388"/>
                    <a:pt x="118254" y="20337"/>
                    <a:pt x="117773" y="20337"/>
                  </a:cubicBezTo>
                  <a:cubicBezTo>
                    <a:pt x="115916" y="20337"/>
                    <a:pt x="114116" y="21103"/>
                    <a:pt x="112821" y="22491"/>
                  </a:cubicBezTo>
                  <a:cubicBezTo>
                    <a:pt x="111548" y="21120"/>
                    <a:pt x="109756" y="20332"/>
                    <a:pt x="107874" y="20332"/>
                  </a:cubicBezTo>
                  <a:cubicBezTo>
                    <a:pt x="107391" y="20332"/>
                    <a:pt x="106907" y="20386"/>
                    <a:pt x="106432" y="20493"/>
                  </a:cubicBezTo>
                  <a:cubicBezTo>
                    <a:pt x="106468" y="16334"/>
                    <a:pt x="109644" y="14253"/>
                    <a:pt x="112821" y="14253"/>
                  </a:cubicBezTo>
                  <a:close/>
                  <a:moveTo>
                    <a:pt x="136138" y="14252"/>
                  </a:moveTo>
                  <a:cubicBezTo>
                    <a:pt x="139311" y="14252"/>
                    <a:pt x="142484" y="16329"/>
                    <a:pt x="142525" y="20484"/>
                  </a:cubicBezTo>
                  <a:lnTo>
                    <a:pt x="142525" y="20493"/>
                  </a:lnTo>
                  <a:cubicBezTo>
                    <a:pt x="142051" y="20391"/>
                    <a:pt x="141574" y="20341"/>
                    <a:pt x="141100" y="20341"/>
                  </a:cubicBezTo>
                  <a:cubicBezTo>
                    <a:pt x="139242" y="20341"/>
                    <a:pt x="137437" y="21108"/>
                    <a:pt x="136145" y="22500"/>
                  </a:cubicBezTo>
                  <a:cubicBezTo>
                    <a:pt x="134871" y="21128"/>
                    <a:pt x="133091" y="20341"/>
                    <a:pt x="131221" y="20341"/>
                  </a:cubicBezTo>
                  <a:cubicBezTo>
                    <a:pt x="131211" y="20341"/>
                    <a:pt x="131200" y="20341"/>
                    <a:pt x="131190" y="20341"/>
                  </a:cubicBezTo>
                  <a:cubicBezTo>
                    <a:pt x="130706" y="20341"/>
                    <a:pt x="130222" y="20386"/>
                    <a:pt x="129747" y="20493"/>
                  </a:cubicBezTo>
                  <a:cubicBezTo>
                    <a:pt x="129783" y="16333"/>
                    <a:pt x="132960" y="14252"/>
                    <a:pt x="136138" y="14252"/>
                  </a:cubicBezTo>
                  <a:close/>
                  <a:moveTo>
                    <a:pt x="89290" y="14357"/>
                  </a:moveTo>
                  <a:cubicBezTo>
                    <a:pt x="91871" y="14357"/>
                    <a:pt x="94452" y="15731"/>
                    <a:pt x="95348" y="18477"/>
                  </a:cubicBezTo>
                  <a:cubicBezTo>
                    <a:pt x="95572" y="19158"/>
                    <a:pt x="95679" y="19866"/>
                    <a:pt x="95688" y="20583"/>
                  </a:cubicBezTo>
                  <a:cubicBezTo>
                    <a:pt x="95213" y="20481"/>
                    <a:pt x="94734" y="20431"/>
                    <a:pt x="94259" y="20431"/>
                  </a:cubicBezTo>
                  <a:cubicBezTo>
                    <a:pt x="92398" y="20431"/>
                    <a:pt x="90599" y="21196"/>
                    <a:pt x="89299" y="22581"/>
                  </a:cubicBezTo>
                  <a:cubicBezTo>
                    <a:pt x="88025" y="21218"/>
                    <a:pt x="86246" y="20430"/>
                    <a:pt x="84376" y="20430"/>
                  </a:cubicBezTo>
                  <a:cubicBezTo>
                    <a:pt x="84365" y="20430"/>
                    <a:pt x="84355" y="20430"/>
                    <a:pt x="84344" y="20430"/>
                  </a:cubicBezTo>
                  <a:cubicBezTo>
                    <a:pt x="83860" y="20430"/>
                    <a:pt x="83376" y="20475"/>
                    <a:pt x="82902" y="20583"/>
                  </a:cubicBezTo>
                  <a:cubicBezTo>
                    <a:pt x="82902" y="19866"/>
                    <a:pt x="83018" y="19158"/>
                    <a:pt x="83233" y="18477"/>
                  </a:cubicBezTo>
                  <a:cubicBezTo>
                    <a:pt x="84129" y="15731"/>
                    <a:pt x="86710" y="14357"/>
                    <a:pt x="89290" y="14357"/>
                  </a:cubicBezTo>
                  <a:close/>
                  <a:moveTo>
                    <a:pt x="42333" y="14454"/>
                  </a:moveTo>
                  <a:cubicBezTo>
                    <a:pt x="45509" y="14454"/>
                    <a:pt x="48686" y="16533"/>
                    <a:pt x="48726" y="20690"/>
                  </a:cubicBezTo>
                  <a:cubicBezTo>
                    <a:pt x="48246" y="20585"/>
                    <a:pt x="47763" y="20534"/>
                    <a:pt x="47283" y="20534"/>
                  </a:cubicBezTo>
                  <a:cubicBezTo>
                    <a:pt x="45427" y="20534"/>
                    <a:pt x="43633" y="21302"/>
                    <a:pt x="42337" y="22697"/>
                  </a:cubicBezTo>
                  <a:cubicBezTo>
                    <a:pt x="41063" y="21325"/>
                    <a:pt x="39284" y="20538"/>
                    <a:pt x="37414" y="20538"/>
                  </a:cubicBezTo>
                  <a:cubicBezTo>
                    <a:pt x="37403" y="20538"/>
                    <a:pt x="37393" y="20538"/>
                    <a:pt x="37382" y="20538"/>
                  </a:cubicBezTo>
                  <a:cubicBezTo>
                    <a:pt x="36898" y="20538"/>
                    <a:pt x="36415" y="20583"/>
                    <a:pt x="35940" y="20690"/>
                  </a:cubicBezTo>
                  <a:cubicBezTo>
                    <a:pt x="35980" y="16533"/>
                    <a:pt x="39156" y="14454"/>
                    <a:pt x="42333" y="14454"/>
                  </a:cubicBezTo>
                  <a:close/>
                  <a:moveTo>
                    <a:pt x="65648" y="14454"/>
                  </a:moveTo>
                  <a:cubicBezTo>
                    <a:pt x="68825" y="14454"/>
                    <a:pt x="72001" y="16533"/>
                    <a:pt x="72041" y="20690"/>
                  </a:cubicBezTo>
                  <a:cubicBezTo>
                    <a:pt x="71563" y="20585"/>
                    <a:pt x="71081" y="20534"/>
                    <a:pt x="70602" y="20534"/>
                  </a:cubicBezTo>
                  <a:cubicBezTo>
                    <a:pt x="68748" y="20534"/>
                    <a:pt x="66949" y="21302"/>
                    <a:pt x="65653" y="22697"/>
                  </a:cubicBezTo>
                  <a:cubicBezTo>
                    <a:pt x="64378" y="21325"/>
                    <a:pt x="62599" y="20538"/>
                    <a:pt x="60729" y="20538"/>
                  </a:cubicBezTo>
                  <a:cubicBezTo>
                    <a:pt x="60719" y="20538"/>
                    <a:pt x="60708" y="20538"/>
                    <a:pt x="60697" y="20538"/>
                  </a:cubicBezTo>
                  <a:cubicBezTo>
                    <a:pt x="60214" y="20538"/>
                    <a:pt x="59730" y="20583"/>
                    <a:pt x="59255" y="20690"/>
                  </a:cubicBezTo>
                  <a:cubicBezTo>
                    <a:pt x="59295" y="16533"/>
                    <a:pt x="62472" y="14454"/>
                    <a:pt x="65648" y="14454"/>
                  </a:cubicBezTo>
                  <a:close/>
                  <a:moveTo>
                    <a:pt x="18806" y="14558"/>
                  </a:moveTo>
                  <a:cubicBezTo>
                    <a:pt x="21388" y="14558"/>
                    <a:pt x="23969" y="15929"/>
                    <a:pt x="24864" y="18674"/>
                  </a:cubicBezTo>
                  <a:cubicBezTo>
                    <a:pt x="25079" y="19355"/>
                    <a:pt x="25196" y="20063"/>
                    <a:pt x="25196" y="20780"/>
                  </a:cubicBezTo>
                  <a:cubicBezTo>
                    <a:pt x="24718" y="20675"/>
                    <a:pt x="24235" y="20624"/>
                    <a:pt x="23756" y="20624"/>
                  </a:cubicBezTo>
                  <a:cubicBezTo>
                    <a:pt x="21903" y="20624"/>
                    <a:pt x="20103" y="21391"/>
                    <a:pt x="18807" y="22787"/>
                  </a:cubicBezTo>
                  <a:cubicBezTo>
                    <a:pt x="17535" y="21407"/>
                    <a:pt x="15734" y="20628"/>
                    <a:pt x="13861" y="20628"/>
                  </a:cubicBezTo>
                  <a:cubicBezTo>
                    <a:pt x="13368" y="20628"/>
                    <a:pt x="12884" y="20672"/>
                    <a:pt x="12409" y="20780"/>
                  </a:cubicBezTo>
                  <a:cubicBezTo>
                    <a:pt x="12418" y="20063"/>
                    <a:pt x="12526" y="19355"/>
                    <a:pt x="12741" y="18674"/>
                  </a:cubicBezTo>
                  <a:cubicBezTo>
                    <a:pt x="13637" y="15931"/>
                    <a:pt x="16222" y="14558"/>
                    <a:pt x="18806" y="14558"/>
                  </a:cubicBezTo>
                  <a:close/>
                  <a:moveTo>
                    <a:pt x="117964" y="20706"/>
                  </a:moveTo>
                  <a:cubicBezTo>
                    <a:pt x="118390" y="20706"/>
                    <a:pt x="118819" y="20745"/>
                    <a:pt x="119245" y="20825"/>
                  </a:cubicBezTo>
                  <a:cubicBezTo>
                    <a:pt x="118726" y="21443"/>
                    <a:pt x="118322" y="22151"/>
                    <a:pt x="118063" y="22913"/>
                  </a:cubicBezTo>
                  <a:lnTo>
                    <a:pt x="118063" y="22904"/>
                  </a:lnTo>
                  <a:cubicBezTo>
                    <a:pt x="117821" y="23611"/>
                    <a:pt x="117722" y="24346"/>
                    <a:pt x="117758" y="25090"/>
                  </a:cubicBezTo>
                  <a:cubicBezTo>
                    <a:pt x="116516" y="23786"/>
                    <a:pt x="114757" y="22948"/>
                    <a:pt x="112897" y="22948"/>
                  </a:cubicBezTo>
                  <a:cubicBezTo>
                    <a:pt x="112878" y="22948"/>
                    <a:pt x="112858" y="22948"/>
                    <a:pt x="112839" y="22948"/>
                  </a:cubicBezTo>
                  <a:cubicBezTo>
                    <a:pt x="114174" y="21503"/>
                    <a:pt x="116038" y="20706"/>
                    <a:pt x="117964" y="20706"/>
                  </a:cubicBezTo>
                  <a:close/>
                  <a:moveTo>
                    <a:pt x="130993" y="20706"/>
                  </a:moveTo>
                  <a:cubicBezTo>
                    <a:pt x="132921" y="20706"/>
                    <a:pt x="134791" y="21503"/>
                    <a:pt x="136127" y="22948"/>
                  </a:cubicBezTo>
                  <a:cubicBezTo>
                    <a:pt x="136107" y="22948"/>
                    <a:pt x="136088" y="22948"/>
                    <a:pt x="136068" y="22948"/>
                  </a:cubicBezTo>
                  <a:cubicBezTo>
                    <a:pt x="134208" y="22948"/>
                    <a:pt x="132440" y="23786"/>
                    <a:pt x="131199" y="25090"/>
                  </a:cubicBezTo>
                  <a:cubicBezTo>
                    <a:pt x="131234" y="24346"/>
                    <a:pt x="131136" y="23611"/>
                    <a:pt x="130894" y="22913"/>
                  </a:cubicBezTo>
                  <a:lnTo>
                    <a:pt x="130894" y="22904"/>
                  </a:lnTo>
                  <a:cubicBezTo>
                    <a:pt x="130634" y="22142"/>
                    <a:pt x="130231" y="21443"/>
                    <a:pt x="129711" y="20825"/>
                  </a:cubicBezTo>
                  <a:cubicBezTo>
                    <a:pt x="130138" y="20745"/>
                    <a:pt x="130567" y="20706"/>
                    <a:pt x="130993" y="20706"/>
                  </a:cubicBezTo>
                  <a:close/>
                  <a:moveTo>
                    <a:pt x="84135" y="20797"/>
                  </a:moveTo>
                  <a:cubicBezTo>
                    <a:pt x="86071" y="20797"/>
                    <a:pt x="87946" y="21599"/>
                    <a:pt x="89290" y="23047"/>
                  </a:cubicBezTo>
                  <a:cubicBezTo>
                    <a:pt x="90626" y="21601"/>
                    <a:pt x="92496" y="20805"/>
                    <a:pt x="94429" y="20805"/>
                  </a:cubicBezTo>
                  <a:cubicBezTo>
                    <a:pt x="94856" y="20805"/>
                    <a:pt x="95287" y="20844"/>
                    <a:pt x="95715" y="20923"/>
                  </a:cubicBezTo>
                  <a:cubicBezTo>
                    <a:pt x="94720" y="22106"/>
                    <a:pt x="94138" y="23602"/>
                    <a:pt x="94228" y="25197"/>
                  </a:cubicBezTo>
                  <a:cubicBezTo>
                    <a:pt x="92977" y="23894"/>
                    <a:pt x="91218" y="23056"/>
                    <a:pt x="89350" y="23056"/>
                  </a:cubicBezTo>
                  <a:cubicBezTo>
                    <a:pt x="89330" y="23056"/>
                    <a:pt x="89310" y="23056"/>
                    <a:pt x="89290" y="23056"/>
                  </a:cubicBezTo>
                  <a:cubicBezTo>
                    <a:pt x="89271" y="23056"/>
                    <a:pt x="89251" y="23056"/>
                    <a:pt x="89231" y="23056"/>
                  </a:cubicBezTo>
                  <a:cubicBezTo>
                    <a:pt x="87362" y="23056"/>
                    <a:pt x="85595" y="23894"/>
                    <a:pt x="84353" y="25197"/>
                  </a:cubicBezTo>
                  <a:cubicBezTo>
                    <a:pt x="84434" y="23602"/>
                    <a:pt x="83851" y="22106"/>
                    <a:pt x="82866" y="20923"/>
                  </a:cubicBezTo>
                  <a:lnTo>
                    <a:pt x="82857" y="20914"/>
                  </a:lnTo>
                  <a:cubicBezTo>
                    <a:pt x="83283" y="20835"/>
                    <a:pt x="83710" y="20797"/>
                    <a:pt x="84135" y="20797"/>
                  </a:cubicBezTo>
                  <a:close/>
                  <a:moveTo>
                    <a:pt x="47488" y="20904"/>
                  </a:moveTo>
                  <a:cubicBezTo>
                    <a:pt x="47912" y="20904"/>
                    <a:pt x="48338" y="20943"/>
                    <a:pt x="48762" y="21022"/>
                  </a:cubicBezTo>
                  <a:cubicBezTo>
                    <a:pt x="48242" y="21640"/>
                    <a:pt x="47839" y="22348"/>
                    <a:pt x="47579" y="23110"/>
                  </a:cubicBezTo>
                  <a:cubicBezTo>
                    <a:pt x="47337" y="23809"/>
                    <a:pt x="47239" y="24552"/>
                    <a:pt x="47275" y="25287"/>
                  </a:cubicBezTo>
                  <a:cubicBezTo>
                    <a:pt x="46033" y="23992"/>
                    <a:pt x="44274" y="23154"/>
                    <a:pt x="42414" y="23154"/>
                  </a:cubicBezTo>
                  <a:cubicBezTo>
                    <a:pt x="42395" y="23154"/>
                    <a:pt x="42375" y="23154"/>
                    <a:pt x="42355" y="23154"/>
                  </a:cubicBezTo>
                  <a:cubicBezTo>
                    <a:pt x="43693" y="21707"/>
                    <a:pt x="45560" y="20904"/>
                    <a:pt x="47488" y="20904"/>
                  </a:cubicBezTo>
                  <a:close/>
                  <a:moveTo>
                    <a:pt x="60505" y="20912"/>
                  </a:moveTo>
                  <a:cubicBezTo>
                    <a:pt x="62435" y="20912"/>
                    <a:pt x="64301" y="21709"/>
                    <a:pt x="65644" y="23154"/>
                  </a:cubicBezTo>
                  <a:cubicBezTo>
                    <a:pt x="65624" y="23154"/>
                    <a:pt x="65604" y="23154"/>
                    <a:pt x="65584" y="23154"/>
                  </a:cubicBezTo>
                  <a:cubicBezTo>
                    <a:pt x="63716" y="23154"/>
                    <a:pt x="61957" y="23993"/>
                    <a:pt x="60715" y="25296"/>
                  </a:cubicBezTo>
                  <a:lnTo>
                    <a:pt x="60715" y="25287"/>
                  </a:lnTo>
                  <a:cubicBezTo>
                    <a:pt x="60751" y="24552"/>
                    <a:pt x="60644" y="23809"/>
                    <a:pt x="60411" y="23110"/>
                  </a:cubicBezTo>
                  <a:cubicBezTo>
                    <a:pt x="60151" y="22348"/>
                    <a:pt x="59748" y="21640"/>
                    <a:pt x="59219" y="21031"/>
                  </a:cubicBezTo>
                  <a:cubicBezTo>
                    <a:pt x="59647" y="20951"/>
                    <a:pt x="60078" y="20912"/>
                    <a:pt x="60505" y="20912"/>
                  </a:cubicBezTo>
                  <a:close/>
                  <a:moveTo>
                    <a:pt x="107673" y="20699"/>
                  </a:moveTo>
                  <a:cubicBezTo>
                    <a:pt x="109600" y="20699"/>
                    <a:pt x="111466" y="21495"/>
                    <a:pt x="112812" y="22939"/>
                  </a:cubicBezTo>
                  <a:cubicBezTo>
                    <a:pt x="112793" y="22939"/>
                    <a:pt x="112774" y="22939"/>
                    <a:pt x="112756" y="22939"/>
                  </a:cubicBezTo>
                  <a:cubicBezTo>
                    <a:pt x="110769" y="22939"/>
                    <a:pt x="108902" y="23885"/>
                    <a:pt x="107659" y="25332"/>
                  </a:cubicBezTo>
                  <a:cubicBezTo>
                    <a:pt x="107785" y="23674"/>
                    <a:pt x="107184" y="22097"/>
                    <a:pt x="106136" y="20878"/>
                  </a:cubicBezTo>
                  <a:lnTo>
                    <a:pt x="106136" y="20870"/>
                  </a:lnTo>
                  <a:cubicBezTo>
                    <a:pt x="106647" y="20755"/>
                    <a:pt x="107162" y="20699"/>
                    <a:pt x="107673" y="20699"/>
                  </a:cubicBezTo>
                  <a:close/>
                  <a:moveTo>
                    <a:pt x="13670" y="20994"/>
                  </a:moveTo>
                  <a:cubicBezTo>
                    <a:pt x="15606" y="20994"/>
                    <a:pt x="17480" y="21797"/>
                    <a:pt x="18825" y="23244"/>
                  </a:cubicBezTo>
                  <a:cubicBezTo>
                    <a:pt x="18805" y="23244"/>
                    <a:pt x="18786" y="23244"/>
                    <a:pt x="18766" y="23244"/>
                  </a:cubicBezTo>
                  <a:cubicBezTo>
                    <a:pt x="16897" y="23244"/>
                    <a:pt x="15129" y="24082"/>
                    <a:pt x="13888" y="25386"/>
                  </a:cubicBezTo>
                  <a:cubicBezTo>
                    <a:pt x="13951" y="23809"/>
                    <a:pt x="13368" y="22303"/>
                    <a:pt x="12382" y="21120"/>
                  </a:cubicBezTo>
                  <a:lnTo>
                    <a:pt x="12391" y="21111"/>
                  </a:lnTo>
                  <a:cubicBezTo>
                    <a:pt x="12817" y="21032"/>
                    <a:pt x="13245" y="20994"/>
                    <a:pt x="13670" y="20994"/>
                  </a:cubicBezTo>
                  <a:close/>
                  <a:moveTo>
                    <a:pt x="23971" y="20994"/>
                  </a:moveTo>
                  <a:cubicBezTo>
                    <a:pt x="24396" y="20994"/>
                    <a:pt x="24824" y="21032"/>
                    <a:pt x="25250" y="21111"/>
                  </a:cubicBezTo>
                  <a:cubicBezTo>
                    <a:pt x="24255" y="22294"/>
                    <a:pt x="23673" y="23791"/>
                    <a:pt x="23753" y="25386"/>
                  </a:cubicBezTo>
                  <a:cubicBezTo>
                    <a:pt x="22512" y="24082"/>
                    <a:pt x="20744" y="23244"/>
                    <a:pt x="18884" y="23244"/>
                  </a:cubicBezTo>
                  <a:cubicBezTo>
                    <a:pt x="18864" y="23244"/>
                    <a:pt x="18845" y="23244"/>
                    <a:pt x="18825" y="23244"/>
                  </a:cubicBezTo>
                  <a:cubicBezTo>
                    <a:pt x="20162" y="21797"/>
                    <a:pt x="22036" y="20994"/>
                    <a:pt x="23971" y="20994"/>
                  </a:cubicBezTo>
                  <a:close/>
                  <a:moveTo>
                    <a:pt x="37165" y="20902"/>
                  </a:moveTo>
                  <a:cubicBezTo>
                    <a:pt x="39100" y="20902"/>
                    <a:pt x="40977" y="21703"/>
                    <a:pt x="42328" y="23154"/>
                  </a:cubicBezTo>
                  <a:cubicBezTo>
                    <a:pt x="42310" y="23154"/>
                    <a:pt x="42291" y="23154"/>
                    <a:pt x="42273" y="23154"/>
                  </a:cubicBezTo>
                  <a:cubicBezTo>
                    <a:pt x="40286" y="23154"/>
                    <a:pt x="38419" y="24100"/>
                    <a:pt x="37176" y="25547"/>
                  </a:cubicBezTo>
                  <a:cubicBezTo>
                    <a:pt x="37302" y="23871"/>
                    <a:pt x="36701" y="22303"/>
                    <a:pt x="35653" y="21076"/>
                  </a:cubicBezTo>
                  <a:lnTo>
                    <a:pt x="35653" y="21067"/>
                  </a:lnTo>
                  <a:cubicBezTo>
                    <a:pt x="36155" y="20956"/>
                    <a:pt x="36662" y="20902"/>
                    <a:pt x="37165" y="20902"/>
                  </a:cubicBezTo>
                  <a:close/>
                  <a:moveTo>
                    <a:pt x="124474" y="18856"/>
                  </a:moveTo>
                  <a:cubicBezTo>
                    <a:pt x="127057" y="18856"/>
                    <a:pt x="129639" y="20229"/>
                    <a:pt x="130536" y="22975"/>
                  </a:cubicBezTo>
                  <a:cubicBezTo>
                    <a:pt x="130751" y="23656"/>
                    <a:pt x="130867" y="24364"/>
                    <a:pt x="130867" y="25081"/>
                  </a:cubicBezTo>
                  <a:cubicBezTo>
                    <a:pt x="130388" y="24976"/>
                    <a:pt x="129906" y="24925"/>
                    <a:pt x="129426" y="24925"/>
                  </a:cubicBezTo>
                  <a:cubicBezTo>
                    <a:pt x="127574" y="24925"/>
                    <a:pt x="125776" y="25691"/>
                    <a:pt x="124487" y="27079"/>
                  </a:cubicBezTo>
                  <a:cubicBezTo>
                    <a:pt x="123206" y="25708"/>
                    <a:pt x="121414" y="24920"/>
                    <a:pt x="119532" y="24920"/>
                  </a:cubicBezTo>
                  <a:cubicBezTo>
                    <a:pt x="119048" y="24920"/>
                    <a:pt x="118564" y="24973"/>
                    <a:pt x="118089" y="25081"/>
                  </a:cubicBezTo>
                  <a:cubicBezTo>
                    <a:pt x="118089" y="24364"/>
                    <a:pt x="118197" y="23656"/>
                    <a:pt x="118412" y="22975"/>
                  </a:cubicBezTo>
                  <a:cubicBezTo>
                    <a:pt x="119308" y="20229"/>
                    <a:pt x="121891" y="18856"/>
                    <a:pt x="124474" y="18856"/>
                  </a:cubicBezTo>
                  <a:close/>
                  <a:moveTo>
                    <a:pt x="77629" y="18952"/>
                  </a:moveTo>
                  <a:cubicBezTo>
                    <a:pt x="80805" y="18952"/>
                    <a:pt x="83981" y="21031"/>
                    <a:pt x="84022" y="25188"/>
                  </a:cubicBezTo>
                  <a:cubicBezTo>
                    <a:pt x="83543" y="25084"/>
                    <a:pt x="83060" y="25032"/>
                    <a:pt x="82581" y="25032"/>
                  </a:cubicBezTo>
                  <a:cubicBezTo>
                    <a:pt x="80728" y="25032"/>
                    <a:pt x="78930" y="25798"/>
                    <a:pt x="77642" y="27187"/>
                  </a:cubicBezTo>
                  <a:cubicBezTo>
                    <a:pt x="76360" y="25816"/>
                    <a:pt x="74568" y="25027"/>
                    <a:pt x="72687" y="25027"/>
                  </a:cubicBezTo>
                  <a:cubicBezTo>
                    <a:pt x="72203" y="25027"/>
                    <a:pt x="71719" y="25081"/>
                    <a:pt x="71244" y="25188"/>
                  </a:cubicBezTo>
                  <a:cubicBezTo>
                    <a:pt x="71280" y="21031"/>
                    <a:pt x="74454" y="18952"/>
                    <a:pt x="77629" y="18952"/>
                  </a:cubicBezTo>
                  <a:close/>
                  <a:moveTo>
                    <a:pt x="100945" y="18952"/>
                  </a:moveTo>
                  <a:cubicBezTo>
                    <a:pt x="104119" y="18952"/>
                    <a:pt x="107295" y="21030"/>
                    <a:pt x="107337" y="25187"/>
                  </a:cubicBezTo>
                  <a:lnTo>
                    <a:pt x="107337" y="25187"/>
                  </a:lnTo>
                  <a:cubicBezTo>
                    <a:pt x="106865" y="25086"/>
                    <a:pt x="106389" y="25037"/>
                    <a:pt x="105918" y="25037"/>
                  </a:cubicBezTo>
                  <a:cubicBezTo>
                    <a:pt x="104057" y="25037"/>
                    <a:pt x="102256" y="25803"/>
                    <a:pt x="100957" y="27196"/>
                  </a:cubicBezTo>
                  <a:cubicBezTo>
                    <a:pt x="99676" y="25816"/>
                    <a:pt x="97883" y="25036"/>
                    <a:pt x="96002" y="25036"/>
                  </a:cubicBezTo>
                  <a:cubicBezTo>
                    <a:pt x="95518" y="25036"/>
                    <a:pt x="95034" y="25081"/>
                    <a:pt x="94559" y="25188"/>
                  </a:cubicBezTo>
                  <a:cubicBezTo>
                    <a:pt x="94595" y="21031"/>
                    <a:pt x="97769" y="18952"/>
                    <a:pt x="100945" y="18952"/>
                  </a:cubicBezTo>
                  <a:close/>
                  <a:moveTo>
                    <a:pt x="53997" y="19058"/>
                  </a:moveTo>
                  <a:cubicBezTo>
                    <a:pt x="56578" y="19058"/>
                    <a:pt x="59157" y="20432"/>
                    <a:pt x="60052" y="23181"/>
                  </a:cubicBezTo>
                  <a:cubicBezTo>
                    <a:pt x="60267" y="23853"/>
                    <a:pt x="60384" y="24570"/>
                    <a:pt x="60384" y="25278"/>
                  </a:cubicBezTo>
                  <a:cubicBezTo>
                    <a:pt x="59909" y="25176"/>
                    <a:pt x="59430" y="25126"/>
                    <a:pt x="58956" y="25126"/>
                  </a:cubicBezTo>
                  <a:cubicBezTo>
                    <a:pt x="57095" y="25126"/>
                    <a:pt x="55295" y="25893"/>
                    <a:pt x="53995" y="27285"/>
                  </a:cubicBezTo>
                  <a:cubicBezTo>
                    <a:pt x="52714" y="25905"/>
                    <a:pt x="50922" y="25126"/>
                    <a:pt x="49049" y="25126"/>
                  </a:cubicBezTo>
                  <a:cubicBezTo>
                    <a:pt x="48556" y="25126"/>
                    <a:pt x="48072" y="25180"/>
                    <a:pt x="47597" y="25278"/>
                  </a:cubicBezTo>
                  <a:cubicBezTo>
                    <a:pt x="47606" y="24570"/>
                    <a:pt x="47714" y="23853"/>
                    <a:pt x="47929" y="23181"/>
                  </a:cubicBezTo>
                  <a:cubicBezTo>
                    <a:pt x="48830" y="20434"/>
                    <a:pt x="51414" y="19058"/>
                    <a:pt x="53997" y="19058"/>
                  </a:cubicBezTo>
                  <a:close/>
                  <a:moveTo>
                    <a:pt x="7163" y="19140"/>
                  </a:moveTo>
                  <a:cubicBezTo>
                    <a:pt x="10339" y="19140"/>
                    <a:pt x="13516" y="21219"/>
                    <a:pt x="13556" y="25377"/>
                  </a:cubicBezTo>
                  <a:cubicBezTo>
                    <a:pt x="13079" y="25272"/>
                    <a:pt x="12598" y="25222"/>
                    <a:pt x="12120" y="25222"/>
                  </a:cubicBezTo>
                  <a:cubicBezTo>
                    <a:pt x="10263" y="25222"/>
                    <a:pt x="8460" y="25990"/>
                    <a:pt x="7163" y="27379"/>
                  </a:cubicBezTo>
                  <a:lnTo>
                    <a:pt x="7163" y="27379"/>
                  </a:lnTo>
                  <a:cubicBezTo>
                    <a:pt x="5882" y="26002"/>
                    <a:pt x="4092" y="25224"/>
                    <a:pt x="2212" y="25224"/>
                  </a:cubicBezTo>
                  <a:cubicBezTo>
                    <a:pt x="1728" y="25224"/>
                    <a:pt x="1245" y="25278"/>
                    <a:pt x="770" y="25377"/>
                  </a:cubicBezTo>
                  <a:cubicBezTo>
                    <a:pt x="810" y="21219"/>
                    <a:pt x="3987" y="19140"/>
                    <a:pt x="7163" y="19140"/>
                  </a:cubicBezTo>
                  <a:close/>
                  <a:moveTo>
                    <a:pt x="30465" y="19152"/>
                  </a:moveTo>
                  <a:cubicBezTo>
                    <a:pt x="33638" y="19152"/>
                    <a:pt x="36811" y="21228"/>
                    <a:pt x="36854" y="25382"/>
                  </a:cubicBezTo>
                  <a:lnTo>
                    <a:pt x="36854" y="25382"/>
                  </a:lnTo>
                  <a:cubicBezTo>
                    <a:pt x="36384" y="25282"/>
                    <a:pt x="35912" y="25234"/>
                    <a:pt x="35443" y="25234"/>
                  </a:cubicBezTo>
                  <a:cubicBezTo>
                    <a:pt x="33580" y="25234"/>
                    <a:pt x="31775" y="26000"/>
                    <a:pt x="30483" y="27393"/>
                  </a:cubicBezTo>
                  <a:cubicBezTo>
                    <a:pt x="29201" y="26013"/>
                    <a:pt x="27409" y="25233"/>
                    <a:pt x="25528" y="25233"/>
                  </a:cubicBezTo>
                  <a:cubicBezTo>
                    <a:pt x="25044" y="25233"/>
                    <a:pt x="24560" y="25287"/>
                    <a:pt x="24085" y="25386"/>
                  </a:cubicBezTo>
                  <a:cubicBezTo>
                    <a:pt x="24116" y="21231"/>
                    <a:pt x="27290" y="19152"/>
                    <a:pt x="30465" y="19152"/>
                  </a:cubicBezTo>
                  <a:close/>
                  <a:moveTo>
                    <a:pt x="119325" y="25304"/>
                  </a:moveTo>
                  <a:cubicBezTo>
                    <a:pt x="121264" y="25304"/>
                    <a:pt x="123133" y="26108"/>
                    <a:pt x="124478" y="27563"/>
                  </a:cubicBezTo>
                  <a:cubicBezTo>
                    <a:pt x="124458" y="27563"/>
                    <a:pt x="124438" y="27563"/>
                    <a:pt x="124418" y="27563"/>
                  </a:cubicBezTo>
                  <a:cubicBezTo>
                    <a:pt x="122550" y="27563"/>
                    <a:pt x="120782" y="28392"/>
                    <a:pt x="119541" y="29696"/>
                  </a:cubicBezTo>
                  <a:cubicBezTo>
                    <a:pt x="119622" y="28110"/>
                    <a:pt x="119039" y="26604"/>
                    <a:pt x="118045" y="25421"/>
                  </a:cubicBezTo>
                  <a:cubicBezTo>
                    <a:pt x="118472" y="25342"/>
                    <a:pt x="118900" y="25304"/>
                    <a:pt x="119325" y="25304"/>
                  </a:cubicBezTo>
                  <a:close/>
                  <a:moveTo>
                    <a:pt x="129625" y="25304"/>
                  </a:moveTo>
                  <a:cubicBezTo>
                    <a:pt x="130050" y="25304"/>
                    <a:pt x="130477" y="25342"/>
                    <a:pt x="130903" y="25421"/>
                  </a:cubicBezTo>
                  <a:cubicBezTo>
                    <a:pt x="129908" y="26604"/>
                    <a:pt x="129326" y="28101"/>
                    <a:pt x="129415" y="29696"/>
                  </a:cubicBezTo>
                  <a:cubicBezTo>
                    <a:pt x="128165" y="28392"/>
                    <a:pt x="126398" y="27563"/>
                    <a:pt x="124538" y="27563"/>
                  </a:cubicBezTo>
                  <a:cubicBezTo>
                    <a:pt x="124518" y="27563"/>
                    <a:pt x="124498" y="27563"/>
                    <a:pt x="124478" y="27563"/>
                  </a:cubicBezTo>
                  <a:cubicBezTo>
                    <a:pt x="125816" y="26108"/>
                    <a:pt x="127690" y="25304"/>
                    <a:pt x="129625" y="25304"/>
                  </a:cubicBezTo>
                  <a:close/>
                  <a:moveTo>
                    <a:pt x="95793" y="25402"/>
                  </a:moveTo>
                  <a:cubicBezTo>
                    <a:pt x="97728" y="25402"/>
                    <a:pt x="99603" y="26205"/>
                    <a:pt x="100948" y="27653"/>
                  </a:cubicBezTo>
                  <a:lnTo>
                    <a:pt x="100948" y="27653"/>
                  </a:lnTo>
                  <a:cubicBezTo>
                    <a:pt x="100945" y="27653"/>
                    <a:pt x="100942" y="27653"/>
                    <a:pt x="100939" y="27653"/>
                  </a:cubicBezTo>
                  <a:cubicBezTo>
                    <a:pt x="100919" y="27652"/>
                    <a:pt x="100900" y="27652"/>
                    <a:pt x="100880" y="27652"/>
                  </a:cubicBezTo>
                  <a:cubicBezTo>
                    <a:pt x="99020" y="27652"/>
                    <a:pt x="97252" y="28491"/>
                    <a:pt x="96011" y="29794"/>
                  </a:cubicBezTo>
                  <a:cubicBezTo>
                    <a:pt x="96091" y="28199"/>
                    <a:pt x="95509" y="26703"/>
                    <a:pt x="94514" y="25520"/>
                  </a:cubicBezTo>
                  <a:cubicBezTo>
                    <a:pt x="94940" y="25441"/>
                    <a:pt x="95368" y="25402"/>
                    <a:pt x="95793" y="25402"/>
                  </a:cubicBezTo>
                  <a:close/>
                  <a:moveTo>
                    <a:pt x="82779" y="25411"/>
                  </a:moveTo>
                  <a:cubicBezTo>
                    <a:pt x="83204" y="25411"/>
                    <a:pt x="83632" y="25450"/>
                    <a:pt x="84057" y="25529"/>
                  </a:cubicBezTo>
                  <a:cubicBezTo>
                    <a:pt x="83063" y="26703"/>
                    <a:pt x="82480" y="28208"/>
                    <a:pt x="82570" y="29803"/>
                  </a:cubicBezTo>
                  <a:cubicBezTo>
                    <a:pt x="81320" y="28500"/>
                    <a:pt x="79561" y="27661"/>
                    <a:pt x="77692" y="27661"/>
                  </a:cubicBezTo>
                  <a:cubicBezTo>
                    <a:pt x="77672" y="27661"/>
                    <a:pt x="77653" y="27661"/>
                    <a:pt x="77633" y="27662"/>
                  </a:cubicBezTo>
                  <a:cubicBezTo>
                    <a:pt x="78970" y="26214"/>
                    <a:pt x="80844" y="25411"/>
                    <a:pt x="82779" y="25411"/>
                  </a:cubicBezTo>
                  <a:close/>
                  <a:moveTo>
                    <a:pt x="59128" y="25506"/>
                  </a:moveTo>
                  <a:cubicBezTo>
                    <a:pt x="59557" y="25506"/>
                    <a:pt x="59990" y="25546"/>
                    <a:pt x="60420" y="25628"/>
                  </a:cubicBezTo>
                  <a:cubicBezTo>
                    <a:pt x="59434" y="26801"/>
                    <a:pt x="58852" y="28307"/>
                    <a:pt x="58932" y="29893"/>
                  </a:cubicBezTo>
                  <a:cubicBezTo>
                    <a:pt x="57697" y="28596"/>
                    <a:pt x="55941" y="27760"/>
                    <a:pt x="54083" y="27760"/>
                  </a:cubicBezTo>
                  <a:cubicBezTo>
                    <a:pt x="54054" y="27760"/>
                    <a:pt x="54024" y="27760"/>
                    <a:pt x="53995" y="27760"/>
                  </a:cubicBezTo>
                  <a:cubicBezTo>
                    <a:pt x="53975" y="27760"/>
                    <a:pt x="53955" y="27760"/>
                    <a:pt x="53935" y="27760"/>
                  </a:cubicBezTo>
                  <a:cubicBezTo>
                    <a:pt x="52067" y="27760"/>
                    <a:pt x="50308" y="28589"/>
                    <a:pt x="49058" y="29893"/>
                  </a:cubicBezTo>
                  <a:cubicBezTo>
                    <a:pt x="49138" y="28307"/>
                    <a:pt x="48565" y="26801"/>
                    <a:pt x="47561" y="25619"/>
                  </a:cubicBezTo>
                  <a:lnTo>
                    <a:pt x="47561" y="25619"/>
                  </a:lnTo>
                  <a:lnTo>
                    <a:pt x="47570" y="25628"/>
                  </a:lnTo>
                  <a:cubicBezTo>
                    <a:pt x="48002" y="25546"/>
                    <a:pt x="48436" y="25506"/>
                    <a:pt x="48867" y="25506"/>
                  </a:cubicBezTo>
                  <a:cubicBezTo>
                    <a:pt x="50796" y="25506"/>
                    <a:pt x="52663" y="26308"/>
                    <a:pt x="54004" y="27751"/>
                  </a:cubicBezTo>
                  <a:cubicBezTo>
                    <a:pt x="55337" y="26308"/>
                    <a:pt x="57203" y="25506"/>
                    <a:pt x="59128" y="25506"/>
                  </a:cubicBezTo>
                  <a:close/>
                  <a:moveTo>
                    <a:pt x="25327" y="25613"/>
                  </a:moveTo>
                  <a:cubicBezTo>
                    <a:pt x="27257" y="25613"/>
                    <a:pt x="29124" y="26416"/>
                    <a:pt x="30465" y="27859"/>
                  </a:cubicBezTo>
                  <a:lnTo>
                    <a:pt x="30465" y="27859"/>
                  </a:lnTo>
                  <a:cubicBezTo>
                    <a:pt x="30462" y="27859"/>
                    <a:pt x="30459" y="27859"/>
                    <a:pt x="30456" y="27859"/>
                  </a:cubicBezTo>
                  <a:cubicBezTo>
                    <a:pt x="30436" y="27859"/>
                    <a:pt x="30416" y="27858"/>
                    <a:pt x="30397" y="27858"/>
                  </a:cubicBezTo>
                  <a:cubicBezTo>
                    <a:pt x="28528" y="27858"/>
                    <a:pt x="26769" y="28697"/>
                    <a:pt x="25519" y="30000"/>
                  </a:cubicBezTo>
                  <a:cubicBezTo>
                    <a:pt x="25608" y="28414"/>
                    <a:pt x="25026" y="26909"/>
                    <a:pt x="24031" y="25735"/>
                  </a:cubicBezTo>
                  <a:cubicBezTo>
                    <a:pt x="24463" y="25653"/>
                    <a:pt x="24897" y="25613"/>
                    <a:pt x="25327" y="25613"/>
                  </a:cubicBezTo>
                  <a:close/>
                  <a:moveTo>
                    <a:pt x="106136" y="30070"/>
                  </a:moveTo>
                  <a:cubicBezTo>
                    <a:pt x="106135" y="30070"/>
                    <a:pt x="106135" y="30070"/>
                    <a:pt x="106134" y="30070"/>
                  </a:cubicBezTo>
                  <a:lnTo>
                    <a:pt x="106134" y="30070"/>
                  </a:lnTo>
                  <a:lnTo>
                    <a:pt x="106136" y="30072"/>
                  </a:lnTo>
                  <a:cubicBezTo>
                    <a:pt x="106136" y="30071"/>
                    <a:pt x="106136" y="30071"/>
                    <a:pt x="106136" y="30070"/>
                  </a:cubicBezTo>
                  <a:close/>
                  <a:moveTo>
                    <a:pt x="70806" y="20910"/>
                  </a:moveTo>
                  <a:cubicBezTo>
                    <a:pt x="71297" y="20910"/>
                    <a:pt x="71792" y="20961"/>
                    <a:pt x="72283" y="21067"/>
                  </a:cubicBezTo>
                  <a:cubicBezTo>
                    <a:pt x="71289" y="22321"/>
                    <a:pt x="70742" y="23907"/>
                    <a:pt x="70939" y="25574"/>
                  </a:cubicBezTo>
                  <a:cubicBezTo>
                    <a:pt x="71449" y="25460"/>
                    <a:pt x="71962" y="25404"/>
                    <a:pt x="72472" y="25404"/>
                  </a:cubicBezTo>
                  <a:cubicBezTo>
                    <a:pt x="74409" y="25404"/>
                    <a:pt x="76285" y="26207"/>
                    <a:pt x="77633" y="27662"/>
                  </a:cubicBezTo>
                  <a:cubicBezTo>
                    <a:pt x="77615" y="27661"/>
                    <a:pt x="77597" y="27661"/>
                    <a:pt x="77578" y="27661"/>
                  </a:cubicBezTo>
                  <a:cubicBezTo>
                    <a:pt x="75520" y="27661"/>
                    <a:pt x="73598" y="28670"/>
                    <a:pt x="72346" y="30197"/>
                  </a:cubicBezTo>
                  <a:cubicBezTo>
                    <a:pt x="72748" y="26467"/>
                    <a:pt x="69425" y="23154"/>
                    <a:pt x="65707" y="23154"/>
                  </a:cubicBezTo>
                  <a:cubicBezTo>
                    <a:pt x="65692" y="23154"/>
                    <a:pt x="65677" y="23154"/>
                    <a:pt x="65662" y="23154"/>
                  </a:cubicBezTo>
                  <a:cubicBezTo>
                    <a:pt x="67004" y="21705"/>
                    <a:pt x="68876" y="20910"/>
                    <a:pt x="70806" y="20910"/>
                  </a:cubicBezTo>
                  <a:close/>
                  <a:moveTo>
                    <a:pt x="112818" y="23450"/>
                  </a:moveTo>
                  <a:cubicBezTo>
                    <a:pt x="115995" y="23450"/>
                    <a:pt x="119174" y="25529"/>
                    <a:pt x="119218" y="29687"/>
                  </a:cubicBezTo>
                  <a:cubicBezTo>
                    <a:pt x="118738" y="29582"/>
                    <a:pt x="118254" y="29531"/>
                    <a:pt x="117774" y="29531"/>
                  </a:cubicBezTo>
                  <a:cubicBezTo>
                    <a:pt x="115916" y="29531"/>
                    <a:pt x="114117" y="30298"/>
                    <a:pt x="112821" y="31694"/>
                  </a:cubicBezTo>
                  <a:cubicBezTo>
                    <a:pt x="111548" y="30314"/>
                    <a:pt x="109756" y="29534"/>
                    <a:pt x="107874" y="29534"/>
                  </a:cubicBezTo>
                  <a:cubicBezTo>
                    <a:pt x="107391" y="29534"/>
                    <a:pt x="106907" y="29588"/>
                    <a:pt x="106432" y="29687"/>
                  </a:cubicBezTo>
                  <a:cubicBezTo>
                    <a:pt x="106468" y="25529"/>
                    <a:pt x="109642" y="23450"/>
                    <a:pt x="112818" y="23450"/>
                  </a:cubicBezTo>
                  <a:close/>
                  <a:moveTo>
                    <a:pt x="136132" y="23450"/>
                  </a:moveTo>
                  <a:cubicBezTo>
                    <a:pt x="139308" y="23450"/>
                    <a:pt x="142484" y="25529"/>
                    <a:pt x="142525" y="29687"/>
                  </a:cubicBezTo>
                  <a:cubicBezTo>
                    <a:pt x="142051" y="29585"/>
                    <a:pt x="141574" y="29535"/>
                    <a:pt x="141100" y="29535"/>
                  </a:cubicBezTo>
                  <a:cubicBezTo>
                    <a:pt x="139242" y="29535"/>
                    <a:pt x="137437" y="30301"/>
                    <a:pt x="136145" y="31694"/>
                  </a:cubicBezTo>
                  <a:cubicBezTo>
                    <a:pt x="134863" y="30314"/>
                    <a:pt x="133071" y="29534"/>
                    <a:pt x="131190" y="29534"/>
                  </a:cubicBezTo>
                  <a:cubicBezTo>
                    <a:pt x="130706" y="29534"/>
                    <a:pt x="130222" y="29588"/>
                    <a:pt x="129747" y="29687"/>
                  </a:cubicBezTo>
                  <a:cubicBezTo>
                    <a:pt x="129783" y="25529"/>
                    <a:pt x="132957" y="23450"/>
                    <a:pt x="136132" y="23450"/>
                  </a:cubicBezTo>
                  <a:close/>
                  <a:moveTo>
                    <a:pt x="89290" y="23558"/>
                  </a:moveTo>
                  <a:cubicBezTo>
                    <a:pt x="92466" y="23558"/>
                    <a:pt x="95642" y="25636"/>
                    <a:pt x="95679" y="29792"/>
                  </a:cubicBezTo>
                  <a:lnTo>
                    <a:pt x="95679" y="29792"/>
                  </a:lnTo>
                  <a:cubicBezTo>
                    <a:pt x="95202" y="29689"/>
                    <a:pt x="94721" y="29638"/>
                    <a:pt x="94245" y="29638"/>
                  </a:cubicBezTo>
                  <a:cubicBezTo>
                    <a:pt x="92389" y="29638"/>
                    <a:pt x="90595" y="30406"/>
                    <a:pt x="89299" y="31801"/>
                  </a:cubicBezTo>
                  <a:cubicBezTo>
                    <a:pt x="88025" y="30429"/>
                    <a:pt x="86246" y="29642"/>
                    <a:pt x="84376" y="29642"/>
                  </a:cubicBezTo>
                  <a:cubicBezTo>
                    <a:pt x="84365" y="29642"/>
                    <a:pt x="84355" y="29642"/>
                    <a:pt x="84344" y="29642"/>
                  </a:cubicBezTo>
                  <a:cubicBezTo>
                    <a:pt x="83860" y="29642"/>
                    <a:pt x="83376" y="29687"/>
                    <a:pt x="82902" y="29794"/>
                  </a:cubicBezTo>
                  <a:cubicBezTo>
                    <a:pt x="82937" y="25637"/>
                    <a:pt x="86114" y="23558"/>
                    <a:pt x="89290" y="23558"/>
                  </a:cubicBezTo>
                  <a:close/>
                  <a:moveTo>
                    <a:pt x="42335" y="23651"/>
                  </a:moveTo>
                  <a:cubicBezTo>
                    <a:pt x="45511" y="23651"/>
                    <a:pt x="48686" y="25727"/>
                    <a:pt x="48726" y="29884"/>
                  </a:cubicBezTo>
                  <a:cubicBezTo>
                    <a:pt x="48251" y="29782"/>
                    <a:pt x="47772" y="29732"/>
                    <a:pt x="47298" y="29732"/>
                  </a:cubicBezTo>
                  <a:cubicBezTo>
                    <a:pt x="45434" y="29732"/>
                    <a:pt x="43630" y="30499"/>
                    <a:pt x="42337" y="31891"/>
                  </a:cubicBezTo>
                  <a:cubicBezTo>
                    <a:pt x="41056" y="30511"/>
                    <a:pt x="39264" y="29731"/>
                    <a:pt x="37382" y="29731"/>
                  </a:cubicBezTo>
                  <a:cubicBezTo>
                    <a:pt x="36898" y="29731"/>
                    <a:pt x="36415" y="29785"/>
                    <a:pt x="35940" y="29884"/>
                  </a:cubicBezTo>
                  <a:cubicBezTo>
                    <a:pt x="35980" y="25729"/>
                    <a:pt x="39158" y="23651"/>
                    <a:pt x="42335" y="23651"/>
                  </a:cubicBezTo>
                  <a:close/>
                  <a:moveTo>
                    <a:pt x="65651" y="23651"/>
                  </a:moveTo>
                  <a:cubicBezTo>
                    <a:pt x="68826" y="23651"/>
                    <a:pt x="72001" y="25727"/>
                    <a:pt x="72041" y="29884"/>
                  </a:cubicBezTo>
                  <a:cubicBezTo>
                    <a:pt x="71568" y="29782"/>
                    <a:pt x="71091" y="29732"/>
                    <a:pt x="70617" y="29732"/>
                  </a:cubicBezTo>
                  <a:cubicBezTo>
                    <a:pt x="68758" y="29732"/>
                    <a:pt x="66952" y="30499"/>
                    <a:pt x="65653" y="31891"/>
                  </a:cubicBezTo>
                  <a:cubicBezTo>
                    <a:pt x="64371" y="30511"/>
                    <a:pt x="62579" y="29731"/>
                    <a:pt x="60697" y="29731"/>
                  </a:cubicBezTo>
                  <a:cubicBezTo>
                    <a:pt x="60214" y="29731"/>
                    <a:pt x="59730" y="29785"/>
                    <a:pt x="59255" y="29884"/>
                  </a:cubicBezTo>
                  <a:cubicBezTo>
                    <a:pt x="59295" y="25729"/>
                    <a:pt x="62473" y="23651"/>
                    <a:pt x="65651" y="23651"/>
                  </a:cubicBezTo>
                  <a:close/>
                  <a:moveTo>
                    <a:pt x="18808" y="23757"/>
                  </a:moveTo>
                  <a:cubicBezTo>
                    <a:pt x="21978" y="23757"/>
                    <a:pt x="25149" y="25829"/>
                    <a:pt x="25196" y="29978"/>
                  </a:cubicBezTo>
                  <a:lnTo>
                    <a:pt x="25196" y="29978"/>
                  </a:lnTo>
                  <a:cubicBezTo>
                    <a:pt x="24721" y="29876"/>
                    <a:pt x="24243" y="29826"/>
                    <a:pt x="23769" y="29826"/>
                  </a:cubicBezTo>
                  <a:cubicBezTo>
                    <a:pt x="21911" y="29826"/>
                    <a:pt x="20114" y="30592"/>
                    <a:pt x="18825" y="31981"/>
                  </a:cubicBezTo>
                  <a:cubicBezTo>
                    <a:pt x="17544" y="30610"/>
                    <a:pt x="15752" y="29821"/>
                    <a:pt x="13870" y="29821"/>
                  </a:cubicBezTo>
                  <a:cubicBezTo>
                    <a:pt x="13386" y="29830"/>
                    <a:pt x="12902" y="29875"/>
                    <a:pt x="12427" y="29982"/>
                  </a:cubicBezTo>
                  <a:cubicBezTo>
                    <a:pt x="12463" y="25834"/>
                    <a:pt x="15635" y="23757"/>
                    <a:pt x="18808" y="23757"/>
                  </a:cubicBezTo>
                  <a:close/>
                  <a:moveTo>
                    <a:pt x="117967" y="29909"/>
                  </a:moveTo>
                  <a:cubicBezTo>
                    <a:pt x="118392" y="29909"/>
                    <a:pt x="118820" y="29948"/>
                    <a:pt x="119245" y="30027"/>
                  </a:cubicBezTo>
                  <a:cubicBezTo>
                    <a:pt x="118253" y="31208"/>
                    <a:pt x="117671" y="32700"/>
                    <a:pt x="117757" y="34292"/>
                  </a:cubicBezTo>
                  <a:lnTo>
                    <a:pt x="117757" y="34292"/>
                  </a:lnTo>
                  <a:cubicBezTo>
                    <a:pt x="116507" y="32989"/>
                    <a:pt x="114740" y="32159"/>
                    <a:pt x="112880" y="32159"/>
                  </a:cubicBezTo>
                  <a:cubicBezTo>
                    <a:pt x="112860" y="32159"/>
                    <a:pt x="112840" y="32160"/>
                    <a:pt x="112821" y="32160"/>
                  </a:cubicBezTo>
                  <a:cubicBezTo>
                    <a:pt x="114158" y="30712"/>
                    <a:pt x="116031" y="29909"/>
                    <a:pt x="117967" y="29909"/>
                  </a:cubicBezTo>
                  <a:close/>
                  <a:moveTo>
                    <a:pt x="84144" y="30017"/>
                  </a:moveTo>
                  <a:cubicBezTo>
                    <a:pt x="86080" y="30017"/>
                    <a:pt x="87953" y="30820"/>
                    <a:pt x="89290" y="32267"/>
                  </a:cubicBezTo>
                  <a:cubicBezTo>
                    <a:pt x="89271" y="32267"/>
                    <a:pt x="89251" y="32267"/>
                    <a:pt x="89231" y="32267"/>
                  </a:cubicBezTo>
                  <a:cubicBezTo>
                    <a:pt x="87362" y="32267"/>
                    <a:pt x="85595" y="33105"/>
                    <a:pt x="84353" y="34409"/>
                  </a:cubicBezTo>
                  <a:cubicBezTo>
                    <a:pt x="84443" y="32814"/>
                    <a:pt x="83851" y="31317"/>
                    <a:pt x="82866" y="30135"/>
                  </a:cubicBezTo>
                  <a:cubicBezTo>
                    <a:pt x="83291" y="30056"/>
                    <a:pt x="83719" y="30017"/>
                    <a:pt x="84144" y="30017"/>
                  </a:cubicBezTo>
                  <a:close/>
                  <a:moveTo>
                    <a:pt x="94437" y="30017"/>
                  </a:moveTo>
                  <a:cubicBezTo>
                    <a:pt x="94862" y="30017"/>
                    <a:pt x="95289" y="30056"/>
                    <a:pt x="95715" y="30135"/>
                  </a:cubicBezTo>
                  <a:cubicBezTo>
                    <a:pt x="94729" y="31317"/>
                    <a:pt x="94138" y="32814"/>
                    <a:pt x="94228" y="34409"/>
                  </a:cubicBezTo>
                  <a:cubicBezTo>
                    <a:pt x="92977" y="33105"/>
                    <a:pt x="91218" y="32267"/>
                    <a:pt x="89350" y="32267"/>
                  </a:cubicBezTo>
                  <a:cubicBezTo>
                    <a:pt x="89333" y="32267"/>
                    <a:pt x="89316" y="32267"/>
                    <a:pt x="89299" y="32267"/>
                  </a:cubicBezTo>
                  <a:lnTo>
                    <a:pt x="89299" y="32267"/>
                  </a:lnTo>
                  <a:cubicBezTo>
                    <a:pt x="90637" y="30820"/>
                    <a:pt x="92504" y="30017"/>
                    <a:pt x="94437" y="30017"/>
                  </a:cubicBezTo>
                  <a:close/>
                  <a:moveTo>
                    <a:pt x="47484" y="30107"/>
                  </a:moveTo>
                  <a:cubicBezTo>
                    <a:pt x="47908" y="30107"/>
                    <a:pt x="48336" y="30145"/>
                    <a:pt x="48762" y="30224"/>
                  </a:cubicBezTo>
                  <a:cubicBezTo>
                    <a:pt x="47767" y="31407"/>
                    <a:pt x="47185" y="32912"/>
                    <a:pt x="47275" y="34498"/>
                  </a:cubicBezTo>
                  <a:cubicBezTo>
                    <a:pt x="46024" y="33195"/>
                    <a:pt x="44256" y="32357"/>
                    <a:pt x="42396" y="32357"/>
                  </a:cubicBezTo>
                  <a:cubicBezTo>
                    <a:pt x="42377" y="32357"/>
                    <a:pt x="42357" y="32357"/>
                    <a:pt x="42337" y="32357"/>
                  </a:cubicBezTo>
                  <a:cubicBezTo>
                    <a:pt x="43675" y="30909"/>
                    <a:pt x="45548" y="30107"/>
                    <a:pt x="47484" y="30107"/>
                  </a:cubicBezTo>
                  <a:close/>
                  <a:moveTo>
                    <a:pt x="60497" y="30107"/>
                  </a:moveTo>
                  <a:cubicBezTo>
                    <a:pt x="62433" y="30107"/>
                    <a:pt x="64308" y="30911"/>
                    <a:pt x="65653" y="32366"/>
                  </a:cubicBezTo>
                  <a:lnTo>
                    <a:pt x="65653" y="32366"/>
                  </a:lnTo>
                  <a:cubicBezTo>
                    <a:pt x="65650" y="32366"/>
                    <a:pt x="65647" y="32366"/>
                    <a:pt x="65644" y="32366"/>
                  </a:cubicBezTo>
                  <a:cubicBezTo>
                    <a:pt x="65624" y="32366"/>
                    <a:pt x="65604" y="32366"/>
                    <a:pt x="65584" y="32366"/>
                  </a:cubicBezTo>
                  <a:cubicBezTo>
                    <a:pt x="63715" y="32366"/>
                    <a:pt x="61957" y="33195"/>
                    <a:pt x="60706" y="34498"/>
                  </a:cubicBezTo>
                  <a:cubicBezTo>
                    <a:pt x="60796" y="32912"/>
                    <a:pt x="60214" y="31407"/>
                    <a:pt x="59219" y="30224"/>
                  </a:cubicBezTo>
                  <a:cubicBezTo>
                    <a:pt x="59644" y="30145"/>
                    <a:pt x="60072" y="30107"/>
                    <a:pt x="60497" y="30107"/>
                  </a:cubicBezTo>
                  <a:close/>
                  <a:moveTo>
                    <a:pt x="106093" y="25399"/>
                  </a:moveTo>
                  <a:cubicBezTo>
                    <a:pt x="106554" y="25399"/>
                    <a:pt x="107019" y="25445"/>
                    <a:pt x="107480" y="25538"/>
                  </a:cubicBezTo>
                  <a:cubicBezTo>
                    <a:pt x="106477" y="26801"/>
                    <a:pt x="105930" y="28395"/>
                    <a:pt x="106136" y="30070"/>
                  </a:cubicBezTo>
                  <a:lnTo>
                    <a:pt x="106136" y="30070"/>
                  </a:lnTo>
                  <a:cubicBezTo>
                    <a:pt x="106645" y="29957"/>
                    <a:pt x="107158" y="29902"/>
                    <a:pt x="107667" y="29902"/>
                  </a:cubicBezTo>
                  <a:cubicBezTo>
                    <a:pt x="109601" y="29902"/>
                    <a:pt x="111474" y="30700"/>
                    <a:pt x="112821" y="32160"/>
                  </a:cubicBezTo>
                  <a:cubicBezTo>
                    <a:pt x="112802" y="32160"/>
                    <a:pt x="112783" y="32160"/>
                    <a:pt x="112764" y="32160"/>
                  </a:cubicBezTo>
                  <a:cubicBezTo>
                    <a:pt x="110778" y="32160"/>
                    <a:pt x="108911" y="33096"/>
                    <a:pt x="107659" y="34543"/>
                  </a:cubicBezTo>
                  <a:cubicBezTo>
                    <a:pt x="107785" y="32877"/>
                    <a:pt x="107175" y="31300"/>
                    <a:pt x="106127" y="30072"/>
                  </a:cubicBezTo>
                  <a:cubicBezTo>
                    <a:pt x="106130" y="30071"/>
                    <a:pt x="106132" y="30071"/>
                    <a:pt x="106134" y="30070"/>
                  </a:cubicBezTo>
                  <a:lnTo>
                    <a:pt x="106134" y="30070"/>
                  </a:lnTo>
                  <a:lnTo>
                    <a:pt x="106127" y="30063"/>
                  </a:lnTo>
                  <a:cubicBezTo>
                    <a:pt x="104875" y="28607"/>
                    <a:pt x="102990" y="27652"/>
                    <a:pt x="100995" y="27652"/>
                  </a:cubicBezTo>
                  <a:cubicBezTo>
                    <a:pt x="100979" y="27652"/>
                    <a:pt x="100964" y="27652"/>
                    <a:pt x="100948" y="27653"/>
                  </a:cubicBezTo>
                  <a:lnTo>
                    <a:pt x="100948" y="27653"/>
                  </a:lnTo>
                  <a:cubicBezTo>
                    <a:pt x="102286" y="26199"/>
                    <a:pt x="104161" y="25399"/>
                    <a:pt x="106093" y="25399"/>
                  </a:cubicBezTo>
                  <a:close/>
                  <a:moveTo>
                    <a:pt x="13651" y="30209"/>
                  </a:moveTo>
                  <a:cubicBezTo>
                    <a:pt x="15587" y="30209"/>
                    <a:pt x="17458" y="31009"/>
                    <a:pt x="18799" y="32455"/>
                  </a:cubicBezTo>
                  <a:lnTo>
                    <a:pt x="18799" y="32455"/>
                  </a:lnTo>
                  <a:cubicBezTo>
                    <a:pt x="18788" y="32455"/>
                    <a:pt x="18777" y="32455"/>
                    <a:pt x="18766" y="32455"/>
                  </a:cubicBezTo>
                  <a:cubicBezTo>
                    <a:pt x="16897" y="32455"/>
                    <a:pt x="15129" y="33294"/>
                    <a:pt x="13888" y="34597"/>
                  </a:cubicBezTo>
                  <a:cubicBezTo>
                    <a:pt x="13968" y="33002"/>
                    <a:pt x="13386" y="31497"/>
                    <a:pt x="12391" y="30323"/>
                  </a:cubicBezTo>
                  <a:cubicBezTo>
                    <a:pt x="12811" y="30247"/>
                    <a:pt x="13233" y="30209"/>
                    <a:pt x="13651" y="30209"/>
                  </a:cubicBezTo>
                  <a:close/>
                  <a:moveTo>
                    <a:pt x="23971" y="30205"/>
                  </a:moveTo>
                  <a:cubicBezTo>
                    <a:pt x="24396" y="30205"/>
                    <a:pt x="24824" y="30244"/>
                    <a:pt x="25250" y="30323"/>
                  </a:cubicBezTo>
                  <a:cubicBezTo>
                    <a:pt x="24255" y="31497"/>
                    <a:pt x="23673" y="33002"/>
                    <a:pt x="23753" y="34597"/>
                  </a:cubicBezTo>
                  <a:cubicBezTo>
                    <a:pt x="22512" y="33294"/>
                    <a:pt x="20744" y="32455"/>
                    <a:pt x="18884" y="32455"/>
                  </a:cubicBezTo>
                  <a:cubicBezTo>
                    <a:pt x="18864" y="32455"/>
                    <a:pt x="18845" y="32455"/>
                    <a:pt x="18825" y="32455"/>
                  </a:cubicBezTo>
                  <a:cubicBezTo>
                    <a:pt x="20162" y="31008"/>
                    <a:pt x="22036" y="30205"/>
                    <a:pt x="23971" y="30205"/>
                  </a:cubicBezTo>
                  <a:close/>
                  <a:moveTo>
                    <a:pt x="35606" y="25605"/>
                  </a:moveTo>
                  <a:cubicBezTo>
                    <a:pt x="36068" y="25605"/>
                    <a:pt x="36534" y="25651"/>
                    <a:pt x="36997" y="25744"/>
                  </a:cubicBezTo>
                  <a:cubicBezTo>
                    <a:pt x="35993" y="26999"/>
                    <a:pt x="35438" y="28593"/>
                    <a:pt x="35644" y="30269"/>
                  </a:cubicBezTo>
                  <a:cubicBezTo>
                    <a:pt x="36150" y="30158"/>
                    <a:pt x="36661" y="30103"/>
                    <a:pt x="37168" y="30103"/>
                  </a:cubicBezTo>
                  <a:cubicBezTo>
                    <a:pt x="39104" y="30103"/>
                    <a:pt x="40980" y="30899"/>
                    <a:pt x="42329" y="32357"/>
                  </a:cubicBezTo>
                  <a:lnTo>
                    <a:pt x="42329" y="32357"/>
                  </a:lnTo>
                  <a:cubicBezTo>
                    <a:pt x="42313" y="32357"/>
                    <a:pt x="42297" y="32357"/>
                    <a:pt x="42282" y="32357"/>
                  </a:cubicBezTo>
                  <a:cubicBezTo>
                    <a:pt x="40295" y="32357"/>
                    <a:pt x="38428" y="33302"/>
                    <a:pt x="37176" y="34749"/>
                  </a:cubicBezTo>
                  <a:cubicBezTo>
                    <a:pt x="37302" y="33074"/>
                    <a:pt x="36692" y="31497"/>
                    <a:pt x="35644" y="30269"/>
                  </a:cubicBezTo>
                  <a:cubicBezTo>
                    <a:pt x="34392" y="28813"/>
                    <a:pt x="32507" y="27858"/>
                    <a:pt x="30511" y="27858"/>
                  </a:cubicBezTo>
                  <a:cubicBezTo>
                    <a:pt x="30496" y="27858"/>
                    <a:pt x="30480" y="27859"/>
                    <a:pt x="30465" y="27859"/>
                  </a:cubicBezTo>
                  <a:lnTo>
                    <a:pt x="30465" y="27859"/>
                  </a:lnTo>
                  <a:cubicBezTo>
                    <a:pt x="31803" y="26405"/>
                    <a:pt x="33672" y="25605"/>
                    <a:pt x="35606" y="25605"/>
                  </a:cubicBezTo>
                  <a:close/>
                  <a:moveTo>
                    <a:pt x="124475" y="28056"/>
                  </a:moveTo>
                  <a:cubicBezTo>
                    <a:pt x="127650" y="28056"/>
                    <a:pt x="130827" y="30135"/>
                    <a:pt x="130867" y="34292"/>
                  </a:cubicBezTo>
                  <a:cubicBezTo>
                    <a:pt x="130389" y="34187"/>
                    <a:pt x="129906" y="34136"/>
                    <a:pt x="129427" y="34136"/>
                  </a:cubicBezTo>
                  <a:cubicBezTo>
                    <a:pt x="127574" y="34136"/>
                    <a:pt x="125776" y="34904"/>
                    <a:pt x="124487" y="36299"/>
                  </a:cubicBezTo>
                  <a:cubicBezTo>
                    <a:pt x="123213" y="34927"/>
                    <a:pt x="121434" y="34140"/>
                    <a:pt x="119564" y="34140"/>
                  </a:cubicBezTo>
                  <a:cubicBezTo>
                    <a:pt x="119553" y="34140"/>
                    <a:pt x="119543" y="34140"/>
                    <a:pt x="119532" y="34140"/>
                  </a:cubicBezTo>
                  <a:cubicBezTo>
                    <a:pt x="119048" y="34140"/>
                    <a:pt x="118564" y="34185"/>
                    <a:pt x="118089" y="34292"/>
                  </a:cubicBezTo>
                  <a:cubicBezTo>
                    <a:pt x="118125" y="30135"/>
                    <a:pt x="121299" y="28056"/>
                    <a:pt x="124475" y="28056"/>
                  </a:cubicBezTo>
                  <a:close/>
                  <a:moveTo>
                    <a:pt x="100943" y="28163"/>
                  </a:moveTo>
                  <a:cubicBezTo>
                    <a:pt x="104120" y="28163"/>
                    <a:pt x="107296" y="30242"/>
                    <a:pt x="107337" y="34400"/>
                  </a:cubicBezTo>
                  <a:cubicBezTo>
                    <a:pt x="106858" y="34295"/>
                    <a:pt x="106375" y="34244"/>
                    <a:pt x="105896" y="34244"/>
                  </a:cubicBezTo>
                  <a:cubicBezTo>
                    <a:pt x="104045" y="34244"/>
                    <a:pt x="102248" y="35008"/>
                    <a:pt x="100952" y="36393"/>
                  </a:cubicBezTo>
                  <a:lnTo>
                    <a:pt x="100952" y="36393"/>
                  </a:lnTo>
                  <a:cubicBezTo>
                    <a:pt x="99679" y="35024"/>
                    <a:pt x="97893" y="34247"/>
                    <a:pt x="96025" y="34247"/>
                  </a:cubicBezTo>
                  <a:cubicBezTo>
                    <a:pt x="96014" y="34247"/>
                    <a:pt x="96004" y="34247"/>
                    <a:pt x="95993" y="34248"/>
                  </a:cubicBezTo>
                  <a:cubicBezTo>
                    <a:pt x="95509" y="34248"/>
                    <a:pt x="95025" y="34292"/>
                    <a:pt x="94550" y="34400"/>
                  </a:cubicBezTo>
                  <a:cubicBezTo>
                    <a:pt x="94590" y="30242"/>
                    <a:pt x="97767" y="28163"/>
                    <a:pt x="100943" y="28163"/>
                  </a:cubicBezTo>
                  <a:close/>
                  <a:moveTo>
                    <a:pt x="77631" y="28160"/>
                  </a:moveTo>
                  <a:cubicBezTo>
                    <a:pt x="80803" y="28160"/>
                    <a:pt x="83975" y="30235"/>
                    <a:pt x="84021" y="34387"/>
                  </a:cubicBezTo>
                  <a:lnTo>
                    <a:pt x="84021" y="34387"/>
                  </a:lnTo>
                  <a:cubicBezTo>
                    <a:pt x="83552" y="34288"/>
                    <a:pt x="83080" y="34239"/>
                    <a:pt x="82612" y="34239"/>
                  </a:cubicBezTo>
                  <a:cubicBezTo>
                    <a:pt x="80751" y="34239"/>
                    <a:pt x="78950" y="35006"/>
                    <a:pt x="77651" y="36398"/>
                  </a:cubicBezTo>
                  <a:cubicBezTo>
                    <a:pt x="76377" y="35026"/>
                    <a:pt x="74589" y="34247"/>
                    <a:pt x="72710" y="34247"/>
                  </a:cubicBezTo>
                  <a:cubicBezTo>
                    <a:pt x="72699" y="34247"/>
                    <a:pt x="72688" y="34247"/>
                    <a:pt x="72678" y="34248"/>
                  </a:cubicBezTo>
                  <a:cubicBezTo>
                    <a:pt x="72194" y="34248"/>
                    <a:pt x="71710" y="34292"/>
                    <a:pt x="71235" y="34400"/>
                  </a:cubicBezTo>
                  <a:cubicBezTo>
                    <a:pt x="71275" y="30241"/>
                    <a:pt x="74454" y="28160"/>
                    <a:pt x="77631" y="28160"/>
                  </a:cubicBezTo>
                  <a:close/>
                  <a:moveTo>
                    <a:pt x="53992" y="28260"/>
                  </a:moveTo>
                  <a:cubicBezTo>
                    <a:pt x="57167" y="28260"/>
                    <a:pt x="60343" y="30336"/>
                    <a:pt x="60384" y="34488"/>
                  </a:cubicBezTo>
                  <a:lnTo>
                    <a:pt x="60384" y="34488"/>
                  </a:lnTo>
                  <a:cubicBezTo>
                    <a:pt x="59912" y="34387"/>
                    <a:pt x="59436" y="34338"/>
                    <a:pt x="58965" y="34338"/>
                  </a:cubicBezTo>
                  <a:cubicBezTo>
                    <a:pt x="57104" y="34338"/>
                    <a:pt x="55304" y="35104"/>
                    <a:pt x="54004" y="36497"/>
                  </a:cubicBezTo>
                  <a:cubicBezTo>
                    <a:pt x="52723" y="35117"/>
                    <a:pt x="50931" y="34337"/>
                    <a:pt x="49049" y="34337"/>
                  </a:cubicBezTo>
                  <a:cubicBezTo>
                    <a:pt x="48565" y="34337"/>
                    <a:pt x="48081" y="34391"/>
                    <a:pt x="47606" y="34489"/>
                  </a:cubicBezTo>
                  <a:cubicBezTo>
                    <a:pt x="47642" y="30336"/>
                    <a:pt x="50816" y="28260"/>
                    <a:pt x="53992" y="28260"/>
                  </a:cubicBezTo>
                  <a:close/>
                  <a:moveTo>
                    <a:pt x="7166" y="28348"/>
                  </a:moveTo>
                  <a:cubicBezTo>
                    <a:pt x="10341" y="28348"/>
                    <a:pt x="13516" y="30427"/>
                    <a:pt x="13556" y="34588"/>
                  </a:cubicBezTo>
                  <a:cubicBezTo>
                    <a:pt x="13083" y="34486"/>
                    <a:pt x="12605" y="34436"/>
                    <a:pt x="12131" y="34436"/>
                  </a:cubicBezTo>
                  <a:cubicBezTo>
                    <a:pt x="10273" y="34436"/>
                    <a:pt x="8469" y="35201"/>
                    <a:pt x="7176" y="36586"/>
                  </a:cubicBezTo>
                  <a:cubicBezTo>
                    <a:pt x="5893" y="35223"/>
                    <a:pt x="4106" y="34445"/>
                    <a:pt x="2227" y="34445"/>
                  </a:cubicBezTo>
                  <a:cubicBezTo>
                    <a:pt x="2216" y="34445"/>
                    <a:pt x="2205" y="34445"/>
                    <a:pt x="2194" y="34445"/>
                  </a:cubicBezTo>
                  <a:lnTo>
                    <a:pt x="2212" y="34427"/>
                  </a:lnTo>
                  <a:cubicBezTo>
                    <a:pt x="1728" y="34427"/>
                    <a:pt x="1245" y="34481"/>
                    <a:pt x="770" y="34588"/>
                  </a:cubicBezTo>
                  <a:cubicBezTo>
                    <a:pt x="810" y="30429"/>
                    <a:pt x="3988" y="28348"/>
                    <a:pt x="7166" y="28348"/>
                  </a:cubicBezTo>
                  <a:close/>
                  <a:moveTo>
                    <a:pt x="30465" y="28364"/>
                  </a:moveTo>
                  <a:cubicBezTo>
                    <a:pt x="33638" y="28364"/>
                    <a:pt x="36811" y="30439"/>
                    <a:pt x="36854" y="34593"/>
                  </a:cubicBezTo>
                  <a:lnTo>
                    <a:pt x="36854" y="34593"/>
                  </a:lnTo>
                  <a:cubicBezTo>
                    <a:pt x="36384" y="34494"/>
                    <a:pt x="35912" y="34445"/>
                    <a:pt x="35443" y="34445"/>
                  </a:cubicBezTo>
                  <a:cubicBezTo>
                    <a:pt x="33580" y="34445"/>
                    <a:pt x="31775" y="35212"/>
                    <a:pt x="30483" y="36604"/>
                  </a:cubicBezTo>
                  <a:cubicBezTo>
                    <a:pt x="29201" y="35224"/>
                    <a:pt x="27409" y="34445"/>
                    <a:pt x="25528" y="34445"/>
                  </a:cubicBezTo>
                  <a:cubicBezTo>
                    <a:pt x="25044" y="34445"/>
                    <a:pt x="24560" y="34498"/>
                    <a:pt x="24085" y="34597"/>
                  </a:cubicBezTo>
                  <a:cubicBezTo>
                    <a:pt x="24116" y="30443"/>
                    <a:pt x="27290" y="28364"/>
                    <a:pt x="30465" y="28364"/>
                  </a:cubicBezTo>
                  <a:close/>
                  <a:moveTo>
                    <a:pt x="119327" y="34515"/>
                  </a:moveTo>
                  <a:cubicBezTo>
                    <a:pt x="121267" y="34515"/>
                    <a:pt x="123141" y="35318"/>
                    <a:pt x="124478" y="36765"/>
                  </a:cubicBezTo>
                  <a:cubicBezTo>
                    <a:pt x="124458" y="36765"/>
                    <a:pt x="124439" y="36765"/>
                    <a:pt x="124419" y="36765"/>
                  </a:cubicBezTo>
                  <a:cubicBezTo>
                    <a:pt x="122550" y="36765"/>
                    <a:pt x="120782" y="37604"/>
                    <a:pt x="119541" y="38907"/>
                  </a:cubicBezTo>
                  <a:cubicBezTo>
                    <a:pt x="119622" y="37312"/>
                    <a:pt x="119039" y="35816"/>
                    <a:pt x="118045" y="34633"/>
                  </a:cubicBezTo>
                  <a:cubicBezTo>
                    <a:pt x="118472" y="34554"/>
                    <a:pt x="118901" y="34515"/>
                    <a:pt x="119327" y="34515"/>
                  </a:cubicBezTo>
                  <a:close/>
                  <a:moveTo>
                    <a:pt x="129624" y="34515"/>
                  </a:moveTo>
                  <a:cubicBezTo>
                    <a:pt x="130049" y="34515"/>
                    <a:pt x="130477" y="34554"/>
                    <a:pt x="130903" y="34633"/>
                  </a:cubicBezTo>
                  <a:cubicBezTo>
                    <a:pt x="129908" y="35816"/>
                    <a:pt x="129326" y="37312"/>
                    <a:pt x="129415" y="38907"/>
                  </a:cubicBezTo>
                  <a:cubicBezTo>
                    <a:pt x="128165" y="37604"/>
                    <a:pt x="126397" y="36765"/>
                    <a:pt x="124537" y="36765"/>
                  </a:cubicBezTo>
                  <a:cubicBezTo>
                    <a:pt x="124517" y="36765"/>
                    <a:pt x="124498" y="36765"/>
                    <a:pt x="124478" y="36765"/>
                  </a:cubicBezTo>
                  <a:cubicBezTo>
                    <a:pt x="125815" y="35318"/>
                    <a:pt x="127689" y="34515"/>
                    <a:pt x="129624" y="34515"/>
                  </a:cubicBezTo>
                  <a:close/>
                  <a:moveTo>
                    <a:pt x="82770" y="34620"/>
                  </a:moveTo>
                  <a:cubicBezTo>
                    <a:pt x="83198" y="34620"/>
                    <a:pt x="83629" y="34660"/>
                    <a:pt x="84057" y="34740"/>
                  </a:cubicBezTo>
                  <a:cubicBezTo>
                    <a:pt x="83556" y="35341"/>
                    <a:pt x="83152" y="36031"/>
                    <a:pt x="82893" y="36765"/>
                  </a:cubicBezTo>
                  <a:lnTo>
                    <a:pt x="82875" y="36765"/>
                  </a:lnTo>
                  <a:cubicBezTo>
                    <a:pt x="82633" y="37473"/>
                    <a:pt x="82534" y="38208"/>
                    <a:pt x="82570" y="38952"/>
                  </a:cubicBezTo>
                  <a:cubicBezTo>
                    <a:pt x="81324" y="37644"/>
                    <a:pt x="79559" y="36810"/>
                    <a:pt x="77695" y="36810"/>
                  </a:cubicBezTo>
                  <a:cubicBezTo>
                    <a:pt x="79026" y="35399"/>
                    <a:pt x="80871" y="34620"/>
                    <a:pt x="82770" y="34620"/>
                  </a:cubicBezTo>
                  <a:close/>
                  <a:moveTo>
                    <a:pt x="95806" y="34620"/>
                  </a:moveTo>
                  <a:cubicBezTo>
                    <a:pt x="97710" y="34620"/>
                    <a:pt x="99556" y="35399"/>
                    <a:pt x="100894" y="36810"/>
                  </a:cubicBezTo>
                  <a:cubicBezTo>
                    <a:pt x="99021" y="36810"/>
                    <a:pt x="97256" y="37644"/>
                    <a:pt x="96011" y="38952"/>
                  </a:cubicBezTo>
                  <a:cubicBezTo>
                    <a:pt x="96047" y="38208"/>
                    <a:pt x="95948" y="37473"/>
                    <a:pt x="95706" y="36765"/>
                  </a:cubicBezTo>
                  <a:lnTo>
                    <a:pt x="95679" y="36765"/>
                  </a:lnTo>
                  <a:cubicBezTo>
                    <a:pt x="95419" y="36031"/>
                    <a:pt x="95025" y="35341"/>
                    <a:pt x="94514" y="34740"/>
                  </a:cubicBezTo>
                  <a:cubicBezTo>
                    <a:pt x="94944" y="34660"/>
                    <a:pt x="95377" y="34620"/>
                    <a:pt x="95806" y="34620"/>
                  </a:cubicBezTo>
                  <a:close/>
                  <a:moveTo>
                    <a:pt x="59142" y="34720"/>
                  </a:moveTo>
                  <a:cubicBezTo>
                    <a:pt x="59570" y="34720"/>
                    <a:pt x="60000" y="34759"/>
                    <a:pt x="60429" y="34839"/>
                  </a:cubicBezTo>
                  <a:cubicBezTo>
                    <a:pt x="59434" y="36022"/>
                    <a:pt x="58852" y="37518"/>
                    <a:pt x="58941" y="39113"/>
                  </a:cubicBezTo>
                  <a:cubicBezTo>
                    <a:pt x="57691" y="37810"/>
                    <a:pt x="55923" y="36971"/>
                    <a:pt x="54063" y="36971"/>
                  </a:cubicBezTo>
                  <a:cubicBezTo>
                    <a:pt x="54043" y="36971"/>
                    <a:pt x="54024" y="36971"/>
                    <a:pt x="54004" y="36972"/>
                  </a:cubicBezTo>
                  <a:cubicBezTo>
                    <a:pt x="53984" y="36971"/>
                    <a:pt x="53964" y="36971"/>
                    <a:pt x="53945" y="36971"/>
                  </a:cubicBezTo>
                  <a:cubicBezTo>
                    <a:pt x="52076" y="36971"/>
                    <a:pt x="50308" y="37810"/>
                    <a:pt x="49067" y="39113"/>
                  </a:cubicBezTo>
                  <a:cubicBezTo>
                    <a:pt x="49147" y="37518"/>
                    <a:pt x="48565" y="36022"/>
                    <a:pt x="47579" y="34839"/>
                  </a:cubicBezTo>
                  <a:cubicBezTo>
                    <a:pt x="48004" y="34760"/>
                    <a:pt x="48431" y="34721"/>
                    <a:pt x="48855" y="34721"/>
                  </a:cubicBezTo>
                  <a:cubicBezTo>
                    <a:pt x="50785" y="34721"/>
                    <a:pt x="52658" y="35523"/>
                    <a:pt x="53995" y="36963"/>
                  </a:cubicBezTo>
                  <a:lnTo>
                    <a:pt x="54004" y="36963"/>
                  </a:lnTo>
                  <a:cubicBezTo>
                    <a:pt x="55339" y="35517"/>
                    <a:pt x="57210" y="34720"/>
                    <a:pt x="59142" y="34720"/>
                  </a:cubicBezTo>
                  <a:close/>
                  <a:moveTo>
                    <a:pt x="12301" y="34821"/>
                  </a:moveTo>
                  <a:cubicBezTo>
                    <a:pt x="12724" y="34821"/>
                    <a:pt x="13150" y="34859"/>
                    <a:pt x="13574" y="34938"/>
                  </a:cubicBezTo>
                  <a:cubicBezTo>
                    <a:pt x="13063" y="35538"/>
                    <a:pt x="12669" y="36228"/>
                    <a:pt x="12409" y="36972"/>
                  </a:cubicBezTo>
                  <a:lnTo>
                    <a:pt x="12382" y="36972"/>
                  </a:lnTo>
                  <a:cubicBezTo>
                    <a:pt x="12141" y="37670"/>
                    <a:pt x="12042" y="38414"/>
                    <a:pt x="12087" y="39149"/>
                  </a:cubicBezTo>
                  <a:cubicBezTo>
                    <a:pt x="10841" y="37850"/>
                    <a:pt x="9076" y="37007"/>
                    <a:pt x="7212" y="37007"/>
                  </a:cubicBezTo>
                  <a:cubicBezTo>
                    <a:pt x="8547" y="35599"/>
                    <a:pt x="10392" y="34821"/>
                    <a:pt x="12301" y="34821"/>
                  </a:cubicBezTo>
                  <a:close/>
                  <a:moveTo>
                    <a:pt x="25305" y="34821"/>
                  </a:moveTo>
                  <a:cubicBezTo>
                    <a:pt x="27216" y="34821"/>
                    <a:pt x="29067" y="35599"/>
                    <a:pt x="30402" y="37007"/>
                  </a:cubicBezTo>
                  <a:cubicBezTo>
                    <a:pt x="28538" y="37007"/>
                    <a:pt x="26764" y="37841"/>
                    <a:pt x="25519" y="39149"/>
                  </a:cubicBezTo>
                  <a:cubicBezTo>
                    <a:pt x="25563" y="38414"/>
                    <a:pt x="25456" y="37670"/>
                    <a:pt x="25223" y="36972"/>
                  </a:cubicBezTo>
                  <a:lnTo>
                    <a:pt x="25196" y="36972"/>
                  </a:lnTo>
                  <a:cubicBezTo>
                    <a:pt x="24936" y="36228"/>
                    <a:pt x="24542" y="35538"/>
                    <a:pt x="24031" y="34938"/>
                  </a:cubicBezTo>
                  <a:cubicBezTo>
                    <a:pt x="24455" y="34859"/>
                    <a:pt x="24882" y="34821"/>
                    <a:pt x="25305" y="34821"/>
                  </a:cubicBezTo>
                  <a:close/>
                  <a:moveTo>
                    <a:pt x="106096" y="34617"/>
                  </a:moveTo>
                  <a:cubicBezTo>
                    <a:pt x="106559" y="34617"/>
                    <a:pt x="107026" y="34664"/>
                    <a:pt x="107489" y="34758"/>
                  </a:cubicBezTo>
                  <a:cubicBezTo>
                    <a:pt x="106495" y="35995"/>
                    <a:pt x="105948" y="37563"/>
                    <a:pt x="106127" y="39212"/>
                  </a:cubicBezTo>
                  <a:cubicBezTo>
                    <a:pt x="104873" y="37760"/>
                    <a:pt x="103000" y="36810"/>
                    <a:pt x="101011" y="36810"/>
                  </a:cubicBezTo>
                  <a:cubicBezTo>
                    <a:pt x="102344" y="35398"/>
                    <a:pt x="104192" y="34617"/>
                    <a:pt x="106096" y="34617"/>
                  </a:cubicBezTo>
                  <a:close/>
                  <a:moveTo>
                    <a:pt x="70794" y="30109"/>
                  </a:moveTo>
                  <a:cubicBezTo>
                    <a:pt x="71289" y="30109"/>
                    <a:pt x="71788" y="30161"/>
                    <a:pt x="72283" y="30269"/>
                  </a:cubicBezTo>
                  <a:cubicBezTo>
                    <a:pt x="71289" y="31524"/>
                    <a:pt x="70742" y="33110"/>
                    <a:pt x="70939" y="34785"/>
                  </a:cubicBezTo>
                  <a:lnTo>
                    <a:pt x="70957" y="34785"/>
                  </a:lnTo>
                  <a:cubicBezTo>
                    <a:pt x="71462" y="34672"/>
                    <a:pt x="71973" y="34617"/>
                    <a:pt x="72479" y="34617"/>
                  </a:cubicBezTo>
                  <a:cubicBezTo>
                    <a:pt x="74381" y="34617"/>
                    <a:pt x="76233" y="35395"/>
                    <a:pt x="77570" y="36810"/>
                  </a:cubicBezTo>
                  <a:cubicBezTo>
                    <a:pt x="75527" y="36810"/>
                    <a:pt x="73601" y="37814"/>
                    <a:pt x="72346" y="39337"/>
                  </a:cubicBezTo>
                  <a:cubicBezTo>
                    <a:pt x="72694" y="35639"/>
                    <a:pt x="69398" y="32366"/>
                    <a:pt x="65704" y="32366"/>
                  </a:cubicBezTo>
                  <a:cubicBezTo>
                    <a:pt x="65687" y="32366"/>
                    <a:pt x="65670" y="32366"/>
                    <a:pt x="65653" y="32366"/>
                  </a:cubicBezTo>
                  <a:lnTo>
                    <a:pt x="65653" y="32366"/>
                  </a:lnTo>
                  <a:cubicBezTo>
                    <a:pt x="66994" y="30911"/>
                    <a:pt x="68863" y="30109"/>
                    <a:pt x="70794" y="30109"/>
                  </a:cubicBezTo>
                  <a:close/>
                  <a:moveTo>
                    <a:pt x="35613" y="34809"/>
                  </a:moveTo>
                  <a:cubicBezTo>
                    <a:pt x="36073" y="34809"/>
                    <a:pt x="36537" y="34854"/>
                    <a:pt x="36997" y="34946"/>
                  </a:cubicBezTo>
                  <a:cubicBezTo>
                    <a:pt x="36013" y="36189"/>
                    <a:pt x="35458" y="37762"/>
                    <a:pt x="35634" y="39407"/>
                  </a:cubicBezTo>
                  <a:lnTo>
                    <a:pt x="35634" y="39407"/>
                  </a:lnTo>
                  <a:cubicBezTo>
                    <a:pt x="34388" y="37948"/>
                    <a:pt x="32507" y="36998"/>
                    <a:pt x="30519" y="36998"/>
                  </a:cubicBezTo>
                  <a:cubicBezTo>
                    <a:pt x="31861" y="35584"/>
                    <a:pt x="33709" y="34809"/>
                    <a:pt x="35613" y="34809"/>
                  </a:cubicBezTo>
                  <a:close/>
                  <a:moveTo>
                    <a:pt x="136132" y="32662"/>
                  </a:moveTo>
                  <a:cubicBezTo>
                    <a:pt x="139308" y="32662"/>
                    <a:pt x="142484" y="34740"/>
                    <a:pt x="142525" y="38898"/>
                  </a:cubicBezTo>
                  <a:cubicBezTo>
                    <a:pt x="142046" y="38793"/>
                    <a:pt x="141563" y="38742"/>
                    <a:pt x="141084" y="38742"/>
                  </a:cubicBezTo>
                  <a:cubicBezTo>
                    <a:pt x="139231" y="38742"/>
                    <a:pt x="137433" y="39508"/>
                    <a:pt x="136145" y="40896"/>
                  </a:cubicBezTo>
                  <a:cubicBezTo>
                    <a:pt x="134863" y="39525"/>
                    <a:pt x="133071" y="38737"/>
                    <a:pt x="131190" y="38737"/>
                  </a:cubicBezTo>
                  <a:cubicBezTo>
                    <a:pt x="130706" y="38737"/>
                    <a:pt x="130222" y="38791"/>
                    <a:pt x="129747" y="38898"/>
                  </a:cubicBezTo>
                  <a:cubicBezTo>
                    <a:pt x="129783" y="34740"/>
                    <a:pt x="132957" y="32662"/>
                    <a:pt x="136132" y="32662"/>
                  </a:cubicBezTo>
                  <a:close/>
                  <a:moveTo>
                    <a:pt x="112818" y="32662"/>
                  </a:moveTo>
                  <a:cubicBezTo>
                    <a:pt x="115995" y="32662"/>
                    <a:pt x="119174" y="34740"/>
                    <a:pt x="119218" y="38898"/>
                  </a:cubicBezTo>
                  <a:cubicBezTo>
                    <a:pt x="118738" y="38793"/>
                    <a:pt x="118254" y="38742"/>
                    <a:pt x="117774" y="38742"/>
                  </a:cubicBezTo>
                  <a:cubicBezTo>
                    <a:pt x="115916" y="38742"/>
                    <a:pt x="114117" y="39510"/>
                    <a:pt x="112821" y="40905"/>
                  </a:cubicBezTo>
                  <a:cubicBezTo>
                    <a:pt x="111548" y="39525"/>
                    <a:pt x="109756" y="38746"/>
                    <a:pt x="107874" y="38746"/>
                  </a:cubicBezTo>
                  <a:cubicBezTo>
                    <a:pt x="107391" y="38746"/>
                    <a:pt x="106907" y="38791"/>
                    <a:pt x="106432" y="38898"/>
                  </a:cubicBezTo>
                  <a:cubicBezTo>
                    <a:pt x="106468" y="34740"/>
                    <a:pt x="109642" y="32662"/>
                    <a:pt x="112818" y="32662"/>
                  </a:cubicBezTo>
                  <a:close/>
                  <a:moveTo>
                    <a:pt x="89290" y="32762"/>
                  </a:moveTo>
                  <a:cubicBezTo>
                    <a:pt x="91871" y="32762"/>
                    <a:pt x="94452" y="34136"/>
                    <a:pt x="95348" y="36882"/>
                  </a:cubicBezTo>
                  <a:lnTo>
                    <a:pt x="95375" y="36882"/>
                  </a:lnTo>
                  <a:cubicBezTo>
                    <a:pt x="95572" y="37545"/>
                    <a:pt x="95679" y="38235"/>
                    <a:pt x="95688" y="38934"/>
                  </a:cubicBezTo>
                  <a:cubicBezTo>
                    <a:pt x="95213" y="38832"/>
                    <a:pt x="94735" y="38782"/>
                    <a:pt x="94260" y="38782"/>
                  </a:cubicBezTo>
                  <a:cubicBezTo>
                    <a:pt x="92399" y="38782"/>
                    <a:pt x="90599" y="39549"/>
                    <a:pt x="89299" y="40941"/>
                  </a:cubicBezTo>
                  <a:cubicBezTo>
                    <a:pt x="88018" y="39561"/>
                    <a:pt x="86226" y="38782"/>
                    <a:pt x="84344" y="38782"/>
                  </a:cubicBezTo>
                  <a:cubicBezTo>
                    <a:pt x="83860" y="38782"/>
                    <a:pt x="83376" y="38835"/>
                    <a:pt x="82902" y="38934"/>
                  </a:cubicBezTo>
                  <a:cubicBezTo>
                    <a:pt x="82902" y="38235"/>
                    <a:pt x="83009" y="37545"/>
                    <a:pt x="83215" y="36882"/>
                  </a:cubicBezTo>
                  <a:lnTo>
                    <a:pt x="83233" y="36882"/>
                  </a:lnTo>
                  <a:cubicBezTo>
                    <a:pt x="84129" y="34136"/>
                    <a:pt x="86710" y="32762"/>
                    <a:pt x="89290" y="32762"/>
                  </a:cubicBezTo>
                  <a:close/>
                  <a:moveTo>
                    <a:pt x="42338" y="32863"/>
                  </a:moveTo>
                  <a:cubicBezTo>
                    <a:pt x="45512" y="32863"/>
                    <a:pt x="48684" y="34938"/>
                    <a:pt x="48726" y="39091"/>
                  </a:cubicBezTo>
                  <a:lnTo>
                    <a:pt x="48726" y="39091"/>
                  </a:lnTo>
                  <a:cubicBezTo>
                    <a:pt x="48257" y="38992"/>
                    <a:pt x="47785" y="38943"/>
                    <a:pt x="47316" y="38943"/>
                  </a:cubicBezTo>
                  <a:cubicBezTo>
                    <a:pt x="45455" y="38943"/>
                    <a:pt x="43655" y="39710"/>
                    <a:pt x="42355" y="41102"/>
                  </a:cubicBezTo>
                  <a:cubicBezTo>
                    <a:pt x="41081" y="39730"/>
                    <a:pt x="39293" y="38952"/>
                    <a:pt x="37414" y="38952"/>
                  </a:cubicBezTo>
                  <a:cubicBezTo>
                    <a:pt x="37404" y="38952"/>
                    <a:pt x="37393" y="38952"/>
                    <a:pt x="37382" y="38952"/>
                  </a:cubicBezTo>
                  <a:cubicBezTo>
                    <a:pt x="36898" y="38952"/>
                    <a:pt x="36415" y="38997"/>
                    <a:pt x="35940" y="39104"/>
                  </a:cubicBezTo>
                  <a:cubicBezTo>
                    <a:pt x="35980" y="34944"/>
                    <a:pt x="39160" y="32863"/>
                    <a:pt x="42338" y="32863"/>
                  </a:cubicBezTo>
                  <a:close/>
                  <a:moveTo>
                    <a:pt x="65648" y="32868"/>
                  </a:moveTo>
                  <a:cubicBezTo>
                    <a:pt x="68825" y="32868"/>
                    <a:pt x="72001" y="34946"/>
                    <a:pt x="72041" y="39104"/>
                  </a:cubicBezTo>
                  <a:cubicBezTo>
                    <a:pt x="71563" y="38999"/>
                    <a:pt x="71081" y="38948"/>
                    <a:pt x="70602" y="38948"/>
                  </a:cubicBezTo>
                  <a:cubicBezTo>
                    <a:pt x="68748" y="38948"/>
                    <a:pt x="66949" y="39716"/>
                    <a:pt x="65653" y="41111"/>
                  </a:cubicBezTo>
                  <a:cubicBezTo>
                    <a:pt x="64371" y="39731"/>
                    <a:pt x="62579" y="38952"/>
                    <a:pt x="60697" y="38952"/>
                  </a:cubicBezTo>
                  <a:cubicBezTo>
                    <a:pt x="60214" y="38952"/>
                    <a:pt x="59730" y="38997"/>
                    <a:pt x="59255" y="39104"/>
                  </a:cubicBezTo>
                  <a:cubicBezTo>
                    <a:pt x="59295" y="34946"/>
                    <a:pt x="62472" y="32868"/>
                    <a:pt x="65648" y="32868"/>
                  </a:cubicBezTo>
                  <a:close/>
                  <a:moveTo>
                    <a:pt x="18803" y="32968"/>
                  </a:moveTo>
                  <a:cubicBezTo>
                    <a:pt x="21386" y="32968"/>
                    <a:pt x="23968" y="34342"/>
                    <a:pt x="24864" y="37088"/>
                  </a:cubicBezTo>
                  <a:lnTo>
                    <a:pt x="24882" y="37088"/>
                  </a:lnTo>
                  <a:cubicBezTo>
                    <a:pt x="25088" y="37751"/>
                    <a:pt x="25196" y="38441"/>
                    <a:pt x="25196" y="39140"/>
                  </a:cubicBezTo>
                  <a:cubicBezTo>
                    <a:pt x="24723" y="39038"/>
                    <a:pt x="24246" y="38988"/>
                    <a:pt x="23772" y="38988"/>
                  </a:cubicBezTo>
                  <a:cubicBezTo>
                    <a:pt x="21913" y="38988"/>
                    <a:pt x="20107" y="39755"/>
                    <a:pt x="18807" y="41147"/>
                  </a:cubicBezTo>
                  <a:cubicBezTo>
                    <a:pt x="17526" y="39767"/>
                    <a:pt x="15734" y="38988"/>
                    <a:pt x="13852" y="38988"/>
                  </a:cubicBezTo>
                  <a:cubicBezTo>
                    <a:pt x="13368" y="38988"/>
                    <a:pt x="12884" y="39041"/>
                    <a:pt x="12409" y="39140"/>
                  </a:cubicBezTo>
                  <a:cubicBezTo>
                    <a:pt x="12409" y="38441"/>
                    <a:pt x="12517" y="37751"/>
                    <a:pt x="12723" y="37088"/>
                  </a:cubicBezTo>
                  <a:lnTo>
                    <a:pt x="12741" y="37088"/>
                  </a:lnTo>
                  <a:cubicBezTo>
                    <a:pt x="13637" y="34342"/>
                    <a:pt x="16220" y="32968"/>
                    <a:pt x="18803" y="32968"/>
                  </a:cubicBezTo>
                  <a:close/>
                  <a:moveTo>
                    <a:pt x="117968" y="39112"/>
                  </a:moveTo>
                  <a:cubicBezTo>
                    <a:pt x="118392" y="39112"/>
                    <a:pt x="118820" y="39151"/>
                    <a:pt x="119245" y="39230"/>
                  </a:cubicBezTo>
                  <a:cubicBezTo>
                    <a:pt x="118726" y="39848"/>
                    <a:pt x="118322" y="40565"/>
                    <a:pt x="118063" y="41326"/>
                  </a:cubicBezTo>
                  <a:lnTo>
                    <a:pt x="118063" y="41317"/>
                  </a:lnTo>
                  <a:lnTo>
                    <a:pt x="118054" y="41344"/>
                  </a:lnTo>
                  <a:cubicBezTo>
                    <a:pt x="118054" y="41353"/>
                    <a:pt x="118045" y="41362"/>
                    <a:pt x="118036" y="41380"/>
                  </a:cubicBezTo>
                  <a:cubicBezTo>
                    <a:pt x="117812" y="42061"/>
                    <a:pt x="117713" y="42787"/>
                    <a:pt x="117758" y="43504"/>
                  </a:cubicBezTo>
                  <a:cubicBezTo>
                    <a:pt x="116508" y="42200"/>
                    <a:pt x="114748" y="41362"/>
                    <a:pt x="112888" y="41362"/>
                  </a:cubicBezTo>
                  <a:cubicBezTo>
                    <a:pt x="112869" y="41362"/>
                    <a:pt x="112849" y="41362"/>
                    <a:pt x="112830" y="41362"/>
                  </a:cubicBezTo>
                  <a:cubicBezTo>
                    <a:pt x="114167" y="39915"/>
                    <a:pt x="116034" y="39112"/>
                    <a:pt x="117968" y="39112"/>
                  </a:cubicBezTo>
                  <a:close/>
                  <a:moveTo>
                    <a:pt x="130986" y="39112"/>
                  </a:moveTo>
                  <a:cubicBezTo>
                    <a:pt x="132916" y="39112"/>
                    <a:pt x="134791" y="39915"/>
                    <a:pt x="136136" y="41362"/>
                  </a:cubicBezTo>
                  <a:cubicBezTo>
                    <a:pt x="136116" y="41362"/>
                    <a:pt x="136096" y="41362"/>
                    <a:pt x="136077" y="41362"/>
                  </a:cubicBezTo>
                  <a:cubicBezTo>
                    <a:pt x="134208" y="41362"/>
                    <a:pt x="132440" y="42200"/>
                    <a:pt x="131199" y="43504"/>
                  </a:cubicBezTo>
                  <a:cubicBezTo>
                    <a:pt x="131234" y="42787"/>
                    <a:pt x="131136" y="42070"/>
                    <a:pt x="130912" y="41389"/>
                  </a:cubicBezTo>
                  <a:lnTo>
                    <a:pt x="130912" y="41380"/>
                  </a:lnTo>
                  <a:cubicBezTo>
                    <a:pt x="130912" y="41371"/>
                    <a:pt x="130903" y="41362"/>
                    <a:pt x="130903" y="41344"/>
                  </a:cubicBezTo>
                  <a:cubicBezTo>
                    <a:pt x="130894" y="41335"/>
                    <a:pt x="130903" y="41335"/>
                    <a:pt x="130894" y="41326"/>
                  </a:cubicBezTo>
                  <a:cubicBezTo>
                    <a:pt x="130625" y="40556"/>
                    <a:pt x="130231" y="39848"/>
                    <a:pt x="129711" y="39230"/>
                  </a:cubicBezTo>
                  <a:cubicBezTo>
                    <a:pt x="130135" y="39151"/>
                    <a:pt x="130562" y="39112"/>
                    <a:pt x="130986" y="39112"/>
                  </a:cubicBezTo>
                  <a:close/>
                  <a:moveTo>
                    <a:pt x="84143" y="39166"/>
                  </a:moveTo>
                  <a:cubicBezTo>
                    <a:pt x="86077" y="39166"/>
                    <a:pt x="87946" y="39968"/>
                    <a:pt x="89290" y="41416"/>
                  </a:cubicBezTo>
                  <a:cubicBezTo>
                    <a:pt x="89271" y="41416"/>
                    <a:pt x="89251" y="41416"/>
                    <a:pt x="89231" y="41416"/>
                  </a:cubicBezTo>
                  <a:cubicBezTo>
                    <a:pt x="87362" y="41416"/>
                    <a:pt x="85595" y="42254"/>
                    <a:pt x="84353" y="43557"/>
                  </a:cubicBezTo>
                  <a:cubicBezTo>
                    <a:pt x="84434" y="41963"/>
                    <a:pt x="83851" y="40457"/>
                    <a:pt x="82866" y="39283"/>
                  </a:cubicBezTo>
                  <a:cubicBezTo>
                    <a:pt x="83291" y="39204"/>
                    <a:pt x="83719" y="39166"/>
                    <a:pt x="84143" y="39166"/>
                  </a:cubicBezTo>
                  <a:close/>
                  <a:moveTo>
                    <a:pt x="94430" y="39165"/>
                  </a:moveTo>
                  <a:cubicBezTo>
                    <a:pt x="94857" y="39165"/>
                    <a:pt x="95287" y="39204"/>
                    <a:pt x="95715" y="39283"/>
                  </a:cubicBezTo>
                  <a:cubicBezTo>
                    <a:pt x="94720" y="40466"/>
                    <a:pt x="94138" y="41963"/>
                    <a:pt x="94228" y="43557"/>
                  </a:cubicBezTo>
                  <a:cubicBezTo>
                    <a:pt x="92977" y="42254"/>
                    <a:pt x="91218" y="41416"/>
                    <a:pt x="89350" y="41416"/>
                  </a:cubicBezTo>
                  <a:cubicBezTo>
                    <a:pt x="89330" y="41416"/>
                    <a:pt x="89310" y="41416"/>
                    <a:pt x="89290" y="41416"/>
                  </a:cubicBezTo>
                  <a:cubicBezTo>
                    <a:pt x="90626" y="39963"/>
                    <a:pt x="92497" y="39165"/>
                    <a:pt x="94430" y="39165"/>
                  </a:cubicBezTo>
                  <a:close/>
                  <a:moveTo>
                    <a:pt x="47493" y="39318"/>
                  </a:moveTo>
                  <a:cubicBezTo>
                    <a:pt x="47917" y="39318"/>
                    <a:pt x="48345" y="39357"/>
                    <a:pt x="48771" y="39436"/>
                  </a:cubicBezTo>
                  <a:cubicBezTo>
                    <a:pt x="48242" y="40054"/>
                    <a:pt x="47839" y="40762"/>
                    <a:pt x="47579" y="41523"/>
                  </a:cubicBezTo>
                  <a:cubicBezTo>
                    <a:pt x="47579" y="41532"/>
                    <a:pt x="47579" y="41532"/>
                    <a:pt x="47579" y="41541"/>
                  </a:cubicBezTo>
                  <a:lnTo>
                    <a:pt x="47561" y="41586"/>
                  </a:lnTo>
                  <a:cubicBezTo>
                    <a:pt x="47337" y="42267"/>
                    <a:pt x="47239" y="42984"/>
                    <a:pt x="47275" y="43710"/>
                  </a:cubicBezTo>
                  <a:cubicBezTo>
                    <a:pt x="46033" y="42406"/>
                    <a:pt x="44274" y="41568"/>
                    <a:pt x="42406" y="41568"/>
                  </a:cubicBezTo>
                  <a:cubicBezTo>
                    <a:pt x="42386" y="41568"/>
                    <a:pt x="42366" y="41568"/>
                    <a:pt x="42346" y="41568"/>
                  </a:cubicBezTo>
                  <a:cubicBezTo>
                    <a:pt x="43684" y="40121"/>
                    <a:pt x="45557" y="39318"/>
                    <a:pt x="47493" y="39318"/>
                  </a:cubicBezTo>
                  <a:close/>
                  <a:moveTo>
                    <a:pt x="60506" y="39318"/>
                  </a:moveTo>
                  <a:cubicBezTo>
                    <a:pt x="62442" y="39318"/>
                    <a:pt x="64315" y="40121"/>
                    <a:pt x="65653" y="41568"/>
                  </a:cubicBezTo>
                  <a:cubicBezTo>
                    <a:pt x="65633" y="41568"/>
                    <a:pt x="65613" y="41568"/>
                    <a:pt x="65593" y="41568"/>
                  </a:cubicBezTo>
                  <a:cubicBezTo>
                    <a:pt x="63724" y="41568"/>
                    <a:pt x="61965" y="42398"/>
                    <a:pt x="60715" y="43710"/>
                  </a:cubicBezTo>
                  <a:cubicBezTo>
                    <a:pt x="60751" y="42984"/>
                    <a:pt x="60662" y="42267"/>
                    <a:pt x="60438" y="41586"/>
                  </a:cubicBezTo>
                  <a:cubicBezTo>
                    <a:pt x="60438" y="41577"/>
                    <a:pt x="60429" y="41559"/>
                    <a:pt x="60420" y="41550"/>
                  </a:cubicBezTo>
                  <a:cubicBezTo>
                    <a:pt x="60420" y="41541"/>
                    <a:pt x="60420" y="41532"/>
                    <a:pt x="60411" y="41532"/>
                  </a:cubicBezTo>
                  <a:cubicBezTo>
                    <a:pt x="60151" y="40762"/>
                    <a:pt x="59748" y="40054"/>
                    <a:pt x="59228" y="39436"/>
                  </a:cubicBezTo>
                  <a:cubicBezTo>
                    <a:pt x="59654" y="39357"/>
                    <a:pt x="60082" y="39318"/>
                    <a:pt x="60506" y="39318"/>
                  </a:cubicBezTo>
                  <a:close/>
                  <a:moveTo>
                    <a:pt x="23963" y="39353"/>
                  </a:moveTo>
                  <a:cubicBezTo>
                    <a:pt x="24391" y="39353"/>
                    <a:pt x="24821" y="39392"/>
                    <a:pt x="25250" y="39472"/>
                  </a:cubicBezTo>
                  <a:cubicBezTo>
                    <a:pt x="24255" y="40654"/>
                    <a:pt x="23673" y="42151"/>
                    <a:pt x="23753" y="43746"/>
                  </a:cubicBezTo>
                  <a:cubicBezTo>
                    <a:pt x="22512" y="42442"/>
                    <a:pt x="20744" y="41604"/>
                    <a:pt x="18884" y="41604"/>
                  </a:cubicBezTo>
                  <a:cubicBezTo>
                    <a:pt x="18864" y="41604"/>
                    <a:pt x="18845" y="41604"/>
                    <a:pt x="18825" y="41604"/>
                  </a:cubicBezTo>
                  <a:cubicBezTo>
                    <a:pt x="18805" y="41604"/>
                    <a:pt x="18786" y="41604"/>
                    <a:pt x="18766" y="41604"/>
                  </a:cubicBezTo>
                  <a:cubicBezTo>
                    <a:pt x="16897" y="41604"/>
                    <a:pt x="15129" y="42442"/>
                    <a:pt x="13888" y="43746"/>
                  </a:cubicBezTo>
                  <a:cubicBezTo>
                    <a:pt x="13951" y="42160"/>
                    <a:pt x="13368" y="40663"/>
                    <a:pt x="12382" y="39480"/>
                  </a:cubicBezTo>
                  <a:lnTo>
                    <a:pt x="12391" y="39472"/>
                  </a:lnTo>
                  <a:cubicBezTo>
                    <a:pt x="12820" y="39392"/>
                    <a:pt x="13250" y="39353"/>
                    <a:pt x="13678" y="39353"/>
                  </a:cubicBezTo>
                  <a:cubicBezTo>
                    <a:pt x="15611" y="39353"/>
                    <a:pt x="17482" y="40150"/>
                    <a:pt x="18825" y="41595"/>
                  </a:cubicBezTo>
                  <a:cubicBezTo>
                    <a:pt x="20161" y="40150"/>
                    <a:pt x="22031" y="39353"/>
                    <a:pt x="23963" y="39353"/>
                  </a:cubicBezTo>
                  <a:close/>
                  <a:moveTo>
                    <a:pt x="107663" y="39105"/>
                  </a:moveTo>
                  <a:cubicBezTo>
                    <a:pt x="109597" y="39105"/>
                    <a:pt x="111471" y="39906"/>
                    <a:pt x="112812" y="41353"/>
                  </a:cubicBezTo>
                  <a:cubicBezTo>
                    <a:pt x="112793" y="41353"/>
                    <a:pt x="112774" y="41353"/>
                    <a:pt x="112756" y="41353"/>
                  </a:cubicBezTo>
                  <a:cubicBezTo>
                    <a:pt x="110769" y="41353"/>
                    <a:pt x="108902" y="42299"/>
                    <a:pt x="107650" y="43755"/>
                  </a:cubicBezTo>
                  <a:lnTo>
                    <a:pt x="107650" y="43755"/>
                  </a:lnTo>
                  <a:cubicBezTo>
                    <a:pt x="107803" y="42088"/>
                    <a:pt x="107211" y="40511"/>
                    <a:pt x="106172" y="39274"/>
                  </a:cubicBezTo>
                  <a:lnTo>
                    <a:pt x="106172" y="39265"/>
                  </a:lnTo>
                  <a:cubicBezTo>
                    <a:pt x="106668" y="39158"/>
                    <a:pt x="107167" y="39105"/>
                    <a:pt x="107663" y="39105"/>
                  </a:cubicBezTo>
                  <a:close/>
                  <a:moveTo>
                    <a:pt x="37187" y="39310"/>
                  </a:moveTo>
                  <a:cubicBezTo>
                    <a:pt x="39118" y="39310"/>
                    <a:pt x="40989" y="40106"/>
                    <a:pt x="42328" y="41559"/>
                  </a:cubicBezTo>
                  <a:cubicBezTo>
                    <a:pt x="42310" y="41559"/>
                    <a:pt x="42291" y="41559"/>
                    <a:pt x="42273" y="41559"/>
                  </a:cubicBezTo>
                  <a:cubicBezTo>
                    <a:pt x="40286" y="41559"/>
                    <a:pt x="38419" y="42505"/>
                    <a:pt x="37167" y="43952"/>
                  </a:cubicBezTo>
                  <a:cubicBezTo>
                    <a:pt x="37320" y="42294"/>
                    <a:pt x="36728" y="40708"/>
                    <a:pt x="35689" y="39480"/>
                  </a:cubicBezTo>
                  <a:lnTo>
                    <a:pt x="35689" y="39472"/>
                  </a:lnTo>
                  <a:cubicBezTo>
                    <a:pt x="36187" y="39363"/>
                    <a:pt x="36689" y="39310"/>
                    <a:pt x="37187" y="39310"/>
                  </a:cubicBezTo>
                  <a:close/>
                  <a:moveTo>
                    <a:pt x="124475" y="37261"/>
                  </a:moveTo>
                  <a:cubicBezTo>
                    <a:pt x="127048" y="37261"/>
                    <a:pt x="129621" y="38627"/>
                    <a:pt x="130527" y="41362"/>
                  </a:cubicBezTo>
                  <a:cubicBezTo>
                    <a:pt x="130751" y="42043"/>
                    <a:pt x="130867" y="42760"/>
                    <a:pt x="130867" y="43486"/>
                  </a:cubicBezTo>
                  <a:cubicBezTo>
                    <a:pt x="130392" y="43384"/>
                    <a:pt x="129914" y="43334"/>
                    <a:pt x="129439" y="43334"/>
                  </a:cubicBezTo>
                  <a:cubicBezTo>
                    <a:pt x="127578" y="43334"/>
                    <a:pt x="125778" y="44101"/>
                    <a:pt x="124478" y="45493"/>
                  </a:cubicBezTo>
                  <a:cubicBezTo>
                    <a:pt x="123206" y="44113"/>
                    <a:pt x="121405" y="43333"/>
                    <a:pt x="119532" y="43333"/>
                  </a:cubicBezTo>
                  <a:cubicBezTo>
                    <a:pt x="119039" y="43333"/>
                    <a:pt x="118555" y="43387"/>
                    <a:pt x="118089" y="43486"/>
                  </a:cubicBezTo>
                  <a:cubicBezTo>
                    <a:pt x="118089" y="42760"/>
                    <a:pt x="118197" y="42034"/>
                    <a:pt x="118430" y="41344"/>
                  </a:cubicBezTo>
                  <a:cubicBezTo>
                    <a:pt x="119339" y="38623"/>
                    <a:pt x="121907" y="37261"/>
                    <a:pt x="124475" y="37261"/>
                  </a:cubicBezTo>
                  <a:close/>
                  <a:moveTo>
                    <a:pt x="77632" y="37306"/>
                  </a:moveTo>
                  <a:cubicBezTo>
                    <a:pt x="80806" y="37306"/>
                    <a:pt x="83980" y="39382"/>
                    <a:pt x="84022" y="43538"/>
                  </a:cubicBezTo>
                  <a:lnTo>
                    <a:pt x="84022" y="43538"/>
                  </a:lnTo>
                  <a:cubicBezTo>
                    <a:pt x="83549" y="43437"/>
                    <a:pt x="83074" y="43388"/>
                    <a:pt x="82603" y="43388"/>
                  </a:cubicBezTo>
                  <a:cubicBezTo>
                    <a:pt x="80742" y="43388"/>
                    <a:pt x="78941" y="44154"/>
                    <a:pt x="77642" y="45547"/>
                  </a:cubicBezTo>
                  <a:cubicBezTo>
                    <a:pt x="76360" y="44167"/>
                    <a:pt x="74568" y="43387"/>
                    <a:pt x="72687" y="43387"/>
                  </a:cubicBezTo>
                  <a:cubicBezTo>
                    <a:pt x="72203" y="43387"/>
                    <a:pt x="71719" y="43441"/>
                    <a:pt x="71244" y="43540"/>
                  </a:cubicBezTo>
                  <a:cubicBezTo>
                    <a:pt x="71280" y="39385"/>
                    <a:pt x="74456" y="37306"/>
                    <a:pt x="77632" y="37306"/>
                  </a:cubicBezTo>
                  <a:close/>
                  <a:moveTo>
                    <a:pt x="100947" y="37306"/>
                  </a:moveTo>
                  <a:cubicBezTo>
                    <a:pt x="104122" y="37306"/>
                    <a:pt x="107296" y="39383"/>
                    <a:pt x="107337" y="43540"/>
                  </a:cubicBezTo>
                  <a:cubicBezTo>
                    <a:pt x="106864" y="43438"/>
                    <a:pt x="106386" y="43388"/>
                    <a:pt x="105913" y="43388"/>
                  </a:cubicBezTo>
                  <a:cubicBezTo>
                    <a:pt x="104054" y="43388"/>
                    <a:pt x="102249" y="44154"/>
                    <a:pt x="100957" y="45547"/>
                  </a:cubicBezTo>
                  <a:cubicBezTo>
                    <a:pt x="99676" y="44167"/>
                    <a:pt x="97883" y="43387"/>
                    <a:pt x="96002" y="43387"/>
                  </a:cubicBezTo>
                  <a:cubicBezTo>
                    <a:pt x="95518" y="43387"/>
                    <a:pt x="95034" y="43441"/>
                    <a:pt x="94559" y="43540"/>
                  </a:cubicBezTo>
                  <a:cubicBezTo>
                    <a:pt x="94595" y="39385"/>
                    <a:pt x="97771" y="37306"/>
                    <a:pt x="100947" y="37306"/>
                  </a:cubicBezTo>
                  <a:close/>
                  <a:moveTo>
                    <a:pt x="54009" y="37465"/>
                  </a:moveTo>
                  <a:cubicBezTo>
                    <a:pt x="56582" y="37465"/>
                    <a:pt x="59156" y="38830"/>
                    <a:pt x="60061" y="41559"/>
                  </a:cubicBezTo>
                  <a:cubicBezTo>
                    <a:pt x="60285" y="42249"/>
                    <a:pt x="60393" y="42966"/>
                    <a:pt x="60393" y="43692"/>
                  </a:cubicBezTo>
                  <a:cubicBezTo>
                    <a:pt x="59920" y="43590"/>
                    <a:pt x="59442" y="43540"/>
                    <a:pt x="58969" y="43540"/>
                  </a:cubicBezTo>
                  <a:cubicBezTo>
                    <a:pt x="57110" y="43540"/>
                    <a:pt x="55305" y="44307"/>
                    <a:pt x="54013" y="45699"/>
                  </a:cubicBezTo>
                  <a:cubicBezTo>
                    <a:pt x="52739" y="44318"/>
                    <a:pt x="50951" y="43539"/>
                    <a:pt x="49072" y="43539"/>
                  </a:cubicBezTo>
                  <a:cubicBezTo>
                    <a:pt x="49061" y="43539"/>
                    <a:pt x="49051" y="43540"/>
                    <a:pt x="49040" y="43540"/>
                  </a:cubicBezTo>
                  <a:cubicBezTo>
                    <a:pt x="48556" y="43540"/>
                    <a:pt x="48072" y="43593"/>
                    <a:pt x="47597" y="43692"/>
                  </a:cubicBezTo>
                  <a:cubicBezTo>
                    <a:pt x="47597" y="42966"/>
                    <a:pt x="47714" y="42249"/>
                    <a:pt x="47938" y="41559"/>
                  </a:cubicBezTo>
                  <a:lnTo>
                    <a:pt x="47956" y="41550"/>
                  </a:lnTo>
                  <a:cubicBezTo>
                    <a:pt x="48865" y="38827"/>
                    <a:pt x="51437" y="37465"/>
                    <a:pt x="54009" y="37465"/>
                  </a:cubicBezTo>
                  <a:close/>
                  <a:moveTo>
                    <a:pt x="7163" y="37500"/>
                  </a:moveTo>
                  <a:cubicBezTo>
                    <a:pt x="10339" y="37500"/>
                    <a:pt x="13516" y="39579"/>
                    <a:pt x="13556" y="43737"/>
                  </a:cubicBezTo>
                  <a:cubicBezTo>
                    <a:pt x="13079" y="43632"/>
                    <a:pt x="12598" y="43582"/>
                    <a:pt x="12120" y="43582"/>
                  </a:cubicBezTo>
                  <a:cubicBezTo>
                    <a:pt x="10263" y="43582"/>
                    <a:pt x="8460" y="44350"/>
                    <a:pt x="7163" y="45739"/>
                  </a:cubicBezTo>
                  <a:lnTo>
                    <a:pt x="7163" y="45739"/>
                  </a:lnTo>
                  <a:cubicBezTo>
                    <a:pt x="5882" y="44362"/>
                    <a:pt x="4092" y="43584"/>
                    <a:pt x="2212" y="43584"/>
                  </a:cubicBezTo>
                  <a:cubicBezTo>
                    <a:pt x="1728" y="43584"/>
                    <a:pt x="1245" y="43638"/>
                    <a:pt x="770" y="43737"/>
                  </a:cubicBezTo>
                  <a:cubicBezTo>
                    <a:pt x="810" y="39579"/>
                    <a:pt x="3987" y="37500"/>
                    <a:pt x="7163" y="37500"/>
                  </a:cubicBezTo>
                  <a:close/>
                  <a:moveTo>
                    <a:pt x="30463" y="37509"/>
                  </a:moveTo>
                  <a:cubicBezTo>
                    <a:pt x="33636" y="37509"/>
                    <a:pt x="36811" y="39587"/>
                    <a:pt x="36854" y="43742"/>
                  </a:cubicBezTo>
                  <a:lnTo>
                    <a:pt x="36854" y="43742"/>
                  </a:lnTo>
                  <a:cubicBezTo>
                    <a:pt x="36384" y="43642"/>
                    <a:pt x="35912" y="43594"/>
                    <a:pt x="35443" y="43594"/>
                  </a:cubicBezTo>
                  <a:cubicBezTo>
                    <a:pt x="33580" y="43594"/>
                    <a:pt x="31775" y="44360"/>
                    <a:pt x="30483" y="45753"/>
                  </a:cubicBezTo>
                  <a:cubicBezTo>
                    <a:pt x="29201" y="44373"/>
                    <a:pt x="27409" y="43593"/>
                    <a:pt x="25528" y="43593"/>
                  </a:cubicBezTo>
                  <a:cubicBezTo>
                    <a:pt x="25044" y="43593"/>
                    <a:pt x="24560" y="43638"/>
                    <a:pt x="24085" y="43746"/>
                  </a:cubicBezTo>
                  <a:cubicBezTo>
                    <a:pt x="24116" y="39588"/>
                    <a:pt x="27288" y="37509"/>
                    <a:pt x="30463" y="37509"/>
                  </a:cubicBezTo>
                  <a:close/>
                  <a:moveTo>
                    <a:pt x="119327" y="43718"/>
                  </a:moveTo>
                  <a:cubicBezTo>
                    <a:pt x="121267" y="43718"/>
                    <a:pt x="123141" y="44520"/>
                    <a:pt x="124478" y="45968"/>
                  </a:cubicBezTo>
                  <a:cubicBezTo>
                    <a:pt x="124458" y="45968"/>
                    <a:pt x="124439" y="45968"/>
                    <a:pt x="124419" y="45968"/>
                  </a:cubicBezTo>
                  <a:cubicBezTo>
                    <a:pt x="122550" y="45968"/>
                    <a:pt x="120782" y="46806"/>
                    <a:pt x="119541" y="48109"/>
                  </a:cubicBezTo>
                  <a:cubicBezTo>
                    <a:pt x="119622" y="46514"/>
                    <a:pt x="119039" y="45018"/>
                    <a:pt x="118045" y="43835"/>
                  </a:cubicBezTo>
                  <a:cubicBezTo>
                    <a:pt x="118472" y="43756"/>
                    <a:pt x="118901" y="43718"/>
                    <a:pt x="119327" y="43718"/>
                  </a:cubicBezTo>
                  <a:close/>
                  <a:moveTo>
                    <a:pt x="129624" y="43718"/>
                  </a:moveTo>
                  <a:cubicBezTo>
                    <a:pt x="130049" y="43718"/>
                    <a:pt x="130477" y="43756"/>
                    <a:pt x="130903" y="43835"/>
                  </a:cubicBezTo>
                  <a:cubicBezTo>
                    <a:pt x="129908" y="45018"/>
                    <a:pt x="129326" y="46523"/>
                    <a:pt x="129415" y="48109"/>
                  </a:cubicBezTo>
                  <a:cubicBezTo>
                    <a:pt x="128165" y="46806"/>
                    <a:pt x="126397" y="45968"/>
                    <a:pt x="124537" y="45968"/>
                  </a:cubicBezTo>
                  <a:cubicBezTo>
                    <a:pt x="124517" y="45968"/>
                    <a:pt x="124498" y="45968"/>
                    <a:pt x="124478" y="45968"/>
                  </a:cubicBezTo>
                  <a:cubicBezTo>
                    <a:pt x="125815" y="44520"/>
                    <a:pt x="127689" y="43718"/>
                    <a:pt x="129624" y="43718"/>
                  </a:cubicBezTo>
                  <a:close/>
                  <a:moveTo>
                    <a:pt x="82779" y="43762"/>
                  </a:moveTo>
                  <a:cubicBezTo>
                    <a:pt x="83204" y="43762"/>
                    <a:pt x="83632" y="43801"/>
                    <a:pt x="84057" y="43880"/>
                  </a:cubicBezTo>
                  <a:cubicBezTo>
                    <a:pt x="83063" y="45063"/>
                    <a:pt x="82480" y="46559"/>
                    <a:pt x="82561" y="48154"/>
                  </a:cubicBezTo>
                  <a:cubicBezTo>
                    <a:pt x="81320" y="46851"/>
                    <a:pt x="79552" y="46012"/>
                    <a:pt x="77683" y="46012"/>
                  </a:cubicBezTo>
                  <a:cubicBezTo>
                    <a:pt x="77666" y="46012"/>
                    <a:pt x="77650" y="46012"/>
                    <a:pt x="77633" y="46013"/>
                  </a:cubicBezTo>
                  <a:lnTo>
                    <a:pt x="77633" y="46013"/>
                  </a:lnTo>
                  <a:cubicBezTo>
                    <a:pt x="78970" y="44565"/>
                    <a:pt x="80844" y="43762"/>
                    <a:pt x="82779" y="43762"/>
                  </a:cubicBezTo>
                  <a:close/>
                  <a:moveTo>
                    <a:pt x="59124" y="43911"/>
                  </a:moveTo>
                  <a:cubicBezTo>
                    <a:pt x="59554" y="43911"/>
                    <a:pt x="59988" y="43951"/>
                    <a:pt x="60420" y="44032"/>
                  </a:cubicBezTo>
                  <a:cubicBezTo>
                    <a:pt x="59425" y="45224"/>
                    <a:pt x="58843" y="46721"/>
                    <a:pt x="58932" y="48316"/>
                  </a:cubicBezTo>
                  <a:lnTo>
                    <a:pt x="58923" y="48307"/>
                  </a:lnTo>
                  <a:cubicBezTo>
                    <a:pt x="57682" y="47003"/>
                    <a:pt x="55914" y="46165"/>
                    <a:pt x="54045" y="46165"/>
                  </a:cubicBezTo>
                  <a:cubicBezTo>
                    <a:pt x="54026" y="46165"/>
                    <a:pt x="54006" y="46165"/>
                    <a:pt x="53986" y="46165"/>
                  </a:cubicBezTo>
                  <a:cubicBezTo>
                    <a:pt x="53966" y="46165"/>
                    <a:pt x="53947" y="46165"/>
                    <a:pt x="53927" y="46165"/>
                  </a:cubicBezTo>
                  <a:cubicBezTo>
                    <a:pt x="52067" y="46165"/>
                    <a:pt x="50299" y="47003"/>
                    <a:pt x="49049" y="48307"/>
                  </a:cubicBezTo>
                  <a:cubicBezTo>
                    <a:pt x="49138" y="46712"/>
                    <a:pt x="48556" y="45206"/>
                    <a:pt x="47561" y="44032"/>
                  </a:cubicBezTo>
                  <a:cubicBezTo>
                    <a:pt x="47990" y="43953"/>
                    <a:pt x="48420" y="43914"/>
                    <a:pt x="48848" y="43914"/>
                  </a:cubicBezTo>
                  <a:cubicBezTo>
                    <a:pt x="50781" y="43914"/>
                    <a:pt x="52652" y="44711"/>
                    <a:pt x="53995" y="46156"/>
                  </a:cubicBezTo>
                  <a:cubicBezTo>
                    <a:pt x="55328" y="44713"/>
                    <a:pt x="57194" y="43911"/>
                    <a:pt x="59124" y="43911"/>
                  </a:cubicBezTo>
                  <a:close/>
                  <a:moveTo>
                    <a:pt x="25317" y="43968"/>
                  </a:moveTo>
                  <a:cubicBezTo>
                    <a:pt x="27250" y="43968"/>
                    <a:pt x="29122" y="44764"/>
                    <a:pt x="30465" y="46210"/>
                  </a:cubicBezTo>
                  <a:lnTo>
                    <a:pt x="30465" y="46210"/>
                  </a:lnTo>
                  <a:cubicBezTo>
                    <a:pt x="30462" y="46210"/>
                    <a:pt x="30459" y="46210"/>
                    <a:pt x="30456" y="46210"/>
                  </a:cubicBezTo>
                  <a:cubicBezTo>
                    <a:pt x="30446" y="46210"/>
                    <a:pt x="30436" y="46210"/>
                    <a:pt x="30426" y="46210"/>
                  </a:cubicBezTo>
                  <a:cubicBezTo>
                    <a:pt x="28546" y="46210"/>
                    <a:pt x="26775" y="47041"/>
                    <a:pt x="25519" y="48351"/>
                  </a:cubicBezTo>
                  <a:cubicBezTo>
                    <a:pt x="25608" y="46765"/>
                    <a:pt x="25026" y="45269"/>
                    <a:pt x="24031" y="44086"/>
                  </a:cubicBezTo>
                  <a:cubicBezTo>
                    <a:pt x="24460" y="44007"/>
                    <a:pt x="24890" y="43968"/>
                    <a:pt x="25317" y="43968"/>
                  </a:cubicBezTo>
                  <a:close/>
                  <a:moveTo>
                    <a:pt x="106094" y="43751"/>
                  </a:moveTo>
                  <a:cubicBezTo>
                    <a:pt x="106570" y="43751"/>
                    <a:pt x="107049" y="43799"/>
                    <a:pt x="107525" y="43898"/>
                  </a:cubicBezTo>
                  <a:cubicBezTo>
                    <a:pt x="106512" y="45161"/>
                    <a:pt x="105939" y="46747"/>
                    <a:pt x="106127" y="48423"/>
                  </a:cubicBezTo>
                  <a:lnTo>
                    <a:pt x="106118" y="48414"/>
                  </a:lnTo>
                  <a:cubicBezTo>
                    <a:pt x="104866" y="46958"/>
                    <a:pt x="102990" y="46012"/>
                    <a:pt x="100995" y="46012"/>
                  </a:cubicBezTo>
                  <a:cubicBezTo>
                    <a:pt x="100976" y="46012"/>
                    <a:pt x="100958" y="46013"/>
                    <a:pt x="100939" y="46013"/>
                  </a:cubicBezTo>
                  <a:cubicBezTo>
                    <a:pt x="100919" y="46012"/>
                    <a:pt x="100899" y="46012"/>
                    <a:pt x="100879" y="46012"/>
                  </a:cubicBezTo>
                  <a:cubicBezTo>
                    <a:pt x="99020" y="46012"/>
                    <a:pt x="97252" y="46842"/>
                    <a:pt x="96011" y="48154"/>
                  </a:cubicBezTo>
                  <a:cubicBezTo>
                    <a:pt x="96091" y="46559"/>
                    <a:pt x="95509" y="45054"/>
                    <a:pt x="94514" y="43880"/>
                  </a:cubicBezTo>
                  <a:cubicBezTo>
                    <a:pt x="94946" y="43798"/>
                    <a:pt x="95380" y="43758"/>
                    <a:pt x="95811" y="43758"/>
                  </a:cubicBezTo>
                  <a:cubicBezTo>
                    <a:pt x="97740" y="43758"/>
                    <a:pt x="99607" y="44561"/>
                    <a:pt x="100948" y="46004"/>
                  </a:cubicBezTo>
                  <a:cubicBezTo>
                    <a:pt x="102286" y="44551"/>
                    <a:pt x="104160" y="43751"/>
                    <a:pt x="106094" y="43751"/>
                  </a:cubicBezTo>
                  <a:close/>
                  <a:moveTo>
                    <a:pt x="70812" y="39306"/>
                  </a:moveTo>
                  <a:cubicBezTo>
                    <a:pt x="71289" y="39306"/>
                    <a:pt x="71770" y="39355"/>
                    <a:pt x="72248" y="39454"/>
                  </a:cubicBezTo>
                  <a:cubicBezTo>
                    <a:pt x="71271" y="40699"/>
                    <a:pt x="70742" y="42276"/>
                    <a:pt x="70939" y="43925"/>
                  </a:cubicBezTo>
                  <a:cubicBezTo>
                    <a:pt x="71449" y="43811"/>
                    <a:pt x="71962" y="43756"/>
                    <a:pt x="72472" y="43756"/>
                  </a:cubicBezTo>
                  <a:cubicBezTo>
                    <a:pt x="74409" y="43756"/>
                    <a:pt x="76285" y="44558"/>
                    <a:pt x="77633" y="46013"/>
                  </a:cubicBezTo>
                  <a:lnTo>
                    <a:pt x="77633" y="46013"/>
                  </a:lnTo>
                  <a:cubicBezTo>
                    <a:pt x="77630" y="46013"/>
                    <a:pt x="77627" y="46013"/>
                    <a:pt x="77624" y="46013"/>
                  </a:cubicBezTo>
                  <a:cubicBezTo>
                    <a:pt x="77606" y="46013"/>
                    <a:pt x="77588" y="46012"/>
                    <a:pt x="77570" y="46012"/>
                  </a:cubicBezTo>
                  <a:cubicBezTo>
                    <a:pt x="75529" y="46012"/>
                    <a:pt x="73598" y="47021"/>
                    <a:pt x="72346" y="48540"/>
                  </a:cubicBezTo>
                  <a:cubicBezTo>
                    <a:pt x="72703" y="44850"/>
                    <a:pt x="69416" y="41568"/>
                    <a:pt x="65713" y="41568"/>
                  </a:cubicBezTo>
                  <a:cubicBezTo>
                    <a:pt x="65693" y="41568"/>
                    <a:pt x="65673" y="41568"/>
                    <a:pt x="65653" y="41568"/>
                  </a:cubicBezTo>
                  <a:lnTo>
                    <a:pt x="65653" y="41559"/>
                  </a:lnTo>
                  <a:cubicBezTo>
                    <a:pt x="66997" y="40107"/>
                    <a:pt x="68873" y="39306"/>
                    <a:pt x="70812" y="39306"/>
                  </a:cubicBezTo>
                  <a:close/>
                  <a:moveTo>
                    <a:pt x="35618" y="43957"/>
                  </a:moveTo>
                  <a:cubicBezTo>
                    <a:pt x="36091" y="43957"/>
                    <a:pt x="36568" y="44006"/>
                    <a:pt x="37042" y="44104"/>
                  </a:cubicBezTo>
                  <a:cubicBezTo>
                    <a:pt x="36020" y="45350"/>
                    <a:pt x="35456" y="46945"/>
                    <a:pt x="35635" y="48620"/>
                  </a:cubicBezTo>
                  <a:cubicBezTo>
                    <a:pt x="34383" y="47164"/>
                    <a:pt x="32507" y="46210"/>
                    <a:pt x="30511" y="46210"/>
                  </a:cubicBezTo>
                  <a:cubicBezTo>
                    <a:pt x="30496" y="46210"/>
                    <a:pt x="30480" y="46210"/>
                    <a:pt x="30465" y="46210"/>
                  </a:cubicBezTo>
                  <a:lnTo>
                    <a:pt x="30465" y="46210"/>
                  </a:lnTo>
                  <a:cubicBezTo>
                    <a:pt x="31804" y="44762"/>
                    <a:pt x="33682" y="43957"/>
                    <a:pt x="35618" y="43957"/>
                  </a:cubicBezTo>
                  <a:close/>
                  <a:moveTo>
                    <a:pt x="112822" y="41864"/>
                  </a:moveTo>
                  <a:cubicBezTo>
                    <a:pt x="115997" y="41864"/>
                    <a:pt x="119174" y="43943"/>
                    <a:pt x="119218" y="48100"/>
                  </a:cubicBezTo>
                  <a:cubicBezTo>
                    <a:pt x="118743" y="47999"/>
                    <a:pt x="118265" y="47949"/>
                    <a:pt x="117790" y="47949"/>
                  </a:cubicBezTo>
                  <a:cubicBezTo>
                    <a:pt x="115926" y="47949"/>
                    <a:pt x="114120" y="48715"/>
                    <a:pt x="112821" y="50108"/>
                  </a:cubicBezTo>
                  <a:cubicBezTo>
                    <a:pt x="111548" y="48728"/>
                    <a:pt x="109756" y="47948"/>
                    <a:pt x="107874" y="47948"/>
                  </a:cubicBezTo>
                  <a:cubicBezTo>
                    <a:pt x="107391" y="47948"/>
                    <a:pt x="106907" y="48002"/>
                    <a:pt x="106432" y="48100"/>
                  </a:cubicBezTo>
                  <a:cubicBezTo>
                    <a:pt x="106472" y="43943"/>
                    <a:pt x="109646" y="41864"/>
                    <a:pt x="112822" y="41864"/>
                  </a:cubicBezTo>
                  <a:close/>
                  <a:moveTo>
                    <a:pt x="136132" y="41864"/>
                  </a:moveTo>
                  <a:cubicBezTo>
                    <a:pt x="139308" y="41864"/>
                    <a:pt x="142484" y="43943"/>
                    <a:pt x="142525" y="48100"/>
                  </a:cubicBezTo>
                  <a:cubicBezTo>
                    <a:pt x="142051" y="47999"/>
                    <a:pt x="141574" y="47949"/>
                    <a:pt x="141100" y="47949"/>
                  </a:cubicBezTo>
                  <a:cubicBezTo>
                    <a:pt x="139242" y="47949"/>
                    <a:pt x="137437" y="48715"/>
                    <a:pt x="136145" y="50108"/>
                  </a:cubicBezTo>
                  <a:cubicBezTo>
                    <a:pt x="134863" y="48728"/>
                    <a:pt x="133071" y="47948"/>
                    <a:pt x="131190" y="47948"/>
                  </a:cubicBezTo>
                  <a:cubicBezTo>
                    <a:pt x="130706" y="47948"/>
                    <a:pt x="130222" y="48002"/>
                    <a:pt x="129747" y="48100"/>
                  </a:cubicBezTo>
                  <a:cubicBezTo>
                    <a:pt x="129783" y="43943"/>
                    <a:pt x="132957" y="41864"/>
                    <a:pt x="136132" y="41864"/>
                  </a:cubicBezTo>
                  <a:close/>
                  <a:moveTo>
                    <a:pt x="89293" y="41912"/>
                  </a:moveTo>
                  <a:cubicBezTo>
                    <a:pt x="92468" y="41912"/>
                    <a:pt x="95642" y="43988"/>
                    <a:pt x="95679" y="48143"/>
                  </a:cubicBezTo>
                  <a:lnTo>
                    <a:pt x="95679" y="48143"/>
                  </a:lnTo>
                  <a:cubicBezTo>
                    <a:pt x="95207" y="48043"/>
                    <a:pt x="94732" y="47994"/>
                    <a:pt x="94260" y="47994"/>
                  </a:cubicBezTo>
                  <a:cubicBezTo>
                    <a:pt x="92399" y="47994"/>
                    <a:pt x="90599" y="48760"/>
                    <a:pt x="89299" y="50152"/>
                  </a:cubicBezTo>
                  <a:cubicBezTo>
                    <a:pt x="88018" y="48773"/>
                    <a:pt x="86226" y="47993"/>
                    <a:pt x="84344" y="47993"/>
                  </a:cubicBezTo>
                  <a:cubicBezTo>
                    <a:pt x="83860" y="47993"/>
                    <a:pt x="83376" y="48047"/>
                    <a:pt x="82902" y="48145"/>
                  </a:cubicBezTo>
                  <a:cubicBezTo>
                    <a:pt x="82937" y="43991"/>
                    <a:pt x="86116" y="41912"/>
                    <a:pt x="89293" y="41912"/>
                  </a:cubicBezTo>
                  <a:close/>
                  <a:moveTo>
                    <a:pt x="42335" y="42067"/>
                  </a:moveTo>
                  <a:cubicBezTo>
                    <a:pt x="45509" y="42067"/>
                    <a:pt x="48681" y="44143"/>
                    <a:pt x="48726" y="48298"/>
                  </a:cubicBezTo>
                  <a:lnTo>
                    <a:pt x="48726" y="48298"/>
                  </a:lnTo>
                  <a:cubicBezTo>
                    <a:pt x="48251" y="48196"/>
                    <a:pt x="47772" y="48146"/>
                    <a:pt x="47298" y="48146"/>
                  </a:cubicBezTo>
                  <a:cubicBezTo>
                    <a:pt x="45434" y="48146"/>
                    <a:pt x="43630" y="48912"/>
                    <a:pt x="42337" y="50305"/>
                  </a:cubicBezTo>
                  <a:cubicBezTo>
                    <a:pt x="41056" y="48925"/>
                    <a:pt x="39264" y="48145"/>
                    <a:pt x="37382" y="48145"/>
                  </a:cubicBezTo>
                  <a:cubicBezTo>
                    <a:pt x="36898" y="48145"/>
                    <a:pt x="36415" y="48199"/>
                    <a:pt x="35940" y="48307"/>
                  </a:cubicBezTo>
                  <a:cubicBezTo>
                    <a:pt x="35980" y="44148"/>
                    <a:pt x="39158" y="42067"/>
                    <a:pt x="42335" y="42067"/>
                  </a:cubicBezTo>
                  <a:close/>
                  <a:moveTo>
                    <a:pt x="65651" y="42067"/>
                  </a:moveTo>
                  <a:cubicBezTo>
                    <a:pt x="68826" y="42067"/>
                    <a:pt x="72001" y="44146"/>
                    <a:pt x="72041" y="48307"/>
                  </a:cubicBezTo>
                  <a:cubicBezTo>
                    <a:pt x="71563" y="48202"/>
                    <a:pt x="71080" y="48150"/>
                    <a:pt x="70601" y="48150"/>
                  </a:cubicBezTo>
                  <a:cubicBezTo>
                    <a:pt x="68748" y="48150"/>
                    <a:pt x="66948" y="48916"/>
                    <a:pt x="65653" y="50305"/>
                  </a:cubicBezTo>
                  <a:cubicBezTo>
                    <a:pt x="64371" y="48934"/>
                    <a:pt x="62579" y="48145"/>
                    <a:pt x="60697" y="48145"/>
                  </a:cubicBezTo>
                  <a:cubicBezTo>
                    <a:pt x="60214" y="48145"/>
                    <a:pt x="59730" y="48199"/>
                    <a:pt x="59255" y="48307"/>
                  </a:cubicBezTo>
                  <a:cubicBezTo>
                    <a:pt x="59295" y="44148"/>
                    <a:pt x="62473" y="42067"/>
                    <a:pt x="65651" y="42067"/>
                  </a:cubicBezTo>
                  <a:close/>
                  <a:moveTo>
                    <a:pt x="18806" y="42117"/>
                  </a:moveTo>
                  <a:cubicBezTo>
                    <a:pt x="21981" y="42117"/>
                    <a:pt x="25156" y="44198"/>
                    <a:pt x="25196" y="48360"/>
                  </a:cubicBezTo>
                  <a:cubicBezTo>
                    <a:pt x="24717" y="48255"/>
                    <a:pt x="24234" y="48204"/>
                    <a:pt x="23755" y="48204"/>
                  </a:cubicBezTo>
                  <a:cubicBezTo>
                    <a:pt x="21902" y="48204"/>
                    <a:pt x="20103" y="48970"/>
                    <a:pt x="18807" y="50359"/>
                  </a:cubicBezTo>
                  <a:cubicBezTo>
                    <a:pt x="17526" y="48988"/>
                    <a:pt x="15734" y="48199"/>
                    <a:pt x="13852" y="48199"/>
                  </a:cubicBezTo>
                  <a:cubicBezTo>
                    <a:pt x="13368" y="48199"/>
                    <a:pt x="12884" y="48253"/>
                    <a:pt x="12409" y="48360"/>
                  </a:cubicBezTo>
                  <a:cubicBezTo>
                    <a:pt x="12454" y="44198"/>
                    <a:pt x="15631" y="42117"/>
                    <a:pt x="18806" y="42117"/>
                  </a:cubicBezTo>
                  <a:close/>
                  <a:moveTo>
                    <a:pt x="117967" y="48323"/>
                  </a:moveTo>
                  <a:cubicBezTo>
                    <a:pt x="118392" y="48323"/>
                    <a:pt x="118820" y="48362"/>
                    <a:pt x="119245" y="48441"/>
                  </a:cubicBezTo>
                  <a:cubicBezTo>
                    <a:pt x="118253" y="49621"/>
                    <a:pt x="117671" y="51114"/>
                    <a:pt x="117757" y="52706"/>
                  </a:cubicBezTo>
                  <a:lnTo>
                    <a:pt x="117757" y="52706"/>
                  </a:lnTo>
                  <a:cubicBezTo>
                    <a:pt x="116507" y="51403"/>
                    <a:pt x="114740" y="50573"/>
                    <a:pt x="112880" y="50573"/>
                  </a:cubicBezTo>
                  <a:cubicBezTo>
                    <a:pt x="112860" y="50573"/>
                    <a:pt x="112840" y="50573"/>
                    <a:pt x="112821" y="50574"/>
                  </a:cubicBezTo>
                  <a:cubicBezTo>
                    <a:pt x="114158" y="49126"/>
                    <a:pt x="116031" y="48323"/>
                    <a:pt x="117967" y="48323"/>
                  </a:cubicBezTo>
                  <a:close/>
                  <a:moveTo>
                    <a:pt x="130990" y="48323"/>
                  </a:moveTo>
                  <a:cubicBezTo>
                    <a:pt x="132925" y="48323"/>
                    <a:pt x="134799" y="49126"/>
                    <a:pt x="136136" y="50574"/>
                  </a:cubicBezTo>
                  <a:cubicBezTo>
                    <a:pt x="136116" y="50573"/>
                    <a:pt x="136096" y="50573"/>
                    <a:pt x="136077" y="50573"/>
                  </a:cubicBezTo>
                  <a:cubicBezTo>
                    <a:pt x="134208" y="50573"/>
                    <a:pt x="132440" y="51412"/>
                    <a:pt x="131199" y="52715"/>
                  </a:cubicBezTo>
                  <a:cubicBezTo>
                    <a:pt x="131279" y="51120"/>
                    <a:pt x="130697" y="49624"/>
                    <a:pt x="129711" y="48441"/>
                  </a:cubicBezTo>
                  <a:cubicBezTo>
                    <a:pt x="130137" y="48362"/>
                    <a:pt x="130565" y="48323"/>
                    <a:pt x="130990" y="48323"/>
                  </a:cubicBezTo>
                  <a:close/>
                  <a:moveTo>
                    <a:pt x="94437" y="48359"/>
                  </a:moveTo>
                  <a:cubicBezTo>
                    <a:pt x="94862" y="48359"/>
                    <a:pt x="95289" y="48398"/>
                    <a:pt x="95715" y="48477"/>
                  </a:cubicBezTo>
                  <a:cubicBezTo>
                    <a:pt x="94722" y="49666"/>
                    <a:pt x="94140" y="51168"/>
                    <a:pt x="94227" y="52750"/>
                  </a:cubicBezTo>
                  <a:lnTo>
                    <a:pt x="94227" y="52750"/>
                  </a:lnTo>
                  <a:cubicBezTo>
                    <a:pt x="92986" y="51447"/>
                    <a:pt x="91219" y="50618"/>
                    <a:pt x="89350" y="50618"/>
                  </a:cubicBezTo>
                  <a:cubicBezTo>
                    <a:pt x="89330" y="50618"/>
                    <a:pt x="89310" y="50618"/>
                    <a:pt x="89290" y="50618"/>
                  </a:cubicBezTo>
                  <a:cubicBezTo>
                    <a:pt x="89270" y="50618"/>
                    <a:pt x="89250" y="50618"/>
                    <a:pt x="89231" y="50618"/>
                  </a:cubicBezTo>
                  <a:cubicBezTo>
                    <a:pt x="87362" y="50618"/>
                    <a:pt x="85603" y="51448"/>
                    <a:pt x="84353" y="52751"/>
                  </a:cubicBezTo>
                  <a:cubicBezTo>
                    <a:pt x="84443" y="51165"/>
                    <a:pt x="83860" y="49660"/>
                    <a:pt x="82866" y="48477"/>
                  </a:cubicBezTo>
                  <a:cubicBezTo>
                    <a:pt x="83291" y="48398"/>
                    <a:pt x="83719" y="48359"/>
                    <a:pt x="84144" y="48359"/>
                  </a:cubicBezTo>
                  <a:cubicBezTo>
                    <a:pt x="86080" y="48359"/>
                    <a:pt x="87955" y="49162"/>
                    <a:pt x="89299" y="50609"/>
                  </a:cubicBezTo>
                  <a:cubicBezTo>
                    <a:pt x="90637" y="49162"/>
                    <a:pt x="92504" y="48359"/>
                    <a:pt x="94437" y="48359"/>
                  </a:cubicBezTo>
                  <a:close/>
                  <a:moveTo>
                    <a:pt x="47485" y="48520"/>
                  </a:moveTo>
                  <a:cubicBezTo>
                    <a:pt x="47909" y="48520"/>
                    <a:pt x="48337" y="48559"/>
                    <a:pt x="48762" y="48638"/>
                  </a:cubicBezTo>
                  <a:cubicBezTo>
                    <a:pt x="47767" y="49821"/>
                    <a:pt x="47185" y="51326"/>
                    <a:pt x="47275" y="52912"/>
                  </a:cubicBezTo>
                  <a:cubicBezTo>
                    <a:pt x="46025" y="51609"/>
                    <a:pt x="44257" y="50779"/>
                    <a:pt x="42397" y="50779"/>
                  </a:cubicBezTo>
                  <a:cubicBezTo>
                    <a:pt x="42377" y="50779"/>
                    <a:pt x="42357" y="50779"/>
                    <a:pt x="42337" y="50780"/>
                  </a:cubicBezTo>
                  <a:cubicBezTo>
                    <a:pt x="43675" y="49325"/>
                    <a:pt x="45549" y="48520"/>
                    <a:pt x="47485" y="48520"/>
                  </a:cubicBezTo>
                  <a:close/>
                  <a:moveTo>
                    <a:pt x="60501" y="48529"/>
                  </a:moveTo>
                  <a:cubicBezTo>
                    <a:pt x="62439" y="48529"/>
                    <a:pt x="64308" y="49332"/>
                    <a:pt x="65653" y="50780"/>
                  </a:cubicBezTo>
                  <a:cubicBezTo>
                    <a:pt x="65633" y="50779"/>
                    <a:pt x="65613" y="50779"/>
                    <a:pt x="65593" y="50779"/>
                  </a:cubicBezTo>
                  <a:cubicBezTo>
                    <a:pt x="63725" y="50779"/>
                    <a:pt x="61957" y="51618"/>
                    <a:pt x="60715" y="52921"/>
                  </a:cubicBezTo>
                  <a:cubicBezTo>
                    <a:pt x="60796" y="51326"/>
                    <a:pt x="60214" y="49830"/>
                    <a:pt x="59219" y="48647"/>
                  </a:cubicBezTo>
                  <a:cubicBezTo>
                    <a:pt x="59646" y="48568"/>
                    <a:pt x="60075" y="48529"/>
                    <a:pt x="60501" y="48529"/>
                  </a:cubicBezTo>
                  <a:close/>
                  <a:moveTo>
                    <a:pt x="107662" y="48316"/>
                  </a:moveTo>
                  <a:cubicBezTo>
                    <a:pt x="109596" y="48316"/>
                    <a:pt x="111472" y="49118"/>
                    <a:pt x="112821" y="50574"/>
                  </a:cubicBezTo>
                  <a:cubicBezTo>
                    <a:pt x="112802" y="50573"/>
                    <a:pt x="112783" y="50573"/>
                    <a:pt x="112765" y="50573"/>
                  </a:cubicBezTo>
                  <a:cubicBezTo>
                    <a:pt x="110778" y="50573"/>
                    <a:pt x="108902" y="51519"/>
                    <a:pt x="107650" y="52966"/>
                  </a:cubicBezTo>
                  <a:lnTo>
                    <a:pt x="107650" y="52966"/>
                  </a:lnTo>
                  <a:cubicBezTo>
                    <a:pt x="107803" y="51290"/>
                    <a:pt x="107211" y="49713"/>
                    <a:pt x="106172" y="48477"/>
                  </a:cubicBezTo>
                  <a:cubicBezTo>
                    <a:pt x="106667" y="48369"/>
                    <a:pt x="107167" y="48316"/>
                    <a:pt x="107662" y="48316"/>
                  </a:cubicBezTo>
                  <a:close/>
                  <a:moveTo>
                    <a:pt x="13659" y="48573"/>
                  </a:moveTo>
                  <a:cubicBezTo>
                    <a:pt x="15592" y="48573"/>
                    <a:pt x="17464" y="49371"/>
                    <a:pt x="18807" y="50824"/>
                  </a:cubicBezTo>
                  <a:cubicBezTo>
                    <a:pt x="18787" y="50824"/>
                    <a:pt x="18768" y="50824"/>
                    <a:pt x="18748" y="50824"/>
                  </a:cubicBezTo>
                  <a:cubicBezTo>
                    <a:pt x="16879" y="50824"/>
                    <a:pt x="15111" y="51663"/>
                    <a:pt x="13870" y="52966"/>
                  </a:cubicBezTo>
                  <a:cubicBezTo>
                    <a:pt x="13951" y="51371"/>
                    <a:pt x="13368" y="49875"/>
                    <a:pt x="12374" y="48692"/>
                  </a:cubicBezTo>
                  <a:cubicBezTo>
                    <a:pt x="12802" y="48612"/>
                    <a:pt x="13232" y="48573"/>
                    <a:pt x="13659" y="48573"/>
                  </a:cubicBezTo>
                  <a:close/>
                  <a:moveTo>
                    <a:pt x="23953" y="48574"/>
                  </a:moveTo>
                  <a:cubicBezTo>
                    <a:pt x="24378" y="48574"/>
                    <a:pt x="24806" y="48613"/>
                    <a:pt x="25232" y="48692"/>
                  </a:cubicBezTo>
                  <a:cubicBezTo>
                    <a:pt x="24237" y="49875"/>
                    <a:pt x="23655" y="51371"/>
                    <a:pt x="23744" y="52966"/>
                  </a:cubicBezTo>
                  <a:cubicBezTo>
                    <a:pt x="22494" y="51663"/>
                    <a:pt x="20726" y="50824"/>
                    <a:pt x="18866" y="50824"/>
                  </a:cubicBezTo>
                  <a:cubicBezTo>
                    <a:pt x="18846" y="50824"/>
                    <a:pt x="18827" y="50824"/>
                    <a:pt x="18807" y="50824"/>
                  </a:cubicBezTo>
                  <a:cubicBezTo>
                    <a:pt x="20144" y="49377"/>
                    <a:pt x="22018" y="48574"/>
                    <a:pt x="23953" y="48574"/>
                  </a:cubicBezTo>
                  <a:close/>
                  <a:moveTo>
                    <a:pt x="37179" y="48522"/>
                  </a:moveTo>
                  <a:cubicBezTo>
                    <a:pt x="39113" y="48522"/>
                    <a:pt x="40989" y="49325"/>
                    <a:pt x="42337" y="50780"/>
                  </a:cubicBezTo>
                  <a:cubicBezTo>
                    <a:pt x="42319" y="50779"/>
                    <a:pt x="42300" y="50779"/>
                    <a:pt x="42282" y="50779"/>
                  </a:cubicBezTo>
                  <a:cubicBezTo>
                    <a:pt x="40295" y="50779"/>
                    <a:pt x="38419" y="51725"/>
                    <a:pt x="37167" y="53172"/>
                  </a:cubicBezTo>
                  <a:cubicBezTo>
                    <a:pt x="37320" y="51496"/>
                    <a:pt x="36728" y="49910"/>
                    <a:pt x="35689" y="48683"/>
                  </a:cubicBezTo>
                  <a:cubicBezTo>
                    <a:pt x="36184" y="48575"/>
                    <a:pt x="36683" y="48522"/>
                    <a:pt x="37179" y="48522"/>
                  </a:cubicBezTo>
                  <a:close/>
                  <a:moveTo>
                    <a:pt x="124475" y="46470"/>
                  </a:moveTo>
                  <a:cubicBezTo>
                    <a:pt x="127650" y="46470"/>
                    <a:pt x="130827" y="48548"/>
                    <a:pt x="130867" y="52706"/>
                  </a:cubicBezTo>
                  <a:cubicBezTo>
                    <a:pt x="130388" y="52601"/>
                    <a:pt x="129906" y="52550"/>
                    <a:pt x="129426" y="52550"/>
                  </a:cubicBezTo>
                  <a:cubicBezTo>
                    <a:pt x="127574" y="52550"/>
                    <a:pt x="125776" y="53316"/>
                    <a:pt x="124487" y="54704"/>
                  </a:cubicBezTo>
                  <a:cubicBezTo>
                    <a:pt x="123206" y="53333"/>
                    <a:pt x="121414" y="52545"/>
                    <a:pt x="119532" y="52545"/>
                  </a:cubicBezTo>
                  <a:cubicBezTo>
                    <a:pt x="119048" y="52545"/>
                    <a:pt x="118564" y="52599"/>
                    <a:pt x="118089" y="52706"/>
                  </a:cubicBezTo>
                  <a:cubicBezTo>
                    <a:pt x="118125" y="48548"/>
                    <a:pt x="121299" y="46470"/>
                    <a:pt x="124475" y="46470"/>
                  </a:cubicBezTo>
                  <a:close/>
                  <a:moveTo>
                    <a:pt x="77635" y="46519"/>
                  </a:moveTo>
                  <a:cubicBezTo>
                    <a:pt x="80808" y="46519"/>
                    <a:pt x="83981" y="48596"/>
                    <a:pt x="84022" y="52751"/>
                  </a:cubicBezTo>
                  <a:lnTo>
                    <a:pt x="84031" y="52760"/>
                  </a:lnTo>
                  <a:cubicBezTo>
                    <a:pt x="83550" y="52655"/>
                    <a:pt x="83066" y="52604"/>
                    <a:pt x="82586" y="52604"/>
                  </a:cubicBezTo>
                  <a:cubicBezTo>
                    <a:pt x="80731" y="52604"/>
                    <a:pt x="78937" y="53370"/>
                    <a:pt x="77642" y="54758"/>
                  </a:cubicBezTo>
                  <a:cubicBezTo>
                    <a:pt x="76360" y="53378"/>
                    <a:pt x="74568" y="52599"/>
                    <a:pt x="72696" y="52599"/>
                  </a:cubicBezTo>
                  <a:cubicBezTo>
                    <a:pt x="72203" y="52599"/>
                    <a:pt x="71719" y="52652"/>
                    <a:pt x="71244" y="52760"/>
                  </a:cubicBezTo>
                  <a:cubicBezTo>
                    <a:pt x="71280" y="48600"/>
                    <a:pt x="74457" y="46519"/>
                    <a:pt x="77635" y="46519"/>
                  </a:cubicBezTo>
                  <a:close/>
                  <a:moveTo>
                    <a:pt x="100946" y="46509"/>
                  </a:moveTo>
                  <a:cubicBezTo>
                    <a:pt x="104122" y="46509"/>
                    <a:pt x="107296" y="48585"/>
                    <a:pt x="107337" y="52742"/>
                  </a:cubicBezTo>
                  <a:cubicBezTo>
                    <a:pt x="106865" y="52641"/>
                    <a:pt x="106389" y="52591"/>
                    <a:pt x="105917" y="52591"/>
                  </a:cubicBezTo>
                  <a:cubicBezTo>
                    <a:pt x="104050" y="52591"/>
                    <a:pt x="102242" y="53364"/>
                    <a:pt x="100948" y="54758"/>
                  </a:cubicBezTo>
                  <a:lnTo>
                    <a:pt x="100948" y="54749"/>
                  </a:lnTo>
                  <a:cubicBezTo>
                    <a:pt x="99667" y="53369"/>
                    <a:pt x="97875" y="52590"/>
                    <a:pt x="95993" y="52590"/>
                  </a:cubicBezTo>
                  <a:cubicBezTo>
                    <a:pt x="95509" y="52590"/>
                    <a:pt x="95025" y="52643"/>
                    <a:pt x="94550" y="52742"/>
                  </a:cubicBezTo>
                  <a:cubicBezTo>
                    <a:pt x="94591" y="48588"/>
                    <a:pt x="97769" y="46509"/>
                    <a:pt x="100946" y="46509"/>
                  </a:cubicBezTo>
                  <a:close/>
                  <a:moveTo>
                    <a:pt x="53993" y="46670"/>
                  </a:moveTo>
                  <a:cubicBezTo>
                    <a:pt x="57169" y="46670"/>
                    <a:pt x="60344" y="48747"/>
                    <a:pt x="60384" y="52903"/>
                  </a:cubicBezTo>
                  <a:cubicBezTo>
                    <a:pt x="59911" y="52801"/>
                    <a:pt x="59433" y="52752"/>
                    <a:pt x="58960" y="52752"/>
                  </a:cubicBezTo>
                  <a:cubicBezTo>
                    <a:pt x="57101" y="52752"/>
                    <a:pt x="55295" y="53518"/>
                    <a:pt x="53995" y="54910"/>
                  </a:cubicBezTo>
                  <a:cubicBezTo>
                    <a:pt x="52714" y="53531"/>
                    <a:pt x="50922" y="52751"/>
                    <a:pt x="49040" y="52751"/>
                  </a:cubicBezTo>
                  <a:cubicBezTo>
                    <a:pt x="48556" y="52751"/>
                    <a:pt x="48072" y="52805"/>
                    <a:pt x="47597" y="52903"/>
                  </a:cubicBezTo>
                  <a:cubicBezTo>
                    <a:pt x="47638" y="48749"/>
                    <a:pt x="50816" y="46670"/>
                    <a:pt x="53993" y="46670"/>
                  </a:cubicBezTo>
                  <a:close/>
                  <a:moveTo>
                    <a:pt x="7145" y="46712"/>
                  </a:moveTo>
                  <a:cubicBezTo>
                    <a:pt x="10322" y="46712"/>
                    <a:pt x="13498" y="48790"/>
                    <a:pt x="13538" y="52948"/>
                  </a:cubicBezTo>
                  <a:cubicBezTo>
                    <a:pt x="13065" y="52846"/>
                    <a:pt x="12588" y="52796"/>
                    <a:pt x="12114" y="52796"/>
                  </a:cubicBezTo>
                  <a:cubicBezTo>
                    <a:pt x="10255" y="52796"/>
                    <a:pt x="8451" y="53563"/>
                    <a:pt x="7159" y="54955"/>
                  </a:cubicBezTo>
                  <a:cubicBezTo>
                    <a:pt x="5884" y="53583"/>
                    <a:pt x="4097" y="52805"/>
                    <a:pt x="2226" y="52805"/>
                  </a:cubicBezTo>
                  <a:cubicBezTo>
                    <a:pt x="2216" y="52805"/>
                    <a:pt x="2205" y="52805"/>
                    <a:pt x="2194" y="52805"/>
                  </a:cubicBezTo>
                  <a:lnTo>
                    <a:pt x="2194" y="52796"/>
                  </a:lnTo>
                  <a:cubicBezTo>
                    <a:pt x="1711" y="52796"/>
                    <a:pt x="1227" y="52850"/>
                    <a:pt x="752" y="52948"/>
                  </a:cubicBezTo>
                  <a:cubicBezTo>
                    <a:pt x="792" y="48790"/>
                    <a:pt x="3969" y="46712"/>
                    <a:pt x="7145" y="46712"/>
                  </a:cubicBezTo>
                  <a:close/>
                  <a:moveTo>
                    <a:pt x="30465" y="46717"/>
                  </a:moveTo>
                  <a:cubicBezTo>
                    <a:pt x="33637" y="46717"/>
                    <a:pt x="36811" y="48795"/>
                    <a:pt x="36854" y="52953"/>
                  </a:cubicBezTo>
                  <a:lnTo>
                    <a:pt x="36854" y="52953"/>
                  </a:lnTo>
                  <a:cubicBezTo>
                    <a:pt x="36379" y="52851"/>
                    <a:pt x="35901" y="52801"/>
                    <a:pt x="35426" y="52801"/>
                  </a:cubicBezTo>
                  <a:cubicBezTo>
                    <a:pt x="33569" y="52801"/>
                    <a:pt x="31771" y="53567"/>
                    <a:pt x="30483" y="54955"/>
                  </a:cubicBezTo>
                  <a:cubicBezTo>
                    <a:pt x="29201" y="53584"/>
                    <a:pt x="27409" y="52796"/>
                    <a:pt x="25528" y="52796"/>
                  </a:cubicBezTo>
                  <a:cubicBezTo>
                    <a:pt x="25044" y="52796"/>
                    <a:pt x="24560" y="52850"/>
                    <a:pt x="24085" y="52957"/>
                  </a:cubicBezTo>
                  <a:cubicBezTo>
                    <a:pt x="24116" y="48798"/>
                    <a:pt x="27290" y="46717"/>
                    <a:pt x="30465" y="46717"/>
                  </a:cubicBezTo>
                  <a:close/>
                  <a:moveTo>
                    <a:pt x="107865" y="57160"/>
                  </a:moveTo>
                  <a:cubicBezTo>
                    <a:pt x="107867" y="57160"/>
                    <a:pt x="107868" y="57160"/>
                    <a:pt x="107870" y="57160"/>
                  </a:cubicBezTo>
                  <a:lnTo>
                    <a:pt x="107870" y="57160"/>
                  </a:lnTo>
                  <a:cubicBezTo>
                    <a:pt x="107871" y="57160"/>
                    <a:pt x="107873" y="57160"/>
                    <a:pt x="107874" y="57160"/>
                  </a:cubicBezTo>
                  <a:close/>
                  <a:moveTo>
                    <a:pt x="129607" y="52925"/>
                  </a:moveTo>
                  <a:cubicBezTo>
                    <a:pt x="130037" y="52925"/>
                    <a:pt x="130471" y="52965"/>
                    <a:pt x="130903" y="53047"/>
                  </a:cubicBezTo>
                  <a:cubicBezTo>
                    <a:pt x="129908" y="54229"/>
                    <a:pt x="129326" y="55726"/>
                    <a:pt x="129415" y="57321"/>
                  </a:cubicBezTo>
                  <a:cubicBezTo>
                    <a:pt x="128165" y="56009"/>
                    <a:pt x="126406" y="55179"/>
                    <a:pt x="124538" y="55179"/>
                  </a:cubicBezTo>
                  <a:cubicBezTo>
                    <a:pt x="124518" y="55179"/>
                    <a:pt x="124498" y="55179"/>
                    <a:pt x="124478" y="55179"/>
                  </a:cubicBezTo>
                  <a:cubicBezTo>
                    <a:pt x="124458" y="55179"/>
                    <a:pt x="124438" y="55179"/>
                    <a:pt x="124418" y="55179"/>
                  </a:cubicBezTo>
                  <a:cubicBezTo>
                    <a:pt x="122550" y="55179"/>
                    <a:pt x="120782" y="56009"/>
                    <a:pt x="119541" y="57321"/>
                  </a:cubicBezTo>
                  <a:cubicBezTo>
                    <a:pt x="119622" y="55726"/>
                    <a:pt x="119039" y="54220"/>
                    <a:pt x="118045" y="53047"/>
                  </a:cubicBezTo>
                  <a:cubicBezTo>
                    <a:pt x="118478" y="52965"/>
                    <a:pt x="118913" y="52925"/>
                    <a:pt x="119344" y="52925"/>
                  </a:cubicBezTo>
                  <a:cubicBezTo>
                    <a:pt x="121276" y="52925"/>
                    <a:pt x="123138" y="53727"/>
                    <a:pt x="124478" y="55170"/>
                  </a:cubicBezTo>
                  <a:cubicBezTo>
                    <a:pt x="125811" y="53727"/>
                    <a:pt x="127678" y="52925"/>
                    <a:pt x="129607" y="52925"/>
                  </a:cubicBezTo>
                  <a:close/>
                  <a:moveTo>
                    <a:pt x="82780" y="52965"/>
                  </a:moveTo>
                  <a:cubicBezTo>
                    <a:pt x="83204" y="52965"/>
                    <a:pt x="83632" y="53003"/>
                    <a:pt x="84057" y="53082"/>
                  </a:cubicBezTo>
                  <a:cubicBezTo>
                    <a:pt x="83538" y="53701"/>
                    <a:pt x="83135" y="54409"/>
                    <a:pt x="82875" y="55170"/>
                  </a:cubicBezTo>
                  <a:cubicBezTo>
                    <a:pt x="82634" y="55866"/>
                    <a:pt x="82526" y="56607"/>
                    <a:pt x="82569" y="57347"/>
                  </a:cubicBezTo>
                  <a:lnTo>
                    <a:pt x="82569" y="57347"/>
                  </a:lnTo>
                  <a:cubicBezTo>
                    <a:pt x="81328" y="56053"/>
                    <a:pt x="79569" y="55215"/>
                    <a:pt x="77701" y="55215"/>
                  </a:cubicBezTo>
                  <a:cubicBezTo>
                    <a:pt x="77681" y="55215"/>
                    <a:pt x="77661" y="55215"/>
                    <a:pt x="77642" y="55215"/>
                  </a:cubicBezTo>
                  <a:cubicBezTo>
                    <a:pt x="78979" y="53768"/>
                    <a:pt x="80847" y="52965"/>
                    <a:pt x="82780" y="52965"/>
                  </a:cubicBezTo>
                  <a:close/>
                  <a:moveTo>
                    <a:pt x="95802" y="52974"/>
                  </a:moveTo>
                  <a:cubicBezTo>
                    <a:pt x="97735" y="52974"/>
                    <a:pt x="99602" y="53775"/>
                    <a:pt x="100939" y="55215"/>
                  </a:cubicBezTo>
                  <a:cubicBezTo>
                    <a:pt x="100919" y="55215"/>
                    <a:pt x="100900" y="55215"/>
                    <a:pt x="100880" y="55215"/>
                  </a:cubicBezTo>
                  <a:cubicBezTo>
                    <a:pt x="99020" y="55215"/>
                    <a:pt x="97252" y="56053"/>
                    <a:pt x="96011" y="57357"/>
                  </a:cubicBezTo>
                  <a:cubicBezTo>
                    <a:pt x="96047" y="56622"/>
                    <a:pt x="95948" y="55878"/>
                    <a:pt x="95706" y="55179"/>
                  </a:cubicBezTo>
                  <a:lnTo>
                    <a:pt x="95706" y="55170"/>
                  </a:lnTo>
                  <a:cubicBezTo>
                    <a:pt x="95446" y="54409"/>
                    <a:pt x="95043" y="53701"/>
                    <a:pt x="94523" y="53091"/>
                  </a:cubicBezTo>
                  <a:cubicBezTo>
                    <a:pt x="94949" y="53012"/>
                    <a:pt x="95377" y="52974"/>
                    <a:pt x="95802" y="52974"/>
                  </a:cubicBezTo>
                  <a:close/>
                  <a:moveTo>
                    <a:pt x="60697" y="57357"/>
                  </a:moveTo>
                  <a:cubicBezTo>
                    <a:pt x="60700" y="57357"/>
                    <a:pt x="60703" y="57357"/>
                    <a:pt x="60706" y="57357"/>
                  </a:cubicBezTo>
                  <a:lnTo>
                    <a:pt x="60706" y="57357"/>
                  </a:lnTo>
                  <a:cubicBezTo>
                    <a:pt x="60709" y="57357"/>
                    <a:pt x="60712" y="57357"/>
                    <a:pt x="60715" y="57357"/>
                  </a:cubicBezTo>
                  <a:close/>
                  <a:moveTo>
                    <a:pt x="48839" y="53117"/>
                  </a:moveTo>
                  <a:cubicBezTo>
                    <a:pt x="50775" y="53117"/>
                    <a:pt x="52650" y="53921"/>
                    <a:pt x="53995" y="55376"/>
                  </a:cubicBezTo>
                  <a:lnTo>
                    <a:pt x="53995" y="55376"/>
                  </a:lnTo>
                  <a:cubicBezTo>
                    <a:pt x="53992" y="55376"/>
                    <a:pt x="53989" y="55376"/>
                    <a:pt x="53986" y="55376"/>
                  </a:cubicBezTo>
                  <a:cubicBezTo>
                    <a:pt x="53966" y="55376"/>
                    <a:pt x="53946" y="55376"/>
                    <a:pt x="53927" y="55376"/>
                  </a:cubicBezTo>
                  <a:cubicBezTo>
                    <a:pt x="52067" y="55376"/>
                    <a:pt x="50299" y="56206"/>
                    <a:pt x="49049" y="57509"/>
                  </a:cubicBezTo>
                  <a:cubicBezTo>
                    <a:pt x="49138" y="55923"/>
                    <a:pt x="48556" y="54418"/>
                    <a:pt x="47561" y="53235"/>
                  </a:cubicBezTo>
                  <a:cubicBezTo>
                    <a:pt x="47987" y="53156"/>
                    <a:pt x="48414" y="53117"/>
                    <a:pt x="48839" y="53117"/>
                  </a:cubicBezTo>
                  <a:close/>
                  <a:moveTo>
                    <a:pt x="59142" y="53117"/>
                  </a:moveTo>
                  <a:cubicBezTo>
                    <a:pt x="59567" y="53117"/>
                    <a:pt x="59994" y="53156"/>
                    <a:pt x="60420" y="53235"/>
                  </a:cubicBezTo>
                  <a:cubicBezTo>
                    <a:pt x="59425" y="54427"/>
                    <a:pt x="58843" y="55932"/>
                    <a:pt x="58932" y="57518"/>
                  </a:cubicBezTo>
                  <a:lnTo>
                    <a:pt x="58923" y="57509"/>
                  </a:lnTo>
                  <a:cubicBezTo>
                    <a:pt x="57682" y="56206"/>
                    <a:pt x="55914" y="55376"/>
                    <a:pt x="54046" y="55376"/>
                  </a:cubicBezTo>
                  <a:cubicBezTo>
                    <a:pt x="54029" y="55376"/>
                    <a:pt x="54012" y="55376"/>
                    <a:pt x="53995" y="55376"/>
                  </a:cubicBezTo>
                  <a:lnTo>
                    <a:pt x="53995" y="55376"/>
                  </a:lnTo>
                  <a:cubicBezTo>
                    <a:pt x="55333" y="53921"/>
                    <a:pt x="57206" y="53117"/>
                    <a:pt x="59142" y="53117"/>
                  </a:cubicBezTo>
                  <a:close/>
                  <a:moveTo>
                    <a:pt x="25317" y="53179"/>
                  </a:moveTo>
                  <a:cubicBezTo>
                    <a:pt x="27247" y="53179"/>
                    <a:pt x="29113" y="53976"/>
                    <a:pt x="30456" y="55421"/>
                  </a:cubicBezTo>
                  <a:cubicBezTo>
                    <a:pt x="30436" y="55421"/>
                    <a:pt x="30416" y="55421"/>
                    <a:pt x="30397" y="55421"/>
                  </a:cubicBezTo>
                  <a:cubicBezTo>
                    <a:pt x="28528" y="55421"/>
                    <a:pt x="26769" y="56259"/>
                    <a:pt x="25528" y="57554"/>
                  </a:cubicBezTo>
                  <a:cubicBezTo>
                    <a:pt x="25563" y="56819"/>
                    <a:pt x="25456" y="56075"/>
                    <a:pt x="25223" y="55376"/>
                  </a:cubicBezTo>
                  <a:lnTo>
                    <a:pt x="25223" y="55385"/>
                  </a:lnTo>
                  <a:cubicBezTo>
                    <a:pt x="24963" y="54624"/>
                    <a:pt x="24560" y="53916"/>
                    <a:pt x="24031" y="53298"/>
                  </a:cubicBezTo>
                  <a:cubicBezTo>
                    <a:pt x="24460" y="53218"/>
                    <a:pt x="24890" y="53179"/>
                    <a:pt x="25317" y="53179"/>
                  </a:cubicBezTo>
                  <a:close/>
                  <a:moveTo>
                    <a:pt x="12293" y="53188"/>
                  </a:moveTo>
                  <a:cubicBezTo>
                    <a:pt x="12719" y="53188"/>
                    <a:pt x="13147" y="53227"/>
                    <a:pt x="13574" y="53307"/>
                  </a:cubicBezTo>
                  <a:cubicBezTo>
                    <a:pt x="13055" y="53925"/>
                    <a:pt x="12651" y="54624"/>
                    <a:pt x="12391" y="55385"/>
                  </a:cubicBezTo>
                  <a:cubicBezTo>
                    <a:pt x="12150" y="56084"/>
                    <a:pt x="12051" y="56819"/>
                    <a:pt x="12087" y="57554"/>
                  </a:cubicBezTo>
                  <a:lnTo>
                    <a:pt x="12087" y="57572"/>
                  </a:lnTo>
                  <a:cubicBezTo>
                    <a:pt x="10845" y="56268"/>
                    <a:pt x="9086" y="55430"/>
                    <a:pt x="7218" y="55430"/>
                  </a:cubicBezTo>
                  <a:cubicBezTo>
                    <a:pt x="7198" y="55430"/>
                    <a:pt x="7178" y="55430"/>
                    <a:pt x="7159" y="55430"/>
                  </a:cubicBezTo>
                  <a:cubicBezTo>
                    <a:pt x="8501" y="53985"/>
                    <a:pt x="10367" y="53188"/>
                    <a:pt x="12293" y="53188"/>
                  </a:cubicBezTo>
                  <a:close/>
                  <a:moveTo>
                    <a:pt x="106098" y="52962"/>
                  </a:moveTo>
                  <a:cubicBezTo>
                    <a:pt x="106573" y="52962"/>
                    <a:pt x="107051" y="53010"/>
                    <a:pt x="107525" y="53109"/>
                  </a:cubicBezTo>
                  <a:cubicBezTo>
                    <a:pt x="106514" y="54361"/>
                    <a:pt x="105950" y="55943"/>
                    <a:pt x="106117" y="57615"/>
                  </a:cubicBezTo>
                  <a:lnTo>
                    <a:pt x="106117" y="57615"/>
                  </a:lnTo>
                  <a:cubicBezTo>
                    <a:pt x="104869" y="56153"/>
                    <a:pt x="102981" y="55206"/>
                    <a:pt x="100985" y="55206"/>
                  </a:cubicBezTo>
                  <a:cubicBezTo>
                    <a:pt x="100976" y="55206"/>
                    <a:pt x="100966" y="55206"/>
                    <a:pt x="100957" y="55206"/>
                  </a:cubicBezTo>
                  <a:cubicBezTo>
                    <a:pt x="102302" y="53761"/>
                    <a:pt x="104171" y="52962"/>
                    <a:pt x="106098" y="52962"/>
                  </a:cubicBezTo>
                  <a:close/>
                  <a:moveTo>
                    <a:pt x="70812" y="48526"/>
                  </a:moveTo>
                  <a:cubicBezTo>
                    <a:pt x="71289" y="48526"/>
                    <a:pt x="71770" y="48575"/>
                    <a:pt x="72248" y="48674"/>
                  </a:cubicBezTo>
                  <a:cubicBezTo>
                    <a:pt x="71271" y="49928"/>
                    <a:pt x="70742" y="51496"/>
                    <a:pt x="70939" y="53145"/>
                  </a:cubicBezTo>
                  <a:cubicBezTo>
                    <a:pt x="71447" y="53031"/>
                    <a:pt x="71960" y="52976"/>
                    <a:pt x="72468" y="52976"/>
                  </a:cubicBezTo>
                  <a:cubicBezTo>
                    <a:pt x="74401" y="52976"/>
                    <a:pt x="76276" y="53777"/>
                    <a:pt x="77624" y="55224"/>
                  </a:cubicBezTo>
                  <a:cubicBezTo>
                    <a:pt x="77606" y="55224"/>
                    <a:pt x="77587" y="55224"/>
                    <a:pt x="77569" y="55224"/>
                  </a:cubicBezTo>
                  <a:cubicBezTo>
                    <a:pt x="75520" y="55224"/>
                    <a:pt x="73598" y="56223"/>
                    <a:pt x="72355" y="57751"/>
                  </a:cubicBezTo>
                  <a:cubicBezTo>
                    <a:pt x="72694" y="54052"/>
                    <a:pt x="69407" y="50779"/>
                    <a:pt x="65713" y="50779"/>
                  </a:cubicBezTo>
                  <a:cubicBezTo>
                    <a:pt x="65693" y="50779"/>
                    <a:pt x="65673" y="50779"/>
                    <a:pt x="65653" y="50780"/>
                  </a:cubicBezTo>
                  <a:cubicBezTo>
                    <a:pt x="66997" y="49327"/>
                    <a:pt x="68873" y="48526"/>
                    <a:pt x="70812" y="48526"/>
                  </a:cubicBezTo>
                  <a:close/>
                  <a:moveTo>
                    <a:pt x="35611" y="53168"/>
                  </a:moveTo>
                  <a:cubicBezTo>
                    <a:pt x="36086" y="53168"/>
                    <a:pt x="36566" y="53216"/>
                    <a:pt x="37042" y="53315"/>
                  </a:cubicBezTo>
                  <a:cubicBezTo>
                    <a:pt x="36031" y="54567"/>
                    <a:pt x="35458" y="56149"/>
                    <a:pt x="35634" y="57812"/>
                  </a:cubicBezTo>
                  <a:lnTo>
                    <a:pt x="35634" y="57812"/>
                  </a:lnTo>
                  <a:cubicBezTo>
                    <a:pt x="34382" y="56357"/>
                    <a:pt x="32515" y="55412"/>
                    <a:pt x="30530" y="55412"/>
                  </a:cubicBezTo>
                  <a:cubicBezTo>
                    <a:pt x="30511" y="55412"/>
                    <a:pt x="30492" y="55412"/>
                    <a:pt x="30474" y="55412"/>
                  </a:cubicBezTo>
                  <a:cubicBezTo>
                    <a:pt x="31811" y="53967"/>
                    <a:pt x="33679" y="53168"/>
                    <a:pt x="35611" y="53168"/>
                  </a:cubicBezTo>
                  <a:close/>
                  <a:moveTo>
                    <a:pt x="112818" y="51075"/>
                  </a:moveTo>
                  <a:cubicBezTo>
                    <a:pt x="115995" y="51075"/>
                    <a:pt x="119174" y="53154"/>
                    <a:pt x="119218" y="57312"/>
                  </a:cubicBezTo>
                  <a:cubicBezTo>
                    <a:pt x="118743" y="57210"/>
                    <a:pt x="118265" y="57160"/>
                    <a:pt x="117790" y="57160"/>
                  </a:cubicBezTo>
                  <a:cubicBezTo>
                    <a:pt x="115926" y="57160"/>
                    <a:pt x="114120" y="57927"/>
                    <a:pt x="112821" y="59319"/>
                  </a:cubicBezTo>
                  <a:cubicBezTo>
                    <a:pt x="111549" y="57940"/>
                    <a:pt x="109750" y="57161"/>
                    <a:pt x="107870" y="57160"/>
                  </a:cubicBezTo>
                  <a:lnTo>
                    <a:pt x="107870" y="57160"/>
                  </a:lnTo>
                  <a:cubicBezTo>
                    <a:pt x="107388" y="57160"/>
                    <a:pt x="106905" y="57214"/>
                    <a:pt x="106432" y="57312"/>
                  </a:cubicBezTo>
                  <a:cubicBezTo>
                    <a:pt x="106468" y="53154"/>
                    <a:pt x="109642" y="51075"/>
                    <a:pt x="112818" y="51075"/>
                  </a:cubicBezTo>
                  <a:close/>
                  <a:moveTo>
                    <a:pt x="136134" y="51090"/>
                  </a:moveTo>
                  <a:cubicBezTo>
                    <a:pt x="139310" y="51090"/>
                    <a:pt x="142484" y="53169"/>
                    <a:pt x="142525" y="57330"/>
                  </a:cubicBezTo>
                  <a:cubicBezTo>
                    <a:pt x="142043" y="57224"/>
                    <a:pt x="141557" y="57173"/>
                    <a:pt x="141075" y="57173"/>
                  </a:cubicBezTo>
                  <a:cubicBezTo>
                    <a:pt x="139225" y="57173"/>
                    <a:pt x="137430" y="57933"/>
                    <a:pt x="136136" y="59319"/>
                  </a:cubicBezTo>
                  <a:lnTo>
                    <a:pt x="136136" y="59328"/>
                  </a:lnTo>
                  <a:cubicBezTo>
                    <a:pt x="134854" y="57957"/>
                    <a:pt x="133062" y="57168"/>
                    <a:pt x="131181" y="57168"/>
                  </a:cubicBezTo>
                  <a:cubicBezTo>
                    <a:pt x="130697" y="57168"/>
                    <a:pt x="130213" y="57222"/>
                    <a:pt x="129738" y="57330"/>
                  </a:cubicBezTo>
                  <a:cubicBezTo>
                    <a:pt x="129778" y="53171"/>
                    <a:pt x="132957" y="51090"/>
                    <a:pt x="136134" y="51090"/>
                  </a:cubicBezTo>
                  <a:close/>
                  <a:moveTo>
                    <a:pt x="89294" y="51126"/>
                  </a:moveTo>
                  <a:cubicBezTo>
                    <a:pt x="91873" y="51126"/>
                    <a:pt x="94452" y="52497"/>
                    <a:pt x="95348" y="55242"/>
                  </a:cubicBezTo>
                  <a:cubicBezTo>
                    <a:pt x="95572" y="55923"/>
                    <a:pt x="95679" y="56631"/>
                    <a:pt x="95688" y="57348"/>
                  </a:cubicBezTo>
                  <a:cubicBezTo>
                    <a:pt x="95215" y="57246"/>
                    <a:pt x="94738" y="57196"/>
                    <a:pt x="94264" y="57196"/>
                  </a:cubicBezTo>
                  <a:cubicBezTo>
                    <a:pt x="92405" y="57196"/>
                    <a:pt x="90599" y="57962"/>
                    <a:pt x="89299" y="59355"/>
                  </a:cubicBezTo>
                  <a:cubicBezTo>
                    <a:pt x="88027" y="57975"/>
                    <a:pt x="86226" y="57195"/>
                    <a:pt x="84353" y="57195"/>
                  </a:cubicBezTo>
                  <a:cubicBezTo>
                    <a:pt x="83860" y="57195"/>
                    <a:pt x="83376" y="57249"/>
                    <a:pt x="82910" y="57348"/>
                  </a:cubicBezTo>
                  <a:cubicBezTo>
                    <a:pt x="82902" y="56631"/>
                    <a:pt x="83009" y="55923"/>
                    <a:pt x="83224" y="55242"/>
                  </a:cubicBezTo>
                  <a:lnTo>
                    <a:pt x="83233" y="55242"/>
                  </a:lnTo>
                  <a:cubicBezTo>
                    <a:pt x="84129" y="52499"/>
                    <a:pt x="86712" y="51126"/>
                    <a:pt x="89294" y="51126"/>
                  </a:cubicBezTo>
                  <a:close/>
                  <a:moveTo>
                    <a:pt x="42335" y="51276"/>
                  </a:moveTo>
                  <a:cubicBezTo>
                    <a:pt x="45511" y="51276"/>
                    <a:pt x="48686" y="53352"/>
                    <a:pt x="48726" y="57509"/>
                  </a:cubicBezTo>
                  <a:cubicBezTo>
                    <a:pt x="48253" y="57407"/>
                    <a:pt x="47776" y="57357"/>
                    <a:pt x="47302" y="57357"/>
                  </a:cubicBezTo>
                  <a:cubicBezTo>
                    <a:pt x="45443" y="57357"/>
                    <a:pt x="43639" y="58124"/>
                    <a:pt x="42346" y="59516"/>
                  </a:cubicBezTo>
                  <a:cubicBezTo>
                    <a:pt x="41065" y="58136"/>
                    <a:pt x="39264" y="57357"/>
                    <a:pt x="37382" y="57357"/>
                  </a:cubicBezTo>
                  <a:cubicBezTo>
                    <a:pt x="36898" y="57357"/>
                    <a:pt x="36415" y="57410"/>
                    <a:pt x="35940" y="57509"/>
                  </a:cubicBezTo>
                  <a:cubicBezTo>
                    <a:pt x="35980" y="53355"/>
                    <a:pt x="39158" y="51276"/>
                    <a:pt x="42335" y="51276"/>
                  </a:cubicBezTo>
                  <a:close/>
                  <a:moveTo>
                    <a:pt x="65660" y="51276"/>
                  </a:moveTo>
                  <a:cubicBezTo>
                    <a:pt x="68835" y="51276"/>
                    <a:pt x="72010" y="53352"/>
                    <a:pt x="72050" y="57509"/>
                  </a:cubicBezTo>
                  <a:cubicBezTo>
                    <a:pt x="71577" y="57407"/>
                    <a:pt x="71100" y="57357"/>
                    <a:pt x="70626" y="57357"/>
                  </a:cubicBezTo>
                  <a:cubicBezTo>
                    <a:pt x="68767" y="57357"/>
                    <a:pt x="66961" y="58124"/>
                    <a:pt x="65662" y="59516"/>
                  </a:cubicBezTo>
                  <a:cubicBezTo>
                    <a:pt x="64382" y="58138"/>
                    <a:pt x="62585" y="57359"/>
                    <a:pt x="60706" y="57357"/>
                  </a:cubicBezTo>
                  <a:lnTo>
                    <a:pt x="60706" y="57357"/>
                  </a:lnTo>
                  <a:cubicBezTo>
                    <a:pt x="60217" y="57357"/>
                    <a:pt x="59736" y="57411"/>
                    <a:pt x="59264" y="57509"/>
                  </a:cubicBezTo>
                  <a:cubicBezTo>
                    <a:pt x="59304" y="53355"/>
                    <a:pt x="62482" y="51276"/>
                    <a:pt x="65660" y="51276"/>
                  </a:cubicBezTo>
                  <a:close/>
                  <a:moveTo>
                    <a:pt x="18806" y="51334"/>
                  </a:moveTo>
                  <a:cubicBezTo>
                    <a:pt x="21388" y="51334"/>
                    <a:pt x="23969" y="52707"/>
                    <a:pt x="24864" y="55457"/>
                  </a:cubicBezTo>
                  <a:cubicBezTo>
                    <a:pt x="25079" y="56138"/>
                    <a:pt x="25196" y="56846"/>
                    <a:pt x="25205" y="57563"/>
                  </a:cubicBezTo>
                  <a:cubicBezTo>
                    <a:pt x="24724" y="57458"/>
                    <a:pt x="24240" y="57407"/>
                    <a:pt x="23760" y="57407"/>
                  </a:cubicBezTo>
                  <a:cubicBezTo>
                    <a:pt x="21902" y="57407"/>
                    <a:pt x="20103" y="58173"/>
                    <a:pt x="18807" y="59561"/>
                  </a:cubicBezTo>
                  <a:cubicBezTo>
                    <a:pt x="17535" y="58190"/>
                    <a:pt x="15734" y="57401"/>
                    <a:pt x="13861" y="57401"/>
                  </a:cubicBezTo>
                  <a:cubicBezTo>
                    <a:pt x="13377" y="57401"/>
                    <a:pt x="12884" y="57455"/>
                    <a:pt x="12418" y="57563"/>
                  </a:cubicBezTo>
                  <a:cubicBezTo>
                    <a:pt x="12418" y="56837"/>
                    <a:pt x="12526" y="56129"/>
                    <a:pt x="12741" y="55448"/>
                  </a:cubicBezTo>
                  <a:lnTo>
                    <a:pt x="12741" y="55457"/>
                  </a:lnTo>
                  <a:cubicBezTo>
                    <a:pt x="13637" y="52710"/>
                    <a:pt x="16222" y="51334"/>
                    <a:pt x="18806" y="51334"/>
                  </a:cubicBezTo>
                  <a:close/>
                  <a:moveTo>
                    <a:pt x="117967" y="57526"/>
                  </a:moveTo>
                  <a:cubicBezTo>
                    <a:pt x="118391" y="57526"/>
                    <a:pt x="118819" y="57564"/>
                    <a:pt x="119245" y="57643"/>
                  </a:cubicBezTo>
                  <a:cubicBezTo>
                    <a:pt x="118726" y="58253"/>
                    <a:pt x="118322" y="58961"/>
                    <a:pt x="118063" y="59722"/>
                  </a:cubicBezTo>
                  <a:cubicBezTo>
                    <a:pt x="117821" y="60430"/>
                    <a:pt x="117713" y="61165"/>
                    <a:pt x="117758" y="61909"/>
                  </a:cubicBezTo>
                  <a:cubicBezTo>
                    <a:pt x="116510" y="60598"/>
                    <a:pt x="114739" y="59767"/>
                    <a:pt x="112860" y="59767"/>
                  </a:cubicBezTo>
                  <a:cubicBezTo>
                    <a:pt x="112850" y="59767"/>
                    <a:pt x="112840" y="59767"/>
                    <a:pt x="112830" y="59767"/>
                  </a:cubicBezTo>
                  <a:cubicBezTo>
                    <a:pt x="114167" y="58327"/>
                    <a:pt x="116034" y="57526"/>
                    <a:pt x="117967" y="57526"/>
                  </a:cubicBezTo>
                  <a:close/>
                  <a:moveTo>
                    <a:pt x="130990" y="57535"/>
                  </a:moveTo>
                  <a:cubicBezTo>
                    <a:pt x="132923" y="57535"/>
                    <a:pt x="134790" y="58336"/>
                    <a:pt x="136127" y="59776"/>
                  </a:cubicBezTo>
                  <a:cubicBezTo>
                    <a:pt x="136117" y="59776"/>
                    <a:pt x="136107" y="59776"/>
                    <a:pt x="136097" y="59776"/>
                  </a:cubicBezTo>
                  <a:cubicBezTo>
                    <a:pt x="134226" y="59776"/>
                    <a:pt x="132446" y="60607"/>
                    <a:pt x="131199" y="61918"/>
                  </a:cubicBezTo>
                  <a:cubicBezTo>
                    <a:pt x="131234" y="61183"/>
                    <a:pt x="131136" y="60439"/>
                    <a:pt x="130894" y="59731"/>
                  </a:cubicBezTo>
                  <a:cubicBezTo>
                    <a:pt x="130634" y="58970"/>
                    <a:pt x="130231" y="58271"/>
                    <a:pt x="129711" y="57652"/>
                  </a:cubicBezTo>
                  <a:cubicBezTo>
                    <a:pt x="130137" y="57573"/>
                    <a:pt x="130565" y="57535"/>
                    <a:pt x="130990" y="57535"/>
                  </a:cubicBezTo>
                  <a:close/>
                  <a:moveTo>
                    <a:pt x="84143" y="57571"/>
                  </a:moveTo>
                  <a:cubicBezTo>
                    <a:pt x="86075" y="57571"/>
                    <a:pt x="87945" y="58371"/>
                    <a:pt x="89282" y="59821"/>
                  </a:cubicBezTo>
                  <a:lnTo>
                    <a:pt x="89282" y="59821"/>
                  </a:lnTo>
                  <a:cubicBezTo>
                    <a:pt x="89265" y="59821"/>
                    <a:pt x="89248" y="59821"/>
                    <a:pt x="89231" y="59821"/>
                  </a:cubicBezTo>
                  <a:cubicBezTo>
                    <a:pt x="87362" y="59821"/>
                    <a:pt x="85595" y="60659"/>
                    <a:pt x="84353" y="61962"/>
                  </a:cubicBezTo>
                  <a:cubicBezTo>
                    <a:pt x="84434" y="60367"/>
                    <a:pt x="83851" y="58871"/>
                    <a:pt x="82866" y="57688"/>
                  </a:cubicBezTo>
                  <a:cubicBezTo>
                    <a:pt x="83291" y="57609"/>
                    <a:pt x="83719" y="57571"/>
                    <a:pt x="84143" y="57571"/>
                  </a:cubicBezTo>
                  <a:close/>
                  <a:moveTo>
                    <a:pt x="94437" y="57571"/>
                  </a:moveTo>
                  <a:cubicBezTo>
                    <a:pt x="94862" y="57571"/>
                    <a:pt x="95290" y="57609"/>
                    <a:pt x="95715" y="57688"/>
                  </a:cubicBezTo>
                  <a:cubicBezTo>
                    <a:pt x="94720" y="58871"/>
                    <a:pt x="94138" y="60367"/>
                    <a:pt x="94228" y="61962"/>
                  </a:cubicBezTo>
                  <a:cubicBezTo>
                    <a:pt x="92977" y="60659"/>
                    <a:pt x="91218" y="59821"/>
                    <a:pt x="89350" y="59821"/>
                  </a:cubicBezTo>
                  <a:cubicBezTo>
                    <a:pt x="89333" y="59821"/>
                    <a:pt x="89316" y="59821"/>
                    <a:pt x="89299" y="59821"/>
                  </a:cubicBezTo>
                  <a:lnTo>
                    <a:pt x="89299" y="59821"/>
                  </a:lnTo>
                  <a:cubicBezTo>
                    <a:pt x="90636" y="58371"/>
                    <a:pt x="92506" y="57571"/>
                    <a:pt x="94437" y="57571"/>
                  </a:cubicBezTo>
                  <a:close/>
                  <a:moveTo>
                    <a:pt x="47495" y="57735"/>
                  </a:moveTo>
                  <a:cubicBezTo>
                    <a:pt x="47916" y="57735"/>
                    <a:pt x="48340" y="57773"/>
                    <a:pt x="48762" y="57849"/>
                  </a:cubicBezTo>
                  <a:cubicBezTo>
                    <a:pt x="48242" y="58468"/>
                    <a:pt x="47839" y="59176"/>
                    <a:pt x="47579" y="59937"/>
                  </a:cubicBezTo>
                  <a:cubicBezTo>
                    <a:pt x="47337" y="60636"/>
                    <a:pt x="47230" y="61371"/>
                    <a:pt x="47275" y="62115"/>
                  </a:cubicBezTo>
                  <a:lnTo>
                    <a:pt x="47275" y="62124"/>
                  </a:lnTo>
                  <a:cubicBezTo>
                    <a:pt x="46033" y="60820"/>
                    <a:pt x="44265" y="59982"/>
                    <a:pt x="42405" y="59982"/>
                  </a:cubicBezTo>
                  <a:cubicBezTo>
                    <a:pt x="42386" y="59982"/>
                    <a:pt x="42366" y="59982"/>
                    <a:pt x="42346" y="59982"/>
                  </a:cubicBezTo>
                  <a:cubicBezTo>
                    <a:pt x="43686" y="58532"/>
                    <a:pt x="45558" y="57735"/>
                    <a:pt x="47495" y="57735"/>
                  </a:cubicBezTo>
                  <a:close/>
                  <a:moveTo>
                    <a:pt x="60510" y="57740"/>
                  </a:moveTo>
                  <a:cubicBezTo>
                    <a:pt x="62438" y="57740"/>
                    <a:pt x="64308" y="58537"/>
                    <a:pt x="65644" y="59982"/>
                  </a:cubicBezTo>
                  <a:cubicBezTo>
                    <a:pt x="65624" y="59982"/>
                    <a:pt x="65604" y="59982"/>
                    <a:pt x="65585" y="59982"/>
                  </a:cubicBezTo>
                  <a:cubicBezTo>
                    <a:pt x="63725" y="59982"/>
                    <a:pt x="61957" y="60820"/>
                    <a:pt x="60715" y="62124"/>
                  </a:cubicBezTo>
                  <a:cubicBezTo>
                    <a:pt x="60751" y="61380"/>
                    <a:pt x="60653" y="60636"/>
                    <a:pt x="60411" y="59937"/>
                  </a:cubicBezTo>
                  <a:cubicBezTo>
                    <a:pt x="60151" y="59176"/>
                    <a:pt x="59748" y="58468"/>
                    <a:pt x="59228" y="57858"/>
                  </a:cubicBezTo>
                  <a:cubicBezTo>
                    <a:pt x="59655" y="57779"/>
                    <a:pt x="60084" y="57740"/>
                    <a:pt x="60510" y="57740"/>
                  </a:cubicBezTo>
                  <a:close/>
                  <a:moveTo>
                    <a:pt x="23936" y="57764"/>
                  </a:moveTo>
                  <a:cubicBezTo>
                    <a:pt x="24366" y="57764"/>
                    <a:pt x="24800" y="57804"/>
                    <a:pt x="25232" y="57885"/>
                  </a:cubicBezTo>
                  <a:cubicBezTo>
                    <a:pt x="24237" y="59059"/>
                    <a:pt x="23655" y="60565"/>
                    <a:pt x="23744" y="62151"/>
                  </a:cubicBezTo>
                  <a:cubicBezTo>
                    <a:pt x="22494" y="60847"/>
                    <a:pt x="20727" y="60018"/>
                    <a:pt x="18867" y="60018"/>
                  </a:cubicBezTo>
                  <a:cubicBezTo>
                    <a:pt x="18847" y="60018"/>
                    <a:pt x="18827" y="60018"/>
                    <a:pt x="18807" y="60018"/>
                  </a:cubicBezTo>
                  <a:cubicBezTo>
                    <a:pt x="18787" y="60018"/>
                    <a:pt x="18767" y="60018"/>
                    <a:pt x="18747" y="60018"/>
                  </a:cubicBezTo>
                  <a:cubicBezTo>
                    <a:pt x="16879" y="60018"/>
                    <a:pt x="15111" y="60847"/>
                    <a:pt x="13870" y="62151"/>
                  </a:cubicBezTo>
                  <a:cubicBezTo>
                    <a:pt x="13951" y="60573"/>
                    <a:pt x="13368" y="59068"/>
                    <a:pt x="12382" y="57885"/>
                  </a:cubicBezTo>
                  <a:lnTo>
                    <a:pt x="12374" y="57885"/>
                  </a:lnTo>
                  <a:cubicBezTo>
                    <a:pt x="12805" y="57804"/>
                    <a:pt x="13239" y="57764"/>
                    <a:pt x="13670" y="57764"/>
                  </a:cubicBezTo>
                  <a:cubicBezTo>
                    <a:pt x="15599" y="57764"/>
                    <a:pt x="17467" y="58566"/>
                    <a:pt x="18807" y="60009"/>
                  </a:cubicBezTo>
                  <a:cubicBezTo>
                    <a:pt x="20140" y="58566"/>
                    <a:pt x="22007" y="57764"/>
                    <a:pt x="23936" y="57764"/>
                  </a:cubicBezTo>
                  <a:close/>
                  <a:moveTo>
                    <a:pt x="107668" y="57528"/>
                  </a:moveTo>
                  <a:cubicBezTo>
                    <a:pt x="109594" y="57528"/>
                    <a:pt x="111464" y="58327"/>
                    <a:pt x="112812" y="59767"/>
                  </a:cubicBezTo>
                  <a:cubicBezTo>
                    <a:pt x="112793" y="59767"/>
                    <a:pt x="112774" y="59767"/>
                    <a:pt x="112756" y="59767"/>
                  </a:cubicBezTo>
                  <a:cubicBezTo>
                    <a:pt x="110769" y="59767"/>
                    <a:pt x="108902" y="60712"/>
                    <a:pt x="107650" y="62159"/>
                  </a:cubicBezTo>
                  <a:lnTo>
                    <a:pt x="107650" y="62159"/>
                  </a:lnTo>
                  <a:cubicBezTo>
                    <a:pt x="107803" y="60502"/>
                    <a:pt x="107211" y="58925"/>
                    <a:pt x="106181" y="57688"/>
                  </a:cubicBezTo>
                  <a:cubicBezTo>
                    <a:pt x="106675" y="57580"/>
                    <a:pt x="107173" y="57528"/>
                    <a:pt x="107668" y="57528"/>
                  </a:cubicBezTo>
                  <a:close/>
                  <a:moveTo>
                    <a:pt x="37187" y="57724"/>
                  </a:moveTo>
                  <a:cubicBezTo>
                    <a:pt x="39116" y="57724"/>
                    <a:pt x="40983" y="58519"/>
                    <a:pt x="42328" y="59964"/>
                  </a:cubicBezTo>
                  <a:cubicBezTo>
                    <a:pt x="42310" y="59964"/>
                    <a:pt x="42291" y="59964"/>
                    <a:pt x="42273" y="59964"/>
                  </a:cubicBezTo>
                  <a:cubicBezTo>
                    <a:pt x="40286" y="59964"/>
                    <a:pt x="38419" y="60910"/>
                    <a:pt x="37167" y="62366"/>
                  </a:cubicBezTo>
                  <a:cubicBezTo>
                    <a:pt x="37320" y="60699"/>
                    <a:pt x="36728" y="59122"/>
                    <a:pt x="35698" y="57894"/>
                  </a:cubicBezTo>
                  <a:lnTo>
                    <a:pt x="35689" y="57885"/>
                  </a:lnTo>
                  <a:cubicBezTo>
                    <a:pt x="36187" y="57777"/>
                    <a:pt x="36689" y="57724"/>
                    <a:pt x="37187" y="57724"/>
                  </a:cubicBezTo>
                  <a:close/>
                  <a:moveTo>
                    <a:pt x="124486" y="55678"/>
                  </a:moveTo>
                  <a:cubicBezTo>
                    <a:pt x="127068" y="55678"/>
                    <a:pt x="129649" y="57049"/>
                    <a:pt x="130544" y="59794"/>
                  </a:cubicBezTo>
                  <a:cubicBezTo>
                    <a:pt x="130760" y="60475"/>
                    <a:pt x="130876" y="61183"/>
                    <a:pt x="130876" y="61900"/>
                  </a:cubicBezTo>
                  <a:cubicBezTo>
                    <a:pt x="130403" y="61798"/>
                    <a:pt x="129926" y="61748"/>
                    <a:pt x="129452" y="61748"/>
                  </a:cubicBezTo>
                  <a:cubicBezTo>
                    <a:pt x="127593" y="61748"/>
                    <a:pt x="125787" y="62514"/>
                    <a:pt x="124487" y="63907"/>
                  </a:cubicBezTo>
                  <a:cubicBezTo>
                    <a:pt x="123215" y="62527"/>
                    <a:pt x="121414" y="61747"/>
                    <a:pt x="119541" y="61747"/>
                  </a:cubicBezTo>
                  <a:cubicBezTo>
                    <a:pt x="119048" y="61747"/>
                    <a:pt x="118564" y="61801"/>
                    <a:pt x="118080" y="61909"/>
                  </a:cubicBezTo>
                  <a:cubicBezTo>
                    <a:pt x="118080" y="61192"/>
                    <a:pt x="118197" y="60484"/>
                    <a:pt x="118412" y="59803"/>
                  </a:cubicBezTo>
                  <a:lnTo>
                    <a:pt x="118421" y="59794"/>
                  </a:lnTo>
                  <a:cubicBezTo>
                    <a:pt x="119317" y="57051"/>
                    <a:pt x="121902" y="55678"/>
                    <a:pt x="124486" y="55678"/>
                  </a:cubicBezTo>
                  <a:close/>
                  <a:moveTo>
                    <a:pt x="77628" y="55717"/>
                  </a:moveTo>
                  <a:cubicBezTo>
                    <a:pt x="80804" y="55717"/>
                    <a:pt x="83980" y="57795"/>
                    <a:pt x="84022" y="61951"/>
                  </a:cubicBezTo>
                  <a:lnTo>
                    <a:pt x="84022" y="61951"/>
                  </a:lnTo>
                  <a:cubicBezTo>
                    <a:pt x="83546" y="61848"/>
                    <a:pt x="83066" y="61797"/>
                    <a:pt x="82590" y="61797"/>
                  </a:cubicBezTo>
                  <a:cubicBezTo>
                    <a:pt x="80737" y="61797"/>
                    <a:pt x="78939" y="62563"/>
                    <a:pt x="77651" y="63952"/>
                  </a:cubicBezTo>
                  <a:cubicBezTo>
                    <a:pt x="76377" y="62579"/>
                    <a:pt x="74589" y="61801"/>
                    <a:pt x="72710" y="61801"/>
                  </a:cubicBezTo>
                  <a:cubicBezTo>
                    <a:pt x="72699" y="61801"/>
                    <a:pt x="72688" y="61801"/>
                    <a:pt x="72678" y="61801"/>
                  </a:cubicBezTo>
                  <a:cubicBezTo>
                    <a:pt x="72194" y="61801"/>
                    <a:pt x="71710" y="61846"/>
                    <a:pt x="71235" y="61953"/>
                  </a:cubicBezTo>
                  <a:cubicBezTo>
                    <a:pt x="71275" y="57796"/>
                    <a:pt x="74452" y="55717"/>
                    <a:pt x="77628" y="55717"/>
                  </a:cubicBezTo>
                  <a:close/>
                  <a:moveTo>
                    <a:pt x="100943" y="55717"/>
                  </a:moveTo>
                  <a:cubicBezTo>
                    <a:pt x="104119" y="55717"/>
                    <a:pt x="107295" y="57795"/>
                    <a:pt x="107337" y="61951"/>
                  </a:cubicBezTo>
                  <a:lnTo>
                    <a:pt x="107337" y="61951"/>
                  </a:lnTo>
                  <a:cubicBezTo>
                    <a:pt x="106865" y="61851"/>
                    <a:pt x="106389" y="61802"/>
                    <a:pt x="105918" y="61802"/>
                  </a:cubicBezTo>
                  <a:cubicBezTo>
                    <a:pt x="104057" y="61802"/>
                    <a:pt x="102256" y="62568"/>
                    <a:pt x="100957" y="63961"/>
                  </a:cubicBezTo>
                  <a:cubicBezTo>
                    <a:pt x="99683" y="62588"/>
                    <a:pt x="97895" y="61801"/>
                    <a:pt x="96025" y="61801"/>
                  </a:cubicBezTo>
                  <a:cubicBezTo>
                    <a:pt x="96014" y="61801"/>
                    <a:pt x="96003" y="61801"/>
                    <a:pt x="95993" y="61801"/>
                  </a:cubicBezTo>
                  <a:cubicBezTo>
                    <a:pt x="95509" y="61801"/>
                    <a:pt x="95025" y="61846"/>
                    <a:pt x="94550" y="61953"/>
                  </a:cubicBezTo>
                  <a:cubicBezTo>
                    <a:pt x="94590" y="57796"/>
                    <a:pt x="97767" y="55717"/>
                    <a:pt x="100943" y="55717"/>
                  </a:cubicBezTo>
                  <a:close/>
                  <a:moveTo>
                    <a:pt x="54007" y="55884"/>
                  </a:moveTo>
                  <a:cubicBezTo>
                    <a:pt x="56587" y="55884"/>
                    <a:pt x="59166" y="57255"/>
                    <a:pt x="60061" y="60000"/>
                  </a:cubicBezTo>
                  <a:cubicBezTo>
                    <a:pt x="60285" y="60681"/>
                    <a:pt x="60393" y="61389"/>
                    <a:pt x="60402" y="62106"/>
                  </a:cubicBezTo>
                  <a:cubicBezTo>
                    <a:pt x="59929" y="62004"/>
                    <a:pt x="59451" y="61954"/>
                    <a:pt x="58977" y="61954"/>
                  </a:cubicBezTo>
                  <a:cubicBezTo>
                    <a:pt x="57118" y="61954"/>
                    <a:pt x="55312" y="62720"/>
                    <a:pt x="54013" y="64113"/>
                  </a:cubicBezTo>
                  <a:cubicBezTo>
                    <a:pt x="52741" y="62733"/>
                    <a:pt x="50939" y="61953"/>
                    <a:pt x="49067" y="61953"/>
                  </a:cubicBezTo>
                  <a:cubicBezTo>
                    <a:pt x="48574" y="61953"/>
                    <a:pt x="48090" y="61998"/>
                    <a:pt x="47624" y="62106"/>
                  </a:cubicBezTo>
                  <a:cubicBezTo>
                    <a:pt x="47615" y="61389"/>
                    <a:pt x="47723" y="60681"/>
                    <a:pt x="47929" y="60009"/>
                  </a:cubicBezTo>
                  <a:lnTo>
                    <a:pt x="47947" y="60000"/>
                  </a:lnTo>
                  <a:cubicBezTo>
                    <a:pt x="48843" y="57257"/>
                    <a:pt x="51425" y="55884"/>
                    <a:pt x="54007" y="55884"/>
                  </a:cubicBezTo>
                  <a:close/>
                  <a:moveTo>
                    <a:pt x="7145" y="55914"/>
                  </a:moveTo>
                  <a:cubicBezTo>
                    <a:pt x="10322" y="55914"/>
                    <a:pt x="13498" y="57993"/>
                    <a:pt x="13538" y="62151"/>
                  </a:cubicBezTo>
                  <a:cubicBezTo>
                    <a:pt x="13063" y="62046"/>
                    <a:pt x="12582" y="61995"/>
                    <a:pt x="12105" y="61995"/>
                  </a:cubicBezTo>
                  <a:cubicBezTo>
                    <a:pt x="10247" y="61995"/>
                    <a:pt x="8440" y="62767"/>
                    <a:pt x="7150" y="64158"/>
                  </a:cubicBezTo>
                  <a:cubicBezTo>
                    <a:pt x="5875" y="62786"/>
                    <a:pt x="4096" y="61998"/>
                    <a:pt x="2226" y="61998"/>
                  </a:cubicBezTo>
                  <a:cubicBezTo>
                    <a:pt x="2216" y="61998"/>
                    <a:pt x="2205" y="61998"/>
                    <a:pt x="2194" y="61998"/>
                  </a:cubicBezTo>
                  <a:cubicBezTo>
                    <a:pt x="1711" y="61998"/>
                    <a:pt x="1227" y="62043"/>
                    <a:pt x="752" y="62151"/>
                  </a:cubicBezTo>
                  <a:cubicBezTo>
                    <a:pt x="792" y="57993"/>
                    <a:pt x="3969" y="55914"/>
                    <a:pt x="7145" y="55914"/>
                  </a:cubicBezTo>
                  <a:close/>
                  <a:moveTo>
                    <a:pt x="30465" y="55917"/>
                  </a:moveTo>
                  <a:cubicBezTo>
                    <a:pt x="33638" y="55917"/>
                    <a:pt x="36811" y="57993"/>
                    <a:pt x="36854" y="62147"/>
                  </a:cubicBezTo>
                  <a:lnTo>
                    <a:pt x="36854" y="62147"/>
                  </a:lnTo>
                  <a:cubicBezTo>
                    <a:pt x="36384" y="62047"/>
                    <a:pt x="35912" y="61999"/>
                    <a:pt x="35443" y="61999"/>
                  </a:cubicBezTo>
                  <a:cubicBezTo>
                    <a:pt x="33580" y="61999"/>
                    <a:pt x="31775" y="62765"/>
                    <a:pt x="30483" y="64158"/>
                  </a:cubicBezTo>
                  <a:cubicBezTo>
                    <a:pt x="29201" y="62778"/>
                    <a:pt x="27409" y="61998"/>
                    <a:pt x="25528" y="61998"/>
                  </a:cubicBezTo>
                  <a:cubicBezTo>
                    <a:pt x="25044" y="61998"/>
                    <a:pt x="24560" y="62052"/>
                    <a:pt x="24085" y="62151"/>
                  </a:cubicBezTo>
                  <a:cubicBezTo>
                    <a:pt x="24116" y="57996"/>
                    <a:pt x="27290" y="55917"/>
                    <a:pt x="30465" y="55917"/>
                  </a:cubicBezTo>
                  <a:close/>
                  <a:moveTo>
                    <a:pt x="119322" y="62140"/>
                  </a:moveTo>
                  <a:cubicBezTo>
                    <a:pt x="121256" y="62140"/>
                    <a:pt x="123125" y="62943"/>
                    <a:pt x="124469" y="64391"/>
                  </a:cubicBezTo>
                  <a:cubicBezTo>
                    <a:pt x="124450" y="64390"/>
                    <a:pt x="124430" y="64390"/>
                    <a:pt x="124410" y="64390"/>
                  </a:cubicBezTo>
                  <a:cubicBezTo>
                    <a:pt x="122541" y="64390"/>
                    <a:pt x="120773" y="65229"/>
                    <a:pt x="119532" y="66532"/>
                  </a:cubicBezTo>
                  <a:cubicBezTo>
                    <a:pt x="119613" y="64946"/>
                    <a:pt x="119030" y="63441"/>
                    <a:pt x="118045" y="62258"/>
                  </a:cubicBezTo>
                  <a:cubicBezTo>
                    <a:pt x="118470" y="62179"/>
                    <a:pt x="118898" y="62140"/>
                    <a:pt x="119322" y="62140"/>
                  </a:cubicBezTo>
                  <a:close/>
                  <a:moveTo>
                    <a:pt x="129616" y="62140"/>
                  </a:moveTo>
                  <a:cubicBezTo>
                    <a:pt x="130040" y="62140"/>
                    <a:pt x="130468" y="62179"/>
                    <a:pt x="130894" y="62258"/>
                  </a:cubicBezTo>
                  <a:cubicBezTo>
                    <a:pt x="129908" y="63423"/>
                    <a:pt x="129326" y="64928"/>
                    <a:pt x="129415" y="66523"/>
                  </a:cubicBezTo>
                  <a:lnTo>
                    <a:pt x="129406" y="66532"/>
                  </a:lnTo>
                  <a:cubicBezTo>
                    <a:pt x="128156" y="65229"/>
                    <a:pt x="126388" y="64390"/>
                    <a:pt x="124528" y="64390"/>
                  </a:cubicBezTo>
                  <a:cubicBezTo>
                    <a:pt x="124509" y="64390"/>
                    <a:pt x="124489" y="64390"/>
                    <a:pt x="124469" y="64391"/>
                  </a:cubicBezTo>
                  <a:cubicBezTo>
                    <a:pt x="125807" y="62943"/>
                    <a:pt x="127680" y="62140"/>
                    <a:pt x="129616" y="62140"/>
                  </a:cubicBezTo>
                  <a:close/>
                  <a:moveTo>
                    <a:pt x="95796" y="62176"/>
                  </a:moveTo>
                  <a:cubicBezTo>
                    <a:pt x="97737" y="62176"/>
                    <a:pt x="99610" y="62980"/>
                    <a:pt x="100948" y="64435"/>
                  </a:cubicBezTo>
                  <a:cubicBezTo>
                    <a:pt x="100928" y="64435"/>
                    <a:pt x="100908" y="64435"/>
                    <a:pt x="100888" y="64435"/>
                  </a:cubicBezTo>
                  <a:cubicBezTo>
                    <a:pt x="99020" y="64435"/>
                    <a:pt x="97252" y="65265"/>
                    <a:pt x="96011" y="66568"/>
                  </a:cubicBezTo>
                  <a:cubicBezTo>
                    <a:pt x="96091" y="64982"/>
                    <a:pt x="95509" y="63477"/>
                    <a:pt x="94514" y="62294"/>
                  </a:cubicBezTo>
                  <a:cubicBezTo>
                    <a:pt x="94941" y="62215"/>
                    <a:pt x="95370" y="62176"/>
                    <a:pt x="95796" y="62176"/>
                  </a:cubicBezTo>
                  <a:close/>
                  <a:moveTo>
                    <a:pt x="82771" y="62185"/>
                  </a:moveTo>
                  <a:cubicBezTo>
                    <a:pt x="83195" y="62185"/>
                    <a:pt x="83623" y="62224"/>
                    <a:pt x="84048" y="62303"/>
                  </a:cubicBezTo>
                  <a:cubicBezTo>
                    <a:pt x="83063" y="63477"/>
                    <a:pt x="82480" y="64991"/>
                    <a:pt x="82561" y="66577"/>
                  </a:cubicBezTo>
                  <a:cubicBezTo>
                    <a:pt x="81320" y="65274"/>
                    <a:pt x="79552" y="64435"/>
                    <a:pt x="77683" y="64435"/>
                  </a:cubicBezTo>
                  <a:cubicBezTo>
                    <a:pt x="77666" y="64435"/>
                    <a:pt x="77650" y="64435"/>
                    <a:pt x="77633" y="64435"/>
                  </a:cubicBezTo>
                  <a:lnTo>
                    <a:pt x="77633" y="64435"/>
                  </a:lnTo>
                  <a:cubicBezTo>
                    <a:pt x="78970" y="62988"/>
                    <a:pt x="80838" y="62185"/>
                    <a:pt x="82771" y="62185"/>
                  </a:cubicBezTo>
                  <a:close/>
                  <a:moveTo>
                    <a:pt x="59134" y="62337"/>
                  </a:moveTo>
                  <a:cubicBezTo>
                    <a:pt x="59561" y="62337"/>
                    <a:pt x="59992" y="62376"/>
                    <a:pt x="60420" y="62455"/>
                  </a:cubicBezTo>
                  <a:cubicBezTo>
                    <a:pt x="59427" y="63627"/>
                    <a:pt x="58845" y="65119"/>
                    <a:pt x="58932" y="66720"/>
                  </a:cubicBezTo>
                  <a:lnTo>
                    <a:pt x="58932" y="66720"/>
                  </a:lnTo>
                  <a:cubicBezTo>
                    <a:pt x="57682" y="65417"/>
                    <a:pt x="55914" y="64587"/>
                    <a:pt x="54055" y="64587"/>
                  </a:cubicBezTo>
                  <a:cubicBezTo>
                    <a:pt x="54035" y="64587"/>
                    <a:pt x="54015" y="64588"/>
                    <a:pt x="53995" y="64588"/>
                  </a:cubicBezTo>
                  <a:cubicBezTo>
                    <a:pt x="55331" y="63135"/>
                    <a:pt x="57201" y="62337"/>
                    <a:pt x="59134" y="62337"/>
                  </a:cubicBezTo>
                  <a:close/>
                  <a:moveTo>
                    <a:pt x="48861" y="62333"/>
                  </a:moveTo>
                  <a:cubicBezTo>
                    <a:pt x="50795" y="62333"/>
                    <a:pt x="52662" y="63137"/>
                    <a:pt x="53995" y="64588"/>
                  </a:cubicBezTo>
                  <a:cubicBezTo>
                    <a:pt x="53975" y="64588"/>
                    <a:pt x="53955" y="64587"/>
                    <a:pt x="53935" y="64587"/>
                  </a:cubicBezTo>
                  <a:cubicBezTo>
                    <a:pt x="52067" y="64587"/>
                    <a:pt x="50299" y="65417"/>
                    <a:pt x="49058" y="66720"/>
                  </a:cubicBezTo>
                  <a:cubicBezTo>
                    <a:pt x="49138" y="65134"/>
                    <a:pt x="48556" y="63629"/>
                    <a:pt x="47561" y="62455"/>
                  </a:cubicBezTo>
                  <a:cubicBezTo>
                    <a:pt x="47994" y="62373"/>
                    <a:pt x="48429" y="62333"/>
                    <a:pt x="48861" y="62333"/>
                  </a:cubicBezTo>
                  <a:close/>
                  <a:moveTo>
                    <a:pt x="106103" y="62174"/>
                  </a:moveTo>
                  <a:cubicBezTo>
                    <a:pt x="106576" y="62174"/>
                    <a:pt x="107052" y="62222"/>
                    <a:pt x="107525" y="62321"/>
                  </a:cubicBezTo>
                  <a:cubicBezTo>
                    <a:pt x="106512" y="63566"/>
                    <a:pt x="105939" y="65161"/>
                    <a:pt x="106127" y="66837"/>
                  </a:cubicBezTo>
                  <a:cubicBezTo>
                    <a:pt x="104872" y="65387"/>
                    <a:pt x="103007" y="64435"/>
                    <a:pt x="101030" y="64435"/>
                  </a:cubicBezTo>
                  <a:cubicBezTo>
                    <a:pt x="101003" y="64435"/>
                    <a:pt x="100975" y="64435"/>
                    <a:pt x="100948" y="64435"/>
                  </a:cubicBezTo>
                  <a:cubicBezTo>
                    <a:pt x="102295" y="62981"/>
                    <a:pt x="104168" y="62174"/>
                    <a:pt x="106103" y="62174"/>
                  </a:cubicBezTo>
                  <a:close/>
                  <a:moveTo>
                    <a:pt x="70807" y="57738"/>
                  </a:moveTo>
                  <a:cubicBezTo>
                    <a:pt x="71283" y="57738"/>
                    <a:pt x="71762" y="57786"/>
                    <a:pt x="72239" y="57885"/>
                  </a:cubicBezTo>
                  <a:cubicBezTo>
                    <a:pt x="71271" y="59131"/>
                    <a:pt x="70742" y="60708"/>
                    <a:pt x="70939" y="62348"/>
                  </a:cubicBezTo>
                  <a:cubicBezTo>
                    <a:pt x="71447" y="62234"/>
                    <a:pt x="71959" y="62178"/>
                    <a:pt x="72468" y="62178"/>
                  </a:cubicBezTo>
                  <a:cubicBezTo>
                    <a:pt x="74403" y="62178"/>
                    <a:pt x="76285" y="62981"/>
                    <a:pt x="77633" y="64435"/>
                  </a:cubicBezTo>
                  <a:lnTo>
                    <a:pt x="77633" y="64435"/>
                  </a:lnTo>
                  <a:cubicBezTo>
                    <a:pt x="77630" y="64435"/>
                    <a:pt x="77627" y="64435"/>
                    <a:pt x="77624" y="64435"/>
                  </a:cubicBezTo>
                  <a:cubicBezTo>
                    <a:pt x="77606" y="64435"/>
                    <a:pt x="77587" y="64435"/>
                    <a:pt x="77569" y="64435"/>
                  </a:cubicBezTo>
                  <a:cubicBezTo>
                    <a:pt x="75520" y="64435"/>
                    <a:pt x="73598" y="65435"/>
                    <a:pt x="72346" y="66962"/>
                  </a:cubicBezTo>
                  <a:cubicBezTo>
                    <a:pt x="72703" y="63259"/>
                    <a:pt x="69407" y="59973"/>
                    <a:pt x="65707" y="59973"/>
                  </a:cubicBezTo>
                  <a:cubicBezTo>
                    <a:pt x="65694" y="59973"/>
                    <a:pt x="65682" y="59973"/>
                    <a:pt x="65670" y="59973"/>
                  </a:cubicBezTo>
                  <a:lnTo>
                    <a:pt x="65670" y="59973"/>
                  </a:lnTo>
                  <a:cubicBezTo>
                    <a:pt x="67007" y="58533"/>
                    <a:pt x="68877" y="57738"/>
                    <a:pt x="70807" y="57738"/>
                  </a:cubicBezTo>
                  <a:close/>
                  <a:moveTo>
                    <a:pt x="35611" y="62370"/>
                  </a:moveTo>
                  <a:cubicBezTo>
                    <a:pt x="36087" y="62370"/>
                    <a:pt x="36566" y="62419"/>
                    <a:pt x="37042" y="62518"/>
                  </a:cubicBezTo>
                  <a:cubicBezTo>
                    <a:pt x="36029" y="63763"/>
                    <a:pt x="35456" y="65358"/>
                    <a:pt x="35644" y="67034"/>
                  </a:cubicBezTo>
                  <a:cubicBezTo>
                    <a:pt x="34383" y="65578"/>
                    <a:pt x="32507" y="64632"/>
                    <a:pt x="30521" y="64632"/>
                  </a:cubicBezTo>
                  <a:cubicBezTo>
                    <a:pt x="30502" y="64632"/>
                    <a:pt x="30483" y="64632"/>
                    <a:pt x="30465" y="64633"/>
                  </a:cubicBezTo>
                  <a:cubicBezTo>
                    <a:pt x="30445" y="64632"/>
                    <a:pt x="30425" y="64632"/>
                    <a:pt x="30406" y="64632"/>
                  </a:cubicBezTo>
                  <a:cubicBezTo>
                    <a:pt x="28537" y="64632"/>
                    <a:pt x="26769" y="65471"/>
                    <a:pt x="25528" y="66774"/>
                  </a:cubicBezTo>
                  <a:cubicBezTo>
                    <a:pt x="25608" y="65179"/>
                    <a:pt x="25026" y="63683"/>
                    <a:pt x="24031" y="62500"/>
                  </a:cubicBezTo>
                  <a:cubicBezTo>
                    <a:pt x="24460" y="62420"/>
                    <a:pt x="24890" y="62381"/>
                    <a:pt x="25317" y="62381"/>
                  </a:cubicBezTo>
                  <a:cubicBezTo>
                    <a:pt x="27250" y="62381"/>
                    <a:pt x="29122" y="63178"/>
                    <a:pt x="30465" y="64624"/>
                  </a:cubicBezTo>
                  <a:cubicBezTo>
                    <a:pt x="31802" y="63171"/>
                    <a:pt x="33677" y="62370"/>
                    <a:pt x="35611" y="62370"/>
                  </a:cubicBezTo>
                  <a:close/>
                  <a:moveTo>
                    <a:pt x="112819" y="60274"/>
                  </a:moveTo>
                  <a:cubicBezTo>
                    <a:pt x="115992" y="60274"/>
                    <a:pt x="119164" y="62350"/>
                    <a:pt x="119209" y="66503"/>
                  </a:cubicBezTo>
                  <a:lnTo>
                    <a:pt x="119209" y="66503"/>
                  </a:lnTo>
                  <a:cubicBezTo>
                    <a:pt x="118735" y="66400"/>
                    <a:pt x="118257" y="66350"/>
                    <a:pt x="117783" y="66350"/>
                  </a:cubicBezTo>
                  <a:cubicBezTo>
                    <a:pt x="115922" y="66350"/>
                    <a:pt x="114119" y="67124"/>
                    <a:pt x="112821" y="68521"/>
                  </a:cubicBezTo>
                  <a:cubicBezTo>
                    <a:pt x="111539" y="67142"/>
                    <a:pt x="109747" y="66362"/>
                    <a:pt x="107865" y="66362"/>
                  </a:cubicBezTo>
                  <a:cubicBezTo>
                    <a:pt x="107382" y="66362"/>
                    <a:pt x="106898" y="66407"/>
                    <a:pt x="106423" y="66514"/>
                  </a:cubicBezTo>
                  <a:lnTo>
                    <a:pt x="106423" y="66514"/>
                  </a:lnTo>
                  <a:cubicBezTo>
                    <a:pt x="106463" y="62355"/>
                    <a:pt x="109641" y="60274"/>
                    <a:pt x="112819" y="60274"/>
                  </a:cubicBezTo>
                  <a:close/>
                  <a:moveTo>
                    <a:pt x="136136" y="60276"/>
                  </a:moveTo>
                  <a:cubicBezTo>
                    <a:pt x="139311" y="60276"/>
                    <a:pt x="142484" y="62354"/>
                    <a:pt x="142525" y="66514"/>
                  </a:cubicBezTo>
                  <a:lnTo>
                    <a:pt x="142516" y="66523"/>
                  </a:lnTo>
                  <a:cubicBezTo>
                    <a:pt x="142042" y="66421"/>
                    <a:pt x="141565" y="66372"/>
                    <a:pt x="141091" y="66372"/>
                  </a:cubicBezTo>
                  <a:cubicBezTo>
                    <a:pt x="139233" y="66372"/>
                    <a:pt x="137428" y="67138"/>
                    <a:pt x="136136" y="68530"/>
                  </a:cubicBezTo>
                  <a:cubicBezTo>
                    <a:pt x="134854" y="67150"/>
                    <a:pt x="133062" y="66371"/>
                    <a:pt x="131181" y="66371"/>
                  </a:cubicBezTo>
                  <a:cubicBezTo>
                    <a:pt x="130697" y="66371"/>
                    <a:pt x="130213" y="66425"/>
                    <a:pt x="129738" y="66523"/>
                  </a:cubicBezTo>
                  <a:cubicBezTo>
                    <a:pt x="129778" y="62359"/>
                    <a:pt x="132958" y="60276"/>
                    <a:pt x="136136" y="60276"/>
                  </a:cubicBezTo>
                  <a:close/>
                  <a:moveTo>
                    <a:pt x="89289" y="60321"/>
                  </a:moveTo>
                  <a:cubicBezTo>
                    <a:pt x="92462" y="60321"/>
                    <a:pt x="95638" y="62397"/>
                    <a:pt x="95679" y="66548"/>
                  </a:cubicBezTo>
                  <a:lnTo>
                    <a:pt x="95679" y="66548"/>
                  </a:lnTo>
                  <a:cubicBezTo>
                    <a:pt x="95209" y="66448"/>
                    <a:pt x="94735" y="66398"/>
                    <a:pt x="94264" y="66398"/>
                  </a:cubicBezTo>
                  <a:cubicBezTo>
                    <a:pt x="92405" y="66398"/>
                    <a:pt x="90601" y="67165"/>
                    <a:pt x="89308" y="68557"/>
                  </a:cubicBezTo>
                  <a:cubicBezTo>
                    <a:pt x="88027" y="67177"/>
                    <a:pt x="86235" y="66398"/>
                    <a:pt x="84353" y="66398"/>
                  </a:cubicBezTo>
                  <a:cubicBezTo>
                    <a:pt x="83869" y="66398"/>
                    <a:pt x="83385" y="66452"/>
                    <a:pt x="82910" y="66550"/>
                  </a:cubicBezTo>
                  <a:cubicBezTo>
                    <a:pt x="82942" y="62398"/>
                    <a:pt x="86114" y="60321"/>
                    <a:pt x="89289" y="60321"/>
                  </a:cubicBezTo>
                  <a:close/>
                  <a:moveTo>
                    <a:pt x="42335" y="60475"/>
                  </a:moveTo>
                  <a:cubicBezTo>
                    <a:pt x="45508" y="60475"/>
                    <a:pt x="48684" y="62552"/>
                    <a:pt x="48726" y="66708"/>
                  </a:cubicBezTo>
                  <a:lnTo>
                    <a:pt x="48726" y="66708"/>
                  </a:lnTo>
                  <a:cubicBezTo>
                    <a:pt x="48257" y="66608"/>
                    <a:pt x="47784" y="66560"/>
                    <a:pt x="47315" y="66560"/>
                  </a:cubicBezTo>
                  <a:cubicBezTo>
                    <a:pt x="45452" y="66560"/>
                    <a:pt x="43648" y="67326"/>
                    <a:pt x="42355" y="68719"/>
                  </a:cubicBezTo>
                  <a:cubicBezTo>
                    <a:pt x="41081" y="67346"/>
                    <a:pt x="39302" y="66559"/>
                    <a:pt x="37432" y="66559"/>
                  </a:cubicBezTo>
                  <a:cubicBezTo>
                    <a:pt x="37421" y="66559"/>
                    <a:pt x="37411" y="66559"/>
                    <a:pt x="37400" y="66559"/>
                  </a:cubicBezTo>
                  <a:cubicBezTo>
                    <a:pt x="36916" y="66559"/>
                    <a:pt x="36432" y="66604"/>
                    <a:pt x="35958" y="66711"/>
                  </a:cubicBezTo>
                  <a:cubicBezTo>
                    <a:pt x="35989" y="62554"/>
                    <a:pt x="39161" y="60475"/>
                    <a:pt x="42335" y="60475"/>
                  </a:cubicBezTo>
                  <a:close/>
                  <a:moveTo>
                    <a:pt x="65651" y="60478"/>
                  </a:moveTo>
                  <a:cubicBezTo>
                    <a:pt x="68826" y="60478"/>
                    <a:pt x="72001" y="62555"/>
                    <a:pt x="72041" y="66711"/>
                  </a:cubicBezTo>
                  <a:cubicBezTo>
                    <a:pt x="71566" y="66609"/>
                    <a:pt x="71088" y="66560"/>
                    <a:pt x="70614" y="66560"/>
                  </a:cubicBezTo>
                  <a:cubicBezTo>
                    <a:pt x="68752" y="66560"/>
                    <a:pt x="66952" y="67326"/>
                    <a:pt x="65653" y="68719"/>
                  </a:cubicBezTo>
                  <a:cubicBezTo>
                    <a:pt x="64371" y="67339"/>
                    <a:pt x="62579" y="66559"/>
                    <a:pt x="60697" y="66559"/>
                  </a:cubicBezTo>
                  <a:cubicBezTo>
                    <a:pt x="60214" y="66559"/>
                    <a:pt x="59730" y="66613"/>
                    <a:pt x="59255" y="66711"/>
                  </a:cubicBezTo>
                  <a:cubicBezTo>
                    <a:pt x="59295" y="62557"/>
                    <a:pt x="62473" y="60478"/>
                    <a:pt x="65651" y="60478"/>
                  </a:cubicBezTo>
                  <a:close/>
                  <a:moveTo>
                    <a:pt x="18806" y="60522"/>
                  </a:moveTo>
                  <a:cubicBezTo>
                    <a:pt x="21979" y="60522"/>
                    <a:pt x="25151" y="62596"/>
                    <a:pt x="25196" y="66747"/>
                  </a:cubicBezTo>
                  <a:lnTo>
                    <a:pt x="25196" y="66747"/>
                  </a:lnTo>
                  <a:cubicBezTo>
                    <a:pt x="24723" y="66645"/>
                    <a:pt x="24245" y="66596"/>
                    <a:pt x="23772" y="66596"/>
                  </a:cubicBezTo>
                  <a:cubicBezTo>
                    <a:pt x="21913" y="66596"/>
                    <a:pt x="20107" y="67362"/>
                    <a:pt x="18807" y="68754"/>
                  </a:cubicBezTo>
                  <a:cubicBezTo>
                    <a:pt x="17526" y="67374"/>
                    <a:pt x="15734" y="66595"/>
                    <a:pt x="13852" y="66595"/>
                  </a:cubicBezTo>
                  <a:cubicBezTo>
                    <a:pt x="13368" y="66595"/>
                    <a:pt x="12884" y="66649"/>
                    <a:pt x="12409" y="66747"/>
                  </a:cubicBezTo>
                  <a:cubicBezTo>
                    <a:pt x="12454" y="62599"/>
                    <a:pt x="15631" y="60522"/>
                    <a:pt x="18806" y="60522"/>
                  </a:cubicBezTo>
                  <a:close/>
                  <a:moveTo>
                    <a:pt x="84142" y="66790"/>
                  </a:moveTo>
                  <a:cubicBezTo>
                    <a:pt x="86075" y="66790"/>
                    <a:pt x="87947" y="67588"/>
                    <a:pt x="89290" y="69041"/>
                  </a:cubicBezTo>
                  <a:lnTo>
                    <a:pt x="89290" y="69041"/>
                  </a:lnTo>
                  <a:cubicBezTo>
                    <a:pt x="89287" y="69041"/>
                    <a:pt x="89284" y="69041"/>
                    <a:pt x="89281" y="69041"/>
                  </a:cubicBezTo>
                  <a:cubicBezTo>
                    <a:pt x="89262" y="69041"/>
                    <a:pt x="89242" y="69041"/>
                    <a:pt x="89222" y="69041"/>
                  </a:cubicBezTo>
                  <a:cubicBezTo>
                    <a:pt x="87354" y="69041"/>
                    <a:pt x="85594" y="69879"/>
                    <a:pt x="84344" y="71183"/>
                  </a:cubicBezTo>
                  <a:cubicBezTo>
                    <a:pt x="84434" y="69588"/>
                    <a:pt x="83851" y="68082"/>
                    <a:pt x="82857" y="66909"/>
                  </a:cubicBezTo>
                  <a:cubicBezTo>
                    <a:pt x="83285" y="66829"/>
                    <a:pt x="83715" y="66790"/>
                    <a:pt x="84142" y="66790"/>
                  </a:cubicBezTo>
                  <a:close/>
                  <a:moveTo>
                    <a:pt x="94437" y="66782"/>
                  </a:moveTo>
                  <a:cubicBezTo>
                    <a:pt x="94862" y="66782"/>
                    <a:pt x="95290" y="66821"/>
                    <a:pt x="95715" y="66900"/>
                  </a:cubicBezTo>
                  <a:cubicBezTo>
                    <a:pt x="94720" y="68082"/>
                    <a:pt x="94138" y="69579"/>
                    <a:pt x="94228" y="71174"/>
                  </a:cubicBezTo>
                  <a:lnTo>
                    <a:pt x="94219" y="71183"/>
                  </a:lnTo>
                  <a:cubicBezTo>
                    <a:pt x="92977" y="69879"/>
                    <a:pt x="91209" y="69041"/>
                    <a:pt x="89341" y="69041"/>
                  </a:cubicBezTo>
                  <a:cubicBezTo>
                    <a:pt x="89324" y="69041"/>
                    <a:pt x="89307" y="69041"/>
                    <a:pt x="89290" y="69041"/>
                  </a:cubicBezTo>
                  <a:lnTo>
                    <a:pt x="89290" y="69041"/>
                  </a:lnTo>
                  <a:cubicBezTo>
                    <a:pt x="90628" y="67586"/>
                    <a:pt x="92502" y="66782"/>
                    <a:pt x="94437" y="66782"/>
                  </a:cubicBezTo>
                  <a:close/>
                  <a:moveTo>
                    <a:pt x="47476" y="66925"/>
                  </a:moveTo>
                  <a:cubicBezTo>
                    <a:pt x="47900" y="66925"/>
                    <a:pt x="48328" y="66964"/>
                    <a:pt x="48753" y="67043"/>
                  </a:cubicBezTo>
                  <a:cubicBezTo>
                    <a:pt x="47767" y="68226"/>
                    <a:pt x="47185" y="69731"/>
                    <a:pt x="47266" y="71317"/>
                  </a:cubicBezTo>
                  <a:cubicBezTo>
                    <a:pt x="46024" y="70014"/>
                    <a:pt x="44257" y="69184"/>
                    <a:pt x="42388" y="69184"/>
                  </a:cubicBezTo>
                  <a:cubicBezTo>
                    <a:pt x="42371" y="69184"/>
                    <a:pt x="42354" y="69184"/>
                    <a:pt x="42337" y="69184"/>
                  </a:cubicBezTo>
                  <a:lnTo>
                    <a:pt x="42337" y="69184"/>
                  </a:lnTo>
                  <a:cubicBezTo>
                    <a:pt x="43675" y="67729"/>
                    <a:pt x="45543" y="66925"/>
                    <a:pt x="47476" y="66925"/>
                  </a:cubicBezTo>
                  <a:close/>
                  <a:moveTo>
                    <a:pt x="60488" y="66929"/>
                  </a:moveTo>
                  <a:cubicBezTo>
                    <a:pt x="62422" y="66929"/>
                    <a:pt x="64295" y="67727"/>
                    <a:pt x="65636" y="69175"/>
                  </a:cubicBezTo>
                  <a:lnTo>
                    <a:pt x="65636" y="69175"/>
                  </a:lnTo>
                  <a:cubicBezTo>
                    <a:pt x="65622" y="69175"/>
                    <a:pt x="65608" y="69175"/>
                    <a:pt x="65593" y="69175"/>
                  </a:cubicBezTo>
                  <a:cubicBezTo>
                    <a:pt x="63725" y="69175"/>
                    <a:pt x="61966" y="70014"/>
                    <a:pt x="60715" y="71317"/>
                  </a:cubicBezTo>
                  <a:cubicBezTo>
                    <a:pt x="60805" y="69731"/>
                    <a:pt x="60223" y="68226"/>
                    <a:pt x="59228" y="67043"/>
                  </a:cubicBezTo>
                  <a:cubicBezTo>
                    <a:pt x="59647" y="66967"/>
                    <a:pt x="60069" y="66929"/>
                    <a:pt x="60488" y="66929"/>
                  </a:cubicBezTo>
                  <a:close/>
                  <a:moveTo>
                    <a:pt x="23953" y="66970"/>
                  </a:moveTo>
                  <a:cubicBezTo>
                    <a:pt x="24378" y="66970"/>
                    <a:pt x="24806" y="67009"/>
                    <a:pt x="25232" y="67088"/>
                  </a:cubicBezTo>
                  <a:cubicBezTo>
                    <a:pt x="24239" y="68277"/>
                    <a:pt x="23657" y="69770"/>
                    <a:pt x="23744" y="71361"/>
                  </a:cubicBezTo>
                  <a:lnTo>
                    <a:pt x="23744" y="71361"/>
                  </a:lnTo>
                  <a:cubicBezTo>
                    <a:pt x="22494" y="70058"/>
                    <a:pt x="20726" y="69220"/>
                    <a:pt x="18866" y="69220"/>
                  </a:cubicBezTo>
                  <a:cubicBezTo>
                    <a:pt x="18846" y="69220"/>
                    <a:pt x="18827" y="69220"/>
                    <a:pt x="18807" y="69220"/>
                  </a:cubicBezTo>
                  <a:cubicBezTo>
                    <a:pt x="20144" y="67773"/>
                    <a:pt x="22018" y="66970"/>
                    <a:pt x="23953" y="66970"/>
                  </a:cubicBezTo>
                  <a:close/>
                  <a:moveTo>
                    <a:pt x="13652" y="66970"/>
                  </a:moveTo>
                  <a:cubicBezTo>
                    <a:pt x="15588" y="66970"/>
                    <a:pt x="17463" y="67773"/>
                    <a:pt x="18807" y="69220"/>
                  </a:cubicBezTo>
                  <a:cubicBezTo>
                    <a:pt x="18787" y="69220"/>
                    <a:pt x="18768" y="69220"/>
                    <a:pt x="18748" y="69220"/>
                  </a:cubicBezTo>
                  <a:cubicBezTo>
                    <a:pt x="16879" y="69220"/>
                    <a:pt x="15111" y="70058"/>
                    <a:pt x="13870" y="71362"/>
                  </a:cubicBezTo>
                  <a:cubicBezTo>
                    <a:pt x="13951" y="69776"/>
                    <a:pt x="13368" y="68271"/>
                    <a:pt x="12374" y="67088"/>
                  </a:cubicBezTo>
                  <a:cubicBezTo>
                    <a:pt x="12799" y="67009"/>
                    <a:pt x="13227" y="66970"/>
                    <a:pt x="13652" y="66970"/>
                  </a:cubicBezTo>
                  <a:close/>
                  <a:moveTo>
                    <a:pt x="107653" y="66739"/>
                  </a:moveTo>
                  <a:cubicBezTo>
                    <a:pt x="109587" y="66739"/>
                    <a:pt x="111464" y="67541"/>
                    <a:pt x="112812" y="68996"/>
                  </a:cubicBezTo>
                  <a:cubicBezTo>
                    <a:pt x="114149" y="67549"/>
                    <a:pt x="116022" y="66746"/>
                    <a:pt x="117958" y="66746"/>
                  </a:cubicBezTo>
                  <a:cubicBezTo>
                    <a:pt x="118383" y="66746"/>
                    <a:pt x="118811" y="66785"/>
                    <a:pt x="119236" y="66864"/>
                  </a:cubicBezTo>
                  <a:cubicBezTo>
                    <a:pt x="118242" y="68047"/>
                    <a:pt x="117659" y="69552"/>
                    <a:pt x="117749" y="71138"/>
                  </a:cubicBezTo>
                  <a:cubicBezTo>
                    <a:pt x="116499" y="69835"/>
                    <a:pt x="114731" y="69005"/>
                    <a:pt x="112871" y="69005"/>
                  </a:cubicBezTo>
                  <a:cubicBezTo>
                    <a:pt x="112851" y="69005"/>
                    <a:pt x="112832" y="69005"/>
                    <a:pt x="112812" y="69005"/>
                  </a:cubicBezTo>
                  <a:cubicBezTo>
                    <a:pt x="112793" y="69005"/>
                    <a:pt x="112774" y="69005"/>
                    <a:pt x="112756" y="69005"/>
                  </a:cubicBezTo>
                  <a:cubicBezTo>
                    <a:pt x="110769" y="69005"/>
                    <a:pt x="108893" y="69951"/>
                    <a:pt x="107641" y="71398"/>
                  </a:cubicBezTo>
                  <a:lnTo>
                    <a:pt x="107641" y="71398"/>
                  </a:lnTo>
                  <a:cubicBezTo>
                    <a:pt x="107802" y="69707"/>
                    <a:pt x="107213" y="68132"/>
                    <a:pt x="106177" y="66897"/>
                  </a:cubicBezTo>
                  <a:lnTo>
                    <a:pt x="106177" y="66897"/>
                  </a:lnTo>
                  <a:cubicBezTo>
                    <a:pt x="106668" y="66791"/>
                    <a:pt x="107162" y="66739"/>
                    <a:pt x="107653" y="66739"/>
                  </a:cubicBezTo>
                  <a:close/>
                  <a:moveTo>
                    <a:pt x="37174" y="66927"/>
                  </a:moveTo>
                  <a:cubicBezTo>
                    <a:pt x="39113" y="66927"/>
                    <a:pt x="40989" y="67729"/>
                    <a:pt x="42337" y="69184"/>
                  </a:cubicBezTo>
                  <a:lnTo>
                    <a:pt x="42337" y="69184"/>
                  </a:lnTo>
                  <a:cubicBezTo>
                    <a:pt x="42334" y="69184"/>
                    <a:pt x="42331" y="69184"/>
                    <a:pt x="42328" y="69184"/>
                  </a:cubicBezTo>
                  <a:cubicBezTo>
                    <a:pt x="42301" y="69184"/>
                    <a:pt x="42274" y="69184"/>
                    <a:pt x="42246" y="69184"/>
                  </a:cubicBezTo>
                  <a:cubicBezTo>
                    <a:pt x="40269" y="69184"/>
                    <a:pt x="38404" y="70136"/>
                    <a:pt x="37158" y="71577"/>
                  </a:cubicBezTo>
                  <a:cubicBezTo>
                    <a:pt x="37320" y="69910"/>
                    <a:pt x="36728" y="68324"/>
                    <a:pt x="35689" y="67088"/>
                  </a:cubicBezTo>
                  <a:lnTo>
                    <a:pt x="35680" y="67088"/>
                  </a:lnTo>
                  <a:cubicBezTo>
                    <a:pt x="36177" y="66980"/>
                    <a:pt x="36678" y="66927"/>
                    <a:pt x="37174" y="66927"/>
                  </a:cubicBezTo>
                  <a:close/>
                  <a:moveTo>
                    <a:pt x="124481" y="64880"/>
                  </a:moveTo>
                  <a:cubicBezTo>
                    <a:pt x="127655" y="64880"/>
                    <a:pt x="130827" y="66957"/>
                    <a:pt x="130867" y="71111"/>
                  </a:cubicBezTo>
                  <a:lnTo>
                    <a:pt x="130858" y="71129"/>
                  </a:lnTo>
                  <a:cubicBezTo>
                    <a:pt x="130380" y="71024"/>
                    <a:pt x="129897" y="70973"/>
                    <a:pt x="129419" y="70973"/>
                  </a:cubicBezTo>
                  <a:cubicBezTo>
                    <a:pt x="127565" y="70973"/>
                    <a:pt x="125767" y="71740"/>
                    <a:pt x="124478" y="73136"/>
                  </a:cubicBezTo>
                  <a:cubicBezTo>
                    <a:pt x="123204" y="71764"/>
                    <a:pt x="121425" y="70977"/>
                    <a:pt x="119555" y="70977"/>
                  </a:cubicBezTo>
                  <a:cubicBezTo>
                    <a:pt x="119544" y="70977"/>
                    <a:pt x="119534" y="70977"/>
                    <a:pt x="119523" y="70977"/>
                  </a:cubicBezTo>
                  <a:cubicBezTo>
                    <a:pt x="119039" y="70977"/>
                    <a:pt x="118555" y="71021"/>
                    <a:pt x="118080" y="71129"/>
                  </a:cubicBezTo>
                  <a:cubicBezTo>
                    <a:pt x="118121" y="66963"/>
                    <a:pt x="121302" y="64880"/>
                    <a:pt x="124481" y="64880"/>
                  </a:cubicBezTo>
                  <a:close/>
                  <a:moveTo>
                    <a:pt x="77631" y="64934"/>
                  </a:moveTo>
                  <a:cubicBezTo>
                    <a:pt x="80806" y="64934"/>
                    <a:pt x="83981" y="67013"/>
                    <a:pt x="84022" y="71174"/>
                  </a:cubicBezTo>
                  <a:cubicBezTo>
                    <a:pt x="83541" y="71069"/>
                    <a:pt x="83056" y="71017"/>
                    <a:pt x="82576" y="71017"/>
                  </a:cubicBezTo>
                  <a:cubicBezTo>
                    <a:pt x="80721" y="71017"/>
                    <a:pt x="78928" y="71782"/>
                    <a:pt x="77633" y="73163"/>
                  </a:cubicBezTo>
                  <a:lnTo>
                    <a:pt x="77633" y="73172"/>
                  </a:lnTo>
                  <a:cubicBezTo>
                    <a:pt x="76351" y="71801"/>
                    <a:pt x="74559" y="71012"/>
                    <a:pt x="72678" y="71012"/>
                  </a:cubicBezTo>
                  <a:cubicBezTo>
                    <a:pt x="72194" y="71012"/>
                    <a:pt x="71710" y="71066"/>
                    <a:pt x="71235" y="71174"/>
                  </a:cubicBezTo>
                  <a:cubicBezTo>
                    <a:pt x="71275" y="67015"/>
                    <a:pt x="74454" y="64934"/>
                    <a:pt x="77631" y="64934"/>
                  </a:cubicBezTo>
                  <a:close/>
                  <a:moveTo>
                    <a:pt x="100937" y="64934"/>
                  </a:moveTo>
                  <a:cubicBezTo>
                    <a:pt x="104113" y="64934"/>
                    <a:pt x="107288" y="67013"/>
                    <a:pt x="107328" y="71174"/>
                  </a:cubicBezTo>
                  <a:cubicBezTo>
                    <a:pt x="106849" y="71069"/>
                    <a:pt x="106366" y="71017"/>
                    <a:pt x="105887" y="71017"/>
                  </a:cubicBezTo>
                  <a:cubicBezTo>
                    <a:pt x="104037" y="71017"/>
                    <a:pt x="102243" y="71782"/>
                    <a:pt x="100948" y="73163"/>
                  </a:cubicBezTo>
                  <a:lnTo>
                    <a:pt x="100939" y="73172"/>
                  </a:lnTo>
                  <a:cubicBezTo>
                    <a:pt x="99658" y="71801"/>
                    <a:pt x="97866" y="71012"/>
                    <a:pt x="95984" y="71012"/>
                  </a:cubicBezTo>
                  <a:cubicBezTo>
                    <a:pt x="95500" y="71012"/>
                    <a:pt x="95016" y="71066"/>
                    <a:pt x="94541" y="71174"/>
                  </a:cubicBezTo>
                  <a:cubicBezTo>
                    <a:pt x="94582" y="67015"/>
                    <a:pt x="97760" y="64934"/>
                    <a:pt x="100937" y="64934"/>
                  </a:cubicBezTo>
                  <a:close/>
                  <a:moveTo>
                    <a:pt x="53992" y="65081"/>
                  </a:moveTo>
                  <a:cubicBezTo>
                    <a:pt x="57167" y="65081"/>
                    <a:pt x="60344" y="67159"/>
                    <a:pt x="60384" y="71317"/>
                  </a:cubicBezTo>
                  <a:cubicBezTo>
                    <a:pt x="59911" y="71215"/>
                    <a:pt x="59433" y="71165"/>
                    <a:pt x="58960" y="71165"/>
                  </a:cubicBezTo>
                  <a:cubicBezTo>
                    <a:pt x="57101" y="71165"/>
                    <a:pt x="55296" y="71932"/>
                    <a:pt x="54004" y="73324"/>
                  </a:cubicBezTo>
                  <a:cubicBezTo>
                    <a:pt x="52723" y="71944"/>
                    <a:pt x="50922" y="71165"/>
                    <a:pt x="49049" y="71165"/>
                  </a:cubicBezTo>
                  <a:cubicBezTo>
                    <a:pt x="48565" y="71165"/>
                    <a:pt x="48081" y="71219"/>
                    <a:pt x="47606" y="71317"/>
                  </a:cubicBezTo>
                  <a:cubicBezTo>
                    <a:pt x="47642" y="67159"/>
                    <a:pt x="50816" y="65081"/>
                    <a:pt x="53992" y="65081"/>
                  </a:cubicBezTo>
                  <a:close/>
                  <a:moveTo>
                    <a:pt x="7148" y="65122"/>
                  </a:moveTo>
                  <a:cubicBezTo>
                    <a:pt x="10323" y="65122"/>
                    <a:pt x="13498" y="67201"/>
                    <a:pt x="13538" y="71362"/>
                  </a:cubicBezTo>
                  <a:cubicBezTo>
                    <a:pt x="13060" y="71257"/>
                    <a:pt x="12578" y="71206"/>
                    <a:pt x="12099" y="71206"/>
                  </a:cubicBezTo>
                  <a:cubicBezTo>
                    <a:pt x="10245" y="71206"/>
                    <a:pt x="8446" y="71973"/>
                    <a:pt x="7150" y="73369"/>
                  </a:cubicBezTo>
                  <a:lnTo>
                    <a:pt x="7150" y="73360"/>
                  </a:lnTo>
                  <a:cubicBezTo>
                    <a:pt x="5875" y="71988"/>
                    <a:pt x="4096" y="71209"/>
                    <a:pt x="2226" y="71209"/>
                  </a:cubicBezTo>
                  <a:cubicBezTo>
                    <a:pt x="2216" y="71209"/>
                    <a:pt x="2205" y="71210"/>
                    <a:pt x="2194" y="71210"/>
                  </a:cubicBezTo>
                  <a:cubicBezTo>
                    <a:pt x="1711" y="71210"/>
                    <a:pt x="1227" y="71254"/>
                    <a:pt x="752" y="71362"/>
                  </a:cubicBezTo>
                  <a:cubicBezTo>
                    <a:pt x="792" y="67203"/>
                    <a:pt x="3970" y="65122"/>
                    <a:pt x="7148" y="65122"/>
                  </a:cubicBezTo>
                  <a:close/>
                  <a:moveTo>
                    <a:pt x="30463" y="65122"/>
                  </a:moveTo>
                  <a:cubicBezTo>
                    <a:pt x="33638" y="65122"/>
                    <a:pt x="36813" y="67201"/>
                    <a:pt x="36854" y="71362"/>
                  </a:cubicBezTo>
                  <a:cubicBezTo>
                    <a:pt x="36375" y="71257"/>
                    <a:pt x="35893" y="71206"/>
                    <a:pt x="35414" y="71206"/>
                  </a:cubicBezTo>
                  <a:cubicBezTo>
                    <a:pt x="33560" y="71206"/>
                    <a:pt x="31761" y="71973"/>
                    <a:pt x="30465" y="73369"/>
                  </a:cubicBezTo>
                  <a:lnTo>
                    <a:pt x="30465" y="73360"/>
                  </a:lnTo>
                  <a:cubicBezTo>
                    <a:pt x="29191" y="71988"/>
                    <a:pt x="27412" y="71209"/>
                    <a:pt x="25542" y="71209"/>
                  </a:cubicBezTo>
                  <a:cubicBezTo>
                    <a:pt x="25531" y="71209"/>
                    <a:pt x="25520" y="71210"/>
                    <a:pt x="25510" y="71210"/>
                  </a:cubicBezTo>
                  <a:cubicBezTo>
                    <a:pt x="25026" y="71210"/>
                    <a:pt x="24542" y="71254"/>
                    <a:pt x="24067" y="71362"/>
                  </a:cubicBezTo>
                  <a:cubicBezTo>
                    <a:pt x="24107" y="67203"/>
                    <a:pt x="27285" y="65122"/>
                    <a:pt x="30463" y="65122"/>
                  </a:cubicBezTo>
                  <a:close/>
                  <a:moveTo>
                    <a:pt x="129608" y="71351"/>
                  </a:moveTo>
                  <a:cubicBezTo>
                    <a:pt x="130035" y="71351"/>
                    <a:pt x="130466" y="71390"/>
                    <a:pt x="130894" y="71469"/>
                  </a:cubicBezTo>
                  <a:cubicBezTo>
                    <a:pt x="129908" y="72634"/>
                    <a:pt x="129326" y="74140"/>
                    <a:pt x="129415" y="75726"/>
                  </a:cubicBezTo>
                  <a:lnTo>
                    <a:pt x="129406" y="75744"/>
                  </a:lnTo>
                  <a:cubicBezTo>
                    <a:pt x="128156" y="74440"/>
                    <a:pt x="126397" y="73602"/>
                    <a:pt x="124528" y="73602"/>
                  </a:cubicBezTo>
                  <a:cubicBezTo>
                    <a:pt x="124509" y="73602"/>
                    <a:pt x="124489" y="73602"/>
                    <a:pt x="124469" y="73602"/>
                  </a:cubicBezTo>
                  <a:cubicBezTo>
                    <a:pt x="124450" y="73602"/>
                    <a:pt x="124430" y="73602"/>
                    <a:pt x="124410" y="73602"/>
                  </a:cubicBezTo>
                  <a:cubicBezTo>
                    <a:pt x="122541" y="73602"/>
                    <a:pt x="120773" y="74440"/>
                    <a:pt x="119532" y="75744"/>
                  </a:cubicBezTo>
                  <a:cubicBezTo>
                    <a:pt x="119613" y="74149"/>
                    <a:pt x="119030" y="72652"/>
                    <a:pt x="118045" y="71469"/>
                  </a:cubicBezTo>
                  <a:cubicBezTo>
                    <a:pt x="118473" y="71390"/>
                    <a:pt x="118903" y="71351"/>
                    <a:pt x="119331" y="71351"/>
                  </a:cubicBezTo>
                  <a:cubicBezTo>
                    <a:pt x="121264" y="71351"/>
                    <a:pt x="123134" y="72148"/>
                    <a:pt x="124469" y="73593"/>
                  </a:cubicBezTo>
                  <a:cubicBezTo>
                    <a:pt x="125805" y="72148"/>
                    <a:pt x="127675" y="71351"/>
                    <a:pt x="129608" y="71351"/>
                  </a:cubicBezTo>
                  <a:close/>
                  <a:moveTo>
                    <a:pt x="48843" y="71540"/>
                  </a:moveTo>
                  <a:cubicBezTo>
                    <a:pt x="50782" y="71540"/>
                    <a:pt x="52650" y="72343"/>
                    <a:pt x="53995" y="73790"/>
                  </a:cubicBezTo>
                  <a:cubicBezTo>
                    <a:pt x="53975" y="73790"/>
                    <a:pt x="53956" y="73790"/>
                    <a:pt x="53936" y="73790"/>
                  </a:cubicBezTo>
                  <a:cubicBezTo>
                    <a:pt x="52067" y="73790"/>
                    <a:pt x="50299" y="74628"/>
                    <a:pt x="49058" y="75932"/>
                  </a:cubicBezTo>
                  <a:cubicBezTo>
                    <a:pt x="49138" y="74337"/>
                    <a:pt x="48556" y="72840"/>
                    <a:pt x="47561" y="71658"/>
                  </a:cubicBezTo>
                  <a:cubicBezTo>
                    <a:pt x="47989" y="71579"/>
                    <a:pt x="48418" y="71540"/>
                    <a:pt x="48843" y="71540"/>
                  </a:cubicBezTo>
                  <a:close/>
                  <a:moveTo>
                    <a:pt x="59141" y="71540"/>
                  </a:moveTo>
                  <a:cubicBezTo>
                    <a:pt x="59566" y="71540"/>
                    <a:pt x="59994" y="71579"/>
                    <a:pt x="60420" y="71658"/>
                  </a:cubicBezTo>
                  <a:cubicBezTo>
                    <a:pt x="59425" y="72840"/>
                    <a:pt x="58843" y="74346"/>
                    <a:pt x="58932" y="75932"/>
                  </a:cubicBezTo>
                  <a:cubicBezTo>
                    <a:pt x="57682" y="74628"/>
                    <a:pt x="55914" y="73790"/>
                    <a:pt x="54054" y="73790"/>
                  </a:cubicBezTo>
                  <a:cubicBezTo>
                    <a:pt x="54034" y="73790"/>
                    <a:pt x="54015" y="73790"/>
                    <a:pt x="53995" y="73790"/>
                  </a:cubicBezTo>
                  <a:cubicBezTo>
                    <a:pt x="55332" y="72343"/>
                    <a:pt x="57206" y="71540"/>
                    <a:pt x="59141" y="71540"/>
                  </a:cubicBezTo>
                  <a:close/>
                  <a:moveTo>
                    <a:pt x="112810" y="69495"/>
                  </a:moveTo>
                  <a:cubicBezTo>
                    <a:pt x="115985" y="69495"/>
                    <a:pt x="119160" y="71574"/>
                    <a:pt x="119200" y="75735"/>
                  </a:cubicBezTo>
                  <a:cubicBezTo>
                    <a:pt x="118721" y="75630"/>
                    <a:pt x="118239" y="75578"/>
                    <a:pt x="117760" y="75578"/>
                  </a:cubicBezTo>
                  <a:cubicBezTo>
                    <a:pt x="115909" y="75578"/>
                    <a:pt x="114116" y="76343"/>
                    <a:pt x="112821" y="77724"/>
                  </a:cubicBezTo>
                  <a:lnTo>
                    <a:pt x="112812" y="77733"/>
                  </a:lnTo>
                  <a:cubicBezTo>
                    <a:pt x="111530" y="76362"/>
                    <a:pt x="109738" y="75573"/>
                    <a:pt x="107856" y="75573"/>
                  </a:cubicBezTo>
                  <a:cubicBezTo>
                    <a:pt x="107373" y="75573"/>
                    <a:pt x="106889" y="75627"/>
                    <a:pt x="106414" y="75735"/>
                  </a:cubicBezTo>
                  <a:lnTo>
                    <a:pt x="106414" y="75735"/>
                  </a:lnTo>
                  <a:cubicBezTo>
                    <a:pt x="106454" y="71576"/>
                    <a:pt x="109632" y="69495"/>
                    <a:pt x="112810" y="69495"/>
                  </a:cubicBezTo>
                  <a:close/>
                  <a:moveTo>
                    <a:pt x="136139" y="69486"/>
                  </a:moveTo>
                  <a:cubicBezTo>
                    <a:pt x="139313" y="69486"/>
                    <a:pt x="142484" y="71562"/>
                    <a:pt x="142525" y="75717"/>
                  </a:cubicBezTo>
                  <a:lnTo>
                    <a:pt x="142516" y="75735"/>
                  </a:lnTo>
                  <a:cubicBezTo>
                    <a:pt x="142037" y="75630"/>
                    <a:pt x="141554" y="75578"/>
                    <a:pt x="141075" y="75578"/>
                  </a:cubicBezTo>
                  <a:cubicBezTo>
                    <a:pt x="139222" y="75578"/>
                    <a:pt x="137424" y="76345"/>
                    <a:pt x="136136" y="77733"/>
                  </a:cubicBezTo>
                  <a:cubicBezTo>
                    <a:pt x="134854" y="76362"/>
                    <a:pt x="133062" y="75573"/>
                    <a:pt x="131181" y="75573"/>
                  </a:cubicBezTo>
                  <a:cubicBezTo>
                    <a:pt x="130697" y="75573"/>
                    <a:pt x="130213" y="75627"/>
                    <a:pt x="129738" y="75735"/>
                  </a:cubicBezTo>
                  <a:cubicBezTo>
                    <a:pt x="129778" y="71569"/>
                    <a:pt x="132960" y="69486"/>
                    <a:pt x="136139" y="69486"/>
                  </a:cubicBezTo>
                  <a:close/>
                  <a:moveTo>
                    <a:pt x="42333" y="69686"/>
                  </a:moveTo>
                  <a:cubicBezTo>
                    <a:pt x="45509" y="69686"/>
                    <a:pt x="48686" y="71765"/>
                    <a:pt x="48726" y="75923"/>
                  </a:cubicBezTo>
                  <a:cubicBezTo>
                    <a:pt x="48248" y="75818"/>
                    <a:pt x="47765" y="75767"/>
                    <a:pt x="47287" y="75767"/>
                  </a:cubicBezTo>
                  <a:cubicBezTo>
                    <a:pt x="45433" y="75767"/>
                    <a:pt x="43633" y="76534"/>
                    <a:pt x="42337" y="77930"/>
                  </a:cubicBezTo>
                  <a:cubicBezTo>
                    <a:pt x="41056" y="76550"/>
                    <a:pt x="39264" y="75770"/>
                    <a:pt x="37382" y="75770"/>
                  </a:cubicBezTo>
                  <a:cubicBezTo>
                    <a:pt x="36898" y="75770"/>
                    <a:pt x="36415" y="75815"/>
                    <a:pt x="35940" y="75923"/>
                  </a:cubicBezTo>
                  <a:cubicBezTo>
                    <a:pt x="35980" y="71765"/>
                    <a:pt x="39156" y="69686"/>
                    <a:pt x="42333" y="69686"/>
                  </a:cubicBezTo>
                  <a:close/>
                  <a:moveTo>
                    <a:pt x="65651" y="69683"/>
                  </a:moveTo>
                  <a:cubicBezTo>
                    <a:pt x="68826" y="69683"/>
                    <a:pt x="72001" y="71762"/>
                    <a:pt x="72041" y="75923"/>
                  </a:cubicBezTo>
                  <a:cubicBezTo>
                    <a:pt x="71563" y="75818"/>
                    <a:pt x="71081" y="75767"/>
                    <a:pt x="70602" y="75767"/>
                  </a:cubicBezTo>
                  <a:cubicBezTo>
                    <a:pt x="68748" y="75767"/>
                    <a:pt x="66949" y="76534"/>
                    <a:pt x="65653" y="77930"/>
                  </a:cubicBezTo>
                  <a:cubicBezTo>
                    <a:pt x="64371" y="76550"/>
                    <a:pt x="62579" y="75770"/>
                    <a:pt x="60697" y="75770"/>
                  </a:cubicBezTo>
                  <a:cubicBezTo>
                    <a:pt x="60214" y="75770"/>
                    <a:pt x="59730" y="75815"/>
                    <a:pt x="59255" y="75923"/>
                  </a:cubicBezTo>
                  <a:cubicBezTo>
                    <a:pt x="59295" y="71764"/>
                    <a:pt x="62473" y="69683"/>
                    <a:pt x="65651" y="69683"/>
                  </a:cubicBezTo>
                  <a:close/>
                  <a:moveTo>
                    <a:pt x="82884" y="1"/>
                  </a:moveTo>
                  <a:cubicBezTo>
                    <a:pt x="82642" y="699"/>
                    <a:pt x="82534" y="1434"/>
                    <a:pt x="82579" y="2178"/>
                  </a:cubicBezTo>
                  <a:cubicBezTo>
                    <a:pt x="81329" y="875"/>
                    <a:pt x="79570" y="36"/>
                    <a:pt x="77701" y="36"/>
                  </a:cubicBezTo>
                  <a:cubicBezTo>
                    <a:pt x="77681" y="36"/>
                    <a:pt x="77661" y="36"/>
                    <a:pt x="77642" y="36"/>
                  </a:cubicBezTo>
                  <a:cubicBezTo>
                    <a:pt x="77622" y="36"/>
                    <a:pt x="77602" y="36"/>
                    <a:pt x="77582" y="36"/>
                  </a:cubicBezTo>
                  <a:cubicBezTo>
                    <a:pt x="73834" y="36"/>
                    <a:pt x="70494" y="3399"/>
                    <a:pt x="70948" y="7160"/>
                  </a:cubicBezTo>
                  <a:cubicBezTo>
                    <a:pt x="71458" y="7046"/>
                    <a:pt x="71971" y="6991"/>
                    <a:pt x="72481" y="6991"/>
                  </a:cubicBezTo>
                  <a:cubicBezTo>
                    <a:pt x="74418" y="6991"/>
                    <a:pt x="76294" y="7793"/>
                    <a:pt x="77642" y="9248"/>
                  </a:cubicBezTo>
                  <a:cubicBezTo>
                    <a:pt x="77624" y="9248"/>
                    <a:pt x="77606" y="9248"/>
                    <a:pt x="77587" y="9248"/>
                  </a:cubicBezTo>
                  <a:cubicBezTo>
                    <a:pt x="75529" y="9248"/>
                    <a:pt x="73607" y="10256"/>
                    <a:pt x="72355" y="11784"/>
                  </a:cubicBezTo>
                  <a:cubicBezTo>
                    <a:pt x="72756" y="8058"/>
                    <a:pt x="69443" y="4740"/>
                    <a:pt x="65721" y="4740"/>
                  </a:cubicBezTo>
                  <a:cubicBezTo>
                    <a:pt x="65701" y="4740"/>
                    <a:pt x="65682" y="4740"/>
                    <a:pt x="65662" y="4741"/>
                  </a:cubicBezTo>
                  <a:cubicBezTo>
                    <a:pt x="65642" y="4740"/>
                    <a:pt x="65622" y="4740"/>
                    <a:pt x="65602" y="4740"/>
                  </a:cubicBezTo>
                  <a:cubicBezTo>
                    <a:pt x="63733" y="4740"/>
                    <a:pt x="61966" y="5570"/>
                    <a:pt x="60724" y="6873"/>
                  </a:cubicBezTo>
                  <a:cubicBezTo>
                    <a:pt x="60760" y="6138"/>
                    <a:pt x="60662" y="5395"/>
                    <a:pt x="60420" y="4696"/>
                  </a:cubicBezTo>
                  <a:lnTo>
                    <a:pt x="60043" y="4696"/>
                  </a:lnTo>
                  <a:cubicBezTo>
                    <a:pt x="60276" y="5395"/>
                    <a:pt x="60393" y="6130"/>
                    <a:pt x="60393" y="6864"/>
                  </a:cubicBezTo>
                  <a:cubicBezTo>
                    <a:pt x="59920" y="6762"/>
                    <a:pt x="59442" y="6713"/>
                    <a:pt x="58969" y="6713"/>
                  </a:cubicBezTo>
                  <a:cubicBezTo>
                    <a:pt x="57110" y="6713"/>
                    <a:pt x="55305" y="7479"/>
                    <a:pt x="54013" y="8871"/>
                  </a:cubicBezTo>
                  <a:cubicBezTo>
                    <a:pt x="52732" y="7492"/>
                    <a:pt x="50939" y="6712"/>
                    <a:pt x="49058" y="6712"/>
                  </a:cubicBezTo>
                  <a:cubicBezTo>
                    <a:pt x="48574" y="6712"/>
                    <a:pt x="48090" y="6766"/>
                    <a:pt x="47615" y="6864"/>
                  </a:cubicBezTo>
                  <a:cubicBezTo>
                    <a:pt x="47615" y="6130"/>
                    <a:pt x="47732" y="5395"/>
                    <a:pt x="47965" y="4696"/>
                  </a:cubicBezTo>
                  <a:lnTo>
                    <a:pt x="47588" y="4696"/>
                  </a:lnTo>
                  <a:cubicBezTo>
                    <a:pt x="47346" y="5395"/>
                    <a:pt x="47248" y="6138"/>
                    <a:pt x="47284" y="6873"/>
                  </a:cubicBezTo>
                  <a:cubicBezTo>
                    <a:pt x="46049" y="5577"/>
                    <a:pt x="44293" y="4740"/>
                    <a:pt x="42434" y="4740"/>
                  </a:cubicBezTo>
                  <a:cubicBezTo>
                    <a:pt x="42405" y="4740"/>
                    <a:pt x="42376" y="4740"/>
                    <a:pt x="42346" y="4741"/>
                  </a:cubicBezTo>
                  <a:cubicBezTo>
                    <a:pt x="42319" y="4740"/>
                    <a:pt x="42291" y="4740"/>
                    <a:pt x="42263" y="4740"/>
                  </a:cubicBezTo>
                  <a:cubicBezTo>
                    <a:pt x="40287" y="4740"/>
                    <a:pt x="38431" y="5684"/>
                    <a:pt x="37185" y="7124"/>
                  </a:cubicBezTo>
                  <a:cubicBezTo>
                    <a:pt x="37480" y="3457"/>
                    <a:pt x="34193" y="233"/>
                    <a:pt x="30519" y="233"/>
                  </a:cubicBezTo>
                  <a:cubicBezTo>
                    <a:pt x="30504" y="233"/>
                    <a:pt x="30489" y="233"/>
                    <a:pt x="30474" y="234"/>
                  </a:cubicBezTo>
                  <a:cubicBezTo>
                    <a:pt x="30454" y="233"/>
                    <a:pt x="30434" y="233"/>
                    <a:pt x="30415" y="233"/>
                  </a:cubicBezTo>
                  <a:cubicBezTo>
                    <a:pt x="28546" y="233"/>
                    <a:pt x="26787" y="1072"/>
                    <a:pt x="25536" y="2375"/>
                  </a:cubicBezTo>
                  <a:cubicBezTo>
                    <a:pt x="25581" y="1640"/>
                    <a:pt x="25474" y="897"/>
                    <a:pt x="25232" y="198"/>
                  </a:cubicBezTo>
                  <a:lnTo>
                    <a:pt x="24864" y="198"/>
                  </a:lnTo>
                  <a:cubicBezTo>
                    <a:pt x="25088" y="897"/>
                    <a:pt x="25214" y="1631"/>
                    <a:pt x="25214" y="2366"/>
                  </a:cubicBezTo>
                  <a:cubicBezTo>
                    <a:pt x="24739" y="2264"/>
                    <a:pt x="24260" y="2214"/>
                    <a:pt x="23785" y="2214"/>
                  </a:cubicBezTo>
                  <a:cubicBezTo>
                    <a:pt x="21922" y="2214"/>
                    <a:pt x="20117" y="2981"/>
                    <a:pt x="18825" y="4373"/>
                  </a:cubicBezTo>
                  <a:cubicBezTo>
                    <a:pt x="17544" y="2993"/>
                    <a:pt x="15752" y="2214"/>
                    <a:pt x="13870" y="2214"/>
                  </a:cubicBezTo>
                  <a:cubicBezTo>
                    <a:pt x="13386" y="2214"/>
                    <a:pt x="12902" y="2268"/>
                    <a:pt x="12427" y="2366"/>
                  </a:cubicBezTo>
                  <a:cubicBezTo>
                    <a:pt x="12427" y="1631"/>
                    <a:pt x="12544" y="897"/>
                    <a:pt x="12777" y="198"/>
                  </a:cubicBezTo>
                  <a:lnTo>
                    <a:pt x="12382" y="198"/>
                  </a:lnTo>
                  <a:cubicBezTo>
                    <a:pt x="12141" y="897"/>
                    <a:pt x="12042" y="1640"/>
                    <a:pt x="12078" y="2375"/>
                  </a:cubicBezTo>
                  <a:cubicBezTo>
                    <a:pt x="10836" y="1072"/>
                    <a:pt x="9069" y="233"/>
                    <a:pt x="7200" y="233"/>
                  </a:cubicBezTo>
                  <a:cubicBezTo>
                    <a:pt x="7180" y="233"/>
                    <a:pt x="7160" y="233"/>
                    <a:pt x="7141" y="234"/>
                  </a:cubicBezTo>
                  <a:cubicBezTo>
                    <a:pt x="7126" y="233"/>
                    <a:pt x="7111" y="233"/>
                    <a:pt x="7096" y="233"/>
                  </a:cubicBezTo>
                  <a:cubicBezTo>
                    <a:pt x="3342" y="233"/>
                    <a:pt x="1" y="3600"/>
                    <a:pt x="456" y="7366"/>
                  </a:cubicBezTo>
                  <a:cubicBezTo>
                    <a:pt x="966" y="7252"/>
                    <a:pt x="1482" y="7196"/>
                    <a:pt x="1994" y="7196"/>
                  </a:cubicBezTo>
                  <a:cubicBezTo>
                    <a:pt x="3926" y="7196"/>
                    <a:pt x="5804" y="7993"/>
                    <a:pt x="7149" y="9445"/>
                  </a:cubicBezTo>
                  <a:lnTo>
                    <a:pt x="7149" y="9445"/>
                  </a:lnTo>
                  <a:cubicBezTo>
                    <a:pt x="7147" y="9445"/>
                    <a:pt x="7144" y="9445"/>
                    <a:pt x="7141" y="9445"/>
                  </a:cubicBezTo>
                  <a:cubicBezTo>
                    <a:pt x="7121" y="9445"/>
                    <a:pt x="7101" y="9445"/>
                    <a:pt x="7081" y="9445"/>
                  </a:cubicBezTo>
                  <a:cubicBezTo>
                    <a:pt x="3333" y="9445"/>
                    <a:pt x="1" y="12816"/>
                    <a:pt x="456" y="16569"/>
                  </a:cubicBezTo>
                  <a:cubicBezTo>
                    <a:pt x="961" y="16457"/>
                    <a:pt x="1471" y="16403"/>
                    <a:pt x="1977" y="16403"/>
                  </a:cubicBezTo>
                  <a:cubicBezTo>
                    <a:pt x="3909" y="16403"/>
                    <a:pt x="5782" y="17198"/>
                    <a:pt x="7132" y="18647"/>
                  </a:cubicBezTo>
                  <a:cubicBezTo>
                    <a:pt x="7112" y="18647"/>
                    <a:pt x="7092" y="18647"/>
                    <a:pt x="7072" y="18647"/>
                  </a:cubicBezTo>
                  <a:cubicBezTo>
                    <a:pt x="3333" y="18647"/>
                    <a:pt x="1" y="22009"/>
                    <a:pt x="456" y="25771"/>
                  </a:cubicBezTo>
                  <a:cubicBezTo>
                    <a:pt x="965" y="25657"/>
                    <a:pt x="1479" y="25602"/>
                    <a:pt x="1989" y="25602"/>
                  </a:cubicBezTo>
                  <a:cubicBezTo>
                    <a:pt x="3926" y="25602"/>
                    <a:pt x="5802" y="26404"/>
                    <a:pt x="7150" y="27859"/>
                  </a:cubicBezTo>
                  <a:cubicBezTo>
                    <a:pt x="8483" y="26416"/>
                    <a:pt x="10349" y="25613"/>
                    <a:pt x="12278" y="25613"/>
                  </a:cubicBezTo>
                  <a:cubicBezTo>
                    <a:pt x="12709" y="25613"/>
                    <a:pt x="13143" y="25653"/>
                    <a:pt x="13574" y="25735"/>
                  </a:cubicBezTo>
                  <a:cubicBezTo>
                    <a:pt x="12580" y="26909"/>
                    <a:pt x="11997" y="28414"/>
                    <a:pt x="12087" y="30000"/>
                  </a:cubicBezTo>
                  <a:cubicBezTo>
                    <a:pt x="10837" y="28697"/>
                    <a:pt x="9069" y="27867"/>
                    <a:pt x="7209" y="27867"/>
                  </a:cubicBezTo>
                  <a:cubicBezTo>
                    <a:pt x="7189" y="27867"/>
                    <a:pt x="7169" y="27867"/>
                    <a:pt x="7150" y="27868"/>
                  </a:cubicBezTo>
                  <a:cubicBezTo>
                    <a:pt x="7130" y="27867"/>
                    <a:pt x="7110" y="27867"/>
                    <a:pt x="7090" y="27867"/>
                  </a:cubicBezTo>
                  <a:cubicBezTo>
                    <a:pt x="3342" y="27867"/>
                    <a:pt x="1" y="31230"/>
                    <a:pt x="456" y="34991"/>
                  </a:cubicBezTo>
                  <a:cubicBezTo>
                    <a:pt x="968" y="34875"/>
                    <a:pt x="1485" y="34819"/>
                    <a:pt x="1999" y="34819"/>
                  </a:cubicBezTo>
                  <a:cubicBezTo>
                    <a:pt x="3903" y="34819"/>
                    <a:pt x="5755" y="35598"/>
                    <a:pt x="7096" y="37016"/>
                  </a:cubicBezTo>
                  <a:cubicBezTo>
                    <a:pt x="3341" y="37016"/>
                    <a:pt x="8" y="40377"/>
                    <a:pt x="456" y="44140"/>
                  </a:cubicBezTo>
                  <a:cubicBezTo>
                    <a:pt x="968" y="44025"/>
                    <a:pt x="1485" y="43970"/>
                    <a:pt x="1997" y="43970"/>
                  </a:cubicBezTo>
                  <a:cubicBezTo>
                    <a:pt x="3931" y="43970"/>
                    <a:pt x="5804" y="44767"/>
                    <a:pt x="7150" y="46219"/>
                  </a:cubicBezTo>
                  <a:cubicBezTo>
                    <a:pt x="8485" y="44773"/>
                    <a:pt x="10355" y="43977"/>
                    <a:pt x="12288" y="43977"/>
                  </a:cubicBezTo>
                  <a:cubicBezTo>
                    <a:pt x="12715" y="43977"/>
                    <a:pt x="13146" y="44016"/>
                    <a:pt x="13574" y="44095"/>
                  </a:cubicBezTo>
                  <a:cubicBezTo>
                    <a:pt x="12580" y="45278"/>
                    <a:pt x="11997" y="46774"/>
                    <a:pt x="12087" y="48369"/>
                  </a:cubicBezTo>
                  <a:cubicBezTo>
                    <a:pt x="10837" y="47066"/>
                    <a:pt x="9069" y="46227"/>
                    <a:pt x="7208" y="46227"/>
                  </a:cubicBezTo>
                  <a:cubicBezTo>
                    <a:pt x="7189" y="46227"/>
                    <a:pt x="7169" y="46228"/>
                    <a:pt x="7150" y="46228"/>
                  </a:cubicBezTo>
                  <a:cubicBezTo>
                    <a:pt x="7130" y="46228"/>
                    <a:pt x="7110" y="46227"/>
                    <a:pt x="7090" y="46227"/>
                  </a:cubicBezTo>
                  <a:cubicBezTo>
                    <a:pt x="3342" y="46227"/>
                    <a:pt x="1" y="49590"/>
                    <a:pt x="456" y="53351"/>
                  </a:cubicBezTo>
                  <a:cubicBezTo>
                    <a:pt x="966" y="53237"/>
                    <a:pt x="1482" y="53181"/>
                    <a:pt x="1993" y="53181"/>
                  </a:cubicBezTo>
                  <a:cubicBezTo>
                    <a:pt x="3922" y="53181"/>
                    <a:pt x="5795" y="53978"/>
                    <a:pt x="7141" y="55430"/>
                  </a:cubicBezTo>
                  <a:cubicBezTo>
                    <a:pt x="7121" y="55430"/>
                    <a:pt x="7101" y="55430"/>
                    <a:pt x="7081" y="55430"/>
                  </a:cubicBezTo>
                  <a:cubicBezTo>
                    <a:pt x="3333" y="55430"/>
                    <a:pt x="1" y="58792"/>
                    <a:pt x="456" y="62554"/>
                  </a:cubicBezTo>
                  <a:cubicBezTo>
                    <a:pt x="968" y="62439"/>
                    <a:pt x="1485" y="62383"/>
                    <a:pt x="1997" y="62383"/>
                  </a:cubicBezTo>
                  <a:cubicBezTo>
                    <a:pt x="3931" y="62383"/>
                    <a:pt x="5804" y="63180"/>
                    <a:pt x="7150" y="64633"/>
                  </a:cubicBezTo>
                  <a:cubicBezTo>
                    <a:pt x="8485" y="63187"/>
                    <a:pt x="10355" y="62390"/>
                    <a:pt x="12288" y="62390"/>
                  </a:cubicBezTo>
                  <a:cubicBezTo>
                    <a:pt x="12715" y="62390"/>
                    <a:pt x="13146" y="62429"/>
                    <a:pt x="13574" y="62509"/>
                  </a:cubicBezTo>
                  <a:cubicBezTo>
                    <a:pt x="12580" y="63692"/>
                    <a:pt x="11997" y="65188"/>
                    <a:pt x="12087" y="66783"/>
                  </a:cubicBezTo>
                  <a:cubicBezTo>
                    <a:pt x="10837" y="65480"/>
                    <a:pt x="9069" y="64641"/>
                    <a:pt x="7208" y="64641"/>
                  </a:cubicBezTo>
                  <a:cubicBezTo>
                    <a:pt x="7189" y="64641"/>
                    <a:pt x="7169" y="64641"/>
                    <a:pt x="7150" y="64642"/>
                  </a:cubicBezTo>
                  <a:cubicBezTo>
                    <a:pt x="7130" y="64641"/>
                    <a:pt x="7110" y="64641"/>
                    <a:pt x="7090" y="64641"/>
                  </a:cubicBezTo>
                  <a:cubicBezTo>
                    <a:pt x="3342" y="64641"/>
                    <a:pt x="1" y="68004"/>
                    <a:pt x="456" y="71765"/>
                  </a:cubicBezTo>
                  <a:cubicBezTo>
                    <a:pt x="965" y="71651"/>
                    <a:pt x="1479" y="71596"/>
                    <a:pt x="1989" y="71596"/>
                  </a:cubicBezTo>
                  <a:cubicBezTo>
                    <a:pt x="3926" y="71596"/>
                    <a:pt x="5802" y="72399"/>
                    <a:pt x="7150" y="73853"/>
                  </a:cubicBezTo>
                  <a:cubicBezTo>
                    <a:pt x="8483" y="72402"/>
                    <a:pt x="10349" y="71599"/>
                    <a:pt x="12279" y="71599"/>
                  </a:cubicBezTo>
                  <a:cubicBezTo>
                    <a:pt x="12709" y="71599"/>
                    <a:pt x="13143" y="71639"/>
                    <a:pt x="13574" y="71720"/>
                  </a:cubicBezTo>
                  <a:cubicBezTo>
                    <a:pt x="13037" y="72348"/>
                    <a:pt x="12624" y="73082"/>
                    <a:pt x="12365" y="73862"/>
                  </a:cubicBezTo>
                  <a:lnTo>
                    <a:pt x="12741" y="73862"/>
                  </a:lnTo>
                  <a:cubicBezTo>
                    <a:pt x="13637" y="71119"/>
                    <a:pt x="16222" y="69746"/>
                    <a:pt x="18806" y="69746"/>
                  </a:cubicBezTo>
                  <a:cubicBezTo>
                    <a:pt x="21388" y="69746"/>
                    <a:pt x="23969" y="71117"/>
                    <a:pt x="24864" y="73862"/>
                  </a:cubicBezTo>
                  <a:lnTo>
                    <a:pt x="25241" y="73862"/>
                  </a:lnTo>
                  <a:cubicBezTo>
                    <a:pt x="24981" y="73073"/>
                    <a:pt x="24569" y="72339"/>
                    <a:pt x="24031" y="71702"/>
                  </a:cubicBezTo>
                  <a:cubicBezTo>
                    <a:pt x="24457" y="71623"/>
                    <a:pt x="24885" y="71585"/>
                    <a:pt x="25310" y="71585"/>
                  </a:cubicBezTo>
                  <a:cubicBezTo>
                    <a:pt x="27245" y="71585"/>
                    <a:pt x="29120" y="72387"/>
                    <a:pt x="30465" y="73835"/>
                  </a:cubicBezTo>
                  <a:cubicBezTo>
                    <a:pt x="31802" y="72382"/>
                    <a:pt x="33677" y="71582"/>
                    <a:pt x="35611" y="71582"/>
                  </a:cubicBezTo>
                  <a:cubicBezTo>
                    <a:pt x="36087" y="71582"/>
                    <a:pt x="36566" y="71630"/>
                    <a:pt x="37042" y="71729"/>
                  </a:cubicBezTo>
                  <a:cubicBezTo>
                    <a:pt x="36011" y="72993"/>
                    <a:pt x="35438" y="74615"/>
                    <a:pt x="35644" y="76308"/>
                  </a:cubicBezTo>
                  <a:cubicBezTo>
                    <a:pt x="36151" y="76194"/>
                    <a:pt x="36664" y="76139"/>
                    <a:pt x="37173" y="76139"/>
                  </a:cubicBezTo>
                  <a:cubicBezTo>
                    <a:pt x="39108" y="76139"/>
                    <a:pt x="40989" y="76942"/>
                    <a:pt x="42337" y="78396"/>
                  </a:cubicBezTo>
                  <a:cubicBezTo>
                    <a:pt x="43675" y="76948"/>
                    <a:pt x="45548" y="76146"/>
                    <a:pt x="47484" y="76146"/>
                  </a:cubicBezTo>
                  <a:cubicBezTo>
                    <a:pt x="47908" y="76146"/>
                    <a:pt x="48336" y="76184"/>
                    <a:pt x="48762" y="76263"/>
                  </a:cubicBezTo>
                  <a:cubicBezTo>
                    <a:pt x="48224" y="76899"/>
                    <a:pt x="47812" y="77625"/>
                    <a:pt x="47552" y="78414"/>
                  </a:cubicBezTo>
                  <a:lnTo>
                    <a:pt x="47929" y="78414"/>
                  </a:lnTo>
                  <a:cubicBezTo>
                    <a:pt x="48825" y="75666"/>
                    <a:pt x="51408" y="74291"/>
                    <a:pt x="53990" y="74291"/>
                  </a:cubicBezTo>
                  <a:cubicBezTo>
                    <a:pt x="56571" y="74291"/>
                    <a:pt x="59152" y="75664"/>
                    <a:pt x="60052" y="78414"/>
                  </a:cubicBezTo>
                  <a:lnTo>
                    <a:pt x="60438" y="78414"/>
                  </a:lnTo>
                  <a:cubicBezTo>
                    <a:pt x="60169" y="77625"/>
                    <a:pt x="59766" y="76891"/>
                    <a:pt x="59228" y="76263"/>
                  </a:cubicBezTo>
                  <a:cubicBezTo>
                    <a:pt x="59656" y="76184"/>
                    <a:pt x="60087" y="76145"/>
                    <a:pt x="60514" y="76145"/>
                  </a:cubicBezTo>
                  <a:cubicBezTo>
                    <a:pt x="62447" y="76145"/>
                    <a:pt x="64319" y="76941"/>
                    <a:pt x="65662" y="78387"/>
                  </a:cubicBezTo>
                  <a:cubicBezTo>
                    <a:pt x="67002" y="76933"/>
                    <a:pt x="68877" y="76130"/>
                    <a:pt x="70814" y="76130"/>
                  </a:cubicBezTo>
                  <a:cubicBezTo>
                    <a:pt x="71323" y="76130"/>
                    <a:pt x="71837" y="76185"/>
                    <a:pt x="72346" y="76299"/>
                  </a:cubicBezTo>
                  <a:cubicBezTo>
                    <a:pt x="72801" y="72547"/>
                    <a:pt x="69460" y="69175"/>
                    <a:pt x="65712" y="69175"/>
                  </a:cubicBezTo>
                  <a:cubicBezTo>
                    <a:pt x="65698" y="69175"/>
                    <a:pt x="65684" y="69175"/>
                    <a:pt x="65669" y="69175"/>
                  </a:cubicBezTo>
                  <a:lnTo>
                    <a:pt x="65669" y="69175"/>
                  </a:lnTo>
                  <a:cubicBezTo>
                    <a:pt x="67009" y="67731"/>
                    <a:pt x="68871" y="66936"/>
                    <a:pt x="70797" y="66936"/>
                  </a:cubicBezTo>
                  <a:cubicBezTo>
                    <a:pt x="71279" y="66936"/>
                    <a:pt x="71765" y="66986"/>
                    <a:pt x="72248" y="67088"/>
                  </a:cubicBezTo>
                  <a:cubicBezTo>
                    <a:pt x="71271" y="68333"/>
                    <a:pt x="70742" y="69901"/>
                    <a:pt x="70939" y="71559"/>
                  </a:cubicBezTo>
                  <a:cubicBezTo>
                    <a:pt x="71452" y="71445"/>
                    <a:pt x="71968" y="71389"/>
                    <a:pt x="72480" y="71389"/>
                  </a:cubicBezTo>
                  <a:cubicBezTo>
                    <a:pt x="74414" y="71389"/>
                    <a:pt x="76287" y="72186"/>
                    <a:pt x="77633" y="73638"/>
                  </a:cubicBezTo>
                  <a:cubicBezTo>
                    <a:pt x="78970" y="72190"/>
                    <a:pt x="80844" y="71388"/>
                    <a:pt x="82779" y="71388"/>
                  </a:cubicBezTo>
                  <a:cubicBezTo>
                    <a:pt x="83204" y="71388"/>
                    <a:pt x="83632" y="71426"/>
                    <a:pt x="84057" y="71505"/>
                  </a:cubicBezTo>
                  <a:cubicBezTo>
                    <a:pt x="83520" y="72141"/>
                    <a:pt x="83108" y="72867"/>
                    <a:pt x="82848" y="73656"/>
                  </a:cubicBezTo>
                  <a:lnTo>
                    <a:pt x="83224" y="73656"/>
                  </a:lnTo>
                  <a:cubicBezTo>
                    <a:pt x="84120" y="70909"/>
                    <a:pt x="86703" y="69536"/>
                    <a:pt x="89286" y="69536"/>
                  </a:cubicBezTo>
                  <a:cubicBezTo>
                    <a:pt x="91869" y="69536"/>
                    <a:pt x="94452" y="70909"/>
                    <a:pt x="95348" y="73656"/>
                  </a:cubicBezTo>
                  <a:lnTo>
                    <a:pt x="95724" y="73656"/>
                  </a:lnTo>
                  <a:cubicBezTo>
                    <a:pt x="95464" y="72867"/>
                    <a:pt x="95052" y="72141"/>
                    <a:pt x="94514" y="71505"/>
                  </a:cubicBezTo>
                  <a:cubicBezTo>
                    <a:pt x="94942" y="71426"/>
                    <a:pt x="95371" y="71388"/>
                    <a:pt x="95797" y="71388"/>
                  </a:cubicBezTo>
                  <a:cubicBezTo>
                    <a:pt x="97737" y="71388"/>
                    <a:pt x="99611" y="72190"/>
                    <a:pt x="100948" y="73638"/>
                  </a:cubicBezTo>
                  <a:cubicBezTo>
                    <a:pt x="102293" y="72185"/>
                    <a:pt x="104163" y="71385"/>
                    <a:pt x="106095" y="71385"/>
                  </a:cubicBezTo>
                  <a:cubicBezTo>
                    <a:pt x="106570" y="71385"/>
                    <a:pt x="107049" y="71433"/>
                    <a:pt x="107525" y="71532"/>
                  </a:cubicBezTo>
                  <a:cubicBezTo>
                    <a:pt x="106495" y="72796"/>
                    <a:pt x="105921" y="74417"/>
                    <a:pt x="106127" y="76111"/>
                  </a:cubicBezTo>
                  <a:cubicBezTo>
                    <a:pt x="106637" y="75997"/>
                    <a:pt x="107150" y="75942"/>
                    <a:pt x="107660" y="75942"/>
                  </a:cubicBezTo>
                  <a:cubicBezTo>
                    <a:pt x="109597" y="75942"/>
                    <a:pt x="111473" y="76744"/>
                    <a:pt x="112821" y="78199"/>
                  </a:cubicBezTo>
                  <a:cubicBezTo>
                    <a:pt x="114158" y="76751"/>
                    <a:pt x="116031" y="75948"/>
                    <a:pt x="117967" y="75948"/>
                  </a:cubicBezTo>
                  <a:cubicBezTo>
                    <a:pt x="118392" y="75948"/>
                    <a:pt x="118820" y="75987"/>
                    <a:pt x="119245" y="76066"/>
                  </a:cubicBezTo>
                  <a:cubicBezTo>
                    <a:pt x="118708" y="76702"/>
                    <a:pt x="118295" y="77428"/>
                    <a:pt x="118036" y="78217"/>
                  </a:cubicBezTo>
                  <a:lnTo>
                    <a:pt x="118412" y="78217"/>
                  </a:lnTo>
                  <a:cubicBezTo>
                    <a:pt x="119308" y="75474"/>
                    <a:pt x="121893" y="74100"/>
                    <a:pt x="124477" y="74100"/>
                  </a:cubicBezTo>
                  <a:cubicBezTo>
                    <a:pt x="127059" y="74100"/>
                    <a:pt x="129640" y="75471"/>
                    <a:pt x="130536" y="78217"/>
                  </a:cubicBezTo>
                  <a:lnTo>
                    <a:pt x="130912" y="78217"/>
                  </a:lnTo>
                  <a:cubicBezTo>
                    <a:pt x="130652" y="77428"/>
                    <a:pt x="130240" y="76702"/>
                    <a:pt x="129702" y="76066"/>
                  </a:cubicBezTo>
                  <a:cubicBezTo>
                    <a:pt x="130130" y="75987"/>
                    <a:pt x="130558" y="75948"/>
                    <a:pt x="130984" y="75948"/>
                  </a:cubicBezTo>
                  <a:cubicBezTo>
                    <a:pt x="132922" y="75948"/>
                    <a:pt x="134791" y="76751"/>
                    <a:pt x="136136" y="78199"/>
                  </a:cubicBezTo>
                  <a:cubicBezTo>
                    <a:pt x="137484" y="76744"/>
                    <a:pt x="139360" y="75942"/>
                    <a:pt x="141292" y="75942"/>
                  </a:cubicBezTo>
                  <a:cubicBezTo>
                    <a:pt x="141801" y="75942"/>
                    <a:pt x="142313" y="75997"/>
                    <a:pt x="142820" y="76111"/>
                  </a:cubicBezTo>
                  <a:cubicBezTo>
                    <a:pt x="143275" y="72358"/>
                    <a:pt x="139935" y="68987"/>
                    <a:pt x="136195" y="68987"/>
                  </a:cubicBezTo>
                  <a:cubicBezTo>
                    <a:pt x="136175" y="68987"/>
                    <a:pt x="136156" y="68987"/>
                    <a:pt x="136136" y="68987"/>
                  </a:cubicBezTo>
                  <a:cubicBezTo>
                    <a:pt x="136116" y="68987"/>
                    <a:pt x="136096" y="68987"/>
                    <a:pt x="136077" y="68987"/>
                  </a:cubicBezTo>
                  <a:cubicBezTo>
                    <a:pt x="134208" y="68987"/>
                    <a:pt x="132440" y="69825"/>
                    <a:pt x="131199" y="71129"/>
                  </a:cubicBezTo>
                  <a:cubicBezTo>
                    <a:pt x="131279" y="69534"/>
                    <a:pt x="130697" y="68038"/>
                    <a:pt x="129702" y="66855"/>
                  </a:cubicBezTo>
                  <a:cubicBezTo>
                    <a:pt x="130132" y="66775"/>
                    <a:pt x="130564" y="66736"/>
                    <a:pt x="130992" y="66736"/>
                  </a:cubicBezTo>
                  <a:cubicBezTo>
                    <a:pt x="132927" y="66736"/>
                    <a:pt x="134793" y="67533"/>
                    <a:pt x="136136" y="68978"/>
                  </a:cubicBezTo>
                  <a:cubicBezTo>
                    <a:pt x="137482" y="67526"/>
                    <a:pt x="139354" y="66729"/>
                    <a:pt x="141284" y="66729"/>
                  </a:cubicBezTo>
                  <a:cubicBezTo>
                    <a:pt x="141795" y="66729"/>
                    <a:pt x="142310" y="66785"/>
                    <a:pt x="142820" y="66900"/>
                  </a:cubicBezTo>
                  <a:cubicBezTo>
                    <a:pt x="143276" y="63142"/>
                    <a:pt x="139935" y="59776"/>
                    <a:pt x="136189" y="59776"/>
                  </a:cubicBezTo>
                  <a:cubicBezTo>
                    <a:pt x="136175" y="59776"/>
                    <a:pt x="136160" y="59776"/>
                    <a:pt x="136145" y="59776"/>
                  </a:cubicBezTo>
                  <a:cubicBezTo>
                    <a:pt x="137492" y="58329"/>
                    <a:pt x="139362" y="57528"/>
                    <a:pt x="141292" y="57528"/>
                  </a:cubicBezTo>
                  <a:cubicBezTo>
                    <a:pt x="141800" y="57528"/>
                    <a:pt x="142312" y="57583"/>
                    <a:pt x="142820" y="57697"/>
                  </a:cubicBezTo>
                  <a:cubicBezTo>
                    <a:pt x="143275" y="53945"/>
                    <a:pt x="139935" y="50573"/>
                    <a:pt x="136195" y="50573"/>
                  </a:cubicBezTo>
                  <a:cubicBezTo>
                    <a:pt x="136175" y="50573"/>
                    <a:pt x="136156" y="50573"/>
                    <a:pt x="136136" y="50574"/>
                  </a:cubicBezTo>
                  <a:cubicBezTo>
                    <a:pt x="137486" y="49117"/>
                    <a:pt x="139365" y="48320"/>
                    <a:pt x="141300" y="48320"/>
                  </a:cubicBezTo>
                  <a:cubicBezTo>
                    <a:pt x="141806" y="48320"/>
                    <a:pt x="142315" y="48374"/>
                    <a:pt x="142820" y="48486"/>
                  </a:cubicBezTo>
                  <a:cubicBezTo>
                    <a:pt x="143276" y="44728"/>
                    <a:pt x="139935" y="41362"/>
                    <a:pt x="136181" y="41362"/>
                  </a:cubicBezTo>
                  <a:cubicBezTo>
                    <a:pt x="136166" y="41362"/>
                    <a:pt x="136151" y="41362"/>
                    <a:pt x="136136" y="41362"/>
                  </a:cubicBezTo>
                  <a:cubicBezTo>
                    <a:pt x="137483" y="39915"/>
                    <a:pt x="139359" y="39114"/>
                    <a:pt x="141291" y="39114"/>
                  </a:cubicBezTo>
                  <a:cubicBezTo>
                    <a:pt x="141800" y="39114"/>
                    <a:pt x="142312" y="39169"/>
                    <a:pt x="142820" y="39283"/>
                  </a:cubicBezTo>
                  <a:cubicBezTo>
                    <a:pt x="143275" y="35522"/>
                    <a:pt x="139935" y="32159"/>
                    <a:pt x="136195" y="32159"/>
                  </a:cubicBezTo>
                  <a:cubicBezTo>
                    <a:pt x="136175" y="32159"/>
                    <a:pt x="136156" y="32160"/>
                    <a:pt x="136136" y="32160"/>
                  </a:cubicBezTo>
                  <a:cubicBezTo>
                    <a:pt x="136116" y="32160"/>
                    <a:pt x="136096" y="32159"/>
                    <a:pt x="136077" y="32159"/>
                  </a:cubicBezTo>
                  <a:cubicBezTo>
                    <a:pt x="134208" y="32159"/>
                    <a:pt x="132440" y="32998"/>
                    <a:pt x="131199" y="34301"/>
                  </a:cubicBezTo>
                  <a:cubicBezTo>
                    <a:pt x="131279" y="32706"/>
                    <a:pt x="130697" y="31210"/>
                    <a:pt x="129711" y="30027"/>
                  </a:cubicBezTo>
                  <a:cubicBezTo>
                    <a:pt x="130140" y="29948"/>
                    <a:pt x="130570" y="29909"/>
                    <a:pt x="130997" y="29909"/>
                  </a:cubicBezTo>
                  <a:cubicBezTo>
                    <a:pt x="132927" y="29909"/>
                    <a:pt x="134793" y="30705"/>
                    <a:pt x="136136" y="32151"/>
                  </a:cubicBezTo>
                  <a:cubicBezTo>
                    <a:pt x="137482" y="30699"/>
                    <a:pt x="139354" y="29902"/>
                    <a:pt x="141284" y="29902"/>
                  </a:cubicBezTo>
                  <a:cubicBezTo>
                    <a:pt x="141795" y="29902"/>
                    <a:pt x="142310" y="29957"/>
                    <a:pt x="142820" y="30072"/>
                  </a:cubicBezTo>
                  <a:cubicBezTo>
                    <a:pt x="143276" y="26315"/>
                    <a:pt x="139935" y="22948"/>
                    <a:pt x="136189" y="22948"/>
                  </a:cubicBezTo>
                  <a:cubicBezTo>
                    <a:pt x="136175" y="22948"/>
                    <a:pt x="136160" y="22948"/>
                    <a:pt x="136145" y="22948"/>
                  </a:cubicBezTo>
                  <a:cubicBezTo>
                    <a:pt x="137491" y="21496"/>
                    <a:pt x="139358" y="20699"/>
                    <a:pt x="141285" y="20699"/>
                  </a:cubicBezTo>
                  <a:cubicBezTo>
                    <a:pt x="141795" y="20699"/>
                    <a:pt x="142310" y="20755"/>
                    <a:pt x="142820" y="20870"/>
                  </a:cubicBezTo>
                  <a:cubicBezTo>
                    <a:pt x="143275" y="17108"/>
                    <a:pt x="139935" y="13746"/>
                    <a:pt x="136195" y="13746"/>
                  </a:cubicBezTo>
                  <a:cubicBezTo>
                    <a:pt x="136175" y="13746"/>
                    <a:pt x="136156" y="13746"/>
                    <a:pt x="136136" y="13746"/>
                  </a:cubicBezTo>
                  <a:cubicBezTo>
                    <a:pt x="137484" y="12292"/>
                    <a:pt x="139360" y="11489"/>
                    <a:pt x="141292" y="11489"/>
                  </a:cubicBezTo>
                  <a:cubicBezTo>
                    <a:pt x="141801" y="11489"/>
                    <a:pt x="142313" y="11544"/>
                    <a:pt x="142820" y="11658"/>
                  </a:cubicBezTo>
                  <a:cubicBezTo>
                    <a:pt x="143275" y="7906"/>
                    <a:pt x="139935" y="4534"/>
                    <a:pt x="136195" y="4534"/>
                  </a:cubicBezTo>
                  <a:cubicBezTo>
                    <a:pt x="136175" y="4534"/>
                    <a:pt x="136156" y="4534"/>
                    <a:pt x="136136" y="4535"/>
                  </a:cubicBezTo>
                  <a:cubicBezTo>
                    <a:pt x="136116" y="4534"/>
                    <a:pt x="136096" y="4534"/>
                    <a:pt x="136077" y="4534"/>
                  </a:cubicBezTo>
                  <a:cubicBezTo>
                    <a:pt x="134208" y="4534"/>
                    <a:pt x="132440" y="5373"/>
                    <a:pt x="131199" y="6676"/>
                  </a:cubicBezTo>
                  <a:cubicBezTo>
                    <a:pt x="131234" y="5941"/>
                    <a:pt x="131136" y="5198"/>
                    <a:pt x="130894" y="4499"/>
                  </a:cubicBezTo>
                  <a:lnTo>
                    <a:pt x="130518" y="4499"/>
                  </a:lnTo>
                  <a:cubicBezTo>
                    <a:pt x="130751" y="5198"/>
                    <a:pt x="130867" y="5932"/>
                    <a:pt x="130867" y="6667"/>
                  </a:cubicBezTo>
                  <a:cubicBezTo>
                    <a:pt x="130394" y="6565"/>
                    <a:pt x="129917" y="6515"/>
                    <a:pt x="129443" y="6515"/>
                  </a:cubicBezTo>
                  <a:cubicBezTo>
                    <a:pt x="127584" y="6515"/>
                    <a:pt x="125780" y="7282"/>
                    <a:pt x="124487" y="8674"/>
                  </a:cubicBezTo>
                  <a:cubicBezTo>
                    <a:pt x="123206" y="7294"/>
                    <a:pt x="121414" y="6515"/>
                    <a:pt x="119532" y="6515"/>
                  </a:cubicBezTo>
                  <a:cubicBezTo>
                    <a:pt x="119048" y="6515"/>
                    <a:pt x="118564" y="6569"/>
                    <a:pt x="118089" y="6667"/>
                  </a:cubicBezTo>
                  <a:cubicBezTo>
                    <a:pt x="118089" y="5932"/>
                    <a:pt x="118206" y="5198"/>
                    <a:pt x="118439" y="4499"/>
                  </a:cubicBezTo>
                  <a:lnTo>
                    <a:pt x="118063" y="4499"/>
                  </a:lnTo>
                  <a:cubicBezTo>
                    <a:pt x="117821" y="5198"/>
                    <a:pt x="117722" y="5932"/>
                    <a:pt x="117758" y="6676"/>
                  </a:cubicBezTo>
                  <a:cubicBezTo>
                    <a:pt x="116516" y="5373"/>
                    <a:pt x="114749" y="4534"/>
                    <a:pt x="112880" y="4534"/>
                  </a:cubicBezTo>
                  <a:cubicBezTo>
                    <a:pt x="112860" y="4534"/>
                    <a:pt x="112840" y="4534"/>
                    <a:pt x="112821" y="4535"/>
                  </a:cubicBezTo>
                  <a:cubicBezTo>
                    <a:pt x="112802" y="4534"/>
                    <a:pt x="112783" y="4534"/>
                    <a:pt x="112765" y="4534"/>
                  </a:cubicBezTo>
                  <a:cubicBezTo>
                    <a:pt x="110778" y="4534"/>
                    <a:pt x="108911" y="5480"/>
                    <a:pt x="107659" y="6927"/>
                  </a:cubicBezTo>
                  <a:lnTo>
                    <a:pt x="107659" y="6927"/>
                  </a:lnTo>
                  <a:cubicBezTo>
                    <a:pt x="107953" y="3264"/>
                    <a:pt x="104676" y="36"/>
                    <a:pt x="101009" y="36"/>
                  </a:cubicBezTo>
                  <a:cubicBezTo>
                    <a:pt x="100988" y="36"/>
                    <a:pt x="100968" y="36"/>
                    <a:pt x="100948" y="36"/>
                  </a:cubicBezTo>
                  <a:cubicBezTo>
                    <a:pt x="100928" y="36"/>
                    <a:pt x="100908" y="36"/>
                    <a:pt x="100889" y="36"/>
                  </a:cubicBezTo>
                  <a:cubicBezTo>
                    <a:pt x="99020" y="36"/>
                    <a:pt x="97261" y="875"/>
                    <a:pt x="96011" y="2178"/>
                  </a:cubicBezTo>
                  <a:cubicBezTo>
                    <a:pt x="96056" y="1434"/>
                    <a:pt x="95948" y="699"/>
                    <a:pt x="95706" y="1"/>
                  </a:cubicBezTo>
                  <a:lnTo>
                    <a:pt x="95339" y="1"/>
                  </a:lnTo>
                  <a:cubicBezTo>
                    <a:pt x="95563" y="699"/>
                    <a:pt x="95688" y="1434"/>
                    <a:pt x="95688" y="2169"/>
                  </a:cubicBezTo>
                  <a:cubicBezTo>
                    <a:pt x="95213" y="2067"/>
                    <a:pt x="94735" y="2017"/>
                    <a:pt x="94260" y="2017"/>
                  </a:cubicBezTo>
                  <a:cubicBezTo>
                    <a:pt x="92399" y="2017"/>
                    <a:pt x="90599" y="2784"/>
                    <a:pt x="89299" y="4176"/>
                  </a:cubicBezTo>
                  <a:cubicBezTo>
                    <a:pt x="88027" y="2796"/>
                    <a:pt x="86226" y="2017"/>
                    <a:pt x="84344" y="2017"/>
                  </a:cubicBezTo>
                  <a:cubicBezTo>
                    <a:pt x="83860" y="2017"/>
                    <a:pt x="83376" y="2061"/>
                    <a:pt x="82902" y="2169"/>
                  </a:cubicBezTo>
                  <a:cubicBezTo>
                    <a:pt x="82910" y="1434"/>
                    <a:pt x="83027" y="699"/>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sp>
          <p:nvSpPr>
            <p:cNvPr id="496" name="Google Shape;496;p22"/>
            <p:cNvSpPr/>
            <p:nvPr/>
          </p:nvSpPr>
          <p:spPr>
            <a:xfrm>
              <a:off x="6063604" y="2625674"/>
              <a:ext cx="3080076" cy="1683353"/>
            </a:xfrm>
            <a:custGeom>
              <a:avLst/>
              <a:gdLst/>
              <a:ahLst/>
              <a:cxnLst/>
              <a:rect l="l" t="t" r="r" b="b"/>
              <a:pathLst>
                <a:path w="143276" h="78414" extrusionOk="0">
                  <a:moveTo>
                    <a:pt x="84144" y="2392"/>
                  </a:moveTo>
                  <a:cubicBezTo>
                    <a:pt x="86080" y="2392"/>
                    <a:pt x="87955" y="3195"/>
                    <a:pt x="89299" y="4642"/>
                  </a:cubicBezTo>
                  <a:cubicBezTo>
                    <a:pt x="90635" y="3197"/>
                    <a:pt x="92499" y="2400"/>
                    <a:pt x="94430" y="2400"/>
                  </a:cubicBezTo>
                  <a:cubicBezTo>
                    <a:pt x="94856" y="2400"/>
                    <a:pt x="95287" y="2439"/>
                    <a:pt x="95715" y="2518"/>
                  </a:cubicBezTo>
                  <a:cubicBezTo>
                    <a:pt x="94720" y="3692"/>
                    <a:pt x="94138" y="5198"/>
                    <a:pt x="94228" y="6793"/>
                  </a:cubicBezTo>
                  <a:cubicBezTo>
                    <a:pt x="92977" y="5480"/>
                    <a:pt x="91219" y="4651"/>
                    <a:pt x="89350" y="4651"/>
                  </a:cubicBezTo>
                  <a:cubicBezTo>
                    <a:pt x="89330" y="4651"/>
                    <a:pt x="89310" y="4651"/>
                    <a:pt x="89290" y="4651"/>
                  </a:cubicBezTo>
                  <a:cubicBezTo>
                    <a:pt x="89271" y="4651"/>
                    <a:pt x="89251" y="4651"/>
                    <a:pt x="89231" y="4651"/>
                  </a:cubicBezTo>
                  <a:cubicBezTo>
                    <a:pt x="87362" y="4651"/>
                    <a:pt x="85595" y="5489"/>
                    <a:pt x="84353" y="6793"/>
                  </a:cubicBezTo>
                  <a:cubicBezTo>
                    <a:pt x="84434" y="5198"/>
                    <a:pt x="83851" y="3692"/>
                    <a:pt x="82866" y="2518"/>
                  </a:cubicBezTo>
                  <a:lnTo>
                    <a:pt x="82866" y="2509"/>
                  </a:lnTo>
                  <a:cubicBezTo>
                    <a:pt x="83291" y="2430"/>
                    <a:pt x="83719" y="2392"/>
                    <a:pt x="84144" y="2392"/>
                  </a:cubicBezTo>
                  <a:close/>
                  <a:moveTo>
                    <a:pt x="23970" y="2589"/>
                  </a:moveTo>
                  <a:cubicBezTo>
                    <a:pt x="24396" y="2589"/>
                    <a:pt x="24824" y="2628"/>
                    <a:pt x="25250" y="2707"/>
                  </a:cubicBezTo>
                  <a:cubicBezTo>
                    <a:pt x="24255" y="3889"/>
                    <a:pt x="23673" y="5386"/>
                    <a:pt x="23753" y="6981"/>
                  </a:cubicBezTo>
                  <a:cubicBezTo>
                    <a:pt x="22512" y="5677"/>
                    <a:pt x="20744" y="4839"/>
                    <a:pt x="18884" y="4839"/>
                  </a:cubicBezTo>
                  <a:cubicBezTo>
                    <a:pt x="18864" y="4839"/>
                    <a:pt x="18845" y="4839"/>
                    <a:pt x="18825" y="4839"/>
                  </a:cubicBezTo>
                  <a:cubicBezTo>
                    <a:pt x="18805" y="4839"/>
                    <a:pt x="18786" y="4839"/>
                    <a:pt x="18766" y="4839"/>
                  </a:cubicBezTo>
                  <a:cubicBezTo>
                    <a:pt x="16897" y="4839"/>
                    <a:pt x="15129" y="5677"/>
                    <a:pt x="13888" y="6981"/>
                  </a:cubicBezTo>
                  <a:cubicBezTo>
                    <a:pt x="13951" y="5395"/>
                    <a:pt x="13368" y="3898"/>
                    <a:pt x="12382" y="2716"/>
                  </a:cubicBezTo>
                  <a:lnTo>
                    <a:pt x="12391" y="2707"/>
                  </a:lnTo>
                  <a:cubicBezTo>
                    <a:pt x="12818" y="2628"/>
                    <a:pt x="13246" y="2589"/>
                    <a:pt x="13671" y="2589"/>
                  </a:cubicBezTo>
                  <a:cubicBezTo>
                    <a:pt x="15606" y="2589"/>
                    <a:pt x="17481" y="3390"/>
                    <a:pt x="18825" y="4830"/>
                  </a:cubicBezTo>
                  <a:cubicBezTo>
                    <a:pt x="20162" y="3390"/>
                    <a:pt x="22035" y="2589"/>
                    <a:pt x="23970" y="2589"/>
                  </a:cubicBezTo>
                  <a:close/>
                  <a:moveTo>
                    <a:pt x="77636" y="544"/>
                  </a:moveTo>
                  <a:cubicBezTo>
                    <a:pt x="80811" y="544"/>
                    <a:pt x="83986" y="2623"/>
                    <a:pt x="84031" y="6784"/>
                  </a:cubicBezTo>
                  <a:cubicBezTo>
                    <a:pt x="83550" y="6679"/>
                    <a:pt x="83066" y="6627"/>
                    <a:pt x="82585" y="6627"/>
                  </a:cubicBezTo>
                  <a:cubicBezTo>
                    <a:pt x="80728" y="6627"/>
                    <a:pt x="78929" y="7394"/>
                    <a:pt x="77633" y="8782"/>
                  </a:cubicBezTo>
                  <a:cubicBezTo>
                    <a:pt x="76360" y="7411"/>
                    <a:pt x="74559" y="6622"/>
                    <a:pt x="72687" y="6622"/>
                  </a:cubicBezTo>
                  <a:cubicBezTo>
                    <a:pt x="72203" y="6622"/>
                    <a:pt x="71719" y="6676"/>
                    <a:pt x="71244" y="6784"/>
                  </a:cubicBezTo>
                  <a:cubicBezTo>
                    <a:pt x="71284" y="2625"/>
                    <a:pt x="74460" y="544"/>
                    <a:pt x="77636" y="544"/>
                  </a:cubicBezTo>
                  <a:close/>
                  <a:moveTo>
                    <a:pt x="100947" y="544"/>
                  </a:moveTo>
                  <a:cubicBezTo>
                    <a:pt x="104121" y="544"/>
                    <a:pt x="107295" y="2622"/>
                    <a:pt x="107337" y="6782"/>
                  </a:cubicBezTo>
                  <a:lnTo>
                    <a:pt x="107337" y="6782"/>
                  </a:lnTo>
                  <a:cubicBezTo>
                    <a:pt x="106859" y="6678"/>
                    <a:pt x="106378" y="6627"/>
                    <a:pt x="105901" y="6627"/>
                  </a:cubicBezTo>
                  <a:cubicBezTo>
                    <a:pt x="104043" y="6627"/>
                    <a:pt x="102246" y="7394"/>
                    <a:pt x="100957" y="8782"/>
                  </a:cubicBezTo>
                  <a:cubicBezTo>
                    <a:pt x="99676" y="7411"/>
                    <a:pt x="97883" y="6622"/>
                    <a:pt x="96002" y="6622"/>
                  </a:cubicBezTo>
                  <a:cubicBezTo>
                    <a:pt x="95518" y="6622"/>
                    <a:pt x="95034" y="6676"/>
                    <a:pt x="94559" y="6784"/>
                  </a:cubicBezTo>
                  <a:cubicBezTo>
                    <a:pt x="94595" y="2625"/>
                    <a:pt x="97771" y="544"/>
                    <a:pt x="100947" y="544"/>
                  </a:cubicBezTo>
                  <a:close/>
                  <a:moveTo>
                    <a:pt x="7166" y="739"/>
                  </a:moveTo>
                  <a:cubicBezTo>
                    <a:pt x="10341" y="739"/>
                    <a:pt x="13516" y="2815"/>
                    <a:pt x="13556" y="6972"/>
                  </a:cubicBezTo>
                  <a:cubicBezTo>
                    <a:pt x="13079" y="6868"/>
                    <a:pt x="12598" y="6817"/>
                    <a:pt x="12120" y="6817"/>
                  </a:cubicBezTo>
                  <a:cubicBezTo>
                    <a:pt x="10263" y="6817"/>
                    <a:pt x="8460" y="7585"/>
                    <a:pt x="7163" y="8974"/>
                  </a:cubicBezTo>
                  <a:lnTo>
                    <a:pt x="7163" y="8974"/>
                  </a:lnTo>
                  <a:cubicBezTo>
                    <a:pt x="5882" y="7597"/>
                    <a:pt x="4092" y="6819"/>
                    <a:pt x="2212" y="6819"/>
                  </a:cubicBezTo>
                  <a:cubicBezTo>
                    <a:pt x="1728" y="6819"/>
                    <a:pt x="1245" y="6873"/>
                    <a:pt x="770" y="6972"/>
                  </a:cubicBezTo>
                  <a:cubicBezTo>
                    <a:pt x="810" y="2818"/>
                    <a:pt x="3988" y="739"/>
                    <a:pt x="7166" y="739"/>
                  </a:cubicBezTo>
                  <a:close/>
                  <a:moveTo>
                    <a:pt x="30461" y="743"/>
                  </a:moveTo>
                  <a:cubicBezTo>
                    <a:pt x="33632" y="743"/>
                    <a:pt x="36807" y="2818"/>
                    <a:pt x="36853" y="6968"/>
                  </a:cubicBezTo>
                  <a:lnTo>
                    <a:pt x="36853" y="6968"/>
                  </a:lnTo>
                  <a:cubicBezTo>
                    <a:pt x="36386" y="6869"/>
                    <a:pt x="35915" y="6820"/>
                    <a:pt x="35447" y="6820"/>
                  </a:cubicBezTo>
                  <a:cubicBezTo>
                    <a:pt x="33589" y="6820"/>
                    <a:pt x="31784" y="7587"/>
                    <a:pt x="30492" y="8979"/>
                  </a:cubicBezTo>
                  <a:cubicBezTo>
                    <a:pt x="29210" y="7599"/>
                    <a:pt x="27418" y="6819"/>
                    <a:pt x="25536" y="6819"/>
                  </a:cubicBezTo>
                  <a:cubicBezTo>
                    <a:pt x="25053" y="6819"/>
                    <a:pt x="24569" y="6873"/>
                    <a:pt x="24094" y="6972"/>
                  </a:cubicBezTo>
                  <a:cubicBezTo>
                    <a:pt x="24121" y="2820"/>
                    <a:pt x="27289" y="743"/>
                    <a:pt x="30461" y="743"/>
                  </a:cubicBezTo>
                  <a:close/>
                  <a:moveTo>
                    <a:pt x="119326" y="6899"/>
                  </a:moveTo>
                  <a:cubicBezTo>
                    <a:pt x="121263" y="6899"/>
                    <a:pt x="123133" y="7700"/>
                    <a:pt x="124470" y="9149"/>
                  </a:cubicBezTo>
                  <a:lnTo>
                    <a:pt x="124470" y="9149"/>
                  </a:lnTo>
                  <a:cubicBezTo>
                    <a:pt x="124453" y="9149"/>
                    <a:pt x="124436" y="9149"/>
                    <a:pt x="124419" y="9149"/>
                  </a:cubicBezTo>
                  <a:cubicBezTo>
                    <a:pt x="122550" y="9149"/>
                    <a:pt x="120782" y="9987"/>
                    <a:pt x="119541" y="11291"/>
                  </a:cubicBezTo>
                  <a:cubicBezTo>
                    <a:pt x="119622" y="9705"/>
                    <a:pt x="119039" y="8199"/>
                    <a:pt x="118045" y="7017"/>
                  </a:cubicBezTo>
                  <a:cubicBezTo>
                    <a:pt x="118472" y="6938"/>
                    <a:pt x="118901" y="6899"/>
                    <a:pt x="119326" y="6899"/>
                  </a:cubicBezTo>
                  <a:close/>
                  <a:moveTo>
                    <a:pt x="129625" y="6899"/>
                  </a:moveTo>
                  <a:cubicBezTo>
                    <a:pt x="130050" y="6899"/>
                    <a:pt x="130477" y="6938"/>
                    <a:pt x="130903" y="7017"/>
                  </a:cubicBezTo>
                  <a:cubicBezTo>
                    <a:pt x="129908" y="8199"/>
                    <a:pt x="129326" y="9705"/>
                    <a:pt x="129415" y="11291"/>
                  </a:cubicBezTo>
                  <a:cubicBezTo>
                    <a:pt x="128165" y="9987"/>
                    <a:pt x="126397" y="9149"/>
                    <a:pt x="124537" y="9149"/>
                  </a:cubicBezTo>
                  <a:cubicBezTo>
                    <a:pt x="124520" y="9149"/>
                    <a:pt x="124503" y="9149"/>
                    <a:pt x="124487" y="9149"/>
                  </a:cubicBezTo>
                  <a:lnTo>
                    <a:pt x="124487" y="9149"/>
                  </a:lnTo>
                  <a:cubicBezTo>
                    <a:pt x="125823" y="7700"/>
                    <a:pt x="127694" y="6899"/>
                    <a:pt x="129625" y="6899"/>
                  </a:cubicBezTo>
                  <a:close/>
                  <a:moveTo>
                    <a:pt x="82788" y="6997"/>
                  </a:moveTo>
                  <a:cubicBezTo>
                    <a:pt x="83213" y="6997"/>
                    <a:pt x="83641" y="7036"/>
                    <a:pt x="84066" y="7115"/>
                  </a:cubicBezTo>
                  <a:cubicBezTo>
                    <a:pt x="83072" y="8298"/>
                    <a:pt x="82489" y="9794"/>
                    <a:pt x="82579" y="11389"/>
                  </a:cubicBezTo>
                  <a:cubicBezTo>
                    <a:pt x="81329" y="10086"/>
                    <a:pt x="79570" y="9248"/>
                    <a:pt x="77701" y="9248"/>
                  </a:cubicBezTo>
                  <a:cubicBezTo>
                    <a:pt x="77681" y="9248"/>
                    <a:pt x="77661" y="9248"/>
                    <a:pt x="77642" y="9248"/>
                  </a:cubicBezTo>
                  <a:cubicBezTo>
                    <a:pt x="78979" y="7800"/>
                    <a:pt x="80853" y="6997"/>
                    <a:pt x="82788" y="6997"/>
                  </a:cubicBezTo>
                  <a:close/>
                  <a:moveTo>
                    <a:pt x="95819" y="7002"/>
                  </a:moveTo>
                  <a:cubicBezTo>
                    <a:pt x="97748" y="7002"/>
                    <a:pt x="99615" y="7806"/>
                    <a:pt x="100948" y="9257"/>
                  </a:cubicBezTo>
                  <a:cubicBezTo>
                    <a:pt x="100928" y="9257"/>
                    <a:pt x="100908" y="9256"/>
                    <a:pt x="100888" y="9256"/>
                  </a:cubicBezTo>
                  <a:cubicBezTo>
                    <a:pt x="99020" y="9256"/>
                    <a:pt x="97252" y="10086"/>
                    <a:pt x="96011" y="11398"/>
                  </a:cubicBezTo>
                  <a:cubicBezTo>
                    <a:pt x="96100" y="9803"/>
                    <a:pt x="95509" y="8298"/>
                    <a:pt x="94523" y="7124"/>
                  </a:cubicBezTo>
                  <a:cubicBezTo>
                    <a:pt x="94955" y="7042"/>
                    <a:pt x="95388" y="7002"/>
                    <a:pt x="95819" y="7002"/>
                  </a:cubicBezTo>
                  <a:close/>
                  <a:moveTo>
                    <a:pt x="48857" y="7096"/>
                  </a:moveTo>
                  <a:cubicBezTo>
                    <a:pt x="50790" y="7096"/>
                    <a:pt x="52658" y="7899"/>
                    <a:pt x="53995" y="9346"/>
                  </a:cubicBezTo>
                  <a:lnTo>
                    <a:pt x="53995" y="9346"/>
                  </a:lnTo>
                  <a:cubicBezTo>
                    <a:pt x="53978" y="9346"/>
                    <a:pt x="53961" y="9346"/>
                    <a:pt x="53945" y="9346"/>
                  </a:cubicBezTo>
                  <a:cubicBezTo>
                    <a:pt x="52076" y="9346"/>
                    <a:pt x="50308" y="10184"/>
                    <a:pt x="49067" y="11488"/>
                  </a:cubicBezTo>
                  <a:cubicBezTo>
                    <a:pt x="49156" y="9893"/>
                    <a:pt x="48565" y="8388"/>
                    <a:pt x="47579" y="7214"/>
                  </a:cubicBezTo>
                  <a:cubicBezTo>
                    <a:pt x="48005" y="7135"/>
                    <a:pt x="48433" y="7096"/>
                    <a:pt x="48857" y="7096"/>
                  </a:cubicBezTo>
                  <a:close/>
                  <a:moveTo>
                    <a:pt x="59151" y="7096"/>
                  </a:moveTo>
                  <a:cubicBezTo>
                    <a:pt x="59575" y="7096"/>
                    <a:pt x="60003" y="7135"/>
                    <a:pt x="60429" y="7214"/>
                  </a:cubicBezTo>
                  <a:cubicBezTo>
                    <a:pt x="59443" y="8397"/>
                    <a:pt x="58852" y="9893"/>
                    <a:pt x="58941" y="11488"/>
                  </a:cubicBezTo>
                  <a:cubicBezTo>
                    <a:pt x="57700" y="10184"/>
                    <a:pt x="55932" y="9346"/>
                    <a:pt x="54063" y="9346"/>
                  </a:cubicBezTo>
                  <a:cubicBezTo>
                    <a:pt x="54043" y="9346"/>
                    <a:pt x="54024" y="9346"/>
                    <a:pt x="54004" y="9346"/>
                  </a:cubicBezTo>
                  <a:cubicBezTo>
                    <a:pt x="55349" y="7899"/>
                    <a:pt x="57217" y="7096"/>
                    <a:pt x="59151" y="7096"/>
                  </a:cubicBezTo>
                  <a:close/>
                  <a:moveTo>
                    <a:pt x="12288" y="7195"/>
                  </a:moveTo>
                  <a:cubicBezTo>
                    <a:pt x="12712" y="7195"/>
                    <a:pt x="13139" y="7233"/>
                    <a:pt x="13565" y="7312"/>
                  </a:cubicBezTo>
                  <a:cubicBezTo>
                    <a:pt x="12580" y="8495"/>
                    <a:pt x="11997" y="9992"/>
                    <a:pt x="12078" y="11586"/>
                  </a:cubicBezTo>
                  <a:cubicBezTo>
                    <a:pt x="10836" y="10283"/>
                    <a:pt x="9069" y="9445"/>
                    <a:pt x="7200" y="9445"/>
                  </a:cubicBezTo>
                  <a:cubicBezTo>
                    <a:pt x="7183" y="9445"/>
                    <a:pt x="7166" y="9445"/>
                    <a:pt x="7150" y="9445"/>
                  </a:cubicBezTo>
                  <a:lnTo>
                    <a:pt x="7150" y="9445"/>
                  </a:lnTo>
                  <a:cubicBezTo>
                    <a:pt x="8487" y="7997"/>
                    <a:pt x="10354" y="7195"/>
                    <a:pt x="12288" y="7195"/>
                  </a:cubicBezTo>
                  <a:close/>
                  <a:moveTo>
                    <a:pt x="25327" y="7195"/>
                  </a:moveTo>
                  <a:cubicBezTo>
                    <a:pt x="27263" y="7195"/>
                    <a:pt x="29138" y="7997"/>
                    <a:pt x="30483" y="9445"/>
                  </a:cubicBezTo>
                  <a:cubicBezTo>
                    <a:pt x="30463" y="9445"/>
                    <a:pt x="30443" y="9445"/>
                    <a:pt x="30423" y="9445"/>
                  </a:cubicBezTo>
                  <a:cubicBezTo>
                    <a:pt x="28555" y="9445"/>
                    <a:pt x="26787" y="10283"/>
                    <a:pt x="25545" y="11586"/>
                  </a:cubicBezTo>
                  <a:cubicBezTo>
                    <a:pt x="25626" y="10000"/>
                    <a:pt x="25044" y="8495"/>
                    <a:pt x="24049" y="7312"/>
                  </a:cubicBezTo>
                  <a:cubicBezTo>
                    <a:pt x="24475" y="7233"/>
                    <a:pt x="24903" y="7195"/>
                    <a:pt x="25327" y="7195"/>
                  </a:cubicBezTo>
                  <a:close/>
                  <a:moveTo>
                    <a:pt x="35634" y="7192"/>
                  </a:moveTo>
                  <a:cubicBezTo>
                    <a:pt x="36094" y="7192"/>
                    <a:pt x="36556" y="7237"/>
                    <a:pt x="37015" y="7330"/>
                  </a:cubicBezTo>
                  <a:cubicBezTo>
                    <a:pt x="35998" y="8588"/>
                    <a:pt x="35452" y="10173"/>
                    <a:pt x="35641" y="11840"/>
                  </a:cubicBezTo>
                  <a:lnTo>
                    <a:pt x="35641" y="11840"/>
                  </a:lnTo>
                  <a:cubicBezTo>
                    <a:pt x="34389" y="10389"/>
                    <a:pt x="32523" y="9445"/>
                    <a:pt x="30538" y="9445"/>
                  </a:cubicBezTo>
                  <a:cubicBezTo>
                    <a:pt x="30520" y="9445"/>
                    <a:pt x="30501" y="9445"/>
                    <a:pt x="30483" y="9445"/>
                  </a:cubicBezTo>
                  <a:cubicBezTo>
                    <a:pt x="31822" y="7997"/>
                    <a:pt x="33700" y="7192"/>
                    <a:pt x="35634" y="7192"/>
                  </a:cubicBezTo>
                  <a:close/>
                  <a:moveTo>
                    <a:pt x="112820" y="5042"/>
                  </a:moveTo>
                  <a:cubicBezTo>
                    <a:pt x="115994" y="5042"/>
                    <a:pt x="119168" y="7120"/>
                    <a:pt x="119209" y="11280"/>
                  </a:cubicBezTo>
                  <a:lnTo>
                    <a:pt x="119209" y="11280"/>
                  </a:lnTo>
                  <a:cubicBezTo>
                    <a:pt x="118737" y="11179"/>
                    <a:pt x="118262" y="11130"/>
                    <a:pt x="117790" y="11130"/>
                  </a:cubicBezTo>
                  <a:cubicBezTo>
                    <a:pt x="115926" y="11130"/>
                    <a:pt x="114120" y="11897"/>
                    <a:pt x="112821" y="13289"/>
                  </a:cubicBezTo>
                  <a:cubicBezTo>
                    <a:pt x="111548" y="11909"/>
                    <a:pt x="109747" y="11129"/>
                    <a:pt x="107874" y="11129"/>
                  </a:cubicBezTo>
                  <a:cubicBezTo>
                    <a:pt x="107391" y="11129"/>
                    <a:pt x="106898" y="11183"/>
                    <a:pt x="106432" y="11282"/>
                  </a:cubicBezTo>
                  <a:cubicBezTo>
                    <a:pt x="106468" y="7123"/>
                    <a:pt x="109644" y="5042"/>
                    <a:pt x="112820" y="5042"/>
                  </a:cubicBezTo>
                  <a:close/>
                  <a:moveTo>
                    <a:pt x="136135" y="5042"/>
                  </a:moveTo>
                  <a:cubicBezTo>
                    <a:pt x="139310" y="5042"/>
                    <a:pt x="142484" y="7121"/>
                    <a:pt x="142525" y="11282"/>
                  </a:cubicBezTo>
                  <a:cubicBezTo>
                    <a:pt x="142051" y="11180"/>
                    <a:pt x="141574" y="11130"/>
                    <a:pt x="141100" y="11130"/>
                  </a:cubicBezTo>
                  <a:cubicBezTo>
                    <a:pt x="139242" y="11130"/>
                    <a:pt x="137437" y="11897"/>
                    <a:pt x="136145" y="13289"/>
                  </a:cubicBezTo>
                  <a:cubicBezTo>
                    <a:pt x="134863" y="11909"/>
                    <a:pt x="133071" y="11129"/>
                    <a:pt x="131190" y="11129"/>
                  </a:cubicBezTo>
                  <a:cubicBezTo>
                    <a:pt x="130706" y="11129"/>
                    <a:pt x="130222" y="11183"/>
                    <a:pt x="129747" y="11282"/>
                  </a:cubicBezTo>
                  <a:cubicBezTo>
                    <a:pt x="129783" y="7123"/>
                    <a:pt x="132959" y="5042"/>
                    <a:pt x="136135" y="5042"/>
                  </a:cubicBezTo>
                  <a:close/>
                  <a:moveTo>
                    <a:pt x="89293" y="5147"/>
                  </a:moveTo>
                  <a:cubicBezTo>
                    <a:pt x="92468" y="5147"/>
                    <a:pt x="95642" y="7223"/>
                    <a:pt x="95679" y="11378"/>
                  </a:cubicBezTo>
                  <a:lnTo>
                    <a:pt x="95679" y="11378"/>
                  </a:lnTo>
                  <a:cubicBezTo>
                    <a:pt x="95207" y="11278"/>
                    <a:pt x="94731" y="11229"/>
                    <a:pt x="94259" y="11229"/>
                  </a:cubicBezTo>
                  <a:cubicBezTo>
                    <a:pt x="92396" y="11229"/>
                    <a:pt x="90592" y="11995"/>
                    <a:pt x="89299" y="13388"/>
                  </a:cubicBezTo>
                  <a:cubicBezTo>
                    <a:pt x="88018" y="12008"/>
                    <a:pt x="86226" y="11228"/>
                    <a:pt x="84344" y="11228"/>
                  </a:cubicBezTo>
                  <a:cubicBezTo>
                    <a:pt x="83860" y="11228"/>
                    <a:pt x="83376" y="11282"/>
                    <a:pt x="82902" y="11380"/>
                  </a:cubicBezTo>
                  <a:cubicBezTo>
                    <a:pt x="82937" y="7226"/>
                    <a:pt x="86116" y="5147"/>
                    <a:pt x="89293" y="5147"/>
                  </a:cubicBezTo>
                  <a:close/>
                  <a:moveTo>
                    <a:pt x="42334" y="5241"/>
                  </a:moveTo>
                  <a:cubicBezTo>
                    <a:pt x="45504" y="5241"/>
                    <a:pt x="48679" y="7316"/>
                    <a:pt x="48726" y="11466"/>
                  </a:cubicBezTo>
                  <a:lnTo>
                    <a:pt x="48726" y="11466"/>
                  </a:lnTo>
                  <a:cubicBezTo>
                    <a:pt x="48259" y="11367"/>
                    <a:pt x="47788" y="11318"/>
                    <a:pt x="47320" y="11318"/>
                  </a:cubicBezTo>
                  <a:cubicBezTo>
                    <a:pt x="45461" y="11318"/>
                    <a:pt x="43655" y="12085"/>
                    <a:pt x="42355" y="13477"/>
                  </a:cubicBezTo>
                  <a:cubicBezTo>
                    <a:pt x="41083" y="12097"/>
                    <a:pt x="39282" y="11318"/>
                    <a:pt x="37409" y="11318"/>
                  </a:cubicBezTo>
                  <a:cubicBezTo>
                    <a:pt x="36916" y="11318"/>
                    <a:pt x="36432" y="11371"/>
                    <a:pt x="35966" y="11470"/>
                  </a:cubicBezTo>
                  <a:cubicBezTo>
                    <a:pt x="35993" y="7318"/>
                    <a:pt x="39161" y="5241"/>
                    <a:pt x="42334" y="5241"/>
                  </a:cubicBezTo>
                  <a:close/>
                  <a:moveTo>
                    <a:pt x="65648" y="5241"/>
                  </a:moveTo>
                  <a:cubicBezTo>
                    <a:pt x="68820" y="5241"/>
                    <a:pt x="71995" y="7316"/>
                    <a:pt x="72041" y="11466"/>
                  </a:cubicBezTo>
                  <a:lnTo>
                    <a:pt x="72041" y="11466"/>
                  </a:lnTo>
                  <a:cubicBezTo>
                    <a:pt x="71572" y="11367"/>
                    <a:pt x="71100" y="11318"/>
                    <a:pt x="70631" y="11318"/>
                  </a:cubicBezTo>
                  <a:cubicBezTo>
                    <a:pt x="68767" y="11318"/>
                    <a:pt x="66961" y="12085"/>
                    <a:pt x="65662" y="13477"/>
                  </a:cubicBezTo>
                  <a:cubicBezTo>
                    <a:pt x="64389" y="12097"/>
                    <a:pt x="62588" y="11318"/>
                    <a:pt x="60715" y="11318"/>
                  </a:cubicBezTo>
                  <a:cubicBezTo>
                    <a:pt x="60223" y="11318"/>
                    <a:pt x="59739" y="11371"/>
                    <a:pt x="59273" y="11470"/>
                  </a:cubicBezTo>
                  <a:cubicBezTo>
                    <a:pt x="59304" y="7318"/>
                    <a:pt x="62474" y="5241"/>
                    <a:pt x="65648" y="5241"/>
                  </a:cubicBezTo>
                  <a:close/>
                  <a:moveTo>
                    <a:pt x="18806" y="5349"/>
                  </a:moveTo>
                  <a:cubicBezTo>
                    <a:pt x="21976" y="5349"/>
                    <a:pt x="25149" y="7423"/>
                    <a:pt x="25196" y="11574"/>
                  </a:cubicBezTo>
                  <a:lnTo>
                    <a:pt x="25196" y="11574"/>
                  </a:lnTo>
                  <a:cubicBezTo>
                    <a:pt x="24722" y="11471"/>
                    <a:pt x="24244" y="11421"/>
                    <a:pt x="23770" y="11421"/>
                  </a:cubicBezTo>
                  <a:cubicBezTo>
                    <a:pt x="21912" y="11421"/>
                    <a:pt x="20114" y="12189"/>
                    <a:pt x="18825" y="13585"/>
                  </a:cubicBezTo>
                  <a:cubicBezTo>
                    <a:pt x="17544" y="12205"/>
                    <a:pt x="15752" y="11425"/>
                    <a:pt x="13870" y="11425"/>
                  </a:cubicBezTo>
                  <a:cubicBezTo>
                    <a:pt x="13386" y="11425"/>
                    <a:pt x="12902" y="11470"/>
                    <a:pt x="12427" y="11578"/>
                  </a:cubicBezTo>
                  <a:cubicBezTo>
                    <a:pt x="12463" y="7425"/>
                    <a:pt x="15633" y="5349"/>
                    <a:pt x="18806" y="5349"/>
                  </a:cubicBezTo>
                  <a:close/>
                  <a:moveTo>
                    <a:pt x="117949" y="11501"/>
                  </a:moveTo>
                  <a:cubicBezTo>
                    <a:pt x="118380" y="11501"/>
                    <a:pt x="118814" y="11541"/>
                    <a:pt x="119245" y="11622"/>
                  </a:cubicBezTo>
                  <a:cubicBezTo>
                    <a:pt x="118253" y="12794"/>
                    <a:pt x="117671" y="14304"/>
                    <a:pt x="117757" y="15887"/>
                  </a:cubicBezTo>
                  <a:lnTo>
                    <a:pt x="117757" y="15887"/>
                  </a:lnTo>
                  <a:cubicBezTo>
                    <a:pt x="116507" y="14584"/>
                    <a:pt x="114739" y="13746"/>
                    <a:pt x="112880" y="13746"/>
                  </a:cubicBezTo>
                  <a:cubicBezTo>
                    <a:pt x="112860" y="13746"/>
                    <a:pt x="112840" y="13746"/>
                    <a:pt x="112821" y="13746"/>
                  </a:cubicBezTo>
                  <a:cubicBezTo>
                    <a:pt x="114154" y="12303"/>
                    <a:pt x="116020" y="11501"/>
                    <a:pt x="117949" y="11501"/>
                  </a:cubicBezTo>
                  <a:close/>
                  <a:moveTo>
                    <a:pt x="130985" y="11496"/>
                  </a:moveTo>
                  <a:cubicBezTo>
                    <a:pt x="132925" y="11496"/>
                    <a:pt x="134799" y="12298"/>
                    <a:pt x="136136" y="13746"/>
                  </a:cubicBezTo>
                  <a:cubicBezTo>
                    <a:pt x="136116" y="13746"/>
                    <a:pt x="136096" y="13746"/>
                    <a:pt x="136077" y="13746"/>
                  </a:cubicBezTo>
                  <a:cubicBezTo>
                    <a:pt x="134208" y="13746"/>
                    <a:pt x="132440" y="14584"/>
                    <a:pt x="131199" y="15888"/>
                  </a:cubicBezTo>
                  <a:cubicBezTo>
                    <a:pt x="131279" y="14293"/>
                    <a:pt x="130697" y="12796"/>
                    <a:pt x="129702" y="11613"/>
                  </a:cubicBezTo>
                  <a:cubicBezTo>
                    <a:pt x="130130" y="11534"/>
                    <a:pt x="130559" y="11496"/>
                    <a:pt x="130985" y="11496"/>
                  </a:cubicBezTo>
                  <a:close/>
                  <a:moveTo>
                    <a:pt x="84143" y="11612"/>
                  </a:moveTo>
                  <a:cubicBezTo>
                    <a:pt x="86077" y="11612"/>
                    <a:pt x="87946" y="12415"/>
                    <a:pt x="89290" y="13862"/>
                  </a:cubicBezTo>
                  <a:cubicBezTo>
                    <a:pt x="89271" y="13862"/>
                    <a:pt x="89251" y="13862"/>
                    <a:pt x="89231" y="13862"/>
                  </a:cubicBezTo>
                  <a:cubicBezTo>
                    <a:pt x="87362" y="13862"/>
                    <a:pt x="85595" y="14701"/>
                    <a:pt x="84353" y="16004"/>
                  </a:cubicBezTo>
                  <a:cubicBezTo>
                    <a:pt x="84443" y="14409"/>
                    <a:pt x="83851" y="12913"/>
                    <a:pt x="82866" y="11730"/>
                  </a:cubicBezTo>
                  <a:cubicBezTo>
                    <a:pt x="83291" y="11651"/>
                    <a:pt x="83719" y="11612"/>
                    <a:pt x="84143" y="11612"/>
                  </a:cubicBezTo>
                  <a:close/>
                  <a:moveTo>
                    <a:pt x="94437" y="11612"/>
                  </a:moveTo>
                  <a:cubicBezTo>
                    <a:pt x="94861" y="11612"/>
                    <a:pt x="95289" y="11651"/>
                    <a:pt x="95715" y="11730"/>
                  </a:cubicBezTo>
                  <a:cubicBezTo>
                    <a:pt x="94729" y="12913"/>
                    <a:pt x="94138" y="14409"/>
                    <a:pt x="94228" y="16004"/>
                  </a:cubicBezTo>
                  <a:cubicBezTo>
                    <a:pt x="92977" y="14701"/>
                    <a:pt x="91218" y="13862"/>
                    <a:pt x="89350" y="13862"/>
                  </a:cubicBezTo>
                  <a:cubicBezTo>
                    <a:pt x="89330" y="13862"/>
                    <a:pt x="89310" y="13862"/>
                    <a:pt x="89290" y="13862"/>
                  </a:cubicBezTo>
                  <a:lnTo>
                    <a:pt x="89299" y="13853"/>
                  </a:lnTo>
                  <a:cubicBezTo>
                    <a:pt x="90636" y="12414"/>
                    <a:pt x="92504" y="11612"/>
                    <a:pt x="94437" y="11612"/>
                  </a:cubicBezTo>
                  <a:close/>
                  <a:moveTo>
                    <a:pt x="47493" y="11702"/>
                  </a:moveTo>
                  <a:cubicBezTo>
                    <a:pt x="47918" y="11702"/>
                    <a:pt x="48345" y="11740"/>
                    <a:pt x="48771" y="11819"/>
                  </a:cubicBezTo>
                  <a:cubicBezTo>
                    <a:pt x="47772" y="12997"/>
                    <a:pt x="47190" y="14487"/>
                    <a:pt x="47274" y="16083"/>
                  </a:cubicBezTo>
                  <a:lnTo>
                    <a:pt x="47274" y="16083"/>
                  </a:lnTo>
                  <a:cubicBezTo>
                    <a:pt x="46033" y="14786"/>
                    <a:pt x="44269" y="13952"/>
                    <a:pt x="42406" y="13952"/>
                  </a:cubicBezTo>
                  <a:cubicBezTo>
                    <a:pt x="42389" y="13952"/>
                    <a:pt x="42372" y="13952"/>
                    <a:pt x="42355" y="13952"/>
                  </a:cubicBezTo>
                  <a:lnTo>
                    <a:pt x="42355" y="13952"/>
                  </a:lnTo>
                  <a:cubicBezTo>
                    <a:pt x="43693" y="12505"/>
                    <a:pt x="45560" y="11702"/>
                    <a:pt x="47493" y="11702"/>
                  </a:cubicBezTo>
                  <a:close/>
                  <a:moveTo>
                    <a:pt x="60501" y="11702"/>
                  </a:moveTo>
                  <a:cubicBezTo>
                    <a:pt x="62439" y="11702"/>
                    <a:pt x="64308" y="12505"/>
                    <a:pt x="65653" y="13952"/>
                  </a:cubicBezTo>
                  <a:cubicBezTo>
                    <a:pt x="65633" y="13952"/>
                    <a:pt x="65613" y="13952"/>
                    <a:pt x="65593" y="13952"/>
                  </a:cubicBezTo>
                  <a:cubicBezTo>
                    <a:pt x="63725" y="13952"/>
                    <a:pt x="61957" y="14790"/>
                    <a:pt x="60715" y="16094"/>
                  </a:cubicBezTo>
                  <a:cubicBezTo>
                    <a:pt x="60796" y="14499"/>
                    <a:pt x="60214" y="13002"/>
                    <a:pt x="59219" y="11819"/>
                  </a:cubicBezTo>
                  <a:cubicBezTo>
                    <a:pt x="59646" y="11740"/>
                    <a:pt x="60075" y="11702"/>
                    <a:pt x="60501" y="11702"/>
                  </a:cubicBezTo>
                  <a:close/>
                  <a:moveTo>
                    <a:pt x="106098" y="7003"/>
                  </a:moveTo>
                  <a:cubicBezTo>
                    <a:pt x="106560" y="7003"/>
                    <a:pt x="107026" y="7049"/>
                    <a:pt x="107489" y="7142"/>
                  </a:cubicBezTo>
                  <a:cubicBezTo>
                    <a:pt x="106479" y="8394"/>
                    <a:pt x="105932" y="9985"/>
                    <a:pt x="106135" y="11656"/>
                  </a:cubicBezTo>
                  <a:lnTo>
                    <a:pt x="106135" y="11656"/>
                  </a:lnTo>
                  <a:cubicBezTo>
                    <a:pt x="106639" y="11546"/>
                    <a:pt x="107148" y="11492"/>
                    <a:pt x="107652" y="11492"/>
                  </a:cubicBezTo>
                  <a:cubicBezTo>
                    <a:pt x="109592" y="11492"/>
                    <a:pt x="111471" y="12290"/>
                    <a:pt x="112821" y="13746"/>
                  </a:cubicBezTo>
                  <a:cubicBezTo>
                    <a:pt x="112802" y="13746"/>
                    <a:pt x="112783" y="13746"/>
                    <a:pt x="112765" y="13746"/>
                  </a:cubicBezTo>
                  <a:cubicBezTo>
                    <a:pt x="110778" y="13746"/>
                    <a:pt x="108911" y="14691"/>
                    <a:pt x="107659" y="16138"/>
                  </a:cubicBezTo>
                  <a:lnTo>
                    <a:pt x="107659" y="16138"/>
                  </a:lnTo>
                  <a:cubicBezTo>
                    <a:pt x="107785" y="14463"/>
                    <a:pt x="107175" y="12886"/>
                    <a:pt x="106127" y="11658"/>
                  </a:cubicBezTo>
                  <a:cubicBezTo>
                    <a:pt x="106127" y="11658"/>
                    <a:pt x="106128" y="11658"/>
                    <a:pt x="106128" y="11658"/>
                  </a:cubicBezTo>
                  <a:lnTo>
                    <a:pt x="106128" y="11658"/>
                  </a:lnTo>
                  <a:cubicBezTo>
                    <a:pt x="106131" y="11661"/>
                    <a:pt x="106133" y="11664"/>
                    <a:pt x="106136" y="11667"/>
                  </a:cubicBezTo>
                  <a:cubicBezTo>
                    <a:pt x="106136" y="11664"/>
                    <a:pt x="106135" y="11660"/>
                    <a:pt x="106135" y="11656"/>
                  </a:cubicBezTo>
                  <a:lnTo>
                    <a:pt x="106135" y="11656"/>
                  </a:lnTo>
                  <a:cubicBezTo>
                    <a:pt x="106133" y="11657"/>
                    <a:pt x="106130" y="11657"/>
                    <a:pt x="106128" y="11658"/>
                  </a:cubicBezTo>
                  <a:lnTo>
                    <a:pt x="106128" y="11658"/>
                  </a:lnTo>
                  <a:cubicBezTo>
                    <a:pt x="104868" y="10198"/>
                    <a:pt x="102995" y="9256"/>
                    <a:pt x="101004" y="9256"/>
                  </a:cubicBezTo>
                  <a:cubicBezTo>
                    <a:pt x="100985" y="9256"/>
                    <a:pt x="100967" y="9257"/>
                    <a:pt x="100948" y="9257"/>
                  </a:cubicBezTo>
                  <a:cubicBezTo>
                    <a:pt x="102293" y="7803"/>
                    <a:pt x="104164" y="7003"/>
                    <a:pt x="106098" y="7003"/>
                  </a:cubicBezTo>
                  <a:close/>
                  <a:moveTo>
                    <a:pt x="13651" y="11804"/>
                  </a:moveTo>
                  <a:cubicBezTo>
                    <a:pt x="15587" y="11804"/>
                    <a:pt x="17458" y="12604"/>
                    <a:pt x="18799" y="14050"/>
                  </a:cubicBezTo>
                  <a:lnTo>
                    <a:pt x="18799" y="14050"/>
                  </a:lnTo>
                  <a:cubicBezTo>
                    <a:pt x="18788" y="14050"/>
                    <a:pt x="18777" y="14050"/>
                    <a:pt x="18766" y="14050"/>
                  </a:cubicBezTo>
                  <a:cubicBezTo>
                    <a:pt x="16897" y="14050"/>
                    <a:pt x="15129" y="14889"/>
                    <a:pt x="13888" y="16192"/>
                  </a:cubicBezTo>
                  <a:cubicBezTo>
                    <a:pt x="13968" y="14597"/>
                    <a:pt x="13386" y="13101"/>
                    <a:pt x="12391" y="11918"/>
                  </a:cubicBezTo>
                  <a:cubicBezTo>
                    <a:pt x="12811" y="11842"/>
                    <a:pt x="13233" y="11804"/>
                    <a:pt x="13651" y="11804"/>
                  </a:cubicBezTo>
                  <a:close/>
                  <a:moveTo>
                    <a:pt x="23971" y="11800"/>
                  </a:moveTo>
                  <a:cubicBezTo>
                    <a:pt x="24396" y="11800"/>
                    <a:pt x="24824" y="11839"/>
                    <a:pt x="25250" y="11918"/>
                  </a:cubicBezTo>
                  <a:cubicBezTo>
                    <a:pt x="24255" y="13101"/>
                    <a:pt x="23673" y="14597"/>
                    <a:pt x="23753" y="16192"/>
                  </a:cubicBezTo>
                  <a:cubicBezTo>
                    <a:pt x="22512" y="14889"/>
                    <a:pt x="20744" y="14050"/>
                    <a:pt x="18884" y="14050"/>
                  </a:cubicBezTo>
                  <a:cubicBezTo>
                    <a:pt x="18864" y="14050"/>
                    <a:pt x="18845" y="14050"/>
                    <a:pt x="18825" y="14051"/>
                  </a:cubicBezTo>
                  <a:cubicBezTo>
                    <a:pt x="20162" y="12603"/>
                    <a:pt x="22036" y="11800"/>
                    <a:pt x="23971" y="11800"/>
                  </a:cubicBezTo>
                  <a:close/>
                  <a:moveTo>
                    <a:pt x="37191" y="11695"/>
                  </a:moveTo>
                  <a:cubicBezTo>
                    <a:pt x="39126" y="11695"/>
                    <a:pt x="41007" y="12498"/>
                    <a:pt x="42355" y="13952"/>
                  </a:cubicBezTo>
                  <a:lnTo>
                    <a:pt x="42355" y="13952"/>
                  </a:lnTo>
                  <a:cubicBezTo>
                    <a:pt x="42352" y="13952"/>
                    <a:pt x="42349" y="13952"/>
                    <a:pt x="42346" y="13952"/>
                  </a:cubicBezTo>
                  <a:cubicBezTo>
                    <a:pt x="42328" y="13952"/>
                    <a:pt x="42309" y="13952"/>
                    <a:pt x="42291" y="13952"/>
                  </a:cubicBezTo>
                  <a:cubicBezTo>
                    <a:pt x="40304" y="13952"/>
                    <a:pt x="38437" y="14897"/>
                    <a:pt x="37185" y="16344"/>
                  </a:cubicBezTo>
                  <a:cubicBezTo>
                    <a:pt x="37320" y="14669"/>
                    <a:pt x="36710" y="13092"/>
                    <a:pt x="35662" y="11864"/>
                  </a:cubicBezTo>
                  <a:cubicBezTo>
                    <a:pt x="36169" y="11750"/>
                    <a:pt x="36682" y="11695"/>
                    <a:pt x="37191" y="11695"/>
                  </a:cubicBezTo>
                  <a:close/>
                  <a:moveTo>
                    <a:pt x="124477" y="9648"/>
                  </a:moveTo>
                  <a:cubicBezTo>
                    <a:pt x="127652" y="9648"/>
                    <a:pt x="130827" y="11726"/>
                    <a:pt x="130867" y="15888"/>
                  </a:cubicBezTo>
                  <a:cubicBezTo>
                    <a:pt x="130394" y="15786"/>
                    <a:pt x="129917" y="15736"/>
                    <a:pt x="129443" y="15736"/>
                  </a:cubicBezTo>
                  <a:cubicBezTo>
                    <a:pt x="127584" y="15736"/>
                    <a:pt x="125780" y="16502"/>
                    <a:pt x="124487" y="17895"/>
                  </a:cubicBezTo>
                  <a:cubicBezTo>
                    <a:pt x="123206" y="16515"/>
                    <a:pt x="121414" y="15735"/>
                    <a:pt x="119532" y="15735"/>
                  </a:cubicBezTo>
                  <a:cubicBezTo>
                    <a:pt x="119048" y="15735"/>
                    <a:pt x="118564" y="15780"/>
                    <a:pt x="118089" y="15888"/>
                  </a:cubicBezTo>
                  <a:cubicBezTo>
                    <a:pt x="118125" y="11729"/>
                    <a:pt x="121301" y="9648"/>
                    <a:pt x="124477" y="9648"/>
                  </a:cubicBezTo>
                  <a:close/>
                  <a:moveTo>
                    <a:pt x="77633" y="9753"/>
                  </a:moveTo>
                  <a:cubicBezTo>
                    <a:pt x="80805" y="9753"/>
                    <a:pt x="83979" y="11828"/>
                    <a:pt x="84022" y="15982"/>
                  </a:cubicBezTo>
                  <a:lnTo>
                    <a:pt x="84022" y="15982"/>
                  </a:lnTo>
                  <a:cubicBezTo>
                    <a:pt x="83547" y="15880"/>
                    <a:pt x="83069" y="15830"/>
                    <a:pt x="82594" y="15830"/>
                  </a:cubicBezTo>
                  <a:cubicBezTo>
                    <a:pt x="80737" y="15830"/>
                    <a:pt x="78939" y="16596"/>
                    <a:pt x="77651" y="17984"/>
                  </a:cubicBezTo>
                  <a:cubicBezTo>
                    <a:pt x="76369" y="16613"/>
                    <a:pt x="74577" y="15825"/>
                    <a:pt x="72696" y="15825"/>
                  </a:cubicBezTo>
                  <a:cubicBezTo>
                    <a:pt x="72212" y="15825"/>
                    <a:pt x="71728" y="15879"/>
                    <a:pt x="71253" y="15986"/>
                  </a:cubicBezTo>
                  <a:cubicBezTo>
                    <a:pt x="71284" y="11832"/>
                    <a:pt x="74458" y="9753"/>
                    <a:pt x="77633" y="9753"/>
                  </a:cubicBezTo>
                  <a:close/>
                  <a:moveTo>
                    <a:pt x="100947" y="9753"/>
                  </a:moveTo>
                  <a:cubicBezTo>
                    <a:pt x="104122" y="9753"/>
                    <a:pt x="107296" y="11830"/>
                    <a:pt x="107337" y="15986"/>
                  </a:cubicBezTo>
                  <a:cubicBezTo>
                    <a:pt x="106864" y="15884"/>
                    <a:pt x="106386" y="15834"/>
                    <a:pt x="105913" y="15834"/>
                  </a:cubicBezTo>
                  <a:cubicBezTo>
                    <a:pt x="104054" y="15834"/>
                    <a:pt x="102249" y="16601"/>
                    <a:pt x="100957" y="17993"/>
                  </a:cubicBezTo>
                  <a:cubicBezTo>
                    <a:pt x="99676" y="16613"/>
                    <a:pt x="97883" y="15834"/>
                    <a:pt x="96002" y="15834"/>
                  </a:cubicBezTo>
                  <a:cubicBezTo>
                    <a:pt x="95518" y="15834"/>
                    <a:pt x="95034" y="15888"/>
                    <a:pt x="94559" y="15986"/>
                  </a:cubicBezTo>
                  <a:cubicBezTo>
                    <a:pt x="94595" y="11832"/>
                    <a:pt x="97771" y="9753"/>
                    <a:pt x="100947" y="9753"/>
                  </a:cubicBezTo>
                  <a:close/>
                  <a:moveTo>
                    <a:pt x="53999" y="9848"/>
                  </a:moveTo>
                  <a:cubicBezTo>
                    <a:pt x="57176" y="9848"/>
                    <a:pt x="60352" y="11927"/>
                    <a:pt x="60393" y="16085"/>
                  </a:cubicBezTo>
                  <a:cubicBezTo>
                    <a:pt x="59913" y="15980"/>
                    <a:pt x="59429" y="15929"/>
                    <a:pt x="58949" y="15929"/>
                  </a:cubicBezTo>
                  <a:cubicBezTo>
                    <a:pt x="57093" y="15929"/>
                    <a:pt x="55295" y="16694"/>
                    <a:pt x="53999" y="18087"/>
                  </a:cubicBezTo>
                  <a:lnTo>
                    <a:pt x="53999" y="18087"/>
                  </a:lnTo>
                  <a:cubicBezTo>
                    <a:pt x="52718" y="16710"/>
                    <a:pt x="50928" y="15932"/>
                    <a:pt x="49049" y="15932"/>
                  </a:cubicBezTo>
                  <a:cubicBezTo>
                    <a:pt x="48565" y="15932"/>
                    <a:pt x="48081" y="15977"/>
                    <a:pt x="47606" y="16085"/>
                  </a:cubicBezTo>
                  <a:cubicBezTo>
                    <a:pt x="47646" y="11927"/>
                    <a:pt x="50823" y="9848"/>
                    <a:pt x="53999" y="9848"/>
                  </a:cubicBezTo>
                  <a:close/>
                  <a:moveTo>
                    <a:pt x="7166" y="9943"/>
                  </a:moveTo>
                  <a:cubicBezTo>
                    <a:pt x="10341" y="9943"/>
                    <a:pt x="13516" y="12022"/>
                    <a:pt x="13556" y="16183"/>
                  </a:cubicBezTo>
                  <a:cubicBezTo>
                    <a:pt x="13083" y="16081"/>
                    <a:pt x="12605" y="16031"/>
                    <a:pt x="12131" y="16031"/>
                  </a:cubicBezTo>
                  <a:cubicBezTo>
                    <a:pt x="10273" y="16031"/>
                    <a:pt x="8469" y="16796"/>
                    <a:pt x="7176" y="18181"/>
                  </a:cubicBezTo>
                  <a:cubicBezTo>
                    <a:pt x="5901" y="16817"/>
                    <a:pt x="4126" y="16040"/>
                    <a:pt x="2258" y="16040"/>
                  </a:cubicBezTo>
                  <a:cubicBezTo>
                    <a:pt x="2237" y="16040"/>
                    <a:pt x="2216" y="16040"/>
                    <a:pt x="2194" y="16040"/>
                  </a:cubicBezTo>
                  <a:lnTo>
                    <a:pt x="2212" y="16022"/>
                  </a:lnTo>
                  <a:lnTo>
                    <a:pt x="2212" y="16022"/>
                  </a:lnTo>
                  <a:cubicBezTo>
                    <a:pt x="1728" y="16031"/>
                    <a:pt x="1245" y="16076"/>
                    <a:pt x="770" y="16183"/>
                  </a:cubicBezTo>
                  <a:cubicBezTo>
                    <a:pt x="810" y="12024"/>
                    <a:pt x="3988" y="9943"/>
                    <a:pt x="7166" y="9943"/>
                  </a:cubicBezTo>
                  <a:close/>
                  <a:moveTo>
                    <a:pt x="30463" y="9956"/>
                  </a:moveTo>
                  <a:cubicBezTo>
                    <a:pt x="33636" y="9956"/>
                    <a:pt x="36811" y="12033"/>
                    <a:pt x="36854" y="16188"/>
                  </a:cubicBezTo>
                  <a:lnTo>
                    <a:pt x="36854" y="16188"/>
                  </a:lnTo>
                  <a:cubicBezTo>
                    <a:pt x="36379" y="16086"/>
                    <a:pt x="35901" y="16036"/>
                    <a:pt x="35426" y="16036"/>
                  </a:cubicBezTo>
                  <a:cubicBezTo>
                    <a:pt x="33569" y="16036"/>
                    <a:pt x="31771" y="16802"/>
                    <a:pt x="30483" y="18190"/>
                  </a:cubicBezTo>
                  <a:cubicBezTo>
                    <a:pt x="29201" y="16819"/>
                    <a:pt x="27409" y="16031"/>
                    <a:pt x="25528" y="16031"/>
                  </a:cubicBezTo>
                  <a:cubicBezTo>
                    <a:pt x="25044" y="16031"/>
                    <a:pt x="24560" y="16085"/>
                    <a:pt x="24085" y="16192"/>
                  </a:cubicBezTo>
                  <a:cubicBezTo>
                    <a:pt x="24116" y="12034"/>
                    <a:pt x="27288" y="9956"/>
                    <a:pt x="30463" y="9956"/>
                  </a:cubicBezTo>
                  <a:close/>
                  <a:moveTo>
                    <a:pt x="119326" y="16110"/>
                  </a:moveTo>
                  <a:cubicBezTo>
                    <a:pt x="121265" y="16110"/>
                    <a:pt x="123134" y="16913"/>
                    <a:pt x="124478" y="18361"/>
                  </a:cubicBezTo>
                  <a:cubicBezTo>
                    <a:pt x="124458" y="18360"/>
                    <a:pt x="124439" y="18360"/>
                    <a:pt x="124419" y="18360"/>
                  </a:cubicBezTo>
                  <a:cubicBezTo>
                    <a:pt x="122550" y="18360"/>
                    <a:pt x="120782" y="19199"/>
                    <a:pt x="119541" y="20502"/>
                  </a:cubicBezTo>
                  <a:cubicBezTo>
                    <a:pt x="119622" y="18907"/>
                    <a:pt x="119039" y="17411"/>
                    <a:pt x="118045" y="16228"/>
                  </a:cubicBezTo>
                  <a:cubicBezTo>
                    <a:pt x="118472" y="16149"/>
                    <a:pt x="118901" y="16110"/>
                    <a:pt x="119326" y="16110"/>
                  </a:cubicBezTo>
                  <a:close/>
                  <a:moveTo>
                    <a:pt x="129624" y="16110"/>
                  </a:moveTo>
                  <a:cubicBezTo>
                    <a:pt x="130049" y="16110"/>
                    <a:pt x="130477" y="16149"/>
                    <a:pt x="130903" y="16228"/>
                  </a:cubicBezTo>
                  <a:cubicBezTo>
                    <a:pt x="129908" y="17402"/>
                    <a:pt x="129326" y="18907"/>
                    <a:pt x="129415" y="20493"/>
                  </a:cubicBezTo>
                  <a:lnTo>
                    <a:pt x="129415" y="20502"/>
                  </a:lnTo>
                  <a:cubicBezTo>
                    <a:pt x="128165" y="19199"/>
                    <a:pt x="126397" y="18360"/>
                    <a:pt x="124537" y="18360"/>
                  </a:cubicBezTo>
                  <a:cubicBezTo>
                    <a:pt x="124517" y="18360"/>
                    <a:pt x="124498" y="18360"/>
                    <a:pt x="124478" y="18361"/>
                  </a:cubicBezTo>
                  <a:cubicBezTo>
                    <a:pt x="125815" y="16913"/>
                    <a:pt x="127689" y="16110"/>
                    <a:pt x="129624" y="16110"/>
                  </a:cubicBezTo>
                  <a:close/>
                  <a:moveTo>
                    <a:pt x="82783" y="16209"/>
                  </a:moveTo>
                  <a:cubicBezTo>
                    <a:pt x="83207" y="16209"/>
                    <a:pt x="83633" y="16247"/>
                    <a:pt x="84057" y="16327"/>
                  </a:cubicBezTo>
                  <a:cubicBezTo>
                    <a:pt x="83538" y="16945"/>
                    <a:pt x="83135" y="17653"/>
                    <a:pt x="82875" y="18414"/>
                  </a:cubicBezTo>
                  <a:cubicBezTo>
                    <a:pt x="82633" y="19113"/>
                    <a:pt x="82534" y="19848"/>
                    <a:pt x="82570" y="20592"/>
                  </a:cubicBezTo>
                  <a:cubicBezTo>
                    <a:pt x="81322" y="19282"/>
                    <a:pt x="79551" y="18450"/>
                    <a:pt x="77681" y="18450"/>
                  </a:cubicBezTo>
                  <a:cubicBezTo>
                    <a:pt x="77671" y="18450"/>
                    <a:pt x="77661" y="18450"/>
                    <a:pt x="77651" y="18450"/>
                  </a:cubicBezTo>
                  <a:cubicBezTo>
                    <a:pt x="78988" y="17010"/>
                    <a:pt x="80855" y="16209"/>
                    <a:pt x="82783" y="16209"/>
                  </a:cubicBezTo>
                  <a:close/>
                  <a:moveTo>
                    <a:pt x="95788" y="16212"/>
                  </a:moveTo>
                  <a:cubicBezTo>
                    <a:pt x="97720" y="16212"/>
                    <a:pt x="99592" y="17008"/>
                    <a:pt x="100939" y="18450"/>
                  </a:cubicBezTo>
                  <a:cubicBezTo>
                    <a:pt x="100919" y="18450"/>
                    <a:pt x="100900" y="18450"/>
                    <a:pt x="100880" y="18450"/>
                  </a:cubicBezTo>
                  <a:cubicBezTo>
                    <a:pt x="99011" y="18450"/>
                    <a:pt x="97252" y="19288"/>
                    <a:pt x="96011" y="20592"/>
                  </a:cubicBezTo>
                  <a:cubicBezTo>
                    <a:pt x="96047" y="19848"/>
                    <a:pt x="95948" y="19113"/>
                    <a:pt x="95706" y="18414"/>
                  </a:cubicBezTo>
                  <a:cubicBezTo>
                    <a:pt x="95446" y="17653"/>
                    <a:pt x="95043" y="16945"/>
                    <a:pt x="94523" y="16327"/>
                  </a:cubicBezTo>
                  <a:cubicBezTo>
                    <a:pt x="94944" y="16250"/>
                    <a:pt x="95367" y="16212"/>
                    <a:pt x="95788" y="16212"/>
                  </a:cubicBezTo>
                  <a:close/>
                  <a:moveTo>
                    <a:pt x="48848" y="16307"/>
                  </a:moveTo>
                  <a:cubicBezTo>
                    <a:pt x="50780" y="16307"/>
                    <a:pt x="52650" y="17108"/>
                    <a:pt x="53987" y="18558"/>
                  </a:cubicBezTo>
                  <a:lnTo>
                    <a:pt x="53987" y="18558"/>
                  </a:lnTo>
                  <a:cubicBezTo>
                    <a:pt x="53970" y="18558"/>
                    <a:pt x="53953" y="18557"/>
                    <a:pt x="53936" y="18557"/>
                  </a:cubicBezTo>
                  <a:cubicBezTo>
                    <a:pt x="52067" y="18557"/>
                    <a:pt x="50308" y="19396"/>
                    <a:pt x="49058" y="20699"/>
                  </a:cubicBezTo>
                  <a:cubicBezTo>
                    <a:pt x="49147" y="19104"/>
                    <a:pt x="48565" y="17608"/>
                    <a:pt x="47570" y="16425"/>
                  </a:cubicBezTo>
                  <a:cubicBezTo>
                    <a:pt x="47996" y="16346"/>
                    <a:pt x="48423" y="16307"/>
                    <a:pt x="48848" y="16307"/>
                  </a:cubicBezTo>
                  <a:close/>
                  <a:moveTo>
                    <a:pt x="59142" y="16307"/>
                  </a:moveTo>
                  <a:cubicBezTo>
                    <a:pt x="59567" y="16307"/>
                    <a:pt x="59994" y="16346"/>
                    <a:pt x="60420" y="16425"/>
                  </a:cubicBezTo>
                  <a:cubicBezTo>
                    <a:pt x="59425" y="17608"/>
                    <a:pt x="58843" y="19104"/>
                    <a:pt x="58932" y="20699"/>
                  </a:cubicBezTo>
                  <a:cubicBezTo>
                    <a:pt x="57691" y="19396"/>
                    <a:pt x="55923" y="18557"/>
                    <a:pt x="54054" y="18557"/>
                  </a:cubicBezTo>
                  <a:cubicBezTo>
                    <a:pt x="54037" y="18557"/>
                    <a:pt x="54020" y="18558"/>
                    <a:pt x="54003" y="18558"/>
                  </a:cubicBezTo>
                  <a:lnTo>
                    <a:pt x="54003" y="18558"/>
                  </a:lnTo>
                  <a:cubicBezTo>
                    <a:pt x="55340" y="17108"/>
                    <a:pt x="57210" y="16307"/>
                    <a:pt x="59142" y="16307"/>
                  </a:cubicBezTo>
                  <a:close/>
                  <a:moveTo>
                    <a:pt x="25317" y="16414"/>
                  </a:moveTo>
                  <a:cubicBezTo>
                    <a:pt x="27247" y="16414"/>
                    <a:pt x="29113" y="17211"/>
                    <a:pt x="30456" y="18656"/>
                  </a:cubicBezTo>
                  <a:cubicBezTo>
                    <a:pt x="30436" y="18656"/>
                    <a:pt x="30416" y="18656"/>
                    <a:pt x="30397" y="18656"/>
                  </a:cubicBezTo>
                  <a:cubicBezTo>
                    <a:pt x="28528" y="18656"/>
                    <a:pt x="26769" y="19494"/>
                    <a:pt x="25528" y="20789"/>
                  </a:cubicBezTo>
                  <a:cubicBezTo>
                    <a:pt x="25563" y="20054"/>
                    <a:pt x="25456" y="19310"/>
                    <a:pt x="25223" y="18611"/>
                  </a:cubicBezTo>
                  <a:cubicBezTo>
                    <a:pt x="24954" y="17850"/>
                    <a:pt x="24551" y="17142"/>
                    <a:pt x="24031" y="16533"/>
                  </a:cubicBezTo>
                  <a:cubicBezTo>
                    <a:pt x="24460" y="16453"/>
                    <a:pt x="24890" y="16414"/>
                    <a:pt x="25317" y="16414"/>
                  </a:cubicBezTo>
                  <a:close/>
                  <a:moveTo>
                    <a:pt x="12296" y="16415"/>
                  </a:moveTo>
                  <a:cubicBezTo>
                    <a:pt x="12720" y="16415"/>
                    <a:pt x="13148" y="16454"/>
                    <a:pt x="13574" y="16533"/>
                  </a:cubicBezTo>
                  <a:cubicBezTo>
                    <a:pt x="13055" y="17151"/>
                    <a:pt x="12651" y="17850"/>
                    <a:pt x="12391" y="18611"/>
                  </a:cubicBezTo>
                  <a:cubicBezTo>
                    <a:pt x="12150" y="19310"/>
                    <a:pt x="12042" y="20054"/>
                    <a:pt x="12087" y="20789"/>
                  </a:cubicBezTo>
                  <a:lnTo>
                    <a:pt x="12078" y="20798"/>
                  </a:lnTo>
                  <a:cubicBezTo>
                    <a:pt x="10836" y="19494"/>
                    <a:pt x="9077" y="18656"/>
                    <a:pt x="7217" y="18656"/>
                  </a:cubicBezTo>
                  <a:cubicBezTo>
                    <a:pt x="7198" y="18656"/>
                    <a:pt x="7178" y="18656"/>
                    <a:pt x="7159" y="18656"/>
                  </a:cubicBezTo>
                  <a:cubicBezTo>
                    <a:pt x="8496" y="17216"/>
                    <a:pt x="10363" y="16415"/>
                    <a:pt x="12296" y="16415"/>
                  </a:cubicBezTo>
                  <a:close/>
                  <a:moveTo>
                    <a:pt x="106101" y="16205"/>
                  </a:moveTo>
                  <a:cubicBezTo>
                    <a:pt x="106563" y="16205"/>
                    <a:pt x="107027" y="16251"/>
                    <a:pt x="107489" y="16344"/>
                  </a:cubicBezTo>
                  <a:cubicBezTo>
                    <a:pt x="106486" y="17599"/>
                    <a:pt x="105930" y="19194"/>
                    <a:pt x="106136" y="20861"/>
                  </a:cubicBezTo>
                  <a:cubicBezTo>
                    <a:pt x="104879" y="19398"/>
                    <a:pt x="102991" y="18450"/>
                    <a:pt x="100994" y="18450"/>
                  </a:cubicBezTo>
                  <a:cubicBezTo>
                    <a:pt x="100985" y="18450"/>
                    <a:pt x="100975" y="18450"/>
                    <a:pt x="100966" y="18450"/>
                  </a:cubicBezTo>
                  <a:cubicBezTo>
                    <a:pt x="102304" y="17004"/>
                    <a:pt x="104173" y="16205"/>
                    <a:pt x="106101" y="16205"/>
                  </a:cubicBezTo>
                  <a:close/>
                  <a:moveTo>
                    <a:pt x="70810" y="11698"/>
                  </a:moveTo>
                  <a:cubicBezTo>
                    <a:pt x="71303" y="11698"/>
                    <a:pt x="71800" y="11750"/>
                    <a:pt x="72292" y="11855"/>
                  </a:cubicBezTo>
                  <a:cubicBezTo>
                    <a:pt x="71289" y="13110"/>
                    <a:pt x="70742" y="14705"/>
                    <a:pt x="70939" y="16380"/>
                  </a:cubicBezTo>
                  <a:lnTo>
                    <a:pt x="70957" y="16371"/>
                  </a:lnTo>
                  <a:cubicBezTo>
                    <a:pt x="71461" y="16260"/>
                    <a:pt x="71969" y="16205"/>
                    <a:pt x="72473" y="16205"/>
                  </a:cubicBezTo>
                  <a:cubicBezTo>
                    <a:pt x="74401" y="16205"/>
                    <a:pt x="76274" y="17001"/>
                    <a:pt x="77624" y="18450"/>
                  </a:cubicBezTo>
                  <a:cubicBezTo>
                    <a:pt x="77606" y="18450"/>
                    <a:pt x="77588" y="18450"/>
                    <a:pt x="77570" y="18450"/>
                  </a:cubicBezTo>
                  <a:cubicBezTo>
                    <a:pt x="75520" y="18450"/>
                    <a:pt x="73598" y="19458"/>
                    <a:pt x="72346" y="20986"/>
                  </a:cubicBezTo>
                  <a:cubicBezTo>
                    <a:pt x="72738" y="17269"/>
                    <a:pt x="69425" y="13952"/>
                    <a:pt x="65712" y="13952"/>
                  </a:cubicBezTo>
                  <a:cubicBezTo>
                    <a:pt x="65692" y="13952"/>
                    <a:pt x="65673" y="13952"/>
                    <a:pt x="65653" y="13952"/>
                  </a:cubicBezTo>
                  <a:cubicBezTo>
                    <a:pt x="66995" y="12495"/>
                    <a:pt x="68873" y="11698"/>
                    <a:pt x="70810" y="11698"/>
                  </a:cubicBezTo>
                  <a:close/>
                  <a:moveTo>
                    <a:pt x="35592" y="16407"/>
                  </a:moveTo>
                  <a:cubicBezTo>
                    <a:pt x="36059" y="16407"/>
                    <a:pt x="36530" y="16454"/>
                    <a:pt x="36997" y="16551"/>
                  </a:cubicBezTo>
                  <a:cubicBezTo>
                    <a:pt x="36004" y="17802"/>
                    <a:pt x="35449" y="19385"/>
                    <a:pt x="35643" y="21056"/>
                  </a:cubicBezTo>
                  <a:lnTo>
                    <a:pt x="35643" y="21056"/>
                  </a:lnTo>
                  <a:cubicBezTo>
                    <a:pt x="34391" y="19601"/>
                    <a:pt x="32515" y="18647"/>
                    <a:pt x="30529" y="18647"/>
                  </a:cubicBezTo>
                  <a:cubicBezTo>
                    <a:pt x="30511" y="18647"/>
                    <a:pt x="30492" y="18647"/>
                    <a:pt x="30474" y="18647"/>
                  </a:cubicBezTo>
                  <a:cubicBezTo>
                    <a:pt x="31808" y="17205"/>
                    <a:pt x="33669" y="16407"/>
                    <a:pt x="35592" y="16407"/>
                  </a:cubicBezTo>
                  <a:close/>
                  <a:moveTo>
                    <a:pt x="112821" y="14253"/>
                  </a:moveTo>
                  <a:cubicBezTo>
                    <a:pt x="115997" y="14253"/>
                    <a:pt x="119174" y="16332"/>
                    <a:pt x="119218" y="20493"/>
                  </a:cubicBezTo>
                  <a:cubicBezTo>
                    <a:pt x="118738" y="20388"/>
                    <a:pt x="118254" y="20337"/>
                    <a:pt x="117773" y="20337"/>
                  </a:cubicBezTo>
                  <a:cubicBezTo>
                    <a:pt x="115916" y="20337"/>
                    <a:pt x="114116" y="21103"/>
                    <a:pt x="112821" y="22491"/>
                  </a:cubicBezTo>
                  <a:cubicBezTo>
                    <a:pt x="111548" y="21120"/>
                    <a:pt x="109756" y="20332"/>
                    <a:pt x="107874" y="20332"/>
                  </a:cubicBezTo>
                  <a:cubicBezTo>
                    <a:pt x="107391" y="20332"/>
                    <a:pt x="106907" y="20386"/>
                    <a:pt x="106432" y="20493"/>
                  </a:cubicBezTo>
                  <a:cubicBezTo>
                    <a:pt x="106468" y="16334"/>
                    <a:pt x="109644" y="14253"/>
                    <a:pt x="112821" y="14253"/>
                  </a:cubicBezTo>
                  <a:close/>
                  <a:moveTo>
                    <a:pt x="136138" y="14252"/>
                  </a:moveTo>
                  <a:cubicBezTo>
                    <a:pt x="139311" y="14252"/>
                    <a:pt x="142484" y="16329"/>
                    <a:pt x="142525" y="20484"/>
                  </a:cubicBezTo>
                  <a:lnTo>
                    <a:pt x="142525" y="20493"/>
                  </a:lnTo>
                  <a:cubicBezTo>
                    <a:pt x="142051" y="20391"/>
                    <a:pt x="141574" y="20341"/>
                    <a:pt x="141100" y="20341"/>
                  </a:cubicBezTo>
                  <a:cubicBezTo>
                    <a:pt x="139242" y="20341"/>
                    <a:pt x="137437" y="21108"/>
                    <a:pt x="136145" y="22500"/>
                  </a:cubicBezTo>
                  <a:cubicBezTo>
                    <a:pt x="134871" y="21128"/>
                    <a:pt x="133091" y="20341"/>
                    <a:pt x="131221" y="20341"/>
                  </a:cubicBezTo>
                  <a:cubicBezTo>
                    <a:pt x="131211" y="20341"/>
                    <a:pt x="131200" y="20341"/>
                    <a:pt x="131190" y="20341"/>
                  </a:cubicBezTo>
                  <a:cubicBezTo>
                    <a:pt x="130706" y="20341"/>
                    <a:pt x="130222" y="20386"/>
                    <a:pt x="129747" y="20493"/>
                  </a:cubicBezTo>
                  <a:cubicBezTo>
                    <a:pt x="129783" y="16333"/>
                    <a:pt x="132960" y="14252"/>
                    <a:pt x="136138" y="14252"/>
                  </a:cubicBezTo>
                  <a:close/>
                  <a:moveTo>
                    <a:pt x="89290" y="14357"/>
                  </a:moveTo>
                  <a:cubicBezTo>
                    <a:pt x="91871" y="14357"/>
                    <a:pt x="94452" y="15731"/>
                    <a:pt x="95348" y="18477"/>
                  </a:cubicBezTo>
                  <a:cubicBezTo>
                    <a:pt x="95572" y="19158"/>
                    <a:pt x="95679" y="19866"/>
                    <a:pt x="95688" y="20583"/>
                  </a:cubicBezTo>
                  <a:cubicBezTo>
                    <a:pt x="95213" y="20481"/>
                    <a:pt x="94734" y="20431"/>
                    <a:pt x="94259" y="20431"/>
                  </a:cubicBezTo>
                  <a:cubicBezTo>
                    <a:pt x="92398" y="20431"/>
                    <a:pt x="90599" y="21196"/>
                    <a:pt x="89299" y="22581"/>
                  </a:cubicBezTo>
                  <a:cubicBezTo>
                    <a:pt x="88025" y="21218"/>
                    <a:pt x="86246" y="20430"/>
                    <a:pt x="84376" y="20430"/>
                  </a:cubicBezTo>
                  <a:cubicBezTo>
                    <a:pt x="84365" y="20430"/>
                    <a:pt x="84355" y="20430"/>
                    <a:pt x="84344" y="20430"/>
                  </a:cubicBezTo>
                  <a:cubicBezTo>
                    <a:pt x="83860" y="20430"/>
                    <a:pt x="83376" y="20475"/>
                    <a:pt x="82902" y="20583"/>
                  </a:cubicBezTo>
                  <a:cubicBezTo>
                    <a:pt x="82902" y="19866"/>
                    <a:pt x="83018" y="19158"/>
                    <a:pt x="83233" y="18477"/>
                  </a:cubicBezTo>
                  <a:cubicBezTo>
                    <a:pt x="84129" y="15731"/>
                    <a:pt x="86710" y="14357"/>
                    <a:pt x="89290" y="14357"/>
                  </a:cubicBezTo>
                  <a:close/>
                  <a:moveTo>
                    <a:pt x="42333" y="14454"/>
                  </a:moveTo>
                  <a:cubicBezTo>
                    <a:pt x="45509" y="14454"/>
                    <a:pt x="48686" y="16533"/>
                    <a:pt x="48726" y="20690"/>
                  </a:cubicBezTo>
                  <a:cubicBezTo>
                    <a:pt x="48246" y="20585"/>
                    <a:pt x="47763" y="20534"/>
                    <a:pt x="47283" y="20534"/>
                  </a:cubicBezTo>
                  <a:cubicBezTo>
                    <a:pt x="45427" y="20534"/>
                    <a:pt x="43633" y="21302"/>
                    <a:pt x="42337" y="22697"/>
                  </a:cubicBezTo>
                  <a:cubicBezTo>
                    <a:pt x="41063" y="21325"/>
                    <a:pt x="39284" y="20538"/>
                    <a:pt x="37414" y="20538"/>
                  </a:cubicBezTo>
                  <a:cubicBezTo>
                    <a:pt x="37403" y="20538"/>
                    <a:pt x="37393" y="20538"/>
                    <a:pt x="37382" y="20538"/>
                  </a:cubicBezTo>
                  <a:cubicBezTo>
                    <a:pt x="36898" y="20538"/>
                    <a:pt x="36415" y="20583"/>
                    <a:pt x="35940" y="20690"/>
                  </a:cubicBezTo>
                  <a:cubicBezTo>
                    <a:pt x="35980" y="16533"/>
                    <a:pt x="39156" y="14454"/>
                    <a:pt x="42333" y="14454"/>
                  </a:cubicBezTo>
                  <a:close/>
                  <a:moveTo>
                    <a:pt x="65648" y="14454"/>
                  </a:moveTo>
                  <a:cubicBezTo>
                    <a:pt x="68825" y="14454"/>
                    <a:pt x="72001" y="16533"/>
                    <a:pt x="72041" y="20690"/>
                  </a:cubicBezTo>
                  <a:cubicBezTo>
                    <a:pt x="71563" y="20585"/>
                    <a:pt x="71081" y="20534"/>
                    <a:pt x="70602" y="20534"/>
                  </a:cubicBezTo>
                  <a:cubicBezTo>
                    <a:pt x="68748" y="20534"/>
                    <a:pt x="66949" y="21302"/>
                    <a:pt x="65653" y="22697"/>
                  </a:cubicBezTo>
                  <a:cubicBezTo>
                    <a:pt x="64378" y="21325"/>
                    <a:pt x="62599" y="20538"/>
                    <a:pt x="60729" y="20538"/>
                  </a:cubicBezTo>
                  <a:cubicBezTo>
                    <a:pt x="60719" y="20538"/>
                    <a:pt x="60708" y="20538"/>
                    <a:pt x="60697" y="20538"/>
                  </a:cubicBezTo>
                  <a:cubicBezTo>
                    <a:pt x="60214" y="20538"/>
                    <a:pt x="59730" y="20583"/>
                    <a:pt x="59255" y="20690"/>
                  </a:cubicBezTo>
                  <a:cubicBezTo>
                    <a:pt x="59295" y="16533"/>
                    <a:pt x="62472" y="14454"/>
                    <a:pt x="65648" y="14454"/>
                  </a:cubicBezTo>
                  <a:close/>
                  <a:moveTo>
                    <a:pt x="18806" y="14558"/>
                  </a:moveTo>
                  <a:cubicBezTo>
                    <a:pt x="21388" y="14558"/>
                    <a:pt x="23969" y="15929"/>
                    <a:pt x="24864" y="18674"/>
                  </a:cubicBezTo>
                  <a:cubicBezTo>
                    <a:pt x="25079" y="19355"/>
                    <a:pt x="25196" y="20063"/>
                    <a:pt x="25196" y="20780"/>
                  </a:cubicBezTo>
                  <a:cubicBezTo>
                    <a:pt x="24718" y="20675"/>
                    <a:pt x="24235" y="20624"/>
                    <a:pt x="23756" y="20624"/>
                  </a:cubicBezTo>
                  <a:cubicBezTo>
                    <a:pt x="21903" y="20624"/>
                    <a:pt x="20103" y="21391"/>
                    <a:pt x="18807" y="22787"/>
                  </a:cubicBezTo>
                  <a:cubicBezTo>
                    <a:pt x="17535" y="21407"/>
                    <a:pt x="15734" y="20628"/>
                    <a:pt x="13861" y="20628"/>
                  </a:cubicBezTo>
                  <a:cubicBezTo>
                    <a:pt x="13368" y="20628"/>
                    <a:pt x="12884" y="20672"/>
                    <a:pt x="12409" y="20780"/>
                  </a:cubicBezTo>
                  <a:cubicBezTo>
                    <a:pt x="12418" y="20063"/>
                    <a:pt x="12526" y="19355"/>
                    <a:pt x="12741" y="18674"/>
                  </a:cubicBezTo>
                  <a:cubicBezTo>
                    <a:pt x="13637" y="15931"/>
                    <a:pt x="16222" y="14558"/>
                    <a:pt x="18806" y="14558"/>
                  </a:cubicBezTo>
                  <a:close/>
                  <a:moveTo>
                    <a:pt x="117964" y="20706"/>
                  </a:moveTo>
                  <a:cubicBezTo>
                    <a:pt x="118390" y="20706"/>
                    <a:pt x="118819" y="20745"/>
                    <a:pt x="119245" y="20825"/>
                  </a:cubicBezTo>
                  <a:cubicBezTo>
                    <a:pt x="118726" y="21443"/>
                    <a:pt x="118322" y="22151"/>
                    <a:pt x="118063" y="22913"/>
                  </a:cubicBezTo>
                  <a:lnTo>
                    <a:pt x="118063" y="22904"/>
                  </a:lnTo>
                  <a:cubicBezTo>
                    <a:pt x="117821" y="23611"/>
                    <a:pt x="117722" y="24346"/>
                    <a:pt x="117758" y="25090"/>
                  </a:cubicBezTo>
                  <a:cubicBezTo>
                    <a:pt x="116516" y="23786"/>
                    <a:pt x="114757" y="22948"/>
                    <a:pt x="112897" y="22948"/>
                  </a:cubicBezTo>
                  <a:cubicBezTo>
                    <a:pt x="112878" y="22948"/>
                    <a:pt x="112858" y="22948"/>
                    <a:pt x="112839" y="22948"/>
                  </a:cubicBezTo>
                  <a:cubicBezTo>
                    <a:pt x="114174" y="21503"/>
                    <a:pt x="116038" y="20706"/>
                    <a:pt x="117964" y="20706"/>
                  </a:cubicBezTo>
                  <a:close/>
                  <a:moveTo>
                    <a:pt x="130993" y="20706"/>
                  </a:moveTo>
                  <a:cubicBezTo>
                    <a:pt x="132921" y="20706"/>
                    <a:pt x="134791" y="21503"/>
                    <a:pt x="136127" y="22948"/>
                  </a:cubicBezTo>
                  <a:cubicBezTo>
                    <a:pt x="136107" y="22948"/>
                    <a:pt x="136088" y="22948"/>
                    <a:pt x="136068" y="22948"/>
                  </a:cubicBezTo>
                  <a:cubicBezTo>
                    <a:pt x="134208" y="22948"/>
                    <a:pt x="132440" y="23786"/>
                    <a:pt x="131199" y="25090"/>
                  </a:cubicBezTo>
                  <a:cubicBezTo>
                    <a:pt x="131234" y="24346"/>
                    <a:pt x="131136" y="23611"/>
                    <a:pt x="130894" y="22913"/>
                  </a:cubicBezTo>
                  <a:lnTo>
                    <a:pt x="130894" y="22904"/>
                  </a:lnTo>
                  <a:cubicBezTo>
                    <a:pt x="130634" y="22142"/>
                    <a:pt x="130231" y="21443"/>
                    <a:pt x="129711" y="20825"/>
                  </a:cubicBezTo>
                  <a:cubicBezTo>
                    <a:pt x="130138" y="20745"/>
                    <a:pt x="130567" y="20706"/>
                    <a:pt x="130993" y="20706"/>
                  </a:cubicBezTo>
                  <a:close/>
                  <a:moveTo>
                    <a:pt x="84135" y="20797"/>
                  </a:moveTo>
                  <a:cubicBezTo>
                    <a:pt x="86071" y="20797"/>
                    <a:pt x="87946" y="21599"/>
                    <a:pt x="89290" y="23047"/>
                  </a:cubicBezTo>
                  <a:cubicBezTo>
                    <a:pt x="90626" y="21601"/>
                    <a:pt x="92496" y="20805"/>
                    <a:pt x="94429" y="20805"/>
                  </a:cubicBezTo>
                  <a:cubicBezTo>
                    <a:pt x="94856" y="20805"/>
                    <a:pt x="95287" y="20844"/>
                    <a:pt x="95715" y="20923"/>
                  </a:cubicBezTo>
                  <a:cubicBezTo>
                    <a:pt x="94720" y="22106"/>
                    <a:pt x="94138" y="23602"/>
                    <a:pt x="94228" y="25197"/>
                  </a:cubicBezTo>
                  <a:cubicBezTo>
                    <a:pt x="92977" y="23894"/>
                    <a:pt x="91218" y="23056"/>
                    <a:pt x="89350" y="23056"/>
                  </a:cubicBezTo>
                  <a:cubicBezTo>
                    <a:pt x="89330" y="23056"/>
                    <a:pt x="89310" y="23056"/>
                    <a:pt x="89290" y="23056"/>
                  </a:cubicBezTo>
                  <a:cubicBezTo>
                    <a:pt x="89271" y="23056"/>
                    <a:pt x="89251" y="23056"/>
                    <a:pt x="89231" y="23056"/>
                  </a:cubicBezTo>
                  <a:cubicBezTo>
                    <a:pt x="87362" y="23056"/>
                    <a:pt x="85595" y="23894"/>
                    <a:pt x="84353" y="25197"/>
                  </a:cubicBezTo>
                  <a:cubicBezTo>
                    <a:pt x="84434" y="23602"/>
                    <a:pt x="83851" y="22106"/>
                    <a:pt x="82866" y="20923"/>
                  </a:cubicBezTo>
                  <a:lnTo>
                    <a:pt x="82857" y="20914"/>
                  </a:lnTo>
                  <a:cubicBezTo>
                    <a:pt x="83283" y="20835"/>
                    <a:pt x="83710" y="20797"/>
                    <a:pt x="84135" y="20797"/>
                  </a:cubicBezTo>
                  <a:close/>
                  <a:moveTo>
                    <a:pt x="47488" y="20904"/>
                  </a:moveTo>
                  <a:cubicBezTo>
                    <a:pt x="47912" y="20904"/>
                    <a:pt x="48338" y="20943"/>
                    <a:pt x="48762" y="21022"/>
                  </a:cubicBezTo>
                  <a:cubicBezTo>
                    <a:pt x="48242" y="21640"/>
                    <a:pt x="47839" y="22348"/>
                    <a:pt x="47579" y="23110"/>
                  </a:cubicBezTo>
                  <a:cubicBezTo>
                    <a:pt x="47337" y="23809"/>
                    <a:pt x="47239" y="24552"/>
                    <a:pt x="47275" y="25287"/>
                  </a:cubicBezTo>
                  <a:cubicBezTo>
                    <a:pt x="46033" y="23992"/>
                    <a:pt x="44274" y="23154"/>
                    <a:pt x="42414" y="23154"/>
                  </a:cubicBezTo>
                  <a:cubicBezTo>
                    <a:pt x="42395" y="23154"/>
                    <a:pt x="42375" y="23154"/>
                    <a:pt x="42355" y="23154"/>
                  </a:cubicBezTo>
                  <a:cubicBezTo>
                    <a:pt x="43693" y="21707"/>
                    <a:pt x="45560" y="20904"/>
                    <a:pt x="47488" y="20904"/>
                  </a:cubicBezTo>
                  <a:close/>
                  <a:moveTo>
                    <a:pt x="60505" y="20912"/>
                  </a:moveTo>
                  <a:cubicBezTo>
                    <a:pt x="62435" y="20912"/>
                    <a:pt x="64301" y="21709"/>
                    <a:pt x="65644" y="23154"/>
                  </a:cubicBezTo>
                  <a:cubicBezTo>
                    <a:pt x="65624" y="23154"/>
                    <a:pt x="65604" y="23154"/>
                    <a:pt x="65584" y="23154"/>
                  </a:cubicBezTo>
                  <a:cubicBezTo>
                    <a:pt x="63716" y="23154"/>
                    <a:pt x="61957" y="23993"/>
                    <a:pt x="60715" y="25296"/>
                  </a:cubicBezTo>
                  <a:lnTo>
                    <a:pt x="60715" y="25287"/>
                  </a:lnTo>
                  <a:cubicBezTo>
                    <a:pt x="60751" y="24552"/>
                    <a:pt x="60644" y="23809"/>
                    <a:pt x="60411" y="23110"/>
                  </a:cubicBezTo>
                  <a:cubicBezTo>
                    <a:pt x="60151" y="22348"/>
                    <a:pt x="59748" y="21640"/>
                    <a:pt x="59219" y="21031"/>
                  </a:cubicBezTo>
                  <a:cubicBezTo>
                    <a:pt x="59647" y="20951"/>
                    <a:pt x="60078" y="20912"/>
                    <a:pt x="60505" y="20912"/>
                  </a:cubicBezTo>
                  <a:close/>
                  <a:moveTo>
                    <a:pt x="107673" y="20699"/>
                  </a:moveTo>
                  <a:cubicBezTo>
                    <a:pt x="109600" y="20699"/>
                    <a:pt x="111466" y="21495"/>
                    <a:pt x="112812" y="22939"/>
                  </a:cubicBezTo>
                  <a:cubicBezTo>
                    <a:pt x="112793" y="22939"/>
                    <a:pt x="112774" y="22939"/>
                    <a:pt x="112756" y="22939"/>
                  </a:cubicBezTo>
                  <a:cubicBezTo>
                    <a:pt x="110769" y="22939"/>
                    <a:pt x="108902" y="23885"/>
                    <a:pt x="107659" y="25332"/>
                  </a:cubicBezTo>
                  <a:cubicBezTo>
                    <a:pt x="107785" y="23674"/>
                    <a:pt x="107184" y="22097"/>
                    <a:pt x="106136" y="20878"/>
                  </a:cubicBezTo>
                  <a:lnTo>
                    <a:pt x="106136" y="20870"/>
                  </a:lnTo>
                  <a:cubicBezTo>
                    <a:pt x="106647" y="20755"/>
                    <a:pt x="107162" y="20699"/>
                    <a:pt x="107673" y="20699"/>
                  </a:cubicBezTo>
                  <a:close/>
                  <a:moveTo>
                    <a:pt x="13670" y="20994"/>
                  </a:moveTo>
                  <a:cubicBezTo>
                    <a:pt x="15606" y="20994"/>
                    <a:pt x="17480" y="21797"/>
                    <a:pt x="18825" y="23244"/>
                  </a:cubicBezTo>
                  <a:cubicBezTo>
                    <a:pt x="18805" y="23244"/>
                    <a:pt x="18786" y="23244"/>
                    <a:pt x="18766" y="23244"/>
                  </a:cubicBezTo>
                  <a:cubicBezTo>
                    <a:pt x="16897" y="23244"/>
                    <a:pt x="15129" y="24082"/>
                    <a:pt x="13888" y="25386"/>
                  </a:cubicBezTo>
                  <a:cubicBezTo>
                    <a:pt x="13951" y="23809"/>
                    <a:pt x="13368" y="22303"/>
                    <a:pt x="12382" y="21120"/>
                  </a:cubicBezTo>
                  <a:lnTo>
                    <a:pt x="12391" y="21111"/>
                  </a:lnTo>
                  <a:cubicBezTo>
                    <a:pt x="12817" y="21032"/>
                    <a:pt x="13245" y="20994"/>
                    <a:pt x="13670" y="20994"/>
                  </a:cubicBezTo>
                  <a:close/>
                  <a:moveTo>
                    <a:pt x="23971" y="20994"/>
                  </a:moveTo>
                  <a:cubicBezTo>
                    <a:pt x="24396" y="20994"/>
                    <a:pt x="24824" y="21032"/>
                    <a:pt x="25250" y="21111"/>
                  </a:cubicBezTo>
                  <a:cubicBezTo>
                    <a:pt x="24255" y="22294"/>
                    <a:pt x="23673" y="23791"/>
                    <a:pt x="23753" y="25386"/>
                  </a:cubicBezTo>
                  <a:cubicBezTo>
                    <a:pt x="22512" y="24082"/>
                    <a:pt x="20744" y="23244"/>
                    <a:pt x="18884" y="23244"/>
                  </a:cubicBezTo>
                  <a:cubicBezTo>
                    <a:pt x="18864" y="23244"/>
                    <a:pt x="18845" y="23244"/>
                    <a:pt x="18825" y="23244"/>
                  </a:cubicBezTo>
                  <a:cubicBezTo>
                    <a:pt x="20162" y="21797"/>
                    <a:pt x="22036" y="20994"/>
                    <a:pt x="23971" y="20994"/>
                  </a:cubicBezTo>
                  <a:close/>
                  <a:moveTo>
                    <a:pt x="37165" y="20902"/>
                  </a:moveTo>
                  <a:cubicBezTo>
                    <a:pt x="39100" y="20902"/>
                    <a:pt x="40977" y="21703"/>
                    <a:pt x="42328" y="23154"/>
                  </a:cubicBezTo>
                  <a:cubicBezTo>
                    <a:pt x="42310" y="23154"/>
                    <a:pt x="42291" y="23154"/>
                    <a:pt x="42273" y="23154"/>
                  </a:cubicBezTo>
                  <a:cubicBezTo>
                    <a:pt x="40286" y="23154"/>
                    <a:pt x="38419" y="24100"/>
                    <a:pt x="37176" y="25547"/>
                  </a:cubicBezTo>
                  <a:cubicBezTo>
                    <a:pt x="37302" y="23871"/>
                    <a:pt x="36701" y="22303"/>
                    <a:pt x="35653" y="21076"/>
                  </a:cubicBezTo>
                  <a:lnTo>
                    <a:pt x="35653" y="21067"/>
                  </a:lnTo>
                  <a:cubicBezTo>
                    <a:pt x="36155" y="20956"/>
                    <a:pt x="36662" y="20902"/>
                    <a:pt x="37165" y="20902"/>
                  </a:cubicBezTo>
                  <a:close/>
                  <a:moveTo>
                    <a:pt x="124474" y="18856"/>
                  </a:moveTo>
                  <a:cubicBezTo>
                    <a:pt x="127057" y="18856"/>
                    <a:pt x="129639" y="20229"/>
                    <a:pt x="130536" y="22975"/>
                  </a:cubicBezTo>
                  <a:cubicBezTo>
                    <a:pt x="130751" y="23656"/>
                    <a:pt x="130867" y="24364"/>
                    <a:pt x="130867" y="25081"/>
                  </a:cubicBezTo>
                  <a:cubicBezTo>
                    <a:pt x="130388" y="24976"/>
                    <a:pt x="129906" y="24925"/>
                    <a:pt x="129426" y="24925"/>
                  </a:cubicBezTo>
                  <a:cubicBezTo>
                    <a:pt x="127574" y="24925"/>
                    <a:pt x="125776" y="25691"/>
                    <a:pt x="124487" y="27079"/>
                  </a:cubicBezTo>
                  <a:cubicBezTo>
                    <a:pt x="123206" y="25708"/>
                    <a:pt x="121414" y="24920"/>
                    <a:pt x="119532" y="24920"/>
                  </a:cubicBezTo>
                  <a:cubicBezTo>
                    <a:pt x="119048" y="24920"/>
                    <a:pt x="118564" y="24973"/>
                    <a:pt x="118089" y="25081"/>
                  </a:cubicBezTo>
                  <a:cubicBezTo>
                    <a:pt x="118089" y="24364"/>
                    <a:pt x="118197" y="23656"/>
                    <a:pt x="118412" y="22975"/>
                  </a:cubicBezTo>
                  <a:cubicBezTo>
                    <a:pt x="119308" y="20229"/>
                    <a:pt x="121891" y="18856"/>
                    <a:pt x="124474" y="18856"/>
                  </a:cubicBezTo>
                  <a:close/>
                  <a:moveTo>
                    <a:pt x="77629" y="18952"/>
                  </a:moveTo>
                  <a:cubicBezTo>
                    <a:pt x="80805" y="18952"/>
                    <a:pt x="83981" y="21031"/>
                    <a:pt x="84022" y="25188"/>
                  </a:cubicBezTo>
                  <a:cubicBezTo>
                    <a:pt x="83543" y="25084"/>
                    <a:pt x="83060" y="25032"/>
                    <a:pt x="82581" y="25032"/>
                  </a:cubicBezTo>
                  <a:cubicBezTo>
                    <a:pt x="80728" y="25032"/>
                    <a:pt x="78930" y="25798"/>
                    <a:pt x="77642" y="27187"/>
                  </a:cubicBezTo>
                  <a:cubicBezTo>
                    <a:pt x="76360" y="25816"/>
                    <a:pt x="74568" y="25027"/>
                    <a:pt x="72687" y="25027"/>
                  </a:cubicBezTo>
                  <a:cubicBezTo>
                    <a:pt x="72203" y="25027"/>
                    <a:pt x="71719" y="25081"/>
                    <a:pt x="71244" y="25188"/>
                  </a:cubicBezTo>
                  <a:cubicBezTo>
                    <a:pt x="71280" y="21031"/>
                    <a:pt x="74454" y="18952"/>
                    <a:pt x="77629" y="18952"/>
                  </a:cubicBezTo>
                  <a:close/>
                  <a:moveTo>
                    <a:pt x="100945" y="18952"/>
                  </a:moveTo>
                  <a:cubicBezTo>
                    <a:pt x="104119" y="18952"/>
                    <a:pt x="107295" y="21030"/>
                    <a:pt x="107337" y="25187"/>
                  </a:cubicBezTo>
                  <a:lnTo>
                    <a:pt x="107337" y="25187"/>
                  </a:lnTo>
                  <a:cubicBezTo>
                    <a:pt x="106865" y="25086"/>
                    <a:pt x="106389" y="25037"/>
                    <a:pt x="105918" y="25037"/>
                  </a:cubicBezTo>
                  <a:cubicBezTo>
                    <a:pt x="104057" y="25037"/>
                    <a:pt x="102256" y="25803"/>
                    <a:pt x="100957" y="27196"/>
                  </a:cubicBezTo>
                  <a:cubicBezTo>
                    <a:pt x="99676" y="25816"/>
                    <a:pt x="97883" y="25036"/>
                    <a:pt x="96002" y="25036"/>
                  </a:cubicBezTo>
                  <a:cubicBezTo>
                    <a:pt x="95518" y="25036"/>
                    <a:pt x="95034" y="25081"/>
                    <a:pt x="94559" y="25188"/>
                  </a:cubicBezTo>
                  <a:cubicBezTo>
                    <a:pt x="94595" y="21031"/>
                    <a:pt x="97769" y="18952"/>
                    <a:pt x="100945" y="18952"/>
                  </a:cubicBezTo>
                  <a:close/>
                  <a:moveTo>
                    <a:pt x="53997" y="19058"/>
                  </a:moveTo>
                  <a:cubicBezTo>
                    <a:pt x="56578" y="19058"/>
                    <a:pt x="59157" y="20432"/>
                    <a:pt x="60052" y="23181"/>
                  </a:cubicBezTo>
                  <a:cubicBezTo>
                    <a:pt x="60267" y="23853"/>
                    <a:pt x="60384" y="24570"/>
                    <a:pt x="60384" y="25278"/>
                  </a:cubicBezTo>
                  <a:cubicBezTo>
                    <a:pt x="59909" y="25176"/>
                    <a:pt x="59430" y="25126"/>
                    <a:pt x="58956" y="25126"/>
                  </a:cubicBezTo>
                  <a:cubicBezTo>
                    <a:pt x="57095" y="25126"/>
                    <a:pt x="55295" y="25893"/>
                    <a:pt x="53995" y="27285"/>
                  </a:cubicBezTo>
                  <a:cubicBezTo>
                    <a:pt x="52714" y="25905"/>
                    <a:pt x="50922" y="25126"/>
                    <a:pt x="49049" y="25126"/>
                  </a:cubicBezTo>
                  <a:cubicBezTo>
                    <a:pt x="48556" y="25126"/>
                    <a:pt x="48072" y="25180"/>
                    <a:pt x="47597" y="25278"/>
                  </a:cubicBezTo>
                  <a:cubicBezTo>
                    <a:pt x="47606" y="24570"/>
                    <a:pt x="47714" y="23853"/>
                    <a:pt x="47929" y="23181"/>
                  </a:cubicBezTo>
                  <a:cubicBezTo>
                    <a:pt x="48830" y="20434"/>
                    <a:pt x="51414" y="19058"/>
                    <a:pt x="53997" y="19058"/>
                  </a:cubicBezTo>
                  <a:close/>
                  <a:moveTo>
                    <a:pt x="7163" y="19140"/>
                  </a:moveTo>
                  <a:cubicBezTo>
                    <a:pt x="10339" y="19140"/>
                    <a:pt x="13516" y="21219"/>
                    <a:pt x="13556" y="25377"/>
                  </a:cubicBezTo>
                  <a:cubicBezTo>
                    <a:pt x="13079" y="25272"/>
                    <a:pt x="12598" y="25222"/>
                    <a:pt x="12120" y="25222"/>
                  </a:cubicBezTo>
                  <a:cubicBezTo>
                    <a:pt x="10263" y="25222"/>
                    <a:pt x="8460" y="25990"/>
                    <a:pt x="7163" y="27379"/>
                  </a:cubicBezTo>
                  <a:lnTo>
                    <a:pt x="7163" y="27379"/>
                  </a:lnTo>
                  <a:cubicBezTo>
                    <a:pt x="5882" y="26002"/>
                    <a:pt x="4092" y="25224"/>
                    <a:pt x="2212" y="25224"/>
                  </a:cubicBezTo>
                  <a:cubicBezTo>
                    <a:pt x="1728" y="25224"/>
                    <a:pt x="1245" y="25278"/>
                    <a:pt x="770" y="25377"/>
                  </a:cubicBezTo>
                  <a:cubicBezTo>
                    <a:pt x="810" y="21219"/>
                    <a:pt x="3987" y="19140"/>
                    <a:pt x="7163" y="19140"/>
                  </a:cubicBezTo>
                  <a:close/>
                  <a:moveTo>
                    <a:pt x="30465" y="19152"/>
                  </a:moveTo>
                  <a:cubicBezTo>
                    <a:pt x="33638" y="19152"/>
                    <a:pt x="36811" y="21228"/>
                    <a:pt x="36854" y="25382"/>
                  </a:cubicBezTo>
                  <a:lnTo>
                    <a:pt x="36854" y="25382"/>
                  </a:lnTo>
                  <a:cubicBezTo>
                    <a:pt x="36384" y="25282"/>
                    <a:pt x="35912" y="25234"/>
                    <a:pt x="35443" y="25234"/>
                  </a:cubicBezTo>
                  <a:cubicBezTo>
                    <a:pt x="33580" y="25234"/>
                    <a:pt x="31775" y="26000"/>
                    <a:pt x="30483" y="27393"/>
                  </a:cubicBezTo>
                  <a:cubicBezTo>
                    <a:pt x="29201" y="26013"/>
                    <a:pt x="27409" y="25233"/>
                    <a:pt x="25528" y="25233"/>
                  </a:cubicBezTo>
                  <a:cubicBezTo>
                    <a:pt x="25044" y="25233"/>
                    <a:pt x="24560" y="25287"/>
                    <a:pt x="24085" y="25386"/>
                  </a:cubicBezTo>
                  <a:cubicBezTo>
                    <a:pt x="24116" y="21231"/>
                    <a:pt x="27290" y="19152"/>
                    <a:pt x="30465" y="19152"/>
                  </a:cubicBezTo>
                  <a:close/>
                  <a:moveTo>
                    <a:pt x="119325" y="25304"/>
                  </a:moveTo>
                  <a:cubicBezTo>
                    <a:pt x="121264" y="25304"/>
                    <a:pt x="123133" y="26108"/>
                    <a:pt x="124478" y="27563"/>
                  </a:cubicBezTo>
                  <a:cubicBezTo>
                    <a:pt x="124458" y="27563"/>
                    <a:pt x="124438" y="27563"/>
                    <a:pt x="124418" y="27563"/>
                  </a:cubicBezTo>
                  <a:cubicBezTo>
                    <a:pt x="122550" y="27563"/>
                    <a:pt x="120782" y="28392"/>
                    <a:pt x="119541" y="29696"/>
                  </a:cubicBezTo>
                  <a:cubicBezTo>
                    <a:pt x="119622" y="28110"/>
                    <a:pt x="119039" y="26604"/>
                    <a:pt x="118045" y="25421"/>
                  </a:cubicBezTo>
                  <a:cubicBezTo>
                    <a:pt x="118472" y="25342"/>
                    <a:pt x="118900" y="25304"/>
                    <a:pt x="119325" y="25304"/>
                  </a:cubicBezTo>
                  <a:close/>
                  <a:moveTo>
                    <a:pt x="129625" y="25304"/>
                  </a:moveTo>
                  <a:cubicBezTo>
                    <a:pt x="130050" y="25304"/>
                    <a:pt x="130477" y="25342"/>
                    <a:pt x="130903" y="25421"/>
                  </a:cubicBezTo>
                  <a:cubicBezTo>
                    <a:pt x="129908" y="26604"/>
                    <a:pt x="129326" y="28101"/>
                    <a:pt x="129415" y="29696"/>
                  </a:cubicBezTo>
                  <a:cubicBezTo>
                    <a:pt x="128165" y="28392"/>
                    <a:pt x="126398" y="27563"/>
                    <a:pt x="124538" y="27563"/>
                  </a:cubicBezTo>
                  <a:cubicBezTo>
                    <a:pt x="124518" y="27563"/>
                    <a:pt x="124498" y="27563"/>
                    <a:pt x="124478" y="27563"/>
                  </a:cubicBezTo>
                  <a:cubicBezTo>
                    <a:pt x="125816" y="26108"/>
                    <a:pt x="127690" y="25304"/>
                    <a:pt x="129625" y="25304"/>
                  </a:cubicBezTo>
                  <a:close/>
                  <a:moveTo>
                    <a:pt x="95793" y="25402"/>
                  </a:moveTo>
                  <a:cubicBezTo>
                    <a:pt x="97728" y="25402"/>
                    <a:pt x="99603" y="26205"/>
                    <a:pt x="100948" y="27653"/>
                  </a:cubicBezTo>
                  <a:lnTo>
                    <a:pt x="100948" y="27653"/>
                  </a:lnTo>
                  <a:cubicBezTo>
                    <a:pt x="100945" y="27653"/>
                    <a:pt x="100942" y="27653"/>
                    <a:pt x="100939" y="27653"/>
                  </a:cubicBezTo>
                  <a:cubicBezTo>
                    <a:pt x="100919" y="27652"/>
                    <a:pt x="100900" y="27652"/>
                    <a:pt x="100880" y="27652"/>
                  </a:cubicBezTo>
                  <a:cubicBezTo>
                    <a:pt x="99020" y="27652"/>
                    <a:pt x="97252" y="28491"/>
                    <a:pt x="96011" y="29794"/>
                  </a:cubicBezTo>
                  <a:cubicBezTo>
                    <a:pt x="96091" y="28199"/>
                    <a:pt x="95509" y="26703"/>
                    <a:pt x="94514" y="25520"/>
                  </a:cubicBezTo>
                  <a:cubicBezTo>
                    <a:pt x="94940" y="25441"/>
                    <a:pt x="95368" y="25402"/>
                    <a:pt x="95793" y="25402"/>
                  </a:cubicBezTo>
                  <a:close/>
                  <a:moveTo>
                    <a:pt x="82779" y="25411"/>
                  </a:moveTo>
                  <a:cubicBezTo>
                    <a:pt x="83204" y="25411"/>
                    <a:pt x="83632" y="25450"/>
                    <a:pt x="84057" y="25529"/>
                  </a:cubicBezTo>
                  <a:cubicBezTo>
                    <a:pt x="83063" y="26703"/>
                    <a:pt x="82480" y="28208"/>
                    <a:pt x="82570" y="29803"/>
                  </a:cubicBezTo>
                  <a:cubicBezTo>
                    <a:pt x="81320" y="28500"/>
                    <a:pt x="79561" y="27661"/>
                    <a:pt x="77692" y="27661"/>
                  </a:cubicBezTo>
                  <a:cubicBezTo>
                    <a:pt x="77672" y="27661"/>
                    <a:pt x="77653" y="27661"/>
                    <a:pt x="77633" y="27662"/>
                  </a:cubicBezTo>
                  <a:cubicBezTo>
                    <a:pt x="78970" y="26214"/>
                    <a:pt x="80844" y="25411"/>
                    <a:pt x="82779" y="25411"/>
                  </a:cubicBezTo>
                  <a:close/>
                  <a:moveTo>
                    <a:pt x="59128" y="25506"/>
                  </a:moveTo>
                  <a:cubicBezTo>
                    <a:pt x="59557" y="25506"/>
                    <a:pt x="59990" y="25546"/>
                    <a:pt x="60420" y="25628"/>
                  </a:cubicBezTo>
                  <a:cubicBezTo>
                    <a:pt x="59434" y="26801"/>
                    <a:pt x="58852" y="28307"/>
                    <a:pt x="58932" y="29893"/>
                  </a:cubicBezTo>
                  <a:cubicBezTo>
                    <a:pt x="57697" y="28596"/>
                    <a:pt x="55941" y="27760"/>
                    <a:pt x="54083" y="27760"/>
                  </a:cubicBezTo>
                  <a:cubicBezTo>
                    <a:pt x="54054" y="27760"/>
                    <a:pt x="54024" y="27760"/>
                    <a:pt x="53995" y="27760"/>
                  </a:cubicBezTo>
                  <a:cubicBezTo>
                    <a:pt x="53975" y="27760"/>
                    <a:pt x="53955" y="27760"/>
                    <a:pt x="53935" y="27760"/>
                  </a:cubicBezTo>
                  <a:cubicBezTo>
                    <a:pt x="52067" y="27760"/>
                    <a:pt x="50308" y="28589"/>
                    <a:pt x="49058" y="29893"/>
                  </a:cubicBezTo>
                  <a:cubicBezTo>
                    <a:pt x="49138" y="28307"/>
                    <a:pt x="48565" y="26801"/>
                    <a:pt x="47561" y="25619"/>
                  </a:cubicBezTo>
                  <a:lnTo>
                    <a:pt x="47561" y="25619"/>
                  </a:lnTo>
                  <a:lnTo>
                    <a:pt x="47570" y="25628"/>
                  </a:lnTo>
                  <a:cubicBezTo>
                    <a:pt x="48002" y="25546"/>
                    <a:pt x="48436" y="25506"/>
                    <a:pt x="48867" y="25506"/>
                  </a:cubicBezTo>
                  <a:cubicBezTo>
                    <a:pt x="50796" y="25506"/>
                    <a:pt x="52663" y="26308"/>
                    <a:pt x="54004" y="27751"/>
                  </a:cubicBezTo>
                  <a:cubicBezTo>
                    <a:pt x="55337" y="26308"/>
                    <a:pt x="57203" y="25506"/>
                    <a:pt x="59128" y="25506"/>
                  </a:cubicBezTo>
                  <a:close/>
                  <a:moveTo>
                    <a:pt x="25327" y="25613"/>
                  </a:moveTo>
                  <a:cubicBezTo>
                    <a:pt x="27257" y="25613"/>
                    <a:pt x="29124" y="26416"/>
                    <a:pt x="30465" y="27859"/>
                  </a:cubicBezTo>
                  <a:lnTo>
                    <a:pt x="30465" y="27859"/>
                  </a:lnTo>
                  <a:cubicBezTo>
                    <a:pt x="30462" y="27859"/>
                    <a:pt x="30459" y="27859"/>
                    <a:pt x="30456" y="27859"/>
                  </a:cubicBezTo>
                  <a:cubicBezTo>
                    <a:pt x="30436" y="27859"/>
                    <a:pt x="30416" y="27858"/>
                    <a:pt x="30397" y="27858"/>
                  </a:cubicBezTo>
                  <a:cubicBezTo>
                    <a:pt x="28528" y="27858"/>
                    <a:pt x="26769" y="28697"/>
                    <a:pt x="25519" y="30000"/>
                  </a:cubicBezTo>
                  <a:cubicBezTo>
                    <a:pt x="25608" y="28414"/>
                    <a:pt x="25026" y="26909"/>
                    <a:pt x="24031" y="25735"/>
                  </a:cubicBezTo>
                  <a:cubicBezTo>
                    <a:pt x="24463" y="25653"/>
                    <a:pt x="24897" y="25613"/>
                    <a:pt x="25327" y="25613"/>
                  </a:cubicBezTo>
                  <a:close/>
                  <a:moveTo>
                    <a:pt x="106136" y="30070"/>
                  </a:moveTo>
                  <a:cubicBezTo>
                    <a:pt x="106135" y="30070"/>
                    <a:pt x="106135" y="30070"/>
                    <a:pt x="106134" y="30070"/>
                  </a:cubicBezTo>
                  <a:lnTo>
                    <a:pt x="106134" y="30070"/>
                  </a:lnTo>
                  <a:lnTo>
                    <a:pt x="106136" y="30072"/>
                  </a:lnTo>
                  <a:cubicBezTo>
                    <a:pt x="106136" y="30071"/>
                    <a:pt x="106136" y="30071"/>
                    <a:pt x="106136" y="30070"/>
                  </a:cubicBezTo>
                  <a:close/>
                  <a:moveTo>
                    <a:pt x="70806" y="20910"/>
                  </a:moveTo>
                  <a:cubicBezTo>
                    <a:pt x="71297" y="20910"/>
                    <a:pt x="71792" y="20961"/>
                    <a:pt x="72283" y="21067"/>
                  </a:cubicBezTo>
                  <a:cubicBezTo>
                    <a:pt x="71289" y="22321"/>
                    <a:pt x="70742" y="23907"/>
                    <a:pt x="70939" y="25574"/>
                  </a:cubicBezTo>
                  <a:cubicBezTo>
                    <a:pt x="71449" y="25460"/>
                    <a:pt x="71962" y="25404"/>
                    <a:pt x="72472" y="25404"/>
                  </a:cubicBezTo>
                  <a:cubicBezTo>
                    <a:pt x="74409" y="25404"/>
                    <a:pt x="76285" y="26207"/>
                    <a:pt x="77633" y="27662"/>
                  </a:cubicBezTo>
                  <a:cubicBezTo>
                    <a:pt x="77615" y="27661"/>
                    <a:pt x="77597" y="27661"/>
                    <a:pt x="77578" y="27661"/>
                  </a:cubicBezTo>
                  <a:cubicBezTo>
                    <a:pt x="75520" y="27661"/>
                    <a:pt x="73598" y="28670"/>
                    <a:pt x="72346" y="30197"/>
                  </a:cubicBezTo>
                  <a:cubicBezTo>
                    <a:pt x="72748" y="26467"/>
                    <a:pt x="69425" y="23154"/>
                    <a:pt x="65707" y="23154"/>
                  </a:cubicBezTo>
                  <a:cubicBezTo>
                    <a:pt x="65692" y="23154"/>
                    <a:pt x="65677" y="23154"/>
                    <a:pt x="65662" y="23154"/>
                  </a:cubicBezTo>
                  <a:cubicBezTo>
                    <a:pt x="67004" y="21705"/>
                    <a:pt x="68876" y="20910"/>
                    <a:pt x="70806" y="20910"/>
                  </a:cubicBezTo>
                  <a:close/>
                  <a:moveTo>
                    <a:pt x="112818" y="23450"/>
                  </a:moveTo>
                  <a:cubicBezTo>
                    <a:pt x="115995" y="23450"/>
                    <a:pt x="119174" y="25529"/>
                    <a:pt x="119218" y="29687"/>
                  </a:cubicBezTo>
                  <a:cubicBezTo>
                    <a:pt x="118738" y="29582"/>
                    <a:pt x="118254" y="29531"/>
                    <a:pt x="117774" y="29531"/>
                  </a:cubicBezTo>
                  <a:cubicBezTo>
                    <a:pt x="115916" y="29531"/>
                    <a:pt x="114117" y="30298"/>
                    <a:pt x="112821" y="31694"/>
                  </a:cubicBezTo>
                  <a:cubicBezTo>
                    <a:pt x="111548" y="30314"/>
                    <a:pt x="109756" y="29534"/>
                    <a:pt x="107874" y="29534"/>
                  </a:cubicBezTo>
                  <a:cubicBezTo>
                    <a:pt x="107391" y="29534"/>
                    <a:pt x="106907" y="29588"/>
                    <a:pt x="106432" y="29687"/>
                  </a:cubicBezTo>
                  <a:cubicBezTo>
                    <a:pt x="106468" y="25529"/>
                    <a:pt x="109642" y="23450"/>
                    <a:pt x="112818" y="23450"/>
                  </a:cubicBezTo>
                  <a:close/>
                  <a:moveTo>
                    <a:pt x="136132" y="23450"/>
                  </a:moveTo>
                  <a:cubicBezTo>
                    <a:pt x="139308" y="23450"/>
                    <a:pt x="142484" y="25529"/>
                    <a:pt x="142525" y="29687"/>
                  </a:cubicBezTo>
                  <a:cubicBezTo>
                    <a:pt x="142051" y="29585"/>
                    <a:pt x="141574" y="29535"/>
                    <a:pt x="141100" y="29535"/>
                  </a:cubicBezTo>
                  <a:cubicBezTo>
                    <a:pt x="139242" y="29535"/>
                    <a:pt x="137437" y="30301"/>
                    <a:pt x="136145" y="31694"/>
                  </a:cubicBezTo>
                  <a:cubicBezTo>
                    <a:pt x="134863" y="30314"/>
                    <a:pt x="133071" y="29534"/>
                    <a:pt x="131190" y="29534"/>
                  </a:cubicBezTo>
                  <a:cubicBezTo>
                    <a:pt x="130706" y="29534"/>
                    <a:pt x="130222" y="29588"/>
                    <a:pt x="129747" y="29687"/>
                  </a:cubicBezTo>
                  <a:cubicBezTo>
                    <a:pt x="129783" y="25529"/>
                    <a:pt x="132957" y="23450"/>
                    <a:pt x="136132" y="23450"/>
                  </a:cubicBezTo>
                  <a:close/>
                  <a:moveTo>
                    <a:pt x="89290" y="23558"/>
                  </a:moveTo>
                  <a:cubicBezTo>
                    <a:pt x="92466" y="23558"/>
                    <a:pt x="95642" y="25636"/>
                    <a:pt x="95679" y="29792"/>
                  </a:cubicBezTo>
                  <a:lnTo>
                    <a:pt x="95679" y="29792"/>
                  </a:lnTo>
                  <a:cubicBezTo>
                    <a:pt x="95202" y="29689"/>
                    <a:pt x="94721" y="29638"/>
                    <a:pt x="94245" y="29638"/>
                  </a:cubicBezTo>
                  <a:cubicBezTo>
                    <a:pt x="92389" y="29638"/>
                    <a:pt x="90595" y="30406"/>
                    <a:pt x="89299" y="31801"/>
                  </a:cubicBezTo>
                  <a:cubicBezTo>
                    <a:pt x="88025" y="30429"/>
                    <a:pt x="86246" y="29642"/>
                    <a:pt x="84376" y="29642"/>
                  </a:cubicBezTo>
                  <a:cubicBezTo>
                    <a:pt x="84365" y="29642"/>
                    <a:pt x="84355" y="29642"/>
                    <a:pt x="84344" y="29642"/>
                  </a:cubicBezTo>
                  <a:cubicBezTo>
                    <a:pt x="83860" y="29642"/>
                    <a:pt x="83376" y="29687"/>
                    <a:pt x="82902" y="29794"/>
                  </a:cubicBezTo>
                  <a:cubicBezTo>
                    <a:pt x="82937" y="25637"/>
                    <a:pt x="86114" y="23558"/>
                    <a:pt x="89290" y="23558"/>
                  </a:cubicBezTo>
                  <a:close/>
                  <a:moveTo>
                    <a:pt x="42335" y="23651"/>
                  </a:moveTo>
                  <a:cubicBezTo>
                    <a:pt x="45511" y="23651"/>
                    <a:pt x="48686" y="25727"/>
                    <a:pt x="48726" y="29884"/>
                  </a:cubicBezTo>
                  <a:cubicBezTo>
                    <a:pt x="48251" y="29782"/>
                    <a:pt x="47772" y="29732"/>
                    <a:pt x="47298" y="29732"/>
                  </a:cubicBezTo>
                  <a:cubicBezTo>
                    <a:pt x="45434" y="29732"/>
                    <a:pt x="43630" y="30499"/>
                    <a:pt x="42337" y="31891"/>
                  </a:cubicBezTo>
                  <a:cubicBezTo>
                    <a:pt x="41056" y="30511"/>
                    <a:pt x="39264" y="29731"/>
                    <a:pt x="37382" y="29731"/>
                  </a:cubicBezTo>
                  <a:cubicBezTo>
                    <a:pt x="36898" y="29731"/>
                    <a:pt x="36415" y="29785"/>
                    <a:pt x="35940" y="29884"/>
                  </a:cubicBezTo>
                  <a:cubicBezTo>
                    <a:pt x="35980" y="25729"/>
                    <a:pt x="39158" y="23651"/>
                    <a:pt x="42335" y="23651"/>
                  </a:cubicBezTo>
                  <a:close/>
                  <a:moveTo>
                    <a:pt x="65651" y="23651"/>
                  </a:moveTo>
                  <a:cubicBezTo>
                    <a:pt x="68826" y="23651"/>
                    <a:pt x="72001" y="25727"/>
                    <a:pt x="72041" y="29884"/>
                  </a:cubicBezTo>
                  <a:cubicBezTo>
                    <a:pt x="71568" y="29782"/>
                    <a:pt x="71091" y="29732"/>
                    <a:pt x="70617" y="29732"/>
                  </a:cubicBezTo>
                  <a:cubicBezTo>
                    <a:pt x="68758" y="29732"/>
                    <a:pt x="66952" y="30499"/>
                    <a:pt x="65653" y="31891"/>
                  </a:cubicBezTo>
                  <a:cubicBezTo>
                    <a:pt x="64371" y="30511"/>
                    <a:pt x="62579" y="29731"/>
                    <a:pt x="60697" y="29731"/>
                  </a:cubicBezTo>
                  <a:cubicBezTo>
                    <a:pt x="60214" y="29731"/>
                    <a:pt x="59730" y="29785"/>
                    <a:pt x="59255" y="29884"/>
                  </a:cubicBezTo>
                  <a:cubicBezTo>
                    <a:pt x="59295" y="25729"/>
                    <a:pt x="62473" y="23651"/>
                    <a:pt x="65651" y="23651"/>
                  </a:cubicBezTo>
                  <a:close/>
                  <a:moveTo>
                    <a:pt x="18808" y="23757"/>
                  </a:moveTo>
                  <a:cubicBezTo>
                    <a:pt x="21978" y="23757"/>
                    <a:pt x="25149" y="25829"/>
                    <a:pt x="25196" y="29978"/>
                  </a:cubicBezTo>
                  <a:lnTo>
                    <a:pt x="25196" y="29978"/>
                  </a:lnTo>
                  <a:cubicBezTo>
                    <a:pt x="24721" y="29876"/>
                    <a:pt x="24243" y="29826"/>
                    <a:pt x="23769" y="29826"/>
                  </a:cubicBezTo>
                  <a:cubicBezTo>
                    <a:pt x="21911" y="29826"/>
                    <a:pt x="20114" y="30592"/>
                    <a:pt x="18825" y="31981"/>
                  </a:cubicBezTo>
                  <a:cubicBezTo>
                    <a:pt x="17544" y="30610"/>
                    <a:pt x="15752" y="29821"/>
                    <a:pt x="13870" y="29821"/>
                  </a:cubicBezTo>
                  <a:cubicBezTo>
                    <a:pt x="13386" y="29830"/>
                    <a:pt x="12902" y="29875"/>
                    <a:pt x="12427" y="29982"/>
                  </a:cubicBezTo>
                  <a:cubicBezTo>
                    <a:pt x="12463" y="25834"/>
                    <a:pt x="15635" y="23757"/>
                    <a:pt x="18808" y="23757"/>
                  </a:cubicBezTo>
                  <a:close/>
                  <a:moveTo>
                    <a:pt x="117967" y="29909"/>
                  </a:moveTo>
                  <a:cubicBezTo>
                    <a:pt x="118392" y="29909"/>
                    <a:pt x="118820" y="29948"/>
                    <a:pt x="119245" y="30027"/>
                  </a:cubicBezTo>
                  <a:cubicBezTo>
                    <a:pt x="118253" y="31208"/>
                    <a:pt x="117671" y="32700"/>
                    <a:pt x="117757" y="34292"/>
                  </a:cubicBezTo>
                  <a:lnTo>
                    <a:pt x="117757" y="34292"/>
                  </a:lnTo>
                  <a:cubicBezTo>
                    <a:pt x="116507" y="32989"/>
                    <a:pt x="114740" y="32159"/>
                    <a:pt x="112880" y="32159"/>
                  </a:cubicBezTo>
                  <a:cubicBezTo>
                    <a:pt x="112860" y="32159"/>
                    <a:pt x="112840" y="32160"/>
                    <a:pt x="112821" y="32160"/>
                  </a:cubicBezTo>
                  <a:cubicBezTo>
                    <a:pt x="114158" y="30712"/>
                    <a:pt x="116031" y="29909"/>
                    <a:pt x="117967" y="29909"/>
                  </a:cubicBezTo>
                  <a:close/>
                  <a:moveTo>
                    <a:pt x="84144" y="30017"/>
                  </a:moveTo>
                  <a:cubicBezTo>
                    <a:pt x="86080" y="30017"/>
                    <a:pt x="87953" y="30820"/>
                    <a:pt x="89290" y="32267"/>
                  </a:cubicBezTo>
                  <a:cubicBezTo>
                    <a:pt x="89271" y="32267"/>
                    <a:pt x="89251" y="32267"/>
                    <a:pt x="89231" y="32267"/>
                  </a:cubicBezTo>
                  <a:cubicBezTo>
                    <a:pt x="87362" y="32267"/>
                    <a:pt x="85595" y="33105"/>
                    <a:pt x="84353" y="34409"/>
                  </a:cubicBezTo>
                  <a:cubicBezTo>
                    <a:pt x="84443" y="32814"/>
                    <a:pt x="83851" y="31317"/>
                    <a:pt x="82866" y="30135"/>
                  </a:cubicBezTo>
                  <a:cubicBezTo>
                    <a:pt x="83291" y="30056"/>
                    <a:pt x="83719" y="30017"/>
                    <a:pt x="84144" y="30017"/>
                  </a:cubicBezTo>
                  <a:close/>
                  <a:moveTo>
                    <a:pt x="94437" y="30017"/>
                  </a:moveTo>
                  <a:cubicBezTo>
                    <a:pt x="94862" y="30017"/>
                    <a:pt x="95289" y="30056"/>
                    <a:pt x="95715" y="30135"/>
                  </a:cubicBezTo>
                  <a:cubicBezTo>
                    <a:pt x="94729" y="31317"/>
                    <a:pt x="94138" y="32814"/>
                    <a:pt x="94228" y="34409"/>
                  </a:cubicBezTo>
                  <a:cubicBezTo>
                    <a:pt x="92977" y="33105"/>
                    <a:pt x="91218" y="32267"/>
                    <a:pt x="89350" y="32267"/>
                  </a:cubicBezTo>
                  <a:cubicBezTo>
                    <a:pt x="89333" y="32267"/>
                    <a:pt x="89316" y="32267"/>
                    <a:pt x="89299" y="32267"/>
                  </a:cubicBezTo>
                  <a:lnTo>
                    <a:pt x="89299" y="32267"/>
                  </a:lnTo>
                  <a:cubicBezTo>
                    <a:pt x="90637" y="30820"/>
                    <a:pt x="92504" y="30017"/>
                    <a:pt x="94437" y="30017"/>
                  </a:cubicBezTo>
                  <a:close/>
                  <a:moveTo>
                    <a:pt x="47484" y="30107"/>
                  </a:moveTo>
                  <a:cubicBezTo>
                    <a:pt x="47908" y="30107"/>
                    <a:pt x="48336" y="30145"/>
                    <a:pt x="48762" y="30224"/>
                  </a:cubicBezTo>
                  <a:cubicBezTo>
                    <a:pt x="47767" y="31407"/>
                    <a:pt x="47185" y="32912"/>
                    <a:pt x="47275" y="34498"/>
                  </a:cubicBezTo>
                  <a:cubicBezTo>
                    <a:pt x="46024" y="33195"/>
                    <a:pt x="44256" y="32357"/>
                    <a:pt x="42396" y="32357"/>
                  </a:cubicBezTo>
                  <a:cubicBezTo>
                    <a:pt x="42377" y="32357"/>
                    <a:pt x="42357" y="32357"/>
                    <a:pt x="42337" y="32357"/>
                  </a:cubicBezTo>
                  <a:cubicBezTo>
                    <a:pt x="43675" y="30909"/>
                    <a:pt x="45548" y="30107"/>
                    <a:pt x="47484" y="30107"/>
                  </a:cubicBezTo>
                  <a:close/>
                  <a:moveTo>
                    <a:pt x="60497" y="30107"/>
                  </a:moveTo>
                  <a:cubicBezTo>
                    <a:pt x="62433" y="30107"/>
                    <a:pt x="64308" y="30911"/>
                    <a:pt x="65653" y="32366"/>
                  </a:cubicBezTo>
                  <a:lnTo>
                    <a:pt x="65653" y="32366"/>
                  </a:lnTo>
                  <a:cubicBezTo>
                    <a:pt x="65650" y="32366"/>
                    <a:pt x="65647" y="32366"/>
                    <a:pt x="65644" y="32366"/>
                  </a:cubicBezTo>
                  <a:cubicBezTo>
                    <a:pt x="65624" y="32366"/>
                    <a:pt x="65604" y="32366"/>
                    <a:pt x="65584" y="32366"/>
                  </a:cubicBezTo>
                  <a:cubicBezTo>
                    <a:pt x="63715" y="32366"/>
                    <a:pt x="61957" y="33195"/>
                    <a:pt x="60706" y="34498"/>
                  </a:cubicBezTo>
                  <a:cubicBezTo>
                    <a:pt x="60796" y="32912"/>
                    <a:pt x="60214" y="31407"/>
                    <a:pt x="59219" y="30224"/>
                  </a:cubicBezTo>
                  <a:cubicBezTo>
                    <a:pt x="59644" y="30145"/>
                    <a:pt x="60072" y="30107"/>
                    <a:pt x="60497" y="30107"/>
                  </a:cubicBezTo>
                  <a:close/>
                  <a:moveTo>
                    <a:pt x="106093" y="25399"/>
                  </a:moveTo>
                  <a:cubicBezTo>
                    <a:pt x="106554" y="25399"/>
                    <a:pt x="107019" y="25445"/>
                    <a:pt x="107480" y="25538"/>
                  </a:cubicBezTo>
                  <a:cubicBezTo>
                    <a:pt x="106477" y="26801"/>
                    <a:pt x="105930" y="28395"/>
                    <a:pt x="106136" y="30070"/>
                  </a:cubicBezTo>
                  <a:lnTo>
                    <a:pt x="106136" y="30070"/>
                  </a:lnTo>
                  <a:cubicBezTo>
                    <a:pt x="106645" y="29957"/>
                    <a:pt x="107158" y="29902"/>
                    <a:pt x="107667" y="29902"/>
                  </a:cubicBezTo>
                  <a:cubicBezTo>
                    <a:pt x="109601" y="29902"/>
                    <a:pt x="111474" y="30700"/>
                    <a:pt x="112821" y="32160"/>
                  </a:cubicBezTo>
                  <a:cubicBezTo>
                    <a:pt x="112802" y="32160"/>
                    <a:pt x="112783" y="32160"/>
                    <a:pt x="112764" y="32160"/>
                  </a:cubicBezTo>
                  <a:cubicBezTo>
                    <a:pt x="110778" y="32160"/>
                    <a:pt x="108911" y="33096"/>
                    <a:pt x="107659" y="34543"/>
                  </a:cubicBezTo>
                  <a:cubicBezTo>
                    <a:pt x="107785" y="32877"/>
                    <a:pt x="107175" y="31300"/>
                    <a:pt x="106127" y="30072"/>
                  </a:cubicBezTo>
                  <a:cubicBezTo>
                    <a:pt x="106130" y="30071"/>
                    <a:pt x="106132" y="30071"/>
                    <a:pt x="106134" y="30070"/>
                  </a:cubicBezTo>
                  <a:lnTo>
                    <a:pt x="106134" y="30070"/>
                  </a:lnTo>
                  <a:lnTo>
                    <a:pt x="106127" y="30063"/>
                  </a:lnTo>
                  <a:cubicBezTo>
                    <a:pt x="104875" y="28607"/>
                    <a:pt x="102990" y="27652"/>
                    <a:pt x="100995" y="27652"/>
                  </a:cubicBezTo>
                  <a:cubicBezTo>
                    <a:pt x="100979" y="27652"/>
                    <a:pt x="100964" y="27652"/>
                    <a:pt x="100948" y="27653"/>
                  </a:cubicBezTo>
                  <a:lnTo>
                    <a:pt x="100948" y="27653"/>
                  </a:lnTo>
                  <a:cubicBezTo>
                    <a:pt x="102286" y="26199"/>
                    <a:pt x="104161" y="25399"/>
                    <a:pt x="106093" y="25399"/>
                  </a:cubicBezTo>
                  <a:close/>
                  <a:moveTo>
                    <a:pt x="13651" y="30209"/>
                  </a:moveTo>
                  <a:cubicBezTo>
                    <a:pt x="15587" y="30209"/>
                    <a:pt x="17458" y="31009"/>
                    <a:pt x="18799" y="32455"/>
                  </a:cubicBezTo>
                  <a:lnTo>
                    <a:pt x="18799" y="32455"/>
                  </a:lnTo>
                  <a:cubicBezTo>
                    <a:pt x="18788" y="32455"/>
                    <a:pt x="18777" y="32455"/>
                    <a:pt x="18766" y="32455"/>
                  </a:cubicBezTo>
                  <a:cubicBezTo>
                    <a:pt x="16897" y="32455"/>
                    <a:pt x="15129" y="33294"/>
                    <a:pt x="13888" y="34597"/>
                  </a:cubicBezTo>
                  <a:cubicBezTo>
                    <a:pt x="13968" y="33002"/>
                    <a:pt x="13386" y="31497"/>
                    <a:pt x="12391" y="30323"/>
                  </a:cubicBezTo>
                  <a:cubicBezTo>
                    <a:pt x="12811" y="30247"/>
                    <a:pt x="13233" y="30209"/>
                    <a:pt x="13651" y="30209"/>
                  </a:cubicBezTo>
                  <a:close/>
                  <a:moveTo>
                    <a:pt x="23971" y="30205"/>
                  </a:moveTo>
                  <a:cubicBezTo>
                    <a:pt x="24396" y="30205"/>
                    <a:pt x="24824" y="30244"/>
                    <a:pt x="25250" y="30323"/>
                  </a:cubicBezTo>
                  <a:cubicBezTo>
                    <a:pt x="24255" y="31497"/>
                    <a:pt x="23673" y="33002"/>
                    <a:pt x="23753" y="34597"/>
                  </a:cubicBezTo>
                  <a:cubicBezTo>
                    <a:pt x="22512" y="33294"/>
                    <a:pt x="20744" y="32455"/>
                    <a:pt x="18884" y="32455"/>
                  </a:cubicBezTo>
                  <a:cubicBezTo>
                    <a:pt x="18864" y="32455"/>
                    <a:pt x="18845" y="32455"/>
                    <a:pt x="18825" y="32455"/>
                  </a:cubicBezTo>
                  <a:cubicBezTo>
                    <a:pt x="20162" y="31008"/>
                    <a:pt x="22036" y="30205"/>
                    <a:pt x="23971" y="30205"/>
                  </a:cubicBezTo>
                  <a:close/>
                  <a:moveTo>
                    <a:pt x="35606" y="25605"/>
                  </a:moveTo>
                  <a:cubicBezTo>
                    <a:pt x="36068" y="25605"/>
                    <a:pt x="36534" y="25651"/>
                    <a:pt x="36997" y="25744"/>
                  </a:cubicBezTo>
                  <a:cubicBezTo>
                    <a:pt x="35993" y="26999"/>
                    <a:pt x="35438" y="28593"/>
                    <a:pt x="35644" y="30269"/>
                  </a:cubicBezTo>
                  <a:cubicBezTo>
                    <a:pt x="36150" y="30158"/>
                    <a:pt x="36661" y="30103"/>
                    <a:pt x="37168" y="30103"/>
                  </a:cubicBezTo>
                  <a:cubicBezTo>
                    <a:pt x="39104" y="30103"/>
                    <a:pt x="40980" y="30899"/>
                    <a:pt x="42329" y="32357"/>
                  </a:cubicBezTo>
                  <a:lnTo>
                    <a:pt x="42329" y="32357"/>
                  </a:lnTo>
                  <a:cubicBezTo>
                    <a:pt x="42313" y="32357"/>
                    <a:pt x="42297" y="32357"/>
                    <a:pt x="42282" y="32357"/>
                  </a:cubicBezTo>
                  <a:cubicBezTo>
                    <a:pt x="40295" y="32357"/>
                    <a:pt x="38428" y="33302"/>
                    <a:pt x="37176" y="34749"/>
                  </a:cubicBezTo>
                  <a:cubicBezTo>
                    <a:pt x="37302" y="33074"/>
                    <a:pt x="36692" y="31497"/>
                    <a:pt x="35644" y="30269"/>
                  </a:cubicBezTo>
                  <a:cubicBezTo>
                    <a:pt x="34392" y="28813"/>
                    <a:pt x="32507" y="27858"/>
                    <a:pt x="30511" y="27858"/>
                  </a:cubicBezTo>
                  <a:cubicBezTo>
                    <a:pt x="30496" y="27858"/>
                    <a:pt x="30480" y="27859"/>
                    <a:pt x="30465" y="27859"/>
                  </a:cubicBezTo>
                  <a:lnTo>
                    <a:pt x="30465" y="27859"/>
                  </a:lnTo>
                  <a:cubicBezTo>
                    <a:pt x="31803" y="26405"/>
                    <a:pt x="33672" y="25605"/>
                    <a:pt x="35606" y="25605"/>
                  </a:cubicBezTo>
                  <a:close/>
                  <a:moveTo>
                    <a:pt x="124475" y="28056"/>
                  </a:moveTo>
                  <a:cubicBezTo>
                    <a:pt x="127650" y="28056"/>
                    <a:pt x="130827" y="30135"/>
                    <a:pt x="130867" y="34292"/>
                  </a:cubicBezTo>
                  <a:cubicBezTo>
                    <a:pt x="130389" y="34187"/>
                    <a:pt x="129906" y="34136"/>
                    <a:pt x="129427" y="34136"/>
                  </a:cubicBezTo>
                  <a:cubicBezTo>
                    <a:pt x="127574" y="34136"/>
                    <a:pt x="125776" y="34904"/>
                    <a:pt x="124487" y="36299"/>
                  </a:cubicBezTo>
                  <a:cubicBezTo>
                    <a:pt x="123213" y="34927"/>
                    <a:pt x="121434" y="34140"/>
                    <a:pt x="119564" y="34140"/>
                  </a:cubicBezTo>
                  <a:cubicBezTo>
                    <a:pt x="119553" y="34140"/>
                    <a:pt x="119543" y="34140"/>
                    <a:pt x="119532" y="34140"/>
                  </a:cubicBezTo>
                  <a:cubicBezTo>
                    <a:pt x="119048" y="34140"/>
                    <a:pt x="118564" y="34185"/>
                    <a:pt x="118089" y="34292"/>
                  </a:cubicBezTo>
                  <a:cubicBezTo>
                    <a:pt x="118125" y="30135"/>
                    <a:pt x="121299" y="28056"/>
                    <a:pt x="124475" y="28056"/>
                  </a:cubicBezTo>
                  <a:close/>
                  <a:moveTo>
                    <a:pt x="100943" y="28163"/>
                  </a:moveTo>
                  <a:cubicBezTo>
                    <a:pt x="104120" y="28163"/>
                    <a:pt x="107296" y="30242"/>
                    <a:pt x="107337" y="34400"/>
                  </a:cubicBezTo>
                  <a:cubicBezTo>
                    <a:pt x="106858" y="34295"/>
                    <a:pt x="106375" y="34244"/>
                    <a:pt x="105896" y="34244"/>
                  </a:cubicBezTo>
                  <a:cubicBezTo>
                    <a:pt x="104045" y="34244"/>
                    <a:pt x="102248" y="35008"/>
                    <a:pt x="100952" y="36393"/>
                  </a:cubicBezTo>
                  <a:lnTo>
                    <a:pt x="100952" y="36393"/>
                  </a:lnTo>
                  <a:cubicBezTo>
                    <a:pt x="99679" y="35024"/>
                    <a:pt x="97893" y="34247"/>
                    <a:pt x="96025" y="34247"/>
                  </a:cubicBezTo>
                  <a:cubicBezTo>
                    <a:pt x="96014" y="34247"/>
                    <a:pt x="96004" y="34247"/>
                    <a:pt x="95993" y="34248"/>
                  </a:cubicBezTo>
                  <a:cubicBezTo>
                    <a:pt x="95509" y="34248"/>
                    <a:pt x="95025" y="34292"/>
                    <a:pt x="94550" y="34400"/>
                  </a:cubicBezTo>
                  <a:cubicBezTo>
                    <a:pt x="94590" y="30242"/>
                    <a:pt x="97767" y="28163"/>
                    <a:pt x="100943" y="28163"/>
                  </a:cubicBezTo>
                  <a:close/>
                  <a:moveTo>
                    <a:pt x="77631" y="28160"/>
                  </a:moveTo>
                  <a:cubicBezTo>
                    <a:pt x="80803" y="28160"/>
                    <a:pt x="83975" y="30235"/>
                    <a:pt x="84021" y="34387"/>
                  </a:cubicBezTo>
                  <a:lnTo>
                    <a:pt x="84021" y="34387"/>
                  </a:lnTo>
                  <a:cubicBezTo>
                    <a:pt x="83552" y="34288"/>
                    <a:pt x="83080" y="34239"/>
                    <a:pt x="82612" y="34239"/>
                  </a:cubicBezTo>
                  <a:cubicBezTo>
                    <a:pt x="80751" y="34239"/>
                    <a:pt x="78950" y="35006"/>
                    <a:pt x="77651" y="36398"/>
                  </a:cubicBezTo>
                  <a:cubicBezTo>
                    <a:pt x="76377" y="35026"/>
                    <a:pt x="74589" y="34247"/>
                    <a:pt x="72710" y="34247"/>
                  </a:cubicBezTo>
                  <a:cubicBezTo>
                    <a:pt x="72699" y="34247"/>
                    <a:pt x="72688" y="34247"/>
                    <a:pt x="72678" y="34248"/>
                  </a:cubicBezTo>
                  <a:cubicBezTo>
                    <a:pt x="72194" y="34248"/>
                    <a:pt x="71710" y="34292"/>
                    <a:pt x="71235" y="34400"/>
                  </a:cubicBezTo>
                  <a:cubicBezTo>
                    <a:pt x="71275" y="30241"/>
                    <a:pt x="74454" y="28160"/>
                    <a:pt x="77631" y="28160"/>
                  </a:cubicBezTo>
                  <a:close/>
                  <a:moveTo>
                    <a:pt x="53992" y="28260"/>
                  </a:moveTo>
                  <a:cubicBezTo>
                    <a:pt x="57167" y="28260"/>
                    <a:pt x="60343" y="30336"/>
                    <a:pt x="60384" y="34488"/>
                  </a:cubicBezTo>
                  <a:lnTo>
                    <a:pt x="60384" y="34488"/>
                  </a:lnTo>
                  <a:cubicBezTo>
                    <a:pt x="59912" y="34387"/>
                    <a:pt x="59436" y="34338"/>
                    <a:pt x="58965" y="34338"/>
                  </a:cubicBezTo>
                  <a:cubicBezTo>
                    <a:pt x="57104" y="34338"/>
                    <a:pt x="55304" y="35104"/>
                    <a:pt x="54004" y="36497"/>
                  </a:cubicBezTo>
                  <a:cubicBezTo>
                    <a:pt x="52723" y="35117"/>
                    <a:pt x="50931" y="34337"/>
                    <a:pt x="49049" y="34337"/>
                  </a:cubicBezTo>
                  <a:cubicBezTo>
                    <a:pt x="48565" y="34337"/>
                    <a:pt x="48081" y="34391"/>
                    <a:pt x="47606" y="34489"/>
                  </a:cubicBezTo>
                  <a:cubicBezTo>
                    <a:pt x="47642" y="30336"/>
                    <a:pt x="50816" y="28260"/>
                    <a:pt x="53992" y="28260"/>
                  </a:cubicBezTo>
                  <a:close/>
                  <a:moveTo>
                    <a:pt x="7166" y="28348"/>
                  </a:moveTo>
                  <a:cubicBezTo>
                    <a:pt x="10341" y="28348"/>
                    <a:pt x="13516" y="30427"/>
                    <a:pt x="13556" y="34588"/>
                  </a:cubicBezTo>
                  <a:cubicBezTo>
                    <a:pt x="13083" y="34486"/>
                    <a:pt x="12605" y="34436"/>
                    <a:pt x="12131" y="34436"/>
                  </a:cubicBezTo>
                  <a:cubicBezTo>
                    <a:pt x="10273" y="34436"/>
                    <a:pt x="8469" y="35201"/>
                    <a:pt x="7176" y="36586"/>
                  </a:cubicBezTo>
                  <a:cubicBezTo>
                    <a:pt x="5893" y="35223"/>
                    <a:pt x="4106" y="34445"/>
                    <a:pt x="2227" y="34445"/>
                  </a:cubicBezTo>
                  <a:cubicBezTo>
                    <a:pt x="2216" y="34445"/>
                    <a:pt x="2205" y="34445"/>
                    <a:pt x="2194" y="34445"/>
                  </a:cubicBezTo>
                  <a:lnTo>
                    <a:pt x="2212" y="34427"/>
                  </a:lnTo>
                  <a:cubicBezTo>
                    <a:pt x="1728" y="34427"/>
                    <a:pt x="1245" y="34481"/>
                    <a:pt x="770" y="34588"/>
                  </a:cubicBezTo>
                  <a:cubicBezTo>
                    <a:pt x="810" y="30429"/>
                    <a:pt x="3988" y="28348"/>
                    <a:pt x="7166" y="28348"/>
                  </a:cubicBezTo>
                  <a:close/>
                  <a:moveTo>
                    <a:pt x="30465" y="28364"/>
                  </a:moveTo>
                  <a:cubicBezTo>
                    <a:pt x="33638" y="28364"/>
                    <a:pt x="36811" y="30439"/>
                    <a:pt x="36854" y="34593"/>
                  </a:cubicBezTo>
                  <a:lnTo>
                    <a:pt x="36854" y="34593"/>
                  </a:lnTo>
                  <a:cubicBezTo>
                    <a:pt x="36384" y="34494"/>
                    <a:pt x="35912" y="34445"/>
                    <a:pt x="35443" y="34445"/>
                  </a:cubicBezTo>
                  <a:cubicBezTo>
                    <a:pt x="33580" y="34445"/>
                    <a:pt x="31775" y="35212"/>
                    <a:pt x="30483" y="36604"/>
                  </a:cubicBezTo>
                  <a:cubicBezTo>
                    <a:pt x="29201" y="35224"/>
                    <a:pt x="27409" y="34445"/>
                    <a:pt x="25528" y="34445"/>
                  </a:cubicBezTo>
                  <a:cubicBezTo>
                    <a:pt x="25044" y="34445"/>
                    <a:pt x="24560" y="34498"/>
                    <a:pt x="24085" y="34597"/>
                  </a:cubicBezTo>
                  <a:cubicBezTo>
                    <a:pt x="24116" y="30443"/>
                    <a:pt x="27290" y="28364"/>
                    <a:pt x="30465" y="28364"/>
                  </a:cubicBezTo>
                  <a:close/>
                  <a:moveTo>
                    <a:pt x="119327" y="34515"/>
                  </a:moveTo>
                  <a:cubicBezTo>
                    <a:pt x="121267" y="34515"/>
                    <a:pt x="123141" y="35318"/>
                    <a:pt x="124478" y="36765"/>
                  </a:cubicBezTo>
                  <a:cubicBezTo>
                    <a:pt x="124458" y="36765"/>
                    <a:pt x="124439" y="36765"/>
                    <a:pt x="124419" y="36765"/>
                  </a:cubicBezTo>
                  <a:cubicBezTo>
                    <a:pt x="122550" y="36765"/>
                    <a:pt x="120782" y="37604"/>
                    <a:pt x="119541" y="38907"/>
                  </a:cubicBezTo>
                  <a:cubicBezTo>
                    <a:pt x="119622" y="37312"/>
                    <a:pt x="119039" y="35816"/>
                    <a:pt x="118045" y="34633"/>
                  </a:cubicBezTo>
                  <a:cubicBezTo>
                    <a:pt x="118472" y="34554"/>
                    <a:pt x="118901" y="34515"/>
                    <a:pt x="119327" y="34515"/>
                  </a:cubicBezTo>
                  <a:close/>
                  <a:moveTo>
                    <a:pt x="129624" y="34515"/>
                  </a:moveTo>
                  <a:cubicBezTo>
                    <a:pt x="130049" y="34515"/>
                    <a:pt x="130477" y="34554"/>
                    <a:pt x="130903" y="34633"/>
                  </a:cubicBezTo>
                  <a:cubicBezTo>
                    <a:pt x="129908" y="35816"/>
                    <a:pt x="129326" y="37312"/>
                    <a:pt x="129415" y="38907"/>
                  </a:cubicBezTo>
                  <a:cubicBezTo>
                    <a:pt x="128165" y="37604"/>
                    <a:pt x="126397" y="36765"/>
                    <a:pt x="124537" y="36765"/>
                  </a:cubicBezTo>
                  <a:cubicBezTo>
                    <a:pt x="124517" y="36765"/>
                    <a:pt x="124498" y="36765"/>
                    <a:pt x="124478" y="36765"/>
                  </a:cubicBezTo>
                  <a:cubicBezTo>
                    <a:pt x="125815" y="35318"/>
                    <a:pt x="127689" y="34515"/>
                    <a:pt x="129624" y="34515"/>
                  </a:cubicBezTo>
                  <a:close/>
                  <a:moveTo>
                    <a:pt x="82770" y="34620"/>
                  </a:moveTo>
                  <a:cubicBezTo>
                    <a:pt x="83198" y="34620"/>
                    <a:pt x="83629" y="34660"/>
                    <a:pt x="84057" y="34740"/>
                  </a:cubicBezTo>
                  <a:cubicBezTo>
                    <a:pt x="83556" y="35341"/>
                    <a:pt x="83152" y="36031"/>
                    <a:pt x="82893" y="36765"/>
                  </a:cubicBezTo>
                  <a:lnTo>
                    <a:pt x="82875" y="36765"/>
                  </a:lnTo>
                  <a:cubicBezTo>
                    <a:pt x="82633" y="37473"/>
                    <a:pt x="82534" y="38208"/>
                    <a:pt x="82570" y="38952"/>
                  </a:cubicBezTo>
                  <a:cubicBezTo>
                    <a:pt x="81324" y="37644"/>
                    <a:pt x="79559" y="36810"/>
                    <a:pt x="77695" y="36810"/>
                  </a:cubicBezTo>
                  <a:cubicBezTo>
                    <a:pt x="79026" y="35399"/>
                    <a:pt x="80871" y="34620"/>
                    <a:pt x="82770" y="34620"/>
                  </a:cubicBezTo>
                  <a:close/>
                  <a:moveTo>
                    <a:pt x="95806" y="34620"/>
                  </a:moveTo>
                  <a:cubicBezTo>
                    <a:pt x="97710" y="34620"/>
                    <a:pt x="99556" y="35399"/>
                    <a:pt x="100894" y="36810"/>
                  </a:cubicBezTo>
                  <a:cubicBezTo>
                    <a:pt x="99021" y="36810"/>
                    <a:pt x="97256" y="37644"/>
                    <a:pt x="96011" y="38952"/>
                  </a:cubicBezTo>
                  <a:cubicBezTo>
                    <a:pt x="96047" y="38208"/>
                    <a:pt x="95948" y="37473"/>
                    <a:pt x="95706" y="36765"/>
                  </a:cubicBezTo>
                  <a:lnTo>
                    <a:pt x="95679" y="36765"/>
                  </a:lnTo>
                  <a:cubicBezTo>
                    <a:pt x="95419" y="36031"/>
                    <a:pt x="95025" y="35341"/>
                    <a:pt x="94514" y="34740"/>
                  </a:cubicBezTo>
                  <a:cubicBezTo>
                    <a:pt x="94944" y="34660"/>
                    <a:pt x="95377" y="34620"/>
                    <a:pt x="95806" y="34620"/>
                  </a:cubicBezTo>
                  <a:close/>
                  <a:moveTo>
                    <a:pt x="59142" y="34720"/>
                  </a:moveTo>
                  <a:cubicBezTo>
                    <a:pt x="59570" y="34720"/>
                    <a:pt x="60000" y="34759"/>
                    <a:pt x="60429" y="34839"/>
                  </a:cubicBezTo>
                  <a:cubicBezTo>
                    <a:pt x="59434" y="36022"/>
                    <a:pt x="58852" y="37518"/>
                    <a:pt x="58941" y="39113"/>
                  </a:cubicBezTo>
                  <a:cubicBezTo>
                    <a:pt x="57691" y="37810"/>
                    <a:pt x="55923" y="36971"/>
                    <a:pt x="54063" y="36971"/>
                  </a:cubicBezTo>
                  <a:cubicBezTo>
                    <a:pt x="54043" y="36971"/>
                    <a:pt x="54024" y="36971"/>
                    <a:pt x="54004" y="36972"/>
                  </a:cubicBezTo>
                  <a:cubicBezTo>
                    <a:pt x="53984" y="36971"/>
                    <a:pt x="53964" y="36971"/>
                    <a:pt x="53945" y="36971"/>
                  </a:cubicBezTo>
                  <a:cubicBezTo>
                    <a:pt x="52076" y="36971"/>
                    <a:pt x="50308" y="37810"/>
                    <a:pt x="49067" y="39113"/>
                  </a:cubicBezTo>
                  <a:cubicBezTo>
                    <a:pt x="49147" y="37518"/>
                    <a:pt x="48565" y="36022"/>
                    <a:pt x="47579" y="34839"/>
                  </a:cubicBezTo>
                  <a:cubicBezTo>
                    <a:pt x="48004" y="34760"/>
                    <a:pt x="48431" y="34721"/>
                    <a:pt x="48855" y="34721"/>
                  </a:cubicBezTo>
                  <a:cubicBezTo>
                    <a:pt x="50785" y="34721"/>
                    <a:pt x="52658" y="35523"/>
                    <a:pt x="53995" y="36963"/>
                  </a:cubicBezTo>
                  <a:lnTo>
                    <a:pt x="54004" y="36963"/>
                  </a:lnTo>
                  <a:cubicBezTo>
                    <a:pt x="55339" y="35517"/>
                    <a:pt x="57210" y="34720"/>
                    <a:pt x="59142" y="34720"/>
                  </a:cubicBezTo>
                  <a:close/>
                  <a:moveTo>
                    <a:pt x="12301" y="34821"/>
                  </a:moveTo>
                  <a:cubicBezTo>
                    <a:pt x="12724" y="34821"/>
                    <a:pt x="13150" y="34859"/>
                    <a:pt x="13574" y="34938"/>
                  </a:cubicBezTo>
                  <a:cubicBezTo>
                    <a:pt x="13063" y="35538"/>
                    <a:pt x="12669" y="36228"/>
                    <a:pt x="12409" y="36972"/>
                  </a:cubicBezTo>
                  <a:lnTo>
                    <a:pt x="12382" y="36972"/>
                  </a:lnTo>
                  <a:cubicBezTo>
                    <a:pt x="12141" y="37670"/>
                    <a:pt x="12042" y="38414"/>
                    <a:pt x="12087" y="39149"/>
                  </a:cubicBezTo>
                  <a:cubicBezTo>
                    <a:pt x="10841" y="37850"/>
                    <a:pt x="9076" y="37007"/>
                    <a:pt x="7212" y="37007"/>
                  </a:cubicBezTo>
                  <a:cubicBezTo>
                    <a:pt x="8547" y="35599"/>
                    <a:pt x="10392" y="34821"/>
                    <a:pt x="12301" y="34821"/>
                  </a:cubicBezTo>
                  <a:close/>
                  <a:moveTo>
                    <a:pt x="25305" y="34821"/>
                  </a:moveTo>
                  <a:cubicBezTo>
                    <a:pt x="27216" y="34821"/>
                    <a:pt x="29067" y="35599"/>
                    <a:pt x="30402" y="37007"/>
                  </a:cubicBezTo>
                  <a:cubicBezTo>
                    <a:pt x="28538" y="37007"/>
                    <a:pt x="26764" y="37841"/>
                    <a:pt x="25519" y="39149"/>
                  </a:cubicBezTo>
                  <a:cubicBezTo>
                    <a:pt x="25563" y="38414"/>
                    <a:pt x="25456" y="37670"/>
                    <a:pt x="25223" y="36972"/>
                  </a:cubicBezTo>
                  <a:lnTo>
                    <a:pt x="25196" y="36972"/>
                  </a:lnTo>
                  <a:cubicBezTo>
                    <a:pt x="24936" y="36228"/>
                    <a:pt x="24542" y="35538"/>
                    <a:pt x="24031" y="34938"/>
                  </a:cubicBezTo>
                  <a:cubicBezTo>
                    <a:pt x="24455" y="34859"/>
                    <a:pt x="24882" y="34821"/>
                    <a:pt x="25305" y="34821"/>
                  </a:cubicBezTo>
                  <a:close/>
                  <a:moveTo>
                    <a:pt x="106096" y="34617"/>
                  </a:moveTo>
                  <a:cubicBezTo>
                    <a:pt x="106559" y="34617"/>
                    <a:pt x="107026" y="34664"/>
                    <a:pt x="107489" y="34758"/>
                  </a:cubicBezTo>
                  <a:cubicBezTo>
                    <a:pt x="106495" y="35995"/>
                    <a:pt x="105948" y="37563"/>
                    <a:pt x="106127" y="39212"/>
                  </a:cubicBezTo>
                  <a:cubicBezTo>
                    <a:pt x="104873" y="37760"/>
                    <a:pt x="103000" y="36810"/>
                    <a:pt x="101011" y="36810"/>
                  </a:cubicBezTo>
                  <a:cubicBezTo>
                    <a:pt x="102344" y="35398"/>
                    <a:pt x="104192" y="34617"/>
                    <a:pt x="106096" y="34617"/>
                  </a:cubicBezTo>
                  <a:close/>
                  <a:moveTo>
                    <a:pt x="70794" y="30109"/>
                  </a:moveTo>
                  <a:cubicBezTo>
                    <a:pt x="71289" y="30109"/>
                    <a:pt x="71788" y="30161"/>
                    <a:pt x="72283" y="30269"/>
                  </a:cubicBezTo>
                  <a:cubicBezTo>
                    <a:pt x="71289" y="31524"/>
                    <a:pt x="70742" y="33110"/>
                    <a:pt x="70939" y="34785"/>
                  </a:cubicBezTo>
                  <a:lnTo>
                    <a:pt x="70957" y="34785"/>
                  </a:lnTo>
                  <a:cubicBezTo>
                    <a:pt x="71462" y="34672"/>
                    <a:pt x="71973" y="34617"/>
                    <a:pt x="72479" y="34617"/>
                  </a:cubicBezTo>
                  <a:cubicBezTo>
                    <a:pt x="74381" y="34617"/>
                    <a:pt x="76233" y="35395"/>
                    <a:pt x="77570" y="36810"/>
                  </a:cubicBezTo>
                  <a:cubicBezTo>
                    <a:pt x="75527" y="36810"/>
                    <a:pt x="73601" y="37814"/>
                    <a:pt x="72346" y="39337"/>
                  </a:cubicBezTo>
                  <a:cubicBezTo>
                    <a:pt x="72694" y="35639"/>
                    <a:pt x="69398" y="32366"/>
                    <a:pt x="65704" y="32366"/>
                  </a:cubicBezTo>
                  <a:cubicBezTo>
                    <a:pt x="65687" y="32366"/>
                    <a:pt x="65670" y="32366"/>
                    <a:pt x="65653" y="32366"/>
                  </a:cubicBezTo>
                  <a:lnTo>
                    <a:pt x="65653" y="32366"/>
                  </a:lnTo>
                  <a:cubicBezTo>
                    <a:pt x="66994" y="30911"/>
                    <a:pt x="68863" y="30109"/>
                    <a:pt x="70794" y="30109"/>
                  </a:cubicBezTo>
                  <a:close/>
                  <a:moveTo>
                    <a:pt x="35613" y="34809"/>
                  </a:moveTo>
                  <a:cubicBezTo>
                    <a:pt x="36073" y="34809"/>
                    <a:pt x="36537" y="34854"/>
                    <a:pt x="36997" y="34946"/>
                  </a:cubicBezTo>
                  <a:cubicBezTo>
                    <a:pt x="36013" y="36189"/>
                    <a:pt x="35458" y="37762"/>
                    <a:pt x="35634" y="39407"/>
                  </a:cubicBezTo>
                  <a:lnTo>
                    <a:pt x="35634" y="39407"/>
                  </a:lnTo>
                  <a:cubicBezTo>
                    <a:pt x="34388" y="37948"/>
                    <a:pt x="32507" y="36998"/>
                    <a:pt x="30519" y="36998"/>
                  </a:cubicBezTo>
                  <a:cubicBezTo>
                    <a:pt x="31861" y="35584"/>
                    <a:pt x="33709" y="34809"/>
                    <a:pt x="35613" y="34809"/>
                  </a:cubicBezTo>
                  <a:close/>
                  <a:moveTo>
                    <a:pt x="136132" y="32662"/>
                  </a:moveTo>
                  <a:cubicBezTo>
                    <a:pt x="139308" y="32662"/>
                    <a:pt x="142484" y="34740"/>
                    <a:pt x="142525" y="38898"/>
                  </a:cubicBezTo>
                  <a:cubicBezTo>
                    <a:pt x="142046" y="38793"/>
                    <a:pt x="141563" y="38742"/>
                    <a:pt x="141084" y="38742"/>
                  </a:cubicBezTo>
                  <a:cubicBezTo>
                    <a:pt x="139231" y="38742"/>
                    <a:pt x="137433" y="39508"/>
                    <a:pt x="136145" y="40896"/>
                  </a:cubicBezTo>
                  <a:cubicBezTo>
                    <a:pt x="134863" y="39525"/>
                    <a:pt x="133071" y="38737"/>
                    <a:pt x="131190" y="38737"/>
                  </a:cubicBezTo>
                  <a:cubicBezTo>
                    <a:pt x="130706" y="38737"/>
                    <a:pt x="130222" y="38791"/>
                    <a:pt x="129747" y="38898"/>
                  </a:cubicBezTo>
                  <a:cubicBezTo>
                    <a:pt x="129783" y="34740"/>
                    <a:pt x="132957" y="32662"/>
                    <a:pt x="136132" y="32662"/>
                  </a:cubicBezTo>
                  <a:close/>
                  <a:moveTo>
                    <a:pt x="112818" y="32662"/>
                  </a:moveTo>
                  <a:cubicBezTo>
                    <a:pt x="115995" y="32662"/>
                    <a:pt x="119174" y="34740"/>
                    <a:pt x="119218" y="38898"/>
                  </a:cubicBezTo>
                  <a:cubicBezTo>
                    <a:pt x="118738" y="38793"/>
                    <a:pt x="118254" y="38742"/>
                    <a:pt x="117774" y="38742"/>
                  </a:cubicBezTo>
                  <a:cubicBezTo>
                    <a:pt x="115916" y="38742"/>
                    <a:pt x="114117" y="39510"/>
                    <a:pt x="112821" y="40905"/>
                  </a:cubicBezTo>
                  <a:cubicBezTo>
                    <a:pt x="111548" y="39525"/>
                    <a:pt x="109756" y="38746"/>
                    <a:pt x="107874" y="38746"/>
                  </a:cubicBezTo>
                  <a:cubicBezTo>
                    <a:pt x="107391" y="38746"/>
                    <a:pt x="106907" y="38791"/>
                    <a:pt x="106432" y="38898"/>
                  </a:cubicBezTo>
                  <a:cubicBezTo>
                    <a:pt x="106468" y="34740"/>
                    <a:pt x="109642" y="32662"/>
                    <a:pt x="112818" y="32662"/>
                  </a:cubicBezTo>
                  <a:close/>
                  <a:moveTo>
                    <a:pt x="89290" y="32762"/>
                  </a:moveTo>
                  <a:cubicBezTo>
                    <a:pt x="91871" y="32762"/>
                    <a:pt x="94452" y="34136"/>
                    <a:pt x="95348" y="36882"/>
                  </a:cubicBezTo>
                  <a:lnTo>
                    <a:pt x="95375" y="36882"/>
                  </a:lnTo>
                  <a:cubicBezTo>
                    <a:pt x="95572" y="37545"/>
                    <a:pt x="95679" y="38235"/>
                    <a:pt x="95688" y="38934"/>
                  </a:cubicBezTo>
                  <a:cubicBezTo>
                    <a:pt x="95213" y="38832"/>
                    <a:pt x="94735" y="38782"/>
                    <a:pt x="94260" y="38782"/>
                  </a:cubicBezTo>
                  <a:cubicBezTo>
                    <a:pt x="92399" y="38782"/>
                    <a:pt x="90599" y="39549"/>
                    <a:pt x="89299" y="40941"/>
                  </a:cubicBezTo>
                  <a:cubicBezTo>
                    <a:pt x="88018" y="39561"/>
                    <a:pt x="86226" y="38782"/>
                    <a:pt x="84344" y="38782"/>
                  </a:cubicBezTo>
                  <a:cubicBezTo>
                    <a:pt x="83860" y="38782"/>
                    <a:pt x="83376" y="38835"/>
                    <a:pt x="82902" y="38934"/>
                  </a:cubicBezTo>
                  <a:cubicBezTo>
                    <a:pt x="82902" y="38235"/>
                    <a:pt x="83009" y="37545"/>
                    <a:pt x="83215" y="36882"/>
                  </a:cubicBezTo>
                  <a:lnTo>
                    <a:pt x="83233" y="36882"/>
                  </a:lnTo>
                  <a:cubicBezTo>
                    <a:pt x="84129" y="34136"/>
                    <a:pt x="86710" y="32762"/>
                    <a:pt x="89290" y="32762"/>
                  </a:cubicBezTo>
                  <a:close/>
                  <a:moveTo>
                    <a:pt x="42338" y="32863"/>
                  </a:moveTo>
                  <a:cubicBezTo>
                    <a:pt x="45512" y="32863"/>
                    <a:pt x="48684" y="34938"/>
                    <a:pt x="48726" y="39091"/>
                  </a:cubicBezTo>
                  <a:lnTo>
                    <a:pt x="48726" y="39091"/>
                  </a:lnTo>
                  <a:cubicBezTo>
                    <a:pt x="48257" y="38992"/>
                    <a:pt x="47785" y="38943"/>
                    <a:pt x="47316" y="38943"/>
                  </a:cubicBezTo>
                  <a:cubicBezTo>
                    <a:pt x="45455" y="38943"/>
                    <a:pt x="43655" y="39710"/>
                    <a:pt x="42355" y="41102"/>
                  </a:cubicBezTo>
                  <a:cubicBezTo>
                    <a:pt x="41081" y="39730"/>
                    <a:pt x="39293" y="38952"/>
                    <a:pt x="37414" y="38952"/>
                  </a:cubicBezTo>
                  <a:cubicBezTo>
                    <a:pt x="37404" y="38952"/>
                    <a:pt x="37393" y="38952"/>
                    <a:pt x="37382" y="38952"/>
                  </a:cubicBezTo>
                  <a:cubicBezTo>
                    <a:pt x="36898" y="38952"/>
                    <a:pt x="36415" y="38997"/>
                    <a:pt x="35940" y="39104"/>
                  </a:cubicBezTo>
                  <a:cubicBezTo>
                    <a:pt x="35980" y="34944"/>
                    <a:pt x="39160" y="32863"/>
                    <a:pt x="42338" y="32863"/>
                  </a:cubicBezTo>
                  <a:close/>
                  <a:moveTo>
                    <a:pt x="65648" y="32868"/>
                  </a:moveTo>
                  <a:cubicBezTo>
                    <a:pt x="68825" y="32868"/>
                    <a:pt x="72001" y="34946"/>
                    <a:pt x="72041" y="39104"/>
                  </a:cubicBezTo>
                  <a:cubicBezTo>
                    <a:pt x="71563" y="38999"/>
                    <a:pt x="71081" y="38948"/>
                    <a:pt x="70602" y="38948"/>
                  </a:cubicBezTo>
                  <a:cubicBezTo>
                    <a:pt x="68748" y="38948"/>
                    <a:pt x="66949" y="39716"/>
                    <a:pt x="65653" y="41111"/>
                  </a:cubicBezTo>
                  <a:cubicBezTo>
                    <a:pt x="64371" y="39731"/>
                    <a:pt x="62579" y="38952"/>
                    <a:pt x="60697" y="38952"/>
                  </a:cubicBezTo>
                  <a:cubicBezTo>
                    <a:pt x="60214" y="38952"/>
                    <a:pt x="59730" y="38997"/>
                    <a:pt x="59255" y="39104"/>
                  </a:cubicBezTo>
                  <a:cubicBezTo>
                    <a:pt x="59295" y="34946"/>
                    <a:pt x="62472" y="32868"/>
                    <a:pt x="65648" y="32868"/>
                  </a:cubicBezTo>
                  <a:close/>
                  <a:moveTo>
                    <a:pt x="18803" y="32968"/>
                  </a:moveTo>
                  <a:cubicBezTo>
                    <a:pt x="21386" y="32968"/>
                    <a:pt x="23968" y="34342"/>
                    <a:pt x="24864" y="37088"/>
                  </a:cubicBezTo>
                  <a:lnTo>
                    <a:pt x="24882" y="37088"/>
                  </a:lnTo>
                  <a:cubicBezTo>
                    <a:pt x="25088" y="37751"/>
                    <a:pt x="25196" y="38441"/>
                    <a:pt x="25196" y="39140"/>
                  </a:cubicBezTo>
                  <a:cubicBezTo>
                    <a:pt x="24723" y="39038"/>
                    <a:pt x="24246" y="38988"/>
                    <a:pt x="23772" y="38988"/>
                  </a:cubicBezTo>
                  <a:cubicBezTo>
                    <a:pt x="21913" y="38988"/>
                    <a:pt x="20107" y="39755"/>
                    <a:pt x="18807" y="41147"/>
                  </a:cubicBezTo>
                  <a:cubicBezTo>
                    <a:pt x="17526" y="39767"/>
                    <a:pt x="15734" y="38988"/>
                    <a:pt x="13852" y="38988"/>
                  </a:cubicBezTo>
                  <a:cubicBezTo>
                    <a:pt x="13368" y="38988"/>
                    <a:pt x="12884" y="39041"/>
                    <a:pt x="12409" y="39140"/>
                  </a:cubicBezTo>
                  <a:cubicBezTo>
                    <a:pt x="12409" y="38441"/>
                    <a:pt x="12517" y="37751"/>
                    <a:pt x="12723" y="37088"/>
                  </a:cubicBezTo>
                  <a:lnTo>
                    <a:pt x="12741" y="37088"/>
                  </a:lnTo>
                  <a:cubicBezTo>
                    <a:pt x="13637" y="34342"/>
                    <a:pt x="16220" y="32968"/>
                    <a:pt x="18803" y="32968"/>
                  </a:cubicBezTo>
                  <a:close/>
                  <a:moveTo>
                    <a:pt x="117968" y="39112"/>
                  </a:moveTo>
                  <a:cubicBezTo>
                    <a:pt x="118392" y="39112"/>
                    <a:pt x="118820" y="39151"/>
                    <a:pt x="119245" y="39230"/>
                  </a:cubicBezTo>
                  <a:cubicBezTo>
                    <a:pt x="118726" y="39848"/>
                    <a:pt x="118322" y="40565"/>
                    <a:pt x="118063" y="41326"/>
                  </a:cubicBezTo>
                  <a:lnTo>
                    <a:pt x="118063" y="41317"/>
                  </a:lnTo>
                  <a:lnTo>
                    <a:pt x="118054" y="41344"/>
                  </a:lnTo>
                  <a:cubicBezTo>
                    <a:pt x="118054" y="41353"/>
                    <a:pt x="118045" y="41362"/>
                    <a:pt x="118036" y="41380"/>
                  </a:cubicBezTo>
                  <a:cubicBezTo>
                    <a:pt x="117812" y="42061"/>
                    <a:pt x="117713" y="42787"/>
                    <a:pt x="117758" y="43504"/>
                  </a:cubicBezTo>
                  <a:cubicBezTo>
                    <a:pt x="116508" y="42200"/>
                    <a:pt x="114748" y="41362"/>
                    <a:pt x="112888" y="41362"/>
                  </a:cubicBezTo>
                  <a:cubicBezTo>
                    <a:pt x="112869" y="41362"/>
                    <a:pt x="112849" y="41362"/>
                    <a:pt x="112830" y="41362"/>
                  </a:cubicBezTo>
                  <a:cubicBezTo>
                    <a:pt x="114167" y="39915"/>
                    <a:pt x="116034" y="39112"/>
                    <a:pt x="117968" y="39112"/>
                  </a:cubicBezTo>
                  <a:close/>
                  <a:moveTo>
                    <a:pt x="130986" y="39112"/>
                  </a:moveTo>
                  <a:cubicBezTo>
                    <a:pt x="132916" y="39112"/>
                    <a:pt x="134791" y="39915"/>
                    <a:pt x="136136" y="41362"/>
                  </a:cubicBezTo>
                  <a:cubicBezTo>
                    <a:pt x="136116" y="41362"/>
                    <a:pt x="136096" y="41362"/>
                    <a:pt x="136077" y="41362"/>
                  </a:cubicBezTo>
                  <a:cubicBezTo>
                    <a:pt x="134208" y="41362"/>
                    <a:pt x="132440" y="42200"/>
                    <a:pt x="131199" y="43504"/>
                  </a:cubicBezTo>
                  <a:cubicBezTo>
                    <a:pt x="131234" y="42787"/>
                    <a:pt x="131136" y="42070"/>
                    <a:pt x="130912" y="41389"/>
                  </a:cubicBezTo>
                  <a:lnTo>
                    <a:pt x="130912" y="41380"/>
                  </a:lnTo>
                  <a:cubicBezTo>
                    <a:pt x="130912" y="41371"/>
                    <a:pt x="130903" y="41362"/>
                    <a:pt x="130903" y="41344"/>
                  </a:cubicBezTo>
                  <a:cubicBezTo>
                    <a:pt x="130894" y="41335"/>
                    <a:pt x="130903" y="41335"/>
                    <a:pt x="130894" y="41326"/>
                  </a:cubicBezTo>
                  <a:cubicBezTo>
                    <a:pt x="130625" y="40556"/>
                    <a:pt x="130231" y="39848"/>
                    <a:pt x="129711" y="39230"/>
                  </a:cubicBezTo>
                  <a:cubicBezTo>
                    <a:pt x="130135" y="39151"/>
                    <a:pt x="130562" y="39112"/>
                    <a:pt x="130986" y="39112"/>
                  </a:cubicBezTo>
                  <a:close/>
                  <a:moveTo>
                    <a:pt x="84143" y="39166"/>
                  </a:moveTo>
                  <a:cubicBezTo>
                    <a:pt x="86077" y="39166"/>
                    <a:pt x="87946" y="39968"/>
                    <a:pt x="89290" y="41416"/>
                  </a:cubicBezTo>
                  <a:cubicBezTo>
                    <a:pt x="89271" y="41416"/>
                    <a:pt x="89251" y="41416"/>
                    <a:pt x="89231" y="41416"/>
                  </a:cubicBezTo>
                  <a:cubicBezTo>
                    <a:pt x="87362" y="41416"/>
                    <a:pt x="85595" y="42254"/>
                    <a:pt x="84353" y="43557"/>
                  </a:cubicBezTo>
                  <a:cubicBezTo>
                    <a:pt x="84434" y="41963"/>
                    <a:pt x="83851" y="40457"/>
                    <a:pt x="82866" y="39283"/>
                  </a:cubicBezTo>
                  <a:cubicBezTo>
                    <a:pt x="83291" y="39204"/>
                    <a:pt x="83719" y="39166"/>
                    <a:pt x="84143" y="39166"/>
                  </a:cubicBezTo>
                  <a:close/>
                  <a:moveTo>
                    <a:pt x="94430" y="39165"/>
                  </a:moveTo>
                  <a:cubicBezTo>
                    <a:pt x="94857" y="39165"/>
                    <a:pt x="95287" y="39204"/>
                    <a:pt x="95715" y="39283"/>
                  </a:cubicBezTo>
                  <a:cubicBezTo>
                    <a:pt x="94720" y="40466"/>
                    <a:pt x="94138" y="41963"/>
                    <a:pt x="94228" y="43557"/>
                  </a:cubicBezTo>
                  <a:cubicBezTo>
                    <a:pt x="92977" y="42254"/>
                    <a:pt x="91218" y="41416"/>
                    <a:pt x="89350" y="41416"/>
                  </a:cubicBezTo>
                  <a:cubicBezTo>
                    <a:pt x="89330" y="41416"/>
                    <a:pt x="89310" y="41416"/>
                    <a:pt x="89290" y="41416"/>
                  </a:cubicBezTo>
                  <a:cubicBezTo>
                    <a:pt x="90626" y="39963"/>
                    <a:pt x="92497" y="39165"/>
                    <a:pt x="94430" y="39165"/>
                  </a:cubicBezTo>
                  <a:close/>
                  <a:moveTo>
                    <a:pt x="47493" y="39318"/>
                  </a:moveTo>
                  <a:cubicBezTo>
                    <a:pt x="47917" y="39318"/>
                    <a:pt x="48345" y="39357"/>
                    <a:pt x="48771" y="39436"/>
                  </a:cubicBezTo>
                  <a:cubicBezTo>
                    <a:pt x="48242" y="40054"/>
                    <a:pt x="47839" y="40762"/>
                    <a:pt x="47579" y="41523"/>
                  </a:cubicBezTo>
                  <a:cubicBezTo>
                    <a:pt x="47579" y="41532"/>
                    <a:pt x="47579" y="41532"/>
                    <a:pt x="47579" y="41541"/>
                  </a:cubicBezTo>
                  <a:lnTo>
                    <a:pt x="47561" y="41586"/>
                  </a:lnTo>
                  <a:cubicBezTo>
                    <a:pt x="47337" y="42267"/>
                    <a:pt x="47239" y="42984"/>
                    <a:pt x="47275" y="43710"/>
                  </a:cubicBezTo>
                  <a:cubicBezTo>
                    <a:pt x="46033" y="42406"/>
                    <a:pt x="44274" y="41568"/>
                    <a:pt x="42406" y="41568"/>
                  </a:cubicBezTo>
                  <a:cubicBezTo>
                    <a:pt x="42386" y="41568"/>
                    <a:pt x="42366" y="41568"/>
                    <a:pt x="42346" y="41568"/>
                  </a:cubicBezTo>
                  <a:cubicBezTo>
                    <a:pt x="43684" y="40121"/>
                    <a:pt x="45557" y="39318"/>
                    <a:pt x="47493" y="39318"/>
                  </a:cubicBezTo>
                  <a:close/>
                  <a:moveTo>
                    <a:pt x="60506" y="39318"/>
                  </a:moveTo>
                  <a:cubicBezTo>
                    <a:pt x="62442" y="39318"/>
                    <a:pt x="64315" y="40121"/>
                    <a:pt x="65653" y="41568"/>
                  </a:cubicBezTo>
                  <a:cubicBezTo>
                    <a:pt x="65633" y="41568"/>
                    <a:pt x="65613" y="41568"/>
                    <a:pt x="65593" y="41568"/>
                  </a:cubicBezTo>
                  <a:cubicBezTo>
                    <a:pt x="63724" y="41568"/>
                    <a:pt x="61965" y="42398"/>
                    <a:pt x="60715" y="43710"/>
                  </a:cubicBezTo>
                  <a:cubicBezTo>
                    <a:pt x="60751" y="42984"/>
                    <a:pt x="60662" y="42267"/>
                    <a:pt x="60438" y="41586"/>
                  </a:cubicBezTo>
                  <a:cubicBezTo>
                    <a:pt x="60438" y="41577"/>
                    <a:pt x="60429" y="41559"/>
                    <a:pt x="60420" y="41550"/>
                  </a:cubicBezTo>
                  <a:cubicBezTo>
                    <a:pt x="60420" y="41541"/>
                    <a:pt x="60420" y="41532"/>
                    <a:pt x="60411" y="41532"/>
                  </a:cubicBezTo>
                  <a:cubicBezTo>
                    <a:pt x="60151" y="40762"/>
                    <a:pt x="59748" y="40054"/>
                    <a:pt x="59228" y="39436"/>
                  </a:cubicBezTo>
                  <a:cubicBezTo>
                    <a:pt x="59654" y="39357"/>
                    <a:pt x="60082" y="39318"/>
                    <a:pt x="60506" y="39318"/>
                  </a:cubicBezTo>
                  <a:close/>
                  <a:moveTo>
                    <a:pt x="23963" y="39353"/>
                  </a:moveTo>
                  <a:cubicBezTo>
                    <a:pt x="24391" y="39353"/>
                    <a:pt x="24821" y="39392"/>
                    <a:pt x="25250" y="39472"/>
                  </a:cubicBezTo>
                  <a:cubicBezTo>
                    <a:pt x="24255" y="40654"/>
                    <a:pt x="23673" y="42151"/>
                    <a:pt x="23753" y="43746"/>
                  </a:cubicBezTo>
                  <a:cubicBezTo>
                    <a:pt x="22512" y="42442"/>
                    <a:pt x="20744" y="41604"/>
                    <a:pt x="18884" y="41604"/>
                  </a:cubicBezTo>
                  <a:cubicBezTo>
                    <a:pt x="18864" y="41604"/>
                    <a:pt x="18845" y="41604"/>
                    <a:pt x="18825" y="41604"/>
                  </a:cubicBezTo>
                  <a:cubicBezTo>
                    <a:pt x="18805" y="41604"/>
                    <a:pt x="18786" y="41604"/>
                    <a:pt x="18766" y="41604"/>
                  </a:cubicBezTo>
                  <a:cubicBezTo>
                    <a:pt x="16897" y="41604"/>
                    <a:pt x="15129" y="42442"/>
                    <a:pt x="13888" y="43746"/>
                  </a:cubicBezTo>
                  <a:cubicBezTo>
                    <a:pt x="13951" y="42160"/>
                    <a:pt x="13368" y="40663"/>
                    <a:pt x="12382" y="39480"/>
                  </a:cubicBezTo>
                  <a:lnTo>
                    <a:pt x="12391" y="39472"/>
                  </a:lnTo>
                  <a:cubicBezTo>
                    <a:pt x="12820" y="39392"/>
                    <a:pt x="13250" y="39353"/>
                    <a:pt x="13678" y="39353"/>
                  </a:cubicBezTo>
                  <a:cubicBezTo>
                    <a:pt x="15611" y="39353"/>
                    <a:pt x="17482" y="40150"/>
                    <a:pt x="18825" y="41595"/>
                  </a:cubicBezTo>
                  <a:cubicBezTo>
                    <a:pt x="20161" y="40150"/>
                    <a:pt x="22031" y="39353"/>
                    <a:pt x="23963" y="39353"/>
                  </a:cubicBezTo>
                  <a:close/>
                  <a:moveTo>
                    <a:pt x="107663" y="39105"/>
                  </a:moveTo>
                  <a:cubicBezTo>
                    <a:pt x="109597" y="39105"/>
                    <a:pt x="111471" y="39906"/>
                    <a:pt x="112812" y="41353"/>
                  </a:cubicBezTo>
                  <a:cubicBezTo>
                    <a:pt x="112793" y="41353"/>
                    <a:pt x="112774" y="41353"/>
                    <a:pt x="112756" y="41353"/>
                  </a:cubicBezTo>
                  <a:cubicBezTo>
                    <a:pt x="110769" y="41353"/>
                    <a:pt x="108902" y="42299"/>
                    <a:pt x="107650" y="43755"/>
                  </a:cubicBezTo>
                  <a:lnTo>
                    <a:pt x="107650" y="43755"/>
                  </a:lnTo>
                  <a:cubicBezTo>
                    <a:pt x="107803" y="42088"/>
                    <a:pt x="107211" y="40511"/>
                    <a:pt x="106172" y="39274"/>
                  </a:cubicBezTo>
                  <a:lnTo>
                    <a:pt x="106172" y="39265"/>
                  </a:lnTo>
                  <a:cubicBezTo>
                    <a:pt x="106668" y="39158"/>
                    <a:pt x="107167" y="39105"/>
                    <a:pt x="107663" y="39105"/>
                  </a:cubicBezTo>
                  <a:close/>
                  <a:moveTo>
                    <a:pt x="37187" y="39310"/>
                  </a:moveTo>
                  <a:cubicBezTo>
                    <a:pt x="39118" y="39310"/>
                    <a:pt x="40989" y="40106"/>
                    <a:pt x="42328" y="41559"/>
                  </a:cubicBezTo>
                  <a:cubicBezTo>
                    <a:pt x="42310" y="41559"/>
                    <a:pt x="42291" y="41559"/>
                    <a:pt x="42273" y="41559"/>
                  </a:cubicBezTo>
                  <a:cubicBezTo>
                    <a:pt x="40286" y="41559"/>
                    <a:pt x="38419" y="42505"/>
                    <a:pt x="37167" y="43952"/>
                  </a:cubicBezTo>
                  <a:cubicBezTo>
                    <a:pt x="37320" y="42294"/>
                    <a:pt x="36728" y="40708"/>
                    <a:pt x="35689" y="39480"/>
                  </a:cubicBezTo>
                  <a:lnTo>
                    <a:pt x="35689" y="39472"/>
                  </a:lnTo>
                  <a:cubicBezTo>
                    <a:pt x="36187" y="39363"/>
                    <a:pt x="36689" y="39310"/>
                    <a:pt x="37187" y="39310"/>
                  </a:cubicBezTo>
                  <a:close/>
                  <a:moveTo>
                    <a:pt x="124475" y="37261"/>
                  </a:moveTo>
                  <a:cubicBezTo>
                    <a:pt x="127048" y="37261"/>
                    <a:pt x="129621" y="38627"/>
                    <a:pt x="130527" y="41362"/>
                  </a:cubicBezTo>
                  <a:cubicBezTo>
                    <a:pt x="130751" y="42043"/>
                    <a:pt x="130867" y="42760"/>
                    <a:pt x="130867" y="43486"/>
                  </a:cubicBezTo>
                  <a:cubicBezTo>
                    <a:pt x="130392" y="43384"/>
                    <a:pt x="129914" y="43334"/>
                    <a:pt x="129439" y="43334"/>
                  </a:cubicBezTo>
                  <a:cubicBezTo>
                    <a:pt x="127578" y="43334"/>
                    <a:pt x="125778" y="44101"/>
                    <a:pt x="124478" y="45493"/>
                  </a:cubicBezTo>
                  <a:cubicBezTo>
                    <a:pt x="123206" y="44113"/>
                    <a:pt x="121405" y="43333"/>
                    <a:pt x="119532" y="43333"/>
                  </a:cubicBezTo>
                  <a:cubicBezTo>
                    <a:pt x="119039" y="43333"/>
                    <a:pt x="118555" y="43387"/>
                    <a:pt x="118089" y="43486"/>
                  </a:cubicBezTo>
                  <a:cubicBezTo>
                    <a:pt x="118089" y="42760"/>
                    <a:pt x="118197" y="42034"/>
                    <a:pt x="118430" y="41344"/>
                  </a:cubicBezTo>
                  <a:cubicBezTo>
                    <a:pt x="119339" y="38623"/>
                    <a:pt x="121907" y="37261"/>
                    <a:pt x="124475" y="37261"/>
                  </a:cubicBezTo>
                  <a:close/>
                  <a:moveTo>
                    <a:pt x="77632" y="37306"/>
                  </a:moveTo>
                  <a:cubicBezTo>
                    <a:pt x="80806" y="37306"/>
                    <a:pt x="83980" y="39382"/>
                    <a:pt x="84022" y="43538"/>
                  </a:cubicBezTo>
                  <a:lnTo>
                    <a:pt x="84022" y="43538"/>
                  </a:lnTo>
                  <a:cubicBezTo>
                    <a:pt x="83549" y="43437"/>
                    <a:pt x="83074" y="43388"/>
                    <a:pt x="82603" y="43388"/>
                  </a:cubicBezTo>
                  <a:cubicBezTo>
                    <a:pt x="80742" y="43388"/>
                    <a:pt x="78941" y="44154"/>
                    <a:pt x="77642" y="45547"/>
                  </a:cubicBezTo>
                  <a:cubicBezTo>
                    <a:pt x="76360" y="44167"/>
                    <a:pt x="74568" y="43387"/>
                    <a:pt x="72687" y="43387"/>
                  </a:cubicBezTo>
                  <a:cubicBezTo>
                    <a:pt x="72203" y="43387"/>
                    <a:pt x="71719" y="43441"/>
                    <a:pt x="71244" y="43540"/>
                  </a:cubicBezTo>
                  <a:cubicBezTo>
                    <a:pt x="71280" y="39385"/>
                    <a:pt x="74456" y="37306"/>
                    <a:pt x="77632" y="37306"/>
                  </a:cubicBezTo>
                  <a:close/>
                  <a:moveTo>
                    <a:pt x="100947" y="37306"/>
                  </a:moveTo>
                  <a:cubicBezTo>
                    <a:pt x="104122" y="37306"/>
                    <a:pt x="107296" y="39383"/>
                    <a:pt x="107337" y="43540"/>
                  </a:cubicBezTo>
                  <a:cubicBezTo>
                    <a:pt x="106864" y="43438"/>
                    <a:pt x="106386" y="43388"/>
                    <a:pt x="105913" y="43388"/>
                  </a:cubicBezTo>
                  <a:cubicBezTo>
                    <a:pt x="104054" y="43388"/>
                    <a:pt x="102249" y="44154"/>
                    <a:pt x="100957" y="45547"/>
                  </a:cubicBezTo>
                  <a:cubicBezTo>
                    <a:pt x="99676" y="44167"/>
                    <a:pt x="97883" y="43387"/>
                    <a:pt x="96002" y="43387"/>
                  </a:cubicBezTo>
                  <a:cubicBezTo>
                    <a:pt x="95518" y="43387"/>
                    <a:pt x="95034" y="43441"/>
                    <a:pt x="94559" y="43540"/>
                  </a:cubicBezTo>
                  <a:cubicBezTo>
                    <a:pt x="94595" y="39385"/>
                    <a:pt x="97771" y="37306"/>
                    <a:pt x="100947" y="37306"/>
                  </a:cubicBezTo>
                  <a:close/>
                  <a:moveTo>
                    <a:pt x="54009" y="37465"/>
                  </a:moveTo>
                  <a:cubicBezTo>
                    <a:pt x="56582" y="37465"/>
                    <a:pt x="59156" y="38830"/>
                    <a:pt x="60061" y="41559"/>
                  </a:cubicBezTo>
                  <a:cubicBezTo>
                    <a:pt x="60285" y="42249"/>
                    <a:pt x="60393" y="42966"/>
                    <a:pt x="60393" y="43692"/>
                  </a:cubicBezTo>
                  <a:cubicBezTo>
                    <a:pt x="59920" y="43590"/>
                    <a:pt x="59442" y="43540"/>
                    <a:pt x="58969" y="43540"/>
                  </a:cubicBezTo>
                  <a:cubicBezTo>
                    <a:pt x="57110" y="43540"/>
                    <a:pt x="55305" y="44307"/>
                    <a:pt x="54013" y="45699"/>
                  </a:cubicBezTo>
                  <a:cubicBezTo>
                    <a:pt x="52739" y="44318"/>
                    <a:pt x="50951" y="43539"/>
                    <a:pt x="49072" y="43539"/>
                  </a:cubicBezTo>
                  <a:cubicBezTo>
                    <a:pt x="49061" y="43539"/>
                    <a:pt x="49051" y="43540"/>
                    <a:pt x="49040" y="43540"/>
                  </a:cubicBezTo>
                  <a:cubicBezTo>
                    <a:pt x="48556" y="43540"/>
                    <a:pt x="48072" y="43593"/>
                    <a:pt x="47597" y="43692"/>
                  </a:cubicBezTo>
                  <a:cubicBezTo>
                    <a:pt x="47597" y="42966"/>
                    <a:pt x="47714" y="42249"/>
                    <a:pt x="47938" y="41559"/>
                  </a:cubicBezTo>
                  <a:lnTo>
                    <a:pt x="47956" y="41550"/>
                  </a:lnTo>
                  <a:cubicBezTo>
                    <a:pt x="48865" y="38827"/>
                    <a:pt x="51437" y="37465"/>
                    <a:pt x="54009" y="37465"/>
                  </a:cubicBezTo>
                  <a:close/>
                  <a:moveTo>
                    <a:pt x="7163" y="37500"/>
                  </a:moveTo>
                  <a:cubicBezTo>
                    <a:pt x="10339" y="37500"/>
                    <a:pt x="13516" y="39579"/>
                    <a:pt x="13556" y="43737"/>
                  </a:cubicBezTo>
                  <a:cubicBezTo>
                    <a:pt x="13079" y="43632"/>
                    <a:pt x="12598" y="43582"/>
                    <a:pt x="12120" y="43582"/>
                  </a:cubicBezTo>
                  <a:cubicBezTo>
                    <a:pt x="10263" y="43582"/>
                    <a:pt x="8460" y="44350"/>
                    <a:pt x="7163" y="45739"/>
                  </a:cubicBezTo>
                  <a:lnTo>
                    <a:pt x="7163" y="45739"/>
                  </a:lnTo>
                  <a:cubicBezTo>
                    <a:pt x="5882" y="44362"/>
                    <a:pt x="4092" y="43584"/>
                    <a:pt x="2212" y="43584"/>
                  </a:cubicBezTo>
                  <a:cubicBezTo>
                    <a:pt x="1728" y="43584"/>
                    <a:pt x="1245" y="43638"/>
                    <a:pt x="770" y="43737"/>
                  </a:cubicBezTo>
                  <a:cubicBezTo>
                    <a:pt x="810" y="39579"/>
                    <a:pt x="3987" y="37500"/>
                    <a:pt x="7163" y="37500"/>
                  </a:cubicBezTo>
                  <a:close/>
                  <a:moveTo>
                    <a:pt x="30463" y="37509"/>
                  </a:moveTo>
                  <a:cubicBezTo>
                    <a:pt x="33636" y="37509"/>
                    <a:pt x="36811" y="39587"/>
                    <a:pt x="36854" y="43742"/>
                  </a:cubicBezTo>
                  <a:lnTo>
                    <a:pt x="36854" y="43742"/>
                  </a:lnTo>
                  <a:cubicBezTo>
                    <a:pt x="36384" y="43642"/>
                    <a:pt x="35912" y="43594"/>
                    <a:pt x="35443" y="43594"/>
                  </a:cubicBezTo>
                  <a:cubicBezTo>
                    <a:pt x="33580" y="43594"/>
                    <a:pt x="31775" y="44360"/>
                    <a:pt x="30483" y="45753"/>
                  </a:cubicBezTo>
                  <a:cubicBezTo>
                    <a:pt x="29201" y="44373"/>
                    <a:pt x="27409" y="43593"/>
                    <a:pt x="25528" y="43593"/>
                  </a:cubicBezTo>
                  <a:cubicBezTo>
                    <a:pt x="25044" y="43593"/>
                    <a:pt x="24560" y="43638"/>
                    <a:pt x="24085" y="43746"/>
                  </a:cubicBezTo>
                  <a:cubicBezTo>
                    <a:pt x="24116" y="39588"/>
                    <a:pt x="27288" y="37509"/>
                    <a:pt x="30463" y="37509"/>
                  </a:cubicBezTo>
                  <a:close/>
                  <a:moveTo>
                    <a:pt x="119327" y="43718"/>
                  </a:moveTo>
                  <a:cubicBezTo>
                    <a:pt x="121267" y="43718"/>
                    <a:pt x="123141" y="44520"/>
                    <a:pt x="124478" y="45968"/>
                  </a:cubicBezTo>
                  <a:cubicBezTo>
                    <a:pt x="124458" y="45968"/>
                    <a:pt x="124439" y="45968"/>
                    <a:pt x="124419" y="45968"/>
                  </a:cubicBezTo>
                  <a:cubicBezTo>
                    <a:pt x="122550" y="45968"/>
                    <a:pt x="120782" y="46806"/>
                    <a:pt x="119541" y="48109"/>
                  </a:cubicBezTo>
                  <a:cubicBezTo>
                    <a:pt x="119622" y="46514"/>
                    <a:pt x="119039" y="45018"/>
                    <a:pt x="118045" y="43835"/>
                  </a:cubicBezTo>
                  <a:cubicBezTo>
                    <a:pt x="118472" y="43756"/>
                    <a:pt x="118901" y="43718"/>
                    <a:pt x="119327" y="43718"/>
                  </a:cubicBezTo>
                  <a:close/>
                  <a:moveTo>
                    <a:pt x="129624" y="43718"/>
                  </a:moveTo>
                  <a:cubicBezTo>
                    <a:pt x="130049" y="43718"/>
                    <a:pt x="130477" y="43756"/>
                    <a:pt x="130903" y="43835"/>
                  </a:cubicBezTo>
                  <a:cubicBezTo>
                    <a:pt x="129908" y="45018"/>
                    <a:pt x="129326" y="46523"/>
                    <a:pt x="129415" y="48109"/>
                  </a:cubicBezTo>
                  <a:cubicBezTo>
                    <a:pt x="128165" y="46806"/>
                    <a:pt x="126397" y="45968"/>
                    <a:pt x="124537" y="45968"/>
                  </a:cubicBezTo>
                  <a:cubicBezTo>
                    <a:pt x="124517" y="45968"/>
                    <a:pt x="124498" y="45968"/>
                    <a:pt x="124478" y="45968"/>
                  </a:cubicBezTo>
                  <a:cubicBezTo>
                    <a:pt x="125815" y="44520"/>
                    <a:pt x="127689" y="43718"/>
                    <a:pt x="129624" y="43718"/>
                  </a:cubicBezTo>
                  <a:close/>
                  <a:moveTo>
                    <a:pt x="82779" y="43762"/>
                  </a:moveTo>
                  <a:cubicBezTo>
                    <a:pt x="83204" y="43762"/>
                    <a:pt x="83632" y="43801"/>
                    <a:pt x="84057" y="43880"/>
                  </a:cubicBezTo>
                  <a:cubicBezTo>
                    <a:pt x="83063" y="45063"/>
                    <a:pt x="82480" y="46559"/>
                    <a:pt x="82561" y="48154"/>
                  </a:cubicBezTo>
                  <a:cubicBezTo>
                    <a:pt x="81320" y="46851"/>
                    <a:pt x="79552" y="46012"/>
                    <a:pt x="77683" y="46012"/>
                  </a:cubicBezTo>
                  <a:cubicBezTo>
                    <a:pt x="77666" y="46012"/>
                    <a:pt x="77650" y="46012"/>
                    <a:pt x="77633" y="46013"/>
                  </a:cubicBezTo>
                  <a:lnTo>
                    <a:pt x="77633" y="46013"/>
                  </a:lnTo>
                  <a:cubicBezTo>
                    <a:pt x="78970" y="44565"/>
                    <a:pt x="80844" y="43762"/>
                    <a:pt x="82779" y="43762"/>
                  </a:cubicBezTo>
                  <a:close/>
                  <a:moveTo>
                    <a:pt x="59124" y="43911"/>
                  </a:moveTo>
                  <a:cubicBezTo>
                    <a:pt x="59554" y="43911"/>
                    <a:pt x="59988" y="43951"/>
                    <a:pt x="60420" y="44032"/>
                  </a:cubicBezTo>
                  <a:cubicBezTo>
                    <a:pt x="59425" y="45224"/>
                    <a:pt x="58843" y="46721"/>
                    <a:pt x="58932" y="48316"/>
                  </a:cubicBezTo>
                  <a:lnTo>
                    <a:pt x="58923" y="48307"/>
                  </a:lnTo>
                  <a:cubicBezTo>
                    <a:pt x="57682" y="47003"/>
                    <a:pt x="55914" y="46165"/>
                    <a:pt x="54045" y="46165"/>
                  </a:cubicBezTo>
                  <a:cubicBezTo>
                    <a:pt x="54026" y="46165"/>
                    <a:pt x="54006" y="46165"/>
                    <a:pt x="53986" y="46165"/>
                  </a:cubicBezTo>
                  <a:cubicBezTo>
                    <a:pt x="53966" y="46165"/>
                    <a:pt x="53947" y="46165"/>
                    <a:pt x="53927" y="46165"/>
                  </a:cubicBezTo>
                  <a:cubicBezTo>
                    <a:pt x="52067" y="46165"/>
                    <a:pt x="50299" y="47003"/>
                    <a:pt x="49049" y="48307"/>
                  </a:cubicBezTo>
                  <a:cubicBezTo>
                    <a:pt x="49138" y="46712"/>
                    <a:pt x="48556" y="45206"/>
                    <a:pt x="47561" y="44032"/>
                  </a:cubicBezTo>
                  <a:cubicBezTo>
                    <a:pt x="47990" y="43953"/>
                    <a:pt x="48420" y="43914"/>
                    <a:pt x="48848" y="43914"/>
                  </a:cubicBezTo>
                  <a:cubicBezTo>
                    <a:pt x="50781" y="43914"/>
                    <a:pt x="52652" y="44711"/>
                    <a:pt x="53995" y="46156"/>
                  </a:cubicBezTo>
                  <a:cubicBezTo>
                    <a:pt x="55328" y="44713"/>
                    <a:pt x="57194" y="43911"/>
                    <a:pt x="59124" y="43911"/>
                  </a:cubicBezTo>
                  <a:close/>
                  <a:moveTo>
                    <a:pt x="25317" y="43968"/>
                  </a:moveTo>
                  <a:cubicBezTo>
                    <a:pt x="27250" y="43968"/>
                    <a:pt x="29122" y="44764"/>
                    <a:pt x="30465" y="46210"/>
                  </a:cubicBezTo>
                  <a:lnTo>
                    <a:pt x="30465" y="46210"/>
                  </a:lnTo>
                  <a:cubicBezTo>
                    <a:pt x="30462" y="46210"/>
                    <a:pt x="30459" y="46210"/>
                    <a:pt x="30456" y="46210"/>
                  </a:cubicBezTo>
                  <a:cubicBezTo>
                    <a:pt x="30446" y="46210"/>
                    <a:pt x="30436" y="46210"/>
                    <a:pt x="30426" y="46210"/>
                  </a:cubicBezTo>
                  <a:cubicBezTo>
                    <a:pt x="28546" y="46210"/>
                    <a:pt x="26775" y="47041"/>
                    <a:pt x="25519" y="48351"/>
                  </a:cubicBezTo>
                  <a:cubicBezTo>
                    <a:pt x="25608" y="46765"/>
                    <a:pt x="25026" y="45269"/>
                    <a:pt x="24031" y="44086"/>
                  </a:cubicBezTo>
                  <a:cubicBezTo>
                    <a:pt x="24460" y="44007"/>
                    <a:pt x="24890" y="43968"/>
                    <a:pt x="25317" y="43968"/>
                  </a:cubicBezTo>
                  <a:close/>
                  <a:moveTo>
                    <a:pt x="106094" y="43751"/>
                  </a:moveTo>
                  <a:cubicBezTo>
                    <a:pt x="106570" y="43751"/>
                    <a:pt x="107049" y="43799"/>
                    <a:pt x="107525" y="43898"/>
                  </a:cubicBezTo>
                  <a:cubicBezTo>
                    <a:pt x="106512" y="45161"/>
                    <a:pt x="105939" y="46747"/>
                    <a:pt x="106127" y="48423"/>
                  </a:cubicBezTo>
                  <a:lnTo>
                    <a:pt x="106118" y="48414"/>
                  </a:lnTo>
                  <a:cubicBezTo>
                    <a:pt x="104866" y="46958"/>
                    <a:pt x="102990" y="46012"/>
                    <a:pt x="100995" y="46012"/>
                  </a:cubicBezTo>
                  <a:cubicBezTo>
                    <a:pt x="100976" y="46012"/>
                    <a:pt x="100958" y="46013"/>
                    <a:pt x="100939" y="46013"/>
                  </a:cubicBezTo>
                  <a:cubicBezTo>
                    <a:pt x="100919" y="46012"/>
                    <a:pt x="100899" y="46012"/>
                    <a:pt x="100879" y="46012"/>
                  </a:cubicBezTo>
                  <a:cubicBezTo>
                    <a:pt x="99020" y="46012"/>
                    <a:pt x="97252" y="46842"/>
                    <a:pt x="96011" y="48154"/>
                  </a:cubicBezTo>
                  <a:cubicBezTo>
                    <a:pt x="96091" y="46559"/>
                    <a:pt x="95509" y="45054"/>
                    <a:pt x="94514" y="43880"/>
                  </a:cubicBezTo>
                  <a:cubicBezTo>
                    <a:pt x="94946" y="43798"/>
                    <a:pt x="95380" y="43758"/>
                    <a:pt x="95811" y="43758"/>
                  </a:cubicBezTo>
                  <a:cubicBezTo>
                    <a:pt x="97740" y="43758"/>
                    <a:pt x="99607" y="44561"/>
                    <a:pt x="100948" y="46004"/>
                  </a:cubicBezTo>
                  <a:cubicBezTo>
                    <a:pt x="102286" y="44551"/>
                    <a:pt x="104160" y="43751"/>
                    <a:pt x="106094" y="43751"/>
                  </a:cubicBezTo>
                  <a:close/>
                  <a:moveTo>
                    <a:pt x="70812" y="39306"/>
                  </a:moveTo>
                  <a:cubicBezTo>
                    <a:pt x="71289" y="39306"/>
                    <a:pt x="71770" y="39355"/>
                    <a:pt x="72248" y="39454"/>
                  </a:cubicBezTo>
                  <a:cubicBezTo>
                    <a:pt x="71271" y="40699"/>
                    <a:pt x="70742" y="42276"/>
                    <a:pt x="70939" y="43925"/>
                  </a:cubicBezTo>
                  <a:cubicBezTo>
                    <a:pt x="71449" y="43811"/>
                    <a:pt x="71962" y="43756"/>
                    <a:pt x="72472" y="43756"/>
                  </a:cubicBezTo>
                  <a:cubicBezTo>
                    <a:pt x="74409" y="43756"/>
                    <a:pt x="76285" y="44558"/>
                    <a:pt x="77633" y="46013"/>
                  </a:cubicBezTo>
                  <a:lnTo>
                    <a:pt x="77633" y="46013"/>
                  </a:lnTo>
                  <a:cubicBezTo>
                    <a:pt x="77630" y="46013"/>
                    <a:pt x="77627" y="46013"/>
                    <a:pt x="77624" y="46013"/>
                  </a:cubicBezTo>
                  <a:cubicBezTo>
                    <a:pt x="77606" y="46013"/>
                    <a:pt x="77588" y="46012"/>
                    <a:pt x="77570" y="46012"/>
                  </a:cubicBezTo>
                  <a:cubicBezTo>
                    <a:pt x="75529" y="46012"/>
                    <a:pt x="73598" y="47021"/>
                    <a:pt x="72346" y="48540"/>
                  </a:cubicBezTo>
                  <a:cubicBezTo>
                    <a:pt x="72703" y="44850"/>
                    <a:pt x="69416" y="41568"/>
                    <a:pt x="65713" y="41568"/>
                  </a:cubicBezTo>
                  <a:cubicBezTo>
                    <a:pt x="65693" y="41568"/>
                    <a:pt x="65673" y="41568"/>
                    <a:pt x="65653" y="41568"/>
                  </a:cubicBezTo>
                  <a:lnTo>
                    <a:pt x="65653" y="41559"/>
                  </a:lnTo>
                  <a:cubicBezTo>
                    <a:pt x="66997" y="40107"/>
                    <a:pt x="68873" y="39306"/>
                    <a:pt x="70812" y="39306"/>
                  </a:cubicBezTo>
                  <a:close/>
                  <a:moveTo>
                    <a:pt x="35618" y="43957"/>
                  </a:moveTo>
                  <a:cubicBezTo>
                    <a:pt x="36091" y="43957"/>
                    <a:pt x="36568" y="44006"/>
                    <a:pt x="37042" y="44104"/>
                  </a:cubicBezTo>
                  <a:cubicBezTo>
                    <a:pt x="36020" y="45350"/>
                    <a:pt x="35456" y="46945"/>
                    <a:pt x="35635" y="48620"/>
                  </a:cubicBezTo>
                  <a:cubicBezTo>
                    <a:pt x="34383" y="47164"/>
                    <a:pt x="32507" y="46210"/>
                    <a:pt x="30511" y="46210"/>
                  </a:cubicBezTo>
                  <a:cubicBezTo>
                    <a:pt x="30496" y="46210"/>
                    <a:pt x="30480" y="46210"/>
                    <a:pt x="30465" y="46210"/>
                  </a:cubicBezTo>
                  <a:lnTo>
                    <a:pt x="30465" y="46210"/>
                  </a:lnTo>
                  <a:cubicBezTo>
                    <a:pt x="31804" y="44762"/>
                    <a:pt x="33682" y="43957"/>
                    <a:pt x="35618" y="43957"/>
                  </a:cubicBezTo>
                  <a:close/>
                  <a:moveTo>
                    <a:pt x="112822" y="41864"/>
                  </a:moveTo>
                  <a:cubicBezTo>
                    <a:pt x="115997" y="41864"/>
                    <a:pt x="119174" y="43943"/>
                    <a:pt x="119218" y="48100"/>
                  </a:cubicBezTo>
                  <a:cubicBezTo>
                    <a:pt x="118743" y="47999"/>
                    <a:pt x="118265" y="47949"/>
                    <a:pt x="117790" y="47949"/>
                  </a:cubicBezTo>
                  <a:cubicBezTo>
                    <a:pt x="115926" y="47949"/>
                    <a:pt x="114120" y="48715"/>
                    <a:pt x="112821" y="50108"/>
                  </a:cubicBezTo>
                  <a:cubicBezTo>
                    <a:pt x="111548" y="48728"/>
                    <a:pt x="109756" y="47948"/>
                    <a:pt x="107874" y="47948"/>
                  </a:cubicBezTo>
                  <a:cubicBezTo>
                    <a:pt x="107391" y="47948"/>
                    <a:pt x="106907" y="48002"/>
                    <a:pt x="106432" y="48100"/>
                  </a:cubicBezTo>
                  <a:cubicBezTo>
                    <a:pt x="106472" y="43943"/>
                    <a:pt x="109646" y="41864"/>
                    <a:pt x="112822" y="41864"/>
                  </a:cubicBezTo>
                  <a:close/>
                  <a:moveTo>
                    <a:pt x="136132" y="41864"/>
                  </a:moveTo>
                  <a:cubicBezTo>
                    <a:pt x="139308" y="41864"/>
                    <a:pt x="142484" y="43943"/>
                    <a:pt x="142525" y="48100"/>
                  </a:cubicBezTo>
                  <a:cubicBezTo>
                    <a:pt x="142051" y="47999"/>
                    <a:pt x="141574" y="47949"/>
                    <a:pt x="141100" y="47949"/>
                  </a:cubicBezTo>
                  <a:cubicBezTo>
                    <a:pt x="139242" y="47949"/>
                    <a:pt x="137437" y="48715"/>
                    <a:pt x="136145" y="50108"/>
                  </a:cubicBezTo>
                  <a:cubicBezTo>
                    <a:pt x="134863" y="48728"/>
                    <a:pt x="133071" y="47948"/>
                    <a:pt x="131190" y="47948"/>
                  </a:cubicBezTo>
                  <a:cubicBezTo>
                    <a:pt x="130706" y="47948"/>
                    <a:pt x="130222" y="48002"/>
                    <a:pt x="129747" y="48100"/>
                  </a:cubicBezTo>
                  <a:cubicBezTo>
                    <a:pt x="129783" y="43943"/>
                    <a:pt x="132957" y="41864"/>
                    <a:pt x="136132" y="41864"/>
                  </a:cubicBezTo>
                  <a:close/>
                  <a:moveTo>
                    <a:pt x="89293" y="41912"/>
                  </a:moveTo>
                  <a:cubicBezTo>
                    <a:pt x="92468" y="41912"/>
                    <a:pt x="95642" y="43988"/>
                    <a:pt x="95679" y="48143"/>
                  </a:cubicBezTo>
                  <a:lnTo>
                    <a:pt x="95679" y="48143"/>
                  </a:lnTo>
                  <a:cubicBezTo>
                    <a:pt x="95207" y="48043"/>
                    <a:pt x="94732" y="47994"/>
                    <a:pt x="94260" y="47994"/>
                  </a:cubicBezTo>
                  <a:cubicBezTo>
                    <a:pt x="92399" y="47994"/>
                    <a:pt x="90599" y="48760"/>
                    <a:pt x="89299" y="50152"/>
                  </a:cubicBezTo>
                  <a:cubicBezTo>
                    <a:pt x="88018" y="48773"/>
                    <a:pt x="86226" y="47993"/>
                    <a:pt x="84344" y="47993"/>
                  </a:cubicBezTo>
                  <a:cubicBezTo>
                    <a:pt x="83860" y="47993"/>
                    <a:pt x="83376" y="48047"/>
                    <a:pt x="82902" y="48145"/>
                  </a:cubicBezTo>
                  <a:cubicBezTo>
                    <a:pt x="82937" y="43991"/>
                    <a:pt x="86116" y="41912"/>
                    <a:pt x="89293" y="41912"/>
                  </a:cubicBezTo>
                  <a:close/>
                  <a:moveTo>
                    <a:pt x="42335" y="42067"/>
                  </a:moveTo>
                  <a:cubicBezTo>
                    <a:pt x="45509" y="42067"/>
                    <a:pt x="48681" y="44143"/>
                    <a:pt x="48726" y="48298"/>
                  </a:cubicBezTo>
                  <a:lnTo>
                    <a:pt x="48726" y="48298"/>
                  </a:lnTo>
                  <a:cubicBezTo>
                    <a:pt x="48251" y="48196"/>
                    <a:pt x="47772" y="48146"/>
                    <a:pt x="47298" y="48146"/>
                  </a:cubicBezTo>
                  <a:cubicBezTo>
                    <a:pt x="45434" y="48146"/>
                    <a:pt x="43630" y="48912"/>
                    <a:pt x="42337" y="50305"/>
                  </a:cubicBezTo>
                  <a:cubicBezTo>
                    <a:pt x="41056" y="48925"/>
                    <a:pt x="39264" y="48145"/>
                    <a:pt x="37382" y="48145"/>
                  </a:cubicBezTo>
                  <a:cubicBezTo>
                    <a:pt x="36898" y="48145"/>
                    <a:pt x="36415" y="48199"/>
                    <a:pt x="35940" y="48307"/>
                  </a:cubicBezTo>
                  <a:cubicBezTo>
                    <a:pt x="35980" y="44148"/>
                    <a:pt x="39158" y="42067"/>
                    <a:pt x="42335" y="42067"/>
                  </a:cubicBezTo>
                  <a:close/>
                  <a:moveTo>
                    <a:pt x="65651" y="42067"/>
                  </a:moveTo>
                  <a:cubicBezTo>
                    <a:pt x="68826" y="42067"/>
                    <a:pt x="72001" y="44146"/>
                    <a:pt x="72041" y="48307"/>
                  </a:cubicBezTo>
                  <a:cubicBezTo>
                    <a:pt x="71563" y="48202"/>
                    <a:pt x="71080" y="48150"/>
                    <a:pt x="70601" y="48150"/>
                  </a:cubicBezTo>
                  <a:cubicBezTo>
                    <a:pt x="68748" y="48150"/>
                    <a:pt x="66948" y="48916"/>
                    <a:pt x="65653" y="50305"/>
                  </a:cubicBezTo>
                  <a:cubicBezTo>
                    <a:pt x="64371" y="48934"/>
                    <a:pt x="62579" y="48145"/>
                    <a:pt x="60697" y="48145"/>
                  </a:cubicBezTo>
                  <a:cubicBezTo>
                    <a:pt x="60214" y="48145"/>
                    <a:pt x="59730" y="48199"/>
                    <a:pt x="59255" y="48307"/>
                  </a:cubicBezTo>
                  <a:cubicBezTo>
                    <a:pt x="59295" y="44148"/>
                    <a:pt x="62473" y="42067"/>
                    <a:pt x="65651" y="42067"/>
                  </a:cubicBezTo>
                  <a:close/>
                  <a:moveTo>
                    <a:pt x="18806" y="42117"/>
                  </a:moveTo>
                  <a:cubicBezTo>
                    <a:pt x="21981" y="42117"/>
                    <a:pt x="25156" y="44198"/>
                    <a:pt x="25196" y="48360"/>
                  </a:cubicBezTo>
                  <a:cubicBezTo>
                    <a:pt x="24717" y="48255"/>
                    <a:pt x="24234" y="48204"/>
                    <a:pt x="23755" y="48204"/>
                  </a:cubicBezTo>
                  <a:cubicBezTo>
                    <a:pt x="21902" y="48204"/>
                    <a:pt x="20103" y="48970"/>
                    <a:pt x="18807" y="50359"/>
                  </a:cubicBezTo>
                  <a:cubicBezTo>
                    <a:pt x="17526" y="48988"/>
                    <a:pt x="15734" y="48199"/>
                    <a:pt x="13852" y="48199"/>
                  </a:cubicBezTo>
                  <a:cubicBezTo>
                    <a:pt x="13368" y="48199"/>
                    <a:pt x="12884" y="48253"/>
                    <a:pt x="12409" y="48360"/>
                  </a:cubicBezTo>
                  <a:cubicBezTo>
                    <a:pt x="12454" y="44198"/>
                    <a:pt x="15631" y="42117"/>
                    <a:pt x="18806" y="42117"/>
                  </a:cubicBezTo>
                  <a:close/>
                  <a:moveTo>
                    <a:pt x="117967" y="48323"/>
                  </a:moveTo>
                  <a:cubicBezTo>
                    <a:pt x="118392" y="48323"/>
                    <a:pt x="118820" y="48362"/>
                    <a:pt x="119245" y="48441"/>
                  </a:cubicBezTo>
                  <a:cubicBezTo>
                    <a:pt x="118253" y="49621"/>
                    <a:pt x="117671" y="51114"/>
                    <a:pt x="117757" y="52706"/>
                  </a:cubicBezTo>
                  <a:lnTo>
                    <a:pt x="117757" y="52706"/>
                  </a:lnTo>
                  <a:cubicBezTo>
                    <a:pt x="116507" y="51403"/>
                    <a:pt x="114740" y="50573"/>
                    <a:pt x="112880" y="50573"/>
                  </a:cubicBezTo>
                  <a:cubicBezTo>
                    <a:pt x="112860" y="50573"/>
                    <a:pt x="112840" y="50573"/>
                    <a:pt x="112821" y="50574"/>
                  </a:cubicBezTo>
                  <a:cubicBezTo>
                    <a:pt x="114158" y="49126"/>
                    <a:pt x="116031" y="48323"/>
                    <a:pt x="117967" y="48323"/>
                  </a:cubicBezTo>
                  <a:close/>
                  <a:moveTo>
                    <a:pt x="130990" y="48323"/>
                  </a:moveTo>
                  <a:cubicBezTo>
                    <a:pt x="132925" y="48323"/>
                    <a:pt x="134799" y="49126"/>
                    <a:pt x="136136" y="50574"/>
                  </a:cubicBezTo>
                  <a:cubicBezTo>
                    <a:pt x="136116" y="50573"/>
                    <a:pt x="136096" y="50573"/>
                    <a:pt x="136077" y="50573"/>
                  </a:cubicBezTo>
                  <a:cubicBezTo>
                    <a:pt x="134208" y="50573"/>
                    <a:pt x="132440" y="51412"/>
                    <a:pt x="131199" y="52715"/>
                  </a:cubicBezTo>
                  <a:cubicBezTo>
                    <a:pt x="131279" y="51120"/>
                    <a:pt x="130697" y="49624"/>
                    <a:pt x="129711" y="48441"/>
                  </a:cubicBezTo>
                  <a:cubicBezTo>
                    <a:pt x="130137" y="48362"/>
                    <a:pt x="130565" y="48323"/>
                    <a:pt x="130990" y="48323"/>
                  </a:cubicBezTo>
                  <a:close/>
                  <a:moveTo>
                    <a:pt x="94437" y="48359"/>
                  </a:moveTo>
                  <a:cubicBezTo>
                    <a:pt x="94862" y="48359"/>
                    <a:pt x="95289" y="48398"/>
                    <a:pt x="95715" y="48477"/>
                  </a:cubicBezTo>
                  <a:cubicBezTo>
                    <a:pt x="94722" y="49666"/>
                    <a:pt x="94140" y="51168"/>
                    <a:pt x="94227" y="52750"/>
                  </a:cubicBezTo>
                  <a:lnTo>
                    <a:pt x="94227" y="52750"/>
                  </a:lnTo>
                  <a:cubicBezTo>
                    <a:pt x="92986" y="51447"/>
                    <a:pt x="91219" y="50618"/>
                    <a:pt x="89350" y="50618"/>
                  </a:cubicBezTo>
                  <a:cubicBezTo>
                    <a:pt x="89330" y="50618"/>
                    <a:pt x="89310" y="50618"/>
                    <a:pt x="89290" y="50618"/>
                  </a:cubicBezTo>
                  <a:cubicBezTo>
                    <a:pt x="89270" y="50618"/>
                    <a:pt x="89250" y="50618"/>
                    <a:pt x="89231" y="50618"/>
                  </a:cubicBezTo>
                  <a:cubicBezTo>
                    <a:pt x="87362" y="50618"/>
                    <a:pt x="85603" y="51448"/>
                    <a:pt x="84353" y="52751"/>
                  </a:cubicBezTo>
                  <a:cubicBezTo>
                    <a:pt x="84443" y="51165"/>
                    <a:pt x="83860" y="49660"/>
                    <a:pt x="82866" y="48477"/>
                  </a:cubicBezTo>
                  <a:cubicBezTo>
                    <a:pt x="83291" y="48398"/>
                    <a:pt x="83719" y="48359"/>
                    <a:pt x="84144" y="48359"/>
                  </a:cubicBezTo>
                  <a:cubicBezTo>
                    <a:pt x="86080" y="48359"/>
                    <a:pt x="87955" y="49162"/>
                    <a:pt x="89299" y="50609"/>
                  </a:cubicBezTo>
                  <a:cubicBezTo>
                    <a:pt x="90637" y="49162"/>
                    <a:pt x="92504" y="48359"/>
                    <a:pt x="94437" y="48359"/>
                  </a:cubicBezTo>
                  <a:close/>
                  <a:moveTo>
                    <a:pt x="47485" y="48520"/>
                  </a:moveTo>
                  <a:cubicBezTo>
                    <a:pt x="47909" y="48520"/>
                    <a:pt x="48337" y="48559"/>
                    <a:pt x="48762" y="48638"/>
                  </a:cubicBezTo>
                  <a:cubicBezTo>
                    <a:pt x="47767" y="49821"/>
                    <a:pt x="47185" y="51326"/>
                    <a:pt x="47275" y="52912"/>
                  </a:cubicBezTo>
                  <a:cubicBezTo>
                    <a:pt x="46025" y="51609"/>
                    <a:pt x="44257" y="50779"/>
                    <a:pt x="42397" y="50779"/>
                  </a:cubicBezTo>
                  <a:cubicBezTo>
                    <a:pt x="42377" y="50779"/>
                    <a:pt x="42357" y="50779"/>
                    <a:pt x="42337" y="50780"/>
                  </a:cubicBezTo>
                  <a:cubicBezTo>
                    <a:pt x="43675" y="49325"/>
                    <a:pt x="45549" y="48520"/>
                    <a:pt x="47485" y="48520"/>
                  </a:cubicBezTo>
                  <a:close/>
                  <a:moveTo>
                    <a:pt x="60501" y="48529"/>
                  </a:moveTo>
                  <a:cubicBezTo>
                    <a:pt x="62439" y="48529"/>
                    <a:pt x="64308" y="49332"/>
                    <a:pt x="65653" y="50780"/>
                  </a:cubicBezTo>
                  <a:cubicBezTo>
                    <a:pt x="65633" y="50779"/>
                    <a:pt x="65613" y="50779"/>
                    <a:pt x="65593" y="50779"/>
                  </a:cubicBezTo>
                  <a:cubicBezTo>
                    <a:pt x="63725" y="50779"/>
                    <a:pt x="61957" y="51618"/>
                    <a:pt x="60715" y="52921"/>
                  </a:cubicBezTo>
                  <a:cubicBezTo>
                    <a:pt x="60796" y="51326"/>
                    <a:pt x="60214" y="49830"/>
                    <a:pt x="59219" y="48647"/>
                  </a:cubicBezTo>
                  <a:cubicBezTo>
                    <a:pt x="59646" y="48568"/>
                    <a:pt x="60075" y="48529"/>
                    <a:pt x="60501" y="48529"/>
                  </a:cubicBezTo>
                  <a:close/>
                  <a:moveTo>
                    <a:pt x="107662" y="48316"/>
                  </a:moveTo>
                  <a:cubicBezTo>
                    <a:pt x="109596" y="48316"/>
                    <a:pt x="111472" y="49118"/>
                    <a:pt x="112821" y="50574"/>
                  </a:cubicBezTo>
                  <a:cubicBezTo>
                    <a:pt x="112802" y="50573"/>
                    <a:pt x="112783" y="50573"/>
                    <a:pt x="112765" y="50573"/>
                  </a:cubicBezTo>
                  <a:cubicBezTo>
                    <a:pt x="110778" y="50573"/>
                    <a:pt x="108902" y="51519"/>
                    <a:pt x="107650" y="52966"/>
                  </a:cubicBezTo>
                  <a:lnTo>
                    <a:pt x="107650" y="52966"/>
                  </a:lnTo>
                  <a:cubicBezTo>
                    <a:pt x="107803" y="51290"/>
                    <a:pt x="107211" y="49713"/>
                    <a:pt x="106172" y="48477"/>
                  </a:cubicBezTo>
                  <a:cubicBezTo>
                    <a:pt x="106667" y="48369"/>
                    <a:pt x="107167" y="48316"/>
                    <a:pt x="107662" y="48316"/>
                  </a:cubicBezTo>
                  <a:close/>
                  <a:moveTo>
                    <a:pt x="13659" y="48573"/>
                  </a:moveTo>
                  <a:cubicBezTo>
                    <a:pt x="15592" y="48573"/>
                    <a:pt x="17464" y="49371"/>
                    <a:pt x="18807" y="50824"/>
                  </a:cubicBezTo>
                  <a:cubicBezTo>
                    <a:pt x="18787" y="50824"/>
                    <a:pt x="18768" y="50824"/>
                    <a:pt x="18748" y="50824"/>
                  </a:cubicBezTo>
                  <a:cubicBezTo>
                    <a:pt x="16879" y="50824"/>
                    <a:pt x="15111" y="51663"/>
                    <a:pt x="13870" y="52966"/>
                  </a:cubicBezTo>
                  <a:cubicBezTo>
                    <a:pt x="13951" y="51371"/>
                    <a:pt x="13368" y="49875"/>
                    <a:pt x="12374" y="48692"/>
                  </a:cubicBezTo>
                  <a:cubicBezTo>
                    <a:pt x="12802" y="48612"/>
                    <a:pt x="13232" y="48573"/>
                    <a:pt x="13659" y="48573"/>
                  </a:cubicBezTo>
                  <a:close/>
                  <a:moveTo>
                    <a:pt x="23953" y="48574"/>
                  </a:moveTo>
                  <a:cubicBezTo>
                    <a:pt x="24378" y="48574"/>
                    <a:pt x="24806" y="48613"/>
                    <a:pt x="25232" y="48692"/>
                  </a:cubicBezTo>
                  <a:cubicBezTo>
                    <a:pt x="24237" y="49875"/>
                    <a:pt x="23655" y="51371"/>
                    <a:pt x="23744" y="52966"/>
                  </a:cubicBezTo>
                  <a:cubicBezTo>
                    <a:pt x="22494" y="51663"/>
                    <a:pt x="20726" y="50824"/>
                    <a:pt x="18866" y="50824"/>
                  </a:cubicBezTo>
                  <a:cubicBezTo>
                    <a:pt x="18846" y="50824"/>
                    <a:pt x="18827" y="50824"/>
                    <a:pt x="18807" y="50824"/>
                  </a:cubicBezTo>
                  <a:cubicBezTo>
                    <a:pt x="20144" y="49377"/>
                    <a:pt x="22018" y="48574"/>
                    <a:pt x="23953" y="48574"/>
                  </a:cubicBezTo>
                  <a:close/>
                  <a:moveTo>
                    <a:pt x="37179" y="48522"/>
                  </a:moveTo>
                  <a:cubicBezTo>
                    <a:pt x="39113" y="48522"/>
                    <a:pt x="40989" y="49325"/>
                    <a:pt x="42337" y="50780"/>
                  </a:cubicBezTo>
                  <a:cubicBezTo>
                    <a:pt x="42319" y="50779"/>
                    <a:pt x="42300" y="50779"/>
                    <a:pt x="42282" y="50779"/>
                  </a:cubicBezTo>
                  <a:cubicBezTo>
                    <a:pt x="40295" y="50779"/>
                    <a:pt x="38419" y="51725"/>
                    <a:pt x="37167" y="53172"/>
                  </a:cubicBezTo>
                  <a:cubicBezTo>
                    <a:pt x="37320" y="51496"/>
                    <a:pt x="36728" y="49910"/>
                    <a:pt x="35689" y="48683"/>
                  </a:cubicBezTo>
                  <a:cubicBezTo>
                    <a:pt x="36184" y="48575"/>
                    <a:pt x="36683" y="48522"/>
                    <a:pt x="37179" y="48522"/>
                  </a:cubicBezTo>
                  <a:close/>
                  <a:moveTo>
                    <a:pt x="124475" y="46470"/>
                  </a:moveTo>
                  <a:cubicBezTo>
                    <a:pt x="127650" y="46470"/>
                    <a:pt x="130827" y="48548"/>
                    <a:pt x="130867" y="52706"/>
                  </a:cubicBezTo>
                  <a:cubicBezTo>
                    <a:pt x="130388" y="52601"/>
                    <a:pt x="129906" y="52550"/>
                    <a:pt x="129426" y="52550"/>
                  </a:cubicBezTo>
                  <a:cubicBezTo>
                    <a:pt x="127574" y="52550"/>
                    <a:pt x="125776" y="53316"/>
                    <a:pt x="124487" y="54704"/>
                  </a:cubicBezTo>
                  <a:cubicBezTo>
                    <a:pt x="123206" y="53333"/>
                    <a:pt x="121414" y="52545"/>
                    <a:pt x="119532" y="52545"/>
                  </a:cubicBezTo>
                  <a:cubicBezTo>
                    <a:pt x="119048" y="52545"/>
                    <a:pt x="118564" y="52599"/>
                    <a:pt x="118089" y="52706"/>
                  </a:cubicBezTo>
                  <a:cubicBezTo>
                    <a:pt x="118125" y="48548"/>
                    <a:pt x="121299" y="46470"/>
                    <a:pt x="124475" y="46470"/>
                  </a:cubicBezTo>
                  <a:close/>
                  <a:moveTo>
                    <a:pt x="77635" y="46519"/>
                  </a:moveTo>
                  <a:cubicBezTo>
                    <a:pt x="80808" y="46519"/>
                    <a:pt x="83981" y="48596"/>
                    <a:pt x="84022" y="52751"/>
                  </a:cubicBezTo>
                  <a:lnTo>
                    <a:pt x="84031" y="52760"/>
                  </a:lnTo>
                  <a:cubicBezTo>
                    <a:pt x="83550" y="52655"/>
                    <a:pt x="83066" y="52604"/>
                    <a:pt x="82586" y="52604"/>
                  </a:cubicBezTo>
                  <a:cubicBezTo>
                    <a:pt x="80731" y="52604"/>
                    <a:pt x="78937" y="53370"/>
                    <a:pt x="77642" y="54758"/>
                  </a:cubicBezTo>
                  <a:cubicBezTo>
                    <a:pt x="76360" y="53378"/>
                    <a:pt x="74568" y="52599"/>
                    <a:pt x="72696" y="52599"/>
                  </a:cubicBezTo>
                  <a:cubicBezTo>
                    <a:pt x="72203" y="52599"/>
                    <a:pt x="71719" y="52652"/>
                    <a:pt x="71244" y="52760"/>
                  </a:cubicBezTo>
                  <a:cubicBezTo>
                    <a:pt x="71280" y="48600"/>
                    <a:pt x="74457" y="46519"/>
                    <a:pt x="77635" y="46519"/>
                  </a:cubicBezTo>
                  <a:close/>
                  <a:moveTo>
                    <a:pt x="100946" y="46509"/>
                  </a:moveTo>
                  <a:cubicBezTo>
                    <a:pt x="104122" y="46509"/>
                    <a:pt x="107296" y="48585"/>
                    <a:pt x="107337" y="52742"/>
                  </a:cubicBezTo>
                  <a:cubicBezTo>
                    <a:pt x="106865" y="52641"/>
                    <a:pt x="106389" y="52591"/>
                    <a:pt x="105917" y="52591"/>
                  </a:cubicBezTo>
                  <a:cubicBezTo>
                    <a:pt x="104050" y="52591"/>
                    <a:pt x="102242" y="53364"/>
                    <a:pt x="100948" y="54758"/>
                  </a:cubicBezTo>
                  <a:lnTo>
                    <a:pt x="100948" y="54749"/>
                  </a:lnTo>
                  <a:cubicBezTo>
                    <a:pt x="99667" y="53369"/>
                    <a:pt x="97875" y="52590"/>
                    <a:pt x="95993" y="52590"/>
                  </a:cubicBezTo>
                  <a:cubicBezTo>
                    <a:pt x="95509" y="52590"/>
                    <a:pt x="95025" y="52643"/>
                    <a:pt x="94550" y="52742"/>
                  </a:cubicBezTo>
                  <a:cubicBezTo>
                    <a:pt x="94591" y="48588"/>
                    <a:pt x="97769" y="46509"/>
                    <a:pt x="100946" y="46509"/>
                  </a:cubicBezTo>
                  <a:close/>
                  <a:moveTo>
                    <a:pt x="53993" y="46670"/>
                  </a:moveTo>
                  <a:cubicBezTo>
                    <a:pt x="57169" y="46670"/>
                    <a:pt x="60344" y="48747"/>
                    <a:pt x="60384" y="52903"/>
                  </a:cubicBezTo>
                  <a:cubicBezTo>
                    <a:pt x="59911" y="52801"/>
                    <a:pt x="59433" y="52752"/>
                    <a:pt x="58960" y="52752"/>
                  </a:cubicBezTo>
                  <a:cubicBezTo>
                    <a:pt x="57101" y="52752"/>
                    <a:pt x="55295" y="53518"/>
                    <a:pt x="53995" y="54910"/>
                  </a:cubicBezTo>
                  <a:cubicBezTo>
                    <a:pt x="52714" y="53531"/>
                    <a:pt x="50922" y="52751"/>
                    <a:pt x="49040" y="52751"/>
                  </a:cubicBezTo>
                  <a:cubicBezTo>
                    <a:pt x="48556" y="52751"/>
                    <a:pt x="48072" y="52805"/>
                    <a:pt x="47597" y="52903"/>
                  </a:cubicBezTo>
                  <a:cubicBezTo>
                    <a:pt x="47638" y="48749"/>
                    <a:pt x="50816" y="46670"/>
                    <a:pt x="53993" y="46670"/>
                  </a:cubicBezTo>
                  <a:close/>
                  <a:moveTo>
                    <a:pt x="7145" y="46712"/>
                  </a:moveTo>
                  <a:cubicBezTo>
                    <a:pt x="10322" y="46712"/>
                    <a:pt x="13498" y="48790"/>
                    <a:pt x="13538" y="52948"/>
                  </a:cubicBezTo>
                  <a:cubicBezTo>
                    <a:pt x="13065" y="52846"/>
                    <a:pt x="12588" y="52796"/>
                    <a:pt x="12114" y="52796"/>
                  </a:cubicBezTo>
                  <a:cubicBezTo>
                    <a:pt x="10255" y="52796"/>
                    <a:pt x="8451" y="53563"/>
                    <a:pt x="7159" y="54955"/>
                  </a:cubicBezTo>
                  <a:cubicBezTo>
                    <a:pt x="5884" y="53583"/>
                    <a:pt x="4097" y="52805"/>
                    <a:pt x="2226" y="52805"/>
                  </a:cubicBezTo>
                  <a:cubicBezTo>
                    <a:pt x="2216" y="52805"/>
                    <a:pt x="2205" y="52805"/>
                    <a:pt x="2194" y="52805"/>
                  </a:cubicBezTo>
                  <a:lnTo>
                    <a:pt x="2194" y="52796"/>
                  </a:lnTo>
                  <a:cubicBezTo>
                    <a:pt x="1711" y="52796"/>
                    <a:pt x="1227" y="52850"/>
                    <a:pt x="752" y="52948"/>
                  </a:cubicBezTo>
                  <a:cubicBezTo>
                    <a:pt x="792" y="48790"/>
                    <a:pt x="3969" y="46712"/>
                    <a:pt x="7145" y="46712"/>
                  </a:cubicBezTo>
                  <a:close/>
                  <a:moveTo>
                    <a:pt x="30465" y="46717"/>
                  </a:moveTo>
                  <a:cubicBezTo>
                    <a:pt x="33637" y="46717"/>
                    <a:pt x="36811" y="48795"/>
                    <a:pt x="36854" y="52953"/>
                  </a:cubicBezTo>
                  <a:lnTo>
                    <a:pt x="36854" y="52953"/>
                  </a:lnTo>
                  <a:cubicBezTo>
                    <a:pt x="36379" y="52851"/>
                    <a:pt x="35901" y="52801"/>
                    <a:pt x="35426" y="52801"/>
                  </a:cubicBezTo>
                  <a:cubicBezTo>
                    <a:pt x="33569" y="52801"/>
                    <a:pt x="31771" y="53567"/>
                    <a:pt x="30483" y="54955"/>
                  </a:cubicBezTo>
                  <a:cubicBezTo>
                    <a:pt x="29201" y="53584"/>
                    <a:pt x="27409" y="52796"/>
                    <a:pt x="25528" y="52796"/>
                  </a:cubicBezTo>
                  <a:cubicBezTo>
                    <a:pt x="25044" y="52796"/>
                    <a:pt x="24560" y="52850"/>
                    <a:pt x="24085" y="52957"/>
                  </a:cubicBezTo>
                  <a:cubicBezTo>
                    <a:pt x="24116" y="48798"/>
                    <a:pt x="27290" y="46717"/>
                    <a:pt x="30465" y="46717"/>
                  </a:cubicBezTo>
                  <a:close/>
                  <a:moveTo>
                    <a:pt x="107865" y="57160"/>
                  </a:moveTo>
                  <a:cubicBezTo>
                    <a:pt x="107867" y="57160"/>
                    <a:pt x="107868" y="57160"/>
                    <a:pt x="107870" y="57160"/>
                  </a:cubicBezTo>
                  <a:lnTo>
                    <a:pt x="107870" y="57160"/>
                  </a:lnTo>
                  <a:cubicBezTo>
                    <a:pt x="107871" y="57160"/>
                    <a:pt x="107873" y="57160"/>
                    <a:pt x="107874" y="57160"/>
                  </a:cubicBezTo>
                  <a:close/>
                  <a:moveTo>
                    <a:pt x="129607" y="52925"/>
                  </a:moveTo>
                  <a:cubicBezTo>
                    <a:pt x="130037" y="52925"/>
                    <a:pt x="130471" y="52965"/>
                    <a:pt x="130903" y="53047"/>
                  </a:cubicBezTo>
                  <a:cubicBezTo>
                    <a:pt x="129908" y="54229"/>
                    <a:pt x="129326" y="55726"/>
                    <a:pt x="129415" y="57321"/>
                  </a:cubicBezTo>
                  <a:cubicBezTo>
                    <a:pt x="128165" y="56009"/>
                    <a:pt x="126406" y="55179"/>
                    <a:pt x="124538" y="55179"/>
                  </a:cubicBezTo>
                  <a:cubicBezTo>
                    <a:pt x="124518" y="55179"/>
                    <a:pt x="124498" y="55179"/>
                    <a:pt x="124478" y="55179"/>
                  </a:cubicBezTo>
                  <a:cubicBezTo>
                    <a:pt x="124458" y="55179"/>
                    <a:pt x="124438" y="55179"/>
                    <a:pt x="124418" y="55179"/>
                  </a:cubicBezTo>
                  <a:cubicBezTo>
                    <a:pt x="122550" y="55179"/>
                    <a:pt x="120782" y="56009"/>
                    <a:pt x="119541" y="57321"/>
                  </a:cubicBezTo>
                  <a:cubicBezTo>
                    <a:pt x="119622" y="55726"/>
                    <a:pt x="119039" y="54220"/>
                    <a:pt x="118045" y="53047"/>
                  </a:cubicBezTo>
                  <a:cubicBezTo>
                    <a:pt x="118478" y="52965"/>
                    <a:pt x="118913" y="52925"/>
                    <a:pt x="119344" y="52925"/>
                  </a:cubicBezTo>
                  <a:cubicBezTo>
                    <a:pt x="121276" y="52925"/>
                    <a:pt x="123138" y="53727"/>
                    <a:pt x="124478" y="55170"/>
                  </a:cubicBezTo>
                  <a:cubicBezTo>
                    <a:pt x="125811" y="53727"/>
                    <a:pt x="127678" y="52925"/>
                    <a:pt x="129607" y="52925"/>
                  </a:cubicBezTo>
                  <a:close/>
                  <a:moveTo>
                    <a:pt x="82780" y="52965"/>
                  </a:moveTo>
                  <a:cubicBezTo>
                    <a:pt x="83204" y="52965"/>
                    <a:pt x="83632" y="53003"/>
                    <a:pt x="84057" y="53082"/>
                  </a:cubicBezTo>
                  <a:cubicBezTo>
                    <a:pt x="83538" y="53701"/>
                    <a:pt x="83135" y="54409"/>
                    <a:pt x="82875" y="55170"/>
                  </a:cubicBezTo>
                  <a:cubicBezTo>
                    <a:pt x="82634" y="55866"/>
                    <a:pt x="82526" y="56607"/>
                    <a:pt x="82569" y="57347"/>
                  </a:cubicBezTo>
                  <a:lnTo>
                    <a:pt x="82569" y="57347"/>
                  </a:lnTo>
                  <a:cubicBezTo>
                    <a:pt x="81328" y="56053"/>
                    <a:pt x="79569" y="55215"/>
                    <a:pt x="77701" y="55215"/>
                  </a:cubicBezTo>
                  <a:cubicBezTo>
                    <a:pt x="77681" y="55215"/>
                    <a:pt x="77661" y="55215"/>
                    <a:pt x="77642" y="55215"/>
                  </a:cubicBezTo>
                  <a:cubicBezTo>
                    <a:pt x="78979" y="53768"/>
                    <a:pt x="80847" y="52965"/>
                    <a:pt x="82780" y="52965"/>
                  </a:cubicBezTo>
                  <a:close/>
                  <a:moveTo>
                    <a:pt x="95802" y="52974"/>
                  </a:moveTo>
                  <a:cubicBezTo>
                    <a:pt x="97735" y="52974"/>
                    <a:pt x="99602" y="53775"/>
                    <a:pt x="100939" y="55215"/>
                  </a:cubicBezTo>
                  <a:cubicBezTo>
                    <a:pt x="100919" y="55215"/>
                    <a:pt x="100900" y="55215"/>
                    <a:pt x="100880" y="55215"/>
                  </a:cubicBezTo>
                  <a:cubicBezTo>
                    <a:pt x="99020" y="55215"/>
                    <a:pt x="97252" y="56053"/>
                    <a:pt x="96011" y="57357"/>
                  </a:cubicBezTo>
                  <a:cubicBezTo>
                    <a:pt x="96047" y="56622"/>
                    <a:pt x="95948" y="55878"/>
                    <a:pt x="95706" y="55179"/>
                  </a:cubicBezTo>
                  <a:lnTo>
                    <a:pt x="95706" y="55170"/>
                  </a:lnTo>
                  <a:cubicBezTo>
                    <a:pt x="95446" y="54409"/>
                    <a:pt x="95043" y="53701"/>
                    <a:pt x="94523" y="53091"/>
                  </a:cubicBezTo>
                  <a:cubicBezTo>
                    <a:pt x="94949" y="53012"/>
                    <a:pt x="95377" y="52974"/>
                    <a:pt x="95802" y="52974"/>
                  </a:cubicBezTo>
                  <a:close/>
                  <a:moveTo>
                    <a:pt x="60697" y="57357"/>
                  </a:moveTo>
                  <a:cubicBezTo>
                    <a:pt x="60700" y="57357"/>
                    <a:pt x="60703" y="57357"/>
                    <a:pt x="60706" y="57357"/>
                  </a:cubicBezTo>
                  <a:lnTo>
                    <a:pt x="60706" y="57357"/>
                  </a:lnTo>
                  <a:cubicBezTo>
                    <a:pt x="60709" y="57357"/>
                    <a:pt x="60712" y="57357"/>
                    <a:pt x="60715" y="57357"/>
                  </a:cubicBezTo>
                  <a:close/>
                  <a:moveTo>
                    <a:pt x="48839" y="53117"/>
                  </a:moveTo>
                  <a:cubicBezTo>
                    <a:pt x="50775" y="53117"/>
                    <a:pt x="52650" y="53921"/>
                    <a:pt x="53995" y="55376"/>
                  </a:cubicBezTo>
                  <a:lnTo>
                    <a:pt x="53995" y="55376"/>
                  </a:lnTo>
                  <a:cubicBezTo>
                    <a:pt x="53992" y="55376"/>
                    <a:pt x="53989" y="55376"/>
                    <a:pt x="53986" y="55376"/>
                  </a:cubicBezTo>
                  <a:cubicBezTo>
                    <a:pt x="53966" y="55376"/>
                    <a:pt x="53946" y="55376"/>
                    <a:pt x="53927" y="55376"/>
                  </a:cubicBezTo>
                  <a:cubicBezTo>
                    <a:pt x="52067" y="55376"/>
                    <a:pt x="50299" y="56206"/>
                    <a:pt x="49049" y="57509"/>
                  </a:cubicBezTo>
                  <a:cubicBezTo>
                    <a:pt x="49138" y="55923"/>
                    <a:pt x="48556" y="54418"/>
                    <a:pt x="47561" y="53235"/>
                  </a:cubicBezTo>
                  <a:cubicBezTo>
                    <a:pt x="47987" y="53156"/>
                    <a:pt x="48414" y="53117"/>
                    <a:pt x="48839" y="53117"/>
                  </a:cubicBezTo>
                  <a:close/>
                  <a:moveTo>
                    <a:pt x="59142" y="53117"/>
                  </a:moveTo>
                  <a:cubicBezTo>
                    <a:pt x="59567" y="53117"/>
                    <a:pt x="59994" y="53156"/>
                    <a:pt x="60420" y="53235"/>
                  </a:cubicBezTo>
                  <a:cubicBezTo>
                    <a:pt x="59425" y="54427"/>
                    <a:pt x="58843" y="55932"/>
                    <a:pt x="58932" y="57518"/>
                  </a:cubicBezTo>
                  <a:lnTo>
                    <a:pt x="58923" y="57509"/>
                  </a:lnTo>
                  <a:cubicBezTo>
                    <a:pt x="57682" y="56206"/>
                    <a:pt x="55914" y="55376"/>
                    <a:pt x="54046" y="55376"/>
                  </a:cubicBezTo>
                  <a:cubicBezTo>
                    <a:pt x="54029" y="55376"/>
                    <a:pt x="54012" y="55376"/>
                    <a:pt x="53995" y="55376"/>
                  </a:cubicBezTo>
                  <a:lnTo>
                    <a:pt x="53995" y="55376"/>
                  </a:lnTo>
                  <a:cubicBezTo>
                    <a:pt x="55333" y="53921"/>
                    <a:pt x="57206" y="53117"/>
                    <a:pt x="59142" y="53117"/>
                  </a:cubicBezTo>
                  <a:close/>
                  <a:moveTo>
                    <a:pt x="25317" y="53179"/>
                  </a:moveTo>
                  <a:cubicBezTo>
                    <a:pt x="27247" y="53179"/>
                    <a:pt x="29113" y="53976"/>
                    <a:pt x="30456" y="55421"/>
                  </a:cubicBezTo>
                  <a:cubicBezTo>
                    <a:pt x="30436" y="55421"/>
                    <a:pt x="30416" y="55421"/>
                    <a:pt x="30397" y="55421"/>
                  </a:cubicBezTo>
                  <a:cubicBezTo>
                    <a:pt x="28528" y="55421"/>
                    <a:pt x="26769" y="56259"/>
                    <a:pt x="25528" y="57554"/>
                  </a:cubicBezTo>
                  <a:cubicBezTo>
                    <a:pt x="25563" y="56819"/>
                    <a:pt x="25456" y="56075"/>
                    <a:pt x="25223" y="55376"/>
                  </a:cubicBezTo>
                  <a:lnTo>
                    <a:pt x="25223" y="55385"/>
                  </a:lnTo>
                  <a:cubicBezTo>
                    <a:pt x="24963" y="54624"/>
                    <a:pt x="24560" y="53916"/>
                    <a:pt x="24031" y="53298"/>
                  </a:cubicBezTo>
                  <a:cubicBezTo>
                    <a:pt x="24460" y="53218"/>
                    <a:pt x="24890" y="53179"/>
                    <a:pt x="25317" y="53179"/>
                  </a:cubicBezTo>
                  <a:close/>
                  <a:moveTo>
                    <a:pt x="12293" y="53188"/>
                  </a:moveTo>
                  <a:cubicBezTo>
                    <a:pt x="12719" y="53188"/>
                    <a:pt x="13147" y="53227"/>
                    <a:pt x="13574" y="53307"/>
                  </a:cubicBezTo>
                  <a:cubicBezTo>
                    <a:pt x="13055" y="53925"/>
                    <a:pt x="12651" y="54624"/>
                    <a:pt x="12391" y="55385"/>
                  </a:cubicBezTo>
                  <a:cubicBezTo>
                    <a:pt x="12150" y="56084"/>
                    <a:pt x="12051" y="56819"/>
                    <a:pt x="12087" y="57554"/>
                  </a:cubicBezTo>
                  <a:lnTo>
                    <a:pt x="12087" y="57572"/>
                  </a:lnTo>
                  <a:cubicBezTo>
                    <a:pt x="10845" y="56268"/>
                    <a:pt x="9086" y="55430"/>
                    <a:pt x="7218" y="55430"/>
                  </a:cubicBezTo>
                  <a:cubicBezTo>
                    <a:pt x="7198" y="55430"/>
                    <a:pt x="7178" y="55430"/>
                    <a:pt x="7159" y="55430"/>
                  </a:cubicBezTo>
                  <a:cubicBezTo>
                    <a:pt x="8501" y="53985"/>
                    <a:pt x="10367" y="53188"/>
                    <a:pt x="12293" y="53188"/>
                  </a:cubicBezTo>
                  <a:close/>
                  <a:moveTo>
                    <a:pt x="106098" y="52962"/>
                  </a:moveTo>
                  <a:cubicBezTo>
                    <a:pt x="106573" y="52962"/>
                    <a:pt x="107051" y="53010"/>
                    <a:pt x="107525" y="53109"/>
                  </a:cubicBezTo>
                  <a:cubicBezTo>
                    <a:pt x="106514" y="54361"/>
                    <a:pt x="105950" y="55943"/>
                    <a:pt x="106117" y="57615"/>
                  </a:cubicBezTo>
                  <a:lnTo>
                    <a:pt x="106117" y="57615"/>
                  </a:lnTo>
                  <a:cubicBezTo>
                    <a:pt x="104869" y="56153"/>
                    <a:pt x="102981" y="55206"/>
                    <a:pt x="100985" y="55206"/>
                  </a:cubicBezTo>
                  <a:cubicBezTo>
                    <a:pt x="100976" y="55206"/>
                    <a:pt x="100966" y="55206"/>
                    <a:pt x="100957" y="55206"/>
                  </a:cubicBezTo>
                  <a:cubicBezTo>
                    <a:pt x="102302" y="53761"/>
                    <a:pt x="104171" y="52962"/>
                    <a:pt x="106098" y="52962"/>
                  </a:cubicBezTo>
                  <a:close/>
                  <a:moveTo>
                    <a:pt x="70812" y="48526"/>
                  </a:moveTo>
                  <a:cubicBezTo>
                    <a:pt x="71289" y="48526"/>
                    <a:pt x="71770" y="48575"/>
                    <a:pt x="72248" y="48674"/>
                  </a:cubicBezTo>
                  <a:cubicBezTo>
                    <a:pt x="71271" y="49928"/>
                    <a:pt x="70742" y="51496"/>
                    <a:pt x="70939" y="53145"/>
                  </a:cubicBezTo>
                  <a:cubicBezTo>
                    <a:pt x="71447" y="53031"/>
                    <a:pt x="71960" y="52976"/>
                    <a:pt x="72468" y="52976"/>
                  </a:cubicBezTo>
                  <a:cubicBezTo>
                    <a:pt x="74401" y="52976"/>
                    <a:pt x="76276" y="53777"/>
                    <a:pt x="77624" y="55224"/>
                  </a:cubicBezTo>
                  <a:cubicBezTo>
                    <a:pt x="77606" y="55224"/>
                    <a:pt x="77587" y="55224"/>
                    <a:pt x="77569" y="55224"/>
                  </a:cubicBezTo>
                  <a:cubicBezTo>
                    <a:pt x="75520" y="55224"/>
                    <a:pt x="73598" y="56223"/>
                    <a:pt x="72355" y="57751"/>
                  </a:cubicBezTo>
                  <a:cubicBezTo>
                    <a:pt x="72694" y="54052"/>
                    <a:pt x="69407" y="50779"/>
                    <a:pt x="65713" y="50779"/>
                  </a:cubicBezTo>
                  <a:cubicBezTo>
                    <a:pt x="65693" y="50779"/>
                    <a:pt x="65673" y="50779"/>
                    <a:pt x="65653" y="50780"/>
                  </a:cubicBezTo>
                  <a:cubicBezTo>
                    <a:pt x="66997" y="49327"/>
                    <a:pt x="68873" y="48526"/>
                    <a:pt x="70812" y="48526"/>
                  </a:cubicBezTo>
                  <a:close/>
                  <a:moveTo>
                    <a:pt x="35611" y="53168"/>
                  </a:moveTo>
                  <a:cubicBezTo>
                    <a:pt x="36086" y="53168"/>
                    <a:pt x="36566" y="53216"/>
                    <a:pt x="37042" y="53315"/>
                  </a:cubicBezTo>
                  <a:cubicBezTo>
                    <a:pt x="36031" y="54567"/>
                    <a:pt x="35458" y="56149"/>
                    <a:pt x="35634" y="57812"/>
                  </a:cubicBezTo>
                  <a:lnTo>
                    <a:pt x="35634" y="57812"/>
                  </a:lnTo>
                  <a:cubicBezTo>
                    <a:pt x="34382" y="56357"/>
                    <a:pt x="32515" y="55412"/>
                    <a:pt x="30530" y="55412"/>
                  </a:cubicBezTo>
                  <a:cubicBezTo>
                    <a:pt x="30511" y="55412"/>
                    <a:pt x="30492" y="55412"/>
                    <a:pt x="30474" y="55412"/>
                  </a:cubicBezTo>
                  <a:cubicBezTo>
                    <a:pt x="31811" y="53967"/>
                    <a:pt x="33679" y="53168"/>
                    <a:pt x="35611" y="53168"/>
                  </a:cubicBezTo>
                  <a:close/>
                  <a:moveTo>
                    <a:pt x="112818" y="51075"/>
                  </a:moveTo>
                  <a:cubicBezTo>
                    <a:pt x="115995" y="51075"/>
                    <a:pt x="119174" y="53154"/>
                    <a:pt x="119218" y="57312"/>
                  </a:cubicBezTo>
                  <a:cubicBezTo>
                    <a:pt x="118743" y="57210"/>
                    <a:pt x="118265" y="57160"/>
                    <a:pt x="117790" y="57160"/>
                  </a:cubicBezTo>
                  <a:cubicBezTo>
                    <a:pt x="115926" y="57160"/>
                    <a:pt x="114120" y="57927"/>
                    <a:pt x="112821" y="59319"/>
                  </a:cubicBezTo>
                  <a:cubicBezTo>
                    <a:pt x="111549" y="57940"/>
                    <a:pt x="109750" y="57161"/>
                    <a:pt x="107870" y="57160"/>
                  </a:cubicBezTo>
                  <a:lnTo>
                    <a:pt x="107870" y="57160"/>
                  </a:lnTo>
                  <a:cubicBezTo>
                    <a:pt x="107388" y="57160"/>
                    <a:pt x="106905" y="57214"/>
                    <a:pt x="106432" y="57312"/>
                  </a:cubicBezTo>
                  <a:cubicBezTo>
                    <a:pt x="106468" y="53154"/>
                    <a:pt x="109642" y="51075"/>
                    <a:pt x="112818" y="51075"/>
                  </a:cubicBezTo>
                  <a:close/>
                  <a:moveTo>
                    <a:pt x="136134" y="51090"/>
                  </a:moveTo>
                  <a:cubicBezTo>
                    <a:pt x="139310" y="51090"/>
                    <a:pt x="142484" y="53169"/>
                    <a:pt x="142525" y="57330"/>
                  </a:cubicBezTo>
                  <a:cubicBezTo>
                    <a:pt x="142043" y="57224"/>
                    <a:pt x="141557" y="57173"/>
                    <a:pt x="141075" y="57173"/>
                  </a:cubicBezTo>
                  <a:cubicBezTo>
                    <a:pt x="139225" y="57173"/>
                    <a:pt x="137430" y="57933"/>
                    <a:pt x="136136" y="59319"/>
                  </a:cubicBezTo>
                  <a:lnTo>
                    <a:pt x="136136" y="59328"/>
                  </a:lnTo>
                  <a:cubicBezTo>
                    <a:pt x="134854" y="57957"/>
                    <a:pt x="133062" y="57168"/>
                    <a:pt x="131181" y="57168"/>
                  </a:cubicBezTo>
                  <a:cubicBezTo>
                    <a:pt x="130697" y="57168"/>
                    <a:pt x="130213" y="57222"/>
                    <a:pt x="129738" y="57330"/>
                  </a:cubicBezTo>
                  <a:cubicBezTo>
                    <a:pt x="129778" y="53171"/>
                    <a:pt x="132957" y="51090"/>
                    <a:pt x="136134" y="51090"/>
                  </a:cubicBezTo>
                  <a:close/>
                  <a:moveTo>
                    <a:pt x="89294" y="51126"/>
                  </a:moveTo>
                  <a:cubicBezTo>
                    <a:pt x="91873" y="51126"/>
                    <a:pt x="94452" y="52497"/>
                    <a:pt x="95348" y="55242"/>
                  </a:cubicBezTo>
                  <a:cubicBezTo>
                    <a:pt x="95572" y="55923"/>
                    <a:pt x="95679" y="56631"/>
                    <a:pt x="95688" y="57348"/>
                  </a:cubicBezTo>
                  <a:cubicBezTo>
                    <a:pt x="95215" y="57246"/>
                    <a:pt x="94738" y="57196"/>
                    <a:pt x="94264" y="57196"/>
                  </a:cubicBezTo>
                  <a:cubicBezTo>
                    <a:pt x="92405" y="57196"/>
                    <a:pt x="90599" y="57962"/>
                    <a:pt x="89299" y="59355"/>
                  </a:cubicBezTo>
                  <a:cubicBezTo>
                    <a:pt x="88027" y="57975"/>
                    <a:pt x="86226" y="57195"/>
                    <a:pt x="84353" y="57195"/>
                  </a:cubicBezTo>
                  <a:cubicBezTo>
                    <a:pt x="83860" y="57195"/>
                    <a:pt x="83376" y="57249"/>
                    <a:pt x="82910" y="57348"/>
                  </a:cubicBezTo>
                  <a:cubicBezTo>
                    <a:pt x="82902" y="56631"/>
                    <a:pt x="83009" y="55923"/>
                    <a:pt x="83224" y="55242"/>
                  </a:cubicBezTo>
                  <a:lnTo>
                    <a:pt x="83233" y="55242"/>
                  </a:lnTo>
                  <a:cubicBezTo>
                    <a:pt x="84129" y="52499"/>
                    <a:pt x="86712" y="51126"/>
                    <a:pt x="89294" y="51126"/>
                  </a:cubicBezTo>
                  <a:close/>
                  <a:moveTo>
                    <a:pt x="42335" y="51276"/>
                  </a:moveTo>
                  <a:cubicBezTo>
                    <a:pt x="45511" y="51276"/>
                    <a:pt x="48686" y="53352"/>
                    <a:pt x="48726" y="57509"/>
                  </a:cubicBezTo>
                  <a:cubicBezTo>
                    <a:pt x="48253" y="57407"/>
                    <a:pt x="47776" y="57357"/>
                    <a:pt x="47302" y="57357"/>
                  </a:cubicBezTo>
                  <a:cubicBezTo>
                    <a:pt x="45443" y="57357"/>
                    <a:pt x="43639" y="58124"/>
                    <a:pt x="42346" y="59516"/>
                  </a:cubicBezTo>
                  <a:cubicBezTo>
                    <a:pt x="41065" y="58136"/>
                    <a:pt x="39264" y="57357"/>
                    <a:pt x="37382" y="57357"/>
                  </a:cubicBezTo>
                  <a:cubicBezTo>
                    <a:pt x="36898" y="57357"/>
                    <a:pt x="36415" y="57410"/>
                    <a:pt x="35940" y="57509"/>
                  </a:cubicBezTo>
                  <a:cubicBezTo>
                    <a:pt x="35980" y="53355"/>
                    <a:pt x="39158" y="51276"/>
                    <a:pt x="42335" y="51276"/>
                  </a:cubicBezTo>
                  <a:close/>
                  <a:moveTo>
                    <a:pt x="65660" y="51276"/>
                  </a:moveTo>
                  <a:cubicBezTo>
                    <a:pt x="68835" y="51276"/>
                    <a:pt x="72010" y="53352"/>
                    <a:pt x="72050" y="57509"/>
                  </a:cubicBezTo>
                  <a:cubicBezTo>
                    <a:pt x="71577" y="57407"/>
                    <a:pt x="71100" y="57357"/>
                    <a:pt x="70626" y="57357"/>
                  </a:cubicBezTo>
                  <a:cubicBezTo>
                    <a:pt x="68767" y="57357"/>
                    <a:pt x="66961" y="58124"/>
                    <a:pt x="65662" y="59516"/>
                  </a:cubicBezTo>
                  <a:cubicBezTo>
                    <a:pt x="64382" y="58138"/>
                    <a:pt x="62585" y="57359"/>
                    <a:pt x="60706" y="57357"/>
                  </a:cubicBezTo>
                  <a:lnTo>
                    <a:pt x="60706" y="57357"/>
                  </a:lnTo>
                  <a:cubicBezTo>
                    <a:pt x="60217" y="57357"/>
                    <a:pt x="59736" y="57411"/>
                    <a:pt x="59264" y="57509"/>
                  </a:cubicBezTo>
                  <a:cubicBezTo>
                    <a:pt x="59304" y="53355"/>
                    <a:pt x="62482" y="51276"/>
                    <a:pt x="65660" y="51276"/>
                  </a:cubicBezTo>
                  <a:close/>
                  <a:moveTo>
                    <a:pt x="18806" y="51334"/>
                  </a:moveTo>
                  <a:cubicBezTo>
                    <a:pt x="21388" y="51334"/>
                    <a:pt x="23969" y="52707"/>
                    <a:pt x="24864" y="55457"/>
                  </a:cubicBezTo>
                  <a:cubicBezTo>
                    <a:pt x="25079" y="56138"/>
                    <a:pt x="25196" y="56846"/>
                    <a:pt x="25205" y="57563"/>
                  </a:cubicBezTo>
                  <a:cubicBezTo>
                    <a:pt x="24724" y="57458"/>
                    <a:pt x="24240" y="57407"/>
                    <a:pt x="23760" y="57407"/>
                  </a:cubicBezTo>
                  <a:cubicBezTo>
                    <a:pt x="21902" y="57407"/>
                    <a:pt x="20103" y="58173"/>
                    <a:pt x="18807" y="59561"/>
                  </a:cubicBezTo>
                  <a:cubicBezTo>
                    <a:pt x="17535" y="58190"/>
                    <a:pt x="15734" y="57401"/>
                    <a:pt x="13861" y="57401"/>
                  </a:cubicBezTo>
                  <a:cubicBezTo>
                    <a:pt x="13377" y="57401"/>
                    <a:pt x="12884" y="57455"/>
                    <a:pt x="12418" y="57563"/>
                  </a:cubicBezTo>
                  <a:cubicBezTo>
                    <a:pt x="12418" y="56837"/>
                    <a:pt x="12526" y="56129"/>
                    <a:pt x="12741" y="55448"/>
                  </a:cubicBezTo>
                  <a:lnTo>
                    <a:pt x="12741" y="55457"/>
                  </a:lnTo>
                  <a:cubicBezTo>
                    <a:pt x="13637" y="52710"/>
                    <a:pt x="16222" y="51334"/>
                    <a:pt x="18806" y="51334"/>
                  </a:cubicBezTo>
                  <a:close/>
                  <a:moveTo>
                    <a:pt x="117967" y="57526"/>
                  </a:moveTo>
                  <a:cubicBezTo>
                    <a:pt x="118391" y="57526"/>
                    <a:pt x="118819" y="57564"/>
                    <a:pt x="119245" y="57643"/>
                  </a:cubicBezTo>
                  <a:cubicBezTo>
                    <a:pt x="118726" y="58253"/>
                    <a:pt x="118322" y="58961"/>
                    <a:pt x="118063" y="59722"/>
                  </a:cubicBezTo>
                  <a:cubicBezTo>
                    <a:pt x="117821" y="60430"/>
                    <a:pt x="117713" y="61165"/>
                    <a:pt x="117758" y="61909"/>
                  </a:cubicBezTo>
                  <a:cubicBezTo>
                    <a:pt x="116510" y="60598"/>
                    <a:pt x="114739" y="59767"/>
                    <a:pt x="112860" y="59767"/>
                  </a:cubicBezTo>
                  <a:cubicBezTo>
                    <a:pt x="112850" y="59767"/>
                    <a:pt x="112840" y="59767"/>
                    <a:pt x="112830" y="59767"/>
                  </a:cubicBezTo>
                  <a:cubicBezTo>
                    <a:pt x="114167" y="58327"/>
                    <a:pt x="116034" y="57526"/>
                    <a:pt x="117967" y="57526"/>
                  </a:cubicBezTo>
                  <a:close/>
                  <a:moveTo>
                    <a:pt x="130990" y="57535"/>
                  </a:moveTo>
                  <a:cubicBezTo>
                    <a:pt x="132923" y="57535"/>
                    <a:pt x="134790" y="58336"/>
                    <a:pt x="136127" y="59776"/>
                  </a:cubicBezTo>
                  <a:cubicBezTo>
                    <a:pt x="136117" y="59776"/>
                    <a:pt x="136107" y="59776"/>
                    <a:pt x="136097" y="59776"/>
                  </a:cubicBezTo>
                  <a:cubicBezTo>
                    <a:pt x="134226" y="59776"/>
                    <a:pt x="132446" y="60607"/>
                    <a:pt x="131199" y="61918"/>
                  </a:cubicBezTo>
                  <a:cubicBezTo>
                    <a:pt x="131234" y="61183"/>
                    <a:pt x="131136" y="60439"/>
                    <a:pt x="130894" y="59731"/>
                  </a:cubicBezTo>
                  <a:cubicBezTo>
                    <a:pt x="130634" y="58970"/>
                    <a:pt x="130231" y="58271"/>
                    <a:pt x="129711" y="57652"/>
                  </a:cubicBezTo>
                  <a:cubicBezTo>
                    <a:pt x="130137" y="57573"/>
                    <a:pt x="130565" y="57535"/>
                    <a:pt x="130990" y="57535"/>
                  </a:cubicBezTo>
                  <a:close/>
                  <a:moveTo>
                    <a:pt x="84143" y="57571"/>
                  </a:moveTo>
                  <a:cubicBezTo>
                    <a:pt x="86075" y="57571"/>
                    <a:pt x="87945" y="58371"/>
                    <a:pt x="89282" y="59821"/>
                  </a:cubicBezTo>
                  <a:lnTo>
                    <a:pt x="89282" y="59821"/>
                  </a:lnTo>
                  <a:cubicBezTo>
                    <a:pt x="89265" y="59821"/>
                    <a:pt x="89248" y="59821"/>
                    <a:pt x="89231" y="59821"/>
                  </a:cubicBezTo>
                  <a:cubicBezTo>
                    <a:pt x="87362" y="59821"/>
                    <a:pt x="85595" y="60659"/>
                    <a:pt x="84353" y="61962"/>
                  </a:cubicBezTo>
                  <a:cubicBezTo>
                    <a:pt x="84434" y="60367"/>
                    <a:pt x="83851" y="58871"/>
                    <a:pt x="82866" y="57688"/>
                  </a:cubicBezTo>
                  <a:cubicBezTo>
                    <a:pt x="83291" y="57609"/>
                    <a:pt x="83719" y="57571"/>
                    <a:pt x="84143" y="57571"/>
                  </a:cubicBezTo>
                  <a:close/>
                  <a:moveTo>
                    <a:pt x="94437" y="57571"/>
                  </a:moveTo>
                  <a:cubicBezTo>
                    <a:pt x="94862" y="57571"/>
                    <a:pt x="95290" y="57609"/>
                    <a:pt x="95715" y="57688"/>
                  </a:cubicBezTo>
                  <a:cubicBezTo>
                    <a:pt x="94720" y="58871"/>
                    <a:pt x="94138" y="60367"/>
                    <a:pt x="94228" y="61962"/>
                  </a:cubicBezTo>
                  <a:cubicBezTo>
                    <a:pt x="92977" y="60659"/>
                    <a:pt x="91218" y="59821"/>
                    <a:pt x="89350" y="59821"/>
                  </a:cubicBezTo>
                  <a:cubicBezTo>
                    <a:pt x="89333" y="59821"/>
                    <a:pt x="89316" y="59821"/>
                    <a:pt x="89299" y="59821"/>
                  </a:cubicBezTo>
                  <a:lnTo>
                    <a:pt x="89299" y="59821"/>
                  </a:lnTo>
                  <a:cubicBezTo>
                    <a:pt x="90636" y="58371"/>
                    <a:pt x="92506" y="57571"/>
                    <a:pt x="94437" y="57571"/>
                  </a:cubicBezTo>
                  <a:close/>
                  <a:moveTo>
                    <a:pt x="47495" y="57735"/>
                  </a:moveTo>
                  <a:cubicBezTo>
                    <a:pt x="47916" y="57735"/>
                    <a:pt x="48340" y="57773"/>
                    <a:pt x="48762" y="57849"/>
                  </a:cubicBezTo>
                  <a:cubicBezTo>
                    <a:pt x="48242" y="58468"/>
                    <a:pt x="47839" y="59176"/>
                    <a:pt x="47579" y="59937"/>
                  </a:cubicBezTo>
                  <a:cubicBezTo>
                    <a:pt x="47337" y="60636"/>
                    <a:pt x="47230" y="61371"/>
                    <a:pt x="47275" y="62115"/>
                  </a:cubicBezTo>
                  <a:lnTo>
                    <a:pt x="47275" y="62124"/>
                  </a:lnTo>
                  <a:cubicBezTo>
                    <a:pt x="46033" y="60820"/>
                    <a:pt x="44265" y="59982"/>
                    <a:pt x="42405" y="59982"/>
                  </a:cubicBezTo>
                  <a:cubicBezTo>
                    <a:pt x="42386" y="59982"/>
                    <a:pt x="42366" y="59982"/>
                    <a:pt x="42346" y="59982"/>
                  </a:cubicBezTo>
                  <a:cubicBezTo>
                    <a:pt x="43686" y="58532"/>
                    <a:pt x="45558" y="57735"/>
                    <a:pt x="47495" y="57735"/>
                  </a:cubicBezTo>
                  <a:close/>
                  <a:moveTo>
                    <a:pt x="60510" y="57740"/>
                  </a:moveTo>
                  <a:cubicBezTo>
                    <a:pt x="62438" y="57740"/>
                    <a:pt x="64308" y="58537"/>
                    <a:pt x="65644" y="59982"/>
                  </a:cubicBezTo>
                  <a:cubicBezTo>
                    <a:pt x="65624" y="59982"/>
                    <a:pt x="65604" y="59982"/>
                    <a:pt x="65585" y="59982"/>
                  </a:cubicBezTo>
                  <a:cubicBezTo>
                    <a:pt x="63725" y="59982"/>
                    <a:pt x="61957" y="60820"/>
                    <a:pt x="60715" y="62124"/>
                  </a:cubicBezTo>
                  <a:cubicBezTo>
                    <a:pt x="60751" y="61380"/>
                    <a:pt x="60653" y="60636"/>
                    <a:pt x="60411" y="59937"/>
                  </a:cubicBezTo>
                  <a:cubicBezTo>
                    <a:pt x="60151" y="59176"/>
                    <a:pt x="59748" y="58468"/>
                    <a:pt x="59228" y="57858"/>
                  </a:cubicBezTo>
                  <a:cubicBezTo>
                    <a:pt x="59655" y="57779"/>
                    <a:pt x="60084" y="57740"/>
                    <a:pt x="60510" y="57740"/>
                  </a:cubicBezTo>
                  <a:close/>
                  <a:moveTo>
                    <a:pt x="23936" y="57764"/>
                  </a:moveTo>
                  <a:cubicBezTo>
                    <a:pt x="24366" y="57764"/>
                    <a:pt x="24800" y="57804"/>
                    <a:pt x="25232" y="57885"/>
                  </a:cubicBezTo>
                  <a:cubicBezTo>
                    <a:pt x="24237" y="59059"/>
                    <a:pt x="23655" y="60565"/>
                    <a:pt x="23744" y="62151"/>
                  </a:cubicBezTo>
                  <a:cubicBezTo>
                    <a:pt x="22494" y="60847"/>
                    <a:pt x="20727" y="60018"/>
                    <a:pt x="18867" y="60018"/>
                  </a:cubicBezTo>
                  <a:cubicBezTo>
                    <a:pt x="18847" y="60018"/>
                    <a:pt x="18827" y="60018"/>
                    <a:pt x="18807" y="60018"/>
                  </a:cubicBezTo>
                  <a:cubicBezTo>
                    <a:pt x="18787" y="60018"/>
                    <a:pt x="18767" y="60018"/>
                    <a:pt x="18747" y="60018"/>
                  </a:cubicBezTo>
                  <a:cubicBezTo>
                    <a:pt x="16879" y="60018"/>
                    <a:pt x="15111" y="60847"/>
                    <a:pt x="13870" y="62151"/>
                  </a:cubicBezTo>
                  <a:cubicBezTo>
                    <a:pt x="13951" y="60573"/>
                    <a:pt x="13368" y="59068"/>
                    <a:pt x="12382" y="57885"/>
                  </a:cubicBezTo>
                  <a:lnTo>
                    <a:pt x="12374" y="57885"/>
                  </a:lnTo>
                  <a:cubicBezTo>
                    <a:pt x="12805" y="57804"/>
                    <a:pt x="13239" y="57764"/>
                    <a:pt x="13670" y="57764"/>
                  </a:cubicBezTo>
                  <a:cubicBezTo>
                    <a:pt x="15599" y="57764"/>
                    <a:pt x="17467" y="58566"/>
                    <a:pt x="18807" y="60009"/>
                  </a:cubicBezTo>
                  <a:cubicBezTo>
                    <a:pt x="20140" y="58566"/>
                    <a:pt x="22007" y="57764"/>
                    <a:pt x="23936" y="57764"/>
                  </a:cubicBezTo>
                  <a:close/>
                  <a:moveTo>
                    <a:pt x="107668" y="57528"/>
                  </a:moveTo>
                  <a:cubicBezTo>
                    <a:pt x="109594" y="57528"/>
                    <a:pt x="111464" y="58327"/>
                    <a:pt x="112812" y="59767"/>
                  </a:cubicBezTo>
                  <a:cubicBezTo>
                    <a:pt x="112793" y="59767"/>
                    <a:pt x="112774" y="59767"/>
                    <a:pt x="112756" y="59767"/>
                  </a:cubicBezTo>
                  <a:cubicBezTo>
                    <a:pt x="110769" y="59767"/>
                    <a:pt x="108902" y="60712"/>
                    <a:pt x="107650" y="62159"/>
                  </a:cubicBezTo>
                  <a:lnTo>
                    <a:pt x="107650" y="62159"/>
                  </a:lnTo>
                  <a:cubicBezTo>
                    <a:pt x="107803" y="60502"/>
                    <a:pt x="107211" y="58925"/>
                    <a:pt x="106181" y="57688"/>
                  </a:cubicBezTo>
                  <a:cubicBezTo>
                    <a:pt x="106675" y="57580"/>
                    <a:pt x="107173" y="57528"/>
                    <a:pt x="107668" y="57528"/>
                  </a:cubicBezTo>
                  <a:close/>
                  <a:moveTo>
                    <a:pt x="37187" y="57724"/>
                  </a:moveTo>
                  <a:cubicBezTo>
                    <a:pt x="39116" y="57724"/>
                    <a:pt x="40983" y="58519"/>
                    <a:pt x="42328" y="59964"/>
                  </a:cubicBezTo>
                  <a:cubicBezTo>
                    <a:pt x="42310" y="59964"/>
                    <a:pt x="42291" y="59964"/>
                    <a:pt x="42273" y="59964"/>
                  </a:cubicBezTo>
                  <a:cubicBezTo>
                    <a:pt x="40286" y="59964"/>
                    <a:pt x="38419" y="60910"/>
                    <a:pt x="37167" y="62366"/>
                  </a:cubicBezTo>
                  <a:cubicBezTo>
                    <a:pt x="37320" y="60699"/>
                    <a:pt x="36728" y="59122"/>
                    <a:pt x="35698" y="57894"/>
                  </a:cubicBezTo>
                  <a:lnTo>
                    <a:pt x="35689" y="57885"/>
                  </a:lnTo>
                  <a:cubicBezTo>
                    <a:pt x="36187" y="57777"/>
                    <a:pt x="36689" y="57724"/>
                    <a:pt x="37187" y="57724"/>
                  </a:cubicBezTo>
                  <a:close/>
                  <a:moveTo>
                    <a:pt x="124486" y="55678"/>
                  </a:moveTo>
                  <a:cubicBezTo>
                    <a:pt x="127068" y="55678"/>
                    <a:pt x="129649" y="57049"/>
                    <a:pt x="130544" y="59794"/>
                  </a:cubicBezTo>
                  <a:cubicBezTo>
                    <a:pt x="130760" y="60475"/>
                    <a:pt x="130876" y="61183"/>
                    <a:pt x="130876" y="61900"/>
                  </a:cubicBezTo>
                  <a:cubicBezTo>
                    <a:pt x="130403" y="61798"/>
                    <a:pt x="129926" y="61748"/>
                    <a:pt x="129452" y="61748"/>
                  </a:cubicBezTo>
                  <a:cubicBezTo>
                    <a:pt x="127593" y="61748"/>
                    <a:pt x="125787" y="62514"/>
                    <a:pt x="124487" y="63907"/>
                  </a:cubicBezTo>
                  <a:cubicBezTo>
                    <a:pt x="123215" y="62527"/>
                    <a:pt x="121414" y="61747"/>
                    <a:pt x="119541" y="61747"/>
                  </a:cubicBezTo>
                  <a:cubicBezTo>
                    <a:pt x="119048" y="61747"/>
                    <a:pt x="118564" y="61801"/>
                    <a:pt x="118080" y="61909"/>
                  </a:cubicBezTo>
                  <a:cubicBezTo>
                    <a:pt x="118080" y="61192"/>
                    <a:pt x="118197" y="60484"/>
                    <a:pt x="118412" y="59803"/>
                  </a:cubicBezTo>
                  <a:lnTo>
                    <a:pt x="118421" y="59794"/>
                  </a:lnTo>
                  <a:cubicBezTo>
                    <a:pt x="119317" y="57051"/>
                    <a:pt x="121902" y="55678"/>
                    <a:pt x="124486" y="55678"/>
                  </a:cubicBezTo>
                  <a:close/>
                  <a:moveTo>
                    <a:pt x="77628" y="55717"/>
                  </a:moveTo>
                  <a:cubicBezTo>
                    <a:pt x="80804" y="55717"/>
                    <a:pt x="83980" y="57795"/>
                    <a:pt x="84022" y="61951"/>
                  </a:cubicBezTo>
                  <a:lnTo>
                    <a:pt x="84022" y="61951"/>
                  </a:lnTo>
                  <a:cubicBezTo>
                    <a:pt x="83546" y="61848"/>
                    <a:pt x="83066" y="61797"/>
                    <a:pt x="82590" y="61797"/>
                  </a:cubicBezTo>
                  <a:cubicBezTo>
                    <a:pt x="80737" y="61797"/>
                    <a:pt x="78939" y="62563"/>
                    <a:pt x="77651" y="63952"/>
                  </a:cubicBezTo>
                  <a:cubicBezTo>
                    <a:pt x="76377" y="62579"/>
                    <a:pt x="74589" y="61801"/>
                    <a:pt x="72710" y="61801"/>
                  </a:cubicBezTo>
                  <a:cubicBezTo>
                    <a:pt x="72699" y="61801"/>
                    <a:pt x="72688" y="61801"/>
                    <a:pt x="72678" y="61801"/>
                  </a:cubicBezTo>
                  <a:cubicBezTo>
                    <a:pt x="72194" y="61801"/>
                    <a:pt x="71710" y="61846"/>
                    <a:pt x="71235" y="61953"/>
                  </a:cubicBezTo>
                  <a:cubicBezTo>
                    <a:pt x="71275" y="57796"/>
                    <a:pt x="74452" y="55717"/>
                    <a:pt x="77628" y="55717"/>
                  </a:cubicBezTo>
                  <a:close/>
                  <a:moveTo>
                    <a:pt x="100943" y="55717"/>
                  </a:moveTo>
                  <a:cubicBezTo>
                    <a:pt x="104119" y="55717"/>
                    <a:pt x="107295" y="57795"/>
                    <a:pt x="107337" y="61951"/>
                  </a:cubicBezTo>
                  <a:lnTo>
                    <a:pt x="107337" y="61951"/>
                  </a:lnTo>
                  <a:cubicBezTo>
                    <a:pt x="106865" y="61851"/>
                    <a:pt x="106389" y="61802"/>
                    <a:pt x="105918" y="61802"/>
                  </a:cubicBezTo>
                  <a:cubicBezTo>
                    <a:pt x="104057" y="61802"/>
                    <a:pt x="102256" y="62568"/>
                    <a:pt x="100957" y="63961"/>
                  </a:cubicBezTo>
                  <a:cubicBezTo>
                    <a:pt x="99683" y="62588"/>
                    <a:pt x="97895" y="61801"/>
                    <a:pt x="96025" y="61801"/>
                  </a:cubicBezTo>
                  <a:cubicBezTo>
                    <a:pt x="96014" y="61801"/>
                    <a:pt x="96003" y="61801"/>
                    <a:pt x="95993" y="61801"/>
                  </a:cubicBezTo>
                  <a:cubicBezTo>
                    <a:pt x="95509" y="61801"/>
                    <a:pt x="95025" y="61846"/>
                    <a:pt x="94550" y="61953"/>
                  </a:cubicBezTo>
                  <a:cubicBezTo>
                    <a:pt x="94590" y="57796"/>
                    <a:pt x="97767" y="55717"/>
                    <a:pt x="100943" y="55717"/>
                  </a:cubicBezTo>
                  <a:close/>
                  <a:moveTo>
                    <a:pt x="54007" y="55884"/>
                  </a:moveTo>
                  <a:cubicBezTo>
                    <a:pt x="56587" y="55884"/>
                    <a:pt x="59166" y="57255"/>
                    <a:pt x="60061" y="60000"/>
                  </a:cubicBezTo>
                  <a:cubicBezTo>
                    <a:pt x="60285" y="60681"/>
                    <a:pt x="60393" y="61389"/>
                    <a:pt x="60402" y="62106"/>
                  </a:cubicBezTo>
                  <a:cubicBezTo>
                    <a:pt x="59929" y="62004"/>
                    <a:pt x="59451" y="61954"/>
                    <a:pt x="58977" y="61954"/>
                  </a:cubicBezTo>
                  <a:cubicBezTo>
                    <a:pt x="57118" y="61954"/>
                    <a:pt x="55312" y="62720"/>
                    <a:pt x="54013" y="64113"/>
                  </a:cubicBezTo>
                  <a:cubicBezTo>
                    <a:pt x="52741" y="62733"/>
                    <a:pt x="50939" y="61953"/>
                    <a:pt x="49067" y="61953"/>
                  </a:cubicBezTo>
                  <a:cubicBezTo>
                    <a:pt x="48574" y="61953"/>
                    <a:pt x="48090" y="61998"/>
                    <a:pt x="47624" y="62106"/>
                  </a:cubicBezTo>
                  <a:cubicBezTo>
                    <a:pt x="47615" y="61389"/>
                    <a:pt x="47723" y="60681"/>
                    <a:pt x="47929" y="60009"/>
                  </a:cubicBezTo>
                  <a:lnTo>
                    <a:pt x="47947" y="60000"/>
                  </a:lnTo>
                  <a:cubicBezTo>
                    <a:pt x="48843" y="57257"/>
                    <a:pt x="51425" y="55884"/>
                    <a:pt x="54007" y="55884"/>
                  </a:cubicBezTo>
                  <a:close/>
                  <a:moveTo>
                    <a:pt x="7145" y="55914"/>
                  </a:moveTo>
                  <a:cubicBezTo>
                    <a:pt x="10322" y="55914"/>
                    <a:pt x="13498" y="57993"/>
                    <a:pt x="13538" y="62151"/>
                  </a:cubicBezTo>
                  <a:cubicBezTo>
                    <a:pt x="13063" y="62046"/>
                    <a:pt x="12582" y="61995"/>
                    <a:pt x="12105" y="61995"/>
                  </a:cubicBezTo>
                  <a:cubicBezTo>
                    <a:pt x="10247" y="61995"/>
                    <a:pt x="8440" y="62767"/>
                    <a:pt x="7150" y="64158"/>
                  </a:cubicBezTo>
                  <a:cubicBezTo>
                    <a:pt x="5875" y="62786"/>
                    <a:pt x="4096" y="61998"/>
                    <a:pt x="2226" y="61998"/>
                  </a:cubicBezTo>
                  <a:cubicBezTo>
                    <a:pt x="2216" y="61998"/>
                    <a:pt x="2205" y="61998"/>
                    <a:pt x="2194" y="61998"/>
                  </a:cubicBezTo>
                  <a:cubicBezTo>
                    <a:pt x="1711" y="61998"/>
                    <a:pt x="1227" y="62043"/>
                    <a:pt x="752" y="62151"/>
                  </a:cubicBezTo>
                  <a:cubicBezTo>
                    <a:pt x="792" y="57993"/>
                    <a:pt x="3969" y="55914"/>
                    <a:pt x="7145" y="55914"/>
                  </a:cubicBezTo>
                  <a:close/>
                  <a:moveTo>
                    <a:pt x="30465" y="55917"/>
                  </a:moveTo>
                  <a:cubicBezTo>
                    <a:pt x="33638" y="55917"/>
                    <a:pt x="36811" y="57993"/>
                    <a:pt x="36854" y="62147"/>
                  </a:cubicBezTo>
                  <a:lnTo>
                    <a:pt x="36854" y="62147"/>
                  </a:lnTo>
                  <a:cubicBezTo>
                    <a:pt x="36384" y="62047"/>
                    <a:pt x="35912" y="61999"/>
                    <a:pt x="35443" y="61999"/>
                  </a:cubicBezTo>
                  <a:cubicBezTo>
                    <a:pt x="33580" y="61999"/>
                    <a:pt x="31775" y="62765"/>
                    <a:pt x="30483" y="64158"/>
                  </a:cubicBezTo>
                  <a:cubicBezTo>
                    <a:pt x="29201" y="62778"/>
                    <a:pt x="27409" y="61998"/>
                    <a:pt x="25528" y="61998"/>
                  </a:cubicBezTo>
                  <a:cubicBezTo>
                    <a:pt x="25044" y="61998"/>
                    <a:pt x="24560" y="62052"/>
                    <a:pt x="24085" y="62151"/>
                  </a:cubicBezTo>
                  <a:cubicBezTo>
                    <a:pt x="24116" y="57996"/>
                    <a:pt x="27290" y="55917"/>
                    <a:pt x="30465" y="55917"/>
                  </a:cubicBezTo>
                  <a:close/>
                  <a:moveTo>
                    <a:pt x="119322" y="62140"/>
                  </a:moveTo>
                  <a:cubicBezTo>
                    <a:pt x="121256" y="62140"/>
                    <a:pt x="123125" y="62943"/>
                    <a:pt x="124469" y="64391"/>
                  </a:cubicBezTo>
                  <a:cubicBezTo>
                    <a:pt x="124450" y="64390"/>
                    <a:pt x="124430" y="64390"/>
                    <a:pt x="124410" y="64390"/>
                  </a:cubicBezTo>
                  <a:cubicBezTo>
                    <a:pt x="122541" y="64390"/>
                    <a:pt x="120773" y="65229"/>
                    <a:pt x="119532" y="66532"/>
                  </a:cubicBezTo>
                  <a:cubicBezTo>
                    <a:pt x="119613" y="64946"/>
                    <a:pt x="119030" y="63441"/>
                    <a:pt x="118045" y="62258"/>
                  </a:cubicBezTo>
                  <a:cubicBezTo>
                    <a:pt x="118470" y="62179"/>
                    <a:pt x="118898" y="62140"/>
                    <a:pt x="119322" y="62140"/>
                  </a:cubicBezTo>
                  <a:close/>
                  <a:moveTo>
                    <a:pt x="129616" y="62140"/>
                  </a:moveTo>
                  <a:cubicBezTo>
                    <a:pt x="130040" y="62140"/>
                    <a:pt x="130468" y="62179"/>
                    <a:pt x="130894" y="62258"/>
                  </a:cubicBezTo>
                  <a:cubicBezTo>
                    <a:pt x="129908" y="63423"/>
                    <a:pt x="129326" y="64928"/>
                    <a:pt x="129415" y="66523"/>
                  </a:cubicBezTo>
                  <a:lnTo>
                    <a:pt x="129406" y="66532"/>
                  </a:lnTo>
                  <a:cubicBezTo>
                    <a:pt x="128156" y="65229"/>
                    <a:pt x="126388" y="64390"/>
                    <a:pt x="124528" y="64390"/>
                  </a:cubicBezTo>
                  <a:cubicBezTo>
                    <a:pt x="124509" y="64390"/>
                    <a:pt x="124489" y="64390"/>
                    <a:pt x="124469" y="64391"/>
                  </a:cubicBezTo>
                  <a:cubicBezTo>
                    <a:pt x="125807" y="62943"/>
                    <a:pt x="127680" y="62140"/>
                    <a:pt x="129616" y="62140"/>
                  </a:cubicBezTo>
                  <a:close/>
                  <a:moveTo>
                    <a:pt x="95796" y="62176"/>
                  </a:moveTo>
                  <a:cubicBezTo>
                    <a:pt x="97737" y="62176"/>
                    <a:pt x="99610" y="62980"/>
                    <a:pt x="100948" y="64435"/>
                  </a:cubicBezTo>
                  <a:cubicBezTo>
                    <a:pt x="100928" y="64435"/>
                    <a:pt x="100908" y="64435"/>
                    <a:pt x="100888" y="64435"/>
                  </a:cubicBezTo>
                  <a:cubicBezTo>
                    <a:pt x="99020" y="64435"/>
                    <a:pt x="97252" y="65265"/>
                    <a:pt x="96011" y="66568"/>
                  </a:cubicBezTo>
                  <a:cubicBezTo>
                    <a:pt x="96091" y="64982"/>
                    <a:pt x="95509" y="63477"/>
                    <a:pt x="94514" y="62294"/>
                  </a:cubicBezTo>
                  <a:cubicBezTo>
                    <a:pt x="94941" y="62215"/>
                    <a:pt x="95370" y="62176"/>
                    <a:pt x="95796" y="62176"/>
                  </a:cubicBezTo>
                  <a:close/>
                  <a:moveTo>
                    <a:pt x="82771" y="62185"/>
                  </a:moveTo>
                  <a:cubicBezTo>
                    <a:pt x="83195" y="62185"/>
                    <a:pt x="83623" y="62224"/>
                    <a:pt x="84048" y="62303"/>
                  </a:cubicBezTo>
                  <a:cubicBezTo>
                    <a:pt x="83063" y="63477"/>
                    <a:pt x="82480" y="64991"/>
                    <a:pt x="82561" y="66577"/>
                  </a:cubicBezTo>
                  <a:cubicBezTo>
                    <a:pt x="81320" y="65274"/>
                    <a:pt x="79552" y="64435"/>
                    <a:pt x="77683" y="64435"/>
                  </a:cubicBezTo>
                  <a:cubicBezTo>
                    <a:pt x="77666" y="64435"/>
                    <a:pt x="77650" y="64435"/>
                    <a:pt x="77633" y="64435"/>
                  </a:cubicBezTo>
                  <a:lnTo>
                    <a:pt x="77633" y="64435"/>
                  </a:lnTo>
                  <a:cubicBezTo>
                    <a:pt x="78970" y="62988"/>
                    <a:pt x="80838" y="62185"/>
                    <a:pt x="82771" y="62185"/>
                  </a:cubicBezTo>
                  <a:close/>
                  <a:moveTo>
                    <a:pt x="59134" y="62337"/>
                  </a:moveTo>
                  <a:cubicBezTo>
                    <a:pt x="59561" y="62337"/>
                    <a:pt x="59992" y="62376"/>
                    <a:pt x="60420" y="62455"/>
                  </a:cubicBezTo>
                  <a:cubicBezTo>
                    <a:pt x="59427" y="63627"/>
                    <a:pt x="58845" y="65119"/>
                    <a:pt x="58932" y="66720"/>
                  </a:cubicBezTo>
                  <a:lnTo>
                    <a:pt x="58932" y="66720"/>
                  </a:lnTo>
                  <a:cubicBezTo>
                    <a:pt x="57682" y="65417"/>
                    <a:pt x="55914" y="64587"/>
                    <a:pt x="54055" y="64587"/>
                  </a:cubicBezTo>
                  <a:cubicBezTo>
                    <a:pt x="54035" y="64587"/>
                    <a:pt x="54015" y="64588"/>
                    <a:pt x="53995" y="64588"/>
                  </a:cubicBezTo>
                  <a:cubicBezTo>
                    <a:pt x="55331" y="63135"/>
                    <a:pt x="57201" y="62337"/>
                    <a:pt x="59134" y="62337"/>
                  </a:cubicBezTo>
                  <a:close/>
                  <a:moveTo>
                    <a:pt x="48861" y="62333"/>
                  </a:moveTo>
                  <a:cubicBezTo>
                    <a:pt x="50795" y="62333"/>
                    <a:pt x="52662" y="63137"/>
                    <a:pt x="53995" y="64588"/>
                  </a:cubicBezTo>
                  <a:cubicBezTo>
                    <a:pt x="53975" y="64588"/>
                    <a:pt x="53955" y="64587"/>
                    <a:pt x="53935" y="64587"/>
                  </a:cubicBezTo>
                  <a:cubicBezTo>
                    <a:pt x="52067" y="64587"/>
                    <a:pt x="50299" y="65417"/>
                    <a:pt x="49058" y="66720"/>
                  </a:cubicBezTo>
                  <a:cubicBezTo>
                    <a:pt x="49138" y="65134"/>
                    <a:pt x="48556" y="63629"/>
                    <a:pt x="47561" y="62455"/>
                  </a:cubicBezTo>
                  <a:cubicBezTo>
                    <a:pt x="47994" y="62373"/>
                    <a:pt x="48429" y="62333"/>
                    <a:pt x="48861" y="62333"/>
                  </a:cubicBezTo>
                  <a:close/>
                  <a:moveTo>
                    <a:pt x="106103" y="62174"/>
                  </a:moveTo>
                  <a:cubicBezTo>
                    <a:pt x="106576" y="62174"/>
                    <a:pt x="107052" y="62222"/>
                    <a:pt x="107525" y="62321"/>
                  </a:cubicBezTo>
                  <a:cubicBezTo>
                    <a:pt x="106512" y="63566"/>
                    <a:pt x="105939" y="65161"/>
                    <a:pt x="106127" y="66837"/>
                  </a:cubicBezTo>
                  <a:cubicBezTo>
                    <a:pt x="104872" y="65387"/>
                    <a:pt x="103007" y="64435"/>
                    <a:pt x="101030" y="64435"/>
                  </a:cubicBezTo>
                  <a:cubicBezTo>
                    <a:pt x="101003" y="64435"/>
                    <a:pt x="100975" y="64435"/>
                    <a:pt x="100948" y="64435"/>
                  </a:cubicBezTo>
                  <a:cubicBezTo>
                    <a:pt x="102295" y="62981"/>
                    <a:pt x="104168" y="62174"/>
                    <a:pt x="106103" y="62174"/>
                  </a:cubicBezTo>
                  <a:close/>
                  <a:moveTo>
                    <a:pt x="70807" y="57738"/>
                  </a:moveTo>
                  <a:cubicBezTo>
                    <a:pt x="71283" y="57738"/>
                    <a:pt x="71762" y="57786"/>
                    <a:pt x="72239" y="57885"/>
                  </a:cubicBezTo>
                  <a:cubicBezTo>
                    <a:pt x="71271" y="59131"/>
                    <a:pt x="70742" y="60708"/>
                    <a:pt x="70939" y="62348"/>
                  </a:cubicBezTo>
                  <a:cubicBezTo>
                    <a:pt x="71447" y="62234"/>
                    <a:pt x="71959" y="62178"/>
                    <a:pt x="72468" y="62178"/>
                  </a:cubicBezTo>
                  <a:cubicBezTo>
                    <a:pt x="74403" y="62178"/>
                    <a:pt x="76285" y="62981"/>
                    <a:pt x="77633" y="64435"/>
                  </a:cubicBezTo>
                  <a:lnTo>
                    <a:pt x="77633" y="64435"/>
                  </a:lnTo>
                  <a:cubicBezTo>
                    <a:pt x="77630" y="64435"/>
                    <a:pt x="77627" y="64435"/>
                    <a:pt x="77624" y="64435"/>
                  </a:cubicBezTo>
                  <a:cubicBezTo>
                    <a:pt x="77606" y="64435"/>
                    <a:pt x="77587" y="64435"/>
                    <a:pt x="77569" y="64435"/>
                  </a:cubicBezTo>
                  <a:cubicBezTo>
                    <a:pt x="75520" y="64435"/>
                    <a:pt x="73598" y="65435"/>
                    <a:pt x="72346" y="66962"/>
                  </a:cubicBezTo>
                  <a:cubicBezTo>
                    <a:pt x="72703" y="63259"/>
                    <a:pt x="69407" y="59973"/>
                    <a:pt x="65707" y="59973"/>
                  </a:cubicBezTo>
                  <a:cubicBezTo>
                    <a:pt x="65694" y="59973"/>
                    <a:pt x="65682" y="59973"/>
                    <a:pt x="65670" y="59973"/>
                  </a:cubicBezTo>
                  <a:lnTo>
                    <a:pt x="65670" y="59973"/>
                  </a:lnTo>
                  <a:cubicBezTo>
                    <a:pt x="67007" y="58533"/>
                    <a:pt x="68877" y="57738"/>
                    <a:pt x="70807" y="57738"/>
                  </a:cubicBezTo>
                  <a:close/>
                  <a:moveTo>
                    <a:pt x="35611" y="62370"/>
                  </a:moveTo>
                  <a:cubicBezTo>
                    <a:pt x="36087" y="62370"/>
                    <a:pt x="36566" y="62419"/>
                    <a:pt x="37042" y="62518"/>
                  </a:cubicBezTo>
                  <a:cubicBezTo>
                    <a:pt x="36029" y="63763"/>
                    <a:pt x="35456" y="65358"/>
                    <a:pt x="35644" y="67034"/>
                  </a:cubicBezTo>
                  <a:cubicBezTo>
                    <a:pt x="34383" y="65578"/>
                    <a:pt x="32507" y="64632"/>
                    <a:pt x="30521" y="64632"/>
                  </a:cubicBezTo>
                  <a:cubicBezTo>
                    <a:pt x="30502" y="64632"/>
                    <a:pt x="30483" y="64632"/>
                    <a:pt x="30465" y="64633"/>
                  </a:cubicBezTo>
                  <a:cubicBezTo>
                    <a:pt x="30445" y="64632"/>
                    <a:pt x="30425" y="64632"/>
                    <a:pt x="30406" y="64632"/>
                  </a:cubicBezTo>
                  <a:cubicBezTo>
                    <a:pt x="28537" y="64632"/>
                    <a:pt x="26769" y="65471"/>
                    <a:pt x="25528" y="66774"/>
                  </a:cubicBezTo>
                  <a:cubicBezTo>
                    <a:pt x="25608" y="65179"/>
                    <a:pt x="25026" y="63683"/>
                    <a:pt x="24031" y="62500"/>
                  </a:cubicBezTo>
                  <a:cubicBezTo>
                    <a:pt x="24460" y="62420"/>
                    <a:pt x="24890" y="62381"/>
                    <a:pt x="25317" y="62381"/>
                  </a:cubicBezTo>
                  <a:cubicBezTo>
                    <a:pt x="27250" y="62381"/>
                    <a:pt x="29122" y="63178"/>
                    <a:pt x="30465" y="64624"/>
                  </a:cubicBezTo>
                  <a:cubicBezTo>
                    <a:pt x="31802" y="63171"/>
                    <a:pt x="33677" y="62370"/>
                    <a:pt x="35611" y="62370"/>
                  </a:cubicBezTo>
                  <a:close/>
                  <a:moveTo>
                    <a:pt x="112819" y="60274"/>
                  </a:moveTo>
                  <a:cubicBezTo>
                    <a:pt x="115992" y="60274"/>
                    <a:pt x="119164" y="62350"/>
                    <a:pt x="119209" y="66503"/>
                  </a:cubicBezTo>
                  <a:lnTo>
                    <a:pt x="119209" y="66503"/>
                  </a:lnTo>
                  <a:cubicBezTo>
                    <a:pt x="118735" y="66400"/>
                    <a:pt x="118257" y="66350"/>
                    <a:pt x="117783" y="66350"/>
                  </a:cubicBezTo>
                  <a:cubicBezTo>
                    <a:pt x="115922" y="66350"/>
                    <a:pt x="114119" y="67124"/>
                    <a:pt x="112821" y="68521"/>
                  </a:cubicBezTo>
                  <a:cubicBezTo>
                    <a:pt x="111539" y="67142"/>
                    <a:pt x="109747" y="66362"/>
                    <a:pt x="107865" y="66362"/>
                  </a:cubicBezTo>
                  <a:cubicBezTo>
                    <a:pt x="107382" y="66362"/>
                    <a:pt x="106898" y="66407"/>
                    <a:pt x="106423" y="66514"/>
                  </a:cubicBezTo>
                  <a:lnTo>
                    <a:pt x="106423" y="66514"/>
                  </a:lnTo>
                  <a:cubicBezTo>
                    <a:pt x="106463" y="62355"/>
                    <a:pt x="109641" y="60274"/>
                    <a:pt x="112819" y="60274"/>
                  </a:cubicBezTo>
                  <a:close/>
                  <a:moveTo>
                    <a:pt x="136136" y="60276"/>
                  </a:moveTo>
                  <a:cubicBezTo>
                    <a:pt x="139311" y="60276"/>
                    <a:pt x="142484" y="62354"/>
                    <a:pt x="142525" y="66514"/>
                  </a:cubicBezTo>
                  <a:lnTo>
                    <a:pt x="142516" y="66523"/>
                  </a:lnTo>
                  <a:cubicBezTo>
                    <a:pt x="142042" y="66421"/>
                    <a:pt x="141565" y="66372"/>
                    <a:pt x="141091" y="66372"/>
                  </a:cubicBezTo>
                  <a:cubicBezTo>
                    <a:pt x="139233" y="66372"/>
                    <a:pt x="137428" y="67138"/>
                    <a:pt x="136136" y="68530"/>
                  </a:cubicBezTo>
                  <a:cubicBezTo>
                    <a:pt x="134854" y="67150"/>
                    <a:pt x="133062" y="66371"/>
                    <a:pt x="131181" y="66371"/>
                  </a:cubicBezTo>
                  <a:cubicBezTo>
                    <a:pt x="130697" y="66371"/>
                    <a:pt x="130213" y="66425"/>
                    <a:pt x="129738" y="66523"/>
                  </a:cubicBezTo>
                  <a:cubicBezTo>
                    <a:pt x="129778" y="62359"/>
                    <a:pt x="132958" y="60276"/>
                    <a:pt x="136136" y="60276"/>
                  </a:cubicBezTo>
                  <a:close/>
                  <a:moveTo>
                    <a:pt x="89289" y="60321"/>
                  </a:moveTo>
                  <a:cubicBezTo>
                    <a:pt x="92462" y="60321"/>
                    <a:pt x="95638" y="62397"/>
                    <a:pt x="95679" y="66548"/>
                  </a:cubicBezTo>
                  <a:lnTo>
                    <a:pt x="95679" y="66548"/>
                  </a:lnTo>
                  <a:cubicBezTo>
                    <a:pt x="95209" y="66448"/>
                    <a:pt x="94735" y="66398"/>
                    <a:pt x="94264" y="66398"/>
                  </a:cubicBezTo>
                  <a:cubicBezTo>
                    <a:pt x="92405" y="66398"/>
                    <a:pt x="90601" y="67165"/>
                    <a:pt x="89308" y="68557"/>
                  </a:cubicBezTo>
                  <a:cubicBezTo>
                    <a:pt x="88027" y="67177"/>
                    <a:pt x="86235" y="66398"/>
                    <a:pt x="84353" y="66398"/>
                  </a:cubicBezTo>
                  <a:cubicBezTo>
                    <a:pt x="83869" y="66398"/>
                    <a:pt x="83385" y="66452"/>
                    <a:pt x="82910" y="66550"/>
                  </a:cubicBezTo>
                  <a:cubicBezTo>
                    <a:pt x="82942" y="62398"/>
                    <a:pt x="86114" y="60321"/>
                    <a:pt x="89289" y="60321"/>
                  </a:cubicBezTo>
                  <a:close/>
                  <a:moveTo>
                    <a:pt x="42335" y="60475"/>
                  </a:moveTo>
                  <a:cubicBezTo>
                    <a:pt x="45508" y="60475"/>
                    <a:pt x="48684" y="62552"/>
                    <a:pt x="48726" y="66708"/>
                  </a:cubicBezTo>
                  <a:lnTo>
                    <a:pt x="48726" y="66708"/>
                  </a:lnTo>
                  <a:cubicBezTo>
                    <a:pt x="48257" y="66608"/>
                    <a:pt x="47784" y="66560"/>
                    <a:pt x="47315" y="66560"/>
                  </a:cubicBezTo>
                  <a:cubicBezTo>
                    <a:pt x="45452" y="66560"/>
                    <a:pt x="43648" y="67326"/>
                    <a:pt x="42355" y="68719"/>
                  </a:cubicBezTo>
                  <a:cubicBezTo>
                    <a:pt x="41081" y="67346"/>
                    <a:pt x="39302" y="66559"/>
                    <a:pt x="37432" y="66559"/>
                  </a:cubicBezTo>
                  <a:cubicBezTo>
                    <a:pt x="37421" y="66559"/>
                    <a:pt x="37411" y="66559"/>
                    <a:pt x="37400" y="66559"/>
                  </a:cubicBezTo>
                  <a:cubicBezTo>
                    <a:pt x="36916" y="66559"/>
                    <a:pt x="36432" y="66604"/>
                    <a:pt x="35958" y="66711"/>
                  </a:cubicBezTo>
                  <a:cubicBezTo>
                    <a:pt x="35989" y="62554"/>
                    <a:pt x="39161" y="60475"/>
                    <a:pt x="42335" y="60475"/>
                  </a:cubicBezTo>
                  <a:close/>
                  <a:moveTo>
                    <a:pt x="65651" y="60478"/>
                  </a:moveTo>
                  <a:cubicBezTo>
                    <a:pt x="68826" y="60478"/>
                    <a:pt x="72001" y="62555"/>
                    <a:pt x="72041" y="66711"/>
                  </a:cubicBezTo>
                  <a:cubicBezTo>
                    <a:pt x="71566" y="66609"/>
                    <a:pt x="71088" y="66560"/>
                    <a:pt x="70614" y="66560"/>
                  </a:cubicBezTo>
                  <a:cubicBezTo>
                    <a:pt x="68752" y="66560"/>
                    <a:pt x="66952" y="67326"/>
                    <a:pt x="65653" y="68719"/>
                  </a:cubicBezTo>
                  <a:cubicBezTo>
                    <a:pt x="64371" y="67339"/>
                    <a:pt x="62579" y="66559"/>
                    <a:pt x="60697" y="66559"/>
                  </a:cubicBezTo>
                  <a:cubicBezTo>
                    <a:pt x="60214" y="66559"/>
                    <a:pt x="59730" y="66613"/>
                    <a:pt x="59255" y="66711"/>
                  </a:cubicBezTo>
                  <a:cubicBezTo>
                    <a:pt x="59295" y="62557"/>
                    <a:pt x="62473" y="60478"/>
                    <a:pt x="65651" y="60478"/>
                  </a:cubicBezTo>
                  <a:close/>
                  <a:moveTo>
                    <a:pt x="18806" y="60522"/>
                  </a:moveTo>
                  <a:cubicBezTo>
                    <a:pt x="21979" y="60522"/>
                    <a:pt x="25151" y="62596"/>
                    <a:pt x="25196" y="66747"/>
                  </a:cubicBezTo>
                  <a:lnTo>
                    <a:pt x="25196" y="66747"/>
                  </a:lnTo>
                  <a:cubicBezTo>
                    <a:pt x="24723" y="66645"/>
                    <a:pt x="24245" y="66596"/>
                    <a:pt x="23772" y="66596"/>
                  </a:cubicBezTo>
                  <a:cubicBezTo>
                    <a:pt x="21913" y="66596"/>
                    <a:pt x="20107" y="67362"/>
                    <a:pt x="18807" y="68754"/>
                  </a:cubicBezTo>
                  <a:cubicBezTo>
                    <a:pt x="17526" y="67374"/>
                    <a:pt x="15734" y="66595"/>
                    <a:pt x="13852" y="66595"/>
                  </a:cubicBezTo>
                  <a:cubicBezTo>
                    <a:pt x="13368" y="66595"/>
                    <a:pt x="12884" y="66649"/>
                    <a:pt x="12409" y="66747"/>
                  </a:cubicBezTo>
                  <a:cubicBezTo>
                    <a:pt x="12454" y="62599"/>
                    <a:pt x="15631" y="60522"/>
                    <a:pt x="18806" y="60522"/>
                  </a:cubicBezTo>
                  <a:close/>
                  <a:moveTo>
                    <a:pt x="84142" y="66790"/>
                  </a:moveTo>
                  <a:cubicBezTo>
                    <a:pt x="86075" y="66790"/>
                    <a:pt x="87947" y="67588"/>
                    <a:pt x="89290" y="69041"/>
                  </a:cubicBezTo>
                  <a:lnTo>
                    <a:pt x="89290" y="69041"/>
                  </a:lnTo>
                  <a:cubicBezTo>
                    <a:pt x="89287" y="69041"/>
                    <a:pt x="89284" y="69041"/>
                    <a:pt x="89281" y="69041"/>
                  </a:cubicBezTo>
                  <a:cubicBezTo>
                    <a:pt x="89262" y="69041"/>
                    <a:pt x="89242" y="69041"/>
                    <a:pt x="89222" y="69041"/>
                  </a:cubicBezTo>
                  <a:cubicBezTo>
                    <a:pt x="87354" y="69041"/>
                    <a:pt x="85594" y="69879"/>
                    <a:pt x="84344" y="71183"/>
                  </a:cubicBezTo>
                  <a:cubicBezTo>
                    <a:pt x="84434" y="69588"/>
                    <a:pt x="83851" y="68082"/>
                    <a:pt x="82857" y="66909"/>
                  </a:cubicBezTo>
                  <a:cubicBezTo>
                    <a:pt x="83285" y="66829"/>
                    <a:pt x="83715" y="66790"/>
                    <a:pt x="84142" y="66790"/>
                  </a:cubicBezTo>
                  <a:close/>
                  <a:moveTo>
                    <a:pt x="94437" y="66782"/>
                  </a:moveTo>
                  <a:cubicBezTo>
                    <a:pt x="94862" y="66782"/>
                    <a:pt x="95290" y="66821"/>
                    <a:pt x="95715" y="66900"/>
                  </a:cubicBezTo>
                  <a:cubicBezTo>
                    <a:pt x="94720" y="68082"/>
                    <a:pt x="94138" y="69579"/>
                    <a:pt x="94228" y="71174"/>
                  </a:cubicBezTo>
                  <a:lnTo>
                    <a:pt x="94219" y="71183"/>
                  </a:lnTo>
                  <a:cubicBezTo>
                    <a:pt x="92977" y="69879"/>
                    <a:pt x="91209" y="69041"/>
                    <a:pt x="89341" y="69041"/>
                  </a:cubicBezTo>
                  <a:cubicBezTo>
                    <a:pt x="89324" y="69041"/>
                    <a:pt x="89307" y="69041"/>
                    <a:pt x="89290" y="69041"/>
                  </a:cubicBezTo>
                  <a:lnTo>
                    <a:pt x="89290" y="69041"/>
                  </a:lnTo>
                  <a:cubicBezTo>
                    <a:pt x="90628" y="67586"/>
                    <a:pt x="92502" y="66782"/>
                    <a:pt x="94437" y="66782"/>
                  </a:cubicBezTo>
                  <a:close/>
                  <a:moveTo>
                    <a:pt x="47476" y="66925"/>
                  </a:moveTo>
                  <a:cubicBezTo>
                    <a:pt x="47900" y="66925"/>
                    <a:pt x="48328" y="66964"/>
                    <a:pt x="48753" y="67043"/>
                  </a:cubicBezTo>
                  <a:cubicBezTo>
                    <a:pt x="47767" y="68226"/>
                    <a:pt x="47185" y="69731"/>
                    <a:pt x="47266" y="71317"/>
                  </a:cubicBezTo>
                  <a:cubicBezTo>
                    <a:pt x="46024" y="70014"/>
                    <a:pt x="44257" y="69184"/>
                    <a:pt x="42388" y="69184"/>
                  </a:cubicBezTo>
                  <a:cubicBezTo>
                    <a:pt x="42371" y="69184"/>
                    <a:pt x="42354" y="69184"/>
                    <a:pt x="42337" y="69184"/>
                  </a:cubicBezTo>
                  <a:lnTo>
                    <a:pt x="42337" y="69184"/>
                  </a:lnTo>
                  <a:cubicBezTo>
                    <a:pt x="43675" y="67729"/>
                    <a:pt x="45543" y="66925"/>
                    <a:pt x="47476" y="66925"/>
                  </a:cubicBezTo>
                  <a:close/>
                  <a:moveTo>
                    <a:pt x="60488" y="66929"/>
                  </a:moveTo>
                  <a:cubicBezTo>
                    <a:pt x="62422" y="66929"/>
                    <a:pt x="64295" y="67727"/>
                    <a:pt x="65636" y="69175"/>
                  </a:cubicBezTo>
                  <a:lnTo>
                    <a:pt x="65636" y="69175"/>
                  </a:lnTo>
                  <a:cubicBezTo>
                    <a:pt x="65622" y="69175"/>
                    <a:pt x="65608" y="69175"/>
                    <a:pt x="65593" y="69175"/>
                  </a:cubicBezTo>
                  <a:cubicBezTo>
                    <a:pt x="63725" y="69175"/>
                    <a:pt x="61966" y="70014"/>
                    <a:pt x="60715" y="71317"/>
                  </a:cubicBezTo>
                  <a:cubicBezTo>
                    <a:pt x="60805" y="69731"/>
                    <a:pt x="60223" y="68226"/>
                    <a:pt x="59228" y="67043"/>
                  </a:cubicBezTo>
                  <a:cubicBezTo>
                    <a:pt x="59647" y="66967"/>
                    <a:pt x="60069" y="66929"/>
                    <a:pt x="60488" y="66929"/>
                  </a:cubicBezTo>
                  <a:close/>
                  <a:moveTo>
                    <a:pt x="23953" y="66970"/>
                  </a:moveTo>
                  <a:cubicBezTo>
                    <a:pt x="24378" y="66970"/>
                    <a:pt x="24806" y="67009"/>
                    <a:pt x="25232" y="67088"/>
                  </a:cubicBezTo>
                  <a:cubicBezTo>
                    <a:pt x="24239" y="68277"/>
                    <a:pt x="23657" y="69770"/>
                    <a:pt x="23744" y="71361"/>
                  </a:cubicBezTo>
                  <a:lnTo>
                    <a:pt x="23744" y="71361"/>
                  </a:lnTo>
                  <a:cubicBezTo>
                    <a:pt x="22494" y="70058"/>
                    <a:pt x="20726" y="69220"/>
                    <a:pt x="18866" y="69220"/>
                  </a:cubicBezTo>
                  <a:cubicBezTo>
                    <a:pt x="18846" y="69220"/>
                    <a:pt x="18827" y="69220"/>
                    <a:pt x="18807" y="69220"/>
                  </a:cubicBezTo>
                  <a:cubicBezTo>
                    <a:pt x="20144" y="67773"/>
                    <a:pt x="22018" y="66970"/>
                    <a:pt x="23953" y="66970"/>
                  </a:cubicBezTo>
                  <a:close/>
                  <a:moveTo>
                    <a:pt x="13652" y="66970"/>
                  </a:moveTo>
                  <a:cubicBezTo>
                    <a:pt x="15588" y="66970"/>
                    <a:pt x="17463" y="67773"/>
                    <a:pt x="18807" y="69220"/>
                  </a:cubicBezTo>
                  <a:cubicBezTo>
                    <a:pt x="18787" y="69220"/>
                    <a:pt x="18768" y="69220"/>
                    <a:pt x="18748" y="69220"/>
                  </a:cubicBezTo>
                  <a:cubicBezTo>
                    <a:pt x="16879" y="69220"/>
                    <a:pt x="15111" y="70058"/>
                    <a:pt x="13870" y="71362"/>
                  </a:cubicBezTo>
                  <a:cubicBezTo>
                    <a:pt x="13951" y="69776"/>
                    <a:pt x="13368" y="68271"/>
                    <a:pt x="12374" y="67088"/>
                  </a:cubicBezTo>
                  <a:cubicBezTo>
                    <a:pt x="12799" y="67009"/>
                    <a:pt x="13227" y="66970"/>
                    <a:pt x="13652" y="66970"/>
                  </a:cubicBezTo>
                  <a:close/>
                  <a:moveTo>
                    <a:pt x="107653" y="66739"/>
                  </a:moveTo>
                  <a:cubicBezTo>
                    <a:pt x="109587" y="66739"/>
                    <a:pt x="111464" y="67541"/>
                    <a:pt x="112812" y="68996"/>
                  </a:cubicBezTo>
                  <a:cubicBezTo>
                    <a:pt x="114149" y="67549"/>
                    <a:pt x="116022" y="66746"/>
                    <a:pt x="117958" y="66746"/>
                  </a:cubicBezTo>
                  <a:cubicBezTo>
                    <a:pt x="118383" y="66746"/>
                    <a:pt x="118811" y="66785"/>
                    <a:pt x="119236" y="66864"/>
                  </a:cubicBezTo>
                  <a:cubicBezTo>
                    <a:pt x="118242" y="68047"/>
                    <a:pt x="117659" y="69552"/>
                    <a:pt x="117749" y="71138"/>
                  </a:cubicBezTo>
                  <a:cubicBezTo>
                    <a:pt x="116499" y="69835"/>
                    <a:pt x="114731" y="69005"/>
                    <a:pt x="112871" y="69005"/>
                  </a:cubicBezTo>
                  <a:cubicBezTo>
                    <a:pt x="112851" y="69005"/>
                    <a:pt x="112832" y="69005"/>
                    <a:pt x="112812" y="69005"/>
                  </a:cubicBezTo>
                  <a:cubicBezTo>
                    <a:pt x="112793" y="69005"/>
                    <a:pt x="112774" y="69005"/>
                    <a:pt x="112756" y="69005"/>
                  </a:cubicBezTo>
                  <a:cubicBezTo>
                    <a:pt x="110769" y="69005"/>
                    <a:pt x="108893" y="69951"/>
                    <a:pt x="107641" y="71398"/>
                  </a:cubicBezTo>
                  <a:lnTo>
                    <a:pt x="107641" y="71398"/>
                  </a:lnTo>
                  <a:cubicBezTo>
                    <a:pt x="107802" y="69707"/>
                    <a:pt x="107213" y="68132"/>
                    <a:pt x="106177" y="66897"/>
                  </a:cubicBezTo>
                  <a:lnTo>
                    <a:pt x="106177" y="66897"/>
                  </a:lnTo>
                  <a:cubicBezTo>
                    <a:pt x="106668" y="66791"/>
                    <a:pt x="107162" y="66739"/>
                    <a:pt x="107653" y="66739"/>
                  </a:cubicBezTo>
                  <a:close/>
                  <a:moveTo>
                    <a:pt x="37174" y="66927"/>
                  </a:moveTo>
                  <a:cubicBezTo>
                    <a:pt x="39113" y="66927"/>
                    <a:pt x="40989" y="67729"/>
                    <a:pt x="42337" y="69184"/>
                  </a:cubicBezTo>
                  <a:lnTo>
                    <a:pt x="42337" y="69184"/>
                  </a:lnTo>
                  <a:cubicBezTo>
                    <a:pt x="42334" y="69184"/>
                    <a:pt x="42331" y="69184"/>
                    <a:pt x="42328" y="69184"/>
                  </a:cubicBezTo>
                  <a:cubicBezTo>
                    <a:pt x="42301" y="69184"/>
                    <a:pt x="42274" y="69184"/>
                    <a:pt x="42246" y="69184"/>
                  </a:cubicBezTo>
                  <a:cubicBezTo>
                    <a:pt x="40269" y="69184"/>
                    <a:pt x="38404" y="70136"/>
                    <a:pt x="37158" y="71577"/>
                  </a:cubicBezTo>
                  <a:cubicBezTo>
                    <a:pt x="37320" y="69910"/>
                    <a:pt x="36728" y="68324"/>
                    <a:pt x="35689" y="67088"/>
                  </a:cubicBezTo>
                  <a:lnTo>
                    <a:pt x="35680" y="67088"/>
                  </a:lnTo>
                  <a:cubicBezTo>
                    <a:pt x="36177" y="66980"/>
                    <a:pt x="36678" y="66927"/>
                    <a:pt x="37174" y="66927"/>
                  </a:cubicBezTo>
                  <a:close/>
                  <a:moveTo>
                    <a:pt x="124481" y="64880"/>
                  </a:moveTo>
                  <a:cubicBezTo>
                    <a:pt x="127655" y="64880"/>
                    <a:pt x="130827" y="66957"/>
                    <a:pt x="130867" y="71111"/>
                  </a:cubicBezTo>
                  <a:lnTo>
                    <a:pt x="130858" y="71129"/>
                  </a:lnTo>
                  <a:cubicBezTo>
                    <a:pt x="130380" y="71024"/>
                    <a:pt x="129897" y="70973"/>
                    <a:pt x="129419" y="70973"/>
                  </a:cubicBezTo>
                  <a:cubicBezTo>
                    <a:pt x="127565" y="70973"/>
                    <a:pt x="125767" y="71740"/>
                    <a:pt x="124478" y="73136"/>
                  </a:cubicBezTo>
                  <a:cubicBezTo>
                    <a:pt x="123204" y="71764"/>
                    <a:pt x="121425" y="70977"/>
                    <a:pt x="119555" y="70977"/>
                  </a:cubicBezTo>
                  <a:cubicBezTo>
                    <a:pt x="119544" y="70977"/>
                    <a:pt x="119534" y="70977"/>
                    <a:pt x="119523" y="70977"/>
                  </a:cubicBezTo>
                  <a:cubicBezTo>
                    <a:pt x="119039" y="70977"/>
                    <a:pt x="118555" y="71021"/>
                    <a:pt x="118080" y="71129"/>
                  </a:cubicBezTo>
                  <a:cubicBezTo>
                    <a:pt x="118121" y="66963"/>
                    <a:pt x="121302" y="64880"/>
                    <a:pt x="124481" y="64880"/>
                  </a:cubicBezTo>
                  <a:close/>
                  <a:moveTo>
                    <a:pt x="77631" y="64934"/>
                  </a:moveTo>
                  <a:cubicBezTo>
                    <a:pt x="80806" y="64934"/>
                    <a:pt x="83981" y="67013"/>
                    <a:pt x="84022" y="71174"/>
                  </a:cubicBezTo>
                  <a:cubicBezTo>
                    <a:pt x="83541" y="71069"/>
                    <a:pt x="83056" y="71017"/>
                    <a:pt x="82576" y="71017"/>
                  </a:cubicBezTo>
                  <a:cubicBezTo>
                    <a:pt x="80721" y="71017"/>
                    <a:pt x="78928" y="71782"/>
                    <a:pt x="77633" y="73163"/>
                  </a:cubicBezTo>
                  <a:lnTo>
                    <a:pt x="77633" y="73172"/>
                  </a:lnTo>
                  <a:cubicBezTo>
                    <a:pt x="76351" y="71801"/>
                    <a:pt x="74559" y="71012"/>
                    <a:pt x="72678" y="71012"/>
                  </a:cubicBezTo>
                  <a:cubicBezTo>
                    <a:pt x="72194" y="71012"/>
                    <a:pt x="71710" y="71066"/>
                    <a:pt x="71235" y="71174"/>
                  </a:cubicBezTo>
                  <a:cubicBezTo>
                    <a:pt x="71275" y="67015"/>
                    <a:pt x="74454" y="64934"/>
                    <a:pt x="77631" y="64934"/>
                  </a:cubicBezTo>
                  <a:close/>
                  <a:moveTo>
                    <a:pt x="100937" y="64934"/>
                  </a:moveTo>
                  <a:cubicBezTo>
                    <a:pt x="104113" y="64934"/>
                    <a:pt x="107288" y="67013"/>
                    <a:pt x="107328" y="71174"/>
                  </a:cubicBezTo>
                  <a:cubicBezTo>
                    <a:pt x="106849" y="71069"/>
                    <a:pt x="106366" y="71017"/>
                    <a:pt x="105887" y="71017"/>
                  </a:cubicBezTo>
                  <a:cubicBezTo>
                    <a:pt x="104037" y="71017"/>
                    <a:pt x="102243" y="71782"/>
                    <a:pt x="100948" y="73163"/>
                  </a:cubicBezTo>
                  <a:lnTo>
                    <a:pt x="100939" y="73172"/>
                  </a:lnTo>
                  <a:cubicBezTo>
                    <a:pt x="99658" y="71801"/>
                    <a:pt x="97866" y="71012"/>
                    <a:pt x="95984" y="71012"/>
                  </a:cubicBezTo>
                  <a:cubicBezTo>
                    <a:pt x="95500" y="71012"/>
                    <a:pt x="95016" y="71066"/>
                    <a:pt x="94541" y="71174"/>
                  </a:cubicBezTo>
                  <a:cubicBezTo>
                    <a:pt x="94582" y="67015"/>
                    <a:pt x="97760" y="64934"/>
                    <a:pt x="100937" y="64934"/>
                  </a:cubicBezTo>
                  <a:close/>
                  <a:moveTo>
                    <a:pt x="53992" y="65081"/>
                  </a:moveTo>
                  <a:cubicBezTo>
                    <a:pt x="57167" y="65081"/>
                    <a:pt x="60344" y="67159"/>
                    <a:pt x="60384" y="71317"/>
                  </a:cubicBezTo>
                  <a:cubicBezTo>
                    <a:pt x="59911" y="71215"/>
                    <a:pt x="59433" y="71165"/>
                    <a:pt x="58960" y="71165"/>
                  </a:cubicBezTo>
                  <a:cubicBezTo>
                    <a:pt x="57101" y="71165"/>
                    <a:pt x="55296" y="71932"/>
                    <a:pt x="54004" y="73324"/>
                  </a:cubicBezTo>
                  <a:cubicBezTo>
                    <a:pt x="52723" y="71944"/>
                    <a:pt x="50922" y="71165"/>
                    <a:pt x="49049" y="71165"/>
                  </a:cubicBezTo>
                  <a:cubicBezTo>
                    <a:pt x="48565" y="71165"/>
                    <a:pt x="48081" y="71219"/>
                    <a:pt x="47606" y="71317"/>
                  </a:cubicBezTo>
                  <a:cubicBezTo>
                    <a:pt x="47642" y="67159"/>
                    <a:pt x="50816" y="65081"/>
                    <a:pt x="53992" y="65081"/>
                  </a:cubicBezTo>
                  <a:close/>
                  <a:moveTo>
                    <a:pt x="7148" y="65122"/>
                  </a:moveTo>
                  <a:cubicBezTo>
                    <a:pt x="10323" y="65122"/>
                    <a:pt x="13498" y="67201"/>
                    <a:pt x="13538" y="71362"/>
                  </a:cubicBezTo>
                  <a:cubicBezTo>
                    <a:pt x="13060" y="71257"/>
                    <a:pt x="12578" y="71206"/>
                    <a:pt x="12099" y="71206"/>
                  </a:cubicBezTo>
                  <a:cubicBezTo>
                    <a:pt x="10245" y="71206"/>
                    <a:pt x="8446" y="71973"/>
                    <a:pt x="7150" y="73369"/>
                  </a:cubicBezTo>
                  <a:lnTo>
                    <a:pt x="7150" y="73360"/>
                  </a:lnTo>
                  <a:cubicBezTo>
                    <a:pt x="5875" y="71988"/>
                    <a:pt x="4096" y="71209"/>
                    <a:pt x="2226" y="71209"/>
                  </a:cubicBezTo>
                  <a:cubicBezTo>
                    <a:pt x="2216" y="71209"/>
                    <a:pt x="2205" y="71210"/>
                    <a:pt x="2194" y="71210"/>
                  </a:cubicBezTo>
                  <a:cubicBezTo>
                    <a:pt x="1711" y="71210"/>
                    <a:pt x="1227" y="71254"/>
                    <a:pt x="752" y="71362"/>
                  </a:cubicBezTo>
                  <a:cubicBezTo>
                    <a:pt x="792" y="67203"/>
                    <a:pt x="3970" y="65122"/>
                    <a:pt x="7148" y="65122"/>
                  </a:cubicBezTo>
                  <a:close/>
                  <a:moveTo>
                    <a:pt x="30463" y="65122"/>
                  </a:moveTo>
                  <a:cubicBezTo>
                    <a:pt x="33638" y="65122"/>
                    <a:pt x="36813" y="67201"/>
                    <a:pt x="36854" y="71362"/>
                  </a:cubicBezTo>
                  <a:cubicBezTo>
                    <a:pt x="36375" y="71257"/>
                    <a:pt x="35893" y="71206"/>
                    <a:pt x="35414" y="71206"/>
                  </a:cubicBezTo>
                  <a:cubicBezTo>
                    <a:pt x="33560" y="71206"/>
                    <a:pt x="31761" y="71973"/>
                    <a:pt x="30465" y="73369"/>
                  </a:cubicBezTo>
                  <a:lnTo>
                    <a:pt x="30465" y="73360"/>
                  </a:lnTo>
                  <a:cubicBezTo>
                    <a:pt x="29191" y="71988"/>
                    <a:pt x="27412" y="71209"/>
                    <a:pt x="25542" y="71209"/>
                  </a:cubicBezTo>
                  <a:cubicBezTo>
                    <a:pt x="25531" y="71209"/>
                    <a:pt x="25520" y="71210"/>
                    <a:pt x="25510" y="71210"/>
                  </a:cubicBezTo>
                  <a:cubicBezTo>
                    <a:pt x="25026" y="71210"/>
                    <a:pt x="24542" y="71254"/>
                    <a:pt x="24067" y="71362"/>
                  </a:cubicBezTo>
                  <a:cubicBezTo>
                    <a:pt x="24107" y="67203"/>
                    <a:pt x="27285" y="65122"/>
                    <a:pt x="30463" y="65122"/>
                  </a:cubicBezTo>
                  <a:close/>
                  <a:moveTo>
                    <a:pt x="129608" y="71351"/>
                  </a:moveTo>
                  <a:cubicBezTo>
                    <a:pt x="130035" y="71351"/>
                    <a:pt x="130466" y="71390"/>
                    <a:pt x="130894" y="71469"/>
                  </a:cubicBezTo>
                  <a:cubicBezTo>
                    <a:pt x="129908" y="72634"/>
                    <a:pt x="129326" y="74140"/>
                    <a:pt x="129415" y="75726"/>
                  </a:cubicBezTo>
                  <a:lnTo>
                    <a:pt x="129406" y="75744"/>
                  </a:lnTo>
                  <a:cubicBezTo>
                    <a:pt x="128156" y="74440"/>
                    <a:pt x="126397" y="73602"/>
                    <a:pt x="124528" y="73602"/>
                  </a:cubicBezTo>
                  <a:cubicBezTo>
                    <a:pt x="124509" y="73602"/>
                    <a:pt x="124489" y="73602"/>
                    <a:pt x="124469" y="73602"/>
                  </a:cubicBezTo>
                  <a:cubicBezTo>
                    <a:pt x="124450" y="73602"/>
                    <a:pt x="124430" y="73602"/>
                    <a:pt x="124410" y="73602"/>
                  </a:cubicBezTo>
                  <a:cubicBezTo>
                    <a:pt x="122541" y="73602"/>
                    <a:pt x="120773" y="74440"/>
                    <a:pt x="119532" y="75744"/>
                  </a:cubicBezTo>
                  <a:cubicBezTo>
                    <a:pt x="119613" y="74149"/>
                    <a:pt x="119030" y="72652"/>
                    <a:pt x="118045" y="71469"/>
                  </a:cubicBezTo>
                  <a:cubicBezTo>
                    <a:pt x="118473" y="71390"/>
                    <a:pt x="118903" y="71351"/>
                    <a:pt x="119331" y="71351"/>
                  </a:cubicBezTo>
                  <a:cubicBezTo>
                    <a:pt x="121264" y="71351"/>
                    <a:pt x="123134" y="72148"/>
                    <a:pt x="124469" y="73593"/>
                  </a:cubicBezTo>
                  <a:cubicBezTo>
                    <a:pt x="125805" y="72148"/>
                    <a:pt x="127675" y="71351"/>
                    <a:pt x="129608" y="71351"/>
                  </a:cubicBezTo>
                  <a:close/>
                  <a:moveTo>
                    <a:pt x="48843" y="71540"/>
                  </a:moveTo>
                  <a:cubicBezTo>
                    <a:pt x="50782" y="71540"/>
                    <a:pt x="52650" y="72343"/>
                    <a:pt x="53995" y="73790"/>
                  </a:cubicBezTo>
                  <a:cubicBezTo>
                    <a:pt x="53975" y="73790"/>
                    <a:pt x="53956" y="73790"/>
                    <a:pt x="53936" y="73790"/>
                  </a:cubicBezTo>
                  <a:cubicBezTo>
                    <a:pt x="52067" y="73790"/>
                    <a:pt x="50299" y="74628"/>
                    <a:pt x="49058" y="75932"/>
                  </a:cubicBezTo>
                  <a:cubicBezTo>
                    <a:pt x="49138" y="74337"/>
                    <a:pt x="48556" y="72840"/>
                    <a:pt x="47561" y="71658"/>
                  </a:cubicBezTo>
                  <a:cubicBezTo>
                    <a:pt x="47989" y="71579"/>
                    <a:pt x="48418" y="71540"/>
                    <a:pt x="48843" y="71540"/>
                  </a:cubicBezTo>
                  <a:close/>
                  <a:moveTo>
                    <a:pt x="59141" y="71540"/>
                  </a:moveTo>
                  <a:cubicBezTo>
                    <a:pt x="59566" y="71540"/>
                    <a:pt x="59994" y="71579"/>
                    <a:pt x="60420" y="71658"/>
                  </a:cubicBezTo>
                  <a:cubicBezTo>
                    <a:pt x="59425" y="72840"/>
                    <a:pt x="58843" y="74346"/>
                    <a:pt x="58932" y="75932"/>
                  </a:cubicBezTo>
                  <a:cubicBezTo>
                    <a:pt x="57682" y="74628"/>
                    <a:pt x="55914" y="73790"/>
                    <a:pt x="54054" y="73790"/>
                  </a:cubicBezTo>
                  <a:cubicBezTo>
                    <a:pt x="54034" y="73790"/>
                    <a:pt x="54015" y="73790"/>
                    <a:pt x="53995" y="73790"/>
                  </a:cubicBezTo>
                  <a:cubicBezTo>
                    <a:pt x="55332" y="72343"/>
                    <a:pt x="57206" y="71540"/>
                    <a:pt x="59141" y="71540"/>
                  </a:cubicBezTo>
                  <a:close/>
                  <a:moveTo>
                    <a:pt x="112810" y="69495"/>
                  </a:moveTo>
                  <a:cubicBezTo>
                    <a:pt x="115985" y="69495"/>
                    <a:pt x="119160" y="71574"/>
                    <a:pt x="119200" y="75735"/>
                  </a:cubicBezTo>
                  <a:cubicBezTo>
                    <a:pt x="118721" y="75630"/>
                    <a:pt x="118239" y="75578"/>
                    <a:pt x="117760" y="75578"/>
                  </a:cubicBezTo>
                  <a:cubicBezTo>
                    <a:pt x="115909" y="75578"/>
                    <a:pt x="114116" y="76343"/>
                    <a:pt x="112821" y="77724"/>
                  </a:cubicBezTo>
                  <a:lnTo>
                    <a:pt x="112812" y="77733"/>
                  </a:lnTo>
                  <a:cubicBezTo>
                    <a:pt x="111530" y="76362"/>
                    <a:pt x="109738" y="75573"/>
                    <a:pt x="107856" y="75573"/>
                  </a:cubicBezTo>
                  <a:cubicBezTo>
                    <a:pt x="107373" y="75573"/>
                    <a:pt x="106889" y="75627"/>
                    <a:pt x="106414" y="75735"/>
                  </a:cubicBezTo>
                  <a:lnTo>
                    <a:pt x="106414" y="75735"/>
                  </a:lnTo>
                  <a:cubicBezTo>
                    <a:pt x="106454" y="71576"/>
                    <a:pt x="109632" y="69495"/>
                    <a:pt x="112810" y="69495"/>
                  </a:cubicBezTo>
                  <a:close/>
                  <a:moveTo>
                    <a:pt x="136139" y="69486"/>
                  </a:moveTo>
                  <a:cubicBezTo>
                    <a:pt x="139313" y="69486"/>
                    <a:pt x="142484" y="71562"/>
                    <a:pt x="142525" y="75717"/>
                  </a:cubicBezTo>
                  <a:lnTo>
                    <a:pt x="142516" y="75735"/>
                  </a:lnTo>
                  <a:cubicBezTo>
                    <a:pt x="142037" y="75630"/>
                    <a:pt x="141554" y="75578"/>
                    <a:pt x="141075" y="75578"/>
                  </a:cubicBezTo>
                  <a:cubicBezTo>
                    <a:pt x="139222" y="75578"/>
                    <a:pt x="137424" y="76345"/>
                    <a:pt x="136136" y="77733"/>
                  </a:cubicBezTo>
                  <a:cubicBezTo>
                    <a:pt x="134854" y="76362"/>
                    <a:pt x="133062" y="75573"/>
                    <a:pt x="131181" y="75573"/>
                  </a:cubicBezTo>
                  <a:cubicBezTo>
                    <a:pt x="130697" y="75573"/>
                    <a:pt x="130213" y="75627"/>
                    <a:pt x="129738" y="75735"/>
                  </a:cubicBezTo>
                  <a:cubicBezTo>
                    <a:pt x="129778" y="71569"/>
                    <a:pt x="132960" y="69486"/>
                    <a:pt x="136139" y="69486"/>
                  </a:cubicBezTo>
                  <a:close/>
                  <a:moveTo>
                    <a:pt x="42333" y="69686"/>
                  </a:moveTo>
                  <a:cubicBezTo>
                    <a:pt x="45509" y="69686"/>
                    <a:pt x="48686" y="71765"/>
                    <a:pt x="48726" y="75923"/>
                  </a:cubicBezTo>
                  <a:cubicBezTo>
                    <a:pt x="48248" y="75818"/>
                    <a:pt x="47765" y="75767"/>
                    <a:pt x="47287" y="75767"/>
                  </a:cubicBezTo>
                  <a:cubicBezTo>
                    <a:pt x="45433" y="75767"/>
                    <a:pt x="43633" y="76534"/>
                    <a:pt x="42337" y="77930"/>
                  </a:cubicBezTo>
                  <a:cubicBezTo>
                    <a:pt x="41056" y="76550"/>
                    <a:pt x="39264" y="75770"/>
                    <a:pt x="37382" y="75770"/>
                  </a:cubicBezTo>
                  <a:cubicBezTo>
                    <a:pt x="36898" y="75770"/>
                    <a:pt x="36415" y="75815"/>
                    <a:pt x="35940" y="75923"/>
                  </a:cubicBezTo>
                  <a:cubicBezTo>
                    <a:pt x="35980" y="71765"/>
                    <a:pt x="39156" y="69686"/>
                    <a:pt x="42333" y="69686"/>
                  </a:cubicBezTo>
                  <a:close/>
                  <a:moveTo>
                    <a:pt x="65651" y="69683"/>
                  </a:moveTo>
                  <a:cubicBezTo>
                    <a:pt x="68826" y="69683"/>
                    <a:pt x="72001" y="71762"/>
                    <a:pt x="72041" y="75923"/>
                  </a:cubicBezTo>
                  <a:cubicBezTo>
                    <a:pt x="71563" y="75818"/>
                    <a:pt x="71081" y="75767"/>
                    <a:pt x="70602" y="75767"/>
                  </a:cubicBezTo>
                  <a:cubicBezTo>
                    <a:pt x="68748" y="75767"/>
                    <a:pt x="66949" y="76534"/>
                    <a:pt x="65653" y="77930"/>
                  </a:cubicBezTo>
                  <a:cubicBezTo>
                    <a:pt x="64371" y="76550"/>
                    <a:pt x="62579" y="75770"/>
                    <a:pt x="60697" y="75770"/>
                  </a:cubicBezTo>
                  <a:cubicBezTo>
                    <a:pt x="60214" y="75770"/>
                    <a:pt x="59730" y="75815"/>
                    <a:pt x="59255" y="75923"/>
                  </a:cubicBezTo>
                  <a:cubicBezTo>
                    <a:pt x="59295" y="71764"/>
                    <a:pt x="62473" y="69683"/>
                    <a:pt x="65651" y="69683"/>
                  </a:cubicBezTo>
                  <a:close/>
                  <a:moveTo>
                    <a:pt x="82884" y="1"/>
                  </a:moveTo>
                  <a:cubicBezTo>
                    <a:pt x="82642" y="699"/>
                    <a:pt x="82534" y="1434"/>
                    <a:pt x="82579" y="2178"/>
                  </a:cubicBezTo>
                  <a:cubicBezTo>
                    <a:pt x="81329" y="875"/>
                    <a:pt x="79570" y="36"/>
                    <a:pt x="77701" y="36"/>
                  </a:cubicBezTo>
                  <a:cubicBezTo>
                    <a:pt x="77681" y="36"/>
                    <a:pt x="77661" y="36"/>
                    <a:pt x="77642" y="36"/>
                  </a:cubicBezTo>
                  <a:cubicBezTo>
                    <a:pt x="77622" y="36"/>
                    <a:pt x="77602" y="36"/>
                    <a:pt x="77582" y="36"/>
                  </a:cubicBezTo>
                  <a:cubicBezTo>
                    <a:pt x="73834" y="36"/>
                    <a:pt x="70494" y="3399"/>
                    <a:pt x="70948" y="7160"/>
                  </a:cubicBezTo>
                  <a:cubicBezTo>
                    <a:pt x="71458" y="7046"/>
                    <a:pt x="71971" y="6991"/>
                    <a:pt x="72481" y="6991"/>
                  </a:cubicBezTo>
                  <a:cubicBezTo>
                    <a:pt x="74418" y="6991"/>
                    <a:pt x="76294" y="7793"/>
                    <a:pt x="77642" y="9248"/>
                  </a:cubicBezTo>
                  <a:cubicBezTo>
                    <a:pt x="77624" y="9248"/>
                    <a:pt x="77606" y="9248"/>
                    <a:pt x="77587" y="9248"/>
                  </a:cubicBezTo>
                  <a:cubicBezTo>
                    <a:pt x="75529" y="9248"/>
                    <a:pt x="73607" y="10256"/>
                    <a:pt x="72355" y="11784"/>
                  </a:cubicBezTo>
                  <a:cubicBezTo>
                    <a:pt x="72756" y="8058"/>
                    <a:pt x="69443" y="4740"/>
                    <a:pt x="65721" y="4740"/>
                  </a:cubicBezTo>
                  <a:cubicBezTo>
                    <a:pt x="65701" y="4740"/>
                    <a:pt x="65682" y="4740"/>
                    <a:pt x="65662" y="4741"/>
                  </a:cubicBezTo>
                  <a:cubicBezTo>
                    <a:pt x="65642" y="4740"/>
                    <a:pt x="65622" y="4740"/>
                    <a:pt x="65602" y="4740"/>
                  </a:cubicBezTo>
                  <a:cubicBezTo>
                    <a:pt x="63733" y="4740"/>
                    <a:pt x="61966" y="5570"/>
                    <a:pt x="60724" y="6873"/>
                  </a:cubicBezTo>
                  <a:cubicBezTo>
                    <a:pt x="60760" y="6138"/>
                    <a:pt x="60662" y="5395"/>
                    <a:pt x="60420" y="4696"/>
                  </a:cubicBezTo>
                  <a:lnTo>
                    <a:pt x="60043" y="4696"/>
                  </a:lnTo>
                  <a:cubicBezTo>
                    <a:pt x="60276" y="5395"/>
                    <a:pt x="60393" y="6130"/>
                    <a:pt x="60393" y="6864"/>
                  </a:cubicBezTo>
                  <a:cubicBezTo>
                    <a:pt x="59920" y="6762"/>
                    <a:pt x="59442" y="6713"/>
                    <a:pt x="58969" y="6713"/>
                  </a:cubicBezTo>
                  <a:cubicBezTo>
                    <a:pt x="57110" y="6713"/>
                    <a:pt x="55305" y="7479"/>
                    <a:pt x="54013" y="8871"/>
                  </a:cubicBezTo>
                  <a:cubicBezTo>
                    <a:pt x="52732" y="7492"/>
                    <a:pt x="50939" y="6712"/>
                    <a:pt x="49058" y="6712"/>
                  </a:cubicBezTo>
                  <a:cubicBezTo>
                    <a:pt x="48574" y="6712"/>
                    <a:pt x="48090" y="6766"/>
                    <a:pt x="47615" y="6864"/>
                  </a:cubicBezTo>
                  <a:cubicBezTo>
                    <a:pt x="47615" y="6130"/>
                    <a:pt x="47732" y="5395"/>
                    <a:pt x="47965" y="4696"/>
                  </a:cubicBezTo>
                  <a:lnTo>
                    <a:pt x="47588" y="4696"/>
                  </a:lnTo>
                  <a:cubicBezTo>
                    <a:pt x="47346" y="5395"/>
                    <a:pt x="47248" y="6138"/>
                    <a:pt x="47284" y="6873"/>
                  </a:cubicBezTo>
                  <a:cubicBezTo>
                    <a:pt x="46049" y="5577"/>
                    <a:pt x="44293" y="4740"/>
                    <a:pt x="42434" y="4740"/>
                  </a:cubicBezTo>
                  <a:cubicBezTo>
                    <a:pt x="42405" y="4740"/>
                    <a:pt x="42376" y="4740"/>
                    <a:pt x="42346" y="4741"/>
                  </a:cubicBezTo>
                  <a:cubicBezTo>
                    <a:pt x="42319" y="4740"/>
                    <a:pt x="42291" y="4740"/>
                    <a:pt x="42263" y="4740"/>
                  </a:cubicBezTo>
                  <a:cubicBezTo>
                    <a:pt x="40287" y="4740"/>
                    <a:pt x="38431" y="5684"/>
                    <a:pt x="37185" y="7124"/>
                  </a:cubicBezTo>
                  <a:cubicBezTo>
                    <a:pt x="37480" y="3457"/>
                    <a:pt x="34193" y="233"/>
                    <a:pt x="30519" y="233"/>
                  </a:cubicBezTo>
                  <a:cubicBezTo>
                    <a:pt x="30504" y="233"/>
                    <a:pt x="30489" y="233"/>
                    <a:pt x="30474" y="234"/>
                  </a:cubicBezTo>
                  <a:cubicBezTo>
                    <a:pt x="30454" y="233"/>
                    <a:pt x="30434" y="233"/>
                    <a:pt x="30415" y="233"/>
                  </a:cubicBezTo>
                  <a:cubicBezTo>
                    <a:pt x="28546" y="233"/>
                    <a:pt x="26787" y="1072"/>
                    <a:pt x="25536" y="2375"/>
                  </a:cubicBezTo>
                  <a:cubicBezTo>
                    <a:pt x="25581" y="1640"/>
                    <a:pt x="25474" y="897"/>
                    <a:pt x="25232" y="198"/>
                  </a:cubicBezTo>
                  <a:lnTo>
                    <a:pt x="24864" y="198"/>
                  </a:lnTo>
                  <a:cubicBezTo>
                    <a:pt x="25088" y="897"/>
                    <a:pt x="25214" y="1631"/>
                    <a:pt x="25214" y="2366"/>
                  </a:cubicBezTo>
                  <a:cubicBezTo>
                    <a:pt x="24739" y="2264"/>
                    <a:pt x="24260" y="2214"/>
                    <a:pt x="23785" y="2214"/>
                  </a:cubicBezTo>
                  <a:cubicBezTo>
                    <a:pt x="21922" y="2214"/>
                    <a:pt x="20117" y="2981"/>
                    <a:pt x="18825" y="4373"/>
                  </a:cubicBezTo>
                  <a:cubicBezTo>
                    <a:pt x="17544" y="2993"/>
                    <a:pt x="15752" y="2214"/>
                    <a:pt x="13870" y="2214"/>
                  </a:cubicBezTo>
                  <a:cubicBezTo>
                    <a:pt x="13386" y="2214"/>
                    <a:pt x="12902" y="2268"/>
                    <a:pt x="12427" y="2366"/>
                  </a:cubicBezTo>
                  <a:cubicBezTo>
                    <a:pt x="12427" y="1631"/>
                    <a:pt x="12544" y="897"/>
                    <a:pt x="12777" y="198"/>
                  </a:cubicBezTo>
                  <a:lnTo>
                    <a:pt x="12382" y="198"/>
                  </a:lnTo>
                  <a:cubicBezTo>
                    <a:pt x="12141" y="897"/>
                    <a:pt x="12042" y="1640"/>
                    <a:pt x="12078" y="2375"/>
                  </a:cubicBezTo>
                  <a:cubicBezTo>
                    <a:pt x="10836" y="1072"/>
                    <a:pt x="9069" y="233"/>
                    <a:pt x="7200" y="233"/>
                  </a:cubicBezTo>
                  <a:cubicBezTo>
                    <a:pt x="7180" y="233"/>
                    <a:pt x="7160" y="233"/>
                    <a:pt x="7141" y="234"/>
                  </a:cubicBezTo>
                  <a:cubicBezTo>
                    <a:pt x="7126" y="233"/>
                    <a:pt x="7111" y="233"/>
                    <a:pt x="7096" y="233"/>
                  </a:cubicBezTo>
                  <a:cubicBezTo>
                    <a:pt x="3342" y="233"/>
                    <a:pt x="1" y="3600"/>
                    <a:pt x="456" y="7366"/>
                  </a:cubicBezTo>
                  <a:cubicBezTo>
                    <a:pt x="966" y="7252"/>
                    <a:pt x="1482" y="7196"/>
                    <a:pt x="1994" y="7196"/>
                  </a:cubicBezTo>
                  <a:cubicBezTo>
                    <a:pt x="3926" y="7196"/>
                    <a:pt x="5804" y="7993"/>
                    <a:pt x="7149" y="9445"/>
                  </a:cubicBezTo>
                  <a:lnTo>
                    <a:pt x="7149" y="9445"/>
                  </a:lnTo>
                  <a:cubicBezTo>
                    <a:pt x="7147" y="9445"/>
                    <a:pt x="7144" y="9445"/>
                    <a:pt x="7141" y="9445"/>
                  </a:cubicBezTo>
                  <a:cubicBezTo>
                    <a:pt x="7121" y="9445"/>
                    <a:pt x="7101" y="9445"/>
                    <a:pt x="7081" y="9445"/>
                  </a:cubicBezTo>
                  <a:cubicBezTo>
                    <a:pt x="3333" y="9445"/>
                    <a:pt x="1" y="12816"/>
                    <a:pt x="456" y="16569"/>
                  </a:cubicBezTo>
                  <a:cubicBezTo>
                    <a:pt x="961" y="16457"/>
                    <a:pt x="1471" y="16403"/>
                    <a:pt x="1977" y="16403"/>
                  </a:cubicBezTo>
                  <a:cubicBezTo>
                    <a:pt x="3909" y="16403"/>
                    <a:pt x="5782" y="17198"/>
                    <a:pt x="7132" y="18647"/>
                  </a:cubicBezTo>
                  <a:cubicBezTo>
                    <a:pt x="7112" y="18647"/>
                    <a:pt x="7092" y="18647"/>
                    <a:pt x="7072" y="18647"/>
                  </a:cubicBezTo>
                  <a:cubicBezTo>
                    <a:pt x="3333" y="18647"/>
                    <a:pt x="1" y="22009"/>
                    <a:pt x="456" y="25771"/>
                  </a:cubicBezTo>
                  <a:cubicBezTo>
                    <a:pt x="965" y="25657"/>
                    <a:pt x="1479" y="25602"/>
                    <a:pt x="1989" y="25602"/>
                  </a:cubicBezTo>
                  <a:cubicBezTo>
                    <a:pt x="3926" y="25602"/>
                    <a:pt x="5802" y="26404"/>
                    <a:pt x="7150" y="27859"/>
                  </a:cubicBezTo>
                  <a:cubicBezTo>
                    <a:pt x="8483" y="26416"/>
                    <a:pt x="10349" y="25613"/>
                    <a:pt x="12278" y="25613"/>
                  </a:cubicBezTo>
                  <a:cubicBezTo>
                    <a:pt x="12709" y="25613"/>
                    <a:pt x="13143" y="25653"/>
                    <a:pt x="13574" y="25735"/>
                  </a:cubicBezTo>
                  <a:cubicBezTo>
                    <a:pt x="12580" y="26909"/>
                    <a:pt x="11997" y="28414"/>
                    <a:pt x="12087" y="30000"/>
                  </a:cubicBezTo>
                  <a:cubicBezTo>
                    <a:pt x="10837" y="28697"/>
                    <a:pt x="9069" y="27867"/>
                    <a:pt x="7209" y="27867"/>
                  </a:cubicBezTo>
                  <a:cubicBezTo>
                    <a:pt x="7189" y="27867"/>
                    <a:pt x="7169" y="27867"/>
                    <a:pt x="7150" y="27868"/>
                  </a:cubicBezTo>
                  <a:cubicBezTo>
                    <a:pt x="7130" y="27867"/>
                    <a:pt x="7110" y="27867"/>
                    <a:pt x="7090" y="27867"/>
                  </a:cubicBezTo>
                  <a:cubicBezTo>
                    <a:pt x="3342" y="27867"/>
                    <a:pt x="1" y="31230"/>
                    <a:pt x="456" y="34991"/>
                  </a:cubicBezTo>
                  <a:cubicBezTo>
                    <a:pt x="968" y="34875"/>
                    <a:pt x="1485" y="34819"/>
                    <a:pt x="1999" y="34819"/>
                  </a:cubicBezTo>
                  <a:cubicBezTo>
                    <a:pt x="3903" y="34819"/>
                    <a:pt x="5755" y="35598"/>
                    <a:pt x="7096" y="37016"/>
                  </a:cubicBezTo>
                  <a:cubicBezTo>
                    <a:pt x="3341" y="37016"/>
                    <a:pt x="8" y="40377"/>
                    <a:pt x="456" y="44140"/>
                  </a:cubicBezTo>
                  <a:cubicBezTo>
                    <a:pt x="968" y="44025"/>
                    <a:pt x="1485" y="43970"/>
                    <a:pt x="1997" y="43970"/>
                  </a:cubicBezTo>
                  <a:cubicBezTo>
                    <a:pt x="3931" y="43970"/>
                    <a:pt x="5804" y="44767"/>
                    <a:pt x="7150" y="46219"/>
                  </a:cubicBezTo>
                  <a:cubicBezTo>
                    <a:pt x="8485" y="44773"/>
                    <a:pt x="10355" y="43977"/>
                    <a:pt x="12288" y="43977"/>
                  </a:cubicBezTo>
                  <a:cubicBezTo>
                    <a:pt x="12715" y="43977"/>
                    <a:pt x="13146" y="44016"/>
                    <a:pt x="13574" y="44095"/>
                  </a:cubicBezTo>
                  <a:cubicBezTo>
                    <a:pt x="12580" y="45278"/>
                    <a:pt x="11997" y="46774"/>
                    <a:pt x="12087" y="48369"/>
                  </a:cubicBezTo>
                  <a:cubicBezTo>
                    <a:pt x="10837" y="47066"/>
                    <a:pt x="9069" y="46227"/>
                    <a:pt x="7208" y="46227"/>
                  </a:cubicBezTo>
                  <a:cubicBezTo>
                    <a:pt x="7189" y="46227"/>
                    <a:pt x="7169" y="46228"/>
                    <a:pt x="7150" y="46228"/>
                  </a:cubicBezTo>
                  <a:cubicBezTo>
                    <a:pt x="7130" y="46228"/>
                    <a:pt x="7110" y="46227"/>
                    <a:pt x="7090" y="46227"/>
                  </a:cubicBezTo>
                  <a:cubicBezTo>
                    <a:pt x="3342" y="46227"/>
                    <a:pt x="1" y="49590"/>
                    <a:pt x="456" y="53351"/>
                  </a:cubicBezTo>
                  <a:cubicBezTo>
                    <a:pt x="966" y="53237"/>
                    <a:pt x="1482" y="53181"/>
                    <a:pt x="1993" y="53181"/>
                  </a:cubicBezTo>
                  <a:cubicBezTo>
                    <a:pt x="3922" y="53181"/>
                    <a:pt x="5795" y="53978"/>
                    <a:pt x="7141" y="55430"/>
                  </a:cubicBezTo>
                  <a:cubicBezTo>
                    <a:pt x="7121" y="55430"/>
                    <a:pt x="7101" y="55430"/>
                    <a:pt x="7081" y="55430"/>
                  </a:cubicBezTo>
                  <a:cubicBezTo>
                    <a:pt x="3333" y="55430"/>
                    <a:pt x="1" y="58792"/>
                    <a:pt x="456" y="62554"/>
                  </a:cubicBezTo>
                  <a:cubicBezTo>
                    <a:pt x="968" y="62439"/>
                    <a:pt x="1485" y="62383"/>
                    <a:pt x="1997" y="62383"/>
                  </a:cubicBezTo>
                  <a:cubicBezTo>
                    <a:pt x="3931" y="62383"/>
                    <a:pt x="5804" y="63180"/>
                    <a:pt x="7150" y="64633"/>
                  </a:cubicBezTo>
                  <a:cubicBezTo>
                    <a:pt x="8485" y="63187"/>
                    <a:pt x="10355" y="62390"/>
                    <a:pt x="12288" y="62390"/>
                  </a:cubicBezTo>
                  <a:cubicBezTo>
                    <a:pt x="12715" y="62390"/>
                    <a:pt x="13146" y="62429"/>
                    <a:pt x="13574" y="62509"/>
                  </a:cubicBezTo>
                  <a:cubicBezTo>
                    <a:pt x="12580" y="63692"/>
                    <a:pt x="11997" y="65188"/>
                    <a:pt x="12087" y="66783"/>
                  </a:cubicBezTo>
                  <a:cubicBezTo>
                    <a:pt x="10837" y="65480"/>
                    <a:pt x="9069" y="64641"/>
                    <a:pt x="7208" y="64641"/>
                  </a:cubicBezTo>
                  <a:cubicBezTo>
                    <a:pt x="7189" y="64641"/>
                    <a:pt x="7169" y="64641"/>
                    <a:pt x="7150" y="64642"/>
                  </a:cubicBezTo>
                  <a:cubicBezTo>
                    <a:pt x="7130" y="64641"/>
                    <a:pt x="7110" y="64641"/>
                    <a:pt x="7090" y="64641"/>
                  </a:cubicBezTo>
                  <a:cubicBezTo>
                    <a:pt x="3342" y="64641"/>
                    <a:pt x="1" y="68004"/>
                    <a:pt x="456" y="71765"/>
                  </a:cubicBezTo>
                  <a:cubicBezTo>
                    <a:pt x="965" y="71651"/>
                    <a:pt x="1479" y="71596"/>
                    <a:pt x="1989" y="71596"/>
                  </a:cubicBezTo>
                  <a:cubicBezTo>
                    <a:pt x="3926" y="71596"/>
                    <a:pt x="5802" y="72399"/>
                    <a:pt x="7150" y="73853"/>
                  </a:cubicBezTo>
                  <a:cubicBezTo>
                    <a:pt x="8483" y="72402"/>
                    <a:pt x="10349" y="71599"/>
                    <a:pt x="12279" y="71599"/>
                  </a:cubicBezTo>
                  <a:cubicBezTo>
                    <a:pt x="12709" y="71599"/>
                    <a:pt x="13143" y="71639"/>
                    <a:pt x="13574" y="71720"/>
                  </a:cubicBezTo>
                  <a:cubicBezTo>
                    <a:pt x="13037" y="72348"/>
                    <a:pt x="12624" y="73082"/>
                    <a:pt x="12365" y="73862"/>
                  </a:cubicBezTo>
                  <a:lnTo>
                    <a:pt x="12741" y="73862"/>
                  </a:lnTo>
                  <a:cubicBezTo>
                    <a:pt x="13637" y="71119"/>
                    <a:pt x="16222" y="69746"/>
                    <a:pt x="18806" y="69746"/>
                  </a:cubicBezTo>
                  <a:cubicBezTo>
                    <a:pt x="21388" y="69746"/>
                    <a:pt x="23969" y="71117"/>
                    <a:pt x="24864" y="73862"/>
                  </a:cubicBezTo>
                  <a:lnTo>
                    <a:pt x="25241" y="73862"/>
                  </a:lnTo>
                  <a:cubicBezTo>
                    <a:pt x="24981" y="73073"/>
                    <a:pt x="24569" y="72339"/>
                    <a:pt x="24031" y="71702"/>
                  </a:cubicBezTo>
                  <a:cubicBezTo>
                    <a:pt x="24457" y="71623"/>
                    <a:pt x="24885" y="71585"/>
                    <a:pt x="25310" y="71585"/>
                  </a:cubicBezTo>
                  <a:cubicBezTo>
                    <a:pt x="27245" y="71585"/>
                    <a:pt x="29120" y="72387"/>
                    <a:pt x="30465" y="73835"/>
                  </a:cubicBezTo>
                  <a:cubicBezTo>
                    <a:pt x="31802" y="72382"/>
                    <a:pt x="33677" y="71582"/>
                    <a:pt x="35611" y="71582"/>
                  </a:cubicBezTo>
                  <a:cubicBezTo>
                    <a:pt x="36087" y="71582"/>
                    <a:pt x="36566" y="71630"/>
                    <a:pt x="37042" y="71729"/>
                  </a:cubicBezTo>
                  <a:cubicBezTo>
                    <a:pt x="36011" y="72993"/>
                    <a:pt x="35438" y="74615"/>
                    <a:pt x="35644" y="76308"/>
                  </a:cubicBezTo>
                  <a:cubicBezTo>
                    <a:pt x="36151" y="76194"/>
                    <a:pt x="36664" y="76139"/>
                    <a:pt x="37173" y="76139"/>
                  </a:cubicBezTo>
                  <a:cubicBezTo>
                    <a:pt x="39108" y="76139"/>
                    <a:pt x="40989" y="76942"/>
                    <a:pt x="42337" y="78396"/>
                  </a:cubicBezTo>
                  <a:cubicBezTo>
                    <a:pt x="43675" y="76948"/>
                    <a:pt x="45548" y="76146"/>
                    <a:pt x="47484" y="76146"/>
                  </a:cubicBezTo>
                  <a:cubicBezTo>
                    <a:pt x="47908" y="76146"/>
                    <a:pt x="48336" y="76184"/>
                    <a:pt x="48762" y="76263"/>
                  </a:cubicBezTo>
                  <a:cubicBezTo>
                    <a:pt x="48224" y="76899"/>
                    <a:pt x="47812" y="77625"/>
                    <a:pt x="47552" y="78414"/>
                  </a:cubicBezTo>
                  <a:lnTo>
                    <a:pt x="47929" y="78414"/>
                  </a:lnTo>
                  <a:cubicBezTo>
                    <a:pt x="48825" y="75666"/>
                    <a:pt x="51408" y="74291"/>
                    <a:pt x="53990" y="74291"/>
                  </a:cubicBezTo>
                  <a:cubicBezTo>
                    <a:pt x="56571" y="74291"/>
                    <a:pt x="59152" y="75664"/>
                    <a:pt x="60052" y="78414"/>
                  </a:cubicBezTo>
                  <a:lnTo>
                    <a:pt x="60438" y="78414"/>
                  </a:lnTo>
                  <a:cubicBezTo>
                    <a:pt x="60169" y="77625"/>
                    <a:pt x="59766" y="76891"/>
                    <a:pt x="59228" y="76263"/>
                  </a:cubicBezTo>
                  <a:cubicBezTo>
                    <a:pt x="59656" y="76184"/>
                    <a:pt x="60087" y="76145"/>
                    <a:pt x="60514" y="76145"/>
                  </a:cubicBezTo>
                  <a:cubicBezTo>
                    <a:pt x="62447" y="76145"/>
                    <a:pt x="64319" y="76941"/>
                    <a:pt x="65662" y="78387"/>
                  </a:cubicBezTo>
                  <a:cubicBezTo>
                    <a:pt x="67002" y="76933"/>
                    <a:pt x="68877" y="76130"/>
                    <a:pt x="70814" y="76130"/>
                  </a:cubicBezTo>
                  <a:cubicBezTo>
                    <a:pt x="71323" y="76130"/>
                    <a:pt x="71837" y="76185"/>
                    <a:pt x="72346" y="76299"/>
                  </a:cubicBezTo>
                  <a:cubicBezTo>
                    <a:pt x="72801" y="72547"/>
                    <a:pt x="69460" y="69175"/>
                    <a:pt x="65712" y="69175"/>
                  </a:cubicBezTo>
                  <a:cubicBezTo>
                    <a:pt x="65698" y="69175"/>
                    <a:pt x="65684" y="69175"/>
                    <a:pt x="65669" y="69175"/>
                  </a:cubicBezTo>
                  <a:lnTo>
                    <a:pt x="65669" y="69175"/>
                  </a:lnTo>
                  <a:cubicBezTo>
                    <a:pt x="67009" y="67731"/>
                    <a:pt x="68871" y="66936"/>
                    <a:pt x="70797" y="66936"/>
                  </a:cubicBezTo>
                  <a:cubicBezTo>
                    <a:pt x="71279" y="66936"/>
                    <a:pt x="71765" y="66986"/>
                    <a:pt x="72248" y="67088"/>
                  </a:cubicBezTo>
                  <a:cubicBezTo>
                    <a:pt x="71271" y="68333"/>
                    <a:pt x="70742" y="69901"/>
                    <a:pt x="70939" y="71559"/>
                  </a:cubicBezTo>
                  <a:cubicBezTo>
                    <a:pt x="71452" y="71445"/>
                    <a:pt x="71968" y="71389"/>
                    <a:pt x="72480" y="71389"/>
                  </a:cubicBezTo>
                  <a:cubicBezTo>
                    <a:pt x="74414" y="71389"/>
                    <a:pt x="76287" y="72186"/>
                    <a:pt x="77633" y="73638"/>
                  </a:cubicBezTo>
                  <a:cubicBezTo>
                    <a:pt x="78970" y="72190"/>
                    <a:pt x="80844" y="71388"/>
                    <a:pt x="82779" y="71388"/>
                  </a:cubicBezTo>
                  <a:cubicBezTo>
                    <a:pt x="83204" y="71388"/>
                    <a:pt x="83632" y="71426"/>
                    <a:pt x="84057" y="71505"/>
                  </a:cubicBezTo>
                  <a:cubicBezTo>
                    <a:pt x="83520" y="72141"/>
                    <a:pt x="83108" y="72867"/>
                    <a:pt x="82848" y="73656"/>
                  </a:cubicBezTo>
                  <a:lnTo>
                    <a:pt x="83224" y="73656"/>
                  </a:lnTo>
                  <a:cubicBezTo>
                    <a:pt x="84120" y="70909"/>
                    <a:pt x="86703" y="69536"/>
                    <a:pt x="89286" y="69536"/>
                  </a:cubicBezTo>
                  <a:cubicBezTo>
                    <a:pt x="91869" y="69536"/>
                    <a:pt x="94452" y="70909"/>
                    <a:pt x="95348" y="73656"/>
                  </a:cubicBezTo>
                  <a:lnTo>
                    <a:pt x="95724" y="73656"/>
                  </a:lnTo>
                  <a:cubicBezTo>
                    <a:pt x="95464" y="72867"/>
                    <a:pt x="95052" y="72141"/>
                    <a:pt x="94514" y="71505"/>
                  </a:cubicBezTo>
                  <a:cubicBezTo>
                    <a:pt x="94942" y="71426"/>
                    <a:pt x="95371" y="71388"/>
                    <a:pt x="95797" y="71388"/>
                  </a:cubicBezTo>
                  <a:cubicBezTo>
                    <a:pt x="97737" y="71388"/>
                    <a:pt x="99611" y="72190"/>
                    <a:pt x="100948" y="73638"/>
                  </a:cubicBezTo>
                  <a:cubicBezTo>
                    <a:pt x="102293" y="72185"/>
                    <a:pt x="104163" y="71385"/>
                    <a:pt x="106095" y="71385"/>
                  </a:cubicBezTo>
                  <a:cubicBezTo>
                    <a:pt x="106570" y="71385"/>
                    <a:pt x="107049" y="71433"/>
                    <a:pt x="107525" y="71532"/>
                  </a:cubicBezTo>
                  <a:cubicBezTo>
                    <a:pt x="106495" y="72796"/>
                    <a:pt x="105921" y="74417"/>
                    <a:pt x="106127" y="76111"/>
                  </a:cubicBezTo>
                  <a:cubicBezTo>
                    <a:pt x="106637" y="75997"/>
                    <a:pt x="107150" y="75942"/>
                    <a:pt x="107660" y="75942"/>
                  </a:cubicBezTo>
                  <a:cubicBezTo>
                    <a:pt x="109597" y="75942"/>
                    <a:pt x="111473" y="76744"/>
                    <a:pt x="112821" y="78199"/>
                  </a:cubicBezTo>
                  <a:cubicBezTo>
                    <a:pt x="114158" y="76751"/>
                    <a:pt x="116031" y="75948"/>
                    <a:pt x="117967" y="75948"/>
                  </a:cubicBezTo>
                  <a:cubicBezTo>
                    <a:pt x="118392" y="75948"/>
                    <a:pt x="118820" y="75987"/>
                    <a:pt x="119245" y="76066"/>
                  </a:cubicBezTo>
                  <a:cubicBezTo>
                    <a:pt x="118708" y="76702"/>
                    <a:pt x="118295" y="77428"/>
                    <a:pt x="118036" y="78217"/>
                  </a:cubicBezTo>
                  <a:lnTo>
                    <a:pt x="118412" y="78217"/>
                  </a:lnTo>
                  <a:cubicBezTo>
                    <a:pt x="119308" y="75474"/>
                    <a:pt x="121893" y="74100"/>
                    <a:pt x="124477" y="74100"/>
                  </a:cubicBezTo>
                  <a:cubicBezTo>
                    <a:pt x="127059" y="74100"/>
                    <a:pt x="129640" y="75471"/>
                    <a:pt x="130536" y="78217"/>
                  </a:cubicBezTo>
                  <a:lnTo>
                    <a:pt x="130912" y="78217"/>
                  </a:lnTo>
                  <a:cubicBezTo>
                    <a:pt x="130652" y="77428"/>
                    <a:pt x="130240" y="76702"/>
                    <a:pt x="129702" y="76066"/>
                  </a:cubicBezTo>
                  <a:cubicBezTo>
                    <a:pt x="130130" y="75987"/>
                    <a:pt x="130558" y="75948"/>
                    <a:pt x="130984" y="75948"/>
                  </a:cubicBezTo>
                  <a:cubicBezTo>
                    <a:pt x="132922" y="75948"/>
                    <a:pt x="134791" y="76751"/>
                    <a:pt x="136136" y="78199"/>
                  </a:cubicBezTo>
                  <a:cubicBezTo>
                    <a:pt x="137484" y="76744"/>
                    <a:pt x="139360" y="75942"/>
                    <a:pt x="141292" y="75942"/>
                  </a:cubicBezTo>
                  <a:cubicBezTo>
                    <a:pt x="141801" y="75942"/>
                    <a:pt x="142313" y="75997"/>
                    <a:pt x="142820" y="76111"/>
                  </a:cubicBezTo>
                  <a:cubicBezTo>
                    <a:pt x="143275" y="72358"/>
                    <a:pt x="139935" y="68987"/>
                    <a:pt x="136195" y="68987"/>
                  </a:cubicBezTo>
                  <a:cubicBezTo>
                    <a:pt x="136175" y="68987"/>
                    <a:pt x="136156" y="68987"/>
                    <a:pt x="136136" y="68987"/>
                  </a:cubicBezTo>
                  <a:cubicBezTo>
                    <a:pt x="136116" y="68987"/>
                    <a:pt x="136096" y="68987"/>
                    <a:pt x="136077" y="68987"/>
                  </a:cubicBezTo>
                  <a:cubicBezTo>
                    <a:pt x="134208" y="68987"/>
                    <a:pt x="132440" y="69825"/>
                    <a:pt x="131199" y="71129"/>
                  </a:cubicBezTo>
                  <a:cubicBezTo>
                    <a:pt x="131279" y="69534"/>
                    <a:pt x="130697" y="68038"/>
                    <a:pt x="129702" y="66855"/>
                  </a:cubicBezTo>
                  <a:cubicBezTo>
                    <a:pt x="130132" y="66775"/>
                    <a:pt x="130564" y="66736"/>
                    <a:pt x="130992" y="66736"/>
                  </a:cubicBezTo>
                  <a:cubicBezTo>
                    <a:pt x="132927" y="66736"/>
                    <a:pt x="134793" y="67533"/>
                    <a:pt x="136136" y="68978"/>
                  </a:cubicBezTo>
                  <a:cubicBezTo>
                    <a:pt x="137482" y="67526"/>
                    <a:pt x="139354" y="66729"/>
                    <a:pt x="141284" y="66729"/>
                  </a:cubicBezTo>
                  <a:cubicBezTo>
                    <a:pt x="141795" y="66729"/>
                    <a:pt x="142310" y="66785"/>
                    <a:pt x="142820" y="66900"/>
                  </a:cubicBezTo>
                  <a:cubicBezTo>
                    <a:pt x="143276" y="63142"/>
                    <a:pt x="139935" y="59776"/>
                    <a:pt x="136189" y="59776"/>
                  </a:cubicBezTo>
                  <a:cubicBezTo>
                    <a:pt x="136175" y="59776"/>
                    <a:pt x="136160" y="59776"/>
                    <a:pt x="136145" y="59776"/>
                  </a:cubicBezTo>
                  <a:cubicBezTo>
                    <a:pt x="137492" y="58329"/>
                    <a:pt x="139362" y="57528"/>
                    <a:pt x="141292" y="57528"/>
                  </a:cubicBezTo>
                  <a:cubicBezTo>
                    <a:pt x="141800" y="57528"/>
                    <a:pt x="142312" y="57583"/>
                    <a:pt x="142820" y="57697"/>
                  </a:cubicBezTo>
                  <a:cubicBezTo>
                    <a:pt x="143275" y="53945"/>
                    <a:pt x="139935" y="50573"/>
                    <a:pt x="136195" y="50573"/>
                  </a:cubicBezTo>
                  <a:cubicBezTo>
                    <a:pt x="136175" y="50573"/>
                    <a:pt x="136156" y="50573"/>
                    <a:pt x="136136" y="50574"/>
                  </a:cubicBezTo>
                  <a:cubicBezTo>
                    <a:pt x="137486" y="49117"/>
                    <a:pt x="139365" y="48320"/>
                    <a:pt x="141300" y="48320"/>
                  </a:cubicBezTo>
                  <a:cubicBezTo>
                    <a:pt x="141806" y="48320"/>
                    <a:pt x="142315" y="48374"/>
                    <a:pt x="142820" y="48486"/>
                  </a:cubicBezTo>
                  <a:cubicBezTo>
                    <a:pt x="143276" y="44728"/>
                    <a:pt x="139935" y="41362"/>
                    <a:pt x="136181" y="41362"/>
                  </a:cubicBezTo>
                  <a:cubicBezTo>
                    <a:pt x="136166" y="41362"/>
                    <a:pt x="136151" y="41362"/>
                    <a:pt x="136136" y="41362"/>
                  </a:cubicBezTo>
                  <a:cubicBezTo>
                    <a:pt x="137483" y="39915"/>
                    <a:pt x="139359" y="39114"/>
                    <a:pt x="141291" y="39114"/>
                  </a:cubicBezTo>
                  <a:cubicBezTo>
                    <a:pt x="141800" y="39114"/>
                    <a:pt x="142312" y="39169"/>
                    <a:pt x="142820" y="39283"/>
                  </a:cubicBezTo>
                  <a:cubicBezTo>
                    <a:pt x="143275" y="35522"/>
                    <a:pt x="139935" y="32159"/>
                    <a:pt x="136195" y="32159"/>
                  </a:cubicBezTo>
                  <a:cubicBezTo>
                    <a:pt x="136175" y="32159"/>
                    <a:pt x="136156" y="32160"/>
                    <a:pt x="136136" y="32160"/>
                  </a:cubicBezTo>
                  <a:cubicBezTo>
                    <a:pt x="136116" y="32160"/>
                    <a:pt x="136096" y="32159"/>
                    <a:pt x="136077" y="32159"/>
                  </a:cubicBezTo>
                  <a:cubicBezTo>
                    <a:pt x="134208" y="32159"/>
                    <a:pt x="132440" y="32998"/>
                    <a:pt x="131199" y="34301"/>
                  </a:cubicBezTo>
                  <a:cubicBezTo>
                    <a:pt x="131279" y="32706"/>
                    <a:pt x="130697" y="31210"/>
                    <a:pt x="129711" y="30027"/>
                  </a:cubicBezTo>
                  <a:cubicBezTo>
                    <a:pt x="130140" y="29948"/>
                    <a:pt x="130570" y="29909"/>
                    <a:pt x="130997" y="29909"/>
                  </a:cubicBezTo>
                  <a:cubicBezTo>
                    <a:pt x="132927" y="29909"/>
                    <a:pt x="134793" y="30705"/>
                    <a:pt x="136136" y="32151"/>
                  </a:cubicBezTo>
                  <a:cubicBezTo>
                    <a:pt x="137482" y="30699"/>
                    <a:pt x="139354" y="29902"/>
                    <a:pt x="141284" y="29902"/>
                  </a:cubicBezTo>
                  <a:cubicBezTo>
                    <a:pt x="141795" y="29902"/>
                    <a:pt x="142310" y="29957"/>
                    <a:pt x="142820" y="30072"/>
                  </a:cubicBezTo>
                  <a:cubicBezTo>
                    <a:pt x="143276" y="26315"/>
                    <a:pt x="139935" y="22948"/>
                    <a:pt x="136189" y="22948"/>
                  </a:cubicBezTo>
                  <a:cubicBezTo>
                    <a:pt x="136175" y="22948"/>
                    <a:pt x="136160" y="22948"/>
                    <a:pt x="136145" y="22948"/>
                  </a:cubicBezTo>
                  <a:cubicBezTo>
                    <a:pt x="137491" y="21496"/>
                    <a:pt x="139358" y="20699"/>
                    <a:pt x="141285" y="20699"/>
                  </a:cubicBezTo>
                  <a:cubicBezTo>
                    <a:pt x="141795" y="20699"/>
                    <a:pt x="142310" y="20755"/>
                    <a:pt x="142820" y="20870"/>
                  </a:cubicBezTo>
                  <a:cubicBezTo>
                    <a:pt x="143275" y="17108"/>
                    <a:pt x="139935" y="13746"/>
                    <a:pt x="136195" y="13746"/>
                  </a:cubicBezTo>
                  <a:cubicBezTo>
                    <a:pt x="136175" y="13746"/>
                    <a:pt x="136156" y="13746"/>
                    <a:pt x="136136" y="13746"/>
                  </a:cubicBezTo>
                  <a:cubicBezTo>
                    <a:pt x="137484" y="12292"/>
                    <a:pt x="139360" y="11489"/>
                    <a:pt x="141292" y="11489"/>
                  </a:cubicBezTo>
                  <a:cubicBezTo>
                    <a:pt x="141801" y="11489"/>
                    <a:pt x="142313" y="11544"/>
                    <a:pt x="142820" y="11658"/>
                  </a:cubicBezTo>
                  <a:cubicBezTo>
                    <a:pt x="143275" y="7906"/>
                    <a:pt x="139935" y="4534"/>
                    <a:pt x="136195" y="4534"/>
                  </a:cubicBezTo>
                  <a:cubicBezTo>
                    <a:pt x="136175" y="4534"/>
                    <a:pt x="136156" y="4534"/>
                    <a:pt x="136136" y="4535"/>
                  </a:cubicBezTo>
                  <a:cubicBezTo>
                    <a:pt x="136116" y="4534"/>
                    <a:pt x="136096" y="4534"/>
                    <a:pt x="136077" y="4534"/>
                  </a:cubicBezTo>
                  <a:cubicBezTo>
                    <a:pt x="134208" y="4534"/>
                    <a:pt x="132440" y="5373"/>
                    <a:pt x="131199" y="6676"/>
                  </a:cubicBezTo>
                  <a:cubicBezTo>
                    <a:pt x="131234" y="5941"/>
                    <a:pt x="131136" y="5198"/>
                    <a:pt x="130894" y="4499"/>
                  </a:cubicBezTo>
                  <a:lnTo>
                    <a:pt x="130518" y="4499"/>
                  </a:lnTo>
                  <a:cubicBezTo>
                    <a:pt x="130751" y="5198"/>
                    <a:pt x="130867" y="5932"/>
                    <a:pt x="130867" y="6667"/>
                  </a:cubicBezTo>
                  <a:cubicBezTo>
                    <a:pt x="130394" y="6565"/>
                    <a:pt x="129917" y="6515"/>
                    <a:pt x="129443" y="6515"/>
                  </a:cubicBezTo>
                  <a:cubicBezTo>
                    <a:pt x="127584" y="6515"/>
                    <a:pt x="125780" y="7282"/>
                    <a:pt x="124487" y="8674"/>
                  </a:cubicBezTo>
                  <a:cubicBezTo>
                    <a:pt x="123206" y="7294"/>
                    <a:pt x="121414" y="6515"/>
                    <a:pt x="119532" y="6515"/>
                  </a:cubicBezTo>
                  <a:cubicBezTo>
                    <a:pt x="119048" y="6515"/>
                    <a:pt x="118564" y="6569"/>
                    <a:pt x="118089" y="6667"/>
                  </a:cubicBezTo>
                  <a:cubicBezTo>
                    <a:pt x="118089" y="5932"/>
                    <a:pt x="118206" y="5198"/>
                    <a:pt x="118439" y="4499"/>
                  </a:cubicBezTo>
                  <a:lnTo>
                    <a:pt x="118063" y="4499"/>
                  </a:lnTo>
                  <a:cubicBezTo>
                    <a:pt x="117821" y="5198"/>
                    <a:pt x="117722" y="5932"/>
                    <a:pt x="117758" y="6676"/>
                  </a:cubicBezTo>
                  <a:cubicBezTo>
                    <a:pt x="116516" y="5373"/>
                    <a:pt x="114749" y="4534"/>
                    <a:pt x="112880" y="4534"/>
                  </a:cubicBezTo>
                  <a:cubicBezTo>
                    <a:pt x="112860" y="4534"/>
                    <a:pt x="112840" y="4534"/>
                    <a:pt x="112821" y="4535"/>
                  </a:cubicBezTo>
                  <a:cubicBezTo>
                    <a:pt x="112802" y="4534"/>
                    <a:pt x="112783" y="4534"/>
                    <a:pt x="112765" y="4534"/>
                  </a:cubicBezTo>
                  <a:cubicBezTo>
                    <a:pt x="110778" y="4534"/>
                    <a:pt x="108911" y="5480"/>
                    <a:pt x="107659" y="6927"/>
                  </a:cubicBezTo>
                  <a:lnTo>
                    <a:pt x="107659" y="6927"/>
                  </a:lnTo>
                  <a:cubicBezTo>
                    <a:pt x="107953" y="3264"/>
                    <a:pt x="104676" y="36"/>
                    <a:pt x="101009" y="36"/>
                  </a:cubicBezTo>
                  <a:cubicBezTo>
                    <a:pt x="100988" y="36"/>
                    <a:pt x="100968" y="36"/>
                    <a:pt x="100948" y="36"/>
                  </a:cubicBezTo>
                  <a:cubicBezTo>
                    <a:pt x="100928" y="36"/>
                    <a:pt x="100908" y="36"/>
                    <a:pt x="100889" y="36"/>
                  </a:cubicBezTo>
                  <a:cubicBezTo>
                    <a:pt x="99020" y="36"/>
                    <a:pt x="97261" y="875"/>
                    <a:pt x="96011" y="2178"/>
                  </a:cubicBezTo>
                  <a:cubicBezTo>
                    <a:pt x="96056" y="1434"/>
                    <a:pt x="95948" y="699"/>
                    <a:pt x="95706" y="1"/>
                  </a:cubicBezTo>
                  <a:lnTo>
                    <a:pt x="95339" y="1"/>
                  </a:lnTo>
                  <a:cubicBezTo>
                    <a:pt x="95563" y="699"/>
                    <a:pt x="95688" y="1434"/>
                    <a:pt x="95688" y="2169"/>
                  </a:cubicBezTo>
                  <a:cubicBezTo>
                    <a:pt x="95213" y="2067"/>
                    <a:pt x="94735" y="2017"/>
                    <a:pt x="94260" y="2017"/>
                  </a:cubicBezTo>
                  <a:cubicBezTo>
                    <a:pt x="92399" y="2017"/>
                    <a:pt x="90599" y="2784"/>
                    <a:pt x="89299" y="4176"/>
                  </a:cubicBezTo>
                  <a:cubicBezTo>
                    <a:pt x="88027" y="2796"/>
                    <a:pt x="86226" y="2017"/>
                    <a:pt x="84344" y="2017"/>
                  </a:cubicBezTo>
                  <a:cubicBezTo>
                    <a:pt x="83860" y="2017"/>
                    <a:pt x="83376" y="2061"/>
                    <a:pt x="82902" y="2169"/>
                  </a:cubicBezTo>
                  <a:cubicBezTo>
                    <a:pt x="82910" y="1434"/>
                    <a:pt x="83027" y="699"/>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grpSp>
      <p:grpSp>
        <p:nvGrpSpPr>
          <p:cNvPr id="497" name="Google Shape;497;p22"/>
          <p:cNvGrpSpPr/>
          <p:nvPr/>
        </p:nvGrpSpPr>
        <p:grpSpPr>
          <a:xfrm flipH="1">
            <a:off x="6783469" y="6424830"/>
            <a:ext cx="2449987" cy="2388193"/>
            <a:chOff x="1591613" y="1114350"/>
            <a:chExt cx="2914800" cy="2914800"/>
          </a:xfrm>
        </p:grpSpPr>
        <p:sp>
          <p:nvSpPr>
            <p:cNvPr id="498" name="Google Shape;498;p22"/>
            <p:cNvSpPr/>
            <p:nvPr/>
          </p:nvSpPr>
          <p:spPr>
            <a:xfrm>
              <a:off x="1591613" y="1114350"/>
              <a:ext cx="2914800" cy="29148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grpSp>
          <p:nvGrpSpPr>
            <p:cNvPr id="499" name="Google Shape;499;p22"/>
            <p:cNvGrpSpPr/>
            <p:nvPr/>
          </p:nvGrpSpPr>
          <p:grpSpPr>
            <a:xfrm>
              <a:off x="1856116" y="1365163"/>
              <a:ext cx="2385792" cy="2413173"/>
              <a:chOff x="1260975" y="238125"/>
              <a:chExt cx="5083725" cy="5224450"/>
            </a:xfrm>
          </p:grpSpPr>
          <p:sp>
            <p:nvSpPr>
              <p:cNvPr id="500" name="Google Shape;500;p22"/>
              <p:cNvSpPr/>
              <p:nvPr/>
            </p:nvSpPr>
            <p:spPr>
              <a:xfrm>
                <a:off x="1260975" y="238125"/>
                <a:ext cx="5083725" cy="5224450"/>
              </a:xfrm>
              <a:custGeom>
                <a:avLst/>
                <a:gdLst/>
                <a:ahLst/>
                <a:cxnLst/>
                <a:rect l="l" t="t" r="r" b="b"/>
                <a:pathLst>
                  <a:path w="203349" h="208978" extrusionOk="0">
                    <a:moveTo>
                      <a:pt x="123194" y="23205"/>
                    </a:moveTo>
                    <a:cubicBezTo>
                      <a:pt x="130960" y="23205"/>
                      <a:pt x="138407" y="26333"/>
                      <a:pt x="143865" y="32222"/>
                    </a:cubicBezTo>
                    <a:lnTo>
                      <a:pt x="143865" y="32222"/>
                    </a:lnTo>
                    <a:cubicBezTo>
                      <a:pt x="143858" y="32222"/>
                      <a:pt x="143850" y="32222"/>
                      <a:pt x="143842" y="32222"/>
                    </a:cubicBezTo>
                    <a:cubicBezTo>
                      <a:pt x="143763" y="32221"/>
                      <a:pt x="143684" y="32221"/>
                      <a:pt x="143604" y="32221"/>
                    </a:cubicBezTo>
                    <a:cubicBezTo>
                      <a:pt x="136108" y="32221"/>
                      <a:pt x="129026" y="35569"/>
                      <a:pt x="124046" y="40808"/>
                    </a:cubicBezTo>
                    <a:cubicBezTo>
                      <a:pt x="124380" y="34416"/>
                      <a:pt x="122043" y="28406"/>
                      <a:pt x="118060" y="23660"/>
                    </a:cubicBezTo>
                    <a:cubicBezTo>
                      <a:pt x="119774" y="23355"/>
                      <a:pt x="121492" y="23205"/>
                      <a:pt x="123194" y="23205"/>
                    </a:cubicBezTo>
                    <a:close/>
                    <a:moveTo>
                      <a:pt x="97061" y="15759"/>
                    </a:moveTo>
                    <a:cubicBezTo>
                      <a:pt x="109799" y="15759"/>
                      <a:pt x="122532" y="24095"/>
                      <a:pt x="122687" y="40784"/>
                    </a:cubicBezTo>
                    <a:cubicBezTo>
                      <a:pt x="120802" y="40361"/>
                      <a:pt x="118885" y="40155"/>
                      <a:pt x="116973" y="40155"/>
                    </a:cubicBezTo>
                    <a:cubicBezTo>
                      <a:pt x="109518" y="40155"/>
                      <a:pt x="102134" y="43284"/>
                      <a:pt x="97047" y="48846"/>
                    </a:cubicBezTo>
                    <a:cubicBezTo>
                      <a:pt x="91919" y="43312"/>
                      <a:pt x="84741" y="40164"/>
                      <a:pt x="77180" y="40164"/>
                    </a:cubicBezTo>
                    <a:cubicBezTo>
                      <a:pt x="75248" y="40164"/>
                      <a:pt x="73292" y="40379"/>
                      <a:pt x="71408" y="40784"/>
                    </a:cubicBezTo>
                    <a:cubicBezTo>
                      <a:pt x="71563" y="24107"/>
                      <a:pt x="84314" y="15759"/>
                      <a:pt x="97061" y="15759"/>
                    </a:cubicBezTo>
                    <a:close/>
                    <a:moveTo>
                      <a:pt x="117745" y="41691"/>
                    </a:moveTo>
                    <a:cubicBezTo>
                      <a:pt x="119439" y="41691"/>
                      <a:pt x="121148" y="41840"/>
                      <a:pt x="122853" y="42144"/>
                    </a:cubicBezTo>
                    <a:cubicBezTo>
                      <a:pt x="120755" y="44624"/>
                      <a:pt x="119133" y="47439"/>
                      <a:pt x="118083" y="50515"/>
                    </a:cubicBezTo>
                    <a:cubicBezTo>
                      <a:pt x="117129" y="53306"/>
                      <a:pt x="116724" y="56287"/>
                      <a:pt x="116867" y="59245"/>
                    </a:cubicBezTo>
                    <a:cubicBezTo>
                      <a:pt x="111870" y="54010"/>
                      <a:pt x="104780" y="50658"/>
                      <a:pt x="97278" y="50658"/>
                    </a:cubicBezTo>
                    <a:cubicBezTo>
                      <a:pt x="97225" y="50658"/>
                      <a:pt x="97172" y="50658"/>
                      <a:pt x="97119" y="50658"/>
                    </a:cubicBezTo>
                    <a:cubicBezTo>
                      <a:pt x="102541" y="44825"/>
                      <a:pt x="109988" y="41691"/>
                      <a:pt x="117745" y="41691"/>
                    </a:cubicBezTo>
                    <a:close/>
                    <a:moveTo>
                      <a:pt x="69654" y="23586"/>
                    </a:moveTo>
                    <a:cubicBezTo>
                      <a:pt x="71636" y="23586"/>
                      <a:pt x="73637" y="23791"/>
                      <a:pt x="75630" y="24208"/>
                    </a:cubicBezTo>
                    <a:cubicBezTo>
                      <a:pt x="71599" y="29241"/>
                      <a:pt x="69405" y="35633"/>
                      <a:pt x="70216" y="42335"/>
                    </a:cubicBezTo>
                    <a:cubicBezTo>
                      <a:pt x="72265" y="41892"/>
                      <a:pt x="74326" y="41674"/>
                      <a:pt x="76367" y="41674"/>
                    </a:cubicBezTo>
                    <a:cubicBezTo>
                      <a:pt x="84112" y="41674"/>
                      <a:pt x="91568" y="44807"/>
                      <a:pt x="97023" y="50658"/>
                    </a:cubicBezTo>
                    <a:cubicBezTo>
                      <a:pt x="96952" y="50658"/>
                      <a:pt x="96880" y="50657"/>
                      <a:pt x="96808" y="50657"/>
                    </a:cubicBezTo>
                    <a:cubicBezTo>
                      <a:pt x="88589" y="50657"/>
                      <a:pt x="80881" y="54719"/>
                      <a:pt x="75844" y="60842"/>
                    </a:cubicBezTo>
                    <a:cubicBezTo>
                      <a:pt x="77410" y="45897"/>
                      <a:pt x="64133" y="32626"/>
                      <a:pt x="49228" y="32626"/>
                    </a:cubicBezTo>
                    <a:cubicBezTo>
                      <a:pt x="49148" y="32626"/>
                      <a:pt x="49069" y="32627"/>
                      <a:pt x="48989" y="32627"/>
                    </a:cubicBezTo>
                    <a:cubicBezTo>
                      <a:pt x="54423" y="26737"/>
                      <a:pt x="61887" y="23586"/>
                      <a:pt x="69654" y="23586"/>
                    </a:cubicBezTo>
                    <a:close/>
                    <a:moveTo>
                      <a:pt x="143835" y="34240"/>
                    </a:moveTo>
                    <a:cubicBezTo>
                      <a:pt x="154193" y="34240"/>
                      <a:pt x="164545" y="39750"/>
                      <a:pt x="168145" y="50778"/>
                    </a:cubicBezTo>
                    <a:cubicBezTo>
                      <a:pt x="169028" y="53497"/>
                      <a:pt x="169457" y="56359"/>
                      <a:pt x="169481" y="59221"/>
                    </a:cubicBezTo>
                    <a:cubicBezTo>
                      <a:pt x="167591" y="58797"/>
                      <a:pt x="165669" y="58591"/>
                      <a:pt x="163753" y="58591"/>
                    </a:cubicBezTo>
                    <a:cubicBezTo>
                      <a:pt x="156287" y="58591"/>
                      <a:pt x="148909" y="61716"/>
                      <a:pt x="143842" y="67258"/>
                    </a:cubicBezTo>
                    <a:cubicBezTo>
                      <a:pt x="138646" y="61683"/>
                      <a:pt x="131414" y="58595"/>
                      <a:pt x="123957" y="58595"/>
                    </a:cubicBezTo>
                    <a:cubicBezTo>
                      <a:pt x="122036" y="58595"/>
                      <a:pt x="120099" y="58800"/>
                      <a:pt x="118179" y="59221"/>
                    </a:cubicBezTo>
                    <a:cubicBezTo>
                      <a:pt x="118179" y="56359"/>
                      <a:pt x="118632" y="53497"/>
                      <a:pt x="119491" y="50778"/>
                    </a:cubicBezTo>
                    <a:cubicBezTo>
                      <a:pt x="123105" y="39756"/>
                      <a:pt x="133473" y="34240"/>
                      <a:pt x="143835" y="34240"/>
                    </a:cubicBezTo>
                    <a:close/>
                    <a:moveTo>
                      <a:pt x="48975" y="34616"/>
                    </a:moveTo>
                    <a:cubicBezTo>
                      <a:pt x="61717" y="34616"/>
                      <a:pt x="74461" y="42958"/>
                      <a:pt x="74628" y="59650"/>
                    </a:cubicBezTo>
                    <a:cubicBezTo>
                      <a:pt x="72743" y="59226"/>
                      <a:pt x="70824" y="59020"/>
                      <a:pt x="68909" y="59020"/>
                    </a:cubicBezTo>
                    <a:cubicBezTo>
                      <a:pt x="61449" y="59020"/>
                      <a:pt x="54056" y="62146"/>
                      <a:pt x="48989" y="67688"/>
                    </a:cubicBezTo>
                    <a:cubicBezTo>
                      <a:pt x="43793" y="62112"/>
                      <a:pt x="36561" y="59025"/>
                      <a:pt x="29104" y="59025"/>
                    </a:cubicBezTo>
                    <a:cubicBezTo>
                      <a:pt x="27183" y="59025"/>
                      <a:pt x="25246" y="59230"/>
                      <a:pt x="23326" y="59650"/>
                    </a:cubicBezTo>
                    <a:cubicBezTo>
                      <a:pt x="23481" y="42964"/>
                      <a:pt x="36227" y="34616"/>
                      <a:pt x="48975" y="34616"/>
                    </a:cubicBezTo>
                    <a:close/>
                    <a:moveTo>
                      <a:pt x="164474" y="60107"/>
                    </a:moveTo>
                    <a:cubicBezTo>
                      <a:pt x="166171" y="60107"/>
                      <a:pt x="167880" y="60261"/>
                      <a:pt x="169583" y="60577"/>
                    </a:cubicBezTo>
                    <a:lnTo>
                      <a:pt x="169583" y="60577"/>
                    </a:lnTo>
                    <a:cubicBezTo>
                      <a:pt x="165634" y="65320"/>
                      <a:pt x="163280" y="71346"/>
                      <a:pt x="163638" y="77705"/>
                    </a:cubicBezTo>
                    <a:cubicBezTo>
                      <a:pt x="158640" y="72471"/>
                      <a:pt x="151527" y="69118"/>
                      <a:pt x="144001" y="69118"/>
                    </a:cubicBezTo>
                    <a:cubicBezTo>
                      <a:pt x="143955" y="69118"/>
                      <a:pt x="143910" y="69118"/>
                      <a:pt x="143864" y="69118"/>
                    </a:cubicBezTo>
                    <a:lnTo>
                      <a:pt x="143864" y="69118"/>
                    </a:lnTo>
                    <a:cubicBezTo>
                      <a:pt x="149241" y="63325"/>
                      <a:pt x="156726" y="60107"/>
                      <a:pt x="164474" y="60107"/>
                    </a:cubicBezTo>
                    <a:close/>
                    <a:moveTo>
                      <a:pt x="123172" y="60125"/>
                    </a:moveTo>
                    <a:cubicBezTo>
                      <a:pt x="130932" y="60125"/>
                      <a:pt x="138383" y="63245"/>
                      <a:pt x="143820" y="69118"/>
                    </a:cubicBezTo>
                    <a:lnTo>
                      <a:pt x="143820" y="69118"/>
                    </a:lnTo>
                    <a:cubicBezTo>
                      <a:pt x="143774" y="69118"/>
                      <a:pt x="143729" y="69118"/>
                      <a:pt x="143684" y="69118"/>
                    </a:cubicBezTo>
                    <a:cubicBezTo>
                      <a:pt x="136157" y="69118"/>
                      <a:pt x="129020" y="72494"/>
                      <a:pt x="124022" y="77729"/>
                    </a:cubicBezTo>
                    <a:cubicBezTo>
                      <a:pt x="124380" y="71337"/>
                      <a:pt x="122019" y="65326"/>
                      <a:pt x="118036" y="60580"/>
                    </a:cubicBezTo>
                    <a:cubicBezTo>
                      <a:pt x="119751" y="60276"/>
                      <a:pt x="121469" y="60125"/>
                      <a:pt x="123172" y="60125"/>
                    </a:cubicBezTo>
                    <a:close/>
                    <a:moveTo>
                      <a:pt x="28335" y="60554"/>
                    </a:moveTo>
                    <a:cubicBezTo>
                      <a:pt x="36085" y="60554"/>
                      <a:pt x="43527" y="63676"/>
                      <a:pt x="48965" y="69524"/>
                    </a:cubicBezTo>
                    <a:cubicBezTo>
                      <a:pt x="48912" y="69524"/>
                      <a:pt x="48859" y="69524"/>
                      <a:pt x="48806" y="69524"/>
                    </a:cubicBezTo>
                    <a:cubicBezTo>
                      <a:pt x="41304" y="69524"/>
                      <a:pt x="34190" y="72876"/>
                      <a:pt x="29193" y="78110"/>
                    </a:cubicBezTo>
                    <a:cubicBezTo>
                      <a:pt x="29336" y="75153"/>
                      <a:pt x="28907" y="72171"/>
                      <a:pt x="27953" y="69357"/>
                    </a:cubicBezTo>
                    <a:cubicBezTo>
                      <a:pt x="26903" y="66304"/>
                      <a:pt x="25281" y="63490"/>
                      <a:pt x="23206" y="61009"/>
                    </a:cubicBezTo>
                    <a:cubicBezTo>
                      <a:pt x="24919" y="60705"/>
                      <a:pt x="26634" y="60554"/>
                      <a:pt x="28335" y="60554"/>
                    </a:cubicBezTo>
                    <a:close/>
                    <a:moveTo>
                      <a:pt x="97058" y="52668"/>
                    </a:moveTo>
                    <a:cubicBezTo>
                      <a:pt x="109799" y="52668"/>
                      <a:pt x="122532" y="61003"/>
                      <a:pt x="122687" y="77681"/>
                    </a:cubicBezTo>
                    <a:cubicBezTo>
                      <a:pt x="120809" y="77264"/>
                      <a:pt x="118899" y="77061"/>
                      <a:pt x="116994" y="77061"/>
                    </a:cubicBezTo>
                    <a:cubicBezTo>
                      <a:pt x="109531" y="77061"/>
                      <a:pt x="102139" y="80176"/>
                      <a:pt x="97047" y="85742"/>
                    </a:cubicBezTo>
                    <a:cubicBezTo>
                      <a:pt x="91919" y="80209"/>
                      <a:pt x="84717" y="77085"/>
                      <a:pt x="77180" y="77085"/>
                    </a:cubicBezTo>
                    <a:cubicBezTo>
                      <a:pt x="75248" y="77085"/>
                      <a:pt x="73292" y="77275"/>
                      <a:pt x="71384" y="77705"/>
                    </a:cubicBezTo>
                    <a:cubicBezTo>
                      <a:pt x="71551" y="61015"/>
                      <a:pt x="84308" y="52668"/>
                      <a:pt x="97058" y="52668"/>
                    </a:cubicBezTo>
                    <a:close/>
                    <a:moveTo>
                      <a:pt x="117696" y="78603"/>
                    </a:moveTo>
                    <a:cubicBezTo>
                      <a:pt x="119399" y="78603"/>
                      <a:pt x="121116" y="78755"/>
                      <a:pt x="122830" y="79064"/>
                    </a:cubicBezTo>
                    <a:cubicBezTo>
                      <a:pt x="118847" y="83787"/>
                      <a:pt x="116509" y="89821"/>
                      <a:pt x="116843" y="96189"/>
                    </a:cubicBezTo>
                    <a:cubicBezTo>
                      <a:pt x="111863" y="90973"/>
                      <a:pt x="104781" y="87625"/>
                      <a:pt x="97285" y="87625"/>
                    </a:cubicBezTo>
                    <a:cubicBezTo>
                      <a:pt x="97214" y="87625"/>
                      <a:pt x="97143" y="87626"/>
                      <a:pt x="97071" y="87626"/>
                    </a:cubicBezTo>
                    <a:lnTo>
                      <a:pt x="97071" y="87626"/>
                    </a:lnTo>
                    <a:cubicBezTo>
                      <a:pt x="102488" y="81760"/>
                      <a:pt x="109942" y="78603"/>
                      <a:pt x="117696" y="78603"/>
                    </a:cubicBezTo>
                    <a:close/>
                    <a:moveTo>
                      <a:pt x="69660" y="60542"/>
                    </a:moveTo>
                    <a:cubicBezTo>
                      <a:pt x="71623" y="60542"/>
                      <a:pt x="73606" y="60743"/>
                      <a:pt x="75582" y="61153"/>
                    </a:cubicBezTo>
                    <a:cubicBezTo>
                      <a:pt x="71599" y="66185"/>
                      <a:pt x="69405" y="72553"/>
                      <a:pt x="70216" y="79255"/>
                    </a:cubicBezTo>
                    <a:cubicBezTo>
                      <a:pt x="72273" y="78813"/>
                      <a:pt x="74340" y="78595"/>
                      <a:pt x="76385" y="78595"/>
                    </a:cubicBezTo>
                    <a:cubicBezTo>
                      <a:pt x="84155" y="78595"/>
                      <a:pt x="91614" y="81736"/>
                      <a:pt x="97071" y="87626"/>
                    </a:cubicBezTo>
                    <a:lnTo>
                      <a:pt x="97071" y="87626"/>
                    </a:lnTo>
                    <a:cubicBezTo>
                      <a:pt x="97063" y="87626"/>
                      <a:pt x="97055" y="87626"/>
                      <a:pt x="97047" y="87627"/>
                    </a:cubicBezTo>
                    <a:cubicBezTo>
                      <a:pt x="96952" y="87625"/>
                      <a:pt x="96857" y="87625"/>
                      <a:pt x="96761" y="87625"/>
                    </a:cubicBezTo>
                    <a:cubicBezTo>
                      <a:pt x="88545" y="87625"/>
                      <a:pt x="80843" y="91680"/>
                      <a:pt x="75844" y="97787"/>
                    </a:cubicBezTo>
                    <a:cubicBezTo>
                      <a:pt x="77435" y="82851"/>
                      <a:pt x="64157" y="69523"/>
                      <a:pt x="49236" y="69523"/>
                    </a:cubicBezTo>
                    <a:cubicBezTo>
                      <a:pt x="49169" y="69523"/>
                      <a:pt x="49103" y="69524"/>
                      <a:pt x="49036" y="69524"/>
                    </a:cubicBezTo>
                    <a:cubicBezTo>
                      <a:pt x="54461" y="63681"/>
                      <a:pt x="61904" y="60542"/>
                      <a:pt x="69660" y="60542"/>
                    </a:cubicBezTo>
                    <a:close/>
                    <a:moveTo>
                      <a:pt x="143828" y="71149"/>
                    </a:moveTo>
                    <a:cubicBezTo>
                      <a:pt x="156571" y="71149"/>
                      <a:pt x="169314" y="79485"/>
                      <a:pt x="169481" y="96165"/>
                    </a:cubicBezTo>
                    <a:cubicBezTo>
                      <a:pt x="167591" y="95741"/>
                      <a:pt x="165669" y="95535"/>
                      <a:pt x="163753" y="95535"/>
                    </a:cubicBezTo>
                    <a:cubicBezTo>
                      <a:pt x="156287" y="95535"/>
                      <a:pt x="148909" y="98661"/>
                      <a:pt x="143842" y="104203"/>
                    </a:cubicBezTo>
                    <a:cubicBezTo>
                      <a:pt x="138650" y="98613"/>
                      <a:pt x="131427" y="95537"/>
                      <a:pt x="123977" y="95537"/>
                    </a:cubicBezTo>
                    <a:cubicBezTo>
                      <a:pt x="122049" y="95537"/>
                      <a:pt x="120106" y="95743"/>
                      <a:pt x="118179" y="96165"/>
                    </a:cubicBezTo>
                    <a:cubicBezTo>
                      <a:pt x="118334" y="79491"/>
                      <a:pt x="131080" y="71149"/>
                      <a:pt x="143828" y="71149"/>
                    </a:cubicBezTo>
                    <a:close/>
                    <a:moveTo>
                      <a:pt x="48975" y="71530"/>
                    </a:moveTo>
                    <a:cubicBezTo>
                      <a:pt x="61717" y="71530"/>
                      <a:pt x="74461" y="79866"/>
                      <a:pt x="74628" y="96547"/>
                    </a:cubicBezTo>
                    <a:cubicBezTo>
                      <a:pt x="72751" y="96129"/>
                      <a:pt x="70841" y="95926"/>
                      <a:pt x="68935" y="95926"/>
                    </a:cubicBezTo>
                    <a:cubicBezTo>
                      <a:pt x="61473" y="95926"/>
                      <a:pt x="54081" y="99041"/>
                      <a:pt x="48989" y="104608"/>
                    </a:cubicBezTo>
                    <a:cubicBezTo>
                      <a:pt x="43861" y="99075"/>
                      <a:pt x="36658" y="95926"/>
                      <a:pt x="29121" y="95926"/>
                    </a:cubicBezTo>
                    <a:cubicBezTo>
                      <a:pt x="27166" y="95926"/>
                      <a:pt x="25234" y="96141"/>
                      <a:pt x="23326" y="96547"/>
                    </a:cubicBezTo>
                    <a:cubicBezTo>
                      <a:pt x="23481" y="79872"/>
                      <a:pt x="36227" y="71530"/>
                      <a:pt x="48975" y="71530"/>
                    </a:cubicBezTo>
                    <a:close/>
                    <a:moveTo>
                      <a:pt x="123151" y="97072"/>
                    </a:moveTo>
                    <a:cubicBezTo>
                      <a:pt x="130924" y="97072"/>
                      <a:pt x="138379" y="100213"/>
                      <a:pt x="143842" y="106087"/>
                    </a:cubicBezTo>
                    <a:lnTo>
                      <a:pt x="143842" y="106087"/>
                    </a:lnTo>
                    <a:cubicBezTo>
                      <a:pt x="143834" y="106087"/>
                      <a:pt x="143826" y="106087"/>
                      <a:pt x="143818" y="106087"/>
                    </a:cubicBezTo>
                    <a:cubicBezTo>
                      <a:pt x="143739" y="106086"/>
                      <a:pt x="143661" y="106086"/>
                      <a:pt x="143582" y="106086"/>
                    </a:cubicBezTo>
                    <a:cubicBezTo>
                      <a:pt x="136085" y="106086"/>
                      <a:pt x="129002" y="109457"/>
                      <a:pt x="124022" y="114673"/>
                    </a:cubicBezTo>
                    <a:cubicBezTo>
                      <a:pt x="124356" y="108281"/>
                      <a:pt x="122019" y="102271"/>
                      <a:pt x="118036" y="97524"/>
                    </a:cubicBezTo>
                    <a:cubicBezTo>
                      <a:pt x="119744" y="97221"/>
                      <a:pt x="121455" y="97072"/>
                      <a:pt x="123151" y="97072"/>
                    </a:cubicBezTo>
                    <a:close/>
                    <a:moveTo>
                      <a:pt x="164472" y="97051"/>
                    </a:moveTo>
                    <a:cubicBezTo>
                      <a:pt x="166176" y="97051"/>
                      <a:pt x="167892" y="97207"/>
                      <a:pt x="169600" y="97524"/>
                    </a:cubicBezTo>
                    <a:cubicBezTo>
                      <a:pt x="165641" y="102271"/>
                      <a:pt x="163280" y="108281"/>
                      <a:pt x="163638" y="114673"/>
                    </a:cubicBezTo>
                    <a:cubicBezTo>
                      <a:pt x="158634" y="109433"/>
                      <a:pt x="151552" y="106086"/>
                      <a:pt x="144055" y="106086"/>
                    </a:cubicBezTo>
                    <a:cubicBezTo>
                      <a:pt x="143984" y="106086"/>
                      <a:pt x="143913" y="106086"/>
                      <a:pt x="143842" y="106087"/>
                    </a:cubicBezTo>
                    <a:lnTo>
                      <a:pt x="143842" y="106087"/>
                    </a:lnTo>
                    <a:cubicBezTo>
                      <a:pt x="149201" y="100278"/>
                      <a:pt x="156709" y="97051"/>
                      <a:pt x="164472" y="97051"/>
                    </a:cubicBezTo>
                    <a:close/>
                    <a:moveTo>
                      <a:pt x="28300" y="97453"/>
                    </a:moveTo>
                    <a:cubicBezTo>
                      <a:pt x="36078" y="97453"/>
                      <a:pt x="43546" y="100595"/>
                      <a:pt x="48989" y="106468"/>
                    </a:cubicBezTo>
                    <a:cubicBezTo>
                      <a:pt x="48910" y="106468"/>
                      <a:pt x="48830" y="106467"/>
                      <a:pt x="48751" y="106467"/>
                    </a:cubicBezTo>
                    <a:cubicBezTo>
                      <a:pt x="41255" y="106467"/>
                      <a:pt x="34173" y="109815"/>
                      <a:pt x="29169" y="115055"/>
                    </a:cubicBezTo>
                    <a:cubicBezTo>
                      <a:pt x="29527" y="108686"/>
                      <a:pt x="27166" y="102652"/>
                      <a:pt x="23183" y="97906"/>
                    </a:cubicBezTo>
                    <a:cubicBezTo>
                      <a:pt x="24891" y="97603"/>
                      <a:pt x="26603" y="97453"/>
                      <a:pt x="28300" y="97453"/>
                    </a:cubicBezTo>
                    <a:close/>
                    <a:moveTo>
                      <a:pt x="97054" y="89615"/>
                    </a:moveTo>
                    <a:cubicBezTo>
                      <a:pt x="109794" y="89615"/>
                      <a:pt x="122532" y="97957"/>
                      <a:pt x="122687" y="114649"/>
                    </a:cubicBezTo>
                    <a:cubicBezTo>
                      <a:pt x="120801" y="114225"/>
                      <a:pt x="118883" y="114019"/>
                      <a:pt x="116970" y="114019"/>
                    </a:cubicBezTo>
                    <a:cubicBezTo>
                      <a:pt x="109516" y="114019"/>
                      <a:pt x="102134" y="117145"/>
                      <a:pt x="97047" y="122687"/>
                    </a:cubicBezTo>
                    <a:cubicBezTo>
                      <a:pt x="91919" y="117153"/>
                      <a:pt x="84741" y="114029"/>
                      <a:pt x="77180" y="114029"/>
                    </a:cubicBezTo>
                    <a:cubicBezTo>
                      <a:pt x="75248" y="114029"/>
                      <a:pt x="73292" y="114220"/>
                      <a:pt x="71408" y="114649"/>
                    </a:cubicBezTo>
                    <a:cubicBezTo>
                      <a:pt x="71563" y="97963"/>
                      <a:pt x="84310" y="89615"/>
                      <a:pt x="97054" y="89615"/>
                    </a:cubicBezTo>
                    <a:close/>
                    <a:moveTo>
                      <a:pt x="117694" y="115535"/>
                    </a:moveTo>
                    <a:cubicBezTo>
                      <a:pt x="119400" y="115535"/>
                      <a:pt x="121119" y="115691"/>
                      <a:pt x="122830" y="116009"/>
                    </a:cubicBezTo>
                    <a:cubicBezTo>
                      <a:pt x="120802" y="118417"/>
                      <a:pt x="119204" y="121184"/>
                      <a:pt x="118155" y="124165"/>
                    </a:cubicBezTo>
                    <a:lnTo>
                      <a:pt x="118060" y="124165"/>
                    </a:lnTo>
                    <a:cubicBezTo>
                      <a:pt x="117106" y="126980"/>
                      <a:pt x="116700" y="129937"/>
                      <a:pt x="116867" y="132919"/>
                    </a:cubicBezTo>
                    <a:cubicBezTo>
                      <a:pt x="111858" y="127671"/>
                      <a:pt x="104775" y="124332"/>
                      <a:pt x="97286" y="124332"/>
                    </a:cubicBezTo>
                    <a:cubicBezTo>
                      <a:pt x="102648" y="118659"/>
                      <a:pt x="110050" y="115535"/>
                      <a:pt x="117694" y="115535"/>
                    </a:cubicBezTo>
                    <a:close/>
                    <a:moveTo>
                      <a:pt x="169963" y="115547"/>
                    </a:moveTo>
                    <a:cubicBezTo>
                      <a:pt x="177609" y="115547"/>
                      <a:pt x="184955" y="118597"/>
                      <a:pt x="190374" y="124309"/>
                    </a:cubicBezTo>
                    <a:cubicBezTo>
                      <a:pt x="182885" y="124332"/>
                      <a:pt x="175778" y="127671"/>
                      <a:pt x="170793" y="132919"/>
                    </a:cubicBezTo>
                    <a:lnTo>
                      <a:pt x="170769" y="132895"/>
                    </a:lnTo>
                    <a:cubicBezTo>
                      <a:pt x="170936" y="129937"/>
                      <a:pt x="170507" y="126956"/>
                      <a:pt x="169553" y="124165"/>
                    </a:cubicBezTo>
                    <a:lnTo>
                      <a:pt x="169457" y="124165"/>
                    </a:lnTo>
                    <a:cubicBezTo>
                      <a:pt x="168408" y="121184"/>
                      <a:pt x="166834" y="118417"/>
                      <a:pt x="164806" y="116009"/>
                    </a:cubicBezTo>
                    <a:cubicBezTo>
                      <a:pt x="166528" y="115699"/>
                      <a:pt x="168253" y="115547"/>
                      <a:pt x="169963" y="115547"/>
                    </a:cubicBezTo>
                    <a:close/>
                    <a:moveTo>
                      <a:pt x="22843" y="115953"/>
                    </a:moveTo>
                    <a:cubicBezTo>
                      <a:pt x="24546" y="115953"/>
                      <a:pt x="26263" y="116105"/>
                      <a:pt x="27977" y="116414"/>
                    </a:cubicBezTo>
                    <a:cubicBezTo>
                      <a:pt x="24017" y="121136"/>
                      <a:pt x="21656" y="127171"/>
                      <a:pt x="22014" y="133562"/>
                    </a:cubicBezTo>
                    <a:cubicBezTo>
                      <a:pt x="17010" y="128323"/>
                      <a:pt x="9928" y="124975"/>
                      <a:pt x="2432" y="124975"/>
                    </a:cubicBezTo>
                    <a:cubicBezTo>
                      <a:pt x="2361" y="124975"/>
                      <a:pt x="2289" y="124976"/>
                      <a:pt x="2218" y="124976"/>
                    </a:cubicBezTo>
                    <a:lnTo>
                      <a:pt x="2218" y="124976"/>
                    </a:lnTo>
                    <a:cubicBezTo>
                      <a:pt x="7635" y="119109"/>
                      <a:pt x="15089" y="115953"/>
                      <a:pt x="22843" y="115953"/>
                    </a:cubicBezTo>
                    <a:close/>
                    <a:moveTo>
                      <a:pt x="69630" y="97451"/>
                    </a:moveTo>
                    <a:cubicBezTo>
                      <a:pt x="71611" y="97451"/>
                      <a:pt x="73612" y="97656"/>
                      <a:pt x="75606" y="98073"/>
                    </a:cubicBezTo>
                    <a:cubicBezTo>
                      <a:pt x="71599" y="103105"/>
                      <a:pt x="69405" y="109497"/>
                      <a:pt x="70216" y="116199"/>
                    </a:cubicBezTo>
                    <a:cubicBezTo>
                      <a:pt x="72265" y="115758"/>
                      <a:pt x="74324" y="115542"/>
                      <a:pt x="76362" y="115542"/>
                    </a:cubicBezTo>
                    <a:cubicBezTo>
                      <a:pt x="84024" y="115542"/>
                      <a:pt x="91388" y="118605"/>
                      <a:pt x="96833" y="124332"/>
                    </a:cubicBezTo>
                    <a:cubicBezTo>
                      <a:pt x="88604" y="124332"/>
                      <a:pt x="80901" y="128339"/>
                      <a:pt x="75868" y="134469"/>
                    </a:cubicBezTo>
                    <a:cubicBezTo>
                      <a:pt x="77268" y="119642"/>
                      <a:pt x="64038" y="106467"/>
                      <a:pt x="49228" y="106467"/>
                    </a:cubicBezTo>
                    <a:cubicBezTo>
                      <a:pt x="49149" y="106467"/>
                      <a:pt x="49069" y="106468"/>
                      <a:pt x="48989" y="106468"/>
                    </a:cubicBezTo>
                    <a:cubicBezTo>
                      <a:pt x="54423" y="100597"/>
                      <a:pt x="61870" y="97451"/>
                      <a:pt x="69630" y="97451"/>
                    </a:cubicBezTo>
                    <a:close/>
                    <a:moveTo>
                      <a:pt x="143830" y="108090"/>
                    </a:moveTo>
                    <a:cubicBezTo>
                      <a:pt x="154187" y="108090"/>
                      <a:pt x="164544" y="113600"/>
                      <a:pt x="168145" y="124619"/>
                    </a:cubicBezTo>
                    <a:lnTo>
                      <a:pt x="168217" y="124619"/>
                    </a:lnTo>
                    <a:cubicBezTo>
                      <a:pt x="169028" y="127290"/>
                      <a:pt x="169457" y="130056"/>
                      <a:pt x="169481" y="132871"/>
                    </a:cubicBezTo>
                    <a:cubicBezTo>
                      <a:pt x="167591" y="132447"/>
                      <a:pt x="165669" y="132241"/>
                      <a:pt x="163753" y="132241"/>
                    </a:cubicBezTo>
                    <a:cubicBezTo>
                      <a:pt x="156287" y="132241"/>
                      <a:pt x="148909" y="135367"/>
                      <a:pt x="143842" y="140908"/>
                    </a:cubicBezTo>
                    <a:cubicBezTo>
                      <a:pt x="138714" y="135375"/>
                      <a:pt x="131511" y="132251"/>
                      <a:pt x="123974" y="132251"/>
                    </a:cubicBezTo>
                    <a:cubicBezTo>
                      <a:pt x="122019" y="132251"/>
                      <a:pt x="120063" y="132465"/>
                      <a:pt x="118179" y="132871"/>
                    </a:cubicBezTo>
                    <a:cubicBezTo>
                      <a:pt x="118179" y="130080"/>
                      <a:pt x="118608" y="127290"/>
                      <a:pt x="119443" y="124619"/>
                    </a:cubicBezTo>
                    <a:lnTo>
                      <a:pt x="119514" y="124619"/>
                    </a:lnTo>
                    <a:cubicBezTo>
                      <a:pt x="123116" y="113600"/>
                      <a:pt x="133473" y="108090"/>
                      <a:pt x="143830" y="108090"/>
                    </a:cubicBezTo>
                    <a:close/>
                    <a:moveTo>
                      <a:pt x="48975" y="108475"/>
                    </a:moveTo>
                    <a:cubicBezTo>
                      <a:pt x="61717" y="108475"/>
                      <a:pt x="74461" y="116811"/>
                      <a:pt x="74628" y="133491"/>
                    </a:cubicBezTo>
                    <a:cubicBezTo>
                      <a:pt x="72751" y="133074"/>
                      <a:pt x="70840" y="132871"/>
                      <a:pt x="68933" y="132871"/>
                    </a:cubicBezTo>
                    <a:cubicBezTo>
                      <a:pt x="61465" y="132871"/>
                      <a:pt x="54062" y="135986"/>
                      <a:pt x="48989" y="141552"/>
                    </a:cubicBezTo>
                    <a:cubicBezTo>
                      <a:pt x="43787" y="135952"/>
                      <a:pt x="36545" y="132875"/>
                      <a:pt x="29080" y="132875"/>
                    </a:cubicBezTo>
                    <a:cubicBezTo>
                      <a:pt x="27166" y="132875"/>
                      <a:pt x="25238" y="133077"/>
                      <a:pt x="23326" y="133491"/>
                    </a:cubicBezTo>
                    <a:cubicBezTo>
                      <a:pt x="23481" y="116816"/>
                      <a:pt x="36227" y="108475"/>
                      <a:pt x="48975" y="108475"/>
                    </a:cubicBezTo>
                    <a:close/>
                    <a:moveTo>
                      <a:pt x="123153" y="133778"/>
                    </a:moveTo>
                    <a:cubicBezTo>
                      <a:pt x="130931" y="133778"/>
                      <a:pt x="138399" y="136919"/>
                      <a:pt x="143842" y="142792"/>
                    </a:cubicBezTo>
                    <a:lnTo>
                      <a:pt x="143842" y="142792"/>
                    </a:lnTo>
                    <a:cubicBezTo>
                      <a:pt x="143834" y="142793"/>
                      <a:pt x="143826" y="142793"/>
                      <a:pt x="143818" y="142793"/>
                    </a:cubicBezTo>
                    <a:cubicBezTo>
                      <a:pt x="143739" y="142792"/>
                      <a:pt x="143660" y="142791"/>
                      <a:pt x="143581" y="142791"/>
                    </a:cubicBezTo>
                    <a:cubicBezTo>
                      <a:pt x="136107" y="142791"/>
                      <a:pt x="129002" y="146139"/>
                      <a:pt x="124022" y="151379"/>
                    </a:cubicBezTo>
                    <a:cubicBezTo>
                      <a:pt x="124380" y="144987"/>
                      <a:pt x="122019" y="138977"/>
                      <a:pt x="118036" y="134230"/>
                    </a:cubicBezTo>
                    <a:cubicBezTo>
                      <a:pt x="119744" y="133927"/>
                      <a:pt x="121456" y="133778"/>
                      <a:pt x="123153" y="133778"/>
                    </a:cubicBezTo>
                    <a:close/>
                    <a:moveTo>
                      <a:pt x="164509" y="133778"/>
                    </a:moveTo>
                    <a:cubicBezTo>
                      <a:pt x="166205" y="133778"/>
                      <a:pt x="167916" y="133927"/>
                      <a:pt x="169624" y="134230"/>
                    </a:cubicBezTo>
                    <a:cubicBezTo>
                      <a:pt x="165641" y="138977"/>
                      <a:pt x="163280" y="144987"/>
                      <a:pt x="163638" y="151379"/>
                    </a:cubicBezTo>
                    <a:lnTo>
                      <a:pt x="163614" y="151379"/>
                    </a:lnTo>
                    <a:cubicBezTo>
                      <a:pt x="158593" y="146121"/>
                      <a:pt x="151503" y="142792"/>
                      <a:pt x="143978" y="142792"/>
                    </a:cubicBezTo>
                    <a:cubicBezTo>
                      <a:pt x="143933" y="142792"/>
                      <a:pt x="143887" y="142792"/>
                      <a:pt x="143842" y="142792"/>
                    </a:cubicBezTo>
                    <a:lnTo>
                      <a:pt x="143842" y="142792"/>
                    </a:lnTo>
                    <a:cubicBezTo>
                      <a:pt x="149285" y="136919"/>
                      <a:pt x="156737" y="133778"/>
                      <a:pt x="164509" y="133778"/>
                    </a:cubicBezTo>
                    <a:close/>
                    <a:moveTo>
                      <a:pt x="28332" y="134419"/>
                    </a:moveTo>
                    <a:cubicBezTo>
                      <a:pt x="36084" y="134419"/>
                      <a:pt x="43531" y="137544"/>
                      <a:pt x="48989" y="143413"/>
                    </a:cubicBezTo>
                    <a:cubicBezTo>
                      <a:pt x="48910" y="143412"/>
                      <a:pt x="48830" y="143412"/>
                      <a:pt x="48751" y="143412"/>
                    </a:cubicBezTo>
                    <a:cubicBezTo>
                      <a:pt x="41255" y="143412"/>
                      <a:pt x="34173" y="146759"/>
                      <a:pt x="29169" y="151999"/>
                    </a:cubicBezTo>
                    <a:cubicBezTo>
                      <a:pt x="29312" y="149113"/>
                      <a:pt x="28931" y="146227"/>
                      <a:pt x="28024" y="143484"/>
                    </a:cubicBezTo>
                    <a:lnTo>
                      <a:pt x="27977" y="143365"/>
                    </a:lnTo>
                    <a:lnTo>
                      <a:pt x="27953" y="143246"/>
                    </a:lnTo>
                    <a:cubicBezTo>
                      <a:pt x="26903" y="140193"/>
                      <a:pt x="25281" y="137355"/>
                      <a:pt x="23206" y="134874"/>
                    </a:cubicBezTo>
                    <a:cubicBezTo>
                      <a:pt x="24918" y="134570"/>
                      <a:pt x="26632" y="134419"/>
                      <a:pt x="28332" y="134419"/>
                    </a:cubicBezTo>
                    <a:close/>
                    <a:moveTo>
                      <a:pt x="97054" y="126321"/>
                    </a:moveTo>
                    <a:cubicBezTo>
                      <a:pt x="109793" y="126321"/>
                      <a:pt x="122529" y="134661"/>
                      <a:pt x="122686" y="151350"/>
                    </a:cubicBezTo>
                    <a:lnTo>
                      <a:pt x="122686" y="151350"/>
                    </a:lnTo>
                    <a:cubicBezTo>
                      <a:pt x="120809" y="150929"/>
                      <a:pt x="118899" y="150725"/>
                      <a:pt x="116994" y="150725"/>
                    </a:cubicBezTo>
                    <a:cubicBezTo>
                      <a:pt x="109539" y="150725"/>
                      <a:pt x="102158" y="153851"/>
                      <a:pt x="97071" y="159393"/>
                    </a:cubicBezTo>
                    <a:cubicBezTo>
                      <a:pt x="91943" y="153883"/>
                      <a:pt x="84741" y="150735"/>
                      <a:pt x="77204" y="150735"/>
                    </a:cubicBezTo>
                    <a:cubicBezTo>
                      <a:pt x="75248" y="150735"/>
                      <a:pt x="73316" y="150949"/>
                      <a:pt x="71408" y="151355"/>
                    </a:cubicBezTo>
                    <a:cubicBezTo>
                      <a:pt x="71563" y="134669"/>
                      <a:pt x="84310" y="126321"/>
                      <a:pt x="97054" y="126321"/>
                    </a:cubicBezTo>
                    <a:close/>
                    <a:moveTo>
                      <a:pt x="117715" y="152262"/>
                    </a:moveTo>
                    <a:cubicBezTo>
                      <a:pt x="119410" y="152262"/>
                      <a:pt x="121121" y="152411"/>
                      <a:pt x="122830" y="152714"/>
                    </a:cubicBezTo>
                    <a:cubicBezTo>
                      <a:pt x="118847" y="157461"/>
                      <a:pt x="116509" y="163471"/>
                      <a:pt x="116843" y="169863"/>
                    </a:cubicBezTo>
                    <a:cubicBezTo>
                      <a:pt x="111840" y="164623"/>
                      <a:pt x="104758" y="161276"/>
                      <a:pt x="97261" y="161276"/>
                    </a:cubicBezTo>
                    <a:cubicBezTo>
                      <a:pt x="97190" y="161276"/>
                      <a:pt x="97119" y="161276"/>
                      <a:pt x="97048" y="161276"/>
                    </a:cubicBezTo>
                    <a:lnTo>
                      <a:pt x="97048" y="161276"/>
                    </a:lnTo>
                    <a:cubicBezTo>
                      <a:pt x="102490" y="155403"/>
                      <a:pt x="109942" y="152262"/>
                      <a:pt x="117715" y="152262"/>
                    </a:cubicBezTo>
                    <a:close/>
                    <a:moveTo>
                      <a:pt x="69624" y="134406"/>
                    </a:moveTo>
                    <a:cubicBezTo>
                      <a:pt x="71551" y="134406"/>
                      <a:pt x="73498" y="134600"/>
                      <a:pt x="75439" y="134994"/>
                    </a:cubicBezTo>
                    <a:cubicBezTo>
                      <a:pt x="71527" y="139978"/>
                      <a:pt x="69405" y="146299"/>
                      <a:pt x="70192" y="152905"/>
                    </a:cubicBezTo>
                    <a:cubicBezTo>
                      <a:pt x="72249" y="152463"/>
                      <a:pt x="74317" y="152245"/>
                      <a:pt x="76364" y="152245"/>
                    </a:cubicBezTo>
                    <a:cubicBezTo>
                      <a:pt x="84139" y="152245"/>
                      <a:pt x="91610" y="155386"/>
                      <a:pt x="97047" y="161276"/>
                    </a:cubicBezTo>
                    <a:lnTo>
                      <a:pt x="97047" y="161276"/>
                    </a:lnTo>
                    <a:cubicBezTo>
                      <a:pt x="97039" y="161277"/>
                      <a:pt x="97031" y="161277"/>
                      <a:pt x="97023" y="161277"/>
                    </a:cubicBezTo>
                    <a:cubicBezTo>
                      <a:pt x="96951" y="161276"/>
                      <a:pt x="96879" y="161276"/>
                      <a:pt x="96807" y="161276"/>
                    </a:cubicBezTo>
                    <a:cubicBezTo>
                      <a:pt x="88588" y="161276"/>
                      <a:pt x="80881" y="165313"/>
                      <a:pt x="75868" y="171413"/>
                    </a:cubicBezTo>
                    <a:lnTo>
                      <a:pt x="75868" y="171413"/>
                    </a:lnTo>
                    <a:cubicBezTo>
                      <a:pt x="77293" y="156597"/>
                      <a:pt x="64039" y="143412"/>
                      <a:pt x="49213" y="143412"/>
                    </a:cubicBezTo>
                    <a:cubicBezTo>
                      <a:pt x="49146" y="143412"/>
                      <a:pt x="49079" y="143412"/>
                      <a:pt x="49013" y="143413"/>
                    </a:cubicBezTo>
                    <a:lnTo>
                      <a:pt x="48989" y="143413"/>
                    </a:lnTo>
                    <a:cubicBezTo>
                      <a:pt x="54415" y="137547"/>
                      <a:pt x="61861" y="134406"/>
                      <a:pt x="69624" y="134406"/>
                    </a:cubicBezTo>
                    <a:close/>
                    <a:moveTo>
                      <a:pt x="143825" y="144799"/>
                    </a:moveTo>
                    <a:cubicBezTo>
                      <a:pt x="156571" y="144799"/>
                      <a:pt x="169314" y="153135"/>
                      <a:pt x="169481" y="169815"/>
                    </a:cubicBezTo>
                    <a:lnTo>
                      <a:pt x="169457" y="169815"/>
                    </a:lnTo>
                    <a:cubicBezTo>
                      <a:pt x="167580" y="169398"/>
                      <a:pt x="165670" y="169195"/>
                      <a:pt x="163764" y="169195"/>
                    </a:cubicBezTo>
                    <a:cubicBezTo>
                      <a:pt x="156302" y="169195"/>
                      <a:pt x="148910" y="172310"/>
                      <a:pt x="143818" y="177877"/>
                    </a:cubicBezTo>
                    <a:cubicBezTo>
                      <a:pt x="138616" y="172276"/>
                      <a:pt x="131375" y="169199"/>
                      <a:pt x="123909" y="169199"/>
                    </a:cubicBezTo>
                    <a:cubicBezTo>
                      <a:pt x="121996" y="169199"/>
                      <a:pt x="120067" y="169402"/>
                      <a:pt x="118155" y="169815"/>
                    </a:cubicBezTo>
                    <a:cubicBezTo>
                      <a:pt x="118322" y="153141"/>
                      <a:pt x="131074" y="144799"/>
                      <a:pt x="143825" y="144799"/>
                    </a:cubicBezTo>
                    <a:close/>
                    <a:moveTo>
                      <a:pt x="48975" y="145419"/>
                    </a:moveTo>
                    <a:cubicBezTo>
                      <a:pt x="61717" y="145419"/>
                      <a:pt x="74461" y="153755"/>
                      <a:pt x="74628" y="170435"/>
                    </a:cubicBezTo>
                    <a:cubicBezTo>
                      <a:pt x="72745" y="170018"/>
                      <a:pt x="70831" y="169815"/>
                      <a:pt x="68923" y="169815"/>
                    </a:cubicBezTo>
                    <a:cubicBezTo>
                      <a:pt x="61456" y="169815"/>
                      <a:pt x="54080" y="172926"/>
                      <a:pt x="48989" y="178473"/>
                    </a:cubicBezTo>
                    <a:cubicBezTo>
                      <a:pt x="43861" y="172963"/>
                      <a:pt x="36658" y="169815"/>
                      <a:pt x="29121" y="169815"/>
                    </a:cubicBezTo>
                    <a:cubicBezTo>
                      <a:pt x="27166" y="169815"/>
                      <a:pt x="25234" y="170030"/>
                      <a:pt x="23326" y="170435"/>
                    </a:cubicBezTo>
                    <a:cubicBezTo>
                      <a:pt x="23481" y="153761"/>
                      <a:pt x="36227" y="145419"/>
                      <a:pt x="48975" y="145419"/>
                    </a:cubicBezTo>
                    <a:close/>
                    <a:moveTo>
                      <a:pt x="123199" y="170735"/>
                    </a:moveTo>
                    <a:cubicBezTo>
                      <a:pt x="130960" y="170735"/>
                      <a:pt x="138410" y="173879"/>
                      <a:pt x="143842" y="179761"/>
                    </a:cubicBezTo>
                    <a:lnTo>
                      <a:pt x="143842" y="179761"/>
                    </a:lnTo>
                    <a:cubicBezTo>
                      <a:pt x="143834" y="179761"/>
                      <a:pt x="143826" y="179761"/>
                      <a:pt x="143818" y="179761"/>
                    </a:cubicBezTo>
                    <a:cubicBezTo>
                      <a:pt x="143714" y="179759"/>
                      <a:pt x="143610" y="179759"/>
                      <a:pt x="143507" y="179759"/>
                    </a:cubicBezTo>
                    <a:cubicBezTo>
                      <a:pt x="136060" y="179759"/>
                      <a:pt x="128985" y="183125"/>
                      <a:pt x="124022" y="188347"/>
                    </a:cubicBezTo>
                    <a:cubicBezTo>
                      <a:pt x="124380" y="181955"/>
                      <a:pt x="122019" y="175921"/>
                      <a:pt x="118036" y="171198"/>
                    </a:cubicBezTo>
                    <a:cubicBezTo>
                      <a:pt x="119760" y="170888"/>
                      <a:pt x="121487" y="170735"/>
                      <a:pt x="123199" y="170735"/>
                    </a:cubicBezTo>
                    <a:close/>
                    <a:moveTo>
                      <a:pt x="164477" y="170724"/>
                    </a:moveTo>
                    <a:cubicBezTo>
                      <a:pt x="166187" y="170724"/>
                      <a:pt x="167910" y="170880"/>
                      <a:pt x="169624" y="171198"/>
                    </a:cubicBezTo>
                    <a:cubicBezTo>
                      <a:pt x="165641" y="175921"/>
                      <a:pt x="163280" y="181955"/>
                      <a:pt x="163638" y="188347"/>
                    </a:cubicBezTo>
                    <a:lnTo>
                      <a:pt x="163614" y="188347"/>
                    </a:lnTo>
                    <a:cubicBezTo>
                      <a:pt x="158610" y="183107"/>
                      <a:pt x="151552" y="179760"/>
                      <a:pt x="144055" y="179760"/>
                    </a:cubicBezTo>
                    <a:cubicBezTo>
                      <a:pt x="143984" y="179760"/>
                      <a:pt x="143913" y="179760"/>
                      <a:pt x="143842" y="179761"/>
                    </a:cubicBezTo>
                    <a:lnTo>
                      <a:pt x="143842" y="179761"/>
                    </a:lnTo>
                    <a:cubicBezTo>
                      <a:pt x="149216" y="173937"/>
                      <a:pt x="156720" y="170724"/>
                      <a:pt x="164477" y="170724"/>
                    </a:cubicBezTo>
                    <a:close/>
                    <a:moveTo>
                      <a:pt x="97049" y="163274"/>
                    </a:moveTo>
                    <a:cubicBezTo>
                      <a:pt x="109793" y="163274"/>
                      <a:pt x="122532" y="171610"/>
                      <a:pt x="122687" y="188299"/>
                    </a:cubicBezTo>
                    <a:cubicBezTo>
                      <a:pt x="120797" y="187876"/>
                      <a:pt x="118876" y="187670"/>
                      <a:pt x="116961" y="187670"/>
                    </a:cubicBezTo>
                    <a:cubicBezTo>
                      <a:pt x="109495" y="187670"/>
                      <a:pt x="102115" y="190799"/>
                      <a:pt x="97047" y="196361"/>
                    </a:cubicBezTo>
                    <a:cubicBezTo>
                      <a:pt x="91919" y="190827"/>
                      <a:pt x="84717" y="187679"/>
                      <a:pt x="77180" y="187679"/>
                    </a:cubicBezTo>
                    <a:cubicBezTo>
                      <a:pt x="75224" y="187679"/>
                      <a:pt x="73292" y="187894"/>
                      <a:pt x="71384" y="188299"/>
                    </a:cubicBezTo>
                    <a:cubicBezTo>
                      <a:pt x="71539" y="171622"/>
                      <a:pt x="84296" y="163274"/>
                      <a:pt x="97049" y="163274"/>
                    </a:cubicBezTo>
                    <a:close/>
                    <a:moveTo>
                      <a:pt x="117745" y="189206"/>
                    </a:moveTo>
                    <a:cubicBezTo>
                      <a:pt x="119439" y="189206"/>
                      <a:pt x="121148" y="189355"/>
                      <a:pt x="122853" y="189659"/>
                    </a:cubicBezTo>
                    <a:cubicBezTo>
                      <a:pt x="120755" y="192139"/>
                      <a:pt x="119133" y="194954"/>
                      <a:pt x="118083" y="198030"/>
                    </a:cubicBezTo>
                    <a:cubicBezTo>
                      <a:pt x="117129" y="200821"/>
                      <a:pt x="116700" y="203802"/>
                      <a:pt x="116867" y="206760"/>
                    </a:cubicBezTo>
                    <a:cubicBezTo>
                      <a:pt x="111870" y="201525"/>
                      <a:pt x="104780" y="198173"/>
                      <a:pt x="97278" y="198173"/>
                    </a:cubicBezTo>
                    <a:cubicBezTo>
                      <a:pt x="97225" y="198173"/>
                      <a:pt x="97172" y="198173"/>
                      <a:pt x="97119" y="198173"/>
                    </a:cubicBezTo>
                    <a:cubicBezTo>
                      <a:pt x="102541" y="192340"/>
                      <a:pt x="109988" y="189206"/>
                      <a:pt x="117745" y="189206"/>
                    </a:cubicBezTo>
                    <a:close/>
                    <a:moveTo>
                      <a:pt x="122424" y="0"/>
                    </a:moveTo>
                    <a:cubicBezTo>
                      <a:pt x="122591" y="1264"/>
                      <a:pt x="122687" y="2552"/>
                      <a:pt x="122687" y="3840"/>
                    </a:cubicBezTo>
                    <a:cubicBezTo>
                      <a:pt x="120801" y="3416"/>
                      <a:pt x="118883" y="3210"/>
                      <a:pt x="116970" y="3210"/>
                    </a:cubicBezTo>
                    <a:cubicBezTo>
                      <a:pt x="109516" y="3210"/>
                      <a:pt x="102134" y="6336"/>
                      <a:pt x="97047" y="11878"/>
                    </a:cubicBezTo>
                    <a:cubicBezTo>
                      <a:pt x="91919" y="6368"/>
                      <a:pt x="84717" y="3220"/>
                      <a:pt x="77180" y="3220"/>
                    </a:cubicBezTo>
                    <a:cubicBezTo>
                      <a:pt x="75248" y="3220"/>
                      <a:pt x="73292" y="3434"/>
                      <a:pt x="71384" y="3840"/>
                    </a:cubicBezTo>
                    <a:cubicBezTo>
                      <a:pt x="71384" y="3363"/>
                      <a:pt x="71408" y="2910"/>
                      <a:pt x="71432" y="2457"/>
                    </a:cubicBezTo>
                    <a:lnTo>
                      <a:pt x="71432" y="2457"/>
                    </a:lnTo>
                    <a:cubicBezTo>
                      <a:pt x="70979" y="2600"/>
                      <a:pt x="70502" y="2743"/>
                      <a:pt x="70049" y="2910"/>
                    </a:cubicBezTo>
                    <a:cubicBezTo>
                      <a:pt x="70049" y="3745"/>
                      <a:pt x="70096" y="4555"/>
                      <a:pt x="70216" y="5390"/>
                    </a:cubicBezTo>
                    <a:cubicBezTo>
                      <a:pt x="72273" y="4948"/>
                      <a:pt x="74340" y="4730"/>
                      <a:pt x="76385" y="4730"/>
                    </a:cubicBezTo>
                    <a:cubicBezTo>
                      <a:pt x="84154" y="4730"/>
                      <a:pt x="91610" y="7871"/>
                      <a:pt x="97047" y="13762"/>
                    </a:cubicBezTo>
                    <a:cubicBezTo>
                      <a:pt x="102490" y="7888"/>
                      <a:pt x="109958" y="4747"/>
                      <a:pt x="117723" y="4747"/>
                    </a:cubicBezTo>
                    <a:cubicBezTo>
                      <a:pt x="119417" y="4747"/>
                      <a:pt x="121125" y="4896"/>
                      <a:pt x="122830" y="5199"/>
                    </a:cubicBezTo>
                    <a:cubicBezTo>
                      <a:pt x="118847" y="9946"/>
                      <a:pt x="116509" y="15956"/>
                      <a:pt x="116867" y="22372"/>
                    </a:cubicBezTo>
                    <a:cubicBezTo>
                      <a:pt x="111880" y="17150"/>
                      <a:pt x="104852" y="13784"/>
                      <a:pt x="97384" y="13784"/>
                    </a:cubicBezTo>
                    <a:cubicBezTo>
                      <a:pt x="97280" y="13784"/>
                      <a:pt x="97175" y="13784"/>
                      <a:pt x="97071" y="13786"/>
                    </a:cubicBezTo>
                    <a:cubicBezTo>
                      <a:pt x="96976" y="13784"/>
                      <a:pt x="96880" y="13784"/>
                      <a:pt x="96785" y="13784"/>
                    </a:cubicBezTo>
                    <a:cubicBezTo>
                      <a:pt x="88568" y="13784"/>
                      <a:pt x="80866" y="17839"/>
                      <a:pt x="75868" y="23946"/>
                    </a:cubicBezTo>
                    <a:cubicBezTo>
                      <a:pt x="76679" y="16171"/>
                      <a:pt x="73483" y="8849"/>
                      <a:pt x="68117" y="3578"/>
                    </a:cubicBezTo>
                    <a:cubicBezTo>
                      <a:pt x="67640" y="3745"/>
                      <a:pt x="67163" y="3935"/>
                      <a:pt x="66710" y="4102"/>
                    </a:cubicBezTo>
                    <a:cubicBezTo>
                      <a:pt x="71408" y="8276"/>
                      <a:pt x="74556" y="14477"/>
                      <a:pt x="74628" y="22706"/>
                    </a:cubicBezTo>
                    <a:cubicBezTo>
                      <a:pt x="72744" y="22282"/>
                      <a:pt x="70826" y="22076"/>
                      <a:pt x="68914" y="22076"/>
                    </a:cubicBezTo>
                    <a:cubicBezTo>
                      <a:pt x="61459" y="22076"/>
                      <a:pt x="54076" y="25206"/>
                      <a:pt x="48989" y="30767"/>
                    </a:cubicBezTo>
                    <a:cubicBezTo>
                      <a:pt x="45363" y="26832"/>
                      <a:pt x="40665" y="24089"/>
                      <a:pt x="35489" y="22825"/>
                    </a:cubicBezTo>
                    <a:cubicBezTo>
                      <a:pt x="34989" y="23278"/>
                      <a:pt x="34488" y="23731"/>
                      <a:pt x="33987" y="24161"/>
                    </a:cubicBezTo>
                    <a:cubicBezTo>
                      <a:pt x="39759" y="25329"/>
                      <a:pt x="45006" y="28287"/>
                      <a:pt x="48989" y="32627"/>
                    </a:cubicBezTo>
                    <a:cubicBezTo>
                      <a:pt x="48910" y="32627"/>
                      <a:pt x="48830" y="32626"/>
                      <a:pt x="48751" y="32626"/>
                    </a:cubicBezTo>
                    <a:cubicBezTo>
                      <a:pt x="41255" y="32626"/>
                      <a:pt x="34173" y="35974"/>
                      <a:pt x="29169" y="41214"/>
                    </a:cubicBezTo>
                    <a:cubicBezTo>
                      <a:pt x="29360" y="37636"/>
                      <a:pt x="28740" y="34082"/>
                      <a:pt x="27333" y="30791"/>
                    </a:cubicBezTo>
                    <a:cubicBezTo>
                      <a:pt x="26975" y="31196"/>
                      <a:pt x="26641" y="31578"/>
                      <a:pt x="26283" y="31983"/>
                    </a:cubicBezTo>
                    <a:cubicBezTo>
                      <a:pt x="27309" y="34917"/>
                      <a:pt x="27857" y="38041"/>
                      <a:pt x="27857" y="41166"/>
                    </a:cubicBezTo>
                    <a:cubicBezTo>
                      <a:pt x="25965" y="40749"/>
                      <a:pt x="24041" y="40537"/>
                      <a:pt x="22113" y="40537"/>
                    </a:cubicBezTo>
                    <a:cubicBezTo>
                      <a:pt x="21173" y="40537"/>
                      <a:pt x="20233" y="40587"/>
                      <a:pt x="19295" y="40689"/>
                    </a:cubicBezTo>
                    <a:cubicBezTo>
                      <a:pt x="18866" y="41285"/>
                      <a:pt x="18460" y="41881"/>
                      <a:pt x="18031" y="42478"/>
                    </a:cubicBezTo>
                    <a:cubicBezTo>
                      <a:pt x="19638" y="42200"/>
                      <a:pt x="21256" y="42063"/>
                      <a:pt x="22872" y="42063"/>
                    </a:cubicBezTo>
                    <a:cubicBezTo>
                      <a:pt x="24589" y="42063"/>
                      <a:pt x="26304" y="42218"/>
                      <a:pt x="28000" y="42525"/>
                    </a:cubicBezTo>
                    <a:cubicBezTo>
                      <a:pt x="24017" y="47248"/>
                      <a:pt x="21680" y="53282"/>
                      <a:pt x="22014" y="59674"/>
                    </a:cubicBezTo>
                    <a:cubicBezTo>
                      <a:pt x="19152" y="56669"/>
                      <a:pt x="15646" y="54331"/>
                      <a:pt x="11782" y="52829"/>
                    </a:cubicBezTo>
                    <a:cubicBezTo>
                      <a:pt x="11496" y="53377"/>
                      <a:pt x="11210" y="53902"/>
                      <a:pt x="10947" y="54451"/>
                    </a:cubicBezTo>
                    <a:cubicBezTo>
                      <a:pt x="17936" y="56693"/>
                      <a:pt x="23946" y="61749"/>
                      <a:pt x="26522" y="69619"/>
                    </a:cubicBezTo>
                    <a:cubicBezTo>
                      <a:pt x="27404" y="72338"/>
                      <a:pt x="27833" y="75200"/>
                      <a:pt x="27857" y="78063"/>
                    </a:cubicBezTo>
                    <a:cubicBezTo>
                      <a:pt x="25974" y="77645"/>
                      <a:pt x="24059" y="77442"/>
                      <a:pt x="22150" y="77442"/>
                    </a:cubicBezTo>
                    <a:cubicBezTo>
                      <a:pt x="14677" y="77442"/>
                      <a:pt x="7290" y="80553"/>
                      <a:pt x="2218" y="86100"/>
                    </a:cubicBezTo>
                    <a:cubicBezTo>
                      <a:pt x="1765" y="85623"/>
                      <a:pt x="1288" y="85170"/>
                      <a:pt x="811" y="84717"/>
                    </a:cubicBezTo>
                    <a:cubicBezTo>
                      <a:pt x="716" y="85265"/>
                      <a:pt x="620" y="85790"/>
                      <a:pt x="549" y="86339"/>
                    </a:cubicBezTo>
                    <a:cubicBezTo>
                      <a:pt x="1121" y="86863"/>
                      <a:pt x="1670" y="87412"/>
                      <a:pt x="2218" y="87984"/>
                    </a:cubicBezTo>
                    <a:cubicBezTo>
                      <a:pt x="7583" y="82169"/>
                      <a:pt x="15102" y="78958"/>
                      <a:pt x="22875" y="78958"/>
                    </a:cubicBezTo>
                    <a:cubicBezTo>
                      <a:pt x="24570" y="78958"/>
                      <a:pt x="26277" y="79110"/>
                      <a:pt x="27977" y="79422"/>
                    </a:cubicBezTo>
                    <a:cubicBezTo>
                      <a:pt x="24017" y="84168"/>
                      <a:pt x="21656" y="90202"/>
                      <a:pt x="22014" y="96594"/>
                    </a:cubicBezTo>
                    <a:cubicBezTo>
                      <a:pt x="17010" y="91355"/>
                      <a:pt x="9928" y="88007"/>
                      <a:pt x="2432" y="88007"/>
                    </a:cubicBezTo>
                    <a:cubicBezTo>
                      <a:pt x="2353" y="88007"/>
                      <a:pt x="2273" y="88007"/>
                      <a:pt x="2194" y="88008"/>
                    </a:cubicBezTo>
                    <a:cubicBezTo>
                      <a:pt x="1550" y="88008"/>
                      <a:pt x="906" y="88032"/>
                      <a:pt x="262" y="88080"/>
                    </a:cubicBezTo>
                    <a:cubicBezTo>
                      <a:pt x="167" y="88748"/>
                      <a:pt x="95" y="89415"/>
                      <a:pt x="0" y="90107"/>
                    </a:cubicBezTo>
                    <a:cubicBezTo>
                      <a:pt x="738" y="90051"/>
                      <a:pt x="1479" y="90022"/>
                      <a:pt x="2220" y="90022"/>
                    </a:cubicBezTo>
                    <a:cubicBezTo>
                      <a:pt x="14954" y="90022"/>
                      <a:pt x="27700" y="98352"/>
                      <a:pt x="27857" y="115031"/>
                    </a:cubicBezTo>
                    <a:cubicBezTo>
                      <a:pt x="25975" y="114613"/>
                      <a:pt x="24061" y="114410"/>
                      <a:pt x="22153" y="114410"/>
                    </a:cubicBezTo>
                    <a:cubicBezTo>
                      <a:pt x="14679" y="114410"/>
                      <a:pt x="7291" y="117525"/>
                      <a:pt x="2218" y="123092"/>
                    </a:cubicBezTo>
                    <a:cubicBezTo>
                      <a:pt x="1670" y="122496"/>
                      <a:pt x="1097" y="121947"/>
                      <a:pt x="501" y="121399"/>
                    </a:cubicBezTo>
                    <a:lnTo>
                      <a:pt x="501" y="121399"/>
                    </a:lnTo>
                    <a:cubicBezTo>
                      <a:pt x="620" y="122138"/>
                      <a:pt x="739" y="122877"/>
                      <a:pt x="859" y="123617"/>
                    </a:cubicBezTo>
                    <a:cubicBezTo>
                      <a:pt x="1336" y="124046"/>
                      <a:pt x="1789" y="124499"/>
                      <a:pt x="2218" y="124976"/>
                    </a:cubicBezTo>
                    <a:lnTo>
                      <a:pt x="2218" y="124976"/>
                    </a:lnTo>
                    <a:cubicBezTo>
                      <a:pt x="2210" y="124976"/>
                      <a:pt x="2202" y="124976"/>
                      <a:pt x="2194" y="124976"/>
                    </a:cubicBezTo>
                    <a:cubicBezTo>
                      <a:pt x="1836" y="124976"/>
                      <a:pt x="1479" y="124976"/>
                      <a:pt x="1121" y="125000"/>
                    </a:cubicBezTo>
                    <a:cubicBezTo>
                      <a:pt x="1264" y="125668"/>
                      <a:pt x="1383" y="126312"/>
                      <a:pt x="1526" y="126980"/>
                    </a:cubicBezTo>
                    <a:cubicBezTo>
                      <a:pt x="1747" y="126975"/>
                      <a:pt x="1967" y="126972"/>
                      <a:pt x="2187" y="126972"/>
                    </a:cubicBezTo>
                    <a:cubicBezTo>
                      <a:pt x="12534" y="126972"/>
                      <a:pt x="22855" y="132460"/>
                      <a:pt x="26498" y="143413"/>
                    </a:cubicBezTo>
                    <a:cubicBezTo>
                      <a:pt x="27380" y="146179"/>
                      <a:pt x="27833" y="149065"/>
                      <a:pt x="27857" y="151975"/>
                    </a:cubicBezTo>
                    <a:cubicBezTo>
                      <a:pt x="25952" y="151565"/>
                      <a:pt x="24020" y="151361"/>
                      <a:pt x="22094" y="151361"/>
                    </a:cubicBezTo>
                    <a:cubicBezTo>
                      <a:pt x="18304" y="151361"/>
                      <a:pt x="14537" y="152151"/>
                      <a:pt x="11043" y="153716"/>
                    </a:cubicBezTo>
                    <a:cubicBezTo>
                      <a:pt x="11281" y="154193"/>
                      <a:pt x="11520" y="154670"/>
                      <a:pt x="11782" y="155147"/>
                    </a:cubicBezTo>
                    <a:cubicBezTo>
                      <a:pt x="15303" y="153634"/>
                      <a:pt x="19084" y="152869"/>
                      <a:pt x="22884" y="152869"/>
                    </a:cubicBezTo>
                    <a:cubicBezTo>
                      <a:pt x="24593" y="152869"/>
                      <a:pt x="26306" y="153024"/>
                      <a:pt x="28000" y="153335"/>
                    </a:cubicBezTo>
                    <a:cubicBezTo>
                      <a:pt x="24017" y="158057"/>
                      <a:pt x="21680" y="164091"/>
                      <a:pt x="22014" y="170483"/>
                    </a:cubicBezTo>
                    <a:cubicBezTo>
                      <a:pt x="21585" y="170030"/>
                      <a:pt x="21131" y="169577"/>
                      <a:pt x="20678" y="169171"/>
                    </a:cubicBezTo>
                    <a:lnTo>
                      <a:pt x="20678" y="169171"/>
                    </a:lnTo>
                    <a:cubicBezTo>
                      <a:pt x="22300" y="171342"/>
                      <a:pt x="24017" y="173464"/>
                      <a:pt x="25830" y="175515"/>
                    </a:cubicBezTo>
                    <a:cubicBezTo>
                      <a:pt x="25043" y="174204"/>
                      <a:pt x="24184" y="172963"/>
                      <a:pt x="23206" y="171795"/>
                    </a:cubicBezTo>
                    <a:cubicBezTo>
                      <a:pt x="24915" y="171491"/>
                      <a:pt x="26626" y="171342"/>
                      <a:pt x="28322" y="171342"/>
                    </a:cubicBezTo>
                    <a:cubicBezTo>
                      <a:pt x="36094" y="171342"/>
                      <a:pt x="43550" y="174483"/>
                      <a:pt x="49013" y="180357"/>
                    </a:cubicBezTo>
                    <a:cubicBezTo>
                      <a:pt x="54444" y="174486"/>
                      <a:pt x="61899" y="171329"/>
                      <a:pt x="69670" y="171329"/>
                    </a:cubicBezTo>
                    <a:cubicBezTo>
                      <a:pt x="71590" y="171329"/>
                      <a:pt x="73530" y="171522"/>
                      <a:pt x="75463" y="171914"/>
                    </a:cubicBezTo>
                    <a:cubicBezTo>
                      <a:pt x="71551" y="176923"/>
                      <a:pt x="69429" y="183243"/>
                      <a:pt x="70216" y="189850"/>
                    </a:cubicBezTo>
                    <a:cubicBezTo>
                      <a:pt x="72270" y="189407"/>
                      <a:pt x="74335" y="189189"/>
                      <a:pt x="76379" y="189189"/>
                    </a:cubicBezTo>
                    <a:cubicBezTo>
                      <a:pt x="84134" y="189189"/>
                      <a:pt x="91587" y="192322"/>
                      <a:pt x="97023" y="198173"/>
                    </a:cubicBezTo>
                    <a:cubicBezTo>
                      <a:pt x="96972" y="198173"/>
                      <a:pt x="96920" y="198173"/>
                      <a:pt x="96868" y="198173"/>
                    </a:cubicBezTo>
                    <a:cubicBezTo>
                      <a:pt x="89198" y="198173"/>
                      <a:pt x="81964" y="201669"/>
                      <a:pt x="76918" y="207117"/>
                    </a:cubicBezTo>
                    <a:cubicBezTo>
                      <a:pt x="77418" y="207237"/>
                      <a:pt x="77895" y="207380"/>
                      <a:pt x="78396" y="207499"/>
                    </a:cubicBezTo>
                    <a:cubicBezTo>
                      <a:pt x="83299" y="202619"/>
                      <a:pt x="90187" y="200181"/>
                      <a:pt x="97073" y="200181"/>
                    </a:cubicBezTo>
                    <a:cubicBezTo>
                      <a:pt x="104626" y="200181"/>
                      <a:pt x="112178" y="203114"/>
                      <a:pt x="117106" y="208978"/>
                    </a:cubicBezTo>
                    <a:cubicBezTo>
                      <a:pt x="117606" y="208906"/>
                      <a:pt x="118083" y="208811"/>
                      <a:pt x="118560" y="208739"/>
                    </a:cubicBezTo>
                    <a:cubicBezTo>
                      <a:pt x="118393" y="208524"/>
                      <a:pt x="118226" y="208286"/>
                      <a:pt x="118060" y="208071"/>
                    </a:cubicBezTo>
                    <a:cubicBezTo>
                      <a:pt x="119750" y="207779"/>
                      <a:pt x="121477" y="207633"/>
                      <a:pt x="123208" y="207633"/>
                    </a:cubicBezTo>
                    <a:cubicBezTo>
                      <a:pt x="123456" y="207633"/>
                      <a:pt x="123703" y="207636"/>
                      <a:pt x="123951" y="207642"/>
                    </a:cubicBezTo>
                    <a:cubicBezTo>
                      <a:pt x="125477" y="207284"/>
                      <a:pt x="126980" y="206903"/>
                      <a:pt x="128482" y="206473"/>
                    </a:cubicBezTo>
                    <a:cubicBezTo>
                      <a:pt x="126979" y="206221"/>
                      <a:pt x="125457" y="206094"/>
                      <a:pt x="123934" y="206094"/>
                    </a:cubicBezTo>
                    <a:cubicBezTo>
                      <a:pt x="122004" y="206094"/>
                      <a:pt x="120073" y="206298"/>
                      <a:pt x="118179" y="206712"/>
                    </a:cubicBezTo>
                    <a:cubicBezTo>
                      <a:pt x="118203" y="203850"/>
                      <a:pt x="118632" y="201012"/>
                      <a:pt x="119514" y="198269"/>
                    </a:cubicBezTo>
                    <a:cubicBezTo>
                      <a:pt x="123110" y="187255"/>
                      <a:pt x="133464" y="181745"/>
                      <a:pt x="143818" y="181745"/>
                    </a:cubicBezTo>
                    <a:cubicBezTo>
                      <a:pt x="150773" y="181745"/>
                      <a:pt x="157729" y="184232"/>
                      <a:pt x="162636" y="189206"/>
                    </a:cubicBezTo>
                    <a:cubicBezTo>
                      <a:pt x="163447" y="188585"/>
                      <a:pt x="164210" y="187965"/>
                      <a:pt x="164973" y="187345"/>
                    </a:cubicBezTo>
                    <a:cubicBezTo>
                      <a:pt x="165546" y="173154"/>
                      <a:pt x="175372" y="165236"/>
                      <a:pt x="186272" y="163590"/>
                    </a:cubicBezTo>
                    <a:cubicBezTo>
                      <a:pt x="186749" y="162875"/>
                      <a:pt x="187202" y="162135"/>
                      <a:pt x="187655" y="161420"/>
                    </a:cubicBezTo>
                    <a:lnTo>
                      <a:pt x="187655" y="161420"/>
                    </a:lnTo>
                    <a:cubicBezTo>
                      <a:pt x="181192" y="162111"/>
                      <a:pt x="175181" y="165260"/>
                      <a:pt x="170793" y="169839"/>
                    </a:cubicBezTo>
                    <a:cubicBezTo>
                      <a:pt x="171151" y="163471"/>
                      <a:pt x="168789" y="157437"/>
                      <a:pt x="164806" y="152691"/>
                    </a:cubicBezTo>
                    <a:cubicBezTo>
                      <a:pt x="166501" y="152382"/>
                      <a:pt x="168204" y="152230"/>
                      <a:pt x="169897" y="152230"/>
                    </a:cubicBezTo>
                    <a:cubicBezTo>
                      <a:pt x="176832" y="152230"/>
                      <a:pt x="183590" y="154777"/>
                      <a:pt x="188824" y="159512"/>
                    </a:cubicBezTo>
                    <a:cubicBezTo>
                      <a:pt x="189062" y="159106"/>
                      <a:pt x="189301" y="158701"/>
                      <a:pt x="189515" y="158272"/>
                    </a:cubicBezTo>
                    <a:cubicBezTo>
                      <a:pt x="184483" y="153430"/>
                      <a:pt x="177733" y="150711"/>
                      <a:pt x="170745" y="150711"/>
                    </a:cubicBezTo>
                    <a:cubicBezTo>
                      <a:pt x="168789" y="150735"/>
                      <a:pt x="166857" y="150926"/>
                      <a:pt x="164949" y="151331"/>
                    </a:cubicBezTo>
                    <a:cubicBezTo>
                      <a:pt x="165098" y="134653"/>
                      <a:pt x="177843" y="126320"/>
                      <a:pt x="190594" y="126320"/>
                    </a:cubicBezTo>
                    <a:cubicBezTo>
                      <a:pt x="194218" y="126320"/>
                      <a:pt x="197842" y="126993"/>
                      <a:pt x="201178" y="128339"/>
                    </a:cubicBezTo>
                    <a:cubicBezTo>
                      <a:pt x="201321" y="127791"/>
                      <a:pt x="201441" y="127218"/>
                      <a:pt x="201560" y="126670"/>
                    </a:cubicBezTo>
                    <a:cubicBezTo>
                      <a:pt x="198197" y="125143"/>
                      <a:pt x="194548" y="124332"/>
                      <a:pt x="190851" y="124332"/>
                    </a:cubicBezTo>
                    <a:cubicBezTo>
                      <a:pt x="194214" y="120755"/>
                      <a:pt x="198459" y="118131"/>
                      <a:pt x="203158" y="116724"/>
                    </a:cubicBezTo>
                    <a:cubicBezTo>
                      <a:pt x="203229" y="116152"/>
                      <a:pt x="203301" y="115579"/>
                      <a:pt x="203349" y="114983"/>
                    </a:cubicBezTo>
                    <a:lnTo>
                      <a:pt x="203349" y="114983"/>
                    </a:lnTo>
                    <a:cubicBezTo>
                      <a:pt x="198459" y="116295"/>
                      <a:pt x="194047" y="118966"/>
                      <a:pt x="190612" y="122687"/>
                    </a:cubicBezTo>
                    <a:cubicBezTo>
                      <a:pt x="185411" y="117086"/>
                      <a:pt x="178169" y="114009"/>
                      <a:pt x="170704" y="114009"/>
                    </a:cubicBezTo>
                    <a:cubicBezTo>
                      <a:pt x="168790" y="114009"/>
                      <a:pt x="166862" y="114212"/>
                      <a:pt x="164949" y="114625"/>
                    </a:cubicBezTo>
                    <a:cubicBezTo>
                      <a:pt x="165109" y="97956"/>
                      <a:pt x="177846" y="89602"/>
                      <a:pt x="190585" y="89602"/>
                    </a:cubicBezTo>
                    <a:cubicBezTo>
                      <a:pt x="194997" y="89602"/>
                      <a:pt x="199410" y="90605"/>
                      <a:pt x="203301" y="92611"/>
                    </a:cubicBezTo>
                    <a:cubicBezTo>
                      <a:pt x="203253" y="91967"/>
                      <a:pt x="203182" y="91323"/>
                      <a:pt x="203110" y="90703"/>
                    </a:cubicBezTo>
                    <a:cubicBezTo>
                      <a:pt x="199246" y="88652"/>
                      <a:pt x="194953" y="87603"/>
                      <a:pt x="190589" y="87603"/>
                    </a:cubicBezTo>
                    <a:cubicBezTo>
                      <a:pt x="190510" y="87602"/>
                      <a:pt x="190432" y="87602"/>
                      <a:pt x="190354" y="87602"/>
                    </a:cubicBezTo>
                    <a:cubicBezTo>
                      <a:pt x="182879" y="87602"/>
                      <a:pt x="175773" y="90973"/>
                      <a:pt x="170793" y="96189"/>
                    </a:cubicBezTo>
                    <a:cubicBezTo>
                      <a:pt x="171127" y="89821"/>
                      <a:pt x="168789" y="83787"/>
                      <a:pt x="164806" y="79040"/>
                    </a:cubicBezTo>
                    <a:cubicBezTo>
                      <a:pt x="166515" y="78737"/>
                      <a:pt x="168226" y="78588"/>
                      <a:pt x="169921" y="78588"/>
                    </a:cubicBezTo>
                    <a:cubicBezTo>
                      <a:pt x="177694" y="78588"/>
                      <a:pt x="185150" y="81729"/>
                      <a:pt x="190612" y="87603"/>
                    </a:cubicBezTo>
                    <a:cubicBezTo>
                      <a:pt x="193570" y="84383"/>
                      <a:pt x="197243" y="81926"/>
                      <a:pt x="201345" y="80376"/>
                    </a:cubicBezTo>
                    <a:cubicBezTo>
                      <a:pt x="201226" y="79851"/>
                      <a:pt x="201107" y="79327"/>
                      <a:pt x="200987" y="78778"/>
                    </a:cubicBezTo>
                    <a:cubicBezTo>
                      <a:pt x="197028" y="80257"/>
                      <a:pt x="193475" y="82618"/>
                      <a:pt x="190612" y="85718"/>
                    </a:cubicBezTo>
                    <a:cubicBezTo>
                      <a:pt x="185485" y="80209"/>
                      <a:pt x="178282" y="77061"/>
                      <a:pt x="170721" y="77061"/>
                    </a:cubicBezTo>
                    <a:cubicBezTo>
                      <a:pt x="168789" y="77061"/>
                      <a:pt x="166834" y="77275"/>
                      <a:pt x="164949" y="77681"/>
                    </a:cubicBezTo>
                    <a:cubicBezTo>
                      <a:pt x="165091" y="60983"/>
                      <a:pt x="177871" y="52657"/>
                      <a:pt x="190644" y="52657"/>
                    </a:cubicBezTo>
                    <a:cubicBezTo>
                      <a:pt x="190824" y="52657"/>
                      <a:pt x="191005" y="52658"/>
                      <a:pt x="191185" y="52662"/>
                    </a:cubicBezTo>
                    <a:cubicBezTo>
                      <a:pt x="190827" y="51994"/>
                      <a:pt x="190446" y="51326"/>
                      <a:pt x="190088" y="50658"/>
                    </a:cubicBezTo>
                    <a:cubicBezTo>
                      <a:pt x="182694" y="50754"/>
                      <a:pt x="175730" y="54069"/>
                      <a:pt x="170793" y="59245"/>
                    </a:cubicBezTo>
                    <a:cubicBezTo>
                      <a:pt x="170960" y="56287"/>
                      <a:pt x="170530" y="53306"/>
                      <a:pt x="169576" y="50491"/>
                    </a:cubicBezTo>
                    <a:cubicBezTo>
                      <a:pt x="168527" y="47439"/>
                      <a:pt x="166929" y="44624"/>
                      <a:pt x="164830" y="42144"/>
                    </a:cubicBezTo>
                    <a:cubicBezTo>
                      <a:pt x="166542" y="41839"/>
                      <a:pt x="168256" y="41688"/>
                      <a:pt x="169955" y="41688"/>
                    </a:cubicBezTo>
                    <a:cubicBezTo>
                      <a:pt x="177159" y="41688"/>
                      <a:pt x="184094" y="44390"/>
                      <a:pt x="189420" y="49466"/>
                    </a:cubicBezTo>
                    <a:cubicBezTo>
                      <a:pt x="188657" y="48178"/>
                      <a:pt x="187894" y="46890"/>
                      <a:pt x="187083" y="45626"/>
                    </a:cubicBezTo>
                    <a:cubicBezTo>
                      <a:pt x="182384" y="42096"/>
                      <a:pt x="176660" y="40164"/>
                      <a:pt x="170769" y="40164"/>
                    </a:cubicBezTo>
                    <a:cubicBezTo>
                      <a:pt x="168813" y="40164"/>
                      <a:pt x="166881" y="40379"/>
                      <a:pt x="164973" y="40784"/>
                    </a:cubicBezTo>
                    <a:cubicBezTo>
                      <a:pt x="165021" y="34321"/>
                      <a:pt x="167001" y="29098"/>
                      <a:pt x="170125" y="25138"/>
                    </a:cubicBezTo>
                    <a:cubicBezTo>
                      <a:pt x="169791" y="24852"/>
                      <a:pt x="169481" y="24542"/>
                      <a:pt x="169171" y="24232"/>
                    </a:cubicBezTo>
                    <a:cubicBezTo>
                      <a:pt x="165474" y="28883"/>
                      <a:pt x="163328" y="34679"/>
                      <a:pt x="163662" y="40808"/>
                    </a:cubicBezTo>
                    <a:cubicBezTo>
                      <a:pt x="158658" y="35569"/>
                      <a:pt x="151576" y="32221"/>
                      <a:pt x="144079" y="32221"/>
                    </a:cubicBezTo>
                    <a:cubicBezTo>
                      <a:pt x="144008" y="32221"/>
                      <a:pt x="143937" y="32221"/>
                      <a:pt x="143866" y="32222"/>
                    </a:cubicBezTo>
                    <a:lnTo>
                      <a:pt x="143866" y="32222"/>
                    </a:lnTo>
                    <a:cubicBezTo>
                      <a:pt x="149221" y="26416"/>
                      <a:pt x="156728" y="23186"/>
                      <a:pt x="164507" y="23186"/>
                    </a:cubicBezTo>
                    <a:cubicBezTo>
                      <a:pt x="165771" y="23186"/>
                      <a:pt x="167042" y="23272"/>
                      <a:pt x="168312" y="23445"/>
                    </a:cubicBezTo>
                    <a:cubicBezTo>
                      <a:pt x="167692" y="22896"/>
                      <a:pt x="167048" y="22348"/>
                      <a:pt x="166404" y="21799"/>
                    </a:cubicBezTo>
                    <a:cubicBezTo>
                      <a:pt x="165544" y="21716"/>
                      <a:pt x="164682" y="21674"/>
                      <a:pt x="163820" y="21674"/>
                    </a:cubicBezTo>
                    <a:cubicBezTo>
                      <a:pt x="156327" y="21674"/>
                      <a:pt x="148933" y="24800"/>
                      <a:pt x="143842" y="30362"/>
                    </a:cubicBezTo>
                    <a:cubicBezTo>
                      <a:pt x="138645" y="24767"/>
                      <a:pt x="131412" y="21675"/>
                      <a:pt x="123954" y="21675"/>
                    </a:cubicBezTo>
                    <a:cubicBezTo>
                      <a:pt x="122034" y="21675"/>
                      <a:pt x="120098" y="21880"/>
                      <a:pt x="118179" y="22300"/>
                    </a:cubicBezTo>
                    <a:cubicBezTo>
                      <a:pt x="118274" y="12545"/>
                      <a:pt x="122663" y="5653"/>
                      <a:pt x="128840" y="1598"/>
                    </a:cubicBezTo>
                    <a:cubicBezTo>
                      <a:pt x="128244" y="1431"/>
                      <a:pt x="127647" y="1264"/>
                      <a:pt x="127051" y="1097"/>
                    </a:cubicBezTo>
                    <a:cubicBezTo>
                      <a:pt x="125978" y="1956"/>
                      <a:pt x="124952" y="2886"/>
                      <a:pt x="124022" y="3888"/>
                    </a:cubicBezTo>
                    <a:cubicBezTo>
                      <a:pt x="124094" y="2695"/>
                      <a:pt x="124070" y="1526"/>
                      <a:pt x="123951" y="358"/>
                    </a:cubicBezTo>
                    <a:cubicBezTo>
                      <a:pt x="123426" y="239"/>
                      <a:pt x="122925" y="119"/>
                      <a:pt x="12242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sp>
            <p:nvSpPr>
              <p:cNvPr id="501" name="Google Shape;501;p22"/>
              <p:cNvSpPr/>
              <p:nvPr/>
            </p:nvSpPr>
            <p:spPr>
              <a:xfrm>
                <a:off x="2127925" y="4747600"/>
                <a:ext cx="1042825" cy="662500"/>
              </a:xfrm>
              <a:custGeom>
                <a:avLst/>
                <a:gdLst/>
                <a:ahLst/>
                <a:cxnLst/>
                <a:rect l="l" t="t" r="r" b="b"/>
                <a:pathLst>
                  <a:path w="41713" h="26500" extrusionOk="0">
                    <a:moveTo>
                      <a:pt x="14559" y="1"/>
                    </a:moveTo>
                    <a:cubicBezTo>
                      <a:pt x="14476" y="1"/>
                      <a:pt x="14394" y="1"/>
                      <a:pt x="14311" y="2"/>
                    </a:cubicBezTo>
                    <a:cubicBezTo>
                      <a:pt x="14269" y="2"/>
                      <a:pt x="14228" y="2"/>
                      <a:pt x="14186" y="2"/>
                    </a:cubicBezTo>
                    <a:cubicBezTo>
                      <a:pt x="9173" y="2"/>
                      <a:pt x="4258" y="1431"/>
                      <a:pt x="0" y="4104"/>
                    </a:cubicBezTo>
                    <a:cubicBezTo>
                      <a:pt x="430" y="4462"/>
                      <a:pt x="835" y="4820"/>
                      <a:pt x="1241" y="5177"/>
                    </a:cubicBezTo>
                    <a:cubicBezTo>
                      <a:pt x="5212" y="3055"/>
                      <a:pt x="9755" y="1994"/>
                      <a:pt x="14299" y="1994"/>
                    </a:cubicBezTo>
                    <a:cubicBezTo>
                      <a:pt x="26812" y="1994"/>
                      <a:pt x="39331" y="10039"/>
                      <a:pt x="39926" y="26118"/>
                    </a:cubicBezTo>
                    <a:cubicBezTo>
                      <a:pt x="40379" y="26261"/>
                      <a:pt x="40809" y="26381"/>
                      <a:pt x="41286" y="26500"/>
                    </a:cubicBezTo>
                    <a:cubicBezTo>
                      <a:pt x="41712" y="12295"/>
                      <a:pt x="28889" y="1"/>
                      <a:pt x="1455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grpSp>
      </p:grpSp>
      <p:sp>
        <p:nvSpPr>
          <p:cNvPr id="502" name="Google Shape;502;p22"/>
          <p:cNvSpPr/>
          <p:nvPr/>
        </p:nvSpPr>
        <p:spPr>
          <a:xfrm>
            <a:off x="-3467100" y="3810900"/>
            <a:ext cx="15776696" cy="6536675"/>
          </a:xfrm>
          <a:custGeom>
            <a:avLst/>
            <a:gdLst/>
            <a:ahLst/>
            <a:cxnLst/>
            <a:rect l="l" t="t" r="r" b="b"/>
            <a:pathLst>
              <a:path w="285018" h="118090" extrusionOk="0">
                <a:moveTo>
                  <a:pt x="172457" y="55453"/>
                </a:moveTo>
                <a:cubicBezTo>
                  <a:pt x="172461" y="55453"/>
                  <a:pt x="172466" y="55453"/>
                  <a:pt x="172471" y="55453"/>
                </a:cubicBezTo>
                <a:lnTo>
                  <a:pt x="172471" y="55453"/>
                </a:lnTo>
                <a:cubicBezTo>
                  <a:pt x="172474" y="55453"/>
                  <a:pt x="172477" y="55453"/>
                  <a:pt x="172480" y="55453"/>
                </a:cubicBezTo>
                <a:close/>
                <a:moveTo>
                  <a:pt x="58304" y="30124"/>
                </a:moveTo>
                <a:cubicBezTo>
                  <a:pt x="58417" y="30124"/>
                  <a:pt x="58530" y="30124"/>
                  <a:pt x="58643" y="30125"/>
                </a:cubicBezTo>
                <a:cubicBezTo>
                  <a:pt x="76884" y="30125"/>
                  <a:pt x="91462" y="42293"/>
                  <a:pt x="106890" y="55193"/>
                </a:cubicBezTo>
                <a:cubicBezTo>
                  <a:pt x="91580" y="43380"/>
                  <a:pt x="77002" y="32393"/>
                  <a:pt x="58785" y="32393"/>
                </a:cubicBezTo>
                <a:cubicBezTo>
                  <a:pt x="38584" y="32393"/>
                  <a:pt x="23675" y="39339"/>
                  <a:pt x="14744" y="45175"/>
                </a:cubicBezTo>
                <a:cubicBezTo>
                  <a:pt x="10160" y="48152"/>
                  <a:pt x="5930" y="51626"/>
                  <a:pt x="2174" y="55548"/>
                </a:cubicBezTo>
                <a:cubicBezTo>
                  <a:pt x="5978" y="51153"/>
                  <a:pt x="10302" y="47231"/>
                  <a:pt x="15074" y="43876"/>
                </a:cubicBezTo>
                <a:cubicBezTo>
                  <a:pt x="27694" y="34939"/>
                  <a:pt x="42805" y="30124"/>
                  <a:pt x="58304" y="30124"/>
                </a:cubicBezTo>
                <a:close/>
                <a:moveTo>
                  <a:pt x="172291" y="56564"/>
                </a:moveTo>
                <a:cubicBezTo>
                  <a:pt x="172296" y="56564"/>
                  <a:pt x="172301" y="56564"/>
                  <a:pt x="172306" y="56564"/>
                </a:cubicBezTo>
                <a:lnTo>
                  <a:pt x="172306" y="56564"/>
                </a:lnTo>
                <a:cubicBezTo>
                  <a:pt x="172309" y="56564"/>
                  <a:pt x="172312" y="56564"/>
                  <a:pt x="172315" y="56564"/>
                </a:cubicBezTo>
                <a:close/>
                <a:moveTo>
                  <a:pt x="58809" y="32960"/>
                </a:moveTo>
                <a:cubicBezTo>
                  <a:pt x="77191" y="32960"/>
                  <a:pt x="91911" y="44348"/>
                  <a:pt x="107505" y="56398"/>
                </a:cubicBezTo>
                <a:lnTo>
                  <a:pt x="108332" y="57036"/>
                </a:lnTo>
                <a:cubicBezTo>
                  <a:pt x="92549" y="45813"/>
                  <a:pt x="77640" y="35228"/>
                  <a:pt x="58950" y="35228"/>
                </a:cubicBezTo>
                <a:cubicBezTo>
                  <a:pt x="38702" y="35228"/>
                  <a:pt x="23746" y="41608"/>
                  <a:pt x="14791" y="46971"/>
                </a:cubicBezTo>
                <a:cubicBezTo>
                  <a:pt x="10018" y="49759"/>
                  <a:pt x="5600" y="53138"/>
                  <a:pt x="1630" y="57013"/>
                </a:cubicBezTo>
                <a:cubicBezTo>
                  <a:pt x="5600" y="52665"/>
                  <a:pt x="10113" y="48838"/>
                  <a:pt x="15074" y="45672"/>
                </a:cubicBezTo>
                <a:cubicBezTo>
                  <a:pt x="23935" y="39859"/>
                  <a:pt x="38725" y="32960"/>
                  <a:pt x="58809" y="32960"/>
                </a:cubicBezTo>
                <a:close/>
                <a:moveTo>
                  <a:pt x="58974" y="35795"/>
                </a:moveTo>
                <a:cubicBezTo>
                  <a:pt x="77498" y="35795"/>
                  <a:pt x="92336" y="46357"/>
                  <a:pt x="108072" y="57533"/>
                </a:cubicBezTo>
                <a:lnTo>
                  <a:pt x="109773" y="58714"/>
                </a:lnTo>
                <a:lnTo>
                  <a:pt x="108922" y="58194"/>
                </a:lnTo>
                <a:cubicBezTo>
                  <a:pt x="92974" y="47845"/>
                  <a:pt x="77923" y="38111"/>
                  <a:pt x="59116" y="38111"/>
                </a:cubicBezTo>
                <a:cubicBezTo>
                  <a:pt x="38796" y="38111"/>
                  <a:pt x="23816" y="43876"/>
                  <a:pt x="14838" y="48720"/>
                </a:cubicBezTo>
                <a:cubicBezTo>
                  <a:pt x="7703" y="52547"/>
                  <a:pt x="3095" y="56469"/>
                  <a:pt x="1134" y="58289"/>
                </a:cubicBezTo>
                <a:cubicBezTo>
                  <a:pt x="2812" y="56517"/>
                  <a:pt x="7490" y="51933"/>
                  <a:pt x="15098" y="47420"/>
                </a:cubicBezTo>
                <a:cubicBezTo>
                  <a:pt x="24005" y="42104"/>
                  <a:pt x="38843" y="35795"/>
                  <a:pt x="58974" y="35795"/>
                </a:cubicBezTo>
                <a:close/>
                <a:moveTo>
                  <a:pt x="59116" y="38631"/>
                </a:moveTo>
                <a:cubicBezTo>
                  <a:pt x="77781" y="38631"/>
                  <a:pt x="92761" y="48342"/>
                  <a:pt x="108639" y="58643"/>
                </a:cubicBezTo>
                <a:lnTo>
                  <a:pt x="111167" y="60273"/>
                </a:lnTo>
                <a:lnTo>
                  <a:pt x="109466" y="59257"/>
                </a:lnTo>
                <a:cubicBezTo>
                  <a:pt x="93376" y="49854"/>
                  <a:pt x="78207" y="40946"/>
                  <a:pt x="59281" y="40946"/>
                </a:cubicBezTo>
                <a:cubicBezTo>
                  <a:pt x="38914" y="40946"/>
                  <a:pt x="23911" y="46121"/>
                  <a:pt x="14909" y="50468"/>
                </a:cubicBezTo>
                <a:cubicBezTo>
                  <a:pt x="7065" y="54248"/>
                  <a:pt x="2315" y="58076"/>
                  <a:pt x="685" y="59470"/>
                </a:cubicBezTo>
                <a:cubicBezTo>
                  <a:pt x="1796" y="58359"/>
                  <a:pt x="6639" y="53752"/>
                  <a:pt x="15122" y="49168"/>
                </a:cubicBezTo>
                <a:cubicBezTo>
                  <a:pt x="24029" y="44372"/>
                  <a:pt x="38914" y="38631"/>
                  <a:pt x="59116" y="38631"/>
                </a:cubicBezTo>
                <a:close/>
                <a:moveTo>
                  <a:pt x="173283" y="49948"/>
                </a:moveTo>
                <a:lnTo>
                  <a:pt x="173283" y="49972"/>
                </a:lnTo>
                <a:cubicBezTo>
                  <a:pt x="183609" y="49972"/>
                  <a:pt x="191122" y="53563"/>
                  <a:pt x="198612" y="58407"/>
                </a:cubicBezTo>
                <a:cubicBezTo>
                  <a:pt x="196037" y="56918"/>
                  <a:pt x="193367" y="55595"/>
                  <a:pt x="190626" y="54437"/>
                </a:cubicBezTo>
                <a:cubicBezTo>
                  <a:pt x="185182" y="52167"/>
                  <a:pt x="179353" y="51010"/>
                  <a:pt x="173471" y="51010"/>
                </a:cubicBezTo>
                <a:cubicBezTo>
                  <a:pt x="173354" y="51010"/>
                  <a:pt x="173236" y="51010"/>
                  <a:pt x="173118" y="51011"/>
                </a:cubicBezTo>
                <a:cubicBezTo>
                  <a:pt x="163974" y="51011"/>
                  <a:pt x="154878" y="55666"/>
                  <a:pt x="145663" y="62471"/>
                </a:cubicBezTo>
                <a:cubicBezTo>
                  <a:pt x="154996" y="55052"/>
                  <a:pt x="164163" y="49948"/>
                  <a:pt x="173283" y="49948"/>
                </a:cubicBezTo>
                <a:close/>
                <a:moveTo>
                  <a:pt x="173118" y="51082"/>
                </a:moveTo>
                <a:cubicBezTo>
                  <a:pt x="183632" y="51082"/>
                  <a:pt x="191240" y="54296"/>
                  <a:pt x="198848" y="58643"/>
                </a:cubicBezTo>
                <a:cubicBezTo>
                  <a:pt x="191217" y="54863"/>
                  <a:pt x="183514" y="52098"/>
                  <a:pt x="172953" y="52098"/>
                </a:cubicBezTo>
                <a:cubicBezTo>
                  <a:pt x="163667" y="52098"/>
                  <a:pt x="154523" y="56469"/>
                  <a:pt x="145238" y="62849"/>
                </a:cubicBezTo>
                <a:cubicBezTo>
                  <a:pt x="154618" y="55879"/>
                  <a:pt x="163833" y="51082"/>
                  <a:pt x="173118" y="51082"/>
                </a:cubicBezTo>
                <a:close/>
                <a:moveTo>
                  <a:pt x="172929" y="52216"/>
                </a:moveTo>
                <a:cubicBezTo>
                  <a:pt x="183609" y="52216"/>
                  <a:pt x="191358" y="55028"/>
                  <a:pt x="199061" y="58856"/>
                </a:cubicBezTo>
                <a:cubicBezTo>
                  <a:pt x="191335" y="55595"/>
                  <a:pt x="183514" y="53209"/>
                  <a:pt x="172787" y="53209"/>
                </a:cubicBezTo>
                <a:cubicBezTo>
                  <a:pt x="163360" y="53209"/>
                  <a:pt x="154122" y="57296"/>
                  <a:pt x="144789" y="63274"/>
                </a:cubicBezTo>
                <a:cubicBezTo>
                  <a:pt x="154240" y="56729"/>
                  <a:pt x="163525" y="52216"/>
                  <a:pt x="172929" y="52216"/>
                </a:cubicBezTo>
                <a:close/>
                <a:moveTo>
                  <a:pt x="172787" y="53350"/>
                </a:moveTo>
                <a:cubicBezTo>
                  <a:pt x="183609" y="53350"/>
                  <a:pt x="191477" y="55784"/>
                  <a:pt x="199297" y="59092"/>
                </a:cubicBezTo>
                <a:cubicBezTo>
                  <a:pt x="191477" y="56351"/>
                  <a:pt x="183514" y="54343"/>
                  <a:pt x="172622" y="54343"/>
                </a:cubicBezTo>
                <a:cubicBezTo>
                  <a:pt x="163053" y="54343"/>
                  <a:pt x="153744" y="58147"/>
                  <a:pt x="144387" y="63723"/>
                </a:cubicBezTo>
                <a:cubicBezTo>
                  <a:pt x="153885" y="57556"/>
                  <a:pt x="163218" y="53350"/>
                  <a:pt x="172787" y="53350"/>
                </a:cubicBezTo>
                <a:close/>
                <a:moveTo>
                  <a:pt x="172646" y="54461"/>
                </a:moveTo>
                <a:cubicBezTo>
                  <a:pt x="183632" y="54461"/>
                  <a:pt x="191642" y="56540"/>
                  <a:pt x="199557" y="59328"/>
                </a:cubicBezTo>
                <a:cubicBezTo>
                  <a:pt x="191598" y="57085"/>
                  <a:pt x="183521" y="55455"/>
                  <a:pt x="172471" y="55453"/>
                </a:cubicBezTo>
                <a:lnTo>
                  <a:pt x="172471" y="55453"/>
                </a:lnTo>
                <a:cubicBezTo>
                  <a:pt x="162740" y="55455"/>
                  <a:pt x="153363" y="58952"/>
                  <a:pt x="143962" y="64125"/>
                </a:cubicBezTo>
                <a:cubicBezTo>
                  <a:pt x="153460" y="58407"/>
                  <a:pt x="162911" y="54461"/>
                  <a:pt x="172646" y="54461"/>
                </a:cubicBezTo>
                <a:close/>
                <a:moveTo>
                  <a:pt x="172480" y="55619"/>
                </a:moveTo>
                <a:cubicBezTo>
                  <a:pt x="183632" y="55619"/>
                  <a:pt x="191760" y="57296"/>
                  <a:pt x="199817" y="59564"/>
                </a:cubicBezTo>
                <a:cubicBezTo>
                  <a:pt x="191740" y="57817"/>
                  <a:pt x="183522" y="56565"/>
                  <a:pt x="172306" y="56564"/>
                </a:cubicBezTo>
                <a:lnTo>
                  <a:pt x="172306" y="56564"/>
                </a:lnTo>
                <a:cubicBezTo>
                  <a:pt x="162457" y="56566"/>
                  <a:pt x="153009" y="59778"/>
                  <a:pt x="143584" y="64526"/>
                </a:cubicBezTo>
                <a:cubicBezTo>
                  <a:pt x="153106" y="59234"/>
                  <a:pt x="162628" y="55619"/>
                  <a:pt x="172480" y="55619"/>
                </a:cubicBezTo>
                <a:close/>
                <a:moveTo>
                  <a:pt x="172315" y="56729"/>
                </a:moveTo>
                <a:cubicBezTo>
                  <a:pt x="183632" y="56729"/>
                  <a:pt x="191902" y="58029"/>
                  <a:pt x="200030" y="59801"/>
                </a:cubicBezTo>
                <a:cubicBezTo>
                  <a:pt x="190964" y="58383"/>
                  <a:pt x="181783" y="57674"/>
                  <a:pt x="172578" y="57674"/>
                </a:cubicBezTo>
                <a:cubicBezTo>
                  <a:pt x="172428" y="57674"/>
                  <a:pt x="172277" y="57674"/>
                  <a:pt x="172126" y="57674"/>
                </a:cubicBezTo>
                <a:lnTo>
                  <a:pt x="172149" y="57674"/>
                </a:lnTo>
                <a:cubicBezTo>
                  <a:pt x="162131" y="57674"/>
                  <a:pt x="152586" y="60628"/>
                  <a:pt x="143111" y="64952"/>
                </a:cubicBezTo>
                <a:cubicBezTo>
                  <a:pt x="152704" y="60084"/>
                  <a:pt x="162297" y="56729"/>
                  <a:pt x="172315" y="56729"/>
                </a:cubicBezTo>
                <a:close/>
                <a:moveTo>
                  <a:pt x="172984" y="57861"/>
                </a:moveTo>
                <a:cubicBezTo>
                  <a:pt x="182123" y="57861"/>
                  <a:pt x="191238" y="58593"/>
                  <a:pt x="200242" y="60013"/>
                </a:cubicBezTo>
                <a:cubicBezTo>
                  <a:pt x="191973" y="59305"/>
                  <a:pt x="183491" y="58785"/>
                  <a:pt x="171960" y="58785"/>
                </a:cubicBezTo>
                <a:cubicBezTo>
                  <a:pt x="161777" y="58785"/>
                  <a:pt x="152161" y="61455"/>
                  <a:pt x="142615" y="65377"/>
                </a:cubicBezTo>
                <a:cubicBezTo>
                  <a:pt x="152279" y="60911"/>
                  <a:pt x="161942" y="57863"/>
                  <a:pt x="172126" y="57863"/>
                </a:cubicBezTo>
                <a:cubicBezTo>
                  <a:pt x="172412" y="57862"/>
                  <a:pt x="172698" y="57861"/>
                  <a:pt x="172984" y="57861"/>
                </a:cubicBezTo>
                <a:close/>
                <a:moveTo>
                  <a:pt x="171960" y="58974"/>
                </a:moveTo>
                <a:cubicBezTo>
                  <a:pt x="183585" y="58974"/>
                  <a:pt x="192091" y="59517"/>
                  <a:pt x="200431" y="60226"/>
                </a:cubicBezTo>
                <a:cubicBezTo>
                  <a:pt x="192067" y="60037"/>
                  <a:pt x="183467" y="59895"/>
                  <a:pt x="171819" y="59895"/>
                </a:cubicBezTo>
                <a:lnTo>
                  <a:pt x="171795" y="59895"/>
                </a:lnTo>
                <a:cubicBezTo>
                  <a:pt x="161446" y="59895"/>
                  <a:pt x="151735" y="62282"/>
                  <a:pt x="142143" y="65802"/>
                </a:cubicBezTo>
                <a:cubicBezTo>
                  <a:pt x="151830" y="61762"/>
                  <a:pt x="161635" y="58974"/>
                  <a:pt x="171960" y="58974"/>
                </a:cubicBezTo>
                <a:close/>
                <a:moveTo>
                  <a:pt x="171795" y="60108"/>
                </a:moveTo>
                <a:cubicBezTo>
                  <a:pt x="183561" y="60108"/>
                  <a:pt x="192185" y="60250"/>
                  <a:pt x="200620" y="60462"/>
                </a:cubicBezTo>
                <a:cubicBezTo>
                  <a:pt x="192162" y="60793"/>
                  <a:pt x="183443" y="61006"/>
                  <a:pt x="171653" y="61006"/>
                </a:cubicBezTo>
                <a:lnTo>
                  <a:pt x="171630" y="61006"/>
                </a:lnTo>
                <a:cubicBezTo>
                  <a:pt x="161115" y="61006"/>
                  <a:pt x="151310" y="63109"/>
                  <a:pt x="141646" y="66227"/>
                </a:cubicBezTo>
                <a:cubicBezTo>
                  <a:pt x="151405" y="62589"/>
                  <a:pt x="161281" y="60108"/>
                  <a:pt x="171795" y="60108"/>
                </a:cubicBezTo>
                <a:close/>
                <a:moveTo>
                  <a:pt x="200786" y="60699"/>
                </a:moveTo>
                <a:lnTo>
                  <a:pt x="200786" y="60699"/>
                </a:lnTo>
                <a:cubicBezTo>
                  <a:pt x="191273" y="61645"/>
                  <a:pt x="181715" y="62141"/>
                  <a:pt x="172155" y="62141"/>
                </a:cubicBezTo>
                <a:cubicBezTo>
                  <a:pt x="171933" y="62141"/>
                  <a:pt x="171710" y="62140"/>
                  <a:pt x="171488" y="62140"/>
                </a:cubicBezTo>
                <a:lnTo>
                  <a:pt x="171488" y="62116"/>
                </a:lnTo>
                <a:cubicBezTo>
                  <a:pt x="160785" y="62116"/>
                  <a:pt x="150885" y="63936"/>
                  <a:pt x="141174" y="66629"/>
                </a:cubicBezTo>
                <a:cubicBezTo>
                  <a:pt x="151003" y="63439"/>
                  <a:pt x="160974" y="61266"/>
                  <a:pt x="171653" y="61266"/>
                </a:cubicBezTo>
                <a:cubicBezTo>
                  <a:pt x="183514" y="61266"/>
                  <a:pt x="192256" y="61029"/>
                  <a:pt x="200786" y="60699"/>
                </a:cubicBezTo>
                <a:close/>
                <a:moveTo>
                  <a:pt x="200928" y="60935"/>
                </a:moveTo>
                <a:lnTo>
                  <a:pt x="200928" y="60935"/>
                </a:lnTo>
                <a:cubicBezTo>
                  <a:pt x="191271" y="62494"/>
                  <a:pt x="181522" y="63251"/>
                  <a:pt x="171772" y="63251"/>
                </a:cubicBezTo>
                <a:cubicBezTo>
                  <a:pt x="171622" y="63251"/>
                  <a:pt x="171472" y="63251"/>
                  <a:pt x="171322" y="63250"/>
                </a:cubicBezTo>
                <a:lnTo>
                  <a:pt x="171322" y="63227"/>
                </a:lnTo>
                <a:cubicBezTo>
                  <a:pt x="160430" y="63227"/>
                  <a:pt x="150176" y="64857"/>
                  <a:pt x="140300" y="67149"/>
                </a:cubicBezTo>
                <a:cubicBezTo>
                  <a:pt x="150318" y="64314"/>
                  <a:pt x="160477" y="62376"/>
                  <a:pt x="171488" y="62376"/>
                </a:cubicBezTo>
                <a:cubicBezTo>
                  <a:pt x="171722" y="62377"/>
                  <a:pt x="171956" y="62377"/>
                  <a:pt x="172189" y="62377"/>
                </a:cubicBezTo>
                <a:cubicBezTo>
                  <a:pt x="181785" y="62377"/>
                  <a:pt x="191379" y="61904"/>
                  <a:pt x="200928" y="60935"/>
                </a:cubicBezTo>
                <a:close/>
                <a:moveTo>
                  <a:pt x="201022" y="61218"/>
                </a:moveTo>
                <a:lnTo>
                  <a:pt x="201022" y="61218"/>
                </a:lnTo>
                <a:cubicBezTo>
                  <a:pt x="191425" y="63300"/>
                  <a:pt x="181625" y="64362"/>
                  <a:pt x="171798" y="64362"/>
                </a:cubicBezTo>
                <a:cubicBezTo>
                  <a:pt x="171585" y="64362"/>
                  <a:pt x="171371" y="64362"/>
                  <a:pt x="171157" y="64361"/>
                </a:cubicBezTo>
                <a:cubicBezTo>
                  <a:pt x="160099" y="64361"/>
                  <a:pt x="149774" y="65660"/>
                  <a:pt x="139874" y="67527"/>
                </a:cubicBezTo>
                <a:cubicBezTo>
                  <a:pt x="149916" y="65164"/>
                  <a:pt x="160147" y="63510"/>
                  <a:pt x="171322" y="63510"/>
                </a:cubicBezTo>
                <a:cubicBezTo>
                  <a:pt x="171607" y="63512"/>
                  <a:pt x="171891" y="63512"/>
                  <a:pt x="172176" y="63512"/>
                </a:cubicBezTo>
                <a:cubicBezTo>
                  <a:pt x="181837" y="63512"/>
                  <a:pt x="191474" y="62733"/>
                  <a:pt x="201022" y="61218"/>
                </a:cubicBezTo>
                <a:close/>
                <a:moveTo>
                  <a:pt x="201093" y="61502"/>
                </a:moveTo>
                <a:cubicBezTo>
                  <a:pt x="192327" y="63817"/>
                  <a:pt x="183231" y="65471"/>
                  <a:pt x="171015" y="65471"/>
                </a:cubicBezTo>
                <a:lnTo>
                  <a:pt x="170992" y="65471"/>
                </a:lnTo>
                <a:cubicBezTo>
                  <a:pt x="159910" y="65471"/>
                  <a:pt x="149609" y="66440"/>
                  <a:pt x="139756" y="67834"/>
                </a:cubicBezTo>
                <a:cubicBezTo>
                  <a:pt x="149703" y="65967"/>
                  <a:pt x="160076" y="64644"/>
                  <a:pt x="171157" y="64644"/>
                </a:cubicBezTo>
                <a:cubicBezTo>
                  <a:pt x="171376" y="64645"/>
                  <a:pt x="171595" y="64646"/>
                  <a:pt x="171813" y="64646"/>
                </a:cubicBezTo>
                <a:cubicBezTo>
                  <a:pt x="181659" y="64646"/>
                  <a:pt x="191478" y="63605"/>
                  <a:pt x="201093" y="61502"/>
                </a:cubicBezTo>
                <a:close/>
                <a:moveTo>
                  <a:pt x="201164" y="61785"/>
                </a:moveTo>
                <a:lnTo>
                  <a:pt x="201164" y="61785"/>
                </a:lnTo>
                <a:cubicBezTo>
                  <a:pt x="192351" y="64597"/>
                  <a:pt x="183136" y="66582"/>
                  <a:pt x="170826" y="66582"/>
                </a:cubicBezTo>
                <a:cubicBezTo>
                  <a:pt x="159580" y="66582"/>
                  <a:pt x="149184" y="67267"/>
                  <a:pt x="139284" y="68212"/>
                </a:cubicBezTo>
                <a:cubicBezTo>
                  <a:pt x="149278" y="66794"/>
                  <a:pt x="159745" y="65778"/>
                  <a:pt x="170992" y="65778"/>
                </a:cubicBezTo>
                <a:cubicBezTo>
                  <a:pt x="183254" y="65778"/>
                  <a:pt x="192374" y="64125"/>
                  <a:pt x="201164" y="61785"/>
                </a:cubicBezTo>
                <a:close/>
                <a:moveTo>
                  <a:pt x="201140" y="62140"/>
                </a:moveTo>
                <a:lnTo>
                  <a:pt x="201117" y="62163"/>
                </a:lnTo>
                <a:cubicBezTo>
                  <a:pt x="192280" y="65400"/>
                  <a:pt x="183018" y="67716"/>
                  <a:pt x="170661" y="67716"/>
                </a:cubicBezTo>
                <a:cubicBezTo>
                  <a:pt x="159272" y="67716"/>
                  <a:pt x="148805" y="68070"/>
                  <a:pt x="138858" y="68590"/>
                </a:cubicBezTo>
                <a:cubicBezTo>
                  <a:pt x="148900" y="67621"/>
                  <a:pt x="159414" y="66936"/>
                  <a:pt x="170826" y="66936"/>
                </a:cubicBezTo>
                <a:cubicBezTo>
                  <a:pt x="183113" y="66913"/>
                  <a:pt x="192327" y="64952"/>
                  <a:pt x="201140" y="62140"/>
                </a:cubicBezTo>
                <a:close/>
                <a:moveTo>
                  <a:pt x="201093" y="62518"/>
                </a:moveTo>
                <a:lnTo>
                  <a:pt x="201093" y="62518"/>
                </a:lnTo>
                <a:cubicBezTo>
                  <a:pt x="192233" y="66227"/>
                  <a:pt x="182876" y="68826"/>
                  <a:pt x="170495" y="68826"/>
                </a:cubicBezTo>
                <a:cubicBezTo>
                  <a:pt x="158942" y="68826"/>
                  <a:pt x="148404" y="68874"/>
                  <a:pt x="138433" y="68945"/>
                </a:cubicBezTo>
                <a:cubicBezTo>
                  <a:pt x="148498" y="68425"/>
                  <a:pt x="159107" y="68047"/>
                  <a:pt x="170661" y="68047"/>
                </a:cubicBezTo>
                <a:cubicBezTo>
                  <a:pt x="182994" y="68047"/>
                  <a:pt x="192256" y="65778"/>
                  <a:pt x="201093" y="62518"/>
                </a:cubicBezTo>
                <a:close/>
                <a:moveTo>
                  <a:pt x="200928" y="62967"/>
                </a:moveTo>
                <a:cubicBezTo>
                  <a:pt x="192115" y="67031"/>
                  <a:pt x="182593" y="69937"/>
                  <a:pt x="170330" y="69937"/>
                </a:cubicBezTo>
                <a:cubicBezTo>
                  <a:pt x="158634" y="69937"/>
                  <a:pt x="148026" y="69677"/>
                  <a:pt x="138008" y="69323"/>
                </a:cubicBezTo>
                <a:cubicBezTo>
                  <a:pt x="148120" y="69228"/>
                  <a:pt x="158776" y="69181"/>
                  <a:pt x="170495" y="69181"/>
                </a:cubicBezTo>
                <a:cubicBezTo>
                  <a:pt x="182687" y="69181"/>
                  <a:pt x="192185" y="66558"/>
                  <a:pt x="200928" y="62967"/>
                </a:cubicBezTo>
                <a:close/>
                <a:moveTo>
                  <a:pt x="200809" y="63416"/>
                </a:moveTo>
                <a:cubicBezTo>
                  <a:pt x="191996" y="67834"/>
                  <a:pt x="182427" y="71024"/>
                  <a:pt x="170165" y="71024"/>
                </a:cubicBezTo>
                <a:cubicBezTo>
                  <a:pt x="158327" y="71024"/>
                  <a:pt x="147648" y="70457"/>
                  <a:pt x="137606" y="69653"/>
                </a:cubicBezTo>
                <a:lnTo>
                  <a:pt x="137606" y="69653"/>
                </a:lnTo>
                <a:cubicBezTo>
                  <a:pt x="147742" y="70031"/>
                  <a:pt x="158469" y="70291"/>
                  <a:pt x="170330" y="70291"/>
                </a:cubicBezTo>
                <a:cubicBezTo>
                  <a:pt x="182545" y="70291"/>
                  <a:pt x="192044" y="67409"/>
                  <a:pt x="200809" y="63416"/>
                </a:cubicBezTo>
                <a:close/>
                <a:moveTo>
                  <a:pt x="200668" y="63912"/>
                </a:moveTo>
                <a:cubicBezTo>
                  <a:pt x="191855" y="68732"/>
                  <a:pt x="182238" y="72158"/>
                  <a:pt x="169999" y="72158"/>
                </a:cubicBezTo>
                <a:cubicBezTo>
                  <a:pt x="159036" y="72134"/>
                  <a:pt x="148097" y="71402"/>
                  <a:pt x="137228" y="70008"/>
                </a:cubicBezTo>
                <a:lnTo>
                  <a:pt x="137228" y="70008"/>
                </a:lnTo>
                <a:cubicBezTo>
                  <a:pt x="147388" y="70858"/>
                  <a:pt x="158162" y="71425"/>
                  <a:pt x="170165" y="71425"/>
                </a:cubicBezTo>
                <a:cubicBezTo>
                  <a:pt x="182356" y="71425"/>
                  <a:pt x="191902" y="68307"/>
                  <a:pt x="200668" y="63912"/>
                </a:cubicBezTo>
                <a:close/>
                <a:moveTo>
                  <a:pt x="200408" y="64526"/>
                </a:moveTo>
                <a:lnTo>
                  <a:pt x="200408" y="64526"/>
                </a:lnTo>
                <a:cubicBezTo>
                  <a:pt x="191618" y="69653"/>
                  <a:pt x="182002" y="73268"/>
                  <a:pt x="169834" y="73268"/>
                </a:cubicBezTo>
                <a:cubicBezTo>
                  <a:pt x="158776" y="73245"/>
                  <a:pt x="147742" y="72276"/>
                  <a:pt x="136874" y="70386"/>
                </a:cubicBezTo>
                <a:lnTo>
                  <a:pt x="136874" y="70386"/>
                </a:lnTo>
                <a:cubicBezTo>
                  <a:pt x="147860" y="71803"/>
                  <a:pt x="158918" y="72536"/>
                  <a:pt x="169999" y="72560"/>
                </a:cubicBezTo>
                <a:cubicBezTo>
                  <a:pt x="182120" y="72560"/>
                  <a:pt x="191666" y="69228"/>
                  <a:pt x="200408" y="64526"/>
                </a:cubicBezTo>
                <a:close/>
                <a:moveTo>
                  <a:pt x="200171" y="65164"/>
                </a:moveTo>
                <a:cubicBezTo>
                  <a:pt x="191406" y="70598"/>
                  <a:pt x="181789" y="74379"/>
                  <a:pt x="169669" y="74379"/>
                </a:cubicBezTo>
                <a:cubicBezTo>
                  <a:pt x="157453" y="74379"/>
                  <a:pt x="146632" y="72890"/>
                  <a:pt x="136519" y="70740"/>
                </a:cubicBezTo>
                <a:lnTo>
                  <a:pt x="136519" y="70740"/>
                </a:lnTo>
                <a:cubicBezTo>
                  <a:pt x="147530" y="72678"/>
                  <a:pt x="158682" y="73670"/>
                  <a:pt x="169834" y="73694"/>
                </a:cubicBezTo>
                <a:cubicBezTo>
                  <a:pt x="181908" y="73694"/>
                  <a:pt x="191453" y="70173"/>
                  <a:pt x="200171" y="65164"/>
                </a:cubicBezTo>
                <a:close/>
                <a:moveTo>
                  <a:pt x="199817" y="65897"/>
                </a:moveTo>
                <a:cubicBezTo>
                  <a:pt x="191099" y="71567"/>
                  <a:pt x="181506" y="75489"/>
                  <a:pt x="169503" y="75489"/>
                </a:cubicBezTo>
                <a:cubicBezTo>
                  <a:pt x="157170" y="75489"/>
                  <a:pt x="146301" y="73717"/>
                  <a:pt x="136212" y="71142"/>
                </a:cubicBezTo>
                <a:lnTo>
                  <a:pt x="136212" y="71142"/>
                </a:lnTo>
                <a:cubicBezTo>
                  <a:pt x="146395" y="73316"/>
                  <a:pt x="157335" y="74828"/>
                  <a:pt x="169692" y="74828"/>
                </a:cubicBezTo>
                <a:lnTo>
                  <a:pt x="169669" y="74804"/>
                </a:lnTo>
                <a:cubicBezTo>
                  <a:pt x="181624" y="74804"/>
                  <a:pt x="191146" y="71165"/>
                  <a:pt x="199817" y="65897"/>
                </a:cubicBezTo>
                <a:close/>
                <a:moveTo>
                  <a:pt x="199510" y="66676"/>
                </a:moveTo>
                <a:lnTo>
                  <a:pt x="199510" y="66676"/>
                </a:lnTo>
                <a:cubicBezTo>
                  <a:pt x="190815" y="72583"/>
                  <a:pt x="181270" y="76623"/>
                  <a:pt x="169361" y="76623"/>
                </a:cubicBezTo>
                <a:cubicBezTo>
                  <a:pt x="156933" y="76623"/>
                  <a:pt x="146041" y="74544"/>
                  <a:pt x="135929" y="71544"/>
                </a:cubicBezTo>
                <a:lnTo>
                  <a:pt x="135929" y="71544"/>
                </a:lnTo>
                <a:cubicBezTo>
                  <a:pt x="146112" y="74143"/>
                  <a:pt x="157051" y="75962"/>
                  <a:pt x="169527" y="75962"/>
                </a:cubicBezTo>
                <a:cubicBezTo>
                  <a:pt x="181388" y="75962"/>
                  <a:pt x="190886" y="72181"/>
                  <a:pt x="199510" y="66676"/>
                </a:cubicBezTo>
                <a:close/>
                <a:moveTo>
                  <a:pt x="199108" y="67503"/>
                </a:moveTo>
                <a:lnTo>
                  <a:pt x="199108" y="67503"/>
                </a:lnTo>
                <a:cubicBezTo>
                  <a:pt x="190461" y="73599"/>
                  <a:pt x="180962" y="77734"/>
                  <a:pt x="169196" y="77734"/>
                </a:cubicBezTo>
                <a:cubicBezTo>
                  <a:pt x="156673" y="77734"/>
                  <a:pt x="145758" y="75371"/>
                  <a:pt x="135669" y="71969"/>
                </a:cubicBezTo>
                <a:lnTo>
                  <a:pt x="135669" y="71969"/>
                </a:lnTo>
                <a:cubicBezTo>
                  <a:pt x="145828" y="74993"/>
                  <a:pt x="156839" y="77096"/>
                  <a:pt x="169361" y="77096"/>
                </a:cubicBezTo>
                <a:cubicBezTo>
                  <a:pt x="181081" y="77096"/>
                  <a:pt x="190532" y="73221"/>
                  <a:pt x="199108" y="67503"/>
                </a:cubicBezTo>
                <a:close/>
                <a:moveTo>
                  <a:pt x="198659" y="68425"/>
                </a:moveTo>
                <a:lnTo>
                  <a:pt x="198659" y="68425"/>
                </a:lnTo>
                <a:cubicBezTo>
                  <a:pt x="190106" y="74662"/>
                  <a:pt x="180679" y="78844"/>
                  <a:pt x="169031" y="78844"/>
                </a:cubicBezTo>
                <a:cubicBezTo>
                  <a:pt x="156484" y="78844"/>
                  <a:pt x="145592" y="76222"/>
                  <a:pt x="135551" y="72441"/>
                </a:cubicBezTo>
                <a:lnTo>
                  <a:pt x="135551" y="72441"/>
                </a:lnTo>
                <a:cubicBezTo>
                  <a:pt x="145663" y="75844"/>
                  <a:pt x="156626" y="78206"/>
                  <a:pt x="169196" y="78206"/>
                </a:cubicBezTo>
                <a:cubicBezTo>
                  <a:pt x="180797" y="78206"/>
                  <a:pt x="190177" y="74284"/>
                  <a:pt x="198659" y="68425"/>
                </a:cubicBezTo>
                <a:close/>
                <a:moveTo>
                  <a:pt x="198187" y="69393"/>
                </a:moveTo>
                <a:lnTo>
                  <a:pt x="198187" y="69393"/>
                </a:lnTo>
                <a:cubicBezTo>
                  <a:pt x="189705" y="75749"/>
                  <a:pt x="180348" y="79955"/>
                  <a:pt x="168865" y="79955"/>
                </a:cubicBezTo>
                <a:cubicBezTo>
                  <a:pt x="156272" y="79955"/>
                  <a:pt x="145380" y="77096"/>
                  <a:pt x="135385" y="72914"/>
                </a:cubicBezTo>
                <a:lnTo>
                  <a:pt x="135385" y="72914"/>
                </a:lnTo>
                <a:cubicBezTo>
                  <a:pt x="145474" y="76742"/>
                  <a:pt x="156414" y="79341"/>
                  <a:pt x="169031" y="79341"/>
                </a:cubicBezTo>
                <a:cubicBezTo>
                  <a:pt x="180443" y="79341"/>
                  <a:pt x="189752" y="75371"/>
                  <a:pt x="198187" y="69393"/>
                </a:cubicBezTo>
                <a:close/>
                <a:moveTo>
                  <a:pt x="197667" y="70433"/>
                </a:moveTo>
                <a:lnTo>
                  <a:pt x="197667" y="70433"/>
                </a:lnTo>
                <a:cubicBezTo>
                  <a:pt x="189279" y="76860"/>
                  <a:pt x="179994" y="81065"/>
                  <a:pt x="168723" y="81065"/>
                </a:cubicBezTo>
                <a:cubicBezTo>
                  <a:pt x="156059" y="81065"/>
                  <a:pt x="145143" y="77947"/>
                  <a:pt x="135125" y="73386"/>
                </a:cubicBezTo>
                <a:lnTo>
                  <a:pt x="135125" y="73386"/>
                </a:lnTo>
                <a:cubicBezTo>
                  <a:pt x="145190" y="77592"/>
                  <a:pt x="156177" y="80475"/>
                  <a:pt x="168865" y="80475"/>
                </a:cubicBezTo>
                <a:cubicBezTo>
                  <a:pt x="180112" y="80475"/>
                  <a:pt x="189327" y="76505"/>
                  <a:pt x="197667" y="70433"/>
                </a:cubicBezTo>
                <a:close/>
                <a:moveTo>
                  <a:pt x="197100" y="71544"/>
                </a:moveTo>
                <a:lnTo>
                  <a:pt x="197100" y="71544"/>
                </a:lnTo>
                <a:cubicBezTo>
                  <a:pt x="188807" y="77994"/>
                  <a:pt x="179639" y="82176"/>
                  <a:pt x="168534" y="82176"/>
                </a:cubicBezTo>
                <a:cubicBezTo>
                  <a:pt x="155917" y="82176"/>
                  <a:pt x="145049" y="78868"/>
                  <a:pt x="135125" y="73977"/>
                </a:cubicBezTo>
                <a:lnTo>
                  <a:pt x="135125" y="73977"/>
                </a:lnTo>
                <a:cubicBezTo>
                  <a:pt x="145120" y="78514"/>
                  <a:pt x="156035" y="81609"/>
                  <a:pt x="168700" y="81609"/>
                </a:cubicBezTo>
                <a:cubicBezTo>
                  <a:pt x="179757" y="81609"/>
                  <a:pt x="188878" y="77639"/>
                  <a:pt x="197100" y="71544"/>
                </a:cubicBezTo>
                <a:close/>
                <a:moveTo>
                  <a:pt x="196509" y="72701"/>
                </a:moveTo>
                <a:lnTo>
                  <a:pt x="196509" y="72701"/>
                </a:lnTo>
                <a:cubicBezTo>
                  <a:pt x="188334" y="79152"/>
                  <a:pt x="179285" y="83286"/>
                  <a:pt x="168369" y="83286"/>
                </a:cubicBezTo>
                <a:cubicBezTo>
                  <a:pt x="155728" y="83286"/>
                  <a:pt x="144907" y="79766"/>
                  <a:pt x="135031" y="74544"/>
                </a:cubicBezTo>
                <a:lnTo>
                  <a:pt x="135031" y="74544"/>
                </a:lnTo>
                <a:cubicBezTo>
                  <a:pt x="144978" y="79459"/>
                  <a:pt x="155870" y="82743"/>
                  <a:pt x="168534" y="82743"/>
                </a:cubicBezTo>
                <a:cubicBezTo>
                  <a:pt x="179379" y="82743"/>
                  <a:pt x="188381" y="78797"/>
                  <a:pt x="196509" y="72701"/>
                </a:cubicBezTo>
                <a:close/>
                <a:moveTo>
                  <a:pt x="195895" y="73906"/>
                </a:moveTo>
                <a:lnTo>
                  <a:pt x="195895" y="73906"/>
                </a:lnTo>
                <a:cubicBezTo>
                  <a:pt x="187814" y="80333"/>
                  <a:pt x="178883" y="84420"/>
                  <a:pt x="168204" y="84420"/>
                </a:cubicBezTo>
                <a:cubicBezTo>
                  <a:pt x="155610" y="84420"/>
                  <a:pt x="144860" y="80735"/>
                  <a:pt x="135054" y="75229"/>
                </a:cubicBezTo>
                <a:lnTo>
                  <a:pt x="135054" y="75229"/>
                </a:lnTo>
                <a:cubicBezTo>
                  <a:pt x="144907" y="80404"/>
                  <a:pt x="155728" y="83877"/>
                  <a:pt x="168369" y="83877"/>
                </a:cubicBezTo>
                <a:cubicBezTo>
                  <a:pt x="179001" y="83877"/>
                  <a:pt x="187862" y="80002"/>
                  <a:pt x="195895" y="73906"/>
                </a:cubicBezTo>
                <a:close/>
                <a:moveTo>
                  <a:pt x="285018" y="0"/>
                </a:moveTo>
                <a:cubicBezTo>
                  <a:pt x="256499" y="0"/>
                  <a:pt x="239133" y="22540"/>
                  <a:pt x="222358" y="44325"/>
                </a:cubicBezTo>
                <a:cubicBezTo>
                  <a:pt x="220278" y="47042"/>
                  <a:pt x="218199" y="49736"/>
                  <a:pt x="216120" y="52358"/>
                </a:cubicBezTo>
                <a:lnTo>
                  <a:pt x="215482" y="53138"/>
                </a:lnTo>
                <a:cubicBezTo>
                  <a:pt x="215269" y="53374"/>
                  <a:pt x="215080" y="53634"/>
                  <a:pt x="214868" y="53870"/>
                </a:cubicBezTo>
                <a:cubicBezTo>
                  <a:pt x="214655" y="54107"/>
                  <a:pt x="214466" y="54319"/>
                  <a:pt x="214277" y="54532"/>
                </a:cubicBezTo>
                <a:lnTo>
                  <a:pt x="213686" y="55170"/>
                </a:lnTo>
                <a:lnTo>
                  <a:pt x="213096" y="55760"/>
                </a:lnTo>
                <a:lnTo>
                  <a:pt x="212505" y="56328"/>
                </a:lnTo>
                <a:lnTo>
                  <a:pt x="211938" y="56824"/>
                </a:lnTo>
                <a:lnTo>
                  <a:pt x="211347" y="57320"/>
                </a:lnTo>
                <a:lnTo>
                  <a:pt x="210757" y="57769"/>
                </a:lnTo>
                <a:lnTo>
                  <a:pt x="210119" y="58194"/>
                </a:lnTo>
                <a:lnTo>
                  <a:pt x="209552" y="58549"/>
                </a:lnTo>
                <a:lnTo>
                  <a:pt x="208961" y="58903"/>
                </a:lnTo>
                <a:lnTo>
                  <a:pt x="208347" y="59234"/>
                </a:lnTo>
                <a:lnTo>
                  <a:pt x="207874" y="59470"/>
                </a:lnTo>
                <a:lnTo>
                  <a:pt x="207331" y="59683"/>
                </a:lnTo>
                <a:lnTo>
                  <a:pt x="206764" y="59895"/>
                </a:lnTo>
                <a:lnTo>
                  <a:pt x="206244" y="60037"/>
                </a:lnTo>
                <a:lnTo>
                  <a:pt x="205700" y="60155"/>
                </a:lnTo>
                <a:cubicBezTo>
                  <a:pt x="205535" y="60202"/>
                  <a:pt x="205346" y="60226"/>
                  <a:pt x="205181" y="60250"/>
                </a:cubicBezTo>
                <a:lnTo>
                  <a:pt x="204661" y="60321"/>
                </a:lnTo>
                <a:lnTo>
                  <a:pt x="203621" y="60321"/>
                </a:lnTo>
                <a:lnTo>
                  <a:pt x="203125" y="60273"/>
                </a:lnTo>
                <a:lnTo>
                  <a:pt x="202605" y="60202"/>
                </a:lnTo>
                <a:lnTo>
                  <a:pt x="202109" y="60084"/>
                </a:lnTo>
                <a:lnTo>
                  <a:pt x="201613" y="59943"/>
                </a:lnTo>
                <a:lnTo>
                  <a:pt x="201140" y="59777"/>
                </a:lnTo>
                <a:lnTo>
                  <a:pt x="200668" y="59564"/>
                </a:lnTo>
                <a:lnTo>
                  <a:pt x="200195" y="59305"/>
                </a:lnTo>
                <a:lnTo>
                  <a:pt x="199723" y="59045"/>
                </a:lnTo>
                <a:cubicBezTo>
                  <a:pt x="196746" y="57013"/>
                  <a:pt x="193650" y="55241"/>
                  <a:pt x="190413" y="53681"/>
                </a:cubicBezTo>
                <a:cubicBezTo>
                  <a:pt x="185144" y="51174"/>
                  <a:pt x="179396" y="49876"/>
                  <a:pt x="173595" y="49876"/>
                </a:cubicBezTo>
                <a:cubicBezTo>
                  <a:pt x="173491" y="49876"/>
                  <a:pt x="173387" y="49876"/>
                  <a:pt x="173283" y="49877"/>
                </a:cubicBezTo>
                <a:cubicBezTo>
                  <a:pt x="163596" y="49877"/>
                  <a:pt x="153862" y="55619"/>
                  <a:pt x="143915" y="63747"/>
                </a:cubicBezTo>
                <a:lnTo>
                  <a:pt x="143159" y="64337"/>
                </a:lnTo>
                <a:lnTo>
                  <a:pt x="142379" y="64904"/>
                </a:lnTo>
                <a:lnTo>
                  <a:pt x="141623" y="65400"/>
                </a:lnTo>
                <a:lnTo>
                  <a:pt x="140843" y="65897"/>
                </a:lnTo>
                <a:cubicBezTo>
                  <a:pt x="140583" y="66038"/>
                  <a:pt x="140347" y="66204"/>
                  <a:pt x="140087" y="66346"/>
                </a:cubicBezTo>
                <a:lnTo>
                  <a:pt x="139284" y="66794"/>
                </a:lnTo>
                <a:lnTo>
                  <a:pt x="138480" y="67196"/>
                </a:lnTo>
                <a:lnTo>
                  <a:pt x="137701" y="67551"/>
                </a:lnTo>
                <a:lnTo>
                  <a:pt x="136921" y="67834"/>
                </a:lnTo>
                <a:lnTo>
                  <a:pt x="136165" y="68118"/>
                </a:lnTo>
                <a:lnTo>
                  <a:pt x="135102" y="68448"/>
                </a:lnTo>
                <a:lnTo>
                  <a:pt x="134582" y="68566"/>
                </a:lnTo>
                <a:lnTo>
                  <a:pt x="133778" y="68732"/>
                </a:lnTo>
                <a:lnTo>
                  <a:pt x="132951" y="68874"/>
                </a:lnTo>
                <a:lnTo>
                  <a:pt x="132172" y="68968"/>
                </a:lnTo>
                <a:lnTo>
                  <a:pt x="131368" y="69015"/>
                </a:lnTo>
                <a:lnTo>
                  <a:pt x="130565" y="69015"/>
                </a:lnTo>
                <a:lnTo>
                  <a:pt x="129762" y="68968"/>
                </a:lnTo>
                <a:lnTo>
                  <a:pt x="128958" y="68897"/>
                </a:lnTo>
                <a:lnTo>
                  <a:pt x="128155" y="68779"/>
                </a:lnTo>
                <a:lnTo>
                  <a:pt x="127352" y="68614"/>
                </a:lnTo>
                <a:lnTo>
                  <a:pt x="126501" y="68401"/>
                </a:lnTo>
                <a:lnTo>
                  <a:pt x="125698" y="68141"/>
                </a:lnTo>
                <a:lnTo>
                  <a:pt x="124895" y="67858"/>
                </a:lnTo>
                <a:lnTo>
                  <a:pt x="124091" y="67503"/>
                </a:lnTo>
                <a:lnTo>
                  <a:pt x="123288" y="67125"/>
                </a:lnTo>
                <a:lnTo>
                  <a:pt x="122414" y="66676"/>
                </a:lnTo>
                <a:lnTo>
                  <a:pt x="121610" y="66180"/>
                </a:lnTo>
                <a:lnTo>
                  <a:pt x="120807" y="65660"/>
                </a:lnTo>
                <a:lnTo>
                  <a:pt x="119956" y="65070"/>
                </a:lnTo>
                <a:cubicBezTo>
                  <a:pt x="115656" y="61762"/>
                  <a:pt x="111474" y="58265"/>
                  <a:pt x="107316" y="54792"/>
                </a:cubicBezTo>
                <a:cubicBezTo>
                  <a:pt x="91793" y="41797"/>
                  <a:pt x="77120" y="29534"/>
                  <a:pt x="58643" y="29534"/>
                </a:cubicBezTo>
                <a:cubicBezTo>
                  <a:pt x="58530" y="29534"/>
                  <a:pt x="58416" y="29533"/>
                  <a:pt x="58302" y="29533"/>
                </a:cubicBezTo>
                <a:cubicBezTo>
                  <a:pt x="42662" y="29533"/>
                  <a:pt x="27433" y="34373"/>
                  <a:pt x="14696" y="43427"/>
                </a:cubicBezTo>
                <a:cubicBezTo>
                  <a:pt x="5033" y="50279"/>
                  <a:pt x="47" y="57249"/>
                  <a:pt x="0" y="57320"/>
                </a:cubicBezTo>
                <a:lnTo>
                  <a:pt x="354" y="57580"/>
                </a:lnTo>
                <a:cubicBezTo>
                  <a:pt x="142" y="57840"/>
                  <a:pt x="24" y="57981"/>
                  <a:pt x="24" y="58005"/>
                </a:cubicBezTo>
                <a:lnTo>
                  <a:pt x="378" y="58289"/>
                </a:lnTo>
                <a:cubicBezTo>
                  <a:pt x="165" y="58525"/>
                  <a:pt x="47" y="58667"/>
                  <a:pt x="24" y="58667"/>
                </a:cubicBezTo>
                <a:lnTo>
                  <a:pt x="402" y="58997"/>
                </a:lnTo>
                <a:cubicBezTo>
                  <a:pt x="165" y="59210"/>
                  <a:pt x="47" y="59352"/>
                  <a:pt x="47" y="59352"/>
                </a:cubicBezTo>
                <a:lnTo>
                  <a:pt x="425" y="59706"/>
                </a:lnTo>
                <a:cubicBezTo>
                  <a:pt x="189" y="59895"/>
                  <a:pt x="71" y="60013"/>
                  <a:pt x="71" y="60037"/>
                </a:cubicBezTo>
                <a:lnTo>
                  <a:pt x="425" y="60391"/>
                </a:lnTo>
                <a:cubicBezTo>
                  <a:pt x="473" y="60344"/>
                  <a:pt x="5434" y="55619"/>
                  <a:pt x="15145" y="50941"/>
                </a:cubicBezTo>
                <a:cubicBezTo>
                  <a:pt x="24076" y="46640"/>
                  <a:pt x="39009" y="41490"/>
                  <a:pt x="59281" y="41490"/>
                </a:cubicBezTo>
                <a:cubicBezTo>
                  <a:pt x="78065" y="41490"/>
                  <a:pt x="93187" y="50350"/>
                  <a:pt x="109182" y="59730"/>
                </a:cubicBezTo>
                <a:cubicBezTo>
                  <a:pt x="110293" y="60391"/>
                  <a:pt x="111403" y="61029"/>
                  <a:pt x="112537" y="61691"/>
                </a:cubicBezTo>
                <a:cubicBezTo>
                  <a:pt x="111687" y="61242"/>
                  <a:pt x="110836" y="60793"/>
                  <a:pt x="109986" y="60368"/>
                </a:cubicBezTo>
                <a:cubicBezTo>
                  <a:pt x="93777" y="51862"/>
                  <a:pt x="78467" y="43829"/>
                  <a:pt x="59423" y="43829"/>
                </a:cubicBezTo>
                <a:cubicBezTo>
                  <a:pt x="39009" y="43829"/>
                  <a:pt x="23958" y="48412"/>
                  <a:pt x="14933" y="52264"/>
                </a:cubicBezTo>
                <a:cubicBezTo>
                  <a:pt x="5151" y="56422"/>
                  <a:pt x="118" y="60651"/>
                  <a:pt x="71" y="60699"/>
                </a:cubicBezTo>
                <a:lnTo>
                  <a:pt x="402" y="61077"/>
                </a:lnTo>
                <a:cubicBezTo>
                  <a:pt x="449" y="61053"/>
                  <a:pt x="5434" y="56847"/>
                  <a:pt x="15145" y="52713"/>
                </a:cubicBezTo>
                <a:cubicBezTo>
                  <a:pt x="24124" y="48861"/>
                  <a:pt x="39080" y="44301"/>
                  <a:pt x="59447" y="44301"/>
                </a:cubicBezTo>
                <a:cubicBezTo>
                  <a:pt x="78349" y="44301"/>
                  <a:pt x="93612" y="52311"/>
                  <a:pt x="109749" y="60793"/>
                </a:cubicBezTo>
                <a:cubicBezTo>
                  <a:pt x="111120" y="61526"/>
                  <a:pt x="112514" y="62234"/>
                  <a:pt x="113884" y="62967"/>
                </a:cubicBezTo>
                <a:cubicBezTo>
                  <a:pt x="112750" y="62447"/>
                  <a:pt x="111640" y="61927"/>
                  <a:pt x="110529" y="61407"/>
                </a:cubicBezTo>
                <a:cubicBezTo>
                  <a:pt x="94179" y="53823"/>
                  <a:pt x="78750" y="46664"/>
                  <a:pt x="59588" y="46664"/>
                </a:cubicBezTo>
                <a:cubicBezTo>
                  <a:pt x="39103" y="46664"/>
                  <a:pt x="24029" y="50657"/>
                  <a:pt x="15003" y="54012"/>
                </a:cubicBezTo>
                <a:cubicBezTo>
                  <a:pt x="5174" y="57651"/>
                  <a:pt x="142" y="61337"/>
                  <a:pt x="95" y="61384"/>
                </a:cubicBezTo>
                <a:lnTo>
                  <a:pt x="402" y="61762"/>
                </a:lnTo>
                <a:cubicBezTo>
                  <a:pt x="449" y="61738"/>
                  <a:pt x="5434" y="58076"/>
                  <a:pt x="15192" y="54461"/>
                </a:cubicBezTo>
                <a:cubicBezTo>
                  <a:pt x="24194" y="51130"/>
                  <a:pt x="39198" y="47137"/>
                  <a:pt x="59588" y="47137"/>
                </a:cubicBezTo>
                <a:cubicBezTo>
                  <a:pt x="78656" y="47137"/>
                  <a:pt x="94037" y="54296"/>
                  <a:pt x="110316" y="61856"/>
                </a:cubicBezTo>
                <a:cubicBezTo>
                  <a:pt x="111947" y="62589"/>
                  <a:pt x="113553" y="63345"/>
                  <a:pt x="115184" y="64101"/>
                </a:cubicBezTo>
                <a:lnTo>
                  <a:pt x="111049" y="62447"/>
                </a:lnTo>
                <a:cubicBezTo>
                  <a:pt x="94581" y="55784"/>
                  <a:pt x="79034" y="49499"/>
                  <a:pt x="59754" y="49499"/>
                </a:cubicBezTo>
                <a:cubicBezTo>
                  <a:pt x="39198" y="49499"/>
                  <a:pt x="24100" y="52925"/>
                  <a:pt x="15027" y="55784"/>
                </a:cubicBezTo>
                <a:cubicBezTo>
                  <a:pt x="5198" y="58879"/>
                  <a:pt x="165" y="62022"/>
                  <a:pt x="118" y="62045"/>
                </a:cubicBezTo>
                <a:lnTo>
                  <a:pt x="378" y="62447"/>
                </a:lnTo>
                <a:cubicBezTo>
                  <a:pt x="567" y="62329"/>
                  <a:pt x="20579" y="49972"/>
                  <a:pt x="59754" y="49972"/>
                </a:cubicBezTo>
                <a:cubicBezTo>
                  <a:pt x="78939" y="49972"/>
                  <a:pt x="94462" y="56257"/>
                  <a:pt x="110883" y="62872"/>
                </a:cubicBezTo>
                <a:cubicBezTo>
                  <a:pt x="112750" y="63628"/>
                  <a:pt x="114617" y="64384"/>
                  <a:pt x="116507" y="65141"/>
                </a:cubicBezTo>
                <a:cubicBezTo>
                  <a:pt x="114853" y="64573"/>
                  <a:pt x="113223" y="64006"/>
                  <a:pt x="111616" y="63463"/>
                </a:cubicBezTo>
                <a:cubicBezTo>
                  <a:pt x="95006" y="57745"/>
                  <a:pt x="79317" y="52358"/>
                  <a:pt x="59919" y="52358"/>
                </a:cubicBezTo>
                <a:cubicBezTo>
                  <a:pt x="20485" y="52358"/>
                  <a:pt x="331" y="62636"/>
                  <a:pt x="142" y="62731"/>
                </a:cubicBezTo>
                <a:lnTo>
                  <a:pt x="354" y="63132"/>
                </a:lnTo>
                <a:cubicBezTo>
                  <a:pt x="543" y="63038"/>
                  <a:pt x="20603" y="52831"/>
                  <a:pt x="59919" y="52831"/>
                </a:cubicBezTo>
                <a:cubicBezTo>
                  <a:pt x="79223" y="52831"/>
                  <a:pt x="94888" y="58194"/>
                  <a:pt x="111451" y="63888"/>
                </a:cubicBezTo>
                <a:cubicBezTo>
                  <a:pt x="113530" y="64597"/>
                  <a:pt x="115633" y="65330"/>
                  <a:pt x="117735" y="66038"/>
                </a:cubicBezTo>
                <a:cubicBezTo>
                  <a:pt x="115869" y="65519"/>
                  <a:pt x="114002" y="64975"/>
                  <a:pt x="112159" y="64455"/>
                </a:cubicBezTo>
                <a:cubicBezTo>
                  <a:pt x="95408" y="59706"/>
                  <a:pt x="79577" y="55241"/>
                  <a:pt x="60085" y="55241"/>
                </a:cubicBezTo>
                <a:cubicBezTo>
                  <a:pt x="20556" y="55241"/>
                  <a:pt x="354" y="63321"/>
                  <a:pt x="165" y="63416"/>
                </a:cubicBezTo>
                <a:lnTo>
                  <a:pt x="331" y="63817"/>
                </a:lnTo>
                <a:cubicBezTo>
                  <a:pt x="520" y="63747"/>
                  <a:pt x="20650" y="55666"/>
                  <a:pt x="60085" y="55666"/>
                </a:cubicBezTo>
                <a:cubicBezTo>
                  <a:pt x="79530" y="55666"/>
                  <a:pt x="95313" y="60132"/>
                  <a:pt x="112041" y="64881"/>
                </a:cubicBezTo>
                <a:cubicBezTo>
                  <a:pt x="114333" y="65542"/>
                  <a:pt x="116649" y="66180"/>
                  <a:pt x="118964" y="66842"/>
                </a:cubicBezTo>
                <a:cubicBezTo>
                  <a:pt x="116861" y="66369"/>
                  <a:pt x="114782" y="65897"/>
                  <a:pt x="112703" y="65448"/>
                </a:cubicBezTo>
                <a:cubicBezTo>
                  <a:pt x="95809" y="61644"/>
                  <a:pt x="79861" y="58076"/>
                  <a:pt x="60226" y="58076"/>
                </a:cubicBezTo>
                <a:cubicBezTo>
                  <a:pt x="20603" y="58076"/>
                  <a:pt x="378" y="64030"/>
                  <a:pt x="189" y="64101"/>
                </a:cubicBezTo>
                <a:lnTo>
                  <a:pt x="307" y="64503"/>
                </a:lnTo>
                <a:cubicBezTo>
                  <a:pt x="496" y="64432"/>
                  <a:pt x="20674" y="58501"/>
                  <a:pt x="60226" y="58501"/>
                </a:cubicBezTo>
                <a:cubicBezTo>
                  <a:pt x="79813" y="58501"/>
                  <a:pt x="95738" y="62069"/>
                  <a:pt x="112608" y="65849"/>
                </a:cubicBezTo>
                <a:cubicBezTo>
                  <a:pt x="115113" y="66416"/>
                  <a:pt x="117617" y="66960"/>
                  <a:pt x="120169" y="67527"/>
                </a:cubicBezTo>
                <a:cubicBezTo>
                  <a:pt x="117830" y="67149"/>
                  <a:pt x="115538" y="66771"/>
                  <a:pt x="113246" y="66393"/>
                </a:cubicBezTo>
                <a:cubicBezTo>
                  <a:pt x="96211" y="63581"/>
                  <a:pt x="80144" y="60911"/>
                  <a:pt x="60368" y="60911"/>
                </a:cubicBezTo>
                <a:cubicBezTo>
                  <a:pt x="20650" y="60935"/>
                  <a:pt x="402" y="64739"/>
                  <a:pt x="213" y="64786"/>
                </a:cubicBezTo>
                <a:lnTo>
                  <a:pt x="307" y="65188"/>
                </a:lnTo>
                <a:cubicBezTo>
                  <a:pt x="496" y="65141"/>
                  <a:pt x="20721" y="61337"/>
                  <a:pt x="60415" y="61337"/>
                </a:cubicBezTo>
                <a:cubicBezTo>
                  <a:pt x="80121" y="61337"/>
                  <a:pt x="96187" y="64006"/>
                  <a:pt x="113199" y="66818"/>
                </a:cubicBezTo>
                <a:cubicBezTo>
                  <a:pt x="115892" y="67267"/>
                  <a:pt x="118610" y="67692"/>
                  <a:pt x="121350" y="68141"/>
                </a:cubicBezTo>
                <a:cubicBezTo>
                  <a:pt x="118822" y="67881"/>
                  <a:pt x="116318" y="67621"/>
                  <a:pt x="113813" y="67338"/>
                </a:cubicBezTo>
                <a:cubicBezTo>
                  <a:pt x="96660" y="65519"/>
                  <a:pt x="80451" y="63794"/>
                  <a:pt x="60557" y="63794"/>
                </a:cubicBezTo>
                <a:cubicBezTo>
                  <a:pt x="20721" y="63794"/>
                  <a:pt x="449" y="65471"/>
                  <a:pt x="236" y="65471"/>
                </a:cubicBezTo>
                <a:lnTo>
                  <a:pt x="260" y="65873"/>
                </a:lnTo>
                <a:cubicBezTo>
                  <a:pt x="449" y="65849"/>
                  <a:pt x="20721" y="64172"/>
                  <a:pt x="60557" y="64172"/>
                </a:cubicBezTo>
                <a:cubicBezTo>
                  <a:pt x="80404" y="64172"/>
                  <a:pt x="96613" y="65897"/>
                  <a:pt x="113766" y="67716"/>
                </a:cubicBezTo>
                <a:cubicBezTo>
                  <a:pt x="116649" y="68023"/>
                  <a:pt x="119555" y="68330"/>
                  <a:pt x="122485" y="68637"/>
                </a:cubicBezTo>
                <a:lnTo>
                  <a:pt x="114357" y="68259"/>
                </a:lnTo>
                <a:cubicBezTo>
                  <a:pt x="97818" y="67456"/>
                  <a:pt x="80711" y="66629"/>
                  <a:pt x="60722" y="66629"/>
                </a:cubicBezTo>
                <a:cubicBezTo>
                  <a:pt x="20769" y="66629"/>
                  <a:pt x="449" y="66157"/>
                  <a:pt x="236" y="66157"/>
                </a:cubicBezTo>
                <a:lnTo>
                  <a:pt x="236" y="66535"/>
                </a:lnTo>
                <a:cubicBezTo>
                  <a:pt x="449" y="66535"/>
                  <a:pt x="20769" y="67007"/>
                  <a:pt x="60722" y="67007"/>
                </a:cubicBezTo>
                <a:cubicBezTo>
                  <a:pt x="80711" y="67007"/>
                  <a:pt x="97818" y="67834"/>
                  <a:pt x="114357" y="68637"/>
                </a:cubicBezTo>
                <a:cubicBezTo>
                  <a:pt x="117405" y="68779"/>
                  <a:pt x="120500" y="68921"/>
                  <a:pt x="123619" y="69063"/>
                </a:cubicBezTo>
                <a:lnTo>
                  <a:pt x="114924" y="69157"/>
                </a:lnTo>
                <a:cubicBezTo>
                  <a:pt x="98243" y="69323"/>
                  <a:pt x="80995" y="69488"/>
                  <a:pt x="60888" y="69488"/>
                </a:cubicBezTo>
                <a:cubicBezTo>
                  <a:pt x="20839" y="69488"/>
                  <a:pt x="473" y="66865"/>
                  <a:pt x="284" y="66842"/>
                </a:cubicBezTo>
                <a:lnTo>
                  <a:pt x="236" y="67196"/>
                </a:lnTo>
                <a:cubicBezTo>
                  <a:pt x="425" y="67220"/>
                  <a:pt x="20816" y="69842"/>
                  <a:pt x="60888" y="69842"/>
                </a:cubicBezTo>
                <a:cubicBezTo>
                  <a:pt x="81018" y="69842"/>
                  <a:pt x="98266" y="69677"/>
                  <a:pt x="114924" y="69512"/>
                </a:cubicBezTo>
                <a:lnTo>
                  <a:pt x="124729" y="69417"/>
                </a:lnTo>
                <a:lnTo>
                  <a:pt x="124729" y="69417"/>
                </a:lnTo>
                <a:lnTo>
                  <a:pt x="115491" y="70031"/>
                </a:lnTo>
                <a:cubicBezTo>
                  <a:pt x="98668" y="71165"/>
                  <a:pt x="81278" y="72347"/>
                  <a:pt x="61030" y="72347"/>
                </a:cubicBezTo>
                <a:cubicBezTo>
                  <a:pt x="20863" y="72347"/>
                  <a:pt x="473" y="67574"/>
                  <a:pt x="284" y="67527"/>
                </a:cubicBezTo>
                <a:lnTo>
                  <a:pt x="189" y="67858"/>
                </a:lnTo>
                <a:cubicBezTo>
                  <a:pt x="402" y="67929"/>
                  <a:pt x="20816" y="72678"/>
                  <a:pt x="61030" y="72678"/>
                </a:cubicBezTo>
                <a:cubicBezTo>
                  <a:pt x="81302" y="72678"/>
                  <a:pt x="98692" y="71496"/>
                  <a:pt x="115514" y="70362"/>
                </a:cubicBezTo>
                <a:cubicBezTo>
                  <a:pt x="118751" y="70150"/>
                  <a:pt x="122012" y="69937"/>
                  <a:pt x="125296" y="69724"/>
                </a:cubicBezTo>
                <a:lnTo>
                  <a:pt x="125320" y="69748"/>
                </a:lnTo>
                <a:cubicBezTo>
                  <a:pt x="122201" y="70126"/>
                  <a:pt x="119129" y="70504"/>
                  <a:pt x="116058" y="70882"/>
                </a:cubicBezTo>
                <a:cubicBezTo>
                  <a:pt x="99117" y="73008"/>
                  <a:pt x="81585" y="75182"/>
                  <a:pt x="61195" y="75182"/>
                </a:cubicBezTo>
                <a:cubicBezTo>
                  <a:pt x="20934" y="75182"/>
                  <a:pt x="496" y="68307"/>
                  <a:pt x="307" y="68236"/>
                </a:cubicBezTo>
                <a:lnTo>
                  <a:pt x="189" y="68519"/>
                </a:lnTo>
                <a:cubicBezTo>
                  <a:pt x="402" y="68590"/>
                  <a:pt x="20863" y="75489"/>
                  <a:pt x="61195" y="75489"/>
                </a:cubicBezTo>
                <a:cubicBezTo>
                  <a:pt x="81585" y="75489"/>
                  <a:pt x="99141" y="73316"/>
                  <a:pt x="116105" y="71189"/>
                </a:cubicBezTo>
                <a:cubicBezTo>
                  <a:pt x="119271" y="70787"/>
                  <a:pt x="122485" y="70386"/>
                  <a:pt x="125722" y="70008"/>
                </a:cubicBezTo>
                <a:lnTo>
                  <a:pt x="125792" y="70055"/>
                </a:lnTo>
                <a:cubicBezTo>
                  <a:pt x="122721" y="70598"/>
                  <a:pt x="119649" y="71142"/>
                  <a:pt x="116649" y="71709"/>
                </a:cubicBezTo>
                <a:cubicBezTo>
                  <a:pt x="99542" y="74804"/>
                  <a:pt x="81869" y="78041"/>
                  <a:pt x="61360" y="78041"/>
                </a:cubicBezTo>
                <a:cubicBezTo>
                  <a:pt x="20981" y="78041"/>
                  <a:pt x="520" y="69015"/>
                  <a:pt x="307" y="68921"/>
                </a:cubicBezTo>
                <a:lnTo>
                  <a:pt x="165" y="69204"/>
                </a:lnTo>
                <a:cubicBezTo>
                  <a:pt x="378" y="69299"/>
                  <a:pt x="20887" y="78372"/>
                  <a:pt x="61337" y="78372"/>
                </a:cubicBezTo>
                <a:cubicBezTo>
                  <a:pt x="81893" y="78372"/>
                  <a:pt x="99566" y="75135"/>
                  <a:pt x="116672" y="72040"/>
                </a:cubicBezTo>
                <a:cubicBezTo>
                  <a:pt x="119815" y="71449"/>
                  <a:pt x="122957" y="70882"/>
                  <a:pt x="126147" y="70339"/>
                </a:cubicBezTo>
                <a:lnTo>
                  <a:pt x="126241" y="70409"/>
                </a:lnTo>
                <a:cubicBezTo>
                  <a:pt x="123217" y="71095"/>
                  <a:pt x="120193" y="71827"/>
                  <a:pt x="117192" y="72536"/>
                </a:cubicBezTo>
                <a:cubicBezTo>
                  <a:pt x="99968" y="76647"/>
                  <a:pt x="82153" y="80900"/>
                  <a:pt x="61502" y="80900"/>
                </a:cubicBezTo>
                <a:cubicBezTo>
                  <a:pt x="21028" y="80900"/>
                  <a:pt x="520" y="69724"/>
                  <a:pt x="307" y="69630"/>
                </a:cubicBezTo>
                <a:lnTo>
                  <a:pt x="165" y="69866"/>
                </a:lnTo>
                <a:cubicBezTo>
                  <a:pt x="378" y="69984"/>
                  <a:pt x="20934" y="81183"/>
                  <a:pt x="61502" y="81183"/>
                </a:cubicBezTo>
                <a:cubicBezTo>
                  <a:pt x="82176" y="81183"/>
                  <a:pt x="100038" y="76931"/>
                  <a:pt x="117263" y="72819"/>
                </a:cubicBezTo>
                <a:cubicBezTo>
                  <a:pt x="120358" y="72087"/>
                  <a:pt x="123453" y="71331"/>
                  <a:pt x="126572" y="70622"/>
                </a:cubicBezTo>
                <a:lnTo>
                  <a:pt x="126714" y="70717"/>
                </a:lnTo>
                <a:cubicBezTo>
                  <a:pt x="123713" y="71567"/>
                  <a:pt x="120736" y="72441"/>
                  <a:pt x="117783" y="73316"/>
                </a:cubicBezTo>
                <a:cubicBezTo>
                  <a:pt x="100417" y="78443"/>
                  <a:pt x="82460" y="83759"/>
                  <a:pt x="61668" y="83759"/>
                </a:cubicBezTo>
                <a:cubicBezTo>
                  <a:pt x="40450" y="83759"/>
                  <a:pt x="24903" y="80097"/>
                  <a:pt x="15594" y="77025"/>
                </a:cubicBezTo>
                <a:cubicBezTo>
                  <a:pt x="5505" y="73717"/>
                  <a:pt x="378" y="70339"/>
                  <a:pt x="307" y="70315"/>
                </a:cubicBezTo>
                <a:lnTo>
                  <a:pt x="165" y="70551"/>
                </a:lnTo>
                <a:cubicBezTo>
                  <a:pt x="213" y="70575"/>
                  <a:pt x="5387" y="73954"/>
                  <a:pt x="15500" y="77285"/>
                </a:cubicBezTo>
                <a:cubicBezTo>
                  <a:pt x="24832" y="80357"/>
                  <a:pt x="40403" y="84019"/>
                  <a:pt x="61668" y="84019"/>
                </a:cubicBezTo>
                <a:cubicBezTo>
                  <a:pt x="82483" y="84019"/>
                  <a:pt x="100487" y="78703"/>
                  <a:pt x="117854" y="73575"/>
                </a:cubicBezTo>
                <a:cubicBezTo>
                  <a:pt x="120949" y="72678"/>
                  <a:pt x="123973" y="71780"/>
                  <a:pt x="127021" y="70929"/>
                </a:cubicBezTo>
                <a:lnTo>
                  <a:pt x="127186" y="71047"/>
                </a:lnTo>
                <a:cubicBezTo>
                  <a:pt x="124257" y="72040"/>
                  <a:pt x="121327" y="73056"/>
                  <a:pt x="118373" y="74095"/>
                </a:cubicBezTo>
                <a:cubicBezTo>
                  <a:pt x="100865" y="80262"/>
                  <a:pt x="82767" y="86618"/>
                  <a:pt x="61833" y="86618"/>
                </a:cubicBezTo>
                <a:cubicBezTo>
                  <a:pt x="40568" y="86618"/>
                  <a:pt x="24974" y="82365"/>
                  <a:pt x="15641" y="78821"/>
                </a:cubicBezTo>
                <a:cubicBezTo>
                  <a:pt x="5529" y="74946"/>
                  <a:pt x="378" y="71047"/>
                  <a:pt x="331" y="71000"/>
                </a:cubicBezTo>
                <a:lnTo>
                  <a:pt x="165" y="71213"/>
                </a:lnTo>
                <a:cubicBezTo>
                  <a:pt x="213" y="71236"/>
                  <a:pt x="5387" y="75182"/>
                  <a:pt x="15523" y="79033"/>
                </a:cubicBezTo>
                <a:cubicBezTo>
                  <a:pt x="24880" y="82601"/>
                  <a:pt x="40497" y="86854"/>
                  <a:pt x="61833" y="86854"/>
                </a:cubicBezTo>
                <a:cubicBezTo>
                  <a:pt x="82790" y="86854"/>
                  <a:pt x="100913" y="80498"/>
                  <a:pt x="118444" y="74332"/>
                </a:cubicBezTo>
                <a:cubicBezTo>
                  <a:pt x="121469" y="73268"/>
                  <a:pt x="124446" y="72229"/>
                  <a:pt x="127446" y="71213"/>
                </a:cubicBezTo>
                <a:lnTo>
                  <a:pt x="127635" y="71331"/>
                </a:lnTo>
                <a:cubicBezTo>
                  <a:pt x="124753" y="72465"/>
                  <a:pt x="121870" y="73646"/>
                  <a:pt x="118964" y="74828"/>
                </a:cubicBezTo>
                <a:cubicBezTo>
                  <a:pt x="101314" y="82034"/>
                  <a:pt x="83050" y="89453"/>
                  <a:pt x="61998" y="89453"/>
                </a:cubicBezTo>
                <a:cubicBezTo>
                  <a:pt x="40663" y="89453"/>
                  <a:pt x="25021" y="84633"/>
                  <a:pt x="15665" y="80569"/>
                </a:cubicBezTo>
                <a:cubicBezTo>
                  <a:pt x="5529" y="76198"/>
                  <a:pt x="378" y="71733"/>
                  <a:pt x="331" y="71709"/>
                </a:cubicBezTo>
                <a:lnTo>
                  <a:pt x="165" y="71874"/>
                </a:lnTo>
                <a:cubicBezTo>
                  <a:pt x="213" y="71922"/>
                  <a:pt x="5387" y="76387"/>
                  <a:pt x="15570" y="80805"/>
                </a:cubicBezTo>
                <a:cubicBezTo>
                  <a:pt x="24951" y="84869"/>
                  <a:pt x="40616" y="89713"/>
                  <a:pt x="61998" y="89713"/>
                </a:cubicBezTo>
                <a:cubicBezTo>
                  <a:pt x="83098" y="89713"/>
                  <a:pt x="101385" y="82247"/>
                  <a:pt x="119059" y="75064"/>
                </a:cubicBezTo>
                <a:cubicBezTo>
                  <a:pt x="122012" y="73835"/>
                  <a:pt x="124965" y="72654"/>
                  <a:pt x="127872" y="71520"/>
                </a:cubicBezTo>
                <a:lnTo>
                  <a:pt x="128084" y="71638"/>
                </a:lnTo>
                <a:cubicBezTo>
                  <a:pt x="125249" y="72914"/>
                  <a:pt x="122414" y="74213"/>
                  <a:pt x="119555" y="75560"/>
                </a:cubicBezTo>
                <a:cubicBezTo>
                  <a:pt x="101763" y="83782"/>
                  <a:pt x="83358" y="92312"/>
                  <a:pt x="62164" y="92312"/>
                </a:cubicBezTo>
                <a:cubicBezTo>
                  <a:pt x="40757" y="92312"/>
                  <a:pt x="25092" y="86901"/>
                  <a:pt x="15712" y="82341"/>
                </a:cubicBezTo>
                <a:cubicBezTo>
                  <a:pt x="5552" y="77427"/>
                  <a:pt x="378" y="72441"/>
                  <a:pt x="331" y="72394"/>
                </a:cubicBezTo>
                <a:lnTo>
                  <a:pt x="165" y="72560"/>
                </a:lnTo>
                <a:cubicBezTo>
                  <a:pt x="213" y="72607"/>
                  <a:pt x="5411" y="77616"/>
                  <a:pt x="15594" y="82554"/>
                </a:cubicBezTo>
                <a:cubicBezTo>
                  <a:pt x="24998" y="87114"/>
                  <a:pt x="40710" y="92548"/>
                  <a:pt x="62164" y="92548"/>
                </a:cubicBezTo>
                <a:cubicBezTo>
                  <a:pt x="83405" y="92548"/>
                  <a:pt x="101834" y="83995"/>
                  <a:pt x="119649" y="75749"/>
                </a:cubicBezTo>
                <a:cubicBezTo>
                  <a:pt x="122555" y="74402"/>
                  <a:pt x="125438" y="73079"/>
                  <a:pt x="128297" y="71780"/>
                </a:cubicBezTo>
                <a:lnTo>
                  <a:pt x="128533" y="71945"/>
                </a:lnTo>
                <a:cubicBezTo>
                  <a:pt x="125769" y="73339"/>
                  <a:pt x="122957" y="74780"/>
                  <a:pt x="120145" y="76245"/>
                </a:cubicBezTo>
                <a:cubicBezTo>
                  <a:pt x="102212" y="85555"/>
                  <a:pt x="83641" y="95171"/>
                  <a:pt x="62306" y="95171"/>
                </a:cubicBezTo>
                <a:cubicBezTo>
                  <a:pt x="40852" y="95171"/>
                  <a:pt x="25140" y="89170"/>
                  <a:pt x="15736" y="84113"/>
                </a:cubicBezTo>
                <a:cubicBezTo>
                  <a:pt x="5552" y="78655"/>
                  <a:pt x="378" y="73127"/>
                  <a:pt x="307" y="73079"/>
                </a:cubicBezTo>
                <a:lnTo>
                  <a:pt x="165" y="73221"/>
                </a:lnTo>
                <a:cubicBezTo>
                  <a:pt x="213" y="73268"/>
                  <a:pt x="5411" y="78821"/>
                  <a:pt x="15641" y="84302"/>
                </a:cubicBezTo>
                <a:cubicBezTo>
                  <a:pt x="25045" y="89359"/>
                  <a:pt x="40805" y="95384"/>
                  <a:pt x="62306" y="95384"/>
                </a:cubicBezTo>
                <a:cubicBezTo>
                  <a:pt x="83688" y="95384"/>
                  <a:pt x="102259" y="85744"/>
                  <a:pt x="120240" y="76434"/>
                </a:cubicBezTo>
                <a:cubicBezTo>
                  <a:pt x="123075" y="74946"/>
                  <a:pt x="125911" y="73481"/>
                  <a:pt x="128722" y="72063"/>
                </a:cubicBezTo>
                <a:lnTo>
                  <a:pt x="128982" y="72229"/>
                </a:lnTo>
                <a:cubicBezTo>
                  <a:pt x="126241" y="73765"/>
                  <a:pt x="123501" y="75324"/>
                  <a:pt x="120736" y="76907"/>
                </a:cubicBezTo>
                <a:cubicBezTo>
                  <a:pt x="102638" y="87279"/>
                  <a:pt x="83948" y="98030"/>
                  <a:pt x="62447" y="98030"/>
                </a:cubicBezTo>
                <a:cubicBezTo>
                  <a:pt x="40970" y="98030"/>
                  <a:pt x="25210" y="91438"/>
                  <a:pt x="15783" y="85885"/>
                </a:cubicBezTo>
                <a:cubicBezTo>
                  <a:pt x="5552" y="79908"/>
                  <a:pt x="378" y="73835"/>
                  <a:pt x="307" y="73765"/>
                </a:cubicBezTo>
                <a:lnTo>
                  <a:pt x="165" y="73883"/>
                </a:lnTo>
                <a:cubicBezTo>
                  <a:pt x="213" y="73954"/>
                  <a:pt x="5434" y="80049"/>
                  <a:pt x="15665" y="86051"/>
                </a:cubicBezTo>
                <a:cubicBezTo>
                  <a:pt x="25116" y="91603"/>
                  <a:pt x="40899" y="98219"/>
                  <a:pt x="62471" y="98219"/>
                </a:cubicBezTo>
                <a:cubicBezTo>
                  <a:pt x="84043" y="98219"/>
                  <a:pt x="102732" y="87468"/>
                  <a:pt x="120854" y="77096"/>
                </a:cubicBezTo>
                <a:cubicBezTo>
                  <a:pt x="123642" y="75489"/>
                  <a:pt x="126407" y="73906"/>
                  <a:pt x="129171" y="72370"/>
                </a:cubicBezTo>
                <a:lnTo>
                  <a:pt x="129431" y="72536"/>
                </a:lnTo>
                <a:cubicBezTo>
                  <a:pt x="126761" y="74166"/>
                  <a:pt x="124068" y="75867"/>
                  <a:pt x="121350" y="77545"/>
                </a:cubicBezTo>
                <a:cubicBezTo>
                  <a:pt x="103110" y="89028"/>
                  <a:pt x="84255" y="100889"/>
                  <a:pt x="62636" y="100889"/>
                </a:cubicBezTo>
                <a:cubicBezTo>
                  <a:pt x="41017" y="100889"/>
                  <a:pt x="25258" y="93682"/>
                  <a:pt x="15807" y="87657"/>
                </a:cubicBezTo>
                <a:cubicBezTo>
                  <a:pt x="5576" y="81136"/>
                  <a:pt x="354" y="74521"/>
                  <a:pt x="307" y="74450"/>
                </a:cubicBezTo>
                <a:lnTo>
                  <a:pt x="165" y="74568"/>
                </a:lnTo>
                <a:cubicBezTo>
                  <a:pt x="236" y="74639"/>
                  <a:pt x="5434" y="81254"/>
                  <a:pt x="15712" y="87799"/>
                </a:cubicBezTo>
                <a:cubicBezTo>
                  <a:pt x="21784" y="91674"/>
                  <a:pt x="28329" y="94746"/>
                  <a:pt x="35205" y="96919"/>
                </a:cubicBezTo>
                <a:cubicBezTo>
                  <a:pt x="43991" y="99661"/>
                  <a:pt x="53173" y="101054"/>
                  <a:pt x="62380" y="101054"/>
                </a:cubicBezTo>
                <a:cubicBezTo>
                  <a:pt x="62458" y="101054"/>
                  <a:pt x="62535" y="101054"/>
                  <a:pt x="62613" y="101054"/>
                </a:cubicBezTo>
                <a:cubicBezTo>
                  <a:pt x="84303" y="101054"/>
                  <a:pt x="103181" y="89170"/>
                  <a:pt x="121445" y="77710"/>
                </a:cubicBezTo>
                <a:cubicBezTo>
                  <a:pt x="124186" y="75985"/>
                  <a:pt x="126879" y="74284"/>
                  <a:pt x="129596" y="72630"/>
                </a:cubicBezTo>
                <a:cubicBezTo>
                  <a:pt x="129691" y="72678"/>
                  <a:pt x="129785" y="72749"/>
                  <a:pt x="129880" y="72796"/>
                </a:cubicBezTo>
                <a:cubicBezTo>
                  <a:pt x="127257" y="74544"/>
                  <a:pt x="124635" y="76340"/>
                  <a:pt x="121965" y="78183"/>
                </a:cubicBezTo>
                <a:cubicBezTo>
                  <a:pt x="103583" y="90729"/>
                  <a:pt x="84563" y="103724"/>
                  <a:pt x="62778" y="103724"/>
                </a:cubicBezTo>
                <a:cubicBezTo>
                  <a:pt x="41135" y="103724"/>
                  <a:pt x="25305" y="95951"/>
                  <a:pt x="15830" y="89429"/>
                </a:cubicBezTo>
                <a:cubicBezTo>
                  <a:pt x="5576" y="82365"/>
                  <a:pt x="354" y="75229"/>
                  <a:pt x="307" y="75135"/>
                </a:cubicBezTo>
                <a:lnTo>
                  <a:pt x="165" y="75229"/>
                </a:lnTo>
                <a:cubicBezTo>
                  <a:pt x="213" y="75300"/>
                  <a:pt x="5458" y="82483"/>
                  <a:pt x="15736" y="89571"/>
                </a:cubicBezTo>
                <a:cubicBezTo>
                  <a:pt x="21784" y="93730"/>
                  <a:pt x="28353" y="97037"/>
                  <a:pt x="35299" y="99400"/>
                </a:cubicBezTo>
                <a:cubicBezTo>
                  <a:pt x="44068" y="102378"/>
                  <a:pt x="53279" y="103890"/>
                  <a:pt x="62562" y="103890"/>
                </a:cubicBezTo>
                <a:cubicBezTo>
                  <a:pt x="62634" y="103890"/>
                  <a:pt x="62706" y="103890"/>
                  <a:pt x="62778" y="103889"/>
                </a:cubicBezTo>
                <a:cubicBezTo>
                  <a:pt x="84610" y="103889"/>
                  <a:pt x="103630" y="90894"/>
                  <a:pt x="122036" y="78301"/>
                </a:cubicBezTo>
                <a:cubicBezTo>
                  <a:pt x="124729" y="76482"/>
                  <a:pt x="127375" y="74662"/>
                  <a:pt x="130022" y="72914"/>
                </a:cubicBezTo>
                <a:lnTo>
                  <a:pt x="130305" y="73103"/>
                </a:lnTo>
                <a:cubicBezTo>
                  <a:pt x="127753" y="74946"/>
                  <a:pt x="125178" y="76836"/>
                  <a:pt x="122555" y="78773"/>
                </a:cubicBezTo>
                <a:cubicBezTo>
                  <a:pt x="104032" y="92454"/>
                  <a:pt x="84846" y="106583"/>
                  <a:pt x="62943" y="106583"/>
                </a:cubicBezTo>
                <a:cubicBezTo>
                  <a:pt x="41230" y="106583"/>
                  <a:pt x="25352" y="98219"/>
                  <a:pt x="15854" y="91201"/>
                </a:cubicBezTo>
                <a:cubicBezTo>
                  <a:pt x="5576" y="83617"/>
                  <a:pt x="354" y="75915"/>
                  <a:pt x="307" y="75844"/>
                </a:cubicBezTo>
                <a:lnTo>
                  <a:pt x="189" y="75915"/>
                </a:lnTo>
                <a:cubicBezTo>
                  <a:pt x="236" y="75985"/>
                  <a:pt x="5458" y="83712"/>
                  <a:pt x="15783" y="91320"/>
                </a:cubicBezTo>
                <a:cubicBezTo>
                  <a:pt x="21784" y="95762"/>
                  <a:pt x="28377" y="99329"/>
                  <a:pt x="35370" y="101905"/>
                </a:cubicBezTo>
                <a:cubicBezTo>
                  <a:pt x="44144" y="105095"/>
                  <a:pt x="53406" y="106725"/>
                  <a:pt x="62742" y="106725"/>
                </a:cubicBezTo>
                <a:cubicBezTo>
                  <a:pt x="62809" y="106725"/>
                  <a:pt x="62876" y="106725"/>
                  <a:pt x="62943" y="106725"/>
                </a:cubicBezTo>
                <a:cubicBezTo>
                  <a:pt x="84917" y="106725"/>
                  <a:pt x="104102" y="92572"/>
                  <a:pt x="122650" y="78868"/>
                </a:cubicBezTo>
                <a:cubicBezTo>
                  <a:pt x="125273" y="76954"/>
                  <a:pt x="127872" y="75040"/>
                  <a:pt x="130447" y="73174"/>
                </a:cubicBezTo>
                <a:lnTo>
                  <a:pt x="130778" y="73363"/>
                </a:lnTo>
                <a:cubicBezTo>
                  <a:pt x="128250" y="75324"/>
                  <a:pt x="125745" y="77309"/>
                  <a:pt x="123193" y="79341"/>
                </a:cubicBezTo>
                <a:cubicBezTo>
                  <a:pt x="104504" y="94131"/>
                  <a:pt x="85177" y="109442"/>
                  <a:pt x="63109" y="109442"/>
                </a:cubicBezTo>
                <a:cubicBezTo>
                  <a:pt x="41324" y="109442"/>
                  <a:pt x="25423" y="100487"/>
                  <a:pt x="15901" y="92974"/>
                </a:cubicBezTo>
                <a:cubicBezTo>
                  <a:pt x="5576" y="84846"/>
                  <a:pt x="354" y="76600"/>
                  <a:pt x="307" y="76529"/>
                </a:cubicBezTo>
                <a:lnTo>
                  <a:pt x="189" y="76576"/>
                </a:lnTo>
                <a:cubicBezTo>
                  <a:pt x="236" y="76671"/>
                  <a:pt x="5482" y="84917"/>
                  <a:pt x="15830" y="93068"/>
                </a:cubicBezTo>
                <a:cubicBezTo>
                  <a:pt x="21784" y="97793"/>
                  <a:pt x="28400" y="101621"/>
                  <a:pt x="35465" y="104409"/>
                </a:cubicBezTo>
                <a:cubicBezTo>
                  <a:pt x="44219" y="107836"/>
                  <a:pt x="53533" y="109584"/>
                  <a:pt x="62920" y="109584"/>
                </a:cubicBezTo>
                <a:cubicBezTo>
                  <a:pt x="62983" y="109584"/>
                  <a:pt x="63046" y="109584"/>
                  <a:pt x="63109" y="109584"/>
                </a:cubicBezTo>
                <a:cubicBezTo>
                  <a:pt x="85224" y="109584"/>
                  <a:pt x="104575" y="94249"/>
                  <a:pt x="123264" y="79459"/>
                </a:cubicBezTo>
                <a:cubicBezTo>
                  <a:pt x="125840" y="77427"/>
                  <a:pt x="128368" y="75418"/>
                  <a:pt x="130896" y="73457"/>
                </a:cubicBezTo>
                <a:cubicBezTo>
                  <a:pt x="130990" y="73528"/>
                  <a:pt x="131109" y="73599"/>
                  <a:pt x="131227" y="73670"/>
                </a:cubicBezTo>
                <a:cubicBezTo>
                  <a:pt x="128769" y="75702"/>
                  <a:pt x="126312" y="77781"/>
                  <a:pt x="123808" y="79884"/>
                </a:cubicBezTo>
                <a:cubicBezTo>
                  <a:pt x="104977" y="95832"/>
                  <a:pt x="85484" y="112301"/>
                  <a:pt x="63274" y="112301"/>
                </a:cubicBezTo>
                <a:cubicBezTo>
                  <a:pt x="41442" y="112301"/>
                  <a:pt x="25494" y="102779"/>
                  <a:pt x="15949" y="94769"/>
                </a:cubicBezTo>
                <a:cubicBezTo>
                  <a:pt x="5600" y="86098"/>
                  <a:pt x="354" y="77309"/>
                  <a:pt x="284" y="77214"/>
                </a:cubicBezTo>
                <a:lnTo>
                  <a:pt x="189" y="77285"/>
                </a:lnTo>
                <a:cubicBezTo>
                  <a:pt x="236" y="77356"/>
                  <a:pt x="5505" y="86169"/>
                  <a:pt x="15854" y="94840"/>
                </a:cubicBezTo>
                <a:cubicBezTo>
                  <a:pt x="21784" y="99849"/>
                  <a:pt x="28424" y="103913"/>
                  <a:pt x="35559" y="106914"/>
                </a:cubicBezTo>
                <a:cubicBezTo>
                  <a:pt x="44240" y="110531"/>
                  <a:pt x="53520" y="112396"/>
                  <a:pt x="62921" y="112396"/>
                </a:cubicBezTo>
                <a:cubicBezTo>
                  <a:pt x="63039" y="112396"/>
                  <a:pt x="63157" y="112396"/>
                  <a:pt x="63274" y="112395"/>
                </a:cubicBezTo>
                <a:cubicBezTo>
                  <a:pt x="73245" y="112395"/>
                  <a:pt x="83594" y="109040"/>
                  <a:pt x="94935" y="102094"/>
                </a:cubicBezTo>
                <a:cubicBezTo>
                  <a:pt x="104977" y="95951"/>
                  <a:pt x="114593" y="87823"/>
                  <a:pt x="123879" y="79955"/>
                </a:cubicBezTo>
                <a:cubicBezTo>
                  <a:pt x="126383" y="77828"/>
                  <a:pt x="128840" y="75749"/>
                  <a:pt x="131321" y="73694"/>
                </a:cubicBezTo>
                <a:lnTo>
                  <a:pt x="131652" y="73930"/>
                </a:lnTo>
                <a:cubicBezTo>
                  <a:pt x="129266" y="76033"/>
                  <a:pt x="126856" y="78183"/>
                  <a:pt x="124422" y="80380"/>
                </a:cubicBezTo>
                <a:cubicBezTo>
                  <a:pt x="105449" y="97463"/>
                  <a:pt x="85815" y="115136"/>
                  <a:pt x="63440" y="115136"/>
                </a:cubicBezTo>
                <a:cubicBezTo>
                  <a:pt x="41537" y="115136"/>
                  <a:pt x="25541" y="105023"/>
                  <a:pt x="15972" y="96518"/>
                </a:cubicBezTo>
                <a:cubicBezTo>
                  <a:pt x="5600" y="87303"/>
                  <a:pt x="331" y="77994"/>
                  <a:pt x="307" y="77899"/>
                </a:cubicBezTo>
                <a:lnTo>
                  <a:pt x="213" y="77947"/>
                </a:lnTo>
                <a:cubicBezTo>
                  <a:pt x="260" y="78041"/>
                  <a:pt x="5529" y="87374"/>
                  <a:pt x="15925" y="96588"/>
                </a:cubicBezTo>
                <a:cubicBezTo>
                  <a:pt x="21784" y="101857"/>
                  <a:pt x="28447" y="106181"/>
                  <a:pt x="35654" y="109395"/>
                </a:cubicBezTo>
                <a:cubicBezTo>
                  <a:pt x="44368" y="113247"/>
                  <a:pt x="53759" y="115231"/>
                  <a:pt x="63271" y="115231"/>
                </a:cubicBezTo>
                <a:cubicBezTo>
                  <a:pt x="63327" y="115231"/>
                  <a:pt x="63383" y="115231"/>
                  <a:pt x="63440" y="115230"/>
                </a:cubicBezTo>
                <a:cubicBezTo>
                  <a:pt x="73481" y="115230"/>
                  <a:pt x="83925" y="111615"/>
                  <a:pt x="95337" y="104173"/>
                </a:cubicBezTo>
                <a:cubicBezTo>
                  <a:pt x="105473" y="97581"/>
                  <a:pt x="115136" y="88862"/>
                  <a:pt x="124517" y="80451"/>
                </a:cubicBezTo>
                <a:cubicBezTo>
                  <a:pt x="126950" y="78254"/>
                  <a:pt x="129360" y="76080"/>
                  <a:pt x="131746" y="73977"/>
                </a:cubicBezTo>
                <a:lnTo>
                  <a:pt x="132125" y="74190"/>
                </a:lnTo>
                <a:cubicBezTo>
                  <a:pt x="129785" y="76364"/>
                  <a:pt x="127446" y="78632"/>
                  <a:pt x="125084" y="80853"/>
                </a:cubicBezTo>
                <a:cubicBezTo>
                  <a:pt x="105922" y="99117"/>
                  <a:pt x="86122" y="117995"/>
                  <a:pt x="63581" y="117995"/>
                </a:cubicBezTo>
                <a:cubicBezTo>
                  <a:pt x="41632" y="117995"/>
                  <a:pt x="25588" y="107268"/>
                  <a:pt x="15996" y="98290"/>
                </a:cubicBezTo>
                <a:cubicBezTo>
                  <a:pt x="5623" y="88555"/>
                  <a:pt x="331" y="78679"/>
                  <a:pt x="284" y="78584"/>
                </a:cubicBezTo>
                <a:lnTo>
                  <a:pt x="213" y="78608"/>
                </a:lnTo>
                <a:cubicBezTo>
                  <a:pt x="260" y="78703"/>
                  <a:pt x="5529" y="88602"/>
                  <a:pt x="15949" y="98361"/>
                </a:cubicBezTo>
                <a:cubicBezTo>
                  <a:pt x="22068" y="104078"/>
                  <a:pt x="28731" y="108638"/>
                  <a:pt x="35748" y="111923"/>
                </a:cubicBezTo>
                <a:cubicBezTo>
                  <a:pt x="44467" y="115987"/>
                  <a:pt x="53965" y="118089"/>
                  <a:pt x="63605" y="118089"/>
                </a:cubicBezTo>
                <a:cubicBezTo>
                  <a:pt x="69016" y="118089"/>
                  <a:pt x="74403" y="117003"/>
                  <a:pt x="80073" y="114805"/>
                </a:cubicBezTo>
                <a:cubicBezTo>
                  <a:pt x="85106" y="112844"/>
                  <a:pt x="90233" y="110056"/>
                  <a:pt x="95738" y="106228"/>
                </a:cubicBezTo>
                <a:cubicBezTo>
                  <a:pt x="105945" y="99211"/>
                  <a:pt x="115703" y="89902"/>
                  <a:pt x="125131" y="80924"/>
                </a:cubicBezTo>
                <a:cubicBezTo>
                  <a:pt x="127494" y="78655"/>
                  <a:pt x="129856" y="76411"/>
                  <a:pt x="132172" y="74237"/>
                </a:cubicBezTo>
                <a:cubicBezTo>
                  <a:pt x="142710" y="80593"/>
                  <a:pt x="154358" y="85011"/>
                  <a:pt x="168204" y="85011"/>
                </a:cubicBezTo>
                <a:cubicBezTo>
                  <a:pt x="178954" y="85011"/>
                  <a:pt x="188594" y="81018"/>
                  <a:pt x="198494" y="72489"/>
                </a:cubicBezTo>
                <a:cubicBezTo>
                  <a:pt x="201495" y="69866"/>
                  <a:pt x="204354" y="67078"/>
                  <a:pt x="207023" y="64125"/>
                </a:cubicBezTo>
                <a:cubicBezTo>
                  <a:pt x="222003" y="74473"/>
                  <a:pt x="241307" y="86618"/>
                  <a:pt x="285018" y="86618"/>
                </a:cubicBezTo>
                <a:lnTo>
                  <a:pt x="285018" y="86547"/>
                </a:lnTo>
                <a:cubicBezTo>
                  <a:pt x="241330" y="86547"/>
                  <a:pt x="222050" y="74402"/>
                  <a:pt x="207071" y="64077"/>
                </a:cubicBezTo>
                <a:lnTo>
                  <a:pt x="207354" y="63770"/>
                </a:lnTo>
                <a:cubicBezTo>
                  <a:pt x="222429" y="72985"/>
                  <a:pt x="241732" y="83853"/>
                  <a:pt x="285018" y="83853"/>
                </a:cubicBezTo>
                <a:lnTo>
                  <a:pt x="285018" y="83759"/>
                </a:lnTo>
                <a:cubicBezTo>
                  <a:pt x="241779" y="83759"/>
                  <a:pt x="222476" y="72914"/>
                  <a:pt x="207425" y="63723"/>
                </a:cubicBezTo>
                <a:lnTo>
                  <a:pt x="207709" y="63416"/>
                </a:lnTo>
                <a:cubicBezTo>
                  <a:pt x="222830" y="71473"/>
                  <a:pt x="242134" y="81065"/>
                  <a:pt x="285018" y="81065"/>
                </a:cubicBezTo>
                <a:lnTo>
                  <a:pt x="285018" y="80947"/>
                </a:lnTo>
                <a:cubicBezTo>
                  <a:pt x="242181" y="80947"/>
                  <a:pt x="222877" y="71378"/>
                  <a:pt x="207756" y="63298"/>
                </a:cubicBezTo>
                <a:lnTo>
                  <a:pt x="208016" y="63014"/>
                </a:lnTo>
                <a:cubicBezTo>
                  <a:pt x="223232" y="70008"/>
                  <a:pt x="242559" y="78277"/>
                  <a:pt x="285018" y="78277"/>
                </a:cubicBezTo>
                <a:lnTo>
                  <a:pt x="285018" y="78159"/>
                </a:lnTo>
                <a:cubicBezTo>
                  <a:pt x="242606" y="78159"/>
                  <a:pt x="223279" y="69890"/>
                  <a:pt x="208110" y="62920"/>
                </a:cubicBezTo>
                <a:lnTo>
                  <a:pt x="208347" y="62636"/>
                </a:lnTo>
                <a:cubicBezTo>
                  <a:pt x="223610" y="68496"/>
                  <a:pt x="242961" y="75513"/>
                  <a:pt x="285018" y="75513"/>
                </a:cubicBezTo>
                <a:lnTo>
                  <a:pt x="285018" y="75371"/>
                </a:lnTo>
                <a:cubicBezTo>
                  <a:pt x="243032" y="75371"/>
                  <a:pt x="223704" y="68377"/>
                  <a:pt x="208465" y="62518"/>
                </a:cubicBezTo>
                <a:lnTo>
                  <a:pt x="208701" y="62258"/>
                </a:lnTo>
                <a:cubicBezTo>
                  <a:pt x="224012" y="67007"/>
                  <a:pt x="243362" y="72725"/>
                  <a:pt x="285018" y="72725"/>
                </a:cubicBezTo>
                <a:lnTo>
                  <a:pt x="285018" y="72583"/>
                </a:lnTo>
                <a:cubicBezTo>
                  <a:pt x="243457" y="72583"/>
                  <a:pt x="224106" y="66865"/>
                  <a:pt x="208819" y="62140"/>
                </a:cubicBezTo>
                <a:lnTo>
                  <a:pt x="209032" y="61880"/>
                </a:lnTo>
                <a:cubicBezTo>
                  <a:pt x="224413" y="65519"/>
                  <a:pt x="243764" y="69961"/>
                  <a:pt x="285018" y="69961"/>
                </a:cubicBezTo>
                <a:lnTo>
                  <a:pt x="285018" y="69795"/>
                </a:lnTo>
                <a:cubicBezTo>
                  <a:pt x="243882" y="69795"/>
                  <a:pt x="224508" y="65377"/>
                  <a:pt x="209174" y="61738"/>
                </a:cubicBezTo>
                <a:lnTo>
                  <a:pt x="209363" y="61502"/>
                </a:lnTo>
                <a:cubicBezTo>
                  <a:pt x="224815" y="64054"/>
                  <a:pt x="244166" y="67172"/>
                  <a:pt x="285018" y="67172"/>
                </a:cubicBezTo>
                <a:lnTo>
                  <a:pt x="285018" y="66983"/>
                </a:lnTo>
                <a:cubicBezTo>
                  <a:pt x="244284" y="66983"/>
                  <a:pt x="224933" y="63888"/>
                  <a:pt x="209528" y="61313"/>
                </a:cubicBezTo>
                <a:cubicBezTo>
                  <a:pt x="209575" y="61242"/>
                  <a:pt x="209646" y="61171"/>
                  <a:pt x="209717" y="61100"/>
                </a:cubicBezTo>
                <a:cubicBezTo>
                  <a:pt x="225193" y="62589"/>
                  <a:pt x="244567" y="64408"/>
                  <a:pt x="285018" y="64408"/>
                </a:cubicBezTo>
                <a:lnTo>
                  <a:pt x="285018" y="64195"/>
                </a:lnTo>
                <a:cubicBezTo>
                  <a:pt x="244709" y="64195"/>
                  <a:pt x="226114" y="62471"/>
                  <a:pt x="209882" y="60911"/>
                </a:cubicBezTo>
                <a:lnTo>
                  <a:pt x="210048" y="60722"/>
                </a:lnTo>
                <a:cubicBezTo>
                  <a:pt x="226398" y="61148"/>
                  <a:pt x="244969" y="61644"/>
                  <a:pt x="285018" y="61644"/>
                </a:cubicBezTo>
                <a:lnTo>
                  <a:pt x="285018" y="61407"/>
                </a:lnTo>
                <a:cubicBezTo>
                  <a:pt x="245134" y="61407"/>
                  <a:pt x="226540" y="60935"/>
                  <a:pt x="210237" y="60486"/>
                </a:cubicBezTo>
                <a:lnTo>
                  <a:pt x="210379" y="60321"/>
                </a:lnTo>
                <a:lnTo>
                  <a:pt x="210402" y="60321"/>
                </a:lnTo>
                <a:cubicBezTo>
                  <a:pt x="226800" y="59635"/>
                  <a:pt x="245394" y="58856"/>
                  <a:pt x="285018" y="58856"/>
                </a:cubicBezTo>
                <a:lnTo>
                  <a:pt x="285018" y="58619"/>
                </a:lnTo>
                <a:cubicBezTo>
                  <a:pt x="245560" y="58619"/>
                  <a:pt x="226965" y="59399"/>
                  <a:pt x="210591" y="60084"/>
                </a:cubicBezTo>
                <a:lnTo>
                  <a:pt x="210709" y="59919"/>
                </a:lnTo>
                <a:lnTo>
                  <a:pt x="210946" y="59895"/>
                </a:lnTo>
                <a:cubicBezTo>
                  <a:pt x="227367" y="58123"/>
                  <a:pt x="245961" y="56091"/>
                  <a:pt x="285018" y="56091"/>
                </a:cubicBezTo>
                <a:lnTo>
                  <a:pt x="285018" y="55831"/>
                </a:lnTo>
                <a:cubicBezTo>
                  <a:pt x="245985" y="55831"/>
                  <a:pt x="227367" y="57840"/>
                  <a:pt x="210969" y="59635"/>
                </a:cubicBezTo>
                <a:lnTo>
                  <a:pt x="210969" y="59635"/>
                </a:lnTo>
                <a:cubicBezTo>
                  <a:pt x="210993" y="59588"/>
                  <a:pt x="211016" y="59564"/>
                  <a:pt x="211064" y="59517"/>
                </a:cubicBezTo>
                <a:lnTo>
                  <a:pt x="211513" y="59446"/>
                </a:lnTo>
                <a:cubicBezTo>
                  <a:pt x="227934" y="56564"/>
                  <a:pt x="246528" y="53303"/>
                  <a:pt x="285018" y="53303"/>
                </a:cubicBezTo>
                <a:lnTo>
                  <a:pt x="285018" y="53043"/>
                </a:lnTo>
                <a:cubicBezTo>
                  <a:pt x="246505" y="53043"/>
                  <a:pt x="227886" y="56304"/>
                  <a:pt x="211465" y="59186"/>
                </a:cubicBezTo>
                <a:lnTo>
                  <a:pt x="211324" y="59210"/>
                </a:lnTo>
                <a:lnTo>
                  <a:pt x="211395" y="59116"/>
                </a:lnTo>
                <a:lnTo>
                  <a:pt x="212080" y="58950"/>
                </a:lnTo>
                <a:cubicBezTo>
                  <a:pt x="228501" y="55004"/>
                  <a:pt x="247096" y="50539"/>
                  <a:pt x="285018" y="50539"/>
                </a:cubicBezTo>
                <a:lnTo>
                  <a:pt x="285018" y="50232"/>
                </a:lnTo>
                <a:cubicBezTo>
                  <a:pt x="247072" y="50232"/>
                  <a:pt x="228454" y="54721"/>
                  <a:pt x="212009" y="58667"/>
                </a:cubicBezTo>
                <a:lnTo>
                  <a:pt x="211725" y="58738"/>
                </a:lnTo>
                <a:lnTo>
                  <a:pt x="211725" y="58738"/>
                </a:lnTo>
                <a:lnTo>
                  <a:pt x="211749" y="58714"/>
                </a:lnTo>
                <a:lnTo>
                  <a:pt x="212647" y="58430"/>
                </a:lnTo>
                <a:cubicBezTo>
                  <a:pt x="229068" y="53421"/>
                  <a:pt x="247686" y="47727"/>
                  <a:pt x="285018" y="47727"/>
                </a:cubicBezTo>
                <a:lnTo>
                  <a:pt x="285018" y="47444"/>
                </a:lnTo>
                <a:cubicBezTo>
                  <a:pt x="247639" y="47444"/>
                  <a:pt x="228997" y="53138"/>
                  <a:pt x="212552" y="58147"/>
                </a:cubicBezTo>
                <a:lnTo>
                  <a:pt x="212387" y="58194"/>
                </a:lnTo>
                <a:lnTo>
                  <a:pt x="213214" y="57911"/>
                </a:lnTo>
                <a:cubicBezTo>
                  <a:pt x="229635" y="51862"/>
                  <a:pt x="248230" y="44986"/>
                  <a:pt x="285018" y="44986"/>
                </a:cubicBezTo>
                <a:lnTo>
                  <a:pt x="285018" y="44656"/>
                </a:lnTo>
                <a:cubicBezTo>
                  <a:pt x="248419" y="44656"/>
                  <a:pt x="229777" y="51460"/>
                  <a:pt x="213426" y="57485"/>
                </a:cubicBezTo>
                <a:lnTo>
                  <a:pt x="213805" y="57320"/>
                </a:lnTo>
                <a:cubicBezTo>
                  <a:pt x="230202" y="50232"/>
                  <a:pt x="248797" y="42222"/>
                  <a:pt x="285018" y="42222"/>
                </a:cubicBezTo>
                <a:lnTo>
                  <a:pt x="285018" y="41868"/>
                </a:lnTo>
                <a:cubicBezTo>
                  <a:pt x="249340" y="41868"/>
                  <a:pt x="230722" y="49641"/>
                  <a:pt x="214490" y="56635"/>
                </a:cubicBezTo>
                <a:lnTo>
                  <a:pt x="214490" y="56635"/>
                </a:lnTo>
                <a:cubicBezTo>
                  <a:pt x="230864" y="48578"/>
                  <a:pt x="249435" y="39434"/>
                  <a:pt x="285018" y="39434"/>
                </a:cubicBezTo>
                <a:lnTo>
                  <a:pt x="285018" y="39080"/>
                </a:lnTo>
                <a:cubicBezTo>
                  <a:pt x="250285" y="39080"/>
                  <a:pt x="231714" y="47751"/>
                  <a:pt x="215600" y="55690"/>
                </a:cubicBezTo>
                <a:cubicBezTo>
                  <a:pt x="231856" y="46688"/>
                  <a:pt x="250356" y="36670"/>
                  <a:pt x="285018" y="36670"/>
                </a:cubicBezTo>
                <a:lnTo>
                  <a:pt x="285018" y="36292"/>
                </a:lnTo>
                <a:cubicBezTo>
                  <a:pt x="251207" y="36292"/>
                  <a:pt x="232706" y="45813"/>
                  <a:pt x="216758" y="54626"/>
                </a:cubicBezTo>
                <a:lnTo>
                  <a:pt x="216758" y="54626"/>
                </a:lnTo>
                <a:cubicBezTo>
                  <a:pt x="232825" y="44750"/>
                  <a:pt x="251301" y="33882"/>
                  <a:pt x="285018" y="33882"/>
                </a:cubicBezTo>
                <a:lnTo>
                  <a:pt x="285018" y="33504"/>
                </a:lnTo>
                <a:cubicBezTo>
                  <a:pt x="252175" y="33504"/>
                  <a:pt x="233746" y="43781"/>
                  <a:pt x="217963" y="53445"/>
                </a:cubicBezTo>
                <a:lnTo>
                  <a:pt x="217963" y="53445"/>
                </a:lnTo>
                <a:cubicBezTo>
                  <a:pt x="233888" y="42718"/>
                  <a:pt x="252270" y="31117"/>
                  <a:pt x="285018" y="31117"/>
                </a:cubicBezTo>
                <a:lnTo>
                  <a:pt x="285018" y="30716"/>
                </a:lnTo>
                <a:cubicBezTo>
                  <a:pt x="253121" y="30716"/>
                  <a:pt x="234809" y="41655"/>
                  <a:pt x="219168" y="52146"/>
                </a:cubicBezTo>
                <a:lnTo>
                  <a:pt x="219168" y="52146"/>
                </a:lnTo>
                <a:cubicBezTo>
                  <a:pt x="234927" y="40615"/>
                  <a:pt x="253215" y="28353"/>
                  <a:pt x="285018" y="28353"/>
                </a:cubicBezTo>
                <a:lnTo>
                  <a:pt x="285018" y="27904"/>
                </a:lnTo>
                <a:cubicBezTo>
                  <a:pt x="254089" y="27904"/>
                  <a:pt x="235896" y="39458"/>
                  <a:pt x="220444" y="50681"/>
                </a:cubicBezTo>
                <a:cubicBezTo>
                  <a:pt x="236014" y="38418"/>
                  <a:pt x="254160" y="25588"/>
                  <a:pt x="285018" y="25588"/>
                </a:cubicBezTo>
                <a:lnTo>
                  <a:pt x="285018" y="25116"/>
                </a:lnTo>
                <a:cubicBezTo>
                  <a:pt x="270227" y="25116"/>
                  <a:pt x="257090" y="28022"/>
                  <a:pt x="244875" y="34000"/>
                </a:cubicBezTo>
                <a:cubicBezTo>
                  <a:pt x="236085" y="38300"/>
                  <a:pt x="228690" y="43663"/>
                  <a:pt x="221720" y="49121"/>
                </a:cubicBezTo>
                <a:cubicBezTo>
                  <a:pt x="237668" y="35677"/>
                  <a:pt x="255011" y="22800"/>
                  <a:pt x="285018" y="22800"/>
                </a:cubicBezTo>
                <a:lnTo>
                  <a:pt x="285018" y="22328"/>
                </a:lnTo>
                <a:cubicBezTo>
                  <a:pt x="270439" y="22328"/>
                  <a:pt x="257492" y="25447"/>
                  <a:pt x="245371" y="31826"/>
                </a:cubicBezTo>
                <a:cubicBezTo>
                  <a:pt x="236936" y="36268"/>
                  <a:pt x="229777" y="41797"/>
                  <a:pt x="223019" y="47444"/>
                </a:cubicBezTo>
                <a:cubicBezTo>
                  <a:pt x="238731" y="33338"/>
                  <a:pt x="255932" y="20012"/>
                  <a:pt x="285018" y="20012"/>
                </a:cubicBezTo>
                <a:lnTo>
                  <a:pt x="285018" y="19540"/>
                </a:lnTo>
                <a:cubicBezTo>
                  <a:pt x="270676" y="19540"/>
                  <a:pt x="257870" y="22848"/>
                  <a:pt x="245867" y="29652"/>
                </a:cubicBezTo>
                <a:cubicBezTo>
                  <a:pt x="237810" y="34189"/>
                  <a:pt x="230887" y="39812"/>
                  <a:pt x="224366" y="45601"/>
                </a:cubicBezTo>
                <a:cubicBezTo>
                  <a:pt x="239842" y="30905"/>
                  <a:pt x="256877" y="17248"/>
                  <a:pt x="285018" y="17248"/>
                </a:cubicBezTo>
                <a:lnTo>
                  <a:pt x="285018" y="16752"/>
                </a:lnTo>
                <a:cubicBezTo>
                  <a:pt x="270912" y="16752"/>
                  <a:pt x="258248" y="20249"/>
                  <a:pt x="246339" y="27455"/>
                </a:cubicBezTo>
                <a:cubicBezTo>
                  <a:pt x="238661" y="32086"/>
                  <a:pt x="231998" y="37780"/>
                  <a:pt x="225689" y="43687"/>
                </a:cubicBezTo>
                <a:lnTo>
                  <a:pt x="225689" y="43687"/>
                </a:lnTo>
                <a:cubicBezTo>
                  <a:pt x="240929" y="28471"/>
                  <a:pt x="257799" y="14484"/>
                  <a:pt x="285018" y="14484"/>
                </a:cubicBezTo>
                <a:lnTo>
                  <a:pt x="285018" y="13964"/>
                </a:lnTo>
                <a:cubicBezTo>
                  <a:pt x="271125" y="13964"/>
                  <a:pt x="258649" y="17650"/>
                  <a:pt x="246836" y="25234"/>
                </a:cubicBezTo>
                <a:cubicBezTo>
                  <a:pt x="239558" y="29912"/>
                  <a:pt x="233132" y="35654"/>
                  <a:pt x="227083" y="41584"/>
                </a:cubicBezTo>
                <a:lnTo>
                  <a:pt x="227083" y="41584"/>
                </a:lnTo>
                <a:cubicBezTo>
                  <a:pt x="242063" y="25919"/>
                  <a:pt x="258720" y="11696"/>
                  <a:pt x="285018" y="11696"/>
                </a:cubicBezTo>
                <a:lnTo>
                  <a:pt x="285018" y="11152"/>
                </a:lnTo>
                <a:cubicBezTo>
                  <a:pt x="259571" y="11152"/>
                  <a:pt x="243150" y="24336"/>
                  <a:pt x="228548" y="39316"/>
                </a:cubicBezTo>
                <a:cubicBezTo>
                  <a:pt x="243268" y="23249"/>
                  <a:pt x="259665" y="8908"/>
                  <a:pt x="285018" y="8908"/>
                </a:cubicBezTo>
                <a:lnTo>
                  <a:pt x="285018" y="8364"/>
                </a:lnTo>
                <a:cubicBezTo>
                  <a:pt x="260469" y="8364"/>
                  <a:pt x="244284" y="21666"/>
                  <a:pt x="229942" y="37000"/>
                </a:cubicBezTo>
                <a:cubicBezTo>
                  <a:pt x="244402" y="20579"/>
                  <a:pt x="260563" y="6143"/>
                  <a:pt x="285018" y="6143"/>
                </a:cubicBezTo>
                <a:lnTo>
                  <a:pt x="285018" y="5576"/>
                </a:lnTo>
                <a:cubicBezTo>
                  <a:pt x="261367" y="5576"/>
                  <a:pt x="245442" y="18925"/>
                  <a:pt x="231360" y="34567"/>
                </a:cubicBezTo>
                <a:cubicBezTo>
                  <a:pt x="245560" y="17862"/>
                  <a:pt x="261437" y="3355"/>
                  <a:pt x="285018" y="3355"/>
                </a:cubicBezTo>
                <a:lnTo>
                  <a:pt x="285018" y="2788"/>
                </a:lnTo>
                <a:cubicBezTo>
                  <a:pt x="262217" y="2788"/>
                  <a:pt x="246623" y="16161"/>
                  <a:pt x="232777" y="32039"/>
                </a:cubicBezTo>
                <a:cubicBezTo>
                  <a:pt x="246718" y="15098"/>
                  <a:pt x="262312" y="591"/>
                  <a:pt x="285018" y="591"/>
                </a:cubicBezTo>
                <a:lnTo>
                  <a:pt x="285018" y="0"/>
                </a:lnTo>
                <a:close/>
              </a:path>
            </a:pathLst>
          </a:custGeom>
          <a:solidFill>
            <a:schemeClr val="dk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89"/>
          </a:p>
        </p:txBody>
      </p:sp>
      <p:sp>
        <p:nvSpPr>
          <p:cNvPr id="503" name="Google Shape;503;p22"/>
          <p:cNvSpPr/>
          <p:nvPr/>
        </p:nvSpPr>
        <p:spPr>
          <a:xfrm flipH="1">
            <a:off x="3846203" y="5775221"/>
            <a:ext cx="426800" cy="426800"/>
          </a:xfrm>
          <a:prstGeom prst="ellipse">
            <a:avLst/>
          </a:prstGeom>
          <a:solidFill>
            <a:schemeClr val="accent1"/>
          </a:solidFill>
          <a:ln>
            <a:noFill/>
          </a:ln>
          <a:effectLst>
            <a:outerShdw blurRad="128588" dist="57150" dir="4980000" algn="bl" rotWithShape="0">
              <a:srgbClr val="000000">
                <a:alpha val="16000"/>
              </a:srgb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89"/>
          </a:p>
        </p:txBody>
      </p:sp>
      <p:sp>
        <p:nvSpPr>
          <p:cNvPr id="504" name="Google Shape;504;p22"/>
          <p:cNvSpPr/>
          <p:nvPr/>
        </p:nvSpPr>
        <p:spPr>
          <a:xfrm flipH="1">
            <a:off x="10933737" y="1685571"/>
            <a:ext cx="609600" cy="609600"/>
          </a:xfrm>
          <a:prstGeom prst="ellipse">
            <a:avLst/>
          </a:prstGeom>
          <a:noFill/>
          <a:ln w="19050" cap="flat" cmpd="sng">
            <a:solidFill>
              <a:schemeClr val="accent2"/>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89"/>
          </a:p>
        </p:txBody>
      </p:sp>
      <p:sp>
        <p:nvSpPr>
          <p:cNvPr id="505" name="Google Shape;505;p22"/>
          <p:cNvSpPr/>
          <p:nvPr/>
        </p:nvSpPr>
        <p:spPr>
          <a:xfrm flipH="1">
            <a:off x="318468" y="2344567"/>
            <a:ext cx="487600" cy="487600"/>
          </a:xfrm>
          <a:prstGeom prst="ellipse">
            <a:avLst/>
          </a:prstGeom>
          <a:noFill/>
          <a:ln w="19050" cap="flat" cmpd="sng">
            <a:solidFill>
              <a:schemeClr val="accent2"/>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89"/>
          </a:p>
        </p:txBody>
      </p:sp>
      <p:sp>
        <p:nvSpPr>
          <p:cNvPr id="506" name="Google Shape;506;p22"/>
          <p:cNvSpPr/>
          <p:nvPr/>
        </p:nvSpPr>
        <p:spPr>
          <a:xfrm>
            <a:off x="1517451" y="530533"/>
            <a:ext cx="365600" cy="365600"/>
          </a:xfrm>
          <a:prstGeom prst="ellipse">
            <a:avLst/>
          </a:prstGeom>
          <a:solidFill>
            <a:schemeClr val="accent2"/>
          </a:solidFill>
          <a:ln>
            <a:noFill/>
          </a:ln>
          <a:effectLst>
            <a:outerShdw blurRad="128588" dist="57150" dir="4980000" algn="bl" rotWithShape="0">
              <a:srgbClr val="000000">
                <a:alpha val="16000"/>
              </a:srgb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89"/>
          </a:p>
        </p:txBody>
      </p:sp>
      <p:sp>
        <p:nvSpPr>
          <p:cNvPr id="507" name="Google Shape;507;p22"/>
          <p:cNvSpPr txBox="1">
            <a:spLocks noGrp="1"/>
          </p:cNvSpPr>
          <p:nvPr>
            <p:ph type="subTitle" idx="1"/>
          </p:nvPr>
        </p:nvSpPr>
        <p:spPr>
          <a:xfrm>
            <a:off x="960000" y="3682033"/>
            <a:ext cx="3434400" cy="1512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508" name="Google Shape;508;p22"/>
          <p:cNvSpPr txBox="1">
            <a:spLocks noGrp="1"/>
          </p:cNvSpPr>
          <p:nvPr>
            <p:ph type="title"/>
          </p:nvPr>
        </p:nvSpPr>
        <p:spPr>
          <a:xfrm>
            <a:off x="960000" y="1685567"/>
            <a:ext cx="3434400" cy="18056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4000"/>
              <a:buNone/>
              <a:defRPr/>
            </a:lvl1pPr>
            <a:lvl2pPr lvl="1" algn="ctr" rtl="0">
              <a:spcBef>
                <a:spcPts val="0"/>
              </a:spcBef>
              <a:spcAft>
                <a:spcPts val="0"/>
              </a:spcAft>
              <a:buSzPts val="3500"/>
              <a:buNone/>
              <a:defRPr/>
            </a:lvl2pPr>
            <a:lvl3pPr lvl="2" algn="ctr" rtl="0">
              <a:spcBef>
                <a:spcPts val="0"/>
              </a:spcBef>
              <a:spcAft>
                <a:spcPts val="0"/>
              </a:spcAft>
              <a:buSzPts val="3500"/>
              <a:buNone/>
              <a:defRPr/>
            </a:lvl3pPr>
            <a:lvl4pPr lvl="3" algn="ctr" rtl="0">
              <a:spcBef>
                <a:spcPts val="0"/>
              </a:spcBef>
              <a:spcAft>
                <a:spcPts val="0"/>
              </a:spcAft>
              <a:buSzPts val="3500"/>
              <a:buNone/>
              <a:defRPr/>
            </a:lvl4pPr>
            <a:lvl5pPr lvl="4" algn="ctr" rtl="0">
              <a:spcBef>
                <a:spcPts val="0"/>
              </a:spcBef>
              <a:spcAft>
                <a:spcPts val="0"/>
              </a:spcAft>
              <a:buSzPts val="3500"/>
              <a:buNone/>
              <a:defRPr/>
            </a:lvl5pPr>
            <a:lvl6pPr lvl="5" algn="ctr" rtl="0">
              <a:spcBef>
                <a:spcPts val="0"/>
              </a:spcBef>
              <a:spcAft>
                <a:spcPts val="0"/>
              </a:spcAft>
              <a:buSzPts val="3500"/>
              <a:buNone/>
              <a:defRPr/>
            </a:lvl6pPr>
            <a:lvl7pPr lvl="6" algn="ctr" rtl="0">
              <a:spcBef>
                <a:spcPts val="0"/>
              </a:spcBef>
              <a:spcAft>
                <a:spcPts val="0"/>
              </a:spcAft>
              <a:buSzPts val="3500"/>
              <a:buNone/>
              <a:defRPr/>
            </a:lvl7pPr>
            <a:lvl8pPr lvl="7" algn="ctr" rtl="0">
              <a:spcBef>
                <a:spcPts val="0"/>
              </a:spcBef>
              <a:spcAft>
                <a:spcPts val="0"/>
              </a:spcAft>
              <a:buSzPts val="3500"/>
              <a:buNone/>
              <a:defRPr/>
            </a:lvl8pPr>
            <a:lvl9pPr lvl="8" algn="ctr" rtl="0">
              <a:spcBef>
                <a:spcPts val="0"/>
              </a:spcBef>
              <a:spcAft>
                <a:spcPts val="0"/>
              </a:spcAft>
              <a:buSzPts val="3500"/>
              <a:buNone/>
              <a:defRPr/>
            </a:lvl9pPr>
          </a:lstStyle>
          <a:p>
            <a:endParaRPr/>
          </a:p>
        </p:txBody>
      </p:sp>
    </p:spTree>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Title and three columns">
  <p:cSld name="BLANK_1_1_1_2">
    <p:spTree>
      <p:nvGrpSpPr>
        <p:cNvPr id="1" name="Shape 526"/>
        <p:cNvGrpSpPr/>
        <p:nvPr/>
      </p:nvGrpSpPr>
      <p:grpSpPr>
        <a:xfrm>
          <a:off x="0" y="0"/>
          <a:ext cx="0" cy="0"/>
          <a:chOff x="0" y="0"/>
          <a:chExt cx="0" cy="0"/>
        </a:xfrm>
      </p:grpSpPr>
      <p:grpSp>
        <p:nvGrpSpPr>
          <p:cNvPr id="527" name="Google Shape;527;p24"/>
          <p:cNvGrpSpPr/>
          <p:nvPr/>
        </p:nvGrpSpPr>
        <p:grpSpPr>
          <a:xfrm>
            <a:off x="-1005801" y="-203219"/>
            <a:ext cx="13550761" cy="7188428"/>
            <a:chOff x="-200" y="-541901"/>
            <a:chExt cx="9144387" cy="4850928"/>
          </a:xfrm>
        </p:grpSpPr>
        <p:grpSp>
          <p:nvGrpSpPr>
            <p:cNvPr id="528" name="Google Shape;528;p24"/>
            <p:cNvGrpSpPr/>
            <p:nvPr/>
          </p:nvGrpSpPr>
          <p:grpSpPr>
            <a:xfrm>
              <a:off x="75" y="-541901"/>
              <a:ext cx="3080308" cy="3269023"/>
              <a:chOff x="0" y="0"/>
              <a:chExt cx="2743172" cy="2911232"/>
            </a:xfrm>
          </p:grpSpPr>
          <p:sp>
            <p:nvSpPr>
              <p:cNvPr id="529" name="Google Shape;529;p24"/>
              <p:cNvSpPr/>
              <p:nvPr/>
            </p:nvSpPr>
            <p:spPr>
              <a:xfrm>
                <a:off x="0" y="1411617"/>
                <a:ext cx="2743172" cy="1499615"/>
              </a:xfrm>
              <a:custGeom>
                <a:avLst/>
                <a:gdLst/>
                <a:ahLst/>
                <a:cxnLst/>
                <a:rect l="l" t="t" r="r" b="b"/>
                <a:pathLst>
                  <a:path w="143284" h="78442" extrusionOk="0">
                    <a:moveTo>
                      <a:pt x="94420" y="2397"/>
                    </a:moveTo>
                    <a:cubicBezTo>
                      <a:pt x="94850" y="2397"/>
                      <a:pt x="95284" y="2437"/>
                      <a:pt x="95715" y="2519"/>
                    </a:cubicBezTo>
                    <a:cubicBezTo>
                      <a:pt x="94720" y="3693"/>
                      <a:pt x="94138" y="5198"/>
                      <a:pt x="94228" y="6784"/>
                    </a:cubicBezTo>
                    <a:cubicBezTo>
                      <a:pt x="92977" y="5481"/>
                      <a:pt x="91219" y="4651"/>
                      <a:pt x="89350" y="4651"/>
                    </a:cubicBezTo>
                    <a:cubicBezTo>
                      <a:pt x="89330" y="4651"/>
                      <a:pt x="89310" y="4651"/>
                      <a:pt x="89290" y="4651"/>
                    </a:cubicBezTo>
                    <a:cubicBezTo>
                      <a:pt x="90624" y="3201"/>
                      <a:pt x="92490" y="2397"/>
                      <a:pt x="94420" y="2397"/>
                    </a:cubicBezTo>
                    <a:close/>
                    <a:moveTo>
                      <a:pt x="84151" y="2400"/>
                    </a:moveTo>
                    <a:cubicBezTo>
                      <a:pt x="86084" y="2400"/>
                      <a:pt x="87955" y="3198"/>
                      <a:pt x="89290" y="4651"/>
                    </a:cubicBezTo>
                    <a:cubicBezTo>
                      <a:pt x="89270" y="4651"/>
                      <a:pt x="89250" y="4651"/>
                      <a:pt x="89231" y="4651"/>
                    </a:cubicBezTo>
                    <a:cubicBezTo>
                      <a:pt x="87362" y="4651"/>
                      <a:pt x="85594" y="5481"/>
                      <a:pt x="84353" y="6793"/>
                    </a:cubicBezTo>
                    <a:cubicBezTo>
                      <a:pt x="84434" y="5207"/>
                      <a:pt x="83851" y="3702"/>
                      <a:pt x="82866" y="2519"/>
                    </a:cubicBezTo>
                    <a:cubicBezTo>
                      <a:pt x="83294" y="2439"/>
                      <a:pt x="83724" y="2400"/>
                      <a:pt x="84151" y="2400"/>
                    </a:cubicBezTo>
                    <a:close/>
                    <a:moveTo>
                      <a:pt x="13670" y="2589"/>
                    </a:moveTo>
                    <a:cubicBezTo>
                      <a:pt x="15606" y="2589"/>
                      <a:pt x="17480" y="3392"/>
                      <a:pt x="18825" y="4840"/>
                    </a:cubicBezTo>
                    <a:lnTo>
                      <a:pt x="18825" y="4840"/>
                    </a:lnTo>
                    <a:cubicBezTo>
                      <a:pt x="18822" y="4840"/>
                      <a:pt x="18819" y="4840"/>
                      <a:pt x="18816" y="4840"/>
                    </a:cubicBezTo>
                    <a:cubicBezTo>
                      <a:pt x="18806" y="4840"/>
                      <a:pt x="18796" y="4840"/>
                      <a:pt x="18786" y="4840"/>
                    </a:cubicBezTo>
                    <a:cubicBezTo>
                      <a:pt x="16906" y="4840"/>
                      <a:pt x="15136" y="5671"/>
                      <a:pt x="13879" y="6981"/>
                    </a:cubicBezTo>
                    <a:cubicBezTo>
                      <a:pt x="13951" y="5404"/>
                      <a:pt x="13368" y="3899"/>
                      <a:pt x="12382" y="2716"/>
                    </a:cubicBezTo>
                    <a:lnTo>
                      <a:pt x="12391" y="2707"/>
                    </a:lnTo>
                    <a:cubicBezTo>
                      <a:pt x="12817" y="2628"/>
                      <a:pt x="13245" y="2589"/>
                      <a:pt x="13670" y="2589"/>
                    </a:cubicBezTo>
                    <a:close/>
                    <a:moveTo>
                      <a:pt x="23963" y="2589"/>
                    </a:moveTo>
                    <a:cubicBezTo>
                      <a:pt x="24387" y="2589"/>
                      <a:pt x="24815" y="2628"/>
                      <a:pt x="25241" y="2707"/>
                    </a:cubicBezTo>
                    <a:cubicBezTo>
                      <a:pt x="24255" y="3890"/>
                      <a:pt x="23673" y="5395"/>
                      <a:pt x="23753" y="6981"/>
                    </a:cubicBezTo>
                    <a:cubicBezTo>
                      <a:pt x="22512" y="5678"/>
                      <a:pt x="20744" y="4839"/>
                      <a:pt x="18875" y="4839"/>
                    </a:cubicBezTo>
                    <a:cubicBezTo>
                      <a:pt x="18859" y="4839"/>
                      <a:pt x="18842" y="4839"/>
                      <a:pt x="18825" y="4840"/>
                    </a:cubicBezTo>
                    <a:lnTo>
                      <a:pt x="18825" y="4840"/>
                    </a:lnTo>
                    <a:cubicBezTo>
                      <a:pt x="20162" y="3392"/>
                      <a:pt x="22030" y="2589"/>
                      <a:pt x="23963" y="2589"/>
                    </a:cubicBezTo>
                    <a:close/>
                    <a:moveTo>
                      <a:pt x="77628" y="548"/>
                    </a:moveTo>
                    <a:cubicBezTo>
                      <a:pt x="80805" y="548"/>
                      <a:pt x="83981" y="2626"/>
                      <a:pt x="84022" y="6784"/>
                    </a:cubicBezTo>
                    <a:cubicBezTo>
                      <a:pt x="83543" y="6679"/>
                      <a:pt x="83061" y="6628"/>
                      <a:pt x="82582" y="6628"/>
                    </a:cubicBezTo>
                    <a:cubicBezTo>
                      <a:pt x="80728" y="6628"/>
                      <a:pt x="78929" y="7396"/>
                      <a:pt x="77633" y="8791"/>
                    </a:cubicBezTo>
                    <a:cubicBezTo>
                      <a:pt x="76359" y="7419"/>
                      <a:pt x="74579" y="6632"/>
                      <a:pt x="72709" y="6632"/>
                    </a:cubicBezTo>
                    <a:cubicBezTo>
                      <a:pt x="72699" y="6632"/>
                      <a:pt x="72688" y="6632"/>
                      <a:pt x="72678" y="6632"/>
                    </a:cubicBezTo>
                    <a:cubicBezTo>
                      <a:pt x="72194" y="6632"/>
                      <a:pt x="71710" y="6677"/>
                      <a:pt x="71235" y="6784"/>
                    </a:cubicBezTo>
                    <a:cubicBezTo>
                      <a:pt x="71275" y="2626"/>
                      <a:pt x="74452" y="548"/>
                      <a:pt x="77628" y="548"/>
                    </a:cubicBezTo>
                    <a:close/>
                    <a:moveTo>
                      <a:pt x="100945" y="548"/>
                    </a:moveTo>
                    <a:cubicBezTo>
                      <a:pt x="104119" y="548"/>
                      <a:pt x="107295" y="2626"/>
                      <a:pt x="107337" y="6782"/>
                    </a:cubicBezTo>
                    <a:lnTo>
                      <a:pt x="107337" y="6782"/>
                    </a:lnTo>
                    <a:cubicBezTo>
                      <a:pt x="106865" y="6681"/>
                      <a:pt x="106389" y="6632"/>
                      <a:pt x="105917" y="6632"/>
                    </a:cubicBezTo>
                    <a:cubicBezTo>
                      <a:pt x="104054" y="6632"/>
                      <a:pt x="102249" y="7399"/>
                      <a:pt x="100957" y="8791"/>
                    </a:cubicBezTo>
                    <a:cubicBezTo>
                      <a:pt x="99676" y="7411"/>
                      <a:pt x="97883" y="6632"/>
                      <a:pt x="96002" y="6632"/>
                    </a:cubicBezTo>
                    <a:cubicBezTo>
                      <a:pt x="95518" y="6632"/>
                      <a:pt x="95034" y="6685"/>
                      <a:pt x="94559" y="6784"/>
                    </a:cubicBezTo>
                    <a:cubicBezTo>
                      <a:pt x="94595" y="2626"/>
                      <a:pt x="97769" y="548"/>
                      <a:pt x="100945" y="548"/>
                    </a:cubicBezTo>
                    <a:close/>
                    <a:moveTo>
                      <a:pt x="7159" y="741"/>
                    </a:moveTo>
                    <a:cubicBezTo>
                      <a:pt x="10334" y="741"/>
                      <a:pt x="13512" y="2820"/>
                      <a:pt x="13556" y="6981"/>
                    </a:cubicBezTo>
                    <a:cubicBezTo>
                      <a:pt x="13074" y="6876"/>
                      <a:pt x="12589" y="6825"/>
                      <a:pt x="12108" y="6825"/>
                    </a:cubicBezTo>
                    <a:cubicBezTo>
                      <a:pt x="10251" y="6825"/>
                      <a:pt x="8458" y="7587"/>
                      <a:pt x="7163" y="8974"/>
                    </a:cubicBezTo>
                    <a:lnTo>
                      <a:pt x="7163" y="8974"/>
                    </a:lnTo>
                    <a:cubicBezTo>
                      <a:pt x="5882" y="7606"/>
                      <a:pt x="4092" y="6820"/>
                      <a:pt x="2212" y="6820"/>
                    </a:cubicBezTo>
                    <a:cubicBezTo>
                      <a:pt x="1728" y="6820"/>
                      <a:pt x="1245" y="6874"/>
                      <a:pt x="770" y="6981"/>
                    </a:cubicBezTo>
                    <a:cubicBezTo>
                      <a:pt x="806" y="2822"/>
                      <a:pt x="3981" y="741"/>
                      <a:pt x="7159" y="741"/>
                    </a:cubicBezTo>
                    <a:close/>
                    <a:moveTo>
                      <a:pt x="30465" y="748"/>
                    </a:moveTo>
                    <a:cubicBezTo>
                      <a:pt x="33637" y="748"/>
                      <a:pt x="36811" y="2823"/>
                      <a:pt x="36854" y="6977"/>
                    </a:cubicBezTo>
                    <a:lnTo>
                      <a:pt x="36854" y="6977"/>
                    </a:lnTo>
                    <a:cubicBezTo>
                      <a:pt x="36379" y="6875"/>
                      <a:pt x="35901" y="6825"/>
                      <a:pt x="35427" y="6825"/>
                    </a:cubicBezTo>
                    <a:cubicBezTo>
                      <a:pt x="33572" y="6825"/>
                      <a:pt x="31778" y="7591"/>
                      <a:pt x="30483" y="8979"/>
                    </a:cubicBezTo>
                    <a:cubicBezTo>
                      <a:pt x="29201" y="7608"/>
                      <a:pt x="27409" y="6820"/>
                      <a:pt x="25536" y="6820"/>
                    </a:cubicBezTo>
                    <a:cubicBezTo>
                      <a:pt x="25044" y="6820"/>
                      <a:pt x="24560" y="6874"/>
                      <a:pt x="24085" y="6981"/>
                    </a:cubicBezTo>
                    <a:cubicBezTo>
                      <a:pt x="24116" y="2827"/>
                      <a:pt x="27290" y="748"/>
                      <a:pt x="30465" y="748"/>
                    </a:cubicBezTo>
                    <a:close/>
                    <a:moveTo>
                      <a:pt x="119332" y="6908"/>
                    </a:moveTo>
                    <a:cubicBezTo>
                      <a:pt x="121265" y="6908"/>
                      <a:pt x="123134" y="7710"/>
                      <a:pt x="124478" y="9150"/>
                    </a:cubicBezTo>
                    <a:lnTo>
                      <a:pt x="124487" y="9158"/>
                    </a:lnTo>
                    <a:lnTo>
                      <a:pt x="124487" y="9158"/>
                    </a:lnTo>
                    <a:cubicBezTo>
                      <a:pt x="124484" y="9159"/>
                      <a:pt x="124481" y="9159"/>
                      <a:pt x="124478" y="9159"/>
                    </a:cubicBezTo>
                    <a:cubicBezTo>
                      <a:pt x="124459" y="9158"/>
                      <a:pt x="124439" y="9158"/>
                      <a:pt x="124419" y="9158"/>
                    </a:cubicBezTo>
                    <a:cubicBezTo>
                      <a:pt x="122559" y="9158"/>
                      <a:pt x="120791" y="9997"/>
                      <a:pt x="119541" y="11300"/>
                    </a:cubicBezTo>
                    <a:cubicBezTo>
                      <a:pt x="119631" y="9705"/>
                      <a:pt x="119048" y="8209"/>
                      <a:pt x="118054" y="7026"/>
                    </a:cubicBezTo>
                    <a:cubicBezTo>
                      <a:pt x="118480" y="6947"/>
                      <a:pt x="118907" y="6908"/>
                      <a:pt x="119332" y="6908"/>
                    </a:cubicBezTo>
                    <a:close/>
                    <a:moveTo>
                      <a:pt x="129633" y="6908"/>
                    </a:moveTo>
                    <a:cubicBezTo>
                      <a:pt x="130058" y="6908"/>
                      <a:pt x="130486" y="6947"/>
                      <a:pt x="130912" y="7026"/>
                    </a:cubicBezTo>
                    <a:cubicBezTo>
                      <a:pt x="129917" y="8209"/>
                      <a:pt x="129335" y="9705"/>
                      <a:pt x="129415" y="11300"/>
                    </a:cubicBezTo>
                    <a:cubicBezTo>
                      <a:pt x="128174" y="9997"/>
                      <a:pt x="126406" y="9158"/>
                      <a:pt x="124537" y="9158"/>
                    </a:cubicBezTo>
                    <a:cubicBezTo>
                      <a:pt x="124521" y="9158"/>
                      <a:pt x="124504" y="9158"/>
                      <a:pt x="124487" y="9158"/>
                    </a:cubicBezTo>
                    <a:lnTo>
                      <a:pt x="124487" y="9158"/>
                    </a:lnTo>
                    <a:cubicBezTo>
                      <a:pt x="125825" y="7711"/>
                      <a:pt x="127698" y="6908"/>
                      <a:pt x="129633" y="6908"/>
                    </a:cubicBezTo>
                    <a:close/>
                    <a:moveTo>
                      <a:pt x="82788" y="6998"/>
                    </a:moveTo>
                    <a:cubicBezTo>
                      <a:pt x="83213" y="6998"/>
                      <a:pt x="83641" y="7037"/>
                      <a:pt x="84066" y="7116"/>
                    </a:cubicBezTo>
                    <a:cubicBezTo>
                      <a:pt x="83072" y="8289"/>
                      <a:pt x="82489" y="9795"/>
                      <a:pt x="82579" y="11390"/>
                    </a:cubicBezTo>
                    <a:cubicBezTo>
                      <a:pt x="81329" y="10086"/>
                      <a:pt x="79570" y="9248"/>
                      <a:pt x="77701" y="9248"/>
                    </a:cubicBezTo>
                    <a:cubicBezTo>
                      <a:pt x="77681" y="9248"/>
                      <a:pt x="77661" y="9248"/>
                      <a:pt x="77642" y="9248"/>
                    </a:cubicBezTo>
                    <a:cubicBezTo>
                      <a:pt x="78979" y="7801"/>
                      <a:pt x="80853" y="6998"/>
                      <a:pt x="82788" y="6998"/>
                    </a:cubicBezTo>
                    <a:close/>
                    <a:moveTo>
                      <a:pt x="95802" y="7007"/>
                    </a:moveTo>
                    <a:cubicBezTo>
                      <a:pt x="97737" y="7007"/>
                      <a:pt x="99611" y="7810"/>
                      <a:pt x="100948" y="9257"/>
                    </a:cubicBezTo>
                    <a:cubicBezTo>
                      <a:pt x="100928" y="9257"/>
                      <a:pt x="100908" y="9257"/>
                      <a:pt x="100889" y="9257"/>
                    </a:cubicBezTo>
                    <a:cubicBezTo>
                      <a:pt x="99020" y="9257"/>
                      <a:pt x="97252" y="10095"/>
                      <a:pt x="96011" y="11399"/>
                    </a:cubicBezTo>
                    <a:cubicBezTo>
                      <a:pt x="96100" y="9804"/>
                      <a:pt x="95509" y="8307"/>
                      <a:pt x="94523" y="7125"/>
                    </a:cubicBezTo>
                    <a:cubicBezTo>
                      <a:pt x="94949" y="7046"/>
                      <a:pt x="95377" y="7007"/>
                      <a:pt x="95802" y="7007"/>
                    </a:cubicBezTo>
                    <a:close/>
                    <a:moveTo>
                      <a:pt x="48849" y="7105"/>
                    </a:moveTo>
                    <a:cubicBezTo>
                      <a:pt x="50784" y="7105"/>
                      <a:pt x="52658" y="7908"/>
                      <a:pt x="53995" y="9356"/>
                    </a:cubicBezTo>
                    <a:lnTo>
                      <a:pt x="53995" y="9356"/>
                    </a:lnTo>
                    <a:cubicBezTo>
                      <a:pt x="53978" y="9355"/>
                      <a:pt x="53961" y="9355"/>
                      <a:pt x="53945" y="9355"/>
                    </a:cubicBezTo>
                    <a:cubicBezTo>
                      <a:pt x="52076" y="9355"/>
                      <a:pt x="50308" y="10194"/>
                      <a:pt x="49067" y="11497"/>
                    </a:cubicBezTo>
                    <a:cubicBezTo>
                      <a:pt x="49147" y="9902"/>
                      <a:pt x="48565" y="8406"/>
                      <a:pt x="47570" y="7223"/>
                    </a:cubicBezTo>
                    <a:cubicBezTo>
                      <a:pt x="47996" y="7144"/>
                      <a:pt x="48424" y="7105"/>
                      <a:pt x="48849" y="7105"/>
                    </a:cubicBezTo>
                    <a:close/>
                    <a:moveTo>
                      <a:pt x="59142" y="7105"/>
                    </a:moveTo>
                    <a:cubicBezTo>
                      <a:pt x="59570" y="7105"/>
                      <a:pt x="60000" y="7144"/>
                      <a:pt x="60429" y="7223"/>
                    </a:cubicBezTo>
                    <a:cubicBezTo>
                      <a:pt x="59434" y="8397"/>
                      <a:pt x="58852" y="9902"/>
                      <a:pt x="58941" y="11497"/>
                    </a:cubicBezTo>
                    <a:cubicBezTo>
                      <a:pt x="57691" y="10194"/>
                      <a:pt x="55923" y="9355"/>
                      <a:pt x="54063" y="9355"/>
                    </a:cubicBezTo>
                    <a:cubicBezTo>
                      <a:pt x="54043" y="9355"/>
                      <a:pt x="54024" y="9356"/>
                      <a:pt x="54004" y="9356"/>
                    </a:cubicBezTo>
                    <a:cubicBezTo>
                      <a:pt x="54001" y="9356"/>
                      <a:pt x="53998" y="9356"/>
                      <a:pt x="53995" y="9356"/>
                    </a:cubicBezTo>
                    <a:lnTo>
                      <a:pt x="53995" y="9356"/>
                    </a:lnTo>
                    <a:lnTo>
                      <a:pt x="54004" y="9347"/>
                    </a:lnTo>
                    <a:cubicBezTo>
                      <a:pt x="55339" y="7901"/>
                      <a:pt x="57210" y="7105"/>
                      <a:pt x="59142" y="7105"/>
                    </a:cubicBezTo>
                    <a:close/>
                    <a:moveTo>
                      <a:pt x="12289" y="7212"/>
                    </a:moveTo>
                    <a:cubicBezTo>
                      <a:pt x="12716" y="7212"/>
                      <a:pt x="13146" y="7251"/>
                      <a:pt x="13574" y="7331"/>
                    </a:cubicBezTo>
                    <a:cubicBezTo>
                      <a:pt x="12580" y="8513"/>
                      <a:pt x="11997" y="10010"/>
                      <a:pt x="12087" y="11605"/>
                    </a:cubicBezTo>
                    <a:cubicBezTo>
                      <a:pt x="10837" y="10301"/>
                      <a:pt x="9069" y="9463"/>
                      <a:pt x="7208" y="9463"/>
                    </a:cubicBezTo>
                    <a:cubicBezTo>
                      <a:pt x="7189" y="9463"/>
                      <a:pt x="7169" y="9463"/>
                      <a:pt x="7150" y="9463"/>
                    </a:cubicBezTo>
                    <a:cubicBezTo>
                      <a:pt x="8485" y="8010"/>
                      <a:pt x="10356" y="7212"/>
                      <a:pt x="12289" y="7212"/>
                    </a:cubicBezTo>
                    <a:close/>
                    <a:moveTo>
                      <a:pt x="35624" y="7192"/>
                    </a:moveTo>
                    <a:cubicBezTo>
                      <a:pt x="36086" y="7192"/>
                      <a:pt x="36552" y="7237"/>
                      <a:pt x="37015" y="7331"/>
                    </a:cubicBezTo>
                    <a:cubicBezTo>
                      <a:pt x="36000" y="8594"/>
                      <a:pt x="35454" y="10176"/>
                      <a:pt x="35640" y="11839"/>
                    </a:cubicBezTo>
                    <a:lnTo>
                      <a:pt x="35640" y="11839"/>
                    </a:lnTo>
                    <a:cubicBezTo>
                      <a:pt x="34394" y="10395"/>
                      <a:pt x="32530" y="9454"/>
                      <a:pt x="30556" y="9454"/>
                    </a:cubicBezTo>
                    <a:cubicBezTo>
                      <a:pt x="30529" y="9454"/>
                      <a:pt x="30501" y="9454"/>
                      <a:pt x="30474" y="9454"/>
                    </a:cubicBezTo>
                    <a:cubicBezTo>
                      <a:pt x="30454" y="9454"/>
                      <a:pt x="30434" y="9454"/>
                      <a:pt x="30414" y="9454"/>
                    </a:cubicBezTo>
                    <a:cubicBezTo>
                      <a:pt x="28545" y="9454"/>
                      <a:pt x="26787" y="10284"/>
                      <a:pt x="25536" y="11596"/>
                    </a:cubicBezTo>
                    <a:cubicBezTo>
                      <a:pt x="25626" y="10001"/>
                      <a:pt x="25044" y="8495"/>
                      <a:pt x="24049" y="7322"/>
                    </a:cubicBezTo>
                    <a:cubicBezTo>
                      <a:pt x="24481" y="7240"/>
                      <a:pt x="24915" y="7200"/>
                      <a:pt x="25345" y="7200"/>
                    </a:cubicBezTo>
                    <a:cubicBezTo>
                      <a:pt x="27275" y="7200"/>
                      <a:pt x="29142" y="8002"/>
                      <a:pt x="30483" y="9445"/>
                    </a:cubicBezTo>
                    <a:cubicBezTo>
                      <a:pt x="31821" y="7992"/>
                      <a:pt x="33690" y="7192"/>
                      <a:pt x="35624" y="7192"/>
                    </a:cubicBezTo>
                    <a:close/>
                    <a:moveTo>
                      <a:pt x="112817" y="5046"/>
                    </a:moveTo>
                    <a:cubicBezTo>
                      <a:pt x="115992" y="5046"/>
                      <a:pt x="119168" y="7124"/>
                      <a:pt x="119209" y="11280"/>
                    </a:cubicBezTo>
                    <a:lnTo>
                      <a:pt x="119209" y="11280"/>
                    </a:lnTo>
                    <a:cubicBezTo>
                      <a:pt x="118739" y="11180"/>
                      <a:pt x="118265" y="11130"/>
                      <a:pt x="117794" y="11130"/>
                    </a:cubicBezTo>
                    <a:cubicBezTo>
                      <a:pt x="115935" y="11130"/>
                      <a:pt x="114129" y="11897"/>
                      <a:pt x="112830" y="13289"/>
                    </a:cubicBezTo>
                    <a:cubicBezTo>
                      <a:pt x="111548" y="11909"/>
                      <a:pt x="109756" y="11130"/>
                      <a:pt x="107883" y="11130"/>
                    </a:cubicBezTo>
                    <a:cubicBezTo>
                      <a:pt x="107391" y="11130"/>
                      <a:pt x="106907" y="11184"/>
                      <a:pt x="106432" y="11282"/>
                    </a:cubicBezTo>
                    <a:cubicBezTo>
                      <a:pt x="106468" y="7125"/>
                      <a:pt x="109642" y="5046"/>
                      <a:pt x="112817" y="5046"/>
                    </a:cubicBezTo>
                    <a:close/>
                    <a:moveTo>
                      <a:pt x="136134" y="5046"/>
                    </a:moveTo>
                    <a:cubicBezTo>
                      <a:pt x="139307" y="5046"/>
                      <a:pt x="142483" y="7124"/>
                      <a:pt x="142525" y="11280"/>
                    </a:cubicBezTo>
                    <a:cubicBezTo>
                      <a:pt x="142054" y="11180"/>
                      <a:pt x="141580" y="11130"/>
                      <a:pt x="141109" y="11130"/>
                    </a:cubicBezTo>
                    <a:cubicBezTo>
                      <a:pt x="139250" y="11130"/>
                      <a:pt x="137444" y="11897"/>
                      <a:pt x="136145" y="13289"/>
                    </a:cubicBezTo>
                    <a:cubicBezTo>
                      <a:pt x="134872" y="11909"/>
                      <a:pt x="133071" y="11130"/>
                      <a:pt x="131199" y="11130"/>
                    </a:cubicBezTo>
                    <a:cubicBezTo>
                      <a:pt x="130715" y="11130"/>
                      <a:pt x="130231" y="11184"/>
                      <a:pt x="129756" y="11282"/>
                    </a:cubicBezTo>
                    <a:cubicBezTo>
                      <a:pt x="129787" y="7125"/>
                      <a:pt x="132959" y="5046"/>
                      <a:pt x="136134" y="5046"/>
                    </a:cubicBezTo>
                    <a:close/>
                    <a:moveTo>
                      <a:pt x="89288" y="5152"/>
                    </a:moveTo>
                    <a:cubicBezTo>
                      <a:pt x="92463" y="5152"/>
                      <a:pt x="95639" y="7228"/>
                      <a:pt x="95679" y="11381"/>
                    </a:cubicBezTo>
                    <a:lnTo>
                      <a:pt x="95679" y="11381"/>
                    </a:lnTo>
                    <a:cubicBezTo>
                      <a:pt x="95206" y="11279"/>
                      <a:pt x="94729" y="11229"/>
                      <a:pt x="94255" y="11229"/>
                    </a:cubicBezTo>
                    <a:cubicBezTo>
                      <a:pt x="92396" y="11229"/>
                      <a:pt x="90592" y="11996"/>
                      <a:pt x="89299" y="13388"/>
                    </a:cubicBezTo>
                    <a:cubicBezTo>
                      <a:pt x="88018" y="12008"/>
                      <a:pt x="86226" y="11228"/>
                      <a:pt x="84344" y="11228"/>
                    </a:cubicBezTo>
                    <a:cubicBezTo>
                      <a:pt x="83860" y="11228"/>
                      <a:pt x="83376" y="11282"/>
                      <a:pt x="82902" y="11381"/>
                    </a:cubicBezTo>
                    <a:cubicBezTo>
                      <a:pt x="82937" y="7229"/>
                      <a:pt x="86112" y="5152"/>
                      <a:pt x="89288" y="5152"/>
                    </a:cubicBezTo>
                    <a:close/>
                    <a:moveTo>
                      <a:pt x="42335" y="5247"/>
                    </a:moveTo>
                    <a:cubicBezTo>
                      <a:pt x="45506" y="5247"/>
                      <a:pt x="48679" y="7322"/>
                      <a:pt x="48726" y="11475"/>
                    </a:cubicBezTo>
                    <a:lnTo>
                      <a:pt x="48726" y="11475"/>
                    </a:lnTo>
                    <a:cubicBezTo>
                      <a:pt x="48252" y="11373"/>
                      <a:pt x="47773" y="11323"/>
                      <a:pt x="47299" y="11323"/>
                    </a:cubicBezTo>
                    <a:cubicBezTo>
                      <a:pt x="45442" y="11323"/>
                      <a:pt x="43644" y="12089"/>
                      <a:pt x="42355" y="13478"/>
                    </a:cubicBezTo>
                    <a:cubicBezTo>
                      <a:pt x="41074" y="12107"/>
                      <a:pt x="39282" y="11318"/>
                      <a:pt x="37400" y="11318"/>
                    </a:cubicBezTo>
                    <a:cubicBezTo>
                      <a:pt x="36916" y="11318"/>
                      <a:pt x="36432" y="11372"/>
                      <a:pt x="35958" y="11479"/>
                    </a:cubicBezTo>
                    <a:cubicBezTo>
                      <a:pt x="35989" y="7326"/>
                      <a:pt x="39161" y="5247"/>
                      <a:pt x="42335" y="5247"/>
                    </a:cubicBezTo>
                    <a:close/>
                    <a:moveTo>
                      <a:pt x="65651" y="5248"/>
                    </a:moveTo>
                    <a:cubicBezTo>
                      <a:pt x="68824" y="5248"/>
                      <a:pt x="71996" y="7324"/>
                      <a:pt x="72041" y="11477"/>
                    </a:cubicBezTo>
                    <a:lnTo>
                      <a:pt x="72041" y="11477"/>
                    </a:lnTo>
                    <a:cubicBezTo>
                      <a:pt x="71564" y="11374"/>
                      <a:pt x="71084" y="11323"/>
                      <a:pt x="70606" y="11323"/>
                    </a:cubicBezTo>
                    <a:cubicBezTo>
                      <a:pt x="68746" y="11323"/>
                      <a:pt x="66942" y="12092"/>
                      <a:pt x="65653" y="13495"/>
                    </a:cubicBezTo>
                    <a:cubicBezTo>
                      <a:pt x="64378" y="12123"/>
                      <a:pt x="62599" y="11336"/>
                      <a:pt x="60729" y="11336"/>
                    </a:cubicBezTo>
                    <a:cubicBezTo>
                      <a:pt x="60719" y="11336"/>
                      <a:pt x="60708" y="11336"/>
                      <a:pt x="60697" y="11336"/>
                    </a:cubicBezTo>
                    <a:cubicBezTo>
                      <a:pt x="60214" y="11336"/>
                      <a:pt x="59730" y="11381"/>
                      <a:pt x="59255" y="11488"/>
                    </a:cubicBezTo>
                    <a:cubicBezTo>
                      <a:pt x="59295" y="7330"/>
                      <a:pt x="62473" y="5248"/>
                      <a:pt x="65651" y="5248"/>
                    </a:cubicBezTo>
                    <a:close/>
                    <a:moveTo>
                      <a:pt x="18809" y="5354"/>
                    </a:moveTo>
                    <a:cubicBezTo>
                      <a:pt x="21983" y="5354"/>
                      <a:pt x="25156" y="7430"/>
                      <a:pt x="25196" y="11587"/>
                    </a:cubicBezTo>
                    <a:cubicBezTo>
                      <a:pt x="24723" y="11485"/>
                      <a:pt x="24246" y="11435"/>
                      <a:pt x="23772" y="11435"/>
                    </a:cubicBezTo>
                    <a:cubicBezTo>
                      <a:pt x="21913" y="11435"/>
                      <a:pt x="20107" y="12202"/>
                      <a:pt x="18807" y="13594"/>
                    </a:cubicBezTo>
                    <a:cubicBezTo>
                      <a:pt x="17526" y="12214"/>
                      <a:pt x="15734" y="11435"/>
                      <a:pt x="13852" y="11435"/>
                    </a:cubicBezTo>
                    <a:cubicBezTo>
                      <a:pt x="13368" y="11435"/>
                      <a:pt x="12884" y="11488"/>
                      <a:pt x="12409" y="11587"/>
                    </a:cubicBezTo>
                    <a:cubicBezTo>
                      <a:pt x="12454" y="7433"/>
                      <a:pt x="15632" y="5354"/>
                      <a:pt x="18809" y="5354"/>
                    </a:cubicBezTo>
                    <a:close/>
                    <a:moveTo>
                      <a:pt x="117949" y="11510"/>
                    </a:moveTo>
                    <a:cubicBezTo>
                      <a:pt x="118380" y="11510"/>
                      <a:pt x="118814" y="11550"/>
                      <a:pt x="119245" y="11632"/>
                    </a:cubicBezTo>
                    <a:cubicBezTo>
                      <a:pt x="118251" y="12805"/>
                      <a:pt x="117668" y="14302"/>
                      <a:pt x="117758" y="15897"/>
                    </a:cubicBezTo>
                    <a:cubicBezTo>
                      <a:pt x="116508" y="14593"/>
                      <a:pt x="114740" y="13755"/>
                      <a:pt x="112880" y="13755"/>
                    </a:cubicBezTo>
                    <a:cubicBezTo>
                      <a:pt x="112860" y="13755"/>
                      <a:pt x="112840" y="13755"/>
                      <a:pt x="112821" y="13755"/>
                    </a:cubicBezTo>
                    <a:cubicBezTo>
                      <a:pt x="114154" y="12312"/>
                      <a:pt x="116020" y="11510"/>
                      <a:pt x="117949" y="11510"/>
                    </a:cubicBezTo>
                    <a:close/>
                    <a:moveTo>
                      <a:pt x="84144" y="11613"/>
                    </a:moveTo>
                    <a:cubicBezTo>
                      <a:pt x="86080" y="11613"/>
                      <a:pt x="87953" y="12415"/>
                      <a:pt x="89290" y="13863"/>
                    </a:cubicBezTo>
                    <a:cubicBezTo>
                      <a:pt x="89271" y="13863"/>
                      <a:pt x="89251" y="13863"/>
                      <a:pt x="89231" y="13863"/>
                    </a:cubicBezTo>
                    <a:cubicBezTo>
                      <a:pt x="87363" y="13863"/>
                      <a:pt x="85603" y="14701"/>
                      <a:pt x="84353" y="16004"/>
                    </a:cubicBezTo>
                    <a:cubicBezTo>
                      <a:pt x="84443" y="14409"/>
                      <a:pt x="83860" y="12913"/>
                      <a:pt x="82866" y="11730"/>
                    </a:cubicBezTo>
                    <a:cubicBezTo>
                      <a:pt x="83291" y="11651"/>
                      <a:pt x="83719" y="11613"/>
                      <a:pt x="84144" y="11613"/>
                    </a:cubicBezTo>
                    <a:close/>
                    <a:moveTo>
                      <a:pt x="94433" y="11612"/>
                    </a:moveTo>
                    <a:cubicBezTo>
                      <a:pt x="94859" y="11612"/>
                      <a:pt x="95288" y="11651"/>
                      <a:pt x="95715" y="11730"/>
                    </a:cubicBezTo>
                    <a:cubicBezTo>
                      <a:pt x="94729" y="12913"/>
                      <a:pt x="94147" y="14409"/>
                      <a:pt x="94228" y="16004"/>
                    </a:cubicBezTo>
                    <a:cubicBezTo>
                      <a:pt x="92986" y="14701"/>
                      <a:pt x="91218" y="13863"/>
                      <a:pt x="89350" y="13863"/>
                    </a:cubicBezTo>
                    <a:cubicBezTo>
                      <a:pt x="89330" y="13863"/>
                      <a:pt x="89310" y="13863"/>
                      <a:pt x="89290" y="13863"/>
                    </a:cubicBezTo>
                    <a:lnTo>
                      <a:pt x="89299" y="13854"/>
                    </a:lnTo>
                    <a:cubicBezTo>
                      <a:pt x="90635" y="12408"/>
                      <a:pt x="92505" y="11612"/>
                      <a:pt x="94433" y="11612"/>
                    </a:cubicBezTo>
                    <a:close/>
                    <a:moveTo>
                      <a:pt x="47494" y="11702"/>
                    </a:moveTo>
                    <a:cubicBezTo>
                      <a:pt x="47918" y="11702"/>
                      <a:pt x="48346" y="11741"/>
                      <a:pt x="48771" y="11820"/>
                    </a:cubicBezTo>
                    <a:cubicBezTo>
                      <a:pt x="47770" y="13000"/>
                      <a:pt x="47187" y="14502"/>
                      <a:pt x="47274" y="16084"/>
                    </a:cubicBezTo>
                    <a:lnTo>
                      <a:pt x="47274" y="16084"/>
                    </a:lnTo>
                    <a:cubicBezTo>
                      <a:pt x="46040" y="14793"/>
                      <a:pt x="44288" y="13961"/>
                      <a:pt x="42434" y="13961"/>
                    </a:cubicBezTo>
                    <a:cubicBezTo>
                      <a:pt x="42408" y="13961"/>
                      <a:pt x="42382" y="13961"/>
                      <a:pt x="42355" y="13961"/>
                    </a:cubicBezTo>
                    <a:lnTo>
                      <a:pt x="42355" y="13961"/>
                    </a:lnTo>
                    <a:cubicBezTo>
                      <a:pt x="43693" y="12506"/>
                      <a:pt x="45561" y="11702"/>
                      <a:pt x="47494" y="11702"/>
                    </a:cubicBezTo>
                    <a:close/>
                    <a:moveTo>
                      <a:pt x="60517" y="11701"/>
                    </a:moveTo>
                    <a:cubicBezTo>
                      <a:pt x="62455" y="11701"/>
                      <a:pt x="64326" y="12499"/>
                      <a:pt x="65662" y="13952"/>
                    </a:cubicBezTo>
                    <a:cubicBezTo>
                      <a:pt x="65642" y="13952"/>
                      <a:pt x="65622" y="13952"/>
                      <a:pt x="65602" y="13952"/>
                    </a:cubicBezTo>
                    <a:cubicBezTo>
                      <a:pt x="63734" y="13952"/>
                      <a:pt x="61966" y="14791"/>
                      <a:pt x="60724" y="16094"/>
                    </a:cubicBezTo>
                    <a:cubicBezTo>
                      <a:pt x="60805" y="14499"/>
                      <a:pt x="60223" y="12994"/>
                      <a:pt x="59228" y="11820"/>
                    </a:cubicBezTo>
                    <a:cubicBezTo>
                      <a:pt x="59658" y="11740"/>
                      <a:pt x="60089" y="11701"/>
                      <a:pt x="60517" y="11701"/>
                    </a:cubicBezTo>
                    <a:close/>
                    <a:moveTo>
                      <a:pt x="106098" y="7003"/>
                    </a:moveTo>
                    <a:cubicBezTo>
                      <a:pt x="106560" y="7003"/>
                      <a:pt x="107026" y="7049"/>
                      <a:pt x="107489" y="7142"/>
                    </a:cubicBezTo>
                    <a:cubicBezTo>
                      <a:pt x="106477" y="8396"/>
                      <a:pt x="105930" y="9991"/>
                      <a:pt x="106136" y="11666"/>
                    </a:cubicBezTo>
                    <a:lnTo>
                      <a:pt x="106136" y="11666"/>
                    </a:lnTo>
                    <a:cubicBezTo>
                      <a:pt x="106642" y="11553"/>
                      <a:pt x="107153" y="11498"/>
                      <a:pt x="107660" y="11498"/>
                    </a:cubicBezTo>
                    <a:cubicBezTo>
                      <a:pt x="109597" y="11498"/>
                      <a:pt x="111473" y="12301"/>
                      <a:pt x="112821" y="13755"/>
                    </a:cubicBezTo>
                    <a:cubicBezTo>
                      <a:pt x="112802" y="13755"/>
                      <a:pt x="112783" y="13755"/>
                      <a:pt x="112765" y="13755"/>
                    </a:cubicBezTo>
                    <a:cubicBezTo>
                      <a:pt x="110778" y="13755"/>
                      <a:pt x="108911" y="14701"/>
                      <a:pt x="107659" y="16148"/>
                    </a:cubicBezTo>
                    <a:lnTo>
                      <a:pt x="107659" y="16148"/>
                    </a:lnTo>
                    <a:cubicBezTo>
                      <a:pt x="107785" y="14472"/>
                      <a:pt x="107175" y="12895"/>
                      <a:pt x="106127" y="11668"/>
                    </a:cubicBezTo>
                    <a:cubicBezTo>
                      <a:pt x="106130" y="11667"/>
                      <a:pt x="106132" y="11666"/>
                      <a:pt x="106135" y="11666"/>
                    </a:cubicBezTo>
                    <a:lnTo>
                      <a:pt x="106135" y="11666"/>
                    </a:lnTo>
                    <a:cubicBezTo>
                      <a:pt x="106135" y="11666"/>
                      <a:pt x="106136" y="11667"/>
                      <a:pt x="106136" y="11668"/>
                    </a:cubicBezTo>
                    <a:cubicBezTo>
                      <a:pt x="106136" y="11667"/>
                      <a:pt x="106136" y="11666"/>
                      <a:pt x="106136" y="11666"/>
                    </a:cubicBezTo>
                    <a:lnTo>
                      <a:pt x="106136" y="11666"/>
                    </a:lnTo>
                    <a:cubicBezTo>
                      <a:pt x="106135" y="11666"/>
                      <a:pt x="106135" y="11666"/>
                      <a:pt x="106135" y="11666"/>
                    </a:cubicBezTo>
                    <a:lnTo>
                      <a:pt x="106135" y="11666"/>
                    </a:lnTo>
                    <a:cubicBezTo>
                      <a:pt x="104874" y="10211"/>
                      <a:pt x="102998" y="9257"/>
                      <a:pt x="101004" y="9257"/>
                    </a:cubicBezTo>
                    <a:cubicBezTo>
                      <a:pt x="100985" y="9257"/>
                      <a:pt x="100966" y="9257"/>
                      <a:pt x="100948" y="9257"/>
                    </a:cubicBezTo>
                    <a:cubicBezTo>
                      <a:pt x="102293" y="7803"/>
                      <a:pt x="104164" y="7003"/>
                      <a:pt x="106098" y="7003"/>
                    </a:cubicBezTo>
                    <a:close/>
                    <a:moveTo>
                      <a:pt x="13656" y="11810"/>
                    </a:moveTo>
                    <a:cubicBezTo>
                      <a:pt x="15596" y="11810"/>
                      <a:pt x="17470" y="12612"/>
                      <a:pt x="18807" y="14060"/>
                    </a:cubicBezTo>
                    <a:cubicBezTo>
                      <a:pt x="18787" y="14060"/>
                      <a:pt x="18768" y="14060"/>
                      <a:pt x="18748" y="14060"/>
                    </a:cubicBezTo>
                    <a:cubicBezTo>
                      <a:pt x="16879" y="14060"/>
                      <a:pt x="15111" y="14898"/>
                      <a:pt x="13870" y="16202"/>
                    </a:cubicBezTo>
                    <a:cubicBezTo>
                      <a:pt x="13951" y="14607"/>
                      <a:pt x="13368" y="13110"/>
                      <a:pt x="12374" y="11927"/>
                    </a:cubicBezTo>
                    <a:cubicBezTo>
                      <a:pt x="12801" y="11848"/>
                      <a:pt x="13230" y="11810"/>
                      <a:pt x="13656" y="11810"/>
                    </a:cubicBezTo>
                    <a:close/>
                    <a:moveTo>
                      <a:pt x="23953" y="11810"/>
                    </a:moveTo>
                    <a:cubicBezTo>
                      <a:pt x="24378" y="11810"/>
                      <a:pt x="24806" y="11848"/>
                      <a:pt x="25232" y="11927"/>
                    </a:cubicBezTo>
                    <a:cubicBezTo>
                      <a:pt x="24237" y="13110"/>
                      <a:pt x="23655" y="14607"/>
                      <a:pt x="23744" y="16202"/>
                    </a:cubicBezTo>
                    <a:cubicBezTo>
                      <a:pt x="22494" y="14898"/>
                      <a:pt x="20726" y="14060"/>
                      <a:pt x="18866" y="14060"/>
                    </a:cubicBezTo>
                    <a:cubicBezTo>
                      <a:pt x="18846" y="14060"/>
                      <a:pt x="18827" y="14060"/>
                      <a:pt x="18807" y="14060"/>
                    </a:cubicBezTo>
                    <a:cubicBezTo>
                      <a:pt x="20144" y="12612"/>
                      <a:pt x="22018" y="11810"/>
                      <a:pt x="23953" y="11810"/>
                    </a:cubicBezTo>
                    <a:close/>
                    <a:moveTo>
                      <a:pt x="37191" y="11704"/>
                    </a:moveTo>
                    <a:cubicBezTo>
                      <a:pt x="39126" y="11704"/>
                      <a:pt x="41007" y="12507"/>
                      <a:pt x="42355" y="13961"/>
                    </a:cubicBezTo>
                    <a:lnTo>
                      <a:pt x="42355" y="13961"/>
                    </a:lnTo>
                    <a:cubicBezTo>
                      <a:pt x="42352" y="13961"/>
                      <a:pt x="42349" y="13961"/>
                      <a:pt x="42346" y="13961"/>
                    </a:cubicBezTo>
                    <a:cubicBezTo>
                      <a:pt x="42319" y="13961"/>
                      <a:pt x="42291" y="13961"/>
                      <a:pt x="42263" y="13961"/>
                    </a:cubicBezTo>
                    <a:cubicBezTo>
                      <a:pt x="40287" y="13961"/>
                      <a:pt x="38431" y="14904"/>
                      <a:pt x="37185" y="16345"/>
                    </a:cubicBezTo>
                    <a:cubicBezTo>
                      <a:pt x="37320" y="14678"/>
                      <a:pt x="36710" y="13092"/>
                      <a:pt x="35662" y="11874"/>
                    </a:cubicBezTo>
                    <a:cubicBezTo>
                      <a:pt x="36169" y="11760"/>
                      <a:pt x="36682" y="11704"/>
                      <a:pt x="37191" y="11704"/>
                    </a:cubicBezTo>
                    <a:close/>
                    <a:moveTo>
                      <a:pt x="124474" y="9651"/>
                    </a:moveTo>
                    <a:cubicBezTo>
                      <a:pt x="127650" y="9651"/>
                      <a:pt x="130826" y="11730"/>
                      <a:pt x="130867" y="15886"/>
                    </a:cubicBezTo>
                    <a:lnTo>
                      <a:pt x="130867" y="15886"/>
                    </a:lnTo>
                    <a:cubicBezTo>
                      <a:pt x="130397" y="15785"/>
                      <a:pt x="129923" y="15736"/>
                      <a:pt x="129452" y="15736"/>
                    </a:cubicBezTo>
                    <a:cubicBezTo>
                      <a:pt x="127593" y="15736"/>
                      <a:pt x="125787" y="16503"/>
                      <a:pt x="124487" y="17895"/>
                    </a:cubicBezTo>
                    <a:cubicBezTo>
                      <a:pt x="123213" y="16523"/>
                      <a:pt x="121434" y="15735"/>
                      <a:pt x="119555" y="15735"/>
                    </a:cubicBezTo>
                    <a:cubicBezTo>
                      <a:pt x="119544" y="15735"/>
                      <a:pt x="119534" y="15736"/>
                      <a:pt x="119523" y="15736"/>
                    </a:cubicBezTo>
                    <a:cubicBezTo>
                      <a:pt x="119039" y="15736"/>
                      <a:pt x="118555" y="15780"/>
                      <a:pt x="118080" y="15888"/>
                    </a:cubicBezTo>
                    <a:cubicBezTo>
                      <a:pt x="118121" y="11730"/>
                      <a:pt x="121297" y="9651"/>
                      <a:pt x="124474" y="9651"/>
                    </a:cubicBezTo>
                    <a:close/>
                    <a:moveTo>
                      <a:pt x="77628" y="9759"/>
                    </a:moveTo>
                    <a:cubicBezTo>
                      <a:pt x="80802" y="9759"/>
                      <a:pt x="83976" y="11834"/>
                      <a:pt x="84021" y="15985"/>
                    </a:cubicBezTo>
                    <a:lnTo>
                      <a:pt x="84021" y="15985"/>
                    </a:lnTo>
                    <a:cubicBezTo>
                      <a:pt x="83551" y="15884"/>
                      <a:pt x="83077" y="15835"/>
                      <a:pt x="82606" y="15835"/>
                    </a:cubicBezTo>
                    <a:cubicBezTo>
                      <a:pt x="80748" y="15835"/>
                      <a:pt x="78943" y="16601"/>
                      <a:pt x="77651" y="17994"/>
                    </a:cubicBezTo>
                    <a:cubicBezTo>
                      <a:pt x="76368" y="16622"/>
                      <a:pt x="74580" y="15843"/>
                      <a:pt x="72710" y="15843"/>
                    </a:cubicBezTo>
                    <a:cubicBezTo>
                      <a:pt x="72699" y="15843"/>
                      <a:pt x="72688" y="15843"/>
                      <a:pt x="72678" y="15843"/>
                    </a:cubicBezTo>
                    <a:cubicBezTo>
                      <a:pt x="72194" y="15843"/>
                      <a:pt x="71710" y="15897"/>
                      <a:pt x="71235" y="15995"/>
                    </a:cubicBezTo>
                    <a:cubicBezTo>
                      <a:pt x="71275" y="11838"/>
                      <a:pt x="74452" y="9759"/>
                      <a:pt x="77628" y="9759"/>
                    </a:cubicBezTo>
                    <a:close/>
                    <a:moveTo>
                      <a:pt x="100943" y="9759"/>
                    </a:moveTo>
                    <a:cubicBezTo>
                      <a:pt x="104118" y="9759"/>
                      <a:pt x="107292" y="11835"/>
                      <a:pt x="107337" y="15986"/>
                    </a:cubicBezTo>
                    <a:lnTo>
                      <a:pt x="107337" y="15986"/>
                    </a:lnTo>
                    <a:cubicBezTo>
                      <a:pt x="106864" y="15885"/>
                      <a:pt x="106386" y="15835"/>
                      <a:pt x="105913" y="15835"/>
                    </a:cubicBezTo>
                    <a:cubicBezTo>
                      <a:pt x="104054" y="15835"/>
                      <a:pt x="102249" y="16601"/>
                      <a:pt x="100957" y="17994"/>
                    </a:cubicBezTo>
                    <a:cubicBezTo>
                      <a:pt x="99676" y="16623"/>
                      <a:pt x="97875" y="15843"/>
                      <a:pt x="95993" y="15843"/>
                    </a:cubicBezTo>
                    <a:cubicBezTo>
                      <a:pt x="95509" y="15843"/>
                      <a:pt x="95025" y="15897"/>
                      <a:pt x="94550" y="15995"/>
                    </a:cubicBezTo>
                    <a:cubicBezTo>
                      <a:pt x="94590" y="11838"/>
                      <a:pt x="97767" y="9759"/>
                      <a:pt x="100943" y="9759"/>
                    </a:cubicBezTo>
                    <a:close/>
                    <a:moveTo>
                      <a:pt x="54002" y="9852"/>
                    </a:moveTo>
                    <a:cubicBezTo>
                      <a:pt x="57178" y="9852"/>
                      <a:pt x="60352" y="11928"/>
                      <a:pt x="60393" y="16085"/>
                    </a:cubicBezTo>
                    <a:cubicBezTo>
                      <a:pt x="59918" y="15983"/>
                      <a:pt x="59439" y="15933"/>
                      <a:pt x="58964" y="15933"/>
                    </a:cubicBezTo>
                    <a:cubicBezTo>
                      <a:pt x="57103" y="15933"/>
                      <a:pt x="55299" y="16698"/>
                      <a:pt x="53999" y="18087"/>
                    </a:cubicBezTo>
                    <a:lnTo>
                      <a:pt x="53999" y="18087"/>
                    </a:lnTo>
                    <a:cubicBezTo>
                      <a:pt x="52718" y="16710"/>
                      <a:pt x="50928" y="15933"/>
                      <a:pt x="49049" y="15933"/>
                    </a:cubicBezTo>
                    <a:cubicBezTo>
                      <a:pt x="48565" y="15933"/>
                      <a:pt x="48081" y="15986"/>
                      <a:pt x="47606" y="16085"/>
                    </a:cubicBezTo>
                    <a:cubicBezTo>
                      <a:pt x="47646" y="11931"/>
                      <a:pt x="50825" y="9852"/>
                      <a:pt x="54002" y="9852"/>
                    </a:cubicBezTo>
                    <a:close/>
                    <a:moveTo>
                      <a:pt x="7145" y="9956"/>
                    </a:moveTo>
                    <a:cubicBezTo>
                      <a:pt x="10322" y="9956"/>
                      <a:pt x="13498" y="12035"/>
                      <a:pt x="13538" y="16193"/>
                    </a:cubicBezTo>
                    <a:cubicBezTo>
                      <a:pt x="13065" y="16091"/>
                      <a:pt x="12588" y="16041"/>
                      <a:pt x="12114" y="16041"/>
                    </a:cubicBezTo>
                    <a:cubicBezTo>
                      <a:pt x="10255" y="16041"/>
                      <a:pt x="8451" y="16807"/>
                      <a:pt x="7159" y="18200"/>
                    </a:cubicBezTo>
                    <a:cubicBezTo>
                      <a:pt x="5877" y="16820"/>
                      <a:pt x="4076" y="16040"/>
                      <a:pt x="2194" y="16040"/>
                    </a:cubicBezTo>
                    <a:cubicBezTo>
                      <a:pt x="1711" y="16040"/>
                      <a:pt x="1227" y="16094"/>
                      <a:pt x="752" y="16193"/>
                    </a:cubicBezTo>
                    <a:cubicBezTo>
                      <a:pt x="792" y="12035"/>
                      <a:pt x="3969" y="9956"/>
                      <a:pt x="7145" y="9956"/>
                    </a:cubicBezTo>
                    <a:close/>
                    <a:moveTo>
                      <a:pt x="30465" y="9959"/>
                    </a:moveTo>
                    <a:cubicBezTo>
                      <a:pt x="33638" y="9959"/>
                      <a:pt x="36811" y="12035"/>
                      <a:pt x="36854" y="16189"/>
                    </a:cubicBezTo>
                    <a:lnTo>
                      <a:pt x="36854" y="16189"/>
                    </a:lnTo>
                    <a:cubicBezTo>
                      <a:pt x="36384" y="16089"/>
                      <a:pt x="35912" y="16041"/>
                      <a:pt x="35443" y="16041"/>
                    </a:cubicBezTo>
                    <a:cubicBezTo>
                      <a:pt x="33580" y="16041"/>
                      <a:pt x="31775" y="16807"/>
                      <a:pt x="30483" y="18200"/>
                    </a:cubicBezTo>
                    <a:cubicBezTo>
                      <a:pt x="29201" y="16820"/>
                      <a:pt x="27409" y="16040"/>
                      <a:pt x="25528" y="16040"/>
                    </a:cubicBezTo>
                    <a:cubicBezTo>
                      <a:pt x="25044" y="16040"/>
                      <a:pt x="24560" y="16094"/>
                      <a:pt x="24085" y="16193"/>
                    </a:cubicBezTo>
                    <a:cubicBezTo>
                      <a:pt x="24116" y="12038"/>
                      <a:pt x="27290" y="9959"/>
                      <a:pt x="30465" y="9959"/>
                    </a:cubicBezTo>
                    <a:close/>
                    <a:moveTo>
                      <a:pt x="119332" y="16111"/>
                    </a:moveTo>
                    <a:cubicBezTo>
                      <a:pt x="121268" y="16111"/>
                      <a:pt x="123142" y="16913"/>
                      <a:pt x="124487" y="18361"/>
                    </a:cubicBezTo>
                    <a:lnTo>
                      <a:pt x="124487" y="18361"/>
                    </a:lnTo>
                    <a:cubicBezTo>
                      <a:pt x="124484" y="18361"/>
                      <a:pt x="124481" y="18361"/>
                      <a:pt x="124478" y="18361"/>
                    </a:cubicBezTo>
                    <a:cubicBezTo>
                      <a:pt x="124459" y="18361"/>
                      <a:pt x="124439" y="18361"/>
                      <a:pt x="124419" y="18361"/>
                    </a:cubicBezTo>
                    <a:cubicBezTo>
                      <a:pt x="122559" y="18361"/>
                      <a:pt x="120791" y="19199"/>
                      <a:pt x="119550" y="20503"/>
                    </a:cubicBezTo>
                    <a:cubicBezTo>
                      <a:pt x="119631" y="18908"/>
                      <a:pt x="119048" y="17411"/>
                      <a:pt x="118054" y="16228"/>
                    </a:cubicBezTo>
                    <a:cubicBezTo>
                      <a:pt x="118479" y="16149"/>
                      <a:pt x="118907" y="16111"/>
                      <a:pt x="119332" y="16111"/>
                    </a:cubicBezTo>
                    <a:close/>
                    <a:moveTo>
                      <a:pt x="129633" y="16111"/>
                    </a:moveTo>
                    <a:cubicBezTo>
                      <a:pt x="130058" y="16111"/>
                      <a:pt x="130486" y="16149"/>
                      <a:pt x="130912" y="16228"/>
                    </a:cubicBezTo>
                    <a:cubicBezTo>
                      <a:pt x="129908" y="17411"/>
                      <a:pt x="129326" y="18908"/>
                      <a:pt x="129415" y="20503"/>
                    </a:cubicBezTo>
                    <a:cubicBezTo>
                      <a:pt x="128174" y="19199"/>
                      <a:pt x="126406" y="18361"/>
                      <a:pt x="124537" y="18361"/>
                    </a:cubicBezTo>
                    <a:cubicBezTo>
                      <a:pt x="124521" y="18361"/>
                      <a:pt x="124504" y="18361"/>
                      <a:pt x="124487" y="18361"/>
                    </a:cubicBezTo>
                    <a:lnTo>
                      <a:pt x="124487" y="18361"/>
                    </a:lnTo>
                    <a:cubicBezTo>
                      <a:pt x="125825" y="16913"/>
                      <a:pt x="127698" y="16111"/>
                      <a:pt x="129633" y="16111"/>
                    </a:cubicBezTo>
                    <a:close/>
                    <a:moveTo>
                      <a:pt x="82775" y="16217"/>
                    </a:moveTo>
                    <a:cubicBezTo>
                      <a:pt x="83201" y="16217"/>
                      <a:pt x="83630" y="16256"/>
                      <a:pt x="84057" y="16336"/>
                    </a:cubicBezTo>
                    <a:cubicBezTo>
                      <a:pt x="83538" y="16945"/>
                      <a:pt x="83135" y="17653"/>
                      <a:pt x="82875" y="18424"/>
                    </a:cubicBezTo>
                    <a:lnTo>
                      <a:pt x="82875" y="18415"/>
                    </a:lnTo>
                    <a:cubicBezTo>
                      <a:pt x="82633" y="19114"/>
                      <a:pt x="82534" y="19857"/>
                      <a:pt x="82570" y="20592"/>
                    </a:cubicBezTo>
                    <a:cubicBezTo>
                      <a:pt x="81322" y="19291"/>
                      <a:pt x="79551" y="18451"/>
                      <a:pt x="77680" y="18451"/>
                    </a:cubicBezTo>
                    <a:cubicBezTo>
                      <a:pt x="77671" y="18451"/>
                      <a:pt x="77661" y="18451"/>
                      <a:pt x="77651" y="18451"/>
                    </a:cubicBezTo>
                    <a:cubicBezTo>
                      <a:pt x="78986" y="17013"/>
                      <a:pt x="80850" y="16217"/>
                      <a:pt x="82775" y="16217"/>
                    </a:cubicBezTo>
                    <a:close/>
                    <a:moveTo>
                      <a:pt x="95806" y="16217"/>
                    </a:moveTo>
                    <a:cubicBezTo>
                      <a:pt x="97731" y="16217"/>
                      <a:pt x="99596" y="17013"/>
                      <a:pt x="100939" y="18451"/>
                    </a:cubicBezTo>
                    <a:cubicBezTo>
                      <a:pt x="100929" y="18451"/>
                      <a:pt x="100919" y="18451"/>
                      <a:pt x="100909" y="18451"/>
                    </a:cubicBezTo>
                    <a:cubicBezTo>
                      <a:pt x="99029" y="18451"/>
                      <a:pt x="97259" y="19282"/>
                      <a:pt x="96011" y="20592"/>
                    </a:cubicBezTo>
                    <a:cubicBezTo>
                      <a:pt x="96047" y="19857"/>
                      <a:pt x="95948" y="19114"/>
                      <a:pt x="95706" y="18415"/>
                    </a:cubicBezTo>
                    <a:cubicBezTo>
                      <a:pt x="95446" y="17653"/>
                      <a:pt x="95043" y="16945"/>
                      <a:pt x="94523" y="16336"/>
                    </a:cubicBezTo>
                    <a:cubicBezTo>
                      <a:pt x="94950" y="16256"/>
                      <a:pt x="95380" y="16217"/>
                      <a:pt x="95806" y="16217"/>
                    </a:cubicBezTo>
                    <a:close/>
                    <a:moveTo>
                      <a:pt x="48849" y="16308"/>
                    </a:moveTo>
                    <a:cubicBezTo>
                      <a:pt x="50784" y="16308"/>
                      <a:pt x="52659" y="17111"/>
                      <a:pt x="54004" y="18558"/>
                    </a:cubicBezTo>
                    <a:lnTo>
                      <a:pt x="54004" y="18558"/>
                    </a:lnTo>
                    <a:cubicBezTo>
                      <a:pt x="54001" y="18558"/>
                      <a:pt x="53998" y="18558"/>
                      <a:pt x="53995" y="18558"/>
                    </a:cubicBezTo>
                    <a:cubicBezTo>
                      <a:pt x="53975" y="18558"/>
                      <a:pt x="53956" y="18558"/>
                      <a:pt x="53936" y="18558"/>
                    </a:cubicBezTo>
                    <a:cubicBezTo>
                      <a:pt x="52067" y="18558"/>
                      <a:pt x="50308" y="19396"/>
                      <a:pt x="49058" y="20700"/>
                    </a:cubicBezTo>
                    <a:cubicBezTo>
                      <a:pt x="49147" y="19114"/>
                      <a:pt x="48565" y="17608"/>
                      <a:pt x="47570" y="16426"/>
                    </a:cubicBezTo>
                    <a:cubicBezTo>
                      <a:pt x="47996" y="16347"/>
                      <a:pt x="48424" y="16308"/>
                      <a:pt x="48849" y="16308"/>
                    </a:cubicBezTo>
                    <a:close/>
                    <a:moveTo>
                      <a:pt x="59142" y="16308"/>
                    </a:moveTo>
                    <a:cubicBezTo>
                      <a:pt x="59566" y="16308"/>
                      <a:pt x="59994" y="16347"/>
                      <a:pt x="60420" y="16426"/>
                    </a:cubicBezTo>
                    <a:cubicBezTo>
                      <a:pt x="59425" y="17608"/>
                      <a:pt x="58843" y="19114"/>
                      <a:pt x="58932" y="20700"/>
                    </a:cubicBezTo>
                    <a:cubicBezTo>
                      <a:pt x="57691" y="19396"/>
                      <a:pt x="55923" y="18558"/>
                      <a:pt x="54054" y="18558"/>
                    </a:cubicBezTo>
                    <a:cubicBezTo>
                      <a:pt x="54037" y="18558"/>
                      <a:pt x="54021" y="18558"/>
                      <a:pt x="54004" y="18558"/>
                    </a:cubicBezTo>
                    <a:lnTo>
                      <a:pt x="54004" y="18558"/>
                    </a:lnTo>
                    <a:cubicBezTo>
                      <a:pt x="55341" y="17111"/>
                      <a:pt x="57209" y="16308"/>
                      <a:pt x="59142" y="16308"/>
                    </a:cubicBezTo>
                    <a:close/>
                    <a:moveTo>
                      <a:pt x="12289" y="16415"/>
                    </a:moveTo>
                    <a:cubicBezTo>
                      <a:pt x="12716" y="16415"/>
                      <a:pt x="13146" y="16454"/>
                      <a:pt x="13574" y="16533"/>
                    </a:cubicBezTo>
                    <a:cubicBezTo>
                      <a:pt x="13055" y="17142"/>
                      <a:pt x="12651" y="17850"/>
                      <a:pt x="12391" y="18612"/>
                    </a:cubicBezTo>
                    <a:cubicBezTo>
                      <a:pt x="12150" y="19311"/>
                      <a:pt x="12042" y="20055"/>
                      <a:pt x="12087" y="20798"/>
                    </a:cubicBezTo>
                    <a:cubicBezTo>
                      <a:pt x="10839" y="19488"/>
                      <a:pt x="9059" y="18657"/>
                      <a:pt x="7189" y="18657"/>
                    </a:cubicBezTo>
                    <a:cubicBezTo>
                      <a:pt x="7179" y="18657"/>
                      <a:pt x="7169" y="18657"/>
                      <a:pt x="7159" y="18657"/>
                    </a:cubicBezTo>
                    <a:cubicBezTo>
                      <a:pt x="8494" y="17211"/>
                      <a:pt x="10358" y="16415"/>
                      <a:pt x="12289" y="16415"/>
                    </a:cubicBezTo>
                    <a:close/>
                    <a:moveTo>
                      <a:pt x="25318" y="16415"/>
                    </a:moveTo>
                    <a:cubicBezTo>
                      <a:pt x="27251" y="16415"/>
                      <a:pt x="29119" y="17218"/>
                      <a:pt x="30456" y="18666"/>
                    </a:cubicBezTo>
                    <a:cubicBezTo>
                      <a:pt x="30436" y="18665"/>
                      <a:pt x="30417" y="18665"/>
                      <a:pt x="30397" y="18665"/>
                    </a:cubicBezTo>
                    <a:cubicBezTo>
                      <a:pt x="28537" y="18665"/>
                      <a:pt x="26769" y="19504"/>
                      <a:pt x="25528" y="20798"/>
                    </a:cubicBezTo>
                    <a:cubicBezTo>
                      <a:pt x="25563" y="20063"/>
                      <a:pt x="25465" y="19320"/>
                      <a:pt x="25223" y="18621"/>
                    </a:cubicBezTo>
                    <a:cubicBezTo>
                      <a:pt x="24963" y="17859"/>
                      <a:pt x="24560" y="17151"/>
                      <a:pt x="24040" y="16533"/>
                    </a:cubicBezTo>
                    <a:cubicBezTo>
                      <a:pt x="24466" y="16454"/>
                      <a:pt x="24893" y="16415"/>
                      <a:pt x="25318" y="16415"/>
                    </a:cubicBezTo>
                    <a:close/>
                    <a:moveTo>
                      <a:pt x="106101" y="16215"/>
                    </a:moveTo>
                    <a:cubicBezTo>
                      <a:pt x="106563" y="16215"/>
                      <a:pt x="107027" y="16260"/>
                      <a:pt x="107489" y="16354"/>
                    </a:cubicBezTo>
                    <a:cubicBezTo>
                      <a:pt x="106486" y="17608"/>
                      <a:pt x="105930" y="19194"/>
                      <a:pt x="106136" y="20870"/>
                    </a:cubicBezTo>
                    <a:cubicBezTo>
                      <a:pt x="104884" y="19414"/>
                      <a:pt x="103008" y="18459"/>
                      <a:pt x="101021" y="18459"/>
                    </a:cubicBezTo>
                    <a:cubicBezTo>
                      <a:pt x="101003" y="18459"/>
                      <a:pt x="100984" y="18459"/>
                      <a:pt x="100966" y="18460"/>
                    </a:cubicBezTo>
                    <a:cubicBezTo>
                      <a:pt x="102304" y="17013"/>
                      <a:pt x="104173" y="16215"/>
                      <a:pt x="106101" y="16215"/>
                    </a:cubicBezTo>
                    <a:close/>
                    <a:moveTo>
                      <a:pt x="70811" y="11695"/>
                    </a:moveTo>
                    <a:cubicBezTo>
                      <a:pt x="71307" y="11695"/>
                      <a:pt x="71806" y="11748"/>
                      <a:pt x="72301" y="11856"/>
                    </a:cubicBezTo>
                    <a:cubicBezTo>
                      <a:pt x="71289" y="13119"/>
                      <a:pt x="70742" y="14714"/>
                      <a:pt x="70939" y="16381"/>
                    </a:cubicBezTo>
                    <a:lnTo>
                      <a:pt x="70948" y="16372"/>
                    </a:lnTo>
                    <a:cubicBezTo>
                      <a:pt x="71456" y="16258"/>
                      <a:pt x="71969" y="16202"/>
                      <a:pt x="72477" y="16202"/>
                    </a:cubicBezTo>
                    <a:cubicBezTo>
                      <a:pt x="74410" y="16202"/>
                      <a:pt x="76285" y="17004"/>
                      <a:pt x="77633" y="18451"/>
                    </a:cubicBezTo>
                    <a:cubicBezTo>
                      <a:pt x="77615" y="18450"/>
                      <a:pt x="77597" y="18450"/>
                      <a:pt x="77579" y="18450"/>
                    </a:cubicBezTo>
                    <a:cubicBezTo>
                      <a:pt x="75529" y="18450"/>
                      <a:pt x="73607" y="19459"/>
                      <a:pt x="72355" y="20986"/>
                    </a:cubicBezTo>
                    <a:cubicBezTo>
                      <a:pt x="72747" y="17261"/>
                      <a:pt x="69434" y="13952"/>
                      <a:pt x="65721" y="13952"/>
                    </a:cubicBezTo>
                    <a:cubicBezTo>
                      <a:pt x="65701" y="13952"/>
                      <a:pt x="65682" y="13952"/>
                      <a:pt x="65662" y="13952"/>
                    </a:cubicBezTo>
                    <a:cubicBezTo>
                      <a:pt x="67003" y="12497"/>
                      <a:pt x="68877" y="11695"/>
                      <a:pt x="70811" y="11695"/>
                    </a:cubicBezTo>
                    <a:close/>
                    <a:moveTo>
                      <a:pt x="35609" y="16412"/>
                    </a:moveTo>
                    <a:cubicBezTo>
                      <a:pt x="36071" y="16412"/>
                      <a:pt x="36535" y="16458"/>
                      <a:pt x="36997" y="16551"/>
                    </a:cubicBezTo>
                    <a:cubicBezTo>
                      <a:pt x="36002" y="17805"/>
                      <a:pt x="35447" y="19400"/>
                      <a:pt x="35644" y="21067"/>
                    </a:cubicBezTo>
                    <a:cubicBezTo>
                      <a:pt x="34392" y="19611"/>
                      <a:pt x="32516" y="18656"/>
                      <a:pt x="30529" y="18656"/>
                    </a:cubicBezTo>
                    <a:cubicBezTo>
                      <a:pt x="30511" y="18656"/>
                      <a:pt x="30492" y="18657"/>
                      <a:pt x="30474" y="18657"/>
                    </a:cubicBezTo>
                    <a:cubicBezTo>
                      <a:pt x="31812" y="17210"/>
                      <a:pt x="33680" y="16412"/>
                      <a:pt x="35609" y="16412"/>
                    </a:cubicBezTo>
                    <a:close/>
                    <a:moveTo>
                      <a:pt x="112819" y="14254"/>
                    </a:moveTo>
                    <a:cubicBezTo>
                      <a:pt x="115994" y="14254"/>
                      <a:pt x="119169" y="16333"/>
                      <a:pt x="119209" y="20494"/>
                    </a:cubicBezTo>
                    <a:lnTo>
                      <a:pt x="119209" y="20494"/>
                    </a:lnTo>
                    <a:cubicBezTo>
                      <a:pt x="118731" y="20389"/>
                      <a:pt x="118248" y="20338"/>
                      <a:pt x="117769" y="20338"/>
                    </a:cubicBezTo>
                    <a:cubicBezTo>
                      <a:pt x="115913" y="20338"/>
                      <a:pt x="114109" y="21105"/>
                      <a:pt x="112821" y="22501"/>
                    </a:cubicBezTo>
                    <a:lnTo>
                      <a:pt x="112821" y="22492"/>
                    </a:lnTo>
                    <a:cubicBezTo>
                      <a:pt x="111539" y="21121"/>
                      <a:pt x="109747" y="20332"/>
                      <a:pt x="107865" y="20332"/>
                    </a:cubicBezTo>
                    <a:cubicBezTo>
                      <a:pt x="107382" y="20332"/>
                      <a:pt x="106898" y="20386"/>
                      <a:pt x="106423" y="20494"/>
                    </a:cubicBezTo>
                    <a:lnTo>
                      <a:pt x="106423" y="20494"/>
                    </a:lnTo>
                    <a:cubicBezTo>
                      <a:pt x="106463" y="16335"/>
                      <a:pt x="109641" y="14254"/>
                      <a:pt x="112819" y="14254"/>
                    </a:cubicBezTo>
                    <a:close/>
                    <a:moveTo>
                      <a:pt x="136134" y="14257"/>
                    </a:moveTo>
                    <a:cubicBezTo>
                      <a:pt x="139307" y="14257"/>
                      <a:pt x="142483" y="16335"/>
                      <a:pt x="142525" y="20492"/>
                    </a:cubicBezTo>
                    <a:lnTo>
                      <a:pt x="142525" y="20492"/>
                    </a:lnTo>
                    <a:cubicBezTo>
                      <a:pt x="142054" y="20391"/>
                      <a:pt x="141580" y="20342"/>
                      <a:pt x="141109" y="20342"/>
                    </a:cubicBezTo>
                    <a:cubicBezTo>
                      <a:pt x="139250" y="20342"/>
                      <a:pt x="137444" y="21108"/>
                      <a:pt x="136145" y="22501"/>
                    </a:cubicBezTo>
                    <a:cubicBezTo>
                      <a:pt x="134872" y="21121"/>
                      <a:pt x="133071" y="20341"/>
                      <a:pt x="131199" y="20341"/>
                    </a:cubicBezTo>
                    <a:cubicBezTo>
                      <a:pt x="130715" y="20341"/>
                      <a:pt x="130231" y="20395"/>
                      <a:pt x="129756" y="20494"/>
                    </a:cubicBezTo>
                    <a:lnTo>
                      <a:pt x="129756" y="20494"/>
                    </a:lnTo>
                    <a:cubicBezTo>
                      <a:pt x="129787" y="16336"/>
                      <a:pt x="132959" y="14257"/>
                      <a:pt x="136134" y="14257"/>
                    </a:cubicBezTo>
                    <a:close/>
                    <a:moveTo>
                      <a:pt x="89297" y="14362"/>
                    </a:moveTo>
                    <a:cubicBezTo>
                      <a:pt x="91875" y="14362"/>
                      <a:pt x="94452" y="15733"/>
                      <a:pt x="95348" y="18477"/>
                    </a:cubicBezTo>
                    <a:cubicBezTo>
                      <a:pt x="95572" y="19158"/>
                      <a:pt x="95679" y="19875"/>
                      <a:pt x="95688" y="20583"/>
                    </a:cubicBezTo>
                    <a:cubicBezTo>
                      <a:pt x="95213" y="20481"/>
                      <a:pt x="94735" y="20431"/>
                      <a:pt x="94260" y="20431"/>
                    </a:cubicBezTo>
                    <a:cubicBezTo>
                      <a:pt x="92399" y="20431"/>
                      <a:pt x="90599" y="21198"/>
                      <a:pt x="89299" y="22590"/>
                    </a:cubicBezTo>
                    <a:cubicBezTo>
                      <a:pt x="88018" y="21210"/>
                      <a:pt x="86226" y="20431"/>
                      <a:pt x="84344" y="20431"/>
                    </a:cubicBezTo>
                    <a:cubicBezTo>
                      <a:pt x="83860" y="20431"/>
                      <a:pt x="83376" y="20485"/>
                      <a:pt x="82902" y="20583"/>
                    </a:cubicBezTo>
                    <a:cubicBezTo>
                      <a:pt x="82902" y="19875"/>
                      <a:pt x="83018" y="19158"/>
                      <a:pt x="83233" y="18486"/>
                    </a:cubicBezTo>
                    <a:cubicBezTo>
                      <a:pt x="84130" y="15738"/>
                      <a:pt x="86714" y="14362"/>
                      <a:pt x="89297" y="14362"/>
                    </a:cubicBezTo>
                    <a:close/>
                    <a:moveTo>
                      <a:pt x="42353" y="14449"/>
                    </a:moveTo>
                    <a:cubicBezTo>
                      <a:pt x="45529" y="14449"/>
                      <a:pt x="48704" y="16525"/>
                      <a:pt x="48744" y="20682"/>
                    </a:cubicBezTo>
                    <a:cubicBezTo>
                      <a:pt x="48269" y="20580"/>
                      <a:pt x="47791" y="20530"/>
                      <a:pt x="47316" y="20530"/>
                    </a:cubicBezTo>
                    <a:cubicBezTo>
                      <a:pt x="45456" y="20530"/>
                      <a:pt x="43649" y="21293"/>
                      <a:pt x="42351" y="22684"/>
                    </a:cubicBezTo>
                    <a:lnTo>
                      <a:pt x="42351" y="22684"/>
                    </a:lnTo>
                    <a:cubicBezTo>
                      <a:pt x="41070" y="21307"/>
                      <a:pt x="39280" y="20529"/>
                      <a:pt x="37400" y="20529"/>
                    </a:cubicBezTo>
                    <a:cubicBezTo>
                      <a:pt x="36916" y="20529"/>
                      <a:pt x="36432" y="20583"/>
                      <a:pt x="35958" y="20682"/>
                    </a:cubicBezTo>
                    <a:cubicBezTo>
                      <a:pt x="35998" y="16527"/>
                      <a:pt x="39176" y="14449"/>
                      <a:pt x="42353" y="14449"/>
                    </a:cubicBezTo>
                    <a:close/>
                    <a:moveTo>
                      <a:pt x="65651" y="14458"/>
                    </a:moveTo>
                    <a:cubicBezTo>
                      <a:pt x="68826" y="14458"/>
                      <a:pt x="72001" y="16534"/>
                      <a:pt x="72041" y="20691"/>
                    </a:cubicBezTo>
                    <a:cubicBezTo>
                      <a:pt x="71568" y="20589"/>
                      <a:pt x="71091" y="20539"/>
                      <a:pt x="70617" y="20539"/>
                    </a:cubicBezTo>
                    <a:cubicBezTo>
                      <a:pt x="68758" y="20539"/>
                      <a:pt x="66952" y="21305"/>
                      <a:pt x="65653" y="22698"/>
                    </a:cubicBezTo>
                    <a:cubicBezTo>
                      <a:pt x="64371" y="21318"/>
                      <a:pt x="62579" y="20538"/>
                      <a:pt x="60697" y="20538"/>
                    </a:cubicBezTo>
                    <a:cubicBezTo>
                      <a:pt x="60214" y="20538"/>
                      <a:pt x="59730" y="20592"/>
                      <a:pt x="59255" y="20691"/>
                    </a:cubicBezTo>
                    <a:cubicBezTo>
                      <a:pt x="59295" y="16536"/>
                      <a:pt x="62473" y="14458"/>
                      <a:pt x="65651" y="14458"/>
                    </a:cubicBezTo>
                    <a:close/>
                    <a:moveTo>
                      <a:pt x="18803" y="14564"/>
                    </a:moveTo>
                    <a:cubicBezTo>
                      <a:pt x="21386" y="14564"/>
                      <a:pt x="23968" y="15937"/>
                      <a:pt x="24864" y="18684"/>
                    </a:cubicBezTo>
                    <a:cubicBezTo>
                      <a:pt x="25079" y="19365"/>
                      <a:pt x="25196" y="20072"/>
                      <a:pt x="25196" y="20789"/>
                    </a:cubicBezTo>
                    <a:cubicBezTo>
                      <a:pt x="24718" y="20684"/>
                      <a:pt x="24235" y="20633"/>
                      <a:pt x="23756" y="20633"/>
                    </a:cubicBezTo>
                    <a:cubicBezTo>
                      <a:pt x="21903" y="20633"/>
                      <a:pt x="20103" y="21401"/>
                      <a:pt x="18807" y="22796"/>
                    </a:cubicBezTo>
                    <a:cubicBezTo>
                      <a:pt x="17542" y="21424"/>
                      <a:pt x="15754" y="20637"/>
                      <a:pt x="13893" y="20637"/>
                    </a:cubicBezTo>
                    <a:cubicBezTo>
                      <a:pt x="13882" y="20637"/>
                      <a:pt x="13871" y="20637"/>
                      <a:pt x="13861" y="20637"/>
                    </a:cubicBezTo>
                    <a:cubicBezTo>
                      <a:pt x="13368" y="20637"/>
                      <a:pt x="12884" y="20682"/>
                      <a:pt x="12409" y="20789"/>
                    </a:cubicBezTo>
                    <a:cubicBezTo>
                      <a:pt x="12418" y="20072"/>
                      <a:pt x="12526" y="19365"/>
                      <a:pt x="12741" y="18684"/>
                    </a:cubicBezTo>
                    <a:cubicBezTo>
                      <a:pt x="13637" y="15937"/>
                      <a:pt x="16220" y="14564"/>
                      <a:pt x="18803" y="14564"/>
                    </a:cubicBezTo>
                    <a:close/>
                    <a:moveTo>
                      <a:pt x="117964" y="20716"/>
                    </a:moveTo>
                    <a:cubicBezTo>
                      <a:pt x="118390" y="20716"/>
                      <a:pt x="118819" y="20755"/>
                      <a:pt x="119245" y="20834"/>
                    </a:cubicBezTo>
                    <a:cubicBezTo>
                      <a:pt x="118726" y="21443"/>
                      <a:pt x="118322" y="22151"/>
                      <a:pt x="118063" y="22913"/>
                    </a:cubicBezTo>
                    <a:cubicBezTo>
                      <a:pt x="117821" y="23612"/>
                      <a:pt x="117722" y="24356"/>
                      <a:pt x="117758" y="25099"/>
                    </a:cubicBezTo>
                    <a:cubicBezTo>
                      <a:pt x="116516" y="23796"/>
                      <a:pt x="114757" y="22957"/>
                      <a:pt x="112897" y="22957"/>
                    </a:cubicBezTo>
                    <a:cubicBezTo>
                      <a:pt x="112878" y="22957"/>
                      <a:pt x="112858" y="22958"/>
                      <a:pt x="112839" y="22958"/>
                    </a:cubicBezTo>
                    <a:cubicBezTo>
                      <a:pt x="114174" y="21512"/>
                      <a:pt x="116038" y="20716"/>
                      <a:pt x="117964" y="20716"/>
                    </a:cubicBezTo>
                    <a:close/>
                    <a:moveTo>
                      <a:pt x="130993" y="20716"/>
                    </a:moveTo>
                    <a:cubicBezTo>
                      <a:pt x="132921" y="20716"/>
                      <a:pt x="134791" y="21512"/>
                      <a:pt x="136127" y="22958"/>
                    </a:cubicBezTo>
                    <a:cubicBezTo>
                      <a:pt x="136107" y="22958"/>
                      <a:pt x="136088" y="22957"/>
                      <a:pt x="136068" y="22957"/>
                    </a:cubicBezTo>
                    <a:cubicBezTo>
                      <a:pt x="134208" y="22957"/>
                      <a:pt x="132440" y="23796"/>
                      <a:pt x="131199" y="25099"/>
                    </a:cubicBezTo>
                    <a:cubicBezTo>
                      <a:pt x="131234" y="24356"/>
                      <a:pt x="131136" y="23612"/>
                      <a:pt x="130894" y="22913"/>
                    </a:cubicBezTo>
                    <a:cubicBezTo>
                      <a:pt x="130634" y="22151"/>
                      <a:pt x="130231" y="21452"/>
                      <a:pt x="129711" y="20834"/>
                    </a:cubicBezTo>
                    <a:cubicBezTo>
                      <a:pt x="130138" y="20755"/>
                      <a:pt x="130567" y="20716"/>
                      <a:pt x="130993" y="20716"/>
                    </a:cubicBezTo>
                    <a:close/>
                    <a:moveTo>
                      <a:pt x="84143" y="20805"/>
                    </a:moveTo>
                    <a:cubicBezTo>
                      <a:pt x="86076" y="20805"/>
                      <a:pt x="87948" y="21602"/>
                      <a:pt x="89290" y="23047"/>
                    </a:cubicBezTo>
                    <a:cubicBezTo>
                      <a:pt x="90627" y="21607"/>
                      <a:pt x="92501" y="20806"/>
                      <a:pt x="94436" y="20806"/>
                    </a:cubicBezTo>
                    <a:cubicBezTo>
                      <a:pt x="94861" y="20806"/>
                      <a:pt x="95289" y="20845"/>
                      <a:pt x="95715" y="20924"/>
                    </a:cubicBezTo>
                    <a:cubicBezTo>
                      <a:pt x="94720" y="22106"/>
                      <a:pt x="94138" y="23603"/>
                      <a:pt x="94219" y="25198"/>
                    </a:cubicBezTo>
                    <a:cubicBezTo>
                      <a:pt x="92977" y="23894"/>
                      <a:pt x="91209" y="23056"/>
                      <a:pt x="89341" y="23056"/>
                    </a:cubicBezTo>
                    <a:cubicBezTo>
                      <a:pt x="89321" y="23056"/>
                      <a:pt x="89301" y="23056"/>
                      <a:pt x="89281" y="23056"/>
                    </a:cubicBezTo>
                    <a:cubicBezTo>
                      <a:pt x="89262" y="23056"/>
                      <a:pt x="89242" y="23056"/>
                      <a:pt x="89222" y="23056"/>
                    </a:cubicBezTo>
                    <a:cubicBezTo>
                      <a:pt x="87362" y="23056"/>
                      <a:pt x="85595" y="23894"/>
                      <a:pt x="84353" y="25198"/>
                    </a:cubicBezTo>
                    <a:cubicBezTo>
                      <a:pt x="84434" y="23612"/>
                      <a:pt x="83851" y="22106"/>
                      <a:pt x="82866" y="20924"/>
                    </a:cubicBezTo>
                    <a:lnTo>
                      <a:pt x="82857" y="20924"/>
                    </a:lnTo>
                    <a:cubicBezTo>
                      <a:pt x="83285" y="20844"/>
                      <a:pt x="83716" y="20805"/>
                      <a:pt x="84143" y="20805"/>
                    </a:cubicBezTo>
                    <a:close/>
                    <a:moveTo>
                      <a:pt x="60510" y="20908"/>
                    </a:moveTo>
                    <a:cubicBezTo>
                      <a:pt x="62444" y="20908"/>
                      <a:pt x="64322" y="21705"/>
                      <a:pt x="65662" y="23155"/>
                    </a:cubicBezTo>
                    <a:cubicBezTo>
                      <a:pt x="65642" y="23155"/>
                      <a:pt x="65622" y="23155"/>
                      <a:pt x="65602" y="23155"/>
                    </a:cubicBezTo>
                    <a:cubicBezTo>
                      <a:pt x="63720" y="23155"/>
                      <a:pt x="61965" y="23989"/>
                      <a:pt x="60724" y="25287"/>
                    </a:cubicBezTo>
                    <a:lnTo>
                      <a:pt x="60724" y="25287"/>
                    </a:lnTo>
                    <a:cubicBezTo>
                      <a:pt x="60769" y="24543"/>
                      <a:pt x="60662" y="23809"/>
                      <a:pt x="60429" y="23110"/>
                    </a:cubicBezTo>
                    <a:cubicBezTo>
                      <a:pt x="60160" y="22348"/>
                      <a:pt x="59766" y="21641"/>
                      <a:pt x="59246" y="21022"/>
                    </a:cubicBezTo>
                    <a:cubicBezTo>
                      <a:pt x="59667" y="20945"/>
                      <a:pt x="60090" y="20908"/>
                      <a:pt x="60510" y="20908"/>
                    </a:cubicBezTo>
                    <a:close/>
                    <a:moveTo>
                      <a:pt x="47505" y="20905"/>
                    </a:moveTo>
                    <a:cubicBezTo>
                      <a:pt x="47929" y="20905"/>
                      <a:pt x="48356" y="20943"/>
                      <a:pt x="48780" y="21022"/>
                    </a:cubicBezTo>
                    <a:cubicBezTo>
                      <a:pt x="48251" y="21641"/>
                      <a:pt x="47848" y="22348"/>
                      <a:pt x="47579" y="23119"/>
                    </a:cubicBezTo>
                    <a:lnTo>
                      <a:pt x="47597" y="23110"/>
                    </a:lnTo>
                    <a:lnTo>
                      <a:pt x="47597" y="23110"/>
                    </a:lnTo>
                    <a:cubicBezTo>
                      <a:pt x="47355" y="23809"/>
                      <a:pt x="47257" y="24544"/>
                      <a:pt x="47293" y="25287"/>
                    </a:cubicBezTo>
                    <a:cubicBezTo>
                      <a:pt x="46045" y="23977"/>
                      <a:pt x="44274" y="23146"/>
                      <a:pt x="42394" y="23146"/>
                    </a:cubicBezTo>
                    <a:cubicBezTo>
                      <a:pt x="42384" y="23146"/>
                      <a:pt x="42374" y="23146"/>
                      <a:pt x="42364" y="23146"/>
                    </a:cubicBezTo>
                    <a:cubicBezTo>
                      <a:pt x="43709" y="21706"/>
                      <a:pt x="45577" y="20905"/>
                      <a:pt x="47505" y="20905"/>
                    </a:cubicBezTo>
                    <a:close/>
                    <a:moveTo>
                      <a:pt x="107673" y="20708"/>
                    </a:moveTo>
                    <a:cubicBezTo>
                      <a:pt x="109600" y="20708"/>
                      <a:pt x="111466" y="21504"/>
                      <a:pt x="112812" y="22949"/>
                    </a:cubicBezTo>
                    <a:cubicBezTo>
                      <a:pt x="112802" y="22949"/>
                      <a:pt x="112793" y="22949"/>
                      <a:pt x="112783" y="22949"/>
                    </a:cubicBezTo>
                    <a:cubicBezTo>
                      <a:pt x="110787" y="22949"/>
                      <a:pt x="108908" y="23888"/>
                      <a:pt x="107659" y="25341"/>
                    </a:cubicBezTo>
                    <a:cubicBezTo>
                      <a:pt x="107785" y="23675"/>
                      <a:pt x="107184" y="22098"/>
                      <a:pt x="106136" y="20888"/>
                    </a:cubicBezTo>
                    <a:lnTo>
                      <a:pt x="106136" y="20879"/>
                    </a:lnTo>
                    <a:cubicBezTo>
                      <a:pt x="106647" y="20764"/>
                      <a:pt x="107162" y="20708"/>
                      <a:pt x="107673" y="20708"/>
                    </a:cubicBezTo>
                    <a:close/>
                    <a:moveTo>
                      <a:pt x="13652" y="21003"/>
                    </a:moveTo>
                    <a:cubicBezTo>
                      <a:pt x="15588" y="21003"/>
                      <a:pt x="17463" y="21806"/>
                      <a:pt x="18807" y="23253"/>
                    </a:cubicBezTo>
                    <a:cubicBezTo>
                      <a:pt x="18787" y="23253"/>
                      <a:pt x="18768" y="23253"/>
                      <a:pt x="18748" y="23253"/>
                    </a:cubicBezTo>
                    <a:cubicBezTo>
                      <a:pt x="16879" y="23253"/>
                      <a:pt x="15111" y="24092"/>
                      <a:pt x="13870" y="25395"/>
                    </a:cubicBezTo>
                    <a:cubicBezTo>
                      <a:pt x="13951" y="23809"/>
                      <a:pt x="13368" y="22313"/>
                      <a:pt x="12382" y="21130"/>
                    </a:cubicBezTo>
                    <a:lnTo>
                      <a:pt x="12374" y="21121"/>
                    </a:lnTo>
                    <a:cubicBezTo>
                      <a:pt x="12799" y="21042"/>
                      <a:pt x="13227" y="21003"/>
                      <a:pt x="13652" y="21003"/>
                    </a:cubicBezTo>
                    <a:close/>
                    <a:moveTo>
                      <a:pt x="23953" y="21003"/>
                    </a:moveTo>
                    <a:cubicBezTo>
                      <a:pt x="24378" y="21003"/>
                      <a:pt x="24806" y="21042"/>
                      <a:pt x="25232" y="21121"/>
                    </a:cubicBezTo>
                    <a:cubicBezTo>
                      <a:pt x="24237" y="22304"/>
                      <a:pt x="23655" y="23800"/>
                      <a:pt x="23744" y="25395"/>
                    </a:cubicBezTo>
                    <a:cubicBezTo>
                      <a:pt x="22494" y="24092"/>
                      <a:pt x="20726" y="23253"/>
                      <a:pt x="18866" y="23253"/>
                    </a:cubicBezTo>
                    <a:cubicBezTo>
                      <a:pt x="18846" y="23253"/>
                      <a:pt x="18827" y="23253"/>
                      <a:pt x="18807" y="23253"/>
                    </a:cubicBezTo>
                    <a:cubicBezTo>
                      <a:pt x="20144" y="21806"/>
                      <a:pt x="22018" y="21003"/>
                      <a:pt x="23953" y="21003"/>
                    </a:cubicBezTo>
                    <a:close/>
                    <a:moveTo>
                      <a:pt x="37173" y="20910"/>
                    </a:moveTo>
                    <a:cubicBezTo>
                      <a:pt x="39106" y="20910"/>
                      <a:pt x="40979" y="21706"/>
                      <a:pt x="42328" y="23155"/>
                    </a:cubicBezTo>
                    <a:cubicBezTo>
                      <a:pt x="42310" y="23155"/>
                      <a:pt x="42291" y="23155"/>
                      <a:pt x="42273" y="23155"/>
                    </a:cubicBezTo>
                    <a:cubicBezTo>
                      <a:pt x="40286" y="23155"/>
                      <a:pt x="38419" y="24100"/>
                      <a:pt x="37176" y="25538"/>
                    </a:cubicBezTo>
                    <a:cubicBezTo>
                      <a:pt x="37302" y="23881"/>
                      <a:pt x="36701" y="22304"/>
                      <a:pt x="35653" y="21076"/>
                    </a:cubicBezTo>
                    <a:cubicBezTo>
                      <a:pt x="36158" y="20965"/>
                      <a:pt x="36668" y="20910"/>
                      <a:pt x="37173" y="20910"/>
                    </a:cubicBezTo>
                    <a:close/>
                    <a:moveTo>
                      <a:pt x="124477" y="18862"/>
                    </a:moveTo>
                    <a:cubicBezTo>
                      <a:pt x="127059" y="18862"/>
                      <a:pt x="129640" y="20235"/>
                      <a:pt x="130536" y="22985"/>
                    </a:cubicBezTo>
                    <a:cubicBezTo>
                      <a:pt x="130751" y="23666"/>
                      <a:pt x="130867" y="24373"/>
                      <a:pt x="130867" y="25090"/>
                    </a:cubicBezTo>
                    <a:cubicBezTo>
                      <a:pt x="130388" y="24985"/>
                      <a:pt x="129906" y="24934"/>
                      <a:pt x="129426" y="24934"/>
                    </a:cubicBezTo>
                    <a:cubicBezTo>
                      <a:pt x="127574" y="24934"/>
                      <a:pt x="125776" y="25700"/>
                      <a:pt x="124487" y="27089"/>
                    </a:cubicBezTo>
                    <a:cubicBezTo>
                      <a:pt x="123206" y="25709"/>
                      <a:pt x="121414" y="24929"/>
                      <a:pt x="119532" y="24929"/>
                    </a:cubicBezTo>
                    <a:cubicBezTo>
                      <a:pt x="119048" y="24929"/>
                      <a:pt x="118564" y="24983"/>
                      <a:pt x="118089" y="25090"/>
                    </a:cubicBezTo>
                    <a:cubicBezTo>
                      <a:pt x="118089" y="24373"/>
                      <a:pt x="118197" y="23666"/>
                      <a:pt x="118412" y="22985"/>
                    </a:cubicBezTo>
                    <a:cubicBezTo>
                      <a:pt x="119308" y="20237"/>
                      <a:pt x="121893" y="18862"/>
                      <a:pt x="124477" y="18862"/>
                    </a:cubicBezTo>
                    <a:close/>
                    <a:moveTo>
                      <a:pt x="77632" y="18956"/>
                    </a:moveTo>
                    <a:cubicBezTo>
                      <a:pt x="80806" y="18956"/>
                      <a:pt x="83981" y="21032"/>
                      <a:pt x="84022" y="25189"/>
                    </a:cubicBezTo>
                    <a:cubicBezTo>
                      <a:pt x="83548" y="25087"/>
                      <a:pt x="83071" y="25037"/>
                      <a:pt x="82597" y="25037"/>
                    </a:cubicBezTo>
                    <a:cubicBezTo>
                      <a:pt x="80739" y="25037"/>
                      <a:pt x="78934" y="25804"/>
                      <a:pt x="77642" y="27196"/>
                    </a:cubicBezTo>
                    <a:cubicBezTo>
                      <a:pt x="76360" y="25816"/>
                      <a:pt x="74568" y="25037"/>
                      <a:pt x="72687" y="25037"/>
                    </a:cubicBezTo>
                    <a:cubicBezTo>
                      <a:pt x="72203" y="25037"/>
                      <a:pt x="71719" y="25090"/>
                      <a:pt x="71244" y="25189"/>
                    </a:cubicBezTo>
                    <a:cubicBezTo>
                      <a:pt x="71280" y="21035"/>
                      <a:pt x="74456" y="18956"/>
                      <a:pt x="77632" y="18956"/>
                    </a:cubicBezTo>
                    <a:close/>
                    <a:moveTo>
                      <a:pt x="100947" y="18956"/>
                    </a:moveTo>
                    <a:cubicBezTo>
                      <a:pt x="104121" y="18956"/>
                      <a:pt x="107295" y="21032"/>
                      <a:pt x="107337" y="25187"/>
                    </a:cubicBezTo>
                    <a:lnTo>
                      <a:pt x="107337" y="25187"/>
                    </a:lnTo>
                    <a:cubicBezTo>
                      <a:pt x="106865" y="25086"/>
                      <a:pt x="106389" y="25037"/>
                      <a:pt x="105917" y="25037"/>
                    </a:cubicBezTo>
                    <a:cubicBezTo>
                      <a:pt x="104054" y="25037"/>
                      <a:pt x="102249" y="25804"/>
                      <a:pt x="100957" y="27196"/>
                    </a:cubicBezTo>
                    <a:cubicBezTo>
                      <a:pt x="99676" y="25816"/>
                      <a:pt x="97883" y="25037"/>
                      <a:pt x="96002" y="25037"/>
                    </a:cubicBezTo>
                    <a:cubicBezTo>
                      <a:pt x="95518" y="25037"/>
                      <a:pt x="95034" y="25090"/>
                      <a:pt x="94559" y="25189"/>
                    </a:cubicBezTo>
                    <a:cubicBezTo>
                      <a:pt x="94595" y="21035"/>
                      <a:pt x="97771" y="18956"/>
                      <a:pt x="100947" y="18956"/>
                    </a:cubicBezTo>
                    <a:close/>
                    <a:moveTo>
                      <a:pt x="53993" y="19061"/>
                    </a:moveTo>
                    <a:cubicBezTo>
                      <a:pt x="56574" y="19061"/>
                      <a:pt x="59156" y="20434"/>
                      <a:pt x="60052" y="23182"/>
                    </a:cubicBezTo>
                    <a:lnTo>
                      <a:pt x="60070" y="23173"/>
                    </a:lnTo>
                    <a:cubicBezTo>
                      <a:pt x="60285" y="23854"/>
                      <a:pt x="60393" y="24562"/>
                      <a:pt x="60402" y="25278"/>
                    </a:cubicBezTo>
                    <a:cubicBezTo>
                      <a:pt x="59927" y="25177"/>
                      <a:pt x="59448" y="25127"/>
                      <a:pt x="58973" y="25127"/>
                    </a:cubicBezTo>
                    <a:cubicBezTo>
                      <a:pt x="57110" y="25127"/>
                      <a:pt x="55305" y="25893"/>
                      <a:pt x="54013" y="27286"/>
                    </a:cubicBezTo>
                    <a:cubicBezTo>
                      <a:pt x="52732" y="25906"/>
                      <a:pt x="50939" y="25126"/>
                      <a:pt x="49058" y="25126"/>
                    </a:cubicBezTo>
                    <a:cubicBezTo>
                      <a:pt x="48574" y="25126"/>
                      <a:pt x="48090" y="25171"/>
                      <a:pt x="47615" y="25278"/>
                    </a:cubicBezTo>
                    <a:cubicBezTo>
                      <a:pt x="47615" y="24562"/>
                      <a:pt x="47732" y="23854"/>
                      <a:pt x="47947" y="23173"/>
                    </a:cubicBezTo>
                    <a:cubicBezTo>
                      <a:pt x="48838" y="20432"/>
                      <a:pt x="51415" y="19061"/>
                      <a:pt x="53993" y="19061"/>
                    </a:cubicBezTo>
                    <a:close/>
                    <a:moveTo>
                      <a:pt x="7148" y="19155"/>
                    </a:moveTo>
                    <a:cubicBezTo>
                      <a:pt x="10323" y="19155"/>
                      <a:pt x="13498" y="21234"/>
                      <a:pt x="13538" y="25395"/>
                    </a:cubicBezTo>
                    <a:cubicBezTo>
                      <a:pt x="13060" y="25290"/>
                      <a:pt x="12577" y="25239"/>
                      <a:pt x="12098" y="25239"/>
                    </a:cubicBezTo>
                    <a:cubicBezTo>
                      <a:pt x="10244" y="25239"/>
                      <a:pt x="8445" y="26005"/>
                      <a:pt x="7150" y="27393"/>
                    </a:cubicBezTo>
                    <a:cubicBezTo>
                      <a:pt x="5868" y="26013"/>
                      <a:pt x="4076" y="25234"/>
                      <a:pt x="2194" y="25234"/>
                    </a:cubicBezTo>
                    <a:cubicBezTo>
                      <a:pt x="1711" y="25234"/>
                      <a:pt x="1227" y="25287"/>
                      <a:pt x="752" y="25395"/>
                    </a:cubicBezTo>
                    <a:cubicBezTo>
                      <a:pt x="792" y="21236"/>
                      <a:pt x="3970" y="19155"/>
                      <a:pt x="7148" y="19155"/>
                    </a:cubicBezTo>
                    <a:close/>
                    <a:moveTo>
                      <a:pt x="30463" y="19158"/>
                    </a:moveTo>
                    <a:cubicBezTo>
                      <a:pt x="33636" y="19158"/>
                      <a:pt x="36811" y="21236"/>
                      <a:pt x="36854" y="25391"/>
                    </a:cubicBezTo>
                    <a:lnTo>
                      <a:pt x="36854" y="25391"/>
                    </a:lnTo>
                    <a:cubicBezTo>
                      <a:pt x="36379" y="25289"/>
                      <a:pt x="35901" y="25239"/>
                      <a:pt x="35426" y="25239"/>
                    </a:cubicBezTo>
                    <a:cubicBezTo>
                      <a:pt x="33569" y="25239"/>
                      <a:pt x="31771" y="26005"/>
                      <a:pt x="30483" y="27393"/>
                    </a:cubicBezTo>
                    <a:cubicBezTo>
                      <a:pt x="29201" y="26022"/>
                      <a:pt x="27409" y="25234"/>
                      <a:pt x="25528" y="25234"/>
                    </a:cubicBezTo>
                    <a:cubicBezTo>
                      <a:pt x="25044" y="25234"/>
                      <a:pt x="24560" y="25287"/>
                      <a:pt x="24085" y="25395"/>
                    </a:cubicBezTo>
                    <a:cubicBezTo>
                      <a:pt x="24116" y="21237"/>
                      <a:pt x="27288" y="19158"/>
                      <a:pt x="30463" y="19158"/>
                    </a:cubicBezTo>
                    <a:close/>
                    <a:moveTo>
                      <a:pt x="129616" y="25309"/>
                    </a:moveTo>
                    <a:cubicBezTo>
                      <a:pt x="130046" y="25309"/>
                      <a:pt x="130480" y="25349"/>
                      <a:pt x="130912" y="25431"/>
                    </a:cubicBezTo>
                    <a:cubicBezTo>
                      <a:pt x="129908" y="26605"/>
                      <a:pt x="129326" y="28110"/>
                      <a:pt x="129415" y="29696"/>
                    </a:cubicBezTo>
                    <a:lnTo>
                      <a:pt x="129415" y="29705"/>
                    </a:lnTo>
                    <a:cubicBezTo>
                      <a:pt x="128174" y="28393"/>
                      <a:pt x="126407" y="27563"/>
                      <a:pt x="124538" y="27563"/>
                    </a:cubicBezTo>
                    <a:cubicBezTo>
                      <a:pt x="124518" y="27563"/>
                      <a:pt x="124498" y="27563"/>
                      <a:pt x="124478" y="27563"/>
                    </a:cubicBezTo>
                    <a:cubicBezTo>
                      <a:pt x="124459" y="27563"/>
                      <a:pt x="124439" y="27563"/>
                      <a:pt x="124419" y="27563"/>
                    </a:cubicBezTo>
                    <a:cubicBezTo>
                      <a:pt x="122559" y="27563"/>
                      <a:pt x="120791" y="28402"/>
                      <a:pt x="119550" y="29705"/>
                    </a:cubicBezTo>
                    <a:cubicBezTo>
                      <a:pt x="119631" y="28110"/>
                      <a:pt x="119048" y="26605"/>
                      <a:pt x="118054" y="25431"/>
                    </a:cubicBezTo>
                    <a:cubicBezTo>
                      <a:pt x="118485" y="25349"/>
                      <a:pt x="118919" y="25309"/>
                      <a:pt x="119350" y="25309"/>
                    </a:cubicBezTo>
                    <a:cubicBezTo>
                      <a:pt x="121279" y="25309"/>
                      <a:pt x="123147" y="26111"/>
                      <a:pt x="124487" y="27554"/>
                    </a:cubicBezTo>
                    <a:cubicBezTo>
                      <a:pt x="125820" y="26111"/>
                      <a:pt x="127687" y="25309"/>
                      <a:pt x="129616" y="25309"/>
                    </a:cubicBezTo>
                    <a:close/>
                    <a:moveTo>
                      <a:pt x="48849" y="25510"/>
                    </a:moveTo>
                    <a:cubicBezTo>
                      <a:pt x="50784" y="25510"/>
                      <a:pt x="52659" y="26313"/>
                      <a:pt x="54004" y="27760"/>
                    </a:cubicBezTo>
                    <a:lnTo>
                      <a:pt x="54004" y="27760"/>
                    </a:lnTo>
                    <a:cubicBezTo>
                      <a:pt x="54001" y="27760"/>
                      <a:pt x="53998" y="27761"/>
                      <a:pt x="53995" y="27761"/>
                    </a:cubicBezTo>
                    <a:cubicBezTo>
                      <a:pt x="53975" y="27760"/>
                      <a:pt x="53956" y="27760"/>
                      <a:pt x="53936" y="27760"/>
                    </a:cubicBezTo>
                    <a:cubicBezTo>
                      <a:pt x="52067" y="27760"/>
                      <a:pt x="50308" y="28599"/>
                      <a:pt x="49058" y="29902"/>
                    </a:cubicBezTo>
                    <a:cubicBezTo>
                      <a:pt x="49138" y="28307"/>
                      <a:pt x="48565" y="26811"/>
                      <a:pt x="47561" y="25628"/>
                    </a:cubicBezTo>
                    <a:lnTo>
                      <a:pt x="47570" y="25628"/>
                    </a:lnTo>
                    <a:cubicBezTo>
                      <a:pt x="47996" y="25549"/>
                      <a:pt x="48424" y="25510"/>
                      <a:pt x="48849" y="25510"/>
                    </a:cubicBezTo>
                    <a:close/>
                    <a:moveTo>
                      <a:pt x="59145" y="25510"/>
                    </a:moveTo>
                    <a:cubicBezTo>
                      <a:pt x="59569" y="25510"/>
                      <a:pt x="59996" y="25549"/>
                      <a:pt x="60420" y="25628"/>
                    </a:cubicBezTo>
                    <a:cubicBezTo>
                      <a:pt x="59434" y="26811"/>
                      <a:pt x="58852" y="28307"/>
                      <a:pt x="58932" y="29902"/>
                    </a:cubicBezTo>
                    <a:cubicBezTo>
                      <a:pt x="57691" y="28599"/>
                      <a:pt x="55923" y="27760"/>
                      <a:pt x="54054" y="27760"/>
                    </a:cubicBezTo>
                    <a:cubicBezTo>
                      <a:pt x="54037" y="27760"/>
                      <a:pt x="54021" y="27760"/>
                      <a:pt x="54004" y="27760"/>
                    </a:cubicBezTo>
                    <a:lnTo>
                      <a:pt x="54004" y="27760"/>
                    </a:lnTo>
                    <a:cubicBezTo>
                      <a:pt x="55341" y="26313"/>
                      <a:pt x="57215" y="25510"/>
                      <a:pt x="59145" y="25510"/>
                    </a:cubicBezTo>
                    <a:close/>
                    <a:moveTo>
                      <a:pt x="25317" y="25617"/>
                    </a:moveTo>
                    <a:cubicBezTo>
                      <a:pt x="27250" y="25617"/>
                      <a:pt x="29122" y="26414"/>
                      <a:pt x="30465" y="27859"/>
                    </a:cubicBezTo>
                    <a:cubicBezTo>
                      <a:pt x="30445" y="27859"/>
                      <a:pt x="30425" y="27859"/>
                      <a:pt x="30406" y="27859"/>
                    </a:cubicBezTo>
                    <a:cubicBezTo>
                      <a:pt x="28537" y="27859"/>
                      <a:pt x="26769" y="28697"/>
                      <a:pt x="25528" y="30001"/>
                    </a:cubicBezTo>
                    <a:cubicBezTo>
                      <a:pt x="25608" y="28415"/>
                      <a:pt x="25026" y="26909"/>
                      <a:pt x="24031" y="25735"/>
                    </a:cubicBezTo>
                    <a:cubicBezTo>
                      <a:pt x="24460" y="25656"/>
                      <a:pt x="24890" y="25617"/>
                      <a:pt x="25317" y="25617"/>
                    </a:cubicBezTo>
                    <a:close/>
                    <a:moveTo>
                      <a:pt x="106136" y="30079"/>
                    </a:moveTo>
                    <a:cubicBezTo>
                      <a:pt x="106135" y="30079"/>
                      <a:pt x="106135" y="30080"/>
                      <a:pt x="106134" y="30080"/>
                    </a:cubicBezTo>
                    <a:lnTo>
                      <a:pt x="106134" y="30080"/>
                    </a:lnTo>
                    <a:lnTo>
                      <a:pt x="106136" y="30081"/>
                    </a:lnTo>
                    <a:cubicBezTo>
                      <a:pt x="106136" y="30081"/>
                      <a:pt x="106136" y="30080"/>
                      <a:pt x="106136" y="30079"/>
                    </a:cubicBezTo>
                    <a:close/>
                    <a:moveTo>
                      <a:pt x="70806" y="20919"/>
                    </a:moveTo>
                    <a:cubicBezTo>
                      <a:pt x="71297" y="20919"/>
                      <a:pt x="71792" y="20971"/>
                      <a:pt x="72283" y="21076"/>
                    </a:cubicBezTo>
                    <a:cubicBezTo>
                      <a:pt x="71289" y="22322"/>
                      <a:pt x="70742" y="23908"/>
                      <a:pt x="70939" y="25574"/>
                    </a:cubicBezTo>
                    <a:cubicBezTo>
                      <a:pt x="71446" y="25463"/>
                      <a:pt x="71957" y="25408"/>
                      <a:pt x="72464" y="25408"/>
                    </a:cubicBezTo>
                    <a:cubicBezTo>
                      <a:pt x="74404" y="25408"/>
                      <a:pt x="76283" y="26206"/>
                      <a:pt x="77633" y="27662"/>
                    </a:cubicBezTo>
                    <a:cubicBezTo>
                      <a:pt x="78968" y="26216"/>
                      <a:pt x="80838" y="25420"/>
                      <a:pt x="82771" y="25420"/>
                    </a:cubicBezTo>
                    <a:cubicBezTo>
                      <a:pt x="83199" y="25420"/>
                      <a:pt x="83629" y="25459"/>
                      <a:pt x="84057" y="25538"/>
                    </a:cubicBezTo>
                    <a:cubicBezTo>
                      <a:pt x="83063" y="26721"/>
                      <a:pt x="82480" y="28218"/>
                      <a:pt x="82570" y="29813"/>
                    </a:cubicBezTo>
                    <a:cubicBezTo>
                      <a:pt x="81320" y="28509"/>
                      <a:pt x="79561" y="27671"/>
                      <a:pt x="77692" y="27671"/>
                    </a:cubicBezTo>
                    <a:cubicBezTo>
                      <a:pt x="77672" y="27671"/>
                      <a:pt x="77653" y="27671"/>
                      <a:pt x="77633" y="27671"/>
                    </a:cubicBezTo>
                    <a:cubicBezTo>
                      <a:pt x="77615" y="27671"/>
                      <a:pt x="77597" y="27671"/>
                      <a:pt x="77578" y="27671"/>
                    </a:cubicBezTo>
                    <a:cubicBezTo>
                      <a:pt x="75520" y="27671"/>
                      <a:pt x="73598" y="28679"/>
                      <a:pt x="72346" y="30207"/>
                    </a:cubicBezTo>
                    <a:cubicBezTo>
                      <a:pt x="72748" y="26485"/>
                      <a:pt x="69425" y="23164"/>
                      <a:pt x="65706" y="23164"/>
                    </a:cubicBezTo>
                    <a:cubicBezTo>
                      <a:pt x="65691" y="23164"/>
                      <a:pt x="65677" y="23164"/>
                      <a:pt x="65662" y="23164"/>
                    </a:cubicBezTo>
                    <a:cubicBezTo>
                      <a:pt x="67004" y="21714"/>
                      <a:pt x="68876" y="20919"/>
                      <a:pt x="70806" y="20919"/>
                    </a:cubicBezTo>
                    <a:close/>
                    <a:moveTo>
                      <a:pt x="35617" y="25606"/>
                    </a:moveTo>
                    <a:cubicBezTo>
                      <a:pt x="36076" y="25606"/>
                      <a:pt x="36538" y="25652"/>
                      <a:pt x="36997" y="25744"/>
                    </a:cubicBezTo>
                    <a:cubicBezTo>
                      <a:pt x="35993" y="26999"/>
                      <a:pt x="35447" y="28594"/>
                      <a:pt x="35644" y="30269"/>
                    </a:cubicBezTo>
                    <a:cubicBezTo>
                      <a:pt x="34392" y="28813"/>
                      <a:pt x="32516" y="27859"/>
                      <a:pt x="30520" y="27859"/>
                    </a:cubicBezTo>
                    <a:cubicBezTo>
                      <a:pt x="30502" y="27859"/>
                      <a:pt x="30483" y="27859"/>
                      <a:pt x="30465" y="27859"/>
                    </a:cubicBezTo>
                    <a:cubicBezTo>
                      <a:pt x="31804" y="26411"/>
                      <a:pt x="33682" y="25606"/>
                      <a:pt x="35617" y="25606"/>
                    </a:cubicBezTo>
                    <a:close/>
                    <a:moveTo>
                      <a:pt x="112816" y="23451"/>
                    </a:moveTo>
                    <a:cubicBezTo>
                      <a:pt x="115993" y="23451"/>
                      <a:pt x="119169" y="25529"/>
                      <a:pt x="119209" y="29687"/>
                    </a:cubicBezTo>
                    <a:cubicBezTo>
                      <a:pt x="118736" y="29585"/>
                      <a:pt x="118259" y="29535"/>
                      <a:pt x="117784" y="29535"/>
                    </a:cubicBezTo>
                    <a:cubicBezTo>
                      <a:pt x="115923" y="29535"/>
                      <a:pt x="114113" y="30302"/>
                      <a:pt x="112821" y="31694"/>
                    </a:cubicBezTo>
                    <a:cubicBezTo>
                      <a:pt x="111539" y="30314"/>
                      <a:pt x="109747" y="29535"/>
                      <a:pt x="107865" y="29535"/>
                    </a:cubicBezTo>
                    <a:cubicBezTo>
                      <a:pt x="107382" y="29535"/>
                      <a:pt x="106898" y="29588"/>
                      <a:pt x="106423" y="29687"/>
                    </a:cubicBezTo>
                    <a:cubicBezTo>
                      <a:pt x="106463" y="25529"/>
                      <a:pt x="109640" y="23451"/>
                      <a:pt x="112816" y="23451"/>
                    </a:cubicBezTo>
                    <a:close/>
                    <a:moveTo>
                      <a:pt x="136139" y="23455"/>
                    </a:moveTo>
                    <a:cubicBezTo>
                      <a:pt x="139311" y="23455"/>
                      <a:pt x="142484" y="25532"/>
                      <a:pt x="142525" y="29687"/>
                    </a:cubicBezTo>
                    <a:lnTo>
                      <a:pt x="142534" y="29696"/>
                    </a:lnTo>
                    <a:cubicBezTo>
                      <a:pt x="142055" y="29591"/>
                      <a:pt x="141572" y="29540"/>
                      <a:pt x="141093" y="29540"/>
                    </a:cubicBezTo>
                    <a:cubicBezTo>
                      <a:pt x="139240" y="29540"/>
                      <a:pt x="137441" y="30306"/>
                      <a:pt x="136145" y="31694"/>
                    </a:cubicBezTo>
                    <a:cubicBezTo>
                      <a:pt x="134872" y="30323"/>
                      <a:pt x="133071" y="29535"/>
                      <a:pt x="131199" y="29535"/>
                    </a:cubicBezTo>
                    <a:cubicBezTo>
                      <a:pt x="130715" y="29535"/>
                      <a:pt x="130231" y="29588"/>
                      <a:pt x="129756" y="29696"/>
                    </a:cubicBezTo>
                    <a:cubicBezTo>
                      <a:pt x="129787" y="25536"/>
                      <a:pt x="132963" y="23455"/>
                      <a:pt x="136139" y="23455"/>
                    </a:cubicBezTo>
                    <a:close/>
                    <a:moveTo>
                      <a:pt x="89290" y="23558"/>
                    </a:moveTo>
                    <a:cubicBezTo>
                      <a:pt x="92466" y="23558"/>
                      <a:pt x="95642" y="25636"/>
                      <a:pt x="95679" y="29793"/>
                    </a:cubicBezTo>
                    <a:lnTo>
                      <a:pt x="95679" y="29793"/>
                    </a:lnTo>
                    <a:cubicBezTo>
                      <a:pt x="95207" y="29692"/>
                      <a:pt x="94732" y="29643"/>
                      <a:pt x="94260" y="29643"/>
                    </a:cubicBezTo>
                    <a:cubicBezTo>
                      <a:pt x="92399" y="29643"/>
                      <a:pt x="90599" y="30409"/>
                      <a:pt x="89299" y="31802"/>
                    </a:cubicBezTo>
                    <a:cubicBezTo>
                      <a:pt x="88018" y="30422"/>
                      <a:pt x="86226" y="29642"/>
                      <a:pt x="84344" y="29642"/>
                    </a:cubicBezTo>
                    <a:cubicBezTo>
                      <a:pt x="83860" y="29642"/>
                      <a:pt x="83376" y="29696"/>
                      <a:pt x="82902" y="29795"/>
                    </a:cubicBezTo>
                    <a:cubicBezTo>
                      <a:pt x="82937" y="25637"/>
                      <a:pt x="86114" y="23558"/>
                      <a:pt x="89290" y="23558"/>
                    </a:cubicBezTo>
                    <a:close/>
                    <a:moveTo>
                      <a:pt x="65666" y="23648"/>
                    </a:moveTo>
                    <a:cubicBezTo>
                      <a:pt x="68843" y="23648"/>
                      <a:pt x="72019" y="25727"/>
                      <a:pt x="72059" y="29884"/>
                    </a:cubicBezTo>
                    <a:cubicBezTo>
                      <a:pt x="71580" y="29779"/>
                      <a:pt x="71096" y="29728"/>
                      <a:pt x="70615" y="29728"/>
                    </a:cubicBezTo>
                    <a:cubicBezTo>
                      <a:pt x="68761" y="29728"/>
                      <a:pt x="66961" y="30492"/>
                      <a:pt x="65666" y="31886"/>
                    </a:cubicBezTo>
                    <a:lnTo>
                      <a:pt x="65666" y="31886"/>
                    </a:lnTo>
                    <a:cubicBezTo>
                      <a:pt x="64392" y="30517"/>
                      <a:pt x="62615" y="29732"/>
                      <a:pt x="60747" y="29732"/>
                    </a:cubicBezTo>
                    <a:cubicBezTo>
                      <a:pt x="60737" y="29732"/>
                      <a:pt x="60726" y="29732"/>
                      <a:pt x="60715" y="29732"/>
                    </a:cubicBezTo>
                    <a:cubicBezTo>
                      <a:pt x="60231" y="29732"/>
                      <a:pt x="59748" y="29777"/>
                      <a:pt x="59273" y="29884"/>
                    </a:cubicBezTo>
                    <a:cubicBezTo>
                      <a:pt x="59313" y="25727"/>
                      <a:pt x="62490" y="23648"/>
                      <a:pt x="65666" y="23648"/>
                    </a:cubicBezTo>
                    <a:close/>
                    <a:moveTo>
                      <a:pt x="42333" y="23656"/>
                    </a:moveTo>
                    <a:cubicBezTo>
                      <a:pt x="45505" y="23656"/>
                      <a:pt x="48680" y="25731"/>
                      <a:pt x="48726" y="29882"/>
                    </a:cubicBezTo>
                    <a:lnTo>
                      <a:pt x="48726" y="29882"/>
                    </a:lnTo>
                    <a:cubicBezTo>
                      <a:pt x="48256" y="29782"/>
                      <a:pt x="47782" y="29732"/>
                      <a:pt x="47311" y="29732"/>
                    </a:cubicBezTo>
                    <a:cubicBezTo>
                      <a:pt x="45452" y="29732"/>
                      <a:pt x="43648" y="30499"/>
                      <a:pt x="42355" y="31891"/>
                    </a:cubicBezTo>
                    <a:cubicBezTo>
                      <a:pt x="41074" y="30511"/>
                      <a:pt x="39282" y="29732"/>
                      <a:pt x="37400" y="29732"/>
                    </a:cubicBezTo>
                    <a:cubicBezTo>
                      <a:pt x="36916" y="29732"/>
                      <a:pt x="36432" y="29777"/>
                      <a:pt x="35958" y="29884"/>
                    </a:cubicBezTo>
                    <a:cubicBezTo>
                      <a:pt x="35989" y="25732"/>
                      <a:pt x="39159" y="23656"/>
                      <a:pt x="42333" y="23656"/>
                    </a:cubicBezTo>
                    <a:close/>
                    <a:moveTo>
                      <a:pt x="18806" y="23760"/>
                    </a:moveTo>
                    <a:cubicBezTo>
                      <a:pt x="21979" y="23760"/>
                      <a:pt x="25151" y="25836"/>
                      <a:pt x="25196" y="29992"/>
                    </a:cubicBezTo>
                    <a:lnTo>
                      <a:pt x="25196" y="29992"/>
                    </a:lnTo>
                    <a:cubicBezTo>
                      <a:pt x="24718" y="29887"/>
                      <a:pt x="24235" y="29836"/>
                      <a:pt x="23756" y="29836"/>
                    </a:cubicBezTo>
                    <a:cubicBezTo>
                      <a:pt x="21903" y="29836"/>
                      <a:pt x="20103" y="30603"/>
                      <a:pt x="18807" y="31999"/>
                    </a:cubicBezTo>
                    <a:cubicBezTo>
                      <a:pt x="17526" y="30619"/>
                      <a:pt x="15734" y="29839"/>
                      <a:pt x="13852" y="29839"/>
                    </a:cubicBezTo>
                    <a:cubicBezTo>
                      <a:pt x="13368" y="29839"/>
                      <a:pt x="12884" y="29893"/>
                      <a:pt x="12409" y="29992"/>
                    </a:cubicBezTo>
                    <a:cubicBezTo>
                      <a:pt x="12454" y="25839"/>
                      <a:pt x="15631" y="23760"/>
                      <a:pt x="18806" y="23760"/>
                    </a:cubicBezTo>
                    <a:close/>
                    <a:moveTo>
                      <a:pt x="117960" y="29918"/>
                    </a:moveTo>
                    <a:cubicBezTo>
                      <a:pt x="118387" y="29918"/>
                      <a:pt x="118817" y="29957"/>
                      <a:pt x="119245" y="30037"/>
                    </a:cubicBezTo>
                    <a:cubicBezTo>
                      <a:pt x="118251" y="31210"/>
                      <a:pt x="117668" y="32716"/>
                      <a:pt x="117758" y="34302"/>
                    </a:cubicBezTo>
                    <a:cubicBezTo>
                      <a:pt x="116514" y="33005"/>
                      <a:pt x="114758" y="32168"/>
                      <a:pt x="112908" y="32168"/>
                    </a:cubicBezTo>
                    <a:cubicBezTo>
                      <a:pt x="112879" y="32168"/>
                      <a:pt x="112850" y="32169"/>
                      <a:pt x="112821" y="32169"/>
                    </a:cubicBezTo>
                    <a:cubicBezTo>
                      <a:pt x="114156" y="30716"/>
                      <a:pt x="116027" y="29918"/>
                      <a:pt x="117960" y="29918"/>
                    </a:cubicBezTo>
                    <a:close/>
                    <a:moveTo>
                      <a:pt x="84139" y="30021"/>
                    </a:moveTo>
                    <a:cubicBezTo>
                      <a:pt x="86073" y="30021"/>
                      <a:pt x="87951" y="30818"/>
                      <a:pt x="89290" y="32268"/>
                    </a:cubicBezTo>
                    <a:lnTo>
                      <a:pt x="89290" y="32268"/>
                    </a:lnTo>
                    <a:cubicBezTo>
                      <a:pt x="89274" y="32267"/>
                      <a:pt x="89257" y="32267"/>
                      <a:pt x="89240" y="32267"/>
                    </a:cubicBezTo>
                    <a:cubicBezTo>
                      <a:pt x="87371" y="32267"/>
                      <a:pt x="85603" y="33106"/>
                      <a:pt x="84362" y="34409"/>
                    </a:cubicBezTo>
                    <a:cubicBezTo>
                      <a:pt x="84443" y="32814"/>
                      <a:pt x="83860" y="31318"/>
                      <a:pt x="82875" y="30135"/>
                    </a:cubicBezTo>
                    <a:cubicBezTo>
                      <a:pt x="83295" y="30058"/>
                      <a:pt x="83719" y="30021"/>
                      <a:pt x="84139" y="30021"/>
                    </a:cubicBezTo>
                    <a:close/>
                    <a:moveTo>
                      <a:pt x="94446" y="30017"/>
                    </a:moveTo>
                    <a:cubicBezTo>
                      <a:pt x="94870" y="30017"/>
                      <a:pt x="95298" y="30056"/>
                      <a:pt x="95724" y="30135"/>
                    </a:cubicBezTo>
                    <a:cubicBezTo>
                      <a:pt x="94729" y="31318"/>
                      <a:pt x="94147" y="32814"/>
                      <a:pt x="94237" y="34409"/>
                    </a:cubicBezTo>
                    <a:cubicBezTo>
                      <a:pt x="92986" y="33106"/>
                      <a:pt x="91227" y="32267"/>
                      <a:pt x="89359" y="32267"/>
                    </a:cubicBezTo>
                    <a:cubicBezTo>
                      <a:pt x="89339" y="32267"/>
                      <a:pt x="89319" y="32267"/>
                      <a:pt x="89299" y="32268"/>
                    </a:cubicBezTo>
                    <a:cubicBezTo>
                      <a:pt x="90637" y="30820"/>
                      <a:pt x="92510" y="30017"/>
                      <a:pt x="94446" y="30017"/>
                    </a:cubicBezTo>
                    <a:close/>
                    <a:moveTo>
                      <a:pt x="47502" y="30107"/>
                    </a:moveTo>
                    <a:cubicBezTo>
                      <a:pt x="47926" y="30107"/>
                      <a:pt x="48354" y="30146"/>
                      <a:pt x="48780" y="30225"/>
                    </a:cubicBezTo>
                    <a:cubicBezTo>
                      <a:pt x="47785" y="31407"/>
                      <a:pt x="47203" y="32913"/>
                      <a:pt x="47284" y="34499"/>
                    </a:cubicBezTo>
                    <a:cubicBezTo>
                      <a:pt x="46042" y="33196"/>
                      <a:pt x="44275" y="32366"/>
                      <a:pt x="42406" y="32366"/>
                    </a:cubicBezTo>
                    <a:cubicBezTo>
                      <a:pt x="42386" y="32366"/>
                      <a:pt x="42366" y="32366"/>
                      <a:pt x="42346" y="32366"/>
                    </a:cubicBezTo>
                    <a:cubicBezTo>
                      <a:pt x="42343" y="32366"/>
                      <a:pt x="42341" y="32366"/>
                      <a:pt x="42338" y="32366"/>
                    </a:cubicBezTo>
                    <a:lnTo>
                      <a:pt x="42338" y="32366"/>
                    </a:lnTo>
                    <a:lnTo>
                      <a:pt x="42355" y="32357"/>
                    </a:lnTo>
                    <a:cubicBezTo>
                      <a:pt x="43693" y="30910"/>
                      <a:pt x="45566" y="30107"/>
                      <a:pt x="47502" y="30107"/>
                    </a:cubicBezTo>
                    <a:close/>
                    <a:moveTo>
                      <a:pt x="106100" y="25400"/>
                    </a:moveTo>
                    <a:cubicBezTo>
                      <a:pt x="106559" y="25400"/>
                      <a:pt x="107021" y="25446"/>
                      <a:pt x="107480" y="25538"/>
                    </a:cubicBezTo>
                    <a:cubicBezTo>
                      <a:pt x="106477" y="26801"/>
                      <a:pt x="105930" y="28404"/>
                      <a:pt x="106136" y="30079"/>
                    </a:cubicBezTo>
                    <a:lnTo>
                      <a:pt x="106136" y="30079"/>
                    </a:lnTo>
                    <a:cubicBezTo>
                      <a:pt x="106645" y="29966"/>
                      <a:pt x="107158" y="29911"/>
                      <a:pt x="107667" y="29911"/>
                    </a:cubicBezTo>
                    <a:cubicBezTo>
                      <a:pt x="109601" y="29911"/>
                      <a:pt x="111474" y="30709"/>
                      <a:pt x="112821" y="32169"/>
                    </a:cubicBezTo>
                    <a:cubicBezTo>
                      <a:pt x="112793" y="32169"/>
                      <a:pt x="112765" y="32169"/>
                      <a:pt x="112738" y="32169"/>
                    </a:cubicBezTo>
                    <a:cubicBezTo>
                      <a:pt x="110761" y="32169"/>
                      <a:pt x="108905" y="33112"/>
                      <a:pt x="107659" y="34553"/>
                    </a:cubicBezTo>
                    <a:cubicBezTo>
                      <a:pt x="107785" y="32886"/>
                      <a:pt x="107175" y="31300"/>
                      <a:pt x="106127" y="30081"/>
                    </a:cubicBezTo>
                    <a:cubicBezTo>
                      <a:pt x="106130" y="30081"/>
                      <a:pt x="106132" y="30080"/>
                      <a:pt x="106134" y="30080"/>
                    </a:cubicBezTo>
                    <a:lnTo>
                      <a:pt x="106134" y="30080"/>
                    </a:lnTo>
                    <a:lnTo>
                      <a:pt x="106127" y="30072"/>
                    </a:lnTo>
                    <a:cubicBezTo>
                      <a:pt x="104875" y="28616"/>
                      <a:pt x="102990" y="27662"/>
                      <a:pt x="100995" y="27662"/>
                    </a:cubicBezTo>
                    <a:cubicBezTo>
                      <a:pt x="100976" y="27662"/>
                      <a:pt x="100958" y="27662"/>
                      <a:pt x="100939" y="27662"/>
                    </a:cubicBezTo>
                    <a:cubicBezTo>
                      <a:pt x="100919" y="27662"/>
                      <a:pt x="100900" y="27662"/>
                      <a:pt x="100880" y="27662"/>
                    </a:cubicBezTo>
                    <a:cubicBezTo>
                      <a:pt x="99020" y="27662"/>
                      <a:pt x="97252" y="28500"/>
                      <a:pt x="96011" y="29804"/>
                    </a:cubicBezTo>
                    <a:cubicBezTo>
                      <a:pt x="96091" y="28209"/>
                      <a:pt x="95509" y="26712"/>
                      <a:pt x="94514" y="25529"/>
                    </a:cubicBezTo>
                    <a:cubicBezTo>
                      <a:pt x="94943" y="25450"/>
                      <a:pt x="95373" y="25411"/>
                      <a:pt x="95801" y="25411"/>
                    </a:cubicBezTo>
                    <a:cubicBezTo>
                      <a:pt x="97734" y="25411"/>
                      <a:pt x="99605" y="26207"/>
                      <a:pt x="100948" y="27653"/>
                    </a:cubicBezTo>
                    <a:cubicBezTo>
                      <a:pt x="102288" y="26205"/>
                      <a:pt x="104166" y="25400"/>
                      <a:pt x="106100" y="25400"/>
                    </a:cubicBezTo>
                    <a:close/>
                    <a:moveTo>
                      <a:pt x="13662" y="30223"/>
                    </a:moveTo>
                    <a:cubicBezTo>
                      <a:pt x="15598" y="30223"/>
                      <a:pt x="17464" y="31021"/>
                      <a:pt x="18807" y="32474"/>
                    </a:cubicBezTo>
                    <a:cubicBezTo>
                      <a:pt x="18787" y="32474"/>
                      <a:pt x="18768" y="32473"/>
                      <a:pt x="18748" y="32473"/>
                    </a:cubicBezTo>
                    <a:cubicBezTo>
                      <a:pt x="16879" y="32473"/>
                      <a:pt x="15111" y="33312"/>
                      <a:pt x="13870" y="34615"/>
                    </a:cubicBezTo>
                    <a:cubicBezTo>
                      <a:pt x="13951" y="33020"/>
                      <a:pt x="13368" y="31515"/>
                      <a:pt x="12374" y="30341"/>
                    </a:cubicBezTo>
                    <a:cubicBezTo>
                      <a:pt x="12803" y="30262"/>
                      <a:pt x="13234" y="30223"/>
                      <a:pt x="13662" y="30223"/>
                    </a:cubicBezTo>
                    <a:close/>
                    <a:moveTo>
                      <a:pt x="23936" y="30219"/>
                    </a:moveTo>
                    <a:cubicBezTo>
                      <a:pt x="24366" y="30219"/>
                      <a:pt x="24800" y="30259"/>
                      <a:pt x="25232" y="30341"/>
                    </a:cubicBezTo>
                    <a:cubicBezTo>
                      <a:pt x="24237" y="31515"/>
                      <a:pt x="23655" y="33020"/>
                      <a:pt x="23744" y="34615"/>
                    </a:cubicBezTo>
                    <a:cubicBezTo>
                      <a:pt x="22494" y="33303"/>
                      <a:pt x="20727" y="32473"/>
                      <a:pt x="18867" y="32473"/>
                    </a:cubicBezTo>
                    <a:cubicBezTo>
                      <a:pt x="18847" y="32473"/>
                      <a:pt x="18827" y="32474"/>
                      <a:pt x="18807" y="32474"/>
                    </a:cubicBezTo>
                    <a:lnTo>
                      <a:pt x="18807" y="32465"/>
                    </a:lnTo>
                    <a:cubicBezTo>
                      <a:pt x="20140" y="31022"/>
                      <a:pt x="22007" y="30219"/>
                      <a:pt x="23936" y="30219"/>
                    </a:cubicBezTo>
                    <a:close/>
                    <a:moveTo>
                      <a:pt x="37182" y="30113"/>
                    </a:moveTo>
                    <a:cubicBezTo>
                      <a:pt x="39117" y="30113"/>
                      <a:pt x="40995" y="30910"/>
                      <a:pt x="42337" y="32366"/>
                    </a:cubicBezTo>
                    <a:lnTo>
                      <a:pt x="42337" y="32366"/>
                    </a:lnTo>
                    <a:cubicBezTo>
                      <a:pt x="42313" y="32366"/>
                      <a:pt x="42288" y="32366"/>
                      <a:pt x="42264" y="32366"/>
                    </a:cubicBezTo>
                    <a:cubicBezTo>
                      <a:pt x="40296" y="32366"/>
                      <a:pt x="38431" y="33309"/>
                      <a:pt x="37185" y="34750"/>
                    </a:cubicBezTo>
                    <a:cubicBezTo>
                      <a:pt x="37320" y="33083"/>
                      <a:pt x="36710" y="31506"/>
                      <a:pt x="35662" y="30278"/>
                    </a:cubicBezTo>
                    <a:cubicBezTo>
                      <a:pt x="36167" y="30167"/>
                      <a:pt x="36676" y="30113"/>
                      <a:pt x="37182" y="30113"/>
                    </a:cubicBezTo>
                    <a:close/>
                    <a:moveTo>
                      <a:pt x="124479" y="28060"/>
                    </a:moveTo>
                    <a:cubicBezTo>
                      <a:pt x="127651" y="28060"/>
                      <a:pt x="130826" y="30136"/>
                      <a:pt x="130867" y="34291"/>
                    </a:cubicBezTo>
                    <a:lnTo>
                      <a:pt x="130867" y="34291"/>
                    </a:lnTo>
                    <a:cubicBezTo>
                      <a:pt x="130397" y="34190"/>
                      <a:pt x="129923" y="34141"/>
                      <a:pt x="129452" y="34141"/>
                    </a:cubicBezTo>
                    <a:cubicBezTo>
                      <a:pt x="127593" y="34141"/>
                      <a:pt x="125787" y="34908"/>
                      <a:pt x="124487" y="36300"/>
                    </a:cubicBezTo>
                    <a:cubicBezTo>
                      <a:pt x="123215" y="34920"/>
                      <a:pt x="121414" y="34140"/>
                      <a:pt x="119541" y="34140"/>
                    </a:cubicBezTo>
                    <a:cubicBezTo>
                      <a:pt x="119057" y="34140"/>
                      <a:pt x="118564" y="34194"/>
                      <a:pt x="118098" y="34293"/>
                    </a:cubicBezTo>
                    <a:cubicBezTo>
                      <a:pt x="118130" y="30138"/>
                      <a:pt x="121303" y="28060"/>
                      <a:pt x="124479" y="28060"/>
                    </a:cubicBezTo>
                    <a:close/>
                    <a:moveTo>
                      <a:pt x="100961" y="28160"/>
                    </a:moveTo>
                    <a:cubicBezTo>
                      <a:pt x="104135" y="28160"/>
                      <a:pt x="107310" y="30239"/>
                      <a:pt x="107355" y="34400"/>
                    </a:cubicBezTo>
                    <a:cubicBezTo>
                      <a:pt x="106875" y="34295"/>
                      <a:pt x="106390" y="34244"/>
                      <a:pt x="105910" y="34244"/>
                    </a:cubicBezTo>
                    <a:cubicBezTo>
                      <a:pt x="104056" y="34244"/>
                      <a:pt x="102256" y="35007"/>
                      <a:pt x="100961" y="36393"/>
                    </a:cubicBezTo>
                    <a:lnTo>
                      <a:pt x="100961" y="36393"/>
                    </a:lnTo>
                    <a:cubicBezTo>
                      <a:pt x="99680" y="35026"/>
                      <a:pt x="97881" y="34239"/>
                      <a:pt x="96011" y="34239"/>
                    </a:cubicBezTo>
                    <a:cubicBezTo>
                      <a:pt x="95527" y="34239"/>
                      <a:pt x="95043" y="34293"/>
                      <a:pt x="94568" y="34400"/>
                    </a:cubicBezTo>
                    <a:cubicBezTo>
                      <a:pt x="94608" y="30241"/>
                      <a:pt x="97784" y="28160"/>
                      <a:pt x="100961" y="28160"/>
                    </a:cubicBezTo>
                    <a:close/>
                    <a:moveTo>
                      <a:pt x="77631" y="28164"/>
                    </a:moveTo>
                    <a:cubicBezTo>
                      <a:pt x="80804" y="28164"/>
                      <a:pt x="83979" y="30241"/>
                      <a:pt x="84022" y="34396"/>
                    </a:cubicBezTo>
                    <a:lnTo>
                      <a:pt x="84022" y="34396"/>
                    </a:lnTo>
                    <a:cubicBezTo>
                      <a:pt x="83552" y="34297"/>
                      <a:pt x="83079" y="34248"/>
                      <a:pt x="82611" y="34248"/>
                    </a:cubicBezTo>
                    <a:cubicBezTo>
                      <a:pt x="80750" y="34248"/>
                      <a:pt x="78950" y="35013"/>
                      <a:pt x="77651" y="36398"/>
                    </a:cubicBezTo>
                    <a:cubicBezTo>
                      <a:pt x="76369" y="35028"/>
                      <a:pt x="74577" y="34239"/>
                      <a:pt x="72704" y="34239"/>
                    </a:cubicBezTo>
                    <a:cubicBezTo>
                      <a:pt x="72212" y="34248"/>
                      <a:pt x="71728" y="34293"/>
                      <a:pt x="71253" y="34400"/>
                    </a:cubicBezTo>
                    <a:cubicBezTo>
                      <a:pt x="71284" y="30243"/>
                      <a:pt x="74456" y="28164"/>
                      <a:pt x="77631" y="28164"/>
                    </a:cubicBezTo>
                    <a:close/>
                    <a:moveTo>
                      <a:pt x="53994" y="28259"/>
                    </a:moveTo>
                    <a:cubicBezTo>
                      <a:pt x="57168" y="28259"/>
                      <a:pt x="60343" y="30337"/>
                      <a:pt x="60384" y="34497"/>
                    </a:cubicBezTo>
                    <a:lnTo>
                      <a:pt x="60384" y="34497"/>
                    </a:lnTo>
                    <a:cubicBezTo>
                      <a:pt x="59906" y="34393"/>
                      <a:pt x="59425" y="34343"/>
                      <a:pt x="58949" y="34343"/>
                    </a:cubicBezTo>
                    <a:cubicBezTo>
                      <a:pt x="57093" y="34343"/>
                      <a:pt x="55300" y="35109"/>
                      <a:pt x="54004" y="36497"/>
                    </a:cubicBezTo>
                    <a:cubicBezTo>
                      <a:pt x="52723" y="35126"/>
                      <a:pt x="50931" y="34338"/>
                      <a:pt x="49049" y="34338"/>
                    </a:cubicBezTo>
                    <a:cubicBezTo>
                      <a:pt x="48565" y="34338"/>
                      <a:pt x="48081" y="34391"/>
                      <a:pt x="47606" y="34499"/>
                    </a:cubicBezTo>
                    <a:cubicBezTo>
                      <a:pt x="47642" y="30340"/>
                      <a:pt x="50818" y="28259"/>
                      <a:pt x="53994" y="28259"/>
                    </a:cubicBezTo>
                    <a:close/>
                    <a:moveTo>
                      <a:pt x="7145" y="28361"/>
                    </a:moveTo>
                    <a:cubicBezTo>
                      <a:pt x="10322" y="28361"/>
                      <a:pt x="13498" y="30440"/>
                      <a:pt x="13538" y="34597"/>
                    </a:cubicBezTo>
                    <a:cubicBezTo>
                      <a:pt x="13065" y="34495"/>
                      <a:pt x="12588" y="34446"/>
                      <a:pt x="12114" y="34446"/>
                    </a:cubicBezTo>
                    <a:cubicBezTo>
                      <a:pt x="10255" y="34446"/>
                      <a:pt x="8451" y="35212"/>
                      <a:pt x="7159" y="36605"/>
                    </a:cubicBezTo>
                    <a:cubicBezTo>
                      <a:pt x="5877" y="35225"/>
                      <a:pt x="4076" y="34445"/>
                      <a:pt x="2194" y="34445"/>
                    </a:cubicBezTo>
                    <a:cubicBezTo>
                      <a:pt x="1711" y="34445"/>
                      <a:pt x="1227" y="34490"/>
                      <a:pt x="752" y="34597"/>
                    </a:cubicBezTo>
                    <a:cubicBezTo>
                      <a:pt x="792" y="30440"/>
                      <a:pt x="3969" y="28361"/>
                      <a:pt x="7145" y="28361"/>
                    </a:cubicBezTo>
                    <a:close/>
                    <a:moveTo>
                      <a:pt x="30465" y="28367"/>
                    </a:moveTo>
                    <a:cubicBezTo>
                      <a:pt x="33637" y="28367"/>
                      <a:pt x="36811" y="30444"/>
                      <a:pt x="36854" y="34602"/>
                    </a:cubicBezTo>
                    <a:lnTo>
                      <a:pt x="36854" y="34602"/>
                    </a:lnTo>
                    <a:cubicBezTo>
                      <a:pt x="36379" y="34500"/>
                      <a:pt x="35901" y="34450"/>
                      <a:pt x="35426" y="34450"/>
                    </a:cubicBezTo>
                    <a:cubicBezTo>
                      <a:pt x="33569" y="34450"/>
                      <a:pt x="31771" y="35216"/>
                      <a:pt x="30483" y="36605"/>
                    </a:cubicBezTo>
                    <a:cubicBezTo>
                      <a:pt x="29201" y="35234"/>
                      <a:pt x="27409" y="34445"/>
                      <a:pt x="25528" y="34445"/>
                    </a:cubicBezTo>
                    <a:cubicBezTo>
                      <a:pt x="25044" y="34445"/>
                      <a:pt x="24560" y="34499"/>
                      <a:pt x="24085" y="34606"/>
                    </a:cubicBezTo>
                    <a:cubicBezTo>
                      <a:pt x="24116" y="30448"/>
                      <a:pt x="27290" y="28367"/>
                      <a:pt x="30465" y="28367"/>
                    </a:cubicBezTo>
                    <a:close/>
                    <a:moveTo>
                      <a:pt x="119332" y="34516"/>
                    </a:moveTo>
                    <a:cubicBezTo>
                      <a:pt x="121268" y="34516"/>
                      <a:pt x="123142" y="35318"/>
                      <a:pt x="124487" y="36766"/>
                    </a:cubicBezTo>
                    <a:lnTo>
                      <a:pt x="124487" y="36766"/>
                    </a:lnTo>
                    <a:cubicBezTo>
                      <a:pt x="124484" y="36766"/>
                      <a:pt x="124481" y="36766"/>
                      <a:pt x="124478" y="36766"/>
                    </a:cubicBezTo>
                    <a:cubicBezTo>
                      <a:pt x="124459" y="36766"/>
                      <a:pt x="124439" y="36766"/>
                      <a:pt x="124419" y="36766"/>
                    </a:cubicBezTo>
                    <a:cubicBezTo>
                      <a:pt x="122559" y="36766"/>
                      <a:pt x="120791" y="37604"/>
                      <a:pt x="119550" y="38907"/>
                    </a:cubicBezTo>
                    <a:cubicBezTo>
                      <a:pt x="119631" y="37312"/>
                      <a:pt x="119048" y="35816"/>
                      <a:pt x="118054" y="34633"/>
                    </a:cubicBezTo>
                    <a:cubicBezTo>
                      <a:pt x="118479" y="34554"/>
                      <a:pt x="118907" y="34516"/>
                      <a:pt x="119332" y="34516"/>
                    </a:cubicBezTo>
                    <a:close/>
                    <a:moveTo>
                      <a:pt x="129633" y="34516"/>
                    </a:moveTo>
                    <a:cubicBezTo>
                      <a:pt x="130058" y="34516"/>
                      <a:pt x="130486" y="34554"/>
                      <a:pt x="130912" y="34633"/>
                    </a:cubicBezTo>
                    <a:cubicBezTo>
                      <a:pt x="129908" y="35816"/>
                      <a:pt x="129326" y="37321"/>
                      <a:pt x="129415" y="38907"/>
                    </a:cubicBezTo>
                    <a:cubicBezTo>
                      <a:pt x="128174" y="37604"/>
                      <a:pt x="126406" y="36766"/>
                      <a:pt x="124537" y="36766"/>
                    </a:cubicBezTo>
                    <a:cubicBezTo>
                      <a:pt x="124521" y="36766"/>
                      <a:pt x="124504" y="36766"/>
                      <a:pt x="124487" y="36766"/>
                    </a:cubicBezTo>
                    <a:lnTo>
                      <a:pt x="124487" y="36766"/>
                    </a:lnTo>
                    <a:cubicBezTo>
                      <a:pt x="125825" y="35318"/>
                      <a:pt x="127698" y="34516"/>
                      <a:pt x="129633" y="34516"/>
                    </a:cubicBezTo>
                    <a:close/>
                    <a:moveTo>
                      <a:pt x="60697" y="38943"/>
                    </a:moveTo>
                    <a:cubicBezTo>
                      <a:pt x="60700" y="38943"/>
                      <a:pt x="60703" y="38943"/>
                      <a:pt x="60707" y="38943"/>
                    </a:cubicBezTo>
                    <a:lnTo>
                      <a:pt x="60707" y="38943"/>
                    </a:lnTo>
                    <a:cubicBezTo>
                      <a:pt x="60709" y="38943"/>
                      <a:pt x="60712" y="38943"/>
                      <a:pt x="60715" y="38943"/>
                    </a:cubicBezTo>
                    <a:close/>
                    <a:moveTo>
                      <a:pt x="82776" y="34621"/>
                    </a:moveTo>
                    <a:cubicBezTo>
                      <a:pt x="83205" y="34621"/>
                      <a:pt x="83636" y="34660"/>
                      <a:pt x="84066" y="34741"/>
                    </a:cubicBezTo>
                    <a:cubicBezTo>
                      <a:pt x="83556" y="35341"/>
                      <a:pt x="83152" y="36031"/>
                      <a:pt x="82893" y="36775"/>
                    </a:cubicBezTo>
                    <a:lnTo>
                      <a:pt x="82875" y="36775"/>
                    </a:lnTo>
                    <a:cubicBezTo>
                      <a:pt x="82642" y="37474"/>
                      <a:pt x="82534" y="38208"/>
                      <a:pt x="82579" y="38952"/>
                    </a:cubicBezTo>
                    <a:cubicBezTo>
                      <a:pt x="81333" y="37644"/>
                      <a:pt x="79568" y="36811"/>
                      <a:pt x="77695" y="36811"/>
                    </a:cubicBezTo>
                    <a:cubicBezTo>
                      <a:pt x="79034" y="35399"/>
                      <a:pt x="80873" y="34621"/>
                      <a:pt x="82776" y="34621"/>
                    </a:cubicBezTo>
                    <a:close/>
                    <a:moveTo>
                      <a:pt x="95815" y="34621"/>
                    </a:moveTo>
                    <a:cubicBezTo>
                      <a:pt x="97719" y="34621"/>
                      <a:pt x="99565" y="35399"/>
                      <a:pt x="100903" y="36811"/>
                    </a:cubicBezTo>
                    <a:cubicBezTo>
                      <a:pt x="99030" y="36811"/>
                      <a:pt x="97265" y="37644"/>
                      <a:pt x="96020" y="38952"/>
                    </a:cubicBezTo>
                    <a:cubicBezTo>
                      <a:pt x="96056" y="38208"/>
                      <a:pt x="95948" y="37474"/>
                      <a:pt x="95706" y="36775"/>
                    </a:cubicBezTo>
                    <a:lnTo>
                      <a:pt x="95688" y="36775"/>
                    </a:lnTo>
                    <a:cubicBezTo>
                      <a:pt x="95428" y="36031"/>
                      <a:pt x="95034" y="35341"/>
                      <a:pt x="94523" y="34741"/>
                    </a:cubicBezTo>
                    <a:cubicBezTo>
                      <a:pt x="94953" y="34660"/>
                      <a:pt x="95385" y="34621"/>
                      <a:pt x="95815" y="34621"/>
                    </a:cubicBezTo>
                    <a:close/>
                    <a:moveTo>
                      <a:pt x="48844" y="34725"/>
                    </a:moveTo>
                    <a:cubicBezTo>
                      <a:pt x="50778" y="34725"/>
                      <a:pt x="52655" y="35522"/>
                      <a:pt x="53995" y="36972"/>
                    </a:cubicBezTo>
                    <a:lnTo>
                      <a:pt x="53995" y="36972"/>
                    </a:lnTo>
                    <a:cubicBezTo>
                      <a:pt x="53988" y="36972"/>
                      <a:pt x="53981" y="36972"/>
                      <a:pt x="53974" y="36972"/>
                    </a:cubicBezTo>
                    <a:cubicBezTo>
                      <a:pt x="52094" y="36972"/>
                      <a:pt x="50315" y="37803"/>
                      <a:pt x="49067" y="39113"/>
                    </a:cubicBezTo>
                    <a:cubicBezTo>
                      <a:pt x="49147" y="37527"/>
                      <a:pt x="48565" y="36022"/>
                      <a:pt x="47579" y="34839"/>
                    </a:cubicBezTo>
                    <a:cubicBezTo>
                      <a:pt x="48000" y="34763"/>
                      <a:pt x="48423" y="34725"/>
                      <a:pt x="48844" y="34725"/>
                    </a:cubicBezTo>
                    <a:close/>
                    <a:moveTo>
                      <a:pt x="59150" y="34722"/>
                    </a:moveTo>
                    <a:cubicBezTo>
                      <a:pt x="59575" y="34722"/>
                      <a:pt x="60003" y="34760"/>
                      <a:pt x="60429" y="34839"/>
                    </a:cubicBezTo>
                    <a:cubicBezTo>
                      <a:pt x="59434" y="36022"/>
                      <a:pt x="58852" y="37527"/>
                      <a:pt x="58941" y="39113"/>
                    </a:cubicBezTo>
                    <a:cubicBezTo>
                      <a:pt x="57691" y="37810"/>
                      <a:pt x="55923" y="36972"/>
                      <a:pt x="54063" y="36972"/>
                    </a:cubicBezTo>
                    <a:cubicBezTo>
                      <a:pt x="54043" y="36972"/>
                      <a:pt x="54024" y="36972"/>
                      <a:pt x="54004" y="36972"/>
                    </a:cubicBezTo>
                    <a:cubicBezTo>
                      <a:pt x="55341" y="35524"/>
                      <a:pt x="57215" y="34722"/>
                      <a:pt x="59150" y="34722"/>
                    </a:cubicBezTo>
                    <a:close/>
                    <a:moveTo>
                      <a:pt x="25322" y="34827"/>
                    </a:moveTo>
                    <a:cubicBezTo>
                      <a:pt x="27227" y="34827"/>
                      <a:pt x="29071" y="35605"/>
                      <a:pt x="30402" y="37017"/>
                    </a:cubicBezTo>
                    <a:cubicBezTo>
                      <a:pt x="28538" y="37017"/>
                      <a:pt x="26764" y="37850"/>
                      <a:pt x="25519" y="39149"/>
                    </a:cubicBezTo>
                    <a:cubicBezTo>
                      <a:pt x="25563" y="38415"/>
                      <a:pt x="25456" y="37671"/>
                      <a:pt x="25223" y="36972"/>
                    </a:cubicBezTo>
                    <a:lnTo>
                      <a:pt x="25196" y="36972"/>
                    </a:lnTo>
                    <a:cubicBezTo>
                      <a:pt x="24936" y="36228"/>
                      <a:pt x="24542" y="35547"/>
                      <a:pt x="24031" y="34947"/>
                    </a:cubicBezTo>
                    <a:cubicBezTo>
                      <a:pt x="24461" y="34866"/>
                      <a:pt x="24893" y="34827"/>
                      <a:pt x="25322" y="34827"/>
                    </a:cubicBezTo>
                    <a:close/>
                    <a:moveTo>
                      <a:pt x="12283" y="34827"/>
                    </a:moveTo>
                    <a:cubicBezTo>
                      <a:pt x="12712" y="34827"/>
                      <a:pt x="13144" y="34866"/>
                      <a:pt x="13574" y="34947"/>
                    </a:cubicBezTo>
                    <a:cubicBezTo>
                      <a:pt x="13063" y="35547"/>
                      <a:pt x="12669" y="36228"/>
                      <a:pt x="12400" y="36972"/>
                    </a:cubicBezTo>
                    <a:lnTo>
                      <a:pt x="12382" y="36972"/>
                    </a:lnTo>
                    <a:cubicBezTo>
                      <a:pt x="12141" y="37671"/>
                      <a:pt x="12042" y="38415"/>
                      <a:pt x="12087" y="39149"/>
                    </a:cubicBezTo>
                    <a:lnTo>
                      <a:pt x="12078" y="39158"/>
                    </a:lnTo>
                    <a:cubicBezTo>
                      <a:pt x="10832" y="37850"/>
                      <a:pt x="9067" y="37017"/>
                      <a:pt x="7203" y="37017"/>
                    </a:cubicBezTo>
                    <a:cubicBezTo>
                      <a:pt x="8534" y="35605"/>
                      <a:pt x="10378" y="34827"/>
                      <a:pt x="12283" y="34827"/>
                    </a:cubicBezTo>
                    <a:close/>
                    <a:moveTo>
                      <a:pt x="106092" y="34618"/>
                    </a:moveTo>
                    <a:cubicBezTo>
                      <a:pt x="106556" y="34618"/>
                      <a:pt x="107024" y="34664"/>
                      <a:pt x="107489" y="34759"/>
                    </a:cubicBezTo>
                    <a:cubicBezTo>
                      <a:pt x="106497" y="35993"/>
                      <a:pt x="105950" y="37566"/>
                      <a:pt x="106126" y="39211"/>
                    </a:cubicBezTo>
                    <a:lnTo>
                      <a:pt x="106126" y="39211"/>
                    </a:lnTo>
                    <a:cubicBezTo>
                      <a:pt x="104872" y="37760"/>
                      <a:pt x="102999" y="36811"/>
                      <a:pt x="101011" y="36811"/>
                    </a:cubicBezTo>
                    <a:cubicBezTo>
                      <a:pt x="102344" y="35398"/>
                      <a:pt x="104187" y="34618"/>
                      <a:pt x="106092" y="34618"/>
                    </a:cubicBezTo>
                    <a:close/>
                    <a:moveTo>
                      <a:pt x="70812" y="30100"/>
                    </a:moveTo>
                    <a:cubicBezTo>
                      <a:pt x="71307" y="30100"/>
                      <a:pt x="71806" y="30153"/>
                      <a:pt x="72301" y="30261"/>
                    </a:cubicBezTo>
                    <a:cubicBezTo>
                      <a:pt x="71289" y="31524"/>
                      <a:pt x="70742" y="33119"/>
                      <a:pt x="70939" y="34786"/>
                    </a:cubicBezTo>
                    <a:lnTo>
                      <a:pt x="70957" y="34786"/>
                    </a:lnTo>
                    <a:cubicBezTo>
                      <a:pt x="71464" y="34672"/>
                      <a:pt x="71976" y="34617"/>
                      <a:pt x="72484" y="34617"/>
                    </a:cubicBezTo>
                    <a:cubicBezTo>
                      <a:pt x="74391" y="34617"/>
                      <a:pt x="76244" y="35395"/>
                      <a:pt x="77588" y="36811"/>
                    </a:cubicBezTo>
                    <a:cubicBezTo>
                      <a:pt x="75545" y="36811"/>
                      <a:pt x="73618" y="37823"/>
                      <a:pt x="72364" y="39338"/>
                    </a:cubicBezTo>
                    <a:cubicBezTo>
                      <a:pt x="72712" y="35639"/>
                      <a:pt x="69416" y="32366"/>
                      <a:pt x="65722" y="32366"/>
                    </a:cubicBezTo>
                    <a:cubicBezTo>
                      <a:pt x="65702" y="32366"/>
                      <a:pt x="65682" y="32366"/>
                      <a:pt x="65662" y="32366"/>
                    </a:cubicBezTo>
                    <a:cubicBezTo>
                      <a:pt x="65642" y="32366"/>
                      <a:pt x="65622" y="32366"/>
                      <a:pt x="65602" y="32366"/>
                    </a:cubicBezTo>
                    <a:cubicBezTo>
                      <a:pt x="63733" y="32366"/>
                      <a:pt x="61974" y="33196"/>
                      <a:pt x="60724" y="34499"/>
                    </a:cubicBezTo>
                    <a:cubicBezTo>
                      <a:pt x="60814" y="32913"/>
                      <a:pt x="60231" y="31407"/>
                      <a:pt x="59237" y="30225"/>
                    </a:cubicBezTo>
                    <a:cubicBezTo>
                      <a:pt x="59663" y="30146"/>
                      <a:pt x="60090" y="30107"/>
                      <a:pt x="60515" y="30107"/>
                    </a:cubicBezTo>
                    <a:cubicBezTo>
                      <a:pt x="62451" y="30107"/>
                      <a:pt x="64326" y="30910"/>
                      <a:pt x="65671" y="32357"/>
                    </a:cubicBezTo>
                    <a:cubicBezTo>
                      <a:pt x="67011" y="30902"/>
                      <a:pt x="68881" y="30100"/>
                      <a:pt x="70812" y="30100"/>
                    </a:cubicBezTo>
                    <a:close/>
                    <a:moveTo>
                      <a:pt x="35613" y="34818"/>
                    </a:moveTo>
                    <a:cubicBezTo>
                      <a:pt x="36073" y="34818"/>
                      <a:pt x="36537" y="34863"/>
                      <a:pt x="36997" y="34956"/>
                    </a:cubicBezTo>
                    <a:cubicBezTo>
                      <a:pt x="36011" y="36201"/>
                      <a:pt x="35456" y="37769"/>
                      <a:pt x="35635" y="39418"/>
                    </a:cubicBezTo>
                    <a:cubicBezTo>
                      <a:pt x="34389" y="37958"/>
                      <a:pt x="32508" y="37017"/>
                      <a:pt x="30519" y="37008"/>
                    </a:cubicBezTo>
                    <a:cubicBezTo>
                      <a:pt x="31861" y="35593"/>
                      <a:pt x="33709" y="34818"/>
                      <a:pt x="35613" y="34818"/>
                    </a:cubicBezTo>
                    <a:close/>
                    <a:moveTo>
                      <a:pt x="112816" y="32662"/>
                    </a:moveTo>
                    <a:cubicBezTo>
                      <a:pt x="115993" y="32662"/>
                      <a:pt x="119169" y="34741"/>
                      <a:pt x="119209" y="38898"/>
                    </a:cubicBezTo>
                    <a:cubicBezTo>
                      <a:pt x="118736" y="38797"/>
                      <a:pt x="118259" y="38747"/>
                      <a:pt x="117785" y="38747"/>
                    </a:cubicBezTo>
                    <a:cubicBezTo>
                      <a:pt x="115926" y="38747"/>
                      <a:pt x="114120" y="39513"/>
                      <a:pt x="112821" y="40906"/>
                    </a:cubicBezTo>
                    <a:cubicBezTo>
                      <a:pt x="111539" y="39526"/>
                      <a:pt x="109747" y="38746"/>
                      <a:pt x="107865" y="38746"/>
                    </a:cubicBezTo>
                    <a:cubicBezTo>
                      <a:pt x="107382" y="38746"/>
                      <a:pt x="106898" y="38800"/>
                      <a:pt x="106423" y="38898"/>
                    </a:cubicBezTo>
                    <a:cubicBezTo>
                      <a:pt x="106463" y="34741"/>
                      <a:pt x="109640" y="32662"/>
                      <a:pt x="112816" y="32662"/>
                    </a:cubicBezTo>
                    <a:close/>
                    <a:moveTo>
                      <a:pt x="136134" y="32665"/>
                    </a:moveTo>
                    <a:cubicBezTo>
                      <a:pt x="139310" y="32665"/>
                      <a:pt x="142484" y="34742"/>
                      <a:pt x="142525" y="38898"/>
                    </a:cubicBezTo>
                    <a:cubicBezTo>
                      <a:pt x="142050" y="38797"/>
                      <a:pt x="141571" y="38747"/>
                      <a:pt x="141097" y="38747"/>
                    </a:cubicBezTo>
                    <a:cubicBezTo>
                      <a:pt x="139236" y="38747"/>
                      <a:pt x="137435" y="39513"/>
                      <a:pt x="136136" y="40906"/>
                    </a:cubicBezTo>
                    <a:cubicBezTo>
                      <a:pt x="134854" y="39526"/>
                      <a:pt x="133062" y="38746"/>
                      <a:pt x="131181" y="38746"/>
                    </a:cubicBezTo>
                    <a:cubicBezTo>
                      <a:pt x="130697" y="38746"/>
                      <a:pt x="130213" y="38800"/>
                      <a:pt x="129738" y="38898"/>
                    </a:cubicBezTo>
                    <a:cubicBezTo>
                      <a:pt x="129778" y="34744"/>
                      <a:pt x="132957" y="32665"/>
                      <a:pt x="136134" y="32665"/>
                    </a:cubicBezTo>
                    <a:close/>
                    <a:moveTo>
                      <a:pt x="89291" y="32767"/>
                    </a:moveTo>
                    <a:cubicBezTo>
                      <a:pt x="91871" y="32767"/>
                      <a:pt x="94452" y="34140"/>
                      <a:pt x="95348" y="36891"/>
                    </a:cubicBezTo>
                    <a:lnTo>
                      <a:pt x="95357" y="36882"/>
                    </a:lnTo>
                    <a:lnTo>
                      <a:pt x="95375" y="36882"/>
                    </a:lnTo>
                    <a:cubicBezTo>
                      <a:pt x="95581" y="37545"/>
                      <a:pt x="95688" y="38244"/>
                      <a:pt x="95688" y="38934"/>
                    </a:cubicBezTo>
                    <a:cubicBezTo>
                      <a:pt x="95215" y="38832"/>
                      <a:pt x="94738" y="38783"/>
                      <a:pt x="94264" y="38783"/>
                    </a:cubicBezTo>
                    <a:cubicBezTo>
                      <a:pt x="92405" y="38783"/>
                      <a:pt x="90601" y="39549"/>
                      <a:pt x="89308" y="40941"/>
                    </a:cubicBezTo>
                    <a:cubicBezTo>
                      <a:pt x="88027" y="39562"/>
                      <a:pt x="86235" y="38782"/>
                      <a:pt x="84353" y="38782"/>
                    </a:cubicBezTo>
                    <a:cubicBezTo>
                      <a:pt x="83869" y="38782"/>
                      <a:pt x="83385" y="38836"/>
                      <a:pt x="82910" y="38934"/>
                    </a:cubicBezTo>
                    <a:cubicBezTo>
                      <a:pt x="82910" y="38244"/>
                      <a:pt x="83018" y="37545"/>
                      <a:pt x="83224" y="36882"/>
                    </a:cubicBezTo>
                    <a:lnTo>
                      <a:pt x="83242" y="36882"/>
                    </a:lnTo>
                    <a:cubicBezTo>
                      <a:pt x="84134" y="34140"/>
                      <a:pt x="86712" y="32767"/>
                      <a:pt x="89291" y="32767"/>
                    </a:cubicBezTo>
                    <a:close/>
                    <a:moveTo>
                      <a:pt x="42335" y="32864"/>
                    </a:moveTo>
                    <a:cubicBezTo>
                      <a:pt x="45506" y="32864"/>
                      <a:pt x="48679" y="34938"/>
                      <a:pt x="48726" y="39092"/>
                    </a:cubicBezTo>
                    <a:lnTo>
                      <a:pt x="48726" y="39092"/>
                    </a:lnTo>
                    <a:cubicBezTo>
                      <a:pt x="48257" y="38992"/>
                      <a:pt x="47785" y="38944"/>
                      <a:pt x="47316" y="38944"/>
                    </a:cubicBezTo>
                    <a:cubicBezTo>
                      <a:pt x="45455" y="38944"/>
                      <a:pt x="43655" y="39710"/>
                      <a:pt x="42355" y="41103"/>
                    </a:cubicBezTo>
                    <a:cubicBezTo>
                      <a:pt x="41074" y="39723"/>
                      <a:pt x="39282" y="38943"/>
                      <a:pt x="37400" y="38943"/>
                    </a:cubicBezTo>
                    <a:cubicBezTo>
                      <a:pt x="36916" y="38943"/>
                      <a:pt x="36432" y="38997"/>
                      <a:pt x="35958" y="39096"/>
                    </a:cubicBezTo>
                    <a:cubicBezTo>
                      <a:pt x="35989" y="34942"/>
                      <a:pt x="39161" y="32864"/>
                      <a:pt x="42335" y="32864"/>
                    </a:cubicBezTo>
                    <a:close/>
                    <a:moveTo>
                      <a:pt x="65669" y="32862"/>
                    </a:moveTo>
                    <a:cubicBezTo>
                      <a:pt x="68844" y="32862"/>
                      <a:pt x="72019" y="34939"/>
                      <a:pt x="72059" y="39096"/>
                    </a:cubicBezTo>
                    <a:cubicBezTo>
                      <a:pt x="71584" y="38994"/>
                      <a:pt x="71106" y="38944"/>
                      <a:pt x="70631" y="38944"/>
                    </a:cubicBezTo>
                    <a:cubicBezTo>
                      <a:pt x="68767" y="38944"/>
                      <a:pt x="66963" y="39710"/>
                      <a:pt x="65671" y="41103"/>
                    </a:cubicBezTo>
                    <a:cubicBezTo>
                      <a:pt x="64391" y="39725"/>
                      <a:pt x="62594" y="38946"/>
                      <a:pt x="60707" y="38943"/>
                    </a:cubicBezTo>
                    <a:lnTo>
                      <a:pt x="60707" y="38943"/>
                    </a:lnTo>
                    <a:cubicBezTo>
                      <a:pt x="60226" y="38944"/>
                      <a:pt x="59745" y="38998"/>
                      <a:pt x="59273" y="39096"/>
                    </a:cubicBezTo>
                    <a:cubicBezTo>
                      <a:pt x="59313" y="34941"/>
                      <a:pt x="62491" y="32862"/>
                      <a:pt x="65669" y="32862"/>
                    </a:cubicBezTo>
                    <a:close/>
                    <a:moveTo>
                      <a:pt x="18802" y="32972"/>
                    </a:moveTo>
                    <a:cubicBezTo>
                      <a:pt x="21383" y="32972"/>
                      <a:pt x="23964" y="34343"/>
                      <a:pt x="24864" y="37088"/>
                    </a:cubicBezTo>
                    <a:lnTo>
                      <a:pt x="24882" y="37088"/>
                    </a:lnTo>
                    <a:cubicBezTo>
                      <a:pt x="25088" y="37760"/>
                      <a:pt x="25187" y="38450"/>
                      <a:pt x="25196" y="39149"/>
                    </a:cubicBezTo>
                    <a:cubicBezTo>
                      <a:pt x="24715" y="39044"/>
                      <a:pt x="24231" y="38993"/>
                      <a:pt x="23751" y="38993"/>
                    </a:cubicBezTo>
                    <a:cubicBezTo>
                      <a:pt x="21894" y="38993"/>
                      <a:pt x="20096" y="39759"/>
                      <a:pt x="18807" y="41148"/>
                    </a:cubicBezTo>
                    <a:cubicBezTo>
                      <a:pt x="17526" y="39777"/>
                      <a:pt x="15734" y="38988"/>
                      <a:pt x="13852" y="38988"/>
                    </a:cubicBezTo>
                    <a:cubicBezTo>
                      <a:pt x="13368" y="38988"/>
                      <a:pt x="12884" y="39042"/>
                      <a:pt x="12409" y="39149"/>
                    </a:cubicBezTo>
                    <a:cubicBezTo>
                      <a:pt x="12409" y="38450"/>
                      <a:pt x="12517" y="37751"/>
                      <a:pt x="12723" y="37088"/>
                    </a:cubicBezTo>
                    <a:lnTo>
                      <a:pt x="12741" y="37088"/>
                    </a:lnTo>
                    <a:cubicBezTo>
                      <a:pt x="13637" y="34345"/>
                      <a:pt x="16220" y="32972"/>
                      <a:pt x="18802" y="32972"/>
                    </a:cubicBezTo>
                    <a:close/>
                    <a:moveTo>
                      <a:pt x="130981" y="39121"/>
                    </a:moveTo>
                    <a:cubicBezTo>
                      <a:pt x="132916" y="39121"/>
                      <a:pt x="134790" y="39924"/>
                      <a:pt x="136127" y="41372"/>
                    </a:cubicBezTo>
                    <a:cubicBezTo>
                      <a:pt x="136107" y="41371"/>
                      <a:pt x="136087" y="41371"/>
                      <a:pt x="136067" y="41371"/>
                    </a:cubicBezTo>
                    <a:cubicBezTo>
                      <a:pt x="134199" y="41371"/>
                      <a:pt x="132440" y="42201"/>
                      <a:pt x="131190" y="43504"/>
                    </a:cubicBezTo>
                    <a:cubicBezTo>
                      <a:pt x="131225" y="42787"/>
                      <a:pt x="131136" y="42070"/>
                      <a:pt x="130912" y="41389"/>
                    </a:cubicBezTo>
                    <a:lnTo>
                      <a:pt x="130903" y="41389"/>
                    </a:lnTo>
                    <a:lnTo>
                      <a:pt x="130894" y="41354"/>
                    </a:lnTo>
                    <a:cubicBezTo>
                      <a:pt x="130894" y="41345"/>
                      <a:pt x="130894" y="41336"/>
                      <a:pt x="130885" y="41336"/>
                    </a:cubicBezTo>
                    <a:cubicBezTo>
                      <a:pt x="130625" y="40565"/>
                      <a:pt x="130222" y="39857"/>
                      <a:pt x="129702" y="39239"/>
                    </a:cubicBezTo>
                    <a:cubicBezTo>
                      <a:pt x="130128" y="39160"/>
                      <a:pt x="130556" y="39121"/>
                      <a:pt x="130981" y="39121"/>
                    </a:cubicBezTo>
                    <a:close/>
                    <a:moveTo>
                      <a:pt x="117967" y="39121"/>
                    </a:moveTo>
                    <a:cubicBezTo>
                      <a:pt x="118392" y="39121"/>
                      <a:pt x="118820" y="39160"/>
                      <a:pt x="119245" y="39239"/>
                    </a:cubicBezTo>
                    <a:cubicBezTo>
                      <a:pt x="118717" y="39857"/>
                      <a:pt x="118313" y="40565"/>
                      <a:pt x="118054" y="41336"/>
                    </a:cubicBezTo>
                    <a:cubicBezTo>
                      <a:pt x="118054" y="41336"/>
                      <a:pt x="118054" y="41345"/>
                      <a:pt x="118054" y="41354"/>
                    </a:cubicBezTo>
                    <a:cubicBezTo>
                      <a:pt x="118045" y="41354"/>
                      <a:pt x="118036" y="41380"/>
                      <a:pt x="118036" y="41389"/>
                    </a:cubicBezTo>
                    <a:cubicBezTo>
                      <a:pt x="117812" y="42070"/>
                      <a:pt x="117713" y="42787"/>
                      <a:pt x="117749" y="43513"/>
                    </a:cubicBezTo>
                    <a:cubicBezTo>
                      <a:pt x="116508" y="42210"/>
                      <a:pt x="114740" y="41371"/>
                      <a:pt x="112880" y="41371"/>
                    </a:cubicBezTo>
                    <a:cubicBezTo>
                      <a:pt x="112860" y="41371"/>
                      <a:pt x="112840" y="41371"/>
                      <a:pt x="112821" y="41372"/>
                    </a:cubicBezTo>
                    <a:cubicBezTo>
                      <a:pt x="114158" y="39924"/>
                      <a:pt x="116031" y="39121"/>
                      <a:pt x="117967" y="39121"/>
                    </a:cubicBezTo>
                    <a:close/>
                    <a:moveTo>
                      <a:pt x="94420" y="39162"/>
                    </a:moveTo>
                    <a:cubicBezTo>
                      <a:pt x="94850" y="39162"/>
                      <a:pt x="95283" y="39202"/>
                      <a:pt x="95715" y="39284"/>
                    </a:cubicBezTo>
                    <a:cubicBezTo>
                      <a:pt x="94720" y="40467"/>
                      <a:pt x="94138" y="41963"/>
                      <a:pt x="94228" y="43558"/>
                    </a:cubicBezTo>
                    <a:cubicBezTo>
                      <a:pt x="92986" y="42254"/>
                      <a:pt x="91218" y="41416"/>
                      <a:pt x="89350" y="41416"/>
                    </a:cubicBezTo>
                    <a:cubicBezTo>
                      <a:pt x="89330" y="41416"/>
                      <a:pt x="89310" y="41416"/>
                      <a:pt x="89290" y="41416"/>
                    </a:cubicBezTo>
                    <a:cubicBezTo>
                      <a:pt x="89271" y="41416"/>
                      <a:pt x="89251" y="41416"/>
                      <a:pt x="89231" y="41416"/>
                    </a:cubicBezTo>
                    <a:cubicBezTo>
                      <a:pt x="87363" y="41416"/>
                      <a:pt x="85603" y="42254"/>
                      <a:pt x="84353" y="43558"/>
                    </a:cubicBezTo>
                    <a:cubicBezTo>
                      <a:pt x="84443" y="41963"/>
                      <a:pt x="83860" y="40458"/>
                      <a:pt x="82866" y="39284"/>
                    </a:cubicBezTo>
                    <a:cubicBezTo>
                      <a:pt x="83294" y="39204"/>
                      <a:pt x="83725" y="39165"/>
                      <a:pt x="84152" y="39165"/>
                    </a:cubicBezTo>
                    <a:cubicBezTo>
                      <a:pt x="86085" y="39165"/>
                      <a:pt x="87957" y="39962"/>
                      <a:pt x="89299" y="41407"/>
                    </a:cubicBezTo>
                    <a:cubicBezTo>
                      <a:pt x="90633" y="39964"/>
                      <a:pt x="92493" y="39162"/>
                      <a:pt x="94420" y="39162"/>
                    </a:cubicBezTo>
                    <a:close/>
                    <a:moveTo>
                      <a:pt x="47485" y="39327"/>
                    </a:moveTo>
                    <a:cubicBezTo>
                      <a:pt x="47912" y="39327"/>
                      <a:pt x="48343" y="39366"/>
                      <a:pt x="48771" y="39445"/>
                    </a:cubicBezTo>
                    <a:cubicBezTo>
                      <a:pt x="48242" y="40063"/>
                      <a:pt x="47839" y="40771"/>
                      <a:pt x="47579" y="41533"/>
                    </a:cubicBezTo>
                    <a:cubicBezTo>
                      <a:pt x="47579" y="41542"/>
                      <a:pt x="47579" y="41542"/>
                      <a:pt x="47579" y="41551"/>
                    </a:cubicBezTo>
                    <a:lnTo>
                      <a:pt x="47570" y="41596"/>
                    </a:lnTo>
                    <a:lnTo>
                      <a:pt x="47561" y="41587"/>
                    </a:lnTo>
                    <a:cubicBezTo>
                      <a:pt x="47337" y="42277"/>
                      <a:pt x="47239" y="42993"/>
                      <a:pt x="47275" y="43710"/>
                    </a:cubicBezTo>
                    <a:cubicBezTo>
                      <a:pt x="46027" y="42400"/>
                      <a:pt x="44256" y="41569"/>
                      <a:pt x="42377" y="41569"/>
                    </a:cubicBezTo>
                    <a:cubicBezTo>
                      <a:pt x="42366" y="41569"/>
                      <a:pt x="42356" y="41569"/>
                      <a:pt x="42346" y="41569"/>
                    </a:cubicBezTo>
                    <a:cubicBezTo>
                      <a:pt x="43682" y="40123"/>
                      <a:pt x="45552" y="39327"/>
                      <a:pt x="47485" y="39327"/>
                    </a:cubicBezTo>
                    <a:close/>
                    <a:moveTo>
                      <a:pt x="60514" y="39327"/>
                    </a:moveTo>
                    <a:cubicBezTo>
                      <a:pt x="62447" y="39327"/>
                      <a:pt x="64317" y="40123"/>
                      <a:pt x="65653" y="41569"/>
                    </a:cubicBezTo>
                    <a:cubicBezTo>
                      <a:pt x="65633" y="41568"/>
                      <a:pt x="65613" y="41568"/>
                      <a:pt x="65593" y="41568"/>
                    </a:cubicBezTo>
                    <a:cubicBezTo>
                      <a:pt x="63725" y="41568"/>
                      <a:pt x="61966" y="42407"/>
                      <a:pt x="60715" y="43710"/>
                    </a:cubicBezTo>
                    <a:cubicBezTo>
                      <a:pt x="60751" y="42993"/>
                      <a:pt x="60662" y="42277"/>
                      <a:pt x="60438" y="41587"/>
                    </a:cubicBezTo>
                    <a:cubicBezTo>
                      <a:pt x="60438" y="41578"/>
                      <a:pt x="60429" y="41569"/>
                      <a:pt x="60420" y="41560"/>
                    </a:cubicBezTo>
                    <a:cubicBezTo>
                      <a:pt x="60420" y="41551"/>
                      <a:pt x="60420" y="41542"/>
                      <a:pt x="60411" y="41533"/>
                    </a:cubicBezTo>
                    <a:cubicBezTo>
                      <a:pt x="60151" y="40771"/>
                      <a:pt x="59748" y="40054"/>
                      <a:pt x="59228" y="39445"/>
                    </a:cubicBezTo>
                    <a:cubicBezTo>
                      <a:pt x="59656" y="39366"/>
                      <a:pt x="60087" y="39327"/>
                      <a:pt x="60514" y="39327"/>
                    </a:cubicBezTo>
                    <a:close/>
                    <a:moveTo>
                      <a:pt x="13656" y="39363"/>
                    </a:moveTo>
                    <a:cubicBezTo>
                      <a:pt x="15596" y="39363"/>
                      <a:pt x="17470" y="40166"/>
                      <a:pt x="18807" y="41613"/>
                    </a:cubicBezTo>
                    <a:cubicBezTo>
                      <a:pt x="18787" y="41613"/>
                      <a:pt x="18768" y="41613"/>
                      <a:pt x="18748" y="41613"/>
                    </a:cubicBezTo>
                    <a:cubicBezTo>
                      <a:pt x="16879" y="41613"/>
                      <a:pt x="15111" y="42452"/>
                      <a:pt x="13870" y="43755"/>
                    </a:cubicBezTo>
                    <a:cubicBezTo>
                      <a:pt x="13951" y="42169"/>
                      <a:pt x="13368" y="40664"/>
                      <a:pt x="12382" y="39490"/>
                    </a:cubicBezTo>
                    <a:lnTo>
                      <a:pt x="12374" y="39481"/>
                    </a:lnTo>
                    <a:cubicBezTo>
                      <a:pt x="12801" y="39402"/>
                      <a:pt x="13230" y="39363"/>
                      <a:pt x="13656" y="39363"/>
                    </a:cubicBezTo>
                    <a:close/>
                    <a:moveTo>
                      <a:pt x="23953" y="39363"/>
                    </a:moveTo>
                    <a:cubicBezTo>
                      <a:pt x="24378" y="39363"/>
                      <a:pt x="24806" y="39402"/>
                      <a:pt x="25232" y="39481"/>
                    </a:cubicBezTo>
                    <a:cubicBezTo>
                      <a:pt x="24237" y="40664"/>
                      <a:pt x="23655" y="42160"/>
                      <a:pt x="23744" y="43755"/>
                    </a:cubicBezTo>
                    <a:cubicBezTo>
                      <a:pt x="22494" y="42452"/>
                      <a:pt x="20726" y="41613"/>
                      <a:pt x="18866" y="41613"/>
                    </a:cubicBezTo>
                    <a:cubicBezTo>
                      <a:pt x="18846" y="41613"/>
                      <a:pt x="18827" y="41613"/>
                      <a:pt x="18807" y="41613"/>
                    </a:cubicBezTo>
                    <a:cubicBezTo>
                      <a:pt x="20144" y="40166"/>
                      <a:pt x="22018" y="39363"/>
                      <a:pt x="23953" y="39363"/>
                    </a:cubicBezTo>
                    <a:close/>
                    <a:moveTo>
                      <a:pt x="107671" y="39122"/>
                    </a:moveTo>
                    <a:cubicBezTo>
                      <a:pt x="109602" y="39122"/>
                      <a:pt x="111474" y="39919"/>
                      <a:pt x="112821" y="41372"/>
                    </a:cubicBezTo>
                    <a:cubicBezTo>
                      <a:pt x="112802" y="41371"/>
                      <a:pt x="112783" y="41371"/>
                      <a:pt x="112765" y="41371"/>
                    </a:cubicBezTo>
                    <a:cubicBezTo>
                      <a:pt x="110778" y="41371"/>
                      <a:pt x="108902" y="42317"/>
                      <a:pt x="107650" y="43764"/>
                    </a:cubicBezTo>
                    <a:lnTo>
                      <a:pt x="107650" y="43764"/>
                    </a:lnTo>
                    <a:cubicBezTo>
                      <a:pt x="107803" y="42097"/>
                      <a:pt x="107211" y="40511"/>
                      <a:pt x="106172" y="39284"/>
                    </a:cubicBezTo>
                    <a:cubicBezTo>
                      <a:pt x="106670" y="39175"/>
                      <a:pt x="107172" y="39122"/>
                      <a:pt x="107671" y="39122"/>
                    </a:cubicBezTo>
                    <a:close/>
                    <a:moveTo>
                      <a:pt x="37180" y="39320"/>
                    </a:moveTo>
                    <a:cubicBezTo>
                      <a:pt x="39113" y="39320"/>
                      <a:pt x="40988" y="40121"/>
                      <a:pt x="42328" y="41569"/>
                    </a:cubicBezTo>
                    <a:cubicBezTo>
                      <a:pt x="42310" y="41568"/>
                      <a:pt x="42291" y="41568"/>
                      <a:pt x="42273" y="41568"/>
                    </a:cubicBezTo>
                    <a:cubicBezTo>
                      <a:pt x="40286" y="41568"/>
                      <a:pt x="38419" y="42514"/>
                      <a:pt x="37167" y="43961"/>
                    </a:cubicBezTo>
                    <a:cubicBezTo>
                      <a:pt x="37320" y="42294"/>
                      <a:pt x="36728" y="40708"/>
                      <a:pt x="35689" y="39481"/>
                    </a:cubicBezTo>
                    <a:cubicBezTo>
                      <a:pt x="36184" y="39373"/>
                      <a:pt x="36684" y="39320"/>
                      <a:pt x="37180" y="39320"/>
                    </a:cubicBezTo>
                    <a:close/>
                    <a:moveTo>
                      <a:pt x="124483" y="37269"/>
                    </a:moveTo>
                    <a:cubicBezTo>
                      <a:pt x="127057" y="37269"/>
                      <a:pt x="129630" y="38633"/>
                      <a:pt x="130536" y="41363"/>
                    </a:cubicBezTo>
                    <a:cubicBezTo>
                      <a:pt x="130760" y="42053"/>
                      <a:pt x="130867" y="42769"/>
                      <a:pt x="130876" y="43495"/>
                    </a:cubicBezTo>
                    <a:cubicBezTo>
                      <a:pt x="130401" y="43393"/>
                      <a:pt x="129922" y="43343"/>
                      <a:pt x="129447" y="43343"/>
                    </a:cubicBezTo>
                    <a:cubicBezTo>
                      <a:pt x="127584" y="43343"/>
                      <a:pt x="125780" y="44110"/>
                      <a:pt x="124487" y="45502"/>
                    </a:cubicBezTo>
                    <a:cubicBezTo>
                      <a:pt x="123213" y="44130"/>
                      <a:pt x="121434" y="43343"/>
                      <a:pt x="119564" y="43343"/>
                    </a:cubicBezTo>
                    <a:cubicBezTo>
                      <a:pt x="119553" y="43343"/>
                      <a:pt x="119543" y="43343"/>
                      <a:pt x="119532" y="43343"/>
                    </a:cubicBezTo>
                    <a:cubicBezTo>
                      <a:pt x="119048" y="43343"/>
                      <a:pt x="118564" y="43388"/>
                      <a:pt x="118089" y="43495"/>
                    </a:cubicBezTo>
                    <a:cubicBezTo>
                      <a:pt x="118089" y="42769"/>
                      <a:pt x="118206" y="42053"/>
                      <a:pt x="118421" y="41363"/>
                    </a:cubicBezTo>
                    <a:lnTo>
                      <a:pt x="118430" y="41354"/>
                    </a:lnTo>
                    <a:cubicBezTo>
                      <a:pt x="119339" y="38631"/>
                      <a:pt x="121911" y="37269"/>
                      <a:pt x="124483" y="37269"/>
                    </a:cubicBezTo>
                    <a:close/>
                    <a:moveTo>
                      <a:pt x="77631" y="37312"/>
                    </a:moveTo>
                    <a:cubicBezTo>
                      <a:pt x="80804" y="37312"/>
                      <a:pt x="83980" y="39391"/>
                      <a:pt x="84022" y="43547"/>
                    </a:cubicBezTo>
                    <a:lnTo>
                      <a:pt x="84022" y="43547"/>
                    </a:lnTo>
                    <a:cubicBezTo>
                      <a:pt x="83546" y="43443"/>
                      <a:pt x="83066" y="43393"/>
                      <a:pt x="82590" y="43393"/>
                    </a:cubicBezTo>
                    <a:cubicBezTo>
                      <a:pt x="80737" y="43393"/>
                      <a:pt x="78939" y="44159"/>
                      <a:pt x="77651" y="45547"/>
                    </a:cubicBezTo>
                    <a:cubicBezTo>
                      <a:pt x="76369" y="44176"/>
                      <a:pt x="74577" y="43388"/>
                      <a:pt x="72696" y="43388"/>
                    </a:cubicBezTo>
                    <a:cubicBezTo>
                      <a:pt x="72212" y="43388"/>
                      <a:pt x="71728" y="43441"/>
                      <a:pt x="71253" y="43549"/>
                    </a:cubicBezTo>
                    <a:cubicBezTo>
                      <a:pt x="71284" y="39391"/>
                      <a:pt x="74456" y="37312"/>
                      <a:pt x="77631" y="37312"/>
                    </a:cubicBezTo>
                    <a:close/>
                    <a:moveTo>
                      <a:pt x="100946" y="37312"/>
                    </a:moveTo>
                    <a:cubicBezTo>
                      <a:pt x="104119" y="37312"/>
                      <a:pt x="107295" y="39391"/>
                      <a:pt x="107337" y="43547"/>
                    </a:cubicBezTo>
                    <a:lnTo>
                      <a:pt x="107337" y="43547"/>
                    </a:lnTo>
                    <a:cubicBezTo>
                      <a:pt x="106861" y="43443"/>
                      <a:pt x="106381" y="43393"/>
                      <a:pt x="105905" y="43393"/>
                    </a:cubicBezTo>
                    <a:cubicBezTo>
                      <a:pt x="104052" y="43393"/>
                      <a:pt x="102255" y="44159"/>
                      <a:pt x="100966" y="45547"/>
                    </a:cubicBezTo>
                    <a:cubicBezTo>
                      <a:pt x="99685" y="44176"/>
                      <a:pt x="97883" y="43388"/>
                      <a:pt x="96011" y="43388"/>
                    </a:cubicBezTo>
                    <a:cubicBezTo>
                      <a:pt x="95527" y="43388"/>
                      <a:pt x="95043" y="43441"/>
                      <a:pt x="94568" y="43549"/>
                    </a:cubicBezTo>
                    <a:cubicBezTo>
                      <a:pt x="94599" y="39391"/>
                      <a:pt x="97771" y="37312"/>
                      <a:pt x="100946" y="37312"/>
                    </a:cubicBezTo>
                    <a:close/>
                    <a:moveTo>
                      <a:pt x="54012" y="37467"/>
                    </a:moveTo>
                    <a:cubicBezTo>
                      <a:pt x="56585" y="37467"/>
                      <a:pt x="59156" y="38831"/>
                      <a:pt x="60061" y="41560"/>
                    </a:cubicBezTo>
                    <a:cubicBezTo>
                      <a:pt x="60285" y="42250"/>
                      <a:pt x="60393" y="42975"/>
                      <a:pt x="60393" y="43701"/>
                    </a:cubicBezTo>
                    <a:cubicBezTo>
                      <a:pt x="59914" y="43596"/>
                      <a:pt x="59431" y="43545"/>
                      <a:pt x="58952" y="43545"/>
                    </a:cubicBezTo>
                    <a:cubicBezTo>
                      <a:pt x="57099" y="43545"/>
                      <a:pt x="55302" y="44311"/>
                      <a:pt x="54013" y="45699"/>
                    </a:cubicBezTo>
                    <a:cubicBezTo>
                      <a:pt x="52739" y="44336"/>
                      <a:pt x="50960" y="43549"/>
                      <a:pt x="49089" y="43549"/>
                    </a:cubicBezTo>
                    <a:cubicBezTo>
                      <a:pt x="49079" y="43549"/>
                      <a:pt x="49068" y="43549"/>
                      <a:pt x="49058" y="43549"/>
                    </a:cubicBezTo>
                    <a:cubicBezTo>
                      <a:pt x="48574" y="43549"/>
                      <a:pt x="48090" y="43594"/>
                      <a:pt x="47615" y="43701"/>
                    </a:cubicBezTo>
                    <a:cubicBezTo>
                      <a:pt x="47615" y="42975"/>
                      <a:pt x="47723" y="42250"/>
                      <a:pt x="47938" y="41560"/>
                    </a:cubicBezTo>
                    <a:lnTo>
                      <a:pt x="47956" y="41560"/>
                    </a:lnTo>
                    <a:cubicBezTo>
                      <a:pt x="48865" y="38831"/>
                      <a:pt x="51439" y="37467"/>
                      <a:pt x="54012" y="37467"/>
                    </a:cubicBezTo>
                    <a:close/>
                    <a:moveTo>
                      <a:pt x="7148" y="37513"/>
                    </a:moveTo>
                    <a:cubicBezTo>
                      <a:pt x="10323" y="37513"/>
                      <a:pt x="13498" y="39590"/>
                      <a:pt x="13538" y="43746"/>
                    </a:cubicBezTo>
                    <a:cubicBezTo>
                      <a:pt x="13065" y="43644"/>
                      <a:pt x="12588" y="43594"/>
                      <a:pt x="12114" y="43594"/>
                    </a:cubicBezTo>
                    <a:cubicBezTo>
                      <a:pt x="10255" y="43594"/>
                      <a:pt x="8449" y="44361"/>
                      <a:pt x="7150" y="45753"/>
                    </a:cubicBezTo>
                    <a:cubicBezTo>
                      <a:pt x="5868" y="44373"/>
                      <a:pt x="4076" y="43594"/>
                      <a:pt x="2194" y="43594"/>
                    </a:cubicBezTo>
                    <a:cubicBezTo>
                      <a:pt x="1711" y="43594"/>
                      <a:pt x="1227" y="43647"/>
                      <a:pt x="752" y="43746"/>
                    </a:cubicBezTo>
                    <a:cubicBezTo>
                      <a:pt x="792" y="39592"/>
                      <a:pt x="3970" y="37513"/>
                      <a:pt x="7148" y="37513"/>
                    </a:cubicBezTo>
                    <a:close/>
                    <a:moveTo>
                      <a:pt x="30465" y="37513"/>
                    </a:moveTo>
                    <a:cubicBezTo>
                      <a:pt x="33638" y="37513"/>
                      <a:pt x="36811" y="39588"/>
                      <a:pt x="36854" y="43742"/>
                    </a:cubicBezTo>
                    <a:lnTo>
                      <a:pt x="36854" y="43742"/>
                    </a:lnTo>
                    <a:cubicBezTo>
                      <a:pt x="36384" y="43643"/>
                      <a:pt x="35912" y="43594"/>
                      <a:pt x="35443" y="43594"/>
                    </a:cubicBezTo>
                    <a:cubicBezTo>
                      <a:pt x="33580" y="43594"/>
                      <a:pt x="31775" y="44361"/>
                      <a:pt x="30483" y="45753"/>
                    </a:cubicBezTo>
                    <a:cubicBezTo>
                      <a:pt x="29201" y="44373"/>
                      <a:pt x="27409" y="43594"/>
                      <a:pt x="25528" y="43594"/>
                    </a:cubicBezTo>
                    <a:cubicBezTo>
                      <a:pt x="25044" y="43594"/>
                      <a:pt x="24560" y="43647"/>
                      <a:pt x="24085" y="43746"/>
                    </a:cubicBezTo>
                    <a:cubicBezTo>
                      <a:pt x="24116" y="39592"/>
                      <a:pt x="27290" y="37513"/>
                      <a:pt x="30465" y="37513"/>
                    </a:cubicBezTo>
                    <a:close/>
                    <a:moveTo>
                      <a:pt x="129619" y="43736"/>
                    </a:moveTo>
                    <a:cubicBezTo>
                      <a:pt x="130043" y="43736"/>
                      <a:pt x="130469" y="43775"/>
                      <a:pt x="130894" y="43854"/>
                    </a:cubicBezTo>
                    <a:cubicBezTo>
                      <a:pt x="129908" y="45018"/>
                      <a:pt x="129326" y="46524"/>
                      <a:pt x="129415" y="48110"/>
                    </a:cubicBezTo>
                    <a:lnTo>
                      <a:pt x="129406" y="48128"/>
                    </a:lnTo>
                    <a:cubicBezTo>
                      <a:pt x="128165" y="46824"/>
                      <a:pt x="126397" y="45986"/>
                      <a:pt x="124528" y="45986"/>
                    </a:cubicBezTo>
                    <a:cubicBezTo>
                      <a:pt x="124509" y="45986"/>
                      <a:pt x="124489" y="45986"/>
                      <a:pt x="124469" y="45986"/>
                    </a:cubicBezTo>
                    <a:cubicBezTo>
                      <a:pt x="124450" y="45986"/>
                      <a:pt x="124430" y="45986"/>
                      <a:pt x="124410" y="45986"/>
                    </a:cubicBezTo>
                    <a:cubicBezTo>
                      <a:pt x="122541" y="45986"/>
                      <a:pt x="120782" y="46824"/>
                      <a:pt x="119532" y="48128"/>
                    </a:cubicBezTo>
                    <a:cubicBezTo>
                      <a:pt x="119622" y="46533"/>
                      <a:pt x="119039" y="45036"/>
                      <a:pt x="118045" y="43854"/>
                    </a:cubicBezTo>
                    <a:cubicBezTo>
                      <a:pt x="118471" y="43775"/>
                      <a:pt x="118899" y="43736"/>
                      <a:pt x="119324" y="43736"/>
                    </a:cubicBezTo>
                    <a:cubicBezTo>
                      <a:pt x="121259" y="43736"/>
                      <a:pt x="123134" y="44537"/>
                      <a:pt x="124478" y="45977"/>
                    </a:cubicBezTo>
                    <a:cubicBezTo>
                      <a:pt x="125815" y="44537"/>
                      <a:pt x="127688" y="43736"/>
                      <a:pt x="129619" y="43736"/>
                    </a:cubicBezTo>
                    <a:close/>
                    <a:moveTo>
                      <a:pt x="82779" y="43772"/>
                    </a:moveTo>
                    <a:cubicBezTo>
                      <a:pt x="83204" y="43772"/>
                      <a:pt x="83632" y="43810"/>
                      <a:pt x="84057" y="43889"/>
                    </a:cubicBezTo>
                    <a:cubicBezTo>
                      <a:pt x="83063" y="45072"/>
                      <a:pt x="82480" y="46569"/>
                      <a:pt x="82561" y="48164"/>
                    </a:cubicBezTo>
                    <a:cubicBezTo>
                      <a:pt x="81320" y="46860"/>
                      <a:pt x="79552" y="46022"/>
                      <a:pt x="77683" y="46022"/>
                    </a:cubicBezTo>
                    <a:cubicBezTo>
                      <a:pt x="77666" y="46022"/>
                      <a:pt x="77650" y="46022"/>
                      <a:pt x="77633" y="46022"/>
                    </a:cubicBezTo>
                    <a:lnTo>
                      <a:pt x="77633" y="46022"/>
                    </a:lnTo>
                    <a:cubicBezTo>
                      <a:pt x="78970" y="44574"/>
                      <a:pt x="80844" y="43772"/>
                      <a:pt x="82779" y="43772"/>
                    </a:cubicBezTo>
                    <a:close/>
                    <a:moveTo>
                      <a:pt x="59133" y="43923"/>
                    </a:moveTo>
                    <a:cubicBezTo>
                      <a:pt x="59561" y="43923"/>
                      <a:pt x="59991" y="43962"/>
                      <a:pt x="60420" y="44042"/>
                    </a:cubicBezTo>
                    <a:cubicBezTo>
                      <a:pt x="59425" y="45225"/>
                      <a:pt x="58843" y="46721"/>
                      <a:pt x="58932" y="48316"/>
                    </a:cubicBezTo>
                    <a:lnTo>
                      <a:pt x="58923" y="48316"/>
                    </a:lnTo>
                    <a:cubicBezTo>
                      <a:pt x="57682" y="47012"/>
                      <a:pt x="55914" y="46174"/>
                      <a:pt x="54045" y="46174"/>
                    </a:cubicBezTo>
                    <a:cubicBezTo>
                      <a:pt x="54026" y="46174"/>
                      <a:pt x="54006" y="46174"/>
                      <a:pt x="53986" y="46174"/>
                    </a:cubicBezTo>
                    <a:cubicBezTo>
                      <a:pt x="53966" y="46174"/>
                      <a:pt x="53947" y="46174"/>
                      <a:pt x="53927" y="46174"/>
                    </a:cubicBezTo>
                    <a:cubicBezTo>
                      <a:pt x="52067" y="46174"/>
                      <a:pt x="50299" y="47012"/>
                      <a:pt x="49049" y="48316"/>
                    </a:cubicBezTo>
                    <a:cubicBezTo>
                      <a:pt x="49138" y="46721"/>
                      <a:pt x="48556" y="45225"/>
                      <a:pt x="47561" y="44042"/>
                    </a:cubicBezTo>
                    <a:cubicBezTo>
                      <a:pt x="47990" y="43962"/>
                      <a:pt x="48420" y="43923"/>
                      <a:pt x="48848" y="43923"/>
                    </a:cubicBezTo>
                    <a:cubicBezTo>
                      <a:pt x="50781" y="43923"/>
                      <a:pt x="52652" y="44720"/>
                      <a:pt x="53995" y="46165"/>
                    </a:cubicBezTo>
                    <a:cubicBezTo>
                      <a:pt x="55330" y="44720"/>
                      <a:pt x="57201" y="43923"/>
                      <a:pt x="59133" y="43923"/>
                    </a:cubicBezTo>
                    <a:close/>
                    <a:moveTo>
                      <a:pt x="25310" y="43969"/>
                    </a:moveTo>
                    <a:cubicBezTo>
                      <a:pt x="27245" y="43969"/>
                      <a:pt x="29120" y="44772"/>
                      <a:pt x="30465" y="46219"/>
                    </a:cubicBezTo>
                    <a:lnTo>
                      <a:pt x="30465" y="46219"/>
                    </a:lnTo>
                    <a:cubicBezTo>
                      <a:pt x="30462" y="46219"/>
                      <a:pt x="30459" y="46219"/>
                      <a:pt x="30456" y="46219"/>
                    </a:cubicBezTo>
                    <a:cubicBezTo>
                      <a:pt x="30436" y="46219"/>
                      <a:pt x="30416" y="46219"/>
                      <a:pt x="30397" y="46219"/>
                    </a:cubicBezTo>
                    <a:cubicBezTo>
                      <a:pt x="28528" y="46219"/>
                      <a:pt x="26769" y="47057"/>
                      <a:pt x="25519" y="48361"/>
                    </a:cubicBezTo>
                    <a:cubicBezTo>
                      <a:pt x="25608" y="46775"/>
                      <a:pt x="25026" y="45269"/>
                      <a:pt x="24031" y="44087"/>
                    </a:cubicBezTo>
                    <a:cubicBezTo>
                      <a:pt x="24457" y="44008"/>
                      <a:pt x="24885" y="43969"/>
                      <a:pt x="25310" y="43969"/>
                    </a:cubicBezTo>
                    <a:close/>
                    <a:moveTo>
                      <a:pt x="12296" y="43987"/>
                    </a:moveTo>
                    <a:cubicBezTo>
                      <a:pt x="12721" y="43987"/>
                      <a:pt x="13148" y="44025"/>
                      <a:pt x="13574" y="44104"/>
                    </a:cubicBezTo>
                    <a:cubicBezTo>
                      <a:pt x="12580" y="45287"/>
                      <a:pt x="11997" y="46793"/>
                      <a:pt x="12087" y="48379"/>
                    </a:cubicBezTo>
                    <a:cubicBezTo>
                      <a:pt x="10837" y="47075"/>
                      <a:pt x="9069" y="46237"/>
                      <a:pt x="7208" y="46237"/>
                    </a:cubicBezTo>
                    <a:cubicBezTo>
                      <a:pt x="7189" y="46237"/>
                      <a:pt x="7169" y="46237"/>
                      <a:pt x="7150" y="46237"/>
                    </a:cubicBezTo>
                    <a:cubicBezTo>
                      <a:pt x="8487" y="44790"/>
                      <a:pt x="10360" y="43987"/>
                      <a:pt x="12296" y="43987"/>
                    </a:cubicBezTo>
                    <a:close/>
                    <a:moveTo>
                      <a:pt x="106102" y="43761"/>
                    </a:moveTo>
                    <a:cubicBezTo>
                      <a:pt x="106575" y="43761"/>
                      <a:pt x="107052" y="43809"/>
                      <a:pt x="107525" y="43907"/>
                    </a:cubicBezTo>
                    <a:cubicBezTo>
                      <a:pt x="106512" y="45162"/>
                      <a:pt x="105939" y="46757"/>
                      <a:pt x="106127" y="48432"/>
                    </a:cubicBezTo>
                    <a:cubicBezTo>
                      <a:pt x="104866" y="46976"/>
                      <a:pt x="102990" y="46022"/>
                      <a:pt x="101003" y="46022"/>
                    </a:cubicBezTo>
                    <a:cubicBezTo>
                      <a:pt x="100985" y="46022"/>
                      <a:pt x="100966" y="46022"/>
                      <a:pt x="100948" y="46022"/>
                    </a:cubicBezTo>
                    <a:cubicBezTo>
                      <a:pt x="100928" y="46022"/>
                      <a:pt x="100908" y="46022"/>
                      <a:pt x="100889" y="46022"/>
                    </a:cubicBezTo>
                    <a:cubicBezTo>
                      <a:pt x="99020" y="46022"/>
                      <a:pt x="97252" y="46860"/>
                      <a:pt x="96011" y="48164"/>
                    </a:cubicBezTo>
                    <a:cubicBezTo>
                      <a:pt x="96091" y="46569"/>
                      <a:pt x="95509" y="45072"/>
                      <a:pt x="94523" y="43889"/>
                    </a:cubicBezTo>
                    <a:cubicBezTo>
                      <a:pt x="94952" y="43810"/>
                      <a:pt x="95382" y="43771"/>
                      <a:pt x="95809" y="43771"/>
                    </a:cubicBezTo>
                    <a:cubicBezTo>
                      <a:pt x="97740" y="43771"/>
                      <a:pt x="99605" y="44568"/>
                      <a:pt x="100948" y="46013"/>
                    </a:cubicBezTo>
                    <a:cubicBezTo>
                      <a:pt x="102294" y="44566"/>
                      <a:pt x="104168" y="43761"/>
                      <a:pt x="106102" y="43761"/>
                    </a:cubicBezTo>
                    <a:close/>
                    <a:moveTo>
                      <a:pt x="70796" y="39320"/>
                    </a:moveTo>
                    <a:cubicBezTo>
                      <a:pt x="71278" y="39320"/>
                      <a:pt x="71764" y="39370"/>
                      <a:pt x="72248" y="39472"/>
                    </a:cubicBezTo>
                    <a:cubicBezTo>
                      <a:pt x="71271" y="40717"/>
                      <a:pt x="70742" y="42286"/>
                      <a:pt x="70939" y="43934"/>
                    </a:cubicBezTo>
                    <a:cubicBezTo>
                      <a:pt x="71449" y="43820"/>
                      <a:pt x="71962" y="43765"/>
                      <a:pt x="72472" y="43765"/>
                    </a:cubicBezTo>
                    <a:cubicBezTo>
                      <a:pt x="74409" y="43765"/>
                      <a:pt x="76285" y="44568"/>
                      <a:pt x="77633" y="46022"/>
                    </a:cubicBezTo>
                    <a:lnTo>
                      <a:pt x="77633" y="46022"/>
                    </a:lnTo>
                    <a:cubicBezTo>
                      <a:pt x="77630" y="46022"/>
                      <a:pt x="77627" y="46022"/>
                      <a:pt x="77624" y="46022"/>
                    </a:cubicBezTo>
                    <a:cubicBezTo>
                      <a:pt x="77606" y="46022"/>
                      <a:pt x="77588" y="46022"/>
                      <a:pt x="77570" y="46022"/>
                    </a:cubicBezTo>
                    <a:cubicBezTo>
                      <a:pt x="75529" y="46022"/>
                      <a:pt x="73598" y="47030"/>
                      <a:pt x="72346" y="48558"/>
                    </a:cubicBezTo>
                    <a:cubicBezTo>
                      <a:pt x="72703" y="44845"/>
                      <a:pt x="69407" y="41568"/>
                      <a:pt x="65698" y="41568"/>
                    </a:cubicBezTo>
                    <a:cubicBezTo>
                      <a:pt x="65683" y="41568"/>
                      <a:pt x="65668" y="41569"/>
                      <a:pt x="65653" y="41569"/>
                    </a:cubicBezTo>
                    <a:cubicBezTo>
                      <a:pt x="66994" y="40120"/>
                      <a:pt x="68863" y="39320"/>
                      <a:pt x="70796" y="39320"/>
                    </a:cubicBezTo>
                    <a:close/>
                    <a:moveTo>
                      <a:pt x="35611" y="43966"/>
                    </a:moveTo>
                    <a:cubicBezTo>
                      <a:pt x="36087" y="43966"/>
                      <a:pt x="36566" y="44014"/>
                      <a:pt x="37042" y="44113"/>
                    </a:cubicBezTo>
                    <a:cubicBezTo>
                      <a:pt x="36020" y="45359"/>
                      <a:pt x="35456" y="46954"/>
                      <a:pt x="35635" y="48621"/>
                    </a:cubicBezTo>
                    <a:cubicBezTo>
                      <a:pt x="34383" y="47165"/>
                      <a:pt x="32507" y="46219"/>
                      <a:pt x="30512" y="46219"/>
                    </a:cubicBezTo>
                    <a:cubicBezTo>
                      <a:pt x="30496" y="46219"/>
                      <a:pt x="30481" y="46219"/>
                      <a:pt x="30465" y="46219"/>
                    </a:cubicBezTo>
                    <a:lnTo>
                      <a:pt x="30465" y="46219"/>
                    </a:lnTo>
                    <a:cubicBezTo>
                      <a:pt x="31802" y="44766"/>
                      <a:pt x="33677" y="43966"/>
                      <a:pt x="35611" y="43966"/>
                    </a:cubicBezTo>
                    <a:close/>
                    <a:moveTo>
                      <a:pt x="112828" y="41868"/>
                    </a:moveTo>
                    <a:cubicBezTo>
                      <a:pt x="116003" y="41868"/>
                      <a:pt x="119178" y="43944"/>
                      <a:pt x="119218" y="48101"/>
                    </a:cubicBezTo>
                    <a:cubicBezTo>
                      <a:pt x="118743" y="47999"/>
                      <a:pt x="118265" y="47949"/>
                      <a:pt x="117790" y="47949"/>
                    </a:cubicBezTo>
                    <a:cubicBezTo>
                      <a:pt x="115928" y="47949"/>
                      <a:pt x="114124" y="48714"/>
                      <a:pt x="112825" y="50103"/>
                    </a:cubicBezTo>
                    <a:lnTo>
                      <a:pt x="112825" y="50103"/>
                    </a:lnTo>
                    <a:cubicBezTo>
                      <a:pt x="111544" y="48726"/>
                      <a:pt x="109754" y="47949"/>
                      <a:pt x="107883" y="47949"/>
                    </a:cubicBezTo>
                    <a:cubicBezTo>
                      <a:pt x="107391" y="47949"/>
                      <a:pt x="106907" y="48002"/>
                      <a:pt x="106432" y="48101"/>
                    </a:cubicBezTo>
                    <a:cubicBezTo>
                      <a:pt x="106472" y="43947"/>
                      <a:pt x="109650" y="41868"/>
                      <a:pt x="112828" y="41868"/>
                    </a:cubicBezTo>
                    <a:close/>
                    <a:moveTo>
                      <a:pt x="136139" y="41870"/>
                    </a:moveTo>
                    <a:cubicBezTo>
                      <a:pt x="139313" y="41870"/>
                      <a:pt x="142484" y="43947"/>
                      <a:pt x="142525" y="48101"/>
                    </a:cubicBezTo>
                    <a:lnTo>
                      <a:pt x="142525" y="48119"/>
                    </a:lnTo>
                    <a:cubicBezTo>
                      <a:pt x="142050" y="48017"/>
                      <a:pt x="141571" y="47967"/>
                      <a:pt x="141097" y="47967"/>
                    </a:cubicBezTo>
                    <a:cubicBezTo>
                      <a:pt x="139236" y="47967"/>
                      <a:pt x="137435" y="48734"/>
                      <a:pt x="136136" y="50126"/>
                    </a:cubicBezTo>
                    <a:cubicBezTo>
                      <a:pt x="134854" y="48746"/>
                      <a:pt x="133062" y="47966"/>
                      <a:pt x="131181" y="47966"/>
                    </a:cubicBezTo>
                    <a:cubicBezTo>
                      <a:pt x="130697" y="47966"/>
                      <a:pt x="130213" y="48020"/>
                      <a:pt x="129738" y="48119"/>
                    </a:cubicBezTo>
                    <a:cubicBezTo>
                      <a:pt x="129778" y="43953"/>
                      <a:pt x="132960" y="41870"/>
                      <a:pt x="136139" y="41870"/>
                    </a:cubicBezTo>
                    <a:close/>
                    <a:moveTo>
                      <a:pt x="89297" y="41915"/>
                    </a:moveTo>
                    <a:cubicBezTo>
                      <a:pt x="92473" y="41915"/>
                      <a:pt x="95648" y="43994"/>
                      <a:pt x="95688" y="48155"/>
                    </a:cubicBezTo>
                    <a:cubicBezTo>
                      <a:pt x="95208" y="48050"/>
                      <a:pt x="94724" y="47999"/>
                      <a:pt x="94244" y="47999"/>
                    </a:cubicBezTo>
                    <a:cubicBezTo>
                      <a:pt x="92390" y="47999"/>
                      <a:pt x="90594" y="48763"/>
                      <a:pt x="89299" y="50152"/>
                    </a:cubicBezTo>
                    <a:lnTo>
                      <a:pt x="89299" y="50152"/>
                    </a:lnTo>
                    <a:cubicBezTo>
                      <a:pt x="88018" y="48782"/>
                      <a:pt x="86226" y="47993"/>
                      <a:pt x="84344" y="47993"/>
                    </a:cubicBezTo>
                    <a:cubicBezTo>
                      <a:pt x="83860" y="47993"/>
                      <a:pt x="83376" y="48047"/>
                      <a:pt x="82902" y="48155"/>
                    </a:cubicBezTo>
                    <a:cubicBezTo>
                      <a:pt x="82942" y="43996"/>
                      <a:pt x="86120" y="41915"/>
                      <a:pt x="89297" y="41915"/>
                    </a:cubicBezTo>
                    <a:close/>
                    <a:moveTo>
                      <a:pt x="42333" y="42069"/>
                    </a:moveTo>
                    <a:cubicBezTo>
                      <a:pt x="45505" y="42069"/>
                      <a:pt x="48680" y="44145"/>
                      <a:pt x="48726" y="48296"/>
                    </a:cubicBezTo>
                    <a:lnTo>
                      <a:pt x="48726" y="48296"/>
                    </a:lnTo>
                    <a:cubicBezTo>
                      <a:pt x="48256" y="48195"/>
                      <a:pt x="47782" y="48146"/>
                      <a:pt x="47311" y="48146"/>
                    </a:cubicBezTo>
                    <a:cubicBezTo>
                      <a:pt x="45452" y="48146"/>
                      <a:pt x="43648" y="48913"/>
                      <a:pt x="42355" y="50305"/>
                    </a:cubicBezTo>
                    <a:cubicBezTo>
                      <a:pt x="41074" y="48925"/>
                      <a:pt x="39282" y="48146"/>
                      <a:pt x="37400" y="48146"/>
                    </a:cubicBezTo>
                    <a:cubicBezTo>
                      <a:pt x="36916" y="48146"/>
                      <a:pt x="36432" y="48199"/>
                      <a:pt x="35958" y="48298"/>
                    </a:cubicBezTo>
                    <a:cubicBezTo>
                      <a:pt x="35989" y="44146"/>
                      <a:pt x="39159" y="42069"/>
                      <a:pt x="42333" y="42069"/>
                    </a:cubicBezTo>
                    <a:close/>
                    <a:moveTo>
                      <a:pt x="65648" y="42069"/>
                    </a:moveTo>
                    <a:cubicBezTo>
                      <a:pt x="68820" y="42069"/>
                      <a:pt x="71995" y="44144"/>
                      <a:pt x="72041" y="48294"/>
                    </a:cubicBezTo>
                    <a:lnTo>
                      <a:pt x="72041" y="48294"/>
                    </a:lnTo>
                    <a:cubicBezTo>
                      <a:pt x="71572" y="48195"/>
                      <a:pt x="71100" y="48146"/>
                      <a:pt x="70631" y="48146"/>
                    </a:cubicBezTo>
                    <a:cubicBezTo>
                      <a:pt x="68767" y="48146"/>
                      <a:pt x="66963" y="48913"/>
                      <a:pt x="65671" y="50305"/>
                    </a:cubicBezTo>
                    <a:cubicBezTo>
                      <a:pt x="64389" y="48925"/>
                      <a:pt x="62597" y="48146"/>
                      <a:pt x="60715" y="48146"/>
                    </a:cubicBezTo>
                    <a:cubicBezTo>
                      <a:pt x="60231" y="48146"/>
                      <a:pt x="59748" y="48199"/>
                      <a:pt x="59273" y="48298"/>
                    </a:cubicBezTo>
                    <a:cubicBezTo>
                      <a:pt x="59304" y="44146"/>
                      <a:pt x="62474" y="42069"/>
                      <a:pt x="65648" y="42069"/>
                    </a:cubicBezTo>
                    <a:close/>
                    <a:moveTo>
                      <a:pt x="18806" y="42115"/>
                    </a:moveTo>
                    <a:cubicBezTo>
                      <a:pt x="21981" y="42115"/>
                      <a:pt x="25156" y="44194"/>
                      <a:pt x="25196" y="48352"/>
                    </a:cubicBezTo>
                    <a:cubicBezTo>
                      <a:pt x="24718" y="48247"/>
                      <a:pt x="24235" y="48196"/>
                      <a:pt x="23756" y="48196"/>
                    </a:cubicBezTo>
                    <a:cubicBezTo>
                      <a:pt x="21903" y="48196"/>
                      <a:pt x="20103" y="48963"/>
                      <a:pt x="18807" y="50359"/>
                    </a:cubicBezTo>
                    <a:cubicBezTo>
                      <a:pt x="17526" y="48979"/>
                      <a:pt x="15734" y="48199"/>
                      <a:pt x="13852" y="48199"/>
                    </a:cubicBezTo>
                    <a:cubicBezTo>
                      <a:pt x="13368" y="48199"/>
                      <a:pt x="12884" y="48244"/>
                      <a:pt x="12409" y="48352"/>
                    </a:cubicBezTo>
                    <a:cubicBezTo>
                      <a:pt x="12454" y="44194"/>
                      <a:pt x="15631" y="42115"/>
                      <a:pt x="18806" y="42115"/>
                    </a:cubicBezTo>
                    <a:close/>
                    <a:moveTo>
                      <a:pt x="117952" y="48332"/>
                    </a:moveTo>
                    <a:cubicBezTo>
                      <a:pt x="118378" y="48332"/>
                      <a:pt x="118808" y="48371"/>
                      <a:pt x="119236" y="48450"/>
                    </a:cubicBezTo>
                    <a:cubicBezTo>
                      <a:pt x="118251" y="49624"/>
                      <a:pt x="117668" y="51130"/>
                      <a:pt x="117758" y="52724"/>
                    </a:cubicBezTo>
                    <a:lnTo>
                      <a:pt x="117749" y="52724"/>
                    </a:lnTo>
                    <a:cubicBezTo>
                      <a:pt x="116508" y="51412"/>
                      <a:pt x="114740" y="50583"/>
                      <a:pt x="112871" y="50583"/>
                    </a:cubicBezTo>
                    <a:cubicBezTo>
                      <a:pt x="112855" y="50583"/>
                      <a:pt x="112838" y="50583"/>
                      <a:pt x="112821" y="50583"/>
                    </a:cubicBezTo>
                    <a:lnTo>
                      <a:pt x="112821" y="50583"/>
                    </a:lnTo>
                    <a:cubicBezTo>
                      <a:pt x="114156" y="49130"/>
                      <a:pt x="116021" y="48332"/>
                      <a:pt x="117952" y="48332"/>
                    </a:cubicBezTo>
                    <a:close/>
                    <a:moveTo>
                      <a:pt x="94437" y="48377"/>
                    </a:moveTo>
                    <a:cubicBezTo>
                      <a:pt x="94862" y="48377"/>
                      <a:pt x="95289" y="48416"/>
                      <a:pt x="95715" y="48495"/>
                    </a:cubicBezTo>
                    <a:cubicBezTo>
                      <a:pt x="94722" y="49676"/>
                      <a:pt x="94140" y="51168"/>
                      <a:pt x="94227" y="52760"/>
                    </a:cubicBezTo>
                    <a:lnTo>
                      <a:pt x="94227" y="52760"/>
                    </a:lnTo>
                    <a:cubicBezTo>
                      <a:pt x="92986" y="51457"/>
                      <a:pt x="91219" y="50627"/>
                      <a:pt x="89350" y="50627"/>
                    </a:cubicBezTo>
                    <a:cubicBezTo>
                      <a:pt x="89333" y="50627"/>
                      <a:pt x="89316" y="50628"/>
                      <a:pt x="89299" y="50628"/>
                    </a:cubicBezTo>
                    <a:lnTo>
                      <a:pt x="89299" y="50628"/>
                    </a:lnTo>
                    <a:cubicBezTo>
                      <a:pt x="90637" y="49180"/>
                      <a:pt x="92504" y="48377"/>
                      <a:pt x="94437" y="48377"/>
                    </a:cubicBezTo>
                    <a:close/>
                    <a:moveTo>
                      <a:pt x="84143" y="48369"/>
                    </a:moveTo>
                    <a:cubicBezTo>
                      <a:pt x="86079" y="48369"/>
                      <a:pt x="87954" y="49173"/>
                      <a:pt x="89299" y="50628"/>
                    </a:cubicBezTo>
                    <a:lnTo>
                      <a:pt x="89299" y="50628"/>
                    </a:lnTo>
                    <a:cubicBezTo>
                      <a:pt x="89296" y="50628"/>
                      <a:pt x="89293" y="50628"/>
                      <a:pt x="89290" y="50628"/>
                    </a:cubicBezTo>
                    <a:cubicBezTo>
                      <a:pt x="89270" y="50628"/>
                      <a:pt x="89250" y="50627"/>
                      <a:pt x="89231" y="50627"/>
                    </a:cubicBezTo>
                    <a:cubicBezTo>
                      <a:pt x="87362" y="50627"/>
                      <a:pt x="85603" y="51457"/>
                      <a:pt x="84353" y="52760"/>
                    </a:cubicBezTo>
                    <a:cubicBezTo>
                      <a:pt x="84443" y="51174"/>
                      <a:pt x="83860" y="49669"/>
                      <a:pt x="82866" y="48486"/>
                    </a:cubicBezTo>
                    <a:cubicBezTo>
                      <a:pt x="83291" y="48407"/>
                      <a:pt x="83719" y="48369"/>
                      <a:pt x="84143" y="48369"/>
                    </a:cubicBezTo>
                    <a:close/>
                    <a:moveTo>
                      <a:pt x="47484" y="48526"/>
                    </a:moveTo>
                    <a:cubicBezTo>
                      <a:pt x="47914" y="48526"/>
                      <a:pt x="48348" y="48566"/>
                      <a:pt x="48780" y="48647"/>
                    </a:cubicBezTo>
                    <a:cubicBezTo>
                      <a:pt x="47785" y="49821"/>
                      <a:pt x="47203" y="51327"/>
                      <a:pt x="47284" y="52922"/>
                    </a:cubicBezTo>
                    <a:cubicBezTo>
                      <a:pt x="46042" y="51618"/>
                      <a:pt x="44274" y="50780"/>
                      <a:pt x="42406" y="50780"/>
                    </a:cubicBezTo>
                    <a:cubicBezTo>
                      <a:pt x="42386" y="50780"/>
                      <a:pt x="42366" y="50780"/>
                      <a:pt x="42346" y="50780"/>
                    </a:cubicBezTo>
                    <a:cubicBezTo>
                      <a:pt x="42343" y="50780"/>
                      <a:pt x="42340" y="50780"/>
                      <a:pt x="42338" y="50780"/>
                    </a:cubicBezTo>
                    <a:lnTo>
                      <a:pt x="42338" y="50780"/>
                    </a:lnTo>
                    <a:lnTo>
                      <a:pt x="42355" y="50771"/>
                    </a:lnTo>
                    <a:cubicBezTo>
                      <a:pt x="43689" y="49328"/>
                      <a:pt x="45555" y="48526"/>
                      <a:pt x="47484" y="48526"/>
                    </a:cubicBezTo>
                    <a:close/>
                    <a:moveTo>
                      <a:pt x="107658" y="48326"/>
                    </a:moveTo>
                    <a:cubicBezTo>
                      <a:pt x="109596" y="48326"/>
                      <a:pt x="111472" y="49128"/>
                      <a:pt x="112821" y="50583"/>
                    </a:cubicBezTo>
                    <a:lnTo>
                      <a:pt x="112821" y="50583"/>
                    </a:lnTo>
                    <a:cubicBezTo>
                      <a:pt x="112818" y="50583"/>
                      <a:pt x="112815" y="50583"/>
                      <a:pt x="112812" y="50583"/>
                    </a:cubicBezTo>
                    <a:cubicBezTo>
                      <a:pt x="112793" y="50583"/>
                      <a:pt x="112774" y="50583"/>
                      <a:pt x="112756" y="50583"/>
                    </a:cubicBezTo>
                    <a:cubicBezTo>
                      <a:pt x="110769" y="50583"/>
                      <a:pt x="108902" y="51528"/>
                      <a:pt x="107641" y="52975"/>
                    </a:cubicBezTo>
                    <a:lnTo>
                      <a:pt x="107641" y="52975"/>
                    </a:lnTo>
                    <a:cubicBezTo>
                      <a:pt x="107794" y="51300"/>
                      <a:pt x="107202" y="49723"/>
                      <a:pt x="106163" y="48486"/>
                    </a:cubicBezTo>
                    <a:cubicBezTo>
                      <a:pt x="106660" y="48378"/>
                      <a:pt x="107161" y="48326"/>
                      <a:pt x="107658" y="48326"/>
                    </a:cubicBezTo>
                    <a:close/>
                    <a:moveTo>
                      <a:pt x="23936" y="48579"/>
                    </a:moveTo>
                    <a:cubicBezTo>
                      <a:pt x="24366" y="48579"/>
                      <a:pt x="24800" y="48619"/>
                      <a:pt x="25232" y="48701"/>
                    </a:cubicBezTo>
                    <a:cubicBezTo>
                      <a:pt x="24237" y="49875"/>
                      <a:pt x="23655" y="51380"/>
                      <a:pt x="23744" y="52966"/>
                    </a:cubicBezTo>
                    <a:cubicBezTo>
                      <a:pt x="22494" y="51663"/>
                      <a:pt x="20727" y="50834"/>
                      <a:pt x="18867" y="50834"/>
                    </a:cubicBezTo>
                    <a:cubicBezTo>
                      <a:pt x="18847" y="50834"/>
                      <a:pt x="18827" y="50834"/>
                      <a:pt x="18807" y="50834"/>
                    </a:cubicBezTo>
                    <a:cubicBezTo>
                      <a:pt x="18787" y="50834"/>
                      <a:pt x="18767" y="50834"/>
                      <a:pt x="18747" y="50834"/>
                    </a:cubicBezTo>
                    <a:cubicBezTo>
                      <a:pt x="16879" y="50834"/>
                      <a:pt x="15111" y="51663"/>
                      <a:pt x="13870" y="52975"/>
                    </a:cubicBezTo>
                    <a:cubicBezTo>
                      <a:pt x="13951" y="51380"/>
                      <a:pt x="13368" y="49875"/>
                      <a:pt x="12374" y="48701"/>
                    </a:cubicBezTo>
                    <a:cubicBezTo>
                      <a:pt x="12804" y="48622"/>
                      <a:pt x="13235" y="48583"/>
                      <a:pt x="13663" y="48583"/>
                    </a:cubicBezTo>
                    <a:cubicBezTo>
                      <a:pt x="15599" y="48583"/>
                      <a:pt x="17464" y="49379"/>
                      <a:pt x="18807" y="50825"/>
                    </a:cubicBezTo>
                    <a:cubicBezTo>
                      <a:pt x="20140" y="49382"/>
                      <a:pt x="22007" y="48579"/>
                      <a:pt x="23936" y="48579"/>
                    </a:cubicBezTo>
                    <a:close/>
                    <a:moveTo>
                      <a:pt x="37172" y="48527"/>
                    </a:moveTo>
                    <a:cubicBezTo>
                      <a:pt x="39112" y="48527"/>
                      <a:pt x="40993" y="49328"/>
                      <a:pt x="42337" y="50780"/>
                    </a:cubicBezTo>
                    <a:lnTo>
                      <a:pt x="42337" y="50780"/>
                    </a:lnTo>
                    <a:cubicBezTo>
                      <a:pt x="42322" y="50780"/>
                      <a:pt x="42306" y="50780"/>
                      <a:pt x="42291" y="50780"/>
                    </a:cubicBezTo>
                    <a:cubicBezTo>
                      <a:pt x="40304" y="50780"/>
                      <a:pt x="38437" y="51725"/>
                      <a:pt x="37185" y="53172"/>
                    </a:cubicBezTo>
                    <a:cubicBezTo>
                      <a:pt x="37328" y="51497"/>
                      <a:pt x="36737" y="49920"/>
                      <a:pt x="35698" y="48683"/>
                    </a:cubicBezTo>
                    <a:cubicBezTo>
                      <a:pt x="36188" y="48578"/>
                      <a:pt x="36682" y="48527"/>
                      <a:pt x="37172" y="48527"/>
                    </a:cubicBezTo>
                    <a:close/>
                    <a:moveTo>
                      <a:pt x="124476" y="46476"/>
                    </a:moveTo>
                    <a:cubicBezTo>
                      <a:pt x="127652" y="46476"/>
                      <a:pt x="130827" y="48554"/>
                      <a:pt x="130867" y="52716"/>
                    </a:cubicBezTo>
                    <a:cubicBezTo>
                      <a:pt x="130392" y="52614"/>
                      <a:pt x="129914" y="52564"/>
                      <a:pt x="129439" y="52564"/>
                    </a:cubicBezTo>
                    <a:cubicBezTo>
                      <a:pt x="127578" y="52564"/>
                      <a:pt x="125778" y="53330"/>
                      <a:pt x="124478" y="54723"/>
                    </a:cubicBezTo>
                    <a:cubicBezTo>
                      <a:pt x="123197" y="53343"/>
                      <a:pt x="121405" y="52563"/>
                      <a:pt x="119532" y="52563"/>
                    </a:cubicBezTo>
                    <a:cubicBezTo>
                      <a:pt x="119039" y="52563"/>
                      <a:pt x="118555" y="52617"/>
                      <a:pt x="118080" y="52716"/>
                    </a:cubicBezTo>
                    <a:cubicBezTo>
                      <a:pt x="118121" y="48557"/>
                      <a:pt x="121299" y="46476"/>
                      <a:pt x="124476" y="46476"/>
                    </a:cubicBezTo>
                    <a:close/>
                    <a:moveTo>
                      <a:pt x="77629" y="46523"/>
                    </a:moveTo>
                    <a:cubicBezTo>
                      <a:pt x="80800" y="46523"/>
                      <a:pt x="83975" y="48597"/>
                      <a:pt x="84021" y="52747"/>
                    </a:cubicBezTo>
                    <a:lnTo>
                      <a:pt x="84021" y="52747"/>
                    </a:lnTo>
                    <a:cubicBezTo>
                      <a:pt x="83554" y="52648"/>
                      <a:pt x="83083" y="52600"/>
                      <a:pt x="82615" y="52600"/>
                    </a:cubicBezTo>
                    <a:cubicBezTo>
                      <a:pt x="80757" y="52600"/>
                      <a:pt x="78952" y="53366"/>
                      <a:pt x="77660" y="54759"/>
                    </a:cubicBezTo>
                    <a:cubicBezTo>
                      <a:pt x="76378" y="53379"/>
                      <a:pt x="74586" y="52599"/>
                      <a:pt x="72704" y="52599"/>
                    </a:cubicBezTo>
                    <a:cubicBezTo>
                      <a:pt x="72221" y="52599"/>
                      <a:pt x="71737" y="52644"/>
                      <a:pt x="71262" y="52751"/>
                    </a:cubicBezTo>
                    <a:cubicBezTo>
                      <a:pt x="71289" y="48599"/>
                      <a:pt x="74457" y="46523"/>
                      <a:pt x="77629" y="46523"/>
                    </a:cubicBezTo>
                    <a:close/>
                    <a:moveTo>
                      <a:pt x="100946" y="46518"/>
                    </a:moveTo>
                    <a:cubicBezTo>
                      <a:pt x="104122" y="46518"/>
                      <a:pt x="107296" y="48595"/>
                      <a:pt x="107337" y="52751"/>
                    </a:cubicBezTo>
                    <a:cubicBezTo>
                      <a:pt x="106864" y="52650"/>
                      <a:pt x="106387" y="52600"/>
                      <a:pt x="105914" y="52600"/>
                    </a:cubicBezTo>
                    <a:cubicBezTo>
                      <a:pt x="104054" y="52600"/>
                      <a:pt x="102248" y="53368"/>
                      <a:pt x="100948" y="54767"/>
                    </a:cubicBezTo>
                    <a:lnTo>
                      <a:pt x="100948" y="54759"/>
                    </a:lnTo>
                    <a:cubicBezTo>
                      <a:pt x="99667" y="53379"/>
                      <a:pt x="97875" y="52599"/>
                      <a:pt x="95993" y="52599"/>
                    </a:cubicBezTo>
                    <a:cubicBezTo>
                      <a:pt x="95509" y="52599"/>
                      <a:pt x="95025" y="52653"/>
                      <a:pt x="94550" y="52751"/>
                    </a:cubicBezTo>
                    <a:cubicBezTo>
                      <a:pt x="94591" y="48597"/>
                      <a:pt x="97769" y="46518"/>
                      <a:pt x="100946" y="46518"/>
                    </a:cubicBezTo>
                    <a:close/>
                    <a:moveTo>
                      <a:pt x="54008" y="46667"/>
                    </a:moveTo>
                    <a:cubicBezTo>
                      <a:pt x="57185" y="46667"/>
                      <a:pt x="60361" y="48746"/>
                      <a:pt x="60402" y="52904"/>
                    </a:cubicBezTo>
                    <a:cubicBezTo>
                      <a:pt x="59922" y="52799"/>
                      <a:pt x="59438" y="52748"/>
                      <a:pt x="58958" y="52748"/>
                    </a:cubicBezTo>
                    <a:cubicBezTo>
                      <a:pt x="57103" y="52748"/>
                      <a:pt x="55303" y="53512"/>
                      <a:pt x="54008" y="54906"/>
                    </a:cubicBezTo>
                    <a:lnTo>
                      <a:pt x="54008" y="54906"/>
                    </a:lnTo>
                    <a:cubicBezTo>
                      <a:pt x="52727" y="53529"/>
                      <a:pt x="50937" y="52751"/>
                      <a:pt x="49058" y="52751"/>
                    </a:cubicBezTo>
                    <a:cubicBezTo>
                      <a:pt x="48574" y="52751"/>
                      <a:pt x="48090" y="52796"/>
                      <a:pt x="47615" y="52904"/>
                    </a:cubicBezTo>
                    <a:cubicBezTo>
                      <a:pt x="47655" y="48746"/>
                      <a:pt x="50832" y="46667"/>
                      <a:pt x="54008" y="46667"/>
                    </a:cubicBezTo>
                    <a:close/>
                    <a:moveTo>
                      <a:pt x="7148" y="46724"/>
                    </a:moveTo>
                    <a:cubicBezTo>
                      <a:pt x="10323" y="46724"/>
                      <a:pt x="13498" y="48801"/>
                      <a:pt x="13538" y="52957"/>
                    </a:cubicBezTo>
                    <a:cubicBezTo>
                      <a:pt x="13065" y="52856"/>
                      <a:pt x="12588" y="52806"/>
                      <a:pt x="12114" y="52806"/>
                    </a:cubicBezTo>
                    <a:cubicBezTo>
                      <a:pt x="10255" y="52806"/>
                      <a:pt x="8451" y="53572"/>
                      <a:pt x="7159" y="54965"/>
                    </a:cubicBezTo>
                    <a:cubicBezTo>
                      <a:pt x="5877" y="53585"/>
                      <a:pt x="4076" y="52805"/>
                      <a:pt x="2194" y="52805"/>
                    </a:cubicBezTo>
                    <a:cubicBezTo>
                      <a:pt x="1711" y="52805"/>
                      <a:pt x="1227" y="52859"/>
                      <a:pt x="752" y="52957"/>
                    </a:cubicBezTo>
                    <a:cubicBezTo>
                      <a:pt x="792" y="48803"/>
                      <a:pt x="3970" y="46724"/>
                      <a:pt x="7148" y="46724"/>
                    </a:cubicBezTo>
                    <a:close/>
                    <a:moveTo>
                      <a:pt x="30465" y="46724"/>
                    </a:moveTo>
                    <a:cubicBezTo>
                      <a:pt x="33638" y="46724"/>
                      <a:pt x="36811" y="48800"/>
                      <a:pt x="36854" y="52954"/>
                    </a:cubicBezTo>
                    <a:lnTo>
                      <a:pt x="36854" y="52954"/>
                    </a:lnTo>
                    <a:cubicBezTo>
                      <a:pt x="36384" y="52854"/>
                      <a:pt x="35912" y="52806"/>
                      <a:pt x="35443" y="52806"/>
                    </a:cubicBezTo>
                    <a:cubicBezTo>
                      <a:pt x="33580" y="52806"/>
                      <a:pt x="31775" y="53572"/>
                      <a:pt x="30483" y="54965"/>
                    </a:cubicBezTo>
                    <a:cubicBezTo>
                      <a:pt x="29201" y="53585"/>
                      <a:pt x="27409" y="52805"/>
                      <a:pt x="25528" y="52805"/>
                    </a:cubicBezTo>
                    <a:cubicBezTo>
                      <a:pt x="25044" y="52805"/>
                      <a:pt x="24560" y="52859"/>
                      <a:pt x="24085" y="52957"/>
                    </a:cubicBezTo>
                    <a:cubicBezTo>
                      <a:pt x="24116" y="48803"/>
                      <a:pt x="27290" y="46724"/>
                      <a:pt x="30465" y="46724"/>
                    </a:cubicBezTo>
                    <a:close/>
                    <a:moveTo>
                      <a:pt x="119323" y="52938"/>
                    </a:moveTo>
                    <a:cubicBezTo>
                      <a:pt x="121259" y="52938"/>
                      <a:pt x="123134" y="53741"/>
                      <a:pt x="124478" y="55189"/>
                    </a:cubicBezTo>
                    <a:lnTo>
                      <a:pt x="124478" y="55189"/>
                    </a:lnTo>
                    <a:cubicBezTo>
                      <a:pt x="124475" y="55189"/>
                      <a:pt x="124472" y="55189"/>
                      <a:pt x="124469" y="55189"/>
                    </a:cubicBezTo>
                    <a:cubicBezTo>
                      <a:pt x="124450" y="55188"/>
                      <a:pt x="124430" y="55188"/>
                      <a:pt x="124410" y="55188"/>
                    </a:cubicBezTo>
                    <a:cubicBezTo>
                      <a:pt x="122541" y="55188"/>
                      <a:pt x="120782" y="56027"/>
                      <a:pt x="119532" y="57330"/>
                    </a:cubicBezTo>
                    <a:cubicBezTo>
                      <a:pt x="119622" y="55744"/>
                      <a:pt x="119039" y="54239"/>
                      <a:pt x="118045" y="53056"/>
                    </a:cubicBezTo>
                    <a:cubicBezTo>
                      <a:pt x="118470" y="52977"/>
                      <a:pt x="118898" y="52938"/>
                      <a:pt x="119323" y="52938"/>
                    </a:cubicBezTo>
                    <a:close/>
                    <a:moveTo>
                      <a:pt x="129620" y="52938"/>
                    </a:moveTo>
                    <a:cubicBezTo>
                      <a:pt x="130043" y="52938"/>
                      <a:pt x="130470" y="52977"/>
                      <a:pt x="130894" y="53056"/>
                    </a:cubicBezTo>
                    <a:cubicBezTo>
                      <a:pt x="129908" y="54230"/>
                      <a:pt x="129326" y="55735"/>
                      <a:pt x="129415" y="57321"/>
                    </a:cubicBezTo>
                    <a:lnTo>
                      <a:pt x="129406" y="57330"/>
                    </a:lnTo>
                    <a:cubicBezTo>
                      <a:pt x="128165" y="56027"/>
                      <a:pt x="126397" y="55188"/>
                      <a:pt x="124528" y="55188"/>
                    </a:cubicBezTo>
                    <a:cubicBezTo>
                      <a:pt x="124512" y="55188"/>
                      <a:pt x="124495" y="55188"/>
                      <a:pt x="124478" y="55189"/>
                    </a:cubicBezTo>
                    <a:lnTo>
                      <a:pt x="124478" y="55189"/>
                    </a:lnTo>
                    <a:cubicBezTo>
                      <a:pt x="125816" y="53741"/>
                      <a:pt x="127689" y="52938"/>
                      <a:pt x="129620" y="52938"/>
                    </a:cubicBezTo>
                    <a:close/>
                    <a:moveTo>
                      <a:pt x="82780" y="52974"/>
                    </a:moveTo>
                    <a:cubicBezTo>
                      <a:pt x="83204" y="52974"/>
                      <a:pt x="83632" y="53013"/>
                      <a:pt x="84057" y="53092"/>
                    </a:cubicBezTo>
                    <a:cubicBezTo>
                      <a:pt x="83538" y="53710"/>
                      <a:pt x="83135" y="54418"/>
                      <a:pt x="82875" y="55180"/>
                    </a:cubicBezTo>
                    <a:cubicBezTo>
                      <a:pt x="82633" y="55879"/>
                      <a:pt x="82525" y="56622"/>
                      <a:pt x="82570" y="57357"/>
                    </a:cubicBezTo>
                    <a:cubicBezTo>
                      <a:pt x="81329" y="56062"/>
                      <a:pt x="79570" y="55224"/>
                      <a:pt x="77701" y="55224"/>
                    </a:cubicBezTo>
                    <a:cubicBezTo>
                      <a:pt x="77681" y="55224"/>
                      <a:pt x="77661" y="55224"/>
                      <a:pt x="77642" y="55224"/>
                    </a:cubicBezTo>
                    <a:cubicBezTo>
                      <a:pt x="78979" y="53777"/>
                      <a:pt x="80847" y="52974"/>
                      <a:pt x="82780" y="52974"/>
                    </a:cubicBezTo>
                    <a:close/>
                    <a:moveTo>
                      <a:pt x="95806" y="52982"/>
                    </a:moveTo>
                    <a:cubicBezTo>
                      <a:pt x="97733" y="52982"/>
                      <a:pt x="99604" y="53779"/>
                      <a:pt x="100939" y="55224"/>
                    </a:cubicBezTo>
                    <a:cubicBezTo>
                      <a:pt x="100919" y="55224"/>
                      <a:pt x="100900" y="55224"/>
                      <a:pt x="100880" y="55224"/>
                    </a:cubicBezTo>
                    <a:cubicBezTo>
                      <a:pt x="99020" y="55224"/>
                      <a:pt x="97252" y="56062"/>
                      <a:pt x="96011" y="57357"/>
                    </a:cubicBezTo>
                    <a:cubicBezTo>
                      <a:pt x="96047" y="56622"/>
                      <a:pt x="95948" y="55879"/>
                      <a:pt x="95706" y="55180"/>
                    </a:cubicBezTo>
                    <a:cubicBezTo>
                      <a:pt x="95446" y="54418"/>
                      <a:pt x="95043" y="53710"/>
                      <a:pt x="94523" y="53101"/>
                    </a:cubicBezTo>
                    <a:cubicBezTo>
                      <a:pt x="94950" y="53021"/>
                      <a:pt x="95379" y="52982"/>
                      <a:pt x="95806" y="52982"/>
                    </a:cubicBezTo>
                    <a:close/>
                    <a:moveTo>
                      <a:pt x="59124" y="53131"/>
                    </a:moveTo>
                    <a:cubicBezTo>
                      <a:pt x="59554" y="53131"/>
                      <a:pt x="59988" y="53171"/>
                      <a:pt x="60420" y="53253"/>
                    </a:cubicBezTo>
                    <a:cubicBezTo>
                      <a:pt x="59425" y="54436"/>
                      <a:pt x="58843" y="55932"/>
                      <a:pt x="58932" y="57527"/>
                    </a:cubicBezTo>
                    <a:lnTo>
                      <a:pt x="58923" y="57518"/>
                    </a:lnTo>
                    <a:cubicBezTo>
                      <a:pt x="57682" y="56215"/>
                      <a:pt x="55914" y="55385"/>
                      <a:pt x="54046" y="55385"/>
                    </a:cubicBezTo>
                    <a:cubicBezTo>
                      <a:pt x="54026" y="55385"/>
                      <a:pt x="54006" y="55386"/>
                      <a:pt x="53986" y="55386"/>
                    </a:cubicBezTo>
                    <a:cubicBezTo>
                      <a:pt x="53966" y="55386"/>
                      <a:pt x="53946" y="55385"/>
                      <a:pt x="53927" y="55385"/>
                    </a:cubicBezTo>
                    <a:cubicBezTo>
                      <a:pt x="52067" y="55385"/>
                      <a:pt x="50299" y="56215"/>
                      <a:pt x="49049" y="57527"/>
                    </a:cubicBezTo>
                    <a:cubicBezTo>
                      <a:pt x="49138" y="55932"/>
                      <a:pt x="48556" y="54427"/>
                      <a:pt x="47561" y="53253"/>
                    </a:cubicBezTo>
                    <a:cubicBezTo>
                      <a:pt x="47993" y="53171"/>
                      <a:pt x="48427" y="53131"/>
                      <a:pt x="48858" y="53131"/>
                    </a:cubicBezTo>
                    <a:cubicBezTo>
                      <a:pt x="50787" y="53131"/>
                      <a:pt x="52654" y="53934"/>
                      <a:pt x="53995" y="55377"/>
                    </a:cubicBezTo>
                    <a:cubicBezTo>
                      <a:pt x="55328" y="53934"/>
                      <a:pt x="57194" y="53131"/>
                      <a:pt x="59124" y="53131"/>
                    </a:cubicBezTo>
                    <a:close/>
                    <a:moveTo>
                      <a:pt x="12289" y="53188"/>
                    </a:moveTo>
                    <a:cubicBezTo>
                      <a:pt x="12716" y="53188"/>
                      <a:pt x="13146" y="53227"/>
                      <a:pt x="13574" y="53307"/>
                    </a:cubicBezTo>
                    <a:cubicBezTo>
                      <a:pt x="13046" y="53916"/>
                      <a:pt x="12651" y="54624"/>
                      <a:pt x="12391" y="55386"/>
                    </a:cubicBezTo>
                    <a:cubicBezTo>
                      <a:pt x="12150" y="56085"/>
                      <a:pt x="12042" y="56819"/>
                      <a:pt x="12087" y="57563"/>
                    </a:cubicBezTo>
                    <a:lnTo>
                      <a:pt x="12078" y="57563"/>
                    </a:lnTo>
                    <a:cubicBezTo>
                      <a:pt x="10836" y="56269"/>
                      <a:pt x="9077" y="55430"/>
                      <a:pt x="7217" y="55430"/>
                    </a:cubicBezTo>
                    <a:cubicBezTo>
                      <a:pt x="7198" y="55430"/>
                      <a:pt x="7178" y="55430"/>
                      <a:pt x="7159" y="55431"/>
                    </a:cubicBezTo>
                    <a:cubicBezTo>
                      <a:pt x="8494" y="53985"/>
                      <a:pt x="10358" y="53188"/>
                      <a:pt x="12289" y="53188"/>
                    </a:cubicBezTo>
                    <a:close/>
                    <a:moveTo>
                      <a:pt x="25322" y="53188"/>
                    </a:moveTo>
                    <a:cubicBezTo>
                      <a:pt x="27247" y="53188"/>
                      <a:pt x="29113" y="53985"/>
                      <a:pt x="30456" y="55431"/>
                    </a:cubicBezTo>
                    <a:cubicBezTo>
                      <a:pt x="30436" y="55430"/>
                      <a:pt x="30416" y="55430"/>
                      <a:pt x="30397" y="55430"/>
                    </a:cubicBezTo>
                    <a:cubicBezTo>
                      <a:pt x="28528" y="55430"/>
                      <a:pt x="26769" y="56269"/>
                      <a:pt x="25528" y="57563"/>
                    </a:cubicBezTo>
                    <a:cubicBezTo>
                      <a:pt x="25563" y="56828"/>
                      <a:pt x="25465" y="56085"/>
                      <a:pt x="25223" y="55386"/>
                    </a:cubicBezTo>
                    <a:cubicBezTo>
                      <a:pt x="24954" y="54624"/>
                      <a:pt x="24560" y="53916"/>
                      <a:pt x="24040" y="53307"/>
                    </a:cubicBezTo>
                    <a:cubicBezTo>
                      <a:pt x="24467" y="53227"/>
                      <a:pt x="24896" y="53188"/>
                      <a:pt x="25322" y="53188"/>
                    </a:cubicBezTo>
                    <a:close/>
                    <a:moveTo>
                      <a:pt x="106107" y="52975"/>
                    </a:moveTo>
                    <a:cubicBezTo>
                      <a:pt x="106578" y="52975"/>
                      <a:pt x="107053" y="53022"/>
                      <a:pt x="107525" y="53119"/>
                    </a:cubicBezTo>
                    <a:cubicBezTo>
                      <a:pt x="106512" y="54373"/>
                      <a:pt x="105948" y="55959"/>
                      <a:pt x="106118" y="57626"/>
                    </a:cubicBezTo>
                    <a:cubicBezTo>
                      <a:pt x="104870" y="56163"/>
                      <a:pt x="102982" y="55215"/>
                      <a:pt x="100985" y="55215"/>
                    </a:cubicBezTo>
                    <a:cubicBezTo>
                      <a:pt x="100976" y="55215"/>
                      <a:pt x="100966" y="55215"/>
                      <a:pt x="100957" y="55215"/>
                    </a:cubicBezTo>
                    <a:cubicBezTo>
                      <a:pt x="102304" y="53768"/>
                      <a:pt x="104177" y="52975"/>
                      <a:pt x="106107" y="52975"/>
                    </a:cubicBezTo>
                    <a:close/>
                    <a:moveTo>
                      <a:pt x="70795" y="48523"/>
                    </a:moveTo>
                    <a:cubicBezTo>
                      <a:pt x="71278" y="48523"/>
                      <a:pt x="71764" y="48572"/>
                      <a:pt x="72248" y="48674"/>
                    </a:cubicBezTo>
                    <a:cubicBezTo>
                      <a:pt x="71271" y="49920"/>
                      <a:pt x="70742" y="51488"/>
                      <a:pt x="70939" y="53137"/>
                    </a:cubicBezTo>
                    <a:cubicBezTo>
                      <a:pt x="71445" y="53025"/>
                      <a:pt x="71954" y="52971"/>
                      <a:pt x="72460" y="52971"/>
                    </a:cubicBezTo>
                    <a:cubicBezTo>
                      <a:pt x="74392" y="52971"/>
                      <a:pt x="76265" y="53767"/>
                      <a:pt x="77615" y="55215"/>
                    </a:cubicBezTo>
                    <a:cubicBezTo>
                      <a:pt x="77597" y="55215"/>
                      <a:pt x="77579" y="55215"/>
                      <a:pt x="77561" y="55215"/>
                    </a:cubicBezTo>
                    <a:cubicBezTo>
                      <a:pt x="75520" y="55215"/>
                      <a:pt x="73598" y="56223"/>
                      <a:pt x="72346" y="57742"/>
                    </a:cubicBezTo>
                    <a:cubicBezTo>
                      <a:pt x="72694" y="54062"/>
                      <a:pt x="69407" y="50780"/>
                      <a:pt x="65713" y="50780"/>
                    </a:cubicBezTo>
                    <a:cubicBezTo>
                      <a:pt x="65693" y="50780"/>
                      <a:pt x="65673" y="50780"/>
                      <a:pt x="65653" y="50780"/>
                    </a:cubicBezTo>
                    <a:lnTo>
                      <a:pt x="65644" y="50780"/>
                    </a:lnTo>
                    <a:cubicBezTo>
                      <a:pt x="65624" y="50780"/>
                      <a:pt x="65604" y="50780"/>
                      <a:pt x="65584" y="50780"/>
                    </a:cubicBezTo>
                    <a:cubicBezTo>
                      <a:pt x="63716" y="50780"/>
                      <a:pt x="61957" y="51618"/>
                      <a:pt x="60706" y="52922"/>
                    </a:cubicBezTo>
                    <a:cubicBezTo>
                      <a:pt x="60796" y="51327"/>
                      <a:pt x="60214" y="49830"/>
                      <a:pt x="59219" y="48647"/>
                    </a:cubicBezTo>
                    <a:cubicBezTo>
                      <a:pt x="59647" y="48568"/>
                      <a:pt x="60078" y="48529"/>
                      <a:pt x="60505" y="48529"/>
                    </a:cubicBezTo>
                    <a:cubicBezTo>
                      <a:pt x="62438" y="48529"/>
                      <a:pt x="64310" y="49326"/>
                      <a:pt x="65653" y="50771"/>
                    </a:cubicBezTo>
                    <a:cubicBezTo>
                      <a:pt x="66986" y="49323"/>
                      <a:pt x="68860" y="48523"/>
                      <a:pt x="70795" y="48523"/>
                    </a:cubicBezTo>
                    <a:close/>
                    <a:moveTo>
                      <a:pt x="35611" y="53177"/>
                    </a:moveTo>
                    <a:cubicBezTo>
                      <a:pt x="36086" y="53177"/>
                      <a:pt x="36566" y="53226"/>
                      <a:pt x="37042" y="53325"/>
                    </a:cubicBezTo>
                    <a:cubicBezTo>
                      <a:pt x="36029" y="54570"/>
                      <a:pt x="35456" y="56156"/>
                      <a:pt x="35635" y="57823"/>
                    </a:cubicBezTo>
                    <a:cubicBezTo>
                      <a:pt x="34383" y="56367"/>
                      <a:pt x="32516" y="55421"/>
                      <a:pt x="30530" y="55421"/>
                    </a:cubicBezTo>
                    <a:cubicBezTo>
                      <a:pt x="30511" y="55421"/>
                      <a:pt x="30492" y="55421"/>
                      <a:pt x="30474" y="55422"/>
                    </a:cubicBezTo>
                    <a:cubicBezTo>
                      <a:pt x="31811" y="53976"/>
                      <a:pt x="33679" y="53177"/>
                      <a:pt x="35611" y="53177"/>
                    </a:cubicBezTo>
                    <a:close/>
                    <a:moveTo>
                      <a:pt x="112825" y="51076"/>
                    </a:moveTo>
                    <a:cubicBezTo>
                      <a:pt x="116002" y="51076"/>
                      <a:pt x="119178" y="53155"/>
                      <a:pt x="119218" y="57312"/>
                    </a:cubicBezTo>
                    <a:cubicBezTo>
                      <a:pt x="118738" y="57207"/>
                      <a:pt x="118254" y="57156"/>
                      <a:pt x="117774" y="57156"/>
                    </a:cubicBezTo>
                    <a:cubicBezTo>
                      <a:pt x="115918" y="57156"/>
                      <a:pt x="114121" y="57922"/>
                      <a:pt x="112825" y="59315"/>
                    </a:cubicBezTo>
                    <a:lnTo>
                      <a:pt x="112825" y="59315"/>
                    </a:lnTo>
                    <a:cubicBezTo>
                      <a:pt x="111544" y="57938"/>
                      <a:pt x="109754" y="57160"/>
                      <a:pt x="107883" y="57160"/>
                    </a:cubicBezTo>
                    <a:cubicBezTo>
                      <a:pt x="107391" y="57160"/>
                      <a:pt x="106907" y="57214"/>
                      <a:pt x="106432" y="57312"/>
                    </a:cubicBezTo>
                    <a:cubicBezTo>
                      <a:pt x="106472" y="53155"/>
                      <a:pt x="109649" y="51076"/>
                      <a:pt x="112825" y="51076"/>
                    </a:cubicBezTo>
                    <a:close/>
                    <a:moveTo>
                      <a:pt x="136136" y="51080"/>
                    </a:moveTo>
                    <a:cubicBezTo>
                      <a:pt x="139311" y="51080"/>
                      <a:pt x="142484" y="53157"/>
                      <a:pt x="142525" y="57312"/>
                    </a:cubicBezTo>
                    <a:lnTo>
                      <a:pt x="142525" y="57321"/>
                    </a:lnTo>
                    <a:cubicBezTo>
                      <a:pt x="142050" y="57219"/>
                      <a:pt x="141571" y="57169"/>
                      <a:pt x="141097" y="57169"/>
                    </a:cubicBezTo>
                    <a:cubicBezTo>
                      <a:pt x="139236" y="57169"/>
                      <a:pt x="137435" y="57936"/>
                      <a:pt x="136136" y="59328"/>
                    </a:cubicBezTo>
                    <a:cubicBezTo>
                      <a:pt x="134854" y="57948"/>
                      <a:pt x="133062" y="57169"/>
                      <a:pt x="131181" y="57169"/>
                    </a:cubicBezTo>
                    <a:cubicBezTo>
                      <a:pt x="130697" y="57169"/>
                      <a:pt x="130213" y="57223"/>
                      <a:pt x="129738" y="57321"/>
                    </a:cubicBezTo>
                    <a:cubicBezTo>
                      <a:pt x="129778" y="53161"/>
                      <a:pt x="132958" y="51080"/>
                      <a:pt x="136136" y="51080"/>
                    </a:cubicBezTo>
                    <a:close/>
                    <a:moveTo>
                      <a:pt x="89307" y="51119"/>
                    </a:moveTo>
                    <a:cubicBezTo>
                      <a:pt x="91889" y="51119"/>
                      <a:pt x="94470" y="52493"/>
                      <a:pt x="95366" y="55242"/>
                    </a:cubicBezTo>
                    <a:cubicBezTo>
                      <a:pt x="95590" y="55923"/>
                      <a:pt x="95697" y="56631"/>
                      <a:pt x="95706" y="57348"/>
                    </a:cubicBezTo>
                    <a:cubicBezTo>
                      <a:pt x="95226" y="57243"/>
                      <a:pt x="94742" y="57192"/>
                      <a:pt x="94262" y="57192"/>
                    </a:cubicBezTo>
                    <a:cubicBezTo>
                      <a:pt x="92407" y="57192"/>
                      <a:pt x="90613" y="57958"/>
                      <a:pt x="89317" y="59346"/>
                    </a:cubicBezTo>
                    <a:cubicBezTo>
                      <a:pt x="88036" y="57975"/>
                      <a:pt x="86244" y="57187"/>
                      <a:pt x="84362" y="57187"/>
                    </a:cubicBezTo>
                    <a:cubicBezTo>
                      <a:pt x="83878" y="57187"/>
                      <a:pt x="83394" y="57241"/>
                      <a:pt x="82919" y="57348"/>
                    </a:cubicBezTo>
                    <a:cubicBezTo>
                      <a:pt x="82919" y="56631"/>
                      <a:pt x="83018" y="55923"/>
                      <a:pt x="83224" y="55251"/>
                    </a:cubicBezTo>
                    <a:lnTo>
                      <a:pt x="83242" y="55242"/>
                    </a:lnTo>
                    <a:cubicBezTo>
                      <a:pt x="84138" y="52495"/>
                      <a:pt x="86723" y="51119"/>
                      <a:pt x="89307" y="51119"/>
                    </a:cubicBezTo>
                    <a:close/>
                    <a:moveTo>
                      <a:pt x="42351" y="51273"/>
                    </a:moveTo>
                    <a:cubicBezTo>
                      <a:pt x="45527" y="51273"/>
                      <a:pt x="48704" y="53352"/>
                      <a:pt x="48744" y="57509"/>
                    </a:cubicBezTo>
                    <a:cubicBezTo>
                      <a:pt x="48269" y="57407"/>
                      <a:pt x="47791" y="57358"/>
                      <a:pt x="47316" y="57358"/>
                    </a:cubicBezTo>
                    <a:cubicBezTo>
                      <a:pt x="45455" y="57358"/>
                      <a:pt x="43655" y="58124"/>
                      <a:pt x="42355" y="59517"/>
                    </a:cubicBezTo>
                    <a:cubicBezTo>
                      <a:pt x="41081" y="58144"/>
                      <a:pt x="39293" y="57366"/>
                      <a:pt x="37414" y="57366"/>
                    </a:cubicBezTo>
                    <a:cubicBezTo>
                      <a:pt x="37404" y="57366"/>
                      <a:pt x="37393" y="57366"/>
                      <a:pt x="37382" y="57366"/>
                    </a:cubicBezTo>
                    <a:lnTo>
                      <a:pt x="37400" y="57357"/>
                    </a:lnTo>
                    <a:cubicBezTo>
                      <a:pt x="36916" y="57357"/>
                      <a:pt x="36432" y="57402"/>
                      <a:pt x="35958" y="57509"/>
                    </a:cubicBezTo>
                    <a:cubicBezTo>
                      <a:pt x="35998" y="53352"/>
                      <a:pt x="39174" y="51273"/>
                      <a:pt x="42351" y="51273"/>
                    </a:cubicBezTo>
                    <a:close/>
                    <a:moveTo>
                      <a:pt x="65657" y="51282"/>
                    </a:moveTo>
                    <a:cubicBezTo>
                      <a:pt x="68834" y="51282"/>
                      <a:pt x="72010" y="53361"/>
                      <a:pt x="72050" y="57518"/>
                    </a:cubicBezTo>
                    <a:cubicBezTo>
                      <a:pt x="71572" y="57413"/>
                      <a:pt x="71090" y="57362"/>
                      <a:pt x="70611" y="57362"/>
                    </a:cubicBezTo>
                    <a:cubicBezTo>
                      <a:pt x="68757" y="57362"/>
                      <a:pt x="66958" y="58130"/>
                      <a:pt x="65662" y="59525"/>
                    </a:cubicBezTo>
                    <a:cubicBezTo>
                      <a:pt x="64387" y="58153"/>
                      <a:pt x="62599" y="57366"/>
                      <a:pt x="60729" y="57366"/>
                    </a:cubicBezTo>
                    <a:cubicBezTo>
                      <a:pt x="60719" y="57366"/>
                      <a:pt x="60708" y="57366"/>
                      <a:pt x="60697" y="57366"/>
                    </a:cubicBezTo>
                    <a:lnTo>
                      <a:pt x="60715" y="57366"/>
                    </a:lnTo>
                    <a:cubicBezTo>
                      <a:pt x="60223" y="57366"/>
                      <a:pt x="59739" y="57411"/>
                      <a:pt x="59264" y="57518"/>
                    </a:cubicBezTo>
                    <a:cubicBezTo>
                      <a:pt x="59304" y="53361"/>
                      <a:pt x="62481" y="51282"/>
                      <a:pt x="65657" y="51282"/>
                    </a:cubicBezTo>
                    <a:close/>
                    <a:moveTo>
                      <a:pt x="18802" y="51334"/>
                    </a:moveTo>
                    <a:cubicBezTo>
                      <a:pt x="21383" y="51334"/>
                      <a:pt x="23964" y="52708"/>
                      <a:pt x="24864" y="55457"/>
                    </a:cubicBezTo>
                    <a:cubicBezTo>
                      <a:pt x="25079" y="56129"/>
                      <a:pt x="25196" y="56846"/>
                      <a:pt x="25196" y="57554"/>
                    </a:cubicBezTo>
                    <a:cubicBezTo>
                      <a:pt x="24721" y="57452"/>
                      <a:pt x="24242" y="57402"/>
                      <a:pt x="23767" y="57402"/>
                    </a:cubicBezTo>
                    <a:cubicBezTo>
                      <a:pt x="21904" y="57402"/>
                      <a:pt x="20100" y="58169"/>
                      <a:pt x="18807" y="59561"/>
                    </a:cubicBezTo>
                    <a:cubicBezTo>
                      <a:pt x="17526" y="58181"/>
                      <a:pt x="15734" y="57402"/>
                      <a:pt x="13852" y="57402"/>
                    </a:cubicBezTo>
                    <a:cubicBezTo>
                      <a:pt x="13368" y="57402"/>
                      <a:pt x="12884" y="57456"/>
                      <a:pt x="12409" y="57563"/>
                    </a:cubicBezTo>
                    <a:cubicBezTo>
                      <a:pt x="12409" y="56846"/>
                      <a:pt x="12526" y="56129"/>
                      <a:pt x="12741" y="55448"/>
                    </a:cubicBezTo>
                    <a:lnTo>
                      <a:pt x="12741" y="55457"/>
                    </a:lnTo>
                    <a:cubicBezTo>
                      <a:pt x="13637" y="52710"/>
                      <a:pt x="16220" y="51334"/>
                      <a:pt x="18802" y="51334"/>
                    </a:cubicBezTo>
                    <a:close/>
                    <a:moveTo>
                      <a:pt x="117977" y="57538"/>
                    </a:moveTo>
                    <a:cubicBezTo>
                      <a:pt x="118398" y="57538"/>
                      <a:pt x="118823" y="57576"/>
                      <a:pt x="119245" y="57653"/>
                    </a:cubicBezTo>
                    <a:cubicBezTo>
                      <a:pt x="118726" y="58271"/>
                      <a:pt x="118322" y="58979"/>
                      <a:pt x="118063" y="59741"/>
                    </a:cubicBezTo>
                    <a:lnTo>
                      <a:pt x="118054" y="59741"/>
                    </a:lnTo>
                    <a:cubicBezTo>
                      <a:pt x="117821" y="60439"/>
                      <a:pt x="117713" y="61174"/>
                      <a:pt x="117758" y="61918"/>
                    </a:cubicBezTo>
                    <a:cubicBezTo>
                      <a:pt x="116501" y="60608"/>
                      <a:pt x="114730" y="59776"/>
                      <a:pt x="112860" y="59776"/>
                    </a:cubicBezTo>
                    <a:cubicBezTo>
                      <a:pt x="112850" y="59776"/>
                      <a:pt x="112840" y="59776"/>
                      <a:pt x="112830" y="59776"/>
                    </a:cubicBezTo>
                    <a:cubicBezTo>
                      <a:pt x="114169" y="58334"/>
                      <a:pt x="116040" y="57538"/>
                      <a:pt x="117977" y="57538"/>
                    </a:cubicBezTo>
                    <a:close/>
                    <a:moveTo>
                      <a:pt x="130971" y="57538"/>
                    </a:moveTo>
                    <a:cubicBezTo>
                      <a:pt x="132907" y="57538"/>
                      <a:pt x="134780" y="58334"/>
                      <a:pt x="136127" y="59776"/>
                    </a:cubicBezTo>
                    <a:cubicBezTo>
                      <a:pt x="136117" y="59776"/>
                      <a:pt x="136107" y="59776"/>
                      <a:pt x="136097" y="59776"/>
                    </a:cubicBezTo>
                    <a:cubicBezTo>
                      <a:pt x="134217" y="59776"/>
                      <a:pt x="132446" y="60608"/>
                      <a:pt x="131199" y="61918"/>
                    </a:cubicBezTo>
                    <a:cubicBezTo>
                      <a:pt x="131234" y="61183"/>
                      <a:pt x="131136" y="60439"/>
                      <a:pt x="130894" y="59741"/>
                    </a:cubicBezTo>
                    <a:lnTo>
                      <a:pt x="130885" y="59741"/>
                    </a:lnTo>
                    <a:cubicBezTo>
                      <a:pt x="130625" y="58979"/>
                      <a:pt x="130222" y="58271"/>
                      <a:pt x="129702" y="57653"/>
                    </a:cubicBezTo>
                    <a:cubicBezTo>
                      <a:pt x="130125" y="57576"/>
                      <a:pt x="130549" y="57538"/>
                      <a:pt x="130971" y="57538"/>
                    </a:cubicBezTo>
                    <a:close/>
                    <a:moveTo>
                      <a:pt x="94432" y="57571"/>
                    </a:moveTo>
                    <a:cubicBezTo>
                      <a:pt x="94855" y="57571"/>
                      <a:pt x="95282" y="57610"/>
                      <a:pt x="95706" y="57689"/>
                    </a:cubicBezTo>
                    <a:cubicBezTo>
                      <a:pt x="94720" y="58871"/>
                      <a:pt x="94138" y="60377"/>
                      <a:pt x="94219" y="61963"/>
                    </a:cubicBezTo>
                    <a:cubicBezTo>
                      <a:pt x="92984" y="60666"/>
                      <a:pt x="91228" y="59830"/>
                      <a:pt x="89369" y="59830"/>
                    </a:cubicBezTo>
                    <a:cubicBezTo>
                      <a:pt x="89340" y="59830"/>
                      <a:pt x="89311" y="59830"/>
                      <a:pt x="89281" y="59830"/>
                    </a:cubicBezTo>
                    <a:cubicBezTo>
                      <a:pt x="89261" y="59830"/>
                      <a:pt x="89242" y="59830"/>
                      <a:pt x="89222" y="59830"/>
                    </a:cubicBezTo>
                    <a:cubicBezTo>
                      <a:pt x="87353" y="59830"/>
                      <a:pt x="85594" y="60659"/>
                      <a:pt x="84344" y="61963"/>
                    </a:cubicBezTo>
                    <a:cubicBezTo>
                      <a:pt x="84434" y="60377"/>
                      <a:pt x="83851" y="58871"/>
                      <a:pt x="82866" y="57689"/>
                    </a:cubicBezTo>
                    <a:lnTo>
                      <a:pt x="82857" y="57689"/>
                    </a:lnTo>
                    <a:cubicBezTo>
                      <a:pt x="83283" y="57610"/>
                      <a:pt x="83710" y="57571"/>
                      <a:pt x="84135" y="57571"/>
                    </a:cubicBezTo>
                    <a:cubicBezTo>
                      <a:pt x="86071" y="57571"/>
                      <a:pt x="87946" y="58374"/>
                      <a:pt x="89290" y="59821"/>
                    </a:cubicBezTo>
                    <a:cubicBezTo>
                      <a:pt x="90628" y="58374"/>
                      <a:pt x="92501" y="57571"/>
                      <a:pt x="94432" y="57571"/>
                    </a:cubicBezTo>
                    <a:close/>
                    <a:moveTo>
                      <a:pt x="47479" y="57732"/>
                    </a:moveTo>
                    <a:cubicBezTo>
                      <a:pt x="47903" y="57732"/>
                      <a:pt x="48329" y="57771"/>
                      <a:pt x="48753" y="57850"/>
                    </a:cubicBezTo>
                    <a:cubicBezTo>
                      <a:pt x="48233" y="58468"/>
                      <a:pt x="47839" y="59176"/>
                      <a:pt x="47570" y="59938"/>
                    </a:cubicBezTo>
                    <a:cubicBezTo>
                      <a:pt x="47337" y="60637"/>
                      <a:pt x="47230" y="61380"/>
                      <a:pt x="47275" y="62115"/>
                    </a:cubicBezTo>
                    <a:lnTo>
                      <a:pt x="47266" y="62115"/>
                    </a:lnTo>
                    <a:cubicBezTo>
                      <a:pt x="46024" y="60820"/>
                      <a:pt x="44265" y="59982"/>
                      <a:pt x="42405" y="59982"/>
                    </a:cubicBezTo>
                    <a:cubicBezTo>
                      <a:pt x="42386" y="59982"/>
                      <a:pt x="42366" y="59982"/>
                      <a:pt x="42346" y="59982"/>
                    </a:cubicBezTo>
                    <a:cubicBezTo>
                      <a:pt x="43684" y="58535"/>
                      <a:pt x="45551" y="57732"/>
                      <a:pt x="47479" y="57732"/>
                    </a:cubicBezTo>
                    <a:close/>
                    <a:moveTo>
                      <a:pt x="60498" y="57741"/>
                    </a:moveTo>
                    <a:cubicBezTo>
                      <a:pt x="62431" y="57741"/>
                      <a:pt x="64299" y="58543"/>
                      <a:pt x="65644" y="59982"/>
                    </a:cubicBezTo>
                    <a:cubicBezTo>
                      <a:pt x="65634" y="59982"/>
                      <a:pt x="65623" y="59982"/>
                      <a:pt x="65613" y="59982"/>
                    </a:cubicBezTo>
                    <a:cubicBezTo>
                      <a:pt x="63734" y="59982"/>
                      <a:pt x="61963" y="60814"/>
                      <a:pt x="60715" y="62124"/>
                    </a:cubicBezTo>
                    <a:cubicBezTo>
                      <a:pt x="60751" y="61380"/>
                      <a:pt x="60653" y="60646"/>
                      <a:pt x="60411" y="59938"/>
                    </a:cubicBezTo>
                    <a:lnTo>
                      <a:pt x="60402" y="59938"/>
                    </a:lnTo>
                    <a:cubicBezTo>
                      <a:pt x="60142" y="59176"/>
                      <a:pt x="59739" y="58468"/>
                      <a:pt x="59219" y="57859"/>
                    </a:cubicBezTo>
                    <a:cubicBezTo>
                      <a:pt x="59645" y="57780"/>
                      <a:pt x="60073" y="57741"/>
                      <a:pt x="60498" y="57741"/>
                    </a:cubicBezTo>
                    <a:close/>
                    <a:moveTo>
                      <a:pt x="23936" y="57773"/>
                    </a:moveTo>
                    <a:cubicBezTo>
                      <a:pt x="24366" y="57773"/>
                      <a:pt x="24800" y="57813"/>
                      <a:pt x="25232" y="57895"/>
                    </a:cubicBezTo>
                    <a:cubicBezTo>
                      <a:pt x="24237" y="59068"/>
                      <a:pt x="23655" y="60574"/>
                      <a:pt x="23744" y="62160"/>
                    </a:cubicBezTo>
                    <a:cubicBezTo>
                      <a:pt x="22494" y="60857"/>
                      <a:pt x="20727" y="60027"/>
                      <a:pt x="18867" y="60027"/>
                    </a:cubicBezTo>
                    <a:cubicBezTo>
                      <a:pt x="18847" y="60027"/>
                      <a:pt x="18827" y="60027"/>
                      <a:pt x="18807" y="60027"/>
                    </a:cubicBezTo>
                    <a:cubicBezTo>
                      <a:pt x="18787" y="60027"/>
                      <a:pt x="18767" y="60027"/>
                      <a:pt x="18747" y="60027"/>
                    </a:cubicBezTo>
                    <a:cubicBezTo>
                      <a:pt x="16879" y="60027"/>
                      <a:pt x="15111" y="60857"/>
                      <a:pt x="13870" y="62169"/>
                    </a:cubicBezTo>
                    <a:cubicBezTo>
                      <a:pt x="13951" y="60574"/>
                      <a:pt x="13368" y="59077"/>
                      <a:pt x="12382" y="57895"/>
                    </a:cubicBezTo>
                    <a:lnTo>
                      <a:pt x="12374" y="57895"/>
                    </a:lnTo>
                    <a:cubicBezTo>
                      <a:pt x="12805" y="57813"/>
                      <a:pt x="13239" y="57773"/>
                      <a:pt x="13670" y="57773"/>
                    </a:cubicBezTo>
                    <a:cubicBezTo>
                      <a:pt x="15599" y="57773"/>
                      <a:pt x="17467" y="58575"/>
                      <a:pt x="18807" y="60018"/>
                    </a:cubicBezTo>
                    <a:cubicBezTo>
                      <a:pt x="20140" y="58575"/>
                      <a:pt x="22007" y="57773"/>
                      <a:pt x="23936" y="57773"/>
                    </a:cubicBezTo>
                    <a:close/>
                    <a:moveTo>
                      <a:pt x="107668" y="57537"/>
                    </a:moveTo>
                    <a:cubicBezTo>
                      <a:pt x="109594" y="57537"/>
                      <a:pt x="111464" y="58336"/>
                      <a:pt x="112812" y="59776"/>
                    </a:cubicBezTo>
                    <a:cubicBezTo>
                      <a:pt x="112793" y="59776"/>
                      <a:pt x="112774" y="59776"/>
                      <a:pt x="112756" y="59776"/>
                    </a:cubicBezTo>
                    <a:cubicBezTo>
                      <a:pt x="110769" y="59776"/>
                      <a:pt x="108902" y="60722"/>
                      <a:pt x="107650" y="62178"/>
                    </a:cubicBezTo>
                    <a:lnTo>
                      <a:pt x="107650" y="62178"/>
                    </a:lnTo>
                    <a:cubicBezTo>
                      <a:pt x="107803" y="60502"/>
                      <a:pt x="107211" y="58925"/>
                      <a:pt x="106181" y="57698"/>
                    </a:cubicBezTo>
                    <a:cubicBezTo>
                      <a:pt x="106675" y="57590"/>
                      <a:pt x="107173" y="57537"/>
                      <a:pt x="107668" y="57537"/>
                    </a:cubicBezTo>
                    <a:close/>
                    <a:moveTo>
                      <a:pt x="37180" y="57734"/>
                    </a:moveTo>
                    <a:cubicBezTo>
                      <a:pt x="39111" y="57734"/>
                      <a:pt x="40981" y="58533"/>
                      <a:pt x="42328" y="59974"/>
                    </a:cubicBezTo>
                    <a:cubicBezTo>
                      <a:pt x="42310" y="59973"/>
                      <a:pt x="42291" y="59973"/>
                      <a:pt x="42273" y="59973"/>
                    </a:cubicBezTo>
                    <a:cubicBezTo>
                      <a:pt x="40286" y="59973"/>
                      <a:pt x="38419" y="60919"/>
                      <a:pt x="37167" y="62375"/>
                    </a:cubicBezTo>
                    <a:cubicBezTo>
                      <a:pt x="37320" y="60708"/>
                      <a:pt x="36728" y="59131"/>
                      <a:pt x="35698" y="57895"/>
                    </a:cubicBezTo>
                    <a:lnTo>
                      <a:pt x="35689" y="57895"/>
                    </a:lnTo>
                    <a:cubicBezTo>
                      <a:pt x="36185" y="57787"/>
                      <a:pt x="36684" y="57734"/>
                      <a:pt x="37180" y="57734"/>
                    </a:cubicBezTo>
                    <a:close/>
                    <a:moveTo>
                      <a:pt x="124474" y="55684"/>
                    </a:moveTo>
                    <a:cubicBezTo>
                      <a:pt x="127057" y="55684"/>
                      <a:pt x="129639" y="57057"/>
                      <a:pt x="130536" y="59803"/>
                    </a:cubicBezTo>
                    <a:cubicBezTo>
                      <a:pt x="130751" y="60484"/>
                      <a:pt x="130858" y="61192"/>
                      <a:pt x="130867" y="61909"/>
                    </a:cubicBezTo>
                    <a:cubicBezTo>
                      <a:pt x="130392" y="61807"/>
                      <a:pt x="129913" y="61757"/>
                      <a:pt x="129438" y="61757"/>
                    </a:cubicBezTo>
                    <a:cubicBezTo>
                      <a:pt x="127575" y="61757"/>
                      <a:pt x="125771" y="62524"/>
                      <a:pt x="124478" y="63916"/>
                    </a:cubicBezTo>
                    <a:cubicBezTo>
                      <a:pt x="123197" y="62536"/>
                      <a:pt x="121405" y="61757"/>
                      <a:pt x="119523" y="61757"/>
                    </a:cubicBezTo>
                    <a:cubicBezTo>
                      <a:pt x="119039" y="61757"/>
                      <a:pt x="118555" y="61810"/>
                      <a:pt x="118080" y="61909"/>
                    </a:cubicBezTo>
                    <a:cubicBezTo>
                      <a:pt x="118080" y="61192"/>
                      <a:pt x="118197" y="60484"/>
                      <a:pt x="118412" y="59803"/>
                    </a:cubicBezTo>
                    <a:cubicBezTo>
                      <a:pt x="119308" y="57057"/>
                      <a:pt x="121891" y="55684"/>
                      <a:pt x="124474" y="55684"/>
                    </a:cubicBezTo>
                    <a:close/>
                    <a:moveTo>
                      <a:pt x="100947" y="55720"/>
                    </a:moveTo>
                    <a:cubicBezTo>
                      <a:pt x="104117" y="55720"/>
                      <a:pt x="107290" y="57792"/>
                      <a:pt x="107337" y="61941"/>
                    </a:cubicBezTo>
                    <a:lnTo>
                      <a:pt x="107337" y="61941"/>
                    </a:lnTo>
                    <a:cubicBezTo>
                      <a:pt x="106869" y="61842"/>
                      <a:pt x="106398" y="61793"/>
                      <a:pt x="105930" y="61793"/>
                    </a:cubicBezTo>
                    <a:cubicBezTo>
                      <a:pt x="104072" y="61793"/>
                      <a:pt x="102267" y="62560"/>
                      <a:pt x="100975" y="63952"/>
                    </a:cubicBezTo>
                    <a:cubicBezTo>
                      <a:pt x="99693" y="62572"/>
                      <a:pt x="97901" y="61792"/>
                      <a:pt x="96020" y="61792"/>
                    </a:cubicBezTo>
                    <a:cubicBezTo>
                      <a:pt x="95536" y="61792"/>
                      <a:pt x="95052" y="61846"/>
                      <a:pt x="94577" y="61945"/>
                    </a:cubicBezTo>
                    <a:cubicBezTo>
                      <a:pt x="94604" y="57796"/>
                      <a:pt x="97774" y="55720"/>
                      <a:pt x="100947" y="55720"/>
                    </a:cubicBezTo>
                    <a:close/>
                    <a:moveTo>
                      <a:pt x="77633" y="55721"/>
                    </a:moveTo>
                    <a:cubicBezTo>
                      <a:pt x="80806" y="55721"/>
                      <a:pt x="83980" y="57797"/>
                      <a:pt x="84022" y="61952"/>
                    </a:cubicBezTo>
                    <a:lnTo>
                      <a:pt x="84022" y="61952"/>
                    </a:lnTo>
                    <a:cubicBezTo>
                      <a:pt x="83551" y="61851"/>
                      <a:pt x="83077" y="61802"/>
                      <a:pt x="82606" y="61802"/>
                    </a:cubicBezTo>
                    <a:cubicBezTo>
                      <a:pt x="80748" y="61802"/>
                      <a:pt x="78943" y="62569"/>
                      <a:pt x="77651" y="63961"/>
                    </a:cubicBezTo>
                    <a:cubicBezTo>
                      <a:pt x="76369" y="62581"/>
                      <a:pt x="74577" y="61801"/>
                      <a:pt x="72696" y="61801"/>
                    </a:cubicBezTo>
                    <a:cubicBezTo>
                      <a:pt x="72212" y="61801"/>
                      <a:pt x="71728" y="61855"/>
                      <a:pt x="71253" y="61954"/>
                    </a:cubicBezTo>
                    <a:cubicBezTo>
                      <a:pt x="71284" y="57799"/>
                      <a:pt x="74458" y="55721"/>
                      <a:pt x="77633" y="55721"/>
                    </a:cubicBezTo>
                    <a:close/>
                    <a:moveTo>
                      <a:pt x="54007" y="55886"/>
                    </a:moveTo>
                    <a:cubicBezTo>
                      <a:pt x="56587" y="55886"/>
                      <a:pt x="59166" y="57260"/>
                      <a:pt x="60061" y="60009"/>
                    </a:cubicBezTo>
                    <a:cubicBezTo>
                      <a:pt x="60285" y="60681"/>
                      <a:pt x="60393" y="61398"/>
                      <a:pt x="60402" y="62106"/>
                    </a:cubicBezTo>
                    <a:cubicBezTo>
                      <a:pt x="59929" y="62004"/>
                      <a:pt x="59451" y="61954"/>
                      <a:pt x="58977" y="61954"/>
                    </a:cubicBezTo>
                    <a:cubicBezTo>
                      <a:pt x="57118" y="61954"/>
                      <a:pt x="55312" y="62721"/>
                      <a:pt x="54013" y="64113"/>
                    </a:cubicBezTo>
                    <a:cubicBezTo>
                      <a:pt x="52741" y="62733"/>
                      <a:pt x="50939" y="61954"/>
                      <a:pt x="49067" y="61954"/>
                    </a:cubicBezTo>
                    <a:cubicBezTo>
                      <a:pt x="48574" y="61954"/>
                      <a:pt x="48090" y="62008"/>
                      <a:pt x="47624" y="62115"/>
                    </a:cubicBezTo>
                    <a:cubicBezTo>
                      <a:pt x="47615" y="61398"/>
                      <a:pt x="47723" y="60690"/>
                      <a:pt x="47929" y="60009"/>
                    </a:cubicBezTo>
                    <a:lnTo>
                      <a:pt x="47947" y="60009"/>
                    </a:lnTo>
                    <a:cubicBezTo>
                      <a:pt x="48843" y="57262"/>
                      <a:pt x="51425" y="55886"/>
                      <a:pt x="54007" y="55886"/>
                    </a:cubicBezTo>
                    <a:close/>
                    <a:moveTo>
                      <a:pt x="30465" y="55920"/>
                    </a:moveTo>
                    <a:cubicBezTo>
                      <a:pt x="33637" y="55920"/>
                      <a:pt x="36811" y="57998"/>
                      <a:pt x="36854" y="62156"/>
                    </a:cubicBezTo>
                    <a:lnTo>
                      <a:pt x="36854" y="62156"/>
                    </a:lnTo>
                    <a:cubicBezTo>
                      <a:pt x="36379" y="62054"/>
                      <a:pt x="35901" y="62004"/>
                      <a:pt x="35426" y="62004"/>
                    </a:cubicBezTo>
                    <a:cubicBezTo>
                      <a:pt x="33569" y="62004"/>
                      <a:pt x="31771" y="62770"/>
                      <a:pt x="30483" y="64158"/>
                    </a:cubicBezTo>
                    <a:cubicBezTo>
                      <a:pt x="29201" y="62787"/>
                      <a:pt x="27409" y="61999"/>
                      <a:pt x="25528" y="61999"/>
                    </a:cubicBezTo>
                    <a:cubicBezTo>
                      <a:pt x="25044" y="61999"/>
                      <a:pt x="24560" y="62052"/>
                      <a:pt x="24085" y="62160"/>
                    </a:cubicBezTo>
                    <a:cubicBezTo>
                      <a:pt x="24116" y="58001"/>
                      <a:pt x="27290" y="55920"/>
                      <a:pt x="30465" y="55920"/>
                    </a:cubicBezTo>
                    <a:close/>
                    <a:moveTo>
                      <a:pt x="7145" y="55923"/>
                    </a:moveTo>
                    <a:cubicBezTo>
                      <a:pt x="10322" y="55923"/>
                      <a:pt x="13498" y="58002"/>
                      <a:pt x="13538" y="62160"/>
                    </a:cubicBezTo>
                    <a:cubicBezTo>
                      <a:pt x="13060" y="62055"/>
                      <a:pt x="12577" y="62004"/>
                      <a:pt x="12098" y="62004"/>
                    </a:cubicBezTo>
                    <a:cubicBezTo>
                      <a:pt x="10244" y="62004"/>
                      <a:pt x="8445" y="62770"/>
                      <a:pt x="7150" y="64158"/>
                    </a:cubicBezTo>
                    <a:lnTo>
                      <a:pt x="7150" y="64167"/>
                    </a:lnTo>
                    <a:cubicBezTo>
                      <a:pt x="5868" y="62787"/>
                      <a:pt x="4076" y="62008"/>
                      <a:pt x="2194" y="62008"/>
                    </a:cubicBezTo>
                    <a:cubicBezTo>
                      <a:pt x="1711" y="62008"/>
                      <a:pt x="1227" y="62052"/>
                      <a:pt x="752" y="62160"/>
                    </a:cubicBezTo>
                    <a:cubicBezTo>
                      <a:pt x="792" y="58002"/>
                      <a:pt x="3969" y="55923"/>
                      <a:pt x="7145" y="55923"/>
                    </a:cubicBezTo>
                    <a:close/>
                    <a:moveTo>
                      <a:pt x="119331" y="62140"/>
                    </a:moveTo>
                    <a:cubicBezTo>
                      <a:pt x="121264" y="62140"/>
                      <a:pt x="123135" y="62937"/>
                      <a:pt x="124478" y="64382"/>
                    </a:cubicBezTo>
                    <a:cubicBezTo>
                      <a:pt x="125815" y="62942"/>
                      <a:pt x="127688" y="62141"/>
                      <a:pt x="129619" y="62141"/>
                    </a:cubicBezTo>
                    <a:cubicBezTo>
                      <a:pt x="130043" y="62141"/>
                      <a:pt x="130469" y="62179"/>
                      <a:pt x="130894" y="62258"/>
                    </a:cubicBezTo>
                    <a:cubicBezTo>
                      <a:pt x="129908" y="63432"/>
                      <a:pt x="129326" y="64929"/>
                      <a:pt x="129415" y="66524"/>
                    </a:cubicBezTo>
                    <a:lnTo>
                      <a:pt x="129406" y="66533"/>
                    </a:lnTo>
                    <a:cubicBezTo>
                      <a:pt x="128165" y="65229"/>
                      <a:pt x="126397" y="64391"/>
                      <a:pt x="124528" y="64391"/>
                    </a:cubicBezTo>
                    <a:cubicBezTo>
                      <a:pt x="124509" y="64391"/>
                      <a:pt x="124489" y="64391"/>
                      <a:pt x="124469" y="64391"/>
                    </a:cubicBezTo>
                    <a:cubicBezTo>
                      <a:pt x="124450" y="64391"/>
                      <a:pt x="124430" y="64391"/>
                      <a:pt x="124410" y="64391"/>
                    </a:cubicBezTo>
                    <a:cubicBezTo>
                      <a:pt x="122541" y="64391"/>
                      <a:pt x="120782" y="65229"/>
                      <a:pt x="119532" y="66533"/>
                    </a:cubicBezTo>
                    <a:cubicBezTo>
                      <a:pt x="119622" y="64938"/>
                      <a:pt x="119039" y="63441"/>
                      <a:pt x="118045" y="62258"/>
                    </a:cubicBezTo>
                    <a:cubicBezTo>
                      <a:pt x="118473" y="62179"/>
                      <a:pt x="118903" y="62140"/>
                      <a:pt x="119331" y="62140"/>
                    </a:cubicBezTo>
                    <a:close/>
                    <a:moveTo>
                      <a:pt x="95793" y="62177"/>
                    </a:moveTo>
                    <a:cubicBezTo>
                      <a:pt x="97728" y="62177"/>
                      <a:pt x="99603" y="62979"/>
                      <a:pt x="100948" y="64427"/>
                    </a:cubicBezTo>
                    <a:lnTo>
                      <a:pt x="100948" y="64427"/>
                    </a:lnTo>
                    <a:cubicBezTo>
                      <a:pt x="100945" y="64427"/>
                      <a:pt x="100942" y="64427"/>
                      <a:pt x="100939" y="64427"/>
                    </a:cubicBezTo>
                    <a:cubicBezTo>
                      <a:pt x="100919" y="64427"/>
                      <a:pt x="100900" y="64427"/>
                      <a:pt x="100880" y="64427"/>
                    </a:cubicBezTo>
                    <a:cubicBezTo>
                      <a:pt x="99011" y="64427"/>
                      <a:pt x="97252" y="65265"/>
                      <a:pt x="96002" y="66568"/>
                    </a:cubicBezTo>
                    <a:cubicBezTo>
                      <a:pt x="96091" y="64982"/>
                      <a:pt x="95509" y="63477"/>
                      <a:pt x="94514" y="62294"/>
                    </a:cubicBezTo>
                    <a:cubicBezTo>
                      <a:pt x="94940" y="62215"/>
                      <a:pt x="95368" y="62177"/>
                      <a:pt x="95793" y="62177"/>
                    </a:cubicBezTo>
                    <a:close/>
                    <a:moveTo>
                      <a:pt x="82770" y="62194"/>
                    </a:moveTo>
                    <a:cubicBezTo>
                      <a:pt x="83195" y="62194"/>
                      <a:pt x="83623" y="62233"/>
                      <a:pt x="84048" y="62312"/>
                    </a:cubicBezTo>
                    <a:cubicBezTo>
                      <a:pt x="83054" y="63495"/>
                      <a:pt x="82471" y="64991"/>
                      <a:pt x="82561" y="66586"/>
                    </a:cubicBezTo>
                    <a:cubicBezTo>
                      <a:pt x="81311" y="65283"/>
                      <a:pt x="79552" y="64445"/>
                      <a:pt x="77683" y="64445"/>
                    </a:cubicBezTo>
                    <a:cubicBezTo>
                      <a:pt x="77663" y="64445"/>
                      <a:pt x="77644" y="64445"/>
                      <a:pt x="77624" y="64445"/>
                    </a:cubicBezTo>
                    <a:cubicBezTo>
                      <a:pt x="78961" y="62997"/>
                      <a:pt x="80835" y="62194"/>
                      <a:pt x="82770" y="62194"/>
                    </a:cubicBezTo>
                    <a:close/>
                    <a:moveTo>
                      <a:pt x="48840" y="62338"/>
                    </a:moveTo>
                    <a:cubicBezTo>
                      <a:pt x="50775" y="62338"/>
                      <a:pt x="52650" y="63141"/>
                      <a:pt x="53995" y="64588"/>
                    </a:cubicBezTo>
                    <a:lnTo>
                      <a:pt x="53995" y="64588"/>
                    </a:lnTo>
                    <a:cubicBezTo>
                      <a:pt x="53992" y="64588"/>
                      <a:pt x="53989" y="64588"/>
                      <a:pt x="53986" y="64588"/>
                    </a:cubicBezTo>
                    <a:cubicBezTo>
                      <a:pt x="53966" y="64588"/>
                      <a:pt x="53947" y="64588"/>
                      <a:pt x="53927" y="64588"/>
                    </a:cubicBezTo>
                    <a:cubicBezTo>
                      <a:pt x="52058" y="64588"/>
                      <a:pt x="50299" y="65426"/>
                      <a:pt x="49049" y="66730"/>
                    </a:cubicBezTo>
                    <a:cubicBezTo>
                      <a:pt x="49138" y="65144"/>
                      <a:pt x="48556" y="63638"/>
                      <a:pt x="47561" y="62456"/>
                    </a:cubicBezTo>
                    <a:cubicBezTo>
                      <a:pt x="47987" y="62377"/>
                      <a:pt x="48415" y="62338"/>
                      <a:pt x="48840" y="62338"/>
                    </a:cubicBezTo>
                    <a:close/>
                    <a:moveTo>
                      <a:pt x="59133" y="62338"/>
                    </a:moveTo>
                    <a:cubicBezTo>
                      <a:pt x="59557" y="62338"/>
                      <a:pt x="59985" y="62377"/>
                      <a:pt x="60411" y="62456"/>
                    </a:cubicBezTo>
                    <a:cubicBezTo>
                      <a:pt x="59425" y="63629"/>
                      <a:pt x="58843" y="65135"/>
                      <a:pt x="58932" y="66721"/>
                    </a:cubicBezTo>
                    <a:lnTo>
                      <a:pt x="58923" y="66730"/>
                    </a:lnTo>
                    <a:cubicBezTo>
                      <a:pt x="57682" y="65426"/>
                      <a:pt x="55914" y="64588"/>
                      <a:pt x="54045" y="64588"/>
                    </a:cubicBezTo>
                    <a:cubicBezTo>
                      <a:pt x="54029" y="64588"/>
                      <a:pt x="54012" y="64588"/>
                      <a:pt x="53995" y="64588"/>
                    </a:cubicBezTo>
                    <a:lnTo>
                      <a:pt x="53995" y="64588"/>
                    </a:lnTo>
                    <a:cubicBezTo>
                      <a:pt x="55332" y="63141"/>
                      <a:pt x="57200" y="62338"/>
                      <a:pt x="59133" y="62338"/>
                    </a:cubicBezTo>
                    <a:close/>
                    <a:moveTo>
                      <a:pt x="12296" y="62401"/>
                    </a:moveTo>
                    <a:cubicBezTo>
                      <a:pt x="12721" y="62401"/>
                      <a:pt x="13148" y="62439"/>
                      <a:pt x="13574" y="62518"/>
                    </a:cubicBezTo>
                    <a:cubicBezTo>
                      <a:pt x="12580" y="63701"/>
                      <a:pt x="11997" y="65197"/>
                      <a:pt x="12087" y="66792"/>
                    </a:cubicBezTo>
                    <a:cubicBezTo>
                      <a:pt x="10837" y="65489"/>
                      <a:pt x="9069" y="64651"/>
                      <a:pt x="7208" y="64651"/>
                    </a:cubicBezTo>
                    <a:cubicBezTo>
                      <a:pt x="7189" y="64651"/>
                      <a:pt x="7169" y="64651"/>
                      <a:pt x="7150" y="64651"/>
                    </a:cubicBezTo>
                    <a:cubicBezTo>
                      <a:pt x="8487" y="63203"/>
                      <a:pt x="10360" y="62401"/>
                      <a:pt x="12296" y="62401"/>
                    </a:cubicBezTo>
                    <a:close/>
                    <a:moveTo>
                      <a:pt x="106094" y="62174"/>
                    </a:moveTo>
                    <a:cubicBezTo>
                      <a:pt x="106570" y="62174"/>
                      <a:pt x="107049" y="62222"/>
                      <a:pt x="107525" y="62321"/>
                    </a:cubicBezTo>
                    <a:cubicBezTo>
                      <a:pt x="106512" y="63567"/>
                      <a:pt x="105939" y="65162"/>
                      <a:pt x="106127" y="66837"/>
                    </a:cubicBezTo>
                    <a:lnTo>
                      <a:pt x="106118" y="66837"/>
                    </a:lnTo>
                    <a:cubicBezTo>
                      <a:pt x="104866" y="65381"/>
                      <a:pt x="102990" y="64427"/>
                      <a:pt x="100995" y="64427"/>
                    </a:cubicBezTo>
                    <a:cubicBezTo>
                      <a:pt x="100979" y="64427"/>
                      <a:pt x="100964" y="64427"/>
                      <a:pt x="100948" y="64427"/>
                    </a:cubicBezTo>
                    <a:lnTo>
                      <a:pt x="100948" y="64427"/>
                    </a:lnTo>
                    <a:cubicBezTo>
                      <a:pt x="102286" y="62974"/>
                      <a:pt x="104160" y="62174"/>
                      <a:pt x="106094" y="62174"/>
                    </a:cubicBezTo>
                    <a:close/>
                    <a:moveTo>
                      <a:pt x="70802" y="57747"/>
                    </a:moveTo>
                    <a:cubicBezTo>
                      <a:pt x="71277" y="57747"/>
                      <a:pt x="71755" y="57796"/>
                      <a:pt x="72230" y="57895"/>
                    </a:cubicBezTo>
                    <a:cubicBezTo>
                      <a:pt x="71262" y="59140"/>
                      <a:pt x="70733" y="60708"/>
                      <a:pt x="70930" y="62357"/>
                    </a:cubicBezTo>
                    <a:cubicBezTo>
                      <a:pt x="71442" y="62243"/>
                      <a:pt x="71958" y="62187"/>
                      <a:pt x="72470" y="62187"/>
                    </a:cubicBezTo>
                    <a:cubicBezTo>
                      <a:pt x="74405" y="62187"/>
                      <a:pt x="76278" y="62985"/>
                      <a:pt x="77624" y="64445"/>
                    </a:cubicBezTo>
                    <a:cubicBezTo>
                      <a:pt x="77606" y="64445"/>
                      <a:pt x="77588" y="64445"/>
                      <a:pt x="77570" y="64445"/>
                    </a:cubicBezTo>
                    <a:cubicBezTo>
                      <a:pt x="75520" y="64445"/>
                      <a:pt x="73598" y="65453"/>
                      <a:pt x="72346" y="66972"/>
                    </a:cubicBezTo>
                    <a:cubicBezTo>
                      <a:pt x="72703" y="63259"/>
                      <a:pt x="69407" y="59982"/>
                      <a:pt x="65707" y="59982"/>
                    </a:cubicBezTo>
                    <a:cubicBezTo>
                      <a:pt x="65692" y="59982"/>
                      <a:pt x="65677" y="59982"/>
                      <a:pt x="65662" y="59982"/>
                    </a:cubicBezTo>
                    <a:lnTo>
                      <a:pt x="65653" y="59991"/>
                    </a:lnTo>
                    <a:cubicBezTo>
                      <a:pt x="66997" y="58546"/>
                      <a:pt x="68873" y="57747"/>
                      <a:pt x="70802" y="57747"/>
                    </a:cubicBezTo>
                    <a:close/>
                    <a:moveTo>
                      <a:pt x="35611" y="62371"/>
                    </a:moveTo>
                    <a:cubicBezTo>
                      <a:pt x="36087" y="62371"/>
                      <a:pt x="36566" y="62419"/>
                      <a:pt x="37042" y="62518"/>
                    </a:cubicBezTo>
                    <a:cubicBezTo>
                      <a:pt x="36029" y="63773"/>
                      <a:pt x="35456" y="65359"/>
                      <a:pt x="35644" y="67034"/>
                    </a:cubicBezTo>
                    <a:lnTo>
                      <a:pt x="35635" y="67034"/>
                    </a:lnTo>
                    <a:cubicBezTo>
                      <a:pt x="34383" y="65578"/>
                      <a:pt x="32507" y="64633"/>
                      <a:pt x="30512" y="64633"/>
                    </a:cubicBezTo>
                    <a:cubicBezTo>
                      <a:pt x="30493" y="64633"/>
                      <a:pt x="30474" y="64633"/>
                      <a:pt x="30456" y="64633"/>
                    </a:cubicBezTo>
                    <a:cubicBezTo>
                      <a:pt x="30436" y="64633"/>
                      <a:pt x="30416" y="64633"/>
                      <a:pt x="30397" y="64633"/>
                    </a:cubicBezTo>
                    <a:cubicBezTo>
                      <a:pt x="28528" y="64633"/>
                      <a:pt x="26769" y="65471"/>
                      <a:pt x="25519" y="66775"/>
                    </a:cubicBezTo>
                    <a:cubicBezTo>
                      <a:pt x="25608" y="65180"/>
                      <a:pt x="25026" y="63683"/>
                      <a:pt x="24031" y="62500"/>
                    </a:cubicBezTo>
                    <a:cubicBezTo>
                      <a:pt x="24460" y="62421"/>
                      <a:pt x="24890" y="62382"/>
                      <a:pt x="25317" y="62382"/>
                    </a:cubicBezTo>
                    <a:cubicBezTo>
                      <a:pt x="27250" y="62382"/>
                      <a:pt x="29122" y="63178"/>
                      <a:pt x="30465" y="64624"/>
                    </a:cubicBezTo>
                    <a:cubicBezTo>
                      <a:pt x="31802" y="63171"/>
                      <a:pt x="33677" y="62371"/>
                      <a:pt x="35611" y="62371"/>
                    </a:cubicBezTo>
                    <a:close/>
                    <a:moveTo>
                      <a:pt x="112817" y="60278"/>
                    </a:moveTo>
                    <a:cubicBezTo>
                      <a:pt x="115992" y="60278"/>
                      <a:pt x="119168" y="62356"/>
                      <a:pt x="119209" y="66513"/>
                    </a:cubicBezTo>
                    <a:lnTo>
                      <a:pt x="119209" y="66513"/>
                    </a:lnTo>
                    <a:cubicBezTo>
                      <a:pt x="118734" y="66409"/>
                      <a:pt x="118254" y="66358"/>
                      <a:pt x="117778" y="66358"/>
                    </a:cubicBezTo>
                    <a:cubicBezTo>
                      <a:pt x="115925" y="66358"/>
                      <a:pt x="114125" y="67125"/>
                      <a:pt x="112830" y="68513"/>
                    </a:cubicBezTo>
                    <a:cubicBezTo>
                      <a:pt x="111548" y="67142"/>
                      <a:pt x="109756" y="66353"/>
                      <a:pt x="107883" y="66353"/>
                    </a:cubicBezTo>
                    <a:cubicBezTo>
                      <a:pt x="107391" y="66353"/>
                      <a:pt x="106907" y="66407"/>
                      <a:pt x="106432" y="66515"/>
                    </a:cubicBezTo>
                    <a:cubicBezTo>
                      <a:pt x="106468" y="62357"/>
                      <a:pt x="109642" y="60278"/>
                      <a:pt x="112817" y="60278"/>
                    </a:cubicBezTo>
                    <a:close/>
                    <a:moveTo>
                      <a:pt x="136134" y="60279"/>
                    </a:moveTo>
                    <a:cubicBezTo>
                      <a:pt x="139310" y="60279"/>
                      <a:pt x="142484" y="62358"/>
                      <a:pt x="142525" y="66515"/>
                    </a:cubicBezTo>
                    <a:lnTo>
                      <a:pt x="142525" y="66524"/>
                    </a:lnTo>
                    <a:cubicBezTo>
                      <a:pt x="142044" y="66419"/>
                      <a:pt x="141561" y="66368"/>
                      <a:pt x="141081" y="66368"/>
                    </a:cubicBezTo>
                    <a:cubicBezTo>
                      <a:pt x="139223" y="66368"/>
                      <a:pt x="137425" y="67135"/>
                      <a:pt x="136136" y="68531"/>
                    </a:cubicBezTo>
                    <a:cubicBezTo>
                      <a:pt x="134862" y="67159"/>
                      <a:pt x="133082" y="66371"/>
                      <a:pt x="131212" y="66371"/>
                    </a:cubicBezTo>
                    <a:cubicBezTo>
                      <a:pt x="131202" y="66371"/>
                      <a:pt x="131191" y="66371"/>
                      <a:pt x="131181" y="66371"/>
                    </a:cubicBezTo>
                    <a:cubicBezTo>
                      <a:pt x="130697" y="66371"/>
                      <a:pt x="130213" y="66416"/>
                      <a:pt x="129738" y="66524"/>
                    </a:cubicBezTo>
                    <a:cubicBezTo>
                      <a:pt x="129778" y="62360"/>
                      <a:pt x="132957" y="60279"/>
                      <a:pt x="136134" y="60279"/>
                    </a:cubicBezTo>
                    <a:close/>
                    <a:moveTo>
                      <a:pt x="89294" y="60326"/>
                    </a:moveTo>
                    <a:cubicBezTo>
                      <a:pt x="92468" y="60326"/>
                      <a:pt x="95642" y="62402"/>
                      <a:pt x="95679" y="66558"/>
                    </a:cubicBezTo>
                    <a:lnTo>
                      <a:pt x="95679" y="66558"/>
                    </a:lnTo>
                    <a:cubicBezTo>
                      <a:pt x="95209" y="66457"/>
                      <a:pt x="94735" y="66408"/>
                      <a:pt x="94264" y="66408"/>
                    </a:cubicBezTo>
                    <a:cubicBezTo>
                      <a:pt x="92405" y="66408"/>
                      <a:pt x="90601" y="67174"/>
                      <a:pt x="89308" y="68567"/>
                    </a:cubicBezTo>
                    <a:cubicBezTo>
                      <a:pt x="88027" y="67187"/>
                      <a:pt x="86235" y="66407"/>
                      <a:pt x="84353" y="66407"/>
                    </a:cubicBezTo>
                    <a:cubicBezTo>
                      <a:pt x="83869" y="66407"/>
                      <a:pt x="83385" y="66461"/>
                      <a:pt x="82910" y="66559"/>
                    </a:cubicBezTo>
                    <a:cubicBezTo>
                      <a:pt x="82942" y="62405"/>
                      <a:pt x="86118" y="60326"/>
                      <a:pt x="89294" y="60326"/>
                    </a:cubicBezTo>
                    <a:close/>
                    <a:moveTo>
                      <a:pt x="42338" y="60479"/>
                    </a:moveTo>
                    <a:cubicBezTo>
                      <a:pt x="45510" y="60479"/>
                      <a:pt x="48684" y="62554"/>
                      <a:pt x="48726" y="66708"/>
                    </a:cubicBezTo>
                    <a:lnTo>
                      <a:pt x="48726" y="66708"/>
                    </a:lnTo>
                    <a:cubicBezTo>
                      <a:pt x="48257" y="66609"/>
                      <a:pt x="47784" y="66560"/>
                      <a:pt x="47315" y="66560"/>
                    </a:cubicBezTo>
                    <a:cubicBezTo>
                      <a:pt x="45452" y="66560"/>
                      <a:pt x="43648" y="67327"/>
                      <a:pt x="42355" y="68719"/>
                    </a:cubicBezTo>
                    <a:cubicBezTo>
                      <a:pt x="41074" y="67339"/>
                      <a:pt x="39282" y="66559"/>
                      <a:pt x="37400" y="66559"/>
                    </a:cubicBezTo>
                    <a:cubicBezTo>
                      <a:pt x="36916" y="66559"/>
                      <a:pt x="36432" y="66613"/>
                      <a:pt x="35958" y="66712"/>
                    </a:cubicBezTo>
                    <a:cubicBezTo>
                      <a:pt x="35989" y="62557"/>
                      <a:pt x="39163" y="60479"/>
                      <a:pt x="42338" y="60479"/>
                    </a:cubicBezTo>
                    <a:close/>
                    <a:moveTo>
                      <a:pt x="65639" y="60484"/>
                    </a:moveTo>
                    <a:cubicBezTo>
                      <a:pt x="68816" y="60484"/>
                      <a:pt x="71992" y="62563"/>
                      <a:pt x="72032" y="66721"/>
                    </a:cubicBezTo>
                    <a:cubicBezTo>
                      <a:pt x="71559" y="66619"/>
                      <a:pt x="71082" y="66569"/>
                      <a:pt x="70608" y="66569"/>
                    </a:cubicBezTo>
                    <a:cubicBezTo>
                      <a:pt x="68752" y="66569"/>
                      <a:pt x="66952" y="67334"/>
                      <a:pt x="65653" y="68719"/>
                    </a:cubicBezTo>
                    <a:lnTo>
                      <a:pt x="65644" y="68728"/>
                    </a:lnTo>
                    <a:cubicBezTo>
                      <a:pt x="64362" y="67348"/>
                      <a:pt x="62570" y="66568"/>
                      <a:pt x="60688" y="66568"/>
                    </a:cubicBezTo>
                    <a:cubicBezTo>
                      <a:pt x="60205" y="66568"/>
                      <a:pt x="59721" y="66622"/>
                      <a:pt x="59246" y="66721"/>
                    </a:cubicBezTo>
                    <a:cubicBezTo>
                      <a:pt x="59286" y="62563"/>
                      <a:pt x="62463" y="60484"/>
                      <a:pt x="65639" y="60484"/>
                    </a:cubicBezTo>
                    <a:close/>
                    <a:moveTo>
                      <a:pt x="18806" y="60525"/>
                    </a:moveTo>
                    <a:cubicBezTo>
                      <a:pt x="21979" y="60525"/>
                      <a:pt x="25151" y="62600"/>
                      <a:pt x="25196" y="66757"/>
                    </a:cubicBezTo>
                    <a:lnTo>
                      <a:pt x="25196" y="66757"/>
                    </a:lnTo>
                    <a:cubicBezTo>
                      <a:pt x="24723" y="66655"/>
                      <a:pt x="24245" y="66605"/>
                      <a:pt x="23772" y="66605"/>
                    </a:cubicBezTo>
                    <a:cubicBezTo>
                      <a:pt x="21913" y="66605"/>
                      <a:pt x="20107" y="67371"/>
                      <a:pt x="18807" y="68764"/>
                    </a:cubicBezTo>
                    <a:cubicBezTo>
                      <a:pt x="17526" y="67384"/>
                      <a:pt x="15734" y="66604"/>
                      <a:pt x="13852" y="66604"/>
                    </a:cubicBezTo>
                    <a:cubicBezTo>
                      <a:pt x="13368" y="66604"/>
                      <a:pt x="12884" y="66658"/>
                      <a:pt x="12409" y="66757"/>
                    </a:cubicBezTo>
                    <a:cubicBezTo>
                      <a:pt x="12454" y="62603"/>
                      <a:pt x="15631" y="60525"/>
                      <a:pt x="18806" y="60525"/>
                    </a:cubicBezTo>
                    <a:close/>
                    <a:moveTo>
                      <a:pt x="117959" y="66746"/>
                    </a:moveTo>
                    <a:cubicBezTo>
                      <a:pt x="118383" y="66746"/>
                      <a:pt x="118811" y="66785"/>
                      <a:pt x="119236" y="66864"/>
                    </a:cubicBezTo>
                    <a:cubicBezTo>
                      <a:pt x="118251" y="68047"/>
                      <a:pt x="117668" y="69543"/>
                      <a:pt x="117749" y="71138"/>
                    </a:cubicBezTo>
                    <a:cubicBezTo>
                      <a:pt x="116508" y="69835"/>
                      <a:pt x="114740" y="68996"/>
                      <a:pt x="112871" y="68996"/>
                    </a:cubicBezTo>
                    <a:cubicBezTo>
                      <a:pt x="112854" y="68996"/>
                      <a:pt x="112837" y="68997"/>
                      <a:pt x="112821" y="68997"/>
                    </a:cubicBezTo>
                    <a:lnTo>
                      <a:pt x="112821" y="68997"/>
                    </a:lnTo>
                    <a:cubicBezTo>
                      <a:pt x="114158" y="67549"/>
                      <a:pt x="116025" y="66746"/>
                      <a:pt x="117959" y="66746"/>
                    </a:cubicBezTo>
                    <a:close/>
                    <a:moveTo>
                      <a:pt x="84144" y="66782"/>
                    </a:moveTo>
                    <a:cubicBezTo>
                      <a:pt x="86080" y="66782"/>
                      <a:pt x="87953" y="67585"/>
                      <a:pt x="89290" y="69033"/>
                    </a:cubicBezTo>
                    <a:cubicBezTo>
                      <a:pt x="89271" y="69032"/>
                      <a:pt x="89251" y="69032"/>
                      <a:pt x="89231" y="69032"/>
                    </a:cubicBezTo>
                    <a:cubicBezTo>
                      <a:pt x="87362" y="69032"/>
                      <a:pt x="85595" y="69871"/>
                      <a:pt x="84353" y="71174"/>
                    </a:cubicBezTo>
                    <a:cubicBezTo>
                      <a:pt x="84434" y="69588"/>
                      <a:pt x="83851" y="68083"/>
                      <a:pt x="82866" y="66900"/>
                    </a:cubicBezTo>
                    <a:cubicBezTo>
                      <a:pt x="83291" y="66821"/>
                      <a:pt x="83719" y="66782"/>
                      <a:pt x="84144" y="66782"/>
                    </a:cubicBezTo>
                    <a:close/>
                    <a:moveTo>
                      <a:pt x="94437" y="66782"/>
                    </a:moveTo>
                    <a:cubicBezTo>
                      <a:pt x="94861" y="66782"/>
                      <a:pt x="95289" y="66821"/>
                      <a:pt x="95715" y="66900"/>
                    </a:cubicBezTo>
                    <a:cubicBezTo>
                      <a:pt x="94720" y="68083"/>
                      <a:pt x="94138" y="69579"/>
                      <a:pt x="94228" y="71174"/>
                    </a:cubicBezTo>
                    <a:cubicBezTo>
                      <a:pt x="92977" y="69871"/>
                      <a:pt x="91218" y="69032"/>
                      <a:pt x="89350" y="69032"/>
                    </a:cubicBezTo>
                    <a:cubicBezTo>
                      <a:pt x="89330" y="69032"/>
                      <a:pt x="89310" y="69032"/>
                      <a:pt x="89290" y="69033"/>
                    </a:cubicBezTo>
                    <a:cubicBezTo>
                      <a:pt x="90628" y="67585"/>
                      <a:pt x="92501" y="66782"/>
                      <a:pt x="94437" y="66782"/>
                    </a:cubicBezTo>
                    <a:close/>
                    <a:moveTo>
                      <a:pt x="47475" y="66944"/>
                    </a:moveTo>
                    <a:cubicBezTo>
                      <a:pt x="47900" y="66944"/>
                      <a:pt x="48327" y="66982"/>
                      <a:pt x="48753" y="67061"/>
                    </a:cubicBezTo>
                    <a:cubicBezTo>
                      <a:pt x="47767" y="68244"/>
                      <a:pt x="47185" y="69740"/>
                      <a:pt x="47266" y="71335"/>
                    </a:cubicBezTo>
                    <a:cubicBezTo>
                      <a:pt x="46024" y="70032"/>
                      <a:pt x="44256" y="69194"/>
                      <a:pt x="42388" y="69194"/>
                    </a:cubicBezTo>
                    <a:cubicBezTo>
                      <a:pt x="42371" y="69194"/>
                      <a:pt x="42354" y="69194"/>
                      <a:pt x="42337" y="69194"/>
                    </a:cubicBezTo>
                    <a:lnTo>
                      <a:pt x="42337" y="69194"/>
                    </a:lnTo>
                    <a:cubicBezTo>
                      <a:pt x="43675" y="67746"/>
                      <a:pt x="45542" y="66944"/>
                      <a:pt x="47475" y="66944"/>
                    </a:cubicBezTo>
                    <a:close/>
                    <a:moveTo>
                      <a:pt x="23953" y="66979"/>
                    </a:moveTo>
                    <a:cubicBezTo>
                      <a:pt x="24378" y="66979"/>
                      <a:pt x="24806" y="67018"/>
                      <a:pt x="25232" y="67097"/>
                    </a:cubicBezTo>
                    <a:cubicBezTo>
                      <a:pt x="24239" y="68278"/>
                      <a:pt x="23657" y="69779"/>
                      <a:pt x="23744" y="71371"/>
                    </a:cubicBezTo>
                    <a:lnTo>
                      <a:pt x="23744" y="71371"/>
                    </a:lnTo>
                    <a:cubicBezTo>
                      <a:pt x="22494" y="70068"/>
                      <a:pt x="20726" y="69229"/>
                      <a:pt x="18866" y="69229"/>
                    </a:cubicBezTo>
                    <a:cubicBezTo>
                      <a:pt x="18846" y="69229"/>
                      <a:pt x="18827" y="69230"/>
                      <a:pt x="18807" y="69230"/>
                    </a:cubicBezTo>
                    <a:cubicBezTo>
                      <a:pt x="20144" y="67782"/>
                      <a:pt x="22018" y="66979"/>
                      <a:pt x="23953" y="66979"/>
                    </a:cubicBezTo>
                    <a:close/>
                    <a:moveTo>
                      <a:pt x="13656" y="66979"/>
                    </a:moveTo>
                    <a:cubicBezTo>
                      <a:pt x="15596" y="66979"/>
                      <a:pt x="17470" y="67782"/>
                      <a:pt x="18807" y="69230"/>
                    </a:cubicBezTo>
                    <a:cubicBezTo>
                      <a:pt x="18787" y="69230"/>
                      <a:pt x="18768" y="69229"/>
                      <a:pt x="18748" y="69229"/>
                    </a:cubicBezTo>
                    <a:cubicBezTo>
                      <a:pt x="16879" y="69229"/>
                      <a:pt x="15111" y="70068"/>
                      <a:pt x="13870" y="71371"/>
                    </a:cubicBezTo>
                    <a:cubicBezTo>
                      <a:pt x="13951" y="69785"/>
                      <a:pt x="13368" y="68280"/>
                      <a:pt x="12374" y="67097"/>
                    </a:cubicBezTo>
                    <a:cubicBezTo>
                      <a:pt x="12801" y="67018"/>
                      <a:pt x="13230" y="66979"/>
                      <a:pt x="13656" y="66979"/>
                    </a:cubicBezTo>
                    <a:close/>
                    <a:moveTo>
                      <a:pt x="107658" y="66739"/>
                    </a:moveTo>
                    <a:cubicBezTo>
                      <a:pt x="109596" y="66739"/>
                      <a:pt x="111472" y="67542"/>
                      <a:pt x="112821" y="68997"/>
                    </a:cubicBezTo>
                    <a:lnTo>
                      <a:pt x="112821" y="68997"/>
                    </a:lnTo>
                    <a:cubicBezTo>
                      <a:pt x="112818" y="68997"/>
                      <a:pt x="112815" y="68997"/>
                      <a:pt x="112812" y="68997"/>
                    </a:cubicBezTo>
                    <a:cubicBezTo>
                      <a:pt x="112793" y="68997"/>
                      <a:pt x="112774" y="68996"/>
                      <a:pt x="112756" y="68996"/>
                    </a:cubicBezTo>
                    <a:cubicBezTo>
                      <a:pt x="110769" y="68996"/>
                      <a:pt x="108902" y="69942"/>
                      <a:pt x="107641" y="71389"/>
                    </a:cubicBezTo>
                    <a:lnTo>
                      <a:pt x="107641" y="71389"/>
                    </a:lnTo>
                    <a:cubicBezTo>
                      <a:pt x="107802" y="69716"/>
                      <a:pt x="107213" y="68133"/>
                      <a:pt x="106177" y="66897"/>
                    </a:cubicBezTo>
                    <a:lnTo>
                      <a:pt x="106177" y="66897"/>
                    </a:lnTo>
                    <a:cubicBezTo>
                      <a:pt x="106669" y="66791"/>
                      <a:pt x="107166" y="66739"/>
                      <a:pt x="107658" y="66739"/>
                    </a:cubicBezTo>
                    <a:close/>
                    <a:moveTo>
                      <a:pt x="37174" y="66937"/>
                    </a:moveTo>
                    <a:cubicBezTo>
                      <a:pt x="39113" y="66937"/>
                      <a:pt x="40989" y="67739"/>
                      <a:pt x="42337" y="69194"/>
                    </a:cubicBezTo>
                    <a:lnTo>
                      <a:pt x="42337" y="69194"/>
                    </a:lnTo>
                    <a:cubicBezTo>
                      <a:pt x="42334" y="69194"/>
                      <a:pt x="42331" y="69194"/>
                      <a:pt x="42328" y="69194"/>
                    </a:cubicBezTo>
                    <a:cubicBezTo>
                      <a:pt x="42310" y="69194"/>
                      <a:pt x="42291" y="69194"/>
                      <a:pt x="42273" y="69194"/>
                    </a:cubicBezTo>
                    <a:cubicBezTo>
                      <a:pt x="40286" y="69194"/>
                      <a:pt x="38410" y="70139"/>
                      <a:pt x="37158" y="71595"/>
                    </a:cubicBezTo>
                    <a:cubicBezTo>
                      <a:pt x="37320" y="69911"/>
                      <a:pt x="36728" y="68325"/>
                      <a:pt x="35689" y="67097"/>
                    </a:cubicBezTo>
                    <a:lnTo>
                      <a:pt x="35680" y="67097"/>
                    </a:lnTo>
                    <a:cubicBezTo>
                      <a:pt x="36177" y="66989"/>
                      <a:pt x="36678" y="66937"/>
                      <a:pt x="37174" y="66937"/>
                    </a:cubicBezTo>
                    <a:close/>
                    <a:moveTo>
                      <a:pt x="124474" y="64884"/>
                    </a:moveTo>
                    <a:cubicBezTo>
                      <a:pt x="127650" y="64884"/>
                      <a:pt x="130827" y="66963"/>
                      <a:pt x="130867" y="71120"/>
                    </a:cubicBezTo>
                    <a:cubicBezTo>
                      <a:pt x="130392" y="71018"/>
                      <a:pt x="129914" y="70969"/>
                      <a:pt x="129439" y="70969"/>
                    </a:cubicBezTo>
                    <a:cubicBezTo>
                      <a:pt x="127578" y="70969"/>
                      <a:pt x="125778" y="71735"/>
                      <a:pt x="124478" y="73128"/>
                    </a:cubicBezTo>
                    <a:cubicBezTo>
                      <a:pt x="123197" y="71748"/>
                      <a:pt x="121405" y="70968"/>
                      <a:pt x="119532" y="70968"/>
                    </a:cubicBezTo>
                    <a:cubicBezTo>
                      <a:pt x="119039" y="70968"/>
                      <a:pt x="118555" y="71022"/>
                      <a:pt x="118080" y="71120"/>
                    </a:cubicBezTo>
                    <a:cubicBezTo>
                      <a:pt x="118121" y="66963"/>
                      <a:pt x="121297" y="64884"/>
                      <a:pt x="124474" y="64884"/>
                    </a:cubicBezTo>
                    <a:close/>
                    <a:moveTo>
                      <a:pt x="100943" y="64929"/>
                    </a:moveTo>
                    <a:cubicBezTo>
                      <a:pt x="104120" y="64929"/>
                      <a:pt x="107296" y="67007"/>
                      <a:pt x="107337" y="71165"/>
                    </a:cubicBezTo>
                    <a:cubicBezTo>
                      <a:pt x="106862" y="71063"/>
                      <a:pt x="106383" y="71013"/>
                      <a:pt x="105909" y="71013"/>
                    </a:cubicBezTo>
                    <a:cubicBezTo>
                      <a:pt x="104048" y="71013"/>
                      <a:pt x="102248" y="71780"/>
                      <a:pt x="100948" y="73172"/>
                    </a:cubicBezTo>
                    <a:cubicBezTo>
                      <a:pt x="99667" y="71792"/>
                      <a:pt x="97875" y="71013"/>
                      <a:pt x="95993" y="71013"/>
                    </a:cubicBezTo>
                    <a:cubicBezTo>
                      <a:pt x="95509" y="71013"/>
                      <a:pt x="95025" y="71067"/>
                      <a:pt x="94550" y="71165"/>
                    </a:cubicBezTo>
                    <a:cubicBezTo>
                      <a:pt x="94590" y="67007"/>
                      <a:pt x="97767" y="64929"/>
                      <a:pt x="100943" y="64929"/>
                    </a:cubicBezTo>
                    <a:close/>
                    <a:moveTo>
                      <a:pt x="77622" y="64941"/>
                    </a:moveTo>
                    <a:cubicBezTo>
                      <a:pt x="80798" y="64941"/>
                      <a:pt x="83972" y="67018"/>
                      <a:pt x="84013" y="71174"/>
                    </a:cubicBezTo>
                    <a:cubicBezTo>
                      <a:pt x="83537" y="71072"/>
                      <a:pt x="83057" y="71021"/>
                      <a:pt x="82581" y="71021"/>
                    </a:cubicBezTo>
                    <a:cubicBezTo>
                      <a:pt x="80727" y="71021"/>
                      <a:pt x="78930" y="71782"/>
                      <a:pt x="77633" y="73172"/>
                    </a:cubicBezTo>
                    <a:lnTo>
                      <a:pt x="77624" y="73181"/>
                    </a:lnTo>
                    <a:cubicBezTo>
                      <a:pt x="76342" y="71801"/>
                      <a:pt x="74550" y="71022"/>
                      <a:pt x="72669" y="71022"/>
                    </a:cubicBezTo>
                    <a:cubicBezTo>
                      <a:pt x="72185" y="71022"/>
                      <a:pt x="71701" y="71076"/>
                      <a:pt x="71226" y="71174"/>
                    </a:cubicBezTo>
                    <a:cubicBezTo>
                      <a:pt x="71266" y="67020"/>
                      <a:pt x="74445" y="64941"/>
                      <a:pt x="77622" y="64941"/>
                    </a:cubicBezTo>
                    <a:close/>
                    <a:moveTo>
                      <a:pt x="53996" y="65085"/>
                    </a:moveTo>
                    <a:cubicBezTo>
                      <a:pt x="57170" y="65085"/>
                      <a:pt x="60344" y="67162"/>
                      <a:pt x="60384" y="71317"/>
                    </a:cubicBezTo>
                    <a:lnTo>
                      <a:pt x="60384" y="71326"/>
                    </a:lnTo>
                    <a:cubicBezTo>
                      <a:pt x="59903" y="71222"/>
                      <a:pt x="59419" y="71170"/>
                      <a:pt x="58939" y="71170"/>
                    </a:cubicBezTo>
                    <a:cubicBezTo>
                      <a:pt x="57081" y="71170"/>
                      <a:pt x="55284" y="71936"/>
                      <a:pt x="53995" y="73325"/>
                    </a:cubicBezTo>
                    <a:cubicBezTo>
                      <a:pt x="52714" y="71945"/>
                      <a:pt x="50922" y="71165"/>
                      <a:pt x="49040" y="71165"/>
                    </a:cubicBezTo>
                    <a:cubicBezTo>
                      <a:pt x="48556" y="71165"/>
                      <a:pt x="48072" y="71219"/>
                      <a:pt x="47597" y="71326"/>
                    </a:cubicBezTo>
                    <a:cubicBezTo>
                      <a:pt x="47638" y="67167"/>
                      <a:pt x="50817" y="65085"/>
                      <a:pt x="53996" y="65085"/>
                    </a:cubicBezTo>
                    <a:close/>
                    <a:moveTo>
                      <a:pt x="7145" y="65126"/>
                    </a:moveTo>
                    <a:cubicBezTo>
                      <a:pt x="10322" y="65126"/>
                      <a:pt x="13498" y="67205"/>
                      <a:pt x="13538" y="71362"/>
                    </a:cubicBezTo>
                    <a:cubicBezTo>
                      <a:pt x="13065" y="71260"/>
                      <a:pt x="12588" y="71211"/>
                      <a:pt x="12113" y="71211"/>
                    </a:cubicBezTo>
                    <a:cubicBezTo>
                      <a:pt x="10252" y="71211"/>
                      <a:pt x="8442" y="71977"/>
                      <a:pt x="7150" y="73369"/>
                    </a:cubicBezTo>
                    <a:cubicBezTo>
                      <a:pt x="5868" y="71990"/>
                      <a:pt x="4076" y="71210"/>
                      <a:pt x="2194" y="71210"/>
                    </a:cubicBezTo>
                    <a:cubicBezTo>
                      <a:pt x="1711" y="71210"/>
                      <a:pt x="1227" y="71264"/>
                      <a:pt x="752" y="71362"/>
                    </a:cubicBezTo>
                    <a:cubicBezTo>
                      <a:pt x="792" y="67205"/>
                      <a:pt x="3969" y="65126"/>
                      <a:pt x="7145" y="65126"/>
                    </a:cubicBezTo>
                    <a:close/>
                    <a:moveTo>
                      <a:pt x="30460" y="65126"/>
                    </a:moveTo>
                    <a:cubicBezTo>
                      <a:pt x="33637" y="65126"/>
                      <a:pt x="36813" y="67205"/>
                      <a:pt x="36854" y="71362"/>
                    </a:cubicBezTo>
                    <a:cubicBezTo>
                      <a:pt x="36379" y="71260"/>
                      <a:pt x="35900" y="71211"/>
                      <a:pt x="35425" y="71211"/>
                    </a:cubicBezTo>
                    <a:cubicBezTo>
                      <a:pt x="33562" y="71211"/>
                      <a:pt x="31757" y="71977"/>
                      <a:pt x="30465" y="73369"/>
                    </a:cubicBezTo>
                    <a:cubicBezTo>
                      <a:pt x="29183" y="71990"/>
                      <a:pt x="27391" y="71210"/>
                      <a:pt x="25510" y="71210"/>
                    </a:cubicBezTo>
                    <a:cubicBezTo>
                      <a:pt x="25026" y="71210"/>
                      <a:pt x="24542" y="71264"/>
                      <a:pt x="24067" y="71362"/>
                    </a:cubicBezTo>
                    <a:cubicBezTo>
                      <a:pt x="24107" y="67205"/>
                      <a:pt x="27284" y="65126"/>
                      <a:pt x="30460" y="65126"/>
                    </a:cubicBezTo>
                    <a:close/>
                    <a:moveTo>
                      <a:pt x="119323" y="71343"/>
                    </a:moveTo>
                    <a:cubicBezTo>
                      <a:pt x="121259" y="71343"/>
                      <a:pt x="123134" y="72146"/>
                      <a:pt x="124478" y="73593"/>
                    </a:cubicBezTo>
                    <a:lnTo>
                      <a:pt x="124478" y="73593"/>
                    </a:lnTo>
                    <a:cubicBezTo>
                      <a:pt x="124475" y="73593"/>
                      <a:pt x="124472" y="73593"/>
                      <a:pt x="124469" y="73593"/>
                    </a:cubicBezTo>
                    <a:cubicBezTo>
                      <a:pt x="124450" y="73593"/>
                      <a:pt x="124430" y="73593"/>
                      <a:pt x="124410" y="73593"/>
                    </a:cubicBezTo>
                    <a:cubicBezTo>
                      <a:pt x="122541" y="73593"/>
                      <a:pt x="120782" y="74432"/>
                      <a:pt x="119532" y="75735"/>
                    </a:cubicBezTo>
                    <a:cubicBezTo>
                      <a:pt x="119622" y="74149"/>
                      <a:pt x="119039" y="72644"/>
                      <a:pt x="118045" y="71461"/>
                    </a:cubicBezTo>
                    <a:cubicBezTo>
                      <a:pt x="118470" y="71382"/>
                      <a:pt x="118898" y="71343"/>
                      <a:pt x="119323" y="71343"/>
                    </a:cubicBezTo>
                    <a:close/>
                    <a:moveTo>
                      <a:pt x="129620" y="71343"/>
                    </a:moveTo>
                    <a:cubicBezTo>
                      <a:pt x="130043" y="71343"/>
                      <a:pt x="130470" y="71382"/>
                      <a:pt x="130894" y="71461"/>
                    </a:cubicBezTo>
                    <a:cubicBezTo>
                      <a:pt x="129908" y="72644"/>
                      <a:pt x="129326" y="74140"/>
                      <a:pt x="129415" y="75735"/>
                    </a:cubicBezTo>
                    <a:lnTo>
                      <a:pt x="129406" y="75735"/>
                    </a:lnTo>
                    <a:cubicBezTo>
                      <a:pt x="128165" y="74432"/>
                      <a:pt x="126397" y="73593"/>
                      <a:pt x="124528" y="73593"/>
                    </a:cubicBezTo>
                    <a:cubicBezTo>
                      <a:pt x="124512" y="73593"/>
                      <a:pt x="124495" y="73593"/>
                      <a:pt x="124478" y="73593"/>
                    </a:cubicBezTo>
                    <a:lnTo>
                      <a:pt x="124478" y="73593"/>
                    </a:lnTo>
                    <a:cubicBezTo>
                      <a:pt x="125816" y="72146"/>
                      <a:pt x="127689" y="71343"/>
                      <a:pt x="129620" y="71343"/>
                    </a:cubicBezTo>
                    <a:close/>
                    <a:moveTo>
                      <a:pt x="48839" y="71540"/>
                    </a:moveTo>
                    <a:cubicBezTo>
                      <a:pt x="50775" y="71540"/>
                      <a:pt x="52650" y="72344"/>
                      <a:pt x="53995" y="73799"/>
                    </a:cubicBezTo>
                    <a:lnTo>
                      <a:pt x="53995" y="73799"/>
                    </a:lnTo>
                    <a:cubicBezTo>
                      <a:pt x="53992" y="73799"/>
                      <a:pt x="53989" y="73800"/>
                      <a:pt x="53986" y="73800"/>
                    </a:cubicBezTo>
                    <a:cubicBezTo>
                      <a:pt x="53966" y="73799"/>
                      <a:pt x="53946" y="73799"/>
                      <a:pt x="53926" y="73799"/>
                    </a:cubicBezTo>
                    <a:cubicBezTo>
                      <a:pt x="52058" y="73799"/>
                      <a:pt x="50299" y="74629"/>
                      <a:pt x="49049" y="75932"/>
                    </a:cubicBezTo>
                    <a:cubicBezTo>
                      <a:pt x="49138" y="74346"/>
                      <a:pt x="48556" y="72841"/>
                      <a:pt x="47561" y="71658"/>
                    </a:cubicBezTo>
                    <a:cubicBezTo>
                      <a:pt x="47987" y="71579"/>
                      <a:pt x="48414" y="71540"/>
                      <a:pt x="48839" y="71540"/>
                    </a:cubicBezTo>
                    <a:close/>
                    <a:moveTo>
                      <a:pt x="59134" y="71540"/>
                    </a:moveTo>
                    <a:cubicBezTo>
                      <a:pt x="59558" y="71540"/>
                      <a:pt x="59985" y="71579"/>
                      <a:pt x="60411" y="71658"/>
                    </a:cubicBezTo>
                    <a:cubicBezTo>
                      <a:pt x="59425" y="72841"/>
                      <a:pt x="58843" y="74337"/>
                      <a:pt x="58932" y="75932"/>
                    </a:cubicBezTo>
                    <a:lnTo>
                      <a:pt x="58923" y="75932"/>
                    </a:lnTo>
                    <a:cubicBezTo>
                      <a:pt x="57682" y="74629"/>
                      <a:pt x="55914" y="73799"/>
                      <a:pt x="54046" y="73799"/>
                    </a:cubicBezTo>
                    <a:cubicBezTo>
                      <a:pt x="54029" y="73799"/>
                      <a:pt x="54012" y="73799"/>
                      <a:pt x="53995" y="73799"/>
                    </a:cubicBezTo>
                    <a:lnTo>
                      <a:pt x="53995" y="73799"/>
                    </a:lnTo>
                    <a:cubicBezTo>
                      <a:pt x="55333" y="72344"/>
                      <a:pt x="57200" y="71540"/>
                      <a:pt x="59134" y="71540"/>
                    </a:cubicBezTo>
                    <a:close/>
                    <a:moveTo>
                      <a:pt x="112819" y="69493"/>
                    </a:moveTo>
                    <a:cubicBezTo>
                      <a:pt x="115994" y="69493"/>
                      <a:pt x="119169" y="71570"/>
                      <a:pt x="119209" y="75726"/>
                    </a:cubicBezTo>
                    <a:lnTo>
                      <a:pt x="119209" y="75726"/>
                    </a:lnTo>
                    <a:cubicBezTo>
                      <a:pt x="118734" y="75624"/>
                      <a:pt x="118255" y="75574"/>
                      <a:pt x="117781" y="75574"/>
                    </a:cubicBezTo>
                    <a:cubicBezTo>
                      <a:pt x="115920" y="75574"/>
                      <a:pt x="114120" y="76339"/>
                      <a:pt x="112821" y="77724"/>
                    </a:cubicBezTo>
                    <a:lnTo>
                      <a:pt x="112821" y="77733"/>
                    </a:lnTo>
                    <a:cubicBezTo>
                      <a:pt x="111539" y="76353"/>
                      <a:pt x="109747" y="75574"/>
                      <a:pt x="107865" y="75574"/>
                    </a:cubicBezTo>
                    <a:cubicBezTo>
                      <a:pt x="107382" y="75574"/>
                      <a:pt x="106898" y="75627"/>
                      <a:pt x="106423" y="75726"/>
                    </a:cubicBezTo>
                    <a:lnTo>
                      <a:pt x="106423" y="75726"/>
                    </a:lnTo>
                    <a:cubicBezTo>
                      <a:pt x="106463" y="71572"/>
                      <a:pt x="109641" y="69493"/>
                      <a:pt x="112819" y="69493"/>
                    </a:cubicBezTo>
                    <a:close/>
                    <a:moveTo>
                      <a:pt x="136134" y="69486"/>
                    </a:moveTo>
                    <a:cubicBezTo>
                      <a:pt x="139310" y="69486"/>
                      <a:pt x="142484" y="71565"/>
                      <a:pt x="142525" y="75726"/>
                    </a:cubicBezTo>
                    <a:lnTo>
                      <a:pt x="142525" y="75726"/>
                    </a:lnTo>
                    <a:cubicBezTo>
                      <a:pt x="142050" y="75624"/>
                      <a:pt x="141571" y="75574"/>
                      <a:pt x="141097" y="75574"/>
                    </a:cubicBezTo>
                    <a:cubicBezTo>
                      <a:pt x="139236" y="75574"/>
                      <a:pt x="137435" y="76341"/>
                      <a:pt x="136136" y="77733"/>
                    </a:cubicBezTo>
                    <a:cubicBezTo>
                      <a:pt x="134854" y="76353"/>
                      <a:pt x="133062" y="75574"/>
                      <a:pt x="131181" y="75574"/>
                    </a:cubicBezTo>
                    <a:cubicBezTo>
                      <a:pt x="130697" y="75574"/>
                      <a:pt x="130213" y="75627"/>
                      <a:pt x="129738" y="75726"/>
                    </a:cubicBezTo>
                    <a:lnTo>
                      <a:pt x="129738" y="75726"/>
                    </a:lnTo>
                    <a:cubicBezTo>
                      <a:pt x="129778" y="71567"/>
                      <a:pt x="132957" y="69486"/>
                      <a:pt x="136134" y="69486"/>
                    </a:cubicBezTo>
                    <a:close/>
                    <a:moveTo>
                      <a:pt x="42332" y="69690"/>
                    </a:moveTo>
                    <a:cubicBezTo>
                      <a:pt x="45507" y="69690"/>
                      <a:pt x="48681" y="71767"/>
                      <a:pt x="48726" y="75923"/>
                    </a:cubicBezTo>
                    <a:cubicBezTo>
                      <a:pt x="48251" y="75821"/>
                      <a:pt x="47772" y="75771"/>
                      <a:pt x="47298" y="75771"/>
                    </a:cubicBezTo>
                    <a:cubicBezTo>
                      <a:pt x="45434" y="75771"/>
                      <a:pt x="43630" y="76538"/>
                      <a:pt x="42337" y="77930"/>
                    </a:cubicBezTo>
                    <a:cubicBezTo>
                      <a:pt x="41056" y="76550"/>
                      <a:pt x="39264" y="75771"/>
                      <a:pt x="37382" y="75771"/>
                    </a:cubicBezTo>
                    <a:cubicBezTo>
                      <a:pt x="36898" y="75771"/>
                      <a:pt x="36415" y="75825"/>
                      <a:pt x="35940" y="75923"/>
                    </a:cubicBezTo>
                    <a:cubicBezTo>
                      <a:pt x="35980" y="71769"/>
                      <a:pt x="39156" y="69690"/>
                      <a:pt x="42332" y="69690"/>
                    </a:cubicBezTo>
                    <a:close/>
                    <a:moveTo>
                      <a:pt x="65648" y="69687"/>
                    </a:moveTo>
                    <a:cubicBezTo>
                      <a:pt x="68825" y="69687"/>
                      <a:pt x="72001" y="71766"/>
                      <a:pt x="72041" y="75923"/>
                    </a:cubicBezTo>
                    <a:cubicBezTo>
                      <a:pt x="71566" y="75821"/>
                      <a:pt x="71088" y="75771"/>
                      <a:pt x="70613" y="75771"/>
                    </a:cubicBezTo>
                    <a:cubicBezTo>
                      <a:pt x="68750" y="75771"/>
                      <a:pt x="66945" y="76538"/>
                      <a:pt x="65653" y="77930"/>
                    </a:cubicBezTo>
                    <a:cubicBezTo>
                      <a:pt x="64371" y="76550"/>
                      <a:pt x="62579" y="75771"/>
                      <a:pt x="60697" y="75771"/>
                    </a:cubicBezTo>
                    <a:cubicBezTo>
                      <a:pt x="60214" y="75771"/>
                      <a:pt x="59730" y="75825"/>
                      <a:pt x="59255" y="75923"/>
                    </a:cubicBezTo>
                    <a:cubicBezTo>
                      <a:pt x="59295" y="71766"/>
                      <a:pt x="62472" y="69687"/>
                      <a:pt x="65648" y="69687"/>
                    </a:cubicBezTo>
                    <a:close/>
                    <a:moveTo>
                      <a:pt x="82884" y="1"/>
                    </a:moveTo>
                    <a:cubicBezTo>
                      <a:pt x="82642" y="700"/>
                      <a:pt x="82534" y="1435"/>
                      <a:pt x="82579" y="2178"/>
                    </a:cubicBezTo>
                    <a:cubicBezTo>
                      <a:pt x="81329" y="875"/>
                      <a:pt x="79570" y="37"/>
                      <a:pt x="77701" y="37"/>
                    </a:cubicBezTo>
                    <a:cubicBezTo>
                      <a:pt x="77681" y="37"/>
                      <a:pt x="77661" y="37"/>
                      <a:pt x="77642" y="37"/>
                    </a:cubicBezTo>
                    <a:cubicBezTo>
                      <a:pt x="77622" y="37"/>
                      <a:pt x="77602" y="37"/>
                      <a:pt x="77582" y="37"/>
                    </a:cubicBezTo>
                    <a:cubicBezTo>
                      <a:pt x="73834" y="37"/>
                      <a:pt x="70494" y="3399"/>
                      <a:pt x="70948" y="7160"/>
                    </a:cubicBezTo>
                    <a:cubicBezTo>
                      <a:pt x="71458" y="7047"/>
                      <a:pt x="71971" y="6991"/>
                      <a:pt x="72481" y="6991"/>
                    </a:cubicBezTo>
                    <a:cubicBezTo>
                      <a:pt x="74418" y="6991"/>
                      <a:pt x="76294" y="7794"/>
                      <a:pt x="77642" y="9248"/>
                    </a:cubicBezTo>
                    <a:cubicBezTo>
                      <a:pt x="77624" y="9248"/>
                      <a:pt x="77606" y="9248"/>
                      <a:pt x="77587" y="9248"/>
                    </a:cubicBezTo>
                    <a:cubicBezTo>
                      <a:pt x="75529" y="9248"/>
                      <a:pt x="73607" y="10256"/>
                      <a:pt x="72355" y="11784"/>
                    </a:cubicBezTo>
                    <a:cubicBezTo>
                      <a:pt x="72756" y="8058"/>
                      <a:pt x="69443" y="4741"/>
                      <a:pt x="65721" y="4741"/>
                    </a:cubicBezTo>
                    <a:cubicBezTo>
                      <a:pt x="65701" y="4741"/>
                      <a:pt x="65682" y="4741"/>
                      <a:pt x="65662" y="4741"/>
                    </a:cubicBezTo>
                    <a:cubicBezTo>
                      <a:pt x="65642" y="4741"/>
                      <a:pt x="65622" y="4741"/>
                      <a:pt x="65602" y="4741"/>
                    </a:cubicBezTo>
                    <a:cubicBezTo>
                      <a:pt x="63733" y="4741"/>
                      <a:pt x="61966" y="5570"/>
                      <a:pt x="60724" y="6874"/>
                    </a:cubicBezTo>
                    <a:cubicBezTo>
                      <a:pt x="60760" y="6139"/>
                      <a:pt x="60662" y="5395"/>
                      <a:pt x="60420" y="4696"/>
                    </a:cubicBezTo>
                    <a:lnTo>
                      <a:pt x="60043" y="4696"/>
                    </a:lnTo>
                    <a:cubicBezTo>
                      <a:pt x="60276" y="5395"/>
                      <a:pt x="60393" y="6130"/>
                      <a:pt x="60393" y="6865"/>
                    </a:cubicBezTo>
                    <a:cubicBezTo>
                      <a:pt x="59920" y="6763"/>
                      <a:pt x="59442" y="6713"/>
                      <a:pt x="58969" y="6713"/>
                    </a:cubicBezTo>
                    <a:cubicBezTo>
                      <a:pt x="57110" y="6713"/>
                      <a:pt x="55305" y="7479"/>
                      <a:pt x="54013" y="8872"/>
                    </a:cubicBezTo>
                    <a:cubicBezTo>
                      <a:pt x="52732" y="7492"/>
                      <a:pt x="50939" y="6712"/>
                      <a:pt x="49058" y="6712"/>
                    </a:cubicBezTo>
                    <a:cubicBezTo>
                      <a:pt x="48574" y="6712"/>
                      <a:pt x="48090" y="6766"/>
                      <a:pt x="47615" y="6865"/>
                    </a:cubicBezTo>
                    <a:cubicBezTo>
                      <a:pt x="47615" y="6130"/>
                      <a:pt x="47732" y="5395"/>
                      <a:pt x="47965" y="4696"/>
                    </a:cubicBezTo>
                    <a:lnTo>
                      <a:pt x="47588" y="4696"/>
                    </a:lnTo>
                    <a:cubicBezTo>
                      <a:pt x="47346" y="5395"/>
                      <a:pt x="47248" y="6139"/>
                      <a:pt x="47284" y="6874"/>
                    </a:cubicBezTo>
                    <a:cubicBezTo>
                      <a:pt x="46042" y="5570"/>
                      <a:pt x="44275" y="4741"/>
                      <a:pt x="42406" y="4741"/>
                    </a:cubicBezTo>
                    <a:cubicBezTo>
                      <a:pt x="42386" y="4741"/>
                      <a:pt x="42366" y="4741"/>
                      <a:pt x="42346" y="4741"/>
                    </a:cubicBezTo>
                    <a:cubicBezTo>
                      <a:pt x="42319" y="4741"/>
                      <a:pt x="42291" y="4740"/>
                      <a:pt x="42263" y="4740"/>
                    </a:cubicBezTo>
                    <a:cubicBezTo>
                      <a:pt x="40287" y="4740"/>
                      <a:pt x="38431" y="5684"/>
                      <a:pt x="37185" y="7125"/>
                    </a:cubicBezTo>
                    <a:cubicBezTo>
                      <a:pt x="37479" y="3462"/>
                      <a:pt x="34202" y="234"/>
                      <a:pt x="30534" y="234"/>
                    </a:cubicBezTo>
                    <a:cubicBezTo>
                      <a:pt x="30514" y="234"/>
                      <a:pt x="30494" y="234"/>
                      <a:pt x="30474" y="234"/>
                    </a:cubicBezTo>
                    <a:cubicBezTo>
                      <a:pt x="30454" y="234"/>
                      <a:pt x="30434" y="234"/>
                      <a:pt x="30415" y="234"/>
                    </a:cubicBezTo>
                    <a:cubicBezTo>
                      <a:pt x="28546" y="234"/>
                      <a:pt x="26787" y="1072"/>
                      <a:pt x="25536" y="2375"/>
                    </a:cubicBezTo>
                    <a:cubicBezTo>
                      <a:pt x="25581" y="1641"/>
                      <a:pt x="25474" y="897"/>
                      <a:pt x="25232" y="198"/>
                    </a:cubicBezTo>
                    <a:lnTo>
                      <a:pt x="24855" y="198"/>
                    </a:lnTo>
                    <a:cubicBezTo>
                      <a:pt x="25088" y="897"/>
                      <a:pt x="25214" y="1632"/>
                      <a:pt x="25214" y="2367"/>
                    </a:cubicBezTo>
                    <a:cubicBezTo>
                      <a:pt x="24739" y="2265"/>
                      <a:pt x="24260" y="2215"/>
                      <a:pt x="23785" y="2215"/>
                    </a:cubicBezTo>
                    <a:cubicBezTo>
                      <a:pt x="21922" y="2215"/>
                      <a:pt x="20117" y="2981"/>
                      <a:pt x="18825" y="4374"/>
                    </a:cubicBezTo>
                    <a:cubicBezTo>
                      <a:pt x="17544" y="2994"/>
                      <a:pt x="15752" y="2214"/>
                      <a:pt x="13870" y="2214"/>
                    </a:cubicBezTo>
                    <a:cubicBezTo>
                      <a:pt x="13386" y="2214"/>
                      <a:pt x="12902" y="2268"/>
                      <a:pt x="12427" y="2367"/>
                    </a:cubicBezTo>
                    <a:cubicBezTo>
                      <a:pt x="12427" y="1632"/>
                      <a:pt x="12544" y="897"/>
                      <a:pt x="12777" y="198"/>
                    </a:cubicBezTo>
                    <a:lnTo>
                      <a:pt x="12382" y="198"/>
                    </a:lnTo>
                    <a:cubicBezTo>
                      <a:pt x="12141" y="897"/>
                      <a:pt x="12042" y="1641"/>
                      <a:pt x="12078" y="2375"/>
                    </a:cubicBezTo>
                    <a:cubicBezTo>
                      <a:pt x="10836" y="1072"/>
                      <a:pt x="9069" y="234"/>
                      <a:pt x="7200" y="234"/>
                    </a:cubicBezTo>
                    <a:cubicBezTo>
                      <a:pt x="7180" y="234"/>
                      <a:pt x="7160" y="234"/>
                      <a:pt x="7141" y="234"/>
                    </a:cubicBezTo>
                    <a:cubicBezTo>
                      <a:pt x="7126" y="234"/>
                      <a:pt x="7111" y="234"/>
                      <a:pt x="7096" y="234"/>
                    </a:cubicBezTo>
                    <a:cubicBezTo>
                      <a:pt x="3342" y="234"/>
                      <a:pt x="1" y="3600"/>
                      <a:pt x="456" y="7358"/>
                    </a:cubicBezTo>
                    <a:cubicBezTo>
                      <a:pt x="960" y="7247"/>
                      <a:pt x="1468" y="7193"/>
                      <a:pt x="1971" y="7193"/>
                    </a:cubicBezTo>
                    <a:cubicBezTo>
                      <a:pt x="3914" y="7193"/>
                      <a:pt x="5798" y="7997"/>
                      <a:pt x="7150" y="9463"/>
                    </a:cubicBezTo>
                    <a:cubicBezTo>
                      <a:pt x="7130" y="9463"/>
                      <a:pt x="7110" y="9463"/>
                      <a:pt x="7090" y="9463"/>
                    </a:cubicBezTo>
                    <a:cubicBezTo>
                      <a:pt x="3342" y="9463"/>
                      <a:pt x="1" y="12825"/>
                      <a:pt x="456" y="16587"/>
                    </a:cubicBezTo>
                    <a:cubicBezTo>
                      <a:pt x="966" y="16472"/>
                      <a:pt x="1482" y="16416"/>
                      <a:pt x="1993" y="16416"/>
                    </a:cubicBezTo>
                    <a:cubicBezTo>
                      <a:pt x="3922" y="16416"/>
                      <a:pt x="5795" y="17213"/>
                      <a:pt x="7141" y="18666"/>
                    </a:cubicBezTo>
                    <a:cubicBezTo>
                      <a:pt x="7121" y="18665"/>
                      <a:pt x="7101" y="18665"/>
                      <a:pt x="7081" y="18665"/>
                    </a:cubicBezTo>
                    <a:cubicBezTo>
                      <a:pt x="3333" y="18665"/>
                      <a:pt x="1" y="22028"/>
                      <a:pt x="456" y="25789"/>
                    </a:cubicBezTo>
                    <a:cubicBezTo>
                      <a:pt x="968" y="25675"/>
                      <a:pt x="1485" y="25619"/>
                      <a:pt x="1997" y="25619"/>
                    </a:cubicBezTo>
                    <a:cubicBezTo>
                      <a:pt x="3931" y="25619"/>
                      <a:pt x="5804" y="26416"/>
                      <a:pt x="7150" y="27868"/>
                    </a:cubicBezTo>
                    <a:cubicBezTo>
                      <a:pt x="8485" y="26423"/>
                      <a:pt x="10355" y="25626"/>
                      <a:pt x="12288" y="25626"/>
                    </a:cubicBezTo>
                    <a:cubicBezTo>
                      <a:pt x="12715" y="25626"/>
                      <a:pt x="13146" y="25665"/>
                      <a:pt x="13574" y="25744"/>
                    </a:cubicBezTo>
                    <a:cubicBezTo>
                      <a:pt x="12580" y="26927"/>
                      <a:pt x="11997" y="28424"/>
                      <a:pt x="12087" y="30019"/>
                    </a:cubicBezTo>
                    <a:cubicBezTo>
                      <a:pt x="10837" y="28715"/>
                      <a:pt x="9069" y="27877"/>
                      <a:pt x="7208" y="27877"/>
                    </a:cubicBezTo>
                    <a:cubicBezTo>
                      <a:pt x="7189" y="27877"/>
                      <a:pt x="7169" y="27877"/>
                      <a:pt x="7150" y="27877"/>
                    </a:cubicBezTo>
                    <a:cubicBezTo>
                      <a:pt x="7130" y="27877"/>
                      <a:pt x="7110" y="27877"/>
                      <a:pt x="7090" y="27877"/>
                    </a:cubicBezTo>
                    <a:cubicBezTo>
                      <a:pt x="3342" y="27877"/>
                      <a:pt x="1" y="31239"/>
                      <a:pt x="456" y="35001"/>
                    </a:cubicBezTo>
                    <a:cubicBezTo>
                      <a:pt x="963" y="34888"/>
                      <a:pt x="1475" y="34832"/>
                      <a:pt x="1984" y="34832"/>
                    </a:cubicBezTo>
                    <a:cubicBezTo>
                      <a:pt x="3893" y="34832"/>
                      <a:pt x="5751" y="35611"/>
                      <a:pt x="7096" y="37026"/>
                    </a:cubicBezTo>
                    <a:cubicBezTo>
                      <a:pt x="3341" y="37026"/>
                      <a:pt x="8" y="40386"/>
                      <a:pt x="456" y="44149"/>
                    </a:cubicBezTo>
                    <a:cubicBezTo>
                      <a:pt x="965" y="44035"/>
                      <a:pt x="1479" y="43980"/>
                      <a:pt x="1989" y="43980"/>
                    </a:cubicBezTo>
                    <a:cubicBezTo>
                      <a:pt x="3926" y="43980"/>
                      <a:pt x="5802" y="44783"/>
                      <a:pt x="7150" y="46237"/>
                    </a:cubicBezTo>
                    <a:cubicBezTo>
                      <a:pt x="7130" y="46237"/>
                      <a:pt x="7110" y="46237"/>
                      <a:pt x="7090" y="46237"/>
                    </a:cubicBezTo>
                    <a:cubicBezTo>
                      <a:pt x="3342" y="46237"/>
                      <a:pt x="1" y="49608"/>
                      <a:pt x="456" y="53361"/>
                    </a:cubicBezTo>
                    <a:cubicBezTo>
                      <a:pt x="961" y="53249"/>
                      <a:pt x="1471" y="53195"/>
                      <a:pt x="1978" y="53195"/>
                    </a:cubicBezTo>
                    <a:cubicBezTo>
                      <a:pt x="3912" y="53195"/>
                      <a:pt x="5791" y="53991"/>
                      <a:pt x="7141" y="55439"/>
                    </a:cubicBezTo>
                    <a:cubicBezTo>
                      <a:pt x="7121" y="55439"/>
                      <a:pt x="7101" y="55439"/>
                      <a:pt x="7081" y="55439"/>
                    </a:cubicBezTo>
                    <a:cubicBezTo>
                      <a:pt x="3333" y="55439"/>
                      <a:pt x="1" y="58811"/>
                      <a:pt x="456" y="62563"/>
                    </a:cubicBezTo>
                    <a:cubicBezTo>
                      <a:pt x="965" y="62449"/>
                      <a:pt x="1479" y="62394"/>
                      <a:pt x="1989" y="62394"/>
                    </a:cubicBezTo>
                    <a:cubicBezTo>
                      <a:pt x="3926" y="62394"/>
                      <a:pt x="5802" y="63197"/>
                      <a:pt x="7150" y="64651"/>
                    </a:cubicBezTo>
                    <a:cubicBezTo>
                      <a:pt x="7130" y="64651"/>
                      <a:pt x="7110" y="64651"/>
                      <a:pt x="7090" y="64651"/>
                    </a:cubicBezTo>
                    <a:cubicBezTo>
                      <a:pt x="3342" y="64651"/>
                      <a:pt x="1" y="68022"/>
                      <a:pt x="456" y="71774"/>
                    </a:cubicBezTo>
                    <a:cubicBezTo>
                      <a:pt x="965" y="71661"/>
                      <a:pt x="1479" y="71605"/>
                      <a:pt x="1989" y="71605"/>
                    </a:cubicBezTo>
                    <a:cubicBezTo>
                      <a:pt x="3926" y="71605"/>
                      <a:pt x="5802" y="72408"/>
                      <a:pt x="7150" y="73862"/>
                    </a:cubicBezTo>
                    <a:cubicBezTo>
                      <a:pt x="8483" y="72419"/>
                      <a:pt x="10349" y="71617"/>
                      <a:pt x="12278" y="71617"/>
                    </a:cubicBezTo>
                    <a:cubicBezTo>
                      <a:pt x="12709" y="71617"/>
                      <a:pt x="13143" y="71657"/>
                      <a:pt x="13574" y="71739"/>
                    </a:cubicBezTo>
                    <a:cubicBezTo>
                      <a:pt x="13037" y="72366"/>
                      <a:pt x="12624" y="73101"/>
                      <a:pt x="12365" y="73880"/>
                    </a:cubicBezTo>
                    <a:lnTo>
                      <a:pt x="12741" y="73880"/>
                    </a:lnTo>
                    <a:cubicBezTo>
                      <a:pt x="13637" y="71137"/>
                      <a:pt x="16222" y="69764"/>
                      <a:pt x="18806" y="69764"/>
                    </a:cubicBezTo>
                    <a:cubicBezTo>
                      <a:pt x="21388" y="69764"/>
                      <a:pt x="23969" y="71135"/>
                      <a:pt x="24864" y="73880"/>
                    </a:cubicBezTo>
                    <a:lnTo>
                      <a:pt x="25241" y="73880"/>
                    </a:lnTo>
                    <a:cubicBezTo>
                      <a:pt x="24981" y="73101"/>
                      <a:pt x="24569" y="72366"/>
                      <a:pt x="24031" y="71739"/>
                    </a:cubicBezTo>
                    <a:cubicBezTo>
                      <a:pt x="24463" y="71657"/>
                      <a:pt x="24897" y="71617"/>
                      <a:pt x="25327" y="71617"/>
                    </a:cubicBezTo>
                    <a:cubicBezTo>
                      <a:pt x="27257" y="71617"/>
                      <a:pt x="29124" y="72419"/>
                      <a:pt x="30465" y="73862"/>
                    </a:cubicBezTo>
                    <a:cubicBezTo>
                      <a:pt x="31802" y="72410"/>
                      <a:pt x="33677" y="71609"/>
                      <a:pt x="35611" y="71609"/>
                    </a:cubicBezTo>
                    <a:cubicBezTo>
                      <a:pt x="36087" y="71609"/>
                      <a:pt x="36566" y="71657"/>
                      <a:pt x="37042" y="71757"/>
                    </a:cubicBezTo>
                    <a:cubicBezTo>
                      <a:pt x="36011" y="73020"/>
                      <a:pt x="35438" y="74633"/>
                      <a:pt x="35644" y="76335"/>
                    </a:cubicBezTo>
                    <a:cubicBezTo>
                      <a:pt x="36153" y="76222"/>
                      <a:pt x="36667" y="76166"/>
                      <a:pt x="37176" y="76166"/>
                    </a:cubicBezTo>
                    <a:cubicBezTo>
                      <a:pt x="39113" y="76166"/>
                      <a:pt x="40989" y="76969"/>
                      <a:pt x="42337" y="78423"/>
                    </a:cubicBezTo>
                    <a:cubicBezTo>
                      <a:pt x="43675" y="76976"/>
                      <a:pt x="45548" y="76173"/>
                      <a:pt x="47484" y="76173"/>
                    </a:cubicBezTo>
                    <a:cubicBezTo>
                      <a:pt x="47908" y="76173"/>
                      <a:pt x="48336" y="76212"/>
                      <a:pt x="48762" y="76291"/>
                    </a:cubicBezTo>
                    <a:cubicBezTo>
                      <a:pt x="48224" y="76927"/>
                      <a:pt x="47812" y="77653"/>
                      <a:pt x="47552" y="78441"/>
                    </a:cubicBezTo>
                    <a:lnTo>
                      <a:pt x="47929" y="78441"/>
                    </a:lnTo>
                    <a:cubicBezTo>
                      <a:pt x="48825" y="75698"/>
                      <a:pt x="51410" y="74325"/>
                      <a:pt x="53994" y="74325"/>
                    </a:cubicBezTo>
                    <a:cubicBezTo>
                      <a:pt x="56575" y="74325"/>
                      <a:pt x="59157" y="75696"/>
                      <a:pt x="60052" y="78441"/>
                    </a:cubicBezTo>
                    <a:lnTo>
                      <a:pt x="60438" y="78441"/>
                    </a:lnTo>
                    <a:cubicBezTo>
                      <a:pt x="60169" y="77653"/>
                      <a:pt x="59766" y="76927"/>
                      <a:pt x="59228" y="76291"/>
                    </a:cubicBezTo>
                    <a:cubicBezTo>
                      <a:pt x="59654" y="76212"/>
                      <a:pt x="60082" y="76173"/>
                      <a:pt x="60506" y="76173"/>
                    </a:cubicBezTo>
                    <a:cubicBezTo>
                      <a:pt x="62442" y="76173"/>
                      <a:pt x="64317" y="76976"/>
                      <a:pt x="65662" y="78423"/>
                    </a:cubicBezTo>
                    <a:cubicBezTo>
                      <a:pt x="67002" y="76969"/>
                      <a:pt x="68877" y="76166"/>
                      <a:pt x="70814" y="76166"/>
                    </a:cubicBezTo>
                    <a:cubicBezTo>
                      <a:pt x="71323" y="76166"/>
                      <a:pt x="71837" y="76222"/>
                      <a:pt x="72346" y="76335"/>
                    </a:cubicBezTo>
                    <a:cubicBezTo>
                      <a:pt x="72801" y="72574"/>
                      <a:pt x="69460" y="69211"/>
                      <a:pt x="65712" y="69211"/>
                    </a:cubicBezTo>
                    <a:cubicBezTo>
                      <a:pt x="65692" y="69211"/>
                      <a:pt x="65672" y="69212"/>
                      <a:pt x="65653" y="69212"/>
                    </a:cubicBezTo>
                    <a:cubicBezTo>
                      <a:pt x="65633" y="69212"/>
                      <a:pt x="65613" y="69211"/>
                      <a:pt x="65593" y="69211"/>
                    </a:cubicBezTo>
                    <a:cubicBezTo>
                      <a:pt x="63725" y="69211"/>
                      <a:pt x="61966" y="70050"/>
                      <a:pt x="60715" y="71353"/>
                    </a:cubicBezTo>
                    <a:cubicBezTo>
                      <a:pt x="60805" y="69758"/>
                      <a:pt x="60223" y="68262"/>
                      <a:pt x="59228" y="67079"/>
                    </a:cubicBezTo>
                    <a:cubicBezTo>
                      <a:pt x="59656" y="67000"/>
                      <a:pt x="60087" y="66961"/>
                      <a:pt x="60514" y="66961"/>
                    </a:cubicBezTo>
                    <a:cubicBezTo>
                      <a:pt x="62447" y="66961"/>
                      <a:pt x="64319" y="67757"/>
                      <a:pt x="65662" y="69203"/>
                    </a:cubicBezTo>
                    <a:cubicBezTo>
                      <a:pt x="66995" y="67754"/>
                      <a:pt x="68869" y="66954"/>
                      <a:pt x="70804" y="66954"/>
                    </a:cubicBezTo>
                    <a:cubicBezTo>
                      <a:pt x="71287" y="66954"/>
                      <a:pt x="71773" y="67004"/>
                      <a:pt x="72256" y="67106"/>
                    </a:cubicBezTo>
                    <a:cubicBezTo>
                      <a:pt x="71280" y="68352"/>
                      <a:pt x="70751" y="69920"/>
                      <a:pt x="70948" y="71568"/>
                    </a:cubicBezTo>
                    <a:cubicBezTo>
                      <a:pt x="71456" y="71455"/>
                      <a:pt x="71968" y="71399"/>
                      <a:pt x="72477" y="71399"/>
                    </a:cubicBezTo>
                    <a:cubicBezTo>
                      <a:pt x="74412" y="71399"/>
                      <a:pt x="76294" y="72202"/>
                      <a:pt x="77642" y="73656"/>
                    </a:cubicBezTo>
                    <a:cubicBezTo>
                      <a:pt x="78975" y="72213"/>
                      <a:pt x="80841" y="71411"/>
                      <a:pt x="82765" y="71411"/>
                    </a:cubicBezTo>
                    <a:cubicBezTo>
                      <a:pt x="83195" y="71411"/>
                      <a:pt x="83627" y="71451"/>
                      <a:pt x="84057" y="71533"/>
                    </a:cubicBezTo>
                    <a:cubicBezTo>
                      <a:pt x="83529" y="72160"/>
                      <a:pt x="83117" y="72895"/>
                      <a:pt x="82857" y="73674"/>
                    </a:cubicBezTo>
                    <a:lnTo>
                      <a:pt x="83233" y="73674"/>
                    </a:lnTo>
                    <a:cubicBezTo>
                      <a:pt x="84129" y="70931"/>
                      <a:pt x="86712" y="69558"/>
                      <a:pt x="89295" y="69558"/>
                    </a:cubicBezTo>
                    <a:cubicBezTo>
                      <a:pt x="91875" y="69558"/>
                      <a:pt x="94456" y="70929"/>
                      <a:pt x="95357" y="73674"/>
                    </a:cubicBezTo>
                    <a:lnTo>
                      <a:pt x="95733" y="73674"/>
                    </a:lnTo>
                    <a:cubicBezTo>
                      <a:pt x="95464" y="72895"/>
                      <a:pt x="95061" y="72160"/>
                      <a:pt x="94523" y="71533"/>
                    </a:cubicBezTo>
                    <a:cubicBezTo>
                      <a:pt x="94955" y="71451"/>
                      <a:pt x="95389" y="71411"/>
                      <a:pt x="95820" y="71411"/>
                    </a:cubicBezTo>
                    <a:cubicBezTo>
                      <a:pt x="97749" y="71411"/>
                      <a:pt x="99616" y="72213"/>
                      <a:pt x="100957" y="73656"/>
                    </a:cubicBezTo>
                    <a:cubicBezTo>
                      <a:pt x="102295" y="72203"/>
                      <a:pt x="104169" y="71403"/>
                      <a:pt x="106103" y="71403"/>
                    </a:cubicBezTo>
                    <a:cubicBezTo>
                      <a:pt x="106579" y="71403"/>
                      <a:pt x="107058" y="71451"/>
                      <a:pt x="107534" y="71550"/>
                    </a:cubicBezTo>
                    <a:cubicBezTo>
                      <a:pt x="106495" y="72814"/>
                      <a:pt x="105930" y="74427"/>
                      <a:pt x="106136" y="76129"/>
                    </a:cubicBezTo>
                    <a:cubicBezTo>
                      <a:pt x="106644" y="76015"/>
                      <a:pt x="107156" y="75960"/>
                      <a:pt x="107665" y="75960"/>
                    </a:cubicBezTo>
                    <a:cubicBezTo>
                      <a:pt x="109600" y="75960"/>
                      <a:pt x="111480" y="76763"/>
                      <a:pt x="112821" y="78217"/>
                    </a:cubicBezTo>
                    <a:cubicBezTo>
                      <a:pt x="114165" y="76770"/>
                      <a:pt x="116034" y="75967"/>
                      <a:pt x="117968" y="75967"/>
                    </a:cubicBezTo>
                    <a:cubicBezTo>
                      <a:pt x="118392" y="75967"/>
                      <a:pt x="118820" y="76005"/>
                      <a:pt x="119245" y="76084"/>
                    </a:cubicBezTo>
                    <a:cubicBezTo>
                      <a:pt x="118717" y="76721"/>
                      <a:pt x="118304" y="77446"/>
                      <a:pt x="118045" y="78235"/>
                    </a:cubicBezTo>
                    <a:lnTo>
                      <a:pt x="118421" y="78235"/>
                    </a:lnTo>
                    <a:cubicBezTo>
                      <a:pt x="119317" y="75492"/>
                      <a:pt x="121900" y="74119"/>
                      <a:pt x="124482" y="74119"/>
                    </a:cubicBezTo>
                    <a:cubicBezTo>
                      <a:pt x="127063" y="74119"/>
                      <a:pt x="129644" y="75490"/>
                      <a:pt x="130544" y="78235"/>
                    </a:cubicBezTo>
                    <a:lnTo>
                      <a:pt x="130921" y="78235"/>
                    </a:lnTo>
                    <a:cubicBezTo>
                      <a:pt x="130652" y="77446"/>
                      <a:pt x="130249" y="76721"/>
                      <a:pt x="129711" y="76084"/>
                    </a:cubicBezTo>
                    <a:cubicBezTo>
                      <a:pt x="130137" y="76005"/>
                      <a:pt x="130565" y="75967"/>
                      <a:pt x="130990" y="75967"/>
                    </a:cubicBezTo>
                    <a:cubicBezTo>
                      <a:pt x="132925" y="75967"/>
                      <a:pt x="134800" y="76770"/>
                      <a:pt x="136145" y="78217"/>
                    </a:cubicBezTo>
                    <a:cubicBezTo>
                      <a:pt x="137486" y="76763"/>
                      <a:pt x="139360" y="75960"/>
                      <a:pt x="141297" y="75960"/>
                    </a:cubicBezTo>
                    <a:cubicBezTo>
                      <a:pt x="141806" y="75960"/>
                      <a:pt x="142320" y="76015"/>
                      <a:pt x="142829" y="76129"/>
                    </a:cubicBezTo>
                    <a:cubicBezTo>
                      <a:pt x="143284" y="72368"/>
                      <a:pt x="139944" y="69005"/>
                      <a:pt x="136195" y="69005"/>
                    </a:cubicBezTo>
                    <a:cubicBezTo>
                      <a:pt x="136175" y="69005"/>
                      <a:pt x="136156" y="69005"/>
                      <a:pt x="136136" y="69006"/>
                    </a:cubicBezTo>
                    <a:cubicBezTo>
                      <a:pt x="136116" y="69005"/>
                      <a:pt x="136096" y="69005"/>
                      <a:pt x="136077" y="69005"/>
                    </a:cubicBezTo>
                    <a:cubicBezTo>
                      <a:pt x="134208" y="69005"/>
                      <a:pt x="132449" y="69844"/>
                      <a:pt x="131199" y="71147"/>
                    </a:cubicBezTo>
                    <a:cubicBezTo>
                      <a:pt x="131288" y="69552"/>
                      <a:pt x="130706" y="68056"/>
                      <a:pt x="129711" y="66873"/>
                    </a:cubicBezTo>
                    <a:cubicBezTo>
                      <a:pt x="130140" y="66794"/>
                      <a:pt x="130570" y="66755"/>
                      <a:pt x="130997" y="66755"/>
                    </a:cubicBezTo>
                    <a:cubicBezTo>
                      <a:pt x="132930" y="66755"/>
                      <a:pt x="134802" y="67551"/>
                      <a:pt x="136145" y="68997"/>
                    </a:cubicBezTo>
                    <a:cubicBezTo>
                      <a:pt x="137487" y="67540"/>
                      <a:pt x="139365" y="66743"/>
                      <a:pt x="141304" y="66743"/>
                    </a:cubicBezTo>
                    <a:cubicBezTo>
                      <a:pt x="141811" y="66743"/>
                      <a:pt x="142322" y="66798"/>
                      <a:pt x="142829" y="66909"/>
                    </a:cubicBezTo>
                    <a:cubicBezTo>
                      <a:pt x="143276" y="63151"/>
                      <a:pt x="139944" y="59785"/>
                      <a:pt x="136198" y="59785"/>
                    </a:cubicBezTo>
                    <a:cubicBezTo>
                      <a:pt x="136183" y="59785"/>
                      <a:pt x="136169" y="59785"/>
                      <a:pt x="136154" y="59785"/>
                    </a:cubicBezTo>
                    <a:cubicBezTo>
                      <a:pt x="137492" y="58340"/>
                      <a:pt x="139363" y="57545"/>
                      <a:pt x="141292" y="57545"/>
                    </a:cubicBezTo>
                    <a:cubicBezTo>
                      <a:pt x="141803" y="57545"/>
                      <a:pt x="142319" y="57601"/>
                      <a:pt x="142829" y="57715"/>
                    </a:cubicBezTo>
                    <a:cubicBezTo>
                      <a:pt x="143284" y="53954"/>
                      <a:pt x="139944" y="50592"/>
                      <a:pt x="136195" y="50592"/>
                    </a:cubicBezTo>
                    <a:cubicBezTo>
                      <a:pt x="136175" y="50592"/>
                      <a:pt x="136156" y="50592"/>
                      <a:pt x="136136" y="50592"/>
                    </a:cubicBezTo>
                    <a:cubicBezTo>
                      <a:pt x="136116" y="50592"/>
                      <a:pt x="136096" y="50592"/>
                      <a:pt x="136077" y="50592"/>
                    </a:cubicBezTo>
                    <a:cubicBezTo>
                      <a:pt x="134208" y="50592"/>
                      <a:pt x="132449" y="51430"/>
                      <a:pt x="131199" y="52733"/>
                    </a:cubicBezTo>
                    <a:cubicBezTo>
                      <a:pt x="131288" y="51138"/>
                      <a:pt x="130706" y="49642"/>
                      <a:pt x="129711" y="48459"/>
                    </a:cubicBezTo>
                    <a:cubicBezTo>
                      <a:pt x="130140" y="48380"/>
                      <a:pt x="130570" y="48341"/>
                      <a:pt x="130997" y="48341"/>
                    </a:cubicBezTo>
                    <a:cubicBezTo>
                      <a:pt x="132927" y="48341"/>
                      <a:pt x="134793" y="49137"/>
                      <a:pt x="136136" y="50583"/>
                    </a:cubicBezTo>
                    <a:cubicBezTo>
                      <a:pt x="137484" y="49129"/>
                      <a:pt x="139360" y="48326"/>
                      <a:pt x="141292" y="48326"/>
                    </a:cubicBezTo>
                    <a:cubicBezTo>
                      <a:pt x="141801" y="48326"/>
                      <a:pt x="142313" y="48381"/>
                      <a:pt x="142820" y="48495"/>
                    </a:cubicBezTo>
                    <a:cubicBezTo>
                      <a:pt x="143275" y="44743"/>
                      <a:pt x="139943" y="41371"/>
                      <a:pt x="136195" y="41371"/>
                    </a:cubicBezTo>
                    <a:cubicBezTo>
                      <a:pt x="136175" y="41371"/>
                      <a:pt x="136156" y="41371"/>
                      <a:pt x="136136" y="41372"/>
                    </a:cubicBezTo>
                    <a:cubicBezTo>
                      <a:pt x="137482" y="39919"/>
                      <a:pt x="139354" y="39122"/>
                      <a:pt x="141284" y="39122"/>
                    </a:cubicBezTo>
                    <a:cubicBezTo>
                      <a:pt x="141795" y="39122"/>
                      <a:pt x="142310" y="39178"/>
                      <a:pt x="142820" y="39293"/>
                    </a:cubicBezTo>
                    <a:cubicBezTo>
                      <a:pt x="143274" y="35536"/>
                      <a:pt x="139943" y="32169"/>
                      <a:pt x="136210" y="32169"/>
                    </a:cubicBezTo>
                    <a:cubicBezTo>
                      <a:pt x="136185" y="32169"/>
                      <a:pt x="136160" y="32169"/>
                      <a:pt x="136136" y="32169"/>
                    </a:cubicBezTo>
                    <a:cubicBezTo>
                      <a:pt x="136116" y="32169"/>
                      <a:pt x="136096" y="32169"/>
                      <a:pt x="136076" y="32169"/>
                    </a:cubicBezTo>
                    <a:cubicBezTo>
                      <a:pt x="134207" y="32169"/>
                      <a:pt x="132440" y="32998"/>
                      <a:pt x="131199" y="34302"/>
                    </a:cubicBezTo>
                    <a:cubicBezTo>
                      <a:pt x="131279" y="32716"/>
                      <a:pt x="130697" y="31210"/>
                      <a:pt x="129702" y="30028"/>
                    </a:cubicBezTo>
                    <a:cubicBezTo>
                      <a:pt x="130130" y="29949"/>
                      <a:pt x="130559" y="29910"/>
                      <a:pt x="130985" y="29910"/>
                    </a:cubicBezTo>
                    <a:cubicBezTo>
                      <a:pt x="132925" y="29910"/>
                      <a:pt x="134799" y="30713"/>
                      <a:pt x="136136" y="32160"/>
                    </a:cubicBezTo>
                    <a:cubicBezTo>
                      <a:pt x="137484" y="30706"/>
                      <a:pt x="139360" y="29903"/>
                      <a:pt x="141292" y="29903"/>
                    </a:cubicBezTo>
                    <a:cubicBezTo>
                      <a:pt x="141801" y="29903"/>
                      <a:pt x="142313" y="29959"/>
                      <a:pt x="142820" y="30072"/>
                    </a:cubicBezTo>
                    <a:cubicBezTo>
                      <a:pt x="143276" y="26315"/>
                      <a:pt x="139935" y="22949"/>
                      <a:pt x="136189" y="22949"/>
                    </a:cubicBezTo>
                    <a:cubicBezTo>
                      <a:pt x="136175" y="22949"/>
                      <a:pt x="136160" y="22949"/>
                      <a:pt x="136145" y="22949"/>
                    </a:cubicBezTo>
                    <a:cubicBezTo>
                      <a:pt x="137490" y="21504"/>
                      <a:pt x="139357" y="20708"/>
                      <a:pt x="141284" y="20708"/>
                    </a:cubicBezTo>
                    <a:cubicBezTo>
                      <a:pt x="141794" y="20708"/>
                      <a:pt x="142310" y="20764"/>
                      <a:pt x="142820" y="20879"/>
                    </a:cubicBezTo>
                    <a:cubicBezTo>
                      <a:pt x="143275" y="17117"/>
                      <a:pt x="139935" y="13755"/>
                      <a:pt x="136195" y="13755"/>
                    </a:cubicBezTo>
                    <a:cubicBezTo>
                      <a:pt x="136175" y="13755"/>
                      <a:pt x="136156" y="13755"/>
                      <a:pt x="136136" y="13755"/>
                    </a:cubicBezTo>
                    <a:cubicBezTo>
                      <a:pt x="136116" y="13755"/>
                      <a:pt x="136096" y="13755"/>
                      <a:pt x="136076" y="13755"/>
                    </a:cubicBezTo>
                    <a:cubicBezTo>
                      <a:pt x="134207" y="13755"/>
                      <a:pt x="132440" y="14585"/>
                      <a:pt x="131199" y="15888"/>
                    </a:cubicBezTo>
                    <a:cubicBezTo>
                      <a:pt x="131279" y="14302"/>
                      <a:pt x="130697" y="12797"/>
                      <a:pt x="129702" y="11614"/>
                    </a:cubicBezTo>
                    <a:cubicBezTo>
                      <a:pt x="130130" y="11535"/>
                      <a:pt x="130558" y="11496"/>
                      <a:pt x="130984" y="11496"/>
                    </a:cubicBezTo>
                    <a:cubicBezTo>
                      <a:pt x="132922" y="11496"/>
                      <a:pt x="134791" y="12299"/>
                      <a:pt x="136136" y="13746"/>
                    </a:cubicBezTo>
                    <a:cubicBezTo>
                      <a:pt x="137484" y="12292"/>
                      <a:pt x="139360" y="11489"/>
                      <a:pt x="141292" y="11489"/>
                    </a:cubicBezTo>
                    <a:cubicBezTo>
                      <a:pt x="141801" y="11489"/>
                      <a:pt x="142313" y="11545"/>
                      <a:pt x="142820" y="11659"/>
                    </a:cubicBezTo>
                    <a:cubicBezTo>
                      <a:pt x="143275" y="7906"/>
                      <a:pt x="139935" y="4535"/>
                      <a:pt x="136195" y="4535"/>
                    </a:cubicBezTo>
                    <a:cubicBezTo>
                      <a:pt x="136175" y="4535"/>
                      <a:pt x="136156" y="4535"/>
                      <a:pt x="136136" y="4535"/>
                    </a:cubicBezTo>
                    <a:cubicBezTo>
                      <a:pt x="136116" y="4535"/>
                      <a:pt x="136096" y="4535"/>
                      <a:pt x="136077" y="4535"/>
                    </a:cubicBezTo>
                    <a:cubicBezTo>
                      <a:pt x="134208" y="4535"/>
                      <a:pt x="132440" y="5373"/>
                      <a:pt x="131199" y="6677"/>
                    </a:cubicBezTo>
                    <a:cubicBezTo>
                      <a:pt x="131234" y="5933"/>
                      <a:pt x="131136" y="5198"/>
                      <a:pt x="130894" y="4499"/>
                    </a:cubicBezTo>
                    <a:lnTo>
                      <a:pt x="130518" y="4499"/>
                    </a:lnTo>
                    <a:cubicBezTo>
                      <a:pt x="130751" y="5198"/>
                      <a:pt x="130867" y="5933"/>
                      <a:pt x="130867" y="6668"/>
                    </a:cubicBezTo>
                    <a:cubicBezTo>
                      <a:pt x="130394" y="6566"/>
                      <a:pt x="129917" y="6516"/>
                      <a:pt x="129443" y="6516"/>
                    </a:cubicBezTo>
                    <a:cubicBezTo>
                      <a:pt x="127584" y="6516"/>
                      <a:pt x="125780" y="7282"/>
                      <a:pt x="124487" y="8675"/>
                    </a:cubicBezTo>
                    <a:cubicBezTo>
                      <a:pt x="123206" y="7295"/>
                      <a:pt x="121414" y="6515"/>
                      <a:pt x="119532" y="6515"/>
                    </a:cubicBezTo>
                    <a:cubicBezTo>
                      <a:pt x="119048" y="6515"/>
                      <a:pt x="118564" y="6560"/>
                      <a:pt x="118089" y="6668"/>
                    </a:cubicBezTo>
                    <a:cubicBezTo>
                      <a:pt x="118089" y="5933"/>
                      <a:pt x="118206" y="5198"/>
                      <a:pt x="118439" y="4499"/>
                    </a:cubicBezTo>
                    <a:lnTo>
                      <a:pt x="118063" y="4499"/>
                    </a:lnTo>
                    <a:cubicBezTo>
                      <a:pt x="117821" y="5198"/>
                      <a:pt x="117722" y="5933"/>
                      <a:pt x="117758" y="6677"/>
                    </a:cubicBezTo>
                    <a:cubicBezTo>
                      <a:pt x="116516" y="5373"/>
                      <a:pt x="114749" y="4535"/>
                      <a:pt x="112880" y="4535"/>
                    </a:cubicBezTo>
                    <a:cubicBezTo>
                      <a:pt x="112860" y="4535"/>
                      <a:pt x="112840" y="4535"/>
                      <a:pt x="112821" y="4535"/>
                    </a:cubicBezTo>
                    <a:cubicBezTo>
                      <a:pt x="112802" y="4535"/>
                      <a:pt x="112783" y="4535"/>
                      <a:pt x="112765" y="4535"/>
                    </a:cubicBezTo>
                    <a:cubicBezTo>
                      <a:pt x="110778" y="4535"/>
                      <a:pt x="108911" y="5480"/>
                      <a:pt x="107659" y="6927"/>
                    </a:cubicBezTo>
                    <a:lnTo>
                      <a:pt x="107659" y="6927"/>
                    </a:lnTo>
                    <a:cubicBezTo>
                      <a:pt x="107953" y="3265"/>
                      <a:pt x="104676" y="36"/>
                      <a:pt x="101009" y="36"/>
                    </a:cubicBezTo>
                    <a:cubicBezTo>
                      <a:pt x="100988" y="36"/>
                      <a:pt x="100968" y="37"/>
                      <a:pt x="100948" y="37"/>
                    </a:cubicBezTo>
                    <a:cubicBezTo>
                      <a:pt x="100928" y="37"/>
                      <a:pt x="100908" y="37"/>
                      <a:pt x="100889" y="37"/>
                    </a:cubicBezTo>
                    <a:cubicBezTo>
                      <a:pt x="99020" y="37"/>
                      <a:pt x="97261" y="875"/>
                      <a:pt x="96011" y="2178"/>
                    </a:cubicBezTo>
                    <a:cubicBezTo>
                      <a:pt x="96056" y="1435"/>
                      <a:pt x="95948" y="700"/>
                      <a:pt x="95706" y="1"/>
                    </a:cubicBezTo>
                    <a:lnTo>
                      <a:pt x="95339" y="1"/>
                    </a:lnTo>
                    <a:cubicBezTo>
                      <a:pt x="95563" y="700"/>
                      <a:pt x="95688" y="1426"/>
                      <a:pt x="95688" y="2169"/>
                    </a:cubicBezTo>
                    <a:cubicBezTo>
                      <a:pt x="95213" y="2067"/>
                      <a:pt x="94735" y="2018"/>
                      <a:pt x="94260" y="2018"/>
                    </a:cubicBezTo>
                    <a:cubicBezTo>
                      <a:pt x="92399" y="2018"/>
                      <a:pt x="90599" y="2784"/>
                      <a:pt x="89299" y="4177"/>
                    </a:cubicBezTo>
                    <a:cubicBezTo>
                      <a:pt x="88034" y="2804"/>
                      <a:pt x="86246" y="2017"/>
                      <a:pt x="84376" y="2017"/>
                    </a:cubicBezTo>
                    <a:cubicBezTo>
                      <a:pt x="84365" y="2017"/>
                      <a:pt x="84355" y="2017"/>
                      <a:pt x="84344" y="2017"/>
                    </a:cubicBezTo>
                    <a:cubicBezTo>
                      <a:pt x="83860" y="2017"/>
                      <a:pt x="83376" y="2062"/>
                      <a:pt x="82902" y="2169"/>
                    </a:cubicBezTo>
                    <a:cubicBezTo>
                      <a:pt x="82902" y="1435"/>
                      <a:pt x="83027" y="700"/>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sp>
            <p:nvSpPr>
              <p:cNvPr id="530" name="Google Shape;530;p24"/>
              <p:cNvSpPr/>
              <p:nvPr/>
            </p:nvSpPr>
            <p:spPr>
              <a:xfrm>
                <a:off x="0" y="0"/>
                <a:ext cx="2743019" cy="1499080"/>
              </a:xfrm>
              <a:custGeom>
                <a:avLst/>
                <a:gdLst/>
                <a:ahLst/>
                <a:cxnLst/>
                <a:rect l="l" t="t" r="r" b="b"/>
                <a:pathLst>
                  <a:path w="143276" h="78414" extrusionOk="0">
                    <a:moveTo>
                      <a:pt x="84144" y="2392"/>
                    </a:moveTo>
                    <a:cubicBezTo>
                      <a:pt x="86080" y="2392"/>
                      <a:pt x="87955" y="3195"/>
                      <a:pt x="89299" y="4642"/>
                    </a:cubicBezTo>
                    <a:cubicBezTo>
                      <a:pt x="90635" y="3197"/>
                      <a:pt x="92499" y="2400"/>
                      <a:pt x="94430" y="2400"/>
                    </a:cubicBezTo>
                    <a:cubicBezTo>
                      <a:pt x="94856" y="2400"/>
                      <a:pt x="95287" y="2439"/>
                      <a:pt x="95715" y="2518"/>
                    </a:cubicBezTo>
                    <a:cubicBezTo>
                      <a:pt x="94720" y="3692"/>
                      <a:pt x="94138" y="5198"/>
                      <a:pt x="94228" y="6793"/>
                    </a:cubicBezTo>
                    <a:cubicBezTo>
                      <a:pt x="92977" y="5480"/>
                      <a:pt x="91219" y="4651"/>
                      <a:pt x="89350" y="4651"/>
                    </a:cubicBezTo>
                    <a:cubicBezTo>
                      <a:pt x="89330" y="4651"/>
                      <a:pt x="89310" y="4651"/>
                      <a:pt x="89290" y="4651"/>
                    </a:cubicBezTo>
                    <a:cubicBezTo>
                      <a:pt x="89271" y="4651"/>
                      <a:pt x="89251" y="4651"/>
                      <a:pt x="89231" y="4651"/>
                    </a:cubicBezTo>
                    <a:cubicBezTo>
                      <a:pt x="87362" y="4651"/>
                      <a:pt x="85595" y="5489"/>
                      <a:pt x="84353" y="6793"/>
                    </a:cubicBezTo>
                    <a:cubicBezTo>
                      <a:pt x="84434" y="5198"/>
                      <a:pt x="83851" y="3692"/>
                      <a:pt x="82866" y="2518"/>
                    </a:cubicBezTo>
                    <a:lnTo>
                      <a:pt x="82866" y="2509"/>
                    </a:lnTo>
                    <a:cubicBezTo>
                      <a:pt x="83291" y="2430"/>
                      <a:pt x="83719" y="2392"/>
                      <a:pt x="84144" y="2392"/>
                    </a:cubicBezTo>
                    <a:close/>
                    <a:moveTo>
                      <a:pt x="23970" y="2589"/>
                    </a:moveTo>
                    <a:cubicBezTo>
                      <a:pt x="24396" y="2589"/>
                      <a:pt x="24824" y="2628"/>
                      <a:pt x="25250" y="2707"/>
                    </a:cubicBezTo>
                    <a:cubicBezTo>
                      <a:pt x="24255" y="3889"/>
                      <a:pt x="23673" y="5386"/>
                      <a:pt x="23753" y="6981"/>
                    </a:cubicBezTo>
                    <a:cubicBezTo>
                      <a:pt x="22512" y="5677"/>
                      <a:pt x="20744" y="4839"/>
                      <a:pt x="18884" y="4839"/>
                    </a:cubicBezTo>
                    <a:cubicBezTo>
                      <a:pt x="18864" y="4839"/>
                      <a:pt x="18845" y="4839"/>
                      <a:pt x="18825" y="4839"/>
                    </a:cubicBezTo>
                    <a:cubicBezTo>
                      <a:pt x="18805" y="4839"/>
                      <a:pt x="18786" y="4839"/>
                      <a:pt x="18766" y="4839"/>
                    </a:cubicBezTo>
                    <a:cubicBezTo>
                      <a:pt x="16897" y="4839"/>
                      <a:pt x="15129" y="5677"/>
                      <a:pt x="13888" y="6981"/>
                    </a:cubicBezTo>
                    <a:cubicBezTo>
                      <a:pt x="13951" y="5395"/>
                      <a:pt x="13368" y="3898"/>
                      <a:pt x="12382" y="2716"/>
                    </a:cubicBezTo>
                    <a:lnTo>
                      <a:pt x="12391" y="2707"/>
                    </a:lnTo>
                    <a:cubicBezTo>
                      <a:pt x="12818" y="2628"/>
                      <a:pt x="13246" y="2589"/>
                      <a:pt x="13671" y="2589"/>
                    </a:cubicBezTo>
                    <a:cubicBezTo>
                      <a:pt x="15606" y="2589"/>
                      <a:pt x="17481" y="3390"/>
                      <a:pt x="18825" y="4830"/>
                    </a:cubicBezTo>
                    <a:cubicBezTo>
                      <a:pt x="20162" y="3390"/>
                      <a:pt x="22035" y="2589"/>
                      <a:pt x="23970" y="2589"/>
                    </a:cubicBezTo>
                    <a:close/>
                    <a:moveTo>
                      <a:pt x="77636" y="544"/>
                    </a:moveTo>
                    <a:cubicBezTo>
                      <a:pt x="80811" y="544"/>
                      <a:pt x="83986" y="2623"/>
                      <a:pt x="84031" y="6784"/>
                    </a:cubicBezTo>
                    <a:cubicBezTo>
                      <a:pt x="83550" y="6679"/>
                      <a:pt x="83066" y="6627"/>
                      <a:pt x="82585" y="6627"/>
                    </a:cubicBezTo>
                    <a:cubicBezTo>
                      <a:pt x="80728" y="6627"/>
                      <a:pt x="78929" y="7394"/>
                      <a:pt x="77633" y="8782"/>
                    </a:cubicBezTo>
                    <a:cubicBezTo>
                      <a:pt x="76360" y="7411"/>
                      <a:pt x="74559" y="6622"/>
                      <a:pt x="72687" y="6622"/>
                    </a:cubicBezTo>
                    <a:cubicBezTo>
                      <a:pt x="72203" y="6622"/>
                      <a:pt x="71719" y="6676"/>
                      <a:pt x="71244" y="6784"/>
                    </a:cubicBezTo>
                    <a:cubicBezTo>
                      <a:pt x="71284" y="2625"/>
                      <a:pt x="74460" y="544"/>
                      <a:pt x="77636" y="544"/>
                    </a:cubicBezTo>
                    <a:close/>
                    <a:moveTo>
                      <a:pt x="100947" y="544"/>
                    </a:moveTo>
                    <a:cubicBezTo>
                      <a:pt x="104121" y="544"/>
                      <a:pt x="107295" y="2622"/>
                      <a:pt x="107337" y="6782"/>
                    </a:cubicBezTo>
                    <a:lnTo>
                      <a:pt x="107337" y="6782"/>
                    </a:lnTo>
                    <a:cubicBezTo>
                      <a:pt x="106859" y="6678"/>
                      <a:pt x="106378" y="6627"/>
                      <a:pt x="105901" y="6627"/>
                    </a:cubicBezTo>
                    <a:cubicBezTo>
                      <a:pt x="104043" y="6627"/>
                      <a:pt x="102246" y="7394"/>
                      <a:pt x="100957" y="8782"/>
                    </a:cubicBezTo>
                    <a:cubicBezTo>
                      <a:pt x="99676" y="7411"/>
                      <a:pt x="97883" y="6622"/>
                      <a:pt x="96002" y="6622"/>
                    </a:cubicBezTo>
                    <a:cubicBezTo>
                      <a:pt x="95518" y="6622"/>
                      <a:pt x="95034" y="6676"/>
                      <a:pt x="94559" y="6784"/>
                    </a:cubicBezTo>
                    <a:cubicBezTo>
                      <a:pt x="94595" y="2625"/>
                      <a:pt x="97771" y="544"/>
                      <a:pt x="100947" y="544"/>
                    </a:cubicBezTo>
                    <a:close/>
                    <a:moveTo>
                      <a:pt x="7166" y="739"/>
                    </a:moveTo>
                    <a:cubicBezTo>
                      <a:pt x="10341" y="739"/>
                      <a:pt x="13516" y="2815"/>
                      <a:pt x="13556" y="6972"/>
                    </a:cubicBezTo>
                    <a:cubicBezTo>
                      <a:pt x="13079" y="6868"/>
                      <a:pt x="12598" y="6817"/>
                      <a:pt x="12120" y="6817"/>
                    </a:cubicBezTo>
                    <a:cubicBezTo>
                      <a:pt x="10263" y="6817"/>
                      <a:pt x="8460" y="7585"/>
                      <a:pt x="7163" y="8974"/>
                    </a:cubicBezTo>
                    <a:lnTo>
                      <a:pt x="7163" y="8974"/>
                    </a:lnTo>
                    <a:cubicBezTo>
                      <a:pt x="5882" y="7597"/>
                      <a:pt x="4092" y="6819"/>
                      <a:pt x="2212" y="6819"/>
                    </a:cubicBezTo>
                    <a:cubicBezTo>
                      <a:pt x="1728" y="6819"/>
                      <a:pt x="1245" y="6873"/>
                      <a:pt x="770" y="6972"/>
                    </a:cubicBezTo>
                    <a:cubicBezTo>
                      <a:pt x="810" y="2818"/>
                      <a:pt x="3988" y="739"/>
                      <a:pt x="7166" y="739"/>
                    </a:cubicBezTo>
                    <a:close/>
                    <a:moveTo>
                      <a:pt x="30461" y="743"/>
                    </a:moveTo>
                    <a:cubicBezTo>
                      <a:pt x="33632" y="743"/>
                      <a:pt x="36807" y="2818"/>
                      <a:pt x="36853" y="6968"/>
                    </a:cubicBezTo>
                    <a:lnTo>
                      <a:pt x="36853" y="6968"/>
                    </a:lnTo>
                    <a:cubicBezTo>
                      <a:pt x="36386" y="6869"/>
                      <a:pt x="35915" y="6820"/>
                      <a:pt x="35447" y="6820"/>
                    </a:cubicBezTo>
                    <a:cubicBezTo>
                      <a:pt x="33589" y="6820"/>
                      <a:pt x="31784" y="7587"/>
                      <a:pt x="30492" y="8979"/>
                    </a:cubicBezTo>
                    <a:cubicBezTo>
                      <a:pt x="29210" y="7599"/>
                      <a:pt x="27418" y="6819"/>
                      <a:pt x="25536" y="6819"/>
                    </a:cubicBezTo>
                    <a:cubicBezTo>
                      <a:pt x="25053" y="6819"/>
                      <a:pt x="24569" y="6873"/>
                      <a:pt x="24094" y="6972"/>
                    </a:cubicBezTo>
                    <a:cubicBezTo>
                      <a:pt x="24121" y="2820"/>
                      <a:pt x="27289" y="743"/>
                      <a:pt x="30461" y="743"/>
                    </a:cubicBezTo>
                    <a:close/>
                    <a:moveTo>
                      <a:pt x="119326" y="6899"/>
                    </a:moveTo>
                    <a:cubicBezTo>
                      <a:pt x="121263" y="6899"/>
                      <a:pt x="123133" y="7700"/>
                      <a:pt x="124470" y="9149"/>
                    </a:cubicBezTo>
                    <a:lnTo>
                      <a:pt x="124470" y="9149"/>
                    </a:lnTo>
                    <a:cubicBezTo>
                      <a:pt x="124453" y="9149"/>
                      <a:pt x="124436" y="9149"/>
                      <a:pt x="124419" y="9149"/>
                    </a:cubicBezTo>
                    <a:cubicBezTo>
                      <a:pt x="122550" y="9149"/>
                      <a:pt x="120782" y="9987"/>
                      <a:pt x="119541" y="11291"/>
                    </a:cubicBezTo>
                    <a:cubicBezTo>
                      <a:pt x="119622" y="9705"/>
                      <a:pt x="119039" y="8199"/>
                      <a:pt x="118045" y="7017"/>
                    </a:cubicBezTo>
                    <a:cubicBezTo>
                      <a:pt x="118472" y="6938"/>
                      <a:pt x="118901" y="6899"/>
                      <a:pt x="119326" y="6899"/>
                    </a:cubicBezTo>
                    <a:close/>
                    <a:moveTo>
                      <a:pt x="129625" y="6899"/>
                    </a:moveTo>
                    <a:cubicBezTo>
                      <a:pt x="130050" y="6899"/>
                      <a:pt x="130477" y="6938"/>
                      <a:pt x="130903" y="7017"/>
                    </a:cubicBezTo>
                    <a:cubicBezTo>
                      <a:pt x="129908" y="8199"/>
                      <a:pt x="129326" y="9705"/>
                      <a:pt x="129415" y="11291"/>
                    </a:cubicBezTo>
                    <a:cubicBezTo>
                      <a:pt x="128165" y="9987"/>
                      <a:pt x="126397" y="9149"/>
                      <a:pt x="124537" y="9149"/>
                    </a:cubicBezTo>
                    <a:cubicBezTo>
                      <a:pt x="124520" y="9149"/>
                      <a:pt x="124503" y="9149"/>
                      <a:pt x="124487" y="9149"/>
                    </a:cubicBezTo>
                    <a:lnTo>
                      <a:pt x="124487" y="9149"/>
                    </a:lnTo>
                    <a:cubicBezTo>
                      <a:pt x="125823" y="7700"/>
                      <a:pt x="127694" y="6899"/>
                      <a:pt x="129625" y="6899"/>
                    </a:cubicBezTo>
                    <a:close/>
                    <a:moveTo>
                      <a:pt x="82788" y="6997"/>
                    </a:moveTo>
                    <a:cubicBezTo>
                      <a:pt x="83213" y="6997"/>
                      <a:pt x="83641" y="7036"/>
                      <a:pt x="84066" y="7115"/>
                    </a:cubicBezTo>
                    <a:cubicBezTo>
                      <a:pt x="83072" y="8298"/>
                      <a:pt x="82489" y="9794"/>
                      <a:pt x="82579" y="11389"/>
                    </a:cubicBezTo>
                    <a:cubicBezTo>
                      <a:pt x="81329" y="10086"/>
                      <a:pt x="79570" y="9248"/>
                      <a:pt x="77701" y="9248"/>
                    </a:cubicBezTo>
                    <a:cubicBezTo>
                      <a:pt x="77681" y="9248"/>
                      <a:pt x="77661" y="9248"/>
                      <a:pt x="77642" y="9248"/>
                    </a:cubicBezTo>
                    <a:cubicBezTo>
                      <a:pt x="78979" y="7800"/>
                      <a:pt x="80853" y="6997"/>
                      <a:pt x="82788" y="6997"/>
                    </a:cubicBezTo>
                    <a:close/>
                    <a:moveTo>
                      <a:pt x="95819" y="7002"/>
                    </a:moveTo>
                    <a:cubicBezTo>
                      <a:pt x="97748" y="7002"/>
                      <a:pt x="99615" y="7806"/>
                      <a:pt x="100948" y="9257"/>
                    </a:cubicBezTo>
                    <a:cubicBezTo>
                      <a:pt x="100928" y="9257"/>
                      <a:pt x="100908" y="9256"/>
                      <a:pt x="100888" y="9256"/>
                    </a:cubicBezTo>
                    <a:cubicBezTo>
                      <a:pt x="99020" y="9256"/>
                      <a:pt x="97252" y="10086"/>
                      <a:pt x="96011" y="11398"/>
                    </a:cubicBezTo>
                    <a:cubicBezTo>
                      <a:pt x="96100" y="9803"/>
                      <a:pt x="95509" y="8298"/>
                      <a:pt x="94523" y="7124"/>
                    </a:cubicBezTo>
                    <a:cubicBezTo>
                      <a:pt x="94955" y="7042"/>
                      <a:pt x="95388" y="7002"/>
                      <a:pt x="95819" y="7002"/>
                    </a:cubicBezTo>
                    <a:close/>
                    <a:moveTo>
                      <a:pt x="48857" y="7096"/>
                    </a:moveTo>
                    <a:cubicBezTo>
                      <a:pt x="50790" y="7096"/>
                      <a:pt x="52658" y="7899"/>
                      <a:pt x="53995" y="9346"/>
                    </a:cubicBezTo>
                    <a:lnTo>
                      <a:pt x="53995" y="9346"/>
                    </a:lnTo>
                    <a:cubicBezTo>
                      <a:pt x="53978" y="9346"/>
                      <a:pt x="53961" y="9346"/>
                      <a:pt x="53945" y="9346"/>
                    </a:cubicBezTo>
                    <a:cubicBezTo>
                      <a:pt x="52076" y="9346"/>
                      <a:pt x="50308" y="10184"/>
                      <a:pt x="49067" y="11488"/>
                    </a:cubicBezTo>
                    <a:cubicBezTo>
                      <a:pt x="49156" y="9893"/>
                      <a:pt x="48565" y="8388"/>
                      <a:pt x="47579" y="7214"/>
                    </a:cubicBezTo>
                    <a:cubicBezTo>
                      <a:pt x="48005" y="7135"/>
                      <a:pt x="48433" y="7096"/>
                      <a:pt x="48857" y="7096"/>
                    </a:cubicBezTo>
                    <a:close/>
                    <a:moveTo>
                      <a:pt x="59151" y="7096"/>
                    </a:moveTo>
                    <a:cubicBezTo>
                      <a:pt x="59575" y="7096"/>
                      <a:pt x="60003" y="7135"/>
                      <a:pt x="60429" y="7214"/>
                    </a:cubicBezTo>
                    <a:cubicBezTo>
                      <a:pt x="59443" y="8397"/>
                      <a:pt x="58852" y="9893"/>
                      <a:pt x="58941" y="11488"/>
                    </a:cubicBezTo>
                    <a:cubicBezTo>
                      <a:pt x="57700" y="10184"/>
                      <a:pt x="55932" y="9346"/>
                      <a:pt x="54063" y="9346"/>
                    </a:cubicBezTo>
                    <a:cubicBezTo>
                      <a:pt x="54043" y="9346"/>
                      <a:pt x="54024" y="9346"/>
                      <a:pt x="54004" y="9346"/>
                    </a:cubicBezTo>
                    <a:cubicBezTo>
                      <a:pt x="55349" y="7899"/>
                      <a:pt x="57217" y="7096"/>
                      <a:pt x="59151" y="7096"/>
                    </a:cubicBezTo>
                    <a:close/>
                    <a:moveTo>
                      <a:pt x="12288" y="7195"/>
                    </a:moveTo>
                    <a:cubicBezTo>
                      <a:pt x="12712" y="7195"/>
                      <a:pt x="13139" y="7233"/>
                      <a:pt x="13565" y="7312"/>
                    </a:cubicBezTo>
                    <a:cubicBezTo>
                      <a:pt x="12580" y="8495"/>
                      <a:pt x="11997" y="9992"/>
                      <a:pt x="12078" y="11586"/>
                    </a:cubicBezTo>
                    <a:cubicBezTo>
                      <a:pt x="10836" y="10283"/>
                      <a:pt x="9069" y="9445"/>
                      <a:pt x="7200" y="9445"/>
                    </a:cubicBezTo>
                    <a:cubicBezTo>
                      <a:pt x="7183" y="9445"/>
                      <a:pt x="7166" y="9445"/>
                      <a:pt x="7150" y="9445"/>
                    </a:cubicBezTo>
                    <a:lnTo>
                      <a:pt x="7150" y="9445"/>
                    </a:lnTo>
                    <a:cubicBezTo>
                      <a:pt x="8487" y="7997"/>
                      <a:pt x="10354" y="7195"/>
                      <a:pt x="12288" y="7195"/>
                    </a:cubicBezTo>
                    <a:close/>
                    <a:moveTo>
                      <a:pt x="25327" y="7195"/>
                    </a:moveTo>
                    <a:cubicBezTo>
                      <a:pt x="27263" y="7195"/>
                      <a:pt x="29138" y="7997"/>
                      <a:pt x="30483" y="9445"/>
                    </a:cubicBezTo>
                    <a:cubicBezTo>
                      <a:pt x="30463" y="9445"/>
                      <a:pt x="30443" y="9445"/>
                      <a:pt x="30423" y="9445"/>
                    </a:cubicBezTo>
                    <a:cubicBezTo>
                      <a:pt x="28555" y="9445"/>
                      <a:pt x="26787" y="10283"/>
                      <a:pt x="25545" y="11586"/>
                    </a:cubicBezTo>
                    <a:cubicBezTo>
                      <a:pt x="25626" y="10000"/>
                      <a:pt x="25044" y="8495"/>
                      <a:pt x="24049" y="7312"/>
                    </a:cubicBezTo>
                    <a:cubicBezTo>
                      <a:pt x="24475" y="7233"/>
                      <a:pt x="24903" y="7195"/>
                      <a:pt x="25327" y="7195"/>
                    </a:cubicBezTo>
                    <a:close/>
                    <a:moveTo>
                      <a:pt x="35634" y="7192"/>
                    </a:moveTo>
                    <a:cubicBezTo>
                      <a:pt x="36094" y="7192"/>
                      <a:pt x="36556" y="7237"/>
                      <a:pt x="37015" y="7330"/>
                    </a:cubicBezTo>
                    <a:cubicBezTo>
                      <a:pt x="35998" y="8588"/>
                      <a:pt x="35452" y="10173"/>
                      <a:pt x="35641" y="11840"/>
                    </a:cubicBezTo>
                    <a:lnTo>
                      <a:pt x="35641" y="11840"/>
                    </a:lnTo>
                    <a:cubicBezTo>
                      <a:pt x="34389" y="10389"/>
                      <a:pt x="32523" y="9445"/>
                      <a:pt x="30538" y="9445"/>
                    </a:cubicBezTo>
                    <a:cubicBezTo>
                      <a:pt x="30520" y="9445"/>
                      <a:pt x="30501" y="9445"/>
                      <a:pt x="30483" y="9445"/>
                    </a:cubicBezTo>
                    <a:cubicBezTo>
                      <a:pt x="31822" y="7997"/>
                      <a:pt x="33700" y="7192"/>
                      <a:pt x="35634" y="7192"/>
                    </a:cubicBezTo>
                    <a:close/>
                    <a:moveTo>
                      <a:pt x="112820" y="5042"/>
                    </a:moveTo>
                    <a:cubicBezTo>
                      <a:pt x="115994" y="5042"/>
                      <a:pt x="119168" y="7120"/>
                      <a:pt x="119209" y="11280"/>
                    </a:cubicBezTo>
                    <a:lnTo>
                      <a:pt x="119209" y="11280"/>
                    </a:lnTo>
                    <a:cubicBezTo>
                      <a:pt x="118737" y="11179"/>
                      <a:pt x="118262" y="11130"/>
                      <a:pt x="117790" y="11130"/>
                    </a:cubicBezTo>
                    <a:cubicBezTo>
                      <a:pt x="115926" y="11130"/>
                      <a:pt x="114120" y="11897"/>
                      <a:pt x="112821" y="13289"/>
                    </a:cubicBezTo>
                    <a:cubicBezTo>
                      <a:pt x="111548" y="11909"/>
                      <a:pt x="109747" y="11129"/>
                      <a:pt x="107874" y="11129"/>
                    </a:cubicBezTo>
                    <a:cubicBezTo>
                      <a:pt x="107391" y="11129"/>
                      <a:pt x="106898" y="11183"/>
                      <a:pt x="106432" y="11282"/>
                    </a:cubicBezTo>
                    <a:cubicBezTo>
                      <a:pt x="106468" y="7123"/>
                      <a:pt x="109644" y="5042"/>
                      <a:pt x="112820" y="5042"/>
                    </a:cubicBezTo>
                    <a:close/>
                    <a:moveTo>
                      <a:pt x="136135" y="5042"/>
                    </a:moveTo>
                    <a:cubicBezTo>
                      <a:pt x="139310" y="5042"/>
                      <a:pt x="142484" y="7121"/>
                      <a:pt x="142525" y="11282"/>
                    </a:cubicBezTo>
                    <a:cubicBezTo>
                      <a:pt x="142051" y="11180"/>
                      <a:pt x="141574" y="11130"/>
                      <a:pt x="141100" y="11130"/>
                    </a:cubicBezTo>
                    <a:cubicBezTo>
                      <a:pt x="139242" y="11130"/>
                      <a:pt x="137437" y="11897"/>
                      <a:pt x="136145" y="13289"/>
                    </a:cubicBezTo>
                    <a:cubicBezTo>
                      <a:pt x="134863" y="11909"/>
                      <a:pt x="133071" y="11129"/>
                      <a:pt x="131190" y="11129"/>
                    </a:cubicBezTo>
                    <a:cubicBezTo>
                      <a:pt x="130706" y="11129"/>
                      <a:pt x="130222" y="11183"/>
                      <a:pt x="129747" y="11282"/>
                    </a:cubicBezTo>
                    <a:cubicBezTo>
                      <a:pt x="129783" y="7123"/>
                      <a:pt x="132959" y="5042"/>
                      <a:pt x="136135" y="5042"/>
                    </a:cubicBezTo>
                    <a:close/>
                    <a:moveTo>
                      <a:pt x="89293" y="5147"/>
                    </a:moveTo>
                    <a:cubicBezTo>
                      <a:pt x="92468" y="5147"/>
                      <a:pt x="95642" y="7223"/>
                      <a:pt x="95679" y="11378"/>
                    </a:cubicBezTo>
                    <a:lnTo>
                      <a:pt x="95679" y="11378"/>
                    </a:lnTo>
                    <a:cubicBezTo>
                      <a:pt x="95207" y="11278"/>
                      <a:pt x="94731" y="11229"/>
                      <a:pt x="94259" y="11229"/>
                    </a:cubicBezTo>
                    <a:cubicBezTo>
                      <a:pt x="92396" y="11229"/>
                      <a:pt x="90592" y="11995"/>
                      <a:pt x="89299" y="13388"/>
                    </a:cubicBezTo>
                    <a:cubicBezTo>
                      <a:pt x="88018" y="12008"/>
                      <a:pt x="86226" y="11228"/>
                      <a:pt x="84344" y="11228"/>
                    </a:cubicBezTo>
                    <a:cubicBezTo>
                      <a:pt x="83860" y="11228"/>
                      <a:pt x="83376" y="11282"/>
                      <a:pt x="82902" y="11380"/>
                    </a:cubicBezTo>
                    <a:cubicBezTo>
                      <a:pt x="82937" y="7226"/>
                      <a:pt x="86116" y="5147"/>
                      <a:pt x="89293" y="5147"/>
                    </a:cubicBezTo>
                    <a:close/>
                    <a:moveTo>
                      <a:pt x="42334" y="5241"/>
                    </a:moveTo>
                    <a:cubicBezTo>
                      <a:pt x="45504" y="5241"/>
                      <a:pt x="48679" y="7316"/>
                      <a:pt x="48726" y="11466"/>
                    </a:cubicBezTo>
                    <a:lnTo>
                      <a:pt x="48726" y="11466"/>
                    </a:lnTo>
                    <a:cubicBezTo>
                      <a:pt x="48259" y="11367"/>
                      <a:pt x="47788" y="11318"/>
                      <a:pt x="47320" y="11318"/>
                    </a:cubicBezTo>
                    <a:cubicBezTo>
                      <a:pt x="45461" y="11318"/>
                      <a:pt x="43655" y="12085"/>
                      <a:pt x="42355" y="13477"/>
                    </a:cubicBezTo>
                    <a:cubicBezTo>
                      <a:pt x="41083" y="12097"/>
                      <a:pt x="39282" y="11318"/>
                      <a:pt x="37409" y="11318"/>
                    </a:cubicBezTo>
                    <a:cubicBezTo>
                      <a:pt x="36916" y="11318"/>
                      <a:pt x="36432" y="11371"/>
                      <a:pt x="35966" y="11470"/>
                    </a:cubicBezTo>
                    <a:cubicBezTo>
                      <a:pt x="35993" y="7318"/>
                      <a:pt x="39161" y="5241"/>
                      <a:pt x="42334" y="5241"/>
                    </a:cubicBezTo>
                    <a:close/>
                    <a:moveTo>
                      <a:pt x="65648" y="5241"/>
                    </a:moveTo>
                    <a:cubicBezTo>
                      <a:pt x="68820" y="5241"/>
                      <a:pt x="71995" y="7316"/>
                      <a:pt x="72041" y="11466"/>
                    </a:cubicBezTo>
                    <a:lnTo>
                      <a:pt x="72041" y="11466"/>
                    </a:lnTo>
                    <a:cubicBezTo>
                      <a:pt x="71572" y="11367"/>
                      <a:pt x="71100" y="11318"/>
                      <a:pt x="70631" y="11318"/>
                    </a:cubicBezTo>
                    <a:cubicBezTo>
                      <a:pt x="68767" y="11318"/>
                      <a:pt x="66961" y="12085"/>
                      <a:pt x="65662" y="13477"/>
                    </a:cubicBezTo>
                    <a:cubicBezTo>
                      <a:pt x="64389" y="12097"/>
                      <a:pt x="62588" y="11318"/>
                      <a:pt x="60715" y="11318"/>
                    </a:cubicBezTo>
                    <a:cubicBezTo>
                      <a:pt x="60223" y="11318"/>
                      <a:pt x="59739" y="11371"/>
                      <a:pt x="59273" y="11470"/>
                    </a:cubicBezTo>
                    <a:cubicBezTo>
                      <a:pt x="59304" y="7318"/>
                      <a:pt x="62474" y="5241"/>
                      <a:pt x="65648" y="5241"/>
                    </a:cubicBezTo>
                    <a:close/>
                    <a:moveTo>
                      <a:pt x="18806" y="5349"/>
                    </a:moveTo>
                    <a:cubicBezTo>
                      <a:pt x="21976" y="5349"/>
                      <a:pt x="25149" y="7423"/>
                      <a:pt x="25196" y="11574"/>
                    </a:cubicBezTo>
                    <a:lnTo>
                      <a:pt x="25196" y="11574"/>
                    </a:lnTo>
                    <a:cubicBezTo>
                      <a:pt x="24722" y="11471"/>
                      <a:pt x="24244" y="11421"/>
                      <a:pt x="23770" y="11421"/>
                    </a:cubicBezTo>
                    <a:cubicBezTo>
                      <a:pt x="21912" y="11421"/>
                      <a:pt x="20114" y="12189"/>
                      <a:pt x="18825" y="13585"/>
                    </a:cubicBezTo>
                    <a:cubicBezTo>
                      <a:pt x="17544" y="12205"/>
                      <a:pt x="15752" y="11425"/>
                      <a:pt x="13870" y="11425"/>
                    </a:cubicBezTo>
                    <a:cubicBezTo>
                      <a:pt x="13386" y="11425"/>
                      <a:pt x="12902" y="11470"/>
                      <a:pt x="12427" y="11578"/>
                    </a:cubicBezTo>
                    <a:cubicBezTo>
                      <a:pt x="12463" y="7425"/>
                      <a:pt x="15633" y="5349"/>
                      <a:pt x="18806" y="5349"/>
                    </a:cubicBezTo>
                    <a:close/>
                    <a:moveTo>
                      <a:pt x="117949" y="11501"/>
                    </a:moveTo>
                    <a:cubicBezTo>
                      <a:pt x="118380" y="11501"/>
                      <a:pt x="118814" y="11541"/>
                      <a:pt x="119245" y="11622"/>
                    </a:cubicBezTo>
                    <a:cubicBezTo>
                      <a:pt x="118253" y="12794"/>
                      <a:pt x="117671" y="14304"/>
                      <a:pt x="117757" y="15887"/>
                    </a:cubicBezTo>
                    <a:lnTo>
                      <a:pt x="117757" y="15887"/>
                    </a:lnTo>
                    <a:cubicBezTo>
                      <a:pt x="116507" y="14584"/>
                      <a:pt x="114739" y="13746"/>
                      <a:pt x="112880" y="13746"/>
                    </a:cubicBezTo>
                    <a:cubicBezTo>
                      <a:pt x="112860" y="13746"/>
                      <a:pt x="112840" y="13746"/>
                      <a:pt x="112821" y="13746"/>
                    </a:cubicBezTo>
                    <a:cubicBezTo>
                      <a:pt x="114154" y="12303"/>
                      <a:pt x="116020" y="11501"/>
                      <a:pt x="117949" y="11501"/>
                    </a:cubicBezTo>
                    <a:close/>
                    <a:moveTo>
                      <a:pt x="130985" y="11496"/>
                    </a:moveTo>
                    <a:cubicBezTo>
                      <a:pt x="132925" y="11496"/>
                      <a:pt x="134799" y="12298"/>
                      <a:pt x="136136" y="13746"/>
                    </a:cubicBezTo>
                    <a:cubicBezTo>
                      <a:pt x="136116" y="13746"/>
                      <a:pt x="136096" y="13746"/>
                      <a:pt x="136077" y="13746"/>
                    </a:cubicBezTo>
                    <a:cubicBezTo>
                      <a:pt x="134208" y="13746"/>
                      <a:pt x="132440" y="14584"/>
                      <a:pt x="131199" y="15888"/>
                    </a:cubicBezTo>
                    <a:cubicBezTo>
                      <a:pt x="131279" y="14293"/>
                      <a:pt x="130697" y="12796"/>
                      <a:pt x="129702" y="11613"/>
                    </a:cubicBezTo>
                    <a:cubicBezTo>
                      <a:pt x="130130" y="11534"/>
                      <a:pt x="130559" y="11496"/>
                      <a:pt x="130985" y="11496"/>
                    </a:cubicBezTo>
                    <a:close/>
                    <a:moveTo>
                      <a:pt x="84143" y="11612"/>
                    </a:moveTo>
                    <a:cubicBezTo>
                      <a:pt x="86077" y="11612"/>
                      <a:pt x="87946" y="12415"/>
                      <a:pt x="89290" y="13862"/>
                    </a:cubicBezTo>
                    <a:cubicBezTo>
                      <a:pt x="89271" y="13862"/>
                      <a:pt x="89251" y="13862"/>
                      <a:pt x="89231" y="13862"/>
                    </a:cubicBezTo>
                    <a:cubicBezTo>
                      <a:pt x="87362" y="13862"/>
                      <a:pt x="85595" y="14701"/>
                      <a:pt x="84353" y="16004"/>
                    </a:cubicBezTo>
                    <a:cubicBezTo>
                      <a:pt x="84443" y="14409"/>
                      <a:pt x="83851" y="12913"/>
                      <a:pt x="82866" y="11730"/>
                    </a:cubicBezTo>
                    <a:cubicBezTo>
                      <a:pt x="83291" y="11651"/>
                      <a:pt x="83719" y="11612"/>
                      <a:pt x="84143" y="11612"/>
                    </a:cubicBezTo>
                    <a:close/>
                    <a:moveTo>
                      <a:pt x="94437" y="11612"/>
                    </a:moveTo>
                    <a:cubicBezTo>
                      <a:pt x="94861" y="11612"/>
                      <a:pt x="95289" y="11651"/>
                      <a:pt x="95715" y="11730"/>
                    </a:cubicBezTo>
                    <a:cubicBezTo>
                      <a:pt x="94729" y="12913"/>
                      <a:pt x="94138" y="14409"/>
                      <a:pt x="94228" y="16004"/>
                    </a:cubicBezTo>
                    <a:cubicBezTo>
                      <a:pt x="92977" y="14701"/>
                      <a:pt x="91218" y="13862"/>
                      <a:pt x="89350" y="13862"/>
                    </a:cubicBezTo>
                    <a:cubicBezTo>
                      <a:pt x="89330" y="13862"/>
                      <a:pt x="89310" y="13862"/>
                      <a:pt x="89290" y="13862"/>
                    </a:cubicBezTo>
                    <a:lnTo>
                      <a:pt x="89299" y="13853"/>
                    </a:lnTo>
                    <a:cubicBezTo>
                      <a:pt x="90636" y="12414"/>
                      <a:pt x="92504" y="11612"/>
                      <a:pt x="94437" y="11612"/>
                    </a:cubicBezTo>
                    <a:close/>
                    <a:moveTo>
                      <a:pt x="47493" y="11702"/>
                    </a:moveTo>
                    <a:cubicBezTo>
                      <a:pt x="47918" y="11702"/>
                      <a:pt x="48345" y="11740"/>
                      <a:pt x="48771" y="11819"/>
                    </a:cubicBezTo>
                    <a:cubicBezTo>
                      <a:pt x="47772" y="12997"/>
                      <a:pt x="47190" y="14487"/>
                      <a:pt x="47274" y="16083"/>
                    </a:cubicBezTo>
                    <a:lnTo>
                      <a:pt x="47274" y="16083"/>
                    </a:lnTo>
                    <a:cubicBezTo>
                      <a:pt x="46033" y="14786"/>
                      <a:pt x="44269" y="13952"/>
                      <a:pt x="42406" y="13952"/>
                    </a:cubicBezTo>
                    <a:cubicBezTo>
                      <a:pt x="42389" y="13952"/>
                      <a:pt x="42372" y="13952"/>
                      <a:pt x="42355" y="13952"/>
                    </a:cubicBezTo>
                    <a:lnTo>
                      <a:pt x="42355" y="13952"/>
                    </a:lnTo>
                    <a:cubicBezTo>
                      <a:pt x="43693" y="12505"/>
                      <a:pt x="45560" y="11702"/>
                      <a:pt x="47493" y="11702"/>
                    </a:cubicBezTo>
                    <a:close/>
                    <a:moveTo>
                      <a:pt x="60501" y="11702"/>
                    </a:moveTo>
                    <a:cubicBezTo>
                      <a:pt x="62439" y="11702"/>
                      <a:pt x="64308" y="12505"/>
                      <a:pt x="65653" y="13952"/>
                    </a:cubicBezTo>
                    <a:cubicBezTo>
                      <a:pt x="65633" y="13952"/>
                      <a:pt x="65613" y="13952"/>
                      <a:pt x="65593" y="13952"/>
                    </a:cubicBezTo>
                    <a:cubicBezTo>
                      <a:pt x="63725" y="13952"/>
                      <a:pt x="61957" y="14790"/>
                      <a:pt x="60715" y="16094"/>
                    </a:cubicBezTo>
                    <a:cubicBezTo>
                      <a:pt x="60796" y="14499"/>
                      <a:pt x="60214" y="13002"/>
                      <a:pt x="59219" y="11819"/>
                    </a:cubicBezTo>
                    <a:cubicBezTo>
                      <a:pt x="59646" y="11740"/>
                      <a:pt x="60075" y="11702"/>
                      <a:pt x="60501" y="11702"/>
                    </a:cubicBezTo>
                    <a:close/>
                    <a:moveTo>
                      <a:pt x="106098" y="7003"/>
                    </a:moveTo>
                    <a:cubicBezTo>
                      <a:pt x="106560" y="7003"/>
                      <a:pt x="107026" y="7049"/>
                      <a:pt x="107489" y="7142"/>
                    </a:cubicBezTo>
                    <a:cubicBezTo>
                      <a:pt x="106479" y="8394"/>
                      <a:pt x="105932" y="9985"/>
                      <a:pt x="106135" y="11656"/>
                    </a:cubicBezTo>
                    <a:lnTo>
                      <a:pt x="106135" y="11656"/>
                    </a:lnTo>
                    <a:cubicBezTo>
                      <a:pt x="106639" y="11546"/>
                      <a:pt x="107148" y="11492"/>
                      <a:pt x="107652" y="11492"/>
                    </a:cubicBezTo>
                    <a:cubicBezTo>
                      <a:pt x="109592" y="11492"/>
                      <a:pt x="111471" y="12290"/>
                      <a:pt x="112821" y="13746"/>
                    </a:cubicBezTo>
                    <a:cubicBezTo>
                      <a:pt x="112802" y="13746"/>
                      <a:pt x="112783" y="13746"/>
                      <a:pt x="112765" y="13746"/>
                    </a:cubicBezTo>
                    <a:cubicBezTo>
                      <a:pt x="110778" y="13746"/>
                      <a:pt x="108911" y="14691"/>
                      <a:pt x="107659" y="16138"/>
                    </a:cubicBezTo>
                    <a:lnTo>
                      <a:pt x="107659" y="16138"/>
                    </a:lnTo>
                    <a:cubicBezTo>
                      <a:pt x="107785" y="14463"/>
                      <a:pt x="107175" y="12886"/>
                      <a:pt x="106127" y="11658"/>
                    </a:cubicBezTo>
                    <a:cubicBezTo>
                      <a:pt x="106127" y="11658"/>
                      <a:pt x="106128" y="11658"/>
                      <a:pt x="106128" y="11658"/>
                    </a:cubicBezTo>
                    <a:lnTo>
                      <a:pt x="106128" y="11658"/>
                    </a:lnTo>
                    <a:cubicBezTo>
                      <a:pt x="106131" y="11661"/>
                      <a:pt x="106133" y="11664"/>
                      <a:pt x="106136" y="11667"/>
                    </a:cubicBezTo>
                    <a:cubicBezTo>
                      <a:pt x="106136" y="11664"/>
                      <a:pt x="106135" y="11660"/>
                      <a:pt x="106135" y="11656"/>
                    </a:cubicBezTo>
                    <a:lnTo>
                      <a:pt x="106135" y="11656"/>
                    </a:lnTo>
                    <a:cubicBezTo>
                      <a:pt x="106133" y="11657"/>
                      <a:pt x="106130" y="11657"/>
                      <a:pt x="106128" y="11658"/>
                    </a:cubicBezTo>
                    <a:lnTo>
                      <a:pt x="106128" y="11658"/>
                    </a:lnTo>
                    <a:cubicBezTo>
                      <a:pt x="104868" y="10198"/>
                      <a:pt x="102995" y="9256"/>
                      <a:pt x="101004" y="9256"/>
                    </a:cubicBezTo>
                    <a:cubicBezTo>
                      <a:pt x="100985" y="9256"/>
                      <a:pt x="100967" y="9257"/>
                      <a:pt x="100948" y="9257"/>
                    </a:cubicBezTo>
                    <a:cubicBezTo>
                      <a:pt x="102293" y="7803"/>
                      <a:pt x="104164" y="7003"/>
                      <a:pt x="106098" y="7003"/>
                    </a:cubicBezTo>
                    <a:close/>
                    <a:moveTo>
                      <a:pt x="13651" y="11804"/>
                    </a:moveTo>
                    <a:cubicBezTo>
                      <a:pt x="15587" y="11804"/>
                      <a:pt x="17458" y="12604"/>
                      <a:pt x="18799" y="14050"/>
                    </a:cubicBezTo>
                    <a:lnTo>
                      <a:pt x="18799" y="14050"/>
                    </a:lnTo>
                    <a:cubicBezTo>
                      <a:pt x="18788" y="14050"/>
                      <a:pt x="18777" y="14050"/>
                      <a:pt x="18766" y="14050"/>
                    </a:cubicBezTo>
                    <a:cubicBezTo>
                      <a:pt x="16897" y="14050"/>
                      <a:pt x="15129" y="14889"/>
                      <a:pt x="13888" y="16192"/>
                    </a:cubicBezTo>
                    <a:cubicBezTo>
                      <a:pt x="13968" y="14597"/>
                      <a:pt x="13386" y="13101"/>
                      <a:pt x="12391" y="11918"/>
                    </a:cubicBezTo>
                    <a:cubicBezTo>
                      <a:pt x="12811" y="11842"/>
                      <a:pt x="13233" y="11804"/>
                      <a:pt x="13651" y="11804"/>
                    </a:cubicBezTo>
                    <a:close/>
                    <a:moveTo>
                      <a:pt x="23971" y="11800"/>
                    </a:moveTo>
                    <a:cubicBezTo>
                      <a:pt x="24396" y="11800"/>
                      <a:pt x="24824" y="11839"/>
                      <a:pt x="25250" y="11918"/>
                    </a:cubicBezTo>
                    <a:cubicBezTo>
                      <a:pt x="24255" y="13101"/>
                      <a:pt x="23673" y="14597"/>
                      <a:pt x="23753" y="16192"/>
                    </a:cubicBezTo>
                    <a:cubicBezTo>
                      <a:pt x="22512" y="14889"/>
                      <a:pt x="20744" y="14050"/>
                      <a:pt x="18884" y="14050"/>
                    </a:cubicBezTo>
                    <a:cubicBezTo>
                      <a:pt x="18864" y="14050"/>
                      <a:pt x="18845" y="14050"/>
                      <a:pt x="18825" y="14051"/>
                    </a:cubicBezTo>
                    <a:cubicBezTo>
                      <a:pt x="20162" y="12603"/>
                      <a:pt x="22036" y="11800"/>
                      <a:pt x="23971" y="11800"/>
                    </a:cubicBezTo>
                    <a:close/>
                    <a:moveTo>
                      <a:pt x="37191" y="11695"/>
                    </a:moveTo>
                    <a:cubicBezTo>
                      <a:pt x="39126" y="11695"/>
                      <a:pt x="41007" y="12498"/>
                      <a:pt x="42355" y="13952"/>
                    </a:cubicBezTo>
                    <a:lnTo>
                      <a:pt x="42355" y="13952"/>
                    </a:lnTo>
                    <a:cubicBezTo>
                      <a:pt x="42352" y="13952"/>
                      <a:pt x="42349" y="13952"/>
                      <a:pt x="42346" y="13952"/>
                    </a:cubicBezTo>
                    <a:cubicBezTo>
                      <a:pt x="42328" y="13952"/>
                      <a:pt x="42309" y="13952"/>
                      <a:pt x="42291" y="13952"/>
                    </a:cubicBezTo>
                    <a:cubicBezTo>
                      <a:pt x="40304" y="13952"/>
                      <a:pt x="38437" y="14897"/>
                      <a:pt x="37185" y="16344"/>
                    </a:cubicBezTo>
                    <a:cubicBezTo>
                      <a:pt x="37320" y="14669"/>
                      <a:pt x="36710" y="13092"/>
                      <a:pt x="35662" y="11864"/>
                    </a:cubicBezTo>
                    <a:cubicBezTo>
                      <a:pt x="36169" y="11750"/>
                      <a:pt x="36682" y="11695"/>
                      <a:pt x="37191" y="11695"/>
                    </a:cubicBezTo>
                    <a:close/>
                    <a:moveTo>
                      <a:pt x="124477" y="9648"/>
                    </a:moveTo>
                    <a:cubicBezTo>
                      <a:pt x="127652" y="9648"/>
                      <a:pt x="130827" y="11726"/>
                      <a:pt x="130867" y="15888"/>
                    </a:cubicBezTo>
                    <a:cubicBezTo>
                      <a:pt x="130394" y="15786"/>
                      <a:pt x="129917" y="15736"/>
                      <a:pt x="129443" y="15736"/>
                    </a:cubicBezTo>
                    <a:cubicBezTo>
                      <a:pt x="127584" y="15736"/>
                      <a:pt x="125780" y="16502"/>
                      <a:pt x="124487" y="17895"/>
                    </a:cubicBezTo>
                    <a:cubicBezTo>
                      <a:pt x="123206" y="16515"/>
                      <a:pt x="121414" y="15735"/>
                      <a:pt x="119532" y="15735"/>
                    </a:cubicBezTo>
                    <a:cubicBezTo>
                      <a:pt x="119048" y="15735"/>
                      <a:pt x="118564" y="15780"/>
                      <a:pt x="118089" y="15888"/>
                    </a:cubicBezTo>
                    <a:cubicBezTo>
                      <a:pt x="118125" y="11729"/>
                      <a:pt x="121301" y="9648"/>
                      <a:pt x="124477" y="9648"/>
                    </a:cubicBezTo>
                    <a:close/>
                    <a:moveTo>
                      <a:pt x="77633" y="9753"/>
                    </a:moveTo>
                    <a:cubicBezTo>
                      <a:pt x="80805" y="9753"/>
                      <a:pt x="83979" y="11828"/>
                      <a:pt x="84022" y="15982"/>
                    </a:cubicBezTo>
                    <a:lnTo>
                      <a:pt x="84022" y="15982"/>
                    </a:lnTo>
                    <a:cubicBezTo>
                      <a:pt x="83547" y="15880"/>
                      <a:pt x="83069" y="15830"/>
                      <a:pt x="82594" y="15830"/>
                    </a:cubicBezTo>
                    <a:cubicBezTo>
                      <a:pt x="80737" y="15830"/>
                      <a:pt x="78939" y="16596"/>
                      <a:pt x="77651" y="17984"/>
                    </a:cubicBezTo>
                    <a:cubicBezTo>
                      <a:pt x="76369" y="16613"/>
                      <a:pt x="74577" y="15825"/>
                      <a:pt x="72696" y="15825"/>
                    </a:cubicBezTo>
                    <a:cubicBezTo>
                      <a:pt x="72212" y="15825"/>
                      <a:pt x="71728" y="15879"/>
                      <a:pt x="71253" y="15986"/>
                    </a:cubicBezTo>
                    <a:cubicBezTo>
                      <a:pt x="71284" y="11832"/>
                      <a:pt x="74458" y="9753"/>
                      <a:pt x="77633" y="9753"/>
                    </a:cubicBezTo>
                    <a:close/>
                    <a:moveTo>
                      <a:pt x="100947" y="9753"/>
                    </a:moveTo>
                    <a:cubicBezTo>
                      <a:pt x="104122" y="9753"/>
                      <a:pt x="107296" y="11830"/>
                      <a:pt x="107337" y="15986"/>
                    </a:cubicBezTo>
                    <a:cubicBezTo>
                      <a:pt x="106864" y="15884"/>
                      <a:pt x="106386" y="15834"/>
                      <a:pt x="105913" y="15834"/>
                    </a:cubicBezTo>
                    <a:cubicBezTo>
                      <a:pt x="104054" y="15834"/>
                      <a:pt x="102249" y="16601"/>
                      <a:pt x="100957" y="17993"/>
                    </a:cubicBezTo>
                    <a:cubicBezTo>
                      <a:pt x="99676" y="16613"/>
                      <a:pt x="97883" y="15834"/>
                      <a:pt x="96002" y="15834"/>
                    </a:cubicBezTo>
                    <a:cubicBezTo>
                      <a:pt x="95518" y="15834"/>
                      <a:pt x="95034" y="15888"/>
                      <a:pt x="94559" y="15986"/>
                    </a:cubicBezTo>
                    <a:cubicBezTo>
                      <a:pt x="94595" y="11832"/>
                      <a:pt x="97771" y="9753"/>
                      <a:pt x="100947" y="9753"/>
                    </a:cubicBezTo>
                    <a:close/>
                    <a:moveTo>
                      <a:pt x="53999" y="9848"/>
                    </a:moveTo>
                    <a:cubicBezTo>
                      <a:pt x="57176" y="9848"/>
                      <a:pt x="60352" y="11927"/>
                      <a:pt x="60393" y="16085"/>
                    </a:cubicBezTo>
                    <a:cubicBezTo>
                      <a:pt x="59913" y="15980"/>
                      <a:pt x="59429" y="15929"/>
                      <a:pt x="58949" y="15929"/>
                    </a:cubicBezTo>
                    <a:cubicBezTo>
                      <a:pt x="57093" y="15929"/>
                      <a:pt x="55295" y="16694"/>
                      <a:pt x="53999" y="18087"/>
                    </a:cubicBezTo>
                    <a:lnTo>
                      <a:pt x="53999" y="18087"/>
                    </a:lnTo>
                    <a:cubicBezTo>
                      <a:pt x="52718" y="16710"/>
                      <a:pt x="50928" y="15932"/>
                      <a:pt x="49049" y="15932"/>
                    </a:cubicBezTo>
                    <a:cubicBezTo>
                      <a:pt x="48565" y="15932"/>
                      <a:pt x="48081" y="15977"/>
                      <a:pt x="47606" y="16085"/>
                    </a:cubicBezTo>
                    <a:cubicBezTo>
                      <a:pt x="47646" y="11927"/>
                      <a:pt x="50823" y="9848"/>
                      <a:pt x="53999" y="9848"/>
                    </a:cubicBezTo>
                    <a:close/>
                    <a:moveTo>
                      <a:pt x="7166" y="9943"/>
                    </a:moveTo>
                    <a:cubicBezTo>
                      <a:pt x="10341" y="9943"/>
                      <a:pt x="13516" y="12022"/>
                      <a:pt x="13556" y="16183"/>
                    </a:cubicBezTo>
                    <a:cubicBezTo>
                      <a:pt x="13083" y="16081"/>
                      <a:pt x="12605" y="16031"/>
                      <a:pt x="12131" y="16031"/>
                    </a:cubicBezTo>
                    <a:cubicBezTo>
                      <a:pt x="10273" y="16031"/>
                      <a:pt x="8469" y="16796"/>
                      <a:pt x="7176" y="18181"/>
                    </a:cubicBezTo>
                    <a:cubicBezTo>
                      <a:pt x="5901" y="16817"/>
                      <a:pt x="4126" y="16040"/>
                      <a:pt x="2258" y="16040"/>
                    </a:cubicBezTo>
                    <a:cubicBezTo>
                      <a:pt x="2237" y="16040"/>
                      <a:pt x="2216" y="16040"/>
                      <a:pt x="2194" y="16040"/>
                    </a:cubicBezTo>
                    <a:lnTo>
                      <a:pt x="2212" y="16022"/>
                    </a:lnTo>
                    <a:lnTo>
                      <a:pt x="2212" y="16022"/>
                    </a:lnTo>
                    <a:cubicBezTo>
                      <a:pt x="1728" y="16031"/>
                      <a:pt x="1245" y="16076"/>
                      <a:pt x="770" y="16183"/>
                    </a:cubicBezTo>
                    <a:cubicBezTo>
                      <a:pt x="810" y="12024"/>
                      <a:pt x="3988" y="9943"/>
                      <a:pt x="7166" y="9943"/>
                    </a:cubicBezTo>
                    <a:close/>
                    <a:moveTo>
                      <a:pt x="30463" y="9956"/>
                    </a:moveTo>
                    <a:cubicBezTo>
                      <a:pt x="33636" y="9956"/>
                      <a:pt x="36811" y="12033"/>
                      <a:pt x="36854" y="16188"/>
                    </a:cubicBezTo>
                    <a:lnTo>
                      <a:pt x="36854" y="16188"/>
                    </a:lnTo>
                    <a:cubicBezTo>
                      <a:pt x="36379" y="16086"/>
                      <a:pt x="35901" y="16036"/>
                      <a:pt x="35426" y="16036"/>
                    </a:cubicBezTo>
                    <a:cubicBezTo>
                      <a:pt x="33569" y="16036"/>
                      <a:pt x="31771" y="16802"/>
                      <a:pt x="30483" y="18190"/>
                    </a:cubicBezTo>
                    <a:cubicBezTo>
                      <a:pt x="29201" y="16819"/>
                      <a:pt x="27409" y="16031"/>
                      <a:pt x="25528" y="16031"/>
                    </a:cubicBezTo>
                    <a:cubicBezTo>
                      <a:pt x="25044" y="16031"/>
                      <a:pt x="24560" y="16085"/>
                      <a:pt x="24085" y="16192"/>
                    </a:cubicBezTo>
                    <a:cubicBezTo>
                      <a:pt x="24116" y="12034"/>
                      <a:pt x="27288" y="9956"/>
                      <a:pt x="30463" y="9956"/>
                    </a:cubicBezTo>
                    <a:close/>
                    <a:moveTo>
                      <a:pt x="119326" y="16110"/>
                    </a:moveTo>
                    <a:cubicBezTo>
                      <a:pt x="121265" y="16110"/>
                      <a:pt x="123134" y="16913"/>
                      <a:pt x="124478" y="18361"/>
                    </a:cubicBezTo>
                    <a:cubicBezTo>
                      <a:pt x="124458" y="18360"/>
                      <a:pt x="124439" y="18360"/>
                      <a:pt x="124419" y="18360"/>
                    </a:cubicBezTo>
                    <a:cubicBezTo>
                      <a:pt x="122550" y="18360"/>
                      <a:pt x="120782" y="19199"/>
                      <a:pt x="119541" y="20502"/>
                    </a:cubicBezTo>
                    <a:cubicBezTo>
                      <a:pt x="119622" y="18907"/>
                      <a:pt x="119039" y="17411"/>
                      <a:pt x="118045" y="16228"/>
                    </a:cubicBezTo>
                    <a:cubicBezTo>
                      <a:pt x="118472" y="16149"/>
                      <a:pt x="118901" y="16110"/>
                      <a:pt x="119326" y="16110"/>
                    </a:cubicBezTo>
                    <a:close/>
                    <a:moveTo>
                      <a:pt x="129624" y="16110"/>
                    </a:moveTo>
                    <a:cubicBezTo>
                      <a:pt x="130049" y="16110"/>
                      <a:pt x="130477" y="16149"/>
                      <a:pt x="130903" y="16228"/>
                    </a:cubicBezTo>
                    <a:cubicBezTo>
                      <a:pt x="129908" y="17402"/>
                      <a:pt x="129326" y="18907"/>
                      <a:pt x="129415" y="20493"/>
                    </a:cubicBezTo>
                    <a:lnTo>
                      <a:pt x="129415" y="20502"/>
                    </a:lnTo>
                    <a:cubicBezTo>
                      <a:pt x="128165" y="19199"/>
                      <a:pt x="126397" y="18360"/>
                      <a:pt x="124537" y="18360"/>
                    </a:cubicBezTo>
                    <a:cubicBezTo>
                      <a:pt x="124517" y="18360"/>
                      <a:pt x="124498" y="18360"/>
                      <a:pt x="124478" y="18361"/>
                    </a:cubicBezTo>
                    <a:cubicBezTo>
                      <a:pt x="125815" y="16913"/>
                      <a:pt x="127689" y="16110"/>
                      <a:pt x="129624" y="16110"/>
                    </a:cubicBezTo>
                    <a:close/>
                    <a:moveTo>
                      <a:pt x="82783" y="16209"/>
                    </a:moveTo>
                    <a:cubicBezTo>
                      <a:pt x="83207" y="16209"/>
                      <a:pt x="83633" y="16247"/>
                      <a:pt x="84057" y="16327"/>
                    </a:cubicBezTo>
                    <a:cubicBezTo>
                      <a:pt x="83538" y="16945"/>
                      <a:pt x="83135" y="17653"/>
                      <a:pt x="82875" y="18414"/>
                    </a:cubicBezTo>
                    <a:cubicBezTo>
                      <a:pt x="82633" y="19113"/>
                      <a:pt x="82534" y="19848"/>
                      <a:pt x="82570" y="20592"/>
                    </a:cubicBezTo>
                    <a:cubicBezTo>
                      <a:pt x="81322" y="19282"/>
                      <a:pt x="79551" y="18450"/>
                      <a:pt x="77681" y="18450"/>
                    </a:cubicBezTo>
                    <a:cubicBezTo>
                      <a:pt x="77671" y="18450"/>
                      <a:pt x="77661" y="18450"/>
                      <a:pt x="77651" y="18450"/>
                    </a:cubicBezTo>
                    <a:cubicBezTo>
                      <a:pt x="78988" y="17010"/>
                      <a:pt x="80855" y="16209"/>
                      <a:pt x="82783" y="16209"/>
                    </a:cubicBezTo>
                    <a:close/>
                    <a:moveTo>
                      <a:pt x="95788" y="16212"/>
                    </a:moveTo>
                    <a:cubicBezTo>
                      <a:pt x="97720" y="16212"/>
                      <a:pt x="99592" y="17008"/>
                      <a:pt x="100939" y="18450"/>
                    </a:cubicBezTo>
                    <a:cubicBezTo>
                      <a:pt x="100919" y="18450"/>
                      <a:pt x="100900" y="18450"/>
                      <a:pt x="100880" y="18450"/>
                    </a:cubicBezTo>
                    <a:cubicBezTo>
                      <a:pt x="99011" y="18450"/>
                      <a:pt x="97252" y="19288"/>
                      <a:pt x="96011" y="20592"/>
                    </a:cubicBezTo>
                    <a:cubicBezTo>
                      <a:pt x="96047" y="19848"/>
                      <a:pt x="95948" y="19113"/>
                      <a:pt x="95706" y="18414"/>
                    </a:cubicBezTo>
                    <a:cubicBezTo>
                      <a:pt x="95446" y="17653"/>
                      <a:pt x="95043" y="16945"/>
                      <a:pt x="94523" y="16327"/>
                    </a:cubicBezTo>
                    <a:cubicBezTo>
                      <a:pt x="94944" y="16250"/>
                      <a:pt x="95367" y="16212"/>
                      <a:pt x="95788" y="16212"/>
                    </a:cubicBezTo>
                    <a:close/>
                    <a:moveTo>
                      <a:pt x="48848" y="16307"/>
                    </a:moveTo>
                    <a:cubicBezTo>
                      <a:pt x="50780" y="16307"/>
                      <a:pt x="52650" y="17108"/>
                      <a:pt x="53987" y="18558"/>
                    </a:cubicBezTo>
                    <a:lnTo>
                      <a:pt x="53987" y="18558"/>
                    </a:lnTo>
                    <a:cubicBezTo>
                      <a:pt x="53970" y="18558"/>
                      <a:pt x="53953" y="18557"/>
                      <a:pt x="53936" y="18557"/>
                    </a:cubicBezTo>
                    <a:cubicBezTo>
                      <a:pt x="52067" y="18557"/>
                      <a:pt x="50308" y="19396"/>
                      <a:pt x="49058" y="20699"/>
                    </a:cubicBezTo>
                    <a:cubicBezTo>
                      <a:pt x="49147" y="19104"/>
                      <a:pt x="48565" y="17608"/>
                      <a:pt x="47570" y="16425"/>
                    </a:cubicBezTo>
                    <a:cubicBezTo>
                      <a:pt x="47996" y="16346"/>
                      <a:pt x="48423" y="16307"/>
                      <a:pt x="48848" y="16307"/>
                    </a:cubicBezTo>
                    <a:close/>
                    <a:moveTo>
                      <a:pt x="59142" y="16307"/>
                    </a:moveTo>
                    <a:cubicBezTo>
                      <a:pt x="59567" y="16307"/>
                      <a:pt x="59994" y="16346"/>
                      <a:pt x="60420" y="16425"/>
                    </a:cubicBezTo>
                    <a:cubicBezTo>
                      <a:pt x="59425" y="17608"/>
                      <a:pt x="58843" y="19104"/>
                      <a:pt x="58932" y="20699"/>
                    </a:cubicBezTo>
                    <a:cubicBezTo>
                      <a:pt x="57691" y="19396"/>
                      <a:pt x="55923" y="18557"/>
                      <a:pt x="54054" y="18557"/>
                    </a:cubicBezTo>
                    <a:cubicBezTo>
                      <a:pt x="54037" y="18557"/>
                      <a:pt x="54020" y="18558"/>
                      <a:pt x="54003" y="18558"/>
                    </a:cubicBezTo>
                    <a:lnTo>
                      <a:pt x="54003" y="18558"/>
                    </a:lnTo>
                    <a:cubicBezTo>
                      <a:pt x="55340" y="17108"/>
                      <a:pt x="57210" y="16307"/>
                      <a:pt x="59142" y="16307"/>
                    </a:cubicBezTo>
                    <a:close/>
                    <a:moveTo>
                      <a:pt x="25317" y="16414"/>
                    </a:moveTo>
                    <a:cubicBezTo>
                      <a:pt x="27247" y="16414"/>
                      <a:pt x="29113" y="17211"/>
                      <a:pt x="30456" y="18656"/>
                    </a:cubicBezTo>
                    <a:cubicBezTo>
                      <a:pt x="30436" y="18656"/>
                      <a:pt x="30416" y="18656"/>
                      <a:pt x="30397" y="18656"/>
                    </a:cubicBezTo>
                    <a:cubicBezTo>
                      <a:pt x="28528" y="18656"/>
                      <a:pt x="26769" y="19494"/>
                      <a:pt x="25528" y="20789"/>
                    </a:cubicBezTo>
                    <a:cubicBezTo>
                      <a:pt x="25563" y="20054"/>
                      <a:pt x="25456" y="19310"/>
                      <a:pt x="25223" y="18611"/>
                    </a:cubicBezTo>
                    <a:cubicBezTo>
                      <a:pt x="24954" y="17850"/>
                      <a:pt x="24551" y="17142"/>
                      <a:pt x="24031" y="16533"/>
                    </a:cubicBezTo>
                    <a:cubicBezTo>
                      <a:pt x="24460" y="16453"/>
                      <a:pt x="24890" y="16414"/>
                      <a:pt x="25317" y="16414"/>
                    </a:cubicBezTo>
                    <a:close/>
                    <a:moveTo>
                      <a:pt x="12296" y="16415"/>
                    </a:moveTo>
                    <a:cubicBezTo>
                      <a:pt x="12720" y="16415"/>
                      <a:pt x="13148" y="16454"/>
                      <a:pt x="13574" y="16533"/>
                    </a:cubicBezTo>
                    <a:cubicBezTo>
                      <a:pt x="13055" y="17151"/>
                      <a:pt x="12651" y="17850"/>
                      <a:pt x="12391" y="18611"/>
                    </a:cubicBezTo>
                    <a:cubicBezTo>
                      <a:pt x="12150" y="19310"/>
                      <a:pt x="12042" y="20054"/>
                      <a:pt x="12087" y="20789"/>
                    </a:cubicBezTo>
                    <a:lnTo>
                      <a:pt x="12078" y="20798"/>
                    </a:lnTo>
                    <a:cubicBezTo>
                      <a:pt x="10836" y="19494"/>
                      <a:pt x="9077" y="18656"/>
                      <a:pt x="7217" y="18656"/>
                    </a:cubicBezTo>
                    <a:cubicBezTo>
                      <a:pt x="7198" y="18656"/>
                      <a:pt x="7178" y="18656"/>
                      <a:pt x="7159" y="18656"/>
                    </a:cubicBezTo>
                    <a:cubicBezTo>
                      <a:pt x="8496" y="17216"/>
                      <a:pt x="10363" y="16415"/>
                      <a:pt x="12296" y="16415"/>
                    </a:cubicBezTo>
                    <a:close/>
                    <a:moveTo>
                      <a:pt x="106101" y="16205"/>
                    </a:moveTo>
                    <a:cubicBezTo>
                      <a:pt x="106563" y="16205"/>
                      <a:pt x="107027" y="16251"/>
                      <a:pt x="107489" y="16344"/>
                    </a:cubicBezTo>
                    <a:cubicBezTo>
                      <a:pt x="106486" y="17599"/>
                      <a:pt x="105930" y="19194"/>
                      <a:pt x="106136" y="20861"/>
                    </a:cubicBezTo>
                    <a:cubicBezTo>
                      <a:pt x="104879" y="19398"/>
                      <a:pt x="102991" y="18450"/>
                      <a:pt x="100994" y="18450"/>
                    </a:cubicBezTo>
                    <a:cubicBezTo>
                      <a:pt x="100985" y="18450"/>
                      <a:pt x="100975" y="18450"/>
                      <a:pt x="100966" y="18450"/>
                    </a:cubicBezTo>
                    <a:cubicBezTo>
                      <a:pt x="102304" y="17004"/>
                      <a:pt x="104173" y="16205"/>
                      <a:pt x="106101" y="16205"/>
                    </a:cubicBezTo>
                    <a:close/>
                    <a:moveTo>
                      <a:pt x="70810" y="11698"/>
                    </a:moveTo>
                    <a:cubicBezTo>
                      <a:pt x="71303" y="11698"/>
                      <a:pt x="71800" y="11750"/>
                      <a:pt x="72292" y="11855"/>
                    </a:cubicBezTo>
                    <a:cubicBezTo>
                      <a:pt x="71289" y="13110"/>
                      <a:pt x="70742" y="14705"/>
                      <a:pt x="70939" y="16380"/>
                    </a:cubicBezTo>
                    <a:lnTo>
                      <a:pt x="70957" y="16371"/>
                    </a:lnTo>
                    <a:cubicBezTo>
                      <a:pt x="71461" y="16260"/>
                      <a:pt x="71969" y="16205"/>
                      <a:pt x="72473" y="16205"/>
                    </a:cubicBezTo>
                    <a:cubicBezTo>
                      <a:pt x="74401" y="16205"/>
                      <a:pt x="76274" y="17001"/>
                      <a:pt x="77624" y="18450"/>
                    </a:cubicBezTo>
                    <a:cubicBezTo>
                      <a:pt x="77606" y="18450"/>
                      <a:pt x="77588" y="18450"/>
                      <a:pt x="77570" y="18450"/>
                    </a:cubicBezTo>
                    <a:cubicBezTo>
                      <a:pt x="75520" y="18450"/>
                      <a:pt x="73598" y="19458"/>
                      <a:pt x="72346" y="20986"/>
                    </a:cubicBezTo>
                    <a:cubicBezTo>
                      <a:pt x="72738" y="17269"/>
                      <a:pt x="69425" y="13952"/>
                      <a:pt x="65712" y="13952"/>
                    </a:cubicBezTo>
                    <a:cubicBezTo>
                      <a:pt x="65692" y="13952"/>
                      <a:pt x="65673" y="13952"/>
                      <a:pt x="65653" y="13952"/>
                    </a:cubicBezTo>
                    <a:cubicBezTo>
                      <a:pt x="66995" y="12495"/>
                      <a:pt x="68873" y="11698"/>
                      <a:pt x="70810" y="11698"/>
                    </a:cubicBezTo>
                    <a:close/>
                    <a:moveTo>
                      <a:pt x="35592" y="16407"/>
                    </a:moveTo>
                    <a:cubicBezTo>
                      <a:pt x="36059" y="16407"/>
                      <a:pt x="36530" y="16454"/>
                      <a:pt x="36997" y="16551"/>
                    </a:cubicBezTo>
                    <a:cubicBezTo>
                      <a:pt x="36004" y="17802"/>
                      <a:pt x="35449" y="19385"/>
                      <a:pt x="35643" y="21056"/>
                    </a:cubicBezTo>
                    <a:lnTo>
                      <a:pt x="35643" y="21056"/>
                    </a:lnTo>
                    <a:cubicBezTo>
                      <a:pt x="34391" y="19601"/>
                      <a:pt x="32515" y="18647"/>
                      <a:pt x="30529" y="18647"/>
                    </a:cubicBezTo>
                    <a:cubicBezTo>
                      <a:pt x="30511" y="18647"/>
                      <a:pt x="30492" y="18647"/>
                      <a:pt x="30474" y="18647"/>
                    </a:cubicBezTo>
                    <a:cubicBezTo>
                      <a:pt x="31808" y="17205"/>
                      <a:pt x="33669" y="16407"/>
                      <a:pt x="35592" y="16407"/>
                    </a:cubicBezTo>
                    <a:close/>
                    <a:moveTo>
                      <a:pt x="112821" y="14253"/>
                    </a:moveTo>
                    <a:cubicBezTo>
                      <a:pt x="115997" y="14253"/>
                      <a:pt x="119174" y="16332"/>
                      <a:pt x="119218" y="20493"/>
                    </a:cubicBezTo>
                    <a:cubicBezTo>
                      <a:pt x="118738" y="20388"/>
                      <a:pt x="118254" y="20337"/>
                      <a:pt x="117773" y="20337"/>
                    </a:cubicBezTo>
                    <a:cubicBezTo>
                      <a:pt x="115916" y="20337"/>
                      <a:pt x="114116" y="21103"/>
                      <a:pt x="112821" y="22491"/>
                    </a:cubicBezTo>
                    <a:cubicBezTo>
                      <a:pt x="111548" y="21120"/>
                      <a:pt x="109756" y="20332"/>
                      <a:pt x="107874" y="20332"/>
                    </a:cubicBezTo>
                    <a:cubicBezTo>
                      <a:pt x="107391" y="20332"/>
                      <a:pt x="106907" y="20386"/>
                      <a:pt x="106432" y="20493"/>
                    </a:cubicBezTo>
                    <a:cubicBezTo>
                      <a:pt x="106468" y="16334"/>
                      <a:pt x="109644" y="14253"/>
                      <a:pt x="112821" y="14253"/>
                    </a:cubicBezTo>
                    <a:close/>
                    <a:moveTo>
                      <a:pt x="136138" y="14252"/>
                    </a:moveTo>
                    <a:cubicBezTo>
                      <a:pt x="139311" y="14252"/>
                      <a:pt x="142484" y="16329"/>
                      <a:pt x="142525" y="20484"/>
                    </a:cubicBezTo>
                    <a:lnTo>
                      <a:pt x="142525" y="20493"/>
                    </a:lnTo>
                    <a:cubicBezTo>
                      <a:pt x="142051" y="20391"/>
                      <a:pt x="141574" y="20341"/>
                      <a:pt x="141100" y="20341"/>
                    </a:cubicBezTo>
                    <a:cubicBezTo>
                      <a:pt x="139242" y="20341"/>
                      <a:pt x="137437" y="21108"/>
                      <a:pt x="136145" y="22500"/>
                    </a:cubicBezTo>
                    <a:cubicBezTo>
                      <a:pt x="134871" y="21128"/>
                      <a:pt x="133091" y="20341"/>
                      <a:pt x="131221" y="20341"/>
                    </a:cubicBezTo>
                    <a:cubicBezTo>
                      <a:pt x="131211" y="20341"/>
                      <a:pt x="131200" y="20341"/>
                      <a:pt x="131190" y="20341"/>
                    </a:cubicBezTo>
                    <a:cubicBezTo>
                      <a:pt x="130706" y="20341"/>
                      <a:pt x="130222" y="20386"/>
                      <a:pt x="129747" y="20493"/>
                    </a:cubicBezTo>
                    <a:cubicBezTo>
                      <a:pt x="129783" y="16333"/>
                      <a:pt x="132960" y="14252"/>
                      <a:pt x="136138" y="14252"/>
                    </a:cubicBezTo>
                    <a:close/>
                    <a:moveTo>
                      <a:pt x="89290" y="14357"/>
                    </a:moveTo>
                    <a:cubicBezTo>
                      <a:pt x="91871" y="14357"/>
                      <a:pt x="94452" y="15731"/>
                      <a:pt x="95348" y="18477"/>
                    </a:cubicBezTo>
                    <a:cubicBezTo>
                      <a:pt x="95572" y="19158"/>
                      <a:pt x="95679" y="19866"/>
                      <a:pt x="95688" y="20583"/>
                    </a:cubicBezTo>
                    <a:cubicBezTo>
                      <a:pt x="95213" y="20481"/>
                      <a:pt x="94734" y="20431"/>
                      <a:pt x="94259" y="20431"/>
                    </a:cubicBezTo>
                    <a:cubicBezTo>
                      <a:pt x="92398" y="20431"/>
                      <a:pt x="90599" y="21196"/>
                      <a:pt x="89299" y="22581"/>
                    </a:cubicBezTo>
                    <a:cubicBezTo>
                      <a:pt x="88025" y="21218"/>
                      <a:pt x="86246" y="20430"/>
                      <a:pt x="84376" y="20430"/>
                    </a:cubicBezTo>
                    <a:cubicBezTo>
                      <a:pt x="84365" y="20430"/>
                      <a:pt x="84355" y="20430"/>
                      <a:pt x="84344" y="20430"/>
                    </a:cubicBezTo>
                    <a:cubicBezTo>
                      <a:pt x="83860" y="20430"/>
                      <a:pt x="83376" y="20475"/>
                      <a:pt x="82902" y="20583"/>
                    </a:cubicBezTo>
                    <a:cubicBezTo>
                      <a:pt x="82902" y="19866"/>
                      <a:pt x="83018" y="19158"/>
                      <a:pt x="83233" y="18477"/>
                    </a:cubicBezTo>
                    <a:cubicBezTo>
                      <a:pt x="84129" y="15731"/>
                      <a:pt x="86710" y="14357"/>
                      <a:pt x="89290" y="14357"/>
                    </a:cubicBezTo>
                    <a:close/>
                    <a:moveTo>
                      <a:pt x="42333" y="14454"/>
                    </a:moveTo>
                    <a:cubicBezTo>
                      <a:pt x="45509" y="14454"/>
                      <a:pt x="48686" y="16533"/>
                      <a:pt x="48726" y="20690"/>
                    </a:cubicBezTo>
                    <a:cubicBezTo>
                      <a:pt x="48246" y="20585"/>
                      <a:pt x="47763" y="20534"/>
                      <a:pt x="47283" y="20534"/>
                    </a:cubicBezTo>
                    <a:cubicBezTo>
                      <a:pt x="45427" y="20534"/>
                      <a:pt x="43633" y="21302"/>
                      <a:pt x="42337" y="22697"/>
                    </a:cubicBezTo>
                    <a:cubicBezTo>
                      <a:pt x="41063" y="21325"/>
                      <a:pt x="39284" y="20538"/>
                      <a:pt x="37414" y="20538"/>
                    </a:cubicBezTo>
                    <a:cubicBezTo>
                      <a:pt x="37403" y="20538"/>
                      <a:pt x="37393" y="20538"/>
                      <a:pt x="37382" y="20538"/>
                    </a:cubicBezTo>
                    <a:cubicBezTo>
                      <a:pt x="36898" y="20538"/>
                      <a:pt x="36415" y="20583"/>
                      <a:pt x="35940" y="20690"/>
                    </a:cubicBezTo>
                    <a:cubicBezTo>
                      <a:pt x="35980" y="16533"/>
                      <a:pt x="39156" y="14454"/>
                      <a:pt x="42333" y="14454"/>
                    </a:cubicBezTo>
                    <a:close/>
                    <a:moveTo>
                      <a:pt x="65648" y="14454"/>
                    </a:moveTo>
                    <a:cubicBezTo>
                      <a:pt x="68825" y="14454"/>
                      <a:pt x="72001" y="16533"/>
                      <a:pt x="72041" y="20690"/>
                    </a:cubicBezTo>
                    <a:cubicBezTo>
                      <a:pt x="71563" y="20585"/>
                      <a:pt x="71081" y="20534"/>
                      <a:pt x="70602" y="20534"/>
                    </a:cubicBezTo>
                    <a:cubicBezTo>
                      <a:pt x="68748" y="20534"/>
                      <a:pt x="66949" y="21302"/>
                      <a:pt x="65653" y="22697"/>
                    </a:cubicBezTo>
                    <a:cubicBezTo>
                      <a:pt x="64378" y="21325"/>
                      <a:pt x="62599" y="20538"/>
                      <a:pt x="60729" y="20538"/>
                    </a:cubicBezTo>
                    <a:cubicBezTo>
                      <a:pt x="60719" y="20538"/>
                      <a:pt x="60708" y="20538"/>
                      <a:pt x="60697" y="20538"/>
                    </a:cubicBezTo>
                    <a:cubicBezTo>
                      <a:pt x="60214" y="20538"/>
                      <a:pt x="59730" y="20583"/>
                      <a:pt x="59255" y="20690"/>
                    </a:cubicBezTo>
                    <a:cubicBezTo>
                      <a:pt x="59295" y="16533"/>
                      <a:pt x="62472" y="14454"/>
                      <a:pt x="65648" y="14454"/>
                    </a:cubicBezTo>
                    <a:close/>
                    <a:moveTo>
                      <a:pt x="18806" y="14558"/>
                    </a:moveTo>
                    <a:cubicBezTo>
                      <a:pt x="21388" y="14558"/>
                      <a:pt x="23969" y="15929"/>
                      <a:pt x="24864" y="18674"/>
                    </a:cubicBezTo>
                    <a:cubicBezTo>
                      <a:pt x="25079" y="19355"/>
                      <a:pt x="25196" y="20063"/>
                      <a:pt x="25196" y="20780"/>
                    </a:cubicBezTo>
                    <a:cubicBezTo>
                      <a:pt x="24718" y="20675"/>
                      <a:pt x="24235" y="20624"/>
                      <a:pt x="23756" y="20624"/>
                    </a:cubicBezTo>
                    <a:cubicBezTo>
                      <a:pt x="21903" y="20624"/>
                      <a:pt x="20103" y="21391"/>
                      <a:pt x="18807" y="22787"/>
                    </a:cubicBezTo>
                    <a:cubicBezTo>
                      <a:pt x="17535" y="21407"/>
                      <a:pt x="15734" y="20628"/>
                      <a:pt x="13861" y="20628"/>
                    </a:cubicBezTo>
                    <a:cubicBezTo>
                      <a:pt x="13368" y="20628"/>
                      <a:pt x="12884" y="20672"/>
                      <a:pt x="12409" y="20780"/>
                    </a:cubicBezTo>
                    <a:cubicBezTo>
                      <a:pt x="12418" y="20063"/>
                      <a:pt x="12526" y="19355"/>
                      <a:pt x="12741" y="18674"/>
                    </a:cubicBezTo>
                    <a:cubicBezTo>
                      <a:pt x="13637" y="15931"/>
                      <a:pt x="16222" y="14558"/>
                      <a:pt x="18806" y="14558"/>
                    </a:cubicBezTo>
                    <a:close/>
                    <a:moveTo>
                      <a:pt x="117964" y="20706"/>
                    </a:moveTo>
                    <a:cubicBezTo>
                      <a:pt x="118390" y="20706"/>
                      <a:pt x="118819" y="20745"/>
                      <a:pt x="119245" y="20825"/>
                    </a:cubicBezTo>
                    <a:cubicBezTo>
                      <a:pt x="118726" y="21443"/>
                      <a:pt x="118322" y="22151"/>
                      <a:pt x="118063" y="22913"/>
                    </a:cubicBezTo>
                    <a:lnTo>
                      <a:pt x="118063" y="22904"/>
                    </a:lnTo>
                    <a:cubicBezTo>
                      <a:pt x="117821" y="23611"/>
                      <a:pt x="117722" y="24346"/>
                      <a:pt x="117758" y="25090"/>
                    </a:cubicBezTo>
                    <a:cubicBezTo>
                      <a:pt x="116516" y="23786"/>
                      <a:pt x="114757" y="22948"/>
                      <a:pt x="112897" y="22948"/>
                    </a:cubicBezTo>
                    <a:cubicBezTo>
                      <a:pt x="112878" y="22948"/>
                      <a:pt x="112858" y="22948"/>
                      <a:pt x="112839" y="22948"/>
                    </a:cubicBezTo>
                    <a:cubicBezTo>
                      <a:pt x="114174" y="21503"/>
                      <a:pt x="116038" y="20706"/>
                      <a:pt x="117964" y="20706"/>
                    </a:cubicBezTo>
                    <a:close/>
                    <a:moveTo>
                      <a:pt x="130993" y="20706"/>
                    </a:moveTo>
                    <a:cubicBezTo>
                      <a:pt x="132921" y="20706"/>
                      <a:pt x="134791" y="21503"/>
                      <a:pt x="136127" y="22948"/>
                    </a:cubicBezTo>
                    <a:cubicBezTo>
                      <a:pt x="136107" y="22948"/>
                      <a:pt x="136088" y="22948"/>
                      <a:pt x="136068" y="22948"/>
                    </a:cubicBezTo>
                    <a:cubicBezTo>
                      <a:pt x="134208" y="22948"/>
                      <a:pt x="132440" y="23786"/>
                      <a:pt x="131199" y="25090"/>
                    </a:cubicBezTo>
                    <a:cubicBezTo>
                      <a:pt x="131234" y="24346"/>
                      <a:pt x="131136" y="23611"/>
                      <a:pt x="130894" y="22913"/>
                    </a:cubicBezTo>
                    <a:lnTo>
                      <a:pt x="130894" y="22904"/>
                    </a:lnTo>
                    <a:cubicBezTo>
                      <a:pt x="130634" y="22142"/>
                      <a:pt x="130231" y="21443"/>
                      <a:pt x="129711" y="20825"/>
                    </a:cubicBezTo>
                    <a:cubicBezTo>
                      <a:pt x="130138" y="20745"/>
                      <a:pt x="130567" y="20706"/>
                      <a:pt x="130993" y="20706"/>
                    </a:cubicBezTo>
                    <a:close/>
                    <a:moveTo>
                      <a:pt x="84135" y="20797"/>
                    </a:moveTo>
                    <a:cubicBezTo>
                      <a:pt x="86071" y="20797"/>
                      <a:pt x="87946" y="21599"/>
                      <a:pt x="89290" y="23047"/>
                    </a:cubicBezTo>
                    <a:cubicBezTo>
                      <a:pt x="90626" y="21601"/>
                      <a:pt x="92496" y="20805"/>
                      <a:pt x="94429" y="20805"/>
                    </a:cubicBezTo>
                    <a:cubicBezTo>
                      <a:pt x="94856" y="20805"/>
                      <a:pt x="95287" y="20844"/>
                      <a:pt x="95715" y="20923"/>
                    </a:cubicBezTo>
                    <a:cubicBezTo>
                      <a:pt x="94720" y="22106"/>
                      <a:pt x="94138" y="23602"/>
                      <a:pt x="94228" y="25197"/>
                    </a:cubicBezTo>
                    <a:cubicBezTo>
                      <a:pt x="92977" y="23894"/>
                      <a:pt x="91218" y="23056"/>
                      <a:pt x="89350" y="23056"/>
                    </a:cubicBezTo>
                    <a:cubicBezTo>
                      <a:pt x="89330" y="23056"/>
                      <a:pt x="89310" y="23056"/>
                      <a:pt x="89290" y="23056"/>
                    </a:cubicBezTo>
                    <a:cubicBezTo>
                      <a:pt x="89271" y="23056"/>
                      <a:pt x="89251" y="23056"/>
                      <a:pt x="89231" y="23056"/>
                    </a:cubicBezTo>
                    <a:cubicBezTo>
                      <a:pt x="87362" y="23056"/>
                      <a:pt x="85595" y="23894"/>
                      <a:pt x="84353" y="25197"/>
                    </a:cubicBezTo>
                    <a:cubicBezTo>
                      <a:pt x="84434" y="23602"/>
                      <a:pt x="83851" y="22106"/>
                      <a:pt x="82866" y="20923"/>
                    </a:cubicBezTo>
                    <a:lnTo>
                      <a:pt x="82857" y="20914"/>
                    </a:lnTo>
                    <a:cubicBezTo>
                      <a:pt x="83283" y="20835"/>
                      <a:pt x="83710" y="20797"/>
                      <a:pt x="84135" y="20797"/>
                    </a:cubicBezTo>
                    <a:close/>
                    <a:moveTo>
                      <a:pt x="47488" y="20904"/>
                    </a:moveTo>
                    <a:cubicBezTo>
                      <a:pt x="47912" y="20904"/>
                      <a:pt x="48338" y="20943"/>
                      <a:pt x="48762" y="21022"/>
                    </a:cubicBezTo>
                    <a:cubicBezTo>
                      <a:pt x="48242" y="21640"/>
                      <a:pt x="47839" y="22348"/>
                      <a:pt x="47579" y="23110"/>
                    </a:cubicBezTo>
                    <a:cubicBezTo>
                      <a:pt x="47337" y="23809"/>
                      <a:pt x="47239" y="24552"/>
                      <a:pt x="47275" y="25287"/>
                    </a:cubicBezTo>
                    <a:cubicBezTo>
                      <a:pt x="46033" y="23992"/>
                      <a:pt x="44274" y="23154"/>
                      <a:pt x="42414" y="23154"/>
                    </a:cubicBezTo>
                    <a:cubicBezTo>
                      <a:pt x="42395" y="23154"/>
                      <a:pt x="42375" y="23154"/>
                      <a:pt x="42355" y="23154"/>
                    </a:cubicBezTo>
                    <a:cubicBezTo>
                      <a:pt x="43693" y="21707"/>
                      <a:pt x="45560" y="20904"/>
                      <a:pt x="47488" y="20904"/>
                    </a:cubicBezTo>
                    <a:close/>
                    <a:moveTo>
                      <a:pt x="60505" y="20912"/>
                    </a:moveTo>
                    <a:cubicBezTo>
                      <a:pt x="62435" y="20912"/>
                      <a:pt x="64301" y="21709"/>
                      <a:pt x="65644" y="23154"/>
                    </a:cubicBezTo>
                    <a:cubicBezTo>
                      <a:pt x="65624" y="23154"/>
                      <a:pt x="65604" y="23154"/>
                      <a:pt x="65584" y="23154"/>
                    </a:cubicBezTo>
                    <a:cubicBezTo>
                      <a:pt x="63716" y="23154"/>
                      <a:pt x="61957" y="23993"/>
                      <a:pt x="60715" y="25296"/>
                    </a:cubicBezTo>
                    <a:lnTo>
                      <a:pt x="60715" y="25287"/>
                    </a:lnTo>
                    <a:cubicBezTo>
                      <a:pt x="60751" y="24552"/>
                      <a:pt x="60644" y="23809"/>
                      <a:pt x="60411" y="23110"/>
                    </a:cubicBezTo>
                    <a:cubicBezTo>
                      <a:pt x="60151" y="22348"/>
                      <a:pt x="59748" y="21640"/>
                      <a:pt x="59219" y="21031"/>
                    </a:cubicBezTo>
                    <a:cubicBezTo>
                      <a:pt x="59647" y="20951"/>
                      <a:pt x="60078" y="20912"/>
                      <a:pt x="60505" y="20912"/>
                    </a:cubicBezTo>
                    <a:close/>
                    <a:moveTo>
                      <a:pt x="107673" y="20699"/>
                    </a:moveTo>
                    <a:cubicBezTo>
                      <a:pt x="109600" y="20699"/>
                      <a:pt x="111466" y="21495"/>
                      <a:pt x="112812" y="22939"/>
                    </a:cubicBezTo>
                    <a:cubicBezTo>
                      <a:pt x="112793" y="22939"/>
                      <a:pt x="112774" y="22939"/>
                      <a:pt x="112756" y="22939"/>
                    </a:cubicBezTo>
                    <a:cubicBezTo>
                      <a:pt x="110769" y="22939"/>
                      <a:pt x="108902" y="23885"/>
                      <a:pt x="107659" y="25332"/>
                    </a:cubicBezTo>
                    <a:cubicBezTo>
                      <a:pt x="107785" y="23674"/>
                      <a:pt x="107184" y="22097"/>
                      <a:pt x="106136" y="20878"/>
                    </a:cubicBezTo>
                    <a:lnTo>
                      <a:pt x="106136" y="20870"/>
                    </a:lnTo>
                    <a:cubicBezTo>
                      <a:pt x="106647" y="20755"/>
                      <a:pt x="107162" y="20699"/>
                      <a:pt x="107673" y="20699"/>
                    </a:cubicBezTo>
                    <a:close/>
                    <a:moveTo>
                      <a:pt x="13670" y="20994"/>
                    </a:moveTo>
                    <a:cubicBezTo>
                      <a:pt x="15606" y="20994"/>
                      <a:pt x="17480" y="21797"/>
                      <a:pt x="18825" y="23244"/>
                    </a:cubicBezTo>
                    <a:cubicBezTo>
                      <a:pt x="18805" y="23244"/>
                      <a:pt x="18786" y="23244"/>
                      <a:pt x="18766" y="23244"/>
                    </a:cubicBezTo>
                    <a:cubicBezTo>
                      <a:pt x="16897" y="23244"/>
                      <a:pt x="15129" y="24082"/>
                      <a:pt x="13888" y="25386"/>
                    </a:cubicBezTo>
                    <a:cubicBezTo>
                      <a:pt x="13951" y="23809"/>
                      <a:pt x="13368" y="22303"/>
                      <a:pt x="12382" y="21120"/>
                    </a:cubicBezTo>
                    <a:lnTo>
                      <a:pt x="12391" y="21111"/>
                    </a:lnTo>
                    <a:cubicBezTo>
                      <a:pt x="12817" y="21032"/>
                      <a:pt x="13245" y="20994"/>
                      <a:pt x="13670" y="20994"/>
                    </a:cubicBezTo>
                    <a:close/>
                    <a:moveTo>
                      <a:pt x="23971" y="20994"/>
                    </a:moveTo>
                    <a:cubicBezTo>
                      <a:pt x="24396" y="20994"/>
                      <a:pt x="24824" y="21032"/>
                      <a:pt x="25250" y="21111"/>
                    </a:cubicBezTo>
                    <a:cubicBezTo>
                      <a:pt x="24255" y="22294"/>
                      <a:pt x="23673" y="23791"/>
                      <a:pt x="23753" y="25386"/>
                    </a:cubicBezTo>
                    <a:cubicBezTo>
                      <a:pt x="22512" y="24082"/>
                      <a:pt x="20744" y="23244"/>
                      <a:pt x="18884" y="23244"/>
                    </a:cubicBezTo>
                    <a:cubicBezTo>
                      <a:pt x="18864" y="23244"/>
                      <a:pt x="18845" y="23244"/>
                      <a:pt x="18825" y="23244"/>
                    </a:cubicBezTo>
                    <a:cubicBezTo>
                      <a:pt x="20162" y="21797"/>
                      <a:pt x="22036" y="20994"/>
                      <a:pt x="23971" y="20994"/>
                    </a:cubicBezTo>
                    <a:close/>
                    <a:moveTo>
                      <a:pt x="37165" y="20902"/>
                    </a:moveTo>
                    <a:cubicBezTo>
                      <a:pt x="39100" y="20902"/>
                      <a:pt x="40977" y="21703"/>
                      <a:pt x="42328" y="23154"/>
                    </a:cubicBezTo>
                    <a:cubicBezTo>
                      <a:pt x="42310" y="23154"/>
                      <a:pt x="42291" y="23154"/>
                      <a:pt x="42273" y="23154"/>
                    </a:cubicBezTo>
                    <a:cubicBezTo>
                      <a:pt x="40286" y="23154"/>
                      <a:pt x="38419" y="24100"/>
                      <a:pt x="37176" y="25547"/>
                    </a:cubicBezTo>
                    <a:cubicBezTo>
                      <a:pt x="37302" y="23871"/>
                      <a:pt x="36701" y="22303"/>
                      <a:pt x="35653" y="21076"/>
                    </a:cubicBezTo>
                    <a:lnTo>
                      <a:pt x="35653" y="21067"/>
                    </a:lnTo>
                    <a:cubicBezTo>
                      <a:pt x="36155" y="20956"/>
                      <a:pt x="36662" y="20902"/>
                      <a:pt x="37165" y="20902"/>
                    </a:cubicBezTo>
                    <a:close/>
                    <a:moveTo>
                      <a:pt x="124474" y="18856"/>
                    </a:moveTo>
                    <a:cubicBezTo>
                      <a:pt x="127057" y="18856"/>
                      <a:pt x="129639" y="20229"/>
                      <a:pt x="130536" y="22975"/>
                    </a:cubicBezTo>
                    <a:cubicBezTo>
                      <a:pt x="130751" y="23656"/>
                      <a:pt x="130867" y="24364"/>
                      <a:pt x="130867" y="25081"/>
                    </a:cubicBezTo>
                    <a:cubicBezTo>
                      <a:pt x="130388" y="24976"/>
                      <a:pt x="129906" y="24925"/>
                      <a:pt x="129426" y="24925"/>
                    </a:cubicBezTo>
                    <a:cubicBezTo>
                      <a:pt x="127574" y="24925"/>
                      <a:pt x="125776" y="25691"/>
                      <a:pt x="124487" y="27079"/>
                    </a:cubicBezTo>
                    <a:cubicBezTo>
                      <a:pt x="123206" y="25708"/>
                      <a:pt x="121414" y="24920"/>
                      <a:pt x="119532" y="24920"/>
                    </a:cubicBezTo>
                    <a:cubicBezTo>
                      <a:pt x="119048" y="24920"/>
                      <a:pt x="118564" y="24973"/>
                      <a:pt x="118089" y="25081"/>
                    </a:cubicBezTo>
                    <a:cubicBezTo>
                      <a:pt x="118089" y="24364"/>
                      <a:pt x="118197" y="23656"/>
                      <a:pt x="118412" y="22975"/>
                    </a:cubicBezTo>
                    <a:cubicBezTo>
                      <a:pt x="119308" y="20229"/>
                      <a:pt x="121891" y="18856"/>
                      <a:pt x="124474" y="18856"/>
                    </a:cubicBezTo>
                    <a:close/>
                    <a:moveTo>
                      <a:pt x="77629" y="18952"/>
                    </a:moveTo>
                    <a:cubicBezTo>
                      <a:pt x="80805" y="18952"/>
                      <a:pt x="83981" y="21031"/>
                      <a:pt x="84022" y="25188"/>
                    </a:cubicBezTo>
                    <a:cubicBezTo>
                      <a:pt x="83543" y="25084"/>
                      <a:pt x="83060" y="25032"/>
                      <a:pt x="82581" y="25032"/>
                    </a:cubicBezTo>
                    <a:cubicBezTo>
                      <a:pt x="80728" y="25032"/>
                      <a:pt x="78930" y="25798"/>
                      <a:pt x="77642" y="27187"/>
                    </a:cubicBezTo>
                    <a:cubicBezTo>
                      <a:pt x="76360" y="25816"/>
                      <a:pt x="74568" y="25027"/>
                      <a:pt x="72687" y="25027"/>
                    </a:cubicBezTo>
                    <a:cubicBezTo>
                      <a:pt x="72203" y="25027"/>
                      <a:pt x="71719" y="25081"/>
                      <a:pt x="71244" y="25188"/>
                    </a:cubicBezTo>
                    <a:cubicBezTo>
                      <a:pt x="71280" y="21031"/>
                      <a:pt x="74454" y="18952"/>
                      <a:pt x="77629" y="18952"/>
                    </a:cubicBezTo>
                    <a:close/>
                    <a:moveTo>
                      <a:pt x="100945" y="18952"/>
                    </a:moveTo>
                    <a:cubicBezTo>
                      <a:pt x="104119" y="18952"/>
                      <a:pt x="107295" y="21030"/>
                      <a:pt x="107337" y="25187"/>
                    </a:cubicBezTo>
                    <a:lnTo>
                      <a:pt x="107337" y="25187"/>
                    </a:lnTo>
                    <a:cubicBezTo>
                      <a:pt x="106865" y="25086"/>
                      <a:pt x="106389" y="25037"/>
                      <a:pt x="105918" y="25037"/>
                    </a:cubicBezTo>
                    <a:cubicBezTo>
                      <a:pt x="104057" y="25037"/>
                      <a:pt x="102256" y="25803"/>
                      <a:pt x="100957" y="27196"/>
                    </a:cubicBezTo>
                    <a:cubicBezTo>
                      <a:pt x="99676" y="25816"/>
                      <a:pt x="97883" y="25036"/>
                      <a:pt x="96002" y="25036"/>
                    </a:cubicBezTo>
                    <a:cubicBezTo>
                      <a:pt x="95518" y="25036"/>
                      <a:pt x="95034" y="25081"/>
                      <a:pt x="94559" y="25188"/>
                    </a:cubicBezTo>
                    <a:cubicBezTo>
                      <a:pt x="94595" y="21031"/>
                      <a:pt x="97769" y="18952"/>
                      <a:pt x="100945" y="18952"/>
                    </a:cubicBezTo>
                    <a:close/>
                    <a:moveTo>
                      <a:pt x="53997" y="19058"/>
                    </a:moveTo>
                    <a:cubicBezTo>
                      <a:pt x="56578" y="19058"/>
                      <a:pt x="59157" y="20432"/>
                      <a:pt x="60052" y="23181"/>
                    </a:cubicBezTo>
                    <a:cubicBezTo>
                      <a:pt x="60267" y="23853"/>
                      <a:pt x="60384" y="24570"/>
                      <a:pt x="60384" y="25278"/>
                    </a:cubicBezTo>
                    <a:cubicBezTo>
                      <a:pt x="59909" y="25176"/>
                      <a:pt x="59430" y="25126"/>
                      <a:pt x="58956" y="25126"/>
                    </a:cubicBezTo>
                    <a:cubicBezTo>
                      <a:pt x="57095" y="25126"/>
                      <a:pt x="55295" y="25893"/>
                      <a:pt x="53995" y="27285"/>
                    </a:cubicBezTo>
                    <a:cubicBezTo>
                      <a:pt x="52714" y="25905"/>
                      <a:pt x="50922" y="25126"/>
                      <a:pt x="49049" y="25126"/>
                    </a:cubicBezTo>
                    <a:cubicBezTo>
                      <a:pt x="48556" y="25126"/>
                      <a:pt x="48072" y="25180"/>
                      <a:pt x="47597" y="25278"/>
                    </a:cubicBezTo>
                    <a:cubicBezTo>
                      <a:pt x="47606" y="24570"/>
                      <a:pt x="47714" y="23853"/>
                      <a:pt x="47929" y="23181"/>
                    </a:cubicBezTo>
                    <a:cubicBezTo>
                      <a:pt x="48830" y="20434"/>
                      <a:pt x="51414" y="19058"/>
                      <a:pt x="53997" y="19058"/>
                    </a:cubicBezTo>
                    <a:close/>
                    <a:moveTo>
                      <a:pt x="7163" y="19140"/>
                    </a:moveTo>
                    <a:cubicBezTo>
                      <a:pt x="10339" y="19140"/>
                      <a:pt x="13516" y="21219"/>
                      <a:pt x="13556" y="25377"/>
                    </a:cubicBezTo>
                    <a:cubicBezTo>
                      <a:pt x="13079" y="25272"/>
                      <a:pt x="12598" y="25222"/>
                      <a:pt x="12120" y="25222"/>
                    </a:cubicBezTo>
                    <a:cubicBezTo>
                      <a:pt x="10263" y="25222"/>
                      <a:pt x="8460" y="25990"/>
                      <a:pt x="7163" y="27379"/>
                    </a:cubicBezTo>
                    <a:lnTo>
                      <a:pt x="7163" y="27379"/>
                    </a:lnTo>
                    <a:cubicBezTo>
                      <a:pt x="5882" y="26002"/>
                      <a:pt x="4092" y="25224"/>
                      <a:pt x="2212" y="25224"/>
                    </a:cubicBezTo>
                    <a:cubicBezTo>
                      <a:pt x="1728" y="25224"/>
                      <a:pt x="1245" y="25278"/>
                      <a:pt x="770" y="25377"/>
                    </a:cubicBezTo>
                    <a:cubicBezTo>
                      <a:pt x="810" y="21219"/>
                      <a:pt x="3987" y="19140"/>
                      <a:pt x="7163" y="19140"/>
                    </a:cubicBezTo>
                    <a:close/>
                    <a:moveTo>
                      <a:pt x="30465" y="19152"/>
                    </a:moveTo>
                    <a:cubicBezTo>
                      <a:pt x="33638" y="19152"/>
                      <a:pt x="36811" y="21228"/>
                      <a:pt x="36854" y="25382"/>
                    </a:cubicBezTo>
                    <a:lnTo>
                      <a:pt x="36854" y="25382"/>
                    </a:lnTo>
                    <a:cubicBezTo>
                      <a:pt x="36384" y="25282"/>
                      <a:pt x="35912" y="25234"/>
                      <a:pt x="35443" y="25234"/>
                    </a:cubicBezTo>
                    <a:cubicBezTo>
                      <a:pt x="33580" y="25234"/>
                      <a:pt x="31775" y="26000"/>
                      <a:pt x="30483" y="27393"/>
                    </a:cubicBezTo>
                    <a:cubicBezTo>
                      <a:pt x="29201" y="26013"/>
                      <a:pt x="27409" y="25233"/>
                      <a:pt x="25528" y="25233"/>
                    </a:cubicBezTo>
                    <a:cubicBezTo>
                      <a:pt x="25044" y="25233"/>
                      <a:pt x="24560" y="25287"/>
                      <a:pt x="24085" y="25386"/>
                    </a:cubicBezTo>
                    <a:cubicBezTo>
                      <a:pt x="24116" y="21231"/>
                      <a:pt x="27290" y="19152"/>
                      <a:pt x="30465" y="19152"/>
                    </a:cubicBezTo>
                    <a:close/>
                    <a:moveTo>
                      <a:pt x="119325" y="25304"/>
                    </a:moveTo>
                    <a:cubicBezTo>
                      <a:pt x="121264" y="25304"/>
                      <a:pt x="123133" y="26108"/>
                      <a:pt x="124478" y="27563"/>
                    </a:cubicBezTo>
                    <a:cubicBezTo>
                      <a:pt x="124458" y="27563"/>
                      <a:pt x="124438" y="27563"/>
                      <a:pt x="124418" y="27563"/>
                    </a:cubicBezTo>
                    <a:cubicBezTo>
                      <a:pt x="122550" y="27563"/>
                      <a:pt x="120782" y="28392"/>
                      <a:pt x="119541" y="29696"/>
                    </a:cubicBezTo>
                    <a:cubicBezTo>
                      <a:pt x="119622" y="28110"/>
                      <a:pt x="119039" y="26604"/>
                      <a:pt x="118045" y="25421"/>
                    </a:cubicBezTo>
                    <a:cubicBezTo>
                      <a:pt x="118472" y="25342"/>
                      <a:pt x="118900" y="25304"/>
                      <a:pt x="119325" y="25304"/>
                    </a:cubicBezTo>
                    <a:close/>
                    <a:moveTo>
                      <a:pt x="129625" y="25304"/>
                    </a:moveTo>
                    <a:cubicBezTo>
                      <a:pt x="130050" y="25304"/>
                      <a:pt x="130477" y="25342"/>
                      <a:pt x="130903" y="25421"/>
                    </a:cubicBezTo>
                    <a:cubicBezTo>
                      <a:pt x="129908" y="26604"/>
                      <a:pt x="129326" y="28101"/>
                      <a:pt x="129415" y="29696"/>
                    </a:cubicBezTo>
                    <a:cubicBezTo>
                      <a:pt x="128165" y="28392"/>
                      <a:pt x="126398" y="27563"/>
                      <a:pt x="124538" y="27563"/>
                    </a:cubicBezTo>
                    <a:cubicBezTo>
                      <a:pt x="124518" y="27563"/>
                      <a:pt x="124498" y="27563"/>
                      <a:pt x="124478" y="27563"/>
                    </a:cubicBezTo>
                    <a:cubicBezTo>
                      <a:pt x="125816" y="26108"/>
                      <a:pt x="127690" y="25304"/>
                      <a:pt x="129625" y="25304"/>
                    </a:cubicBezTo>
                    <a:close/>
                    <a:moveTo>
                      <a:pt x="95793" y="25402"/>
                    </a:moveTo>
                    <a:cubicBezTo>
                      <a:pt x="97728" y="25402"/>
                      <a:pt x="99603" y="26205"/>
                      <a:pt x="100948" y="27653"/>
                    </a:cubicBezTo>
                    <a:lnTo>
                      <a:pt x="100948" y="27653"/>
                    </a:lnTo>
                    <a:cubicBezTo>
                      <a:pt x="100945" y="27653"/>
                      <a:pt x="100942" y="27653"/>
                      <a:pt x="100939" y="27653"/>
                    </a:cubicBezTo>
                    <a:cubicBezTo>
                      <a:pt x="100919" y="27652"/>
                      <a:pt x="100900" y="27652"/>
                      <a:pt x="100880" y="27652"/>
                    </a:cubicBezTo>
                    <a:cubicBezTo>
                      <a:pt x="99020" y="27652"/>
                      <a:pt x="97252" y="28491"/>
                      <a:pt x="96011" y="29794"/>
                    </a:cubicBezTo>
                    <a:cubicBezTo>
                      <a:pt x="96091" y="28199"/>
                      <a:pt x="95509" y="26703"/>
                      <a:pt x="94514" y="25520"/>
                    </a:cubicBezTo>
                    <a:cubicBezTo>
                      <a:pt x="94940" y="25441"/>
                      <a:pt x="95368" y="25402"/>
                      <a:pt x="95793" y="25402"/>
                    </a:cubicBezTo>
                    <a:close/>
                    <a:moveTo>
                      <a:pt x="82779" y="25411"/>
                    </a:moveTo>
                    <a:cubicBezTo>
                      <a:pt x="83204" y="25411"/>
                      <a:pt x="83632" y="25450"/>
                      <a:pt x="84057" y="25529"/>
                    </a:cubicBezTo>
                    <a:cubicBezTo>
                      <a:pt x="83063" y="26703"/>
                      <a:pt x="82480" y="28208"/>
                      <a:pt x="82570" y="29803"/>
                    </a:cubicBezTo>
                    <a:cubicBezTo>
                      <a:pt x="81320" y="28500"/>
                      <a:pt x="79561" y="27661"/>
                      <a:pt x="77692" y="27661"/>
                    </a:cubicBezTo>
                    <a:cubicBezTo>
                      <a:pt x="77672" y="27661"/>
                      <a:pt x="77653" y="27661"/>
                      <a:pt x="77633" y="27662"/>
                    </a:cubicBezTo>
                    <a:cubicBezTo>
                      <a:pt x="78970" y="26214"/>
                      <a:pt x="80844" y="25411"/>
                      <a:pt x="82779" y="25411"/>
                    </a:cubicBezTo>
                    <a:close/>
                    <a:moveTo>
                      <a:pt x="59128" y="25506"/>
                    </a:moveTo>
                    <a:cubicBezTo>
                      <a:pt x="59557" y="25506"/>
                      <a:pt x="59990" y="25546"/>
                      <a:pt x="60420" y="25628"/>
                    </a:cubicBezTo>
                    <a:cubicBezTo>
                      <a:pt x="59434" y="26801"/>
                      <a:pt x="58852" y="28307"/>
                      <a:pt x="58932" y="29893"/>
                    </a:cubicBezTo>
                    <a:cubicBezTo>
                      <a:pt x="57697" y="28596"/>
                      <a:pt x="55941" y="27760"/>
                      <a:pt x="54083" y="27760"/>
                    </a:cubicBezTo>
                    <a:cubicBezTo>
                      <a:pt x="54054" y="27760"/>
                      <a:pt x="54024" y="27760"/>
                      <a:pt x="53995" y="27760"/>
                    </a:cubicBezTo>
                    <a:cubicBezTo>
                      <a:pt x="53975" y="27760"/>
                      <a:pt x="53955" y="27760"/>
                      <a:pt x="53935" y="27760"/>
                    </a:cubicBezTo>
                    <a:cubicBezTo>
                      <a:pt x="52067" y="27760"/>
                      <a:pt x="50308" y="28589"/>
                      <a:pt x="49058" y="29893"/>
                    </a:cubicBezTo>
                    <a:cubicBezTo>
                      <a:pt x="49138" y="28307"/>
                      <a:pt x="48565" y="26801"/>
                      <a:pt x="47561" y="25619"/>
                    </a:cubicBezTo>
                    <a:lnTo>
                      <a:pt x="47561" y="25619"/>
                    </a:lnTo>
                    <a:lnTo>
                      <a:pt x="47570" y="25628"/>
                    </a:lnTo>
                    <a:cubicBezTo>
                      <a:pt x="48002" y="25546"/>
                      <a:pt x="48436" y="25506"/>
                      <a:pt x="48867" y="25506"/>
                    </a:cubicBezTo>
                    <a:cubicBezTo>
                      <a:pt x="50796" y="25506"/>
                      <a:pt x="52663" y="26308"/>
                      <a:pt x="54004" y="27751"/>
                    </a:cubicBezTo>
                    <a:cubicBezTo>
                      <a:pt x="55337" y="26308"/>
                      <a:pt x="57203" y="25506"/>
                      <a:pt x="59128" y="25506"/>
                    </a:cubicBezTo>
                    <a:close/>
                    <a:moveTo>
                      <a:pt x="25327" y="25613"/>
                    </a:moveTo>
                    <a:cubicBezTo>
                      <a:pt x="27257" y="25613"/>
                      <a:pt x="29124" y="26416"/>
                      <a:pt x="30465" y="27859"/>
                    </a:cubicBezTo>
                    <a:lnTo>
                      <a:pt x="30465" y="27859"/>
                    </a:lnTo>
                    <a:cubicBezTo>
                      <a:pt x="30462" y="27859"/>
                      <a:pt x="30459" y="27859"/>
                      <a:pt x="30456" y="27859"/>
                    </a:cubicBezTo>
                    <a:cubicBezTo>
                      <a:pt x="30436" y="27859"/>
                      <a:pt x="30416" y="27858"/>
                      <a:pt x="30397" y="27858"/>
                    </a:cubicBezTo>
                    <a:cubicBezTo>
                      <a:pt x="28528" y="27858"/>
                      <a:pt x="26769" y="28697"/>
                      <a:pt x="25519" y="30000"/>
                    </a:cubicBezTo>
                    <a:cubicBezTo>
                      <a:pt x="25608" y="28414"/>
                      <a:pt x="25026" y="26909"/>
                      <a:pt x="24031" y="25735"/>
                    </a:cubicBezTo>
                    <a:cubicBezTo>
                      <a:pt x="24463" y="25653"/>
                      <a:pt x="24897" y="25613"/>
                      <a:pt x="25327" y="25613"/>
                    </a:cubicBezTo>
                    <a:close/>
                    <a:moveTo>
                      <a:pt x="106136" y="30070"/>
                    </a:moveTo>
                    <a:cubicBezTo>
                      <a:pt x="106135" y="30070"/>
                      <a:pt x="106135" y="30070"/>
                      <a:pt x="106134" y="30070"/>
                    </a:cubicBezTo>
                    <a:lnTo>
                      <a:pt x="106134" y="30070"/>
                    </a:lnTo>
                    <a:lnTo>
                      <a:pt x="106136" y="30072"/>
                    </a:lnTo>
                    <a:cubicBezTo>
                      <a:pt x="106136" y="30071"/>
                      <a:pt x="106136" y="30071"/>
                      <a:pt x="106136" y="30070"/>
                    </a:cubicBezTo>
                    <a:close/>
                    <a:moveTo>
                      <a:pt x="70806" y="20910"/>
                    </a:moveTo>
                    <a:cubicBezTo>
                      <a:pt x="71297" y="20910"/>
                      <a:pt x="71792" y="20961"/>
                      <a:pt x="72283" y="21067"/>
                    </a:cubicBezTo>
                    <a:cubicBezTo>
                      <a:pt x="71289" y="22321"/>
                      <a:pt x="70742" y="23907"/>
                      <a:pt x="70939" y="25574"/>
                    </a:cubicBezTo>
                    <a:cubicBezTo>
                      <a:pt x="71449" y="25460"/>
                      <a:pt x="71962" y="25404"/>
                      <a:pt x="72472" y="25404"/>
                    </a:cubicBezTo>
                    <a:cubicBezTo>
                      <a:pt x="74409" y="25404"/>
                      <a:pt x="76285" y="26207"/>
                      <a:pt x="77633" y="27662"/>
                    </a:cubicBezTo>
                    <a:cubicBezTo>
                      <a:pt x="77615" y="27661"/>
                      <a:pt x="77597" y="27661"/>
                      <a:pt x="77578" y="27661"/>
                    </a:cubicBezTo>
                    <a:cubicBezTo>
                      <a:pt x="75520" y="27661"/>
                      <a:pt x="73598" y="28670"/>
                      <a:pt x="72346" y="30197"/>
                    </a:cubicBezTo>
                    <a:cubicBezTo>
                      <a:pt x="72748" y="26467"/>
                      <a:pt x="69425" y="23154"/>
                      <a:pt x="65707" y="23154"/>
                    </a:cubicBezTo>
                    <a:cubicBezTo>
                      <a:pt x="65692" y="23154"/>
                      <a:pt x="65677" y="23154"/>
                      <a:pt x="65662" y="23154"/>
                    </a:cubicBezTo>
                    <a:cubicBezTo>
                      <a:pt x="67004" y="21705"/>
                      <a:pt x="68876" y="20910"/>
                      <a:pt x="70806" y="20910"/>
                    </a:cubicBezTo>
                    <a:close/>
                    <a:moveTo>
                      <a:pt x="112818" y="23450"/>
                    </a:moveTo>
                    <a:cubicBezTo>
                      <a:pt x="115995" y="23450"/>
                      <a:pt x="119174" y="25529"/>
                      <a:pt x="119218" y="29687"/>
                    </a:cubicBezTo>
                    <a:cubicBezTo>
                      <a:pt x="118738" y="29582"/>
                      <a:pt x="118254" y="29531"/>
                      <a:pt x="117774" y="29531"/>
                    </a:cubicBezTo>
                    <a:cubicBezTo>
                      <a:pt x="115916" y="29531"/>
                      <a:pt x="114117" y="30298"/>
                      <a:pt x="112821" y="31694"/>
                    </a:cubicBezTo>
                    <a:cubicBezTo>
                      <a:pt x="111548" y="30314"/>
                      <a:pt x="109756" y="29534"/>
                      <a:pt x="107874" y="29534"/>
                    </a:cubicBezTo>
                    <a:cubicBezTo>
                      <a:pt x="107391" y="29534"/>
                      <a:pt x="106907" y="29588"/>
                      <a:pt x="106432" y="29687"/>
                    </a:cubicBezTo>
                    <a:cubicBezTo>
                      <a:pt x="106468" y="25529"/>
                      <a:pt x="109642" y="23450"/>
                      <a:pt x="112818" y="23450"/>
                    </a:cubicBezTo>
                    <a:close/>
                    <a:moveTo>
                      <a:pt x="136132" y="23450"/>
                    </a:moveTo>
                    <a:cubicBezTo>
                      <a:pt x="139308" y="23450"/>
                      <a:pt x="142484" y="25529"/>
                      <a:pt x="142525" y="29687"/>
                    </a:cubicBezTo>
                    <a:cubicBezTo>
                      <a:pt x="142051" y="29585"/>
                      <a:pt x="141574" y="29535"/>
                      <a:pt x="141100" y="29535"/>
                    </a:cubicBezTo>
                    <a:cubicBezTo>
                      <a:pt x="139242" y="29535"/>
                      <a:pt x="137437" y="30301"/>
                      <a:pt x="136145" y="31694"/>
                    </a:cubicBezTo>
                    <a:cubicBezTo>
                      <a:pt x="134863" y="30314"/>
                      <a:pt x="133071" y="29534"/>
                      <a:pt x="131190" y="29534"/>
                    </a:cubicBezTo>
                    <a:cubicBezTo>
                      <a:pt x="130706" y="29534"/>
                      <a:pt x="130222" y="29588"/>
                      <a:pt x="129747" y="29687"/>
                    </a:cubicBezTo>
                    <a:cubicBezTo>
                      <a:pt x="129783" y="25529"/>
                      <a:pt x="132957" y="23450"/>
                      <a:pt x="136132" y="23450"/>
                    </a:cubicBezTo>
                    <a:close/>
                    <a:moveTo>
                      <a:pt x="89290" y="23558"/>
                    </a:moveTo>
                    <a:cubicBezTo>
                      <a:pt x="92466" y="23558"/>
                      <a:pt x="95642" y="25636"/>
                      <a:pt x="95679" y="29792"/>
                    </a:cubicBezTo>
                    <a:lnTo>
                      <a:pt x="95679" y="29792"/>
                    </a:lnTo>
                    <a:cubicBezTo>
                      <a:pt x="95202" y="29689"/>
                      <a:pt x="94721" y="29638"/>
                      <a:pt x="94245" y="29638"/>
                    </a:cubicBezTo>
                    <a:cubicBezTo>
                      <a:pt x="92389" y="29638"/>
                      <a:pt x="90595" y="30406"/>
                      <a:pt x="89299" y="31801"/>
                    </a:cubicBezTo>
                    <a:cubicBezTo>
                      <a:pt x="88025" y="30429"/>
                      <a:pt x="86246" y="29642"/>
                      <a:pt x="84376" y="29642"/>
                    </a:cubicBezTo>
                    <a:cubicBezTo>
                      <a:pt x="84365" y="29642"/>
                      <a:pt x="84355" y="29642"/>
                      <a:pt x="84344" y="29642"/>
                    </a:cubicBezTo>
                    <a:cubicBezTo>
                      <a:pt x="83860" y="29642"/>
                      <a:pt x="83376" y="29687"/>
                      <a:pt x="82902" y="29794"/>
                    </a:cubicBezTo>
                    <a:cubicBezTo>
                      <a:pt x="82937" y="25637"/>
                      <a:pt x="86114" y="23558"/>
                      <a:pt x="89290" y="23558"/>
                    </a:cubicBezTo>
                    <a:close/>
                    <a:moveTo>
                      <a:pt x="42335" y="23651"/>
                    </a:moveTo>
                    <a:cubicBezTo>
                      <a:pt x="45511" y="23651"/>
                      <a:pt x="48686" y="25727"/>
                      <a:pt x="48726" y="29884"/>
                    </a:cubicBezTo>
                    <a:cubicBezTo>
                      <a:pt x="48251" y="29782"/>
                      <a:pt x="47772" y="29732"/>
                      <a:pt x="47298" y="29732"/>
                    </a:cubicBezTo>
                    <a:cubicBezTo>
                      <a:pt x="45434" y="29732"/>
                      <a:pt x="43630" y="30499"/>
                      <a:pt x="42337" y="31891"/>
                    </a:cubicBezTo>
                    <a:cubicBezTo>
                      <a:pt x="41056" y="30511"/>
                      <a:pt x="39264" y="29731"/>
                      <a:pt x="37382" y="29731"/>
                    </a:cubicBezTo>
                    <a:cubicBezTo>
                      <a:pt x="36898" y="29731"/>
                      <a:pt x="36415" y="29785"/>
                      <a:pt x="35940" y="29884"/>
                    </a:cubicBezTo>
                    <a:cubicBezTo>
                      <a:pt x="35980" y="25729"/>
                      <a:pt x="39158" y="23651"/>
                      <a:pt x="42335" y="23651"/>
                    </a:cubicBezTo>
                    <a:close/>
                    <a:moveTo>
                      <a:pt x="65651" y="23651"/>
                    </a:moveTo>
                    <a:cubicBezTo>
                      <a:pt x="68826" y="23651"/>
                      <a:pt x="72001" y="25727"/>
                      <a:pt x="72041" y="29884"/>
                    </a:cubicBezTo>
                    <a:cubicBezTo>
                      <a:pt x="71568" y="29782"/>
                      <a:pt x="71091" y="29732"/>
                      <a:pt x="70617" y="29732"/>
                    </a:cubicBezTo>
                    <a:cubicBezTo>
                      <a:pt x="68758" y="29732"/>
                      <a:pt x="66952" y="30499"/>
                      <a:pt x="65653" y="31891"/>
                    </a:cubicBezTo>
                    <a:cubicBezTo>
                      <a:pt x="64371" y="30511"/>
                      <a:pt x="62579" y="29731"/>
                      <a:pt x="60697" y="29731"/>
                    </a:cubicBezTo>
                    <a:cubicBezTo>
                      <a:pt x="60214" y="29731"/>
                      <a:pt x="59730" y="29785"/>
                      <a:pt x="59255" y="29884"/>
                    </a:cubicBezTo>
                    <a:cubicBezTo>
                      <a:pt x="59295" y="25729"/>
                      <a:pt x="62473" y="23651"/>
                      <a:pt x="65651" y="23651"/>
                    </a:cubicBezTo>
                    <a:close/>
                    <a:moveTo>
                      <a:pt x="18808" y="23757"/>
                    </a:moveTo>
                    <a:cubicBezTo>
                      <a:pt x="21978" y="23757"/>
                      <a:pt x="25149" y="25829"/>
                      <a:pt x="25196" y="29978"/>
                    </a:cubicBezTo>
                    <a:lnTo>
                      <a:pt x="25196" y="29978"/>
                    </a:lnTo>
                    <a:cubicBezTo>
                      <a:pt x="24721" y="29876"/>
                      <a:pt x="24243" y="29826"/>
                      <a:pt x="23769" y="29826"/>
                    </a:cubicBezTo>
                    <a:cubicBezTo>
                      <a:pt x="21911" y="29826"/>
                      <a:pt x="20114" y="30592"/>
                      <a:pt x="18825" y="31981"/>
                    </a:cubicBezTo>
                    <a:cubicBezTo>
                      <a:pt x="17544" y="30610"/>
                      <a:pt x="15752" y="29821"/>
                      <a:pt x="13870" y="29821"/>
                    </a:cubicBezTo>
                    <a:cubicBezTo>
                      <a:pt x="13386" y="29830"/>
                      <a:pt x="12902" y="29875"/>
                      <a:pt x="12427" y="29982"/>
                    </a:cubicBezTo>
                    <a:cubicBezTo>
                      <a:pt x="12463" y="25834"/>
                      <a:pt x="15635" y="23757"/>
                      <a:pt x="18808" y="23757"/>
                    </a:cubicBezTo>
                    <a:close/>
                    <a:moveTo>
                      <a:pt x="117967" y="29909"/>
                    </a:moveTo>
                    <a:cubicBezTo>
                      <a:pt x="118392" y="29909"/>
                      <a:pt x="118820" y="29948"/>
                      <a:pt x="119245" y="30027"/>
                    </a:cubicBezTo>
                    <a:cubicBezTo>
                      <a:pt x="118253" y="31208"/>
                      <a:pt x="117671" y="32700"/>
                      <a:pt x="117757" y="34292"/>
                    </a:cubicBezTo>
                    <a:lnTo>
                      <a:pt x="117757" y="34292"/>
                    </a:lnTo>
                    <a:cubicBezTo>
                      <a:pt x="116507" y="32989"/>
                      <a:pt x="114740" y="32159"/>
                      <a:pt x="112880" y="32159"/>
                    </a:cubicBezTo>
                    <a:cubicBezTo>
                      <a:pt x="112860" y="32159"/>
                      <a:pt x="112840" y="32160"/>
                      <a:pt x="112821" y="32160"/>
                    </a:cubicBezTo>
                    <a:cubicBezTo>
                      <a:pt x="114158" y="30712"/>
                      <a:pt x="116031" y="29909"/>
                      <a:pt x="117967" y="29909"/>
                    </a:cubicBezTo>
                    <a:close/>
                    <a:moveTo>
                      <a:pt x="84144" y="30017"/>
                    </a:moveTo>
                    <a:cubicBezTo>
                      <a:pt x="86080" y="30017"/>
                      <a:pt x="87953" y="30820"/>
                      <a:pt x="89290" y="32267"/>
                    </a:cubicBezTo>
                    <a:cubicBezTo>
                      <a:pt x="89271" y="32267"/>
                      <a:pt x="89251" y="32267"/>
                      <a:pt x="89231" y="32267"/>
                    </a:cubicBezTo>
                    <a:cubicBezTo>
                      <a:pt x="87362" y="32267"/>
                      <a:pt x="85595" y="33105"/>
                      <a:pt x="84353" y="34409"/>
                    </a:cubicBezTo>
                    <a:cubicBezTo>
                      <a:pt x="84443" y="32814"/>
                      <a:pt x="83851" y="31317"/>
                      <a:pt x="82866" y="30135"/>
                    </a:cubicBezTo>
                    <a:cubicBezTo>
                      <a:pt x="83291" y="30056"/>
                      <a:pt x="83719" y="30017"/>
                      <a:pt x="84144" y="30017"/>
                    </a:cubicBezTo>
                    <a:close/>
                    <a:moveTo>
                      <a:pt x="94437" y="30017"/>
                    </a:moveTo>
                    <a:cubicBezTo>
                      <a:pt x="94862" y="30017"/>
                      <a:pt x="95289" y="30056"/>
                      <a:pt x="95715" y="30135"/>
                    </a:cubicBezTo>
                    <a:cubicBezTo>
                      <a:pt x="94729" y="31317"/>
                      <a:pt x="94138" y="32814"/>
                      <a:pt x="94228" y="34409"/>
                    </a:cubicBezTo>
                    <a:cubicBezTo>
                      <a:pt x="92977" y="33105"/>
                      <a:pt x="91218" y="32267"/>
                      <a:pt x="89350" y="32267"/>
                    </a:cubicBezTo>
                    <a:cubicBezTo>
                      <a:pt x="89333" y="32267"/>
                      <a:pt x="89316" y="32267"/>
                      <a:pt x="89299" y="32267"/>
                    </a:cubicBezTo>
                    <a:lnTo>
                      <a:pt x="89299" y="32267"/>
                    </a:lnTo>
                    <a:cubicBezTo>
                      <a:pt x="90637" y="30820"/>
                      <a:pt x="92504" y="30017"/>
                      <a:pt x="94437" y="30017"/>
                    </a:cubicBezTo>
                    <a:close/>
                    <a:moveTo>
                      <a:pt x="47484" y="30107"/>
                    </a:moveTo>
                    <a:cubicBezTo>
                      <a:pt x="47908" y="30107"/>
                      <a:pt x="48336" y="30145"/>
                      <a:pt x="48762" y="30224"/>
                    </a:cubicBezTo>
                    <a:cubicBezTo>
                      <a:pt x="47767" y="31407"/>
                      <a:pt x="47185" y="32912"/>
                      <a:pt x="47275" y="34498"/>
                    </a:cubicBezTo>
                    <a:cubicBezTo>
                      <a:pt x="46024" y="33195"/>
                      <a:pt x="44256" y="32357"/>
                      <a:pt x="42396" y="32357"/>
                    </a:cubicBezTo>
                    <a:cubicBezTo>
                      <a:pt x="42377" y="32357"/>
                      <a:pt x="42357" y="32357"/>
                      <a:pt x="42337" y="32357"/>
                    </a:cubicBezTo>
                    <a:cubicBezTo>
                      <a:pt x="43675" y="30909"/>
                      <a:pt x="45548" y="30107"/>
                      <a:pt x="47484" y="30107"/>
                    </a:cubicBezTo>
                    <a:close/>
                    <a:moveTo>
                      <a:pt x="60497" y="30107"/>
                    </a:moveTo>
                    <a:cubicBezTo>
                      <a:pt x="62433" y="30107"/>
                      <a:pt x="64308" y="30911"/>
                      <a:pt x="65653" y="32366"/>
                    </a:cubicBezTo>
                    <a:lnTo>
                      <a:pt x="65653" y="32366"/>
                    </a:lnTo>
                    <a:cubicBezTo>
                      <a:pt x="65650" y="32366"/>
                      <a:pt x="65647" y="32366"/>
                      <a:pt x="65644" y="32366"/>
                    </a:cubicBezTo>
                    <a:cubicBezTo>
                      <a:pt x="65624" y="32366"/>
                      <a:pt x="65604" y="32366"/>
                      <a:pt x="65584" y="32366"/>
                    </a:cubicBezTo>
                    <a:cubicBezTo>
                      <a:pt x="63715" y="32366"/>
                      <a:pt x="61957" y="33195"/>
                      <a:pt x="60706" y="34498"/>
                    </a:cubicBezTo>
                    <a:cubicBezTo>
                      <a:pt x="60796" y="32912"/>
                      <a:pt x="60214" y="31407"/>
                      <a:pt x="59219" y="30224"/>
                    </a:cubicBezTo>
                    <a:cubicBezTo>
                      <a:pt x="59644" y="30145"/>
                      <a:pt x="60072" y="30107"/>
                      <a:pt x="60497" y="30107"/>
                    </a:cubicBezTo>
                    <a:close/>
                    <a:moveTo>
                      <a:pt x="106093" y="25399"/>
                    </a:moveTo>
                    <a:cubicBezTo>
                      <a:pt x="106554" y="25399"/>
                      <a:pt x="107019" y="25445"/>
                      <a:pt x="107480" y="25538"/>
                    </a:cubicBezTo>
                    <a:cubicBezTo>
                      <a:pt x="106477" y="26801"/>
                      <a:pt x="105930" y="28395"/>
                      <a:pt x="106136" y="30070"/>
                    </a:cubicBezTo>
                    <a:lnTo>
                      <a:pt x="106136" y="30070"/>
                    </a:lnTo>
                    <a:cubicBezTo>
                      <a:pt x="106645" y="29957"/>
                      <a:pt x="107158" y="29902"/>
                      <a:pt x="107667" y="29902"/>
                    </a:cubicBezTo>
                    <a:cubicBezTo>
                      <a:pt x="109601" y="29902"/>
                      <a:pt x="111474" y="30700"/>
                      <a:pt x="112821" y="32160"/>
                    </a:cubicBezTo>
                    <a:cubicBezTo>
                      <a:pt x="112802" y="32160"/>
                      <a:pt x="112783" y="32160"/>
                      <a:pt x="112764" y="32160"/>
                    </a:cubicBezTo>
                    <a:cubicBezTo>
                      <a:pt x="110778" y="32160"/>
                      <a:pt x="108911" y="33096"/>
                      <a:pt x="107659" y="34543"/>
                    </a:cubicBezTo>
                    <a:cubicBezTo>
                      <a:pt x="107785" y="32877"/>
                      <a:pt x="107175" y="31300"/>
                      <a:pt x="106127" y="30072"/>
                    </a:cubicBezTo>
                    <a:cubicBezTo>
                      <a:pt x="106130" y="30071"/>
                      <a:pt x="106132" y="30071"/>
                      <a:pt x="106134" y="30070"/>
                    </a:cubicBezTo>
                    <a:lnTo>
                      <a:pt x="106134" y="30070"/>
                    </a:lnTo>
                    <a:lnTo>
                      <a:pt x="106127" y="30063"/>
                    </a:lnTo>
                    <a:cubicBezTo>
                      <a:pt x="104875" y="28607"/>
                      <a:pt x="102990" y="27652"/>
                      <a:pt x="100995" y="27652"/>
                    </a:cubicBezTo>
                    <a:cubicBezTo>
                      <a:pt x="100979" y="27652"/>
                      <a:pt x="100964" y="27652"/>
                      <a:pt x="100948" y="27653"/>
                    </a:cubicBezTo>
                    <a:lnTo>
                      <a:pt x="100948" y="27653"/>
                    </a:lnTo>
                    <a:cubicBezTo>
                      <a:pt x="102286" y="26199"/>
                      <a:pt x="104161" y="25399"/>
                      <a:pt x="106093" y="25399"/>
                    </a:cubicBezTo>
                    <a:close/>
                    <a:moveTo>
                      <a:pt x="13651" y="30209"/>
                    </a:moveTo>
                    <a:cubicBezTo>
                      <a:pt x="15587" y="30209"/>
                      <a:pt x="17458" y="31009"/>
                      <a:pt x="18799" y="32455"/>
                    </a:cubicBezTo>
                    <a:lnTo>
                      <a:pt x="18799" y="32455"/>
                    </a:lnTo>
                    <a:cubicBezTo>
                      <a:pt x="18788" y="32455"/>
                      <a:pt x="18777" y="32455"/>
                      <a:pt x="18766" y="32455"/>
                    </a:cubicBezTo>
                    <a:cubicBezTo>
                      <a:pt x="16897" y="32455"/>
                      <a:pt x="15129" y="33294"/>
                      <a:pt x="13888" y="34597"/>
                    </a:cubicBezTo>
                    <a:cubicBezTo>
                      <a:pt x="13968" y="33002"/>
                      <a:pt x="13386" y="31497"/>
                      <a:pt x="12391" y="30323"/>
                    </a:cubicBezTo>
                    <a:cubicBezTo>
                      <a:pt x="12811" y="30247"/>
                      <a:pt x="13233" y="30209"/>
                      <a:pt x="13651" y="30209"/>
                    </a:cubicBezTo>
                    <a:close/>
                    <a:moveTo>
                      <a:pt x="23971" y="30205"/>
                    </a:moveTo>
                    <a:cubicBezTo>
                      <a:pt x="24396" y="30205"/>
                      <a:pt x="24824" y="30244"/>
                      <a:pt x="25250" y="30323"/>
                    </a:cubicBezTo>
                    <a:cubicBezTo>
                      <a:pt x="24255" y="31497"/>
                      <a:pt x="23673" y="33002"/>
                      <a:pt x="23753" y="34597"/>
                    </a:cubicBezTo>
                    <a:cubicBezTo>
                      <a:pt x="22512" y="33294"/>
                      <a:pt x="20744" y="32455"/>
                      <a:pt x="18884" y="32455"/>
                    </a:cubicBezTo>
                    <a:cubicBezTo>
                      <a:pt x="18864" y="32455"/>
                      <a:pt x="18845" y="32455"/>
                      <a:pt x="18825" y="32455"/>
                    </a:cubicBezTo>
                    <a:cubicBezTo>
                      <a:pt x="20162" y="31008"/>
                      <a:pt x="22036" y="30205"/>
                      <a:pt x="23971" y="30205"/>
                    </a:cubicBezTo>
                    <a:close/>
                    <a:moveTo>
                      <a:pt x="35606" y="25605"/>
                    </a:moveTo>
                    <a:cubicBezTo>
                      <a:pt x="36068" y="25605"/>
                      <a:pt x="36534" y="25651"/>
                      <a:pt x="36997" y="25744"/>
                    </a:cubicBezTo>
                    <a:cubicBezTo>
                      <a:pt x="35993" y="26999"/>
                      <a:pt x="35438" y="28593"/>
                      <a:pt x="35644" y="30269"/>
                    </a:cubicBezTo>
                    <a:cubicBezTo>
                      <a:pt x="36150" y="30158"/>
                      <a:pt x="36661" y="30103"/>
                      <a:pt x="37168" y="30103"/>
                    </a:cubicBezTo>
                    <a:cubicBezTo>
                      <a:pt x="39104" y="30103"/>
                      <a:pt x="40980" y="30899"/>
                      <a:pt x="42329" y="32357"/>
                    </a:cubicBezTo>
                    <a:lnTo>
                      <a:pt x="42329" y="32357"/>
                    </a:lnTo>
                    <a:cubicBezTo>
                      <a:pt x="42313" y="32357"/>
                      <a:pt x="42297" y="32357"/>
                      <a:pt x="42282" y="32357"/>
                    </a:cubicBezTo>
                    <a:cubicBezTo>
                      <a:pt x="40295" y="32357"/>
                      <a:pt x="38428" y="33302"/>
                      <a:pt x="37176" y="34749"/>
                    </a:cubicBezTo>
                    <a:cubicBezTo>
                      <a:pt x="37302" y="33074"/>
                      <a:pt x="36692" y="31497"/>
                      <a:pt x="35644" y="30269"/>
                    </a:cubicBezTo>
                    <a:cubicBezTo>
                      <a:pt x="34392" y="28813"/>
                      <a:pt x="32507" y="27858"/>
                      <a:pt x="30511" y="27858"/>
                    </a:cubicBezTo>
                    <a:cubicBezTo>
                      <a:pt x="30496" y="27858"/>
                      <a:pt x="30480" y="27859"/>
                      <a:pt x="30465" y="27859"/>
                    </a:cubicBezTo>
                    <a:lnTo>
                      <a:pt x="30465" y="27859"/>
                    </a:lnTo>
                    <a:cubicBezTo>
                      <a:pt x="31803" y="26405"/>
                      <a:pt x="33672" y="25605"/>
                      <a:pt x="35606" y="25605"/>
                    </a:cubicBezTo>
                    <a:close/>
                    <a:moveTo>
                      <a:pt x="124475" y="28056"/>
                    </a:moveTo>
                    <a:cubicBezTo>
                      <a:pt x="127650" y="28056"/>
                      <a:pt x="130827" y="30135"/>
                      <a:pt x="130867" y="34292"/>
                    </a:cubicBezTo>
                    <a:cubicBezTo>
                      <a:pt x="130389" y="34187"/>
                      <a:pt x="129906" y="34136"/>
                      <a:pt x="129427" y="34136"/>
                    </a:cubicBezTo>
                    <a:cubicBezTo>
                      <a:pt x="127574" y="34136"/>
                      <a:pt x="125776" y="34904"/>
                      <a:pt x="124487" y="36299"/>
                    </a:cubicBezTo>
                    <a:cubicBezTo>
                      <a:pt x="123213" y="34927"/>
                      <a:pt x="121434" y="34140"/>
                      <a:pt x="119564" y="34140"/>
                    </a:cubicBezTo>
                    <a:cubicBezTo>
                      <a:pt x="119553" y="34140"/>
                      <a:pt x="119543" y="34140"/>
                      <a:pt x="119532" y="34140"/>
                    </a:cubicBezTo>
                    <a:cubicBezTo>
                      <a:pt x="119048" y="34140"/>
                      <a:pt x="118564" y="34185"/>
                      <a:pt x="118089" y="34292"/>
                    </a:cubicBezTo>
                    <a:cubicBezTo>
                      <a:pt x="118125" y="30135"/>
                      <a:pt x="121299" y="28056"/>
                      <a:pt x="124475" y="28056"/>
                    </a:cubicBezTo>
                    <a:close/>
                    <a:moveTo>
                      <a:pt x="100943" y="28163"/>
                    </a:moveTo>
                    <a:cubicBezTo>
                      <a:pt x="104120" y="28163"/>
                      <a:pt x="107296" y="30242"/>
                      <a:pt x="107337" y="34400"/>
                    </a:cubicBezTo>
                    <a:cubicBezTo>
                      <a:pt x="106858" y="34295"/>
                      <a:pt x="106375" y="34244"/>
                      <a:pt x="105896" y="34244"/>
                    </a:cubicBezTo>
                    <a:cubicBezTo>
                      <a:pt x="104045" y="34244"/>
                      <a:pt x="102248" y="35008"/>
                      <a:pt x="100952" y="36393"/>
                    </a:cubicBezTo>
                    <a:lnTo>
                      <a:pt x="100952" y="36393"/>
                    </a:lnTo>
                    <a:cubicBezTo>
                      <a:pt x="99679" y="35024"/>
                      <a:pt x="97893" y="34247"/>
                      <a:pt x="96025" y="34247"/>
                    </a:cubicBezTo>
                    <a:cubicBezTo>
                      <a:pt x="96014" y="34247"/>
                      <a:pt x="96004" y="34247"/>
                      <a:pt x="95993" y="34248"/>
                    </a:cubicBezTo>
                    <a:cubicBezTo>
                      <a:pt x="95509" y="34248"/>
                      <a:pt x="95025" y="34292"/>
                      <a:pt x="94550" y="34400"/>
                    </a:cubicBezTo>
                    <a:cubicBezTo>
                      <a:pt x="94590" y="30242"/>
                      <a:pt x="97767" y="28163"/>
                      <a:pt x="100943" y="28163"/>
                    </a:cubicBezTo>
                    <a:close/>
                    <a:moveTo>
                      <a:pt x="77631" y="28160"/>
                    </a:moveTo>
                    <a:cubicBezTo>
                      <a:pt x="80803" y="28160"/>
                      <a:pt x="83975" y="30235"/>
                      <a:pt x="84021" y="34387"/>
                    </a:cubicBezTo>
                    <a:lnTo>
                      <a:pt x="84021" y="34387"/>
                    </a:lnTo>
                    <a:cubicBezTo>
                      <a:pt x="83552" y="34288"/>
                      <a:pt x="83080" y="34239"/>
                      <a:pt x="82612" y="34239"/>
                    </a:cubicBezTo>
                    <a:cubicBezTo>
                      <a:pt x="80751" y="34239"/>
                      <a:pt x="78950" y="35006"/>
                      <a:pt x="77651" y="36398"/>
                    </a:cubicBezTo>
                    <a:cubicBezTo>
                      <a:pt x="76377" y="35026"/>
                      <a:pt x="74589" y="34247"/>
                      <a:pt x="72710" y="34247"/>
                    </a:cubicBezTo>
                    <a:cubicBezTo>
                      <a:pt x="72699" y="34247"/>
                      <a:pt x="72688" y="34247"/>
                      <a:pt x="72678" y="34248"/>
                    </a:cubicBezTo>
                    <a:cubicBezTo>
                      <a:pt x="72194" y="34248"/>
                      <a:pt x="71710" y="34292"/>
                      <a:pt x="71235" y="34400"/>
                    </a:cubicBezTo>
                    <a:cubicBezTo>
                      <a:pt x="71275" y="30241"/>
                      <a:pt x="74454" y="28160"/>
                      <a:pt x="77631" y="28160"/>
                    </a:cubicBezTo>
                    <a:close/>
                    <a:moveTo>
                      <a:pt x="53992" y="28260"/>
                    </a:moveTo>
                    <a:cubicBezTo>
                      <a:pt x="57167" y="28260"/>
                      <a:pt x="60343" y="30336"/>
                      <a:pt x="60384" y="34488"/>
                    </a:cubicBezTo>
                    <a:lnTo>
                      <a:pt x="60384" y="34488"/>
                    </a:lnTo>
                    <a:cubicBezTo>
                      <a:pt x="59912" y="34387"/>
                      <a:pt x="59436" y="34338"/>
                      <a:pt x="58965" y="34338"/>
                    </a:cubicBezTo>
                    <a:cubicBezTo>
                      <a:pt x="57104" y="34338"/>
                      <a:pt x="55304" y="35104"/>
                      <a:pt x="54004" y="36497"/>
                    </a:cubicBezTo>
                    <a:cubicBezTo>
                      <a:pt x="52723" y="35117"/>
                      <a:pt x="50931" y="34337"/>
                      <a:pt x="49049" y="34337"/>
                    </a:cubicBezTo>
                    <a:cubicBezTo>
                      <a:pt x="48565" y="34337"/>
                      <a:pt x="48081" y="34391"/>
                      <a:pt x="47606" y="34489"/>
                    </a:cubicBezTo>
                    <a:cubicBezTo>
                      <a:pt x="47642" y="30336"/>
                      <a:pt x="50816" y="28260"/>
                      <a:pt x="53992" y="28260"/>
                    </a:cubicBezTo>
                    <a:close/>
                    <a:moveTo>
                      <a:pt x="7166" y="28348"/>
                    </a:moveTo>
                    <a:cubicBezTo>
                      <a:pt x="10341" y="28348"/>
                      <a:pt x="13516" y="30427"/>
                      <a:pt x="13556" y="34588"/>
                    </a:cubicBezTo>
                    <a:cubicBezTo>
                      <a:pt x="13083" y="34486"/>
                      <a:pt x="12605" y="34436"/>
                      <a:pt x="12131" y="34436"/>
                    </a:cubicBezTo>
                    <a:cubicBezTo>
                      <a:pt x="10273" y="34436"/>
                      <a:pt x="8469" y="35201"/>
                      <a:pt x="7176" y="36586"/>
                    </a:cubicBezTo>
                    <a:cubicBezTo>
                      <a:pt x="5893" y="35223"/>
                      <a:pt x="4106" y="34445"/>
                      <a:pt x="2227" y="34445"/>
                    </a:cubicBezTo>
                    <a:cubicBezTo>
                      <a:pt x="2216" y="34445"/>
                      <a:pt x="2205" y="34445"/>
                      <a:pt x="2194" y="34445"/>
                    </a:cubicBezTo>
                    <a:lnTo>
                      <a:pt x="2212" y="34427"/>
                    </a:lnTo>
                    <a:cubicBezTo>
                      <a:pt x="1728" y="34427"/>
                      <a:pt x="1245" y="34481"/>
                      <a:pt x="770" y="34588"/>
                    </a:cubicBezTo>
                    <a:cubicBezTo>
                      <a:pt x="810" y="30429"/>
                      <a:pt x="3988" y="28348"/>
                      <a:pt x="7166" y="28348"/>
                    </a:cubicBezTo>
                    <a:close/>
                    <a:moveTo>
                      <a:pt x="30465" y="28364"/>
                    </a:moveTo>
                    <a:cubicBezTo>
                      <a:pt x="33638" y="28364"/>
                      <a:pt x="36811" y="30439"/>
                      <a:pt x="36854" y="34593"/>
                    </a:cubicBezTo>
                    <a:lnTo>
                      <a:pt x="36854" y="34593"/>
                    </a:lnTo>
                    <a:cubicBezTo>
                      <a:pt x="36384" y="34494"/>
                      <a:pt x="35912" y="34445"/>
                      <a:pt x="35443" y="34445"/>
                    </a:cubicBezTo>
                    <a:cubicBezTo>
                      <a:pt x="33580" y="34445"/>
                      <a:pt x="31775" y="35212"/>
                      <a:pt x="30483" y="36604"/>
                    </a:cubicBezTo>
                    <a:cubicBezTo>
                      <a:pt x="29201" y="35224"/>
                      <a:pt x="27409" y="34445"/>
                      <a:pt x="25528" y="34445"/>
                    </a:cubicBezTo>
                    <a:cubicBezTo>
                      <a:pt x="25044" y="34445"/>
                      <a:pt x="24560" y="34498"/>
                      <a:pt x="24085" y="34597"/>
                    </a:cubicBezTo>
                    <a:cubicBezTo>
                      <a:pt x="24116" y="30443"/>
                      <a:pt x="27290" y="28364"/>
                      <a:pt x="30465" y="28364"/>
                    </a:cubicBezTo>
                    <a:close/>
                    <a:moveTo>
                      <a:pt x="119327" y="34515"/>
                    </a:moveTo>
                    <a:cubicBezTo>
                      <a:pt x="121267" y="34515"/>
                      <a:pt x="123141" y="35318"/>
                      <a:pt x="124478" y="36765"/>
                    </a:cubicBezTo>
                    <a:cubicBezTo>
                      <a:pt x="124458" y="36765"/>
                      <a:pt x="124439" y="36765"/>
                      <a:pt x="124419" y="36765"/>
                    </a:cubicBezTo>
                    <a:cubicBezTo>
                      <a:pt x="122550" y="36765"/>
                      <a:pt x="120782" y="37604"/>
                      <a:pt x="119541" y="38907"/>
                    </a:cubicBezTo>
                    <a:cubicBezTo>
                      <a:pt x="119622" y="37312"/>
                      <a:pt x="119039" y="35816"/>
                      <a:pt x="118045" y="34633"/>
                    </a:cubicBezTo>
                    <a:cubicBezTo>
                      <a:pt x="118472" y="34554"/>
                      <a:pt x="118901" y="34515"/>
                      <a:pt x="119327" y="34515"/>
                    </a:cubicBezTo>
                    <a:close/>
                    <a:moveTo>
                      <a:pt x="129624" y="34515"/>
                    </a:moveTo>
                    <a:cubicBezTo>
                      <a:pt x="130049" y="34515"/>
                      <a:pt x="130477" y="34554"/>
                      <a:pt x="130903" y="34633"/>
                    </a:cubicBezTo>
                    <a:cubicBezTo>
                      <a:pt x="129908" y="35816"/>
                      <a:pt x="129326" y="37312"/>
                      <a:pt x="129415" y="38907"/>
                    </a:cubicBezTo>
                    <a:cubicBezTo>
                      <a:pt x="128165" y="37604"/>
                      <a:pt x="126397" y="36765"/>
                      <a:pt x="124537" y="36765"/>
                    </a:cubicBezTo>
                    <a:cubicBezTo>
                      <a:pt x="124517" y="36765"/>
                      <a:pt x="124498" y="36765"/>
                      <a:pt x="124478" y="36765"/>
                    </a:cubicBezTo>
                    <a:cubicBezTo>
                      <a:pt x="125815" y="35318"/>
                      <a:pt x="127689" y="34515"/>
                      <a:pt x="129624" y="34515"/>
                    </a:cubicBezTo>
                    <a:close/>
                    <a:moveTo>
                      <a:pt x="82770" y="34620"/>
                    </a:moveTo>
                    <a:cubicBezTo>
                      <a:pt x="83198" y="34620"/>
                      <a:pt x="83629" y="34660"/>
                      <a:pt x="84057" y="34740"/>
                    </a:cubicBezTo>
                    <a:cubicBezTo>
                      <a:pt x="83556" y="35341"/>
                      <a:pt x="83152" y="36031"/>
                      <a:pt x="82893" y="36765"/>
                    </a:cubicBezTo>
                    <a:lnTo>
                      <a:pt x="82875" y="36765"/>
                    </a:lnTo>
                    <a:cubicBezTo>
                      <a:pt x="82633" y="37473"/>
                      <a:pt x="82534" y="38208"/>
                      <a:pt x="82570" y="38952"/>
                    </a:cubicBezTo>
                    <a:cubicBezTo>
                      <a:pt x="81324" y="37644"/>
                      <a:pt x="79559" y="36810"/>
                      <a:pt x="77695" y="36810"/>
                    </a:cubicBezTo>
                    <a:cubicBezTo>
                      <a:pt x="79026" y="35399"/>
                      <a:pt x="80871" y="34620"/>
                      <a:pt x="82770" y="34620"/>
                    </a:cubicBezTo>
                    <a:close/>
                    <a:moveTo>
                      <a:pt x="95806" y="34620"/>
                    </a:moveTo>
                    <a:cubicBezTo>
                      <a:pt x="97710" y="34620"/>
                      <a:pt x="99556" y="35399"/>
                      <a:pt x="100894" y="36810"/>
                    </a:cubicBezTo>
                    <a:cubicBezTo>
                      <a:pt x="99021" y="36810"/>
                      <a:pt x="97256" y="37644"/>
                      <a:pt x="96011" y="38952"/>
                    </a:cubicBezTo>
                    <a:cubicBezTo>
                      <a:pt x="96047" y="38208"/>
                      <a:pt x="95948" y="37473"/>
                      <a:pt x="95706" y="36765"/>
                    </a:cubicBezTo>
                    <a:lnTo>
                      <a:pt x="95679" y="36765"/>
                    </a:lnTo>
                    <a:cubicBezTo>
                      <a:pt x="95419" y="36031"/>
                      <a:pt x="95025" y="35341"/>
                      <a:pt x="94514" y="34740"/>
                    </a:cubicBezTo>
                    <a:cubicBezTo>
                      <a:pt x="94944" y="34660"/>
                      <a:pt x="95377" y="34620"/>
                      <a:pt x="95806" y="34620"/>
                    </a:cubicBezTo>
                    <a:close/>
                    <a:moveTo>
                      <a:pt x="59142" y="34720"/>
                    </a:moveTo>
                    <a:cubicBezTo>
                      <a:pt x="59570" y="34720"/>
                      <a:pt x="60000" y="34759"/>
                      <a:pt x="60429" y="34839"/>
                    </a:cubicBezTo>
                    <a:cubicBezTo>
                      <a:pt x="59434" y="36022"/>
                      <a:pt x="58852" y="37518"/>
                      <a:pt x="58941" y="39113"/>
                    </a:cubicBezTo>
                    <a:cubicBezTo>
                      <a:pt x="57691" y="37810"/>
                      <a:pt x="55923" y="36971"/>
                      <a:pt x="54063" y="36971"/>
                    </a:cubicBezTo>
                    <a:cubicBezTo>
                      <a:pt x="54043" y="36971"/>
                      <a:pt x="54024" y="36971"/>
                      <a:pt x="54004" y="36972"/>
                    </a:cubicBezTo>
                    <a:cubicBezTo>
                      <a:pt x="53984" y="36971"/>
                      <a:pt x="53964" y="36971"/>
                      <a:pt x="53945" y="36971"/>
                    </a:cubicBezTo>
                    <a:cubicBezTo>
                      <a:pt x="52076" y="36971"/>
                      <a:pt x="50308" y="37810"/>
                      <a:pt x="49067" y="39113"/>
                    </a:cubicBezTo>
                    <a:cubicBezTo>
                      <a:pt x="49147" y="37518"/>
                      <a:pt x="48565" y="36022"/>
                      <a:pt x="47579" y="34839"/>
                    </a:cubicBezTo>
                    <a:cubicBezTo>
                      <a:pt x="48004" y="34760"/>
                      <a:pt x="48431" y="34721"/>
                      <a:pt x="48855" y="34721"/>
                    </a:cubicBezTo>
                    <a:cubicBezTo>
                      <a:pt x="50785" y="34721"/>
                      <a:pt x="52658" y="35523"/>
                      <a:pt x="53995" y="36963"/>
                    </a:cubicBezTo>
                    <a:lnTo>
                      <a:pt x="54004" y="36963"/>
                    </a:lnTo>
                    <a:cubicBezTo>
                      <a:pt x="55339" y="35517"/>
                      <a:pt x="57210" y="34720"/>
                      <a:pt x="59142" y="34720"/>
                    </a:cubicBezTo>
                    <a:close/>
                    <a:moveTo>
                      <a:pt x="12301" y="34821"/>
                    </a:moveTo>
                    <a:cubicBezTo>
                      <a:pt x="12724" y="34821"/>
                      <a:pt x="13150" y="34859"/>
                      <a:pt x="13574" y="34938"/>
                    </a:cubicBezTo>
                    <a:cubicBezTo>
                      <a:pt x="13063" y="35538"/>
                      <a:pt x="12669" y="36228"/>
                      <a:pt x="12409" y="36972"/>
                    </a:cubicBezTo>
                    <a:lnTo>
                      <a:pt x="12382" y="36972"/>
                    </a:lnTo>
                    <a:cubicBezTo>
                      <a:pt x="12141" y="37670"/>
                      <a:pt x="12042" y="38414"/>
                      <a:pt x="12087" y="39149"/>
                    </a:cubicBezTo>
                    <a:cubicBezTo>
                      <a:pt x="10841" y="37850"/>
                      <a:pt x="9076" y="37007"/>
                      <a:pt x="7212" y="37007"/>
                    </a:cubicBezTo>
                    <a:cubicBezTo>
                      <a:pt x="8547" y="35599"/>
                      <a:pt x="10392" y="34821"/>
                      <a:pt x="12301" y="34821"/>
                    </a:cubicBezTo>
                    <a:close/>
                    <a:moveTo>
                      <a:pt x="25305" y="34821"/>
                    </a:moveTo>
                    <a:cubicBezTo>
                      <a:pt x="27216" y="34821"/>
                      <a:pt x="29067" y="35599"/>
                      <a:pt x="30402" y="37007"/>
                    </a:cubicBezTo>
                    <a:cubicBezTo>
                      <a:pt x="28538" y="37007"/>
                      <a:pt x="26764" y="37841"/>
                      <a:pt x="25519" y="39149"/>
                    </a:cubicBezTo>
                    <a:cubicBezTo>
                      <a:pt x="25563" y="38414"/>
                      <a:pt x="25456" y="37670"/>
                      <a:pt x="25223" y="36972"/>
                    </a:cubicBezTo>
                    <a:lnTo>
                      <a:pt x="25196" y="36972"/>
                    </a:lnTo>
                    <a:cubicBezTo>
                      <a:pt x="24936" y="36228"/>
                      <a:pt x="24542" y="35538"/>
                      <a:pt x="24031" y="34938"/>
                    </a:cubicBezTo>
                    <a:cubicBezTo>
                      <a:pt x="24455" y="34859"/>
                      <a:pt x="24882" y="34821"/>
                      <a:pt x="25305" y="34821"/>
                    </a:cubicBezTo>
                    <a:close/>
                    <a:moveTo>
                      <a:pt x="106096" y="34617"/>
                    </a:moveTo>
                    <a:cubicBezTo>
                      <a:pt x="106559" y="34617"/>
                      <a:pt x="107026" y="34664"/>
                      <a:pt x="107489" y="34758"/>
                    </a:cubicBezTo>
                    <a:cubicBezTo>
                      <a:pt x="106495" y="35995"/>
                      <a:pt x="105948" y="37563"/>
                      <a:pt x="106127" y="39212"/>
                    </a:cubicBezTo>
                    <a:cubicBezTo>
                      <a:pt x="104873" y="37760"/>
                      <a:pt x="103000" y="36810"/>
                      <a:pt x="101011" y="36810"/>
                    </a:cubicBezTo>
                    <a:cubicBezTo>
                      <a:pt x="102344" y="35398"/>
                      <a:pt x="104192" y="34617"/>
                      <a:pt x="106096" y="34617"/>
                    </a:cubicBezTo>
                    <a:close/>
                    <a:moveTo>
                      <a:pt x="70794" y="30109"/>
                    </a:moveTo>
                    <a:cubicBezTo>
                      <a:pt x="71289" y="30109"/>
                      <a:pt x="71788" y="30161"/>
                      <a:pt x="72283" y="30269"/>
                    </a:cubicBezTo>
                    <a:cubicBezTo>
                      <a:pt x="71289" y="31524"/>
                      <a:pt x="70742" y="33110"/>
                      <a:pt x="70939" y="34785"/>
                    </a:cubicBezTo>
                    <a:lnTo>
                      <a:pt x="70957" y="34785"/>
                    </a:lnTo>
                    <a:cubicBezTo>
                      <a:pt x="71462" y="34672"/>
                      <a:pt x="71973" y="34617"/>
                      <a:pt x="72479" y="34617"/>
                    </a:cubicBezTo>
                    <a:cubicBezTo>
                      <a:pt x="74381" y="34617"/>
                      <a:pt x="76233" y="35395"/>
                      <a:pt x="77570" y="36810"/>
                    </a:cubicBezTo>
                    <a:cubicBezTo>
                      <a:pt x="75527" y="36810"/>
                      <a:pt x="73601" y="37814"/>
                      <a:pt x="72346" y="39337"/>
                    </a:cubicBezTo>
                    <a:cubicBezTo>
                      <a:pt x="72694" y="35639"/>
                      <a:pt x="69398" y="32366"/>
                      <a:pt x="65704" y="32366"/>
                    </a:cubicBezTo>
                    <a:cubicBezTo>
                      <a:pt x="65687" y="32366"/>
                      <a:pt x="65670" y="32366"/>
                      <a:pt x="65653" y="32366"/>
                    </a:cubicBezTo>
                    <a:lnTo>
                      <a:pt x="65653" y="32366"/>
                    </a:lnTo>
                    <a:cubicBezTo>
                      <a:pt x="66994" y="30911"/>
                      <a:pt x="68863" y="30109"/>
                      <a:pt x="70794" y="30109"/>
                    </a:cubicBezTo>
                    <a:close/>
                    <a:moveTo>
                      <a:pt x="35613" y="34809"/>
                    </a:moveTo>
                    <a:cubicBezTo>
                      <a:pt x="36073" y="34809"/>
                      <a:pt x="36537" y="34854"/>
                      <a:pt x="36997" y="34946"/>
                    </a:cubicBezTo>
                    <a:cubicBezTo>
                      <a:pt x="36013" y="36189"/>
                      <a:pt x="35458" y="37762"/>
                      <a:pt x="35634" y="39407"/>
                    </a:cubicBezTo>
                    <a:lnTo>
                      <a:pt x="35634" y="39407"/>
                    </a:lnTo>
                    <a:cubicBezTo>
                      <a:pt x="34388" y="37948"/>
                      <a:pt x="32507" y="36998"/>
                      <a:pt x="30519" y="36998"/>
                    </a:cubicBezTo>
                    <a:cubicBezTo>
                      <a:pt x="31861" y="35584"/>
                      <a:pt x="33709" y="34809"/>
                      <a:pt x="35613" y="34809"/>
                    </a:cubicBezTo>
                    <a:close/>
                    <a:moveTo>
                      <a:pt x="136132" y="32662"/>
                    </a:moveTo>
                    <a:cubicBezTo>
                      <a:pt x="139308" y="32662"/>
                      <a:pt x="142484" y="34740"/>
                      <a:pt x="142525" y="38898"/>
                    </a:cubicBezTo>
                    <a:cubicBezTo>
                      <a:pt x="142046" y="38793"/>
                      <a:pt x="141563" y="38742"/>
                      <a:pt x="141084" y="38742"/>
                    </a:cubicBezTo>
                    <a:cubicBezTo>
                      <a:pt x="139231" y="38742"/>
                      <a:pt x="137433" y="39508"/>
                      <a:pt x="136145" y="40896"/>
                    </a:cubicBezTo>
                    <a:cubicBezTo>
                      <a:pt x="134863" y="39525"/>
                      <a:pt x="133071" y="38737"/>
                      <a:pt x="131190" y="38737"/>
                    </a:cubicBezTo>
                    <a:cubicBezTo>
                      <a:pt x="130706" y="38737"/>
                      <a:pt x="130222" y="38791"/>
                      <a:pt x="129747" y="38898"/>
                    </a:cubicBezTo>
                    <a:cubicBezTo>
                      <a:pt x="129783" y="34740"/>
                      <a:pt x="132957" y="32662"/>
                      <a:pt x="136132" y="32662"/>
                    </a:cubicBezTo>
                    <a:close/>
                    <a:moveTo>
                      <a:pt x="112818" y="32662"/>
                    </a:moveTo>
                    <a:cubicBezTo>
                      <a:pt x="115995" y="32662"/>
                      <a:pt x="119174" y="34740"/>
                      <a:pt x="119218" y="38898"/>
                    </a:cubicBezTo>
                    <a:cubicBezTo>
                      <a:pt x="118738" y="38793"/>
                      <a:pt x="118254" y="38742"/>
                      <a:pt x="117774" y="38742"/>
                    </a:cubicBezTo>
                    <a:cubicBezTo>
                      <a:pt x="115916" y="38742"/>
                      <a:pt x="114117" y="39510"/>
                      <a:pt x="112821" y="40905"/>
                    </a:cubicBezTo>
                    <a:cubicBezTo>
                      <a:pt x="111548" y="39525"/>
                      <a:pt x="109756" y="38746"/>
                      <a:pt x="107874" y="38746"/>
                    </a:cubicBezTo>
                    <a:cubicBezTo>
                      <a:pt x="107391" y="38746"/>
                      <a:pt x="106907" y="38791"/>
                      <a:pt x="106432" y="38898"/>
                    </a:cubicBezTo>
                    <a:cubicBezTo>
                      <a:pt x="106468" y="34740"/>
                      <a:pt x="109642" y="32662"/>
                      <a:pt x="112818" y="32662"/>
                    </a:cubicBezTo>
                    <a:close/>
                    <a:moveTo>
                      <a:pt x="89290" y="32762"/>
                    </a:moveTo>
                    <a:cubicBezTo>
                      <a:pt x="91871" y="32762"/>
                      <a:pt x="94452" y="34136"/>
                      <a:pt x="95348" y="36882"/>
                    </a:cubicBezTo>
                    <a:lnTo>
                      <a:pt x="95375" y="36882"/>
                    </a:lnTo>
                    <a:cubicBezTo>
                      <a:pt x="95572" y="37545"/>
                      <a:pt x="95679" y="38235"/>
                      <a:pt x="95688" y="38934"/>
                    </a:cubicBezTo>
                    <a:cubicBezTo>
                      <a:pt x="95213" y="38832"/>
                      <a:pt x="94735" y="38782"/>
                      <a:pt x="94260" y="38782"/>
                    </a:cubicBezTo>
                    <a:cubicBezTo>
                      <a:pt x="92399" y="38782"/>
                      <a:pt x="90599" y="39549"/>
                      <a:pt x="89299" y="40941"/>
                    </a:cubicBezTo>
                    <a:cubicBezTo>
                      <a:pt x="88018" y="39561"/>
                      <a:pt x="86226" y="38782"/>
                      <a:pt x="84344" y="38782"/>
                    </a:cubicBezTo>
                    <a:cubicBezTo>
                      <a:pt x="83860" y="38782"/>
                      <a:pt x="83376" y="38835"/>
                      <a:pt x="82902" y="38934"/>
                    </a:cubicBezTo>
                    <a:cubicBezTo>
                      <a:pt x="82902" y="38235"/>
                      <a:pt x="83009" y="37545"/>
                      <a:pt x="83215" y="36882"/>
                    </a:cubicBezTo>
                    <a:lnTo>
                      <a:pt x="83233" y="36882"/>
                    </a:lnTo>
                    <a:cubicBezTo>
                      <a:pt x="84129" y="34136"/>
                      <a:pt x="86710" y="32762"/>
                      <a:pt x="89290" y="32762"/>
                    </a:cubicBezTo>
                    <a:close/>
                    <a:moveTo>
                      <a:pt x="42338" y="32863"/>
                    </a:moveTo>
                    <a:cubicBezTo>
                      <a:pt x="45512" y="32863"/>
                      <a:pt x="48684" y="34938"/>
                      <a:pt x="48726" y="39091"/>
                    </a:cubicBezTo>
                    <a:lnTo>
                      <a:pt x="48726" y="39091"/>
                    </a:lnTo>
                    <a:cubicBezTo>
                      <a:pt x="48257" y="38992"/>
                      <a:pt x="47785" y="38943"/>
                      <a:pt x="47316" y="38943"/>
                    </a:cubicBezTo>
                    <a:cubicBezTo>
                      <a:pt x="45455" y="38943"/>
                      <a:pt x="43655" y="39710"/>
                      <a:pt x="42355" y="41102"/>
                    </a:cubicBezTo>
                    <a:cubicBezTo>
                      <a:pt x="41081" y="39730"/>
                      <a:pt x="39293" y="38952"/>
                      <a:pt x="37414" y="38952"/>
                    </a:cubicBezTo>
                    <a:cubicBezTo>
                      <a:pt x="37404" y="38952"/>
                      <a:pt x="37393" y="38952"/>
                      <a:pt x="37382" y="38952"/>
                    </a:cubicBezTo>
                    <a:cubicBezTo>
                      <a:pt x="36898" y="38952"/>
                      <a:pt x="36415" y="38997"/>
                      <a:pt x="35940" y="39104"/>
                    </a:cubicBezTo>
                    <a:cubicBezTo>
                      <a:pt x="35980" y="34944"/>
                      <a:pt x="39160" y="32863"/>
                      <a:pt x="42338" y="32863"/>
                    </a:cubicBezTo>
                    <a:close/>
                    <a:moveTo>
                      <a:pt x="65648" y="32868"/>
                    </a:moveTo>
                    <a:cubicBezTo>
                      <a:pt x="68825" y="32868"/>
                      <a:pt x="72001" y="34946"/>
                      <a:pt x="72041" y="39104"/>
                    </a:cubicBezTo>
                    <a:cubicBezTo>
                      <a:pt x="71563" y="38999"/>
                      <a:pt x="71081" y="38948"/>
                      <a:pt x="70602" y="38948"/>
                    </a:cubicBezTo>
                    <a:cubicBezTo>
                      <a:pt x="68748" y="38948"/>
                      <a:pt x="66949" y="39716"/>
                      <a:pt x="65653" y="41111"/>
                    </a:cubicBezTo>
                    <a:cubicBezTo>
                      <a:pt x="64371" y="39731"/>
                      <a:pt x="62579" y="38952"/>
                      <a:pt x="60697" y="38952"/>
                    </a:cubicBezTo>
                    <a:cubicBezTo>
                      <a:pt x="60214" y="38952"/>
                      <a:pt x="59730" y="38997"/>
                      <a:pt x="59255" y="39104"/>
                    </a:cubicBezTo>
                    <a:cubicBezTo>
                      <a:pt x="59295" y="34946"/>
                      <a:pt x="62472" y="32868"/>
                      <a:pt x="65648" y="32868"/>
                    </a:cubicBezTo>
                    <a:close/>
                    <a:moveTo>
                      <a:pt x="18803" y="32968"/>
                    </a:moveTo>
                    <a:cubicBezTo>
                      <a:pt x="21386" y="32968"/>
                      <a:pt x="23968" y="34342"/>
                      <a:pt x="24864" y="37088"/>
                    </a:cubicBezTo>
                    <a:lnTo>
                      <a:pt x="24882" y="37088"/>
                    </a:lnTo>
                    <a:cubicBezTo>
                      <a:pt x="25088" y="37751"/>
                      <a:pt x="25196" y="38441"/>
                      <a:pt x="25196" y="39140"/>
                    </a:cubicBezTo>
                    <a:cubicBezTo>
                      <a:pt x="24723" y="39038"/>
                      <a:pt x="24246" y="38988"/>
                      <a:pt x="23772" y="38988"/>
                    </a:cubicBezTo>
                    <a:cubicBezTo>
                      <a:pt x="21913" y="38988"/>
                      <a:pt x="20107" y="39755"/>
                      <a:pt x="18807" y="41147"/>
                    </a:cubicBezTo>
                    <a:cubicBezTo>
                      <a:pt x="17526" y="39767"/>
                      <a:pt x="15734" y="38988"/>
                      <a:pt x="13852" y="38988"/>
                    </a:cubicBezTo>
                    <a:cubicBezTo>
                      <a:pt x="13368" y="38988"/>
                      <a:pt x="12884" y="39041"/>
                      <a:pt x="12409" y="39140"/>
                    </a:cubicBezTo>
                    <a:cubicBezTo>
                      <a:pt x="12409" y="38441"/>
                      <a:pt x="12517" y="37751"/>
                      <a:pt x="12723" y="37088"/>
                    </a:cubicBezTo>
                    <a:lnTo>
                      <a:pt x="12741" y="37088"/>
                    </a:lnTo>
                    <a:cubicBezTo>
                      <a:pt x="13637" y="34342"/>
                      <a:pt x="16220" y="32968"/>
                      <a:pt x="18803" y="32968"/>
                    </a:cubicBezTo>
                    <a:close/>
                    <a:moveTo>
                      <a:pt x="117968" y="39112"/>
                    </a:moveTo>
                    <a:cubicBezTo>
                      <a:pt x="118392" y="39112"/>
                      <a:pt x="118820" y="39151"/>
                      <a:pt x="119245" y="39230"/>
                    </a:cubicBezTo>
                    <a:cubicBezTo>
                      <a:pt x="118726" y="39848"/>
                      <a:pt x="118322" y="40565"/>
                      <a:pt x="118063" y="41326"/>
                    </a:cubicBezTo>
                    <a:lnTo>
                      <a:pt x="118063" y="41317"/>
                    </a:lnTo>
                    <a:lnTo>
                      <a:pt x="118054" y="41344"/>
                    </a:lnTo>
                    <a:cubicBezTo>
                      <a:pt x="118054" y="41353"/>
                      <a:pt x="118045" y="41362"/>
                      <a:pt x="118036" y="41380"/>
                    </a:cubicBezTo>
                    <a:cubicBezTo>
                      <a:pt x="117812" y="42061"/>
                      <a:pt x="117713" y="42787"/>
                      <a:pt x="117758" y="43504"/>
                    </a:cubicBezTo>
                    <a:cubicBezTo>
                      <a:pt x="116508" y="42200"/>
                      <a:pt x="114748" y="41362"/>
                      <a:pt x="112888" y="41362"/>
                    </a:cubicBezTo>
                    <a:cubicBezTo>
                      <a:pt x="112869" y="41362"/>
                      <a:pt x="112849" y="41362"/>
                      <a:pt x="112830" y="41362"/>
                    </a:cubicBezTo>
                    <a:cubicBezTo>
                      <a:pt x="114167" y="39915"/>
                      <a:pt x="116034" y="39112"/>
                      <a:pt x="117968" y="39112"/>
                    </a:cubicBezTo>
                    <a:close/>
                    <a:moveTo>
                      <a:pt x="130986" y="39112"/>
                    </a:moveTo>
                    <a:cubicBezTo>
                      <a:pt x="132916" y="39112"/>
                      <a:pt x="134791" y="39915"/>
                      <a:pt x="136136" y="41362"/>
                    </a:cubicBezTo>
                    <a:cubicBezTo>
                      <a:pt x="136116" y="41362"/>
                      <a:pt x="136096" y="41362"/>
                      <a:pt x="136077" y="41362"/>
                    </a:cubicBezTo>
                    <a:cubicBezTo>
                      <a:pt x="134208" y="41362"/>
                      <a:pt x="132440" y="42200"/>
                      <a:pt x="131199" y="43504"/>
                    </a:cubicBezTo>
                    <a:cubicBezTo>
                      <a:pt x="131234" y="42787"/>
                      <a:pt x="131136" y="42070"/>
                      <a:pt x="130912" y="41389"/>
                    </a:cubicBezTo>
                    <a:lnTo>
                      <a:pt x="130912" y="41380"/>
                    </a:lnTo>
                    <a:cubicBezTo>
                      <a:pt x="130912" y="41371"/>
                      <a:pt x="130903" y="41362"/>
                      <a:pt x="130903" y="41344"/>
                    </a:cubicBezTo>
                    <a:cubicBezTo>
                      <a:pt x="130894" y="41335"/>
                      <a:pt x="130903" y="41335"/>
                      <a:pt x="130894" y="41326"/>
                    </a:cubicBezTo>
                    <a:cubicBezTo>
                      <a:pt x="130625" y="40556"/>
                      <a:pt x="130231" y="39848"/>
                      <a:pt x="129711" y="39230"/>
                    </a:cubicBezTo>
                    <a:cubicBezTo>
                      <a:pt x="130135" y="39151"/>
                      <a:pt x="130562" y="39112"/>
                      <a:pt x="130986" y="39112"/>
                    </a:cubicBezTo>
                    <a:close/>
                    <a:moveTo>
                      <a:pt x="84143" y="39166"/>
                    </a:moveTo>
                    <a:cubicBezTo>
                      <a:pt x="86077" y="39166"/>
                      <a:pt x="87946" y="39968"/>
                      <a:pt x="89290" y="41416"/>
                    </a:cubicBezTo>
                    <a:cubicBezTo>
                      <a:pt x="89271" y="41416"/>
                      <a:pt x="89251" y="41416"/>
                      <a:pt x="89231" y="41416"/>
                    </a:cubicBezTo>
                    <a:cubicBezTo>
                      <a:pt x="87362" y="41416"/>
                      <a:pt x="85595" y="42254"/>
                      <a:pt x="84353" y="43557"/>
                    </a:cubicBezTo>
                    <a:cubicBezTo>
                      <a:pt x="84434" y="41963"/>
                      <a:pt x="83851" y="40457"/>
                      <a:pt x="82866" y="39283"/>
                    </a:cubicBezTo>
                    <a:cubicBezTo>
                      <a:pt x="83291" y="39204"/>
                      <a:pt x="83719" y="39166"/>
                      <a:pt x="84143" y="39166"/>
                    </a:cubicBezTo>
                    <a:close/>
                    <a:moveTo>
                      <a:pt x="94430" y="39165"/>
                    </a:moveTo>
                    <a:cubicBezTo>
                      <a:pt x="94857" y="39165"/>
                      <a:pt x="95287" y="39204"/>
                      <a:pt x="95715" y="39283"/>
                    </a:cubicBezTo>
                    <a:cubicBezTo>
                      <a:pt x="94720" y="40466"/>
                      <a:pt x="94138" y="41963"/>
                      <a:pt x="94228" y="43557"/>
                    </a:cubicBezTo>
                    <a:cubicBezTo>
                      <a:pt x="92977" y="42254"/>
                      <a:pt x="91218" y="41416"/>
                      <a:pt x="89350" y="41416"/>
                    </a:cubicBezTo>
                    <a:cubicBezTo>
                      <a:pt x="89330" y="41416"/>
                      <a:pt x="89310" y="41416"/>
                      <a:pt x="89290" y="41416"/>
                    </a:cubicBezTo>
                    <a:cubicBezTo>
                      <a:pt x="90626" y="39963"/>
                      <a:pt x="92497" y="39165"/>
                      <a:pt x="94430" y="39165"/>
                    </a:cubicBezTo>
                    <a:close/>
                    <a:moveTo>
                      <a:pt x="47493" y="39318"/>
                    </a:moveTo>
                    <a:cubicBezTo>
                      <a:pt x="47917" y="39318"/>
                      <a:pt x="48345" y="39357"/>
                      <a:pt x="48771" y="39436"/>
                    </a:cubicBezTo>
                    <a:cubicBezTo>
                      <a:pt x="48242" y="40054"/>
                      <a:pt x="47839" y="40762"/>
                      <a:pt x="47579" y="41523"/>
                    </a:cubicBezTo>
                    <a:cubicBezTo>
                      <a:pt x="47579" y="41532"/>
                      <a:pt x="47579" y="41532"/>
                      <a:pt x="47579" y="41541"/>
                    </a:cubicBezTo>
                    <a:lnTo>
                      <a:pt x="47561" y="41586"/>
                    </a:lnTo>
                    <a:cubicBezTo>
                      <a:pt x="47337" y="42267"/>
                      <a:pt x="47239" y="42984"/>
                      <a:pt x="47275" y="43710"/>
                    </a:cubicBezTo>
                    <a:cubicBezTo>
                      <a:pt x="46033" y="42406"/>
                      <a:pt x="44274" y="41568"/>
                      <a:pt x="42406" y="41568"/>
                    </a:cubicBezTo>
                    <a:cubicBezTo>
                      <a:pt x="42386" y="41568"/>
                      <a:pt x="42366" y="41568"/>
                      <a:pt x="42346" y="41568"/>
                    </a:cubicBezTo>
                    <a:cubicBezTo>
                      <a:pt x="43684" y="40121"/>
                      <a:pt x="45557" y="39318"/>
                      <a:pt x="47493" y="39318"/>
                    </a:cubicBezTo>
                    <a:close/>
                    <a:moveTo>
                      <a:pt x="60506" y="39318"/>
                    </a:moveTo>
                    <a:cubicBezTo>
                      <a:pt x="62442" y="39318"/>
                      <a:pt x="64315" y="40121"/>
                      <a:pt x="65653" y="41568"/>
                    </a:cubicBezTo>
                    <a:cubicBezTo>
                      <a:pt x="65633" y="41568"/>
                      <a:pt x="65613" y="41568"/>
                      <a:pt x="65593" y="41568"/>
                    </a:cubicBezTo>
                    <a:cubicBezTo>
                      <a:pt x="63724" y="41568"/>
                      <a:pt x="61965" y="42398"/>
                      <a:pt x="60715" y="43710"/>
                    </a:cubicBezTo>
                    <a:cubicBezTo>
                      <a:pt x="60751" y="42984"/>
                      <a:pt x="60662" y="42267"/>
                      <a:pt x="60438" y="41586"/>
                    </a:cubicBezTo>
                    <a:cubicBezTo>
                      <a:pt x="60438" y="41577"/>
                      <a:pt x="60429" y="41559"/>
                      <a:pt x="60420" y="41550"/>
                    </a:cubicBezTo>
                    <a:cubicBezTo>
                      <a:pt x="60420" y="41541"/>
                      <a:pt x="60420" y="41532"/>
                      <a:pt x="60411" y="41532"/>
                    </a:cubicBezTo>
                    <a:cubicBezTo>
                      <a:pt x="60151" y="40762"/>
                      <a:pt x="59748" y="40054"/>
                      <a:pt x="59228" y="39436"/>
                    </a:cubicBezTo>
                    <a:cubicBezTo>
                      <a:pt x="59654" y="39357"/>
                      <a:pt x="60082" y="39318"/>
                      <a:pt x="60506" y="39318"/>
                    </a:cubicBezTo>
                    <a:close/>
                    <a:moveTo>
                      <a:pt x="23963" y="39353"/>
                    </a:moveTo>
                    <a:cubicBezTo>
                      <a:pt x="24391" y="39353"/>
                      <a:pt x="24821" y="39392"/>
                      <a:pt x="25250" y="39472"/>
                    </a:cubicBezTo>
                    <a:cubicBezTo>
                      <a:pt x="24255" y="40654"/>
                      <a:pt x="23673" y="42151"/>
                      <a:pt x="23753" y="43746"/>
                    </a:cubicBezTo>
                    <a:cubicBezTo>
                      <a:pt x="22512" y="42442"/>
                      <a:pt x="20744" y="41604"/>
                      <a:pt x="18884" y="41604"/>
                    </a:cubicBezTo>
                    <a:cubicBezTo>
                      <a:pt x="18864" y="41604"/>
                      <a:pt x="18845" y="41604"/>
                      <a:pt x="18825" y="41604"/>
                    </a:cubicBezTo>
                    <a:cubicBezTo>
                      <a:pt x="18805" y="41604"/>
                      <a:pt x="18786" y="41604"/>
                      <a:pt x="18766" y="41604"/>
                    </a:cubicBezTo>
                    <a:cubicBezTo>
                      <a:pt x="16897" y="41604"/>
                      <a:pt x="15129" y="42442"/>
                      <a:pt x="13888" y="43746"/>
                    </a:cubicBezTo>
                    <a:cubicBezTo>
                      <a:pt x="13951" y="42160"/>
                      <a:pt x="13368" y="40663"/>
                      <a:pt x="12382" y="39480"/>
                    </a:cubicBezTo>
                    <a:lnTo>
                      <a:pt x="12391" y="39472"/>
                    </a:lnTo>
                    <a:cubicBezTo>
                      <a:pt x="12820" y="39392"/>
                      <a:pt x="13250" y="39353"/>
                      <a:pt x="13678" y="39353"/>
                    </a:cubicBezTo>
                    <a:cubicBezTo>
                      <a:pt x="15611" y="39353"/>
                      <a:pt x="17482" y="40150"/>
                      <a:pt x="18825" y="41595"/>
                    </a:cubicBezTo>
                    <a:cubicBezTo>
                      <a:pt x="20161" y="40150"/>
                      <a:pt x="22031" y="39353"/>
                      <a:pt x="23963" y="39353"/>
                    </a:cubicBezTo>
                    <a:close/>
                    <a:moveTo>
                      <a:pt x="107663" y="39105"/>
                    </a:moveTo>
                    <a:cubicBezTo>
                      <a:pt x="109597" y="39105"/>
                      <a:pt x="111471" y="39906"/>
                      <a:pt x="112812" y="41353"/>
                    </a:cubicBezTo>
                    <a:cubicBezTo>
                      <a:pt x="112793" y="41353"/>
                      <a:pt x="112774" y="41353"/>
                      <a:pt x="112756" y="41353"/>
                    </a:cubicBezTo>
                    <a:cubicBezTo>
                      <a:pt x="110769" y="41353"/>
                      <a:pt x="108902" y="42299"/>
                      <a:pt x="107650" y="43755"/>
                    </a:cubicBezTo>
                    <a:lnTo>
                      <a:pt x="107650" y="43755"/>
                    </a:lnTo>
                    <a:cubicBezTo>
                      <a:pt x="107803" y="42088"/>
                      <a:pt x="107211" y="40511"/>
                      <a:pt x="106172" y="39274"/>
                    </a:cubicBezTo>
                    <a:lnTo>
                      <a:pt x="106172" y="39265"/>
                    </a:lnTo>
                    <a:cubicBezTo>
                      <a:pt x="106668" y="39158"/>
                      <a:pt x="107167" y="39105"/>
                      <a:pt x="107663" y="39105"/>
                    </a:cubicBezTo>
                    <a:close/>
                    <a:moveTo>
                      <a:pt x="37187" y="39310"/>
                    </a:moveTo>
                    <a:cubicBezTo>
                      <a:pt x="39118" y="39310"/>
                      <a:pt x="40989" y="40106"/>
                      <a:pt x="42328" y="41559"/>
                    </a:cubicBezTo>
                    <a:cubicBezTo>
                      <a:pt x="42310" y="41559"/>
                      <a:pt x="42291" y="41559"/>
                      <a:pt x="42273" y="41559"/>
                    </a:cubicBezTo>
                    <a:cubicBezTo>
                      <a:pt x="40286" y="41559"/>
                      <a:pt x="38419" y="42505"/>
                      <a:pt x="37167" y="43952"/>
                    </a:cubicBezTo>
                    <a:cubicBezTo>
                      <a:pt x="37320" y="42294"/>
                      <a:pt x="36728" y="40708"/>
                      <a:pt x="35689" y="39480"/>
                    </a:cubicBezTo>
                    <a:lnTo>
                      <a:pt x="35689" y="39472"/>
                    </a:lnTo>
                    <a:cubicBezTo>
                      <a:pt x="36187" y="39363"/>
                      <a:pt x="36689" y="39310"/>
                      <a:pt x="37187" y="39310"/>
                    </a:cubicBezTo>
                    <a:close/>
                    <a:moveTo>
                      <a:pt x="124475" y="37261"/>
                    </a:moveTo>
                    <a:cubicBezTo>
                      <a:pt x="127048" y="37261"/>
                      <a:pt x="129621" y="38627"/>
                      <a:pt x="130527" y="41362"/>
                    </a:cubicBezTo>
                    <a:cubicBezTo>
                      <a:pt x="130751" y="42043"/>
                      <a:pt x="130867" y="42760"/>
                      <a:pt x="130867" y="43486"/>
                    </a:cubicBezTo>
                    <a:cubicBezTo>
                      <a:pt x="130392" y="43384"/>
                      <a:pt x="129914" y="43334"/>
                      <a:pt x="129439" y="43334"/>
                    </a:cubicBezTo>
                    <a:cubicBezTo>
                      <a:pt x="127578" y="43334"/>
                      <a:pt x="125778" y="44101"/>
                      <a:pt x="124478" y="45493"/>
                    </a:cubicBezTo>
                    <a:cubicBezTo>
                      <a:pt x="123206" y="44113"/>
                      <a:pt x="121405" y="43333"/>
                      <a:pt x="119532" y="43333"/>
                    </a:cubicBezTo>
                    <a:cubicBezTo>
                      <a:pt x="119039" y="43333"/>
                      <a:pt x="118555" y="43387"/>
                      <a:pt x="118089" y="43486"/>
                    </a:cubicBezTo>
                    <a:cubicBezTo>
                      <a:pt x="118089" y="42760"/>
                      <a:pt x="118197" y="42034"/>
                      <a:pt x="118430" y="41344"/>
                    </a:cubicBezTo>
                    <a:cubicBezTo>
                      <a:pt x="119339" y="38623"/>
                      <a:pt x="121907" y="37261"/>
                      <a:pt x="124475" y="37261"/>
                    </a:cubicBezTo>
                    <a:close/>
                    <a:moveTo>
                      <a:pt x="77632" y="37306"/>
                    </a:moveTo>
                    <a:cubicBezTo>
                      <a:pt x="80806" y="37306"/>
                      <a:pt x="83980" y="39382"/>
                      <a:pt x="84022" y="43538"/>
                    </a:cubicBezTo>
                    <a:lnTo>
                      <a:pt x="84022" y="43538"/>
                    </a:lnTo>
                    <a:cubicBezTo>
                      <a:pt x="83549" y="43437"/>
                      <a:pt x="83074" y="43388"/>
                      <a:pt x="82603" y="43388"/>
                    </a:cubicBezTo>
                    <a:cubicBezTo>
                      <a:pt x="80742" y="43388"/>
                      <a:pt x="78941" y="44154"/>
                      <a:pt x="77642" y="45547"/>
                    </a:cubicBezTo>
                    <a:cubicBezTo>
                      <a:pt x="76360" y="44167"/>
                      <a:pt x="74568" y="43387"/>
                      <a:pt x="72687" y="43387"/>
                    </a:cubicBezTo>
                    <a:cubicBezTo>
                      <a:pt x="72203" y="43387"/>
                      <a:pt x="71719" y="43441"/>
                      <a:pt x="71244" y="43540"/>
                    </a:cubicBezTo>
                    <a:cubicBezTo>
                      <a:pt x="71280" y="39385"/>
                      <a:pt x="74456" y="37306"/>
                      <a:pt x="77632" y="37306"/>
                    </a:cubicBezTo>
                    <a:close/>
                    <a:moveTo>
                      <a:pt x="100947" y="37306"/>
                    </a:moveTo>
                    <a:cubicBezTo>
                      <a:pt x="104122" y="37306"/>
                      <a:pt x="107296" y="39383"/>
                      <a:pt x="107337" y="43540"/>
                    </a:cubicBezTo>
                    <a:cubicBezTo>
                      <a:pt x="106864" y="43438"/>
                      <a:pt x="106386" y="43388"/>
                      <a:pt x="105913" y="43388"/>
                    </a:cubicBezTo>
                    <a:cubicBezTo>
                      <a:pt x="104054" y="43388"/>
                      <a:pt x="102249" y="44154"/>
                      <a:pt x="100957" y="45547"/>
                    </a:cubicBezTo>
                    <a:cubicBezTo>
                      <a:pt x="99676" y="44167"/>
                      <a:pt x="97883" y="43387"/>
                      <a:pt x="96002" y="43387"/>
                    </a:cubicBezTo>
                    <a:cubicBezTo>
                      <a:pt x="95518" y="43387"/>
                      <a:pt x="95034" y="43441"/>
                      <a:pt x="94559" y="43540"/>
                    </a:cubicBezTo>
                    <a:cubicBezTo>
                      <a:pt x="94595" y="39385"/>
                      <a:pt x="97771" y="37306"/>
                      <a:pt x="100947" y="37306"/>
                    </a:cubicBezTo>
                    <a:close/>
                    <a:moveTo>
                      <a:pt x="54009" y="37465"/>
                    </a:moveTo>
                    <a:cubicBezTo>
                      <a:pt x="56582" y="37465"/>
                      <a:pt x="59156" y="38830"/>
                      <a:pt x="60061" y="41559"/>
                    </a:cubicBezTo>
                    <a:cubicBezTo>
                      <a:pt x="60285" y="42249"/>
                      <a:pt x="60393" y="42966"/>
                      <a:pt x="60393" y="43692"/>
                    </a:cubicBezTo>
                    <a:cubicBezTo>
                      <a:pt x="59920" y="43590"/>
                      <a:pt x="59442" y="43540"/>
                      <a:pt x="58969" y="43540"/>
                    </a:cubicBezTo>
                    <a:cubicBezTo>
                      <a:pt x="57110" y="43540"/>
                      <a:pt x="55305" y="44307"/>
                      <a:pt x="54013" y="45699"/>
                    </a:cubicBezTo>
                    <a:cubicBezTo>
                      <a:pt x="52739" y="44318"/>
                      <a:pt x="50951" y="43539"/>
                      <a:pt x="49072" y="43539"/>
                    </a:cubicBezTo>
                    <a:cubicBezTo>
                      <a:pt x="49061" y="43539"/>
                      <a:pt x="49051" y="43540"/>
                      <a:pt x="49040" y="43540"/>
                    </a:cubicBezTo>
                    <a:cubicBezTo>
                      <a:pt x="48556" y="43540"/>
                      <a:pt x="48072" y="43593"/>
                      <a:pt x="47597" y="43692"/>
                    </a:cubicBezTo>
                    <a:cubicBezTo>
                      <a:pt x="47597" y="42966"/>
                      <a:pt x="47714" y="42249"/>
                      <a:pt x="47938" y="41559"/>
                    </a:cubicBezTo>
                    <a:lnTo>
                      <a:pt x="47956" y="41550"/>
                    </a:lnTo>
                    <a:cubicBezTo>
                      <a:pt x="48865" y="38827"/>
                      <a:pt x="51437" y="37465"/>
                      <a:pt x="54009" y="37465"/>
                    </a:cubicBezTo>
                    <a:close/>
                    <a:moveTo>
                      <a:pt x="7163" y="37500"/>
                    </a:moveTo>
                    <a:cubicBezTo>
                      <a:pt x="10339" y="37500"/>
                      <a:pt x="13516" y="39579"/>
                      <a:pt x="13556" y="43737"/>
                    </a:cubicBezTo>
                    <a:cubicBezTo>
                      <a:pt x="13079" y="43632"/>
                      <a:pt x="12598" y="43582"/>
                      <a:pt x="12120" y="43582"/>
                    </a:cubicBezTo>
                    <a:cubicBezTo>
                      <a:pt x="10263" y="43582"/>
                      <a:pt x="8460" y="44350"/>
                      <a:pt x="7163" y="45739"/>
                    </a:cubicBezTo>
                    <a:lnTo>
                      <a:pt x="7163" y="45739"/>
                    </a:lnTo>
                    <a:cubicBezTo>
                      <a:pt x="5882" y="44362"/>
                      <a:pt x="4092" y="43584"/>
                      <a:pt x="2212" y="43584"/>
                    </a:cubicBezTo>
                    <a:cubicBezTo>
                      <a:pt x="1728" y="43584"/>
                      <a:pt x="1245" y="43638"/>
                      <a:pt x="770" y="43737"/>
                    </a:cubicBezTo>
                    <a:cubicBezTo>
                      <a:pt x="810" y="39579"/>
                      <a:pt x="3987" y="37500"/>
                      <a:pt x="7163" y="37500"/>
                    </a:cubicBezTo>
                    <a:close/>
                    <a:moveTo>
                      <a:pt x="30463" y="37509"/>
                    </a:moveTo>
                    <a:cubicBezTo>
                      <a:pt x="33636" y="37509"/>
                      <a:pt x="36811" y="39587"/>
                      <a:pt x="36854" y="43742"/>
                    </a:cubicBezTo>
                    <a:lnTo>
                      <a:pt x="36854" y="43742"/>
                    </a:lnTo>
                    <a:cubicBezTo>
                      <a:pt x="36384" y="43642"/>
                      <a:pt x="35912" y="43594"/>
                      <a:pt x="35443" y="43594"/>
                    </a:cubicBezTo>
                    <a:cubicBezTo>
                      <a:pt x="33580" y="43594"/>
                      <a:pt x="31775" y="44360"/>
                      <a:pt x="30483" y="45753"/>
                    </a:cubicBezTo>
                    <a:cubicBezTo>
                      <a:pt x="29201" y="44373"/>
                      <a:pt x="27409" y="43593"/>
                      <a:pt x="25528" y="43593"/>
                    </a:cubicBezTo>
                    <a:cubicBezTo>
                      <a:pt x="25044" y="43593"/>
                      <a:pt x="24560" y="43638"/>
                      <a:pt x="24085" y="43746"/>
                    </a:cubicBezTo>
                    <a:cubicBezTo>
                      <a:pt x="24116" y="39588"/>
                      <a:pt x="27288" y="37509"/>
                      <a:pt x="30463" y="37509"/>
                    </a:cubicBezTo>
                    <a:close/>
                    <a:moveTo>
                      <a:pt x="119327" y="43718"/>
                    </a:moveTo>
                    <a:cubicBezTo>
                      <a:pt x="121267" y="43718"/>
                      <a:pt x="123141" y="44520"/>
                      <a:pt x="124478" y="45968"/>
                    </a:cubicBezTo>
                    <a:cubicBezTo>
                      <a:pt x="124458" y="45968"/>
                      <a:pt x="124439" y="45968"/>
                      <a:pt x="124419" y="45968"/>
                    </a:cubicBezTo>
                    <a:cubicBezTo>
                      <a:pt x="122550" y="45968"/>
                      <a:pt x="120782" y="46806"/>
                      <a:pt x="119541" y="48109"/>
                    </a:cubicBezTo>
                    <a:cubicBezTo>
                      <a:pt x="119622" y="46514"/>
                      <a:pt x="119039" y="45018"/>
                      <a:pt x="118045" y="43835"/>
                    </a:cubicBezTo>
                    <a:cubicBezTo>
                      <a:pt x="118472" y="43756"/>
                      <a:pt x="118901" y="43718"/>
                      <a:pt x="119327" y="43718"/>
                    </a:cubicBezTo>
                    <a:close/>
                    <a:moveTo>
                      <a:pt x="129624" y="43718"/>
                    </a:moveTo>
                    <a:cubicBezTo>
                      <a:pt x="130049" y="43718"/>
                      <a:pt x="130477" y="43756"/>
                      <a:pt x="130903" y="43835"/>
                    </a:cubicBezTo>
                    <a:cubicBezTo>
                      <a:pt x="129908" y="45018"/>
                      <a:pt x="129326" y="46523"/>
                      <a:pt x="129415" y="48109"/>
                    </a:cubicBezTo>
                    <a:cubicBezTo>
                      <a:pt x="128165" y="46806"/>
                      <a:pt x="126397" y="45968"/>
                      <a:pt x="124537" y="45968"/>
                    </a:cubicBezTo>
                    <a:cubicBezTo>
                      <a:pt x="124517" y="45968"/>
                      <a:pt x="124498" y="45968"/>
                      <a:pt x="124478" y="45968"/>
                    </a:cubicBezTo>
                    <a:cubicBezTo>
                      <a:pt x="125815" y="44520"/>
                      <a:pt x="127689" y="43718"/>
                      <a:pt x="129624" y="43718"/>
                    </a:cubicBezTo>
                    <a:close/>
                    <a:moveTo>
                      <a:pt x="82779" y="43762"/>
                    </a:moveTo>
                    <a:cubicBezTo>
                      <a:pt x="83204" y="43762"/>
                      <a:pt x="83632" y="43801"/>
                      <a:pt x="84057" y="43880"/>
                    </a:cubicBezTo>
                    <a:cubicBezTo>
                      <a:pt x="83063" y="45063"/>
                      <a:pt x="82480" y="46559"/>
                      <a:pt x="82561" y="48154"/>
                    </a:cubicBezTo>
                    <a:cubicBezTo>
                      <a:pt x="81320" y="46851"/>
                      <a:pt x="79552" y="46012"/>
                      <a:pt x="77683" y="46012"/>
                    </a:cubicBezTo>
                    <a:cubicBezTo>
                      <a:pt x="77666" y="46012"/>
                      <a:pt x="77650" y="46012"/>
                      <a:pt x="77633" y="46013"/>
                    </a:cubicBezTo>
                    <a:lnTo>
                      <a:pt x="77633" y="46013"/>
                    </a:lnTo>
                    <a:cubicBezTo>
                      <a:pt x="78970" y="44565"/>
                      <a:pt x="80844" y="43762"/>
                      <a:pt x="82779" y="43762"/>
                    </a:cubicBezTo>
                    <a:close/>
                    <a:moveTo>
                      <a:pt x="59124" y="43911"/>
                    </a:moveTo>
                    <a:cubicBezTo>
                      <a:pt x="59554" y="43911"/>
                      <a:pt x="59988" y="43951"/>
                      <a:pt x="60420" y="44032"/>
                    </a:cubicBezTo>
                    <a:cubicBezTo>
                      <a:pt x="59425" y="45224"/>
                      <a:pt x="58843" y="46721"/>
                      <a:pt x="58932" y="48316"/>
                    </a:cubicBezTo>
                    <a:lnTo>
                      <a:pt x="58923" y="48307"/>
                    </a:lnTo>
                    <a:cubicBezTo>
                      <a:pt x="57682" y="47003"/>
                      <a:pt x="55914" y="46165"/>
                      <a:pt x="54045" y="46165"/>
                    </a:cubicBezTo>
                    <a:cubicBezTo>
                      <a:pt x="54026" y="46165"/>
                      <a:pt x="54006" y="46165"/>
                      <a:pt x="53986" y="46165"/>
                    </a:cubicBezTo>
                    <a:cubicBezTo>
                      <a:pt x="53966" y="46165"/>
                      <a:pt x="53947" y="46165"/>
                      <a:pt x="53927" y="46165"/>
                    </a:cubicBezTo>
                    <a:cubicBezTo>
                      <a:pt x="52067" y="46165"/>
                      <a:pt x="50299" y="47003"/>
                      <a:pt x="49049" y="48307"/>
                    </a:cubicBezTo>
                    <a:cubicBezTo>
                      <a:pt x="49138" y="46712"/>
                      <a:pt x="48556" y="45206"/>
                      <a:pt x="47561" y="44032"/>
                    </a:cubicBezTo>
                    <a:cubicBezTo>
                      <a:pt x="47990" y="43953"/>
                      <a:pt x="48420" y="43914"/>
                      <a:pt x="48848" y="43914"/>
                    </a:cubicBezTo>
                    <a:cubicBezTo>
                      <a:pt x="50781" y="43914"/>
                      <a:pt x="52652" y="44711"/>
                      <a:pt x="53995" y="46156"/>
                    </a:cubicBezTo>
                    <a:cubicBezTo>
                      <a:pt x="55328" y="44713"/>
                      <a:pt x="57194" y="43911"/>
                      <a:pt x="59124" y="43911"/>
                    </a:cubicBezTo>
                    <a:close/>
                    <a:moveTo>
                      <a:pt x="25317" y="43968"/>
                    </a:moveTo>
                    <a:cubicBezTo>
                      <a:pt x="27250" y="43968"/>
                      <a:pt x="29122" y="44764"/>
                      <a:pt x="30465" y="46210"/>
                    </a:cubicBezTo>
                    <a:lnTo>
                      <a:pt x="30465" y="46210"/>
                    </a:lnTo>
                    <a:cubicBezTo>
                      <a:pt x="30462" y="46210"/>
                      <a:pt x="30459" y="46210"/>
                      <a:pt x="30456" y="46210"/>
                    </a:cubicBezTo>
                    <a:cubicBezTo>
                      <a:pt x="30446" y="46210"/>
                      <a:pt x="30436" y="46210"/>
                      <a:pt x="30426" y="46210"/>
                    </a:cubicBezTo>
                    <a:cubicBezTo>
                      <a:pt x="28546" y="46210"/>
                      <a:pt x="26775" y="47041"/>
                      <a:pt x="25519" y="48351"/>
                    </a:cubicBezTo>
                    <a:cubicBezTo>
                      <a:pt x="25608" y="46765"/>
                      <a:pt x="25026" y="45269"/>
                      <a:pt x="24031" y="44086"/>
                    </a:cubicBezTo>
                    <a:cubicBezTo>
                      <a:pt x="24460" y="44007"/>
                      <a:pt x="24890" y="43968"/>
                      <a:pt x="25317" y="43968"/>
                    </a:cubicBezTo>
                    <a:close/>
                    <a:moveTo>
                      <a:pt x="106094" y="43751"/>
                    </a:moveTo>
                    <a:cubicBezTo>
                      <a:pt x="106570" y="43751"/>
                      <a:pt x="107049" y="43799"/>
                      <a:pt x="107525" y="43898"/>
                    </a:cubicBezTo>
                    <a:cubicBezTo>
                      <a:pt x="106512" y="45161"/>
                      <a:pt x="105939" y="46747"/>
                      <a:pt x="106127" y="48423"/>
                    </a:cubicBezTo>
                    <a:lnTo>
                      <a:pt x="106118" y="48414"/>
                    </a:lnTo>
                    <a:cubicBezTo>
                      <a:pt x="104866" y="46958"/>
                      <a:pt x="102990" y="46012"/>
                      <a:pt x="100995" y="46012"/>
                    </a:cubicBezTo>
                    <a:cubicBezTo>
                      <a:pt x="100976" y="46012"/>
                      <a:pt x="100958" y="46013"/>
                      <a:pt x="100939" y="46013"/>
                    </a:cubicBezTo>
                    <a:cubicBezTo>
                      <a:pt x="100919" y="46012"/>
                      <a:pt x="100899" y="46012"/>
                      <a:pt x="100879" y="46012"/>
                    </a:cubicBezTo>
                    <a:cubicBezTo>
                      <a:pt x="99020" y="46012"/>
                      <a:pt x="97252" y="46842"/>
                      <a:pt x="96011" y="48154"/>
                    </a:cubicBezTo>
                    <a:cubicBezTo>
                      <a:pt x="96091" y="46559"/>
                      <a:pt x="95509" y="45054"/>
                      <a:pt x="94514" y="43880"/>
                    </a:cubicBezTo>
                    <a:cubicBezTo>
                      <a:pt x="94946" y="43798"/>
                      <a:pt x="95380" y="43758"/>
                      <a:pt x="95811" y="43758"/>
                    </a:cubicBezTo>
                    <a:cubicBezTo>
                      <a:pt x="97740" y="43758"/>
                      <a:pt x="99607" y="44561"/>
                      <a:pt x="100948" y="46004"/>
                    </a:cubicBezTo>
                    <a:cubicBezTo>
                      <a:pt x="102286" y="44551"/>
                      <a:pt x="104160" y="43751"/>
                      <a:pt x="106094" y="43751"/>
                    </a:cubicBezTo>
                    <a:close/>
                    <a:moveTo>
                      <a:pt x="70812" y="39306"/>
                    </a:moveTo>
                    <a:cubicBezTo>
                      <a:pt x="71289" y="39306"/>
                      <a:pt x="71770" y="39355"/>
                      <a:pt x="72248" y="39454"/>
                    </a:cubicBezTo>
                    <a:cubicBezTo>
                      <a:pt x="71271" y="40699"/>
                      <a:pt x="70742" y="42276"/>
                      <a:pt x="70939" y="43925"/>
                    </a:cubicBezTo>
                    <a:cubicBezTo>
                      <a:pt x="71449" y="43811"/>
                      <a:pt x="71962" y="43756"/>
                      <a:pt x="72472" y="43756"/>
                    </a:cubicBezTo>
                    <a:cubicBezTo>
                      <a:pt x="74409" y="43756"/>
                      <a:pt x="76285" y="44558"/>
                      <a:pt x="77633" y="46013"/>
                    </a:cubicBezTo>
                    <a:lnTo>
                      <a:pt x="77633" y="46013"/>
                    </a:lnTo>
                    <a:cubicBezTo>
                      <a:pt x="77630" y="46013"/>
                      <a:pt x="77627" y="46013"/>
                      <a:pt x="77624" y="46013"/>
                    </a:cubicBezTo>
                    <a:cubicBezTo>
                      <a:pt x="77606" y="46013"/>
                      <a:pt x="77588" y="46012"/>
                      <a:pt x="77570" y="46012"/>
                    </a:cubicBezTo>
                    <a:cubicBezTo>
                      <a:pt x="75529" y="46012"/>
                      <a:pt x="73598" y="47021"/>
                      <a:pt x="72346" y="48540"/>
                    </a:cubicBezTo>
                    <a:cubicBezTo>
                      <a:pt x="72703" y="44850"/>
                      <a:pt x="69416" y="41568"/>
                      <a:pt x="65713" y="41568"/>
                    </a:cubicBezTo>
                    <a:cubicBezTo>
                      <a:pt x="65693" y="41568"/>
                      <a:pt x="65673" y="41568"/>
                      <a:pt x="65653" y="41568"/>
                    </a:cubicBezTo>
                    <a:lnTo>
                      <a:pt x="65653" y="41559"/>
                    </a:lnTo>
                    <a:cubicBezTo>
                      <a:pt x="66997" y="40107"/>
                      <a:pt x="68873" y="39306"/>
                      <a:pt x="70812" y="39306"/>
                    </a:cubicBezTo>
                    <a:close/>
                    <a:moveTo>
                      <a:pt x="35618" y="43957"/>
                    </a:moveTo>
                    <a:cubicBezTo>
                      <a:pt x="36091" y="43957"/>
                      <a:pt x="36568" y="44006"/>
                      <a:pt x="37042" y="44104"/>
                    </a:cubicBezTo>
                    <a:cubicBezTo>
                      <a:pt x="36020" y="45350"/>
                      <a:pt x="35456" y="46945"/>
                      <a:pt x="35635" y="48620"/>
                    </a:cubicBezTo>
                    <a:cubicBezTo>
                      <a:pt x="34383" y="47164"/>
                      <a:pt x="32507" y="46210"/>
                      <a:pt x="30511" y="46210"/>
                    </a:cubicBezTo>
                    <a:cubicBezTo>
                      <a:pt x="30496" y="46210"/>
                      <a:pt x="30480" y="46210"/>
                      <a:pt x="30465" y="46210"/>
                    </a:cubicBezTo>
                    <a:lnTo>
                      <a:pt x="30465" y="46210"/>
                    </a:lnTo>
                    <a:cubicBezTo>
                      <a:pt x="31804" y="44762"/>
                      <a:pt x="33682" y="43957"/>
                      <a:pt x="35618" y="43957"/>
                    </a:cubicBezTo>
                    <a:close/>
                    <a:moveTo>
                      <a:pt x="112822" y="41864"/>
                    </a:moveTo>
                    <a:cubicBezTo>
                      <a:pt x="115997" y="41864"/>
                      <a:pt x="119174" y="43943"/>
                      <a:pt x="119218" y="48100"/>
                    </a:cubicBezTo>
                    <a:cubicBezTo>
                      <a:pt x="118743" y="47999"/>
                      <a:pt x="118265" y="47949"/>
                      <a:pt x="117790" y="47949"/>
                    </a:cubicBezTo>
                    <a:cubicBezTo>
                      <a:pt x="115926" y="47949"/>
                      <a:pt x="114120" y="48715"/>
                      <a:pt x="112821" y="50108"/>
                    </a:cubicBezTo>
                    <a:cubicBezTo>
                      <a:pt x="111548" y="48728"/>
                      <a:pt x="109756" y="47948"/>
                      <a:pt x="107874" y="47948"/>
                    </a:cubicBezTo>
                    <a:cubicBezTo>
                      <a:pt x="107391" y="47948"/>
                      <a:pt x="106907" y="48002"/>
                      <a:pt x="106432" y="48100"/>
                    </a:cubicBezTo>
                    <a:cubicBezTo>
                      <a:pt x="106472" y="43943"/>
                      <a:pt x="109646" y="41864"/>
                      <a:pt x="112822" y="41864"/>
                    </a:cubicBezTo>
                    <a:close/>
                    <a:moveTo>
                      <a:pt x="136132" y="41864"/>
                    </a:moveTo>
                    <a:cubicBezTo>
                      <a:pt x="139308" y="41864"/>
                      <a:pt x="142484" y="43943"/>
                      <a:pt x="142525" y="48100"/>
                    </a:cubicBezTo>
                    <a:cubicBezTo>
                      <a:pt x="142051" y="47999"/>
                      <a:pt x="141574" y="47949"/>
                      <a:pt x="141100" y="47949"/>
                    </a:cubicBezTo>
                    <a:cubicBezTo>
                      <a:pt x="139242" y="47949"/>
                      <a:pt x="137437" y="48715"/>
                      <a:pt x="136145" y="50108"/>
                    </a:cubicBezTo>
                    <a:cubicBezTo>
                      <a:pt x="134863" y="48728"/>
                      <a:pt x="133071" y="47948"/>
                      <a:pt x="131190" y="47948"/>
                    </a:cubicBezTo>
                    <a:cubicBezTo>
                      <a:pt x="130706" y="47948"/>
                      <a:pt x="130222" y="48002"/>
                      <a:pt x="129747" y="48100"/>
                    </a:cubicBezTo>
                    <a:cubicBezTo>
                      <a:pt x="129783" y="43943"/>
                      <a:pt x="132957" y="41864"/>
                      <a:pt x="136132" y="41864"/>
                    </a:cubicBezTo>
                    <a:close/>
                    <a:moveTo>
                      <a:pt x="89293" y="41912"/>
                    </a:moveTo>
                    <a:cubicBezTo>
                      <a:pt x="92468" y="41912"/>
                      <a:pt x="95642" y="43988"/>
                      <a:pt x="95679" y="48143"/>
                    </a:cubicBezTo>
                    <a:lnTo>
                      <a:pt x="95679" y="48143"/>
                    </a:lnTo>
                    <a:cubicBezTo>
                      <a:pt x="95207" y="48043"/>
                      <a:pt x="94732" y="47994"/>
                      <a:pt x="94260" y="47994"/>
                    </a:cubicBezTo>
                    <a:cubicBezTo>
                      <a:pt x="92399" y="47994"/>
                      <a:pt x="90599" y="48760"/>
                      <a:pt x="89299" y="50152"/>
                    </a:cubicBezTo>
                    <a:cubicBezTo>
                      <a:pt x="88018" y="48773"/>
                      <a:pt x="86226" y="47993"/>
                      <a:pt x="84344" y="47993"/>
                    </a:cubicBezTo>
                    <a:cubicBezTo>
                      <a:pt x="83860" y="47993"/>
                      <a:pt x="83376" y="48047"/>
                      <a:pt x="82902" y="48145"/>
                    </a:cubicBezTo>
                    <a:cubicBezTo>
                      <a:pt x="82937" y="43991"/>
                      <a:pt x="86116" y="41912"/>
                      <a:pt x="89293" y="41912"/>
                    </a:cubicBezTo>
                    <a:close/>
                    <a:moveTo>
                      <a:pt x="42335" y="42067"/>
                    </a:moveTo>
                    <a:cubicBezTo>
                      <a:pt x="45509" y="42067"/>
                      <a:pt x="48681" y="44143"/>
                      <a:pt x="48726" y="48298"/>
                    </a:cubicBezTo>
                    <a:lnTo>
                      <a:pt x="48726" y="48298"/>
                    </a:lnTo>
                    <a:cubicBezTo>
                      <a:pt x="48251" y="48196"/>
                      <a:pt x="47772" y="48146"/>
                      <a:pt x="47298" y="48146"/>
                    </a:cubicBezTo>
                    <a:cubicBezTo>
                      <a:pt x="45434" y="48146"/>
                      <a:pt x="43630" y="48912"/>
                      <a:pt x="42337" y="50305"/>
                    </a:cubicBezTo>
                    <a:cubicBezTo>
                      <a:pt x="41056" y="48925"/>
                      <a:pt x="39264" y="48145"/>
                      <a:pt x="37382" y="48145"/>
                    </a:cubicBezTo>
                    <a:cubicBezTo>
                      <a:pt x="36898" y="48145"/>
                      <a:pt x="36415" y="48199"/>
                      <a:pt x="35940" y="48307"/>
                    </a:cubicBezTo>
                    <a:cubicBezTo>
                      <a:pt x="35980" y="44148"/>
                      <a:pt x="39158" y="42067"/>
                      <a:pt x="42335" y="42067"/>
                    </a:cubicBezTo>
                    <a:close/>
                    <a:moveTo>
                      <a:pt x="65651" y="42067"/>
                    </a:moveTo>
                    <a:cubicBezTo>
                      <a:pt x="68826" y="42067"/>
                      <a:pt x="72001" y="44146"/>
                      <a:pt x="72041" y="48307"/>
                    </a:cubicBezTo>
                    <a:cubicBezTo>
                      <a:pt x="71563" y="48202"/>
                      <a:pt x="71080" y="48150"/>
                      <a:pt x="70601" y="48150"/>
                    </a:cubicBezTo>
                    <a:cubicBezTo>
                      <a:pt x="68748" y="48150"/>
                      <a:pt x="66948" y="48916"/>
                      <a:pt x="65653" y="50305"/>
                    </a:cubicBezTo>
                    <a:cubicBezTo>
                      <a:pt x="64371" y="48934"/>
                      <a:pt x="62579" y="48145"/>
                      <a:pt x="60697" y="48145"/>
                    </a:cubicBezTo>
                    <a:cubicBezTo>
                      <a:pt x="60214" y="48145"/>
                      <a:pt x="59730" y="48199"/>
                      <a:pt x="59255" y="48307"/>
                    </a:cubicBezTo>
                    <a:cubicBezTo>
                      <a:pt x="59295" y="44148"/>
                      <a:pt x="62473" y="42067"/>
                      <a:pt x="65651" y="42067"/>
                    </a:cubicBezTo>
                    <a:close/>
                    <a:moveTo>
                      <a:pt x="18806" y="42117"/>
                    </a:moveTo>
                    <a:cubicBezTo>
                      <a:pt x="21981" y="42117"/>
                      <a:pt x="25156" y="44198"/>
                      <a:pt x="25196" y="48360"/>
                    </a:cubicBezTo>
                    <a:cubicBezTo>
                      <a:pt x="24717" y="48255"/>
                      <a:pt x="24234" y="48204"/>
                      <a:pt x="23755" y="48204"/>
                    </a:cubicBezTo>
                    <a:cubicBezTo>
                      <a:pt x="21902" y="48204"/>
                      <a:pt x="20103" y="48970"/>
                      <a:pt x="18807" y="50359"/>
                    </a:cubicBezTo>
                    <a:cubicBezTo>
                      <a:pt x="17526" y="48988"/>
                      <a:pt x="15734" y="48199"/>
                      <a:pt x="13852" y="48199"/>
                    </a:cubicBezTo>
                    <a:cubicBezTo>
                      <a:pt x="13368" y="48199"/>
                      <a:pt x="12884" y="48253"/>
                      <a:pt x="12409" y="48360"/>
                    </a:cubicBezTo>
                    <a:cubicBezTo>
                      <a:pt x="12454" y="44198"/>
                      <a:pt x="15631" y="42117"/>
                      <a:pt x="18806" y="42117"/>
                    </a:cubicBezTo>
                    <a:close/>
                    <a:moveTo>
                      <a:pt x="117967" y="48323"/>
                    </a:moveTo>
                    <a:cubicBezTo>
                      <a:pt x="118392" y="48323"/>
                      <a:pt x="118820" y="48362"/>
                      <a:pt x="119245" y="48441"/>
                    </a:cubicBezTo>
                    <a:cubicBezTo>
                      <a:pt x="118253" y="49621"/>
                      <a:pt x="117671" y="51114"/>
                      <a:pt x="117757" y="52706"/>
                    </a:cubicBezTo>
                    <a:lnTo>
                      <a:pt x="117757" y="52706"/>
                    </a:lnTo>
                    <a:cubicBezTo>
                      <a:pt x="116507" y="51403"/>
                      <a:pt x="114740" y="50573"/>
                      <a:pt x="112880" y="50573"/>
                    </a:cubicBezTo>
                    <a:cubicBezTo>
                      <a:pt x="112860" y="50573"/>
                      <a:pt x="112840" y="50573"/>
                      <a:pt x="112821" y="50574"/>
                    </a:cubicBezTo>
                    <a:cubicBezTo>
                      <a:pt x="114158" y="49126"/>
                      <a:pt x="116031" y="48323"/>
                      <a:pt x="117967" y="48323"/>
                    </a:cubicBezTo>
                    <a:close/>
                    <a:moveTo>
                      <a:pt x="130990" y="48323"/>
                    </a:moveTo>
                    <a:cubicBezTo>
                      <a:pt x="132925" y="48323"/>
                      <a:pt x="134799" y="49126"/>
                      <a:pt x="136136" y="50574"/>
                    </a:cubicBezTo>
                    <a:cubicBezTo>
                      <a:pt x="136116" y="50573"/>
                      <a:pt x="136096" y="50573"/>
                      <a:pt x="136077" y="50573"/>
                    </a:cubicBezTo>
                    <a:cubicBezTo>
                      <a:pt x="134208" y="50573"/>
                      <a:pt x="132440" y="51412"/>
                      <a:pt x="131199" y="52715"/>
                    </a:cubicBezTo>
                    <a:cubicBezTo>
                      <a:pt x="131279" y="51120"/>
                      <a:pt x="130697" y="49624"/>
                      <a:pt x="129711" y="48441"/>
                    </a:cubicBezTo>
                    <a:cubicBezTo>
                      <a:pt x="130137" y="48362"/>
                      <a:pt x="130565" y="48323"/>
                      <a:pt x="130990" y="48323"/>
                    </a:cubicBezTo>
                    <a:close/>
                    <a:moveTo>
                      <a:pt x="94437" y="48359"/>
                    </a:moveTo>
                    <a:cubicBezTo>
                      <a:pt x="94862" y="48359"/>
                      <a:pt x="95289" y="48398"/>
                      <a:pt x="95715" y="48477"/>
                    </a:cubicBezTo>
                    <a:cubicBezTo>
                      <a:pt x="94722" y="49666"/>
                      <a:pt x="94140" y="51168"/>
                      <a:pt x="94227" y="52750"/>
                    </a:cubicBezTo>
                    <a:lnTo>
                      <a:pt x="94227" y="52750"/>
                    </a:lnTo>
                    <a:cubicBezTo>
                      <a:pt x="92986" y="51447"/>
                      <a:pt x="91219" y="50618"/>
                      <a:pt x="89350" y="50618"/>
                    </a:cubicBezTo>
                    <a:cubicBezTo>
                      <a:pt x="89330" y="50618"/>
                      <a:pt x="89310" y="50618"/>
                      <a:pt x="89290" y="50618"/>
                    </a:cubicBezTo>
                    <a:cubicBezTo>
                      <a:pt x="89270" y="50618"/>
                      <a:pt x="89250" y="50618"/>
                      <a:pt x="89231" y="50618"/>
                    </a:cubicBezTo>
                    <a:cubicBezTo>
                      <a:pt x="87362" y="50618"/>
                      <a:pt x="85603" y="51448"/>
                      <a:pt x="84353" y="52751"/>
                    </a:cubicBezTo>
                    <a:cubicBezTo>
                      <a:pt x="84443" y="51165"/>
                      <a:pt x="83860" y="49660"/>
                      <a:pt x="82866" y="48477"/>
                    </a:cubicBezTo>
                    <a:cubicBezTo>
                      <a:pt x="83291" y="48398"/>
                      <a:pt x="83719" y="48359"/>
                      <a:pt x="84144" y="48359"/>
                    </a:cubicBezTo>
                    <a:cubicBezTo>
                      <a:pt x="86080" y="48359"/>
                      <a:pt x="87955" y="49162"/>
                      <a:pt x="89299" y="50609"/>
                    </a:cubicBezTo>
                    <a:cubicBezTo>
                      <a:pt x="90637" y="49162"/>
                      <a:pt x="92504" y="48359"/>
                      <a:pt x="94437" y="48359"/>
                    </a:cubicBezTo>
                    <a:close/>
                    <a:moveTo>
                      <a:pt x="47485" y="48520"/>
                    </a:moveTo>
                    <a:cubicBezTo>
                      <a:pt x="47909" y="48520"/>
                      <a:pt x="48337" y="48559"/>
                      <a:pt x="48762" y="48638"/>
                    </a:cubicBezTo>
                    <a:cubicBezTo>
                      <a:pt x="47767" y="49821"/>
                      <a:pt x="47185" y="51326"/>
                      <a:pt x="47275" y="52912"/>
                    </a:cubicBezTo>
                    <a:cubicBezTo>
                      <a:pt x="46025" y="51609"/>
                      <a:pt x="44257" y="50779"/>
                      <a:pt x="42397" y="50779"/>
                    </a:cubicBezTo>
                    <a:cubicBezTo>
                      <a:pt x="42377" y="50779"/>
                      <a:pt x="42357" y="50779"/>
                      <a:pt x="42337" y="50780"/>
                    </a:cubicBezTo>
                    <a:cubicBezTo>
                      <a:pt x="43675" y="49325"/>
                      <a:pt x="45549" y="48520"/>
                      <a:pt x="47485" y="48520"/>
                    </a:cubicBezTo>
                    <a:close/>
                    <a:moveTo>
                      <a:pt x="60501" y="48529"/>
                    </a:moveTo>
                    <a:cubicBezTo>
                      <a:pt x="62439" y="48529"/>
                      <a:pt x="64308" y="49332"/>
                      <a:pt x="65653" y="50780"/>
                    </a:cubicBezTo>
                    <a:cubicBezTo>
                      <a:pt x="65633" y="50779"/>
                      <a:pt x="65613" y="50779"/>
                      <a:pt x="65593" y="50779"/>
                    </a:cubicBezTo>
                    <a:cubicBezTo>
                      <a:pt x="63725" y="50779"/>
                      <a:pt x="61957" y="51618"/>
                      <a:pt x="60715" y="52921"/>
                    </a:cubicBezTo>
                    <a:cubicBezTo>
                      <a:pt x="60796" y="51326"/>
                      <a:pt x="60214" y="49830"/>
                      <a:pt x="59219" y="48647"/>
                    </a:cubicBezTo>
                    <a:cubicBezTo>
                      <a:pt x="59646" y="48568"/>
                      <a:pt x="60075" y="48529"/>
                      <a:pt x="60501" y="48529"/>
                    </a:cubicBezTo>
                    <a:close/>
                    <a:moveTo>
                      <a:pt x="107662" y="48316"/>
                    </a:moveTo>
                    <a:cubicBezTo>
                      <a:pt x="109596" y="48316"/>
                      <a:pt x="111472" y="49118"/>
                      <a:pt x="112821" y="50574"/>
                    </a:cubicBezTo>
                    <a:cubicBezTo>
                      <a:pt x="112802" y="50573"/>
                      <a:pt x="112783" y="50573"/>
                      <a:pt x="112765" y="50573"/>
                    </a:cubicBezTo>
                    <a:cubicBezTo>
                      <a:pt x="110778" y="50573"/>
                      <a:pt x="108902" y="51519"/>
                      <a:pt x="107650" y="52966"/>
                    </a:cubicBezTo>
                    <a:lnTo>
                      <a:pt x="107650" y="52966"/>
                    </a:lnTo>
                    <a:cubicBezTo>
                      <a:pt x="107803" y="51290"/>
                      <a:pt x="107211" y="49713"/>
                      <a:pt x="106172" y="48477"/>
                    </a:cubicBezTo>
                    <a:cubicBezTo>
                      <a:pt x="106667" y="48369"/>
                      <a:pt x="107167" y="48316"/>
                      <a:pt x="107662" y="48316"/>
                    </a:cubicBezTo>
                    <a:close/>
                    <a:moveTo>
                      <a:pt x="13659" y="48573"/>
                    </a:moveTo>
                    <a:cubicBezTo>
                      <a:pt x="15592" y="48573"/>
                      <a:pt x="17464" y="49371"/>
                      <a:pt x="18807" y="50824"/>
                    </a:cubicBezTo>
                    <a:cubicBezTo>
                      <a:pt x="18787" y="50824"/>
                      <a:pt x="18768" y="50824"/>
                      <a:pt x="18748" y="50824"/>
                    </a:cubicBezTo>
                    <a:cubicBezTo>
                      <a:pt x="16879" y="50824"/>
                      <a:pt x="15111" y="51663"/>
                      <a:pt x="13870" y="52966"/>
                    </a:cubicBezTo>
                    <a:cubicBezTo>
                      <a:pt x="13951" y="51371"/>
                      <a:pt x="13368" y="49875"/>
                      <a:pt x="12374" y="48692"/>
                    </a:cubicBezTo>
                    <a:cubicBezTo>
                      <a:pt x="12802" y="48612"/>
                      <a:pt x="13232" y="48573"/>
                      <a:pt x="13659" y="48573"/>
                    </a:cubicBezTo>
                    <a:close/>
                    <a:moveTo>
                      <a:pt x="23953" y="48574"/>
                    </a:moveTo>
                    <a:cubicBezTo>
                      <a:pt x="24378" y="48574"/>
                      <a:pt x="24806" y="48613"/>
                      <a:pt x="25232" y="48692"/>
                    </a:cubicBezTo>
                    <a:cubicBezTo>
                      <a:pt x="24237" y="49875"/>
                      <a:pt x="23655" y="51371"/>
                      <a:pt x="23744" y="52966"/>
                    </a:cubicBezTo>
                    <a:cubicBezTo>
                      <a:pt x="22494" y="51663"/>
                      <a:pt x="20726" y="50824"/>
                      <a:pt x="18866" y="50824"/>
                    </a:cubicBezTo>
                    <a:cubicBezTo>
                      <a:pt x="18846" y="50824"/>
                      <a:pt x="18827" y="50824"/>
                      <a:pt x="18807" y="50824"/>
                    </a:cubicBezTo>
                    <a:cubicBezTo>
                      <a:pt x="20144" y="49377"/>
                      <a:pt x="22018" y="48574"/>
                      <a:pt x="23953" y="48574"/>
                    </a:cubicBezTo>
                    <a:close/>
                    <a:moveTo>
                      <a:pt x="37179" y="48522"/>
                    </a:moveTo>
                    <a:cubicBezTo>
                      <a:pt x="39113" y="48522"/>
                      <a:pt x="40989" y="49325"/>
                      <a:pt x="42337" y="50780"/>
                    </a:cubicBezTo>
                    <a:cubicBezTo>
                      <a:pt x="42319" y="50779"/>
                      <a:pt x="42300" y="50779"/>
                      <a:pt x="42282" y="50779"/>
                    </a:cubicBezTo>
                    <a:cubicBezTo>
                      <a:pt x="40295" y="50779"/>
                      <a:pt x="38419" y="51725"/>
                      <a:pt x="37167" y="53172"/>
                    </a:cubicBezTo>
                    <a:cubicBezTo>
                      <a:pt x="37320" y="51496"/>
                      <a:pt x="36728" y="49910"/>
                      <a:pt x="35689" y="48683"/>
                    </a:cubicBezTo>
                    <a:cubicBezTo>
                      <a:pt x="36184" y="48575"/>
                      <a:pt x="36683" y="48522"/>
                      <a:pt x="37179" y="48522"/>
                    </a:cubicBezTo>
                    <a:close/>
                    <a:moveTo>
                      <a:pt x="124475" y="46470"/>
                    </a:moveTo>
                    <a:cubicBezTo>
                      <a:pt x="127650" y="46470"/>
                      <a:pt x="130827" y="48548"/>
                      <a:pt x="130867" y="52706"/>
                    </a:cubicBezTo>
                    <a:cubicBezTo>
                      <a:pt x="130388" y="52601"/>
                      <a:pt x="129906" y="52550"/>
                      <a:pt x="129426" y="52550"/>
                    </a:cubicBezTo>
                    <a:cubicBezTo>
                      <a:pt x="127574" y="52550"/>
                      <a:pt x="125776" y="53316"/>
                      <a:pt x="124487" y="54704"/>
                    </a:cubicBezTo>
                    <a:cubicBezTo>
                      <a:pt x="123206" y="53333"/>
                      <a:pt x="121414" y="52545"/>
                      <a:pt x="119532" y="52545"/>
                    </a:cubicBezTo>
                    <a:cubicBezTo>
                      <a:pt x="119048" y="52545"/>
                      <a:pt x="118564" y="52599"/>
                      <a:pt x="118089" y="52706"/>
                    </a:cubicBezTo>
                    <a:cubicBezTo>
                      <a:pt x="118125" y="48548"/>
                      <a:pt x="121299" y="46470"/>
                      <a:pt x="124475" y="46470"/>
                    </a:cubicBezTo>
                    <a:close/>
                    <a:moveTo>
                      <a:pt x="77635" y="46519"/>
                    </a:moveTo>
                    <a:cubicBezTo>
                      <a:pt x="80808" y="46519"/>
                      <a:pt x="83981" y="48596"/>
                      <a:pt x="84022" y="52751"/>
                    </a:cubicBezTo>
                    <a:lnTo>
                      <a:pt x="84031" y="52760"/>
                    </a:lnTo>
                    <a:cubicBezTo>
                      <a:pt x="83550" y="52655"/>
                      <a:pt x="83066" y="52604"/>
                      <a:pt x="82586" y="52604"/>
                    </a:cubicBezTo>
                    <a:cubicBezTo>
                      <a:pt x="80731" y="52604"/>
                      <a:pt x="78937" y="53370"/>
                      <a:pt x="77642" y="54758"/>
                    </a:cubicBezTo>
                    <a:cubicBezTo>
                      <a:pt x="76360" y="53378"/>
                      <a:pt x="74568" y="52599"/>
                      <a:pt x="72696" y="52599"/>
                    </a:cubicBezTo>
                    <a:cubicBezTo>
                      <a:pt x="72203" y="52599"/>
                      <a:pt x="71719" y="52652"/>
                      <a:pt x="71244" y="52760"/>
                    </a:cubicBezTo>
                    <a:cubicBezTo>
                      <a:pt x="71280" y="48600"/>
                      <a:pt x="74457" y="46519"/>
                      <a:pt x="77635" y="46519"/>
                    </a:cubicBezTo>
                    <a:close/>
                    <a:moveTo>
                      <a:pt x="100946" y="46509"/>
                    </a:moveTo>
                    <a:cubicBezTo>
                      <a:pt x="104122" y="46509"/>
                      <a:pt x="107296" y="48585"/>
                      <a:pt x="107337" y="52742"/>
                    </a:cubicBezTo>
                    <a:cubicBezTo>
                      <a:pt x="106865" y="52641"/>
                      <a:pt x="106389" y="52591"/>
                      <a:pt x="105917" y="52591"/>
                    </a:cubicBezTo>
                    <a:cubicBezTo>
                      <a:pt x="104050" y="52591"/>
                      <a:pt x="102242" y="53364"/>
                      <a:pt x="100948" y="54758"/>
                    </a:cubicBezTo>
                    <a:lnTo>
                      <a:pt x="100948" y="54749"/>
                    </a:lnTo>
                    <a:cubicBezTo>
                      <a:pt x="99667" y="53369"/>
                      <a:pt x="97875" y="52590"/>
                      <a:pt x="95993" y="52590"/>
                    </a:cubicBezTo>
                    <a:cubicBezTo>
                      <a:pt x="95509" y="52590"/>
                      <a:pt x="95025" y="52643"/>
                      <a:pt x="94550" y="52742"/>
                    </a:cubicBezTo>
                    <a:cubicBezTo>
                      <a:pt x="94591" y="48588"/>
                      <a:pt x="97769" y="46509"/>
                      <a:pt x="100946" y="46509"/>
                    </a:cubicBezTo>
                    <a:close/>
                    <a:moveTo>
                      <a:pt x="53993" y="46670"/>
                    </a:moveTo>
                    <a:cubicBezTo>
                      <a:pt x="57169" y="46670"/>
                      <a:pt x="60344" y="48747"/>
                      <a:pt x="60384" y="52903"/>
                    </a:cubicBezTo>
                    <a:cubicBezTo>
                      <a:pt x="59911" y="52801"/>
                      <a:pt x="59433" y="52752"/>
                      <a:pt x="58960" y="52752"/>
                    </a:cubicBezTo>
                    <a:cubicBezTo>
                      <a:pt x="57101" y="52752"/>
                      <a:pt x="55295" y="53518"/>
                      <a:pt x="53995" y="54910"/>
                    </a:cubicBezTo>
                    <a:cubicBezTo>
                      <a:pt x="52714" y="53531"/>
                      <a:pt x="50922" y="52751"/>
                      <a:pt x="49040" y="52751"/>
                    </a:cubicBezTo>
                    <a:cubicBezTo>
                      <a:pt x="48556" y="52751"/>
                      <a:pt x="48072" y="52805"/>
                      <a:pt x="47597" y="52903"/>
                    </a:cubicBezTo>
                    <a:cubicBezTo>
                      <a:pt x="47638" y="48749"/>
                      <a:pt x="50816" y="46670"/>
                      <a:pt x="53993" y="46670"/>
                    </a:cubicBezTo>
                    <a:close/>
                    <a:moveTo>
                      <a:pt x="7145" y="46712"/>
                    </a:moveTo>
                    <a:cubicBezTo>
                      <a:pt x="10322" y="46712"/>
                      <a:pt x="13498" y="48790"/>
                      <a:pt x="13538" y="52948"/>
                    </a:cubicBezTo>
                    <a:cubicBezTo>
                      <a:pt x="13065" y="52846"/>
                      <a:pt x="12588" y="52796"/>
                      <a:pt x="12114" y="52796"/>
                    </a:cubicBezTo>
                    <a:cubicBezTo>
                      <a:pt x="10255" y="52796"/>
                      <a:pt x="8451" y="53563"/>
                      <a:pt x="7159" y="54955"/>
                    </a:cubicBezTo>
                    <a:cubicBezTo>
                      <a:pt x="5884" y="53583"/>
                      <a:pt x="4097" y="52805"/>
                      <a:pt x="2226" y="52805"/>
                    </a:cubicBezTo>
                    <a:cubicBezTo>
                      <a:pt x="2216" y="52805"/>
                      <a:pt x="2205" y="52805"/>
                      <a:pt x="2194" y="52805"/>
                    </a:cubicBezTo>
                    <a:lnTo>
                      <a:pt x="2194" y="52796"/>
                    </a:lnTo>
                    <a:cubicBezTo>
                      <a:pt x="1711" y="52796"/>
                      <a:pt x="1227" y="52850"/>
                      <a:pt x="752" y="52948"/>
                    </a:cubicBezTo>
                    <a:cubicBezTo>
                      <a:pt x="792" y="48790"/>
                      <a:pt x="3969" y="46712"/>
                      <a:pt x="7145" y="46712"/>
                    </a:cubicBezTo>
                    <a:close/>
                    <a:moveTo>
                      <a:pt x="30465" y="46717"/>
                    </a:moveTo>
                    <a:cubicBezTo>
                      <a:pt x="33637" y="46717"/>
                      <a:pt x="36811" y="48795"/>
                      <a:pt x="36854" y="52953"/>
                    </a:cubicBezTo>
                    <a:lnTo>
                      <a:pt x="36854" y="52953"/>
                    </a:lnTo>
                    <a:cubicBezTo>
                      <a:pt x="36379" y="52851"/>
                      <a:pt x="35901" y="52801"/>
                      <a:pt x="35426" y="52801"/>
                    </a:cubicBezTo>
                    <a:cubicBezTo>
                      <a:pt x="33569" y="52801"/>
                      <a:pt x="31771" y="53567"/>
                      <a:pt x="30483" y="54955"/>
                    </a:cubicBezTo>
                    <a:cubicBezTo>
                      <a:pt x="29201" y="53584"/>
                      <a:pt x="27409" y="52796"/>
                      <a:pt x="25528" y="52796"/>
                    </a:cubicBezTo>
                    <a:cubicBezTo>
                      <a:pt x="25044" y="52796"/>
                      <a:pt x="24560" y="52850"/>
                      <a:pt x="24085" y="52957"/>
                    </a:cubicBezTo>
                    <a:cubicBezTo>
                      <a:pt x="24116" y="48798"/>
                      <a:pt x="27290" y="46717"/>
                      <a:pt x="30465" y="46717"/>
                    </a:cubicBezTo>
                    <a:close/>
                    <a:moveTo>
                      <a:pt x="107865" y="57160"/>
                    </a:moveTo>
                    <a:cubicBezTo>
                      <a:pt x="107867" y="57160"/>
                      <a:pt x="107868" y="57160"/>
                      <a:pt x="107870" y="57160"/>
                    </a:cubicBezTo>
                    <a:lnTo>
                      <a:pt x="107870" y="57160"/>
                    </a:lnTo>
                    <a:cubicBezTo>
                      <a:pt x="107871" y="57160"/>
                      <a:pt x="107873" y="57160"/>
                      <a:pt x="107874" y="57160"/>
                    </a:cubicBezTo>
                    <a:close/>
                    <a:moveTo>
                      <a:pt x="129607" y="52925"/>
                    </a:moveTo>
                    <a:cubicBezTo>
                      <a:pt x="130037" y="52925"/>
                      <a:pt x="130471" y="52965"/>
                      <a:pt x="130903" y="53047"/>
                    </a:cubicBezTo>
                    <a:cubicBezTo>
                      <a:pt x="129908" y="54229"/>
                      <a:pt x="129326" y="55726"/>
                      <a:pt x="129415" y="57321"/>
                    </a:cubicBezTo>
                    <a:cubicBezTo>
                      <a:pt x="128165" y="56009"/>
                      <a:pt x="126406" y="55179"/>
                      <a:pt x="124538" y="55179"/>
                    </a:cubicBezTo>
                    <a:cubicBezTo>
                      <a:pt x="124518" y="55179"/>
                      <a:pt x="124498" y="55179"/>
                      <a:pt x="124478" y="55179"/>
                    </a:cubicBezTo>
                    <a:cubicBezTo>
                      <a:pt x="124458" y="55179"/>
                      <a:pt x="124438" y="55179"/>
                      <a:pt x="124418" y="55179"/>
                    </a:cubicBezTo>
                    <a:cubicBezTo>
                      <a:pt x="122550" y="55179"/>
                      <a:pt x="120782" y="56009"/>
                      <a:pt x="119541" y="57321"/>
                    </a:cubicBezTo>
                    <a:cubicBezTo>
                      <a:pt x="119622" y="55726"/>
                      <a:pt x="119039" y="54220"/>
                      <a:pt x="118045" y="53047"/>
                    </a:cubicBezTo>
                    <a:cubicBezTo>
                      <a:pt x="118478" y="52965"/>
                      <a:pt x="118913" y="52925"/>
                      <a:pt x="119344" y="52925"/>
                    </a:cubicBezTo>
                    <a:cubicBezTo>
                      <a:pt x="121276" y="52925"/>
                      <a:pt x="123138" y="53727"/>
                      <a:pt x="124478" y="55170"/>
                    </a:cubicBezTo>
                    <a:cubicBezTo>
                      <a:pt x="125811" y="53727"/>
                      <a:pt x="127678" y="52925"/>
                      <a:pt x="129607" y="52925"/>
                    </a:cubicBezTo>
                    <a:close/>
                    <a:moveTo>
                      <a:pt x="82780" y="52965"/>
                    </a:moveTo>
                    <a:cubicBezTo>
                      <a:pt x="83204" y="52965"/>
                      <a:pt x="83632" y="53003"/>
                      <a:pt x="84057" y="53082"/>
                    </a:cubicBezTo>
                    <a:cubicBezTo>
                      <a:pt x="83538" y="53701"/>
                      <a:pt x="83135" y="54409"/>
                      <a:pt x="82875" y="55170"/>
                    </a:cubicBezTo>
                    <a:cubicBezTo>
                      <a:pt x="82634" y="55866"/>
                      <a:pt x="82526" y="56607"/>
                      <a:pt x="82569" y="57347"/>
                    </a:cubicBezTo>
                    <a:lnTo>
                      <a:pt x="82569" y="57347"/>
                    </a:lnTo>
                    <a:cubicBezTo>
                      <a:pt x="81328" y="56053"/>
                      <a:pt x="79569" y="55215"/>
                      <a:pt x="77701" y="55215"/>
                    </a:cubicBezTo>
                    <a:cubicBezTo>
                      <a:pt x="77681" y="55215"/>
                      <a:pt x="77661" y="55215"/>
                      <a:pt x="77642" y="55215"/>
                    </a:cubicBezTo>
                    <a:cubicBezTo>
                      <a:pt x="78979" y="53768"/>
                      <a:pt x="80847" y="52965"/>
                      <a:pt x="82780" y="52965"/>
                    </a:cubicBezTo>
                    <a:close/>
                    <a:moveTo>
                      <a:pt x="95802" y="52974"/>
                    </a:moveTo>
                    <a:cubicBezTo>
                      <a:pt x="97735" y="52974"/>
                      <a:pt x="99602" y="53775"/>
                      <a:pt x="100939" y="55215"/>
                    </a:cubicBezTo>
                    <a:cubicBezTo>
                      <a:pt x="100919" y="55215"/>
                      <a:pt x="100900" y="55215"/>
                      <a:pt x="100880" y="55215"/>
                    </a:cubicBezTo>
                    <a:cubicBezTo>
                      <a:pt x="99020" y="55215"/>
                      <a:pt x="97252" y="56053"/>
                      <a:pt x="96011" y="57357"/>
                    </a:cubicBezTo>
                    <a:cubicBezTo>
                      <a:pt x="96047" y="56622"/>
                      <a:pt x="95948" y="55878"/>
                      <a:pt x="95706" y="55179"/>
                    </a:cubicBezTo>
                    <a:lnTo>
                      <a:pt x="95706" y="55170"/>
                    </a:lnTo>
                    <a:cubicBezTo>
                      <a:pt x="95446" y="54409"/>
                      <a:pt x="95043" y="53701"/>
                      <a:pt x="94523" y="53091"/>
                    </a:cubicBezTo>
                    <a:cubicBezTo>
                      <a:pt x="94949" y="53012"/>
                      <a:pt x="95377" y="52974"/>
                      <a:pt x="95802" y="52974"/>
                    </a:cubicBezTo>
                    <a:close/>
                    <a:moveTo>
                      <a:pt x="60697" y="57357"/>
                    </a:moveTo>
                    <a:cubicBezTo>
                      <a:pt x="60700" y="57357"/>
                      <a:pt x="60703" y="57357"/>
                      <a:pt x="60706" y="57357"/>
                    </a:cubicBezTo>
                    <a:lnTo>
                      <a:pt x="60706" y="57357"/>
                    </a:lnTo>
                    <a:cubicBezTo>
                      <a:pt x="60709" y="57357"/>
                      <a:pt x="60712" y="57357"/>
                      <a:pt x="60715" y="57357"/>
                    </a:cubicBezTo>
                    <a:close/>
                    <a:moveTo>
                      <a:pt x="48839" y="53117"/>
                    </a:moveTo>
                    <a:cubicBezTo>
                      <a:pt x="50775" y="53117"/>
                      <a:pt x="52650" y="53921"/>
                      <a:pt x="53995" y="55376"/>
                    </a:cubicBezTo>
                    <a:lnTo>
                      <a:pt x="53995" y="55376"/>
                    </a:lnTo>
                    <a:cubicBezTo>
                      <a:pt x="53992" y="55376"/>
                      <a:pt x="53989" y="55376"/>
                      <a:pt x="53986" y="55376"/>
                    </a:cubicBezTo>
                    <a:cubicBezTo>
                      <a:pt x="53966" y="55376"/>
                      <a:pt x="53946" y="55376"/>
                      <a:pt x="53927" y="55376"/>
                    </a:cubicBezTo>
                    <a:cubicBezTo>
                      <a:pt x="52067" y="55376"/>
                      <a:pt x="50299" y="56206"/>
                      <a:pt x="49049" y="57509"/>
                    </a:cubicBezTo>
                    <a:cubicBezTo>
                      <a:pt x="49138" y="55923"/>
                      <a:pt x="48556" y="54418"/>
                      <a:pt x="47561" y="53235"/>
                    </a:cubicBezTo>
                    <a:cubicBezTo>
                      <a:pt x="47987" y="53156"/>
                      <a:pt x="48414" y="53117"/>
                      <a:pt x="48839" y="53117"/>
                    </a:cubicBezTo>
                    <a:close/>
                    <a:moveTo>
                      <a:pt x="59142" y="53117"/>
                    </a:moveTo>
                    <a:cubicBezTo>
                      <a:pt x="59567" y="53117"/>
                      <a:pt x="59994" y="53156"/>
                      <a:pt x="60420" y="53235"/>
                    </a:cubicBezTo>
                    <a:cubicBezTo>
                      <a:pt x="59425" y="54427"/>
                      <a:pt x="58843" y="55932"/>
                      <a:pt x="58932" y="57518"/>
                    </a:cubicBezTo>
                    <a:lnTo>
                      <a:pt x="58923" y="57509"/>
                    </a:lnTo>
                    <a:cubicBezTo>
                      <a:pt x="57682" y="56206"/>
                      <a:pt x="55914" y="55376"/>
                      <a:pt x="54046" y="55376"/>
                    </a:cubicBezTo>
                    <a:cubicBezTo>
                      <a:pt x="54029" y="55376"/>
                      <a:pt x="54012" y="55376"/>
                      <a:pt x="53995" y="55376"/>
                    </a:cubicBezTo>
                    <a:lnTo>
                      <a:pt x="53995" y="55376"/>
                    </a:lnTo>
                    <a:cubicBezTo>
                      <a:pt x="55333" y="53921"/>
                      <a:pt x="57206" y="53117"/>
                      <a:pt x="59142" y="53117"/>
                    </a:cubicBezTo>
                    <a:close/>
                    <a:moveTo>
                      <a:pt x="25317" y="53179"/>
                    </a:moveTo>
                    <a:cubicBezTo>
                      <a:pt x="27247" y="53179"/>
                      <a:pt x="29113" y="53976"/>
                      <a:pt x="30456" y="55421"/>
                    </a:cubicBezTo>
                    <a:cubicBezTo>
                      <a:pt x="30436" y="55421"/>
                      <a:pt x="30416" y="55421"/>
                      <a:pt x="30397" y="55421"/>
                    </a:cubicBezTo>
                    <a:cubicBezTo>
                      <a:pt x="28528" y="55421"/>
                      <a:pt x="26769" y="56259"/>
                      <a:pt x="25528" y="57554"/>
                    </a:cubicBezTo>
                    <a:cubicBezTo>
                      <a:pt x="25563" y="56819"/>
                      <a:pt x="25456" y="56075"/>
                      <a:pt x="25223" y="55376"/>
                    </a:cubicBezTo>
                    <a:lnTo>
                      <a:pt x="25223" y="55385"/>
                    </a:lnTo>
                    <a:cubicBezTo>
                      <a:pt x="24963" y="54624"/>
                      <a:pt x="24560" y="53916"/>
                      <a:pt x="24031" y="53298"/>
                    </a:cubicBezTo>
                    <a:cubicBezTo>
                      <a:pt x="24460" y="53218"/>
                      <a:pt x="24890" y="53179"/>
                      <a:pt x="25317" y="53179"/>
                    </a:cubicBezTo>
                    <a:close/>
                    <a:moveTo>
                      <a:pt x="12293" y="53188"/>
                    </a:moveTo>
                    <a:cubicBezTo>
                      <a:pt x="12719" y="53188"/>
                      <a:pt x="13147" y="53227"/>
                      <a:pt x="13574" y="53307"/>
                    </a:cubicBezTo>
                    <a:cubicBezTo>
                      <a:pt x="13055" y="53925"/>
                      <a:pt x="12651" y="54624"/>
                      <a:pt x="12391" y="55385"/>
                    </a:cubicBezTo>
                    <a:cubicBezTo>
                      <a:pt x="12150" y="56084"/>
                      <a:pt x="12051" y="56819"/>
                      <a:pt x="12087" y="57554"/>
                    </a:cubicBezTo>
                    <a:lnTo>
                      <a:pt x="12087" y="57572"/>
                    </a:lnTo>
                    <a:cubicBezTo>
                      <a:pt x="10845" y="56268"/>
                      <a:pt x="9086" y="55430"/>
                      <a:pt x="7218" y="55430"/>
                    </a:cubicBezTo>
                    <a:cubicBezTo>
                      <a:pt x="7198" y="55430"/>
                      <a:pt x="7178" y="55430"/>
                      <a:pt x="7159" y="55430"/>
                    </a:cubicBezTo>
                    <a:cubicBezTo>
                      <a:pt x="8501" y="53985"/>
                      <a:pt x="10367" y="53188"/>
                      <a:pt x="12293" y="53188"/>
                    </a:cubicBezTo>
                    <a:close/>
                    <a:moveTo>
                      <a:pt x="106098" y="52962"/>
                    </a:moveTo>
                    <a:cubicBezTo>
                      <a:pt x="106573" y="52962"/>
                      <a:pt x="107051" y="53010"/>
                      <a:pt x="107525" y="53109"/>
                    </a:cubicBezTo>
                    <a:cubicBezTo>
                      <a:pt x="106514" y="54361"/>
                      <a:pt x="105950" y="55943"/>
                      <a:pt x="106117" y="57615"/>
                    </a:cubicBezTo>
                    <a:lnTo>
                      <a:pt x="106117" y="57615"/>
                    </a:lnTo>
                    <a:cubicBezTo>
                      <a:pt x="104869" y="56153"/>
                      <a:pt x="102981" y="55206"/>
                      <a:pt x="100985" y="55206"/>
                    </a:cubicBezTo>
                    <a:cubicBezTo>
                      <a:pt x="100976" y="55206"/>
                      <a:pt x="100966" y="55206"/>
                      <a:pt x="100957" y="55206"/>
                    </a:cubicBezTo>
                    <a:cubicBezTo>
                      <a:pt x="102302" y="53761"/>
                      <a:pt x="104171" y="52962"/>
                      <a:pt x="106098" y="52962"/>
                    </a:cubicBezTo>
                    <a:close/>
                    <a:moveTo>
                      <a:pt x="70812" y="48526"/>
                    </a:moveTo>
                    <a:cubicBezTo>
                      <a:pt x="71289" y="48526"/>
                      <a:pt x="71770" y="48575"/>
                      <a:pt x="72248" y="48674"/>
                    </a:cubicBezTo>
                    <a:cubicBezTo>
                      <a:pt x="71271" y="49928"/>
                      <a:pt x="70742" y="51496"/>
                      <a:pt x="70939" y="53145"/>
                    </a:cubicBezTo>
                    <a:cubicBezTo>
                      <a:pt x="71447" y="53031"/>
                      <a:pt x="71960" y="52976"/>
                      <a:pt x="72468" y="52976"/>
                    </a:cubicBezTo>
                    <a:cubicBezTo>
                      <a:pt x="74401" y="52976"/>
                      <a:pt x="76276" y="53777"/>
                      <a:pt x="77624" y="55224"/>
                    </a:cubicBezTo>
                    <a:cubicBezTo>
                      <a:pt x="77606" y="55224"/>
                      <a:pt x="77587" y="55224"/>
                      <a:pt x="77569" y="55224"/>
                    </a:cubicBezTo>
                    <a:cubicBezTo>
                      <a:pt x="75520" y="55224"/>
                      <a:pt x="73598" y="56223"/>
                      <a:pt x="72355" y="57751"/>
                    </a:cubicBezTo>
                    <a:cubicBezTo>
                      <a:pt x="72694" y="54052"/>
                      <a:pt x="69407" y="50779"/>
                      <a:pt x="65713" y="50779"/>
                    </a:cubicBezTo>
                    <a:cubicBezTo>
                      <a:pt x="65693" y="50779"/>
                      <a:pt x="65673" y="50779"/>
                      <a:pt x="65653" y="50780"/>
                    </a:cubicBezTo>
                    <a:cubicBezTo>
                      <a:pt x="66997" y="49327"/>
                      <a:pt x="68873" y="48526"/>
                      <a:pt x="70812" y="48526"/>
                    </a:cubicBezTo>
                    <a:close/>
                    <a:moveTo>
                      <a:pt x="35611" y="53168"/>
                    </a:moveTo>
                    <a:cubicBezTo>
                      <a:pt x="36086" y="53168"/>
                      <a:pt x="36566" y="53216"/>
                      <a:pt x="37042" y="53315"/>
                    </a:cubicBezTo>
                    <a:cubicBezTo>
                      <a:pt x="36031" y="54567"/>
                      <a:pt x="35458" y="56149"/>
                      <a:pt x="35634" y="57812"/>
                    </a:cubicBezTo>
                    <a:lnTo>
                      <a:pt x="35634" y="57812"/>
                    </a:lnTo>
                    <a:cubicBezTo>
                      <a:pt x="34382" y="56357"/>
                      <a:pt x="32515" y="55412"/>
                      <a:pt x="30530" y="55412"/>
                    </a:cubicBezTo>
                    <a:cubicBezTo>
                      <a:pt x="30511" y="55412"/>
                      <a:pt x="30492" y="55412"/>
                      <a:pt x="30474" y="55412"/>
                    </a:cubicBezTo>
                    <a:cubicBezTo>
                      <a:pt x="31811" y="53967"/>
                      <a:pt x="33679" y="53168"/>
                      <a:pt x="35611" y="53168"/>
                    </a:cubicBezTo>
                    <a:close/>
                    <a:moveTo>
                      <a:pt x="112818" y="51075"/>
                    </a:moveTo>
                    <a:cubicBezTo>
                      <a:pt x="115995" y="51075"/>
                      <a:pt x="119174" y="53154"/>
                      <a:pt x="119218" y="57312"/>
                    </a:cubicBezTo>
                    <a:cubicBezTo>
                      <a:pt x="118743" y="57210"/>
                      <a:pt x="118265" y="57160"/>
                      <a:pt x="117790" y="57160"/>
                    </a:cubicBezTo>
                    <a:cubicBezTo>
                      <a:pt x="115926" y="57160"/>
                      <a:pt x="114120" y="57927"/>
                      <a:pt x="112821" y="59319"/>
                    </a:cubicBezTo>
                    <a:cubicBezTo>
                      <a:pt x="111549" y="57940"/>
                      <a:pt x="109750" y="57161"/>
                      <a:pt x="107870" y="57160"/>
                    </a:cubicBezTo>
                    <a:lnTo>
                      <a:pt x="107870" y="57160"/>
                    </a:lnTo>
                    <a:cubicBezTo>
                      <a:pt x="107388" y="57160"/>
                      <a:pt x="106905" y="57214"/>
                      <a:pt x="106432" y="57312"/>
                    </a:cubicBezTo>
                    <a:cubicBezTo>
                      <a:pt x="106468" y="53154"/>
                      <a:pt x="109642" y="51075"/>
                      <a:pt x="112818" y="51075"/>
                    </a:cubicBezTo>
                    <a:close/>
                    <a:moveTo>
                      <a:pt x="136134" y="51090"/>
                    </a:moveTo>
                    <a:cubicBezTo>
                      <a:pt x="139310" y="51090"/>
                      <a:pt x="142484" y="53169"/>
                      <a:pt x="142525" y="57330"/>
                    </a:cubicBezTo>
                    <a:cubicBezTo>
                      <a:pt x="142043" y="57224"/>
                      <a:pt x="141557" y="57173"/>
                      <a:pt x="141075" y="57173"/>
                    </a:cubicBezTo>
                    <a:cubicBezTo>
                      <a:pt x="139225" y="57173"/>
                      <a:pt x="137430" y="57933"/>
                      <a:pt x="136136" y="59319"/>
                    </a:cubicBezTo>
                    <a:lnTo>
                      <a:pt x="136136" y="59328"/>
                    </a:lnTo>
                    <a:cubicBezTo>
                      <a:pt x="134854" y="57957"/>
                      <a:pt x="133062" y="57168"/>
                      <a:pt x="131181" y="57168"/>
                    </a:cubicBezTo>
                    <a:cubicBezTo>
                      <a:pt x="130697" y="57168"/>
                      <a:pt x="130213" y="57222"/>
                      <a:pt x="129738" y="57330"/>
                    </a:cubicBezTo>
                    <a:cubicBezTo>
                      <a:pt x="129778" y="53171"/>
                      <a:pt x="132957" y="51090"/>
                      <a:pt x="136134" y="51090"/>
                    </a:cubicBezTo>
                    <a:close/>
                    <a:moveTo>
                      <a:pt x="89294" y="51126"/>
                    </a:moveTo>
                    <a:cubicBezTo>
                      <a:pt x="91873" y="51126"/>
                      <a:pt x="94452" y="52497"/>
                      <a:pt x="95348" y="55242"/>
                    </a:cubicBezTo>
                    <a:cubicBezTo>
                      <a:pt x="95572" y="55923"/>
                      <a:pt x="95679" y="56631"/>
                      <a:pt x="95688" y="57348"/>
                    </a:cubicBezTo>
                    <a:cubicBezTo>
                      <a:pt x="95215" y="57246"/>
                      <a:pt x="94738" y="57196"/>
                      <a:pt x="94264" y="57196"/>
                    </a:cubicBezTo>
                    <a:cubicBezTo>
                      <a:pt x="92405" y="57196"/>
                      <a:pt x="90599" y="57962"/>
                      <a:pt x="89299" y="59355"/>
                    </a:cubicBezTo>
                    <a:cubicBezTo>
                      <a:pt x="88027" y="57975"/>
                      <a:pt x="86226" y="57195"/>
                      <a:pt x="84353" y="57195"/>
                    </a:cubicBezTo>
                    <a:cubicBezTo>
                      <a:pt x="83860" y="57195"/>
                      <a:pt x="83376" y="57249"/>
                      <a:pt x="82910" y="57348"/>
                    </a:cubicBezTo>
                    <a:cubicBezTo>
                      <a:pt x="82902" y="56631"/>
                      <a:pt x="83009" y="55923"/>
                      <a:pt x="83224" y="55242"/>
                    </a:cubicBezTo>
                    <a:lnTo>
                      <a:pt x="83233" y="55242"/>
                    </a:lnTo>
                    <a:cubicBezTo>
                      <a:pt x="84129" y="52499"/>
                      <a:pt x="86712" y="51126"/>
                      <a:pt x="89294" y="51126"/>
                    </a:cubicBezTo>
                    <a:close/>
                    <a:moveTo>
                      <a:pt x="42335" y="51276"/>
                    </a:moveTo>
                    <a:cubicBezTo>
                      <a:pt x="45511" y="51276"/>
                      <a:pt x="48686" y="53352"/>
                      <a:pt x="48726" y="57509"/>
                    </a:cubicBezTo>
                    <a:cubicBezTo>
                      <a:pt x="48253" y="57407"/>
                      <a:pt x="47776" y="57357"/>
                      <a:pt x="47302" y="57357"/>
                    </a:cubicBezTo>
                    <a:cubicBezTo>
                      <a:pt x="45443" y="57357"/>
                      <a:pt x="43639" y="58124"/>
                      <a:pt x="42346" y="59516"/>
                    </a:cubicBezTo>
                    <a:cubicBezTo>
                      <a:pt x="41065" y="58136"/>
                      <a:pt x="39264" y="57357"/>
                      <a:pt x="37382" y="57357"/>
                    </a:cubicBezTo>
                    <a:cubicBezTo>
                      <a:pt x="36898" y="57357"/>
                      <a:pt x="36415" y="57410"/>
                      <a:pt x="35940" y="57509"/>
                    </a:cubicBezTo>
                    <a:cubicBezTo>
                      <a:pt x="35980" y="53355"/>
                      <a:pt x="39158" y="51276"/>
                      <a:pt x="42335" y="51276"/>
                    </a:cubicBezTo>
                    <a:close/>
                    <a:moveTo>
                      <a:pt x="65660" y="51276"/>
                    </a:moveTo>
                    <a:cubicBezTo>
                      <a:pt x="68835" y="51276"/>
                      <a:pt x="72010" y="53352"/>
                      <a:pt x="72050" y="57509"/>
                    </a:cubicBezTo>
                    <a:cubicBezTo>
                      <a:pt x="71577" y="57407"/>
                      <a:pt x="71100" y="57357"/>
                      <a:pt x="70626" y="57357"/>
                    </a:cubicBezTo>
                    <a:cubicBezTo>
                      <a:pt x="68767" y="57357"/>
                      <a:pt x="66961" y="58124"/>
                      <a:pt x="65662" y="59516"/>
                    </a:cubicBezTo>
                    <a:cubicBezTo>
                      <a:pt x="64382" y="58138"/>
                      <a:pt x="62585" y="57359"/>
                      <a:pt x="60706" y="57357"/>
                    </a:cubicBezTo>
                    <a:lnTo>
                      <a:pt x="60706" y="57357"/>
                    </a:lnTo>
                    <a:cubicBezTo>
                      <a:pt x="60217" y="57357"/>
                      <a:pt x="59736" y="57411"/>
                      <a:pt x="59264" y="57509"/>
                    </a:cubicBezTo>
                    <a:cubicBezTo>
                      <a:pt x="59304" y="53355"/>
                      <a:pt x="62482" y="51276"/>
                      <a:pt x="65660" y="51276"/>
                    </a:cubicBezTo>
                    <a:close/>
                    <a:moveTo>
                      <a:pt x="18806" y="51334"/>
                    </a:moveTo>
                    <a:cubicBezTo>
                      <a:pt x="21388" y="51334"/>
                      <a:pt x="23969" y="52707"/>
                      <a:pt x="24864" y="55457"/>
                    </a:cubicBezTo>
                    <a:cubicBezTo>
                      <a:pt x="25079" y="56138"/>
                      <a:pt x="25196" y="56846"/>
                      <a:pt x="25205" y="57563"/>
                    </a:cubicBezTo>
                    <a:cubicBezTo>
                      <a:pt x="24724" y="57458"/>
                      <a:pt x="24240" y="57407"/>
                      <a:pt x="23760" y="57407"/>
                    </a:cubicBezTo>
                    <a:cubicBezTo>
                      <a:pt x="21902" y="57407"/>
                      <a:pt x="20103" y="58173"/>
                      <a:pt x="18807" y="59561"/>
                    </a:cubicBezTo>
                    <a:cubicBezTo>
                      <a:pt x="17535" y="58190"/>
                      <a:pt x="15734" y="57401"/>
                      <a:pt x="13861" y="57401"/>
                    </a:cubicBezTo>
                    <a:cubicBezTo>
                      <a:pt x="13377" y="57401"/>
                      <a:pt x="12884" y="57455"/>
                      <a:pt x="12418" y="57563"/>
                    </a:cubicBezTo>
                    <a:cubicBezTo>
                      <a:pt x="12418" y="56837"/>
                      <a:pt x="12526" y="56129"/>
                      <a:pt x="12741" y="55448"/>
                    </a:cubicBezTo>
                    <a:lnTo>
                      <a:pt x="12741" y="55457"/>
                    </a:lnTo>
                    <a:cubicBezTo>
                      <a:pt x="13637" y="52710"/>
                      <a:pt x="16222" y="51334"/>
                      <a:pt x="18806" y="51334"/>
                    </a:cubicBezTo>
                    <a:close/>
                    <a:moveTo>
                      <a:pt x="117967" y="57526"/>
                    </a:moveTo>
                    <a:cubicBezTo>
                      <a:pt x="118391" y="57526"/>
                      <a:pt x="118819" y="57564"/>
                      <a:pt x="119245" y="57643"/>
                    </a:cubicBezTo>
                    <a:cubicBezTo>
                      <a:pt x="118726" y="58253"/>
                      <a:pt x="118322" y="58961"/>
                      <a:pt x="118063" y="59722"/>
                    </a:cubicBezTo>
                    <a:cubicBezTo>
                      <a:pt x="117821" y="60430"/>
                      <a:pt x="117713" y="61165"/>
                      <a:pt x="117758" y="61909"/>
                    </a:cubicBezTo>
                    <a:cubicBezTo>
                      <a:pt x="116510" y="60598"/>
                      <a:pt x="114739" y="59767"/>
                      <a:pt x="112860" y="59767"/>
                    </a:cubicBezTo>
                    <a:cubicBezTo>
                      <a:pt x="112850" y="59767"/>
                      <a:pt x="112840" y="59767"/>
                      <a:pt x="112830" y="59767"/>
                    </a:cubicBezTo>
                    <a:cubicBezTo>
                      <a:pt x="114167" y="58327"/>
                      <a:pt x="116034" y="57526"/>
                      <a:pt x="117967" y="57526"/>
                    </a:cubicBezTo>
                    <a:close/>
                    <a:moveTo>
                      <a:pt x="130990" y="57535"/>
                    </a:moveTo>
                    <a:cubicBezTo>
                      <a:pt x="132923" y="57535"/>
                      <a:pt x="134790" y="58336"/>
                      <a:pt x="136127" y="59776"/>
                    </a:cubicBezTo>
                    <a:cubicBezTo>
                      <a:pt x="136117" y="59776"/>
                      <a:pt x="136107" y="59776"/>
                      <a:pt x="136097" y="59776"/>
                    </a:cubicBezTo>
                    <a:cubicBezTo>
                      <a:pt x="134226" y="59776"/>
                      <a:pt x="132446" y="60607"/>
                      <a:pt x="131199" y="61918"/>
                    </a:cubicBezTo>
                    <a:cubicBezTo>
                      <a:pt x="131234" y="61183"/>
                      <a:pt x="131136" y="60439"/>
                      <a:pt x="130894" y="59731"/>
                    </a:cubicBezTo>
                    <a:cubicBezTo>
                      <a:pt x="130634" y="58970"/>
                      <a:pt x="130231" y="58271"/>
                      <a:pt x="129711" y="57652"/>
                    </a:cubicBezTo>
                    <a:cubicBezTo>
                      <a:pt x="130137" y="57573"/>
                      <a:pt x="130565" y="57535"/>
                      <a:pt x="130990" y="57535"/>
                    </a:cubicBezTo>
                    <a:close/>
                    <a:moveTo>
                      <a:pt x="84143" y="57571"/>
                    </a:moveTo>
                    <a:cubicBezTo>
                      <a:pt x="86075" y="57571"/>
                      <a:pt x="87945" y="58371"/>
                      <a:pt x="89282" y="59821"/>
                    </a:cubicBezTo>
                    <a:lnTo>
                      <a:pt x="89282" y="59821"/>
                    </a:lnTo>
                    <a:cubicBezTo>
                      <a:pt x="89265" y="59821"/>
                      <a:pt x="89248" y="59821"/>
                      <a:pt x="89231" y="59821"/>
                    </a:cubicBezTo>
                    <a:cubicBezTo>
                      <a:pt x="87362" y="59821"/>
                      <a:pt x="85595" y="60659"/>
                      <a:pt x="84353" y="61962"/>
                    </a:cubicBezTo>
                    <a:cubicBezTo>
                      <a:pt x="84434" y="60367"/>
                      <a:pt x="83851" y="58871"/>
                      <a:pt x="82866" y="57688"/>
                    </a:cubicBezTo>
                    <a:cubicBezTo>
                      <a:pt x="83291" y="57609"/>
                      <a:pt x="83719" y="57571"/>
                      <a:pt x="84143" y="57571"/>
                    </a:cubicBezTo>
                    <a:close/>
                    <a:moveTo>
                      <a:pt x="94437" y="57571"/>
                    </a:moveTo>
                    <a:cubicBezTo>
                      <a:pt x="94862" y="57571"/>
                      <a:pt x="95290" y="57609"/>
                      <a:pt x="95715" y="57688"/>
                    </a:cubicBezTo>
                    <a:cubicBezTo>
                      <a:pt x="94720" y="58871"/>
                      <a:pt x="94138" y="60367"/>
                      <a:pt x="94228" y="61962"/>
                    </a:cubicBezTo>
                    <a:cubicBezTo>
                      <a:pt x="92977" y="60659"/>
                      <a:pt x="91218" y="59821"/>
                      <a:pt x="89350" y="59821"/>
                    </a:cubicBezTo>
                    <a:cubicBezTo>
                      <a:pt x="89333" y="59821"/>
                      <a:pt x="89316" y="59821"/>
                      <a:pt x="89299" y="59821"/>
                    </a:cubicBezTo>
                    <a:lnTo>
                      <a:pt x="89299" y="59821"/>
                    </a:lnTo>
                    <a:cubicBezTo>
                      <a:pt x="90636" y="58371"/>
                      <a:pt x="92506" y="57571"/>
                      <a:pt x="94437" y="57571"/>
                    </a:cubicBezTo>
                    <a:close/>
                    <a:moveTo>
                      <a:pt x="47495" y="57735"/>
                    </a:moveTo>
                    <a:cubicBezTo>
                      <a:pt x="47916" y="57735"/>
                      <a:pt x="48340" y="57773"/>
                      <a:pt x="48762" y="57849"/>
                    </a:cubicBezTo>
                    <a:cubicBezTo>
                      <a:pt x="48242" y="58468"/>
                      <a:pt x="47839" y="59176"/>
                      <a:pt x="47579" y="59937"/>
                    </a:cubicBezTo>
                    <a:cubicBezTo>
                      <a:pt x="47337" y="60636"/>
                      <a:pt x="47230" y="61371"/>
                      <a:pt x="47275" y="62115"/>
                    </a:cubicBezTo>
                    <a:lnTo>
                      <a:pt x="47275" y="62124"/>
                    </a:lnTo>
                    <a:cubicBezTo>
                      <a:pt x="46033" y="60820"/>
                      <a:pt x="44265" y="59982"/>
                      <a:pt x="42405" y="59982"/>
                    </a:cubicBezTo>
                    <a:cubicBezTo>
                      <a:pt x="42386" y="59982"/>
                      <a:pt x="42366" y="59982"/>
                      <a:pt x="42346" y="59982"/>
                    </a:cubicBezTo>
                    <a:cubicBezTo>
                      <a:pt x="43686" y="58532"/>
                      <a:pt x="45558" y="57735"/>
                      <a:pt x="47495" y="57735"/>
                    </a:cubicBezTo>
                    <a:close/>
                    <a:moveTo>
                      <a:pt x="60510" y="57740"/>
                    </a:moveTo>
                    <a:cubicBezTo>
                      <a:pt x="62438" y="57740"/>
                      <a:pt x="64308" y="58537"/>
                      <a:pt x="65644" y="59982"/>
                    </a:cubicBezTo>
                    <a:cubicBezTo>
                      <a:pt x="65624" y="59982"/>
                      <a:pt x="65604" y="59982"/>
                      <a:pt x="65585" y="59982"/>
                    </a:cubicBezTo>
                    <a:cubicBezTo>
                      <a:pt x="63725" y="59982"/>
                      <a:pt x="61957" y="60820"/>
                      <a:pt x="60715" y="62124"/>
                    </a:cubicBezTo>
                    <a:cubicBezTo>
                      <a:pt x="60751" y="61380"/>
                      <a:pt x="60653" y="60636"/>
                      <a:pt x="60411" y="59937"/>
                    </a:cubicBezTo>
                    <a:cubicBezTo>
                      <a:pt x="60151" y="59176"/>
                      <a:pt x="59748" y="58468"/>
                      <a:pt x="59228" y="57858"/>
                    </a:cubicBezTo>
                    <a:cubicBezTo>
                      <a:pt x="59655" y="57779"/>
                      <a:pt x="60084" y="57740"/>
                      <a:pt x="60510" y="57740"/>
                    </a:cubicBezTo>
                    <a:close/>
                    <a:moveTo>
                      <a:pt x="23936" y="57764"/>
                    </a:moveTo>
                    <a:cubicBezTo>
                      <a:pt x="24366" y="57764"/>
                      <a:pt x="24800" y="57804"/>
                      <a:pt x="25232" y="57885"/>
                    </a:cubicBezTo>
                    <a:cubicBezTo>
                      <a:pt x="24237" y="59059"/>
                      <a:pt x="23655" y="60565"/>
                      <a:pt x="23744" y="62151"/>
                    </a:cubicBezTo>
                    <a:cubicBezTo>
                      <a:pt x="22494" y="60847"/>
                      <a:pt x="20727" y="60018"/>
                      <a:pt x="18867" y="60018"/>
                    </a:cubicBezTo>
                    <a:cubicBezTo>
                      <a:pt x="18847" y="60018"/>
                      <a:pt x="18827" y="60018"/>
                      <a:pt x="18807" y="60018"/>
                    </a:cubicBezTo>
                    <a:cubicBezTo>
                      <a:pt x="18787" y="60018"/>
                      <a:pt x="18767" y="60018"/>
                      <a:pt x="18747" y="60018"/>
                    </a:cubicBezTo>
                    <a:cubicBezTo>
                      <a:pt x="16879" y="60018"/>
                      <a:pt x="15111" y="60847"/>
                      <a:pt x="13870" y="62151"/>
                    </a:cubicBezTo>
                    <a:cubicBezTo>
                      <a:pt x="13951" y="60573"/>
                      <a:pt x="13368" y="59068"/>
                      <a:pt x="12382" y="57885"/>
                    </a:cubicBezTo>
                    <a:lnTo>
                      <a:pt x="12374" y="57885"/>
                    </a:lnTo>
                    <a:cubicBezTo>
                      <a:pt x="12805" y="57804"/>
                      <a:pt x="13239" y="57764"/>
                      <a:pt x="13670" y="57764"/>
                    </a:cubicBezTo>
                    <a:cubicBezTo>
                      <a:pt x="15599" y="57764"/>
                      <a:pt x="17467" y="58566"/>
                      <a:pt x="18807" y="60009"/>
                    </a:cubicBezTo>
                    <a:cubicBezTo>
                      <a:pt x="20140" y="58566"/>
                      <a:pt x="22007" y="57764"/>
                      <a:pt x="23936" y="57764"/>
                    </a:cubicBezTo>
                    <a:close/>
                    <a:moveTo>
                      <a:pt x="107668" y="57528"/>
                    </a:moveTo>
                    <a:cubicBezTo>
                      <a:pt x="109594" y="57528"/>
                      <a:pt x="111464" y="58327"/>
                      <a:pt x="112812" y="59767"/>
                    </a:cubicBezTo>
                    <a:cubicBezTo>
                      <a:pt x="112793" y="59767"/>
                      <a:pt x="112774" y="59767"/>
                      <a:pt x="112756" y="59767"/>
                    </a:cubicBezTo>
                    <a:cubicBezTo>
                      <a:pt x="110769" y="59767"/>
                      <a:pt x="108902" y="60712"/>
                      <a:pt x="107650" y="62159"/>
                    </a:cubicBezTo>
                    <a:lnTo>
                      <a:pt x="107650" y="62159"/>
                    </a:lnTo>
                    <a:cubicBezTo>
                      <a:pt x="107803" y="60502"/>
                      <a:pt x="107211" y="58925"/>
                      <a:pt x="106181" y="57688"/>
                    </a:cubicBezTo>
                    <a:cubicBezTo>
                      <a:pt x="106675" y="57580"/>
                      <a:pt x="107173" y="57528"/>
                      <a:pt x="107668" y="57528"/>
                    </a:cubicBezTo>
                    <a:close/>
                    <a:moveTo>
                      <a:pt x="37187" y="57724"/>
                    </a:moveTo>
                    <a:cubicBezTo>
                      <a:pt x="39116" y="57724"/>
                      <a:pt x="40983" y="58519"/>
                      <a:pt x="42328" y="59964"/>
                    </a:cubicBezTo>
                    <a:cubicBezTo>
                      <a:pt x="42310" y="59964"/>
                      <a:pt x="42291" y="59964"/>
                      <a:pt x="42273" y="59964"/>
                    </a:cubicBezTo>
                    <a:cubicBezTo>
                      <a:pt x="40286" y="59964"/>
                      <a:pt x="38419" y="60910"/>
                      <a:pt x="37167" y="62366"/>
                    </a:cubicBezTo>
                    <a:cubicBezTo>
                      <a:pt x="37320" y="60699"/>
                      <a:pt x="36728" y="59122"/>
                      <a:pt x="35698" y="57894"/>
                    </a:cubicBezTo>
                    <a:lnTo>
                      <a:pt x="35689" y="57885"/>
                    </a:lnTo>
                    <a:cubicBezTo>
                      <a:pt x="36187" y="57777"/>
                      <a:pt x="36689" y="57724"/>
                      <a:pt x="37187" y="57724"/>
                    </a:cubicBezTo>
                    <a:close/>
                    <a:moveTo>
                      <a:pt x="124486" y="55678"/>
                    </a:moveTo>
                    <a:cubicBezTo>
                      <a:pt x="127068" y="55678"/>
                      <a:pt x="129649" y="57049"/>
                      <a:pt x="130544" y="59794"/>
                    </a:cubicBezTo>
                    <a:cubicBezTo>
                      <a:pt x="130760" y="60475"/>
                      <a:pt x="130876" y="61183"/>
                      <a:pt x="130876" y="61900"/>
                    </a:cubicBezTo>
                    <a:cubicBezTo>
                      <a:pt x="130403" y="61798"/>
                      <a:pt x="129926" y="61748"/>
                      <a:pt x="129452" y="61748"/>
                    </a:cubicBezTo>
                    <a:cubicBezTo>
                      <a:pt x="127593" y="61748"/>
                      <a:pt x="125787" y="62514"/>
                      <a:pt x="124487" y="63907"/>
                    </a:cubicBezTo>
                    <a:cubicBezTo>
                      <a:pt x="123215" y="62527"/>
                      <a:pt x="121414" y="61747"/>
                      <a:pt x="119541" y="61747"/>
                    </a:cubicBezTo>
                    <a:cubicBezTo>
                      <a:pt x="119048" y="61747"/>
                      <a:pt x="118564" y="61801"/>
                      <a:pt x="118080" y="61909"/>
                    </a:cubicBezTo>
                    <a:cubicBezTo>
                      <a:pt x="118080" y="61192"/>
                      <a:pt x="118197" y="60484"/>
                      <a:pt x="118412" y="59803"/>
                    </a:cubicBezTo>
                    <a:lnTo>
                      <a:pt x="118421" y="59794"/>
                    </a:lnTo>
                    <a:cubicBezTo>
                      <a:pt x="119317" y="57051"/>
                      <a:pt x="121902" y="55678"/>
                      <a:pt x="124486" y="55678"/>
                    </a:cubicBezTo>
                    <a:close/>
                    <a:moveTo>
                      <a:pt x="77628" y="55717"/>
                    </a:moveTo>
                    <a:cubicBezTo>
                      <a:pt x="80804" y="55717"/>
                      <a:pt x="83980" y="57795"/>
                      <a:pt x="84022" y="61951"/>
                    </a:cubicBezTo>
                    <a:lnTo>
                      <a:pt x="84022" y="61951"/>
                    </a:lnTo>
                    <a:cubicBezTo>
                      <a:pt x="83546" y="61848"/>
                      <a:pt x="83066" y="61797"/>
                      <a:pt x="82590" y="61797"/>
                    </a:cubicBezTo>
                    <a:cubicBezTo>
                      <a:pt x="80737" y="61797"/>
                      <a:pt x="78939" y="62563"/>
                      <a:pt x="77651" y="63952"/>
                    </a:cubicBezTo>
                    <a:cubicBezTo>
                      <a:pt x="76377" y="62579"/>
                      <a:pt x="74589" y="61801"/>
                      <a:pt x="72710" y="61801"/>
                    </a:cubicBezTo>
                    <a:cubicBezTo>
                      <a:pt x="72699" y="61801"/>
                      <a:pt x="72688" y="61801"/>
                      <a:pt x="72678" y="61801"/>
                    </a:cubicBezTo>
                    <a:cubicBezTo>
                      <a:pt x="72194" y="61801"/>
                      <a:pt x="71710" y="61846"/>
                      <a:pt x="71235" y="61953"/>
                    </a:cubicBezTo>
                    <a:cubicBezTo>
                      <a:pt x="71275" y="57796"/>
                      <a:pt x="74452" y="55717"/>
                      <a:pt x="77628" y="55717"/>
                    </a:cubicBezTo>
                    <a:close/>
                    <a:moveTo>
                      <a:pt x="100943" y="55717"/>
                    </a:moveTo>
                    <a:cubicBezTo>
                      <a:pt x="104119" y="55717"/>
                      <a:pt x="107295" y="57795"/>
                      <a:pt x="107337" y="61951"/>
                    </a:cubicBezTo>
                    <a:lnTo>
                      <a:pt x="107337" y="61951"/>
                    </a:lnTo>
                    <a:cubicBezTo>
                      <a:pt x="106865" y="61851"/>
                      <a:pt x="106389" y="61802"/>
                      <a:pt x="105918" y="61802"/>
                    </a:cubicBezTo>
                    <a:cubicBezTo>
                      <a:pt x="104057" y="61802"/>
                      <a:pt x="102256" y="62568"/>
                      <a:pt x="100957" y="63961"/>
                    </a:cubicBezTo>
                    <a:cubicBezTo>
                      <a:pt x="99683" y="62588"/>
                      <a:pt x="97895" y="61801"/>
                      <a:pt x="96025" y="61801"/>
                    </a:cubicBezTo>
                    <a:cubicBezTo>
                      <a:pt x="96014" y="61801"/>
                      <a:pt x="96003" y="61801"/>
                      <a:pt x="95993" y="61801"/>
                    </a:cubicBezTo>
                    <a:cubicBezTo>
                      <a:pt x="95509" y="61801"/>
                      <a:pt x="95025" y="61846"/>
                      <a:pt x="94550" y="61953"/>
                    </a:cubicBezTo>
                    <a:cubicBezTo>
                      <a:pt x="94590" y="57796"/>
                      <a:pt x="97767" y="55717"/>
                      <a:pt x="100943" y="55717"/>
                    </a:cubicBezTo>
                    <a:close/>
                    <a:moveTo>
                      <a:pt x="54007" y="55884"/>
                    </a:moveTo>
                    <a:cubicBezTo>
                      <a:pt x="56587" y="55884"/>
                      <a:pt x="59166" y="57255"/>
                      <a:pt x="60061" y="60000"/>
                    </a:cubicBezTo>
                    <a:cubicBezTo>
                      <a:pt x="60285" y="60681"/>
                      <a:pt x="60393" y="61389"/>
                      <a:pt x="60402" y="62106"/>
                    </a:cubicBezTo>
                    <a:cubicBezTo>
                      <a:pt x="59929" y="62004"/>
                      <a:pt x="59451" y="61954"/>
                      <a:pt x="58977" y="61954"/>
                    </a:cubicBezTo>
                    <a:cubicBezTo>
                      <a:pt x="57118" y="61954"/>
                      <a:pt x="55312" y="62720"/>
                      <a:pt x="54013" y="64113"/>
                    </a:cubicBezTo>
                    <a:cubicBezTo>
                      <a:pt x="52741" y="62733"/>
                      <a:pt x="50939" y="61953"/>
                      <a:pt x="49067" y="61953"/>
                    </a:cubicBezTo>
                    <a:cubicBezTo>
                      <a:pt x="48574" y="61953"/>
                      <a:pt x="48090" y="61998"/>
                      <a:pt x="47624" y="62106"/>
                    </a:cubicBezTo>
                    <a:cubicBezTo>
                      <a:pt x="47615" y="61389"/>
                      <a:pt x="47723" y="60681"/>
                      <a:pt x="47929" y="60009"/>
                    </a:cubicBezTo>
                    <a:lnTo>
                      <a:pt x="47947" y="60000"/>
                    </a:lnTo>
                    <a:cubicBezTo>
                      <a:pt x="48843" y="57257"/>
                      <a:pt x="51425" y="55884"/>
                      <a:pt x="54007" y="55884"/>
                    </a:cubicBezTo>
                    <a:close/>
                    <a:moveTo>
                      <a:pt x="7145" y="55914"/>
                    </a:moveTo>
                    <a:cubicBezTo>
                      <a:pt x="10322" y="55914"/>
                      <a:pt x="13498" y="57993"/>
                      <a:pt x="13538" y="62151"/>
                    </a:cubicBezTo>
                    <a:cubicBezTo>
                      <a:pt x="13063" y="62046"/>
                      <a:pt x="12582" y="61995"/>
                      <a:pt x="12105" y="61995"/>
                    </a:cubicBezTo>
                    <a:cubicBezTo>
                      <a:pt x="10247" y="61995"/>
                      <a:pt x="8440" y="62767"/>
                      <a:pt x="7150" y="64158"/>
                    </a:cubicBezTo>
                    <a:cubicBezTo>
                      <a:pt x="5875" y="62786"/>
                      <a:pt x="4096" y="61998"/>
                      <a:pt x="2226" y="61998"/>
                    </a:cubicBezTo>
                    <a:cubicBezTo>
                      <a:pt x="2216" y="61998"/>
                      <a:pt x="2205" y="61998"/>
                      <a:pt x="2194" y="61998"/>
                    </a:cubicBezTo>
                    <a:cubicBezTo>
                      <a:pt x="1711" y="61998"/>
                      <a:pt x="1227" y="62043"/>
                      <a:pt x="752" y="62151"/>
                    </a:cubicBezTo>
                    <a:cubicBezTo>
                      <a:pt x="792" y="57993"/>
                      <a:pt x="3969" y="55914"/>
                      <a:pt x="7145" y="55914"/>
                    </a:cubicBezTo>
                    <a:close/>
                    <a:moveTo>
                      <a:pt x="30465" y="55917"/>
                    </a:moveTo>
                    <a:cubicBezTo>
                      <a:pt x="33638" y="55917"/>
                      <a:pt x="36811" y="57993"/>
                      <a:pt x="36854" y="62147"/>
                    </a:cubicBezTo>
                    <a:lnTo>
                      <a:pt x="36854" y="62147"/>
                    </a:lnTo>
                    <a:cubicBezTo>
                      <a:pt x="36384" y="62047"/>
                      <a:pt x="35912" y="61999"/>
                      <a:pt x="35443" y="61999"/>
                    </a:cubicBezTo>
                    <a:cubicBezTo>
                      <a:pt x="33580" y="61999"/>
                      <a:pt x="31775" y="62765"/>
                      <a:pt x="30483" y="64158"/>
                    </a:cubicBezTo>
                    <a:cubicBezTo>
                      <a:pt x="29201" y="62778"/>
                      <a:pt x="27409" y="61998"/>
                      <a:pt x="25528" y="61998"/>
                    </a:cubicBezTo>
                    <a:cubicBezTo>
                      <a:pt x="25044" y="61998"/>
                      <a:pt x="24560" y="62052"/>
                      <a:pt x="24085" y="62151"/>
                    </a:cubicBezTo>
                    <a:cubicBezTo>
                      <a:pt x="24116" y="57996"/>
                      <a:pt x="27290" y="55917"/>
                      <a:pt x="30465" y="55917"/>
                    </a:cubicBezTo>
                    <a:close/>
                    <a:moveTo>
                      <a:pt x="119322" y="62140"/>
                    </a:moveTo>
                    <a:cubicBezTo>
                      <a:pt x="121256" y="62140"/>
                      <a:pt x="123125" y="62943"/>
                      <a:pt x="124469" y="64391"/>
                    </a:cubicBezTo>
                    <a:cubicBezTo>
                      <a:pt x="124450" y="64390"/>
                      <a:pt x="124430" y="64390"/>
                      <a:pt x="124410" y="64390"/>
                    </a:cubicBezTo>
                    <a:cubicBezTo>
                      <a:pt x="122541" y="64390"/>
                      <a:pt x="120773" y="65229"/>
                      <a:pt x="119532" y="66532"/>
                    </a:cubicBezTo>
                    <a:cubicBezTo>
                      <a:pt x="119613" y="64946"/>
                      <a:pt x="119030" y="63441"/>
                      <a:pt x="118045" y="62258"/>
                    </a:cubicBezTo>
                    <a:cubicBezTo>
                      <a:pt x="118470" y="62179"/>
                      <a:pt x="118898" y="62140"/>
                      <a:pt x="119322" y="62140"/>
                    </a:cubicBezTo>
                    <a:close/>
                    <a:moveTo>
                      <a:pt x="129616" y="62140"/>
                    </a:moveTo>
                    <a:cubicBezTo>
                      <a:pt x="130040" y="62140"/>
                      <a:pt x="130468" y="62179"/>
                      <a:pt x="130894" y="62258"/>
                    </a:cubicBezTo>
                    <a:cubicBezTo>
                      <a:pt x="129908" y="63423"/>
                      <a:pt x="129326" y="64928"/>
                      <a:pt x="129415" y="66523"/>
                    </a:cubicBezTo>
                    <a:lnTo>
                      <a:pt x="129406" y="66532"/>
                    </a:lnTo>
                    <a:cubicBezTo>
                      <a:pt x="128156" y="65229"/>
                      <a:pt x="126388" y="64390"/>
                      <a:pt x="124528" y="64390"/>
                    </a:cubicBezTo>
                    <a:cubicBezTo>
                      <a:pt x="124509" y="64390"/>
                      <a:pt x="124489" y="64390"/>
                      <a:pt x="124469" y="64391"/>
                    </a:cubicBezTo>
                    <a:cubicBezTo>
                      <a:pt x="125807" y="62943"/>
                      <a:pt x="127680" y="62140"/>
                      <a:pt x="129616" y="62140"/>
                    </a:cubicBezTo>
                    <a:close/>
                    <a:moveTo>
                      <a:pt x="95796" y="62176"/>
                    </a:moveTo>
                    <a:cubicBezTo>
                      <a:pt x="97737" y="62176"/>
                      <a:pt x="99610" y="62980"/>
                      <a:pt x="100948" y="64435"/>
                    </a:cubicBezTo>
                    <a:cubicBezTo>
                      <a:pt x="100928" y="64435"/>
                      <a:pt x="100908" y="64435"/>
                      <a:pt x="100888" y="64435"/>
                    </a:cubicBezTo>
                    <a:cubicBezTo>
                      <a:pt x="99020" y="64435"/>
                      <a:pt x="97252" y="65265"/>
                      <a:pt x="96011" y="66568"/>
                    </a:cubicBezTo>
                    <a:cubicBezTo>
                      <a:pt x="96091" y="64982"/>
                      <a:pt x="95509" y="63477"/>
                      <a:pt x="94514" y="62294"/>
                    </a:cubicBezTo>
                    <a:cubicBezTo>
                      <a:pt x="94941" y="62215"/>
                      <a:pt x="95370" y="62176"/>
                      <a:pt x="95796" y="62176"/>
                    </a:cubicBezTo>
                    <a:close/>
                    <a:moveTo>
                      <a:pt x="82771" y="62185"/>
                    </a:moveTo>
                    <a:cubicBezTo>
                      <a:pt x="83195" y="62185"/>
                      <a:pt x="83623" y="62224"/>
                      <a:pt x="84048" y="62303"/>
                    </a:cubicBezTo>
                    <a:cubicBezTo>
                      <a:pt x="83063" y="63477"/>
                      <a:pt x="82480" y="64991"/>
                      <a:pt x="82561" y="66577"/>
                    </a:cubicBezTo>
                    <a:cubicBezTo>
                      <a:pt x="81320" y="65274"/>
                      <a:pt x="79552" y="64435"/>
                      <a:pt x="77683" y="64435"/>
                    </a:cubicBezTo>
                    <a:cubicBezTo>
                      <a:pt x="77666" y="64435"/>
                      <a:pt x="77650" y="64435"/>
                      <a:pt x="77633" y="64435"/>
                    </a:cubicBezTo>
                    <a:lnTo>
                      <a:pt x="77633" y="64435"/>
                    </a:lnTo>
                    <a:cubicBezTo>
                      <a:pt x="78970" y="62988"/>
                      <a:pt x="80838" y="62185"/>
                      <a:pt x="82771" y="62185"/>
                    </a:cubicBezTo>
                    <a:close/>
                    <a:moveTo>
                      <a:pt x="59134" y="62337"/>
                    </a:moveTo>
                    <a:cubicBezTo>
                      <a:pt x="59561" y="62337"/>
                      <a:pt x="59992" y="62376"/>
                      <a:pt x="60420" y="62455"/>
                    </a:cubicBezTo>
                    <a:cubicBezTo>
                      <a:pt x="59427" y="63627"/>
                      <a:pt x="58845" y="65119"/>
                      <a:pt x="58932" y="66720"/>
                    </a:cubicBezTo>
                    <a:lnTo>
                      <a:pt x="58932" y="66720"/>
                    </a:lnTo>
                    <a:cubicBezTo>
                      <a:pt x="57682" y="65417"/>
                      <a:pt x="55914" y="64587"/>
                      <a:pt x="54055" y="64587"/>
                    </a:cubicBezTo>
                    <a:cubicBezTo>
                      <a:pt x="54035" y="64587"/>
                      <a:pt x="54015" y="64588"/>
                      <a:pt x="53995" y="64588"/>
                    </a:cubicBezTo>
                    <a:cubicBezTo>
                      <a:pt x="55331" y="63135"/>
                      <a:pt x="57201" y="62337"/>
                      <a:pt x="59134" y="62337"/>
                    </a:cubicBezTo>
                    <a:close/>
                    <a:moveTo>
                      <a:pt x="48861" y="62333"/>
                    </a:moveTo>
                    <a:cubicBezTo>
                      <a:pt x="50795" y="62333"/>
                      <a:pt x="52662" y="63137"/>
                      <a:pt x="53995" y="64588"/>
                    </a:cubicBezTo>
                    <a:cubicBezTo>
                      <a:pt x="53975" y="64588"/>
                      <a:pt x="53955" y="64587"/>
                      <a:pt x="53935" y="64587"/>
                    </a:cubicBezTo>
                    <a:cubicBezTo>
                      <a:pt x="52067" y="64587"/>
                      <a:pt x="50299" y="65417"/>
                      <a:pt x="49058" y="66720"/>
                    </a:cubicBezTo>
                    <a:cubicBezTo>
                      <a:pt x="49138" y="65134"/>
                      <a:pt x="48556" y="63629"/>
                      <a:pt x="47561" y="62455"/>
                    </a:cubicBezTo>
                    <a:cubicBezTo>
                      <a:pt x="47994" y="62373"/>
                      <a:pt x="48429" y="62333"/>
                      <a:pt x="48861" y="62333"/>
                    </a:cubicBezTo>
                    <a:close/>
                    <a:moveTo>
                      <a:pt x="106103" y="62174"/>
                    </a:moveTo>
                    <a:cubicBezTo>
                      <a:pt x="106576" y="62174"/>
                      <a:pt x="107052" y="62222"/>
                      <a:pt x="107525" y="62321"/>
                    </a:cubicBezTo>
                    <a:cubicBezTo>
                      <a:pt x="106512" y="63566"/>
                      <a:pt x="105939" y="65161"/>
                      <a:pt x="106127" y="66837"/>
                    </a:cubicBezTo>
                    <a:cubicBezTo>
                      <a:pt x="104872" y="65387"/>
                      <a:pt x="103007" y="64435"/>
                      <a:pt x="101030" y="64435"/>
                    </a:cubicBezTo>
                    <a:cubicBezTo>
                      <a:pt x="101003" y="64435"/>
                      <a:pt x="100975" y="64435"/>
                      <a:pt x="100948" y="64435"/>
                    </a:cubicBezTo>
                    <a:cubicBezTo>
                      <a:pt x="102295" y="62981"/>
                      <a:pt x="104168" y="62174"/>
                      <a:pt x="106103" y="62174"/>
                    </a:cubicBezTo>
                    <a:close/>
                    <a:moveTo>
                      <a:pt x="70807" y="57738"/>
                    </a:moveTo>
                    <a:cubicBezTo>
                      <a:pt x="71283" y="57738"/>
                      <a:pt x="71762" y="57786"/>
                      <a:pt x="72239" y="57885"/>
                    </a:cubicBezTo>
                    <a:cubicBezTo>
                      <a:pt x="71271" y="59131"/>
                      <a:pt x="70742" y="60708"/>
                      <a:pt x="70939" y="62348"/>
                    </a:cubicBezTo>
                    <a:cubicBezTo>
                      <a:pt x="71447" y="62234"/>
                      <a:pt x="71959" y="62178"/>
                      <a:pt x="72468" y="62178"/>
                    </a:cubicBezTo>
                    <a:cubicBezTo>
                      <a:pt x="74403" y="62178"/>
                      <a:pt x="76285" y="62981"/>
                      <a:pt x="77633" y="64435"/>
                    </a:cubicBezTo>
                    <a:lnTo>
                      <a:pt x="77633" y="64435"/>
                    </a:lnTo>
                    <a:cubicBezTo>
                      <a:pt x="77630" y="64435"/>
                      <a:pt x="77627" y="64435"/>
                      <a:pt x="77624" y="64435"/>
                    </a:cubicBezTo>
                    <a:cubicBezTo>
                      <a:pt x="77606" y="64435"/>
                      <a:pt x="77587" y="64435"/>
                      <a:pt x="77569" y="64435"/>
                    </a:cubicBezTo>
                    <a:cubicBezTo>
                      <a:pt x="75520" y="64435"/>
                      <a:pt x="73598" y="65435"/>
                      <a:pt x="72346" y="66962"/>
                    </a:cubicBezTo>
                    <a:cubicBezTo>
                      <a:pt x="72703" y="63259"/>
                      <a:pt x="69407" y="59973"/>
                      <a:pt x="65707" y="59973"/>
                    </a:cubicBezTo>
                    <a:cubicBezTo>
                      <a:pt x="65694" y="59973"/>
                      <a:pt x="65682" y="59973"/>
                      <a:pt x="65670" y="59973"/>
                    </a:cubicBezTo>
                    <a:lnTo>
                      <a:pt x="65670" y="59973"/>
                    </a:lnTo>
                    <a:cubicBezTo>
                      <a:pt x="67007" y="58533"/>
                      <a:pt x="68877" y="57738"/>
                      <a:pt x="70807" y="57738"/>
                    </a:cubicBezTo>
                    <a:close/>
                    <a:moveTo>
                      <a:pt x="35611" y="62370"/>
                    </a:moveTo>
                    <a:cubicBezTo>
                      <a:pt x="36087" y="62370"/>
                      <a:pt x="36566" y="62419"/>
                      <a:pt x="37042" y="62518"/>
                    </a:cubicBezTo>
                    <a:cubicBezTo>
                      <a:pt x="36029" y="63763"/>
                      <a:pt x="35456" y="65358"/>
                      <a:pt x="35644" y="67034"/>
                    </a:cubicBezTo>
                    <a:cubicBezTo>
                      <a:pt x="34383" y="65578"/>
                      <a:pt x="32507" y="64632"/>
                      <a:pt x="30521" y="64632"/>
                    </a:cubicBezTo>
                    <a:cubicBezTo>
                      <a:pt x="30502" y="64632"/>
                      <a:pt x="30483" y="64632"/>
                      <a:pt x="30465" y="64633"/>
                    </a:cubicBezTo>
                    <a:cubicBezTo>
                      <a:pt x="30445" y="64632"/>
                      <a:pt x="30425" y="64632"/>
                      <a:pt x="30406" y="64632"/>
                    </a:cubicBezTo>
                    <a:cubicBezTo>
                      <a:pt x="28537" y="64632"/>
                      <a:pt x="26769" y="65471"/>
                      <a:pt x="25528" y="66774"/>
                    </a:cubicBezTo>
                    <a:cubicBezTo>
                      <a:pt x="25608" y="65179"/>
                      <a:pt x="25026" y="63683"/>
                      <a:pt x="24031" y="62500"/>
                    </a:cubicBezTo>
                    <a:cubicBezTo>
                      <a:pt x="24460" y="62420"/>
                      <a:pt x="24890" y="62381"/>
                      <a:pt x="25317" y="62381"/>
                    </a:cubicBezTo>
                    <a:cubicBezTo>
                      <a:pt x="27250" y="62381"/>
                      <a:pt x="29122" y="63178"/>
                      <a:pt x="30465" y="64624"/>
                    </a:cubicBezTo>
                    <a:cubicBezTo>
                      <a:pt x="31802" y="63171"/>
                      <a:pt x="33677" y="62370"/>
                      <a:pt x="35611" y="62370"/>
                    </a:cubicBezTo>
                    <a:close/>
                    <a:moveTo>
                      <a:pt x="112819" y="60274"/>
                    </a:moveTo>
                    <a:cubicBezTo>
                      <a:pt x="115992" y="60274"/>
                      <a:pt x="119164" y="62350"/>
                      <a:pt x="119209" y="66503"/>
                    </a:cubicBezTo>
                    <a:lnTo>
                      <a:pt x="119209" y="66503"/>
                    </a:lnTo>
                    <a:cubicBezTo>
                      <a:pt x="118735" y="66400"/>
                      <a:pt x="118257" y="66350"/>
                      <a:pt x="117783" y="66350"/>
                    </a:cubicBezTo>
                    <a:cubicBezTo>
                      <a:pt x="115922" y="66350"/>
                      <a:pt x="114119" y="67124"/>
                      <a:pt x="112821" y="68521"/>
                    </a:cubicBezTo>
                    <a:cubicBezTo>
                      <a:pt x="111539" y="67142"/>
                      <a:pt x="109747" y="66362"/>
                      <a:pt x="107865" y="66362"/>
                    </a:cubicBezTo>
                    <a:cubicBezTo>
                      <a:pt x="107382" y="66362"/>
                      <a:pt x="106898" y="66407"/>
                      <a:pt x="106423" y="66514"/>
                    </a:cubicBezTo>
                    <a:lnTo>
                      <a:pt x="106423" y="66514"/>
                    </a:lnTo>
                    <a:cubicBezTo>
                      <a:pt x="106463" y="62355"/>
                      <a:pt x="109641" y="60274"/>
                      <a:pt x="112819" y="60274"/>
                    </a:cubicBezTo>
                    <a:close/>
                    <a:moveTo>
                      <a:pt x="136136" y="60276"/>
                    </a:moveTo>
                    <a:cubicBezTo>
                      <a:pt x="139311" y="60276"/>
                      <a:pt x="142484" y="62354"/>
                      <a:pt x="142525" y="66514"/>
                    </a:cubicBezTo>
                    <a:lnTo>
                      <a:pt x="142516" y="66523"/>
                    </a:lnTo>
                    <a:cubicBezTo>
                      <a:pt x="142042" y="66421"/>
                      <a:pt x="141565" y="66372"/>
                      <a:pt x="141091" y="66372"/>
                    </a:cubicBezTo>
                    <a:cubicBezTo>
                      <a:pt x="139233" y="66372"/>
                      <a:pt x="137428" y="67138"/>
                      <a:pt x="136136" y="68530"/>
                    </a:cubicBezTo>
                    <a:cubicBezTo>
                      <a:pt x="134854" y="67150"/>
                      <a:pt x="133062" y="66371"/>
                      <a:pt x="131181" y="66371"/>
                    </a:cubicBezTo>
                    <a:cubicBezTo>
                      <a:pt x="130697" y="66371"/>
                      <a:pt x="130213" y="66425"/>
                      <a:pt x="129738" y="66523"/>
                    </a:cubicBezTo>
                    <a:cubicBezTo>
                      <a:pt x="129778" y="62359"/>
                      <a:pt x="132958" y="60276"/>
                      <a:pt x="136136" y="60276"/>
                    </a:cubicBezTo>
                    <a:close/>
                    <a:moveTo>
                      <a:pt x="89289" y="60321"/>
                    </a:moveTo>
                    <a:cubicBezTo>
                      <a:pt x="92462" y="60321"/>
                      <a:pt x="95638" y="62397"/>
                      <a:pt x="95679" y="66548"/>
                    </a:cubicBezTo>
                    <a:lnTo>
                      <a:pt x="95679" y="66548"/>
                    </a:lnTo>
                    <a:cubicBezTo>
                      <a:pt x="95209" y="66448"/>
                      <a:pt x="94735" y="66398"/>
                      <a:pt x="94264" y="66398"/>
                    </a:cubicBezTo>
                    <a:cubicBezTo>
                      <a:pt x="92405" y="66398"/>
                      <a:pt x="90601" y="67165"/>
                      <a:pt x="89308" y="68557"/>
                    </a:cubicBezTo>
                    <a:cubicBezTo>
                      <a:pt x="88027" y="67177"/>
                      <a:pt x="86235" y="66398"/>
                      <a:pt x="84353" y="66398"/>
                    </a:cubicBezTo>
                    <a:cubicBezTo>
                      <a:pt x="83869" y="66398"/>
                      <a:pt x="83385" y="66452"/>
                      <a:pt x="82910" y="66550"/>
                    </a:cubicBezTo>
                    <a:cubicBezTo>
                      <a:pt x="82942" y="62398"/>
                      <a:pt x="86114" y="60321"/>
                      <a:pt x="89289" y="60321"/>
                    </a:cubicBezTo>
                    <a:close/>
                    <a:moveTo>
                      <a:pt x="42335" y="60475"/>
                    </a:moveTo>
                    <a:cubicBezTo>
                      <a:pt x="45508" y="60475"/>
                      <a:pt x="48684" y="62552"/>
                      <a:pt x="48726" y="66708"/>
                    </a:cubicBezTo>
                    <a:lnTo>
                      <a:pt x="48726" y="66708"/>
                    </a:lnTo>
                    <a:cubicBezTo>
                      <a:pt x="48257" y="66608"/>
                      <a:pt x="47784" y="66560"/>
                      <a:pt x="47315" y="66560"/>
                    </a:cubicBezTo>
                    <a:cubicBezTo>
                      <a:pt x="45452" y="66560"/>
                      <a:pt x="43648" y="67326"/>
                      <a:pt x="42355" y="68719"/>
                    </a:cubicBezTo>
                    <a:cubicBezTo>
                      <a:pt x="41081" y="67346"/>
                      <a:pt x="39302" y="66559"/>
                      <a:pt x="37432" y="66559"/>
                    </a:cubicBezTo>
                    <a:cubicBezTo>
                      <a:pt x="37421" y="66559"/>
                      <a:pt x="37411" y="66559"/>
                      <a:pt x="37400" y="66559"/>
                    </a:cubicBezTo>
                    <a:cubicBezTo>
                      <a:pt x="36916" y="66559"/>
                      <a:pt x="36432" y="66604"/>
                      <a:pt x="35958" y="66711"/>
                    </a:cubicBezTo>
                    <a:cubicBezTo>
                      <a:pt x="35989" y="62554"/>
                      <a:pt x="39161" y="60475"/>
                      <a:pt x="42335" y="60475"/>
                    </a:cubicBezTo>
                    <a:close/>
                    <a:moveTo>
                      <a:pt x="65651" y="60478"/>
                    </a:moveTo>
                    <a:cubicBezTo>
                      <a:pt x="68826" y="60478"/>
                      <a:pt x="72001" y="62555"/>
                      <a:pt x="72041" y="66711"/>
                    </a:cubicBezTo>
                    <a:cubicBezTo>
                      <a:pt x="71566" y="66609"/>
                      <a:pt x="71088" y="66560"/>
                      <a:pt x="70614" y="66560"/>
                    </a:cubicBezTo>
                    <a:cubicBezTo>
                      <a:pt x="68752" y="66560"/>
                      <a:pt x="66952" y="67326"/>
                      <a:pt x="65653" y="68719"/>
                    </a:cubicBezTo>
                    <a:cubicBezTo>
                      <a:pt x="64371" y="67339"/>
                      <a:pt x="62579" y="66559"/>
                      <a:pt x="60697" y="66559"/>
                    </a:cubicBezTo>
                    <a:cubicBezTo>
                      <a:pt x="60214" y="66559"/>
                      <a:pt x="59730" y="66613"/>
                      <a:pt x="59255" y="66711"/>
                    </a:cubicBezTo>
                    <a:cubicBezTo>
                      <a:pt x="59295" y="62557"/>
                      <a:pt x="62473" y="60478"/>
                      <a:pt x="65651" y="60478"/>
                    </a:cubicBezTo>
                    <a:close/>
                    <a:moveTo>
                      <a:pt x="18806" y="60522"/>
                    </a:moveTo>
                    <a:cubicBezTo>
                      <a:pt x="21979" y="60522"/>
                      <a:pt x="25151" y="62596"/>
                      <a:pt x="25196" y="66747"/>
                    </a:cubicBezTo>
                    <a:lnTo>
                      <a:pt x="25196" y="66747"/>
                    </a:lnTo>
                    <a:cubicBezTo>
                      <a:pt x="24723" y="66645"/>
                      <a:pt x="24245" y="66596"/>
                      <a:pt x="23772" y="66596"/>
                    </a:cubicBezTo>
                    <a:cubicBezTo>
                      <a:pt x="21913" y="66596"/>
                      <a:pt x="20107" y="67362"/>
                      <a:pt x="18807" y="68754"/>
                    </a:cubicBezTo>
                    <a:cubicBezTo>
                      <a:pt x="17526" y="67374"/>
                      <a:pt x="15734" y="66595"/>
                      <a:pt x="13852" y="66595"/>
                    </a:cubicBezTo>
                    <a:cubicBezTo>
                      <a:pt x="13368" y="66595"/>
                      <a:pt x="12884" y="66649"/>
                      <a:pt x="12409" y="66747"/>
                    </a:cubicBezTo>
                    <a:cubicBezTo>
                      <a:pt x="12454" y="62599"/>
                      <a:pt x="15631" y="60522"/>
                      <a:pt x="18806" y="60522"/>
                    </a:cubicBezTo>
                    <a:close/>
                    <a:moveTo>
                      <a:pt x="84142" y="66790"/>
                    </a:moveTo>
                    <a:cubicBezTo>
                      <a:pt x="86075" y="66790"/>
                      <a:pt x="87947" y="67588"/>
                      <a:pt x="89290" y="69041"/>
                    </a:cubicBezTo>
                    <a:lnTo>
                      <a:pt x="89290" y="69041"/>
                    </a:lnTo>
                    <a:cubicBezTo>
                      <a:pt x="89287" y="69041"/>
                      <a:pt x="89284" y="69041"/>
                      <a:pt x="89281" y="69041"/>
                    </a:cubicBezTo>
                    <a:cubicBezTo>
                      <a:pt x="89262" y="69041"/>
                      <a:pt x="89242" y="69041"/>
                      <a:pt x="89222" y="69041"/>
                    </a:cubicBezTo>
                    <a:cubicBezTo>
                      <a:pt x="87354" y="69041"/>
                      <a:pt x="85594" y="69879"/>
                      <a:pt x="84344" y="71183"/>
                    </a:cubicBezTo>
                    <a:cubicBezTo>
                      <a:pt x="84434" y="69588"/>
                      <a:pt x="83851" y="68082"/>
                      <a:pt x="82857" y="66909"/>
                    </a:cubicBezTo>
                    <a:cubicBezTo>
                      <a:pt x="83285" y="66829"/>
                      <a:pt x="83715" y="66790"/>
                      <a:pt x="84142" y="66790"/>
                    </a:cubicBezTo>
                    <a:close/>
                    <a:moveTo>
                      <a:pt x="94437" y="66782"/>
                    </a:moveTo>
                    <a:cubicBezTo>
                      <a:pt x="94862" y="66782"/>
                      <a:pt x="95290" y="66821"/>
                      <a:pt x="95715" y="66900"/>
                    </a:cubicBezTo>
                    <a:cubicBezTo>
                      <a:pt x="94720" y="68082"/>
                      <a:pt x="94138" y="69579"/>
                      <a:pt x="94228" y="71174"/>
                    </a:cubicBezTo>
                    <a:lnTo>
                      <a:pt x="94219" y="71183"/>
                    </a:lnTo>
                    <a:cubicBezTo>
                      <a:pt x="92977" y="69879"/>
                      <a:pt x="91209" y="69041"/>
                      <a:pt x="89341" y="69041"/>
                    </a:cubicBezTo>
                    <a:cubicBezTo>
                      <a:pt x="89324" y="69041"/>
                      <a:pt x="89307" y="69041"/>
                      <a:pt x="89290" y="69041"/>
                    </a:cubicBezTo>
                    <a:lnTo>
                      <a:pt x="89290" y="69041"/>
                    </a:lnTo>
                    <a:cubicBezTo>
                      <a:pt x="90628" y="67586"/>
                      <a:pt x="92502" y="66782"/>
                      <a:pt x="94437" y="66782"/>
                    </a:cubicBezTo>
                    <a:close/>
                    <a:moveTo>
                      <a:pt x="47476" y="66925"/>
                    </a:moveTo>
                    <a:cubicBezTo>
                      <a:pt x="47900" y="66925"/>
                      <a:pt x="48328" y="66964"/>
                      <a:pt x="48753" y="67043"/>
                    </a:cubicBezTo>
                    <a:cubicBezTo>
                      <a:pt x="47767" y="68226"/>
                      <a:pt x="47185" y="69731"/>
                      <a:pt x="47266" y="71317"/>
                    </a:cubicBezTo>
                    <a:cubicBezTo>
                      <a:pt x="46024" y="70014"/>
                      <a:pt x="44257" y="69184"/>
                      <a:pt x="42388" y="69184"/>
                    </a:cubicBezTo>
                    <a:cubicBezTo>
                      <a:pt x="42371" y="69184"/>
                      <a:pt x="42354" y="69184"/>
                      <a:pt x="42337" y="69184"/>
                    </a:cubicBezTo>
                    <a:lnTo>
                      <a:pt x="42337" y="69184"/>
                    </a:lnTo>
                    <a:cubicBezTo>
                      <a:pt x="43675" y="67729"/>
                      <a:pt x="45543" y="66925"/>
                      <a:pt x="47476" y="66925"/>
                    </a:cubicBezTo>
                    <a:close/>
                    <a:moveTo>
                      <a:pt x="60488" y="66929"/>
                    </a:moveTo>
                    <a:cubicBezTo>
                      <a:pt x="62422" y="66929"/>
                      <a:pt x="64295" y="67727"/>
                      <a:pt x="65636" y="69175"/>
                    </a:cubicBezTo>
                    <a:lnTo>
                      <a:pt x="65636" y="69175"/>
                    </a:lnTo>
                    <a:cubicBezTo>
                      <a:pt x="65622" y="69175"/>
                      <a:pt x="65608" y="69175"/>
                      <a:pt x="65593" y="69175"/>
                    </a:cubicBezTo>
                    <a:cubicBezTo>
                      <a:pt x="63725" y="69175"/>
                      <a:pt x="61966" y="70014"/>
                      <a:pt x="60715" y="71317"/>
                    </a:cubicBezTo>
                    <a:cubicBezTo>
                      <a:pt x="60805" y="69731"/>
                      <a:pt x="60223" y="68226"/>
                      <a:pt x="59228" y="67043"/>
                    </a:cubicBezTo>
                    <a:cubicBezTo>
                      <a:pt x="59647" y="66967"/>
                      <a:pt x="60069" y="66929"/>
                      <a:pt x="60488" y="66929"/>
                    </a:cubicBezTo>
                    <a:close/>
                    <a:moveTo>
                      <a:pt x="23953" y="66970"/>
                    </a:moveTo>
                    <a:cubicBezTo>
                      <a:pt x="24378" y="66970"/>
                      <a:pt x="24806" y="67009"/>
                      <a:pt x="25232" y="67088"/>
                    </a:cubicBezTo>
                    <a:cubicBezTo>
                      <a:pt x="24239" y="68277"/>
                      <a:pt x="23657" y="69770"/>
                      <a:pt x="23744" y="71361"/>
                    </a:cubicBezTo>
                    <a:lnTo>
                      <a:pt x="23744" y="71361"/>
                    </a:lnTo>
                    <a:cubicBezTo>
                      <a:pt x="22494" y="70058"/>
                      <a:pt x="20726" y="69220"/>
                      <a:pt x="18866" y="69220"/>
                    </a:cubicBezTo>
                    <a:cubicBezTo>
                      <a:pt x="18846" y="69220"/>
                      <a:pt x="18827" y="69220"/>
                      <a:pt x="18807" y="69220"/>
                    </a:cubicBezTo>
                    <a:cubicBezTo>
                      <a:pt x="20144" y="67773"/>
                      <a:pt x="22018" y="66970"/>
                      <a:pt x="23953" y="66970"/>
                    </a:cubicBezTo>
                    <a:close/>
                    <a:moveTo>
                      <a:pt x="13652" y="66970"/>
                    </a:moveTo>
                    <a:cubicBezTo>
                      <a:pt x="15588" y="66970"/>
                      <a:pt x="17463" y="67773"/>
                      <a:pt x="18807" y="69220"/>
                    </a:cubicBezTo>
                    <a:cubicBezTo>
                      <a:pt x="18787" y="69220"/>
                      <a:pt x="18768" y="69220"/>
                      <a:pt x="18748" y="69220"/>
                    </a:cubicBezTo>
                    <a:cubicBezTo>
                      <a:pt x="16879" y="69220"/>
                      <a:pt x="15111" y="70058"/>
                      <a:pt x="13870" y="71362"/>
                    </a:cubicBezTo>
                    <a:cubicBezTo>
                      <a:pt x="13951" y="69776"/>
                      <a:pt x="13368" y="68271"/>
                      <a:pt x="12374" y="67088"/>
                    </a:cubicBezTo>
                    <a:cubicBezTo>
                      <a:pt x="12799" y="67009"/>
                      <a:pt x="13227" y="66970"/>
                      <a:pt x="13652" y="66970"/>
                    </a:cubicBezTo>
                    <a:close/>
                    <a:moveTo>
                      <a:pt x="107653" y="66739"/>
                    </a:moveTo>
                    <a:cubicBezTo>
                      <a:pt x="109587" y="66739"/>
                      <a:pt x="111464" y="67541"/>
                      <a:pt x="112812" y="68996"/>
                    </a:cubicBezTo>
                    <a:cubicBezTo>
                      <a:pt x="114149" y="67549"/>
                      <a:pt x="116022" y="66746"/>
                      <a:pt x="117958" y="66746"/>
                    </a:cubicBezTo>
                    <a:cubicBezTo>
                      <a:pt x="118383" y="66746"/>
                      <a:pt x="118811" y="66785"/>
                      <a:pt x="119236" y="66864"/>
                    </a:cubicBezTo>
                    <a:cubicBezTo>
                      <a:pt x="118242" y="68047"/>
                      <a:pt x="117659" y="69552"/>
                      <a:pt x="117749" y="71138"/>
                    </a:cubicBezTo>
                    <a:cubicBezTo>
                      <a:pt x="116499" y="69835"/>
                      <a:pt x="114731" y="69005"/>
                      <a:pt x="112871" y="69005"/>
                    </a:cubicBezTo>
                    <a:cubicBezTo>
                      <a:pt x="112851" y="69005"/>
                      <a:pt x="112832" y="69005"/>
                      <a:pt x="112812" y="69005"/>
                    </a:cubicBezTo>
                    <a:cubicBezTo>
                      <a:pt x="112793" y="69005"/>
                      <a:pt x="112774" y="69005"/>
                      <a:pt x="112756" y="69005"/>
                    </a:cubicBezTo>
                    <a:cubicBezTo>
                      <a:pt x="110769" y="69005"/>
                      <a:pt x="108893" y="69951"/>
                      <a:pt x="107641" y="71398"/>
                    </a:cubicBezTo>
                    <a:lnTo>
                      <a:pt x="107641" y="71398"/>
                    </a:lnTo>
                    <a:cubicBezTo>
                      <a:pt x="107802" y="69707"/>
                      <a:pt x="107213" y="68132"/>
                      <a:pt x="106177" y="66897"/>
                    </a:cubicBezTo>
                    <a:lnTo>
                      <a:pt x="106177" y="66897"/>
                    </a:lnTo>
                    <a:cubicBezTo>
                      <a:pt x="106668" y="66791"/>
                      <a:pt x="107162" y="66739"/>
                      <a:pt x="107653" y="66739"/>
                    </a:cubicBezTo>
                    <a:close/>
                    <a:moveTo>
                      <a:pt x="37174" y="66927"/>
                    </a:moveTo>
                    <a:cubicBezTo>
                      <a:pt x="39113" y="66927"/>
                      <a:pt x="40989" y="67729"/>
                      <a:pt x="42337" y="69184"/>
                    </a:cubicBezTo>
                    <a:lnTo>
                      <a:pt x="42337" y="69184"/>
                    </a:lnTo>
                    <a:cubicBezTo>
                      <a:pt x="42334" y="69184"/>
                      <a:pt x="42331" y="69184"/>
                      <a:pt x="42328" y="69184"/>
                    </a:cubicBezTo>
                    <a:cubicBezTo>
                      <a:pt x="42301" y="69184"/>
                      <a:pt x="42274" y="69184"/>
                      <a:pt x="42246" y="69184"/>
                    </a:cubicBezTo>
                    <a:cubicBezTo>
                      <a:pt x="40269" y="69184"/>
                      <a:pt x="38404" y="70136"/>
                      <a:pt x="37158" y="71577"/>
                    </a:cubicBezTo>
                    <a:cubicBezTo>
                      <a:pt x="37320" y="69910"/>
                      <a:pt x="36728" y="68324"/>
                      <a:pt x="35689" y="67088"/>
                    </a:cubicBezTo>
                    <a:lnTo>
                      <a:pt x="35680" y="67088"/>
                    </a:lnTo>
                    <a:cubicBezTo>
                      <a:pt x="36177" y="66980"/>
                      <a:pt x="36678" y="66927"/>
                      <a:pt x="37174" y="66927"/>
                    </a:cubicBezTo>
                    <a:close/>
                    <a:moveTo>
                      <a:pt x="124481" y="64880"/>
                    </a:moveTo>
                    <a:cubicBezTo>
                      <a:pt x="127655" y="64880"/>
                      <a:pt x="130827" y="66957"/>
                      <a:pt x="130867" y="71111"/>
                    </a:cubicBezTo>
                    <a:lnTo>
                      <a:pt x="130858" y="71129"/>
                    </a:lnTo>
                    <a:cubicBezTo>
                      <a:pt x="130380" y="71024"/>
                      <a:pt x="129897" y="70973"/>
                      <a:pt x="129419" y="70973"/>
                    </a:cubicBezTo>
                    <a:cubicBezTo>
                      <a:pt x="127565" y="70973"/>
                      <a:pt x="125767" y="71740"/>
                      <a:pt x="124478" y="73136"/>
                    </a:cubicBezTo>
                    <a:cubicBezTo>
                      <a:pt x="123204" y="71764"/>
                      <a:pt x="121425" y="70977"/>
                      <a:pt x="119555" y="70977"/>
                    </a:cubicBezTo>
                    <a:cubicBezTo>
                      <a:pt x="119544" y="70977"/>
                      <a:pt x="119534" y="70977"/>
                      <a:pt x="119523" y="70977"/>
                    </a:cubicBezTo>
                    <a:cubicBezTo>
                      <a:pt x="119039" y="70977"/>
                      <a:pt x="118555" y="71021"/>
                      <a:pt x="118080" y="71129"/>
                    </a:cubicBezTo>
                    <a:cubicBezTo>
                      <a:pt x="118121" y="66963"/>
                      <a:pt x="121302" y="64880"/>
                      <a:pt x="124481" y="64880"/>
                    </a:cubicBezTo>
                    <a:close/>
                    <a:moveTo>
                      <a:pt x="77631" y="64934"/>
                    </a:moveTo>
                    <a:cubicBezTo>
                      <a:pt x="80806" y="64934"/>
                      <a:pt x="83981" y="67013"/>
                      <a:pt x="84022" y="71174"/>
                    </a:cubicBezTo>
                    <a:cubicBezTo>
                      <a:pt x="83541" y="71069"/>
                      <a:pt x="83056" y="71017"/>
                      <a:pt x="82576" y="71017"/>
                    </a:cubicBezTo>
                    <a:cubicBezTo>
                      <a:pt x="80721" y="71017"/>
                      <a:pt x="78928" y="71782"/>
                      <a:pt x="77633" y="73163"/>
                    </a:cubicBezTo>
                    <a:lnTo>
                      <a:pt x="77633" y="73172"/>
                    </a:lnTo>
                    <a:cubicBezTo>
                      <a:pt x="76351" y="71801"/>
                      <a:pt x="74559" y="71012"/>
                      <a:pt x="72678" y="71012"/>
                    </a:cubicBezTo>
                    <a:cubicBezTo>
                      <a:pt x="72194" y="71012"/>
                      <a:pt x="71710" y="71066"/>
                      <a:pt x="71235" y="71174"/>
                    </a:cubicBezTo>
                    <a:cubicBezTo>
                      <a:pt x="71275" y="67015"/>
                      <a:pt x="74454" y="64934"/>
                      <a:pt x="77631" y="64934"/>
                    </a:cubicBezTo>
                    <a:close/>
                    <a:moveTo>
                      <a:pt x="100937" y="64934"/>
                    </a:moveTo>
                    <a:cubicBezTo>
                      <a:pt x="104113" y="64934"/>
                      <a:pt x="107288" y="67013"/>
                      <a:pt x="107328" y="71174"/>
                    </a:cubicBezTo>
                    <a:cubicBezTo>
                      <a:pt x="106849" y="71069"/>
                      <a:pt x="106366" y="71017"/>
                      <a:pt x="105887" y="71017"/>
                    </a:cubicBezTo>
                    <a:cubicBezTo>
                      <a:pt x="104037" y="71017"/>
                      <a:pt x="102243" y="71782"/>
                      <a:pt x="100948" y="73163"/>
                    </a:cubicBezTo>
                    <a:lnTo>
                      <a:pt x="100939" y="73172"/>
                    </a:lnTo>
                    <a:cubicBezTo>
                      <a:pt x="99658" y="71801"/>
                      <a:pt x="97866" y="71012"/>
                      <a:pt x="95984" y="71012"/>
                    </a:cubicBezTo>
                    <a:cubicBezTo>
                      <a:pt x="95500" y="71012"/>
                      <a:pt x="95016" y="71066"/>
                      <a:pt x="94541" y="71174"/>
                    </a:cubicBezTo>
                    <a:cubicBezTo>
                      <a:pt x="94582" y="67015"/>
                      <a:pt x="97760" y="64934"/>
                      <a:pt x="100937" y="64934"/>
                    </a:cubicBezTo>
                    <a:close/>
                    <a:moveTo>
                      <a:pt x="53992" y="65081"/>
                    </a:moveTo>
                    <a:cubicBezTo>
                      <a:pt x="57167" y="65081"/>
                      <a:pt x="60344" y="67159"/>
                      <a:pt x="60384" y="71317"/>
                    </a:cubicBezTo>
                    <a:cubicBezTo>
                      <a:pt x="59911" y="71215"/>
                      <a:pt x="59433" y="71165"/>
                      <a:pt x="58960" y="71165"/>
                    </a:cubicBezTo>
                    <a:cubicBezTo>
                      <a:pt x="57101" y="71165"/>
                      <a:pt x="55296" y="71932"/>
                      <a:pt x="54004" y="73324"/>
                    </a:cubicBezTo>
                    <a:cubicBezTo>
                      <a:pt x="52723" y="71944"/>
                      <a:pt x="50922" y="71165"/>
                      <a:pt x="49049" y="71165"/>
                    </a:cubicBezTo>
                    <a:cubicBezTo>
                      <a:pt x="48565" y="71165"/>
                      <a:pt x="48081" y="71219"/>
                      <a:pt x="47606" y="71317"/>
                    </a:cubicBezTo>
                    <a:cubicBezTo>
                      <a:pt x="47642" y="67159"/>
                      <a:pt x="50816" y="65081"/>
                      <a:pt x="53992" y="65081"/>
                    </a:cubicBezTo>
                    <a:close/>
                    <a:moveTo>
                      <a:pt x="7148" y="65122"/>
                    </a:moveTo>
                    <a:cubicBezTo>
                      <a:pt x="10323" y="65122"/>
                      <a:pt x="13498" y="67201"/>
                      <a:pt x="13538" y="71362"/>
                    </a:cubicBezTo>
                    <a:cubicBezTo>
                      <a:pt x="13060" y="71257"/>
                      <a:pt x="12578" y="71206"/>
                      <a:pt x="12099" y="71206"/>
                    </a:cubicBezTo>
                    <a:cubicBezTo>
                      <a:pt x="10245" y="71206"/>
                      <a:pt x="8446" y="71973"/>
                      <a:pt x="7150" y="73369"/>
                    </a:cubicBezTo>
                    <a:lnTo>
                      <a:pt x="7150" y="73360"/>
                    </a:lnTo>
                    <a:cubicBezTo>
                      <a:pt x="5875" y="71988"/>
                      <a:pt x="4096" y="71209"/>
                      <a:pt x="2226" y="71209"/>
                    </a:cubicBezTo>
                    <a:cubicBezTo>
                      <a:pt x="2216" y="71209"/>
                      <a:pt x="2205" y="71210"/>
                      <a:pt x="2194" y="71210"/>
                    </a:cubicBezTo>
                    <a:cubicBezTo>
                      <a:pt x="1711" y="71210"/>
                      <a:pt x="1227" y="71254"/>
                      <a:pt x="752" y="71362"/>
                    </a:cubicBezTo>
                    <a:cubicBezTo>
                      <a:pt x="792" y="67203"/>
                      <a:pt x="3970" y="65122"/>
                      <a:pt x="7148" y="65122"/>
                    </a:cubicBezTo>
                    <a:close/>
                    <a:moveTo>
                      <a:pt x="30463" y="65122"/>
                    </a:moveTo>
                    <a:cubicBezTo>
                      <a:pt x="33638" y="65122"/>
                      <a:pt x="36813" y="67201"/>
                      <a:pt x="36854" y="71362"/>
                    </a:cubicBezTo>
                    <a:cubicBezTo>
                      <a:pt x="36375" y="71257"/>
                      <a:pt x="35893" y="71206"/>
                      <a:pt x="35414" y="71206"/>
                    </a:cubicBezTo>
                    <a:cubicBezTo>
                      <a:pt x="33560" y="71206"/>
                      <a:pt x="31761" y="71973"/>
                      <a:pt x="30465" y="73369"/>
                    </a:cubicBezTo>
                    <a:lnTo>
                      <a:pt x="30465" y="73360"/>
                    </a:lnTo>
                    <a:cubicBezTo>
                      <a:pt x="29191" y="71988"/>
                      <a:pt x="27412" y="71209"/>
                      <a:pt x="25542" y="71209"/>
                    </a:cubicBezTo>
                    <a:cubicBezTo>
                      <a:pt x="25531" y="71209"/>
                      <a:pt x="25520" y="71210"/>
                      <a:pt x="25510" y="71210"/>
                    </a:cubicBezTo>
                    <a:cubicBezTo>
                      <a:pt x="25026" y="71210"/>
                      <a:pt x="24542" y="71254"/>
                      <a:pt x="24067" y="71362"/>
                    </a:cubicBezTo>
                    <a:cubicBezTo>
                      <a:pt x="24107" y="67203"/>
                      <a:pt x="27285" y="65122"/>
                      <a:pt x="30463" y="65122"/>
                    </a:cubicBezTo>
                    <a:close/>
                    <a:moveTo>
                      <a:pt x="129608" y="71351"/>
                    </a:moveTo>
                    <a:cubicBezTo>
                      <a:pt x="130035" y="71351"/>
                      <a:pt x="130466" y="71390"/>
                      <a:pt x="130894" y="71469"/>
                    </a:cubicBezTo>
                    <a:cubicBezTo>
                      <a:pt x="129908" y="72634"/>
                      <a:pt x="129326" y="74140"/>
                      <a:pt x="129415" y="75726"/>
                    </a:cubicBezTo>
                    <a:lnTo>
                      <a:pt x="129406" y="75744"/>
                    </a:lnTo>
                    <a:cubicBezTo>
                      <a:pt x="128156" y="74440"/>
                      <a:pt x="126397" y="73602"/>
                      <a:pt x="124528" y="73602"/>
                    </a:cubicBezTo>
                    <a:cubicBezTo>
                      <a:pt x="124509" y="73602"/>
                      <a:pt x="124489" y="73602"/>
                      <a:pt x="124469" y="73602"/>
                    </a:cubicBezTo>
                    <a:cubicBezTo>
                      <a:pt x="124450" y="73602"/>
                      <a:pt x="124430" y="73602"/>
                      <a:pt x="124410" y="73602"/>
                    </a:cubicBezTo>
                    <a:cubicBezTo>
                      <a:pt x="122541" y="73602"/>
                      <a:pt x="120773" y="74440"/>
                      <a:pt x="119532" y="75744"/>
                    </a:cubicBezTo>
                    <a:cubicBezTo>
                      <a:pt x="119613" y="74149"/>
                      <a:pt x="119030" y="72652"/>
                      <a:pt x="118045" y="71469"/>
                    </a:cubicBezTo>
                    <a:cubicBezTo>
                      <a:pt x="118473" y="71390"/>
                      <a:pt x="118903" y="71351"/>
                      <a:pt x="119331" y="71351"/>
                    </a:cubicBezTo>
                    <a:cubicBezTo>
                      <a:pt x="121264" y="71351"/>
                      <a:pt x="123134" y="72148"/>
                      <a:pt x="124469" y="73593"/>
                    </a:cubicBezTo>
                    <a:cubicBezTo>
                      <a:pt x="125805" y="72148"/>
                      <a:pt x="127675" y="71351"/>
                      <a:pt x="129608" y="71351"/>
                    </a:cubicBezTo>
                    <a:close/>
                    <a:moveTo>
                      <a:pt x="48843" y="71540"/>
                    </a:moveTo>
                    <a:cubicBezTo>
                      <a:pt x="50782" y="71540"/>
                      <a:pt x="52650" y="72343"/>
                      <a:pt x="53995" y="73790"/>
                    </a:cubicBezTo>
                    <a:cubicBezTo>
                      <a:pt x="53975" y="73790"/>
                      <a:pt x="53956" y="73790"/>
                      <a:pt x="53936" y="73790"/>
                    </a:cubicBezTo>
                    <a:cubicBezTo>
                      <a:pt x="52067" y="73790"/>
                      <a:pt x="50299" y="74628"/>
                      <a:pt x="49058" y="75932"/>
                    </a:cubicBezTo>
                    <a:cubicBezTo>
                      <a:pt x="49138" y="74337"/>
                      <a:pt x="48556" y="72840"/>
                      <a:pt x="47561" y="71658"/>
                    </a:cubicBezTo>
                    <a:cubicBezTo>
                      <a:pt x="47989" y="71579"/>
                      <a:pt x="48418" y="71540"/>
                      <a:pt x="48843" y="71540"/>
                    </a:cubicBezTo>
                    <a:close/>
                    <a:moveTo>
                      <a:pt x="59141" y="71540"/>
                    </a:moveTo>
                    <a:cubicBezTo>
                      <a:pt x="59566" y="71540"/>
                      <a:pt x="59994" y="71579"/>
                      <a:pt x="60420" y="71658"/>
                    </a:cubicBezTo>
                    <a:cubicBezTo>
                      <a:pt x="59425" y="72840"/>
                      <a:pt x="58843" y="74346"/>
                      <a:pt x="58932" y="75932"/>
                    </a:cubicBezTo>
                    <a:cubicBezTo>
                      <a:pt x="57682" y="74628"/>
                      <a:pt x="55914" y="73790"/>
                      <a:pt x="54054" y="73790"/>
                    </a:cubicBezTo>
                    <a:cubicBezTo>
                      <a:pt x="54034" y="73790"/>
                      <a:pt x="54015" y="73790"/>
                      <a:pt x="53995" y="73790"/>
                    </a:cubicBezTo>
                    <a:cubicBezTo>
                      <a:pt x="55332" y="72343"/>
                      <a:pt x="57206" y="71540"/>
                      <a:pt x="59141" y="71540"/>
                    </a:cubicBezTo>
                    <a:close/>
                    <a:moveTo>
                      <a:pt x="112810" y="69495"/>
                    </a:moveTo>
                    <a:cubicBezTo>
                      <a:pt x="115985" y="69495"/>
                      <a:pt x="119160" y="71574"/>
                      <a:pt x="119200" y="75735"/>
                    </a:cubicBezTo>
                    <a:cubicBezTo>
                      <a:pt x="118721" y="75630"/>
                      <a:pt x="118239" y="75578"/>
                      <a:pt x="117760" y="75578"/>
                    </a:cubicBezTo>
                    <a:cubicBezTo>
                      <a:pt x="115909" y="75578"/>
                      <a:pt x="114116" y="76343"/>
                      <a:pt x="112821" y="77724"/>
                    </a:cubicBezTo>
                    <a:lnTo>
                      <a:pt x="112812" y="77733"/>
                    </a:lnTo>
                    <a:cubicBezTo>
                      <a:pt x="111530" y="76362"/>
                      <a:pt x="109738" y="75573"/>
                      <a:pt x="107856" y="75573"/>
                    </a:cubicBezTo>
                    <a:cubicBezTo>
                      <a:pt x="107373" y="75573"/>
                      <a:pt x="106889" y="75627"/>
                      <a:pt x="106414" y="75735"/>
                    </a:cubicBezTo>
                    <a:lnTo>
                      <a:pt x="106414" y="75735"/>
                    </a:lnTo>
                    <a:cubicBezTo>
                      <a:pt x="106454" y="71576"/>
                      <a:pt x="109632" y="69495"/>
                      <a:pt x="112810" y="69495"/>
                    </a:cubicBezTo>
                    <a:close/>
                    <a:moveTo>
                      <a:pt x="136139" y="69486"/>
                    </a:moveTo>
                    <a:cubicBezTo>
                      <a:pt x="139313" y="69486"/>
                      <a:pt x="142484" y="71562"/>
                      <a:pt x="142525" y="75717"/>
                    </a:cubicBezTo>
                    <a:lnTo>
                      <a:pt x="142516" y="75735"/>
                    </a:lnTo>
                    <a:cubicBezTo>
                      <a:pt x="142037" y="75630"/>
                      <a:pt x="141554" y="75578"/>
                      <a:pt x="141075" y="75578"/>
                    </a:cubicBezTo>
                    <a:cubicBezTo>
                      <a:pt x="139222" y="75578"/>
                      <a:pt x="137424" y="76345"/>
                      <a:pt x="136136" y="77733"/>
                    </a:cubicBezTo>
                    <a:cubicBezTo>
                      <a:pt x="134854" y="76362"/>
                      <a:pt x="133062" y="75573"/>
                      <a:pt x="131181" y="75573"/>
                    </a:cubicBezTo>
                    <a:cubicBezTo>
                      <a:pt x="130697" y="75573"/>
                      <a:pt x="130213" y="75627"/>
                      <a:pt x="129738" y="75735"/>
                    </a:cubicBezTo>
                    <a:cubicBezTo>
                      <a:pt x="129778" y="71569"/>
                      <a:pt x="132960" y="69486"/>
                      <a:pt x="136139" y="69486"/>
                    </a:cubicBezTo>
                    <a:close/>
                    <a:moveTo>
                      <a:pt x="42333" y="69686"/>
                    </a:moveTo>
                    <a:cubicBezTo>
                      <a:pt x="45509" y="69686"/>
                      <a:pt x="48686" y="71765"/>
                      <a:pt x="48726" y="75923"/>
                    </a:cubicBezTo>
                    <a:cubicBezTo>
                      <a:pt x="48248" y="75818"/>
                      <a:pt x="47765" y="75767"/>
                      <a:pt x="47287" y="75767"/>
                    </a:cubicBezTo>
                    <a:cubicBezTo>
                      <a:pt x="45433" y="75767"/>
                      <a:pt x="43633" y="76534"/>
                      <a:pt x="42337" y="77930"/>
                    </a:cubicBezTo>
                    <a:cubicBezTo>
                      <a:pt x="41056" y="76550"/>
                      <a:pt x="39264" y="75770"/>
                      <a:pt x="37382" y="75770"/>
                    </a:cubicBezTo>
                    <a:cubicBezTo>
                      <a:pt x="36898" y="75770"/>
                      <a:pt x="36415" y="75815"/>
                      <a:pt x="35940" y="75923"/>
                    </a:cubicBezTo>
                    <a:cubicBezTo>
                      <a:pt x="35980" y="71765"/>
                      <a:pt x="39156" y="69686"/>
                      <a:pt x="42333" y="69686"/>
                    </a:cubicBezTo>
                    <a:close/>
                    <a:moveTo>
                      <a:pt x="65651" y="69683"/>
                    </a:moveTo>
                    <a:cubicBezTo>
                      <a:pt x="68826" y="69683"/>
                      <a:pt x="72001" y="71762"/>
                      <a:pt x="72041" y="75923"/>
                    </a:cubicBezTo>
                    <a:cubicBezTo>
                      <a:pt x="71563" y="75818"/>
                      <a:pt x="71081" y="75767"/>
                      <a:pt x="70602" y="75767"/>
                    </a:cubicBezTo>
                    <a:cubicBezTo>
                      <a:pt x="68748" y="75767"/>
                      <a:pt x="66949" y="76534"/>
                      <a:pt x="65653" y="77930"/>
                    </a:cubicBezTo>
                    <a:cubicBezTo>
                      <a:pt x="64371" y="76550"/>
                      <a:pt x="62579" y="75770"/>
                      <a:pt x="60697" y="75770"/>
                    </a:cubicBezTo>
                    <a:cubicBezTo>
                      <a:pt x="60214" y="75770"/>
                      <a:pt x="59730" y="75815"/>
                      <a:pt x="59255" y="75923"/>
                    </a:cubicBezTo>
                    <a:cubicBezTo>
                      <a:pt x="59295" y="71764"/>
                      <a:pt x="62473" y="69683"/>
                      <a:pt x="65651" y="69683"/>
                    </a:cubicBezTo>
                    <a:close/>
                    <a:moveTo>
                      <a:pt x="82884" y="1"/>
                    </a:moveTo>
                    <a:cubicBezTo>
                      <a:pt x="82642" y="699"/>
                      <a:pt x="82534" y="1434"/>
                      <a:pt x="82579" y="2178"/>
                    </a:cubicBezTo>
                    <a:cubicBezTo>
                      <a:pt x="81329" y="875"/>
                      <a:pt x="79570" y="36"/>
                      <a:pt x="77701" y="36"/>
                    </a:cubicBezTo>
                    <a:cubicBezTo>
                      <a:pt x="77681" y="36"/>
                      <a:pt x="77661" y="36"/>
                      <a:pt x="77642" y="36"/>
                    </a:cubicBezTo>
                    <a:cubicBezTo>
                      <a:pt x="77622" y="36"/>
                      <a:pt x="77602" y="36"/>
                      <a:pt x="77582" y="36"/>
                    </a:cubicBezTo>
                    <a:cubicBezTo>
                      <a:pt x="73834" y="36"/>
                      <a:pt x="70494" y="3399"/>
                      <a:pt x="70948" y="7160"/>
                    </a:cubicBezTo>
                    <a:cubicBezTo>
                      <a:pt x="71458" y="7046"/>
                      <a:pt x="71971" y="6991"/>
                      <a:pt x="72481" y="6991"/>
                    </a:cubicBezTo>
                    <a:cubicBezTo>
                      <a:pt x="74418" y="6991"/>
                      <a:pt x="76294" y="7793"/>
                      <a:pt x="77642" y="9248"/>
                    </a:cubicBezTo>
                    <a:cubicBezTo>
                      <a:pt x="77624" y="9248"/>
                      <a:pt x="77606" y="9248"/>
                      <a:pt x="77587" y="9248"/>
                    </a:cubicBezTo>
                    <a:cubicBezTo>
                      <a:pt x="75529" y="9248"/>
                      <a:pt x="73607" y="10256"/>
                      <a:pt x="72355" y="11784"/>
                    </a:cubicBezTo>
                    <a:cubicBezTo>
                      <a:pt x="72756" y="8058"/>
                      <a:pt x="69443" y="4740"/>
                      <a:pt x="65721" y="4740"/>
                    </a:cubicBezTo>
                    <a:cubicBezTo>
                      <a:pt x="65701" y="4740"/>
                      <a:pt x="65682" y="4740"/>
                      <a:pt x="65662" y="4741"/>
                    </a:cubicBezTo>
                    <a:cubicBezTo>
                      <a:pt x="65642" y="4740"/>
                      <a:pt x="65622" y="4740"/>
                      <a:pt x="65602" y="4740"/>
                    </a:cubicBezTo>
                    <a:cubicBezTo>
                      <a:pt x="63733" y="4740"/>
                      <a:pt x="61966" y="5570"/>
                      <a:pt x="60724" y="6873"/>
                    </a:cubicBezTo>
                    <a:cubicBezTo>
                      <a:pt x="60760" y="6138"/>
                      <a:pt x="60662" y="5395"/>
                      <a:pt x="60420" y="4696"/>
                    </a:cubicBezTo>
                    <a:lnTo>
                      <a:pt x="60043" y="4696"/>
                    </a:lnTo>
                    <a:cubicBezTo>
                      <a:pt x="60276" y="5395"/>
                      <a:pt x="60393" y="6130"/>
                      <a:pt x="60393" y="6864"/>
                    </a:cubicBezTo>
                    <a:cubicBezTo>
                      <a:pt x="59920" y="6762"/>
                      <a:pt x="59442" y="6713"/>
                      <a:pt x="58969" y="6713"/>
                    </a:cubicBezTo>
                    <a:cubicBezTo>
                      <a:pt x="57110" y="6713"/>
                      <a:pt x="55305" y="7479"/>
                      <a:pt x="54013" y="8871"/>
                    </a:cubicBezTo>
                    <a:cubicBezTo>
                      <a:pt x="52732" y="7492"/>
                      <a:pt x="50939" y="6712"/>
                      <a:pt x="49058" y="6712"/>
                    </a:cubicBezTo>
                    <a:cubicBezTo>
                      <a:pt x="48574" y="6712"/>
                      <a:pt x="48090" y="6766"/>
                      <a:pt x="47615" y="6864"/>
                    </a:cubicBezTo>
                    <a:cubicBezTo>
                      <a:pt x="47615" y="6130"/>
                      <a:pt x="47732" y="5395"/>
                      <a:pt x="47965" y="4696"/>
                    </a:cubicBezTo>
                    <a:lnTo>
                      <a:pt x="47588" y="4696"/>
                    </a:lnTo>
                    <a:cubicBezTo>
                      <a:pt x="47346" y="5395"/>
                      <a:pt x="47248" y="6138"/>
                      <a:pt x="47284" y="6873"/>
                    </a:cubicBezTo>
                    <a:cubicBezTo>
                      <a:pt x="46049" y="5577"/>
                      <a:pt x="44293" y="4740"/>
                      <a:pt x="42434" y="4740"/>
                    </a:cubicBezTo>
                    <a:cubicBezTo>
                      <a:pt x="42405" y="4740"/>
                      <a:pt x="42376" y="4740"/>
                      <a:pt x="42346" y="4741"/>
                    </a:cubicBezTo>
                    <a:cubicBezTo>
                      <a:pt x="42319" y="4740"/>
                      <a:pt x="42291" y="4740"/>
                      <a:pt x="42263" y="4740"/>
                    </a:cubicBezTo>
                    <a:cubicBezTo>
                      <a:pt x="40287" y="4740"/>
                      <a:pt x="38431" y="5684"/>
                      <a:pt x="37185" y="7124"/>
                    </a:cubicBezTo>
                    <a:cubicBezTo>
                      <a:pt x="37480" y="3457"/>
                      <a:pt x="34193" y="233"/>
                      <a:pt x="30519" y="233"/>
                    </a:cubicBezTo>
                    <a:cubicBezTo>
                      <a:pt x="30504" y="233"/>
                      <a:pt x="30489" y="233"/>
                      <a:pt x="30474" y="234"/>
                    </a:cubicBezTo>
                    <a:cubicBezTo>
                      <a:pt x="30454" y="233"/>
                      <a:pt x="30434" y="233"/>
                      <a:pt x="30415" y="233"/>
                    </a:cubicBezTo>
                    <a:cubicBezTo>
                      <a:pt x="28546" y="233"/>
                      <a:pt x="26787" y="1072"/>
                      <a:pt x="25536" y="2375"/>
                    </a:cubicBezTo>
                    <a:cubicBezTo>
                      <a:pt x="25581" y="1640"/>
                      <a:pt x="25474" y="897"/>
                      <a:pt x="25232" y="198"/>
                    </a:cubicBezTo>
                    <a:lnTo>
                      <a:pt x="24864" y="198"/>
                    </a:lnTo>
                    <a:cubicBezTo>
                      <a:pt x="25088" y="897"/>
                      <a:pt x="25214" y="1631"/>
                      <a:pt x="25214" y="2366"/>
                    </a:cubicBezTo>
                    <a:cubicBezTo>
                      <a:pt x="24739" y="2264"/>
                      <a:pt x="24260" y="2214"/>
                      <a:pt x="23785" y="2214"/>
                    </a:cubicBezTo>
                    <a:cubicBezTo>
                      <a:pt x="21922" y="2214"/>
                      <a:pt x="20117" y="2981"/>
                      <a:pt x="18825" y="4373"/>
                    </a:cubicBezTo>
                    <a:cubicBezTo>
                      <a:pt x="17544" y="2993"/>
                      <a:pt x="15752" y="2214"/>
                      <a:pt x="13870" y="2214"/>
                    </a:cubicBezTo>
                    <a:cubicBezTo>
                      <a:pt x="13386" y="2214"/>
                      <a:pt x="12902" y="2268"/>
                      <a:pt x="12427" y="2366"/>
                    </a:cubicBezTo>
                    <a:cubicBezTo>
                      <a:pt x="12427" y="1631"/>
                      <a:pt x="12544" y="897"/>
                      <a:pt x="12777" y="198"/>
                    </a:cubicBezTo>
                    <a:lnTo>
                      <a:pt x="12382" y="198"/>
                    </a:lnTo>
                    <a:cubicBezTo>
                      <a:pt x="12141" y="897"/>
                      <a:pt x="12042" y="1640"/>
                      <a:pt x="12078" y="2375"/>
                    </a:cubicBezTo>
                    <a:cubicBezTo>
                      <a:pt x="10836" y="1072"/>
                      <a:pt x="9069" y="233"/>
                      <a:pt x="7200" y="233"/>
                    </a:cubicBezTo>
                    <a:cubicBezTo>
                      <a:pt x="7180" y="233"/>
                      <a:pt x="7160" y="233"/>
                      <a:pt x="7141" y="234"/>
                    </a:cubicBezTo>
                    <a:cubicBezTo>
                      <a:pt x="7126" y="233"/>
                      <a:pt x="7111" y="233"/>
                      <a:pt x="7096" y="233"/>
                    </a:cubicBezTo>
                    <a:cubicBezTo>
                      <a:pt x="3342" y="233"/>
                      <a:pt x="1" y="3600"/>
                      <a:pt x="456" y="7366"/>
                    </a:cubicBezTo>
                    <a:cubicBezTo>
                      <a:pt x="966" y="7252"/>
                      <a:pt x="1482" y="7196"/>
                      <a:pt x="1994" y="7196"/>
                    </a:cubicBezTo>
                    <a:cubicBezTo>
                      <a:pt x="3926" y="7196"/>
                      <a:pt x="5804" y="7993"/>
                      <a:pt x="7149" y="9445"/>
                    </a:cubicBezTo>
                    <a:lnTo>
                      <a:pt x="7149" y="9445"/>
                    </a:lnTo>
                    <a:cubicBezTo>
                      <a:pt x="7147" y="9445"/>
                      <a:pt x="7144" y="9445"/>
                      <a:pt x="7141" y="9445"/>
                    </a:cubicBezTo>
                    <a:cubicBezTo>
                      <a:pt x="7121" y="9445"/>
                      <a:pt x="7101" y="9445"/>
                      <a:pt x="7081" y="9445"/>
                    </a:cubicBezTo>
                    <a:cubicBezTo>
                      <a:pt x="3333" y="9445"/>
                      <a:pt x="1" y="12816"/>
                      <a:pt x="456" y="16569"/>
                    </a:cubicBezTo>
                    <a:cubicBezTo>
                      <a:pt x="961" y="16457"/>
                      <a:pt x="1471" y="16403"/>
                      <a:pt x="1977" y="16403"/>
                    </a:cubicBezTo>
                    <a:cubicBezTo>
                      <a:pt x="3909" y="16403"/>
                      <a:pt x="5782" y="17198"/>
                      <a:pt x="7132" y="18647"/>
                    </a:cubicBezTo>
                    <a:cubicBezTo>
                      <a:pt x="7112" y="18647"/>
                      <a:pt x="7092" y="18647"/>
                      <a:pt x="7072" y="18647"/>
                    </a:cubicBezTo>
                    <a:cubicBezTo>
                      <a:pt x="3333" y="18647"/>
                      <a:pt x="1" y="22009"/>
                      <a:pt x="456" y="25771"/>
                    </a:cubicBezTo>
                    <a:cubicBezTo>
                      <a:pt x="965" y="25657"/>
                      <a:pt x="1479" y="25602"/>
                      <a:pt x="1989" y="25602"/>
                    </a:cubicBezTo>
                    <a:cubicBezTo>
                      <a:pt x="3926" y="25602"/>
                      <a:pt x="5802" y="26404"/>
                      <a:pt x="7150" y="27859"/>
                    </a:cubicBezTo>
                    <a:cubicBezTo>
                      <a:pt x="8483" y="26416"/>
                      <a:pt x="10349" y="25613"/>
                      <a:pt x="12278" y="25613"/>
                    </a:cubicBezTo>
                    <a:cubicBezTo>
                      <a:pt x="12709" y="25613"/>
                      <a:pt x="13143" y="25653"/>
                      <a:pt x="13574" y="25735"/>
                    </a:cubicBezTo>
                    <a:cubicBezTo>
                      <a:pt x="12580" y="26909"/>
                      <a:pt x="11997" y="28414"/>
                      <a:pt x="12087" y="30000"/>
                    </a:cubicBezTo>
                    <a:cubicBezTo>
                      <a:pt x="10837" y="28697"/>
                      <a:pt x="9069" y="27867"/>
                      <a:pt x="7209" y="27867"/>
                    </a:cubicBezTo>
                    <a:cubicBezTo>
                      <a:pt x="7189" y="27867"/>
                      <a:pt x="7169" y="27867"/>
                      <a:pt x="7150" y="27868"/>
                    </a:cubicBezTo>
                    <a:cubicBezTo>
                      <a:pt x="7130" y="27867"/>
                      <a:pt x="7110" y="27867"/>
                      <a:pt x="7090" y="27867"/>
                    </a:cubicBezTo>
                    <a:cubicBezTo>
                      <a:pt x="3342" y="27867"/>
                      <a:pt x="1" y="31230"/>
                      <a:pt x="456" y="34991"/>
                    </a:cubicBezTo>
                    <a:cubicBezTo>
                      <a:pt x="968" y="34875"/>
                      <a:pt x="1485" y="34819"/>
                      <a:pt x="1999" y="34819"/>
                    </a:cubicBezTo>
                    <a:cubicBezTo>
                      <a:pt x="3903" y="34819"/>
                      <a:pt x="5755" y="35598"/>
                      <a:pt x="7096" y="37016"/>
                    </a:cubicBezTo>
                    <a:cubicBezTo>
                      <a:pt x="3341" y="37016"/>
                      <a:pt x="8" y="40377"/>
                      <a:pt x="456" y="44140"/>
                    </a:cubicBezTo>
                    <a:cubicBezTo>
                      <a:pt x="968" y="44025"/>
                      <a:pt x="1485" y="43970"/>
                      <a:pt x="1997" y="43970"/>
                    </a:cubicBezTo>
                    <a:cubicBezTo>
                      <a:pt x="3931" y="43970"/>
                      <a:pt x="5804" y="44767"/>
                      <a:pt x="7150" y="46219"/>
                    </a:cubicBezTo>
                    <a:cubicBezTo>
                      <a:pt x="8485" y="44773"/>
                      <a:pt x="10355" y="43977"/>
                      <a:pt x="12288" y="43977"/>
                    </a:cubicBezTo>
                    <a:cubicBezTo>
                      <a:pt x="12715" y="43977"/>
                      <a:pt x="13146" y="44016"/>
                      <a:pt x="13574" y="44095"/>
                    </a:cubicBezTo>
                    <a:cubicBezTo>
                      <a:pt x="12580" y="45278"/>
                      <a:pt x="11997" y="46774"/>
                      <a:pt x="12087" y="48369"/>
                    </a:cubicBezTo>
                    <a:cubicBezTo>
                      <a:pt x="10837" y="47066"/>
                      <a:pt x="9069" y="46227"/>
                      <a:pt x="7208" y="46227"/>
                    </a:cubicBezTo>
                    <a:cubicBezTo>
                      <a:pt x="7189" y="46227"/>
                      <a:pt x="7169" y="46228"/>
                      <a:pt x="7150" y="46228"/>
                    </a:cubicBezTo>
                    <a:cubicBezTo>
                      <a:pt x="7130" y="46228"/>
                      <a:pt x="7110" y="46227"/>
                      <a:pt x="7090" y="46227"/>
                    </a:cubicBezTo>
                    <a:cubicBezTo>
                      <a:pt x="3342" y="46227"/>
                      <a:pt x="1" y="49590"/>
                      <a:pt x="456" y="53351"/>
                    </a:cubicBezTo>
                    <a:cubicBezTo>
                      <a:pt x="966" y="53237"/>
                      <a:pt x="1482" y="53181"/>
                      <a:pt x="1993" y="53181"/>
                    </a:cubicBezTo>
                    <a:cubicBezTo>
                      <a:pt x="3922" y="53181"/>
                      <a:pt x="5795" y="53978"/>
                      <a:pt x="7141" y="55430"/>
                    </a:cubicBezTo>
                    <a:cubicBezTo>
                      <a:pt x="7121" y="55430"/>
                      <a:pt x="7101" y="55430"/>
                      <a:pt x="7081" y="55430"/>
                    </a:cubicBezTo>
                    <a:cubicBezTo>
                      <a:pt x="3333" y="55430"/>
                      <a:pt x="1" y="58792"/>
                      <a:pt x="456" y="62554"/>
                    </a:cubicBezTo>
                    <a:cubicBezTo>
                      <a:pt x="968" y="62439"/>
                      <a:pt x="1485" y="62383"/>
                      <a:pt x="1997" y="62383"/>
                    </a:cubicBezTo>
                    <a:cubicBezTo>
                      <a:pt x="3931" y="62383"/>
                      <a:pt x="5804" y="63180"/>
                      <a:pt x="7150" y="64633"/>
                    </a:cubicBezTo>
                    <a:cubicBezTo>
                      <a:pt x="8485" y="63187"/>
                      <a:pt x="10355" y="62390"/>
                      <a:pt x="12288" y="62390"/>
                    </a:cubicBezTo>
                    <a:cubicBezTo>
                      <a:pt x="12715" y="62390"/>
                      <a:pt x="13146" y="62429"/>
                      <a:pt x="13574" y="62509"/>
                    </a:cubicBezTo>
                    <a:cubicBezTo>
                      <a:pt x="12580" y="63692"/>
                      <a:pt x="11997" y="65188"/>
                      <a:pt x="12087" y="66783"/>
                    </a:cubicBezTo>
                    <a:cubicBezTo>
                      <a:pt x="10837" y="65480"/>
                      <a:pt x="9069" y="64641"/>
                      <a:pt x="7208" y="64641"/>
                    </a:cubicBezTo>
                    <a:cubicBezTo>
                      <a:pt x="7189" y="64641"/>
                      <a:pt x="7169" y="64641"/>
                      <a:pt x="7150" y="64642"/>
                    </a:cubicBezTo>
                    <a:cubicBezTo>
                      <a:pt x="7130" y="64641"/>
                      <a:pt x="7110" y="64641"/>
                      <a:pt x="7090" y="64641"/>
                    </a:cubicBezTo>
                    <a:cubicBezTo>
                      <a:pt x="3342" y="64641"/>
                      <a:pt x="1" y="68004"/>
                      <a:pt x="456" y="71765"/>
                    </a:cubicBezTo>
                    <a:cubicBezTo>
                      <a:pt x="965" y="71651"/>
                      <a:pt x="1479" y="71596"/>
                      <a:pt x="1989" y="71596"/>
                    </a:cubicBezTo>
                    <a:cubicBezTo>
                      <a:pt x="3926" y="71596"/>
                      <a:pt x="5802" y="72399"/>
                      <a:pt x="7150" y="73853"/>
                    </a:cubicBezTo>
                    <a:cubicBezTo>
                      <a:pt x="8483" y="72402"/>
                      <a:pt x="10349" y="71599"/>
                      <a:pt x="12279" y="71599"/>
                    </a:cubicBezTo>
                    <a:cubicBezTo>
                      <a:pt x="12709" y="71599"/>
                      <a:pt x="13143" y="71639"/>
                      <a:pt x="13574" y="71720"/>
                    </a:cubicBezTo>
                    <a:cubicBezTo>
                      <a:pt x="13037" y="72348"/>
                      <a:pt x="12624" y="73082"/>
                      <a:pt x="12365" y="73862"/>
                    </a:cubicBezTo>
                    <a:lnTo>
                      <a:pt x="12741" y="73862"/>
                    </a:lnTo>
                    <a:cubicBezTo>
                      <a:pt x="13637" y="71119"/>
                      <a:pt x="16222" y="69746"/>
                      <a:pt x="18806" y="69746"/>
                    </a:cubicBezTo>
                    <a:cubicBezTo>
                      <a:pt x="21388" y="69746"/>
                      <a:pt x="23969" y="71117"/>
                      <a:pt x="24864" y="73862"/>
                    </a:cubicBezTo>
                    <a:lnTo>
                      <a:pt x="25241" y="73862"/>
                    </a:lnTo>
                    <a:cubicBezTo>
                      <a:pt x="24981" y="73073"/>
                      <a:pt x="24569" y="72339"/>
                      <a:pt x="24031" y="71702"/>
                    </a:cubicBezTo>
                    <a:cubicBezTo>
                      <a:pt x="24457" y="71623"/>
                      <a:pt x="24885" y="71585"/>
                      <a:pt x="25310" y="71585"/>
                    </a:cubicBezTo>
                    <a:cubicBezTo>
                      <a:pt x="27245" y="71585"/>
                      <a:pt x="29120" y="72387"/>
                      <a:pt x="30465" y="73835"/>
                    </a:cubicBezTo>
                    <a:cubicBezTo>
                      <a:pt x="31802" y="72382"/>
                      <a:pt x="33677" y="71582"/>
                      <a:pt x="35611" y="71582"/>
                    </a:cubicBezTo>
                    <a:cubicBezTo>
                      <a:pt x="36087" y="71582"/>
                      <a:pt x="36566" y="71630"/>
                      <a:pt x="37042" y="71729"/>
                    </a:cubicBezTo>
                    <a:cubicBezTo>
                      <a:pt x="36011" y="72993"/>
                      <a:pt x="35438" y="74615"/>
                      <a:pt x="35644" y="76308"/>
                    </a:cubicBezTo>
                    <a:cubicBezTo>
                      <a:pt x="36151" y="76194"/>
                      <a:pt x="36664" y="76139"/>
                      <a:pt x="37173" y="76139"/>
                    </a:cubicBezTo>
                    <a:cubicBezTo>
                      <a:pt x="39108" y="76139"/>
                      <a:pt x="40989" y="76942"/>
                      <a:pt x="42337" y="78396"/>
                    </a:cubicBezTo>
                    <a:cubicBezTo>
                      <a:pt x="43675" y="76948"/>
                      <a:pt x="45548" y="76146"/>
                      <a:pt x="47484" y="76146"/>
                    </a:cubicBezTo>
                    <a:cubicBezTo>
                      <a:pt x="47908" y="76146"/>
                      <a:pt x="48336" y="76184"/>
                      <a:pt x="48762" y="76263"/>
                    </a:cubicBezTo>
                    <a:cubicBezTo>
                      <a:pt x="48224" y="76899"/>
                      <a:pt x="47812" y="77625"/>
                      <a:pt x="47552" y="78414"/>
                    </a:cubicBezTo>
                    <a:lnTo>
                      <a:pt x="47929" y="78414"/>
                    </a:lnTo>
                    <a:cubicBezTo>
                      <a:pt x="48825" y="75666"/>
                      <a:pt x="51408" y="74291"/>
                      <a:pt x="53990" y="74291"/>
                    </a:cubicBezTo>
                    <a:cubicBezTo>
                      <a:pt x="56571" y="74291"/>
                      <a:pt x="59152" y="75664"/>
                      <a:pt x="60052" y="78414"/>
                    </a:cubicBezTo>
                    <a:lnTo>
                      <a:pt x="60438" y="78414"/>
                    </a:lnTo>
                    <a:cubicBezTo>
                      <a:pt x="60169" y="77625"/>
                      <a:pt x="59766" y="76891"/>
                      <a:pt x="59228" y="76263"/>
                    </a:cubicBezTo>
                    <a:cubicBezTo>
                      <a:pt x="59656" y="76184"/>
                      <a:pt x="60087" y="76145"/>
                      <a:pt x="60514" y="76145"/>
                    </a:cubicBezTo>
                    <a:cubicBezTo>
                      <a:pt x="62447" y="76145"/>
                      <a:pt x="64319" y="76941"/>
                      <a:pt x="65662" y="78387"/>
                    </a:cubicBezTo>
                    <a:cubicBezTo>
                      <a:pt x="67002" y="76933"/>
                      <a:pt x="68877" y="76130"/>
                      <a:pt x="70814" y="76130"/>
                    </a:cubicBezTo>
                    <a:cubicBezTo>
                      <a:pt x="71323" y="76130"/>
                      <a:pt x="71837" y="76185"/>
                      <a:pt x="72346" y="76299"/>
                    </a:cubicBezTo>
                    <a:cubicBezTo>
                      <a:pt x="72801" y="72547"/>
                      <a:pt x="69460" y="69175"/>
                      <a:pt x="65712" y="69175"/>
                    </a:cubicBezTo>
                    <a:cubicBezTo>
                      <a:pt x="65698" y="69175"/>
                      <a:pt x="65684" y="69175"/>
                      <a:pt x="65669" y="69175"/>
                    </a:cubicBezTo>
                    <a:lnTo>
                      <a:pt x="65669" y="69175"/>
                    </a:lnTo>
                    <a:cubicBezTo>
                      <a:pt x="67009" y="67731"/>
                      <a:pt x="68871" y="66936"/>
                      <a:pt x="70797" y="66936"/>
                    </a:cubicBezTo>
                    <a:cubicBezTo>
                      <a:pt x="71279" y="66936"/>
                      <a:pt x="71765" y="66986"/>
                      <a:pt x="72248" y="67088"/>
                    </a:cubicBezTo>
                    <a:cubicBezTo>
                      <a:pt x="71271" y="68333"/>
                      <a:pt x="70742" y="69901"/>
                      <a:pt x="70939" y="71559"/>
                    </a:cubicBezTo>
                    <a:cubicBezTo>
                      <a:pt x="71452" y="71445"/>
                      <a:pt x="71968" y="71389"/>
                      <a:pt x="72480" y="71389"/>
                    </a:cubicBezTo>
                    <a:cubicBezTo>
                      <a:pt x="74414" y="71389"/>
                      <a:pt x="76287" y="72186"/>
                      <a:pt x="77633" y="73638"/>
                    </a:cubicBezTo>
                    <a:cubicBezTo>
                      <a:pt x="78970" y="72190"/>
                      <a:pt x="80844" y="71388"/>
                      <a:pt x="82779" y="71388"/>
                    </a:cubicBezTo>
                    <a:cubicBezTo>
                      <a:pt x="83204" y="71388"/>
                      <a:pt x="83632" y="71426"/>
                      <a:pt x="84057" y="71505"/>
                    </a:cubicBezTo>
                    <a:cubicBezTo>
                      <a:pt x="83520" y="72141"/>
                      <a:pt x="83108" y="72867"/>
                      <a:pt x="82848" y="73656"/>
                    </a:cubicBezTo>
                    <a:lnTo>
                      <a:pt x="83224" y="73656"/>
                    </a:lnTo>
                    <a:cubicBezTo>
                      <a:pt x="84120" y="70909"/>
                      <a:pt x="86703" y="69536"/>
                      <a:pt x="89286" y="69536"/>
                    </a:cubicBezTo>
                    <a:cubicBezTo>
                      <a:pt x="91869" y="69536"/>
                      <a:pt x="94452" y="70909"/>
                      <a:pt x="95348" y="73656"/>
                    </a:cubicBezTo>
                    <a:lnTo>
                      <a:pt x="95724" y="73656"/>
                    </a:lnTo>
                    <a:cubicBezTo>
                      <a:pt x="95464" y="72867"/>
                      <a:pt x="95052" y="72141"/>
                      <a:pt x="94514" y="71505"/>
                    </a:cubicBezTo>
                    <a:cubicBezTo>
                      <a:pt x="94942" y="71426"/>
                      <a:pt x="95371" y="71388"/>
                      <a:pt x="95797" y="71388"/>
                    </a:cubicBezTo>
                    <a:cubicBezTo>
                      <a:pt x="97737" y="71388"/>
                      <a:pt x="99611" y="72190"/>
                      <a:pt x="100948" y="73638"/>
                    </a:cubicBezTo>
                    <a:cubicBezTo>
                      <a:pt x="102293" y="72185"/>
                      <a:pt x="104163" y="71385"/>
                      <a:pt x="106095" y="71385"/>
                    </a:cubicBezTo>
                    <a:cubicBezTo>
                      <a:pt x="106570" y="71385"/>
                      <a:pt x="107049" y="71433"/>
                      <a:pt x="107525" y="71532"/>
                    </a:cubicBezTo>
                    <a:cubicBezTo>
                      <a:pt x="106495" y="72796"/>
                      <a:pt x="105921" y="74417"/>
                      <a:pt x="106127" y="76111"/>
                    </a:cubicBezTo>
                    <a:cubicBezTo>
                      <a:pt x="106637" y="75997"/>
                      <a:pt x="107150" y="75942"/>
                      <a:pt x="107660" y="75942"/>
                    </a:cubicBezTo>
                    <a:cubicBezTo>
                      <a:pt x="109597" y="75942"/>
                      <a:pt x="111473" y="76744"/>
                      <a:pt x="112821" y="78199"/>
                    </a:cubicBezTo>
                    <a:cubicBezTo>
                      <a:pt x="114158" y="76751"/>
                      <a:pt x="116031" y="75948"/>
                      <a:pt x="117967" y="75948"/>
                    </a:cubicBezTo>
                    <a:cubicBezTo>
                      <a:pt x="118392" y="75948"/>
                      <a:pt x="118820" y="75987"/>
                      <a:pt x="119245" y="76066"/>
                    </a:cubicBezTo>
                    <a:cubicBezTo>
                      <a:pt x="118708" y="76702"/>
                      <a:pt x="118295" y="77428"/>
                      <a:pt x="118036" y="78217"/>
                    </a:cubicBezTo>
                    <a:lnTo>
                      <a:pt x="118412" y="78217"/>
                    </a:lnTo>
                    <a:cubicBezTo>
                      <a:pt x="119308" y="75474"/>
                      <a:pt x="121893" y="74100"/>
                      <a:pt x="124477" y="74100"/>
                    </a:cubicBezTo>
                    <a:cubicBezTo>
                      <a:pt x="127059" y="74100"/>
                      <a:pt x="129640" y="75471"/>
                      <a:pt x="130536" y="78217"/>
                    </a:cubicBezTo>
                    <a:lnTo>
                      <a:pt x="130912" y="78217"/>
                    </a:lnTo>
                    <a:cubicBezTo>
                      <a:pt x="130652" y="77428"/>
                      <a:pt x="130240" y="76702"/>
                      <a:pt x="129702" y="76066"/>
                    </a:cubicBezTo>
                    <a:cubicBezTo>
                      <a:pt x="130130" y="75987"/>
                      <a:pt x="130558" y="75948"/>
                      <a:pt x="130984" y="75948"/>
                    </a:cubicBezTo>
                    <a:cubicBezTo>
                      <a:pt x="132922" y="75948"/>
                      <a:pt x="134791" y="76751"/>
                      <a:pt x="136136" y="78199"/>
                    </a:cubicBezTo>
                    <a:cubicBezTo>
                      <a:pt x="137484" y="76744"/>
                      <a:pt x="139360" y="75942"/>
                      <a:pt x="141292" y="75942"/>
                    </a:cubicBezTo>
                    <a:cubicBezTo>
                      <a:pt x="141801" y="75942"/>
                      <a:pt x="142313" y="75997"/>
                      <a:pt x="142820" y="76111"/>
                    </a:cubicBezTo>
                    <a:cubicBezTo>
                      <a:pt x="143275" y="72358"/>
                      <a:pt x="139935" y="68987"/>
                      <a:pt x="136195" y="68987"/>
                    </a:cubicBezTo>
                    <a:cubicBezTo>
                      <a:pt x="136175" y="68987"/>
                      <a:pt x="136156" y="68987"/>
                      <a:pt x="136136" y="68987"/>
                    </a:cubicBezTo>
                    <a:cubicBezTo>
                      <a:pt x="136116" y="68987"/>
                      <a:pt x="136096" y="68987"/>
                      <a:pt x="136077" y="68987"/>
                    </a:cubicBezTo>
                    <a:cubicBezTo>
                      <a:pt x="134208" y="68987"/>
                      <a:pt x="132440" y="69825"/>
                      <a:pt x="131199" y="71129"/>
                    </a:cubicBezTo>
                    <a:cubicBezTo>
                      <a:pt x="131279" y="69534"/>
                      <a:pt x="130697" y="68038"/>
                      <a:pt x="129702" y="66855"/>
                    </a:cubicBezTo>
                    <a:cubicBezTo>
                      <a:pt x="130132" y="66775"/>
                      <a:pt x="130564" y="66736"/>
                      <a:pt x="130992" y="66736"/>
                    </a:cubicBezTo>
                    <a:cubicBezTo>
                      <a:pt x="132927" y="66736"/>
                      <a:pt x="134793" y="67533"/>
                      <a:pt x="136136" y="68978"/>
                    </a:cubicBezTo>
                    <a:cubicBezTo>
                      <a:pt x="137482" y="67526"/>
                      <a:pt x="139354" y="66729"/>
                      <a:pt x="141284" y="66729"/>
                    </a:cubicBezTo>
                    <a:cubicBezTo>
                      <a:pt x="141795" y="66729"/>
                      <a:pt x="142310" y="66785"/>
                      <a:pt x="142820" y="66900"/>
                    </a:cubicBezTo>
                    <a:cubicBezTo>
                      <a:pt x="143276" y="63142"/>
                      <a:pt x="139935" y="59776"/>
                      <a:pt x="136189" y="59776"/>
                    </a:cubicBezTo>
                    <a:cubicBezTo>
                      <a:pt x="136175" y="59776"/>
                      <a:pt x="136160" y="59776"/>
                      <a:pt x="136145" y="59776"/>
                    </a:cubicBezTo>
                    <a:cubicBezTo>
                      <a:pt x="137492" y="58329"/>
                      <a:pt x="139362" y="57528"/>
                      <a:pt x="141292" y="57528"/>
                    </a:cubicBezTo>
                    <a:cubicBezTo>
                      <a:pt x="141800" y="57528"/>
                      <a:pt x="142312" y="57583"/>
                      <a:pt x="142820" y="57697"/>
                    </a:cubicBezTo>
                    <a:cubicBezTo>
                      <a:pt x="143275" y="53945"/>
                      <a:pt x="139935" y="50573"/>
                      <a:pt x="136195" y="50573"/>
                    </a:cubicBezTo>
                    <a:cubicBezTo>
                      <a:pt x="136175" y="50573"/>
                      <a:pt x="136156" y="50573"/>
                      <a:pt x="136136" y="50574"/>
                    </a:cubicBezTo>
                    <a:cubicBezTo>
                      <a:pt x="137486" y="49117"/>
                      <a:pt x="139365" y="48320"/>
                      <a:pt x="141300" y="48320"/>
                    </a:cubicBezTo>
                    <a:cubicBezTo>
                      <a:pt x="141806" y="48320"/>
                      <a:pt x="142315" y="48374"/>
                      <a:pt x="142820" y="48486"/>
                    </a:cubicBezTo>
                    <a:cubicBezTo>
                      <a:pt x="143276" y="44728"/>
                      <a:pt x="139935" y="41362"/>
                      <a:pt x="136181" y="41362"/>
                    </a:cubicBezTo>
                    <a:cubicBezTo>
                      <a:pt x="136166" y="41362"/>
                      <a:pt x="136151" y="41362"/>
                      <a:pt x="136136" y="41362"/>
                    </a:cubicBezTo>
                    <a:cubicBezTo>
                      <a:pt x="137483" y="39915"/>
                      <a:pt x="139359" y="39114"/>
                      <a:pt x="141291" y="39114"/>
                    </a:cubicBezTo>
                    <a:cubicBezTo>
                      <a:pt x="141800" y="39114"/>
                      <a:pt x="142312" y="39169"/>
                      <a:pt x="142820" y="39283"/>
                    </a:cubicBezTo>
                    <a:cubicBezTo>
                      <a:pt x="143275" y="35522"/>
                      <a:pt x="139935" y="32159"/>
                      <a:pt x="136195" y="32159"/>
                    </a:cubicBezTo>
                    <a:cubicBezTo>
                      <a:pt x="136175" y="32159"/>
                      <a:pt x="136156" y="32160"/>
                      <a:pt x="136136" y="32160"/>
                    </a:cubicBezTo>
                    <a:cubicBezTo>
                      <a:pt x="136116" y="32160"/>
                      <a:pt x="136096" y="32159"/>
                      <a:pt x="136077" y="32159"/>
                    </a:cubicBezTo>
                    <a:cubicBezTo>
                      <a:pt x="134208" y="32159"/>
                      <a:pt x="132440" y="32998"/>
                      <a:pt x="131199" y="34301"/>
                    </a:cubicBezTo>
                    <a:cubicBezTo>
                      <a:pt x="131279" y="32706"/>
                      <a:pt x="130697" y="31210"/>
                      <a:pt x="129711" y="30027"/>
                    </a:cubicBezTo>
                    <a:cubicBezTo>
                      <a:pt x="130140" y="29948"/>
                      <a:pt x="130570" y="29909"/>
                      <a:pt x="130997" y="29909"/>
                    </a:cubicBezTo>
                    <a:cubicBezTo>
                      <a:pt x="132927" y="29909"/>
                      <a:pt x="134793" y="30705"/>
                      <a:pt x="136136" y="32151"/>
                    </a:cubicBezTo>
                    <a:cubicBezTo>
                      <a:pt x="137482" y="30699"/>
                      <a:pt x="139354" y="29902"/>
                      <a:pt x="141284" y="29902"/>
                    </a:cubicBezTo>
                    <a:cubicBezTo>
                      <a:pt x="141795" y="29902"/>
                      <a:pt x="142310" y="29957"/>
                      <a:pt x="142820" y="30072"/>
                    </a:cubicBezTo>
                    <a:cubicBezTo>
                      <a:pt x="143276" y="26315"/>
                      <a:pt x="139935" y="22948"/>
                      <a:pt x="136189" y="22948"/>
                    </a:cubicBezTo>
                    <a:cubicBezTo>
                      <a:pt x="136175" y="22948"/>
                      <a:pt x="136160" y="22948"/>
                      <a:pt x="136145" y="22948"/>
                    </a:cubicBezTo>
                    <a:cubicBezTo>
                      <a:pt x="137491" y="21496"/>
                      <a:pt x="139358" y="20699"/>
                      <a:pt x="141285" y="20699"/>
                    </a:cubicBezTo>
                    <a:cubicBezTo>
                      <a:pt x="141795" y="20699"/>
                      <a:pt x="142310" y="20755"/>
                      <a:pt x="142820" y="20870"/>
                    </a:cubicBezTo>
                    <a:cubicBezTo>
                      <a:pt x="143275" y="17108"/>
                      <a:pt x="139935" y="13746"/>
                      <a:pt x="136195" y="13746"/>
                    </a:cubicBezTo>
                    <a:cubicBezTo>
                      <a:pt x="136175" y="13746"/>
                      <a:pt x="136156" y="13746"/>
                      <a:pt x="136136" y="13746"/>
                    </a:cubicBezTo>
                    <a:cubicBezTo>
                      <a:pt x="137484" y="12292"/>
                      <a:pt x="139360" y="11489"/>
                      <a:pt x="141292" y="11489"/>
                    </a:cubicBezTo>
                    <a:cubicBezTo>
                      <a:pt x="141801" y="11489"/>
                      <a:pt x="142313" y="11544"/>
                      <a:pt x="142820" y="11658"/>
                    </a:cubicBezTo>
                    <a:cubicBezTo>
                      <a:pt x="143275" y="7906"/>
                      <a:pt x="139935" y="4534"/>
                      <a:pt x="136195" y="4534"/>
                    </a:cubicBezTo>
                    <a:cubicBezTo>
                      <a:pt x="136175" y="4534"/>
                      <a:pt x="136156" y="4534"/>
                      <a:pt x="136136" y="4535"/>
                    </a:cubicBezTo>
                    <a:cubicBezTo>
                      <a:pt x="136116" y="4534"/>
                      <a:pt x="136096" y="4534"/>
                      <a:pt x="136077" y="4534"/>
                    </a:cubicBezTo>
                    <a:cubicBezTo>
                      <a:pt x="134208" y="4534"/>
                      <a:pt x="132440" y="5373"/>
                      <a:pt x="131199" y="6676"/>
                    </a:cubicBezTo>
                    <a:cubicBezTo>
                      <a:pt x="131234" y="5941"/>
                      <a:pt x="131136" y="5198"/>
                      <a:pt x="130894" y="4499"/>
                    </a:cubicBezTo>
                    <a:lnTo>
                      <a:pt x="130518" y="4499"/>
                    </a:lnTo>
                    <a:cubicBezTo>
                      <a:pt x="130751" y="5198"/>
                      <a:pt x="130867" y="5932"/>
                      <a:pt x="130867" y="6667"/>
                    </a:cubicBezTo>
                    <a:cubicBezTo>
                      <a:pt x="130394" y="6565"/>
                      <a:pt x="129917" y="6515"/>
                      <a:pt x="129443" y="6515"/>
                    </a:cubicBezTo>
                    <a:cubicBezTo>
                      <a:pt x="127584" y="6515"/>
                      <a:pt x="125780" y="7282"/>
                      <a:pt x="124487" y="8674"/>
                    </a:cubicBezTo>
                    <a:cubicBezTo>
                      <a:pt x="123206" y="7294"/>
                      <a:pt x="121414" y="6515"/>
                      <a:pt x="119532" y="6515"/>
                    </a:cubicBezTo>
                    <a:cubicBezTo>
                      <a:pt x="119048" y="6515"/>
                      <a:pt x="118564" y="6569"/>
                      <a:pt x="118089" y="6667"/>
                    </a:cubicBezTo>
                    <a:cubicBezTo>
                      <a:pt x="118089" y="5932"/>
                      <a:pt x="118206" y="5198"/>
                      <a:pt x="118439" y="4499"/>
                    </a:cubicBezTo>
                    <a:lnTo>
                      <a:pt x="118063" y="4499"/>
                    </a:lnTo>
                    <a:cubicBezTo>
                      <a:pt x="117821" y="5198"/>
                      <a:pt x="117722" y="5932"/>
                      <a:pt x="117758" y="6676"/>
                    </a:cubicBezTo>
                    <a:cubicBezTo>
                      <a:pt x="116516" y="5373"/>
                      <a:pt x="114749" y="4534"/>
                      <a:pt x="112880" y="4534"/>
                    </a:cubicBezTo>
                    <a:cubicBezTo>
                      <a:pt x="112860" y="4534"/>
                      <a:pt x="112840" y="4534"/>
                      <a:pt x="112821" y="4535"/>
                    </a:cubicBezTo>
                    <a:cubicBezTo>
                      <a:pt x="112802" y="4534"/>
                      <a:pt x="112783" y="4534"/>
                      <a:pt x="112765" y="4534"/>
                    </a:cubicBezTo>
                    <a:cubicBezTo>
                      <a:pt x="110778" y="4534"/>
                      <a:pt x="108911" y="5480"/>
                      <a:pt x="107659" y="6927"/>
                    </a:cubicBezTo>
                    <a:lnTo>
                      <a:pt x="107659" y="6927"/>
                    </a:lnTo>
                    <a:cubicBezTo>
                      <a:pt x="107953" y="3264"/>
                      <a:pt x="104676" y="36"/>
                      <a:pt x="101009" y="36"/>
                    </a:cubicBezTo>
                    <a:cubicBezTo>
                      <a:pt x="100988" y="36"/>
                      <a:pt x="100968" y="36"/>
                      <a:pt x="100948" y="36"/>
                    </a:cubicBezTo>
                    <a:cubicBezTo>
                      <a:pt x="100928" y="36"/>
                      <a:pt x="100908" y="36"/>
                      <a:pt x="100889" y="36"/>
                    </a:cubicBezTo>
                    <a:cubicBezTo>
                      <a:pt x="99020" y="36"/>
                      <a:pt x="97261" y="875"/>
                      <a:pt x="96011" y="2178"/>
                    </a:cubicBezTo>
                    <a:cubicBezTo>
                      <a:pt x="96056" y="1434"/>
                      <a:pt x="95948" y="699"/>
                      <a:pt x="95706" y="1"/>
                    </a:cubicBezTo>
                    <a:lnTo>
                      <a:pt x="95339" y="1"/>
                    </a:lnTo>
                    <a:cubicBezTo>
                      <a:pt x="95563" y="699"/>
                      <a:pt x="95688" y="1434"/>
                      <a:pt x="95688" y="2169"/>
                    </a:cubicBezTo>
                    <a:cubicBezTo>
                      <a:pt x="95213" y="2067"/>
                      <a:pt x="94735" y="2017"/>
                      <a:pt x="94260" y="2017"/>
                    </a:cubicBezTo>
                    <a:cubicBezTo>
                      <a:pt x="92399" y="2017"/>
                      <a:pt x="90599" y="2784"/>
                      <a:pt x="89299" y="4176"/>
                    </a:cubicBezTo>
                    <a:cubicBezTo>
                      <a:pt x="88027" y="2796"/>
                      <a:pt x="86226" y="2017"/>
                      <a:pt x="84344" y="2017"/>
                    </a:cubicBezTo>
                    <a:cubicBezTo>
                      <a:pt x="83860" y="2017"/>
                      <a:pt x="83376" y="2061"/>
                      <a:pt x="82902" y="2169"/>
                    </a:cubicBezTo>
                    <a:cubicBezTo>
                      <a:pt x="82910" y="1434"/>
                      <a:pt x="83027" y="699"/>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grpSp>
        <p:grpSp>
          <p:nvGrpSpPr>
            <p:cNvPr id="531" name="Google Shape;531;p24"/>
            <p:cNvGrpSpPr/>
            <p:nvPr/>
          </p:nvGrpSpPr>
          <p:grpSpPr>
            <a:xfrm>
              <a:off x="3030083" y="-541901"/>
              <a:ext cx="3080308" cy="3269023"/>
              <a:chOff x="0" y="0"/>
              <a:chExt cx="2743172" cy="2911232"/>
            </a:xfrm>
          </p:grpSpPr>
          <p:sp>
            <p:nvSpPr>
              <p:cNvPr id="532" name="Google Shape;532;p24"/>
              <p:cNvSpPr/>
              <p:nvPr/>
            </p:nvSpPr>
            <p:spPr>
              <a:xfrm>
                <a:off x="0" y="1411617"/>
                <a:ext cx="2743172" cy="1499615"/>
              </a:xfrm>
              <a:custGeom>
                <a:avLst/>
                <a:gdLst/>
                <a:ahLst/>
                <a:cxnLst/>
                <a:rect l="l" t="t" r="r" b="b"/>
                <a:pathLst>
                  <a:path w="143284" h="78442" extrusionOk="0">
                    <a:moveTo>
                      <a:pt x="94420" y="2397"/>
                    </a:moveTo>
                    <a:cubicBezTo>
                      <a:pt x="94850" y="2397"/>
                      <a:pt x="95284" y="2437"/>
                      <a:pt x="95715" y="2519"/>
                    </a:cubicBezTo>
                    <a:cubicBezTo>
                      <a:pt x="94720" y="3693"/>
                      <a:pt x="94138" y="5198"/>
                      <a:pt x="94228" y="6784"/>
                    </a:cubicBezTo>
                    <a:cubicBezTo>
                      <a:pt x="92977" y="5481"/>
                      <a:pt x="91219" y="4651"/>
                      <a:pt x="89350" y="4651"/>
                    </a:cubicBezTo>
                    <a:cubicBezTo>
                      <a:pt x="89330" y="4651"/>
                      <a:pt x="89310" y="4651"/>
                      <a:pt x="89290" y="4651"/>
                    </a:cubicBezTo>
                    <a:cubicBezTo>
                      <a:pt x="90624" y="3201"/>
                      <a:pt x="92490" y="2397"/>
                      <a:pt x="94420" y="2397"/>
                    </a:cubicBezTo>
                    <a:close/>
                    <a:moveTo>
                      <a:pt x="84151" y="2400"/>
                    </a:moveTo>
                    <a:cubicBezTo>
                      <a:pt x="86084" y="2400"/>
                      <a:pt x="87955" y="3198"/>
                      <a:pt x="89290" y="4651"/>
                    </a:cubicBezTo>
                    <a:cubicBezTo>
                      <a:pt x="89270" y="4651"/>
                      <a:pt x="89250" y="4651"/>
                      <a:pt x="89231" y="4651"/>
                    </a:cubicBezTo>
                    <a:cubicBezTo>
                      <a:pt x="87362" y="4651"/>
                      <a:pt x="85594" y="5481"/>
                      <a:pt x="84353" y="6793"/>
                    </a:cubicBezTo>
                    <a:cubicBezTo>
                      <a:pt x="84434" y="5207"/>
                      <a:pt x="83851" y="3702"/>
                      <a:pt x="82866" y="2519"/>
                    </a:cubicBezTo>
                    <a:cubicBezTo>
                      <a:pt x="83294" y="2439"/>
                      <a:pt x="83724" y="2400"/>
                      <a:pt x="84151" y="2400"/>
                    </a:cubicBezTo>
                    <a:close/>
                    <a:moveTo>
                      <a:pt x="13670" y="2589"/>
                    </a:moveTo>
                    <a:cubicBezTo>
                      <a:pt x="15606" y="2589"/>
                      <a:pt x="17480" y="3392"/>
                      <a:pt x="18825" y="4840"/>
                    </a:cubicBezTo>
                    <a:lnTo>
                      <a:pt x="18825" y="4840"/>
                    </a:lnTo>
                    <a:cubicBezTo>
                      <a:pt x="18822" y="4840"/>
                      <a:pt x="18819" y="4840"/>
                      <a:pt x="18816" y="4840"/>
                    </a:cubicBezTo>
                    <a:cubicBezTo>
                      <a:pt x="18806" y="4840"/>
                      <a:pt x="18796" y="4840"/>
                      <a:pt x="18786" y="4840"/>
                    </a:cubicBezTo>
                    <a:cubicBezTo>
                      <a:pt x="16906" y="4840"/>
                      <a:pt x="15136" y="5671"/>
                      <a:pt x="13879" y="6981"/>
                    </a:cubicBezTo>
                    <a:cubicBezTo>
                      <a:pt x="13951" y="5404"/>
                      <a:pt x="13368" y="3899"/>
                      <a:pt x="12382" y="2716"/>
                    </a:cubicBezTo>
                    <a:lnTo>
                      <a:pt x="12391" y="2707"/>
                    </a:lnTo>
                    <a:cubicBezTo>
                      <a:pt x="12817" y="2628"/>
                      <a:pt x="13245" y="2589"/>
                      <a:pt x="13670" y="2589"/>
                    </a:cubicBezTo>
                    <a:close/>
                    <a:moveTo>
                      <a:pt x="23963" y="2589"/>
                    </a:moveTo>
                    <a:cubicBezTo>
                      <a:pt x="24387" y="2589"/>
                      <a:pt x="24815" y="2628"/>
                      <a:pt x="25241" y="2707"/>
                    </a:cubicBezTo>
                    <a:cubicBezTo>
                      <a:pt x="24255" y="3890"/>
                      <a:pt x="23673" y="5395"/>
                      <a:pt x="23753" y="6981"/>
                    </a:cubicBezTo>
                    <a:cubicBezTo>
                      <a:pt x="22512" y="5678"/>
                      <a:pt x="20744" y="4839"/>
                      <a:pt x="18875" y="4839"/>
                    </a:cubicBezTo>
                    <a:cubicBezTo>
                      <a:pt x="18859" y="4839"/>
                      <a:pt x="18842" y="4839"/>
                      <a:pt x="18825" y="4840"/>
                    </a:cubicBezTo>
                    <a:lnTo>
                      <a:pt x="18825" y="4840"/>
                    </a:lnTo>
                    <a:cubicBezTo>
                      <a:pt x="20162" y="3392"/>
                      <a:pt x="22030" y="2589"/>
                      <a:pt x="23963" y="2589"/>
                    </a:cubicBezTo>
                    <a:close/>
                    <a:moveTo>
                      <a:pt x="77628" y="548"/>
                    </a:moveTo>
                    <a:cubicBezTo>
                      <a:pt x="80805" y="548"/>
                      <a:pt x="83981" y="2626"/>
                      <a:pt x="84022" y="6784"/>
                    </a:cubicBezTo>
                    <a:cubicBezTo>
                      <a:pt x="83543" y="6679"/>
                      <a:pt x="83061" y="6628"/>
                      <a:pt x="82582" y="6628"/>
                    </a:cubicBezTo>
                    <a:cubicBezTo>
                      <a:pt x="80728" y="6628"/>
                      <a:pt x="78929" y="7396"/>
                      <a:pt x="77633" y="8791"/>
                    </a:cubicBezTo>
                    <a:cubicBezTo>
                      <a:pt x="76359" y="7419"/>
                      <a:pt x="74579" y="6632"/>
                      <a:pt x="72709" y="6632"/>
                    </a:cubicBezTo>
                    <a:cubicBezTo>
                      <a:pt x="72699" y="6632"/>
                      <a:pt x="72688" y="6632"/>
                      <a:pt x="72678" y="6632"/>
                    </a:cubicBezTo>
                    <a:cubicBezTo>
                      <a:pt x="72194" y="6632"/>
                      <a:pt x="71710" y="6677"/>
                      <a:pt x="71235" y="6784"/>
                    </a:cubicBezTo>
                    <a:cubicBezTo>
                      <a:pt x="71275" y="2626"/>
                      <a:pt x="74452" y="548"/>
                      <a:pt x="77628" y="548"/>
                    </a:cubicBezTo>
                    <a:close/>
                    <a:moveTo>
                      <a:pt x="100945" y="548"/>
                    </a:moveTo>
                    <a:cubicBezTo>
                      <a:pt x="104119" y="548"/>
                      <a:pt x="107295" y="2626"/>
                      <a:pt x="107337" y="6782"/>
                    </a:cubicBezTo>
                    <a:lnTo>
                      <a:pt x="107337" y="6782"/>
                    </a:lnTo>
                    <a:cubicBezTo>
                      <a:pt x="106865" y="6681"/>
                      <a:pt x="106389" y="6632"/>
                      <a:pt x="105917" y="6632"/>
                    </a:cubicBezTo>
                    <a:cubicBezTo>
                      <a:pt x="104054" y="6632"/>
                      <a:pt x="102249" y="7399"/>
                      <a:pt x="100957" y="8791"/>
                    </a:cubicBezTo>
                    <a:cubicBezTo>
                      <a:pt x="99676" y="7411"/>
                      <a:pt x="97883" y="6632"/>
                      <a:pt x="96002" y="6632"/>
                    </a:cubicBezTo>
                    <a:cubicBezTo>
                      <a:pt x="95518" y="6632"/>
                      <a:pt x="95034" y="6685"/>
                      <a:pt x="94559" y="6784"/>
                    </a:cubicBezTo>
                    <a:cubicBezTo>
                      <a:pt x="94595" y="2626"/>
                      <a:pt x="97769" y="548"/>
                      <a:pt x="100945" y="548"/>
                    </a:cubicBezTo>
                    <a:close/>
                    <a:moveTo>
                      <a:pt x="7159" y="741"/>
                    </a:moveTo>
                    <a:cubicBezTo>
                      <a:pt x="10334" y="741"/>
                      <a:pt x="13512" y="2820"/>
                      <a:pt x="13556" y="6981"/>
                    </a:cubicBezTo>
                    <a:cubicBezTo>
                      <a:pt x="13074" y="6876"/>
                      <a:pt x="12589" y="6825"/>
                      <a:pt x="12108" y="6825"/>
                    </a:cubicBezTo>
                    <a:cubicBezTo>
                      <a:pt x="10251" y="6825"/>
                      <a:pt x="8458" y="7587"/>
                      <a:pt x="7163" y="8974"/>
                    </a:cubicBezTo>
                    <a:lnTo>
                      <a:pt x="7163" y="8974"/>
                    </a:lnTo>
                    <a:cubicBezTo>
                      <a:pt x="5882" y="7606"/>
                      <a:pt x="4092" y="6820"/>
                      <a:pt x="2212" y="6820"/>
                    </a:cubicBezTo>
                    <a:cubicBezTo>
                      <a:pt x="1728" y="6820"/>
                      <a:pt x="1245" y="6874"/>
                      <a:pt x="770" y="6981"/>
                    </a:cubicBezTo>
                    <a:cubicBezTo>
                      <a:pt x="806" y="2822"/>
                      <a:pt x="3981" y="741"/>
                      <a:pt x="7159" y="741"/>
                    </a:cubicBezTo>
                    <a:close/>
                    <a:moveTo>
                      <a:pt x="30465" y="748"/>
                    </a:moveTo>
                    <a:cubicBezTo>
                      <a:pt x="33637" y="748"/>
                      <a:pt x="36811" y="2823"/>
                      <a:pt x="36854" y="6977"/>
                    </a:cubicBezTo>
                    <a:lnTo>
                      <a:pt x="36854" y="6977"/>
                    </a:lnTo>
                    <a:cubicBezTo>
                      <a:pt x="36379" y="6875"/>
                      <a:pt x="35901" y="6825"/>
                      <a:pt x="35427" y="6825"/>
                    </a:cubicBezTo>
                    <a:cubicBezTo>
                      <a:pt x="33572" y="6825"/>
                      <a:pt x="31778" y="7591"/>
                      <a:pt x="30483" y="8979"/>
                    </a:cubicBezTo>
                    <a:cubicBezTo>
                      <a:pt x="29201" y="7608"/>
                      <a:pt x="27409" y="6820"/>
                      <a:pt x="25536" y="6820"/>
                    </a:cubicBezTo>
                    <a:cubicBezTo>
                      <a:pt x="25044" y="6820"/>
                      <a:pt x="24560" y="6874"/>
                      <a:pt x="24085" y="6981"/>
                    </a:cubicBezTo>
                    <a:cubicBezTo>
                      <a:pt x="24116" y="2827"/>
                      <a:pt x="27290" y="748"/>
                      <a:pt x="30465" y="748"/>
                    </a:cubicBezTo>
                    <a:close/>
                    <a:moveTo>
                      <a:pt x="119332" y="6908"/>
                    </a:moveTo>
                    <a:cubicBezTo>
                      <a:pt x="121265" y="6908"/>
                      <a:pt x="123134" y="7710"/>
                      <a:pt x="124478" y="9150"/>
                    </a:cubicBezTo>
                    <a:lnTo>
                      <a:pt x="124487" y="9158"/>
                    </a:lnTo>
                    <a:lnTo>
                      <a:pt x="124487" y="9158"/>
                    </a:lnTo>
                    <a:cubicBezTo>
                      <a:pt x="124484" y="9159"/>
                      <a:pt x="124481" y="9159"/>
                      <a:pt x="124478" y="9159"/>
                    </a:cubicBezTo>
                    <a:cubicBezTo>
                      <a:pt x="124459" y="9158"/>
                      <a:pt x="124439" y="9158"/>
                      <a:pt x="124419" y="9158"/>
                    </a:cubicBezTo>
                    <a:cubicBezTo>
                      <a:pt x="122559" y="9158"/>
                      <a:pt x="120791" y="9997"/>
                      <a:pt x="119541" y="11300"/>
                    </a:cubicBezTo>
                    <a:cubicBezTo>
                      <a:pt x="119631" y="9705"/>
                      <a:pt x="119048" y="8209"/>
                      <a:pt x="118054" y="7026"/>
                    </a:cubicBezTo>
                    <a:cubicBezTo>
                      <a:pt x="118480" y="6947"/>
                      <a:pt x="118907" y="6908"/>
                      <a:pt x="119332" y="6908"/>
                    </a:cubicBezTo>
                    <a:close/>
                    <a:moveTo>
                      <a:pt x="129633" y="6908"/>
                    </a:moveTo>
                    <a:cubicBezTo>
                      <a:pt x="130058" y="6908"/>
                      <a:pt x="130486" y="6947"/>
                      <a:pt x="130912" y="7026"/>
                    </a:cubicBezTo>
                    <a:cubicBezTo>
                      <a:pt x="129917" y="8209"/>
                      <a:pt x="129335" y="9705"/>
                      <a:pt x="129415" y="11300"/>
                    </a:cubicBezTo>
                    <a:cubicBezTo>
                      <a:pt x="128174" y="9997"/>
                      <a:pt x="126406" y="9158"/>
                      <a:pt x="124537" y="9158"/>
                    </a:cubicBezTo>
                    <a:cubicBezTo>
                      <a:pt x="124521" y="9158"/>
                      <a:pt x="124504" y="9158"/>
                      <a:pt x="124487" y="9158"/>
                    </a:cubicBezTo>
                    <a:lnTo>
                      <a:pt x="124487" y="9158"/>
                    </a:lnTo>
                    <a:cubicBezTo>
                      <a:pt x="125825" y="7711"/>
                      <a:pt x="127698" y="6908"/>
                      <a:pt x="129633" y="6908"/>
                    </a:cubicBezTo>
                    <a:close/>
                    <a:moveTo>
                      <a:pt x="82788" y="6998"/>
                    </a:moveTo>
                    <a:cubicBezTo>
                      <a:pt x="83213" y="6998"/>
                      <a:pt x="83641" y="7037"/>
                      <a:pt x="84066" y="7116"/>
                    </a:cubicBezTo>
                    <a:cubicBezTo>
                      <a:pt x="83072" y="8289"/>
                      <a:pt x="82489" y="9795"/>
                      <a:pt x="82579" y="11390"/>
                    </a:cubicBezTo>
                    <a:cubicBezTo>
                      <a:pt x="81329" y="10086"/>
                      <a:pt x="79570" y="9248"/>
                      <a:pt x="77701" y="9248"/>
                    </a:cubicBezTo>
                    <a:cubicBezTo>
                      <a:pt x="77681" y="9248"/>
                      <a:pt x="77661" y="9248"/>
                      <a:pt x="77642" y="9248"/>
                    </a:cubicBezTo>
                    <a:cubicBezTo>
                      <a:pt x="78979" y="7801"/>
                      <a:pt x="80853" y="6998"/>
                      <a:pt x="82788" y="6998"/>
                    </a:cubicBezTo>
                    <a:close/>
                    <a:moveTo>
                      <a:pt x="95802" y="7007"/>
                    </a:moveTo>
                    <a:cubicBezTo>
                      <a:pt x="97737" y="7007"/>
                      <a:pt x="99611" y="7810"/>
                      <a:pt x="100948" y="9257"/>
                    </a:cubicBezTo>
                    <a:cubicBezTo>
                      <a:pt x="100928" y="9257"/>
                      <a:pt x="100908" y="9257"/>
                      <a:pt x="100889" y="9257"/>
                    </a:cubicBezTo>
                    <a:cubicBezTo>
                      <a:pt x="99020" y="9257"/>
                      <a:pt x="97252" y="10095"/>
                      <a:pt x="96011" y="11399"/>
                    </a:cubicBezTo>
                    <a:cubicBezTo>
                      <a:pt x="96100" y="9804"/>
                      <a:pt x="95509" y="8307"/>
                      <a:pt x="94523" y="7125"/>
                    </a:cubicBezTo>
                    <a:cubicBezTo>
                      <a:pt x="94949" y="7046"/>
                      <a:pt x="95377" y="7007"/>
                      <a:pt x="95802" y="7007"/>
                    </a:cubicBezTo>
                    <a:close/>
                    <a:moveTo>
                      <a:pt x="48849" y="7105"/>
                    </a:moveTo>
                    <a:cubicBezTo>
                      <a:pt x="50784" y="7105"/>
                      <a:pt x="52658" y="7908"/>
                      <a:pt x="53995" y="9356"/>
                    </a:cubicBezTo>
                    <a:lnTo>
                      <a:pt x="53995" y="9356"/>
                    </a:lnTo>
                    <a:cubicBezTo>
                      <a:pt x="53978" y="9355"/>
                      <a:pt x="53961" y="9355"/>
                      <a:pt x="53945" y="9355"/>
                    </a:cubicBezTo>
                    <a:cubicBezTo>
                      <a:pt x="52076" y="9355"/>
                      <a:pt x="50308" y="10194"/>
                      <a:pt x="49067" y="11497"/>
                    </a:cubicBezTo>
                    <a:cubicBezTo>
                      <a:pt x="49147" y="9902"/>
                      <a:pt x="48565" y="8406"/>
                      <a:pt x="47570" y="7223"/>
                    </a:cubicBezTo>
                    <a:cubicBezTo>
                      <a:pt x="47996" y="7144"/>
                      <a:pt x="48424" y="7105"/>
                      <a:pt x="48849" y="7105"/>
                    </a:cubicBezTo>
                    <a:close/>
                    <a:moveTo>
                      <a:pt x="59142" y="7105"/>
                    </a:moveTo>
                    <a:cubicBezTo>
                      <a:pt x="59570" y="7105"/>
                      <a:pt x="60000" y="7144"/>
                      <a:pt x="60429" y="7223"/>
                    </a:cubicBezTo>
                    <a:cubicBezTo>
                      <a:pt x="59434" y="8397"/>
                      <a:pt x="58852" y="9902"/>
                      <a:pt x="58941" y="11497"/>
                    </a:cubicBezTo>
                    <a:cubicBezTo>
                      <a:pt x="57691" y="10194"/>
                      <a:pt x="55923" y="9355"/>
                      <a:pt x="54063" y="9355"/>
                    </a:cubicBezTo>
                    <a:cubicBezTo>
                      <a:pt x="54043" y="9355"/>
                      <a:pt x="54024" y="9356"/>
                      <a:pt x="54004" y="9356"/>
                    </a:cubicBezTo>
                    <a:cubicBezTo>
                      <a:pt x="54001" y="9356"/>
                      <a:pt x="53998" y="9356"/>
                      <a:pt x="53995" y="9356"/>
                    </a:cubicBezTo>
                    <a:lnTo>
                      <a:pt x="53995" y="9356"/>
                    </a:lnTo>
                    <a:lnTo>
                      <a:pt x="54004" y="9347"/>
                    </a:lnTo>
                    <a:cubicBezTo>
                      <a:pt x="55339" y="7901"/>
                      <a:pt x="57210" y="7105"/>
                      <a:pt x="59142" y="7105"/>
                    </a:cubicBezTo>
                    <a:close/>
                    <a:moveTo>
                      <a:pt x="12289" y="7212"/>
                    </a:moveTo>
                    <a:cubicBezTo>
                      <a:pt x="12716" y="7212"/>
                      <a:pt x="13146" y="7251"/>
                      <a:pt x="13574" y="7331"/>
                    </a:cubicBezTo>
                    <a:cubicBezTo>
                      <a:pt x="12580" y="8513"/>
                      <a:pt x="11997" y="10010"/>
                      <a:pt x="12087" y="11605"/>
                    </a:cubicBezTo>
                    <a:cubicBezTo>
                      <a:pt x="10837" y="10301"/>
                      <a:pt x="9069" y="9463"/>
                      <a:pt x="7208" y="9463"/>
                    </a:cubicBezTo>
                    <a:cubicBezTo>
                      <a:pt x="7189" y="9463"/>
                      <a:pt x="7169" y="9463"/>
                      <a:pt x="7150" y="9463"/>
                    </a:cubicBezTo>
                    <a:cubicBezTo>
                      <a:pt x="8485" y="8010"/>
                      <a:pt x="10356" y="7212"/>
                      <a:pt x="12289" y="7212"/>
                    </a:cubicBezTo>
                    <a:close/>
                    <a:moveTo>
                      <a:pt x="35624" y="7192"/>
                    </a:moveTo>
                    <a:cubicBezTo>
                      <a:pt x="36086" y="7192"/>
                      <a:pt x="36552" y="7237"/>
                      <a:pt x="37015" y="7331"/>
                    </a:cubicBezTo>
                    <a:cubicBezTo>
                      <a:pt x="36000" y="8594"/>
                      <a:pt x="35454" y="10176"/>
                      <a:pt x="35640" y="11839"/>
                    </a:cubicBezTo>
                    <a:lnTo>
                      <a:pt x="35640" y="11839"/>
                    </a:lnTo>
                    <a:cubicBezTo>
                      <a:pt x="34394" y="10395"/>
                      <a:pt x="32530" y="9454"/>
                      <a:pt x="30556" y="9454"/>
                    </a:cubicBezTo>
                    <a:cubicBezTo>
                      <a:pt x="30529" y="9454"/>
                      <a:pt x="30501" y="9454"/>
                      <a:pt x="30474" y="9454"/>
                    </a:cubicBezTo>
                    <a:cubicBezTo>
                      <a:pt x="30454" y="9454"/>
                      <a:pt x="30434" y="9454"/>
                      <a:pt x="30414" y="9454"/>
                    </a:cubicBezTo>
                    <a:cubicBezTo>
                      <a:pt x="28545" y="9454"/>
                      <a:pt x="26787" y="10284"/>
                      <a:pt x="25536" y="11596"/>
                    </a:cubicBezTo>
                    <a:cubicBezTo>
                      <a:pt x="25626" y="10001"/>
                      <a:pt x="25044" y="8495"/>
                      <a:pt x="24049" y="7322"/>
                    </a:cubicBezTo>
                    <a:cubicBezTo>
                      <a:pt x="24481" y="7240"/>
                      <a:pt x="24915" y="7200"/>
                      <a:pt x="25345" y="7200"/>
                    </a:cubicBezTo>
                    <a:cubicBezTo>
                      <a:pt x="27275" y="7200"/>
                      <a:pt x="29142" y="8002"/>
                      <a:pt x="30483" y="9445"/>
                    </a:cubicBezTo>
                    <a:cubicBezTo>
                      <a:pt x="31821" y="7992"/>
                      <a:pt x="33690" y="7192"/>
                      <a:pt x="35624" y="7192"/>
                    </a:cubicBezTo>
                    <a:close/>
                    <a:moveTo>
                      <a:pt x="112817" y="5046"/>
                    </a:moveTo>
                    <a:cubicBezTo>
                      <a:pt x="115992" y="5046"/>
                      <a:pt x="119168" y="7124"/>
                      <a:pt x="119209" y="11280"/>
                    </a:cubicBezTo>
                    <a:lnTo>
                      <a:pt x="119209" y="11280"/>
                    </a:lnTo>
                    <a:cubicBezTo>
                      <a:pt x="118739" y="11180"/>
                      <a:pt x="118265" y="11130"/>
                      <a:pt x="117794" y="11130"/>
                    </a:cubicBezTo>
                    <a:cubicBezTo>
                      <a:pt x="115935" y="11130"/>
                      <a:pt x="114129" y="11897"/>
                      <a:pt x="112830" y="13289"/>
                    </a:cubicBezTo>
                    <a:cubicBezTo>
                      <a:pt x="111548" y="11909"/>
                      <a:pt x="109756" y="11130"/>
                      <a:pt x="107883" y="11130"/>
                    </a:cubicBezTo>
                    <a:cubicBezTo>
                      <a:pt x="107391" y="11130"/>
                      <a:pt x="106907" y="11184"/>
                      <a:pt x="106432" y="11282"/>
                    </a:cubicBezTo>
                    <a:cubicBezTo>
                      <a:pt x="106468" y="7125"/>
                      <a:pt x="109642" y="5046"/>
                      <a:pt x="112817" y="5046"/>
                    </a:cubicBezTo>
                    <a:close/>
                    <a:moveTo>
                      <a:pt x="136134" y="5046"/>
                    </a:moveTo>
                    <a:cubicBezTo>
                      <a:pt x="139307" y="5046"/>
                      <a:pt x="142483" y="7124"/>
                      <a:pt x="142525" y="11280"/>
                    </a:cubicBezTo>
                    <a:cubicBezTo>
                      <a:pt x="142054" y="11180"/>
                      <a:pt x="141580" y="11130"/>
                      <a:pt x="141109" y="11130"/>
                    </a:cubicBezTo>
                    <a:cubicBezTo>
                      <a:pt x="139250" y="11130"/>
                      <a:pt x="137444" y="11897"/>
                      <a:pt x="136145" y="13289"/>
                    </a:cubicBezTo>
                    <a:cubicBezTo>
                      <a:pt x="134872" y="11909"/>
                      <a:pt x="133071" y="11130"/>
                      <a:pt x="131199" y="11130"/>
                    </a:cubicBezTo>
                    <a:cubicBezTo>
                      <a:pt x="130715" y="11130"/>
                      <a:pt x="130231" y="11184"/>
                      <a:pt x="129756" y="11282"/>
                    </a:cubicBezTo>
                    <a:cubicBezTo>
                      <a:pt x="129787" y="7125"/>
                      <a:pt x="132959" y="5046"/>
                      <a:pt x="136134" y="5046"/>
                    </a:cubicBezTo>
                    <a:close/>
                    <a:moveTo>
                      <a:pt x="89288" y="5152"/>
                    </a:moveTo>
                    <a:cubicBezTo>
                      <a:pt x="92463" y="5152"/>
                      <a:pt x="95639" y="7228"/>
                      <a:pt x="95679" y="11381"/>
                    </a:cubicBezTo>
                    <a:lnTo>
                      <a:pt x="95679" y="11381"/>
                    </a:lnTo>
                    <a:cubicBezTo>
                      <a:pt x="95206" y="11279"/>
                      <a:pt x="94729" y="11229"/>
                      <a:pt x="94255" y="11229"/>
                    </a:cubicBezTo>
                    <a:cubicBezTo>
                      <a:pt x="92396" y="11229"/>
                      <a:pt x="90592" y="11996"/>
                      <a:pt x="89299" y="13388"/>
                    </a:cubicBezTo>
                    <a:cubicBezTo>
                      <a:pt x="88018" y="12008"/>
                      <a:pt x="86226" y="11228"/>
                      <a:pt x="84344" y="11228"/>
                    </a:cubicBezTo>
                    <a:cubicBezTo>
                      <a:pt x="83860" y="11228"/>
                      <a:pt x="83376" y="11282"/>
                      <a:pt x="82902" y="11381"/>
                    </a:cubicBezTo>
                    <a:cubicBezTo>
                      <a:pt x="82937" y="7229"/>
                      <a:pt x="86112" y="5152"/>
                      <a:pt x="89288" y="5152"/>
                    </a:cubicBezTo>
                    <a:close/>
                    <a:moveTo>
                      <a:pt x="42335" y="5247"/>
                    </a:moveTo>
                    <a:cubicBezTo>
                      <a:pt x="45506" y="5247"/>
                      <a:pt x="48679" y="7322"/>
                      <a:pt x="48726" y="11475"/>
                    </a:cubicBezTo>
                    <a:lnTo>
                      <a:pt x="48726" y="11475"/>
                    </a:lnTo>
                    <a:cubicBezTo>
                      <a:pt x="48252" y="11373"/>
                      <a:pt x="47773" y="11323"/>
                      <a:pt x="47299" y="11323"/>
                    </a:cubicBezTo>
                    <a:cubicBezTo>
                      <a:pt x="45442" y="11323"/>
                      <a:pt x="43644" y="12089"/>
                      <a:pt x="42355" y="13478"/>
                    </a:cubicBezTo>
                    <a:cubicBezTo>
                      <a:pt x="41074" y="12107"/>
                      <a:pt x="39282" y="11318"/>
                      <a:pt x="37400" y="11318"/>
                    </a:cubicBezTo>
                    <a:cubicBezTo>
                      <a:pt x="36916" y="11318"/>
                      <a:pt x="36432" y="11372"/>
                      <a:pt x="35958" y="11479"/>
                    </a:cubicBezTo>
                    <a:cubicBezTo>
                      <a:pt x="35989" y="7326"/>
                      <a:pt x="39161" y="5247"/>
                      <a:pt x="42335" y="5247"/>
                    </a:cubicBezTo>
                    <a:close/>
                    <a:moveTo>
                      <a:pt x="65651" y="5248"/>
                    </a:moveTo>
                    <a:cubicBezTo>
                      <a:pt x="68824" y="5248"/>
                      <a:pt x="71996" y="7324"/>
                      <a:pt x="72041" y="11477"/>
                    </a:cubicBezTo>
                    <a:lnTo>
                      <a:pt x="72041" y="11477"/>
                    </a:lnTo>
                    <a:cubicBezTo>
                      <a:pt x="71564" y="11374"/>
                      <a:pt x="71084" y="11323"/>
                      <a:pt x="70606" y="11323"/>
                    </a:cubicBezTo>
                    <a:cubicBezTo>
                      <a:pt x="68746" y="11323"/>
                      <a:pt x="66942" y="12092"/>
                      <a:pt x="65653" y="13495"/>
                    </a:cubicBezTo>
                    <a:cubicBezTo>
                      <a:pt x="64378" y="12123"/>
                      <a:pt x="62599" y="11336"/>
                      <a:pt x="60729" y="11336"/>
                    </a:cubicBezTo>
                    <a:cubicBezTo>
                      <a:pt x="60719" y="11336"/>
                      <a:pt x="60708" y="11336"/>
                      <a:pt x="60697" y="11336"/>
                    </a:cubicBezTo>
                    <a:cubicBezTo>
                      <a:pt x="60214" y="11336"/>
                      <a:pt x="59730" y="11381"/>
                      <a:pt x="59255" y="11488"/>
                    </a:cubicBezTo>
                    <a:cubicBezTo>
                      <a:pt x="59295" y="7330"/>
                      <a:pt x="62473" y="5248"/>
                      <a:pt x="65651" y="5248"/>
                    </a:cubicBezTo>
                    <a:close/>
                    <a:moveTo>
                      <a:pt x="18809" y="5354"/>
                    </a:moveTo>
                    <a:cubicBezTo>
                      <a:pt x="21983" y="5354"/>
                      <a:pt x="25156" y="7430"/>
                      <a:pt x="25196" y="11587"/>
                    </a:cubicBezTo>
                    <a:cubicBezTo>
                      <a:pt x="24723" y="11485"/>
                      <a:pt x="24246" y="11435"/>
                      <a:pt x="23772" y="11435"/>
                    </a:cubicBezTo>
                    <a:cubicBezTo>
                      <a:pt x="21913" y="11435"/>
                      <a:pt x="20107" y="12202"/>
                      <a:pt x="18807" y="13594"/>
                    </a:cubicBezTo>
                    <a:cubicBezTo>
                      <a:pt x="17526" y="12214"/>
                      <a:pt x="15734" y="11435"/>
                      <a:pt x="13852" y="11435"/>
                    </a:cubicBezTo>
                    <a:cubicBezTo>
                      <a:pt x="13368" y="11435"/>
                      <a:pt x="12884" y="11488"/>
                      <a:pt x="12409" y="11587"/>
                    </a:cubicBezTo>
                    <a:cubicBezTo>
                      <a:pt x="12454" y="7433"/>
                      <a:pt x="15632" y="5354"/>
                      <a:pt x="18809" y="5354"/>
                    </a:cubicBezTo>
                    <a:close/>
                    <a:moveTo>
                      <a:pt x="117949" y="11510"/>
                    </a:moveTo>
                    <a:cubicBezTo>
                      <a:pt x="118380" y="11510"/>
                      <a:pt x="118814" y="11550"/>
                      <a:pt x="119245" y="11632"/>
                    </a:cubicBezTo>
                    <a:cubicBezTo>
                      <a:pt x="118251" y="12805"/>
                      <a:pt x="117668" y="14302"/>
                      <a:pt x="117758" y="15897"/>
                    </a:cubicBezTo>
                    <a:cubicBezTo>
                      <a:pt x="116508" y="14593"/>
                      <a:pt x="114740" y="13755"/>
                      <a:pt x="112880" y="13755"/>
                    </a:cubicBezTo>
                    <a:cubicBezTo>
                      <a:pt x="112860" y="13755"/>
                      <a:pt x="112840" y="13755"/>
                      <a:pt x="112821" y="13755"/>
                    </a:cubicBezTo>
                    <a:cubicBezTo>
                      <a:pt x="114154" y="12312"/>
                      <a:pt x="116020" y="11510"/>
                      <a:pt x="117949" y="11510"/>
                    </a:cubicBezTo>
                    <a:close/>
                    <a:moveTo>
                      <a:pt x="84144" y="11613"/>
                    </a:moveTo>
                    <a:cubicBezTo>
                      <a:pt x="86080" y="11613"/>
                      <a:pt x="87953" y="12415"/>
                      <a:pt x="89290" y="13863"/>
                    </a:cubicBezTo>
                    <a:cubicBezTo>
                      <a:pt x="89271" y="13863"/>
                      <a:pt x="89251" y="13863"/>
                      <a:pt x="89231" y="13863"/>
                    </a:cubicBezTo>
                    <a:cubicBezTo>
                      <a:pt x="87363" y="13863"/>
                      <a:pt x="85603" y="14701"/>
                      <a:pt x="84353" y="16004"/>
                    </a:cubicBezTo>
                    <a:cubicBezTo>
                      <a:pt x="84443" y="14409"/>
                      <a:pt x="83860" y="12913"/>
                      <a:pt x="82866" y="11730"/>
                    </a:cubicBezTo>
                    <a:cubicBezTo>
                      <a:pt x="83291" y="11651"/>
                      <a:pt x="83719" y="11613"/>
                      <a:pt x="84144" y="11613"/>
                    </a:cubicBezTo>
                    <a:close/>
                    <a:moveTo>
                      <a:pt x="94433" y="11612"/>
                    </a:moveTo>
                    <a:cubicBezTo>
                      <a:pt x="94859" y="11612"/>
                      <a:pt x="95288" y="11651"/>
                      <a:pt x="95715" y="11730"/>
                    </a:cubicBezTo>
                    <a:cubicBezTo>
                      <a:pt x="94729" y="12913"/>
                      <a:pt x="94147" y="14409"/>
                      <a:pt x="94228" y="16004"/>
                    </a:cubicBezTo>
                    <a:cubicBezTo>
                      <a:pt x="92986" y="14701"/>
                      <a:pt x="91218" y="13863"/>
                      <a:pt x="89350" y="13863"/>
                    </a:cubicBezTo>
                    <a:cubicBezTo>
                      <a:pt x="89330" y="13863"/>
                      <a:pt x="89310" y="13863"/>
                      <a:pt x="89290" y="13863"/>
                    </a:cubicBezTo>
                    <a:lnTo>
                      <a:pt x="89299" y="13854"/>
                    </a:lnTo>
                    <a:cubicBezTo>
                      <a:pt x="90635" y="12408"/>
                      <a:pt x="92505" y="11612"/>
                      <a:pt x="94433" y="11612"/>
                    </a:cubicBezTo>
                    <a:close/>
                    <a:moveTo>
                      <a:pt x="47494" y="11702"/>
                    </a:moveTo>
                    <a:cubicBezTo>
                      <a:pt x="47918" y="11702"/>
                      <a:pt x="48346" y="11741"/>
                      <a:pt x="48771" y="11820"/>
                    </a:cubicBezTo>
                    <a:cubicBezTo>
                      <a:pt x="47770" y="13000"/>
                      <a:pt x="47187" y="14502"/>
                      <a:pt x="47274" y="16084"/>
                    </a:cubicBezTo>
                    <a:lnTo>
                      <a:pt x="47274" y="16084"/>
                    </a:lnTo>
                    <a:cubicBezTo>
                      <a:pt x="46040" y="14793"/>
                      <a:pt x="44288" y="13961"/>
                      <a:pt x="42434" y="13961"/>
                    </a:cubicBezTo>
                    <a:cubicBezTo>
                      <a:pt x="42408" y="13961"/>
                      <a:pt x="42382" y="13961"/>
                      <a:pt x="42355" y="13961"/>
                    </a:cubicBezTo>
                    <a:lnTo>
                      <a:pt x="42355" y="13961"/>
                    </a:lnTo>
                    <a:cubicBezTo>
                      <a:pt x="43693" y="12506"/>
                      <a:pt x="45561" y="11702"/>
                      <a:pt x="47494" y="11702"/>
                    </a:cubicBezTo>
                    <a:close/>
                    <a:moveTo>
                      <a:pt x="60517" y="11701"/>
                    </a:moveTo>
                    <a:cubicBezTo>
                      <a:pt x="62455" y="11701"/>
                      <a:pt x="64326" y="12499"/>
                      <a:pt x="65662" y="13952"/>
                    </a:cubicBezTo>
                    <a:cubicBezTo>
                      <a:pt x="65642" y="13952"/>
                      <a:pt x="65622" y="13952"/>
                      <a:pt x="65602" y="13952"/>
                    </a:cubicBezTo>
                    <a:cubicBezTo>
                      <a:pt x="63734" y="13952"/>
                      <a:pt x="61966" y="14791"/>
                      <a:pt x="60724" y="16094"/>
                    </a:cubicBezTo>
                    <a:cubicBezTo>
                      <a:pt x="60805" y="14499"/>
                      <a:pt x="60223" y="12994"/>
                      <a:pt x="59228" y="11820"/>
                    </a:cubicBezTo>
                    <a:cubicBezTo>
                      <a:pt x="59658" y="11740"/>
                      <a:pt x="60089" y="11701"/>
                      <a:pt x="60517" y="11701"/>
                    </a:cubicBezTo>
                    <a:close/>
                    <a:moveTo>
                      <a:pt x="106098" y="7003"/>
                    </a:moveTo>
                    <a:cubicBezTo>
                      <a:pt x="106560" y="7003"/>
                      <a:pt x="107026" y="7049"/>
                      <a:pt x="107489" y="7142"/>
                    </a:cubicBezTo>
                    <a:cubicBezTo>
                      <a:pt x="106477" y="8396"/>
                      <a:pt x="105930" y="9991"/>
                      <a:pt x="106136" y="11666"/>
                    </a:cubicBezTo>
                    <a:lnTo>
                      <a:pt x="106136" y="11666"/>
                    </a:lnTo>
                    <a:cubicBezTo>
                      <a:pt x="106642" y="11553"/>
                      <a:pt x="107153" y="11498"/>
                      <a:pt x="107660" y="11498"/>
                    </a:cubicBezTo>
                    <a:cubicBezTo>
                      <a:pt x="109597" y="11498"/>
                      <a:pt x="111473" y="12301"/>
                      <a:pt x="112821" y="13755"/>
                    </a:cubicBezTo>
                    <a:cubicBezTo>
                      <a:pt x="112802" y="13755"/>
                      <a:pt x="112783" y="13755"/>
                      <a:pt x="112765" y="13755"/>
                    </a:cubicBezTo>
                    <a:cubicBezTo>
                      <a:pt x="110778" y="13755"/>
                      <a:pt x="108911" y="14701"/>
                      <a:pt x="107659" y="16148"/>
                    </a:cubicBezTo>
                    <a:lnTo>
                      <a:pt x="107659" y="16148"/>
                    </a:lnTo>
                    <a:cubicBezTo>
                      <a:pt x="107785" y="14472"/>
                      <a:pt x="107175" y="12895"/>
                      <a:pt x="106127" y="11668"/>
                    </a:cubicBezTo>
                    <a:cubicBezTo>
                      <a:pt x="106130" y="11667"/>
                      <a:pt x="106132" y="11666"/>
                      <a:pt x="106135" y="11666"/>
                    </a:cubicBezTo>
                    <a:lnTo>
                      <a:pt x="106135" y="11666"/>
                    </a:lnTo>
                    <a:cubicBezTo>
                      <a:pt x="106135" y="11666"/>
                      <a:pt x="106136" y="11667"/>
                      <a:pt x="106136" y="11668"/>
                    </a:cubicBezTo>
                    <a:cubicBezTo>
                      <a:pt x="106136" y="11667"/>
                      <a:pt x="106136" y="11666"/>
                      <a:pt x="106136" y="11666"/>
                    </a:cubicBezTo>
                    <a:lnTo>
                      <a:pt x="106136" y="11666"/>
                    </a:lnTo>
                    <a:cubicBezTo>
                      <a:pt x="106135" y="11666"/>
                      <a:pt x="106135" y="11666"/>
                      <a:pt x="106135" y="11666"/>
                    </a:cubicBezTo>
                    <a:lnTo>
                      <a:pt x="106135" y="11666"/>
                    </a:lnTo>
                    <a:cubicBezTo>
                      <a:pt x="104874" y="10211"/>
                      <a:pt x="102998" y="9257"/>
                      <a:pt x="101004" y="9257"/>
                    </a:cubicBezTo>
                    <a:cubicBezTo>
                      <a:pt x="100985" y="9257"/>
                      <a:pt x="100966" y="9257"/>
                      <a:pt x="100948" y="9257"/>
                    </a:cubicBezTo>
                    <a:cubicBezTo>
                      <a:pt x="102293" y="7803"/>
                      <a:pt x="104164" y="7003"/>
                      <a:pt x="106098" y="7003"/>
                    </a:cubicBezTo>
                    <a:close/>
                    <a:moveTo>
                      <a:pt x="13656" y="11810"/>
                    </a:moveTo>
                    <a:cubicBezTo>
                      <a:pt x="15596" y="11810"/>
                      <a:pt x="17470" y="12612"/>
                      <a:pt x="18807" y="14060"/>
                    </a:cubicBezTo>
                    <a:cubicBezTo>
                      <a:pt x="18787" y="14060"/>
                      <a:pt x="18768" y="14060"/>
                      <a:pt x="18748" y="14060"/>
                    </a:cubicBezTo>
                    <a:cubicBezTo>
                      <a:pt x="16879" y="14060"/>
                      <a:pt x="15111" y="14898"/>
                      <a:pt x="13870" y="16202"/>
                    </a:cubicBezTo>
                    <a:cubicBezTo>
                      <a:pt x="13951" y="14607"/>
                      <a:pt x="13368" y="13110"/>
                      <a:pt x="12374" y="11927"/>
                    </a:cubicBezTo>
                    <a:cubicBezTo>
                      <a:pt x="12801" y="11848"/>
                      <a:pt x="13230" y="11810"/>
                      <a:pt x="13656" y="11810"/>
                    </a:cubicBezTo>
                    <a:close/>
                    <a:moveTo>
                      <a:pt x="23953" y="11810"/>
                    </a:moveTo>
                    <a:cubicBezTo>
                      <a:pt x="24378" y="11810"/>
                      <a:pt x="24806" y="11848"/>
                      <a:pt x="25232" y="11927"/>
                    </a:cubicBezTo>
                    <a:cubicBezTo>
                      <a:pt x="24237" y="13110"/>
                      <a:pt x="23655" y="14607"/>
                      <a:pt x="23744" y="16202"/>
                    </a:cubicBezTo>
                    <a:cubicBezTo>
                      <a:pt x="22494" y="14898"/>
                      <a:pt x="20726" y="14060"/>
                      <a:pt x="18866" y="14060"/>
                    </a:cubicBezTo>
                    <a:cubicBezTo>
                      <a:pt x="18846" y="14060"/>
                      <a:pt x="18827" y="14060"/>
                      <a:pt x="18807" y="14060"/>
                    </a:cubicBezTo>
                    <a:cubicBezTo>
                      <a:pt x="20144" y="12612"/>
                      <a:pt x="22018" y="11810"/>
                      <a:pt x="23953" y="11810"/>
                    </a:cubicBezTo>
                    <a:close/>
                    <a:moveTo>
                      <a:pt x="37191" y="11704"/>
                    </a:moveTo>
                    <a:cubicBezTo>
                      <a:pt x="39126" y="11704"/>
                      <a:pt x="41007" y="12507"/>
                      <a:pt x="42355" y="13961"/>
                    </a:cubicBezTo>
                    <a:lnTo>
                      <a:pt x="42355" y="13961"/>
                    </a:lnTo>
                    <a:cubicBezTo>
                      <a:pt x="42352" y="13961"/>
                      <a:pt x="42349" y="13961"/>
                      <a:pt x="42346" y="13961"/>
                    </a:cubicBezTo>
                    <a:cubicBezTo>
                      <a:pt x="42319" y="13961"/>
                      <a:pt x="42291" y="13961"/>
                      <a:pt x="42263" y="13961"/>
                    </a:cubicBezTo>
                    <a:cubicBezTo>
                      <a:pt x="40287" y="13961"/>
                      <a:pt x="38431" y="14904"/>
                      <a:pt x="37185" y="16345"/>
                    </a:cubicBezTo>
                    <a:cubicBezTo>
                      <a:pt x="37320" y="14678"/>
                      <a:pt x="36710" y="13092"/>
                      <a:pt x="35662" y="11874"/>
                    </a:cubicBezTo>
                    <a:cubicBezTo>
                      <a:pt x="36169" y="11760"/>
                      <a:pt x="36682" y="11704"/>
                      <a:pt x="37191" y="11704"/>
                    </a:cubicBezTo>
                    <a:close/>
                    <a:moveTo>
                      <a:pt x="124474" y="9651"/>
                    </a:moveTo>
                    <a:cubicBezTo>
                      <a:pt x="127650" y="9651"/>
                      <a:pt x="130826" y="11730"/>
                      <a:pt x="130867" y="15886"/>
                    </a:cubicBezTo>
                    <a:lnTo>
                      <a:pt x="130867" y="15886"/>
                    </a:lnTo>
                    <a:cubicBezTo>
                      <a:pt x="130397" y="15785"/>
                      <a:pt x="129923" y="15736"/>
                      <a:pt x="129452" y="15736"/>
                    </a:cubicBezTo>
                    <a:cubicBezTo>
                      <a:pt x="127593" y="15736"/>
                      <a:pt x="125787" y="16503"/>
                      <a:pt x="124487" y="17895"/>
                    </a:cubicBezTo>
                    <a:cubicBezTo>
                      <a:pt x="123213" y="16523"/>
                      <a:pt x="121434" y="15735"/>
                      <a:pt x="119555" y="15735"/>
                    </a:cubicBezTo>
                    <a:cubicBezTo>
                      <a:pt x="119544" y="15735"/>
                      <a:pt x="119534" y="15736"/>
                      <a:pt x="119523" y="15736"/>
                    </a:cubicBezTo>
                    <a:cubicBezTo>
                      <a:pt x="119039" y="15736"/>
                      <a:pt x="118555" y="15780"/>
                      <a:pt x="118080" y="15888"/>
                    </a:cubicBezTo>
                    <a:cubicBezTo>
                      <a:pt x="118121" y="11730"/>
                      <a:pt x="121297" y="9651"/>
                      <a:pt x="124474" y="9651"/>
                    </a:cubicBezTo>
                    <a:close/>
                    <a:moveTo>
                      <a:pt x="77628" y="9759"/>
                    </a:moveTo>
                    <a:cubicBezTo>
                      <a:pt x="80802" y="9759"/>
                      <a:pt x="83976" y="11834"/>
                      <a:pt x="84021" y="15985"/>
                    </a:cubicBezTo>
                    <a:lnTo>
                      <a:pt x="84021" y="15985"/>
                    </a:lnTo>
                    <a:cubicBezTo>
                      <a:pt x="83551" y="15884"/>
                      <a:pt x="83077" y="15835"/>
                      <a:pt x="82606" y="15835"/>
                    </a:cubicBezTo>
                    <a:cubicBezTo>
                      <a:pt x="80748" y="15835"/>
                      <a:pt x="78943" y="16601"/>
                      <a:pt x="77651" y="17994"/>
                    </a:cubicBezTo>
                    <a:cubicBezTo>
                      <a:pt x="76368" y="16622"/>
                      <a:pt x="74580" y="15843"/>
                      <a:pt x="72710" y="15843"/>
                    </a:cubicBezTo>
                    <a:cubicBezTo>
                      <a:pt x="72699" y="15843"/>
                      <a:pt x="72688" y="15843"/>
                      <a:pt x="72678" y="15843"/>
                    </a:cubicBezTo>
                    <a:cubicBezTo>
                      <a:pt x="72194" y="15843"/>
                      <a:pt x="71710" y="15897"/>
                      <a:pt x="71235" y="15995"/>
                    </a:cubicBezTo>
                    <a:cubicBezTo>
                      <a:pt x="71275" y="11838"/>
                      <a:pt x="74452" y="9759"/>
                      <a:pt x="77628" y="9759"/>
                    </a:cubicBezTo>
                    <a:close/>
                    <a:moveTo>
                      <a:pt x="100943" y="9759"/>
                    </a:moveTo>
                    <a:cubicBezTo>
                      <a:pt x="104118" y="9759"/>
                      <a:pt x="107292" y="11835"/>
                      <a:pt x="107337" y="15986"/>
                    </a:cubicBezTo>
                    <a:lnTo>
                      <a:pt x="107337" y="15986"/>
                    </a:lnTo>
                    <a:cubicBezTo>
                      <a:pt x="106864" y="15885"/>
                      <a:pt x="106386" y="15835"/>
                      <a:pt x="105913" y="15835"/>
                    </a:cubicBezTo>
                    <a:cubicBezTo>
                      <a:pt x="104054" y="15835"/>
                      <a:pt x="102249" y="16601"/>
                      <a:pt x="100957" y="17994"/>
                    </a:cubicBezTo>
                    <a:cubicBezTo>
                      <a:pt x="99676" y="16623"/>
                      <a:pt x="97875" y="15843"/>
                      <a:pt x="95993" y="15843"/>
                    </a:cubicBezTo>
                    <a:cubicBezTo>
                      <a:pt x="95509" y="15843"/>
                      <a:pt x="95025" y="15897"/>
                      <a:pt x="94550" y="15995"/>
                    </a:cubicBezTo>
                    <a:cubicBezTo>
                      <a:pt x="94590" y="11838"/>
                      <a:pt x="97767" y="9759"/>
                      <a:pt x="100943" y="9759"/>
                    </a:cubicBezTo>
                    <a:close/>
                    <a:moveTo>
                      <a:pt x="54002" y="9852"/>
                    </a:moveTo>
                    <a:cubicBezTo>
                      <a:pt x="57178" y="9852"/>
                      <a:pt x="60352" y="11928"/>
                      <a:pt x="60393" y="16085"/>
                    </a:cubicBezTo>
                    <a:cubicBezTo>
                      <a:pt x="59918" y="15983"/>
                      <a:pt x="59439" y="15933"/>
                      <a:pt x="58964" y="15933"/>
                    </a:cubicBezTo>
                    <a:cubicBezTo>
                      <a:pt x="57103" y="15933"/>
                      <a:pt x="55299" y="16698"/>
                      <a:pt x="53999" y="18087"/>
                    </a:cubicBezTo>
                    <a:lnTo>
                      <a:pt x="53999" y="18087"/>
                    </a:lnTo>
                    <a:cubicBezTo>
                      <a:pt x="52718" y="16710"/>
                      <a:pt x="50928" y="15933"/>
                      <a:pt x="49049" y="15933"/>
                    </a:cubicBezTo>
                    <a:cubicBezTo>
                      <a:pt x="48565" y="15933"/>
                      <a:pt x="48081" y="15986"/>
                      <a:pt x="47606" y="16085"/>
                    </a:cubicBezTo>
                    <a:cubicBezTo>
                      <a:pt x="47646" y="11931"/>
                      <a:pt x="50825" y="9852"/>
                      <a:pt x="54002" y="9852"/>
                    </a:cubicBezTo>
                    <a:close/>
                    <a:moveTo>
                      <a:pt x="7145" y="9956"/>
                    </a:moveTo>
                    <a:cubicBezTo>
                      <a:pt x="10322" y="9956"/>
                      <a:pt x="13498" y="12035"/>
                      <a:pt x="13538" y="16193"/>
                    </a:cubicBezTo>
                    <a:cubicBezTo>
                      <a:pt x="13065" y="16091"/>
                      <a:pt x="12588" y="16041"/>
                      <a:pt x="12114" y="16041"/>
                    </a:cubicBezTo>
                    <a:cubicBezTo>
                      <a:pt x="10255" y="16041"/>
                      <a:pt x="8451" y="16807"/>
                      <a:pt x="7159" y="18200"/>
                    </a:cubicBezTo>
                    <a:cubicBezTo>
                      <a:pt x="5877" y="16820"/>
                      <a:pt x="4076" y="16040"/>
                      <a:pt x="2194" y="16040"/>
                    </a:cubicBezTo>
                    <a:cubicBezTo>
                      <a:pt x="1711" y="16040"/>
                      <a:pt x="1227" y="16094"/>
                      <a:pt x="752" y="16193"/>
                    </a:cubicBezTo>
                    <a:cubicBezTo>
                      <a:pt x="792" y="12035"/>
                      <a:pt x="3969" y="9956"/>
                      <a:pt x="7145" y="9956"/>
                    </a:cubicBezTo>
                    <a:close/>
                    <a:moveTo>
                      <a:pt x="30465" y="9959"/>
                    </a:moveTo>
                    <a:cubicBezTo>
                      <a:pt x="33638" y="9959"/>
                      <a:pt x="36811" y="12035"/>
                      <a:pt x="36854" y="16189"/>
                    </a:cubicBezTo>
                    <a:lnTo>
                      <a:pt x="36854" y="16189"/>
                    </a:lnTo>
                    <a:cubicBezTo>
                      <a:pt x="36384" y="16089"/>
                      <a:pt x="35912" y="16041"/>
                      <a:pt x="35443" y="16041"/>
                    </a:cubicBezTo>
                    <a:cubicBezTo>
                      <a:pt x="33580" y="16041"/>
                      <a:pt x="31775" y="16807"/>
                      <a:pt x="30483" y="18200"/>
                    </a:cubicBezTo>
                    <a:cubicBezTo>
                      <a:pt x="29201" y="16820"/>
                      <a:pt x="27409" y="16040"/>
                      <a:pt x="25528" y="16040"/>
                    </a:cubicBezTo>
                    <a:cubicBezTo>
                      <a:pt x="25044" y="16040"/>
                      <a:pt x="24560" y="16094"/>
                      <a:pt x="24085" y="16193"/>
                    </a:cubicBezTo>
                    <a:cubicBezTo>
                      <a:pt x="24116" y="12038"/>
                      <a:pt x="27290" y="9959"/>
                      <a:pt x="30465" y="9959"/>
                    </a:cubicBezTo>
                    <a:close/>
                    <a:moveTo>
                      <a:pt x="119332" y="16111"/>
                    </a:moveTo>
                    <a:cubicBezTo>
                      <a:pt x="121268" y="16111"/>
                      <a:pt x="123142" y="16913"/>
                      <a:pt x="124487" y="18361"/>
                    </a:cubicBezTo>
                    <a:lnTo>
                      <a:pt x="124487" y="18361"/>
                    </a:lnTo>
                    <a:cubicBezTo>
                      <a:pt x="124484" y="18361"/>
                      <a:pt x="124481" y="18361"/>
                      <a:pt x="124478" y="18361"/>
                    </a:cubicBezTo>
                    <a:cubicBezTo>
                      <a:pt x="124459" y="18361"/>
                      <a:pt x="124439" y="18361"/>
                      <a:pt x="124419" y="18361"/>
                    </a:cubicBezTo>
                    <a:cubicBezTo>
                      <a:pt x="122559" y="18361"/>
                      <a:pt x="120791" y="19199"/>
                      <a:pt x="119550" y="20503"/>
                    </a:cubicBezTo>
                    <a:cubicBezTo>
                      <a:pt x="119631" y="18908"/>
                      <a:pt x="119048" y="17411"/>
                      <a:pt x="118054" y="16228"/>
                    </a:cubicBezTo>
                    <a:cubicBezTo>
                      <a:pt x="118479" y="16149"/>
                      <a:pt x="118907" y="16111"/>
                      <a:pt x="119332" y="16111"/>
                    </a:cubicBezTo>
                    <a:close/>
                    <a:moveTo>
                      <a:pt x="129633" y="16111"/>
                    </a:moveTo>
                    <a:cubicBezTo>
                      <a:pt x="130058" y="16111"/>
                      <a:pt x="130486" y="16149"/>
                      <a:pt x="130912" y="16228"/>
                    </a:cubicBezTo>
                    <a:cubicBezTo>
                      <a:pt x="129908" y="17411"/>
                      <a:pt x="129326" y="18908"/>
                      <a:pt x="129415" y="20503"/>
                    </a:cubicBezTo>
                    <a:cubicBezTo>
                      <a:pt x="128174" y="19199"/>
                      <a:pt x="126406" y="18361"/>
                      <a:pt x="124537" y="18361"/>
                    </a:cubicBezTo>
                    <a:cubicBezTo>
                      <a:pt x="124521" y="18361"/>
                      <a:pt x="124504" y="18361"/>
                      <a:pt x="124487" y="18361"/>
                    </a:cubicBezTo>
                    <a:lnTo>
                      <a:pt x="124487" y="18361"/>
                    </a:lnTo>
                    <a:cubicBezTo>
                      <a:pt x="125825" y="16913"/>
                      <a:pt x="127698" y="16111"/>
                      <a:pt x="129633" y="16111"/>
                    </a:cubicBezTo>
                    <a:close/>
                    <a:moveTo>
                      <a:pt x="82775" y="16217"/>
                    </a:moveTo>
                    <a:cubicBezTo>
                      <a:pt x="83201" y="16217"/>
                      <a:pt x="83630" y="16256"/>
                      <a:pt x="84057" y="16336"/>
                    </a:cubicBezTo>
                    <a:cubicBezTo>
                      <a:pt x="83538" y="16945"/>
                      <a:pt x="83135" y="17653"/>
                      <a:pt x="82875" y="18424"/>
                    </a:cubicBezTo>
                    <a:lnTo>
                      <a:pt x="82875" y="18415"/>
                    </a:lnTo>
                    <a:cubicBezTo>
                      <a:pt x="82633" y="19114"/>
                      <a:pt x="82534" y="19857"/>
                      <a:pt x="82570" y="20592"/>
                    </a:cubicBezTo>
                    <a:cubicBezTo>
                      <a:pt x="81322" y="19291"/>
                      <a:pt x="79551" y="18451"/>
                      <a:pt x="77680" y="18451"/>
                    </a:cubicBezTo>
                    <a:cubicBezTo>
                      <a:pt x="77671" y="18451"/>
                      <a:pt x="77661" y="18451"/>
                      <a:pt x="77651" y="18451"/>
                    </a:cubicBezTo>
                    <a:cubicBezTo>
                      <a:pt x="78986" y="17013"/>
                      <a:pt x="80850" y="16217"/>
                      <a:pt x="82775" y="16217"/>
                    </a:cubicBezTo>
                    <a:close/>
                    <a:moveTo>
                      <a:pt x="95806" y="16217"/>
                    </a:moveTo>
                    <a:cubicBezTo>
                      <a:pt x="97731" y="16217"/>
                      <a:pt x="99596" y="17013"/>
                      <a:pt x="100939" y="18451"/>
                    </a:cubicBezTo>
                    <a:cubicBezTo>
                      <a:pt x="100929" y="18451"/>
                      <a:pt x="100919" y="18451"/>
                      <a:pt x="100909" y="18451"/>
                    </a:cubicBezTo>
                    <a:cubicBezTo>
                      <a:pt x="99029" y="18451"/>
                      <a:pt x="97259" y="19282"/>
                      <a:pt x="96011" y="20592"/>
                    </a:cubicBezTo>
                    <a:cubicBezTo>
                      <a:pt x="96047" y="19857"/>
                      <a:pt x="95948" y="19114"/>
                      <a:pt x="95706" y="18415"/>
                    </a:cubicBezTo>
                    <a:cubicBezTo>
                      <a:pt x="95446" y="17653"/>
                      <a:pt x="95043" y="16945"/>
                      <a:pt x="94523" y="16336"/>
                    </a:cubicBezTo>
                    <a:cubicBezTo>
                      <a:pt x="94950" y="16256"/>
                      <a:pt x="95380" y="16217"/>
                      <a:pt x="95806" y="16217"/>
                    </a:cubicBezTo>
                    <a:close/>
                    <a:moveTo>
                      <a:pt x="48849" y="16308"/>
                    </a:moveTo>
                    <a:cubicBezTo>
                      <a:pt x="50784" y="16308"/>
                      <a:pt x="52659" y="17111"/>
                      <a:pt x="54004" y="18558"/>
                    </a:cubicBezTo>
                    <a:lnTo>
                      <a:pt x="54004" y="18558"/>
                    </a:lnTo>
                    <a:cubicBezTo>
                      <a:pt x="54001" y="18558"/>
                      <a:pt x="53998" y="18558"/>
                      <a:pt x="53995" y="18558"/>
                    </a:cubicBezTo>
                    <a:cubicBezTo>
                      <a:pt x="53975" y="18558"/>
                      <a:pt x="53956" y="18558"/>
                      <a:pt x="53936" y="18558"/>
                    </a:cubicBezTo>
                    <a:cubicBezTo>
                      <a:pt x="52067" y="18558"/>
                      <a:pt x="50308" y="19396"/>
                      <a:pt x="49058" y="20700"/>
                    </a:cubicBezTo>
                    <a:cubicBezTo>
                      <a:pt x="49147" y="19114"/>
                      <a:pt x="48565" y="17608"/>
                      <a:pt x="47570" y="16426"/>
                    </a:cubicBezTo>
                    <a:cubicBezTo>
                      <a:pt x="47996" y="16347"/>
                      <a:pt x="48424" y="16308"/>
                      <a:pt x="48849" y="16308"/>
                    </a:cubicBezTo>
                    <a:close/>
                    <a:moveTo>
                      <a:pt x="59142" y="16308"/>
                    </a:moveTo>
                    <a:cubicBezTo>
                      <a:pt x="59566" y="16308"/>
                      <a:pt x="59994" y="16347"/>
                      <a:pt x="60420" y="16426"/>
                    </a:cubicBezTo>
                    <a:cubicBezTo>
                      <a:pt x="59425" y="17608"/>
                      <a:pt x="58843" y="19114"/>
                      <a:pt x="58932" y="20700"/>
                    </a:cubicBezTo>
                    <a:cubicBezTo>
                      <a:pt x="57691" y="19396"/>
                      <a:pt x="55923" y="18558"/>
                      <a:pt x="54054" y="18558"/>
                    </a:cubicBezTo>
                    <a:cubicBezTo>
                      <a:pt x="54037" y="18558"/>
                      <a:pt x="54021" y="18558"/>
                      <a:pt x="54004" y="18558"/>
                    </a:cubicBezTo>
                    <a:lnTo>
                      <a:pt x="54004" y="18558"/>
                    </a:lnTo>
                    <a:cubicBezTo>
                      <a:pt x="55341" y="17111"/>
                      <a:pt x="57209" y="16308"/>
                      <a:pt x="59142" y="16308"/>
                    </a:cubicBezTo>
                    <a:close/>
                    <a:moveTo>
                      <a:pt x="12289" y="16415"/>
                    </a:moveTo>
                    <a:cubicBezTo>
                      <a:pt x="12716" y="16415"/>
                      <a:pt x="13146" y="16454"/>
                      <a:pt x="13574" y="16533"/>
                    </a:cubicBezTo>
                    <a:cubicBezTo>
                      <a:pt x="13055" y="17142"/>
                      <a:pt x="12651" y="17850"/>
                      <a:pt x="12391" y="18612"/>
                    </a:cubicBezTo>
                    <a:cubicBezTo>
                      <a:pt x="12150" y="19311"/>
                      <a:pt x="12042" y="20055"/>
                      <a:pt x="12087" y="20798"/>
                    </a:cubicBezTo>
                    <a:cubicBezTo>
                      <a:pt x="10839" y="19488"/>
                      <a:pt x="9059" y="18657"/>
                      <a:pt x="7189" y="18657"/>
                    </a:cubicBezTo>
                    <a:cubicBezTo>
                      <a:pt x="7179" y="18657"/>
                      <a:pt x="7169" y="18657"/>
                      <a:pt x="7159" y="18657"/>
                    </a:cubicBezTo>
                    <a:cubicBezTo>
                      <a:pt x="8494" y="17211"/>
                      <a:pt x="10358" y="16415"/>
                      <a:pt x="12289" y="16415"/>
                    </a:cubicBezTo>
                    <a:close/>
                    <a:moveTo>
                      <a:pt x="25318" y="16415"/>
                    </a:moveTo>
                    <a:cubicBezTo>
                      <a:pt x="27251" y="16415"/>
                      <a:pt x="29119" y="17218"/>
                      <a:pt x="30456" y="18666"/>
                    </a:cubicBezTo>
                    <a:cubicBezTo>
                      <a:pt x="30436" y="18665"/>
                      <a:pt x="30417" y="18665"/>
                      <a:pt x="30397" y="18665"/>
                    </a:cubicBezTo>
                    <a:cubicBezTo>
                      <a:pt x="28537" y="18665"/>
                      <a:pt x="26769" y="19504"/>
                      <a:pt x="25528" y="20798"/>
                    </a:cubicBezTo>
                    <a:cubicBezTo>
                      <a:pt x="25563" y="20063"/>
                      <a:pt x="25465" y="19320"/>
                      <a:pt x="25223" y="18621"/>
                    </a:cubicBezTo>
                    <a:cubicBezTo>
                      <a:pt x="24963" y="17859"/>
                      <a:pt x="24560" y="17151"/>
                      <a:pt x="24040" y="16533"/>
                    </a:cubicBezTo>
                    <a:cubicBezTo>
                      <a:pt x="24466" y="16454"/>
                      <a:pt x="24893" y="16415"/>
                      <a:pt x="25318" y="16415"/>
                    </a:cubicBezTo>
                    <a:close/>
                    <a:moveTo>
                      <a:pt x="106101" y="16215"/>
                    </a:moveTo>
                    <a:cubicBezTo>
                      <a:pt x="106563" y="16215"/>
                      <a:pt x="107027" y="16260"/>
                      <a:pt x="107489" y="16354"/>
                    </a:cubicBezTo>
                    <a:cubicBezTo>
                      <a:pt x="106486" y="17608"/>
                      <a:pt x="105930" y="19194"/>
                      <a:pt x="106136" y="20870"/>
                    </a:cubicBezTo>
                    <a:cubicBezTo>
                      <a:pt x="104884" y="19414"/>
                      <a:pt x="103008" y="18459"/>
                      <a:pt x="101021" y="18459"/>
                    </a:cubicBezTo>
                    <a:cubicBezTo>
                      <a:pt x="101003" y="18459"/>
                      <a:pt x="100984" y="18459"/>
                      <a:pt x="100966" y="18460"/>
                    </a:cubicBezTo>
                    <a:cubicBezTo>
                      <a:pt x="102304" y="17013"/>
                      <a:pt x="104173" y="16215"/>
                      <a:pt x="106101" y="16215"/>
                    </a:cubicBezTo>
                    <a:close/>
                    <a:moveTo>
                      <a:pt x="70811" y="11695"/>
                    </a:moveTo>
                    <a:cubicBezTo>
                      <a:pt x="71307" y="11695"/>
                      <a:pt x="71806" y="11748"/>
                      <a:pt x="72301" y="11856"/>
                    </a:cubicBezTo>
                    <a:cubicBezTo>
                      <a:pt x="71289" y="13119"/>
                      <a:pt x="70742" y="14714"/>
                      <a:pt x="70939" y="16381"/>
                    </a:cubicBezTo>
                    <a:lnTo>
                      <a:pt x="70948" y="16372"/>
                    </a:lnTo>
                    <a:cubicBezTo>
                      <a:pt x="71456" y="16258"/>
                      <a:pt x="71969" y="16202"/>
                      <a:pt x="72477" y="16202"/>
                    </a:cubicBezTo>
                    <a:cubicBezTo>
                      <a:pt x="74410" y="16202"/>
                      <a:pt x="76285" y="17004"/>
                      <a:pt x="77633" y="18451"/>
                    </a:cubicBezTo>
                    <a:cubicBezTo>
                      <a:pt x="77615" y="18450"/>
                      <a:pt x="77597" y="18450"/>
                      <a:pt x="77579" y="18450"/>
                    </a:cubicBezTo>
                    <a:cubicBezTo>
                      <a:pt x="75529" y="18450"/>
                      <a:pt x="73607" y="19459"/>
                      <a:pt x="72355" y="20986"/>
                    </a:cubicBezTo>
                    <a:cubicBezTo>
                      <a:pt x="72747" y="17261"/>
                      <a:pt x="69434" y="13952"/>
                      <a:pt x="65721" y="13952"/>
                    </a:cubicBezTo>
                    <a:cubicBezTo>
                      <a:pt x="65701" y="13952"/>
                      <a:pt x="65682" y="13952"/>
                      <a:pt x="65662" y="13952"/>
                    </a:cubicBezTo>
                    <a:cubicBezTo>
                      <a:pt x="67003" y="12497"/>
                      <a:pt x="68877" y="11695"/>
                      <a:pt x="70811" y="11695"/>
                    </a:cubicBezTo>
                    <a:close/>
                    <a:moveTo>
                      <a:pt x="35609" y="16412"/>
                    </a:moveTo>
                    <a:cubicBezTo>
                      <a:pt x="36071" y="16412"/>
                      <a:pt x="36535" y="16458"/>
                      <a:pt x="36997" y="16551"/>
                    </a:cubicBezTo>
                    <a:cubicBezTo>
                      <a:pt x="36002" y="17805"/>
                      <a:pt x="35447" y="19400"/>
                      <a:pt x="35644" y="21067"/>
                    </a:cubicBezTo>
                    <a:cubicBezTo>
                      <a:pt x="34392" y="19611"/>
                      <a:pt x="32516" y="18656"/>
                      <a:pt x="30529" y="18656"/>
                    </a:cubicBezTo>
                    <a:cubicBezTo>
                      <a:pt x="30511" y="18656"/>
                      <a:pt x="30492" y="18657"/>
                      <a:pt x="30474" y="18657"/>
                    </a:cubicBezTo>
                    <a:cubicBezTo>
                      <a:pt x="31812" y="17210"/>
                      <a:pt x="33680" y="16412"/>
                      <a:pt x="35609" y="16412"/>
                    </a:cubicBezTo>
                    <a:close/>
                    <a:moveTo>
                      <a:pt x="112819" y="14254"/>
                    </a:moveTo>
                    <a:cubicBezTo>
                      <a:pt x="115994" y="14254"/>
                      <a:pt x="119169" y="16333"/>
                      <a:pt x="119209" y="20494"/>
                    </a:cubicBezTo>
                    <a:lnTo>
                      <a:pt x="119209" y="20494"/>
                    </a:lnTo>
                    <a:cubicBezTo>
                      <a:pt x="118731" y="20389"/>
                      <a:pt x="118248" y="20338"/>
                      <a:pt x="117769" y="20338"/>
                    </a:cubicBezTo>
                    <a:cubicBezTo>
                      <a:pt x="115913" y="20338"/>
                      <a:pt x="114109" y="21105"/>
                      <a:pt x="112821" y="22501"/>
                    </a:cubicBezTo>
                    <a:lnTo>
                      <a:pt x="112821" y="22492"/>
                    </a:lnTo>
                    <a:cubicBezTo>
                      <a:pt x="111539" y="21121"/>
                      <a:pt x="109747" y="20332"/>
                      <a:pt x="107865" y="20332"/>
                    </a:cubicBezTo>
                    <a:cubicBezTo>
                      <a:pt x="107382" y="20332"/>
                      <a:pt x="106898" y="20386"/>
                      <a:pt x="106423" y="20494"/>
                    </a:cubicBezTo>
                    <a:lnTo>
                      <a:pt x="106423" y="20494"/>
                    </a:lnTo>
                    <a:cubicBezTo>
                      <a:pt x="106463" y="16335"/>
                      <a:pt x="109641" y="14254"/>
                      <a:pt x="112819" y="14254"/>
                    </a:cubicBezTo>
                    <a:close/>
                    <a:moveTo>
                      <a:pt x="136134" y="14257"/>
                    </a:moveTo>
                    <a:cubicBezTo>
                      <a:pt x="139307" y="14257"/>
                      <a:pt x="142483" y="16335"/>
                      <a:pt x="142525" y="20492"/>
                    </a:cubicBezTo>
                    <a:lnTo>
                      <a:pt x="142525" y="20492"/>
                    </a:lnTo>
                    <a:cubicBezTo>
                      <a:pt x="142054" y="20391"/>
                      <a:pt x="141580" y="20342"/>
                      <a:pt x="141109" y="20342"/>
                    </a:cubicBezTo>
                    <a:cubicBezTo>
                      <a:pt x="139250" y="20342"/>
                      <a:pt x="137444" y="21108"/>
                      <a:pt x="136145" y="22501"/>
                    </a:cubicBezTo>
                    <a:cubicBezTo>
                      <a:pt x="134872" y="21121"/>
                      <a:pt x="133071" y="20341"/>
                      <a:pt x="131199" y="20341"/>
                    </a:cubicBezTo>
                    <a:cubicBezTo>
                      <a:pt x="130715" y="20341"/>
                      <a:pt x="130231" y="20395"/>
                      <a:pt x="129756" y="20494"/>
                    </a:cubicBezTo>
                    <a:lnTo>
                      <a:pt x="129756" y="20494"/>
                    </a:lnTo>
                    <a:cubicBezTo>
                      <a:pt x="129787" y="16336"/>
                      <a:pt x="132959" y="14257"/>
                      <a:pt x="136134" y="14257"/>
                    </a:cubicBezTo>
                    <a:close/>
                    <a:moveTo>
                      <a:pt x="89297" y="14362"/>
                    </a:moveTo>
                    <a:cubicBezTo>
                      <a:pt x="91875" y="14362"/>
                      <a:pt x="94452" y="15733"/>
                      <a:pt x="95348" y="18477"/>
                    </a:cubicBezTo>
                    <a:cubicBezTo>
                      <a:pt x="95572" y="19158"/>
                      <a:pt x="95679" y="19875"/>
                      <a:pt x="95688" y="20583"/>
                    </a:cubicBezTo>
                    <a:cubicBezTo>
                      <a:pt x="95213" y="20481"/>
                      <a:pt x="94735" y="20431"/>
                      <a:pt x="94260" y="20431"/>
                    </a:cubicBezTo>
                    <a:cubicBezTo>
                      <a:pt x="92399" y="20431"/>
                      <a:pt x="90599" y="21198"/>
                      <a:pt x="89299" y="22590"/>
                    </a:cubicBezTo>
                    <a:cubicBezTo>
                      <a:pt x="88018" y="21210"/>
                      <a:pt x="86226" y="20431"/>
                      <a:pt x="84344" y="20431"/>
                    </a:cubicBezTo>
                    <a:cubicBezTo>
                      <a:pt x="83860" y="20431"/>
                      <a:pt x="83376" y="20485"/>
                      <a:pt x="82902" y="20583"/>
                    </a:cubicBezTo>
                    <a:cubicBezTo>
                      <a:pt x="82902" y="19875"/>
                      <a:pt x="83018" y="19158"/>
                      <a:pt x="83233" y="18486"/>
                    </a:cubicBezTo>
                    <a:cubicBezTo>
                      <a:pt x="84130" y="15738"/>
                      <a:pt x="86714" y="14362"/>
                      <a:pt x="89297" y="14362"/>
                    </a:cubicBezTo>
                    <a:close/>
                    <a:moveTo>
                      <a:pt x="42353" y="14449"/>
                    </a:moveTo>
                    <a:cubicBezTo>
                      <a:pt x="45529" y="14449"/>
                      <a:pt x="48704" y="16525"/>
                      <a:pt x="48744" y="20682"/>
                    </a:cubicBezTo>
                    <a:cubicBezTo>
                      <a:pt x="48269" y="20580"/>
                      <a:pt x="47791" y="20530"/>
                      <a:pt x="47316" y="20530"/>
                    </a:cubicBezTo>
                    <a:cubicBezTo>
                      <a:pt x="45456" y="20530"/>
                      <a:pt x="43649" y="21293"/>
                      <a:pt x="42351" y="22684"/>
                    </a:cubicBezTo>
                    <a:lnTo>
                      <a:pt x="42351" y="22684"/>
                    </a:lnTo>
                    <a:cubicBezTo>
                      <a:pt x="41070" y="21307"/>
                      <a:pt x="39280" y="20529"/>
                      <a:pt x="37400" y="20529"/>
                    </a:cubicBezTo>
                    <a:cubicBezTo>
                      <a:pt x="36916" y="20529"/>
                      <a:pt x="36432" y="20583"/>
                      <a:pt x="35958" y="20682"/>
                    </a:cubicBezTo>
                    <a:cubicBezTo>
                      <a:pt x="35998" y="16527"/>
                      <a:pt x="39176" y="14449"/>
                      <a:pt x="42353" y="14449"/>
                    </a:cubicBezTo>
                    <a:close/>
                    <a:moveTo>
                      <a:pt x="65651" y="14458"/>
                    </a:moveTo>
                    <a:cubicBezTo>
                      <a:pt x="68826" y="14458"/>
                      <a:pt x="72001" y="16534"/>
                      <a:pt x="72041" y="20691"/>
                    </a:cubicBezTo>
                    <a:cubicBezTo>
                      <a:pt x="71568" y="20589"/>
                      <a:pt x="71091" y="20539"/>
                      <a:pt x="70617" y="20539"/>
                    </a:cubicBezTo>
                    <a:cubicBezTo>
                      <a:pt x="68758" y="20539"/>
                      <a:pt x="66952" y="21305"/>
                      <a:pt x="65653" y="22698"/>
                    </a:cubicBezTo>
                    <a:cubicBezTo>
                      <a:pt x="64371" y="21318"/>
                      <a:pt x="62579" y="20538"/>
                      <a:pt x="60697" y="20538"/>
                    </a:cubicBezTo>
                    <a:cubicBezTo>
                      <a:pt x="60214" y="20538"/>
                      <a:pt x="59730" y="20592"/>
                      <a:pt x="59255" y="20691"/>
                    </a:cubicBezTo>
                    <a:cubicBezTo>
                      <a:pt x="59295" y="16536"/>
                      <a:pt x="62473" y="14458"/>
                      <a:pt x="65651" y="14458"/>
                    </a:cubicBezTo>
                    <a:close/>
                    <a:moveTo>
                      <a:pt x="18803" y="14564"/>
                    </a:moveTo>
                    <a:cubicBezTo>
                      <a:pt x="21386" y="14564"/>
                      <a:pt x="23968" y="15937"/>
                      <a:pt x="24864" y="18684"/>
                    </a:cubicBezTo>
                    <a:cubicBezTo>
                      <a:pt x="25079" y="19365"/>
                      <a:pt x="25196" y="20072"/>
                      <a:pt x="25196" y="20789"/>
                    </a:cubicBezTo>
                    <a:cubicBezTo>
                      <a:pt x="24718" y="20684"/>
                      <a:pt x="24235" y="20633"/>
                      <a:pt x="23756" y="20633"/>
                    </a:cubicBezTo>
                    <a:cubicBezTo>
                      <a:pt x="21903" y="20633"/>
                      <a:pt x="20103" y="21401"/>
                      <a:pt x="18807" y="22796"/>
                    </a:cubicBezTo>
                    <a:cubicBezTo>
                      <a:pt x="17542" y="21424"/>
                      <a:pt x="15754" y="20637"/>
                      <a:pt x="13893" y="20637"/>
                    </a:cubicBezTo>
                    <a:cubicBezTo>
                      <a:pt x="13882" y="20637"/>
                      <a:pt x="13871" y="20637"/>
                      <a:pt x="13861" y="20637"/>
                    </a:cubicBezTo>
                    <a:cubicBezTo>
                      <a:pt x="13368" y="20637"/>
                      <a:pt x="12884" y="20682"/>
                      <a:pt x="12409" y="20789"/>
                    </a:cubicBezTo>
                    <a:cubicBezTo>
                      <a:pt x="12418" y="20072"/>
                      <a:pt x="12526" y="19365"/>
                      <a:pt x="12741" y="18684"/>
                    </a:cubicBezTo>
                    <a:cubicBezTo>
                      <a:pt x="13637" y="15937"/>
                      <a:pt x="16220" y="14564"/>
                      <a:pt x="18803" y="14564"/>
                    </a:cubicBezTo>
                    <a:close/>
                    <a:moveTo>
                      <a:pt x="117964" y="20716"/>
                    </a:moveTo>
                    <a:cubicBezTo>
                      <a:pt x="118390" y="20716"/>
                      <a:pt x="118819" y="20755"/>
                      <a:pt x="119245" y="20834"/>
                    </a:cubicBezTo>
                    <a:cubicBezTo>
                      <a:pt x="118726" y="21443"/>
                      <a:pt x="118322" y="22151"/>
                      <a:pt x="118063" y="22913"/>
                    </a:cubicBezTo>
                    <a:cubicBezTo>
                      <a:pt x="117821" y="23612"/>
                      <a:pt x="117722" y="24356"/>
                      <a:pt x="117758" y="25099"/>
                    </a:cubicBezTo>
                    <a:cubicBezTo>
                      <a:pt x="116516" y="23796"/>
                      <a:pt x="114757" y="22957"/>
                      <a:pt x="112897" y="22957"/>
                    </a:cubicBezTo>
                    <a:cubicBezTo>
                      <a:pt x="112878" y="22957"/>
                      <a:pt x="112858" y="22958"/>
                      <a:pt x="112839" y="22958"/>
                    </a:cubicBezTo>
                    <a:cubicBezTo>
                      <a:pt x="114174" y="21512"/>
                      <a:pt x="116038" y="20716"/>
                      <a:pt x="117964" y="20716"/>
                    </a:cubicBezTo>
                    <a:close/>
                    <a:moveTo>
                      <a:pt x="130993" y="20716"/>
                    </a:moveTo>
                    <a:cubicBezTo>
                      <a:pt x="132921" y="20716"/>
                      <a:pt x="134791" y="21512"/>
                      <a:pt x="136127" y="22958"/>
                    </a:cubicBezTo>
                    <a:cubicBezTo>
                      <a:pt x="136107" y="22958"/>
                      <a:pt x="136088" y="22957"/>
                      <a:pt x="136068" y="22957"/>
                    </a:cubicBezTo>
                    <a:cubicBezTo>
                      <a:pt x="134208" y="22957"/>
                      <a:pt x="132440" y="23796"/>
                      <a:pt x="131199" y="25099"/>
                    </a:cubicBezTo>
                    <a:cubicBezTo>
                      <a:pt x="131234" y="24356"/>
                      <a:pt x="131136" y="23612"/>
                      <a:pt x="130894" y="22913"/>
                    </a:cubicBezTo>
                    <a:cubicBezTo>
                      <a:pt x="130634" y="22151"/>
                      <a:pt x="130231" y="21452"/>
                      <a:pt x="129711" y="20834"/>
                    </a:cubicBezTo>
                    <a:cubicBezTo>
                      <a:pt x="130138" y="20755"/>
                      <a:pt x="130567" y="20716"/>
                      <a:pt x="130993" y="20716"/>
                    </a:cubicBezTo>
                    <a:close/>
                    <a:moveTo>
                      <a:pt x="84143" y="20805"/>
                    </a:moveTo>
                    <a:cubicBezTo>
                      <a:pt x="86076" y="20805"/>
                      <a:pt x="87948" y="21602"/>
                      <a:pt x="89290" y="23047"/>
                    </a:cubicBezTo>
                    <a:cubicBezTo>
                      <a:pt x="90627" y="21607"/>
                      <a:pt x="92501" y="20806"/>
                      <a:pt x="94436" y="20806"/>
                    </a:cubicBezTo>
                    <a:cubicBezTo>
                      <a:pt x="94861" y="20806"/>
                      <a:pt x="95289" y="20845"/>
                      <a:pt x="95715" y="20924"/>
                    </a:cubicBezTo>
                    <a:cubicBezTo>
                      <a:pt x="94720" y="22106"/>
                      <a:pt x="94138" y="23603"/>
                      <a:pt x="94219" y="25198"/>
                    </a:cubicBezTo>
                    <a:cubicBezTo>
                      <a:pt x="92977" y="23894"/>
                      <a:pt x="91209" y="23056"/>
                      <a:pt x="89341" y="23056"/>
                    </a:cubicBezTo>
                    <a:cubicBezTo>
                      <a:pt x="89321" y="23056"/>
                      <a:pt x="89301" y="23056"/>
                      <a:pt x="89281" y="23056"/>
                    </a:cubicBezTo>
                    <a:cubicBezTo>
                      <a:pt x="89262" y="23056"/>
                      <a:pt x="89242" y="23056"/>
                      <a:pt x="89222" y="23056"/>
                    </a:cubicBezTo>
                    <a:cubicBezTo>
                      <a:pt x="87362" y="23056"/>
                      <a:pt x="85595" y="23894"/>
                      <a:pt x="84353" y="25198"/>
                    </a:cubicBezTo>
                    <a:cubicBezTo>
                      <a:pt x="84434" y="23612"/>
                      <a:pt x="83851" y="22106"/>
                      <a:pt x="82866" y="20924"/>
                    </a:cubicBezTo>
                    <a:lnTo>
                      <a:pt x="82857" y="20924"/>
                    </a:lnTo>
                    <a:cubicBezTo>
                      <a:pt x="83285" y="20844"/>
                      <a:pt x="83716" y="20805"/>
                      <a:pt x="84143" y="20805"/>
                    </a:cubicBezTo>
                    <a:close/>
                    <a:moveTo>
                      <a:pt x="60510" y="20908"/>
                    </a:moveTo>
                    <a:cubicBezTo>
                      <a:pt x="62444" y="20908"/>
                      <a:pt x="64322" y="21705"/>
                      <a:pt x="65662" y="23155"/>
                    </a:cubicBezTo>
                    <a:cubicBezTo>
                      <a:pt x="65642" y="23155"/>
                      <a:pt x="65622" y="23155"/>
                      <a:pt x="65602" y="23155"/>
                    </a:cubicBezTo>
                    <a:cubicBezTo>
                      <a:pt x="63720" y="23155"/>
                      <a:pt x="61965" y="23989"/>
                      <a:pt x="60724" y="25287"/>
                    </a:cubicBezTo>
                    <a:lnTo>
                      <a:pt x="60724" y="25287"/>
                    </a:lnTo>
                    <a:cubicBezTo>
                      <a:pt x="60769" y="24543"/>
                      <a:pt x="60662" y="23809"/>
                      <a:pt x="60429" y="23110"/>
                    </a:cubicBezTo>
                    <a:cubicBezTo>
                      <a:pt x="60160" y="22348"/>
                      <a:pt x="59766" y="21641"/>
                      <a:pt x="59246" y="21022"/>
                    </a:cubicBezTo>
                    <a:cubicBezTo>
                      <a:pt x="59667" y="20945"/>
                      <a:pt x="60090" y="20908"/>
                      <a:pt x="60510" y="20908"/>
                    </a:cubicBezTo>
                    <a:close/>
                    <a:moveTo>
                      <a:pt x="47505" y="20905"/>
                    </a:moveTo>
                    <a:cubicBezTo>
                      <a:pt x="47929" y="20905"/>
                      <a:pt x="48356" y="20943"/>
                      <a:pt x="48780" y="21022"/>
                    </a:cubicBezTo>
                    <a:cubicBezTo>
                      <a:pt x="48251" y="21641"/>
                      <a:pt x="47848" y="22348"/>
                      <a:pt x="47579" y="23119"/>
                    </a:cubicBezTo>
                    <a:lnTo>
                      <a:pt x="47597" y="23110"/>
                    </a:lnTo>
                    <a:lnTo>
                      <a:pt x="47597" y="23110"/>
                    </a:lnTo>
                    <a:cubicBezTo>
                      <a:pt x="47355" y="23809"/>
                      <a:pt x="47257" y="24544"/>
                      <a:pt x="47293" y="25287"/>
                    </a:cubicBezTo>
                    <a:cubicBezTo>
                      <a:pt x="46045" y="23977"/>
                      <a:pt x="44274" y="23146"/>
                      <a:pt x="42394" y="23146"/>
                    </a:cubicBezTo>
                    <a:cubicBezTo>
                      <a:pt x="42384" y="23146"/>
                      <a:pt x="42374" y="23146"/>
                      <a:pt x="42364" y="23146"/>
                    </a:cubicBezTo>
                    <a:cubicBezTo>
                      <a:pt x="43709" y="21706"/>
                      <a:pt x="45577" y="20905"/>
                      <a:pt x="47505" y="20905"/>
                    </a:cubicBezTo>
                    <a:close/>
                    <a:moveTo>
                      <a:pt x="107673" y="20708"/>
                    </a:moveTo>
                    <a:cubicBezTo>
                      <a:pt x="109600" y="20708"/>
                      <a:pt x="111466" y="21504"/>
                      <a:pt x="112812" y="22949"/>
                    </a:cubicBezTo>
                    <a:cubicBezTo>
                      <a:pt x="112802" y="22949"/>
                      <a:pt x="112793" y="22949"/>
                      <a:pt x="112783" y="22949"/>
                    </a:cubicBezTo>
                    <a:cubicBezTo>
                      <a:pt x="110787" y="22949"/>
                      <a:pt x="108908" y="23888"/>
                      <a:pt x="107659" y="25341"/>
                    </a:cubicBezTo>
                    <a:cubicBezTo>
                      <a:pt x="107785" y="23675"/>
                      <a:pt x="107184" y="22098"/>
                      <a:pt x="106136" y="20888"/>
                    </a:cubicBezTo>
                    <a:lnTo>
                      <a:pt x="106136" y="20879"/>
                    </a:lnTo>
                    <a:cubicBezTo>
                      <a:pt x="106647" y="20764"/>
                      <a:pt x="107162" y="20708"/>
                      <a:pt x="107673" y="20708"/>
                    </a:cubicBezTo>
                    <a:close/>
                    <a:moveTo>
                      <a:pt x="13652" y="21003"/>
                    </a:moveTo>
                    <a:cubicBezTo>
                      <a:pt x="15588" y="21003"/>
                      <a:pt x="17463" y="21806"/>
                      <a:pt x="18807" y="23253"/>
                    </a:cubicBezTo>
                    <a:cubicBezTo>
                      <a:pt x="18787" y="23253"/>
                      <a:pt x="18768" y="23253"/>
                      <a:pt x="18748" y="23253"/>
                    </a:cubicBezTo>
                    <a:cubicBezTo>
                      <a:pt x="16879" y="23253"/>
                      <a:pt x="15111" y="24092"/>
                      <a:pt x="13870" y="25395"/>
                    </a:cubicBezTo>
                    <a:cubicBezTo>
                      <a:pt x="13951" y="23809"/>
                      <a:pt x="13368" y="22313"/>
                      <a:pt x="12382" y="21130"/>
                    </a:cubicBezTo>
                    <a:lnTo>
                      <a:pt x="12374" y="21121"/>
                    </a:lnTo>
                    <a:cubicBezTo>
                      <a:pt x="12799" y="21042"/>
                      <a:pt x="13227" y="21003"/>
                      <a:pt x="13652" y="21003"/>
                    </a:cubicBezTo>
                    <a:close/>
                    <a:moveTo>
                      <a:pt x="23953" y="21003"/>
                    </a:moveTo>
                    <a:cubicBezTo>
                      <a:pt x="24378" y="21003"/>
                      <a:pt x="24806" y="21042"/>
                      <a:pt x="25232" y="21121"/>
                    </a:cubicBezTo>
                    <a:cubicBezTo>
                      <a:pt x="24237" y="22304"/>
                      <a:pt x="23655" y="23800"/>
                      <a:pt x="23744" y="25395"/>
                    </a:cubicBezTo>
                    <a:cubicBezTo>
                      <a:pt x="22494" y="24092"/>
                      <a:pt x="20726" y="23253"/>
                      <a:pt x="18866" y="23253"/>
                    </a:cubicBezTo>
                    <a:cubicBezTo>
                      <a:pt x="18846" y="23253"/>
                      <a:pt x="18827" y="23253"/>
                      <a:pt x="18807" y="23253"/>
                    </a:cubicBezTo>
                    <a:cubicBezTo>
                      <a:pt x="20144" y="21806"/>
                      <a:pt x="22018" y="21003"/>
                      <a:pt x="23953" y="21003"/>
                    </a:cubicBezTo>
                    <a:close/>
                    <a:moveTo>
                      <a:pt x="37173" y="20910"/>
                    </a:moveTo>
                    <a:cubicBezTo>
                      <a:pt x="39106" y="20910"/>
                      <a:pt x="40979" y="21706"/>
                      <a:pt x="42328" y="23155"/>
                    </a:cubicBezTo>
                    <a:cubicBezTo>
                      <a:pt x="42310" y="23155"/>
                      <a:pt x="42291" y="23155"/>
                      <a:pt x="42273" y="23155"/>
                    </a:cubicBezTo>
                    <a:cubicBezTo>
                      <a:pt x="40286" y="23155"/>
                      <a:pt x="38419" y="24100"/>
                      <a:pt x="37176" y="25538"/>
                    </a:cubicBezTo>
                    <a:cubicBezTo>
                      <a:pt x="37302" y="23881"/>
                      <a:pt x="36701" y="22304"/>
                      <a:pt x="35653" y="21076"/>
                    </a:cubicBezTo>
                    <a:cubicBezTo>
                      <a:pt x="36158" y="20965"/>
                      <a:pt x="36668" y="20910"/>
                      <a:pt x="37173" y="20910"/>
                    </a:cubicBezTo>
                    <a:close/>
                    <a:moveTo>
                      <a:pt x="124477" y="18862"/>
                    </a:moveTo>
                    <a:cubicBezTo>
                      <a:pt x="127059" y="18862"/>
                      <a:pt x="129640" y="20235"/>
                      <a:pt x="130536" y="22985"/>
                    </a:cubicBezTo>
                    <a:cubicBezTo>
                      <a:pt x="130751" y="23666"/>
                      <a:pt x="130867" y="24373"/>
                      <a:pt x="130867" y="25090"/>
                    </a:cubicBezTo>
                    <a:cubicBezTo>
                      <a:pt x="130388" y="24985"/>
                      <a:pt x="129906" y="24934"/>
                      <a:pt x="129426" y="24934"/>
                    </a:cubicBezTo>
                    <a:cubicBezTo>
                      <a:pt x="127574" y="24934"/>
                      <a:pt x="125776" y="25700"/>
                      <a:pt x="124487" y="27089"/>
                    </a:cubicBezTo>
                    <a:cubicBezTo>
                      <a:pt x="123206" y="25709"/>
                      <a:pt x="121414" y="24929"/>
                      <a:pt x="119532" y="24929"/>
                    </a:cubicBezTo>
                    <a:cubicBezTo>
                      <a:pt x="119048" y="24929"/>
                      <a:pt x="118564" y="24983"/>
                      <a:pt x="118089" y="25090"/>
                    </a:cubicBezTo>
                    <a:cubicBezTo>
                      <a:pt x="118089" y="24373"/>
                      <a:pt x="118197" y="23666"/>
                      <a:pt x="118412" y="22985"/>
                    </a:cubicBezTo>
                    <a:cubicBezTo>
                      <a:pt x="119308" y="20237"/>
                      <a:pt x="121893" y="18862"/>
                      <a:pt x="124477" y="18862"/>
                    </a:cubicBezTo>
                    <a:close/>
                    <a:moveTo>
                      <a:pt x="77632" y="18956"/>
                    </a:moveTo>
                    <a:cubicBezTo>
                      <a:pt x="80806" y="18956"/>
                      <a:pt x="83981" y="21032"/>
                      <a:pt x="84022" y="25189"/>
                    </a:cubicBezTo>
                    <a:cubicBezTo>
                      <a:pt x="83548" y="25087"/>
                      <a:pt x="83071" y="25037"/>
                      <a:pt x="82597" y="25037"/>
                    </a:cubicBezTo>
                    <a:cubicBezTo>
                      <a:pt x="80739" y="25037"/>
                      <a:pt x="78934" y="25804"/>
                      <a:pt x="77642" y="27196"/>
                    </a:cubicBezTo>
                    <a:cubicBezTo>
                      <a:pt x="76360" y="25816"/>
                      <a:pt x="74568" y="25037"/>
                      <a:pt x="72687" y="25037"/>
                    </a:cubicBezTo>
                    <a:cubicBezTo>
                      <a:pt x="72203" y="25037"/>
                      <a:pt x="71719" y="25090"/>
                      <a:pt x="71244" y="25189"/>
                    </a:cubicBezTo>
                    <a:cubicBezTo>
                      <a:pt x="71280" y="21035"/>
                      <a:pt x="74456" y="18956"/>
                      <a:pt x="77632" y="18956"/>
                    </a:cubicBezTo>
                    <a:close/>
                    <a:moveTo>
                      <a:pt x="100947" y="18956"/>
                    </a:moveTo>
                    <a:cubicBezTo>
                      <a:pt x="104121" y="18956"/>
                      <a:pt x="107295" y="21032"/>
                      <a:pt x="107337" y="25187"/>
                    </a:cubicBezTo>
                    <a:lnTo>
                      <a:pt x="107337" y="25187"/>
                    </a:lnTo>
                    <a:cubicBezTo>
                      <a:pt x="106865" y="25086"/>
                      <a:pt x="106389" y="25037"/>
                      <a:pt x="105917" y="25037"/>
                    </a:cubicBezTo>
                    <a:cubicBezTo>
                      <a:pt x="104054" y="25037"/>
                      <a:pt x="102249" y="25804"/>
                      <a:pt x="100957" y="27196"/>
                    </a:cubicBezTo>
                    <a:cubicBezTo>
                      <a:pt x="99676" y="25816"/>
                      <a:pt x="97883" y="25037"/>
                      <a:pt x="96002" y="25037"/>
                    </a:cubicBezTo>
                    <a:cubicBezTo>
                      <a:pt x="95518" y="25037"/>
                      <a:pt x="95034" y="25090"/>
                      <a:pt x="94559" y="25189"/>
                    </a:cubicBezTo>
                    <a:cubicBezTo>
                      <a:pt x="94595" y="21035"/>
                      <a:pt x="97771" y="18956"/>
                      <a:pt x="100947" y="18956"/>
                    </a:cubicBezTo>
                    <a:close/>
                    <a:moveTo>
                      <a:pt x="53993" y="19061"/>
                    </a:moveTo>
                    <a:cubicBezTo>
                      <a:pt x="56574" y="19061"/>
                      <a:pt x="59156" y="20434"/>
                      <a:pt x="60052" y="23182"/>
                    </a:cubicBezTo>
                    <a:lnTo>
                      <a:pt x="60070" y="23173"/>
                    </a:lnTo>
                    <a:cubicBezTo>
                      <a:pt x="60285" y="23854"/>
                      <a:pt x="60393" y="24562"/>
                      <a:pt x="60402" y="25278"/>
                    </a:cubicBezTo>
                    <a:cubicBezTo>
                      <a:pt x="59927" y="25177"/>
                      <a:pt x="59448" y="25127"/>
                      <a:pt x="58973" y="25127"/>
                    </a:cubicBezTo>
                    <a:cubicBezTo>
                      <a:pt x="57110" y="25127"/>
                      <a:pt x="55305" y="25893"/>
                      <a:pt x="54013" y="27286"/>
                    </a:cubicBezTo>
                    <a:cubicBezTo>
                      <a:pt x="52732" y="25906"/>
                      <a:pt x="50939" y="25126"/>
                      <a:pt x="49058" y="25126"/>
                    </a:cubicBezTo>
                    <a:cubicBezTo>
                      <a:pt x="48574" y="25126"/>
                      <a:pt x="48090" y="25171"/>
                      <a:pt x="47615" y="25278"/>
                    </a:cubicBezTo>
                    <a:cubicBezTo>
                      <a:pt x="47615" y="24562"/>
                      <a:pt x="47732" y="23854"/>
                      <a:pt x="47947" y="23173"/>
                    </a:cubicBezTo>
                    <a:cubicBezTo>
                      <a:pt x="48838" y="20432"/>
                      <a:pt x="51415" y="19061"/>
                      <a:pt x="53993" y="19061"/>
                    </a:cubicBezTo>
                    <a:close/>
                    <a:moveTo>
                      <a:pt x="7148" y="19155"/>
                    </a:moveTo>
                    <a:cubicBezTo>
                      <a:pt x="10323" y="19155"/>
                      <a:pt x="13498" y="21234"/>
                      <a:pt x="13538" y="25395"/>
                    </a:cubicBezTo>
                    <a:cubicBezTo>
                      <a:pt x="13060" y="25290"/>
                      <a:pt x="12577" y="25239"/>
                      <a:pt x="12098" y="25239"/>
                    </a:cubicBezTo>
                    <a:cubicBezTo>
                      <a:pt x="10244" y="25239"/>
                      <a:pt x="8445" y="26005"/>
                      <a:pt x="7150" y="27393"/>
                    </a:cubicBezTo>
                    <a:cubicBezTo>
                      <a:pt x="5868" y="26013"/>
                      <a:pt x="4076" y="25234"/>
                      <a:pt x="2194" y="25234"/>
                    </a:cubicBezTo>
                    <a:cubicBezTo>
                      <a:pt x="1711" y="25234"/>
                      <a:pt x="1227" y="25287"/>
                      <a:pt x="752" y="25395"/>
                    </a:cubicBezTo>
                    <a:cubicBezTo>
                      <a:pt x="792" y="21236"/>
                      <a:pt x="3970" y="19155"/>
                      <a:pt x="7148" y="19155"/>
                    </a:cubicBezTo>
                    <a:close/>
                    <a:moveTo>
                      <a:pt x="30463" y="19158"/>
                    </a:moveTo>
                    <a:cubicBezTo>
                      <a:pt x="33636" y="19158"/>
                      <a:pt x="36811" y="21236"/>
                      <a:pt x="36854" y="25391"/>
                    </a:cubicBezTo>
                    <a:lnTo>
                      <a:pt x="36854" y="25391"/>
                    </a:lnTo>
                    <a:cubicBezTo>
                      <a:pt x="36379" y="25289"/>
                      <a:pt x="35901" y="25239"/>
                      <a:pt x="35426" y="25239"/>
                    </a:cubicBezTo>
                    <a:cubicBezTo>
                      <a:pt x="33569" y="25239"/>
                      <a:pt x="31771" y="26005"/>
                      <a:pt x="30483" y="27393"/>
                    </a:cubicBezTo>
                    <a:cubicBezTo>
                      <a:pt x="29201" y="26022"/>
                      <a:pt x="27409" y="25234"/>
                      <a:pt x="25528" y="25234"/>
                    </a:cubicBezTo>
                    <a:cubicBezTo>
                      <a:pt x="25044" y="25234"/>
                      <a:pt x="24560" y="25287"/>
                      <a:pt x="24085" y="25395"/>
                    </a:cubicBezTo>
                    <a:cubicBezTo>
                      <a:pt x="24116" y="21237"/>
                      <a:pt x="27288" y="19158"/>
                      <a:pt x="30463" y="19158"/>
                    </a:cubicBezTo>
                    <a:close/>
                    <a:moveTo>
                      <a:pt x="129616" y="25309"/>
                    </a:moveTo>
                    <a:cubicBezTo>
                      <a:pt x="130046" y="25309"/>
                      <a:pt x="130480" y="25349"/>
                      <a:pt x="130912" y="25431"/>
                    </a:cubicBezTo>
                    <a:cubicBezTo>
                      <a:pt x="129908" y="26605"/>
                      <a:pt x="129326" y="28110"/>
                      <a:pt x="129415" y="29696"/>
                    </a:cubicBezTo>
                    <a:lnTo>
                      <a:pt x="129415" y="29705"/>
                    </a:lnTo>
                    <a:cubicBezTo>
                      <a:pt x="128174" y="28393"/>
                      <a:pt x="126407" y="27563"/>
                      <a:pt x="124538" y="27563"/>
                    </a:cubicBezTo>
                    <a:cubicBezTo>
                      <a:pt x="124518" y="27563"/>
                      <a:pt x="124498" y="27563"/>
                      <a:pt x="124478" y="27563"/>
                    </a:cubicBezTo>
                    <a:cubicBezTo>
                      <a:pt x="124459" y="27563"/>
                      <a:pt x="124439" y="27563"/>
                      <a:pt x="124419" y="27563"/>
                    </a:cubicBezTo>
                    <a:cubicBezTo>
                      <a:pt x="122559" y="27563"/>
                      <a:pt x="120791" y="28402"/>
                      <a:pt x="119550" y="29705"/>
                    </a:cubicBezTo>
                    <a:cubicBezTo>
                      <a:pt x="119631" y="28110"/>
                      <a:pt x="119048" y="26605"/>
                      <a:pt x="118054" y="25431"/>
                    </a:cubicBezTo>
                    <a:cubicBezTo>
                      <a:pt x="118485" y="25349"/>
                      <a:pt x="118919" y="25309"/>
                      <a:pt x="119350" y="25309"/>
                    </a:cubicBezTo>
                    <a:cubicBezTo>
                      <a:pt x="121279" y="25309"/>
                      <a:pt x="123147" y="26111"/>
                      <a:pt x="124487" y="27554"/>
                    </a:cubicBezTo>
                    <a:cubicBezTo>
                      <a:pt x="125820" y="26111"/>
                      <a:pt x="127687" y="25309"/>
                      <a:pt x="129616" y="25309"/>
                    </a:cubicBezTo>
                    <a:close/>
                    <a:moveTo>
                      <a:pt x="48849" y="25510"/>
                    </a:moveTo>
                    <a:cubicBezTo>
                      <a:pt x="50784" y="25510"/>
                      <a:pt x="52659" y="26313"/>
                      <a:pt x="54004" y="27760"/>
                    </a:cubicBezTo>
                    <a:lnTo>
                      <a:pt x="54004" y="27760"/>
                    </a:lnTo>
                    <a:cubicBezTo>
                      <a:pt x="54001" y="27760"/>
                      <a:pt x="53998" y="27761"/>
                      <a:pt x="53995" y="27761"/>
                    </a:cubicBezTo>
                    <a:cubicBezTo>
                      <a:pt x="53975" y="27760"/>
                      <a:pt x="53956" y="27760"/>
                      <a:pt x="53936" y="27760"/>
                    </a:cubicBezTo>
                    <a:cubicBezTo>
                      <a:pt x="52067" y="27760"/>
                      <a:pt x="50308" y="28599"/>
                      <a:pt x="49058" y="29902"/>
                    </a:cubicBezTo>
                    <a:cubicBezTo>
                      <a:pt x="49138" y="28307"/>
                      <a:pt x="48565" y="26811"/>
                      <a:pt x="47561" y="25628"/>
                    </a:cubicBezTo>
                    <a:lnTo>
                      <a:pt x="47570" y="25628"/>
                    </a:lnTo>
                    <a:cubicBezTo>
                      <a:pt x="47996" y="25549"/>
                      <a:pt x="48424" y="25510"/>
                      <a:pt x="48849" y="25510"/>
                    </a:cubicBezTo>
                    <a:close/>
                    <a:moveTo>
                      <a:pt x="59145" y="25510"/>
                    </a:moveTo>
                    <a:cubicBezTo>
                      <a:pt x="59569" y="25510"/>
                      <a:pt x="59996" y="25549"/>
                      <a:pt x="60420" y="25628"/>
                    </a:cubicBezTo>
                    <a:cubicBezTo>
                      <a:pt x="59434" y="26811"/>
                      <a:pt x="58852" y="28307"/>
                      <a:pt x="58932" y="29902"/>
                    </a:cubicBezTo>
                    <a:cubicBezTo>
                      <a:pt x="57691" y="28599"/>
                      <a:pt x="55923" y="27760"/>
                      <a:pt x="54054" y="27760"/>
                    </a:cubicBezTo>
                    <a:cubicBezTo>
                      <a:pt x="54037" y="27760"/>
                      <a:pt x="54021" y="27760"/>
                      <a:pt x="54004" y="27760"/>
                    </a:cubicBezTo>
                    <a:lnTo>
                      <a:pt x="54004" y="27760"/>
                    </a:lnTo>
                    <a:cubicBezTo>
                      <a:pt x="55341" y="26313"/>
                      <a:pt x="57215" y="25510"/>
                      <a:pt x="59145" y="25510"/>
                    </a:cubicBezTo>
                    <a:close/>
                    <a:moveTo>
                      <a:pt x="25317" y="25617"/>
                    </a:moveTo>
                    <a:cubicBezTo>
                      <a:pt x="27250" y="25617"/>
                      <a:pt x="29122" y="26414"/>
                      <a:pt x="30465" y="27859"/>
                    </a:cubicBezTo>
                    <a:cubicBezTo>
                      <a:pt x="30445" y="27859"/>
                      <a:pt x="30425" y="27859"/>
                      <a:pt x="30406" y="27859"/>
                    </a:cubicBezTo>
                    <a:cubicBezTo>
                      <a:pt x="28537" y="27859"/>
                      <a:pt x="26769" y="28697"/>
                      <a:pt x="25528" y="30001"/>
                    </a:cubicBezTo>
                    <a:cubicBezTo>
                      <a:pt x="25608" y="28415"/>
                      <a:pt x="25026" y="26909"/>
                      <a:pt x="24031" y="25735"/>
                    </a:cubicBezTo>
                    <a:cubicBezTo>
                      <a:pt x="24460" y="25656"/>
                      <a:pt x="24890" y="25617"/>
                      <a:pt x="25317" y="25617"/>
                    </a:cubicBezTo>
                    <a:close/>
                    <a:moveTo>
                      <a:pt x="106136" y="30079"/>
                    </a:moveTo>
                    <a:cubicBezTo>
                      <a:pt x="106135" y="30079"/>
                      <a:pt x="106135" y="30080"/>
                      <a:pt x="106134" y="30080"/>
                    </a:cubicBezTo>
                    <a:lnTo>
                      <a:pt x="106134" y="30080"/>
                    </a:lnTo>
                    <a:lnTo>
                      <a:pt x="106136" y="30081"/>
                    </a:lnTo>
                    <a:cubicBezTo>
                      <a:pt x="106136" y="30081"/>
                      <a:pt x="106136" y="30080"/>
                      <a:pt x="106136" y="30079"/>
                    </a:cubicBezTo>
                    <a:close/>
                    <a:moveTo>
                      <a:pt x="70806" y="20919"/>
                    </a:moveTo>
                    <a:cubicBezTo>
                      <a:pt x="71297" y="20919"/>
                      <a:pt x="71792" y="20971"/>
                      <a:pt x="72283" y="21076"/>
                    </a:cubicBezTo>
                    <a:cubicBezTo>
                      <a:pt x="71289" y="22322"/>
                      <a:pt x="70742" y="23908"/>
                      <a:pt x="70939" y="25574"/>
                    </a:cubicBezTo>
                    <a:cubicBezTo>
                      <a:pt x="71446" y="25463"/>
                      <a:pt x="71957" y="25408"/>
                      <a:pt x="72464" y="25408"/>
                    </a:cubicBezTo>
                    <a:cubicBezTo>
                      <a:pt x="74404" y="25408"/>
                      <a:pt x="76283" y="26206"/>
                      <a:pt x="77633" y="27662"/>
                    </a:cubicBezTo>
                    <a:cubicBezTo>
                      <a:pt x="78968" y="26216"/>
                      <a:pt x="80838" y="25420"/>
                      <a:pt x="82771" y="25420"/>
                    </a:cubicBezTo>
                    <a:cubicBezTo>
                      <a:pt x="83199" y="25420"/>
                      <a:pt x="83629" y="25459"/>
                      <a:pt x="84057" y="25538"/>
                    </a:cubicBezTo>
                    <a:cubicBezTo>
                      <a:pt x="83063" y="26721"/>
                      <a:pt x="82480" y="28218"/>
                      <a:pt x="82570" y="29813"/>
                    </a:cubicBezTo>
                    <a:cubicBezTo>
                      <a:pt x="81320" y="28509"/>
                      <a:pt x="79561" y="27671"/>
                      <a:pt x="77692" y="27671"/>
                    </a:cubicBezTo>
                    <a:cubicBezTo>
                      <a:pt x="77672" y="27671"/>
                      <a:pt x="77653" y="27671"/>
                      <a:pt x="77633" y="27671"/>
                    </a:cubicBezTo>
                    <a:cubicBezTo>
                      <a:pt x="77615" y="27671"/>
                      <a:pt x="77597" y="27671"/>
                      <a:pt x="77578" y="27671"/>
                    </a:cubicBezTo>
                    <a:cubicBezTo>
                      <a:pt x="75520" y="27671"/>
                      <a:pt x="73598" y="28679"/>
                      <a:pt x="72346" y="30207"/>
                    </a:cubicBezTo>
                    <a:cubicBezTo>
                      <a:pt x="72748" y="26485"/>
                      <a:pt x="69425" y="23164"/>
                      <a:pt x="65706" y="23164"/>
                    </a:cubicBezTo>
                    <a:cubicBezTo>
                      <a:pt x="65691" y="23164"/>
                      <a:pt x="65677" y="23164"/>
                      <a:pt x="65662" y="23164"/>
                    </a:cubicBezTo>
                    <a:cubicBezTo>
                      <a:pt x="67004" y="21714"/>
                      <a:pt x="68876" y="20919"/>
                      <a:pt x="70806" y="20919"/>
                    </a:cubicBezTo>
                    <a:close/>
                    <a:moveTo>
                      <a:pt x="35617" y="25606"/>
                    </a:moveTo>
                    <a:cubicBezTo>
                      <a:pt x="36076" y="25606"/>
                      <a:pt x="36538" y="25652"/>
                      <a:pt x="36997" y="25744"/>
                    </a:cubicBezTo>
                    <a:cubicBezTo>
                      <a:pt x="35993" y="26999"/>
                      <a:pt x="35447" y="28594"/>
                      <a:pt x="35644" y="30269"/>
                    </a:cubicBezTo>
                    <a:cubicBezTo>
                      <a:pt x="34392" y="28813"/>
                      <a:pt x="32516" y="27859"/>
                      <a:pt x="30520" y="27859"/>
                    </a:cubicBezTo>
                    <a:cubicBezTo>
                      <a:pt x="30502" y="27859"/>
                      <a:pt x="30483" y="27859"/>
                      <a:pt x="30465" y="27859"/>
                    </a:cubicBezTo>
                    <a:cubicBezTo>
                      <a:pt x="31804" y="26411"/>
                      <a:pt x="33682" y="25606"/>
                      <a:pt x="35617" y="25606"/>
                    </a:cubicBezTo>
                    <a:close/>
                    <a:moveTo>
                      <a:pt x="112816" y="23451"/>
                    </a:moveTo>
                    <a:cubicBezTo>
                      <a:pt x="115993" y="23451"/>
                      <a:pt x="119169" y="25529"/>
                      <a:pt x="119209" y="29687"/>
                    </a:cubicBezTo>
                    <a:cubicBezTo>
                      <a:pt x="118736" y="29585"/>
                      <a:pt x="118259" y="29535"/>
                      <a:pt x="117784" y="29535"/>
                    </a:cubicBezTo>
                    <a:cubicBezTo>
                      <a:pt x="115923" y="29535"/>
                      <a:pt x="114113" y="30302"/>
                      <a:pt x="112821" y="31694"/>
                    </a:cubicBezTo>
                    <a:cubicBezTo>
                      <a:pt x="111539" y="30314"/>
                      <a:pt x="109747" y="29535"/>
                      <a:pt x="107865" y="29535"/>
                    </a:cubicBezTo>
                    <a:cubicBezTo>
                      <a:pt x="107382" y="29535"/>
                      <a:pt x="106898" y="29588"/>
                      <a:pt x="106423" y="29687"/>
                    </a:cubicBezTo>
                    <a:cubicBezTo>
                      <a:pt x="106463" y="25529"/>
                      <a:pt x="109640" y="23451"/>
                      <a:pt x="112816" y="23451"/>
                    </a:cubicBezTo>
                    <a:close/>
                    <a:moveTo>
                      <a:pt x="136139" y="23455"/>
                    </a:moveTo>
                    <a:cubicBezTo>
                      <a:pt x="139311" y="23455"/>
                      <a:pt x="142484" y="25532"/>
                      <a:pt x="142525" y="29687"/>
                    </a:cubicBezTo>
                    <a:lnTo>
                      <a:pt x="142534" y="29696"/>
                    </a:lnTo>
                    <a:cubicBezTo>
                      <a:pt x="142055" y="29591"/>
                      <a:pt x="141572" y="29540"/>
                      <a:pt x="141093" y="29540"/>
                    </a:cubicBezTo>
                    <a:cubicBezTo>
                      <a:pt x="139240" y="29540"/>
                      <a:pt x="137441" y="30306"/>
                      <a:pt x="136145" y="31694"/>
                    </a:cubicBezTo>
                    <a:cubicBezTo>
                      <a:pt x="134872" y="30323"/>
                      <a:pt x="133071" y="29535"/>
                      <a:pt x="131199" y="29535"/>
                    </a:cubicBezTo>
                    <a:cubicBezTo>
                      <a:pt x="130715" y="29535"/>
                      <a:pt x="130231" y="29588"/>
                      <a:pt x="129756" y="29696"/>
                    </a:cubicBezTo>
                    <a:cubicBezTo>
                      <a:pt x="129787" y="25536"/>
                      <a:pt x="132963" y="23455"/>
                      <a:pt x="136139" y="23455"/>
                    </a:cubicBezTo>
                    <a:close/>
                    <a:moveTo>
                      <a:pt x="89290" y="23558"/>
                    </a:moveTo>
                    <a:cubicBezTo>
                      <a:pt x="92466" y="23558"/>
                      <a:pt x="95642" y="25636"/>
                      <a:pt x="95679" y="29793"/>
                    </a:cubicBezTo>
                    <a:lnTo>
                      <a:pt x="95679" y="29793"/>
                    </a:lnTo>
                    <a:cubicBezTo>
                      <a:pt x="95207" y="29692"/>
                      <a:pt x="94732" y="29643"/>
                      <a:pt x="94260" y="29643"/>
                    </a:cubicBezTo>
                    <a:cubicBezTo>
                      <a:pt x="92399" y="29643"/>
                      <a:pt x="90599" y="30409"/>
                      <a:pt x="89299" y="31802"/>
                    </a:cubicBezTo>
                    <a:cubicBezTo>
                      <a:pt x="88018" y="30422"/>
                      <a:pt x="86226" y="29642"/>
                      <a:pt x="84344" y="29642"/>
                    </a:cubicBezTo>
                    <a:cubicBezTo>
                      <a:pt x="83860" y="29642"/>
                      <a:pt x="83376" y="29696"/>
                      <a:pt x="82902" y="29795"/>
                    </a:cubicBezTo>
                    <a:cubicBezTo>
                      <a:pt x="82937" y="25637"/>
                      <a:pt x="86114" y="23558"/>
                      <a:pt x="89290" y="23558"/>
                    </a:cubicBezTo>
                    <a:close/>
                    <a:moveTo>
                      <a:pt x="65666" y="23648"/>
                    </a:moveTo>
                    <a:cubicBezTo>
                      <a:pt x="68843" y="23648"/>
                      <a:pt x="72019" y="25727"/>
                      <a:pt x="72059" y="29884"/>
                    </a:cubicBezTo>
                    <a:cubicBezTo>
                      <a:pt x="71580" y="29779"/>
                      <a:pt x="71096" y="29728"/>
                      <a:pt x="70615" y="29728"/>
                    </a:cubicBezTo>
                    <a:cubicBezTo>
                      <a:pt x="68761" y="29728"/>
                      <a:pt x="66961" y="30492"/>
                      <a:pt x="65666" y="31886"/>
                    </a:cubicBezTo>
                    <a:lnTo>
                      <a:pt x="65666" y="31886"/>
                    </a:lnTo>
                    <a:cubicBezTo>
                      <a:pt x="64392" y="30517"/>
                      <a:pt x="62615" y="29732"/>
                      <a:pt x="60747" y="29732"/>
                    </a:cubicBezTo>
                    <a:cubicBezTo>
                      <a:pt x="60737" y="29732"/>
                      <a:pt x="60726" y="29732"/>
                      <a:pt x="60715" y="29732"/>
                    </a:cubicBezTo>
                    <a:cubicBezTo>
                      <a:pt x="60231" y="29732"/>
                      <a:pt x="59748" y="29777"/>
                      <a:pt x="59273" y="29884"/>
                    </a:cubicBezTo>
                    <a:cubicBezTo>
                      <a:pt x="59313" y="25727"/>
                      <a:pt x="62490" y="23648"/>
                      <a:pt x="65666" y="23648"/>
                    </a:cubicBezTo>
                    <a:close/>
                    <a:moveTo>
                      <a:pt x="42333" y="23656"/>
                    </a:moveTo>
                    <a:cubicBezTo>
                      <a:pt x="45505" y="23656"/>
                      <a:pt x="48680" y="25731"/>
                      <a:pt x="48726" y="29882"/>
                    </a:cubicBezTo>
                    <a:lnTo>
                      <a:pt x="48726" y="29882"/>
                    </a:lnTo>
                    <a:cubicBezTo>
                      <a:pt x="48256" y="29782"/>
                      <a:pt x="47782" y="29732"/>
                      <a:pt x="47311" y="29732"/>
                    </a:cubicBezTo>
                    <a:cubicBezTo>
                      <a:pt x="45452" y="29732"/>
                      <a:pt x="43648" y="30499"/>
                      <a:pt x="42355" y="31891"/>
                    </a:cubicBezTo>
                    <a:cubicBezTo>
                      <a:pt x="41074" y="30511"/>
                      <a:pt x="39282" y="29732"/>
                      <a:pt x="37400" y="29732"/>
                    </a:cubicBezTo>
                    <a:cubicBezTo>
                      <a:pt x="36916" y="29732"/>
                      <a:pt x="36432" y="29777"/>
                      <a:pt x="35958" y="29884"/>
                    </a:cubicBezTo>
                    <a:cubicBezTo>
                      <a:pt x="35989" y="25732"/>
                      <a:pt x="39159" y="23656"/>
                      <a:pt x="42333" y="23656"/>
                    </a:cubicBezTo>
                    <a:close/>
                    <a:moveTo>
                      <a:pt x="18806" y="23760"/>
                    </a:moveTo>
                    <a:cubicBezTo>
                      <a:pt x="21979" y="23760"/>
                      <a:pt x="25151" y="25836"/>
                      <a:pt x="25196" y="29992"/>
                    </a:cubicBezTo>
                    <a:lnTo>
                      <a:pt x="25196" y="29992"/>
                    </a:lnTo>
                    <a:cubicBezTo>
                      <a:pt x="24718" y="29887"/>
                      <a:pt x="24235" y="29836"/>
                      <a:pt x="23756" y="29836"/>
                    </a:cubicBezTo>
                    <a:cubicBezTo>
                      <a:pt x="21903" y="29836"/>
                      <a:pt x="20103" y="30603"/>
                      <a:pt x="18807" y="31999"/>
                    </a:cubicBezTo>
                    <a:cubicBezTo>
                      <a:pt x="17526" y="30619"/>
                      <a:pt x="15734" y="29839"/>
                      <a:pt x="13852" y="29839"/>
                    </a:cubicBezTo>
                    <a:cubicBezTo>
                      <a:pt x="13368" y="29839"/>
                      <a:pt x="12884" y="29893"/>
                      <a:pt x="12409" y="29992"/>
                    </a:cubicBezTo>
                    <a:cubicBezTo>
                      <a:pt x="12454" y="25839"/>
                      <a:pt x="15631" y="23760"/>
                      <a:pt x="18806" y="23760"/>
                    </a:cubicBezTo>
                    <a:close/>
                    <a:moveTo>
                      <a:pt x="117960" y="29918"/>
                    </a:moveTo>
                    <a:cubicBezTo>
                      <a:pt x="118387" y="29918"/>
                      <a:pt x="118817" y="29957"/>
                      <a:pt x="119245" y="30037"/>
                    </a:cubicBezTo>
                    <a:cubicBezTo>
                      <a:pt x="118251" y="31210"/>
                      <a:pt x="117668" y="32716"/>
                      <a:pt x="117758" y="34302"/>
                    </a:cubicBezTo>
                    <a:cubicBezTo>
                      <a:pt x="116514" y="33005"/>
                      <a:pt x="114758" y="32168"/>
                      <a:pt x="112908" y="32168"/>
                    </a:cubicBezTo>
                    <a:cubicBezTo>
                      <a:pt x="112879" y="32168"/>
                      <a:pt x="112850" y="32169"/>
                      <a:pt x="112821" y="32169"/>
                    </a:cubicBezTo>
                    <a:cubicBezTo>
                      <a:pt x="114156" y="30716"/>
                      <a:pt x="116027" y="29918"/>
                      <a:pt x="117960" y="29918"/>
                    </a:cubicBezTo>
                    <a:close/>
                    <a:moveTo>
                      <a:pt x="84139" y="30021"/>
                    </a:moveTo>
                    <a:cubicBezTo>
                      <a:pt x="86073" y="30021"/>
                      <a:pt x="87951" y="30818"/>
                      <a:pt x="89290" y="32268"/>
                    </a:cubicBezTo>
                    <a:lnTo>
                      <a:pt x="89290" y="32268"/>
                    </a:lnTo>
                    <a:cubicBezTo>
                      <a:pt x="89274" y="32267"/>
                      <a:pt x="89257" y="32267"/>
                      <a:pt x="89240" y="32267"/>
                    </a:cubicBezTo>
                    <a:cubicBezTo>
                      <a:pt x="87371" y="32267"/>
                      <a:pt x="85603" y="33106"/>
                      <a:pt x="84362" y="34409"/>
                    </a:cubicBezTo>
                    <a:cubicBezTo>
                      <a:pt x="84443" y="32814"/>
                      <a:pt x="83860" y="31318"/>
                      <a:pt x="82875" y="30135"/>
                    </a:cubicBezTo>
                    <a:cubicBezTo>
                      <a:pt x="83295" y="30058"/>
                      <a:pt x="83719" y="30021"/>
                      <a:pt x="84139" y="30021"/>
                    </a:cubicBezTo>
                    <a:close/>
                    <a:moveTo>
                      <a:pt x="94446" y="30017"/>
                    </a:moveTo>
                    <a:cubicBezTo>
                      <a:pt x="94870" y="30017"/>
                      <a:pt x="95298" y="30056"/>
                      <a:pt x="95724" y="30135"/>
                    </a:cubicBezTo>
                    <a:cubicBezTo>
                      <a:pt x="94729" y="31318"/>
                      <a:pt x="94147" y="32814"/>
                      <a:pt x="94237" y="34409"/>
                    </a:cubicBezTo>
                    <a:cubicBezTo>
                      <a:pt x="92986" y="33106"/>
                      <a:pt x="91227" y="32267"/>
                      <a:pt x="89359" y="32267"/>
                    </a:cubicBezTo>
                    <a:cubicBezTo>
                      <a:pt x="89339" y="32267"/>
                      <a:pt x="89319" y="32267"/>
                      <a:pt x="89299" y="32268"/>
                    </a:cubicBezTo>
                    <a:cubicBezTo>
                      <a:pt x="90637" y="30820"/>
                      <a:pt x="92510" y="30017"/>
                      <a:pt x="94446" y="30017"/>
                    </a:cubicBezTo>
                    <a:close/>
                    <a:moveTo>
                      <a:pt x="47502" y="30107"/>
                    </a:moveTo>
                    <a:cubicBezTo>
                      <a:pt x="47926" y="30107"/>
                      <a:pt x="48354" y="30146"/>
                      <a:pt x="48780" y="30225"/>
                    </a:cubicBezTo>
                    <a:cubicBezTo>
                      <a:pt x="47785" y="31407"/>
                      <a:pt x="47203" y="32913"/>
                      <a:pt x="47284" y="34499"/>
                    </a:cubicBezTo>
                    <a:cubicBezTo>
                      <a:pt x="46042" y="33196"/>
                      <a:pt x="44275" y="32366"/>
                      <a:pt x="42406" y="32366"/>
                    </a:cubicBezTo>
                    <a:cubicBezTo>
                      <a:pt x="42386" y="32366"/>
                      <a:pt x="42366" y="32366"/>
                      <a:pt x="42346" y="32366"/>
                    </a:cubicBezTo>
                    <a:cubicBezTo>
                      <a:pt x="42343" y="32366"/>
                      <a:pt x="42341" y="32366"/>
                      <a:pt x="42338" y="32366"/>
                    </a:cubicBezTo>
                    <a:lnTo>
                      <a:pt x="42338" y="32366"/>
                    </a:lnTo>
                    <a:lnTo>
                      <a:pt x="42355" y="32357"/>
                    </a:lnTo>
                    <a:cubicBezTo>
                      <a:pt x="43693" y="30910"/>
                      <a:pt x="45566" y="30107"/>
                      <a:pt x="47502" y="30107"/>
                    </a:cubicBezTo>
                    <a:close/>
                    <a:moveTo>
                      <a:pt x="106100" y="25400"/>
                    </a:moveTo>
                    <a:cubicBezTo>
                      <a:pt x="106559" y="25400"/>
                      <a:pt x="107021" y="25446"/>
                      <a:pt x="107480" y="25538"/>
                    </a:cubicBezTo>
                    <a:cubicBezTo>
                      <a:pt x="106477" y="26801"/>
                      <a:pt x="105930" y="28404"/>
                      <a:pt x="106136" y="30079"/>
                    </a:cubicBezTo>
                    <a:lnTo>
                      <a:pt x="106136" y="30079"/>
                    </a:lnTo>
                    <a:cubicBezTo>
                      <a:pt x="106645" y="29966"/>
                      <a:pt x="107158" y="29911"/>
                      <a:pt x="107667" y="29911"/>
                    </a:cubicBezTo>
                    <a:cubicBezTo>
                      <a:pt x="109601" y="29911"/>
                      <a:pt x="111474" y="30709"/>
                      <a:pt x="112821" y="32169"/>
                    </a:cubicBezTo>
                    <a:cubicBezTo>
                      <a:pt x="112793" y="32169"/>
                      <a:pt x="112765" y="32169"/>
                      <a:pt x="112738" y="32169"/>
                    </a:cubicBezTo>
                    <a:cubicBezTo>
                      <a:pt x="110761" y="32169"/>
                      <a:pt x="108905" y="33112"/>
                      <a:pt x="107659" y="34553"/>
                    </a:cubicBezTo>
                    <a:cubicBezTo>
                      <a:pt x="107785" y="32886"/>
                      <a:pt x="107175" y="31300"/>
                      <a:pt x="106127" y="30081"/>
                    </a:cubicBezTo>
                    <a:cubicBezTo>
                      <a:pt x="106130" y="30081"/>
                      <a:pt x="106132" y="30080"/>
                      <a:pt x="106134" y="30080"/>
                    </a:cubicBezTo>
                    <a:lnTo>
                      <a:pt x="106134" y="30080"/>
                    </a:lnTo>
                    <a:lnTo>
                      <a:pt x="106127" y="30072"/>
                    </a:lnTo>
                    <a:cubicBezTo>
                      <a:pt x="104875" y="28616"/>
                      <a:pt x="102990" y="27662"/>
                      <a:pt x="100995" y="27662"/>
                    </a:cubicBezTo>
                    <a:cubicBezTo>
                      <a:pt x="100976" y="27662"/>
                      <a:pt x="100958" y="27662"/>
                      <a:pt x="100939" y="27662"/>
                    </a:cubicBezTo>
                    <a:cubicBezTo>
                      <a:pt x="100919" y="27662"/>
                      <a:pt x="100900" y="27662"/>
                      <a:pt x="100880" y="27662"/>
                    </a:cubicBezTo>
                    <a:cubicBezTo>
                      <a:pt x="99020" y="27662"/>
                      <a:pt x="97252" y="28500"/>
                      <a:pt x="96011" y="29804"/>
                    </a:cubicBezTo>
                    <a:cubicBezTo>
                      <a:pt x="96091" y="28209"/>
                      <a:pt x="95509" y="26712"/>
                      <a:pt x="94514" y="25529"/>
                    </a:cubicBezTo>
                    <a:cubicBezTo>
                      <a:pt x="94943" y="25450"/>
                      <a:pt x="95373" y="25411"/>
                      <a:pt x="95801" y="25411"/>
                    </a:cubicBezTo>
                    <a:cubicBezTo>
                      <a:pt x="97734" y="25411"/>
                      <a:pt x="99605" y="26207"/>
                      <a:pt x="100948" y="27653"/>
                    </a:cubicBezTo>
                    <a:cubicBezTo>
                      <a:pt x="102288" y="26205"/>
                      <a:pt x="104166" y="25400"/>
                      <a:pt x="106100" y="25400"/>
                    </a:cubicBezTo>
                    <a:close/>
                    <a:moveTo>
                      <a:pt x="13662" y="30223"/>
                    </a:moveTo>
                    <a:cubicBezTo>
                      <a:pt x="15598" y="30223"/>
                      <a:pt x="17464" y="31021"/>
                      <a:pt x="18807" y="32474"/>
                    </a:cubicBezTo>
                    <a:cubicBezTo>
                      <a:pt x="18787" y="32474"/>
                      <a:pt x="18768" y="32473"/>
                      <a:pt x="18748" y="32473"/>
                    </a:cubicBezTo>
                    <a:cubicBezTo>
                      <a:pt x="16879" y="32473"/>
                      <a:pt x="15111" y="33312"/>
                      <a:pt x="13870" y="34615"/>
                    </a:cubicBezTo>
                    <a:cubicBezTo>
                      <a:pt x="13951" y="33020"/>
                      <a:pt x="13368" y="31515"/>
                      <a:pt x="12374" y="30341"/>
                    </a:cubicBezTo>
                    <a:cubicBezTo>
                      <a:pt x="12803" y="30262"/>
                      <a:pt x="13234" y="30223"/>
                      <a:pt x="13662" y="30223"/>
                    </a:cubicBezTo>
                    <a:close/>
                    <a:moveTo>
                      <a:pt x="23936" y="30219"/>
                    </a:moveTo>
                    <a:cubicBezTo>
                      <a:pt x="24366" y="30219"/>
                      <a:pt x="24800" y="30259"/>
                      <a:pt x="25232" y="30341"/>
                    </a:cubicBezTo>
                    <a:cubicBezTo>
                      <a:pt x="24237" y="31515"/>
                      <a:pt x="23655" y="33020"/>
                      <a:pt x="23744" y="34615"/>
                    </a:cubicBezTo>
                    <a:cubicBezTo>
                      <a:pt x="22494" y="33303"/>
                      <a:pt x="20727" y="32473"/>
                      <a:pt x="18867" y="32473"/>
                    </a:cubicBezTo>
                    <a:cubicBezTo>
                      <a:pt x="18847" y="32473"/>
                      <a:pt x="18827" y="32474"/>
                      <a:pt x="18807" y="32474"/>
                    </a:cubicBezTo>
                    <a:lnTo>
                      <a:pt x="18807" y="32465"/>
                    </a:lnTo>
                    <a:cubicBezTo>
                      <a:pt x="20140" y="31022"/>
                      <a:pt x="22007" y="30219"/>
                      <a:pt x="23936" y="30219"/>
                    </a:cubicBezTo>
                    <a:close/>
                    <a:moveTo>
                      <a:pt x="37182" y="30113"/>
                    </a:moveTo>
                    <a:cubicBezTo>
                      <a:pt x="39117" y="30113"/>
                      <a:pt x="40995" y="30910"/>
                      <a:pt x="42337" y="32366"/>
                    </a:cubicBezTo>
                    <a:lnTo>
                      <a:pt x="42337" y="32366"/>
                    </a:lnTo>
                    <a:cubicBezTo>
                      <a:pt x="42313" y="32366"/>
                      <a:pt x="42288" y="32366"/>
                      <a:pt x="42264" y="32366"/>
                    </a:cubicBezTo>
                    <a:cubicBezTo>
                      <a:pt x="40296" y="32366"/>
                      <a:pt x="38431" y="33309"/>
                      <a:pt x="37185" y="34750"/>
                    </a:cubicBezTo>
                    <a:cubicBezTo>
                      <a:pt x="37320" y="33083"/>
                      <a:pt x="36710" y="31506"/>
                      <a:pt x="35662" y="30278"/>
                    </a:cubicBezTo>
                    <a:cubicBezTo>
                      <a:pt x="36167" y="30167"/>
                      <a:pt x="36676" y="30113"/>
                      <a:pt x="37182" y="30113"/>
                    </a:cubicBezTo>
                    <a:close/>
                    <a:moveTo>
                      <a:pt x="124479" y="28060"/>
                    </a:moveTo>
                    <a:cubicBezTo>
                      <a:pt x="127651" y="28060"/>
                      <a:pt x="130826" y="30136"/>
                      <a:pt x="130867" y="34291"/>
                    </a:cubicBezTo>
                    <a:lnTo>
                      <a:pt x="130867" y="34291"/>
                    </a:lnTo>
                    <a:cubicBezTo>
                      <a:pt x="130397" y="34190"/>
                      <a:pt x="129923" y="34141"/>
                      <a:pt x="129452" y="34141"/>
                    </a:cubicBezTo>
                    <a:cubicBezTo>
                      <a:pt x="127593" y="34141"/>
                      <a:pt x="125787" y="34908"/>
                      <a:pt x="124487" y="36300"/>
                    </a:cubicBezTo>
                    <a:cubicBezTo>
                      <a:pt x="123215" y="34920"/>
                      <a:pt x="121414" y="34140"/>
                      <a:pt x="119541" y="34140"/>
                    </a:cubicBezTo>
                    <a:cubicBezTo>
                      <a:pt x="119057" y="34140"/>
                      <a:pt x="118564" y="34194"/>
                      <a:pt x="118098" y="34293"/>
                    </a:cubicBezTo>
                    <a:cubicBezTo>
                      <a:pt x="118130" y="30138"/>
                      <a:pt x="121303" y="28060"/>
                      <a:pt x="124479" y="28060"/>
                    </a:cubicBezTo>
                    <a:close/>
                    <a:moveTo>
                      <a:pt x="100961" y="28160"/>
                    </a:moveTo>
                    <a:cubicBezTo>
                      <a:pt x="104135" y="28160"/>
                      <a:pt x="107310" y="30239"/>
                      <a:pt x="107355" y="34400"/>
                    </a:cubicBezTo>
                    <a:cubicBezTo>
                      <a:pt x="106875" y="34295"/>
                      <a:pt x="106390" y="34244"/>
                      <a:pt x="105910" y="34244"/>
                    </a:cubicBezTo>
                    <a:cubicBezTo>
                      <a:pt x="104056" y="34244"/>
                      <a:pt x="102256" y="35007"/>
                      <a:pt x="100961" y="36393"/>
                    </a:cubicBezTo>
                    <a:lnTo>
                      <a:pt x="100961" y="36393"/>
                    </a:lnTo>
                    <a:cubicBezTo>
                      <a:pt x="99680" y="35026"/>
                      <a:pt x="97881" y="34239"/>
                      <a:pt x="96011" y="34239"/>
                    </a:cubicBezTo>
                    <a:cubicBezTo>
                      <a:pt x="95527" y="34239"/>
                      <a:pt x="95043" y="34293"/>
                      <a:pt x="94568" y="34400"/>
                    </a:cubicBezTo>
                    <a:cubicBezTo>
                      <a:pt x="94608" y="30241"/>
                      <a:pt x="97784" y="28160"/>
                      <a:pt x="100961" y="28160"/>
                    </a:cubicBezTo>
                    <a:close/>
                    <a:moveTo>
                      <a:pt x="77631" y="28164"/>
                    </a:moveTo>
                    <a:cubicBezTo>
                      <a:pt x="80804" y="28164"/>
                      <a:pt x="83979" y="30241"/>
                      <a:pt x="84022" y="34396"/>
                    </a:cubicBezTo>
                    <a:lnTo>
                      <a:pt x="84022" y="34396"/>
                    </a:lnTo>
                    <a:cubicBezTo>
                      <a:pt x="83552" y="34297"/>
                      <a:pt x="83079" y="34248"/>
                      <a:pt x="82611" y="34248"/>
                    </a:cubicBezTo>
                    <a:cubicBezTo>
                      <a:pt x="80750" y="34248"/>
                      <a:pt x="78950" y="35013"/>
                      <a:pt x="77651" y="36398"/>
                    </a:cubicBezTo>
                    <a:cubicBezTo>
                      <a:pt x="76369" y="35028"/>
                      <a:pt x="74577" y="34239"/>
                      <a:pt x="72704" y="34239"/>
                    </a:cubicBezTo>
                    <a:cubicBezTo>
                      <a:pt x="72212" y="34248"/>
                      <a:pt x="71728" y="34293"/>
                      <a:pt x="71253" y="34400"/>
                    </a:cubicBezTo>
                    <a:cubicBezTo>
                      <a:pt x="71284" y="30243"/>
                      <a:pt x="74456" y="28164"/>
                      <a:pt x="77631" y="28164"/>
                    </a:cubicBezTo>
                    <a:close/>
                    <a:moveTo>
                      <a:pt x="53994" y="28259"/>
                    </a:moveTo>
                    <a:cubicBezTo>
                      <a:pt x="57168" y="28259"/>
                      <a:pt x="60343" y="30337"/>
                      <a:pt x="60384" y="34497"/>
                    </a:cubicBezTo>
                    <a:lnTo>
                      <a:pt x="60384" y="34497"/>
                    </a:lnTo>
                    <a:cubicBezTo>
                      <a:pt x="59906" y="34393"/>
                      <a:pt x="59425" y="34343"/>
                      <a:pt x="58949" y="34343"/>
                    </a:cubicBezTo>
                    <a:cubicBezTo>
                      <a:pt x="57093" y="34343"/>
                      <a:pt x="55300" y="35109"/>
                      <a:pt x="54004" y="36497"/>
                    </a:cubicBezTo>
                    <a:cubicBezTo>
                      <a:pt x="52723" y="35126"/>
                      <a:pt x="50931" y="34338"/>
                      <a:pt x="49049" y="34338"/>
                    </a:cubicBezTo>
                    <a:cubicBezTo>
                      <a:pt x="48565" y="34338"/>
                      <a:pt x="48081" y="34391"/>
                      <a:pt x="47606" y="34499"/>
                    </a:cubicBezTo>
                    <a:cubicBezTo>
                      <a:pt x="47642" y="30340"/>
                      <a:pt x="50818" y="28259"/>
                      <a:pt x="53994" y="28259"/>
                    </a:cubicBezTo>
                    <a:close/>
                    <a:moveTo>
                      <a:pt x="7145" y="28361"/>
                    </a:moveTo>
                    <a:cubicBezTo>
                      <a:pt x="10322" y="28361"/>
                      <a:pt x="13498" y="30440"/>
                      <a:pt x="13538" y="34597"/>
                    </a:cubicBezTo>
                    <a:cubicBezTo>
                      <a:pt x="13065" y="34495"/>
                      <a:pt x="12588" y="34446"/>
                      <a:pt x="12114" y="34446"/>
                    </a:cubicBezTo>
                    <a:cubicBezTo>
                      <a:pt x="10255" y="34446"/>
                      <a:pt x="8451" y="35212"/>
                      <a:pt x="7159" y="36605"/>
                    </a:cubicBezTo>
                    <a:cubicBezTo>
                      <a:pt x="5877" y="35225"/>
                      <a:pt x="4076" y="34445"/>
                      <a:pt x="2194" y="34445"/>
                    </a:cubicBezTo>
                    <a:cubicBezTo>
                      <a:pt x="1711" y="34445"/>
                      <a:pt x="1227" y="34490"/>
                      <a:pt x="752" y="34597"/>
                    </a:cubicBezTo>
                    <a:cubicBezTo>
                      <a:pt x="792" y="30440"/>
                      <a:pt x="3969" y="28361"/>
                      <a:pt x="7145" y="28361"/>
                    </a:cubicBezTo>
                    <a:close/>
                    <a:moveTo>
                      <a:pt x="30465" y="28367"/>
                    </a:moveTo>
                    <a:cubicBezTo>
                      <a:pt x="33637" y="28367"/>
                      <a:pt x="36811" y="30444"/>
                      <a:pt x="36854" y="34602"/>
                    </a:cubicBezTo>
                    <a:lnTo>
                      <a:pt x="36854" y="34602"/>
                    </a:lnTo>
                    <a:cubicBezTo>
                      <a:pt x="36379" y="34500"/>
                      <a:pt x="35901" y="34450"/>
                      <a:pt x="35426" y="34450"/>
                    </a:cubicBezTo>
                    <a:cubicBezTo>
                      <a:pt x="33569" y="34450"/>
                      <a:pt x="31771" y="35216"/>
                      <a:pt x="30483" y="36605"/>
                    </a:cubicBezTo>
                    <a:cubicBezTo>
                      <a:pt x="29201" y="35234"/>
                      <a:pt x="27409" y="34445"/>
                      <a:pt x="25528" y="34445"/>
                    </a:cubicBezTo>
                    <a:cubicBezTo>
                      <a:pt x="25044" y="34445"/>
                      <a:pt x="24560" y="34499"/>
                      <a:pt x="24085" y="34606"/>
                    </a:cubicBezTo>
                    <a:cubicBezTo>
                      <a:pt x="24116" y="30448"/>
                      <a:pt x="27290" y="28367"/>
                      <a:pt x="30465" y="28367"/>
                    </a:cubicBezTo>
                    <a:close/>
                    <a:moveTo>
                      <a:pt x="119332" y="34516"/>
                    </a:moveTo>
                    <a:cubicBezTo>
                      <a:pt x="121268" y="34516"/>
                      <a:pt x="123142" y="35318"/>
                      <a:pt x="124487" y="36766"/>
                    </a:cubicBezTo>
                    <a:lnTo>
                      <a:pt x="124487" y="36766"/>
                    </a:lnTo>
                    <a:cubicBezTo>
                      <a:pt x="124484" y="36766"/>
                      <a:pt x="124481" y="36766"/>
                      <a:pt x="124478" y="36766"/>
                    </a:cubicBezTo>
                    <a:cubicBezTo>
                      <a:pt x="124459" y="36766"/>
                      <a:pt x="124439" y="36766"/>
                      <a:pt x="124419" y="36766"/>
                    </a:cubicBezTo>
                    <a:cubicBezTo>
                      <a:pt x="122559" y="36766"/>
                      <a:pt x="120791" y="37604"/>
                      <a:pt x="119550" y="38907"/>
                    </a:cubicBezTo>
                    <a:cubicBezTo>
                      <a:pt x="119631" y="37312"/>
                      <a:pt x="119048" y="35816"/>
                      <a:pt x="118054" y="34633"/>
                    </a:cubicBezTo>
                    <a:cubicBezTo>
                      <a:pt x="118479" y="34554"/>
                      <a:pt x="118907" y="34516"/>
                      <a:pt x="119332" y="34516"/>
                    </a:cubicBezTo>
                    <a:close/>
                    <a:moveTo>
                      <a:pt x="129633" y="34516"/>
                    </a:moveTo>
                    <a:cubicBezTo>
                      <a:pt x="130058" y="34516"/>
                      <a:pt x="130486" y="34554"/>
                      <a:pt x="130912" y="34633"/>
                    </a:cubicBezTo>
                    <a:cubicBezTo>
                      <a:pt x="129908" y="35816"/>
                      <a:pt x="129326" y="37321"/>
                      <a:pt x="129415" y="38907"/>
                    </a:cubicBezTo>
                    <a:cubicBezTo>
                      <a:pt x="128174" y="37604"/>
                      <a:pt x="126406" y="36766"/>
                      <a:pt x="124537" y="36766"/>
                    </a:cubicBezTo>
                    <a:cubicBezTo>
                      <a:pt x="124521" y="36766"/>
                      <a:pt x="124504" y="36766"/>
                      <a:pt x="124487" y="36766"/>
                    </a:cubicBezTo>
                    <a:lnTo>
                      <a:pt x="124487" y="36766"/>
                    </a:lnTo>
                    <a:cubicBezTo>
                      <a:pt x="125825" y="35318"/>
                      <a:pt x="127698" y="34516"/>
                      <a:pt x="129633" y="34516"/>
                    </a:cubicBezTo>
                    <a:close/>
                    <a:moveTo>
                      <a:pt x="60697" y="38943"/>
                    </a:moveTo>
                    <a:cubicBezTo>
                      <a:pt x="60700" y="38943"/>
                      <a:pt x="60703" y="38943"/>
                      <a:pt x="60707" y="38943"/>
                    </a:cubicBezTo>
                    <a:lnTo>
                      <a:pt x="60707" y="38943"/>
                    </a:lnTo>
                    <a:cubicBezTo>
                      <a:pt x="60709" y="38943"/>
                      <a:pt x="60712" y="38943"/>
                      <a:pt x="60715" y="38943"/>
                    </a:cubicBezTo>
                    <a:close/>
                    <a:moveTo>
                      <a:pt x="82776" y="34621"/>
                    </a:moveTo>
                    <a:cubicBezTo>
                      <a:pt x="83205" y="34621"/>
                      <a:pt x="83636" y="34660"/>
                      <a:pt x="84066" y="34741"/>
                    </a:cubicBezTo>
                    <a:cubicBezTo>
                      <a:pt x="83556" y="35341"/>
                      <a:pt x="83152" y="36031"/>
                      <a:pt x="82893" y="36775"/>
                    </a:cubicBezTo>
                    <a:lnTo>
                      <a:pt x="82875" y="36775"/>
                    </a:lnTo>
                    <a:cubicBezTo>
                      <a:pt x="82642" y="37474"/>
                      <a:pt x="82534" y="38208"/>
                      <a:pt x="82579" y="38952"/>
                    </a:cubicBezTo>
                    <a:cubicBezTo>
                      <a:pt x="81333" y="37644"/>
                      <a:pt x="79568" y="36811"/>
                      <a:pt x="77695" y="36811"/>
                    </a:cubicBezTo>
                    <a:cubicBezTo>
                      <a:pt x="79034" y="35399"/>
                      <a:pt x="80873" y="34621"/>
                      <a:pt x="82776" y="34621"/>
                    </a:cubicBezTo>
                    <a:close/>
                    <a:moveTo>
                      <a:pt x="95815" y="34621"/>
                    </a:moveTo>
                    <a:cubicBezTo>
                      <a:pt x="97719" y="34621"/>
                      <a:pt x="99565" y="35399"/>
                      <a:pt x="100903" y="36811"/>
                    </a:cubicBezTo>
                    <a:cubicBezTo>
                      <a:pt x="99030" y="36811"/>
                      <a:pt x="97265" y="37644"/>
                      <a:pt x="96020" y="38952"/>
                    </a:cubicBezTo>
                    <a:cubicBezTo>
                      <a:pt x="96056" y="38208"/>
                      <a:pt x="95948" y="37474"/>
                      <a:pt x="95706" y="36775"/>
                    </a:cubicBezTo>
                    <a:lnTo>
                      <a:pt x="95688" y="36775"/>
                    </a:lnTo>
                    <a:cubicBezTo>
                      <a:pt x="95428" y="36031"/>
                      <a:pt x="95034" y="35341"/>
                      <a:pt x="94523" y="34741"/>
                    </a:cubicBezTo>
                    <a:cubicBezTo>
                      <a:pt x="94953" y="34660"/>
                      <a:pt x="95385" y="34621"/>
                      <a:pt x="95815" y="34621"/>
                    </a:cubicBezTo>
                    <a:close/>
                    <a:moveTo>
                      <a:pt x="48844" y="34725"/>
                    </a:moveTo>
                    <a:cubicBezTo>
                      <a:pt x="50778" y="34725"/>
                      <a:pt x="52655" y="35522"/>
                      <a:pt x="53995" y="36972"/>
                    </a:cubicBezTo>
                    <a:lnTo>
                      <a:pt x="53995" y="36972"/>
                    </a:lnTo>
                    <a:cubicBezTo>
                      <a:pt x="53988" y="36972"/>
                      <a:pt x="53981" y="36972"/>
                      <a:pt x="53974" y="36972"/>
                    </a:cubicBezTo>
                    <a:cubicBezTo>
                      <a:pt x="52094" y="36972"/>
                      <a:pt x="50315" y="37803"/>
                      <a:pt x="49067" y="39113"/>
                    </a:cubicBezTo>
                    <a:cubicBezTo>
                      <a:pt x="49147" y="37527"/>
                      <a:pt x="48565" y="36022"/>
                      <a:pt x="47579" y="34839"/>
                    </a:cubicBezTo>
                    <a:cubicBezTo>
                      <a:pt x="48000" y="34763"/>
                      <a:pt x="48423" y="34725"/>
                      <a:pt x="48844" y="34725"/>
                    </a:cubicBezTo>
                    <a:close/>
                    <a:moveTo>
                      <a:pt x="59150" y="34722"/>
                    </a:moveTo>
                    <a:cubicBezTo>
                      <a:pt x="59575" y="34722"/>
                      <a:pt x="60003" y="34760"/>
                      <a:pt x="60429" y="34839"/>
                    </a:cubicBezTo>
                    <a:cubicBezTo>
                      <a:pt x="59434" y="36022"/>
                      <a:pt x="58852" y="37527"/>
                      <a:pt x="58941" y="39113"/>
                    </a:cubicBezTo>
                    <a:cubicBezTo>
                      <a:pt x="57691" y="37810"/>
                      <a:pt x="55923" y="36972"/>
                      <a:pt x="54063" y="36972"/>
                    </a:cubicBezTo>
                    <a:cubicBezTo>
                      <a:pt x="54043" y="36972"/>
                      <a:pt x="54024" y="36972"/>
                      <a:pt x="54004" y="36972"/>
                    </a:cubicBezTo>
                    <a:cubicBezTo>
                      <a:pt x="55341" y="35524"/>
                      <a:pt x="57215" y="34722"/>
                      <a:pt x="59150" y="34722"/>
                    </a:cubicBezTo>
                    <a:close/>
                    <a:moveTo>
                      <a:pt x="25322" y="34827"/>
                    </a:moveTo>
                    <a:cubicBezTo>
                      <a:pt x="27227" y="34827"/>
                      <a:pt x="29071" y="35605"/>
                      <a:pt x="30402" y="37017"/>
                    </a:cubicBezTo>
                    <a:cubicBezTo>
                      <a:pt x="28538" y="37017"/>
                      <a:pt x="26764" y="37850"/>
                      <a:pt x="25519" y="39149"/>
                    </a:cubicBezTo>
                    <a:cubicBezTo>
                      <a:pt x="25563" y="38415"/>
                      <a:pt x="25456" y="37671"/>
                      <a:pt x="25223" y="36972"/>
                    </a:cubicBezTo>
                    <a:lnTo>
                      <a:pt x="25196" y="36972"/>
                    </a:lnTo>
                    <a:cubicBezTo>
                      <a:pt x="24936" y="36228"/>
                      <a:pt x="24542" y="35547"/>
                      <a:pt x="24031" y="34947"/>
                    </a:cubicBezTo>
                    <a:cubicBezTo>
                      <a:pt x="24461" y="34866"/>
                      <a:pt x="24893" y="34827"/>
                      <a:pt x="25322" y="34827"/>
                    </a:cubicBezTo>
                    <a:close/>
                    <a:moveTo>
                      <a:pt x="12283" y="34827"/>
                    </a:moveTo>
                    <a:cubicBezTo>
                      <a:pt x="12712" y="34827"/>
                      <a:pt x="13144" y="34866"/>
                      <a:pt x="13574" y="34947"/>
                    </a:cubicBezTo>
                    <a:cubicBezTo>
                      <a:pt x="13063" y="35547"/>
                      <a:pt x="12669" y="36228"/>
                      <a:pt x="12400" y="36972"/>
                    </a:cubicBezTo>
                    <a:lnTo>
                      <a:pt x="12382" y="36972"/>
                    </a:lnTo>
                    <a:cubicBezTo>
                      <a:pt x="12141" y="37671"/>
                      <a:pt x="12042" y="38415"/>
                      <a:pt x="12087" y="39149"/>
                    </a:cubicBezTo>
                    <a:lnTo>
                      <a:pt x="12078" y="39158"/>
                    </a:lnTo>
                    <a:cubicBezTo>
                      <a:pt x="10832" y="37850"/>
                      <a:pt x="9067" y="37017"/>
                      <a:pt x="7203" y="37017"/>
                    </a:cubicBezTo>
                    <a:cubicBezTo>
                      <a:pt x="8534" y="35605"/>
                      <a:pt x="10378" y="34827"/>
                      <a:pt x="12283" y="34827"/>
                    </a:cubicBezTo>
                    <a:close/>
                    <a:moveTo>
                      <a:pt x="106092" y="34618"/>
                    </a:moveTo>
                    <a:cubicBezTo>
                      <a:pt x="106556" y="34618"/>
                      <a:pt x="107024" y="34664"/>
                      <a:pt x="107489" y="34759"/>
                    </a:cubicBezTo>
                    <a:cubicBezTo>
                      <a:pt x="106497" y="35993"/>
                      <a:pt x="105950" y="37566"/>
                      <a:pt x="106126" y="39211"/>
                    </a:cubicBezTo>
                    <a:lnTo>
                      <a:pt x="106126" y="39211"/>
                    </a:lnTo>
                    <a:cubicBezTo>
                      <a:pt x="104872" y="37760"/>
                      <a:pt x="102999" y="36811"/>
                      <a:pt x="101011" y="36811"/>
                    </a:cubicBezTo>
                    <a:cubicBezTo>
                      <a:pt x="102344" y="35398"/>
                      <a:pt x="104187" y="34618"/>
                      <a:pt x="106092" y="34618"/>
                    </a:cubicBezTo>
                    <a:close/>
                    <a:moveTo>
                      <a:pt x="70812" y="30100"/>
                    </a:moveTo>
                    <a:cubicBezTo>
                      <a:pt x="71307" y="30100"/>
                      <a:pt x="71806" y="30153"/>
                      <a:pt x="72301" y="30261"/>
                    </a:cubicBezTo>
                    <a:cubicBezTo>
                      <a:pt x="71289" y="31524"/>
                      <a:pt x="70742" y="33119"/>
                      <a:pt x="70939" y="34786"/>
                    </a:cubicBezTo>
                    <a:lnTo>
                      <a:pt x="70957" y="34786"/>
                    </a:lnTo>
                    <a:cubicBezTo>
                      <a:pt x="71464" y="34672"/>
                      <a:pt x="71976" y="34617"/>
                      <a:pt x="72484" y="34617"/>
                    </a:cubicBezTo>
                    <a:cubicBezTo>
                      <a:pt x="74391" y="34617"/>
                      <a:pt x="76244" y="35395"/>
                      <a:pt x="77588" y="36811"/>
                    </a:cubicBezTo>
                    <a:cubicBezTo>
                      <a:pt x="75545" y="36811"/>
                      <a:pt x="73618" y="37823"/>
                      <a:pt x="72364" y="39338"/>
                    </a:cubicBezTo>
                    <a:cubicBezTo>
                      <a:pt x="72712" y="35639"/>
                      <a:pt x="69416" y="32366"/>
                      <a:pt x="65722" y="32366"/>
                    </a:cubicBezTo>
                    <a:cubicBezTo>
                      <a:pt x="65702" y="32366"/>
                      <a:pt x="65682" y="32366"/>
                      <a:pt x="65662" y="32366"/>
                    </a:cubicBezTo>
                    <a:cubicBezTo>
                      <a:pt x="65642" y="32366"/>
                      <a:pt x="65622" y="32366"/>
                      <a:pt x="65602" y="32366"/>
                    </a:cubicBezTo>
                    <a:cubicBezTo>
                      <a:pt x="63733" y="32366"/>
                      <a:pt x="61974" y="33196"/>
                      <a:pt x="60724" y="34499"/>
                    </a:cubicBezTo>
                    <a:cubicBezTo>
                      <a:pt x="60814" y="32913"/>
                      <a:pt x="60231" y="31407"/>
                      <a:pt x="59237" y="30225"/>
                    </a:cubicBezTo>
                    <a:cubicBezTo>
                      <a:pt x="59663" y="30146"/>
                      <a:pt x="60090" y="30107"/>
                      <a:pt x="60515" y="30107"/>
                    </a:cubicBezTo>
                    <a:cubicBezTo>
                      <a:pt x="62451" y="30107"/>
                      <a:pt x="64326" y="30910"/>
                      <a:pt x="65671" y="32357"/>
                    </a:cubicBezTo>
                    <a:cubicBezTo>
                      <a:pt x="67011" y="30902"/>
                      <a:pt x="68881" y="30100"/>
                      <a:pt x="70812" y="30100"/>
                    </a:cubicBezTo>
                    <a:close/>
                    <a:moveTo>
                      <a:pt x="35613" y="34818"/>
                    </a:moveTo>
                    <a:cubicBezTo>
                      <a:pt x="36073" y="34818"/>
                      <a:pt x="36537" y="34863"/>
                      <a:pt x="36997" y="34956"/>
                    </a:cubicBezTo>
                    <a:cubicBezTo>
                      <a:pt x="36011" y="36201"/>
                      <a:pt x="35456" y="37769"/>
                      <a:pt x="35635" y="39418"/>
                    </a:cubicBezTo>
                    <a:cubicBezTo>
                      <a:pt x="34389" y="37958"/>
                      <a:pt x="32508" y="37017"/>
                      <a:pt x="30519" y="37008"/>
                    </a:cubicBezTo>
                    <a:cubicBezTo>
                      <a:pt x="31861" y="35593"/>
                      <a:pt x="33709" y="34818"/>
                      <a:pt x="35613" y="34818"/>
                    </a:cubicBezTo>
                    <a:close/>
                    <a:moveTo>
                      <a:pt x="112816" y="32662"/>
                    </a:moveTo>
                    <a:cubicBezTo>
                      <a:pt x="115993" y="32662"/>
                      <a:pt x="119169" y="34741"/>
                      <a:pt x="119209" y="38898"/>
                    </a:cubicBezTo>
                    <a:cubicBezTo>
                      <a:pt x="118736" y="38797"/>
                      <a:pt x="118259" y="38747"/>
                      <a:pt x="117785" y="38747"/>
                    </a:cubicBezTo>
                    <a:cubicBezTo>
                      <a:pt x="115926" y="38747"/>
                      <a:pt x="114120" y="39513"/>
                      <a:pt x="112821" y="40906"/>
                    </a:cubicBezTo>
                    <a:cubicBezTo>
                      <a:pt x="111539" y="39526"/>
                      <a:pt x="109747" y="38746"/>
                      <a:pt x="107865" y="38746"/>
                    </a:cubicBezTo>
                    <a:cubicBezTo>
                      <a:pt x="107382" y="38746"/>
                      <a:pt x="106898" y="38800"/>
                      <a:pt x="106423" y="38898"/>
                    </a:cubicBezTo>
                    <a:cubicBezTo>
                      <a:pt x="106463" y="34741"/>
                      <a:pt x="109640" y="32662"/>
                      <a:pt x="112816" y="32662"/>
                    </a:cubicBezTo>
                    <a:close/>
                    <a:moveTo>
                      <a:pt x="136134" y="32665"/>
                    </a:moveTo>
                    <a:cubicBezTo>
                      <a:pt x="139310" y="32665"/>
                      <a:pt x="142484" y="34742"/>
                      <a:pt x="142525" y="38898"/>
                    </a:cubicBezTo>
                    <a:cubicBezTo>
                      <a:pt x="142050" y="38797"/>
                      <a:pt x="141571" y="38747"/>
                      <a:pt x="141097" y="38747"/>
                    </a:cubicBezTo>
                    <a:cubicBezTo>
                      <a:pt x="139236" y="38747"/>
                      <a:pt x="137435" y="39513"/>
                      <a:pt x="136136" y="40906"/>
                    </a:cubicBezTo>
                    <a:cubicBezTo>
                      <a:pt x="134854" y="39526"/>
                      <a:pt x="133062" y="38746"/>
                      <a:pt x="131181" y="38746"/>
                    </a:cubicBezTo>
                    <a:cubicBezTo>
                      <a:pt x="130697" y="38746"/>
                      <a:pt x="130213" y="38800"/>
                      <a:pt x="129738" y="38898"/>
                    </a:cubicBezTo>
                    <a:cubicBezTo>
                      <a:pt x="129778" y="34744"/>
                      <a:pt x="132957" y="32665"/>
                      <a:pt x="136134" y="32665"/>
                    </a:cubicBezTo>
                    <a:close/>
                    <a:moveTo>
                      <a:pt x="89291" y="32767"/>
                    </a:moveTo>
                    <a:cubicBezTo>
                      <a:pt x="91871" y="32767"/>
                      <a:pt x="94452" y="34140"/>
                      <a:pt x="95348" y="36891"/>
                    </a:cubicBezTo>
                    <a:lnTo>
                      <a:pt x="95357" y="36882"/>
                    </a:lnTo>
                    <a:lnTo>
                      <a:pt x="95375" y="36882"/>
                    </a:lnTo>
                    <a:cubicBezTo>
                      <a:pt x="95581" y="37545"/>
                      <a:pt x="95688" y="38244"/>
                      <a:pt x="95688" y="38934"/>
                    </a:cubicBezTo>
                    <a:cubicBezTo>
                      <a:pt x="95215" y="38832"/>
                      <a:pt x="94738" y="38783"/>
                      <a:pt x="94264" y="38783"/>
                    </a:cubicBezTo>
                    <a:cubicBezTo>
                      <a:pt x="92405" y="38783"/>
                      <a:pt x="90601" y="39549"/>
                      <a:pt x="89308" y="40941"/>
                    </a:cubicBezTo>
                    <a:cubicBezTo>
                      <a:pt x="88027" y="39562"/>
                      <a:pt x="86235" y="38782"/>
                      <a:pt x="84353" y="38782"/>
                    </a:cubicBezTo>
                    <a:cubicBezTo>
                      <a:pt x="83869" y="38782"/>
                      <a:pt x="83385" y="38836"/>
                      <a:pt x="82910" y="38934"/>
                    </a:cubicBezTo>
                    <a:cubicBezTo>
                      <a:pt x="82910" y="38244"/>
                      <a:pt x="83018" y="37545"/>
                      <a:pt x="83224" y="36882"/>
                    </a:cubicBezTo>
                    <a:lnTo>
                      <a:pt x="83242" y="36882"/>
                    </a:lnTo>
                    <a:cubicBezTo>
                      <a:pt x="84134" y="34140"/>
                      <a:pt x="86712" y="32767"/>
                      <a:pt x="89291" y="32767"/>
                    </a:cubicBezTo>
                    <a:close/>
                    <a:moveTo>
                      <a:pt x="42335" y="32864"/>
                    </a:moveTo>
                    <a:cubicBezTo>
                      <a:pt x="45506" y="32864"/>
                      <a:pt x="48679" y="34938"/>
                      <a:pt x="48726" y="39092"/>
                    </a:cubicBezTo>
                    <a:lnTo>
                      <a:pt x="48726" y="39092"/>
                    </a:lnTo>
                    <a:cubicBezTo>
                      <a:pt x="48257" y="38992"/>
                      <a:pt x="47785" y="38944"/>
                      <a:pt x="47316" y="38944"/>
                    </a:cubicBezTo>
                    <a:cubicBezTo>
                      <a:pt x="45455" y="38944"/>
                      <a:pt x="43655" y="39710"/>
                      <a:pt x="42355" y="41103"/>
                    </a:cubicBezTo>
                    <a:cubicBezTo>
                      <a:pt x="41074" y="39723"/>
                      <a:pt x="39282" y="38943"/>
                      <a:pt x="37400" y="38943"/>
                    </a:cubicBezTo>
                    <a:cubicBezTo>
                      <a:pt x="36916" y="38943"/>
                      <a:pt x="36432" y="38997"/>
                      <a:pt x="35958" y="39096"/>
                    </a:cubicBezTo>
                    <a:cubicBezTo>
                      <a:pt x="35989" y="34942"/>
                      <a:pt x="39161" y="32864"/>
                      <a:pt x="42335" y="32864"/>
                    </a:cubicBezTo>
                    <a:close/>
                    <a:moveTo>
                      <a:pt x="65669" y="32862"/>
                    </a:moveTo>
                    <a:cubicBezTo>
                      <a:pt x="68844" y="32862"/>
                      <a:pt x="72019" y="34939"/>
                      <a:pt x="72059" y="39096"/>
                    </a:cubicBezTo>
                    <a:cubicBezTo>
                      <a:pt x="71584" y="38994"/>
                      <a:pt x="71106" y="38944"/>
                      <a:pt x="70631" y="38944"/>
                    </a:cubicBezTo>
                    <a:cubicBezTo>
                      <a:pt x="68767" y="38944"/>
                      <a:pt x="66963" y="39710"/>
                      <a:pt x="65671" y="41103"/>
                    </a:cubicBezTo>
                    <a:cubicBezTo>
                      <a:pt x="64391" y="39725"/>
                      <a:pt x="62594" y="38946"/>
                      <a:pt x="60707" y="38943"/>
                    </a:cubicBezTo>
                    <a:lnTo>
                      <a:pt x="60707" y="38943"/>
                    </a:lnTo>
                    <a:cubicBezTo>
                      <a:pt x="60226" y="38944"/>
                      <a:pt x="59745" y="38998"/>
                      <a:pt x="59273" y="39096"/>
                    </a:cubicBezTo>
                    <a:cubicBezTo>
                      <a:pt x="59313" y="34941"/>
                      <a:pt x="62491" y="32862"/>
                      <a:pt x="65669" y="32862"/>
                    </a:cubicBezTo>
                    <a:close/>
                    <a:moveTo>
                      <a:pt x="18802" y="32972"/>
                    </a:moveTo>
                    <a:cubicBezTo>
                      <a:pt x="21383" y="32972"/>
                      <a:pt x="23964" y="34343"/>
                      <a:pt x="24864" y="37088"/>
                    </a:cubicBezTo>
                    <a:lnTo>
                      <a:pt x="24882" y="37088"/>
                    </a:lnTo>
                    <a:cubicBezTo>
                      <a:pt x="25088" y="37760"/>
                      <a:pt x="25187" y="38450"/>
                      <a:pt x="25196" y="39149"/>
                    </a:cubicBezTo>
                    <a:cubicBezTo>
                      <a:pt x="24715" y="39044"/>
                      <a:pt x="24231" y="38993"/>
                      <a:pt x="23751" y="38993"/>
                    </a:cubicBezTo>
                    <a:cubicBezTo>
                      <a:pt x="21894" y="38993"/>
                      <a:pt x="20096" y="39759"/>
                      <a:pt x="18807" y="41148"/>
                    </a:cubicBezTo>
                    <a:cubicBezTo>
                      <a:pt x="17526" y="39777"/>
                      <a:pt x="15734" y="38988"/>
                      <a:pt x="13852" y="38988"/>
                    </a:cubicBezTo>
                    <a:cubicBezTo>
                      <a:pt x="13368" y="38988"/>
                      <a:pt x="12884" y="39042"/>
                      <a:pt x="12409" y="39149"/>
                    </a:cubicBezTo>
                    <a:cubicBezTo>
                      <a:pt x="12409" y="38450"/>
                      <a:pt x="12517" y="37751"/>
                      <a:pt x="12723" y="37088"/>
                    </a:cubicBezTo>
                    <a:lnTo>
                      <a:pt x="12741" y="37088"/>
                    </a:lnTo>
                    <a:cubicBezTo>
                      <a:pt x="13637" y="34345"/>
                      <a:pt x="16220" y="32972"/>
                      <a:pt x="18802" y="32972"/>
                    </a:cubicBezTo>
                    <a:close/>
                    <a:moveTo>
                      <a:pt x="130981" y="39121"/>
                    </a:moveTo>
                    <a:cubicBezTo>
                      <a:pt x="132916" y="39121"/>
                      <a:pt x="134790" y="39924"/>
                      <a:pt x="136127" y="41372"/>
                    </a:cubicBezTo>
                    <a:cubicBezTo>
                      <a:pt x="136107" y="41371"/>
                      <a:pt x="136087" y="41371"/>
                      <a:pt x="136067" y="41371"/>
                    </a:cubicBezTo>
                    <a:cubicBezTo>
                      <a:pt x="134199" y="41371"/>
                      <a:pt x="132440" y="42201"/>
                      <a:pt x="131190" y="43504"/>
                    </a:cubicBezTo>
                    <a:cubicBezTo>
                      <a:pt x="131225" y="42787"/>
                      <a:pt x="131136" y="42070"/>
                      <a:pt x="130912" y="41389"/>
                    </a:cubicBezTo>
                    <a:lnTo>
                      <a:pt x="130903" y="41389"/>
                    </a:lnTo>
                    <a:lnTo>
                      <a:pt x="130894" y="41354"/>
                    </a:lnTo>
                    <a:cubicBezTo>
                      <a:pt x="130894" y="41345"/>
                      <a:pt x="130894" y="41336"/>
                      <a:pt x="130885" y="41336"/>
                    </a:cubicBezTo>
                    <a:cubicBezTo>
                      <a:pt x="130625" y="40565"/>
                      <a:pt x="130222" y="39857"/>
                      <a:pt x="129702" y="39239"/>
                    </a:cubicBezTo>
                    <a:cubicBezTo>
                      <a:pt x="130128" y="39160"/>
                      <a:pt x="130556" y="39121"/>
                      <a:pt x="130981" y="39121"/>
                    </a:cubicBezTo>
                    <a:close/>
                    <a:moveTo>
                      <a:pt x="117967" y="39121"/>
                    </a:moveTo>
                    <a:cubicBezTo>
                      <a:pt x="118392" y="39121"/>
                      <a:pt x="118820" y="39160"/>
                      <a:pt x="119245" y="39239"/>
                    </a:cubicBezTo>
                    <a:cubicBezTo>
                      <a:pt x="118717" y="39857"/>
                      <a:pt x="118313" y="40565"/>
                      <a:pt x="118054" y="41336"/>
                    </a:cubicBezTo>
                    <a:cubicBezTo>
                      <a:pt x="118054" y="41336"/>
                      <a:pt x="118054" y="41345"/>
                      <a:pt x="118054" y="41354"/>
                    </a:cubicBezTo>
                    <a:cubicBezTo>
                      <a:pt x="118045" y="41354"/>
                      <a:pt x="118036" y="41380"/>
                      <a:pt x="118036" y="41389"/>
                    </a:cubicBezTo>
                    <a:cubicBezTo>
                      <a:pt x="117812" y="42070"/>
                      <a:pt x="117713" y="42787"/>
                      <a:pt x="117749" y="43513"/>
                    </a:cubicBezTo>
                    <a:cubicBezTo>
                      <a:pt x="116508" y="42210"/>
                      <a:pt x="114740" y="41371"/>
                      <a:pt x="112880" y="41371"/>
                    </a:cubicBezTo>
                    <a:cubicBezTo>
                      <a:pt x="112860" y="41371"/>
                      <a:pt x="112840" y="41371"/>
                      <a:pt x="112821" y="41372"/>
                    </a:cubicBezTo>
                    <a:cubicBezTo>
                      <a:pt x="114158" y="39924"/>
                      <a:pt x="116031" y="39121"/>
                      <a:pt x="117967" y="39121"/>
                    </a:cubicBezTo>
                    <a:close/>
                    <a:moveTo>
                      <a:pt x="94420" y="39162"/>
                    </a:moveTo>
                    <a:cubicBezTo>
                      <a:pt x="94850" y="39162"/>
                      <a:pt x="95283" y="39202"/>
                      <a:pt x="95715" y="39284"/>
                    </a:cubicBezTo>
                    <a:cubicBezTo>
                      <a:pt x="94720" y="40467"/>
                      <a:pt x="94138" y="41963"/>
                      <a:pt x="94228" y="43558"/>
                    </a:cubicBezTo>
                    <a:cubicBezTo>
                      <a:pt x="92986" y="42254"/>
                      <a:pt x="91218" y="41416"/>
                      <a:pt x="89350" y="41416"/>
                    </a:cubicBezTo>
                    <a:cubicBezTo>
                      <a:pt x="89330" y="41416"/>
                      <a:pt x="89310" y="41416"/>
                      <a:pt x="89290" y="41416"/>
                    </a:cubicBezTo>
                    <a:cubicBezTo>
                      <a:pt x="89271" y="41416"/>
                      <a:pt x="89251" y="41416"/>
                      <a:pt x="89231" y="41416"/>
                    </a:cubicBezTo>
                    <a:cubicBezTo>
                      <a:pt x="87363" y="41416"/>
                      <a:pt x="85603" y="42254"/>
                      <a:pt x="84353" y="43558"/>
                    </a:cubicBezTo>
                    <a:cubicBezTo>
                      <a:pt x="84443" y="41963"/>
                      <a:pt x="83860" y="40458"/>
                      <a:pt x="82866" y="39284"/>
                    </a:cubicBezTo>
                    <a:cubicBezTo>
                      <a:pt x="83294" y="39204"/>
                      <a:pt x="83725" y="39165"/>
                      <a:pt x="84152" y="39165"/>
                    </a:cubicBezTo>
                    <a:cubicBezTo>
                      <a:pt x="86085" y="39165"/>
                      <a:pt x="87957" y="39962"/>
                      <a:pt x="89299" y="41407"/>
                    </a:cubicBezTo>
                    <a:cubicBezTo>
                      <a:pt x="90633" y="39964"/>
                      <a:pt x="92493" y="39162"/>
                      <a:pt x="94420" y="39162"/>
                    </a:cubicBezTo>
                    <a:close/>
                    <a:moveTo>
                      <a:pt x="47485" y="39327"/>
                    </a:moveTo>
                    <a:cubicBezTo>
                      <a:pt x="47912" y="39327"/>
                      <a:pt x="48343" y="39366"/>
                      <a:pt x="48771" y="39445"/>
                    </a:cubicBezTo>
                    <a:cubicBezTo>
                      <a:pt x="48242" y="40063"/>
                      <a:pt x="47839" y="40771"/>
                      <a:pt x="47579" y="41533"/>
                    </a:cubicBezTo>
                    <a:cubicBezTo>
                      <a:pt x="47579" y="41542"/>
                      <a:pt x="47579" y="41542"/>
                      <a:pt x="47579" y="41551"/>
                    </a:cubicBezTo>
                    <a:lnTo>
                      <a:pt x="47570" y="41596"/>
                    </a:lnTo>
                    <a:lnTo>
                      <a:pt x="47561" y="41587"/>
                    </a:lnTo>
                    <a:cubicBezTo>
                      <a:pt x="47337" y="42277"/>
                      <a:pt x="47239" y="42993"/>
                      <a:pt x="47275" y="43710"/>
                    </a:cubicBezTo>
                    <a:cubicBezTo>
                      <a:pt x="46027" y="42400"/>
                      <a:pt x="44256" y="41569"/>
                      <a:pt x="42377" y="41569"/>
                    </a:cubicBezTo>
                    <a:cubicBezTo>
                      <a:pt x="42366" y="41569"/>
                      <a:pt x="42356" y="41569"/>
                      <a:pt x="42346" y="41569"/>
                    </a:cubicBezTo>
                    <a:cubicBezTo>
                      <a:pt x="43682" y="40123"/>
                      <a:pt x="45552" y="39327"/>
                      <a:pt x="47485" y="39327"/>
                    </a:cubicBezTo>
                    <a:close/>
                    <a:moveTo>
                      <a:pt x="60514" y="39327"/>
                    </a:moveTo>
                    <a:cubicBezTo>
                      <a:pt x="62447" y="39327"/>
                      <a:pt x="64317" y="40123"/>
                      <a:pt x="65653" y="41569"/>
                    </a:cubicBezTo>
                    <a:cubicBezTo>
                      <a:pt x="65633" y="41568"/>
                      <a:pt x="65613" y="41568"/>
                      <a:pt x="65593" y="41568"/>
                    </a:cubicBezTo>
                    <a:cubicBezTo>
                      <a:pt x="63725" y="41568"/>
                      <a:pt x="61966" y="42407"/>
                      <a:pt x="60715" y="43710"/>
                    </a:cubicBezTo>
                    <a:cubicBezTo>
                      <a:pt x="60751" y="42993"/>
                      <a:pt x="60662" y="42277"/>
                      <a:pt x="60438" y="41587"/>
                    </a:cubicBezTo>
                    <a:cubicBezTo>
                      <a:pt x="60438" y="41578"/>
                      <a:pt x="60429" y="41569"/>
                      <a:pt x="60420" y="41560"/>
                    </a:cubicBezTo>
                    <a:cubicBezTo>
                      <a:pt x="60420" y="41551"/>
                      <a:pt x="60420" y="41542"/>
                      <a:pt x="60411" y="41533"/>
                    </a:cubicBezTo>
                    <a:cubicBezTo>
                      <a:pt x="60151" y="40771"/>
                      <a:pt x="59748" y="40054"/>
                      <a:pt x="59228" y="39445"/>
                    </a:cubicBezTo>
                    <a:cubicBezTo>
                      <a:pt x="59656" y="39366"/>
                      <a:pt x="60087" y="39327"/>
                      <a:pt x="60514" y="39327"/>
                    </a:cubicBezTo>
                    <a:close/>
                    <a:moveTo>
                      <a:pt x="13656" y="39363"/>
                    </a:moveTo>
                    <a:cubicBezTo>
                      <a:pt x="15596" y="39363"/>
                      <a:pt x="17470" y="40166"/>
                      <a:pt x="18807" y="41613"/>
                    </a:cubicBezTo>
                    <a:cubicBezTo>
                      <a:pt x="18787" y="41613"/>
                      <a:pt x="18768" y="41613"/>
                      <a:pt x="18748" y="41613"/>
                    </a:cubicBezTo>
                    <a:cubicBezTo>
                      <a:pt x="16879" y="41613"/>
                      <a:pt x="15111" y="42452"/>
                      <a:pt x="13870" y="43755"/>
                    </a:cubicBezTo>
                    <a:cubicBezTo>
                      <a:pt x="13951" y="42169"/>
                      <a:pt x="13368" y="40664"/>
                      <a:pt x="12382" y="39490"/>
                    </a:cubicBezTo>
                    <a:lnTo>
                      <a:pt x="12374" y="39481"/>
                    </a:lnTo>
                    <a:cubicBezTo>
                      <a:pt x="12801" y="39402"/>
                      <a:pt x="13230" y="39363"/>
                      <a:pt x="13656" y="39363"/>
                    </a:cubicBezTo>
                    <a:close/>
                    <a:moveTo>
                      <a:pt x="23953" y="39363"/>
                    </a:moveTo>
                    <a:cubicBezTo>
                      <a:pt x="24378" y="39363"/>
                      <a:pt x="24806" y="39402"/>
                      <a:pt x="25232" y="39481"/>
                    </a:cubicBezTo>
                    <a:cubicBezTo>
                      <a:pt x="24237" y="40664"/>
                      <a:pt x="23655" y="42160"/>
                      <a:pt x="23744" y="43755"/>
                    </a:cubicBezTo>
                    <a:cubicBezTo>
                      <a:pt x="22494" y="42452"/>
                      <a:pt x="20726" y="41613"/>
                      <a:pt x="18866" y="41613"/>
                    </a:cubicBezTo>
                    <a:cubicBezTo>
                      <a:pt x="18846" y="41613"/>
                      <a:pt x="18827" y="41613"/>
                      <a:pt x="18807" y="41613"/>
                    </a:cubicBezTo>
                    <a:cubicBezTo>
                      <a:pt x="20144" y="40166"/>
                      <a:pt x="22018" y="39363"/>
                      <a:pt x="23953" y="39363"/>
                    </a:cubicBezTo>
                    <a:close/>
                    <a:moveTo>
                      <a:pt x="107671" y="39122"/>
                    </a:moveTo>
                    <a:cubicBezTo>
                      <a:pt x="109602" y="39122"/>
                      <a:pt x="111474" y="39919"/>
                      <a:pt x="112821" y="41372"/>
                    </a:cubicBezTo>
                    <a:cubicBezTo>
                      <a:pt x="112802" y="41371"/>
                      <a:pt x="112783" y="41371"/>
                      <a:pt x="112765" y="41371"/>
                    </a:cubicBezTo>
                    <a:cubicBezTo>
                      <a:pt x="110778" y="41371"/>
                      <a:pt x="108902" y="42317"/>
                      <a:pt x="107650" y="43764"/>
                    </a:cubicBezTo>
                    <a:lnTo>
                      <a:pt x="107650" y="43764"/>
                    </a:lnTo>
                    <a:cubicBezTo>
                      <a:pt x="107803" y="42097"/>
                      <a:pt x="107211" y="40511"/>
                      <a:pt x="106172" y="39284"/>
                    </a:cubicBezTo>
                    <a:cubicBezTo>
                      <a:pt x="106670" y="39175"/>
                      <a:pt x="107172" y="39122"/>
                      <a:pt x="107671" y="39122"/>
                    </a:cubicBezTo>
                    <a:close/>
                    <a:moveTo>
                      <a:pt x="37180" y="39320"/>
                    </a:moveTo>
                    <a:cubicBezTo>
                      <a:pt x="39113" y="39320"/>
                      <a:pt x="40988" y="40121"/>
                      <a:pt x="42328" y="41569"/>
                    </a:cubicBezTo>
                    <a:cubicBezTo>
                      <a:pt x="42310" y="41568"/>
                      <a:pt x="42291" y="41568"/>
                      <a:pt x="42273" y="41568"/>
                    </a:cubicBezTo>
                    <a:cubicBezTo>
                      <a:pt x="40286" y="41568"/>
                      <a:pt x="38419" y="42514"/>
                      <a:pt x="37167" y="43961"/>
                    </a:cubicBezTo>
                    <a:cubicBezTo>
                      <a:pt x="37320" y="42294"/>
                      <a:pt x="36728" y="40708"/>
                      <a:pt x="35689" y="39481"/>
                    </a:cubicBezTo>
                    <a:cubicBezTo>
                      <a:pt x="36184" y="39373"/>
                      <a:pt x="36684" y="39320"/>
                      <a:pt x="37180" y="39320"/>
                    </a:cubicBezTo>
                    <a:close/>
                    <a:moveTo>
                      <a:pt x="124483" y="37269"/>
                    </a:moveTo>
                    <a:cubicBezTo>
                      <a:pt x="127057" y="37269"/>
                      <a:pt x="129630" y="38633"/>
                      <a:pt x="130536" y="41363"/>
                    </a:cubicBezTo>
                    <a:cubicBezTo>
                      <a:pt x="130760" y="42053"/>
                      <a:pt x="130867" y="42769"/>
                      <a:pt x="130876" y="43495"/>
                    </a:cubicBezTo>
                    <a:cubicBezTo>
                      <a:pt x="130401" y="43393"/>
                      <a:pt x="129922" y="43343"/>
                      <a:pt x="129447" y="43343"/>
                    </a:cubicBezTo>
                    <a:cubicBezTo>
                      <a:pt x="127584" y="43343"/>
                      <a:pt x="125780" y="44110"/>
                      <a:pt x="124487" y="45502"/>
                    </a:cubicBezTo>
                    <a:cubicBezTo>
                      <a:pt x="123213" y="44130"/>
                      <a:pt x="121434" y="43343"/>
                      <a:pt x="119564" y="43343"/>
                    </a:cubicBezTo>
                    <a:cubicBezTo>
                      <a:pt x="119553" y="43343"/>
                      <a:pt x="119543" y="43343"/>
                      <a:pt x="119532" y="43343"/>
                    </a:cubicBezTo>
                    <a:cubicBezTo>
                      <a:pt x="119048" y="43343"/>
                      <a:pt x="118564" y="43388"/>
                      <a:pt x="118089" y="43495"/>
                    </a:cubicBezTo>
                    <a:cubicBezTo>
                      <a:pt x="118089" y="42769"/>
                      <a:pt x="118206" y="42053"/>
                      <a:pt x="118421" y="41363"/>
                    </a:cubicBezTo>
                    <a:lnTo>
                      <a:pt x="118430" y="41354"/>
                    </a:lnTo>
                    <a:cubicBezTo>
                      <a:pt x="119339" y="38631"/>
                      <a:pt x="121911" y="37269"/>
                      <a:pt x="124483" y="37269"/>
                    </a:cubicBezTo>
                    <a:close/>
                    <a:moveTo>
                      <a:pt x="77631" y="37312"/>
                    </a:moveTo>
                    <a:cubicBezTo>
                      <a:pt x="80804" y="37312"/>
                      <a:pt x="83980" y="39391"/>
                      <a:pt x="84022" y="43547"/>
                    </a:cubicBezTo>
                    <a:lnTo>
                      <a:pt x="84022" y="43547"/>
                    </a:lnTo>
                    <a:cubicBezTo>
                      <a:pt x="83546" y="43443"/>
                      <a:pt x="83066" y="43393"/>
                      <a:pt x="82590" y="43393"/>
                    </a:cubicBezTo>
                    <a:cubicBezTo>
                      <a:pt x="80737" y="43393"/>
                      <a:pt x="78939" y="44159"/>
                      <a:pt x="77651" y="45547"/>
                    </a:cubicBezTo>
                    <a:cubicBezTo>
                      <a:pt x="76369" y="44176"/>
                      <a:pt x="74577" y="43388"/>
                      <a:pt x="72696" y="43388"/>
                    </a:cubicBezTo>
                    <a:cubicBezTo>
                      <a:pt x="72212" y="43388"/>
                      <a:pt x="71728" y="43441"/>
                      <a:pt x="71253" y="43549"/>
                    </a:cubicBezTo>
                    <a:cubicBezTo>
                      <a:pt x="71284" y="39391"/>
                      <a:pt x="74456" y="37312"/>
                      <a:pt x="77631" y="37312"/>
                    </a:cubicBezTo>
                    <a:close/>
                    <a:moveTo>
                      <a:pt x="100946" y="37312"/>
                    </a:moveTo>
                    <a:cubicBezTo>
                      <a:pt x="104119" y="37312"/>
                      <a:pt x="107295" y="39391"/>
                      <a:pt x="107337" y="43547"/>
                    </a:cubicBezTo>
                    <a:lnTo>
                      <a:pt x="107337" y="43547"/>
                    </a:lnTo>
                    <a:cubicBezTo>
                      <a:pt x="106861" y="43443"/>
                      <a:pt x="106381" y="43393"/>
                      <a:pt x="105905" y="43393"/>
                    </a:cubicBezTo>
                    <a:cubicBezTo>
                      <a:pt x="104052" y="43393"/>
                      <a:pt x="102255" y="44159"/>
                      <a:pt x="100966" y="45547"/>
                    </a:cubicBezTo>
                    <a:cubicBezTo>
                      <a:pt x="99685" y="44176"/>
                      <a:pt x="97883" y="43388"/>
                      <a:pt x="96011" y="43388"/>
                    </a:cubicBezTo>
                    <a:cubicBezTo>
                      <a:pt x="95527" y="43388"/>
                      <a:pt x="95043" y="43441"/>
                      <a:pt x="94568" y="43549"/>
                    </a:cubicBezTo>
                    <a:cubicBezTo>
                      <a:pt x="94599" y="39391"/>
                      <a:pt x="97771" y="37312"/>
                      <a:pt x="100946" y="37312"/>
                    </a:cubicBezTo>
                    <a:close/>
                    <a:moveTo>
                      <a:pt x="54012" y="37467"/>
                    </a:moveTo>
                    <a:cubicBezTo>
                      <a:pt x="56585" y="37467"/>
                      <a:pt x="59156" y="38831"/>
                      <a:pt x="60061" y="41560"/>
                    </a:cubicBezTo>
                    <a:cubicBezTo>
                      <a:pt x="60285" y="42250"/>
                      <a:pt x="60393" y="42975"/>
                      <a:pt x="60393" y="43701"/>
                    </a:cubicBezTo>
                    <a:cubicBezTo>
                      <a:pt x="59914" y="43596"/>
                      <a:pt x="59431" y="43545"/>
                      <a:pt x="58952" y="43545"/>
                    </a:cubicBezTo>
                    <a:cubicBezTo>
                      <a:pt x="57099" y="43545"/>
                      <a:pt x="55302" y="44311"/>
                      <a:pt x="54013" y="45699"/>
                    </a:cubicBezTo>
                    <a:cubicBezTo>
                      <a:pt x="52739" y="44336"/>
                      <a:pt x="50960" y="43549"/>
                      <a:pt x="49089" y="43549"/>
                    </a:cubicBezTo>
                    <a:cubicBezTo>
                      <a:pt x="49079" y="43549"/>
                      <a:pt x="49068" y="43549"/>
                      <a:pt x="49058" y="43549"/>
                    </a:cubicBezTo>
                    <a:cubicBezTo>
                      <a:pt x="48574" y="43549"/>
                      <a:pt x="48090" y="43594"/>
                      <a:pt x="47615" y="43701"/>
                    </a:cubicBezTo>
                    <a:cubicBezTo>
                      <a:pt x="47615" y="42975"/>
                      <a:pt x="47723" y="42250"/>
                      <a:pt x="47938" y="41560"/>
                    </a:cubicBezTo>
                    <a:lnTo>
                      <a:pt x="47956" y="41560"/>
                    </a:lnTo>
                    <a:cubicBezTo>
                      <a:pt x="48865" y="38831"/>
                      <a:pt x="51439" y="37467"/>
                      <a:pt x="54012" y="37467"/>
                    </a:cubicBezTo>
                    <a:close/>
                    <a:moveTo>
                      <a:pt x="7148" y="37513"/>
                    </a:moveTo>
                    <a:cubicBezTo>
                      <a:pt x="10323" y="37513"/>
                      <a:pt x="13498" y="39590"/>
                      <a:pt x="13538" y="43746"/>
                    </a:cubicBezTo>
                    <a:cubicBezTo>
                      <a:pt x="13065" y="43644"/>
                      <a:pt x="12588" y="43594"/>
                      <a:pt x="12114" y="43594"/>
                    </a:cubicBezTo>
                    <a:cubicBezTo>
                      <a:pt x="10255" y="43594"/>
                      <a:pt x="8449" y="44361"/>
                      <a:pt x="7150" y="45753"/>
                    </a:cubicBezTo>
                    <a:cubicBezTo>
                      <a:pt x="5868" y="44373"/>
                      <a:pt x="4076" y="43594"/>
                      <a:pt x="2194" y="43594"/>
                    </a:cubicBezTo>
                    <a:cubicBezTo>
                      <a:pt x="1711" y="43594"/>
                      <a:pt x="1227" y="43647"/>
                      <a:pt x="752" y="43746"/>
                    </a:cubicBezTo>
                    <a:cubicBezTo>
                      <a:pt x="792" y="39592"/>
                      <a:pt x="3970" y="37513"/>
                      <a:pt x="7148" y="37513"/>
                    </a:cubicBezTo>
                    <a:close/>
                    <a:moveTo>
                      <a:pt x="30465" y="37513"/>
                    </a:moveTo>
                    <a:cubicBezTo>
                      <a:pt x="33638" y="37513"/>
                      <a:pt x="36811" y="39588"/>
                      <a:pt x="36854" y="43742"/>
                    </a:cubicBezTo>
                    <a:lnTo>
                      <a:pt x="36854" y="43742"/>
                    </a:lnTo>
                    <a:cubicBezTo>
                      <a:pt x="36384" y="43643"/>
                      <a:pt x="35912" y="43594"/>
                      <a:pt x="35443" y="43594"/>
                    </a:cubicBezTo>
                    <a:cubicBezTo>
                      <a:pt x="33580" y="43594"/>
                      <a:pt x="31775" y="44361"/>
                      <a:pt x="30483" y="45753"/>
                    </a:cubicBezTo>
                    <a:cubicBezTo>
                      <a:pt x="29201" y="44373"/>
                      <a:pt x="27409" y="43594"/>
                      <a:pt x="25528" y="43594"/>
                    </a:cubicBezTo>
                    <a:cubicBezTo>
                      <a:pt x="25044" y="43594"/>
                      <a:pt x="24560" y="43647"/>
                      <a:pt x="24085" y="43746"/>
                    </a:cubicBezTo>
                    <a:cubicBezTo>
                      <a:pt x="24116" y="39592"/>
                      <a:pt x="27290" y="37513"/>
                      <a:pt x="30465" y="37513"/>
                    </a:cubicBezTo>
                    <a:close/>
                    <a:moveTo>
                      <a:pt x="129619" y="43736"/>
                    </a:moveTo>
                    <a:cubicBezTo>
                      <a:pt x="130043" y="43736"/>
                      <a:pt x="130469" y="43775"/>
                      <a:pt x="130894" y="43854"/>
                    </a:cubicBezTo>
                    <a:cubicBezTo>
                      <a:pt x="129908" y="45018"/>
                      <a:pt x="129326" y="46524"/>
                      <a:pt x="129415" y="48110"/>
                    </a:cubicBezTo>
                    <a:lnTo>
                      <a:pt x="129406" y="48128"/>
                    </a:lnTo>
                    <a:cubicBezTo>
                      <a:pt x="128165" y="46824"/>
                      <a:pt x="126397" y="45986"/>
                      <a:pt x="124528" y="45986"/>
                    </a:cubicBezTo>
                    <a:cubicBezTo>
                      <a:pt x="124509" y="45986"/>
                      <a:pt x="124489" y="45986"/>
                      <a:pt x="124469" y="45986"/>
                    </a:cubicBezTo>
                    <a:cubicBezTo>
                      <a:pt x="124450" y="45986"/>
                      <a:pt x="124430" y="45986"/>
                      <a:pt x="124410" y="45986"/>
                    </a:cubicBezTo>
                    <a:cubicBezTo>
                      <a:pt x="122541" y="45986"/>
                      <a:pt x="120782" y="46824"/>
                      <a:pt x="119532" y="48128"/>
                    </a:cubicBezTo>
                    <a:cubicBezTo>
                      <a:pt x="119622" y="46533"/>
                      <a:pt x="119039" y="45036"/>
                      <a:pt x="118045" y="43854"/>
                    </a:cubicBezTo>
                    <a:cubicBezTo>
                      <a:pt x="118471" y="43775"/>
                      <a:pt x="118899" y="43736"/>
                      <a:pt x="119324" y="43736"/>
                    </a:cubicBezTo>
                    <a:cubicBezTo>
                      <a:pt x="121259" y="43736"/>
                      <a:pt x="123134" y="44537"/>
                      <a:pt x="124478" y="45977"/>
                    </a:cubicBezTo>
                    <a:cubicBezTo>
                      <a:pt x="125815" y="44537"/>
                      <a:pt x="127688" y="43736"/>
                      <a:pt x="129619" y="43736"/>
                    </a:cubicBezTo>
                    <a:close/>
                    <a:moveTo>
                      <a:pt x="82779" y="43772"/>
                    </a:moveTo>
                    <a:cubicBezTo>
                      <a:pt x="83204" y="43772"/>
                      <a:pt x="83632" y="43810"/>
                      <a:pt x="84057" y="43889"/>
                    </a:cubicBezTo>
                    <a:cubicBezTo>
                      <a:pt x="83063" y="45072"/>
                      <a:pt x="82480" y="46569"/>
                      <a:pt x="82561" y="48164"/>
                    </a:cubicBezTo>
                    <a:cubicBezTo>
                      <a:pt x="81320" y="46860"/>
                      <a:pt x="79552" y="46022"/>
                      <a:pt x="77683" y="46022"/>
                    </a:cubicBezTo>
                    <a:cubicBezTo>
                      <a:pt x="77666" y="46022"/>
                      <a:pt x="77650" y="46022"/>
                      <a:pt x="77633" y="46022"/>
                    </a:cubicBezTo>
                    <a:lnTo>
                      <a:pt x="77633" y="46022"/>
                    </a:lnTo>
                    <a:cubicBezTo>
                      <a:pt x="78970" y="44574"/>
                      <a:pt x="80844" y="43772"/>
                      <a:pt x="82779" y="43772"/>
                    </a:cubicBezTo>
                    <a:close/>
                    <a:moveTo>
                      <a:pt x="59133" y="43923"/>
                    </a:moveTo>
                    <a:cubicBezTo>
                      <a:pt x="59561" y="43923"/>
                      <a:pt x="59991" y="43962"/>
                      <a:pt x="60420" y="44042"/>
                    </a:cubicBezTo>
                    <a:cubicBezTo>
                      <a:pt x="59425" y="45225"/>
                      <a:pt x="58843" y="46721"/>
                      <a:pt x="58932" y="48316"/>
                    </a:cubicBezTo>
                    <a:lnTo>
                      <a:pt x="58923" y="48316"/>
                    </a:lnTo>
                    <a:cubicBezTo>
                      <a:pt x="57682" y="47012"/>
                      <a:pt x="55914" y="46174"/>
                      <a:pt x="54045" y="46174"/>
                    </a:cubicBezTo>
                    <a:cubicBezTo>
                      <a:pt x="54026" y="46174"/>
                      <a:pt x="54006" y="46174"/>
                      <a:pt x="53986" y="46174"/>
                    </a:cubicBezTo>
                    <a:cubicBezTo>
                      <a:pt x="53966" y="46174"/>
                      <a:pt x="53947" y="46174"/>
                      <a:pt x="53927" y="46174"/>
                    </a:cubicBezTo>
                    <a:cubicBezTo>
                      <a:pt x="52067" y="46174"/>
                      <a:pt x="50299" y="47012"/>
                      <a:pt x="49049" y="48316"/>
                    </a:cubicBezTo>
                    <a:cubicBezTo>
                      <a:pt x="49138" y="46721"/>
                      <a:pt x="48556" y="45225"/>
                      <a:pt x="47561" y="44042"/>
                    </a:cubicBezTo>
                    <a:cubicBezTo>
                      <a:pt x="47990" y="43962"/>
                      <a:pt x="48420" y="43923"/>
                      <a:pt x="48848" y="43923"/>
                    </a:cubicBezTo>
                    <a:cubicBezTo>
                      <a:pt x="50781" y="43923"/>
                      <a:pt x="52652" y="44720"/>
                      <a:pt x="53995" y="46165"/>
                    </a:cubicBezTo>
                    <a:cubicBezTo>
                      <a:pt x="55330" y="44720"/>
                      <a:pt x="57201" y="43923"/>
                      <a:pt x="59133" y="43923"/>
                    </a:cubicBezTo>
                    <a:close/>
                    <a:moveTo>
                      <a:pt x="25310" y="43969"/>
                    </a:moveTo>
                    <a:cubicBezTo>
                      <a:pt x="27245" y="43969"/>
                      <a:pt x="29120" y="44772"/>
                      <a:pt x="30465" y="46219"/>
                    </a:cubicBezTo>
                    <a:lnTo>
                      <a:pt x="30465" y="46219"/>
                    </a:lnTo>
                    <a:cubicBezTo>
                      <a:pt x="30462" y="46219"/>
                      <a:pt x="30459" y="46219"/>
                      <a:pt x="30456" y="46219"/>
                    </a:cubicBezTo>
                    <a:cubicBezTo>
                      <a:pt x="30436" y="46219"/>
                      <a:pt x="30416" y="46219"/>
                      <a:pt x="30397" y="46219"/>
                    </a:cubicBezTo>
                    <a:cubicBezTo>
                      <a:pt x="28528" y="46219"/>
                      <a:pt x="26769" y="47057"/>
                      <a:pt x="25519" y="48361"/>
                    </a:cubicBezTo>
                    <a:cubicBezTo>
                      <a:pt x="25608" y="46775"/>
                      <a:pt x="25026" y="45269"/>
                      <a:pt x="24031" y="44087"/>
                    </a:cubicBezTo>
                    <a:cubicBezTo>
                      <a:pt x="24457" y="44008"/>
                      <a:pt x="24885" y="43969"/>
                      <a:pt x="25310" y="43969"/>
                    </a:cubicBezTo>
                    <a:close/>
                    <a:moveTo>
                      <a:pt x="12296" y="43987"/>
                    </a:moveTo>
                    <a:cubicBezTo>
                      <a:pt x="12721" y="43987"/>
                      <a:pt x="13148" y="44025"/>
                      <a:pt x="13574" y="44104"/>
                    </a:cubicBezTo>
                    <a:cubicBezTo>
                      <a:pt x="12580" y="45287"/>
                      <a:pt x="11997" y="46793"/>
                      <a:pt x="12087" y="48379"/>
                    </a:cubicBezTo>
                    <a:cubicBezTo>
                      <a:pt x="10837" y="47075"/>
                      <a:pt x="9069" y="46237"/>
                      <a:pt x="7208" y="46237"/>
                    </a:cubicBezTo>
                    <a:cubicBezTo>
                      <a:pt x="7189" y="46237"/>
                      <a:pt x="7169" y="46237"/>
                      <a:pt x="7150" y="46237"/>
                    </a:cubicBezTo>
                    <a:cubicBezTo>
                      <a:pt x="8487" y="44790"/>
                      <a:pt x="10360" y="43987"/>
                      <a:pt x="12296" y="43987"/>
                    </a:cubicBezTo>
                    <a:close/>
                    <a:moveTo>
                      <a:pt x="106102" y="43761"/>
                    </a:moveTo>
                    <a:cubicBezTo>
                      <a:pt x="106575" y="43761"/>
                      <a:pt x="107052" y="43809"/>
                      <a:pt x="107525" y="43907"/>
                    </a:cubicBezTo>
                    <a:cubicBezTo>
                      <a:pt x="106512" y="45162"/>
                      <a:pt x="105939" y="46757"/>
                      <a:pt x="106127" y="48432"/>
                    </a:cubicBezTo>
                    <a:cubicBezTo>
                      <a:pt x="104866" y="46976"/>
                      <a:pt x="102990" y="46022"/>
                      <a:pt x="101003" y="46022"/>
                    </a:cubicBezTo>
                    <a:cubicBezTo>
                      <a:pt x="100985" y="46022"/>
                      <a:pt x="100966" y="46022"/>
                      <a:pt x="100948" y="46022"/>
                    </a:cubicBezTo>
                    <a:cubicBezTo>
                      <a:pt x="100928" y="46022"/>
                      <a:pt x="100908" y="46022"/>
                      <a:pt x="100889" y="46022"/>
                    </a:cubicBezTo>
                    <a:cubicBezTo>
                      <a:pt x="99020" y="46022"/>
                      <a:pt x="97252" y="46860"/>
                      <a:pt x="96011" y="48164"/>
                    </a:cubicBezTo>
                    <a:cubicBezTo>
                      <a:pt x="96091" y="46569"/>
                      <a:pt x="95509" y="45072"/>
                      <a:pt x="94523" y="43889"/>
                    </a:cubicBezTo>
                    <a:cubicBezTo>
                      <a:pt x="94952" y="43810"/>
                      <a:pt x="95382" y="43771"/>
                      <a:pt x="95809" y="43771"/>
                    </a:cubicBezTo>
                    <a:cubicBezTo>
                      <a:pt x="97740" y="43771"/>
                      <a:pt x="99605" y="44568"/>
                      <a:pt x="100948" y="46013"/>
                    </a:cubicBezTo>
                    <a:cubicBezTo>
                      <a:pt x="102294" y="44566"/>
                      <a:pt x="104168" y="43761"/>
                      <a:pt x="106102" y="43761"/>
                    </a:cubicBezTo>
                    <a:close/>
                    <a:moveTo>
                      <a:pt x="70796" y="39320"/>
                    </a:moveTo>
                    <a:cubicBezTo>
                      <a:pt x="71278" y="39320"/>
                      <a:pt x="71764" y="39370"/>
                      <a:pt x="72248" y="39472"/>
                    </a:cubicBezTo>
                    <a:cubicBezTo>
                      <a:pt x="71271" y="40717"/>
                      <a:pt x="70742" y="42286"/>
                      <a:pt x="70939" y="43934"/>
                    </a:cubicBezTo>
                    <a:cubicBezTo>
                      <a:pt x="71449" y="43820"/>
                      <a:pt x="71962" y="43765"/>
                      <a:pt x="72472" y="43765"/>
                    </a:cubicBezTo>
                    <a:cubicBezTo>
                      <a:pt x="74409" y="43765"/>
                      <a:pt x="76285" y="44568"/>
                      <a:pt x="77633" y="46022"/>
                    </a:cubicBezTo>
                    <a:lnTo>
                      <a:pt x="77633" y="46022"/>
                    </a:lnTo>
                    <a:cubicBezTo>
                      <a:pt x="77630" y="46022"/>
                      <a:pt x="77627" y="46022"/>
                      <a:pt x="77624" y="46022"/>
                    </a:cubicBezTo>
                    <a:cubicBezTo>
                      <a:pt x="77606" y="46022"/>
                      <a:pt x="77588" y="46022"/>
                      <a:pt x="77570" y="46022"/>
                    </a:cubicBezTo>
                    <a:cubicBezTo>
                      <a:pt x="75529" y="46022"/>
                      <a:pt x="73598" y="47030"/>
                      <a:pt x="72346" y="48558"/>
                    </a:cubicBezTo>
                    <a:cubicBezTo>
                      <a:pt x="72703" y="44845"/>
                      <a:pt x="69407" y="41568"/>
                      <a:pt x="65698" y="41568"/>
                    </a:cubicBezTo>
                    <a:cubicBezTo>
                      <a:pt x="65683" y="41568"/>
                      <a:pt x="65668" y="41569"/>
                      <a:pt x="65653" y="41569"/>
                    </a:cubicBezTo>
                    <a:cubicBezTo>
                      <a:pt x="66994" y="40120"/>
                      <a:pt x="68863" y="39320"/>
                      <a:pt x="70796" y="39320"/>
                    </a:cubicBezTo>
                    <a:close/>
                    <a:moveTo>
                      <a:pt x="35611" y="43966"/>
                    </a:moveTo>
                    <a:cubicBezTo>
                      <a:pt x="36087" y="43966"/>
                      <a:pt x="36566" y="44014"/>
                      <a:pt x="37042" y="44113"/>
                    </a:cubicBezTo>
                    <a:cubicBezTo>
                      <a:pt x="36020" y="45359"/>
                      <a:pt x="35456" y="46954"/>
                      <a:pt x="35635" y="48621"/>
                    </a:cubicBezTo>
                    <a:cubicBezTo>
                      <a:pt x="34383" y="47165"/>
                      <a:pt x="32507" y="46219"/>
                      <a:pt x="30512" y="46219"/>
                    </a:cubicBezTo>
                    <a:cubicBezTo>
                      <a:pt x="30496" y="46219"/>
                      <a:pt x="30481" y="46219"/>
                      <a:pt x="30465" y="46219"/>
                    </a:cubicBezTo>
                    <a:lnTo>
                      <a:pt x="30465" y="46219"/>
                    </a:lnTo>
                    <a:cubicBezTo>
                      <a:pt x="31802" y="44766"/>
                      <a:pt x="33677" y="43966"/>
                      <a:pt x="35611" y="43966"/>
                    </a:cubicBezTo>
                    <a:close/>
                    <a:moveTo>
                      <a:pt x="112828" y="41868"/>
                    </a:moveTo>
                    <a:cubicBezTo>
                      <a:pt x="116003" y="41868"/>
                      <a:pt x="119178" y="43944"/>
                      <a:pt x="119218" y="48101"/>
                    </a:cubicBezTo>
                    <a:cubicBezTo>
                      <a:pt x="118743" y="47999"/>
                      <a:pt x="118265" y="47949"/>
                      <a:pt x="117790" y="47949"/>
                    </a:cubicBezTo>
                    <a:cubicBezTo>
                      <a:pt x="115928" y="47949"/>
                      <a:pt x="114124" y="48714"/>
                      <a:pt x="112825" y="50103"/>
                    </a:cubicBezTo>
                    <a:lnTo>
                      <a:pt x="112825" y="50103"/>
                    </a:lnTo>
                    <a:cubicBezTo>
                      <a:pt x="111544" y="48726"/>
                      <a:pt x="109754" y="47949"/>
                      <a:pt x="107883" y="47949"/>
                    </a:cubicBezTo>
                    <a:cubicBezTo>
                      <a:pt x="107391" y="47949"/>
                      <a:pt x="106907" y="48002"/>
                      <a:pt x="106432" y="48101"/>
                    </a:cubicBezTo>
                    <a:cubicBezTo>
                      <a:pt x="106472" y="43947"/>
                      <a:pt x="109650" y="41868"/>
                      <a:pt x="112828" y="41868"/>
                    </a:cubicBezTo>
                    <a:close/>
                    <a:moveTo>
                      <a:pt x="136139" y="41870"/>
                    </a:moveTo>
                    <a:cubicBezTo>
                      <a:pt x="139313" y="41870"/>
                      <a:pt x="142484" y="43947"/>
                      <a:pt x="142525" y="48101"/>
                    </a:cubicBezTo>
                    <a:lnTo>
                      <a:pt x="142525" y="48119"/>
                    </a:lnTo>
                    <a:cubicBezTo>
                      <a:pt x="142050" y="48017"/>
                      <a:pt x="141571" y="47967"/>
                      <a:pt x="141097" y="47967"/>
                    </a:cubicBezTo>
                    <a:cubicBezTo>
                      <a:pt x="139236" y="47967"/>
                      <a:pt x="137435" y="48734"/>
                      <a:pt x="136136" y="50126"/>
                    </a:cubicBezTo>
                    <a:cubicBezTo>
                      <a:pt x="134854" y="48746"/>
                      <a:pt x="133062" y="47966"/>
                      <a:pt x="131181" y="47966"/>
                    </a:cubicBezTo>
                    <a:cubicBezTo>
                      <a:pt x="130697" y="47966"/>
                      <a:pt x="130213" y="48020"/>
                      <a:pt x="129738" y="48119"/>
                    </a:cubicBezTo>
                    <a:cubicBezTo>
                      <a:pt x="129778" y="43953"/>
                      <a:pt x="132960" y="41870"/>
                      <a:pt x="136139" y="41870"/>
                    </a:cubicBezTo>
                    <a:close/>
                    <a:moveTo>
                      <a:pt x="89297" y="41915"/>
                    </a:moveTo>
                    <a:cubicBezTo>
                      <a:pt x="92473" y="41915"/>
                      <a:pt x="95648" y="43994"/>
                      <a:pt x="95688" y="48155"/>
                    </a:cubicBezTo>
                    <a:cubicBezTo>
                      <a:pt x="95208" y="48050"/>
                      <a:pt x="94724" y="47999"/>
                      <a:pt x="94244" y="47999"/>
                    </a:cubicBezTo>
                    <a:cubicBezTo>
                      <a:pt x="92390" y="47999"/>
                      <a:pt x="90594" y="48763"/>
                      <a:pt x="89299" y="50152"/>
                    </a:cubicBezTo>
                    <a:lnTo>
                      <a:pt x="89299" y="50152"/>
                    </a:lnTo>
                    <a:cubicBezTo>
                      <a:pt x="88018" y="48782"/>
                      <a:pt x="86226" y="47993"/>
                      <a:pt x="84344" y="47993"/>
                    </a:cubicBezTo>
                    <a:cubicBezTo>
                      <a:pt x="83860" y="47993"/>
                      <a:pt x="83376" y="48047"/>
                      <a:pt x="82902" y="48155"/>
                    </a:cubicBezTo>
                    <a:cubicBezTo>
                      <a:pt x="82942" y="43996"/>
                      <a:pt x="86120" y="41915"/>
                      <a:pt x="89297" y="41915"/>
                    </a:cubicBezTo>
                    <a:close/>
                    <a:moveTo>
                      <a:pt x="42333" y="42069"/>
                    </a:moveTo>
                    <a:cubicBezTo>
                      <a:pt x="45505" y="42069"/>
                      <a:pt x="48680" y="44145"/>
                      <a:pt x="48726" y="48296"/>
                    </a:cubicBezTo>
                    <a:lnTo>
                      <a:pt x="48726" y="48296"/>
                    </a:lnTo>
                    <a:cubicBezTo>
                      <a:pt x="48256" y="48195"/>
                      <a:pt x="47782" y="48146"/>
                      <a:pt x="47311" y="48146"/>
                    </a:cubicBezTo>
                    <a:cubicBezTo>
                      <a:pt x="45452" y="48146"/>
                      <a:pt x="43648" y="48913"/>
                      <a:pt x="42355" y="50305"/>
                    </a:cubicBezTo>
                    <a:cubicBezTo>
                      <a:pt x="41074" y="48925"/>
                      <a:pt x="39282" y="48146"/>
                      <a:pt x="37400" y="48146"/>
                    </a:cubicBezTo>
                    <a:cubicBezTo>
                      <a:pt x="36916" y="48146"/>
                      <a:pt x="36432" y="48199"/>
                      <a:pt x="35958" y="48298"/>
                    </a:cubicBezTo>
                    <a:cubicBezTo>
                      <a:pt x="35989" y="44146"/>
                      <a:pt x="39159" y="42069"/>
                      <a:pt x="42333" y="42069"/>
                    </a:cubicBezTo>
                    <a:close/>
                    <a:moveTo>
                      <a:pt x="65648" y="42069"/>
                    </a:moveTo>
                    <a:cubicBezTo>
                      <a:pt x="68820" y="42069"/>
                      <a:pt x="71995" y="44144"/>
                      <a:pt x="72041" y="48294"/>
                    </a:cubicBezTo>
                    <a:lnTo>
                      <a:pt x="72041" y="48294"/>
                    </a:lnTo>
                    <a:cubicBezTo>
                      <a:pt x="71572" y="48195"/>
                      <a:pt x="71100" y="48146"/>
                      <a:pt x="70631" y="48146"/>
                    </a:cubicBezTo>
                    <a:cubicBezTo>
                      <a:pt x="68767" y="48146"/>
                      <a:pt x="66963" y="48913"/>
                      <a:pt x="65671" y="50305"/>
                    </a:cubicBezTo>
                    <a:cubicBezTo>
                      <a:pt x="64389" y="48925"/>
                      <a:pt x="62597" y="48146"/>
                      <a:pt x="60715" y="48146"/>
                    </a:cubicBezTo>
                    <a:cubicBezTo>
                      <a:pt x="60231" y="48146"/>
                      <a:pt x="59748" y="48199"/>
                      <a:pt x="59273" y="48298"/>
                    </a:cubicBezTo>
                    <a:cubicBezTo>
                      <a:pt x="59304" y="44146"/>
                      <a:pt x="62474" y="42069"/>
                      <a:pt x="65648" y="42069"/>
                    </a:cubicBezTo>
                    <a:close/>
                    <a:moveTo>
                      <a:pt x="18806" y="42115"/>
                    </a:moveTo>
                    <a:cubicBezTo>
                      <a:pt x="21981" y="42115"/>
                      <a:pt x="25156" y="44194"/>
                      <a:pt x="25196" y="48352"/>
                    </a:cubicBezTo>
                    <a:cubicBezTo>
                      <a:pt x="24718" y="48247"/>
                      <a:pt x="24235" y="48196"/>
                      <a:pt x="23756" y="48196"/>
                    </a:cubicBezTo>
                    <a:cubicBezTo>
                      <a:pt x="21903" y="48196"/>
                      <a:pt x="20103" y="48963"/>
                      <a:pt x="18807" y="50359"/>
                    </a:cubicBezTo>
                    <a:cubicBezTo>
                      <a:pt x="17526" y="48979"/>
                      <a:pt x="15734" y="48199"/>
                      <a:pt x="13852" y="48199"/>
                    </a:cubicBezTo>
                    <a:cubicBezTo>
                      <a:pt x="13368" y="48199"/>
                      <a:pt x="12884" y="48244"/>
                      <a:pt x="12409" y="48352"/>
                    </a:cubicBezTo>
                    <a:cubicBezTo>
                      <a:pt x="12454" y="44194"/>
                      <a:pt x="15631" y="42115"/>
                      <a:pt x="18806" y="42115"/>
                    </a:cubicBezTo>
                    <a:close/>
                    <a:moveTo>
                      <a:pt x="117952" y="48332"/>
                    </a:moveTo>
                    <a:cubicBezTo>
                      <a:pt x="118378" y="48332"/>
                      <a:pt x="118808" y="48371"/>
                      <a:pt x="119236" y="48450"/>
                    </a:cubicBezTo>
                    <a:cubicBezTo>
                      <a:pt x="118251" y="49624"/>
                      <a:pt x="117668" y="51130"/>
                      <a:pt x="117758" y="52724"/>
                    </a:cubicBezTo>
                    <a:lnTo>
                      <a:pt x="117749" y="52724"/>
                    </a:lnTo>
                    <a:cubicBezTo>
                      <a:pt x="116508" y="51412"/>
                      <a:pt x="114740" y="50583"/>
                      <a:pt x="112871" y="50583"/>
                    </a:cubicBezTo>
                    <a:cubicBezTo>
                      <a:pt x="112855" y="50583"/>
                      <a:pt x="112838" y="50583"/>
                      <a:pt x="112821" y="50583"/>
                    </a:cubicBezTo>
                    <a:lnTo>
                      <a:pt x="112821" y="50583"/>
                    </a:lnTo>
                    <a:cubicBezTo>
                      <a:pt x="114156" y="49130"/>
                      <a:pt x="116021" y="48332"/>
                      <a:pt x="117952" y="48332"/>
                    </a:cubicBezTo>
                    <a:close/>
                    <a:moveTo>
                      <a:pt x="94437" y="48377"/>
                    </a:moveTo>
                    <a:cubicBezTo>
                      <a:pt x="94862" y="48377"/>
                      <a:pt x="95289" y="48416"/>
                      <a:pt x="95715" y="48495"/>
                    </a:cubicBezTo>
                    <a:cubicBezTo>
                      <a:pt x="94722" y="49676"/>
                      <a:pt x="94140" y="51168"/>
                      <a:pt x="94227" y="52760"/>
                    </a:cubicBezTo>
                    <a:lnTo>
                      <a:pt x="94227" y="52760"/>
                    </a:lnTo>
                    <a:cubicBezTo>
                      <a:pt x="92986" y="51457"/>
                      <a:pt x="91219" y="50627"/>
                      <a:pt x="89350" y="50627"/>
                    </a:cubicBezTo>
                    <a:cubicBezTo>
                      <a:pt x="89333" y="50627"/>
                      <a:pt x="89316" y="50628"/>
                      <a:pt x="89299" y="50628"/>
                    </a:cubicBezTo>
                    <a:lnTo>
                      <a:pt x="89299" y="50628"/>
                    </a:lnTo>
                    <a:cubicBezTo>
                      <a:pt x="90637" y="49180"/>
                      <a:pt x="92504" y="48377"/>
                      <a:pt x="94437" y="48377"/>
                    </a:cubicBezTo>
                    <a:close/>
                    <a:moveTo>
                      <a:pt x="84143" y="48369"/>
                    </a:moveTo>
                    <a:cubicBezTo>
                      <a:pt x="86079" y="48369"/>
                      <a:pt x="87954" y="49173"/>
                      <a:pt x="89299" y="50628"/>
                    </a:cubicBezTo>
                    <a:lnTo>
                      <a:pt x="89299" y="50628"/>
                    </a:lnTo>
                    <a:cubicBezTo>
                      <a:pt x="89296" y="50628"/>
                      <a:pt x="89293" y="50628"/>
                      <a:pt x="89290" y="50628"/>
                    </a:cubicBezTo>
                    <a:cubicBezTo>
                      <a:pt x="89270" y="50628"/>
                      <a:pt x="89250" y="50627"/>
                      <a:pt x="89231" y="50627"/>
                    </a:cubicBezTo>
                    <a:cubicBezTo>
                      <a:pt x="87362" y="50627"/>
                      <a:pt x="85603" y="51457"/>
                      <a:pt x="84353" y="52760"/>
                    </a:cubicBezTo>
                    <a:cubicBezTo>
                      <a:pt x="84443" y="51174"/>
                      <a:pt x="83860" y="49669"/>
                      <a:pt x="82866" y="48486"/>
                    </a:cubicBezTo>
                    <a:cubicBezTo>
                      <a:pt x="83291" y="48407"/>
                      <a:pt x="83719" y="48369"/>
                      <a:pt x="84143" y="48369"/>
                    </a:cubicBezTo>
                    <a:close/>
                    <a:moveTo>
                      <a:pt x="47484" y="48526"/>
                    </a:moveTo>
                    <a:cubicBezTo>
                      <a:pt x="47914" y="48526"/>
                      <a:pt x="48348" y="48566"/>
                      <a:pt x="48780" y="48647"/>
                    </a:cubicBezTo>
                    <a:cubicBezTo>
                      <a:pt x="47785" y="49821"/>
                      <a:pt x="47203" y="51327"/>
                      <a:pt x="47284" y="52922"/>
                    </a:cubicBezTo>
                    <a:cubicBezTo>
                      <a:pt x="46042" y="51618"/>
                      <a:pt x="44274" y="50780"/>
                      <a:pt x="42406" y="50780"/>
                    </a:cubicBezTo>
                    <a:cubicBezTo>
                      <a:pt x="42386" y="50780"/>
                      <a:pt x="42366" y="50780"/>
                      <a:pt x="42346" y="50780"/>
                    </a:cubicBezTo>
                    <a:cubicBezTo>
                      <a:pt x="42343" y="50780"/>
                      <a:pt x="42340" y="50780"/>
                      <a:pt x="42338" y="50780"/>
                    </a:cubicBezTo>
                    <a:lnTo>
                      <a:pt x="42338" y="50780"/>
                    </a:lnTo>
                    <a:lnTo>
                      <a:pt x="42355" y="50771"/>
                    </a:lnTo>
                    <a:cubicBezTo>
                      <a:pt x="43689" y="49328"/>
                      <a:pt x="45555" y="48526"/>
                      <a:pt x="47484" y="48526"/>
                    </a:cubicBezTo>
                    <a:close/>
                    <a:moveTo>
                      <a:pt x="107658" y="48326"/>
                    </a:moveTo>
                    <a:cubicBezTo>
                      <a:pt x="109596" y="48326"/>
                      <a:pt x="111472" y="49128"/>
                      <a:pt x="112821" y="50583"/>
                    </a:cubicBezTo>
                    <a:lnTo>
                      <a:pt x="112821" y="50583"/>
                    </a:lnTo>
                    <a:cubicBezTo>
                      <a:pt x="112818" y="50583"/>
                      <a:pt x="112815" y="50583"/>
                      <a:pt x="112812" y="50583"/>
                    </a:cubicBezTo>
                    <a:cubicBezTo>
                      <a:pt x="112793" y="50583"/>
                      <a:pt x="112774" y="50583"/>
                      <a:pt x="112756" y="50583"/>
                    </a:cubicBezTo>
                    <a:cubicBezTo>
                      <a:pt x="110769" y="50583"/>
                      <a:pt x="108902" y="51528"/>
                      <a:pt x="107641" y="52975"/>
                    </a:cubicBezTo>
                    <a:lnTo>
                      <a:pt x="107641" y="52975"/>
                    </a:lnTo>
                    <a:cubicBezTo>
                      <a:pt x="107794" y="51300"/>
                      <a:pt x="107202" y="49723"/>
                      <a:pt x="106163" y="48486"/>
                    </a:cubicBezTo>
                    <a:cubicBezTo>
                      <a:pt x="106660" y="48378"/>
                      <a:pt x="107161" y="48326"/>
                      <a:pt x="107658" y="48326"/>
                    </a:cubicBezTo>
                    <a:close/>
                    <a:moveTo>
                      <a:pt x="23936" y="48579"/>
                    </a:moveTo>
                    <a:cubicBezTo>
                      <a:pt x="24366" y="48579"/>
                      <a:pt x="24800" y="48619"/>
                      <a:pt x="25232" y="48701"/>
                    </a:cubicBezTo>
                    <a:cubicBezTo>
                      <a:pt x="24237" y="49875"/>
                      <a:pt x="23655" y="51380"/>
                      <a:pt x="23744" y="52966"/>
                    </a:cubicBezTo>
                    <a:cubicBezTo>
                      <a:pt x="22494" y="51663"/>
                      <a:pt x="20727" y="50834"/>
                      <a:pt x="18867" y="50834"/>
                    </a:cubicBezTo>
                    <a:cubicBezTo>
                      <a:pt x="18847" y="50834"/>
                      <a:pt x="18827" y="50834"/>
                      <a:pt x="18807" y="50834"/>
                    </a:cubicBezTo>
                    <a:cubicBezTo>
                      <a:pt x="18787" y="50834"/>
                      <a:pt x="18767" y="50834"/>
                      <a:pt x="18747" y="50834"/>
                    </a:cubicBezTo>
                    <a:cubicBezTo>
                      <a:pt x="16879" y="50834"/>
                      <a:pt x="15111" y="51663"/>
                      <a:pt x="13870" y="52975"/>
                    </a:cubicBezTo>
                    <a:cubicBezTo>
                      <a:pt x="13951" y="51380"/>
                      <a:pt x="13368" y="49875"/>
                      <a:pt x="12374" y="48701"/>
                    </a:cubicBezTo>
                    <a:cubicBezTo>
                      <a:pt x="12804" y="48622"/>
                      <a:pt x="13235" y="48583"/>
                      <a:pt x="13663" y="48583"/>
                    </a:cubicBezTo>
                    <a:cubicBezTo>
                      <a:pt x="15599" y="48583"/>
                      <a:pt x="17464" y="49379"/>
                      <a:pt x="18807" y="50825"/>
                    </a:cubicBezTo>
                    <a:cubicBezTo>
                      <a:pt x="20140" y="49382"/>
                      <a:pt x="22007" y="48579"/>
                      <a:pt x="23936" y="48579"/>
                    </a:cubicBezTo>
                    <a:close/>
                    <a:moveTo>
                      <a:pt x="37172" y="48527"/>
                    </a:moveTo>
                    <a:cubicBezTo>
                      <a:pt x="39112" y="48527"/>
                      <a:pt x="40993" y="49328"/>
                      <a:pt x="42337" y="50780"/>
                    </a:cubicBezTo>
                    <a:lnTo>
                      <a:pt x="42337" y="50780"/>
                    </a:lnTo>
                    <a:cubicBezTo>
                      <a:pt x="42322" y="50780"/>
                      <a:pt x="42306" y="50780"/>
                      <a:pt x="42291" y="50780"/>
                    </a:cubicBezTo>
                    <a:cubicBezTo>
                      <a:pt x="40304" y="50780"/>
                      <a:pt x="38437" y="51725"/>
                      <a:pt x="37185" y="53172"/>
                    </a:cubicBezTo>
                    <a:cubicBezTo>
                      <a:pt x="37328" y="51497"/>
                      <a:pt x="36737" y="49920"/>
                      <a:pt x="35698" y="48683"/>
                    </a:cubicBezTo>
                    <a:cubicBezTo>
                      <a:pt x="36188" y="48578"/>
                      <a:pt x="36682" y="48527"/>
                      <a:pt x="37172" y="48527"/>
                    </a:cubicBezTo>
                    <a:close/>
                    <a:moveTo>
                      <a:pt x="124476" y="46476"/>
                    </a:moveTo>
                    <a:cubicBezTo>
                      <a:pt x="127652" y="46476"/>
                      <a:pt x="130827" y="48554"/>
                      <a:pt x="130867" y="52716"/>
                    </a:cubicBezTo>
                    <a:cubicBezTo>
                      <a:pt x="130392" y="52614"/>
                      <a:pt x="129914" y="52564"/>
                      <a:pt x="129439" y="52564"/>
                    </a:cubicBezTo>
                    <a:cubicBezTo>
                      <a:pt x="127578" y="52564"/>
                      <a:pt x="125778" y="53330"/>
                      <a:pt x="124478" y="54723"/>
                    </a:cubicBezTo>
                    <a:cubicBezTo>
                      <a:pt x="123197" y="53343"/>
                      <a:pt x="121405" y="52563"/>
                      <a:pt x="119532" y="52563"/>
                    </a:cubicBezTo>
                    <a:cubicBezTo>
                      <a:pt x="119039" y="52563"/>
                      <a:pt x="118555" y="52617"/>
                      <a:pt x="118080" y="52716"/>
                    </a:cubicBezTo>
                    <a:cubicBezTo>
                      <a:pt x="118121" y="48557"/>
                      <a:pt x="121299" y="46476"/>
                      <a:pt x="124476" y="46476"/>
                    </a:cubicBezTo>
                    <a:close/>
                    <a:moveTo>
                      <a:pt x="77629" y="46523"/>
                    </a:moveTo>
                    <a:cubicBezTo>
                      <a:pt x="80800" y="46523"/>
                      <a:pt x="83975" y="48597"/>
                      <a:pt x="84021" y="52747"/>
                    </a:cubicBezTo>
                    <a:lnTo>
                      <a:pt x="84021" y="52747"/>
                    </a:lnTo>
                    <a:cubicBezTo>
                      <a:pt x="83554" y="52648"/>
                      <a:pt x="83083" y="52600"/>
                      <a:pt x="82615" y="52600"/>
                    </a:cubicBezTo>
                    <a:cubicBezTo>
                      <a:pt x="80757" y="52600"/>
                      <a:pt x="78952" y="53366"/>
                      <a:pt x="77660" y="54759"/>
                    </a:cubicBezTo>
                    <a:cubicBezTo>
                      <a:pt x="76378" y="53379"/>
                      <a:pt x="74586" y="52599"/>
                      <a:pt x="72704" y="52599"/>
                    </a:cubicBezTo>
                    <a:cubicBezTo>
                      <a:pt x="72221" y="52599"/>
                      <a:pt x="71737" y="52644"/>
                      <a:pt x="71262" y="52751"/>
                    </a:cubicBezTo>
                    <a:cubicBezTo>
                      <a:pt x="71289" y="48599"/>
                      <a:pt x="74457" y="46523"/>
                      <a:pt x="77629" y="46523"/>
                    </a:cubicBezTo>
                    <a:close/>
                    <a:moveTo>
                      <a:pt x="100946" y="46518"/>
                    </a:moveTo>
                    <a:cubicBezTo>
                      <a:pt x="104122" y="46518"/>
                      <a:pt x="107296" y="48595"/>
                      <a:pt x="107337" y="52751"/>
                    </a:cubicBezTo>
                    <a:cubicBezTo>
                      <a:pt x="106864" y="52650"/>
                      <a:pt x="106387" y="52600"/>
                      <a:pt x="105914" y="52600"/>
                    </a:cubicBezTo>
                    <a:cubicBezTo>
                      <a:pt x="104054" y="52600"/>
                      <a:pt x="102248" y="53368"/>
                      <a:pt x="100948" y="54767"/>
                    </a:cubicBezTo>
                    <a:lnTo>
                      <a:pt x="100948" y="54759"/>
                    </a:lnTo>
                    <a:cubicBezTo>
                      <a:pt x="99667" y="53379"/>
                      <a:pt x="97875" y="52599"/>
                      <a:pt x="95993" y="52599"/>
                    </a:cubicBezTo>
                    <a:cubicBezTo>
                      <a:pt x="95509" y="52599"/>
                      <a:pt x="95025" y="52653"/>
                      <a:pt x="94550" y="52751"/>
                    </a:cubicBezTo>
                    <a:cubicBezTo>
                      <a:pt x="94591" y="48597"/>
                      <a:pt x="97769" y="46518"/>
                      <a:pt x="100946" y="46518"/>
                    </a:cubicBezTo>
                    <a:close/>
                    <a:moveTo>
                      <a:pt x="54008" y="46667"/>
                    </a:moveTo>
                    <a:cubicBezTo>
                      <a:pt x="57185" y="46667"/>
                      <a:pt x="60361" y="48746"/>
                      <a:pt x="60402" y="52904"/>
                    </a:cubicBezTo>
                    <a:cubicBezTo>
                      <a:pt x="59922" y="52799"/>
                      <a:pt x="59438" y="52748"/>
                      <a:pt x="58958" y="52748"/>
                    </a:cubicBezTo>
                    <a:cubicBezTo>
                      <a:pt x="57103" y="52748"/>
                      <a:pt x="55303" y="53512"/>
                      <a:pt x="54008" y="54906"/>
                    </a:cubicBezTo>
                    <a:lnTo>
                      <a:pt x="54008" y="54906"/>
                    </a:lnTo>
                    <a:cubicBezTo>
                      <a:pt x="52727" y="53529"/>
                      <a:pt x="50937" y="52751"/>
                      <a:pt x="49058" y="52751"/>
                    </a:cubicBezTo>
                    <a:cubicBezTo>
                      <a:pt x="48574" y="52751"/>
                      <a:pt x="48090" y="52796"/>
                      <a:pt x="47615" y="52904"/>
                    </a:cubicBezTo>
                    <a:cubicBezTo>
                      <a:pt x="47655" y="48746"/>
                      <a:pt x="50832" y="46667"/>
                      <a:pt x="54008" y="46667"/>
                    </a:cubicBezTo>
                    <a:close/>
                    <a:moveTo>
                      <a:pt x="7148" y="46724"/>
                    </a:moveTo>
                    <a:cubicBezTo>
                      <a:pt x="10323" y="46724"/>
                      <a:pt x="13498" y="48801"/>
                      <a:pt x="13538" y="52957"/>
                    </a:cubicBezTo>
                    <a:cubicBezTo>
                      <a:pt x="13065" y="52856"/>
                      <a:pt x="12588" y="52806"/>
                      <a:pt x="12114" y="52806"/>
                    </a:cubicBezTo>
                    <a:cubicBezTo>
                      <a:pt x="10255" y="52806"/>
                      <a:pt x="8451" y="53572"/>
                      <a:pt x="7159" y="54965"/>
                    </a:cubicBezTo>
                    <a:cubicBezTo>
                      <a:pt x="5877" y="53585"/>
                      <a:pt x="4076" y="52805"/>
                      <a:pt x="2194" y="52805"/>
                    </a:cubicBezTo>
                    <a:cubicBezTo>
                      <a:pt x="1711" y="52805"/>
                      <a:pt x="1227" y="52859"/>
                      <a:pt x="752" y="52957"/>
                    </a:cubicBezTo>
                    <a:cubicBezTo>
                      <a:pt x="792" y="48803"/>
                      <a:pt x="3970" y="46724"/>
                      <a:pt x="7148" y="46724"/>
                    </a:cubicBezTo>
                    <a:close/>
                    <a:moveTo>
                      <a:pt x="30465" y="46724"/>
                    </a:moveTo>
                    <a:cubicBezTo>
                      <a:pt x="33638" y="46724"/>
                      <a:pt x="36811" y="48800"/>
                      <a:pt x="36854" y="52954"/>
                    </a:cubicBezTo>
                    <a:lnTo>
                      <a:pt x="36854" y="52954"/>
                    </a:lnTo>
                    <a:cubicBezTo>
                      <a:pt x="36384" y="52854"/>
                      <a:pt x="35912" y="52806"/>
                      <a:pt x="35443" y="52806"/>
                    </a:cubicBezTo>
                    <a:cubicBezTo>
                      <a:pt x="33580" y="52806"/>
                      <a:pt x="31775" y="53572"/>
                      <a:pt x="30483" y="54965"/>
                    </a:cubicBezTo>
                    <a:cubicBezTo>
                      <a:pt x="29201" y="53585"/>
                      <a:pt x="27409" y="52805"/>
                      <a:pt x="25528" y="52805"/>
                    </a:cubicBezTo>
                    <a:cubicBezTo>
                      <a:pt x="25044" y="52805"/>
                      <a:pt x="24560" y="52859"/>
                      <a:pt x="24085" y="52957"/>
                    </a:cubicBezTo>
                    <a:cubicBezTo>
                      <a:pt x="24116" y="48803"/>
                      <a:pt x="27290" y="46724"/>
                      <a:pt x="30465" y="46724"/>
                    </a:cubicBezTo>
                    <a:close/>
                    <a:moveTo>
                      <a:pt x="119323" y="52938"/>
                    </a:moveTo>
                    <a:cubicBezTo>
                      <a:pt x="121259" y="52938"/>
                      <a:pt x="123134" y="53741"/>
                      <a:pt x="124478" y="55189"/>
                    </a:cubicBezTo>
                    <a:lnTo>
                      <a:pt x="124478" y="55189"/>
                    </a:lnTo>
                    <a:cubicBezTo>
                      <a:pt x="124475" y="55189"/>
                      <a:pt x="124472" y="55189"/>
                      <a:pt x="124469" y="55189"/>
                    </a:cubicBezTo>
                    <a:cubicBezTo>
                      <a:pt x="124450" y="55188"/>
                      <a:pt x="124430" y="55188"/>
                      <a:pt x="124410" y="55188"/>
                    </a:cubicBezTo>
                    <a:cubicBezTo>
                      <a:pt x="122541" y="55188"/>
                      <a:pt x="120782" y="56027"/>
                      <a:pt x="119532" y="57330"/>
                    </a:cubicBezTo>
                    <a:cubicBezTo>
                      <a:pt x="119622" y="55744"/>
                      <a:pt x="119039" y="54239"/>
                      <a:pt x="118045" y="53056"/>
                    </a:cubicBezTo>
                    <a:cubicBezTo>
                      <a:pt x="118470" y="52977"/>
                      <a:pt x="118898" y="52938"/>
                      <a:pt x="119323" y="52938"/>
                    </a:cubicBezTo>
                    <a:close/>
                    <a:moveTo>
                      <a:pt x="129620" y="52938"/>
                    </a:moveTo>
                    <a:cubicBezTo>
                      <a:pt x="130043" y="52938"/>
                      <a:pt x="130470" y="52977"/>
                      <a:pt x="130894" y="53056"/>
                    </a:cubicBezTo>
                    <a:cubicBezTo>
                      <a:pt x="129908" y="54230"/>
                      <a:pt x="129326" y="55735"/>
                      <a:pt x="129415" y="57321"/>
                    </a:cubicBezTo>
                    <a:lnTo>
                      <a:pt x="129406" y="57330"/>
                    </a:lnTo>
                    <a:cubicBezTo>
                      <a:pt x="128165" y="56027"/>
                      <a:pt x="126397" y="55188"/>
                      <a:pt x="124528" y="55188"/>
                    </a:cubicBezTo>
                    <a:cubicBezTo>
                      <a:pt x="124512" y="55188"/>
                      <a:pt x="124495" y="55188"/>
                      <a:pt x="124478" y="55189"/>
                    </a:cubicBezTo>
                    <a:lnTo>
                      <a:pt x="124478" y="55189"/>
                    </a:lnTo>
                    <a:cubicBezTo>
                      <a:pt x="125816" y="53741"/>
                      <a:pt x="127689" y="52938"/>
                      <a:pt x="129620" y="52938"/>
                    </a:cubicBezTo>
                    <a:close/>
                    <a:moveTo>
                      <a:pt x="82780" y="52974"/>
                    </a:moveTo>
                    <a:cubicBezTo>
                      <a:pt x="83204" y="52974"/>
                      <a:pt x="83632" y="53013"/>
                      <a:pt x="84057" y="53092"/>
                    </a:cubicBezTo>
                    <a:cubicBezTo>
                      <a:pt x="83538" y="53710"/>
                      <a:pt x="83135" y="54418"/>
                      <a:pt x="82875" y="55180"/>
                    </a:cubicBezTo>
                    <a:cubicBezTo>
                      <a:pt x="82633" y="55879"/>
                      <a:pt x="82525" y="56622"/>
                      <a:pt x="82570" y="57357"/>
                    </a:cubicBezTo>
                    <a:cubicBezTo>
                      <a:pt x="81329" y="56062"/>
                      <a:pt x="79570" y="55224"/>
                      <a:pt x="77701" y="55224"/>
                    </a:cubicBezTo>
                    <a:cubicBezTo>
                      <a:pt x="77681" y="55224"/>
                      <a:pt x="77661" y="55224"/>
                      <a:pt x="77642" y="55224"/>
                    </a:cubicBezTo>
                    <a:cubicBezTo>
                      <a:pt x="78979" y="53777"/>
                      <a:pt x="80847" y="52974"/>
                      <a:pt x="82780" y="52974"/>
                    </a:cubicBezTo>
                    <a:close/>
                    <a:moveTo>
                      <a:pt x="95806" y="52982"/>
                    </a:moveTo>
                    <a:cubicBezTo>
                      <a:pt x="97733" y="52982"/>
                      <a:pt x="99604" y="53779"/>
                      <a:pt x="100939" y="55224"/>
                    </a:cubicBezTo>
                    <a:cubicBezTo>
                      <a:pt x="100919" y="55224"/>
                      <a:pt x="100900" y="55224"/>
                      <a:pt x="100880" y="55224"/>
                    </a:cubicBezTo>
                    <a:cubicBezTo>
                      <a:pt x="99020" y="55224"/>
                      <a:pt x="97252" y="56062"/>
                      <a:pt x="96011" y="57357"/>
                    </a:cubicBezTo>
                    <a:cubicBezTo>
                      <a:pt x="96047" y="56622"/>
                      <a:pt x="95948" y="55879"/>
                      <a:pt x="95706" y="55180"/>
                    </a:cubicBezTo>
                    <a:cubicBezTo>
                      <a:pt x="95446" y="54418"/>
                      <a:pt x="95043" y="53710"/>
                      <a:pt x="94523" y="53101"/>
                    </a:cubicBezTo>
                    <a:cubicBezTo>
                      <a:pt x="94950" y="53021"/>
                      <a:pt x="95379" y="52982"/>
                      <a:pt x="95806" y="52982"/>
                    </a:cubicBezTo>
                    <a:close/>
                    <a:moveTo>
                      <a:pt x="59124" y="53131"/>
                    </a:moveTo>
                    <a:cubicBezTo>
                      <a:pt x="59554" y="53131"/>
                      <a:pt x="59988" y="53171"/>
                      <a:pt x="60420" y="53253"/>
                    </a:cubicBezTo>
                    <a:cubicBezTo>
                      <a:pt x="59425" y="54436"/>
                      <a:pt x="58843" y="55932"/>
                      <a:pt x="58932" y="57527"/>
                    </a:cubicBezTo>
                    <a:lnTo>
                      <a:pt x="58923" y="57518"/>
                    </a:lnTo>
                    <a:cubicBezTo>
                      <a:pt x="57682" y="56215"/>
                      <a:pt x="55914" y="55385"/>
                      <a:pt x="54046" y="55385"/>
                    </a:cubicBezTo>
                    <a:cubicBezTo>
                      <a:pt x="54026" y="55385"/>
                      <a:pt x="54006" y="55386"/>
                      <a:pt x="53986" y="55386"/>
                    </a:cubicBezTo>
                    <a:cubicBezTo>
                      <a:pt x="53966" y="55386"/>
                      <a:pt x="53946" y="55385"/>
                      <a:pt x="53927" y="55385"/>
                    </a:cubicBezTo>
                    <a:cubicBezTo>
                      <a:pt x="52067" y="55385"/>
                      <a:pt x="50299" y="56215"/>
                      <a:pt x="49049" y="57527"/>
                    </a:cubicBezTo>
                    <a:cubicBezTo>
                      <a:pt x="49138" y="55932"/>
                      <a:pt x="48556" y="54427"/>
                      <a:pt x="47561" y="53253"/>
                    </a:cubicBezTo>
                    <a:cubicBezTo>
                      <a:pt x="47993" y="53171"/>
                      <a:pt x="48427" y="53131"/>
                      <a:pt x="48858" y="53131"/>
                    </a:cubicBezTo>
                    <a:cubicBezTo>
                      <a:pt x="50787" y="53131"/>
                      <a:pt x="52654" y="53934"/>
                      <a:pt x="53995" y="55377"/>
                    </a:cubicBezTo>
                    <a:cubicBezTo>
                      <a:pt x="55328" y="53934"/>
                      <a:pt x="57194" y="53131"/>
                      <a:pt x="59124" y="53131"/>
                    </a:cubicBezTo>
                    <a:close/>
                    <a:moveTo>
                      <a:pt x="12289" y="53188"/>
                    </a:moveTo>
                    <a:cubicBezTo>
                      <a:pt x="12716" y="53188"/>
                      <a:pt x="13146" y="53227"/>
                      <a:pt x="13574" y="53307"/>
                    </a:cubicBezTo>
                    <a:cubicBezTo>
                      <a:pt x="13046" y="53916"/>
                      <a:pt x="12651" y="54624"/>
                      <a:pt x="12391" y="55386"/>
                    </a:cubicBezTo>
                    <a:cubicBezTo>
                      <a:pt x="12150" y="56085"/>
                      <a:pt x="12042" y="56819"/>
                      <a:pt x="12087" y="57563"/>
                    </a:cubicBezTo>
                    <a:lnTo>
                      <a:pt x="12078" y="57563"/>
                    </a:lnTo>
                    <a:cubicBezTo>
                      <a:pt x="10836" y="56269"/>
                      <a:pt x="9077" y="55430"/>
                      <a:pt x="7217" y="55430"/>
                    </a:cubicBezTo>
                    <a:cubicBezTo>
                      <a:pt x="7198" y="55430"/>
                      <a:pt x="7178" y="55430"/>
                      <a:pt x="7159" y="55431"/>
                    </a:cubicBezTo>
                    <a:cubicBezTo>
                      <a:pt x="8494" y="53985"/>
                      <a:pt x="10358" y="53188"/>
                      <a:pt x="12289" y="53188"/>
                    </a:cubicBezTo>
                    <a:close/>
                    <a:moveTo>
                      <a:pt x="25322" y="53188"/>
                    </a:moveTo>
                    <a:cubicBezTo>
                      <a:pt x="27247" y="53188"/>
                      <a:pt x="29113" y="53985"/>
                      <a:pt x="30456" y="55431"/>
                    </a:cubicBezTo>
                    <a:cubicBezTo>
                      <a:pt x="30436" y="55430"/>
                      <a:pt x="30416" y="55430"/>
                      <a:pt x="30397" y="55430"/>
                    </a:cubicBezTo>
                    <a:cubicBezTo>
                      <a:pt x="28528" y="55430"/>
                      <a:pt x="26769" y="56269"/>
                      <a:pt x="25528" y="57563"/>
                    </a:cubicBezTo>
                    <a:cubicBezTo>
                      <a:pt x="25563" y="56828"/>
                      <a:pt x="25465" y="56085"/>
                      <a:pt x="25223" y="55386"/>
                    </a:cubicBezTo>
                    <a:cubicBezTo>
                      <a:pt x="24954" y="54624"/>
                      <a:pt x="24560" y="53916"/>
                      <a:pt x="24040" y="53307"/>
                    </a:cubicBezTo>
                    <a:cubicBezTo>
                      <a:pt x="24467" y="53227"/>
                      <a:pt x="24896" y="53188"/>
                      <a:pt x="25322" y="53188"/>
                    </a:cubicBezTo>
                    <a:close/>
                    <a:moveTo>
                      <a:pt x="106107" y="52975"/>
                    </a:moveTo>
                    <a:cubicBezTo>
                      <a:pt x="106578" y="52975"/>
                      <a:pt x="107053" y="53022"/>
                      <a:pt x="107525" y="53119"/>
                    </a:cubicBezTo>
                    <a:cubicBezTo>
                      <a:pt x="106512" y="54373"/>
                      <a:pt x="105948" y="55959"/>
                      <a:pt x="106118" y="57626"/>
                    </a:cubicBezTo>
                    <a:cubicBezTo>
                      <a:pt x="104870" y="56163"/>
                      <a:pt x="102982" y="55215"/>
                      <a:pt x="100985" y="55215"/>
                    </a:cubicBezTo>
                    <a:cubicBezTo>
                      <a:pt x="100976" y="55215"/>
                      <a:pt x="100966" y="55215"/>
                      <a:pt x="100957" y="55215"/>
                    </a:cubicBezTo>
                    <a:cubicBezTo>
                      <a:pt x="102304" y="53768"/>
                      <a:pt x="104177" y="52975"/>
                      <a:pt x="106107" y="52975"/>
                    </a:cubicBezTo>
                    <a:close/>
                    <a:moveTo>
                      <a:pt x="70795" y="48523"/>
                    </a:moveTo>
                    <a:cubicBezTo>
                      <a:pt x="71278" y="48523"/>
                      <a:pt x="71764" y="48572"/>
                      <a:pt x="72248" y="48674"/>
                    </a:cubicBezTo>
                    <a:cubicBezTo>
                      <a:pt x="71271" y="49920"/>
                      <a:pt x="70742" y="51488"/>
                      <a:pt x="70939" y="53137"/>
                    </a:cubicBezTo>
                    <a:cubicBezTo>
                      <a:pt x="71445" y="53025"/>
                      <a:pt x="71954" y="52971"/>
                      <a:pt x="72460" y="52971"/>
                    </a:cubicBezTo>
                    <a:cubicBezTo>
                      <a:pt x="74392" y="52971"/>
                      <a:pt x="76265" y="53767"/>
                      <a:pt x="77615" y="55215"/>
                    </a:cubicBezTo>
                    <a:cubicBezTo>
                      <a:pt x="77597" y="55215"/>
                      <a:pt x="77579" y="55215"/>
                      <a:pt x="77561" y="55215"/>
                    </a:cubicBezTo>
                    <a:cubicBezTo>
                      <a:pt x="75520" y="55215"/>
                      <a:pt x="73598" y="56223"/>
                      <a:pt x="72346" y="57742"/>
                    </a:cubicBezTo>
                    <a:cubicBezTo>
                      <a:pt x="72694" y="54062"/>
                      <a:pt x="69407" y="50780"/>
                      <a:pt x="65713" y="50780"/>
                    </a:cubicBezTo>
                    <a:cubicBezTo>
                      <a:pt x="65693" y="50780"/>
                      <a:pt x="65673" y="50780"/>
                      <a:pt x="65653" y="50780"/>
                    </a:cubicBezTo>
                    <a:lnTo>
                      <a:pt x="65644" y="50780"/>
                    </a:lnTo>
                    <a:cubicBezTo>
                      <a:pt x="65624" y="50780"/>
                      <a:pt x="65604" y="50780"/>
                      <a:pt x="65584" y="50780"/>
                    </a:cubicBezTo>
                    <a:cubicBezTo>
                      <a:pt x="63716" y="50780"/>
                      <a:pt x="61957" y="51618"/>
                      <a:pt x="60706" y="52922"/>
                    </a:cubicBezTo>
                    <a:cubicBezTo>
                      <a:pt x="60796" y="51327"/>
                      <a:pt x="60214" y="49830"/>
                      <a:pt x="59219" y="48647"/>
                    </a:cubicBezTo>
                    <a:cubicBezTo>
                      <a:pt x="59647" y="48568"/>
                      <a:pt x="60078" y="48529"/>
                      <a:pt x="60505" y="48529"/>
                    </a:cubicBezTo>
                    <a:cubicBezTo>
                      <a:pt x="62438" y="48529"/>
                      <a:pt x="64310" y="49326"/>
                      <a:pt x="65653" y="50771"/>
                    </a:cubicBezTo>
                    <a:cubicBezTo>
                      <a:pt x="66986" y="49323"/>
                      <a:pt x="68860" y="48523"/>
                      <a:pt x="70795" y="48523"/>
                    </a:cubicBezTo>
                    <a:close/>
                    <a:moveTo>
                      <a:pt x="35611" y="53177"/>
                    </a:moveTo>
                    <a:cubicBezTo>
                      <a:pt x="36086" y="53177"/>
                      <a:pt x="36566" y="53226"/>
                      <a:pt x="37042" y="53325"/>
                    </a:cubicBezTo>
                    <a:cubicBezTo>
                      <a:pt x="36029" y="54570"/>
                      <a:pt x="35456" y="56156"/>
                      <a:pt x="35635" y="57823"/>
                    </a:cubicBezTo>
                    <a:cubicBezTo>
                      <a:pt x="34383" y="56367"/>
                      <a:pt x="32516" y="55421"/>
                      <a:pt x="30530" y="55421"/>
                    </a:cubicBezTo>
                    <a:cubicBezTo>
                      <a:pt x="30511" y="55421"/>
                      <a:pt x="30492" y="55421"/>
                      <a:pt x="30474" y="55422"/>
                    </a:cubicBezTo>
                    <a:cubicBezTo>
                      <a:pt x="31811" y="53976"/>
                      <a:pt x="33679" y="53177"/>
                      <a:pt x="35611" y="53177"/>
                    </a:cubicBezTo>
                    <a:close/>
                    <a:moveTo>
                      <a:pt x="112825" y="51076"/>
                    </a:moveTo>
                    <a:cubicBezTo>
                      <a:pt x="116002" y="51076"/>
                      <a:pt x="119178" y="53155"/>
                      <a:pt x="119218" y="57312"/>
                    </a:cubicBezTo>
                    <a:cubicBezTo>
                      <a:pt x="118738" y="57207"/>
                      <a:pt x="118254" y="57156"/>
                      <a:pt x="117774" y="57156"/>
                    </a:cubicBezTo>
                    <a:cubicBezTo>
                      <a:pt x="115918" y="57156"/>
                      <a:pt x="114121" y="57922"/>
                      <a:pt x="112825" y="59315"/>
                    </a:cubicBezTo>
                    <a:lnTo>
                      <a:pt x="112825" y="59315"/>
                    </a:lnTo>
                    <a:cubicBezTo>
                      <a:pt x="111544" y="57938"/>
                      <a:pt x="109754" y="57160"/>
                      <a:pt x="107883" y="57160"/>
                    </a:cubicBezTo>
                    <a:cubicBezTo>
                      <a:pt x="107391" y="57160"/>
                      <a:pt x="106907" y="57214"/>
                      <a:pt x="106432" y="57312"/>
                    </a:cubicBezTo>
                    <a:cubicBezTo>
                      <a:pt x="106472" y="53155"/>
                      <a:pt x="109649" y="51076"/>
                      <a:pt x="112825" y="51076"/>
                    </a:cubicBezTo>
                    <a:close/>
                    <a:moveTo>
                      <a:pt x="136136" y="51080"/>
                    </a:moveTo>
                    <a:cubicBezTo>
                      <a:pt x="139311" y="51080"/>
                      <a:pt x="142484" y="53157"/>
                      <a:pt x="142525" y="57312"/>
                    </a:cubicBezTo>
                    <a:lnTo>
                      <a:pt x="142525" y="57321"/>
                    </a:lnTo>
                    <a:cubicBezTo>
                      <a:pt x="142050" y="57219"/>
                      <a:pt x="141571" y="57169"/>
                      <a:pt x="141097" y="57169"/>
                    </a:cubicBezTo>
                    <a:cubicBezTo>
                      <a:pt x="139236" y="57169"/>
                      <a:pt x="137435" y="57936"/>
                      <a:pt x="136136" y="59328"/>
                    </a:cubicBezTo>
                    <a:cubicBezTo>
                      <a:pt x="134854" y="57948"/>
                      <a:pt x="133062" y="57169"/>
                      <a:pt x="131181" y="57169"/>
                    </a:cubicBezTo>
                    <a:cubicBezTo>
                      <a:pt x="130697" y="57169"/>
                      <a:pt x="130213" y="57223"/>
                      <a:pt x="129738" y="57321"/>
                    </a:cubicBezTo>
                    <a:cubicBezTo>
                      <a:pt x="129778" y="53161"/>
                      <a:pt x="132958" y="51080"/>
                      <a:pt x="136136" y="51080"/>
                    </a:cubicBezTo>
                    <a:close/>
                    <a:moveTo>
                      <a:pt x="89307" y="51119"/>
                    </a:moveTo>
                    <a:cubicBezTo>
                      <a:pt x="91889" y="51119"/>
                      <a:pt x="94470" y="52493"/>
                      <a:pt x="95366" y="55242"/>
                    </a:cubicBezTo>
                    <a:cubicBezTo>
                      <a:pt x="95590" y="55923"/>
                      <a:pt x="95697" y="56631"/>
                      <a:pt x="95706" y="57348"/>
                    </a:cubicBezTo>
                    <a:cubicBezTo>
                      <a:pt x="95226" y="57243"/>
                      <a:pt x="94742" y="57192"/>
                      <a:pt x="94262" y="57192"/>
                    </a:cubicBezTo>
                    <a:cubicBezTo>
                      <a:pt x="92407" y="57192"/>
                      <a:pt x="90613" y="57958"/>
                      <a:pt x="89317" y="59346"/>
                    </a:cubicBezTo>
                    <a:cubicBezTo>
                      <a:pt x="88036" y="57975"/>
                      <a:pt x="86244" y="57187"/>
                      <a:pt x="84362" y="57187"/>
                    </a:cubicBezTo>
                    <a:cubicBezTo>
                      <a:pt x="83878" y="57187"/>
                      <a:pt x="83394" y="57241"/>
                      <a:pt x="82919" y="57348"/>
                    </a:cubicBezTo>
                    <a:cubicBezTo>
                      <a:pt x="82919" y="56631"/>
                      <a:pt x="83018" y="55923"/>
                      <a:pt x="83224" y="55251"/>
                    </a:cubicBezTo>
                    <a:lnTo>
                      <a:pt x="83242" y="55242"/>
                    </a:lnTo>
                    <a:cubicBezTo>
                      <a:pt x="84138" y="52495"/>
                      <a:pt x="86723" y="51119"/>
                      <a:pt x="89307" y="51119"/>
                    </a:cubicBezTo>
                    <a:close/>
                    <a:moveTo>
                      <a:pt x="42351" y="51273"/>
                    </a:moveTo>
                    <a:cubicBezTo>
                      <a:pt x="45527" y="51273"/>
                      <a:pt x="48704" y="53352"/>
                      <a:pt x="48744" y="57509"/>
                    </a:cubicBezTo>
                    <a:cubicBezTo>
                      <a:pt x="48269" y="57407"/>
                      <a:pt x="47791" y="57358"/>
                      <a:pt x="47316" y="57358"/>
                    </a:cubicBezTo>
                    <a:cubicBezTo>
                      <a:pt x="45455" y="57358"/>
                      <a:pt x="43655" y="58124"/>
                      <a:pt x="42355" y="59517"/>
                    </a:cubicBezTo>
                    <a:cubicBezTo>
                      <a:pt x="41081" y="58144"/>
                      <a:pt x="39293" y="57366"/>
                      <a:pt x="37414" y="57366"/>
                    </a:cubicBezTo>
                    <a:cubicBezTo>
                      <a:pt x="37404" y="57366"/>
                      <a:pt x="37393" y="57366"/>
                      <a:pt x="37382" y="57366"/>
                    </a:cubicBezTo>
                    <a:lnTo>
                      <a:pt x="37400" y="57357"/>
                    </a:lnTo>
                    <a:cubicBezTo>
                      <a:pt x="36916" y="57357"/>
                      <a:pt x="36432" y="57402"/>
                      <a:pt x="35958" y="57509"/>
                    </a:cubicBezTo>
                    <a:cubicBezTo>
                      <a:pt x="35998" y="53352"/>
                      <a:pt x="39174" y="51273"/>
                      <a:pt x="42351" y="51273"/>
                    </a:cubicBezTo>
                    <a:close/>
                    <a:moveTo>
                      <a:pt x="65657" y="51282"/>
                    </a:moveTo>
                    <a:cubicBezTo>
                      <a:pt x="68834" y="51282"/>
                      <a:pt x="72010" y="53361"/>
                      <a:pt x="72050" y="57518"/>
                    </a:cubicBezTo>
                    <a:cubicBezTo>
                      <a:pt x="71572" y="57413"/>
                      <a:pt x="71090" y="57362"/>
                      <a:pt x="70611" y="57362"/>
                    </a:cubicBezTo>
                    <a:cubicBezTo>
                      <a:pt x="68757" y="57362"/>
                      <a:pt x="66958" y="58130"/>
                      <a:pt x="65662" y="59525"/>
                    </a:cubicBezTo>
                    <a:cubicBezTo>
                      <a:pt x="64387" y="58153"/>
                      <a:pt x="62599" y="57366"/>
                      <a:pt x="60729" y="57366"/>
                    </a:cubicBezTo>
                    <a:cubicBezTo>
                      <a:pt x="60719" y="57366"/>
                      <a:pt x="60708" y="57366"/>
                      <a:pt x="60697" y="57366"/>
                    </a:cubicBezTo>
                    <a:lnTo>
                      <a:pt x="60715" y="57366"/>
                    </a:lnTo>
                    <a:cubicBezTo>
                      <a:pt x="60223" y="57366"/>
                      <a:pt x="59739" y="57411"/>
                      <a:pt x="59264" y="57518"/>
                    </a:cubicBezTo>
                    <a:cubicBezTo>
                      <a:pt x="59304" y="53361"/>
                      <a:pt x="62481" y="51282"/>
                      <a:pt x="65657" y="51282"/>
                    </a:cubicBezTo>
                    <a:close/>
                    <a:moveTo>
                      <a:pt x="18802" y="51334"/>
                    </a:moveTo>
                    <a:cubicBezTo>
                      <a:pt x="21383" y="51334"/>
                      <a:pt x="23964" y="52708"/>
                      <a:pt x="24864" y="55457"/>
                    </a:cubicBezTo>
                    <a:cubicBezTo>
                      <a:pt x="25079" y="56129"/>
                      <a:pt x="25196" y="56846"/>
                      <a:pt x="25196" y="57554"/>
                    </a:cubicBezTo>
                    <a:cubicBezTo>
                      <a:pt x="24721" y="57452"/>
                      <a:pt x="24242" y="57402"/>
                      <a:pt x="23767" y="57402"/>
                    </a:cubicBezTo>
                    <a:cubicBezTo>
                      <a:pt x="21904" y="57402"/>
                      <a:pt x="20100" y="58169"/>
                      <a:pt x="18807" y="59561"/>
                    </a:cubicBezTo>
                    <a:cubicBezTo>
                      <a:pt x="17526" y="58181"/>
                      <a:pt x="15734" y="57402"/>
                      <a:pt x="13852" y="57402"/>
                    </a:cubicBezTo>
                    <a:cubicBezTo>
                      <a:pt x="13368" y="57402"/>
                      <a:pt x="12884" y="57456"/>
                      <a:pt x="12409" y="57563"/>
                    </a:cubicBezTo>
                    <a:cubicBezTo>
                      <a:pt x="12409" y="56846"/>
                      <a:pt x="12526" y="56129"/>
                      <a:pt x="12741" y="55448"/>
                    </a:cubicBezTo>
                    <a:lnTo>
                      <a:pt x="12741" y="55457"/>
                    </a:lnTo>
                    <a:cubicBezTo>
                      <a:pt x="13637" y="52710"/>
                      <a:pt x="16220" y="51334"/>
                      <a:pt x="18802" y="51334"/>
                    </a:cubicBezTo>
                    <a:close/>
                    <a:moveTo>
                      <a:pt x="117977" y="57538"/>
                    </a:moveTo>
                    <a:cubicBezTo>
                      <a:pt x="118398" y="57538"/>
                      <a:pt x="118823" y="57576"/>
                      <a:pt x="119245" y="57653"/>
                    </a:cubicBezTo>
                    <a:cubicBezTo>
                      <a:pt x="118726" y="58271"/>
                      <a:pt x="118322" y="58979"/>
                      <a:pt x="118063" y="59741"/>
                    </a:cubicBezTo>
                    <a:lnTo>
                      <a:pt x="118054" y="59741"/>
                    </a:lnTo>
                    <a:cubicBezTo>
                      <a:pt x="117821" y="60439"/>
                      <a:pt x="117713" y="61174"/>
                      <a:pt x="117758" y="61918"/>
                    </a:cubicBezTo>
                    <a:cubicBezTo>
                      <a:pt x="116501" y="60608"/>
                      <a:pt x="114730" y="59776"/>
                      <a:pt x="112860" y="59776"/>
                    </a:cubicBezTo>
                    <a:cubicBezTo>
                      <a:pt x="112850" y="59776"/>
                      <a:pt x="112840" y="59776"/>
                      <a:pt x="112830" y="59776"/>
                    </a:cubicBezTo>
                    <a:cubicBezTo>
                      <a:pt x="114169" y="58334"/>
                      <a:pt x="116040" y="57538"/>
                      <a:pt x="117977" y="57538"/>
                    </a:cubicBezTo>
                    <a:close/>
                    <a:moveTo>
                      <a:pt x="130971" y="57538"/>
                    </a:moveTo>
                    <a:cubicBezTo>
                      <a:pt x="132907" y="57538"/>
                      <a:pt x="134780" y="58334"/>
                      <a:pt x="136127" y="59776"/>
                    </a:cubicBezTo>
                    <a:cubicBezTo>
                      <a:pt x="136117" y="59776"/>
                      <a:pt x="136107" y="59776"/>
                      <a:pt x="136097" y="59776"/>
                    </a:cubicBezTo>
                    <a:cubicBezTo>
                      <a:pt x="134217" y="59776"/>
                      <a:pt x="132446" y="60608"/>
                      <a:pt x="131199" y="61918"/>
                    </a:cubicBezTo>
                    <a:cubicBezTo>
                      <a:pt x="131234" y="61183"/>
                      <a:pt x="131136" y="60439"/>
                      <a:pt x="130894" y="59741"/>
                    </a:cubicBezTo>
                    <a:lnTo>
                      <a:pt x="130885" y="59741"/>
                    </a:lnTo>
                    <a:cubicBezTo>
                      <a:pt x="130625" y="58979"/>
                      <a:pt x="130222" y="58271"/>
                      <a:pt x="129702" y="57653"/>
                    </a:cubicBezTo>
                    <a:cubicBezTo>
                      <a:pt x="130125" y="57576"/>
                      <a:pt x="130549" y="57538"/>
                      <a:pt x="130971" y="57538"/>
                    </a:cubicBezTo>
                    <a:close/>
                    <a:moveTo>
                      <a:pt x="94432" y="57571"/>
                    </a:moveTo>
                    <a:cubicBezTo>
                      <a:pt x="94855" y="57571"/>
                      <a:pt x="95282" y="57610"/>
                      <a:pt x="95706" y="57689"/>
                    </a:cubicBezTo>
                    <a:cubicBezTo>
                      <a:pt x="94720" y="58871"/>
                      <a:pt x="94138" y="60377"/>
                      <a:pt x="94219" y="61963"/>
                    </a:cubicBezTo>
                    <a:cubicBezTo>
                      <a:pt x="92984" y="60666"/>
                      <a:pt x="91228" y="59830"/>
                      <a:pt x="89369" y="59830"/>
                    </a:cubicBezTo>
                    <a:cubicBezTo>
                      <a:pt x="89340" y="59830"/>
                      <a:pt x="89311" y="59830"/>
                      <a:pt x="89281" y="59830"/>
                    </a:cubicBezTo>
                    <a:cubicBezTo>
                      <a:pt x="89261" y="59830"/>
                      <a:pt x="89242" y="59830"/>
                      <a:pt x="89222" y="59830"/>
                    </a:cubicBezTo>
                    <a:cubicBezTo>
                      <a:pt x="87353" y="59830"/>
                      <a:pt x="85594" y="60659"/>
                      <a:pt x="84344" y="61963"/>
                    </a:cubicBezTo>
                    <a:cubicBezTo>
                      <a:pt x="84434" y="60377"/>
                      <a:pt x="83851" y="58871"/>
                      <a:pt x="82866" y="57689"/>
                    </a:cubicBezTo>
                    <a:lnTo>
                      <a:pt x="82857" y="57689"/>
                    </a:lnTo>
                    <a:cubicBezTo>
                      <a:pt x="83283" y="57610"/>
                      <a:pt x="83710" y="57571"/>
                      <a:pt x="84135" y="57571"/>
                    </a:cubicBezTo>
                    <a:cubicBezTo>
                      <a:pt x="86071" y="57571"/>
                      <a:pt x="87946" y="58374"/>
                      <a:pt x="89290" y="59821"/>
                    </a:cubicBezTo>
                    <a:cubicBezTo>
                      <a:pt x="90628" y="58374"/>
                      <a:pt x="92501" y="57571"/>
                      <a:pt x="94432" y="57571"/>
                    </a:cubicBezTo>
                    <a:close/>
                    <a:moveTo>
                      <a:pt x="47479" y="57732"/>
                    </a:moveTo>
                    <a:cubicBezTo>
                      <a:pt x="47903" y="57732"/>
                      <a:pt x="48329" y="57771"/>
                      <a:pt x="48753" y="57850"/>
                    </a:cubicBezTo>
                    <a:cubicBezTo>
                      <a:pt x="48233" y="58468"/>
                      <a:pt x="47839" y="59176"/>
                      <a:pt x="47570" y="59938"/>
                    </a:cubicBezTo>
                    <a:cubicBezTo>
                      <a:pt x="47337" y="60637"/>
                      <a:pt x="47230" y="61380"/>
                      <a:pt x="47275" y="62115"/>
                    </a:cubicBezTo>
                    <a:lnTo>
                      <a:pt x="47266" y="62115"/>
                    </a:lnTo>
                    <a:cubicBezTo>
                      <a:pt x="46024" y="60820"/>
                      <a:pt x="44265" y="59982"/>
                      <a:pt x="42405" y="59982"/>
                    </a:cubicBezTo>
                    <a:cubicBezTo>
                      <a:pt x="42386" y="59982"/>
                      <a:pt x="42366" y="59982"/>
                      <a:pt x="42346" y="59982"/>
                    </a:cubicBezTo>
                    <a:cubicBezTo>
                      <a:pt x="43684" y="58535"/>
                      <a:pt x="45551" y="57732"/>
                      <a:pt x="47479" y="57732"/>
                    </a:cubicBezTo>
                    <a:close/>
                    <a:moveTo>
                      <a:pt x="60498" y="57741"/>
                    </a:moveTo>
                    <a:cubicBezTo>
                      <a:pt x="62431" y="57741"/>
                      <a:pt x="64299" y="58543"/>
                      <a:pt x="65644" y="59982"/>
                    </a:cubicBezTo>
                    <a:cubicBezTo>
                      <a:pt x="65634" y="59982"/>
                      <a:pt x="65623" y="59982"/>
                      <a:pt x="65613" y="59982"/>
                    </a:cubicBezTo>
                    <a:cubicBezTo>
                      <a:pt x="63734" y="59982"/>
                      <a:pt x="61963" y="60814"/>
                      <a:pt x="60715" y="62124"/>
                    </a:cubicBezTo>
                    <a:cubicBezTo>
                      <a:pt x="60751" y="61380"/>
                      <a:pt x="60653" y="60646"/>
                      <a:pt x="60411" y="59938"/>
                    </a:cubicBezTo>
                    <a:lnTo>
                      <a:pt x="60402" y="59938"/>
                    </a:lnTo>
                    <a:cubicBezTo>
                      <a:pt x="60142" y="59176"/>
                      <a:pt x="59739" y="58468"/>
                      <a:pt x="59219" y="57859"/>
                    </a:cubicBezTo>
                    <a:cubicBezTo>
                      <a:pt x="59645" y="57780"/>
                      <a:pt x="60073" y="57741"/>
                      <a:pt x="60498" y="57741"/>
                    </a:cubicBezTo>
                    <a:close/>
                    <a:moveTo>
                      <a:pt x="23936" y="57773"/>
                    </a:moveTo>
                    <a:cubicBezTo>
                      <a:pt x="24366" y="57773"/>
                      <a:pt x="24800" y="57813"/>
                      <a:pt x="25232" y="57895"/>
                    </a:cubicBezTo>
                    <a:cubicBezTo>
                      <a:pt x="24237" y="59068"/>
                      <a:pt x="23655" y="60574"/>
                      <a:pt x="23744" y="62160"/>
                    </a:cubicBezTo>
                    <a:cubicBezTo>
                      <a:pt x="22494" y="60857"/>
                      <a:pt x="20727" y="60027"/>
                      <a:pt x="18867" y="60027"/>
                    </a:cubicBezTo>
                    <a:cubicBezTo>
                      <a:pt x="18847" y="60027"/>
                      <a:pt x="18827" y="60027"/>
                      <a:pt x="18807" y="60027"/>
                    </a:cubicBezTo>
                    <a:cubicBezTo>
                      <a:pt x="18787" y="60027"/>
                      <a:pt x="18767" y="60027"/>
                      <a:pt x="18747" y="60027"/>
                    </a:cubicBezTo>
                    <a:cubicBezTo>
                      <a:pt x="16879" y="60027"/>
                      <a:pt x="15111" y="60857"/>
                      <a:pt x="13870" y="62169"/>
                    </a:cubicBezTo>
                    <a:cubicBezTo>
                      <a:pt x="13951" y="60574"/>
                      <a:pt x="13368" y="59077"/>
                      <a:pt x="12382" y="57895"/>
                    </a:cubicBezTo>
                    <a:lnTo>
                      <a:pt x="12374" y="57895"/>
                    </a:lnTo>
                    <a:cubicBezTo>
                      <a:pt x="12805" y="57813"/>
                      <a:pt x="13239" y="57773"/>
                      <a:pt x="13670" y="57773"/>
                    </a:cubicBezTo>
                    <a:cubicBezTo>
                      <a:pt x="15599" y="57773"/>
                      <a:pt x="17467" y="58575"/>
                      <a:pt x="18807" y="60018"/>
                    </a:cubicBezTo>
                    <a:cubicBezTo>
                      <a:pt x="20140" y="58575"/>
                      <a:pt x="22007" y="57773"/>
                      <a:pt x="23936" y="57773"/>
                    </a:cubicBezTo>
                    <a:close/>
                    <a:moveTo>
                      <a:pt x="107668" y="57537"/>
                    </a:moveTo>
                    <a:cubicBezTo>
                      <a:pt x="109594" y="57537"/>
                      <a:pt x="111464" y="58336"/>
                      <a:pt x="112812" y="59776"/>
                    </a:cubicBezTo>
                    <a:cubicBezTo>
                      <a:pt x="112793" y="59776"/>
                      <a:pt x="112774" y="59776"/>
                      <a:pt x="112756" y="59776"/>
                    </a:cubicBezTo>
                    <a:cubicBezTo>
                      <a:pt x="110769" y="59776"/>
                      <a:pt x="108902" y="60722"/>
                      <a:pt x="107650" y="62178"/>
                    </a:cubicBezTo>
                    <a:lnTo>
                      <a:pt x="107650" y="62178"/>
                    </a:lnTo>
                    <a:cubicBezTo>
                      <a:pt x="107803" y="60502"/>
                      <a:pt x="107211" y="58925"/>
                      <a:pt x="106181" y="57698"/>
                    </a:cubicBezTo>
                    <a:cubicBezTo>
                      <a:pt x="106675" y="57590"/>
                      <a:pt x="107173" y="57537"/>
                      <a:pt x="107668" y="57537"/>
                    </a:cubicBezTo>
                    <a:close/>
                    <a:moveTo>
                      <a:pt x="37180" y="57734"/>
                    </a:moveTo>
                    <a:cubicBezTo>
                      <a:pt x="39111" y="57734"/>
                      <a:pt x="40981" y="58533"/>
                      <a:pt x="42328" y="59974"/>
                    </a:cubicBezTo>
                    <a:cubicBezTo>
                      <a:pt x="42310" y="59973"/>
                      <a:pt x="42291" y="59973"/>
                      <a:pt x="42273" y="59973"/>
                    </a:cubicBezTo>
                    <a:cubicBezTo>
                      <a:pt x="40286" y="59973"/>
                      <a:pt x="38419" y="60919"/>
                      <a:pt x="37167" y="62375"/>
                    </a:cubicBezTo>
                    <a:cubicBezTo>
                      <a:pt x="37320" y="60708"/>
                      <a:pt x="36728" y="59131"/>
                      <a:pt x="35698" y="57895"/>
                    </a:cubicBezTo>
                    <a:lnTo>
                      <a:pt x="35689" y="57895"/>
                    </a:lnTo>
                    <a:cubicBezTo>
                      <a:pt x="36185" y="57787"/>
                      <a:pt x="36684" y="57734"/>
                      <a:pt x="37180" y="57734"/>
                    </a:cubicBezTo>
                    <a:close/>
                    <a:moveTo>
                      <a:pt x="124474" y="55684"/>
                    </a:moveTo>
                    <a:cubicBezTo>
                      <a:pt x="127057" y="55684"/>
                      <a:pt x="129639" y="57057"/>
                      <a:pt x="130536" y="59803"/>
                    </a:cubicBezTo>
                    <a:cubicBezTo>
                      <a:pt x="130751" y="60484"/>
                      <a:pt x="130858" y="61192"/>
                      <a:pt x="130867" y="61909"/>
                    </a:cubicBezTo>
                    <a:cubicBezTo>
                      <a:pt x="130392" y="61807"/>
                      <a:pt x="129913" y="61757"/>
                      <a:pt x="129438" y="61757"/>
                    </a:cubicBezTo>
                    <a:cubicBezTo>
                      <a:pt x="127575" y="61757"/>
                      <a:pt x="125771" y="62524"/>
                      <a:pt x="124478" y="63916"/>
                    </a:cubicBezTo>
                    <a:cubicBezTo>
                      <a:pt x="123197" y="62536"/>
                      <a:pt x="121405" y="61757"/>
                      <a:pt x="119523" y="61757"/>
                    </a:cubicBezTo>
                    <a:cubicBezTo>
                      <a:pt x="119039" y="61757"/>
                      <a:pt x="118555" y="61810"/>
                      <a:pt x="118080" y="61909"/>
                    </a:cubicBezTo>
                    <a:cubicBezTo>
                      <a:pt x="118080" y="61192"/>
                      <a:pt x="118197" y="60484"/>
                      <a:pt x="118412" y="59803"/>
                    </a:cubicBezTo>
                    <a:cubicBezTo>
                      <a:pt x="119308" y="57057"/>
                      <a:pt x="121891" y="55684"/>
                      <a:pt x="124474" y="55684"/>
                    </a:cubicBezTo>
                    <a:close/>
                    <a:moveTo>
                      <a:pt x="100947" y="55720"/>
                    </a:moveTo>
                    <a:cubicBezTo>
                      <a:pt x="104117" y="55720"/>
                      <a:pt x="107290" y="57792"/>
                      <a:pt x="107337" y="61941"/>
                    </a:cubicBezTo>
                    <a:lnTo>
                      <a:pt x="107337" y="61941"/>
                    </a:lnTo>
                    <a:cubicBezTo>
                      <a:pt x="106869" y="61842"/>
                      <a:pt x="106398" y="61793"/>
                      <a:pt x="105930" y="61793"/>
                    </a:cubicBezTo>
                    <a:cubicBezTo>
                      <a:pt x="104072" y="61793"/>
                      <a:pt x="102267" y="62560"/>
                      <a:pt x="100975" y="63952"/>
                    </a:cubicBezTo>
                    <a:cubicBezTo>
                      <a:pt x="99693" y="62572"/>
                      <a:pt x="97901" y="61792"/>
                      <a:pt x="96020" y="61792"/>
                    </a:cubicBezTo>
                    <a:cubicBezTo>
                      <a:pt x="95536" y="61792"/>
                      <a:pt x="95052" y="61846"/>
                      <a:pt x="94577" y="61945"/>
                    </a:cubicBezTo>
                    <a:cubicBezTo>
                      <a:pt x="94604" y="57796"/>
                      <a:pt x="97774" y="55720"/>
                      <a:pt x="100947" y="55720"/>
                    </a:cubicBezTo>
                    <a:close/>
                    <a:moveTo>
                      <a:pt x="77633" y="55721"/>
                    </a:moveTo>
                    <a:cubicBezTo>
                      <a:pt x="80806" y="55721"/>
                      <a:pt x="83980" y="57797"/>
                      <a:pt x="84022" y="61952"/>
                    </a:cubicBezTo>
                    <a:lnTo>
                      <a:pt x="84022" y="61952"/>
                    </a:lnTo>
                    <a:cubicBezTo>
                      <a:pt x="83551" y="61851"/>
                      <a:pt x="83077" y="61802"/>
                      <a:pt x="82606" y="61802"/>
                    </a:cubicBezTo>
                    <a:cubicBezTo>
                      <a:pt x="80748" y="61802"/>
                      <a:pt x="78943" y="62569"/>
                      <a:pt x="77651" y="63961"/>
                    </a:cubicBezTo>
                    <a:cubicBezTo>
                      <a:pt x="76369" y="62581"/>
                      <a:pt x="74577" y="61801"/>
                      <a:pt x="72696" y="61801"/>
                    </a:cubicBezTo>
                    <a:cubicBezTo>
                      <a:pt x="72212" y="61801"/>
                      <a:pt x="71728" y="61855"/>
                      <a:pt x="71253" y="61954"/>
                    </a:cubicBezTo>
                    <a:cubicBezTo>
                      <a:pt x="71284" y="57799"/>
                      <a:pt x="74458" y="55721"/>
                      <a:pt x="77633" y="55721"/>
                    </a:cubicBezTo>
                    <a:close/>
                    <a:moveTo>
                      <a:pt x="54007" y="55886"/>
                    </a:moveTo>
                    <a:cubicBezTo>
                      <a:pt x="56587" y="55886"/>
                      <a:pt x="59166" y="57260"/>
                      <a:pt x="60061" y="60009"/>
                    </a:cubicBezTo>
                    <a:cubicBezTo>
                      <a:pt x="60285" y="60681"/>
                      <a:pt x="60393" y="61398"/>
                      <a:pt x="60402" y="62106"/>
                    </a:cubicBezTo>
                    <a:cubicBezTo>
                      <a:pt x="59929" y="62004"/>
                      <a:pt x="59451" y="61954"/>
                      <a:pt x="58977" y="61954"/>
                    </a:cubicBezTo>
                    <a:cubicBezTo>
                      <a:pt x="57118" y="61954"/>
                      <a:pt x="55312" y="62721"/>
                      <a:pt x="54013" y="64113"/>
                    </a:cubicBezTo>
                    <a:cubicBezTo>
                      <a:pt x="52741" y="62733"/>
                      <a:pt x="50939" y="61954"/>
                      <a:pt x="49067" y="61954"/>
                    </a:cubicBezTo>
                    <a:cubicBezTo>
                      <a:pt x="48574" y="61954"/>
                      <a:pt x="48090" y="62008"/>
                      <a:pt x="47624" y="62115"/>
                    </a:cubicBezTo>
                    <a:cubicBezTo>
                      <a:pt x="47615" y="61398"/>
                      <a:pt x="47723" y="60690"/>
                      <a:pt x="47929" y="60009"/>
                    </a:cubicBezTo>
                    <a:lnTo>
                      <a:pt x="47947" y="60009"/>
                    </a:lnTo>
                    <a:cubicBezTo>
                      <a:pt x="48843" y="57262"/>
                      <a:pt x="51425" y="55886"/>
                      <a:pt x="54007" y="55886"/>
                    </a:cubicBezTo>
                    <a:close/>
                    <a:moveTo>
                      <a:pt x="30465" y="55920"/>
                    </a:moveTo>
                    <a:cubicBezTo>
                      <a:pt x="33637" y="55920"/>
                      <a:pt x="36811" y="57998"/>
                      <a:pt x="36854" y="62156"/>
                    </a:cubicBezTo>
                    <a:lnTo>
                      <a:pt x="36854" y="62156"/>
                    </a:lnTo>
                    <a:cubicBezTo>
                      <a:pt x="36379" y="62054"/>
                      <a:pt x="35901" y="62004"/>
                      <a:pt x="35426" y="62004"/>
                    </a:cubicBezTo>
                    <a:cubicBezTo>
                      <a:pt x="33569" y="62004"/>
                      <a:pt x="31771" y="62770"/>
                      <a:pt x="30483" y="64158"/>
                    </a:cubicBezTo>
                    <a:cubicBezTo>
                      <a:pt x="29201" y="62787"/>
                      <a:pt x="27409" y="61999"/>
                      <a:pt x="25528" y="61999"/>
                    </a:cubicBezTo>
                    <a:cubicBezTo>
                      <a:pt x="25044" y="61999"/>
                      <a:pt x="24560" y="62052"/>
                      <a:pt x="24085" y="62160"/>
                    </a:cubicBezTo>
                    <a:cubicBezTo>
                      <a:pt x="24116" y="58001"/>
                      <a:pt x="27290" y="55920"/>
                      <a:pt x="30465" y="55920"/>
                    </a:cubicBezTo>
                    <a:close/>
                    <a:moveTo>
                      <a:pt x="7145" y="55923"/>
                    </a:moveTo>
                    <a:cubicBezTo>
                      <a:pt x="10322" y="55923"/>
                      <a:pt x="13498" y="58002"/>
                      <a:pt x="13538" y="62160"/>
                    </a:cubicBezTo>
                    <a:cubicBezTo>
                      <a:pt x="13060" y="62055"/>
                      <a:pt x="12577" y="62004"/>
                      <a:pt x="12098" y="62004"/>
                    </a:cubicBezTo>
                    <a:cubicBezTo>
                      <a:pt x="10244" y="62004"/>
                      <a:pt x="8445" y="62770"/>
                      <a:pt x="7150" y="64158"/>
                    </a:cubicBezTo>
                    <a:lnTo>
                      <a:pt x="7150" y="64167"/>
                    </a:lnTo>
                    <a:cubicBezTo>
                      <a:pt x="5868" y="62787"/>
                      <a:pt x="4076" y="62008"/>
                      <a:pt x="2194" y="62008"/>
                    </a:cubicBezTo>
                    <a:cubicBezTo>
                      <a:pt x="1711" y="62008"/>
                      <a:pt x="1227" y="62052"/>
                      <a:pt x="752" y="62160"/>
                    </a:cubicBezTo>
                    <a:cubicBezTo>
                      <a:pt x="792" y="58002"/>
                      <a:pt x="3969" y="55923"/>
                      <a:pt x="7145" y="55923"/>
                    </a:cubicBezTo>
                    <a:close/>
                    <a:moveTo>
                      <a:pt x="119331" y="62140"/>
                    </a:moveTo>
                    <a:cubicBezTo>
                      <a:pt x="121264" y="62140"/>
                      <a:pt x="123135" y="62937"/>
                      <a:pt x="124478" y="64382"/>
                    </a:cubicBezTo>
                    <a:cubicBezTo>
                      <a:pt x="125815" y="62942"/>
                      <a:pt x="127688" y="62141"/>
                      <a:pt x="129619" y="62141"/>
                    </a:cubicBezTo>
                    <a:cubicBezTo>
                      <a:pt x="130043" y="62141"/>
                      <a:pt x="130469" y="62179"/>
                      <a:pt x="130894" y="62258"/>
                    </a:cubicBezTo>
                    <a:cubicBezTo>
                      <a:pt x="129908" y="63432"/>
                      <a:pt x="129326" y="64929"/>
                      <a:pt x="129415" y="66524"/>
                    </a:cubicBezTo>
                    <a:lnTo>
                      <a:pt x="129406" y="66533"/>
                    </a:lnTo>
                    <a:cubicBezTo>
                      <a:pt x="128165" y="65229"/>
                      <a:pt x="126397" y="64391"/>
                      <a:pt x="124528" y="64391"/>
                    </a:cubicBezTo>
                    <a:cubicBezTo>
                      <a:pt x="124509" y="64391"/>
                      <a:pt x="124489" y="64391"/>
                      <a:pt x="124469" y="64391"/>
                    </a:cubicBezTo>
                    <a:cubicBezTo>
                      <a:pt x="124450" y="64391"/>
                      <a:pt x="124430" y="64391"/>
                      <a:pt x="124410" y="64391"/>
                    </a:cubicBezTo>
                    <a:cubicBezTo>
                      <a:pt x="122541" y="64391"/>
                      <a:pt x="120782" y="65229"/>
                      <a:pt x="119532" y="66533"/>
                    </a:cubicBezTo>
                    <a:cubicBezTo>
                      <a:pt x="119622" y="64938"/>
                      <a:pt x="119039" y="63441"/>
                      <a:pt x="118045" y="62258"/>
                    </a:cubicBezTo>
                    <a:cubicBezTo>
                      <a:pt x="118473" y="62179"/>
                      <a:pt x="118903" y="62140"/>
                      <a:pt x="119331" y="62140"/>
                    </a:cubicBezTo>
                    <a:close/>
                    <a:moveTo>
                      <a:pt x="95793" y="62177"/>
                    </a:moveTo>
                    <a:cubicBezTo>
                      <a:pt x="97728" y="62177"/>
                      <a:pt x="99603" y="62979"/>
                      <a:pt x="100948" y="64427"/>
                    </a:cubicBezTo>
                    <a:lnTo>
                      <a:pt x="100948" y="64427"/>
                    </a:lnTo>
                    <a:cubicBezTo>
                      <a:pt x="100945" y="64427"/>
                      <a:pt x="100942" y="64427"/>
                      <a:pt x="100939" y="64427"/>
                    </a:cubicBezTo>
                    <a:cubicBezTo>
                      <a:pt x="100919" y="64427"/>
                      <a:pt x="100900" y="64427"/>
                      <a:pt x="100880" y="64427"/>
                    </a:cubicBezTo>
                    <a:cubicBezTo>
                      <a:pt x="99011" y="64427"/>
                      <a:pt x="97252" y="65265"/>
                      <a:pt x="96002" y="66568"/>
                    </a:cubicBezTo>
                    <a:cubicBezTo>
                      <a:pt x="96091" y="64982"/>
                      <a:pt x="95509" y="63477"/>
                      <a:pt x="94514" y="62294"/>
                    </a:cubicBezTo>
                    <a:cubicBezTo>
                      <a:pt x="94940" y="62215"/>
                      <a:pt x="95368" y="62177"/>
                      <a:pt x="95793" y="62177"/>
                    </a:cubicBezTo>
                    <a:close/>
                    <a:moveTo>
                      <a:pt x="82770" y="62194"/>
                    </a:moveTo>
                    <a:cubicBezTo>
                      <a:pt x="83195" y="62194"/>
                      <a:pt x="83623" y="62233"/>
                      <a:pt x="84048" y="62312"/>
                    </a:cubicBezTo>
                    <a:cubicBezTo>
                      <a:pt x="83054" y="63495"/>
                      <a:pt x="82471" y="64991"/>
                      <a:pt x="82561" y="66586"/>
                    </a:cubicBezTo>
                    <a:cubicBezTo>
                      <a:pt x="81311" y="65283"/>
                      <a:pt x="79552" y="64445"/>
                      <a:pt x="77683" y="64445"/>
                    </a:cubicBezTo>
                    <a:cubicBezTo>
                      <a:pt x="77663" y="64445"/>
                      <a:pt x="77644" y="64445"/>
                      <a:pt x="77624" y="64445"/>
                    </a:cubicBezTo>
                    <a:cubicBezTo>
                      <a:pt x="78961" y="62997"/>
                      <a:pt x="80835" y="62194"/>
                      <a:pt x="82770" y="62194"/>
                    </a:cubicBezTo>
                    <a:close/>
                    <a:moveTo>
                      <a:pt x="48840" y="62338"/>
                    </a:moveTo>
                    <a:cubicBezTo>
                      <a:pt x="50775" y="62338"/>
                      <a:pt x="52650" y="63141"/>
                      <a:pt x="53995" y="64588"/>
                    </a:cubicBezTo>
                    <a:lnTo>
                      <a:pt x="53995" y="64588"/>
                    </a:lnTo>
                    <a:cubicBezTo>
                      <a:pt x="53992" y="64588"/>
                      <a:pt x="53989" y="64588"/>
                      <a:pt x="53986" y="64588"/>
                    </a:cubicBezTo>
                    <a:cubicBezTo>
                      <a:pt x="53966" y="64588"/>
                      <a:pt x="53947" y="64588"/>
                      <a:pt x="53927" y="64588"/>
                    </a:cubicBezTo>
                    <a:cubicBezTo>
                      <a:pt x="52058" y="64588"/>
                      <a:pt x="50299" y="65426"/>
                      <a:pt x="49049" y="66730"/>
                    </a:cubicBezTo>
                    <a:cubicBezTo>
                      <a:pt x="49138" y="65144"/>
                      <a:pt x="48556" y="63638"/>
                      <a:pt x="47561" y="62456"/>
                    </a:cubicBezTo>
                    <a:cubicBezTo>
                      <a:pt x="47987" y="62377"/>
                      <a:pt x="48415" y="62338"/>
                      <a:pt x="48840" y="62338"/>
                    </a:cubicBezTo>
                    <a:close/>
                    <a:moveTo>
                      <a:pt x="59133" y="62338"/>
                    </a:moveTo>
                    <a:cubicBezTo>
                      <a:pt x="59557" y="62338"/>
                      <a:pt x="59985" y="62377"/>
                      <a:pt x="60411" y="62456"/>
                    </a:cubicBezTo>
                    <a:cubicBezTo>
                      <a:pt x="59425" y="63629"/>
                      <a:pt x="58843" y="65135"/>
                      <a:pt x="58932" y="66721"/>
                    </a:cubicBezTo>
                    <a:lnTo>
                      <a:pt x="58923" y="66730"/>
                    </a:lnTo>
                    <a:cubicBezTo>
                      <a:pt x="57682" y="65426"/>
                      <a:pt x="55914" y="64588"/>
                      <a:pt x="54045" y="64588"/>
                    </a:cubicBezTo>
                    <a:cubicBezTo>
                      <a:pt x="54029" y="64588"/>
                      <a:pt x="54012" y="64588"/>
                      <a:pt x="53995" y="64588"/>
                    </a:cubicBezTo>
                    <a:lnTo>
                      <a:pt x="53995" y="64588"/>
                    </a:lnTo>
                    <a:cubicBezTo>
                      <a:pt x="55332" y="63141"/>
                      <a:pt x="57200" y="62338"/>
                      <a:pt x="59133" y="62338"/>
                    </a:cubicBezTo>
                    <a:close/>
                    <a:moveTo>
                      <a:pt x="12296" y="62401"/>
                    </a:moveTo>
                    <a:cubicBezTo>
                      <a:pt x="12721" y="62401"/>
                      <a:pt x="13148" y="62439"/>
                      <a:pt x="13574" y="62518"/>
                    </a:cubicBezTo>
                    <a:cubicBezTo>
                      <a:pt x="12580" y="63701"/>
                      <a:pt x="11997" y="65197"/>
                      <a:pt x="12087" y="66792"/>
                    </a:cubicBezTo>
                    <a:cubicBezTo>
                      <a:pt x="10837" y="65489"/>
                      <a:pt x="9069" y="64651"/>
                      <a:pt x="7208" y="64651"/>
                    </a:cubicBezTo>
                    <a:cubicBezTo>
                      <a:pt x="7189" y="64651"/>
                      <a:pt x="7169" y="64651"/>
                      <a:pt x="7150" y="64651"/>
                    </a:cubicBezTo>
                    <a:cubicBezTo>
                      <a:pt x="8487" y="63203"/>
                      <a:pt x="10360" y="62401"/>
                      <a:pt x="12296" y="62401"/>
                    </a:cubicBezTo>
                    <a:close/>
                    <a:moveTo>
                      <a:pt x="106094" y="62174"/>
                    </a:moveTo>
                    <a:cubicBezTo>
                      <a:pt x="106570" y="62174"/>
                      <a:pt x="107049" y="62222"/>
                      <a:pt x="107525" y="62321"/>
                    </a:cubicBezTo>
                    <a:cubicBezTo>
                      <a:pt x="106512" y="63567"/>
                      <a:pt x="105939" y="65162"/>
                      <a:pt x="106127" y="66837"/>
                    </a:cubicBezTo>
                    <a:lnTo>
                      <a:pt x="106118" y="66837"/>
                    </a:lnTo>
                    <a:cubicBezTo>
                      <a:pt x="104866" y="65381"/>
                      <a:pt x="102990" y="64427"/>
                      <a:pt x="100995" y="64427"/>
                    </a:cubicBezTo>
                    <a:cubicBezTo>
                      <a:pt x="100979" y="64427"/>
                      <a:pt x="100964" y="64427"/>
                      <a:pt x="100948" y="64427"/>
                    </a:cubicBezTo>
                    <a:lnTo>
                      <a:pt x="100948" y="64427"/>
                    </a:lnTo>
                    <a:cubicBezTo>
                      <a:pt x="102286" y="62974"/>
                      <a:pt x="104160" y="62174"/>
                      <a:pt x="106094" y="62174"/>
                    </a:cubicBezTo>
                    <a:close/>
                    <a:moveTo>
                      <a:pt x="70802" y="57747"/>
                    </a:moveTo>
                    <a:cubicBezTo>
                      <a:pt x="71277" y="57747"/>
                      <a:pt x="71755" y="57796"/>
                      <a:pt x="72230" y="57895"/>
                    </a:cubicBezTo>
                    <a:cubicBezTo>
                      <a:pt x="71262" y="59140"/>
                      <a:pt x="70733" y="60708"/>
                      <a:pt x="70930" y="62357"/>
                    </a:cubicBezTo>
                    <a:cubicBezTo>
                      <a:pt x="71442" y="62243"/>
                      <a:pt x="71958" y="62187"/>
                      <a:pt x="72470" y="62187"/>
                    </a:cubicBezTo>
                    <a:cubicBezTo>
                      <a:pt x="74405" y="62187"/>
                      <a:pt x="76278" y="62985"/>
                      <a:pt x="77624" y="64445"/>
                    </a:cubicBezTo>
                    <a:cubicBezTo>
                      <a:pt x="77606" y="64445"/>
                      <a:pt x="77588" y="64445"/>
                      <a:pt x="77570" y="64445"/>
                    </a:cubicBezTo>
                    <a:cubicBezTo>
                      <a:pt x="75520" y="64445"/>
                      <a:pt x="73598" y="65453"/>
                      <a:pt x="72346" y="66972"/>
                    </a:cubicBezTo>
                    <a:cubicBezTo>
                      <a:pt x="72703" y="63259"/>
                      <a:pt x="69407" y="59982"/>
                      <a:pt x="65707" y="59982"/>
                    </a:cubicBezTo>
                    <a:cubicBezTo>
                      <a:pt x="65692" y="59982"/>
                      <a:pt x="65677" y="59982"/>
                      <a:pt x="65662" y="59982"/>
                    </a:cubicBezTo>
                    <a:lnTo>
                      <a:pt x="65653" y="59991"/>
                    </a:lnTo>
                    <a:cubicBezTo>
                      <a:pt x="66997" y="58546"/>
                      <a:pt x="68873" y="57747"/>
                      <a:pt x="70802" y="57747"/>
                    </a:cubicBezTo>
                    <a:close/>
                    <a:moveTo>
                      <a:pt x="35611" y="62371"/>
                    </a:moveTo>
                    <a:cubicBezTo>
                      <a:pt x="36087" y="62371"/>
                      <a:pt x="36566" y="62419"/>
                      <a:pt x="37042" y="62518"/>
                    </a:cubicBezTo>
                    <a:cubicBezTo>
                      <a:pt x="36029" y="63773"/>
                      <a:pt x="35456" y="65359"/>
                      <a:pt x="35644" y="67034"/>
                    </a:cubicBezTo>
                    <a:lnTo>
                      <a:pt x="35635" y="67034"/>
                    </a:lnTo>
                    <a:cubicBezTo>
                      <a:pt x="34383" y="65578"/>
                      <a:pt x="32507" y="64633"/>
                      <a:pt x="30512" y="64633"/>
                    </a:cubicBezTo>
                    <a:cubicBezTo>
                      <a:pt x="30493" y="64633"/>
                      <a:pt x="30474" y="64633"/>
                      <a:pt x="30456" y="64633"/>
                    </a:cubicBezTo>
                    <a:cubicBezTo>
                      <a:pt x="30436" y="64633"/>
                      <a:pt x="30416" y="64633"/>
                      <a:pt x="30397" y="64633"/>
                    </a:cubicBezTo>
                    <a:cubicBezTo>
                      <a:pt x="28528" y="64633"/>
                      <a:pt x="26769" y="65471"/>
                      <a:pt x="25519" y="66775"/>
                    </a:cubicBezTo>
                    <a:cubicBezTo>
                      <a:pt x="25608" y="65180"/>
                      <a:pt x="25026" y="63683"/>
                      <a:pt x="24031" y="62500"/>
                    </a:cubicBezTo>
                    <a:cubicBezTo>
                      <a:pt x="24460" y="62421"/>
                      <a:pt x="24890" y="62382"/>
                      <a:pt x="25317" y="62382"/>
                    </a:cubicBezTo>
                    <a:cubicBezTo>
                      <a:pt x="27250" y="62382"/>
                      <a:pt x="29122" y="63178"/>
                      <a:pt x="30465" y="64624"/>
                    </a:cubicBezTo>
                    <a:cubicBezTo>
                      <a:pt x="31802" y="63171"/>
                      <a:pt x="33677" y="62371"/>
                      <a:pt x="35611" y="62371"/>
                    </a:cubicBezTo>
                    <a:close/>
                    <a:moveTo>
                      <a:pt x="112817" y="60278"/>
                    </a:moveTo>
                    <a:cubicBezTo>
                      <a:pt x="115992" y="60278"/>
                      <a:pt x="119168" y="62356"/>
                      <a:pt x="119209" y="66513"/>
                    </a:cubicBezTo>
                    <a:lnTo>
                      <a:pt x="119209" y="66513"/>
                    </a:lnTo>
                    <a:cubicBezTo>
                      <a:pt x="118734" y="66409"/>
                      <a:pt x="118254" y="66358"/>
                      <a:pt x="117778" y="66358"/>
                    </a:cubicBezTo>
                    <a:cubicBezTo>
                      <a:pt x="115925" y="66358"/>
                      <a:pt x="114125" y="67125"/>
                      <a:pt x="112830" y="68513"/>
                    </a:cubicBezTo>
                    <a:cubicBezTo>
                      <a:pt x="111548" y="67142"/>
                      <a:pt x="109756" y="66353"/>
                      <a:pt x="107883" y="66353"/>
                    </a:cubicBezTo>
                    <a:cubicBezTo>
                      <a:pt x="107391" y="66353"/>
                      <a:pt x="106907" y="66407"/>
                      <a:pt x="106432" y="66515"/>
                    </a:cubicBezTo>
                    <a:cubicBezTo>
                      <a:pt x="106468" y="62357"/>
                      <a:pt x="109642" y="60278"/>
                      <a:pt x="112817" y="60278"/>
                    </a:cubicBezTo>
                    <a:close/>
                    <a:moveTo>
                      <a:pt x="136134" y="60279"/>
                    </a:moveTo>
                    <a:cubicBezTo>
                      <a:pt x="139310" y="60279"/>
                      <a:pt x="142484" y="62358"/>
                      <a:pt x="142525" y="66515"/>
                    </a:cubicBezTo>
                    <a:lnTo>
                      <a:pt x="142525" y="66524"/>
                    </a:lnTo>
                    <a:cubicBezTo>
                      <a:pt x="142044" y="66419"/>
                      <a:pt x="141561" y="66368"/>
                      <a:pt x="141081" y="66368"/>
                    </a:cubicBezTo>
                    <a:cubicBezTo>
                      <a:pt x="139223" y="66368"/>
                      <a:pt x="137425" y="67135"/>
                      <a:pt x="136136" y="68531"/>
                    </a:cubicBezTo>
                    <a:cubicBezTo>
                      <a:pt x="134862" y="67159"/>
                      <a:pt x="133082" y="66371"/>
                      <a:pt x="131212" y="66371"/>
                    </a:cubicBezTo>
                    <a:cubicBezTo>
                      <a:pt x="131202" y="66371"/>
                      <a:pt x="131191" y="66371"/>
                      <a:pt x="131181" y="66371"/>
                    </a:cubicBezTo>
                    <a:cubicBezTo>
                      <a:pt x="130697" y="66371"/>
                      <a:pt x="130213" y="66416"/>
                      <a:pt x="129738" y="66524"/>
                    </a:cubicBezTo>
                    <a:cubicBezTo>
                      <a:pt x="129778" y="62360"/>
                      <a:pt x="132957" y="60279"/>
                      <a:pt x="136134" y="60279"/>
                    </a:cubicBezTo>
                    <a:close/>
                    <a:moveTo>
                      <a:pt x="89294" y="60326"/>
                    </a:moveTo>
                    <a:cubicBezTo>
                      <a:pt x="92468" y="60326"/>
                      <a:pt x="95642" y="62402"/>
                      <a:pt x="95679" y="66558"/>
                    </a:cubicBezTo>
                    <a:lnTo>
                      <a:pt x="95679" y="66558"/>
                    </a:lnTo>
                    <a:cubicBezTo>
                      <a:pt x="95209" y="66457"/>
                      <a:pt x="94735" y="66408"/>
                      <a:pt x="94264" y="66408"/>
                    </a:cubicBezTo>
                    <a:cubicBezTo>
                      <a:pt x="92405" y="66408"/>
                      <a:pt x="90601" y="67174"/>
                      <a:pt x="89308" y="68567"/>
                    </a:cubicBezTo>
                    <a:cubicBezTo>
                      <a:pt x="88027" y="67187"/>
                      <a:pt x="86235" y="66407"/>
                      <a:pt x="84353" y="66407"/>
                    </a:cubicBezTo>
                    <a:cubicBezTo>
                      <a:pt x="83869" y="66407"/>
                      <a:pt x="83385" y="66461"/>
                      <a:pt x="82910" y="66559"/>
                    </a:cubicBezTo>
                    <a:cubicBezTo>
                      <a:pt x="82942" y="62405"/>
                      <a:pt x="86118" y="60326"/>
                      <a:pt x="89294" y="60326"/>
                    </a:cubicBezTo>
                    <a:close/>
                    <a:moveTo>
                      <a:pt x="42338" y="60479"/>
                    </a:moveTo>
                    <a:cubicBezTo>
                      <a:pt x="45510" y="60479"/>
                      <a:pt x="48684" y="62554"/>
                      <a:pt x="48726" y="66708"/>
                    </a:cubicBezTo>
                    <a:lnTo>
                      <a:pt x="48726" y="66708"/>
                    </a:lnTo>
                    <a:cubicBezTo>
                      <a:pt x="48257" y="66609"/>
                      <a:pt x="47784" y="66560"/>
                      <a:pt x="47315" y="66560"/>
                    </a:cubicBezTo>
                    <a:cubicBezTo>
                      <a:pt x="45452" y="66560"/>
                      <a:pt x="43648" y="67327"/>
                      <a:pt x="42355" y="68719"/>
                    </a:cubicBezTo>
                    <a:cubicBezTo>
                      <a:pt x="41074" y="67339"/>
                      <a:pt x="39282" y="66559"/>
                      <a:pt x="37400" y="66559"/>
                    </a:cubicBezTo>
                    <a:cubicBezTo>
                      <a:pt x="36916" y="66559"/>
                      <a:pt x="36432" y="66613"/>
                      <a:pt x="35958" y="66712"/>
                    </a:cubicBezTo>
                    <a:cubicBezTo>
                      <a:pt x="35989" y="62557"/>
                      <a:pt x="39163" y="60479"/>
                      <a:pt x="42338" y="60479"/>
                    </a:cubicBezTo>
                    <a:close/>
                    <a:moveTo>
                      <a:pt x="65639" y="60484"/>
                    </a:moveTo>
                    <a:cubicBezTo>
                      <a:pt x="68816" y="60484"/>
                      <a:pt x="71992" y="62563"/>
                      <a:pt x="72032" y="66721"/>
                    </a:cubicBezTo>
                    <a:cubicBezTo>
                      <a:pt x="71559" y="66619"/>
                      <a:pt x="71082" y="66569"/>
                      <a:pt x="70608" y="66569"/>
                    </a:cubicBezTo>
                    <a:cubicBezTo>
                      <a:pt x="68752" y="66569"/>
                      <a:pt x="66952" y="67334"/>
                      <a:pt x="65653" y="68719"/>
                    </a:cubicBezTo>
                    <a:lnTo>
                      <a:pt x="65644" y="68728"/>
                    </a:lnTo>
                    <a:cubicBezTo>
                      <a:pt x="64362" y="67348"/>
                      <a:pt x="62570" y="66568"/>
                      <a:pt x="60688" y="66568"/>
                    </a:cubicBezTo>
                    <a:cubicBezTo>
                      <a:pt x="60205" y="66568"/>
                      <a:pt x="59721" y="66622"/>
                      <a:pt x="59246" y="66721"/>
                    </a:cubicBezTo>
                    <a:cubicBezTo>
                      <a:pt x="59286" y="62563"/>
                      <a:pt x="62463" y="60484"/>
                      <a:pt x="65639" y="60484"/>
                    </a:cubicBezTo>
                    <a:close/>
                    <a:moveTo>
                      <a:pt x="18806" y="60525"/>
                    </a:moveTo>
                    <a:cubicBezTo>
                      <a:pt x="21979" y="60525"/>
                      <a:pt x="25151" y="62600"/>
                      <a:pt x="25196" y="66757"/>
                    </a:cubicBezTo>
                    <a:lnTo>
                      <a:pt x="25196" y="66757"/>
                    </a:lnTo>
                    <a:cubicBezTo>
                      <a:pt x="24723" y="66655"/>
                      <a:pt x="24245" y="66605"/>
                      <a:pt x="23772" y="66605"/>
                    </a:cubicBezTo>
                    <a:cubicBezTo>
                      <a:pt x="21913" y="66605"/>
                      <a:pt x="20107" y="67371"/>
                      <a:pt x="18807" y="68764"/>
                    </a:cubicBezTo>
                    <a:cubicBezTo>
                      <a:pt x="17526" y="67384"/>
                      <a:pt x="15734" y="66604"/>
                      <a:pt x="13852" y="66604"/>
                    </a:cubicBezTo>
                    <a:cubicBezTo>
                      <a:pt x="13368" y="66604"/>
                      <a:pt x="12884" y="66658"/>
                      <a:pt x="12409" y="66757"/>
                    </a:cubicBezTo>
                    <a:cubicBezTo>
                      <a:pt x="12454" y="62603"/>
                      <a:pt x="15631" y="60525"/>
                      <a:pt x="18806" y="60525"/>
                    </a:cubicBezTo>
                    <a:close/>
                    <a:moveTo>
                      <a:pt x="117959" y="66746"/>
                    </a:moveTo>
                    <a:cubicBezTo>
                      <a:pt x="118383" y="66746"/>
                      <a:pt x="118811" y="66785"/>
                      <a:pt x="119236" y="66864"/>
                    </a:cubicBezTo>
                    <a:cubicBezTo>
                      <a:pt x="118251" y="68047"/>
                      <a:pt x="117668" y="69543"/>
                      <a:pt x="117749" y="71138"/>
                    </a:cubicBezTo>
                    <a:cubicBezTo>
                      <a:pt x="116508" y="69835"/>
                      <a:pt x="114740" y="68996"/>
                      <a:pt x="112871" y="68996"/>
                    </a:cubicBezTo>
                    <a:cubicBezTo>
                      <a:pt x="112854" y="68996"/>
                      <a:pt x="112837" y="68997"/>
                      <a:pt x="112821" y="68997"/>
                    </a:cubicBezTo>
                    <a:lnTo>
                      <a:pt x="112821" y="68997"/>
                    </a:lnTo>
                    <a:cubicBezTo>
                      <a:pt x="114158" y="67549"/>
                      <a:pt x="116025" y="66746"/>
                      <a:pt x="117959" y="66746"/>
                    </a:cubicBezTo>
                    <a:close/>
                    <a:moveTo>
                      <a:pt x="84144" y="66782"/>
                    </a:moveTo>
                    <a:cubicBezTo>
                      <a:pt x="86080" y="66782"/>
                      <a:pt x="87953" y="67585"/>
                      <a:pt x="89290" y="69033"/>
                    </a:cubicBezTo>
                    <a:cubicBezTo>
                      <a:pt x="89271" y="69032"/>
                      <a:pt x="89251" y="69032"/>
                      <a:pt x="89231" y="69032"/>
                    </a:cubicBezTo>
                    <a:cubicBezTo>
                      <a:pt x="87362" y="69032"/>
                      <a:pt x="85595" y="69871"/>
                      <a:pt x="84353" y="71174"/>
                    </a:cubicBezTo>
                    <a:cubicBezTo>
                      <a:pt x="84434" y="69588"/>
                      <a:pt x="83851" y="68083"/>
                      <a:pt x="82866" y="66900"/>
                    </a:cubicBezTo>
                    <a:cubicBezTo>
                      <a:pt x="83291" y="66821"/>
                      <a:pt x="83719" y="66782"/>
                      <a:pt x="84144" y="66782"/>
                    </a:cubicBezTo>
                    <a:close/>
                    <a:moveTo>
                      <a:pt x="94437" y="66782"/>
                    </a:moveTo>
                    <a:cubicBezTo>
                      <a:pt x="94861" y="66782"/>
                      <a:pt x="95289" y="66821"/>
                      <a:pt x="95715" y="66900"/>
                    </a:cubicBezTo>
                    <a:cubicBezTo>
                      <a:pt x="94720" y="68083"/>
                      <a:pt x="94138" y="69579"/>
                      <a:pt x="94228" y="71174"/>
                    </a:cubicBezTo>
                    <a:cubicBezTo>
                      <a:pt x="92977" y="69871"/>
                      <a:pt x="91218" y="69032"/>
                      <a:pt x="89350" y="69032"/>
                    </a:cubicBezTo>
                    <a:cubicBezTo>
                      <a:pt x="89330" y="69032"/>
                      <a:pt x="89310" y="69032"/>
                      <a:pt x="89290" y="69033"/>
                    </a:cubicBezTo>
                    <a:cubicBezTo>
                      <a:pt x="90628" y="67585"/>
                      <a:pt x="92501" y="66782"/>
                      <a:pt x="94437" y="66782"/>
                    </a:cubicBezTo>
                    <a:close/>
                    <a:moveTo>
                      <a:pt x="47475" y="66944"/>
                    </a:moveTo>
                    <a:cubicBezTo>
                      <a:pt x="47900" y="66944"/>
                      <a:pt x="48327" y="66982"/>
                      <a:pt x="48753" y="67061"/>
                    </a:cubicBezTo>
                    <a:cubicBezTo>
                      <a:pt x="47767" y="68244"/>
                      <a:pt x="47185" y="69740"/>
                      <a:pt x="47266" y="71335"/>
                    </a:cubicBezTo>
                    <a:cubicBezTo>
                      <a:pt x="46024" y="70032"/>
                      <a:pt x="44256" y="69194"/>
                      <a:pt x="42388" y="69194"/>
                    </a:cubicBezTo>
                    <a:cubicBezTo>
                      <a:pt x="42371" y="69194"/>
                      <a:pt x="42354" y="69194"/>
                      <a:pt x="42337" y="69194"/>
                    </a:cubicBezTo>
                    <a:lnTo>
                      <a:pt x="42337" y="69194"/>
                    </a:lnTo>
                    <a:cubicBezTo>
                      <a:pt x="43675" y="67746"/>
                      <a:pt x="45542" y="66944"/>
                      <a:pt x="47475" y="66944"/>
                    </a:cubicBezTo>
                    <a:close/>
                    <a:moveTo>
                      <a:pt x="23953" y="66979"/>
                    </a:moveTo>
                    <a:cubicBezTo>
                      <a:pt x="24378" y="66979"/>
                      <a:pt x="24806" y="67018"/>
                      <a:pt x="25232" y="67097"/>
                    </a:cubicBezTo>
                    <a:cubicBezTo>
                      <a:pt x="24239" y="68278"/>
                      <a:pt x="23657" y="69779"/>
                      <a:pt x="23744" y="71371"/>
                    </a:cubicBezTo>
                    <a:lnTo>
                      <a:pt x="23744" y="71371"/>
                    </a:lnTo>
                    <a:cubicBezTo>
                      <a:pt x="22494" y="70068"/>
                      <a:pt x="20726" y="69229"/>
                      <a:pt x="18866" y="69229"/>
                    </a:cubicBezTo>
                    <a:cubicBezTo>
                      <a:pt x="18846" y="69229"/>
                      <a:pt x="18827" y="69230"/>
                      <a:pt x="18807" y="69230"/>
                    </a:cubicBezTo>
                    <a:cubicBezTo>
                      <a:pt x="20144" y="67782"/>
                      <a:pt x="22018" y="66979"/>
                      <a:pt x="23953" y="66979"/>
                    </a:cubicBezTo>
                    <a:close/>
                    <a:moveTo>
                      <a:pt x="13656" y="66979"/>
                    </a:moveTo>
                    <a:cubicBezTo>
                      <a:pt x="15596" y="66979"/>
                      <a:pt x="17470" y="67782"/>
                      <a:pt x="18807" y="69230"/>
                    </a:cubicBezTo>
                    <a:cubicBezTo>
                      <a:pt x="18787" y="69230"/>
                      <a:pt x="18768" y="69229"/>
                      <a:pt x="18748" y="69229"/>
                    </a:cubicBezTo>
                    <a:cubicBezTo>
                      <a:pt x="16879" y="69229"/>
                      <a:pt x="15111" y="70068"/>
                      <a:pt x="13870" y="71371"/>
                    </a:cubicBezTo>
                    <a:cubicBezTo>
                      <a:pt x="13951" y="69785"/>
                      <a:pt x="13368" y="68280"/>
                      <a:pt x="12374" y="67097"/>
                    </a:cubicBezTo>
                    <a:cubicBezTo>
                      <a:pt x="12801" y="67018"/>
                      <a:pt x="13230" y="66979"/>
                      <a:pt x="13656" y="66979"/>
                    </a:cubicBezTo>
                    <a:close/>
                    <a:moveTo>
                      <a:pt x="107658" y="66739"/>
                    </a:moveTo>
                    <a:cubicBezTo>
                      <a:pt x="109596" y="66739"/>
                      <a:pt x="111472" y="67542"/>
                      <a:pt x="112821" y="68997"/>
                    </a:cubicBezTo>
                    <a:lnTo>
                      <a:pt x="112821" y="68997"/>
                    </a:lnTo>
                    <a:cubicBezTo>
                      <a:pt x="112818" y="68997"/>
                      <a:pt x="112815" y="68997"/>
                      <a:pt x="112812" y="68997"/>
                    </a:cubicBezTo>
                    <a:cubicBezTo>
                      <a:pt x="112793" y="68997"/>
                      <a:pt x="112774" y="68996"/>
                      <a:pt x="112756" y="68996"/>
                    </a:cubicBezTo>
                    <a:cubicBezTo>
                      <a:pt x="110769" y="68996"/>
                      <a:pt x="108902" y="69942"/>
                      <a:pt x="107641" y="71389"/>
                    </a:cubicBezTo>
                    <a:lnTo>
                      <a:pt x="107641" y="71389"/>
                    </a:lnTo>
                    <a:cubicBezTo>
                      <a:pt x="107802" y="69716"/>
                      <a:pt x="107213" y="68133"/>
                      <a:pt x="106177" y="66897"/>
                    </a:cubicBezTo>
                    <a:lnTo>
                      <a:pt x="106177" y="66897"/>
                    </a:lnTo>
                    <a:cubicBezTo>
                      <a:pt x="106669" y="66791"/>
                      <a:pt x="107166" y="66739"/>
                      <a:pt x="107658" y="66739"/>
                    </a:cubicBezTo>
                    <a:close/>
                    <a:moveTo>
                      <a:pt x="37174" y="66937"/>
                    </a:moveTo>
                    <a:cubicBezTo>
                      <a:pt x="39113" y="66937"/>
                      <a:pt x="40989" y="67739"/>
                      <a:pt x="42337" y="69194"/>
                    </a:cubicBezTo>
                    <a:lnTo>
                      <a:pt x="42337" y="69194"/>
                    </a:lnTo>
                    <a:cubicBezTo>
                      <a:pt x="42334" y="69194"/>
                      <a:pt x="42331" y="69194"/>
                      <a:pt x="42328" y="69194"/>
                    </a:cubicBezTo>
                    <a:cubicBezTo>
                      <a:pt x="42310" y="69194"/>
                      <a:pt x="42291" y="69194"/>
                      <a:pt x="42273" y="69194"/>
                    </a:cubicBezTo>
                    <a:cubicBezTo>
                      <a:pt x="40286" y="69194"/>
                      <a:pt x="38410" y="70139"/>
                      <a:pt x="37158" y="71595"/>
                    </a:cubicBezTo>
                    <a:cubicBezTo>
                      <a:pt x="37320" y="69911"/>
                      <a:pt x="36728" y="68325"/>
                      <a:pt x="35689" y="67097"/>
                    </a:cubicBezTo>
                    <a:lnTo>
                      <a:pt x="35680" y="67097"/>
                    </a:lnTo>
                    <a:cubicBezTo>
                      <a:pt x="36177" y="66989"/>
                      <a:pt x="36678" y="66937"/>
                      <a:pt x="37174" y="66937"/>
                    </a:cubicBezTo>
                    <a:close/>
                    <a:moveTo>
                      <a:pt x="124474" y="64884"/>
                    </a:moveTo>
                    <a:cubicBezTo>
                      <a:pt x="127650" y="64884"/>
                      <a:pt x="130827" y="66963"/>
                      <a:pt x="130867" y="71120"/>
                    </a:cubicBezTo>
                    <a:cubicBezTo>
                      <a:pt x="130392" y="71018"/>
                      <a:pt x="129914" y="70969"/>
                      <a:pt x="129439" y="70969"/>
                    </a:cubicBezTo>
                    <a:cubicBezTo>
                      <a:pt x="127578" y="70969"/>
                      <a:pt x="125778" y="71735"/>
                      <a:pt x="124478" y="73128"/>
                    </a:cubicBezTo>
                    <a:cubicBezTo>
                      <a:pt x="123197" y="71748"/>
                      <a:pt x="121405" y="70968"/>
                      <a:pt x="119532" y="70968"/>
                    </a:cubicBezTo>
                    <a:cubicBezTo>
                      <a:pt x="119039" y="70968"/>
                      <a:pt x="118555" y="71022"/>
                      <a:pt x="118080" y="71120"/>
                    </a:cubicBezTo>
                    <a:cubicBezTo>
                      <a:pt x="118121" y="66963"/>
                      <a:pt x="121297" y="64884"/>
                      <a:pt x="124474" y="64884"/>
                    </a:cubicBezTo>
                    <a:close/>
                    <a:moveTo>
                      <a:pt x="100943" y="64929"/>
                    </a:moveTo>
                    <a:cubicBezTo>
                      <a:pt x="104120" y="64929"/>
                      <a:pt x="107296" y="67007"/>
                      <a:pt x="107337" y="71165"/>
                    </a:cubicBezTo>
                    <a:cubicBezTo>
                      <a:pt x="106862" y="71063"/>
                      <a:pt x="106383" y="71013"/>
                      <a:pt x="105909" y="71013"/>
                    </a:cubicBezTo>
                    <a:cubicBezTo>
                      <a:pt x="104048" y="71013"/>
                      <a:pt x="102248" y="71780"/>
                      <a:pt x="100948" y="73172"/>
                    </a:cubicBezTo>
                    <a:cubicBezTo>
                      <a:pt x="99667" y="71792"/>
                      <a:pt x="97875" y="71013"/>
                      <a:pt x="95993" y="71013"/>
                    </a:cubicBezTo>
                    <a:cubicBezTo>
                      <a:pt x="95509" y="71013"/>
                      <a:pt x="95025" y="71067"/>
                      <a:pt x="94550" y="71165"/>
                    </a:cubicBezTo>
                    <a:cubicBezTo>
                      <a:pt x="94590" y="67007"/>
                      <a:pt x="97767" y="64929"/>
                      <a:pt x="100943" y="64929"/>
                    </a:cubicBezTo>
                    <a:close/>
                    <a:moveTo>
                      <a:pt x="77622" y="64941"/>
                    </a:moveTo>
                    <a:cubicBezTo>
                      <a:pt x="80798" y="64941"/>
                      <a:pt x="83972" y="67018"/>
                      <a:pt x="84013" y="71174"/>
                    </a:cubicBezTo>
                    <a:cubicBezTo>
                      <a:pt x="83537" y="71072"/>
                      <a:pt x="83057" y="71021"/>
                      <a:pt x="82581" y="71021"/>
                    </a:cubicBezTo>
                    <a:cubicBezTo>
                      <a:pt x="80727" y="71021"/>
                      <a:pt x="78930" y="71782"/>
                      <a:pt x="77633" y="73172"/>
                    </a:cubicBezTo>
                    <a:lnTo>
                      <a:pt x="77624" y="73181"/>
                    </a:lnTo>
                    <a:cubicBezTo>
                      <a:pt x="76342" y="71801"/>
                      <a:pt x="74550" y="71022"/>
                      <a:pt x="72669" y="71022"/>
                    </a:cubicBezTo>
                    <a:cubicBezTo>
                      <a:pt x="72185" y="71022"/>
                      <a:pt x="71701" y="71076"/>
                      <a:pt x="71226" y="71174"/>
                    </a:cubicBezTo>
                    <a:cubicBezTo>
                      <a:pt x="71266" y="67020"/>
                      <a:pt x="74445" y="64941"/>
                      <a:pt x="77622" y="64941"/>
                    </a:cubicBezTo>
                    <a:close/>
                    <a:moveTo>
                      <a:pt x="53996" y="65085"/>
                    </a:moveTo>
                    <a:cubicBezTo>
                      <a:pt x="57170" y="65085"/>
                      <a:pt x="60344" y="67162"/>
                      <a:pt x="60384" y="71317"/>
                    </a:cubicBezTo>
                    <a:lnTo>
                      <a:pt x="60384" y="71326"/>
                    </a:lnTo>
                    <a:cubicBezTo>
                      <a:pt x="59903" y="71222"/>
                      <a:pt x="59419" y="71170"/>
                      <a:pt x="58939" y="71170"/>
                    </a:cubicBezTo>
                    <a:cubicBezTo>
                      <a:pt x="57081" y="71170"/>
                      <a:pt x="55284" y="71936"/>
                      <a:pt x="53995" y="73325"/>
                    </a:cubicBezTo>
                    <a:cubicBezTo>
                      <a:pt x="52714" y="71945"/>
                      <a:pt x="50922" y="71165"/>
                      <a:pt x="49040" y="71165"/>
                    </a:cubicBezTo>
                    <a:cubicBezTo>
                      <a:pt x="48556" y="71165"/>
                      <a:pt x="48072" y="71219"/>
                      <a:pt x="47597" y="71326"/>
                    </a:cubicBezTo>
                    <a:cubicBezTo>
                      <a:pt x="47638" y="67167"/>
                      <a:pt x="50817" y="65085"/>
                      <a:pt x="53996" y="65085"/>
                    </a:cubicBezTo>
                    <a:close/>
                    <a:moveTo>
                      <a:pt x="7145" y="65126"/>
                    </a:moveTo>
                    <a:cubicBezTo>
                      <a:pt x="10322" y="65126"/>
                      <a:pt x="13498" y="67205"/>
                      <a:pt x="13538" y="71362"/>
                    </a:cubicBezTo>
                    <a:cubicBezTo>
                      <a:pt x="13065" y="71260"/>
                      <a:pt x="12588" y="71211"/>
                      <a:pt x="12113" y="71211"/>
                    </a:cubicBezTo>
                    <a:cubicBezTo>
                      <a:pt x="10252" y="71211"/>
                      <a:pt x="8442" y="71977"/>
                      <a:pt x="7150" y="73369"/>
                    </a:cubicBezTo>
                    <a:cubicBezTo>
                      <a:pt x="5868" y="71990"/>
                      <a:pt x="4076" y="71210"/>
                      <a:pt x="2194" y="71210"/>
                    </a:cubicBezTo>
                    <a:cubicBezTo>
                      <a:pt x="1711" y="71210"/>
                      <a:pt x="1227" y="71264"/>
                      <a:pt x="752" y="71362"/>
                    </a:cubicBezTo>
                    <a:cubicBezTo>
                      <a:pt x="792" y="67205"/>
                      <a:pt x="3969" y="65126"/>
                      <a:pt x="7145" y="65126"/>
                    </a:cubicBezTo>
                    <a:close/>
                    <a:moveTo>
                      <a:pt x="30460" y="65126"/>
                    </a:moveTo>
                    <a:cubicBezTo>
                      <a:pt x="33637" y="65126"/>
                      <a:pt x="36813" y="67205"/>
                      <a:pt x="36854" y="71362"/>
                    </a:cubicBezTo>
                    <a:cubicBezTo>
                      <a:pt x="36379" y="71260"/>
                      <a:pt x="35900" y="71211"/>
                      <a:pt x="35425" y="71211"/>
                    </a:cubicBezTo>
                    <a:cubicBezTo>
                      <a:pt x="33562" y="71211"/>
                      <a:pt x="31757" y="71977"/>
                      <a:pt x="30465" y="73369"/>
                    </a:cubicBezTo>
                    <a:cubicBezTo>
                      <a:pt x="29183" y="71990"/>
                      <a:pt x="27391" y="71210"/>
                      <a:pt x="25510" y="71210"/>
                    </a:cubicBezTo>
                    <a:cubicBezTo>
                      <a:pt x="25026" y="71210"/>
                      <a:pt x="24542" y="71264"/>
                      <a:pt x="24067" y="71362"/>
                    </a:cubicBezTo>
                    <a:cubicBezTo>
                      <a:pt x="24107" y="67205"/>
                      <a:pt x="27284" y="65126"/>
                      <a:pt x="30460" y="65126"/>
                    </a:cubicBezTo>
                    <a:close/>
                    <a:moveTo>
                      <a:pt x="119323" y="71343"/>
                    </a:moveTo>
                    <a:cubicBezTo>
                      <a:pt x="121259" y="71343"/>
                      <a:pt x="123134" y="72146"/>
                      <a:pt x="124478" y="73593"/>
                    </a:cubicBezTo>
                    <a:lnTo>
                      <a:pt x="124478" y="73593"/>
                    </a:lnTo>
                    <a:cubicBezTo>
                      <a:pt x="124475" y="73593"/>
                      <a:pt x="124472" y="73593"/>
                      <a:pt x="124469" y="73593"/>
                    </a:cubicBezTo>
                    <a:cubicBezTo>
                      <a:pt x="124450" y="73593"/>
                      <a:pt x="124430" y="73593"/>
                      <a:pt x="124410" y="73593"/>
                    </a:cubicBezTo>
                    <a:cubicBezTo>
                      <a:pt x="122541" y="73593"/>
                      <a:pt x="120782" y="74432"/>
                      <a:pt x="119532" y="75735"/>
                    </a:cubicBezTo>
                    <a:cubicBezTo>
                      <a:pt x="119622" y="74149"/>
                      <a:pt x="119039" y="72644"/>
                      <a:pt x="118045" y="71461"/>
                    </a:cubicBezTo>
                    <a:cubicBezTo>
                      <a:pt x="118470" y="71382"/>
                      <a:pt x="118898" y="71343"/>
                      <a:pt x="119323" y="71343"/>
                    </a:cubicBezTo>
                    <a:close/>
                    <a:moveTo>
                      <a:pt x="129620" y="71343"/>
                    </a:moveTo>
                    <a:cubicBezTo>
                      <a:pt x="130043" y="71343"/>
                      <a:pt x="130470" y="71382"/>
                      <a:pt x="130894" y="71461"/>
                    </a:cubicBezTo>
                    <a:cubicBezTo>
                      <a:pt x="129908" y="72644"/>
                      <a:pt x="129326" y="74140"/>
                      <a:pt x="129415" y="75735"/>
                    </a:cubicBezTo>
                    <a:lnTo>
                      <a:pt x="129406" y="75735"/>
                    </a:lnTo>
                    <a:cubicBezTo>
                      <a:pt x="128165" y="74432"/>
                      <a:pt x="126397" y="73593"/>
                      <a:pt x="124528" y="73593"/>
                    </a:cubicBezTo>
                    <a:cubicBezTo>
                      <a:pt x="124512" y="73593"/>
                      <a:pt x="124495" y="73593"/>
                      <a:pt x="124478" y="73593"/>
                    </a:cubicBezTo>
                    <a:lnTo>
                      <a:pt x="124478" y="73593"/>
                    </a:lnTo>
                    <a:cubicBezTo>
                      <a:pt x="125816" y="72146"/>
                      <a:pt x="127689" y="71343"/>
                      <a:pt x="129620" y="71343"/>
                    </a:cubicBezTo>
                    <a:close/>
                    <a:moveTo>
                      <a:pt x="48839" y="71540"/>
                    </a:moveTo>
                    <a:cubicBezTo>
                      <a:pt x="50775" y="71540"/>
                      <a:pt x="52650" y="72344"/>
                      <a:pt x="53995" y="73799"/>
                    </a:cubicBezTo>
                    <a:lnTo>
                      <a:pt x="53995" y="73799"/>
                    </a:lnTo>
                    <a:cubicBezTo>
                      <a:pt x="53992" y="73799"/>
                      <a:pt x="53989" y="73800"/>
                      <a:pt x="53986" y="73800"/>
                    </a:cubicBezTo>
                    <a:cubicBezTo>
                      <a:pt x="53966" y="73799"/>
                      <a:pt x="53946" y="73799"/>
                      <a:pt x="53926" y="73799"/>
                    </a:cubicBezTo>
                    <a:cubicBezTo>
                      <a:pt x="52058" y="73799"/>
                      <a:pt x="50299" y="74629"/>
                      <a:pt x="49049" y="75932"/>
                    </a:cubicBezTo>
                    <a:cubicBezTo>
                      <a:pt x="49138" y="74346"/>
                      <a:pt x="48556" y="72841"/>
                      <a:pt x="47561" y="71658"/>
                    </a:cubicBezTo>
                    <a:cubicBezTo>
                      <a:pt x="47987" y="71579"/>
                      <a:pt x="48414" y="71540"/>
                      <a:pt x="48839" y="71540"/>
                    </a:cubicBezTo>
                    <a:close/>
                    <a:moveTo>
                      <a:pt x="59134" y="71540"/>
                    </a:moveTo>
                    <a:cubicBezTo>
                      <a:pt x="59558" y="71540"/>
                      <a:pt x="59985" y="71579"/>
                      <a:pt x="60411" y="71658"/>
                    </a:cubicBezTo>
                    <a:cubicBezTo>
                      <a:pt x="59425" y="72841"/>
                      <a:pt x="58843" y="74337"/>
                      <a:pt x="58932" y="75932"/>
                    </a:cubicBezTo>
                    <a:lnTo>
                      <a:pt x="58923" y="75932"/>
                    </a:lnTo>
                    <a:cubicBezTo>
                      <a:pt x="57682" y="74629"/>
                      <a:pt x="55914" y="73799"/>
                      <a:pt x="54046" y="73799"/>
                    </a:cubicBezTo>
                    <a:cubicBezTo>
                      <a:pt x="54029" y="73799"/>
                      <a:pt x="54012" y="73799"/>
                      <a:pt x="53995" y="73799"/>
                    </a:cubicBezTo>
                    <a:lnTo>
                      <a:pt x="53995" y="73799"/>
                    </a:lnTo>
                    <a:cubicBezTo>
                      <a:pt x="55333" y="72344"/>
                      <a:pt x="57200" y="71540"/>
                      <a:pt x="59134" y="71540"/>
                    </a:cubicBezTo>
                    <a:close/>
                    <a:moveTo>
                      <a:pt x="112819" y="69493"/>
                    </a:moveTo>
                    <a:cubicBezTo>
                      <a:pt x="115994" y="69493"/>
                      <a:pt x="119169" y="71570"/>
                      <a:pt x="119209" y="75726"/>
                    </a:cubicBezTo>
                    <a:lnTo>
                      <a:pt x="119209" y="75726"/>
                    </a:lnTo>
                    <a:cubicBezTo>
                      <a:pt x="118734" y="75624"/>
                      <a:pt x="118255" y="75574"/>
                      <a:pt x="117781" y="75574"/>
                    </a:cubicBezTo>
                    <a:cubicBezTo>
                      <a:pt x="115920" y="75574"/>
                      <a:pt x="114120" y="76339"/>
                      <a:pt x="112821" y="77724"/>
                    </a:cubicBezTo>
                    <a:lnTo>
                      <a:pt x="112821" y="77733"/>
                    </a:lnTo>
                    <a:cubicBezTo>
                      <a:pt x="111539" y="76353"/>
                      <a:pt x="109747" y="75574"/>
                      <a:pt x="107865" y="75574"/>
                    </a:cubicBezTo>
                    <a:cubicBezTo>
                      <a:pt x="107382" y="75574"/>
                      <a:pt x="106898" y="75627"/>
                      <a:pt x="106423" y="75726"/>
                    </a:cubicBezTo>
                    <a:lnTo>
                      <a:pt x="106423" y="75726"/>
                    </a:lnTo>
                    <a:cubicBezTo>
                      <a:pt x="106463" y="71572"/>
                      <a:pt x="109641" y="69493"/>
                      <a:pt x="112819" y="69493"/>
                    </a:cubicBezTo>
                    <a:close/>
                    <a:moveTo>
                      <a:pt x="136134" y="69486"/>
                    </a:moveTo>
                    <a:cubicBezTo>
                      <a:pt x="139310" y="69486"/>
                      <a:pt x="142484" y="71565"/>
                      <a:pt x="142525" y="75726"/>
                    </a:cubicBezTo>
                    <a:lnTo>
                      <a:pt x="142525" y="75726"/>
                    </a:lnTo>
                    <a:cubicBezTo>
                      <a:pt x="142050" y="75624"/>
                      <a:pt x="141571" y="75574"/>
                      <a:pt x="141097" y="75574"/>
                    </a:cubicBezTo>
                    <a:cubicBezTo>
                      <a:pt x="139236" y="75574"/>
                      <a:pt x="137435" y="76341"/>
                      <a:pt x="136136" y="77733"/>
                    </a:cubicBezTo>
                    <a:cubicBezTo>
                      <a:pt x="134854" y="76353"/>
                      <a:pt x="133062" y="75574"/>
                      <a:pt x="131181" y="75574"/>
                    </a:cubicBezTo>
                    <a:cubicBezTo>
                      <a:pt x="130697" y="75574"/>
                      <a:pt x="130213" y="75627"/>
                      <a:pt x="129738" y="75726"/>
                    </a:cubicBezTo>
                    <a:lnTo>
                      <a:pt x="129738" y="75726"/>
                    </a:lnTo>
                    <a:cubicBezTo>
                      <a:pt x="129778" y="71567"/>
                      <a:pt x="132957" y="69486"/>
                      <a:pt x="136134" y="69486"/>
                    </a:cubicBezTo>
                    <a:close/>
                    <a:moveTo>
                      <a:pt x="42332" y="69690"/>
                    </a:moveTo>
                    <a:cubicBezTo>
                      <a:pt x="45507" y="69690"/>
                      <a:pt x="48681" y="71767"/>
                      <a:pt x="48726" y="75923"/>
                    </a:cubicBezTo>
                    <a:cubicBezTo>
                      <a:pt x="48251" y="75821"/>
                      <a:pt x="47772" y="75771"/>
                      <a:pt x="47298" y="75771"/>
                    </a:cubicBezTo>
                    <a:cubicBezTo>
                      <a:pt x="45434" y="75771"/>
                      <a:pt x="43630" y="76538"/>
                      <a:pt x="42337" y="77930"/>
                    </a:cubicBezTo>
                    <a:cubicBezTo>
                      <a:pt x="41056" y="76550"/>
                      <a:pt x="39264" y="75771"/>
                      <a:pt x="37382" y="75771"/>
                    </a:cubicBezTo>
                    <a:cubicBezTo>
                      <a:pt x="36898" y="75771"/>
                      <a:pt x="36415" y="75825"/>
                      <a:pt x="35940" y="75923"/>
                    </a:cubicBezTo>
                    <a:cubicBezTo>
                      <a:pt x="35980" y="71769"/>
                      <a:pt x="39156" y="69690"/>
                      <a:pt x="42332" y="69690"/>
                    </a:cubicBezTo>
                    <a:close/>
                    <a:moveTo>
                      <a:pt x="65648" y="69687"/>
                    </a:moveTo>
                    <a:cubicBezTo>
                      <a:pt x="68825" y="69687"/>
                      <a:pt x="72001" y="71766"/>
                      <a:pt x="72041" y="75923"/>
                    </a:cubicBezTo>
                    <a:cubicBezTo>
                      <a:pt x="71566" y="75821"/>
                      <a:pt x="71088" y="75771"/>
                      <a:pt x="70613" y="75771"/>
                    </a:cubicBezTo>
                    <a:cubicBezTo>
                      <a:pt x="68750" y="75771"/>
                      <a:pt x="66945" y="76538"/>
                      <a:pt x="65653" y="77930"/>
                    </a:cubicBezTo>
                    <a:cubicBezTo>
                      <a:pt x="64371" y="76550"/>
                      <a:pt x="62579" y="75771"/>
                      <a:pt x="60697" y="75771"/>
                    </a:cubicBezTo>
                    <a:cubicBezTo>
                      <a:pt x="60214" y="75771"/>
                      <a:pt x="59730" y="75825"/>
                      <a:pt x="59255" y="75923"/>
                    </a:cubicBezTo>
                    <a:cubicBezTo>
                      <a:pt x="59295" y="71766"/>
                      <a:pt x="62472" y="69687"/>
                      <a:pt x="65648" y="69687"/>
                    </a:cubicBezTo>
                    <a:close/>
                    <a:moveTo>
                      <a:pt x="82884" y="1"/>
                    </a:moveTo>
                    <a:cubicBezTo>
                      <a:pt x="82642" y="700"/>
                      <a:pt x="82534" y="1435"/>
                      <a:pt x="82579" y="2178"/>
                    </a:cubicBezTo>
                    <a:cubicBezTo>
                      <a:pt x="81329" y="875"/>
                      <a:pt x="79570" y="37"/>
                      <a:pt x="77701" y="37"/>
                    </a:cubicBezTo>
                    <a:cubicBezTo>
                      <a:pt x="77681" y="37"/>
                      <a:pt x="77661" y="37"/>
                      <a:pt x="77642" y="37"/>
                    </a:cubicBezTo>
                    <a:cubicBezTo>
                      <a:pt x="77622" y="37"/>
                      <a:pt x="77602" y="37"/>
                      <a:pt x="77582" y="37"/>
                    </a:cubicBezTo>
                    <a:cubicBezTo>
                      <a:pt x="73834" y="37"/>
                      <a:pt x="70494" y="3399"/>
                      <a:pt x="70948" y="7160"/>
                    </a:cubicBezTo>
                    <a:cubicBezTo>
                      <a:pt x="71458" y="7047"/>
                      <a:pt x="71971" y="6991"/>
                      <a:pt x="72481" y="6991"/>
                    </a:cubicBezTo>
                    <a:cubicBezTo>
                      <a:pt x="74418" y="6991"/>
                      <a:pt x="76294" y="7794"/>
                      <a:pt x="77642" y="9248"/>
                    </a:cubicBezTo>
                    <a:cubicBezTo>
                      <a:pt x="77624" y="9248"/>
                      <a:pt x="77606" y="9248"/>
                      <a:pt x="77587" y="9248"/>
                    </a:cubicBezTo>
                    <a:cubicBezTo>
                      <a:pt x="75529" y="9248"/>
                      <a:pt x="73607" y="10256"/>
                      <a:pt x="72355" y="11784"/>
                    </a:cubicBezTo>
                    <a:cubicBezTo>
                      <a:pt x="72756" y="8058"/>
                      <a:pt x="69443" y="4741"/>
                      <a:pt x="65721" y="4741"/>
                    </a:cubicBezTo>
                    <a:cubicBezTo>
                      <a:pt x="65701" y="4741"/>
                      <a:pt x="65682" y="4741"/>
                      <a:pt x="65662" y="4741"/>
                    </a:cubicBezTo>
                    <a:cubicBezTo>
                      <a:pt x="65642" y="4741"/>
                      <a:pt x="65622" y="4741"/>
                      <a:pt x="65602" y="4741"/>
                    </a:cubicBezTo>
                    <a:cubicBezTo>
                      <a:pt x="63733" y="4741"/>
                      <a:pt x="61966" y="5570"/>
                      <a:pt x="60724" y="6874"/>
                    </a:cubicBezTo>
                    <a:cubicBezTo>
                      <a:pt x="60760" y="6139"/>
                      <a:pt x="60662" y="5395"/>
                      <a:pt x="60420" y="4696"/>
                    </a:cubicBezTo>
                    <a:lnTo>
                      <a:pt x="60043" y="4696"/>
                    </a:lnTo>
                    <a:cubicBezTo>
                      <a:pt x="60276" y="5395"/>
                      <a:pt x="60393" y="6130"/>
                      <a:pt x="60393" y="6865"/>
                    </a:cubicBezTo>
                    <a:cubicBezTo>
                      <a:pt x="59920" y="6763"/>
                      <a:pt x="59442" y="6713"/>
                      <a:pt x="58969" y="6713"/>
                    </a:cubicBezTo>
                    <a:cubicBezTo>
                      <a:pt x="57110" y="6713"/>
                      <a:pt x="55305" y="7479"/>
                      <a:pt x="54013" y="8872"/>
                    </a:cubicBezTo>
                    <a:cubicBezTo>
                      <a:pt x="52732" y="7492"/>
                      <a:pt x="50939" y="6712"/>
                      <a:pt x="49058" y="6712"/>
                    </a:cubicBezTo>
                    <a:cubicBezTo>
                      <a:pt x="48574" y="6712"/>
                      <a:pt x="48090" y="6766"/>
                      <a:pt x="47615" y="6865"/>
                    </a:cubicBezTo>
                    <a:cubicBezTo>
                      <a:pt x="47615" y="6130"/>
                      <a:pt x="47732" y="5395"/>
                      <a:pt x="47965" y="4696"/>
                    </a:cubicBezTo>
                    <a:lnTo>
                      <a:pt x="47588" y="4696"/>
                    </a:lnTo>
                    <a:cubicBezTo>
                      <a:pt x="47346" y="5395"/>
                      <a:pt x="47248" y="6139"/>
                      <a:pt x="47284" y="6874"/>
                    </a:cubicBezTo>
                    <a:cubicBezTo>
                      <a:pt x="46042" y="5570"/>
                      <a:pt x="44275" y="4741"/>
                      <a:pt x="42406" y="4741"/>
                    </a:cubicBezTo>
                    <a:cubicBezTo>
                      <a:pt x="42386" y="4741"/>
                      <a:pt x="42366" y="4741"/>
                      <a:pt x="42346" y="4741"/>
                    </a:cubicBezTo>
                    <a:cubicBezTo>
                      <a:pt x="42319" y="4741"/>
                      <a:pt x="42291" y="4740"/>
                      <a:pt x="42263" y="4740"/>
                    </a:cubicBezTo>
                    <a:cubicBezTo>
                      <a:pt x="40287" y="4740"/>
                      <a:pt x="38431" y="5684"/>
                      <a:pt x="37185" y="7125"/>
                    </a:cubicBezTo>
                    <a:cubicBezTo>
                      <a:pt x="37479" y="3462"/>
                      <a:pt x="34202" y="234"/>
                      <a:pt x="30534" y="234"/>
                    </a:cubicBezTo>
                    <a:cubicBezTo>
                      <a:pt x="30514" y="234"/>
                      <a:pt x="30494" y="234"/>
                      <a:pt x="30474" y="234"/>
                    </a:cubicBezTo>
                    <a:cubicBezTo>
                      <a:pt x="30454" y="234"/>
                      <a:pt x="30434" y="234"/>
                      <a:pt x="30415" y="234"/>
                    </a:cubicBezTo>
                    <a:cubicBezTo>
                      <a:pt x="28546" y="234"/>
                      <a:pt x="26787" y="1072"/>
                      <a:pt x="25536" y="2375"/>
                    </a:cubicBezTo>
                    <a:cubicBezTo>
                      <a:pt x="25581" y="1641"/>
                      <a:pt x="25474" y="897"/>
                      <a:pt x="25232" y="198"/>
                    </a:cubicBezTo>
                    <a:lnTo>
                      <a:pt x="24855" y="198"/>
                    </a:lnTo>
                    <a:cubicBezTo>
                      <a:pt x="25088" y="897"/>
                      <a:pt x="25214" y="1632"/>
                      <a:pt x="25214" y="2367"/>
                    </a:cubicBezTo>
                    <a:cubicBezTo>
                      <a:pt x="24739" y="2265"/>
                      <a:pt x="24260" y="2215"/>
                      <a:pt x="23785" y="2215"/>
                    </a:cubicBezTo>
                    <a:cubicBezTo>
                      <a:pt x="21922" y="2215"/>
                      <a:pt x="20117" y="2981"/>
                      <a:pt x="18825" y="4374"/>
                    </a:cubicBezTo>
                    <a:cubicBezTo>
                      <a:pt x="17544" y="2994"/>
                      <a:pt x="15752" y="2214"/>
                      <a:pt x="13870" y="2214"/>
                    </a:cubicBezTo>
                    <a:cubicBezTo>
                      <a:pt x="13386" y="2214"/>
                      <a:pt x="12902" y="2268"/>
                      <a:pt x="12427" y="2367"/>
                    </a:cubicBezTo>
                    <a:cubicBezTo>
                      <a:pt x="12427" y="1632"/>
                      <a:pt x="12544" y="897"/>
                      <a:pt x="12777" y="198"/>
                    </a:cubicBezTo>
                    <a:lnTo>
                      <a:pt x="12382" y="198"/>
                    </a:lnTo>
                    <a:cubicBezTo>
                      <a:pt x="12141" y="897"/>
                      <a:pt x="12042" y="1641"/>
                      <a:pt x="12078" y="2375"/>
                    </a:cubicBezTo>
                    <a:cubicBezTo>
                      <a:pt x="10836" y="1072"/>
                      <a:pt x="9069" y="234"/>
                      <a:pt x="7200" y="234"/>
                    </a:cubicBezTo>
                    <a:cubicBezTo>
                      <a:pt x="7180" y="234"/>
                      <a:pt x="7160" y="234"/>
                      <a:pt x="7141" y="234"/>
                    </a:cubicBezTo>
                    <a:cubicBezTo>
                      <a:pt x="7126" y="234"/>
                      <a:pt x="7111" y="234"/>
                      <a:pt x="7096" y="234"/>
                    </a:cubicBezTo>
                    <a:cubicBezTo>
                      <a:pt x="3342" y="234"/>
                      <a:pt x="1" y="3600"/>
                      <a:pt x="456" y="7358"/>
                    </a:cubicBezTo>
                    <a:cubicBezTo>
                      <a:pt x="960" y="7247"/>
                      <a:pt x="1468" y="7193"/>
                      <a:pt x="1971" y="7193"/>
                    </a:cubicBezTo>
                    <a:cubicBezTo>
                      <a:pt x="3914" y="7193"/>
                      <a:pt x="5798" y="7997"/>
                      <a:pt x="7150" y="9463"/>
                    </a:cubicBezTo>
                    <a:cubicBezTo>
                      <a:pt x="7130" y="9463"/>
                      <a:pt x="7110" y="9463"/>
                      <a:pt x="7090" y="9463"/>
                    </a:cubicBezTo>
                    <a:cubicBezTo>
                      <a:pt x="3342" y="9463"/>
                      <a:pt x="1" y="12825"/>
                      <a:pt x="456" y="16587"/>
                    </a:cubicBezTo>
                    <a:cubicBezTo>
                      <a:pt x="966" y="16472"/>
                      <a:pt x="1482" y="16416"/>
                      <a:pt x="1993" y="16416"/>
                    </a:cubicBezTo>
                    <a:cubicBezTo>
                      <a:pt x="3922" y="16416"/>
                      <a:pt x="5795" y="17213"/>
                      <a:pt x="7141" y="18666"/>
                    </a:cubicBezTo>
                    <a:cubicBezTo>
                      <a:pt x="7121" y="18665"/>
                      <a:pt x="7101" y="18665"/>
                      <a:pt x="7081" y="18665"/>
                    </a:cubicBezTo>
                    <a:cubicBezTo>
                      <a:pt x="3333" y="18665"/>
                      <a:pt x="1" y="22028"/>
                      <a:pt x="456" y="25789"/>
                    </a:cubicBezTo>
                    <a:cubicBezTo>
                      <a:pt x="968" y="25675"/>
                      <a:pt x="1485" y="25619"/>
                      <a:pt x="1997" y="25619"/>
                    </a:cubicBezTo>
                    <a:cubicBezTo>
                      <a:pt x="3931" y="25619"/>
                      <a:pt x="5804" y="26416"/>
                      <a:pt x="7150" y="27868"/>
                    </a:cubicBezTo>
                    <a:cubicBezTo>
                      <a:pt x="8485" y="26423"/>
                      <a:pt x="10355" y="25626"/>
                      <a:pt x="12288" y="25626"/>
                    </a:cubicBezTo>
                    <a:cubicBezTo>
                      <a:pt x="12715" y="25626"/>
                      <a:pt x="13146" y="25665"/>
                      <a:pt x="13574" y="25744"/>
                    </a:cubicBezTo>
                    <a:cubicBezTo>
                      <a:pt x="12580" y="26927"/>
                      <a:pt x="11997" y="28424"/>
                      <a:pt x="12087" y="30019"/>
                    </a:cubicBezTo>
                    <a:cubicBezTo>
                      <a:pt x="10837" y="28715"/>
                      <a:pt x="9069" y="27877"/>
                      <a:pt x="7208" y="27877"/>
                    </a:cubicBezTo>
                    <a:cubicBezTo>
                      <a:pt x="7189" y="27877"/>
                      <a:pt x="7169" y="27877"/>
                      <a:pt x="7150" y="27877"/>
                    </a:cubicBezTo>
                    <a:cubicBezTo>
                      <a:pt x="7130" y="27877"/>
                      <a:pt x="7110" y="27877"/>
                      <a:pt x="7090" y="27877"/>
                    </a:cubicBezTo>
                    <a:cubicBezTo>
                      <a:pt x="3342" y="27877"/>
                      <a:pt x="1" y="31239"/>
                      <a:pt x="456" y="35001"/>
                    </a:cubicBezTo>
                    <a:cubicBezTo>
                      <a:pt x="963" y="34888"/>
                      <a:pt x="1475" y="34832"/>
                      <a:pt x="1984" y="34832"/>
                    </a:cubicBezTo>
                    <a:cubicBezTo>
                      <a:pt x="3893" y="34832"/>
                      <a:pt x="5751" y="35611"/>
                      <a:pt x="7096" y="37026"/>
                    </a:cubicBezTo>
                    <a:cubicBezTo>
                      <a:pt x="3341" y="37026"/>
                      <a:pt x="8" y="40386"/>
                      <a:pt x="456" y="44149"/>
                    </a:cubicBezTo>
                    <a:cubicBezTo>
                      <a:pt x="965" y="44035"/>
                      <a:pt x="1479" y="43980"/>
                      <a:pt x="1989" y="43980"/>
                    </a:cubicBezTo>
                    <a:cubicBezTo>
                      <a:pt x="3926" y="43980"/>
                      <a:pt x="5802" y="44783"/>
                      <a:pt x="7150" y="46237"/>
                    </a:cubicBezTo>
                    <a:cubicBezTo>
                      <a:pt x="7130" y="46237"/>
                      <a:pt x="7110" y="46237"/>
                      <a:pt x="7090" y="46237"/>
                    </a:cubicBezTo>
                    <a:cubicBezTo>
                      <a:pt x="3342" y="46237"/>
                      <a:pt x="1" y="49608"/>
                      <a:pt x="456" y="53361"/>
                    </a:cubicBezTo>
                    <a:cubicBezTo>
                      <a:pt x="961" y="53249"/>
                      <a:pt x="1471" y="53195"/>
                      <a:pt x="1978" y="53195"/>
                    </a:cubicBezTo>
                    <a:cubicBezTo>
                      <a:pt x="3912" y="53195"/>
                      <a:pt x="5791" y="53991"/>
                      <a:pt x="7141" y="55439"/>
                    </a:cubicBezTo>
                    <a:cubicBezTo>
                      <a:pt x="7121" y="55439"/>
                      <a:pt x="7101" y="55439"/>
                      <a:pt x="7081" y="55439"/>
                    </a:cubicBezTo>
                    <a:cubicBezTo>
                      <a:pt x="3333" y="55439"/>
                      <a:pt x="1" y="58811"/>
                      <a:pt x="456" y="62563"/>
                    </a:cubicBezTo>
                    <a:cubicBezTo>
                      <a:pt x="965" y="62449"/>
                      <a:pt x="1479" y="62394"/>
                      <a:pt x="1989" y="62394"/>
                    </a:cubicBezTo>
                    <a:cubicBezTo>
                      <a:pt x="3926" y="62394"/>
                      <a:pt x="5802" y="63197"/>
                      <a:pt x="7150" y="64651"/>
                    </a:cubicBezTo>
                    <a:cubicBezTo>
                      <a:pt x="7130" y="64651"/>
                      <a:pt x="7110" y="64651"/>
                      <a:pt x="7090" y="64651"/>
                    </a:cubicBezTo>
                    <a:cubicBezTo>
                      <a:pt x="3342" y="64651"/>
                      <a:pt x="1" y="68022"/>
                      <a:pt x="456" y="71774"/>
                    </a:cubicBezTo>
                    <a:cubicBezTo>
                      <a:pt x="965" y="71661"/>
                      <a:pt x="1479" y="71605"/>
                      <a:pt x="1989" y="71605"/>
                    </a:cubicBezTo>
                    <a:cubicBezTo>
                      <a:pt x="3926" y="71605"/>
                      <a:pt x="5802" y="72408"/>
                      <a:pt x="7150" y="73862"/>
                    </a:cubicBezTo>
                    <a:cubicBezTo>
                      <a:pt x="8483" y="72419"/>
                      <a:pt x="10349" y="71617"/>
                      <a:pt x="12278" y="71617"/>
                    </a:cubicBezTo>
                    <a:cubicBezTo>
                      <a:pt x="12709" y="71617"/>
                      <a:pt x="13143" y="71657"/>
                      <a:pt x="13574" y="71739"/>
                    </a:cubicBezTo>
                    <a:cubicBezTo>
                      <a:pt x="13037" y="72366"/>
                      <a:pt x="12624" y="73101"/>
                      <a:pt x="12365" y="73880"/>
                    </a:cubicBezTo>
                    <a:lnTo>
                      <a:pt x="12741" y="73880"/>
                    </a:lnTo>
                    <a:cubicBezTo>
                      <a:pt x="13637" y="71137"/>
                      <a:pt x="16222" y="69764"/>
                      <a:pt x="18806" y="69764"/>
                    </a:cubicBezTo>
                    <a:cubicBezTo>
                      <a:pt x="21388" y="69764"/>
                      <a:pt x="23969" y="71135"/>
                      <a:pt x="24864" y="73880"/>
                    </a:cubicBezTo>
                    <a:lnTo>
                      <a:pt x="25241" y="73880"/>
                    </a:lnTo>
                    <a:cubicBezTo>
                      <a:pt x="24981" y="73101"/>
                      <a:pt x="24569" y="72366"/>
                      <a:pt x="24031" y="71739"/>
                    </a:cubicBezTo>
                    <a:cubicBezTo>
                      <a:pt x="24463" y="71657"/>
                      <a:pt x="24897" y="71617"/>
                      <a:pt x="25327" y="71617"/>
                    </a:cubicBezTo>
                    <a:cubicBezTo>
                      <a:pt x="27257" y="71617"/>
                      <a:pt x="29124" y="72419"/>
                      <a:pt x="30465" y="73862"/>
                    </a:cubicBezTo>
                    <a:cubicBezTo>
                      <a:pt x="31802" y="72410"/>
                      <a:pt x="33677" y="71609"/>
                      <a:pt x="35611" y="71609"/>
                    </a:cubicBezTo>
                    <a:cubicBezTo>
                      <a:pt x="36087" y="71609"/>
                      <a:pt x="36566" y="71657"/>
                      <a:pt x="37042" y="71757"/>
                    </a:cubicBezTo>
                    <a:cubicBezTo>
                      <a:pt x="36011" y="73020"/>
                      <a:pt x="35438" y="74633"/>
                      <a:pt x="35644" y="76335"/>
                    </a:cubicBezTo>
                    <a:cubicBezTo>
                      <a:pt x="36153" y="76222"/>
                      <a:pt x="36667" y="76166"/>
                      <a:pt x="37176" y="76166"/>
                    </a:cubicBezTo>
                    <a:cubicBezTo>
                      <a:pt x="39113" y="76166"/>
                      <a:pt x="40989" y="76969"/>
                      <a:pt x="42337" y="78423"/>
                    </a:cubicBezTo>
                    <a:cubicBezTo>
                      <a:pt x="43675" y="76976"/>
                      <a:pt x="45548" y="76173"/>
                      <a:pt x="47484" y="76173"/>
                    </a:cubicBezTo>
                    <a:cubicBezTo>
                      <a:pt x="47908" y="76173"/>
                      <a:pt x="48336" y="76212"/>
                      <a:pt x="48762" y="76291"/>
                    </a:cubicBezTo>
                    <a:cubicBezTo>
                      <a:pt x="48224" y="76927"/>
                      <a:pt x="47812" y="77653"/>
                      <a:pt x="47552" y="78441"/>
                    </a:cubicBezTo>
                    <a:lnTo>
                      <a:pt x="47929" y="78441"/>
                    </a:lnTo>
                    <a:cubicBezTo>
                      <a:pt x="48825" y="75698"/>
                      <a:pt x="51410" y="74325"/>
                      <a:pt x="53994" y="74325"/>
                    </a:cubicBezTo>
                    <a:cubicBezTo>
                      <a:pt x="56575" y="74325"/>
                      <a:pt x="59157" y="75696"/>
                      <a:pt x="60052" y="78441"/>
                    </a:cubicBezTo>
                    <a:lnTo>
                      <a:pt x="60438" y="78441"/>
                    </a:lnTo>
                    <a:cubicBezTo>
                      <a:pt x="60169" y="77653"/>
                      <a:pt x="59766" y="76927"/>
                      <a:pt x="59228" y="76291"/>
                    </a:cubicBezTo>
                    <a:cubicBezTo>
                      <a:pt x="59654" y="76212"/>
                      <a:pt x="60082" y="76173"/>
                      <a:pt x="60506" y="76173"/>
                    </a:cubicBezTo>
                    <a:cubicBezTo>
                      <a:pt x="62442" y="76173"/>
                      <a:pt x="64317" y="76976"/>
                      <a:pt x="65662" y="78423"/>
                    </a:cubicBezTo>
                    <a:cubicBezTo>
                      <a:pt x="67002" y="76969"/>
                      <a:pt x="68877" y="76166"/>
                      <a:pt x="70814" y="76166"/>
                    </a:cubicBezTo>
                    <a:cubicBezTo>
                      <a:pt x="71323" y="76166"/>
                      <a:pt x="71837" y="76222"/>
                      <a:pt x="72346" y="76335"/>
                    </a:cubicBezTo>
                    <a:cubicBezTo>
                      <a:pt x="72801" y="72574"/>
                      <a:pt x="69460" y="69211"/>
                      <a:pt x="65712" y="69211"/>
                    </a:cubicBezTo>
                    <a:cubicBezTo>
                      <a:pt x="65692" y="69211"/>
                      <a:pt x="65672" y="69212"/>
                      <a:pt x="65653" y="69212"/>
                    </a:cubicBezTo>
                    <a:cubicBezTo>
                      <a:pt x="65633" y="69212"/>
                      <a:pt x="65613" y="69211"/>
                      <a:pt x="65593" y="69211"/>
                    </a:cubicBezTo>
                    <a:cubicBezTo>
                      <a:pt x="63725" y="69211"/>
                      <a:pt x="61966" y="70050"/>
                      <a:pt x="60715" y="71353"/>
                    </a:cubicBezTo>
                    <a:cubicBezTo>
                      <a:pt x="60805" y="69758"/>
                      <a:pt x="60223" y="68262"/>
                      <a:pt x="59228" y="67079"/>
                    </a:cubicBezTo>
                    <a:cubicBezTo>
                      <a:pt x="59656" y="67000"/>
                      <a:pt x="60087" y="66961"/>
                      <a:pt x="60514" y="66961"/>
                    </a:cubicBezTo>
                    <a:cubicBezTo>
                      <a:pt x="62447" y="66961"/>
                      <a:pt x="64319" y="67757"/>
                      <a:pt x="65662" y="69203"/>
                    </a:cubicBezTo>
                    <a:cubicBezTo>
                      <a:pt x="66995" y="67754"/>
                      <a:pt x="68869" y="66954"/>
                      <a:pt x="70804" y="66954"/>
                    </a:cubicBezTo>
                    <a:cubicBezTo>
                      <a:pt x="71287" y="66954"/>
                      <a:pt x="71773" y="67004"/>
                      <a:pt x="72256" y="67106"/>
                    </a:cubicBezTo>
                    <a:cubicBezTo>
                      <a:pt x="71280" y="68352"/>
                      <a:pt x="70751" y="69920"/>
                      <a:pt x="70948" y="71568"/>
                    </a:cubicBezTo>
                    <a:cubicBezTo>
                      <a:pt x="71456" y="71455"/>
                      <a:pt x="71968" y="71399"/>
                      <a:pt x="72477" y="71399"/>
                    </a:cubicBezTo>
                    <a:cubicBezTo>
                      <a:pt x="74412" y="71399"/>
                      <a:pt x="76294" y="72202"/>
                      <a:pt x="77642" y="73656"/>
                    </a:cubicBezTo>
                    <a:cubicBezTo>
                      <a:pt x="78975" y="72213"/>
                      <a:pt x="80841" y="71411"/>
                      <a:pt x="82765" y="71411"/>
                    </a:cubicBezTo>
                    <a:cubicBezTo>
                      <a:pt x="83195" y="71411"/>
                      <a:pt x="83627" y="71451"/>
                      <a:pt x="84057" y="71533"/>
                    </a:cubicBezTo>
                    <a:cubicBezTo>
                      <a:pt x="83529" y="72160"/>
                      <a:pt x="83117" y="72895"/>
                      <a:pt x="82857" y="73674"/>
                    </a:cubicBezTo>
                    <a:lnTo>
                      <a:pt x="83233" y="73674"/>
                    </a:lnTo>
                    <a:cubicBezTo>
                      <a:pt x="84129" y="70931"/>
                      <a:pt x="86712" y="69558"/>
                      <a:pt x="89295" y="69558"/>
                    </a:cubicBezTo>
                    <a:cubicBezTo>
                      <a:pt x="91875" y="69558"/>
                      <a:pt x="94456" y="70929"/>
                      <a:pt x="95357" y="73674"/>
                    </a:cubicBezTo>
                    <a:lnTo>
                      <a:pt x="95733" y="73674"/>
                    </a:lnTo>
                    <a:cubicBezTo>
                      <a:pt x="95464" y="72895"/>
                      <a:pt x="95061" y="72160"/>
                      <a:pt x="94523" y="71533"/>
                    </a:cubicBezTo>
                    <a:cubicBezTo>
                      <a:pt x="94955" y="71451"/>
                      <a:pt x="95389" y="71411"/>
                      <a:pt x="95820" y="71411"/>
                    </a:cubicBezTo>
                    <a:cubicBezTo>
                      <a:pt x="97749" y="71411"/>
                      <a:pt x="99616" y="72213"/>
                      <a:pt x="100957" y="73656"/>
                    </a:cubicBezTo>
                    <a:cubicBezTo>
                      <a:pt x="102295" y="72203"/>
                      <a:pt x="104169" y="71403"/>
                      <a:pt x="106103" y="71403"/>
                    </a:cubicBezTo>
                    <a:cubicBezTo>
                      <a:pt x="106579" y="71403"/>
                      <a:pt x="107058" y="71451"/>
                      <a:pt x="107534" y="71550"/>
                    </a:cubicBezTo>
                    <a:cubicBezTo>
                      <a:pt x="106495" y="72814"/>
                      <a:pt x="105930" y="74427"/>
                      <a:pt x="106136" y="76129"/>
                    </a:cubicBezTo>
                    <a:cubicBezTo>
                      <a:pt x="106644" y="76015"/>
                      <a:pt x="107156" y="75960"/>
                      <a:pt x="107665" y="75960"/>
                    </a:cubicBezTo>
                    <a:cubicBezTo>
                      <a:pt x="109600" y="75960"/>
                      <a:pt x="111480" y="76763"/>
                      <a:pt x="112821" y="78217"/>
                    </a:cubicBezTo>
                    <a:cubicBezTo>
                      <a:pt x="114165" y="76770"/>
                      <a:pt x="116034" y="75967"/>
                      <a:pt x="117968" y="75967"/>
                    </a:cubicBezTo>
                    <a:cubicBezTo>
                      <a:pt x="118392" y="75967"/>
                      <a:pt x="118820" y="76005"/>
                      <a:pt x="119245" y="76084"/>
                    </a:cubicBezTo>
                    <a:cubicBezTo>
                      <a:pt x="118717" y="76721"/>
                      <a:pt x="118304" y="77446"/>
                      <a:pt x="118045" y="78235"/>
                    </a:cubicBezTo>
                    <a:lnTo>
                      <a:pt x="118421" y="78235"/>
                    </a:lnTo>
                    <a:cubicBezTo>
                      <a:pt x="119317" y="75492"/>
                      <a:pt x="121900" y="74119"/>
                      <a:pt x="124482" y="74119"/>
                    </a:cubicBezTo>
                    <a:cubicBezTo>
                      <a:pt x="127063" y="74119"/>
                      <a:pt x="129644" y="75490"/>
                      <a:pt x="130544" y="78235"/>
                    </a:cubicBezTo>
                    <a:lnTo>
                      <a:pt x="130921" y="78235"/>
                    </a:lnTo>
                    <a:cubicBezTo>
                      <a:pt x="130652" y="77446"/>
                      <a:pt x="130249" y="76721"/>
                      <a:pt x="129711" y="76084"/>
                    </a:cubicBezTo>
                    <a:cubicBezTo>
                      <a:pt x="130137" y="76005"/>
                      <a:pt x="130565" y="75967"/>
                      <a:pt x="130990" y="75967"/>
                    </a:cubicBezTo>
                    <a:cubicBezTo>
                      <a:pt x="132925" y="75967"/>
                      <a:pt x="134800" y="76770"/>
                      <a:pt x="136145" y="78217"/>
                    </a:cubicBezTo>
                    <a:cubicBezTo>
                      <a:pt x="137486" y="76763"/>
                      <a:pt x="139360" y="75960"/>
                      <a:pt x="141297" y="75960"/>
                    </a:cubicBezTo>
                    <a:cubicBezTo>
                      <a:pt x="141806" y="75960"/>
                      <a:pt x="142320" y="76015"/>
                      <a:pt x="142829" y="76129"/>
                    </a:cubicBezTo>
                    <a:cubicBezTo>
                      <a:pt x="143284" y="72368"/>
                      <a:pt x="139944" y="69005"/>
                      <a:pt x="136195" y="69005"/>
                    </a:cubicBezTo>
                    <a:cubicBezTo>
                      <a:pt x="136175" y="69005"/>
                      <a:pt x="136156" y="69005"/>
                      <a:pt x="136136" y="69006"/>
                    </a:cubicBezTo>
                    <a:cubicBezTo>
                      <a:pt x="136116" y="69005"/>
                      <a:pt x="136096" y="69005"/>
                      <a:pt x="136077" y="69005"/>
                    </a:cubicBezTo>
                    <a:cubicBezTo>
                      <a:pt x="134208" y="69005"/>
                      <a:pt x="132449" y="69844"/>
                      <a:pt x="131199" y="71147"/>
                    </a:cubicBezTo>
                    <a:cubicBezTo>
                      <a:pt x="131288" y="69552"/>
                      <a:pt x="130706" y="68056"/>
                      <a:pt x="129711" y="66873"/>
                    </a:cubicBezTo>
                    <a:cubicBezTo>
                      <a:pt x="130140" y="66794"/>
                      <a:pt x="130570" y="66755"/>
                      <a:pt x="130997" y="66755"/>
                    </a:cubicBezTo>
                    <a:cubicBezTo>
                      <a:pt x="132930" y="66755"/>
                      <a:pt x="134802" y="67551"/>
                      <a:pt x="136145" y="68997"/>
                    </a:cubicBezTo>
                    <a:cubicBezTo>
                      <a:pt x="137487" y="67540"/>
                      <a:pt x="139365" y="66743"/>
                      <a:pt x="141304" y="66743"/>
                    </a:cubicBezTo>
                    <a:cubicBezTo>
                      <a:pt x="141811" y="66743"/>
                      <a:pt x="142322" y="66798"/>
                      <a:pt x="142829" y="66909"/>
                    </a:cubicBezTo>
                    <a:cubicBezTo>
                      <a:pt x="143276" y="63151"/>
                      <a:pt x="139944" y="59785"/>
                      <a:pt x="136198" y="59785"/>
                    </a:cubicBezTo>
                    <a:cubicBezTo>
                      <a:pt x="136183" y="59785"/>
                      <a:pt x="136169" y="59785"/>
                      <a:pt x="136154" y="59785"/>
                    </a:cubicBezTo>
                    <a:cubicBezTo>
                      <a:pt x="137492" y="58340"/>
                      <a:pt x="139363" y="57545"/>
                      <a:pt x="141292" y="57545"/>
                    </a:cubicBezTo>
                    <a:cubicBezTo>
                      <a:pt x="141803" y="57545"/>
                      <a:pt x="142319" y="57601"/>
                      <a:pt x="142829" y="57715"/>
                    </a:cubicBezTo>
                    <a:cubicBezTo>
                      <a:pt x="143284" y="53954"/>
                      <a:pt x="139944" y="50592"/>
                      <a:pt x="136195" y="50592"/>
                    </a:cubicBezTo>
                    <a:cubicBezTo>
                      <a:pt x="136175" y="50592"/>
                      <a:pt x="136156" y="50592"/>
                      <a:pt x="136136" y="50592"/>
                    </a:cubicBezTo>
                    <a:cubicBezTo>
                      <a:pt x="136116" y="50592"/>
                      <a:pt x="136096" y="50592"/>
                      <a:pt x="136077" y="50592"/>
                    </a:cubicBezTo>
                    <a:cubicBezTo>
                      <a:pt x="134208" y="50592"/>
                      <a:pt x="132449" y="51430"/>
                      <a:pt x="131199" y="52733"/>
                    </a:cubicBezTo>
                    <a:cubicBezTo>
                      <a:pt x="131288" y="51138"/>
                      <a:pt x="130706" y="49642"/>
                      <a:pt x="129711" y="48459"/>
                    </a:cubicBezTo>
                    <a:cubicBezTo>
                      <a:pt x="130140" y="48380"/>
                      <a:pt x="130570" y="48341"/>
                      <a:pt x="130997" y="48341"/>
                    </a:cubicBezTo>
                    <a:cubicBezTo>
                      <a:pt x="132927" y="48341"/>
                      <a:pt x="134793" y="49137"/>
                      <a:pt x="136136" y="50583"/>
                    </a:cubicBezTo>
                    <a:cubicBezTo>
                      <a:pt x="137484" y="49129"/>
                      <a:pt x="139360" y="48326"/>
                      <a:pt x="141292" y="48326"/>
                    </a:cubicBezTo>
                    <a:cubicBezTo>
                      <a:pt x="141801" y="48326"/>
                      <a:pt x="142313" y="48381"/>
                      <a:pt x="142820" y="48495"/>
                    </a:cubicBezTo>
                    <a:cubicBezTo>
                      <a:pt x="143275" y="44743"/>
                      <a:pt x="139943" y="41371"/>
                      <a:pt x="136195" y="41371"/>
                    </a:cubicBezTo>
                    <a:cubicBezTo>
                      <a:pt x="136175" y="41371"/>
                      <a:pt x="136156" y="41371"/>
                      <a:pt x="136136" y="41372"/>
                    </a:cubicBezTo>
                    <a:cubicBezTo>
                      <a:pt x="137482" y="39919"/>
                      <a:pt x="139354" y="39122"/>
                      <a:pt x="141284" y="39122"/>
                    </a:cubicBezTo>
                    <a:cubicBezTo>
                      <a:pt x="141795" y="39122"/>
                      <a:pt x="142310" y="39178"/>
                      <a:pt x="142820" y="39293"/>
                    </a:cubicBezTo>
                    <a:cubicBezTo>
                      <a:pt x="143274" y="35536"/>
                      <a:pt x="139943" y="32169"/>
                      <a:pt x="136210" y="32169"/>
                    </a:cubicBezTo>
                    <a:cubicBezTo>
                      <a:pt x="136185" y="32169"/>
                      <a:pt x="136160" y="32169"/>
                      <a:pt x="136136" y="32169"/>
                    </a:cubicBezTo>
                    <a:cubicBezTo>
                      <a:pt x="136116" y="32169"/>
                      <a:pt x="136096" y="32169"/>
                      <a:pt x="136076" y="32169"/>
                    </a:cubicBezTo>
                    <a:cubicBezTo>
                      <a:pt x="134207" y="32169"/>
                      <a:pt x="132440" y="32998"/>
                      <a:pt x="131199" y="34302"/>
                    </a:cubicBezTo>
                    <a:cubicBezTo>
                      <a:pt x="131279" y="32716"/>
                      <a:pt x="130697" y="31210"/>
                      <a:pt x="129702" y="30028"/>
                    </a:cubicBezTo>
                    <a:cubicBezTo>
                      <a:pt x="130130" y="29949"/>
                      <a:pt x="130559" y="29910"/>
                      <a:pt x="130985" y="29910"/>
                    </a:cubicBezTo>
                    <a:cubicBezTo>
                      <a:pt x="132925" y="29910"/>
                      <a:pt x="134799" y="30713"/>
                      <a:pt x="136136" y="32160"/>
                    </a:cubicBezTo>
                    <a:cubicBezTo>
                      <a:pt x="137484" y="30706"/>
                      <a:pt x="139360" y="29903"/>
                      <a:pt x="141292" y="29903"/>
                    </a:cubicBezTo>
                    <a:cubicBezTo>
                      <a:pt x="141801" y="29903"/>
                      <a:pt x="142313" y="29959"/>
                      <a:pt x="142820" y="30072"/>
                    </a:cubicBezTo>
                    <a:cubicBezTo>
                      <a:pt x="143276" y="26315"/>
                      <a:pt x="139935" y="22949"/>
                      <a:pt x="136189" y="22949"/>
                    </a:cubicBezTo>
                    <a:cubicBezTo>
                      <a:pt x="136175" y="22949"/>
                      <a:pt x="136160" y="22949"/>
                      <a:pt x="136145" y="22949"/>
                    </a:cubicBezTo>
                    <a:cubicBezTo>
                      <a:pt x="137490" y="21504"/>
                      <a:pt x="139357" y="20708"/>
                      <a:pt x="141284" y="20708"/>
                    </a:cubicBezTo>
                    <a:cubicBezTo>
                      <a:pt x="141794" y="20708"/>
                      <a:pt x="142310" y="20764"/>
                      <a:pt x="142820" y="20879"/>
                    </a:cubicBezTo>
                    <a:cubicBezTo>
                      <a:pt x="143275" y="17117"/>
                      <a:pt x="139935" y="13755"/>
                      <a:pt x="136195" y="13755"/>
                    </a:cubicBezTo>
                    <a:cubicBezTo>
                      <a:pt x="136175" y="13755"/>
                      <a:pt x="136156" y="13755"/>
                      <a:pt x="136136" y="13755"/>
                    </a:cubicBezTo>
                    <a:cubicBezTo>
                      <a:pt x="136116" y="13755"/>
                      <a:pt x="136096" y="13755"/>
                      <a:pt x="136076" y="13755"/>
                    </a:cubicBezTo>
                    <a:cubicBezTo>
                      <a:pt x="134207" y="13755"/>
                      <a:pt x="132440" y="14585"/>
                      <a:pt x="131199" y="15888"/>
                    </a:cubicBezTo>
                    <a:cubicBezTo>
                      <a:pt x="131279" y="14302"/>
                      <a:pt x="130697" y="12797"/>
                      <a:pt x="129702" y="11614"/>
                    </a:cubicBezTo>
                    <a:cubicBezTo>
                      <a:pt x="130130" y="11535"/>
                      <a:pt x="130558" y="11496"/>
                      <a:pt x="130984" y="11496"/>
                    </a:cubicBezTo>
                    <a:cubicBezTo>
                      <a:pt x="132922" y="11496"/>
                      <a:pt x="134791" y="12299"/>
                      <a:pt x="136136" y="13746"/>
                    </a:cubicBezTo>
                    <a:cubicBezTo>
                      <a:pt x="137484" y="12292"/>
                      <a:pt x="139360" y="11489"/>
                      <a:pt x="141292" y="11489"/>
                    </a:cubicBezTo>
                    <a:cubicBezTo>
                      <a:pt x="141801" y="11489"/>
                      <a:pt x="142313" y="11545"/>
                      <a:pt x="142820" y="11659"/>
                    </a:cubicBezTo>
                    <a:cubicBezTo>
                      <a:pt x="143275" y="7906"/>
                      <a:pt x="139935" y="4535"/>
                      <a:pt x="136195" y="4535"/>
                    </a:cubicBezTo>
                    <a:cubicBezTo>
                      <a:pt x="136175" y="4535"/>
                      <a:pt x="136156" y="4535"/>
                      <a:pt x="136136" y="4535"/>
                    </a:cubicBezTo>
                    <a:cubicBezTo>
                      <a:pt x="136116" y="4535"/>
                      <a:pt x="136096" y="4535"/>
                      <a:pt x="136077" y="4535"/>
                    </a:cubicBezTo>
                    <a:cubicBezTo>
                      <a:pt x="134208" y="4535"/>
                      <a:pt x="132440" y="5373"/>
                      <a:pt x="131199" y="6677"/>
                    </a:cubicBezTo>
                    <a:cubicBezTo>
                      <a:pt x="131234" y="5933"/>
                      <a:pt x="131136" y="5198"/>
                      <a:pt x="130894" y="4499"/>
                    </a:cubicBezTo>
                    <a:lnTo>
                      <a:pt x="130518" y="4499"/>
                    </a:lnTo>
                    <a:cubicBezTo>
                      <a:pt x="130751" y="5198"/>
                      <a:pt x="130867" y="5933"/>
                      <a:pt x="130867" y="6668"/>
                    </a:cubicBezTo>
                    <a:cubicBezTo>
                      <a:pt x="130394" y="6566"/>
                      <a:pt x="129917" y="6516"/>
                      <a:pt x="129443" y="6516"/>
                    </a:cubicBezTo>
                    <a:cubicBezTo>
                      <a:pt x="127584" y="6516"/>
                      <a:pt x="125780" y="7282"/>
                      <a:pt x="124487" y="8675"/>
                    </a:cubicBezTo>
                    <a:cubicBezTo>
                      <a:pt x="123206" y="7295"/>
                      <a:pt x="121414" y="6515"/>
                      <a:pt x="119532" y="6515"/>
                    </a:cubicBezTo>
                    <a:cubicBezTo>
                      <a:pt x="119048" y="6515"/>
                      <a:pt x="118564" y="6560"/>
                      <a:pt x="118089" y="6668"/>
                    </a:cubicBezTo>
                    <a:cubicBezTo>
                      <a:pt x="118089" y="5933"/>
                      <a:pt x="118206" y="5198"/>
                      <a:pt x="118439" y="4499"/>
                    </a:cubicBezTo>
                    <a:lnTo>
                      <a:pt x="118063" y="4499"/>
                    </a:lnTo>
                    <a:cubicBezTo>
                      <a:pt x="117821" y="5198"/>
                      <a:pt x="117722" y="5933"/>
                      <a:pt x="117758" y="6677"/>
                    </a:cubicBezTo>
                    <a:cubicBezTo>
                      <a:pt x="116516" y="5373"/>
                      <a:pt x="114749" y="4535"/>
                      <a:pt x="112880" y="4535"/>
                    </a:cubicBezTo>
                    <a:cubicBezTo>
                      <a:pt x="112860" y="4535"/>
                      <a:pt x="112840" y="4535"/>
                      <a:pt x="112821" y="4535"/>
                    </a:cubicBezTo>
                    <a:cubicBezTo>
                      <a:pt x="112802" y="4535"/>
                      <a:pt x="112783" y="4535"/>
                      <a:pt x="112765" y="4535"/>
                    </a:cubicBezTo>
                    <a:cubicBezTo>
                      <a:pt x="110778" y="4535"/>
                      <a:pt x="108911" y="5480"/>
                      <a:pt x="107659" y="6927"/>
                    </a:cubicBezTo>
                    <a:lnTo>
                      <a:pt x="107659" y="6927"/>
                    </a:lnTo>
                    <a:cubicBezTo>
                      <a:pt x="107953" y="3265"/>
                      <a:pt x="104676" y="36"/>
                      <a:pt x="101009" y="36"/>
                    </a:cubicBezTo>
                    <a:cubicBezTo>
                      <a:pt x="100988" y="36"/>
                      <a:pt x="100968" y="37"/>
                      <a:pt x="100948" y="37"/>
                    </a:cubicBezTo>
                    <a:cubicBezTo>
                      <a:pt x="100928" y="37"/>
                      <a:pt x="100908" y="37"/>
                      <a:pt x="100889" y="37"/>
                    </a:cubicBezTo>
                    <a:cubicBezTo>
                      <a:pt x="99020" y="37"/>
                      <a:pt x="97261" y="875"/>
                      <a:pt x="96011" y="2178"/>
                    </a:cubicBezTo>
                    <a:cubicBezTo>
                      <a:pt x="96056" y="1435"/>
                      <a:pt x="95948" y="700"/>
                      <a:pt x="95706" y="1"/>
                    </a:cubicBezTo>
                    <a:lnTo>
                      <a:pt x="95339" y="1"/>
                    </a:lnTo>
                    <a:cubicBezTo>
                      <a:pt x="95563" y="700"/>
                      <a:pt x="95688" y="1426"/>
                      <a:pt x="95688" y="2169"/>
                    </a:cubicBezTo>
                    <a:cubicBezTo>
                      <a:pt x="95213" y="2067"/>
                      <a:pt x="94735" y="2018"/>
                      <a:pt x="94260" y="2018"/>
                    </a:cubicBezTo>
                    <a:cubicBezTo>
                      <a:pt x="92399" y="2018"/>
                      <a:pt x="90599" y="2784"/>
                      <a:pt x="89299" y="4177"/>
                    </a:cubicBezTo>
                    <a:cubicBezTo>
                      <a:pt x="88034" y="2804"/>
                      <a:pt x="86246" y="2017"/>
                      <a:pt x="84376" y="2017"/>
                    </a:cubicBezTo>
                    <a:cubicBezTo>
                      <a:pt x="84365" y="2017"/>
                      <a:pt x="84355" y="2017"/>
                      <a:pt x="84344" y="2017"/>
                    </a:cubicBezTo>
                    <a:cubicBezTo>
                      <a:pt x="83860" y="2017"/>
                      <a:pt x="83376" y="2062"/>
                      <a:pt x="82902" y="2169"/>
                    </a:cubicBezTo>
                    <a:cubicBezTo>
                      <a:pt x="82902" y="1435"/>
                      <a:pt x="83027" y="700"/>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sp>
            <p:nvSpPr>
              <p:cNvPr id="533" name="Google Shape;533;p24"/>
              <p:cNvSpPr/>
              <p:nvPr/>
            </p:nvSpPr>
            <p:spPr>
              <a:xfrm>
                <a:off x="0" y="0"/>
                <a:ext cx="2743019" cy="1499080"/>
              </a:xfrm>
              <a:custGeom>
                <a:avLst/>
                <a:gdLst/>
                <a:ahLst/>
                <a:cxnLst/>
                <a:rect l="l" t="t" r="r" b="b"/>
                <a:pathLst>
                  <a:path w="143276" h="78414" extrusionOk="0">
                    <a:moveTo>
                      <a:pt x="84144" y="2392"/>
                    </a:moveTo>
                    <a:cubicBezTo>
                      <a:pt x="86080" y="2392"/>
                      <a:pt x="87955" y="3195"/>
                      <a:pt x="89299" y="4642"/>
                    </a:cubicBezTo>
                    <a:cubicBezTo>
                      <a:pt x="90635" y="3197"/>
                      <a:pt x="92499" y="2400"/>
                      <a:pt x="94430" y="2400"/>
                    </a:cubicBezTo>
                    <a:cubicBezTo>
                      <a:pt x="94856" y="2400"/>
                      <a:pt x="95287" y="2439"/>
                      <a:pt x="95715" y="2518"/>
                    </a:cubicBezTo>
                    <a:cubicBezTo>
                      <a:pt x="94720" y="3692"/>
                      <a:pt x="94138" y="5198"/>
                      <a:pt x="94228" y="6793"/>
                    </a:cubicBezTo>
                    <a:cubicBezTo>
                      <a:pt x="92977" y="5480"/>
                      <a:pt x="91219" y="4651"/>
                      <a:pt x="89350" y="4651"/>
                    </a:cubicBezTo>
                    <a:cubicBezTo>
                      <a:pt x="89330" y="4651"/>
                      <a:pt x="89310" y="4651"/>
                      <a:pt x="89290" y="4651"/>
                    </a:cubicBezTo>
                    <a:cubicBezTo>
                      <a:pt x="89271" y="4651"/>
                      <a:pt x="89251" y="4651"/>
                      <a:pt x="89231" y="4651"/>
                    </a:cubicBezTo>
                    <a:cubicBezTo>
                      <a:pt x="87362" y="4651"/>
                      <a:pt x="85595" y="5489"/>
                      <a:pt x="84353" y="6793"/>
                    </a:cubicBezTo>
                    <a:cubicBezTo>
                      <a:pt x="84434" y="5198"/>
                      <a:pt x="83851" y="3692"/>
                      <a:pt x="82866" y="2518"/>
                    </a:cubicBezTo>
                    <a:lnTo>
                      <a:pt x="82866" y="2509"/>
                    </a:lnTo>
                    <a:cubicBezTo>
                      <a:pt x="83291" y="2430"/>
                      <a:pt x="83719" y="2392"/>
                      <a:pt x="84144" y="2392"/>
                    </a:cubicBezTo>
                    <a:close/>
                    <a:moveTo>
                      <a:pt x="23970" y="2589"/>
                    </a:moveTo>
                    <a:cubicBezTo>
                      <a:pt x="24396" y="2589"/>
                      <a:pt x="24824" y="2628"/>
                      <a:pt x="25250" y="2707"/>
                    </a:cubicBezTo>
                    <a:cubicBezTo>
                      <a:pt x="24255" y="3889"/>
                      <a:pt x="23673" y="5386"/>
                      <a:pt x="23753" y="6981"/>
                    </a:cubicBezTo>
                    <a:cubicBezTo>
                      <a:pt x="22512" y="5677"/>
                      <a:pt x="20744" y="4839"/>
                      <a:pt x="18884" y="4839"/>
                    </a:cubicBezTo>
                    <a:cubicBezTo>
                      <a:pt x="18864" y="4839"/>
                      <a:pt x="18845" y="4839"/>
                      <a:pt x="18825" y="4839"/>
                    </a:cubicBezTo>
                    <a:cubicBezTo>
                      <a:pt x="18805" y="4839"/>
                      <a:pt x="18786" y="4839"/>
                      <a:pt x="18766" y="4839"/>
                    </a:cubicBezTo>
                    <a:cubicBezTo>
                      <a:pt x="16897" y="4839"/>
                      <a:pt x="15129" y="5677"/>
                      <a:pt x="13888" y="6981"/>
                    </a:cubicBezTo>
                    <a:cubicBezTo>
                      <a:pt x="13951" y="5395"/>
                      <a:pt x="13368" y="3898"/>
                      <a:pt x="12382" y="2716"/>
                    </a:cubicBezTo>
                    <a:lnTo>
                      <a:pt x="12391" y="2707"/>
                    </a:lnTo>
                    <a:cubicBezTo>
                      <a:pt x="12818" y="2628"/>
                      <a:pt x="13246" y="2589"/>
                      <a:pt x="13671" y="2589"/>
                    </a:cubicBezTo>
                    <a:cubicBezTo>
                      <a:pt x="15606" y="2589"/>
                      <a:pt x="17481" y="3390"/>
                      <a:pt x="18825" y="4830"/>
                    </a:cubicBezTo>
                    <a:cubicBezTo>
                      <a:pt x="20162" y="3390"/>
                      <a:pt x="22035" y="2589"/>
                      <a:pt x="23970" y="2589"/>
                    </a:cubicBezTo>
                    <a:close/>
                    <a:moveTo>
                      <a:pt x="77636" y="544"/>
                    </a:moveTo>
                    <a:cubicBezTo>
                      <a:pt x="80811" y="544"/>
                      <a:pt x="83986" y="2623"/>
                      <a:pt x="84031" y="6784"/>
                    </a:cubicBezTo>
                    <a:cubicBezTo>
                      <a:pt x="83550" y="6679"/>
                      <a:pt x="83066" y="6627"/>
                      <a:pt x="82585" y="6627"/>
                    </a:cubicBezTo>
                    <a:cubicBezTo>
                      <a:pt x="80728" y="6627"/>
                      <a:pt x="78929" y="7394"/>
                      <a:pt x="77633" y="8782"/>
                    </a:cubicBezTo>
                    <a:cubicBezTo>
                      <a:pt x="76360" y="7411"/>
                      <a:pt x="74559" y="6622"/>
                      <a:pt x="72687" y="6622"/>
                    </a:cubicBezTo>
                    <a:cubicBezTo>
                      <a:pt x="72203" y="6622"/>
                      <a:pt x="71719" y="6676"/>
                      <a:pt x="71244" y="6784"/>
                    </a:cubicBezTo>
                    <a:cubicBezTo>
                      <a:pt x="71284" y="2625"/>
                      <a:pt x="74460" y="544"/>
                      <a:pt x="77636" y="544"/>
                    </a:cubicBezTo>
                    <a:close/>
                    <a:moveTo>
                      <a:pt x="100947" y="544"/>
                    </a:moveTo>
                    <a:cubicBezTo>
                      <a:pt x="104121" y="544"/>
                      <a:pt x="107295" y="2622"/>
                      <a:pt x="107337" y="6782"/>
                    </a:cubicBezTo>
                    <a:lnTo>
                      <a:pt x="107337" y="6782"/>
                    </a:lnTo>
                    <a:cubicBezTo>
                      <a:pt x="106859" y="6678"/>
                      <a:pt x="106378" y="6627"/>
                      <a:pt x="105901" y="6627"/>
                    </a:cubicBezTo>
                    <a:cubicBezTo>
                      <a:pt x="104043" y="6627"/>
                      <a:pt x="102246" y="7394"/>
                      <a:pt x="100957" y="8782"/>
                    </a:cubicBezTo>
                    <a:cubicBezTo>
                      <a:pt x="99676" y="7411"/>
                      <a:pt x="97883" y="6622"/>
                      <a:pt x="96002" y="6622"/>
                    </a:cubicBezTo>
                    <a:cubicBezTo>
                      <a:pt x="95518" y="6622"/>
                      <a:pt x="95034" y="6676"/>
                      <a:pt x="94559" y="6784"/>
                    </a:cubicBezTo>
                    <a:cubicBezTo>
                      <a:pt x="94595" y="2625"/>
                      <a:pt x="97771" y="544"/>
                      <a:pt x="100947" y="544"/>
                    </a:cubicBezTo>
                    <a:close/>
                    <a:moveTo>
                      <a:pt x="7166" y="739"/>
                    </a:moveTo>
                    <a:cubicBezTo>
                      <a:pt x="10341" y="739"/>
                      <a:pt x="13516" y="2815"/>
                      <a:pt x="13556" y="6972"/>
                    </a:cubicBezTo>
                    <a:cubicBezTo>
                      <a:pt x="13079" y="6868"/>
                      <a:pt x="12598" y="6817"/>
                      <a:pt x="12120" y="6817"/>
                    </a:cubicBezTo>
                    <a:cubicBezTo>
                      <a:pt x="10263" y="6817"/>
                      <a:pt x="8460" y="7585"/>
                      <a:pt x="7163" y="8974"/>
                    </a:cubicBezTo>
                    <a:lnTo>
                      <a:pt x="7163" y="8974"/>
                    </a:lnTo>
                    <a:cubicBezTo>
                      <a:pt x="5882" y="7597"/>
                      <a:pt x="4092" y="6819"/>
                      <a:pt x="2212" y="6819"/>
                    </a:cubicBezTo>
                    <a:cubicBezTo>
                      <a:pt x="1728" y="6819"/>
                      <a:pt x="1245" y="6873"/>
                      <a:pt x="770" y="6972"/>
                    </a:cubicBezTo>
                    <a:cubicBezTo>
                      <a:pt x="810" y="2818"/>
                      <a:pt x="3988" y="739"/>
                      <a:pt x="7166" y="739"/>
                    </a:cubicBezTo>
                    <a:close/>
                    <a:moveTo>
                      <a:pt x="30461" y="743"/>
                    </a:moveTo>
                    <a:cubicBezTo>
                      <a:pt x="33632" y="743"/>
                      <a:pt x="36807" y="2818"/>
                      <a:pt x="36853" y="6968"/>
                    </a:cubicBezTo>
                    <a:lnTo>
                      <a:pt x="36853" y="6968"/>
                    </a:lnTo>
                    <a:cubicBezTo>
                      <a:pt x="36386" y="6869"/>
                      <a:pt x="35915" y="6820"/>
                      <a:pt x="35447" y="6820"/>
                    </a:cubicBezTo>
                    <a:cubicBezTo>
                      <a:pt x="33589" y="6820"/>
                      <a:pt x="31784" y="7587"/>
                      <a:pt x="30492" y="8979"/>
                    </a:cubicBezTo>
                    <a:cubicBezTo>
                      <a:pt x="29210" y="7599"/>
                      <a:pt x="27418" y="6819"/>
                      <a:pt x="25536" y="6819"/>
                    </a:cubicBezTo>
                    <a:cubicBezTo>
                      <a:pt x="25053" y="6819"/>
                      <a:pt x="24569" y="6873"/>
                      <a:pt x="24094" y="6972"/>
                    </a:cubicBezTo>
                    <a:cubicBezTo>
                      <a:pt x="24121" y="2820"/>
                      <a:pt x="27289" y="743"/>
                      <a:pt x="30461" y="743"/>
                    </a:cubicBezTo>
                    <a:close/>
                    <a:moveTo>
                      <a:pt x="119326" y="6899"/>
                    </a:moveTo>
                    <a:cubicBezTo>
                      <a:pt x="121263" y="6899"/>
                      <a:pt x="123133" y="7700"/>
                      <a:pt x="124470" y="9149"/>
                    </a:cubicBezTo>
                    <a:lnTo>
                      <a:pt x="124470" y="9149"/>
                    </a:lnTo>
                    <a:cubicBezTo>
                      <a:pt x="124453" y="9149"/>
                      <a:pt x="124436" y="9149"/>
                      <a:pt x="124419" y="9149"/>
                    </a:cubicBezTo>
                    <a:cubicBezTo>
                      <a:pt x="122550" y="9149"/>
                      <a:pt x="120782" y="9987"/>
                      <a:pt x="119541" y="11291"/>
                    </a:cubicBezTo>
                    <a:cubicBezTo>
                      <a:pt x="119622" y="9705"/>
                      <a:pt x="119039" y="8199"/>
                      <a:pt x="118045" y="7017"/>
                    </a:cubicBezTo>
                    <a:cubicBezTo>
                      <a:pt x="118472" y="6938"/>
                      <a:pt x="118901" y="6899"/>
                      <a:pt x="119326" y="6899"/>
                    </a:cubicBezTo>
                    <a:close/>
                    <a:moveTo>
                      <a:pt x="129625" y="6899"/>
                    </a:moveTo>
                    <a:cubicBezTo>
                      <a:pt x="130050" y="6899"/>
                      <a:pt x="130477" y="6938"/>
                      <a:pt x="130903" y="7017"/>
                    </a:cubicBezTo>
                    <a:cubicBezTo>
                      <a:pt x="129908" y="8199"/>
                      <a:pt x="129326" y="9705"/>
                      <a:pt x="129415" y="11291"/>
                    </a:cubicBezTo>
                    <a:cubicBezTo>
                      <a:pt x="128165" y="9987"/>
                      <a:pt x="126397" y="9149"/>
                      <a:pt x="124537" y="9149"/>
                    </a:cubicBezTo>
                    <a:cubicBezTo>
                      <a:pt x="124520" y="9149"/>
                      <a:pt x="124503" y="9149"/>
                      <a:pt x="124487" y="9149"/>
                    </a:cubicBezTo>
                    <a:lnTo>
                      <a:pt x="124487" y="9149"/>
                    </a:lnTo>
                    <a:cubicBezTo>
                      <a:pt x="125823" y="7700"/>
                      <a:pt x="127694" y="6899"/>
                      <a:pt x="129625" y="6899"/>
                    </a:cubicBezTo>
                    <a:close/>
                    <a:moveTo>
                      <a:pt x="82788" y="6997"/>
                    </a:moveTo>
                    <a:cubicBezTo>
                      <a:pt x="83213" y="6997"/>
                      <a:pt x="83641" y="7036"/>
                      <a:pt x="84066" y="7115"/>
                    </a:cubicBezTo>
                    <a:cubicBezTo>
                      <a:pt x="83072" y="8298"/>
                      <a:pt x="82489" y="9794"/>
                      <a:pt x="82579" y="11389"/>
                    </a:cubicBezTo>
                    <a:cubicBezTo>
                      <a:pt x="81329" y="10086"/>
                      <a:pt x="79570" y="9248"/>
                      <a:pt x="77701" y="9248"/>
                    </a:cubicBezTo>
                    <a:cubicBezTo>
                      <a:pt x="77681" y="9248"/>
                      <a:pt x="77661" y="9248"/>
                      <a:pt x="77642" y="9248"/>
                    </a:cubicBezTo>
                    <a:cubicBezTo>
                      <a:pt x="78979" y="7800"/>
                      <a:pt x="80853" y="6997"/>
                      <a:pt x="82788" y="6997"/>
                    </a:cubicBezTo>
                    <a:close/>
                    <a:moveTo>
                      <a:pt x="95819" y="7002"/>
                    </a:moveTo>
                    <a:cubicBezTo>
                      <a:pt x="97748" y="7002"/>
                      <a:pt x="99615" y="7806"/>
                      <a:pt x="100948" y="9257"/>
                    </a:cubicBezTo>
                    <a:cubicBezTo>
                      <a:pt x="100928" y="9257"/>
                      <a:pt x="100908" y="9256"/>
                      <a:pt x="100888" y="9256"/>
                    </a:cubicBezTo>
                    <a:cubicBezTo>
                      <a:pt x="99020" y="9256"/>
                      <a:pt x="97252" y="10086"/>
                      <a:pt x="96011" y="11398"/>
                    </a:cubicBezTo>
                    <a:cubicBezTo>
                      <a:pt x="96100" y="9803"/>
                      <a:pt x="95509" y="8298"/>
                      <a:pt x="94523" y="7124"/>
                    </a:cubicBezTo>
                    <a:cubicBezTo>
                      <a:pt x="94955" y="7042"/>
                      <a:pt x="95388" y="7002"/>
                      <a:pt x="95819" y="7002"/>
                    </a:cubicBezTo>
                    <a:close/>
                    <a:moveTo>
                      <a:pt x="48857" y="7096"/>
                    </a:moveTo>
                    <a:cubicBezTo>
                      <a:pt x="50790" y="7096"/>
                      <a:pt x="52658" y="7899"/>
                      <a:pt x="53995" y="9346"/>
                    </a:cubicBezTo>
                    <a:lnTo>
                      <a:pt x="53995" y="9346"/>
                    </a:lnTo>
                    <a:cubicBezTo>
                      <a:pt x="53978" y="9346"/>
                      <a:pt x="53961" y="9346"/>
                      <a:pt x="53945" y="9346"/>
                    </a:cubicBezTo>
                    <a:cubicBezTo>
                      <a:pt x="52076" y="9346"/>
                      <a:pt x="50308" y="10184"/>
                      <a:pt x="49067" y="11488"/>
                    </a:cubicBezTo>
                    <a:cubicBezTo>
                      <a:pt x="49156" y="9893"/>
                      <a:pt x="48565" y="8388"/>
                      <a:pt x="47579" y="7214"/>
                    </a:cubicBezTo>
                    <a:cubicBezTo>
                      <a:pt x="48005" y="7135"/>
                      <a:pt x="48433" y="7096"/>
                      <a:pt x="48857" y="7096"/>
                    </a:cubicBezTo>
                    <a:close/>
                    <a:moveTo>
                      <a:pt x="59151" y="7096"/>
                    </a:moveTo>
                    <a:cubicBezTo>
                      <a:pt x="59575" y="7096"/>
                      <a:pt x="60003" y="7135"/>
                      <a:pt x="60429" y="7214"/>
                    </a:cubicBezTo>
                    <a:cubicBezTo>
                      <a:pt x="59443" y="8397"/>
                      <a:pt x="58852" y="9893"/>
                      <a:pt x="58941" y="11488"/>
                    </a:cubicBezTo>
                    <a:cubicBezTo>
                      <a:pt x="57700" y="10184"/>
                      <a:pt x="55932" y="9346"/>
                      <a:pt x="54063" y="9346"/>
                    </a:cubicBezTo>
                    <a:cubicBezTo>
                      <a:pt x="54043" y="9346"/>
                      <a:pt x="54024" y="9346"/>
                      <a:pt x="54004" y="9346"/>
                    </a:cubicBezTo>
                    <a:cubicBezTo>
                      <a:pt x="55349" y="7899"/>
                      <a:pt x="57217" y="7096"/>
                      <a:pt x="59151" y="7096"/>
                    </a:cubicBezTo>
                    <a:close/>
                    <a:moveTo>
                      <a:pt x="12288" y="7195"/>
                    </a:moveTo>
                    <a:cubicBezTo>
                      <a:pt x="12712" y="7195"/>
                      <a:pt x="13139" y="7233"/>
                      <a:pt x="13565" y="7312"/>
                    </a:cubicBezTo>
                    <a:cubicBezTo>
                      <a:pt x="12580" y="8495"/>
                      <a:pt x="11997" y="9992"/>
                      <a:pt x="12078" y="11586"/>
                    </a:cubicBezTo>
                    <a:cubicBezTo>
                      <a:pt x="10836" y="10283"/>
                      <a:pt x="9069" y="9445"/>
                      <a:pt x="7200" y="9445"/>
                    </a:cubicBezTo>
                    <a:cubicBezTo>
                      <a:pt x="7183" y="9445"/>
                      <a:pt x="7166" y="9445"/>
                      <a:pt x="7150" y="9445"/>
                    </a:cubicBezTo>
                    <a:lnTo>
                      <a:pt x="7150" y="9445"/>
                    </a:lnTo>
                    <a:cubicBezTo>
                      <a:pt x="8487" y="7997"/>
                      <a:pt x="10354" y="7195"/>
                      <a:pt x="12288" y="7195"/>
                    </a:cubicBezTo>
                    <a:close/>
                    <a:moveTo>
                      <a:pt x="25327" y="7195"/>
                    </a:moveTo>
                    <a:cubicBezTo>
                      <a:pt x="27263" y="7195"/>
                      <a:pt x="29138" y="7997"/>
                      <a:pt x="30483" y="9445"/>
                    </a:cubicBezTo>
                    <a:cubicBezTo>
                      <a:pt x="30463" y="9445"/>
                      <a:pt x="30443" y="9445"/>
                      <a:pt x="30423" y="9445"/>
                    </a:cubicBezTo>
                    <a:cubicBezTo>
                      <a:pt x="28555" y="9445"/>
                      <a:pt x="26787" y="10283"/>
                      <a:pt x="25545" y="11586"/>
                    </a:cubicBezTo>
                    <a:cubicBezTo>
                      <a:pt x="25626" y="10000"/>
                      <a:pt x="25044" y="8495"/>
                      <a:pt x="24049" y="7312"/>
                    </a:cubicBezTo>
                    <a:cubicBezTo>
                      <a:pt x="24475" y="7233"/>
                      <a:pt x="24903" y="7195"/>
                      <a:pt x="25327" y="7195"/>
                    </a:cubicBezTo>
                    <a:close/>
                    <a:moveTo>
                      <a:pt x="35634" y="7192"/>
                    </a:moveTo>
                    <a:cubicBezTo>
                      <a:pt x="36094" y="7192"/>
                      <a:pt x="36556" y="7237"/>
                      <a:pt x="37015" y="7330"/>
                    </a:cubicBezTo>
                    <a:cubicBezTo>
                      <a:pt x="35998" y="8588"/>
                      <a:pt x="35452" y="10173"/>
                      <a:pt x="35641" y="11840"/>
                    </a:cubicBezTo>
                    <a:lnTo>
                      <a:pt x="35641" y="11840"/>
                    </a:lnTo>
                    <a:cubicBezTo>
                      <a:pt x="34389" y="10389"/>
                      <a:pt x="32523" y="9445"/>
                      <a:pt x="30538" y="9445"/>
                    </a:cubicBezTo>
                    <a:cubicBezTo>
                      <a:pt x="30520" y="9445"/>
                      <a:pt x="30501" y="9445"/>
                      <a:pt x="30483" y="9445"/>
                    </a:cubicBezTo>
                    <a:cubicBezTo>
                      <a:pt x="31822" y="7997"/>
                      <a:pt x="33700" y="7192"/>
                      <a:pt x="35634" y="7192"/>
                    </a:cubicBezTo>
                    <a:close/>
                    <a:moveTo>
                      <a:pt x="112820" y="5042"/>
                    </a:moveTo>
                    <a:cubicBezTo>
                      <a:pt x="115994" y="5042"/>
                      <a:pt x="119168" y="7120"/>
                      <a:pt x="119209" y="11280"/>
                    </a:cubicBezTo>
                    <a:lnTo>
                      <a:pt x="119209" y="11280"/>
                    </a:lnTo>
                    <a:cubicBezTo>
                      <a:pt x="118737" y="11179"/>
                      <a:pt x="118262" y="11130"/>
                      <a:pt x="117790" y="11130"/>
                    </a:cubicBezTo>
                    <a:cubicBezTo>
                      <a:pt x="115926" y="11130"/>
                      <a:pt x="114120" y="11897"/>
                      <a:pt x="112821" y="13289"/>
                    </a:cubicBezTo>
                    <a:cubicBezTo>
                      <a:pt x="111548" y="11909"/>
                      <a:pt x="109747" y="11129"/>
                      <a:pt x="107874" y="11129"/>
                    </a:cubicBezTo>
                    <a:cubicBezTo>
                      <a:pt x="107391" y="11129"/>
                      <a:pt x="106898" y="11183"/>
                      <a:pt x="106432" y="11282"/>
                    </a:cubicBezTo>
                    <a:cubicBezTo>
                      <a:pt x="106468" y="7123"/>
                      <a:pt x="109644" y="5042"/>
                      <a:pt x="112820" y="5042"/>
                    </a:cubicBezTo>
                    <a:close/>
                    <a:moveTo>
                      <a:pt x="136135" y="5042"/>
                    </a:moveTo>
                    <a:cubicBezTo>
                      <a:pt x="139310" y="5042"/>
                      <a:pt x="142484" y="7121"/>
                      <a:pt x="142525" y="11282"/>
                    </a:cubicBezTo>
                    <a:cubicBezTo>
                      <a:pt x="142051" y="11180"/>
                      <a:pt x="141574" y="11130"/>
                      <a:pt x="141100" y="11130"/>
                    </a:cubicBezTo>
                    <a:cubicBezTo>
                      <a:pt x="139242" y="11130"/>
                      <a:pt x="137437" y="11897"/>
                      <a:pt x="136145" y="13289"/>
                    </a:cubicBezTo>
                    <a:cubicBezTo>
                      <a:pt x="134863" y="11909"/>
                      <a:pt x="133071" y="11129"/>
                      <a:pt x="131190" y="11129"/>
                    </a:cubicBezTo>
                    <a:cubicBezTo>
                      <a:pt x="130706" y="11129"/>
                      <a:pt x="130222" y="11183"/>
                      <a:pt x="129747" y="11282"/>
                    </a:cubicBezTo>
                    <a:cubicBezTo>
                      <a:pt x="129783" y="7123"/>
                      <a:pt x="132959" y="5042"/>
                      <a:pt x="136135" y="5042"/>
                    </a:cubicBezTo>
                    <a:close/>
                    <a:moveTo>
                      <a:pt x="89293" y="5147"/>
                    </a:moveTo>
                    <a:cubicBezTo>
                      <a:pt x="92468" y="5147"/>
                      <a:pt x="95642" y="7223"/>
                      <a:pt x="95679" y="11378"/>
                    </a:cubicBezTo>
                    <a:lnTo>
                      <a:pt x="95679" y="11378"/>
                    </a:lnTo>
                    <a:cubicBezTo>
                      <a:pt x="95207" y="11278"/>
                      <a:pt x="94731" y="11229"/>
                      <a:pt x="94259" y="11229"/>
                    </a:cubicBezTo>
                    <a:cubicBezTo>
                      <a:pt x="92396" y="11229"/>
                      <a:pt x="90592" y="11995"/>
                      <a:pt x="89299" y="13388"/>
                    </a:cubicBezTo>
                    <a:cubicBezTo>
                      <a:pt x="88018" y="12008"/>
                      <a:pt x="86226" y="11228"/>
                      <a:pt x="84344" y="11228"/>
                    </a:cubicBezTo>
                    <a:cubicBezTo>
                      <a:pt x="83860" y="11228"/>
                      <a:pt x="83376" y="11282"/>
                      <a:pt x="82902" y="11380"/>
                    </a:cubicBezTo>
                    <a:cubicBezTo>
                      <a:pt x="82937" y="7226"/>
                      <a:pt x="86116" y="5147"/>
                      <a:pt x="89293" y="5147"/>
                    </a:cubicBezTo>
                    <a:close/>
                    <a:moveTo>
                      <a:pt x="42334" y="5241"/>
                    </a:moveTo>
                    <a:cubicBezTo>
                      <a:pt x="45504" y="5241"/>
                      <a:pt x="48679" y="7316"/>
                      <a:pt x="48726" y="11466"/>
                    </a:cubicBezTo>
                    <a:lnTo>
                      <a:pt x="48726" y="11466"/>
                    </a:lnTo>
                    <a:cubicBezTo>
                      <a:pt x="48259" y="11367"/>
                      <a:pt x="47788" y="11318"/>
                      <a:pt x="47320" y="11318"/>
                    </a:cubicBezTo>
                    <a:cubicBezTo>
                      <a:pt x="45461" y="11318"/>
                      <a:pt x="43655" y="12085"/>
                      <a:pt x="42355" y="13477"/>
                    </a:cubicBezTo>
                    <a:cubicBezTo>
                      <a:pt x="41083" y="12097"/>
                      <a:pt x="39282" y="11318"/>
                      <a:pt x="37409" y="11318"/>
                    </a:cubicBezTo>
                    <a:cubicBezTo>
                      <a:pt x="36916" y="11318"/>
                      <a:pt x="36432" y="11371"/>
                      <a:pt x="35966" y="11470"/>
                    </a:cubicBezTo>
                    <a:cubicBezTo>
                      <a:pt x="35993" y="7318"/>
                      <a:pt x="39161" y="5241"/>
                      <a:pt x="42334" y="5241"/>
                    </a:cubicBezTo>
                    <a:close/>
                    <a:moveTo>
                      <a:pt x="65648" y="5241"/>
                    </a:moveTo>
                    <a:cubicBezTo>
                      <a:pt x="68820" y="5241"/>
                      <a:pt x="71995" y="7316"/>
                      <a:pt x="72041" y="11466"/>
                    </a:cubicBezTo>
                    <a:lnTo>
                      <a:pt x="72041" y="11466"/>
                    </a:lnTo>
                    <a:cubicBezTo>
                      <a:pt x="71572" y="11367"/>
                      <a:pt x="71100" y="11318"/>
                      <a:pt x="70631" y="11318"/>
                    </a:cubicBezTo>
                    <a:cubicBezTo>
                      <a:pt x="68767" y="11318"/>
                      <a:pt x="66961" y="12085"/>
                      <a:pt x="65662" y="13477"/>
                    </a:cubicBezTo>
                    <a:cubicBezTo>
                      <a:pt x="64389" y="12097"/>
                      <a:pt x="62588" y="11318"/>
                      <a:pt x="60715" y="11318"/>
                    </a:cubicBezTo>
                    <a:cubicBezTo>
                      <a:pt x="60223" y="11318"/>
                      <a:pt x="59739" y="11371"/>
                      <a:pt x="59273" y="11470"/>
                    </a:cubicBezTo>
                    <a:cubicBezTo>
                      <a:pt x="59304" y="7318"/>
                      <a:pt x="62474" y="5241"/>
                      <a:pt x="65648" y="5241"/>
                    </a:cubicBezTo>
                    <a:close/>
                    <a:moveTo>
                      <a:pt x="18806" y="5349"/>
                    </a:moveTo>
                    <a:cubicBezTo>
                      <a:pt x="21976" y="5349"/>
                      <a:pt x="25149" y="7423"/>
                      <a:pt x="25196" y="11574"/>
                    </a:cubicBezTo>
                    <a:lnTo>
                      <a:pt x="25196" y="11574"/>
                    </a:lnTo>
                    <a:cubicBezTo>
                      <a:pt x="24722" y="11471"/>
                      <a:pt x="24244" y="11421"/>
                      <a:pt x="23770" y="11421"/>
                    </a:cubicBezTo>
                    <a:cubicBezTo>
                      <a:pt x="21912" y="11421"/>
                      <a:pt x="20114" y="12189"/>
                      <a:pt x="18825" y="13585"/>
                    </a:cubicBezTo>
                    <a:cubicBezTo>
                      <a:pt x="17544" y="12205"/>
                      <a:pt x="15752" y="11425"/>
                      <a:pt x="13870" y="11425"/>
                    </a:cubicBezTo>
                    <a:cubicBezTo>
                      <a:pt x="13386" y="11425"/>
                      <a:pt x="12902" y="11470"/>
                      <a:pt x="12427" y="11578"/>
                    </a:cubicBezTo>
                    <a:cubicBezTo>
                      <a:pt x="12463" y="7425"/>
                      <a:pt x="15633" y="5349"/>
                      <a:pt x="18806" y="5349"/>
                    </a:cubicBezTo>
                    <a:close/>
                    <a:moveTo>
                      <a:pt x="117949" y="11501"/>
                    </a:moveTo>
                    <a:cubicBezTo>
                      <a:pt x="118380" y="11501"/>
                      <a:pt x="118814" y="11541"/>
                      <a:pt x="119245" y="11622"/>
                    </a:cubicBezTo>
                    <a:cubicBezTo>
                      <a:pt x="118253" y="12794"/>
                      <a:pt x="117671" y="14304"/>
                      <a:pt x="117757" y="15887"/>
                    </a:cubicBezTo>
                    <a:lnTo>
                      <a:pt x="117757" y="15887"/>
                    </a:lnTo>
                    <a:cubicBezTo>
                      <a:pt x="116507" y="14584"/>
                      <a:pt x="114739" y="13746"/>
                      <a:pt x="112880" y="13746"/>
                    </a:cubicBezTo>
                    <a:cubicBezTo>
                      <a:pt x="112860" y="13746"/>
                      <a:pt x="112840" y="13746"/>
                      <a:pt x="112821" y="13746"/>
                    </a:cubicBezTo>
                    <a:cubicBezTo>
                      <a:pt x="114154" y="12303"/>
                      <a:pt x="116020" y="11501"/>
                      <a:pt x="117949" y="11501"/>
                    </a:cubicBezTo>
                    <a:close/>
                    <a:moveTo>
                      <a:pt x="130985" y="11496"/>
                    </a:moveTo>
                    <a:cubicBezTo>
                      <a:pt x="132925" y="11496"/>
                      <a:pt x="134799" y="12298"/>
                      <a:pt x="136136" y="13746"/>
                    </a:cubicBezTo>
                    <a:cubicBezTo>
                      <a:pt x="136116" y="13746"/>
                      <a:pt x="136096" y="13746"/>
                      <a:pt x="136077" y="13746"/>
                    </a:cubicBezTo>
                    <a:cubicBezTo>
                      <a:pt x="134208" y="13746"/>
                      <a:pt x="132440" y="14584"/>
                      <a:pt x="131199" y="15888"/>
                    </a:cubicBezTo>
                    <a:cubicBezTo>
                      <a:pt x="131279" y="14293"/>
                      <a:pt x="130697" y="12796"/>
                      <a:pt x="129702" y="11613"/>
                    </a:cubicBezTo>
                    <a:cubicBezTo>
                      <a:pt x="130130" y="11534"/>
                      <a:pt x="130559" y="11496"/>
                      <a:pt x="130985" y="11496"/>
                    </a:cubicBezTo>
                    <a:close/>
                    <a:moveTo>
                      <a:pt x="84143" y="11612"/>
                    </a:moveTo>
                    <a:cubicBezTo>
                      <a:pt x="86077" y="11612"/>
                      <a:pt x="87946" y="12415"/>
                      <a:pt x="89290" y="13862"/>
                    </a:cubicBezTo>
                    <a:cubicBezTo>
                      <a:pt x="89271" y="13862"/>
                      <a:pt x="89251" y="13862"/>
                      <a:pt x="89231" y="13862"/>
                    </a:cubicBezTo>
                    <a:cubicBezTo>
                      <a:pt x="87362" y="13862"/>
                      <a:pt x="85595" y="14701"/>
                      <a:pt x="84353" y="16004"/>
                    </a:cubicBezTo>
                    <a:cubicBezTo>
                      <a:pt x="84443" y="14409"/>
                      <a:pt x="83851" y="12913"/>
                      <a:pt x="82866" y="11730"/>
                    </a:cubicBezTo>
                    <a:cubicBezTo>
                      <a:pt x="83291" y="11651"/>
                      <a:pt x="83719" y="11612"/>
                      <a:pt x="84143" y="11612"/>
                    </a:cubicBezTo>
                    <a:close/>
                    <a:moveTo>
                      <a:pt x="94437" y="11612"/>
                    </a:moveTo>
                    <a:cubicBezTo>
                      <a:pt x="94861" y="11612"/>
                      <a:pt x="95289" y="11651"/>
                      <a:pt x="95715" y="11730"/>
                    </a:cubicBezTo>
                    <a:cubicBezTo>
                      <a:pt x="94729" y="12913"/>
                      <a:pt x="94138" y="14409"/>
                      <a:pt x="94228" y="16004"/>
                    </a:cubicBezTo>
                    <a:cubicBezTo>
                      <a:pt x="92977" y="14701"/>
                      <a:pt x="91218" y="13862"/>
                      <a:pt x="89350" y="13862"/>
                    </a:cubicBezTo>
                    <a:cubicBezTo>
                      <a:pt x="89330" y="13862"/>
                      <a:pt x="89310" y="13862"/>
                      <a:pt x="89290" y="13862"/>
                    </a:cubicBezTo>
                    <a:lnTo>
                      <a:pt x="89299" y="13853"/>
                    </a:lnTo>
                    <a:cubicBezTo>
                      <a:pt x="90636" y="12414"/>
                      <a:pt x="92504" y="11612"/>
                      <a:pt x="94437" y="11612"/>
                    </a:cubicBezTo>
                    <a:close/>
                    <a:moveTo>
                      <a:pt x="47493" y="11702"/>
                    </a:moveTo>
                    <a:cubicBezTo>
                      <a:pt x="47918" y="11702"/>
                      <a:pt x="48345" y="11740"/>
                      <a:pt x="48771" y="11819"/>
                    </a:cubicBezTo>
                    <a:cubicBezTo>
                      <a:pt x="47772" y="12997"/>
                      <a:pt x="47190" y="14487"/>
                      <a:pt x="47274" y="16083"/>
                    </a:cubicBezTo>
                    <a:lnTo>
                      <a:pt x="47274" y="16083"/>
                    </a:lnTo>
                    <a:cubicBezTo>
                      <a:pt x="46033" y="14786"/>
                      <a:pt x="44269" y="13952"/>
                      <a:pt x="42406" y="13952"/>
                    </a:cubicBezTo>
                    <a:cubicBezTo>
                      <a:pt x="42389" y="13952"/>
                      <a:pt x="42372" y="13952"/>
                      <a:pt x="42355" y="13952"/>
                    </a:cubicBezTo>
                    <a:lnTo>
                      <a:pt x="42355" y="13952"/>
                    </a:lnTo>
                    <a:cubicBezTo>
                      <a:pt x="43693" y="12505"/>
                      <a:pt x="45560" y="11702"/>
                      <a:pt x="47493" y="11702"/>
                    </a:cubicBezTo>
                    <a:close/>
                    <a:moveTo>
                      <a:pt x="60501" y="11702"/>
                    </a:moveTo>
                    <a:cubicBezTo>
                      <a:pt x="62439" y="11702"/>
                      <a:pt x="64308" y="12505"/>
                      <a:pt x="65653" y="13952"/>
                    </a:cubicBezTo>
                    <a:cubicBezTo>
                      <a:pt x="65633" y="13952"/>
                      <a:pt x="65613" y="13952"/>
                      <a:pt x="65593" y="13952"/>
                    </a:cubicBezTo>
                    <a:cubicBezTo>
                      <a:pt x="63725" y="13952"/>
                      <a:pt x="61957" y="14790"/>
                      <a:pt x="60715" y="16094"/>
                    </a:cubicBezTo>
                    <a:cubicBezTo>
                      <a:pt x="60796" y="14499"/>
                      <a:pt x="60214" y="13002"/>
                      <a:pt x="59219" y="11819"/>
                    </a:cubicBezTo>
                    <a:cubicBezTo>
                      <a:pt x="59646" y="11740"/>
                      <a:pt x="60075" y="11702"/>
                      <a:pt x="60501" y="11702"/>
                    </a:cubicBezTo>
                    <a:close/>
                    <a:moveTo>
                      <a:pt x="106098" y="7003"/>
                    </a:moveTo>
                    <a:cubicBezTo>
                      <a:pt x="106560" y="7003"/>
                      <a:pt x="107026" y="7049"/>
                      <a:pt x="107489" y="7142"/>
                    </a:cubicBezTo>
                    <a:cubicBezTo>
                      <a:pt x="106479" y="8394"/>
                      <a:pt x="105932" y="9985"/>
                      <a:pt x="106135" y="11656"/>
                    </a:cubicBezTo>
                    <a:lnTo>
                      <a:pt x="106135" y="11656"/>
                    </a:lnTo>
                    <a:cubicBezTo>
                      <a:pt x="106639" y="11546"/>
                      <a:pt x="107148" y="11492"/>
                      <a:pt x="107652" y="11492"/>
                    </a:cubicBezTo>
                    <a:cubicBezTo>
                      <a:pt x="109592" y="11492"/>
                      <a:pt x="111471" y="12290"/>
                      <a:pt x="112821" y="13746"/>
                    </a:cubicBezTo>
                    <a:cubicBezTo>
                      <a:pt x="112802" y="13746"/>
                      <a:pt x="112783" y="13746"/>
                      <a:pt x="112765" y="13746"/>
                    </a:cubicBezTo>
                    <a:cubicBezTo>
                      <a:pt x="110778" y="13746"/>
                      <a:pt x="108911" y="14691"/>
                      <a:pt x="107659" y="16138"/>
                    </a:cubicBezTo>
                    <a:lnTo>
                      <a:pt x="107659" y="16138"/>
                    </a:lnTo>
                    <a:cubicBezTo>
                      <a:pt x="107785" y="14463"/>
                      <a:pt x="107175" y="12886"/>
                      <a:pt x="106127" y="11658"/>
                    </a:cubicBezTo>
                    <a:cubicBezTo>
                      <a:pt x="106127" y="11658"/>
                      <a:pt x="106128" y="11658"/>
                      <a:pt x="106128" y="11658"/>
                    </a:cubicBezTo>
                    <a:lnTo>
                      <a:pt x="106128" y="11658"/>
                    </a:lnTo>
                    <a:cubicBezTo>
                      <a:pt x="106131" y="11661"/>
                      <a:pt x="106133" y="11664"/>
                      <a:pt x="106136" y="11667"/>
                    </a:cubicBezTo>
                    <a:cubicBezTo>
                      <a:pt x="106136" y="11664"/>
                      <a:pt x="106135" y="11660"/>
                      <a:pt x="106135" y="11656"/>
                    </a:cubicBezTo>
                    <a:lnTo>
                      <a:pt x="106135" y="11656"/>
                    </a:lnTo>
                    <a:cubicBezTo>
                      <a:pt x="106133" y="11657"/>
                      <a:pt x="106130" y="11657"/>
                      <a:pt x="106128" y="11658"/>
                    </a:cubicBezTo>
                    <a:lnTo>
                      <a:pt x="106128" y="11658"/>
                    </a:lnTo>
                    <a:cubicBezTo>
                      <a:pt x="104868" y="10198"/>
                      <a:pt x="102995" y="9256"/>
                      <a:pt x="101004" y="9256"/>
                    </a:cubicBezTo>
                    <a:cubicBezTo>
                      <a:pt x="100985" y="9256"/>
                      <a:pt x="100967" y="9257"/>
                      <a:pt x="100948" y="9257"/>
                    </a:cubicBezTo>
                    <a:cubicBezTo>
                      <a:pt x="102293" y="7803"/>
                      <a:pt x="104164" y="7003"/>
                      <a:pt x="106098" y="7003"/>
                    </a:cubicBezTo>
                    <a:close/>
                    <a:moveTo>
                      <a:pt x="13651" y="11804"/>
                    </a:moveTo>
                    <a:cubicBezTo>
                      <a:pt x="15587" y="11804"/>
                      <a:pt x="17458" y="12604"/>
                      <a:pt x="18799" y="14050"/>
                    </a:cubicBezTo>
                    <a:lnTo>
                      <a:pt x="18799" y="14050"/>
                    </a:lnTo>
                    <a:cubicBezTo>
                      <a:pt x="18788" y="14050"/>
                      <a:pt x="18777" y="14050"/>
                      <a:pt x="18766" y="14050"/>
                    </a:cubicBezTo>
                    <a:cubicBezTo>
                      <a:pt x="16897" y="14050"/>
                      <a:pt x="15129" y="14889"/>
                      <a:pt x="13888" y="16192"/>
                    </a:cubicBezTo>
                    <a:cubicBezTo>
                      <a:pt x="13968" y="14597"/>
                      <a:pt x="13386" y="13101"/>
                      <a:pt x="12391" y="11918"/>
                    </a:cubicBezTo>
                    <a:cubicBezTo>
                      <a:pt x="12811" y="11842"/>
                      <a:pt x="13233" y="11804"/>
                      <a:pt x="13651" y="11804"/>
                    </a:cubicBezTo>
                    <a:close/>
                    <a:moveTo>
                      <a:pt x="23971" y="11800"/>
                    </a:moveTo>
                    <a:cubicBezTo>
                      <a:pt x="24396" y="11800"/>
                      <a:pt x="24824" y="11839"/>
                      <a:pt x="25250" y="11918"/>
                    </a:cubicBezTo>
                    <a:cubicBezTo>
                      <a:pt x="24255" y="13101"/>
                      <a:pt x="23673" y="14597"/>
                      <a:pt x="23753" y="16192"/>
                    </a:cubicBezTo>
                    <a:cubicBezTo>
                      <a:pt x="22512" y="14889"/>
                      <a:pt x="20744" y="14050"/>
                      <a:pt x="18884" y="14050"/>
                    </a:cubicBezTo>
                    <a:cubicBezTo>
                      <a:pt x="18864" y="14050"/>
                      <a:pt x="18845" y="14050"/>
                      <a:pt x="18825" y="14051"/>
                    </a:cubicBezTo>
                    <a:cubicBezTo>
                      <a:pt x="20162" y="12603"/>
                      <a:pt x="22036" y="11800"/>
                      <a:pt x="23971" y="11800"/>
                    </a:cubicBezTo>
                    <a:close/>
                    <a:moveTo>
                      <a:pt x="37191" y="11695"/>
                    </a:moveTo>
                    <a:cubicBezTo>
                      <a:pt x="39126" y="11695"/>
                      <a:pt x="41007" y="12498"/>
                      <a:pt x="42355" y="13952"/>
                    </a:cubicBezTo>
                    <a:lnTo>
                      <a:pt x="42355" y="13952"/>
                    </a:lnTo>
                    <a:cubicBezTo>
                      <a:pt x="42352" y="13952"/>
                      <a:pt x="42349" y="13952"/>
                      <a:pt x="42346" y="13952"/>
                    </a:cubicBezTo>
                    <a:cubicBezTo>
                      <a:pt x="42328" y="13952"/>
                      <a:pt x="42309" y="13952"/>
                      <a:pt x="42291" y="13952"/>
                    </a:cubicBezTo>
                    <a:cubicBezTo>
                      <a:pt x="40304" y="13952"/>
                      <a:pt x="38437" y="14897"/>
                      <a:pt x="37185" y="16344"/>
                    </a:cubicBezTo>
                    <a:cubicBezTo>
                      <a:pt x="37320" y="14669"/>
                      <a:pt x="36710" y="13092"/>
                      <a:pt x="35662" y="11864"/>
                    </a:cubicBezTo>
                    <a:cubicBezTo>
                      <a:pt x="36169" y="11750"/>
                      <a:pt x="36682" y="11695"/>
                      <a:pt x="37191" y="11695"/>
                    </a:cubicBezTo>
                    <a:close/>
                    <a:moveTo>
                      <a:pt x="124477" y="9648"/>
                    </a:moveTo>
                    <a:cubicBezTo>
                      <a:pt x="127652" y="9648"/>
                      <a:pt x="130827" y="11726"/>
                      <a:pt x="130867" y="15888"/>
                    </a:cubicBezTo>
                    <a:cubicBezTo>
                      <a:pt x="130394" y="15786"/>
                      <a:pt x="129917" y="15736"/>
                      <a:pt x="129443" y="15736"/>
                    </a:cubicBezTo>
                    <a:cubicBezTo>
                      <a:pt x="127584" y="15736"/>
                      <a:pt x="125780" y="16502"/>
                      <a:pt x="124487" y="17895"/>
                    </a:cubicBezTo>
                    <a:cubicBezTo>
                      <a:pt x="123206" y="16515"/>
                      <a:pt x="121414" y="15735"/>
                      <a:pt x="119532" y="15735"/>
                    </a:cubicBezTo>
                    <a:cubicBezTo>
                      <a:pt x="119048" y="15735"/>
                      <a:pt x="118564" y="15780"/>
                      <a:pt x="118089" y="15888"/>
                    </a:cubicBezTo>
                    <a:cubicBezTo>
                      <a:pt x="118125" y="11729"/>
                      <a:pt x="121301" y="9648"/>
                      <a:pt x="124477" y="9648"/>
                    </a:cubicBezTo>
                    <a:close/>
                    <a:moveTo>
                      <a:pt x="77633" y="9753"/>
                    </a:moveTo>
                    <a:cubicBezTo>
                      <a:pt x="80805" y="9753"/>
                      <a:pt x="83979" y="11828"/>
                      <a:pt x="84022" y="15982"/>
                    </a:cubicBezTo>
                    <a:lnTo>
                      <a:pt x="84022" y="15982"/>
                    </a:lnTo>
                    <a:cubicBezTo>
                      <a:pt x="83547" y="15880"/>
                      <a:pt x="83069" y="15830"/>
                      <a:pt x="82594" y="15830"/>
                    </a:cubicBezTo>
                    <a:cubicBezTo>
                      <a:pt x="80737" y="15830"/>
                      <a:pt x="78939" y="16596"/>
                      <a:pt x="77651" y="17984"/>
                    </a:cubicBezTo>
                    <a:cubicBezTo>
                      <a:pt x="76369" y="16613"/>
                      <a:pt x="74577" y="15825"/>
                      <a:pt x="72696" y="15825"/>
                    </a:cubicBezTo>
                    <a:cubicBezTo>
                      <a:pt x="72212" y="15825"/>
                      <a:pt x="71728" y="15879"/>
                      <a:pt x="71253" y="15986"/>
                    </a:cubicBezTo>
                    <a:cubicBezTo>
                      <a:pt x="71284" y="11832"/>
                      <a:pt x="74458" y="9753"/>
                      <a:pt x="77633" y="9753"/>
                    </a:cubicBezTo>
                    <a:close/>
                    <a:moveTo>
                      <a:pt x="100947" y="9753"/>
                    </a:moveTo>
                    <a:cubicBezTo>
                      <a:pt x="104122" y="9753"/>
                      <a:pt x="107296" y="11830"/>
                      <a:pt x="107337" y="15986"/>
                    </a:cubicBezTo>
                    <a:cubicBezTo>
                      <a:pt x="106864" y="15884"/>
                      <a:pt x="106386" y="15834"/>
                      <a:pt x="105913" y="15834"/>
                    </a:cubicBezTo>
                    <a:cubicBezTo>
                      <a:pt x="104054" y="15834"/>
                      <a:pt x="102249" y="16601"/>
                      <a:pt x="100957" y="17993"/>
                    </a:cubicBezTo>
                    <a:cubicBezTo>
                      <a:pt x="99676" y="16613"/>
                      <a:pt x="97883" y="15834"/>
                      <a:pt x="96002" y="15834"/>
                    </a:cubicBezTo>
                    <a:cubicBezTo>
                      <a:pt x="95518" y="15834"/>
                      <a:pt x="95034" y="15888"/>
                      <a:pt x="94559" y="15986"/>
                    </a:cubicBezTo>
                    <a:cubicBezTo>
                      <a:pt x="94595" y="11832"/>
                      <a:pt x="97771" y="9753"/>
                      <a:pt x="100947" y="9753"/>
                    </a:cubicBezTo>
                    <a:close/>
                    <a:moveTo>
                      <a:pt x="53999" y="9848"/>
                    </a:moveTo>
                    <a:cubicBezTo>
                      <a:pt x="57176" y="9848"/>
                      <a:pt x="60352" y="11927"/>
                      <a:pt x="60393" y="16085"/>
                    </a:cubicBezTo>
                    <a:cubicBezTo>
                      <a:pt x="59913" y="15980"/>
                      <a:pt x="59429" y="15929"/>
                      <a:pt x="58949" y="15929"/>
                    </a:cubicBezTo>
                    <a:cubicBezTo>
                      <a:pt x="57093" y="15929"/>
                      <a:pt x="55295" y="16694"/>
                      <a:pt x="53999" y="18087"/>
                    </a:cubicBezTo>
                    <a:lnTo>
                      <a:pt x="53999" y="18087"/>
                    </a:lnTo>
                    <a:cubicBezTo>
                      <a:pt x="52718" y="16710"/>
                      <a:pt x="50928" y="15932"/>
                      <a:pt x="49049" y="15932"/>
                    </a:cubicBezTo>
                    <a:cubicBezTo>
                      <a:pt x="48565" y="15932"/>
                      <a:pt x="48081" y="15977"/>
                      <a:pt x="47606" y="16085"/>
                    </a:cubicBezTo>
                    <a:cubicBezTo>
                      <a:pt x="47646" y="11927"/>
                      <a:pt x="50823" y="9848"/>
                      <a:pt x="53999" y="9848"/>
                    </a:cubicBezTo>
                    <a:close/>
                    <a:moveTo>
                      <a:pt x="7166" y="9943"/>
                    </a:moveTo>
                    <a:cubicBezTo>
                      <a:pt x="10341" y="9943"/>
                      <a:pt x="13516" y="12022"/>
                      <a:pt x="13556" y="16183"/>
                    </a:cubicBezTo>
                    <a:cubicBezTo>
                      <a:pt x="13083" y="16081"/>
                      <a:pt x="12605" y="16031"/>
                      <a:pt x="12131" y="16031"/>
                    </a:cubicBezTo>
                    <a:cubicBezTo>
                      <a:pt x="10273" y="16031"/>
                      <a:pt x="8469" y="16796"/>
                      <a:pt x="7176" y="18181"/>
                    </a:cubicBezTo>
                    <a:cubicBezTo>
                      <a:pt x="5901" y="16817"/>
                      <a:pt x="4126" y="16040"/>
                      <a:pt x="2258" y="16040"/>
                    </a:cubicBezTo>
                    <a:cubicBezTo>
                      <a:pt x="2237" y="16040"/>
                      <a:pt x="2216" y="16040"/>
                      <a:pt x="2194" y="16040"/>
                    </a:cubicBezTo>
                    <a:lnTo>
                      <a:pt x="2212" y="16022"/>
                    </a:lnTo>
                    <a:lnTo>
                      <a:pt x="2212" y="16022"/>
                    </a:lnTo>
                    <a:cubicBezTo>
                      <a:pt x="1728" y="16031"/>
                      <a:pt x="1245" y="16076"/>
                      <a:pt x="770" y="16183"/>
                    </a:cubicBezTo>
                    <a:cubicBezTo>
                      <a:pt x="810" y="12024"/>
                      <a:pt x="3988" y="9943"/>
                      <a:pt x="7166" y="9943"/>
                    </a:cubicBezTo>
                    <a:close/>
                    <a:moveTo>
                      <a:pt x="30463" y="9956"/>
                    </a:moveTo>
                    <a:cubicBezTo>
                      <a:pt x="33636" y="9956"/>
                      <a:pt x="36811" y="12033"/>
                      <a:pt x="36854" y="16188"/>
                    </a:cubicBezTo>
                    <a:lnTo>
                      <a:pt x="36854" y="16188"/>
                    </a:lnTo>
                    <a:cubicBezTo>
                      <a:pt x="36379" y="16086"/>
                      <a:pt x="35901" y="16036"/>
                      <a:pt x="35426" y="16036"/>
                    </a:cubicBezTo>
                    <a:cubicBezTo>
                      <a:pt x="33569" y="16036"/>
                      <a:pt x="31771" y="16802"/>
                      <a:pt x="30483" y="18190"/>
                    </a:cubicBezTo>
                    <a:cubicBezTo>
                      <a:pt x="29201" y="16819"/>
                      <a:pt x="27409" y="16031"/>
                      <a:pt x="25528" y="16031"/>
                    </a:cubicBezTo>
                    <a:cubicBezTo>
                      <a:pt x="25044" y="16031"/>
                      <a:pt x="24560" y="16085"/>
                      <a:pt x="24085" y="16192"/>
                    </a:cubicBezTo>
                    <a:cubicBezTo>
                      <a:pt x="24116" y="12034"/>
                      <a:pt x="27288" y="9956"/>
                      <a:pt x="30463" y="9956"/>
                    </a:cubicBezTo>
                    <a:close/>
                    <a:moveTo>
                      <a:pt x="119326" y="16110"/>
                    </a:moveTo>
                    <a:cubicBezTo>
                      <a:pt x="121265" y="16110"/>
                      <a:pt x="123134" y="16913"/>
                      <a:pt x="124478" y="18361"/>
                    </a:cubicBezTo>
                    <a:cubicBezTo>
                      <a:pt x="124458" y="18360"/>
                      <a:pt x="124439" y="18360"/>
                      <a:pt x="124419" y="18360"/>
                    </a:cubicBezTo>
                    <a:cubicBezTo>
                      <a:pt x="122550" y="18360"/>
                      <a:pt x="120782" y="19199"/>
                      <a:pt x="119541" y="20502"/>
                    </a:cubicBezTo>
                    <a:cubicBezTo>
                      <a:pt x="119622" y="18907"/>
                      <a:pt x="119039" y="17411"/>
                      <a:pt x="118045" y="16228"/>
                    </a:cubicBezTo>
                    <a:cubicBezTo>
                      <a:pt x="118472" y="16149"/>
                      <a:pt x="118901" y="16110"/>
                      <a:pt x="119326" y="16110"/>
                    </a:cubicBezTo>
                    <a:close/>
                    <a:moveTo>
                      <a:pt x="129624" y="16110"/>
                    </a:moveTo>
                    <a:cubicBezTo>
                      <a:pt x="130049" y="16110"/>
                      <a:pt x="130477" y="16149"/>
                      <a:pt x="130903" y="16228"/>
                    </a:cubicBezTo>
                    <a:cubicBezTo>
                      <a:pt x="129908" y="17402"/>
                      <a:pt x="129326" y="18907"/>
                      <a:pt x="129415" y="20493"/>
                    </a:cubicBezTo>
                    <a:lnTo>
                      <a:pt x="129415" y="20502"/>
                    </a:lnTo>
                    <a:cubicBezTo>
                      <a:pt x="128165" y="19199"/>
                      <a:pt x="126397" y="18360"/>
                      <a:pt x="124537" y="18360"/>
                    </a:cubicBezTo>
                    <a:cubicBezTo>
                      <a:pt x="124517" y="18360"/>
                      <a:pt x="124498" y="18360"/>
                      <a:pt x="124478" y="18361"/>
                    </a:cubicBezTo>
                    <a:cubicBezTo>
                      <a:pt x="125815" y="16913"/>
                      <a:pt x="127689" y="16110"/>
                      <a:pt x="129624" y="16110"/>
                    </a:cubicBezTo>
                    <a:close/>
                    <a:moveTo>
                      <a:pt x="82783" y="16209"/>
                    </a:moveTo>
                    <a:cubicBezTo>
                      <a:pt x="83207" y="16209"/>
                      <a:pt x="83633" y="16247"/>
                      <a:pt x="84057" y="16327"/>
                    </a:cubicBezTo>
                    <a:cubicBezTo>
                      <a:pt x="83538" y="16945"/>
                      <a:pt x="83135" y="17653"/>
                      <a:pt x="82875" y="18414"/>
                    </a:cubicBezTo>
                    <a:cubicBezTo>
                      <a:pt x="82633" y="19113"/>
                      <a:pt x="82534" y="19848"/>
                      <a:pt x="82570" y="20592"/>
                    </a:cubicBezTo>
                    <a:cubicBezTo>
                      <a:pt x="81322" y="19282"/>
                      <a:pt x="79551" y="18450"/>
                      <a:pt x="77681" y="18450"/>
                    </a:cubicBezTo>
                    <a:cubicBezTo>
                      <a:pt x="77671" y="18450"/>
                      <a:pt x="77661" y="18450"/>
                      <a:pt x="77651" y="18450"/>
                    </a:cubicBezTo>
                    <a:cubicBezTo>
                      <a:pt x="78988" y="17010"/>
                      <a:pt x="80855" y="16209"/>
                      <a:pt x="82783" y="16209"/>
                    </a:cubicBezTo>
                    <a:close/>
                    <a:moveTo>
                      <a:pt x="95788" y="16212"/>
                    </a:moveTo>
                    <a:cubicBezTo>
                      <a:pt x="97720" y="16212"/>
                      <a:pt x="99592" y="17008"/>
                      <a:pt x="100939" y="18450"/>
                    </a:cubicBezTo>
                    <a:cubicBezTo>
                      <a:pt x="100919" y="18450"/>
                      <a:pt x="100900" y="18450"/>
                      <a:pt x="100880" y="18450"/>
                    </a:cubicBezTo>
                    <a:cubicBezTo>
                      <a:pt x="99011" y="18450"/>
                      <a:pt x="97252" y="19288"/>
                      <a:pt x="96011" y="20592"/>
                    </a:cubicBezTo>
                    <a:cubicBezTo>
                      <a:pt x="96047" y="19848"/>
                      <a:pt x="95948" y="19113"/>
                      <a:pt x="95706" y="18414"/>
                    </a:cubicBezTo>
                    <a:cubicBezTo>
                      <a:pt x="95446" y="17653"/>
                      <a:pt x="95043" y="16945"/>
                      <a:pt x="94523" y="16327"/>
                    </a:cubicBezTo>
                    <a:cubicBezTo>
                      <a:pt x="94944" y="16250"/>
                      <a:pt x="95367" y="16212"/>
                      <a:pt x="95788" y="16212"/>
                    </a:cubicBezTo>
                    <a:close/>
                    <a:moveTo>
                      <a:pt x="48848" y="16307"/>
                    </a:moveTo>
                    <a:cubicBezTo>
                      <a:pt x="50780" y="16307"/>
                      <a:pt x="52650" y="17108"/>
                      <a:pt x="53987" y="18558"/>
                    </a:cubicBezTo>
                    <a:lnTo>
                      <a:pt x="53987" y="18558"/>
                    </a:lnTo>
                    <a:cubicBezTo>
                      <a:pt x="53970" y="18558"/>
                      <a:pt x="53953" y="18557"/>
                      <a:pt x="53936" y="18557"/>
                    </a:cubicBezTo>
                    <a:cubicBezTo>
                      <a:pt x="52067" y="18557"/>
                      <a:pt x="50308" y="19396"/>
                      <a:pt x="49058" y="20699"/>
                    </a:cubicBezTo>
                    <a:cubicBezTo>
                      <a:pt x="49147" y="19104"/>
                      <a:pt x="48565" y="17608"/>
                      <a:pt x="47570" y="16425"/>
                    </a:cubicBezTo>
                    <a:cubicBezTo>
                      <a:pt x="47996" y="16346"/>
                      <a:pt x="48423" y="16307"/>
                      <a:pt x="48848" y="16307"/>
                    </a:cubicBezTo>
                    <a:close/>
                    <a:moveTo>
                      <a:pt x="59142" y="16307"/>
                    </a:moveTo>
                    <a:cubicBezTo>
                      <a:pt x="59567" y="16307"/>
                      <a:pt x="59994" y="16346"/>
                      <a:pt x="60420" y="16425"/>
                    </a:cubicBezTo>
                    <a:cubicBezTo>
                      <a:pt x="59425" y="17608"/>
                      <a:pt x="58843" y="19104"/>
                      <a:pt x="58932" y="20699"/>
                    </a:cubicBezTo>
                    <a:cubicBezTo>
                      <a:pt x="57691" y="19396"/>
                      <a:pt x="55923" y="18557"/>
                      <a:pt x="54054" y="18557"/>
                    </a:cubicBezTo>
                    <a:cubicBezTo>
                      <a:pt x="54037" y="18557"/>
                      <a:pt x="54020" y="18558"/>
                      <a:pt x="54003" y="18558"/>
                    </a:cubicBezTo>
                    <a:lnTo>
                      <a:pt x="54003" y="18558"/>
                    </a:lnTo>
                    <a:cubicBezTo>
                      <a:pt x="55340" y="17108"/>
                      <a:pt x="57210" y="16307"/>
                      <a:pt x="59142" y="16307"/>
                    </a:cubicBezTo>
                    <a:close/>
                    <a:moveTo>
                      <a:pt x="25317" y="16414"/>
                    </a:moveTo>
                    <a:cubicBezTo>
                      <a:pt x="27247" y="16414"/>
                      <a:pt x="29113" y="17211"/>
                      <a:pt x="30456" y="18656"/>
                    </a:cubicBezTo>
                    <a:cubicBezTo>
                      <a:pt x="30436" y="18656"/>
                      <a:pt x="30416" y="18656"/>
                      <a:pt x="30397" y="18656"/>
                    </a:cubicBezTo>
                    <a:cubicBezTo>
                      <a:pt x="28528" y="18656"/>
                      <a:pt x="26769" y="19494"/>
                      <a:pt x="25528" y="20789"/>
                    </a:cubicBezTo>
                    <a:cubicBezTo>
                      <a:pt x="25563" y="20054"/>
                      <a:pt x="25456" y="19310"/>
                      <a:pt x="25223" y="18611"/>
                    </a:cubicBezTo>
                    <a:cubicBezTo>
                      <a:pt x="24954" y="17850"/>
                      <a:pt x="24551" y="17142"/>
                      <a:pt x="24031" y="16533"/>
                    </a:cubicBezTo>
                    <a:cubicBezTo>
                      <a:pt x="24460" y="16453"/>
                      <a:pt x="24890" y="16414"/>
                      <a:pt x="25317" y="16414"/>
                    </a:cubicBezTo>
                    <a:close/>
                    <a:moveTo>
                      <a:pt x="12296" y="16415"/>
                    </a:moveTo>
                    <a:cubicBezTo>
                      <a:pt x="12720" y="16415"/>
                      <a:pt x="13148" y="16454"/>
                      <a:pt x="13574" y="16533"/>
                    </a:cubicBezTo>
                    <a:cubicBezTo>
                      <a:pt x="13055" y="17151"/>
                      <a:pt x="12651" y="17850"/>
                      <a:pt x="12391" y="18611"/>
                    </a:cubicBezTo>
                    <a:cubicBezTo>
                      <a:pt x="12150" y="19310"/>
                      <a:pt x="12042" y="20054"/>
                      <a:pt x="12087" y="20789"/>
                    </a:cubicBezTo>
                    <a:lnTo>
                      <a:pt x="12078" y="20798"/>
                    </a:lnTo>
                    <a:cubicBezTo>
                      <a:pt x="10836" y="19494"/>
                      <a:pt x="9077" y="18656"/>
                      <a:pt x="7217" y="18656"/>
                    </a:cubicBezTo>
                    <a:cubicBezTo>
                      <a:pt x="7198" y="18656"/>
                      <a:pt x="7178" y="18656"/>
                      <a:pt x="7159" y="18656"/>
                    </a:cubicBezTo>
                    <a:cubicBezTo>
                      <a:pt x="8496" y="17216"/>
                      <a:pt x="10363" y="16415"/>
                      <a:pt x="12296" y="16415"/>
                    </a:cubicBezTo>
                    <a:close/>
                    <a:moveTo>
                      <a:pt x="106101" y="16205"/>
                    </a:moveTo>
                    <a:cubicBezTo>
                      <a:pt x="106563" y="16205"/>
                      <a:pt x="107027" y="16251"/>
                      <a:pt x="107489" y="16344"/>
                    </a:cubicBezTo>
                    <a:cubicBezTo>
                      <a:pt x="106486" y="17599"/>
                      <a:pt x="105930" y="19194"/>
                      <a:pt x="106136" y="20861"/>
                    </a:cubicBezTo>
                    <a:cubicBezTo>
                      <a:pt x="104879" y="19398"/>
                      <a:pt x="102991" y="18450"/>
                      <a:pt x="100994" y="18450"/>
                    </a:cubicBezTo>
                    <a:cubicBezTo>
                      <a:pt x="100985" y="18450"/>
                      <a:pt x="100975" y="18450"/>
                      <a:pt x="100966" y="18450"/>
                    </a:cubicBezTo>
                    <a:cubicBezTo>
                      <a:pt x="102304" y="17004"/>
                      <a:pt x="104173" y="16205"/>
                      <a:pt x="106101" y="16205"/>
                    </a:cubicBezTo>
                    <a:close/>
                    <a:moveTo>
                      <a:pt x="70810" y="11698"/>
                    </a:moveTo>
                    <a:cubicBezTo>
                      <a:pt x="71303" y="11698"/>
                      <a:pt x="71800" y="11750"/>
                      <a:pt x="72292" y="11855"/>
                    </a:cubicBezTo>
                    <a:cubicBezTo>
                      <a:pt x="71289" y="13110"/>
                      <a:pt x="70742" y="14705"/>
                      <a:pt x="70939" y="16380"/>
                    </a:cubicBezTo>
                    <a:lnTo>
                      <a:pt x="70957" y="16371"/>
                    </a:lnTo>
                    <a:cubicBezTo>
                      <a:pt x="71461" y="16260"/>
                      <a:pt x="71969" y="16205"/>
                      <a:pt x="72473" y="16205"/>
                    </a:cubicBezTo>
                    <a:cubicBezTo>
                      <a:pt x="74401" y="16205"/>
                      <a:pt x="76274" y="17001"/>
                      <a:pt x="77624" y="18450"/>
                    </a:cubicBezTo>
                    <a:cubicBezTo>
                      <a:pt x="77606" y="18450"/>
                      <a:pt x="77588" y="18450"/>
                      <a:pt x="77570" y="18450"/>
                    </a:cubicBezTo>
                    <a:cubicBezTo>
                      <a:pt x="75520" y="18450"/>
                      <a:pt x="73598" y="19458"/>
                      <a:pt x="72346" y="20986"/>
                    </a:cubicBezTo>
                    <a:cubicBezTo>
                      <a:pt x="72738" y="17269"/>
                      <a:pt x="69425" y="13952"/>
                      <a:pt x="65712" y="13952"/>
                    </a:cubicBezTo>
                    <a:cubicBezTo>
                      <a:pt x="65692" y="13952"/>
                      <a:pt x="65673" y="13952"/>
                      <a:pt x="65653" y="13952"/>
                    </a:cubicBezTo>
                    <a:cubicBezTo>
                      <a:pt x="66995" y="12495"/>
                      <a:pt x="68873" y="11698"/>
                      <a:pt x="70810" y="11698"/>
                    </a:cubicBezTo>
                    <a:close/>
                    <a:moveTo>
                      <a:pt x="35592" y="16407"/>
                    </a:moveTo>
                    <a:cubicBezTo>
                      <a:pt x="36059" y="16407"/>
                      <a:pt x="36530" y="16454"/>
                      <a:pt x="36997" y="16551"/>
                    </a:cubicBezTo>
                    <a:cubicBezTo>
                      <a:pt x="36004" y="17802"/>
                      <a:pt x="35449" y="19385"/>
                      <a:pt x="35643" y="21056"/>
                    </a:cubicBezTo>
                    <a:lnTo>
                      <a:pt x="35643" y="21056"/>
                    </a:lnTo>
                    <a:cubicBezTo>
                      <a:pt x="34391" y="19601"/>
                      <a:pt x="32515" y="18647"/>
                      <a:pt x="30529" y="18647"/>
                    </a:cubicBezTo>
                    <a:cubicBezTo>
                      <a:pt x="30511" y="18647"/>
                      <a:pt x="30492" y="18647"/>
                      <a:pt x="30474" y="18647"/>
                    </a:cubicBezTo>
                    <a:cubicBezTo>
                      <a:pt x="31808" y="17205"/>
                      <a:pt x="33669" y="16407"/>
                      <a:pt x="35592" y="16407"/>
                    </a:cubicBezTo>
                    <a:close/>
                    <a:moveTo>
                      <a:pt x="112821" y="14253"/>
                    </a:moveTo>
                    <a:cubicBezTo>
                      <a:pt x="115997" y="14253"/>
                      <a:pt x="119174" y="16332"/>
                      <a:pt x="119218" y="20493"/>
                    </a:cubicBezTo>
                    <a:cubicBezTo>
                      <a:pt x="118738" y="20388"/>
                      <a:pt x="118254" y="20337"/>
                      <a:pt x="117773" y="20337"/>
                    </a:cubicBezTo>
                    <a:cubicBezTo>
                      <a:pt x="115916" y="20337"/>
                      <a:pt x="114116" y="21103"/>
                      <a:pt x="112821" y="22491"/>
                    </a:cubicBezTo>
                    <a:cubicBezTo>
                      <a:pt x="111548" y="21120"/>
                      <a:pt x="109756" y="20332"/>
                      <a:pt x="107874" y="20332"/>
                    </a:cubicBezTo>
                    <a:cubicBezTo>
                      <a:pt x="107391" y="20332"/>
                      <a:pt x="106907" y="20386"/>
                      <a:pt x="106432" y="20493"/>
                    </a:cubicBezTo>
                    <a:cubicBezTo>
                      <a:pt x="106468" y="16334"/>
                      <a:pt x="109644" y="14253"/>
                      <a:pt x="112821" y="14253"/>
                    </a:cubicBezTo>
                    <a:close/>
                    <a:moveTo>
                      <a:pt x="136138" y="14252"/>
                    </a:moveTo>
                    <a:cubicBezTo>
                      <a:pt x="139311" y="14252"/>
                      <a:pt x="142484" y="16329"/>
                      <a:pt x="142525" y="20484"/>
                    </a:cubicBezTo>
                    <a:lnTo>
                      <a:pt x="142525" y="20493"/>
                    </a:lnTo>
                    <a:cubicBezTo>
                      <a:pt x="142051" y="20391"/>
                      <a:pt x="141574" y="20341"/>
                      <a:pt x="141100" y="20341"/>
                    </a:cubicBezTo>
                    <a:cubicBezTo>
                      <a:pt x="139242" y="20341"/>
                      <a:pt x="137437" y="21108"/>
                      <a:pt x="136145" y="22500"/>
                    </a:cubicBezTo>
                    <a:cubicBezTo>
                      <a:pt x="134871" y="21128"/>
                      <a:pt x="133091" y="20341"/>
                      <a:pt x="131221" y="20341"/>
                    </a:cubicBezTo>
                    <a:cubicBezTo>
                      <a:pt x="131211" y="20341"/>
                      <a:pt x="131200" y="20341"/>
                      <a:pt x="131190" y="20341"/>
                    </a:cubicBezTo>
                    <a:cubicBezTo>
                      <a:pt x="130706" y="20341"/>
                      <a:pt x="130222" y="20386"/>
                      <a:pt x="129747" y="20493"/>
                    </a:cubicBezTo>
                    <a:cubicBezTo>
                      <a:pt x="129783" y="16333"/>
                      <a:pt x="132960" y="14252"/>
                      <a:pt x="136138" y="14252"/>
                    </a:cubicBezTo>
                    <a:close/>
                    <a:moveTo>
                      <a:pt x="89290" y="14357"/>
                    </a:moveTo>
                    <a:cubicBezTo>
                      <a:pt x="91871" y="14357"/>
                      <a:pt x="94452" y="15731"/>
                      <a:pt x="95348" y="18477"/>
                    </a:cubicBezTo>
                    <a:cubicBezTo>
                      <a:pt x="95572" y="19158"/>
                      <a:pt x="95679" y="19866"/>
                      <a:pt x="95688" y="20583"/>
                    </a:cubicBezTo>
                    <a:cubicBezTo>
                      <a:pt x="95213" y="20481"/>
                      <a:pt x="94734" y="20431"/>
                      <a:pt x="94259" y="20431"/>
                    </a:cubicBezTo>
                    <a:cubicBezTo>
                      <a:pt x="92398" y="20431"/>
                      <a:pt x="90599" y="21196"/>
                      <a:pt x="89299" y="22581"/>
                    </a:cubicBezTo>
                    <a:cubicBezTo>
                      <a:pt x="88025" y="21218"/>
                      <a:pt x="86246" y="20430"/>
                      <a:pt x="84376" y="20430"/>
                    </a:cubicBezTo>
                    <a:cubicBezTo>
                      <a:pt x="84365" y="20430"/>
                      <a:pt x="84355" y="20430"/>
                      <a:pt x="84344" y="20430"/>
                    </a:cubicBezTo>
                    <a:cubicBezTo>
                      <a:pt x="83860" y="20430"/>
                      <a:pt x="83376" y="20475"/>
                      <a:pt x="82902" y="20583"/>
                    </a:cubicBezTo>
                    <a:cubicBezTo>
                      <a:pt x="82902" y="19866"/>
                      <a:pt x="83018" y="19158"/>
                      <a:pt x="83233" y="18477"/>
                    </a:cubicBezTo>
                    <a:cubicBezTo>
                      <a:pt x="84129" y="15731"/>
                      <a:pt x="86710" y="14357"/>
                      <a:pt x="89290" y="14357"/>
                    </a:cubicBezTo>
                    <a:close/>
                    <a:moveTo>
                      <a:pt x="42333" y="14454"/>
                    </a:moveTo>
                    <a:cubicBezTo>
                      <a:pt x="45509" y="14454"/>
                      <a:pt x="48686" y="16533"/>
                      <a:pt x="48726" y="20690"/>
                    </a:cubicBezTo>
                    <a:cubicBezTo>
                      <a:pt x="48246" y="20585"/>
                      <a:pt x="47763" y="20534"/>
                      <a:pt x="47283" y="20534"/>
                    </a:cubicBezTo>
                    <a:cubicBezTo>
                      <a:pt x="45427" y="20534"/>
                      <a:pt x="43633" y="21302"/>
                      <a:pt x="42337" y="22697"/>
                    </a:cubicBezTo>
                    <a:cubicBezTo>
                      <a:pt x="41063" y="21325"/>
                      <a:pt x="39284" y="20538"/>
                      <a:pt x="37414" y="20538"/>
                    </a:cubicBezTo>
                    <a:cubicBezTo>
                      <a:pt x="37403" y="20538"/>
                      <a:pt x="37393" y="20538"/>
                      <a:pt x="37382" y="20538"/>
                    </a:cubicBezTo>
                    <a:cubicBezTo>
                      <a:pt x="36898" y="20538"/>
                      <a:pt x="36415" y="20583"/>
                      <a:pt x="35940" y="20690"/>
                    </a:cubicBezTo>
                    <a:cubicBezTo>
                      <a:pt x="35980" y="16533"/>
                      <a:pt x="39156" y="14454"/>
                      <a:pt x="42333" y="14454"/>
                    </a:cubicBezTo>
                    <a:close/>
                    <a:moveTo>
                      <a:pt x="65648" y="14454"/>
                    </a:moveTo>
                    <a:cubicBezTo>
                      <a:pt x="68825" y="14454"/>
                      <a:pt x="72001" y="16533"/>
                      <a:pt x="72041" y="20690"/>
                    </a:cubicBezTo>
                    <a:cubicBezTo>
                      <a:pt x="71563" y="20585"/>
                      <a:pt x="71081" y="20534"/>
                      <a:pt x="70602" y="20534"/>
                    </a:cubicBezTo>
                    <a:cubicBezTo>
                      <a:pt x="68748" y="20534"/>
                      <a:pt x="66949" y="21302"/>
                      <a:pt x="65653" y="22697"/>
                    </a:cubicBezTo>
                    <a:cubicBezTo>
                      <a:pt x="64378" y="21325"/>
                      <a:pt x="62599" y="20538"/>
                      <a:pt x="60729" y="20538"/>
                    </a:cubicBezTo>
                    <a:cubicBezTo>
                      <a:pt x="60719" y="20538"/>
                      <a:pt x="60708" y="20538"/>
                      <a:pt x="60697" y="20538"/>
                    </a:cubicBezTo>
                    <a:cubicBezTo>
                      <a:pt x="60214" y="20538"/>
                      <a:pt x="59730" y="20583"/>
                      <a:pt x="59255" y="20690"/>
                    </a:cubicBezTo>
                    <a:cubicBezTo>
                      <a:pt x="59295" y="16533"/>
                      <a:pt x="62472" y="14454"/>
                      <a:pt x="65648" y="14454"/>
                    </a:cubicBezTo>
                    <a:close/>
                    <a:moveTo>
                      <a:pt x="18806" y="14558"/>
                    </a:moveTo>
                    <a:cubicBezTo>
                      <a:pt x="21388" y="14558"/>
                      <a:pt x="23969" y="15929"/>
                      <a:pt x="24864" y="18674"/>
                    </a:cubicBezTo>
                    <a:cubicBezTo>
                      <a:pt x="25079" y="19355"/>
                      <a:pt x="25196" y="20063"/>
                      <a:pt x="25196" y="20780"/>
                    </a:cubicBezTo>
                    <a:cubicBezTo>
                      <a:pt x="24718" y="20675"/>
                      <a:pt x="24235" y="20624"/>
                      <a:pt x="23756" y="20624"/>
                    </a:cubicBezTo>
                    <a:cubicBezTo>
                      <a:pt x="21903" y="20624"/>
                      <a:pt x="20103" y="21391"/>
                      <a:pt x="18807" y="22787"/>
                    </a:cubicBezTo>
                    <a:cubicBezTo>
                      <a:pt x="17535" y="21407"/>
                      <a:pt x="15734" y="20628"/>
                      <a:pt x="13861" y="20628"/>
                    </a:cubicBezTo>
                    <a:cubicBezTo>
                      <a:pt x="13368" y="20628"/>
                      <a:pt x="12884" y="20672"/>
                      <a:pt x="12409" y="20780"/>
                    </a:cubicBezTo>
                    <a:cubicBezTo>
                      <a:pt x="12418" y="20063"/>
                      <a:pt x="12526" y="19355"/>
                      <a:pt x="12741" y="18674"/>
                    </a:cubicBezTo>
                    <a:cubicBezTo>
                      <a:pt x="13637" y="15931"/>
                      <a:pt x="16222" y="14558"/>
                      <a:pt x="18806" y="14558"/>
                    </a:cubicBezTo>
                    <a:close/>
                    <a:moveTo>
                      <a:pt x="117964" y="20706"/>
                    </a:moveTo>
                    <a:cubicBezTo>
                      <a:pt x="118390" y="20706"/>
                      <a:pt x="118819" y="20745"/>
                      <a:pt x="119245" y="20825"/>
                    </a:cubicBezTo>
                    <a:cubicBezTo>
                      <a:pt x="118726" y="21443"/>
                      <a:pt x="118322" y="22151"/>
                      <a:pt x="118063" y="22913"/>
                    </a:cubicBezTo>
                    <a:lnTo>
                      <a:pt x="118063" y="22904"/>
                    </a:lnTo>
                    <a:cubicBezTo>
                      <a:pt x="117821" y="23611"/>
                      <a:pt x="117722" y="24346"/>
                      <a:pt x="117758" y="25090"/>
                    </a:cubicBezTo>
                    <a:cubicBezTo>
                      <a:pt x="116516" y="23786"/>
                      <a:pt x="114757" y="22948"/>
                      <a:pt x="112897" y="22948"/>
                    </a:cubicBezTo>
                    <a:cubicBezTo>
                      <a:pt x="112878" y="22948"/>
                      <a:pt x="112858" y="22948"/>
                      <a:pt x="112839" y="22948"/>
                    </a:cubicBezTo>
                    <a:cubicBezTo>
                      <a:pt x="114174" y="21503"/>
                      <a:pt x="116038" y="20706"/>
                      <a:pt x="117964" y="20706"/>
                    </a:cubicBezTo>
                    <a:close/>
                    <a:moveTo>
                      <a:pt x="130993" y="20706"/>
                    </a:moveTo>
                    <a:cubicBezTo>
                      <a:pt x="132921" y="20706"/>
                      <a:pt x="134791" y="21503"/>
                      <a:pt x="136127" y="22948"/>
                    </a:cubicBezTo>
                    <a:cubicBezTo>
                      <a:pt x="136107" y="22948"/>
                      <a:pt x="136088" y="22948"/>
                      <a:pt x="136068" y="22948"/>
                    </a:cubicBezTo>
                    <a:cubicBezTo>
                      <a:pt x="134208" y="22948"/>
                      <a:pt x="132440" y="23786"/>
                      <a:pt x="131199" y="25090"/>
                    </a:cubicBezTo>
                    <a:cubicBezTo>
                      <a:pt x="131234" y="24346"/>
                      <a:pt x="131136" y="23611"/>
                      <a:pt x="130894" y="22913"/>
                    </a:cubicBezTo>
                    <a:lnTo>
                      <a:pt x="130894" y="22904"/>
                    </a:lnTo>
                    <a:cubicBezTo>
                      <a:pt x="130634" y="22142"/>
                      <a:pt x="130231" y="21443"/>
                      <a:pt x="129711" y="20825"/>
                    </a:cubicBezTo>
                    <a:cubicBezTo>
                      <a:pt x="130138" y="20745"/>
                      <a:pt x="130567" y="20706"/>
                      <a:pt x="130993" y="20706"/>
                    </a:cubicBezTo>
                    <a:close/>
                    <a:moveTo>
                      <a:pt x="84135" y="20797"/>
                    </a:moveTo>
                    <a:cubicBezTo>
                      <a:pt x="86071" y="20797"/>
                      <a:pt x="87946" y="21599"/>
                      <a:pt x="89290" y="23047"/>
                    </a:cubicBezTo>
                    <a:cubicBezTo>
                      <a:pt x="90626" y="21601"/>
                      <a:pt x="92496" y="20805"/>
                      <a:pt x="94429" y="20805"/>
                    </a:cubicBezTo>
                    <a:cubicBezTo>
                      <a:pt x="94856" y="20805"/>
                      <a:pt x="95287" y="20844"/>
                      <a:pt x="95715" y="20923"/>
                    </a:cubicBezTo>
                    <a:cubicBezTo>
                      <a:pt x="94720" y="22106"/>
                      <a:pt x="94138" y="23602"/>
                      <a:pt x="94228" y="25197"/>
                    </a:cubicBezTo>
                    <a:cubicBezTo>
                      <a:pt x="92977" y="23894"/>
                      <a:pt x="91218" y="23056"/>
                      <a:pt x="89350" y="23056"/>
                    </a:cubicBezTo>
                    <a:cubicBezTo>
                      <a:pt x="89330" y="23056"/>
                      <a:pt x="89310" y="23056"/>
                      <a:pt x="89290" y="23056"/>
                    </a:cubicBezTo>
                    <a:cubicBezTo>
                      <a:pt x="89271" y="23056"/>
                      <a:pt x="89251" y="23056"/>
                      <a:pt x="89231" y="23056"/>
                    </a:cubicBezTo>
                    <a:cubicBezTo>
                      <a:pt x="87362" y="23056"/>
                      <a:pt x="85595" y="23894"/>
                      <a:pt x="84353" y="25197"/>
                    </a:cubicBezTo>
                    <a:cubicBezTo>
                      <a:pt x="84434" y="23602"/>
                      <a:pt x="83851" y="22106"/>
                      <a:pt x="82866" y="20923"/>
                    </a:cubicBezTo>
                    <a:lnTo>
                      <a:pt x="82857" y="20914"/>
                    </a:lnTo>
                    <a:cubicBezTo>
                      <a:pt x="83283" y="20835"/>
                      <a:pt x="83710" y="20797"/>
                      <a:pt x="84135" y="20797"/>
                    </a:cubicBezTo>
                    <a:close/>
                    <a:moveTo>
                      <a:pt x="47488" y="20904"/>
                    </a:moveTo>
                    <a:cubicBezTo>
                      <a:pt x="47912" y="20904"/>
                      <a:pt x="48338" y="20943"/>
                      <a:pt x="48762" y="21022"/>
                    </a:cubicBezTo>
                    <a:cubicBezTo>
                      <a:pt x="48242" y="21640"/>
                      <a:pt x="47839" y="22348"/>
                      <a:pt x="47579" y="23110"/>
                    </a:cubicBezTo>
                    <a:cubicBezTo>
                      <a:pt x="47337" y="23809"/>
                      <a:pt x="47239" y="24552"/>
                      <a:pt x="47275" y="25287"/>
                    </a:cubicBezTo>
                    <a:cubicBezTo>
                      <a:pt x="46033" y="23992"/>
                      <a:pt x="44274" y="23154"/>
                      <a:pt x="42414" y="23154"/>
                    </a:cubicBezTo>
                    <a:cubicBezTo>
                      <a:pt x="42395" y="23154"/>
                      <a:pt x="42375" y="23154"/>
                      <a:pt x="42355" y="23154"/>
                    </a:cubicBezTo>
                    <a:cubicBezTo>
                      <a:pt x="43693" y="21707"/>
                      <a:pt x="45560" y="20904"/>
                      <a:pt x="47488" y="20904"/>
                    </a:cubicBezTo>
                    <a:close/>
                    <a:moveTo>
                      <a:pt x="60505" y="20912"/>
                    </a:moveTo>
                    <a:cubicBezTo>
                      <a:pt x="62435" y="20912"/>
                      <a:pt x="64301" y="21709"/>
                      <a:pt x="65644" y="23154"/>
                    </a:cubicBezTo>
                    <a:cubicBezTo>
                      <a:pt x="65624" y="23154"/>
                      <a:pt x="65604" y="23154"/>
                      <a:pt x="65584" y="23154"/>
                    </a:cubicBezTo>
                    <a:cubicBezTo>
                      <a:pt x="63716" y="23154"/>
                      <a:pt x="61957" y="23993"/>
                      <a:pt x="60715" y="25296"/>
                    </a:cubicBezTo>
                    <a:lnTo>
                      <a:pt x="60715" y="25287"/>
                    </a:lnTo>
                    <a:cubicBezTo>
                      <a:pt x="60751" y="24552"/>
                      <a:pt x="60644" y="23809"/>
                      <a:pt x="60411" y="23110"/>
                    </a:cubicBezTo>
                    <a:cubicBezTo>
                      <a:pt x="60151" y="22348"/>
                      <a:pt x="59748" y="21640"/>
                      <a:pt x="59219" y="21031"/>
                    </a:cubicBezTo>
                    <a:cubicBezTo>
                      <a:pt x="59647" y="20951"/>
                      <a:pt x="60078" y="20912"/>
                      <a:pt x="60505" y="20912"/>
                    </a:cubicBezTo>
                    <a:close/>
                    <a:moveTo>
                      <a:pt x="107673" y="20699"/>
                    </a:moveTo>
                    <a:cubicBezTo>
                      <a:pt x="109600" y="20699"/>
                      <a:pt x="111466" y="21495"/>
                      <a:pt x="112812" y="22939"/>
                    </a:cubicBezTo>
                    <a:cubicBezTo>
                      <a:pt x="112793" y="22939"/>
                      <a:pt x="112774" y="22939"/>
                      <a:pt x="112756" y="22939"/>
                    </a:cubicBezTo>
                    <a:cubicBezTo>
                      <a:pt x="110769" y="22939"/>
                      <a:pt x="108902" y="23885"/>
                      <a:pt x="107659" y="25332"/>
                    </a:cubicBezTo>
                    <a:cubicBezTo>
                      <a:pt x="107785" y="23674"/>
                      <a:pt x="107184" y="22097"/>
                      <a:pt x="106136" y="20878"/>
                    </a:cubicBezTo>
                    <a:lnTo>
                      <a:pt x="106136" y="20870"/>
                    </a:lnTo>
                    <a:cubicBezTo>
                      <a:pt x="106647" y="20755"/>
                      <a:pt x="107162" y="20699"/>
                      <a:pt x="107673" y="20699"/>
                    </a:cubicBezTo>
                    <a:close/>
                    <a:moveTo>
                      <a:pt x="13670" y="20994"/>
                    </a:moveTo>
                    <a:cubicBezTo>
                      <a:pt x="15606" y="20994"/>
                      <a:pt x="17480" y="21797"/>
                      <a:pt x="18825" y="23244"/>
                    </a:cubicBezTo>
                    <a:cubicBezTo>
                      <a:pt x="18805" y="23244"/>
                      <a:pt x="18786" y="23244"/>
                      <a:pt x="18766" y="23244"/>
                    </a:cubicBezTo>
                    <a:cubicBezTo>
                      <a:pt x="16897" y="23244"/>
                      <a:pt x="15129" y="24082"/>
                      <a:pt x="13888" y="25386"/>
                    </a:cubicBezTo>
                    <a:cubicBezTo>
                      <a:pt x="13951" y="23809"/>
                      <a:pt x="13368" y="22303"/>
                      <a:pt x="12382" y="21120"/>
                    </a:cubicBezTo>
                    <a:lnTo>
                      <a:pt x="12391" y="21111"/>
                    </a:lnTo>
                    <a:cubicBezTo>
                      <a:pt x="12817" y="21032"/>
                      <a:pt x="13245" y="20994"/>
                      <a:pt x="13670" y="20994"/>
                    </a:cubicBezTo>
                    <a:close/>
                    <a:moveTo>
                      <a:pt x="23971" y="20994"/>
                    </a:moveTo>
                    <a:cubicBezTo>
                      <a:pt x="24396" y="20994"/>
                      <a:pt x="24824" y="21032"/>
                      <a:pt x="25250" y="21111"/>
                    </a:cubicBezTo>
                    <a:cubicBezTo>
                      <a:pt x="24255" y="22294"/>
                      <a:pt x="23673" y="23791"/>
                      <a:pt x="23753" y="25386"/>
                    </a:cubicBezTo>
                    <a:cubicBezTo>
                      <a:pt x="22512" y="24082"/>
                      <a:pt x="20744" y="23244"/>
                      <a:pt x="18884" y="23244"/>
                    </a:cubicBezTo>
                    <a:cubicBezTo>
                      <a:pt x="18864" y="23244"/>
                      <a:pt x="18845" y="23244"/>
                      <a:pt x="18825" y="23244"/>
                    </a:cubicBezTo>
                    <a:cubicBezTo>
                      <a:pt x="20162" y="21797"/>
                      <a:pt x="22036" y="20994"/>
                      <a:pt x="23971" y="20994"/>
                    </a:cubicBezTo>
                    <a:close/>
                    <a:moveTo>
                      <a:pt x="37165" y="20902"/>
                    </a:moveTo>
                    <a:cubicBezTo>
                      <a:pt x="39100" y="20902"/>
                      <a:pt x="40977" y="21703"/>
                      <a:pt x="42328" y="23154"/>
                    </a:cubicBezTo>
                    <a:cubicBezTo>
                      <a:pt x="42310" y="23154"/>
                      <a:pt x="42291" y="23154"/>
                      <a:pt x="42273" y="23154"/>
                    </a:cubicBezTo>
                    <a:cubicBezTo>
                      <a:pt x="40286" y="23154"/>
                      <a:pt x="38419" y="24100"/>
                      <a:pt x="37176" y="25547"/>
                    </a:cubicBezTo>
                    <a:cubicBezTo>
                      <a:pt x="37302" y="23871"/>
                      <a:pt x="36701" y="22303"/>
                      <a:pt x="35653" y="21076"/>
                    </a:cubicBezTo>
                    <a:lnTo>
                      <a:pt x="35653" y="21067"/>
                    </a:lnTo>
                    <a:cubicBezTo>
                      <a:pt x="36155" y="20956"/>
                      <a:pt x="36662" y="20902"/>
                      <a:pt x="37165" y="20902"/>
                    </a:cubicBezTo>
                    <a:close/>
                    <a:moveTo>
                      <a:pt x="124474" y="18856"/>
                    </a:moveTo>
                    <a:cubicBezTo>
                      <a:pt x="127057" y="18856"/>
                      <a:pt x="129639" y="20229"/>
                      <a:pt x="130536" y="22975"/>
                    </a:cubicBezTo>
                    <a:cubicBezTo>
                      <a:pt x="130751" y="23656"/>
                      <a:pt x="130867" y="24364"/>
                      <a:pt x="130867" y="25081"/>
                    </a:cubicBezTo>
                    <a:cubicBezTo>
                      <a:pt x="130388" y="24976"/>
                      <a:pt x="129906" y="24925"/>
                      <a:pt x="129426" y="24925"/>
                    </a:cubicBezTo>
                    <a:cubicBezTo>
                      <a:pt x="127574" y="24925"/>
                      <a:pt x="125776" y="25691"/>
                      <a:pt x="124487" y="27079"/>
                    </a:cubicBezTo>
                    <a:cubicBezTo>
                      <a:pt x="123206" y="25708"/>
                      <a:pt x="121414" y="24920"/>
                      <a:pt x="119532" y="24920"/>
                    </a:cubicBezTo>
                    <a:cubicBezTo>
                      <a:pt x="119048" y="24920"/>
                      <a:pt x="118564" y="24973"/>
                      <a:pt x="118089" y="25081"/>
                    </a:cubicBezTo>
                    <a:cubicBezTo>
                      <a:pt x="118089" y="24364"/>
                      <a:pt x="118197" y="23656"/>
                      <a:pt x="118412" y="22975"/>
                    </a:cubicBezTo>
                    <a:cubicBezTo>
                      <a:pt x="119308" y="20229"/>
                      <a:pt x="121891" y="18856"/>
                      <a:pt x="124474" y="18856"/>
                    </a:cubicBezTo>
                    <a:close/>
                    <a:moveTo>
                      <a:pt x="77629" y="18952"/>
                    </a:moveTo>
                    <a:cubicBezTo>
                      <a:pt x="80805" y="18952"/>
                      <a:pt x="83981" y="21031"/>
                      <a:pt x="84022" y="25188"/>
                    </a:cubicBezTo>
                    <a:cubicBezTo>
                      <a:pt x="83543" y="25084"/>
                      <a:pt x="83060" y="25032"/>
                      <a:pt x="82581" y="25032"/>
                    </a:cubicBezTo>
                    <a:cubicBezTo>
                      <a:pt x="80728" y="25032"/>
                      <a:pt x="78930" y="25798"/>
                      <a:pt x="77642" y="27187"/>
                    </a:cubicBezTo>
                    <a:cubicBezTo>
                      <a:pt x="76360" y="25816"/>
                      <a:pt x="74568" y="25027"/>
                      <a:pt x="72687" y="25027"/>
                    </a:cubicBezTo>
                    <a:cubicBezTo>
                      <a:pt x="72203" y="25027"/>
                      <a:pt x="71719" y="25081"/>
                      <a:pt x="71244" y="25188"/>
                    </a:cubicBezTo>
                    <a:cubicBezTo>
                      <a:pt x="71280" y="21031"/>
                      <a:pt x="74454" y="18952"/>
                      <a:pt x="77629" y="18952"/>
                    </a:cubicBezTo>
                    <a:close/>
                    <a:moveTo>
                      <a:pt x="100945" y="18952"/>
                    </a:moveTo>
                    <a:cubicBezTo>
                      <a:pt x="104119" y="18952"/>
                      <a:pt x="107295" y="21030"/>
                      <a:pt x="107337" y="25187"/>
                    </a:cubicBezTo>
                    <a:lnTo>
                      <a:pt x="107337" y="25187"/>
                    </a:lnTo>
                    <a:cubicBezTo>
                      <a:pt x="106865" y="25086"/>
                      <a:pt x="106389" y="25037"/>
                      <a:pt x="105918" y="25037"/>
                    </a:cubicBezTo>
                    <a:cubicBezTo>
                      <a:pt x="104057" y="25037"/>
                      <a:pt x="102256" y="25803"/>
                      <a:pt x="100957" y="27196"/>
                    </a:cubicBezTo>
                    <a:cubicBezTo>
                      <a:pt x="99676" y="25816"/>
                      <a:pt x="97883" y="25036"/>
                      <a:pt x="96002" y="25036"/>
                    </a:cubicBezTo>
                    <a:cubicBezTo>
                      <a:pt x="95518" y="25036"/>
                      <a:pt x="95034" y="25081"/>
                      <a:pt x="94559" y="25188"/>
                    </a:cubicBezTo>
                    <a:cubicBezTo>
                      <a:pt x="94595" y="21031"/>
                      <a:pt x="97769" y="18952"/>
                      <a:pt x="100945" y="18952"/>
                    </a:cubicBezTo>
                    <a:close/>
                    <a:moveTo>
                      <a:pt x="53997" y="19058"/>
                    </a:moveTo>
                    <a:cubicBezTo>
                      <a:pt x="56578" y="19058"/>
                      <a:pt x="59157" y="20432"/>
                      <a:pt x="60052" y="23181"/>
                    </a:cubicBezTo>
                    <a:cubicBezTo>
                      <a:pt x="60267" y="23853"/>
                      <a:pt x="60384" y="24570"/>
                      <a:pt x="60384" y="25278"/>
                    </a:cubicBezTo>
                    <a:cubicBezTo>
                      <a:pt x="59909" y="25176"/>
                      <a:pt x="59430" y="25126"/>
                      <a:pt x="58956" y="25126"/>
                    </a:cubicBezTo>
                    <a:cubicBezTo>
                      <a:pt x="57095" y="25126"/>
                      <a:pt x="55295" y="25893"/>
                      <a:pt x="53995" y="27285"/>
                    </a:cubicBezTo>
                    <a:cubicBezTo>
                      <a:pt x="52714" y="25905"/>
                      <a:pt x="50922" y="25126"/>
                      <a:pt x="49049" y="25126"/>
                    </a:cubicBezTo>
                    <a:cubicBezTo>
                      <a:pt x="48556" y="25126"/>
                      <a:pt x="48072" y="25180"/>
                      <a:pt x="47597" y="25278"/>
                    </a:cubicBezTo>
                    <a:cubicBezTo>
                      <a:pt x="47606" y="24570"/>
                      <a:pt x="47714" y="23853"/>
                      <a:pt x="47929" y="23181"/>
                    </a:cubicBezTo>
                    <a:cubicBezTo>
                      <a:pt x="48830" y="20434"/>
                      <a:pt x="51414" y="19058"/>
                      <a:pt x="53997" y="19058"/>
                    </a:cubicBezTo>
                    <a:close/>
                    <a:moveTo>
                      <a:pt x="7163" y="19140"/>
                    </a:moveTo>
                    <a:cubicBezTo>
                      <a:pt x="10339" y="19140"/>
                      <a:pt x="13516" y="21219"/>
                      <a:pt x="13556" y="25377"/>
                    </a:cubicBezTo>
                    <a:cubicBezTo>
                      <a:pt x="13079" y="25272"/>
                      <a:pt x="12598" y="25222"/>
                      <a:pt x="12120" y="25222"/>
                    </a:cubicBezTo>
                    <a:cubicBezTo>
                      <a:pt x="10263" y="25222"/>
                      <a:pt x="8460" y="25990"/>
                      <a:pt x="7163" y="27379"/>
                    </a:cubicBezTo>
                    <a:lnTo>
                      <a:pt x="7163" y="27379"/>
                    </a:lnTo>
                    <a:cubicBezTo>
                      <a:pt x="5882" y="26002"/>
                      <a:pt x="4092" y="25224"/>
                      <a:pt x="2212" y="25224"/>
                    </a:cubicBezTo>
                    <a:cubicBezTo>
                      <a:pt x="1728" y="25224"/>
                      <a:pt x="1245" y="25278"/>
                      <a:pt x="770" y="25377"/>
                    </a:cubicBezTo>
                    <a:cubicBezTo>
                      <a:pt x="810" y="21219"/>
                      <a:pt x="3987" y="19140"/>
                      <a:pt x="7163" y="19140"/>
                    </a:cubicBezTo>
                    <a:close/>
                    <a:moveTo>
                      <a:pt x="30465" y="19152"/>
                    </a:moveTo>
                    <a:cubicBezTo>
                      <a:pt x="33638" y="19152"/>
                      <a:pt x="36811" y="21228"/>
                      <a:pt x="36854" y="25382"/>
                    </a:cubicBezTo>
                    <a:lnTo>
                      <a:pt x="36854" y="25382"/>
                    </a:lnTo>
                    <a:cubicBezTo>
                      <a:pt x="36384" y="25282"/>
                      <a:pt x="35912" y="25234"/>
                      <a:pt x="35443" y="25234"/>
                    </a:cubicBezTo>
                    <a:cubicBezTo>
                      <a:pt x="33580" y="25234"/>
                      <a:pt x="31775" y="26000"/>
                      <a:pt x="30483" y="27393"/>
                    </a:cubicBezTo>
                    <a:cubicBezTo>
                      <a:pt x="29201" y="26013"/>
                      <a:pt x="27409" y="25233"/>
                      <a:pt x="25528" y="25233"/>
                    </a:cubicBezTo>
                    <a:cubicBezTo>
                      <a:pt x="25044" y="25233"/>
                      <a:pt x="24560" y="25287"/>
                      <a:pt x="24085" y="25386"/>
                    </a:cubicBezTo>
                    <a:cubicBezTo>
                      <a:pt x="24116" y="21231"/>
                      <a:pt x="27290" y="19152"/>
                      <a:pt x="30465" y="19152"/>
                    </a:cubicBezTo>
                    <a:close/>
                    <a:moveTo>
                      <a:pt x="119325" y="25304"/>
                    </a:moveTo>
                    <a:cubicBezTo>
                      <a:pt x="121264" y="25304"/>
                      <a:pt x="123133" y="26108"/>
                      <a:pt x="124478" y="27563"/>
                    </a:cubicBezTo>
                    <a:cubicBezTo>
                      <a:pt x="124458" y="27563"/>
                      <a:pt x="124438" y="27563"/>
                      <a:pt x="124418" y="27563"/>
                    </a:cubicBezTo>
                    <a:cubicBezTo>
                      <a:pt x="122550" y="27563"/>
                      <a:pt x="120782" y="28392"/>
                      <a:pt x="119541" y="29696"/>
                    </a:cubicBezTo>
                    <a:cubicBezTo>
                      <a:pt x="119622" y="28110"/>
                      <a:pt x="119039" y="26604"/>
                      <a:pt x="118045" y="25421"/>
                    </a:cubicBezTo>
                    <a:cubicBezTo>
                      <a:pt x="118472" y="25342"/>
                      <a:pt x="118900" y="25304"/>
                      <a:pt x="119325" y="25304"/>
                    </a:cubicBezTo>
                    <a:close/>
                    <a:moveTo>
                      <a:pt x="129625" y="25304"/>
                    </a:moveTo>
                    <a:cubicBezTo>
                      <a:pt x="130050" y="25304"/>
                      <a:pt x="130477" y="25342"/>
                      <a:pt x="130903" y="25421"/>
                    </a:cubicBezTo>
                    <a:cubicBezTo>
                      <a:pt x="129908" y="26604"/>
                      <a:pt x="129326" y="28101"/>
                      <a:pt x="129415" y="29696"/>
                    </a:cubicBezTo>
                    <a:cubicBezTo>
                      <a:pt x="128165" y="28392"/>
                      <a:pt x="126398" y="27563"/>
                      <a:pt x="124538" y="27563"/>
                    </a:cubicBezTo>
                    <a:cubicBezTo>
                      <a:pt x="124518" y="27563"/>
                      <a:pt x="124498" y="27563"/>
                      <a:pt x="124478" y="27563"/>
                    </a:cubicBezTo>
                    <a:cubicBezTo>
                      <a:pt x="125816" y="26108"/>
                      <a:pt x="127690" y="25304"/>
                      <a:pt x="129625" y="25304"/>
                    </a:cubicBezTo>
                    <a:close/>
                    <a:moveTo>
                      <a:pt x="95793" y="25402"/>
                    </a:moveTo>
                    <a:cubicBezTo>
                      <a:pt x="97728" y="25402"/>
                      <a:pt x="99603" y="26205"/>
                      <a:pt x="100948" y="27653"/>
                    </a:cubicBezTo>
                    <a:lnTo>
                      <a:pt x="100948" y="27653"/>
                    </a:lnTo>
                    <a:cubicBezTo>
                      <a:pt x="100945" y="27653"/>
                      <a:pt x="100942" y="27653"/>
                      <a:pt x="100939" y="27653"/>
                    </a:cubicBezTo>
                    <a:cubicBezTo>
                      <a:pt x="100919" y="27652"/>
                      <a:pt x="100900" y="27652"/>
                      <a:pt x="100880" y="27652"/>
                    </a:cubicBezTo>
                    <a:cubicBezTo>
                      <a:pt x="99020" y="27652"/>
                      <a:pt x="97252" y="28491"/>
                      <a:pt x="96011" y="29794"/>
                    </a:cubicBezTo>
                    <a:cubicBezTo>
                      <a:pt x="96091" y="28199"/>
                      <a:pt x="95509" y="26703"/>
                      <a:pt x="94514" y="25520"/>
                    </a:cubicBezTo>
                    <a:cubicBezTo>
                      <a:pt x="94940" y="25441"/>
                      <a:pt x="95368" y="25402"/>
                      <a:pt x="95793" y="25402"/>
                    </a:cubicBezTo>
                    <a:close/>
                    <a:moveTo>
                      <a:pt x="82779" y="25411"/>
                    </a:moveTo>
                    <a:cubicBezTo>
                      <a:pt x="83204" y="25411"/>
                      <a:pt x="83632" y="25450"/>
                      <a:pt x="84057" y="25529"/>
                    </a:cubicBezTo>
                    <a:cubicBezTo>
                      <a:pt x="83063" y="26703"/>
                      <a:pt x="82480" y="28208"/>
                      <a:pt x="82570" y="29803"/>
                    </a:cubicBezTo>
                    <a:cubicBezTo>
                      <a:pt x="81320" y="28500"/>
                      <a:pt x="79561" y="27661"/>
                      <a:pt x="77692" y="27661"/>
                    </a:cubicBezTo>
                    <a:cubicBezTo>
                      <a:pt x="77672" y="27661"/>
                      <a:pt x="77653" y="27661"/>
                      <a:pt x="77633" y="27662"/>
                    </a:cubicBezTo>
                    <a:cubicBezTo>
                      <a:pt x="78970" y="26214"/>
                      <a:pt x="80844" y="25411"/>
                      <a:pt x="82779" y="25411"/>
                    </a:cubicBezTo>
                    <a:close/>
                    <a:moveTo>
                      <a:pt x="59128" y="25506"/>
                    </a:moveTo>
                    <a:cubicBezTo>
                      <a:pt x="59557" y="25506"/>
                      <a:pt x="59990" y="25546"/>
                      <a:pt x="60420" y="25628"/>
                    </a:cubicBezTo>
                    <a:cubicBezTo>
                      <a:pt x="59434" y="26801"/>
                      <a:pt x="58852" y="28307"/>
                      <a:pt x="58932" y="29893"/>
                    </a:cubicBezTo>
                    <a:cubicBezTo>
                      <a:pt x="57697" y="28596"/>
                      <a:pt x="55941" y="27760"/>
                      <a:pt x="54083" y="27760"/>
                    </a:cubicBezTo>
                    <a:cubicBezTo>
                      <a:pt x="54054" y="27760"/>
                      <a:pt x="54024" y="27760"/>
                      <a:pt x="53995" y="27760"/>
                    </a:cubicBezTo>
                    <a:cubicBezTo>
                      <a:pt x="53975" y="27760"/>
                      <a:pt x="53955" y="27760"/>
                      <a:pt x="53935" y="27760"/>
                    </a:cubicBezTo>
                    <a:cubicBezTo>
                      <a:pt x="52067" y="27760"/>
                      <a:pt x="50308" y="28589"/>
                      <a:pt x="49058" y="29893"/>
                    </a:cubicBezTo>
                    <a:cubicBezTo>
                      <a:pt x="49138" y="28307"/>
                      <a:pt x="48565" y="26801"/>
                      <a:pt x="47561" y="25619"/>
                    </a:cubicBezTo>
                    <a:lnTo>
                      <a:pt x="47561" y="25619"/>
                    </a:lnTo>
                    <a:lnTo>
                      <a:pt x="47570" y="25628"/>
                    </a:lnTo>
                    <a:cubicBezTo>
                      <a:pt x="48002" y="25546"/>
                      <a:pt x="48436" y="25506"/>
                      <a:pt x="48867" y="25506"/>
                    </a:cubicBezTo>
                    <a:cubicBezTo>
                      <a:pt x="50796" y="25506"/>
                      <a:pt x="52663" y="26308"/>
                      <a:pt x="54004" y="27751"/>
                    </a:cubicBezTo>
                    <a:cubicBezTo>
                      <a:pt x="55337" y="26308"/>
                      <a:pt x="57203" y="25506"/>
                      <a:pt x="59128" y="25506"/>
                    </a:cubicBezTo>
                    <a:close/>
                    <a:moveTo>
                      <a:pt x="25327" y="25613"/>
                    </a:moveTo>
                    <a:cubicBezTo>
                      <a:pt x="27257" y="25613"/>
                      <a:pt x="29124" y="26416"/>
                      <a:pt x="30465" y="27859"/>
                    </a:cubicBezTo>
                    <a:lnTo>
                      <a:pt x="30465" y="27859"/>
                    </a:lnTo>
                    <a:cubicBezTo>
                      <a:pt x="30462" y="27859"/>
                      <a:pt x="30459" y="27859"/>
                      <a:pt x="30456" y="27859"/>
                    </a:cubicBezTo>
                    <a:cubicBezTo>
                      <a:pt x="30436" y="27859"/>
                      <a:pt x="30416" y="27858"/>
                      <a:pt x="30397" y="27858"/>
                    </a:cubicBezTo>
                    <a:cubicBezTo>
                      <a:pt x="28528" y="27858"/>
                      <a:pt x="26769" y="28697"/>
                      <a:pt x="25519" y="30000"/>
                    </a:cubicBezTo>
                    <a:cubicBezTo>
                      <a:pt x="25608" y="28414"/>
                      <a:pt x="25026" y="26909"/>
                      <a:pt x="24031" y="25735"/>
                    </a:cubicBezTo>
                    <a:cubicBezTo>
                      <a:pt x="24463" y="25653"/>
                      <a:pt x="24897" y="25613"/>
                      <a:pt x="25327" y="25613"/>
                    </a:cubicBezTo>
                    <a:close/>
                    <a:moveTo>
                      <a:pt x="106136" y="30070"/>
                    </a:moveTo>
                    <a:cubicBezTo>
                      <a:pt x="106135" y="30070"/>
                      <a:pt x="106135" y="30070"/>
                      <a:pt x="106134" y="30070"/>
                    </a:cubicBezTo>
                    <a:lnTo>
                      <a:pt x="106134" y="30070"/>
                    </a:lnTo>
                    <a:lnTo>
                      <a:pt x="106136" y="30072"/>
                    </a:lnTo>
                    <a:cubicBezTo>
                      <a:pt x="106136" y="30071"/>
                      <a:pt x="106136" y="30071"/>
                      <a:pt x="106136" y="30070"/>
                    </a:cubicBezTo>
                    <a:close/>
                    <a:moveTo>
                      <a:pt x="70806" y="20910"/>
                    </a:moveTo>
                    <a:cubicBezTo>
                      <a:pt x="71297" y="20910"/>
                      <a:pt x="71792" y="20961"/>
                      <a:pt x="72283" y="21067"/>
                    </a:cubicBezTo>
                    <a:cubicBezTo>
                      <a:pt x="71289" y="22321"/>
                      <a:pt x="70742" y="23907"/>
                      <a:pt x="70939" y="25574"/>
                    </a:cubicBezTo>
                    <a:cubicBezTo>
                      <a:pt x="71449" y="25460"/>
                      <a:pt x="71962" y="25404"/>
                      <a:pt x="72472" y="25404"/>
                    </a:cubicBezTo>
                    <a:cubicBezTo>
                      <a:pt x="74409" y="25404"/>
                      <a:pt x="76285" y="26207"/>
                      <a:pt x="77633" y="27662"/>
                    </a:cubicBezTo>
                    <a:cubicBezTo>
                      <a:pt x="77615" y="27661"/>
                      <a:pt x="77597" y="27661"/>
                      <a:pt x="77578" y="27661"/>
                    </a:cubicBezTo>
                    <a:cubicBezTo>
                      <a:pt x="75520" y="27661"/>
                      <a:pt x="73598" y="28670"/>
                      <a:pt x="72346" y="30197"/>
                    </a:cubicBezTo>
                    <a:cubicBezTo>
                      <a:pt x="72748" y="26467"/>
                      <a:pt x="69425" y="23154"/>
                      <a:pt x="65707" y="23154"/>
                    </a:cubicBezTo>
                    <a:cubicBezTo>
                      <a:pt x="65692" y="23154"/>
                      <a:pt x="65677" y="23154"/>
                      <a:pt x="65662" y="23154"/>
                    </a:cubicBezTo>
                    <a:cubicBezTo>
                      <a:pt x="67004" y="21705"/>
                      <a:pt x="68876" y="20910"/>
                      <a:pt x="70806" y="20910"/>
                    </a:cubicBezTo>
                    <a:close/>
                    <a:moveTo>
                      <a:pt x="112818" y="23450"/>
                    </a:moveTo>
                    <a:cubicBezTo>
                      <a:pt x="115995" y="23450"/>
                      <a:pt x="119174" y="25529"/>
                      <a:pt x="119218" y="29687"/>
                    </a:cubicBezTo>
                    <a:cubicBezTo>
                      <a:pt x="118738" y="29582"/>
                      <a:pt x="118254" y="29531"/>
                      <a:pt x="117774" y="29531"/>
                    </a:cubicBezTo>
                    <a:cubicBezTo>
                      <a:pt x="115916" y="29531"/>
                      <a:pt x="114117" y="30298"/>
                      <a:pt x="112821" y="31694"/>
                    </a:cubicBezTo>
                    <a:cubicBezTo>
                      <a:pt x="111548" y="30314"/>
                      <a:pt x="109756" y="29534"/>
                      <a:pt x="107874" y="29534"/>
                    </a:cubicBezTo>
                    <a:cubicBezTo>
                      <a:pt x="107391" y="29534"/>
                      <a:pt x="106907" y="29588"/>
                      <a:pt x="106432" y="29687"/>
                    </a:cubicBezTo>
                    <a:cubicBezTo>
                      <a:pt x="106468" y="25529"/>
                      <a:pt x="109642" y="23450"/>
                      <a:pt x="112818" y="23450"/>
                    </a:cubicBezTo>
                    <a:close/>
                    <a:moveTo>
                      <a:pt x="136132" y="23450"/>
                    </a:moveTo>
                    <a:cubicBezTo>
                      <a:pt x="139308" y="23450"/>
                      <a:pt x="142484" y="25529"/>
                      <a:pt x="142525" y="29687"/>
                    </a:cubicBezTo>
                    <a:cubicBezTo>
                      <a:pt x="142051" y="29585"/>
                      <a:pt x="141574" y="29535"/>
                      <a:pt x="141100" y="29535"/>
                    </a:cubicBezTo>
                    <a:cubicBezTo>
                      <a:pt x="139242" y="29535"/>
                      <a:pt x="137437" y="30301"/>
                      <a:pt x="136145" y="31694"/>
                    </a:cubicBezTo>
                    <a:cubicBezTo>
                      <a:pt x="134863" y="30314"/>
                      <a:pt x="133071" y="29534"/>
                      <a:pt x="131190" y="29534"/>
                    </a:cubicBezTo>
                    <a:cubicBezTo>
                      <a:pt x="130706" y="29534"/>
                      <a:pt x="130222" y="29588"/>
                      <a:pt x="129747" y="29687"/>
                    </a:cubicBezTo>
                    <a:cubicBezTo>
                      <a:pt x="129783" y="25529"/>
                      <a:pt x="132957" y="23450"/>
                      <a:pt x="136132" y="23450"/>
                    </a:cubicBezTo>
                    <a:close/>
                    <a:moveTo>
                      <a:pt x="89290" y="23558"/>
                    </a:moveTo>
                    <a:cubicBezTo>
                      <a:pt x="92466" y="23558"/>
                      <a:pt x="95642" y="25636"/>
                      <a:pt x="95679" y="29792"/>
                    </a:cubicBezTo>
                    <a:lnTo>
                      <a:pt x="95679" y="29792"/>
                    </a:lnTo>
                    <a:cubicBezTo>
                      <a:pt x="95202" y="29689"/>
                      <a:pt x="94721" y="29638"/>
                      <a:pt x="94245" y="29638"/>
                    </a:cubicBezTo>
                    <a:cubicBezTo>
                      <a:pt x="92389" y="29638"/>
                      <a:pt x="90595" y="30406"/>
                      <a:pt x="89299" y="31801"/>
                    </a:cubicBezTo>
                    <a:cubicBezTo>
                      <a:pt x="88025" y="30429"/>
                      <a:pt x="86246" y="29642"/>
                      <a:pt x="84376" y="29642"/>
                    </a:cubicBezTo>
                    <a:cubicBezTo>
                      <a:pt x="84365" y="29642"/>
                      <a:pt x="84355" y="29642"/>
                      <a:pt x="84344" y="29642"/>
                    </a:cubicBezTo>
                    <a:cubicBezTo>
                      <a:pt x="83860" y="29642"/>
                      <a:pt x="83376" y="29687"/>
                      <a:pt x="82902" y="29794"/>
                    </a:cubicBezTo>
                    <a:cubicBezTo>
                      <a:pt x="82937" y="25637"/>
                      <a:pt x="86114" y="23558"/>
                      <a:pt x="89290" y="23558"/>
                    </a:cubicBezTo>
                    <a:close/>
                    <a:moveTo>
                      <a:pt x="42335" y="23651"/>
                    </a:moveTo>
                    <a:cubicBezTo>
                      <a:pt x="45511" y="23651"/>
                      <a:pt x="48686" y="25727"/>
                      <a:pt x="48726" y="29884"/>
                    </a:cubicBezTo>
                    <a:cubicBezTo>
                      <a:pt x="48251" y="29782"/>
                      <a:pt x="47772" y="29732"/>
                      <a:pt x="47298" y="29732"/>
                    </a:cubicBezTo>
                    <a:cubicBezTo>
                      <a:pt x="45434" y="29732"/>
                      <a:pt x="43630" y="30499"/>
                      <a:pt x="42337" y="31891"/>
                    </a:cubicBezTo>
                    <a:cubicBezTo>
                      <a:pt x="41056" y="30511"/>
                      <a:pt x="39264" y="29731"/>
                      <a:pt x="37382" y="29731"/>
                    </a:cubicBezTo>
                    <a:cubicBezTo>
                      <a:pt x="36898" y="29731"/>
                      <a:pt x="36415" y="29785"/>
                      <a:pt x="35940" y="29884"/>
                    </a:cubicBezTo>
                    <a:cubicBezTo>
                      <a:pt x="35980" y="25729"/>
                      <a:pt x="39158" y="23651"/>
                      <a:pt x="42335" y="23651"/>
                    </a:cubicBezTo>
                    <a:close/>
                    <a:moveTo>
                      <a:pt x="65651" y="23651"/>
                    </a:moveTo>
                    <a:cubicBezTo>
                      <a:pt x="68826" y="23651"/>
                      <a:pt x="72001" y="25727"/>
                      <a:pt x="72041" y="29884"/>
                    </a:cubicBezTo>
                    <a:cubicBezTo>
                      <a:pt x="71568" y="29782"/>
                      <a:pt x="71091" y="29732"/>
                      <a:pt x="70617" y="29732"/>
                    </a:cubicBezTo>
                    <a:cubicBezTo>
                      <a:pt x="68758" y="29732"/>
                      <a:pt x="66952" y="30499"/>
                      <a:pt x="65653" y="31891"/>
                    </a:cubicBezTo>
                    <a:cubicBezTo>
                      <a:pt x="64371" y="30511"/>
                      <a:pt x="62579" y="29731"/>
                      <a:pt x="60697" y="29731"/>
                    </a:cubicBezTo>
                    <a:cubicBezTo>
                      <a:pt x="60214" y="29731"/>
                      <a:pt x="59730" y="29785"/>
                      <a:pt x="59255" y="29884"/>
                    </a:cubicBezTo>
                    <a:cubicBezTo>
                      <a:pt x="59295" y="25729"/>
                      <a:pt x="62473" y="23651"/>
                      <a:pt x="65651" y="23651"/>
                    </a:cubicBezTo>
                    <a:close/>
                    <a:moveTo>
                      <a:pt x="18808" y="23757"/>
                    </a:moveTo>
                    <a:cubicBezTo>
                      <a:pt x="21978" y="23757"/>
                      <a:pt x="25149" y="25829"/>
                      <a:pt x="25196" y="29978"/>
                    </a:cubicBezTo>
                    <a:lnTo>
                      <a:pt x="25196" y="29978"/>
                    </a:lnTo>
                    <a:cubicBezTo>
                      <a:pt x="24721" y="29876"/>
                      <a:pt x="24243" y="29826"/>
                      <a:pt x="23769" y="29826"/>
                    </a:cubicBezTo>
                    <a:cubicBezTo>
                      <a:pt x="21911" y="29826"/>
                      <a:pt x="20114" y="30592"/>
                      <a:pt x="18825" y="31981"/>
                    </a:cubicBezTo>
                    <a:cubicBezTo>
                      <a:pt x="17544" y="30610"/>
                      <a:pt x="15752" y="29821"/>
                      <a:pt x="13870" y="29821"/>
                    </a:cubicBezTo>
                    <a:cubicBezTo>
                      <a:pt x="13386" y="29830"/>
                      <a:pt x="12902" y="29875"/>
                      <a:pt x="12427" y="29982"/>
                    </a:cubicBezTo>
                    <a:cubicBezTo>
                      <a:pt x="12463" y="25834"/>
                      <a:pt x="15635" y="23757"/>
                      <a:pt x="18808" y="23757"/>
                    </a:cubicBezTo>
                    <a:close/>
                    <a:moveTo>
                      <a:pt x="117967" y="29909"/>
                    </a:moveTo>
                    <a:cubicBezTo>
                      <a:pt x="118392" y="29909"/>
                      <a:pt x="118820" y="29948"/>
                      <a:pt x="119245" y="30027"/>
                    </a:cubicBezTo>
                    <a:cubicBezTo>
                      <a:pt x="118253" y="31208"/>
                      <a:pt x="117671" y="32700"/>
                      <a:pt x="117757" y="34292"/>
                    </a:cubicBezTo>
                    <a:lnTo>
                      <a:pt x="117757" y="34292"/>
                    </a:lnTo>
                    <a:cubicBezTo>
                      <a:pt x="116507" y="32989"/>
                      <a:pt x="114740" y="32159"/>
                      <a:pt x="112880" y="32159"/>
                    </a:cubicBezTo>
                    <a:cubicBezTo>
                      <a:pt x="112860" y="32159"/>
                      <a:pt x="112840" y="32160"/>
                      <a:pt x="112821" y="32160"/>
                    </a:cubicBezTo>
                    <a:cubicBezTo>
                      <a:pt x="114158" y="30712"/>
                      <a:pt x="116031" y="29909"/>
                      <a:pt x="117967" y="29909"/>
                    </a:cubicBezTo>
                    <a:close/>
                    <a:moveTo>
                      <a:pt x="84144" y="30017"/>
                    </a:moveTo>
                    <a:cubicBezTo>
                      <a:pt x="86080" y="30017"/>
                      <a:pt x="87953" y="30820"/>
                      <a:pt x="89290" y="32267"/>
                    </a:cubicBezTo>
                    <a:cubicBezTo>
                      <a:pt x="89271" y="32267"/>
                      <a:pt x="89251" y="32267"/>
                      <a:pt x="89231" y="32267"/>
                    </a:cubicBezTo>
                    <a:cubicBezTo>
                      <a:pt x="87362" y="32267"/>
                      <a:pt x="85595" y="33105"/>
                      <a:pt x="84353" y="34409"/>
                    </a:cubicBezTo>
                    <a:cubicBezTo>
                      <a:pt x="84443" y="32814"/>
                      <a:pt x="83851" y="31317"/>
                      <a:pt x="82866" y="30135"/>
                    </a:cubicBezTo>
                    <a:cubicBezTo>
                      <a:pt x="83291" y="30056"/>
                      <a:pt x="83719" y="30017"/>
                      <a:pt x="84144" y="30017"/>
                    </a:cubicBezTo>
                    <a:close/>
                    <a:moveTo>
                      <a:pt x="94437" y="30017"/>
                    </a:moveTo>
                    <a:cubicBezTo>
                      <a:pt x="94862" y="30017"/>
                      <a:pt x="95289" y="30056"/>
                      <a:pt x="95715" y="30135"/>
                    </a:cubicBezTo>
                    <a:cubicBezTo>
                      <a:pt x="94729" y="31317"/>
                      <a:pt x="94138" y="32814"/>
                      <a:pt x="94228" y="34409"/>
                    </a:cubicBezTo>
                    <a:cubicBezTo>
                      <a:pt x="92977" y="33105"/>
                      <a:pt x="91218" y="32267"/>
                      <a:pt x="89350" y="32267"/>
                    </a:cubicBezTo>
                    <a:cubicBezTo>
                      <a:pt x="89333" y="32267"/>
                      <a:pt x="89316" y="32267"/>
                      <a:pt x="89299" y="32267"/>
                    </a:cubicBezTo>
                    <a:lnTo>
                      <a:pt x="89299" y="32267"/>
                    </a:lnTo>
                    <a:cubicBezTo>
                      <a:pt x="90637" y="30820"/>
                      <a:pt x="92504" y="30017"/>
                      <a:pt x="94437" y="30017"/>
                    </a:cubicBezTo>
                    <a:close/>
                    <a:moveTo>
                      <a:pt x="47484" y="30107"/>
                    </a:moveTo>
                    <a:cubicBezTo>
                      <a:pt x="47908" y="30107"/>
                      <a:pt x="48336" y="30145"/>
                      <a:pt x="48762" y="30224"/>
                    </a:cubicBezTo>
                    <a:cubicBezTo>
                      <a:pt x="47767" y="31407"/>
                      <a:pt x="47185" y="32912"/>
                      <a:pt x="47275" y="34498"/>
                    </a:cubicBezTo>
                    <a:cubicBezTo>
                      <a:pt x="46024" y="33195"/>
                      <a:pt x="44256" y="32357"/>
                      <a:pt x="42396" y="32357"/>
                    </a:cubicBezTo>
                    <a:cubicBezTo>
                      <a:pt x="42377" y="32357"/>
                      <a:pt x="42357" y="32357"/>
                      <a:pt x="42337" y="32357"/>
                    </a:cubicBezTo>
                    <a:cubicBezTo>
                      <a:pt x="43675" y="30909"/>
                      <a:pt x="45548" y="30107"/>
                      <a:pt x="47484" y="30107"/>
                    </a:cubicBezTo>
                    <a:close/>
                    <a:moveTo>
                      <a:pt x="60497" y="30107"/>
                    </a:moveTo>
                    <a:cubicBezTo>
                      <a:pt x="62433" y="30107"/>
                      <a:pt x="64308" y="30911"/>
                      <a:pt x="65653" y="32366"/>
                    </a:cubicBezTo>
                    <a:lnTo>
                      <a:pt x="65653" y="32366"/>
                    </a:lnTo>
                    <a:cubicBezTo>
                      <a:pt x="65650" y="32366"/>
                      <a:pt x="65647" y="32366"/>
                      <a:pt x="65644" y="32366"/>
                    </a:cubicBezTo>
                    <a:cubicBezTo>
                      <a:pt x="65624" y="32366"/>
                      <a:pt x="65604" y="32366"/>
                      <a:pt x="65584" y="32366"/>
                    </a:cubicBezTo>
                    <a:cubicBezTo>
                      <a:pt x="63715" y="32366"/>
                      <a:pt x="61957" y="33195"/>
                      <a:pt x="60706" y="34498"/>
                    </a:cubicBezTo>
                    <a:cubicBezTo>
                      <a:pt x="60796" y="32912"/>
                      <a:pt x="60214" y="31407"/>
                      <a:pt x="59219" y="30224"/>
                    </a:cubicBezTo>
                    <a:cubicBezTo>
                      <a:pt x="59644" y="30145"/>
                      <a:pt x="60072" y="30107"/>
                      <a:pt x="60497" y="30107"/>
                    </a:cubicBezTo>
                    <a:close/>
                    <a:moveTo>
                      <a:pt x="106093" y="25399"/>
                    </a:moveTo>
                    <a:cubicBezTo>
                      <a:pt x="106554" y="25399"/>
                      <a:pt x="107019" y="25445"/>
                      <a:pt x="107480" y="25538"/>
                    </a:cubicBezTo>
                    <a:cubicBezTo>
                      <a:pt x="106477" y="26801"/>
                      <a:pt x="105930" y="28395"/>
                      <a:pt x="106136" y="30070"/>
                    </a:cubicBezTo>
                    <a:lnTo>
                      <a:pt x="106136" y="30070"/>
                    </a:lnTo>
                    <a:cubicBezTo>
                      <a:pt x="106645" y="29957"/>
                      <a:pt x="107158" y="29902"/>
                      <a:pt x="107667" y="29902"/>
                    </a:cubicBezTo>
                    <a:cubicBezTo>
                      <a:pt x="109601" y="29902"/>
                      <a:pt x="111474" y="30700"/>
                      <a:pt x="112821" y="32160"/>
                    </a:cubicBezTo>
                    <a:cubicBezTo>
                      <a:pt x="112802" y="32160"/>
                      <a:pt x="112783" y="32160"/>
                      <a:pt x="112764" y="32160"/>
                    </a:cubicBezTo>
                    <a:cubicBezTo>
                      <a:pt x="110778" y="32160"/>
                      <a:pt x="108911" y="33096"/>
                      <a:pt x="107659" y="34543"/>
                    </a:cubicBezTo>
                    <a:cubicBezTo>
                      <a:pt x="107785" y="32877"/>
                      <a:pt x="107175" y="31300"/>
                      <a:pt x="106127" y="30072"/>
                    </a:cubicBezTo>
                    <a:cubicBezTo>
                      <a:pt x="106130" y="30071"/>
                      <a:pt x="106132" y="30071"/>
                      <a:pt x="106134" y="30070"/>
                    </a:cubicBezTo>
                    <a:lnTo>
                      <a:pt x="106134" y="30070"/>
                    </a:lnTo>
                    <a:lnTo>
                      <a:pt x="106127" y="30063"/>
                    </a:lnTo>
                    <a:cubicBezTo>
                      <a:pt x="104875" y="28607"/>
                      <a:pt x="102990" y="27652"/>
                      <a:pt x="100995" y="27652"/>
                    </a:cubicBezTo>
                    <a:cubicBezTo>
                      <a:pt x="100979" y="27652"/>
                      <a:pt x="100964" y="27652"/>
                      <a:pt x="100948" y="27653"/>
                    </a:cubicBezTo>
                    <a:lnTo>
                      <a:pt x="100948" y="27653"/>
                    </a:lnTo>
                    <a:cubicBezTo>
                      <a:pt x="102286" y="26199"/>
                      <a:pt x="104161" y="25399"/>
                      <a:pt x="106093" y="25399"/>
                    </a:cubicBezTo>
                    <a:close/>
                    <a:moveTo>
                      <a:pt x="13651" y="30209"/>
                    </a:moveTo>
                    <a:cubicBezTo>
                      <a:pt x="15587" y="30209"/>
                      <a:pt x="17458" y="31009"/>
                      <a:pt x="18799" y="32455"/>
                    </a:cubicBezTo>
                    <a:lnTo>
                      <a:pt x="18799" y="32455"/>
                    </a:lnTo>
                    <a:cubicBezTo>
                      <a:pt x="18788" y="32455"/>
                      <a:pt x="18777" y="32455"/>
                      <a:pt x="18766" y="32455"/>
                    </a:cubicBezTo>
                    <a:cubicBezTo>
                      <a:pt x="16897" y="32455"/>
                      <a:pt x="15129" y="33294"/>
                      <a:pt x="13888" y="34597"/>
                    </a:cubicBezTo>
                    <a:cubicBezTo>
                      <a:pt x="13968" y="33002"/>
                      <a:pt x="13386" y="31497"/>
                      <a:pt x="12391" y="30323"/>
                    </a:cubicBezTo>
                    <a:cubicBezTo>
                      <a:pt x="12811" y="30247"/>
                      <a:pt x="13233" y="30209"/>
                      <a:pt x="13651" y="30209"/>
                    </a:cubicBezTo>
                    <a:close/>
                    <a:moveTo>
                      <a:pt x="23971" y="30205"/>
                    </a:moveTo>
                    <a:cubicBezTo>
                      <a:pt x="24396" y="30205"/>
                      <a:pt x="24824" y="30244"/>
                      <a:pt x="25250" y="30323"/>
                    </a:cubicBezTo>
                    <a:cubicBezTo>
                      <a:pt x="24255" y="31497"/>
                      <a:pt x="23673" y="33002"/>
                      <a:pt x="23753" y="34597"/>
                    </a:cubicBezTo>
                    <a:cubicBezTo>
                      <a:pt x="22512" y="33294"/>
                      <a:pt x="20744" y="32455"/>
                      <a:pt x="18884" y="32455"/>
                    </a:cubicBezTo>
                    <a:cubicBezTo>
                      <a:pt x="18864" y="32455"/>
                      <a:pt x="18845" y="32455"/>
                      <a:pt x="18825" y="32455"/>
                    </a:cubicBezTo>
                    <a:cubicBezTo>
                      <a:pt x="20162" y="31008"/>
                      <a:pt x="22036" y="30205"/>
                      <a:pt x="23971" y="30205"/>
                    </a:cubicBezTo>
                    <a:close/>
                    <a:moveTo>
                      <a:pt x="35606" y="25605"/>
                    </a:moveTo>
                    <a:cubicBezTo>
                      <a:pt x="36068" y="25605"/>
                      <a:pt x="36534" y="25651"/>
                      <a:pt x="36997" y="25744"/>
                    </a:cubicBezTo>
                    <a:cubicBezTo>
                      <a:pt x="35993" y="26999"/>
                      <a:pt x="35438" y="28593"/>
                      <a:pt x="35644" y="30269"/>
                    </a:cubicBezTo>
                    <a:cubicBezTo>
                      <a:pt x="36150" y="30158"/>
                      <a:pt x="36661" y="30103"/>
                      <a:pt x="37168" y="30103"/>
                    </a:cubicBezTo>
                    <a:cubicBezTo>
                      <a:pt x="39104" y="30103"/>
                      <a:pt x="40980" y="30899"/>
                      <a:pt x="42329" y="32357"/>
                    </a:cubicBezTo>
                    <a:lnTo>
                      <a:pt x="42329" y="32357"/>
                    </a:lnTo>
                    <a:cubicBezTo>
                      <a:pt x="42313" y="32357"/>
                      <a:pt x="42297" y="32357"/>
                      <a:pt x="42282" y="32357"/>
                    </a:cubicBezTo>
                    <a:cubicBezTo>
                      <a:pt x="40295" y="32357"/>
                      <a:pt x="38428" y="33302"/>
                      <a:pt x="37176" y="34749"/>
                    </a:cubicBezTo>
                    <a:cubicBezTo>
                      <a:pt x="37302" y="33074"/>
                      <a:pt x="36692" y="31497"/>
                      <a:pt x="35644" y="30269"/>
                    </a:cubicBezTo>
                    <a:cubicBezTo>
                      <a:pt x="34392" y="28813"/>
                      <a:pt x="32507" y="27858"/>
                      <a:pt x="30511" y="27858"/>
                    </a:cubicBezTo>
                    <a:cubicBezTo>
                      <a:pt x="30496" y="27858"/>
                      <a:pt x="30480" y="27859"/>
                      <a:pt x="30465" y="27859"/>
                    </a:cubicBezTo>
                    <a:lnTo>
                      <a:pt x="30465" y="27859"/>
                    </a:lnTo>
                    <a:cubicBezTo>
                      <a:pt x="31803" y="26405"/>
                      <a:pt x="33672" y="25605"/>
                      <a:pt x="35606" y="25605"/>
                    </a:cubicBezTo>
                    <a:close/>
                    <a:moveTo>
                      <a:pt x="124475" y="28056"/>
                    </a:moveTo>
                    <a:cubicBezTo>
                      <a:pt x="127650" y="28056"/>
                      <a:pt x="130827" y="30135"/>
                      <a:pt x="130867" y="34292"/>
                    </a:cubicBezTo>
                    <a:cubicBezTo>
                      <a:pt x="130389" y="34187"/>
                      <a:pt x="129906" y="34136"/>
                      <a:pt x="129427" y="34136"/>
                    </a:cubicBezTo>
                    <a:cubicBezTo>
                      <a:pt x="127574" y="34136"/>
                      <a:pt x="125776" y="34904"/>
                      <a:pt x="124487" y="36299"/>
                    </a:cubicBezTo>
                    <a:cubicBezTo>
                      <a:pt x="123213" y="34927"/>
                      <a:pt x="121434" y="34140"/>
                      <a:pt x="119564" y="34140"/>
                    </a:cubicBezTo>
                    <a:cubicBezTo>
                      <a:pt x="119553" y="34140"/>
                      <a:pt x="119543" y="34140"/>
                      <a:pt x="119532" y="34140"/>
                    </a:cubicBezTo>
                    <a:cubicBezTo>
                      <a:pt x="119048" y="34140"/>
                      <a:pt x="118564" y="34185"/>
                      <a:pt x="118089" y="34292"/>
                    </a:cubicBezTo>
                    <a:cubicBezTo>
                      <a:pt x="118125" y="30135"/>
                      <a:pt x="121299" y="28056"/>
                      <a:pt x="124475" y="28056"/>
                    </a:cubicBezTo>
                    <a:close/>
                    <a:moveTo>
                      <a:pt x="100943" y="28163"/>
                    </a:moveTo>
                    <a:cubicBezTo>
                      <a:pt x="104120" y="28163"/>
                      <a:pt x="107296" y="30242"/>
                      <a:pt x="107337" y="34400"/>
                    </a:cubicBezTo>
                    <a:cubicBezTo>
                      <a:pt x="106858" y="34295"/>
                      <a:pt x="106375" y="34244"/>
                      <a:pt x="105896" y="34244"/>
                    </a:cubicBezTo>
                    <a:cubicBezTo>
                      <a:pt x="104045" y="34244"/>
                      <a:pt x="102248" y="35008"/>
                      <a:pt x="100952" y="36393"/>
                    </a:cubicBezTo>
                    <a:lnTo>
                      <a:pt x="100952" y="36393"/>
                    </a:lnTo>
                    <a:cubicBezTo>
                      <a:pt x="99679" y="35024"/>
                      <a:pt x="97893" y="34247"/>
                      <a:pt x="96025" y="34247"/>
                    </a:cubicBezTo>
                    <a:cubicBezTo>
                      <a:pt x="96014" y="34247"/>
                      <a:pt x="96004" y="34247"/>
                      <a:pt x="95993" y="34248"/>
                    </a:cubicBezTo>
                    <a:cubicBezTo>
                      <a:pt x="95509" y="34248"/>
                      <a:pt x="95025" y="34292"/>
                      <a:pt x="94550" y="34400"/>
                    </a:cubicBezTo>
                    <a:cubicBezTo>
                      <a:pt x="94590" y="30242"/>
                      <a:pt x="97767" y="28163"/>
                      <a:pt x="100943" y="28163"/>
                    </a:cubicBezTo>
                    <a:close/>
                    <a:moveTo>
                      <a:pt x="77631" y="28160"/>
                    </a:moveTo>
                    <a:cubicBezTo>
                      <a:pt x="80803" y="28160"/>
                      <a:pt x="83975" y="30235"/>
                      <a:pt x="84021" y="34387"/>
                    </a:cubicBezTo>
                    <a:lnTo>
                      <a:pt x="84021" y="34387"/>
                    </a:lnTo>
                    <a:cubicBezTo>
                      <a:pt x="83552" y="34288"/>
                      <a:pt x="83080" y="34239"/>
                      <a:pt x="82612" y="34239"/>
                    </a:cubicBezTo>
                    <a:cubicBezTo>
                      <a:pt x="80751" y="34239"/>
                      <a:pt x="78950" y="35006"/>
                      <a:pt x="77651" y="36398"/>
                    </a:cubicBezTo>
                    <a:cubicBezTo>
                      <a:pt x="76377" y="35026"/>
                      <a:pt x="74589" y="34247"/>
                      <a:pt x="72710" y="34247"/>
                    </a:cubicBezTo>
                    <a:cubicBezTo>
                      <a:pt x="72699" y="34247"/>
                      <a:pt x="72688" y="34247"/>
                      <a:pt x="72678" y="34248"/>
                    </a:cubicBezTo>
                    <a:cubicBezTo>
                      <a:pt x="72194" y="34248"/>
                      <a:pt x="71710" y="34292"/>
                      <a:pt x="71235" y="34400"/>
                    </a:cubicBezTo>
                    <a:cubicBezTo>
                      <a:pt x="71275" y="30241"/>
                      <a:pt x="74454" y="28160"/>
                      <a:pt x="77631" y="28160"/>
                    </a:cubicBezTo>
                    <a:close/>
                    <a:moveTo>
                      <a:pt x="53992" y="28260"/>
                    </a:moveTo>
                    <a:cubicBezTo>
                      <a:pt x="57167" y="28260"/>
                      <a:pt x="60343" y="30336"/>
                      <a:pt x="60384" y="34488"/>
                    </a:cubicBezTo>
                    <a:lnTo>
                      <a:pt x="60384" y="34488"/>
                    </a:lnTo>
                    <a:cubicBezTo>
                      <a:pt x="59912" y="34387"/>
                      <a:pt x="59436" y="34338"/>
                      <a:pt x="58965" y="34338"/>
                    </a:cubicBezTo>
                    <a:cubicBezTo>
                      <a:pt x="57104" y="34338"/>
                      <a:pt x="55304" y="35104"/>
                      <a:pt x="54004" y="36497"/>
                    </a:cubicBezTo>
                    <a:cubicBezTo>
                      <a:pt x="52723" y="35117"/>
                      <a:pt x="50931" y="34337"/>
                      <a:pt x="49049" y="34337"/>
                    </a:cubicBezTo>
                    <a:cubicBezTo>
                      <a:pt x="48565" y="34337"/>
                      <a:pt x="48081" y="34391"/>
                      <a:pt x="47606" y="34489"/>
                    </a:cubicBezTo>
                    <a:cubicBezTo>
                      <a:pt x="47642" y="30336"/>
                      <a:pt x="50816" y="28260"/>
                      <a:pt x="53992" y="28260"/>
                    </a:cubicBezTo>
                    <a:close/>
                    <a:moveTo>
                      <a:pt x="7166" y="28348"/>
                    </a:moveTo>
                    <a:cubicBezTo>
                      <a:pt x="10341" y="28348"/>
                      <a:pt x="13516" y="30427"/>
                      <a:pt x="13556" y="34588"/>
                    </a:cubicBezTo>
                    <a:cubicBezTo>
                      <a:pt x="13083" y="34486"/>
                      <a:pt x="12605" y="34436"/>
                      <a:pt x="12131" y="34436"/>
                    </a:cubicBezTo>
                    <a:cubicBezTo>
                      <a:pt x="10273" y="34436"/>
                      <a:pt x="8469" y="35201"/>
                      <a:pt x="7176" y="36586"/>
                    </a:cubicBezTo>
                    <a:cubicBezTo>
                      <a:pt x="5893" y="35223"/>
                      <a:pt x="4106" y="34445"/>
                      <a:pt x="2227" y="34445"/>
                    </a:cubicBezTo>
                    <a:cubicBezTo>
                      <a:pt x="2216" y="34445"/>
                      <a:pt x="2205" y="34445"/>
                      <a:pt x="2194" y="34445"/>
                    </a:cubicBezTo>
                    <a:lnTo>
                      <a:pt x="2212" y="34427"/>
                    </a:lnTo>
                    <a:cubicBezTo>
                      <a:pt x="1728" y="34427"/>
                      <a:pt x="1245" y="34481"/>
                      <a:pt x="770" y="34588"/>
                    </a:cubicBezTo>
                    <a:cubicBezTo>
                      <a:pt x="810" y="30429"/>
                      <a:pt x="3988" y="28348"/>
                      <a:pt x="7166" y="28348"/>
                    </a:cubicBezTo>
                    <a:close/>
                    <a:moveTo>
                      <a:pt x="30465" y="28364"/>
                    </a:moveTo>
                    <a:cubicBezTo>
                      <a:pt x="33638" y="28364"/>
                      <a:pt x="36811" y="30439"/>
                      <a:pt x="36854" y="34593"/>
                    </a:cubicBezTo>
                    <a:lnTo>
                      <a:pt x="36854" y="34593"/>
                    </a:lnTo>
                    <a:cubicBezTo>
                      <a:pt x="36384" y="34494"/>
                      <a:pt x="35912" y="34445"/>
                      <a:pt x="35443" y="34445"/>
                    </a:cubicBezTo>
                    <a:cubicBezTo>
                      <a:pt x="33580" y="34445"/>
                      <a:pt x="31775" y="35212"/>
                      <a:pt x="30483" y="36604"/>
                    </a:cubicBezTo>
                    <a:cubicBezTo>
                      <a:pt x="29201" y="35224"/>
                      <a:pt x="27409" y="34445"/>
                      <a:pt x="25528" y="34445"/>
                    </a:cubicBezTo>
                    <a:cubicBezTo>
                      <a:pt x="25044" y="34445"/>
                      <a:pt x="24560" y="34498"/>
                      <a:pt x="24085" y="34597"/>
                    </a:cubicBezTo>
                    <a:cubicBezTo>
                      <a:pt x="24116" y="30443"/>
                      <a:pt x="27290" y="28364"/>
                      <a:pt x="30465" y="28364"/>
                    </a:cubicBezTo>
                    <a:close/>
                    <a:moveTo>
                      <a:pt x="119327" y="34515"/>
                    </a:moveTo>
                    <a:cubicBezTo>
                      <a:pt x="121267" y="34515"/>
                      <a:pt x="123141" y="35318"/>
                      <a:pt x="124478" y="36765"/>
                    </a:cubicBezTo>
                    <a:cubicBezTo>
                      <a:pt x="124458" y="36765"/>
                      <a:pt x="124439" y="36765"/>
                      <a:pt x="124419" y="36765"/>
                    </a:cubicBezTo>
                    <a:cubicBezTo>
                      <a:pt x="122550" y="36765"/>
                      <a:pt x="120782" y="37604"/>
                      <a:pt x="119541" y="38907"/>
                    </a:cubicBezTo>
                    <a:cubicBezTo>
                      <a:pt x="119622" y="37312"/>
                      <a:pt x="119039" y="35816"/>
                      <a:pt x="118045" y="34633"/>
                    </a:cubicBezTo>
                    <a:cubicBezTo>
                      <a:pt x="118472" y="34554"/>
                      <a:pt x="118901" y="34515"/>
                      <a:pt x="119327" y="34515"/>
                    </a:cubicBezTo>
                    <a:close/>
                    <a:moveTo>
                      <a:pt x="129624" y="34515"/>
                    </a:moveTo>
                    <a:cubicBezTo>
                      <a:pt x="130049" y="34515"/>
                      <a:pt x="130477" y="34554"/>
                      <a:pt x="130903" y="34633"/>
                    </a:cubicBezTo>
                    <a:cubicBezTo>
                      <a:pt x="129908" y="35816"/>
                      <a:pt x="129326" y="37312"/>
                      <a:pt x="129415" y="38907"/>
                    </a:cubicBezTo>
                    <a:cubicBezTo>
                      <a:pt x="128165" y="37604"/>
                      <a:pt x="126397" y="36765"/>
                      <a:pt x="124537" y="36765"/>
                    </a:cubicBezTo>
                    <a:cubicBezTo>
                      <a:pt x="124517" y="36765"/>
                      <a:pt x="124498" y="36765"/>
                      <a:pt x="124478" y="36765"/>
                    </a:cubicBezTo>
                    <a:cubicBezTo>
                      <a:pt x="125815" y="35318"/>
                      <a:pt x="127689" y="34515"/>
                      <a:pt x="129624" y="34515"/>
                    </a:cubicBezTo>
                    <a:close/>
                    <a:moveTo>
                      <a:pt x="82770" y="34620"/>
                    </a:moveTo>
                    <a:cubicBezTo>
                      <a:pt x="83198" y="34620"/>
                      <a:pt x="83629" y="34660"/>
                      <a:pt x="84057" y="34740"/>
                    </a:cubicBezTo>
                    <a:cubicBezTo>
                      <a:pt x="83556" y="35341"/>
                      <a:pt x="83152" y="36031"/>
                      <a:pt x="82893" y="36765"/>
                    </a:cubicBezTo>
                    <a:lnTo>
                      <a:pt x="82875" y="36765"/>
                    </a:lnTo>
                    <a:cubicBezTo>
                      <a:pt x="82633" y="37473"/>
                      <a:pt x="82534" y="38208"/>
                      <a:pt x="82570" y="38952"/>
                    </a:cubicBezTo>
                    <a:cubicBezTo>
                      <a:pt x="81324" y="37644"/>
                      <a:pt x="79559" y="36810"/>
                      <a:pt x="77695" y="36810"/>
                    </a:cubicBezTo>
                    <a:cubicBezTo>
                      <a:pt x="79026" y="35399"/>
                      <a:pt x="80871" y="34620"/>
                      <a:pt x="82770" y="34620"/>
                    </a:cubicBezTo>
                    <a:close/>
                    <a:moveTo>
                      <a:pt x="95806" y="34620"/>
                    </a:moveTo>
                    <a:cubicBezTo>
                      <a:pt x="97710" y="34620"/>
                      <a:pt x="99556" y="35399"/>
                      <a:pt x="100894" y="36810"/>
                    </a:cubicBezTo>
                    <a:cubicBezTo>
                      <a:pt x="99021" y="36810"/>
                      <a:pt x="97256" y="37644"/>
                      <a:pt x="96011" y="38952"/>
                    </a:cubicBezTo>
                    <a:cubicBezTo>
                      <a:pt x="96047" y="38208"/>
                      <a:pt x="95948" y="37473"/>
                      <a:pt x="95706" y="36765"/>
                    </a:cubicBezTo>
                    <a:lnTo>
                      <a:pt x="95679" y="36765"/>
                    </a:lnTo>
                    <a:cubicBezTo>
                      <a:pt x="95419" y="36031"/>
                      <a:pt x="95025" y="35341"/>
                      <a:pt x="94514" y="34740"/>
                    </a:cubicBezTo>
                    <a:cubicBezTo>
                      <a:pt x="94944" y="34660"/>
                      <a:pt x="95377" y="34620"/>
                      <a:pt x="95806" y="34620"/>
                    </a:cubicBezTo>
                    <a:close/>
                    <a:moveTo>
                      <a:pt x="59142" y="34720"/>
                    </a:moveTo>
                    <a:cubicBezTo>
                      <a:pt x="59570" y="34720"/>
                      <a:pt x="60000" y="34759"/>
                      <a:pt x="60429" y="34839"/>
                    </a:cubicBezTo>
                    <a:cubicBezTo>
                      <a:pt x="59434" y="36022"/>
                      <a:pt x="58852" y="37518"/>
                      <a:pt x="58941" y="39113"/>
                    </a:cubicBezTo>
                    <a:cubicBezTo>
                      <a:pt x="57691" y="37810"/>
                      <a:pt x="55923" y="36971"/>
                      <a:pt x="54063" y="36971"/>
                    </a:cubicBezTo>
                    <a:cubicBezTo>
                      <a:pt x="54043" y="36971"/>
                      <a:pt x="54024" y="36971"/>
                      <a:pt x="54004" y="36972"/>
                    </a:cubicBezTo>
                    <a:cubicBezTo>
                      <a:pt x="53984" y="36971"/>
                      <a:pt x="53964" y="36971"/>
                      <a:pt x="53945" y="36971"/>
                    </a:cubicBezTo>
                    <a:cubicBezTo>
                      <a:pt x="52076" y="36971"/>
                      <a:pt x="50308" y="37810"/>
                      <a:pt x="49067" y="39113"/>
                    </a:cubicBezTo>
                    <a:cubicBezTo>
                      <a:pt x="49147" y="37518"/>
                      <a:pt x="48565" y="36022"/>
                      <a:pt x="47579" y="34839"/>
                    </a:cubicBezTo>
                    <a:cubicBezTo>
                      <a:pt x="48004" y="34760"/>
                      <a:pt x="48431" y="34721"/>
                      <a:pt x="48855" y="34721"/>
                    </a:cubicBezTo>
                    <a:cubicBezTo>
                      <a:pt x="50785" y="34721"/>
                      <a:pt x="52658" y="35523"/>
                      <a:pt x="53995" y="36963"/>
                    </a:cubicBezTo>
                    <a:lnTo>
                      <a:pt x="54004" y="36963"/>
                    </a:lnTo>
                    <a:cubicBezTo>
                      <a:pt x="55339" y="35517"/>
                      <a:pt x="57210" y="34720"/>
                      <a:pt x="59142" y="34720"/>
                    </a:cubicBezTo>
                    <a:close/>
                    <a:moveTo>
                      <a:pt x="12301" y="34821"/>
                    </a:moveTo>
                    <a:cubicBezTo>
                      <a:pt x="12724" y="34821"/>
                      <a:pt x="13150" y="34859"/>
                      <a:pt x="13574" y="34938"/>
                    </a:cubicBezTo>
                    <a:cubicBezTo>
                      <a:pt x="13063" y="35538"/>
                      <a:pt x="12669" y="36228"/>
                      <a:pt x="12409" y="36972"/>
                    </a:cubicBezTo>
                    <a:lnTo>
                      <a:pt x="12382" y="36972"/>
                    </a:lnTo>
                    <a:cubicBezTo>
                      <a:pt x="12141" y="37670"/>
                      <a:pt x="12042" y="38414"/>
                      <a:pt x="12087" y="39149"/>
                    </a:cubicBezTo>
                    <a:cubicBezTo>
                      <a:pt x="10841" y="37850"/>
                      <a:pt x="9076" y="37007"/>
                      <a:pt x="7212" y="37007"/>
                    </a:cubicBezTo>
                    <a:cubicBezTo>
                      <a:pt x="8547" y="35599"/>
                      <a:pt x="10392" y="34821"/>
                      <a:pt x="12301" y="34821"/>
                    </a:cubicBezTo>
                    <a:close/>
                    <a:moveTo>
                      <a:pt x="25305" y="34821"/>
                    </a:moveTo>
                    <a:cubicBezTo>
                      <a:pt x="27216" y="34821"/>
                      <a:pt x="29067" y="35599"/>
                      <a:pt x="30402" y="37007"/>
                    </a:cubicBezTo>
                    <a:cubicBezTo>
                      <a:pt x="28538" y="37007"/>
                      <a:pt x="26764" y="37841"/>
                      <a:pt x="25519" y="39149"/>
                    </a:cubicBezTo>
                    <a:cubicBezTo>
                      <a:pt x="25563" y="38414"/>
                      <a:pt x="25456" y="37670"/>
                      <a:pt x="25223" y="36972"/>
                    </a:cubicBezTo>
                    <a:lnTo>
                      <a:pt x="25196" y="36972"/>
                    </a:lnTo>
                    <a:cubicBezTo>
                      <a:pt x="24936" y="36228"/>
                      <a:pt x="24542" y="35538"/>
                      <a:pt x="24031" y="34938"/>
                    </a:cubicBezTo>
                    <a:cubicBezTo>
                      <a:pt x="24455" y="34859"/>
                      <a:pt x="24882" y="34821"/>
                      <a:pt x="25305" y="34821"/>
                    </a:cubicBezTo>
                    <a:close/>
                    <a:moveTo>
                      <a:pt x="106096" y="34617"/>
                    </a:moveTo>
                    <a:cubicBezTo>
                      <a:pt x="106559" y="34617"/>
                      <a:pt x="107026" y="34664"/>
                      <a:pt x="107489" y="34758"/>
                    </a:cubicBezTo>
                    <a:cubicBezTo>
                      <a:pt x="106495" y="35995"/>
                      <a:pt x="105948" y="37563"/>
                      <a:pt x="106127" y="39212"/>
                    </a:cubicBezTo>
                    <a:cubicBezTo>
                      <a:pt x="104873" y="37760"/>
                      <a:pt x="103000" y="36810"/>
                      <a:pt x="101011" y="36810"/>
                    </a:cubicBezTo>
                    <a:cubicBezTo>
                      <a:pt x="102344" y="35398"/>
                      <a:pt x="104192" y="34617"/>
                      <a:pt x="106096" y="34617"/>
                    </a:cubicBezTo>
                    <a:close/>
                    <a:moveTo>
                      <a:pt x="70794" y="30109"/>
                    </a:moveTo>
                    <a:cubicBezTo>
                      <a:pt x="71289" y="30109"/>
                      <a:pt x="71788" y="30161"/>
                      <a:pt x="72283" y="30269"/>
                    </a:cubicBezTo>
                    <a:cubicBezTo>
                      <a:pt x="71289" y="31524"/>
                      <a:pt x="70742" y="33110"/>
                      <a:pt x="70939" y="34785"/>
                    </a:cubicBezTo>
                    <a:lnTo>
                      <a:pt x="70957" y="34785"/>
                    </a:lnTo>
                    <a:cubicBezTo>
                      <a:pt x="71462" y="34672"/>
                      <a:pt x="71973" y="34617"/>
                      <a:pt x="72479" y="34617"/>
                    </a:cubicBezTo>
                    <a:cubicBezTo>
                      <a:pt x="74381" y="34617"/>
                      <a:pt x="76233" y="35395"/>
                      <a:pt x="77570" y="36810"/>
                    </a:cubicBezTo>
                    <a:cubicBezTo>
                      <a:pt x="75527" y="36810"/>
                      <a:pt x="73601" y="37814"/>
                      <a:pt x="72346" y="39337"/>
                    </a:cubicBezTo>
                    <a:cubicBezTo>
                      <a:pt x="72694" y="35639"/>
                      <a:pt x="69398" y="32366"/>
                      <a:pt x="65704" y="32366"/>
                    </a:cubicBezTo>
                    <a:cubicBezTo>
                      <a:pt x="65687" y="32366"/>
                      <a:pt x="65670" y="32366"/>
                      <a:pt x="65653" y="32366"/>
                    </a:cubicBezTo>
                    <a:lnTo>
                      <a:pt x="65653" y="32366"/>
                    </a:lnTo>
                    <a:cubicBezTo>
                      <a:pt x="66994" y="30911"/>
                      <a:pt x="68863" y="30109"/>
                      <a:pt x="70794" y="30109"/>
                    </a:cubicBezTo>
                    <a:close/>
                    <a:moveTo>
                      <a:pt x="35613" y="34809"/>
                    </a:moveTo>
                    <a:cubicBezTo>
                      <a:pt x="36073" y="34809"/>
                      <a:pt x="36537" y="34854"/>
                      <a:pt x="36997" y="34946"/>
                    </a:cubicBezTo>
                    <a:cubicBezTo>
                      <a:pt x="36013" y="36189"/>
                      <a:pt x="35458" y="37762"/>
                      <a:pt x="35634" y="39407"/>
                    </a:cubicBezTo>
                    <a:lnTo>
                      <a:pt x="35634" y="39407"/>
                    </a:lnTo>
                    <a:cubicBezTo>
                      <a:pt x="34388" y="37948"/>
                      <a:pt x="32507" y="36998"/>
                      <a:pt x="30519" y="36998"/>
                    </a:cubicBezTo>
                    <a:cubicBezTo>
                      <a:pt x="31861" y="35584"/>
                      <a:pt x="33709" y="34809"/>
                      <a:pt x="35613" y="34809"/>
                    </a:cubicBezTo>
                    <a:close/>
                    <a:moveTo>
                      <a:pt x="136132" y="32662"/>
                    </a:moveTo>
                    <a:cubicBezTo>
                      <a:pt x="139308" y="32662"/>
                      <a:pt x="142484" y="34740"/>
                      <a:pt x="142525" y="38898"/>
                    </a:cubicBezTo>
                    <a:cubicBezTo>
                      <a:pt x="142046" y="38793"/>
                      <a:pt x="141563" y="38742"/>
                      <a:pt x="141084" y="38742"/>
                    </a:cubicBezTo>
                    <a:cubicBezTo>
                      <a:pt x="139231" y="38742"/>
                      <a:pt x="137433" y="39508"/>
                      <a:pt x="136145" y="40896"/>
                    </a:cubicBezTo>
                    <a:cubicBezTo>
                      <a:pt x="134863" y="39525"/>
                      <a:pt x="133071" y="38737"/>
                      <a:pt x="131190" y="38737"/>
                    </a:cubicBezTo>
                    <a:cubicBezTo>
                      <a:pt x="130706" y="38737"/>
                      <a:pt x="130222" y="38791"/>
                      <a:pt x="129747" y="38898"/>
                    </a:cubicBezTo>
                    <a:cubicBezTo>
                      <a:pt x="129783" y="34740"/>
                      <a:pt x="132957" y="32662"/>
                      <a:pt x="136132" y="32662"/>
                    </a:cubicBezTo>
                    <a:close/>
                    <a:moveTo>
                      <a:pt x="112818" y="32662"/>
                    </a:moveTo>
                    <a:cubicBezTo>
                      <a:pt x="115995" y="32662"/>
                      <a:pt x="119174" y="34740"/>
                      <a:pt x="119218" y="38898"/>
                    </a:cubicBezTo>
                    <a:cubicBezTo>
                      <a:pt x="118738" y="38793"/>
                      <a:pt x="118254" y="38742"/>
                      <a:pt x="117774" y="38742"/>
                    </a:cubicBezTo>
                    <a:cubicBezTo>
                      <a:pt x="115916" y="38742"/>
                      <a:pt x="114117" y="39510"/>
                      <a:pt x="112821" y="40905"/>
                    </a:cubicBezTo>
                    <a:cubicBezTo>
                      <a:pt x="111548" y="39525"/>
                      <a:pt x="109756" y="38746"/>
                      <a:pt x="107874" y="38746"/>
                    </a:cubicBezTo>
                    <a:cubicBezTo>
                      <a:pt x="107391" y="38746"/>
                      <a:pt x="106907" y="38791"/>
                      <a:pt x="106432" y="38898"/>
                    </a:cubicBezTo>
                    <a:cubicBezTo>
                      <a:pt x="106468" y="34740"/>
                      <a:pt x="109642" y="32662"/>
                      <a:pt x="112818" y="32662"/>
                    </a:cubicBezTo>
                    <a:close/>
                    <a:moveTo>
                      <a:pt x="89290" y="32762"/>
                    </a:moveTo>
                    <a:cubicBezTo>
                      <a:pt x="91871" y="32762"/>
                      <a:pt x="94452" y="34136"/>
                      <a:pt x="95348" y="36882"/>
                    </a:cubicBezTo>
                    <a:lnTo>
                      <a:pt x="95375" y="36882"/>
                    </a:lnTo>
                    <a:cubicBezTo>
                      <a:pt x="95572" y="37545"/>
                      <a:pt x="95679" y="38235"/>
                      <a:pt x="95688" y="38934"/>
                    </a:cubicBezTo>
                    <a:cubicBezTo>
                      <a:pt x="95213" y="38832"/>
                      <a:pt x="94735" y="38782"/>
                      <a:pt x="94260" y="38782"/>
                    </a:cubicBezTo>
                    <a:cubicBezTo>
                      <a:pt x="92399" y="38782"/>
                      <a:pt x="90599" y="39549"/>
                      <a:pt x="89299" y="40941"/>
                    </a:cubicBezTo>
                    <a:cubicBezTo>
                      <a:pt x="88018" y="39561"/>
                      <a:pt x="86226" y="38782"/>
                      <a:pt x="84344" y="38782"/>
                    </a:cubicBezTo>
                    <a:cubicBezTo>
                      <a:pt x="83860" y="38782"/>
                      <a:pt x="83376" y="38835"/>
                      <a:pt x="82902" y="38934"/>
                    </a:cubicBezTo>
                    <a:cubicBezTo>
                      <a:pt x="82902" y="38235"/>
                      <a:pt x="83009" y="37545"/>
                      <a:pt x="83215" y="36882"/>
                    </a:cubicBezTo>
                    <a:lnTo>
                      <a:pt x="83233" y="36882"/>
                    </a:lnTo>
                    <a:cubicBezTo>
                      <a:pt x="84129" y="34136"/>
                      <a:pt x="86710" y="32762"/>
                      <a:pt x="89290" y="32762"/>
                    </a:cubicBezTo>
                    <a:close/>
                    <a:moveTo>
                      <a:pt x="42338" y="32863"/>
                    </a:moveTo>
                    <a:cubicBezTo>
                      <a:pt x="45512" y="32863"/>
                      <a:pt x="48684" y="34938"/>
                      <a:pt x="48726" y="39091"/>
                    </a:cubicBezTo>
                    <a:lnTo>
                      <a:pt x="48726" y="39091"/>
                    </a:lnTo>
                    <a:cubicBezTo>
                      <a:pt x="48257" y="38992"/>
                      <a:pt x="47785" y="38943"/>
                      <a:pt x="47316" y="38943"/>
                    </a:cubicBezTo>
                    <a:cubicBezTo>
                      <a:pt x="45455" y="38943"/>
                      <a:pt x="43655" y="39710"/>
                      <a:pt x="42355" y="41102"/>
                    </a:cubicBezTo>
                    <a:cubicBezTo>
                      <a:pt x="41081" y="39730"/>
                      <a:pt x="39293" y="38952"/>
                      <a:pt x="37414" y="38952"/>
                    </a:cubicBezTo>
                    <a:cubicBezTo>
                      <a:pt x="37404" y="38952"/>
                      <a:pt x="37393" y="38952"/>
                      <a:pt x="37382" y="38952"/>
                    </a:cubicBezTo>
                    <a:cubicBezTo>
                      <a:pt x="36898" y="38952"/>
                      <a:pt x="36415" y="38997"/>
                      <a:pt x="35940" y="39104"/>
                    </a:cubicBezTo>
                    <a:cubicBezTo>
                      <a:pt x="35980" y="34944"/>
                      <a:pt x="39160" y="32863"/>
                      <a:pt x="42338" y="32863"/>
                    </a:cubicBezTo>
                    <a:close/>
                    <a:moveTo>
                      <a:pt x="65648" y="32868"/>
                    </a:moveTo>
                    <a:cubicBezTo>
                      <a:pt x="68825" y="32868"/>
                      <a:pt x="72001" y="34946"/>
                      <a:pt x="72041" y="39104"/>
                    </a:cubicBezTo>
                    <a:cubicBezTo>
                      <a:pt x="71563" y="38999"/>
                      <a:pt x="71081" y="38948"/>
                      <a:pt x="70602" y="38948"/>
                    </a:cubicBezTo>
                    <a:cubicBezTo>
                      <a:pt x="68748" y="38948"/>
                      <a:pt x="66949" y="39716"/>
                      <a:pt x="65653" y="41111"/>
                    </a:cubicBezTo>
                    <a:cubicBezTo>
                      <a:pt x="64371" y="39731"/>
                      <a:pt x="62579" y="38952"/>
                      <a:pt x="60697" y="38952"/>
                    </a:cubicBezTo>
                    <a:cubicBezTo>
                      <a:pt x="60214" y="38952"/>
                      <a:pt x="59730" y="38997"/>
                      <a:pt x="59255" y="39104"/>
                    </a:cubicBezTo>
                    <a:cubicBezTo>
                      <a:pt x="59295" y="34946"/>
                      <a:pt x="62472" y="32868"/>
                      <a:pt x="65648" y="32868"/>
                    </a:cubicBezTo>
                    <a:close/>
                    <a:moveTo>
                      <a:pt x="18803" y="32968"/>
                    </a:moveTo>
                    <a:cubicBezTo>
                      <a:pt x="21386" y="32968"/>
                      <a:pt x="23968" y="34342"/>
                      <a:pt x="24864" y="37088"/>
                    </a:cubicBezTo>
                    <a:lnTo>
                      <a:pt x="24882" y="37088"/>
                    </a:lnTo>
                    <a:cubicBezTo>
                      <a:pt x="25088" y="37751"/>
                      <a:pt x="25196" y="38441"/>
                      <a:pt x="25196" y="39140"/>
                    </a:cubicBezTo>
                    <a:cubicBezTo>
                      <a:pt x="24723" y="39038"/>
                      <a:pt x="24246" y="38988"/>
                      <a:pt x="23772" y="38988"/>
                    </a:cubicBezTo>
                    <a:cubicBezTo>
                      <a:pt x="21913" y="38988"/>
                      <a:pt x="20107" y="39755"/>
                      <a:pt x="18807" y="41147"/>
                    </a:cubicBezTo>
                    <a:cubicBezTo>
                      <a:pt x="17526" y="39767"/>
                      <a:pt x="15734" y="38988"/>
                      <a:pt x="13852" y="38988"/>
                    </a:cubicBezTo>
                    <a:cubicBezTo>
                      <a:pt x="13368" y="38988"/>
                      <a:pt x="12884" y="39041"/>
                      <a:pt x="12409" y="39140"/>
                    </a:cubicBezTo>
                    <a:cubicBezTo>
                      <a:pt x="12409" y="38441"/>
                      <a:pt x="12517" y="37751"/>
                      <a:pt x="12723" y="37088"/>
                    </a:cubicBezTo>
                    <a:lnTo>
                      <a:pt x="12741" y="37088"/>
                    </a:lnTo>
                    <a:cubicBezTo>
                      <a:pt x="13637" y="34342"/>
                      <a:pt x="16220" y="32968"/>
                      <a:pt x="18803" y="32968"/>
                    </a:cubicBezTo>
                    <a:close/>
                    <a:moveTo>
                      <a:pt x="117968" y="39112"/>
                    </a:moveTo>
                    <a:cubicBezTo>
                      <a:pt x="118392" y="39112"/>
                      <a:pt x="118820" y="39151"/>
                      <a:pt x="119245" y="39230"/>
                    </a:cubicBezTo>
                    <a:cubicBezTo>
                      <a:pt x="118726" y="39848"/>
                      <a:pt x="118322" y="40565"/>
                      <a:pt x="118063" y="41326"/>
                    </a:cubicBezTo>
                    <a:lnTo>
                      <a:pt x="118063" y="41317"/>
                    </a:lnTo>
                    <a:lnTo>
                      <a:pt x="118054" y="41344"/>
                    </a:lnTo>
                    <a:cubicBezTo>
                      <a:pt x="118054" y="41353"/>
                      <a:pt x="118045" y="41362"/>
                      <a:pt x="118036" y="41380"/>
                    </a:cubicBezTo>
                    <a:cubicBezTo>
                      <a:pt x="117812" y="42061"/>
                      <a:pt x="117713" y="42787"/>
                      <a:pt x="117758" y="43504"/>
                    </a:cubicBezTo>
                    <a:cubicBezTo>
                      <a:pt x="116508" y="42200"/>
                      <a:pt x="114748" y="41362"/>
                      <a:pt x="112888" y="41362"/>
                    </a:cubicBezTo>
                    <a:cubicBezTo>
                      <a:pt x="112869" y="41362"/>
                      <a:pt x="112849" y="41362"/>
                      <a:pt x="112830" y="41362"/>
                    </a:cubicBezTo>
                    <a:cubicBezTo>
                      <a:pt x="114167" y="39915"/>
                      <a:pt x="116034" y="39112"/>
                      <a:pt x="117968" y="39112"/>
                    </a:cubicBezTo>
                    <a:close/>
                    <a:moveTo>
                      <a:pt x="130986" y="39112"/>
                    </a:moveTo>
                    <a:cubicBezTo>
                      <a:pt x="132916" y="39112"/>
                      <a:pt x="134791" y="39915"/>
                      <a:pt x="136136" y="41362"/>
                    </a:cubicBezTo>
                    <a:cubicBezTo>
                      <a:pt x="136116" y="41362"/>
                      <a:pt x="136096" y="41362"/>
                      <a:pt x="136077" y="41362"/>
                    </a:cubicBezTo>
                    <a:cubicBezTo>
                      <a:pt x="134208" y="41362"/>
                      <a:pt x="132440" y="42200"/>
                      <a:pt x="131199" y="43504"/>
                    </a:cubicBezTo>
                    <a:cubicBezTo>
                      <a:pt x="131234" y="42787"/>
                      <a:pt x="131136" y="42070"/>
                      <a:pt x="130912" y="41389"/>
                    </a:cubicBezTo>
                    <a:lnTo>
                      <a:pt x="130912" y="41380"/>
                    </a:lnTo>
                    <a:cubicBezTo>
                      <a:pt x="130912" y="41371"/>
                      <a:pt x="130903" y="41362"/>
                      <a:pt x="130903" y="41344"/>
                    </a:cubicBezTo>
                    <a:cubicBezTo>
                      <a:pt x="130894" y="41335"/>
                      <a:pt x="130903" y="41335"/>
                      <a:pt x="130894" y="41326"/>
                    </a:cubicBezTo>
                    <a:cubicBezTo>
                      <a:pt x="130625" y="40556"/>
                      <a:pt x="130231" y="39848"/>
                      <a:pt x="129711" y="39230"/>
                    </a:cubicBezTo>
                    <a:cubicBezTo>
                      <a:pt x="130135" y="39151"/>
                      <a:pt x="130562" y="39112"/>
                      <a:pt x="130986" y="39112"/>
                    </a:cubicBezTo>
                    <a:close/>
                    <a:moveTo>
                      <a:pt x="84143" y="39166"/>
                    </a:moveTo>
                    <a:cubicBezTo>
                      <a:pt x="86077" y="39166"/>
                      <a:pt x="87946" y="39968"/>
                      <a:pt x="89290" y="41416"/>
                    </a:cubicBezTo>
                    <a:cubicBezTo>
                      <a:pt x="89271" y="41416"/>
                      <a:pt x="89251" y="41416"/>
                      <a:pt x="89231" y="41416"/>
                    </a:cubicBezTo>
                    <a:cubicBezTo>
                      <a:pt x="87362" y="41416"/>
                      <a:pt x="85595" y="42254"/>
                      <a:pt x="84353" y="43557"/>
                    </a:cubicBezTo>
                    <a:cubicBezTo>
                      <a:pt x="84434" y="41963"/>
                      <a:pt x="83851" y="40457"/>
                      <a:pt x="82866" y="39283"/>
                    </a:cubicBezTo>
                    <a:cubicBezTo>
                      <a:pt x="83291" y="39204"/>
                      <a:pt x="83719" y="39166"/>
                      <a:pt x="84143" y="39166"/>
                    </a:cubicBezTo>
                    <a:close/>
                    <a:moveTo>
                      <a:pt x="94430" y="39165"/>
                    </a:moveTo>
                    <a:cubicBezTo>
                      <a:pt x="94857" y="39165"/>
                      <a:pt x="95287" y="39204"/>
                      <a:pt x="95715" y="39283"/>
                    </a:cubicBezTo>
                    <a:cubicBezTo>
                      <a:pt x="94720" y="40466"/>
                      <a:pt x="94138" y="41963"/>
                      <a:pt x="94228" y="43557"/>
                    </a:cubicBezTo>
                    <a:cubicBezTo>
                      <a:pt x="92977" y="42254"/>
                      <a:pt x="91218" y="41416"/>
                      <a:pt x="89350" y="41416"/>
                    </a:cubicBezTo>
                    <a:cubicBezTo>
                      <a:pt x="89330" y="41416"/>
                      <a:pt x="89310" y="41416"/>
                      <a:pt x="89290" y="41416"/>
                    </a:cubicBezTo>
                    <a:cubicBezTo>
                      <a:pt x="90626" y="39963"/>
                      <a:pt x="92497" y="39165"/>
                      <a:pt x="94430" y="39165"/>
                    </a:cubicBezTo>
                    <a:close/>
                    <a:moveTo>
                      <a:pt x="47493" y="39318"/>
                    </a:moveTo>
                    <a:cubicBezTo>
                      <a:pt x="47917" y="39318"/>
                      <a:pt x="48345" y="39357"/>
                      <a:pt x="48771" y="39436"/>
                    </a:cubicBezTo>
                    <a:cubicBezTo>
                      <a:pt x="48242" y="40054"/>
                      <a:pt x="47839" y="40762"/>
                      <a:pt x="47579" y="41523"/>
                    </a:cubicBezTo>
                    <a:cubicBezTo>
                      <a:pt x="47579" y="41532"/>
                      <a:pt x="47579" y="41532"/>
                      <a:pt x="47579" y="41541"/>
                    </a:cubicBezTo>
                    <a:lnTo>
                      <a:pt x="47561" y="41586"/>
                    </a:lnTo>
                    <a:cubicBezTo>
                      <a:pt x="47337" y="42267"/>
                      <a:pt x="47239" y="42984"/>
                      <a:pt x="47275" y="43710"/>
                    </a:cubicBezTo>
                    <a:cubicBezTo>
                      <a:pt x="46033" y="42406"/>
                      <a:pt x="44274" y="41568"/>
                      <a:pt x="42406" y="41568"/>
                    </a:cubicBezTo>
                    <a:cubicBezTo>
                      <a:pt x="42386" y="41568"/>
                      <a:pt x="42366" y="41568"/>
                      <a:pt x="42346" y="41568"/>
                    </a:cubicBezTo>
                    <a:cubicBezTo>
                      <a:pt x="43684" y="40121"/>
                      <a:pt x="45557" y="39318"/>
                      <a:pt x="47493" y="39318"/>
                    </a:cubicBezTo>
                    <a:close/>
                    <a:moveTo>
                      <a:pt x="60506" y="39318"/>
                    </a:moveTo>
                    <a:cubicBezTo>
                      <a:pt x="62442" y="39318"/>
                      <a:pt x="64315" y="40121"/>
                      <a:pt x="65653" y="41568"/>
                    </a:cubicBezTo>
                    <a:cubicBezTo>
                      <a:pt x="65633" y="41568"/>
                      <a:pt x="65613" y="41568"/>
                      <a:pt x="65593" y="41568"/>
                    </a:cubicBezTo>
                    <a:cubicBezTo>
                      <a:pt x="63724" y="41568"/>
                      <a:pt x="61965" y="42398"/>
                      <a:pt x="60715" y="43710"/>
                    </a:cubicBezTo>
                    <a:cubicBezTo>
                      <a:pt x="60751" y="42984"/>
                      <a:pt x="60662" y="42267"/>
                      <a:pt x="60438" y="41586"/>
                    </a:cubicBezTo>
                    <a:cubicBezTo>
                      <a:pt x="60438" y="41577"/>
                      <a:pt x="60429" y="41559"/>
                      <a:pt x="60420" y="41550"/>
                    </a:cubicBezTo>
                    <a:cubicBezTo>
                      <a:pt x="60420" y="41541"/>
                      <a:pt x="60420" y="41532"/>
                      <a:pt x="60411" y="41532"/>
                    </a:cubicBezTo>
                    <a:cubicBezTo>
                      <a:pt x="60151" y="40762"/>
                      <a:pt x="59748" y="40054"/>
                      <a:pt x="59228" y="39436"/>
                    </a:cubicBezTo>
                    <a:cubicBezTo>
                      <a:pt x="59654" y="39357"/>
                      <a:pt x="60082" y="39318"/>
                      <a:pt x="60506" y="39318"/>
                    </a:cubicBezTo>
                    <a:close/>
                    <a:moveTo>
                      <a:pt x="23963" y="39353"/>
                    </a:moveTo>
                    <a:cubicBezTo>
                      <a:pt x="24391" y="39353"/>
                      <a:pt x="24821" y="39392"/>
                      <a:pt x="25250" y="39472"/>
                    </a:cubicBezTo>
                    <a:cubicBezTo>
                      <a:pt x="24255" y="40654"/>
                      <a:pt x="23673" y="42151"/>
                      <a:pt x="23753" y="43746"/>
                    </a:cubicBezTo>
                    <a:cubicBezTo>
                      <a:pt x="22512" y="42442"/>
                      <a:pt x="20744" y="41604"/>
                      <a:pt x="18884" y="41604"/>
                    </a:cubicBezTo>
                    <a:cubicBezTo>
                      <a:pt x="18864" y="41604"/>
                      <a:pt x="18845" y="41604"/>
                      <a:pt x="18825" y="41604"/>
                    </a:cubicBezTo>
                    <a:cubicBezTo>
                      <a:pt x="18805" y="41604"/>
                      <a:pt x="18786" y="41604"/>
                      <a:pt x="18766" y="41604"/>
                    </a:cubicBezTo>
                    <a:cubicBezTo>
                      <a:pt x="16897" y="41604"/>
                      <a:pt x="15129" y="42442"/>
                      <a:pt x="13888" y="43746"/>
                    </a:cubicBezTo>
                    <a:cubicBezTo>
                      <a:pt x="13951" y="42160"/>
                      <a:pt x="13368" y="40663"/>
                      <a:pt x="12382" y="39480"/>
                    </a:cubicBezTo>
                    <a:lnTo>
                      <a:pt x="12391" y="39472"/>
                    </a:lnTo>
                    <a:cubicBezTo>
                      <a:pt x="12820" y="39392"/>
                      <a:pt x="13250" y="39353"/>
                      <a:pt x="13678" y="39353"/>
                    </a:cubicBezTo>
                    <a:cubicBezTo>
                      <a:pt x="15611" y="39353"/>
                      <a:pt x="17482" y="40150"/>
                      <a:pt x="18825" y="41595"/>
                    </a:cubicBezTo>
                    <a:cubicBezTo>
                      <a:pt x="20161" y="40150"/>
                      <a:pt x="22031" y="39353"/>
                      <a:pt x="23963" y="39353"/>
                    </a:cubicBezTo>
                    <a:close/>
                    <a:moveTo>
                      <a:pt x="107663" y="39105"/>
                    </a:moveTo>
                    <a:cubicBezTo>
                      <a:pt x="109597" y="39105"/>
                      <a:pt x="111471" y="39906"/>
                      <a:pt x="112812" y="41353"/>
                    </a:cubicBezTo>
                    <a:cubicBezTo>
                      <a:pt x="112793" y="41353"/>
                      <a:pt x="112774" y="41353"/>
                      <a:pt x="112756" y="41353"/>
                    </a:cubicBezTo>
                    <a:cubicBezTo>
                      <a:pt x="110769" y="41353"/>
                      <a:pt x="108902" y="42299"/>
                      <a:pt x="107650" y="43755"/>
                    </a:cubicBezTo>
                    <a:lnTo>
                      <a:pt x="107650" y="43755"/>
                    </a:lnTo>
                    <a:cubicBezTo>
                      <a:pt x="107803" y="42088"/>
                      <a:pt x="107211" y="40511"/>
                      <a:pt x="106172" y="39274"/>
                    </a:cubicBezTo>
                    <a:lnTo>
                      <a:pt x="106172" y="39265"/>
                    </a:lnTo>
                    <a:cubicBezTo>
                      <a:pt x="106668" y="39158"/>
                      <a:pt x="107167" y="39105"/>
                      <a:pt x="107663" y="39105"/>
                    </a:cubicBezTo>
                    <a:close/>
                    <a:moveTo>
                      <a:pt x="37187" y="39310"/>
                    </a:moveTo>
                    <a:cubicBezTo>
                      <a:pt x="39118" y="39310"/>
                      <a:pt x="40989" y="40106"/>
                      <a:pt x="42328" y="41559"/>
                    </a:cubicBezTo>
                    <a:cubicBezTo>
                      <a:pt x="42310" y="41559"/>
                      <a:pt x="42291" y="41559"/>
                      <a:pt x="42273" y="41559"/>
                    </a:cubicBezTo>
                    <a:cubicBezTo>
                      <a:pt x="40286" y="41559"/>
                      <a:pt x="38419" y="42505"/>
                      <a:pt x="37167" y="43952"/>
                    </a:cubicBezTo>
                    <a:cubicBezTo>
                      <a:pt x="37320" y="42294"/>
                      <a:pt x="36728" y="40708"/>
                      <a:pt x="35689" y="39480"/>
                    </a:cubicBezTo>
                    <a:lnTo>
                      <a:pt x="35689" y="39472"/>
                    </a:lnTo>
                    <a:cubicBezTo>
                      <a:pt x="36187" y="39363"/>
                      <a:pt x="36689" y="39310"/>
                      <a:pt x="37187" y="39310"/>
                    </a:cubicBezTo>
                    <a:close/>
                    <a:moveTo>
                      <a:pt x="124475" y="37261"/>
                    </a:moveTo>
                    <a:cubicBezTo>
                      <a:pt x="127048" y="37261"/>
                      <a:pt x="129621" y="38627"/>
                      <a:pt x="130527" y="41362"/>
                    </a:cubicBezTo>
                    <a:cubicBezTo>
                      <a:pt x="130751" y="42043"/>
                      <a:pt x="130867" y="42760"/>
                      <a:pt x="130867" y="43486"/>
                    </a:cubicBezTo>
                    <a:cubicBezTo>
                      <a:pt x="130392" y="43384"/>
                      <a:pt x="129914" y="43334"/>
                      <a:pt x="129439" y="43334"/>
                    </a:cubicBezTo>
                    <a:cubicBezTo>
                      <a:pt x="127578" y="43334"/>
                      <a:pt x="125778" y="44101"/>
                      <a:pt x="124478" y="45493"/>
                    </a:cubicBezTo>
                    <a:cubicBezTo>
                      <a:pt x="123206" y="44113"/>
                      <a:pt x="121405" y="43333"/>
                      <a:pt x="119532" y="43333"/>
                    </a:cubicBezTo>
                    <a:cubicBezTo>
                      <a:pt x="119039" y="43333"/>
                      <a:pt x="118555" y="43387"/>
                      <a:pt x="118089" y="43486"/>
                    </a:cubicBezTo>
                    <a:cubicBezTo>
                      <a:pt x="118089" y="42760"/>
                      <a:pt x="118197" y="42034"/>
                      <a:pt x="118430" y="41344"/>
                    </a:cubicBezTo>
                    <a:cubicBezTo>
                      <a:pt x="119339" y="38623"/>
                      <a:pt x="121907" y="37261"/>
                      <a:pt x="124475" y="37261"/>
                    </a:cubicBezTo>
                    <a:close/>
                    <a:moveTo>
                      <a:pt x="77632" y="37306"/>
                    </a:moveTo>
                    <a:cubicBezTo>
                      <a:pt x="80806" y="37306"/>
                      <a:pt x="83980" y="39382"/>
                      <a:pt x="84022" y="43538"/>
                    </a:cubicBezTo>
                    <a:lnTo>
                      <a:pt x="84022" y="43538"/>
                    </a:lnTo>
                    <a:cubicBezTo>
                      <a:pt x="83549" y="43437"/>
                      <a:pt x="83074" y="43388"/>
                      <a:pt x="82603" y="43388"/>
                    </a:cubicBezTo>
                    <a:cubicBezTo>
                      <a:pt x="80742" y="43388"/>
                      <a:pt x="78941" y="44154"/>
                      <a:pt x="77642" y="45547"/>
                    </a:cubicBezTo>
                    <a:cubicBezTo>
                      <a:pt x="76360" y="44167"/>
                      <a:pt x="74568" y="43387"/>
                      <a:pt x="72687" y="43387"/>
                    </a:cubicBezTo>
                    <a:cubicBezTo>
                      <a:pt x="72203" y="43387"/>
                      <a:pt x="71719" y="43441"/>
                      <a:pt x="71244" y="43540"/>
                    </a:cubicBezTo>
                    <a:cubicBezTo>
                      <a:pt x="71280" y="39385"/>
                      <a:pt x="74456" y="37306"/>
                      <a:pt x="77632" y="37306"/>
                    </a:cubicBezTo>
                    <a:close/>
                    <a:moveTo>
                      <a:pt x="100947" y="37306"/>
                    </a:moveTo>
                    <a:cubicBezTo>
                      <a:pt x="104122" y="37306"/>
                      <a:pt x="107296" y="39383"/>
                      <a:pt x="107337" y="43540"/>
                    </a:cubicBezTo>
                    <a:cubicBezTo>
                      <a:pt x="106864" y="43438"/>
                      <a:pt x="106386" y="43388"/>
                      <a:pt x="105913" y="43388"/>
                    </a:cubicBezTo>
                    <a:cubicBezTo>
                      <a:pt x="104054" y="43388"/>
                      <a:pt x="102249" y="44154"/>
                      <a:pt x="100957" y="45547"/>
                    </a:cubicBezTo>
                    <a:cubicBezTo>
                      <a:pt x="99676" y="44167"/>
                      <a:pt x="97883" y="43387"/>
                      <a:pt x="96002" y="43387"/>
                    </a:cubicBezTo>
                    <a:cubicBezTo>
                      <a:pt x="95518" y="43387"/>
                      <a:pt x="95034" y="43441"/>
                      <a:pt x="94559" y="43540"/>
                    </a:cubicBezTo>
                    <a:cubicBezTo>
                      <a:pt x="94595" y="39385"/>
                      <a:pt x="97771" y="37306"/>
                      <a:pt x="100947" y="37306"/>
                    </a:cubicBezTo>
                    <a:close/>
                    <a:moveTo>
                      <a:pt x="54009" y="37465"/>
                    </a:moveTo>
                    <a:cubicBezTo>
                      <a:pt x="56582" y="37465"/>
                      <a:pt x="59156" y="38830"/>
                      <a:pt x="60061" y="41559"/>
                    </a:cubicBezTo>
                    <a:cubicBezTo>
                      <a:pt x="60285" y="42249"/>
                      <a:pt x="60393" y="42966"/>
                      <a:pt x="60393" y="43692"/>
                    </a:cubicBezTo>
                    <a:cubicBezTo>
                      <a:pt x="59920" y="43590"/>
                      <a:pt x="59442" y="43540"/>
                      <a:pt x="58969" y="43540"/>
                    </a:cubicBezTo>
                    <a:cubicBezTo>
                      <a:pt x="57110" y="43540"/>
                      <a:pt x="55305" y="44307"/>
                      <a:pt x="54013" y="45699"/>
                    </a:cubicBezTo>
                    <a:cubicBezTo>
                      <a:pt x="52739" y="44318"/>
                      <a:pt x="50951" y="43539"/>
                      <a:pt x="49072" y="43539"/>
                    </a:cubicBezTo>
                    <a:cubicBezTo>
                      <a:pt x="49061" y="43539"/>
                      <a:pt x="49051" y="43540"/>
                      <a:pt x="49040" y="43540"/>
                    </a:cubicBezTo>
                    <a:cubicBezTo>
                      <a:pt x="48556" y="43540"/>
                      <a:pt x="48072" y="43593"/>
                      <a:pt x="47597" y="43692"/>
                    </a:cubicBezTo>
                    <a:cubicBezTo>
                      <a:pt x="47597" y="42966"/>
                      <a:pt x="47714" y="42249"/>
                      <a:pt x="47938" y="41559"/>
                    </a:cubicBezTo>
                    <a:lnTo>
                      <a:pt x="47956" y="41550"/>
                    </a:lnTo>
                    <a:cubicBezTo>
                      <a:pt x="48865" y="38827"/>
                      <a:pt x="51437" y="37465"/>
                      <a:pt x="54009" y="37465"/>
                    </a:cubicBezTo>
                    <a:close/>
                    <a:moveTo>
                      <a:pt x="7163" y="37500"/>
                    </a:moveTo>
                    <a:cubicBezTo>
                      <a:pt x="10339" y="37500"/>
                      <a:pt x="13516" y="39579"/>
                      <a:pt x="13556" y="43737"/>
                    </a:cubicBezTo>
                    <a:cubicBezTo>
                      <a:pt x="13079" y="43632"/>
                      <a:pt x="12598" y="43582"/>
                      <a:pt x="12120" y="43582"/>
                    </a:cubicBezTo>
                    <a:cubicBezTo>
                      <a:pt x="10263" y="43582"/>
                      <a:pt x="8460" y="44350"/>
                      <a:pt x="7163" y="45739"/>
                    </a:cubicBezTo>
                    <a:lnTo>
                      <a:pt x="7163" y="45739"/>
                    </a:lnTo>
                    <a:cubicBezTo>
                      <a:pt x="5882" y="44362"/>
                      <a:pt x="4092" y="43584"/>
                      <a:pt x="2212" y="43584"/>
                    </a:cubicBezTo>
                    <a:cubicBezTo>
                      <a:pt x="1728" y="43584"/>
                      <a:pt x="1245" y="43638"/>
                      <a:pt x="770" y="43737"/>
                    </a:cubicBezTo>
                    <a:cubicBezTo>
                      <a:pt x="810" y="39579"/>
                      <a:pt x="3987" y="37500"/>
                      <a:pt x="7163" y="37500"/>
                    </a:cubicBezTo>
                    <a:close/>
                    <a:moveTo>
                      <a:pt x="30463" y="37509"/>
                    </a:moveTo>
                    <a:cubicBezTo>
                      <a:pt x="33636" y="37509"/>
                      <a:pt x="36811" y="39587"/>
                      <a:pt x="36854" y="43742"/>
                    </a:cubicBezTo>
                    <a:lnTo>
                      <a:pt x="36854" y="43742"/>
                    </a:lnTo>
                    <a:cubicBezTo>
                      <a:pt x="36384" y="43642"/>
                      <a:pt x="35912" y="43594"/>
                      <a:pt x="35443" y="43594"/>
                    </a:cubicBezTo>
                    <a:cubicBezTo>
                      <a:pt x="33580" y="43594"/>
                      <a:pt x="31775" y="44360"/>
                      <a:pt x="30483" y="45753"/>
                    </a:cubicBezTo>
                    <a:cubicBezTo>
                      <a:pt x="29201" y="44373"/>
                      <a:pt x="27409" y="43593"/>
                      <a:pt x="25528" y="43593"/>
                    </a:cubicBezTo>
                    <a:cubicBezTo>
                      <a:pt x="25044" y="43593"/>
                      <a:pt x="24560" y="43638"/>
                      <a:pt x="24085" y="43746"/>
                    </a:cubicBezTo>
                    <a:cubicBezTo>
                      <a:pt x="24116" y="39588"/>
                      <a:pt x="27288" y="37509"/>
                      <a:pt x="30463" y="37509"/>
                    </a:cubicBezTo>
                    <a:close/>
                    <a:moveTo>
                      <a:pt x="119327" y="43718"/>
                    </a:moveTo>
                    <a:cubicBezTo>
                      <a:pt x="121267" y="43718"/>
                      <a:pt x="123141" y="44520"/>
                      <a:pt x="124478" y="45968"/>
                    </a:cubicBezTo>
                    <a:cubicBezTo>
                      <a:pt x="124458" y="45968"/>
                      <a:pt x="124439" y="45968"/>
                      <a:pt x="124419" y="45968"/>
                    </a:cubicBezTo>
                    <a:cubicBezTo>
                      <a:pt x="122550" y="45968"/>
                      <a:pt x="120782" y="46806"/>
                      <a:pt x="119541" y="48109"/>
                    </a:cubicBezTo>
                    <a:cubicBezTo>
                      <a:pt x="119622" y="46514"/>
                      <a:pt x="119039" y="45018"/>
                      <a:pt x="118045" y="43835"/>
                    </a:cubicBezTo>
                    <a:cubicBezTo>
                      <a:pt x="118472" y="43756"/>
                      <a:pt x="118901" y="43718"/>
                      <a:pt x="119327" y="43718"/>
                    </a:cubicBezTo>
                    <a:close/>
                    <a:moveTo>
                      <a:pt x="129624" y="43718"/>
                    </a:moveTo>
                    <a:cubicBezTo>
                      <a:pt x="130049" y="43718"/>
                      <a:pt x="130477" y="43756"/>
                      <a:pt x="130903" y="43835"/>
                    </a:cubicBezTo>
                    <a:cubicBezTo>
                      <a:pt x="129908" y="45018"/>
                      <a:pt x="129326" y="46523"/>
                      <a:pt x="129415" y="48109"/>
                    </a:cubicBezTo>
                    <a:cubicBezTo>
                      <a:pt x="128165" y="46806"/>
                      <a:pt x="126397" y="45968"/>
                      <a:pt x="124537" y="45968"/>
                    </a:cubicBezTo>
                    <a:cubicBezTo>
                      <a:pt x="124517" y="45968"/>
                      <a:pt x="124498" y="45968"/>
                      <a:pt x="124478" y="45968"/>
                    </a:cubicBezTo>
                    <a:cubicBezTo>
                      <a:pt x="125815" y="44520"/>
                      <a:pt x="127689" y="43718"/>
                      <a:pt x="129624" y="43718"/>
                    </a:cubicBezTo>
                    <a:close/>
                    <a:moveTo>
                      <a:pt x="82779" y="43762"/>
                    </a:moveTo>
                    <a:cubicBezTo>
                      <a:pt x="83204" y="43762"/>
                      <a:pt x="83632" y="43801"/>
                      <a:pt x="84057" y="43880"/>
                    </a:cubicBezTo>
                    <a:cubicBezTo>
                      <a:pt x="83063" y="45063"/>
                      <a:pt x="82480" y="46559"/>
                      <a:pt x="82561" y="48154"/>
                    </a:cubicBezTo>
                    <a:cubicBezTo>
                      <a:pt x="81320" y="46851"/>
                      <a:pt x="79552" y="46012"/>
                      <a:pt x="77683" y="46012"/>
                    </a:cubicBezTo>
                    <a:cubicBezTo>
                      <a:pt x="77666" y="46012"/>
                      <a:pt x="77650" y="46012"/>
                      <a:pt x="77633" y="46013"/>
                    </a:cubicBezTo>
                    <a:lnTo>
                      <a:pt x="77633" y="46013"/>
                    </a:lnTo>
                    <a:cubicBezTo>
                      <a:pt x="78970" y="44565"/>
                      <a:pt x="80844" y="43762"/>
                      <a:pt x="82779" y="43762"/>
                    </a:cubicBezTo>
                    <a:close/>
                    <a:moveTo>
                      <a:pt x="59124" y="43911"/>
                    </a:moveTo>
                    <a:cubicBezTo>
                      <a:pt x="59554" y="43911"/>
                      <a:pt x="59988" y="43951"/>
                      <a:pt x="60420" y="44032"/>
                    </a:cubicBezTo>
                    <a:cubicBezTo>
                      <a:pt x="59425" y="45224"/>
                      <a:pt x="58843" y="46721"/>
                      <a:pt x="58932" y="48316"/>
                    </a:cubicBezTo>
                    <a:lnTo>
                      <a:pt x="58923" y="48307"/>
                    </a:lnTo>
                    <a:cubicBezTo>
                      <a:pt x="57682" y="47003"/>
                      <a:pt x="55914" y="46165"/>
                      <a:pt x="54045" y="46165"/>
                    </a:cubicBezTo>
                    <a:cubicBezTo>
                      <a:pt x="54026" y="46165"/>
                      <a:pt x="54006" y="46165"/>
                      <a:pt x="53986" y="46165"/>
                    </a:cubicBezTo>
                    <a:cubicBezTo>
                      <a:pt x="53966" y="46165"/>
                      <a:pt x="53947" y="46165"/>
                      <a:pt x="53927" y="46165"/>
                    </a:cubicBezTo>
                    <a:cubicBezTo>
                      <a:pt x="52067" y="46165"/>
                      <a:pt x="50299" y="47003"/>
                      <a:pt x="49049" y="48307"/>
                    </a:cubicBezTo>
                    <a:cubicBezTo>
                      <a:pt x="49138" y="46712"/>
                      <a:pt x="48556" y="45206"/>
                      <a:pt x="47561" y="44032"/>
                    </a:cubicBezTo>
                    <a:cubicBezTo>
                      <a:pt x="47990" y="43953"/>
                      <a:pt x="48420" y="43914"/>
                      <a:pt x="48848" y="43914"/>
                    </a:cubicBezTo>
                    <a:cubicBezTo>
                      <a:pt x="50781" y="43914"/>
                      <a:pt x="52652" y="44711"/>
                      <a:pt x="53995" y="46156"/>
                    </a:cubicBezTo>
                    <a:cubicBezTo>
                      <a:pt x="55328" y="44713"/>
                      <a:pt x="57194" y="43911"/>
                      <a:pt x="59124" y="43911"/>
                    </a:cubicBezTo>
                    <a:close/>
                    <a:moveTo>
                      <a:pt x="25317" y="43968"/>
                    </a:moveTo>
                    <a:cubicBezTo>
                      <a:pt x="27250" y="43968"/>
                      <a:pt x="29122" y="44764"/>
                      <a:pt x="30465" y="46210"/>
                    </a:cubicBezTo>
                    <a:lnTo>
                      <a:pt x="30465" y="46210"/>
                    </a:lnTo>
                    <a:cubicBezTo>
                      <a:pt x="30462" y="46210"/>
                      <a:pt x="30459" y="46210"/>
                      <a:pt x="30456" y="46210"/>
                    </a:cubicBezTo>
                    <a:cubicBezTo>
                      <a:pt x="30446" y="46210"/>
                      <a:pt x="30436" y="46210"/>
                      <a:pt x="30426" y="46210"/>
                    </a:cubicBezTo>
                    <a:cubicBezTo>
                      <a:pt x="28546" y="46210"/>
                      <a:pt x="26775" y="47041"/>
                      <a:pt x="25519" y="48351"/>
                    </a:cubicBezTo>
                    <a:cubicBezTo>
                      <a:pt x="25608" y="46765"/>
                      <a:pt x="25026" y="45269"/>
                      <a:pt x="24031" y="44086"/>
                    </a:cubicBezTo>
                    <a:cubicBezTo>
                      <a:pt x="24460" y="44007"/>
                      <a:pt x="24890" y="43968"/>
                      <a:pt x="25317" y="43968"/>
                    </a:cubicBezTo>
                    <a:close/>
                    <a:moveTo>
                      <a:pt x="106094" y="43751"/>
                    </a:moveTo>
                    <a:cubicBezTo>
                      <a:pt x="106570" y="43751"/>
                      <a:pt x="107049" y="43799"/>
                      <a:pt x="107525" y="43898"/>
                    </a:cubicBezTo>
                    <a:cubicBezTo>
                      <a:pt x="106512" y="45161"/>
                      <a:pt x="105939" y="46747"/>
                      <a:pt x="106127" y="48423"/>
                    </a:cubicBezTo>
                    <a:lnTo>
                      <a:pt x="106118" y="48414"/>
                    </a:lnTo>
                    <a:cubicBezTo>
                      <a:pt x="104866" y="46958"/>
                      <a:pt x="102990" y="46012"/>
                      <a:pt x="100995" y="46012"/>
                    </a:cubicBezTo>
                    <a:cubicBezTo>
                      <a:pt x="100976" y="46012"/>
                      <a:pt x="100958" y="46013"/>
                      <a:pt x="100939" y="46013"/>
                    </a:cubicBezTo>
                    <a:cubicBezTo>
                      <a:pt x="100919" y="46012"/>
                      <a:pt x="100899" y="46012"/>
                      <a:pt x="100879" y="46012"/>
                    </a:cubicBezTo>
                    <a:cubicBezTo>
                      <a:pt x="99020" y="46012"/>
                      <a:pt x="97252" y="46842"/>
                      <a:pt x="96011" y="48154"/>
                    </a:cubicBezTo>
                    <a:cubicBezTo>
                      <a:pt x="96091" y="46559"/>
                      <a:pt x="95509" y="45054"/>
                      <a:pt x="94514" y="43880"/>
                    </a:cubicBezTo>
                    <a:cubicBezTo>
                      <a:pt x="94946" y="43798"/>
                      <a:pt x="95380" y="43758"/>
                      <a:pt x="95811" y="43758"/>
                    </a:cubicBezTo>
                    <a:cubicBezTo>
                      <a:pt x="97740" y="43758"/>
                      <a:pt x="99607" y="44561"/>
                      <a:pt x="100948" y="46004"/>
                    </a:cubicBezTo>
                    <a:cubicBezTo>
                      <a:pt x="102286" y="44551"/>
                      <a:pt x="104160" y="43751"/>
                      <a:pt x="106094" y="43751"/>
                    </a:cubicBezTo>
                    <a:close/>
                    <a:moveTo>
                      <a:pt x="70812" y="39306"/>
                    </a:moveTo>
                    <a:cubicBezTo>
                      <a:pt x="71289" y="39306"/>
                      <a:pt x="71770" y="39355"/>
                      <a:pt x="72248" y="39454"/>
                    </a:cubicBezTo>
                    <a:cubicBezTo>
                      <a:pt x="71271" y="40699"/>
                      <a:pt x="70742" y="42276"/>
                      <a:pt x="70939" y="43925"/>
                    </a:cubicBezTo>
                    <a:cubicBezTo>
                      <a:pt x="71449" y="43811"/>
                      <a:pt x="71962" y="43756"/>
                      <a:pt x="72472" y="43756"/>
                    </a:cubicBezTo>
                    <a:cubicBezTo>
                      <a:pt x="74409" y="43756"/>
                      <a:pt x="76285" y="44558"/>
                      <a:pt x="77633" y="46013"/>
                    </a:cubicBezTo>
                    <a:lnTo>
                      <a:pt x="77633" y="46013"/>
                    </a:lnTo>
                    <a:cubicBezTo>
                      <a:pt x="77630" y="46013"/>
                      <a:pt x="77627" y="46013"/>
                      <a:pt x="77624" y="46013"/>
                    </a:cubicBezTo>
                    <a:cubicBezTo>
                      <a:pt x="77606" y="46013"/>
                      <a:pt x="77588" y="46012"/>
                      <a:pt x="77570" y="46012"/>
                    </a:cubicBezTo>
                    <a:cubicBezTo>
                      <a:pt x="75529" y="46012"/>
                      <a:pt x="73598" y="47021"/>
                      <a:pt x="72346" y="48540"/>
                    </a:cubicBezTo>
                    <a:cubicBezTo>
                      <a:pt x="72703" y="44850"/>
                      <a:pt x="69416" y="41568"/>
                      <a:pt x="65713" y="41568"/>
                    </a:cubicBezTo>
                    <a:cubicBezTo>
                      <a:pt x="65693" y="41568"/>
                      <a:pt x="65673" y="41568"/>
                      <a:pt x="65653" y="41568"/>
                    </a:cubicBezTo>
                    <a:lnTo>
                      <a:pt x="65653" y="41559"/>
                    </a:lnTo>
                    <a:cubicBezTo>
                      <a:pt x="66997" y="40107"/>
                      <a:pt x="68873" y="39306"/>
                      <a:pt x="70812" y="39306"/>
                    </a:cubicBezTo>
                    <a:close/>
                    <a:moveTo>
                      <a:pt x="35618" y="43957"/>
                    </a:moveTo>
                    <a:cubicBezTo>
                      <a:pt x="36091" y="43957"/>
                      <a:pt x="36568" y="44006"/>
                      <a:pt x="37042" y="44104"/>
                    </a:cubicBezTo>
                    <a:cubicBezTo>
                      <a:pt x="36020" y="45350"/>
                      <a:pt x="35456" y="46945"/>
                      <a:pt x="35635" y="48620"/>
                    </a:cubicBezTo>
                    <a:cubicBezTo>
                      <a:pt x="34383" y="47164"/>
                      <a:pt x="32507" y="46210"/>
                      <a:pt x="30511" y="46210"/>
                    </a:cubicBezTo>
                    <a:cubicBezTo>
                      <a:pt x="30496" y="46210"/>
                      <a:pt x="30480" y="46210"/>
                      <a:pt x="30465" y="46210"/>
                    </a:cubicBezTo>
                    <a:lnTo>
                      <a:pt x="30465" y="46210"/>
                    </a:lnTo>
                    <a:cubicBezTo>
                      <a:pt x="31804" y="44762"/>
                      <a:pt x="33682" y="43957"/>
                      <a:pt x="35618" y="43957"/>
                    </a:cubicBezTo>
                    <a:close/>
                    <a:moveTo>
                      <a:pt x="112822" y="41864"/>
                    </a:moveTo>
                    <a:cubicBezTo>
                      <a:pt x="115997" y="41864"/>
                      <a:pt x="119174" y="43943"/>
                      <a:pt x="119218" y="48100"/>
                    </a:cubicBezTo>
                    <a:cubicBezTo>
                      <a:pt x="118743" y="47999"/>
                      <a:pt x="118265" y="47949"/>
                      <a:pt x="117790" y="47949"/>
                    </a:cubicBezTo>
                    <a:cubicBezTo>
                      <a:pt x="115926" y="47949"/>
                      <a:pt x="114120" y="48715"/>
                      <a:pt x="112821" y="50108"/>
                    </a:cubicBezTo>
                    <a:cubicBezTo>
                      <a:pt x="111548" y="48728"/>
                      <a:pt x="109756" y="47948"/>
                      <a:pt x="107874" y="47948"/>
                    </a:cubicBezTo>
                    <a:cubicBezTo>
                      <a:pt x="107391" y="47948"/>
                      <a:pt x="106907" y="48002"/>
                      <a:pt x="106432" y="48100"/>
                    </a:cubicBezTo>
                    <a:cubicBezTo>
                      <a:pt x="106472" y="43943"/>
                      <a:pt x="109646" y="41864"/>
                      <a:pt x="112822" y="41864"/>
                    </a:cubicBezTo>
                    <a:close/>
                    <a:moveTo>
                      <a:pt x="136132" y="41864"/>
                    </a:moveTo>
                    <a:cubicBezTo>
                      <a:pt x="139308" y="41864"/>
                      <a:pt x="142484" y="43943"/>
                      <a:pt x="142525" y="48100"/>
                    </a:cubicBezTo>
                    <a:cubicBezTo>
                      <a:pt x="142051" y="47999"/>
                      <a:pt x="141574" y="47949"/>
                      <a:pt x="141100" y="47949"/>
                    </a:cubicBezTo>
                    <a:cubicBezTo>
                      <a:pt x="139242" y="47949"/>
                      <a:pt x="137437" y="48715"/>
                      <a:pt x="136145" y="50108"/>
                    </a:cubicBezTo>
                    <a:cubicBezTo>
                      <a:pt x="134863" y="48728"/>
                      <a:pt x="133071" y="47948"/>
                      <a:pt x="131190" y="47948"/>
                    </a:cubicBezTo>
                    <a:cubicBezTo>
                      <a:pt x="130706" y="47948"/>
                      <a:pt x="130222" y="48002"/>
                      <a:pt x="129747" y="48100"/>
                    </a:cubicBezTo>
                    <a:cubicBezTo>
                      <a:pt x="129783" y="43943"/>
                      <a:pt x="132957" y="41864"/>
                      <a:pt x="136132" y="41864"/>
                    </a:cubicBezTo>
                    <a:close/>
                    <a:moveTo>
                      <a:pt x="89293" y="41912"/>
                    </a:moveTo>
                    <a:cubicBezTo>
                      <a:pt x="92468" y="41912"/>
                      <a:pt x="95642" y="43988"/>
                      <a:pt x="95679" y="48143"/>
                    </a:cubicBezTo>
                    <a:lnTo>
                      <a:pt x="95679" y="48143"/>
                    </a:lnTo>
                    <a:cubicBezTo>
                      <a:pt x="95207" y="48043"/>
                      <a:pt x="94732" y="47994"/>
                      <a:pt x="94260" y="47994"/>
                    </a:cubicBezTo>
                    <a:cubicBezTo>
                      <a:pt x="92399" y="47994"/>
                      <a:pt x="90599" y="48760"/>
                      <a:pt x="89299" y="50152"/>
                    </a:cubicBezTo>
                    <a:cubicBezTo>
                      <a:pt x="88018" y="48773"/>
                      <a:pt x="86226" y="47993"/>
                      <a:pt x="84344" y="47993"/>
                    </a:cubicBezTo>
                    <a:cubicBezTo>
                      <a:pt x="83860" y="47993"/>
                      <a:pt x="83376" y="48047"/>
                      <a:pt x="82902" y="48145"/>
                    </a:cubicBezTo>
                    <a:cubicBezTo>
                      <a:pt x="82937" y="43991"/>
                      <a:pt x="86116" y="41912"/>
                      <a:pt x="89293" y="41912"/>
                    </a:cubicBezTo>
                    <a:close/>
                    <a:moveTo>
                      <a:pt x="42335" y="42067"/>
                    </a:moveTo>
                    <a:cubicBezTo>
                      <a:pt x="45509" y="42067"/>
                      <a:pt x="48681" y="44143"/>
                      <a:pt x="48726" y="48298"/>
                    </a:cubicBezTo>
                    <a:lnTo>
                      <a:pt x="48726" y="48298"/>
                    </a:lnTo>
                    <a:cubicBezTo>
                      <a:pt x="48251" y="48196"/>
                      <a:pt x="47772" y="48146"/>
                      <a:pt x="47298" y="48146"/>
                    </a:cubicBezTo>
                    <a:cubicBezTo>
                      <a:pt x="45434" y="48146"/>
                      <a:pt x="43630" y="48912"/>
                      <a:pt x="42337" y="50305"/>
                    </a:cubicBezTo>
                    <a:cubicBezTo>
                      <a:pt x="41056" y="48925"/>
                      <a:pt x="39264" y="48145"/>
                      <a:pt x="37382" y="48145"/>
                    </a:cubicBezTo>
                    <a:cubicBezTo>
                      <a:pt x="36898" y="48145"/>
                      <a:pt x="36415" y="48199"/>
                      <a:pt x="35940" y="48307"/>
                    </a:cubicBezTo>
                    <a:cubicBezTo>
                      <a:pt x="35980" y="44148"/>
                      <a:pt x="39158" y="42067"/>
                      <a:pt x="42335" y="42067"/>
                    </a:cubicBezTo>
                    <a:close/>
                    <a:moveTo>
                      <a:pt x="65651" y="42067"/>
                    </a:moveTo>
                    <a:cubicBezTo>
                      <a:pt x="68826" y="42067"/>
                      <a:pt x="72001" y="44146"/>
                      <a:pt x="72041" y="48307"/>
                    </a:cubicBezTo>
                    <a:cubicBezTo>
                      <a:pt x="71563" y="48202"/>
                      <a:pt x="71080" y="48150"/>
                      <a:pt x="70601" y="48150"/>
                    </a:cubicBezTo>
                    <a:cubicBezTo>
                      <a:pt x="68748" y="48150"/>
                      <a:pt x="66948" y="48916"/>
                      <a:pt x="65653" y="50305"/>
                    </a:cubicBezTo>
                    <a:cubicBezTo>
                      <a:pt x="64371" y="48934"/>
                      <a:pt x="62579" y="48145"/>
                      <a:pt x="60697" y="48145"/>
                    </a:cubicBezTo>
                    <a:cubicBezTo>
                      <a:pt x="60214" y="48145"/>
                      <a:pt x="59730" y="48199"/>
                      <a:pt x="59255" y="48307"/>
                    </a:cubicBezTo>
                    <a:cubicBezTo>
                      <a:pt x="59295" y="44148"/>
                      <a:pt x="62473" y="42067"/>
                      <a:pt x="65651" y="42067"/>
                    </a:cubicBezTo>
                    <a:close/>
                    <a:moveTo>
                      <a:pt x="18806" y="42117"/>
                    </a:moveTo>
                    <a:cubicBezTo>
                      <a:pt x="21981" y="42117"/>
                      <a:pt x="25156" y="44198"/>
                      <a:pt x="25196" y="48360"/>
                    </a:cubicBezTo>
                    <a:cubicBezTo>
                      <a:pt x="24717" y="48255"/>
                      <a:pt x="24234" y="48204"/>
                      <a:pt x="23755" y="48204"/>
                    </a:cubicBezTo>
                    <a:cubicBezTo>
                      <a:pt x="21902" y="48204"/>
                      <a:pt x="20103" y="48970"/>
                      <a:pt x="18807" y="50359"/>
                    </a:cubicBezTo>
                    <a:cubicBezTo>
                      <a:pt x="17526" y="48988"/>
                      <a:pt x="15734" y="48199"/>
                      <a:pt x="13852" y="48199"/>
                    </a:cubicBezTo>
                    <a:cubicBezTo>
                      <a:pt x="13368" y="48199"/>
                      <a:pt x="12884" y="48253"/>
                      <a:pt x="12409" y="48360"/>
                    </a:cubicBezTo>
                    <a:cubicBezTo>
                      <a:pt x="12454" y="44198"/>
                      <a:pt x="15631" y="42117"/>
                      <a:pt x="18806" y="42117"/>
                    </a:cubicBezTo>
                    <a:close/>
                    <a:moveTo>
                      <a:pt x="117967" y="48323"/>
                    </a:moveTo>
                    <a:cubicBezTo>
                      <a:pt x="118392" y="48323"/>
                      <a:pt x="118820" y="48362"/>
                      <a:pt x="119245" y="48441"/>
                    </a:cubicBezTo>
                    <a:cubicBezTo>
                      <a:pt x="118253" y="49621"/>
                      <a:pt x="117671" y="51114"/>
                      <a:pt x="117757" y="52706"/>
                    </a:cubicBezTo>
                    <a:lnTo>
                      <a:pt x="117757" y="52706"/>
                    </a:lnTo>
                    <a:cubicBezTo>
                      <a:pt x="116507" y="51403"/>
                      <a:pt x="114740" y="50573"/>
                      <a:pt x="112880" y="50573"/>
                    </a:cubicBezTo>
                    <a:cubicBezTo>
                      <a:pt x="112860" y="50573"/>
                      <a:pt x="112840" y="50573"/>
                      <a:pt x="112821" y="50574"/>
                    </a:cubicBezTo>
                    <a:cubicBezTo>
                      <a:pt x="114158" y="49126"/>
                      <a:pt x="116031" y="48323"/>
                      <a:pt x="117967" y="48323"/>
                    </a:cubicBezTo>
                    <a:close/>
                    <a:moveTo>
                      <a:pt x="130990" y="48323"/>
                    </a:moveTo>
                    <a:cubicBezTo>
                      <a:pt x="132925" y="48323"/>
                      <a:pt x="134799" y="49126"/>
                      <a:pt x="136136" y="50574"/>
                    </a:cubicBezTo>
                    <a:cubicBezTo>
                      <a:pt x="136116" y="50573"/>
                      <a:pt x="136096" y="50573"/>
                      <a:pt x="136077" y="50573"/>
                    </a:cubicBezTo>
                    <a:cubicBezTo>
                      <a:pt x="134208" y="50573"/>
                      <a:pt x="132440" y="51412"/>
                      <a:pt x="131199" y="52715"/>
                    </a:cubicBezTo>
                    <a:cubicBezTo>
                      <a:pt x="131279" y="51120"/>
                      <a:pt x="130697" y="49624"/>
                      <a:pt x="129711" y="48441"/>
                    </a:cubicBezTo>
                    <a:cubicBezTo>
                      <a:pt x="130137" y="48362"/>
                      <a:pt x="130565" y="48323"/>
                      <a:pt x="130990" y="48323"/>
                    </a:cubicBezTo>
                    <a:close/>
                    <a:moveTo>
                      <a:pt x="94437" y="48359"/>
                    </a:moveTo>
                    <a:cubicBezTo>
                      <a:pt x="94862" y="48359"/>
                      <a:pt x="95289" y="48398"/>
                      <a:pt x="95715" y="48477"/>
                    </a:cubicBezTo>
                    <a:cubicBezTo>
                      <a:pt x="94722" y="49666"/>
                      <a:pt x="94140" y="51168"/>
                      <a:pt x="94227" y="52750"/>
                    </a:cubicBezTo>
                    <a:lnTo>
                      <a:pt x="94227" y="52750"/>
                    </a:lnTo>
                    <a:cubicBezTo>
                      <a:pt x="92986" y="51447"/>
                      <a:pt x="91219" y="50618"/>
                      <a:pt x="89350" y="50618"/>
                    </a:cubicBezTo>
                    <a:cubicBezTo>
                      <a:pt x="89330" y="50618"/>
                      <a:pt x="89310" y="50618"/>
                      <a:pt x="89290" y="50618"/>
                    </a:cubicBezTo>
                    <a:cubicBezTo>
                      <a:pt x="89270" y="50618"/>
                      <a:pt x="89250" y="50618"/>
                      <a:pt x="89231" y="50618"/>
                    </a:cubicBezTo>
                    <a:cubicBezTo>
                      <a:pt x="87362" y="50618"/>
                      <a:pt x="85603" y="51448"/>
                      <a:pt x="84353" y="52751"/>
                    </a:cubicBezTo>
                    <a:cubicBezTo>
                      <a:pt x="84443" y="51165"/>
                      <a:pt x="83860" y="49660"/>
                      <a:pt x="82866" y="48477"/>
                    </a:cubicBezTo>
                    <a:cubicBezTo>
                      <a:pt x="83291" y="48398"/>
                      <a:pt x="83719" y="48359"/>
                      <a:pt x="84144" y="48359"/>
                    </a:cubicBezTo>
                    <a:cubicBezTo>
                      <a:pt x="86080" y="48359"/>
                      <a:pt x="87955" y="49162"/>
                      <a:pt x="89299" y="50609"/>
                    </a:cubicBezTo>
                    <a:cubicBezTo>
                      <a:pt x="90637" y="49162"/>
                      <a:pt x="92504" y="48359"/>
                      <a:pt x="94437" y="48359"/>
                    </a:cubicBezTo>
                    <a:close/>
                    <a:moveTo>
                      <a:pt x="47485" y="48520"/>
                    </a:moveTo>
                    <a:cubicBezTo>
                      <a:pt x="47909" y="48520"/>
                      <a:pt x="48337" y="48559"/>
                      <a:pt x="48762" y="48638"/>
                    </a:cubicBezTo>
                    <a:cubicBezTo>
                      <a:pt x="47767" y="49821"/>
                      <a:pt x="47185" y="51326"/>
                      <a:pt x="47275" y="52912"/>
                    </a:cubicBezTo>
                    <a:cubicBezTo>
                      <a:pt x="46025" y="51609"/>
                      <a:pt x="44257" y="50779"/>
                      <a:pt x="42397" y="50779"/>
                    </a:cubicBezTo>
                    <a:cubicBezTo>
                      <a:pt x="42377" y="50779"/>
                      <a:pt x="42357" y="50779"/>
                      <a:pt x="42337" y="50780"/>
                    </a:cubicBezTo>
                    <a:cubicBezTo>
                      <a:pt x="43675" y="49325"/>
                      <a:pt x="45549" y="48520"/>
                      <a:pt x="47485" y="48520"/>
                    </a:cubicBezTo>
                    <a:close/>
                    <a:moveTo>
                      <a:pt x="60501" y="48529"/>
                    </a:moveTo>
                    <a:cubicBezTo>
                      <a:pt x="62439" y="48529"/>
                      <a:pt x="64308" y="49332"/>
                      <a:pt x="65653" y="50780"/>
                    </a:cubicBezTo>
                    <a:cubicBezTo>
                      <a:pt x="65633" y="50779"/>
                      <a:pt x="65613" y="50779"/>
                      <a:pt x="65593" y="50779"/>
                    </a:cubicBezTo>
                    <a:cubicBezTo>
                      <a:pt x="63725" y="50779"/>
                      <a:pt x="61957" y="51618"/>
                      <a:pt x="60715" y="52921"/>
                    </a:cubicBezTo>
                    <a:cubicBezTo>
                      <a:pt x="60796" y="51326"/>
                      <a:pt x="60214" y="49830"/>
                      <a:pt x="59219" y="48647"/>
                    </a:cubicBezTo>
                    <a:cubicBezTo>
                      <a:pt x="59646" y="48568"/>
                      <a:pt x="60075" y="48529"/>
                      <a:pt x="60501" y="48529"/>
                    </a:cubicBezTo>
                    <a:close/>
                    <a:moveTo>
                      <a:pt x="107662" y="48316"/>
                    </a:moveTo>
                    <a:cubicBezTo>
                      <a:pt x="109596" y="48316"/>
                      <a:pt x="111472" y="49118"/>
                      <a:pt x="112821" y="50574"/>
                    </a:cubicBezTo>
                    <a:cubicBezTo>
                      <a:pt x="112802" y="50573"/>
                      <a:pt x="112783" y="50573"/>
                      <a:pt x="112765" y="50573"/>
                    </a:cubicBezTo>
                    <a:cubicBezTo>
                      <a:pt x="110778" y="50573"/>
                      <a:pt x="108902" y="51519"/>
                      <a:pt x="107650" y="52966"/>
                    </a:cubicBezTo>
                    <a:lnTo>
                      <a:pt x="107650" y="52966"/>
                    </a:lnTo>
                    <a:cubicBezTo>
                      <a:pt x="107803" y="51290"/>
                      <a:pt x="107211" y="49713"/>
                      <a:pt x="106172" y="48477"/>
                    </a:cubicBezTo>
                    <a:cubicBezTo>
                      <a:pt x="106667" y="48369"/>
                      <a:pt x="107167" y="48316"/>
                      <a:pt x="107662" y="48316"/>
                    </a:cubicBezTo>
                    <a:close/>
                    <a:moveTo>
                      <a:pt x="13659" y="48573"/>
                    </a:moveTo>
                    <a:cubicBezTo>
                      <a:pt x="15592" y="48573"/>
                      <a:pt x="17464" y="49371"/>
                      <a:pt x="18807" y="50824"/>
                    </a:cubicBezTo>
                    <a:cubicBezTo>
                      <a:pt x="18787" y="50824"/>
                      <a:pt x="18768" y="50824"/>
                      <a:pt x="18748" y="50824"/>
                    </a:cubicBezTo>
                    <a:cubicBezTo>
                      <a:pt x="16879" y="50824"/>
                      <a:pt x="15111" y="51663"/>
                      <a:pt x="13870" y="52966"/>
                    </a:cubicBezTo>
                    <a:cubicBezTo>
                      <a:pt x="13951" y="51371"/>
                      <a:pt x="13368" y="49875"/>
                      <a:pt x="12374" y="48692"/>
                    </a:cubicBezTo>
                    <a:cubicBezTo>
                      <a:pt x="12802" y="48612"/>
                      <a:pt x="13232" y="48573"/>
                      <a:pt x="13659" y="48573"/>
                    </a:cubicBezTo>
                    <a:close/>
                    <a:moveTo>
                      <a:pt x="23953" y="48574"/>
                    </a:moveTo>
                    <a:cubicBezTo>
                      <a:pt x="24378" y="48574"/>
                      <a:pt x="24806" y="48613"/>
                      <a:pt x="25232" y="48692"/>
                    </a:cubicBezTo>
                    <a:cubicBezTo>
                      <a:pt x="24237" y="49875"/>
                      <a:pt x="23655" y="51371"/>
                      <a:pt x="23744" y="52966"/>
                    </a:cubicBezTo>
                    <a:cubicBezTo>
                      <a:pt x="22494" y="51663"/>
                      <a:pt x="20726" y="50824"/>
                      <a:pt x="18866" y="50824"/>
                    </a:cubicBezTo>
                    <a:cubicBezTo>
                      <a:pt x="18846" y="50824"/>
                      <a:pt x="18827" y="50824"/>
                      <a:pt x="18807" y="50824"/>
                    </a:cubicBezTo>
                    <a:cubicBezTo>
                      <a:pt x="20144" y="49377"/>
                      <a:pt x="22018" y="48574"/>
                      <a:pt x="23953" y="48574"/>
                    </a:cubicBezTo>
                    <a:close/>
                    <a:moveTo>
                      <a:pt x="37179" y="48522"/>
                    </a:moveTo>
                    <a:cubicBezTo>
                      <a:pt x="39113" y="48522"/>
                      <a:pt x="40989" y="49325"/>
                      <a:pt x="42337" y="50780"/>
                    </a:cubicBezTo>
                    <a:cubicBezTo>
                      <a:pt x="42319" y="50779"/>
                      <a:pt x="42300" y="50779"/>
                      <a:pt x="42282" y="50779"/>
                    </a:cubicBezTo>
                    <a:cubicBezTo>
                      <a:pt x="40295" y="50779"/>
                      <a:pt x="38419" y="51725"/>
                      <a:pt x="37167" y="53172"/>
                    </a:cubicBezTo>
                    <a:cubicBezTo>
                      <a:pt x="37320" y="51496"/>
                      <a:pt x="36728" y="49910"/>
                      <a:pt x="35689" y="48683"/>
                    </a:cubicBezTo>
                    <a:cubicBezTo>
                      <a:pt x="36184" y="48575"/>
                      <a:pt x="36683" y="48522"/>
                      <a:pt x="37179" y="48522"/>
                    </a:cubicBezTo>
                    <a:close/>
                    <a:moveTo>
                      <a:pt x="124475" y="46470"/>
                    </a:moveTo>
                    <a:cubicBezTo>
                      <a:pt x="127650" y="46470"/>
                      <a:pt x="130827" y="48548"/>
                      <a:pt x="130867" y="52706"/>
                    </a:cubicBezTo>
                    <a:cubicBezTo>
                      <a:pt x="130388" y="52601"/>
                      <a:pt x="129906" y="52550"/>
                      <a:pt x="129426" y="52550"/>
                    </a:cubicBezTo>
                    <a:cubicBezTo>
                      <a:pt x="127574" y="52550"/>
                      <a:pt x="125776" y="53316"/>
                      <a:pt x="124487" y="54704"/>
                    </a:cubicBezTo>
                    <a:cubicBezTo>
                      <a:pt x="123206" y="53333"/>
                      <a:pt x="121414" y="52545"/>
                      <a:pt x="119532" y="52545"/>
                    </a:cubicBezTo>
                    <a:cubicBezTo>
                      <a:pt x="119048" y="52545"/>
                      <a:pt x="118564" y="52599"/>
                      <a:pt x="118089" y="52706"/>
                    </a:cubicBezTo>
                    <a:cubicBezTo>
                      <a:pt x="118125" y="48548"/>
                      <a:pt x="121299" y="46470"/>
                      <a:pt x="124475" y="46470"/>
                    </a:cubicBezTo>
                    <a:close/>
                    <a:moveTo>
                      <a:pt x="77635" y="46519"/>
                    </a:moveTo>
                    <a:cubicBezTo>
                      <a:pt x="80808" y="46519"/>
                      <a:pt x="83981" y="48596"/>
                      <a:pt x="84022" y="52751"/>
                    </a:cubicBezTo>
                    <a:lnTo>
                      <a:pt x="84031" y="52760"/>
                    </a:lnTo>
                    <a:cubicBezTo>
                      <a:pt x="83550" y="52655"/>
                      <a:pt x="83066" y="52604"/>
                      <a:pt x="82586" y="52604"/>
                    </a:cubicBezTo>
                    <a:cubicBezTo>
                      <a:pt x="80731" y="52604"/>
                      <a:pt x="78937" y="53370"/>
                      <a:pt x="77642" y="54758"/>
                    </a:cubicBezTo>
                    <a:cubicBezTo>
                      <a:pt x="76360" y="53378"/>
                      <a:pt x="74568" y="52599"/>
                      <a:pt x="72696" y="52599"/>
                    </a:cubicBezTo>
                    <a:cubicBezTo>
                      <a:pt x="72203" y="52599"/>
                      <a:pt x="71719" y="52652"/>
                      <a:pt x="71244" y="52760"/>
                    </a:cubicBezTo>
                    <a:cubicBezTo>
                      <a:pt x="71280" y="48600"/>
                      <a:pt x="74457" y="46519"/>
                      <a:pt x="77635" y="46519"/>
                    </a:cubicBezTo>
                    <a:close/>
                    <a:moveTo>
                      <a:pt x="100946" y="46509"/>
                    </a:moveTo>
                    <a:cubicBezTo>
                      <a:pt x="104122" y="46509"/>
                      <a:pt x="107296" y="48585"/>
                      <a:pt x="107337" y="52742"/>
                    </a:cubicBezTo>
                    <a:cubicBezTo>
                      <a:pt x="106865" y="52641"/>
                      <a:pt x="106389" y="52591"/>
                      <a:pt x="105917" y="52591"/>
                    </a:cubicBezTo>
                    <a:cubicBezTo>
                      <a:pt x="104050" y="52591"/>
                      <a:pt x="102242" y="53364"/>
                      <a:pt x="100948" y="54758"/>
                    </a:cubicBezTo>
                    <a:lnTo>
                      <a:pt x="100948" y="54749"/>
                    </a:lnTo>
                    <a:cubicBezTo>
                      <a:pt x="99667" y="53369"/>
                      <a:pt x="97875" y="52590"/>
                      <a:pt x="95993" y="52590"/>
                    </a:cubicBezTo>
                    <a:cubicBezTo>
                      <a:pt x="95509" y="52590"/>
                      <a:pt x="95025" y="52643"/>
                      <a:pt x="94550" y="52742"/>
                    </a:cubicBezTo>
                    <a:cubicBezTo>
                      <a:pt x="94591" y="48588"/>
                      <a:pt x="97769" y="46509"/>
                      <a:pt x="100946" y="46509"/>
                    </a:cubicBezTo>
                    <a:close/>
                    <a:moveTo>
                      <a:pt x="53993" y="46670"/>
                    </a:moveTo>
                    <a:cubicBezTo>
                      <a:pt x="57169" y="46670"/>
                      <a:pt x="60344" y="48747"/>
                      <a:pt x="60384" y="52903"/>
                    </a:cubicBezTo>
                    <a:cubicBezTo>
                      <a:pt x="59911" y="52801"/>
                      <a:pt x="59433" y="52752"/>
                      <a:pt x="58960" y="52752"/>
                    </a:cubicBezTo>
                    <a:cubicBezTo>
                      <a:pt x="57101" y="52752"/>
                      <a:pt x="55295" y="53518"/>
                      <a:pt x="53995" y="54910"/>
                    </a:cubicBezTo>
                    <a:cubicBezTo>
                      <a:pt x="52714" y="53531"/>
                      <a:pt x="50922" y="52751"/>
                      <a:pt x="49040" y="52751"/>
                    </a:cubicBezTo>
                    <a:cubicBezTo>
                      <a:pt x="48556" y="52751"/>
                      <a:pt x="48072" y="52805"/>
                      <a:pt x="47597" y="52903"/>
                    </a:cubicBezTo>
                    <a:cubicBezTo>
                      <a:pt x="47638" y="48749"/>
                      <a:pt x="50816" y="46670"/>
                      <a:pt x="53993" y="46670"/>
                    </a:cubicBezTo>
                    <a:close/>
                    <a:moveTo>
                      <a:pt x="7145" y="46712"/>
                    </a:moveTo>
                    <a:cubicBezTo>
                      <a:pt x="10322" y="46712"/>
                      <a:pt x="13498" y="48790"/>
                      <a:pt x="13538" y="52948"/>
                    </a:cubicBezTo>
                    <a:cubicBezTo>
                      <a:pt x="13065" y="52846"/>
                      <a:pt x="12588" y="52796"/>
                      <a:pt x="12114" y="52796"/>
                    </a:cubicBezTo>
                    <a:cubicBezTo>
                      <a:pt x="10255" y="52796"/>
                      <a:pt x="8451" y="53563"/>
                      <a:pt x="7159" y="54955"/>
                    </a:cubicBezTo>
                    <a:cubicBezTo>
                      <a:pt x="5884" y="53583"/>
                      <a:pt x="4097" y="52805"/>
                      <a:pt x="2226" y="52805"/>
                    </a:cubicBezTo>
                    <a:cubicBezTo>
                      <a:pt x="2216" y="52805"/>
                      <a:pt x="2205" y="52805"/>
                      <a:pt x="2194" y="52805"/>
                    </a:cubicBezTo>
                    <a:lnTo>
                      <a:pt x="2194" y="52796"/>
                    </a:lnTo>
                    <a:cubicBezTo>
                      <a:pt x="1711" y="52796"/>
                      <a:pt x="1227" y="52850"/>
                      <a:pt x="752" y="52948"/>
                    </a:cubicBezTo>
                    <a:cubicBezTo>
                      <a:pt x="792" y="48790"/>
                      <a:pt x="3969" y="46712"/>
                      <a:pt x="7145" y="46712"/>
                    </a:cubicBezTo>
                    <a:close/>
                    <a:moveTo>
                      <a:pt x="30465" y="46717"/>
                    </a:moveTo>
                    <a:cubicBezTo>
                      <a:pt x="33637" y="46717"/>
                      <a:pt x="36811" y="48795"/>
                      <a:pt x="36854" y="52953"/>
                    </a:cubicBezTo>
                    <a:lnTo>
                      <a:pt x="36854" y="52953"/>
                    </a:lnTo>
                    <a:cubicBezTo>
                      <a:pt x="36379" y="52851"/>
                      <a:pt x="35901" y="52801"/>
                      <a:pt x="35426" y="52801"/>
                    </a:cubicBezTo>
                    <a:cubicBezTo>
                      <a:pt x="33569" y="52801"/>
                      <a:pt x="31771" y="53567"/>
                      <a:pt x="30483" y="54955"/>
                    </a:cubicBezTo>
                    <a:cubicBezTo>
                      <a:pt x="29201" y="53584"/>
                      <a:pt x="27409" y="52796"/>
                      <a:pt x="25528" y="52796"/>
                    </a:cubicBezTo>
                    <a:cubicBezTo>
                      <a:pt x="25044" y="52796"/>
                      <a:pt x="24560" y="52850"/>
                      <a:pt x="24085" y="52957"/>
                    </a:cubicBezTo>
                    <a:cubicBezTo>
                      <a:pt x="24116" y="48798"/>
                      <a:pt x="27290" y="46717"/>
                      <a:pt x="30465" y="46717"/>
                    </a:cubicBezTo>
                    <a:close/>
                    <a:moveTo>
                      <a:pt x="107865" y="57160"/>
                    </a:moveTo>
                    <a:cubicBezTo>
                      <a:pt x="107867" y="57160"/>
                      <a:pt x="107868" y="57160"/>
                      <a:pt x="107870" y="57160"/>
                    </a:cubicBezTo>
                    <a:lnTo>
                      <a:pt x="107870" y="57160"/>
                    </a:lnTo>
                    <a:cubicBezTo>
                      <a:pt x="107871" y="57160"/>
                      <a:pt x="107873" y="57160"/>
                      <a:pt x="107874" y="57160"/>
                    </a:cubicBezTo>
                    <a:close/>
                    <a:moveTo>
                      <a:pt x="129607" y="52925"/>
                    </a:moveTo>
                    <a:cubicBezTo>
                      <a:pt x="130037" y="52925"/>
                      <a:pt x="130471" y="52965"/>
                      <a:pt x="130903" y="53047"/>
                    </a:cubicBezTo>
                    <a:cubicBezTo>
                      <a:pt x="129908" y="54229"/>
                      <a:pt x="129326" y="55726"/>
                      <a:pt x="129415" y="57321"/>
                    </a:cubicBezTo>
                    <a:cubicBezTo>
                      <a:pt x="128165" y="56009"/>
                      <a:pt x="126406" y="55179"/>
                      <a:pt x="124538" y="55179"/>
                    </a:cubicBezTo>
                    <a:cubicBezTo>
                      <a:pt x="124518" y="55179"/>
                      <a:pt x="124498" y="55179"/>
                      <a:pt x="124478" y="55179"/>
                    </a:cubicBezTo>
                    <a:cubicBezTo>
                      <a:pt x="124458" y="55179"/>
                      <a:pt x="124438" y="55179"/>
                      <a:pt x="124418" y="55179"/>
                    </a:cubicBezTo>
                    <a:cubicBezTo>
                      <a:pt x="122550" y="55179"/>
                      <a:pt x="120782" y="56009"/>
                      <a:pt x="119541" y="57321"/>
                    </a:cubicBezTo>
                    <a:cubicBezTo>
                      <a:pt x="119622" y="55726"/>
                      <a:pt x="119039" y="54220"/>
                      <a:pt x="118045" y="53047"/>
                    </a:cubicBezTo>
                    <a:cubicBezTo>
                      <a:pt x="118478" y="52965"/>
                      <a:pt x="118913" y="52925"/>
                      <a:pt x="119344" y="52925"/>
                    </a:cubicBezTo>
                    <a:cubicBezTo>
                      <a:pt x="121276" y="52925"/>
                      <a:pt x="123138" y="53727"/>
                      <a:pt x="124478" y="55170"/>
                    </a:cubicBezTo>
                    <a:cubicBezTo>
                      <a:pt x="125811" y="53727"/>
                      <a:pt x="127678" y="52925"/>
                      <a:pt x="129607" y="52925"/>
                    </a:cubicBezTo>
                    <a:close/>
                    <a:moveTo>
                      <a:pt x="82780" y="52965"/>
                    </a:moveTo>
                    <a:cubicBezTo>
                      <a:pt x="83204" y="52965"/>
                      <a:pt x="83632" y="53003"/>
                      <a:pt x="84057" y="53082"/>
                    </a:cubicBezTo>
                    <a:cubicBezTo>
                      <a:pt x="83538" y="53701"/>
                      <a:pt x="83135" y="54409"/>
                      <a:pt x="82875" y="55170"/>
                    </a:cubicBezTo>
                    <a:cubicBezTo>
                      <a:pt x="82634" y="55866"/>
                      <a:pt x="82526" y="56607"/>
                      <a:pt x="82569" y="57347"/>
                    </a:cubicBezTo>
                    <a:lnTo>
                      <a:pt x="82569" y="57347"/>
                    </a:lnTo>
                    <a:cubicBezTo>
                      <a:pt x="81328" y="56053"/>
                      <a:pt x="79569" y="55215"/>
                      <a:pt x="77701" y="55215"/>
                    </a:cubicBezTo>
                    <a:cubicBezTo>
                      <a:pt x="77681" y="55215"/>
                      <a:pt x="77661" y="55215"/>
                      <a:pt x="77642" y="55215"/>
                    </a:cubicBezTo>
                    <a:cubicBezTo>
                      <a:pt x="78979" y="53768"/>
                      <a:pt x="80847" y="52965"/>
                      <a:pt x="82780" y="52965"/>
                    </a:cubicBezTo>
                    <a:close/>
                    <a:moveTo>
                      <a:pt x="95802" y="52974"/>
                    </a:moveTo>
                    <a:cubicBezTo>
                      <a:pt x="97735" y="52974"/>
                      <a:pt x="99602" y="53775"/>
                      <a:pt x="100939" y="55215"/>
                    </a:cubicBezTo>
                    <a:cubicBezTo>
                      <a:pt x="100919" y="55215"/>
                      <a:pt x="100900" y="55215"/>
                      <a:pt x="100880" y="55215"/>
                    </a:cubicBezTo>
                    <a:cubicBezTo>
                      <a:pt x="99020" y="55215"/>
                      <a:pt x="97252" y="56053"/>
                      <a:pt x="96011" y="57357"/>
                    </a:cubicBezTo>
                    <a:cubicBezTo>
                      <a:pt x="96047" y="56622"/>
                      <a:pt x="95948" y="55878"/>
                      <a:pt x="95706" y="55179"/>
                    </a:cubicBezTo>
                    <a:lnTo>
                      <a:pt x="95706" y="55170"/>
                    </a:lnTo>
                    <a:cubicBezTo>
                      <a:pt x="95446" y="54409"/>
                      <a:pt x="95043" y="53701"/>
                      <a:pt x="94523" y="53091"/>
                    </a:cubicBezTo>
                    <a:cubicBezTo>
                      <a:pt x="94949" y="53012"/>
                      <a:pt x="95377" y="52974"/>
                      <a:pt x="95802" y="52974"/>
                    </a:cubicBezTo>
                    <a:close/>
                    <a:moveTo>
                      <a:pt x="60697" y="57357"/>
                    </a:moveTo>
                    <a:cubicBezTo>
                      <a:pt x="60700" y="57357"/>
                      <a:pt x="60703" y="57357"/>
                      <a:pt x="60706" y="57357"/>
                    </a:cubicBezTo>
                    <a:lnTo>
                      <a:pt x="60706" y="57357"/>
                    </a:lnTo>
                    <a:cubicBezTo>
                      <a:pt x="60709" y="57357"/>
                      <a:pt x="60712" y="57357"/>
                      <a:pt x="60715" y="57357"/>
                    </a:cubicBezTo>
                    <a:close/>
                    <a:moveTo>
                      <a:pt x="48839" y="53117"/>
                    </a:moveTo>
                    <a:cubicBezTo>
                      <a:pt x="50775" y="53117"/>
                      <a:pt x="52650" y="53921"/>
                      <a:pt x="53995" y="55376"/>
                    </a:cubicBezTo>
                    <a:lnTo>
                      <a:pt x="53995" y="55376"/>
                    </a:lnTo>
                    <a:cubicBezTo>
                      <a:pt x="53992" y="55376"/>
                      <a:pt x="53989" y="55376"/>
                      <a:pt x="53986" y="55376"/>
                    </a:cubicBezTo>
                    <a:cubicBezTo>
                      <a:pt x="53966" y="55376"/>
                      <a:pt x="53946" y="55376"/>
                      <a:pt x="53927" y="55376"/>
                    </a:cubicBezTo>
                    <a:cubicBezTo>
                      <a:pt x="52067" y="55376"/>
                      <a:pt x="50299" y="56206"/>
                      <a:pt x="49049" y="57509"/>
                    </a:cubicBezTo>
                    <a:cubicBezTo>
                      <a:pt x="49138" y="55923"/>
                      <a:pt x="48556" y="54418"/>
                      <a:pt x="47561" y="53235"/>
                    </a:cubicBezTo>
                    <a:cubicBezTo>
                      <a:pt x="47987" y="53156"/>
                      <a:pt x="48414" y="53117"/>
                      <a:pt x="48839" y="53117"/>
                    </a:cubicBezTo>
                    <a:close/>
                    <a:moveTo>
                      <a:pt x="59142" y="53117"/>
                    </a:moveTo>
                    <a:cubicBezTo>
                      <a:pt x="59567" y="53117"/>
                      <a:pt x="59994" y="53156"/>
                      <a:pt x="60420" y="53235"/>
                    </a:cubicBezTo>
                    <a:cubicBezTo>
                      <a:pt x="59425" y="54427"/>
                      <a:pt x="58843" y="55932"/>
                      <a:pt x="58932" y="57518"/>
                    </a:cubicBezTo>
                    <a:lnTo>
                      <a:pt x="58923" y="57509"/>
                    </a:lnTo>
                    <a:cubicBezTo>
                      <a:pt x="57682" y="56206"/>
                      <a:pt x="55914" y="55376"/>
                      <a:pt x="54046" y="55376"/>
                    </a:cubicBezTo>
                    <a:cubicBezTo>
                      <a:pt x="54029" y="55376"/>
                      <a:pt x="54012" y="55376"/>
                      <a:pt x="53995" y="55376"/>
                    </a:cubicBezTo>
                    <a:lnTo>
                      <a:pt x="53995" y="55376"/>
                    </a:lnTo>
                    <a:cubicBezTo>
                      <a:pt x="55333" y="53921"/>
                      <a:pt x="57206" y="53117"/>
                      <a:pt x="59142" y="53117"/>
                    </a:cubicBezTo>
                    <a:close/>
                    <a:moveTo>
                      <a:pt x="25317" y="53179"/>
                    </a:moveTo>
                    <a:cubicBezTo>
                      <a:pt x="27247" y="53179"/>
                      <a:pt x="29113" y="53976"/>
                      <a:pt x="30456" y="55421"/>
                    </a:cubicBezTo>
                    <a:cubicBezTo>
                      <a:pt x="30436" y="55421"/>
                      <a:pt x="30416" y="55421"/>
                      <a:pt x="30397" y="55421"/>
                    </a:cubicBezTo>
                    <a:cubicBezTo>
                      <a:pt x="28528" y="55421"/>
                      <a:pt x="26769" y="56259"/>
                      <a:pt x="25528" y="57554"/>
                    </a:cubicBezTo>
                    <a:cubicBezTo>
                      <a:pt x="25563" y="56819"/>
                      <a:pt x="25456" y="56075"/>
                      <a:pt x="25223" y="55376"/>
                    </a:cubicBezTo>
                    <a:lnTo>
                      <a:pt x="25223" y="55385"/>
                    </a:lnTo>
                    <a:cubicBezTo>
                      <a:pt x="24963" y="54624"/>
                      <a:pt x="24560" y="53916"/>
                      <a:pt x="24031" y="53298"/>
                    </a:cubicBezTo>
                    <a:cubicBezTo>
                      <a:pt x="24460" y="53218"/>
                      <a:pt x="24890" y="53179"/>
                      <a:pt x="25317" y="53179"/>
                    </a:cubicBezTo>
                    <a:close/>
                    <a:moveTo>
                      <a:pt x="12293" y="53188"/>
                    </a:moveTo>
                    <a:cubicBezTo>
                      <a:pt x="12719" y="53188"/>
                      <a:pt x="13147" y="53227"/>
                      <a:pt x="13574" y="53307"/>
                    </a:cubicBezTo>
                    <a:cubicBezTo>
                      <a:pt x="13055" y="53925"/>
                      <a:pt x="12651" y="54624"/>
                      <a:pt x="12391" y="55385"/>
                    </a:cubicBezTo>
                    <a:cubicBezTo>
                      <a:pt x="12150" y="56084"/>
                      <a:pt x="12051" y="56819"/>
                      <a:pt x="12087" y="57554"/>
                    </a:cubicBezTo>
                    <a:lnTo>
                      <a:pt x="12087" y="57572"/>
                    </a:lnTo>
                    <a:cubicBezTo>
                      <a:pt x="10845" y="56268"/>
                      <a:pt x="9086" y="55430"/>
                      <a:pt x="7218" y="55430"/>
                    </a:cubicBezTo>
                    <a:cubicBezTo>
                      <a:pt x="7198" y="55430"/>
                      <a:pt x="7178" y="55430"/>
                      <a:pt x="7159" y="55430"/>
                    </a:cubicBezTo>
                    <a:cubicBezTo>
                      <a:pt x="8501" y="53985"/>
                      <a:pt x="10367" y="53188"/>
                      <a:pt x="12293" y="53188"/>
                    </a:cubicBezTo>
                    <a:close/>
                    <a:moveTo>
                      <a:pt x="106098" y="52962"/>
                    </a:moveTo>
                    <a:cubicBezTo>
                      <a:pt x="106573" y="52962"/>
                      <a:pt x="107051" y="53010"/>
                      <a:pt x="107525" y="53109"/>
                    </a:cubicBezTo>
                    <a:cubicBezTo>
                      <a:pt x="106514" y="54361"/>
                      <a:pt x="105950" y="55943"/>
                      <a:pt x="106117" y="57615"/>
                    </a:cubicBezTo>
                    <a:lnTo>
                      <a:pt x="106117" y="57615"/>
                    </a:lnTo>
                    <a:cubicBezTo>
                      <a:pt x="104869" y="56153"/>
                      <a:pt x="102981" y="55206"/>
                      <a:pt x="100985" y="55206"/>
                    </a:cubicBezTo>
                    <a:cubicBezTo>
                      <a:pt x="100976" y="55206"/>
                      <a:pt x="100966" y="55206"/>
                      <a:pt x="100957" y="55206"/>
                    </a:cubicBezTo>
                    <a:cubicBezTo>
                      <a:pt x="102302" y="53761"/>
                      <a:pt x="104171" y="52962"/>
                      <a:pt x="106098" y="52962"/>
                    </a:cubicBezTo>
                    <a:close/>
                    <a:moveTo>
                      <a:pt x="70812" y="48526"/>
                    </a:moveTo>
                    <a:cubicBezTo>
                      <a:pt x="71289" y="48526"/>
                      <a:pt x="71770" y="48575"/>
                      <a:pt x="72248" y="48674"/>
                    </a:cubicBezTo>
                    <a:cubicBezTo>
                      <a:pt x="71271" y="49928"/>
                      <a:pt x="70742" y="51496"/>
                      <a:pt x="70939" y="53145"/>
                    </a:cubicBezTo>
                    <a:cubicBezTo>
                      <a:pt x="71447" y="53031"/>
                      <a:pt x="71960" y="52976"/>
                      <a:pt x="72468" y="52976"/>
                    </a:cubicBezTo>
                    <a:cubicBezTo>
                      <a:pt x="74401" y="52976"/>
                      <a:pt x="76276" y="53777"/>
                      <a:pt x="77624" y="55224"/>
                    </a:cubicBezTo>
                    <a:cubicBezTo>
                      <a:pt x="77606" y="55224"/>
                      <a:pt x="77587" y="55224"/>
                      <a:pt x="77569" y="55224"/>
                    </a:cubicBezTo>
                    <a:cubicBezTo>
                      <a:pt x="75520" y="55224"/>
                      <a:pt x="73598" y="56223"/>
                      <a:pt x="72355" y="57751"/>
                    </a:cubicBezTo>
                    <a:cubicBezTo>
                      <a:pt x="72694" y="54052"/>
                      <a:pt x="69407" y="50779"/>
                      <a:pt x="65713" y="50779"/>
                    </a:cubicBezTo>
                    <a:cubicBezTo>
                      <a:pt x="65693" y="50779"/>
                      <a:pt x="65673" y="50779"/>
                      <a:pt x="65653" y="50780"/>
                    </a:cubicBezTo>
                    <a:cubicBezTo>
                      <a:pt x="66997" y="49327"/>
                      <a:pt x="68873" y="48526"/>
                      <a:pt x="70812" y="48526"/>
                    </a:cubicBezTo>
                    <a:close/>
                    <a:moveTo>
                      <a:pt x="35611" y="53168"/>
                    </a:moveTo>
                    <a:cubicBezTo>
                      <a:pt x="36086" y="53168"/>
                      <a:pt x="36566" y="53216"/>
                      <a:pt x="37042" y="53315"/>
                    </a:cubicBezTo>
                    <a:cubicBezTo>
                      <a:pt x="36031" y="54567"/>
                      <a:pt x="35458" y="56149"/>
                      <a:pt x="35634" y="57812"/>
                    </a:cubicBezTo>
                    <a:lnTo>
                      <a:pt x="35634" y="57812"/>
                    </a:lnTo>
                    <a:cubicBezTo>
                      <a:pt x="34382" y="56357"/>
                      <a:pt x="32515" y="55412"/>
                      <a:pt x="30530" y="55412"/>
                    </a:cubicBezTo>
                    <a:cubicBezTo>
                      <a:pt x="30511" y="55412"/>
                      <a:pt x="30492" y="55412"/>
                      <a:pt x="30474" y="55412"/>
                    </a:cubicBezTo>
                    <a:cubicBezTo>
                      <a:pt x="31811" y="53967"/>
                      <a:pt x="33679" y="53168"/>
                      <a:pt x="35611" y="53168"/>
                    </a:cubicBezTo>
                    <a:close/>
                    <a:moveTo>
                      <a:pt x="112818" y="51075"/>
                    </a:moveTo>
                    <a:cubicBezTo>
                      <a:pt x="115995" y="51075"/>
                      <a:pt x="119174" y="53154"/>
                      <a:pt x="119218" y="57312"/>
                    </a:cubicBezTo>
                    <a:cubicBezTo>
                      <a:pt x="118743" y="57210"/>
                      <a:pt x="118265" y="57160"/>
                      <a:pt x="117790" y="57160"/>
                    </a:cubicBezTo>
                    <a:cubicBezTo>
                      <a:pt x="115926" y="57160"/>
                      <a:pt x="114120" y="57927"/>
                      <a:pt x="112821" y="59319"/>
                    </a:cubicBezTo>
                    <a:cubicBezTo>
                      <a:pt x="111549" y="57940"/>
                      <a:pt x="109750" y="57161"/>
                      <a:pt x="107870" y="57160"/>
                    </a:cubicBezTo>
                    <a:lnTo>
                      <a:pt x="107870" y="57160"/>
                    </a:lnTo>
                    <a:cubicBezTo>
                      <a:pt x="107388" y="57160"/>
                      <a:pt x="106905" y="57214"/>
                      <a:pt x="106432" y="57312"/>
                    </a:cubicBezTo>
                    <a:cubicBezTo>
                      <a:pt x="106468" y="53154"/>
                      <a:pt x="109642" y="51075"/>
                      <a:pt x="112818" y="51075"/>
                    </a:cubicBezTo>
                    <a:close/>
                    <a:moveTo>
                      <a:pt x="136134" y="51090"/>
                    </a:moveTo>
                    <a:cubicBezTo>
                      <a:pt x="139310" y="51090"/>
                      <a:pt x="142484" y="53169"/>
                      <a:pt x="142525" y="57330"/>
                    </a:cubicBezTo>
                    <a:cubicBezTo>
                      <a:pt x="142043" y="57224"/>
                      <a:pt x="141557" y="57173"/>
                      <a:pt x="141075" y="57173"/>
                    </a:cubicBezTo>
                    <a:cubicBezTo>
                      <a:pt x="139225" y="57173"/>
                      <a:pt x="137430" y="57933"/>
                      <a:pt x="136136" y="59319"/>
                    </a:cubicBezTo>
                    <a:lnTo>
                      <a:pt x="136136" y="59328"/>
                    </a:lnTo>
                    <a:cubicBezTo>
                      <a:pt x="134854" y="57957"/>
                      <a:pt x="133062" y="57168"/>
                      <a:pt x="131181" y="57168"/>
                    </a:cubicBezTo>
                    <a:cubicBezTo>
                      <a:pt x="130697" y="57168"/>
                      <a:pt x="130213" y="57222"/>
                      <a:pt x="129738" y="57330"/>
                    </a:cubicBezTo>
                    <a:cubicBezTo>
                      <a:pt x="129778" y="53171"/>
                      <a:pt x="132957" y="51090"/>
                      <a:pt x="136134" y="51090"/>
                    </a:cubicBezTo>
                    <a:close/>
                    <a:moveTo>
                      <a:pt x="89294" y="51126"/>
                    </a:moveTo>
                    <a:cubicBezTo>
                      <a:pt x="91873" y="51126"/>
                      <a:pt x="94452" y="52497"/>
                      <a:pt x="95348" y="55242"/>
                    </a:cubicBezTo>
                    <a:cubicBezTo>
                      <a:pt x="95572" y="55923"/>
                      <a:pt x="95679" y="56631"/>
                      <a:pt x="95688" y="57348"/>
                    </a:cubicBezTo>
                    <a:cubicBezTo>
                      <a:pt x="95215" y="57246"/>
                      <a:pt x="94738" y="57196"/>
                      <a:pt x="94264" y="57196"/>
                    </a:cubicBezTo>
                    <a:cubicBezTo>
                      <a:pt x="92405" y="57196"/>
                      <a:pt x="90599" y="57962"/>
                      <a:pt x="89299" y="59355"/>
                    </a:cubicBezTo>
                    <a:cubicBezTo>
                      <a:pt x="88027" y="57975"/>
                      <a:pt x="86226" y="57195"/>
                      <a:pt x="84353" y="57195"/>
                    </a:cubicBezTo>
                    <a:cubicBezTo>
                      <a:pt x="83860" y="57195"/>
                      <a:pt x="83376" y="57249"/>
                      <a:pt x="82910" y="57348"/>
                    </a:cubicBezTo>
                    <a:cubicBezTo>
                      <a:pt x="82902" y="56631"/>
                      <a:pt x="83009" y="55923"/>
                      <a:pt x="83224" y="55242"/>
                    </a:cubicBezTo>
                    <a:lnTo>
                      <a:pt x="83233" y="55242"/>
                    </a:lnTo>
                    <a:cubicBezTo>
                      <a:pt x="84129" y="52499"/>
                      <a:pt x="86712" y="51126"/>
                      <a:pt x="89294" y="51126"/>
                    </a:cubicBezTo>
                    <a:close/>
                    <a:moveTo>
                      <a:pt x="42335" y="51276"/>
                    </a:moveTo>
                    <a:cubicBezTo>
                      <a:pt x="45511" y="51276"/>
                      <a:pt x="48686" y="53352"/>
                      <a:pt x="48726" y="57509"/>
                    </a:cubicBezTo>
                    <a:cubicBezTo>
                      <a:pt x="48253" y="57407"/>
                      <a:pt x="47776" y="57357"/>
                      <a:pt x="47302" y="57357"/>
                    </a:cubicBezTo>
                    <a:cubicBezTo>
                      <a:pt x="45443" y="57357"/>
                      <a:pt x="43639" y="58124"/>
                      <a:pt x="42346" y="59516"/>
                    </a:cubicBezTo>
                    <a:cubicBezTo>
                      <a:pt x="41065" y="58136"/>
                      <a:pt x="39264" y="57357"/>
                      <a:pt x="37382" y="57357"/>
                    </a:cubicBezTo>
                    <a:cubicBezTo>
                      <a:pt x="36898" y="57357"/>
                      <a:pt x="36415" y="57410"/>
                      <a:pt x="35940" y="57509"/>
                    </a:cubicBezTo>
                    <a:cubicBezTo>
                      <a:pt x="35980" y="53355"/>
                      <a:pt x="39158" y="51276"/>
                      <a:pt x="42335" y="51276"/>
                    </a:cubicBezTo>
                    <a:close/>
                    <a:moveTo>
                      <a:pt x="65660" y="51276"/>
                    </a:moveTo>
                    <a:cubicBezTo>
                      <a:pt x="68835" y="51276"/>
                      <a:pt x="72010" y="53352"/>
                      <a:pt x="72050" y="57509"/>
                    </a:cubicBezTo>
                    <a:cubicBezTo>
                      <a:pt x="71577" y="57407"/>
                      <a:pt x="71100" y="57357"/>
                      <a:pt x="70626" y="57357"/>
                    </a:cubicBezTo>
                    <a:cubicBezTo>
                      <a:pt x="68767" y="57357"/>
                      <a:pt x="66961" y="58124"/>
                      <a:pt x="65662" y="59516"/>
                    </a:cubicBezTo>
                    <a:cubicBezTo>
                      <a:pt x="64382" y="58138"/>
                      <a:pt x="62585" y="57359"/>
                      <a:pt x="60706" y="57357"/>
                    </a:cubicBezTo>
                    <a:lnTo>
                      <a:pt x="60706" y="57357"/>
                    </a:lnTo>
                    <a:cubicBezTo>
                      <a:pt x="60217" y="57357"/>
                      <a:pt x="59736" y="57411"/>
                      <a:pt x="59264" y="57509"/>
                    </a:cubicBezTo>
                    <a:cubicBezTo>
                      <a:pt x="59304" y="53355"/>
                      <a:pt x="62482" y="51276"/>
                      <a:pt x="65660" y="51276"/>
                    </a:cubicBezTo>
                    <a:close/>
                    <a:moveTo>
                      <a:pt x="18806" y="51334"/>
                    </a:moveTo>
                    <a:cubicBezTo>
                      <a:pt x="21388" y="51334"/>
                      <a:pt x="23969" y="52707"/>
                      <a:pt x="24864" y="55457"/>
                    </a:cubicBezTo>
                    <a:cubicBezTo>
                      <a:pt x="25079" y="56138"/>
                      <a:pt x="25196" y="56846"/>
                      <a:pt x="25205" y="57563"/>
                    </a:cubicBezTo>
                    <a:cubicBezTo>
                      <a:pt x="24724" y="57458"/>
                      <a:pt x="24240" y="57407"/>
                      <a:pt x="23760" y="57407"/>
                    </a:cubicBezTo>
                    <a:cubicBezTo>
                      <a:pt x="21902" y="57407"/>
                      <a:pt x="20103" y="58173"/>
                      <a:pt x="18807" y="59561"/>
                    </a:cubicBezTo>
                    <a:cubicBezTo>
                      <a:pt x="17535" y="58190"/>
                      <a:pt x="15734" y="57401"/>
                      <a:pt x="13861" y="57401"/>
                    </a:cubicBezTo>
                    <a:cubicBezTo>
                      <a:pt x="13377" y="57401"/>
                      <a:pt x="12884" y="57455"/>
                      <a:pt x="12418" y="57563"/>
                    </a:cubicBezTo>
                    <a:cubicBezTo>
                      <a:pt x="12418" y="56837"/>
                      <a:pt x="12526" y="56129"/>
                      <a:pt x="12741" y="55448"/>
                    </a:cubicBezTo>
                    <a:lnTo>
                      <a:pt x="12741" y="55457"/>
                    </a:lnTo>
                    <a:cubicBezTo>
                      <a:pt x="13637" y="52710"/>
                      <a:pt x="16222" y="51334"/>
                      <a:pt x="18806" y="51334"/>
                    </a:cubicBezTo>
                    <a:close/>
                    <a:moveTo>
                      <a:pt x="117967" y="57526"/>
                    </a:moveTo>
                    <a:cubicBezTo>
                      <a:pt x="118391" y="57526"/>
                      <a:pt x="118819" y="57564"/>
                      <a:pt x="119245" y="57643"/>
                    </a:cubicBezTo>
                    <a:cubicBezTo>
                      <a:pt x="118726" y="58253"/>
                      <a:pt x="118322" y="58961"/>
                      <a:pt x="118063" y="59722"/>
                    </a:cubicBezTo>
                    <a:cubicBezTo>
                      <a:pt x="117821" y="60430"/>
                      <a:pt x="117713" y="61165"/>
                      <a:pt x="117758" y="61909"/>
                    </a:cubicBezTo>
                    <a:cubicBezTo>
                      <a:pt x="116510" y="60598"/>
                      <a:pt x="114739" y="59767"/>
                      <a:pt x="112860" y="59767"/>
                    </a:cubicBezTo>
                    <a:cubicBezTo>
                      <a:pt x="112850" y="59767"/>
                      <a:pt x="112840" y="59767"/>
                      <a:pt x="112830" y="59767"/>
                    </a:cubicBezTo>
                    <a:cubicBezTo>
                      <a:pt x="114167" y="58327"/>
                      <a:pt x="116034" y="57526"/>
                      <a:pt x="117967" y="57526"/>
                    </a:cubicBezTo>
                    <a:close/>
                    <a:moveTo>
                      <a:pt x="130990" y="57535"/>
                    </a:moveTo>
                    <a:cubicBezTo>
                      <a:pt x="132923" y="57535"/>
                      <a:pt x="134790" y="58336"/>
                      <a:pt x="136127" y="59776"/>
                    </a:cubicBezTo>
                    <a:cubicBezTo>
                      <a:pt x="136117" y="59776"/>
                      <a:pt x="136107" y="59776"/>
                      <a:pt x="136097" y="59776"/>
                    </a:cubicBezTo>
                    <a:cubicBezTo>
                      <a:pt x="134226" y="59776"/>
                      <a:pt x="132446" y="60607"/>
                      <a:pt x="131199" y="61918"/>
                    </a:cubicBezTo>
                    <a:cubicBezTo>
                      <a:pt x="131234" y="61183"/>
                      <a:pt x="131136" y="60439"/>
                      <a:pt x="130894" y="59731"/>
                    </a:cubicBezTo>
                    <a:cubicBezTo>
                      <a:pt x="130634" y="58970"/>
                      <a:pt x="130231" y="58271"/>
                      <a:pt x="129711" y="57652"/>
                    </a:cubicBezTo>
                    <a:cubicBezTo>
                      <a:pt x="130137" y="57573"/>
                      <a:pt x="130565" y="57535"/>
                      <a:pt x="130990" y="57535"/>
                    </a:cubicBezTo>
                    <a:close/>
                    <a:moveTo>
                      <a:pt x="84143" y="57571"/>
                    </a:moveTo>
                    <a:cubicBezTo>
                      <a:pt x="86075" y="57571"/>
                      <a:pt x="87945" y="58371"/>
                      <a:pt x="89282" y="59821"/>
                    </a:cubicBezTo>
                    <a:lnTo>
                      <a:pt x="89282" y="59821"/>
                    </a:lnTo>
                    <a:cubicBezTo>
                      <a:pt x="89265" y="59821"/>
                      <a:pt x="89248" y="59821"/>
                      <a:pt x="89231" y="59821"/>
                    </a:cubicBezTo>
                    <a:cubicBezTo>
                      <a:pt x="87362" y="59821"/>
                      <a:pt x="85595" y="60659"/>
                      <a:pt x="84353" y="61962"/>
                    </a:cubicBezTo>
                    <a:cubicBezTo>
                      <a:pt x="84434" y="60367"/>
                      <a:pt x="83851" y="58871"/>
                      <a:pt x="82866" y="57688"/>
                    </a:cubicBezTo>
                    <a:cubicBezTo>
                      <a:pt x="83291" y="57609"/>
                      <a:pt x="83719" y="57571"/>
                      <a:pt x="84143" y="57571"/>
                    </a:cubicBezTo>
                    <a:close/>
                    <a:moveTo>
                      <a:pt x="94437" y="57571"/>
                    </a:moveTo>
                    <a:cubicBezTo>
                      <a:pt x="94862" y="57571"/>
                      <a:pt x="95290" y="57609"/>
                      <a:pt x="95715" y="57688"/>
                    </a:cubicBezTo>
                    <a:cubicBezTo>
                      <a:pt x="94720" y="58871"/>
                      <a:pt x="94138" y="60367"/>
                      <a:pt x="94228" y="61962"/>
                    </a:cubicBezTo>
                    <a:cubicBezTo>
                      <a:pt x="92977" y="60659"/>
                      <a:pt x="91218" y="59821"/>
                      <a:pt x="89350" y="59821"/>
                    </a:cubicBezTo>
                    <a:cubicBezTo>
                      <a:pt x="89333" y="59821"/>
                      <a:pt x="89316" y="59821"/>
                      <a:pt x="89299" y="59821"/>
                    </a:cubicBezTo>
                    <a:lnTo>
                      <a:pt x="89299" y="59821"/>
                    </a:lnTo>
                    <a:cubicBezTo>
                      <a:pt x="90636" y="58371"/>
                      <a:pt x="92506" y="57571"/>
                      <a:pt x="94437" y="57571"/>
                    </a:cubicBezTo>
                    <a:close/>
                    <a:moveTo>
                      <a:pt x="47495" y="57735"/>
                    </a:moveTo>
                    <a:cubicBezTo>
                      <a:pt x="47916" y="57735"/>
                      <a:pt x="48340" y="57773"/>
                      <a:pt x="48762" y="57849"/>
                    </a:cubicBezTo>
                    <a:cubicBezTo>
                      <a:pt x="48242" y="58468"/>
                      <a:pt x="47839" y="59176"/>
                      <a:pt x="47579" y="59937"/>
                    </a:cubicBezTo>
                    <a:cubicBezTo>
                      <a:pt x="47337" y="60636"/>
                      <a:pt x="47230" y="61371"/>
                      <a:pt x="47275" y="62115"/>
                    </a:cubicBezTo>
                    <a:lnTo>
                      <a:pt x="47275" y="62124"/>
                    </a:lnTo>
                    <a:cubicBezTo>
                      <a:pt x="46033" y="60820"/>
                      <a:pt x="44265" y="59982"/>
                      <a:pt x="42405" y="59982"/>
                    </a:cubicBezTo>
                    <a:cubicBezTo>
                      <a:pt x="42386" y="59982"/>
                      <a:pt x="42366" y="59982"/>
                      <a:pt x="42346" y="59982"/>
                    </a:cubicBezTo>
                    <a:cubicBezTo>
                      <a:pt x="43686" y="58532"/>
                      <a:pt x="45558" y="57735"/>
                      <a:pt x="47495" y="57735"/>
                    </a:cubicBezTo>
                    <a:close/>
                    <a:moveTo>
                      <a:pt x="60510" y="57740"/>
                    </a:moveTo>
                    <a:cubicBezTo>
                      <a:pt x="62438" y="57740"/>
                      <a:pt x="64308" y="58537"/>
                      <a:pt x="65644" y="59982"/>
                    </a:cubicBezTo>
                    <a:cubicBezTo>
                      <a:pt x="65624" y="59982"/>
                      <a:pt x="65604" y="59982"/>
                      <a:pt x="65585" y="59982"/>
                    </a:cubicBezTo>
                    <a:cubicBezTo>
                      <a:pt x="63725" y="59982"/>
                      <a:pt x="61957" y="60820"/>
                      <a:pt x="60715" y="62124"/>
                    </a:cubicBezTo>
                    <a:cubicBezTo>
                      <a:pt x="60751" y="61380"/>
                      <a:pt x="60653" y="60636"/>
                      <a:pt x="60411" y="59937"/>
                    </a:cubicBezTo>
                    <a:cubicBezTo>
                      <a:pt x="60151" y="59176"/>
                      <a:pt x="59748" y="58468"/>
                      <a:pt x="59228" y="57858"/>
                    </a:cubicBezTo>
                    <a:cubicBezTo>
                      <a:pt x="59655" y="57779"/>
                      <a:pt x="60084" y="57740"/>
                      <a:pt x="60510" y="57740"/>
                    </a:cubicBezTo>
                    <a:close/>
                    <a:moveTo>
                      <a:pt x="23936" y="57764"/>
                    </a:moveTo>
                    <a:cubicBezTo>
                      <a:pt x="24366" y="57764"/>
                      <a:pt x="24800" y="57804"/>
                      <a:pt x="25232" y="57885"/>
                    </a:cubicBezTo>
                    <a:cubicBezTo>
                      <a:pt x="24237" y="59059"/>
                      <a:pt x="23655" y="60565"/>
                      <a:pt x="23744" y="62151"/>
                    </a:cubicBezTo>
                    <a:cubicBezTo>
                      <a:pt x="22494" y="60847"/>
                      <a:pt x="20727" y="60018"/>
                      <a:pt x="18867" y="60018"/>
                    </a:cubicBezTo>
                    <a:cubicBezTo>
                      <a:pt x="18847" y="60018"/>
                      <a:pt x="18827" y="60018"/>
                      <a:pt x="18807" y="60018"/>
                    </a:cubicBezTo>
                    <a:cubicBezTo>
                      <a:pt x="18787" y="60018"/>
                      <a:pt x="18767" y="60018"/>
                      <a:pt x="18747" y="60018"/>
                    </a:cubicBezTo>
                    <a:cubicBezTo>
                      <a:pt x="16879" y="60018"/>
                      <a:pt x="15111" y="60847"/>
                      <a:pt x="13870" y="62151"/>
                    </a:cubicBezTo>
                    <a:cubicBezTo>
                      <a:pt x="13951" y="60573"/>
                      <a:pt x="13368" y="59068"/>
                      <a:pt x="12382" y="57885"/>
                    </a:cubicBezTo>
                    <a:lnTo>
                      <a:pt x="12374" y="57885"/>
                    </a:lnTo>
                    <a:cubicBezTo>
                      <a:pt x="12805" y="57804"/>
                      <a:pt x="13239" y="57764"/>
                      <a:pt x="13670" y="57764"/>
                    </a:cubicBezTo>
                    <a:cubicBezTo>
                      <a:pt x="15599" y="57764"/>
                      <a:pt x="17467" y="58566"/>
                      <a:pt x="18807" y="60009"/>
                    </a:cubicBezTo>
                    <a:cubicBezTo>
                      <a:pt x="20140" y="58566"/>
                      <a:pt x="22007" y="57764"/>
                      <a:pt x="23936" y="57764"/>
                    </a:cubicBezTo>
                    <a:close/>
                    <a:moveTo>
                      <a:pt x="107668" y="57528"/>
                    </a:moveTo>
                    <a:cubicBezTo>
                      <a:pt x="109594" y="57528"/>
                      <a:pt x="111464" y="58327"/>
                      <a:pt x="112812" y="59767"/>
                    </a:cubicBezTo>
                    <a:cubicBezTo>
                      <a:pt x="112793" y="59767"/>
                      <a:pt x="112774" y="59767"/>
                      <a:pt x="112756" y="59767"/>
                    </a:cubicBezTo>
                    <a:cubicBezTo>
                      <a:pt x="110769" y="59767"/>
                      <a:pt x="108902" y="60712"/>
                      <a:pt x="107650" y="62159"/>
                    </a:cubicBezTo>
                    <a:lnTo>
                      <a:pt x="107650" y="62159"/>
                    </a:lnTo>
                    <a:cubicBezTo>
                      <a:pt x="107803" y="60502"/>
                      <a:pt x="107211" y="58925"/>
                      <a:pt x="106181" y="57688"/>
                    </a:cubicBezTo>
                    <a:cubicBezTo>
                      <a:pt x="106675" y="57580"/>
                      <a:pt x="107173" y="57528"/>
                      <a:pt x="107668" y="57528"/>
                    </a:cubicBezTo>
                    <a:close/>
                    <a:moveTo>
                      <a:pt x="37187" y="57724"/>
                    </a:moveTo>
                    <a:cubicBezTo>
                      <a:pt x="39116" y="57724"/>
                      <a:pt x="40983" y="58519"/>
                      <a:pt x="42328" y="59964"/>
                    </a:cubicBezTo>
                    <a:cubicBezTo>
                      <a:pt x="42310" y="59964"/>
                      <a:pt x="42291" y="59964"/>
                      <a:pt x="42273" y="59964"/>
                    </a:cubicBezTo>
                    <a:cubicBezTo>
                      <a:pt x="40286" y="59964"/>
                      <a:pt x="38419" y="60910"/>
                      <a:pt x="37167" y="62366"/>
                    </a:cubicBezTo>
                    <a:cubicBezTo>
                      <a:pt x="37320" y="60699"/>
                      <a:pt x="36728" y="59122"/>
                      <a:pt x="35698" y="57894"/>
                    </a:cubicBezTo>
                    <a:lnTo>
                      <a:pt x="35689" y="57885"/>
                    </a:lnTo>
                    <a:cubicBezTo>
                      <a:pt x="36187" y="57777"/>
                      <a:pt x="36689" y="57724"/>
                      <a:pt x="37187" y="57724"/>
                    </a:cubicBezTo>
                    <a:close/>
                    <a:moveTo>
                      <a:pt x="124486" y="55678"/>
                    </a:moveTo>
                    <a:cubicBezTo>
                      <a:pt x="127068" y="55678"/>
                      <a:pt x="129649" y="57049"/>
                      <a:pt x="130544" y="59794"/>
                    </a:cubicBezTo>
                    <a:cubicBezTo>
                      <a:pt x="130760" y="60475"/>
                      <a:pt x="130876" y="61183"/>
                      <a:pt x="130876" y="61900"/>
                    </a:cubicBezTo>
                    <a:cubicBezTo>
                      <a:pt x="130403" y="61798"/>
                      <a:pt x="129926" y="61748"/>
                      <a:pt x="129452" y="61748"/>
                    </a:cubicBezTo>
                    <a:cubicBezTo>
                      <a:pt x="127593" y="61748"/>
                      <a:pt x="125787" y="62514"/>
                      <a:pt x="124487" y="63907"/>
                    </a:cubicBezTo>
                    <a:cubicBezTo>
                      <a:pt x="123215" y="62527"/>
                      <a:pt x="121414" y="61747"/>
                      <a:pt x="119541" y="61747"/>
                    </a:cubicBezTo>
                    <a:cubicBezTo>
                      <a:pt x="119048" y="61747"/>
                      <a:pt x="118564" y="61801"/>
                      <a:pt x="118080" y="61909"/>
                    </a:cubicBezTo>
                    <a:cubicBezTo>
                      <a:pt x="118080" y="61192"/>
                      <a:pt x="118197" y="60484"/>
                      <a:pt x="118412" y="59803"/>
                    </a:cubicBezTo>
                    <a:lnTo>
                      <a:pt x="118421" y="59794"/>
                    </a:lnTo>
                    <a:cubicBezTo>
                      <a:pt x="119317" y="57051"/>
                      <a:pt x="121902" y="55678"/>
                      <a:pt x="124486" y="55678"/>
                    </a:cubicBezTo>
                    <a:close/>
                    <a:moveTo>
                      <a:pt x="77628" y="55717"/>
                    </a:moveTo>
                    <a:cubicBezTo>
                      <a:pt x="80804" y="55717"/>
                      <a:pt x="83980" y="57795"/>
                      <a:pt x="84022" y="61951"/>
                    </a:cubicBezTo>
                    <a:lnTo>
                      <a:pt x="84022" y="61951"/>
                    </a:lnTo>
                    <a:cubicBezTo>
                      <a:pt x="83546" y="61848"/>
                      <a:pt x="83066" y="61797"/>
                      <a:pt x="82590" y="61797"/>
                    </a:cubicBezTo>
                    <a:cubicBezTo>
                      <a:pt x="80737" y="61797"/>
                      <a:pt x="78939" y="62563"/>
                      <a:pt x="77651" y="63952"/>
                    </a:cubicBezTo>
                    <a:cubicBezTo>
                      <a:pt x="76377" y="62579"/>
                      <a:pt x="74589" y="61801"/>
                      <a:pt x="72710" y="61801"/>
                    </a:cubicBezTo>
                    <a:cubicBezTo>
                      <a:pt x="72699" y="61801"/>
                      <a:pt x="72688" y="61801"/>
                      <a:pt x="72678" y="61801"/>
                    </a:cubicBezTo>
                    <a:cubicBezTo>
                      <a:pt x="72194" y="61801"/>
                      <a:pt x="71710" y="61846"/>
                      <a:pt x="71235" y="61953"/>
                    </a:cubicBezTo>
                    <a:cubicBezTo>
                      <a:pt x="71275" y="57796"/>
                      <a:pt x="74452" y="55717"/>
                      <a:pt x="77628" y="55717"/>
                    </a:cubicBezTo>
                    <a:close/>
                    <a:moveTo>
                      <a:pt x="100943" y="55717"/>
                    </a:moveTo>
                    <a:cubicBezTo>
                      <a:pt x="104119" y="55717"/>
                      <a:pt x="107295" y="57795"/>
                      <a:pt x="107337" y="61951"/>
                    </a:cubicBezTo>
                    <a:lnTo>
                      <a:pt x="107337" y="61951"/>
                    </a:lnTo>
                    <a:cubicBezTo>
                      <a:pt x="106865" y="61851"/>
                      <a:pt x="106389" y="61802"/>
                      <a:pt x="105918" y="61802"/>
                    </a:cubicBezTo>
                    <a:cubicBezTo>
                      <a:pt x="104057" y="61802"/>
                      <a:pt x="102256" y="62568"/>
                      <a:pt x="100957" y="63961"/>
                    </a:cubicBezTo>
                    <a:cubicBezTo>
                      <a:pt x="99683" y="62588"/>
                      <a:pt x="97895" y="61801"/>
                      <a:pt x="96025" y="61801"/>
                    </a:cubicBezTo>
                    <a:cubicBezTo>
                      <a:pt x="96014" y="61801"/>
                      <a:pt x="96003" y="61801"/>
                      <a:pt x="95993" y="61801"/>
                    </a:cubicBezTo>
                    <a:cubicBezTo>
                      <a:pt x="95509" y="61801"/>
                      <a:pt x="95025" y="61846"/>
                      <a:pt x="94550" y="61953"/>
                    </a:cubicBezTo>
                    <a:cubicBezTo>
                      <a:pt x="94590" y="57796"/>
                      <a:pt x="97767" y="55717"/>
                      <a:pt x="100943" y="55717"/>
                    </a:cubicBezTo>
                    <a:close/>
                    <a:moveTo>
                      <a:pt x="54007" y="55884"/>
                    </a:moveTo>
                    <a:cubicBezTo>
                      <a:pt x="56587" y="55884"/>
                      <a:pt x="59166" y="57255"/>
                      <a:pt x="60061" y="60000"/>
                    </a:cubicBezTo>
                    <a:cubicBezTo>
                      <a:pt x="60285" y="60681"/>
                      <a:pt x="60393" y="61389"/>
                      <a:pt x="60402" y="62106"/>
                    </a:cubicBezTo>
                    <a:cubicBezTo>
                      <a:pt x="59929" y="62004"/>
                      <a:pt x="59451" y="61954"/>
                      <a:pt x="58977" y="61954"/>
                    </a:cubicBezTo>
                    <a:cubicBezTo>
                      <a:pt x="57118" y="61954"/>
                      <a:pt x="55312" y="62720"/>
                      <a:pt x="54013" y="64113"/>
                    </a:cubicBezTo>
                    <a:cubicBezTo>
                      <a:pt x="52741" y="62733"/>
                      <a:pt x="50939" y="61953"/>
                      <a:pt x="49067" y="61953"/>
                    </a:cubicBezTo>
                    <a:cubicBezTo>
                      <a:pt x="48574" y="61953"/>
                      <a:pt x="48090" y="61998"/>
                      <a:pt x="47624" y="62106"/>
                    </a:cubicBezTo>
                    <a:cubicBezTo>
                      <a:pt x="47615" y="61389"/>
                      <a:pt x="47723" y="60681"/>
                      <a:pt x="47929" y="60009"/>
                    </a:cubicBezTo>
                    <a:lnTo>
                      <a:pt x="47947" y="60000"/>
                    </a:lnTo>
                    <a:cubicBezTo>
                      <a:pt x="48843" y="57257"/>
                      <a:pt x="51425" y="55884"/>
                      <a:pt x="54007" y="55884"/>
                    </a:cubicBezTo>
                    <a:close/>
                    <a:moveTo>
                      <a:pt x="7145" y="55914"/>
                    </a:moveTo>
                    <a:cubicBezTo>
                      <a:pt x="10322" y="55914"/>
                      <a:pt x="13498" y="57993"/>
                      <a:pt x="13538" y="62151"/>
                    </a:cubicBezTo>
                    <a:cubicBezTo>
                      <a:pt x="13063" y="62046"/>
                      <a:pt x="12582" y="61995"/>
                      <a:pt x="12105" y="61995"/>
                    </a:cubicBezTo>
                    <a:cubicBezTo>
                      <a:pt x="10247" y="61995"/>
                      <a:pt x="8440" y="62767"/>
                      <a:pt x="7150" y="64158"/>
                    </a:cubicBezTo>
                    <a:cubicBezTo>
                      <a:pt x="5875" y="62786"/>
                      <a:pt x="4096" y="61998"/>
                      <a:pt x="2226" y="61998"/>
                    </a:cubicBezTo>
                    <a:cubicBezTo>
                      <a:pt x="2216" y="61998"/>
                      <a:pt x="2205" y="61998"/>
                      <a:pt x="2194" y="61998"/>
                    </a:cubicBezTo>
                    <a:cubicBezTo>
                      <a:pt x="1711" y="61998"/>
                      <a:pt x="1227" y="62043"/>
                      <a:pt x="752" y="62151"/>
                    </a:cubicBezTo>
                    <a:cubicBezTo>
                      <a:pt x="792" y="57993"/>
                      <a:pt x="3969" y="55914"/>
                      <a:pt x="7145" y="55914"/>
                    </a:cubicBezTo>
                    <a:close/>
                    <a:moveTo>
                      <a:pt x="30465" y="55917"/>
                    </a:moveTo>
                    <a:cubicBezTo>
                      <a:pt x="33638" y="55917"/>
                      <a:pt x="36811" y="57993"/>
                      <a:pt x="36854" y="62147"/>
                    </a:cubicBezTo>
                    <a:lnTo>
                      <a:pt x="36854" y="62147"/>
                    </a:lnTo>
                    <a:cubicBezTo>
                      <a:pt x="36384" y="62047"/>
                      <a:pt x="35912" y="61999"/>
                      <a:pt x="35443" y="61999"/>
                    </a:cubicBezTo>
                    <a:cubicBezTo>
                      <a:pt x="33580" y="61999"/>
                      <a:pt x="31775" y="62765"/>
                      <a:pt x="30483" y="64158"/>
                    </a:cubicBezTo>
                    <a:cubicBezTo>
                      <a:pt x="29201" y="62778"/>
                      <a:pt x="27409" y="61998"/>
                      <a:pt x="25528" y="61998"/>
                    </a:cubicBezTo>
                    <a:cubicBezTo>
                      <a:pt x="25044" y="61998"/>
                      <a:pt x="24560" y="62052"/>
                      <a:pt x="24085" y="62151"/>
                    </a:cubicBezTo>
                    <a:cubicBezTo>
                      <a:pt x="24116" y="57996"/>
                      <a:pt x="27290" y="55917"/>
                      <a:pt x="30465" y="55917"/>
                    </a:cubicBezTo>
                    <a:close/>
                    <a:moveTo>
                      <a:pt x="119322" y="62140"/>
                    </a:moveTo>
                    <a:cubicBezTo>
                      <a:pt x="121256" y="62140"/>
                      <a:pt x="123125" y="62943"/>
                      <a:pt x="124469" y="64391"/>
                    </a:cubicBezTo>
                    <a:cubicBezTo>
                      <a:pt x="124450" y="64390"/>
                      <a:pt x="124430" y="64390"/>
                      <a:pt x="124410" y="64390"/>
                    </a:cubicBezTo>
                    <a:cubicBezTo>
                      <a:pt x="122541" y="64390"/>
                      <a:pt x="120773" y="65229"/>
                      <a:pt x="119532" y="66532"/>
                    </a:cubicBezTo>
                    <a:cubicBezTo>
                      <a:pt x="119613" y="64946"/>
                      <a:pt x="119030" y="63441"/>
                      <a:pt x="118045" y="62258"/>
                    </a:cubicBezTo>
                    <a:cubicBezTo>
                      <a:pt x="118470" y="62179"/>
                      <a:pt x="118898" y="62140"/>
                      <a:pt x="119322" y="62140"/>
                    </a:cubicBezTo>
                    <a:close/>
                    <a:moveTo>
                      <a:pt x="129616" y="62140"/>
                    </a:moveTo>
                    <a:cubicBezTo>
                      <a:pt x="130040" y="62140"/>
                      <a:pt x="130468" y="62179"/>
                      <a:pt x="130894" y="62258"/>
                    </a:cubicBezTo>
                    <a:cubicBezTo>
                      <a:pt x="129908" y="63423"/>
                      <a:pt x="129326" y="64928"/>
                      <a:pt x="129415" y="66523"/>
                    </a:cubicBezTo>
                    <a:lnTo>
                      <a:pt x="129406" y="66532"/>
                    </a:lnTo>
                    <a:cubicBezTo>
                      <a:pt x="128156" y="65229"/>
                      <a:pt x="126388" y="64390"/>
                      <a:pt x="124528" y="64390"/>
                    </a:cubicBezTo>
                    <a:cubicBezTo>
                      <a:pt x="124509" y="64390"/>
                      <a:pt x="124489" y="64390"/>
                      <a:pt x="124469" y="64391"/>
                    </a:cubicBezTo>
                    <a:cubicBezTo>
                      <a:pt x="125807" y="62943"/>
                      <a:pt x="127680" y="62140"/>
                      <a:pt x="129616" y="62140"/>
                    </a:cubicBezTo>
                    <a:close/>
                    <a:moveTo>
                      <a:pt x="95796" y="62176"/>
                    </a:moveTo>
                    <a:cubicBezTo>
                      <a:pt x="97737" y="62176"/>
                      <a:pt x="99610" y="62980"/>
                      <a:pt x="100948" y="64435"/>
                    </a:cubicBezTo>
                    <a:cubicBezTo>
                      <a:pt x="100928" y="64435"/>
                      <a:pt x="100908" y="64435"/>
                      <a:pt x="100888" y="64435"/>
                    </a:cubicBezTo>
                    <a:cubicBezTo>
                      <a:pt x="99020" y="64435"/>
                      <a:pt x="97252" y="65265"/>
                      <a:pt x="96011" y="66568"/>
                    </a:cubicBezTo>
                    <a:cubicBezTo>
                      <a:pt x="96091" y="64982"/>
                      <a:pt x="95509" y="63477"/>
                      <a:pt x="94514" y="62294"/>
                    </a:cubicBezTo>
                    <a:cubicBezTo>
                      <a:pt x="94941" y="62215"/>
                      <a:pt x="95370" y="62176"/>
                      <a:pt x="95796" y="62176"/>
                    </a:cubicBezTo>
                    <a:close/>
                    <a:moveTo>
                      <a:pt x="82771" y="62185"/>
                    </a:moveTo>
                    <a:cubicBezTo>
                      <a:pt x="83195" y="62185"/>
                      <a:pt x="83623" y="62224"/>
                      <a:pt x="84048" y="62303"/>
                    </a:cubicBezTo>
                    <a:cubicBezTo>
                      <a:pt x="83063" y="63477"/>
                      <a:pt x="82480" y="64991"/>
                      <a:pt x="82561" y="66577"/>
                    </a:cubicBezTo>
                    <a:cubicBezTo>
                      <a:pt x="81320" y="65274"/>
                      <a:pt x="79552" y="64435"/>
                      <a:pt x="77683" y="64435"/>
                    </a:cubicBezTo>
                    <a:cubicBezTo>
                      <a:pt x="77666" y="64435"/>
                      <a:pt x="77650" y="64435"/>
                      <a:pt x="77633" y="64435"/>
                    </a:cubicBezTo>
                    <a:lnTo>
                      <a:pt x="77633" y="64435"/>
                    </a:lnTo>
                    <a:cubicBezTo>
                      <a:pt x="78970" y="62988"/>
                      <a:pt x="80838" y="62185"/>
                      <a:pt x="82771" y="62185"/>
                    </a:cubicBezTo>
                    <a:close/>
                    <a:moveTo>
                      <a:pt x="59134" y="62337"/>
                    </a:moveTo>
                    <a:cubicBezTo>
                      <a:pt x="59561" y="62337"/>
                      <a:pt x="59992" y="62376"/>
                      <a:pt x="60420" y="62455"/>
                    </a:cubicBezTo>
                    <a:cubicBezTo>
                      <a:pt x="59427" y="63627"/>
                      <a:pt x="58845" y="65119"/>
                      <a:pt x="58932" y="66720"/>
                    </a:cubicBezTo>
                    <a:lnTo>
                      <a:pt x="58932" y="66720"/>
                    </a:lnTo>
                    <a:cubicBezTo>
                      <a:pt x="57682" y="65417"/>
                      <a:pt x="55914" y="64587"/>
                      <a:pt x="54055" y="64587"/>
                    </a:cubicBezTo>
                    <a:cubicBezTo>
                      <a:pt x="54035" y="64587"/>
                      <a:pt x="54015" y="64588"/>
                      <a:pt x="53995" y="64588"/>
                    </a:cubicBezTo>
                    <a:cubicBezTo>
                      <a:pt x="55331" y="63135"/>
                      <a:pt x="57201" y="62337"/>
                      <a:pt x="59134" y="62337"/>
                    </a:cubicBezTo>
                    <a:close/>
                    <a:moveTo>
                      <a:pt x="48861" y="62333"/>
                    </a:moveTo>
                    <a:cubicBezTo>
                      <a:pt x="50795" y="62333"/>
                      <a:pt x="52662" y="63137"/>
                      <a:pt x="53995" y="64588"/>
                    </a:cubicBezTo>
                    <a:cubicBezTo>
                      <a:pt x="53975" y="64588"/>
                      <a:pt x="53955" y="64587"/>
                      <a:pt x="53935" y="64587"/>
                    </a:cubicBezTo>
                    <a:cubicBezTo>
                      <a:pt x="52067" y="64587"/>
                      <a:pt x="50299" y="65417"/>
                      <a:pt x="49058" y="66720"/>
                    </a:cubicBezTo>
                    <a:cubicBezTo>
                      <a:pt x="49138" y="65134"/>
                      <a:pt x="48556" y="63629"/>
                      <a:pt x="47561" y="62455"/>
                    </a:cubicBezTo>
                    <a:cubicBezTo>
                      <a:pt x="47994" y="62373"/>
                      <a:pt x="48429" y="62333"/>
                      <a:pt x="48861" y="62333"/>
                    </a:cubicBezTo>
                    <a:close/>
                    <a:moveTo>
                      <a:pt x="106103" y="62174"/>
                    </a:moveTo>
                    <a:cubicBezTo>
                      <a:pt x="106576" y="62174"/>
                      <a:pt x="107052" y="62222"/>
                      <a:pt x="107525" y="62321"/>
                    </a:cubicBezTo>
                    <a:cubicBezTo>
                      <a:pt x="106512" y="63566"/>
                      <a:pt x="105939" y="65161"/>
                      <a:pt x="106127" y="66837"/>
                    </a:cubicBezTo>
                    <a:cubicBezTo>
                      <a:pt x="104872" y="65387"/>
                      <a:pt x="103007" y="64435"/>
                      <a:pt x="101030" y="64435"/>
                    </a:cubicBezTo>
                    <a:cubicBezTo>
                      <a:pt x="101003" y="64435"/>
                      <a:pt x="100975" y="64435"/>
                      <a:pt x="100948" y="64435"/>
                    </a:cubicBezTo>
                    <a:cubicBezTo>
                      <a:pt x="102295" y="62981"/>
                      <a:pt x="104168" y="62174"/>
                      <a:pt x="106103" y="62174"/>
                    </a:cubicBezTo>
                    <a:close/>
                    <a:moveTo>
                      <a:pt x="70807" y="57738"/>
                    </a:moveTo>
                    <a:cubicBezTo>
                      <a:pt x="71283" y="57738"/>
                      <a:pt x="71762" y="57786"/>
                      <a:pt x="72239" y="57885"/>
                    </a:cubicBezTo>
                    <a:cubicBezTo>
                      <a:pt x="71271" y="59131"/>
                      <a:pt x="70742" y="60708"/>
                      <a:pt x="70939" y="62348"/>
                    </a:cubicBezTo>
                    <a:cubicBezTo>
                      <a:pt x="71447" y="62234"/>
                      <a:pt x="71959" y="62178"/>
                      <a:pt x="72468" y="62178"/>
                    </a:cubicBezTo>
                    <a:cubicBezTo>
                      <a:pt x="74403" y="62178"/>
                      <a:pt x="76285" y="62981"/>
                      <a:pt x="77633" y="64435"/>
                    </a:cubicBezTo>
                    <a:lnTo>
                      <a:pt x="77633" y="64435"/>
                    </a:lnTo>
                    <a:cubicBezTo>
                      <a:pt x="77630" y="64435"/>
                      <a:pt x="77627" y="64435"/>
                      <a:pt x="77624" y="64435"/>
                    </a:cubicBezTo>
                    <a:cubicBezTo>
                      <a:pt x="77606" y="64435"/>
                      <a:pt x="77587" y="64435"/>
                      <a:pt x="77569" y="64435"/>
                    </a:cubicBezTo>
                    <a:cubicBezTo>
                      <a:pt x="75520" y="64435"/>
                      <a:pt x="73598" y="65435"/>
                      <a:pt x="72346" y="66962"/>
                    </a:cubicBezTo>
                    <a:cubicBezTo>
                      <a:pt x="72703" y="63259"/>
                      <a:pt x="69407" y="59973"/>
                      <a:pt x="65707" y="59973"/>
                    </a:cubicBezTo>
                    <a:cubicBezTo>
                      <a:pt x="65694" y="59973"/>
                      <a:pt x="65682" y="59973"/>
                      <a:pt x="65670" y="59973"/>
                    </a:cubicBezTo>
                    <a:lnTo>
                      <a:pt x="65670" y="59973"/>
                    </a:lnTo>
                    <a:cubicBezTo>
                      <a:pt x="67007" y="58533"/>
                      <a:pt x="68877" y="57738"/>
                      <a:pt x="70807" y="57738"/>
                    </a:cubicBezTo>
                    <a:close/>
                    <a:moveTo>
                      <a:pt x="35611" y="62370"/>
                    </a:moveTo>
                    <a:cubicBezTo>
                      <a:pt x="36087" y="62370"/>
                      <a:pt x="36566" y="62419"/>
                      <a:pt x="37042" y="62518"/>
                    </a:cubicBezTo>
                    <a:cubicBezTo>
                      <a:pt x="36029" y="63763"/>
                      <a:pt x="35456" y="65358"/>
                      <a:pt x="35644" y="67034"/>
                    </a:cubicBezTo>
                    <a:cubicBezTo>
                      <a:pt x="34383" y="65578"/>
                      <a:pt x="32507" y="64632"/>
                      <a:pt x="30521" y="64632"/>
                    </a:cubicBezTo>
                    <a:cubicBezTo>
                      <a:pt x="30502" y="64632"/>
                      <a:pt x="30483" y="64632"/>
                      <a:pt x="30465" y="64633"/>
                    </a:cubicBezTo>
                    <a:cubicBezTo>
                      <a:pt x="30445" y="64632"/>
                      <a:pt x="30425" y="64632"/>
                      <a:pt x="30406" y="64632"/>
                    </a:cubicBezTo>
                    <a:cubicBezTo>
                      <a:pt x="28537" y="64632"/>
                      <a:pt x="26769" y="65471"/>
                      <a:pt x="25528" y="66774"/>
                    </a:cubicBezTo>
                    <a:cubicBezTo>
                      <a:pt x="25608" y="65179"/>
                      <a:pt x="25026" y="63683"/>
                      <a:pt x="24031" y="62500"/>
                    </a:cubicBezTo>
                    <a:cubicBezTo>
                      <a:pt x="24460" y="62420"/>
                      <a:pt x="24890" y="62381"/>
                      <a:pt x="25317" y="62381"/>
                    </a:cubicBezTo>
                    <a:cubicBezTo>
                      <a:pt x="27250" y="62381"/>
                      <a:pt x="29122" y="63178"/>
                      <a:pt x="30465" y="64624"/>
                    </a:cubicBezTo>
                    <a:cubicBezTo>
                      <a:pt x="31802" y="63171"/>
                      <a:pt x="33677" y="62370"/>
                      <a:pt x="35611" y="62370"/>
                    </a:cubicBezTo>
                    <a:close/>
                    <a:moveTo>
                      <a:pt x="112819" y="60274"/>
                    </a:moveTo>
                    <a:cubicBezTo>
                      <a:pt x="115992" y="60274"/>
                      <a:pt x="119164" y="62350"/>
                      <a:pt x="119209" y="66503"/>
                    </a:cubicBezTo>
                    <a:lnTo>
                      <a:pt x="119209" y="66503"/>
                    </a:lnTo>
                    <a:cubicBezTo>
                      <a:pt x="118735" y="66400"/>
                      <a:pt x="118257" y="66350"/>
                      <a:pt x="117783" y="66350"/>
                    </a:cubicBezTo>
                    <a:cubicBezTo>
                      <a:pt x="115922" y="66350"/>
                      <a:pt x="114119" y="67124"/>
                      <a:pt x="112821" y="68521"/>
                    </a:cubicBezTo>
                    <a:cubicBezTo>
                      <a:pt x="111539" y="67142"/>
                      <a:pt x="109747" y="66362"/>
                      <a:pt x="107865" y="66362"/>
                    </a:cubicBezTo>
                    <a:cubicBezTo>
                      <a:pt x="107382" y="66362"/>
                      <a:pt x="106898" y="66407"/>
                      <a:pt x="106423" y="66514"/>
                    </a:cubicBezTo>
                    <a:lnTo>
                      <a:pt x="106423" y="66514"/>
                    </a:lnTo>
                    <a:cubicBezTo>
                      <a:pt x="106463" y="62355"/>
                      <a:pt x="109641" y="60274"/>
                      <a:pt x="112819" y="60274"/>
                    </a:cubicBezTo>
                    <a:close/>
                    <a:moveTo>
                      <a:pt x="136136" y="60276"/>
                    </a:moveTo>
                    <a:cubicBezTo>
                      <a:pt x="139311" y="60276"/>
                      <a:pt x="142484" y="62354"/>
                      <a:pt x="142525" y="66514"/>
                    </a:cubicBezTo>
                    <a:lnTo>
                      <a:pt x="142516" y="66523"/>
                    </a:lnTo>
                    <a:cubicBezTo>
                      <a:pt x="142042" y="66421"/>
                      <a:pt x="141565" y="66372"/>
                      <a:pt x="141091" y="66372"/>
                    </a:cubicBezTo>
                    <a:cubicBezTo>
                      <a:pt x="139233" y="66372"/>
                      <a:pt x="137428" y="67138"/>
                      <a:pt x="136136" y="68530"/>
                    </a:cubicBezTo>
                    <a:cubicBezTo>
                      <a:pt x="134854" y="67150"/>
                      <a:pt x="133062" y="66371"/>
                      <a:pt x="131181" y="66371"/>
                    </a:cubicBezTo>
                    <a:cubicBezTo>
                      <a:pt x="130697" y="66371"/>
                      <a:pt x="130213" y="66425"/>
                      <a:pt x="129738" y="66523"/>
                    </a:cubicBezTo>
                    <a:cubicBezTo>
                      <a:pt x="129778" y="62359"/>
                      <a:pt x="132958" y="60276"/>
                      <a:pt x="136136" y="60276"/>
                    </a:cubicBezTo>
                    <a:close/>
                    <a:moveTo>
                      <a:pt x="89289" y="60321"/>
                    </a:moveTo>
                    <a:cubicBezTo>
                      <a:pt x="92462" y="60321"/>
                      <a:pt x="95638" y="62397"/>
                      <a:pt x="95679" y="66548"/>
                    </a:cubicBezTo>
                    <a:lnTo>
                      <a:pt x="95679" y="66548"/>
                    </a:lnTo>
                    <a:cubicBezTo>
                      <a:pt x="95209" y="66448"/>
                      <a:pt x="94735" y="66398"/>
                      <a:pt x="94264" y="66398"/>
                    </a:cubicBezTo>
                    <a:cubicBezTo>
                      <a:pt x="92405" y="66398"/>
                      <a:pt x="90601" y="67165"/>
                      <a:pt x="89308" y="68557"/>
                    </a:cubicBezTo>
                    <a:cubicBezTo>
                      <a:pt x="88027" y="67177"/>
                      <a:pt x="86235" y="66398"/>
                      <a:pt x="84353" y="66398"/>
                    </a:cubicBezTo>
                    <a:cubicBezTo>
                      <a:pt x="83869" y="66398"/>
                      <a:pt x="83385" y="66452"/>
                      <a:pt x="82910" y="66550"/>
                    </a:cubicBezTo>
                    <a:cubicBezTo>
                      <a:pt x="82942" y="62398"/>
                      <a:pt x="86114" y="60321"/>
                      <a:pt x="89289" y="60321"/>
                    </a:cubicBezTo>
                    <a:close/>
                    <a:moveTo>
                      <a:pt x="42335" y="60475"/>
                    </a:moveTo>
                    <a:cubicBezTo>
                      <a:pt x="45508" y="60475"/>
                      <a:pt x="48684" y="62552"/>
                      <a:pt x="48726" y="66708"/>
                    </a:cubicBezTo>
                    <a:lnTo>
                      <a:pt x="48726" y="66708"/>
                    </a:lnTo>
                    <a:cubicBezTo>
                      <a:pt x="48257" y="66608"/>
                      <a:pt x="47784" y="66560"/>
                      <a:pt x="47315" y="66560"/>
                    </a:cubicBezTo>
                    <a:cubicBezTo>
                      <a:pt x="45452" y="66560"/>
                      <a:pt x="43648" y="67326"/>
                      <a:pt x="42355" y="68719"/>
                    </a:cubicBezTo>
                    <a:cubicBezTo>
                      <a:pt x="41081" y="67346"/>
                      <a:pt x="39302" y="66559"/>
                      <a:pt x="37432" y="66559"/>
                    </a:cubicBezTo>
                    <a:cubicBezTo>
                      <a:pt x="37421" y="66559"/>
                      <a:pt x="37411" y="66559"/>
                      <a:pt x="37400" y="66559"/>
                    </a:cubicBezTo>
                    <a:cubicBezTo>
                      <a:pt x="36916" y="66559"/>
                      <a:pt x="36432" y="66604"/>
                      <a:pt x="35958" y="66711"/>
                    </a:cubicBezTo>
                    <a:cubicBezTo>
                      <a:pt x="35989" y="62554"/>
                      <a:pt x="39161" y="60475"/>
                      <a:pt x="42335" y="60475"/>
                    </a:cubicBezTo>
                    <a:close/>
                    <a:moveTo>
                      <a:pt x="65651" y="60478"/>
                    </a:moveTo>
                    <a:cubicBezTo>
                      <a:pt x="68826" y="60478"/>
                      <a:pt x="72001" y="62555"/>
                      <a:pt x="72041" y="66711"/>
                    </a:cubicBezTo>
                    <a:cubicBezTo>
                      <a:pt x="71566" y="66609"/>
                      <a:pt x="71088" y="66560"/>
                      <a:pt x="70614" y="66560"/>
                    </a:cubicBezTo>
                    <a:cubicBezTo>
                      <a:pt x="68752" y="66560"/>
                      <a:pt x="66952" y="67326"/>
                      <a:pt x="65653" y="68719"/>
                    </a:cubicBezTo>
                    <a:cubicBezTo>
                      <a:pt x="64371" y="67339"/>
                      <a:pt x="62579" y="66559"/>
                      <a:pt x="60697" y="66559"/>
                    </a:cubicBezTo>
                    <a:cubicBezTo>
                      <a:pt x="60214" y="66559"/>
                      <a:pt x="59730" y="66613"/>
                      <a:pt x="59255" y="66711"/>
                    </a:cubicBezTo>
                    <a:cubicBezTo>
                      <a:pt x="59295" y="62557"/>
                      <a:pt x="62473" y="60478"/>
                      <a:pt x="65651" y="60478"/>
                    </a:cubicBezTo>
                    <a:close/>
                    <a:moveTo>
                      <a:pt x="18806" y="60522"/>
                    </a:moveTo>
                    <a:cubicBezTo>
                      <a:pt x="21979" y="60522"/>
                      <a:pt x="25151" y="62596"/>
                      <a:pt x="25196" y="66747"/>
                    </a:cubicBezTo>
                    <a:lnTo>
                      <a:pt x="25196" y="66747"/>
                    </a:lnTo>
                    <a:cubicBezTo>
                      <a:pt x="24723" y="66645"/>
                      <a:pt x="24245" y="66596"/>
                      <a:pt x="23772" y="66596"/>
                    </a:cubicBezTo>
                    <a:cubicBezTo>
                      <a:pt x="21913" y="66596"/>
                      <a:pt x="20107" y="67362"/>
                      <a:pt x="18807" y="68754"/>
                    </a:cubicBezTo>
                    <a:cubicBezTo>
                      <a:pt x="17526" y="67374"/>
                      <a:pt x="15734" y="66595"/>
                      <a:pt x="13852" y="66595"/>
                    </a:cubicBezTo>
                    <a:cubicBezTo>
                      <a:pt x="13368" y="66595"/>
                      <a:pt x="12884" y="66649"/>
                      <a:pt x="12409" y="66747"/>
                    </a:cubicBezTo>
                    <a:cubicBezTo>
                      <a:pt x="12454" y="62599"/>
                      <a:pt x="15631" y="60522"/>
                      <a:pt x="18806" y="60522"/>
                    </a:cubicBezTo>
                    <a:close/>
                    <a:moveTo>
                      <a:pt x="84142" y="66790"/>
                    </a:moveTo>
                    <a:cubicBezTo>
                      <a:pt x="86075" y="66790"/>
                      <a:pt x="87947" y="67588"/>
                      <a:pt x="89290" y="69041"/>
                    </a:cubicBezTo>
                    <a:lnTo>
                      <a:pt x="89290" y="69041"/>
                    </a:lnTo>
                    <a:cubicBezTo>
                      <a:pt x="89287" y="69041"/>
                      <a:pt x="89284" y="69041"/>
                      <a:pt x="89281" y="69041"/>
                    </a:cubicBezTo>
                    <a:cubicBezTo>
                      <a:pt x="89262" y="69041"/>
                      <a:pt x="89242" y="69041"/>
                      <a:pt x="89222" y="69041"/>
                    </a:cubicBezTo>
                    <a:cubicBezTo>
                      <a:pt x="87354" y="69041"/>
                      <a:pt x="85594" y="69879"/>
                      <a:pt x="84344" y="71183"/>
                    </a:cubicBezTo>
                    <a:cubicBezTo>
                      <a:pt x="84434" y="69588"/>
                      <a:pt x="83851" y="68082"/>
                      <a:pt x="82857" y="66909"/>
                    </a:cubicBezTo>
                    <a:cubicBezTo>
                      <a:pt x="83285" y="66829"/>
                      <a:pt x="83715" y="66790"/>
                      <a:pt x="84142" y="66790"/>
                    </a:cubicBezTo>
                    <a:close/>
                    <a:moveTo>
                      <a:pt x="94437" y="66782"/>
                    </a:moveTo>
                    <a:cubicBezTo>
                      <a:pt x="94862" y="66782"/>
                      <a:pt x="95290" y="66821"/>
                      <a:pt x="95715" y="66900"/>
                    </a:cubicBezTo>
                    <a:cubicBezTo>
                      <a:pt x="94720" y="68082"/>
                      <a:pt x="94138" y="69579"/>
                      <a:pt x="94228" y="71174"/>
                    </a:cubicBezTo>
                    <a:lnTo>
                      <a:pt x="94219" y="71183"/>
                    </a:lnTo>
                    <a:cubicBezTo>
                      <a:pt x="92977" y="69879"/>
                      <a:pt x="91209" y="69041"/>
                      <a:pt x="89341" y="69041"/>
                    </a:cubicBezTo>
                    <a:cubicBezTo>
                      <a:pt x="89324" y="69041"/>
                      <a:pt x="89307" y="69041"/>
                      <a:pt x="89290" y="69041"/>
                    </a:cubicBezTo>
                    <a:lnTo>
                      <a:pt x="89290" y="69041"/>
                    </a:lnTo>
                    <a:cubicBezTo>
                      <a:pt x="90628" y="67586"/>
                      <a:pt x="92502" y="66782"/>
                      <a:pt x="94437" y="66782"/>
                    </a:cubicBezTo>
                    <a:close/>
                    <a:moveTo>
                      <a:pt x="47476" y="66925"/>
                    </a:moveTo>
                    <a:cubicBezTo>
                      <a:pt x="47900" y="66925"/>
                      <a:pt x="48328" y="66964"/>
                      <a:pt x="48753" y="67043"/>
                    </a:cubicBezTo>
                    <a:cubicBezTo>
                      <a:pt x="47767" y="68226"/>
                      <a:pt x="47185" y="69731"/>
                      <a:pt x="47266" y="71317"/>
                    </a:cubicBezTo>
                    <a:cubicBezTo>
                      <a:pt x="46024" y="70014"/>
                      <a:pt x="44257" y="69184"/>
                      <a:pt x="42388" y="69184"/>
                    </a:cubicBezTo>
                    <a:cubicBezTo>
                      <a:pt x="42371" y="69184"/>
                      <a:pt x="42354" y="69184"/>
                      <a:pt x="42337" y="69184"/>
                    </a:cubicBezTo>
                    <a:lnTo>
                      <a:pt x="42337" y="69184"/>
                    </a:lnTo>
                    <a:cubicBezTo>
                      <a:pt x="43675" y="67729"/>
                      <a:pt x="45543" y="66925"/>
                      <a:pt x="47476" y="66925"/>
                    </a:cubicBezTo>
                    <a:close/>
                    <a:moveTo>
                      <a:pt x="60488" y="66929"/>
                    </a:moveTo>
                    <a:cubicBezTo>
                      <a:pt x="62422" y="66929"/>
                      <a:pt x="64295" y="67727"/>
                      <a:pt x="65636" y="69175"/>
                    </a:cubicBezTo>
                    <a:lnTo>
                      <a:pt x="65636" y="69175"/>
                    </a:lnTo>
                    <a:cubicBezTo>
                      <a:pt x="65622" y="69175"/>
                      <a:pt x="65608" y="69175"/>
                      <a:pt x="65593" y="69175"/>
                    </a:cubicBezTo>
                    <a:cubicBezTo>
                      <a:pt x="63725" y="69175"/>
                      <a:pt x="61966" y="70014"/>
                      <a:pt x="60715" y="71317"/>
                    </a:cubicBezTo>
                    <a:cubicBezTo>
                      <a:pt x="60805" y="69731"/>
                      <a:pt x="60223" y="68226"/>
                      <a:pt x="59228" y="67043"/>
                    </a:cubicBezTo>
                    <a:cubicBezTo>
                      <a:pt x="59647" y="66967"/>
                      <a:pt x="60069" y="66929"/>
                      <a:pt x="60488" y="66929"/>
                    </a:cubicBezTo>
                    <a:close/>
                    <a:moveTo>
                      <a:pt x="23953" y="66970"/>
                    </a:moveTo>
                    <a:cubicBezTo>
                      <a:pt x="24378" y="66970"/>
                      <a:pt x="24806" y="67009"/>
                      <a:pt x="25232" y="67088"/>
                    </a:cubicBezTo>
                    <a:cubicBezTo>
                      <a:pt x="24239" y="68277"/>
                      <a:pt x="23657" y="69770"/>
                      <a:pt x="23744" y="71361"/>
                    </a:cubicBezTo>
                    <a:lnTo>
                      <a:pt x="23744" y="71361"/>
                    </a:lnTo>
                    <a:cubicBezTo>
                      <a:pt x="22494" y="70058"/>
                      <a:pt x="20726" y="69220"/>
                      <a:pt x="18866" y="69220"/>
                    </a:cubicBezTo>
                    <a:cubicBezTo>
                      <a:pt x="18846" y="69220"/>
                      <a:pt x="18827" y="69220"/>
                      <a:pt x="18807" y="69220"/>
                    </a:cubicBezTo>
                    <a:cubicBezTo>
                      <a:pt x="20144" y="67773"/>
                      <a:pt x="22018" y="66970"/>
                      <a:pt x="23953" y="66970"/>
                    </a:cubicBezTo>
                    <a:close/>
                    <a:moveTo>
                      <a:pt x="13652" y="66970"/>
                    </a:moveTo>
                    <a:cubicBezTo>
                      <a:pt x="15588" y="66970"/>
                      <a:pt x="17463" y="67773"/>
                      <a:pt x="18807" y="69220"/>
                    </a:cubicBezTo>
                    <a:cubicBezTo>
                      <a:pt x="18787" y="69220"/>
                      <a:pt x="18768" y="69220"/>
                      <a:pt x="18748" y="69220"/>
                    </a:cubicBezTo>
                    <a:cubicBezTo>
                      <a:pt x="16879" y="69220"/>
                      <a:pt x="15111" y="70058"/>
                      <a:pt x="13870" y="71362"/>
                    </a:cubicBezTo>
                    <a:cubicBezTo>
                      <a:pt x="13951" y="69776"/>
                      <a:pt x="13368" y="68271"/>
                      <a:pt x="12374" y="67088"/>
                    </a:cubicBezTo>
                    <a:cubicBezTo>
                      <a:pt x="12799" y="67009"/>
                      <a:pt x="13227" y="66970"/>
                      <a:pt x="13652" y="66970"/>
                    </a:cubicBezTo>
                    <a:close/>
                    <a:moveTo>
                      <a:pt x="107653" y="66739"/>
                    </a:moveTo>
                    <a:cubicBezTo>
                      <a:pt x="109587" y="66739"/>
                      <a:pt x="111464" y="67541"/>
                      <a:pt x="112812" y="68996"/>
                    </a:cubicBezTo>
                    <a:cubicBezTo>
                      <a:pt x="114149" y="67549"/>
                      <a:pt x="116022" y="66746"/>
                      <a:pt x="117958" y="66746"/>
                    </a:cubicBezTo>
                    <a:cubicBezTo>
                      <a:pt x="118383" y="66746"/>
                      <a:pt x="118811" y="66785"/>
                      <a:pt x="119236" y="66864"/>
                    </a:cubicBezTo>
                    <a:cubicBezTo>
                      <a:pt x="118242" y="68047"/>
                      <a:pt x="117659" y="69552"/>
                      <a:pt x="117749" y="71138"/>
                    </a:cubicBezTo>
                    <a:cubicBezTo>
                      <a:pt x="116499" y="69835"/>
                      <a:pt x="114731" y="69005"/>
                      <a:pt x="112871" y="69005"/>
                    </a:cubicBezTo>
                    <a:cubicBezTo>
                      <a:pt x="112851" y="69005"/>
                      <a:pt x="112832" y="69005"/>
                      <a:pt x="112812" y="69005"/>
                    </a:cubicBezTo>
                    <a:cubicBezTo>
                      <a:pt x="112793" y="69005"/>
                      <a:pt x="112774" y="69005"/>
                      <a:pt x="112756" y="69005"/>
                    </a:cubicBezTo>
                    <a:cubicBezTo>
                      <a:pt x="110769" y="69005"/>
                      <a:pt x="108893" y="69951"/>
                      <a:pt x="107641" y="71398"/>
                    </a:cubicBezTo>
                    <a:lnTo>
                      <a:pt x="107641" y="71398"/>
                    </a:lnTo>
                    <a:cubicBezTo>
                      <a:pt x="107802" y="69707"/>
                      <a:pt x="107213" y="68132"/>
                      <a:pt x="106177" y="66897"/>
                    </a:cubicBezTo>
                    <a:lnTo>
                      <a:pt x="106177" y="66897"/>
                    </a:lnTo>
                    <a:cubicBezTo>
                      <a:pt x="106668" y="66791"/>
                      <a:pt x="107162" y="66739"/>
                      <a:pt x="107653" y="66739"/>
                    </a:cubicBezTo>
                    <a:close/>
                    <a:moveTo>
                      <a:pt x="37174" y="66927"/>
                    </a:moveTo>
                    <a:cubicBezTo>
                      <a:pt x="39113" y="66927"/>
                      <a:pt x="40989" y="67729"/>
                      <a:pt x="42337" y="69184"/>
                    </a:cubicBezTo>
                    <a:lnTo>
                      <a:pt x="42337" y="69184"/>
                    </a:lnTo>
                    <a:cubicBezTo>
                      <a:pt x="42334" y="69184"/>
                      <a:pt x="42331" y="69184"/>
                      <a:pt x="42328" y="69184"/>
                    </a:cubicBezTo>
                    <a:cubicBezTo>
                      <a:pt x="42301" y="69184"/>
                      <a:pt x="42274" y="69184"/>
                      <a:pt x="42246" y="69184"/>
                    </a:cubicBezTo>
                    <a:cubicBezTo>
                      <a:pt x="40269" y="69184"/>
                      <a:pt x="38404" y="70136"/>
                      <a:pt x="37158" y="71577"/>
                    </a:cubicBezTo>
                    <a:cubicBezTo>
                      <a:pt x="37320" y="69910"/>
                      <a:pt x="36728" y="68324"/>
                      <a:pt x="35689" y="67088"/>
                    </a:cubicBezTo>
                    <a:lnTo>
                      <a:pt x="35680" y="67088"/>
                    </a:lnTo>
                    <a:cubicBezTo>
                      <a:pt x="36177" y="66980"/>
                      <a:pt x="36678" y="66927"/>
                      <a:pt x="37174" y="66927"/>
                    </a:cubicBezTo>
                    <a:close/>
                    <a:moveTo>
                      <a:pt x="124481" y="64880"/>
                    </a:moveTo>
                    <a:cubicBezTo>
                      <a:pt x="127655" y="64880"/>
                      <a:pt x="130827" y="66957"/>
                      <a:pt x="130867" y="71111"/>
                    </a:cubicBezTo>
                    <a:lnTo>
                      <a:pt x="130858" y="71129"/>
                    </a:lnTo>
                    <a:cubicBezTo>
                      <a:pt x="130380" y="71024"/>
                      <a:pt x="129897" y="70973"/>
                      <a:pt x="129419" y="70973"/>
                    </a:cubicBezTo>
                    <a:cubicBezTo>
                      <a:pt x="127565" y="70973"/>
                      <a:pt x="125767" y="71740"/>
                      <a:pt x="124478" y="73136"/>
                    </a:cubicBezTo>
                    <a:cubicBezTo>
                      <a:pt x="123204" y="71764"/>
                      <a:pt x="121425" y="70977"/>
                      <a:pt x="119555" y="70977"/>
                    </a:cubicBezTo>
                    <a:cubicBezTo>
                      <a:pt x="119544" y="70977"/>
                      <a:pt x="119534" y="70977"/>
                      <a:pt x="119523" y="70977"/>
                    </a:cubicBezTo>
                    <a:cubicBezTo>
                      <a:pt x="119039" y="70977"/>
                      <a:pt x="118555" y="71021"/>
                      <a:pt x="118080" y="71129"/>
                    </a:cubicBezTo>
                    <a:cubicBezTo>
                      <a:pt x="118121" y="66963"/>
                      <a:pt x="121302" y="64880"/>
                      <a:pt x="124481" y="64880"/>
                    </a:cubicBezTo>
                    <a:close/>
                    <a:moveTo>
                      <a:pt x="77631" y="64934"/>
                    </a:moveTo>
                    <a:cubicBezTo>
                      <a:pt x="80806" y="64934"/>
                      <a:pt x="83981" y="67013"/>
                      <a:pt x="84022" y="71174"/>
                    </a:cubicBezTo>
                    <a:cubicBezTo>
                      <a:pt x="83541" y="71069"/>
                      <a:pt x="83056" y="71017"/>
                      <a:pt x="82576" y="71017"/>
                    </a:cubicBezTo>
                    <a:cubicBezTo>
                      <a:pt x="80721" y="71017"/>
                      <a:pt x="78928" y="71782"/>
                      <a:pt x="77633" y="73163"/>
                    </a:cubicBezTo>
                    <a:lnTo>
                      <a:pt x="77633" y="73172"/>
                    </a:lnTo>
                    <a:cubicBezTo>
                      <a:pt x="76351" y="71801"/>
                      <a:pt x="74559" y="71012"/>
                      <a:pt x="72678" y="71012"/>
                    </a:cubicBezTo>
                    <a:cubicBezTo>
                      <a:pt x="72194" y="71012"/>
                      <a:pt x="71710" y="71066"/>
                      <a:pt x="71235" y="71174"/>
                    </a:cubicBezTo>
                    <a:cubicBezTo>
                      <a:pt x="71275" y="67015"/>
                      <a:pt x="74454" y="64934"/>
                      <a:pt x="77631" y="64934"/>
                    </a:cubicBezTo>
                    <a:close/>
                    <a:moveTo>
                      <a:pt x="100937" y="64934"/>
                    </a:moveTo>
                    <a:cubicBezTo>
                      <a:pt x="104113" y="64934"/>
                      <a:pt x="107288" y="67013"/>
                      <a:pt x="107328" y="71174"/>
                    </a:cubicBezTo>
                    <a:cubicBezTo>
                      <a:pt x="106849" y="71069"/>
                      <a:pt x="106366" y="71017"/>
                      <a:pt x="105887" y="71017"/>
                    </a:cubicBezTo>
                    <a:cubicBezTo>
                      <a:pt x="104037" y="71017"/>
                      <a:pt x="102243" y="71782"/>
                      <a:pt x="100948" y="73163"/>
                    </a:cubicBezTo>
                    <a:lnTo>
                      <a:pt x="100939" y="73172"/>
                    </a:lnTo>
                    <a:cubicBezTo>
                      <a:pt x="99658" y="71801"/>
                      <a:pt x="97866" y="71012"/>
                      <a:pt x="95984" y="71012"/>
                    </a:cubicBezTo>
                    <a:cubicBezTo>
                      <a:pt x="95500" y="71012"/>
                      <a:pt x="95016" y="71066"/>
                      <a:pt x="94541" y="71174"/>
                    </a:cubicBezTo>
                    <a:cubicBezTo>
                      <a:pt x="94582" y="67015"/>
                      <a:pt x="97760" y="64934"/>
                      <a:pt x="100937" y="64934"/>
                    </a:cubicBezTo>
                    <a:close/>
                    <a:moveTo>
                      <a:pt x="53992" y="65081"/>
                    </a:moveTo>
                    <a:cubicBezTo>
                      <a:pt x="57167" y="65081"/>
                      <a:pt x="60344" y="67159"/>
                      <a:pt x="60384" y="71317"/>
                    </a:cubicBezTo>
                    <a:cubicBezTo>
                      <a:pt x="59911" y="71215"/>
                      <a:pt x="59433" y="71165"/>
                      <a:pt x="58960" y="71165"/>
                    </a:cubicBezTo>
                    <a:cubicBezTo>
                      <a:pt x="57101" y="71165"/>
                      <a:pt x="55296" y="71932"/>
                      <a:pt x="54004" y="73324"/>
                    </a:cubicBezTo>
                    <a:cubicBezTo>
                      <a:pt x="52723" y="71944"/>
                      <a:pt x="50922" y="71165"/>
                      <a:pt x="49049" y="71165"/>
                    </a:cubicBezTo>
                    <a:cubicBezTo>
                      <a:pt x="48565" y="71165"/>
                      <a:pt x="48081" y="71219"/>
                      <a:pt x="47606" y="71317"/>
                    </a:cubicBezTo>
                    <a:cubicBezTo>
                      <a:pt x="47642" y="67159"/>
                      <a:pt x="50816" y="65081"/>
                      <a:pt x="53992" y="65081"/>
                    </a:cubicBezTo>
                    <a:close/>
                    <a:moveTo>
                      <a:pt x="7148" y="65122"/>
                    </a:moveTo>
                    <a:cubicBezTo>
                      <a:pt x="10323" y="65122"/>
                      <a:pt x="13498" y="67201"/>
                      <a:pt x="13538" y="71362"/>
                    </a:cubicBezTo>
                    <a:cubicBezTo>
                      <a:pt x="13060" y="71257"/>
                      <a:pt x="12578" y="71206"/>
                      <a:pt x="12099" y="71206"/>
                    </a:cubicBezTo>
                    <a:cubicBezTo>
                      <a:pt x="10245" y="71206"/>
                      <a:pt x="8446" y="71973"/>
                      <a:pt x="7150" y="73369"/>
                    </a:cubicBezTo>
                    <a:lnTo>
                      <a:pt x="7150" y="73360"/>
                    </a:lnTo>
                    <a:cubicBezTo>
                      <a:pt x="5875" y="71988"/>
                      <a:pt x="4096" y="71209"/>
                      <a:pt x="2226" y="71209"/>
                    </a:cubicBezTo>
                    <a:cubicBezTo>
                      <a:pt x="2216" y="71209"/>
                      <a:pt x="2205" y="71210"/>
                      <a:pt x="2194" y="71210"/>
                    </a:cubicBezTo>
                    <a:cubicBezTo>
                      <a:pt x="1711" y="71210"/>
                      <a:pt x="1227" y="71254"/>
                      <a:pt x="752" y="71362"/>
                    </a:cubicBezTo>
                    <a:cubicBezTo>
                      <a:pt x="792" y="67203"/>
                      <a:pt x="3970" y="65122"/>
                      <a:pt x="7148" y="65122"/>
                    </a:cubicBezTo>
                    <a:close/>
                    <a:moveTo>
                      <a:pt x="30463" y="65122"/>
                    </a:moveTo>
                    <a:cubicBezTo>
                      <a:pt x="33638" y="65122"/>
                      <a:pt x="36813" y="67201"/>
                      <a:pt x="36854" y="71362"/>
                    </a:cubicBezTo>
                    <a:cubicBezTo>
                      <a:pt x="36375" y="71257"/>
                      <a:pt x="35893" y="71206"/>
                      <a:pt x="35414" y="71206"/>
                    </a:cubicBezTo>
                    <a:cubicBezTo>
                      <a:pt x="33560" y="71206"/>
                      <a:pt x="31761" y="71973"/>
                      <a:pt x="30465" y="73369"/>
                    </a:cubicBezTo>
                    <a:lnTo>
                      <a:pt x="30465" y="73360"/>
                    </a:lnTo>
                    <a:cubicBezTo>
                      <a:pt x="29191" y="71988"/>
                      <a:pt x="27412" y="71209"/>
                      <a:pt x="25542" y="71209"/>
                    </a:cubicBezTo>
                    <a:cubicBezTo>
                      <a:pt x="25531" y="71209"/>
                      <a:pt x="25520" y="71210"/>
                      <a:pt x="25510" y="71210"/>
                    </a:cubicBezTo>
                    <a:cubicBezTo>
                      <a:pt x="25026" y="71210"/>
                      <a:pt x="24542" y="71254"/>
                      <a:pt x="24067" y="71362"/>
                    </a:cubicBezTo>
                    <a:cubicBezTo>
                      <a:pt x="24107" y="67203"/>
                      <a:pt x="27285" y="65122"/>
                      <a:pt x="30463" y="65122"/>
                    </a:cubicBezTo>
                    <a:close/>
                    <a:moveTo>
                      <a:pt x="129608" y="71351"/>
                    </a:moveTo>
                    <a:cubicBezTo>
                      <a:pt x="130035" y="71351"/>
                      <a:pt x="130466" y="71390"/>
                      <a:pt x="130894" y="71469"/>
                    </a:cubicBezTo>
                    <a:cubicBezTo>
                      <a:pt x="129908" y="72634"/>
                      <a:pt x="129326" y="74140"/>
                      <a:pt x="129415" y="75726"/>
                    </a:cubicBezTo>
                    <a:lnTo>
                      <a:pt x="129406" y="75744"/>
                    </a:lnTo>
                    <a:cubicBezTo>
                      <a:pt x="128156" y="74440"/>
                      <a:pt x="126397" y="73602"/>
                      <a:pt x="124528" y="73602"/>
                    </a:cubicBezTo>
                    <a:cubicBezTo>
                      <a:pt x="124509" y="73602"/>
                      <a:pt x="124489" y="73602"/>
                      <a:pt x="124469" y="73602"/>
                    </a:cubicBezTo>
                    <a:cubicBezTo>
                      <a:pt x="124450" y="73602"/>
                      <a:pt x="124430" y="73602"/>
                      <a:pt x="124410" y="73602"/>
                    </a:cubicBezTo>
                    <a:cubicBezTo>
                      <a:pt x="122541" y="73602"/>
                      <a:pt x="120773" y="74440"/>
                      <a:pt x="119532" y="75744"/>
                    </a:cubicBezTo>
                    <a:cubicBezTo>
                      <a:pt x="119613" y="74149"/>
                      <a:pt x="119030" y="72652"/>
                      <a:pt x="118045" y="71469"/>
                    </a:cubicBezTo>
                    <a:cubicBezTo>
                      <a:pt x="118473" y="71390"/>
                      <a:pt x="118903" y="71351"/>
                      <a:pt x="119331" y="71351"/>
                    </a:cubicBezTo>
                    <a:cubicBezTo>
                      <a:pt x="121264" y="71351"/>
                      <a:pt x="123134" y="72148"/>
                      <a:pt x="124469" y="73593"/>
                    </a:cubicBezTo>
                    <a:cubicBezTo>
                      <a:pt x="125805" y="72148"/>
                      <a:pt x="127675" y="71351"/>
                      <a:pt x="129608" y="71351"/>
                    </a:cubicBezTo>
                    <a:close/>
                    <a:moveTo>
                      <a:pt x="48843" y="71540"/>
                    </a:moveTo>
                    <a:cubicBezTo>
                      <a:pt x="50782" y="71540"/>
                      <a:pt x="52650" y="72343"/>
                      <a:pt x="53995" y="73790"/>
                    </a:cubicBezTo>
                    <a:cubicBezTo>
                      <a:pt x="53975" y="73790"/>
                      <a:pt x="53956" y="73790"/>
                      <a:pt x="53936" y="73790"/>
                    </a:cubicBezTo>
                    <a:cubicBezTo>
                      <a:pt x="52067" y="73790"/>
                      <a:pt x="50299" y="74628"/>
                      <a:pt x="49058" y="75932"/>
                    </a:cubicBezTo>
                    <a:cubicBezTo>
                      <a:pt x="49138" y="74337"/>
                      <a:pt x="48556" y="72840"/>
                      <a:pt x="47561" y="71658"/>
                    </a:cubicBezTo>
                    <a:cubicBezTo>
                      <a:pt x="47989" y="71579"/>
                      <a:pt x="48418" y="71540"/>
                      <a:pt x="48843" y="71540"/>
                    </a:cubicBezTo>
                    <a:close/>
                    <a:moveTo>
                      <a:pt x="59141" y="71540"/>
                    </a:moveTo>
                    <a:cubicBezTo>
                      <a:pt x="59566" y="71540"/>
                      <a:pt x="59994" y="71579"/>
                      <a:pt x="60420" y="71658"/>
                    </a:cubicBezTo>
                    <a:cubicBezTo>
                      <a:pt x="59425" y="72840"/>
                      <a:pt x="58843" y="74346"/>
                      <a:pt x="58932" y="75932"/>
                    </a:cubicBezTo>
                    <a:cubicBezTo>
                      <a:pt x="57682" y="74628"/>
                      <a:pt x="55914" y="73790"/>
                      <a:pt x="54054" y="73790"/>
                    </a:cubicBezTo>
                    <a:cubicBezTo>
                      <a:pt x="54034" y="73790"/>
                      <a:pt x="54015" y="73790"/>
                      <a:pt x="53995" y="73790"/>
                    </a:cubicBezTo>
                    <a:cubicBezTo>
                      <a:pt x="55332" y="72343"/>
                      <a:pt x="57206" y="71540"/>
                      <a:pt x="59141" y="71540"/>
                    </a:cubicBezTo>
                    <a:close/>
                    <a:moveTo>
                      <a:pt x="112810" y="69495"/>
                    </a:moveTo>
                    <a:cubicBezTo>
                      <a:pt x="115985" y="69495"/>
                      <a:pt x="119160" y="71574"/>
                      <a:pt x="119200" y="75735"/>
                    </a:cubicBezTo>
                    <a:cubicBezTo>
                      <a:pt x="118721" y="75630"/>
                      <a:pt x="118239" y="75578"/>
                      <a:pt x="117760" y="75578"/>
                    </a:cubicBezTo>
                    <a:cubicBezTo>
                      <a:pt x="115909" y="75578"/>
                      <a:pt x="114116" y="76343"/>
                      <a:pt x="112821" y="77724"/>
                    </a:cubicBezTo>
                    <a:lnTo>
                      <a:pt x="112812" y="77733"/>
                    </a:lnTo>
                    <a:cubicBezTo>
                      <a:pt x="111530" y="76362"/>
                      <a:pt x="109738" y="75573"/>
                      <a:pt x="107856" y="75573"/>
                    </a:cubicBezTo>
                    <a:cubicBezTo>
                      <a:pt x="107373" y="75573"/>
                      <a:pt x="106889" y="75627"/>
                      <a:pt x="106414" y="75735"/>
                    </a:cubicBezTo>
                    <a:lnTo>
                      <a:pt x="106414" y="75735"/>
                    </a:lnTo>
                    <a:cubicBezTo>
                      <a:pt x="106454" y="71576"/>
                      <a:pt x="109632" y="69495"/>
                      <a:pt x="112810" y="69495"/>
                    </a:cubicBezTo>
                    <a:close/>
                    <a:moveTo>
                      <a:pt x="136139" y="69486"/>
                    </a:moveTo>
                    <a:cubicBezTo>
                      <a:pt x="139313" y="69486"/>
                      <a:pt x="142484" y="71562"/>
                      <a:pt x="142525" y="75717"/>
                    </a:cubicBezTo>
                    <a:lnTo>
                      <a:pt x="142516" y="75735"/>
                    </a:lnTo>
                    <a:cubicBezTo>
                      <a:pt x="142037" y="75630"/>
                      <a:pt x="141554" y="75578"/>
                      <a:pt x="141075" y="75578"/>
                    </a:cubicBezTo>
                    <a:cubicBezTo>
                      <a:pt x="139222" y="75578"/>
                      <a:pt x="137424" y="76345"/>
                      <a:pt x="136136" y="77733"/>
                    </a:cubicBezTo>
                    <a:cubicBezTo>
                      <a:pt x="134854" y="76362"/>
                      <a:pt x="133062" y="75573"/>
                      <a:pt x="131181" y="75573"/>
                    </a:cubicBezTo>
                    <a:cubicBezTo>
                      <a:pt x="130697" y="75573"/>
                      <a:pt x="130213" y="75627"/>
                      <a:pt x="129738" y="75735"/>
                    </a:cubicBezTo>
                    <a:cubicBezTo>
                      <a:pt x="129778" y="71569"/>
                      <a:pt x="132960" y="69486"/>
                      <a:pt x="136139" y="69486"/>
                    </a:cubicBezTo>
                    <a:close/>
                    <a:moveTo>
                      <a:pt x="42333" y="69686"/>
                    </a:moveTo>
                    <a:cubicBezTo>
                      <a:pt x="45509" y="69686"/>
                      <a:pt x="48686" y="71765"/>
                      <a:pt x="48726" y="75923"/>
                    </a:cubicBezTo>
                    <a:cubicBezTo>
                      <a:pt x="48248" y="75818"/>
                      <a:pt x="47765" y="75767"/>
                      <a:pt x="47287" y="75767"/>
                    </a:cubicBezTo>
                    <a:cubicBezTo>
                      <a:pt x="45433" y="75767"/>
                      <a:pt x="43633" y="76534"/>
                      <a:pt x="42337" y="77930"/>
                    </a:cubicBezTo>
                    <a:cubicBezTo>
                      <a:pt x="41056" y="76550"/>
                      <a:pt x="39264" y="75770"/>
                      <a:pt x="37382" y="75770"/>
                    </a:cubicBezTo>
                    <a:cubicBezTo>
                      <a:pt x="36898" y="75770"/>
                      <a:pt x="36415" y="75815"/>
                      <a:pt x="35940" y="75923"/>
                    </a:cubicBezTo>
                    <a:cubicBezTo>
                      <a:pt x="35980" y="71765"/>
                      <a:pt x="39156" y="69686"/>
                      <a:pt x="42333" y="69686"/>
                    </a:cubicBezTo>
                    <a:close/>
                    <a:moveTo>
                      <a:pt x="65651" y="69683"/>
                    </a:moveTo>
                    <a:cubicBezTo>
                      <a:pt x="68826" y="69683"/>
                      <a:pt x="72001" y="71762"/>
                      <a:pt x="72041" y="75923"/>
                    </a:cubicBezTo>
                    <a:cubicBezTo>
                      <a:pt x="71563" y="75818"/>
                      <a:pt x="71081" y="75767"/>
                      <a:pt x="70602" y="75767"/>
                    </a:cubicBezTo>
                    <a:cubicBezTo>
                      <a:pt x="68748" y="75767"/>
                      <a:pt x="66949" y="76534"/>
                      <a:pt x="65653" y="77930"/>
                    </a:cubicBezTo>
                    <a:cubicBezTo>
                      <a:pt x="64371" y="76550"/>
                      <a:pt x="62579" y="75770"/>
                      <a:pt x="60697" y="75770"/>
                    </a:cubicBezTo>
                    <a:cubicBezTo>
                      <a:pt x="60214" y="75770"/>
                      <a:pt x="59730" y="75815"/>
                      <a:pt x="59255" y="75923"/>
                    </a:cubicBezTo>
                    <a:cubicBezTo>
                      <a:pt x="59295" y="71764"/>
                      <a:pt x="62473" y="69683"/>
                      <a:pt x="65651" y="69683"/>
                    </a:cubicBezTo>
                    <a:close/>
                    <a:moveTo>
                      <a:pt x="82884" y="1"/>
                    </a:moveTo>
                    <a:cubicBezTo>
                      <a:pt x="82642" y="699"/>
                      <a:pt x="82534" y="1434"/>
                      <a:pt x="82579" y="2178"/>
                    </a:cubicBezTo>
                    <a:cubicBezTo>
                      <a:pt x="81329" y="875"/>
                      <a:pt x="79570" y="36"/>
                      <a:pt x="77701" y="36"/>
                    </a:cubicBezTo>
                    <a:cubicBezTo>
                      <a:pt x="77681" y="36"/>
                      <a:pt x="77661" y="36"/>
                      <a:pt x="77642" y="36"/>
                    </a:cubicBezTo>
                    <a:cubicBezTo>
                      <a:pt x="77622" y="36"/>
                      <a:pt x="77602" y="36"/>
                      <a:pt x="77582" y="36"/>
                    </a:cubicBezTo>
                    <a:cubicBezTo>
                      <a:pt x="73834" y="36"/>
                      <a:pt x="70494" y="3399"/>
                      <a:pt x="70948" y="7160"/>
                    </a:cubicBezTo>
                    <a:cubicBezTo>
                      <a:pt x="71458" y="7046"/>
                      <a:pt x="71971" y="6991"/>
                      <a:pt x="72481" y="6991"/>
                    </a:cubicBezTo>
                    <a:cubicBezTo>
                      <a:pt x="74418" y="6991"/>
                      <a:pt x="76294" y="7793"/>
                      <a:pt x="77642" y="9248"/>
                    </a:cubicBezTo>
                    <a:cubicBezTo>
                      <a:pt x="77624" y="9248"/>
                      <a:pt x="77606" y="9248"/>
                      <a:pt x="77587" y="9248"/>
                    </a:cubicBezTo>
                    <a:cubicBezTo>
                      <a:pt x="75529" y="9248"/>
                      <a:pt x="73607" y="10256"/>
                      <a:pt x="72355" y="11784"/>
                    </a:cubicBezTo>
                    <a:cubicBezTo>
                      <a:pt x="72756" y="8058"/>
                      <a:pt x="69443" y="4740"/>
                      <a:pt x="65721" y="4740"/>
                    </a:cubicBezTo>
                    <a:cubicBezTo>
                      <a:pt x="65701" y="4740"/>
                      <a:pt x="65682" y="4740"/>
                      <a:pt x="65662" y="4741"/>
                    </a:cubicBezTo>
                    <a:cubicBezTo>
                      <a:pt x="65642" y="4740"/>
                      <a:pt x="65622" y="4740"/>
                      <a:pt x="65602" y="4740"/>
                    </a:cubicBezTo>
                    <a:cubicBezTo>
                      <a:pt x="63733" y="4740"/>
                      <a:pt x="61966" y="5570"/>
                      <a:pt x="60724" y="6873"/>
                    </a:cubicBezTo>
                    <a:cubicBezTo>
                      <a:pt x="60760" y="6138"/>
                      <a:pt x="60662" y="5395"/>
                      <a:pt x="60420" y="4696"/>
                    </a:cubicBezTo>
                    <a:lnTo>
                      <a:pt x="60043" y="4696"/>
                    </a:lnTo>
                    <a:cubicBezTo>
                      <a:pt x="60276" y="5395"/>
                      <a:pt x="60393" y="6130"/>
                      <a:pt x="60393" y="6864"/>
                    </a:cubicBezTo>
                    <a:cubicBezTo>
                      <a:pt x="59920" y="6762"/>
                      <a:pt x="59442" y="6713"/>
                      <a:pt x="58969" y="6713"/>
                    </a:cubicBezTo>
                    <a:cubicBezTo>
                      <a:pt x="57110" y="6713"/>
                      <a:pt x="55305" y="7479"/>
                      <a:pt x="54013" y="8871"/>
                    </a:cubicBezTo>
                    <a:cubicBezTo>
                      <a:pt x="52732" y="7492"/>
                      <a:pt x="50939" y="6712"/>
                      <a:pt x="49058" y="6712"/>
                    </a:cubicBezTo>
                    <a:cubicBezTo>
                      <a:pt x="48574" y="6712"/>
                      <a:pt x="48090" y="6766"/>
                      <a:pt x="47615" y="6864"/>
                    </a:cubicBezTo>
                    <a:cubicBezTo>
                      <a:pt x="47615" y="6130"/>
                      <a:pt x="47732" y="5395"/>
                      <a:pt x="47965" y="4696"/>
                    </a:cubicBezTo>
                    <a:lnTo>
                      <a:pt x="47588" y="4696"/>
                    </a:lnTo>
                    <a:cubicBezTo>
                      <a:pt x="47346" y="5395"/>
                      <a:pt x="47248" y="6138"/>
                      <a:pt x="47284" y="6873"/>
                    </a:cubicBezTo>
                    <a:cubicBezTo>
                      <a:pt x="46049" y="5577"/>
                      <a:pt x="44293" y="4740"/>
                      <a:pt x="42434" y="4740"/>
                    </a:cubicBezTo>
                    <a:cubicBezTo>
                      <a:pt x="42405" y="4740"/>
                      <a:pt x="42376" y="4740"/>
                      <a:pt x="42346" y="4741"/>
                    </a:cubicBezTo>
                    <a:cubicBezTo>
                      <a:pt x="42319" y="4740"/>
                      <a:pt x="42291" y="4740"/>
                      <a:pt x="42263" y="4740"/>
                    </a:cubicBezTo>
                    <a:cubicBezTo>
                      <a:pt x="40287" y="4740"/>
                      <a:pt x="38431" y="5684"/>
                      <a:pt x="37185" y="7124"/>
                    </a:cubicBezTo>
                    <a:cubicBezTo>
                      <a:pt x="37480" y="3457"/>
                      <a:pt x="34193" y="233"/>
                      <a:pt x="30519" y="233"/>
                    </a:cubicBezTo>
                    <a:cubicBezTo>
                      <a:pt x="30504" y="233"/>
                      <a:pt x="30489" y="233"/>
                      <a:pt x="30474" y="234"/>
                    </a:cubicBezTo>
                    <a:cubicBezTo>
                      <a:pt x="30454" y="233"/>
                      <a:pt x="30434" y="233"/>
                      <a:pt x="30415" y="233"/>
                    </a:cubicBezTo>
                    <a:cubicBezTo>
                      <a:pt x="28546" y="233"/>
                      <a:pt x="26787" y="1072"/>
                      <a:pt x="25536" y="2375"/>
                    </a:cubicBezTo>
                    <a:cubicBezTo>
                      <a:pt x="25581" y="1640"/>
                      <a:pt x="25474" y="897"/>
                      <a:pt x="25232" y="198"/>
                    </a:cubicBezTo>
                    <a:lnTo>
                      <a:pt x="24864" y="198"/>
                    </a:lnTo>
                    <a:cubicBezTo>
                      <a:pt x="25088" y="897"/>
                      <a:pt x="25214" y="1631"/>
                      <a:pt x="25214" y="2366"/>
                    </a:cubicBezTo>
                    <a:cubicBezTo>
                      <a:pt x="24739" y="2264"/>
                      <a:pt x="24260" y="2214"/>
                      <a:pt x="23785" y="2214"/>
                    </a:cubicBezTo>
                    <a:cubicBezTo>
                      <a:pt x="21922" y="2214"/>
                      <a:pt x="20117" y="2981"/>
                      <a:pt x="18825" y="4373"/>
                    </a:cubicBezTo>
                    <a:cubicBezTo>
                      <a:pt x="17544" y="2993"/>
                      <a:pt x="15752" y="2214"/>
                      <a:pt x="13870" y="2214"/>
                    </a:cubicBezTo>
                    <a:cubicBezTo>
                      <a:pt x="13386" y="2214"/>
                      <a:pt x="12902" y="2268"/>
                      <a:pt x="12427" y="2366"/>
                    </a:cubicBezTo>
                    <a:cubicBezTo>
                      <a:pt x="12427" y="1631"/>
                      <a:pt x="12544" y="897"/>
                      <a:pt x="12777" y="198"/>
                    </a:cubicBezTo>
                    <a:lnTo>
                      <a:pt x="12382" y="198"/>
                    </a:lnTo>
                    <a:cubicBezTo>
                      <a:pt x="12141" y="897"/>
                      <a:pt x="12042" y="1640"/>
                      <a:pt x="12078" y="2375"/>
                    </a:cubicBezTo>
                    <a:cubicBezTo>
                      <a:pt x="10836" y="1072"/>
                      <a:pt x="9069" y="233"/>
                      <a:pt x="7200" y="233"/>
                    </a:cubicBezTo>
                    <a:cubicBezTo>
                      <a:pt x="7180" y="233"/>
                      <a:pt x="7160" y="233"/>
                      <a:pt x="7141" y="234"/>
                    </a:cubicBezTo>
                    <a:cubicBezTo>
                      <a:pt x="7126" y="233"/>
                      <a:pt x="7111" y="233"/>
                      <a:pt x="7096" y="233"/>
                    </a:cubicBezTo>
                    <a:cubicBezTo>
                      <a:pt x="3342" y="233"/>
                      <a:pt x="1" y="3600"/>
                      <a:pt x="456" y="7366"/>
                    </a:cubicBezTo>
                    <a:cubicBezTo>
                      <a:pt x="966" y="7252"/>
                      <a:pt x="1482" y="7196"/>
                      <a:pt x="1994" y="7196"/>
                    </a:cubicBezTo>
                    <a:cubicBezTo>
                      <a:pt x="3926" y="7196"/>
                      <a:pt x="5804" y="7993"/>
                      <a:pt x="7149" y="9445"/>
                    </a:cubicBezTo>
                    <a:lnTo>
                      <a:pt x="7149" y="9445"/>
                    </a:lnTo>
                    <a:cubicBezTo>
                      <a:pt x="7147" y="9445"/>
                      <a:pt x="7144" y="9445"/>
                      <a:pt x="7141" y="9445"/>
                    </a:cubicBezTo>
                    <a:cubicBezTo>
                      <a:pt x="7121" y="9445"/>
                      <a:pt x="7101" y="9445"/>
                      <a:pt x="7081" y="9445"/>
                    </a:cubicBezTo>
                    <a:cubicBezTo>
                      <a:pt x="3333" y="9445"/>
                      <a:pt x="1" y="12816"/>
                      <a:pt x="456" y="16569"/>
                    </a:cubicBezTo>
                    <a:cubicBezTo>
                      <a:pt x="961" y="16457"/>
                      <a:pt x="1471" y="16403"/>
                      <a:pt x="1977" y="16403"/>
                    </a:cubicBezTo>
                    <a:cubicBezTo>
                      <a:pt x="3909" y="16403"/>
                      <a:pt x="5782" y="17198"/>
                      <a:pt x="7132" y="18647"/>
                    </a:cubicBezTo>
                    <a:cubicBezTo>
                      <a:pt x="7112" y="18647"/>
                      <a:pt x="7092" y="18647"/>
                      <a:pt x="7072" y="18647"/>
                    </a:cubicBezTo>
                    <a:cubicBezTo>
                      <a:pt x="3333" y="18647"/>
                      <a:pt x="1" y="22009"/>
                      <a:pt x="456" y="25771"/>
                    </a:cubicBezTo>
                    <a:cubicBezTo>
                      <a:pt x="965" y="25657"/>
                      <a:pt x="1479" y="25602"/>
                      <a:pt x="1989" y="25602"/>
                    </a:cubicBezTo>
                    <a:cubicBezTo>
                      <a:pt x="3926" y="25602"/>
                      <a:pt x="5802" y="26404"/>
                      <a:pt x="7150" y="27859"/>
                    </a:cubicBezTo>
                    <a:cubicBezTo>
                      <a:pt x="8483" y="26416"/>
                      <a:pt x="10349" y="25613"/>
                      <a:pt x="12278" y="25613"/>
                    </a:cubicBezTo>
                    <a:cubicBezTo>
                      <a:pt x="12709" y="25613"/>
                      <a:pt x="13143" y="25653"/>
                      <a:pt x="13574" y="25735"/>
                    </a:cubicBezTo>
                    <a:cubicBezTo>
                      <a:pt x="12580" y="26909"/>
                      <a:pt x="11997" y="28414"/>
                      <a:pt x="12087" y="30000"/>
                    </a:cubicBezTo>
                    <a:cubicBezTo>
                      <a:pt x="10837" y="28697"/>
                      <a:pt x="9069" y="27867"/>
                      <a:pt x="7209" y="27867"/>
                    </a:cubicBezTo>
                    <a:cubicBezTo>
                      <a:pt x="7189" y="27867"/>
                      <a:pt x="7169" y="27867"/>
                      <a:pt x="7150" y="27868"/>
                    </a:cubicBezTo>
                    <a:cubicBezTo>
                      <a:pt x="7130" y="27867"/>
                      <a:pt x="7110" y="27867"/>
                      <a:pt x="7090" y="27867"/>
                    </a:cubicBezTo>
                    <a:cubicBezTo>
                      <a:pt x="3342" y="27867"/>
                      <a:pt x="1" y="31230"/>
                      <a:pt x="456" y="34991"/>
                    </a:cubicBezTo>
                    <a:cubicBezTo>
                      <a:pt x="968" y="34875"/>
                      <a:pt x="1485" y="34819"/>
                      <a:pt x="1999" y="34819"/>
                    </a:cubicBezTo>
                    <a:cubicBezTo>
                      <a:pt x="3903" y="34819"/>
                      <a:pt x="5755" y="35598"/>
                      <a:pt x="7096" y="37016"/>
                    </a:cubicBezTo>
                    <a:cubicBezTo>
                      <a:pt x="3341" y="37016"/>
                      <a:pt x="8" y="40377"/>
                      <a:pt x="456" y="44140"/>
                    </a:cubicBezTo>
                    <a:cubicBezTo>
                      <a:pt x="968" y="44025"/>
                      <a:pt x="1485" y="43970"/>
                      <a:pt x="1997" y="43970"/>
                    </a:cubicBezTo>
                    <a:cubicBezTo>
                      <a:pt x="3931" y="43970"/>
                      <a:pt x="5804" y="44767"/>
                      <a:pt x="7150" y="46219"/>
                    </a:cubicBezTo>
                    <a:cubicBezTo>
                      <a:pt x="8485" y="44773"/>
                      <a:pt x="10355" y="43977"/>
                      <a:pt x="12288" y="43977"/>
                    </a:cubicBezTo>
                    <a:cubicBezTo>
                      <a:pt x="12715" y="43977"/>
                      <a:pt x="13146" y="44016"/>
                      <a:pt x="13574" y="44095"/>
                    </a:cubicBezTo>
                    <a:cubicBezTo>
                      <a:pt x="12580" y="45278"/>
                      <a:pt x="11997" y="46774"/>
                      <a:pt x="12087" y="48369"/>
                    </a:cubicBezTo>
                    <a:cubicBezTo>
                      <a:pt x="10837" y="47066"/>
                      <a:pt x="9069" y="46227"/>
                      <a:pt x="7208" y="46227"/>
                    </a:cubicBezTo>
                    <a:cubicBezTo>
                      <a:pt x="7189" y="46227"/>
                      <a:pt x="7169" y="46228"/>
                      <a:pt x="7150" y="46228"/>
                    </a:cubicBezTo>
                    <a:cubicBezTo>
                      <a:pt x="7130" y="46228"/>
                      <a:pt x="7110" y="46227"/>
                      <a:pt x="7090" y="46227"/>
                    </a:cubicBezTo>
                    <a:cubicBezTo>
                      <a:pt x="3342" y="46227"/>
                      <a:pt x="1" y="49590"/>
                      <a:pt x="456" y="53351"/>
                    </a:cubicBezTo>
                    <a:cubicBezTo>
                      <a:pt x="966" y="53237"/>
                      <a:pt x="1482" y="53181"/>
                      <a:pt x="1993" y="53181"/>
                    </a:cubicBezTo>
                    <a:cubicBezTo>
                      <a:pt x="3922" y="53181"/>
                      <a:pt x="5795" y="53978"/>
                      <a:pt x="7141" y="55430"/>
                    </a:cubicBezTo>
                    <a:cubicBezTo>
                      <a:pt x="7121" y="55430"/>
                      <a:pt x="7101" y="55430"/>
                      <a:pt x="7081" y="55430"/>
                    </a:cubicBezTo>
                    <a:cubicBezTo>
                      <a:pt x="3333" y="55430"/>
                      <a:pt x="1" y="58792"/>
                      <a:pt x="456" y="62554"/>
                    </a:cubicBezTo>
                    <a:cubicBezTo>
                      <a:pt x="968" y="62439"/>
                      <a:pt x="1485" y="62383"/>
                      <a:pt x="1997" y="62383"/>
                    </a:cubicBezTo>
                    <a:cubicBezTo>
                      <a:pt x="3931" y="62383"/>
                      <a:pt x="5804" y="63180"/>
                      <a:pt x="7150" y="64633"/>
                    </a:cubicBezTo>
                    <a:cubicBezTo>
                      <a:pt x="8485" y="63187"/>
                      <a:pt x="10355" y="62390"/>
                      <a:pt x="12288" y="62390"/>
                    </a:cubicBezTo>
                    <a:cubicBezTo>
                      <a:pt x="12715" y="62390"/>
                      <a:pt x="13146" y="62429"/>
                      <a:pt x="13574" y="62509"/>
                    </a:cubicBezTo>
                    <a:cubicBezTo>
                      <a:pt x="12580" y="63692"/>
                      <a:pt x="11997" y="65188"/>
                      <a:pt x="12087" y="66783"/>
                    </a:cubicBezTo>
                    <a:cubicBezTo>
                      <a:pt x="10837" y="65480"/>
                      <a:pt x="9069" y="64641"/>
                      <a:pt x="7208" y="64641"/>
                    </a:cubicBezTo>
                    <a:cubicBezTo>
                      <a:pt x="7189" y="64641"/>
                      <a:pt x="7169" y="64641"/>
                      <a:pt x="7150" y="64642"/>
                    </a:cubicBezTo>
                    <a:cubicBezTo>
                      <a:pt x="7130" y="64641"/>
                      <a:pt x="7110" y="64641"/>
                      <a:pt x="7090" y="64641"/>
                    </a:cubicBezTo>
                    <a:cubicBezTo>
                      <a:pt x="3342" y="64641"/>
                      <a:pt x="1" y="68004"/>
                      <a:pt x="456" y="71765"/>
                    </a:cubicBezTo>
                    <a:cubicBezTo>
                      <a:pt x="965" y="71651"/>
                      <a:pt x="1479" y="71596"/>
                      <a:pt x="1989" y="71596"/>
                    </a:cubicBezTo>
                    <a:cubicBezTo>
                      <a:pt x="3926" y="71596"/>
                      <a:pt x="5802" y="72399"/>
                      <a:pt x="7150" y="73853"/>
                    </a:cubicBezTo>
                    <a:cubicBezTo>
                      <a:pt x="8483" y="72402"/>
                      <a:pt x="10349" y="71599"/>
                      <a:pt x="12279" y="71599"/>
                    </a:cubicBezTo>
                    <a:cubicBezTo>
                      <a:pt x="12709" y="71599"/>
                      <a:pt x="13143" y="71639"/>
                      <a:pt x="13574" y="71720"/>
                    </a:cubicBezTo>
                    <a:cubicBezTo>
                      <a:pt x="13037" y="72348"/>
                      <a:pt x="12624" y="73082"/>
                      <a:pt x="12365" y="73862"/>
                    </a:cubicBezTo>
                    <a:lnTo>
                      <a:pt x="12741" y="73862"/>
                    </a:lnTo>
                    <a:cubicBezTo>
                      <a:pt x="13637" y="71119"/>
                      <a:pt x="16222" y="69746"/>
                      <a:pt x="18806" y="69746"/>
                    </a:cubicBezTo>
                    <a:cubicBezTo>
                      <a:pt x="21388" y="69746"/>
                      <a:pt x="23969" y="71117"/>
                      <a:pt x="24864" y="73862"/>
                    </a:cubicBezTo>
                    <a:lnTo>
                      <a:pt x="25241" y="73862"/>
                    </a:lnTo>
                    <a:cubicBezTo>
                      <a:pt x="24981" y="73073"/>
                      <a:pt x="24569" y="72339"/>
                      <a:pt x="24031" y="71702"/>
                    </a:cubicBezTo>
                    <a:cubicBezTo>
                      <a:pt x="24457" y="71623"/>
                      <a:pt x="24885" y="71585"/>
                      <a:pt x="25310" y="71585"/>
                    </a:cubicBezTo>
                    <a:cubicBezTo>
                      <a:pt x="27245" y="71585"/>
                      <a:pt x="29120" y="72387"/>
                      <a:pt x="30465" y="73835"/>
                    </a:cubicBezTo>
                    <a:cubicBezTo>
                      <a:pt x="31802" y="72382"/>
                      <a:pt x="33677" y="71582"/>
                      <a:pt x="35611" y="71582"/>
                    </a:cubicBezTo>
                    <a:cubicBezTo>
                      <a:pt x="36087" y="71582"/>
                      <a:pt x="36566" y="71630"/>
                      <a:pt x="37042" y="71729"/>
                    </a:cubicBezTo>
                    <a:cubicBezTo>
                      <a:pt x="36011" y="72993"/>
                      <a:pt x="35438" y="74615"/>
                      <a:pt x="35644" y="76308"/>
                    </a:cubicBezTo>
                    <a:cubicBezTo>
                      <a:pt x="36151" y="76194"/>
                      <a:pt x="36664" y="76139"/>
                      <a:pt x="37173" y="76139"/>
                    </a:cubicBezTo>
                    <a:cubicBezTo>
                      <a:pt x="39108" y="76139"/>
                      <a:pt x="40989" y="76942"/>
                      <a:pt x="42337" y="78396"/>
                    </a:cubicBezTo>
                    <a:cubicBezTo>
                      <a:pt x="43675" y="76948"/>
                      <a:pt x="45548" y="76146"/>
                      <a:pt x="47484" y="76146"/>
                    </a:cubicBezTo>
                    <a:cubicBezTo>
                      <a:pt x="47908" y="76146"/>
                      <a:pt x="48336" y="76184"/>
                      <a:pt x="48762" y="76263"/>
                    </a:cubicBezTo>
                    <a:cubicBezTo>
                      <a:pt x="48224" y="76899"/>
                      <a:pt x="47812" y="77625"/>
                      <a:pt x="47552" y="78414"/>
                    </a:cubicBezTo>
                    <a:lnTo>
                      <a:pt x="47929" y="78414"/>
                    </a:lnTo>
                    <a:cubicBezTo>
                      <a:pt x="48825" y="75666"/>
                      <a:pt x="51408" y="74291"/>
                      <a:pt x="53990" y="74291"/>
                    </a:cubicBezTo>
                    <a:cubicBezTo>
                      <a:pt x="56571" y="74291"/>
                      <a:pt x="59152" y="75664"/>
                      <a:pt x="60052" y="78414"/>
                    </a:cubicBezTo>
                    <a:lnTo>
                      <a:pt x="60438" y="78414"/>
                    </a:lnTo>
                    <a:cubicBezTo>
                      <a:pt x="60169" y="77625"/>
                      <a:pt x="59766" y="76891"/>
                      <a:pt x="59228" y="76263"/>
                    </a:cubicBezTo>
                    <a:cubicBezTo>
                      <a:pt x="59656" y="76184"/>
                      <a:pt x="60087" y="76145"/>
                      <a:pt x="60514" y="76145"/>
                    </a:cubicBezTo>
                    <a:cubicBezTo>
                      <a:pt x="62447" y="76145"/>
                      <a:pt x="64319" y="76941"/>
                      <a:pt x="65662" y="78387"/>
                    </a:cubicBezTo>
                    <a:cubicBezTo>
                      <a:pt x="67002" y="76933"/>
                      <a:pt x="68877" y="76130"/>
                      <a:pt x="70814" y="76130"/>
                    </a:cubicBezTo>
                    <a:cubicBezTo>
                      <a:pt x="71323" y="76130"/>
                      <a:pt x="71837" y="76185"/>
                      <a:pt x="72346" y="76299"/>
                    </a:cubicBezTo>
                    <a:cubicBezTo>
                      <a:pt x="72801" y="72547"/>
                      <a:pt x="69460" y="69175"/>
                      <a:pt x="65712" y="69175"/>
                    </a:cubicBezTo>
                    <a:cubicBezTo>
                      <a:pt x="65698" y="69175"/>
                      <a:pt x="65684" y="69175"/>
                      <a:pt x="65669" y="69175"/>
                    </a:cubicBezTo>
                    <a:lnTo>
                      <a:pt x="65669" y="69175"/>
                    </a:lnTo>
                    <a:cubicBezTo>
                      <a:pt x="67009" y="67731"/>
                      <a:pt x="68871" y="66936"/>
                      <a:pt x="70797" y="66936"/>
                    </a:cubicBezTo>
                    <a:cubicBezTo>
                      <a:pt x="71279" y="66936"/>
                      <a:pt x="71765" y="66986"/>
                      <a:pt x="72248" y="67088"/>
                    </a:cubicBezTo>
                    <a:cubicBezTo>
                      <a:pt x="71271" y="68333"/>
                      <a:pt x="70742" y="69901"/>
                      <a:pt x="70939" y="71559"/>
                    </a:cubicBezTo>
                    <a:cubicBezTo>
                      <a:pt x="71452" y="71445"/>
                      <a:pt x="71968" y="71389"/>
                      <a:pt x="72480" y="71389"/>
                    </a:cubicBezTo>
                    <a:cubicBezTo>
                      <a:pt x="74414" y="71389"/>
                      <a:pt x="76287" y="72186"/>
                      <a:pt x="77633" y="73638"/>
                    </a:cubicBezTo>
                    <a:cubicBezTo>
                      <a:pt x="78970" y="72190"/>
                      <a:pt x="80844" y="71388"/>
                      <a:pt x="82779" y="71388"/>
                    </a:cubicBezTo>
                    <a:cubicBezTo>
                      <a:pt x="83204" y="71388"/>
                      <a:pt x="83632" y="71426"/>
                      <a:pt x="84057" y="71505"/>
                    </a:cubicBezTo>
                    <a:cubicBezTo>
                      <a:pt x="83520" y="72141"/>
                      <a:pt x="83108" y="72867"/>
                      <a:pt x="82848" y="73656"/>
                    </a:cubicBezTo>
                    <a:lnTo>
                      <a:pt x="83224" y="73656"/>
                    </a:lnTo>
                    <a:cubicBezTo>
                      <a:pt x="84120" y="70909"/>
                      <a:pt x="86703" y="69536"/>
                      <a:pt x="89286" y="69536"/>
                    </a:cubicBezTo>
                    <a:cubicBezTo>
                      <a:pt x="91869" y="69536"/>
                      <a:pt x="94452" y="70909"/>
                      <a:pt x="95348" y="73656"/>
                    </a:cubicBezTo>
                    <a:lnTo>
                      <a:pt x="95724" y="73656"/>
                    </a:lnTo>
                    <a:cubicBezTo>
                      <a:pt x="95464" y="72867"/>
                      <a:pt x="95052" y="72141"/>
                      <a:pt x="94514" y="71505"/>
                    </a:cubicBezTo>
                    <a:cubicBezTo>
                      <a:pt x="94942" y="71426"/>
                      <a:pt x="95371" y="71388"/>
                      <a:pt x="95797" y="71388"/>
                    </a:cubicBezTo>
                    <a:cubicBezTo>
                      <a:pt x="97737" y="71388"/>
                      <a:pt x="99611" y="72190"/>
                      <a:pt x="100948" y="73638"/>
                    </a:cubicBezTo>
                    <a:cubicBezTo>
                      <a:pt x="102293" y="72185"/>
                      <a:pt x="104163" y="71385"/>
                      <a:pt x="106095" y="71385"/>
                    </a:cubicBezTo>
                    <a:cubicBezTo>
                      <a:pt x="106570" y="71385"/>
                      <a:pt x="107049" y="71433"/>
                      <a:pt x="107525" y="71532"/>
                    </a:cubicBezTo>
                    <a:cubicBezTo>
                      <a:pt x="106495" y="72796"/>
                      <a:pt x="105921" y="74417"/>
                      <a:pt x="106127" y="76111"/>
                    </a:cubicBezTo>
                    <a:cubicBezTo>
                      <a:pt x="106637" y="75997"/>
                      <a:pt x="107150" y="75942"/>
                      <a:pt x="107660" y="75942"/>
                    </a:cubicBezTo>
                    <a:cubicBezTo>
                      <a:pt x="109597" y="75942"/>
                      <a:pt x="111473" y="76744"/>
                      <a:pt x="112821" y="78199"/>
                    </a:cubicBezTo>
                    <a:cubicBezTo>
                      <a:pt x="114158" y="76751"/>
                      <a:pt x="116031" y="75948"/>
                      <a:pt x="117967" y="75948"/>
                    </a:cubicBezTo>
                    <a:cubicBezTo>
                      <a:pt x="118392" y="75948"/>
                      <a:pt x="118820" y="75987"/>
                      <a:pt x="119245" y="76066"/>
                    </a:cubicBezTo>
                    <a:cubicBezTo>
                      <a:pt x="118708" y="76702"/>
                      <a:pt x="118295" y="77428"/>
                      <a:pt x="118036" y="78217"/>
                    </a:cubicBezTo>
                    <a:lnTo>
                      <a:pt x="118412" y="78217"/>
                    </a:lnTo>
                    <a:cubicBezTo>
                      <a:pt x="119308" y="75474"/>
                      <a:pt x="121893" y="74100"/>
                      <a:pt x="124477" y="74100"/>
                    </a:cubicBezTo>
                    <a:cubicBezTo>
                      <a:pt x="127059" y="74100"/>
                      <a:pt x="129640" y="75471"/>
                      <a:pt x="130536" y="78217"/>
                    </a:cubicBezTo>
                    <a:lnTo>
                      <a:pt x="130912" y="78217"/>
                    </a:lnTo>
                    <a:cubicBezTo>
                      <a:pt x="130652" y="77428"/>
                      <a:pt x="130240" y="76702"/>
                      <a:pt x="129702" y="76066"/>
                    </a:cubicBezTo>
                    <a:cubicBezTo>
                      <a:pt x="130130" y="75987"/>
                      <a:pt x="130558" y="75948"/>
                      <a:pt x="130984" y="75948"/>
                    </a:cubicBezTo>
                    <a:cubicBezTo>
                      <a:pt x="132922" y="75948"/>
                      <a:pt x="134791" y="76751"/>
                      <a:pt x="136136" y="78199"/>
                    </a:cubicBezTo>
                    <a:cubicBezTo>
                      <a:pt x="137484" y="76744"/>
                      <a:pt x="139360" y="75942"/>
                      <a:pt x="141292" y="75942"/>
                    </a:cubicBezTo>
                    <a:cubicBezTo>
                      <a:pt x="141801" y="75942"/>
                      <a:pt x="142313" y="75997"/>
                      <a:pt x="142820" y="76111"/>
                    </a:cubicBezTo>
                    <a:cubicBezTo>
                      <a:pt x="143275" y="72358"/>
                      <a:pt x="139935" y="68987"/>
                      <a:pt x="136195" y="68987"/>
                    </a:cubicBezTo>
                    <a:cubicBezTo>
                      <a:pt x="136175" y="68987"/>
                      <a:pt x="136156" y="68987"/>
                      <a:pt x="136136" y="68987"/>
                    </a:cubicBezTo>
                    <a:cubicBezTo>
                      <a:pt x="136116" y="68987"/>
                      <a:pt x="136096" y="68987"/>
                      <a:pt x="136077" y="68987"/>
                    </a:cubicBezTo>
                    <a:cubicBezTo>
                      <a:pt x="134208" y="68987"/>
                      <a:pt x="132440" y="69825"/>
                      <a:pt x="131199" y="71129"/>
                    </a:cubicBezTo>
                    <a:cubicBezTo>
                      <a:pt x="131279" y="69534"/>
                      <a:pt x="130697" y="68038"/>
                      <a:pt x="129702" y="66855"/>
                    </a:cubicBezTo>
                    <a:cubicBezTo>
                      <a:pt x="130132" y="66775"/>
                      <a:pt x="130564" y="66736"/>
                      <a:pt x="130992" y="66736"/>
                    </a:cubicBezTo>
                    <a:cubicBezTo>
                      <a:pt x="132927" y="66736"/>
                      <a:pt x="134793" y="67533"/>
                      <a:pt x="136136" y="68978"/>
                    </a:cubicBezTo>
                    <a:cubicBezTo>
                      <a:pt x="137482" y="67526"/>
                      <a:pt x="139354" y="66729"/>
                      <a:pt x="141284" y="66729"/>
                    </a:cubicBezTo>
                    <a:cubicBezTo>
                      <a:pt x="141795" y="66729"/>
                      <a:pt x="142310" y="66785"/>
                      <a:pt x="142820" y="66900"/>
                    </a:cubicBezTo>
                    <a:cubicBezTo>
                      <a:pt x="143276" y="63142"/>
                      <a:pt x="139935" y="59776"/>
                      <a:pt x="136189" y="59776"/>
                    </a:cubicBezTo>
                    <a:cubicBezTo>
                      <a:pt x="136175" y="59776"/>
                      <a:pt x="136160" y="59776"/>
                      <a:pt x="136145" y="59776"/>
                    </a:cubicBezTo>
                    <a:cubicBezTo>
                      <a:pt x="137492" y="58329"/>
                      <a:pt x="139362" y="57528"/>
                      <a:pt x="141292" y="57528"/>
                    </a:cubicBezTo>
                    <a:cubicBezTo>
                      <a:pt x="141800" y="57528"/>
                      <a:pt x="142312" y="57583"/>
                      <a:pt x="142820" y="57697"/>
                    </a:cubicBezTo>
                    <a:cubicBezTo>
                      <a:pt x="143275" y="53945"/>
                      <a:pt x="139935" y="50573"/>
                      <a:pt x="136195" y="50573"/>
                    </a:cubicBezTo>
                    <a:cubicBezTo>
                      <a:pt x="136175" y="50573"/>
                      <a:pt x="136156" y="50573"/>
                      <a:pt x="136136" y="50574"/>
                    </a:cubicBezTo>
                    <a:cubicBezTo>
                      <a:pt x="137486" y="49117"/>
                      <a:pt x="139365" y="48320"/>
                      <a:pt x="141300" y="48320"/>
                    </a:cubicBezTo>
                    <a:cubicBezTo>
                      <a:pt x="141806" y="48320"/>
                      <a:pt x="142315" y="48374"/>
                      <a:pt x="142820" y="48486"/>
                    </a:cubicBezTo>
                    <a:cubicBezTo>
                      <a:pt x="143276" y="44728"/>
                      <a:pt x="139935" y="41362"/>
                      <a:pt x="136181" y="41362"/>
                    </a:cubicBezTo>
                    <a:cubicBezTo>
                      <a:pt x="136166" y="41362"/>
                      <a:pt x="136151" y="41362"/>
                      <a:pt x="136136" y="41362"/>
                    </a:cubicBezTo>
                    <a:cubicBezTo>
                      <a:pt x="137483" y="39915"/>
                      <a:pt x="139359" y="39114"/>
                      <a:pt x="141291" y="39114"/>
                    </a:cubicBezTo>
                    <a:cubicBezTo>
                      <a:pt x="141800" y="39114"/>
                      <a:pt x="142312" y="39169"/>
                      <a:pt x="142820" y="39283"/>
                    </a:cubicBezTo>
                    <a:cubicBezTo>
                      <a:pt x="143275" y="35522"/>
                      <a:pt x="139935" y="32159"/>
                      <a:pt x="136195" y="32159"/>
                    </a:cubicBezTo>
                    <a:cubicBezTo>
                      <a:pt x="136175" y="32159"/>
                      <a:pt x="136156" y="32160"/>
                      <a:pt x="136136" y="32160"/>
                    </a:cubicBezTo>
                    <a:cubicBezTo>
                      <a:pt x="136116" y="32160"/>
                      <a:pt x="136096" y="32159"/>
                      <a:pt x="136077" y="32159"/>
                    </a:cubicBezTo>
                    <a:cubicBezTo>
                      <a:pt x="134208" y="32159"/>
                      <a:pt x="132440" y="32998"/>
                      <a:pt x="131199" y="34301"/>
                    </a:cubicBezTo>
                    <a:cubicBezTo>
                      <a:pt x="131279" y="32706"/>
                      <a:pt x="130697" y="31210"/>
                      <a:pt x="129711" y="30027"/>
                    </a:cubicBezTo>
                    <a:cubicBezTo>
                      <a:pt x="130140" y="29948"/>
                      <a:pt x="130570" y="29909"/>
                      <a:pt x="130997" y="29909"/>
                    </a:cubicBezTo>
                    <a:cubicBezTo>
                      <a:pt x="132927" y="29909"/>
                      <a:pt x="134793" y="30705"/>
                      <a:pt x="136136" y="32151"/>
                    </a:cubicBezTo>
                    <a:cubicBezTo>
                      <a:pt x="137482" y="30699"/>
                      <a:pt x="139354" y="29902"/>
                      <a:pt x="141284" y="29902"/>
                    </a:cubicBezTo>
                    <a:cubicBezTo>
                      <a:pt x="141795" y="29902"/>
                      <a:pt x="142310" y="29957"/>
                      <a:pt x="142820" y="30072"/>
                    </a:cubicBezTo>
                    <a:cubicBezTo>
                      <a:pt x="143276" y="26315"/>
                      <a:pt x="139935" y="22948"/>
                      <a:pt x="136189" y="22948"/>
                    </a:cubicBezTo>
                    <a:cubicBezTo>
                      <a:pt x="136175" y="22948"/>
                      <a:pt x="136160" y="22948"/>
                      <a:pt x="136145" y="22948"/>
                    </a:cubicBezTo>
                    <a:cubicBezTo>
                      <a:pt x="137491" y="21496"/>
                      <a:pt x="139358" y="20699"/>
                      <a:pt x="141285" y="20699"/>
                    </a:cubicBezTo>
                    <a:cubicBezTo>
                      <a:pt x="141795" y="20699"/>
                      <a:pt x="142310" y="20755"/>
                      <a:pt x="142820" y="20870"/>
                    </a:cubicBezTo>
                    <a:cubicBezTo>
                      <a:pt x="143275" y="17108"/>
                      <a:pt x="139935" y="13746"/>
                      <a:pt x="136195" y="13746"/>
                    </a:cubicBezTo>
                    <a:cubicBezTo>
                      <a:pt x="136175" y="13746"/>
                      <a:pt x="136156" y="13746"/>
                      <a:pt x="136136" y="13746"/>
                    </a:cubicBezTo>
                    <a:cubicBezTo>
                      <a:pt x="137484" y="12292"/>
                      <a:pt x="139360" y="11489"/>
                      <a:pt x="141292" y="11489"/>
                    </a:cubicBezTo>
                    <a:cubicBezTo>
                      <a:pt x="141801" y="11489"/>
                      <a:pt x="142313" y="11544"/>
                      <a:pt x="142820" y="11658"/>
                    </a:cubicBezTo>
                    <a:cubicBezTo>
                      <a:pt x="143275" y="7906"/>
                      <a:pt x="139935" y="4534"/>
                      <a:pt x="136195" y="4534"/>
                    </a:cubicBezTo>
                    <a:cubicBezTo>
                      <a:pt x="136175" y="4534"/>
                      <a:pt x="136156" y="4534"/>
                      <a:pt x="136136" y="4535"/>
                    </a:cubicBezTo>
                    <a:cubicBezTo>
                      <a:pt x="136116" y="4534"/>
                      <a:pt x="136096" y="4534"/>
                      <a:pt x="136077" y="4534"/>
                    </a:cubicBezTo>
                    <a:cubicBezTo>
                      <a:pt x="134208" y="4534"/>
                      <a:pt x="132440" y="5373"/>
                      <a:pt x="131199" y="6676"/>
                    </a:cubicBezTo>
                    <a:cubicBezTo>
                      <a:pt x="131234" y="5941"/>
                      <a:pt x="131136" y="5198"/>
                      <a:pt x="130894" y="4499"/>
                    </a:cubicBezTo>
                    <a:lnTo>
                      <a:pt x="130518" y="4499"/>
                    </a:lnTo>
                    <a:cubicBezTo>
                      <a:pt x="130751" y="5198"/>
                      <a:pt x="130867" y="5932"/>
                      <a:pt x="130867" y="6667"/>
                    </a:cubicBezTo>
                    <a:cubicBezTo>
                      <a:pt x="130394" y="6565"/>
                      <a:pt x="129917" y="6515"/>
                      <a:pt x="129443" y="6515"/>
                    </a:cubicBezTo>
                    <a:cubicBezTo>
                      <a:pt x="127584" y="6515"/>
                      <a:pt x="125780" y="7282"/>
                      <a:pt x="124487" y="8674"/>
                    </a:cubicBezTo>
                    <a:cubicBezTo>
                      <a:pt x="123206" y="7294"/>
                      <a:pt x="121414" y="6515"/>
                      <a:pt x="119532" y="6515"/>
                    </a:cubicBezTo>
                    <a:cubicBezTo>
                      <a:pt x="119048" y="6515"/>
                      <a:pt x="118564" y="6569"/>
                      <a:pt x="118089" y="6667"/>
                    </a:cubicBezTo>
                    <a:cubicBezTo>
                      <a:pt x="118089" y="5932"/>
                      <a:pt x="118206" y="5198"/>
                      <a:pt x="118439" y="4499"/>
                    </a:cubicBezTo>
                    <a:lnTo>
                      <a:pt x="118063" y="4499"/>
                    </a:lnTo>
                    <a:cubicBezTo>
                      <a:pt x="117821" y="5198"/>
                      <a:pt x="117722" y="5932"/>
                      <a:pt x="117758" y="6676"/>
                    </a:cubicBezTo>
                    <a:cubicBezTo>
                      <a:pt x="116516" y="5373"/>
                      <a:pt x="114749" y="4534"/>
                      <a:pt x="112880" y="4534"/>
                    </a:cubicBezTo>
                    <a:cubicBezTo>
                      <a:pt x="112860" y="4534"/>
                      <a:pt x="112840" y="4534"/>
                      <a:pt x="112821" y="4535"/>
                    </a:cubicBezTo>
                    <a:cubicBezTo>
                      <a:pt x="112802" y="4534"/>
                      <a:pt x="112783" y="4534"/>
                      <a:pt x="112765" y="4534"/>
                    </a:cubicBezTo>
                    <a:cubicBezTo>
                      <a:pt x="110778" y="4534"/>
                      <a:pt x="108911" y="5480"/>
                      <a:pt x="107659" y="6927"/>
                    </a:cubicBezTo>
                    <a:lnTo>
                      <a:pt x="107659" y="6927"/>
                    </a:lnTo>
                    <a:cubicBezTo>
                      <a:pt x="107953" y="3264"/>
                      <a:pt x="104676" y="36"/>
                      <a:pt x="101009" y="36"/>
                    </a:cubicBezTo>
                    <a:cubicBezTo>
                      <a:pt x="100988" y="36"/>
                      <a:pt x="100968" y="36"/>
                      <a:pt x="100948" y="36"/>
                    </a:cubicBezTo>
                    <a:cubicBezTo>
                      <a:pt x="100928" y="36"/>
                      <a:pt x="100908" y="36"/>
                      <a:pt x="100889" y="36"/>
                    </a:cubicBezTo>
                    <a:cubicBezTo>
                      <a:pt x="99020" y="36"/>
                      <a:pt x="97261" y="875"/>
                      <a:pt x="96011" y="2178"/>
                    </a:cubicBezTo>
                    <a:cubicBezTo>
                      <a:pt x="96056" y="1434"/>
                      <a:pt x="95948" y="699"/>
                      <a:pt x="95706" y="1"/>
                    </a:cubicBezTo>
                    <a:lnTo>
                      <a:pt x="95339" y="1"/>
                    </a:lnTo>
                    <a:cubicBezTo>
                      <a:pt x="95563" y="699"/>
                      <a:pt x="95688" y="1434"/>
                      <a:pt x="95688" y="2169"/>
                    </a:cubicBezTo>
                    <a:cubicBezTo>
                      <a:pt x="95213" y="2067"/>
                      <a:pt x="94735" y="2017"/>
                      <a:pt x="94260" y="2017"/>
                    </a:cubicBezTo>
                    <a:cubicBezTo>
                      <a:pt x="92399" y="2017"/>
                      <a:pt x="90599" y="2784"/>
                      <a:pt x="89299" y="4176"/>
                    </a:cubicBezTo>
                    <a:cubicBezTo>
                      <a:pt x="88027" y="2796"/>
                      <a:pt x="86226" y="2017"/>
                      <a:pt x="84344" y="2017"/>
                    </a:cubicBezTo>
                    <a:cubicBezTo>
                      <a:pt x="83860" y="2017"/>
                      <a:pt x="83376" y="2061"/>
                      <a:pt x="82902" y="2169"/>
                    </a:cubicBezTo>
                    <a:cubicBezTo>
                      <a:pt x="82910" y="1434"/>
                      <a:pt x="83027" y="699"/>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grpSp>
        <p:grpSp>
          <p:nvGrpSpPr>
            <p:cNvPr id="534" name="Google Shape;534;p24"/>
            <p:cNvGrpSpPr/>
            <p:nvPr/>
          </p:nvGrpSpPr>
          <p:grpSpPr>
            <a:xfrm>
              <a:off x="6063879" y="-541901"/>
              <a:ext cx="3080308" cy="3269023"/>
              <a:chOff x="0" y="0"/>
              <a:chExt cx="2743172" cy="2911232"/>
            </a:xfrm>
          </p:grpSpPr>
          <p:sp>
            <p:nvSpPr>
              <p:cNvPr id="535" name="Google Shape;535;p24"/>
              <p:cNvSpPr/>
              <p:nvPr/>
            </p:nvSpPr>
            <p:spPr>
              <a:xfrm>
                <a:off x="0" y="1411617"/>
                <a:ext cx="2743172" cy="1499615"/>
              </a:xfrm>
              <a:custGeom>
                <a:avLst/>
                <a:gdLst/>
                <a:ahLst/>
                <a:cxnLst/>
                <a:rect l="l" t="t" r="r" b="b"/>
                <a:pathLst>
                  <a:path w="143284" h="78442" extrusionOk="0">
                    <a:moveTo>
                      <a:pt x="94420" y="2397"/>
                    </a:moveTo>
                    <a:cubicBezTo>
                      <a:pt x="94850" y="2397"/>
                      <a:pt x="95284" y="2437"/>
                      <a:pt x="95715" y="2519"/>
                    </a:cubicBezTo>
                    <a:cubicBezTo>
                      <a:pt x="94720" y="3693"/>
                      <a:pt x="94138" y="5198"/>
                      <a:pt x="94228" y="6784"/>
                    </a:cubicBezTo>
                    <a:cubicBezTo>
                      <a:pt x="92977" y="5481"/>
                      <a:pt x="91219" y="4651"/>
                      <a:pt x="89350" y="4651"/>
                    </a:cubicBezTo>
                    <a:cubicBezTo>
                      <a:pt x="89330" y="4651"/>
                      <a:pt x="89310" y="4651"/>
                      <a:pt x="89290" y="4651"/>
                    </a:cubicBezTo>
                    <a:cubicBezTo>
                      <a:pt x="90624" y="3201"/>
                      <a:pt x="92490" y="2397"/>
                      <a:pt x="94420" y="2397"/>
                    </a:cubicBezTo>
                    <a:close/>
                    <a:moveTo>
                      <a:pt x="84151" y="2400"/>
                    </a:moveTo>
                    <a:cubicBezTo>
                      <a:pt x="86084" y="2400"/>
                      <a:pt x="87955" y="3198"/>
                      <a:pt x="89290" y="4651"/>
                    </a:cubicBezTo>
                    <a:cubicBezTo>
                      <a:pt x="89270" y="4651"/>
                      <a:pt x="89250" y="4651"/>
                      <a:pt x="89231" y="4651"/>
                    </a:cubicBezTo>
                    <a:cubicBezTo>
                      <a:pt x="87362" y="4651"/>
                      <a:pt x="85594" y="5481"/>
                      <a:pt x="84353" y="6793"/>
                    </a:cubicBezTo>
                    <a:cubicBezTo>
                      <a:pt x="84434" y="5207"/>
                      <a:pt x="83851" y="3702"/>
                      <a:pt x="82866" y="2519"/>
                    </a:cubicBezTo>
                    <a:cubicBezTo>
                      <a:pt x="83294" y="2439"/>
                      <a:pt x="83724" y="2400"/>
                      <a:pt x="84151" y="2400"/>
                    </a:cubicBezTo>
                    <a:close/>
                    <a:moveTo>
                      <a:pt x="13670" y="2589"/>
                    </a:moveTo>
                    <a:cubicBezTo>
                      <a:pt x="15606" y="2589"/>
                      <a:pt x="17480" y="3392"/>
                      <a:pt x="18825" y="4840"/>
                    </a:cubicBezTo>
                    <a:lnTo>
                      <a:pt x="18825" y="4840"/>
                    </a:lnTo>
                    <a:cubicBezTo>
                      <a:pt x="18822" y="4840"/>
                      <a:pt x="18819" y="4840"/>
                      <a:pt x="18816" y="4840"/>
                    </a:cubicBezTo>
                    <a:cubicBezTo>
                      <a:pt x="18806" y="4840"/>
                      <a:pt x="18796" y="4840"/>
                      <a:pt x="18786" y="4840"/>
                    </a:cubicBezTo>
                    <a:cubicBezTo>
                      <a:pt x="16906" y="4840"/>
                      <a:pt x="15136" y="5671"/>
                      <a:pt x="13879" y="6981"/>
                    </a:cubicBezTo>
                    <a:cubicBezTo>
                      <a:pt x="13951" y="5404"/>
                      <a:pt x="13368" y="3899"/>
                      <a:pt x="12382" y="2716"/>
                    </a:cubicBezTo>
                    <a:lnTo>
                      <a:pt x="12391" y="2707"/>
                    </a:lnTo>
                    <a:cubicBezTo>
                      <a:pt x="12817" y="2628"/>
                      <a:pt x="13245" y="2589"/>
                      <a:pt x="13670" y="2589"/>
                    </a:cubicBezTo>
                    <a:close/>
                    <a:moveTo>
                      <a:pt x="23963" y="2589"/>
                    </a:moveTo>
                    <a:cubicBezTo>
                      <a:pt x="24387" y="2589"/>
                      <a:pt x="24815" y="2628"/>
                      <a:pt x="25241" y="2707"/>
                    </a:cubicBezTo>
                    <a:cubicBezTo>
                      <a:pt x="24255" y="3890"/>
                      <a:pt x="23673" y="5395"/>
                      <a:pt x="23753" y="6981"/>
                    </a:cubicBezTo>
                    <a:cubicBezTo>
                      <a:pt x="22512" y="5678"/>
                      <a:pt x="20744" y="4839"/>
                      <a:pt x="18875" y="4839"/>
                    </a:cubicBezTo>
                    <a:cubicBezTo>
                      <a:pt x="18859" y="4839"/>
                      <a:pt x="18842" y="4839"/>
                      <a:pt x="18825" y="4840"/>
                    </a:cubicBezTo>
                    <a:lnTo>
                      <a:pt x="18825" y="4840"/>
                    </a:lnTo>
                    <a:cubicBezTo>
                      <a:pt x="20162" y="3392"/>
                      <a:pt x="22030" y="2589"/>
                      <a:pt x="23963" y="2589"/>
                    </a:cubicBezTo>
                    <a:close/>
                    <a:moveTo>
                      <a:pt x="77628" y="548"/>
                    </a:moveTo>
                    <a:cubicBezTo>
                      <a:pt x="80805" y="548"/>
                      <a:pt x="83981" y="2626"/>
                      <a:pt x="84022" y="6784"/>
                    </a:cubicBezTo>
                    <a:cubicBezTo>
                      <a:pt x="83543" y="6679"/>
                      <a:pt x="83061" y="6628"/>
                      <a:pt x="82582" y="6628"/>
                    </a:cubicBezTo>
                    <a:cubicBezTo>
                      <a:pt x="80728" y="6628"/>
                      <a:pt x="78929" y="7396"/>
                      <a:pt x="77633" y="8791"/>
                    </a:cubicBezTo>
                    <a:cubicBezTo>
                      <a:pt x="76359" y="7419"/>
                      <a:pt x="74579" y="6632"/>
                      <a:pt x="72709" y="6632"/>
                    </a:cubicBezTo>
                    <a:cubicBezTo>
                      <a:pt x="72699" y="6632"/>
                      <a:pt x="72688" y="6632"/>
                      <a:pt x="72678" y="6632"/>
                    </a:cubicBezTo>
                    <a:cubicBezTo>
                      <a:pt x="72194" y="6632"/>
                      <a:pt x="71710" y="6677"/>
                      <a:pt x="71235" y="6784"/>
                    </a:cubicBezTo>
                    <a:cubicBezTo>
                      <a:pt x="71275" y="2626"/>
                      <a:pt x="74452" y="548"/>
                      <a:pt x="77628" y="548"/>
                    </a:cubicBezTo>
                    <a:close/>
                    <a:moveTo>
                      <a:pt x="100945" y="548"/>
                    </a:moveTo>
                    <a:cubicBezTo>
                      <a:pt x="104119" y="548"/>
                      <a:pt x="107295" y="2626"/>
                      <a:pt x="107337" y="6782"/>
                    </a:cubicBezTo>
                    <a:lnTo>
                      <a:pt x="107337" y="6782"/>
                    </a:lnTo>
                    <a:cubicBezTo>
                      <a:pt x="106865" y="6681"/>
                      <a:pt x="106389" y="6632"/>
                      <a:pt x="105917" y="6632"/>
                    </a:cubicBezTo>
                    <a:cubicBezTo>
                      <a:pt x="104054" y="6632"/>
                      <a:pt x="102249" y="7399"/>
                      <a:pt x="100957" y="8791"/>
                    </a:cubicBezTo>
                    <a:cubicBezTo>
                      <a:pt x="99676" y="7411"/>
                      <a:pt x="97883" y="6632"/>
                      <a:pt x="96002" y="6632"/>
                    </a:cubicBezTo>
                    <a:cubicBezTo>
                      <a:pt x="95518" y="6632"/>
                      <a:pt x="95034" y="6685"/>
                      <a:pt x="94559" y="6784"/>
                    </a:cubicBezTo>
                    <a:cubicBezTo>
                      <a:pt x="94595" y="2626"/>
                      <a:pt x="97769" y="548"/>
                      <a:pt x="100945" y="548"/>
                    </a:cubicBezTo>
                    <a:close/>
                    <a:moveTo>
                      <a:pt x="7159" y="741"/>
                    </a:moveTo>
                    <a:cubicBezTo>
                      <a:pt x="10334" y="741"/>
                      <a:pt x="13512" y="2820"/>
                      <a:pt x="13556" y="6981"/>
                    </a:cubicBezTo>
                    <a:cubicBezTo>
                      <a:pt x="13074" y="6876"/>
                      <a:pt x="12589" y="6825"/>
                      <a:pt x="12108" y="6825"/>
                    </a:cubicBezTo>
                    <a:cubicBezTo>
                      <a:pt x="10251" y="6825"/>
                      <a:pt x="8458" y="7587"/>
                      <a:pt x="7163" y="8974"/>
                    </a:cubicBezTo>
                    <a:lnTo>
                      <a:pt x="7163" y="8974"/>
                    </a:lnTo>
                    <a:cubicBezTo>
                      <a:pt x="5882" y="7606"/>
                      <a:pt x="4092" y="6820"/>
                      <a:pt x="2212" y="6820"/>
                    </a:cubicBezTo>
                    <a:cubicBezTo>
                      <a:pt x="1728" y="6820"/>
                      <a:pt x="1245" y="6874"/>
                      <a:pt x="770" y="6981"/>
                    </a:cubicBezTo>
                    <a:cubicBezTo>
                      <a:pt x="806" y="2822"/>
                      <a:pt x="3981" y="741"/>
                      <a:pt x="7159" y="741"/>
                    </a:cubicBezTo>
                    <a:close/>
                    <a:moveTo>
                      <a:pt x="30465" y="748"/>
                    </a:moveTo>
                    <a:cubicBezTo>
                      <a:pt x="33637" y="748"/>
                      <a:pt x="36811" y="2823"/>
                      <a:pt x="36854" y="6977"/>
                    </a:cubicBezTo>
                    <a:lnTo>
                      <a:pt x="36854" y="6977"/>
                    </a:lnTo>
                    <a:cubicBezTo>
                      <a:pt x="36379" y="6875"/>
                      <a:pt x="35901" y="6825"/>
                      <a:pt x="35427" y="6825"/>
                    </a:cubicBezTo>
                    <a:cubicBezTo>
                      <a:pt x="33572" y="6825"/>
                      <a:pt x="31778" y="7591"/>
                      <a:pt x="30483" y="8979"/>
                    </a:cubicBezTo>
                    <a:cubicBezTo>
                      <a:pt x="29201" y="7608"/>
                      <a:pt x="27409" y="6820"/>
                      <a:pt x="25536" y="6820"/>
                    </a:cubicBezTo>
                    <a:cubicBezTo>
                      <a:pt x="25044" y="6820"/>
                      <a:pt x="24560" y="6874"/>
                      <a:pt x="24085" y="6981"/>
                    </a:cubicBezTo>
                    <a:cubicBezTo>
                      <a:pt x="24116" y="2827"/>
                      <a:pt x="27290" y="748"/>
                      <a:pt x="30465" y="748"/>
                    </a:cubicBezTo>
                    <a:close/>
                    <a:moveTo>
                      <a:pt x="119332" y="6908"/>
                    </a:moveTo>
                    <a:cubicBezTo>
                      <a:pt x="121265" y="6908"/>
                      <a:pt x="123134" y="7710"/>
                      <a:pt x="124478" y="9150"/>
                    </a:cubicBezTo>
                    <a:lnTo>
                      <a:pt x="124487" y="9158"/>
                    </a:lnTo>
                    <a:lnTo>
                      <a:pt x="124487" y="9158"/>
                    </a:lnTo>
                    <a:cubicBezTo>
                      <a:pt x="124484" y="9159"/>
                      <a:pt x="124481" y="9159"/>
                      <a:pt x="124478" y="9159"/>
                    </a:cubicBezTo>
                    <a:cubicBezTo>
                      <a:pt x="124459" y="9158"/>
                      <a:pt x="124439" y="9158"/>
                      <a:pt x="124419" y="9158"/>
                    </a:cubicBezTo>
                    <a:cubicBezTo>
                      <a:pt x="122559" y="9158"/>
                      <a:pt x="120791" y="9997"/>
                      <a:pt x="119541" y="11300"/>
                    </a:cubicBezTo>
                    <a:cubicBezTo>
                      <a:pt x="119631" y="9705"/>
                      <a:pt x="119048" y="8209"/>
                      <a:pt x="118054" y="7026"/>
                    </a:cubicBezTo>
                    <a:cubicBezTo>
                      <a:pt x="118480" y="6947"/>
                      <a:pt x="118907" y="6908"/>
                      <a:pt x="119332" y="6908"/>
                    </a:cubicBezTo>
                    <a:close/>
                    <a:moveTo>
                      <a:pt x="129633" y="6908"/>
                    </a:moveTo>
                    <a:cubicBezTo>
                      <a:pt x="130058" y="6908"/>
                      <a:pt x="130486" y="6947"/>
                      <a:pt x="130912" y="7026"/>
                    </a:cubicBezTo>
                    <a:cubicBezTo>
                      <a:pt x="129917" y="8209"/>
                      <a:pt x="129335" y="9705"/>
                      <a:pt x="129415" y="11300"/>
                    </a:cubicBezTo>
                    <a:cubicBezTo>
                      <a:pt x="128174" y="9997"/>
                      <a:pt x="126406" y="9158"/>
                      <a:pt x="124537" y="9158"/>
                    </a:cubicBezTo>
                    <a:cubicBezTo>
                      <a:pt x="124521" y="9158"/>
                      <a:pt x="124504" y="9158"/>
                      <a:pt x="124487" y="9158"/>
                    </a:cubicBezTo>
                    <a:lnTo>
                      <a:pt x="124487" y="9158"/>
                    </a:lnTo>
                    <a:cubicBezTo>
                      <a:pt x="125825" y="7711"/>
                      <a:pt x="127698" y="6908"/>
                      <a:pt x="129633" y="6908"/>
                    </a:cubicBezTo>
                    <a:close/>
                    <a:moveTo>
                      <a:pt x="82788" y="6998"/>
                    </a:moveTo>
                    <a:cubicBezTo>
                      <a:pt x="83213" y="6998"/>
                      <a:pt x="83641" y="7037"/>
                      <a:pt x="84066" y="7116"/>
                    </a:cubicBezTo>
                    <a:cubicBezTo>
                      <a:pt x="83072" y="8289"/>
                      <a:pt x="82489" y="9795"/>
                      <a:pt x="82579" y="11390"/>
                    </a:cubicBezTo>
                    <a:cubicBezTo>
                      <a:pt x="81329" y="10086"/>
                      <a:pt x="79570" y="9248"/>
                      <a:pt x="77701" y="9248"/>
                    </a:cubicBezTo>
                    <a:cubicBezTo>
                      <a:pt x="77681" y="9248"/>
                      <a:pt x="77661" y="9248"/>
                      <a:pt x="77642" y="9248"/>
                    </a:cubicBezTo>
                    <a:cubicBezTo>
                      <a:pt x="78979" y="7801"/>
                      <a:pt x="80853" y="6998"/>
                      <a:pt x="82788" y="6998"/>
                    </a:cubicBezTo>
                    <a:close/>
                    <a:moveTo>
                      <a:pt x="95802" y="7007"/>
                    </a:moveTo>
                    <a:cubicBezTo>
                      <a:pt x="97737" y="7007"/>
                      <a:pt x="99611" y="7810"/>
                      <a:pt x="100948" y="9257"/>
                    </a:cubicBezTo>
                    <a:cubicBezTo>
                      <a:pt x="100928" y="9257"/>
                      <a:pt x="100908" y="9257"/>
                      <a:pt x="100889" y="9257"/>
                    </a:cubicBezTo>
                    <a:cubicBezTo>
                      <a:pt x="99020" y="9257"/>
                      <a:pt x="97252" y="10095"/>
                      <a:pt x="96011" y="11399"/>
                    </a:cubicBezTo>
                    <a:cubicBezTo>
                      <a:pt x="96100" y="9804"/>
                      <a:pt x="95509" y="8307"/>
                      <a:pt x="94523" y="7125"/>
                    </a:cubicBezTo>
                    <a:cubicBezTo>
                      <a:pt x="94949" y="7046"/>
                      <a:pt x="95377" y="7007"/>
                      <a:pt x="95802" y="7007"/>
                    </a:cubicBezTo>
                    <a:close/>
                    <a:moveTo>
                      <a:pt x="48849" y="7105"/>
                    </a:moveTo>
                    <a:cubicBezTo>
                      <a:pt x="50784" y="7105"/>
                      <a:pt x="52658" y="7908"/>
                      <a:pt x="53995" y="9356"/>
                    </a:cubicBezTo>
                    <a:lnTo>
                      <a:pt x="53995" y="9356"/>
                    </a:lnTo>
                    <a:cubicBezTo>
                      <a:pt x="53978" y="9355"/>
                      <a:pt x="53961" y="9355"/>
                      <a:pt x="53945" y="9355"/>
                    </a:cubicBezTo>
                    <a:cubicBezTo>
                      <a:pt x="52076" y="9355"/>
                      <a:pt x="50308" y="10194"/>
                      <a:pt x="49067" y="11497"/>
                    </a:cubicBezTo>
                    <a:cubicBezTo>
                      <a:pt x="49147" y="9902"/>
                      <a:pt x="48565" y="8406"/>
                      <a:pt x="47570" y="7223"/>
                    </a:cubicBezTo>
                    <a:cubicBezTo>
                      <a:pt x="47996" y="7144"/>
                      <a:pt x="48424" y="7105"/>
                      <a:pt x="48849" y="7105"/>
                    </a:cubicBezTo>
                    <a:close/>
                    <a:moveTo>
                      <a:pt x="59142" y="7105"/>
                    </a:moveTo>
                    <a:cubicBezTo>
                      <a:pt x="59570" y="7105"/>
                      <a:pt x="60000" y="7144"/>
                      <a:pt x="60429" y="7223"/>
                    </a:cubicBezTo>
                    <a:cubicBezTo>
                      <a:pt x="59434" y="8397"/>
                      <a:pt x="58852" y="9902"/>
                      <a:pt x="58941" y="11497"/>
                    </a:cubicBezTo>
                    <a:cubicBezTo>
                      <a:pt x="57691" y="10194"/>
                      <a:pt x="55923" y="9355"/>
                      <a:pt x="54063" y="9355"/>
                    </a:cubicBezTo>
                    <a:cubicBezTo>
                      <a:pt x="54043" y="9355"/>
                      <a:pt x="54024" y="9356"/>
                      <a:pt x="54004" y="9356"/>
                    </a:cubicBezTo>
                    <a:cubicBezTo>
                      <a:pt x="54001" y="9356"/>
                      <a:pt x="53998" y="9356"/>
                      <a:pt x="53995" y="9356"/>
                    </a:cubicBezTo>
                    <a:lnTo>
                      <a:pt x="53995" y="9356"/>
                    </a:lnTo>
                    <a:lnTo>
                      <a:pt x="54004" y="9347"/>
                    </a:lnTo>
                    <a:cubicBezTo>
                      <a:pt x="55339" y="7901"/>
                      <a:pt x="57210" y="7105"/>
                      <a:pt x="59142" y="7105"/>
                    </a:cubicBezTo>
                    <a:close/>
                    <a:moveTo>
                      <a:pt x="12289" y="7212"/>
                    </a:moveTo>
                    <a:cubicBezTo>
                      <a:pt x="12716" y="7212"/>
                      <a:pt x="13146" y="7251"/>
                      <a:pt x="13574" y="7331"/>
                    </a:cubicBezTo>
                    <a:cubicBezTo>
                      <a:pt x="12580" y="8513"/>
                      <a:pt x="11997" y="10010"/>
                      <a:pt x="12087" y="11605"/>
                    </a:cubicBezTo>
                    <a:cubicBezTo>
                      <a:pt x="10837" y="10301"/>
                      <a:pt x="9069" y="9463"/>
                      <a:pt x="7208" y="9463"/>
                    </a:cubicBezTo>
                    <a:cubicBezTo>
                      <a:pt x="7189" y="9463"/>
                      <a:pt x="7169" y="9463"/>
                      <a:pt x="7150" y="9463"/>
                    </a:cubicBezTo>
                    <a:cubicBezTo>
                      <a:pt x="8485" y="8010"/>
                      <a:pt x="10356" y="7212"/>
                      <a:pt x="12289" y="7212"/>
                    </a:cubicBezTo>
                    <a:close/>
                    <a:moveTo>
                      <a:pt x="35624" y="7192"/>
                    </a:moveTo>
                    <a:cubicBezTo>
                      <a:pt x="36086" y="7192"/>
                      <a:pt x="36552" y="7237"/>
                      <a:pt x="37015" y="7331"/>
                    </a:cubicBezTo>
                    <a:cubicBezTo>
                      <a:pt x="36000" y="8594"/>
                      <a:pt x="35454" y="10176"/>
                      <a:pt x="35640" y="11839"/>
                    </a:cubicBezTo>
                    <a:lnTo>
                      <a:pt x="35640" y="11839"/>
                    </a:lnTo>
                    <a:cubicBezTo>
                      <a:pt x="34394" y="10395"/>
                      <a:pt x="32530" y="9454"/>
                      <a:pt x="30556" y="9454"/>
                    </a:cubicBezTo>
                    <a:cubicBezTo>
                      <a:pt x="30529" y="9454"/>
                      <a:pt x="30501" y="9454"/>
                      <a:pt x="30474" y="9454"/>
                    </a:cubicBezTo>
                    <a:cubicBezTo>
                      <a:pt x="30454" y="9454"/>
                      <a:pt x="30434" y="9454"/>
                      <a:pt x="30414" y="9454"/>
                    </a:cubicBezTo>
                    <a:cubicBezTo>
                      <a:pt x="28545" y="9454"/>
                      <a:pt x="26787" y="10284"/>
                      <a:pt x="25536" y="11596"/>
                    </a:cubicBezTo>
                    <a:cubicBezTo>
                      <a:pt x="25626" y="10001"/>
                      <a:pt x="25044" y="8495"/>
                      <a:pt x="24049" y="7322"/>
                    </a:cubicBezTo>
                    <a:cubicBezTo>
                      <a:pt x="24481" y="7240"/>
                      <a:pt x="24915" y="7200"/>
                      <a:pt x="25345" y="7200"/>
                    </a:cubicBezTo>
                    <a:cubicBezTo>
                      <a:pt x="27275" y="7200"/>
                      <a:pt x="29142" y="8002"/>
                      <a:pt x="30483" y="9445"/>
                    </a:cubicBezTo>
                    <a:cubicBezTo>
                      <a:pt x="31821" y="7992"/>
                      <a:pt x="33690" y="7192"/>
                      <a:pt x="35624" y="7192"/>
                    </a:cubicBezTo>
                    <a:close/>
                    <a:moveTo>
                      <a:pt x="112817" y="5046"/>
                    </a:moveTo>
                    <a:cubicBezTo>
                      <a:pt x="115992" y="5046"/>
                      <a:pt x="119168" y="7124"/>
                      <a:pt x="119209" y="11280"/>
                    </a:cubicBezTo>
                    <a:lnTo>
                      <a:pt x="119209" y="11280"/>
                    </a:lnTo>
                    <a:cubicBezTo>
                      <a:pt x="118739" y="11180"/>
                      <a:pt x="118265" y="11130"/>
                      <a:pt x="117794" y="11130"/>
                    </a:cubicBezTo>
                    <a:cubicBezTo>
                      <a:pt x="115935" y="11130"/>
                      <a:pt x="114129" y="11897"/>
                      <a:pt x="112830" y="13289"/>
                    </a:cubicBezTo>
                    <a:cubicBezTo>
                      <a:pt x="111548" y="11909"/>
                      <a:pt x="109756" y="11130"/>
                      <a:pt x="107883" y="11130"/>
                    </a:cubicBezTo>
                    <a:cubicBezTo>
                      <a:pt x="107391" y="11130"/>
                      <a:pt x="106907" y="11184"/>
                      <a:pt x="106432" y="11282"/>
                    </a:cubicBezTo>
                    <a:cubicBezTo>
                      <a:pt x="106468" y="7125"/>
                      <a:pt x="109642" y="5046"/>
                      <a:pt x="112817" y="5046"/>
                    </a:cubicBezTo>
                    <a:close/>
                    <a:moveTo>
                      <a:pt x="136134" y="5046"/>
                    </a:moveTo>
                    <a:cubicBezTo>
                      <a:pt x="139307" y="5046"/>
                      <a:pt x="142483" y="7124"/>
                      <a:pt x="142525" y="11280"/>
                    </a:cubicBezTo>
                    <a:cubicBezTo>
                      <a:pt x="142054" y="11180"/>
                      <a:pt x="141580" y="11130"/>
                      <a:pt x="141109" y="11130"/>
                    </a:cubicBezTo>
                    <a:cubicBezTo>
                      <a:pt x="139250" y="11130"/>
                      <a:pt x="137444" y="11897"/>
                      <a:pt x="136145" y="13289"/>
                    </a:cubicBezTo>
                    <a:cubicBezTo>
                      <a:pt x="134872" y="11909"/>
                      <a:pt x="133071" y="11130"/>
                      <a:pt x="131199" y="11130"/>
                    </a:cubicBezTo>
                    <a:cubicBezTo>
                      <a:pt x="130715" y="11130"/>
                      <a:pt x="130231" y="11184"/>
                      <a:pt x="129756" y="11282"/>
                    </a:cubicBezTo>
                    <a:cubicBezTo>
                      <a:pt x="129787" y="7125"/>
                      <a:pt x="132959" y="5046"/>
                      <a:pt x="136134" y="5046"/>
                    </a:cubicBezTo>
                    <a:close/>
                    <a:moveTo>
                      <a:pt x="89288" y="5152"/>
                    </a:moveTo>
                    <a:cubicBezTo>
                      <a:pt x="92463" y="5152"/>
                      <a:pt x="95639" y="7228"/>
                      <a:pt x="95679" y="11381"/>
                    </a:cubicBezTo>
                    <a:lnTo>
                      <a:pt x="95679" y="11381"/>
                    </a:lnTo>
                    <a:cubicBezTo>
                      <a:pt x="95206" y="11279"/>
                      <a:pt x="94729" y="11229"/>
                      <a:pt x="94255" y="11229"/>
                    </a:cubicBezTo>
                    <a:cubicBezTo>
                      <a:pt x="92396" y="11229"/>
                      <a:pt x="90592" y="11996"/>
                      <a:pt x="89299" y="13388"/>
                    </a:cubicBezTo>
                    <a:cubicBezTo>
                      <a:pt x="88018" y="12008"/>
                      <a:pt x="86226" y="11228"/>
                      <a:pt x="84344" y="11228"/>
                    </a:cubicBezTo>
                    <a:cubicBezTo>
                      <a:pt x="83860" y="11228"/>
                      <a:pt x="83376" y="11282"/>
                      <a:pt x="82902" y="11381"/>
                    </a:cubicBezTo>
                    <a:cubicBezTo>
                      <a:pt x="82937" y="7229"/>
                      <a:pt x="86112" y="5152"/>
                      <a:pt x="89288" y="5152"/>
                    </a:cubicBezTo>
                    <a:close/>
                    <a:moveTo>
                      <a:pt x="42335" y="5247"/>
                    </a:moveTo>
                    <a:cubicBezTo>
                      <a:pt x="45506" y="5247"/>
                      <a:pt x="48679" y="7322"/>
                      <a:pt x="48726" y="11475"/>
                    </a:cubicBezTo>
                    <a:lnTo>
                      <a:pt x="48726" y="11475"/>
                    </a:lnTo>
                    <a:cubicBezTo>
                      <a:pt x="48252" y="11373"/>
                      <a:pt x="47773" y="11323"/>
                      <a:pt x="47299" y="11323"/>
                    </a:cubicBezTo>
                    <a:cubicBezTo>
                      <a:pt x="45442" y="11323"/>
                      <a:pt x="43644" y="12089"/>
                      <a:pt x="42355" y="13478"/>
                    </a:cubicBezTo>
                    <a:cubicBezTo>
                      <a:pt x="41074" y="12107"/>
                      <a:pt x="39282" y="11318"/>
                      <a:pt x="37400" y="11318"/>
                    </a:cubicBezTo>
                    <a:cubicBezTo>
                      <a:pt x="36916" y="11318"/>
                      <a:pt x="36432" y="11372"/>
                      <a:pt x="35958" y="11479"/>
                    </a:cubicBezTo>
                    <a:cubicBezTo>
                      <a:pt x="35989" y="7326"/>
                      <a:pt x="39161" y="5247"/>
                      <a:pt x="42335" y="5247"/>
                    </a:cubicBezTo>
                    <a:close/>
                    <a:moveTo>
                      <a:pt x="65651" y="5248"/>
                    </a:moveTo>
                    <a:cubicBezTo>
                      <a:pt x="68824" y="5248"/>
                      <a:pt x="71996" y="7324"/>
                      <a:pt x="72041" y="11477"/>
                    </a:cubicBezTo>
                    <a:lnTo>
                      <a:pt x="72041" y="11477"/>
                    </a:lnTo>
                    <a:cubicBezTo>
                      <a:pt x="71564" y="11374"/>
                      <a:pt x="71084" y="11323"/>
                      <a:pt x="70606" y="11323"/>
                    </a:cubicBezTo>
                    <a:cubicBezTo>
                      <a:pt x="68746" y="11323"/>
                      <a:pt x="66942" y="12092"/>
                      <a:pt x="65653" y="13495"/>
                    </a:cubicBezTo>
                    <a:cubicBezTo>
                      <a:pt x="64378" y="12123"/>
                      <a:pt x="62599" y="11336"/>
                      <a:pt x="60729" y="11336"/>
                    </a:cubicBezTo>
                    <a:cubicBezTo>
                      <a:pt x="60719" y="11336"/>
                      <a:pt x="60708" y="11336"/>
                      <a:pt x="60697" y="11336"/>
                    </a:cubicBezTo>
                    <a:cubicBezTo>
                      <a:pt x="60214" y="11336"/>
                      <a:pt x="59730" y="11381"/>
                      <a:pt x="59255" y="11488"/>
                    </a:cubicBezTo>
                    <a:cubicBezTo>
                      <a:pt x="59295" y="7330"/>
                      <a:pt x="62473" y="5248"/>
                      <a:pt x="65651" y="5248"/>
                    </a:cubicBezTo>
                    <a:close/>
                    <a:moveTo>
                      <a:pt x="18809" y="5354"/>
                    </a:moveTo>
                    <a:cubicBezTo>
                      <a:pt x="21983" y="5354"/>
                      <a:pt x="25156" y="7430"/>
                      <a:pt x="25196" y="11587"/>
                    </a:cubicBezTo>
                    <a:cubicBezTo>
                      <a:pt x="24723" y="11485"/>
                      <a:pt x="24246" y="11435"/>
                      <a:pt x="23772" y="11435"/>
                    </a:cubicBezTo>
                    <a:cubicBezTo>
                      <a:pt x="21913" y="11435"/>
                      <a:pt x="20107" y="12202"/>
                      <a:pt x="18807" y="13594"/>
                    </a:cubicBezTo>
                    <a:cubicBezTo>
                      <a:pt x="17526" y="12214"/>
                      <a:pt x="15734" y="11435"/>
                      <a:pt x="13852" y="11435"/>
                    </a:cubicBezTo>
                    <a:cubicBezTo>
                      <a:pt x="13368" y="11435"/>
                      <a:pt x="12884" y="11488"/>
                      <a:pt x="12409" y="11587"/>
                    </a:cubicBezTo>
                    <a:cubicBezTo>
                      <a:pt x="12454" y="7433"/>
                      <a:pt x="15632" y="5354"/>
                      <a:pt x="18809" y="5354"/>
                    </a:cubicBezTo>
                    <a:close/>
                    <a:moveTo>
                      <a:pt x="117949" y="11510"/>
                    </a:moveTo>
                    <a:cubicBezTo>
                      <a:pt x="118380" y="11510"/>
                      <a:pt x="118814" y="11550"/>
                      <a:pt x="119245" y="11632"/>
                    </a:cubicBezTo>
                    <a:cubicBezTo>
                      <a:pt x="118251" y="12805"/>
                      <a:pt x="117668" y="14302"/>
                      <a:pt x="117758" y="15897"/>
                    </a:cubicBezTo>
                    <a:cubicBezTo>
                      <a:pt x="116508" y="14593"/>
                      <a:pt x="114740" y="13755"/>
                      <a:pt x="112880" y="13755"/>
                    </a:cubicBezTo>
                    <a:cubicBezTo>
                      <a:pt x="112860" y="13755"/>
                      <a:pt x="112840" y="13755"/>
                      <a:pt x="112821" y="13755"/>
                    </a:cubicBezTo>
                    <a:cubicBezTo>
                      <a:pt x="114154" y="12312"/>
                      <a:pt x="116020" y="11510"/>
                      <a:pt x="117949" y="11510"/>
                    </a:cubicBezTo>
                    <a:close/>
                    <a:moveTo>
                      <a:pt x="84144" y="11613"/>
                    </a:moveTo>
                    <a:cubicBezTo>
                      <a:pt x="86080" y="11613"/>
                      <a:pt x="87953" y="12415"/>
                      <a:pt x="89290" y="13863"/>
                    </a:cubicBezTo>
                    <a:cubicBezTo>
                      <a:pt x="89271" y="13863"/>
                      <a:pt x="89251" y="13863"/>
                      <a:pt x="89231" y="13863"/>
                    </a:cubicBezTo>
                    <a:cubicBezTo>
                      <a:pt x="87363" y="13863"/>
                      <a:pt x="85603" y="14701"/>
                      <a:pt x="84353" y="16004"/>
                    </a:cubicBezTo>
                    <a:cubicBezTo>
                      <a:pt x="84443" y="14409"/>
                      <a:pt x="83860" y="12913"/>
                      <a:pt x="82866" y="11730"/>
                    </a:cubicBezTo>
                    <a:cubicBezTo>
                      <a:pt x="83291" y="11651"/>
                      <a:pt x="83719" y="11613"/>
                      <a:pt x="84144" y="11613"/>
                    </a:cubicBezTo>
                    <a:close/>
                    <a:moveTo>
                      <a:pt x="94433" y="11612"/>
                    </a:moveTo>
                    <a:cubicBezTo>
                      <a:pt x="94859" y="11612"/>
                      <a:pt x="95288" y="11651"/>
                      <a:pt x="95715" y="11730"/>
                    </a:cubicBezTo>
                    <a:cubicBezTo>
                      <a:pt x="94729" y="12913"/>
                      <a:pt x="94147" y="14409"/>
                      <a:pt x="94228" y="16004"/>
                    </a:cubicBezTo>
                    <a:cubicBezTo>
                      <a:pt x="92986" y="14701"/>
                      <a:pt x="91218" y="13863"/>
                      <a:pt x="89350" y="13863"/>
                    </a:cubicBezTo>
                    <a:cubicBezTo>
                      <a:pt x="89330" y="13863"/>
                      <a:pt x="89310" y="13863"/>
                      <a:pt x="89290" y="13863"/>
                    </a:cubicBezTo>
                    <a:lnTo>
                      <a:pt x="89299" y="13854"/>
                    </a:lnTo>
                    <a:cubicBezTo>
                      <a:pt x="90635" y="12408"/>
                      <a:pt x="92505" y="11612"/>
                      <a:pt x="94433" y="11612"/>
                    </a:cubicBezTo>
                    <a:close/>
                    <a:moveTo>
                      <a:pt x="47494" y="11702"/>
                    </a:moveTo>
                    <a:cubicBezTo>
                      <a:pt x="47918" y="11702"/>
                      <a:pt x="48346" y="11741"/>
                      <a:pt x="48771" y="11820"/>
                    </a:cubicBezTo>
                    <a:cubicBezTo>
                      <a:pt x="47770" y="13000"/>
                      <a:pt x="47187" y="14502"/>
                      <a:pt x="47274" y="16084"/>
                    </a:cubicBezTo>
                    <a:lnTo>
                      <a:pt x="47274" y="16084"/>
                    </a:lnTo>
                    <a:cubicBezTo>
                      <a:pt x="46040" y="14793"/>
                      <a:pt x="44288" y="13961"/>
                      <a:pt x="42434" y="13961"/>
                    </a:cubicBezTo>
                    <a:cubicBezTo>
                      <a:pt x="42408" y="13961"/>
                      <a:pt x="42382" y="13961"/>
                      <a:pt x="42355" y="13961"/>
                    </a:cubicBezTo>
                    <a:lnTo>
                      <a:pt x="42355" y="13961"/>
                    </a:lnTo>
                    <a:cubicBezTo>
                      <a:pt x="43693" y="12506"/>
                      <a:pt x="45561" y="11702"/>
                      <a:pt x="47494" y="11702"/>
                    </a:cubicBezTo>
                    <a:close/>
                    <a:moveTo>
                      <a:pt x="60517" y="11701"/>
                    </a:moveTo>
                    <a:cubicBezTo>
                      <a:pt x="62455" y="11701"/>
                      <a:pt x="64326" y="12499"/>
                      <a:pt x="65662" y="13952"/>
                    </a:cubicBezTo>
                    <a:cubicBezTo>
                      <a:pt x="65642" y="13952"/>
                      <a:pt x="65622" y="13952"/>
                      <a:pt x="65602" y="13952"/>
                    </a:cubicBezTo>
                    <a:cubicBezTo>
                      <a:pt x="63734" y="13952"/>
                      <a:pt x="61966" y="14791"/>
                      <a:pt x="60724" y="16094"/>
                    </a:cubicBezTo>
                    <a:cubicBezTo>
                      <a:pt x="60805" y="14499"/>
                      <a:pt x="60223" y="12994"/>
                      <a:pt x="59228" y="11820"/>
                    </a:cubicBezTo>
                    <a:cubicBezTo>
                      <a:pt x="59658" y="11740"/>
                      <a:pt x="60089" y="11701"/>
                      <a:pt x="60517" y="11701"/>
                    </a:cubicBezTo>
                    <a:close/>
                    <a:moveTo>
                      <a:pt x="106098" y="7003"/>
                    </a:moveTo>
                    <a:cubicBezTo>
                      <a:pt x="106560" y="7003"/>
                      <a:pt x="107026" y="7049"/>
                      <a:pt x="107489" y="7142"/>
                    </a:cubicBezTo>
                    <a:cubicBezTo>
                      <a:pt x="106477" y="8396"/>
                      <a:pt x="105930" y="9991"/>
                      <a:pt x="106136" y="11666"/>
                    </a:cubicBezTo>
                    <a:lnTo>
                      <a:pt x="106136" y="11666"/>
                    </a:lnTo>
                    <a:cubicBezTo>
                      <a:pt x="106642" y="11553"/>
                      <a:pt x="107153" y="11498"/>
                      <a:pt x="107660" y="11498"/>
                    </a:cubicBezTo>
                    <a:cubicBezTo>
                      <a:pt x="109597" y="11498"/>
                      <a:pt x="111473" y="12301"/>
                      <a:pt x="112821" y="13755"/>
                    </a:cubicBezTo>
                    <a:cubicBezTo>
                      <a:pt x="112802" y="13755"/>
                      <a:pt x="112783" y="13755"/>
                      <a:pt x="112765" y="13755"/>
                    </a:cubicBezTo>
                    <a:cubicBezTo>
                      <a:pt x="110778" y="13755"/>
                      <a:pt x="108911" y="14701"/>
                      <a:pt x="107659" y="16148"/>
                    </a:cubicBezTo>
                    <a:lnTo>
                      <a:pt x="107659" y="16148"/>
                    </a:lnTo>
                    <a:cubicBezTo>
                      <a:pt x="107785" y="14472"/>
                      <a:pt x="107175" y="12895"/>
                      <a:pt x="106127" y="11668"/>
                    </a:cubicBezTo>
                    <a:cubicBezTo>
                      <a:pt x="106130" y="11667"/>
                      <a:pt x="106132" y="11666"/>
                      <a:pt x="106135" y="11666"/>
                    </a:cubicBezTo>
                    <a:lnTo>
                      <a:pt x="106135" y="11666"/>
                    </a:lnTo>
                    <a:cubicBezTo>
                      <a:pt x="106135" y="11666"/>
                      <a:pt x="106136" y="11667"/>
                      <a:pt x="106136" y="11668"/>
                    </a:cubicBezTo>
                    <a:cubicBezTo>
                      <a:pt x="106136" y="11667"/>
                      <a:pt x="106136" y="11666"/>
                      <a:pt x="106136" y="11666"/>
                    </a:cubicBezTo>
                    <a:lnTo>
                      <a:pt x="106136" y="11666"/>
                    </a:lnTo>
                    <a:cubicBezTo>
                      <a:pt x="106135" y="11666"/>
                      <a:pt x="106135" y="11666"/>
                      <a:pt x="106135" y="11666"/>
                    </a:cubicBezTo>
                    <a:lnTo>
                      <a:pt x="106135" y="11666"/>
                    </a:lnTo>
                    <a:cubicBezTo>
                      <a:pt x="104874" y="10211"/>
                      <a:pt x="102998" y="9257"/>
                      <a:pt x="101004" y="9257"/>
                    </a:cubicBezTo>
                    <a:cubicBezTo>
                      <a:pt x="100985" y="9257"/>
                      <a:pt x="100966" y="9257"/>
                      <a:pt x="100948" y="9257"/>
                    </a:cubicBezTo>
                    <a:cubicBezTo>
                      <a:pt x="102293" y="7803"/>
                      <a:pt x="104164" y="7003"/>
                      <a:pt x="106098" y="7003"/>
                    </a:cubicBezTo>
                    <a:close/>
                    <a:moveTo>
                      <a:pt x="13656" y="11810"/>
                    </a:moveTo>
                    <a:cubicBezTo>
                      <a:pt x="15596" y="11810"/>
                      <a:pt x="17470" y="12612"/>
                      <a:pt x="18807" y="14060"/>
                    </a:cubicBezTo>
                    <a:cubicBezTo>
                      <a:pt x="18787" y="14060"/>
                      <a:pt x="18768" y="14060"/>
                      <a:pt x="18748" y="14060"/>
                    </a:cubicBezTo>
                    <a:cubicBezTo>
                      <a:pt x="16879" y="14060"/>
                      <a:pt x="15111" y="14898"/>
                      <a:pt x="13870" y="16202"/>
                    </a:cubicBezTo>
                    <a:cubicBezTo>
                      <a:pt x="13951" y="14607"/>
                      <a:pt x="13368" y="13110"/>
                      <a:pt x="12374" y="11927"/>
                    </a:cubicBezTo>
                    <a:cubicBezTo>
                      <a:pt x="12801" y="11848"/>
                      <a:pt x="13230" y="11810"/>
                      <a:pt x="13656" y="11810"/>
                    </a:cubicBezTo>
                    <a:close/>
                    <a:moveTo>
                      <a:pt x="23953" y="11810"/>
                    </a:moveTo>
                    <a:cubicBezTo>
                      <a:pt x="24378" y="11810"/>
                      <a:pt x="24806" y="11848"/>
                      <a:pt x="25232" y="11927"/>
                    </a:cubicBezTo>
                    <a:cubicBezTo>
                      <a:pt x="24237" y="13110"/>
                      <a:pt x="23655" y="14607"/>
                      <a:pt x="23744" y="16202"/>
                    </a:cubicBezTo>
                    <a:cubicBezTo>
                      <a:pt x="22494" y="14898"/>
                      <a:pt x="20726" y="14060"/>
                      <a:pt x="18866" y="14060"/>
                    </a:cubicBezTo>
                    <a:cubicBezTo>
                      <a:pt x="18846" y="14060"/>
                      <a:pt x="18827" y="14060"/>
                      <a:pt x="18807" y="14060"/>
                    </a:cubicBezTo>
                    <a:cubicBezTo>
                      <a:pt x="20144" y="12612"/>
                      <a:pt x="22018" y="11810"/>
                      <a:pt x="23953" y="11810"/>
                    </a:cubicBezTo>
                    <a:close/>
                    <a:moveTo>
                      <a:pt x="37191" y="11704"/>
                    </a:moveTo>
                    <a:cubicBezTo>
                      <a:pt x="39126" y="11704"/>
                      <a:pt x="41007" y="12507"/>
                      <a:pt x="42355" y="13961"/>
                    </a:cubicBezTo>
                    <a:lnTo>
                      <a:pt x="42355" y="13961"/>
                    </a:lnTo>
                    <a:cubicBezTo>
                      <a:pt x="42352" y="13961"/>
                      <a:pt x="42349" y="13961"/>
                      <a:pt x="42346" y="13961"/>
                    </a:cubicBezTo>
                    <a:cubicBezTo>
                      <a:pt x="42319" y="13961"/>
                      <a:pt x="42291" y="13961"/>
                      <a:pt x="42263" y="13961"/>
                    </a:cubicBezTo>
                    <a:cubicBezTo>
                      <a:pt x="40287" y="13961"/>
                      <a:pt x="38431" y="14904"/>
                      <a:pt x="37185" y="16345"/>
                    </a:cubicBezTo>
                    <a:cubicBezTo>
                      <a:pt x="37320" y="14678"/>
                      <a:pt x="36710" y="13092"/>
                      <a:pt x="35662" y="11874"/>
                    </a:cubicBezTo>
                    <a:cubicBezTo>
                      <a:pt x="36169" y="11760"/>
                      <a:pt x="36682" y="11704"/>
                      <a:pt x="37191" y="11704"/>
                    </a:cubicBezTo>
                    <a:close/>
                    <a:moveTo>
                      <a:pt x="124474" y="9651"/>
                    </a:moveTo>
                    <a:cubicBezTo>
                      <a:pt x="127650" y="9651"/>
                      <a:pt x="130826" y="11730"/>
                      <a:pt x="130867" y="15886"/>
                    </a:cubicBezTo>
                    <a:lnTo>
                      <a:pt x="130867" y="15886"/>
                    </a:lnTo>
                    <a:cubicBezTo>
                      <a:pt x="130397" y="15785"/>
                      <a:pt x="129923" y="15736"/>
                      <a:pt x="129452" y="15736"/>
                    </a:cubicBezTo>
                    <a:cubicBezTo>
                      <a:pt x="127593" y="15736"/>
                      <a:pt x="125787" y="16503"/>
                      <a:pt x="124487" y="17895"/>
                    </a:cubicBezTo>
                    <a:cubicBezTo>
                      <a:pt x="123213" y="16523"/>
                      <a:pt x="121434" y="15735"/>
                      <a:pt x="119555" y="15735"/>
                    </a:cubicBezTo>
                    <a:cubicBezTo>
                      <a:pt x="119544" y="15735"/>
                      <a:pt x="119534" y="15736"/>
                      <a:pt x="119523" y="15736"/>
                    </a:cubicBezTo>
                    <a:cubicBezTo>
                      <a:pt x="119039" y="15736"/>
                      <a:pt x="118555" y="15780"/>
                      <a:pt x="118080" y="15888"/>
                    </a:cubicBezTo>
                    <a:cubicBezTo>
                      <a:pt x="118121" y="11730"/>
                      <a:pt x="121297" y="9651"/>
                      <a:pt x="124474" y="9651"/>
                    </a:cubicBezTo>
                    <a:close/>
                    <a:moveTo>
                      <a:pt x="77628" y="9759"/>
                    </a:moveTo>
                    <a:cubicBezTo>
                      <a:pt x="80802" y="9759"/>
                      <a:pt x="83976" y="11834"/>
                      <a:pt x="84021" y="15985"/>
                    </a:cubicBezTo>
                    <a:lnTo>
                      <a:pt x="84021" y="15985"/>
                    </a:lnTo>
                    <a:cubicBezTo>
                      <a:pt x="83551" y="15884"/>
                      <a:pt x="83077" y="15835"/>
                      <a:pt x="82606" y="15835"/>
                    </a:cubicBezTo>
                    <a:cubicBezTo>
                      <a:pt x="80748" y="15835"/>
                      <a:pt x="78943" y="16601"/>
                      <a:pt x="77651" y="17994"/>
                    </a:cubicBezTo>
                    <a:cubicBezTo>
                      <a:pt x="76368" y="16622"/>
                      <a:pt x="74580" y="15843"/>
                      <a:pt x="72710" y="15843"/>
                    </a:cubicBezTo>
                    <a:cubicBezTo>
                      <a:pt x="72699" y="15843"/>
                      <a:pt x="72688" y="15843"/>
                      <a:pt x="72678" y="15843"/>
                    </a:cubicBezTo>
                    <a:cubicBezTo>
                      <a:pt x="72194" y="15843"/>
                      <a:pt x="71710" y="15897"/>
                      <a:pt x="71235" y="15995"/>
                    </a:cubicBezTo>
                    <a:cubicBezTo>
                      <a:pt x="71275" y="11838"/>
                      <a:pt x="74452" y="9759"/>
                      <a:pt x="77628" y="9759"/>
                    </a:cubicBezTo>
                    <a:close/>
                    <a:moveTo>
                      <a:pt x="100943" y="9759"/>
                    </a:moveTo>
                    <a:cubicBezTo>
                      <a:pt x="104118" y="9759"/>
                      <a:pt x="107292" y="11835"/>
                      <a:pt x="107337" y="15986"/>
                    </a:cubicBezTo>
                    <a:lnTo>
                      <a:pt x="107337" y="15986"/>
                    </a:lnTo>
                    <a:cubicBezTo>
                      <a:pt x="106864" y="15885"/>
                      <a:pt x="106386" y="15835"/>
                      <a:pt x="105913" y="15835"/>
                    </a:cubicBezTo>
                    <a:cubicBezTo>
                      <a:pt x="104054" y="15835"/>
                      <a:pt x="102249" y="16601"/>
                      <a:pt x="100957" y="17994"/>
                    </a:cubicBezTo>
                    <a:cubicBezTo>
                      <a:pt x="99676" y="16623"/>
                      <a:pt x="97875" y="15843"/>
                      <a:pt x="95993" y="15843"/>
                    </a:cubicBezTo>
                    <a:cubicBezTo>
                      <a:pt x="95509" y="15843"/>
                      <a:pt x="95025" y="15897"/>
                      <a:pt x="94550" y="15995"/>
                    </a:cubicBezTo>
                    <a:cubicBezTo>
                      <a:pt x="94590" y="11838"/>
                      <a:pt x="97767" y="9759"/>
                      <a:pt x="100943" y="9759"/>
                    </a:cubicBezTo>
                    <a:close/>
                    <a:moveTo>
                      <a:pt x="54002" y="9852"/>
                    </a:moveTo>
                    <a:cubicBezTo>
                      <a:pt x="57178" y="9852"/>
                      <a:pt x="60352" y="11928"/>
                      <a:pt x="60393" y="16085"/>
                    </a:cubicBezTo>
                    <a:cubicBezTo>
                      <a:pt x="59918" y="15983"/>
                      <a:pt x="59439" y="15933"/>
                      <a:pt x="58964" y="15933"/>
                    </a:cubicBezTo>
                    <a:cubicBezTo>
                      <a:pt x="57103" y="15933"/>
                      <a:pt x="55299" y="16698"/>
                      <a:pt x="53999" y="18087"/>
                    </a:cubicBezTo>
                    <a:lnTo>
                      <a:pt x="53999" y="18087"/>
                    </a:lnTo>
                    <a:cubicBezTo>
                      <a:pt x="52718" y="16710"/>
                      <a:pt x="50928" y="15933"/>
                      <a:pt x="49049" y="15933"/>
                    </a:cubicBezTo>
                    <a:cubicBezTo>
                      <a:pt x="48565" y="15933"/>
                      <a:pt x="48081" y="15986"/>
                      <a:pt x="47606" y="16085"/>
                    </a:cubicBezTo>
                    <a:cubicBezTo>
                      <a:pt x="47646" y="11931"/>
                      <a:pt x="50825" y="9852"/>
                      <a:pt x="54002" y="9852"/>
                    </a:cubicBezTo>
                    <a:close/>
                    <a:moveTo>
                      <a:pt x="7145" y="9956"/>
                    </a:moveTo>
                    <a:cubicBezTo>
                      <a:pt x="10322" y="9956"/>
                      <a:pt x="13498" y="12035"/>
                      <a:pt x="13538" y="16193"/>
                    </a:cubicBezTo>
                    <a:cubicBezTo>
                      <a:pt x="13065" y="16091"/>
                      <a:pt x="12588" y="16041"/>
                      <a:pt x="12114" y="16041"/>
                    </a:cubicBezTo>
                    <a:cubicBezTo>
                      <a:pt x="10255" y="16041"/>
                      <a:pt x="8451" y="16807"/>
                      <a:pt x="7159" y="18200"/>
                    </a:cubicBezTo>
                    <a:cubicBezTo>
                      <a:pt x="5877" y="16820"/>
                      <a:pt x="4076" y="16040"/>
                      <a:pt x="2194" y="16040"/>
                    </a:cubicBezTo>
                    <a:cubicBezTo>
                      <a:pt x="1711" y="16040"/>
                      <a:pt x="1227" y="16094"/>
                      <a:pt x="752" y="16193"/>
                    </a:cubicBezTo>
                    <a:cubicBezTo>
                      <a:pt x="792" y="12035"/>
                      <a:pt x="3969" y="9956"/>
                      <a:pt x="7145" y="9956"/>
                    </a:cubicBezTo>
                    <a:close/>
                    <a:moveTo>
                      <a:pt x="30465" y="9959"/>
                    </a:moveTo>
                    <a:cubicBezTo>
                      <a:pt x="33638" y="9959"/>
                      <a:pt x="36811" y="12035"/>
                      <a:pt x="36854" y="16189"/>
                    </a:cubicBezTo>
                    <a:lnTo>
                      <a:pt x="36854" y="16189"/>
                    </a:lnTo>
                    <a:cubicBezTo>
                      <a:pt x="36384" y="16089"/>
                      <a:pt x="35912" y="16041"/>
                      <a:pt x="35443" y="16041"/>
                    </a:cubicBezTo>
                    <a:cubicBezTo>
                      <a:pt x="33580" y="16041"/>
                      <a:pt x="31775" y="16807"/>
                      <a:pt x="30483" y="18200"/>
                    </a:cubicBezTo>
                    <a:cubicBezTo>
                      <a:pt x="29201" y="16820"/>
                      <a:pt x="27409" y="16040"/>
                      <a:pt x="25528" y="16040"/>
                    </a:cubicBezTo>
                    <a:cubicBezTo>
                      <a:pt x="25044" y="16040"/>
                      <a:pt x="24560" y="16094"/>
                      <a:pt x="24085" y="16193"/>
                    </a:cubicBezTo>
                    <a:cubicBezTo>
                      <a:pt x="24116" y="12038"/>
                      <a:pt x="27290" y="9959"/>
                      <a:pt x="30465" y="9959"/>
                    </a:cubicBezTo>
                    <a:close/>
                    <a:moveTo>
                      <a:pt x="119332" y="16111"/>
                    </a:moveTo>
                    <a:cubicBezTo>
                      <a:pt x="121268" y="16111"/>
                      <a:pt x="123142" y="16913"/>
                      <a:pt x="124487" y="18361"/>
                    </a:cubicBezTo>
                    <a:lnTo>
                      <a:pt x="124487" y="18361"/>
                    </a:lnTo>
                    <a:cubicBezTo>
                      <a:pt x="124484" y="18361"/>
                      <a:pt x="124481" y="18361"/>
                      <a:pt x="124478" y="18361"/>
                    </a:cubicBezTo>
                    <a:cubicBezTo>
                      <a:pt x="124459" y="18361"/>
                      <a:pt x="124439" y="18361"/>
                      <a:pt x="124419" y="18361"/>
                    </a:cubicBezTo>
                    <a:cubicBezTo>
                      <a:pt x="122559" y="18361"/>
                      <a:pt x="120791" y="19199"/>
                      <a:pt x="119550" y="20503"/>
                    </a:cubicBezTo>
                    <a:cubicBezTo>
                      <a:pt x="119631" y="18908"/>
                      <a:pt x="119048" y="17411"/>
                      <a:pt x="118054" y="16228"/>
                    </a:cubicBezTo>
                    <a:cubicBezTo>
                      <a:pt x="118479" y="16149"/>
                      <a:pt x="118907" y="16111"/>
                      <a:pt x="119332" y="16111"/>
                    </a:cubicBezTo>
                    <a:close/>
                    <a:moveTo>
                      <a:pt x="129633" y="16111"/>
                    </a:moveTo>
                    <a:cubicBezTo>
                      <a:pt x="130058" y="16111"/>
                      <a:pt x="130486" y="16149"/>
                      <a:pt x="130912" y="16228"/>
                    </a:cubicBezTo>
                    <a:cubicBezTo>
                      <a:pt x="129908" y="17411"/>
                      <a:pt x="129326" y="18908"/>
                      <a:pt x="129415" y="20503"/>
                    </a:cubicBezTo>
                    <a:cubicBezTo>
                      <a:pt x="128174" y="19199"/>
                      <a:pt x="126406" y="18361"/>
                      <a:pt x="124537" y="18361"/>
                    </a:cubicBezTo>
                    <a:cubicBezTo>
                      <a:pt x="124521" y="18361"/>
                      <a:pt x="124504" y="18361"/>
                      <a:pt x="124487" y="18361"/>
                    </a:cubicBezTo>
                    <a:lnTo>
                      <a:pt x="124487" y="18361"/>
                    </a:lnTo>
                    <a:cubicBezTo>
                      <a:pt x="125825" y="16913"/>
                      <a:pt x="127698" y="16111"/>
                      <a:pt x="129633" y="16111"/>
                    </a:cubicBezTo>
                    <a:close/>
                    <a:moveTo>
                      <a:pt x="82775" y="16217"/>
                    </a:moveTo>
                    <a:cubicBezTo>
                      <a:pt x="83201" y="16217"/>
                      <a:pt x="83630" y="16256"/>
                      <a:pt x="84057" y="16336"/>
                    </a:cubicBezTo>
                    <a:cubicBezTo>
                      <a:pt x="83538" y="16945"/>
                      <a:pt x="83135" y="17653"/>
                      <a:pt x="82875" y="18424"/>
                    </a:cubicBezTo>
                    <a:lnTo>
                      <a:pt x="82875" y="18415"/>
                    </a:lnTo>
                    <a:cubicBezTo>
                      <a:pt x="82633" y="19114"/>
                      <a:pt x="82534" y="19857"/>
                      <a:pt x="82570" y="20592"/>
                    </a:cubicBezTo>
                    <a:cubicBezTo>
                      <a:pt x="81322" y="19291"/>
                      <a:pt x="79551" y="18451"/>
                      <a:pt x="77680" y="18451"/>
                    </a:cubicBezTo>
                    <a:cubicBezTo>
                      <a:pt x="77671" y="18451"/>
                      <a:pt x="77661" y="18451"/>
                      <a:pt x="77651" y="18451"/>
                    </a:cubicBezTo>
                    <a:cubicBezTo>
                      <a:pt x="78986" y="17013"/>
                      <a:pt x="80850" y="16217"/>
                      <a:pt x="82775" y="16217"/>
                    </a:cubicBezTo>
                    <a:close/>
                    <a:moveTo>
                      <a:pt x="95806" y="16217"/>
                    </a:moveTo>
                    <a:cubicBezTo>
                      <a:pt x="97731" y="16217"/>
                      <a:pt x="99596" y="17013"/>
                      <a:pt x="100939" y="18451"/>
                    </a:cubicBezTo>
                    <a:cubicBezTo>
                      <a:pt x="100929" y="18451"/>
                      <a:pt x="100919" y="18451"/>
                      <a:pt x="100909" y="18451"/>
                    </a:cubicBezTo>
                    <a:cubicBezTo>
                      <a:pt x="99029" y="18451"/>
                      <a:pt x="97259" y="19282"/>
                      <a:pt x="96011" y="20592"/>
                    </a:cubicBezTo>
                    <a:cubicBezTo>
                      <a:pt x="96047" y="19857"/>
                      <a:pt x="95948" y="19114"/>
                      <a:pt x="95706" y="18415"/>
                    </a:cubicBezTo>
                    <a:cubicBezTo>
                      <a:pt x="95446" y="17653"/>
                      <a:pt x="95043" y="16945"/>
                      <a:pt x="94523" y="16336"/>
                    </a:cubicBezTo>
                    <a:cubicBezTo>
                      <a:pt x="94950" y="16256"/>
                      <a:pt x="95380" y="16217"/>
                      <a:pt x="95806" y="16217"/>
                    </a:cubicBezTo>
                    <a:close/>
                    <a:moveTo>
                      <a:pt x="48849" y="16308"/>
                    </a:moveTo>
                    <a:cubicBezTo>
                      <a:pt x="50784" y="16308"/>
                      <a:pt x="52659" y="17111"/>
                      <a:pt x="54004" y="18558"/>
                    </a:cubicBezTo>
                    <a:lnTo>
                      <a:pt x="54004" y="18558"/>
                    </a:lnTo>
                    <a:cubicBezTo>
                      <a:pt x="54001" y="18558"/>
                      <a:pt x="53998" y="18558"/>
                      <a:pt x="53995" y="18558"/>
                    </a:cubicBezTo>
                    <a:cubicBezTo>
                      <a:pt x="53975" y="18558"/>
                      <a:pt x="53956" y="18558"/>
                      <a:pt x="53936" y="18558"/>
                    </a:cubicBezTo>
                    <a:cubicBezTo>
                      <a:pt x="52067" y="18558"/>
                      <a:pt x="50308" y="19396"/>
                      <a:pt x="49058" y="20700"/>
                    </a:cubicBezTo>
                    <a:cubicBezTo>
                      <a:pt x="49147" y="19114"/>
                      <a:pt x="48565" y="17608"/>
                      <a:pt x="47570" y="16426"/>
                    </a:cubicBezTo>
                    <a:cubicBezTo>
                      <a:pt x="47996" y="16347"/>
                      <a:pt x="48424" y="16308"/>
                      <a:pt x="48849" y="16308"/>
                    </a:cubicBezTo>
                    <a:close/>
                    <a:moveTo>
                      <a:pt x="59142" y="16308"/>
                    </a:moveTo>
                    <a:cubicBezTo>
                      <a:pt x="59566" y="16308"/>
                      <a:pt x="59994" y="16347"/>
                      <a:pt x="60420" y="16426"/>
                    </a:cubicBezTo>
                    <a:cubicBezTo>
                      <a:pt x="59425" y="17608"/>
                      <a:pt x="58843" y="19114"/>
                      <a:pt x="58932" y="20700"/>
                    </a:cubicBezTo>
                    <a:cubicBezTo>
                      <a:pt x="57691" y="19396"/>
                      <a:pt x="55923" y="18558"/>
                      <a:pt x="54054" y="18558"/>
                    </a:cubicBezTo>
                    <a:cubicBezTo>
                      <a:pt x="54037" y="18558"/>
                      <a:pt x="54021" y="18558"/>
                      <a:pt x="54004" y="18558"/>
                    </a:cubicBezTo>
                    <a:lnTo>
                      <a:pt x="54004" y="18558"/>
                    </a:lnTo>
                    <a:cubicBezTo>
                      <a:pt x="55341" y="17111"/>
                      <a:pt x="57209" y="16308"/>
                      <a:pt x="59142" y="16308"/>
                    </a:cubicBezTo>
                    <a:close/>
                    <a:moveTo>
                      <a:pt x="12289" y="16415"/>
                    </a:moveTo>
                    <a:cubicBezTo>
                      <a:pt x="12716" y="16415"/>
                      <a:pt x="13146" y="16454"/>
                      <a:pt x="13574" y="16533"/>
                    </a:cubicBezTo>
                    <a:cubicBezTo>
                      <a:pt x="13055" y="17142"/>
                      <a:pt x="12651" y="17850"/>
                      <a:pt x="12391" y="18612"/>
                    </a:cubicBezTo>
                    <a:cubicBezTo>
                      <a:pt x="12150" y="19311"/>
                      <a:pt x="12042" y="20055"/>
                      <a:pt x="12087" y="20798"/>
                    </a:cubicBezTo>
                    <a:cubicBezTo>
                      <a:pt x="10839" y="19488"/>
                      <a:pt x="9059" y="18657"/>
                      <a:pt x="7189" y="18657"/>
                    </a:cubicBezTo>
                    <a:cubicBezTo>
                      <a:pt x="7179" y="18657"/>
                      <a:pt x="7169" y="18657"/>
                      <a:pt x="7159" y="18657"/>
                    </a:cubicBezTo>
                    <a:cubicBezTo>
                      <a:pt x="8494" y="17211"/>
                      <a:pt x="10358" y="16415"/>
                      <a:pt x="12289" y="16415"/>
                    </a:cubicBezTo>
                    <a:close/>
                    <a:moveTo>
                      <a:pt x="25318" y="16415"/>
                    </a:moveTo>
                    <a:cubicBezTo>
                      <a:pt x="27251" y="16415"/>
                      <a:pt x="29119" y="17218"/>
                      <a:pt x="30456" y="18666"/>
                    </a:cubicBezTo>
                    <a:cubicBezTo>
                      <a:pt x="30436" y="18665"/>
                      <a:pt x="30417" y="18665"/>
                      <a:pt x="30397" y="18665"/>
                    </a:cubicBezTo>
                    <a:cubicBezTo>
                      <a:pt x="28537" y="18665"/>
                      <a:pt x="26769" y="19504"/>
                      <a:pt x="25528" y="20798"/>
                    </a:cubicBezTo>
                    <a:cubicBezTo>
                      <a:pt x="25563" y="20063"/>
                      <a:pt x="25465" y="19320"/>
                      <a:pt x="25223" y="18621"/>
                    </a:cubicBezTo>
                    <a:cubicBezTo>
                      <a:pt x="24963" y="17859"/>
                      <a:pt x="24560" y="17151"/>
                      <a:pt x="24040" y="16533"/>
                    </a:cubicBezTo>
                    <a:cubicBezTo>
                      <a:pt x="24466" y="16454"/>
                      <a:pt x="24893" y="16415"/>
                      <a:pt x="25318" y="16415"/>
                    </a:cubicBezTo>
                    <a:close/>
                    <a:moveTo>
                      <a:pt x="106101" y="16215"/>
                    </a:moveTo>
                    <a:cubicBezTo>
                      <a:pt x="106563" y="16215"/>
                      <a:pt x="107027" y="16260"/>
                      <a:pt x="107489" y="16354"/>
                    </a:cubicBezTo>
                    <a:cubicBezTo>
                      <a:pt x="106486" y="17608"/>
                      <a:pt x="105930" y="19194"/>
                      <a:pt x="106136" y="20870"/>
                    </a:cubicBezTo>
                    <a:cubicBezTo>
                      <a:pt x="104884" y="19414"/>
                      <a:pt x="103008" y="18459"/>
                      <a:pt x="101021" y="18459"/>
                    </a:cubicBezTo>
                    <a:cubicBezTo>
                      <a:pt x="101003" y="18459"/>
                      <a:pt x="100984" y="18459"/>
                      <a:pt x="100966" y="18460"/>
                    </a:cubicBezTo>
                    <a:cubicBezTo>
                      <a:pt x="102304" y="17013"/>
                      <a:pt x="104173" y="16215"/>
                      <a:pt x="106101" y="16215"/>
                    </a:cubicBezTo>
                    <a:close/>
                    <a:moveTo>
                      <a:pt x="70811" y="11695"/>
                    </a:moveTo>
                    <a:cubicBezTo>
                      <a:pt x="71307" y="11695"/>
                      <a:pt x="71806" y="11748"/>
                      <a:pt x="72301" y="11856"/>
                    </a:cubicBezTo>
                    <a:cubicBezTo>
                      <a:pt x="71289" y="13119"/>
                      <a:pt x="70742" y="14714"/>
                      <a:pt x="70939" y="16381"/>
                    </a:cubicBezTo>
                    <a:lnTo>
                      <a:pt x="70948" y="16372"/>
                    </a:lnTo>
                    <a:cubicBezTo>
                      <a:pt x="71456" y="16258"/>
                      <a:pt x="71969" y="16202"/>
                      <a:pt x="72477" y="16202"/>
                    </a:cubicBezTo>
                    <a:cubicBezTo>
                      <a:pt x="74410" y="16202"/>
                      <a:pt x="76285" y="17004"/>
                      <a:pt x="77633" y="18451"/>
                    </a:cubicBezTo>
                    <a:cubicBezTo>
                      <a:pt x="77615" y="18450"/>
                      <a:pt x="77597" y="18450"/>
                      <a:pt x="77579" y="18450"/>
                    </a:cubicBezTo>
                    <a:cubicBezTo>
                      <a:pt x="75529" y="18450"/>
                      <a:pt x="73607" y="19459"/>
                      <a:pt x="72355" y="20986"/>
                    </a:cubicBezTo>
                    <a:cubicBezTo>
                      <a:pt x="72747" y="17261"/>
                      <a:pt x="69434" y="13952"/>
                      <a:pt x="65721" y="13952"/>
                    </a:cubicBezTo>
                    <a:cubicBezTo>
                      <a:pt x="65701" y="13952"/>
                      <a:pt x="65682" y="13952"/>
                      <a:pt x="65662" y="13952"/>
                    </a:cubicBezTo>
                    <a:cubicBezTo>
                      <a:pt x="67003" y="12497"/>
                      <a:pt x="68877" y="11695"/>
                      <a:pt x="70811" y="11695"/>
                    </a:cubicBezTo>
                    <a:close/>
                    <a:moveTo>
                      <a:pt x="35609" y="16412"/>
                    </a:moveTo>
                    <a:cubicBezTo>
                      <a:pt x="36071" y="16412"/>
                      <a:pt x="36535" y="16458"/>
                      <a:pt x="36997" y="16551"/>
                    </a:cubicBezTo>
                    <a:cubicBezTo>
                      <a:pt x="36002" y="17805"/>
                      <a:pt x="35447" y="19400"/>
                      <a:pt x="35644" y="21067"/>
                    </a:cubicBezTo>
                    <a:cubicBezTo>
                      <a:pt x="34392" y="19611"/>
                      <a:pt x="32516" y="18656"/>
                      <a:pt x="30529" y="18656"/>
                    </a:cubicBezTo>
                    <a:cubicBezTo>
                      <a:pt x="30511" y="18656"/>
                      <a:pt x="30492" y="18657"/>
                      <a:pt x="30474" y="18657"/>
                    </a:cubicBezTo>
                    <a:cubicBezTo>
                      <a:pt x="31812" y="17210"/>
                      <a:pt x="33680" y="16412"/>
                      <a:pt x="35609" y="16412"/>
                    </a:cubicBezTo>
                    <a:close/>
                    <a:moveTo>
                      <a:pt x="112819" y="14254"/>
                    </a:moveTo>
                    <a:cubicBezTo>
                      <a:pt x="115994" y="14254"/>
                      <a:pt x="119169" y="16333"/>
                      <a:pt x="119209" y="20494"/>
                    </a:cubicBezTo>
                    <a:lnTo>
                      <a:pt x="119209" y="20494"/>
                    </a:lnTo>
                    <a:cubicBezTo>
                      <a:pt x="118731" y="20389"/>
                      <a:pt x="118248" y="20338"/>
                      <a:pt x="117769" y="20338"/>
                    </a:cubicBezTo>
                    <a:cubicBezTo>
                      <a:pt x="115913" y="20338"/>
                      <a:pt x="114109" y="21105"/>
                      <a:pt x="112821" y="22501"/>
                    </a:cubicBezTo>
                    <a:lnTo>
                      <a:pt x="112821" y="22492"/>
                    </a:lnTo>
                    <a:cubicBezTo>
                      <a:pt x="111539" y="21121"/>
                      <a:pt x="109747" y="20332"/>
                      <a:pt x="107865" y="20332"/>
                    </a:cubicBezTo>
                    <a:cubicBezTo>
                      <a:pt x="107382" y="20332"/>
                      <a:pt x="106898" y="20386"/>
                      <a:pt x="106423" y="20494"/>
                    </a:cubicBezTo>
                    <a:lnTo>
                      <a:pt x="106423" y="20494"/>
                    </a:lnTo>
                    <a:cubicBezTo>
                      <a:pt x="106463" y="16335"/>
                      <a:pt x="109641" y="14254"/>
                      <a:pt x="112819" y="14254"/>
                    </a:cubicBezTo>
                    <a:close/>
                    <a:moveTo>
                      <a:pt x="136134" y="14257"/>
                    </a:moveTo>
                    <a:cubicBezTo>
                      <a:pt x="139307" y="14257"/>
                      <a:pt x="142483" y="16335"/>
                      <a:pt x="142525" y="20492"/>
                    </a:cubicBezTo>
                    <a:lnTo>
                      <a:pt x="142525" y="20492"/>
                    </a:lnTo>
                    <a:cubicBezTo>
                      <a:pt x="142054" y="20391"/>
                      <a:pt x="141580" y="20342"/>
                      <a:pt x="141109" y="20342"/>
                    </a:cubicBezTo>
                    <a:cubicBezTo>
                      <a:pt x="139250" y="20342"/>
                      <a:pt x="137444" y="21108"/>
                      <a:pt x="136145" y="22501"/>
                    </a:cubicBezTo>
                    <a:cubicBezTo>
                      <a:pt x="134872" y="21121"/>
                      <a:pt x="133071" y="20341"/>
                      <a:pt x="131199" y="20341"/>
                    </a:cubicBezTo>
                    <a:cubicBezTo>
                      <a:pt x="130715" y="20341"/>
                      <a:pt x="130231" y="20395"/>
                      <a:pt x="129756" y="20494"/>
                    </a:cubicBezTo>
                    <a:lnTo>
                      <a:pt x="129756" y="20494"/>
                    </a:lnTo>
                    <a:cubicBezTo>
                      <a:pt x="129787" y="16336"/>
                      <a:pt x="132959" y="14257"/>
                      <a:pt x="136134" y="14257"/>
                    </a:cubicBezTo>
                    <a:close/>
                    <a:moveTo>
                      <a:pt x="89297" y="14362"/>
                    </a:moveTo>
                    <a:cubicBezTo>
                      <a:pt x="91875" y="14362"/>
                      <a:pt x="94452" y="15733"/>
                      <a:pt x="95348" y="18477"/>
                    </a:cubicBezTo>
                    <a:cubicBezTo>
                      <a:pt x="95572" y="19158"/>
                      <a:pt x="95679" y="19875"/>
                      <a:pt x="95688" y="20583"/>
                    </a:cubicBezTo>
                    <a:cubicBezTo>
                      <a:pt x="95213" y="20481"/>
                      <a:pt x="94735" y="20431"/>
                      <a:pt x="94260" y="20431"/>
                    </a:cubicBezTo>
                    <a:cubicBezTo>
                      <a:pt x="92399" y="20431"/>
                      <a:pt x="90599" y="21198"/>
                      <a:pt x="89299" y="22590"/>
                    </a:cubicBezTo>
                    <a:cubicBezTo>
                      <a:pt x="88018" y="21210"/>
                      <a:pt x="86226" y="20431"/>
                      <a:pt x="84344" y="20431"/>
                    </a:cubicBezTo>
                    <a:cubicBezTo>
                      <a:pt x="83860" y="20431"/>
                      <a:pt x="83376" y="20485"/>
                      <a:pt x="82902" y="20583"/>
                    </a:cubicBezTo>
                    <a:cubicBezTo>
                      <a:pt x="82902" y="19875"/>
                      <a:pt x="83018" y="19158"/>
                      <a:pt x="83233" y="18486"/>
                    </a:cubicBezTo>
                    <a:cubicBezTo>
                      <a:pt x="84130" y="15738"/>
                      <a:pt x="86714" y="14362"/>
                      <a:pt x="89297" y="14362"/>
                    </a:cubicBezTo>
                    <a:close/>
                    <a:moveTo>
                      <a:pt x="42353" y="14449"/>
                    </a:moveTo>
                    <a:cubicBezTo>
                      <a:pt x="45529" y="14449"/>
                      <a:pt x="48704" y="16525"/>
                      <a:pt x="48744" y="20682"/>
                    </a:cubicBezTo>
                    <a:cubicBezTo>
                      <a:pt x="48269" y="20580"/>
                      <a:pt x="47791" y="20530"/>
                      <a:pt x="47316" y="20530"/>
                    </a:cubicBezTo>
                    <a:cubicBezTo>
                      <a:pt x="45456" y="20530"/>
                      <a:pt x="43649" y="21293"/>
                      <a:pt x="42351" y="22684"/>
                    </a:cubicBezTo>
                    <a:lnTo>
                      <a:pt x="42351" y="22684"/>
                    </a:lnTo>
                    <a:cubicBezTo>
                      <a:pt x="41070" y="21307"/>
                      <a:pt x="39280" y="20529"/>
                      <a:pt x="37400" y="20529"/>
                    </a:cubicBezTo>
                    <a:cubicBezTo>
                      <a:pt x="36916" y="20529"/>
                      <a:pt x="36432" y="20583"/>
                      <a:pt x="35958" y="20682"/>
                    </a:cubicBezTo>
                    <a:cubicBezTo>
                      <a:pt x="35998" y="16527"/>
                      <a:pt x="39176" y="14449"/>
                      <a:pt x="42353" y="14449"/>
                    </a:cubicBezTo>
                    <a:close/>
                    <a:moveTo>
                      <a:pt x="65651" y="14458"/>
                    </a:moveTo>
                    <a:cubicBezTo>
                      <a:pt x="68826" y="14458"/>
                      <a:pt x="72001" y="16534"/>
                      <a:pt x="72041" y="20691"/>
                    </a:cubicBezTo>
                    <a:cubicBezTo>
                      <a:pt x="71568" y="20589"/>
                      <a:pt x="71091" y="20539"/>
                      <a:pt x="70617" y="20539"/>
                    </a:cubicBezTo>
                    <a:cubicBezTo>
                      <a:pt x="68758" y="20539"/>
                      <a:pt x="66952" y="21305"/>
                      <a:pt x="65653" y="22698"/>
                    </a:cubicBezTo>
                    <a:cubicBezTo>
                      <a:pt x="64371" y="21318"/>
                      <a:pt x="62579" y="20538"/>
                      <a:pt x="60697" y="20538"/>
                    </a:cubicBezTo>
                    <a:cubicBezTo>
                      <a:pt x="60214" y="20538"/>
                      <a:pt x="59730" y="20592"/>
                      <a:pt x="59255" y="20691"/>
                    </a:cubicBezTo>
                    <a:cubicBezTo>
                      <a:pt x="59295" y="16536"/>
                      <a:pt x="62473" y="14458"/>
                      <a:pt x="65651" y="14458"/>
                    </a:cubicBezTo>
                    <a:close/>
                    <a:moveTo>
                      <a:pt x="18803" y="14564"/>
                    </a:moveTo>
                    <a:cubicBezTo>
                      <a:pt x="21386" y="14564"/>
                      <a:pt x="23968" y="15937"/>
                      <a:pt x="24864" y="18684"/>
                    </a:cubicBezTo>
                    <a:cubicBezTo>
                      <a:pt x="25079" y="19365"/>
                      <a:pt x="25196" y="20072"/>
                      <a:pt x="25196" y="20789"/>
                    </a:cubicBezTo>
                    <a:cubicBezTo>
                      <a:pt x="24718" y="20684"/>
                      <a:pt x="24235" y="20633"/>
                      <a:pt x="23756" y="20633"/>
                    </a:cubicBezTo>
                    <a:cubicBezTo>
                      <a:pt x="21903" y="20633"/>
                      <a:pt x="20103" y="21401"/>
                      <a:pt x="18807" y="22796"/>
                    </a:cubicBezTo>
                    <a:cubicBezTo>
                      <a:pt x="17542" y="21424"/>
                      <a:pt x="15754" y="20637"/>
                      <a:pt x="13893" y="20637"/>
                    </a:cubicBezTo>
                    <a:cubicBezTo>
                      <a:pt x="13882" y="20637"/>
                      <a:pt x="13871" y="20637"/>
                      <a:pt x="13861" y="20637"/>
                    </a:cubicBezTo>
                    <a:cubicBezTo>
                      <a:pt x="13368" y="20637"/>
                      <a:pt x="12884" y="20682"/>
                      <a:pt x="12409" y="20789"/>
                    </a:cubicBezTo>
                    <a:cubicBezTo>
                      <a:pt x="12418" y="20072"/>
                      <a:pt x="12526" y="19365"/>
                      <a:pt x="12741" y="18684"/>
                    </a:cubicBezTo>
                    <a:cubicBezTo>
                      <a:pt x="13637" y="15937"/>
                      <a:pt x="16220" y="14564"/>
                      <a:pt x="18803" y="14564"/>
                    </a:cubicBezTo>
                    <a:close/>
                    <a:moveTo>
                      <a:pt x="117964" y="20716"/>
                    </a:moveTo>
                    <a:cubicBezTo>
                      <a:pt x="118390" y="20716"/>
                      <a:pt x="118819" y="20755"/>
                      <a:pt x="119245" y="20834"/>
                    </a:cubicBezTo>
                    <a:cubicBezTo>
                      <a:pt x="118726" y="21443"/>
                      <a:pt x="118322" y="22151"/>
                      <a:pt x="118063" y="22913"/>
                    </a:cubicBezTo>
                    <a:cubicBezTo>
                      <a:pt x="117821" y="23612"/>
                      <a:pt x="117722" y="24356"/>
                      <a:pt x="117758" y="25099"/>
                    </a:cubicBezTo>
                    <a:cubicBezTo>
                      <a:pt x="116516" y="23796"/>
                      <a:pt x="114757" y="22957"/>
                      <a:pt x="112897" y="22957"/>
                    </a:cubicBezTo>
                    <a:cubicBezTo>
                      <a:pt x="112878" y="22957"/>
                      <a:pt x="112858" y="22958"/>
                      <a:pt x="112839" y="22958"/>
                    </a:cubicBezTo>
                    <a:cubicBezTo>
                      <a:pt x="114174" y="21512"/>
                      <a:pt x="116038" y="20716"/>
                      <a:pt x="117964" y="20716"/>
                    </a:cubicBezTo>
                    <a:close/>
                    <a:moveTo>
                      <a:pt x="130993" y="20716"/>
                    </a:moveTo>
                    <a:cubicBezTo>
                      <a:pt x="132921" y="20716"/>
                      <a:pt x="134791" y="21512"/>
                      <a:pt x="136127" y="22958"/>
                    </a:cubicBezTo>
                    <a:cubicBezTo>
                      <a:pt x="136107" y="22958"/>
                      <a:pt x="136088" y="22957"/>
                      <a:pt x="136068" y="22957"/>
                    </a:cubicBezTo>
                    <a:cubicBezTo>
                      <a:pt x="134208" y="22957"/>
                      <a:pt x="132440" y="23796"/>
                      <a:pt x="131199" y="25099"/>
                    </a:cubicBezTo>
                    <a:cubicBezTo>
                      <a:pt x="131234" y="24356"/>
                      <a:pt x="131136" y="23612"/>
                      <a:pt x="130894" y="22913"/>
                    </a:cubicBezTo>
                    <a:cubicBezTo>
                      <a:pt x="130634" y="22151"/>
                      <a:pt x="130231" y="21452"/>
                      <a:pt x="129711" y="20834"/>
                    </a:cubicBezTo>
                    <a:cubicBezTo>
                      <a:pt x="130138" y="20755"/>
                      <a:pt x="130567" y="20716"/>
                      <a:pt x="130993" y="20716"/>
                    </a:cubicBezTo>
                    <a:close/>
                    <a:moveTo>
                      <a:pt x="84143" y="20805"/>
                    </a:moveTo>
                    <a:cubicBezTo>
                      <a:pt x="86076" y="20805"/>
                      <a:pt x="87948" y="21602"/>
                      <a:pt x="89290" y="23047"/>
                    </a:cubicBezTo>
                    <a:cubicBezTo>
                      <a:pt x="90627" y="21607"/>
                      <a:pt x="92501" y="20806"/>
                      <a:pt x="94436" y="20806"/>
                    </a:cubicBezTo>
                    <a:cubicBezTo>
                      <a:pt x="94861" y="20806"/>
                      <a:pt x="95289" y="20845"/>
                      <a:pt x="95715" y="20924"/>
                    </a:cubicBezTo>
                    <a:cubicBezTo>
                      <a:pt x="94720" y="22106"/>
                      <a:pt x="94138" y="23603"/>
                      <a:pt x="94219" y="25198"/>
                    </a:cubicBezTo>
                    <a:cubicBezTo>
                      <a:pt x="92977" y="23894"/>
                      <a:pt x="91209" y="23056"/>
                      <a:pt x="89341" y="23056"/>
                    </a:cubicBezTo>
                    <a:cubicBezTo>
                      <a:pt x="89321" y="23056"/>
                      <a:pt x="89301" y="23056"/>
                      <a:pt x="89281" y="23056"/>
                    </a:cubicBezTo>
                    <a:cubicBezTo>
                      <a:pt x="89262" y="23056"/>
                      <a:pt x="89242" y="23056"/>
                      <a:pt x="89222" y="23056"/>
                    </a:cubicBezTo>
                    <a:cubicBezTo>
                      <a:pt x="87362" y="23056"/>
                      <a:pt x="85595" y="23894"/>
                      <a:pt x="84353" y="25198"/>
                    </a:cubicBezTo>
                    <a:cubicBezTo>
                      <a:pt x="84434" y="23612"/>
                      <a:pt x="83851" y="22106"/>
                      <a:pt x="82866" y="20924"/>
                    </a:cubicBezTo>
                    <a:lnTo>
                      <a:pt x="82857" y="20924"/>
                    </a:lnTo>
                    <a:cubicBezTo>
                      <a:pt x="83285" y="20844"/>
                      <a:pt x="83716" y="20805"/>
                      <a:pt x="84143" y="20805"/>
                    </a:cubicBezTo>
                    <a:close/>
                    <a:moveTo>
                      <a:pt x="60510" y="20908"/>
                    </a:moveTo>
                    <a:cubicBezTo>
                      <a:pt x="62444" y="20908"/>
                      <a:pt x="64322" y="21705"/>
                      <a:pt x="65662" y="23155"/>
                    </a:cubicBezTo>
                    <a:cubicBezTo>
                      <a:pt x="65642" y="23155"/>
                      <a:pt x="65622" y="23155"/>
                      <a:pt x="65602" y="23155"/>
                    </a:cubicBezTo>
                    <a:cubicBezTo>
                      <a:pt x="63720" y="23155"/>
                      <a:pt x="61965" y="23989"/>
                      <a:pt x="60724" y="25287"/>
                    </a:cubicBezTo>
                    <a:lnTo>
                      <a:pt x="60724" y="25287"/>
                    </a:lnTo>
                    <a:cubicBezTo>
                      <a:pt x="60769" y="24543"/>
                      <a:pt x="60662" y="23809"/>
                      <a:pt x="60429" y="23110"/>
                    </a:cubicBezTo>
                    <a:cubicBezTo>
                      <a:pt x="60160" y="22348"/>
                      <a:pt x="59766" y="21641"/>
                      <a:pt x="59246" y="21022"/>
                    </a:cubicBezTo>
                    <a:cubicBezTo>
                      <a:pt x="59667" y="20945"/>
                      <a:pt x="60090" y="20908"/>
                      <a:pt x="60510" y="20908"/>
                    </a:cubicBezTo>
                    <a:close/>
                    <a:moveTo>
                      <a:pt x="47505" y="20905"/>
                    </a:moveTo>
                    <a:cubicBezTo>
                      <a:pt x="47929" y="20905"/>
                      <a:pt x="48356" y="20943"/>
                      <a:pt x="48780" y="21022"/>
                    </a:cubicBezTo>
                    <a:cubicBezTo>
                      <a:pt x="48251" y="21641"/>
                      <a:pt x="47848" y="22348"/>
                      <a:pt x="47579" y="23119"/>
                    </a:cubicBezTo>
                    <a:lnTo>
                      <a:pt x="47597" y="23110"/>
                    </a:lnTo>
                    <a:lnTo>
                      <a:pt x="47597" y="23110"/>
                    </a:lnTo>
                    <a:cubicBezTo>
                      <a:pt x="47355" y="23809"/>
                      <a:pt x="47257" y="24544"/>
                      <a:pt x="47293" y="25287"/>
                    </a:cubicBezTo>
                    <a:cubicBezTo>
                      <a:pt x="46045" y="23977"/>
                      <a:pt x="44274" y="23146"/>
                      <a:pt x="42394" y="23146"/>
                    </a:cubicBezTo>
                    <a:cubicBezTo>
                      <a:pt x="42384" y="23146"/>
                      <a:pt x="42374" y="23146"/>
                      <a:pt x="42364" y="23146"/>
                    </a:cubicBezTo>
                    <a:cubicBezTo>
                      <a:pt x="43709" y="21706"/>
                      <a:pt x="45577" y="20905"/>
                      <a:pt x="47505" y="20905"/>
                    </a:cubicBezTo>
                    <a:close/>
                    <a:moveTo>
                      <a:pt x="107673" y="20708"/>
                    </a:moveTo>
                    <a:cubicBezTo>
                      <a:pt x="109600" y="20708"/>
                      <a:pt x="111466" y="21504"/>
                      <a:pt x="112812" y="22949"/>
                    </a:cubicBezTo>
                    <a:cubicBezTo>
                      <a:pt x="112802" y="22949"/>
                      <a:pt x="112793" y="22949"/>
                      <a:pt x="112783" y="22949"/>
                    </a:cubicBezTo>
                    <a:cubicBezTo>
                      <a:pt x="110787" y="22949"/>
                      <a:pt x="108908" y="23888"/>
                      <a:pt x="107659" y="25341"/>
                    </a:cubicBezTo>
                    <a:cubicBezTo>
                      <a:pt x="107785" y="23675"/>
                      <a:pt x="107184" y="22098"/>
                      <a:pt x="106136" y="20888"/>
                    </a:cubicBezTo>
                    <a:lnTo>
                      <a:pt x="106136" y="20879"/>
                    </a:lnTo>
                    <a:cubicBezTo>
                      <a:pt x="106647" y="20764"/>
                      <a:pt x="107162" y="20708"/>
                      <a:pt x="107673" y="20708"/>
                    </a:cubicBezTo>
                    <a:close/>
                    <a:moveTo>
                      <a:pt x="13652" y="21003"/>
                    </a:moveTo>
                    <a:cubicBezTo>
                      <a:pt x="15588" y="21003"/>
                      <a:pt x="17463" y="21806"/>
                      <a:pt x="18807" y="23253"/>
                    </a:cubicBezTo>
                    <a:cubicBezTo>
                      <a:pt x="18787" y="23253"/>
                      <a:pt x="18768" y="23253"/>
                      <a:pt x="18748" y="23253"/>
                    </a:cubicBezTo>
                    <a:cubicBezTo>
                      <a:pt x="16879" y="23253"/>
                      <a:pt x="15111" y="24092"/>
                      <a:pt x="13870" y="25395"/>
                    </a:cubicBezTo>
                    <a:cubicBezTo>
                      <a:pt x="13951" y="23809"/>
                      <a:pt x="13368" y="22313"/>
                      <a:pt x="12382" y="21130"/>
                    </a:cubicBezTo>
                    <a:lnTo>
                      <a:pt x="12374" y="21121"/>
                    </a:lnTo>
                    <a:cubicBezTo>
                      <a:pt x="12799" y="21042"/>
                      <a:pt x="13227" y="21003"/>
                      <a:pt x="13652" y="21003"/>
                    </a:cubicBezTo>
                    <a:close/>
                    <a:moveTo>
                      <a:pt x="23953" y="21003"/>
                    </a:moveTo>
                    <a:cubicBezTo>
                      <a:pt x="24378" y="21003"/>
                      <a:pt x="24806" y="21042"/>
                      <a:pt x="25232" y="21121"/>
                    </a:cubicBezTo>
                    <a:cubicBezTo>
                      <a:pt x="24237" y="22304"/>
                      <a:pt x="23655" y="23800"/>
                      <a:pt x="23744" y="25395"/>
                    </a:cubicBezTo>
                    <a:cubicBezTo>
                      <a:pt x="22494" y="24092"/>
                      <a:pt x="20726" y="23253"/>
                      <a:pt x="18866" y="23253"/>
                    </a:cubicBezTo>
                    <a:cubicBezTo>
                      <a:pt x="18846" y="23253"/>
                      <a:pt x="18827" y="23253"/>
                      <a:pt x="18807" y="23253"/>
                    </a:cubicBezTo>
                    <a:cubicBezTo>
                      <a:pt x="20144" y="21806"/>
                      <a:pt x="22018" y="21003"/>
                      <a:pt x="23953" y="21003"/>
                    </a:cubicBezTo>
                    <a:close/>
                    <a:moveTo>
                      <a:pt x="37173" y="20910"/>
                    </a:moveTo>
                    <a:cubicBezTo>
                      <a:pt x="39106" y="20910"/>
                      <a:pt x="40979" y="21706"/>
                      <a:pt x="42328" y="23155"/>
                    </a:cubicBezTo>
                    <a:cubicBezTo>
                      <a:pt x="42310" y="23155"/>
                      <a:pt x="42291" y="23155"/>
                      <a:pt x="42273" y="23155"/>
                    </a:cubicBezTo>
                    <a:cubicBezTo>
                      <a:pt x="40286" y="23155"/>
                      <a:pt x="38419" y="24100"/>
                      <a:pt x="37176" y="25538"/>
                    </a:cubicBezTo>
                    <a:cubicBezTo>
                      <a:pt x="37302" y="23881"/>
                      <a:pt x="36701" y="22304"/>
                      <a:pt x="35653" y="21076"/>
                    </a:cubicBezTo>
                    <a:cubicBezTo>
                      <a:pt x="36158" y="20965"/>
                      <a:pt x="36668" y="20910"/>
                      <a:pt x="37173" y="20910"/>
                    </a:cubicBezTo>
                    <a:close/>
                    <a:moveTo>
                      <a:pt x="124477" y="18862"/>
                    </a:moveTo>
                    <a:cubicBezTo>
                      <a:pt x="127059" y="18862"/>
                      <a:pt x="129640" y="20235"/>
                      <a:pt x="130536" y="22985"/>
                    </a:cubicBezTo>
                    <a:cubicBezTo>
                      <a:pt x="130751" y="23666"/>
                      <a:pt x="130867" y="24373"/>
                      <a:pt x="130867" y="25090"/>
                    </a:cubicBezTo>
                    <a:cubicBezTo>
                      <a:pt x="130388" y="24985"/>
                      <a:pt x="129906" y="24934"/>
                      <a:pt x="129426" y="24934"/>
                    </a:cubicBezTo>
                    <a:cubicBezTo>
                      <a:pt x="127574" y="24934"/>
                      <a:pt x="125776" y="25700"/>
                      <a:pt x="124487" y="27089"/>
                    </a:cubicBezTo>
                    <a:cubicBezTo>
                      <a:pt x="123206" y="25709"/>
                      <a:pt x="121414" y="24929"/>
                      <a:pt x="119532" y="24929"/>
                    </a:cubicBezTo>
                    <a:cubicBezTo>
                      <a:pt x="119048" y="24929"/>
                      <a:pt x="118564" y="24983"/>
                      <a:pt x="118089" y="25090"/>
                    </a:cubicBezTo>
                    <a:cubicBezTo>
                      <a:pt x="118089" y="24373"/>
                      <a:pt x="118197" y="23666"/>
                      <a:pt x="118412" y="22985"/>
                    </a:cubicBezTo>
                    <a:cubicBezTo>
                      <a:pt x="119308" y="20237"/>
                      <a:pt x="121893" y="18862"/>
                      <a:pt x="124477" y="18862"/>
                    </a:cubicBezTo>
                    <a:close/>
                    <a:moveTo>
                      <a:pt x="77632" y="18956"/>
                    </a:moveTo>
                    <a:cubicBezTo>
                      <a:pt x="80806" y="18956"/>
                      <a:pt x="83981" y="21032"/>
                      <a:pt x="84022" y="25189"/>
                    </a:cubicBezTo>
                    <a:cubicBezTo>
                      <a:pt x="83548" y="25087"/>
                      <a:pt x="83071" y="25037"/>
                      <a:pt x="82597" y="25037"/>
                    </a:cubicBezTo>
                    <a:cubicBezTo>
                      <a:pt x="80739" y="25037"/>
                      <a:pt x="78934" y="25804"/>
                      <a:pt x="77642" y="27196"/>
                    </a:cubicBezTo>
                    <a:cubicBezTo>
                      <a:pt x="76360" y="25816"/>
                      <a:pt x="74568" y="25037"/>
                      <a:pt x="72687" y="25037"/>
                    </a:cubicBezTo>
                    <a:cubicBezTo>
                      <a:pt x="72203" y="25037"/>
                      <a:pt x="71719" y="25090"/>
                      <a:pt x="71244" y="25189"/>
                    </a:cubicBezTo>
                    <a:cubicBezTo>
                      <a:pt x="71280" y="21035"/>
                      <a:pt x="74456" y="18956"/>
                      <a:pt x="77632" y="18956"/>
                    </a:cubicBezTo>
                    <a:close/>
                    <a:moveTo>
                      <a:pt x="100947" y="18956"/>
                    </a:moveTo>
                    <a:cubicBezTo>
                      <a:pt x="104121" y="18956"/>
                      <a:pt x="107295" y="21032"/>
                      <a:pt x="107337" y="25187"/>
                    </a:cubicBezTo>
                    <a:lnTo>
                      <a:pt x="107337" y="25187"/>
                    </a:lnTo>
                    <a:cubicBezTo>
                      <a:pt x="106865" y="25086"/>
                      <a:pt x="106389" y="25037"/>
                      <a:pt x="105917" y="25037"/>
                    </a:cubicBezTo>
                    <a:cubicBezTo>
                      <a:pt x="104054" y="25037"/>
                      <a:pt x="102249" y="25804"/>
                      <a:pt x="100957" y="27196"/>
                    </a:cubicBezTo>
                    <a:cubicBezTo>
                      <a:pt x="99676" y="25816"/>
                      <a:pt x="97883" y="25037"/>
                      <a:pt x="96002" y="25037"/>
                    </a:cubicBezTo>
                    <a:cubicBezTo>
                      <a:pt x="95518" y="25037"/>
                      <a:pt x="95034" y="25090"/>
                      <a:pt x="94559" y="25189"/>
                    </a:cubicBezTo>
                    <a:cubicBezTo>
                      <a:pt x="94595" y="21035"/>
                      <a:pt x="97771" y="18956"/>
                      <a:pt x="100947" y="18956"/>
                    </a:cubicBezTo>
                    <a:close/>
                    <a:moveTo>
                      <a:pt x="53993" y="19061"/>
                    </a:moveTo>
                    <a:cubicBezTo>
                      <a:pt x="56574" y="19061"/>
                      <a:pt x="59156" y="20434"/>
                      <a:pt x="60052" y="23182"/>
                    </a:cubicBezTo>
                    <a:lnTo>
                      <a:pt x="60070" y="23173"/>
                    </a:lnTo>
                    <a:cubicBezTo>
                      <a:pt x="60285" y="23854"/>
                      <a:pt x="60393" y="24562"/>
                      <a:pt x="60402" y="25278"/>
                    </a:cubicBezTo>
                    <a:cubicBezTo>
                      <a:pt x="59927" y="25177"/>
                      <a:pt x="59448" y="25127"/>
                      <a:pt x="58973" y="25127"/>
                    </a:cubicBezTo>
                    <a:cubicBezTo>
                      <a:pt x="57110" y="25127"/>
                      <a:pt x="55305" y="25893"/>
                      <a:pt x="54013" y="27286"/>
                    </a:cubicBezTo>
                    <a:cubicBezTo>
                      <a:pt x="52732" y="25906"/>
                      <a:pt x="50939" y="25126"/>
                      <a:pt x="49058" y="25126"/>
                    </a:cubicBezTo>
                    <a:cubicBezTo>
                      <a:pt x="48574" y="25126"/>
                      <a:pt x="48090" y="25171"/>
                      <a:pt x="47615" y="25278"/>
                    </a:cubicBezTo>
                    <a:cubicBezTo>
                      <a:pt x="47615" y="24562"/>
                      <a:pt x="47732" y="23854"/>
                      <a:pt x="47947" y="23173"/>
                    </a:cubicBezTo>
                    <a:cubicBezTo>
                      <a:pt x="48838" y="20432"/>
                      <a:pt x="51415" y="19061"/>
                      <a:pt x="53993" y="19061"/>
                    </a:cubicBezTo>
                    <a:close/>
                    <a:moveTo>
                      <a:pt x="7148" y="19155"/>
                    </a:moveTo>
                    <a:cubicBezTo>
                      <a:pt x="10323" y="19155"/>
                      <a:pt x="13498" y="21234"/>
                      <a:pt x="13538" y="25395"/>
                    </a:cubicBezTo>
                    <a:cubicBezTo>
                      <a:pt x="13060" y="25290"/>
                      <a:pt x="12577" y="25239"/>
                      <a:pt x="12098" y="25239"/>
                    </a:cubicBezTo>
                    <a:cubicBezTo>
                      <a:pt x="10244" y="25239"/>
                      <a:pt x="8445" y="26005"/>
                      <a:pt x="7150" y="27393"/>
                    </a:cubicBezTo>
                    <a:cubicBezTo>
                      <a:pt x="5868" y="26013"/>
                      <a:pt x="4076" y="25234"/>
                      <a:pt x="2194" y="25234"/>
                    </a:cubicBezTo>
                    <a:cubicBezTo>
                      <a:pt x="1711" y="25234"/>
                      <a:pt x="1227" y="25287"/>
                      <a:pt x="752" y="25395"/>
                    </a:cubicBezTo>
                    <a:cubicBezTo>
                      <a:pt x="792" y="21236"/>
                      <a:pt x="3970" y="19155"/>
                      <a:pt x="7148" y="19155"/>
                    </a:cubicBezTo>
                    <a:close/>
                    <a:moveTo>
                      <a:pt x="30463" y="19158"/>
                    </a:moveTo>
                    <a:cubicBezTo>
                      <a:pt x="33636" y="19158"/>
                      <a:pt x="36811" y="21236"/>
                      <a:pt x="36854" y="25391"/>
                    </a:cubicBezTo>
                    <a:lnTo>
                      <a:pt x="36854" y="25391"/>
                    </a:lnTo>
                    <a:cubicBezTo>
                      <a:pt x="36379" y="25289"/>
                      <a:pt x="35901" y="25239"/>
                      <a:pt x="35426" y="25239"/>
                    </a:cubicBezTo>
                    <a:cubicBezTo>
                      <a:pt x="33569" y="25239"/>
                      <a:pt x="31771" y="26005"/>
                      <a:pt x="30483" y="27393"/>
                    </a:cubicBezTo>
                    <a:cubicBezTo>
                      <a:pt x="29201" y="26022"/>
                      <a:pt x="27409" y="25234"/>
                      <a:pt x="25528" y="25234"/>
                    </a:cubicBezTo>
                    <a:cubicBezTo>
                      <a:pt x="25044" y="25234"/>
                      <a:pt x="24560" y="25287"/>
                      <a:pt x="24085" y="25395"/>
                    </a:cubicBezTo>
                    <a:cubicBezTo>
                      <a:pt x="24116" y="21237"/>
                      <a:pt x="27288" y="19158"/>
                      <a:pt x="30463" y="19158"/>
                    </a:cubicBezTo>
                    <a:close/>
                    <a:moveTo>
                      <a:pt x="129616" y="25309"/>
                    </a:moveTo>
                    <a:cubicBezTo>
                      <a:pt x="130046" y="25309"/>
                      <a:pt x="130480" y="25349"/>
                      <a:pt x="130912" y="25431"/>
                    </a:cubicBezTo>
                    <a:cubicBezTo>
                      <a:pt x="129908" y="26605"/>
                      <a:pt x="129326" y="28110"/>
                      <a:pt x="129415" y="29696"/>
                    </a:cubicBezTo>
                    <a:lnTo>
                      <a:pt x="129415" y="29705"/>
                    </a:lnTo>
                    <a:cubicBezTo>
                      <a:pt x="128174" y="28393"/>
                      <a:pt x="126407" y="27563"/>
                      <a:pt x="124538" y="27563"/>
                    </a:cubicBezTo>
                    <a:cubicBezTo>
                      <a:pt x="124518" y="27563"/>
                      <a:pt x="124498" y="27563"/>
                      <a:pt x="124478" y="27563"/>
                    </a:cubicBezTo>
                    <a:cubicBezTo>
                      <a:pt x="124459" y="27563"/>
                      <a:pt x="124439" y="27563"/>
                      <a:pt x="124419" y="27563"/>
                    </a:cubicBezTo>
                    <a:cubicBezTo>
                      <a:pt x="122559" y="27563"/>
                      <a:pt x="120791" y="28402"/>
                      <a:pt x="119550" y="29705"/>
                    </a:cubicBezTo>
                    <a:cubicBezTo>
                      <a:pt x="119631" y="28110"/>
                      <a:pt x="119048" y="26605"/>
                      <a:pt x="118054" y="25431"/>
                    </a:cubicBezTo>
                    <a:cubicBezTo>
                      <a:pt x="118485" y="25349"/>
                      <a:pt x="118919" y="25309"/>
                      <a:pt x="119350" y="25309"/>
                    </a:cubicBezTo>
                    <a:cubicBezTo>
                      <a:pt x="121279" y="25309"/>
                      <a:pt x="123147" y="26111"/>
                      <a:pt x="124487" y="27554"/>
                    </a:cubicBezTo>
                    <a:cubicBezTo>
                      <a:pt x="125820" y="26111"/>
                      <a:pt x="127687" y="25309"/>
                      <a:pt x="129616" y="25309"/>
                    </a:cubicBezTo>
                    <a:close/>
                    <a:moveTo>
                      <a:pt x="48849" y="25510"/>
                    </a:moveTo>
                    <a:cubicBezTo>
                      <a:pt x="50784" y="25510"/>
                      <a:pt x="52659" y="26313"/>
                      <a:pt x="54004" y="27760"/>
                    </a:cubicBezTo>
                    <a:lnTo>
                      <a:pt x="54004" y="27760"/>
                    </a:lnTo>
                    <a:cubicBezTo>
                      <a:pt x="54001" y="27760"/>
                      <a:pt x="53998" y="27761"/>
                      <a:pt x="53995" y="27761"/>
                    </a:cubicBezTo>
                    <a:cubicBezTo>
                      <a:pt x="53975" y="27760"/>
                      <a:pt x="53956" y="27760"/>
                      <a:pt x="53936" y="27760"/>
                    </a:cubicBezTo>
                    <a:cubicBezTo>
                      <a:pt x="52067" y="27760"/>
                      <a:pt x="50308" y="28599"/>
                      <a:pt x="49058" y="29902"/>
                    </a:cubicBezTo>
                    <a:cubicBezTo>
                      <a:pt x="49138" y="28307"/>
                      <a:pt x="48565" y="26811"/>
                      <a:pt x="47561" y="25628"/>
                    </a:cubicBezTo>
                    <a:lnTo>
                      <a:pt x="47570" y="25628"/>
                    </a:lnTo>
                    <a:cubicBezTo>
                      <a:pt x="47996" y="25549"/>
                      <a:pt x="48424" y="25510"/>
                      <a:pt x="48849" y="25510"/>
                    </a:cubicBezTo>
                    <a:close/>
                    <a:moveTo>
                      <a:pt x="59145" y="25510"/>
                    </a:moveTo>
                    <a:cubicBezTo>
                      <a:pt x="59569" y="25510"/>
                      <a:pt x="59996" y="25549"/>
                      <a:pt x="60420" y="25628"/>
                    </a:cubicBezTo>
                    <a:cubicBezTo>
                      <a:pt x="59434" y="26811"/>
                      <a:pt x="58852" y="28307"/>
                      <a:pt x="58932" y="29902"/>
                    </a:cubicBezTo>
                    <a:cubicBezTo>
                      <a:pt x="57691" y="28599"/>
                      <a:pt x="55923" y="27760"/>
                      <a:pt x="54054" y="27760"/>
                    </a:cubicBezTo>
                    <a:cubicBezTo>
                      <a:pt x="54037" y="27760"/>
                      <a:pt x="54021" y="27760"/>
                      <a:pt x="54004" y="27760"/>
                    </a:cubicBezTo>
                    <a:lnTo>
                      <a:pt x="54004" y="27760"/>
                    </a:lnTo>
                    <a:cubicBezTo>
                      <a:pt x="55341" y="26313"/>
                      <a:pt x="57215" y="25510"/>
                      <a:pt x="59145" y="25510"/>
                    </a:cubicBezTo>
                    <a:close/>
                    <a:moveTo>
                      <a:pt x="25317" y="25617"/>
                    </a:moveTo>
                    <a:cubicBezTo>
                      <a:pt x="27250" y="25617"/>
                      <a:pt x="29122" y="26414"/>
                      <a:pt x="30465" y="27859"/>
                    </a:cubicBezTo>
                    <a:cubicBezTo>
                      <a:pt x="30445" y="27859"/>
                      <a:pt x="30425" y="27859"/>
                      <a:pt x="30406" y="27859"/>
                    </a:cubicBezTo>
                    <a:cubicBezTo>
                      <a:pt x="28537" y="27859"/>
                      <a:pt x="26769" y="28697"/>
                      <a:pt x="25528" y="30001"/>
                    </a:cubicBezTo>
                    <a:cubicBezTo>
                      <a:pt x="25608" y="28415"/>
                      <a:pt x="25026" y="26909"/>
                      <a:pt x="24031" y="25735"/>
                    </a:cubicBezTo>
                    <a:cubicBezTo>
                      <a:pt x="24460" y="25656"/>
                      <a:pt x="24890" y="25617"/>
                      <a:pt x="25317" y="25617"/>
                    </a:cubicBezTo>
                    <a:close/>
                    <a:moveTo>
                      <a:pt x="106136" y="30079"/>
                    </a:moveTo>
                    <a:cubicBezTo>
                      <a:pt x="106135" y="30079"/>
                      <a:pt x="106135" y="30080"/>
                      <a:pt x="106134" y="30080"/>
                    </a:cubicBezTo>
                    <a:lnTo>
                      <a:pt x="106134" y="30080"/>
                    </a:lnTo>
                    <a:lnTo>
                      <a:pt x="106136" y="30081"/>
                    </a:lnTo>
                    <a:cubicBezTo>
                      <a:pt x="106136" y="30081"/>
                      <a:pt x="106136" y="30080"/>
                      <a:pt x="106136" y="30079"/>
                    </a:cubicBezTo>
                    <a:close/>
                    <a:moveTo>
                      <a:pt x="70806" y="20919"/>
                    </a:moveTo>
                    <a:cubicBezTo>
                      <a:pt x="71297" y="20919"/>
                      <a:pt x="71792" y="20971"/>
                      <a:pt x="72283" y="21076"/>
                    </a:cubicBezTo>
                    <a:cubicBezTo>
                      <a:pt x="71289" y="22322"/>
                      <a:pt x="70742" y="23908"/>
                      <a:pt x="70939" y="25574"/>
                    </a:cubicBezTo>
                    <a:cubicBezTo>
                      <a:pt x="71446" y="25463"/>
                      <a:pt x="71957" y="25408"/>
                      <a:pt x="72464" y="25408"/>
                    </a:cubicBezTo>
                    <a:cubicBezTo>
                      <a:pt x="74404" y="25408"/>
                      <a:pt x="76283" y="26206"/>
                      <a:pt x="77633" y="27662"/>
                    </a:cubicBezTo>
                    <a:cubicBezTo>
                      <a:pt x="78968" y="26216"/>
                      <a:pt x="80838" y="25420"/>
                      <a:pt x="82771" y="25420"/>
                    </a:cubicBezTo>
                    <a:cubicBezTo>
                      <a:pt x="83199" y="25420"/>
                      <a:pt x="83629" y="25459"/>
                      <a:pt x="84057" y="25538"/>
                    </a:cubicBezTo>
                    <a:cubicBezTo>
                      <a:pt x="83063" y="26721"/>
                      <a:pt x="82480" y="28218"/>
                      <a:pt x="82570" y="29813"/>
                    </a:cubicBezTo>
                    <a:cubicBezTo>
                      <a:pt x="81320" y="28509"/>
                      <a:pt x="79561" y="27671"/>
                      <a:pt x="77692" y="27671"/>
                    </a:cubicBezTo>
                    <a:cubicBezTo>
                      <a:pt x="77672" y="27671"/>
                      <a:pt x="77653" y="27671"/>
                      <a:pt x="77633" y="27671"/>
                    </a:cubicBezTo>
                    <a:cubicBezTo>
                      <a:pt x="77615" y="27671"/>
                      <a:pt x="77597" y="27671"/>
                      <a:pt x="77578" y="27671"/>
                    </a:cubicBezTo>
                    <a:cubicBezTo>
                      <a:pt x="75520" y="27671"/>
                      <a:pt x="73598" y="28679"/>
                      <a:pt x="72346" y="30207"/>
                    </a:cubicBezTo>
                    <a:cubicBezTo>
                      <a:pt x="72748" y="26485"/>
                      <a:pt x="69425" y="23164"/>
                      <a:pt x="65706" y="23164"/>
                    </a:cubicBezTo>
                    <a:cubicBezTo>
                      <a:pt x="65691" y="23164"/>
                      <a:pt x="65677" y="23164"/>
                      <a:pt x="65662" y="23164"/>
                    </a:cubicBezTo>
                    <a:cubicBezTo>
                      <a:pt x="67004" y="21714"/>
                      <a:pt x="68876" y="20919"/>
                      <a:pt x="70806" y="20919"/>
                    </a:cubicBezTo>
                    <a:close/>
                    <a:moveTo>
                      <a:pt x="35617" y="25606"/>
                    </a:moveTo>
                    <a:cubicBezTo>
                      <a:pt x="36076" y="25606"/>
                      <a:pt x="36538" y="25652"/>
                      <a:pt x="36997" y="25744"/>
                    </a:cubicBezTo>
                    <a:cubicBezTo>
                      <a:pt x="35993" y="26999"/>
                      <a:pt x="35447" y="28594"/>
                      <a:pt x="35644" y="30269"/>
                    </a:cubicBezTo>
                    <a:cubicBezTo>
                      <a:pt x="34392" y="28813"/>
                      <a:pt x="32516" y="27859"/>
                      <a:pt x="30520" y="27859"/>
                    </a:cubicBezTo>
                    <a:cubicBezTo>
                      <a:pt x="30502" y="27859"/>
                      <a:pt x="30483" y="27859"/>
                      <a:pt x="30465" y="27859"/>
                    </a:cubicBezTo>
                    <a:cubicBezTo>
                      <a:pt x="31804" y="26411"/>
                      <a:pt x="33682" y="25606"/>
                      <a:pt x="35617" y="25606"/>
                    </a:cubicBezTo>
                    <a:close/>
                    <a:moveTo>
                      <a:pt x="112816" y="23451"/>
                    </a:moveTo>
                    <a:cubicBezTo>
                      <a:pt x="115993" y="23451"/>
                      <a:pt x="119169" y="25529"/>
                      <a:pt x="119209" y="29687"/>
                    </a:cubicBezTo>
                    <a:cubicBezTo>
                      <a:pt x="118736" y="29585"/>
                      <a:pt x="118259" y="29535"/>
                      <a:pt x="117784" y="29535"/>
                    </a:cubicBezTo>
                    <a:cubicBezTo>
                      <a:pt x="115923" y="29535"/>
                      <a:pt x="114113" y="30302"/>
                      <a:pt x="112821" y="31694"/>
                    </a:cubicBezTo>
                    <a:cubicBezTo>
                      <a:pt x="111539" y="30314"/>
                      <a:pt x="109747" y="29535"/>
                      <a:pt x="107865" y="29535"/>
                    </a:cubicBezTo>
                    <a:cubicBezTo>
                      <a:pt x="107382" y="29535"/>
                      <a:pt x="106898" y="29588"/>
                      <a:pt x="106423" y="29687"/>
                    </a:cubicBezTo>
                    <a:cubicBezTo>
                      <a:pt x="106463" y="25529"/>
                      <a:pt x="109640" y="23451"/>
                      <a:pt x="112816" y="23451"/>
                    </a:cubicBezTo>
                    <a:close/>
                    <a:moveTo>
                      <a:pt x="136139" y="23455"/>
                    </a:moveTo>
                    <a:cubicBezTo>
                      <a:pt x="139311" y="23455"/>
                      <a:pt x="142484" y="25532"/>
                      <a:pt x="142525" y="29687"/>
                    </a:cubicBezTo>
                    <a:lnTo>
                      <a:pt x="142534" y="29696"/>
                    </a:lnTo>
                    <a:cubicBezTo>
                      <a:pt x="142055" y="29591"/>
                      <a:pt x="141572" y="29540"/>
                      <a:pt x="141093" y="29540"/>
                    </a:cubicBezTo>
                    <a:cubicBezTo>
                      <a:pt x="139240" y="29540"/>
                      <a:pt x="137441" y="30306"/>
                      <a:pt x="136145" y="31694"/>
                    </a:cubicBezTo>
                    <a:cubicBezTo>
                      <a:pt x="134872" y="30323"/>
                      <a:pt x="133071" y="29535"/>
                      <a:pt x="131199" y="29535"/>
                    </a:cubicBezTo>
                    <a:cubicBezTo>
                      <a:pt x="130715" y="29535"/>
                      <a:pt x="130231" y="29588"/>
                      <a:pt x="129756" y="29696"/>
                    </a:cubicBezTo>
                    <a:cubicBezTo>
                      <a:pt x="129787" y="25536"/>
                      <a:pt x="132963" y="23455"/>
                      <a:pt x="136139" y="23455"/>
                    </a:cubicBezTo>
                    <a:close/>
                    <a:moveTo>
                      <a:pt x="89290" y="23558"/>
                    </a:moveTo>
                    <a:cubicBezTo>
                      <a:pt x="92466" y="23558"/>
                      <a:pt x="95642" y="25636"/>
                      <a:pt x="95679" y="29793"/>
                    </a:cubicBezTo>
                    <a:lnTo>
                      <a:pt x="95679" y="29793"/>
                    </a:lnTo>
                    <a:cubicBezTo>
                      <a:pt x="95207" y="29692"/>
                      <a:pt x="94732" y="29643"/>
                      <a:pt x="94260" y="29643"/>
                    </a:cubicBezTo>
                    <a:cubicBezTo>
                      <a:pt x="92399" y="29643"/>
                      <a:pt x="90599" y="30409"/>
                      <a:pt x="89299" y="31802"/>
                    </a:cubicBezTo>
                    <a:cubicBezTo>
                      <a:pt x="88018" y="30422"/>
                      <a:pt x="86226" y="29642"/>
                      <a:pt x="84344" y="29642"/>
                    </a:cubicBezTo>
                    <a:cubicBezTo>
                      <a:pt x="83860" y="29642"/>
                      <a:pt x="83376" y="29696"/>
                      <a:pt x="82902" y="29795"/>
                    </a:cubicBezTo>
                    <a:cubicBezTo>
                      <a:pt x="82937" y="25637"/>
                      <a:pt x="86114" y="23558"/>
                      <a:pt x="89290" y="23558"/>
                    </a:cubicBezTo>
                    <a:close/>
                    <a:moveTo>
                      <a:pt x="65666" y="23648"/>
                    </a:moveTo>
                    <a:cubicBezTo>
                      <a:pt x="68843" y="23648"/>
                      <a:pt x="72019" y="25727"/>
                      <a:pt x="72059" y="29884"/>
                    </a:cubicBezTo>
                    <a:cubicBezTo>
                      <a:pt x="71580" y="29779"/>
                      <a:pt x="71096" y="29728"/>
                      <a:pt x="70615" y="29728"/>
                    </a:cubicBezTo>
                    <a:cubicBezTo>
                      <a:pt x="68761" y="29728"/>
                      <a:pt x="66961" y="30492"/>
                      <a:pt x="65666" y="31886"/>
                    </a:cubicBezTo>
                    <a:lnTo>
                      <a:pt x="65666" y="31886"/>
                    </a:lnTo>
                    <a:cubicBezTo>
                      <a:pt x="64392" y="30517"/>
                      <a:pt x="62615" y="29732"/>
                      <a:pt x="60747" y="29732"/>
                    </a:cubicBezTo>
                    <a:cubicBezTo>
                      <a:pt x="60737" y="29732"/>
                      <a:pt x="60726" y="29732"/>
                      <a:pt x="60715" y="29732"/>
                    </a:cubicBezTo>
                    <a:cubicBezTo>
                      <a:pt x="60231" y="29732"/>
                      <a:pt x="59748" y="29777"/>
                      <a:pt x="59273" y="29884"/>
                    </a:cubicBezTo>
                    <a:cubicBezTo>
                      <a:pt x="59313" y="25727"/>
                      <a:pt x="62490" y="23648"/>
                      <a:pt x="65666" y="23648"/>
                    </a:cubicBezTo>
                    <a:close/>
                    <a:moveTo>
                      <a:pt x="42333" y="23656"/>
                    </a:moveTo>
                    <a:cubicBezTo>
                      <a:pt x="45505" y="23656"/>
                      <a:pt x="48680" y="25731"/>
                      <a:pt x="48726" y="29882"/>
                    </a:cubicBezTo>
                    <a:lnTo>
                      <a:pt x="48726" y="29882"/>
                    </a:lnTo>
                    <a:cubicBezTo>
                      <a:pt x="48256" y="29782"/>
                      <a:pt x="47782" y="29732"/>
                      <a:pt x="47311" y="29732"/>
                    </a:cubicBezTo>
                    <a:cubicBezTo>
                      <a:pt x="45452" y="29732"/>
                      <a:pt x="43648" y="30499"/>
                      <a:pt x="42355" y="31891"/>
                    </a:cubicBezTo>
                    <a:cubicBezTo>
                      <a:pt x="41074" y="30511"/>
                      <a:pt x="39282" y="29732"/>
                      <a:pt x="37400" y="29732"/>
                    </a:cubicBezTo>
                    <a:cubicBezTo>
                      <a:pt x="36916" y="29732"/>
                      <a:pt x="36432" y="29777"/>
                      <a:pt x="35958" y="29884"/>
                    </a:cubicBezTo>
                    <a:cubicBezTo>
                      <a:pt x="35989" y="25732"/>
                      <a:pt x="39159" y="23656"/>
                      <a:pt x="42333" y="23656"/>
                    </a:cubicBezTo>
                    <a:close/>
                    <a:moveTo>
                      <a:pt x="18806" y="23760"/>
                    </a:moveTo>
                    <a:cubicBezTo>
                      <a:pt x="21979" y="23760"/>
                      <a:pt x="25151" y="25836"/>
                      <a:pt x="25196" y="29992"/>
                    </a:cubicBezTo>
                    <a:lnTo>
                      <a:pt x="25196" y="29992"/>
                    </a:lnTo>
                    <a:cubicBezTo>
                      <a:pt x="24718" y="29887"/>
                      <a:pt x="24235" y="29836"/>
                      <a:pt x="23756" y="29836"/>
                    </a:cubicBezTo>
                    <a:cubicBezTo>
                      <a:pt x="21903" y="29836"/>
                      <a:pt x="20103" y="30603"/>
                      <a:pt x="18807" y="31999"/>
                    </a:cubicBezTo>
                    <a:cubicBezTo>
                      <a:pt x="17526" y="30619"/>
                      <a:pt x="15734" y="29839"/>
                      <a:pt x="13852" y="29839"/>
                    </a:cubicBezTo>
                    <a:cubicBezTo>
                      <a:pt x="13368" y="29839"/>
                      <a:pt x="12884" y="29893"/>
                      <a:pt x="12409" y="29992"/>
                    </a:cubicBezTo>
                    <a:cubicBezTo>
                      <a:pt x="12454" y="25839"/>
                      <a:pt x="15631" y="23760"/>
                      <a:pt x="18806" y="23760"/>
                    </a:cubicBezTo>
                    <a:close/>
                    <a:moveTo>
                      <a:pt x="117960" y="29918"/>
                    </a:moveTo>
                    <a:cubicBezTo>
                      <a:pt x="118387" y="29918"/>
                      <a:pt x="118817" y="29957"/>
                      <a:pt x="119245" y="30037"/>
                    </a:cubicBezTo>
                    <a:cubicBezTo>
                      <a:pt x="118251" y="31210"/>
                      <a:pt x="117668" y="32716"/>
                      <a:pt x="117758" y="34302"/>
                    </a:cubicBezTo>
                    <a:cubicBezTo>
                      <a:pt x="116514" y="33005"/>
                      <a:pt x="114758" y="32168"/>
                      <a:pt x="112908" y="32168"/>
                    </a:cubicBezTo>
                    <a:cubicBezTo>
                      <a:pt x="112879" y="32168"/>
                      <a:pt x="112850" y="32169"/>
                      <a:pt x="112821" y="32169"/>
                    </a:cubicBezTo>
                    <a:cubicBezTo>
                      <a:pt x="114156" y="30716"/>
                      <a:pt x="116027" y="29918"/>
                      <a:pt x="117960" y="29918"/>
                    </a:cubicBezTo>
                    <a:close/>
                    <a:moveTo>
                      <a:pt x="84139" y="30021"/>
                    </a:moveTo>
                    <a:cubicBezTo>
                      <a:pt x="86073" y="30021"/>
                      <a:pt x="87951" y="30818"/>
                      <a:pt x="89290" y="32268"/>
                    </a:cubicBezTo>
                    <a:lnTo>
                      <a:pt x="89290" y="32268"/>
                    </a:lnTo>
                    <a:cubicBezTo>
                      <a:pt x="89274" y="32267"/>
                      <a:pt x="89257" y="32267"/>
                      <a:pt x="89240" y="32267"/>
                    </a:cubicBezTo>
                    <a:cubicBezTo>
                      <a:pt x="87371" y="32267"/>
                      <a:pt x="85603" y="33106"/>
                      <a:pt x="84362" y="34409"/>
                    </a:cubicBezTo>
                    <a:cubicBezTo>
                      <a:pt x="84443" y="32814"/>
                      <a:pt x="83860" y="31318"/>
                      <a:pt x="82875" y="30135"/>
                    </a:cubicBezTo>
                    <a:cubicBezTo>
                      <a:pt x="83295" y="30058"/>
                      <a:pt x="83719" y="30021"/>
                      <a:pt x="84139" y="30021"/>
                    </a:cubicBezTo>
                    <a:close/>
                    <a:moveTo>
                      <a:pt x="94446" y="30017"/>
                    </a:moveTo>
                    <a:cubicBezTo>
                      <a:pt x="94870" y="30017"/>
                      <a:pt x="95298" y="30056"/>
                      <a:pt x="95724" y="30135"/>
                    </a:cubicBezTo>
                    <a:cubicBezTo>
                      <a:pt x="94729" y="31318"/>
                      <a:pt x="94147" y="32814"/>
                      <a:pt x="94237" y="34409"/>
                    </a:cubicBezTo>
                    <a:cubicBezTo>
                      <a:pt x="92986" y="33106"/>
                      <a:pt x="91227" y="32267"/>
                      <a:pt x="89359" y="32267"/>
                    </a:cubicBezTo>
                    <a:cubicBezTo>
                      <a:pt x="89339" y="32267"/>
                      <a:pt x="89319" y="32267"/>
                      <a:pt x="89299" y="32268"/>
                    </a:cubicBezTo>
                    <a:cubicBezTo>
                      <a:pt x="90637" y="30820"/>
                      <a:pt x="92510" y="30017"/>
                      <a:pt x="94446" y="30017"/>
                    </a:cubicBezTo>
                    <a:close/>
                    <a:moveTo>
                      <a:pt x="47502" y="30107"/>
                    </a:moveTo>
                    <a:cubicBezTo>
                      <a:pt x="47926" y="30107"/>
                      <a:pt x="48354" y="30146"/>
                      <a:pt x="48780" y="30225"/>
                    </a:cubicBezTo>
                    <a:cubicBezTo>
                      <a:pt x="47785" y="31407"/>
                      <a:pt x="47203" y="32913"/>
                      <a:pt x="47284" y="34499"/>
                    </a:cubicBezTo>
                    <a:cubicBezTo>
                      <a:pt x="46042" y="33196"/>
                      <a:pt x="44275" y="32366"/>
                      <a:pt x="42406" y="32366"/>
                    </a:cubicBezTo>
                    <a:cubicBezTo>
                      <a:pt x="42386" y="32366"/>
                      <a:pt x="42366" y="32366"/>
                      <a:pt x="42346" y="32366"/>
                    </a:cubicBezTo>
                    <a:cubicBezTo>
                      <a:pt x="42343" y="32366"/>
                      <a:pt x="42341" y="32366"/>
                      <a:pt x="42338" y="32366"/>
                    </a:cubicBezTo>
                    <a:lnTo>
                      <a:pt x="42338" y="32366"/>
                    </a:lnTo>
                    <a:lnTo>
                      <a:pt x="42355" y="32357"/>
                    </a:lnTo>
                    <a:cubicBezTo>
                      <a:pt x="43693" y="30910"/>
                      <a:pt x="45566" y="30107"/>
                      <a:pt x="47502" y="30107"/>
                    </a:cubicBezTo>
                    <a:close/>
                    <a:moveTo>
                      <a:pt x="106100" y="25400"/>
                    </a:moveTo>
                    <a:cubicBezTo>
                      <a:pt x="106559" y="25400"/>
                      <a:pt x="107021" y="25446"/>
                      <a:pt x="107480" y="25538"/>
                    </a:cubicBezTo>
                    <a:cubicBezTo>
                      <a:pt x="106477" y="26801"/>
                      <a:pt x="105930" y="28404"/>
                      <a:pt x="106136" y="30079"/>
                    </a:cubicBezTo>
                    <a:lnTo>
                      <a:pt x="106136" y="30079"/>
                    </a:lnTo>
                    <a:cubicBezTo>
                      <a:pt x="106645" y="29966"/>
                      <a:pt x="107158" y="29911"/>
                      <a:pt x="107667" y="29911"/>
                    </a:cubicBezTo>
                    <a:cubicBezTo>
                      <a:pt x="109601" y="29911"/>
                      <a:pt x="111474" y="30709"/>
                      <a:pt x="112821" y="32169"/>
                    </a:cubicBezTo>
                    <a:cubicBezTo>
                      <a:pt x="112793" y="32169"/>
                      <a:pt x="112765" y="32169"/>
                      <a:pt x="112738" y="32169"/>
                    </a:cubicBezTo>
                    <a:cubicBezTo>
                      <a:pt x="110761" y="32169"/>
                      <a:pt x="108905" y="33112"/>
                      <a:pt x="107659" y="34553"/>
                    </a:cubicBezTo>
                    <a:cubicBezTo>
                      <a:pt x="107785" y="32886"/>
                      <a:pt x="107175" y="31300"/>
                      <a:pt x="106127" y="30081"/>
                    </a:cubicBezTo>
                    <a:cubicBezTo>
                      <a:pt x="106130" y="30081"/>
                      <a:pt x="106132" y="30080"/>
                      <a:pt x="106134" y="30080"/>
                    </a:cubicBezTo>
                    <a:lnTo>
                      <a:pt x="106134" y="30080"/>
                    </a:lnTo>
                    <a:lnTo>
                      <a:pt x="106127" y="30072"/>
                    </a:lnTo>
                    <a:cubicBezTo>
                      <a:pt x="104875" y="28616"/>
                      <a:pt x="102990" y="27662"/>
                      <a:pt x="100995" y="27662"/>
                    </a:cubicBezTo>
                    <a:cubicBezTo>
                      <a:pt x="100976" y="27662"/>
                      <a:pt x="100958" y="27662"/>
                      <a:pt x="100939" y="27662"/>
                    </a:cubicBezTo>
                    <a:cubicBezTo>
                      <a:pt x="100919" y="27662"/>
                      <a:pt x="100900" y="27662"/>
                      <a:pt x="100880" y="27662"/>
                    </a:cubicBezTo>
                    <a:cubicBezTo>
                      <a:pt x="99020" y="27662"/>
                      <a:pt x="97252" y="28500"/>
                      <a:pt x="96011" y="29804"/>
                    </a:cubicBezTo>
                    <a:cubicBezTo>
                      <a:pt x="96091" y="28209"/>
                      <a:pt x="95509" y="26712"/>
                      <a:pt x="94514" y="25529"/>
                    </a:cubicBezTo>
                    <a:cubicBezTo>
                      <a:pt x="94943" y="25450"/>
                      <a:pt x="95373" y="25411"/>
                      <a:pt x="95801" y="25411"/>
                    </a:cubicBezTo>
                    <a:cubicBezTo>
                      <a:pt x="97734" y="25411"/>
                      <a:pt x="99605" y="26207"/>
                      <a:pt x="100948" y="27653"/>
                    </a:cubicBezTo>
                    <a:cubicBezTo>
                      <a:pt x="102288" y="26205"/>
                      <a:pt x="104166" y="25400"/>
                      <a:pt x="106100" y="25400"/>
                    </a:cubicBezTo>
                    <a:close/>
                    <a:moveTo>
                      <a:pt x="13662" y="30223"/>
                    </a:moveTo>
                    <a:cubicBezTo>
                      <a:pt x="15598" y="30223"/>
                      <a:pt x="17464" y="31021"/>
                      <a:pt x="18807" y="32474"/>
                    </a:cubicBezTo>
                    <a:cubicBezTo>
                      <a:pt x="18787" y="32474"/>
                      <a:pt x="18768" y="32473"/>
                      <a:pt x="18748" y="32473"/>
                    </a:cubicBezTo>
                    <a:cubicBezTo>
                      <a:pt x="16879" y="32473"/>
                      <a:pt x="15111" y="33312"/>
                      <a:pt x="13870" y="34615"/>
                    </a:cubicBezTo>
                    <a:cubicBezTo>
                      <a:pt x="13951" y="33020"/>
                      <a:pt x="13368" y="31515"/>
                      <a:pt x="12374" y="30341"/>
                    </a:cubicBezTo>
                    <a:cubicBezTo>
                      <a:pt x="12803" y="30262"/>
                      <a:pt x="13234" y="30223"/>
                      <a:pt x="13662" y="30223"/>
                    </a:cubicBezTo>
                    <a:close/>
                    <a:moveTo>
                      <a:pt x="23936" y="30219"/>
                    </a:moveTo>
                    <a:cubicBezTo>
                      <a:pt x="24366" y="30219"/>
                      <a:pt x="24800" y="30259"/>
                      <a:pt x="25232" y="30341"/>
                    </a:cubicBezTo>
                    <a:cubicBezTo>
                      <a:pt x="24237" y="31515"/>
                      <a:pt x="23655" y="33020"/>
                      <a:pt x="23744" y="34615"/>
                    </a:cubicBezTo>
                    <a:cubicBezTo>
                      <a:pt x="22494" y="33303"/>
                      <a:pt x="20727" y="32473"/>
                      <a:pt x="18867" y="32473"/>
                    </a:cubicBezTo>
                    <a:cubicBezTo>
                      <a:pt x="18847" y="32473"/>
                      <a:pt x="18827" y="32474"/>
                      <a:pt x="18807" y="32474"/>
                    </a:cubicBezTo>
                    <a:lnTo>
                      <a:pt x="18807" y="32465"/>
                    </a:lnTo>
                    <a:cubicBezTo>
                      <a:pt x="20140" y="31022"/>
                      <a:pt x="22007" y="30219"/>
                      <a:pt x="23936" y="30219"/>
                    </a:cubicBezTo>
                    <a:close/>
                    <a:moveTo>
                      <a:pt x="37182" y="30113"/>
                    </a:moveTo>
                    <a:cubicBezTo>
                      <a:pt x="39117" y="30113"/>
                      <a:pt x="40995" y="30910"/>
                      <a:pt x="42337" y="32366"/>
                    </a:cubicBezTo>
                    <a:lnTo>
                      <a:pt x="42337" y="32366"/>
                    </a:lnTo>
                    <a:cubicBezTo>
                      <a:pt x="42313" y="32366"/>
                      <a:pt x="42288" y="32366"/>
                      <a:pt x="42264" y="32366"/>
                    </a:cubicBezTo>
                    <a:cubicBezTo>
                      <a:pt x="40296" y="32366"/>
                      <a:pt x="38431" y="33309"/>
                      <a:pt x="37185" y="34750"/>
                    </a:cubicBezTo>
                    <a:cubicBezTo>
                      <a:pt x="37320" y="33083"/>
                      <a:pt x="36710" y="31506"/>
                      <a:pt x="35662" y="30278"/>
                    </a:cubicBezTo>
                    <a:cubicBezTo>
                      <a:pt x="36167" y="30167"/>
                      <a:pt x="36676" y="30113"/>
                      <a:pt x="37182" y="30113"/>
                    </a:cubicBezTo>
                    <a:close/>
                    <a:moveTo>
                      <a:pt x="124479" y="28060"/>
                    </a:moveTo>
                    <a:cubicBezTo>
                      <a:pt x="127651" y="28060"/>
                      <a:pt x="130826" y="30136"/>
                      <a:pt x="130867" y="34291"/>
                    </a:cubicBezTo>
                    <a:lnTo>
                      <a:pt x="130867" y="34291"/>
                    </a:lnTo>
                    <a:cubicBezTo>
                      <a:pt x="130397" y="34190"/>
                      <a:pt x="129923" y="34141"/>
                      <a:pt x="129452" y="34141"/>
                    </a:cubicBezTo>
                    <a:cubicBezTo>
                      <a:pt x="127593" y="34141"/>
                      <a:pt x="125787" y="34908"/>
                      <a:pt x="124487" y="36300"/>
                    </a:cubicBezTo>
                    <a:cubicBezTo>
                      <a:pt x="123215" y="34920"/>
                      <a:pt x="121414" y="34140"/>
                      <a:pt x="119541" y="34140"/>
                    </a:cubicBezTo>
                    <a:cubicBezTo>
                      <a:pt x="119057" y="34140"/>
                      <a:pt x="118564" y="34194"/>
                      <a:pt x="118098" y="34293"/>
                    </a:cubicBezTo>
                    <a:cubicBezTo>
                      <a:pt x="118130" y="30138"/>
                      <a:pt x="121303" y="28060"/>
                      <a:pt x="124479" y="28060"/>
                    </a:cubicBezTo>
                    <a:close/>
                    <a:moveTo>
                      <a:pt x="100961" y="28160"/>
                    </a:moveTo>
                    <a:cubicBezTo>
                      <a:pt x="104135" y="28160"/>
                      <a:pt x="107310" y="30239"/>
                      <a:pt x="107355" y="34400"/>
                    </a:cubicBezTo>
                    <a:cubicBezTo>
                      <a:pt x="106875" y="34295"/>
                      <a:pt x="106390" y="34244"/>
                      <a:pt x="105910" y="34244"/>
                    </a:cubicBezTo>
                    <a:cubicBezTo>
                      <a:pt x="104056" y="34244"/>
                      <a:pt x="102256" y="35007"/>
                      <a:pt x="100961" y="36393"/>
                    </a:cubicBezTo>
                    <a:lnTo>
                      <a:pt x="100961" y="36393"/>
                    </a:lnTo>
                    <a:cubicBezTo>
                      <a:pt x="99680" y="35026"/>
                      <a:pt x="97881" y="34239"/>
                      <a:pt x="96011" y="34239"/>
                    </a:cubicBezTo>
                    <a:cubicBezTo>
                      <a:pt x="95527" y="34239"/>
                      <a:pt x="95043" y="34293"/>
                      <a:pt x="94568" y="34400"/>
                    </a:cubicBezTo>
                    <a:cubicBezTo>
                      <a:pt x="94608" y="30241"/>
                      <a:pt x="97784" y="28160"/>
                      <a:pt x="100961" y="28160"/>
                    </a:cubicBezTo>
                    <a:close/>
                    <a:moveTo>
                      <a:pt x="77631" y="28164"/>
                    </a:moveTo>
                    <a:cubicBezTo>
                      <a:pt x="80804" y="28164"/>
                      <a:pt x="83979" y="30241"/>
                      <a:pt x="84022" y="34396"/>
                    </a:cubicBezTo>
                    <a:lnTo>
                      <a:pt x="84022" y="34396"/>
                    </a:lnTo>
                    <a:cubicBezTo>
                      <a:pt x="83552" y="34297"/>
                      <a:pt x="83079" y="34248"/>
                      <a:pt x="82611" y="34248"/>
                    </a:cubicBezTo>
                    <a:cubicBezTo>
                      <a:pt x="80750" y="34248"/>
                      <a:pt x="78950" y="35013"/>
                      <a:pt x="77651" y="36398"/>
                    </a:cubicBezTo>
                    <a:cubicBezTo>
                      <a:pt x="76369" y="35028"/>
                      <a:pt x="74577" y="34239"/>
                      <a:pt x="72704" y="34239"/>
                    </a:cubicBezTo>
                    <a:cubicBezTo>
                      <a:pt x="72212" y="34248"/>
                      <a:pt x="71728" y="34293"/>
                      <a:pt x="71253" y="34400"/>
                    </a:cubicBezTo>
                    <a:cubicBezTo>
                      <a:pt x="71284" y="30243"/>
                      <a:pt x="74456" y="28164"/>
                      <a:pt x="77631" y="28164"/>
                    </a:cubicBezTo>
                    <a:close/>
                    <a:moveTo>
                      <a:pt x="53994" y="28259"/>
                    </a:moveTo>
                    <a:cubicBezTo>
                      <a:pt x="57168" y="28259"/>
                      <a:pt x="60343" y="30337"/>
                      <a:pt x="60384" y="34497"/>
                    </a:cubicBezTo>
                    <a:lnTo>
                      <a:pt x="60384" y="34497"/>
                    </a:lnTo>
                    <a:cubicBezTo>
                      <a:pt x="59906" y="34393"/>
                      <a:pt x="59425" y="34343"/>
                      <a:pt x="58949" y="34343"/>
                    </a:cubicBezTo>
                    <a:cubicBezTo>
                      <a:pt x="57093" y="34343"/>
                      <a:pt x="55300" y="35109"/>
                      <a:pt x="54004" y="36497"/>
                    </a:cubicBezTo>
                    <a:cubicBezTo>
                      <a:pt x="52723" y="35126"/>
                      <a:pt x="50931" y="34338"/>
                      <a:pt x="49049" y="34338"/>
                    </a:cubicBezTo>
                    <a:cubicBezTo>
                      <a:pt x="48565" y="34338"/>
                      <a:pt x="48081" y="34391"/>
                      <a:pt x="47606" y="34499"/>
                    </a:cubicBezTo>
                    <a:cubicBezTo>
                      <a:pt x="47642" y="30340"/>
                      <a:pt x="50818" y="28259"/>
                      <a:pt x="53994" y="28259"/>
                    </a:cubicBezTo>
                    <a:close/>
                    <a:moveTo>
                      <a:pt x="7145" y="28361"/>
                    </a:moveTo>
                    <a:cubicBezTo>
                      <a:pt x="10322" y="28361"/>
                      <a:pt x="13498" y="30440"/>
                      <a:pt x="13538" y="34597"/>
                    </a:cubicBezTo>
                    <a:cubicBezTo>
                      <a:pt x="13065" y="34495"/>
                      <a:pt x="12588" y="34446"/>
                      <a:pt x="12114" y="34446"/>
                    </a:cubicBezTo>
                    <a:cubicBezTo>
                      <a:pt x="10255" y="34446"/>
                      <a:pt x="8451" y="35212"/>
                      <a:pt x="7159" y="36605"/>
                    </a:cubicBezTo>
                    <a:cubicBezTo>
                      <a:pt x="5877" y="35225"/>
                      <a:pt x="4076" y="34445"/>
                      <a:pt x="2194" y="34445"/>
                    </a:cubicBezTo>
                    <a:cubicBezTo>
                      <a:pt x="1711" y="34445"/>
                      <a:pt x="1227" y="34490"/>
                      <a:pt x="752" y="34597"/>
                    </a:cubicBezTo>
                    <a:cubicBezTo>
                      <a:pt x="792" y="30440"/>
                      <a:pt x="3969" y="28361"/>
                      <a:pt x="7145" y="28361"/>
                    </a:cubicBezTo>
                    <a:close/>
                    <a:moveTo>
                      <a:pt x="30465" y="28367"/>
                    </a:moveTo>
                    <a:cubicBezTo>
                      <a:pt x="33637" y="28367"/>
                      <a:pt x="36811" y="30444"/>
                      <a:pt x="36854" y="34602"/>
                    </a:cubicBezTo>
                    <a:lnTo>
                      <a:pt x="36854" y="34602"/>
                    </a:lnTo>
                    <a:cubicBezTo>
                      <a:pt x="36379" y="34500"/>
                      <a:pt x="35901" y="34450"/>
                      <a:pt x="35426" y="34450"/>
                    </a:cubicBezTo>
                    <a:cubicBezTo>
                      <a:pt x="33569" y="34450"/>
                      <a:pt x="31771" y="35216"/>
                      <a:pt x="30483" y="36605"/>
                    </a:cubicBezTo>
                    <a:cubicBezTo>
                      <a:pt x="29201" y="35234"/>
                      <a:pt x="27409" y="34445"/>
                      <a:pt x="25528" y="34445"/>
                    </a:cubicBezTo>
                    <a:cubicBezTo>
                      <a:pt x="25044" y="34445"/>
                      <a:pt x="24560" y="34499"/>
                      <a:pt x="24085" y="34606"/>
                    </a:cubicBezTo>
                    <a:cubicBezTo>
                      <a:pt x="24116" y="30448"/>
                      <a:pt x="27290" y="28367"/>
                      <a:pt x="30465" y="28367"/>
                    </a:cubicBezTo>
                    <a:close/>
                    <a:moveTo>
                      <a:pt x="119332" y="34516"/>
                    </a:moveTo>
                    <a:cubicBezTo>
                      <a:pt x="121268" y="34516"/>
                      <a:pt x="123142" y="35318"/>
                      <a:pt x="124487" y="36766"/>
                    </a:cubicBezTo>
                    <a:lnTo>
                      <a:pt x="124487" y="36766"/>
                    </a:lnTo>
                    <a:cubicBezTo>
                      <a:pt x="124484" y="36766"/>
                      <a:pt x="124481" y="36766"/>
                      <a:pt x="124478" y="36766"/>
                    </a:cubicBezTo>
                    <a:cubicBezTo>
                      <a:pt x="124459" y="36766"/>
                      <a:pt x="124439" y="36766"/>
                      <a:pt x="124419" y="36766"/>
                    </a:cubicBezTo>
                    <a:cubicBezTo>
                      <a:pt x="122559" y="36766"/>
                      <a:pt x="120791" y="37604"/>
                      <a:pt x="119550" y="38907"/>
                    </a:cubicBezTo>
                    <a:cubicBezTo>
                      <a:pt x="119631" y="37312"/>
                      <a:pt x="119048" y="35816"/>
                      <a:pt x="118054" y="34633"/>
                    </a:cubicBezTo>
                    <a:cubicBezTo>
                      <a:pt x="118479" y="34554"/>
                      <a:pt x="118907" y="34516"/>
                      <a:pt x="119332" y="34516"/>
                    </a:cubicBezTo>
                    <a:close/>
                    <a:moveTo>
                      <a:pt x="129633" y="34516"/>
                    </a:moveTo>
                    <a:cubicBezTo>
                      <a:pt x="130058" y="34516"/>
                      <a:pt x="130486" y="34554"/>
                      <a:pt x="130912" y="34633"/>
                    </a:cubicBezTo>
                    <a:cubicBezTo>
                      <a:pt x="129908" y="35816"/>
                      <a:pt x="129326" y="37321"/>
                      <a:pt x="129415" y="38907"/>
                    </a:cubicBezTo>
                    <a:cubicBezTo>
                      <a:pt x="128174" y="37604"/>
                      <a:pt x="126406" y="36766"/>
                      <a:pt x="124537" y="36766"/>
                    </a:cubicBezTo>
                    <a:cubicBezTo>
                      <a:pt x="124521" y="36766"/>
                      <a:pt x="124504" y="36766"/>
                      <a:pt x="124487" y="36766"/>
                    </a:cubicBezTo>
                    <a:lnTo>
                      <a:pt x="124487" y="36766"/>
                    </a:lnTo>
                    <a:cubicBezTo>
                      <a:pt x="125825" y="35318"/>
                      <a:pt x="127698" y="34516"/>
                      <a:pt x="129633" y="34516"/>
                    </a:cubicBezTo>
                    <a:close/>
                    <a:moveTo>
                      <a:pt x="60697" y="38943"/>
                    </a:moveTo>
                    <a:cubicBezTo>
                      <a:pt x="60700" y="38943"/>
                      <a:pt x="60703" y="38943"/>
                      <a:pt x="60707" y="38943"/>
                    </a:cubicBezTo>
                    <a:lnTo>
                      <a:pt x="60707" y="38943"/>
                    </a:lnTo>
                    <a:cubicBezTo>
                      <a:pt x="60709" y="38943"/>
                      <a:pt x="60712" y="38943"/>
                      <a:pt x="60715" y="38943"/>
                    </a:cubicBezTo>
                    <a:close/>
                    <a:moveTo>
                      <a:pt x="82776" y="34621"/>
                    </a:moveTo>
                    <a:cubicBezTo>
                      <a:pt x="83205" y="34621"/>
                      <a:pt x="83636" y="34660"/>
                      <a:pt x="84066" y="34741"/>
                    </a:cubicBezTo>
                    <a:cubicBezTo>
                      <a:pt x="83556" y="35341"/>
                      <a:pt x="83152" y="36031"/>
                      <a:pt x="82893" y="36775"/>
                    </a:cubicBezTo>
                    <a:lnTo>
                      <a:pt x="82875" y="36775"/>
                    </a:lnTo>
                    <a:cubicBezTo>
                      <a:pt x="82642" y="37474"/>
                      <a:pt x="82534" y="38208"/>
                      <a:pt x="82579" y="38952"/>
                    </a:cubicBezTo>
                    <a:cubicBezTo>
                      <a:pt x="81333" y="37644"/>
                      <a:pt x="79568" y="36811"/>
                      <a:pt x="77695" y="36811"/>
                    </a:cubicBezTo>
                    <a:cubicBezTo>
                      <a:pt x="79034" y="35399"/>
                      <a:pt x="80873" y="34621"/>
                      <a:pt x="82776" y="34621"/>
                    </a:cubicBezTo>
                    <a:close/>
                    <a:moveTo>
                      <a:pt x="95815" y="34621"/>
                    </a:moveTo>
                    <a:cubicBezTo>
                      <a:pt x="97719" y="34621"/>
                      <a:pt x="99565" y="35399"/>
                      <a:pt x="100903" y="36811"/>
                    </a:cubicBezTo>
                    <a:cubicBezTo>
                      <a:pt x="99030" y="36811"/>
                      <a:pt x="97265" y="37644"/>
                      <a:pt x="96020" y="38952"/>
                    </a:cubicBezTo>
                    <a:cubicBezTo>
                      <a:pt x="96056" y="38208"/>
                      <a:pt x="95948" y="37474"/>
                      <a:pt x="95706" y="36775"/>
                    </a:cubicBezTo>
                    <a:lnTo>
                      <a:pt x="95688" y="36775"/>
                    </a:lnTo>
                    <a:cubicBezTo>
                      <a:pt x="95428" y="36031"/>
                      <a:pt x="95034" y="35341"/>
                      <a:pt x="94523" y="34741"/>
                    </a:cubicBezTo>
                    <a:cubicBezTo>
                      <a:pt x="94953" y="34660"/>
                      <a:pt x="95385" y="34621"/>
                      <a:pt x="95815" y="34621"/>
                    </a:cubicBezTo>
                    <a:close/>
                    <a:moveTo>
                      <a:pt x="48844" y="34725"/>
                    </a:moveTo>
                    <a:cubicBezTo>
                      <a:pt x="50778" y="34725"/>
                      <a:pt x="52655" y="35522"/>
                      <a:pt x="53995" y="36972"/>
                    </a:cubicBezTo>
                    <a:lnTo>
                      <a:pt x="53995" y="36972"/>
                    </a:lnTo>
                    <a:cubicBezTo>
                      <a:pt x="53988" y="36972"/>
                      <a:pt x="53981" y="36972"/>
                      <a:pt x="53974" y="36972"/>
                    </a:cubicBezTo>
                    <a:cubicBezTo>
                      <a:pt x="52094" y="36972"/>
                      <a:pt x="50315" y="37803"/>
                      <a:pt x="49067" y="39113"/>
                    </a:cubicBezTo>
                    <a:cubicBezTo>
                      <a:pt x="49147" y="37527"/>
                      <a:pt x="48565" y="36022"/>
                      <a:pt x="47579" y="34839"/>
                    </a:cubicBezTo>
                    <a:cubicBezTo>
                      <a:pt x="48000" y="34763"/>
                      <a:pt x="48423" y="34725"/>
                      <a:pt x="48844" y="34725"/>
                    </a:cubicBezTo>
                    <a:close/>
                    <a:moveTo>
                      <a:pt x="59150" y="34722"/>
                    </a:moveTo>
                    <a:cubicBezTo>
                      <a:pt x="59575" y="34722"/>
                      <a:pt x="60003" y="34760"/>
                      <a:pt x="60429" y="34839"/>
                    </a:cubicBezTo>
                    <a:cubicBezTo>
                      <a:pt x="59434" y="36022"/>
                      <a:pt x="58852" y="37527"/>
                      <a:pt x="58941" y="39113"/>
                    </a:cubicBezTo>
                    <a:cubicBezTo>
                      <a:pt x="57691" y="37810"/>
                      <a:pt x="55923" y="36972"/>
                      <a:pt x="54063" y="36972"/>
                    </a:cubicBezTo>
                    <a:cubicBezTo>
                      <a:pt x="54043" y="36972"/>
                      <a:pt x="54024" y="36972"/>
                      <a:pt x="54004" y="36972"/>
                    </a:cubicBezTo>
                    <a:cubicBezTo>
                      <a:pt x="55341" y="35524"/>
                      <a:pt x="57215" y="34722"/>
                      <a:pt x="59150" y="34722"/>
                    </a:cubicBezTo>
                    <a:close/>
                    <a:moveTo>
                      <a:pt x="25322" y="34827"/>
                    </a:moveTo>
                    <a:cubicBezTo>
                      <a:pt x="27227" y="34827"/>
                      <a:pt x="29071" y="35605"/>
                      <a:pt x="30402" y="37017"/>
                    </a:cubicBezTo>
                    <a:cubicBezTo>
                      <a:pt x="28538" y="37017"/>
                      <a:pt x="26764" y="37850"/>
                      <a:pt x="25519" y="39149"/>
                    </a:cubicBezTo>
                    <a:cubicBezTo>
                      <a:pt x="25563" y="38415"/>
                      <a:pt x="25456" y="37671"/>
                      <a:pt x="25223" y="36972"/>
                    </a:cubicBezTo>
                    <a:lnTo>
                      <a:pt x="25196" y="36972"/>
                    </a:lnTo>
                    <a:cubicBezTo>
                      <a:pt x="24936" y="36228"/>
                      <a:pt x="24542" y="35547"/>
                      <a:pt x="24031" y="34947"/>
                    </a:cubicBezTo>
                    <a:cubicBezTo>
                      <a:pt x="24461" y="34866"/>
                      <a:pt x="24893" y="34827"/>
                      <a:pt x="25322" y="34827"/>
                    </a:cubicBezTo>
                    <a:close/>
                    <a:moveTo>
                      <a:pt x="12283" y="34827"/>
                    </a:moveTo>
                    <a:cubicBezTo>
                      <a:pt x="12712" y="34827"/>
                      <a:pt x="13144" y="34866"/>
                      <a:pt x="13574" y="34947"/>
                    </a:cubicBezTo>
                    <a:cubicBezTo>
                      <a:pt x="13063" y="35547"/>
                      <a:pt x="12669" y="36228"/>
                      <a:pt x="12400" y="36972"/>
                    </a:cubicBezTo>
                    <a:lnTo>
                      <a:pt x="12382" y="36972"/>
                    </a:lnTo>
                    <a:cubicBezTo>
                      <a:pt x="12141" y="37671"/>
                      <a:pt x="12042" y="38415"/>
                      <a:pt x="12087" y="39149"/>
                    </a:cubicBezTo>
                    <a:lnTo>
                      <a:pt x="12078" y="39158"/>
                    </a:lnTo>
                    <a:cubicBezTo>
                      <a:pt x="10832" y="37850"/>
                      <a:pt x="9067" y="37017"/>
                      <a:pt x="7203" y="37017"/>
                    </a:cubicBezTo>
                    <a:cubicBezTo>
                      <a:pt x="8534" y="35605"/>
                      <a:pt x="10378" y="34827"/>
                      <a:pt x="12283" y="34827"/>
                    </a:cubicBezTo>
                    <a:close/>
                    <a:moveTo>
                      <a:pt x="106092" y="34618"/>
                    </a:moveTo>
                    <a:cubicBezTo>
                      <a:pt x="106556" y="34618"/>
                      <a:pt x="107024" y="34664"/>
                      <a:pt x="107489" y="34759"/>
                    </a:cubicBezTo>
                    <a:cubicBezTo>
                      <a:pt x="106497" y="35993"/>
                      <a:pt x="105950" y="37566"/>
                      <a:pt x="106126" y="39211"/>
                    </a:cubicBezTo>
                    <a:lnTo>
                      <a:pt x="106126" y="39211"/>
                    </a:lnTo>
                    <a:cubicBezTo>
                      <a:pt x="104872" y="37760"/>
                      <a:pt x="102999" y="36811"/>
                      <a:pt x="101011" y="36811"/>
                    </a:cubicBezTo>
                    <a:cubicBezTo>
                      <a:pt x="102344" y="35398"/>
                      <a:pt x="104187" y="34618"/>
                      <a:pt x="106092" y="34618"/>
                    </a:cubicBezTo>
                    <a:close/>
                    <a:moveTo>
                      <a:pt x="70812" y="30100"/>
                    </a:moveTo>
                    <a:cubicBezTo>
                      <a:pt x="71307" y="30100"/>
                      <a:pt x="71806" y="30153"/>
                      <a:pt x="72301" y="30261"/>
                    </a:cubicBezTo>
                    <a:cubicBezTo>
                      <a:pt x="71289" y="31524"/>
                      <a:pt x="70742" y="33119"/>
                      <a:pt x="70939" y="34786"/>
                    </a:cubicBezTo>
                    <a:lnTo>
                      <a:pt x="70957" y="34786"/>
                    </a:lnTo>
                    <a:cubicBezTo>
                      <a:pt x="71464" y="34672"/>
                      <a:pt x="71976" y="34617"/>
                      <a:pt x="72484" y="34617"/>
                    </a:cubicBezTo>
                    <a:cubicBezTo>
                      <a:pt x="74391" y="34617"/>
                      <a:pt x="76244" y="35395"/>
                      <a:pt x="77588" y="36811"/>
                    </a:cubicBezTo>
                    <a:cubicBezTo>
                      <a:pt x="75545" y="36811"/>
                      <a:pt x="73618" y="37823"/>
                      <a:pt x="72364" y="39338"/>
                    </a:cubicBezTo>
                    <a:cubicBezTo>
                      <a:pt x="72712" y="35639"/>
                      <a:pt x="69416" y="32366"/>
                      <a:pt x="65722" y="32366"/>
                    </a:cubicBezTo>
                    <a:cubicBezTo>
                      <a:pt x="65702" y="32366"/>
                      <a:pt x="65682" y="32366"/>
                      <a:pt x="65662" y="32366"/>
                    </a:cubicBezTo>
                    <a:cubicBezTo>
                      <a:pt x="65642" y="32366"/>
                      <a:pt x="65622" y="32366"/>
                      <a:pt x="65602" y="32366"/>
                    </a:cubicBezTo>
                    <a:cubicBezTo>
                      <a:pt x="63733" y="32366"/>
                      <a:pt x="61974" y="33196"/>
                      <a:pt x="60724" y="34499"/>
                    </a:cubicBezTo>
                    <a:cubicBezTo>
                      <a:pt x="60814" y="32913"/>
                      <a:pt x="60231" y="31407"/>
                      <a:pt x="59237" y="30225"/>
                    </a:cubicBezTo>
                    <a:cubicBezTo>
                      <a:pt x="59663" y="30146"/>
                      <a:pt x="60090" y="30107"/>
                      <a:pt x="60515" y="30107"/>
                    </a:cubicBezTo>
                    <a:cubicBezTo>
                      <a:pt x="62451" y="30107"/>
                      <a:pt x="64326" y="30910"/>
                      <a:pt x="65671" y="32357"/>
                    </a:cubicBezTo>
                    <a:cubicBezTo>
                      <a:pt x="67011" y="30902"/>
                      <a:pt x="68881" y="30100"/>
                      <a:pt x="70812" y="30100"/>
                    </a:cubicBezTo>
                    <a:close/>
                    <a:moveTo>
                      <a:pt x="35613" y="34818"/>
                    </a:moveTo>
                    <a:cubicBezTo>
                      <a:pt x="36073" y="34818"/>
                      <a:pt x="36537" y="34863"/>
                      <a:pt x="36997" y="34956"/>
                    </a:cubicBezTo>
                    <a:cubicBezTo>
                      <a:pt x="36011" y="36201"/>
                      <a:pt x="35456" y="37769"/>
                      <a:pt x="35635" y="39418"/>
                    </a:cubicBezTo>
                    <a:cubicBezTo>
                      <a:pt x="34389" y="37958"/>
                      <a:pt x="32508" y="37017"/>
                      <a:pt x="30519" y="37008"/>
                    </a:cubicBezTo>
                    <a:cubicBezTo>
                      <a:pt x="31861" y="35593"/>
                      <a:pt x="33709" y="34818"/>
                      <a:pt x="35613" y="34818"/>
                    </a:cubicBezTo>
                    <a:close/>
                    <a:moveTo>
                      <a:pt x="112816" y="32662"/>
                    </a:moveTo>
                    <a:cubicBezTo>
                      <a:pt x="115993" y="32662"/>
                      <a:pt x="119169" y="34741"/>
                      <a:pt x="119209" y="38898"/>
                    </a:cubicBezTo>
                    <a:cubicBezTo>
                      <a:pt x="118736" y="38797"/>
                      <a:pt x="118259" y="38747"/>
                      <a:pt x="117785" y="38747"/>
                    </a:cubicBezTo>
                    <a:cubicBezTo>
                      <a:pt x="115926" y="38747"/>
                      <a:pt x="114120" y="39513"/>
                      <a:pt x="112821" y="40906"/>
                    </a:cubicBezTo>
                    <a:cubicBezTo>
                      <a:pt x="111539" y="39526"/>
                      <a:pt x="109747" y="38746"/>
                      <a:pt x="107865" y="38746"/>
                    </a:cubicBezTo>
                    <a:cubicBezTo>
                      <a:pt x="107382" y="38746"/>
                      <a:pt x="106898" y="38800"/>
                      <a:pt x="106423" y="38898"/>
                    </a:cubicBezTo>
                    <a:cubicBezTo>
                      <a:pt x="106463" y="34741"/>
                      <a:pt x="109640" y="32662"/>
                      <a:pt x="112816" y="32662"/>
                    </a:cubicBezTo>
                    <a:close/>
                    <a:moveTo>
                      <a:pt x="136134" y="32665"/>
                    </a:moveTo>
                    <a:cubicBezTo>
                      <a:pt x="139310" y="32665"/>
                      <a:pt x="142484" y="34742"/>
                      <a:pt x="142525" y="38898"/>
                    </a:cubicBezTo>
                    <a:cubicBezTo>
                      <a:pt x="142050" y="38797"/>
                      <a:pt x="141571" y="38747"/>
                      <a:pt x="141097" y="38747"/>
                    </a:cubicBezTo>
                    <a:cubicBezTo>
                      <a:pt x="139236" y="38747"/>
                      <a:pt x="137435" y="39513"/>
                      <a:pt x="136136" y="40906"/>
                    </a:cubicBezTo>
                    <a:cubicBezTo>
                      <a:pt x="134854" y="39526"/>
                      <a:pt x="133062" y="38746"/>
                      <a:pt x="131181" y="38746"/>
                    </a:cubicBezTo>
                    <a:cubicBezTo>
                      <a:pt x="130697" y="38746"/>
                      <a:pt x="130213" y="38800"/>
                      <a:pt x="129738" y="38898"/>
                    </a:cubicBezTo>
                    <a:cubicBezTo>
                      <a:pt x="129778" y="34744"/>
                      <a:pt x="132957" y="32665"/>
                      <a:pt x="136134" y="32665"/>
                    </a:cubicBezTo>
                    <a:close/>
                    <a:moveTo>
                      <a:pt x="89291" y="32767"/>
                    </a:moveTo>
                    <a:cubicBezTo>
                      <a:pt x="91871" y="32767"/>
                      <a:pt x="94452" y="34140"/>
                      <a:pt x="95348" y="36891"/>
                    </a:cubicBezTo>
                    <a:lnTo>
                      <a:pt x="95357" y="36882"/>
                    </a:lnTo>
                    <a:lnTo>
                      <a:pt x="95375" y="36882"/>
                    </a:lnTo>
                    <a:cubicBezTo>
                      <a:pt x="95581" y="37545"/>
                      <a:pt x="95688" y="38244"/>
                      <a:pt x="95688" y="38934"/>
                    </a:cubicBezTo>
                    <a:cubicBezTo>
                      <a:pt x="95215" y="38832"/>
                      <a:pt x="94738" y="38783"/>
                      <a:pt x="94264" y="38783"/>
                    </a:cubicBezTo>
                    <a:cubicBezTo>
                      <a:pt x="92405" y="38783"/>
                      <a:pt x="90601" y="39549"/>
                      <a:pt x="89308" y="40941"/>
                    </a:cubicBezTo>
                    <a:cubicBezTo>
                      <a:pt x="88027" y="39562"/>
                      <a:pt x="86235" y="38782"/>
                      <a:pt x="84353" y="38782"/>
                    </a:cubicBezTo>
                    <a:cubicBezTo>
                      <a:pt x="83869" y="38782"/>
                      <a:pt x="83385" y="38836"/>
                      <a:pt x="82910" y="38934"/>
                    </a:cubicBezTo>
                    <a:cubicBezTo>
                      <a:pt x="82910" y="38244"/>
                      <a:pt x="83018" y="37545"/>
                      <a:pt x="83224" y="36882"/>
                    </a:cubicBezTo>
                    <a:lnTo>
                      <a:pt x="83242" y="36882"/>
                    </a:lnTo>
                    <a:cubicBezTo>
                      <a:pt x="84134" y="34140"/>
                      <a:pt x="86712" y="32767"/>
                      <a:pt x="89291" y="32767"/>
                    </a:cubicBezTo>
                    <a:close/>
                    <a:moveTo>
                      <a:pt x="42335" y="32864"/>
                    </a:moveTo>
                    <a:cubicBezTo>
                      <a:pt x="45506" y="32864"/>
                      <a:pt x="48679" y="34938"/>
                      <a:pt x="48726" y="39092"/>
                    </a:cubicBezTo>
                    <a:lnTo>
                      <a:pt x="48726" y="39092"/>
                    </a:lnTo>
                    <a:cubicBezTo>
                      <a:pt x="48257" y="38992"/>
                      <a:pt x="47785" y="38944"/>
                      <a:pt x="47316" y="38944"/>
                    </a:cubicBezTo>
                    <a:cubicBezTo>
                      <a:pt x="45455" y="38944"/>
                      <a:pt x="43655" y="39710"/>
                      <a:pt x="42355" y="41103"/>
                    </a:cubicBezTo>
                    <a:cubicBezTo>
                      <a:pt x="41074" y="39723"/>
                      <a:pt x="39282" y="38943"/>
                      <a:pt x="37400" y="38943"/>
                    </a:cubicBezTo>
                    <a:cubicBezTo>
                      <a:pt x="36916" y="38943"/>
                      <a:pt x="36432" y="38997"/>
                      <a:pt x="35958" y="39096"/>
                    </a:cubicBezTo>
                    <a:cubicBezTo>
                      <a:pt x="35989" y="34942"/>
                      <a:pt x="39161" y="32864"/>
                      <a:pt x="42335" y="32864"/>
                    </a:cubicBezTo>
                    <a:close/>
                    <a:moveTo>
                      <a:pt x="65669" y="32862"/>
                    </a:moveTo>
                    <a:cubicBezTo>
                      <a:pt x="68844" y="32862"/>
                      <a:pt x="72019" y="34939"/>
                      <a:pt x="72059" y="39096"/>
                    </a:cubicBezTo>
                    <a:cubicBezTo>
                      <a:pt x="71584" y="38994"/>
                      <a:pt x="71106" y="38944"/>
                      <a:pt x="70631" y="38944"/>
                    </a:cubicBezTo>
                    <a:cubicBezTo>
                      <a:pt x="68767" y="38944"/>
                      <a:pt x="66963" y="39710"/>
                      <a:pt x="65671" y="41103"/>
                    </a:cubicBezTo>
                    <a:cubicBezTo>
                      <a:pt x="64391" y="39725"/>
                      <a:pt x="62594" y="38946"/>
                      <a:pt x="60707" y="38943"/>
                    </a:cubicBezTo>
                    <a:lnTo>
                      <a:pt x="60707" y="38943"/>
                    </a:lnTo>
                    <a:cubicBezTo>
                      <a:pt x="60226" y="38944"/>
                      <a:pt x="59745" y="38998"/>
                      <a:pt x="59273" y="39096"/>
                    </a:cubicBezTo>
                    <a:cubicBezTo>
                      <a:pt x="59313" y="34941"/>
                      <a:pt x="62491" y="32862"/>
                      <a:pt x="65669" y="32862"/>
                    </a:cubicBezTo>
                    <a:close/>
                    <a:moveTo>
                      <a:pt x="18802" y="32972"/>
                    </a:moveTo>
                    <a:cubicBezTo>
                      <a:pt x="21383" y="32972"/>
                      <a:pt x="23964" y="34343"/>
                      <a:pt x="24864" y="37088"/>
                    </a:cubicBezTo>
                    <a:lnTo>
                      <a:pt x="24882" y="37088"/>
                    </a:lnTo>
                    <a:cubicBezTo>
                      <a:pt x="25088" y="37760"/>
                      <a:pt x="25187" y="38450"/>
                      <a:pt x="25196" y="39149"/>
                    </a:cubicBezTo>
                    <a:cubicBezTo>
                      <a:pt x="24715" y="39044"/>
                      <a:pt x="24231" y="38993"/>
                      <a:pt x="23751" y="38993"/>
                    </a:cubicBezTo>
                    <a:cubicBezTo>
                      <a:pt x="21894" y="38993"/>
                      <a:pt x="20096" y="39759"/>
                      <a:pt x="18807" y="41148"/>
                    </a:cubicBezTo>
                    <a:cubicBezTo>
                      <a:pt x="17526" y="39777"/>
                      <a:pt x="15734" y="38988"/>
                      <a:pt x="13852" y="38988"/>
                    </a:cubicBezTo>
                    <a:cubicBezTo>
                      <a:pt x="13368" y="38988"/>
                      <a:pt x="12884" y="39042"/>
                      <a:pt x="12409" y="39149"/>
                    </a:cubicBezTo>
                    <a:cubicBezTo>
                      <a:pt x="12409" y="38450"/>
                      <a:pt x="12517" y="37751"/>
                      <a:pt x="12723" y="37088"/>
                    </a:cubicBezTo>
                    <a:lnTo>
                      <a:pt x="12741" y="37088"/>
                    </a:lnTo>
                    <a:cubicBezTo>
                      <a:pt x="13637" y="34345"/>
                      <a:pt x="16220" y="32972"/>
                      <a:pt x="18802" y="32972"/>
                    </a:cubicBezTo>
                    <a:close/>
                    <a:moveTo>
                      <a:pt x="130981" y="39121"/>
                    </a:moveTo>
                    <a:cubicBezTo>
                      <a:pt x="132916" y="39121"/>
                      <a:pt x="134790" y="39924"/>
                      <a:pt x="136127" y="41372"/>
                    </a:cubicBezTo>
                    <a:cubicBezTo>
                      <a:pt x="136107" y="41371"/>
                      <a:pt x="136087" y="41371"/>
                      <a:pt x="136067" y="41371"/>
                    </a:cubicBezTo>
                    <a:cubicBezTo>
                      <a:pt x="134199" y="41371"/>
                      <a:pt x="132440" y="42201"/>
                      <a:pt x="131190" y="43504"/>
                    </a:cubicBezTo>
                    <a:cubicBezTo>
                      <a:pt x="131225" y="42787"/>
                      <a:pt x="131136" y="42070"/>
                      <a:pt x="130912" y="41389"/>
                    </a:cubicBezTo>
                    <a:lnTo>
                      <a:pt x="130903" y="41389"/>
                    </a:lnTo>
                    <a:lnTo>
                      <a:pt x="130894" y="41354"/>
                    </a:lnTo>
                    <a:cubicBezTo>
                      <a:pt x="130894" y="41345"/>
                      <a:pt x="130894" y="41336"/>
                      <a:pt x="130885" y="41336"/>
                    </a:cubicBezTo>
                    <a:cubicBezTo>
                      <a:pt x="130625" y="40565"/>
                      <a:pt x="130222" y="39857"/>
                      <a:pt x="129702" y="39239"/>
                    </a:cubicBezTo>
                    <a:cubicBezTo>
                      <a:pt x="130128" y="39160"/>
                      <a:pt x="130556" y="39121"/>
                      <a:pt x="130981" y="39121"/>
                    </a:cubicBezTo>
                    <a:close/>
                    <a:moveTo>
                      <a:pt x="117967" y="39121"/>
                    </a:moveTo>
                    <a:cubicBezTo>
                      <a:pt x="118392" y="39121"/>
                      <a:pt x="118820" y="39160"/>
                      <a:pt x="119245" y="39239"/>
                    </a:cubicBezTo>
                    <a:cubicBezTo>
                      <a:pt x="118717" y="39857"/>
                      <a:pt x="118313" y="40565"/>
                      <a:pt x="118054" y="41336"/>
                    </a:cubicBezTo>
                    <a:cubicBezTo>
                      <a:pt x="118054" y="41336"/>
                      <a:pt x="118054" y="41345"/>
                      <a:pt x="118054" y="41354"/>
                    </a:cubicBezTo>
                    <a:cubicBezTo>
                      <a:pt x="118045" y="41354"/>
                      <a:pt x="118036" y="41380"/>
                      <a:pt x="118036" y="41389"/>
                    </a:cubicBezTo>
                    <a:cubicBezTo>
                      <a:pt x="117812" y="42070"/>
                      <a:pt x="117713" y="42787"/>
                      <a:pt x="117749" y="43513"/>
                    </a:cubicBezTo>
                    <a:cubicBezTo>
                      <a:pt x="116508" y="42210"/>
                      <a:pt x="114740" y="41371"/>
                      <a:pt x="112880" y="41371"/>
                    </a:cubicBezTo>
                    <a:cubicBezTo>
                      <a:pt x="112860" y="41371"/>
                      <a:pt x="112840" y="41371"/>
                      <a:pt x="112821" y="41372"/>
                    </a:cubicBezTo>
                    <a:cubicBezTo>
                      <a:pt x="114158" y="39924"/>
                      <a:pt x="116031" y="39121"/>
                      <a:pt x="117967" y="39121"/>
                    </a:cubicBezTo>
                    <a:close/>
                    <a:moveTo>
                      <a:pt x="94420" y="39162"/>
                    </a:moveTo>
                    <a:cubicBezTo>
                      <a:pt x="94850" y="39162"/>
                      <a:pt x="95283" y="39202"/>
                      <a:pt x="95715" y="39284"/>
                    </a:cubicBezTo>
                    <a:cubicBezTo>
                      <a:pt x="94720" y="40467"/>
                      <a:pt x="94138" y="41963"/>
                      <a:pt x="94228" y="43558"/>
                    </a:cubicBezTo>
                    <a:cubicBezTo>
                      <a:pt x="92986" y="42254"/>
                      <a:pt x="91218" y="41416"/>
                      <a:pt x="89350" y="41416"/>
                    </a:cubicBezTo>
                    <a:cubicBezTo>
                      <a:pt x="89330" y="41416"/>
                      <a:pt x="89310" y="41416"/>
                      <a:pt x="89290" y="41416"/>
                    </a:cubicBezTo>
                    <a:cubicBezTo>
                      <a:pt x="89271" y="41416"/>
                      <a:pt x="89251" y="41416"/>
                      <a:pt x="89231" y="41416"/>
                    </a:cubicBezTo>
                    <a:cubicBezTo>
                      <a:pt x="87363" y="41416"/>
                      <a:pt x="85603" y="42254"/>
                      <a:pt x="84353" y="43558"/>
                    </a:cubicBezTo>
                    <a:cubicBezTo>
                      <a:pt x="84443" y="41963"/>
                      <a:pt x="83860" y="40458"/>
                      <a:pt x="82866" y="39284"/>
                    </a:cubicBezTo>
                    <a:cubicBezTo>
                      <a:pt x="83294" y="39204"/>
                      <a:pt x="83725" y="39165"/>
                      <a:pt x="84152" y="39165"/>
                    </a:cubicBezTo>
                    <a:cubicBezTo>
                      <a:pt x="86085" y="39165"/>
                      <a:pt x="87957" y="39962"/>
                      <a:pt x="89299" y="41407"/>
                    </a:cubicBezTo>
                    <a:cubicBezTo>
                      <a:pt x="90633" y="39964"/>
                      <a:pt x="92493" y="39162"/>
                      <a:pt x="94420" y="39162"/>
                    </a:cubicBezTo>
                    <a:close/>
                    <a:moveTo>
                      <a:pt x="47485" y="39327"/>
                    </a:moveTo>
                    <a:cubicBezTo>
                      <a:pt x="47912" y="39327"/>
                      <a:pt x="48343" y="39366"/>
                      <a:pt x="48771" y="39445"/>
                    </a:cubicBezTo>
                    <a:cubicBezTo>
                      <a:pt x="48242" y="40063"/>
                      <a:pt x="47839" y="40771"/>
                      <a:pt x="47579" y="41533"/>
                    </a:cubicBezTo>
                    <a:cubicBezTo>
                      <a:pt x="47579" y="41542"/>
                      <a:pt x="47579" y="41542"/>
                      <a:pt x="47579" y="41551"/>
                    </a:cubicBezTo>
                    <a:lnTo>
                      <a:pt x="47570" y="41596"/>
                    </a:lnTo>
                    <a:lnTo>
                      <a:pt x="47561" y="41587"/>
                    </a:lnTo>
                    <a:cubicBezTo>
                      <a:pt x="47337" y="42277"/>
                      <a:pt x="47239" y="42993"/>
                      <a:pt x="47275" y="43710"/>
                    </a:cubicBezTo>
                    <a:cubicBezTo>
                      <a:pt x="46027" y="42400"/>
                      <a:pt x="44256" y="41569"/>
                      <a:pt x="42377" y="41569"/>
                    </a:cubicBezTo>
                    <a:cubicBezTo>
                      <a:pt x="42366" y="41569"/>
                      <a:pt x="42356" y="41569"/>
                      <a:pt x="42346" y="41569"/>
                    </a:cubicBezTo>
                    <a:cubicBezTo>
                      <a:pt x="43682" y="40123"/>
                      <a:pt x="45552" y="39327"/>
                      <a:pt x="47485" y="39327"/>
                    </a:cubicBezTo>
                    <a:close/>
                    <a:moveTo>
                      <a:pt x="60514" y="39327"/>
                    </a:moveTo>
                    <a:cubicBezTo>
                      <a:pt x="62447" y="39327"/>
                      <a:pt x="64317" y="40123"/>
                      <a:pt x="65653" y="41569"/>
                    </a:cubicBezTo>
                    <a:cubicBezTo>
                      <a:pt x="65633" y="41568"/>
                      <a:pt x="65613" y="41568"/>
                      <a:pt x="65593" y="41568"/>
                    </a:cubicBezTo>
                    <a:cubicBezTo>
                      <a:pt x="63725" y="41568"/>
                      <a:pt x="61966" y="42407"/>
                      <a:pt x="60715" y="43710"/>
                    </a:cubicBezTo>
                    <a:cubicBezTo>
                      <a:pt x="60751" y="42993"/>
                      <a:pt x="60662" y="42277"/>
                      <a:pt x="60438" y="41587"/>
                    </a:cubicBezTo>
                    <a:cubicBezTo>
                      <a:pt x="60438" y="41578"/>
                      <a:pt x="60429" y="41569"/>
                      <a:pt x="60420" y="41560"/>
                    </a:cubicBezTo>
                    <a:cubicBezTo>
                      <a:pt x="60420" y="41551"/>
                      <a:pt x="60420" y="41542"/>
                      <a:pt x="60411" y="41533"/>
                    </a:cubicBezTo>
                    <a:cubicBezTo>
                      <a:pt x="60151" y="40771"/>
                      <a:pt x="59748" y="40054"/>
                      <a:pt x="59228" y="39445"/>
                    </a:cubicBezTo>
                    <a:cubicBezTo>
                      <a:pt x="59656" y="39366"/>
                      <a:pt x="60087" y="39327"/>
                      <a:pt x="60514" y="39327"/>
                    </a:cubicBezTo>
                    <a:close/>
                    <a:moveTo>
                      <a:pt x="13656" y="39363"/>
                    </a:moveTo>
                    <a:cubicBezTo>
                      <a:pt x="15596" y="39363"/>
                      <a:pt x="17470" y="40166"/>
                      <a:pt x="18807" y="41613"/>
                    </a:cubicBezTo>
                    <a:cubicBezTo>
                      <a:pt x="18787" y="41613"/>
                      <a:pt x="18768" y="41613"/>
                      <a:pt x="18748" y="41613"/>
                    </a:cubicBezTo>
                    <a:cubicBezTo>
                      <a:pt x="16879" y="41613"/>
                      <a:pt x="15111" y="42452"/>
                      <a:pt x="13870" y="43755"/>
                    </a:cubicBezTo>
                    <a:cubicBezTo>
                      <a:pt x="13951" y="42169"/>
                      <a:pt x="13368" y="40664"/>
                      <a:pt x="12382" y="39490"/>
                    </a:cubicBezTo>
                    <a:lnTo>
                      <a:pt x="12374" y="39481"/>
                    </a:lnTo>
                    <a:cubicBezTo>
                      <a:pt x="12801" y="39402"/>
                      <a:pt x="13230" y="39363"/>
                      <a:pt x="13656" y="39363"/>
                    </a:cubicBezTo>
                    <a:close/>
                    <a:moveTo>
                      <a:pt x="23953" y="39363"/>
                    </a:moveTo>
                    <a:cubicBezTo>
                      <a:pt x="24378" y="39363"/>
                      <a:pt x="24806" y="39402"/>
                      <a:pt x="25232" y="39481"/>
                    </a:cubicBezTo>
                    <a:cubicBezTo>
                      <a:pt x="24237" y="40664"/>
                      <a:pt x="23655" y="42160"/>
                      <a:pt x="23744" y="43755"/>
                    </a:cubicBezTo>
                    <a:cubicBezTo>
                      <a:pt x="22494" y="42452"/>
                      <a:pt x="20726" y="41613"/>
                      <a:pt x="18866" y="41613"/>
                    </a:cubicBezTo>
                    <a:cubicBezTo>
                      <a:pt x="18846" y="41613"/>
                      <a:pt x="18827" y="41613"/>
                      <a:pt x="18807" y="41613"/>
                    </a:cubicBezTo>
                    <a:cubicBezTo>
                      <a:pt x="20144" y="40166"/>
                      <a:pt x="22018" y="39363"/>
                      <a:pt x="23953" y="39363"/>
                    </a:cubicBezTo>
                    <a:close/>
                    <a:moveTo>
                      <a:pt x="107671" y="39122"/>
                    </a:moveTo>
                    <a:cubicBezTo>
                      <a:pt x="109602" y="39122"/>
                      <a:pt x="111474" y="39919"/>
                      <a:pt x="112821" y="41372"/>
                    </a:cubicBezTo>
                    <a:cubicBezTo>
                      <a:pt x="112802" y="41371"/>
                      <a:pt x="112783" y="41371"/>
                      <a:pt x="112765" y="41371"/>
                    </a:cubicBezTo>
                    <a:cubicBezTo>
                      <a:pt x="110778" y="41371"/>
                      <a:pt x="108902" y="42317"/>
                      <a:pt x="107650" y="43764"/>
                    </a:cubicBezTo>
                    <a:lnTo>
                      <a:pt x="107650" y="43764"/>
                    </a:lnTo>
                    <a:cubicBezTo>
                      <a:pt x="107803" y="42097"/>
                      <a:pt x="107211" y="40511"/>
                      <a:pt x="106172" y="39284"/>
                    </a:cubicBezTo>
                    <a:cubicBezTo>
                      <a:pt x="106670" y="39175"/>
                      <a:pt x="107172" y="39122"/>
                      <a:pt x="107671" y="39122"/>
                    </a:cubicBezTo>
                    <a:close/>
                    <a:moveTo>
                      <a:pt x="37180" y="39320"/>
                    </a:moveTo>
                    <a:cubicBezTo>
                      <a:pt x="39113" y="39320"/>
                      <a:pt x="40988" y="40121"/>
                      <a:pt x="42328" y="41569"/>
                    </a:cubicBezTo>
                    <a:cubicBezTo>
                      <a:pt x="42310" y="41568"/>
                      <a:pt x="42291" y="41568"/>
                      <a:pt x="42273" y="41568"/>
                    </a:cubicBezTo>
                    <a:cubicBezTo>
                      <a:pt x="40286" y="41568"/>
                      <a:pt x="38419" y="42514"/>
                      <a:pt x="37167" y="43961"/>
                    </a:cubicBezTo>
                    <a:cubicBezTo>
                      <a:pt x="37320" y="42294"/>
                      <a:pt x="36728" y="40708"/>
                      <a:pt x="35689" y="39481"/>
                    </a:cubicBezTo>
                    <a:cubicBezTo>
                      <a:pt x="36184" y="39373"/>
                      <a:pt x="36684" y="39320"/>
                      <a:pt x="37180" y="39320"/>
                    </a:cubicBezTo>
                    <a:close/>
                    <a:moveTo>
                      <a:pt x="124483" y="37269"/>
                    </a:moveTo>
                    <a:cubicBezTo>
                      <a:pt x="127057" y="37269"/>
                      <a:pt x="129630" y="38633"/>
                      <a:pt x="130536" y="41363"/>
                    </a:cubicBezTo>
                    <a:cubicBezTo>
                      <a:pt x="130760" y="42053"/>
                      <a:pt x="130867" y="42769"/>
                      <a:pt x="130876" y="43495"/>
                    </a:cubicBezTo>
                    <a:cubicBezTo>
                      <a:pt x="130401" y="43393"/>
                      <a:pt x="129922" y="43343"/>
                      <a:pt x="129447" y="43343"/>
                    </a:cubicBezTo>
                    <a:cubicBezTo>
                      <a:pt x="127584" y="43343"/>
                      <a:pt x="125780" y="44110"/>
                      <a:pt x="124487" y="45502"/>
                    </a:cubicBezTo>
                    <a:cubicBezTo>
                      <a:pt x="123213" y="44130"/>
                      <a:pt x="121434" y="43343"/>
                      <a:pt x="119564" y="43343"/>
                    </a:cubicBezTo>
                    <a:cubicBezTo>
                      <a:pt x="119553" y="43343"/>
                      <a:pt x="119543" y="43343"/>
                      <a:pt x="119532" y="43343"/>
                    </a:cubicBezTo>
                    <a:cubicBezTo>
                      <a:pt x="119048" y="43343"/>
                      <a:pt x="118564" y="43388"/>
                      <a:pt x="118089" y="43495"/>
                    </a:cubicBezTo>
                    <a:cubicBezTo>
                      <a:pt x="118089" y="42769"/>
                      <a:pt x="118206" y="42053"/>
                      <a:pt x="118421" y="41363"/>
                    </a:cubicBezTo>
                    <a:lnTo>
                      <a:pt x="118430" y="41354"/>
                    </a:lnTo>
                    <a:cubicBezTo>
                      <a:pt x="119339" y="38631"/>
                      <a:pt x="121911" y="37269"/>
                      <a:pt x="124483" y="37269"/>
                    </a:cubicBezTo>
                    <a:close/>
                    <a:moveTo>
                      <a:pt x="77631" y="37312"/>
                    </a:moveTo>
                    <a:cubicBezTo>
                      <a:pt x="80804" y="37312"/>
                      <a:pt x="83980" y="39391"/>
                      <a:pt x="84022" y="43547"/>
                    </a:cubicBezTo>
                    <a:lnTo>
                      <a:pt x="84022" y="43547"/>
                    </a:lnTo>
                    <a:cubicBezTo>
                      <a:pt x="83546" y="43443"/>
                      <a:pt x="83066" y="43393"/>
                      <a:pt x="82590" y="43393"/>
                    </a:cubicBezTo>
                    <a:cubicBezTo>
                      <a:pt x="80737" y="43393"/>
                      <a:pt x="78939" y="44159"/>
                      <a:pt x="77651" y="45547"/>
                    </a:cubicBezTo>
                    <a:cubicBezTo>
                      <a:pt x="76369" y="44176"/>
                      <a:pt x="74577" y="43388"/>
                      <a:pt x="72696" y="43388"/>
                    </a:cubicBezTo>
                    <a:cubicBezTo>
                      <a:pt x="72212" y="43388"/>
                      <a:pt x="71728" y="43441"/>
                      <a:pt x="71253" y="43549"/>
                    </a:cubicBezTo>
                    <a:cubicBezTo>
                      <a:pt x="71284" y="39391"/>
                      <a:pt x="74456" y="37312"/>
                      <a:pt x="77631" y="37312"/>
                    </a:cubicBezTo>
                    <a:close/>
                    <a:moveTo>
                      <a:pt x="100946" y="37312"/>
                    </a:moveTo>
                    <a:cubicBezTo>
                      <a:pt x="104119" y="37312"/>
                      <a:pt x="107295" y="39391"/>
                      <a:pt x="107337" y="43547"/>
                    </a:cubicBezTo>
                    <a:lnTo>
                      <a:pt x="107337" y="43547"/>
                    </a:lnTo>
                    <a:cubicBezTo>
                      <a:pt x="106861" y="43443"/>
                      <a:pt x="106381" y="43393"/>
                      <a:pt x="105905" y="43393"/>
                    </a:cubicBezTo>
                    <a:cubicBezTo>
                      <a:pt x="104052" y="43393"/>
                      <a:pt x="102255" y="44159"/>
                      <a:pt x="100966" y="45547"/>
                    </a:cubicBezTo>
                    <a:cubicBezTo>
                      <a:pt x="99685" y="44176"/>
                      <a:pt x="97883" y="43388"/>
                      <a:pt x="96011" y="43388"/>
                    </a:cubicBezTo>
                    <a:cubicBezTo>
                      <a:pt x="95527" y="43388"/>
                      <a:pt x="95043" y="43441"/>
                      <a:pt x="94568" y="43549"/>
                    </a:cubicBezTo>
                    <a:cubicBezTo>
                      <a:pt x="94599" y="39391"/>
                      <a:pt x="97771" y="37312"/>
                      <a:pt x="100946" y="37312"/>
                    </a:cubicBezTo>
                    <a:close/>
                    <a:moveTo>
                      <a:pt x="54012" y="37467"/>
                    </a:moveTo>
                    <a:cubicBezTo>
                      <a:pt x="56585" y="37467"/>
                      <a:pt x="59156" y="38831"/>
                      <a:pt x="60061" y="41560"/>
                    </a:cubicBezTo>
                    <a:cubicBezTo>
                      <a:pt x="60285" y="42250"/>
                      <a:pt x="60393" y="42975"/>
                      <a:pt x="60393" y="43701"/>
                    </a:cubicBezTo>
                    <a:cubicBezTo>
                      <a:pt x="59914" y="43596"/>
                      <a:pt x="59431" y="43545"/>
                      <a:pt x="58952" y="43545"/>
                    </a:cubicBezTo>
                    <a:cubicBezTo>
                      <a:pt x="57099" y="43545"/>
                      <a:pt x="55302" y="44311"/>
                      <a:pt x="54013" y="45699"/>
                    </a:cubicBezTo>
                    <a:cubicBezTo>
                      <a:pt x="52739" y="44336"/>
                      <a:pt x="50960" y="43549"/>
                      <a:pt x="49089" y="43549"/>
                    </a:cubicBezTo>
                    <a:cubicBezTo>
                      <a:pt x="49079" y="43549"/>
                      <a:pt x="49068" y="43549"/>
                      <a:pt x="49058" y="43549"/>
                    </a:cubicBezTo>
                    <a:cubicBezTo>
                      <a:pt x="48574" y="43549"/>
                      <a:pt x="48090" y="43594"/>
                      <a:pt x="47615" y="43701"/>
                    </a:cubicBezTo>
                    <a:cubicBezTo>
                      <a:pt x="47615" y="42975"/>
                      <a:pt x="47723" y="42250"/>
                      <a:pt x="47938" y="41560"/>
                    </a:cubicBezTo>
                    <a:lnTo>
                      <a:pt x="47956" y="41560"/>
                    </a:lnTo>
                    <a:cubicBezTo>
                      <a:pt x="48865" y="38831"/>
                      <a:pt x="51439" y="37467"/>
                      <a:pt x="54012" y="37467"/>
                    </a:cubicBezTo>
                    <a:close/>
                    <a:moveTo>
                      <a:pt x="7148" y="37513"/>
                    </a:moveTo>
                    <a:cubicBezTo>
                      <a:pt x="10323" y="37513"/>
                      <a:pt x="13498" y="39590"/>
                      <a:pt x="13538" y="43746"/>
                    </a:cubicBezTo>
                    <a:cubicBezTo>
                      <a:pt x="13065" y="43644"/>
                      <a:pt x="12588" y="43594"/>
                      <a:pt x="12114" y="43594"/>
                    </a:cubicBezTo>
                    <a:cubicBezTo>
                      <a:pt x="10255" y="43594"/>
                      <a:pt x="8449" y="44361"/>
                      <a:pt x="7150" y="45753"/>
                    </a:cubicBezTo>
                    <a:cubicBezTo>
                      <a:pt x="5868" y="44373"/>
                      <a:pt x="4076" y="43594"/>
                      <a:pt x="2194" y="43594"/>
                    </a:cubicBezTo>
                    <a:cubicBezTo>
                      <a:pt x="1711" y="43594"/>
                      <a:pt x="1227" y="43647"/>
                      <a:pt x="752" y="43746"/>
                    </a:cubicBezTo>
                    <a:cubicBezTo>
                      <a:pt x="792" y="39592"/>
                      <a:pt x="3970" y="37513"/>
                      <a:pt x="7148" y="37513"/>
                    </a:cubicBezTo>
                    <a:close/>
                    <a:moveTo>
                      <a:pt x="30465" y="37513"/>
                    </a:moveTo>
                    <a:cubicBezTo>
                      <a:pt x="33638" y="37513"/>
                      <a:pt x="36811" y="39588"/>
                      <a:pt x="36854" y="43742"/>
                    </a:cubicBezTo>
                    <a:lnTo>
                      <a:pt x="36854" y="43742"/>
                    </a:lnTo>
                    <a:cubicBezTo>
                      <a:pt x="36384" y="43643"/>
                      <a:pt x="35912" y="43594"/>
                      <a:pt x="35443" y="43594"/>
                    </a:cubicBezTo>
                    <a:cubicBezTo>
                      <a:pt x="33580" y="43594"/>
                      <a:pt x="31775" y="44361"/>
                      <a:pt x="30483" y="45753"/>
                    </a:cubicBezTo>
                    <a:cubicBezTo>
                      <a:pt x="29201" y="44373"/>
                      <a:pt x="27409" y="43594"/>
                      <a:pt x="25528" y="43594"/>
                    </a:cubicBezTo>
                    <a:cubicBezTo>
                      <a:pt x="25044" y="43594"/>
                      <a:pt x="24560" y="43647"/>
                      <a:pt x="24085" y="43746"/>
                    </a:cubicBezTo>
                    <a:cubicBezTo>
                      <a:pt x="24116" y="39592"/>
                      <a:pt x="27290" y="37513"/>
                      <a:pt x="30465" y="37513"/>
                    </a:cubicBezTo>
                    <a:close/>
                    <a:moveTo>
                      <a:pt x="129619" y="43736"/>
                    </a:moveTo>
                    <a:cubicBezTo>
                      <a:pt x="130043" y="43736"/>
                      <a:pt x="130469" y="43775"/>
                      <a:pt x="130894" y="43854"/>
                    </a:cubicBezTo>
                    <a:cubicBezTo>
                      <a:pt x="129908" y="45018"/>
                      <a:pt x="129326" y="46524"/>
                      <a:pt x="129415" y="48110"/>
                    </a:cubicBezTo>
                    <a:lnTo>
                      <a:pt x="129406" y="48128"/>
                    </a:lnTo>
                    <a:cubicBezTo>
                      <a:pt x="128165" y="46824"/>
                      <a:pt x="126397" y="45986"/>
                      <a:pt x="124528" y="45986"/>
                    </a:cubicBezTo>
                    <a:cubicBezTo>
                      <a:pt x="124509" y="45986"/>
                      <a:pt x="124489" y="45986"/>
                      <a:pt x="124469" y="45986"/>
                    </a:cubicBezTo>
                    <a:cubicBezTo>
                      <a:pt x="124450" y="45986"/>
                      <a:pt x="124430" y="45986"/>
                      <a:pt x="124410" y="45986"/>
                    </a:cubicBezTo>
                    <a:cubicBezTo>
                      <a:pt x="122541" y="45986"/>
                      <a:pt x="120782" y="46824"/>
                      <a:pt x="119532" y="48128"/>
                    </a:cubicBezTo>
                    <a:cubicBezTo>
                      <a:pt x="119622" y="46533"/>
                      <a:pt x="119039" y="45036"/>
                      <a:pt x="118045" y="43854"/>
                    </a:cubicBezTo>
                    <a:cubicBezTo>
                      <a:pt x="118471" y="43775"/>
                      <a:pt x="118899" y="43736"/>
                      <a:pt x="119324" y="43736"/>
                    </a:cubicBezTo>
                    <a:cubicBezTo>
                      <a:pt x="121259" y="43736"/>
                      <a:pt x="123134" y="44537"/>
                      <a:pt x="124478" y="45977"/>
                    </a:cubicBezTo>
                    <a:cubicBezTo>
                      <a:pt x="125815" y="44537"/>
                      <a:pt x="127688" y="43736"/>
                      <a:pt x="129619" y="43736"/>
                    </a:cubicBezTo>
                    <a:close/>
                    <a:moveTo>
                      <a:pt x="82779" y="43772"/>
                    </a:moveTo>
                    <a:cubicBezTo>
                      <a:pt x="83204" y="43772"/>
                      <a:pt x="83632" y="43810"/>
                      <a:pt x="84057" y="43889"/>
                    </a:cubicBezTo>
                    <a:cubicBezTo>
                      <a:pt x="83063" y="45072"/>
                      <a:pt x="82480" y="46569"/>
                      <a:pt x="82561" y="48164"/>
                    </a:cubicBezTo>
                    <a:cubicBezTo>
                      <a:pt x="81320" y="46860"/>
                      <a:pt x="79552" y="46022"/>
                      <a:pt x="77683" y="46022"/>
                    </a:cubicBezTo>
                    <a:cubicBezTo>
                      <a:pt x="77666" y="46022"/>
                      <a:pt x="77650" y="46022"/>
                      <a:pt x="77633" y="46022"/>
                    </a:cubicBezTo>
                    <a:lnTo>
                      <a:pt x="77633" y="46022"/>
                    </a:lnTo>
                    <a:cubicBezTo>
                      <a:pt x="78970" y="44574"/>
                      <a:pt x="80844" y="43772"/>
                      <a:pt x="82779" y="43772"/>
                    </a:cubicBezTo>
                    <a:close/>
                    <a:moveTo>
                      <a:pt x="59133" y="43923"/>
                    </a:moveTo>
                    <a:cubicBezTo>
                      <a:pt x="59561" y="43923"/>
                      <a:pt x="59991" y="43962"/>
                      <a:pt x="60420" y="44042"/>
                    </a:cubicBezTo>
                    <a:cubicBezTo>
                      <a:pt x="59425" y="45225"/>
                      <a:pt x="58843" y="46721"/>
                      <a:pt x="58932" y="48316"/>
                    </a:cubicBezTo>
                    <a:lnTo>
                      <a:pt x="58923" y="48316"/>
                    </a:lnTo>
                    <a:cubicBezTo>
                      <a:pt x="57682" y="47012"/>
                      <a:pt x="55914" y="46174"/>
                      <a:pt x="54045" y="46174"/>
                    </a:cubicBezTo>
                    <a:cubicBezTo>
                      <a:pt x="54026" y="46174"/>
                      <a:pt x="54006" y="46174"/>
                      <a:pt x="53986" y="46174"/>
                    </a:cubicBezTo>
                    <a:cubicBezTo>
                      <a:pt x="53966" y="46174"/>
                      <a:pt x="53947" y="46174"/>
                      <a:pt x="53927" y="46174"/>
                    </a:cubicBezTo>
                    <a:cubicBezTo>
                      <a:pt x="52067" y="46174"/>
                      <a:pt x="50299" y="47012"/>
                      <a:pt x="49049" y="48316"/>
                    </a:cubicBezTo>
                    <a:cubicBezTo>
                      <a:pt x="49138" y="46721"/>
                      <a:pt x="48556" y="45225"/>
                      <a:pt x="47561" y="44042"/>
                    </a:cubicBezTo>
                    <a:cubicBezTo>
                      <a:pt x="47990" y="43962"/>
                      <a:pt x="48420" y="43923"/>
                      <a:pt x="48848" y="43923"/>
                    </a:cubicBezTo>
                    <a:cubicBezTo>
                      <a:pt x="50781" y="43923"/>
                      <a:pt x="52652" y="44720"/>
                      <a:pt x="53995" y="46165"/>
                    </a:cubicBezTo>
                    <a:cubicBezTo>
                      <a:pt x="55330" y="44720"/>
                      <a:pt x="57201" y="43923"/>
                      <a:pt x="59133" y="43923"/>
                    </a:cubicBezTo>
                    <a:close/>
                    <a:moveTo>
                      <a:pt x="25310" y="43969"/>
                    </a:moveTo>
                    <a:cubicBezTo>
                      <a:pt x="27245" y="43969"/>
                      <a:pt x="29120" y="44772"/>
                      <a:pt x="30465" y="46219"/>
                    </a:cubicBezTo>
                    <a:lnTo>
                      <a:pt x="30465" y="46219"/>
                    </a:lnTo>
                    <a:cubicBezTo>
                      <a:pt x="30462" y="46219"/>
                      <a:pt x="30459" y="46219"/>
                      <a:pt x="30456" y="46219"/>
                    </a:cubicBezTo>
                    <a:cubicBezTo>
                      <a:pt x="30436" y="46219"/>
                      <a:pt x="30416" y="46219"/>
                      <a:pt x="30397" y="46219"/>
                    </a:cubicBezTo>
                    <a:cubicBezTo>
                      <a:pt x="28528" y="46219"/>
                      <a:pt x="26769" y="47057"/>
                      <a:pt x="25519" y="48361"/>
                    </a:cubicBezTo>
                    <a:cubicBezTo>
                      <a:pt x="25608" y="46775"/>
                      <a:pt x="25026" y="45269"/>
                      <a:pt x="24031" y="44087"/>
                    </a:cubicBezTo>
                    <a:cubicBezTo>
                      <a:pt x="24457" y="44008"/>
                      <a:pt x="24885" y="43969"/>
                      <a:pt x="25310" y="43969"/>
                    </a:cubicBezTo>
                    <a:close/>
                    <a:moveTo>
                      <a:pt x="12296" y="43987"/>
                    </a:moveTo>
                    <a:cubicBezTo>
                      <a:pt x="12721" y="43987"/>
                      <a:pt x="13148" y="44025"/>
                      <a:pt x="13574" y="44104"/>
                    </a:cubicBezTo>
                    <a:cubicBezTo>
                      <a:pt x="12580" y="45287"/>
                      <a:pt x="11997" y="46793"/>
                      <a:pt x="12087" y="48379"/>
                    </a:cubicBezTo>
                    <a:cubicBezTo>
                      <a:pt x="10837" y="47075"/>
                      <a:pt x="9069" y="46237"/>
                      <a:pt x="7208" y="46237"/>
                    </a:cubicBezTo>
                    <a:cubicBezTo>
                      <a:pt x="7189" y="46237"/>
                      <a:pt x="7169" y="46237"/>
                      <a:pt x="7150" y="46237"/>
                    </a:cubicBezTo>
                    <a:cubicBezTo>
                      <a:pt x="8487" y="44790"/>
                      <a:pt x="10360" y="43987"/>
                      <a:pt x="12296" y="43987"/>
                    </a:cubicBezTo>
                    <a:close/>
                    <a:moveTo>
                      <a:pt x="106102" y="43761"/>
                    </a:moveTo>
                    <a:cubicBezTo>
                      <a:pt x="106575" y="43761"/>
                      <a:pt x="107052" y="43809"/>
                      <a:pt x="107525" y="43907"/>
                    </a:cubicBezTo>
                    <a:cubicBezTo>
                      <a:pt x="106512" y="45162"/>
                      <a:pt x="105939" y="46757"/>
                      <a:pt x="106127" y="48432"/>
                    </a:cubicBezTo>
                    <a:cubicBezTo>
                      <a:pt x="104866" y="46976"/>
                      <a:pt x="102990" y="46022"/>
                      <a:pt x="101003" y="46022"/>
                    </a:cubicBezTo>
                    <a:cubicBezTo>
                      <a:pt x="100985" y="46022"/>
                      <a:pt x="100966" y="46022"/>
                      <a:pt x="100948" y="46022"/>
                    </a:cubicBezTo>
                    <a:cubicBezTo>
                      <a:pt x="100928" y="46022"/>
                      <a:pt x="100908" y="46022"/>
                      <a:pt x="100889" y="46022"/>
                    </a:cubicBezTo>
                    <a:cubicBezTo>
                      <a:pt x="99020" y="46022"/>
                      <a:pt x="97252" y="46860"/>
                      <a:pt x="96011" y="48164"/>
                    </a:cubicBezTo>
                    <a:cubicBezTo>
                      <a:pt x="96091" y="46569"/>
                      <a:pt x="95509" y="45072"/>
                      <a:pt x="94523" y="43889"/>
                    </a:cubicBezTo>
                    <a:cubicBezTo>
                      <a:pt x="94952" y="43810"/>
                      <a:pt x="95382" y="43771"/>
                      <a:pt x="95809" y="43771"/>
                    </a:cubicBezTo>
                    <a:cubicBezTo>
                      <a:pt x="97740" y="43771"/>
                      <a:pt x="99605" y="44568"/>
                      <a:pt x="100948" y="46013"/>
                    </a:cubicBezTo>
                    <a:cubicBezTo>
                      <a:pt x="102294" y="44566"/>
                      <a:pt x="104168" y="43761"/>
                      <a:pt x="106102" y="43761"/>
                    </a:cubicBezTo>
                    <a:close/>
                    <a:moveTo>
                      <a:pt x="70796" y="39320"/>
                    </a:moveTo>
                    <a:cubicBezTo>
                      <a:pt x="71278" y="39320"/>
                      <a:pt x="71764" y="39370"/>
                      <a:pt x="72248" y="39472"/>
                    </a:cubicBezTo>
                    <a:cubicBezTo>
                      <a:pt x="71271" y="40717"/>
                      <a:pt x="70742" y="42286"/>
                      <a:pt x="70939" y="43934"/>
                    </a:cubicBezTo>
                    <a:cubicBezTo>
                      <a:pt x="71449" y="43820"/>
                      <a:pt x="71962" y="43765"/>
                      <a:pt x="72472" y="43765"/>
                    </a:cubicBezTo>
                    <a:cubicBezTo>
                      <a:pt x="74409" y="43765"/>
                      <a:pt x="76285" y="44568"/>
                      <a:pt x="77633" y="46022"/>
                    </a:cubicBezTo>
                    <a:lnTo>
                      <a:pt x="77633" y="46022"/>
                    </a:lnTo>
                    <a:cubicBezTo>
                      <a:pt x="77630" y="46022"/>
                      <a:pt x="77627" y="46022"/>
                      <a:pt x="77624" y="46022"/>
                    </a:cubicBezTo>
                    <a:cubicBezTo>
                      <a:pt x="77606" y="46022"/>
                      <a:pt x="77588" y="46022"/>
                      <a:pt x="77570" y="46022"/>
                    </a:cubicBezTo>
                    <a:cubicBezTo>
                      <a:pt x="75529" y="46022"/>
                      <a:pt x="73598" y="47030"/>
                      <a:pt x="72346" y="48558"/>
                    </a:cubicBezTo>
                    <a:cubicBezTo>
                      <a:pt x="72703" y="44845"/>
                      <a:pt x="69407" y="41568"/>
                      <a:pt x="65698" y="41568"/>
                    </a:cubicBezTo>
                    <a:cubicBezTo>
                      <a:pt x="65683" y="41568"/>
                      <a:pt x="65668" y="41569"/>
                      <a:pt x="65653" y="41569"/>
                    </a:cubicBezTo>
                    <a:cubicBezTo>
                      <a:pt x="66994" y="40120"/>
                      <a:pt x="68863" y="39320"/>
                      <a:pt x="70796" y="39320"/>
                    </a:cubicBezTo>
                    <a:close/>
                    <a:moveTo>
                      <a:pt x="35611" y="43966"/>
                    </a:moveTo>
                    <a:cubicBezTo>
                      <a:pt x="36087" y="43966"/>
                      <a:pt x="36566" y="44014"/>
                      <a:pt x="37042" y="44113"/>
                    </a:cubicBezTo>
                    <a:cubicBezTo>
                      <a:pt x="36020" y="45359"/>
                      <a:pt x="35456" y="46954"/>
                      <a:pt x="35635" y="48621"/>
                    </a:cubicBezTo>
                    <a:cubicBezTo>
                      <a:pt x="34383" y="47165"/>
                      <a:pt x="32507" y="46219"/>
                      <a:pt x="30512" y="46219"/>
                    </a:cubicBezTo>
                    <a:cubicBezTo>
                      <a:pt x="30496" y="46219"/>
                      <a:pt x="30481" y="46219"/>
                      <a:pt x="30465" y="46219"/>
                    </a:cubicBezTo>
                    <a:lnTo>
                      <a:pt x="30465" y="46219"/>
                    </a:lnTo>
                    <a:cubicBezTo>
                      <a:pt x="31802" y="44766"/>
                      <a:pt x="33677" y="43966"/>
                      <a:pt x="35611" y="43966"/>
                    </a:cubicBezTo>
                    <a:close/>
                    <a:moveTo>
                      <a:pt x="112828" y="41868"/>
                    </a:moveTo>
                    <a:cubicBezTo>
                      <a:pt x="116003" y="41868"/>
                      <a:pt x="119178" y="43944"/>
                      <a:pt x="119218" y="48101"/>
                    </a:cubicBezTo>
                    <a:cubicBezTo>
                      <a:pt x="118743" y="47999"/>
                      <a:pt x="118265" y="47949"/>
                      <a:pt x="117790" y="47949"/>
                    </a:cubicBezTo>
                    <a:cubicBezTo>
                      <a:pt x="115928" y="47949"/>
                      <a:pt x="114124" y="48714"/>
                      <a:pt x="112825" y="50103"/>
                    </a:cubicBezTo>
                    <a:lnTo>
                      <a:pt x="112825" y="50103"/>
                    </a:lnTo>
                    <a:cubicBezTo>
                      <a:pt x="111544" y="48726"/>
                      <a:pt x="109754" y="47949"/>
                      <a:pt x="107883" y="47949"/>
                    </a:cubicBezTo>
                    <a:cubicBezTo>
                      <a:pt x="107391" y="47949"/>
                      <a:pt x="106907" y="48002"/>
                      <a:pt x="106432" y="48101"/>
                    </a:cubicBezTo>
                    <a:cubicBezTo>
                      <a:pt x="106472" y="43947"/>
                      <a:pt x="109650" y="41868"/>
                      <a:pt x="112828" y="41868"/>
                    </a:cubicBezTo>
                    <a:close/>
                    <a:moveTo>
                      <a:pt x="136139" y="41870"/>
                    </a:moveTo>
                    <a:cubicBezTo>
                      <a:pt x="139313" y="41870"/>
                      <a:pt x="142484" y="43947"/>
                      <a:pt x="142525" y="48101"/>
                    </a:cubicBezTo>
                    <a:lnTo>
                      <a:pt x="142525" y="48119"/>
                    </a:lnTo>
                    <a:cubicBezTo>
                      <a:pt x="142050" y="48017"/>
                      <a:pt x="141571" y="47967"/>
                      <a:pt x="141097" y="47967"/>
                    </a:cubicBezTo>
                    <a:cubicBezTo>
                      <a:pt x="139236" y="47967"/>
                      <a:pt x="137435" y="48734"/>
                      <a:pt x="136136" y="50126"/>
                    </a:cubicBezTo>
                    <a:cubicBezTo>
                      <a:pt x="134854" y="48746"/>
                      <a:pt x="133062" y="47966"/>
                      <a:pt x="131181" y="47966"/>
                    </a:cubicBezTo>
                    <a:cubicBezTo>
                      <a:pt x="130697" y="47966"/>
                      <a:pt x="130213" y="48020"/>
                      <a:pt x="129738" y="48119"/>
                    </a:cubicBezTo>
                    <a:cubicBezTo>
                      <a:pt x="129778" y="43953"/>
                      <a:pt x="132960" y="41870"/>
                      <a:pt x="136139" y="41870"/>
                    </a:cubicBezTo>
                    <a:close/>
                    <a:moveTo>
                      <a:pt x="89297" y="41915"/>
                    </a:moveTo>
                    <a:cubicBezTo>
                      <a:pt x="92473" y="41915"/>
                      <a:pt x="95648" y="43994"/>
                      <a:pt x="95688" y="48155"/>
                    </a:cubicBezTo>
                    <a:cubicBezTo>
                      <a:pt x="95208" y="48050"/>
                      <a:pt x="94724" y="47999"/>
                      <a:pt x="94244" y="47999"/>
                    </a:cubicBezTo>
                    <a:cubicBezTo>
                      <a:pt x="92390" y="47999"/>
                      <a:pt x="90594" y="48763"/>
                      <a:pt x="89299" y="50152"/>
                    </a:cubicBezTo>
                    <a:lnTo>
                      <a:pt x="89299" y="50152"/>
                    </a:lnTo>
                    <a:cubicBezTo>
                      <a:pt x="88018" y="48782"/>
                      <a:pt x="86226" y="47993"/>
                      <a:pt x="84344" y="47993"/>
                    </a:cubicBezTo>
                    <a:cubicBezTo>
                      <a:pt x="83860" y="47993"/>
                      <a:pt x="83376" y="48047"/>
                      <a:pt x="82902" y="48155"/>
                    </a:cubicBezTo>
                    <a:cubicBezTo>
                      <a:pt x="82942" y="43996"/>
                      <a:pt x="86120" y="41915"/>
                      <a:pt x="89297" y="41915"/>
                    </a:cubicBezTo>
                    <a:close/>
                    <a:moveTo>
                      <a:pt x="42333" y="42069"/>
                    </a:moveTo>
                    <a:cubicBezTo>
                      <a:pt x="45505" y="42069"/>
                      <a:pt x="48680" y="44145"/>
                      <a:pt x="48726" y="48296"/>
                    </a:cubicBezTo>
                    <a:lnTo>
                      <a:pt x="48726" y="48296"/>
                    </a:lnTo>
                    <a:cubicBezTo>
                      <a:pt x="48256" y="48195"/>
                      <a:pt x="47782" y="48146"/>
                      <a:pt x="47311" y="48146"/>
                    </a:cubicBezTo>
                    <a:cubicBezTo>
                      <a:pt x="45452" y="48146"/>
                      <a:pt x="43648" y="48913"/>
                      <a:pt x="42355" y="50305"/>
                    </a:cubicBezTo>
                    <a:cubicBezTo>
                      <a:pt x="41074" y="48925"/>
                      <a:pt x="39282" y="48146"/>
                      <a:pt x="37400" y="48146"/>
                    </a:cubicBezTo>
                    <a:cubicBezTo>
                      <a:pt x="36916" y="48146"/>
                      <a:pt x="36432" y="48199"/>
                      <a:pt x="35958" y="48298"/>
                    </a:cubicBezTo>
                    <a:cubicBezTo>
                      <a:pt x="35989" y="44146"/>
                      <a:pt x="39159" y="42069"/>
                      <a:pt x="42333" y="42069"/>
                    </a:cubicBezTo>
                    <a:close/>
                    <a:moveTo>
                      <a:pt x="65648" y="42069"/>
                    </a:moveTo>
                    <a:cubicBezTo>
                      <a:pt x="68820" y="42069"/>
                      <a:pt x="71995" y="44144"/>
                      <a:pt x="72041" y="48294"/>
                    </a:cubicBezTo>
                    <a:lnTo>
                      <a:pt x="72041" y="48294"/>
                    </a:lnTo>
                    <a:cubicBezTo>
                      <a:pt x="71572" y="48195"/>
                      <a:pt x="71100" y="48146"/>
                      <a:pt x="70631" y="48146"/>
                    </a:cubicBezTo>
                    <a:cubicBezTo>
                      <a:pt x="68767" y="48146"/>
                      <a:pt x="66963" y="48913"/>
                      <a:pt x="65671" y="50305"/>
                    </a:cubicBezTo>
                    <a:cubicBezTo>
                      <a:pt x="64389" y="48925"/>
                      <a:pt x="62597" y="48146"/>
                      <a:pt x="60715" y="48146"/>
                    </a:cubicBezTo>
                    <a:cubicBezTo>
                      <a:pt x="60231" y="48146"/>
                      <a:pt x="59748" y="48199"/>
                      <a:pt x="59273" y="48298"/>
                    </a:cubicBezTo>
                    <a:cubicBezTo>
                      <a:pt x="59304" y="44146"/>
                      <a:pt x="62474" y="42069"/>
                      <a:pt x="65648" y="42069"/>
                    </a:cubicBezTo>
                    <a:close/>
                    <a:moveTo>
                      <a:pt x="18806" y="42115"/>
                    </a:moveTo>
                    <a:cubicBezTo>
                      <a:pt x="21981" y="42115"/>
                      <a:pt x="25156" y="44194"/>
                      <a:pt x="25196" y="48352"/>
                    </a:cubicBezTo>
                    <a:cubicBezTo>
                      <a:pt x="24718" y="48247"/>
                      <a:pt x="24235" y="48196"/>
                      <a:pt x="23756" y="48196"/>
                    </a:cubicBezTo>
                    <a:cubicBezTo>
                      <a:pt x="21903" y="48196"/>
                      <a:pt x="20103" y="48963"/>
                      <a:pt x="18807" y="50359"/>
                    </a:cubicBezTo>
                    <a:cubicBezTo>
                      <a:pt x="17526" y="48979"/>
                      <a:pt x="15734" y="48199"/>
                      <a:pt x="13852" y="48199"/>
                    </a:cubicBezTo>
                    <a:cubicBezTo>
                      <a:pt x="13368" y="48199"/>
                      <a:pt x="12884" y="48244"/>
                      <a:pt x="12409" y="48352"/>
                    </a:cubicBezTo>
                    <a:cubicBezTo>
                      <a:pt x="12454" y="44194"/>
                      <a:pt x="15631" y="42115"/>
                      <a:pt x="18806" y="42115"/>
                    </a:cubicBezTo>
                    <a:close/>
                    <a:moveTo>
                      <a:pt x="117952" y="48332"/>
                    </a:moveTo>
                    <a:cubicBezTo>
                      <a:pt x="118378" y="48332"/>
                      <a:pt x="118808" y="48371"/>
                      <a:pt x="119236" y="48450"/>
                    </a:cubicBezTo>
                    <a:cubicBezTo>
                      <a:pt x="118251" y="49624"/>
                      <a:pt x="117668" y="51130"/>
                      <a:pt x="117758" y="52724"/>
                    </a:cubicBezTo>
                    <a:lnTo>
                      <a:pt x="117749" y="52724"/>
                    </a:lnTo>
                    <a:cubicBezTo>
                      <a:pt x="116508" y="51412"/>
                      <a:pt x="114740" y="50583"/>
                      <a:pt x="112871" y="50583"/>
                    </a:cubicBezTo>
                    <a:cubicBezTo>
                      <a:pt x="112855" y="50583"/>
                      <a:pt x="112838" y="50583"/>
                      <a:pt x="112821" y="50583"/>
                    </a:cubicBezTo>
                    <a:lnTo>
                      <a:pt x="112821" y="50583"/>
                    </a:lnTo>
                    <a:cubicBezTo>
                      <a:pt x="114156" y="49130"/>
                      <a:pt x="116021" y="48332"/>
                      <a:pt x="117952" y="48332"/>
                    </a:cubicBezTo>
                    <a:close/>
                    <a:moveTo>
                      <a:pt x="94437" y="48377"/>
                    </a:moveTo>
                    <a:cubicBezTo>
                      <a:pt x="94862" y="48377"/>
                      <a:pt x="95289" y="48416"/>
                      <a:pt x="95715" y="48495"/>
                    </a:cubicBezTo>
                    <a:cubicBezTo>
                      <a:pt x="94722" y="49676"/>
                      <a:pt x="94140" y="51168"/>
                      <a:pt x="94227" y="52760"/>
                    </a:cubicBezTo>
                    <a:lnTo>
                      <a:pt x="94227" y="52760"/>
                    </a:lnTo>
                    <a:cubicBezTo>
                      <a:pt x="92986" y="51457"/>
                      <a:pt x="91219" y="50627"/>
                      <a:pt x="89350" y="50627"/>
                    </a:cubicBezTo>
                    <a:cubicBezTo>
                      <a:pt x="89333" y="50627"/>
                      <a:pt x="89316" y="50628"/>
                      <a:pt x="89299" y="50628"/>
                    </a:cubicBezTo>
                    <a:lnTo>
                      <a:pt x="89299" y="50628"/>
                    </a:lnTo>
                    <a:cubicBezTo>
                      <a:pt x="90637" y="49180"/>
                      <a:pt x="92504" y="48377"/>
                      <a:pt x="94437" y="48377"/>
                    </a:cubicBezTo>
                    <a:close/>
                    <a:moveTo>
                      <a:pt x="84143" y="48369"/>
                    </a:moveTo>
                    <a:cubicBezTo>
                      <a:pt x="86079" y="48369"/>
                      <a:pt x="87954" y="49173"/>
                      <a:pt x="89299" y="50628"/>
                    </a:cubicBezTo>
                    <a:lnTo>
                      <a:pt x="89299" y="50628"/>
                    </a:lnTo>
                    <a:cubicBezTo>
                      <a:pt x="89296" y="50628"/>
                      <a:pt x="89293" y="50628"/>
                      <a:pt x="89290" y="50628"/>
                    </a:cubicBezTo>
                    <a:cubicBezTo>
                      <a:pt x="89270" y="50628"/>
                      <a:pt x="89250" y="50627"/>
                      <a:pt x="89231" y="50627"/>
                    </a:cubicBezTo>
                    <a:cubicBezTo>
                      <a:pt x="87362" y="50627"/>
                      <a:pt x="85603" y="51457"/>
                      <a:pt x="84353" y="52760"/>
                    </a:cubicBezTo>
                    <a:cubicBezTo>
                      <a:pt x="84443" y="51174"/>
                      <a:pt x="83860" y="49669"/>
                      <a:pt x="82866" y="48486"/>
                    </a:cubicBezTo>
                    <a:cubicBezTo>
                      <a:pt x="83291" y="48407"/>
                      <a:pt x="83719" y="48369"/>
                      <a:pt x="84143" y="48369"/>
                    </a:cubicBezTo>
                    <a:close/>
                    <a:moveTo>
                      <a:pt x="47484" y="48526"/>
                    </a:moveTo>
                    <a:cubicBezTo>
                      <a:pt x="47914" y="48526"/>
                      <a:pt x="48348" y="48566"/>
                      <a:pt x="48780" y="48647"/>
                    </a:cubicBezTo>
                    <a:cubicBezTo>
                      <a:pt x="47785" y="49821"/>
                      <a:pt x="47203" y="51327"/>
                      <a:pt x="47284" y="52922"/>
                    </a:cubicBezTo>
                    <a:cubicBezTo>
                      <a:pt x="46042" y="51618"/>
                      <a:pt x="44274" y="50780"/>
                      <a:pt x="42406" y="50780"/>
                    </a:cubicBezTo>
                    <a:cubicBezTo>
                      <a:pt x="42386" y="50780"/>
                      <a:pt x="42366" y="50780"/>
                      <a:pt x="42346" y="50780"/>
                    </a:cubicBezTo>
                    <a:cubicBezTo>
                      <a:pt x="42343" y="50780"/>
                      <a:pt x="42340" y="50780"/>
                      <a:pt x="42338" y="50780"/>
                    </a:cubicBezTo>
                    <a:lnTo>
                      <a:pt x="42338" y="50780"/>
                    </a:lnTo>
                    <a:lnTo>
                      <a:pt x="42355" y="50771"/>
                    </a:lnTo>
                    <a:cubicBezTo>
                      <a:pt x="43689" y="49328"/>
                      <a:pt x="45555" y="48526"/>
                      <a:pt x="47484" y="48526"/>
                    </a:cubicBezTo>
                    <a:close/>
                    <a:moveTo>
                      <a:pt x="107658" y="48326"/>
                    </a:moveTo>
                    <a:cubicBezTo>
                      <a:pt x="109596" y="48326"/>
                      <a:pt x="111472" y="49128"/>
                      <a:pt x="112821" y="50583"/>
                    </a:cubicBezTo>
                    <a:lnTo>
                      <a:pt x="112821" y="50583"/>
                    </a:lnTo>
                    <a:cubicBezTo>
                      <a:pt x="112818" y="50583"/>
                      <a:pt x="112815" y="50583"/>
                      <a:pt x="112812" y="50583"/>
                    </a:cubicBezTo>
                    <a:cubicBezTo>
                      <a:pt x="112793" y="50583"/>
                      <a:pt x="112774" y="50583"/>
                      <a:pt x="112756" y="50583"/>
                    </a:cubicBezTo>
                    <a:cubicBezTo>
                      <a:pt x="110769" y="50583"/>
                      <a:pt x="108902" y="51528"/>
                      <a:pt x="107641" y="52975"/>
                    </a:cubicBezTo>
                    <a:lnTo>
                      <a:pt x="107641" y="52975"/>
                    </a:lnTo>
                    <a:cubicBezTo>
                      <a:pt x="107794" y="51300"/>
                      <a:pt x="107202" y="49723"/>
                      <a:pt x="106163" y="48486"/>
                    </a:cubicBezTo>
                    <a:cubicBezTo>
                      <a:pt x="106660" y="48378"/>
                      <a:pt x="107161" y="48326"/>
                      <a:pt x="107658" y="48326"/>
                    </a:cubicBezTo>
                    <a:close/>
                    <a:moveTo>
                      <a:pt x="23936" y="48579"/>
                    </a:moveTo>
                    <a:cubicBezTo>
                      <a:pt x="24366" y="48579"/>
                      <a:pt x="24800" y="48619"/>
                      <a:pt x="25232" y="48701"/>
                    </a:cubicBezTo>
                    <a:cubicBezTo>
                      <a:pt x="24237" y="49875"/>
                      <a:pt x="23655" y="51380"/>
                      <a:pt x="23744" y="52966"/>
                    </a:cubicBezTo>
                    <a:cubicBezTo>
                      <a:pt x="22494" y="51663"/>
                      <a:pt x="20727" y="50834"/>
                      <a:pt x="18867" y="50834"/>
                    </a:cubicBezTo>
                    <a:cubicBezTo>
                      <a:pt x="18847" y="50834"/>
                      <a:pt x="18827" y="50834"/>
                      <a:pt x="18807" y="50834"/>
                    </a:cubicBezTo>
                    <a:cubicBezTo>
                      <a:pt x="18787" y="50834"/>
                      <a:pt x="18767" y="50834"/>
                      <a:pt x="18747" y="50834"/>
                    </a:cubicBezTo>
                    <a:cubicBezTo>
                      <a:pt x="16879" y="50834"/>
                      <a:pt x="15111" y="51663"/>
                      <a:pt x="13870" y="52975"/>
                    </a:cubicBezTo>
                    <a:cubicBezTo>
                      <a:pt x="13951" y="51380"/>
                      <a:pt x="13368" y="49875"/>
                      <a:pt x="12374" y="48701"/>
                    </a:cubicBezTo>
                    <a:cubicBezTo>
                      <a:pt x="12804" y="48622"/>
                      <a:pt x="13235" y="48583"/>
                      <a:pt x="13663" y="48583"/>
                    </a:cubicBezTo>
                    <a:cubicBezTo>
                      <a:pt x="15599" y="48583"/>
                      <a:pt x="17464" y="49379"/>
                      <a:pt x="18807" y="50825"/>
                    </a:cubicBezTo>
                    <a:cubicBezTo>
                      <a:pt x="20140" y="49382"/>
                      <a:pt x="22007" y="48579"/>
                      <a:pt x="23936" y="48579"/>
                    </a:cubicBezTo>
                    <a:close/>
                    <a:moveTo>
                      <a:pt x="37172" y="48527"/>
                    </a:moveTo>
                    <a:cubicBezTo>
                      <a:pt x="39112" y="48527"/>
                      <a:pt x="40993" y="49328"/>
                      <a:pt x="42337" y="50780"/>
                    </a:cubicBezTo>
                    <a:lnTo>
                      <a:pt x="42337" y="50780"/>
                    </a:lnTo>
                    <a:cubicBezTo>
                      <a:pt x="42322" y="50780"/>
                      <a:pt x="42306" y="50780"/>
                      <a:pt x="42291" y="50780"/>
                    </a:cubicBezTo>
                    <a:cubicBezTo>
                      <a:pt x="40304" y="50780"/>
                      <a:pt x="38437" y="51725"/>
                      <a:pt x="37185" y="53172"/>
                    </a:cubicBezTo>
                    <a:cubicBezTo>
                      <a:pt x="37328" y="51497"/>
                      <a:pt x="36737" y="49920"/>
                      <a:pt x="35698" y="48683"/>
                    </a:cubicBezTo>
                    <a:cubicBezTo>
                      <a:pt x="36188" y="48578"/>
                      <a:pt x="36682" y="48527"/>
                      <a:pt x="37172" y="48527"/>
                    </a:cubicBezTo>
                    <a:close/>
                    <a:moveTo>
                      <a:pt x="124476" y="46476"/>
                    </a:moveTo>
                    <a:cubicBezTo>
                      <a:pt x="127652" y="46476"/>
                      <a:pt x="130827" y="48554"/>
                      <a:pt x="130867" y="52716"/>
                    </a:cubicBezTo>
                    <a:cubicBezTo>
                      <a:pt x="130392" y="52614"/>
                      <a:pt x="129914" y="52564"/>
                      <a:pt x="129439" y="52564"/>
                    </a:cubicBezTo>
                    <a:cubicBezTo>
                      <a:pt x="127578" y="52564"/>
                      <a:pt x="125778" y="53330"/>
                      <a:pt x="124478" y="54723"/>
                    </a:cubicBezTo>
                    <a:cubicBezTo>
                      <a:pt x="123197" y="53343"/>
                      <a:pt x="121405" y="52563"/>
                      <a:pt x="119532" y="52563"/>
                    </a:cubicBezTo>
                    <a:cubicBezTo>
                      <a:pt x="119039" y="52563"/>
                      <a:pt x="118555" y="52617"/>
                      <a:pt x="118080" y="52716"/>
                    </a:cubicBezTo>
                    <a:cubicBezTo>
                      <a:pt x="118121" y="48557"/>
                      <a:pt x="121299" y="46476"/>
                      <a:pt x="124476" y="46476"/>
                    </a:cubicBezTo>
                    <a:close/>
                    <a:moveTo>
                      <a:pt x="77629" y="46523"/>
                    </a:moveTo>
                    <a:cubicBezTo>
                      <a:pt x="80800" y="46523"/>
                      <a:pt x="83975" y="48597"/>
                      <a:pt x="84021" y="52747"/>
                    </a:cubicBezTo>
                    <a:lnTo>
                      <a:pt x="84021" y="52747"/>
                    </a:lnTo>
                    <a:cubicBezTo>
                      <a:pt x="83554" y="52648"/>
                      <a:pt x="83083" y="52600"/>
                      <a:pt x="82615" y="52600"/>
                    </a:cubicBezTo>
                    <a:cubicBezTo>
                      <a:pt x="80757" y="52600"/>
                      <a:pt x="78952" y="53366"/>
                      <a:pt x="77660" y="54759"/>
                    </a:cubicBezTo>
                    <a:cubicBezTo>
                      <a:pt x="76378" y="53379"/>
                      <a:pt x="74586" y="52599"/>
                      <a:pt x="72704" y="52599"/>
                    </a:cubicBezTo>
                    <a:cubicBezTo>
                      <a:pt x="72221" y="52599"/>
                      <a:pt x="71737" y="52644"/>
                      <a:pt x="71262" y="52751"/>
                    </a:cubicBezTo>
                    <a:cubicBezTo>
                      <a:pt x="71289" y="48599"/>
                      <a:pt x="74457" y="46523"/>
                      <a:pt x="77629" y="46523"/>
                    </a:cubicBezTo>
                    <a:close/>
                    <a:moveTo>
                      <a:pt x="100946" y="46518"/>
                    </a:moveTo>
                    <a:cubicBezTo>
                      <a:pt x="104122" y="46518"/>
                      <a:pt x="107296" y="48595"/>
                      <a:pt x="107337" y="52751"/>
                    </a:cubicBezTo>
                    <a:cubicBezTo>
                      <a:pt x="106864" y="52650"/>
                      <a:pt x="106387" y="52600"/>
                      <a:pt x="105914" y="52600"/>
                    </a:cubicBezTo>
                    <a:cubicBezTo>
                      <a:pt x="104054" y="52600"/>
                      <a:pt x="102248" y="53368"/>
                      <a:pt x="100948" y="54767"/>
                    </a:cubicBezTo>
                    <a:lnTo>
                      <a:pt x="100948" y="54759"/>
                    </a:lnTo>
                    <a:cubicBezTo>
                      <a:pt x="99667" y="53379"/>
                      <a:pt x="97875" y="52599"/>
                      <a:pt x="95993" y="52599"/>
                    </a:cubicBezTo>
                    <a:cubicBezTo>
                      <a:pt x="95509" y="52599"/>
                      <a:pt x="95025" y="52653"/>
                      <a:pt x="94550" y="52751"/>
                    </a:cubicBezTo>
                    <a:cubicBezTo>
                      <a:pt x="94591" y="48597"/>
                      <a:pt x="97769" y="46518"/>
                      <a:pt x="100946" y="46518"/>
                    </a:cubicBezTo>
                    <a:close/>
                    <a:moveTo>
                      <a:pt x="54008" y="46667"/>
                    </a:moveTo>
                    <a:cubicBezTo>
                      <a:pt x="57185" y="46667"/>
                      <a:pt x="60361" y="48746"/>
                      <a:pt x="60402" y="52904"/>
                    </a:cubicBezTo>
                    <a:cubicBezTo>
                      <a:pt x="59922" y="52799"/>
                      <a:pt x="59438" y="52748"/>
                      <a:pt x="58958" y="52748"/>
                    </a:cubicBezTo>
                    <a:cubicBezTo>
                      <a:pt x="57103" y="52748"/>
                      <a:pt x="55303" y="53512"/>
                      <a:pt x="54008" y="54906"/>
                    </a:cubicBezTo>
                    <a:lnTo>
                      <a:pt x="54008" y="54906"/>
                    </a:lnTo>
                    <a:cubicBezTo>
                      <a:pt x="52727" y="53529"/>
                      <a:pt x="50937" y="52751"/>
                      <a:pt x="49058" y="52751"/>
                    </a:cubicBezTo>
                    <a:cubicBezTo>
                      <a:pt x="48574" y="52751"/>
                      <a:pt x="48090" y="52796"/>
                      <a:pt x="47615" y="52904"/>
                    </a:cubicBezTo>
                    <a:cubicBezTo>
                      <a:pt x="47655" y="48746"/>
                      <a:pt x="50832" y="46667"/>
                      <a:pt x="54008" y="46667"/>
                    </a:cubicBezTo>
                    <a:close/>
                    <a:moveTo>
                      <a:pt x="7148" y="46724"/>
                    </a:moveTo>
                    <a:cubicBezTo>
                      <a:pt x="10323" y="46724"/>
                      <a:pt x="13498" y="48801"/>
                      <a:pt x="13538" y="52957"/>
                    </a:cubicBezTo>
                    <a:cubicBezTo>
                      <a:pt x="13065" y="52856"/>
                      <a:pt x="12588" y="52806"/>
                      <a:pt x="12114" y="52806"/>
                    </a:cubicBezTo>
                    <a:cubicBezTo>
                      <a:pt x="10255" y="52806"/>
                      <a:pt x="8451" y="53572"/>
                      <a:pt x="7159" y="54965"/>
                    </a:cubicBezTo>
                    <a:cubicBezTo>
                      <a:pt x="5877" y="53585"/>
                      <a:pt x="4076" y="52805"/>
                      <a:pt x="2194" y="52805"/>
                    </a:cubicBezTo>
                    <a:cubicBezTo>
                      <a:pt x="1711" y="52805"/>
                      <a:pt x="1227" y="52859"/>
                      <a:pt x="752" y="52957"/>
                    </a:cubicBezTo>
                    <a:cubicBezTo>
                      <a:pt x="792" y="48803"/>
                      <a:pt x="3970" y="46724"/>
                      <a:pt x="7148" y="46724"/>
                    </a:cubicBezTo>
                    <a:close/>
                    <a:moveTo>
                      <a:pt x="30465" y="46724"/>
                    </a:moveTo>
                    <a:cubicBezTo>
                      <a:pt x="33638" y="46724"/>
                      <a:pt x="36811" y="48800"/>
                      <a:pt x="36854" y="52954"/>
                    </a:cubicBezTo>
                    <a:lnTo>
                      <a:pt x="36854" y="52954"/>
                    </a:lnTo>
                    <a:cubicBezTo>
                      <a:pt x="36384" y="52854"/>
                      <a:pt x="35912" y="52806"/>
                      <a:pt x="35443" y="52806"/>
                    </a:cubicBezTo>
                    <a:cubicBezTo>
                      <a:pt x="33580" y="52806"/>
                      <a:pt x="31775" y="53572"/>
                      <a:pt x="30483" y="54965"/>
                    </a:cubicBezTo>
                    <a:cubicBezTo>
                      <a:pt x="29201" y="53585"/>
                      <a:pt x="27409" y="52805"/>
                      <a:pt x="25528" y="52805"/>
                    </a:cubicBezTo>
                    <a:cubicBezTo>
                      <a:pt x="25044" y="52805"/>
                      <a:pt x="24560" y="52859"/>
                      <a:pt x="24085" y="52957"/>
                    </a:cubicBezTo>
                    <a:cubicBezTo>
                      <a:pt x="24116" y="48803"/>
                      <a:pt x="27290" y="46724"/>
                      <a:pt x="30465" y="46724"/>
                    </a:cubicBezTo>
                    <a:close/>
                    <a:moveTo>
                      <a:pt x="119323" y="52938"/>
                    </a:moveTo>
                    <a:cubicBezTo>
                      <a:pt x="121259" y="52938"/>
                      <a:pt x="123134" y="53741"/>
                      <a:pt x="124478" y="55189"/>
                    </a:cubicBezTo>
                    <a:lnTo>
                      <a:pt x="124478" y="55189"/>
                    </a:lnTo>
                    <a:cubicBezTo>
                      <a:pt x="124475" y="55189"/>
                      <a:pt x="124472" y="55189"/>
                      <a:pt x="124469" y="55189"/>
                    </a:cubicBezTo>
                    <a:cubicBezTo>
                      <a:pt x="124450" y="55188"/>
                      <a:pt x="124430" y="55188"/>
                      <a:pt x="124410" y="55188"/>
                    </a:cubicBezTo>
                    <a:cubicBezTo>
                      <a:pt x="122541" y="55188"/>
                      <a:pt x="120782" y="56027"/>
                      <a:pt x="119532" y="57330"/>
                    </a:cubicBezTo>
                    <a:cubicBezTo>
                      <a:pt x="119622" y="55744"/>
                      <a:pt x="119039" y="54239"/>
                      <a:pt x="118045" y="53056"/>
                    </a:cubicBezTo>
                    <a:cubicBezTo>
                      <a:pt x="118470" y="52977"/>
                      <a:pt x="118898" y="52938"/>
                      <a:pt x="119323" y="52938"/>
                    </a:cubicBezTo>
                    <a:close/>
                    <a:moveTo>
                      <a:pt x="129620" y="52938"/>
                    </a:moveTo>
                    <a:cubicBezTo>
                      <a:pt x="130043" y="52938"/>
                      <a:pt x="130470" y="52977"/>
                      <a:pt x="130894" y="53056"/>
                    </a:cubicBezTo>
                    <a:cubicBezTo>
                      <a:pt x="129908" y="54230"/>
                      <a:pt x="129326" y="55735"/>
                      <a:pt x="129415" y="57321"/>
                    </a:cubicBezTo>
                    <a:lnTo>
                      <a:pt x="129406" y="57330"/>
                    </a:lnTo>
                    <a:cubicBezTo>
                      <a:pt x="128165" y="56027"/>
                      <a:pt x="126397" y="55188"/>
                      <a:pt x="124528" y="55188"/>
                    </a:cubicBezTo>
                    <a:cubicBezTo>
                      <a:pt x="124512" y="55188"/>
                      <a:pt x="124495" y="55188"/>
                      <a:pt x="124478" y="55189"/>
                    </a:cubicBezTo>
                    <a:lnTo>
                      <a:pt x="124478" y="55189"/>
                    </a:lnTo>
                    <a:cubicBezTo>
                      <a:pt x="125816" y="53741"/>
                      <a:pt x="127689" y="52938"/>
                      <a:pt x="129620" y="52938"/>
                    </a:cubicBezTo>
                    <a:close/>
                    <a:moveTo>
                      <a:pt x="82780" y="52974"/>
                    </a:moveTo>
                    <a:cubicBezTo>
                      <a:pt x="83204" y="52974"/>
                      <a:pt x="83632" y="53013"/>
                      <a:pt x="84057" y="53092"/>
                    </a:cubicBezTo>
                    <a:cubicBezTo>
                      <a:pt x="83538" y="53710"/>
                      <a:pt x="83135" y="54418"/>
                      <a:pt x="82875" y="55180"/>
                    </a:cubicBezTo>
                    <a:cubicBezTo>
                      <a:pt x="82633" y="55879"/>
                      <a:pt x="82525" y="56622"/>
                      <a:pt x="82570" y="57357"/>
                    </a:cubicBezTo>
                    <a:cubicBezTo>
                      <a:pt x="81329" y="56062"/>
                      <a:pt x="79570" y="55224"/>
                      <a:pt x="77701" y="55224"/>
                    </a:cubicBezTo>
                    <a:cubicBezTo>
                      <a:pt x="77681" y="55224"/>
                      <a:pt x="77661" y="55224"/>
                      <a:pt x="77642" y="55224"/>
                    </a:cubicBezTo>
                    <a:cubicBezTo>
                      <a:pt x="78979" y="53777"/>
                      <a:pt x="80847" y="52974"/>
                      <a:pt x="82780" y="52974"/>
                    </a:cubicBezTo>
                    <a:close/>
                    <a:moveTo>
                      <a:pt x="95806" y="52982"/>
                    </a:moveTo>
                    <a:cubicBezTo>
                      <a:pt x="97733" y="52982"/>
                      <a:pt x="99604" y="53779"/>
                      <a:pt x="100939" y="55224"/>
                    </a:cubicBezTo>
                    <a:cubicBezTo>
                      <a:pt x="100919" y="55224"/>
                      <a:pt x="100900" y="55224"/>
                      <a:pt x="100880" y="55224"/>
                    </a:cubicBezTo>
                    <a:cubicBezTo>
                      <a:pt x="99020" y="55224"/>
                      <a:pt x="97252" y="56062"/>
                      <a:pt x="96011" y="57357"/>
                    </a:cubicBezTo>
                    <a:cubicBezTo>
                      <a:pt x="96047" y="56622"/>
                      <a:pt x="95948" y="55879"/>
                      <a:pt x="95706" y="55180"/>
                    </a:cubicBezTo>
                    <a:cubicBezTo>
                      <a:pt x="95446" y="54418"/>
                      <a:pt x="95043" y="53710"/>
                      <a:pt x="94523" y="53101"/>
                    </a:cubicBezTo>
                    <a:cubicBezTo>
                      <a:pt x="94950" y="53021"/>
                      <a:pt x="95379" y="52982"/>
                      <a:pt x="95806" y="52982"/>
                    </a:cubicBezTo>
                    <a:close/>
                    <a:moveTo>
                      <a:pt x="59124" y="53131"/>
                    </a:moveTo>
                    <a:cubicBezTo>
                      <a:pt x="59554" y="53131"/>
                      <a:pt x="59988" y="53171"/>
                      <a:pt x="60420" y="53253"/>
                    </a:cubicBezTo>
                    <a:cubicBezTo>
                      <a:pt x="59425" y="54436"/>
                      <a:pt x="58843" y="55932"/>
                      <a:pt x="58932" y="57527"/>
                    </a:cubicBezTo>
                    <a:lnTo>
                      <a:pt x="58923" y="57518"/>
                    </a:lnTo>
                    <a:cubicBezTo>
                      <a:pt x="57682" y="56215"/>
                      <a:pt x="55914" y="55385"/>
                      <a:pt x="54046" y="55385"/>
                    </a:cubicBezTo>
                    <a:cubicBezTo>
                      <a:pt x="54026" y="55385"/>
                      <a:pt x="54006" y="55386"/>
                      <a:pt x="53986" y="55386"/>
                    </a:cubicBezTo>
                    <a:cubicBezTo>
                      <a:pt x="53966" y="55386"/>
                      <a:pt x="53946" y="55385"/>
                      <a:pt x="53927" y="55385"/>
                    </a:cubicBezTo>
                    <a:cubicBezTo>
                      <a:pt x="52067" y="55385"/>
                      <a:pt x="50299" y="56215"/>
                      <a:pt x="49049" y="57527"/>
                    </a:cubicBezTo>
                    <a:cubicBezTo>
                      <a:pt x="49138" y="55932"/>
                      <a:pt x="48556" y="54427"/>
                      <a:pt x="47561" y="53253"/>
                    </a:cubicBezTo>
                    <a:cubicBezTo>
                      <a:pt x="47993" y="53171"/>
                      <a:pt x="48427" y="53131"/>
                      <a:pt x="48858" y="53131"/>
                    </a:cubicBezTo>
                    <a:cubicBezTo>
                      <a:pt x="50787" y="53131"/>
                      <a:pt x="52654" y="53934"/>
                      <a:pt x="53995" y="55377"/>
                    </a:cubicBezTo>
                    <a:cubicBezTo>
                      <a:pt x="55328" y="53934"/>
                      <a:pt x="57194" y="53131"/>
                      <a:pt x="59124" y="53131"/>
                    </a:cubicBezTo>
                    <a:close/>
                    <a:moveTo>
                      <a:pt x="12289" y="53188"/>
                    </a:moveTo>
                    <a:cubicBezTo>
                      <a:pt x="12716" y="53188"/>
                      <a:pt x="13146" y="53227"/>
                      <a:pt x="13574" y="53307"/>
                    </a:cubicBezTo>
                    <a:cubicBezTo>
                      <a:pt x="13046" y="53916"/>
                      <a:pt x="12651" y="54624"/>
                      <a:pt x="12391" y="55386"/>
                    </a:cubicBezTo>
                    <a:cubicBezTo>
                      <a:pt x="12150" y="56085"/>
                      <a:pt x="12042" y="56819"/>
                      <a:pt x="12087" y="57563"/>
                    </a:cubicBezTo>
                    <a:lnTo>
                      <a:pt x="12078" y="57563"/>
                    </a:lnTo>
                    <a:cubicBezTo>
                      <a:pt x="10836" y="56269"/>
                      <a:pt x="9077" y="55430"/>
                      <a:pt x="7217" y="55430"/>
                    </a:cubicBezTo>
                    <a:cubicBezTo>
                      <a:pt x="7198" y="55430"/>
                      <a:pt x="7178" y="55430"/>
                      <a:pt x="7159" y="55431"/>
                    </a:cubicBezTo>
                    <a:cubicBezTo>
                      <a:pt x="8494" y="53985"/>
                      <a:pt x="10358" y="53188"/>
                      <a:pt x="12289" y="53188"/>
                    </a:cubicBezTo>
                    <a:close/>
                    <a:moveTo>
                      <a:pt x="25322" y="53188"/>
                    </a:moveTo>
                    <a:cubicBezTo>
                      <a:pt x="27247" y="53188"/>
                      <a:pt x="29113" y="53985"/>
                      <a:pt x="30456" y="55431"/>
                    </a:cubicBezTo>
                    <a:cubicBezTo>
                      <a:pt x="30436" y="55430"/>
                      <a:pt x="30416" y="55430"/>
                      <a:pt x="30397" y="55430"/>
                    </a:cubicBezTo>
                    <a:cubicBezTo>
                      <a:pt x="28528" y="55430"/>
                      <a:pt x="26769" y="56269"/>
                      <a:pt x="25528" y="57563"/>
                    </a:cubicBezTo>
                    <a:cubicBezTo>
                      <a:pt x="25563" y="56828"/>
                      <a:pt x="25465" y="56085"/>
                      <a:pt x="25223" y="55386"/>
                    </a:cubicBezTo>
                    <a:cubicBezTo>
                      <a:pt x="24954" y="54624"/>
                      <a:pt x="24560" y="53916"/>
                      <a:pt x="24040" y="53307"/>
                    </a:cubicBezTo>
                    <a:cubicBezTo>
                      <a:pt x="24467" y="53227"/>
                      <a:pt x="24896" y="53188"/>
                      <a:pt x="25322" y="53188"/>
                    </a:cubicBezTo>
                    <a:close/>
                    <a:moveTo>
                      <a:pt x="106107" y="52975"/>
                    </a:moveTo>
                    <a:cubicBezTo>
                      <a:pt x="106578" y="52975"/>
                      <a:pt x="107053" y="53022"/>
                      <a:pt x="107525" y="53119"/>
                    </a:cubicBezTo>
                    <a:cubicBezTo>
                      <a:pt x="106512" y="54373"/>
                      <a:pt x="105948" y="55959"/>
                      <a:pt x="106118" y="57626"/>
                    </a:cubicBezTo>
                    <a:cubicBezTo>
                      <a:pt x="104870" y="56163"/>
                      <a:pt x="102982" y="55215"/>
                      <a:pt x="100985" y="55215"/>
                    </a:cubicBezTo>
                    <a:cubicBezTo>
                      <a:pt x="100976" y="55215"/>
                      <a:pt x="100966" y="55215"/>
                      <a:pt x="100957" y="55215"/>
                    </a:cubicBezTo>
                    <a:cubicBezTo>
                      <a:pt x="102304" y="53768"/>
                      <a:pt x="104177" y="52975"/>
                      <a:pt x="106107" y="52975"/>
                    </a:cubicBezTo>
                    <a:close/>
                    <a:moveTo>
                      <a:pt x="70795" y="48523"/>
                    </a:moveTo>
                    <a:cubicBezTo>
                      <a:pt x="71278" y="48523"/>
                      <a:pt x="71764" y="48572"/>
                      <a:pt x="72248" y="48674"/>
                    </a:cubicBezTo>
                    <a:cubicBezTo>
                      <a:pt x="71271" y="49920"/>
                      <a:pt x="70742" y="51488"/>
                      <a:pt x="70939" y="53137"/>
                    </a:cubicBezTo>
                    <a:cubicBezTo>
                      <a:pt x="71445" y="53025"/>
                      <a:pt x="71954" y="52971"/>
                      <a:pt x="72460" y="52971"/>
                    </a:cubicBezTo>
                    <a:cubicBezTo>
                      <a:pt x="74392" y="52971"/>
                      <a:pt x="76265" y="53767"/>
                      <a:pt x="77615" y="55215"/>
                    </a:cubicBezTo>
                    <a:cubicBezTo>
                      <a:pt x="77597" y="55215"/>
                      <a:pt x="77579" y="55215"/>
                      <a:pt x="77561" y="55215"/>
                    </a:cubicBezTo>
                    <a:cubicBezTo>
                      <a:pt x="75520" y="55215"/>
                      <a:pt x="73598" y="56223"/>
                      <a:pt x="72346" y="57742"/>
                    </a:cubicBezTo>
                    <a:cubicBezTo>
                      <a:pt x="72694" y="54062"/>
                      <a:pt x="69407" y="50780"/>
                      <a:pt x="65713" y="50780"/>
                    </a:cubicBezTo>
                    <a:cubicBezTo>
                      <a:pt x="65693" y="50780"/>
                      <a:pt x="65673" y="50780"/>
                      <a:pt x="65653" y="50780"/>
                    </a:cubicBezTo>
                    <a:lnTo>
                      <a:pt x="65644" y="50780"/>
                    </a:lnTo>
                    <a:cubicBezTo>
                      <a:pt x="65624" y="50780"/>
                      <a:pt x="65604" y="50780"/>
                      <a:pt x="65584" y="50780"/>
                    </a:cubicBezTo>
                    <a:cubicBezTo>
                      <a:pt x="63716" y="50780"/>
                      <a:pt x="61957" y="51618"/>
                      <a:pt x="60706" y="52922"/>
                    </a:cubicBezTo>
                    <a:cubicBezTo>
                      <a:pt x="60796" y="51327"/>
                      <a:pt x="60214" y="49830"/>
                      <a:pt x="59219" y="48647"/>
                    </a:cubicBezTo>
                    <a:cubicBezTo>
                      <a:pt x="59647" y="48568"/>
                      <a:pt x="60078" y="48529"/>
                      <a:pt x="60505" y="48529"/>
                    </a:cubicBezTo>
                    <a:cubicBezTo>
                      <a:pt x="62438" y="48529"/>
                      <a:pt x="64310" y="49326"/>
                      <a:pt x="65653" y="50771"/>
                    </a:cubicBezTo>
                    <a:cubicBezTo>
                      <a:pt x="66986" y="49323"/>
                      <a:pt x="68860" y="48523"/>
                      <a:pt x="70795" y="48523"/>
                    </a:cubicBezTo>
                    <a:close/>
                    <a:moveTo>
                      <a:pt x="35611" y="53177"/>
                    </a:moveTo>
                    <a:cubicBezTo>
                      <a:pt x="36086" y="53177"/>
                      <a:pt x="36566" y="53226"/>
                      <a:pt x="37042" y="53325"/>
                    </a:cubicBezTo>
                    <a:cubicBezTo>
                      <a:pt x="36029" y="54570"/>
                      <a:pt x="35456" y="56156"/>
                      <a:pt x="35635" y="57823"/>
                    </a:cubicBezTo>
                    <a:cubicBezTo>
                      <a:pt x="34383" y="56367"/>
                      <a:pt x="32516" y="55421"/>
                      <a:pt x="30530" y="55421"/>
                    </a:cubicBezTo>
                    <a:cubicBezTo>
                      <a:pt x="30511" y="55421"/>
                      <a:pt x="30492" y="55421"/>
                      <a:pt x="30474" y="55422"/>
                    </a:cubicBezTo>
                    <a:cubicBezTo>
                      <a:pt x="31811" y="53976"/>
                      <a:pt x="33679" y="53177"/>
                      <a:pt x="35611" y="53177"/>
                    </a:cubicBezTo>
                    <a:close/>
                    <a:moveTo>
                      <a:pt x="112825" y="51076"/>
                    </a:moveTo>
                    <a:cubicBezTo>
                      <a:pt x="116002" y="51076"/>
                      <a:pt x="119178" y="53155"/>
                      <a:pt x="119218" y="57312"/>
                    </a:cubicBezTo>
                    <a:cubicBezTo>
                      <a:pt x="118738" y="57207"/>
                      <a:pt x="118254" y="57156"/>
                      <a:pt x="117774" y="57156"/>
                    </a:cubicBezTo>
                    <a:cubicBezTo>
                      <a:pt x="115918" y="57156"/>
                      <a:pt x="114121" y="57922"/>
                      <a:pt x="112825" y="59315"/>
                    </a:cubicBezTo>
                    <a:lnTo>
                      <a:pt x="112825" y="59315"/>
                    </a:lnTo>
                    <a:cubicBezTo>
                      <a:pt x="111544" y="57938"/>
                      <a:pt x="109754" y="57160"/>
                      <a:pt x="107883" y="57160"/>
                    </a:cubicBezTo>
                    <a:cubicBezTo>
                      <a:pt x="107391" y="57160"/>
                      <a:pt x="106907" y="57214"/>
                      <a:pt x="106432" y="57312"/>
                    </a:cubicBezTo>
                    <a:cubicBezTo>
                      <a:pt x="106472" y="53155"/>
                      <a:pt x="109649" y="51076"/>
                      <a:pt x="112825" y="51076"/>
                    </a:cubicBezTo>
                    <a:close/>
                    <a:moveTo>
                      <a:pt x="136136" y="51080"/>
                    </a:moveTo>
                    <a:cubicBezTo>
                      <a:pt x="139311" y="51080"/>
                      <a:pt x="142484" y="53157"/>
                      <a:pt x="142525" y="57312"/>
                    </a:cubicBezTo>
                    <a:lnTo>
                      <a:pt x="142525" y="57321"/>
                    </a:lnTo>
                    <a:cubicBezTo>
                      <a:pt x="142050" y="57219"/>
                      <a:pt x="141571" y="57169"/>
                      <a:pt x="141097" y="57169"/>
                    </a:cubicBezTo>
                    <a:cubicBezTo>
                      <a:pt x="139236" y="57169"/>
                      <a:pt x="137435" y="57936"/>
                      <a:pt x="136136" y="59328"/>
                    </a:cubicBezTo>
                    <a:cubicBezTo>
                      <a:pt x="134854" y="57948"/>
                      <a:pt x="133062" y="57169"/>
                      <a:pt x="131181" y="57169"/>
                    </a:cubicBezTo>
                    <a:cubicBezTo>
                      <a:pt x="130697" y="57169"/>
                      <a:pt x="130213" y="57223"/>
                      <a:pt x="129738" y="57321"/>
                    </a:cubicBezTo>
                    <a:cubicBezTo>
                      <a:pt x="129778" y="53161"/>
                      <a:pt x="132958" y="51080"/>
                      <a:pt x="136136" y="51080"/>
                    </a:cubicBezTo>
                    <a:close/>
                    <a:moveTo>
                      <a:pt x="89307" y="51119"/>
                    </a:moveTo>
                    <a:cubicBezTo>
                      <a:pt x="91889" y="51119"/>
                      <a:pt x="94470" y="52493"/>
                      <a:pt x="95366" y="55242"/>
                    </a:cubicBezTo>
                    <a:cubicBezTo>
                      <a:pt x="95590" y="55923"/>
                      <a:pt x="95697" y="56631"/>
                      <a:pt x="95706" y="57348"/>
                    </a:cubicBezTo>
                    <a:cubicBezTo>
                      <a:pt x="95226" y="57243"/>
                      <a:pt x="94742" y="57192"/>
                      <a:pt x="94262" y="57192"/>
                    </a:cubicBezTo>
                    <a:cubicBezTo>
                      <a:pt x="92407" y="57192"/>
                      <a:pt x="90613" y="57958"/>
                      <a:pt x="89317" y="59346"/>
                    </a:cubicBezTo>
                    <a:cubicBezTo>
                      <a:pt x="88036" y="57975"/>
                      <a:pt x="86244" y="57187"/>
                      <a:pt x="84362" y="57187"/>
                    </a:cubicBezTo>
                    <a:cubicBezTo>
                      <a:pt x="83878" y="57187"/>
                      <a:pt x="83394" y="57241"/>
                      <a:pt x="82919" y="57348"/>
                    </a:cubicBezTo>
                    <a:cubicBezTo>
                      <a:pt x="82919" y="56631"/>
                      <a:pt x="83018" y="55923"/>
                      <a:pt x="83224" y="55251"/>
                    </a:cubicBezTo>
                    <a:lnTo>
                      <a:pt x="83242" y="55242"/>
                    </a:lnTo>
                    <a:cubicBezTo>
                      <a:pt x="84138" y="52495"/>
                      <a:pt x="86723" y="51119"/>
                      <a:pt x="89307" y="51119"/>
                    </a:cubicBezTo>
                    <a:close/>
                    <a:moveTo>
                      <a:pt x="42351" y="51273"/>
                    </a:moveTo>
                    <a:cubicBezTo>
                      <a:pt x="45527" y="51273"/>
                      <a:pt x="48704" y="53352"/>
                      <a:pt x="48744" y="57509"/>
                    </a:cubicBezTo>
                    <a:cubicBezTo>
                      <a:pt x="48269" y="57407"/>
                      <a:pt x="47791" y="57358"/>
                      <a:pt x="47316" y="57358"/>
                    </a:cubicBezTo>
                    <a:cubicBezTo>
                      <a:pt x="45455" y="57358"/>
                      <a:pt x="43655" y="58124"/>
                      <a:pt x="42355" y="59517"/>
                    </a:cubicBezTo>
                    <a:cubicBezTo>
                      <a:pt x="41081" y="58144"/>
                      <a:pt x="39293" y="57366"/>
                      <a:pt x="37414" y="57366"/>
                    </a:cubicBezTo>
                    <a:cubicBezTo>
                      <a:pt x="37404" y="57366"/>
                      <a:pt x="37393" y="57366"/>
                      <a:pt x="37382" y="57366"/>
                    </a:cubicBezTo>
                    <a:lnTo>
                      <a:pt x="37400" y="57357"/>
                    </a:lnTo>
                    <a:cubicBezTo>
                      <a:pt x="36916" y="57357"/>
                      <a:pt x="36432" y="57402"/>
                      <a:pt x="35958" y="57509"/>
                    </a:cubicBezTo>
                    <a:cubicBezTo>
                      <a:pt x="35998" y="53352"/>
                      <a:pt x="39174" y="51273"/>
                      <a:pt x="42351" y="51273"/>
                    </a:cubicBezTo>
                    <a:close/>
                    <a:moveTo>
                      <a:pt x="65657" y="51282"/>
                    </a:moveTo>
                    <a:cubicBezTo>
                      <a:pt x="68834" y="51282"/>
                      <a:pt x="72010" y="53361"/>
                      <a:pt x="72050" y="57518"/>
                    </a:cubicBezTo>
                    <a:cubicBezTo>
                      <a:pt x="71572" y="57413"/>
                      <a:pt x="71090" y="57362"/>
                      <a:pt x="70611" y="57362"/>
                    </a:cubicBezTo>
                    <a:cubicBezTo>
                      <a:pt x="68757" y="57362"/>
                      <a:pt x="66958" y="58130"/>
                      <a:pt x="65662" y="59525"/>
                    </a:cubicBezTo>
                    <a:cubicBezTo>
                      <a:pt x="64387" y="58153"/>
                      <a:pt x="62599" y="57366"/>
                      <a:pt x="60729" y="57366"/>
                    </a:cubicBezTo>
                    <a:cubicBezTo>
                      <a:pt x="60719" y="57366"/>
                      <a:pt x="60708" y="57366"/>
                      <a:pt x="60697" y="57366"/>
                    </a:cubicBezTo>
                    <a:lnTo>
                      <a:pt x="60715" y="57366"/>
                    </a:lnTo>
                    <a:cubicBezTo>
                      <a:pt x="60223" y="57366"/>
                      <a:pt x="59739" y="57411"/>
                      <a:pt x="59264" y="57518"/>
                    </a:cubicBezTo>
                    <a:cubicBezTo>
                      <a:pt x="59304" y="53361"/>
                      <a:pt x="62481" y="51282"/>
                      <a:pt x="65657" y="51282"/>
                    </a:cubicBezTo>
                    <a:close/>
                    <a:moveTo>
                      <a:pt x="18802" y="51334"/>
                    </a:moveTo>
                    <a:cubicBezTo>
                      <a:pt x="21383" y="51334"/>
                      <a:pt x="23964" y="52708"/>
                      <a:pt x="24864" y="55457"/>
                    </a:cubicBezTo>
                    <a:cubicBezTo>
                      <a:pt x="25079" y="56129"/>
                      <a:pt x="25196" y="56846"/>
                      <a:pt x="25196" y="57554"/>
                    </a:cubicBezTo>
                    <a:cubicBezTo>
                      <a:pt x="24721" y="57452"/>
                      <a:pt x="24242" y="57402"/>
                      <a:pt x="23767" y="57402"/>
                    </a:cubicBezTo>
                    <a:cubicBezTo>
                      <a:pt x="21904" y="57402"/>
                      <a:pt x="20100" y="58169"/>
                      <a:pt x="18807" y="59561"/>
                    </a:cubicBezTo>
                    <a:cubicBezTo>
                      <a:pt x="17526" y="58181"/>
                      <a:pt x="15734" y="57402"/>
                      <a:pt x="13852" y="57402"/>
                    </a:cubicBezTo>
                    <a:cubicBezTo>
                      <a:pt x="13368" y="57402"/>
                      <a:pt x="12884" y="57456"/>
                      <a:pt x="12409" y="57563"/>
                    </a:cubicBezTo>
                    <a:cubicBezTo>
                      <a:pt x="12409" y="56846"/>
                      <a:pt x="12526" y="56129"/>
                      <a:pt x="12741" y="55448"/>
                    </a:cubicBezTo>
                    <a:lnTo>
                      <a:pt x="12741" y="55457"/>
                    </a:lnTo>
                    <a:cubicBezTo>
                      <a:pt x="13637" y="52710"/>
                      <a:pt x="16220" y="51334"/>
                      <a:pt x="18802" y="51334"/>
                    </a:cubicBezTo>
                    <a:close/>
                    <a:moveTo>
                      <a:pt x="117977" y="57538"/>
                    </a:moveTo>
                    <a:cubicBezTo>
                      <a:pt x="118398" y="57538"/>
                      <a:pt x="118823" y="57576"/>
                      <a:pt x="119245" y="57653"/>
                    </a:cubicBezTo>
                    <a:cubicBezTo>
                      <a:pt x="118726" y="58271"/>
                      <a:pt x="118322" y="58979"/>
                      <a:pt x="118063" y="59741"/>
                    </a:cubicBezTo>
                    <a:lnTo>
                      <a:pt x="118054" y="59741"/>
                    </a:lnTo>
                    <a:cubicBezTo>
                      <a:pt x="117821" y="60439"/>
                      <a:pt x="117713" y="61174"/>
                      <a:pt x="117758" y="61918"/>
                    </a:cubicBezTo>
                    <a:cubicBezTo>
                      <a:pt x="116501" y="60608"/>
                      <a:pt x="114730" y="59776"/>
                      <a:pt x="112860" y="59776"/>
                    </a:cubicBezTo>
                    <a:cubicBezTo>
                      <a:pt x="112850" y="59776"/>
                      <a:pt x="112840" y="59776"/>
                      <a:pt x="112830" y="59776"/>
                    </a:cubicBezTo>
                    <a:cubicBezTo>
                      <a:pt x="114169" y="58334"/>
                      <a:pt x="116040" y="57538"/>
                      <a:pt x="117977" y="57538"/>
                    </a:cubicBezTo>
                    <a:close/>
                    <a:moveTo>
                      <a:pt x="130971" y="57538"/>
                    </a:moveTo>
                    <a:cubicBezTo>
                      <a:pt x="132907" y="57538"/>
                      <a:pt x="134780" y="58334"/>
                      <a:pt x="136127" y="59776"/>
                    </a:cubicBezTo>
                    <a:cubicBezTo>
                      <a:pt x="136117" y="59776"/>
                      <a:pt x="136107" y="59776"/>
                      <a:pt x="136097" y="59776"/>
                    </a:cubicBezTo>
                    <a:cubicBezTo>
                      <a:pt x="134217" y="59776"/>
                      <a:pt x="132446" y="60608"/>
                      <a:pt x="131199" y="61918"/>
                    </a:cubicBezTo>
                    <a:cubicBezTo>
                      <a:pt x="131234" y="61183"/>
                      <a:pt x="131136" y="60439"/>
                      <a:pt x="130894" y="59741"/>
                    </a:cubicBezTo>
                    <a:lnTo>
                      <a:pt x="130885" y="59741"/>
                    </a:lnTo>
                    <a:cubicBezTo>
                      <a:pt x="130625" y="58979"/>
                      <a:pt x="130222" y="58271"/>
                      <a:pt x="129702" y="57653"/>
                    </a:cubicBezTo>
                    <a:cubicBezTo>
                      <a:pt x="130125" y="57576"/>
                      <a:pt x="130549" y="57538"/>
                      <a:pt x="130971" y="57538"/>
                    </a:cubicBezTo>
                    <a:close/>
                    <a:moveTo>
                      <a:pt x="94432" y="57571"/>
                    </a:moveTo>
                    <a:cubicBezTo>
                      <a:pt x="94855" y="57571"/>
                      <a:pt x="95282" y="57610"/>
                      <a:pt x="95706" y="57689"/>
                    </a:cubicBezTo>
                    <a:cubicBezTo>
                      <a:pt x="94720" y="58871"/>
                      <a:pt x="94138" y="60377"/>
                      <a:pt x="94219" y="61963"/>
                    </a:cubicBezTo>
                    <a:cubicBezTo>
                      <a:pt x="92984" y="60666"/>
                      <a:pt x="91228" y="59830"/>
                      <a:pt x="89369" y="59830"/>
                    </a:cubicBezTo>
                    <a:cubicBezTo>
                      <a:pt x="89340" y="59830"/>
                      <a:pt x="89311" y="59830"/>
                      <a:pt x="89281" y="59830"/>
                    </a:cubicBezTo>
                    <a:cubicBezTo>
                      <a:pt x="89261" y="59830"/>
                      <a:pt x="89242" y="59830"/>
                      <a:pt x="89222" y="59830"/>
                    </a:cubicBezTo>
                    <a:cubicBezTo>
                      <a:pt x="87353" y="59830"/>
                      <a:pt x="85594" y="60659"/>
                      <a:pt x="84344" y="61963"/>
                    </a:cubicBezTo>
                    <a:cubicBezTo>
                      <a:pt x="84434" y="60377"/>
                      <a:pt x="83851" y="58871"/>
                      <a:pt x="82866" y="57689"/>
                    </a:cubicBezTo>
                    <a:lnTo>
                      <a:pt x="82857" y="57689"/>
                    </a:lnTo>
                    <a:cubicBezTo>
                      <a:pt x="83283" y="57610"/>
                      <a:pt x="83710" y="57571"/>
                      <a:pt x="84135" y="57571"/>
                    </a:cubicBezTo>
                    <a:cubicBezTo>
                      <a:pt x="86071" y="57571"/>
                      <a:pt x="87946" y="58374"/>
                      <a:pt x="89290" y="59821"/>
                    </a:cubicBezTo>
                    <a:cubicBezTo>
                      <a:pt x="90628" y="58374"/>
                      <a:pt x="92501" y="57571"/>
                      <a:pt x="94432" y="57571"/>
                    </a:cubicBezTo>
                    <a:close/>
                    <a:moveTo>
                      <a:pt x="47479" y="57732"/>
                    </a:moveTo>
                    <a:cubicBezTo>
                      <a:pt x="47903" y="57732"/>
                      <a:pt x="48329" y="57771"/>
                      <a:pt x="48753" y="57850"/>
                    </a:cubicBezTo>
                    <a:cubicBezTo>
                      <a:pt x="48233" y="58468"/>
                      <a:pt x="47839" y="59176"/>
                      <a:pt x="47570" y="59938"/>
                    </a:cubicBezTo>
                    <a:cubicBezTo>
                      <a:pt x="47337" y="60637"/>
                      <a:pt x="47230" y="61380"/>
                      <a:pt x="47275" y="62115"/>
                    </a:cubicBezTo>
                    <a:lnTo>
                      <a:pt x="47266" y="62115"/>
                    </a:lnTo>
                    <a:cubicBezTo>
                      <a:pt x="46024" y="60820"/>
                      <a:pt x="44265" y="59982"/>
                      <a:pt x="42405" y="59982"/>
                    </a:cubicBezTo>
                    <a:cubicBezTo>
                      <a:pt x="42386" y="59982"/>
                      <a:pt x="42366" y="59982"/>
                      <a:pt x="42346" y="59982"/>
                    </a:cubicBezTo>
                    <a:cubicBezTo>
                      <a:pt x="43684" y="58535"/>
                      <a:pt x="45551" y="57732"/>
                      <a:pt x="47479" y="57732"/>
                    </a:cubicBezTo>
                    <a:close/>
                    <a:moveTo>
                      <a:pt x="60498" y="57741"/>
                    </a:moveTo>
                    <a:cubicBezTo>
                      <a:pt x="62431" y="57741"/>
                      <a:pt x="64299" y="58543"/>
                      <a:pt x="65644" y="59982"/>
                    </a:cubicBezTo>
                    <a:cubicBezTo>
                      <a:pt x="65634" y="59982"/>
                      <a:pt x="65623" y="59982"/>
                      <a:pt x="65613" y="59982"/>
                    </a:cubicBezTo>
                    <a:cubicBezTo>
                      <a:pt x="63734" y="59982"/>
                      <a:pt x="61963" y="60814"/>
                      <a:pt x="60715" y="62124"/>
                    </a:cubicBezTo>
                    <a:cubicBezTo>
                      <a:pt x="60751" y="61380"/>
                      <a:pt x="60653" y="60646"/>
                      <a:pt x="60411" y="59938"/>
                    </a:cubicBezTo>
                    <a:lnTo>
                      <a:pt x="60402" y="59938"/>
                    </a:lnTo>
                    <a:cubicBezTo>
                      <a:pt x="60142" y="59176"/>
                      <a:pt x="59739" y="58468"/>
                      <a:pt x="59219" y="57859"/>
                    </a:cubicBezTo>
                    <a:cubicBezTo>
                      <a:pt x="59645" y="57780"/>
                      <a:pt x="60073" y="57741"/>
                      <a:pt x="60498" y="57741"/>
                    </a:cubicBezTo>
                    <a:close/>
                    <a:moveTo>
                      <a:pt x="23936" y="57773"/>
                    </a:moveTo>
                    <a:cubicBezTo>
                      <a:pt x="24366" y="57773"/>
                      <a:pt x="24800" y="57813"/>
                      <a:pt x="25232" y="57895"/>
                    </a:cubicBezTo>
                    <a:cubicBezTo>
                      <a:pt x="24237" y="59068"/>
                      <a:pt x="23655" y="60574"/>
                      <a:pt x="23744" y="62160"/>
                    </a:cubicBezTo>
                    <a:cubicBezTo>
                      <a:pt x="22494" y="60857"/>
                      <a:pt x="20727" y="60027"/>
                      <a:pt x="18867" y="60027"/>
                    </a:cubicBezTo>
                    <a:cubicBezTo>
                      <a:pt x="18847" y="60027"/>
                      <a:pt x="18827" y="60027"/>
                      <a:pt x="18807" y="60027"/>
                    </a:cubicBezTo>
                    <a:cubicBezTo>
                      <a:pt x="18787" y="60027"/>
                      <a:pt x="18767" y="60027"/>
                      <a:pt x="18747" y="60027"/>
                    </a:cubicBezTo>
                    <a:cubicBezTo>
                      <a:pt x="16879" y="60027"/>
                      <a:pt x="15111" y="60857"/>
                      <a:pt x="13870" y="62169"/>
                    </a:cubicBezTo>
                    <a:cubicBezTo>
                      <a:pt x="13951" y="60574"/>
                      <a:pt x="13368" y="59077"/>
                      <a:pt x="12382" y="57895"/>
                    </a:cubicBezTo>
                    <a:lnTo>
                      <a:pt x="12374" y="57895"/>
                    </a:lnTo>
                    <a:cubicBezTo>
                      <a:pt x="12805" y="57813"/>
                      <a:pt x="13239" y="57773"/>
                      <a:pt x="13670" y="57773"/>
                    </a:cubicBezTo>
                    <a:cubicBezTo>
                      <a:pt x="15599" y="57773"/>
                      <a:pt x="17467" y="58575"/>
                      <a:pt x="18807" y="60018"/>
                    </a:cubicBezTo>
                    <a:cubicBezTo>
                      <a:pt x="20140" y="58575"/>
                      <a:pt x="22007" y="57773"/>
                      <a:pt x="23936" y="57773"/>
                    </a:cubicBezTo>
                    <a:close/>
                    <a:moveTo>
                      <a:pt x="107668" y="57537"/>
                    </a:moveTo>
                    <a:cubicBezTo>
                      <a:pt x="109594" y="57537"/>
                      <a:pt x="111464" y="58336"/>
                      <a:pt x="112812" y="59776"/>
                    </a:cubicBezTo>
                    <a:cubicBezTo>
                      <a:pt x="112793" y="59776"/>
                      <a:pt x="112774" y="59776"/>
                      <a:pt x="112756" y="59776"/>
                    </a:cubicBezTo>
                    <a:cubicBezTo>
                      <a:pt x="110769" y="59776"/>
                      <a:pt x="108902" y="60722"/>
                      <a:pt x="107650" y="62178"/>
                    </a:cubicBezTo>
                    <a:lnTo>
                      <a:pt x="107650" y="62178"/>
                    </a:lnTo>
                    <a:cubicBezTo>
                      <a:pt x="107803" y="60502"/>
                      <a:pt x="107211" y="58925"/>
                      <a:pt x="106181" y="57698"/>
                    </a:cubicBezTo>
                    <a:cubicBezTo>
                      <a:pt x="106675" y="57590"/>
                      <a:pt x="107173" y="57537"/>
                      <a:pt x="107668" y="57537"/>
                    </a:cubicBezTo>
                    <a:close/>
                    <a:moveTo>
                      <a:pt x="37180" y="57734"/>
                    </a:moveTo>
                    <a:cubicBezTo>
                      <a:pt x="39111" y="57734"/>
                      <a:pt x="40981" y="58533"/>
                      <a:pt x="42328" y="59974"/>
                    </a:cubicBezTo>
                    <a:cubicBezTo>
                      <a:pt x="42310" y="59973"/>
                      <a:pt x="42291" y="59973"/>
                      <a:pt x="42273" y="59973"/>
                    </a:cubicBezTo>
                    <a:cubicBezTo>
                      <a:pt x="40286" y="59973"/>
                      <a:pt x="38419" y="60919"/>
                      <a:pt x="37167" y="62375"/>
                    </a:cubicBezTo>
                    <a:cubicBezTo>
                      <a:pt x="37320" y="60708"/>
                      <a:pt x="36728" y="59131"/>
                      <a:pt x="35698" y="57895"/>
                    </a:cubicBezTo>
                    <a:lnTo>
                      <a:pt x="35689" y="57895"/>
                    </a:lnTo>
                    <a:cubicBezTo>
                      <a:pt x="36185" y="57787"/>
                      <a:pt x="36684" y="57734"/>
                      <a:pt x="37180" y="57734"/>
                    </a:cubicBezTo>
                    <a:close/>
                    <a:moveTo>
                      <a:pt x="124474" y="55684"/>
                    </a:moveTo>
                    <a:cubicBezTo>
                      <a:pt x="127057" y="55684"/>
                      <a:pt x="129639" y="57057"/>
                      <a:pt x="130536" y="59803"/>
                    </a:cubicBezTo>
                    <a:cubicBezTo>
                      <a:pt x="130751" y="60484"/>
                      <a:pt x="130858" y="61192"/>
                      <a:pt x="130867" y="61909"/>
                    </a:cubicBezTo>
                    <a:cubicBezTo>
                      <a:pt x="130392" y="61807"/>
                      <a:pt x="129913" y="61757"/>
                      <a:pt x="129438" y="61757"/>
                    </a:cubicBezTo>
                    <a:cubicBezTo>
                      <a:pt x="127575" y="61757"/>
                      <a:pt x="125771" y="62524"/>
                      <a:pt x="124478" y="63916"/>
                    </a:cubicBezTo>
                    <a:cubicBezTo>
                      <a:pt x="123197" y="62536"/>
                      <a:pt x="121405" y="61757"/>
                      <a:pt x="119523" y="61757"/>
                    </a:cubicBezTo>
                    <a:cubicBezTo>
                      <a:pt x="119039" y="61757"/>
                      <a:pt x="118555" y="61810"/>
                      <a:pt x="118080" y="61909"/>
                    </a:cubicBezTo>
                    <a:cubicBezTo>
                      <a:pt x="118080" y="61192"/>
                      <a:pt x="118197" y="60484"/>
                      <a:pt x="118412" y="59803"/>
                    </a:cubicBezTo>
                    <a:cubicBezTo>
                      <a:pt x="119308" y="57057"/>
                      <a:pt x="121891" y="55684"/>
                      <a:pt x="124474" y="55684"/>
                    </a:cubicBezTo>
                    <a:close/>
                    <a:moveTo>
                      <a:pt x="100947" y="55720"/>
                    </a:moveTo>
                    <a:cubicBezTo>
                      <a:pt x="104117" y="55720"/>
                      <a:pt x="107290" y="57792"/>
                      <a:pt x="107337" y="61941"/>
                    </a:cubicBezTo>
                    <a:lnTo>
                      <a:pt x="107337" y="61941"/>
                    </a:lnTo>
                    <a:cubicBezTo>
                      <a:pt x="106869" y="61842"/>
                      <a:pt x="106398" y="61793"/>
                      <a:pt x="105930" y="61793"/>
                    </a:cubicBezTo>
                    <a:cubicBezTo>
                      <a:pt x="104072" y="61793"/>
                      <a:pt x="102267" y="62560"/>
                      <a:pt x="100975" y="63952"/>
                    </a:cubicBezTo>
                    <a:cubicBezTo>
                      <a:pt x="99693" y="62572"/>
                      <a:pt x="97901" y="61792"/>
                      <a:pt x="96020" y="61792"/>
                    </a:cubicBezTo>
                    <a:cubicBezTo>
                      <a:pt x="95536" y="61792"/>
                      <a:pt x="95052" y="61846"/>
                      <a:pt x="94577" y="61945"/>
                    </a:cubicBezTo>
                    <a:cubicBezTo>
                      <a:pt x="94604" y="57796"/>
                      <a:pt x="97774" y="55720"/>
                      <a:pt x="100947" y="55720"/>
                    </a:cubicBezTo>
                    <a:close/>
                    <a:moveTo>
                      <a:pt x="77633" y="55721"/>
                    </a:moveTo>
                    <a:cubicBezTo>
                      <a:pt x="80806" y="55721"/>
                      <a:pt x="83980" y="57797"/>
                      <a:pt x="84022" y="61952"/>
                    </a:cubicBezTo>
                    <a:lnTo>
                      <a:pt x="84022" y="61952"/>
                    </a:lnTo>
                    <a:cubicBezTo>
                      <a:pt x="83551" y="61851"/>
                      <a:pt x="83077" y="61802"/>
                      <a:pt x="82606" y="61802"/>
                    </a:cubicBezTo>
                    <a:cubicBezTo>
                      <a:pt x="80748" y="61802"/>
                      <a:pt x="78943" y="62569"/>
                      <a:pt x="77651" y="63961"/>
                    </a:cubicBezTo>
                    <a:cubicBezTo>
                      <a:pt x="76369" y="62581"/>
                      <a:pt x="74577" y="61801"/>
                      <a:pt x="72696" y="61801"/>
                    </a:cubicBezTo>
                    <a:cubicBezTo>
                      <a:pt x="72212" y="61801"/>
                      <a:pt x="71728" y="61855"/>
                      <a:pt x="71253" y="61954"/>
                    </a:cubicBezTo>
                    <a:cubicBezTo>
                      <a:pt x="71284" y="57799"/>
                      <a:pt x="74458" y="55721"/>
                      <a:pt x="77633" y="55721"/>
                    </a:cubicBezTo>
                    <a:close/>
                    <a:moveTo>
                      <a:pt x="54007" y="55886"/>
                    </a:moveTo>
                    <a:cubicBezTo>
                      <a:pt x="56587" y="55886"/>
                      <a:pt x="59166" y="57260"/>
                      <a:pt x="60061" y="60009"/>
                    </a:cubicBezTo>
                    <a:cubicBezTo>
                      <a:pt x="60285" y="60681"/>
                      <a:pt x="60393" y="61398"/>
                      <a:pt x="60402" y="62106"/>
                    </a:cubicBezTo>
                    <a:cubicBezTo>
                      <a:pt x="59929" y="62004"/>
                      <a:pt x="59451" y="61954"/>
                      <a:pt x="58977" y="61954"/>
                    </a:cubicBezTo>
                    <a:cubicBezTo>
                      <a:pt x="57118" y="61954"/>
                      <a:pt x="55312" y="62721"/>
                      <a:pt x="54013" y="64113"/>
                    </a:cubicBezTo>
                    <a:cubicBezTo>
                      <a:pt x="52741" y="62733"/>
                      <a:pt x="50939" y="61954"/>
                      <a:pt x="49067" y="61954"/>
                    </a:cubicBezTo>
                    <a:cubicBezTo>
                      <a:pt x="48574" y="61954"/>
                      <a:pt x="48090" y="62008"/>
                      <a:pt x="47624" y="62115"/>
                    </a:cubicBezTo>
                    <a:cubicBezTo>
                      <a:pt x="47615" y="61398"/>
                      <a:pt x="47723" y="60690"/>
                      <a:pt x="47929" y="60009"/>
                    </a:cubicBezTo>
                    <a:lnTo>
                      <a:pt x="47947" y="60009"/>
                    </a:lnTo>
                    <a:cubicBezTo>
                      <a:pt x="48843" y="57262"/>
                      <a:pt x="51425" y="55886"/>
                      <a:pt x="54007" y="55886"/>
                    </a:cubicBezTo>
                    <a:close/>
                    <a:moveTo>
                      <a:pt x="30465" y="55920"/>
                    </a:moveTo>
                    <a:cubicBezTo>
                      <a:pt x="33637" y="55920"/>
                      <a:pt x="36811" y="57998"/>
                      <a:pt x="36854" y="62156"/>
                    </a:cubicBezTo>
                    <a:lnTo>
                      <a:pt x="36854" y="62156"/>
                    </a:lnTo>
                    <a:cubicBezTo>
                      <a:pt x="36379" y="62054"/>
                      <a:pt x="35901" y="62004"/>
                      <a:pt x="35426" y="62004"/>
                    </a:cubicBezTo>
                    <a:cubicBezTo>
                      <a:pt x="33569" y="62004"/>
                      <a:pt x="31771" y="62770"/>
                      <a:pt x="30483" y="64158"/>
                    </a:cubicBezTo>
                    <a:cubicBezTo>
                      <a:pt x="29201" y="62787"/>
                      <a:pt x="27409" y="61999"/>
                      <a:pt x="25528" y="61999"/>
                    </a:cubicBezTo>
                    <a:cubicBezTo>
                      <a:pt x="25044" y="61999"/>
                      <a:pt x="24560" y="62052"/>
                      <a:pt x="24085" y="62160"/>
                    </a:cubicBezTo>
                    <a:cubicBezTo>
                      <a:pt x="24116" y="58001"/>
                      <a:pt x="27290" y="55920"/>
                      <a:pt x="30465" y="55920"/>
                    </a:cubicBezTo>
                    <a:close/>
                    <a:moveTo>
                      <a:pt x="7145" y="55923"/>
                    </a:moveTo>
                    <a:cubicBezTo>
                      <a:pt x="10322" y="55923"/>
                      <a:pt x="13498" y="58002"/>
                      <a:pt x="13538" y="62160"/>
                    </a:cubicBezTo>
                    <a:cubicBezTo>
                      <a:pt x="13060" y="62055"/>
                      <a:pt x="12577" y="62004"/>
                      <a:pt x="12098" y="62004"/>
                    </a:cubicBezTo>
                    <a:cubicBezTo>
                      <a:pt x="10244" y="62004"/>
                      <a:pt x="8445" y="62770"/>
                      <a:pt x="7150" y="64158"/>
                    </a:cubicBezTo>
                    <a:lnTo>
                      <a:pt x="7150" y="64167"/>
                    </a:lnTo>
                    <a:cubicBezTo>
                      <a:pt x="5868" y="62787"/>
                      <a:pt x="4076" y="62008"/>
                      <a:pt x="2194" y="62008"/>
                    </a:cubicBezTo>
                    <a:cubicBezTo>
                      <a:pt x="1711" y="62008"/>
                      <a:pt x="1227" y="62052"/>
                      <a:pt x="752" y="62160"/>
                    </a:cubicBezTo>
                    <a:cubicBezTo>
                      <a:pt x="792" y="58002"/>
                      <a:pt x="3969" y="55923"/>
                      <a:pt x="7145" y="55923"/>
                    </a:cubicBezTo>
                    <a:close/>
                    <a:moveTo>
                      <a:pt x="119331" y="62140"/>
                    </a:moveTo>
                    <a:cubicBezTo>
                      <a:pt x="121264" y="62140"/>
                      <a:pt x="123135" y="62937"/>
                      <a:pt x="124478" y="64382"/>
                    </a:cubicBezTo>
                    <a:cubicBezTo>
                      <a:pt x="125815" y="62942"/>
                      <a:pt x="127688" y="62141"/>
                      <a:pt x="129619" y="62141"/>
                    </a:cubicBezTo>
                    <a:cubicBezTo>
                      <a:pt x="130043" y="62141"/>
                      <a:pt x="130469" y="62179"/>
                      <a:pt x="130894" y="62258"/>
                    </a:cubicBezTo>
                    <a:cubicBezTo>
                      <a:pt x="129908" y="63432"/>
                      <a:pt x="129326" y="64929"/>
                      <a:pt x="129415" y="66524"/>
                    </a:cubicBezTo>
                    <a:lnTo>
                      <a:pt x="129406" y="66533"/>
                    </a:lnTo>
                    <a:cubicBezTo>
                      <a:pt x="128165" y="65229"/>
                      <a:pt x="126397" y="64391"/>
                      <a:pt x="124528" y="64391"/>
                    </a:cubicBezTo>
                    <a:cubicBezTo>
                      <a:pt x="124509" y="64391"/>
                      <a:pt x="124489" y="64391"/>
                      <a:pt x="124469" y="64391"/>
                    </a:cubicBezTo>
                    <a:cubicBezTo>
                      <a:pt x="124450" y="64391"/>
                      <a:pt x="124430" y="64391"/>
                      <a:pt x="124410" y="64391"/>
                    </a:cubicBezTo>
                    <a:cubicBezTo>
                      <a:pt x="122541" y="64391"/>
                      <a:pt x="120782" y="65229"/>
                      <a:pt x="119532" y="66533"/>
                    </a:cubicBezTo>
                    <a:cubicBezTo>
                      <a:pt x="119622" y="64938"/>
                      <a:pt x="119039" y="63441"/>
                      <a:pt x="118045" y="62258"/>
                    </a:cubicBezTo>
                    <a:cubicBezTo>
                      <a:pt x="118473" y="62179"/>
                      <a:pt x="118903" y="62140"/>
                      <a:pt x="119331" y="62140"/>
                    </a:cubicBezTo>
                    <a:close/>
                    <a:moveTo>
                      <a:pt x="95793" y="62177"/>
                    </a:moveTo>
                    <a:cubicBezTo>
                      <a:pt x="97728" y="62177"/>
                      <a:pt x="99603" y="62979"/>
                      <a:pt x="100948" y="64427"/>
                    </a:cubicBezTo>
                    <a:lnTo>
                      <a:pt x="100948" y="64427"/>
                    </a:lnTo>
                    <a:cubicBezTo>
                      <a:pt x="100945" y="64427"/>
                      <a:pt x="100942" y="64427"/>
                      <a:pt x="100939" y="64427"/>
                    </a:cubicBezTo>
                    <a:cubicBezTo>
                      <a:pt x="100919" y="64427"/>
                      <a:pt x="100900" y="64427"/>
                      <a:pt x="100880" y="64427"/>
                    </a:cubicBezTo>
                    <a:cubicBezTo>
                      <a:pt x="99011" y="64427"/>
                      <a:pt x="97252" y="65265"/>
                      <a:pt x="96002" y="66568"/>
                    </a:cubicBezTo>
                    <a:cubicBezTo>
                      <a:pt x="96091" y="64982"/>
                      <a:pt x="95509" y="63477"/>
                      <a:pt x="94514" y="62294"/>
                    </a:cubicBezTo>
                    <a:cubicBezTo>
                      <a:pt x="94940" y="62215"/>
                      <a:pt x="95368" y="62177"/>
                      <a:pt x="95793" y="62177"/>
                    </a:cubicBezTo>
                    <a:close/>
                    <a:moveTo>
                      <a:pt x="82770" y="62194"/>
                    </a:moveTo>
                    <a:cubicBezTo>
                      <a:pt x="83195" y="62194"/>
                      <a:pt x="83623" y="62233"/>
                      <a:pt x="84048" y="62312"/>
                    </a:cubicBezTo>
                    <a:cubicBezTo>
                      <a:pt x="83054" y="63495"/>
                      <a:pt x="82471" y="64991"/>
                      <a:pt x="82561" y="66586"/>
                    </a:cubicBezTo>
                    <a:cubicBezTo>
                      <a:pt x="81311" y="65283"/>
                      <a:pt x="79552" y="64445"/>
                      <a:pt x="77683" y="64445"/>
                    </a:cubicBezTo>
                    <a:cubicBezTo>
                      <a:pt x="77663" y="64445"/>
                      <a:pt x="77644" y="64445"/>
                      <a:pt x="77624" y="64445"/>
                    </a:cubicBezTo>
                    <a:cubicBezTo>
                      <a:pt x="78961" y="62997"/>
                      <a:pt x="80835" y="62194"/>
                      <a:pt x="82770" y="62194"/>
                    </a:cubicBezTo>
                    <a:close/>
                    <a:moveTo>
                      <a:pt x="48840" y="62338"/>
                    </a:moveTo>
                    <a:cubicBezTo>
                      <a:pt x="50775" y="62338"/>
                      <a:pt x="52650" y="63141"/>
                      <a:pt x="53995" y="64588"/>
                    </a:cubicBezTo>
                    <a:lnTo>
                      <a:pt x="53995" y="64588"/>
                    </a:lnTo>
                    <a:cubicBezTo>
                      <a:pt x="53992" y="64588"/>
                      <a:pt x="53989" y="64588"/>
                      <a:pt x="53986" y="64588"/>
                    </a:cubicBezTo>
                    <a:cubicBezTo>
                      <a:pt x="53966" y="64588"/>
                      <a:pt x="53947" y="64588"/>
                      <a:pt x="53927" y="64588"/>
                    </a:cubicBezTo>
                    <a:cubicBezTo>
                      <a:pt x="52058" y="64588"/>
                      <a:pt x="50299" y="65426"/>
                      <a:pt x="49049" y="66730"/>
                    </a:cubicBezTo>
                    <a:cubicBezTo>
                      <a:pt x="49138" y="65144"/>
                      <a:pt x="48556" y="63638"/>
                      <a:pt x="47561" y="62456"/>
                    </a:cubicBezTo>
                    <a:cubicBezTo>
                      <a:pt x="47987" y="62377"/>
                      <a:pt x="48415" y="62338"/>
                      <a:pt x="48840" y="62338"/>
                    </a:cubicBezTo>
                    <a:close/>
                    <a:moveTo>
                      <a:pt x="59133" y="62338"/>
                    </a:moveTo>
                    <a:cubicBezTo>
                      <a:pt x="59557" y="62338"/>
                      <a:pt x="59985" y="62377"/>
                      <a:pt x="60411" y="62456"/>
                    </a:cubicBezTo>
                    <a:cubicBezTo>
                      <a:pt x="59425" y="63629"/>
                      <a:pt x="58843" y="65135"/>
                      <a:pt x="58932" y="66721"/>
                    </a:cubicBezTo>
                    <a:lnTo>
                      <a:pt x="58923" y="66730"/>
                    </a:lnTo>
                    <a:cubicBezTo>
                      <a:pt x="57682" y="65426"/>
                      <a:pt x="55914" y="64588"/>
                      <a:pt x="54045" y="64588"/>
                    </a:cubicBezTo>
                    <a:cubicBezTo>
                      <a:pt x="54029" y="64588"/>
                      <a:pt x="54012" y="64588"/>
                      <a:pt x="53995" y="64588"/>
                    </a:cubicBezTo>
                    <a:lnTo>
                      <a:pt x="53995" y="64588"/>
                    </a:lnTo>
                    <a:cubicBezTo>
                      <a:pt x="55332" y="63141"/>
                      <a:pt x="57200" y="62338"/>
                      <a:pt x="59133" y="62338"/>
                    </a:cubicBezTo>
                    <a:close/>
                    <a:moveTo>
                      <a:pt x="12296" y="62401"/>
                    </a:moveTo>
                    <a:cubicBezTo>
                      <a:pt x="12721" y="62401"/>
                      <a:pt x="13148" y="62439"/>
                      <a:pt x="13574" y="62518"/>
                    </a:cubicBezTo>
                    <a:cubicBezTo>
                      <a:pt x="12580" y="63701"/>
                      <a:pt x="11997" y="65197"/>
                      <a:pt x="12087" y="66792"/>
                    </a:cubicBezTo>
                    <a:cubicBezTo>
                      <a:pt x="10837" y="65489"/>
                      <a:pt x="9069" y="64651"/>
                      <a:pt x="7208" y="64651"/>
                    </a:cubicBezTo>
                    <a:cubicBezTo>
                      <a:pt x="7189" y="64651"/>
                      <a:pt x="7169" y="64651"/>
                      <a:pt x="7150" y="64651"/>
                    </a:cubicBezTo>
                    <a:cubicBezTo>
                      <a:pt x="8487" y="63203"/>
                      <a:pt x="10360" y="62401"/>
                      <a:pt x="12296" y="62401"/>
                    </a:cubicBezTo>
                    <a:close/>
                    <a:moveTo>
                      <a:pt x="106094" y="62174"/>
                    </a:moveTo>
                    <a:cubicBezTo>
                      <a:pt x="106570" y="62174"/>
                      <a:pt x="107049" y="62222"/>
                      <a:pt x="107525" y="62321"/>
                    </a:cubicBezTo>
                    <a:cubicBezTo>
                      <a:pt x="106512" y="63567"/>
                      <a:pt x="105939" y="65162"/>
                      <a:pt x="106127" y="66837"/>
                    </a:cubicBezTo>
                    <a:lnTo>
                      <a:pt x="106118" y="66837"/>
                    </a:lnTo>
                    <a:cubicBezTo>
                      <a:pt x="104866" y="65381"/>
                      <a:pt x="102990" y="64427"/>
                      <a:pt x="100995" y="64427"/>
                    </a:cubicBezTo>
                    <a:cubicBezTo>
                      <a:pt x="100979" y="64427"/>
                      <a:pt x="100964" y="64427"/>
                      <a:pt x="100948" y="64427"/>
                    </a:cubicBezTo>
                    <a:lnTo>
                      <a:pt x="100948" y="64427"/>
                    </a:lnTo>
                    <a:cubicBezTo>
                      <a:pt x="102286" y="62974"/>
                      <a:pt x="104160" y="62174"/>
                      <a:pt x="106094" y="62174"/>
                    </a:cubicBezTo>
                    <a:close/>
                    <a:moveTo>
                      <a:pt x="70802" y="57747"/>
                    </a:moveTo>
                    <a:cubicBezTo>
                      <a:pt x="71277" y="57747"/>
                      <a:pt x="71755" y="57796"/>
                      <a:pt x="72230" y="57895"/>
                    </a:cubicBezTo>
                    <a:cubicBezTo>
                      <a:pt x="71262" y="59140"/>
                      <a:pt x="70733" y="60708"/>
                      <a:pt x="70930" y="62357"/>
                    </a:cubicBezTo>
                    <a:cubicBezTo>
                      <a:pt x="71442" y="62243"/>
                      <a:pt x="71958" y="62187"/>
                      <a:pt x="72470" y="62187"/>
                    </a:cubicBezTo>
                    <a:cubicBezTo>
                      <a:pt x="74405" y="62187"/>
                      <a:pt x="76278" y="62985"/>
                      <a:pt x="77624" y="64445"/>
                    </a:cubicBezTo>
                    <a:cubicBezTo>
                      <a:pt x="77606" y="64445"/>
                      <a:pt x="77588" y="64445"/>
                      <a:pt x="77570" y="64445"/>
                    </a:cubicBezTo>
                    <a:cubicBezTo>
                      <a:pt x="75520" y="64445"/>
                      <a:pt x="73598" y="65453"/>
                      <a:pt x="72346" y="66972"/>
                    </a:cubicBezTo>
                    <a:cubicBezTo>
                      <a:pt x="72703" y="63259"/>
                      <a:pt x="69407" y="59982"/>
                      <a:pt x="65707" y="59982"/>
                    </a:cubicBezTo>
                    <a:cubicBezTo>
                      <a:pt x="65692" y="59982"/>
                      <a:pt x="65677" y="59982"/>
                      <a:pt x="65662" y="59982"/>
                    </a:cubicBezTo>
                    <a:lnTo>
                      <a:pt x="65653" y="59991"/>
                    </a:lnTo>
                    <a:cubicBezTo>
                      <a:pt x="66997" y="58546"/>
                      <a:pt x="68873" y="57747"/>
                      <a:pt x="70802" y="57747"/>
                    </a:cubicBezTo>
                    <a:close/>
                    <a:moveTo>
                      <a:pt x="35611" y="62371"/>
                    </a:moveTo>
                    <a:cubicBezTo>
                      <a:pt x="36087" y="62371"/>
                      <a:pt x="36566" y="62419"/>
                      <a:pt x="37042" y="62518"/>
                    </a:cubicBezTo>
                    <a:cubicBezTo>
                      <a:pt x="36029" y="63773"/>
                      <a:pt x="35456" y="65359"/>
                      <a:pt x="35644" y="67034"/>
                    </a:cubicBezTo>
                    <a:lnTo>
                      <a:pt x="35635" y="67034"/>
                    </a:lnTo>
                    <a:cubicBezTo>
                      <a:pt x="34383" y="65578"/>
                      <a:pt x="32507" y="64633"/>
                      <a:pt x="30512" y="64633"/>
                    </a:cubicBezTo>
                    <a:cubicBezTo>
                      <a:pt x="30493" y="64633"/>
                      <a:pt x="30474" y="64633"/>
                      <a:pt x="30456" y="64633"/>
                    </a:cubicBezTo>
                    <a:cubicBezTo>
                      <a:pt x="30436" y="64633"/>
                      <a:pt x="30416" y="64633"/>
                      <a:pt x="30397" y="64633"/>
                    </a:cubicBezTo>
                    <a:cubicBezTo>
                      <a:pt x="28528" y="64633"/>
                      <a:pt x="26769" y="65471"/>
                      <a:pt x="25519" y="66775"/>
                    </a:cubicBezTo>
                    <a:cubicBezTo>
                      <a:pt x="25608" y="65180"/>
                      <a:pt x="25026" y="63683"/>
                      <a:pt x="24031" y="62500"/>
                    </a:cubicBezTo>
                    <a:cubicBezTo>
                      <a:pt x="24460" y="62421"/>
                      <a:pt x="24890" y="62382"/>
                      <a:pt x="25317" y="62382"/>
                    </a:cubicBezTo>
                    <a:cubicBezTo>
                      <a:pt x="27250" y="62382"/>
                      <a:pt x="29122" y="63178"/>
                      <a:pt x="30465" y="64624"/>
                    </a:cubicBezTo>
                    <a:cubicBezTo>
                      <a:pt x="31802" y="63171"/>
                      <a:pt x="33677" y="62371"/>
                      <a:pt x="35611" y="62371"/>
                    </a:cubicBezTo>
                    <a:close/>
                    <a:moveTo>
                      <a:pt x="112817" y="60278"/>
                    </a:moveTo>
                    <a:cubicBezTo>
                      <a:pt x="115992" y="60278"/>
                      <a:pt x="119168" y="62356"/>
                      <a:pt x="119209" y="66513"/>
                    </a:cubicBezTo>
                    <a:lnTo>
                      <a:pt x="119209" y="66513"/>
                    </a:lnTo>
                    <a:cubicBezTo>
                      <a:pt x="118734" y="66409"/>
                      <a:pt x="118254" y="66358"/>
                      <a:pt x="117778" y="66358"/>
                    </a:cubicBezTo>
                    <a:cubicBezTo>
                      <a:pt x="115925" y="66358"/>
                      <a:pt x="114125" y="67125"/>
                      <a:pt x="112830" y="68513"/>
                    </a:cubicBezTo>
                    <a:cubicBezTo>
                      <a:pt x="111548" y="67142"/>
                      <a:pt x="109756" y="66353"/>
                      <a:pt x="107883" y="66353"/>
                    </a:cubicBezTo>
                    <a:cubicBezTo>
                      <a:pt x="107391" y="66353"/>
                      <a:pt x="106907" y="66407"/>
                      <a:pt x="106432" y="66515"/>
                    </a:cubicBezTo>
                    <a:cubicBezTo>
                      <a:pt x="106468" y="62357"/>
                      <a:pt x="109642" y="60278"/>
                      <a:pt x="112817" y="60278"/>
                    </a:cubicBezTo>
                    <a:close/>
                    <a:moveTo>
                      <a:pt x="136134" y="60279"/>
                    </a:moveTo>
                    <a:cubicBezTo>
                      <a:pt x="139310" y="60279"/>
                      <a:pt x="142484" y="62358"/>
                      <a:pt x="142525" y="66515"/>
                    </a:cubicBezTo>
                    <a:lnTo>
                      <a:pt x="142525" y="66524"/>
                    </a:lnTo>
                    <a:cubicBezTo>
                      <a:pt x="142044" y="66419"/>
                      <a:pt x="141561" y="66368"/>
                      <a:pt x="141081" y="66368"/>
                    </a:cubicBezTo>
                    <a:cubicBezTo>
                      <a:pt x="139223" y="66368"/>
                      <a:pt x="137425" y="67135"/>
                      <a:pt x="136136" y="68531"/>
                    </a:cubicBezTo>
                    <a:cubicBezTo>
                      <a:pt x="134862" y="67159"/>
                      <a:pt x="133082" y="66371"/>
                      <a:pt x="131212" y="66371"/>
                    </a:cubicBezTo>
                    <a:cubicBezTo>
                      <a:pt x="131202" y="66371"/>
                      <a:pt x="131191" y="66371"/>
                      <a:pt x="131181" y="66371"/>
                    </a:cubicBezTo>
                    <a:cubicBezTo>
                      <a:pt x="130697" y="66371"/>
                      <a:pt x="130213" y="66416"/>
                      <a:pt x="129738" y="66524"/>
                    </a:cubicBezTo>
                    <a:cubicBezTo>
                      <a:pt x="129778" y="62360"/>
                      <a:pt x="132957" y="60279"/>
                      <a:pt x="136134" y="60279"/>
                    </a:cubicBezTo>
                    <a:close/>
                    <a:moveTo>
                      <a:pt x="89294" y="60326"/>
                    </a:moveTo>
                    <a:cubicBezTo>
                      <a:pt x="92468" y="60326"/>
                      <a:pt x="95642" y="62402"/>
                      <a:pt x="95679" y="66558"/>
                    </a:cubicBezTo>
                    <a:lnTo>
                      <a:pt x="95679" y="66558"/>
                    </a:lnTo>
                    <a:cubicBezTo>
                      <a:pt x="95209" y="66457"/>
                      <a:pt x="94735" y="66408"/>
                      <a:pt x="94264" y="66408"/>
                    </a:cubicBezTo>
                    <a:cubicBezTo>
                      <a:pt x="92405" y="66408"/>
                      <a:pt x="90601" y="67174"/>
                      <a:pt x="89308" y="68567"/>
                    </a:cubicBezTo>
                    <a:cubicBezTo>
                      <a:pt x="88027" y="67187"/>
                      <a:pt x="86235" y="66407"/>
                      <a:pt x="84353" y="66407"/>
                    </a:cubicBezTo>
                    <a:cubicBezTo>
                      <a:pt x="83869" y="66407"/>
                      <a:pt x="83385" y="66461"/>
                      <a:pt x="82910" y="66559"/>
                    </a:cubicBezTo>
                    <a:cubicBezTo>
                      <a:pt x="82942" y="62405"/>
                      <a:pt x="86118" y="60326"/>
                      <a:pt x="89294" y="60326"/>
                    </a:cubicBezTo>
                    <a:close/>
                    <a:moveTo>
                      <a:pt x="42338" y="60479"/>
                    </a:moveTo>
                    <a:cubicBezTo>
                      <a:pt x="45510" y="60479"/>
                      <a:pt x="48684" y="62554"/>
                      <a:pt x="48726" y="66708"/>
                    </a:cubicBezTo>
                    <a:lnTo>
                      <a:pt x="48726" y="66708"/>
                    </a:lnTo>
                    <a:cubicBezTo>
                      <a:pt x="48257" y="66609"/>
                      <a:pt x="47784" y="66560"/>
                      <a:pt x="47315" y="66560"/>
                    </a:cubicBezTo>
                    <a:cubicBezTo>
                      <a:pt x="45452" y="66560"/>
                      <a:pt x="43648" y="67327"/>
                      <a:pt x="42355" y="68719"/>
                    </a:cubicBezTo>
                    <a:cubicBezTo>
                      <a:pt x="41074" y="67339"/>
                      <a:pt x="39282" y="66559"/>
                      <a:pt x="37400" y="66559"/>
                    </a:cubicBezTo>
                    <a:cubicBezTo>
                      <a:pt x="36916" y="66559"/>
                      <a:pt x="36432" y="66613"/>
                      <a:pt x="35958" y="66712"/>
                    </a:cubicBezTo>
                    <a:cubicBezTo>
                      <a:pt x="35989" y="62557"/>
                      <a:pt x="39163" y="60479"/>
                      <a:pt x="42338" y="60479"/>
                    </a:cubicBezTo>
                    <a:close/>
                    <a:moveTo>
                      <a:pt x="65639" y="60484"/>
                    </a:moveTo>
                    <a:cubicBezTo>
                      <a:pt x="68816" y="60484"/>
                      <a:pt x="71992" y="62563"/>
                      <a:pt x="72032" y="66721"/>
                    </a:cubicBezTo>
                    <a:cubicBezTo>
                      <a:pt x="71559" y="66619"/>
                      <a:pt x="71082" y="66569"/>
                      <a:pt x="70608" y="66569"/>
                    </a:cubicBezTo>
                    <a:cubicBezTo>
                      <a:pt x="68752" y="66569"/>
                      <a:pt x="66952" y="67334"/>
                      <a:pt x="65653" y="68719"/>
                    </a:cubicBezTo>
                    <a:lnTo>
                      <a:pt x="65644" y="68728"/>
                    </a:lnTo>
                    <a:cubicBezTo>
                      <a:pt x="64362" y="67348"/>
                      <a:pt x="62570" y="66568"/>
                      <a:pt x="60688" y="66568"/>
                    </a:cubicBezTo>
                    <a:cubicBezTo>
                      <a:pt x="60205" y="66568"/>
                      <a:pt x="59721" y="66622"/>
                      <a:pt x="59246" y="66721"/>
                    </a:cubicBezTo>
                    <a:cubicBezTo>
                      <a:pt x="59286" y="62563"/>
                      <a:pt x="62463" y="60484"/>
                      <a:pt x="65639" y="60484"/>
                    </a:cubicBezTo>
                    <a:close/>
                    <a:moveTo>
                      <a:pt x="18806" y="60525"/>
                    </a:moveTo>
                    <a:cubicBezTo>
                      <a:pt x="21979" y="60525"/>
                      <a:pt x="25151" y="62600"/>
                      <a:pt x="25196" y="66757"/>
                    </a:cubicBezTo>
                    <a:lnTo>
                      <a:pt x="25196" y="66757"/>
                    </a:lnTo>
                    <a:cubicBezTo>
                      <a:pt x="24723" y="66655"/>
                      <a:pt x="24245" y="66605"/>
                      <a:pt x="23772" y="66605"/>
                    </a:cubicBezTo>
                    <a:cubicBezTo>
                      <a:pt x="21913" y="66605"/>
                      <a:pt x="20107" y="67371"/>
                      <a:pt x="18807" y="68764"/>
                    </a:cubicBezTo>
                    <a:cubicBezTo>
                      <a:pt x="17526" y="67384"/>
                      <a:pt x="15734" y="66604"/>
                      <a:pt x="13852" y="66604"/>
                    </a:cubicBezTo>
                    <a:cubicBezTo>
                      <a:pt x="13368" y="66604"/>
                      <a:pt x="12884" y="66658"/>
                      <a:pt x="12409" y="66757"/>
                    </a:cubicBezTo>
                    <a:cubicBezTo>
                      <a:pt x="12454" y="62603"/>
                      <a:pt x="15631" y="60525"/>
                      <a:pt x="18806" y="60525"/>
                    </a:cubicBezTo>
                    <a:close/>
                    <a:moveTo>
                      <a:pt x="117959" y="66746"/>
                    </a:moveTo>
                    <a:cubicBezTo>
                      <a:pt x="118383" y="66746"/>
                      <a:pt x="118811" y="66785"/>
                      <a:pt x="119236" y="66864"/>
                    </a:cubicBezTo>
                    <a:cubicBezTo>
                      <a:pt x="118251" y="68047"/>
                      <a:pt x="117668" y="69543"/>
                      <a:pt x="117749" y="71138"/>
                    </a:cubicBezTo>
                    <a:cubicBezTo>
                      <a:pt x="116508" y="69835"/>
                      <a:pt x="114740" y="68996"/>
                      <a:pt x="112871" y="68996"/>
                    </a:cubicBezTo>
                    <a:cubicBezTo>
                      <a:pt x="112854" y="68996"/>
                      <a:pt x="112837" y="68997"/>
                      <a:pt x="112821" y="68997"/>
                    </a:cubicBezTo>
                    <a:lnTo>
                      <a:pt x="112821" y="68997"/>
                    </a:lnTo>
                    <a:cubicBezTo>
                      <a:pt x="114158" y="67549"/>
                      <a:pt x="116025" y="66746"/>
                      <a:pt x="117959" y="66746"/>
                    </a:cubicBezTo>
                    <a:close/>
                    <a:moveTo>
                      <a:pt x="84144" y="66782"/>
                    </a:moveTo>
                    <a:cubicBezTo>
                      <a:pt x="86080" y="66782"/>
                      <a:pt x="87953" y="67585"/>
                      <a:pt x="89290" y="69033"/>
                    </a:cubicBezTo>
                    <a:cubicBezTo>
                      <a:pt x="89271" y="69032"/>
                      <a:pt x="89251" y="69032"/>
                      <a:pt x="89231" y="69032"/>
                    </a:cubicBezTo>
                    <a:cubicBezTo>
                      <a:pt x="87362" y="69032"/>
                      <a:pt x="85595" y="69871"/>
                      <a:pt x="84353" y="71174"/>
                    </a:cubicBezTo>
                    <a:cubicBezTo>
                      <a:pt x="84434" y="69588"/>
                      <a:pt x="83851" y="68083"/>
                      <a:pt x="82866" y="66900"/>
                    </a:cubicBezTo>
                    <a:cubicBezTo>
                      <a:pt x="83291" y="66821"/>
                      <a:pt x="83719" y="66782"/>
                      <a:pt x="84144" y="66782"/>
                    </a:cubicBezTo>
                    <a:close/>
                    <a:moveTo>
                      <a:pt x="94437" y="66782"/>
                    </a:moveTo>
                    <a:cubicBezTo>
                      <a:pt x="94861" y="66782"/>
                      <a:pt x="95289" y="66821"/>
                      <a:pt x="95715" y="66900"/>
                    </a:cubicBezTo>
                    <a:cubicBezTo>
                      <a:pt x="94720" y="68083"/>
                      <a:pt x="94138" y="69579"/>
                      <a:pt x="94228" y="71174"/>
                    </a:cubicBezTo>
                    <a:cubicBezTo>
                      <a:pt x="92977" y="69871"/>
                      <a:pt x="91218" y="69032"/>
                      <a:pt x="89350" y="69032"/>
                    </a:cubicBezTo>
                    <a:cubicBezTo>
                      <a:pt x="89330" y="69032"/>
                      <a:pt x="89310" y="69032"/>
                      <a:pt x="89290" y="69033"/>
                    </a:cubicBezTo>
                    <a:cubicBezTo>
                      <a:pt x="90628" y="67585"/>
                      <a:pt x="92501" y="66782"/>
                      <a:pt x="94437" y="66782"/>
                    </a:cubicBezTo>
                    <a:close/>
                    <a:moveTo>
                      <a:pt x="47475" y="66944"/>
                    </a:moveTo>
                    <a:cubicBezTo>
                      <a:pt x="47900" y="66944"/>
                      <a:pt x="48327" y="66982"/>
                      <a:pt x="48753" y="67061"/>
                    </a:cubicBezTo>
                    <a:cubicBezTo>
                      <a:pt x="47767" y="68244"/>
                      <a:pt x="47185" y="69740"/>
                      <a:pt x="47266" y="71335"/>
                    </a:cubicBezTo>
                    <a:cubicBezTo>
                      <a:pt x="46024" y="70032"/>
                      <a:pt x="44256" y="69194"/>
                      <a:pt x="42388" y="69194"/>
                    </a:cubicBezTo>
                    <a:cubicBezTo>
                      <a:pt x="42371" y="69194"/>
                      <a:pt x="42354" y="69194"/>
                      <a:pt x="42337" y="69194"/>
                    </a:cubicBezTo>
                    <a:lnTo>
                      <a:pt x="42337" y="69194"/>
                    </a:lnTo>
                    <a:cubicBezTo>
                      <a:pt x="43675" y="67746"/>
                      <a:pt x="45542" y="66944"/>
                      <a:pt x="47475" y="66944"/>
                    </a:cubicBezTo>
                    <a:close/>
                    <a:moveTo>
                      <a:pt x="23953" y="66979"/>
                    </a:moveTo>
                    <a:cubicBezTo>
                      <a:pt x="24378" y="66979"/>
                      <a:pt x="24806" y="67018"/>
                      <a:pt x="25232" y="67097"/>
                    </a:cubicBezTo>
                    <a:cubicBezTo>
                      <a:pt x="24239" y="68278"/>
                      <a:pt x="23657" y="69779"/>
                      <a:pt x="23744" y="71371"/>
                    </a:cubicBezTo>
                    <a:lnTo>
                      <a:pt x="23744" y="71371"/>
                    </a:lnTo>
                    <a:cubicBezTo>
                      <a:pt x="22494" y="70068"/>
                      <a:pt x="20726" y="69229"/>
                      <a:pt x="18866" y="69229"/>
                    </a:cubicBezTo>
                    <a:cubicBezTo>
                      <a:pt x="18846" y="69229"/>
                      <a:pt x="18827" y="69230"/>
                      <a:pt x="18807" y="69230"/>
                    </a:cubicBezTo>
                    <a:cubicBezTo>
                      <a:pt x="20144" y="67782"/>
                      <a:pt x="22018" y="66979"/>
                      <a:pt x="23953" y="66979"/>
                    </a:cubicBezTo>
                    <a:close/>
                    <a:moveTo>
                      <a:pt x="13656" y="66979"/>
                    </a:moveTo>
                    <a:cubicBezTo>
                      <a:pt x="15596" y="66979"/>
                      <a:pt x="17470" y="67782"/>
                      <a:pt x="18807" y="69230"/>
                    </a:cubicBezTo>
                    <a:cubicBezTo>
                      <a:pt x="18787" y="69230"/>
                      <a:pt x="18768" y="69229"/>
                      <a:pt x="18748" y="69229"/>
                    </a:cubicBezTo>
                    <a:cubicBezTo>
                      <a:pt x="16879" y="69229"/>
                      <a:pt x="15111" y="70068"/>
                      <a:pt x="13870" y="71371"/>
                    </a:cubicBezTo>
                    <a:cubicBezTo>
                      <a:pt x="13951" y="69785"/>
                      <a:pt x="13368" y="68280"/>
                      <a:pt x="12374" y="67097"/>
                    </a:cubicBezTo>
                    <a:cubicBezTo>
                      <a:pt x="12801" y="67018"/>
                      <a:pt x="13230" y="66979"/>
                      <a:pt x="13656" y="66979"/>
                    </a:cubicBezTo>
                    <a:close/>
                    <a:moveTo>
                      <a:pt x="107658" y="66739"/>
                    </a:moveTo>
                    <a:cubicBezTo>
                      <a:pt x="109596" y="66739"/>
                      <a:pt x="111472" y="67542"/>
                      <a:pt x="112821" y="68997"/>
                    </a:cubicBezTo>
                    <a:lnTo>
                      <a:pt x="112821" y="68997"/>
                    </a:lnTo>
                    <a:cubicBezTo>
                      <a:pt x="112818" y="68997"/>
                      <a:pt x="112815" y="68997"/>
                      <a:pt x="112812" y="68997"/>
                    </a:cubicBezTo>
                    <a:cubicBezTo>
                      <a:pt x="112793" y="68997"/>
                      <a:pt x="112774" y="68996"/>
                      <a:pt x="112756" y="68996"/>
                    </a:cubicBezTo>
                    <a:cubicBezTo>
                      <a:pt x="110769" y="68996"/>
                      <a:pt x="108902" y="69942"/>
                      <a:pt x="107641" y="71389"/>
                    </a:cubicBezTo>
                    <a:lnTo>
                      <a:pt x="107641" y="71389"/>
                    </a:lnTo>
                    <a:cubicBezTo>
                      <a:pt x="107802" y="69716"/>
                      <a:pt x="107213" y="68133"/>
                      <a:pt x="106177" y="66897"/>
                    </a:cubicBezTo>
                    <a:lnTo>
                      <a:pt x="106177" y="66897"/>
                    </a:lnTo>
                    <a:cubicBezTo>
                      <a:pt x="106669" y="66791"/>
                      <a:pt x="107166" y="66739"/>
                      <a:pt x="107658" y="66739"/>
                    </a:cubicBezTo>
                    <a:close/>
                    <a:moveTo>
                      <a:pt x="37174" y="66937"/>
                    </a:moveTo>
                    <a:cubicBezTo>
                      <a:pt x="39113" y="66937"/>
                      <a:pt x="40989" y="67739"/>
                      <a:pt x="42337" y="69194"/>
                    </a:cubicBezTo>
                    <a:lnTo>
                      <a:pt x="42337" y="69194"/>
                    </a:lnTo>
                    <a:cubicBezTo>
                      <a:pt x="42334" y="69194"/>
                      <a:pt x="42331" y="69194"/>
                      <a:pt x="42328" y="69194"/>
                    </a:cubicBezTo>
                    <a:cubicBezTo>
                      <a:pt x="42310" y="69194"/>
                      <a:pt x="42291" y="69194"/>
                      <a:pt x="42273" y="69194"/>
                    </a:cubicBezTo>
                    <a:cubicBezTo>
                      <a:pt x="40286" y="69194"/>
                      <a:pt x="38410" y="70139"/>
                      <a:pt x="37158" y="71595"/>
                    </a:cubicBezTo>
                    <a:cubicBezTo>
                      <a:pt x="37320" y="69911"/>
                      <a:pt x="36728" y="68325"/>
                      <a:pt x="35689" y="67097"/>
                    </a:cubicBezTo>
                    <a:lnTo>
                      <a:pt x="35680" y="67097"/>
                    </a:lnTo>
                    <a:cubicBezTo>
                      <a:pt x="36177" y="66989"/>
                      <a:pt x="36678" y="66937"/>
                      <a:pt x="37174" y="66937"/>
                    </a:cubicBezTo>
                    <a:close/>
                    <a:moveTo>
                      <a:pt x="124474" y="64884"/>
                    </a:moveTo>
                    <a:cubicBezTo>
                      <a:pt x="127650" y="64884"/>
                      <a:pt x="130827" y="66963"/>
                      <a:pt x="130867" y="71120"/>
                    </a:cubicBezTo>
                    <a:cubicBezTo>
                      <a:pt x="130392" y="71018"/>
                      <a:pt x="129914" y="70969"/>
                      <a:pt x="129439" y="70969"/>
                    </a:cubicBezTo>
                    <a:cubicBezTo>
                      <a:pt x="127578" y="70969"/>
                      <a:pt x="125778" y="71735"/>
                      <a:pt x="124478" y="73128"/>
                    </a:cubicBezTo>
                    <a:cubicBezTo>
                      <a:pt x="123197" y="71748"/>
                      <a:pt x="121405" y="70968"/>
                      <a:pt x="119532" y="70968"/>
                    </a:cubicBezTo>
                    <a:cubicBezTo>
                      <a:pt x="119039" y="70968"/>
                      <a:pt x="118555" y="71022"/>
                      <a:pt x="118080" y="71120"/>
                    </a:cubicBezTo>
                    <a:cubicBezTo>
                      <a:pt x="118121" y="66963"/>
                      <a:pt x="121297" y="64884"/>
                      <a:pt x="124474" y="64884"/>
                    </a:cubicBezTo>
                    <a:close/>
                    <a:moveTo>
                      <a:pt x="100943" y="64929"/>
                    </a:moveTo>
                    <a:cubicBezTo>
                      <a:pt x="104120" y="64929"/>
                      <a:pt x="107296" y="67007"/>
                      <a:pt x="107337" y="71165"/>
                    </a:cubicBezTo>
                    <a:cubicBezTo>
                      <a:pt x="106862" y="71063"/>
                      <a:pt x="106383" y="71013"/>
                      <a:pt x="105909" y="71013"/>
                    </a:cubicBezTo>
                    <a:cubicBezTo>
                      <a:pt x="104048" y="71013"/>
                      <a:pt x="102248" y="71780"/>
                      <a:pt x="100948" y="73172"/>
                    </a:cubicBezTo>
                    <a:cubicBezTo>
                      <a:pt x="99667" y="71792"/>
                      <a:pt x="97875" y="71013"/>
                      <a:pt x="95993" y="71013"/>
                    </a:cubicBezTo>
                    <a:cubicBezTo>
                      <a:pt x="95509" y="71013"/>
                      <a:pt x="95025" y="71067"/>
                      <a:pt x="94550" y="71165"/>
                    </a:cubicBezTo>
                    <a:cubicBezTo>
                      <a:pt x="94590" y="67007"/>
                      <a:pt x="97767" y="64929"/>
                      <a:pt x="100943" y="64929"/>
                    </a:cubicBezTo>
                    <a:close/>
                    <a:moveTo>
                      <a:pt x="77622" y="64941"/>
                    </a:moveTo>
                    <a:cubicBezTo>
                      <a:pt x="80798" y="64941"/>
                      <a:pt x="83972" y="67018"/>
                      <a:pt x="84013" y="71174"/>
                    </a:cubicBezTo>
                    <a:cubicBezTo>
                      <a:pt x="83537" y="71072"/>
                      <a:pt x="83057" y="71021"/>
                      <a:pt x="82581" y="71021"/>
                    </a:cubicBezTo>
                    <a:cubicBezTo>
                      <a:pt x="80727" y="71021"/>
                      <a:pt x="78930" y="71782"/>
                      <a:pt x="77633" y="73172"/>
                    </a:cubicBezTo>
                    <a:lnTo>
                      <a:pt x="77624" y="73181"/>
                    </a:lnTo>
                    <a:cubicBezTo>
                      <a:pt x="76342" y="71801"/>
                      <a:pt x="74550" y="71022"/>
                      <a:pt x="72669" y="71022"/>
                    </a:cubicBezTo>
                    <a:cubicBezTo>
                      <a:pt x="72185" y="71022"/>
                      <a:pt x="71701" y="71076"/>
                      <a:pt x="71226" y="71174"/>
                    </a:cubicBezTo>
                    <a:cubicBezTo>
                      <a:pt x="71266" y="67020"/>
                      <a:pt x="74445" y="64941"/>
                      <a:pt x="77622" y="64941"/>
                    </a:cubicBezTo>
                    <a:close/>
                    <a:moveTo>
                      <a:pt x="53996" y="65085"/>
                    </a:moveTo>
                    <a:cubicBezTo>
                      <a:pt x="57170" y="65085"/>
                      <a:pt x="60344" y="67162"/>
                      <a:pt x="60384" y="71317"/>
                    </a:cubicBezTo>
                    <a:lnTo>
                      <a:pt x="60384" y="71326"/>
                    </a:lnTo>
                    <a:cubicBezTo>
                      <a:pt x="59903" y="71222"/>
                      <a:pt x="59419" y="71170"/>
                      <a:pt x="58939" y="71170"/>
                    </a:cubicBezTo>
                    <a:cubicBezTo>
                      <a:pt x="57081" y="71170"/>
                      <a:pt x="55284" y="71936"/>
                      <a:pt x="53995" y="73325"/>
                    </a:cubicBezTo>
                    <a:cubicBezTo>
                      <a:pt x="52714" y="71945"/>
                      <a:pt x="50922" y="71165"/>
                      <a:pt x="49040" y="71165"/>
                    </a:cubicBezTo>
                    <a:cubicBezTo>
                      <a:pt x="48556" y="71165"/>
                      <a:pt x="48072" y="71219"/>
                      <a:pt x="47597" y="71326"/>
                    </a:cubicBezTo>
                    <a:cubicBezTo>
                      <a:pt x="47638" y="67167"/>
                      <a:pt x="50817" y="65085"/>
                      <a:pt x="53996" y="65085"/>
                    </a:cubicBezTo>
                    <a:close/>
                    <a:moveTo>
                      <a:pt x="7145" y="65126"/>
                    </a:moveTo>
                    <a:cubicBezTo>
                      <a:pt x="10322" y="65126"/>
                      <a:pt x="13498" y="67205"/>
                      <a:pt x="13538" y="71362"/>
                    </a:cubicBezTo>
                    <a:cubicBezTo>
                      <a:pt x="13065" y="71260"/>
                      <a:pt x="12588" y="71211"/>
                      <a:pt x="12113" y="71211"/>
                    </a:cubicBezTo>
                    <a:cubicBezTo>
                      <a:pt x="10252" y="71211"/>
                      <a:pt x="8442" y="71977"/>
                      <a:pt x="7150" y="73369"/>
                    </a:cubicBezTo>
                    <a:cubicBezTo>
                      <a:pt x="5868" y="71990"/>
                      <a:pt x="4076" y="71210"/>
                      <a:pt x="2194" y="71210"/>
                    </a:cubicBezTo>
                    <a:cubicBezTo>
                      <a:pt x="1711" y="71210"/>
                      <a:pt x="1227" y="71264"/>
                      <a:pt x="752" y="71362"/>
                    </a:cubicBezTo>
                    <a:cubicBezTo>
                      <a:pt x="792" y="67205"/>
                      <a:pt x="3969" y="65126"/>
                      <a:pt x="7145" y="65126"/>
                    </a:cubicBezTo>
                    <a:close/>
                    <a:moveTo>
                      <a:pt x="30460" y="65126"/>
                    </a:moveTo>
                    <a:cubicBezTo>
                      <a:pt x="33637" y="65126"/>
                      <a:pt x="36813" y="67205"/>
                      <a:pt x="36854" y="71362"/>
                    </a:cubicBezTo>
                    <a:cubicBezTo>
                      <a:pt x="36379" y="71260"/>
                      <a:pt x="35900" y="71211"/>
                      <a:pt x="35425" y="71211"/>
                    </a:cubicBezTo>
                    <a:cubicBezTo>
                      <a:pt x="33562" y="71211"/>
                      <a:pt x="31757" y="71977"/>
                      <a:pt x="30465" y="73369"/>
                    </a:cubicBezTo>
                    <a:cubicBezTo>
                      <a:pt x="29183" y="71990"/>
                      <a:pt x="27391" y="71210"/>
                      <a:pt x="25510" y="71210"/>
                    </a:cubicBezTo>
                    <a:cubicBezTo>
                      <a:pt x="25026" y="71210"/>
                      <a:pt x="24542" y="71264"/>
                      <a:pt x="24067" y="71362"/>
                    </a:cubicBezTo>
                    <a:cubicBezTo>
                      <a:pt x="24107" y="67205"/>
                      <a:pt x="27284" y="65126"/>
                      <a:pt x="30460" y="65126"/>
                    </a:cubicBezTo>
                    <a:close/>
                    <a:moveTo>
                      <a:pt x="119323" y="71343"/>
                    </a:moveTo>
                    <a:cubicBezTo>
                      <a:pt x="121259" y="71343"/>
                      <a:pt x="123134" y="72146"/>
                      <a:pt x="124478" y="73593"/>
                    </a:cubicBezTo>
                    <a:lnTo>
                      <a:pt x="124478" y="73593"/>
                    </a:lnTo>
                    <a:cubicBezTo>
                      <a:pt x="124475" y="73593"/>
                      <a:pt x="124472" y="73593"/>
                      <a:pt x="124469" y="73593"/>
                    </a:cubicBezTo>
                    <a:cubicBezTo>
                      <a:pt x="124450" y="73593"/>
                      <a:pt x="124430" y="73593"/>
                      <a:pt x="124410" y="73593"/>
                    </a:cubicBezTo>
                    <a:cubicBezTo>
                      <a:pt x="122541" y="73593"/>
                      <a:pt x="120782" y="74432"/>
                      <a:pt x="119532" y="75735"/>
                    </a:cubicBezTo>
                    <a:cubicBezTo>
                      <a:pt x="119622" y="74149"/>
                      <a:pt x="119039" y="72644"/>
                      <a:pt x="118045" y="71461"/>
                    </a:cubicBezTo>
                    <a:cubicBezTo>
                      <a:pt x="118470" y="71382"/>
                      <a:pt x="118898" y="71343"/>
                      <a:pt x="119323" y="71343"/>
                    </a:cubicBezTo>
                    <a:close/>
                    <a:moveTo>
                      <a:pt x="129620" y="71343"/>
                    </a:moveTo>
                    <a:cubicBezTo>
                      <a:pt x="130043" y="71343"/>
                      <a:pt x="130470" y="71382"/>
                      <a:pt x="130894" y="71461"/>
                    </a:cubicBezTo>
                    <a:cubicBezTo>
                      <a:pt x="129908" y="72644"/>
                      <a:pt x="129326" y="74140"/>
                      <a:pt x="129415" y="75735"/>
                    </a:cubicBezTo>
                    <a:lnTo>
                      <a:pt x="129406" y="75735"/>
                    </a:lnTo>
                    <a:cubicBezTo>
                      <a:pt x="128165" y="74432"/>
                      <a:pt x="126397" y="73593"/>
                      <a:pt x="124528" y="73593"/>
                    </a:cubicBezTo>
                    <a:cubicBezTo>
                      <a:pt x="124512" y="73593"/>
                      <a:pt x="124495" y="73593"/>
                      <a:pt x="124478" y="73593"/>
                    </a:cubicBezTo>
                    <a:lnTo>
                      <a:pt x="124478" y="73593"/>
                    </a:lnTo>
                    <a:cubicBezTo>
                      <a:pt x="125816" y="72146"/>
                      <a:pt x="127689" y="71343"/>
                      <a:pt x="129620" y="71343"/>
                    </a:cubicBezTo>
                    <a:close/>
                    <a:moveTo>
                      <a:pt x="48839" y="71540"/>
                    </a:moveTo>
                    <a:cubicBezTo>
                      <a:pt x="50775" y="71540"/>
                      <a:pt x="52650" y="72344"/>
                      <a:pt x="53995" y="73799"/>
                    </a:cubicBezTo>
                    <a:lnTo>
                      <a:pt x="53995" y="73799"/>
                    </a:lnTo>
                    <a:cubicBezTo>
                      <a:pt x="53992" y="73799"/>
                      <a:pt x="53989" y="73800"/>
                      <a:pt x="53986" y="73800"/>
                    </a:cubicBezTo>
                    <a:cubicBezTo>
                      <a:pt x="53966" y="73799"/>
                      <a:pt x="53946" y="73799"/>
                      <a:pt x="53926" y="73799"/>
                    </a:cubicBezTo>
                    <a:cubicBezTo>
                      <a:pt x="52058" y="73799"/>
                      <a:pt x="50299" y="74629"/>
                      <a:pt x="49049" y="75932"/>
                    </a:cubicBezTo>
                    <a:cubicBezTo>
                      <a:pt x="49138" y="74346"/>
                      <a:pt x="48556" y="72841"/>
                      <a:pt x="47561" y="71658"/>
                    </a:cubicBezTo>
                    <a:cubicBezTo>
                      <a:pt x="47987" y="71579"/>
                      <a:pt x="48414" y="71540"/>
                      <a:pt x="48839" y="71540"/>
                    </a:cubicBezTo>
                    <a:close/>
                    <a:moveTo>
                      <a:pt x="59134" y="71540"/>
                    </a:moveTo>
                    <a:cubicBezTo>
                      <a:pt x="59558" y="71540"/>
                      <a:pt x="59985" y="71579"/>
                      <a:pt x="60411" y="71658"/>
                    </a:cubicBezTo>
                    <a:cubicBezTo>
                      <a:pt x="59425" y="72841"/>
                      <a:pt x="58843" y="74337"/>
                      <a:pt x="58932" y="75932"/>
                    </a:cubicBezTo>
                    <a:lnTo>
                      <a:pt x="58923" y="75932"/>
                    </a:lnTo>
                    <a:cubicBezTo>
                      <a:pt x="57682" y="74629"/>
                      <a:pt x="55914" y="73799"/>
                      <a:pt x="54046" y="73799"/>
                    </a:cubicBezTo>
                    <a:cubicBezTo>
                      <a:pt x="54029" y="73799"/>
                      <a:pt x="54012" y="73799"/>
                      <a:pt x="53995" y="73799"/>
                    </a:cubicBezTo>
                    <a:lnTo>
                      <a:pt x="53995" y="73799"/>
                    </a:lnTo>
                    <a:cubicBezTo>
                      <a:pt x="55333" y="72344"/>
                      <a:pt x="57200" y="71540"/>
                      <a:pt x="59134" y="71540"/>
                    </a:cubicBezTo>
                    <a:close/>
                    <a:moveTo>
                      <a:pt x="112819" y="69493"/>
                    </a:moveTo>
                    <a:cubicBezTo>
                      <a:pt x="115994" y="69493"/>
                      <a:pt x="119169" y="71570"/>
                      <a:pt x="119209" y="75726"/>
                    </a:cubicBezTo>
                    <a:lnTo>
                      <a:pt x="119209" y="75726"/>
                    </a:lnTo>
                    <a:cubicBezTo>
                      <a:pt x="118734" y="75624"/>
                      <a:pt x="118255" y="75574"/>
                      <a:pt x="117781" y="75574"/>
                    </a:cubicBezTo>
                    <a:cubicBezTo>
                      <a:pt x="115920" y="75574"/>
                      <a:pt x="114120" y="76339"/>
                      <a:pt x="112821" y="77724"/>
                    </a:cubicBezTo>
                    <a:lnTo>
                      <a:pt x="112821" y="77733"/>
                    </a:lnTo>
                    <a:cubicBezTo>
                      <a:pt x="111539" y="76353"/>
                      <a:pt x="109747" y="75574"/>
                      <a:pt x="107865" y="75574"/>
                    </a:cubicBezTo>
                    <a:cubicBezTo>
                      <a:pt x="107382" y="75574"/>
                      <a:pt x="106898" y="75627"/>
                      <a:pt x="106423" y="75726"/>
                    </a:cubicBezTo>
                    <a:lnTo>
                      <a:pt x="106423" y="75726"/>
                    </a:lnTo>
                    <a:cubicBezTo>
                      <a:pt x="106463" y="71572"/>
                      <a:pt x="109641" y="69493"/>
                      <a:pt x="112819" y="69493"/>
                    </a:cubicBezTo>
                    <a:close/>
                    <a:moveTo>
                      <a:pt x="136134" y="69486"/>
                    </a:moveTo>
                    <a:cubicBezTo>
                      <a:pt x="139310" y="69486"/>
                      <a:pt x="142484" y="71565"/>
                      <a:pt x="142525" y="75726"/>
                    </a:cubicBezTo>
                    <a:lnTo>
                      <a:pt x="142525" y="75726"/>
                    </a:lnTo>
                    <a:cubicBezTo>
                      <a:pt x="142050" y="75624"/>
                      <a:pt x="141571" y="75574"/>
                      <a:pt x="141097" y="75574"/>
                    </a:cubicBezTo>
                    <a:cubicBezTo>
                      <a:pt x="139236" y="75574"/>
                      <a:pt x="137435" y="76341"/>
                      <a:pt x="136136" y="77733"/>
                    </a:cubicBezTo>
                    <a:cubicBezTo>
                      <a:pt x="134854" y="76353"/>
                      <a:pt x="133062" y="75574"/>
                      <a:pt x="131181" y="75574"/>
                    </a:cubicBezTo>
                    <a:cubicBezTo>
                      <a:pt x="130697" y="75574"/>
                      <a:pt x="130213" y="75627"/>
                      <a:pt x="129738" y="75726"/>
                    </a:cubicBezTo>
                    <a:lnTo>
                      <a:pt x="129738" y="75726"/>
                    </a:lnTo>
                    <a:cubicBezTo>
                      <a:pt x="129778" y="71567"/>
                      <a:pt x="132957" y="69486"/>
                      <a:pt x="136134" y="69486"/>
                    </a:cubicBezTo>
                    <a:close/>
                    <a:moveTo>
                      <a:pt x="42332" y="69690"/>
                    </a:moveTo>
                    <a:cubicBezTo>
                      <a:pt x="45507" y="69690"/>
                      <a:pt x="48681" y="71767"/>
                      <a:pt x="48726" y="75923"/>
                    </a:cubicBezTo>
                    <a:cubicBezTo>
                      <a:pt x="48251" y="75821"/>
                      <a:pt x="47772" y="75771"/>
                      <a:pt x="47298" y="75771"/>
                    </a:cubicBezTo>
                    <a:cubicBezTo>
                      <a:pt x="45434" y="75771"/>
                      <a:pt x="43630" y="76538"/>
                      <a:pt x="42337" y="77930"/>
                    </a:cubicBezTo>
                    <a:cubicBezTo>
                      <a:pt x="41056" y="76550"/>
                      <a:pt x="39264" y="75771"/>
                      <a:pt x="37382" y="75771"/>
                    </a:cubicBezTo>
                    <a:cubicBezTo>
                      <a:pt x="36898" y="75771"/>
                      <a:pt x="36415" y="75825"/>
                      <a:pt x="35940" y="75923"/>
                    </a:cubicBezTo>
                    <a:cubicBezTo>
                      <a:pt x="35980" y="71769"/>
                      <a:pt x="39156" y="69690"/>
                      <a:pt x="42332" y="69690"/>
                    </a:cubicBezTo>
                    <a:close/>
                    <a:moveTo>
                      <a:pt x="65648" y="69687"/>
                    </a:moveTo>
                    <a:cubicBezTo>
                      <a:pt x="68825" y="69687"/>
                      <a:pt x="72001" y="71766"/>
                      <a:pt x="72041" y="75923"/>
                    </a:cubicBezTo>
                    <a:cubicBezTo>
                      <a:pt x="71566" y="75821"/>
                      <a:pt x="71088" y="75771"/>
                      <a:pt x="70613" y="75771"/>
                    </a:cubicBezTo>
                    <a:cubicBezTo>
                      <a:pt x="68750" y="75771"/>
                      <a:pt x="66945" y="76538"/>
                      <a:pt x="65653" y="77930"/>
                    </a:cubicBezTo>
                    <a:cubicBezTo>
                      <a:pt x="64371" y="76550"/>
                      <a:pt x="62579" y="75771"/>
                      <a:pt x="60697" y="75771"/>
                    </a:cubicBezTo>
                    <a:cubicBezTo>
                      <a:pt x="60214" y="75771"/>
                      <a:pt x="59730" y="75825"/>
                      <a:pt x="59255" y="75923"/>
                    </a:cubicBezTo>
                    <a:cubicBezTo>
                      <a:pt x="59295" y="71766"/>
                      <a:pt x="62472" y="69687"/>
                      <a:pt x="65648" y="69687"/>
                    </a:cubicBezTo>
                    <a:close/>
                    <a:moveTo>
                      <a:pt x="82884" y="1"/>
                    </a:moveTo>
                    <a:cubicBezTo>
                      <a:pt x="82642" y="700"/>
                      <a:pt x="82534" y="1435"/>
                      <a:pt x="82579" y="2178"/>
                    </a:cubicBezTo>
                    <a:cubicBezTo>
                      <a:pt x="81329" y="875"/>
                      <a:pt x="79570" y="37"/>
                      <a:pt x="77701" y="37"/>
                    </a:cubicBezTo>
                    <a:cubicBezTo>
                      <a:pt x="77681" y="37"/>
                      <a:pt x="77661" y="37"/>
                      <a:pt x="77642" y="37"/>
                    </a:cubicBezTo>
                    <a:cubicBezTo>
                      <a:pt x="77622" y="37"/>
                      <a:pt x="77602" y="37"/>
                      <a:pt x="77582" y="37"/>
                    </a:cubicBezTo>
                    <a:cubicBezTo>
                      <a:pt x="73834" y="37"/>
                      <a:pt x="70494" y="3399"/>
                      <a:pt x="70948" y="7160"/>
                    </a:cubicBezTo>
                    <a:cubicBezTo>
                      <a:pt x="71458" y="7047"/>
                      <a:pt x="71971" y="6991"/>
                      <a:pt x="72481" y="6991"/>
                    </a:cubicBezTo>
                    <a:cubicBezTo>
                      <a:pt x="74418" y="6991"/>
                      <a:pt x="76294" y="7794"/>
                      <a:pt x="77642" y="9248"/>
                    </a:cubicBezTo>
                    <a:cubicBezTo>
                      <a:pt x="77624" y="9248"/>
                      <a:pt x="77606" y="9248"/>
                      <a:pt x="77587" y="9248"/>
                    </a:cubicBezTo>
                    <a:cubicBezTo>
                      <a:pt x="75529" y="9248"/>
                      <a:pt x="73607" y="10256"/>
                      <a:pt x="72355" y="11784"/>
                    </a:cubicBezTo>
                    <a:cubicBezTo>
                      <a:pt x="72756" y="8058"/>
                      <a:pt x="69443" y="4741"/>
                      <a:pt x="65721" y="4741"/>
                    </a:cubicBezTo>
                    <a:cubicBezTo>
                      <a:pt x="65701" y="4741"/>
                      <a:pt x="65682" y="4741"/>
                      <a:pt x="65662" y="4741"/>
                    </a:cubicBezTo>
                    <a:cubicBezTo>
                      <a:pt x="65642" y="4741"/>
                      <a:pt x="65622" y="4741"/>
                      <a:pt x="65602" y="4741"/>
                    </a:cubicBezTo>
                    <a:cubicBezTo>
                      <a:pt x="63733" y="4741"/>
                      <a:pt x="61966" y="5570"/>
                      <a:pt x="60724" y="6874"/>
                    </a:cubicBezTo>
                    <a:cubicBezTo>
                      <a:pt x="60760" y="6139"/>
                      <a:pt x="60662" y="5395"/>
                      <a:pt x="60420" y="4696"/>
                    </a:cubicBezTo>
                    <a:lnTo>
                      <a:pt x="60043" y="4696"/>
                    </a:lnTo>
                    <a:cubicBezTo>
                      <a:pt x="60276" y="5395"/>
                      <a:pt x="60393" y="6130"/>
                      <a:pt x="60393" y="6865"/>
                    </a:cubicBezTo>
                    <a:cubicBezTo>
                      <a:pt x="59920" y="6763"/>
                      <a:pt x="59442" y="6713"/>
                      <a:pt x="58969" y="6713"/>
                    </a:cubicBezTo>
                    <a:cubicBezTo>
                      <a:pt x="57110" y="6713"/>
                      <a:pt x="55305" y="7479"/>
                      <a:pt x="54013" y="8872"/>
                    </a:cubicBezTo>
                    <a:cubicBezTo>
                      <a:pt x="52732" y="7492"/>
                      <a:pt x="50939" y="6712"/>
                      <a:pt x="49058" y="6712"/>
                    </a:cubicBezTo>
                    <a:cubicBezTo>
                      <a:pt x="48574" y="6712"/>
                      <a:pt x="48090" y="6766"/>
                      <a:pt x="47615" y="6865"/>
                    </a:cubicBezTo>
                    <a:cubicBezTo>
                      <a:pt x="47615" y="6130"/>
                      <a:pt x="47732" y="5395"/>
                      <a:pt x="47965" y="4696"/>
                    </a:cubicBezTo>
                    <a:lnTo>
                      <a:pt x="47588" y="4696"/>
                    </a:lnTo>
                    <a:cubicBezTo>
                      <a:pt x="47346" y="5395"/>
                      <a:pt x="47248" y="6139"/>
                      <a:pt x="47284" y="6874"/>
                    </a:cubicBezTo>
                    <a:cubicBezTo>
                      <a:pt x="46042" y="5570"/>
                      <a:pt x="44275" y="4741"/>
                      <a:pt x="42406" y="4741"/>
                    </a:cubicBezTo>
                    <a:cubicBezTo>
                      <a:pt x="42386" y="4741"/>
                      <a:pt x="42366" y="4741"/>
                      <a:pt x="42346" y="4741"/>
                    </a:cubicBezTo>
                    <a:cubicBezTo>
                      <a:pt x="42319" y="4741"/>
                      <a:pt x="42291" y="4740"/>
                      <a:pt x="42263" y="4740"/>
                    </a:cubicBezTo>
                    <a:cubicBezTo>
                      <a:pt x="40287" y="4740"/>
                      <a:pt x="38431" y="5684"/>
                      <a:pt x="37185" y="7125"/>
                    </a:cubicBezTo>
                    <a:cubicBezTo>
                      <a:pt x="37479" y="3462"/>
                      <a:pt x="34202" y="234"/>
                      <a:pt x="30534" y="234"/>
                    </a:cubicBezTo>
                    <a:cubicBezTo>
                      <a:pt x="30514" y="234"/>
                      <a:pt x="30494" y="234"/>
                      <a:pt x="30474" y="234"/>
                    </a:cubicBezTo>
                    <a:cubicBezTo>
                      <a:pt x="30454" y="234"/>
                      <a:pt x="30434" y="234"/>
                      <a:pt x="30415" y="234"/>
                    </a:cubicBezTo>
                    <a:cubicBezTo>
                      <a:pt x="28546" y="234"/>
                      <a:pt x="26787" y="1072"/>
                      <a:pt x="25536" y="2375"/>
                    </a:cubicBezTo>
                    <a:cubicBezTo>
                      <a:pt x="25581" y="1641"/>
                      <a:pt x="25474" y="897"/>
                      <a:pt x="25232" y="198"/>
                    </a:cubicBezTo>
                    <a:lnTo>
                      <a:pt x="24855" y="198"/>
                    </a:lnTo>
                    <a:cubicBezTo>
                      <a:pt x="25088" y="897"/>
                      <a:pt x="25214" y="1632"/>
                      <a:pt x="25214" y="2367"/>
                    </a:cubicBezTo>
                    <a:cubicBezTo>
                      <a:pt x="24739" y="2265"/>
                      <a:pt x="24260" y="2215"/>
                      <a:pt x="23785" y="2215"/>
                    </a:cubicBezTo>
                    <a:cubicBezTo>
                      <a:pt x="21922" y="2215"/>
                      <a:pt x="20117" y="2981"/>
                      <a:pt x="18825" y="4374"/>
                    </a:cubicBezTo>
                    <a:cubicBezTo>
                      <a:pt x="17544" y="2994"/>
                      <a:pt x="15752" y="2214"/>
                      <a:pt x="13870" y="2214"/>
                    </a:cubicBezTo>
                    <a:cubicBezTo>
                      <a:pt x="13386" y="2214"/>
                      <a:pt x="12902" y="2268"/>
                      <a:pt x="12427" y="2367"/>
                    </a:cubicBezTo>
                    <a:cubicBezTo>
                      <a:pt x="12427" y="1632"/>
                      <a:pt x="12544" y="897"/>
                      <a:pt x="12777" y="198"/>
                    </a:cubicBezTo>
                    <a:lnTo>
                      <a:pt x="12382" y="198"/>
                    </a:lnTo>
                    <a:cubicBezTo>
                      <a:pt x="12141" y="897"/>
                      <a:pt x="12042" y="1641"/>
                      <a:pt x="12078" y="2375"/>
                    </a:cubicBezTo>
                    <a:cubicBezTo>
                      <a:pt x="10836" y="1072"/>
                      <a:pt x="9069" y="234"/>
                      <a:pt x="7200" y="234"/>
                    </a:cubicBezTo>
                    <a:cubicBezTo>
                      <a:pt x="7180" y="234"/>
                      <a:pt x="7160" y="234"/>
                      <a:pt x="7141" y="234"/>
                    </a:cubicBezTo>
                    <a:cubicBezTo>
                      <a:pt x="7126" y="234"/>
                      <a:pt x="7111" y="234"/>
                      <a:pt x="7096" y="234"/>
                    </a:cubicBezTo>
                    <a:cubicBezTo>
                      <a:pt x="3342" y="234"/>
                      <a:pt x="1" y="3600"/>
                      <a:pt x="456" y="7358"/>
                    </a:cubicBezTo>
                    <a:cubicBezTo>
                      <a:pt x="960" y="7247"/>
                      <a:pt x="1468" y="7193"/>
                      <a:pt x="1971" y="7193"/>
                    </a:cubicBezTo>
                    <a:cubicBezTo>
                      <a:pt x="3914" y="7193"/>
                      <a:pt x="5798" y="7997"/>
                      <a:pt x="7150" y="9463"/>
                    </a:cubicBezTo>
                    <a:cubicBezTo>
                      <a:pt x="7130" y="9463"/>
                      <a:pt x="7110" y="9463"/>
                      <a:pt x="7090" y="9463"/>
                    </a:cubicBezTo>
                    <a:cubicBezTo>
                      <a:pt x="3342" y="9463"/>
                      <a:pt x="1" y="12825"/>
                      <a:pt x="456" y="16587"/>
                    </a:cubicBezTo>
                    <a:cubicBezTo>
                      <a:pt x="966" y="16472"/>
                      <a:pt x="1482" y="16416"/>
                      <a:pt x="1993" y="16416"/>
                    </a:cubicBezTo>
                    <a:cubicBezTo>
                      <a:pt x="3922" y="16416"/>
                      <a:pt x="5795" y="17213"/>
                      <a:pt x="7141" y="18666"/>
                    </a:cubicBezTo>
                    <a:cubicBezTo>
                      <a:pt x="7121" y="18665"/>
                      <a:pt x="7101" y="18665"/>
                      <a:pt x="7081" y="18665"/>
                    </a:cubicBezTo>
                    <a:cubicBezTo>
                      <a:pt x="3333" y="18665"/>
                      <a:pt x="1" y="22028"/>
                      <a:pt x="456" y="25789"/>
                    </a:cubicBezTo>
                    <a:cubicBezTo>
                      <a:pt x="968" y="25675"/>
                      <a:pt x="1485" y="25619"/>
                      <a:pt x="1997" y="25619"/>
                    </a:cubicBezTo>
                    <a:cubicBezTo>
                      <a:pt x="3931" y="25619"/>
                      <a:pt x="5804" y="26416"/>
                      <a:pt x="7150" y="27868"/>
                    </a:cubicBezTo>
                    <a:cubicBezTo>
                      <a:pt x="8485" y="26423"/>
                      <a:pt x="10355" y="25626"/>
                      <a:pt x="12288" y="25626"/>
                    </a:cubicBezTo>
                    <a:cubicBezTo>
                      <a:pt x="12715" y="25626"/>
                      <a:pt x="13146" y="25665"/>
                      <a:pt x="13574" y="25744"/>
                    </a:cubicBezTo>
                    <a:cubicBezTo>
                      <a:pt x="12580" y="26927"/>
                      <a:pt x="11997" y="28424"/>
                      <a:pt x="12087" y="30019"/>
                    </a:cubicBezTo>
                    <a:cubicBezTo>
                      <a:pt x="10837" y="28715"/>
                      <a:pt x="9069" y="27877"/>
                      <a:pt x="7208" y="27877"/>
                    </a:cubicBezTo>
                    <a:cubicBezTo>
                      <a:pt x="7189" y="27877"/>
                      <a:pt x="7169" y="27877"/>
                      <a:pt x="7150" y="27877"/>
                    </a:cubicBezTo>
                    <a:cubicBezTo>
                      <a:pt x="7130" y="27877"/>
                      <a:pt x="7110" y="27877"/>
                      <a:pt x="7090" y="27877"/>
                    </a:cubicBezTo>
                    <a:cubicBezTo>
                      <a:pt x="3342" y="27877"/>
                      <a:pt x="1" y="31239"/>
                      <a:pt x="456" y="35001"/>
                    </a:cubicBezTo>
                    <a:cubicBezTo>
                      <a:pt x="963" y="34888"/>
                      <a:pt x="1475" y="34832"/>
                      <a:pt x="1984" y="34832"/>
                    </a:cubicBezTo>
                    <a:cubicBezTo>
                      <a:pt x="3893" y="34832"/>
                      <a:pt x="5751" y="35611"/>
                      <a:pt x="7096" y="37026"/>
                    </a:cubicBezTo>
                    <a:cubicBezTo>
                      <a:pt x="3341" y="37026"/>
                      <a:pt x="8" y="40386"/>
                      <a:pt x="456" y="44149"/>
                    </a:cubicBezTo>
                    <a:cubicBezTo>
                      <a:pt x="965" y="44035"/>
                      <a:pt x="1479" y="43980"/>
                      <a:pt x="1989" y="43980"/>
                    </a:cubicBezTo>
                    <a:cubicBezTo>
                      <a:pt x="3926" y="43980"/>
                      <a:pt x="5802" y="44783"/>
                      <a:pt x="7150" y="46237"/>
                    </a:cubicBezTo>
                    <a:cubicBezTo>
                      <a:pt x="7130" y="46237"/>
                      <a:pt x="7110" y="46237"/>
                      <a:pt x="7090" y="46237"/>
                    </a:cubicBezTo>
                    <a:cubicBezTo>
                      <a:pt x="3342" y="46237"/>
                      <a:pt x="1" y="49608"/>
                      <a:pt x="456" y="53361"/>
                    </a:cubicBezTo>
                    <a:cubicBezTo>
                      <a:pt x="961" y="53249"/>
                      <a:pt x="1471" y="53195"/>
                      <a:pt x="1978" y="53195"/>
                    </a:cubicBezTo>
                    <a:cubicBezTo>
                      <a:pt x="3912" y="53195"/>
                      <a:pt x="5791" y="53991"/>
                      <a:pt x="7141" y="55439"/>
                    </a:cubicBezTo>
                    <a:cubicBezTo>
                      <a:pt x="7121" y="55439"/>
                      <a:pt x="7101" y="55439"/>
                      <a:pt x="7081" y="55439"/>
                    </a:cubicBezTo>
                    <a:cubicBezTo>
                      <a:pt x="3333" y="55439"/>
                      <a:pt x="1" y="58811"/>
                      <a:pt x="456" y="62563"/>
                    </a:cubicBezTo>
                    <a:cubicBezTo>
                      <a:pt x="965" y="62449"/>
                      <a:pt x="1479" y="62394"/>
                      <a:pt x="1989" y="62394"/>
                    </a:cubicBezTo>
                    <a:cubicBezTo>
                      <a:pt x="3926" y="62394"/>
                      <a:pt x="5802" y="63197"/>
                      <a:pt x="7150" y="64651"/>
                    </a:cubicBezTo>
                    <a:cubicBezTo>
                      <a:pt x="7130" y="64651"/>
                      <a:pt x="7110" y="64651"/>
                      <a:pt x="7090" y="64651"/>
                    </a:cubicBezTo>
                    <a:cubicBezTo>
                      <a:pt x="3342" y="64651"/>
                      <a:pt x="1" y="68022"/>
                      <a:pt x="456" y="71774"/>
                    </a:cubicBezTo>
                    <a:cubicBezTo>
                      <a:pt x="965" y="71661"/>
                      <a:pt x="1479" y="71605"/>
                      <a:pt x="1989" y="71605"/>
                    </a:cubicBezTo>
                    <a:cubicBezTo>
                      <a:pt x="3926" y="71605"/>
                      <a:pt x="5802" y="72408"/>
                      <a:pt x="7150" y="73862"/>
                    </a:cubicBezTo>
                    <a:cubicBezTo>
                      <a:pt x="8483" y="72419"/>
                      <a:pt x="10349" y="71617"/>
                      <a:pt x="12278" y="71617"/>
                    </a:cubicBezTo>
                    <a:cubicBezTo>
                      <a:pt x="12709" y="71617"/>
                      <a:pt x="13143" y="71657"/>
                      <a:pt x="13574" y="71739"/>
                    </a:cubicBezTo>
                    <a:cubicBezTo>
                      <a:pt x="13037" y="72366"/>
                      <a:pt x="12624" y="73101"/>
                      <a:pt x="12365" y="73880"/>
                    </a:cubicBezTo>
                    <a:lnTo>
                      <a:pt x="12741" y="73880"/>
                    </a:lnTo>
                    <a:cubicBezTo>
                      <a:pt x="13637" y="71137"/>
                      <a:pt x="16222" y="69764"/>
                      <a:pt x="18806" y="69764"/>
                    </a:cubicBezTo>
                    <a:cubicBezTo>
                      <a:pt x="21388" y="69764"/>
                      <a:pt x="23969" y="71135"/>
                      <a:pt x="24864" y="73880"/>
                    </a:cubicBezTo>
                    <a:lnTo>
                      <a:pt x="25241" y="73880"/>
                    </a:lnTo>
                    <a:cubicBezTo>
                      <a:pt x="24981" y="73101"/>
                      <a:pt x="24569" y="72366"/>
                      <a:pt x="24031" y="71739"/>
                    </a:cubicBezTo>
                    <a:cubicBezTo>
                      <a:pt x="24463" y="71657"/>
                      <a:pt x="24897" y="71617"/>
                      <a:pt x="25327" y="71617"/>
                    </a:cubicBezTo>
                    <a:cubicBezTo>
                      <a:pt x="27257" y="71617"/>
                      <a:pt x="29124" y="72419"/>
                      <a:pt x="30465" y="73862"/>
                    </a:cubicBezTo>
                    <a:cubicBezTo>
                      <a:pt x="31802" y="72410"/>
                      <a:pt x="33677" y="71609"/>
                      <a:pt x="35611" y="71609"/>
                    </a:cubicBezTo>
                    <a:cubicBezTo>
                      <a:pt x="36087" y="71609"/>
                      <a:pt x="36566" y="71657"/>
                      <a:pt x="37042" y="71757"/>
                    </a:cubicBezTo>
                    <a:cubicBezTo>
                      <a:pt x="36011" y="73020"/>
                      <a:pt x="35438" y="74633"/>
                      <a:pt x="35644" y="76335"/>
                    </a:cubicBezTo>
                    <a:cubicBezTo>
                      <a:pt x="36153" y="76222"/>
                      <a:pt x="36667" y="76166"/>
                      <a:pt x="37176" y="76166"/>
                    </a:cubicBezTo>
                    <a:cubicBezTo>
                      <a:pt x="39113" y="76166"/>
                      <a:pt x="40989" y="76969"/>
                      <a:pt x="42337" y="78423"/>
                    </a:cubicBezTo>
                    <a:cubicBezTo>
                      <a:pt x="43675" y="76976"/>
                      <a:pt x="45548" y="76173"/>
                      <a:pt x="47484" y="76173"/>
                    </a:cubicBezTo>
                    <a:cubicBezTo>
                      <a:pt x="47908" y="76173"/>
                      <a:pt x="48336" y="76212"/>
                      <a:pt x="48762" y="76291"/>
                    </a:cubicBezTo>
                    <a:cubicBezTo>
                      <a:pt x="48224" y="76927"/>
                      <a:pt x="47812" y="77653"/>
                      <a:pt x="47552" y="78441"/>
                    </a:cubicBezTo>
                    <a:lnTo>
                      <a:pt x="47929" y="78441"/>
                    </a:lnTo>
                    <a:cubicBezTo>
                      <a:pt x="48825" y="75698"/>
                      <a:pt x="51410" y="74325"/>
                      <a:pt x="53994" y="74325"/>
                    </a:cubicBezTo>
                    <a:cubicBezTo>
                      <a:pt x="56575" y="74325"/>
                      <a:pt x="59157" y="75696"/>
                      <a:pt x="60052" y="78441"/>
                    </a:cubicBezTo>
                    <a:lnTo>
                      <a:pt x="60438" y="78441"/>
                    </a:lnTo>
                    <a:cubicBezTo>
                      <a:pt x="60169" y="77653"/>
                      <a:pt x="59766" y="76927"/>
                      <a:pt x="59228" y="76291"/>
                    </a:cubicBezTo>
                    <a:cubicBezTo>
                      <a:pt x="59654" y="76212"/>
                      <a:pt x="60082" y="76173"/>
                      <a:pt x="60506" y="76173"/>
                    </a:cubicBezTo>
                    <a:cubicBezTo>
                      <a:pt x="62442" y="76173"/>
                      <a:pt x="64317" y="76976"/>
                      <a:pt x="65662" y="78423"/>
                    </a:cubicBezTo>
                    <a:cubicBezTo>
                      <a:pt x="67002" y="76969"/>
                      <a:pt x="68877" y="76166"/>
                      <a:pt x="70814" y="76166"/>
                    </a:cubicBezTo>
                    <a:cubicBezTo>
                      <a:pt x="71323" y="76166"/>
                      <a:pt x="71837" y="76222"/>
                      <a:pt x="72346" y="76335"/>
                    </a:cubicBezTo>
                    <a:cubicBezTo>
                      <a:pt x="72801" y="72574"/>
                      <a:pt x="69460" y="69211"/>
                      <a:pt x="65712" y="69211"/>
                    </a:cubicBezTo>
                    <a:cubicBezTo>
                      <a:pt x="65692" y="69211"/>
                      <a:pt x="65672" y="69212"/>
                      <a:pt x="65653" y="69212"/>
                    </a:cubicBezTo>
                    <a:cubicBezTo>
                      <a:pt x="65633" y="69212"/>
                      <a:pt x="65613" y="69211"/>
                      <a:pt x="65593" y="69211"/>
                    </a:cubicBezTo>
                    <a:cubicBezTo>
                      <a:pt x="63725" y="69211"/>
                      <a:pt x="61966" y="70050"/>
                      <a:pt x="60715" y="71353"/>
                    </a:cubicBezTo>
                    <a:cubicBezTo>
                      <a:pt x="60805" y="69758"/>
                      <a:pt x="60223" y="68262"/>
                      <a:pt x="59228" y="67079"/>
                    </a:cubicBezTo>
                    <a:cubicBezTo>
                      <a:pt x="59656" y="67000"/>
                      <a:pt x="60087" y="66961"/>
                      <a:pt x="60514" y="66961"/>
                    </a:cubicBezTo>
                    <a:cubicBezTo>
                      <a:pt x="62447" y="66961"/>
                      <a:pt x="64319" y="67757"/>
                      <a:pt x="65662" y="69203"/>
                    </a:cubicBezTo>
                    <a:cubicBezTo>
                      <a:pt x="66995" y="67754"/>
                      <a:pt x="68869" y="66954"/>
                      <a:pt x="70804" y="66954"/>
                    </a:cubicBezTo>
                    <a:cubicBezTo>
                      <a:pt x="71287" y="66954"/>
                      <a:pt x="71773" y="67004"/>
                      <a:pt x="72256" y="67106"/>
                    </a:cubicBezTo>
                    <a:cubicBezTo>
                      <a:pt x="71280" y="68352"/>
                      <a:pt x="70751" y="69920"/>
                      <a:pt x="70948" y="71568"/>
                    </a:cubicBezTo>
                    <a:cubicBezTo>
                      <a:pt x="71456" y="71455"/>
                      <a:pt x="71968" y="71399"/>
                      <a:pt x="72477" y="71399"/>
                    </a:cubicBezTo>
                    <a:cubicBezTo>
                      <a:pt x="74412" y="71399"/>
                      <a:pt x="76294" y="72202"/>
                      <a:pt x="77642" y="73656"/>
                    </a:cubicBezTo>
                    <a:cubicBezTo>
                      <a:pt x="78975" y="72213"/>
                      <a:pt x="80841" y="71411"/>
                      <a:pt x="82765" y="71411"/>
                    </a:cubicBezTo>
                    <a:cubicBezTo>
                      <a:pt x="83195" y="71411"/>
                      <a:pt x="83627" y="71451"/>
                      <a:pt x="84057" y="71533"/>
                    </a:cubicBezTo>
                    <a:cubicBezTo>
                      <a:pt x="83529" y="72160"/>
                      <a:pt x="83117" y="72895"/>
                      <a:pt x="82857" y="73674"/>
                    </a:cubicBezTo>
                    <a:lnTo>
                      <a:pt x="83233" y="73674"/>
                    </a:lnTo>
                    <a:cubicBezTo>
                      <a:pt x="84129" y="70931"/>
                      <a:pt x="86712" y="69558"/>
                      <a:pt x="89295" y="69558"/>
                    </a:cubicBezTo>
                    <a:cubicBezTo>
                      <a:pt x="91875" y="69558"/>
                      <a:pt x="94456" y="70929"/>
                      <a:pt x="95357" y="73674"/>
                    </a:cubicBezTo>
                    <a:lnTo>
                      <a:pt x="95733" y="73674"/>
                    </a:lnTo>
                    <a:cubicBezTo>
                      <a:pt x="95464" y="72895"/>
                      <a:pt x="95061" y="72160"/>
                      <a:pt x="94523" y="71533"/>
                    </a:cubicBezTo>
                    <a:cubicBezTo>
                      <a:pt x="94955" y="71451"/>
                      <a:pt x="95389" y="71411"/>
                      <a:pt x="95820" y="71411"/>
                    </a:cubicBezTo>
                    <a:cubicBezTo>
                      <a:pt x="97749" y="71411"/>
                      <a:pt x="99616" y="72213"/>
                      <a:pt x="100957" y="73656"/>
                    </a:cubicBezTo>
                    <a:cubicBezTo>
                      <a:pt x="102295" y="72203"/>
                      <a:pt x="104169" y="71403"/>
                      <a:pt x="106103" y="71403"/>
                    </a:cubicBezTo>
                    <a:cubicBezTo>
                      <a:pt x="106579" y="71403"/>
                      <a:pt x="107058" y="71451"/>
                      <a:pt x="107534" y="71550"/>
                    </a:cubicBezTo>
                    <a:cubicBezTo>
                      <a:pt x="106495" y="72814"/>
                      <a:pt x="105930" y="74427"/>
                      <a:pt x="106136" y="76129"/>
                    </a:cubicBezTo>
                    <a:cubicBezTo>
                      <a:pt x="106644" y="76015"/>
                      <a:pt x="107156" y="75960"/>
                      <a:pt x="107665" y="75960"/>
                    </a:cubicBezTo>
                    <a:cubicBezTo>
                      <a:pt x="109600" y="75960"/>
                      <a:pt x="111480" y="76763"/>
                      <a:pt x="112821" y="78217"/>
                    </a:cubicBezTo>
                    <a:cubicBezTo>
                      <a:pt x="114165" y="76770"/>
                      <a:pt x="116034" y="75967"/>
                      <a:pt x="117968" y="75967"/>
                    </a:cubicBezTo>
                    <a:cubicBezTo>
                      <a:pt x="118392" y="75967"/>
                      <a:pt x="118820" y="76005"/>
                      <a:pt x="119245" y="76084"/>
                    </a:cubicBezTo>
                    <a:cubicBezTo>
                      <a:pt x="118717" y="76721"/>
                      <a:pt x="118304" y="77446"/>
                      <a:pt x="118045" y="78235"/>
                    </a:cubicBezTo>
                    <a:lnTo>
                      <a:pt x="118421" y="78235"/>
                    </a:lnTo>
                    <a:cubicBezTo>
                      <a:pt x="119317" y="75492"/>
                      <a:pt x="121900" y="74119"/>
                      <a:pt x="124482" y="74119"/>
                    </a:cubicBezTo>
                    <a:cubicBezTo>
                      <a:pt x="127063" y="74119"/>
                      <a:pt x="129644" y="75490"/>
                      <a:pt x="130544" y="78235"/>
                    </a:cubicBezTo>
                    <a:lnTo>
                      <a:pt x="130921" y="78235"/>
                    </a:lnTo>
                    <a:cubicBezTo>
                      <a:pt x="130652" y="77446"/>
                      <a:pt x="130249" y="76721"/>
                      <a:pt x="129711" y="76084"/>
                    </a:cubicBezTo>
                    <a:cubicBezTo>
                      <a:pt x="130137" y="76005"/>
                      <a:pt x="130565" y="75967"/>
                      <a:pt x="130990" y="75967"/>
                    </a:cubicBezTo>
                    <a:cubicBezTo>
                      <a:pt x="132925" y="75967"/>
                      <a:pt x="134800" y="76770"/>
                      <a:pt x="136145" y="78217"/>
                    </a:cubicBezTo>
                    <a:cubicBezTo>
                      <a:pt x="137486" y="76763"/>
                      <a:pt x="139360" y="75960"/>
                      <a:pt x="141297" y="75960"/>
                    </a:cubicBezTo>
                    <a:cubicBezTo>
                      <a:pt x="141806" y="75960"/>
                      <a:pt x="142320" y="76015"/>
                      <a:pt x="142829" y="76129"/>
                    </a:cubicBezTo>
                    <a:cubicBezTo>
                      <a:pt x="143284" y="72368"/>
                      <a:pt x="139944" y="69005"/>
                      <a:pt x="136195" y="69005"/>
                    </a:cubicBezTo>
                    <a:cubicBezTo>
                      <a:pt x="136175" y="69005"/>
                      <a:pt x="136156" y="69005"/>
                      <a:pt x="136136" y="69006"/>
                    </a:cubicBezTo>
                    <a:cubicBezTo>
                      <a:pt x="136116" y="69005"/>
                      <a:pt x="136096" y="69005"/>
                      <a:pt x="136077" y="69005"/>
                    </a:cubicBezTo>
                    <a:cubicBezTo>
                      <a:pt x="134208" y="69005"/>
                      <a:pt x="132449" y="69844"/>
                      <a:pt x="131199" y="71147"/>
                    </a:cubicBezTo>
                    <a:cubicBezTo>
                      <a:pt x="131288" y="69552"/>
                      <a:pt x="130706" y="68056"/>
                      <a:pt x="129711" y="66873"/>
                    </a:cubicBezTo>
                    <a:cubicBezTo>
                      <a:pt x="130140" y="66794"/>
                      <a:pt x="130570" y="66755"/>
                      <a:pt x="130997" y="66755"/>
                    </a:cubicBezTo>
                    <a:cubicBezTo>
                      <a:pt x="132930" y="66755"/>
                      <a:pt x="134802" y="67551"/>
                      <a:pt x="136145" y="68997"/>
                    </a:cubicBezTo>
                    <a:cubicBezTo>
                      <a:pt x="137487" y="67540"/>
                      <a:pt x="139365" y="66743"/>
                      <a:pt x="141304" y="66743"/>
                    </a:cubicBezTo>
                    <a:cubicBezTo>
                      <a:pt x="141811" y="66743"/>
                      <a:pt x="142322" y="66798"/>
                      <a:pt x="142829" y="66909"/>
                    </a:cubicBezTo>
                    <a:cubicBezTo>
                      <a:pt x="143276" y="63151"/>
                      <a:pt x="139944" y="59785"/>
                      <a:pt x="136198" y="59785"/>
                    </a:cubicBezTo>
                    <a:cubicBezTo>
                      <a:pt x="136183" y="59785"/>
                      <a:pt x="136169" y="59785"/>
                      <a:pt x="136154" y="59785"/>
                    </a:cubicBezTo>
                    <a:cubicBezTo>
                      <a:pt x="137492" y="58340"/>
                      <a:pt x="139363" y="57545"/>
                      <a:pt x="141292" y="57545"/>
                    </a:cubicBezTo>
                    <a:cubicBezTo>
                      <a:pt x="141803" y="57545"/>
                      <a:pt x="142319" y="57601"/>
                      <a:pt x="142829" y="57715"/>
                    </a:cubicBezTo>
                    <a:cubicBezTo>
                      <a:pt x="143284" y="53954"/>
                      <a:pt x="139944" y="50592"/>
                      <a:pt x="136195" y="50592"/>
                    </a:cubicBezTo>
                    <a:cubicBezTo>
                      <a:pt x="136175" y="50592"/>
                      <a:pt x="136156" y="50592"/>
                      <a:pt x="136136" y="50592"/>
                    </a:cubicBezTo>
                    <a:cubicBezTo>
                      <a:pt x="136116" y="50592"/>
                      <a:pt x="136096" y="50592"/>
                      <a:pt x="136077" y="50592"/>
                    </a:cubicBezTo>
                    <a:cubicBezTo>
                      <a:pt x="134208" y="50592"/>
                      <a:pt x="132449" y="51430"/>
                      <a:pt x="131199" y="52733"/>
                    </a:cubicBezTo>
                    <a:cubicBezTo>
                      <a:pt x="131288" y="51138"/>
                      <a:pt x="130706" y="49642"/>
                      <a:pt x="129711" y="48459"/>
                    </a:cubicBezTo>
                    <a:cubicBezTo>
                      <a:pt x="130140" y="48380"/>
                      <a:pt x="130570" y="48341"/>
                      <a:pt x="130997" y="48341"/>
                    </a:cubicBezTo>
                    <a:cubicBezTo>
                      <a:pt x="132927" y="48341"/>
                      <a:pt x="134793" y="49137"/>
                      <a:pt x="136136" y="50583"/>
                    </a:cubicBezTo>
                    <a:cubicBezTo>
                      <a:pt x="137484" y="49129"/>
                      <a:pt x="139360" y="48326"/>
                      <a:pt x="141292" y="48326"/>
                    </a:cubicBezTo>
                    <a:cubicBezTo>
                      <a:pt x="141801" y="48326"/>
                      <a:pt x="142313" y="48381"/>
                      <a:pt x="142820" y="48495"/>
                    </a:cubicBezTo>
                    <a:cubicBezTo>
                      <a:pt x="143275" y="44743"/>
                      <a:pt x="139943" y="41371"/>
                      <a:pt x="136195" y="41371"/>
                    </a:cubicBezTo>
                    <a:cubicBezTo>
                      <a:pt x="136175" y="41371"/>
                      <a:pt x="136156" y="41371"/>
                      <a:pt x="136136" y="41372"/>
                    </a:cubicBezTo>
                    <a:cubicBezTo>
                      <a:pt x="137482" y="39919"/>
                      <a:pt x="139354" y="39122"/>
                      <a:pt x="141284" y="39122"/>
                    </a:cubicBezTo>
                    <a:cubicBezTo>
                      <a:pt x="141795" y="39122"/>
                      <a:pt x="142310" y="39178"/>
                      <a:pt x="142820" y="39293"/>
                    </a:cubicBezTo>
                    <a:cubicBezTo>
                      <a:pt x="143274" y="35536"/>
                      <a:pt x="139943" y="32169"/>
                      <a:pt x="136210" y="32169"/>
                    </a:cubicBezTo>
                    <a:cubicBezTo>
                      <a:pt x="136185" y="32169"/>
                      <a:pt x="136160" y="32169"/>
                      <a:pt x="136136" y="32169"/>
                    </a:cubicBezTo>
                    <a:cubicBezTo>
                      <a:pt x="136116" y="32169"/>
                      <a:pt x="136096" y="32169"/>
                      <a:pt x="136076" y="32169"/>
                    </a:cubicBezTo>
                    <a:cubicBezTo>
                      <a:pt x="134207" y="32169"/>
                      <a:pt x="132440" y="32998"/>
                      <a:pt x="131199" y="34302"/>
                    </a:cubicBezTo>
                    <a:cubicBezTo>
                      <a:pt x="131279" y="32716"/>
                      <a:pt x="130697" y="31210"/>
                      <a:pt x="129702" y="30028"/>
                    </a:cubicBezTo>
                    <a:cubicBezTo>
                      <a:pt x="130130" y="29949"/>
                      <a:pt x="130559" y="29910"/>
                      <a:pt x="130985" y="29910"/>
                    </a:cubicBezTo>
                    <a:cubicBezTo>
                      <a:pt x="132925" y="29910"/>
                      <a:pt x="134799" y="30713"/>
                      <a:pt x="136136" y="32160"/>
                    </a:cubicBezTo>
                    <a:cubicBezTo>
                      <a:pt x="137484" y="30706"/>
                      <a:pt x="139360" y="29903"/>
                      <a:pt x="141292" y="29903"/>
                    </a:cubicBezTo>
                    <a:cubicBezTo>
                      <a:pt x="141801" y="29903"/>
                      <a:pt x="142313" y="29959"/>
                      <a:pt x="142820" y="30072"/>
                    </a:cubicBezTo>
                    <a:cubicBezTo>
                      <a:pt x="143276" y="26315"/>
                      <a:pt x="139935" y="22949"/>
                      <a:pt x="136189" y="22949"/>
                    </a:cubicBezTo>
                    <a:cubicBezTo>
                      <a:pt x="136175" y="22949"/>
                      <a:pt x="136160" y="22949"/>
                      <a:pt x="136145" y="22949"/>
                    </a:cubicBezTo>
                    <a:cubicBezTo>
                      <a:pt x="137490" y="21504"/>
                      <a:pt x="139357" y="20708"/>
                      <a:pt x="141284" y="20708"/>
                    </a:cubicBezTo>
                    <a:cubicBezTo>
                      <a:pt x="141794" y="20708"/>
                      <a:pt x="142310" y="20764"/>
                      <a:pt x="142820" y="20879"/>
                    </a:cubicBezTo>
                    <a:cubicBezTo>
                      <a:pt x="143275" y="17117"/>
                      <a:pt x="139935" y="13755"/>
                      <a:pt x="136195" y="13755"/>
                    </a:cubicBezTo>
                    <a:cubicBezTo>
                      <a:pt x="136175" y="13755"/>
                      <a:pt x="136156" y="13755"/>
                      <a:pt x="136136" y="13755"/>
                    </a:cubicBezTo>
                    <a:cubicBezTo>
                      <a:pt x="136116" y="13755"/>
                      <a:pt x="136096" y="13755"/>
                      <a:pt x="136076" y="13755"/>
                    </a:cubicBezTo>
                    <a:cubicBezTo>
                      <a:pt x="134207" y="13755"/>
                      <a:pt x="132440" y="14585"/>
                      <a:pt x="131199" y="15888"/>
                    </a:cubicBezTo>
                    <a:cubicBezTo>
                      <a:pt x="131279" y="14302"/>
                      <a:pt x="130697" y="12797"/>
                      <a:pt x="129702" y="11614"/>
                    </a:cubicBezTo>
                    <a:cubicBezTo>
                      <a:pt x="130130" y="11535"/>
                      <a:pt x="130558" y="11496"/>
                      <a:pt x="130984" y="11496"/>
                    </a:cubicBezTo>
                    <a:cubicBezTo>
                      <a:pt x="132922" y="11496"/>
                      <a:pt x="134791" y="12299"/>
                      <a:pt x="136136" y="13746"/>
                    </a:cubicBezTo>
                    <a:cubicBezTo>
                      <a:pt x="137484" y="12292"/>
                      <a:pt x="139360" y="11489"/>
                      <a:pt x="141292" y="11489"/>
                    </a:cubicBezTo>
                    <a:cubicBezTo>
                      <a:pt x="141801" y="11489"/>
                      <a:pt x="142313" y="11545"/>
                      <a:pt x="142820" y="11659"/>
                    </a:cubicBezTo>
                    <a:cubicBezTo>
                      <a:pt x="143275" y="7906"/>
                      <a:pt x="139935" y="4535"/>
                      <a:pt x="136195" y="4535"/>
                    </a:cubicBezTo>
                    <a:cubicBezTo>
                      <a:pt x="136175" y="4535"/>
                      <a:pt x="136156" y="4535"/>
                      <a:pt x="136136" y="4535"/>
                    </a:cubicBezTo>
                    <a:cubicBezTo>
                      <a:pt x="136116" y="4535"/>
                      <a:pt x="136096" y="4535"/>
                      <a:pt x="136077" y="4535"/>
                    </a:cubicBezTo>
                    <a:cubicBezTo>
                      <a:pt x="134208" y="4535"/>
                      <a:pt x="132440" y="5373"/>
                      <a:pt x="131199" y="6677"/>
                    </a:cubicBezTo>
                    <a:cubicBezTo>
                      <a:pt x="131234" y="5933"/>
                      <a:pt x="131136" y="5198"/>
                      <a:pt x="130894" y="4499"/>
                    </a:cubicBezTo>
                    <a:lnTo>
                      <a:pt x="130518" y="4499"/>
                    </a:lnTo>
                    <a:cubicBezTo>
                      <a:pt x="130751" y="5198"/>
                      <a:pt x="130867" y="5933"/>
                      <a:pt x="130867" y="6668"/>
                    </a:cubicBezTo>
                    <a:cubicBezTo>
                      <a:pt x="130394" y="6566"/>
                      <a:pt x="129917" y="6516"/>
                      <a:pt x="129443" y="6516"/>
                    </a:cubicBezTo>
                    <a:cubicBezTo>
                      <a:pt x="127584" y="6516"/>
                      <a:pt x="125780" y="7282"/>
                      <a:pt x="124487" y="8675"/>
                    </a:cubicBezTo>
                    <a:cubicBezTo>
                      <a:pt x="123206" y="7295"/>
                      <a:pt x="121414" y="6515"/>
                      <a:pt x="119532" y="6515"/>
                    </a:cubicBezTo>
                    <a:cubicBezTo>
                      <a:pt x="119048" y="6515"/>
                      <a:pt x="118564" y="6560"/>
                      <a:pt x="118089" y="6668"/>
                    </a:cubicBezTo>
                    <a:cubicBezTo>
                      <a:pt x="118089" y="5933"/>
                      <a:pt x="118206" y="5198"/>
                      <a:pt x="118439" y="4499"/>
                    </a:cubicBezTo>
                    <a:lnTo>
                      <a:pt x="118063" y="4499"/>
                    </a:lnTo>
                    <a:cubicBezTo>
                      <a:pt x="117821" y="5198"/>
                      <a:pt x="117722" y="5933"/>
                      <a:pt x="117758" y="6677"/>
                    </a:cubicBezTo>
                    <a:cubicBezTo>
                      <a:pt x="116516" y="5373"/>
                      <a:pt x="114749" y="4535"/>
                      <a:pt x="112880" y="4535"/>
                    </a:cubicBezTo>
                    <a:cubicBezTo>
                      <a:pt x="112860" y="4535"/>
                      <a:pt x="112840" y="4535"/>
                      <a:pt x="112821" y="4535"/>
                    </a:cubicBezTo>
                    <a:cubicBezTo>
                      <a:pt x="112802" y="4535"/>
                      <a:pt x="112783" y="4535"/>
                      <a:pt x="112765" y="4535"/>
                    </a:cubicBezTo>
                    <a:cubicBezTo>
                      <a:pt x="110778" y="4535"/>
                      <a:pt x="108911" y="5480"/>
                      <a:pt x="107659" y="6927"/>
                    </a:cubicBezTo>
                    <a:lnTo>
                      <a:pt x="107659" y="6927"/>
                    </a:lnTo>
                    <a:cubicBezTo>
                      <a:pt x="107953" y="3265"/>
                      <a:pt x="104676" y="36"/>
                      <a:pt x="101009" y="36"/>
                    </a:cubicBezTo>
                    <a:cubicBezTo>
                      <a:pt x="100988" y="36"/>
                      <a:pt x="100968" y="37"/>
                      <a:pt x="100948" y="37"/>
                    </a:cubicBezTo>
                    <a:cubicBezTo>
                      <a:pt x="100928" y="37"/>
                      <a:pt x="100908" y="37"/>
                      <a:pt x="100889" y="37"/>
                    </a:cubicBezTo>
                    <a:cubicBezTo>
                      <a:pt x="99020" y="37"/>
                      <a:pt x="97261" y="875"/>
                      <a:pt x="96011" y="2178"/>
                    </a:cubicBezTo>
                    <a:cubicBezTo>
                      <a:pt x="96056" y="1435"/>
                      <a:pt x="95948" y="700"/>
                      <a:pt x="95706" y="1"/>
                    </a:cubicBezTo>
                    <a:lnTo>
                      <a:pt x="95339" y="1"/>
                    </a:lnTo>
                    <a:cubicBezTo>
                      <a:pt x="95563" y="700"/>
                      <a:pt x="95688" y="1426"/>
                      <a:pt x="95688" y="2169"/>
                    </a:cubicBezTo>
                    <a:cubicBezTo>
                      <a:pt x="95213" y="2067"/>
                      <a:pt x="94735" y="2018"/>
                      <a:pt x="94260" y="2018"/>
                    </a:cubicBezTo>
                    <a:cubicBezTo>
                      <a:pt x="92399" y="2018"/>
                      <a:pt x="90599" y="2784"/>
                      <a:pt x="89299" y="4177"/>
                    </a:cubicBezTo>
                    <a:cubicBezTo>
                      <a:pt x="88034" y="2804"/>
                      <a:pt x="86246" y="2017"/>
                      <a:pt x="84376" y="2017"/>
                    </a:cubicBezTo>
                    <a:cubicBezTo>
                      <a:pt x="84365" y="2017"/>
                      <a:pt x="84355" y="2017"/>
                      <a:pt x="84344" y="2017"/>
                    </a:cubicBezTo>
                    <a:cubicBezTo>
                      <a:pt x="83860" y="2017"/>
                      <a:pt x="83376" y="2062"/>
                      <a:pt x="82902" y="2169"/>
                    </a:cubicBezTo>
                    <a:cubicBezTo>
                      <a:pt x="82902" y="1435"/>
                      <a:pt x="83027" y="700"/>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sp>
            <p:nvSpPr>
              <p:cNvPr id="536" name="Google Shape;536;p24"/>
              <p:cNvSpPr/>
              <p:nvPr/>
            </p:nvSpPr>
            <p:spPr>
              <a:xfrm>
                <a:off x="0" y="0"/>
                <a:ext cx="2743019" cy="1499080"/>
              </a:xfrm>
              <a:custGeom>
                <a:avLst/>
                <a:gdLst/>
                <a:ahLst/>
                <a:cxnLst/>
                <a:rect l="l" t="t" r="r" b="b"/>
                <a:pathLst>
                  <a:path w="143276" h="78414" extrusionOk="0">
                    <a:moveTo>
                      <a:pt x="84144" y="2392"/>
                    </a:moveTo>
                    <a:cubicBezTo>
                      <a:pt x="86080" y="2392"/>
                      <a:pt x="87955" y="3195"/>
                      <a:pt x="89299" y="4642"/>
                    </a:cubicBezTo>
                    <a:cubicBezTo>
                      <a:pt x="90635" y="3197"/>
                      <a:pt x="92499" y="2400"/>
                      <a:pt x="94430" y="2400"/>
                    </a:cubicBezTo>
                    <a:cubicBezTo>
                      <a:pt x="94856" y="2400"/>
                      <a:pt x="95287" y="2439"/>
                      <a:pt x="95715" y="2518"/>
                    </a:cubicBezTo>
                    <a:cubicBezTo>
                      <a:pt x="94720" y="3692"/>
                      <a:pt x="94138" y="5198"/>
                      <a:pt x="94228" y="6793"/>
                    </a:cubicBezTo>
                    <a:cubicBezTo>
                      <a:pt x="92977" y="5480"/>
                      <a:pt x="91219" y="4651"/>
                      <a:pt x="89350" y="4651"/>
                    </a:cubicBezTo>
                    <a:cubicBezTo>
                      <a:pt x="89330" y="4651"/>
                      <a:pt x="89310" y="4651"/>
                      <a:pt x="89290" y="4651"/>
                    </a:cubicBezTo>
                    <a:cubicBezTo>
                      <a:pt x="89271" y="4651"/>
                      <a:pt x="89251" y="4651"/>
                      <a:pt x="89231" y="4651"/>
                    </a:cubicBezTo>
                    <a:cubicBezTo>
                      <a:pt x="87362" y="4651"/>
                      <a:pt x="85595" y="5489"/>
                      <a:pt x="84353" y="6793"/>
                    </a:cubicBezTo>
                    <a:cubicBezTo>
                      <a:pt x="84434" y="5198"/>
                      <a:pt x="83851" y="3692"/>
                      <a:pt x="82866" y="2518"/>
                    </a:cubicBezTo>
                    <a:lnTo>
                      <a:pt x="82866" y="2509"/>
                    </a:lnTo>
                    <a:cubicBezTo>
                      <a:pt x="83291" y="2430"/>
                      <a:pt x="83719" y="2392"/>
                      <a:pt x="84144" y="2392"/>
                    </a:cubicBezTo>
                    <a:close/>
                    <a:moveTo>
                      <a:pt x="23970" y="2589"/>
                    </a:moveTo>
                    <a:cubicBezTo>
                      <a:pt x="24396" y="2589"/>
                      <a:pt x="24824" y="2628"/>
                      <a:pt x="25250" y="2707"/>
                    </a:cubicBezTo>
                    <a:cubicBezTo>
                      <a:pt x="24255" y="3889"/>
                      <a:pt x="23673" y="5386"/>
                      <a:pt x="23753" y="6981"/>
                    </a:cubicBezTo>
                    <a:cubicBezTo>
                      <a:pt x="22512" y="5677"/>
                      <a:pt x="20744" y="4839"/>
                      <a:pt x="18884" y="4839"/>
                    </a:cubicBezTo>
                    <a:cubicBezTo>
                      <a:pt x="18864" y="4839"/>
                      <a:pt x="18845" y="4839"/>
                      <a:pt x="18825" y="4839"/>
                    </a:cubicBezTo>
                    <a:cubicBezTo>
                      <a:pt x="18805" y="4839"/>
                      <a:pt x="18786" y="4839"/>
                      <a:pt x="18766" y="4839"/>
                    </a:cubicBezTo>
                    <a:cubicBezTo>
                      <a:pt x="16897" y="4839"/>
                      <a:pt x="15129" y="5677"/>
                      <a:pt x="13888" y="6981"/>
                    </a:cubicBezTo>
                    <a:cubicBezTo>
                      <a:pt x="13951" y="5395"/>
                      <a:pt x="13368" y="3898"/>
                      <a:pt x="12382" y="2716"/>
                    </a:cubicBezTo>
                    <a:lnTo>
                      <a:pt x="12391" y="2707"/>
                    </a:lnTo>
                    <a:cubicBezTo>
                      <a:pt x="12818" y="2628"/>
                      <a:pt x="13246" y="2589"/>
                      <a:pt x="13671" y="2589"/>
                    </a:cubicBezTo>
                    <a:cubicBezTo>
                      <a:pt x="15606" y="2589"/>
                      <a:pt x="17481" y="3390"/>
                      <a:pt x="18825" y="4830"/>
                    </a:cubicBezTo>
                    <a:cubicBezTo>
                      <a:pt x="20162" y="3390"/>
                      <a:pt x="22035" y="2589"/>
                      <a:pt x="23970" y="2589"/>
                    </a:cubicBezTo>
                    <a:close/>
                    <a:moveTo>
                      <a:pt x="77636" y="544"/>
                    </a:moveTo>
                    <a:cubicBezTo>
                      <a:pt x="80811" y="544"/>
                      <a:pt x="83986" y="2623"/>
                      <a:pt x="84031" y="6784"/>
                    </a:cubicBezTo>
                    <a:cubicBezTo>
                      <a:pt x="83550" y="6679"/>
                      <a:pt x="83066" y="6627"/>
                      <a:pt x="82585" y="6627"/>
                    </a:cubicBezTo>
                    <a:cubicBezTo>
                      <a:pt x="80728" y="6627"/>
                      <a:pt x="78929" y="7394"/>
                      <a:pt x="77633" y="8782"/>
                    </a:cubicBezTo>
                    <a:cubicBezTo>
                      <a:pt x="76360" y="7411"/>
                      <a:pt x="74559" y="6622"/>
                      <a:pt x="72687" y="6622"/>
                    </a:cubicBezTo>
                    <a:cubicBezTo>
                      <a:pt x="72203" y="6622"/>
                      <a:pt x="71719" y="6676"/>
                      <a:pt x="71244" y="6784"/>
                    </a:cubicBezTo>
                    <a:cubicBezTo>
                      <a:pt x="71284" y="2625"/>
                      <a:pt x="74460" y="544"/>
                      <a:pt x="77636" y="544"/>
                    </a:cubicBezTo>
                    <a:close/>
                    <a:moveTo>
                      <a:pt x="100947" y="544"/>
                    </a:moveTo>
                    <a:cubicBezTo>
                      <a:pt x="104121" y="544"/>
                      <a:pt x="107295" y="2622"/>
                      <a:pt x="107337" y="6782"/>
                    </a:cubicBezTo>
                    <a:lnTo>
                      <a:pt x="107337" y="6782"/>
                    </a:lnTo>
                    <a:cubicBezTo>
                      <a:pt x="106859" y="6678"/>
                      <a:pt x="106378" y="6627"/>
                      <a:pt x="105901" y="6627"/>
                    </a:cubicBezTo>
                    <a:cubicBezTo>
                      <a:pt x="104043" y="6627"/>
                      <a:pt x="102246" y="7394"/>
                      <a:pt x="100957" y="8782"/>
                    </a:cubicBezTo>
                    <a:cubicBezTo>
                      <a:pt x="99676" y="7411"/>
                      <a:pt x="97883" y="6622"/>
                      <a:pt x="96002" y="6622"/>
                    </a:cubicBezTo>
                    <a:cubicBezTo>
                      <a:pt x="95518" y="6622"/>
                      <a:pt x="95034" y="6676"/>
                      <a:pt x="94559" y="6784"/>
                    </a:cubicBezTo>
                    <a:cubicBezTo>
                      <a:pt x="94595" y="2625"/>
                      <a:pt x="97771" y="544"/>
                      <a:pt x="100947" y="544"/>
                    </a:cubicBezTo>
                    <a:close/>
                    <a:moveTo>
                      <a:pt x="7166" y="739"/>
                    </a:moveTo>
                    <a:cubicBezTo>
                      <a:pt x="10341" y="739"/>
                      <a:pt x="13516" y="2815"/>
                      <a:pt x="13556" y="6972"/>
                    </a:cubicBezTo>
                    <a:cubicBezTo>
                      <a:pt x="13079" y="6868"/>
                      <a:pt x="12598" y="6817"/>
                      <a:pt x="12120" y="6817"/>
                    </a:cubicBezTo>
                    <a:cubicBezTo>
                      <a:pt x="10263" y="6817"/>
                      <a:pt x="8460" y="7585"/>
                      <a:pt x="7163" y="8974"/>
                    </a:cubicBezTo>
                    <a:lnTo>
                      <a:pt x="7163" y="8974"/>
                    </a:lnTo>
                    <a:cubicBezTo>
                      <a:pt x="5882" y="7597"/>
                      <a:pt x="4092" y="6819"/>
                      <a:pt x="2212" y="6819"/>
                    </a:cubicBezTo>
                    <a:cubicBezTo>
                      <a:pt x="1728" y="6819"/>
                      <a:pt x="1245" y="6873"/>
                      <a:pt x="770" y="6972"/>
                    </a:cubicBezTo>
                    <a:cubicBezTo>
                      <a:pt x="810" y="2818"/>
                      <a:pt x="3988" y="739"/>
                      <a:pt x="7166" y="739"/>
                    </a:cubicBezTo>
                    <a:close/>
                    <a:moveTo>
                      <a:pt x="30461" y="743"/>
                    </a:moveTo>
                    <a:cubicBezTo>
                      <a:pt x="33632" y="743"/>
                      <a:pt x="36807" y="2818"/>
                      <a:pt x="36853" y="6968"/>
                    </a:cubicBezTo>
                    <a:lnTo>
                      <a:pt x="36853" y="6968"/>
                    </a:lnTo>
                    <a:cubicBezTo>
                      <a:pt x="36386" y="6869"/>
                      <a:pt x="35915" y="6820"/>
                      <a:pt x="35447" y="6820"/>
                    </a:cubicBezTo>
                    <a:cubicBezTo>
                      <a:pt x="33589" y="6820"/>
                      <a:pt x="31784" y="7587"/>
                      <a:pt x="30492" y="8979"/>
                    </a:cubicBezTo>
                    <a:cubicBezTo>
                      <a:pt x="29210" y="7599"/>
                      <a:pt x="27418" y="6819"/>
                      <a:pt x="25536" y="6819"/>
                    </a:cubicBezTo>
                    <a:cubicBezTo>
                      <a:pt x="25053" y="6819"/>
                      <a:pt x="24569" y="6873"/>
                      <a:pt x="24094" y="6972"/>
                    </a:cubicBezTo>
                    <a:cubicBezTo>
                      <a:pt x="24121" y="2820"/>
                      <a:pt x="27289" y="743"/>
                      <a:pt x="30461" y="743"/>
                    </a:cubicBezTo>
                    <a:close/>
                    <a:moveTo>
                      <a:pt x="119326" y="6899"/>
                    </a:moveTo>
                    <a:cubicBezTo>
                      <a:pt x="121263" y="6899"/>
                      <a:pt x="123133" y="7700"/>
                      <a:pt x="124470" y="9149"/>
                    </a:cubicBezTo>
                    <a:lnTo>
                      <a:pt x="124470" y="9149"/>
                    </a:lnTo>
                    <a:cubicBezTo>
                      <a:pt x="124453" y="9149"/>
                      <a:pt x="124436" y="9149"/>
                      <a:pt x="124419" y="9149"/>
                    </a:cubicBezTo>
                    <a:cubicBezTo>
                      <a:pt x="122550" y="9149"/>
                      <a:pt x="120782" y="9987"/>
                      <a:pt x="119541" y="11291"/>
                    </a:cubicBezTo>
                    <a:cubicBezTo>
                      <a:pt x="119622" y="9705"/>
                      <a:pt x="119039" y="8199"/>
                      <a:pt x="118045" y="7017"/>
                    </a:cubicBezTo>
                    <a:cubicBezTo>
                      <a:pt x="118472" y="6938"/>
                      <a:pt x="118901" y="6899"/>
                      <a:pt x="119326" y="6899"/>
                    </a:cubicBezTo>
                    <a:close/>
                    <a:moveTo>
                      <a:pt x="129625" y="6899"/>
                    </a:moveTo>
                    <a:cubicBezTo>
                      <a:pt x="130050" y="6899"/>
                      <a:pt x="130477" y="6938"/>
                      <a:pt x="130903" y="7017"/>
                    </a:cubicBezTo>
                    <a:cubicBezTo>
                      <a:pt x="129908" y="8199"/>
                      <a:pt x="129326" y="9705"/>
                      <a:pt x="129415" y="11291"/>
                    </a:cubicBezTo>
                    <a:cubicBezTo>
                      <a:pt x="128165" y="9987"/>
                      <a:pt x="126397" y="9149"/>
                      <a:pt x="124537" y="9149"/>
                    </a:cubicBezTo>
                    <a:cubicBezTo>
                      <a:pt x="124520" y="9149"/>
                      <a:pt x="124503" y="9149"/>
                      <a:pt x="124487" y="9149"/>
                    </a:cubicBezTo>
                    <a:lnTo>
                      <a:pt x="124487" y="9149"/>
                    </a:lnTo>
                    <a:cubicBezTo>
                      <a:pt x="125823" y="7700"/>
                      <a:pt x="127694" y="6899"/>
                      <a:pt x="129625" y="6899"/>
                    </a:cubicBezTo>
                    <a:close/>
                    <a:moveTo>
                      <a:pt x="82788" y="6997"/>
                    </a:moveTo>
                    <a:cubicBezTo>
                      <a:pt x="83213" y="6997"/>
                      <a:pt x="83641" y="7036"/>
                      <a:pt x="84066" y="7115"/>
                    </a:cubicBezTo>
                    <a:cubicBezTo>
                      <a:pt x="83072" y="8298"/>
                      <a:pt x="82489" y="9794"/>
                      <a:pt x="82579" y="11389"/>
                    </a:cubicBezTo>
                    <a:cubicBezTo>
                      <a:pt x="81329" y="10086"/>
                      <a:pt x="79570" y="9248"/>
                      <a:pt x="77701" y="9248"/>
                    </a:cubicBezTo>
                    <a:cubicBezTo>
                      <a:pt x="77681" y="9248"/>
                      <a:pt x="77661" y="9248"/>
                      <a:pt x="77642" y="9248"/>
                    </a:cubicBezTo>
                    <a:cubicBezTo>
                      <a:pt x="78979" y="7800"/>
                      <a:pt x="80853" y="6997"/>
                      <a:pt x="82788" y="6997"/>
                    </a:cubicBezTo>
                    <a:close/>
                    <a:moveTo>
                      <a:pt x="95819" y="7002"/>
                    </a:moveTo>
                    <a:cubicBezTo>
                      <a:pt x="97748" y="7002"/>
                      <a:pt x="99615" y="7806"/>
                      <a:pt x="100948" y="9257"/>
                    </a:cubicBezTo>
                    <a:cubicBezTo>
                      <a:pt x="100928" y="9257"/>
                      <a:pt x="100908" y="9256"/>
                      <a:pt x="100888" y="9256"/>
                    </a:cubicBezTo>
                    <a:cubicBezTo>
                      <a:pt x="99020" y="9256"/>
                      <a:pt x="97252" y="10086"/>
                      <a:pt x="96011" y="11398"/>
                    </a:cubicBezTo>
                    <a:cubicBezTo>
                      <a:pt x="96100" y="9803"/>
                      <a:pt x="95509" y="8298"/>
                      <a:pt x="94523" y="7124"/>
                    </a:cubicBezTo>
                    <a:cubicBezTo>
                      <a:pt x="94955" y="7042"/>
                      <a:pt x="95388" y="7002"/>
                      <a:pt x="95819" y="7002"/>
                    </a:cubicBezTo>
                    <a:close/>
                    <a:moveTo>
                      <a:pt x="48857" y="7096"/>
                    </a:moveTo>
                    <a:cubicBezTo>
                      <a:pt x="50790" y="7096"/>
                      <a:pt x="52658" y="7899"/>
                      <a:pt x="53995" y="9346"/>
                    </a:cubicBezTo>
                    <a:lnTo>
                      <a:pt x="53995" y="9346"/>
                    </a:lnTo>
                    <a:cubicBezTo>
                      <a:pt x="53978" y="9346"/>
                      <a:pt x="53961" y="9346"/>
                      <a:pt x="53945" y="9346"/>
                    </a:cubicBezTo>
                    <a:cubicBezTo>
                      <a:pt x="52076" y="9346"/>
                      <a:pt x="50308" y="10184"/>
                      <a:pt x="49067" y="11488"/>
                    </a:cubicBezTo>
                    <a:cubicBezTo>
                      <a:pt x="49156" y="9893"/>
                      <a:pt x="48565" y="8388"/>
                      <a:pt x="47579" y="7214"/>
                    </a:cubicBezTo>
                    <a:cubicBezTo>
                      <a:pt x="48005" y="7135"/>
                      <a:pt x="48433" y="7096"/>
                      <a:pt x="48857" y="7096"/>
                    </a:cubicBezTo>
                    <a:close/>
                    <a:moveTo>
                      <a:pt x="59151" y="7096"/>
                    </a:moveTo>
                    <a:cubicBezTo>
                      <a:pt x="59575" y="7096"/>
                      <a:pt x="60003" y="7135"/>
                      <a:pt x="60429" y="7214"/>
                    </a:cubicBezTo>
                    <a:cubicBezTo>
                      <a:pt x="59443" y="8397"/>
                      <a:pt x="58852" y="9893"/>
                      <a:pt x="58941" y="11488"/>
                    </a:cubicBezTo>
                    <a:cubicBezTo>
                      <a:pt x="57700" y="10184"/>
                      <a:pt x="55932" y="9346"/>
                      <a:pt x="54063" y="9346"/>
                    </a:cubicBezTo>
                    <a:cubicBezTo>
                      <a:pt x="54043" y="9346"/>
                      <a:pt x="54024" y="9346"/>
                      <a:pt x="54004" y="9346"/>
                    </a:cubicBezTo>
                    <a:cubicBezTo>
                      <a:pt x="55349" y="7899"/>
                      <a:pt x="57217" y="7096"/>
                      <a:pt x="59151" y="7096"/>
                    </a:cubicBezTo>
                    <a:close/>
                    <a:moveTo>
                      <a:pt x="12288" y="7195"/>
                    </a:moveTo>
                    <a:cubicBezTo>
                      <a:pt x="12712" y="7195"/>
                      <a:pt x="13139" y="7233"/>
                      <a:pt x="13565" y="7312"/>
                    </a:cubicBezTo>
                    <a:cubicBezTo>
                      <a:pt x="12580" y="8495"/>
                      <a:pt x="11997" y="9992"/>
                      <a:pt x="12078" y="11586"/>
                    </a:cubicBezTo>
                    <a:cubicBezTo>
                      <a:pt x="10836" y="10283"/>
                      <a:pt x="9069" y="9445"/>
                      <a:pt x="7200" y="9445"/>
                    </a:cubicBezTo>
                    <a:cubicBezTo>
                      <a:pt x="7183" y="9445"/>
                      <a:pt x="7166" y="9445"/>
                      <a:pt x="7150" y="9445"/>
                    </a:cubicBezTo>
                    <a:lnTo>
                      <a:pt x="7150" y="9445"/>
                    </a:lnTo>
                    <a:cubicBezTo>
                      <a:pt x="8487" y="7997"/>
                      <a:pt x="10354" y="7195"/>
                      <a:pt x="12288" y="7195"/>
                    </a:cubicBezTo>
                    <a:close/>
                    <a:moveTo>
                      <a:pt x="25327" y="7195"/>
                    </a:moveTo>
                    <a:cubicBezTo>
                      <a:pt x="27263" y="7195"/>
                      <a:pt x="29138" y="7997"/>
                      <a:pt x="30483" y="9445"/>
                    </a:cubicBezTo>
                    <a:cubicBezTo>
                      <a:pt x="30463" y="9445"/>
                      <a:pt x="30443" y="9445"/>
                      <a:pt x="30423" y="9445"/>
                    </a:cubicBezTo>
                    <a:cubicBezTo>
                      <a:pt x="28555" y="9445"/>
                      <a:pt x="26787" y="10283"/>
                      <a:pt x="25545" y="11586"/>
                    </a:cubicBezTo>
                    <a:cubicBezTo>
                      <a:pt x="25626" y="10000"/>
                      <a:pt x="25044" y="8495"/>
                      <a:pt x="24049" y="7312"/>
                    </a:cubicBezTo>
                    <a:cubicBezTo>
                      <a:pt x="24475" y="7233"/>
                      <a:pt x="24903" y="7195"/>
                      <a:pt x="25327" y="7195"/>
                    </a:cubicBezTo>
                    <a:close/>
                    <a:moveTo>
                      <a:pt x="35634" y="7192"/>
                    </a:moveTo>
                    <a:cubicBezTo>
                      <a:pt x="36094" y="7192"/>
                      <a:pt x="36556" y="7237"/>
                      <a:pt x="37015" y="7330"/>
                    </a:cubicBezTo>
                    <a:cubicBezTo>
                      <a:pt x="35998" y="8588"/>
                      <a:pt x="35452" y="10173"/>
                      <a:pt x="35641" y="11840"/>
                    </a:cubicBezTo>
                    <a:lnTo>
                      <a:pt x="35641" y="11840"/>
                    </a:lnTo>
                    <a:cubicBezTo>
                      <a:pt x="34389" y="10389"/>
                      <a:pt x="32523" y="9445"/>
                      <a:pt x="30538" y="9445"/>
                    </a:cubicBezTo>
                    <a:cubicBezTo>
                      <a:pt x="30520" y="9445"/>
                      <a:pt x="30501" y="9445"/>
                      <a:pt x="30483" y="9445"/>
                    </a:cubicBezTo>
                    <a:cubicBezTo>
                      <a:pt x="31822" y="7997"/>
                      <a:pt x="33700" y="7192"/>
                      <a:pt x="35634" y="7192"/>
                    </a:cubicBezTo>
                    <a:close/>
                    <a:moveTo>
                      <a:pt x="112820" y="5042"/>
                    </a:moveTo>
                    <a:cubicBezTo>
                      <a:pt x="115994" y="5042"/>
                      <a:pt x="119168" y="7120"/>
                      <a:pt x="119209" y="11280"/>
                    </a:cubicBezTo>
                    <a:lnTo>
                      <a:pt x="119209" y="11280"/>
                    </a:lnTo>
                    <a:cubicBezTo>
                      <a:pt x="118737" y="11179"/>
                      <a:pt x="118262" y="11130"/>
                      <a:pt x="117790" y="11130"/>
                    </a:cubicBezTo>
                    <a:cubicBezTo>
                      <a:pt x="115926" y="11130"/>
                      <a:pt x="114120" y="11897"/>
                      <a:pt x="112821" y="13289"/>
                    </a:cubicBezTo>
                    <a:cubicBezTo>
                      <a:pt x="111548" y="11909"/>
                      <a:pt x="109747" y="11129"/>
                      <a:pt x="107874" y="11129"/>
                    </a:cubicBezTo>
                    <a:cubicBezTo>
                      <a:pt x="107391" y="11129"/>
                      <a:pt x="106898" y="11183"/>
                      <a:pt x="106432" y="11282"/>
                    </a:cubicBezTo>
                    <a:cubicBezTo>
                      <a:pt x="106468" y="7123"/>
                      <a:pt x="109644" y="5042"/>
                      <a:pt x="112820" y="5042"/>
                    </a:cubicBezTo>
                    <a:close/>
                    <a:moveTo>
                      <a:pt x="136135" y="5042"/>
                    </a:moveTo>
                    <a:cubicBezTo>
                      <a:pt x="139310" y="5042"/>
                      <a:pt x="142484" y="7121"/>
                      <a:pt x="142525" y="11282"/>
                    </a:cubicBezTo>
                    <a:cubicBezTo>
                      <a:pt x="142051" y="11180"/>
                      <a:pt x="141574" y="11130"/>
                      <a:pt x="141100" y="11130"/>
                    </a:cubicBezTo>
                    <a:cubicBezTo>
                      <a:pt x="139242" y="11130"/>
                      <a:pt x="137437" y="11897"/>
                      <a:pt x="136145" y="13289"/>
                    </a:cubicBezTo>
                    <a:cubicBezTo>
                      <a:pt x="134863" y="11909"/>
                      <a:pt x="133071" y="11129"/>
                      <a:pt x="131190" y="11129"/>
                    </a:cubicBezTo>
                    <a:cubicBezTo>
                      <a:pt x="130706" y="11129"/>
                      <a:pt x="130222" y="11183"/>
                      <a:pt x="129747" y="11282"/>
                    </a:cubicBezTo>
                    <a:cubicBezTo>
                      <a:pt x="129783" y="7123"/>
                      <a:pt x="132959" y="5042"/>
                      <a:pt x="136135" y="5042"/>
                    </a:cubicBezTo>
                    <a:close/>
                    <a:moveTo>
                      <a:pt x="89293" y="5147"/>
                    </a:moveTo>
                    <a:cubicBezTo>
                      <a:pt x="92468" y="5147"/>
                      <a:pt x="95642" y="7223"/>
                      <a:pt x="95679" y="11378"/>
                    </a:cubicBezTo>
                    <a:lnTo>
                      <a:pt x="95679" y="11378"/>
                    </a:lnTo>
                    <a:cubicBezTo>
                      <a:pt x="95207" y="11278"/>
                      <a:pt x="94731" y="11229"/>
                      <a:pt x="94259" y="11229"/>
                    </a:cubicBezTo>
                    <a:cubicBezTo>
                      <a:pt x="92396" y="11229"/>
                      <a:pt x="90592" y="11995"/>
                      <a:pt x="89299" y="13388"/>
                    </a:cubicBezTo>
                    <a:cubicBezTo>
                      <a:pt x="88018" y="12008"/>
                      <a:pt x="86226" y="11228"/>
                      <a:pt x="84344" y="11228"/>
                    </a:cubicBezTo>
                    <a:cubicBezTo>
                      <a:pt x="83860" y="11228"/>
                      <a:pt x="83376" y="11282"/>
                      <a:pt x="82902" y="11380"/>
                    </a:cubicBezTo>
                    <a:cubicBezTo>
                      <a:pt x="82937" y="7226"/>
                      <a:pt x="86116" y="5147"/>
                      <a:pt x="89293" y="5147"/>
                    </a:cubicBezTo>
                    <a:close/>
                    <a:moveTo>
                      <a:pt x="42334" y="5241"/>
                    </a:moveTo>
                    <a:cubicBezTo>
                      <a:pt x="45504" y="5241"/>
                      <a:pt x="48679" y="7316"/>
                      <a:pt x="48726" y="11466"/>
                    </a:cubicBezTo>
                    <a:lnTo>
                      <a:pt x="48726" y="11466"/>
                    </a:lnTo>
                    <a:cubicBezTo>
                      <a:pt x="48259" y="11367"/>
                      <a:pt x="47788" y="11318"/>
                      <a:pt x="47320" y="11318"/>
                    </a:cubicBezTo>
                    <a:cubicBezTo>
                      <a:pt x="45461" y="11318"/>
                      <a:pt x="43655" y="12085"/>
                      <a:pt x="42355" y="13477"/>
                    </a:cubicBezTo>
                    <a:cubicBezTo>
                      <a:pt x="41083" y="12097"/>
                      <a:pt x="39282" y="11318"/>
                      <a:pt x="37409" y="11318"/>
                    </a:cubicBezTo>
                    <a:cubicBezTo>
                      <a:pt x="36916" y="11318"/>
                      <a:pt x="36432" y="11371"/>
                      <a:pt x="35966" y="11470"/>
                    </a:cubicBezTo>
                    <a:cubicBezTo>
                      <a:pt x="35993" y="7318"/>
                      <a:pt x="39161" y="5241"/>
                      <a:pt x="42334" y="5241"/>
                    </a:cubicBezTo>
                    <a:close/>
                    <a:moveTo>
                      <a:pt x="65648" y="5241"/>
                    </a:moveTo>
                    <a:cubicBezTo>
                      <a:pt x="68820" y="5241"/>
                      <a:pt x="71995" y="7316"/>
                      <a:pt x="72041" y="11466"/>
                    </a:cubicBezTo>
                    <a:lnTo>
                      <a:pt x="72041" y="11466"/>
                    </a:lnTo>
                    <a:cubicBezTo>
                      <a:pt x="71572" y="11367"/>
                      <a:pt x="71100" y="11318"/>
                      <a:pt x="70631" y="11318"/>
                    </a:cubicBezTo>
                    <a:cubicBezTo>
                      <a:pt x="68767" y="11318"/>
                      <a:pt x="66961" y="12085"/>
                      <a:pt x="65662" y="13477"/>
                    </a:cubicBezTo>
                    <a:cubicBezTo>
                      <a:pt x="64389" y="12097"/>
                      <a:pt x="62588" y="11318"/>
                      <a:pt x="60715" y="11318"/>
                    </a:cubicBezTo>
                    <a:cubicBezTo>
                      <a:pt x="60223" y="11318"/>
                      <a:pt x="59739" y="11371"/>
                      <a:pt x="59273" y="11470"/>
                    </a:cubicBezTo>
                    <a:cubicBezTo>
                      <a:pt x="59304" y="7318"/>
                      <a:pt x="62474" y="5241"/>
                      <a:pt x="65648" y="5241"/>
                    </a:cubicBezTo>
                    <a:close/>
                    <a:moveTo>
                      <a:pt x="18806" y="5349"/>
                    </a:moveTo>
                    <a:cubicBezTo>
                      <a:pt x="21976" y="5349"/>
                      <a:pt x="25149" y="7423"/>
                      <a:pt x="25196" y="11574"/>
                    </a:cubicBezTo>
                    <a:lnTo>
                      <a:pt x="25196" y="11574"/>
                    </a:lnTo>
                    <a:cubicBezTo>
                      <a:pt x="24722" y="11471"/>
                      <a:pt x="24244" y="11421"/>
                      <a:pt x="23770" y="11421"/>
                    </a:cubicBezTo>
                    <a:cubicBezTo>
                      <a:pt x="21912" y="11421"/>
                      <a:pt x="20114" y="12189"/>
                      <a:pt x="18825" y="13585"/>
                    </a:cubicBezTo>
                    <a:cubicBezTo>
                      <a:pt x="17544" y="12205"/>
                      <a:pt x="15752" y="11425"/>
                      <a:pt x="13870" y="11425"/>
                    </a:cubicBezTo>
                    <a:cubicBezTo>
                      <a:pt x="13386" y="11425"/>
                      <a:pt x="12902" y="11470"/>
                      <a:pt x="12427" y="11578"/>
                    </a:cubicBezTo>
                    <a:cubicBezTo>
                      <a:pt x="12463" y="7425"/>
                      <a:pt x="15633" y="5349"/>
                      <a:pt x="18806" y="5349"/>
                    </a:cubicBezTo>
                    <a:close/>
                    <a:moveTo>
                      <a:pt x="117949" y="11501"/>
                    </a:moveTo>
                    <a:cubicBezTo>
                      <a:pt x="118380" y="11501"/>
                      <a:pt x="118814" y="11541"/>
                      <a:pt x="119245" y="11622"/>
                    </a:cubicBezTo>
                    <a:cubicBezTo>
                      <a:pt x="118253" y="12794"/>
                      <a:pt x="117671" y="14304"/>
                      <a:pt x="117757" y="15887"/>
                    </a:cubicBezTo>
                    <a:lnTo>
                      <a:pt x="117757" y="15887"/>
                    </a:lnTo>
                    <a:cubicBezTo>
                      <a:pt x="116507" y="14584"/>
                      <a:pt x="114739" y="13746"/>
                      <a:pt x="112880" y="13746"/>
                    </a:cubicBezTo>
                    <a:cubicBezTo>
                      <a:pt x="112860" y="13746"/>
                      <a:pt x="112840" y="13746"/>
                      <a:pt x="112821" y="13746"/>
                    </a:cubicBezTo>
                    <a:cubicBezTo>
                      <a:pt x="114154" y="12303"/>
                      <a:pt x="116020" y="11501"/>
                      <a:pt x="117949" y="11501"/>
                    </a:cubicBezTo>
                    <a:close/>
                    <a:moveTo>
                      <a:pt x="130985" y="11496"/>
                    </a:moveTo>
                    <a:cubicBezTo>
                      <a:pt x="132925" y="11496"/>
                      <a:pt x="134799" y="12298"/>
                      <a:pt x="136136" y="13746"/>
                    </a:cubicBezTo>
                    <a:cubicBezTo>
                      <a:pt x="136116" y="13746"/>
                      <a:pt x="136096" y="13746"/>
                      <a:pt x="136077" y="13746"/>
                    </a:cubicBezTo>
                    <a:cubicBezTo>
                      <a:pt x="134208" y="13746"/>
                      <a:pt x="132440" y="14584"/>
                      <a:pt x="131199" y="15888"/>
                    </a:cubicBezTo>
                    <a:cubicBezTo>
                      <a:pt x="131279" y="14293"/>
                      <a:pt x="130697" y="12796"/>
                      <a:pt x="129702" y="11613"/>
                    </a:cubicBezTo>
                    <a:cubicBezTo>
                      <a:pt x="130130" y="11534"/>
                      <a:pt x="130559" y="11496"/>
                      <a:pt x="130985" y="11496"/>
                    </a:cubicBezTo>
                    <a:close/>
                    <a:moveTo>
                      <a:pt x="84143" y="11612"/>
                    </a:moveTo>
                    <a:cubicBezTo>
                      <a:pt x="86077" y="11612"/>
                      <a:pt x="87946" y="12415"/>
                      <a:pt x="89290" y="13862"/>
                    </a:cubicBezTo>
                    <a:cubicBezTo>
                      <a:pt x="89271" y="13862"/>
                      <a:pt x="89251" y="13862"/>
                      <a:pt x="89231" y="13862"/>
                    </a:cubicBezTo>
                    <a:cubicBezTo>
                      <a:pt x="87362" y="13862"/>
                      <a:pt x="85595" y="14701"/>
                      <a:pt x="84353" y="16004"/>
                    </a:cubicBezTo>
                    <a:cubicBezTo>
                      <a:pt x="84443" y="14409"/>
                      <a:pt x="83851" y="12913"/>
                      <a:pt x="82866" y="11730"/>
                    </a:cubicBezTo>
                    <a:cubicBezTo>
                      <a:pt x="83291" y="11651"/>
                      <a:pt x="83719" y="11612"/>
                      <a:pt x="84143" y="11612"/>
                    </a:cubicBezTo>
                    <a:close/>
                    <a:moveTo>
                      <a:pt x="94437" y="11612"/>
                    </a:moveTo>
                    <a:cubicBezTo>
                      <a:pt x="94861" y="11612"/>
                      <a:pt x="95289" y="11651"/>
                      <a:pt x="95715" y="11730"/>
                    </a:cubicBezTo>
                    <a:cubicBezTo>
                      <a:pt x="94729" y="12913"/>
                      <a:pt x="94138" y="14409"/>
                      <a:pt x="94228" y="16004"/>
                    </a:cubicBezTo>
                    <a:cubicBezTo>
                      <a:pt x="92977" y="14701"/>
                      <a:pt x="91218" y="13862"/>
                      <a:pt x="89350" y="13862"/>
                    </a:cubicBezTo>
                    <a:cubicBezTo>
                      <a:pt x="89330" y="13862"/>
                      <a:pt x="89310" y="13862"/>
                      <a:pt x="89290" y="13862"/>
                    </a:cubicBezTo>
                    <a:lnTo>
                      <a:pt x="89299" y="13853"/>
                    </a:lnTo>
                    <a:cubicBezTo>
                      <a:pt x="90636" y="12414"/>
                      <a:pt x="92504" y="11612"/>
                      <a:pt x="94437" y="11612"/>
                    </a:cubicBezTo>
                    <a:close/>
                    <a:moveTo>
                      <a:pt x="47493" y="11702"/>
                    </a:moveTo>
                    <a:cubicBezTo>
                      <a:pt x="47918" y="11702"/>
                      <a:pt x="48345" y="11740"/>
                      <a:pt x="48771" y="11819"/>
                    </a:cubicBezTo>
                    <a:cubicBezTo>
                      <a:pt x="47772" y="12997"/>
                      <a:pt x="47190" y="14487"/>
                      <a:pt x="47274" y="16083"/>
                    </a:cubicBezTo>
                    <a:lnTo>
                      <a:pt x="47274" y="16083"/>
                    </a:lnTo>
                    <a:cubicBezTo>
                      <a:pt x="46033" y="14786"/>
                      <a:pt x="44269" y="13952"/>
                      <a:pt x="42406" y="13952"/>
                    </a:cubicBezTo>
                    <a:cubicBezTo>
                      <a:pt x="42389" y="13952"/>
                      <a:pt x="42372" y="13952"/>
                      <a:pt x="42355" y="13952"/>
                    </a:cubicBezTo>
                    <a:lnTo>
                      <a:pt x="42355" y="13952"/>
                    </a:lnTo>
                    <a:cubicBezTo>
                      <a:pt x="43693" y="12505"/>
                      <a:pt x="45560" y="11702"/>
                      <a:pt x="47493" y="11702"/>
                    </a:cubicBezTo>
                    <a:close/>
                    <a:moveTo>
                      <a:pt x="60501" y="11702"/>
                    </a:moveTo>
                    <a:cubicBezTo>
                      <a:pt x="62439" y="11702"/>
                      <a:pt x="64308" y="12505"/>
                      <a:pt x="65653" y="13952"/>
                    </a:cubicBezTo>
                    <a:cubicBezTo>
                      <a:pt x="65633" y="13952"/>
                      <a:pt x="65613" y="13952"/>
                      <a:pt x="65593" y="13952"/>
                    </a:cubicBezTo>
                    <a:cubicBezTo>
                      <a:pt x="63725" y="13952"/>
                      <a:pt x="61957" y="14790"/>
                      <a:pt x="60715" y="16094"/>
                    </a:cubicBezTo>
                    <a:cubicBezTo>
                      <a:pt x="60796" y="14499"/>
                      <a:pt x="60214" y="13002"/>
                      <a:pt x="59219" y="11819"/>
                    </a:cubicBezTo>
                    <a:cubicBezTo>
                      <a:pt x="59646" y="11740"/>
                      <a:pt x="60075" y="11702"/>
                      <a:pt x="60501" y="11702"/>
                    </a:cubicBezTo>
                    <a:close/>
                    <a:moveTo>
                      <a:pt x="106098" y="7003"/>
                    </a:moveTo>
                    <a:cubicBezTo>
                      <a:pt x="106560" y="7003"/>
                      <a:pt x="107026" y="7049"/>
                      <a:pt x="107489" y="7142"/>
                    </a:cubicBezTo>
                    <a:cubicBezTo>
                      <a:pt x="106479" y="8394"/>
                      <a:pt x="105932" y="9985"/>
                      <a:pt x="106135" y="11656"/>
                    </a:cubicBezTo>
                    <a:lnTo>
                      <a:pt x="106135" y="11656"/>
                    </a:lnTo>
                    <a:cubicBezTo>
                      <a:pt x="106639" y="11546"/>
                      <a:pt x="107148" y="11492"/>
                      <a:pt x="107652" y="11492"/>
                    </a:cubicBezTo>
                    <a:cubicBezTo>
                      <a:pt x="109592" y="11492"/>
                      <a:pt x="111471" y="12290"/>
                      <a:pt x="112821" y="13746"/>
                    </a:cubicBezTo>
                    <a:cubicBezTo>
                      <a:pt x="112802" y="13746"/>
                      <a:pt x="112783" y="13746"/>
                      <a:pt x="112765" y="13746"/>
                    </a:cubicBezTo>
                    <a:cubicBezTo>
                      <a:pt x="110778" y="13746"/>
                      <a:pt x="108911" y="14691"/>
                      <a:pt x="107659" y="16138"/>
                    </a:cubicBezTo>
                    <a:lnTo>
                      <a:pt x="107659" y="16138"/>
                    </a:lnTo>
                    <a:cubicBezTo>
                      <a:pt x="107785" y="14463"/>
                      <a:pt x="107175" y="12886"/>
                      <a:pt x="106127" y="11658"/>
                    </a:cubicBezTo>
                    <a:cubicBezTo>
                      <a:pt x="106127" y="11658"/>
                      <a:pt x="106128" y="11658"/>
                      <a:pt x="106128" y="11658"/>
                    </a:cubicBezTo>
                    <a:lnTo>
                      <a:pt x="106128" y="11658"/>
                    </a:lnTo>
                    <a:cubicBezTo>
                      <a:pt x="106131" y="11661"/>
                      <a:pt x="106133" y="11664"/>
                      <a:pt x="106136" y="11667"/>
                    </a:cubicBezTo>
                    <a:cubicBezTo>
                      <a:pt x="106136" y="11664"/>
                      <a:pt x="106135" y="11660"/>
                      <a:pt x="106135" y="11656"/>
                    </a:cubicBezTo>
                    <a:lnTo>
                      <a:pt x="106135" y="11656"/>
                    </a:lnTo>
                    <a:cubicBezTo>
                      <a:pt x="106133" y="11657"/>
                      <a:pt x="106130" y="11657"/>
                      <a:pt x="106128" y="11658"/>
                    </a:cubicBezTo>
                    <a:lnTo>
                      <a:pt x="106128" y="11658"/>
                    </a:lnTo>
                    <a:cubicBezTo>
                      <a:pt x="104868" y="10198"/>
                      <a:pt x="102995" y="9256"/>
                      <a:pt x="101004" y="9256"/>
                    </a:cubicBezTo>
                    <a:cubicBezTo>
                      <a:pt x="100985" y="9256"/>
                      <a:pt x="100967" y="9257"/>
                      <a:pt x="100948" y="9257"/>
                    </a:cubicBezTo>
                    <a:cubicBezTo>
                      <a:pt x="102293" y="7803"/>
                      <a:pt x="104164" y="7003"/>
                      <a:pt x="106098" y="7003"/>
                    </a:cubicBezTo>
                    <a:close/>
                    <a:moveTo>
                      <a:pt x="13651" y="11804"/>
                    </a:moveTo>
                    <a:cubicBezTo>
                      <a:pt x="15587" y="11804"/>
                      <a:pt x="17458" y="12604"/>
                      <a:pt x="18799" y="14050"/>
                    </a:cubicBezTo>
                    <a:lnTo>
                      <a:pt x="18799" y="14050"/>
                    </a:lnTo>
                    <a:cubicBezTo>
                      <a:pt x="18788" y="14050"/>
                      <a:pt x="18777" y="14050"/>
                      <a:pt x="18766" y="14050"/>
                    </a:cubicBezTo>
                    <a:cubicBezTo>
                      <a:pt x="16897" y="14050"/>
                      <a:pt x="15129" y="14889"/>
                      <a:pt x="13888" y="16192"/>
                    </a:cubicBezTo>
                    <a:cubicBezTo>
                      <a:pt x="13968" y="14597"/>
                      <a:pt x="13386" y="13101"/>
                      <a:pt x="12391" y="11918"/>
                    </a:cubicBezTo>
                    <a:cubicBezTo>
                      <a:pt x="12811" y="11842"/>
                      <a:pt x="13233" y="11804"/>
                      <a:pt x="13651" y="11804"/>
                    </a:cubicBezTo>
                    <a:close/>
                    <a:moveTo>
                      <a:pt x="23971" y="11800"/>
                    </a:moveTo>
                    <a:cubicBezTo>
                      <a:pt x="24396" y="11800"/>
                      <a:pt x="24824" y="11839"/>
                      <a:pt x="25250" y="11918"/>
                    </a:cubicBezTo>
                    <a:cubicBezTo>
                      <a:pt x="24255" y="13101"/>
                      <a:pt x="23673" y="14597"/>
                      <a:pt x="23753" y="16192"/>
                    </a:cubicBezTo>
                    <a:cubicBezTo>
                      <a:pt x="22512" y="14889"/>
                      <a:pt x="20744" y="14050"/>
                      <a:pt x="18884" y="14050"/>
                    </a:cubicBezTo>
                    <a:cubicBezTo>
                      <a:pt x="18864" y="14050"/>
                      <a:pt x="18845" y="14050"/>
                      <a:pt x="18825" y="14051"/>
                    </a:cubicBezTo>
                    <a:cubicBezTo>
                      <a:pt x="20162" y="12603"/>
                      <a:pt x="22036" y="11800"/>
                      <a:pt x="23971" y="11800"/>
                    </a:cubicBezTo>
                    <a:close/>
                    <a:moveTo>
                      <a:pt x="37191" y="11695"/>
                    </a:moveTo>
                    <a:cubicBezTo>
                      <a:pt x="39126" y="11695"/>
                      <a:pt x="41007" y="12498"/>
                      <a:pt x="42355" y="13952"/>
                    </a:cubicBezTo>
                    <a:lnTo>
                      <a:pt x="42355" y="13952"/>
                    </a:lnTo>
                    <a:cubicBezTo>
                      <a:pt x="42352" y="13952"/>
                      <a:pt x="42349" y="13952"/>
                      <a:pt x="42346" y="13952"/>
                    </a:cubicBezTo>
                    <a:cubicBezTo>
                      <a:pt x="42328" y="13952"/>
                      <a:pt x="42309" y="13952"/>
                      <a:pt x="42291" y="13952"/>
                    </a:cubicBezTo>
                    <a:cubicBezTo>
                      <a:pt x="40304" y="13952"/>
                      <a:pt x="38437" y="14897"/>
                      <a:pt x="37185" y="16344"/>
                    </a:cubicBezTo>
                    <a:cubicBezTo>
                      <a:pt x="37320" y="14669"/>
                      <a:pt x="36710" y="13092"/>
                      <a:pt x="35662" y="11864"/>
                    </a:cubicBezTo>
                    <a:cubicBezTo>
                      <a:pt x="36169" y="11750"/>
                      <a:pt x="36682" y="11695"/>
                      <a:pt x="37191" y="11695"/>
                    </a:cubicBezTo>
                    <a:close/>
                    <a:moveTo>
                      <a:pt x="124477" y="9648"/>
                    </a:moveTo>
                    <a:cubicBezTo>
                      <a:pt x="127652" y="9648"/>
                      <a:pt x="130827" y="11726"/>
                      <a:pt x="130867" y="15888"/>
                    </a:cubicBezTo>
                    <a:cubicBezTo>
                      <a:pt x="130394" y="15786"/>
                      <a:pt x="129917" y="15736"/>
                      <a:pt x="129443" y="15736"/>
                    </a:cubicBezTo>
                    <a:cubicBezTo>
                      <a:pt x="127584" y="15736"/>
                      <a:pt x="125780" y="16502"/>
                      <a:pt x="124487" y="17895"/>
                    </a:cubicBezTo>
                    <a:cubicBezTo>
                      <a:pt x="123206" y="16515"/>
                      <a:pt x="121414" y="15735"/>
                      <a:pt x="119532" y="15735"/>
                    </a:cubicBezTo>
                    <a:cubicBezTo>
                      <a:pt x="119048" y="15735"/>
                      <a:pt x="118564" y="15780"/>
                      <a:pt x="118089" y="15888"/>
                    </a:cubicBezTo>
                    <a:cubicBezTo>
                      <a:pt x="118125" y="11729"/>
                      <a:pt x="121301" y="9648"/>
                      <a:pt x="124477" y="9648"/>
                    </a:cubicBezTo>
                    <a:close/>
                    <a:moveTo>
                      <a:pt x="77633" y="9753"/>
                    </a:moveTo>
                    <a:cubicBezTo>
                      <a:pt x="80805" y="9753"/>
                      <a:pt x="83979" y="11828"/>
                      <a:pt x="84022" y="15982"/>
                    </a:cubicBezTo>
                    <a:lnTo>
                      <a:pt x="84022" y="15982"/>
                    </a:lnTo>
                    <a:cubicBezTo>
                      <a:pt x="83547" y="15880"/>
                      <a:pt x="83069" y="15830"/>
                      <a:pt x="82594" y="15830"/>
                    </a:cubicBezTo>
                    <a:cubicBezTo>
                      <a:pt x="80737" y="15830"/>
                      <a:pt x="78939" y="16596"/>
                      <a:pt x="77651" y="17984"/>
                    </a:cubicBezTo>
                    <a:cubicBezTo>
                      <a:pt x="76369" y="16613"/>
                      <a:pt x="74577" y="15825"/>
                      <a:pt x="72696" y="15825"/>
                    </a:cubicBezTo>
                    <a:cubicBezTo>
                      <a:pt x="72212" y="15825"/>
                      <a:pt x="71728" y="15879"/>
                      <a:pt x="71253" y="15986"/>
                    </a:cubicBezTo>
                    <a:cubicBezTo>
                      <a:pt x="71284" y="11832"/>
                      <a:pt x="74458" y="9753"/>
                      <a:pt x="77633" y="9753"/>
                    </a:cubicBezTo>
                    <a:close/>
                    <a:moveTo>
                      <a:pt x="100947" y="9753"/>
                    </a:moveTo>
                    <a:cubicBezTo>
                      <a:pt x="104122" y="9753"/>
                      <a:pt x="107296" y="11830"/>
                      <a:pt x="107337" y="15986"/>
                    </a:cubicBezTo>
                    <a:cubicBezTo>
                      <a:pt x="106864" y="15884"/>
                      <a:pt x="106386" y="15834"/>
                      <a:pt x="105913" y="15834"/>
                    </a:cubicBezTo>
                    <a:cubicBezTo>
                      <a:pt x="104054" y="15834"/>
                      <a:pt x="102249" y="16601"/>
                      <a:pt x="100957" y="17993"/>
                    </a:cubicBezTo>
                    <a:cubicBezTo>
                      <a:pt x="99676" y="16613"/>
                      <a:pt x="97883" y="15834"/>
                      <a:pt x="96002" y="15834"/>
                    </a:cubicBezTo>
                    <a:cubicBezTo>
                      <a:pt x="95518" y="15834"/>
                      <a:pt x="95034" y="15888"/>
                      <a:pt x="94559" y="15986"/>
                    </a:cubicBezTo>
                    <a:cubicBezTo>
                      <a:pt x="94595" y="11832"/>
                      <a:pt x="97771" y="9753"/>
                      <a:pt x="100947" y="9753"/>
                    </a:cubicBezTo>
                    <a:close/>
                    <a:moveTo>
                      <a:pt x="53999" y="9848"/>
                    </a:moveTo>
                    <a:cubicBezTo>
                      <a:pt x="57176" y="9848"/>
                      <a:pt x="60352" y="11927"/>
                      <a:pt x="60393" y="16085"/>
                    </a:cubicBezTo>
                    <a:cubicBezTo>
                      <a:pt x="59913" y="15980"/>
                      <a:pt x="59429" y="15929"/>
                      <a:pt x="58949" y="15929"/>
                    </a:cubicBezTo>
                    <a:cubicBezTo>
                      <a:pt x="57093" y="15929"/>
                      <a:pt x="55295" y="16694"/>
                      <a:pt x="53999" y="18087"/>
                    </a:cubicBezTo>
                    <a:lnTo>
                      <a:pt x="53999" y="18087"/>
                    </a:lnTo>
                    <a:cubicBezTo>
                      <a:pt x="52718" y="16710"/>
                      <a:pt x="50928" y="15932"/>
                      <a:pt x="49049" y="15932"/>
                    </a:cubicBezTo>
                    <a:cubicBezTo>
                      <a:pt x="48565" y="15932"/>
                      <a:pt x="48081" y="15977"/>
                      <a:pt x="47606" y="16085"/>
                    </a:cubicBezTo>
                    <a:cubicBezTo>
                      <a:pt x="47646" y="11927"/>
                      <a:pt x="50823" y="9848"/>
                      <a:pt x="53999" y="9848"/>
                    </a:cubicBezTo>
                    <a:close/>
                    <a:moveTo>
                      <a:pt x="7166" y="9943"/>
                    </a:moveTo>
                    <a:cubicBezTo>
                      <a:pt x="10341" y="9943"/>
                      <a:pt x="13516" y="12022"/>
                      <a:pt x="13556" y="16183"/>
                    </a:cubicBezTo>
                    <a:cubicBezTo>
                      <a:pt x="13083" y="16081"/>
                      <a:pt x="12605" y="16031"/>
                      <a:pt x="12131" y="16031"/>
                    </a:cubicBezTo>
                    <a:cubicBezTo>
                      <a:pt x="10273" y="16031"/>
                      <a:pt x="8469" y="16796"/>
                      <a:pt x="7176" y="18181"/>
                    </a:cubicBezTo>
                    <a:cubicBezTo>
                      <a:pt x="5901" y="16817"/>
                      <a:pt x="4126" y="16040"/>
                      <a:pt x="2258" y="16040"/>
                    </a:cubicBezTo>
                    <a:cubicBezTo>
                      <a:pt x="2237" y="16040"/>
                      <a:pt x="2216" y="16040"/>
                      <a:pt x="2194" y="16040"/>
                    </a:cubicBezTo>
                    <a:lnTo>
                      <a:pt x="2212" y="16022"/>
                    </a:lnTo>
                    <a:lnTo>
                      <a:pt x="2212" y="16022"/>
                    </a:lnTo>
                    <a:cubicBezTo>
                      <a:pt x="1728" y="16031"/>
                      <a:pt x="1245" y="16076"/>
                      <a:pt x="770" y="16183"/>
                    </a:cubicBezTo>
                    <a:cubicBezTo>
                      <a:pt x="810" y="12024"/>
                      <a:pt x="3988" y="9943"/>
                      <a:pt x="7166" y="9943"/>
                    </a:cubicBezTo>
                    <a:close/>
                    <a:moveTo>
                      <a:pt x="30463" y="9956"/>
                    </a:moveTo>
                    <a:cubicBezTo>
                      <a:pt x="33636" y="9956"/>
                      <a:pt x="36811" y="12033"/>
                      <a:pt x="36854" y="16188"/>
                    </a:cubicBezTo>
                    <a:lnTo>
                      <a:pt x="36854" y="16188"/>
                    </a:lnTo>
                    <a:cubicBezTo>
                      <a:pt x="36379" y="16086"/>
                      <a:pt x="35901" y="16036"/>
                      <a:pt x="35426" y="16036"/>
                    </a:cubicBezTo>
                    <a:cubicBezTo>
                      <a:pt x="33569" y="16036"/>
                      <a:pt x="31771" y="16802"/>
                      <a:pt x="30483" y="18190"/>
                    </a:cubicBezTo>
                    <a:cubicBezTo>
                      <a:pt x="29201" y="16819"/>
                      <a:pt x="27409" y="16031"/>
                      <a:pt x="25528" y="16031"/>
                    </a:cubicBezTo>
                    <a:cubicBezTo>
                      <a:pt x="25044" y="16031"/>
                      <a:pt x="24560" y="16085"/>
                      <a:pt x="24085" y="16192"/>
                    </a:cubicBezTo>
                    <a:cubicBezTo>
                      <a:pt x="24116" y="12034"/>
                      <a:pt x="27288" y="9956"/>
                      <a:pt x="30463" y="9956"/>
                    </a:cubicBezTo>
                    <a:close/>
                    <a:moveTo>
                      <a:pt x="119326" y="16110"/>
                    </a:moveTo>
                    <a:cubicBezTo>
                      <a:pt x="121265" y="16110"/>
                      <a:pt x="123134" y="16913"/>
                      <a:pt x="124478" y="18361"/>
                    </a:cubicBezTo>
                    <a:cubicBezTo>
                      <a:pt x="124458" y="18360"/>
                      <a:pt x="124439" y="18360"/>
                      <a:pt x="124419" y="18360"/>
                    </a:cubicBezTo>
                    <a:cubicBezTo>
                      <a:pt x="122550" y="18360"/>
                      <a:pt x="120782" y="19199"/>
                      <a:pt x="119541" y="20502"/>
                    </a:cubicBezTo>
                    <a:cubicBezTo>
                      <a:pt x="119622" y="18907"/>
                      <a:pt x="119039" y="17411"/>
                      <a:pt x="118045" y="16228"/>
                    </a:cubicBezTo>
                    <a:cubicBezTo>
                      <a:pt x="118472" y="16149"/>
                      <a:pt x="118901" y="16110"/>
                      <a:pt x="119326" y="16110"/>
                    </a:cubicBezTo>
                    <a:close/>
                    <a:moveTo>
                      <a:pt x="129624" y="16110"/>
                    </a:moveTo>
                    <a:cubicBezTo>
                      <a:pt x="130049" y="16110"/>
                      <a:pt x="130477" y="16149"/>
                      <a:pt x="130903" y="16228"/>
                    </a:cubicBezTo>
                    <a:cubicBezTo>
                      <a:pt x="129908" y="17402"/>
                      <a:pt x="129326" y="18907"/>
                      <a:pt x="129415" y="20493"/>
                    </a:cubicBezTo>
                    <a:lnTo>
                      <a:pt x="129415" y="20502"/>
                    </a:lnTo>
                    <a:cubicBezTo>
                      <a:pt x="128165" y="19199"/>
                      <a:pt x="126397" y="18360"/>
                      <a:pt x="124537" y="18360"/>
                    </a:cubicBezTo>
                    <a:cubicBezTo>
                      <a:pt x="124517" y="18360"/>
                      <a:pt x="124498" y="18360"/>
                      <a:pt x="124478" y="18361"/>
                    </a:cubicBezTo>
                    <a:cubicBezTo>
                      <a:pt x="125815" y="16913"/>
                      <a:pt x="127689" y="16110"/>
                      <a:pt x="129624" y="16110"/>
                    </a:cubicBezTo>
                    <a:close/>
                    <a:moveTo>
                      <a:pt x="82783" y="16209"/>
                    </a:moveTo>
                    <a:cubicBezTo>
                      <a:pt x="83207" y="16209"/>
                      <a:pt x="83633" y="16247"/>
                      <a:pt x="84057" y="16327"/>
                    </a:cubicBezTo>
                    <a:cubicBezTo>
                      <a:pt x="83538" y="16945"/>
                      <a:pt x="83135" y="17653"/>
                      <a:pt x="82875" y="18414"/>
                    </a:cubicBezTo>
                    <a:cubicBezTo>
                      <a:pt x="82633" y="19113"/>
                      <a:pt x="82534" y="19848"/>
                      <a:pt x="82570" y="20592"/>
                    </a:cubicBezTo>
                    <a:cubicBezTo>
                      <a:pt x="81322" y="19282"/>
                      <a:pt x="79551" y="18450"/>
                      <a:pt x="77681" y="18450"/>
                    </a:cubicBezTo>
                    <a:cubicBezTo>
                      <a:pt x="77671" y="18450"/>
                      <a:pt x="77661" y="18450"/>
                      <a:pt x="77651" y="18450"/>
                    </a:cubicBezTo>
                    <a:cubicBezTo>
                      <a:pt x="78988" y="17010"/>
                      <a:pt x="80855" y="16209"/>
                      <a:pt x="82783" y="16209"/>
                    </a:cubicBezTo>
                    <a:close/>
                    <a:moveTo>
                      <a:pt x="95788" y="16212"/>
                    </a:moveTo>
                    <a:cubicBezTo>
                      <a:pt x="97720" y="16212"/>
                      <a:pt x="99592" y="17008"/>
                      <a:pt x="100939" y="18450"/>
                    </a:cubicBezTo>
                    <a:cubicBezTo>
                      <a:pt x="100919" y="18450"/>
                      <a:pt x="100900" y="18450"/>
                      <a:pt x="100880" y="18450"/>
                    </a:cubicBezTo>
                    <a:cubicBezTo>
                      <a:pt x="99011" y="18450"/>
                      <a:pt x="97252" y="19288"/>
                      <a:pt x="96011" y="20592"/>
                    </a:cubicBezTo>
                    <a:cubicBezTo>
                      <a:pt x="96047" y="19848"/>
                      <a:pt x="95948" y="19113"/>
                      <a:pt x="95706" y="18414"/>
                    </a:cubicBezTo>
                    <a:cubicBezTo>
                      <a:pt x="95446" y="17653"/>
                      <a:pt x="95043" y="16945"/>
                      <a:pt x="94523" y="16327"/>
                    </a:cubicBezTo>
                    <a:cubicBezTo>
                      <a:pt x="94944" y="16250"/>
                      <a:pt x="95367" y="16212"/>
                      <a:pt x="95788" y="16212"/>
                    </a:cubicBezTo>
                    <a:close/>
                    <a:moveTo>
                      <a:pt x="48848" y="16307"/>
                    </a:moveTo>
                    <a:cubicBezTo>
                      <a:pt x="50780" y="16307"/>
                      <a:pt x="52650" y="17108"/>
                      <a:pt x="53987" y="18558"/>
                    </a:cubicBezTo>
                    <a:lnTo>
                      <a:pt x="53987" y="18558"/>
                    </a:lnTo>
                    <a:cubicBezTo>
                      <a:pt x="53970" y="18558"/>
                      <a:pt x="53953" y="18557"/>
                      <a:pt x="53936" y="18557"/>
                    </a:cubicBezTo>
                    <a:cubicBezTo>
                      <a:pt x="52067" y="18557"/>
                      <a:pt x="50308" y="19396"/>
                      <a:pt x="49058" y="20699"/>
                    </a:cubicBezTo>
                    <a:cubicBezTo>
                      <a:pt x="49147" y="19104"/>
                      <a:pt x="48565" y="17608"/>
                      <a:pt x="47570" y="16425"/>
                    </a:cubicBezTo>
                    <a:cubicBezTo>
                      <a:pt x="47996" y="16346"/>
                      <a:pt x="48423" y="16307"/>
                      <a:pt x="48848" y="16307"/>
                    </a:cubicBezTo>
                    <a:close/>
                    <a:moveTo>
                      <a:pt x="59142" y="16307"/>
                    </a:moveTo>
                    <a:cubicBezTo>
                      <a:pt x="59567" y="16307"/>
                      <a:pt x="59994" y="16346"/>
                      <a:pt x="60420" y="16425"/>
                    </a:cubicBezTo>
                    <a:cubicBezTo>
                      <a:pt x="59425" y="17608"/>
                      <a:pt x="58843" y="19104"/>
                      <a:pt x="58932" y="20699"/>
                    </a:cubicBezTo>
                    <a:cubicBezTo>
                      <a:pt x="57691" y="19396"/>
                      <a:pt x="55923" y="18557"/>
                      <a:pt x="54054" y="18557"/>
                    </a:cubicBezTo>
                    <a:cubicBezTo>
                      <a:pt x="54037" y="18557"/>
                      <a:pt x="54020" y="18558"/>
                      <a:pt x="54003" y="18558"/>
                    </a:cubicBezTo>
                    <a:lnTo>
                      <a:pt x="54003" y="18558"/>
                    </a:lnTo>
                    <a:cubicBezTo>
                      <a:pt x="55340" y="17108"/>
                      <a:pt x="57210" y="16307"/>
                      <a:pt x="59142" y="16307"/>
                    </a:cubicBezTo>
                    <a:close/>
                    <a:moveTo>
                      <a:pt x="25317" y="16414"/>
                    </a:moveTo>
                    <a:cubicBezTo>
                      <a:pt x="27247" y="16414"/>
                      <a:pt x="29113" y="17211"/>
                      <a:pt x="30456" y="18656"/>
                    </a:cubicBezTo>
                    <a:cubicBezTo>
                      <a:pt x="30436" y="18656"/>
                      <a:pt x="30416" y="18656"/>
                      <a:pt x="30397" y="18656"/>
                    </a:cubicBezTo>
                    <a:cubicBezTo>
                      <a:pt x="28528" y="18656"/>
                      <a:pt x="26769" y="19494"/>
                      <a:pt x="25528" y="20789"/>
                    </a:cubicBezTo>
                    <a:cubicBezTo>
                      <a:pt x="25563" y="20054"/>
                      <a:pt x="25456" y="19310"/>
                      <a:pt x="25223" y="18611"/>
                    </a:cubicBezTo>
                    <a:cubicBezTo>
                      <a:pt x="24954" y="17850"/>
                      <a:pt x="24551" y="17142"/>
                      <a:pt x="24031" y="16533"/>
                    </a:cubicBezTo>
                    <a:cubicBezTo>
                      <a:pt x="24460" y="16453"/>
                      <a:pt x="24890" y="16414"/>
                      <a:pt x="25317" y="16414"/>
                    </a:cubicBezTo>
                    <a:close/>
                    <a:moveTo>
                      <a:pt x="12296" y="16415"/>
                    </a:moveTo>
                    <a:cubicBezTo>
                      <a:pt x="12720" y="16415"/>
                      <a:pt x="13148" y="16454"/>
                      <a:pt x="13574" y="16533"/>
                    </a:cubicBezTo>
                    <a:cubicBezTo>
                      <a:pt x="13055" y="17151"/>
                      <a:pt x="12651" y="17850"/>
                      <a:pt x="12391" y="18611"/>
                    </a:cubicBezTo>
                    <a:cubicBezTo>
                      <a:pt x="12150" y="19310"/>
                      <a:pt x="12042" y="20054"/>
                      <a:pt x="12087" y="20789"/>
                    </a:cubicBezTo>
                    <a:lnTo>
                      <a:pt x="12078" y="20798"/>
                    </a:lnTo>
                    <a:cubicBezTo>
                      <a:pt x="10836" y="19494"/>
                      <a:pt x="9077" y="18656"/>
                      <a:pt x="7217" y="18656"/>
                    </a:cubicBezTo>
                    <a:cubicBezTo>
                      <a:pt x="7198" y="18656"/>
                      <a:pt x="7178" y="18656"/>
                      <a:pt x="7159" y="18656"/>
                    </a:cubicBezTo>
                    <a:cubicBezTo>
                      <a:pt x="8496" y="17216"/>
                      <a:pt x="10363" y="16415"/>
                      <a:pt x="12296" y="16415"/>
                    </a:cubicBezTo>
                    <a:close/>
                    <a:moveTo>
                      <a:pt x="106101" y="16205"/>
                    </a:moveTo>
                    <a:cubicBezTo>
                      <a:pt x="106563" y="16205"/>
                      <a:pt x="107027" y="16251"/>
                      <a:pt x="107489" y="16344"/>
                    </a:cubicBezTo>
                    <a:cubicBezTo>
                      <a:pt x="106486" y="17599"/>
                      <a:pt x="105930" y="19194"/>
                      <a:pt x="106136" y="20861"/>
                    </a:cubicBezTo>
                    <a:cubicBezTo>
                      <a:pt x="104879" y="19398"/>
                      <a:pt x="102991" y="18450"/>
                      <a:pt x="100994" y="18450"/>
                    </a:cubicBezTo>
                    <a:cubicBezTo>
                      <a:pt x="100985" y="18450"/>
                      <a:pt x="100975" y="18450"/>
                      <a:pt x="100966" y="18450"/>
                    </a:cubicBezTo>
                    <a:cubicBezTo>
                      <a:pt x="102304" y="17004"/>
                      <a:pt x="104173" y="16205"/>
                      <a:pt x="106101" y="16205"/>
                    </a:cubicBezTo>
                    <a:close/>
                    <a:moveTo>
                      <a:pt x="70810" y="11698"/>
                    </a:moveTo>
                    <a:cubicBezTo>
                      <a:pt x="71303" y="11698"/>
                      <a:pt x="71800" y="11750"/>
                      <a:pt x="72292" y="11855"/>
                    </a:cubicBezTo>
                    <a:cubicBezTo>
                      <a:pt x="71289" y="13110"/>
                      <a:pt x="70742" y="14705"/>
                      <a:pt x="70939" y="16380"/>
                    </a:cubicBezTo>
                    <a:lnTo>
                      <a:pt x="70957" y="16371"/>
                    </a:lnTo>
                    <a:cubicBezTo>
                      <a:pt x="71461" y="16260"/>
                      <a:pt x="71969" y="16205"/>
                      <a:pt x="72473" y="16205"/>
                    </a:cubicBezTo>
                    <a:cubicBezTo>
                      <a:pt x="74401" y="16205"/>
                      <a:pt x="76274" y="17001"/>
                      <a:pt x="77624" y="18450"/>
                    </a:cubicBezTo>
                    <a:cubicBezTo>
                      <a:pt x="77606" y="18450"/>
                      <a:pt x="77588" y="18450"/>
                      <a:pt x="77570" y="18450"/>
                    </a:cubicBezTo>
                    <a:cubicBezTo>
                      <a:pt x="75520" y="18450"/>
                      <a:pt x="73598" y="19458"/>
                      <a:pt x="72346" y="20986"/>
                    </a:cubicBezTo>
                    <a:cubicBezTo>
                      <a:pt x="72738" y="17269"/>
                      <a:pt x="69425" y="13952"/>
                      <a:pt x="65712" y="13952"/>
                    </a:cubicBezTo>
                    <a:cubicBezTo>
                      <a:pt x="65692" y="13952"/>
                      <a:pt x="65673" y="13952"/>
                      <a:pt x="65653" y="13952"/>
                    </a:cubicBezTo>
                    <a:cubicBezTo>
                      <a:pt x="66995" y="12495"/>
                      <a:pt x="68873" y="11698"/>
                      <a:pt x="70810" y="11698"/>
                    </a:cubicBezTo>
                    <a:close/>
                    <a:moveTo>
                      <a:pt x="35592" y="16407"/>
                    </a:moveTo>
                    <a:cubicBezTo>
                      <a:pt x="36059" y="16407"/>
                      <a:pt x="36530" y="16454"/>
                      <a:pt x="36997" y="16551"/>
                    </a:cubicBezTo>
                    <a:cubicBezTo>
                      <a:pt x="36004" y="17802"/>
                      <a:pt x="35449" y="19385"/>
                      <a:pt x="35643" y="21056"/>
                    </a:cubicBezTo>
                    <a:lnTo>
                      <a:pt x="35643" y="21056"/>
                    </a:lnTo>
                    <a:cubicBezTo>
                      <a:pt x="34391" y="19601"/>
                      <a:pt x="32515" y="18647"/>
                      <a:pt x="30529" y="18647"/>
                    </a:cubicBezTo>
                    <a:cubicBezTo>
                      <a:pt x="30511" y="18647"/>
                      <a:pt x="30492" y="18647"/>
                      <a:pt x="30474" y="18647"/>
                    </a:cubicBezTo>
                    <a:cubicBezTo>
                      <a:pt x="31808" y="17205"/>
                      <a:pt x="33669" y="16407"/>
                      <a:pt x="35592" y="16407"/>
                    </a:cubicBezTo>
                    <a:close/>
                    <a:moveTo>
                      <a:pt x="112821" y="14253"/>
                    </a:moveTo>
                    <a:cubicBezTo>
                      <a:pt x="115997" y="14253"/>
                      <a:pt x="119174" y="16332"/>
                      <a:pt x="119218" y="20493"/>
                    </a:cubicBezTo>
                    <a:cubicBezTo>
                      <a:pt x="118738" y="20388"/>
                      <a:pt x="118254" y="20337"/>
                      <a:pt x="117773" y="20337"/>
                    </a:cubicBezTo>
                    <a:cubicBezTo>
                      <a:pt x="115916" y="20337"/>
                      <a:pt x="114116" y="21103"/>
                      <a:pt x="112821" y="22491"/>
                    </a:cubicBezTo>
                    <a:cubicBezTo>
                      <a:pt x="111548" y="21120"/>
                      <a:pt x="109756" y="20332"/>
                      <a:pt x="107874" y="20332"/>
                    </a:cubicBezTo>
                    <a:cubicBezTo>
                      <a:pt x="107391" y="20332"/>
                      <a:pt x="106907" y="20386"/>
                      <a:pt x="106432" y="20493"/>
                    </a:cubicBezTo>
                    <a:cubicBezTo>
                      <a:pt x="106468" y="16334"/>
                      <a:pt x="109644" y="14253"/>
                      <a:pt x="112821" y="14253"/>
                    </a:cubicBezTo>
                    <a:close/>
                    <a:moveTo>
                      <a:pt x="136138" y="14252"/>
                    </a:moveTo>
                    <a:cubicBezTo>
                      <a:pt x="139311" y="14252"/>
                      <a:pt x="142484" y="16329"/>
                      <a:pt x="142525" y="20484"/>
                    </a:cubicBezTo>
                    <a:lnTo>
                      <a:pt x="142525" y="20493"/>
                    </a:lnTo>
                    <a:cubicBezTo>
                      <a:pt x="142051" y="20391"/>
                      <a:pt x="141574" y="20341"/>
                      <a:pt x="141100" y="20341"/>
                    </a:cubicBezTo>
                    <a:cubicBezTo>
                      <a:pt x="139242" y="20341"/>
                      <a:pt x="137437" y="21108"/>
                      <a:pt x="136145" y="22500"/>
                    </a:cubicBezTo>
                    <a:cubicBezTo>
                      <a:pt x="134871" y="21128"/>
                      <a:pt x="133091" y="20341"/>
                      <a:pt x="131221" y="20341"/>
                    </a:cubicBezTo>
                    <a:cubicBezTo>
                      <a:pt x="131211" y="20341"/>
                      <a:pt x="131200" y="20341"/>
                      <a:pt x="131190" y="20341"/>
                    </a:cubicBezTo>
                    <a:cubicBezTo>
                      <a:pt x="130706" y="20341"/>
                      <a:pt x="130222" y="20386"/>
                      <a:pt x="129747" y="20493"/>
                    </a:cubicBezTo>
                    <a:cubicBezTo>
                      <a:pt x="129783" y="16333"/>
                      <a:pt x="132960" y="14252"/>
                      <a:pt x="136138" y="14252"/>
                    </a:cubicBezTo>
                    <a:close/>
                    <a:moveTo>
                      <a:pt x="89290" y="14357"/>
                    </a:moveTo>
                    <a:cubicBezTo>
                      <a:pt x="91871" y="14357"/>
                      <a:pt x="94452" y="15731"/>
                      <a:pt x="95348" y="18477"/>
                    </a:cubicBezTo>
                    <a:cubicBezTo>
                      <a:pt x="95572" y="19158"/>
                      <a:pt x="95679" y="19866"/>
                      <a:pt x="95688" y="20583"/>
                    </a:cubicBezTo>
                    <a:cubicBezTo>
                      <a:pt x="95213" y="20481"/>
                      <a:pt x="94734" y="20431"/>
                      <a:pt x="94259" y="20431"/>
                    </a:cubicBezTo>
                    <a:cubicBezTo>
                      <a:pt x="92398" y="20431"/>
                      <a:pt x="90599" y="21196"/>
                      <a:pt x="89299" y="22581"/>
                    </a:cubicBezTo>
                    <a:cubicBezTo>
                      <a:pt x="88025" y="21218"/>
                      <a:pt x="86246" y="20430"/>
                      <a:pt x="84376" y="20430"/>
                    </a:cubicBezTo>
                    <a:cubicBezTo>
                      <a:pt x="84365" y="20430"/>
                      <a:pt x="84355" y="20430"/>
                      <a:pt x="84344" y="20430"/>
                    </a:cubicBezTo>
                    <a:cubicBezTo>
                      <a:pt x="83860" y="20430"/>
                      <a:pt x="83376" y="20475"/>
                      <a:pt x="82902" y="20583"/>
                    </a:cubicBezTo>
                    <a:cubicBezTo>
                      <a:pt x="82902" y="19866"/>
                      <a:pt x="83018" y="19158"/>
                      <a:pt x="83233" y="18477"/>
                    </a:cubicBezTo>
                    <a:cubicBezTo>
                      <a:pt x="84129" y="15731"/>
                      <a:pt x="86710" y="14357"/>
                      <a:pt x="89290" y="14357"/>
                    </a:cubicBezTo>
                    <a:close/>
                    <a:moveTo>
                      <a:pt x="42333" y="14454"/>
                    </a:moveTo>
                    <a:cubicBezTo>
                      <a:pt x="45509" y="14454"/>
                      <a:pt x="48686" y="16533"/>
                      <a:pt x="48726" y="20690"/>
                    </a:cubicBezTo>
                    <a:cubicBezTo>
                      <a:pt x="48246" y="20585"/>
                      <a:pt x="47763" y="20534"/>
                      <a:pt x="47283" y="20534"/>
                    </a:cubicBezTo>
                    <a:cubicBezTo>
                      <a:pt x="45427" y="20534"/>
                      <a:pt x="43633" y="21302"/>
                      <a:pt x="42337" y="22697"/>
                    </a:cubicBezTo>
                    <a:cubicBezTo>
                      <a:pt x="41063" y="21325"/>
                      <a:pt x="39284" y="20538"/>
                      <a:pt x="37414" y="20538"/>
                    </a:cubicBezTo>
                    <a:cubicBezTo>
                      <a:pt x="37403" y="20538"/>
                      <a:pt x="37393" y="20538"/>
                      <a:pt x="37382" y="20538"/>
                    </a:cubicBezTo>
                    <a:cubicBezTo>
                      <a:pt x="36898" y="20538"/>
                      <a:pt x="36415" y="20583"/>
                      <a:pt x="35940" y="20690"/>
                    </a:cubicBezTo>
                    <a:cubicBezTo>
                      <a:pt x="35980" y="16533"/>
                      <a:pt x="39156" y="14454"/>
                      <a:pt x="42333" y="14454"/>
                    </a:cubicBezTo>
                    <a:close/>
                    <a:moveTo>
                      <a:pt x="65648" y="14454"/>
                    </a:moveTo>
                    <a:cubicBezTo>
                      <a:pt x="68825" y="14454"/>
                      <a:pt x="72001" y="16533"/>
                      <a:pt x="72041" y="20690"/>
                    </a:cubicBezTo>
                    <a:cubicBezTo>
                      <a:pt x="71563" y="20585"/>
                      <a:pt x="71081" y="20534"/>
                      <a:pt x="70602" y="20534"/>
                    </a:cubicBezTo>
                    <a:cubicBezTo>
                      <a:pt x="68748" y="20534"/>
                      <a:pt x="66949" y="21302"/>
                      <a:pt x="65653" y="22697"/>
                    </a:cubicBezTo>
                    <a:cubicBezTo>
                      <a:pt x="64378" y="21325"/>
                      <a:pt x="62599" y="20538"/>
                      <a:pt x="60729" y="20538"/>
                    </a:cubicBezTo>
                    <a:cubicBezTo>
                      <a:pt x="60719" y="20538"/>
                      <a:pt x="60708" y="20538"/>
                      <a:pt x="60697" y="20538"/>
                    </a:cubicBezTo>
                    <a:cubicBezTo>
                      <a:pt x="60214" y="20538"/>
                      <a:pt x="59730" y="20583"/>
                      <a:pt x="59255" y="20690"/>
                    </a:cubicBezTo>
                    <a:cubicBezTo>
                      <a:pt x="59295" y="16533"/>
                      <a:pt x="62472" y="14454"/>
                      <a:pt x="65648" y="14454"/>
                    </a:cubicBezTo>
                    <a:close/>
                    <a:moveTo>
                      <a:pt x="18806" y="14558"/>
                    </a:moveTo>
                    <a:cubicBezTo>
                      <a:pt x="21388" y="14558"/>
                      <a:pt x="23969" y="15929"/>
                      <a:pt x="24864" y="18674"/>
                    </a:cubicBezTo>
                    <a:cubicBezTo>
                      <a:pt x="25079" y="19355"/>
                      <a:pt x="25196" y="20063"/>
                      <a:pt x="25196" y="20780"/>
                    </a:cubicBezTo>
                    <a:cubicBezTo>
                      <a:pt x="24718" y="20675"/>
                      <a:pt x="24235" y="20624"/>
                      <a:pt x="23756" y="20624"/>
                    </a:cubicBezTo>
                    <a:cubicBezTo>
                      <a:pt x="21903" y="20624"/>
                      <a:pt x="20103" y="21391"/>
                      <a:pt x="18807" y="22787"/>
                    </a:cubicBezTo>
                    <a:cubicBezTo>
                      <a:pt x="17535" y="21407"/>
                      <a:pt x="15734" y="20628"/>
                      <a:pt x="13861" y="20628"/>
                    </a:cubicBezTo>
                    <a:cubicBezTo>
                      <a:pt x="13368" y="20628"/>
                      <a:pt x="12884" y="20672"/>
                      <a:pt x="12409" y="20780"/>
                    </a:cubicBezTo>
                    <a:cubicBezTo>
                      <a:pt x="12418" y="20063"/>
                      <a:pt x="12526" y="19355"/>
                      <a:pt x="12741" y="18674"/>
                    </a:cubicBezTo>
                    <a:cubicBezTo>
                      <a:pt x="13637" y="15931"/>
                      <a:pt x="16222" y="14558"/>
                      <a:pt x="18806" y="14558"/>
                    </a:cubicBezTo>
                    <a:close/>
                    <a:moveTo>
                      <a:pt x="117964" y="20706"/>
                    </a:moveTo>
                    <a:cubicBezTo>
                      <a:pt x="118390" y="20706"/>
                      <a:pt x="118819" y="20745"/>
                      <a:pt x="119245" y="20825"/>
                    </a:cubicBezTo>
                    <a:cubicBezTo>
                      <a:pt x="118726" y="21443"/>
                      <a:pt x="118322" y="22151"/>
                      <a:pt x="118063" y="22913"/>
                    </a:cubicBezTo>
                    <a:lnTo>
                      <a:pt x="118063" y="22904"/>
                    </a:lnTo>
                    <a:cubicBezTo>
                      <a:pt x="117821" y="23611"/>
                      <a:pt x="117722" y="24346"/>
                      <a:pt x="117758" y="25090"/>
                    </a:cubicBezTo>
                    <a:cubicBezTo>
                      <a:pt x="116516" y="23786"/>
                      <a:pt x="114757" y="22948"/>
                      <a:pt x="112897" y="22948"/>
                    </a:cubicBezTo>
                    <a:cubicBezTo>
                      <a:pt x="112878" y="22948"/>
                      <a:pt x="112858" y="22948"/>
                      <a:pt x="112839" y="22948"/>
                    </a:cubicBezTo>
                    <a:cubicBezTo>
                      <a:pt x="114174" y="21503"/>
                      <a:pt x="116038" y="20706"/>
                      <a:pt x="117964" y="20706"/>
                    </a:cubicBezTo>
                    <a:close/>
                    <a:moveTo>
                      <a:pt x="130993" y="20706"/>
                    </a:moveTo>
                    <a:cubicBezTo>
                      <a:pt x="132921" y="20706"/>
                      <a:pt x="134791" y="21503"/>
                      <a:pt x="136127" y="22948"/>
                    </a:cubicBezTo>
                    <a:cubicBezTo>
                      <a:pt x="136107" y="22948"/>
                      <a:pt x="136088" y="22948"/>
                      <a:pt x="136068" y="22948"/>
                    </a:cubicBezTo>
                    <a:cubicBezTo>
                      <a:pt x="134208" y="22948"/>
                      <a:pt x="132440" y="23786"/>
                      <a:pt x="131199" y="25090"/>
                    </a:cubicBezTo>
                    <a:cubicBezTo>
                      <a:pt x="131234" y="24346"/>
                      <a:pt x="131136" y="23611"/>
                      <a:pt x="130894" y="22913"/>
                    </a:cubicBezTo>
                    <a:lnTo>
                      <a:pt x="130894" y="22904"/>
                    </a:lnTo>
                    <a:cubicBezTo>
                      <a:pt x="130634" y="22142"/>
                      <a:pt x="130231" y="21443"/>
                      <a:pt x="129711" y="20825"/>
                    </a:cubicBezTo>
                    <a:cubicBezTo>
                      <a:pt x="130138" y="20745"/>
                      <a:pt x="130567" y="20706"/>
                      <a:pt x="130993" y="20706"/>
                    </a:cubicBezTo>
                    <a:close/>
                    <a:moveTo>
                      <a:pt x="84135" y="20797"/>
                    </a:moveTo>
                    <a:cubicBezTo>
                      <a:pt x="86071" y="20797"/>
                      <a:pt x="87946" y="21599"/>
                      <a:pt x="89290" y="23047"/>
                    </a:cubicBezTo>
                    <a:cubicBezTo>
                      <a:pt x="90626" y="21601"/>
                      <a:pt x="92496" y="20805"/>
                      <a:pt x="94429" y="20805"/>
                    </a:cubicBezTo>
                    <a:cubicBezTo>
                      <a:pt x="94856" y="20805"/>
                      <a:pt x="95287" y="20844"/>
                      <a:pt x="95715" y="20923"/>
                    </a:cubicBezTo>
                    <a:cubicBezTo>
                      <a:pt x="94720" y="22106"/>
                      <a:pt x="94138" y="23602"/>
                      <a:pt x="94228" y="25197"/>
                    </a:cubicBezTo>
                    <a:cubicBezTo>
                      <a:pt x="92977" y="23894"/>
                      <a:pt x="91218" y="23056"/>
                      <a:pt x="89350" y="23056"/>
                    </a:cubicBezTo>
                    <a:cubicBezTo>
                      <a:pt x="89330" y="23056"/>
                      <a:pt x="89310" y="23056"/>
                      <a:pt x="89290" y="23056"/>
                    </a:cubicBezTo>
                    <a:cubicBezTo>
                      <a:pt x="89271" y="23056"/>
                      <a:pt x="89251" y="23056"/>
                      <a:pt x="89231" y="23056"/>
                    </a:cubicBezTo>
                    <a:cubicBezTo>
                      <a:pt x="87362" y="23056"/>
                      <a:pt x="85595" y="23894"/>
                      <a:pt x="84353" y="25197"/>
                    </a:cubicBezTo>
                    <a:cubicBezTo>
                      <a:pt x="84434" y="23602"/>
                      <a:pt x="83851" y="22106"/>
                      <a:pt x="82866" y="20923"/>
                    </a:cubicBezTo>
                    <a:lnTo>
                      <a:pt x="82857" y="20914"/>
                    </a:lnTo>
                    <a:cubicBezTo>
                      <a:pt x="83283" y="20835"/>
                      <a:pt x="83710" y="20797"/>
                      <a:pt x="84135" y="20797"/>
                    </a:cubicBezTo>
                    <a:close/>
                    <a:moveTo>
                      <a:pt x="47488" y="20904"/>
                    </a:moveTo>
                    <a:cubicBezTo>
                      <a:pt x="47912" y="20904"/>
                      <a:pt x="48338" y="20943"/>
                      <a:pt x="48762" y="21022"/>
                    </a:cubicBezTo>
                    <a:cubicBezTo>
                      <a:pt x="48242" y="21640"/>
                      <a:pt x="47839" y="22348"/>
                      <a:pt x="47579" y="23110"/>
                    </a:cubicBezTo>
                    <a:cubicBezTo>
                      <a:pt x="47337" y="23809"/>
                      <a:pt x="47239" y="24552"/>
                      <a:pt x="47275" y="25287"/>
                    </a:cubicBezTo>
                    <a:cubicBezTo>
                      <a:pt x="46033" y="23992"/>
                      <a:pt x="44274" y="23154"/>
                      <a:pt x="42414" y="23154"/>
                    </a:cubicBezTo>
                    <a:cubicBezTo>
                      <a:pt x="42395" y="23154"/>
                      <a:pt x="42375" y="23154"/>
                      <a:pt x="42355" y="23154"/>
                    </a:cubicBezTo>
                    <a:cubicBezTo>
                      <a:pt x="43693" y="21707"/>
                      <a:pt x="45560" y="20904"/>
                      <a:pt x="47488" y="20904"/>
                    </a:cubicBezTo>
                    <a:close/>
                    <a:moveTo>
                      <a:pt x="60505" y="20912"/>
                    </a:moveTo>
                    <a:cubicBezTo>
                      <a:pt x="62435" y="20912"/>
                      <a:pt x="64301" y="21709"/>
                      <a:pt x="65644" y="23154"/>
                    </a:cubicBezTo>
                    <a:cubicBezTo>
                      <a:pt x="65624" y="23154"/>
                      <a:pt x="65604" y="23154"/>
                      <a:pt x="65584" y="23154"/>
                    </a:cubicBezTo>
                    <a:cubicBezTo>
                      <a:pt x="63716" y="23154"/>
                      <a:pt x="61957" y="23993"/>
                      <a:pt x="60715" y="25296"/>
                    </a:cubicBezTo>
                    <a:lnTo>
                      <a:pt x="60715" y="25287"/>
                    </a:lnTo>
                    <a:cubicBezTo>
                      <a:pt x="60751" y="24552"/>
                      <a:pt x="60644" y="23809"/>
                      <a:pt x="60411" y="23110"/>
                    </a:cubicBezTo>
                    <a:cubicBezTo>
                      <a:pt x="60151" y="22348"/>
                      <a:pt x="59748" y="21640"/>
                      <a:pt x="59219" y="21031"/>
                    </a:cubicBezTo>
                    <a:cubicBezTo>
                      <a:pt x="59647" y="20951"/>
                      <a:pt x="60078" y="20912"/>
                      <a:pt x="60505" y="20912"/>
                    </a:cubicBezTo>
                    <a:close/>
                    <a:moveTo>
                      <a:pt x="107673" y="20699"/>
                    </a:moveTo>
                    <a:cubicBezTo>
                      <a:pt x="109600" y="20699"/>
                      <a:pt x="111466" y="21495"/>
                      <a:pt x="112812" y="22939"/>
                    </a:cubicBezTo>
                    <a:cubicBezTo>
                      <a:pt x="112793" y="22939"/>
                      <a:pt x="112774" y="22939"/>
                      <a:pt x="112756" y="22939"/>
                    </a:cubicBezTo>
                    <a:cubicBezTo>
                      <a:pt x="110769" y="22939"/>
                      <a:pt x="108902" y="23885"/>
                      <a:pt x="107659" y="25332"/>
                    </a:cubicBezTo>
                    <a:cubicBezTo>
                      <a:pt x="107785" y="23674"/>
                      <a:pt x="107184" y="22097"/>
                      <a:pt x="106136" y="20878"/>
                    </a:cubicBezTo>
                    <a:lnTo>
                      <a:pt x="106136" y="20870"/>
                    </a:lnTo>
                    <a:cubicBezTo>
                      <a:pt x="106647" y="20755"/>
                      <a:pt x="107162" y="20699"/>
                      <a:pt x="107673" y="20699"/>
                    </a:cubicBezTo>
                    <a:close/>
                    <a:moveTo>
                      <a:pt x="13670" y="20994"/>
                    </a:moveTo>
                    <a:cubicBezTo>
                      <a:pt x="15606" y="20994"/>
                      <a:pt x="17480" y="21797"/>
                      <a:pt x="18825" y="23244"/>
                    </a:cubicBezTo>
                    <a:cubicBezTo>
                      <a:pt x="18805" y="23244"/>
                      <a:pt x="18786" y="23244"/>
                      <a:pt x="18766" y="23244"/>
                    </a:cubicBezTo>
                    <a:cubicBezTo>
                      <a:pt x="16897" y="23244"/>
                      <a:pt x="15129" y="24082"/>
                      <a:pt x="13888" y="25386"/>
                    </a:cubicBezTo>
                    <a:cubicBezTo>
                      <a:pt x="13951" y="23809"/>
                      <a:pt x="13368" y="22303"/>
                      <a:pt x="12382" y="21120"/>
                    </a:cubicBezTo>
                    <a:lnTo>
                      <a:pt x="12391" y="21111"/>
                    </a:lnTo>
                    <a:cubicBezTo>
                      <a:pt x="12817" y="21032"/>
                      <a:pt x="13245" y="20994"/>
                      <a:pt x="13670" y="20994"/>
                    </a:cubicBezTo>
                    <a:close/>
                    <a:moveTo>
                      <a:pt x="23971" y="20994"/>
                    </a:moveTo>
                    <a:cubicBezTo>
                      <a:pt x="24396" y="20994"/>
                      <a:pt x="24824" y="21032"/>
                      <a:pt x="25250" y="21111"/>
                    </a:cubicBezTo>
                    <a:cubicBezTo>
                      <a:pt x="24255" y="22294"/>
                      <a:pt x="23673" y="23791"/>
                      <a:pt x="23753" y="25386"/>
                    </a:cubicBezTo>
                    <a:cubicBezTo>
                      <a:pt x="22512" y="24082"/>
                      <a:pt x="20744" y="23244"/>
                      <a:pt x="18884" y="23244"/>
                    </a:cubicBezTo>
                    <a:cubicBezTo>
                      <a:pt x="18864" y="23244"/>
                      <a:pt x="18845" y="23244"/>
                      <a:pt x="18825" y="23244"/>
                    </a:cubicBezTo>
                    <a:cubicBezTo>
                      <a:pt x="20162" y="21797"/>
                      <a:pt x="22036" y="20994"/>
                      <a:pt x="23971" y="20994"/>
                    </a:cubicBezTo>
                    <a:close/>
                    <a:moveTo>
                      <a:pt x="37165" y="20902"/>
                    </a:moveTo>
                    <a:cubicBezTo>
                      <a:pt x="39100" y="20902"/>
                      <a:pt x="40977" y="21703"/>
                      <a:pt x="42328" y="23154"/>
                    </a:cubicBezTo>
                    <a:cubicBezTo>
                      <a:pt x="42310" y="23154"/>
                      <a:pt x="42291" y="23154"/>
                      <a:pt x="42273" y="23154"/>
                    </a:cubicBezTo>
                    <a:cubicBezTo>
                      <a:pt x="40286" y="23154"/>
                      <a:pt x="38419" y="24100"/>
                      <a:pt x="37176" y="25547"/>
                    </a:cubicBezTo>
                    <a:cubicBezTo>
                      <a:pt x="37302" y="23871"/>
                      <a:pt x="36701" y="22303"/>
                      <a:pt x="35653" y="21076"/>
                    </a:cubicBezTo>
                    <a:lnTo>
                      <a:pt x="35653" y="21067"/>
                    </a:lnTo>
                    <a:cubicBezTo>
                      <a:pt x="36155" y="20956"/>
                      <a:pt x="36662" y="20902"/>
                      <a:pt x="37165" y="20902"/>
                    </a:cubicBezTo>
                    <a:close/>
                    <a:moveTo>
                      <a:pt x="124474" y="18856"/>
                    </a:moveTo>
                    <a:cubicBezTo>
                      <a:pt x="127057" y="18856"/>
                      <a:pt x="129639" y="20229"/>
                      <a:pt x="130536" y="22975"/>
                    </a:cubicBezTo>
                    <a:cubicBezTo>
                      <a:pt x="130751" y="23656"/>
                      <a:pt x="130867" y="24364"/>
                      <a:pt x="130867" y="25081"/>
                    </a:cubicBezTo>
                    <a:cubicBezTo>
                      <a:pt x="130388" y="24976"/>
                      <a:pt x="129906" y="24925"/>
                      <a:pt x="129426" y="24925"/>
                    </a:cubicBezTo>
                    <a:cubicBezTo>
                      <a:pt x="127574" y="24925"/>
                      <a:pt x="125776" y="25691"/>
                      <a:pt x="124487" y="27079"/>
                    </a:cubicBezTo>
                    <a:cubicBezTo>
                      <a:pt x="123206" y="25708"/>
                      <a:pt x="121414" y="24920"/>
                      <a:pt x="119532" y="24920"/>
                    </a:cubicBezTo>
                    <a:cubicBezTo>
                      <a:pt x="119048" y="24920"/>
                      <a:pt x="118564" y="24973"/>
                      <a:pt x="118089" y="25081"/>
                    </a:cubicBezTo>
                    <a:cubicBezTo>
                      <a:pt x="118089" y="24364"/>
                      <a:pt x="118197" y="23656"/>
                      <a:pt x="118412" y="22975"/>
                    </a:cubicBezTo>
                    <a:cubicBezTo>
                      <a:pt x="119308" y="20229"/>
                      <a:pt x="121891" y="18856"/>
                      <a:pt x="124474" y="18856"/>
                    </a:cubicBezTo>
                    <a:close/>
                    <a:moveTo>
                      <a:pt x="77629" y="18952"/>
                    </a:moveTo>
                    <a:cubicBezTo>
                      <a:pt x="80805" y="18952"/>
                      <a:pt x="83981" y="21031"/>
                      <a:pt x="84022" y="25188"/>
                    </a:cubicBezTo>
                    <a:cubicBezTo>
                      <a:pt x="83543" y="25084"/>
                      <a:pt x="83060" y="25032"/>
                      <a:pt x="82581" y="25032"/>
                    </a:cubicBezTo>
                    <a:cubicBezTo>
                      <a:pt x="80728" y="25032"/>
                      <a:pt x="78930" y="25798"/>
                      <a:pt x="77642" y="27187"/>
                    </a:cubicBezTo>
                    <a:cubicBezTo>
                      <a:pt x="76360" y="25816"/>
                      <a:pt x="74568" y="25027"/>
                      <a:pt x="72687" y="25027"/>
                    </a:cubicBezTo>
                    <a:cubicBezTo>
                      <a:pt x="72203" y="25027"/>
                      <a:pt x="71719" y="25081"/>
                      <a:pt x="71244" y="25188"/>
                    </a:cubicBezTo>
                    <a:cubicBezTo>
                      <a:pt x="71280" y="21031"/>
                      <a:pt x="74454" y="18952"/>
                      <a:pt x="77629" y="18952"/>
                    </a:cubicBezTo>
                    <a:close/>
                    <a:moveTo>
                      <a:pt x="100945" y="18952"/>
                    </a:moveTo>
                    <a:cubicBezTo>
                      <a:pt x="104119" y="18952"/>
                      <a:pt x="107295" y="21030"/>
                      <a:pt x="107337" y="25187"/>
                    </a:cubicBezTo>
                    <a:lnTo>
                      <a:pt x="107337" y="25187"/>
                    </a:lnTo>
                    <a:cubicBezTo>
                      <a:pt x="106865" y="25086"/>
                      <a:pt x="106389" y="25037"/>
                      <a:pt x="105918" y="25037"/>
                    </a:cubicBezTo>
                    <a:cubicBezTo>
                      <a:pt x="104057" y="25037"/>
                      <a:pt x="102256" y="25803"/>
                      <a:pt x="100957" y="27196"/>
                    </a:cubicBezTo>
                    <a:cubicBezTo>
                      <a:pt x="99676" y="25816"/>
                      <a:pt x="97883" y="25036"/>
                      <a:pt x="96002" y="25036"/>
                    </a:cubicBezTo>
                    <a:cubicBezTo>
                      <a:pt x="95518" y="25036"/>
                      <a:pt x="95034" y="25081"/>
                      <a:pt x="94559" y="25188"/>
                    </a:cubicBezTo>
                    <a:cubicBezTo>
                      <a:pt x="94595" y="21031"/>
                      <a:pt x="97769" y="18952"/>
                      <a:pt x="100945" y="18952"/>
                    </a:cubicBezTo>
                    <a:close/>
                    <a:moveTo>
                      <a:pt x="53997" y="19058"/>
                    </a:moveTo>
                    <a:cubicBezTo>
                      <a:pt x="56578" y="19058"/>
                      <a:pt x="59157" y="20432"/>
                      <a:pt x="60052" y="23181"/>
                    </a:cubicBezTo>
                    <a:cubicBezTo>
                      <a:pt x="60267" y="23853"/>
                      <a:pt x="60384" y="24570"/>
                      <a:pt x="60384" y="25278"/>
                    </a:cubicBezTo>
                    <a:cubicBezTo>
                      <a:pt x="59909" y="25176"/>
                      <a:pt x="59430" y="25126"/>
                      <a:pt x="58956" y="25126"/>
                    </a:cubicBezTo>
                    <a:cubicBezTo>
                      <a:pt x="57095" y="25126"/>
                      <a:pt x="55295" y="25893"/>
                      <a:pt x="53995" y="27285"/>
                    </a:cubicBezTo>
                    <a:cubicBezTo>
                      <a:pt x="52714" y="25905"/>
                      <a:pt x="50922" y="25126"/>
                      <a:pt x="49049" y="25126"/>
                    </a:cubicBezTo>
                    <a:cubicBezTo>
                      <a:pt x="48556" y="25126"/>
                      <a:pt x="48072" y="25180"/>
                      <a:pt x="47597" y="25278"/>
                    </a:cubicBezTo>
                    <a:cubicBezTo>
                      <a:pt x="47606" y="24570"/>
                      <a:pt x="47714" y="23853"/>
                      <a:pt x="47929" y="23181"/>
                    </a:cubicBezTo>
                    <a:cubicBezTo>
                      <a:pt x="48830" y="20434"/>
                      <a:pt x="51414" y="19058"/>
                      <a:pt x="53997" y="19058"/>
                    </a:cubicBezTo>
                    <a:close/>
                    <a:moveTo>
                      <a:pt x="7163" y="19140"/>
                    </a:moveTo>
                    <a:cubicBezTo>
                      <a:pt x="10339" y="19140"/>
                      <a:pt x="13516" y="21219"/>
                      <a:pt x="13556" y="25377"/>
                    </a:cubicBezTo>
                    <a:cubicBezTo>
                      <a:pt x="13079" y="25272"/>
                      <a:pt x="12598" y="25222"/>
                      <a:pt x="12120" y="25222"/>
                    </a:cubicBezTo>
                    <a:cubicBezTo>
                      <a:pt x="10263" y="25222"/>
                      <a:pt x="8460" y="25990"/>
                      <a:pt x="7163" y="27379"/>
                    </a:cubicBezTo>
                    <a:lnTo>
                      <a:pt x="7163" y="27379"/>
                    </a:lnTo>
                    <a:cubicBezTo>
                      <a:pt x="5882" y="26002"/>
                      <a:pt x="4092" y="25224"/>
                      <a:pt x="2212" y="25224"/>
                    </a:cubicBezTo>
                    <a:cubicBezTo>
                      <a:pt x="1728" y="25224"/>
                      <a:pt x="1245" y="25278"/>
                      <a:pt x="770" y="25377"/>
                    </a:cubicBezTo>
                    <a:cubicBezTo>
                      <a:pt x="810" y="21219"/>
                      <a:pt x="3987" y="19140"/>
                      <a:pt x="7163" y="19140"/>
                    </a:cubicBezTo>
                    <a:close/>
                    <a:moveTo>
                      <a:pt x="30465" y="19152"/>
                    </a:moveTo>
                    <a:cubicBezTo>
                      <a:pt x="33638" y="19152"/>
                      <a:pt x="36811" y="21228"/>
                      <a:pt x="36854" y="25382"/>
                    </a:cubicBezTo>
                    <a:lnTo>
                      <a:pt x="36854" y="25382"/>
                    </a:lnTo>
                    <a:cubicBezTo>
                      <a:pt x="36384" y="25282"/>
                      <a:pt x="35912" y="25234"/>
                      <a:pt x="35443" y="25234"/>
                    </a:cubicBezTo>
                    <a:cubicBezTo>
                      <a:pt x="33580" y="25234"/>
                      <a:pt x="31775" y="26000"/>
                      <a:pt x="30483" y="27393"/>
                    </a:cubicBezTo>
                    <a:cubicBezTo>
                      <a:pt x="29201" y="26013"/>
                      <a:pt x="27409" y="25233"/>
                      <a:pt x="25528" y="25233"/>
                    </a:cubicBezTo>
                    <a:cubicBezTo>
                      <a:pt x="25044" y="25233"/>
                      <a:pt x="24560" y="25287"/>
                      <a:pt x="24085" y="25386"/>
                    </a:cubicBezTo>
                    <a:cubicBezTo>
                      <a:pt x="24116" y="21231"/>
                      <a:pt x="27290" y="19152"/>
                      <a:pt x="30465" y="19152"/>
                    </a:cubicBezTo>
                    <a:close/>
                    <a:moveTo>
                      <a:pt x="119325" y="25304"/>
                    </a:moveTo>
                    <a:cubicBezTo>
                      <a:pt x="121264" y="25304"/>
                      <a:pt x="123133" y="26108"/>
                      <a:pt x="124478" y="27563"/>
                    </a:cubicBezTo>
                    <a:cubicBezTo>
                      <a:pt x="124458" y="27563"/>
                      <a:pt x="124438" y="27563"/>
                      <a:pt x="124418" y="27563"/>
                    </a:cubicBezTo>
                    <a:cubicBezTo>
                      <a:pt x="122550" y="27563"/>
                      <a:pt x="120782" y="28392"/>
                      <a:pt x="119541" y="29696"/>
                    </a:cubicBezTo>
                    <a:cubicBezTo>
                      <a:pt x="119622" y="28110"/>
                      <a:pt x="119039" y="26604"/>
                      <a:pt x="118045" y="25421"/>
                    </a:cubicBezTo>
                    <a:cubicBezTo>
                      <a:pt x="118472" y="25342"/>
                      <a:pt x="118900" y="25304"/>
                      <a:pt x="119325" y="25304"/>
                    </a:cubicBezTo>
                    <a:close/>
                    <a:moveTo>
                      <a:pt x="129625" y="25304"/>
                    </a:moveTo>
                    <a:cubicBezTo>
                      <a:pt x="130050" y="25304"/>
                      <a:pt x="130477" y="25342"/>
                      <a:pt x="130903" y="25421"/>
                    </a:cubicBezTo>
                    <a:cubicBezTo>
                      <a:pt x="129908" y="26604"/>
                      <a:pt x="129326" y="28101"/>
                      <a:pt x="129415" y="29696"/>
                    </a:cubicBezTo>
                    <a:cubicBezTo>
                      <a:pt x="128165" y="28392"/>
                      <a:pt x="126398" y="27563"/>
                      <a:pt x="124538" y="27563"/>
                    </a:cubicBezTo>
                    <a:cubicBezTo>
                      <a:pt x="124518" y="27563"/>
                      <a:pt x="124498" y="27563"/>
                      <a:pt x="124478" y="27563"/>
                    </a:cubicBezTo>
                    <a:cubicBezTo>
                      <a:pt x="125816" y="26108"/>
                      <a:pt x="127690" y="25304"/>
                      <a:pt x="129625" y="25304"/>
                    </a:cubicBezTo>
                    <a:close/>
                    <a:moveTo>
                      <a:pt x="95793" y="25402"/>
                    </a:moveTo>
                    <a:cubicBezTo>
                      <a:pt x="97728" y="25402"/>
                      <a:pt x="99603" y="26205"/>
                      <a:pt x="100948" y="27653"/>
                    </a:cubicBezTo>
                    <a:lnTo>
                      <a:pt x="100948" y="27653"/>
                    </a:lnTo>
                    <a:cubicBezTo>
                      <a:pt x="100945" y="27653"/>
                      <a:pt x="100942" y="27653"/>
                      <a:pt x="100939" y="27653"/>
                    </a:cubicBezTo>
                    <a:cubicBezTo>
                      <a:pt x="100919" y="27652"/>
                      <a:pt x="100900" y="27652"/>
                      <a:pt x="100880" y="27652"/>
                    </a:cubicBezTo>
                    <a:cubicBezTo>
                      <a:pt x="99020" y="27652"/>
                      <a:pt x="97252" y="28491"/>
                      <a:pt x="96011" y="29794"/>
                    </a:cubicBezTo>
                    <a:cubicBezTo>
                      <a:pt x="96091" y="28199"/>
                      <a:pt x="95509" y="26703"/>
                      <a:pt x="94514" y="25520"/>
                    </a:cubicBezTo>
                    <a:cubicBezTo>
                      <a:pt x="94940" y="25441"/>
                      <a:pt x="95368" y="25402"/>
                      <a:pt x="95793" y="25402"/>
                    </a:cubicBezTo>
                    <a:close/>
                    <a:moveTo>
                      <a:pt x="82779" y="25411"/>
                    </a:moveTo>
                    <a:cubicBezTo>
                      <a:pt x="83204" y="25411"/>
                      <a:pt x="83632" y="25450"/>
                      <a:pt x="84057" y="25529"/>
                    </a:cubicBezTo>
                    <a:cubicBezTo>
                      <a:pt x="83063" y="26703"/>
                      <a:pt x="82480" y="28208"/>
                      <a:pt x="82570" y="29803"/>
                    </a:cubicBezTo>
                    <a:cubicBezTo>
                      <a:pt x="81320" y="28500"/>
                      <a:pt x="79561" y="27661"/>
                      <a:pt x="77692" y="27661"/>
                    </a:cubicBezTo>
                    <a:cubicBezTo>
                      <a:pt x="77672" y="27661"/>
                      <a:pt x="77653" y="27661"/>
                      <a:pt x="77633" y="27662"/>
                    </a:cubicBezTo>
                    <a:cubicBezTo>
                      <a:pt x="78970" y="26214"/>
                      <a:pt x="80844" y="25411"/>
                      <a:pt x="82779" y="25411"/>
                    </a:cubicBezTo>
                    <a:close/>
                    <a:moveTo>
                      <a:pt x="59128" y="25506"/>
                    </a:moveTo>
                    <a:cubicBezTo>
                      <a:pt x="59557" y="25506"/>
                      <a:pt x="59990" y="25546"/>
                      <a:pt x="60420" y="25628"/>
                    </a:cubicBezTo>
                    <a:cubicBezTo>
                      <a:pt x="59434" y="26801"/>
                      <a:pt x="58852" y="28307"/>
                      <a:pt x="58932" y="29893"/>
                    </a:cubicBezTo>
                    <a:cubicBezTo>
                      <a:pt x="57697" y="28596"/>
                      <a:pt x="55941" y="27760"/>
                      <a:pt x="54083" y="27760"/>
                    </a:cubicBezTo>
                    <a:cubicBezTo>
                      <a:pt x="54054" y="27760"/>
                      <a:pt x="54024" y="27760"/>
                      <a:pt x="53995" y="27760"/>
                    </a:cubicBezTo>
                    <a:cubicBezTo>
                      <a:pt x="53975" y="27760"/>
                      <a:pt x="53955" y="27760"/>
                      <a:pt x="53935" y="27760"/>
                    </a:cubicBezTo>
                    <a:cubicBezTo>
                      <a:pt x="52067" y="27760"/>
                      <a:pt x="50308" y="28589"/>
                      <a:pt x="49058" y="29893"/>
                    </a:cubicBezTo>
                    <a:cubicBezTo>
                      <a:pt x="49138" y="28307"/>
                      <a:pt x="48565" y="26801"/>
                      <a:pt x="47561" y="25619"/>
                    </a:cubicBezTo>
                    <a:lnTo>
                      <a:pt x="47561" y="25619"/>
                    </a:lnTo>
                    <a:lnTo>
                      <a:pt x="47570" y="25628"/>
                    </a:lnTo>
                    <a:cubicBezTo>
                      <a:pt x="48002" y="25546"/>
                      <a:pt x="48436" y="25506"/>
                      <a:pt x="48867" y="25506"/>
                    </a:cubicBezTo>
                    <a:cubicBezTo>
                      <a:pt x="50796" y="25506"/>
                      <a:pt x="52663" y="26308"/>
                      <a:pt x="54004" y="27751"/>
                    </a:cubicBezTo>
                    <a:cubicBezTo>
                      <a:pt x="55337" y="26308"/>
                      <a:pt x="57203" y="25506"/>
                      <a:pt x="59128" y="25506"/>
                    </a:cubicBezTo>
                    <a:close/>
                    <a:moveTo>
                      <a:pt x="25327" y="25613"/>
                    </a:moveTo>
                    <a:cubicBezTo>
                      <a:pt x="27257" y="25613"/>
                      <a:pt x="29124" y="26416"/>
                      <a:pt x="30465" y="27859"/>
                    </a:cubicBezTo>
                    <a:lnTo>
                      <a:pt x="30465" y="27859"/>
                    </a:lnTo>
                    <a:cubicBezTo>
                      <a:pt x="30462" y="27859"/>
                      <a:pt x="30459" y="27859"/>
                      <a:pt x="30456" y="27859"/>
                    </a:cubicBezTo>
                    <a:cubicBezTo>
                      <a:pt x="30436" y="27859"/>
                      <a:pt x="30416" y="27858"/>
                      <a:pt x="30397" y="27858"/>
                    </a:cubicBezTo>
                    <a:cubicBezTo>
                      <a:pt x="28528" y="27858"/>
                      <a:pt x="26769" y="28697"/>
                      <a:pt x="25519" y="30000"/>
                    </a:cubicBezTo>
                    <a:cubicBezTo>
                      <a:pt x="25608" y="28414"/>
                      <a:pt x="25026" y="26909"/>
                      <a:pt x="24031" y="25735"/>
                    </a:cubicBezTo>
                    <a:cubicBezTo>
                      <a:pt x="24463" y="25653"/>
                      <a:pt x="24897" y="25613"/>
                      <a:pt x="25327" y="25613"/>
                    </a:cubicBezTo>
                    <a:close/>
                    <a:moveTo>
                      <a:pt x="106136" y="30070"/>
                    </a:moveTo>
                    <a:cubicBezTo>
                      <a:pt x="106135" y="30070"/>
                      <a:pt x="106135" y="30070"/>
                      <a:pt x="106134" y="30070"/>
                    </a:cubicBezTo>
                    <a:lnTo>
                      <a:pt x="106134" y="30070"/>
                    </a:lnTo>
                    <a:lnTo>
                      <a:pt x="106136" y="30072"/>
                    </a:lnTo>
                    <a:cubicBezTo>
                      <a:pt x="106136" y="30071"/>
                      <a:pt x="106136" y="30071"/>
                      <a:pt x="106136" y="30070"/>
                    </a:cubicBezTo>
                    <a:close/>
                    <a:moveTo>
                      <a:pt x="70806" y="20910"/>
                    </a:moveTo>
                    <a:cubicBezTo>
                      <a:pt x="71297" y="20910"/>
                      <a:pt x="71792" y="20961"/>
                      <a:pt x="72283" y="21067"/>
                    </a:cubicBezTo>
                    <a:cubicBezTo>
                      <a:pt x="71289" y="22321"/>
                      <a:pt x="70742" y="23907"/>
                      <a:pt x="70939" y="25574"/>
                    </a:cubicBezTo>
                    <a:cubicBezTo>
                      <a:pt x="71449" y="25460"/>
                      <a:pt x="71962" y="25404"/>
                      <a:pt x="72472" y="25404"/>
                    </a:cubicBezTo>
                    <a:cubicBezTo>
                      <a:pt x="74409" y="25404"/>
                      <a:pt x="76285" y="26207"/>
                      <a:pt x="77633" y="27662"/>
                    </a:cubicBezTo>
                    <a:cubicBezTo>
                      <a:pt x="77615" y="27661"/>
                      <a:pt x="77597" y="27661"/>
                      <a:pt x="77578" y="27661"/>
                    </a:cubicBezTo>
                    <a:cubicBezTo>
                      <a:pt x="75520" y="27661"/>
                      <a:pt x="73598" y="28670"/>
                      <a:pt x="72346" y="30197"/>
                    </a:cubicBezTo>
                    <a:cubicBezTo>
                      <a:pt x="72748" y="26467"/>
                      <a:pt x="69425" y="23154"/>
                      <a:pt x="65707" y="23154"/>
                    </a:cubicBezTo>
                    <a:cubicBezTo>
                      <a:pt x="65692" y="23154"/>
                      <a:pt x="65677" y="23154"/>
                      <a:pt x="65662" y="23154"/>
                    </a:cubicBezTo>
                    <a:cubicBezTo>
                      <a:pt x="67004" y="21705"/>
                      <a:pt x="68876" y="20910"/>
                      <a:pt x="70806" y="20910"/>
                    </a:cubicBezTo>
                    <a:close/>
                    <a:moveTo>
                      <a:pt x="112818" y="23450"/>
                    </a:moveTo>
                    <a:cubicBezTo>
                      <a:pt x="115995" y="23450"/>
                      <a:pt x="119174" y="25529"/>
                      <a:pt x="119218" y="29687"/>
                    </a:cubicBezTo>
                    <a:cubicBezTo>
                      <a:pt x="118738" y="29582"/>
                      <a:pt x="118254" y="29531"/>
                      <a:pt x="117774" y="29531"/>
                    </a:cubicBezTo>
                    <a:cubicBezTo>
                      <a:pt x="115916" y="29531"/>
                      <a:pt x="114117" y="30298"/>
                      <a:pt x="112821" y="31694"/>
                    </a:cubicBezTo>
                    <a:cubicBezTo>
                      <a:pt x="111548" y="30314"/>
                      <a:pt x="109756" y="29534"/>
                      <a:pt x="107874" y="29534"/>
                    </a:cubicBezTo>
                    <a:cubicBezTo>
                      <a:pt x="107391" y="29534"/>
                      <a:pt x="106907" y="29588"/>
                      <a:pt x="106432" y="29687"/>
                    </a:cubicBezTo>
                    <a:cubicBezTo>
                      <a:pt x="106468" y="25529"/>
                      <a:pt x="109642" y="23450"/>
                      <a:pt x="112818" y="23450"/>
                    </a:cubicBezTo>
                    <a:close/>
                    <a:moveTo>
                      <a:pt x="136132" y="23450"/>
                    </a:moveTo>
                    <a:cubicBezTo>
                      <a:pt x="139308" y="23450"/>
                      <a:pt x="142484" y="25529"/>
                      <a:pt x="142525" y="29687"/>
                    </a:cubicBezTo>
                    <a:cubicBezTo>
                      <a:pt x="142051" y="29585"/>
                      <a:pt x="141574" y="29535"/>
                      <a:pt x="141100" y="29535"/>
                    </a:cubicBezTo>
                    <a:cubicBezTo>
                      <a:pt x="139242" y="29535"/>
                      <a:pt x="137437" y="30301"/>
                      <a:pt x="136145" y="31694"/>
                    </a:cubicBezTo>
                    <a:cubicBezTo>
                      <a:pt x="134863" y="30314"/>
                      <a:pt x="133071" y="29534"/>
                      <a:pt x="131190" y="29534"/>
                    </a:cubicBezTo>
                    <a:cubicBezTo>
                      <a:pt x="130706" y="29534"/>
                      <a:pt x="130222" y="29588"/>
                      <a:pt x="129747" y="29687"/>
                    </a:cubicBezTo>
                    <a:cubicBezTo>
                      <a:pt x="129783" y="25529"/>
                      <a:pt x="132957" y="23450"/>
                      <a:pt x="136132" y="23450"/>
                    </a:cubicBezTo>
                    <a:close/>
                    <a:moveTo>
                      <a:pt x="89290" y="23558"/>
                    </a:moveTo>
                    <a:cubicBezTo>
                      <a:pt x="92466" y="23558"/>
                      <a:pt x="95642" y="25636"/>
                      <a:pt x="95679" y="29792"/>
                    </a:cubicBezTo>
                    <a:lnTo>
                      <a:pt x="95679" y="29792"/>
                    </a:lnTo>
                    <a:cubicBezTo>
                      <a:pt x="95202" y="29689"/>
                      <a:pt x="94721" y="29638"/>
                      <a:pt x="94245" y="29638"/>
                    </a:cubicBezTo>
                    <a:cubicBezTo>
                      <a:pt x="92389" y="29638"/>
                      <a:pt x="90595" y="30406"/>
                      <a:pt x="89299" y="31801"/>
                    </a:cubicBezTo>
                    <a:cubicBezTo>
                      <a:pt x="88025" y="30429"/>
                      <a:pt x="86246" y="29642"/>
                      <a:pt x="84376" y="29642"/>
                    </a:cubicBezTo>
                    <a:cubicBezTo>
                      <a:pt x="84365" y="29642"/>
                      <a:pt x="84355" y="29642"/>
                      <a:pt x="84344" y="29642"/>
                    </a:cubicBezTo>
                    <a:cubicBezTo>
                      <a:pt x="83860" y="29642"/>
                      <a:pt x="83376" y="29687"/>
                      <a:pt x="82902" y="29794"/>
                    </a:cubicBezTo>
                    <a:cubicBezTo>
                      <a:pt x="82937" y="25637"/>
                      <a:pt x="86114" y="23558"/>
                      <a:pt x="89290" y="23558"/>
                    </a:cubicBezTo>
                    <a:close/>
                    <a:moveTo>
                      <a:pt x="42335" y="23651"/>
                    </a:moveTo>
                    <a:cubicBezTo>
                      <a:pt x="45511" y="23651"/>
                      <a:pt x="48686" y="25727"/>
                      <a:pt x="48726" y="29884"/>
                    </a:cubicBezTo>
                    <a:cubicBezTo>
                      <a:pt x="48251" y="29782"/>
                      <a:pt x="47772" y="29732"/>
                      <a:pt x="47298" y="29732"/>
                    </a:cubicBezTo>
                    <a:cubicBezTo>
                      <a:pt x="45434" y="29732"/>
                      <a:pt x="43630" y="30499"/>
                      <a:pt x="42337" y="31891"/>
                    </a:cubicBezTo>
                    <a:cubicBezTo>
                      <a:pt x="41056" y="30511"/>
                      <a:pt x="39264" y="29731"/>
                      <a:pt x="37382" y="29731"/>
                    </a:cubicBezTo>
                    <a:cubicBezTo>
                      <a:pt x="36898" y="29731"/>
                      <a:pt x="36415" y="29785"/>
                      <a:pt x="35940" y="29884"/>
                    </a:cubicBezTo>
                    <a:cubicBezTo>
                      <a:pt x="35980" y="25729"/>
                      <a:pt x="39158" y="23651"/>
                      <a:pt x="42335" y="23651"/>
                    </a:cubicBezTo>
                    <a:close/>
                    <a:moveTo>
                      <a:pt x="65651" y="23651"/>
                    </a:moveTo>
                    <a:cubicBezTo>
                      <a:pt x="68826" y="23651"/>
                      <a:pt x="72001" y="25727"/>
                      <a:pt x="72041" y="29884"/>
                    </a:cubicBezTo>
                    <a:cubicBezTo>
                      <a:pt x="71568" y="29782"/>
                      <a:pt x="71091" y="29732"/>
                      <a:pt x="70617" y="29732"/>
                    </a:cubicBezTo>
                    <a:cubicBezTo>
                      <a:pt x="68758" y="29732"/>
                      <a:pt x="66952" y="30499"/>
                      <a:pt x="65653" y="31891"/>
                    </a:cubicBezTo>
                    <a:cubicBezTo>
                      <a:pt x="64371" y="30511"/>
                      <a:pt x="62579" y="29731"/>
                      <a:pt x="60697" y="29731"/>
                    </a:cubicBezTo>
                    <a:cubicBezTo>
                      <a:pt x="60214" y="29731"/>
                      <a:pt x="59730" y="29785"/>
                      <a:pt x="59255" y="29884"/>
                    </a:cubicBezTo>
                    <a:cubicBezTo>
                      <a:pt x="59295" y="25729"/>
                      <a:pt x="62473" y="23651"/>
                      <a:pt x="65651" y="23651"/>
                    </a:cubicBezTo>
                    <a:close/>
                    <a:moveTo>
                      <a:pt x="18808" y="23757"/>
                    </a:moveTo>
                    <a:cubicBezTo>
                      <a:pt x="21978" y="23757"/>
                      <a:pt x="25149" y="25829"/>
                      <a:pt x="25196" y="29978"/>
                    </a:cubicBezTo>
                    <a:lnTo>
                      <a:pt x="25196" y="29978"/>
                    </a:lnTo>
                    <a:cubicBezTo>
                      <a:pt x="24721" y="29876"/>
                      <a:pt x="24243" y="29826"/>
                      <a:pt x="23769" y="29826"/>
                    </a:cubicBezTo>
                    <a:cubicBezTo>
                      <a:pt x="21911" y="29826"/>
                      <a:pt x="20114" y="30592"/>
                      <a:pt x="18825" y="31981"/>
                    </a:cubicBezTo>
                    <a:cubicBezTo>
                      <a:pt x="17544" y="30610"/>
                      <a:pt x="15752" y="29821"/>
                      <a:pt x="13870" y="29821"/>
                    </a:cubicBezTo>
                    <a:cubicBezTo>
                      <a:pt x="13386" y="29830"/>
                      <a:pt x="12902" y="29875"/>
                      <a:pt x="12427" y="29982"/>
                    </a:cubicBezTo>
                    <a:cubicBezTo>
                      <a:pt x="12463" y="25834"/>
                      <a:pt x="15635" y="23757"/>
                      <a:pt x="18808" y="23757"/>
                    </a:cubicBezTo>
                    <a:close/>
                    <a:moveTo>
                      <a:pt x="117967" y="29909"/>
                    </a:moveTo>
                    <a:cubicBezTo>
                      <a:pt x="118392" y="29909"/>
                      <a:pt x="118820" y="29948"/>
                      <a:pt x="119245" y="30027"/>
                    </a:cubicBezTo>
                    <a:cubicBezTo>
                      <a:pt x="118253" y="31208"/>
                      <a:pt x="117671" y="32700"/>
                      <a:pt x="117757" y="34292"/>
                    </a:cubicBezTo>
                    <a:lnTo>
                      <a:pt x="117757" y="34292"/>
                    </a:lnTo>
                    <a:cubicBezTo>
                      <a:pt x="116507" y="32989"/>
                      <a:pt x="114740" y="32159"/>
                      <a:pt x="112880" y="32159"/>
                    </a:cubicBezTo>
                    <a:cubicBezTo>
                      <a:pt x="112860" y="32159"/>
                      <a:pt x="112840" y="32160"/>
                      <a:pt x="112821" y="32160"/>
                    </a:cubicBezTo>
                    <a:cubicBezTo>
                      <a:pt x="114158" y="30712"/>
                      <a:pt x="116031" y="29909"/>
                      <a:pt x="117967" y="29909"/>
                    </a:cubicBezTo>
                    <a:close/>
                    <a:moveTo>
                      <a:pt x="84144" y="30017"/>
                    </a:moveTo>
                    <a:cubicBezTo>
                      <a:pt x="86080" y="30017"/>
                      <a:pt x="87953" y="30820"/>
                      <a:pt x="89290" y="32267"/>
                    </a:cubicBezTo>
                    <a:cubicBezTo>
                      <a:pt x="89271" y="32267"/>
                      <a:pt x="89251" y="32267"/>
                      <a:pt x="89231" y="32267"/>
                    </a:cubicBezTo>
                    <a:cubicBezTo>
                      <a:pt x="87362" y="32267"/>
                      <a:pt x="85595" y="33105"/>
                      <a:pt x="84353" y="34409"/>
                    </a:cubicBezTo>
                    <a:cubicBezTo>
                      <a:pt x="84443" y="32814"/>
                      <a:pt x="83851" y="31317"/>
                      <a:pt x="82866" y="30135"/>
                    </a:cubicBezTo>
                    <a:cubicBezTo>
                      <a:pt x="83291" y="30056"/>
                      <a:pt x="83719" y="30017"/>
                      <a:pt x="84144" y="30017"/>
                    </a:cubicBezTo>
                    <a:close/>
                    <a:moveTo>
                      <a:pt x="94437" y="30017"/>
                    </a:moveTo>
                    <a:cubicBezTo>
                      <a:pt x="94862" y="30017"/>
                      <a:pt x="95289" y="30056"/>
                      <a:pt x="95715" y="30135"/>
                    </a:cubicBezTo>
                    <a:cubicBezTo>
                      <a:pt x="94729" y="31317"/>
                      <a:pt x="94138" y="32814"/>
                      <a:pt x="94228" y="34409"/>
                    </a:cubicBezTo>
                    <a:cubicBezTo>
                      <a:pt x="92977" y="33105"/>
                      <a:pt x="91218" y="32267"/>
                      <a:pt x="89350" y="32267"/>
                    </a:cubicBezTo>
                    <a:cubicBezTo>
                      <a:pt x="89333" y="32267"/>
                      <a:pt x="89316" y="32267"/>
                      <a:pt x="89299" y="32267"/>
                    </a:cubicBezTo>
                    <a:lnTo>
                      <a:pt x="89299" y="32267"/>
                    </a:lnTo>
                    <a:cubicBezTo>
                      <a:pt x="90637" y="30820"/>
                      <a:pt x="92504" y="30017"/>
                      <a:pt x="94437" y="30017"/>
                    </a:cubicBezTo>
                    <a:close/>
                    <a:moveTo>
                      <a:pt x="47484" y="30107"/>
                    </a:moveTo>
                    <a:cubicBezTo>
                      <a:pt x="47908" y="30107"/>
                      <a:pt x="48336" y="30145"/>
                      <a:pt x="48762" y="30224"/>
                    </a:cubicBezTo>
                    <a:cubicBezTo>
                      <a:pt x="47767" y="31407"/>
                      <a:pt x="47185" y="32912"/>
                      <a:pt x="47275" y="34498"/>
                    </a:cubicBezTo>
                    <a:cubicBezTo>
                      <a:pt x="46024" y="33195"/>
                      <a:pt x="44256" y="32357"/>
                      <a:pt x="42396" y="32357"/>
                    </a:cubicBezTo>
                    <a:cubicBezTo>
                      <a:pt x="42377" y="32357"/>
                      <a:pt x="42357" y="32357"/>
                      <a:pt x="42337" y="32357"/>
                    </a:cubicBezTo>
                    <a:cubicBezTo>
                      <a:pt x="43675" y="30909"/>
                      <a:pt x="45548" y="30107"/>
                      <a:pt x="47484" y="30107"/>
                    </a:cubicBezTo>
                    <a:close/>
                    <a:moveTo>
                      <a:pt x="60497" y="30107"/>
                    </a:moveTo>
                    <a:cubicBezTo>
                      <a:pt x="62433" y="30107"/>
                      <a:pt x="64308" y="30911"/>
                      <a:pt x="65653" y="32366"/>
                    </a:cubicBezTo>
                    <a:lnTo>
                      <a:pt x="65653" y="32366"/>
                    </a:lnTo>
                    <a:cubicBezTo>
                      <a:pt x="65650" y="32366"/>
                      <a:pt x="65647" y="32366"/>
                      <a:pt x="65644" y="32366"/>
                    </a:cubicBezTo>
                    <a:cubicBezTo>
                      <a:pt x="65624" y="32366"/>
                      <a:pt x="65604" y="32366"/>
                      <a:pt x="65584" y="32366"/>
                    </a:cubicBezTo>
                    <a:cubicBezTo>
                      <a:pt x="63715" y="32366"/>
                      <a:pt x="61957" y="33195"/>
                      <a:pt x="60706" y="34498"/>
                    </a:cubicBezTo>
                    <a:cubicBezTo>
                      <a:pt x="60796" y="32912"/>
                      <a:pt x="60214" y="31407"/>
                      <a:pt x="59219" y="30224"/>
                    </a:cubicBezTo>
                    <a:cubicBezTo>
                      <a:pt x="59644" y="30145"/>
                      <a:pt x="60072" y="30107"/>
                      <a:pt x="60497" y="30107"/>
                    </a:cubicBezTo>
                    <a:close/>
                    <a:moveTo>
                      <a:pt x="106093" y="25399"/>
                    </a:moveTo>
                    <a:cubicBezTo>
                      <a:pt x="106554" y="25399"/>
                      <a:pt x="107019" y="25445"/>
                      <a:pt x="107480" y="25538"/>
                    </a:cubicBezTo>
                    <a:cubicBezTo>
                      <a:pt x="106477" y="26801"/>
                      <a:pt x="105930" y="28395"/>
                      <a:pt x="106136" y="30070"/>
                    </a:cubicBezTo>
                    <a:lnTo>
                      <a:pt x="106136" y="30070"/>
                    </a:lnTo>
                    <a:cubicBezTo>
                      <a:pt x="106645" y="29957"/>
                      <a:pt x="107158" y="29902"/>
                      <a:pt x="107667" y="29902"/>
                    </a:cubicBezTo>
                    <a:cubicBezTo>
                      <a:pt x="109601" y="29902"/>
                      <a:pt x="111474" y="30700"/>
                      <a:pt x="112821" y="32160"/>
                    </a:cubicBezTo>
                    <a:cubicBezTo>
                      <a:pt x="112802" y="32160"/>
                      <a:pt x="112783" y="32160"/>
                      <a:pt x="112764" y="32160"/>
                    </a:cubicBezTo>
                    <a:cubicBezTo>
                      <a:pt x="110778" y="32160"/>
                      <a:pt x="108911" y="33096"/>
                      <a:pt x="107659" y="34543"/>
                    </a:cubicBezTo>
                    <a:cubicBezTo>
                      <a:pt x="107785" y="32877"/>
                      <a:pt x="107175" y="31300"/>
                      <a:pt x="106127" y="30072"/>
                    </a:cubicBezTo>
                    <a:cubicBezTo>
                      <a:pt x="106130" y="30071"/>
                      <a:pt x="106132" y="30071"/>
                      <a:pt x="106134" y="30070"/>
                    </a:cubicBezTo>
                    <a:lnTo>
                      <a:pt x="106134" y="30070"/>
                    </a:lnTo>
                    <a:lnTo>
                      <a:pt x="106127" y="30063"/>
                    </a:lnTo>
                    <a:cubicBezTo>
                      <a:pt x="104875" y="28607"/>
                      <a:pt x="102990" y="27652"/>
                      <a:pt x="100995" y="27652"/>
                    </a:cubicBezTo>
                    <a:cubicBezTo>
                      <a:pt x="100979" y="27652"/>
                      <a:pt x="100964" y="27652"/>
                      <a:pt x="100948" y="27653"/>
                    </a:cubicBezTo>
                    <a:lnTo>
                      <a:pt x="100948" y="27653"/>
                    </a:lnTo>
                    <a:cubicBezTo>
                      <a:pt x="102286" y="26199"/>
                      <a:pt x="104161" y="25399"/>
                      <a:pt x="106093" y="25399"/>
                    </a:cubicBezTo>
                    <a:close/>
                    <a:moveTo>
                      <a:pt x="13651" y="30209"/>
                    </a:moveTo>
                    <a:cubicBezTo>
                      <a:pt x="15587" y="30209"/>
                      <a:pt x="17458" y="31009"/>
                      <a:pt x="18799" y="32455"/>
                    </a:cubicBezTo>
                    <a:lnTo>
                      <a:pt x="18799" y="32455"/>
                    </a:lnTo>
                    <a:cubicBezTo>
                      <a:pt x="18788" y="32455"/>
                      <a:pt x="18777" y="32455"/>
                      <a:pt x="18766" y="32455"/>
                    </a:cubicBezTo>
                    <a:cubicBezTo>
                      <a:pt x="16897" y="32455"/>
                      <a:pt x="15129" y="33294"/>
                      <a:pt x="13888" y="34597"/>
                    </a:cubicBezTo>
                    <a:cubicBezTo>
                      <a:pt x="13968" y="33002"/>
                      <a:pt x="13386" y="31497"/>
                      <a:pt x="12391" y="30323"/>
                    </a:cubicBezTo>
                    <a:cubicBezTo>
                      <a:pt x="12811" y="30247"/>
                      <a:pt x="13233" y="30209"/>
                      <a:pt x="13651" y="30209"/>
                    </a:cubicBezTo>
                    <a:close/>
                    <a:moveTo>
                      <a:pt x="23971" y="30205"/>
                    </a:moveTo>
                    <a:cubicBezTo>
                      <a:pt x="24396" y="30205"/>
                      <a:pt x="24824" y="30244"/>
                      <a:pt x="25250" y="30323"/>
                    </a:cubicBezTo>
                    <a:cubicBezTo>
                      <a:pt x="24255" y="31497"/>
                      <a:pt x="23673" y="33002"/>
                      <a:pt x="23753" y="34597"/>
                    </a:cubicBezTo>
                    <a:cubicBezTo>
                      <a:pt x="22512" y="33294"/>
                      <a:pt x="20744" y="32455"/>
                      <a:pt x="18884" y="32455"/>
                    </a:cubicBezTo>
                    <a:cubicBezTo>
                      <a:pt x="18864" y="32455"/>
                      <a:pt x="18845" y="32455"/>
                      <a:pt x="18825" y="32455"/>
                    </a:cubicBezTo>
                    <a:cubicBezTo>
                      <a:pt x="20162" y="31008"/>
                      <a:pt x="22036" y="30205"/>
                      <a:pt x="23971" y="30205"/>
                    </a:cubicBezTo>
                    <a:close/>
                    <a:moveTo>
                      <a:pt x="35606" y="25605"/>
                    </a:moveTo>
                    <a:cubicBezTo>
                      <a:pt x="36068" y="25605"/>
                      <a:pt x="36534" y="25651"/>
                      <a:pt x="36997" y="25744"/>
                    </a:cubicBezTo>
                    <a:cubicBezTo>
                      <a:pt x="35993" y="26999"/>
                      <a:pt x="35438" y="28593"/>
                      <a:pt x="35644" y="30269"/>
                    </a:cubicBezTo>
                    <a:cubicBezTo>
                      <a:pt x="36150" y="30158"/>
                      <a:pt x="36661" y="30103"/>
                      <a:pt x="37168" y="30103"/>
                    </a:cubicBezTo>
                    <a:cubicBezTo>
                      <a:pt x="39104" y="30103"/>
                      <a:pt x="40980" y="30899"/>
                      <a:pt x="42329" y="32357"/>
                    </a:cubicBezTo>
                    <a:lnTo>
                      <a:pt x="42329" y="32357"/>
                    </a:lnTo>
                    <a:cubicBezTo>
                      <a:pt x="42313" y="32357"/>
                      <a:pt x="42297" y="32357"/>
                      <a:pt x="42282" y="32357"/>
                    </a:cubicBezTo>
                    <a:cubicBezTo>
                      <a:pt x="40295" y="32357"/>
                      <a:pt x="38428" y="33302"/>
                      <a:pt x="37176" y="34749"/>
                    </a:cubicBezTo>
                    <a:cubicBezTo>
                      <a:pt x="37302" y="33074"/>
                      <a:pt x="36692" y="31497"/>
                      <a:pt x="35644" y="30269"/>
                    </a:cubicBezTo>
                    <a:cubicBezTo>
                      <a:pt x="34392" y="28813"/>
                      <a:pt x="32507" y="27858"/>
                      <a:pt x="30511" y="27858"/>
                    </a:cubicBezTo>
                    <a:cubicBezTo>
                      <a:pt x="30496" y="27858"/>
                      <a:pt x="30480" y="27859"/>
                      <a:pt x="30465" y="27859"/>
                    </a:cubicBezTo>
                    <a:lnTo>
                      <a:pt x="30465" y="27859"/>
                    </a:lnTo>
                    <a:cubicBezTo>
                      <a:pt x="31803" y="26405"/>
                      <a:pt x="33672" y="25605"/>
                      <a:pt x="35606" y="25605"/>
                    </a:cubicBezTo>
                    <a:close/>
                    <a:moveTo>
                      <a:pt x="124475" y="28056"/>
                    </a:moveTo>
                    <a:cubicBezTo>
                      <a:pt x="127650" y="28056"/>
                      <a:pt x="130827" y="30135"/>
                      <a:pt x="130867" y="34292"/>
                    </a:cubicBezTo>
                    <a:cubicBezTo>
                      <a:pt x="130389" y="34187"/>
                      <a:pt x="129906" y="34136"/>
                      <a:pt x="129427" y="34136"/>
                    </a:cubicBezTo>
                    <a:cubicBezTo>
                      <a:pt x="127574" y="34136"/>
                      <a:pt x="125776" y="34904"/>
                      <a:pt x="124487" y="36299"/>
                    </a:cubicBezTo>
                    <a:cubicBezTo>
                      <a:pt x="123213" y="34927"/>
                      <a:pt x="121434" y="34140"/>
                      <a:pt x="119564" y="34140"/>
                    </a:cubicBezTo>
                    <a:cubicBezTo>
                      <a:pt x="119553" y="34140"/>
                      <a:pt x="119543" y="34140"/>
                      <a:pt x="119532" y="34140"/>
                    </a:cubicBezTo>
                    <a:cubicBezTo>
                      <a:pt x="119048" y="34140"/>
                      <a:pt x="118564" y="34185"/>
                      <a:pt x="118089" y="34292"/>
                    </a:cubicBezTo>
                    <a:cubicBezTo>
                      <a:pt x="118125" y="30135"/>
                      <a:pt x="121299" y="28056"/>
                      <a:pt x="124475" y="28056"/>
                    </a:cubicBezTo>
                    <a:close/>
                    <a:moveTo>
                      <a:pt x="100943" y="28163"/>
                    </a:moveTo>
                    <a:cubicBezTo>
                      <a:pt x="104120" y="28163"/>
                      <a:pt x="107296" y="30242"/>
                      <a:pt x="107337" y="34400"/>
                    </a:cubicBezTo>
                    <a:cubicBezTo>
                      <a:pt x="106858" y="34295"/>
                      <a:pt x="106375" y="34244"/>
                      <a:pt x="105896" y="34244"/>
                    </a:cubicBezTo>
                    <a:cubicBezTo>
                      <a:pt x="104045" y="34244"/>
                      <a:pt x="102248" y="35008"/>
                      <a:pt x="100952" y="36393"/>
                    </a:cubicBezTo>
                    <a:lnTo>
                      <a:pt x="100952" y="36393"/>
                    </a:lnTo>
                    <a:cubicBezTo>
                      <a:pt x="99679" y="35024"/>
                      <a:pt x="97893" y="34247"/>
                      <a:pt x="96025" y="34247"/>
                    </a:cubicBezTo>
                    <a:cubicBezTo>
                      <a:pt x="96014" y="34247"/>
                      <a:pt x="96004" y="34247"/>
                      <a:pt x="95993" y="34248"/>
                    </a:cubicBezTo>
                    <a:cubicBezTo>
                      <a:pt x="95509" y="34248"/>
                      <a:pt x="95025" y="34292"/>
                      <a:pt x="94550" y="34400"/>
                    </a:cubicBezTo>
                    <a:cubicBezTo>
                      <a:pt x="94590" y="30242"/>
                      <a:pt x="97767" y="28163"/>
                      <a:pt x="100943" y="28163"/>
                    </a:cubicBezTo>
                    <a:close/>
                    <a:moveTo>
                      <a:pt x="77631" y="28160"/>
                    </a:moveTo>
                    <a:cubicBezTo>
                      <a:pt x="80803" y="28160"/>
                      <a:pt x="83975" y="30235"/>
                      <a:pt x="84021" y="34387"/>
                    </a:cubicBezTo>
                    <a:lnTo>
                      <a:pt x="84021" y="34387"/>
                    </a:lnTo>
                    <a:cubicBezTo>
                      <a:pt x="83552" y="34288"/>
                      <a:pt x="83080" y="34239"/>
                      <a:pt x="82612" y="34239"/>
                    </a:cubicBezTo>
                    <a:cubicBezTo>
                      <a:pt x="80751" y="34239"/>
                      <a:pt x="78950" y="35006"/>
                      <a:pt x="77651" y="36398"/>
                    </a:cubicBezTo>
                    <a:cubicBezTo>
                      <a:pt x="76377" y="35026"/>
                      <a:pt x="74589" y="34247"/>
                      <a:pt x="72710" y="34247"/>
                    </a:cubicBezTo>
                    <a:cubicBezTo>
                      <a:pt x="72699" y="34247"/>
                      <a:pt x="72688" y="34247"/>
                      <a:pt x="72678" y="34248"/>
                    </a:cubicBezTo>
                    <a:cubicBezTo>
                      <a:pt x="72194" y="34248"/>
                      <a:pt x="71710" y="34292"/>
                      <a:pt x="71235" y="34400"/>
                    </a:cubicBezTo>
                    <a:cubicBezTo>
                      <a:pt x="71275" y="30241"/>
                      <a:pt x="74454" y="28160"/>
                      <a:pt x="77631" y="28160"/>
                    </a:cubicBezTo>
                    <a:close/>
                    <a:moveTo>
                      <a:pt x="53992" y="28260"/>
                    </a:moveTo>
                    <a:cubicBezTo>
                      <a:pt x="57167" y="28260"/>
                      <a:pt x="60343" y="30336"/>
                      <a:pt x="60384" y="34488"/>
                    </a:cubicBezTo>
                    <a:lnTo>
                      <a:pt x="60384" y="34488"/>
                    </a:lnTo>
                    <a:cubicBezTo>
                      <a:pt x="59912" y="34387"/>
                      <a:pt x="59436" y="34338"/>
                      <a:pt x="58965" y="34338"/>
                    </a:cubicBezTo>
                    <a:cubicBezTo>
                      <a:pt x="57104" y="34338"/>
                      <a:pt x="55304" y="35104"/>
                      <a:pt x="54004" y="36497"/>
                    </a:cubicBezTo>
                    <a:cubicBezTo>
                      <a:pt x="52723" y="35117"/>
                      <a:pt x="50931" y="34337"/>
                      <a:pt x="49049" y="34337"/>
                    </a:cubicBezTo>
                    <a:cubicBezTo>
                      <a:pt x="48565" y="34337"/>
                      <a:pt x="48081" y="34391"/>
                      <a:pt x="47606" y="34489"/>
                    </a:cubicBezTo>
                    <a:cubicBezTo>
                      <a:pt x="47642" y="30336"/>
                      <a:pt x="50816" y="28260"/>
                      <a:pt x="53992" y="28260"/>
                    </a:cubicBezTo>
                    <a:close/>
                    <a:moveTo>
                      <a:pt x="7166" y="28348"/>
                    </a:moveTo>
                    <a:cubicBezTo>
                      <a:pt x="10341" y="28348"/>
                      <a:pt x="13516" y="30427"/>
                      <a:pt x="13556" y="34588"/>
                    </a:cubicBezTo>
                    <a:cubicBezTo>
                      <a:pt x="13083" y="34486"/>
                      <a:pt x="12605" y="34436"/>
                      <a:pt x="12131" y="34436"/>
                    </a:cubicBezTo>
                    <a:cubicBezTo>
                      <a:pt x="10273" y="34436"/>
                      <a:pt x="8469" y="35201"/>
                      <a:pt x="7176" y="36586"/>
                    </a:cubicBezTo>
                    <a:cubicBezTo>
                      <a:pt x="5893" y="35223"/>
                      <a:pt x="4106" y="34445"/>
                      <a:pt x="2227" y="34445"/>
                    </a:cubicBezTo>
                    <a:cubicBezTo>
                      <a:pt x="2216" y="34445"/>
                      <a:pt x="2205" y="34445"/>
                      <a:pt x="2194" y="34445"/>
                    </a:cubicBezTo>
                    <a:lnTo>
                      <a:pt x="2212" y="34427"/>
                    </a:lnTo>
                    <a:cubicBezTo>
                      <a:pt x="1728" y="34427"/>
                      <a:pt x="1245" y="34481"/>
                      <a:pt x="770" y="34588"/>
                    </a:cubicBezTo>
                    <a:cubicBezTo>
                      <a:pt x="810" y="30429"/>
                      <a:pt x="3988" y="28348"/>
                      <a:pt x="7166" y="28348"/>
                    </a:cubicBezTo>
                    <a:close/>
                    <a:moveTo>
                      <a:pt x="30465" y="28364"/>
                    </a:moveTo>
                    <a:cubicBezTo>
                      <a:pt x="33638" y="28364"/>
                      <a:pt x="36811" y="30439"/>
                      <a:pt x="36854" y="34593"/>
                    </a:cubicBezTo>
                    <a:lnTo>
                      <a:pt x="36854" y="34593"/>
                    </a:lnTo>
                    <a:cubicBezTo>
                      <a:pt x="36384" y="34494"/>
                      <a:pt x="35912" y="34445"/>
                      <a:pt x="35443" y="34445"/>
                    </a:cubicBezTo>
                    <a:cubicBezTo>
                      <a:pt x="33580" y="34445"/>
                      <a:pt x="31775" y="35212"/>
                      <a:pt x="30483" y="36604"/>
                    </a:cubicBezTo>
                    <a:cubicBezTo>
                      <a:pt x="29201" y="35224"/>
                      <a:pt x="27409" y="34445"/>
                      <a:pt x="25528" y="34445"/>
                    </a:cubicBezTo>
                    <a:cubicBezTo>
                      <a:pt x="25044" y="34445"/>
                      <a:pt x="24560" y="34498"/>
                      <a:pt x="24085" y="34597"/>
                    </a:cubicBezTo>
                    <a:cubicBezTo>
                      <a:pt x="24116" y="30443"/>
                      <a:pt x="27290" y="28364"/>
                      <a:pt x="30465" y="28364"/>
                    </a:cubicBezTo>
                    <a:close/>
                    <a:moveTo>
                      <a:pt x="119327" y="34515"/>
                    </a:moveTo>
                    <a:cubicBezTo>
                      <a:pt x="121267" y="34515"/>
                      <a:pt x="123141" y="35318"/>
                      <a:pt x="124478" y="36765"/>
                    </a:cubicBezTo>
                    <a:cubicBezTo>
                      <a:pt x="124458" y="36765"/>
                      <a:pt x="124439" y="36765"/>
                      <a:pt x="124419" y="36765"/>
                    </a:cubicBezTo>
                    <a:cubicBezTo>
                      <a:pt x="122550" y="36765"/>
                      <a:pt x="120782" y="37604"/>
                      <a:pt x="119541" y="38907"/>
                    </a:cubicBezTo>
                    <a:cubicBezTo>
                      <a:pt x="119622" y="37312"/>
                      <a:pt x="119039" y="35816"/>
                      <a:pt x="118045" y="34633"/>
                    </a:cubicBezTo>
                    <a:cubicBezTo>
                      <a:pt x="118472" y="34554"/>
                      <a:pt x="118901" y="34515"/>
                      <a:pt x="119327" y="34515"/>
                    </a:cubicBezTo>
                    <a:close/>
                    <a:moveTo>
                      <a:pt x="129624" y="34515"/>
                    </a:moveTo>
                    <a:cubicBezTo>
                      <a:pt x="130049" y="34515"/>
                      <a:pt x="130477" y="34554"/>
                      <a:pt x="130903" y="34633"/>
                    </a:cubicBezTo>
                    <a:cubicBezTo>
                      <a:pt x="129908" y="35816"/>
                      <a:pt x="129326" y="37312"/>
                      <a:pt x="129415" y="38907"/>
                    </a:cubicBezTo>
                    <a:cubicBezTo>
                      <a:pt x="128165" y="37604"/>
                      <a:pt x="126397" y="36765"/>
                      <a:pt x="124537" y="36765"/>
                    </a:cubicBezTo>
                    <a:cubicBezTo>
                      <a:pt x="124517" y="36765"/>
                      <a:pt x="124498" y="36765"/>
                      <a:pt x="124478" y="36765"/>
                    </a:cubicBezTo>
                    <a:cubicBezTo>
                      <a:pt x="125815" y="35318"/>
                      <a:pt x="127689" y="34515"/>
                      <a:pt x="129624" y="34515"/>
                    </a:cubicBezTo>
                    <a:close/>
                    <a:moveTo>
                      <a:pt x="82770" y="34620"/>
                    </a:moveTo>
                    <a:cubicBezTo>
                      <a:pt x="83198" y="34620"/>
                      <a:pt x="83629" y="34660"/>
                      <a:pt x="84057" y="34740"/>
                    </a:cubicBezTo>
                    <a:cubicBezTo>
                      <a:pt x="83556" y="35341"/>
                      <a:pt x="83152" y="36031"/>
                      <a:pt x="82893" y="36765"/>
                    </a:cubicBezTo>
                    <a:lnTo>
                      <a:pt x="82875" y="36765"/>
                    </a:lnTo>
                    <a:cubicBezTo>
                      <a:pt x="82633" y="37473"/>
                      <a:pt x="82534" y="38208"/>
                      <a:pt x="82570" y="38952"/>
                    </a:cubicBezTo>
                    <a:cubicBezTo>
                      <a:pt x="81324" y="37644"/>
                      <a:pt x="79559" y="36810"/>
                      <a:pt x="77695" y="36810"/>
                    </a:cubicBezTo>
                    <a:cubicBezTo>
                      <a:pt x="79026" y="35399"/>
                      <a:pt x="80871" y="34620"/>
                      <a:pt x="82770" y="34620"/>
                    </a:cubicBezTo>
                    <a:close/>
                    <a:moveTo>
                      <a:pt x="95806" y="34620"/>
                    </a:moveTo>
                    <a:cubicBezTo>
                      <a:pt x="97710" y="34620"/>
                      <a:pt x="99556" y="35399"/>
                      <a:pt x="100894" y="36810"/>
                    </a:cubicBezTo>
                    <a:cubicBezTo>
                      <a:pt x="99021" y="36810"/>
                      <a:pt x="97256" y="37644"/>
                      <a:pt x="96011" y="38952"/>
                    </a:cubicBezTo>
                    <a:cubicBezTo>
                      <a:pt x="96047" y="38208"/>
                      <a:pt x="95948" y="37473"/>
                      <a:pt x="95706" y="36765"/>
                    </a:cubicBezTo>
                    <a:lnTo>
                      <a:pt x="95679" y="36765"/>
                    </a:lnTo>
                    <a:cubicBezTo>
                      <a:pt x="95419" y="36031"/>
                      <a:pt x="95025" y="35341"/>
                      <a:pt x="94514" y="34740"/>
                    </a:cubicBezTo>
                    <a:cubicBezTo>
                      <a:pt x="94944" y="34660"/>
                      <a:pt x="95377" y="34620"/>
                      <a:pt x="95806" y="34620"/>
                    </a:cubicBezTo>
                    <a:close/>
                    <a:moveTo>
                      <a:pt x="59142" y="34720"/>
                    </a:moveTo>
                    <a:cubicBezTo>
                      <a:pt x="59570" y="34720"/>
                      <a:pt x="60000" y="34759"/>
                      <a:pt x="60429" y="34839"/>
                    </a:cubicBezTo>
                    <a:cubicBezTo>
                      <a:pt x="59434" y="36022"/>
                      <a:pt x="58852" y="37518"/>
                      <a:pt x="58941" y="39113"/>
                    </a:cubicBezTo>
                    <a:cubicBezTo>
                      <a:pt x="57691" y="37810"/>
                      <a:pt x="55923" y="36971"/>
                      <a:pt x="54063" y="36971"/>
                    </a:cubicBezTo>
                    <a:cubicBezTo>
                      <a:pt x="54043" y="36971"/>
                      <a:pt x="54024" y="36971"/>
                      <a:pt x="54004" y="36972"/>
                    </a:cubicBezTo>
                    <a:cubicBezTo>
                      <a:pt x="53984" y="36971"/>
                      <a:pt x="53964" y="36971"/>
                      <a:pt x="53945" y="36971"/>
                    </a:cubicBezTo>
                    <a:cubicBezTo>
                      <a:pt x="52076" y="36971"/>
                      <a:pt x="50308" y="37810"/>
                      <a:pt x="49067" y="39113"/>
                    </a:cubicBezTo>
                    <a:cubicBezTo>
                      <a:pt x="49147" y="37518"/>
                      <a:pt x="48565" y="36022"/>
                      <a:pt x="47579" y="34839"/>
                    </a:cubicBezTo>
                    <a:cubicBezTo>
                      <a:pt x="48004" y="34760"/>
                      <a:pt x="48431" y="34721"/>
                      <a:pt x="48855" y="34721"/>
                    </a:cubicBezTo>
                    <a:cubicBezTo>
                      <a:pt x="50785" y="34721"/>
                      <a:pt x="52658" y="35523"/>
                      <a:pt x="53995" y="36963"/>
                    </a:cubicBezTo>
                    <a:lnTo>
                      <a:pt x="54004" y="36963"/>
                    </a:lnTo>
                    <a:cubicBezTo>
                      <a:pt x="55339" y="35517"/>
                      <a:pt x="57210" y="34720"/>
                      <a:pt x="59142" y="34720"/>
                    </a:cubicBezTo>
                    <a:close/>
                    <a:moveTo>
                      <a:pt x="12301" y="34821"/>
                    </a:moveTo>
                    <a:cubicBezTo>
                      <a:pt x="12724" y="34821"/>
                      <a:pt x="13150" y="34859"/>
                      <a:pt x="13574" y="34938"/>
                    </a:cubicBezTo>
                    <a:cubicBezTo>
                      <a:pt x="13063" y="35538"/>
                      <a:pt x="12669" y="36228"/>
                      <a:pt x="12409" y="36972"/>
                    </a:cubicBezTo>
                    <a:lnTo>
                      <a:pt x="12382" y="36972"/>
                    </a:lnTo>
                    <a:cubicBezTo>
                      <a:pt x="12141" y="37670"/>
                      <a:pt x="12042" y="38414"/>
                      <a:pt x="12087" y="39149"/>
                    </a:cubicBezTo>
                    <a:cubicBezTo>
                      <a:pt x="10841" y="37850"/>
                      <a:pt x="9076" y="37007"/>
                      <a:pt x="7212" y="37007"/>
                    </a:cubicBezTo>
                    <a:cubicBezTo>
                      <a:pt x="8547" y="35599"/>
                      <a:pt x="10392" y="34821"/>
                      <a:pt x="12301" y="34821"/>
                    </a:cubicBezTo>
                    <a:close/>
                    <a:moveTo>
                      <a:pt x="25305" y="34821"/>
                    </a:moveTo>
                    <a:cubicBezTo>
                      <a:pt x="27216" y="34821"/>
                      <a:pt x="29067" y="35599"/>
                      <a:pt x="30402" y="37007"/>
                    </a:cubicBezTo>
                    <a:cubicBezTo>
                      <a:pt x="28538" y="37007"/>
                      <a:pt x="26764" y="37841"/>
                      <a:pt x="25519" y="39149"/>
                    </a:cubicBezTo>
                    <a:cubicBezTo>
                      <a:pt x="25563" y="38414"/>
                      <a:pt x="25456" y="37670"/>
                      <a:pt x="25223" y="36972"/>
                    </a:cubicBezTo>
                    <a:lnTo>
                      <a:pt x="25196" y="36972"/>
                    </a:lnTo>
                    <a:cubicBezTo>
                      <a:pt x="24936" y="36228"/>
                      <a:pt x="24542" y="35538"/>
                      <a:pt x="24031" y="34938"/>
                    </a:cubicBezTo>
                    <a:cubicBezTo>
                      <a:pt x="24455" y="34859"/>
                      <a:pt x="24882" y="34821"/>
                      <a:pt x="25305" y="34821"/>
                    </a:cubicBezTo>
                    <a:close/>
                    <a:moveTo>
                      <a:pt x="106096" y="34617"/>
                    </a:moveTo>
                    <a:cubicBezTo>
                      <a:pt x="106559" y="34617"/>
                      <a:pt x="107026" y="34664"/>
                      <a:pt x="107489" y="34758"/>
                    </a:cubicBezTo>
                    <a:cubicBezTo>
                      <a:pt x="106495" y="35995"/>
                      <a:pt x="105948" y="37563"/>
                      <a:pt x="106127" y="39212"/>
                    </a:cubicBezTo>
                    <a:cubicBezTo>
                      <a:pt x="104873" y="37760"/>
                      <a:pt x="103000" y="36810"/>
                      <a:pt x="101011" y="36810"/>
                    </a:cubicBezTo>
                    <a:cubicBezTo>
                      <a:pt x="102344" y="35398"/>
                      <a:pt x="104192" y="34617"/>
                      <a:pt x="106096" y="34617"/>
                    </a:cubicBezTo>
                    <a:close/>
                    <a:moveTo>
                      <a:pt x="70794" y="30109"/>
                    </a:moveTo>
                    <a:cubicBezTo>
                      <a:pt x="71289" y="30109"/>
                      <a:pt x="71788" y="30161"/>
                      <a:pt x="72283" y="30269"/>
                    </a:cubicBezTo>
                    <a:cubicBezTo>
                      <a:pt x="71289" y="31524"/>
                      <a:pt x="70742" y="33110"/>
                      <a:pt x="70939" y="34785"/>
                    </a:cubicBezTo>
                    <a:lnTo>
                      <a:pt x="70957" y="34785"/>
                    </a:lnTo>
                    <a:cubicBezTo>
                      <a:pt x="71462" y="34672"/>
                      <a:pt x="71973" y="34617"/>
                      <a:pt x="72479" y="34617"/>
                    </a:cubicBezTo>
                    <a:cubicBezTo>
                      <a:pt x="74381" y="34617"/>
                      <a:pt x="76233" y="35395"/>
                      <a:pt x="77570" y="36810"/>
                    </a:cubicBezTo>
                    <a:cubicBezTo>
                      <a:pt x="75527" y="36810"/>
                      <a:pt x="73601" y="37814"/>
                      <a:pt x="72346" y="39337"/>
                    </a:cubicBezTo>
                    <a:cubicBezTo>
                      <a:pt x="72694" y="35639"/>
                      <a:pt x="69398" y="32366"/>
                      <a:pt x="65704" y="32366"/>
                    </a:cubicBezTo>
                    <a:cubicBezTo>
                      <a:pt x="65687" y="32366"/>
                      <a:pt x="65670" y="32366"/>
                      <a:pt x="65653" y="32366"/>
                    </a:cubicBezTo>
                    <a:lnTo>
                      <a:pt x="65653" y="32366"/>
                    </a:lnTo>
                    <a:cubicBezTo>
                      <a:pt x="66994" y="30911"/>
                      <a:pt x="68863" y="30109"/>
                      <a:pt x="70794" y="30109"/>
                    </a:cubicBezTo>
                    <a:close/>
                    <a:moveTo>
                      <a:pt x="35613" y="34809"/>
                    </a:moveTo>
                    <a:cubicBezTo>
                      <a:pt x="36073" y="34809"/>
                      <a:pt x="36537" y="34854"/>
                      <a:pt x="36997" y="34946"/>
                    </a:cubicBezTo>
                    <a:cubicBezTo>
                      <a:pt x="36013" y="36189"/>
                      <a:pt x="35458" y="37762"/>
                      <a:pt x="35634" y="39407"/>
                    </a:cubicBezTo>
                    <a:lnTo>
                      <a:pt x="35634" y="39407"/>
                    </a:lnTo>
                    <a:cubicBezTo>
                      <a:pt x="34388" y="37948"/>
                      <a:pt x="32507" y="36998"/>
                      <a:pt x="30519" y="36998"/>
                    </a:cubicBezTo>
                    <a:cubicBezTo>
                      <a:pt x="31861" y="35584"/>
                      <a:pt x="33709" y="34809"/>
                      <a:pt x="35613" y="34809"/>
                    </a:cubicBezTo>
                    <a:close/>
                    <a:moveTo>
                      <a:pt x="136132" y="32662"/>
                    </a:moveTo>
                    <a:cubicBezTo>
                      <a:pt x="139308" y="32662"/>
                      <a:pt x="142484" y="34740"/>
                      <a:pt x="142525" y="38898"/>
                    </a:cubicBezTo>
                    <a:cubicBezTo>
                      <a:pt x="142046" y="38793"/>
                      <a:pt x="141563" y="38742"/>
                      <a:pt x="141084" y="38742"/>
                    </a:cubicBezTo>
                    <a:cubicBezTo>
                      <a:pt x="139231" y="38742"/>
                      <a:pt x="137433" y="39508"/>
                      <a:pt x="136145" y="40896"/>
                    </a:cubicBezTo>
                    <a:cubicBezTo>
                      <a:pt x="134863" y="39525"/>
                      <a:pt x="133071" y="38737"/>
                      <a:pt x="131190" y="38737"/>
                    </a:cubicBezTo>
                    <a:cubicBezTo>
                      <a:pt x="130706" y="38737"/>
                      <a:pt x="130222" y="38791"/>
                      <a:pt x="129747" y="38898"/>
                    </a:cubicBezTo>
                    <a:cubicBezTo>
                      <a:pt x="129783" y="34740"/>
                      <a:pt x="132957" y="32662"/>
                      <a:pt x="136132" y="32662"/>
                    </a:cubicBezTo>
                    <a:close/>
                    <a:moveTo>
                      <a:pt x="112818" y="32662"/>
                    </a:moveTo>
                    <a:cubicBezTo>
                      <a:pt x="115995" y="32662"/>
                      <a:pt x="119174" y="34740"/>
                      <a:pt x="119218" y="38898"/>
                    </a:cubicBezTo>
                    <a:cubicBezTo>
                      <a:pt x="118738" y="38793"/>
                      <a:pt x="118254" y="38742"/>
                      <a:pt x="117774" y="38742"/>
                    </a:cubicBezTo>
                    <a:cubicBezTo>
                      <a:pt x="115916" y="38742"/>
                      <a:pt x="114117" y="39510"/>
                      <a:pt x="112821" y="40905"/>
                    </a:cubicBezTo>
                    <a:cubicBezTo>
                      <a:pt x="111548" y="39525"/>
                      <a:pt x="109756" y="38746"/>
                      <a:pt x="107874" y="38746"/>
                    </a:cubicBezTo>
                    <a:cubicBezTo>
                      <a:pt x="107391" y="38746"/>
                      <a:pt x="106907" y="38791"/>
                      <a:pt x="106432" y="38898"/>
                    </a:cubicBezTo>
                    <a:cubicBezTo>
                      <a:pt x="106468" y="34740"/>
                      <a:pt x="109642" y="32662"/>
                      <a:pt x="112818" y="32662"/>
                    </a:cubicBezTo>
                    <a:close/>
                    <a:moveTo>
                      <a:pt x="89290" y="32762"/>
                    </a:moveTo>
                    <a:cubicBezTo>
                      <a:pt x="91871" y="32762"/>
                      <a:pt x="94452" y="34136"/>
                      <a:pt x="95348" y="36882"/>
                    </a:cubicBezTo>
                    <a:lnTo>
                      <a:pt x="95375" y="36882"/>
                    </a:lnTo>
                    <a:cubicBezTo>
                      <a:pt x="95572" y="37545"/>
                      <a:pt x="95679" y="38235"/>
                      <a:pt x="95688" y="38934"/>
                    </a:cubicBezTo>
                    <a:cubicBezTo>
                      <a:pt x="95213" y="38832"/>
                      <a:pt x="94735" y="38782"/>
                      <a:pt x="94260" y="38782"/>
                    </a:cubicBezTo>
                    <a:cubicBezTo>
                      <a:pt x="92399" y="38782"/>
                      <a:pt x="90599" y="39549"/>
                      <a:pt x="89299" y="40941"/>
                    </a:cubicBezTo>
                    <a:cubicBezTo>
                      <a:pt x="88018" y="39561"/>
                      <a:pt x="86226" y="38782"/>
                      <a:pt x="84344" y="38782"/>
                    </a:cubicBezTo>
                    <a:cubicBezTo>
                      <a:pt x="83860" y="38782"/>
                      <a:pt x="83376" y="38835"/>
                      <a:pt x="82902" y="38934"/>
                    </a:cubicBezTo>
                    <a:cubicBezTo>
                      <a:pt x="82902" y="38235"/>
                      <a:pt x="83009" y="37545"/>
                      <a:pt x="83215" y="36882"/>
                    </a:cubicBezTo>
                    <a:lnTo>
                      <a:pt x="83233" y="36882"/>
                    </a:lnTo>
                    <a:cubicBezTo>
                      <a:pt x="84129" y="34136"/>
                      <a:pt x="86710" y="32762"/>
                      <a:pt x="89290" y="32762"/>
                    </a:cubicBezTo>
                    <a:close/>
                    <a:moveTo>
                      <a:pt x="42338" y="32863"/>
                    </a:moveTo>
                    <a:cubicBezTo>
                      <a:pt x="45512" y="32863"/>
                      <a:pt x="48684" y="34938"/>
                      <a:pt x="48726" y="39091"/>
                    </a:cubicBezTo>
                    <a:lnTo>
                      <a:pt x="48726" y="39091"/>
                    </a:lnTo>
                    <a:cubicBezTo>
                      <a:pt x="48257" y="38992"/>
                      <a:pt x="47785" y="38943"/>
                      <a:pt x="47316" y="38943"/>
                    </a:cubicBezTo>
                    <a:cubicBezTo>
                      <a:pt x="45455" y="38943"/>
                      <a:pt x="43655" y="39710"/>
                      <a:pt x="42355" y="41102"/>
                    </a:cubicBezTo>
                    <a:cubicBezTo>
                      <a:pt x="41081" y="39730"/>
                      <a:pt x="39293" y="38952"/>
                      <a:pt x="37414" y="38952"/>
                    </a:cubicBezTo>
                    <a:cubicBezTo>
                      <a:pt x="37404" y="38952"/>
                      <a:pt x="37393" y="38952"/>
                      <a:pt x="37382" y="38952"/>
                    </a:cubicBezTo>
                    <a:cubicBezTo>
                      <a:pt x="36898" y="38952"/>
                      <a:pt x="36415" y="38997"/>
                      <a:pt x="35940" y="39104"/>
                    </a:cubicBezTo>
                    <a:cubicBezTo>
                      <a:pt x="35980" y="34944"/>
                      <a:pt x="39160" y="32863"/>
                      <a:pt x="42338" y="32863"/>
                    </a:cubicBezTo>
                    <a:close/>
                    <a:moveTo>
                      <a:pt x="65648" y="32868"/>
                    </a:moveTo>
                    <a:cubicBezTo>
                      <a:pt x="68825" y="32868"/>
                      <a:pt x="72001" y="34946"/>
                      <a:pt x="72041" y="39104"/>
                    </a:cubicBezTo>
                    <a:cubicBezTo>
                      <a:pt x="71563" y="38999"/>
                      <a:pt x="71081" y="38948"/>
                      <a:pt x="70602" y="38948"/>
                    </a:cubicBezTo>
                    <a:cubicBezTo>
                      <a:pt x="68748" y="38948"/>
                      <a:pt x="66949" y="39716"/>
                      <a:pt x="65653" y="41111"/>
                    </a:cubicBezTo>
                    <a:cubicBezTo>
                      <a:pt x="64371" y="39731"/>
                      <a:pt x="62579" y="38952"/>
                      <a:pt x="60697" y="38952"/>
                    </a:cubicBezTo>
                    <a:cubicBezTo>
                      <a:pt x="60214" y="38952"/>
                      <a:pt x="59730" y="38997"/>
                      <a:pt x="59255" y="39104"/>
                    </a:cubicBezTo>
                    <a:cubicBezTo>
                      <a:pt x="59295" y="34946"/>
                      <a:pt x="62472" y="32868"/>
                      <a:pt x="65648" y="32868"/>
                    </a:cubicBezTo>
                    <a:close/>
                    <a:moveTo>
                      <a:pt x="18803" y="32968"/>
                    </a:moveTo>
                    <a:cubicBezTo>
                      <a:pt x="21386" y="32968"/>
                      <a:pt x="23968" y="34342"/>
                      <a:pt x="24864" y="37088"/>
                    </a:cubicBezTo>
                    <a:lnTo>
                      <a:pt x="24882" y="37088"/>
                    </a:lnTo>
                    <a:cubicBezTo>
                      <a:pt x="25088" y="37751"/>
                      <a:pt x="25196" y="38441"/>
                      <a:pt x="25196" y="39140"/>
                    </a:cubicBezTo>
                    <a:cubicBezTo>
                      <a:pt x="24723" y="39038"/>
                      <a:pt x="24246" y="38988"/>
                      <a:pt x="23772" y="38988"/>
                    </a:cubicBezTo>
                    <a:cubicBezTo>
                      <a:pt x="21913" y="38988"/>
                      <a:pt x="20107" y="39755"/>
                      <a:pt x="18807" y="41147"/>
                    </a:cubicBezTo>
                    <a:cubicBezTo>
                      <a:pt x="17526" y="39767"/>
                      <a:pt x="15734" y="38988"/>
                      <a:pt x="13852" y="38988"/>
                    </a:cubicBezTo>
                    <a:cubicBezTo>
                      <a:pt x="13368" y="38988"/>
                      <a:pt x="12884" y="39041"/>
                      <a:pt x="12409" y="39140"/>
                    </a:cubicBezTo>
                    <a:cubicBezTo>
                      <a:pt x="12409" y="38441"/>
                      <a:pt x="12517" y="37751"/>
                      <a:pt x="12723" y="37088"/>
                    </a:cubicBezTo>
                    <a:lnTo>
                      <a:pt x="12741" y="37088"/>
                    </a:lnTo>
                    <a:cubicBezTo>
                      <a:pt x="13637" y="34342"/>
                      <a:pt x="16220" y="32968"/>
                      <a:pt x="18803" y="32968"/>
                    </a:cubicBezTo>
                    <a:close/>
                    <a:moveTo>
                      <a:pt x="117968" y="39112"/>
                    </a:moveTo>
                    <a:cubicBezTo>
                      <a:pt x="118392" y="39112"/>
                      <a:pt x="118820" y="39151"/>
                      <a:pt x="119245" y="39230"/>
                    </a:cubicBezTo>
                    <a:cubicBezTo>
                      <a:pt x="118726" y="39848"/>
                      <a:pt x="118322" y="40565"/>
                      <a:pt x="118063" y="41326"/>
                    </a:cubicBezTo>
                    <a:lnTo>
                      <a:pt x="118063" y="41317"/>
                    </a:lnTo>
                    <a:lnTo>
                      <a:pt x="118054" y="41344"/>
                    </a:lnTo>
                    <a:cubicBezTo>
                      <a:pt x="118054" y="41353"/>
                      <a:pt x="118045" y="41362"/>
                      <a:pt x="118036" y="41380"/>
                    </a:cubicBezTo>
                    <a:cubicBezTo>
                      <a:pt x="117812" y="42061"/>
                      <a:pt x="117713" y="42787"/>
                      <a:pt x="117758" y="43504"/>
                    </a:cubicBezTo>
                    <a:cubicBezTo>
                      <a:pt x="116508" y="42200"/>
                      <a:pt x="114748" y="41362"/>
                      <a:pt x="112888" y="41362"/>
                    </a:cubicBezTo>
                    <a:cubicBezTo>
                      <a:pt x="112869" y="41362"/>
                      <a:pt x="112849" y="41362"/>
                      <a:pt x="112830" y="41362"/>
                    </a:cubicBezTo>
                    <a:cubicBezTo>
                      <a:pt x="114167" y="39915"/>
                      <a:pt x="116034" y="39112"/>
                      <a:pt x="117968" y="39112"/>
                    </a:cubicBezTo>
                    <a:close/>
                    <a:moveTo>
                      <a:pt x="130986" y="39112"/>
                    </a:moveTo>
                    <a:cubicBezTo>
                      <a:pt x="132916" y="39112"/>
                      <a:pt x="134791" y="39915"/>
                      <a:pt x="136136" y="41362"/>
                    </a:cubicBezTo>
                    <a:cubicBezTo>
                      <a:pt x="136116" y="41362"/>
                      <a:pt x="136096" y="41362"/>
                      <a:pt x="136077" y="41362"/>
                    </a:cubicBezTo>
                    <a:cubicBezTo>
                      <a:pt x="134208" y="41362"/>
                      <a:pt x="132440" y="42200"/>
                      <a:pt x="131199" y="43504"/>
                    </a:cubicBezTo>
                    <a:cubicBezTo>
                      <a:pt x="131234" y="42787"/>
                      <a:pt x="131136" y="42070"/>
                      <a:pt x="130912" y="41389"/>
                    </a:cubicBezTo>
                    <a:lnTo>
                      <a:pt x="130912" y="41380"/>
                    </a:lnTo>
                    <a:cubicBezTo>
                      <a:pt x="130912" y="41371"/>
                      <a:pt x="130903" y="41362"/>
                      <a:pt x="130903" y="41344"/>
                    </a:cubicBezTo>
                    <a:cubicBezTo>
                      <a:pt x="130894" y="41335"/>
                      <a:pt x="130903" y="41335"/>
                      <a:pt x="130894" y="41326"/>
                    </a:cubicBezTo>
                    <a:cubicBezTo>
                      <a:pt x="130625" y="40556"/>
                      <a:pt x="130231" y="39848"/>
                      <a:pt x="129711" y="39230"/>
                    </a:cubicBezTo>
                    <a:cubicBezTo>
                      <a:pt x="130135" y="39151"/>
                      <a:pt x="130562" y="39112"/>
                      <a:pt x="130986" y="39112"/>
                    </a:cubicBezTo>
                    <a:close/>
                    <a:moveTo>
                      <a:pt x="84143" y="39166"/>
                    </a:moveTo>
                    <a:cubicBezTo>
                      <a:pt x="86077" y="39166"/>
                      <a:pt x="87946" y="39968"/>
                      <a:pt x="89290" y="41416"/>
                    </a:cubicBezTo>
                    <a:cubicBezTo>
                      <a:pt x="89271" y="41416"/>
                      <a:pt x="89251" y="41416"/>
                      <a:pt x="89231" y="41416"/>
                    </a:cubicBezTo>
                    <a:cubicBezTo>
                      <a:pt x="87362" y="41416"/>
                      <a:pt x="85595" y="42254"/>
                      <a:pt x="84353" y="43557"/>
                    </a:cubicBezTo>
                    <a:cubicBezTo>
                      <a:pt x="84434" y="41963"/>
                      <a:pt x="83851" y="40457"/>
                      <a:pt x="82866" y="39283"/>
                    </a:cubicBezTo>
                    <a:cubicBezTo>
                      <a:pt x="83291" y="39204"/>
                      <a:pt x="83719" y="39166"/>
                      <a:pt x="84143" y="39166"/>
                    </a:cubicBezTo>
                    <a:close/>
                    <a:moveTo>
                      <a:pt x="94430" y="39165"/>
                    </a:moveTo>
                    <a:cubicBezTo>
                      <a:pt x="94857" y="39165"/>
                      <a:pt x="95287" y="39204"/>
                      <a:pt x="95715" y="39283"/>
                    </a:cubicBezTo>
                    <a:cubicBezTo>
                      <a:pt x="94720" y="40466"/>
                      <a:pt x="94138" y="41963"/>
                      <a:pt x="94228" y="43557"/>
                    </a:cubicBezTo>
                    <a:cubicBezTo>
                      <a:pt x="92977" y="42254"/>
                      <a:pt x="91218" y="41416"/>
                      <a:pt x="89350" y="41416"/>
                    </a:cubicBezTo>
                    <a:cubicBezTo>
                      <a:pt x="89330" y="41416"/>
                      <a:pt x="89310" y="41416"/>
                      <a:pt x="89290" y="41416"/>
                    </a:cubicBezTo>
                    <a:cubicBezTo>
                      <a:pt x="90626" y="39963"/>
                      <a:pt x="92497" y="39165"/>
                      <a:pt x="94430" y="39165"/>
                    </a:cubicBezTo>
                    <a:close/>
                    <a:moveTo>
                      <a:pt x="47493" y="39318"/>
                    </a:moveTo>
                    <a:cubicBezTo>
                      <a:pt x="47917" y="39318"/>
                      <a:pt x="48345" y="39357"/>
                      <a:pt x="48771" y="39436"/>
                    </a:cubicBezTo>
                    <a:cubicBezTo>
                      <a:pt x="48242" y="40054"/>
                      <a:pt x="47839" y="40762"/>
                      <a:pt x="47579" y="41523"/>
                    </a:cubicBezTo>
                    <a:cubicBezTo>
                      <a:pt x="47579" y="41532"/>
                      <a:pt x="47579" y="41532"/>
                      <a:pt x="47579" y="41541"/>
                    </a:cubicBezTo>
                    <a:lnTo>
                      <a:pt x="47561" y="41586"/>
                    </a:lnTo>
                    <a:cubicBezTo>
                      <a:pt x="47337" y="42267"/>
                      <a:pt x="47239" y="42984"/>
                      <a:pt x="47275" y="43710"/>
                    </a:cubicBezTo>
                    <a:cubicBezTo>
                      <a:pt x="46033" y="42406"/>
                      <a:pt x="44274" y="41568"/>
                      <a:pt x="42406" y="41568"/>
                    </a:cubicBezTo>
                    <a:cubicBezTo>
                      <a:pt x="42386" y="41568"/>
                      <a:pt x="42366" y="41568"/>
                      <a:pt x="42346" y="41568"/>
                    </a:cubicBezTo>
                    <a:cubicBezTo>
                      <a:pt x="43684" y="40121"/>
                      <a:pt x="45557" y="39318"/>
                      <a:pt x="47493" y="39318"/>
                    </a:cubicBezTo>
                    <a:close/>
                    <a:moveTo>
                      <a:pt x="60506" y="39318"/>
                    </a:moveTo>
                    <a:cubicBezTo>
                      <a:pt x="62442" y="39318"/>
                      <a:pt x="64315" y="40121"/>
                      <a:pt x="65653" y="41568"/>
                    </a:cubicBezTo>
                    <a:cubicBezTo>
                      <a:pt x="65633" y="41568"/>
                      <a:pt x="65613" y="41568"/>
                      <a:pt x="65593" y="41568"/>
                    </a:cubicBezTo>
                    <a:cubicBezTo>
                      <a:pt x="63724" y="41568"/>
                      <a:pt x="61965" y="42398"/>
                      <a:pt x="60715" y="43710"/>
                    </a:cubicBezTo>
                    <a:cubicBezTo>
                      <a:pt x="60751" y="42984"/>
                      <a:pt x="60662" y="42267"/>
                      <a:pt x="60438" y="41586"/>
                    </a:cubicBezTo>
                    <a:cubicBezTo>
                      <a:pt x="60438" y="41577"/>
                      <a:pt x="60429" y="41559"/>
                      <a:pt x="60420" y="41550"/>
                    </a:cubicBezTo>
                    <a:cubicBezTo>
                      <a:pt x="60420" y="41541"/>
                      <a:pt x="60420" y="41532"/>
                      <a:pt x="60411" y="41532"/>
                    </a:cubicBezTo>
                    <a:cubicBezTo>
                      <a:pt x="60151" y="40762"/>
                      <a:pt x="59748" y="40054"/>
                      <a:pt x="59228" y="39436"/>
                    </a:cubicBezTo>
                    <a:cubicBezTo>
                      <a:pt x="59654" y="39357"/>
                      <a:pt x="60082" y="39318"/>
                      <a:pt x="60506" y="39318"/>
                    </a:cubicBezTo>
                    <a:close/>
                    <a:moveTo>
                      <a:pt x="23963" y="39353"/>
                    </a:moveTo>
                    <a:cubicBezTo>
                      <a:pt x="24391" y="39353"/>
                      <a:pt x="24821" y="39392"/>
                      <a:pt x="25250" y="39472"/>
                    </a:cubicBezTo>
                    <a:cubicBezTo>
                      <a:pt x="24255" y="40654"/>
                      <a:pt x="23673" y="42151"/>
                      <a:pt x="23753" y="43746"/>
                    </a:cubicBezTo>
                    <a:cubicBezTo>
                      <a:pt x="22512" y="42442"/>
                      <a:pt x="20744" y="41604"/>
                      <a:pt x="18884" y="41604"/>
                    </a:cubicBezTo>
                    <a:cubicBezTo>
                      <a:pt x="18864" y="41604"/>
                      <a:pt x="18845" y="41604"/>
                      <a:pt x="18825" y="41604"/>
                    </a:cubicBezTo>
                    <a:cubicBezTo>
                      <a:pt x="18805" y="41604"/>
                      <a:pt x="18786" y="41604"/>
                      <a:pt x="18766" y="41604"/>
                    </a:cubicBezTo>
                    <a:cubicBezTo>
                      <a:pt x="16897" y="41604"/>
                      <a:pt x="15129" y="42442"/>
                      <a:pt x="13888" y="43746"/>
                    </a:cubicBezTo>
                    <a:cubicBezTo>
                      <a:pt x="13951" y="42160"/>
                      <a:pt x="13368" y="40663"/>
                      <a:pt x="12382" y="39480"/>
                    </a:cubicBezTo>
                    <a:lnTo>
                      <a:pt x="12391" y="39472"/>
                    </a:lnTo>
                    <a:cubicBezTo>
                      <a:pt x="12820" y="39392"/>
                      <a:pt x="13250" y="39353"/>
                      <a:pt x="13678" y="39353"/>
                    </a:cubicBezTo>
                    <a:cubicBezTo>
                      <a:pt x="15611" y="39353"/>
                      <a:pt x="17482" y="40150"/>
                      <a:pt x="18825" y="41595"/>
                    </a:cubicBezTo>
                    <a:cubicBezTo>
                      <a:pt x="20161" y="40150"/>
                      <a:pt x="22031" y="39353"/>
                      <a:pt x="23963" y="39353"/>
                    </a:cubicBezTo>
                    <a:close/>
                    <a:moveTo>
                      <a:pt x="107663" y="39105"/>
                    </a:moveTo>
                    <a:cubicBezTo>
                      <a:pt x="109597" y="39105"/>
                      <a:pt x="111471" y="39906"/>
                      <a:pt x="112812" y="41353"/>
                    </a:cubicBezTo>
                    <a:cubicBezTo>
                      <a:pt x="112793" y="41353"/>
                      <a:pt x="112774" y="41353"/>
                      <a:pt x="112756" y="41353"/>
                    </a:cubicBezTo>
                    <a:cubicBezTo>
                      <a:pt x="110769" y="41353"/>
                      <a:pt x="108902" y="42299"/>
                      <a:pt x="107650" y="43755"/>
                    </a:cubicBezTo>
                    <a:lnTo>
                      <a:pt x="107650" y="43755"/>
                    </a:lnTo>
                    <a:cubicBezTo>
                      <a:pt x="107803" y="42088"/>
                      <a:pt x="107211" y="40511"/>
                      <a:pt x="106172" y="39274"/>
                    </a:cubicBezTo>
                    <a:lnTo>
                      <a:pt x="106172" y="39265"/>
                    </a:lnTo>
                    <a:cubicBezTo>
                      <a:pt x="106668" y="39158"/>
                      <a:pt x="107167" y="39105"/>
                      <a:pt x="107663" y="39105"/>
                    </a:cubicBezTo>
                    <a:close/>
                    <a:moveTo>
                      <a:pt x="37187" y="39310"/>
                    </a:moveTo>
                    <a:cubicBezTo>
                      <a:pt x="39118" y="39310"/>
                      <a:pt x="40989" y="40106"/>
                      <a:pt x="42328" y="41559"/>
                    </a:cubicBezTo>
                    <a:cubicBezTo>
                      <a:pt x="42310" y="41559"/>
                      <a:pt x="42291" y="41559"/>
                      <a:pt x="42273" y="41559"/>
                    </a:cubicBezTo>
                    <a:cubicBezTo>
                      <a:pt x="40286" y="41559"/>
                      <a:pt x="38419" y="42505"/>
                      <a:pt x="37167" y="43952"/>
                    </a:cubicBezTo>
                    <a:cubicBezTo>
                      <a:pt x="37320" y="42294"/>
                      <a:pt x="36728" y="40708"/>
                      <a:pt x="35689" y="39480"/>
                    </a:cubicBezTo>
                    <a:lnTo>
                      <a:pt x="35689" y="39472"/>
                    </a:lnTo>
                    <a:cubicBezTo>
                      <a:pt x="36187" y="39363"/>
                      <a:pt x="36689" y="39310"/>
                      <a:pt x="37187" y="39310"/>
                    </a:cubicBezTo>
                    <a:close/>
                    <a:moveTo>
                      <a:pt x="124475" y="37261"/>
                    </a:moveTo>
                    <a:cubicBezTo>
                      <a:pt x="127048" y="37261"/>
                      <a:pt x="129621" y="38627"/>
                      <a:pt x="130527" y="41362"/>
                    </a:cubicBezTo>
                    <a:cubicBezTo>
                      <a:pt x="130751" y="42043"/>
                      <a:pt x="130867" y="42760"/>
                      <a:pt x="130867" y="43486"/>
                    </a:cubicBezTo>
                    <a:cubicBezTo>
                      <a:pt x="130392" y="43384"/>
                      <a:pt x="129914" y="43334"/>
                      <a:pt x="129439" y="43334"/>
                    </a:cubicBezTo>
                    <a:cubicBezTo>
                      <a:pt x="127578" y="43334"/>
                      <a:pt x="125778" y="44101"/>
                      <a:pt x="124478" y="45493"/>
                    </a:cubicBezTo>
                    <a:cubicBezTo>
                      <a:pt x="123206" y="44113"/>
                      <a:pt x="121405" y="43333"/>
                      <a:pt x="119532" y="43333"/>
                    </a:cubicBezTo>
                    <a:cubicBezTo>
                      <a:pt x="119039" y="43333"/>
                      <a:pt x="118555" y="43387"/>
                      <a:pt x="118089" y="43486"/>
                    </a:cubicBezTo>
                    <a:cubicBezTo>
                      <a:pt x="118089" y="42760"/>
                      <a:pt x="118197" y="42034"/>
                      <a:pt x="118430" y="41344"/>
                    </a:cubicBezTo>
                    <a:cubicBezTo>
                      <a:pt x="119339" y="38623"/>
                      <a:pt x="121907" y="37261"/>
                      <a:pt x="124475" y="37261"/>
                    </a:cubicBezTo>
                    <a:close/>
                    <a:moveTo>
                      <a:pt x="77632" y="37306"/>
                    </a:moveTo>
                    <a:cubicBezTo>
                      <a:pt x="80806" y="37306"/>
                      <a:pt x="83980" y="39382"/>
                      <a:pt x="84022" y="43538"/>
                    </a:cubicBezTo>
                    <a:lnTo>
                      <a:pt x="84022" y="43538"/>
                    </a:lnTo>
                    <a:cubicBezTo>
                      <a:pt x="83549" y="43437"/>
                      <a:pt x="83074" y="43388"/>
                      <a:pt x="82603" y="43388"/>
                    </a:cubicBezTo>
                    <a:cubicBezTo>
                      <a:pt x="80742" y="43388"/>
                      <a:pt x="78941" y="44154"/>
                      <a:pt x="77642" y="45547"/>
                    </a:cubicBezTo>
                    <a:cubicBezTo>
                      <a:pt x="76360" y="44167"/>
                      <a:pt x="74568" y="43387"/>
                      <a:pt x="72687" y="43387"/>
                    </a:cubicBezTo>
                    <a:cubicBezTo>
                      <a:pt x="72203" y="43387"/>
                      <a:pt x="71719" y="43441"/>
                      <a:pt x="71244" y="43540"/>
                    </a:cubicBezTo>
                    <a:cubicBezTo>
                      <a:pt x="71280" y="39385"/>
                      <a:pt x="74456" y="37306"/>
                      <a:pt x="77632" y="37306"/>
                    </a:cubicBezTo>
                    <a:close/>
                    <a:moveTo>
                      <a:pt x="100947" y="37306"/>
                    </a:moveTo>
                    <a:cubicBezTo>
                      <a:pt x="104122" y="37306"/>
                      <a:pt x="107296" y="39383"/>
                      <a:pt x="107337" y="43540"/>
                    </a:cubicBezTo>
                    <a:cubicBezTo>
                      <a:pt x="106864" y="43438"/>
                      <a:pt x="106386" y="43388"/>
                      <a:pt x="105913" y="43388"/>
                    </a:cubicBezTo>
                    <a:cubicBezTo>
                      <a:pt x="104054" y="43388"/>
                      <a:pt x="102249" y="44154"/>
                      <a:pt x="100957" y="45547"/>
                    </a:cubicBezTo>
                    <a:cubicBezTo>
                      <a:pt x="99676" y="44167"/>
                      <a:pt x="97883" y="43387"/>
                      <a:pt x="96002" y="43387"/>
                    </a:cubicBezTo>
                    <a:cubicBezTo>
                      <a:pt x="95518" y="43387"/>
                      <a:pt x="95034" y="43441"/>
                      <a:pt x="94559" y="43540"/>
                    </a:cubicBezTo>
                    <a:cubicBezTo>
                      <a:pt x="94595" y="39385"/>
                      <a:pt x="97771" y="37306"/>
                      <a:pt x="100947" y="37306"/>
                    </a:cubicBezTo>
                    <a:close/>
                    <a:moveTo>
                      <a:pt x="54009" y="37465"/>
                    </a:moveTo>
                    <a:cubicBezTo>
                      <a:pt x="56582" y="37465"/>
                      <a:pt x="59156" y="38830"/>
                      <a:pt x="60061" y="41559"/>
                    </a:cubicBezTo>
                    <a:cubicBezTo>
                      <a:pt x="60285" y="42249"/>
                      <a:pt x="60393" y="42966"/>
                      <a:pt x="60393" y="43692"/>
                    </a:cubicBezTo>
                    <a:cubicBezTo>
                      <a:pt x="59920" y="43590"/>
                      <a:pt x="59442" y="43540"/>
                      <a:pt x="58969" y="43540"/>
                    </a:cubicBezTo>
                    <a:cubicBezTo>
                      <a:pt x="57110" y="43540"/>
                      <a:pt x="55305" y="44307"/>
                      <a:pt x="54013" y="45699"/>
                    </a:cubicBezTo>
                    <a:cubicBezTo>
                      <a:pt x="52739" y="44318"/>
                      <a:pt x="50951" y="43539"/>
                      <a:pt x="49072" y="43539"/>
                    </a:cubicBezTo>
                    <a:cubicBezTo>
                      <a:pt x="49061" y="43539"/>
                      <a:pt x="49051" y="43540"/>
                      <a:pt x="49040" y="43540"/>
                    </a:cubicBezTo>
                    <a:cubicBezTo>
                      <a:pt x="48556" y="43540"/>
                      <a:pt x="48072" y="43593"/>
                      <a:pt x="47597" y="43692"/>
                    </a:cubicBezTo>
                    <a:cubicBezTo>
                      <a:pt x="47597" y="42966"/>
                      <a:pt x="47714" y="42249"/>
                      <a:pt x="47938" y="41559"/>
                    </a:cubicBezTo>
                    <a:lnTo>
                      <a:pt x="47956" y="41550"/>
                    </a:lnTo>
                    <a:cubicBezTo>
                      <a:pt x="48865" y="38827"/>
                      <a:pt x="51437" y="37465"/>
                      <a:pt x="54009" y="37465"/>
                    </a:cubicBezTo>
                    <a:close/>
                    <a:moveTo>
                      <a:pt x="7163" y="37500"/>
                    </a:moveTo>
                    <a:cubicBezTo>
                      <a:pt x="10339" y="37500"/>
                      <a:pt x="13516" y="39579"/>
                      <a:pt x="13556" y="43737"/>
                    </a:cubicBezTo>
                    <a:cubicBezTo>
                      <a:pt x="13079" y="43632"/>
                      <a:pt x="12598" y="43582"/>
                      <a:pt x="12120" y="43582"/>
                    </a:cubicBezTo>
                    <a:cubicBezTo>
                      <a:pt x="10263" y="43582"/>
                      <a:pt x="8460" y="44350"/>
                      <a:pt x="7163" y="45739"/>
                    </a:cubicBezTo>
                    <a:lnTo>
                      <a:pt x="7163" y="45739"/>
                    </a:lnTo>
                    <a:cubicBezTo>
                      <a:pt x="5882" y="44362"/>
                      <a:pt x="4092" y="43584"/>
                      <a:pt x="2212" y="43584"/>
                    </a:cubicBezTo>
                    <a:cubicBezTo>
                      <a:pt x="1728" y="43584"/>
                      <a:pt x="1245" y="43638"/>
                      <a:pt x="770" y="43737"/>
                    </a:cubicBezTo>
                    <a:cubicBezTo>
                      <a:pt x="810" y="39579"/>
                      <a:pt x="3987" y="37500"/>
                      <a:pt x="7163" y="37500"/>
                    </a:cubicBezTo>
                    <a:close/>
                    <a:moveTo>
                      <a:pt x="30463" y="37509"/>
                    </a:moveTo>
                    <a:cubicBezTo>
                      <a:pt x="33636" y="37509"/>
                      <a:pt x="36811" y="39587"/>
                      <a:pt x="36854" y="43742"/>
                    </a:cubicBezTo>
                    <a:lnTo>
                      <a:pt x="36854" y="43742"/>
                    </a:lnTo>
                    <a:cubicBezTo>
                      <a:pt x="36384" y="43642"/>
                      <a:pt x="35912" y="43594"/>
                      <a:pt x="35443" y="43594"/>
                    </a:cubicBezTo>
                    <a:cubicBezTo>
                      <a:pt x="33580" y="43594"/>
                      <a:pt x="31775" y="44360"/>
                      <a:pt x="30483" y="45753"/>
                    </a:cubicBezTo>
                    <a:cubicBezTo>
                      <a:pt x="29201" y="44373"/>
                      <a:pt x="27409" y="43593"/>
                      <a:pt x="25528" y="43593"/>
                    </a:cubicBezTo>
                    <a:cubicBezTo>
                      <a:pt x="25044" y="43593"/>
                      <a:pt x="24560" y="43638"/>
                      <a:pt x="24085" y="43746"/>
                    </a:cubicBezTo>
                    <a:cubicBezTo>
                      <a:pt x="24116" y="39588"/>
                      <a:pt x="27288" y="37509"/>
                      <a:pt x="30463" y="37509"/>
                    </a:cubicBezTo>
                    <a:close/>
                    <a:moveTo>
                      <a:pt x="119327" y="43718"/>
                    </a:moveTo>
                    <a:cubicBezTo>
                      <a:pt x="121267" y="43718"/>
                      <a:pt x="123141" y="44520"/>
                      <a:pt x="124478" y="45968"/>
                    </a:cubicBezTo>
                    <a:cubicBezTo>
                      <a:pt x="124458" y="45968"/>
                      <a:pt x="124439" y="45968"/>
                      <a:pt x="124419" y="45968"/>
                    </a:cubicBezTo>
                    <a:cubicBezTo>
                      <a:pt x="122550" y="45968"/>
                      <a:pt x="120782" y="46806"/>
                      <a:pt x="119541" y="48109"/>
                    </a:cubicBezTo>
                    <a:cubicBezTo>
                      <a:pt x="119622" y="46514"/>
                      <a:pt x="119039" y="45018"/>
                      <a:pt x="118045" y="43835"/>
                    </a:cubicBezTo>
                    <a:cubicBezTo>
                      <a:pt x="118472" y="43756"/>
                      <a:pt x="118901" y="43718"/>
                      <a:pt x="119327" y="43718"/>
                    </a:cubicBezTo>
                    <a:close/>
                    <a:moveTo>
                      <a:pt x="129624" y="43718"/>
                    </a:moveTo>
                    <a:cubicBezTo>
                      <a:pt x="130049" y="43718"/>
                      <a:pt x="130477" y="43756"/>
                      <a:pt x="130903" y="43835"/>
                    </a:cubicBezTo>
                    <a:cubicBezTo>
                      <a:pt x="129908" y="45018"/>
                      <a:pt x="129326" y="46523"/>
                      <a:pt x="129415" y="48109"/>
                    </a:cubicBezTo>
                    <a:cubicBezTo>
                      <a:pt x="128165" y="46806"/>
                      <a:pt x="126397" y="45968"/>
                      <a:pt x="124537" y="45968"/>
                    </a:cubicBezTo>
                    <a:cubicBezTo>
                      <a:pt x="124517" y="45968"/>
                      <a:pt x="124498" y="45968"/>
                      <a:pt x="124478" y="45968"/>
                    </a:cubicBezTo>
                    <a:cubicBezTo>
                      <a:pt x="125815" y="44520"/>
                      <a:pt x="127689" y="43718"/>
                      <a:pt x="129624" y="43718"/>
                    </a:cubicBezTo>
                    <a:close/>
                    <a:moveTo>
                      <a:pt x="82779" y="43762"/>
                    </a:moveTo>
                    <a:cubicBezTo>
                      <a:pt x="83204" y="43762"/>
                      <a:pt x="83632" y="43801"/>
                      <a:pt x="84057" y="43880"/>
                    </a:cubicBezTo>
                    <a:cubicBezTo>
                      <a:pt x="83063" y="45063"/>
                      <a:pt x="82480" y="46559"/>
                      <a:pt x="82561" y="48154"/>
                    </a:cubicBezTo>
                    <a:cubicBezTo>
                      <a:pt x="81320" y="46851"/>
                      <a:pt x="79552" y="46012"/>
                      <a:pt x="77683" y="46012"/>
                    </a:cubicBezTo>
                    <a:cubicBezTo>
                      <a:pt x="77666" y="46012"/>
                      <a:pt x="77650" y="46012"/>
                      <a:pt x="77633" y="46013"/>
                    </a:cubicBezTo>
                    <a:lnTo>
                      <a:pt x="77633" y="46013"/>
                    </a:lnTo>
                    <a:cubicBezTo>
                      <a:pt x="78970" y="44565"/>
                      <a:pt x="80844" y="43762"/>
                      <a:pt x="82779" y="43762"/>
                    </a:cubicBezTo>
                    <a:close/>
                    <a:moveTo>
                      <a:pt x="59124" y="43911"/>
                    </a:moveTo>
                    <a:cubicBezTo>
                      <a:pt x="59554" y="43911"/>
                      <a:pt x="59988" y="43951"/>
                      <a:pt x="60420" y="44032"/>
                    </a:cubicBezTo>
                    <a:cubicBezTo>
                      <a:pt x="59425" y="45224"/>
                      <a:pt x="58843" y="46721"/>
                      <a:pt x="58932" y="48316"/>
                    </a:cubicBezTo>
                    <a:lnTo>
                      <a:pt x="58923" y="48307"/>
                    </a:lnTo>
                    <a:cubicBezTo>
                      <a:pt x="57682" y="47003"/>
                      <a:pt x="55914" y="46165"/>
                      <a:pt x="54045" y="46165"/>
                    </a:cubicBezTo>
                    <a:cubicBezTo>
                      <a:pt x="54026" y="46165"/>
                      <a:pt x="54006" y="46165"/>
                      <a:pt x="53986" y="46165"/>
                    </a:cubicBezTo>
                    <a:cubicBezTo>
                      <a:pt x="53966" y="46165"/>
                      <a:pt x="53947" y="46165"/>
                      <a:pt x="53927" y="46165"/>
                    </a:cubicBezTo>
                    <a:cubicBezTo>
                      <a:pt x="52067" y="46165"/>
                      <a:pt x="50299" y="47003"/>
                      <a:pt x="49049" y="48307"/>
                    </a:cubicBezTo>
                    <a:cubicBezTo>
                      <a:pt x="49138" y="46712"/>
                      <a:pt x="48556" y="45206"/>
                      <a:pt x="47561" y="44032"/>
                    </a:cubicBezTo>
                    <a:cubicBezTo>
                      <a:pt x="47990" y="43953"/>
                      <a:pt x="48420" y="43914"/>
                      <a:pt x="48848" y="43914"/>
                    </a:cubicBezTo>
                    <a:cubicBezTo>
                      <a:pt x="50781" y="43914"/>
                      <a:pt x="52652" y="44711"/>
                      <a:pt x="53995" y="46156"/>
                    </a:cubicBezTo>
                    <a:cubicBezTo>
                      <a:pt x="55328" y="44713"/>
                      <a:pt x="57194" y="43911"/>
                      <a:pt x="59124" y="43911"/>
                    </a:cubicBezTo>
                    <a:close/>
                    <a:moveTo>
                      <a:pt x="25317" y="43968"/>
                    </a:moveTo>
                    <a:cubicBezTo>
                      <a:pt x="27250" y="43968"/>
                      <a:pt x="29122" y="44764"/>
                      <a:pt x="30465" y="46210"/>
                    </a:cubicBezTo>
                    <a:lnTo>
                      <a:pt x="30465" y="46210"/>
                    </a:lnTo>
                    <a:cubicBezTo>
                      <a:pt x="30462" y="46210"/>
                      <a:pt x="30459" y="46210"/>
                      <a:pt x="30456" y="46210"/>
                    </a:cubicBezTo>
                    <a:cubicBezTo>
                      <a:pt x="30446" y="46210"/>
                      <a:pt x="30436" y="46210"/>
                      <a:pt x="30426" y="46210"/>
                    </a:cubicBezTo>
                    <a:cubicBezTo>
                      <a:pt x="28546" y="46210"/>
                      <a:pt x="26775" y="47041"/>
                      <a:pt x="25519" y="48351"/>
                    </a:cubicBezTo>
                    <a:cubicBezTo>
                      <a:pt x="25608" y="46765"/>
                      <a:pt x="25026" y="45269"/>
                      <a:pt x="24031" y="44086"/>
                    </a:cubicBezTo>
                    <a:cubicBezTo>
                      <a:pt x="24460" y="44007"/>
                      <a:pt x="24890" y="43968"/>
                      <a:pt x="25317" y="43968"/>
                    </a:cubicBezTo>
                    <a:close/>
                    <a:moveTo>
                      <a:pt x="106094" y="43751"/>
                    </a:moveTo>
                    <a:cubicBezTo>
                      <a:pt x="106570" y="43751"/>
                      <a:pt x="107049" y="43799"/>
                      <a:pt x="107525" y="43898"/>
                    </a:cubicBezTo>
                    <a:cubicBezTo>
                      <a:pt x="106512" y="45161"/>
                      <a:pt x="105939" y="46747"/>
                      <a:pt x="106127" y="48423"/>
                    </a:cubicBezTo>
                    <a:lnTo>
                      <a:pt x="106118" y="48414"/>
                    </a:lnTo>
                    <a:cubicBezTo>
                      <a:pt x="104866" y="46958"/>
                      <a:pt x="102990" y="46012"/>
                      <a:pt x="100995" y="46012"/>
                    </a:cubicBezTo>
                    <a:cubicBezTo>
                      <a:pt x="100976" y="46012"/>
                      <a:pt x="100958" y="46013"/>
                      <a:pt x="100939" y="46013"/>
                    </a:cubicBezTo>
                    <a:cubicBezTo>
                      <a:pt x="100919" y="46012"/>
                      <a:pt x="100899" y="46012"/>
                      <a:pt x="100879" y="46012"/>
                    </a:cubicBezTo>
                    <a:cubicBezTo>
                      <a:pt x="99020" y="46012"/>
                      <a:pt x="97252" y="46842"/>
                      <a:pt x="96011" y="48154"/>
                    </a:cubicBezTo>
                    <a:cubicBezTo>
                      <a:pt x="96091" y="46559"/>
                      <a:pt x="95509" y="45054"/>
                      <a:pt x="94514" y="43880"/>
                    </a:cubicBezTo>
                    <a:cubicBezTo>
                      <a:pt x="94946" y="43798"/>
                      <a:pt x="95380" y="43758"/>
                      <a:pt x="95811" y="43758"/>
                    </a:cubicBezTo>
                    <a:cubicBezTo>
                      <a:pt x="97740" y="43758"/>
                      <a:pt x="99607" y="44561"/>
                      <a:pt x="100948" y="46004"/>
                    </a:cubicBezTo>
                    <a:cubicBezTo>
                      <a:pt x="102286" y="44551"/>
                      <a:pt x="104160" y="43751"/>
                      <a:pt x="106094" y="43751"/>
                    </a:cubicBezTo>
                    <a:close/>
                    <a:moveTo>
                      <a:pt x="70812" y="39306"/>
                    </a:moveTo>
                    <a:cubicBezTo>
                      <a:pt x="71289" y="39306"/>
                      <a:pt x="71770" y="39355"/>
                      <a:pt x="72248" y="39454"/>
                    </a:cubicBezTo>
                    <a:cubicBezTo>
                      <a:pt x="71271" y="40699"/>
                      <a:pt x="70742" y="42276"/>
                      <a:pt x="70939" y="43925"/>
                    </a:cubicBezTo>
                    <a:cubicBezTo>
                      <a:pt x="71449" y="43811"/>
                      <a:pt x="71962" y="43756"/>
                      <a:pt x="72472" y="43756"/>
                    </a:cubicBezTo>
                    <a:cubicBezTo>
                      <a:pt x="74409" y="43756"/>
                      <a:pt x="76285" y="44558"/>
                      <a:pt x="77633" y="46013"/>
                    </a:cubicBezTo>
                    <a:lnTo>
                      <a:pt x="77633" y="46013"/>
                    </a:lnTo>
                    <a:cubicBezTo>
                      <a:pt x="77630" y="46013"/>
                      <a:pt x="77627" y="46013"/>
                      <a:pt x="77624" y="46013"/>
                    </a:cubicBezTo>
                    <a:cubicBezTo>
                      <a:pt x="77606" y="46013"/>
                      <a:pt x="77588" y="46012"/>
                      <a:pt x="77570" y="46012"/>
                    </a:cubicBezTo>
                    <a:cubicBezTo>
                      <a:pt x="75529" y="46012"/>
                      <a:pt x="73598" y="47021"/>
                      <a:pt x="72346" y="48540"/>
                    </a:cubicBezTo>
                    <a:cubicBezTo>
                      <a:pt x="72703" y="44850"/>
                      <a:pt x="69416" y="41568"/>
                      <a:pt x="65713" y="41568"/>
                    </a:cubicBezTo>
                    <a:cubicBezTo>
                      <a:pt x="65693" y="41568"/>
                      <a:pt x="65673" y="41568"/>
                      <a:pt x="65653" y="41568"/>
                    </a:cubicBezTo>
                    <a:lnTo>
                      <a:pt x="65653" y="41559"/>
                    </a:lnTo>
                    <a:cubicBezTo>
                      <a:pt x="66997" y="40107"/>
                      <a:pt x="68873" y="39306"/>
                      <a:pt x="70812" y="39306"/>
                    </a:cubicBezTo>
                    <a:close/>
                    <a:moveTo>
                      <a:pt x="35618" y="43957"/>
                    </a:moveTo>
                    <a:cubicBezTo>
                      <a:pt x="36091" y="43957"/>
                      <a:pt x="36568" y="44006"/>
                      <a:pt x="37042" y="44104"/>
                    </a:cubicBezTo>
                    <a:cubicBezTo>
                      <a:pt x="36020" y="45350"/>
                      <a:pt x="35456" y="46945"/>
                      <a:pt x="35635" y="48620"/>
                    </a:cubicBezTo>
                    <a:cubicBezTo>
                      <a:pt x="34383" y="47164"/>
                      <a:pt x="32507" y="46210"/>
                      <a:pt x="30511" y="46210"/>
                    </a:cubicBezTo>
                    <a:cubicBezTo>
                      <a:pt x="30496" y="46210"/>
                      <a:pt x="30480" y="46210"/>
                      <a:pt x="30465" y="46210"/>
                    </a:cubicBezTo>
                    <a:lnTo>
                      <a:pt x="30465" y="46210"/>
                    </a:lnTo>
                    <a:cubicBezTo>
                      <a:pt x="31804" y="44762"/>
                      <a:pt x="33682" y="43957"/>
                      <a:pt x="35618" y="43957"/>
                    </a:cubicBezTo>
                    <a:close/>
                    <a:moveTo>
                      <a:pt x="112822" y="41864"/>
                    </a:moveTo>
                    <a:cubicBezTo>
                      <a:pt x="115997" y="41864"/>
                      <a:pt x="119174" y="43943"/>
                      <a:pt x="119218" y="48100"/>
                    </a:cubicBezTo>
                    <a:cubicBezTo>
                      <a:pt x="118743" y="47999"/>
                      <a:pt x="118265" y="47949"/>
                      <a:pt x="117790" y="47949"/>
                    </a:cubicBezTo>
                    <a:cubicBezTo>
                      <a:pt x="115926" y="47949"/>
                      <a:pt x="114120" y="48715"/>
                      <a:pt x="112821" y="50108"/>
                    </a:cubicBezTo>
                    <a:cubicBezTo>
                      <a:pt x="111548" y="48728"/>
                      <a:pt x="109756" y="47948"/>
                      <a:pt x="107874" y="47948"/>
                    </a:cubicBezTo>
                    <a:cubicBezTo>
                      <a:pt x="107391" y="47948"/>
                      <a:pt x="106907" y="48002"/>
                      <a:pt x="106432" y="48100"/>
                    </a:cubicBezTo>
                    <a:cubicBezTo>
                      <a:pt x="106472" y="43943"/>
                      <a:pt x="109646" y="41864"/>
                      <a:pt x="112822" y="41864"/>
                    </a:cubicBezTo>
                    <a:close/>
                    <a:moveTo>
                      <a:pt x="136132" y="41864"/>
                    </a:moveTo>
                    <a:cubicBezTo>
                      <a:pt x="139308" y="41864"/>
                      <a:pt x="142484" y="43943"/>
                      <a:pt x="142525" y="48100"/>
                    </a:cubicBezTo>
                    <a:cubicBezTo>
                      <a:pt x="142051" y="47999"/>
                      <a:pt x="141574" y="47949"/>
                      <a:pt x="141100" y="47949"/>
                    </a:cubicBezTo>
                    <a:cubicBezTo>
                      <a:pt x="139242" y="47949"/>
                      <a:pt x="137437" y="48715"/>
                      <a:pt x="136145" y="50108"/>
                    </a:cubicBezTo>
                    <a:cubicBezTo>
                      <a:pt x="134863" y="48728"/>
                      <a:pt x="133071" y="47948"/>
                      <a:pt x="131190" y="47948"/>
                    </a:cubicBezTo>
                    <a:cubicBezTo>
                      <a:pt x="130706" y="47948"/>
                      <a:pt x="130222" y="48002"/>
                      <a:pt x="129747" y="48100"/>
                    </a:cubicBezTo>
                    <a:cubicBezTo>
                      <a:pt x="129783" y="43943"/>
                      <a:pt x="132957" y="41864"/>
                      <a:pt x="136132" y="41864"/>
                    </a:cubicBezTo>
                    <a:close/>
                    <a:moveTo>
                      <a:pt x="89293" y="41912"/>
                    </a:moveTo>
                    <a:cubicBezTo>
                      <a:pt x="92468" y="41912"/>
                      <a:pt x="95642" y="43988"/>
                      <a:pt x="95679" y="48143"/>
                    </a:cubicBezTo>
                    <a:lnTo>
                      <a:pt x="95679" y="48143"/>
                    </a:lnTo>
                    <a:cubicBezTo>
                      <a:pt x="95207" y="48043"/>
                      <a:pt x="94732" y="47994"/>
                      <a:pt x="94260" y="47994"/>
                    </a:cubicBezTo>
                    <a:cubicBezTo>
                      <a:pt x="92399" y="47994"/>
                      <a:pt x="90599" y="48760"/>
                      <a:pt x="89299" y="50152"/>
                    </a:cubicBezTo>
                    <a:cubicBezTo>
                      <a:pt x="88018" y="48773"/>
                      <a:pt x="86226" y="47993"/>
                      <a:pt x="84344" y="47993"/>
                    </a:cubicBezTo>
                    <a:cubicBezTo>
                      <a:pt x="83860" y="47993"/>
                      <a:pt x="83376" y="48047"/>
                      <a:pt x="82902" y="48145"/>
                    </a:cubicBezTo>
                    <a:cubicBezTo>
                      <a:pt x="82937" y="43991"/>
                      <a:pt x="86116" y="41912"/>
                      <a:pt x="89293" y="41912"/>
                    </a:cubicBezTo>
                    <a:close/>
                    <a:moveTo>
                      <a:pt x="42335" y="42067"/>
                    </a:moveTo>
                    <a:cubicBezTo>
                      <a:pt x="45509" y="42067"/>
                      <a:pt x="48681" y="44143"/>
                      <a:pt x="48726" y="48298"/>
                    </a:cubicBezTo>
                    <a:lnTo>
                      <a:pt x="48726" y="48298"/>
                    </a:lnTo>
                    <a:cubicBezTo>
                      <a:pt x="48251" y="48196"/>
                      <a:pt x="47772" y="48146"/>
                      <a:pt x="47298" y="48146"/>
                    </a:cubicBezTo>
                    <a:cubicBezTo>
                      <a:pt x="45434" y="48146"/>
                      <a:pt x="43630" y="48912"/>
                      <a:pt x="42337" y="50305"/>
                    </a:cubicBezTo>
                    <a:cubicBezTo>
                      <a:pt x="41056" y="48925"/>
                      <a:pt x="39264" y="48145"/>
                      <a:pt x="37382" y="48145"/>
                    </a:cubicBezTo>
                    <a:cubicBezTo>
                      <a:pt x="36898" y="48145"/>
                      <a:pt x="36415" y="48199"/>
                      <a:pt x="35940" y="48307"/>
                    </a:cubicBezTo>
                    <a:cubicBezTo>
                      <a:pt x="35980" y="44148"/>
                      <a:pt x="39158" y="42067"/>
                      <a:pt x="42335" y="42067"/>
                    </a:cubicBezTo>
                    <a:close/>
                    <a:moveTo>
                      <a:pt x="65651" y="42067"/>
                    </a:moveTo>
                    <a:cubicBezTo>
                      <a:pt x="68826" y="42067"/>
                      <a:pt x="72001" y="44146"/>
                      <a:pt x="72041" y="48307"/>
                    </a:cubicBezTo>
                    <a:cubicBezTo>
                      <a:pt x="71563" y="48202"/>
                      <a:pt x="71080" y="48150"/>
                      <a:pt x="70601" y="48150"/>
                    </a:cubicBezTo>
                    <a:cubicBezTo>
                      <a:pt x="68748" y="48150"/>
                      <a:pt x="66948" y="48916"/>
                      <a:pt x="65653" y="50305"/>
                    </a:cubicBezTo>
                    <a:cubicBezTo>
                      <a:pt x="64371" y="48934"/>
                      <a:pt x="62579" y="48145"/>
                      <a:pt x="60697" y="48145"/>
                    </a:cubicBezTo>
                    <a:cubicBezTo>
                      <a:pt x="60214" y="48145"/>
                      <a:pt x="59730" y="48199"/>
                      <a:pt x="59255" y="48307"/>
                    </a:cubicBezTo>
                    <a:cubicBezTo>
                      <a:pt x="59295" y="44148"/>
                      <a:pt x="62473" y="42067"/>
                      <a:pt x="65651" y="42067"/>
                    </a:cubicBezTo>
                    <a:close/>
                    <a:moveTo>
                      <a:pt x="18806" y="42117"/>
                    </a:moveTo>
                    <a:cubicBezTo>
                      <a:pt x="21981" y="42117"/>
                      <a:pt x="25156" y="44198"/>
                      <a:pt x="25196" y="48360"/>
                    </a:cubicBezTo>
                    <a:cubicBezTo>
                      <a:pt x="24717" y="48255"/>
                      <a:pt x="24234" y="48204"/>
                      <a:pt x="23755" y="48204"/>
                    </a:cubicBezTo>
                    <a:cubicBezTo>
                      <a:pt x="21902" y="48204"/>
                      <a:pt x="20103" y="48970"/>
                      <a:pt x="18807" y="50359"/>
                    </a:cubicBezTo>
                    <a:cubicBezTo>
                      <a:pt x="17526" y="48988"/>
                      <a:pt x="15734" y="48199"/>
                      <a:pt x="13852" y="48199"/>
                    </a:cubicBezTo>
                    <a:cubicBezTo>
                      <a:pt x="13368" y="48199"/>
                      <a:pt x="12884" y="48253"/>
                      <a:pt x="12409" y="48360"/>
                    </a:cubicBezTo>
                    <a:cubicBezTo>
                      <a:pt x="12454" y="44198"/>
                      <a:pt x="15631" y="42117"/>
                      <a:pt x="18806" y="42117"/>
                    </a:cubicBezTo>
                    <a:close/>
                    <a:moveTo>
                      <a:pt x="117967" y="48323"/>
                    </a:moveTo>
                    <a:cubicBezTo>
                      <a:pt x="118392" y="48323"/>
                      <a:pt x="118820" y="48362"/>
                      <a:pt x="119245" y="48441"/>
                    </a:cubicBezTo>
                    <a:cubicBezTo>
                      <a:pt x="118253" y="49621"/>
                      <a:pt x="117671" y="51114"/>
                      <a:pt x="117757" y="52706"/>
                    </a:cubicBezTo>
                    <a:lnTo>
                      <a:pt x="117757" y="52706"/>
                    </a:lnTo>
                    <a:cubicBezTo>
                      <a:pt x="116507" y="51403"/>
                      <a:pt x="114740" y="50573"/>
                      <a:pt x="112880" y="50573"/>
                    </a:cubicBezTo>
                    <a:cubicBezTo>
                      <a:pt x="112860" y="50573"/>
                      <a:pt x="112840" y="50573"/>
                      <a:pt x="112821" y="50574"/>
                    </a:cubicBezTo>
                    <a:cubicBezTo>
                      <a:pt x="114158" y="49126"/>
                      <a:pt x="116031" y="48323"/>
                      <a:pt x="117967" y="48323"/>
                    </a:cubicBezTo>
                    <a:close/>
                    <a:moveTo>
                      <a:pt x="130990" y="48323"/>
                    </a:moveTo>
                    <a:cubicBezTo>
                      <a:pt x="132925" y="48323"/>
                      <a:pt x="134799" y="49126"/>
                      <a:pt x="136136" y="50574"/>
                    </a:cubicBezTo>
                    <a:cubicBezTo>
                      <a:pt x="136116" y="50573"/>
                      <a:pt x="136096" y="50573"/>
                      <a:pt x="136077" y="50573"/>
                    </a:cubicBezTo>
                    <a:cubicBezTo>
                      <a:pt x="134208" y="50573"/>
                      <a:pt x="132440" y="51412"/>
                      <a:pt x="131199" y="52715"/>
                    </a:cubicBezTo>
                    <a:cubicBezTo>
                      <a:pt x="131279" y="51120"/>
                      <a:pt x="130697" y="49624"/>
                      <a:pt x="129711" y="48441"/>
                    </a:cubicBezTo>
                    <a:cubicBezTo>
                      <a:pt x="130137" y="48362"/>
                      <a:pt x="130565" y="48323"/>
                      <a:pt x="130990" y="48323"/>
                    </a:cubicBezTo>
                    <a:close/>
                    <a:moveTo>
                      <a:pt x="94437" y="48359"/>
                    </a:moveTo>
                    <a:cubicBezTo>
                      <a:pt x="94862" y="48359"/>
                      <a:pt x="95289" y="48398"/>
                      <a:pt x="95715" y="48477"/>
                    </a:cubicBezTo>
                    <a:cubicBezTo>
                      <a:pt x="94722" y="49666"/>
                      <a:pt x="94140" y="51168"/>
                      <a:pt x="94227" y="52750"/>
                    </a:cubicBezTo>
                    <a:lnTo>
                      <a:pt x="94227" y="52750"/>
                    </a:lnTo>
                    <a:cubicBezTo>
                      <a:pt x="92986" y="51447"/>
                      <a:pt x="91219" y="50618"/>
                      <a:pt x="89350" y="50618"/>
                    </a:cubicBezTo>
                    <a:cubicBezTo>
                      <a:pt x="89330" y="50618"/>
                      <a:pt x="89310" y="50618"/>
                      <a:pt x="89290" y="50618"/>
                    </a:cubicBezTo>
                    <a:cubicBezTo>
                      <a:pt x="89270" y="50618"/>
                      <a:pt x="89250" y="50618"/>
                      <a:pt x="89231" y="50618"/>
                    </a:cubicBezTo>
                    <a:cubicBezTo>
                      <a:pt x="87362" y="50618"/>
                      <a:pt x="85603" y="51448"/>
                      <a:pt x="84353" y="52751"/>
                    </a:cubicBezTo>
                    <a:cubicBezTo>
                      <a:pt x="84443" y="51165"/>
                      <a:pt x="83860" y="49660"/>
                      <a:pt x="82866" y="48477"/>
                    </a:cubicBezTo>
                    <a:cubicBezTo>
                      <a:pt x="83291" y="48398"/>
                      <a:pt x="83719" y="48359"/>
                      <a:pt x="84144" y="48359"/>
                    </a:cubicBezTo>
                    <a:cubicBezTo>
                      <a:pt x="86080" y="48359"/>
                      <a:pt x="87955" y="49162"/>
                      <a:pt x="89299" y="50609"/>
                    </a:cubicBezTo>
                    <a:cubicBezTo>
                      <a:pt x="90637" y="49162"/>
                      <a:pt x="92504" y="48359"/>
                      <a:pt x="94437" y="48359"/>
                    </a:cubicBezTo>
                    <a:close/>
                    <a:moveTo>
                      <a:pt x="47485" y="48520"/>
                    </a:moveTo>
                    <a:cubicBezTo>
                      <a:pt x="47909" y="48520"/>
                      <a:pt x="48337" y="48559"/>
                      <a:pt x="48762" y="48638"/>
                    </a:cubicBezTo>
                    <a:cubicBezTo>
                      <a:pt x="47767" y="49821"/>
                      <a:pt x="47185" y="51326"/>
                      <a:pt x="47275" y="52912"/>
                    </a:cubicBezTo>
                    <a:cubicBezTo>
                      <a:pt x="46025" y="51609"/>
                      <a:pt x="44257" y="50779"/>
                      <a:pt x="42397" y="50779"/>
                    </a:cubicBezTo>
                    <a:cubicBezTo>
                      <a:pt x="42377" y="50779"/>
                      <a:pt x="42357" y="50779"/>
                      <a:pt x="42337" y="50780"/>
                    </a:cubicBezTo>
                    <a:cubicBezTo>
                      <a:pt x="43675" y="49325"/>
                      <a:pt x="45549" y="48520"/>
                      <a:pt x="47485" y="48520"/>
                    </a:cubicBezTo>
                    <a:close/>
                    <a:moveTo>
                      <a:pt x="60501" y="48529"/>
                    </a:moveTo>
                    <a:cubicBezTo>
                      <a:pt x="62439" y="48529"/>
                      <a:pt x="64308" y="49332"/>
                      <a:pt x="65653" y="50780"/>
                    </a:cubicBezTo>
                    <a:cubicBezTo>
                      <a:pt x="65633" y="50779"/>
                      <a:pt x="65613" y="50779"/>
                      <a:pt x="65593" y="50779"/>
                    </a:cubicBezTo>
                    <a:cubicBezTo>
                      <a:pt x="63725" y="50779"/>
                      <a:pt x="61957" y="51618"/>
                      <a:pt x="60715" y="52921"/>
                    </a:cubicBezTo>
                    <a:cubicBezTo>
                      <a:pt x="60796" y="51326"/>
                      <a:pt x="60214" y="49830"/>
                      <a:pt x="59219" y="48647"/>
                    </a:cubicBezTo>
                    <a:cubicBezTo>
                      <a:pt x="59646" y="48568"/>
                      <a:pt x="60075" y="48529"/>
                      <a:pt x="60501" y="48529"/>
                    </a:cubicBezTo>
                    <a:close/>
                    <a:moveTo>
                      <a:pt x="107662" y="48316"/>
                    </a:moveTo>
                    <a:cubicBezTo>
                      <a:pt x="109596" y="48316"/>
                      <a:pt x="111472" y="49118"/>
                      <a:pt x="112821" y="50574"/>
                    </a:cubicBezTo>
                    <a:cubicBezTo>
                      <a:pt x="112802" y="50573"/>
                      <a:pt x="112783" y="50573"/>
                      <a:pt x="112765" y="50573"/>
                    </a:cubicBezTo>
                    <a:cubicBezTo>
                      <a:pt x="110778" y="50573"/>
                      <a:pt x="108902" y="51519"/>
                      <a:pt x="107650" y="52966"/>
                    </a:cubicBezTo>
                    <a:lnTo>
                      <a:pt x="107650" y="52966"/>
                    </a:lnTo>
                    <a:cubicBezTo>
                      <a:pt x="107803" y="51290"/>
                      <a:pt x="107211" y="49713"/>
                      <a:pt x="106172" y="48477"/>
                    </a:cubicBezTo>
                    <a:cubicBezTo>
                      <a:pt x="106667" y="48369"/>
                      <a:pt x="107167" y="48316"/>
                      <a:pt x="107662" y="48316"/>
                    </a:cubicBezTo>
                    <a:close/>
                    <a:moveTo>
                      <a:pt x="13659" y="48573"/>
                    </a:moveTo>
                    <a:cubicBezTo>
                      <a:pt x="15592" y="48573"/>
                      <a:pt x="17464" y="49371"/>
                      <a:pt x="18807" y="50824"/>
                    </a:cubicBezTo>
                    <a:cubicBezTo>
                      <a:pt x="18787" y="50824"/>
                      <a:pt x="18768" y="50824"/>
                      <a:pt x="18748" y="50824"/>
                    </a:cubicBezTo>
                    <a:cubicBezTo>
                      <a:pt x="16879" y="50824"/>
                      <a:pt x="15111" y="51663"/>
                      <a:pt x="13870" y="52966"/>
                    </a:cubicBezTo>
                    <a:cubicBezTo>
                      <a:pt x="13951" y="51371"/>
                      <a:pt x="13368" y="49875"/>
                      <a:pt x="12374" y="48692"/>
                    </a:cubicBezTo>
                    <a:cubicBezTo>
                      <a:pt x="12802" y="48612"/>
                      <a:pt x="13232" y="48573"/>
                      <a:pt x="13659" y="48573"/>
                    </a:cubicBezTo>
                    <a:close/>
                    <a:moveTo>
                      <a:pt x="23953" y="48574"/>
                    </a:moveTo>
                    <a:cubicBezTo>
                      <a:pt x="24378" y="48574"/>
                      <a:pt x="24806" y="48613"/>
                      <a:pt x="25232" y="48692"/>
                    </a:cubicBezTo>
                    <a:cubicBezTo>
                      <a:pt x="24237" y="49875"/>
                      <a:pt x="23655" y="51371"/>
                      <a:pt x="23744" y="52966"/>
                    </a:cubicBezTo>
                    <a:cubicBezTo>
                      <a:pt x="22494" y="51663"/>
                      <a:pt x="20726" y="50824"/>
                      <a:pt x="18866" y="50824"/>
                    </a:cubicBezTo>
                    <a:cubicBezTo>
                      <a:pt x="18846" y="50824"/>
                      <a:pt x="18827" y="50824"/>
                      <a:pt x="18807" y="50824"/>
                    </a:cubicBezTo>
                    <a:cubicBezTo>
                      <a:pt x="20144" y="49377"/>
                      <a:pt x="22018" y="48574"/>
                      <a:pt x="23953" y="48574"/>
                    </a:cubicBezTo>
                    <a:close/>
                    <a:moveTo>
                      <a:pt x="37179" y="48522"/>
                    </a:moveTo>
                    <a:cubicBezTo>
                      <a:pt x="39113" y="48522"/>
                      <a:pt x="40989" y="49325"/>
                      <a:pt x="42337" y="50780"/>
                    </a:cubicBezTo>
                    <a:cubicBezTo>
                      <a:pt x="42319" y="50779"/>
                      <a:pt x="42300" y="50779"/>
                      <a:pt x="42282" y="50779"/>
                    </a:cubicBezTo>
                    <a:cubicBezTo>
                      <a:pt x="40295" y="50779"/>
                      <a:pt x="38419" y="51725"/>
                      <a:pt x="37167" y="53172"/>
                    </a:cubicBezTo>
                    <a:cubicBezTo>
                      <a:pt x="37320" y="51496"/>
                      <a:pt x="36728" y="49910"/>
                      <a:pt x="35689" y="48683"/>
                    </a:cubicBezTo>
                    <a:cubicBezTo>
                      <a:pt x="36184" y="48575"/>
                      <a:pt x="36683" y="48522"/>
                      <a:pt x="37179" y="48522"/>
                    </a:cubicBezTo>
                    <a:close/>
                    <a:moveTo>
                      <a:pt x="124475" y="46470"/>
                    </a:moveTo>
                    <a:cubicBezTo>
                      <a:pt x="127650" y="46470"/>
                      <a:pt x="130827" y="48548"/>
                      <a:pt x="130867" y="52706"/>
                    </a:cubicBezTo>
                    <a:cubicBezTo>
                      <a:pt x="130388" y="52601"/>
                      <a:pt x="129906" y="52550"/>
                      <a:pt x="129426" y="52550"/>
                    </a:cubicBezTo>
                    <a:cubicBezTo>
                      <a:pt x="127574" y="52550"/>
                      <a:pt x="125776" y="53316"/>
                      <a:pt x="124487" y="54704"/>
                    </a:cubicBezTo>
                    <a:cubicBezTo>
                      <a:pt x="123206" y="53333"/>
                      <a:pt x="121414" y="52545"/>
                      <a:pt x="119532" y="52545"/>
                    </a:cubicBezTo>
                    <a:cubicBezTo>
                      <a:pt x="119048" y="52545"/>
                      <a:pt x="118564" y="52599"/>
                      <a:pt x="118089" y="52706"/>
                    </a:cubicBezTo>
                    <a:cubicBezTo>
                      <a:pt x="118125" y="48548"/>
                      <a:pt x="121299" y="46470"/>
                      <a:pt x="124475" y="46470"/>
                    </a:cubicBezTo>
                    <a:close/>
                    <a:moveTo>
                      <a:pt x="77635" y="46519"/>
                    </a:moveTo>
                    <a:cubicBezTo>
                      <a:pt x="80808" y="46519"/>
                      <a:pt x="83981" y="48596"/>
                      <a:pt x="84022" y="52751"/>
                    </a:cubicBezTo>
                    <a:lnTo>
                      <a:pt x="84031" y="52760"/>
                    </a:lnTo>
                    <a:cubicBezTo>
                      <a:pt x="83550" y="52655"/>
                      <a:pt x="83066" y="52604"/>
                      <a:pt x="82586" y="52604"/>
                    </a:cubicBezTo>
                    <a:cubicBezTo>
                      <a:pt x="80731" y="52604"/>
                      <a:pt x="78937" y="53370"/>
                      <a:pt x="77642" y="54758"/>
                    </a:cubicBezTo>
                    <a:cubicBezTo>
                      <a:pt x="76360" y="53378"/>
                      <a:pt x="74568" y="52599"/>
                      <a:pt x="72696" y="52599"/>
                    </a:cubicBezTo>
                    <a:cubicBezTo>
                      <a:pt x="72203" y="52599"/>
                      <a:pt x="71719" y="52652"/>
                      <a:pt x="71244" y="52760"/>
                    </a:cubicBezTo>
                    <a:cubicBezTo>
                      <a:pt x="71280" y="48600"/>
                      <a:pt x="74457" y="46519"/>
                      <a:pt x="77635" y="46519"/>
                    </a:cubicBezTo>
                    <a:close/>
                    <a:moveTo>
                      <a:pt x="100946" y="46509"/>
                    </a:moveTo>
                    <a:cubicBezTo>
                      <a:pt x="104122" y="46509"/>
                      <a:pt x="107296" y="48585"/>
                      <a:pt x="107337" y="52742"/>
                    </a:cubicBezTo>
                    <a:cubicBezTo>
                      <a:pt x="106865" y="52641"/>
                      <a:pt x="106389" y="52591"/>
                      <a:pt x="105917" y="52591"/>
                    </a:cubicBezTo>
                    <a:cubicBezTo>
                      <a:pt x="104050" y="52591"/>
                      <a:pt x="102242" y="53364"/>
                      <a:pt x="100948" y="54758"/>
                    </a:cubicBezTo>
                    <a:lnTo>
                      <a:pt x="100948" y="54749"/>
                    </a:lnTo>
                    <a:cubicBezTo>
                      <a:pt x="99667" y="53369"/>
                      <a:pt x="97875" y="52590"/>
                      <a:pt x="95993" y="52590"/>
                    </a:cubicBezTo>
                    <a:cubicBezTo>
                      <a:pt x="95509" y="52590"/>
                      <a:pt x="95025" y="52643"/>
                      <a:pt x="94550" y="52742"/>
                    </a:cubicBezTo>
                    <a:cubicBezTo>
                      <a:pt x="94591" y="48588"/>
                      <a:pt x="97769" y="46509"/>
                      <a:pt x="100946" y="46509"/>
                    </a:cubicBezTo>
                    <a:close/>
                    <a:moveTo>
                      <a:pt x="53993" y="46670"/>
                    </a:moveTo>
                    <a:cubicBezTo>
                      <a:pt x="57169" y="46670"/>
                      <a:pt x="60344" y="48747"/>
                      <a:pt x="60384" y="52903"/>
                    </a:cubicBezTo>
                    <a:cubicBezTo>
                      <a:pt x="59911" y="52801"/>
                      <a:pt x="59433" y="52752"/>
                      <a:pt x="58960" y="52752"/>
                    </a:cubicBezTo>
                    <a:cubicBezTo>
                      <a:pt x="57101" y="52752"/>
                      <a:pt x="55295" y="53518"/>
                      <a:pt x="53995" y="54910"/>
                    </a:cubicBezTo>
                    <a:cubicBezTo>
                      <a:pt x="52714" y="53531"/>
                      <a:pt x="50922" y="52751"/>
                      <a:pt x="49040" y="52751"/>
                    </a:cubicBezTo>
                    <a:cubicBezTo>
                      <a:pt x="48556" y="52751"/>
                      <a:pt x="48072" y="52805"/>
                      <a:pt x="47597" y="52903"/>
                    </a:cubicBezTo>
                    <a:cubicBezTo>
                      <a:pt x="47638" y="48749"/>
                      <a:pt x="50816" y="46670"/>
                      <a:pt x="53993" y="46670"/>
                    </a:cubicBezTo>
                    <a:close/>
                    <a:moveTo>
                      <a:pt x="7145" y="46712"/>
                    </a:moveTo>
                    <a:cubicBezTo>
                      <a:pt x="10322" y="46712"/>
                      <a:pt x="13498" y="48790"/>
                      <a:pt x="13538" y="52948"/>
                    </a:cubicBezTo>
                    <a:cubicBezTo>
                      <a:pt x="13065" y="52846"/>
                      <a:pt x="12588" y="52796"/>
                      <a:pt x="12114" y="52796"/>
                    </a:cubicBezTo>
                    <a:cubicBezTo>
                      <a:pt x="10255" y="52796"/>
                      <a:pt x="8451" y="53563"/>
                      <a:pt x="7159" y="54955"/>
                    </a:cubicBezTo>
                    <a:cubicBezTo>
                      <a:pt x="5884" y="53583"/>
                      <a:pt x="4097" y="52805"/>
                      <a:pt x="2226" y="52805"/>
                    </a:cubicBezTo>
                    <a:cubicBezTo>
                      <a:pt x="2216" y="52805"/>
                      <a:pt x="2205" y="52805"/>
                      <a:pt x="2194" y="52805"/>
                    </a:cubicBezTo>
                    <a:lnTo>
                      <a:pt x="2194" y="52796"/>
                    </a:lnTo>
                    <a:cubicBezTo>
                      <a:pt x="1711" y="52796"/>
                      <a:pt x="1227" y="52850"/>
                      <a:pt x="752" y="52948"/>
                    </a:cubicBezTo>
                    <a:cubicBezTo>
                      <a:pt x="792" y="48790"/>
                      <a:pt x="3969" y="46712"/>
                      <a:pt x="7145" y="46712"/>
                    </a:cubicBezTo>
                    <a:close/>
                    <a:moveTo>
                      <a:pt x="30465" y="46717"/>
                    </a:moveTo>
                    <a:cubicBezTo>
                      <a:pt x="33637" y="46717"/>
                      <a:pt x="36811" y="48795"/>
                      <a:pt x="36854" y="52953"/>
                    </a:cubicBezTo>
                    <a:lnTo>
                      <a:pt x="36854" y="52953"/>
                    </a:lnTo>
                    <a:cubicBezTo>
                      <a:pt x="36379" y="52851"/>
                      <a:pt x="35901" y="52801"/>
                      <a:pt x="35426" y="52801"/>
                    </a:cubicBezTo>
                    <a:cubicBezTo>
                      <a:pt x="33569" y="52801"/>
                      <a:pt x="31771" y="53567"/>
                      <a:pt x="30483" y="54955"/>
                    </a:cubicBezTo>
                    <a:cubicBezTo>
                      <a:pt x="29201" y="53584"/>
                      <a:pt x="27409" y="52796"/>
                      <a:pt x="25528" y="52796"/>
                    </a:cubicBezTo>
                    <a:cubicBezTo>
                      <a:pt x="25044" y="52796"/>
                      <a:pt x="24560" y="52850"/>
                      <a:pt x="24085" y="52957"/>
                    </a:cubicBezTo>
                    <a:cubicBezTo>
                      <a:pt x="24116" y="48798"/>
                      <a:pt x="27290" y="46717"/>
                      <a:pt x="30465" y="46717"/>
                    </a:cubicBezTo>
                    <a:close/>
                    <a:moveTo>
                      <a:pt x="107865" y="57160"/>
                    </a:moveTo>
                    <a:cubicBezTo>
                      <a:pt x="107867" y="57160"/>
                      <a:pt x="107868" y="57160"/>
                      <a:pt x="107870" y="57160"/>
                    </a:cubicBezTo>
                    <a:lnTo>
                      <a:pt x="107870" y="57160"/>
                    </a:lnTo>
                    <a:cubicBezTo>
                      <a:pt x="107871" y="57160"/>
                      <a:pt x="107873" y="57160"/>
                      <a:pt x="107874" y="57160"/>
                    </a:cubicBezTo>
                    <a:close/>
                    <a:moveTo>
                      <a:pt x="129607" y="52925"/>
                    </a:moveTo>
                    <a:cubicBezTo>
                      <a:pt x="130037" y="52925"/>
                      <a:pt x="130471" y="52965"/>
                      <a:pt x="130903" y="53047"/>
                    </a:cubicBezTo>
                    <a:cubicBezTo>
                      <a:pt x="129908" y="54229"/>
                      <a:pt x="129326" y="55726"/>
                      <a:pt x="129415" y="57321"/>
                    </a:cubicBezTo>
                    <a:cubicBezTo>
                      <a:pt x="128165" y="56009"/>
                      <a:pt x="126406" y="55179"/>
                      <a:pt x="124538" y="55179"/>
                    </a:cubicBezTo>
                    <a:cubicBezTo>
                      <a:pt x="124518" y="55179"/>
                      <a:pt x="124498" y="55179"/>
                      <a:pt x="124478" y="55179"/>
                    </a:cubicBezTo>
                    <a:cubicBezTo>
                      <a:pt x="124458" y="55179"/>
                      <a:pt x="124438" y="55179"/>
                      <a:pt x="124418" y="55179"/>
                    </a:cubicBezTo>
                    <a:cubicBezTo>
                      <a:pt x="122550" y="55179"/>
                      <a:pt x="120782" y="56009"/>
                      <a:pt x="119541" y="57321"/>
                    </a:cubicBezTo>
                    <a:cubicBezTo>
                      <a:pt x="119622" y="55726"/>
                      <a:pt x="119039" y="54220"/>
                      <a:pt x="118045" y="53047"/>
                    </a:cubicBezTo>
                    <a:cubicBezTo>
                      <a:pt x="118478" y="52965"/>
                      <a:pt x="118913" y="52925"/>
                      <a:pt x="119344" y="52925"/>
                    </a:cubicBezTo>
                    <a:cubicBezTo>
                      <a:pt x="121276" y="52925"/>
                      <a:pt x="123138" y="53727"/>
                      <a:pt x="124478" y="55170"/>
                    </a:cubicBezTo>
                    <a:cubicBezTo>
                      <a:pt x="125811" y="53727"/>
                      <a:pt x="127678" y="52925"/>
                      <a:pt x="129607" y="52925"/>
                    </a:cubicBezTo>
                    <a:close/>
                    <a:moveTo>
                      <a:pt x="82780" y="52965"/>
                    </a:moveTo>
                    <a:cubicBezTo>
                      <a:pt x="83204" y="52965"/>
                      <a:pt x="83632" y="53003"/>
                      <a:pt x="84057" y="53082"/>
                    </a:cubicBezTo>
                    <a:cubicBezTo>
                      <a:pt x="83538" y="53701"/>
                      <a:pt x="83135" y="54409"/>
                      <a:pt x="82875" y="55170"/>
                    </a:cubicBezTo>
                    <a:cubicBezTo>
                      <a:pt x="82634" y="55866"/>
                      <a:pt x="82526" y="56607"/>
                      <a:pt x="82569" y="57347"/>
                    </a:cubicBezTo>
                    <a:lnTo>
                      <a:pt x="82569" y="57347"/>
                    </a:lnTo>
                    <a:cubicBezTo>
                      <a:pt x="81328" y="56053"/>
                      <a:pt x="79569" y="55215"/>
                      <a:pt x="77701" y="55215"/>
                    </a:cubicBezTo>
                    <a:cubicBezTo>
                      <a:pt x="77681" y="55215"/>
                      <a:pt x="77661" y="55215"/>
                      <a:pt x="77642" y="55215"/>
                    </a:cubicBezTo>
                    <a:cubicBezTo>
                      <a:pt x="78979" y="53768"/>
                      <a:pt x="80847" y="52965"/>
                      <a:pt x="82780" y="52965"/>
                    </a:cubicBezTo>
                    <a:close/>
                    <a:moveTo>
                      <a:pt x="95802" y="52974"/>
                    </a:moveTo>
                    <a:cubicBezTo>
                      <a:pt x="97735" y="52974"/>
                      <a:pt x="99602" y="53775"/>
                      <a:pt x="100939" y="55215"/>
                    </a:cubicBezTo>
                    <a:cubicBezTo>
                      <a:pt x="100919" y="55215"/>
                      <a:pt x="100900" y="55215"/>
                      <a:pt x="100880" y="55215"/>
                    </a:cubicBezTo>
                    <a:cubicBezTo>
                      <a:pt x="99020" y="55215"/>
                      <a:pt x="97252" y="56053"/>
                      <a:pt x="96011" y="57357"/>
                    </a:cubicBezTo>
                    <a:cubicBezTo>
                      <a:pt x="96047" y="56622"/>
                      <a:pt x="95948" y="55878"/>
                      <a:pt x="95706" y="55179"/>
                    </a:cubicBezTo>
                    <a:lnTo>
                      <a:pt x="95706" y="55170"/>
                    </a:lnTo>
                    <a:cubicBezTo>
                      <a:pt x="95446" y="54409"/>
                      <a:pt x="95043" y="53701"/>
                      <a:pt x="94523" y="53091"/>
                    </a:cubicBezTo>
                    <a:cubicBezTo>
                      <a:pt x="94949" y="53012"/>
                      <a:pt x="95377" y="52974"/>
                      <a:pt x="95802" y="52974"/>
                    </a:cubicBezTo>
                    <a:close/>
                    <a:moveTo>
                      <a:pt x="60697" y="57357"/>
                    </a:moveTo>
                    <a:cubicBezTo>
                      <a:pt x="60700" y="57357"/>
                      <a:pt x="60703" y="57357"/>
                      <a:pt x="60706" y="57357"/>
                    </a:cubicBezTo>
                    <a:lnTo>
                      <a:pt x="60706" y="57357"/>
                    </a:lnTo>
                    <a:cubicBezTo>
                      <a:pt x="60709" y="57357"/>
                      <a:pt x="60712" y="57357"/>
                      <a:pt x="60715" y="57357"/>
                    </a:cubicBezTo>
                    <a:close/>
                    <a:moveTo>
                      <a:pt x="48839" y="53117"/>
                    </a:moveTo>
                    <a:cubicBezTo>
                      <a:pt x="50775" y="53117"/>
                      <a:pt x="52650" y="53921"/>
                      <a:pt x="53995" y="55376"/>
                    </a:cubicBezTo>
                    <a:lnTo>
                      <a:pt x="53995" y="55376"/>
                    </a:lnTo>
                    <a:cubicBezTo>
                      <a:pt x="53992" y="55376"/>
                      <a:pt x="53989" y="55376"/>
                      <a:pt x="53986" y="55376"/>
                    </a:cubicBezTo>
                    <a:cubicBezTo>
                      <a:pt x="53966" y="55376"/>
                      <a:pt x="53946" y="55376"/>
                      <a:pt x="53927" y="55376"/>
                    </a:cubicBezTo>
                    <a:cubicBezTo>
                      <a:pt x="52067" y="55376"/>
                      <a:pt x="50299" y="56206"/>
                      <a:pt x="49049" y="57509"/>
                    </a:cubicBezTo>
                    <a:cubicBezTo>
                      <a:pt x="49138" y="55923"/>
                      <a:pt x="48556" y="54418"/>
                      <a:pt x="47561" y="53235"/>
                    </a:cubicBezTo>
                    <a:cubicBezTo>
                      <a:pt x="47987" y="53156"/>
                      <a:pt x="48414" y="53117"/>
                      <a:pt x="48839" y="53117"/>
                    </a:cubicBezTo>
                    <a:close/>
                    <a:moveTo>
                      <a:pt x="59142" y="53117"/>
                    </a:moveTo>
                    <a:cubicBezTo>
                      <a:pt x="59567" y="53117"/>
                      <a:pt x="59994" y="53156"/>
                      <a:pt x="60420" y="53235"/>
                    </a:cubicBezTo>
                    <a:cubicBezTo>
                      <a:pt x="59425" y="54427"/>
                      <a:pt x="58843" y="55932"/>
                      <a:pt x="58932" y="57518"/>
                    </a:cubicBezTo>
                    <a:lnTo>
                      <a:pt x="58923" y="57509"/>
                    </a:lnTo>
                    <a:cubicBezTo>
                      <a:pt x="57682" y="56206"/>
                      <a:pt x="55914" y="55376"/>
                      <a:pt x="54046" y="55376"/>
                    </a:cubicBezTo>
                    <a:cubicBezTo>
                      <a:pt x="54029" y="55376"/>
                      <a:pt x="54012" y="55376"/>
                      <a:pt x="53995" y="55376"/>
                    </a:cubicBezTo>
                    <a:lnTo>
                      <a:pt x="53995" y="55376"/>
                    </a:lnTo>
                    <a:cubicBezTo>
                      <a:pt x="55333" y="53921"/>
                      <a:pt x="57206" y="53117"/>
                      <a:pt x="59142" y="53117"/>
                    </a:cubicBezTo>
                    <a:close/>
                    <a:moveTo>
                      <a:pt x="25317" y="53179"/>
                    </a:moveTo>
                    <a:cubicBezTo>
                      <a:pt x="27247" y="53179"/>
                      <a:pt x="29113" y="53976"/>
                      <a:pt x="30456" y="55421"/>
                    </a:cubicBezTo>
                    <a:cubicBezTo>
                      <a:pt x="30436" y="55421"/>
                      <a:pt x="30416" y="55421"/>
                      <a:pt x="30397" y="55421"/>
                    </a:cubicBezTo>
                    <a:cubicBezTo>
                      <a:pt x="28528" y="55421"/>
                      <a:pt x="26769" y="56259"/>
                      <a:pt x="25528" y="57554"/>
                    </a:cubicBezTo>
                    <a:cubicBezTo>
                      <a:pt x="25563" y="56819"/>
                      <a:pt x="25456" y="56075"/>
                      <a:pt x="25223" y="55376"/>
                    </a:cubicBezTo>
                    <a:lnTo>
                      <a:pt x="25223" y="55385"/>
                    </a:lnTo>
                    <a:cubicBezTo>
                      <a:pt x="24963" y="54624"/>
                      <a:pt x="24560" y="53916"/>
                      <a:pt x="24031" y="53298"/>
                    </a:cubicBezTo>
                    <a:cubicBezTo>
                      <a:pt x="24460" y="53218"/>
                      <a:pt x="24890" y="53179"/>
                      <a:pt x="25317" y="53179"/>
                    </a:cubicBezTo>
                    <a:close/>
                    <a:moveTo>
                      <a:pt x="12293" y="53188"/>
                    </a:moveTo>
                    <a:cubicBezTo>
                      <a:pt x="12719" y="53188"/>
                      <a:pt x="13147" y="53227"/>
                      <a:pt x="13574" y="53307"/>
                    </a:cubicBezTo>
                    <a:cubicBezTo>
                      <a:pt x="13055" y="53925"/>
                      <a:pt x="12651" y="54624"/>
                      <a:pt x="12391" y="55385"/>
                    </a:cubicBezTo>
                    <a:cubicBezTo>
                      <a:pt x="12150" y="56084"/>
                      <a:pt x="12051" y="56819"/>
                      <a:pt x="12087" y="57554"/>
                    </a:cubicBezTo>
                    <a:lnTo>
                      <a:pt x="12087" y="57572"/>
                    </a:lnTo>
                    <a:cubicBezTo>
                      <a:pt x="10845" y="56268"/>
                      <a:pt x="9086" y="55430"/>
                      <a:pt x="7218" y="55430"/>
                    </a:cubicBezTo>
                    <a:cubicBezTo>
                      <a:pt x="7198" y="55430"/>
                      <a:pt x="7178" y="55430"/>
                      <a:pt x="7159" y="55430"/>
                    </a:cubicBezTo>
                    <a:cubicBezTo>
                      <a:pt x="8501" y="53985"/>
                      <a:pt x="10367" y="53188"/>
                      <a:pt x="12293" y="53188"/>
                    </a:cubicBezTo>
                    <a:close/>
                    <a:moveTo>
                      <a:pt x="106098" y="52962"/>
                    </a:moveTo>
                    <a:cubicBezTo>
                      <a:pt x="106573" y="52962"/>
                      <a:pt x="107051" y="53010"/>
                      <a:pt x="107525" y="53109"/>
                    </a:cubicBezTo>
                    <a:cubicBezTo>
                      <a:pt x="106514" y="54361"/>
                      <a:pt x="105950" y="55943"/>
                      <a:pt x="106117" y="57615"/>
                    </a:cubicBezTo>
                    <a:lnTo>
                      <a:pt x="106117" y="57615"/>
                    </a:lnTo>
                    <a:cubicBezTo>
                      <a:pt x="104869" y="56153"/>
                      <a:pt x="102981" y="55206"/>
                      <a:pt x="100985" y="55206"/>
                    </a:cubicBezTo>
                    <a:cubicBezTo>
                      <a:pt x="100976" y="55206"/>
                      <a:pt x="100966" y="55206"/>
                      <a:pt x="100957" y="55206"/>
                    </a:cubicBezTo>
                    <a:cubicBezTo>
                      <a:pt x="102302" y="53761"/>
                      <a:pt x="104171" y="52962"/>
                      <a:pt x="106098" y="52962"/>
                    </a:cubicBezTo>
                    <a:close/>
                    <a:moveTo>
                      <a:pt x="70812" y="48526"/>
                    </a:moveTo>
                    <a:cubicBezTo>
                      <a:pt x="71289" y="48526"/>
                      <a:pt x="71770" y="48575"/>
                      <a:pt x="72248" y="48674"/>
                    </a:cubicBezTo>
                    <a:cubicBezTo>
                      <a:pt x="71271" y="49928"/>
                      <a:pt x="70742" y="51496"/>
                      <a:pt x="70939" y="53145"/>
                    </a:cubicBezTo>
                    <a:cubicBezTo>
                      <a:pt x="71447" y="53031"/>
                      <a:pt x="71960" y="52976"/>
                      <a:pt x="72468" y="52976"/>
                    </a:cubicBezTo>
                    <a:cubicBezTo>
                      <a:pt x="74401" y="52976"/>
                      <a:pt x="76276" y="53777"/>
                      <a:pt x="77624" y="55224"/>
                    </a:cubicBezTo>
                    <a:cubicBezTo>
                      <a:pt x="77606" y="55224"/>
                      <a:pt x="77587" y="55224"/>
                      <a:pt x="77569" y="55224"/>
                    </a:cubicBezTo>
                    <a:cubicBezTo>
                      <a:pt x="75520" y="55224"/>
                      <a:pt x="73598" y="56223"/>
                      <a:pt x="72355" y="57751"/>
                    </a:cubicBezTo>
                    <a:cubicBezTo>
                      <a:pt x="72694" y="54052"/>
                      <a:pt x="69407" y="50779"/>
                      <a:pt x="65713" y="50779"/>
                    </a:cubicBezTo>
                    <a:cubicBezTo>
                      <a:pt x="65693" y="50779"/>
                      <a:pt x="65673" y="50779"/>
                      <a:pt x="65653" y="50780"/>
                    </a:cubicBezTo>
                    <a:cubicBezTo>
                      <a:pt x="66997" y="49327"/>
                      <a:pt x="68873" y="48526"/>
                      <a:pt x="70812" y="48526"/>
                    </a:cubicBezTo>
                    <a:close/>
                    <a:moveTo>
                      <a:pt x="35611" y="53168"/>
                    </a:moveTo>
                    <a:cubicBezTo>
                      <a:pt x="36086" y="53168"/>
                      <a:pt x="36566" y="53216"/>
                      <a:pt x="37042" y="53315"/>
                    </a:cubicBezTo>
                    <a:cubicBezTo>
                      <a:pt x="36031" y="54567"/>
                      <a:pt x="35458" y="56149"/>
                      <a:pt x="35634" y="57812"/>
                    </a:cubicBezTo>
                    <a:lnTo>
                      <a:pt x="35634" y="57812"/>
                    </a:lnTo>
                    <a:cubicBezTo>
                      <a:pt x="34382" y="56357"/>
                      <a:pt x="32515" y="55412"/>
                      <a:pt x="30530" y="55412"/>
                    </a:cubicBezTo>
                    <a:cubicBezTo>
                      <a:pt x="30511" y="55412"/>
                      <a:pt x="30492" y="55412"/>
                      <a:pt x="30474" y="55412"/>
                    </a:cubicBezTo>
                    <a:cubicBezTo>
                      <a:pt x="31811" y="53967"/>
                      <a:pt x="33679" y="53168"/>
                      <a:pt x="35611" y="53168"/>
                    </a:cubicBezTo>
                    <a:close/>
                    <a:moveTo>
                      <a:pt x="112818" y="51075"/>
                    </a:moveTo>
                    <a:cubicBezTo>
                      <a:pt x="115995" y="51075"/>
                      <a:pt x="119174" y="53154"/>
                      <a:pt x="119218" y="57312"/>
                    </a:cubicBezTo>
                    <a:cubicBezTo>
                      <a:pt x="118743" y="57210"/>
                      <a:pt x="118265" y="57160"/>
                      <a:pt x="117790" y="57160"/>
                    </a:cubicBezTo>
                    <a:cubicBezTo>
                      <a:pt x="115926" y="57160"/>
                      <a:pt x="114120" y="57927"/>
                      <a:pt x="112821" y="59319"/>
                    </a:cubicBezTo>
                    <a:cubicBezTo>
                      <a:pt x="111549" y="57940"/>
                      <a:pt x="109750" y="57161"/>
                      <a:pt x="107870" y="57160"/>
                    </a:cubicBezTo>
                    <a:lnTo>
                      <a:pt x="107870" y="57160"/>
                    </a:lnTo>
                    <a:cubicBezTo>
                      <a:pt x="107388" y="57160"/>
                      <a:pt x="106905" y="57214"/>
                      <a:pt x="106432" y="57312"/>
                    </a:cubicBezTo>
                    <a:cubicBezTo>
                      <a:pt x="106468" y="53154"/>
                      <a:pt x="109642" y="51075"/>
                      <a:pt x="112818" y="51075"/>
                    </a:cubicBezTo>
                    <a:close/>
                    <a:moveTo>
                      <a:pt x="136134" y="51090"/>
                    </a:moveTo>
                    <a:cubicBezTo>
                      <a:pt x="139310" y="51090"/>
                      <a:pt x="142484" y="53169"/>
                      <a:pt x="142525" y="57330"/>
                    </a:cubicBezTo>
                    <a:cubicBezTo>
                      <a:pt x="142043" y="57224"/>
                      <a:pt x="141557" y="57173"/>
                      <a:pt x="141075" y="57173"/>
                    </a:cubicBezTo>
                    <a:cubicBezTo>
                      <a:pt x="139225" y="57173"/>
                      <a:pt x="137430" y="57933"/>
                      <a:pt x="136136" y="59319"/>
                    </a:cubicBezTo>
                    <a:lnTo>
                      <a:pt x="136136" y="59328"/>
                    </a:lnTo>
                    <a:cubicBezTo>
                      <a:pt x="134854" y="57957"/>
                      <a:pt x="133062" y="57168"/>
                      <a:pt x="131181" y="57168"/>
                    </a:cubicBezTo>
                    <a:cubicBezTo>
                      <a:pt x="130697" y="57168"/>
                      <a:pt x="130213" y="57222"/>
                      <a:pt x="129738" y="57330"/>
                    </a:cubicBezTo>
                    <a:cubicBezTo>
                      <a:pt x="129778" y="53171"/>
                      <a:pt x="132957" y="51090"/>
                      <a:pt x="136134" y="51090"/>
                    </a:cubicBezTo>
                    <a:close/>
                    <a:moveTo>
                      <a:pt x="89294" y="51126"/>
                    </a:moveTo>
                    <a:cubicBezTo>
                      <a:pt x="91873" y="51126"/>
                      <a:pt x="94452" y="52497"/>
                      <a:pt x="95348" y="55242"/>
                    </a:cubicBezTo>
                    <a:cubicBezTo>
                      <a:pt x="95572" y="55923"/>
                      <a:pt x="95679" y="56631"/>
                      <a:pt x="95688" y="57348"/>
                    </a:cubicBezTo>
                    <a:cubicBezTo>
                      <a:pt x="95215" y="57246"/>
                      <a:pt x="94738" y="57196"/>
                      <a:pt x="94264" y="57196"/>
                    </a:cubicBezTo>
                    <a:cubicBezTo>
                      <a:pt x="92405" y="57196"/>
                      <a:pt x="90599" y="57962"/>
                      <a:pt x="89299" y="59355"/>
                    </a:cubicBezTo>
                    <a:cubicBezTo>
                      <a:pt x="88027" y="57975"/>
                      <a:pt x="86226" y="57195"/>
                      <a:pt x="84353" y="57195"/>
                    </a:cubicBezTo>
                    <a:cubicBezTo>
                      <a:pt x="83860" y="57195"/>
                      <a:pt x="83376" y="57249"/>
                      <a:pt x="82910" y="57348"/>
                    </a:cubicBezTo>
                    <a:cubicBezTo>
                      <a:pt x="82902" y="56631"/>
                      <a:pt x="83009" y="55923"/>
                      <a:pt x="83224" y="55242"/>
                    </a:cubicBezTo>
                    <a:lnTo>
                      <a:pt x="83233" y="55242"/>
                    </a:lnTo>
                    <a:cubicBezTo>
                      <a:pt x="84129" y="52499"/>
                      <a:pt x="86712" y="51126"/>
                      <a:pt x="89294" y="51126"/>
                    </a:cubicBezTo>
                    <a:close/>
                    <a:moveTo>
                      <a:pt x="42335" y="51276"/>
                    </a:moveTo>
                    <a:cubicBezTo>
                      <a:pt x="45511" y="51276"/>
                      <a:pt x="48686" y="53352"/>
                      <a:pt x="48726" y="57509"/>
                    </a:cubicBezTo>
                    <a:cubicBezTo>
                      <a:pt x="48253" y="57407"/>
                      <a:pt x="47776" y="57357"/>
                      <a:pt x="47302" y="57357"/>
                    </a:cubicBezTo>
                    <a:cubicBezTo>
                      <a:pt x="45443" y="57357"/>
                      <a:pt x="43639" y="58124"/>
                      <a:pt x="42346" y="59516"/>
                    </a:cubicBezTo>
                    <a:cubicBezTo>
                      <a:pt x="41065" y="58136"/>
                      <a:pt x="39264" y="57357"/>
                      <a:pt x="37382" y="57357"/>
                    </a:cubicBezTo>
                    <a:cubicBezTo>
                      <a:pt x="36898" y="57357"/>
                      <a:pt x="36415" y="57410"/>
                      <a:pt x="35940" y="57509"/>
                    </a:cubicBezTo>
                    <a:cubicBezTo>
                      <a:pt x="35980" y="53355"/>
                      <a:pt x="39158" y="51276"/>
                      <a:pt x="42335" y="51276"/>
                    </a:cubicBezTo>
                    <a:close/>
                    <a:moveTo>
                      <a:pt x="65660" y="51276"/>
                    </a:moveTo>
                    <a:cubicBezTo>
                      <a:pt x="68835" y="51276"/>
                      <a:pt x="72010" y="53352"/>
                      <a:pt x="72050" y="57509"/>
                    </a:cubicBezTo>
                    <a:cubicBezTo>
                      <a:pt x="71577" y="57407"/>
                      <a:pt x="71100" y="57357"/>
                      <a:pt x="70626" y="57357"/>
                    </a:cubicBezTo>
                    <a:cubicBezTo>
                      <a:pt x="68767" y="57357"/>
                      <a:pt x="66961" y="58124"/>
                      <a:pt x="65662" y="59516"/>
                    </a:cubicBezTo>
                    <a:cubicBezTo>
                      <a:pt x="64382" y="58138"/>
                      <a:pt x="62585" y="57359"/>
                      <a:pt x="60706" y="57357"/>
                    </a:cubicBezTo>
                    <a:lnTo>
                      <a:pt x="60706" y="57357"/>
                    </a:lnTo>
                    <a:cubicBezTo>
                      <a:pt x="60217" y="57357"/>
                      <a:pt x="59736" y="57411"/>
                      <a:pt x="59264" y="57509"/>
                    </a:cubicBezTo>
                    <a:cubicBezTo>
                      <a:pt x="59304" y="53355"/>
                      <a:pt x="62482" y="51276"/>
                      <a:pt x="65660" y="51276"/>
                    </a:cubicBezTo>
                    <a:close/>
                    <a:moveTo>
                      <a:pt x="18806" y="51334"/>
                    </a:moveTo>
                    <a:cubicBezTo>
                      <a:pt x="21388" y="51334"/>
                      <a:pt x="23969" y="52707"/>
                      <a:pt x="24864" y="55457"/>
                    </a:cubicBezTo>
                    <a:cubicBezTo>
                      <a:pt x="25079" y="56138"/>
                      <a:pt x="25196" y="56846"/>
                      <a:pt x="25205" y="57563"/>
                    </a:cubicBezTo>
                    <a:cubicBezTo>
                      <a:pt x="24724" y="57458"/>
                      <a:pt x="24240" y="57407"/>
                      <a:pt x="23760" y="57407"/>
                    </a:cubicBezTo>
                    <a:cubicBezTo>
                      <a:pt x="21902" y="57407"/>
                      <a:pt x="20103" y="58173"/>
                      <a:pt x="18807" y="59561"/>
                    </a:cubicBezTo>
                    <a:cubicBezTo>
                      <a:pt x="17535" y="58190"/>
                      <a:pt x="15734" y="57401"/>
                      <a:pt x="13861" y="57401"/>
                    </a:cubicBezTo>
                    <a:cubicBezTo>
                      <a:pt x="13377" y="57401"/>
                      <a:pt x="12884" y="57455"/>
                      <a:pt x="12418" y="57563"/>
                    </a:cubicBezTo>
                    <a:cubicBezTo>
                      <a:pt x="12418" y="56837"/>
                      <a:pt x="12526" y="56129"/>
                      <a:pt x="12741" y="55448"/>
                    </a:cubicBezTo>
                    <a:lnTo>
                      <a:pt x="12741" y="55457"/>
                    </a:lnTo>
                    <a:cubicBezTo>
                      <a:pt x="13637" y="52710"/>
                      <a:pt x="16222" y="51334"/>
                      <a:pt x="18806" y="51334"/>
                    </a:cubicBezTo>
                    <a:close/>
                    <a:moveTo>
                      <a:pt x="117967" y="57526"/>
                    </a:moveTo>
                    <a:cubicBezTo>
                      <a:pt x="118391" y="57526"/>
                      <a:pt x="118819" y="57564"/>
                      <a:pt x="119245" y="57643"/>
                    </a:cubicBezTo>
                    <a:cubicBezTo>
                      <a:pt x="118726" y="58253"/>
                      <a:pt x="118322" y="58961"/>
                      <a:pt x="118063" y="59722"/>
                    </a:cubicBezTo>
                    <a:cubicBezTo>
                      <a:pt x="117821" y="60430"/>
                      <a:pt x="117713" y="61165"/>
                      <a:pt x="117758" y="61909"/>
                    </a:cubicBezTo>
                    <a:cubicBezTo>
                      <a:pt x="116510" y="60598"/>
                      <a:pt x="114739" y="59767"/>
                      <a:pt x="112860" y="59767"/>
                    </a:cubicBezTo>
                    <a:cubicBezTo>
                      <a:pt x="112850" y="59767"/>
                      <a:pt x="112840" y="59767"/>
                      <a:pt x="112830" y="59767"/>
                    </a:cubicBezTo>
                    <a:cubicBezTo>
                      <a:pt x="114167" y="58327"/>
                      <a:pt x="116034" y="57526"/>
                      <a:pt x="117967" y="57526"/>
                    </a:cubicBezTo>
                    <a:close/>
                    <a:moveTo>
                      <a:pt x="130990" y="57535"/>
                    </a:moveTo>
                    <a:cubicBezTo>
                      <a:pt x="132923" y="57535"/>
                      <a:pt x="134790" y="58336"/>
                      <a:pt x="136127" y="59776"/>
                    </a:cubicBezTo>
                    <a:cubicBezTo>
                      <a:pt x="136117" y="59776"/>
                      <a:pt x="136107" y="59776"/>
                      <a:pt x="136097" y="59776"/>
                    </a:cubicBezTo>
                    <a:cubicBezTo>
                      <a:pt x="134226" y="59776"/>
                      <a:pt x="132446" y="60607"/>
                      <a:pt x="131199" y="61918"/>
                    </a:cubicBezTo>
                    <a:cubicBezTo>
                      <a:pt x="131234" y="61183"/>
                      <a:pt x="131136" y="60439"/>
                      <a:pt x="130894" y="59731"/>
                    </a:cubicBezTo>
                    <a:cubicBezTo>
                      <a:pt x="130634" y="58970"/>
                      <a:pt x="130231" y="58271"/>
                      <a:pt x="129711" y="57652"/>
                    </a:cubicBezTo>
                    <a:cubicBezTo>
                      <a:pt x="130137" y="57573"/>
                      <a:pt x="130565" y="57535"/>
                      <a:pt x="130990" y="57535"/>
                    </a:cubicBezTo>
                    <a:close/>
                    <a:moveTo>
                      <a:pt x="84143" y="57571"/>
                    </a:moveTo>
                    <a:cubicBezTo>
                      <a:pt x="86075" y="57571"/>
                      <a:pt x="87945" y="58371"/>
                      <a:pt x="89282" y="59821"/>
                    </a:cubicBezTo>
                    <a:lnTo>
                      <a:pt x="89282" y="59821"/>
                    </a:lnTo>
                    <a:cubicBezTo>
                      <a:pt x="89265" y="59821"/>
                      <a:pt x="89248" y="59821"/>
                      <a:pt x="89231" y="59821"/>
                    </a:cubicBezTo>
                    <a:cubicBezTo>
                      <a:pt x="87362" y="59821"/>
                      <a:pt x="85595" y="60659"/>
                      <a:pt x="84353" y="61962"/>
                    </a:cubicBezTo>
                    <a:cubicBezTo>
                      <a:pt x="84434" y="60367"/>
                      <a:pt x="83851" y="58871"/>
                      <a:pt x="82866" y="57688"/>
                    </a:cubicBezTo>
                    <a:cubicBezTo>
                      <a:pt x="83291" y="57609"/>
                      <a:pt x="83719" y="57571"/>
                      <a:pt x="84143" y="57571"/>
                    </a:cubicBezTo>
                    <a:close/>
                    <a:moveTo>
                      <a:pt x="94437" y="57571"/>
                    </a:moveTo>
                    <a:cubicBezTo>
                      <a:pt x="94862" y="57571"/>
                      <a:pt x="95290" y="57609"/>
                      <a:pt x="95715" y="57688"/>
                    </a:cubicBezTo>
                    <a:cubicBezTo>
                      <a:pt x="94720" y="58871"/>
                      <a:pt x="94138" y="60367"/>
                      <a:pt x="94228" y="61962"/>
                    </a:cubicBezTo>
                    <a:cubicBezTo>
                      <a:pt x="92977" y="60659"/>
                      <a:pt x="91218" y="59821"/>
                      <a:pt x="89350" y="59821"/>
                    </a:cubicBezTo>
                    <a:cubicBezTo>
                      <a:pt x="89333" y="59821"/>
                      <a:pt x="89316" y="59821"/>
                      <a:pt x="89299" y="59821"/>
                    </a:cubicBezTo>
                    <a:lnTo>
                      <a:pt x="89299" y="59821"/>
                    </a:lnTo>
                    <a:cubicBezTo>
                      <a:pt x="90636" y="58371"/>
                      <a:pt x="92506" y="57571"/>
                      <a:pt x="94437" y="57571"/>
                    </a:cubicBezTo>
                    <a:close/>
                    <a:moveTo>
                      <a:pt x="47495" y="57735"/>
                    </a:moveTo>
                    <a:cubicBezTo>
                      <a:pt x="47916" y="57735"/>
                      <a:pt x="48340" y="57773"/>
                      <a:pt x="48762" y="57849"/>
                    </a:cubicBezTo>
                    <a:cubicBezTo>
                      <a:pt x="48242" y="58468"/>
                      <a:pt x="47839" y="59176"/>
                      <a:pt x="47579" y="59937"/>
                    </a:cubicBezTo>
                    <a:cubicBezTo>
                      <a:pt x="47337" y="60636"/>
                      <a:pt x="47230" y="61371"/>
                      <a:pt x="47275" y="62115"/>
                    </a:cubicBezTo>
                    <a:lnTo>
                      <a:pt x="47275" y="62124"/>
                    </a:lnTo>
                    <a:cubicBezTo>
                      <a:pt x="46033" y="60820"/>
                      <a:pt x="44265" y="59982"/>
                      <a:pt x="42405" y="59982"/>
                    </a:cubicBezTo>
                    <a:cubicBezTo>
                      <a:pt x="42386" y="59982"/>
                      <a:pt x="42366" y="59982"/>
                      <a:pt x="42346" y="59982"/>
                    </a:cubicBezTo>
                    <a:cubicBezTo>
                      <a:pt x="43686" y="58532"/>
                      <a:pt x="45558" y="57735"/>
                      <a:pt x="47495" y="57735"/>
                    </a:cubicBezTo>
                    <a:close/>
                    <a:moveTo>
                      <a:pt x="60510" y="57740"/>
                    </a:moveTo>
                    <a:cubicBezTo>
                      <a:pt x="62438" y="57740"/>
                      <a:pt x="64308" y="58537"/>
                      <a:pt x="65644" y="59982"/>
                    </a:cubicBezTo>
                    <a:cubicBezTo>
                      <a:pt x="65624" y="59982"/>
                      <a:pt x="65604" y="59982"/>
                      <a:pt x="65585" y="59982"/>
                    </a:cubicBezTo>
                    <a:cubicBezTo>
                      <a:pt x="63725" y="59982"/>
                      <a:pt x="61957" y="60820"/>
                      <a:pt x="60715" y="62124"/>
                    </a:cubicBezTo>
                    <a:cubicBezTo>
                      <a:pt x="60751" y="61380"/>
                      <a:pt x="60653" y="60636"/>
                      <a:pt x="60411" y="59937"/>
                    </a:cubicBezTo>
                    <a:cubicBezTo>
                      <a:pt x="60151" y="59176"/>
                      <a:pt x="59748" y="58468"/>
                      <a:pt x="59228" y="57858"/>
                    </a:cubicBezTo>
                    <a:cubicBezTo>
                      <a:pt x="59655" y="57779"/>
                      <a:pt x="60084" y="57740"/>
                      <a:pt x="60510" y="57740"/>
                    </a:cubicBezTo>
                    <a:close/>
                    <a:moveTo>
                      <a:pt x="23936" y="57764"/>
                    </a:moveTo>
                    <a:cubicBezTo>
                      <a:pt x="24366" y="57764"/>
                      <a:pt x="24800" y="57804"/>
                      <a:pt x="25232" y="57885"/>
                    </a:cubicBezTo>
                    <a:cubicBezTo>
                      <a:pt x="24237" y="59059"/>
                      <a:pt x="23655" y="60565"/>
                      <a:pt x="23744" y="62151"/>
                    </a:cubicBezTo>
                    <a:cubicBezTo>
                      <a:pt x="22494" y="60847"/>
                      <a:pt x="20727" y="60018"/>
                      <a:pt x="18867" y="60018"/>
                    </a:cubicBezTo>
                    <a:cubicBezTo>
                      <a:pt x="18847" y="60018"/>
                      <a:pt x="18827" y="60018"/>
                      <a:pt x="18807" y="60018"/>
                    </a:cubicBezTo>
                    <a:cubicBezTo>
                      <a:pt x="18787" y="60018"/>
                      <a:pt x="18767" y="60018"/>
                      <a:pt x="18747" y="60018"/>
                    </a:cubicBezTo>
                    <a:cubicBezTo>
                      <a:pt x="16879" y="60018"/>
                      <a:pt x="15111" y="60847"/>
                      <a:pt x="13870" y="62151"/>
                    </a:cubicBezTo>
                    <a:cubicBezTo>
                      <a:pt x="13951" y="60573"/>
                      <a:pt x="13368" y="59068"/>
                      <a:pt x="12382" y="57885"/>
                    </a:cubicBezTo>
                    <a:lnTo>
                      <a:pt x="12374" y="57885"/>
                    </a:lnTo>
                    <a:cubicBezTo>
                      <a:pt x="12805" y="57804"/>
                      <a:pt x="13239" y="57764"/>
                      <a:pt x="13670" y="57764"/>
                    </a:cubicBezTo>
                    <a:cubicBezTo>
                      <a:pt x="15599" y="57764"/>
                      <a:pt x="17467" y="58566"/>
                      <a:pt x="18807" y="60009"/>
                    </a:cubicBezTo>
                    <a:cubicBezTo>
                      <a:pt x="20140" y="58566"/>
                      <a:pt x="22007" y="57764"/>
                      <a:pt x="23936" y="57764"/>
                    </a:cubicBezTo>
                    <a:close/>
                    <a:moveTo>
                      <a:pt x="107668" y="57528"/>
                    </a:moveTo>
                    <a:cubicBezTo>
                      <a:pt x="109594" y="57528"/>
                      <a:pt x="111464" y="58327"/>
                      <a:pt x="112812" y="59767"/>
                    </a:cubicBezTo>
                    <a:cubicBezTo>
                      <a:pt x="112793" y="59767"/>
                      <a:pt x="112774" y="59767"/>
                      <a:pt x="112756" y="59767"/>
                    </a:cubicBezTo>
                    <a:cubicBezTo>
                      <a:pt x="110769" y="59767"/>
                      <a:pt x="108902" y="60712"/>
                      <a:pt x="107650" y="62159"/>
                    </a:cubicBezTo>
                    <a:lnTo>
                      <a:pt x="107650" y="62159"/>
                    </a:lnTo>
                    <a:cubicBezTo>
                      <a:pt x="107803" y="60502"/>
                      <a:pt x="107211" y="58925"/>
                      <a:pt x="106181" y="57688"/>
                    </a:cubicBezTo>
                    <a:cubicBezTo>
                      <a:pt x="106675" y="57580"/>
                      <a:pt x="107173" y="57528"/>
                      <a:pt x="107668" y="57528"/>
                    </a:cubicBezTo>
                    <a:close/>
                    <a:moveTo>
                      <a:pt x="37187" y="57724"/>
                    </a:moveTo>
                    <a:cubicBezTo>
                      <a:pt x="39116" y="57724"/>
                      <a:pt x="40983" y="58519"/>
                      <a:pt x="42328" y="59964"/>
                    </a:cubicBezTo>
                    <a:cubicBezTo>
                      <a:pt x="42310" y="59964"/>
                      <a:pt x="42291" y="59964"/>
                      <a:pt x="42273" y="59964"/>
                    </a:cubicBezTo>
                    <a:cubicBezTo>
                      <a:pt x="40286" y="59964"/>
                      <a:pt x="38419" y="60910"/>
                      <a:pt x="37167" y="62366"/>
                    </a:cubicBezTo>
                    <a:cubicBezTo>
                      <a:pt x="37320" y="60699"/>
                      <a:pt x="36728" y="59122"/>
                      <a:pt x="35698" y="57894"/>
                    </a:cubicBezTo>
                    <a:lnTo>
                      <a:pt x="35689" y="57885"/>
                    </a:lnTo>
                    <a:cubicBezTo>
                      <a:pt x="36187" y="57777"/>
                      <a:pt x="36689" y="57724"/>
                      <a:pt x="37187" y="57724"/>
                    </a:cubicBezTo>
                    <a:close/>
                    <a:moveTo>
                      <a:pt x="124486" y="55678"/>
                    </a:moveTo>
                    <a:cubicBezTo>
                      <a:pt x="127068" y="55678"/>
                      <a:pt x="129649" y="57049"/>
                      <a:pt x="130544" y="59794"/>
                    </a:cubicBezTo>
                    <a:cubicBezTo>
                      <a:pt x="130760" y="60475"/>
                      <a:pt x="130876" y="61183"/>
                      <a:pt x="130876" y="61900"/>
                    </a:cubicBezTo>
                    <a:cubicBezTo>
                      <a:pt x="130403" y="61798"/>
                      <a:pt x="129926" y="61748"/>
                      <a:pt x="129452" y="61748"/>
                    </a:cubicBezTo>
                    <a:cubicBezTo>
                      <a:pt x="127593" y="61748"/>
                      <a:pt x="125787" y="62514"/>
                      <a:pt x="124487" y="63907"/>
                    </a:cubicBezTo>
                    <a:cubicBezTo>
                      <a:pt x="123215" y="62527"/>
                      <a:pt x="121414" y="61747"/>
                      <a:pt x="119541" y="61747"/>
                    </a:cubicBezTo>
                    <a:cubicBezTo>
                      <a:pt x="119048" y="61747"/>
                      <a:pt x="118564" y="61801"/>
                      <a:pt x="118080" y="61909"/>
                    </a:cubicBezTo>
                    <a:cubicBezTo>
                      <a:pt x="118080" y="61192"/>
                      <a:pt x="118197" y="60484"/>
                      <a:pt x="118412" y="59803"/>
                    </a:cubicBezTo>
                    <a:lnTo>
                      <a:pt x="118421" y="59794"/>
                    </a:lnTo>
                    <a:cubicBezTo>
                      <a:pt x="119317" y="57051"/>
                      <a:pt x="121902" y="55678"/>
                      <a:pt x="124486" y="55678"/>
                    </a:cubicBezTo>
                    <a:close/>
                    <a:moveTo>
                      <a:pt x="77628" y="55717"/>
                    </a:moveTo>
                    <a:cubicBezTo>
                      <a:pt x="80804" y="55717"/>
                      <a:pt x="83980" y="57795"/>
                      <a:pt x="84022" y="61951"/>
                    </a:cubicBezTo>
                    <a:lnTo>
                      <a:pt x="84022" y="61951"/>
                    </a:lnTo>
                    <a:cubicBezTo>
                      <a:pt x="83546" y="61848"/>
                      <a:pt x="83066" y="61797"/>
                      <a:pt x="82590" y="61797"/>
                    </a:cubicBezTo>
                    <a:cubicBezTo>
                      <a:pt x="80737" y="61797"/>
                      <a:pt x="78939" y="62563"/>
                      <a:pt x="77651" y="63952"/>
                    </a:cubicBezTo>
                    <a:cubicBezTo>
                      <a:pt x="76377" y="62579"/>
                      <a:pt x="74589" y="61801"/>
                      <a:pt x="72710" y="61801"/>
                    </a:cubicBezTo>
                    <a:cubicBezTo>
                      <a:pt x="72699" y="61801"/>
                      <a:pt x="72688" y="61801"/>
                      <a:pt x="72678" y="61801"/>
                    </a:cubicBezTo>
                    <a:cubicBezTo>
                      <a:pt x="72194" y="61801"/>
                      <a:pt x="71710" y="61846"/>
                      <a:pt x="71235" y="61953"/>
                    </a:cubicBezTo>
                    <a:cubicBezTo>
                      <a:pt x="71275" y="57796"/>
                      <a:pt x="74452" y="55717"/>
                      <a:pt x="77628" y="55717"/>
                    </a:cubicBezTo>
                    <a:close/>
                    <a:moveTo>
                      <a:pt x="100943" y="55717"/>
                    </a:moveTo>
                    <a:cubicBezTo>
                      <a:pt x="104119" y="55717"/>
                      <a:pt x="107295" y="57795"/>
                      <a:pt x="107337" y="61951"/>
                    </a:cubicBezTo>
                    <a:lnTo>
                      <a:pt x="107337" y="61951"/>
                    </a:lnTo>
                    <a:cubicBezTo>
                      <a:pt x="106865" y="61851"/>
                      <a:pt x="106389" y="61802"/>
                      <a:pt x="105918" y="61802"/>
                    </a:cubicBezTo>
                    <a:cubicBezTo>
                      <a:pt x="104057" y="61802"/>
                      <a:pt x="102256" y="62568"/>
                      <a:pt x="100957" y="63961"/>
                    </a:cubicBezTo>
                    <a:cubicBezTo>
                      <a:pt x="99683" y="62588"/>
                      <a:pt x="97895" y="61801"/>
                      <a:pt x="96025" y="61801"/>
                    </a:cubicBezTo>
                    <a:cubicBezTo>
                      <a:pt x="96014" y="61801"/>
                      <a:pt x="96003" y="61801"/>
                      <a:pt x="95993" y="61801"/>
                    </a:cubicBezTo>
                    <a:cubicBezTo>
                      <a:pt x="95509" y="61801"/>
                      <a:pt x="95025" y="61846"/>
                      <a:pt x="94550" y="61953"/>
                    </a:cubicBezTo>
                    <a:cubicBezTo>
                      <a:pt x="94590" y="57796"/>
                      <a:pt x="97767" y="55717"/>
                      <a:pt x="100943" y="55717"/>
                    </a:cubicBezTo>
                    <a:close/>
                    <a:moveTo>
                      <a:pt x="54007" y="55884"/>
                    </a:moveTo>
                    <a:cubicBezTo>
                      <a:pt x="56587" y="55884"/>
                      <a:pt x="59166" y="57255"/>
                      <a:pt x="60061" y="60000"/>
                    </a:cubicBezTo>
                    <a:cubicBezTo>
                      <a:pt x="60285" y="60681"/>
                      <a:pt x="60393" y="61389"/>
                      <a:pt x="60402" y="62106"/>
                    </a:cubicBezTo>
                    <a:cubicBezTo>
                      <a:pt x="59929" y="62004"/>
                      <a:pt x="59451" y="61954"/>
                      <a:pt x="58977" y="61954"/>
                    </a:cubicBezTo>
                    <a:cubicBezTo>
                      <a:pt x="57118" y="61954"/>
                      <a:pt x="55312" y="62720"/>
                      <a:pt x="54013" y="64113"/>
                    </a:cubicBezTo>
                    <a:cubicBezTo>
                      <a:pt x="52741" y="62733"/>
                      <a:pt x="50939" y="61953"/>
                      <a:pt x="49067" y="61953"/>
                    </a:cubicBezTo>
                    <a:cubicBezTo>
                      <a:pt x="48574" y="61953"/>
                      <a:pt x="48090" y="61998"/>
                      <a:pt x="47624" y="62106"/>
                    </a:cubicBezTo>
                    <a:cubicBezTo>
                      <a:pt x="47615" y="61389"/>
                      <a:pt x="47723" y="60681"/>
                      <a:pt x="47929" y="60009"/>
                    </a:cubicBezTo>
                    <a:lnTo>
                      <a:pt x="47947" y="60000"/>
                    </a:lnTo>
                    <a:cubicBezTo>
                      <a:pt x="48843" y="57257"/>
                      <a:pt x="51425" y="55884"/>
                      <a:pt x="54007" y="55884"/>
                    </a:cubicBezTo>
                    <a:close/>
                    <a:moveTo>
                      <a:pt x="7145" y="55914"/>
                    </a:moveTo>
                    <a:cubicBezTo>
                      <a:pt x="10322" y="55914"/>
                      <a:pt x="13498" y="57993"/>
                      <a:pt x="13538" y="62151"/>
                    </a:cubicBezTo>
                    <a:cubicBezTo>
                      <a:pt x="13063" y="62046"/>
                      <a:pt x="12582" y="61995"/>
                      <a:pt x="12105" y="61995"/>
                    </a:cubicBezTo>
                    <a:cubicBezTo>
                      <a:pt x="10247" y="61995"/>
                      <a:pt x="8440" y="62767"/>
                      <a:pt x="7150" y="64158"/>
                    </a:cubicBezTo>
                    <a:cubicBezTo>
                      <a:pt x="5875" y="62786"/>
                      <a:pt x="4096" y="61998"/>
                      <a:pt x="2226" y="61998"/>
                    </a:cubicBezTo>
                    <a:cubicBezTo>
                      <a:pt x="2216" y="61998"/>
                      <a:pt x="2205" y="61998"/>
                      <a:pt x="2194" y="61998"/>
                    </a:cubicBezTo>
                    <a:cubicBezTo>
                      <a:pt x="1711" y="61998"/>
                      <a:pt x="1227" y="62043"/>
                      <a:pt x="752" y="62151"/>
                    </a:cubicBezTo>
                    <a:cubicBezTo>
                      <a:pt x="792" y="57993"/>
                      <a:pt x="3969" y="55914"/>
                      <a:pt x="7145" y="55914"/>
                    </a:cubicBezTo>
                    <a:close/>
                    <a:moveTo>
                      <a:pt x="30465" y="55917"/>
                    </a:moveTo>
                    <a:cubicBezTo>
                      <a:pt x="33638" y="55917"/>
                      <a:pt x="36811" y="57993"/>
                      <a:pt x="36854" y="62147"/>
                    </a:cubicBezTo>
                    <a:lnTo>
                      <a:pt x="36854" y="62147"/>
                    </a:lnTo>
                    <a:cubicBezTo>
                      <a:pt x="36384" y="62047"/>
                      <a:pt x="35912" y="61999"/>
                      <a:pt x="35443" y="61999"/>
                    </a:cubicBezTo>
                    <a:cubicBezTo>
                      <a:pt x="33580" y="61999"/>
                      <a:pt x="31775" y="62765"/>
                      <a:pt x="30483" y="64158"/>
                    </a:cubicBezTo>
                    <a:cubicBezTo>
                      <a:pt x="29201" y="62778"/>
                      <a:pt x="27409" y="61998"/>
                      <a:pt x="25528" y="61998"/>
                    </a:cubicBezTo>
                    <a:cubicBezTo>
                      <a:pt x="25044" y="61998"/>
                      <a:pt x="24560" y="62052"/>
                      <a:pt x="24085" y="62151"/>
                    </a:cubicBezTo>
                    <a:cubicBezTo>
                      <a:pt x="24116" y="57996"/>
                      <a:pt x="27290" y="55917"/>
                      <a:pt x="30465" y="55917"/>
                    </a:cubicBezTo>
                    <a:close/>
                    <a:moveTo>
                      <a:pt x="119322" y="62140"/>
                    </a:moveTo>
                    <a:cubicBezTo>
                      <a:pt x="121256" y="62140"/>
                      <a:pt x="123125" y="62943"/>
                      <a:pt x="124469" y="64391"/>
                    </a:cubicBezTo>
                    <a:cubicBezTo>
                      <a:pt x="124450" y="64390"/>
                      <a:pt x="124430" y="64390"/>
                      <a:pt x="124410" y="64390"/>
                    </a:cubicBezTo>
                    <a:cubicBezTo>
                      <a:pt x="122541" y="64390"/>
                      <a:pt x="120773" y="65229"/>
                      <a:pt x="119532" y="66532"/>
                    </a:cubicBezTo>
                    <a:cubicBezTo>
                      <a:pt x="119613" y="64946"/>
                      <a:pt x="119030" y="63441"/>
                      <a:pt x="118045" y="62258"/>
                    </a:cubicBezTo>
                    <a:cubicBezTo>
                      <a:pt x="118470" y="62179"/>
                      <a:pt x="118898" y="62140"/>
                      <a:pt x="119322" y="62140"/>
                    </a:cubicBezTo>
                    <a:close/>
                    <a:moveTo>
                      <a:pt x="129616" y="62140"/>
                    </a:moveTo>
                    <a:cubicBezTo>
                      <a:pt x="130040" y="62140"/>
                      <a:pt x="130468" y="62179"/>
                      <a:pt x="130894" y="62258"/>
                    </a:cubicBezTo>
                    <a:cubicBezTo>
                      <a:pt x="129908" y="63423"/>
                      <a:pt x="129326" y="64928"/>
                      <a:pt x="129415" y="66523"/>
                    </a:cubicBezTo>
                    <a:lnTo>
                      <a:pt x="129406" y="66532"/>
                    </a:lnTo>
                    <a:cubicBezTo>
                      <a:pt x="128156" y="65229"/>
                      <a:pt x="126388" y="64390"/>
                      <a:pt x="124528" y="64390"/>
                    </a:cubicBezTo>
                    <a:cubicBezTo>
                      <a:pt x="124509" y="64390"/>
                      <a:pt x="124489" y="64390"/>
                      <a:pt x="124469" y="64391"/>
                    </a:cubicBezTo>
                    <a:cubicBezTo>
                      <a:pt x="125807" y="62943"/>
                      <a:pt x="127680" y="62140"/>
                      <a:pt x="129616" y="62140"/>
                    </a:cubicBezTo>
                    <a:close/>
                    <a:moveTo>
                      <a:pt x="95796" y="62176"/>
                    </a:moveTo>
                    <a:cubicBezTo>
                      <a:pt x="97737" y="62176"/>
                      <a:pt x="99610" y="62980"/>
                      <a:pt x="100948" y="64435"/>
                    </a:cubicBezTo>
                    <a:cubicBezTo>
                      <a:pt x="100928" y="64435"/>
                      <a:pt x="100908" y="64435"/>
                      <a:pt x="100888" y="64435"/>
                    </a:cubicBezTo>
                    <a:cubicBezTo>
                      <a:pt x="99020" y="64435"/>
                      <a:pt x="97252" y="65265"/>
                      <a:pt x="96011" y="66568"/>
                    </a:cubicBezTo>
                    <a:cubicBezTo>
                      <a:pt x="96091" y="64982"/>
                      <a:pt x="95509" y="63477"/>
                      <a:pt x="94514" y="62294"/>
                    </a:cubicBezTo>
                    <a:cubicBezTo>
                      <a:pt x="94941" y="62215"/>
                      <a:pt x="95370" y="62176"/>
                      <a:pt x="95796" y="62176"/>
                    </a:cubicBezTo>
                    <a:close/>
                    <a:moveTo>
                      <a:pt x="82771" y="62185"/>
                    </a:moveTo>
                    <a:cubicBezTo>
                      <a:pt x="83195" y="62185"/>
                      <a:pt x="83623" y="62224"/>
                      <a:pt x="84048" y="62303"/>
                    </a:cubicBezTo>
                    <a:cubicBezTo>
                      <a:pt x="83063" y="63477"/>
                      <a:pt x="82480" y="64991"/>
                      <a:pt x="82561" y="66577"/>
                    </a:cubicBezTo>
                    <a:cubicBezTo>
                      <a:pt x="81320" y="65274"/>
                      <a:pt x="79552" y="64435"/>
                      <a:pt x="77683" y="64435"/>
                    </a:cubicBezTo>
                    <a:cubicBezTo>
                      <a:pt x="77666" y="64435"/>
                      <a:pt x="77650" y="64435"/>
                      <a:pt x="77633" y="64435"/>
                    </a:cubicBezTo>
                    <a:lnTo>
                      <a:pt x="77633" y="64435"/>
                    </a:lnTo>
                    <a:cubicBezTo>
                      <a:pt x="78970" y="62988"/>
                      <a:pt x="80838" y="62185"/>
                      <a:pt x="82771" y="62185"/>
                    </a:cubicBezTo>
                    <a:close/>
                    <a:moveTo>
                      <a:pt x="59134" y="62337"/>
                    </a:moveTo>
                    <a:cubicBezTo>
                      <a:pt x="59561" y="62337"/>
                      <a:pt x="59992" y="62376"/>
                      <a:pt x="60420" y="62455"/>
                    </a:cubicBezTo>
                    <a:cubicBezTo>
                      <a:pt x="59427" y="63627"/>
                      <a:pt x="58845" y="65119"/>
                      <a:pt x="58932" y="66720"/>
                    </a:cubicBezTo>
                    <a:lnTo>
                      <a:pt x="58932" y="66720"/>
                    </a:lnTo>
                    <a:cubicBezTo>
                      <a:pt x="57682" y="65417"/>
                      <a:pt x="55914" y="64587"/>
                      <a:pt x="54055" y="64587"/>
                    </a:cubicBezTo>
                    <a:cubicBezTo>
                      <a:pt x="54035" y="64587"/>
                      <a:pt x="54015" y="64588"/>
                      <a:pt x="53995" y="64588"/>
                    </a:cubicBezTo>
                    <a:cubicBezTo>
                      <a:pt x="55331" y="63135"/>
                      <a:pt x="57201" y="62337"/>
                      <a:pt x="59134" y="62337"/>
                    </a:cubicBezTo>
                    <a:close/>
                    <a:moveTo>
                      <a:pt x="48861" y="62333"/>
                    </a:moveTo>
                    <a:cubicBezTo>
                      <a:pt x="50795" y="62333"/>
                      <a:pt x="52662" y="63137"/>
                      <a:pt x="53995" y="64588"/>
                    </a:cubicBezTo>
                    <a:cubicBezTo>
                      <a:pt x="53975" y="64588"/>
                      <a:pt x="53955" y="64587"/>
                      <a:pt x="53935" y="64587"/>
                    </a:cubicBezTo>
                    <a:cubicBezTo>
                      <a:pt x="52067" y="64587"/>
                      <a:pt x="50299" y="65417"/>
                      <a:pt x="49058" y="66720"/>
                    </a:cubicBezTo>
                    <a:cubicBezTo>
                      <a:pt x="49138" y="65134"/>
                      <a:pt x="48556" y="63629"/>
                      <a:pt x="47561" y="62455"/>
                    </a:cubicBezTo>
                    <a:cubicBezTo>
                      <a:pt x="47994" y="62373"/>
                      <a:pt x="48429" y="62333"/>
                      <a:pt x="48861" y="62333"/>
                    </a:cubicBezTo>
                    <a:close/>
                    <a:moveTo>
                      <a:pt x="106103" y="62174"/>
                    </a:moveTo>
                    <a:cubicBezTo>
                      <a:pt x="106576" y="62174"/>
                      <a:pt x="107052" y="62222"/>
                      <a:pt x="107525" y="62321"/>
                    </a:cubicBezTo>
                    <a:cubicBezTo>
                      <a:pt x="106512" y="63566"/>
                      <a:pt x="105939" y="65161"/>
                      <a:pt x="106127" y="66837"/>
                    </a:cubicBezTo>
                    <a:cubicBezTo>
                      <a:pt x="104872" y="65387"/>
                      <a:pt x="103007" y="64435"/>
                      <a:pt x="101030" y="64435"/>
                    </a:cubicBezTo>
                    <a:cubicBezTo>
                      <a:pt x="101003" y="64435"/>
                      <a:pt x="100975" y="64435"/>
                      <a:pt x="100948" y="64435"/>
                    </a:cubicBezTo>
                    <a:cubicBezTo>
                      <a:pt x="102295" y="62981"/>
                      <a:pt x="104168" y="62174"/>
                      <a:pt x="106103" y="62174"/>
                    </a:cubicBezTo>
                    <a:close/>
                    <a:moveTo>
                      <a:pt x="70807" y="57738"/>
                    </a:moveTo>
                    <a:cubicBezTo>
                      <a:pt x="71283" y="57738"/>
                      <a:pt x="71762" y="57786"/>
                      <a:pt x="72239" y="57885"/>
                    </a:cubicBezTo>
                    <a:cubicBezTo>
                      <a:pt x="71271" y="59131"/>
                      <a:pt x="70742" y="60708"/>
                      <a:pt x="70939" y="62348"/>
                    </a:cubicBezTo>
                    <a:cubicBezTo>
                      <a:pt x="71447" y="62234"/>
                      <a:pt x="71959" y="62178"/>
                      <a:pt x="72468" y="62178"/>
                    </a:cubicBezTo>
                    <a:cubicBezTo>
                      <a:pt x="74403" y="62178"/>
                      <a:pt x="76285" y="62981"/>
                      <a:pt x="77633" y="64435"/>
                    </a:cubicBezTo>
                    <a:lnTo>
                      <a:pt x="77633" y="64435"/>
                    </a:lnTo>
                    <a:cubicBezTo>
                      <a:pt x="77630" y="64435"/>
                      <a:pt x="77627" y="64435"/>
                      <a:pt x="77624" y="64435"/>
                    </a:cubicBezTo>
                    <a:cubicBezTo>
                      <a:pt x="77606" y="64435"/>
                      <a:pt x="77587" y="64435"/>
                      <a:pt x="77569" y="64435"/>
                    </a:cubicBezTo>
                    <a:cubicBezTo>
                      <a:pt x="75520" y="64435"/>
                      <a:pt x="73598" y="65435"/>
                      <a:pt x="72346" y="66962"/>
                    </a:cubicBezTo>
                    <a:cubicBezTo>
                      <a:pt x="72703" y="63259"/>
                      <a:pt x="69407" y="59973"/>
                      <a:pt x="65707" y="59973"/>
                    </a:cubicBezTo>
                    <a:cubicBezTo>
                      <a:pt x="65694" y="59973"/>
                      <a:pt x="65682" y="59973"/>
                      <a:pt x="65670" y="59973"/>
                    </a:cubicBezTo>
                    <a:lnTo>
                      <a:pt x="65670" y="59973"/>
                    </a:lnTo>
                    <a:cubicBezTo>
                      <a:pt x="67007" y="58533"/>
                      <a:pt x="68877" y="57738"/>
                      <a:pt x="70807" y="57738"/>
                    </a:cubicBezTo>
                    <a:close/>
                    <a:moveTo>
                      <a:pt x="35611" y="62370"/>
                    </a:moveTo>
                    <a:cubicBezTo>
                      <a:pt x="36087" y="62370"/>
                      <a:pt x="36566" y="62419"/>
                      <a:pt x="37042" y="62518"/>
                    </a:cubicBezTo>
                    <a:cubicBezTo>
                      <a:pt x="36029" y="63763"/>
                      <a:pt x="35456" y="65358"/>
                      <a:pt x="35644" y="67034"/>
                    </a:cubicBezTo>
                    <a:cubicBezTo>
                      <a:pt x="34383" y="65578"/>
                      <a:pt x="32507" y="64632"/>
                      <a:pt x="30521" y="64632"/>
                    </a:cubicBezTo>
                    <a:cubicBezTo>
                      <a:pt x="30502" y="64632"/>
                      <a:pt x="30483" y="64632"/>
                      <a:pt x="30465" y="64633"/>
                    </a:cubicBezTo>
                    <a:cubicBezTo>
                      <a:pt x="30445" y="64632"/>
                      <a:pt x="30425" y="64632"/>
                      <a:pt x="30406" y="64632"/>
                    </a:cubicBezTo>
                    <a:cubicBezTo>
                      <a:pt x="28537" y="64632"/>
                      <a:pt x="26769" y="65471"/>
                      <a:pt x="25528" y="66774"/>
                    </a:cubicBezTo>
                    <a:cubicBezTo>
                      <a:pt x="25608" y="65179"/>
                      <a:pt x="25026" y="63683"/>
                      <a:pt x="24031" y="62500"/>
                    </a:cubicBezTo>
                    <a:cubicBezTo>
                      <a:pt x="24460" y="62420"/>
                      <a:pt x="24890" y="62381"/>
                      <a:pt x="25317" y="62381"/>
                    </a:cubicBezTo>
                    <a:cubicBezTo>
                      <a:pt x="27250" y="62381"/>
                      <a:pt x="29122" y="63178"/>
                      <a:pt x="30465" y="64624"/>
                    </a:cubicBezTo>
                    <a:cubicBezTo>
                      <a:pt x="31802" y="63171"/>
                      <a:pt x="33677" y="62370"/>
                      <a:pt x="35611" y="62370"/>
                    </a:cubicBezTo>
                    <a:close/>
                    <a:moveTo>
                      <a:pt x="112819" y="60274"/>
                    </a:moveTo>
                    <a:cubicBezTo>
                      <a:pt x="115992" y="60274"/>
                      <a:pt x="119164" y="62350"/>
                      <a:pt x="119209" y="66503"/>
                    </a:cubicBezTo>
                    <a:lnTo>
                      <a:pt x="119209" y="66503"/>
                    </a:lnTo>
                    <a:cubicBezTo>
                      <a:pt x="118735" y="66400"/>
                      <a:pt x="118257" y="66350"/>
                      <a:pt x="117783" y="66350"/>
                    </a:cubicBezTo>
                    <a:cubicBezTo>
                      <a:pt x="115922" y="66350"/>
                      <a:pt x="114119" y="67124"/>
                      <a:pt x="112821" y="68521"/>
                    </a:cubicBezTo>
                    <a:cubicBezTo>
                      <a:pt x="111539" y="67142"/>
                      <a:pt x="109747" y="66362"/>
                      <a:pt x="107865" y="66362"/>
                    </a:cubicBezTo>
                    <a:cubicBezTo>
                      <a:pt x="107382" y="66362"/>
                      <a:pt x="106898" y="66407"/>
                      <a:pt x="106423" y="66514"/>
                    </a:cubicBezTo>
                    <a:lnTo>
                      <a:pt x="106423" y="66514"/>
                    </a:lnTo>
                    <a:cubicBezTo>
                      <a:pt x="106463" y="62355"/>
                      <a:pt x="109641" y="60274"/>
                      <a:pt x="112819" y="60274"/>
                    </a:cubicBezTo>
                    <a:close/>
                    <a:moveTo>
                      <a:pt x="136136" y="60276"/>
                    </a:moveTo>
                    <a:cubicBezTo>
                      <a:pt x="139311" y="60276"/>
                      <a:pt x="142484" y="62354"/>
                      <a:pt x="142525" y="66514"/>
                    </a:cubicBezTo>
                    <a:lnTo>
                      <a:pt x="142516" y="66523"/>
                    </a:lnTo>
                    <a:cubicBezTo>
                      <a:pt x="142042" y="66421"/>
                      <a:pt x="141565" y="66372"/>
                      <a:pt x="141091" y="66372"/>
                    </a:cubicBezTo>
                    <a:cubicBezTo>
                      <a:pt x="139233" y="66372"/>
                      <a:pt x="137428" y="67138"/>
                      <a:pt x="136136" y="68530"/>
                    </a:cubicBezTo>
                    <a:cubicBezTo>
                      <a:pt x="134854" y="67150"/>
                      <a:pt x="133062" y="66371"/>
                      <a:pt x="131181" y="66371"/>
                    </a:cubicBezTo>
                    <a:cubicBezTo>
                      <a:pt x="130697" y="66371"/>
                      <a:pt x="130213" y="66425"/>
                      <a:pt x="129738" y="66523"/>
                    </a:cubicBezTo>
                    <a:cubicBezTo>
                      <a:pt x="129778" y="62359"/>
                      <a:pt x="132958" y="60276"/>
                      <a:pt x="136136" y="60276"/>
                    </a:cubicBezTo>
                    <a:close/>
                    <a:moveTo>
                      <a:pt x="89289" y="60321"/>
                    </a:moveTo>
                    <a:cubicBezTo>
                      <a:pt x="92462" y="60321"/>
                      <a:pt x="95638" y="62397"/>
                      <a:pt x="95679" y="66548"/>
                    </a:cubicBezTo>
                    <a:lnTo>
                      <a:pt x="95679" y="66548"/>
                    </a:lnTo>
                    <a:cubicBezTo>
                      <a:pt x="95209" y="66448"/>
                      <a:pt x="94735" y="66398"/>
                      <a:pt x="94264" y="66398"/>
                    </a:cubicBezTo>
                    <a:cubicBezTo>
                      <a:pt x="92405" y="66398"/>
                      <a:pt x="90601" y="67165"/>
                      <a:pt x="89308" y="68557"/>
                    </a:cubicBezTo>
                    <a:cubicBezTo>
                      <a:pt x="88027" y="67177"/>
                      <a:pt x="86235" y="66398"/>
                      <a:pt x="84353" y="66398"/>
                    </a:cubicBezTo>
                    <a:cubicBezTo>
                      <a:pt x="83869" y="66398"/>
                      <a:pt x="83385" y="66452"/>
                      <a:pt x="82910" y="66550"/>
                    </a:cubicBezTo>
                    <a:cubicBezTo>
                      <a:pt x="82942" y="62398"/>
                      <a:pt x="86114" y="60321"/>
                      <a:pt x="89289" y="60321"/>
                    </a:cubicBezTo>
                    <a:close/>
                    <a:moveTo>
                      <a:pt x="42335" y="60475"/>
                    </a:moveTo>
                    <a:cubicBezTo>
                      <a:pt x="45508" y="60475"/>
                      <a:pt x="48684" y="62552"/>
                      <a:pt x="48726" y="66708"/>
                    </a:cubicBezTo>
                    <a:lnTo>
                      <a:pt x="48726" y="66708"/>
                    </a:lnTo>
                    <a:cubicBezTo>
                      <a:pt x="48257" y="66608"/>
                      <a:pt x="47784" y="66560"/>
                      <a:pt x="47315" y="66560"/>
                    </a:cubicBezTo>
                    <a:cubicBezTo>
                      <a:pt x="45452" y="66560"/>
                      <a:pt x="43648" y="67326"/>
                      <a:pt x="42355" y="68719"/>
                    </a:cubicBezTo>
                    <a:cubicBezTo>
                      <a:pt x="41081" y="67346"/>
                      <a:pt x="39302" y="66559"/>
                      <a:pt x="37432" y="66559"/>
                    </a:cubicBezTo>
                    <a:cubicBezTo>
                      <a:pt x="37421" y="66559"/>
                      <a:pt x="37411" y="66559"/>
                      <a:pt x="37400" y="66559"/>
                    </a:cubicBezTo>
                    <a:cubicBezTo>
                      <a:pt x="36916" y="66559"/>
                      <a:pt x="36432" y="66604"/>
                      <a:pt x="35958" y="66711"/>
                    </a:cubicBezTo>
                    <a:cubicBezTo>
                      <a:pt x="35989" y="62554"/>
                      <a:pt x="39161" y="60475"/>
                      <a:pt x="42335" y="60475"/>
                    </a:cubicBezTo>
                    <a:close/>
                    <a:moveTo>
                      <a:pt x="65651" y="60478"/>
                    </a:moveTo>
                    <a:cubicBezTo>
                      <a:pt x="68826" y="60478"/>
                      <a:pt x="72001" y="62555"/>
                      <a:pt x="72041" y="66711"/>
                    </a:cubicBezTo>
                    <a:cubicBezTo>
                      <a:pt x="71566" y="66609"/>
                      <a:pt x="71088" y="66560"/>
                      <a:pt x="70614" y="66560"/>
                    </a:cubicBezTo>
                    <a:cubicBezTo>
                      <a:pt x="68752" y="66560"/>
                      <a:pt x="66952" y="67326"/>
                      <a:pt x="65653" y="68719"/>
                    </a:cubicBezTo>
                    <a:cubicBezTo>
                      <a:pt x="64371" y="67339"/>
                      <a:pt x="62579" y="66559"/>
                      <a:pt x="60697" y="66559"/>
                    </a:cubicBezTo>
                    <a:cubicBezTo>
                      <a:pt x="60214" y="66559"/>
                      <a:pt x="59730" y="66613"/>
                      <a:pt x="59255" y="66711"/>
                    </a:cubicBezTo>
                    <a:cubicBezTo>
                      <a:pt x="59295" y="62557"/>
                      <a:pt x="62473" y="60478"/>
                      <a:pt x="65651" y="60478"/>
                    </a:cubicBezTo>
                    <a:close/>
                    <a:moveTo>
                      <a:pt x="18806" y="60522"/>
                    </a:moveTo>
                    <a:cubicBezTo>
                      <a:pt x="21979" y="60522"/>
                      <a:pt x="25151" y="62596"/>
                      <a:pt x="25196" y="66747"/>
                    </a:cubicBezTo>
                    <a:lnTo>
                      <a:pt x="25196" y="66747"/>
                    </a:lnTo>
                    <a:cubicBezTo>
                      <a:pt x="24723" y="66645"/>
                      <a:pt x="24245" y="66596"/>
                      <a:pt x="23772" y="66596"/>
                    </a:cubicBezTo>
                    <a:cubicBezTo>
                      <a:pt x="21913" y="66596"/>
                      <a:pt x="20107" y="67362"/>
                      <a:pt x="18807" y="68754"/>
                    </a:cubicBezTo>
                    <a:cubicBezTo>
                      <a:pt x="17526" y="67374"/>
                      <a:pt x="15734" y="66595"/>
                      <a:pt x="13852" y="66595"/>
                    </a:cubicBezTo>
                    <a:cubicBezTo>
                      <a:pt x="13368" y="66595"/>
                      <a:pt x="12884" y="66649"/>
                      <a:pt x="12409" y="66747"/>
                    </a:cubicBezTo>
                    <a:cubicBezTo>
                      <a:pt x="12454" y="62599"/>
                      <a:pt x="15631" y="60522"/>
                      <a:pt x="18806" y="60522"/>
                    </a:cubicBezTo>
                    <a:close/>
                    <a:moveTo>
                      <a:pt x="84142" y="66790"/>
                    </a:moveTo>
                    <a:cubicBezTo>
                      <a:pt x="86075" y="66790"/>
                      <a:pt x="87947" y="67588"/>
                      <a:pt x="89290" y="69041"/>
                    </a:cubicBezTo>
                    <a:lnTo>
                      <a:pt x="89290" y="69041"/>
                    </a:lnTo>
                    <a:cubicBezTo>
                      <a:pt x="89287" y="69041"/>
                      <a:pt x="89284" y="69041"/>
                      <a:pt x="89281" y="69041"/>
                    </a:cubicBezTo>
                    <a:cubicBezTo>
                      <a:pt x="89262" y="69041"/>
                      <a:pt x="89242" y="69041"/>
                      <a:pt x="89222" y="69041"/>
                    </a:cubicBezTo>
                    <a:cubicBezTo>
                      <a:pt x="87354" y="69041"/>
                      <a:pt x="85594" y="69879"/>
                      <a:pt x="84344" y="71183"/>
                    </a:cubicBezTo>
                    <a:cubicBezTo>
                      <a:pt x="84434" y="69588"/>
                      <a:pt x="83851" y="68082"/>
                      <a:pt x="82857" y="66909"/>
                    </a:cubicBezTo>
                    <a:cubicBezTo>
                      <a:pt x="83285" y="66829"/>
                      <a:pt x="83715" y="66790"/>
                      <a:pt x="84142" y="66790"/>
                    </a:cubicBezTo>
                    <a:close/>
                    <a:moveTo>
                      <a:pt x="94437" y="66782"/>
                    </a:moveTo>
                    <a:cubicBezTo>
                      <a:pt x="94862" y="66782"/>
                      <a:pt x="95290" y="66821"/>
                      <a:pt x="95715" y="66900"/>
                    </a:cubicBezTo>
                    <a:cubicBezTo>
                      <a:pt x="94720" y="68082"/>
                      <a:pt x="94138" y="69579"/>
                      <a:pt x="94228" y="71174"/>
                    </a:cubicBezTo>
                    <a:lnTo>
                      <a:pt x="94219" y="71183"/>
                    </a:lnTo>
                    <a:cubicBezTo>
                      <a:pt x="92977" y="69879"/>
                      <a:pt x="91209" y="69041"/>
                      <a:pt x="89341" y="69041"/>
                    </a:cubicBezTo>
                    <a:cubicBezTo>
                      <a:pt x="89324" y="69041"/>
                      <a:pt x="89307" y="69041"/>
                      <a:pt x="89290" y="69041"/>
                    </a:cubicBezTo>
                    <a:lnTo>
                      <a:pt x="89290" y="69041"/>
                    </a:lnTo>
                    <a:cubicBezTo>
                      <a:pt x="90628" y="67586"/>
                      <a:pt x="92502" y="66782"/>
                      <a:pt x="94437" y="66782"/>
                    </a:cubicBezTo>
                    <a:close/>
                    <a:moveTo>
                      <a:pt x="47476" y="66925"/>
                    </a:moveTo>
                    <a:cubicBezTo>
                      <a:pt x="47900" y="66925"/>
                      <a:pt x="48328" y="66964"/>
                      <a:pt x="48753" y="67043"/>
                    </a:cubicBezTo>
                    <a:cubicBezTo>
                      <a:pt x="47767" y="68226"/>
                      <a:pt x="47185" y="69731"/>
                      <a:pt x="47266" y="71317"/>
                    </a:cubicBezTo>
                    <a:cubicBezTo>
                      <a:pt x="46024" y="70014"/>
                      <a:pt x="44257" y="69184"/>
                      <a:pt x="42388" y="69184"/>
                    </a:cubicBezTo>
                    <a:cubicBezTo>
                      <a:pt x="42371" y="69184"/>
                      <a:pt x="42354" y="69184"/>
                      <a:pt x="42337" y="69184"/>
                    </a:cubicBezTo>
                    <a:lnTo>
                      <a:pt x="42337" y="69184"/>
                    </a:lnTo>
                    <a:cubicBezTo>
                      <a:pt x="43675" y="67729"/>
                      <a:pt x="45543" y="66925"/>
                      <a:pt x="47476" y="66925"/>
                    </a:cubicBezTo>
                    <a:close/>
                    <a:moveTo>
                      <a:pt x="60488" y="66929"/>
                    </a:moveTo>
                    <a:cubicBezTo>
                      <a:pt x="62422" y="66929"/>
                      <a:pt x="64295" y="67727"/>
                      <a:pt x="65636" y="69175"/>
                    </a:cubicBezTo>
                    <a:lnTo>
                      <a:pt x="65636" y="69175"/>
                    </a:lnTo>
                    <a:cubicBezTo>
                      <a:pt x="65622" y="69175"/>
                      <a:pt x="65608" y="69175"/>
                      <a:pt x="65593" y="69175"/>
                    </a:cubicBezTo>
                    <a:cubicBezTo>
                      <a:pt x="63725" y="69175"/>
                      <a:pt x="61966" y="70014"/>
                      <a:pt x="60715" y="71317"/>
                    </a:cubicBezTo>
                    <a:cubicBezTo>
                      <a:pt x="60805" y="69731"/>
                      <a:pt x="60223" y="68226"/>
                      <a:pt x="59228" y="67043"/>
                    </a:cubicBezTo>
                    <a:cubicBezTo>
                      <a:pt x="59647" y="66967"/>
                      <a:pt x="60069" y="66929"/>
                      <a:pt x="60488" y="66929"/>
                    </a:cubicBezTo>
                    <a:close/>
                    <a:moveTo>
                      <a:pt x="23953" y="66970"/>
                    </a:moveTo>
                    <a:cubicBezTo>
                      <a:pt x="24378" y="66970"/>
                      <a:pt x="24806" y="67009"/>
                      <a:pt x="25232" y="67088"/>
                    </a:cubicBezTo>
                    <a:cubicBezTo>
                      <a:pt x="24239" y="68277"/>
                      <a:pt x="23657" y="69770"/>
                      <a:pt x="23744" y="71361"/>
                    </a:cubicBezTo>
                    <a:lnTo>
                      <a:pt x="23744" y="71361"/>
                    </a:lnTo>
                    <a:cubicBezTo>
                      <a:pt x="22494" y="70058"/>
                      <a:pt x="20726" y="69220"/>
                      <a:pt x="18866" y="69220"/>
                    </a:cubicBezTo>
                    <a:cubicBezTo>
                      <a:pt x="18846" y="69220"/>
                      <a:pt x="18827" y="69220"/>
                      <a:pt x="18807" y="69220"/>
                    </a:cubicBezTo>
                    <a:cubicBezTo>
                      <a:pt x="20144" y="67773"/>
                      <a:pt x="22018" y="66970"/>
                      <a:pt x="23953" y="66970"/>
                    </a:cubicBezTo>
                    <a:close/>
                    <a:moveTo>
                      <a:pt x="13652" y="66970"/>
                    </a:moveTo>
                    <a:cubicBezTo>
                      <a:pt x="15588" y="66970"/>
                      <a:pt x="17463" y="67773"/>
                      <a:pt x="18807" y="69220"/>
                    </a:cubicBezTo>
                    <a:cubicBezTo>
                      <a:pt x="18787" y="69220"/>
                      <a:pt x="18768" y="69220"/>
                      <a:pt x="18748" y="69220"/>
                    </a:cubicBezTo>
                    <a:cubicBezTo>
                      <a:pt x="16879" y="69220"/>
                      <a:pt x="15111" y="70058"/>
                      <a:pt x="13870" y="71362"/>
                    </a:cubicBezTo>
                    <a:cubicBezTo>
                      <a:pt x="13951" y="69776"/>
                      <a:pt x="13368" y="68271"/>
                      <a:pt x="12374" y="67088"/>
                    </a:cubicBezTo>
                    <a:cubicBezTo>
                      <a:pt x="12799" y="67009"/>
                      <a:pt x="13227" y="66970"/>
                      <a:pt x="13652" y="66970"/>
                    </a:cubicBezTo>
                    <a:close/>
                    <a:moveTo>
                      <a:pt x="107653" y="66739"/>
                    </a:moveTo>
                    <a:cubicBezTo>
                      <a:pt x="109587" y="66739"/>
                      <a:pt x="111464" y="67541"/>
                      <a:pt x="112812" y="68996"/>
                    </a:cubicBezTo>
                    <a:cubicBezTo>
                      <a:pt x="114149" y="67549"/>
                      <a:pt x="116022" y="66746"/>
                      <a:pt x="117958" y="66746"/>
                    </a:cubicBezTo>
                    <a:cubicBezTo>
                      <a:pt x="118383" y="66746"/>
                      <a:pt x="118811" y="66785"/>
                      <a:pt x="119236" y="66864"/>
                    </a:cubicBezTo>
                    <a:cubicBezTo>
                      <a:pt x="118242" y="68047"/>
                      <a:pt x="117659" y="69552"/>
                      <a:pt x="117749" y="71138"/>
                    </a:cubicBezTo>
                    <a:cubicBezTo>
                      <a:pt x="116499" y="69835"/>
                      <a:pt x="114731" y="69005"/>
                      <a:pt x="112871" y="69005"/>
                    </a:cubicBezTo>
                    <a:cubicBezTo>
                      <a:pt x="112851" y="69005"/>
                      <a:pt x="112832" y="69005"/>
                      <a:pt x="112812" y="69005"/>
                    </a:cubicBezTo>
                    <a:cubicBezTo>
                      <a:pt x="112793" y="69005"/>
                      <a:pt x="112774" y="69005"/>
                      <a:pt x="112756" y="69005"/>
                    </a:cubicBezTo>
                    <a:cubicBezTo>
                      <a:pt x="110769" y="69005"/>
                      <a:pt x="108893" y="69951"/>
                      <a:pt x="107641" y="71398"/>
                    </a:cubicBezTo>
                    <a:lnTo>
                      <a:pt x="107641" y="71398"/>
                    </a:lnTo>
                    <a:cubicBezTo>
                      <a:pt x="107802" y="69707"/>
                      <a:pt x="107213" y="68132"/>
                      <a:pt x="106177" y="66897"/>
                    </a:cubicBezTo>
                    <a:lnTo>
                      <a:pt x="106177" y="66897"/>
                    </a:lnTo>
                    <a:cubicBezTo>
                      <a:pt x="106668" y="66791"/>
                      <a:pt x="107162" y="66739"/>
                      <a:pt x="107653" y="66739"/>
                    </a:cubicBezTo>
                    <a:close/>
                    <a:moveTo>
                      <a:pt x="37174" y="66927"/>
                    </a:moveTo>
                    <a:cubicBezTo>
                      <a:pt x="39113" y="66927"/>
                      <a:pt x="40989" y="67729"/>
                      <a:pt x="42337" y="69184"/>
                    </a:cubicBezTo>
                    <a:lnTo>
                      <a:pt x="42337" y="69184"/>
                    </a:lnTo>
                    <a:cubicBezTo>
                      <a:pt x="42334" y="69184"/>
                      <a:pt x="42331" y="69184"/>
                      <a:pt x="42328" y="69184"/>
                    </a:cubicBezTo>
                    <a:cubicBezTo>
                      <a:pt x="42301" y="69184"/>
                      <a:pt x="42274" y="69184"/>
                      <a:pt x="42246" y="69184"/>
                    </a:cubicBezTo>
                    <a:cubicBezTo>
                      <a:pt x="40269" y="69184"/>
                      <a:pt x="38404" y="70136"/>
                      <a:pt x="37158" y="71577"/>
                    </a:cubicBezTo>
                    <a:cubicBezTo>
                      <a:pt x="37320" y="69910"/>
                      <a:pt x="36728" y="68324"/>
                      <a:pt x="35689" y="67088"/>
                    </a:cubicBezTo>
                    <a:lnTo>
                      <a:pt x="35680" y="67088"/>
                    </a:lnTo>
                    <a:cubicBezTo>
                      <a:pt x="36177" y="66980"/>
                      <a:pt x="36678" y="66927"/>
                      <a:pt x="37174" y="66927"/>
                    </a:cubicBezTo>
                    <a:close/>
                    <a:moveTo>
                      <a:pt x="124481" y="64880"/>
                    </a:moveTo>
                    <a:cubicBezTo>
                      <a:pt x="127655" y="64880"/>
                      <a:pt x="130827" y="66957"/>
                      <a:pt x="130867" y="71111"/>
                    </a:cubicBezTo>
                    <a:lnTo>
                      <a:pt x="130858" y="71129"/>
                    </a:lnTo>
                    <a:cubicBezTo>
                      <a:pt x="130380" y="71024"/>
                      <a:pt x="129897" y="70973"/>
                      <a:pt x="129419" y="70973"/>
                    </a:cubicBezTo>
                    <a:cubicBezTo>
                      <a:pt x="127565" y="70973"/>
                      <a:pt x="125767" y="71740"/>
                      <a:pt x="124478" y="73136"/>
                    </a:cubicBezTo>
                    <a:cubicBezTo>
                      <a:pt x="123204" y="71764"/>
                      <a:pt x="121425" y="70977"/>
                      <a:pt x="119555" y="70977"/>
                    </a:cubicBezTo>
                    <a:cubicBezTo>
                      <a:pt x="119544" y="70977"/>
                      <a:pt x="119534" y="70977"/>
                      <a:pt x="119523" y="70977"/>
                    </a:cubicBezTo>
                    <a:cubicBezTo>
                      <a:pt x="119039" y="70977"/>
                      <a:pt x="118555" y="71021"/>
                      <a:pt x="118080" y="71129"/>
                    </a:cubicBezTo>
                    <a:cubicBezTo>
                      <a:pt x="118121" y="66963"/>
                      <a:pt x="121302" y="64880"/>
                      <a:pt x="124481" y="64880"/>
                    </a:cubicBezTo>
                    <a:close/>
                    <a:moveTo>
                      <a:pt x="77631" y="64934"/>
                    </a:moveTo>
                    <a:cubicBezTo>
                      <a:pt x="80806" y="64934"/>
                      <a:pt x="83981" y="67013"/>
                      <a:pt x="84022" y="71174"/>
                    </a:cubicBezTo>
                    <a:cubicBezTo>
                      <a:pt x="83541" y="71069"/>
                      <a:pt x="83056" y="71017"/>
                      <a:pt x="82576" y="71017"/>
                    </a:cubicBezTo>
                    <a:cubicBezTo>
                      <a:pt x="80721" y="71017"/>
                      <a:pt x="78928" y="71782"/>
                      <a:pt x="77633" y="73163"/>
                    </a:cubicBezTo>
                    <a:lnTo>
                      <a:pt x="77633" y="73172"/>
                    </a:lnTo>
                    <a:cubicBezTo>
                      <a:pt x="76351" y="71801"/>
                      <a:pt x="74559" y="71012"/>
                      <a:pt x="72678" y="71012"/>
                    </a:cubicBezTo>
                    <a:cubicBezTo>
                      <a:pt x="72194" y="71012"/>
                      <a:pt x="71710" y="71066"/>
                      <a:pt x="71235" y="71174"/>
                    </a:cubicBezTo>
                    <a:cubicBezTo>
                      <a:pt x="71275" y="67015"/>
                      <a:pt x="74454" y="64934"/>
                      <a:pt x="77631" y="64934"/>
                    </a:cubicBezTo>
                    <a:close/>
                    <a:moveTo>
                      <a:pt x="100937" y="64934"/>
                    </a:moveTo>
                    <a:cubicBezTo>
                      <a:pt x="104113" y="64934"/>
                      <a:pt x="107288" y="67013"/>
                      <a:pt x="107328" y="71174"/>
                    </a:cubicBezTo>
                    <a:cubicBezTo>
                      <a:pt x="106849" y="71069"/>
                      <a:pt x="106366" y="71017"/>
                      <a:pt x="105887" y="71017"/>
                    </a:cubicBezTo>
                    <a:cubicBezTo>
                      <a:pt x="104037" y="71017"/>
                      <a:pt x="102243" y="71782"/>
                      <a:pt x="100948" y="73163"/>
                    </a:cubicBezTo>
                    <a:lnTo>
                      <a:pt x="100939" y="73172"/>
                    </a:lnTo>
                    <a:cubicBezTo>
                      <a:pt x="99658" y="71801"/>
                      <a:pt x="97866" y="71012"/>
                      <a:pt x="95984" y="71012"/>
                    </a:cubicBezTo>
                    <a:cubicBezTo>
                      <a:pt x="95500" y="71012"/>
                      <a:pt x="95016" y="71066"/>
                      <a:pt x="94541" y="71174"/>
                    </a:cubicBezTo>
                    <a:cubicBezTo>
                      <a:pt x="94582" y="67015"/>
                      <a:pt x="97760" y="64934"/>
                      <a:pt x="100937" y="64934"/>
                    </a:cubicBezTo>
                    <a:close/>
                    <a:moveTo>
                      <a:pt x="53992" y="65081"/>
                    </a:moveTo>
                    <a:cubicBezTo>
                      <a:pt x="57167" y="65081"/>
                      <a:pt x="60344" y="67159"/>
                      <a:pt x="60384" y="71317"/>
                    </a:cubicBezTo>
                    <a:cubicBezTo>
                      <a:pt x="59911" y="71215"/>
                      <a:pt x="59433" y="71165"/>
                      <a:pt x="58960" y="71165"/>
                    </a:cubicBezTo>
                    <a:cubicBezTo>
                      <a:pt x="57101" y="71165"/>
                      <a:pt x="55296" y="71932"/>
                      <a:pt x="54004" y="73324"/>
                    </a:cubicBezTo>
                    <a:cubicBezTo>
                      <a:pt x="52723" y="71944"/>
                      <a:pt x="50922" y="71165"/>
                      <a:pt x="49049" y="71165"/>
                    </a:cubicBezTo>
                    <a:cubicBezTo>
                      <a:pt x="48565" y="71165"/>
                      <a:pt x="48081" y="71219"/>
                      <a:pt x="47606" y="71317"/>
                    </a:cubicBezTo>
                    <a:cubicBezTo>
                      <a:pt x="47642" y="67159"/>
                      <a:pt x="50816" y="65081"/>
                      <a:pt x="53992" y="65081"/>
                    </a:cubicBezTo>
                    <a:close/>
                    <a:moveTo>
                      <a:pt x="7148" y="65122"/>
                    </a:moveTo>
                    <a:cubicBezTo>
                      <a:pt x="10323" y="65122"/>
                      <a:pt x="13498" y="67201"/>
                      <a:pt x="13538" y="71362"/>
                    </a:cubicBezTo>
                    <a:cubicBezTo>
                      <a:pt x="13060" y="71257"/>
                      <a:pt x="12578" y="71206"/>
                      <a:pt x="12099" y="71206"/>
                    </a:cubicBezTo>
                    <a:cubicBezTo>
                      <a:pt x="10245" y="71206"/>
                      <a:pt x="8446" y="71973"/>
                      <a:pt x="7150" y="73369"/>
                    </a:cubicBezTo>
                    <a:lnTo>
                      <a:pt x="7150" y="73360"/>
                    </a:lnTo>
                    <a:cubicBezTo>
                      <a:pt x="5875" y="71988"/>
                      <a:pt x="4096" y="71209"/>
                      <a:pt x="2226" y="71209"/>
                    </a:cubicBezTo>
                    <a:cubicBezTo>
                      <a:pt x="2216" y="71209"/>
                      <a:pt x="2205" y="71210"/>
                      <a:pt x="2194" y="71210"/>
                    </a:cubicBezTo>
                    <a:cubicBezTo>
                      <a:pt x="1711" y="71210"/>
                      <a:pt x="1227" y="71254"/>
                      <a:pt x="752" y="71362"/>
                    </a:cubicBezTo>
                    <a:cubicBezTo>
                      <a:pt x="792" y="67203"/>
                      <a:pt x="3970" y="65122"/>
                      <a:pt x="7148" y="65122"/>
                    </a:cubicBezTo>
                    <a:close/>
                    <a:moveTo>
                      <a:pt x="30463" y="65122"/>
                    </a:moveTo>
                    <a:cubicBezTo>
                      <a:pt x="33638" y="65122"/>
                      <a:pt x="36813" y="67201"/>
                      <a:pt x="36854" y="71362"/>
                    </a:cubicBezTo>
                    <a:cubicBezTo>
                      <a:pt x="36375" y="71257"/>
                      <a:pt x="35893" y="71206"/>
                      <a:pt x="35414" y="71206"/>
                    </a:cubicBezTo>
                    <a:cubicBezTo>
                      <a:pt x="33560" y="71206"/>
                      <a:pt x="31761" y="71973"/>
                      <a:pt x="30465" y="73369"/>
                    </a:cubicBezTo>
                    <a:lnTo>
                      <a:pt x="30465" y="73360"/>
                    </a:lnTo>
                    <a:cubicBezTo>
                      <a:pt x="29191" y="71988"/>
                      <a:pt x="27412" y="71209"/>
                      <a:pt x="25542" y="71209"/>
                    </a:cubicBezTo>
                    <a:cubicBezTo>
                      <a:pt x="25531" y="71209"/>
                      <a:pt x="25520" y="71210"/>
                      <a:pt x="25510" y="71210"/>
                    </a:cubicBezTo>
                    <a:cubicBezTo>
                      <a:pt x="25026" y="71210"/>
                      <a:pt x="24542" y="71254"/>
                      <a:pt x="24067" y="71362"/>
                    </a:cubicBezTo>
                    <a:cubicBezTo>
                      <a:pt x="24107" y="67203"/>
                      <a:pt x="27285" y="65122"/>
                      <a:pt x="30463" y="65122"/>
                    </a:cubicBezTo>
                    <a:close/>
                    <a:moveTo>
                      <a:pt x="129608" y="71351"/>
                    </a:moveTo>
                    <a:cubicBezTo>
                      <a:pt x="130035" y="71351"/>
                      <a:pt x="130466" y="71390"/>
                      <a:pt x="130894" y="71469"/>
                    </a:cubicBezTo>
                    <a:cubicBezTo>
                      <a:pt x="129908" y="72634"/>
                      <a:pt x="129326" y="74140"/>
                      <a:pt x="129415" y="75726"/>
                    </a:cubicBezTo>
                    <a:lnTo>
                      <a:pt x="129406" y="75744"/>
                    </a:lnTo>
                    <a:cubicBezTo>
                      <a:pt x="128156" y="74440"/>
                      <a:pt x="126397" y="73602"/>
                      <a:pt x="124528" y="73602"/>
                    </a:cubicBezTo>
                    <a:cubicBezTo>
                      <a:pt x="124509" y="73602"/>
                      <a:pt x="124489" y="73602"/>
                      <a:pt x="124469" y="73602"/>
                    </a:cubicBezTo>
                    <a:cubicBezTo>
                      <a:pt x="124450" y="73602"/>
                      <a:pt x="124430" y="73602"/>
                      <a:pt x="124410" y="73602"/>
                    </a:cubicBezTo>
                    <a:cubicBezTo>
                      <a:pt x="122541" y="73602"/>
                      <a:pt x="120773" y="74440"/>
                      <a:pt x="119532" y="75744"/>
                    </a:cubicBezTo>
                    <a:cubicBezTo>
                      <a:pt x="119613" y="74149"/>
                      <a:pt x="119030" y="72652"/>
                      <a:pt x="118045" y="71469"/>
                    </a:cubicBezTo>
                    <a:cubicBezTo>
                      <a:pt x="118473" y="71390"/>
                      <a:pt x="118903" y="71351"/>
                      <a:pt x="119331" y="71351"/>
                    </a:cubicBezTo>
                    <a:cubicBezTo>
                      <a:pt x="121264" y="71351"/>
                      <a:pt x="123134" y="72148"/>
                      <a:pt x="124469" y="73593"/>
                    </a:cubicBezTo>
                    <a:cubicBezTo>
                      <a:pt x="125805" y="72148"/>
                      <a:pt x="127675" y="71351"/>
                      <a:pt x="129608" y="71351"/>
                    </a:cubicBezTo>
                    <a:close/>
                    <a:moveTo>
                      <a:pt x="48843" y="71540"/>
                    </a:moveTo>
                    <a:cubicBezTo>
                      <a:pt x="50782" y="71540"/>
                      <a:pt x="52650" y="72343"/>
                      <a:pt x="53995" y="73790"/>
                    </a:cubicBezTo>
                    <a:cubicBezTo>
                      <a:pt x="53975" y="73790"/>
                      <a:pt x="53956" y="73790"/>
                      <a:pt x="53936" y="73790"/>
                    </a:cubicBezTo>
                    <a:cubicBezTo>
                      <a:pt x="52067" y="73790"/>
                      <a:pt x="50299" y="74628"/>
                      <a:pt x="49058" y="75932"/>
                    </a:cubicBezTo>
                    <a:cubicBezTo>
                      <a:pt x="49138" y="74337"/>
                      <a:pt x="48556" y="72840"/>
                      <a:pt x="47561" y="71658"/>
                    </a:cubicBezTo>
                    <a:cubicBezTo>
                      <a:pt x="47989" y="71579"/>
                      <a:pt x="48418" y="71540"/>
                      <a:pt x="48843" y="71540"/>
                    </a:cubicBezTo>
                    <a:close/>
                    <a:moveTo>
                      <a:pt x="59141" y="71540"/>
                    </a:moveTo>
                    <a:cubicBezTo>
                      <a:pt x="59566" y="71540"/>
                      <a:pt x="59994" y="71579"/>
                      <a:pt x="60420" y="71658"/>
                    </a:cubicBezTo>
                    <a:cubicBezTo>
                      <a:pt x="59425" y="72840"/>
                      <a:pt x="58843" y="74346"/>
                      <a:pt x="58932" y="75932"/>
                    </a:cubicBezTo>
                    <a:cubicBezTo>
                      <a:pt x="57682" y="74628"/>
                      <a:pt x="55914" y="73790"/>
                      <a:pt x="54054" y="73790"/>
                    </a:cubicBezTo>
                    <a:cubicBezTo>
                      <a:pt x="54034" y="73790"/>
                      <a:pt x="54015" y="73790"/>
                      <a:pt x="53995" y="73790"/>
                    </a:cubicBezTo>
                    <a:cubicBezTo>
                      <a:pt x="55332" y="72343"/>
                      <a:pt x="57206" y="71540"/>
                      <a:pt x="59141" y="71540"/>
                    </a:cubicBezTo>
                    <a:close/>
                    <a:moveTo>
                      <a:pt x="112810" y="69495"/>
                    </a:moveTo>
                    <a:cubicBezTo>
                      <a:pt x="115985" y="69495"/>
                      <a:pt x="119160" y="71574"/>
                      <a:pt x="119200" y="75735"/>
                    </a:cubicBezTo>
                    <a:cubicBezTo>
                      <a:pt x="118721" y="75630"/>
                      <a:pt x="118239" y="75578"/>
                      <a:pt x="117760" y="75578"/>
                    </a:cubicBezTo>
                    <a:cubicBezTo>
                      <a:pt x="115909" y="75578"/>
                      <a:pt x="114116" y="76343"/>
                      <a:pt x="112821" y="77724"/>
                    </a:cubicBezTo>
                    <a:lnTo>
                      <a:pt x="112812" y="77733"/>
                    </a:lnTo>
                    <a:cubicBezTo>
                      <a:pt x="111530" y="76362"/>
                      <a:pt x="109738" y="75573"/>
                      <a:pt x="107856" y="75573"/>
                    </a:cubicBezTo>
                    <a:cubicBezTo>
                      <a:pt x="107373" y="75573"/>
                      <a:pt x="106889" y="75627"/>
                      <a:pt x="106414" y="75735"/>
                    </a:cubicBezTo>
                    <a:lnTo>
                      <a:pt x="106414" y="75735"/>
                    </a:lnTo>
                    <a:cubicBezTo>
                      <a:pt x="106454" y="71576"/>
                      <a:pt x="109632" y="69495"/>
                      <a:pt x="112810" y="69495"/>
                    </a:cubicBezTo>
                    <a:close/>
                    <a:moveTo>
                      <a:pt x="136139" y="69486"/>
                    </a:moveTo>
                    <a:cubicBezTo>
                      <a:pt x="139313" y="69486"/>
                      <a:pt x="142484" y="71562"/>
                      <a:pt x="142525" y="75717"/>
                    </a:cubicBezTo>
                    <a:lnTo>
                      <a:pt x="142516" y="75735"/>
                    </a:lnTo>
                    <a:cubicBezTo>
                      <a:pt x="142037" y="75630"/>
                      <a:pt x="141554" y="75578"/>
                      <a:pt x="141075" y="75578"/>
                    </a:cubicBezTo>
                    <a:cubicBezTo>
                      <a:pt x="139222" y="75578"/>
                      <a:pt x="137424" y="76345"/>
                      <a:pt x="136136" y="77733"/>
                    </a:cubicBezTo>
                    <a:cubicBezTo>
                      <a:pt x="134854" y="76362"/>
                      <a:pt x="133062" y="75573"/>
                      <a:pt x="131181" y="75573"/>
                    </a:cubicBezTo>
                    <a:cubicBezTo>
                      <a:pt x="130697" y="75573"/>
                      <a:pt x="130213" y="75627"/>
                      <a:pt x="129738" y="75735"/>
                    </a:cubicBezTo>
                    <a:cubicBezTo>
                      <a:pt x="129778" y="71569"/>
                      <a:pt x="132960" y="69486"/>
                      <a:pt x="136139" y="69486"/>
                    </a:cubicBezTo>
                    <a:close/>
                    <a:moveTo>
                      <a:pt x="42333" y="69686"/>
                    </a:moveTo>
                    <a:cubicBezTo>
                      <a:pt x="45509" y="69686"/>
                      <a:pt x="48686" y="71765"/>
                      <a:pt x="48726" y="75923"/>
                    </a:cubicBezTo>
                    <a:cubicBezTo>
                      <a:pt x="48248" y="75818"/>
                      <a:pt x="47765" y="75767"/>
                      <a:pt x="47287" y="75767"/>
                    </a:cubicBezTo>
                    <a:cubicBezTo>
                      <a:pt x="45433" y="75767"/>
                      <a:pt x="43633" y="76534"/>
                      <a:pt x="42337" y="77930"/>
                    </a:cubicBezTo>
                    <a:cubicBezTo>
                      <a:pt x="41056" y="76550"/>
                      <a:pt x="39264" y="75770"/>
                      <a:pt x="37382" y="75770"/>
                    </a:cubicBezTo>
                    <a:cubicBezTo>
                      <a:pt x="36898" y="75770"/>
                      <a:pt x="36415" y="75815"/>
                      <a:pt x="35940" y="75923"/>
                    </a:cubicBezTo>
                    <a:cubicBezTo>
                      <a:pt x="35980" y="71765"/>
                      <a:pt x="39156" y="69686"/>
                      <a:pt x="42333" y="69686"/>
                    </a:cubicBezTo>
                    <a:close/>
                    <a:moveTo>
                      <a:pt x="65651" y="69683"/>
                    </a:moveTo>
                    <a:cubicBezTo>
                      <a:pt x="68826" y="69683"/>
                      <a:pt x="72001" y="71762"/>
                      <a:pt x="72041" y="75923"/>
                    </a:cubicBezTo>
                    <a:cubicBezTo>
                      <a:pt x="71563" y="75818"/>
                      <a:pt x="71081" y="75767"/>
                      <a:pt x="70602" y="75767"/>
                    </a:cubicBezTo>
                    <a:cubicBezTo>
                      <a:pt x="68748" y="75767"/>
                      <a:pt x="66949" y="76534"/>
                      <a:pt x="65653" y="77930"/>
                    </a:cubicBezTo>
                    <a:cubicBezTo>
                      <a:pt x="64371" y="76550"/>
                      <a:pt x="62579" y="75770"/>
                      <a:pt x="60697" y="75770"/>
                    </a:cubicBezTo>
                    <a:cubicBezTo>
                      <a:pt x="60214" y="75770"/>
                      <a:pt x="59730" y="75815"/>
                      <a:pt x="59255" y="75923"/>
                    </a:cubicBezTo>
                    <a:cubicBezTo>
                      <a:pt x="59295" y="71764"/>
                      <a:pt x="62473" y="69683"/>
                      <a:pt x="65651" y="69683"/>
                    </a:cubicBezTo>
                    <a:close/>
                    <a:moveTo>
                      <a:pt x="82884" y="1"/>
                    </a:moveTo>
                    <a:cubicBezTo>
                      <a:pt x="82642" y="699"/>
                      <a:pt x="82534" y="1434"/>
                      <a:pt x="82579" y="2178"/>
                    </a:cubicBezTo>
                    <a:cubicBezTo>
                      <a:pt x="81329" y="875"/>
                      <a:pt x="79570" y="36"/>
                      <a:pt x="77701" y="36"/>
                    </a:cubicBezTo>
                    <a:cubicBezTo>
                      <a:pt x="77681" y="36"/>
                      <a:pt x="77661" y="36"/>
                      <a:pt x="77642" y="36"/>
                    </a:cubicBezTo>
                    <a:cubicBezTo>
                      <a:pt x="77622" y="36"/>
                      <a:pt x="77602" y="36"/>
                      <a:pt x="77582" y="36"/>
                    </a:cubicBezTo>
                    <a:cubicBezTo>
                      <a:pt x="73834" y="36"/>
                      <a:pt x="70494" y="3399"/>
                      <a:pt x="70948" y="7160"/>
                    </a:cubicBezTo>
                    <a:cubicBezTo>
                      <a:pt x="71458" y="7046"/>
                      <a:pt x="71971" y="6991"/>
                      <a:pt x="72481" y="6991"/>
                    </a:cubicBezTo>
                    <a:cubicBezTo>
                      <a:pt x="74418" y="6991"/>
                      <a:pt x="76294" y="7793"/>
                      <a:pt x="77642" y="9248"/>
                    </a:cubicBezTo>
                    <a:cubicBezTo>
                      <a:pt x="77624" y="9248"/>
                      <a:pt x="77606" y="9248"/>
                      <a:pt x="77587" y="9248"/>
                    </a:cubicBezTo>
                    <a:cubicBezTo>
                      <a:pt x="75529" y="9248"/>
                      <a:pt x="73607" y="10256"/>
                      <a:pt x="72355" y="11784"/>
                    </a:cubicBezTo>
                    <a:cubicBezTo>
                      <a:pt x="72756" y="8058"/>
                      <a:pt x="69443" y="4740"/>
                      <a:pt x="65721" y="4740"/>
                    </a:cubicBezTo>
                    <a:cubicBezTo>
                      <a:pt x="65701" y="4740"/>
                      <a:pt x="65682" y="4740"/>
                      <a:pt x="65662" y="4741"/>
                    </a:cubicBezTo>
                    <a:cubicBezTo>
                      <a:pt x="65642" y="4740"/>
                      <a:pt x="65622" y="4740"/>
                      <a:pt x="65602" y="4740"/>
                    </a:cubicBezTo>
                    <a:cubicBezTo>
                      <a:pt x="63733" y="4740"/>
                      <a:pt x="61966" y="5570"/>
                      <a:pt x="60724" y="6873"/>
                    </a:cubicBezTo>
                    <a:cubicBezTo>
                      <a:pt x="60760" y="6138"/>
                      <a:pt x="60662" y="5395"/>
                      <a:pt x="60420" y="4696"/>
                    </a:cubicBezTo>
                    <a:lnTo>
                      <a:pt x="60043" y="4696"/>
                    </a:lnTo>
                    <a:cubicBezTo>
                      <a:pt x="60276" y="5395"/>
                      <a:pt x="60393" y="6130"/>
                      <a:pt x="60393" y="6864"/>
                    </a:cubicBezTo>
                    <a:cubicBezTo>
                      <a:pt x="59920" y="6762"/>
                      <a:pt x="59442" y="6713"/>
                      <a:pt x="58969" y="6713"/>
                    </a:cubicBezTo>
                    <a:cubicBezTo>
                      <a:pt x="57110" y="6713"/>
                      <a:pt x="55305" y="7479"/>
                      <a:pt x="54013" y="8871"/>
                    </a:cubicBezTo>
                    <a:cubicBezTo>
                      <a:pt x="52732" y="7492"/>
                      <a:pt x="50939" y="6712"/>
                      <a:pt x="49058" y="6712"/>
                    </a:cubicBezTo>
                    <a:cubicBezTo>
                      <a:pt x="48574" y="6712"/>
                      <a:pt x="48090" y="6766"/>
                      <a:pt x="47615" y="6864"/>
                    </a:cubicBezTo>
                    <a:cubicBezTo>
                      <a:pt x="47615" y="6130"/>
                      <a:pt x="47732" y="5395"/>
                      <a:pt x="47965" y="4696"/>
                    </a:cubicBezTo>
                    <a:lnTo>
                      <a:pt x="47588" y="4696"/>
                    </a:lnTo>
                    <a:cubicBezTo>
                      <a:pt x="47346" y="5395"/>
                      <a:pt x="47248" y="6138"/>
                      <a:pt x="47284" y="6873"/>
                    </a:cubicBezTo>
                    <a:cubicBezTo>
                      <a:pt x="46049" y="5577"/>
                      <a:pt x="44293" y="4740"/>
                      <a:pt x="42434" y="4740"/>
                    </a:cubicBezTo>
                    <a:cubicBezTo>
                      <a:pt x="42405" y="4740"/>
                      <a:pt x="42376" y="4740"/>
                      <a:pt x="42346" y="4741"/>
                    </a:cubicBezTo>
                    <a:cubicBezTo>
                      <a:pt x="42319" y="4740"/>
                      <a:pt x="42291" y="4740"/>
                      <a:pt x="42263" y="4740"/>
                    </a:cubicBezTo>
                    <a:cubicBezTo>
                      <a:pt x="40287" y="4740"/>
                      <a:pt x="38431" y="5684"/>
                      <a:pt x="37185" y="7124"/>
                    </a:cubicBezTo>
                    <a:cubicBezTo>
                      <a:pt x="37480" y="3457"/>
                      <a:pt x="34193" y="233"/>
                      <a:pt x="30519" y="233"/>
                    </a:cubicBezTo>
                    <a:cubicBezTo>
                      <a:pt x="30504" y="233"/>
                      <a:pt x="30489" y="233"/>
                      <a:pt x="30474" y="234"/>
                    </a:cubicBezTo>
                    <a:cubicBezTo>
                      <a:pt x="30454" y="233"/>
                      <a:pt x="30434" y="233"/>
                      <a:pt x="30415" y="233"/>
                    </a:cubicBezTo>
                    <a:cubicBezTo>
                      <a:pt x="28546" y="233"/>
                      <a:pt x="26787" y="1072"/>
                      <a:pt x="25536" y="2375"/>
                    </a:cubicBezTo>
                    <a:cubicBezTo>
                      <a:pt x="25581" y="1640"/>
                      <a:pt x="25474" y="897"/>
                      <a:pt x="25232" y="198"/>
                    </a:cubicBezTo>
                    <a:lnTo>
                      <a:pt x="24864" y="198"/>
                    </a:lnTo>
                    <a:cubicBezTo>
                      <a:pt x="25088" y="897"/>
                      <a:pt x="25214" y="1631"/>
                      <a:pt x="25214" y="2366"/>
                    </a:cubicBezTo>
                    <a:cubicBezTo>
                      <a:pt x="24739" y="2264"/>
                      <a:pt x="24260" y="2214"/>
                      <a:pt x="23785" y="2214"/>
                    </a:cubicBezTo>
                    <a:cubicBezTo>
                      <a:pt x="21922" y="2214"/>
                      <a:pt x="20117" y="2981"/>
                      <a:pt x="18825" y="4373"/>
                    </a:cubicBezTo>
                    <a:cubicBezTo>
                      <a:pt x="17544" y="2993"/>
                      <a:pt x="15752" y="2214"/>
                      <a:pt x="13870" y="2214"/>
                    </a:cubicBezTo>
                    <a:cubicBezTo>
                      <a:pt x="13386" y="2214"/>
                      <a:pt x="12902" y="2268"/>
                      <a:pt x="12427" y="2366"/>
                    </a:cubicBezTo>
                    <a:cubicBezTo>
                      <a:pt x="12427" y="1631"/>
                      <a:pt x="12544" y="897"/>
                      <a:pt x="12777" y="198"/>
                    </a:cubicBezTo>
                    <a:lnTo>
                      <a:pt x="12382" y="198"/>
                    </a:lnTo>
                    <a:cubicBezTo>
                      <a:pt x="12141" y="897"/>
                      <a:pt x="12042" y="1640"/>
                      <a:pt x="12078" y="2375"/>
                    </a:cubicBezTo>
                    <a:cubicBezTo>
                      <a:pt x="10836" y="1072"/>
                      <a:pt x="9069" y="233"/>
                      <a:pt x="7200" y="233"/>
                    </a:cubicBezTo>
                    <a:cubicBezTo>
                      <a:pt x="7180" y="233"/>
                      <a:pt x="7160" y="233"/>
                      <a:pt x="7141" y="234"/>
                    </a:cubicBezTo>
                    <a:cubicBezTo>
                      <a:pt x="7126" y="233"/>
                      <a:pt x="7111" y="233"/>
                      <a:pt x="7096" y="233"/>
                    </a:cubicBezTo>
                    <a:cubicBezTo>
                      <a:pt x="3342" y="233"/>
                      <a:pt x="1" y="3600"/>
                      <a:pt x="456" y="7366"/>
                    </a:cubicBezTo>
                    <a:cubicBezTo>
                      <a:pt x="966" y="7252"/>
                      <a:pt x="1482" y="7196"/>
                      <a:pt x="1994" y="7196"/>
                    </a:cubicBezTo>
                    <a:cubicBezTo>
                      <a:pt x="3926" y="7196"/>
                      <a:pt x="5804" y="7993"/>
                      <a:pt x="7149" y="9445"/>
                    </a:cubicBezTo>
                    <a:lnTo>
                      <a:pt x="7149" y="9445"/>
                    </a:lnTo>
                    <a:cubicBezTo>
                      <a:pt x="7147" y="9445"/>
                      <a:pt x="7144" y="9445"/>
                      <a:pt x="7141" y="9445"/>
                    </a:cubicBezTo>
                    <a:cubicBezTo>
                      <a:pt x="7121" y="9445"/>
                      <a:pt x="7101" y="9445"/>
                      <a:pt x="7081" y="9445"/>
                    </a:cubicBezTo>
                    <a:cubicBezTo>
                      <a:pt x="3333" y="9445"/>
                      <a:pt x="1" y="12816"/>
                      <a:pt x="456" y="16569"/>
                    </a:cubicBezTo>
                    <a:cubicBezTo>
                      <a:pt x="961" y="16457"/>
                      <a:pt x="1471" y="16403"/>
                      <a:pt x="1977" y="16403"/>
                    </a:cubicBezTo>
                    <a:cubicBezTo>
                      <a:pt x="3909" y="16403"/>
                      <a:pt x="5782" y="17198"/>
                      <a:pt x="7132" y="18647"/>
                    </a:cubicBezTo>
                    <a:cubicBezTo>
                      <a:pt x="7112" y="18647"/>
                      <a:pt x="7092" y="18647"/>
                      <a:pt x="7072" y="18647"/>
                    </a:cubicBezTo>
                    <a:cubicBezTo>
                      <a:pt x="3333" y="18647"/>
                      <a:pt x="1" y="22009"/>
                      <a:pt x="456" y="25771"/>
                    </a:cubicBezTo>
                    <a:cubicBezTo>
                      <a:pt x="965" y="25657"/>
                      <a:pt x="1479" y="25602"/>
                      <a:pt x="1989" y="25602"/>
                    </a:cubicBezTo>
                    <a:cubicBezTo>
                      <a:pt x="3926" y="25602"/>
                      <a:pt x="5802" y="26404"/>
                      <a:pt x="7150" y="27859"/>
                    </a:cubicBezTo>
                    <a:cubicBezTo>
                      <a:pt x="8483" y="26416"/>
                      <a:pt x="10349" y="25613"/>
                      <a:pt x="12278" y="25613"/>
                    </a:cubicBezTo>
                    <a:cubicBezTo>
                      <a:pt x="12709" y="25613"/>
                      <a:pt x="13143" y="25653"/>
                      <a:pt x="13574" y="25735"/>
                    </a:cubicBezTo>
                    <a:cubicBezTo>
                      <a:pt x="12580" y="26909"/>
                      <a:pt x="11997" y="28414"/>
                      <a:pt x="12087" y="30000"/>
                    </a:cubicBezTo>
                    <a:cubicBezTo>
                      <a:pt x="10837" y="28697"/>
                      <a:pt x="9069" y="27867"/>
                      <a:pt x="7209" y="27867"/>
                    </a:cubicBezTo>
                    <a:cubicBezTo>
                      <a:pt x="7189" y="27867"/>
                      <a:pt x="7169" y="27867"/>
                      <a:pt x="7150" y="27868"/>
                    </a:cubicBezTo>
                    <a:cubicBezTo>
                      <a:pt x="7130" y="27867"/>
                      <a:pt x="7110" y="27867"/>
                      <a:pt x="7090" y="27867"/>
                    </a:cubicBezTo>
                    <a:cubicBezTo>
                      <a:pt x="3342" y="27867"/>
                      <a:pt x="1" y="31230"/>
                      <a:pt x="456" y="34991"/>
                    </a:cubicBezTo>
                    <a:cubicBezTo>
                      <a:pt x="968" y="34875"/>
                      <a:pt x="1485" y="34819"/>
                      <a:pt x="1999" y="34819"/>
                    </a:cubicBezTo>
                    <a:cubicBezTo>
                      <a:pt x="3903" y="34819"/>
                      <a:pt x="5755" y="35598"/>
                      <a:pt x="7096" y="37016"/>
                    </a:cubicBezTo>
                    <a:cubicBezTo>
                      <a:pt x="3341" y="37016"/>
                      <a:pt x="8" y="40377"/>
                      <a:pt x="456" y="44140"/>
                    </a:cubicBezTo>
                    <a:cubicBezTo>
                      <a:pt x="968" y="44025"/>
                      <a:pt x="1485" y="43970"/>
                      <a:pt x="1997" y="43970"/>
                    </a:cubicBezTo>
                    <a:cubicBezTo>
                      <a:pt x="3931" y="43970"/>
                      <a:pt x="5804" y="44767"/>
                      <a:pt x="7150" y="46219"/>
                    </a:cubicBezTo>
                    <a:cubicBezTo>
                      <a:pt x="8485" y="44773"/>
                      <a:pt x="10355" y="43977"/>
                      <a:pt x="12288" y="43977"/>
                    </a:cubicBezTo>
                    <a:cubicBezTo>
                      <a:pt x="12715" y="43977"/>
                      <a:pt x="13146" y="44016"/>
                      <a:pt x="13574" y="44095"/>
                    </a:cubicBezTo>
                    <a:cubicBezTo>
                      <a:pt x="12580" y="45278"/>
                      <a:pt x="11997" y="46774"/>
                      <a:pt x="12087" y="48369"/>
                    </a:cubicBezTo>
                    <a:cubicBezTo>
                      <a:pt x="10837" y="47066"/>
                      <a:pt x="9069" y="46227"/>
                      <a:pt x="7208" y="46227"/>
                    </a:cubicBezTo>
                    <a:cubicBezTo>
                      <a:pt x="7189" y="46227"/>
                      <a:pt x="7169" y="46228"/>
                      <a:pt x="7150" y="46228"/>
                    </a:cubicBezTo>
                    <a:cubicBezTo>
                      <a:pt x="7130" y="46228"/>
                      <a:pt x="7110" y="46227"/>
                      <a:pt x="7090" y="46227"/>
                    </a:cubicBezTo>
                    <a:cubicBezTo>
                      <a:pt x="3342" y="46227"/>
                      <a:pt x="1" y="49590"/>
                      <a:pt x="456" y="53351"/>
                    </a:cubicBezTo>
                    <a:cubicBezTo>
                      <a:pt x="966" y="53237"/>
                      <a:pt x="1482" y="53181"/>
                      <a:pt x="1993" y="53181"/>
                    </a:cubicBezTo>
                    <a:cubicBezTo>
                      <a:pt x="3922" y="53181"/>
                      <a:pt x="5795" y="53978"/>
                      <a:pt x="7141" y="55430"/>
                    </a:cubicBezTo>
                    <a:cubicBezTo>
                      <a:pt x="7121" y="55430"/>
                      <a:pt x="7101" y="55430"/>
                      <a:pt x="7081" y="55430"/>
                    </a:cubicBezTo>
                    <a:cubicBezTo>
                      <a:pt x="3333" y="55430"/>
                      <a:pt x="1" y="58792"/>
                      <a:pt x="456" y="62554"/>
                    </a:cubicBezTo>
                    <a:cubicBezTo>
                      <a:pt x="968" y="62439"/>
                      <a:pt x="1485" y="62383"/>
                      <a:pt x="1997" y="62383"/>
                    </a:cubicBezTo>
                    <a:cubicBezTo>
                      <a:pt x="3931" y="62383"/>
                      <a:pt x="5804" y="63180"/>
                      <a:pt x="7150" y="64633"/>
                    </a:cubicBezTo>
                    <a:cubicBezTo>
                      <a:pt x="8485" y="63187"/>
                      <a:pt x="10355" y="62390"/>
                      <a:pt x="12288" y="62390"/>
                    </a:cubicBezTo>
                    <a:cubicBezTo>
                      <a:pt x="12715" y="62390"/>
                      <a:pt x="13146" y="62429"/>
                      <a:pt x="13574" y="62509"/>
                    </a:cubicBezTo>
                    <a:cubicBezTo>
                      <a:pt x="12580" y="63692"/>
                      <a:pt x="11997" y="65188"/>
                      <a:pt x="12087" y="66783"/>
                    </a:cubicBezTo>
                    <a:cubicBezTo>
                      <a:pt x="10837" y="65480"/>
                      <a:pt x="9069" y="64641"/>
                      <a:pt x="7208" y="64641"/>
                    </a:cubicBezTo>
                    <a:cubicBezTo>
                      <a:pt x="7189" y="64641"/>
                      <a:pt x="7169" y="64641"/>
                      <a:pt x="7150" y="64642"/>
                    </a:cubicBezTo>
                    <a:cubicBezTo>
                      <a:pt x="7130" y="64641"/>
                      <a:pt x="7110" y="64641"/>
                      <a:pt x="7090" y="64641"/>
                    </a:cubicBezTo>
                    <a:cubicBezTo>
                      <a:pt x="3342" y="64641"/>
                      <a:pt x="1" y="68004"/>
                      <a:pt x="456" y="71765"/>
                    </a:cubicBezTo>
                    <a:cubicBezTo>
                      <a:pt x="965" y="71651"/>
                      <a:pt x="1479" y="71596"/>
                      <a:pt x="1989" y="71596"/>
                    </a:cubicBezTo>
                    <a:cubicBezTo>
                      <a:pt x="3926" y="71596"/>
                      <a:pt x="5802" y="72399"/>
                      <a:pt x="7150" y="73853"/>
                    </a:cubicBezTo>
                    <a:cubicBezTo>
                      <a:pt x="8483" y="72402"/>
                      <a:pt x="10349" y="71599"/>
                      <a:pt x="12279" y="71599"/>
                    </a:cubicBezTo>
                    <a:cubicBezTo>
                      <a:pt x="12709" y="71599"/>
                      <a:pt x="13143" y="71639"/>
                      <a:pt x="13574" y="71720"/>
                    </a:cubicBezTo>
                    <a:cubicBezTo>
                      <a:pt x="13037" y="72348"/>
                      <a:pt x="12624" y="73082"/>
                      <a:pt x="12365" y="73862"/>
                    </a:cubicBezTo>
                    <a:lnTo>
                      <a:pt x="12741" y="73862"/>
                    </a:lnTo>
                    <a:cubicBezTo>
                      <a:pt x="13637" y="71119"/>
                      <a:pt x="16222" y="69746"/>
                      <a:pt x="18806" y="69746"/>
                    </a:cubicBezTo>
                    <a:cubicBezTo>
                      <a:pt x="21388" y="69746"/>
                      <a:pt x="23969" y="71117"/>
                      <a:pt x="24864" y="73862"/>
                    </a:cubicBezTo>
                    <a:lnTo>
                      <a:pt x="25241" y="73862"/>
                    </a:lnTo>
                    <a:cubicBezTo>
                      <a:pt x="24981" y="73073"/>
                      <a:pt x="24569" y="72339"/>
                      <a:pt x="24031" y="71702"/>
                    </a:cubicBezTo>
                    <a:cubicBezTo>
                      <a:pt x="24457" y="71623"/>
                      <a:pt x="24885" y="71585"/>
                      <a:pt x="25310" y="71585"/>
                    </a:cubicBezTo>
                    <a:cubicBezTo>
                      <a:pt x="27245" y="71585"/>
                      <a:pt x="29120" y="72387"/>
                      <a:pt x="30465" y="73835"/>
                    </a:cubicBezTo>
                    <a:cubicBezTo>
                      <a:pt x="31802" y="72382"/>
                      <a:pt x="33677" y="71582"/>
                      <a:pt x="35611" y="71582"/>
                    </a:cubicBezTo>
                    <a:cubicBezTo>
                      <a:pt x="36087" y="71582"/>
                      <a:pt x="36566" y="71630"/>
                      <a:pt x="37042" y="71729"/>
                    </a:cubicBezTo>
                    <a:cubicBezTo>
                      <a:pt x="36011" y="72993"/>
                      <a:pt x="35438" y="74615"/>
                      <a:pt x="35644" y="76308"/>
                    </a:cubicBezTo>
                    <a:cubicBezTo>
                      <a:pt x="36151" y="76194"/>
                      <a:pt x="36664" y="76139"/>
                      <a:pt x="37173" y="76139"/>
                    </a:cubicBezTo>
                    <a:cubicBezTo>
                      <a:pt x="39108" y="76139"/>
                      <a:pt x="40989" y="76942"/>
                      <a:pt x="42337" y="78396"/>
                    </a:cubicBezTo>
                    <a:cubicBezTo>
                      <a:pt x="43675" y="76948"/>
                      <a:pt x="45548" y="76146"/>
                      <a:pt x="47484" y="76146"/>
                    </a:cubicBezTo>
                    <a:cubicBezTo>
                      <a:pt x="47908" y="76146"/>
                      <a:pt x="48336" y="76184"/>
                      <a:pt x="48762" y="76263"/>
                    </a:cubicBezTo>
                    <a:cubicBezTo>
                      <a:pt x="48224" y="76899"/>
                      <a:pt x="47812" y="77625"/>
                      <a:pt x="47552" y="78414"/>
                    </a:cubicBezTo>
                    <a:lnTo>
                      <a:pt x="47929" y="78414"/>
                    </a:lnTo>
                    <a:cubicBezTo>
                      <a:pt x="48825" y="75666"/>
                      <a:pt x="51408" y="74291"/>
                      <a:pt x="53990" y="74291"/>
                    </a:cubicBezTo>
                    <a:cubicBezTo>
                      <a:pt x="56571" y="74291"/>
                      <a:pt x="59152" y="75664"/>
                      <a:pt x="60052" y="78414"/>
                    </a:cubicBezTo>
                    <a:lnTo>
                      <a:pt x="60438" y="78414"/>
                    </a:lnTo>
                    <a:cubicBezTo>
                      <a:pt x="60169" y="77625"/>
                      <a:pt x="59766" y="76891"/>
                      <a:pt x="59228" y="76263"/>
                    </a:cubicBezTo>
                    <a:cubicBezTo>
                      <a:pt x="59656" y="76184"/>
                      <a:pt x="60087" y="76145"/>
                      <a:pt x="60514" y="76145"/>
                    </a:cubicBezTo>
                    <a:cubicBezTo>
                      <a:pt x="62447" y="76145"/>
                      <a:pt x="64319" y="76941"/>
                      <a:pt x="65662" y="78387"/>
                    </a:cubicBezTo>
                    <a:cubicBezTo>
                      <a:pt x="67002" y="76933"/>
                      <a:pt x="68877" y="76130"/>
                      <a:pt x="70814" y="76130"/>
                    </a:cubicBezTo>
                    <a:cubicBezTo>
                      <a:pt x="71323" y="76130"/>
                      <a:pt x="71837" y="76185"/>
                      <a:pt x="72346" y="76299"/>
                    </a:cubicBezTo>
                    <a:cubicBezTo>
                      <a:pt x="72801" y="72547"/>
                      <a:pt x="69460" y="69175"/>
                      <a:pt x="65712" y="69175"/>
                    </a:cubicBezTo>
                    <a:cubicBezTo>
                      <a:pt x="65698" y="69175"/>
                      <a:pt x="65684" y="69175"/>
                      <a:pt x="65669" y="69175"/>
                    </a:cubicBezTo>
                    <a:lnTo>
                      <a:pt x="65669" y="69175"/>
                    </a:lnTo>
                    <a:cubicBezTo>
                      <a:pt x="67009" y="67731"/>
                      <a:pt x="68871" y="66936"/>
                      <a:pt x="70797" y="66936"/>
                    </a:cubicBezTo>
                    <a:cubicBezTo>
                      <a:pt x="71279" y="66936"/>
                      <a:pt x="71765" y="66986"/>
                      <a:pt x="72248" y="67088"/>
                    </a:cubicBezTo>
                    <a:cubicBezTo>
                      <a:pt x="71271" y="68333"/>
                      <a:pt x="70742" y="69901"/>
                      <a:pt x="70939" y="71559"/>
                    </a:cubicBezTo>
                    <a:cubicBezTo>
                      <a:pt x="71452" y="71445"/>
                      <a:pt x="71968" y="71389"/>
                      <a:pt x="72480" y="71389"/>
                    </a:cubicBezTo>
                    <a:cubicBezTo>
                      <a:pt x="74414" y="71389"/>
                      <a:pt x="76287" y="72186"/>
                      <a:pt x="77633" y="73638"/>
                    </a:cubicBezTo>
                    <a:cubicBezTo>
                      <a:pt x="78970" y="72190"/>
                      <a:pt x="80844" y="71388"/>
                      <a:pt x="82779" y="71388"/>
                    </a:cubicBezTo>
                    <a:cubicBezTo>
                      <a:pt x="83204" y="71388"/>
                      <a:pt x="83632" y="71426"/>
                      <a:pt x="84057" y="71505"/>
                    </a:cubicBezTo>
                    <a:cubicBezTo>
                      <a:pt x="83520" y="72141"/>
                      <a:pt x="83108" y="72867"/>
                      <a:pt x="82848" y="73656"/>
                    </a:cubicBezTo>
                    <a:lnTo>
                      <a:pt x="83224" y="73656"/>
                    </a:lnTo>
                    <a:cubicBezTo>
                      <a:pt x="84120" y="70909"/>
                      <a:pt x="86703" y="69536"/>
                      <a:pt x="89286" y="69536"/>
                    </a:cubicBezTo>
                    <a:cubicBezTo>
                      <a:pt x="91869" y="69536"/>
                      <a:pt x="94452" y="70909"/>
                      <a:pt x="95348" y="73656"/>
                    </a:cubicBezTo>
                    <a:lnTo>
                      <a:pt x="95724" y="73656"/>
                    </a:lnTo>
                    <a:cubicBezTo>
                      <a:pt x="95464" y="72867"/>
                      <a:pt x="95052" y="72141"/>
                      <a:pt x="94514" y="71505"/>
                    </a:cubicBezTo>
                    <a:cubicBezTo>
                      <a:pt x="94942" y="71426"/>
                      <a:pt x="95371" y="71388"/>
                      <a:pt x="95797" y="71388"/>
                    </a:cubicBezTo>
                    <a:cubicBezTo>
                      <a:pt x="97737" y="71388"/>
                      <a:pt x="99611" y="72190"/>
                      <a:pt x="100948" y="73638"/>
                    </a:cubicBezTo>
                    <a:cubicBezTo>
                      <a:pt x="102293" y="72185"/>
                      <a:pt x="104163" y="71385"/>
                      <a:pt x="106095" y="71385"/>
                    </a:cubicBezTo>
                    <a:cubicBezTo>
                      <a:pt x="106570" y="71385"/>
                      <a:pt x="107049" y="71433"/>
                      <a:pt x="107525" y="71532"/>
                    </a:cubicBezTo>
                    <a:cubicBezTo>
                      <a:pt x="106495" y="72796"/>
                      <a:pt x="105921" y="74417"/>
                      <a:pt x="106127" y="76111"/>
                    </a:cubicBezTo>
                    <a:cubicBezTo>
                      <a:pt x="106637" y="75997"/>
                      <a:pt x="107150" y="75942"/>
                      <a:pt x="107660" y="75942"/>
                    </a:cubicBezTo>
                    <a:cubicBezTo>
                      <a:pt x="109597" y="75942"/>
                      <a:pt x="111473" y="76744"/>
                      <a:pt x="112821" y="78199"/>
                    </a:cubicBezTo>
                    <a:cubicBezTo>
                      <a:pt x="114158" y="76751"/>
                      <a:pt x="116031" y="75948"/>
                      <a:pt x="117967" y="75948"/>
                    </a:cubicBezTo>
                    <a:cubicBezTo>
                      <a:pt x="118392" y="75948"/>
                      <a:pt x="118820" y="75987"/>
                      <a:pt x="119245" y="76066"/>
                    </a:cubicBezTo>
                    <a:cubicBezTo>
                      <a:pt x="118708" y="76702"/>
                      <a:pt x="118295" y="77428"/>
                      <a:pt x="118036" y="78217"/>
                    </a:cubicBezTo>
                    <a:lnTo>
                      <a:pt x="118412" y="78217"/>
                    </a:lnTo>
                    <a:cubicBezTo>
                      <a:pt x="119308" y="75474"/>
                      <a:pt x="121893" y="74100"/>
                      <a:pt x="124477" y="74100"/>
                    </a:cubicBezTo>
                    <a:cubicBezTo>
                      <a:pt x="127059" y="74100"/>
                      <a:pt x="129640" y="75471"/>
                      <a:pt x="130536" y="78217"/>
                    </a:cubicBezTo>
                    <a:lnTo>
                      <a:pt x="130912" y="78217"/>
                    </a:lnTo>
                    <a:cubicBezTo>
                      <a:pt x="130652" y="77428"/>
                      <a:pt x="130240" y="76702"/>
                      <a:pt x="129702" y="76066"/>
                    </a:cubicBezTo>
                    <a:cubicBezTo>
                      <a:pt x="130130" y="75987"/>
                      <a:pt x="130558" y="75948"/>
                      <a:pt x="130984" y="75948"/>
                    </a:cubicBezTo>
                    <a:cubicBezTo>
                      <a:pt x="132922" y="75948"/>
                      <a:pt x="134791" y="76751"/>
                      <a:pt x="136136" y="78199"/>
                    </a:cubicBezTo>
                    <a:cubicBezTo>
                      <a:pt x="137484" y="76744"/>
                      <a:pt x="139360" y="75942"/>
                      <a:pt x="141292" y="75942"/>
                    </a:cubicBezTo>
                    <a:cubicBezTo>
                      <a:pt x="141801" y="75942"/>
                      <a:pt x="142313" y="75997"/>
                      <a:pt x="142820" y="76111"/>
                    </a:cubicBezTo>
                    <a:cubicBezTo>
                      <a:pt x="143275" y="72358"/>
                      <a:pt x="139935" y="68987"/>
                      <a:pt x="136195" y="68987"/>
                    </a:cubicBezTo>
                    <a:cubicBezTo>
                      <a:pt x="136175" y="68987"/>
                      <a:pt x="136156" y="68987"/>
                      <a:pt x="136136" y="68987"/>
                    </a:cubicBezTo>
                    <a:cubicBezTo>
                      <a:pt x="136116" y="68987"/>
                      <a:pt x="136096" y="68987"/>
                      <a:pt x="136077" y="68987"/>
                    </a:cubicBezTo>
                    <a:cubicBezTo>
                      <a:pt x="134208" y="68987"/>
                      <a:pt x="132440" y="69825"/>
                      <a:pt x="131199" y="71129"/>
                    </a:cubicBezTo>
                    <a:cubicBezTo>
                      <a:pt x="131279" y="69534"/>
                      <a:pt x="130697" y="68038"/>
                      <a:pt x="129702" y="66855"/>
                    </a:cubicBezTo>
                    <a:cubicBezTo>
                      <a:pt x="130132" y="66775"/>
                      <a:pt x="130564" y="66736"/>
                      <a:pt x="130992" y="66736"/>
                    </a:cubicBezTo>
                    <a:cubicBezTo>
                      <a:pt x="132927" y="66736"/>
                      <a:pt x="134793" y="67533"/>
                      <a:pt x="136136" y="68978"/>
                    </a:cubicBezTo>
                    <a:cubicBezTo>
                      <a:pt x="137482" y="67526"/>
                      <a:pt x="139354" y="66729"/>
                      <a:pt x="141284" y="66729"/>
                    </a:cubicBezTo>
                    <a:cubicBezTo>
                      <a:pt x="141795" y="66729"/>
                      <a:pt x="142310" y="66785"/>
                      <a:pt x="142820" y="66900"/>
                    </a:cubicBezTo>
                    <a:cubicBezTo>
                      <a:pt x="143276" y="63142"/>
                      <a:pt x="139935" y="59776"/>
                      <a:pt x="136189" y="59776"/>
                    </a:cubicBezTo>
                    <a:cubicBezTo>
                      <a:pt x="136175" y="59776"/>
                      <a:pt x="136160" y="59776"/>
                      <a:pt x="136145" y="59776"/>
                    </a:cubicBezTo>
                    <a:cubicBezTo>
                      <a:pt x="137492" y="58329"/>
                      <a:pt x="139362" y="57528"/>
                      <a:pt x="141292" y="57528"/>
                    </a:cubicBezTo>
                    <a:cubicBezTo>
                      <a:pt x="141800" y="57528"/>
                      <a:pt x="142312" y="57583"/>
                      <a:pt x="142820" y="57697"/>
                    </a:cubicBezTo>
                    <a:cubicBezTo>
                      <a:pt x="143275" y="53945"/>
                      <a:pt x="139935" y="50573"/>
                      <a:pt x="136195" y="50573"/>
                    </a:cubicBezTo>
                    <a:cubicBezTo>
                      <a:pt x="136175" y="50573"/>
                      <a:pt x="136156" y="50573"/>
                      <a:pt x="136136" y="50574"/>
                    </a:cubicBezTo>
                    <a:cubicBezTo>
                      <a:pt x="137486" y="49117"/>
                      <a:pt x="139365" y="48320"/>
                      <a:pt x="141300" y="48320"/>
                    </a:cubicBezTo>
                    <a:cubicBezTo>
                      <a:pt x="141806" y="48320"/>
                      <a:pt x="142315" y="48374"/>
                      <a:pt x="142820" y="48486"/>
                    </a:cubicBezTo>
                    <a:cubicBezTo>
                      <a:pt x="143276" y="44728"/>
                      <a:pt x="139935" y="41362"/>
                      <a:pt x="136181" y="41362"/>
                    </a:cubicBezTo>
                    <a:cubicBezTo>
                      <a:pt x="136166" y="41362"/>
                      <a:pt x="136151" y="41362"/>
                      <a:pt x="136136" y="41362"/>
                    </a:cubicBezTo>
                    <a:cubicBezTo>
                      <a:pt x="137483" y="39915"/>
                      <a:pt x="139359" y="39114"/>
                      <a:pt x="141291" y="39114"/>
                    </a:cubicBezTo>
                    <a:cubicBezTo>
                      <a:pt x="141800" y="39114"/>
                      <a:pt x="142312" y="39169"/>
                      <a:pt x="142820" y="39283"/>
                    </a:cubicBezTo>
                    <a:cubicBezTo>
                      <a:pt x="143275" y="35522"/>
                      <a:pt x="139935" y="32159"/>
                      <a:pt x="136195" y="32159"/>
                    </a:cubicBezTo>
                    <a:cubicBezTo>
                      <a:pt x="136175" y="32159"/>
                      <a:pt x="136156" y="32160"/>
                      <a:pt x="136136" y="32160"/>
                    </a:cubicBezTo>
                    <a:cubicBezTo>
                      <a:pt x="136116" y="32160"/>
                      <a:pt x="136096" y="32159"/>
                      <a:pt x="136077" y="32159"/>
                    </a:cubicBezTo>
                    <a:cubicBezTo>
                      <a:pt x="134208" y="32159"/>
                      <a:pt x="132440" y="32998"/>
                      <a:pt x="131199" y="34301"/>
                    </a:cubicBezTo>
                    <a:cubicBezTo>
                      <a:pt x="131279" y="32706"/>
                      <a:pt x="130697" y="31210"/>
                      <a:pt x="129711" y="30027"/>
                    </a:cubicBezTo>
                    <a:cubicBezTo>
                      <a:pt x="130140" y="29948"/>
                      <a:pt x="130570" y="29909"/>
                      <a:pt x="130997" y="29909"/>
                    </a:cubicBezTo>
                    <a:cubicBezTo>
                      <a:pt x="132927" y="29909"/>
                      <a:pt x="134793" y="30705"/>
                      <a:pt x="136136" y="32151"/>
                    </a:cubicBezTo>
                    <a:cubicBezTo>
                      <a:pt x="137482" y="30699"/>
                      <a:pt x="139354" y="29902"/>
                      <a:pt x="141284" y="29902"/>
                    </a:cubicBezTo>
                    <a:cubicBezTo>
                      <a:pt x="141795" y="29902"/>
                      <a:pt x="142310" y="29957"/>
                      <a:pt x="142820" y="30072"/>
                    </a:cubicBezTo>
                    <a:cubicBezTo>
                      <a:pt x="143276" y="26315"/>
                      <a:pt x="139935" y="22948"/>
                      <a:pt x="136189" y="22948"/>
                    </a:cubicBezTo>
                    <a:cubicBezTo>
                      <a:pt x="136175" y="22948"/>
                      <a:pt x="136160" y="22948"/>
                      <a:pt x="136145" y="22948"/>
                    </a:cubicBezTo>
                    <a:cubicBezTo>
                      <a:pt x="137491" y="21496"/>
                      <a:pt x="139358" y="20699"/>
                      <a:pt x="141285" y="20699"/>
                    </a:cubicBezTo>
                    <a:cubicBezTo>
                      <a:pt x="141795" y="20699"/>
                      <a:pt x="142310" y="20755"/>
                      <a:pt x="142820" y="20870"/>
                    </a:cubicBezTo>
                    <a:cubicBezTo>
                      <a:pt x="143275" y="17108"/>
                      <a:pt x="139935" y="13746"/>
                      <a:pt x="136195" y="13746"/>
                    </a:cubicBezTo>
                    <a:cubicBezTo>
                      <a:pt x="136175" y="13746"/>
                      <a:pt x="136156" y="13746"/>
                      <a:pt x="136136" y="13746"/>
                    </a:cubicBezTo>
                    <a:cubicBezTo>
                      <a:pt x="137484" y="12292"/>
                      <a:pt x="139360" y="11489"/>
                      <a:pt x="141292" y="11489"/>
                    </a:cubicBezTo>
                    <a:cubicBezTo>
                      <a:pt x="141801" y="11489"/>
                      <a:pt x="142313" y="11544"/>
                      <a:pt x="142820" y="11658"/>
                    </a:cubicBezTo>
                    <a:cubicBezTo>
                      <a:pt x="143275" y="7906"/>
                      <a:pt x="139935" y="4534"/>
                      <a:pt x="136195" y="4534"/>
                    </a:cubicBezTo>
                    <a:cubicBezTo>
                      <a:pt x="136175" y="4534"/>
                      <a:pt x="136156" y="4534"/>
                      <a:pt x="136136" y="4535"/>
                    </a:cubicBezTo>
                    <a:cubicBezTo>
                      <a:pt x="136116" y="4534"/>
                      <a:pt x="136096" y="4534"/>
                      <a:pt x="136077" y="4534"/>
                    </a:cubicBezTo>
                    <a:cubicBezTo>
                      <a:pt x="134208" y="4534"/>
                      <a:pt x="132440" y="5373"/>
                      <a:pt x="131199" y="6676"/>
                    </a:cubicBezTo>
                    <a:cubicBezTo>
                      <a:pt x="131234" y="5941"/>
                      <a:pt x="131136" y="5198"/>
                      <a:pt x="130894" y="4499"/>
                    </a:cubicBezTo>
                    <a:lnTo>
                      <a:pt x="130518" y="4499"/>
                    </a:lnTo>
                    <a:cubicBezTo>
                      <a:pt x="130751" y="5198"/>
                      <a:pt x="130867" y="5932"/>
                      <a:pt x="130867" y="6667"/>
                    </a:cubicBezTo>
                    <a:cubicBezTo>
                      <a:pt x="130394" y="6565"/>
                      <a:pt x="129917" y="6515"/>
                      <a:pt x="129443" y="6515"/>
                    </a:cubicBezTo>
                    <a:cubicBezTo>
                      <a:pt x="127584" y="6515"/>
                      <a:pt x="125780" y="7282"/>
                      <a:pt x="124487" y="8674"/>
                    </a:cubicBezTo>
                    <a:cubicBezTo>
                      <a:pt x="123206" y="7294"/>
                      <a:pt x="121414" y="6515"/>
                      <a:pt x="119532" y="6515"/>
                    </a:cubicBezTo>
                    <a:cubicBezTo>
                      <a:pt x="119048" y="6515"/>
                      <a:pt x="118564" y="6569"/>
                      <a:pt x="118089" y="6667"/>
                    </a:cubicBezTo>
                    <a:cubicBezTo>
                      <a:pt x="118089" y="5932"/>
                      <a:pt x="118206" y="5198"/>
                      <a:pt x="118439" y="4499"/>
                    </a:cubicBezTo>
                    <a:lnTo>
                      <a:pt x="118063" y="4499"/>
                    </a:lnTo>
                    <a:cubicBezTo>
                      <a:pt x="117821" y="5198"/>
                      <a:pt x="117722" y="5932"/>
                      <a:pt x="117758" y="6676"/>
                    </a:cubicBezTo>
                    <a:cubicBezTo>
                      <a:pt x="116516" y="5373"/>
                      <a:pt x="114749" y="4534"/>
                      <a:pt x="112880" y="4534"/>
                    </a:cubicBezTo>
                    <a:cubicBezTo>
                      <a:pt x="112860" y="4534"/>
                      <a:pt x="112840" y="4534"/>
                      <a:pt x="112821" y="4535"/>
                    </a:cubicBezTo>
                    <a:cubicBezTo>
                      <a:pt x="112802" y="4534"/>
                      <a:pt x="112783" y="4534"/>
                      <a:pt x="112765" y="4534"/>
                    </a:cubicBezTo>
                    <a:cubicBezTo>
                      <a:pt x="110778" y="4534"/>
                      <a:pt x="108911" y="5480"/>
                      <a:pt x="107659" y="6927"/>
                    </a:cubicBezTo>
                    <a:lnTo>
                      <a:pt x="107659" y="6927"/>
                    </a:lnTo>
                    <a:cubicBezTo>
                      <a:pt x="107953" y="3264"/>
                      <a:pt x="104676" y="36"/>
                      <a:pt x="101009" y="36"/>
                    </a:cubicBezTo>
                    <a:cubicBezTo>
                      <a:pt x="100988" y="36"/>
                      <a:pt x="100968" y="36"/>
                      <a:pt x="100948" y="36"/>
                    </a:cubicBezTo>
                    <a:cubicBezTo>
                      <a:pt x="100928" y="36"/>
                      <a:pt x="100908" y="36"/>
                      <a:pt x="100889" y="36"/>
                    </a:cubicBezTo>
                    <a:cubicBezTo>
                      <a:pt x="99020" y="36"/>
                      <a:pt x="97261" y="875"/>
                      <a:pt x="96011" y="2178"/>
                    </a:cubicBezTo>
                    <a:cubicBezTo>
                      <a:pt x="96056" y="1434"/>
                      <a:pt x="95948" y="699"/>
                      <a:pt x="95706" y="1"/>
                    </a:cubicBezTo>
                    <a:lnTo>
                      <a:pt x="95339" y="1"/>
                    </a:lnTo>
                    <a:cubicBezTo>
                      <a:pt x="95563" y="699"/>
                      <a:pt x="95688" y="1434"/>
                      <a:pt x="95688" y="2169"/>
                    </a:cubicBezTo>
                    <a:cubicBezTo>
                      <a:pt x="95213" y="2067"/>
                      <a:pt x="94735" y="2017"/>
                      <a:pt x="94260" y="2017"/>
                    </a:cubicBezTo>
                    <a:cubicBezTo>
                      <a:pt x="92399" y="2017"/>
                      <a:pt x="90599" y="2784"/>
                      <a:pt x="89299" y="4176"/>
                    </a:cubicBezTo>
                    <a:cubicBezTo>
                      <a:pt x="88027" y="2796"/>
                      <a:pt x="86226" y="2017"/>
                      <a:pt x="84344" y="2017"/>
                    </a:cubicBezTo>
                    <a:cubicBezTo>
                      <a:pt x="83860" y="2017"/>
                      <a:pt x="83376" y="2061"/>
                      <a:pt x="82902" y="2169"/>
                    </a:cubicBezTo>
                    <a:cubicBezTo>
                      <a:pt x="82910" y="1434"/>
                      <a:pt x="83027" y="699"/>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grpSp>
        <p:sp>
          <p:nvSpPr>
            <p:cNvPr id="537" name="Google Shape;537;p24"/>
            <p:cNvSpPr/>
            <p:nvPr/>
          </p:nvSpPr>
          <p:spPr>
            <a:xfrm>
              <a:off x="-200" y="2625674"/>
              <a:ext cx="3080076" cy="1683353"/>
            </a:xfrm>
            <a:custGeom>
              <a:avLst/>
              <a:gdLst/>
              <a:ahLst/>
              <a:cxnLst/>
              <a:rect l="l" t="t" r="r" b="b"/>
              <a:pathLst>
                <a:path w="143276" h="78414" extrusionOk="0">
                  <a:moveTo>
                    <a:pt x="84144" y="2392"/>
                  </a:moveTo>
                  <a:cubicBezTo>
                    <a:pt x="86080" y="2392"/>
                    <a:pt x="87955" y="3195"/>
                    <a:pt x="89299" y="4642"/>
                  </a:cubicBezTo>
                  <a:cubicBezTo>
                    <a:pt x="90635" y="3197"/>
                    <a:pt x="92499" y="2400"/>
                    <a:pt x="94430" y="2400"/>
                  </a:cubicBezTo>
                  <a:cubicBezTo>
                    <a:pt x="94856" y="2400"/>
                    <a:pt x="95287" y="2439"/>
                    <a:pt x="95715" y="2518"/>
                  </a:cubicBezTo>
                  <a:cubicBezTo>
                    <a:pt x="94720" y="3692"/>
                    <a:pt x="94138" y="5198"/>
                    <a:pt x="94228" y="6793"/>
                  </a:cubicBezTo>
                  <a:cubicBezTo>
                    <a:pt x="92977" y="5480"/>
                    <a:pt x="91219" y="4651"/>
                    <a:pt x="89350" y="4651"/>
                  </a:cubicBezTo>
                  <a:cubicBezTo>
                    <a:pt x="89330" y="4651"/>
                    <a:pt x="89310" y="4651"/>
                    <a:pt x="89290" y="4651"/>
                  </a:cubicBezTo>
                  <a:cubicBezTo>
                    <a:pt x="89271" y="4651"/>
                    <a:pt x="89251" y="4651"/>
                    <a:pt x="89231" y="4651"/>
                  </a:cubicBezTo>
                  <a:cubicBezTo>
                    <a:pt x="87362" y="4651"/>
                    <a:pt x="85595" y="5489"/>
                    <a:pt x="84353" y="6793"/>
                  </a:cubicBezTo>
                  <a:cubicBezTo>
                    <a:pt x="84434" y="5198"/>
                    <a:pt x="83851" y="3692"/>
                    <a:pt x="82866" y="2518"/>
                  </a:cubicBezTo>
                  <a:lnTo>
                    <a:pt x="82866" y="2509"/>
                  </a:lnTo>
                  <a:cubicBezTo>
                    <a:pt x="83291" y="2430"/>
                    <a:pt x="83719" y="2392"/>
                    <a:pt x="84144" y="2392"/>
                  </a:cubicBezTo>
                  <a:close/>
                  <a:moveTo>
                    <a:pt x="23970" y="2589"/>
                  </a:moveTo>
                  <a:cubicBezTo>
                    <a:pt x="24396" y="2589"/>
                    <a:pt x="24824" y="2628"/>
                    <a:pt x="25250" y="2707"/>
                  </a:cubicBezTo>
                  <a:cubicBezTo>
                    <a:pt x="24255" y="3889"/>
                    <a:pt x="23673" y="5386"/>
                    <a:pt x="23753" y="6981"/>
                  </a:cubicBezTo>
                  <a:cubicBezTo>
                    <a:pt x="22512" y="5677"/>
                    <a:pt x="20744" y="4839"/>
                    <a:pt x="18884" y="4839"/>
                  </a:cubicBezTo>
                  <a:cubicBezTo>
                    <a:pt x="18864" y="4839"/>
                    <a:pt x="18845" y="4839"/>
                    <a:pt x="18825" y="4839"/>
                  </a:cubicBezTo>
                  <a:cubicBezTo>
                    <a:pt x="18805" y="4839"/>
                    <a:pt x="18786" y="4839"/>
                    <a:pt x="18766" y="4839"/>
                  </a:cubicBezTo>
                  <a:cubicBezTo>
                    <a:pt x="16897" y="4839"/>
                    <a:pt x="15129" y="5677"/>
                    <a:pt x="13888" y="6981"/>
                  </a:cubicBezTo>
                  <a:cubicBezTo>
                    <a:pt x="13951" y="5395"/>
                    <a:pt x="13368" y="3898"/>
                    <a:pt x="12382" y="2716"/>
                  </a:cubicBezTo>
                  <a:lnTo>
                    <a:pt x="12391" y="2707"/>
                  </a:lnTo>
                  <a:cubicBezTo>
                    <a:pt x="12818" y="2628"/>
                    <a:pt x="13246" y="2589"/>
                    <a:pt x="13671" y="2589"/>
                  </a:cubicBezTo>
                  <a:cubicBezTo>
                    <a:pt x="15606" y="2589"/>
                    <a:pt x="17481" y="3390"/>
                    <a:pt x="18825" y="4830"/>
                  </a:cubicBezTo>
                  <a:cubicBezTo>
                    <a:pt x="20162" y="3390"/>
                    <a:pt x="22035" y="2589"/>
                    <a:pt x="23970" y="2589"/>
                  </a:cubicBezTo>
                  <a:close/>
                  <a:moveTo>
                    <a:pt x="77636" y="544"/>
                  </a:moveTo>
                  <a:cubicBezTo>
                    <a:pt x="80811" y="544"/>
                    <a:pt x="83986" y="2623"/>
                    <a:pt x="84031" y="6784"/>
                  </a:cubicBezTo>
                  <a:cubicBezTo>
                    <a:pt x="83550" y="6679"/>
                    <a:pt x="83066" y="6627"/>
                    <a:pt x="82585" y="6627"/>
                  </a:cubicBezTo>
                  <a:cubicBezTo>
                    <a:pt x="80728" y="6627"/>
                    <a:pt x="78929" y="7394"/>
                    <a:pt x="77633" y="8782"/>
                  </a:cubicBezTo>
                  <a:cubicBezTo>
                    <a:pt x="76360" y="7411"/>
                    <a:pt x="74559" y="6622"/>
                    <a:pt x="72687" y="6622"/>
                  </a:cubicBezTo>
                  <a:cubicBezTo>
                    <a:pt x="72203" y="6622"/>
                    <a:pt x="71719" y="6676"/>
                    <a:pt x="71244" y="6784"/>
                  </a:cubicBezTo>
                  <a:cubicBezTo>
                    <a:pt x="71284" y="2625"/>
                    <a:pt x="74460" y="544"/>
                    <a:pt x="77636" y="544"/>
                  </a:cubicBezTo>
                  <a:close/>
                  <a:moveTo>
                    <a:pt x="100947" y="544"/>
                  </a:moveTo>
                  <a:cubicBezTo>
                    <a:pt x="104121" y="544"/>
                    <a:pt x="107295" y="2622"/>
                    <a:pt x="107337" y="6782"/>
                  </a:cubicBezTo>
                  <a:lnTo>
                    <a:pt x="107337" y="6782"/>
                  </a:lnTo>
                  <a:cubicBezTo>
                    <a:pt x="106859" y="6678"/>
                    <a:pt x="106378" y="6627"/>
                    <a:pt x="105901" y="6627"/>
                  </a:cubicBezTo>
                  <a:cubicBezTo>
                    <a:pt x="104043" y="6627"/>
                    <a:pt x="102246" y="7394"/>
                    <a:pt x="100957" y="8782"/>
                  </a:cubicBezTo>
                  <a:cubicBezTo>
                    <a:pt x="99676" y="7411"/>
                    <a:pt x="97883" y="6622"/>
                    <a:pt x="96002" y="6622"/>
                  </a:cubicBezTo>
                  <a:cubicBezTo>
                    <a:pt x="95518" y="6622"/>
                    <a:pt x="95034" y="6676"/>
                    <a:pt x="94559" y="6784"/>
                  </a:cubicBezTo>
                  <a:cubicBezTo>
                    <a:pt x="94595" y="2625"/>
                    <a:pt x="97771" y="544"/>
                    <a:pt x="100947" y="544"/>
                  </a:cubicBezTo>
                  <a:close/>
                  <a:moveTo>
                    <a:pt x="7166" y="739"/>
                  </a:moveTo>
                  <a:cubicBezTo>
                    <a:pt x="10341" y="739"/>
                    <a:pt x="13516" y="2815"/>
                    <a:pt x="13556" y="6972"/>
                  </a:cubicBezTo>
                  <a:cubicBezTo>
                    <a:pt x="13079" y="6868"/>
                    <a:pt x="12598" y="6817"/>
                    <a:pt x="12120" y="6817"/>
                  </a:cubicBezTo>
                  <a:cubicBezTo>
                    <a:pt x="10263" y="6817"/>
                    <a:pt x="8460" y="7585"/>
                    <a:pt x="7163" y="8974"/>
                  </a:cubicBezTo>
                  <a:lnTo>
                    <a:pt x="7163" y="8974"/>
                  </a:lnTo>
                  <a:cubicBezTo>
                    <a:pt x="5882" y="7597"/>
                    <a:pt x="4092" y="6819"/>
                    <a:pt x="2212" y="6819"/>
                  </a:cubicBezTo>
                  <a:cubicBezTo>
                    <a:pt x="1728" y="6819"/>
                    <a:pt x="1245" y="6873"/>
                    <a:pt x="770" y="6972"/>
                  </a:cubicBezTo>
                  <a:cubicBezTo>
                    <a:pt x="810" y="2818"/>
                    <a:pt x="3988" y="739"/>
                    <a:pt x="7166" y="739"/>
                  </a:cubicBezTo>
                  <a:close/>
                  <a:moveTo>
                    <a:pt x="30461" y="743"/>
                  </a:moveTo>
                  <a:cubicBezTo>
                    <a:pt x="33632" y="743"/>
                    <a:pt x="36807" y="2818"/>
                    <a:pt x="36853" y="6968"/>
                  </a:cubicBezTo>
                  <a:lnTo>
                    <a:pt x="36853" y="6968"/>
                  </a:lnTo>
                  <a:cubicBezTo>
                    <a:pt x="36386" y="6869"/>
                    <a:pt x="35915" y="6820"/>
                    <a:pt x="35447" y="6820"/>
                  </a:cubicBezTo>
                  <a:cubicBezTo>
                    <a:pt x="33589" y="6820"/>
                    <a:pt x="31784" y="7587"/>
                    <a:pt x="30492" y="8979"/>
                  </a:cubicBezTo>
                  <a:cubicBezTo>
                    <a:pt x="29210" y="7599"/>
                    <a:pt x="27418" y="6819"/>
                    <a:pt x="25536" y="6819"/>
                  </a:cubicBezTo>
                  <a:cubicBezTo>
                    <a:pt x="25053" y="6819"/>
                    <a:pt x="24569" y="6873"/>
                    <a:pt x="24094" y="6972"/>
                  </a:cubicBezTo>
                  <a:cubicBezTo>
                    <a:pt x="24121" y="2820"/>
                    <a:pt x="27289" y="743"/>
                    <a:pt x="30461" y="743"/>
                  </a:cubicBezTo>
                  <a:close/>
                  <a:moveTo>
                    <a:pt x="119326" y="6899"/>
                  </a:moveTo>
                  <a:cubicBezTo>
                    <a:pt x="121263" y="6899"/>
                    <a:pt x="123133" y="7700"/>
                    <a:pt x="124470" y="9149"/>
                  </a:cubicBezTo>
                  <a:lnTo>
                    <a:pt x="124470" y="9149"/>
                  </a:lnTo>
                  <a:cubicBezTo>
                    <a:pt x="124453" y="9149"/>
                    <a:pt x="124436" y="9149"/>
                    <a:pt x="124419" y="9149"/>
                  </a:cubicBezTo>
                  <a:cubicBezTo>
                    <a:pt x="122550" y="9149"/>
                    <a:pt x="120782" y="9987"/>
                    <a:pt x="119541" y="11291"/>
                  </a:cubicBezTo>
                  <a:cubicBezTo>
                    <a:pt x="119622" y="9705"/>
                    <a:pt x="119039" y="8199"/>
                    <a:pt x="118045" y="7017"/>
                  </a:cubicBezTo>
                  <a:cubicBezTo>
                    <a:pt x="118472" y="6938"/>
                    <a:pt x="118901" y="6899"/>
                    <a:pt x="119326" y="6899"/>
                  </a:cubicBezTo>
                  <a:close/>
                  <a:moveTo>
                    <a:pt x="129625" y="6899"/>
                  </a:moveTo>
                  <a:cubicBezTo>
                    <a:pt x="130050" y="6899"/>
                    <a:pt x="130477" y="6938"/>
                    <a:pt x="130903" y="7017"/>
                  </a:cubicBezTo>
                  <a:cubicBezTo>
                    <a:pt x="129908" y="8199"/>
                    <a:pt x="129326" y="9705"/>
                    <a:pt x="129415" y="11291"/>
                  </a:cubicBezTo>
                  <a:cubicBezTo>
                    <a:pt x="128165" y="9987"/>
                    <a:pt x="126397" y="9149"/>
                    <a:pt x="124537" y="9149"/>
                  </a:cubicBezTo>
                  <a:cubicBezTo>
                    <a:pt x="124520" y="9149"/>
                    <a:pt x="124503" y="9149"/>
                    <a:pt x="124487" y="9149"/>
                  </a:cubicBezTo>
                  <a:lnTo>
                    <a:pt x="124487" y="9149"/>
                  </a:lnTo>
                  <a:cubicBezTo>
                    <a:pt x="125823" y="7700"/>
                    <a:pt x="127694" y="6899"/>
                    <a:pt x="129625" y="6899"/>
                  </a:cubicBezTo>
                  <a:close/>
                  <a:moveTo>
                    <a:pt x="82788" y="6997"/>
                  </a:moveTo>
                  <a:cubicBezTo>
                    <a:pt x="83213" y="6997"/>
                    <a:pt x="83641" y="7036"/>
                    <a:pt x="84066" y="7115"/>
                  </a:cubicBezTo>
                  <a:cubicBezTo>
                    <a:pt x="83072" y="8298"/>
                    <a:pt x="82489" y="9794"/>
                    <a:pt x="82579" y="11389"/>
                  </a:cubicBezTo>
                  <a:cubicBezTo>
                    <a:pt x="81329" y="10086"/>
                    <a:pt x="79570" y="9248"/>
                    <a:pt x="77701" y="9248"/>
                  </a:cubicBezTo>
                  <a:cubicBezTo>
                    <a:pt x="77681" y="9248"/>
                    <a:pt x="77661" y="9248"/>
                    <a:pt x="77642" y="9248"/>
                  </a:cubicBezTo>
                  <a:cubicBezTo>
                    <a:pt x="78979" y="7800"/>
                    <a:pt x="80853" y="6997"/>
                    <a:pt x="82788" y="6997"/>
                  </a:cubicBezTo>
                  <a:close/>
                  <a:moveTo>
                    <a:pt x="95819" y="7002"/>
                  </a:moveTo>
                  <a:cubicBezTo>
                    <a:pt x="97748" y="7002"/>
                    <a:pt x="99615" y="7806"/>
                    <a:pt x="100948" y="9257"/>
                  </a:cubicBezTo>
                  <a:cubicBezTo>
                    <a:pt x="100928" y="9257"/>
                    <a:pt x="100908" y="9256"/>
                    <a:pt x="100888" y="9256"/>
                  </a:cubicBezTo>
                  <a:cubicBezTo>
                    <a:pt x="99020" y="9256"/>
                    <a:pt x="97252" y="10086"/>
                    <a:pt x="96011" y="11398"/>
                  </a:cubicBezTo>
                  <a:cubicBezTo>
                    <a:pt x="96100" y="9803"/>
                    <a:pt x="95509" y="8298"/>
                    <a:pt x="94523" y="7124"/>
                  </a:cubicBezTo>
                  <a:cubicBezTo>
                    <a:pt x="94955" y="7042"/>
                    <a:pt x="95388" y="7002"/>
                    <a:pt x="95819" y="7002"/>
                  </a:cubicBezTo>
                  <a:close/>
                  <a:moveTo>
                    <a:pt x="48857" y="7096"/>
                  </a:moveTo>
                  <a:cubicBezTo>
                    <a:pt x="50790" y="7096"/>
                    <a:pt x="52658" y="7899"/>
                    <a:pt x="53995" y="9346"/>
                  </a:cubicBezTo>
                  <a:lnTo>
                    <a:pt x="53995" y="9346"/>
                  </a:lnTo>
                  <a:cubicBezTo>
                    <a:pt x="53978" y="9346"/>
                    <a:pt x="53961" y="9346"/>
                    <a:pt x="53945" y="9346"/>
                  </a:cubicBezTo>
                  <a:cubicBezTo>
                    <a:pt x="52076" y="9346"/>
                    <a:pt x="50308" y="10184"/>
                    <a:pt x="49067" y="11488"/>
                  </a:cubicBezTo>
                  <a:cubicBezTo>
                    <a:pt x="49156" y="9893"/>
                    <a:pt x="48565" y="8388"/>
                    <a:pt x="47579" y="7214"/>
                  </a:cubicBezTo>
                  <a:cubicBezTo>
                    <a:pt x="48005" y="7135"/>
                    <a:pt x="48433" y="7096"/>
                    <a:pt x="48857" y="7096"/>
                  </a:cubicBezTo>
                  <a:close/>
                  <a:moveTo>
                    <a:pt x="59151" y="7096"/>
                  </a:moveTo>
                  <a:cubicBezTo>
                    <a:pt x="59575" y="7096"/>
                    <a:pt x="60003" y="7135"/>
                    <a:pt x="60429" y="7214"/>
                  </a:cubicBezTo>
                  <a:cubicBezTo>
                    <a:pt x="59443" y="8397"/>
                    <a:pt x="58852" y="9893"/>
                    <a:pt x="58941" y="11488"/>
                  </a:cubicBezTo>
                  <a:cubicBezTo>
                    <a:pt x="57700" y="10184"/>
                    <a:pt x="55932" y="9346"/>
                    <a:pt x="54063" y="9346"/>
                  </a:cubicBezTo>
                  <a:cubicBezTo>
                    <a:pt x="54043" y="9346"/>
                    <a:pt x="54024" y="9346"/>
                    <a:pt x="54004" y="9346"/>
                  </a:cubicBezTo>
                  <a:cubicBezTo>
                    <a:pt x="55349" y="7899"/>
                    <a:pt x="57217" y="7096"/>
                    <a:pt x="59151" y="7096"/>
                  </a:cubicBezTo>
                  <a:close/>
                  <a:moveTo>
                    <a:pt x="12288" y="7195"/>
                  </a:moveTo>
                  <a:cubicBezTo>
                    <a:pt x="12712" y="7195"/>
                    <a:pt x="13139" y="7233"/>
                    <a:pt x="13565" y="7312"/>
                  </a:cubicBezTo>
                  <a:cubicBezTo>
                    <a:pt x="12580" y="8495"/>
                    <a:pt x="11997" y="9992"/>
                    <a:pt x="12078" y="11586"/>
                  </a:cubicBezTo>
                  <a:cubicBezTo>
                    <a:pt x="10836" y="10283"/>
                    <a:pt x="9069" y="9445"/>
                    <a:pt x="7200" y="9445"/>
                  </a:cubicBezTo>
                  <a:cubicBezTo>
                    <a:pt x="7183" y="9445"/>
                    <a:pt x="7166" y="9445"/>
                    <a:pt x="7150" y="9445"/>
                  </a:cubicBezTo>
                  <a:lnTo>
                    <a:pt x="7150" y="9445"/>
                  </a:lnTo>
                  <a:cubicBezTo>
                    <a:pt x="8487" y="7997"/>
                    <a:pt x="10354" y="7195"/>
                    <a:pt x="12288" y="7195"/>
                  </a:cubicBezTo>
                  <a:close/>
                  <a:moveTo>
                    <a:pt x="25327" y="7195"/>
                  </a:moveTo>
                  <a:cubicBezTo>
                    <a:pt x="27263" y="7195"/>
                    <a:pt x="29138" y="7997"/>
                    <a:pt x="30483" y="9445"/>
                  </a:cubicBezTo>
                  <a:cubicBezTo>
                    <a:pt x="30463" y="9445"/>
                    <a:pt x="30443" y="9445"/>
                    <a:pt x="30423" y="9445"/>
                  </a:cubicBezTo>
                  <a:cubicBezTo>
                    <a:pt x="28555" y="9445"/>
                    <a:pt x="26787" y="10283"/>
                    <a:pt x="25545" y="11586"/>
                  </a:cubicBezTo>
                  <a:cubicBezTo>
                    <a:pt x="25626" y="10000"/>
                    <a:pt x="25044" y="8495"/>
                    <a:pt x="24049" y="7312"/>
                  </a:cubicBezTo>
                  <a:cubicBezTo>
                    <a:pt x="24475" y="7233"/>
                    <a:pt x="24903" y="7195"/>
                    <a:pt x="25327" y="7195"/>
                  </a:cubicBezTo>
                  <a:close/>
                  <a:moveTo>
                    <a:pt x="35634" y="7192"/>
                  </a:moveTo>
                  <a:cubicBezTo>
                    <a:pt x="36094" y="7192"/>
                    <a:pt x="36556" y="7237"/>
                    <a:pt x="37015" y="7330"/>
                  </a:cubicBezTo>
                  <a:cubicBezTo>
                    <a:pt x="35998" y="8588"/>
                    <a:pt x="35452" y="10173"/>
                    <a:pt x="35641" y="11840"/>
                  </a:cubicBezTo>
                  <a:lnTo>
                    <a:pt x="35641" y="11840"/>
                  </a:lnTo>
                  <a:cubicBezTo>
                    <a:pt x="34389" y="10389"/>
                    <a:pt x="32523" y="9445"/>
                    <a:pt x="30538" y="9445"/>
                  </a:cubicBezTo>
                  <a:cubicBezTo>
                    <a:pt x="30520" y="9445"/>
                    <a:pt x="30501" y="9445"/>
                    <a:pt x="30483" y="9445"/>
                  </a:cubicBezTo>
                  <a:cubicBezTo>
                    <a:pt x="31822" y="7997"/>
                    <a:pt x="33700" y="7192"/>
                    <a:pt x="35634" y="7192"/>
                  </a:cubicBezTo>
                  <a:close/>
                  <a:moveTo>
                    <a:pt x="112820" y="5042"/>
                  </a:moveTo>
                  <a:cubicBezTo>
                    <a:pt x="115994" y="5042"/>
                    <a:pt x="119168" y="7120"/>
                    <a:pt x="119209" y="11280"/>
                  </a:cubicBezTo>
                  <a:lnTo>
                    <a:pt x="119209" y="11280"/>
                  </a:lnTo>
                  <a:cubicBezTo>
                    <a:pt x="118737" y="11179"/>
                    <a:pt x="118262" y="11130"/>
                    <a:pt x="117790" y="11130"/>
                  </a:cubicBezTo>
                  <a:cubicBezTo>
                    <a:pt x="115926" y="11130"/>
                    <a:pt x="114120" y="11897"/>
                    <a:pt x="112821" y="13289"/>
                  </a:cubicBezTo>
                  <a:cubicBezTo>
                    <a:pt x="111548" y="11909"/>
                    <a:pt x="109747" y="11129"/>
                    <a:pt x="107874" y="11129"/>
                  </a:cubicBezTo>
                  <a:cubicBezTo>
                    <a:pt x="107391" y="11129"/>
                    <a:pt x="106898" y="11183"/>
                    <a:pt x="106432" y="11282"/>
                  </a:cubicBezTo>
                  <a:cubicBezTo>
                    <a:pt x="106468" y="7123"/>
                    <a:pt x="109644" y="5042"/>
                    <a:pt x="112820" y="5042"/>
                  </a:cubicBezTo>
                  <a:close/>
                  <a:moveTo>
                    <a:pt x="136135" y="5042"/>
                  </a:moveTo>
                  <a:cubicBezTo>
                    <a:pt x="139310" y="5042"/>
                    <a:pt x="142484" y="7121"/>
                    <a:pt x="142525" y="11282"/>
                  </a:cubicBezTo>
                  <a:cubicBezTo>
                    <a:pt x="142051" y="11180"/>
                    <a:pt x="141574" y="11130"/>
                    <a:pt x="141100" y="11130"/>
                  </a:cubicBezTo>
                  <a:cubicBezTo>
                    <a:pt x="139242" y="11130"/>
                    <a:pt x="137437" y="11897"/>
                    <a:pt x="136145" y="13289"/>
                  </a:cubicBezTo>
                  <a:cubicBezTo>
                    <a:pt x="134863" y="11909"/>
                    <a:pt x="133071" y="11129"/>
                    <a:pt x="131190" y="11129"/>
                  </a:cubicBezTo>
                  <a:cubicBezTo>
                    <a:pt x="130706" y="11129"/>
                    <a:pt x="130222" y="11183"/>
                    <a:pt x="129747" y="11282"/>
                  </a:cubicBezTo>
                  <a:cubicBezTo>
                    <a:pt x="129783" y="7123"/>
                    <a:pt x="132959" y="5042"/>
                    <a:pt x="136135" y="5042"/>
                  </a:cubicBezTo>
                  <a:close/>
                  <a:moveTo>
                    <a:pt x="89293" y="5147"/>
                  </a:moveTo>
                  <a:cubicBezTo>
                    <a:pt x="92468" y="5147"/>
                    <a:pt x="95642" y="7223"/>
                    <a:pt x="95679" y="11378"/>
                  </a:cubicBezTo>
                  <a:lnTo>
                    <a:pt x="95679" y="11378"/>
                  </a:lnTo>
                  <a:cubicBezTo>
                    <a:pt x="95207" y="11278"/>
                    <a:pt x="94731" y="11229"/>
                    <a:pt x="94259" y="11229"/>
                  </a:cubicBezTo>
                  <a:cubicBezTo>
                    <a:pt x="92396" y="11229"/>
                    <a:pt x="90592" y="11995"/>
                    <a:pt x="89299" y="13388"/>
                  </a:cubicBezTo>
                  <a:cubicBezTo>
                    <a:pt x="88018" y="12008"/>
                    <a:pt x="86226" y="11228"/>
                    <a:pt x="84344" y="11228"/>
                  </a:cubicBezTo>
                  <a:cubicBezTo>
                    <a:pt x="83860" y="11228"/>
                    <a:pt x="83376" y="11282"/>
                    <a:pt x="82902" y="11380"/>
                  </a:cubicBezTo>
                  <a:cubicBezTo>
                    <a:pt x="82937" y="7226"/>
                    <a:pt x="86116" y="5147"/>
                    <a:pt x="89293" y="5147"/>
                  </a:cubicBezTo>
                  <a:close/>
                  <a:moveTo>
                    <a:pt x="42334" y="5241"/>
                  </a:moveTo>
                  <a:cubicBezTo>
                    <a:pt x="45504" y="5241"/>
                    <a:pt x="48679" y="7316"/>
                    <a:pt x="48726" y="11466"/>
                  </a:cubicBezTo>
                  <a:lnTo>
                    <a:pt x="48726" y="11466"/>
                  </a:lnTo>
                  <a:cubicBezTo>
                    <a:pt x="48259" y="11367"/>
                    <a:pt x="47788" y="11318"/>
                    <a:pt x="47320" y="11318"/>
                  </a:cubicBezTo>
                  <a:cubicBezTo>
                    <a:pt x="45461" y="11318"/>
                    <a:pt x="43655" y="12085"/>
                    <a:pt x="42355" y="13477"/>
                  </a:cubicBezTo>
                  <a:cubicBezTo>
                    <a:pt x="41083" y="12097"/>
                    <a:pt x="39282" y="11318"/>
                    <a:pt x="37409" y="11318"/>
                  </a:cubicBezTo>
                  <a:cubicBezTo>
                    <a:pt x="36916" y="11318"/>
                    <a:pt x="36432" y="11371"/>
                    <a:pt x="35966" y="11470"/>
                  </a:cubicBezTo>
                  <a:cubicBezTo>
                    <a:pt x="35993" y="7318"/>
                    <a:pt x="39161" y="5241"/>
                    <a:pt x="42334" y="5241"/>
                  </a:cubicBezTo>
                  <a:close/>
                  <a:moveTo>
                    <a:pt x="65648" y="5241"/>
                  </a:moveTo>
                  <a:cubicBezTo>
                    <a:pt x="68820" y="5241"/>
                    <a:pt x="71995" y="7316"/>
                    <a:pt x="72041" y="11466"/>
                  </a:cubicBezTo>
                  <a:lnTo>
                    <a:pt x="72041" y="11466"/>
                  </a:lnTo>
                  <a:cubicBezTo>
                    <a:pt x="71572" y="11367"/>
                    <a:pt x="71100" y="11318"/>
                    <a:pt x="70631" y="11318"/>
                  </a:cubicBezTo>
                  <a:cubicBezTo>
                    <a:pt x="68767" y="11318"/>
                    <a:pt x="66961" y="12085"/>
                    <a:pt x="65662" y="13477"/>
                  </a:cubicBezTo>
                  <a:cubicBezTo>
                    <a:pt x="64389" y="12097"/>
                    <a:pt x="62588" y="11318"/>
                    <a:pt x="60715" y="11318"/>
                  </a:cubicBezTo>
                  <a:cubicBezTo>
                    <a:pt x="60223" y="11318"/>
                    <a:pt x="59739" y="11371"/>
                    <a:pt x="59273" y="11470"/>
                  </a:cubicBezTo>
                  <a:cubicBezTo>
                    <a:pt x="59304" y="7318"/>
                    <a:pt x="62474" y="5241"/>
                    <a:pt x="65648" y="5241"/>
                  </a:cubicBezTo>
                  <a:close/>
                  <a:moveTo>
                    <a:pt x="18806" y="5349"/>
                  </a:moveTo>
                  <a:cubicBezTo>
                    <a:pt x="21976" y="5349"/>
                    <a:pt x="25149" y="7423"/>
                    <a:pt x="25196" y="11574"/>
                  </a:cubicBezTo>
                  <a:lnTo>
                    <a:pt x="25196" y="11574"/>
                  </a:lnTo>
                  <a:cubicBezTo>
                    <a:pt x="24722" y="11471"/>
                    <a:pt x="24244" y="11421"/>
                    <a:pt x="23770" y="11421"/>
                  </a:cubicBezTo>
                  <a:cubicBezTo>
                    <a:pt x="21912" y="11421"/>
                    <a:pt x="20114" y="12189"/>
                    <a:pt x="18825" y="13585"/>
                  </a:cubicBezTo>
                  <a:cubicBezTo>
                    <a:pt x="17544" y="12205"/>
                    <a:pt x="15752" y="11425"/>
                    <a:pt x="13870" y="11425"/>
                  </a:cubicBezTo>
                  <a:cubicBezTo>
                    <a:pt x="13386" y="11425"/>
                    <a:pt x="12902" y="11470"/>
                    <a:pt x="12427" y="11578"/>
                  </a:cubicBezTo>
                  <a:cubicBezTo>
                    <a:pt x="12463" y="7425"/>
                    <a:pt x="15633" y="5349"/>
                    <a:pt x="18806" y="5349"/>
                  </a:cubicBezTo>
                  <a:close/>
                  <a:moveTo>
                    <a:pt x="117949" y="11501"/>
                  </a:moveTo>
                  <a:cubicBezTo>
                    <a:pt x="118380" y="11501"/>
                    <a:pt x="118814" y="11541"/>
                    <a:pt x="119245" y="11622"/>
                  </a:cubicBezTo>
                  <a:cubicBezTo>
                    <a:pt x="118253" y="12794"/>
                    <a:pt x="117671" y="14304"/>
                    <a:pt x="117757" y="15887"/>
                  </a:cubicBezTo>
                  <a:lnTo>
                    <a:pt x="117757" y="15887"/>
                  </a:lnTo>
                  <a:cubicBezTo>
                    <a:pt x="116507" y="14584"/>
                    <a:pt x="114739" y="13746"/>
                    <a:pt x="112880" y="13746"/>
                  </a:cubicBezTo>
                  <a:cubicBezTo>
                    <a:pt x="112860" y="13746"/>
                    <a:pt x="112840" y="13746"/>
                    <a:pt x="112821" y="13746"/>
                  </a:cubicBezTo>
                  <a:cubicBezTo>
                    <a:pt x="114154" y="12303"/>
                    <a:pt x="116020" y="11501"/>
                    <a:pt x="117949" y="11501"/>
                  </a:cubicBezTo>
                  <a:close/>
                  <a:moveTo>
                    <a:pt x="130985" y="11496"/>
                  </a:moveTo>
                  <a:cubicBezTo>
                    <a:pt x="132925" y="11496"/>
                    <a:pt x="134799" y="12298"/>
                    <a:pt x="136136" y="13746"/>
                  </a:cubicBezTo>
                  <a:cubicBezTo>
                    <a:pt x="136116" y="13746"/>
                    <a:pt x="136096" y="13746"/>
                    <a:pt x="136077" y="13746"/>
                  </a:cubicBezTo>
                  <a:cubicBezTo>
                    <a:pt x="134208" y="13746"/>
                    <a:pt x="132440" y="14584"/>
                    <a:pt x="131199" y="15888"/>
                  </a:cubicBezTo>
                  <a:cubicBezTo>
                    <a:pt x="131279" y="14293"/>
                    <a:pt x="130697" y="12796"/>
                    <a:pt x="129702" y="11613"/>
                  </a:cubicBezTo>
                  <a:cubicBezTo>
                    <a:pt x="130130" y="11534"/>
                    <a:pt x="130559" y="11496"/>
                    <a:pt x="130985" y="11496"/>
                  </a:cubicBezTo>
                  <a:close/>
                  <a:moveTo>
                    <a:pt x="84143" y="11612"/>
                  </a:moveTo>
                  <a:cubicBezTo>
                    <a:pt x="86077" y="11612"/>
                    <a:pt x="87946" y="12415"/>
                    <a:pt x="89290" y="13862"/>
                  </a:cubicBezTo>
                  <a:cubicBezTo>
                    <a:pt x="89271" y="13862"/>
                    <a:pt x="89251" y="13862"/>
                    <a:pt x="89231" y="13862"/>
                  </a:cubicBezTo>
                  <a:cubicBezTo>
                    <a:pt x="87362" y="13862"/>
                    <a:pt x="85595" y="14701"/>
                    <a:pt x="84353" y="16004"/>
                  </a:cubicBezTo>
                  <a:cubicBezTo>
                    <a:pt x="84443" y="14409"/>
                    <a:pt x="83851" y="12913"/>
                    <a:pt x="82866" y="11730"/>
                  </a:cubicBezTo>
                  <a:cubicBezTo>
                    <a:pt x="83291" y="11651"/>
                    <a:pt x="83719" y="11612"/>
                    <a:pt x="84143" y="11612"/>
                  </a:cubicBezTo>
                  <a:close/>
                  <a:moveTo>
                    <a:pt x="94437" y="11612"/>
                  </a:moveTo>
                  <a:cubicBezTo>
                    <a:pt x="94861" y="11612"/>
                    <a:pt x="95289" y="11651"/>
                    <a:pt x="95715" y="11730"/>
                  </a:cubicBezTo>
                  <a:cubicBezTo>
                    <a:pt x="94729" y="12913"/>
                    <a:pt x="94138" y="14409"/>
                    <a:pt x="94228" y="16004"/>
                  </a:cubicBezTo>
                  <a:cubicBezTo>
                    <a:pt x="92977" y="14701"/>
                    <a:pt x="91218" y="13862"/>
                    <a:pt x="89350" y="13862"/>
                  </a:cubicBezTo>
                  <a:cubicBezTo>
                    <a:pt x="89330" y="13862"/>
                    <a:pt x="89310" y="13862"/>
                    <a:pt x="89290" y="13862"/>
                  </a:cubicBezTo>
                  <a:lnTo>
                    <a:pt x="89299" y="13853"/>
                  </a:lnTo>
                  <a:cubicBezTo>
                    <a:pt x="90636" y="12414"/>
                    <a:pt x="92504" y="11612"/>
                    <a:pt x="94437" y="11612"/>
                  </a:cubicBezTo>
                  <a:close/>
                  <a:moveTo>
                    <a:pt x="47493" y="11702"/>
                  </a:moveTo>
                  <a:cubicBezTo>
                    <a:pt x="47918" y="11702"/>
                    <a:pt x="48345" y="11740"/>
                    <a:pt x="48771" y="11819"/>
                  </a:cubicBezTo>
                  <a:cubicBezTo>
                    <a:pt x="47772" y="12997"/>
                    <a:pt x="47190" y="14487"/>
                    <a:pt x="47274" y="16083"/>
                  </a:cubicBezTo>
                  <a:lnTo>
                    <a:pt x="47274" y="16083"/>
                  </a:lnTo>
                  <a:cubicBezTo>
                    <a:pt x="46033" y="14786"/>
                    <a:pt x="44269" y="13952"/>
                    <a:pt x="42406" y="13952"/>
                  </a:cubicBezTo>
                  <a:cubicBezTo>
                    <a:pt x="42389" y="13952"/>
                    <a:pt x="42372" y="13952"/>
                    <a:pt x="42355" y="13952"/>
                  </a:cubicBezTo>
                  <a:lnTo>
                    <a:pt x="42355" y="13952"/>
                  </a:lnTo>
                  <a:cubicBezTo>
                    <a:pt x="43693" y="12505"/>
                    <a:pt x="45560" y="11702"/>
                    <a:pt x="47493" y="11702"/>
                  </a:cubicBezTo>
                  <a:close/>
                  <a:moveTo>
                    <a:pt x="60501" y="11702"/>
                  </a:moveTo>
                  <a:cubicBezTo>
                    <a:pt x="62439" y="11702"/>
                    <a:pt x="64308" y="12505"/>
                    <a:pt x="65653" y="13952"/>
                  </a:cubicBezTo>
                  <a:cubicBezTo>
                    <a:pt x="65633" y="13952"/>
                    <a:pt x="65613" y="13952"/>
                    <a:pt x="65593" y="13952"/>
                  </a:cubicBezTo>
                  <a:cubicBezTo>
                    <a:pt x="63725" y="13952"/>
                    <a:pt x="61957" y="14790"/>
                    <a:pt x="60715" y="16094"/>
                  </a:cubicBezTo>
                  <a:cubicBezTo>
                    <a:pt x="60796" y="14499"/>
                    <a:pt x="60214" y="13002"/>
                    <a:pt x="59219" y="11819"/>
                  </a:cubicBezTo>
                  <a:cubicBezTo>
                    <a:pt x="59646" y="11740"/>
                    <a:pt x="60075" y="11702"/>
                    <a:pt x="60501" y="11702"/>
                  </a:cubicBezTo>
                  <a:close/>
                  <a:moveTo>
                    <a:pt x="106098" y="7003"/>
                  </a:moveTo>
                  <a:cubicBezTo>
                    <a:pt x="106560" y="7003"/>
                    <a:pt x="107026" y="7049"/>
                    <a:pt x="107489" y="7142"/>
                  </a:cubicBezTo>
                  <a:cubicBezTo>
                    <a:pt x="106479" y="8394"/>
                    <a:pt x="105932" y="9985"/>
                    <a:pt x="106135" y="11656"/>
                  </a:cubicBezTo>
                  <a:lnTo>
                    <a:pt x="106135" y="11656"/>
                  </a:lnTo>
                  <a:cubicBezTo>
                    <a:pt x="106639" y="11546"/>
                    <a:pt x="107148" y="11492"/>
                    <a:pt x="107652" y="11492"/>
                  </a:cubicBezTo>
                  <a:cubicBezTo>
                    <a:pt x="109592" y="11492"/>
                    <a:pt x="111471" y="12290"/>
                    <a:pt x="112821" y="13746"/>
                  </a:cubicBezTo>
                  <a:cubicBezTo>
                    <a:pt x="112802" y="13746"/>
                    <a:pt x="112783" y="13746"/>
                    <a:pt x="112765" y="13746"/>
                  </a:cubicBezTo>
                  <a:cubicBezTo>
                    <a:pt x="110778" y="13746"/>
                    <a:pt x="108911" y="14691"/>
                    <a:pt x="107659" y="16138"/>
                  </a:cubicBezTo>
                  <a:lnTo>
                    <a:pt x="107659" y="16138"/>
                  </a:lnTo>
                  <a:cubicBezTo>
                    <a:pt x="107785" y="14463"/>
                    <a:pt x="107175" y="12886"/>
                    <a:pt x="106127" y="11658"/>
                  </a:cubicBezTo>
                  <a:cubicBezTo>
                    <a:pt x="106127" y="11658"/>
                    <a:pt x="106128" y="11658"/>
                    <a:pt x="106128" y="11658"/>
                  </a:cubicBezTo>
                  <a:lnTo>
                    <a:pt x="106128" y="11658"/>
                  </a:lnTo>
                  <a:cubicBezTo>
                    <a:pt x="106131" y="11661"/>
                    <a:pt x="106133" y="11664"/>
                    <a:pt x="106136" y="11667"/>
                  </a:cubicBezTo>
                  <a:cubicBezTo>
                    <a:pt x="106136" y="11664"/>
                    <a:pt x="106135" y="11660"/>
                    <a:pt x="106135" y="11656"/>
                  </a:cubicBezTo>
                  <a:lnTo>
                    <a:pt x="106135" y="11656"/>
                  </a:lnTo>
                  <a:cubicBezTo>
                    <a:pt x="106133" y="11657"/>
                    <a:pt x="106130" y="11657"/>
                    <a:pt x="106128" y="11658"/>
                  </a:cubicBezTo>
                  <a:lnTo>
                    <a:pt x="106128" y="11658"/>
                  </a:lnTo>
                  <a:cubicBezTo>
                    <a:pt x="104868" y="10198"/>
                    <a:pt x="102995" y="9256"/>
                    <a:pt x="101004" y="9256"/>
                  </a:cubicBezTo>
                  <a:cubicBezTo>
                    <a:pt x="100985" y="9256"/>
                    <a:pt x="100967" y="9257"/>
                    <a:pt x="100948" y="9257"/>
                  </a:cubicBezTo>
                  <a:cubicBezTo>
                    <a:pt x="102293" y="7803"/>
                    <a:pt x="104164" y="7003"/>
                    <a:pt x="106098" y="7003"/>
                  </a:cubicBezTo>
                  <a:close/>
                  <a:moveTo>
                    <a:pt x="13651" y="11804"/>
                  </a:moveTo>
                  <a:cubicBezTo>
                    <a:pt x="15587" y="11804"/>
                    <a:pt x="17458" y="12604"/>
                    <a:pt x="18799" y="14050"/>
                  </a:cubicBezTo>
                  <a:lnTo>
                    <a:pt x="18799" y="14050"/>
                  </a:lnTo>
                  <a:cubicBezTo>
                    <a:pt x="18788" y="14050"/>
                    <a:pt x="18777" y="14050"/>
                    <a:pt x="18766" y="14050"/>
                  </a:cubicBezTo>
                  <a:cubicBezTo>
                    <a:pt x="16897" y="14050"/>
                    <a:pt x="15129" y="14889"/>
                    <a:pt x="13888" y="16192"/>
                  </a:cubicBezTo>
                  <a:cubicBezTo>
                    <a:pt x="13968" y="14597"/>
                    <a:pt x="13386" y="13101"/>
                    <a:pt x="12391" y="11918"/>
                  </a:cubicBezTo>
                  <a:cubicBezTo>
                    <a:pt x="12811" y="11842"/>
                    <a:pt x="13233" y="11804"/>
                    <a:pt x="13651" y="11804"/>
                  </a:cubicBezTo>
                  <a:close/>
                  <a:moveTo>
                    <a:pt x="23971" y="11800"/>
                  </a:moveTo>
                  <a:cubicBezTo>
                    <a:pt x="24396" y="11800"/>
                    <a:pt x="24824" y="11839"/>
                    <a:pt x="25250" y="11918"/>
                  </a:cubicBezTo>
                  <a:cubicBezTo>
                    <a:pt x="24255" y="13101"/>
                    <a:pt x="23673" y="14597"/>
                    <a:pt x="23753" y="16192"/>
                  </a:cubicBezTo>
                  <a:cubicBezTo>
                    <a:pt x="22512" y="14889"/>
                    <a:pt x="20744" y="14050"/>
                    <a:pt x="18884" y="14050"/>
                  </a:cubicBezTo>
                  <a:cubicBezTo>
                    <a:pt x="18864" y="14050"/>
                    <a:pt x="18845" y="14050"/>
                    <a:pt x="18825" y="14051"/>
                  </a:cubicBezTo>
                  <a:cubicBezTo>
                    <a:pt x="20162" y="12603"/>
                    <a:pt x="22036" y="11800"/>
                    <a:pt x="23971" y="11800"/>
                  </a:cubicBezTo>
                  <a:close/>
                  <a:moveTo>
                    <a:pt x="37191" y="11695"/>
                  </a:moveTo>
                  <a:cubicBezTo>
                    <a:pt x="39126" y="11695"/>
                    <a:pt x="41007" y="12498"/>
                    <a:pt x="42355" y="13952"/>
                  </a:cubicBezTo>
                  <a:lnTo>
                    <a:pt x="42355" y="13952"/>
                  </a:lnTo>
                  <a:cubicBezTo>
                    <a:pt x="42352" y="13952"/>
                    <a:pt x="42349" y="13952"/>
                    <a:pt x="42346" y="13952"/>
                  </a:cubicBezTo>
                  <a:cubicBezTo>
                    <a:pt x="42328" y="13952"/>
                    <a:pt x="42309" y="13952"/>
                    <a:pt x="42291" y="13952"/>
                  </a:cubicBezTo>
                  <a:cubicBezTo>
                    <a:pt x="40304" y="13952"/>
                    <a:pt x="38437" y="14897"/>
                    <a:pt x="37185" y="16344"/>
                  </a:cubicBezTo>
                  <a:cubicBezTo>
                    <a:pt x="37320" y="14669"/>
                    <a:pt x="36710" y="13092"/>
                    <a:pt x="35662" y="11864"/>
                  </a:cubicBezTo>
                  <a:cubicBezTo>
                    <a:pt x="36169" y="11750"/>
                    <a:pt x="36682" y="11695"/>
                    <a:pt x="37191" y="11695"/>
                  </a:cubicBezTo>
                  <a:close/>
                  <a:moveTo>
                    <a:pt x="124477" y="9648"/>
                  </a:moveTo>
                  <a:cubicBezTo>
                    <a:pt x="127652" y="9648"/>
                    <a:pt x="130827" y="11726"/>
                    <a:pt x="130867" y="15888"/>
                  </a:cubicBezTo>
                  <a:cubicBezTo>
                    <a:pt x="130394" y="15786"/>
                    <a:pt x="129917" y="15736"/>
                    <a:pt x="129443" y="15736"/>
                  </a:cubicBezTo>
                  <a:cubicBezTo>
                    <a:pt x="127584" y="15736"/>
                    <a:pt x="125780" y="16502"/>
                    <a:pt x="124487" y="17895"/>
                  </a:cubicBezTo>
                  <a:cubicBezTo>
                    <a:pt x="123206" y="16515"/>
                    <a:pt x="121414" y="15735"/>
                    <a:pt x="119532" y="15735"/>
                  </a:cubicBezTo>
                  <a:cubicBezTo>
                    <a:pt x="119048" y="15735"/>
                    <a:pt x="118564" y="15780"/>
                    <a:pt x="118089" y="15888"/>
                  </a:cubicBezTo>
                  <a:cubicBezTo>
                    <a:pt x="118125" y="11729"/>
                    <a:pt x="121301" y="9648"/>
                    <a:pt x="124477" y="9648"/>
                  </a:cubicBezTo>
                  <a:close/>
                  <a:moveTo>
                    <a:pt x="77633" y="9753"/>
                  </a:moveTo>
                  <a:cubicBezTo>
                    <a:pt x="80805" y="9753"/>
                    <a:pt x="83979" y="11828"/>
                    <a:pt x="84022" y="15982"/>
                  </a:cubicBezTo>
                  <a:lnTo>
                    <a:pt x="84022" y="15982"/>
                  </a:lnTo>
                  <a:cubicBezTo>
                    <a:pt x="83547" y="15880"/>
                    <a:pt x="83069" y="15830"/>
                    <a:pt x="82594" y="15830"/>
                  </a:cubicBezTo>
                  <a:cubicBezTo>
                    <a:pt x="80737" y="15830"/>
                    <a:pt x="78939" y="16596"/>
                    <a:pt x="77651" y="17984"/>
                  </a:cubicBezTo>
                  <a:cubicBezTo>
                    <a:pt x="76369" y="16613"/>
                    <a:pt x="74577" y="15825"/>
                    <a:pt x="72696" y="15825"/>
                  </a:cubicBezTo>
                  <a:cubicBezTo>
                    <a:pt x="72212" y="15825"/>
                    <a:pt x="71728" y="15879"/>
                    <a:pt x="71253" y="15986"/>
                  </a:cubicBezTo>
                  <a:cubicBezTo>
                    <a:pt x="71284" y="11832"/>
                    <a:pt x="74458" y="9753"/>
                    <a:pt x="77633" y="9753"/>
                  </a:cubicBezTo>
                  <a:close/>
                  <a:moveTo>
                    <a:pt x="100947" y="9753"/>
                  </a:moveTo>
                  <a:cubicBezTo>
                    <a:pt x="104122" y="9753"/>
                    <a:pt x="107296" y="11830"/>
                    <a:pt x="107337" y="15986"/>
                  </a:cubicBezTo>
                  <a:cubicBezTo>
                    <a:pt x="106864" y="15884"/>
                    <a:pt x="106386" y="15834"/>
                    <a:pt x="105913" y="15834"/>
                  </a:cubicBezTo>
                  <a:cubicBezTo>
                    <a:pt x="104054" y="15834"/>
                    <a:pt x="102249" y="16601"/>
                    <a:pt x="100957" y="17993"/>
                  </a:cubicBezTo>
                  <a:cubicBezTo>
                    <a:pt x="99676" y="16613"/>
                    <a:pt x="97883" y="15834"/>
                    <a:pt x="96002" y="15834"/>
                  </a:cubicBezTo>
                  <a:cubicBezTo>
                    <a:pt x="95518" y="15834"/>
                    <a:pt x="95034" y="15888"/>
                    <a:pt x="94559" y="15986"/>
                  </a:cubicBezTo>
                  <a:cubicBezTo>
                    <a:pt x="94595" y="11832"/>
                    <a:pt x="97771" y="9753"/>
                    <a:pt x="100947" y="9753"/>
                  </a:cubicBezTo>
                  <a:close/>
                  <a:moveTo>
                    <a:pt x="53999" y="9848"/>
                  </a:moveTo>
                  <a:cubicBezTo>
                    <a:pt x="57176" y="9848"/>
                    <a:pt x="60352" y="11927"/>
                    <a:pt x="60393" y="16085"/>
                  </a:cubicBezTo>
                  <a:cubicBezTo>
                    <a:pt x="59913" y="15980"/>
                    <a:pt x="59429" y="15929"/>
                    <a:pt x="58949" y="15929"/>
                  </a:cubicBezTo>
                  <a:cubicBezTo>
                    <a:pt x="57093" y="15929"/>
                    <a:pt x="55295" y="16694"/>
                    <a:pt x="53999" y="18087"/>
                  </a:cubicBezTo>
                  <a:lnTo>
                    <a:pt x="53999" y="18087"/>
                  </a:lnTo>
                  <a:cubicBezTo>
                    <a:pt x="52718" y="16710"/>
                    <a:pt x="50928" y="15932"/>
                    <a:pt x="49049" y="15932"/>
                  </a:cubicBezTo>
                  <a:cubicBezTo>
                    <a:pt x="48565" y="15932"/>
                    <a:pt x="48081" y="15977"/>
                    <a:pt x="47606" y="16085"/>
                  </a:cubicBezTo>
                  <a:cubicBezTo>
                    <a:pt x="47646" y="11927"/>
                    <a:pt x="50823" y="9848"/>
                    <a:pt x="53999" y="9848"/>
                  </a:cubicBezTo>
                  <a:close/>
                  <a:moveTo>
                    <a:pt x="7166" y="9943"/>
                  </a:moveTo>
                  <a:cubicBezTo>
                    <a:pt x="10341" y="9943"/>
                    <a:pt x="13516" y="12022"/>
                    <a:pt x="13556" y="16183"/>
                  </a:cubicBezTo>
                  <a:cubicBezTo>
                    <a:pt x="13083" y="16081"/>
                    <a:pt x="12605" y="16031"/>
                    <a:pt x="12131" y="16031"/>
                  </a:cubicBezTo>
                  <a:cubicBezTo>
                    <a:pt x="10273" y="16031"/>
                    <a:pt x="8469" y="16796"/>
                    <a:pt x="7176" y="18181"/>
                  </a:cubicBezTo>
                  <a:cubicBezTo>
                    <a:pt x="5901" y="16817"/>
                    <a:pt x="4126" y="16040"/>
                    <a:pt x="2258" y="16040"/>
                  </a:cubicBezTo>
                  <a:cubicBezTo>
                    <a:pt x="2237" y="16040"/>
                    <a:pt x="2216" y="16040"/>
                    <a:pt x="2194" y="16040"/>
                  </a:cubicBezTo>
                  <a:lnTo>
                    <a:pt x="2212" y="16022"/>
                  </a:lnTo>
                  <a:lnTo>
                    <a:pt x="2212" y="16022"/>
                  </a:lnTo>
                  <a:cubicBezTo>
                    <a:pt x="1728" y="16031"/>
                    <a:pt x="1245" y="16076"/>
                    <a:pt x="770" y="16183"/>
                  </a:cubicBezTo>
                  <a:cubicBezTo>
                    <a:pt x="810" y="12024"/>
                    <a:pt x="3988" y="9943"/>
                    <a:pt x="7166" y="9943"/>
                  </a:cubicBezTo>
                  <a:close/>
                  <a:moveTo>
                    <a:pt x="30463" y="9956"/>
                  </a:moveTo>
                  <a:cubicBezTo>
                    <a:pt x="33636" y="9956"/>
                    <a:pt x="36811" y="12033"/>
                    <a:pt x="36854" y="16188"/>
                  </a:cubicBezTo>
                  <a:lnTo>
                    <a:pt x="36854" y="16188"/>
                  </a:lnTo>
                  <a:cubicBezTo>
                    <a:pt x="36379" y="16086"/>
                    <a:pt x="35901" y="16036"/>
                    <a:pt x="35426" y="16036"/>
                  </a:cubicBezTo>
                  <a:cubicBezTo>
                    <a:pt x="33569" y="16036"/>
                    <a:pt x="31771" y="16802"/>
                    <a:pt x="30483" y="18190"/>
                  </a:cubicBezTo>
                  <a:cubicBezTo>
                    <a:pt x="29201" y="16819"/>
                    <a:pt x="27409" y="16031"/>
                    <a:pt x="25528" y="16031"/>
                  </a:cubicBezTo>
                  <a:cubicBezTo>
                    <a:pt x="25044" y="16031"/>
                    <a:pt x="24560" y="16085"/>
                    <a:pt x="24085" y="16192"/>
                  </a:cubicBezTo>
                  <a:cubicBezTo>
                    <a:pt x="24116" y="12034"/>
                    <a:pt x="27288" y="9956"/>
                    <a:pt x="30463" y="9956"/>
                  </a:cubicBezTo>
                  <a:close/>
                  <a:moveTo>
                    <a:pt x="119326" y="16110"/>
                  </a:moveTo>
                  <a:cubicBezTo>
                    <a:pt x="121265" y="16110"/>
                    <a:pt x="123134" y="16913"/>
                    <a:pt x="124478" y="18361"/>
                  </a:cubicBezTo>
                  <a:cubicBezTo>
                    <a:pt x="124458" y="18360"/>
                    <a:pt x="124439" y="18360"/>
                    <a:pt x="124419" y="18360"/>
                  </a:cubicBezTo>
                  <a:cubicBezTo>
                    <a:pt x="122550" y="18360"/>
                    <a:pt x="120782" y="19199"/>
                    <a:pt x="119541" y="20502"/>
                  </a:cubicBezTo>
                  <a:cubicBezTo>
                    <a:pt x="119622" y="18907"/>
                    <a:pt x="119039" y="17411"/>
                    <a:pt x="118045" y="16228"/>
                  </a:cubicBezTo>
                  <a:cubicBezTo>
                    <a:pt x="118472" y="16149"/>
                    <a:pt x="118901" y="16110"/>
                    <a:pt x="119326" y="16110"/>
                  </a:cubicBezTo>
                  <a:close/>
                  <a:moveTo>
                    <a:pt x="129624" y="16110"/>
                  </a:moveTo>
                  <a:cubicBezTo>
                    <a:pt x="130049" y="16110"/>
                    <a:pt x="130477" y="16149"/>
                    <a:pt x="130903" y="16228"/>
                  </a:cubicBezTo>
                  <a:cubicBezTo>
                    <a:pt x="129908" y="17402"/>
                    <a:pt x="129326" y="18907"/>
                    <a:pt x="129415" y="20493"/>
                  </a:cubicBezTo>
                  <a:lnTo>
                    <a:pt x="129415" y="20502"/>
                  </a:lnTo>
                  <a:cubicBezTo>
                    <a:pt x="128165" y="19199"/>
                    <a:pt x="126397" y="18360"/>
                    <a:pt x="124537" y="18360"/>
                  </a:cubicBezTo>
                  <a:cubicBezTo>
                    <a:pt x="124517" y="18360"/>
                    <a:pt x="124498" y="18360"/>
                    <a:pt x="124478" y="18361"/>
                  </a:cubicBezTo>
                  <a:cubicBezTo>
                    <a:pt x="125815" y="16913"/>
                    <a:pt x="127689" y="16110"/>
                    <a:pt x="129624" y="16110"/>
                  </a:cubicBezTo>
                  <a:close/>
                  <a:moveTo>
                    <a:pt x="82783" y="16209"/>
                  </a:moveTo>
                  <a:cubicBezTo>
                    <a:pt x="83207" y="16209"/>
                    <a:pt x="83633" y="16247"/>
                    <a:pt x="84057" y="16327"/>
                  </a:cubicBezTo>
                  <a:cubicBezTo>
                    <a:pt x="83538" y="16945"/>
                    <a:pt x="83135" y="17653"/>
                    <a:pt x="82875" y="18414"/>
                  </a:cubicBezTo>
                  <a:cubicBezTo>
                    <a:pt x="82633" y="19113"/>
                    <a:pt x="82534" y="19848"/>
                    <a:pt x="82570" y="20592"/>
                  </a:cubicBezTo>
                  <a:cubicBezTo>
                    <a:pt x="81322" y="19282"/>
                    <a:pt x="79551" y="18450"/>
                    <a:pt x="77681" y="18450"/>
                  </a:cubicBezTo>
                  <a:cubicBezTo>
                    <a:pt x="77671" y="18450"/>
                    <a:pt x="77661" y="18450"/>
                    <a:pt x="77651" y="18450"/>
                  </a:cubicBezTo>
                  <a:cubicBezTo>
                    <a:pt x="78988" y="17010"/>
                    <a:pt x="80855" y="16209"/>
                    <a:pt x="82783" y="16209"/>
                  </a:cubicBezTo>
                  <a:close/>
                  <a:moveTo>
                    <a:pt x="95788" y="16212"/>
                  </a:moveTo>
                  <a:cubicBezTo>
                    <a:pt x="97720" y="16212"/>
                    <a:pt x="99592" y="17008"/>
                    <a:pt x="100939" y="18450"/>
                  </a:cubicBezTo>
                  <a:cubicBezTo>
                    <a:pt x="100919" y="18450"/>
                    <a:pt x="100900" y="18450"/>
                    <a:pt x="100880" y="18450"/>
                  </a:cubicBezTo>
                  <a:cubicBezTo>
                    <a:pt x="99011" y="18450"/>
                    <a:pt x="97252" y="19288"/>
                    <a:pt x="96011" y="20592"/>
                  </a:cubicBezTo>
                  <a:cubicBezTo>
                    <a:pt x="96047" y="19848"/>
                    <a:pt x="95948" y="19113"/>
                    <a:pt x="95706" y="18414"/>
                  </a:cubicBezTo>
                  <a:cubicBezTo>
                    <a:pt x="95446" y="17653"/>
                    <a:pt x="95043" y="16945"/>
                    <a:pt x="94523" y="16327"/>
                  </a:cubicBezTo>
                  <a:cubicBezTo>
                    <a:pt x="94944" y="16250"/>
                    <a:pt x="95367" y="16212"/>
                    <a:pt x="95788" y="16212"/>
                  </a:cubicBezTo>
                  <a:close/>
                  <a:moveTo>
                    <a:pt x="48848" y="16307"/>
                  </a:moveTo>
                  <a:cubicBezTo>
                    <a:pt x="50780" y="16307"/>
                    <a:pt x="52650" y="17108"/>
                    <a:pt x="53987" y="18558"/>
                  </a:cubicBezTo>
                  <a:lnTo>
                    <a:pt x="53987" y="18558"/>
                  </a:lnTo>
                  <a:cubicBezTo>
                    <a:pt x="53970" y="18558"/>
                    <a:pt x="53953" y="18557"/>
                    <a:pt x="53936" y="18557"/>
                  </a:cubicBezTo>
                  <a:cubicBezTo>
                    <a:pt x="52067" y="18557"/>
                    <a:pt x="50308" y="19396"/>
                    <a:pt x="49058" y="20699"/>
                  </a:cubicBezTo>
                  <a:cubicBezTo>
                    <a:pt x="49147" y="19104"/>
                    <a:pt x="48565" y="17608"/>
                    <a:pt x="47570" y="16425"/>
                  </a:cubicBezTo>
                  <a:cubicBezTo>
                    <a:pt x="47996" y="16346"/>
                    <a:pt x="48423" y="16307"/>
                    <a:pt x="48848" y="16307"/>
                  </a:cubicBezTo>
                  <a:close/>
                  <a:moveTo>
                    <a:pt x="59142" y="16307"/>
                  </a:moveTo>
                  <a:cubicBezTo>
                    <a:pt x="59567" y="16307"/>
                    <a:pt x="59994" y="16346"/>
                    <a:pt x="60420" y="16425"/>
                  </a:cubicBezTo>
                  <a:cubicBezTo>
                    <a:pt x="59425" y="17608"/>
                    <a:pt x="58843" y="19104"/>
                    <a:pt x="58932" y="20699"/>
                  </a:cubicBezTo>
                  <a:cubicBezTo>
                    <a:pt x="57691" y="19396"/>
                    <a:pt x="55923" y="18557"/>
                    <a:pt x="54054" y="18557"/>
                  </a:cubicBezTo>
                  <a:cubicBezTo>
                    <a:pt x="54037" y="18557"/>
                    <a:pt x="54020" y="18558"/>
                    <a:pt x="54003" y="18558"/>
                  </a:cubicBezTo>
                  <a:lnTo>
                    <a:pt x="54003" y="18558"/>
                  </a:lnTo>
                  <a:cubicBezTo>
                    <a:pt x="55340" y="17108"/>
                    <a:pt x="57210" y="16307"/>
                    <a:pt x="59142" y="16307"/>
                  </a:cubicBezTo>
                  <a:close/>
                  <a:moveTo>
                    <a:pt x="25317" y="16414"/>
                  </a:moveTo>
                  <a:cubicBezTo>
                    <a:pt x="27247" y="16414"/>
                    <a:pt x="29113" y="17211"/>
                    <a:pt x="30456" y="18656"/>
                  </a:cubicBezTo>
                  <a:cubicBezTo>
                    <a:pt x="30436" y="18656"/>
                    <a:pt x="30416" y="18656"/>
                    <a:pt x="30397" y="18656"/>
                  </a:cubicBezTo>
                  <a:cubicBezTo>
                    <a:pt x="28528" y="18656"/>
                    <a:pt x="26769" y="19494"/>
                    <a:pt x="25528" y="20789"/>
                  </a:cubicBezTo>
                  <a:cubicBezTo>
                    <a:pt x="25563" y="20054"/>
                    <a:pt x="25456" y="19310"/>
                    <a:pt x="25223" y="18611"/>
                  </a:cubicBezTo>
                  <a:cubicBezTo>
                    <a:pt x="24954" y="17850"/>
                    <a:pt x="24551" y="17142"/>
                    <a:pt x="24031" y="16533"/>
                  </a:cubicBezTo>
                  <a:cubicBezTo>
                    <a:pt x="24460" y="16453"/>
                    <a:pt x="24890" y="16414"/>
                    <a:pt x="25317" y="16414"/>
                  </a:cubicBezTo>
                  <a:close/>
                  <a:moveTo>
                    <a:pt x="12296" y="16415"/>
                  </a:moveTo>
                  <a:cubicBezTo>
                    <a:pt x="12720" y="16415"/>
                    <a:pt x="13148" y="16454"/>
                    <a:pt x="13574" y="16533"/>
                  </a:cubicBezTo>
                  <a:cubicBezTo>
                    <a:pt x="13055" y="17151"/>
                    <a:pt x="12651" y="17850"/>
                    <a:pt x="12391" y="18611"/>
                  </a:cubicBezTo>
                  <a:cubicBezTo>
                    <a:pt x="12150" y="19310"/>
                    <a:pt x="12042" y="20054"/>
                    <a:pt x="12087" y="20789"/>
                  </a:cubicBezTo>
                  <a:lnTo>
                    <a:pt x="12078" y="20798"/>
                  </a:lnTo>
                  <a:cubicBezTo>
                    <a:pt x="10836" y="19494"/>
                    <a:pt x="9077" y="18656"/>
                    <a:pt x="7217" y="18656"/>
                  </a:cubicBezTo>
                  <a:cubicBezTo>
                    <a:pt x="7198" y="18656"/>
                    <a:pt x="7178" y="18656"/>
                    <a:pt x="7159" y="18656"/>
                  </a:cubicBezTo>
                  <a:cubicBezTo>
                    <a:pt x="8496" y="17216"/>
                    <a:pt x="10363" y="16415"/>
                    <a:pt x="12296" y="16415"/>
                  </a:cubicBezTo>
                  <a:close/>
                  <a:moveTo>
                    <a:pt x="106101" y="16205"/>
                  </a:moveTo>
                  <a:cubicBezTo>
                    <a:pt x="106563" y="16205"/>
                    <a:pt x="107027" y="16251"/>
                    <a:pt x="107489" y="16344"/>
                  </a:cubicBezTo>
                  <a:cubicBezTo>
                    <a:pt x="106486" y="17599"/>
                    <a:pt x="105930" y="19194"/>
                    <a:pt x="106136" y="20861"/>
                  </a:cubicBezTo>
                  <a:cubicBezTo>
                    <a:pt x="104879" y="19398"/>
                    <a:pt x="102991" y="18450"/>
                    <a:pt x="100994" y="18450"/>
                  </a:cubicBezTo>
                  <a:cubicBezTo>
                    <a:pt x="100985" y="18450"/>
                    <a:pt x="100975" y="18450"/>
                    <a:pt x="100966" y="18450"/>
                  </a:cubicBezTo>
                  <a:cubicBezTo>
                    <a:pt x="102304" y="17004"/>
                    <a:pt x="104173" y="16205"/>
                    <a:pt x="106101" y="16205"/>
                  </a:cubicBezTo>
                  <a:close/>
                  <a:moveTo>
                    <a:pt x="70810" y="11698"/>
                  </a:moveTo>
                  <a:cubicBezTo>
                    <a:pt x="71303" y="11698"/>
                    <a:pt x="71800" y="11750"/>
                    <a:pt x="72292" y="11855"/>
                  </a:cubicBezTo>
                  <a:cubicBezTo>
                    <a:pt x="71289" y="13110"/>
                    <a:pt x="70742" y="14705"/>
                    <a:pt x="70939" y="16380"/>
                  </a:cubicBezTo>
                  <a:lnTo>
                    <a:pt x="70957" y="16371"/>
                  </a:lnTo>
                  <a:cubicBezTo>
                    <a:pt x="71461" y="16260"/>
                    <a:pt x="71969" y="16205"/>
                    <a:pt x="72473" y="16205"/>
                  </a:cubicBezTo>
                  <a:cubicBezTo>
                    <a:pt x="74401" y="16205"/>
                    <a:pt x="76274" y="17001"/>
                    <a:pt x="77624" y="18450"/>
                  </a:cubicBezTo>
                  <a:cubicBezTo>
                    <a:pt x="77606" y="18450"/>
                    <a:pt x="77588" y="18450"/>
                    <a:pt x="77570" y="18450"/>
                  </a:cubicBezTo>
                  <a:cubicBezTo>
                    <a:pt x="75520" y="18450"/>
                    <a:pt x="73598" y="19458"/>
                    <a:pt x="72346" y="20986"/>
                  </a:cubicBezTo>
                  <a:cubicBezTo>
                    <a:pt x="72738" y="17269"/>
                    <a:pt x="69425" y="13952"/>
                    <a:pt x="65712" y="13952"/>
                  </a:cubicBezTo>
                  <a:cubicBezTo>
                    <a:pt x="65692" y="13952"/>
                    <a:pt x="65673" y="13952"/>
                    <a:pt x="65653" y="13952"/>
                  </a:cubicBezTo>
                  <a:cubicBezTo>
                    <a:pt x="66995" y="12495"/>
                    <a:pt x="68873" y="11698"/>
                    <a:pt x="70810" y="11698"/>
                  </a:cubicBezTo>
                  <a:close/>
                  <a:moveTo>
                    <a:pt x="35592" y="16407"/>
                  </a:moveTo>
                  <a:cubicBezTo>
                    <a:pt x="36059" y="16407"/>
                    <a:pt x="36530" y="16454"/>
                    <a:pt x="36997" y="16551"/>
                  </a:cubicBezTo>
                  <a:cubicBezTo>
                    <a:pt x="36004" y="17802"/>
                    <a:pt x="35449" y="19385"/>
                    <a:pt x="35643" y="21056"/>
                  </a:cubicBezTo>
                  <a:lnTo>
                    <a:pt x="35643" y="21056"/>
                  </a:lnTo>
                  <a:cubicBezTo>
                    <a:pt x="34391" y="19601"/>
                    <a:pt x="32515" y="18647"/>
                    <a:pt x="30529" y="18647"/>
                  </a:cubicBezTo>
                  <a:cubicBezTo>
                    <a:pt x="30511" y="18647"/>
                    <a:pt x="30492" y="18647"/>
                    <a:pt x="30474" y="18647"/>
                  </a:cubicBezTo>
                  <a:cubicBezTo>
                    <a:pt x="31808" y="17205"/>
                    <a:pt x="33669" y="16407"/>
                    <a:pt x="35592" y="16407"/>
                  </a:cubicBezTo>
                  <a:close/>
                  <a:moveTo>
                    <a:pt x="112821" y="14253"/>
                  </a:moveTo>
                  <a:cubicBezTo>
                    <a:pt x="115997" y="14253"/>
                    <a:pt x="119174" y="16332"/>
                    <a:pt x="119218" y="20493"/>
                  </a:cubicBezTo>
                  <a:cubicBezTo>
                    <a:pt x="118738" y="20388"/>
                    <a:pt x="118254" y="20337"/>
                    <a:pt x="117773" y="20337"/>
                  </a:cubicBezTo>
                  <a:cubicBezTo>
                    <a:pt x="115916" y="20337"/>
                    <a:pt x="114116" y="21103"/>
                    <a:pt x="112821" y="22491"/>
                  </a:cubicBezTo>
                  <a:cubicBezTo>
                    <a:pt x="111548" y="21120"/>
                    <a:pt x="109756" y="20332"/>
                    <a:pt x="107874" y="20332"/>
                  </a:cubicBezTo>
                  <a:cubicBezTo>
                    <a:pt x="107391" y="20332"/>
                    <a:pt x="106907" y="20386"/>
                    <a:pt x="106432" y="20493"/>
                  </a:cubicBezTo>
                  <a:cubicBezTo>
                    <a:pt x="106468" y="16334"/>
                    <a:pt x="109644" y="14253"/>
                    <a:pt x="112821" y="14253"/>
                  </a:cubicBezTo>
                  <a:close/>
                  <a:moveTo>
                    <a:pt x="136138" y="14252"/>
                  </a:moveTo>
                  <a:cubicBezTo>
                    <a:pt x="139311" y="14252"/>
                    <a:pt x="142484" y="16329"/>
                    <a:pt x="142525" y="20484"/>
                  </a:cubicBezTo>
                  <a:lnTo>
                    <a:pt x="142525" y="20493"/>
                  </a:lnTo>
                  <a:cubicBezTo>
                    <a:pt x="142051" y="20391"/>
                    <a:pt x="141574" y="20341"/>
                    <a:pt x="141100" y="20341"/>
                  </a:cubicBezTo>
                  <a:cubicBezTo>
                    <a:pt x="139242" y="20341"/>
                    <a:pt x="137437" y="21108"/>
                    <a:pt x="136145" y="22500"/>
                  </a:cubicBezTo>
                  <a:cubicBezTo>
                    <a:pt x="134871" y="21128"/>
                    <a:pt x="133091" y="20341"/>
                    <a:pt x="131221" y="20341"/>
                  </a:cubicBezTo>
                  <a:cubicBezTo>
                    <a:pt x="131211" y="20341"/>
                    <a:pt x="131200" y="20341"/>
                    <a:pt x="131190" y="20341"/>
                  </a:cubicBezTo>
                  <a:cubicBezTo>
                    <a:pt x="130706" y="20341"/>
                    <a:pt x="130222" y="20386"/>
                    <a:pt x="129747" y="20493"/>
                  </a:cubicBezTo>
                  <a:cubicBezTo>
                    <a:pt x="129783" y="16333"/>
                    <a:pt x="132960" y="14252"/>
                    <a:pt x="136138" y="14252"/>
                  </a:cubicBezTo>
                  <a:close/>
                  <a:moveTo>
                    <a:pt x="89290" y="14357"/>
                  </a:moveTo>
                  <a:cubicBezTo>
                    <a:pt x="91871" y="14357"/>
                    <a:pt x="94452" y="15731"/>
                    <a:pt x="95348" y="18477"/>
                  </a:cubicBezTo>
                  <a:cubicBezTo>
                    <a:pt x="95572" y="19158"/>
                    <a:pt x="95679" y="19866"/>
                    <a:pt x="95688" y="20583"/>
                  </a:cubicBezTo>
                  <a:cubicBezTo>
                    <a:pt x="95213" y="20481"/>
                    <a:pt x="94734" y="20431"/>
                    <a:pt x="94259" y="20431"/>
                  </a:cubicBezTo>
                  <a:cubicBezTo>
                    <a:pt x="92398" y="20431"/>
                    <a:pt x="90599" y="21196"/>
                    <a:pt x="89299" y="22581"/>
                  </a:cubicBezTo>
                  <a:cubicBezTo>
                    <a:pt x="88025" y="21218"/>
                    <a:pt x="86246" y="20430"/>
                    <a:pt x="84376" y="20430"/>
                  </a:cubicBezTo>
                  <a:cubicBezTo>
                    <a:pt x="84365" y="20430"/>
                    <a:pt x="84355" y="20430"/>
                    <a:pt x="84344" y="20430"/>
                  </a:cubicBezTo>
                  <a:cubicBezTo>
                    <a:pt x="83860" y="20430"/>
                    <a:pt x="83376" y="20475"/>
                    <a:pt x="82902" y="20583"/>
                  </a:cubicBezTo>
                  <a:cubicBezTo>
                    <a:pt x="82902" y="19866"/>
                    <a:pt x="83018" y="19158"/>
                    <a:pt x="83233" y="18477"/>
                  </a:cubicBezTo>
                  <a:cubicBezTo>
                    <a:pt x="84129" y="15731"/>
                    <a:pt x="86710" y="14357"/>
                    <a:pt x="89290" y="14357"/>
                  </a:cubicBezTo>
                  <a:close/>
                  <a:moveTo>
                    <a:pt x="42333" y="14454"/>
                  </a:moveTo>
                  <a:cubicBezTo>
                    <a:pt x="45509" y="14454"/>
                    <a:pt x="48686" y="16533"/>
                    <a:pt x="48726" y="20690"/>
                  </a:cubicBezTo>
                  <a:cubicBezTo>
                    <a:pt x="48246" y="20585"/>
                    <a:pt x="47763" y="20534"/>
                    <a:pt x="47283" y="20534"/>
                  </a:cubicBezTo>
                  <a:cubicBezTo>
                    <a:pt x="45427" y="20534"/>
                    <a:pt x="43633" y="21302"/>
                    <a:pt x="42337" y="22697"/>
                  </a:cubicBezTo>
                  <a:cubicBezTo>
                    <a:pt x="41063" y="21325"/>
                    <a:pt x="39284" y="20538"/>
                    <a:pt x="37414" y="20538"/>
                  </a:cubicBezTo>
                  <a:cubicBezTo>
                    <a:pt x="37403" y="20538"/>
                    <a:pt x="37393" y="20538"/>
                    <a:pt x="37382" y="20538"/>
                  </a:cubicBezTo>
                  <a:cubicBezTo>
                    <a:pt x="36898" y="20538"/>
                    <a:pt x="36415" y="20583"/>
                    <a:pt x="35940" y="20690"/>
                  </a:cubicBezTo>
                  <a:cubicBezTo>
                    <a:pt x="35980" y="16533"/>
                    <a:pt x="39156" y="14454"/>
                    <a:pt x="42333" y="14454"/>
                  </a:cubicBezTo>
                  <a:close/>
                  <a:moveTo>
                    <a:pt x="65648" y="14454"/>
                  </a:moveTo>
                  <a:cubicBezTo>
                    <a:pt x="68825" y="14454"/>
                    <a:pt x="72001" y="16533"/>
                    <a:pt x="72041" y="20690"/>
                  </a:cubicBezTo>
                  <a:cubicBezTo>
                    <a:pt x="71563" y="20585"/>
                    <a:pt x="71081" y="20534"/>
                    <a:pt x="70602" y="20534"/>
                  </a:cubicBezTo>
                  <a:cubicBezTo>
                    <a:pt x="68748" y="20534"/>
                    <a:pt x="66949" y="21302"/>
                    <a:pt x="65653" y="22697"/>
                  </a:cubicBezTo>
                  <a:cubicBezTo>
                    <a:pt x="64378" y="21325"/>
                    <a:pt x="62599" y="20538"/>
                    <a:pt x="60729" y="20538"/>
                  </a:cubicBezTo>
                  <a:cubicBezTo>
                    <a:pt x="60719" y="20538"/>
                    <a:pt x="60708" y="20538"/>
                    <a:pt x="60697" y="20538"/>
                  </a:cubicBezTo>
                  <a:cubicBezTo>
                    <a:pt x="60214" y="20538"/>
                    <a:pt x="59730" y="20583"/>
                    <a:pt x="59255" y="20690"/>
                  </a:cubicBezTo>
                  <a:cubicBezTo>
                    <a:pt x="59295" y="16533"/>
                    <a:pt x="62472" y="14454"/>
                    <a:pt x="65648" y="14454"/>
                  </a:cubicBezTo>
                  <a:close/>
                  <a:moveTo>
                    <a:pt x="18806" y="14558"/>
                  </a:moveTo>
                  <a:cubicBezTo>
                    <a:pt x="21388" y="14558"/>
                    <a:pt x="23969" y="15929"/>
                    <a:pt x="24864" y="18674"/>
                  </a:cubicBezTo>
                  <a:cubicBezTo>
                    <a:pt x="25079" y="19355"/>
                    <a:pt x="25196" y="20063"/>
                    <a:pt x="25196" y="20780"/>
                  </a:cubicBezTo>
                  <a:cubicBezTo>
                    <a:pt x="24718" y="20675"/>
                    <a:pt x="24235" y="20624"/>
                    <a:pt x="23756" y="20624"/>
                  </a:cubicBezTo>
                  <a:cubicBezTo>
                    <a:pt x="21903" y="20624"/>
                    <a:pt x="20103" y="21391"/>
                    <a:pt x="18807" y="22787"/>
                  </a:cubicBezTo>
                  <a:cubicBezTo>
                    <a:pt x="17535" y="21407"/>
                    <a:pt x="15734" y="20628"/>
                    <a:pt x="13861" y="20628"/>
                  </a:cubicBezTo>
                  <a:cubicBezTo>
                    <a:pt x="13368" y="20628"/>
                    <a:pt x="12884" y="20672"/>
                    <a:pt x="12409" y="20780"/>
                  </a:cubicBezTo>
                  <a:cubicBezTo>
                    <a:pt x="12418" y="20063"/>
                    <a:pt x="12526" y="19355"/>
                    <a:pt x="12741" y="18674"/>
                  </a:cubicBezTo>
                  <a:cubicBezTo>
                    <a:pt x="13637" y="15931"/>
                    <a:pt x="16222" y="14558"/>
                    <a:pt x="18806" y="14558"/>
                  </a:cubicBezTo>
                  <a:close/>
                  <a:moveTo>
                    <a:pt x="117964" y="20706"/>
                  </a:moveTo>
                  <a:cubicBezTo>
                    <a:pt x="118390" y="20706"/>
                    <a:pt x="118819" y="20745"/>
                    <a:pt x="119245" y="20825"/>
                  </a:cubicBezTo>
                  <a:cubicBezTo>
                    <a:pt x="118726" y="21443"/>
                    <a:pt x="118322" y="22151"/>
                    <a:pt x="118063" y="22913"/>
                  </a:cubicBezTo>
                  <a:lnTo>
                    <a:pt x="118063" y="22904"/>
                  </a:lnTo>
                  <a:cubicBezTo>
                    <a:pt x="117821" y="23611"/>
                    <a:pt x="117722" y="24346"/>
                    <a:pt x="117758" y="25090"/>
                  </a:cubicBezTo>
                  <a:cubicBezTo>
                    <a:pt x="116516" y="23786"/>
                    <a:pt x="114757" y="22948"/>
                    <a:pt x="112897" y="22948"/>
                  </a:cubicBezTo>
                  <a:cubicBezTo>
                    <a:pt x="112878" y="22948"/>
                    <a:pt x="112858" y="22948"/>
                    <a:pt x="112839" y="22948"/>
                  </a:cubicBezTo>
                  <a:cubicBezTo>
                    <a:pt x="114174" y="21503"/>
                    <a:pt x="116038" y="20706"/>
                    <a:pt x="117964" y="20706"/>
                  </a:cubicBezTo>
                  <a:close/>
                  <a:moveTo>
                    <a:pt x="130993" y="20706"/>
                  </a:moveTo>
                  <a:cubicBezTo>
                    <a:pt x="132921" y="20706"/>
                    <a:pt x="134791" y="21503"/>
                    <a:pt x="136127" y="22948"/>
                  </a:cubicBezTo>
                  <a:cubicBezTo>
                    <a:pt x="136107" y="22948"/>
                    <a:pt x="136088" y="22948"/>
                    <a:pt x="136068" y="22948"/>
                  </a:cubicBezTo>
                  <a:cubicBezTo>
                    <a:pt x="134208" y="22948"/>
                    <a:pt x="132440" y="23786"/>
                    <a:pt x="131199" y="25090"/>
                  </a:cubicBezTo>
                  <a:cubicBezTo>
                    <a:pt x="131234" y="24346"/>
                    <a:pt x="131136" y="23611"/>
                    <a:pt x="130894" y="22913"/>
                  </a:cubicBezTo>
                  <a:lnTo>
                    <a:pt x="130894" y="22904"/>
                  </a:lnTo>
                  <a:cubicBezTo>
                    <a:pt x="130634" y="22142"/>
                    <a:pt x="130231" y="21443"/>
                    <a:pt x="129711" y="20825"/>
                  </a:cubicBezTo>
                  <a:cubicBezTo>
                    <a:pt x="130138" y="20745"/>
                    <a:pt x="130567" y="20706"/>
                    <a:pt x="130993" y="20706"/>
                  </a:cubicBezTo>
                  <a:close/>
                  <a:moveTo>
                    <a:pt x="84135" y="20797"/>
                  </a:moveTo>
                  <a:cubicBezTo>
                    <a:pt x="86071" y="20797"/>
                    <a:pt x="87946" y="21599"/>
                    <a:pt x="89290" y="23047"/>
                  </a:cubicBezTo>
                  <a:cubicBezTo>
                    <a:pt x="90626" y="21601"/>
                    <a:pt x="92496" y="20805"/>
                    <a:pt x="94429" y="20805"/>
                  </a:cubicBezTo>
                  <a:cubicBezTo>
                    <a:pt x="94856" y="20805"/>
                    <a:pt x="95287" y="20844"/>
                    <a:pt x="95715" y="20923"/>
                  </a:cubicBezTo>
                  <a:cubicBezTo>
                    <a:pt x="94720" y="22106"/>
                    <a:pt x="94138" y="23602"/>
                    <a:pt x="94228" y="25197"/>
                  </a:cubicBezTo>
                  <a:cubicBezTo>
                    <a:pt x="92977" y="23894"/>
                    <a:pt x="91218" y="23056"/>
                    <a:pt x="89350" y="23056"/>
                  </a:cubicBezTo>
                  <a:cubicBezTo>
                    <a:pt x="89330" y="23056"/>
                    <a:pt x="89310" y="23056"/>
                    <a:pt x="89290" y="23056"/>
                  </a:cubicBezTo>
                  <a:cubicBezTo>
                    <a:pt x="89271" y="23056"/>
                    <a:pt x="89251" y="23056"/>
                    <a:pt x="89231" y="23056"/>
                  </a:cubicBezTo>
                  <a:cubicBezTo>
                    <a:pt x="87362" y="23056"/>
                    <a:pt x="85595" y="23894"/>
                    <a:pt x="84353" y="25197"/>
                  </a:cubicBezTo>
                  <a:cubicBezTo>
                    <a:pt x="84434" y="23602"/>
                    <a:pt x="83851" y="22106"/>
                    <a:pt x="82866" y="20923"/>
                  </a:cubicBezTo>
                  <a:lnTo>
                    <a:pt x="82857" y="20914"/>
                  </a:lnTo>
                  <a:cubicBezTo>
                    <a:pt x="83283" y="20835"/>
                    <a:pt x="83710" y="20797"/>
                    <a:pt x="84135" y="20797"/>
                  </a:cubicBezTo>
                  <a:close/>
                  <a:moveTo>
                    <a:pt x="47488" y="20904"/>
                  </a:moveTo>
                  <a:cubicBezTo>
                    <a:pt x="47912" y="20904"/>
                    <a:pt x="48338" y="20943"/>
                    <a:pt x="48762" y="21022"/>
                  </a:cubicBezTo>
                  <a:cubicBezTo>
                    <a:pt x="48242" y="21640"/>
                    <a:pt x="47839" y="22348"/>
                    <a:pt x="47579" y="23110"/>
                  </a:cubicBezTo>
                  <a:cubicBezTo>
                    <a:pt x="47337" y="23809"/>
                    <a:pt x="47239" y="24552"/>
                    <a:pt x="47275" y="25287"/>
                  </a:cubicBezTo>
                  <a:cubicBezTo>
                    <a:pt x="46033" y="23992"/>
                    <a:pt x="44274" y="23154"/>
                    <a:pt x="42414" y="23154"/>
                  </a:cubicBezTo>
                  <a:cubicBezTo>
                    <a:pt x="42395" y="23154"/>
                    <a:pt x="42375" y="23154"/>
                    <a:pt x="42355" y="23154"/>
                  </a:cubicBezTo>
                  <a:cubicBezTo>
                    <a:pt x="43693" y="21707"/>
                    <a:pt x="45560" y="20904"/>
                    <a:pt x="47488" y="20904"/>
                  </a:cubicBezTo>
                  <a:close/>
                  <a:moveTo>
                    <a:pt x="60505" y="20912"/>
                  </a:moveTo>
                  <a:cubicBezTo>
                    <a:pt x="62435" y="20912"/>
                    <a:pt x="64301" y="21709"/>
                    <a:pt x="65644" y="23154"/>
                  </a:cubicBezTo>
                  <a:cubicBezTo>
                    <a:pt x="65624" y="23154"/>
                    <a:pt x="65604" y="23154"/>
                    <a:pt x="65584" y="23154"/>
                  </a:cubicBezTo>
                  <a:cubicBezTo>
                    <a:pt x="63716" y="23154"/>
                    <a:pt x="61957" y="23993"/>
                    <a:pt x="60715" y="25296"/>
                  </a:cubicBezTo>
                  <a:lnTo>
                    <a:pt x="60715" y="25287"/>
                  </a:lnTo>
                  <a:cubicBezTo>
                    <a:pt x="60751" y="24552"/>
                    <a:pt x="60644" y="23809"/>
                    <a:pt x="60411" y="23110"/>
                  </a:cubicBezTo>
                  <a:cubicBezTo>
                    <a:pt x="60151" y="22348"/>
                    <a:pt x="59748" y="21640"/>
                    <a:pt x="59219" y="21031"/>
                  </a:cubicBezTo>
                  <a:cubicBezTo>
                    <a:pt x="59647" y="20951"/>
                    <a:pt x="60078" y="20912"/>
                    <a:pt x="60505" y="20912"/>
                  </a:cubicBezTo>
                  <a:close/>
                  <a:moveTo>
                    <a:pt x="107673" y="20699"/>
                  </a:moveTo>
                  <a:cubicBezTo>
                    <a:pt x="109600" y="20699"/>
                    <a:pt x="111466" y="21495"/>
                    <a:pt x="112812" y="22939"/>
                  </a:cubicBezTo>
                  <a:cubicBezTo>
                    <a:pt x="112793" y="22939"/>
                    <a:pt x="112774" y="22939"/>
                    <a:pt x="112756" y="22939"/>
                  </a:cubicBezTo>
                  <a:cubicBezTo>
                    <a:pt x="110769" y="22939"/>
                    <a:pt x="108902" y="23885"/>
                    <a:pt x="107659" y="25332"/>
                  </a:cubicBezTo>
                  <a:cubicBezTo>
                    <a:pt x="107785" y="23674"/>
                    <a:pt x="107184" y="22097"/>
                    <a:pt x="106136" y="20878"/>
                  </a:cubicBezTo>
                  <a:lnTo>
                    <a:pt x="106136" y="20870"/>
                  </a:lnTo>
                  <a:cubicBezTo>
                    <a:pt x="106647" y="20755"/>
                    <a:pt x="107162" y="20699"/>
                    <a:pt x="107673" y="20699"/>
                  </a:cubicBezTo>
                  <a:close/>
                  <a:moveTo>
                    <a:pt x="13670" y="20994"/>
                  </a:moveTo>
                  <a:cubicBezTo>
                    <a:pt x="15606" y="20994"/>
                    <a:pt x="17480" y="21797"/>
                    <a:pt x="18825" y="23244"/>
                  </a:cubicBezTo>
                  <a:cubicBezTo>
                    <a:pt x="18805" y="23244"/>
                    <a:pt x="18786" y="23244"/>
                    <a:pt x="18766" y="23244"/>
                  </a:cubicBezTo>
                  <a:cubicBezTo>
                    <a:pt x="16897" y="23244"/>
                    <a:pt x="15129" y="24082"/>
                    <a:pt x="13888" y="25386"/>
                  </a:cubicBezTo>
                  <a:cubicBezTo>
                    <a:pt x="13951" y="23809"/>
                    <a:pt x="13368" y="22303"/>
                    <a:pt x="12382" y="21120"/>
                  </a:cubicBezTo>
                  <a:lnTo>
                    <a:pt x="12391" y="21111"/>
                  </a:lnTo>
                  <a:cubicBezTo>
                    <a:pt x="12817" y="21032"/>
                    <a:pt x="13245" y="20994"/>
                    <a:pt x="13670" y="20994"/>
                  </a:cubicBezTo>
                  <a:close/>
                  <a:moveTo>
                    <a:pt x="23971" y="20994"/>
                  </a:moveTo>
                  <a:cubicBezTo>
                    <a:pt x="24396" y="20994"/>
                    <a:pt x="24824" y="21032"/>
                    <a:pt x="25250" y="21111"/>
                  </a:cubicBezTo>
                  <a:cubicBezTo>
                    <a:pt x="24255" y="22294"/>
                    <a:pt x="23673" y="23791"/>
                    <a:pt x="23753" y="25386"/>
                  </a:cubicBezTo>
                  <a:cubicBezTo>
                    <a:pt x="22512" y="24082"/>
                    <a:pt x="20744" y="23244"/>
                    <a:pt x="18884" y="23244"/>
                  </a:cubicBezTo>
                  <a:cubicBezTo>
                    <a:pt x="18864" y="23244"/>
                    <a:pt x="18845" y="23244"/>
                    <a:pt x="18825" y="23244"/>
                  </a:cubicBezTo>
                  <a:cubicBezTo>
                    <a:pt x="20162" y="21797"/>
                    <a:pt x="22036" y="20994"/>
                    <a:pt x="23971" y="20994"/>
                  </a:cubicBezTo>
                  <a:close/>
                  <a:moveTo>
                    <a:pt x="37165" y="20902"/>
                  </a:moveTo>
                  <a:cubicBezTo>
                    <a:pt x="39100" y="20902"/>
                    <a:pt x="40977" y="21703"/>
                    <a:pt x="42328" y="23154"/>
                  </a:cubicBezTo>
                  <a:cubicBezTo>
                    <a:pt x="42310" y="23154"/>
                    <a:pt x="42291" y="23154"/>
                    <a:pt x="42273" y="23154"/>
                  </a:cubicBezTo>
                  <a:cubicBezTo>
                    <a:pt x="40286" y="23154"/>
                    <a:pt x="38419" y="24100"/>
                    <a:pt x="37176" y="25547"/>
                  </a:cubicBezTo>
                  <a:cubicBezTo>
                    <a:pt x="37302" y="23871"/>
                    <a:pt x="36701" y="22303"/>
                    <a:pt x="35653" y="21076"/>
                  </a:cubicBezTo>
                  <a:lnTo>
                    <a:pt x="35653" y="21067"/>
                  </a:lnTo>
                  <a:cubicBezTo>
                    <a:pt x="36155" y="20956"/>
                    <a:pt x="36662" y="20902"/>
                    <a:pt x="37165" y="20902"/>
                  </a:cubicBezTo>
                  <a:close/>
                  <a:moveTo>
                    <a:pt x="124474" y="18856"/>
                  </a:moveTo>
                  <a:cubicBezTo>
                    <a:pt x="127057" y="18856"/>
                    <a:pt x="129639" y="20229"/>
                    <a:pt x="130536" y="22975"/>
                  </a:cubicBezTo>
                  <a:cubicBezTo>
                    <a:pt x="130751" y="23656"/>
                    <a:pt x="130867" y="24364"/>
                    <a:pt x="130867" y="25081"/>
                  </a:cubicBezTo>
                  <a:cubicBezTo>
                    <a:pt x="130388" y="24976"/>
                    <a:pt x="129906" y="24925"/>
                    <a:pt x="129426" y="24925"/>
                  </a:cubicBezTo>
                  <a:cubicBezTo>
                    <a:pt x="127574" y="24925"/>
                    <a:pt x="125776" y="25691"/>
                    <a:pt x="124487" y="27079"/>
                  </a:cubicBezTo>
                  <a:cubicBezTo>
                    <a:pt x="123206" y="25708"/>
                    <a:pt x="121414" y="24920"/>
                    <a:pt x="119532" y="24920"/>
                  </a:cubicBezTo>
                  <a:cubicBezTo>
                    <a:pt x="119048" y="24920"/>
                    <a:pt x="118564" y="24973"/>
                    <a:pt x="118089" y="25081"/>
                  </a:cubicBezTo>
                  <a:cubicBezTo>
                    <a:pt x="118089" y="24364"/>
                    <a:pt x="118197" y="23656"/>
                    <a:pt x="118412" y="22975"/>
                  </a:cubicBezTo>
                  <a:cubicBezTo>
                    <a:pt x="119308" y="20229"/>
                    <a:pt x="121891" y="18856"/>
                    <a:pt x="124474" y="18856"/>
                  </a:cubicBezTo>
                  <a:close/>
                  <a:moveTo>
                    <a:pt x="77629" y="18952"/>
                  </a:moveTo>
                  <a:cubicBezTo>
                    <a:pt x="80805" y="18952"/>
                    <a:pt x="83981" y="21031"/>
                    <a:pt x="84022" y="25188"/>
                  </a:cubicBezTo>
                  <a:cubicBezTo>
                    <a:pt x="83543" y="25084"/>
                    <a:pt x="83060" y="25032"/>
                    <a:pt x="82581" y="25032"/>
                  </a:cubicBezTo>
                  <a:cubicBezTo>
                    <a:pt x="80728" y="25032"/>
                    <a:pt x="78930" y="25798"/>
                    <a:pt x="77642" y="27187"/>
                  </a:cubicBezTo>
                  <a:cubicBezTo>
                    <a:pt x="76360" y="25816"/>
                    <a:pt x="74568" y="25027"/>
                    <a:pt x="72687" y="25027"/>
                  </a:cubicBezTo>
                  <a:cubicBezTo>
                    <a:pt x="72203" y="25027"/>
                    <a:pt x="71719" y="25081"/>
                    <a:pt x="71244" y="25188"/>
                  </a:cubicBezTo>
                  <a:cubicBezTo>
                    <a:pt x="71280" y="21031"/>
                    <a:pt x="74454" y="18952"/>
                    <a:pt x="77629" y="18952"/>
                  </a:cubicBezTo>
                  <a:close/>
                  <a:moveTo>
                    <a:pt x="100945" y="18952"/>
                  </a:moveTo>
                  <a:cubicBezTo>
                    <a:pt x="104119" y="18952"/>
                    <a:pt x="107295" y="21030"/>
                    <a:pt x="107337" y="25187"/>
                  </a:cubicBezTo>
                  <a:lnTo>
                    <a:pt x="107337" y="25187"/>
                  </a:lnTo>
                  <a:cubicBezTo>
                    <a:pt x="106865" y="25086"/>
                    <a:pt x="106389" y="25037"/>
                    <a:pt x="105918" y="25037"/>
                  </a:cubicBezTo>
                  <a:cubicBezTo>
                    <a:pt x="104057" y="25037"/>
                    <a:pt x="102256" y="25803"/>
                    <a:pt x="100957" y="27196"/>
                  </a:cubicBezTo>
                  <a:cubicBezTo>
                    <a:pt x="99676" y="25816"/>
                    <a:pt x="97883" y="25036"/>
                    <a:pt x="96002" y="25036"/>
                  </a:cubicBezTo>
                  <a:cubicBezTo>
                    <a:pt x="95518" y="25036"/>
                    <a:pt x="95034" y="25081"/>
                    <a:pt x="94559" y="25188"/>
                  </a:cubicBezTo>
                  <a:cubicBezTo>
                    <a:pt x="94595" y="21031"/>
                    <a:pt x="97769" y="18952"/>
                    <a:pt x="100945" y="18952"/>
                  </a:cubicBezTo>
                  <a:close/>
                  <a:moveTo>
                    <a:pt x="53997" y="19058"/>
                  </a:moveTo>
                  <a:cubicBezTo>
                    <a:pt x="56578" y="19058"/>
                    <a:pt x="59157" y="20432"/>
                    <a:pt x="60052" y="23181"/>
                  </a:cubicBezTo>
                  <a:cubicBezTo>
                    <a:pt x="60267" y="23853"/>
                    <a:pt x="60384" y="24570"/>
                    <a:pt x="60384" y="25278"/>
                  </a:cubicBezTo>
                  <a:cubicBezTo>
                    <a:pt x="59909" y="25176"/>
                    <a:pt x="59430" y="25126"/>
                    <a:pt x="58956" y="25126"/>
                  </a:cubicBezTo>
                  <a:cubicBezTo>
                    <a:pt x="57095" y="25126"/>
                    <a:pt x="55295" y="25893"/>
                    <a:pt x="53995" y="27285"/>
                  </a:cubicBezTo>
                  <a:cubicBezTo>
                    <a:pt x="52714" y="25905"/>
                    <a:pt x="50922" y="25126"/>
                    <a:pt x="49049" y="25126"/>
                  </a:cubicBezTo>
                  <a:cubicBezTo>
                    <a:pt x="48556" y="25126"/>
                    <a:pt x="48072" y="25180"/>
                    <a:pt x="47597" y="25278"/>
                  </a:cubicBezTo>
                  <a:cubicBezTo>
                    <a:pt x="47606" y="24570"/>
                    <a:pt x="47714" y="23853"/>
                    <a:pt x="47929" y="23181"/>
                  </a:cubicBezTo>
                  <a:cubicBezTo>
                    <a:pt x="48830" y="20434"/>
                    <a:pt x="51414" y="19058"/>
                    <a:pt x="53997" y="19058"/>
                  </a:cubicBezTo>
                  <a:close/>
                  <a:moveTo>
                    <a:pt x="7163" y="19140"/>
                  </a:moveTo>
                  <a:cubicBezTo>
                    <a:pt x="10339" y="19140"/>
                    <a:pt x="13516" y="21219"/>
                    <a:pt x="13556" y="25377"/>
                  </a:cubicBezTo>
                  <a:cubicBezTo>
                    <a:pt x="13079" y="25272"/>
                    <a:pt x="12598" y="25222"/>
                    <a:pt x="12120" y="25222"/>
                  </a:cubicBezTo>
                  <a:cubicBezTo>
                    <a:pt x="10263" y="25222"/>
                    <a:pt x="8460" y="25990"/>
                    <a:pt x="7163" y="27379"/>
                  </a:cubicBezTo>
                  <a:lnTo>
                    <a:pt x="7163" y="27379"/>
                  </a:lnTo>
                  <a:cubicBezTo>
                    <a:pt x="5882" y="26002"/>
                    <a:pt x="4092" y="25224"/>
                    <a:pt x="2212" y="25224"/>
                  </a:cubicBezTo>
                  <a:cubicBezTo>
                    <a:pt x="1728" y="25224"/>
                    <a:pt x="1245" y="25278"/>
                    <a:pt x="770" y="25377"/>
                  </a:cubicBezTo>
                  <a:cubicBezTo>
                    <a:pt x="810" y="21219"/>
                    <a:pt x="3987" y="19140"/>
                    <a:pt x="7163" y="19140"/>
                  </a:cubicBezTo>
                  <a:close/>
                  <a:moveTo>
                    <a:pt x="30465" y="19152"/>
                  </a:moveTo>
                  <a:cubicBezTo>
                    <a:pt x="33638" y="19152"/>
                    <a:pt x="36811" y="21228"/>
                    <a:pt x="36854" y="25382"/>
                  </a:cubicBezTo>
                  <a:lnTo>
                    <a:pt x="36854" y="25382"/>
                  </a:lnTo>
                  <a:cubicBezTo>
                    <a:pt x="36384" y="25282"/>
                    <a:pt x="35912" y="25234"/>
                    <a:pt x="35443" y="25234"/>
                  </a:cubicBezTo>
                  <a:cubicBezTo>
                    <a:pt x="33580" y="25234"/>
                    <a:pt x="31775" y="26000"/>
                    <a:pt x="30483" y="27393"/>
                  </a:cubicBezTo>
                  <a:cubicBezTo>
                    <a:pt x="29201" y="26013"/>
                    <a:pt x="27409" y="25233"/>
                    <a:pt x="25528" y="25233"/>
                  </a:cubicBezTo>
                  <a:cubicBezTo>
                    <a:pt x="25044" y="25233"/>
                    <a:pt x="24560" y="25287"/>
                    <a:pt x="24085" y="25386"/>
                  </a:cubicBezTo>
                  <a:cubicBezTo>
                    <a:pt x="24116" y="21231"/>
                    <a:pt x="27290" y="19152"/>
                    <a:pt x="30465" y="19152"/>
                  </a:cubicBezTo>
                  <a:close/>
                  <a:moveTo>
                    <a:pt x="119325" y="25304"/>
                  </a:moveTo>
                  <a:cubicBezTo>
                    <a:pt x="121264" y="25304"/>
                    <a:pt x="123133" y="26108"/>
                    <a:pt x="124478" y="27563"/>
                  </a:cubicBezTo>
                  <a:cubicBezTo>
                    <a:pt x="124458" y="27563"/>
                    <a:pt x="124438" y="27563"/>
                    <a:pt x="124418" y="27563"/>
                  </a:cubicBezTo>
                  <a:cubicBezTo>
                    <a:pt x="122550" y="27563"/>
                    <a:pt x="120782" y="28392"/>
                    <a:pt x="119541" y="29696"/>
                  </a:cubicBezTo>
                  <a:cubicBezTo>
                    <a:pt x="119622" y="28110"/>
                    <a:pt x="119039" y="26604"/>
                    <a:pt x="118045" y="25421"/>
                  </a:cubicBezTo>
                  <a:cubicBezTo>
                    <a:pt x="118472" y="25342"/>
                    <a:pt x="118900" y="25304"/>
                    <a:pt x="119325" y="25304"/>
                  </a:cubicBezTo>
                  <a:close/>
                  <a:moveTo>
                    <a:pt x="129625" y="25304"/>
                  </a:moveTo>
                  <a:cubicBezTo>
                    <a:pt x="130050" y="25304"/>
                    <a:pt x="130477" y="25342"/>
                    <a:pt x="130903" y="25421"/>
                  </a:cubicBezTo>
                  <a:cubicBezTo>
                    <a:pt x="129908" y="26604"/>
                    <a:pt x="129326" y="28101"/>
                    <a:pt x="129415" y="29696"/>
                  </a:cubicBezTo>
                  <a:cubicBezTo>
                    <a:pt x="128165" y="28392"/>
                    <a:pt x="126398" y="27563"/>
                    <a:pt x="124538" y="27563"/>
                  </a:cubicBezTo>
                  <a:cubicBezTo>
                    <a:pt x="124518" y="27563"/>
                    <a:pt x="124498" y="27563"/>
                    <a:pt x="124478" y="27563"/>
                  </a:cubicBezTo>
                  <a:cubicBezTo>
                    <a:pt x="125816" y="26108"/>
                    <a:pt x="127690" y="25304"/>
                    <a:pt x="129625" y="25304"/>
                  </a:cubicBezTo>
                  <a:close/>
                  <a:moveTo>
                    <a:pt x="95793" y="25402"/>
                  </a:moveTo>
                  <a:cubicBezTo>
                    <a:pt x="97728" y="25402"/>
                    <a:pt x="99603" y="26205"/>
                    <a:pt x="100948" y="27653"/>
                  </a:cubicBezTo>
                  <a:lnTo>
                    <a:pt x="100948" y="27653"/>
                  </a:lnTo>
                  <a:cubicBezTo>
                    <a:pt x="100945" y="27653"/>
                    <a:pt x="100942" y="27653"/>
                    <a:pt x="100939" y="27653"/>
                  </a:cubicBezTo>
                  <a:cubicBezTo>
                    <a:pt x="100919" y="27652"/>
                    <a:pt x="100900" y="27652"/>
                    <a:pt x="100880" y="27652"/>
                  </a:cubicBezTo>
                  <a:cubicBezTo>
                    <a:pt x="99020" y="27652"/>
                    <a:pt x="97252" y="28491"/>
                    <a:pt x="96011" y="29794"/>
                  </a:cubicBezTo>
                  <a:cubicBezTo>
                    <a:pt x="96091" y="28199"/>
                    <a:pt x="95509" y="26703"/>
                    <a:pt x="94514" y="25520"/>
                  </a:cubicBezTo>
                  <a:cubicBezTo>
                    <a:pt x="94940" y="25441"/>
                    <a:pt x="95368" y="25402"/>
                    <a:pt x="95793" y="25402"/>
                  </a:cubicBezTo>
                  <a:close/>
                  <a:moveTo>
                    <a:pt x="82779" y="25411"/>
                  </a:moveTo>
                  <a:cubicBezTo>
                    <a:pt x="83204" y="25411"/>
                    <a:pt x="83632" y="25450"/>
                    <a:pt x="84057" y="25529"/>
                  </a:cubicBezTo>
                  <a:cubicBezTo>
                    <a:pt x="83063" y="26703"/>
                    <a:pt x="82480" y="28208"/>
                    <a:pt x="82570" y="29803"/>
                  </a:cubicBezTo>
                  <a:cubicBezTo>
                    <a:pt x="81320" y="28500"/>
                    <a:pt x="79561" y="27661"/>
                    <a:pt x="77692" y="27661"/>
                  </a:cubicBezTo>
                  <a:cubicBezTo>
                    <a:pt x="77672" y="27661"/>
                    <a:pt x="77653" y="27661"/>
                    <a:pt x="77633" y="27662"/>
                  </a:cubicBezTo>
                  <a:cubicBezTo>
                    <a:pt x="78970" y="26214"/>
                    <a:pt x="80844" y="25411"/>
                    <a:pt x="82779" y="25411"/>
                  </a:cubicBezTo>
                  <a:close/>
                  <a:moveTo>
                    <a:pt x="59128" y="25506"/>
                  </a:moveTo>
                  <a:cubicBezTo>
                    <a:pt x="59557" y="25506"/>
                    <a:pt x="59990" y="25546"/>
                    <a:pt x="60420" y="25628"/>
                  </a:cubicBezTo>
                  <a:cubicBezTo>
                    <a:pt x="59434" y="26801"/>
                    <a:pt x="58852" y="28307"/>
                    <a:pt x="58932" y="29893"/>
                  </a:cubicBezTo>
                  <a:cubicBezTo>
                    <a:pt x="57697" y="28596"/>
                    <a:pt x="55941" y="27760"/>
                    <a:pt x="54083" y="27760"/>
                  </a:cubicBezTo>
                  <a:cubicBezTo>
                    <a:pt x="54054" y="27760"/>
                    <a:pt x="54024" y="27760"/>
                    <a:pt x="53995" y="27760"/>
                  </a:cubicBezTo>
                  <a:cubicBezTo>
                    <a:pt x="53975" y="27760"/>
                    <a:pt x="53955" y="27760"/>
                    <a:pt x="53935" y="27760"/>
                  </a:cubicBezTo>
                  <a:cubicBezTo>
                    <a:pt x="52067" y="27760"/>
                    <a:pt x="50308" y="28589"/>
                    <a:pt x="49058" y="29893"/>
                  </a:cubicBezTo>
                  <a:cubicBezTo>
                    <a:pt x="49138" y="28307"/>
                    <a:pt x="48565" y="26801"/>
                    <a:pt x="47561" y="25619"/>
                  </a:cubicBezTo>
                  <a:lnTo>
                    <a:pt x="47561" y="25619"/>
                  </a:lnTo>
                  <a:lnTo>
                    <a:pt x="47570" y="25628"/>
                  </a:lnTo>
                  <a:cubicBezTo>
                    <a:pt x="48002" y="25546"/>
                    <a:pt x="48436" y="25506"/>
                    <a:pt x="48867" y="25506"/>
                  </a:cubicBezTo>
                  <a:cubicBezTo>
                    <a:pt x="50796" y="25506"/>
                    <a:pt x="52663" y="26308"/>
                    <a:pt x="54004" y="27751"/>
                  </a:cubicBezTo>
                  <a:cubicBezTo>
                    <a:pt x="55337" y="26308"/>
                    <a:pt x="57203" y="25506"/>
                    <a:pt x="59128" y="25506"/>
                  </a:cubicBezTo>
                  <a:close/>
                  <a:moveTo>
                    <a:pt x="25327" y="25613"/>
                  </a:moveTo>
                  <a:cubicBezTo>
                    <a:pt x="27257" y="25613"/>
                    <a:pt x="29124" y="26416"/>
                    <a:pt x="30465" y="27859"/>
                  </a:cubicBezTo>
                  <a:lnTo>
                    <a:pt x="30465" y="27859"/>
                  </a:lnTo>
                  <a:cubicBezTo>
                    <a:pt x="30462" y="27859"/>
                    <a:pt x="30459" y="27859"/>
                    <a:pt x="30456" y="27859"/>
                  </a:cubicBezTo>
                  <a:cubicBezTo>
                    <a:pt x="30436" y="27859"/>
                    <a:pt x="30416" y="27858"/>
                    <a:pt x="30397" y="27858"/>
                  </a:cubicBezTo>
                  <a:cubicBezTo>
                    <a:pt x="28528" y="27858"/>
                    <a:pt x="26769" y="28697"/>
                    <a:pt x="25519" y="30000"/>
                  </a:cubicBezTo>
                  <a:cubicBezTo>
                    <a:pt x="25608" y="28414"/>
                    <a:pt x="25026" y="26909"/>
                    <a:pt x="24031" y="25735"/>
                  </a:cubicBezTo>
                  <a:cubicBezTo>
                    <a:pt x="24463" y="25653"/>
                    <a:pt x="24897" y="25613"/>
                    <a:pt x="25327" y="25613"/>
                  </a:cubicBezTo>
                  <a:close/>
                  <a:moveTo>
                    <a:pt x="106136" y="30070"/>
                  </a:moveTo>
                  <a:cubicBezTo>
                    <a:pt x="106135" y="30070"/>
                    <a:pt x="106135" y="30070"/>
                    <a:pt x="106134" y="30070"/>
                  </a:cubicBezTo>
                  <a:lnTo>
                    <a:pt x="106134" y="30070"/>
                  </a:lnTo>
                  <a:lnTo>
                    <a:pt x="106136" y="30072"/>
                  </a:lnTo>
                  <a:cubicBezTo>
                    <a:pt x="106136" y="30071"/>
                    <a:pt x="106136" y="30071"/>
                    <a:pt x="106136" y="30070"/>
                  </a:cubicBezTo>
                  <a:close/>
                  <a:moveTo>
                    <a:pt x="70806" y="20910"/>
                  </a:moveTo>
                  <a:cubicBezTo>
                    <a:pt x="71297" y="20910"/>
                    <a:pt x="71792" y="20961"/>
                    <a:pt x="72283" y="21067"/>
                  </a:cubicBezTo>
                  <a:cubicBezTo>
                    <a:pt x="71289" y="22321"/>
                    <a:pt x="70742" y="23907"/>
                    <a:pt x="70939" y="25574"/>
                  </a:cubicBezTo>
                  <a:cubicBezTo>
                    <a:pt x="71449" y="25460"/>
                    <a:pt x="71962" y="25404"/>
                    <a:pt x="72472" y="25404"/>
                  </a:cubicBezTo>
                  <a:cubicBezTo>
                    <a:pt x="74409" y="25404"/>
                    <a:pt x="76285" y="26207"/>
                    <a:pt x="77633" y="27662"/>
                  </a:cubicBezTo>
                  <a:cubicBezTo>
                    <a:pt x="77615" y="27661"/>
                    <a:pt x="77597" y="27661"/>
                    <a:pt x="77578" y="27661"/>
                  </a:cubicBezTo>
                  <a:cubicBezTo>
                    <a:pt x="75520" y="27661"/>
                    <a:pt x="73598" y="28670"/>
                    <a:pt x="72346" y="30197"/>
                  </a:cubicBezTo>
                  <a:cubicBezTo>
                    <a:pt x="72748" y="26467"/>
                    <a:pt x="69425" y="23154"/>
                    <a:pt x="65707" y="23154"/>
                  </a:cubicBezTo>
                  <a:cubicBezTo>
                    <a:pt x="65692" y="23154"/>
                    <a:pt x="65677" y="23154"/>
                    <a:pt x="65662" y="23154"/>
                  </a:cubicBezTo>
                  <a:cubicBezTo>
                    <a:pt x="67004" y="21705"/>
                    <a:pt x="68876" y="20910"/>
                    <a:pt x="70806" y="20910"/>
                  </a:cubicBezTo>
                  <a:close/>
                  <a:moveTo>
                    <a:pt x="112818" y="23450"/>
                  </a:moveTo>
                  <a:cubicBezTo>
                    <a:pt x="115995" y="23450"/>
                    <a:pt x="119174" y="25529"/>
                    <a:pt x="119218" y="29687"/>
                  </a:cubicBezTo>
                  <a:cubicBezTo>
                    <a:pt x="118738" y="29582"/>
                    <a:pt x="118254" y="29531"/>
                    <a:pt x="117774" y="29531"/>
                  </a:cubicBezTo>
                  <a:cubicBezTo>
                    <a:pt x="115916" y="29531"/>
                    <a:pt x="114117" y="30298"/>
                    <a:pt x="112821" y="31694"/>
                  </a:cubicBezTo>
                  <a:cubicBezTo>
                    <a:pt x="111548" y="30314"/>
                    <a:pt x="109756" y="29534"/>
                    <a:pt x="107874" y="29534"/>
                  </a:cubicBezTo>
                  <a:cubicBezTo>
                    <a:pt x="107391" y="29534"/>
                    <a:pt x="106907" y="29588"/>
                    <a:pt x="106432" y="29687"/>
                  </a:cubicBezTo>
                  <a:cubicBezTo>
                    <a:pt x="106468" y="25529"/>
                    <a:pt x="109642" y="23450"/>
                    <a:pt x="112818" y="23450"/>
                  </a:cubicBezTo>
                  <a:close/>
                  <a:moveTo>
                    <a:pt x="136132" y="23450"/>
                  </a:moveTo>
                  <a:cubicBezTo>
                    <a:pt x="139308" y="23450"/>
                    <a:pt x="142484" y="25529"/>
                    <a:pt x="142525" y="29687"/>
                  </a:cubicBezTo>
                  <a:cubicBezTo>
                    <a:pt x="142051" y="29585"/>
                    <a:pt x="141574" y="29535"/>
                    <a:pt x="141100" y="29535"/>
                  </a:cubicBezTo>
                  <a:cubicBezTo>
                    <a:pt x="139242" y="29535"/>
                    <a:pt x="137437" y="30301"/>
                    <a:pt x="136145" y="31694"/>
                  </a:cubicBezTo>
                  <a:cubicBezTo>
                    <a:pt x="134863" y="30314"/>
                    <a:pt x="133071" y="29534"/>
                    <a:pt x="131190" y="29534"/>
                  </a:cubicBezTo>
                  <a:cubicBezTo>
                    <a:pt x="130706" y="29534"/>
                    <a:pt x="130222" y="29588"/>
                    <a:pt x="129747" y="29687"/>
                  </a:cubicBezTo>
                  <a:cubicBezTo>
                    <a:pt x="129783" y="25529"/>
                    <a:pt x="132957" y="23450"/>
                    <a:pt x="136132" y="23450"/>
                  </a:cubicBezTo>
                  <a:close/>
                  <a:moveTo>
                    <a:pt x="89290" y="23558"/>
                  </a:moveTo>
                  <a:cubicBezTo>
                    <a:pt x="92466" y="23558"/>
                    <a:pt x="95642" y="25636"/>
                    <a:pt x="95679" y="29792"/>
                  </a:cubicBezTo>
                  <a:lnTo>
                    <a:pt x="95679" y="29792"/>
                  </a:lnTo>
                  <a:cubicBezTo>
                    <a:pt x="95202" y="29689"/>
                    <a:pt x="94721" y="29638"/>
                    <a:pt x="94245" y="29638"/>
                  </a:cubicBezTo>
                  <a:cubicBezTo>
                    <a:pt x="92389" y="29638"/>
                    <a:pt x="90595" y="30406"/>
                    <a:pt x="89299" y="31801"/>
                  </a:cubicBezTo>
                  <a:cubicBezTo>
                    <a:pt x="88025" y="30429"/>
                    <a:pt x="86246" y="29642"/>
                    <a:pt x="84376" y="29642"/>
                  </a:cubicBezTo>
                  <a:cubicBezTo>
                    <a:pt x="84365" y="29642"/>
                    <a:pt x="84355" y="29642"/>
                    <a:pt x="84344" y="29642"/>
                  </a:cubicBezTo>
                  <a:cubicBezTo>
                    <a:pt x="83860" y="29642"/>
                    <a:pt x="83376" y="29687"/>
                    <a:pt x="82902" y="29794"/>
                  </a:cubicBezTo>
                  <a:cubicBezTo>
                    <a:pt x="82937" y="25637"/>
                    <a:pt x="86114" y="23558"/>
                    <a:pt x="89290" y="23558"/>
                  </a:cubicBezTo>
                  <a:close/>
                  <a:moveTo>
                    <a:pt x="42335" y="23651"/>
                  </a:moveTo>
                  <a:cubicBezTo>
                    <a:pt x="45511" y="23651"/>
                    <a:pt x="48686" y="25727"/>
                    <a:pt x="48726" y="29884"/>
                  </a:cubicBezTo>
                  <a:cubicBezTo>
                    <a:pt x="48251" y="29782"/>
                    <a:pt x="47772" y="29732"/>
                    <a:pt x="47298" y="29732"/>
                  </a:cubicBezTo>
                  <a:cubicBezTo>
                    <a:pt x="45434" y="29732"/>
                    <a:pt x="43630" y="30499"/>
                    <a:pt x="42337" y="31891"/>
                  </a:cubicBezTo>
                  <a:cubicBezTo>
                    <a:pt x="41056" y="30511"/>
                    <a:pt x="39264" y="29731"/>
                    <a:pt x="37382" y="29731"/>
                  </a:cubicBezTo>
                  <a:cubicBezTo>
                    <a:pt x="36898" y="29731"/>
                    <a:pt x="36415" y="29785"/>
                    <a:pt x="35940" y="29884"/>
                  </a:cubicBezTo>
                  <a:cubicBezTo>
                    <a:pt x="35980" y="25729"/>
                    <a:pt x="39158" y="23651"/>
                    <a:pt x="42335" y="23651"/>
                  </a:cubicBezTo>
                  <a:close/>
                  <a:moveTo>
                    <a:pt x="65651" y="23651"/>
                  </a:moveTo>
                  <a:cubicBezTo>
                    <a:pt x="68826" y="23651"/>
                    <a:pt x="72001" y="25727"/>
                    <a:pt x="72041" y="29884"/>
                  </a:cubicBezTo>
                  <a:cubicBezTo>
                    <a:pt x="71568" y="29782"/>
                    <a:pt x="71091" y="29732"/>
                    <a:pt x="70617" y="29732"/>
                  </a:cubicBezTo>
                  <a:cubicBezTo>
                    <a:pt x="68758" y="29732"/>
                    <a:pt x="66952" y="30499"/>
                    <a:pt x="65653" y="31891"/>
                  </a:cubicBezTo>
                  <a:cubicBezTo>
                    <a:pt x="64371" y="30511"/>
                    <a:pt x="62579" y="29731"/>
                    <a:pt x="60697" y="29731"/>
                  </a:cubicBezTo>
                  <a:cubicBezTo>
                    <a:pt x="60214" y="29731"/>
                    <a:pt x="59730" y="29785"/>
                    <a:pt x="59255" y="29884"/>
                  </a:cubicBezTo>
                  <a:cubicBezTo>
                    <a:pt x="59295" y="25729"/>
                    <a:pt x="62473" y="23651"/>
                    <a:pt x="65651" y="23651"/>
                  </a:cubicBezTo>
                  <a:close/>
                  <a:moveTo>
                    <a:pt x="18808" y="23757"/>
                  </a:moveTo>
                  <a:cubicBezTo>
                    <a:pt x="21978" y="23757"/>
                    <a:pt x="25149" y="25829"/>
                    <a:pt x="25196" y="29978"/>
                  </a:cubicBezTo>
                  <a:lnTo>
                    <a:pt x="25196" y="29978"/>
                  </a:lnTo>
                  <a:cubicBezTo>
                    <a:pt x="24721" y="29876"/>
                    <a:pt x="24243" y="29826"/>
                    <a:pt x="23769" y="29826"/>
                  </a:cubicBezTo>
                  <a:cubicBezTo>
                    <a:pt x="21911" y="29826"/>
                    <a:pt x="20114" y="30592"/>
                    <a:pt x="18825" y="31981"/>
                  </a:cubicBezTo>
                  <a:cubicBezTo>
                    <a:pt x="17544" y="30610"/>
                    <a:pt x="15752" y="29821"/>
                    <a:pt x="13870" y="29821"/>
                  </a:cubicBezTo>
                  <a:cubicBezTo>
                    <a:pt x="13386" y="29830"/>
                    <a:pt x="12902" y="29875"/>
                    <a:pt x="12427" y="29982"/>
                  </a:cubicBezTo>
                  <a:cubicBezTo>
                    <a:pt x="12463" y="25834"/>
                    <a:pt x="15635" y="23757"/>
                    <a:pt x="18808" y="23757"/>
                  </a:cubicBezTo>
                  <a:close/>
                  <a:moveTo>
                    <a:pt x="117967" y="29909"/>
                  </a:moveTo>
                  <a:cubicBezTo>
                    <a:pt x="118392" y="29909"/>
                    <a:pt x="118820" y="29948"/>
                    <a:pt x="119245" y="30027"/>
                  </a:cubicBezTo>
                  <a:cubicBezTo>
                    <a:pt x="118253" y="31208"/>
                    <a:pt x="117671" y="32700"/>
                    <a:pt x="117757" y="34292"/>
                  </a:cubicBezTo>
                  <a:lnTo>
                    <a:pt x="117757" y="34292"/>
                  </a:lnTo>
                  <a:cubicBezTo>
                    <a:pt x="116507" y="32989"/>
                    <a:pt x="114740" y="32159"/>
                    <a:pt x="112880" y="32159"/>
                  </a:cubicBezTo>
                  <a:cubicBezTo>
                    <a:pt x="112860" y="32159"/>
                    <a:pt x="112840" y="32160"/>
                    <a:pt x="112821" y="32160"/>
                  </a:cubicBezTo>
                  <a:cubicBezTo>
                    <a:pt x="114158" y="30712"/>
                    <a:pt x="116031" y="29909"/>
                    <a:pt x="117967" y="29909"/>
                  </a:cubicBezTo>
                  <a:close/>
                  <a:moveTo>
                    <a:pt x="84144" y="30017"/>
                  </a:moveTo>
                  <a:cubicBezTo>
                    <a:pt x="86080" y="30017"/>
                    <a:pt x="87953" y="30820"/>
                    <a:pt x="89290" y="32267"/>
                  </a:cubicBezTo>
                  <a:cubicBezTo>
                    <a:pt x="89271" y="32267"/>
                    <a:pt x="89251" y="32267"/>
                    <a:pt x="89231" y="32267"/>
                  </a:cubicBezTo>
                  <a:cubicBezTo>
                    <a:pt x="87362" y="32267"/>
                    <a:pt x="85595" y="33105"/>
                    <a:pt x="84353" y="34409"/>
                  </a:cubicBezTo>
                  <a:cubicBezTo>
                    <a:pt x="84443" y="32814"/>
                    <a:pt x="83851" y="31317"/>
                    <a:pt x="82866" y="30135"/>
                  </a:cubicBezTo>
                  <a:cubicBezTo>
                    <a:pt x="83291" y="30056"/>
                    <a:pt x="83719" y="30017"/>
                    <a:pt x="84144" y="30017"/>
                  </a:cubicBezTo>
                  <a:close/>
                  <a:moveTo>
                    <a:pt x="94437" y="30017"/>
                  </a:moveTo>
                  <a:cubicBezTo>
                    <a:pt x="94862" y="30017"/>
                    <a:pt x="95289" y="30056"/>
                    <a:pt x="95715" y="30135"/>
                  </a:cubicBezTo>
                  <a:cubicBezTo>
                    <a:pt x="94729" y="31317"/>
                    <a:pt x="94138" y="32814"/>
                    <a:pt x="94228" y="34409"/>
                  </a:cubicBezTo>
                  <a:cubicBezTo>
                    <a:pt x="92977" y="33105"/>
                    <a:pt x="91218" y="32267"/>
                    <a:pt x="89350" y="32267"/>
                  </a:cubicBezTo>
                  <a:cubicBezTo>
                    <a:pt x="89333" y="32267"/>
                    <a:pt x="89316" y="32267"/>
                    <a:pt x="89299" y="32267"/>
                  </a:cubicBezTo>
                  <a:lnTo>
                    <a:pt x="89299" y="32267"/>
                  </a:lnTo>
                  <a:cubicBezTo>
                    <a:pt x="90637" y="30820"/>
                    <a:pt x="92504" y="30017"/>
                    <a:pt x="94437" y="30017"/>
                  </a:cubicBezTo>
                  <a:close/>
                  <a:moveTo>
                    <a:pt x="47484" y="30107"/>
                  </a:moveTo>
                  <a:cubicBezTo>
                    <a:pt x="47908" y="30107"/>
                    <a:pt x="48336" y="30145"/>
                    <a:pt x="48762" y="30224"/>
                  </a:cubicBezTo>
                  <a:cubicBezTo>
                    <a:pt x="47767" y="31407"/>
                    <a:pt x="47185" y="32912"/>
                    <a:pt x="47275" y="34498"/>
                  </a:cubicBezTo>
                  <a:cubicBezTo>
                    <a:pt x="46024" y="33195"/>
                    <a:pt x="44256" y="32357"/>
                    <a:pt x="42396" y="32357"/>
                  </a:cubicBezTo>
                  <a:cubicBezTo>
                    <a:pt x="42377" y="32357"/>
                    <a:pt x="42357" y="32357"/>
                    <a:pt x="42337" y="32357"/>
                  </a:cubicBezTo>
                  <a:cubicBezTo>
                    <a:pt x="43675" y="30909"/>
                    <a:pt x="45548" y="30107"/>
                    <a:pt x="47484" y="30107"/>
                  </a:cubicBezTo>
                  <a:close/>
                  <a:moveTo>
                    <a:pt x="60497" y="30107"/>
                  </a:moveTo>
                  <a:cubicBezTo>
                    <a:pt x="62433" y="30107"/>
                    <a:pt x="64308" y="30911"/>
                    <a:pt x="65653" y="32366"/>
                  </a:cubicBezTo>
                  <a:lnTo>
                    <a:pt x="65653" y="32366"/>
                  </a:lnTo>
                  <a:cubicBezTo>
                    <a:pt x="65650" y="32366"/>
                    <a:pt x="65647" y="32366"/>
                    <a:pt x="65644" y="32366"/>
                  </a:cubicBezTo>
                  <a:cubicBezTo>
                    <a:pt x="65624" y="32366"/>
                    <a:pt x="65604" y="32366"/>
                    <a:pt x="65584" y="32366"/>
                  </a:cubicBezTo>
                  <a:cubicBezTo>
                    <a:pt x="63715" y="32366"/>
                    <a:pt x="61957" y="33195"/>
                    <a:pt x="60706" y="34498"/>
                  </a:cubicBezTo>
                  <a:cubicBezTo>
                    <a:pt x="60796" y="32912"/>
                    <a:pt x="60214" y="31407"/>
                    <a:pt x="59219" y="30224"/>
                  </a:cubicBezTo>
                  <a:cubicBezTo>
                    <a:pt x="59644" y="30145"/>
                    <a:pt x="60072" y="30107"/>
                    <a:pt x="60497" y="30107"/>
                  </a:cubicBezTo>
                  <a:close/>
                  <a:moveTo>
                    <a:pt x="106093" y="25399"/>
                  </a:moveTo>
                  <a:cubicBezTo>
                    <a:pt x="106554" y="25399"/>
                    <a:pt x="107019" y="25445"/>
                    <a:pt x="107480" y="25538"/>
                  </a:cubicBezTo>
                  <a:cubicBezTo>
                    <a:pt x="106477" y="26801"/>
                    <a:pt x="105930" y="28395"/>
                    <a:pt x="106136" y="30070"/>
                  </a:cubicBezTo>
                  <a:lnTo>
                    <a:pt x="106136" y="30070"/>
                  </a:lnTo>
                  <a:cubicBezTo>
                    <a:pt x="106645" y="29957"/>
                    <a:pt x="107158" y="29902"/>
                    <a:pt x="107667" y="29902"/>
                  </a:cubicBezTo>
                  <a:cubicBezTo>
                    <a:pt x="109601" y="29902"/>
                    <a:pt x="111474" y="30700"/>
                    <a:pt x="112821" y="32160"/>
                  </a:cubicBezTo>
                  <a:cubicBezTo>
                    <a:pt x="112802" y="32160"/>
                    <a:pt x="112783" y="32160"/>
                    <a:pt x="112764" y="32160"/>
                  </a:cubicBezTo>
                  <a:cubicBezTo>
                    <a:pt x="110778" y="32160"/>
                    <a:pt x="108911" y="33096"/>
                    <a:pt x="107659" y="34543"/>
                  </a:cubicBezTo>
                  <a:cubicBezTo>
                    <a:pt x="107785" y="32877"/>
                    <a:pt x="107175" y="31300"/>
                    <a:pt x="106127" y="30072"/>
                  </a:cubicBezTo>
                  <a:cubicBezTo>
                    <a:pt x="106130" y="30071"/>
                    <a:pt x="106132" y="30071"/>
                    <a:pt x="106134" y="30070"/>
                  </a:cubicBezTo>
                  <a:lnTo>
                    <a:pt x="106134" y="30070"/>
                  </a:lnTo>
                  <a:lnTo>
                    <a:pt x="106127" y="30063"/>
                  </a:lnTo>
                  <a:cubicBezTo>
                    <a:pt x="104875" y="28607"/>
                    <a:pt x="102990" y="27652"/>
                    <a:pt x="100995" y="27652"/>
                  </a:cubicBezTo>
                  <a:cubicBezTo>
                    <a:pt x="100979" y="27652"/>
                    <a:pt x="100964" y="27652"/>
                    <a:pt x="100948" y="27653"/>
                  </a:cubicBezTo>
                  <a:lnTo>
                    <a:pt x="100948" y="27653"/>
                  </a:lnTo>
                  <a:cubicBezTo>
                    <a:pt x="102286" y="26199"/>
                    <a:pt x="104161" y="25399"/>
                    <a:pt x="106093" y="25399"/>
                  </a:cubicBezTo>
                  <a:close/>
                  <a:moveTo>
                    <a:pt x="13651" y="30209"/>
                  </a:moveTo>
                  <a:cubicBezTo>
                    <a:pt x="15587" y="30209"/>
                    <a:pt x="17458" y="31009"/>
                    <a:pt x="18799" y="32455"/>
                  </a:cubicBezTo>
                  <a:lnTo>
                    <a:pt x="18799" y="32455"/>
                  </a:lnTo>
                  <a:cubicBezTo>
                    <a:pt x="18788" y="32455"/>
                    <a:pt x="18777" y="32455"/>
                    <a:pt x="18766" y="32455"/>
                  </a:cubicBezTo>
                  <a:cubicBezTo>
                    <a:pt x="16897" y="32455"/>
                    <a:pt x="15129" y="33294"/>
                    <a:pt x="13888" y="34597"/>
                  </a:cubicBezTo>
                  <a:cubicBezTo>
                    <a:pt x="13968" y="33002"/>
                    <a:pt x="13386" y="31497"/>
                    <a:pt x="12391" y="30323"/>
                  </a:cubicBezTo>
                  <a:cubicBezTo>
                    <a:pt x="12811" y="30247"/>
                    <a:pt x="13233" y="30209"/>
                    <a:pt x="13651" y="30209"/>
                  </a:cubicBezTo>
                  <a:close/>
                  <a:moveTo>
                    <a:pt x="23971" y="30205"/>
                  </a:moveTo>
                  <a:cubicBezTo>
                    <a:pt x="24396" y="30205"/>
                    <a:pt x="24824" y="30244"/>
                    <a:pt x="25250" y="30323"/>
                  </a:cubicBezTo>
                  <a:cubicBezTo>
                    <a:pt x="24255" y="31497"/>
                    <a:pt x="23673" y="33002"/>
                    <a:pt x="23753" y="34597"/>
                  </a:cubicBezTo>
                  <a:cubicBezTo>
                    <a:pt x="22512" y="33294"/>
                    <a:pt x="20744" y="32455"/>
                    <a:pt x="18884" y="32455"/>
                  </a:cubicBezTo>
                  <a:cubicBezTo>
                    <a:pt x="18864" y="32455"/>
                    <a:pt x="18845" y="32455"/>
                    <a:pt x="18825" y="32455"/>
                  </a:cubicBezTo>
                  <a:cubicBezTo>
                    <a:pt x="20162" y="31008"/>
                    <a:pt x="22036" y="30205"/>
                    <a:pt x="23971" y="30205"/>
                  </a:cubicBezTo>
                  <a:close/>
                  <a:moveTo>
                    <a:pt x="35606" y="25605"/>
                  </a:moveTo>
                  <a:cubicBezTo>
                    <a:pt x="36068" y="25605"/>
                    <a:pt x="36534" y="25651"/>
                    <a:pt x="36997" y="25744"/>
                  </a:cubicBezTo>
                  <a:cubicBezTo>
                    <a:pt x="35993" y="26999"/>
                    <a:pt x="35438" y="28593"/>
                    <a:pt x="35644" y="30269"/>
                  </a:cubicBezTo>
                  <a:cubicBezTo>
                    <a:pt x="36150" y="30158"/>
                    <a:pt x="36661" y="30103"/>
                    <a:pt x="37168" y="30103"/>
                  </a:cubicBezTo>
                  <a:cubicBezTo>
                    <a:pt x="39104" y="30103"/>
                    <a:pt x="40980" y="30899"/>
                    <a:pt x="42329" y="32357"/>
                  </a:cubicBezTo>
                  <a:lnTo>
                    <a:pt x="42329" y="32357"/>
                  </a:lnTo>
                  <a:cubicBezTo>
                    <a:pt x="42313" y="32357"/>
                    <a:pt x="42297" y="32357"/>
                    <a:pt x="42282" y="32357"/>
                  </a:cubicBezTo>
                  <a:cubicBezTo>
                    <a:pt x="40295" y="32357"/>
                    <a:pt x="38428" y="33302"/>
                    <a:pt x="37176" y="34749"/>
                  </a:cubicBezTo>
                  <a:cubicBezTo>
                    <a:pt x="37302" y="33074"/>
                    <a:pt x="36692" y="31497"/>
                    <a:pt x="35644" y="30269"/>
                  </a:cubicBezTo>
                  <a:cubicBezTo>
                    <a:pt x="34392" y="28813"/>
                    <a:pt x="32507" y="27858"/>
                    <a:pt x="30511" y="27858"/>
                  </a:cubicBezTo>
                  <a:cubicBezTo>
                    <a:pt x="30496" y="27858"/>
                    <a:pt x="30480" y="27859"/>
                    <a:pt x="30465" y="27859"/>
                  </a:cubicBezTo>
                  <a:lnTo>
                    <a:pt x="30465" y="27859"/>
                  </a:lnTo>
                  <a:cubicBezTo>
                    <a:pt x="31803" y="26405"/>
                    <a:pt x="33672" y="25605"/>
                    <a:pt x="35606" y="25605"/>
                  </a:cubicBezTo>
                  <a:close/>
                  <a:moveTo>
                    <a:pt x="124475" y="28056"/>
                  </a:moveTo>
                  <a:cubicBezTo>
                    <a:pt x="127650" y="28056"/>
                    <a:pt x="130827" y="30135"/>
                    <a:pt x="130867" y="34292"/>
                  </a:cubicBezTo>
                  <a:cubicBezTo>
                    <a:pt x="130389" y="34187"/>
                    <a:pt x="129906" y="34136"/>
                    <a:pt x="129427" y="34136"/>
                  </a:cubicBezTo>
                  <a:cubicBezTo>
                    <a:pt x="127574" y="34136"/>
                    <a:pt x="125776" y="34904"/>
                    <a:pt x="124487" y="36299"/>
                  </a:cubicBezTo>
                  <a:cubicBezTo>
                    <a:pt x="123213" y="34927"/>
                    <a:pt x="121434" y="34140"/>
                    <a:pt x="119564" y="34140"/>
                  </a:cubicBezTo>
                  <a:cubicBezTo>
                    <a:pt x="119553" y="34140"/>
                    <a:pt x="119543" y="34140"/>
                    <a:pt x="119532" y="34140"/>
                  </a:cubicBezTo>
                  <a:cubicBezTo>
                    <a:pt x="119048" y="34140"/>
                    <a:pt x="118564" y="34185"/>
                    <a:pt x="118089" y="34292"/>
                  </a:cubicBezTo>
                  <a:cubicBezTo>
                    <a:pt x="118125" y="30135"/>
                    <a:pt x="121299" y="28056"/>
                    <a:pt x="124475" y="28056"/>
                  </a:cubicBezTo>
                  <a:close/>
                  <a:moveTo>
                    <a:pt x="100943" y="28163"/>
                  </a:moveTo>
                  <a:cubicBezTo>
                    <a:pt x="104120" y="28163"/>
                    <a:pt x="107296" y="30242"/>
                    <a:pt x="107337" y="34400"/>
                  </a:cubicBezTo>
                  <a:cubicBezTo>
                    <a:pt x="106858" y="34295"/>
                    <a:pt x="106375" y="34244"/>
                    <a:pt x="105896" y="34244"/>
                  </a:cubicBezTo>
                  <a:cubicBezTo>
                    <a:pt x="104045" y="34244"/>
                    <a:pt x="102248" y="35008"/>
                    <a:pt x="100952" y="36393"/>
                  </a:cubicBezTo>
                  <a:lnTo>
                    <a:pt x="100952" y="36393"/>
                  </a:lnTo>
                  <a:cubicBezTo>
                    <a:pt x="99679" y="35024"/>
                    <a:pt x="97893" y="34247"/>
                    <a:pt x="96025" y="34247"/>
                  </a:cubicBezTo>
                  <a:cubicBezTo>
                    <a:pt x="96014" y="34247"/>
                    <a:pt x="96004" y="34247"/>
                    <a:pt x="95993" y="34248"/>
                  </a:cubicBezTo>
                  <a:cubicBezTo>
                    <a:pt x="95509" y="34248"/>
                    <a:pt x="95025" y="34292"/>
                    <a:pt x="94550" y="34400"/>
                  </a:cubicBezTo>
                  <a:cubicBezTo>
                    <a:pt x="94590" y="30242"/>
                    <a:pt x="97767" y="28163"/>
                    <a:pt x="100943" y="28163"/>
                  </a:cubicBezTo>
                  <a:close/>
                  <a:moveTo>
                    <a:pt x="77631" y="28160"/>
                  </a:moveTo>
                  <a:cubicBezTo>
                    <a:pt x="80803" y="28160"/>
                    <a:pt x="83975" y="30235"/>
                    <a:pt x="84021" y="34387"/>
                  </a:cubicBezTo>
                  <a:lnTo>
                    <a:pt x="84021" y="34387"/>
                  </a:lnTo>
                  <a:cubicBezTo>
                    <a:pt x="83552" y="34288"/>
                    <a:pt x="83080" y="34239"/>
                    <a:pt x="82612" y="34239"/>
                  </a:cubicBezTo>
                  <a:cubicBezTo>
                    <a:pt x="80751" y="34239"/>
                    <a:pt x="78950" y="35006"/>
                    <a:pt x="77651" y="36398"/>
                  </a:cubicBezTo>
                  <a:cubicBezTo>
                    <a:pt x="76377" y="35026"/>
                    <a:pt x="74589" y="34247"/>
                    <a:pt x="72710" y="34247"/>
                  </a:cubicBezTo>
                  <a:cubicBezTo>
                    <a:pt x="72699" y="34247"/>
                    <a:pt x="72688" y="34247"/>
                    <a:pt x="72678" y="34248"/>
                  </a:cubicBezTo>
                  <a:cubicBezTo>
                    <a:pt x="72194" y="34248"/>
                    <a:pt x="71710" y="34292"/>
                    <a:pt x="71235" y="34400"/>
                  </a:cubicBezTo>
                  <a:cubicBezTo>
                    <a:pt x="71275" y="30241"/>
                    <a:pt x="74454" y="28160"/>
                    <a:pt x="77631" y="28160"/>
                  </a:cubicBezTo>
                  <a:close/>
                  <a:moveTo>
                    <a:pt x="53992" y="28260"/>
                  </a:moveTo>
                  <a:cubicBezTo>
                    <a:pt x="57167" y="28260"/>
                    <a:pt x="60343" y="30336"/>
                    <a:pt x="60384" y="34488"/>
                  </a:cubicBezTo>
                  <a:lnTo>
                    <a:pt x="60384" y="34488"/>
                  </a:lnTo>
                  <a:cubicBezTo>
                    <a:pt x="59912" y="34387"/>
                    <a:pt x="59436" y="34338"/>
                    <a:pt x="58965" y="34338"/>
                  </a:cubicBezTo>
                  <a:cubicBezTo>
                    <a:pt x="57104" y="34338"/>
                    <a:pt x="55304" y="35104"/>
                    <a:pt x="54004" y="36497"/>
                  </a:cubicBezTo>
                  <a:cubicBezTo>
                    <a:pt x="52723" y="35117"/>
                    <a:pt x="50931" y="34337"/>
                    <a:pt x="49049" y="34337"/>
                  </a:cubicBezTo>
                  <a:cubicBezTo>
                    <a:pt x="48565" y="34337"/>
                    <a:pt x="48081" y="34391"/>
                    <a:pt x="47606" y="34489"/>
                  </a:cubicBezTo>
                  <a:cubicBezTo>
                    <a:pt x="47642" y="30336"/>
                    <a:pt x="50816" y="28260"/>
                    <a:pt x="53992" y="28260"/>
                  </a:cubicBezTo>
                  <a:close/>
                  <a:moveTo>
                    <a:pt x="7166" y="28348"/>
                  </a:moveTo>
                  <a:cubicBezTo>
                    <a:pt x="10341" y="28348"/>
                    <a:pt x="13516" y="30427"/>
                    <a:pt x="13556" y="34588"/>
                  </a:cubicBezTo>
                  <a:cubicBezTo>
                    <a:pt x="13083" y="34486"/>
                    <a:pt x="12605" y="34436"/>
                    <a:pt x="12131" y="34436"/>
                  </a:cubicBezTo>
                  <a:cubicBezTo>
                    <a:pt x="10273" y="34436"/>
                    <a:pt x="8469" y="35201"/>
                    <a:pt x="7176" y="36586"/>
                  </a:cubicBezTo>
                  <a:cubicBezTo>
                    <a:pt x="5893" y="35223"/>
                    <a:pt x="4106" y="34445"/>
                    <a:pt x="2227" y="34445"/>
                  </a:cubicBezTo>
                  <a:cubicBezTo>
                    <a:pt x="2216" y="34445"/>
                    <a:pt x="2205" y="34445"/>
                    <a:pt x="2194" y="34445"/>
                  </a:cubicBezTo>
                  <a:lnTo>
                    <a:pt x="2212" y="34427"/>
                  </a:lnTo>
                  <a:cubicBezTo>
                    <a:pt x="1728" y="34427"/>
                    <a:pt x="1245" y="34481"/>
                    <a:pt x="770" y="34588"/>
                  </a:cubicBezTo>
                  <a:cubicBezTo>
                    <a:pt x="810" y="30429"/>
                    <a:pt x="3988" y="28348"/>
                    <a:pt x="7166" y="28348"/>
                  </a:cubicBezTo>
                  <a:close/>
                  <a:moveTo>
                    <a:pt x="30465" y="28364"/>
                  </a:moveTo>
                  <a:cubicBezTo>
                    <a:pt x="33638" y="28364"/>
                    <a:pt x="36811" y="30439"/>
                    <a:pt x="36854" y="34593"/>
                  </a:cubicBezTo>
                  <a:lnTo>
                    <a:pt x="36854" y="34593"/>
                  </a:lnTo>
                  <a:cubicBezTo>
                    <a:pt x="36384" y="34494"/>
                    <a:pt x="35912" y="34445"/>
                    <a:pt x="35443" y="34445"/>
                  </a:cubicBezTo>
                  <a:cubicBezTo>
                    <a:pt x="33580" y="34445"/>
                    <a:pt x="31775" y="35212"/>
                    <a:pt x="30483" y="36604"/>
                  </a:cubicBezTo>
                  <a:cubicBezTo>
                    <a:pt x="29201" y="35224"/>
                    <a:pt x="27409" y="34445"/>
                    <a:pt x="25528" y="34445"/>
                  </a:cubicBezTo>
                  <a:cubicBezTo>
                    <a:pt x="25044" y="34445"/>
                    <a:pt x="24560" y="34498"/>
                    <a:pt x="24085" y="34597"/>
                  </a:cubicBezTo>
                  <a:cubicBezTo>
                    <a:pt x="24116" y="30443"/>
                    <a:pt x="27290" y="28364"/>
                    <a:pt x="30465" y="28364"/>
                  </a:cubicBezTo>
                  <a:close/>
                  <a:moveTo>
                    <a:pt x="119327" y="34515"/>
                  </a:moveTo>
                  <a:cubicBezTo>
                    <a:pt x="121267" y="34515"/>
                    <a:pt x="123141" y="35318"/>
                    <a:pt x="124478" y="36765"/>
                  </a:cubicBezTo>
                  <a:cubicBezTo>
                    <a:pt x="124458" y="36765"/>
                    <a:pt x="124439" y="36765"/>
                    <a:pt x="124419" y="36765"/>
                  </a:cubicBezTo>
                  <a:cubicBezTo>
                    <a:pt x="122550" y="36765"/>
                    <a:pt x="120782" y="37604"/>
                    <a:pt x="119541" y="38907"/>
                  </a:cubicBezTo>
                  <a:cubicBezTo>
                    <a:pt x="119622" y="37312"/>
                    <a:pt x="119039" y="35816"/>
                    <a:pt x="118045" y="34633"/>
                  </a:cubicBezTo>
                  <a:cubicBezTo>
                    <a:pt x="118472" y="34554"/>
                    <a:pt x="118901" y="34515"/>
                    <a:pt x="119327" y="34515"/>
                  </a:cubicBezTo>
                  <a:close/>
                  <a:moveTo>
                    <a:pt x="129624" y="34515"/>
                  </a:moveTo>
                  <a:cubicBezTo>
                    <a:pt x="130049" y="34515"/>
                    <a:pt x="130477" y="34554"/>
                    <a:pt x="130903" y="34633"/>
                  </a:cubicBezTo>
                  <a:cubicBezTo>
                    <a:pt x="129908" y="35816"/>
                    <a:pt x="129326" y="37312"/>
                    <a:pt x="129415" y="38907"/>
                  </a:cubicBezTo>
                  <a:cubicBezTo>
                    <a:pt x="128165" y="37604"/>
                    <a:pt x="126397" y="36765"/>
                    <a:pt x="124537" y="36765"/>
                  </a:cubicBezTo>
                  <a:cubicBezTo>
                    <a:pt x="124517" y="36765"/>
                    <a:pt x="124498" y="36765"/>
                    <a:pt x="124478" y="36765"/>
                  </a:cubicBezTo>
                  <a:cubicBezTo>
                    <a:pt x="125815" y="35318"/>
                    <a:pt x="127689" y="34515"/>
                    <a:pt x="129624" y="34515"/>
                  </a:cubicBezTo>
                  <a:close/>
                  <a:moveTo>
                    <a:pt x="82770" y="34620"/>
                  </a:moveTo>
                  <a:cubicBezTo>
                    <a:pt x="83198" y="34620"/>
                    <a:pt x="83629" y="34660"/>
                    <a:pt x="84057" y="34740"/>
                  </a:cubicBezTo>
                  <a:cubicBezTo>
                    <a:pt x="83556" y="35341"/>
                    <a:pt x="83152" y="36031"/>
                    <a:pt x="82893" y="36765"/>
                  </a:cubicBezTo>
                  <a:lnTo>
                    <a:pt x="82875" y="36765"/>
                  </a:lnTo>
                  <a:cubicBezTo>
                    <a:pt x="82633" y="37473"/>
                    <a:pt x="82534" y="38208"/>
                    <a:pt x="82570" y="38952"/>
                  </a:cubicBezTo>
                  <a:cubicBezTo>
                    <a:pt x="81324" y="37644"/>
                    <a:pt x="79559" y="36810"/>
                    <a:pt x="77695" y="36810"/>
                  </a:cubicBezTo>
                  <a:cubicBezTo>
                    <a:pt x="79026" y="35399"/>
                    <a:pt x="80871" y="34620"/>
                    <a:pt x="82770" y="34620"/>
                  </a:cubicBezTo>
                  <a:close/>
                  <a:moveTo>
                    <a:pt x="95806" y="34620"/>
                  </a:moveTo>
                  <a:cubicBezTo>
                    <a:pt x="97710" y="34620"/>
                    <a:pt x="99556" y="35399"/>
                    <a:pt x="100894" y="36810"/>
                  </a:cubicBezTo>
                  <a:cubicBezTo>
                    <a:pt x="99021" y="36810"/>
                    <a:pt x="97256" y="37644"/>
                    <a:pt x="96011" y="38952"/>
                  </a:cubicBezTo>
                  <a:cubicBezTo>
                    <a:pt x="96047" y="38208"/>
                    <a:pt x="95948" y="37473"/>
                    <a:pt x="95706" y="36765"/>
                  </a:cubicBezTo>
                  <a:lnTo>
                    <a:pt x="95679" y="36765"/>
                  </a:lnTo>
                  <a:cubicBezTo>
                    <a:pt x="95419" y="36031"/>
                    <a:pt x="95025" y="35341"/>
                    <a:pt x="94514" y="34740"/>
                  </a:cubicBezTo>
                  <a:cubicBezTo>
                    <a:pt x="94944" y="34660"/>
                    <a:pt x="95377" y="34620"/>
                    <a:pt x="95806" y="34620"/>
                  </a:cubicBezTo>
                  <a:close/>
                  <a:moveTo>
                    <a:pt x="59142" y="34720"/>
                  </a:moveTo>
                  <a:cubicBezTo>
                    <a:pt x="59570" y="34720"/>
                    <a:pt x="60000" y="34759"/>
                    <a:pt x="60429" y="34839"/>
                  </a:cubicBezTo>
                  <a:cubicBezTo>
                    <a:pt x="59434" y="36022"/>
                    <a:pt x="58852" y="37518"/>
                    <a:pt x="58941" y="39113"/>
                  </a:cubicBezTo>
                  <a:cubicBezTo>
                    <a:pt x="57691" y="37810"/>
                    <a:pt x="55923" y="36971"/>
                    <a:pt x="54063" y="36971"/>
                  </a:cubicBezTo>
                  <a:cubicBezTo>
                    <a:pt x="54043" y="36971"/>
                    <a:pt x="54024" y="36971"/>
                    <a:pt x="54004" y="36972"/>
                  </a:cubicBezTo>
                  <a:cubicBezTo>
                    <a:pt x="53984" y="36971"/>
                    <a:pt x="53964" y="36971"/>
                    <a:pt x="53945" y="36971"/>
                  </a:cubicBezTo>
                  <a:cubicBezTo>
                    <a:pt x="52076" y="36971"/>
                    <a:pt x="50308" y="37810"/>
                    <a:pt x="49067" y="39113"/>
                  </a:cubicBezTo>
                  <a:cubicBezTo>
                    <a:pt x="49147" y="37518"/>
                    <a:pt x="48565" y="36022"/>
                    <a:pt x="47579" y="34839"/>
                  </a:cubicBezTo>
                  <a:cubicBezTo>
                    <a:pt x="48004" y="34760"/>
                    <a:pt x="48431" y="34721"/>
                    <a:pt x="48855" y="34721"/>
                  </a:cubicBezTo>
                  <a:cubicBezTo>
                    <a:pt x="50785" y="34721"/>
                    <a:pt x="52658" y="35523"/>
                    <a:pt x="53995" y="36963"/>
                  </a:cubicBezTo>
                  <a:lnTo>
                    <a:pt x="54004" y="36963"/>
                  </a:lnTo>
                  <a:cubicBezTo>
                    <a:pt x="55339" y="35517"/>
                    <a:pt x="57210" y="34720"/>
                    <a:pt x="59142" y="34720"/>
                  </a:cubicBezTo>
                  <a:close/>
                  <a:moveTo>
                    <a:pt x="12301" y="34821"/>
                  </a:moveTo>
                  <a:cubicBezTo>
                    <a:pt x="12724" y="34821"/>
                    <a:pt x="13150" y="34859"/>
                    <a:pt x="13574" y="34938"/>
                  </a:cubicBezTo>
                  <a:cubicBezTo>
                    <a:pt x="13063" y="35538"/>
                    <a:pt x="12669" y="36228"/>
                    <a:pt x="12409" y="36972"/>
                  </a:cubicBezTo>
                  <a:lnTo>
                    <a:pt x="12382" y="36972"/>
                  </a:lnTo>
                  <a:cubicBezTo>
                    <a:pt x="12141" y="37670"/>
                    <a:pt x="12042" y="38414"/>
                    <a:pt x="12087" y="39149"/>
                  </a:cubicBezTo>
                  <a:cubicBezTo>
                    <a:pt x="10841" y="37850"/>
                    <a:pt x="9076" y="37007"/>
                    <a:pt x="7212" y="37007"/>
                  </a:cubicBezTo>
                  <a:cubicBezTo>
                    <a:pt x="8547" y="35599"/>
                    <a:pt x="10392" y="34821"/>
                    <a:pt x="12301" y="34821"/>
                  </a:cubicBezTo>
                  <a:close/>
                  <a:moveTo>
                    <a:pt x="25305" y="34821"/>
                  </a:moveTo>
                  <a:cubicBezTo>
                    <a:pt x="27216" y="34821"/>
                    <a:pt x="29067" y="35599"/>
                    <a:pt x="30402" y="37007"/>
                  </a:cubicBezTo>
                  <a:cubicBezTo>
                    <a:pt x="28538" y="37007"/>
                    <a:pt x="26764" y="37841"/>
                    <a:pt x="25519" y="39149"/>
                  </a:cubicBezTo>
                  <a:cubicBezTo>
                    <a:pt x="25563" y="38414"/>
                    <a:pt x="25456" y="37670"/>
                    <a:pt x="25223" y="36972"/>
                  </a:cubicBezTo>
                  <a:lnTo>
                    <a:pt x="25196" y="36972"/>
                  </a:lnTo>
                  <a:cubicBezTo>
                    <a:pt x="24936" y="36228"/>
                    <a:pt x="24542" y="35538"/>
                    <a:pt x="24031" y="34938"/>
                  </a:cubicBezTo>
                  <a:cubicBezTo>
                    <a:pt x="24455" y="34859"/>
                    <a:pt x="24882" y="34821"/>
                    <a:pt x="25305" y="34821"/>
                  </a:cubicBezTo>
                  <a:close/>
                  <a:moveTo>
                    <a:pt x="106096" y="34617"/>
                  </a:moveTo>
                  <a:cubicBezTo>
                    <a:pt x="106559" y="34617"/>
                    <a:pt x="107026" y="34664"/>
                    <a:pt x="107489" y="34758"/>
                  </a:cubicBezTo>
                  <a:cubicBezTo>
                    <a:pt x="106495" y="35995"/>
                    <a:pt x="105948" y="37563"/>
                    <a:pt x="106127" y="39212"/>
                  </a:cubicBezTo>
                  <a:cubicBezTo>
                    <a:pt x="104873" y="37760"/>
                    <a:pt x="103000" y="36810"/>
                    <a:pt x="101011" y="36810"/>
                  </a:cubicBezTo>
                  <a:cubicBezTo>
                    <a:pt x="102344" y="35398"/>
                    <a:pt x="104192" y="34617"/>
                    <a:pt x="106096" y="34617"/>
                  </a:cubicBezTo>
                  <a:close/>
                  <a:moveTo>
                    <a:pt x="70794" y="30109"/>
                  </a:moveTo>
                  <a:cubicBezTo>
                    <a:pt x="71289" y="30109"/>
                    <a:pt x="71788" y="30161"/>
                    <a:pt x="72283" y="30269"/>
                  </a:cubicBezTo>
                  <a:cubicBezTo>
                    <a:pt x="71289" y="31524"/>
                    <a:pt x="70742" y="33110"/>
                    <a:pt x="70939" y="34785"/>
                  </a:cubicBezTo>
                  <a:lnTo>
                    <a:pt x="70957" y="34785"/>
                  </a:lnTo>
                  <a:cubicBezTo>
                    <a:pt x="71462" y="34672"/>
                    <a:pt x="71973" y="34617"/>
                    <a:pt x="72479" y="34617"/>
                  </a:cubicBezTo>
                  <a:cubicBezTo>
                    <a:pt x="74381" y="34617"/>
                    <a:pt x="76233" y="35395"/>
                    <a:pt x="77570" y="36810"/>
                  </a:cubicBezTo>
                  <a:cubicBezTo>
                    <a:pt x="75527" y="36810"/>
                    <a:pt x="73601" y="37814"/>
                    <a:pt x="72346" y="39337"/>
                  </a:cubicBezTo>
                  <a:cubicBezTo>
                    <a:pt x="72694" y="35639"/>
                    <a:pt x="69398" y="32366"/>
                    <a:pt x="65704" y="32366"/>
                  </a:cubicBezTo>
                  <a:cubicBezTo>
                    <a:pt x="65687" y="32366"/>
                    <a:pt x="65670" y="32366"/>
                    <a:pt x="65653" y="32366"/>
                  </a:cubicBezTo>
                  <a:lnTo>
                    <a:pt x="65653" y="32366"/>
                  </a:lnTo>
                  <a:cubicBezTo>
                    <a:pt x="66994" y="30911"/>
                    <a:pt x="68863" y="30109"/>
                    <a:pt x="70794" y="30109"/>
                  </a:cubicBezTo>
                  <a:close/>
                  <a:moveTo>
                    <a:pt x="35613" y="34809"/>
                  </a:moveTo>
                  <a:cubicBezTo>
                    <a:pt x="36073" y="34809"/>
                    <a:pt x="36537" y="34854"/>
                    <a:pt x="36997" y="34946"/>
                  </a:cubicBezTo>
                  <a:cubicBezTo>
                    <a:pt x="36013" y="36189"/>
                    <a:pt x="35458" y="37762"/>
                    <a:pt x="35634" y="39407"/>
                  </a:cubicBezTo>
                  <a:lnTo>
                    <a:pt x="35634" y="39407"/>
                  </a:lnTo>
                  <a:cubicBezTo>
                    <a:pt x="34388" y="37948"/>
                    <a:pt x="32507" y="36998"/>
                    <a:pt x="30519" y="36998"/>
                  </a:cubicBezTo>
                  <a:cubicBezTo>
                    <a:pt x="31861" y="35584"/>
                    <a:pt x="33709" y="34809"/>
                    <a:pt x="35613" y="34809"/>
                  </a:cubicBezTo>
                  <a:close/>
                  <a:moveTo>
                    <a:pt x="136132" y="32662"/>
                  </a:moveTo>
                  <a:cubicBezTo>
                    <a:pt x="139308" y="32662"/>
                    <a:pt x="142484" y="34740"/>
                    <a:pt x="142525" y="38898"/>
                  </a:cubicBezTo>
                  <a:cubicBezTo>
                    <a:pt x="142046" y="38793"/>
                    <a:pt x="141563" y="38742"/>
                    <a:pt x="141084" y="38742"/>
                  </a:cubicBezTo>
                  <a:cubicBezTo>
                    <a:pt x="139231" y="38742"/>
                    <a:pt x="137433" y="39508"/>
                    <a:pt x="136145" y="40896"/>
                  </a:cubicBezTo>
                  <a:cubicBezTo>
                    <a:pt x="134863" y="39525"/>
                    <a:pt x="133071" y="38737"/>
                    <a:pt x="131190" y="38737"/>
                  </a:cubicBezTo>
                  <a:cubicBezTo>
                    <a:pt x="130706" y="38737"/>
                    <a:pt x="130222" y="38791"/>
                    <a:pt x="129747" y="38898"/>
                  </a:cubicBezTo>
                  <a:cubicBezTo>
                    <a:pt x="129783" y="34740"/>
                    <a:pt x="132957" y="32662"/>
                    <a:pt x="136132" y="32662"/>
                  </a:cubicBezTo>
                  <a:close/>
                  <a:moveTo>
                    <a:pt x="112818" y="32662"/>
                  </a:moveTo>
                  <a:cubicBezTo>
                    <a:pt x="115995" y="32662"/>
                    <a:pt x="119174" y="34740"/>
                    <a:pt x="119218" y="38898"/>
                  </a:cubicBezTo>
                  <a:cubicBezTo>
                    <a:pt x="118738" y="38793"/>
                    <a:pt x="118254" y="38742"/>
                    <a:pt x="117774" y="38742"/>
                  </a:cubicBezTo>
                  <a:cubicBezTo>
                    <a:pt x="115916" y="38742"/>
                    <a:pt x="114117" y="39510"/>
                    <a:pt x="112821" y="40905"/>
                  </a:cubicBezTo>
                  <a:cubicBezTo>
                    <a:pt x="111548" y="39525"/>
                    <a:pt x="109756" y="38746"/>
                    <a:pt x="107874" y="38746"/>
                  </a:cubicBezTo>
                  <a:cubicBezTo>
                    <a:pt x="107391" y="38746"/>
                    <a:pt x="106907" y="38791"/>
                    <a:pt x="106432" y="38898"/>
                  </a:cubicBezTo>
                  <a:cubicBezTo>
                    <a:pt x="106468" y="34740"/>
                    <a:pt x="109642" y="32662"/>
                    <a:pt x="112818" y="32662"/>
                  </a:cubicBezTo>
                  <a:close/>
                  <a:moveTo>
                    <a:pt x="89290" y="32762"/>
                  </a:moveTo>
                  <a:cubicBezTo>
                    <a:pt x="91871" y="32762"/>
                    <a:pt x="94452" y="34136"/>
                    <a:pt x="95348" y="36882"/>
                  </a:cubicBezTo>
                  <a:lnTo>
                    <a:pt x="95375" y="36882"/>
                  </a:lnTo>
                  <a:cubicBezTo>
                    <a:pt x="95572" y="37545"/>
                    <a:pt x="95679" y="38235"/>
                    <a:pt x="95688" y="38934"/>
                  </a:cubicBezTo>
                  <a:cubicBezTo>
                    <a:pt x="95213" y="38832"/>
                    <a:pt x="94735" y="38782"/>
                    <a:pt x="94260" y="38782"/>
                  </a:cubicBezTo>
                  <a:cubicBezTo>
                    <a:pt x="92399" y="38782"/>
                    <a:pt x="90599" y="39549"/>
                    <a:pt x="89299" y="40941"/>
                  </a:cubicBezTo>
                  <a:cubicBezTo>
                    <a:pt x="88018" y="39561"/>
                    <a:pt x="86226" y="38782"/>
                    <a:pt x="84344" y="38782"/>
                  </a:cubicBezTo>
                  <a:cubicBezTo>
                    <a:pt x="83860" y="38782"/>
                    <a:pt x="83376" y="38835"/>
                    <a:pt x="82902" y="38934"/>
                  </a:cubicBezTo>
                  <a:cubicBezTo>
                    <a:pt x="82902" y="38235"/>
                    <a:pt x="83009" y="37545"/>
                    <a:pt x="83215" y="36882"/>
                  </a:cubicBezTo>
                  <a:lnTo>
                    <a:pt x="83233" y="36882"/>
                  </a:lnTo>
                  <a:cubicBezTo>
                    <a:pt x="84129" y="34136"/>
                    <a:pt x="86710" y="32762"/>
                    <a:pt x="89290" y="32762"/>
                  </a:cubicBezTo>
                  <a:close/>
                  <a:moveTo>
                    <a:pt x="42338" y="32863"/>
                  </a:moveTo>
                  <a:cubicBezTo>
                    <a:pt x="45512" y="32863"/>
                    <a:pt x="48684" y="34938"/>
                    <a:pt x="48726" y="39091"/>
                  </a:cubicBezTo>
                  <a:lnTo>
                    <a:pt x="48726" y="39091"/>
                  </a:lnTo>
                  <a:cubicBezTo>
                    <a:pt x="48257" y="38992"/>
                    <a:pt x="47785" y="38943"/>
                    <a:pt x="47316" y="38943"/>
                  </a:cubicBezTo>
                  <a:cubicBezTo>
                    <a:pt x="45455" y="38943"/>
                    <a:pt x="43655" y="39710"/>
                    <a:pt x="42355" y="41102"/>
                  </a:cubicBezTo>
                  <a:cubicBezTo>
                    <a:pt x="41081" y="39730"/>
                    <a:pt x="39293" y="38952"/>
                    <a:pt x="37414" y="38952"/>
                  </a:cubicBezTo>
                  <a:cubicBezTo>
                    <a:pt x="37404" y="38952"/>
                    <a:pt x="37393" y="38952"/>
                    <a:pt x="37382" y="38952"/>
                  </a:cubicBezTo>
                  <a:cubicBezTo>
                    <a:pt x="36898" y="38952"/>
                    <a:pt x="36415" y="38997"/>
                    <a:pt x="35940" y="39104"/>
                  </a:cubicBezTo>
                  <a:cubicBezTo>
                    <a:pt x="35980" y="34944"/>
                    <a:pt x="39160" y="32863"/>
                    <a:pt x="42338" y="32863"/>
                  </a:cubicBezTo>
                  <a:close/>
                  <a:moveTo>
                    <a:pt x="65648" y="32868"/>
                  </a:moveTo>
                  <a:cubicBezTo>
                    <a:pt x="68825" y="32868"/>
                    <a:pt x="72001" y="34946"/>
                    <a:pt x="72041" y="39104"/>
                  </a:cubicBezTo>
                  <a:cubicBezTo>
                    <a:pt x="71563" y="38999"/>
                    <a:pt x="71081" y="38948"/>
                    <a:pt x="70602" y="38948"/>
                  </a:cubicBezTo>
                  <a:cubicBezTo>
                    <a:pt x="68748" y="38948"/>
                    <a:pt x="66949" y="39716"/>
                    <a:pt x="65653" y="41111"/>
                  </a:cubicBezTo>
                  <a:cubicBezTo>
                    <a:pt x="64371" y="39731"/>
                    <a:pt x="62579" y="38952"/>
                    <a:pt x="60697" y="38952"/>
                  </a:cubicBezTo>
                  <a:cubicBezTo>
                    <a:pt x="60214" y="38952"/>
                    <a:pt x="59730" y="38997"/>
                    <a:pt x="59255" y="39104"/>
                  </a:cubicBezTo>
                  <a:cubicBezTo>
                    <a:pt x="59295" y="34946"/>
                    <a:pt x="62472" y="32868"/>
                    <a:pt x="65648" y="32868"/>
                  </a:cubicBezTo>
                  <a:close/>
                  <a:moveTo>
                    <a:pt x="18803" y="32968"/>
                  </a:moveTo>
                  <a:cubicBezTo>
                    <a:pt x="21386" y="32968"/>
                    <a:pt x="23968" y="34342"/>
                    <a:pt x="24864" y="37088"/>
                  </a:cubicBezTo>
                  <a:lnTo>
                    <a:pt x="24882" y="37088"/>
                  </a:lnTo>
                  <a:cubicBezTo>
                    <a:pt x="25088" y="37751"/>
                    <a:pt x="25196" y="38441"/>
                    <a:pt x="25196" y="39140"/>
                  </a:cubicBezTo>
                  <a:cubicBezTo>
                    <a:pt x="24723" y="39038"/>
                    <a:pt x="24246" y="38988"/>
                    <a:pt x="23772" y="38988"/>
                  </a:cubicBezTo>
                  <a:cubicBezTo>
                    <a:pt x="21913" y="38988"/>
                    <a:pt x="20107" y="39755"/>
                    <a:pt x="18807" y="41147"/>
                  </a:cubicBezTo>
                  <a:cubicBezTo>
                    <a:pt x="17526" y="39767"/>
                    <a:pt x="15734" y="38988"/>
                    <a:pt x="13852" y="38988"/>
                  </a:cubicBezTo>
                  <a:cubicBezTo>
                    <a:pt x="13368" y="38988"/>
                    <a:pt x="12884" y="39041"/>
                    <a:pt x="12409" y="39140"/>
                  </a:cubicBezTo>
                  <a:cubicBezTo>
                    <a:pt x="12409" y="38441"/>
                    <a:pt x="12517" y="37751"/>
                    <a:pt x="12723" y="37088"/>
                  </a:cubicBezTo>
                  <a:lnTo>
                    <a:pt x="12741" y="37088"/>
                  </a:lnTo>
                  <a:cubicBezTo>
                    <a:pt x="13637" y="34342"/>
                    <a:pt x="16220" y="32968"/>
                    <a:pt x="18803" y="32968"/>
                  </a:cubicBezTo>
                  <a:close/>
                  <a:moveTo>
                    <a:pt x="117968" y="39112"/>
                  </a:moveTo>
                  <a:cubicBezTo>
                    <a:pt x="118392" y="39112"/>
                    <a:pt x="118820" y="39151"/>
                    <a:pt x="119245" y="39230"/>
                  </a:cubicBezTo>
                  <a:cubicBezTo>
                    <a:pt x="118726" y="39848"/>
                    <a:pt x="118322" y="40565"/>
                    <a:pt x="118063" y="41326"/>
                  </a:cubicBezTo>
                  <a:lnTo>
                    <a:pt x="118063" y="41317"/>
                  </a:lnTo>
                  <a:lnTo>
                    <a:pt x="118054" y="41344"/>
                  </a:lnTo>
                  <a:cubicBezTo>
                    <a:pt x="118054" y="41353"/>
                    <a:pt x="118045" y="41362"/>
                    <a:pt x="118036" y="41380"/>
                  </a:cubicBezTo>
                  <a:cubicBezTo>
                    <a:pt x="117812" y="42061"/>
                    <a:pt x="117713" y="42787"/>
                    <a:pt x="117758" y="43504"/>
                  </a:cubicBezTo>
                  <a:cubicBezTo>
                    <a:pt x="116508" y="42200"/>
                    <a:pt x="114748" y="41362"/>
                    <a:pt x="112888" y="41362"/>
                  </a:cubicBezTo>
                  <a:cubicBezTo>
                    <a:pt x="112869" y="41362"/>
                    <a:pt x="112849" y="41362"/>
                    <a:pt x="112830" y="41362"/>
                  </a:cubicBezTo>
                  <a:cubicBezTo>
                    <a:pt x="114167" y="39915"/>
                    <a:pt x="116034" y="39112"/>
                    <a:pt x="117968" y="39112"/>
                  </a:cubicBezTo>
                  <a:close/>
                  <a:moveTo>
                    <a:pt x="130986" y="39112"/>
                  </a:moveTo>
                  <a:cubicBezTo>
                    <a:pt x="132916" y="39112"/>
                    <a:pt x="134791" y="39915"/>
                    <a:pt x="136136" y="41362"/>
                  </a:cubicBezTo>
                  <a:cubicBezTo>
                    <a:pt x="136116" y="41362"/>
                    <a:pt x="136096" y="41362"/>
                    <a:pt x="136077" y="41362"/>
                  </a:cubicBezTo>
                  <a:cubicBezTo>
                    <a:pt x="134208" y="41362"/>
                    <a:pt x="132440" y="42200"/>
                    <a:pt x="131199" y="43504"/>
                  </a:cubicBezTo>
                  <a:cubicBezTo>
                    <a:pt x="131234" y="42787"/>
                    <a:pt x="131136" y="42070"/>
                    <a:pt x="130912" y="41389"/>
                  </a:cubicBezTo>
                  <a:lnTo>
                    <a:pt x="130912" y="41380"/>
                  </a:lnTo>
                  <a:cubicBezTo>
                    <a:pt x="130912" y="41371"/>
                    <a:pt x="130903" y="41362"/>
                    <a:pt x="130903" y="41344"/>
                  </a:cubicBezTo>
                  <a:cubicBezTo>
                    <a:pt x="130894" y="41335"/>
                    <a:pt x="130903" y="41335"/>
                    <a:pt x="130894" y="41326"/>
                  </a:cubicBezTo>
                  <a:cubicBezTo>
                    <a:pt x="130625" y="40556"/>
                    <a:pt x="130231" y="39848"/>
                    <a:pt x="129711" y="39230"/>
                  </a:cubicBezTo>
                  <a:cubicBezTo>
                    <a:pt x="130135" y="39151"/>
                    <a:pt x="130562" y="39112"/>
                    <a:pt x="130986" y="39112"/>
                  </a:cubicBezTo>
                  <a:close/>
                  <a:moveTo>
                    <a:pt x="84143" y="39166"/>
                  </a:moveTo>
                  <a:cubicBezTo>
                    <a:pt x="86077" y="39166"/>
                    <a:pt x="87946" y="39968"/>
                    <a:pt x="89290" y="41416"/>
                  </a:cubicBezTo>
                  <a:cubicBezTo>
                    <a:pt x="89271" y="41416"/>
                    <a:pt x="89251" y="41416"/>
                    <a:pt x="89231" y="41416"/>
                  </a:cubicBezTo>
                  <a:cubicBezTo>
                    <a:pt x="87362" y="41416"/>
                    <a:pt x="85595" y="42254"/>
                    <a:pt x="84353" y="43557"/>
                  </a:cubicBezTo>
                  <a:cubicBezTo>
                    <a:pt x="84434" y="41963"/>
                    <a:pt x="83851" y="40457"/>
                    <a:pt x="82866" y="39283"/>
                  </a:cubicBezTo>
                  <a:cubicBezTo>
                    <a:pt x="83291" y="39204"/>
                    <a:pt x="83719" y="39166"/>
                    <a:pt x="84143" y="39166"/>
                  </a:cubicBezTo>
                  <a:close/>
                  <a:moveTo>
                    <a:pt x="94430" y="39165"/>
                  </a:moveTo>
                  <a:cubicBezTo>
                    <a:pt x="94857" y="39165"/>
                    <a:pt x="95287" y="39204"/>
                    <a:pt x="95715" y="39283"/>
                  </a:cubicBezTo>
                  <a:cubicBezTo>
                    <a:pt x="94720" y="40466"/>
                    <a:pt x="94138" y="41963"/>
                    <a:pt x="94228" y="43557"/>
                  </a:cubicBezTo>
                  <a:cubicBezTo>
                    <a:pt x="92977" y="42254"/>
                    <a:pt x="91218" y="41416"/>
                    <a:pt x="89350" y="41416"/>
                  </a:cubicBezTo>
                  <a:cubicBezTo>
                    <a:pt x="89330" y="41416"/>
                    <a:pt x="89310" y="41416"/>
                    <a:pt x="89290" y="41416"/>
                  </a:cubicBezTo>
                  <a:cubicBezTo>
                    <a:pt x="90626" y="39963"/>
                    <a:pt x="92497" y="39165"/>
                    <a:pt x="94430" y="39165"/>
                  </a:cubicBezTo>
                  <a:close/>
                  <a:moveTo>
                    <a:pt x="47493" y="39318"/>
                  </a:moveTo>
                  <a:cubicBezTo>
                    <a:pt x="47917" y="39318"/>
                    <a:pt x="48345" y="39357"/>
                    <a:pt x="48771" y="39436"/>
                  </a:cubicBezTo>
                  <a:cubicBezTo>
                    <a:pt x="48242" y="40054"/>
                    <a:pt x="47839" y="40762"/>
                    <a:pt x="47579" y="41523"/>
                  </a:cubicBezTo>
                  <a:cubicBezTo>
                    <a:pt x="47579" y="41532"/>
                    <a:pt x="47579" y="41532"/>
                    <a:pt x="47579" y="41541"/>
                  </a:cubicBezTo>
                  <a:lnTo>
                    <a:pt x="47561" y="41586"/>
                  </a:lnTo>
                  <a:cubicBezTo>
                    <a:pt x="47337" y="42267"/>
                    <a:pt x="47239" y="42984"/>
                    <a:pt x="47275" y="43710"/>
                  </a:cubicBezTo>
                  <a:cubicBezTo>
                    <a:pt x="46033" y="42406"/>
                    <a:pt x="44274" y="41568"/>
                    <a:pt x="42406" y="41568"/>
                  </a:cubicBezTo>
                  <a:cubicBezTo>
                    <a:pt x="42386" y="41568"/>
                    <a:pt x="42366" y="41568"/>
                    <a:pt x="42346" y="41568"/>
                  </a:cubicBezTo>
                  <a:cubicBezTo>
                    <a:pt x="43684" y="40121"/>
                    <a:pt x="45557" y="39318"/>
                    <a:pt x="47493" y="39318"/>
                  </a:cubicBezTo>
                  <a:close/>
                  <a:moveTo>
                    <a:pt x="60506" y="39318"/>
                  </a:moveTo>
                  <a:cubicBezTo>
                    <a:pt x="62442" y="39318"/>
                    <a:pt x="64315" y="40121"/>
                    <a:pt x="65653" y="41568"/>
                  </a:cubicBezTo>
                  <a:cubicBezTo>
                    <a:pt x="65633" y="41568"/>
                    <a:pt x="65613" y="41568"/>
                    <a:pt x="65593" y="41568"/>
                  </a:cubicBezTo>
                  <a:cubicBezTo>
                    <a:pt x="63724" y="41568"/>
                    <a:pt x="61965" y="42398"/>
                    <a:pt x="60715" y="43710"/>
                  </a:cubicBezTo>
                  <a:cubicBezTo>
                    <a:pt x="60751" y="42984"/>
                    <a:pt x="60662" y="42267"/>
                    <a:pt x="60438" y="41586"/>
                  </a:cubicBezTo>
                  <a:cubicBezTo>
                    <a:pt x="60438" y="41577"/>
                    <a:pt x="60429" y="41559"/>
                    <a:pt x="60420" y="41550"/>
                  </a:cubicBezTo>
                  <a:cubicBezTo>
                    <a:pt x="60420" y="41541"/>
                    <a:pt x="60420" y="41532"/>
                    <a:pt x="60411" y="41532"/>
                  </a:cubicBezTo>
                  <a:cubicBezTo>
                    <a:pt x="60151" y="40762"/>
                    <a:pt x="59748" y="40054"/>
                    <a:pt x="59228" y="39436"/>
                  </a:cubicBezTo>
                  <a:cubicBezTo>
                    <a:pt x="59654" y="39357"/>
                    <a:pt x="60082" y="39318"/>
                    <a:pt x="60506" y="39318"/>
                  </a:cubicBezTo>
                  <a:close/>
                  <a:moveTo>
                    <a:pt x="23963" y="39353"/>
                  </a:moveTo>
                  <a:cubicBezTo>
                    <a:pt x="24391" y="39353"/>
                    <a:pt x="24821" y="39392"/>
                    <a:pt x="25250" y="39472"/>
                  </a:cubicBezTo>
                  <a:cubicBezTo>
                    <a:pt x="24255" y="40654"/>
                    <a:pt x="23673" y="42151"/>
                    <a:pt x="23753" y="43746"/>
                  </a:cubicBezTo>
                  <a:cubicBezTo>
                    <a:pt x="22512" y="42442"/>
                    <a:pt x="20744" y="41604"/>
                    <a:pt x="18884" y="41604"/>
                  </a:cubicBezTo>
                  <a:cubicBezTo>
                    <a:pt x="18864" y="41604"/>
                    <a:pt x="18845" y="41604"/>
                    <a:pt x="18825" y="41604"/>
                  </a:cubicBezTo>
                  <a:cubicBezTo>
                    <a:pt x="18805" y="41604"/>
                    <a:pt x="18786" y="41604"/>
                    <a:pt x="18766" y="41604"/>
                  </a:cubicBezTo>
                  <a:cubicBezTo>
                    <a:pt x="16897" y="41604"/>
                    <a:pt x="15129" y="42442"/>
                    <a:pt x="13888" y="43746"/>
                  </a:cubicBezTo>
                  <a:cubicBezTo>
                    <a:pt x="13951" y="42160"/>
                    <a:pt x="13368" y="40663"/>
                    <a:pt x="12382" y="39480"/>
                  </a:cubicBezTo>
                  <a:lnTo>
                    <a:pt x="12391" y="39472"/>
                  </a:lnTo>
                  <a:cubicBezTo>
                    <a:pt x="12820" y="39392"/>
                    <a:pt x="13250" y="39353"/>
                    <a:pt x="13678" y="39353"/>
                  </a:cubicBezTo>
                  <a:cubicBezTo>
                    <a:pt x="15611" y="39353"/>
                    <a:pt x="17482" y="40150"/>
                    <a:pt x="18825" y="41595"/>
                  </a:cubicBezTo>
                  <a:cubicBezTo>
                    <a:pt x="20161" y="40150"/>
                    <a:pt x="22031" y="39353"/>
                    <a:pt x="23963" y="39353"/>
                  </a:cubicBezTo>
                  <a:close/>
                  <a:moveTo>
                    <a:pt x="107663" y="39105"/>
                  </a:moveTo>
                  <a:cubicBezTo>
                    <a:pt x="109597" y="39105"/>
                    <a:pt x="111471" y="39906"/>
                    <a:pt x="112812" y="41353"/>
                  </a:cubicBezTo>
                  <a:cubicBezTo>
                    <a:pt x="112793" y="41353"/>
                    <a:pt x="112774" y="41353"/>
                    <a:pt x="112756" y="41353"/>
                  </a:cubicBezTo>
                  <a:cubicBezTo>
                    <a:pt x="110769" y="41353"/>
                    <a:pt x="108902" y="42299"/>
                    <a:pt x="107650" y="43755"/>
                  </a:cubicBezTo>
                  <a:lnTo>
                    <a:pt x="107650" y="43755"/>
                  </a:lnTo>
                  <a:cubicBezTo>
                    <a:pt x="107803" y="42088"/>
                    <a:pt x="107211" y="40511"/>
                    <a:pt x="106172" y="39274"/>
                  </a:cubicBezTo>
                  <a:lnTo>
                    <a:pt x="106172" y="39265"/>
                  </a:lnTo>
                  <a:cubicBezTo>
                    <a:pt x="106668" y="39158"/>
                    <a:pt x="107167" y="39105"/>
                    <a:pt x="107663" y="39105"/>
                  </a:cubicBezTo>
                  <a:close/>
                  <a:moveTo>
                    <a:pt x="37187" y="39310"/>
                  </a:moveTo>
                  <a:cubicBezTo>
                    <a:pt x="39118" y="39310"/>
                    <a:pt x="40989" y="40106"/>
                    <a:pt x="42328" y="41559"/>
                  </a:cubicBezTo>
                  <a:cubicBezTo>
                    <a:pt x="42310" y="41559"/>
                    <a:pt x="42291" y="41559"/>
                    <a:pt x="42273" y="41559"/>
                  </a:cubicBezTo>
                  <a:cubicBezTo>
                    <a:pt x="40286" y="41559"/>
                    <a:pt x="38419" y="42505"/>
                    <a:pt x="37167" y="43952"/>
                  </a:cubicBezTo>
                  <a:cubicBezTo>
                    <a:pt x="37320" y="42294"/>
                    <a:pt x="36728" y="40708"/>
                    <a:pt x="35689" y="39480"/>
                  </a:cubicBezTo>
                  <a:lnTo>
                    <a:pt x="35689" y="39472"/>
                  </a:lnTo>
                  <a:cubicBezTo>
                    <a:pt x="36187" y="39363"/>
                    <a:pt x="36689" y="39310"/>
                    <a:pt x="37187" y="39310"/>
                  </a:cubicBezTo>
                  <a:close/>
                  <a:moveTo>
                    <a:pt x="124475" y="37261"/>
                  </a:moveTo>
                  <a:cubicBezTo>
                    <a:pt x="127048" y="37261"/>
                    <a:pt x="129621" y="38627"/>
                    <a:pt x="130527" y="41362"/>
                  </a:cubicBezTo>
                  <a:cubicBezTo>
                    <a:pt x="130751" y="42043"/>
                    <a:pt x="130867" y="42760"/>
                    <a:pt x="130867" y="43486"/>
                  </a:cubicBezTo>
                  <a:cubicBezTo>
                    <a:pt x="130392" y="43384"/>
                    <a:pt x="129914" y="43334"/>
                    <a:pt x="129439" y="43334"/>
                  </a:cubicBezTo>
                  <a:cubicBezTo>
                    <a:pt x="127578" y="43334"/>
                    <a:pt x="125778" y="44101"/>
                    <a:pt x="124478" y="45493"/>
                  </a:cubicBezTo>
                  <a:cubicBezTo>
                    <a:pt x="123206" y="44113"/>
                    <a:pt x="121405" y="43333"/>
                    <a:pt x="119532" y="43333"/>
                  </a:cubicBezTo>
                  <a:cubicBezTo>
                    <a:pt x="119039" y="43333"/>
                    <a:pt x="118555" y="43387"/>
                    <a:pt x="118089" y="43486"/>
                  </a:cubicBezTo>
                  <a:cubicBezTo>
                    <a:pt x="118089" y="42760"/>
                    <a:pt x="118197" y="42034"/>
                    <a:pt x="118430" y="41344"/>
                  </a:cubicBezTo>
                  <a:cubicBezTo>
                    <a:pt x="119339" y="38623"/>
                    <a:pt x="121907" y="37261"/>
                    <a:pt x="124475" y="37261"/>
                  </a:cubicBezTo>
                  <a:close/>
                  <a:moveTo>
                    <a:pt x="77632" y="37306"/>
                  </a:moveTo>
                  <a:cubicBezTo>
                    <a:pt x="80806" y="37306"/>
                    <a:pt x="83980" y="39382"/>
                    <a:pt x="84022" y="43538"/>
                  </a:cubicBezTo>
                  <a:lnTo>
                    <a:pt x="84022" y="43538"/>
                  </a:lnTo>
                  <a:cubicBezTo>
                    <a:pt x="83549" y="43437"/>
                    <a:pt x="83074" y="43388"/>
                    <a:pt x="82603" y="43388"/>
                  </a:cubicBezTo>
                  <a:cubicBezTo>
                    <a:pt x="80742" y="43388"/>
                    <a:pt x="78941" y="44154"/>
                    <a:pt x="77642" y="45547"/>
                  </a:cubicBezTo>
                  <a:cubicBezTo>
                    <a:pt x="76360" y="44167"/>
                    <a:pt x="74568" y="43387"/>
                    <a:pt x="72687" y="43387"/>
                  </a:cubicBezTo>
                  <a:cubicBezTo>
                    <a:pt x="72203" y="43387"/>
                    <a:pt x="71719" y="43441"/>
                    <a:pt x="71244" y="43540"/>
                  </a:cubicBezTo>
                  <a:cubicBezTo>
                    <a:pt x="71280" y="39385"/>
                    <a:pt x="74456" y="37306"/>
                    <a:pt x="77632" y="37306"/>
                  </a:cubicBezTo>
                  <a:close/>
                  <a:moveTo>
                    <a:pt x="100947" y="37306"/>
                  </a:moveTo>
                  <a:cubicBezTo>
                    <a:pt x="104122" y="37306"/>
                    <a:pt x="107296" y="39383"/>
                    <a:pt x="107337" y="43540"/>
                  </a:cubicBezTo>
                  <a:cubicBezTo>
                    <a:pt x="106864" y="43438"/>
                    <a:pt x="106386" y="43388"/>
                    <a:pt x="105913" y="43388"/>
                  </a:cubicBezTo>
                  <a:cubicBezTo>
                    <a:pt x="104054" y="43388"/>
                    <a:pt x="102249" y="44154"/>
                    <a:pt x="100957" y="45547"/>
                  </a:cubicBezTo>
                  <a:cubicBezTo>
                    <a:pt x="99676" y="44167"/>
                    <a:pt x="97883" y="43387"/>
                    <a:pt x="96002" y="43387"/>
                  </a:cubicBezTo>
                  <a:cubicBezTo>
                    <a:pt x="95518" y="43387"/>
                    <a:pt x="95034" y="43441"/>
                    <a:pt x="94559" y="43540"/>
                  </a:cubicBezTo>
                  <a:cubicBezTo>
                    <a:pt x="94595" y="39385"/>
                    <a:pt x="97771" y="37306"/>
                    <a:pt x="100947" y="37306"/>
                  </a:cubicBezTo>
                  <a:close/>
                  <a:moveTo>
                    <a:pt x="54009" y="37465"/>
                  </a:moveTo>
                  <a:cubicBezTo>
                    <a:pt x="56582" y="37465"/>
                    <a:pt x="59156" y="38830"/>
                    <a:pt x="60061" y="41559"/>
                  </a:cubicBezTo>
                  <a:cubicBezTo>
                    <a:pt x="60285" y="42249"/>
                    <a:pt x="60393" y="42966"/>
                    <a:pt x="60393" y="43692"/>
                  </a:cubicBezTo>
                  <a:cubicBezTo>
                    <a:pt x="59920" y="43590"/>
                    <a:pt x="59442" y="43540"/>
                    <a:pt x="58969" y="43540"/>
                  </a:cubicBezTo>
                  <a:cubicBezTo>
                    <a:pt x="57110" y="43540"/>
                    <a:pt x="55305" y="44307"/>
                    <a:pt x="54013" y="45699"/>
                  </a:cubicBezTo>
                  <a:cubicBezTo>
                    <a:pt x="52739" y="44318"/>
                    <a:pt x="50951" y="43539"/>
                    <a:pt x="49072" y="43539"/>
                  </a:cubicBezTo>
                  <a:cubicBezTo>
                    <a:pt x="49061" y="43539"/>
                    <a:pt x="49051" y="43540"/>
                    <a:pt x="49040" y="43540"/>
                  </a:cubicBezTo>
                  <a:cubicBezTo>
                    <a:pt x="48556" y="43540"/>
                    <a:pt x="48072" y="43593"/>
                    <a:pt x="47597" y="43692"/>
                  </a:cubicBezTo>
                  <a:cubicBezTo>
                    <a:pt x="47597" y="42966"/>
                    <a:pt x="47714" y="42249"/>
                    <a:pt x="47938" y="41559"/>
                  </a:cubicBezTo>
                  <a:lnTo>
                    <a:pt x="47956" y="41550"/>
                  </a:lnTo>
                  <a:cubicBezTo>
                    <a:pt x="48865" y="38827"/>
                    <a:pt x="51437" y="37465"/>
                    <a:pt x="54009" y="37465"/>
                  </a:cubicBezTo>
                  <a:close/>
                  <a:moveTo>
                    <a:pt x="7163" y="37500"/>
                  </a:moveTo>
                  <a:cubicBezTo>
                    <a:pt x="10339" y="37500"/>
                    <a:pt x="13516" y="39579"/>
                    <a:pt x="13556" y="43737"/>
                  </a:cubicBezTo>
                  <a:cubicBezTo>
                    <a:pt x="13079" y="43632"/>
                    <a:pt x="12598" y="43582"/>
                    <a:pt x="12120" y="43582"/>
                  </a:cubicBezTo>
                  <a:cubicBezTo>
                    <a:pt x="10263" y="43582"/>
                    <a:pt x="8460" y="44350"/>
                    <a:pt x="7163" y="45739"/>
                  </a:cubicBezTo>
                  <a:lnTo>
                    <a:pt x="7163" y="45739"/>
                  </a:lnTo>
                  <a:cubicBezTo>
                    <a:pt x="5882" y="44362"/>
                    <a:pt x="4092" y="43584"/>
                    <a:pt x="2212" y="43584"/>
                  </a:cubicBezTo>
                  <a:cubicBezTo>
                    <a:pt x="1728" y="43584"/>
                    <a:pt x="1245" y="43638"/>
                    <a:pt x="770" y="43737"/>
                  </a:cubicBezTo>
                  <a:cubicBezTo>
                    <a:pt x="810" y="39579"/>
                    <a:pt x="3987" y="37500"/>
                    <a:pt x="7163" y="37500"/>
                  </a:cubicBezTo>
                  <a:close/>
                  <a:moveTo>
                    <a:pt x="30463" y="37509"/>
                  </a:moveTo>
                  <a:cubicBezTo>
                    <a:pt x="33636" y="37509"/>
                    <a:pt x="36811" y="39587"/>
                    <a:pt x="36854" y="43742"/>
                  </a:cubicBezTo>
                  <a:lnTo>
                    <a:pt x="36854" y="43742"/>
                  </a:lnTo>
                  <a:cubicBezTo>
                    <a:pt x="36384" y="43642"/>
                    <a:pt x="35912" y="43594"/>
                    <a:pt x="35443" y="43594"/>
                  </a:cubicBezTo>
                  <a:cubicBezTo>
                    <a:pt x="33580" y="43594"/>
                    <a:pt x="31775" y="44360"/>
                    <a:pt x="30483" y="45753"/>
                  </a:cubicBezTo>
                  <a:cubicBezTo>
                    <a:pt x="29201" y="44373"/>
                    <a:pt x="27409" y="43593"/>
                    <a:pt x="25528" y="43593"/>
                  </a:cubicBezTo>
                  <a:cubicBezTo>
                    <a:pt x="25044" y="43593"/>
                    <a:pt x="24560" y="43638"/>
                    <a:pt x="24085" y="43746"/>
                  </a:cubicBezTo>
                  <a:cubicBezTo>
                    <a:pt x="24116" y="39588"/>
                    <a:pt x="27288" y="37509"/>
                    <a:pt x="30463" y="37509"/>
                  </a:cubicBezTo>
                  <a:close/>
                  <a:moveTo>
                    <a:pt x="119327" y="43718"/>
                  </a:moveTo>
                  <a:cubicBezTo>
                    <a:pt x="121267" y="43718"/>
                    <a:pt x="123141" y="44520"/>
                    <a:pt x="124478" y="45968"/>
                  </a:cubicBezTo>
                  <a:cubicBezTo>
                    <a:pt x="124458" y="45968"/>
                    <a:pt x="124439" y="45968"/>
                    <a:pt x="124419" y="45968"/>
                  </a:cubicBezTo>
                  <a:cubicBezTo>
                    <a:pt x="122550" y="45968"/>
                    <a:pt x="120782" y="46806"/>
                    <a:pt x="119541" y="48109"/>
                  </a:cubicBezTo>
                  <a:cubicBezTo>
                    <a:pt x="119622" y="46514"/>
                    <a:pt x="119039" y="45018"/>
                    <a:pt x="118045" y="43835"/>
                  </a:cubicBezTo>
                  <a:cubicBezTo>
                    <a:pt x="118472" y="43756"/>
                    <a:pt x="118901" y="43718"/>
                    <a:pt x="119327" y="43718"/>
                  </a:cubicBezTo>
                  <a:close/>
                  <a:moveTo>
                    <a:pt x="129624" y="43718"/>
                  </a:moveTo>
                  <a:cubicBezTo>
                    <a:pt x="130049" y="43718"/>
                    <a:pt x="130477" y="43756"/>
                    <a:pt x="130903" y="43835"/>
                  </a:cubicBezTo>
                  <a:cubicBezTo>
                    <a:pt x="129908" y="45018"/>
                    <a:pt x="129326" y="46523"/>
                    <a:pt x="129415" y="48109"/>
                  </a:cubicBezTo>
                  <a:cubicBezTo>
                    <a:pt x="128165" y="46806"/>
                    <a:pt x="126397" y="45968"/>
                    <a:pt x="124537" y="45968"/>
                  </a:cubicBezTo>
                  <a:cubicBezTo>
                    <a:pt x="124517" y="45968"/>
                    <a:pt x="124498" y="45968"/>
                    <a:pt x="124478" y="45968"/>
                  </a:cubicBezTo>
                  <a:cubicBezTo>
                    <a:pt x="125815" y="44520"/>
                    <a:pt x="127689" y="43718"/>
                    <a:pt x="129624" y="43718"/>
                  </a:cubicBezTo>
                  <a:close/>
                  <a:moveTo>
                    <a:pt x="82779" y="43762"/>
                  </a:moveTo>
                  <a:cubicBezTo>
                    <a:pt x="83204" y="43762"/>
                    <a:pt x="83632" y="43801"/>
                    <a:pt x="84057" y="43880"/>
                  </a:cubicBezTo>
                  <a:cubicBezTo>
                    <a:pt x="83063" y="45063"/>
                    <a:pt x="82480" y="46559"/>
                    <a:pt x="82561" y="48154"/>
                  </a:cubicBezTo>
                  <a:cubicBezTo>
                    <a:pt x="81320" y="46851"/>
                    <a:pt x="79552" y="46012"/>
                    <a:pt x="77683" y="46012"/>
                  </a:cubicBezTo>
                  <a:cubicBezTo>
                    <a:pt x="77666" y="46012"/>
                    <a:pt x="77650" y="46012"/>
                    <a:pt x="77633" y="46013"/>
                  </a:cubicBezTo>
                  <a:lnTo>
                    <a:pt x="77633" y="46013"/>
                  </a:lnTo>
                  <a:cubicBezTo>
                    <a:pt x="78970" y="44565"/>
                    <a:pt x="80844" y="43762"/>
                    <a:pt x="82779" y="43762"/>
                  </a:cubicBezTo>
                  <a:close/>
                  <a:moveTo>
                    <a:pt x="59124" y="43911"/>
                  </a:moveTo>
                  <a:cubicBezTo>
                    <a:pt x="59554" y="43911"/>
                    <a:pt x="59988" y="43951"/>
                    <a:pt x="60420" y="44032"/>
                  </a:cubicBezTo>
                  <a:cubicBezTo>
                    <a:pt x="59425" y="45224"/>
                    <a:pt x="58843" y="46721"/>
                    <a:pt x="58932" y="48316"/>
                  </a:cubicBezTo>
                  <a:lnTo>
                    <a:pt x="58923" y="48307"/>
                  </a:lnTo>
                  <a:cubicBezTo>
                    <a:pt x="57682" y="47003"/>
                    <a:pt x="55914" y="46165"/>
                    <a:pt x="54045" y="46165"/>
                  </a:cubicBezTo>
                  <a:cubicBezTo>
                    <a:pt x="54026" y="46165"/>
                    <a:pt x="54006" y="46165"/>
                    <a:pt x="53986" y="46165"/>
                  </a:cubicBezTo>
                  <a:cubicBezTo>
                    <a:pt x="53966" y="46165"/>
                    <a:pt x="53947" y="46165"/>
                    <a:pt x="53927" y="46165"/>
                  </a:cubicBezTo>
                  <a:cubicBezTo>
                    <a:pt x="52067" y="46165"/>
                    <a:pt x="50299" y="47003"/>
                    <a:pt x="49049" y="48307"/>
                  </a:cubicBezTo>
                  <a:cubicBezTo>
                    <a:pt x="49138" y="46712"/>
                    <a:pt x="48556" y="45206"/>
                    <a:pt x="47561" y="44032"/>
                  </a:cubicBezTo>
                  <a:cubicBezTo>
                    <a:pt x="47990" y="43953"/>
                    <a:pt x="48420" y="43914"/>
                    <a:pt x="48848" y="43914"/>
                  </a:cubicBezTo>
                  <a:cubicBezTo>
                    <a:pt x="50781" y="43914"/>
                    <a:pt x="52652" y="44711"/>
                    <a:pt x="53995" y="46156"/>
                  </a:cubicBezTo>
                  <a:cubicBezTo>
                    <a:pt x="55328" y="44713"/>
                    <a:pt x="57194" y="43911"/>
                    <a:pt x="59124" y="43911"/>
                  </a:cubicBezTo>
                  <a:close/>
                  <a:moveTo>
                    <a:pt x="25317" y="43968"/>
                  </a:moveTo>
                  <a:cubicBezTo>
                    <a:pt x="27250" y="43968"/>
                    <a:pt x="29122" y="44764"/>
                    <a:pt x="30465" y="46210"/>
                  </a:cubicBezTo>
                  <a:lnTo>
                    <a:pt x="30465" y="46210"/>
                  </a:lnTo>
                  <a:cubicBezTo>
                    <a:pt x="30462" y="46210"/>
                    <a:pt x="30459" y="46210"/>
                    <a:pt x="30456" y="46210"/>
                  </a:cubicBezTo>
                  <a:cubicBezTo>
                    <a:pt x="30446" y="46210"/>
                    <a:pt x="30436" y="46210"/>
                    <a:pt x="30426" y="46210"/>
                  </a:cubicBezTo>
                  <a:cubicBezTo>
                    <a:pt x="28546" y="46210"/>
                    <a:pt x="26775" y="47041"/>
                    <a:pt x="25519" y="48351"/>
                  </a:cubicBezTo>
                  <a:cubicBezTo>
                    <a:pt x="25608" y="46765"/>
                    <a:pt x="25026" y="45269"/>
                    <a:pt x="24031" y="44086"/>
                  </a:cubicBezTo>
                  <a:cubicBezTo>
                    <a:pt x="24460" y="44007"/>
                    <a:pt x="24890" y="43968"/>
                    <a:pt x="25317" y="43968"/>
                  </a:cubicBezTo>
                  <a:close/>
                  <a:moveTo>
                    <a:pt x="106094" y="43751"/>
                  </a:moveTo>
                  <a:cubicBezTo>
                    <a:pt x="106570" y="43751"/>
                    <a:pt x="107049" y="43799"/>
                    <a:pt x="107525" y="43898"/>
                  </a:cubicBezTo>
                  <a:cubicBezTo>
                    <a:pt x="106512" y="45161"/>
                    <a:pt x="105939" y="46747"/>
                    <a:pt x="106127" y="48423"/>
                  </a:cubicBezTo>
                  <a:lnTo>
                    <a:pt x="106118" y="48414"/>
                  </a:lnTo>
                  <a:cubicBezTo>
                    <a:pt x="104866" y="46958"/>
                    <a:pt x="102990" y="46012"/>
                    <a:pt x="100995" y="46012"/>
                  </a:cubicBezTo>
                  <a:cubicBezTo>
                    <a:pt x="100976" y="46012"/>
                    <a:pt x="100958" y="46013"/>
                    <a:pt x="100939" y="46013"/>
                  </a:cubicBezTo>
                  <a:cubicBezTo>
                    <a:pt x="100919" y="46012"/>
                    <a:pt x="100899" y="46012"/>
                    <a:pt x="100879" y="46012"/>
                  </a:cubicBezTo>
                  <a:cubicBezTo>
                    <a:pt x="99020" y="46012"/>
                    <a:pt x="97252" y="46842"/>
                    <a:pt x="96011" y="48154"/>
                  </a:cubicBezTo>
                  <a:cubicBezTo>
                    <a:pt x="96091" y="46559"/>
                    <a:pt x="95509" y="45054"/>
                    <a:pt x="94514" y="43880"/>
                  </a:cubicBezTo>
                  <a:cubicBezTo>
                    <a:pt x="94946" y="43798"/>
                    <a:pt x="95380" y="43758"/>
                    <a:pt x="95811" y="43758"/>
                  </a:cubicBezTo>
                  <a:cubicBezTo>
                    <a:pt x="97740" y="43758"/>
                    <a:pt x="99607" y="44561"/>
                    <a:pt x="100948" y="46004"/>
                  </a:cubicBezTo>
                  <a:cubicBezTo>
                    <a:pt x="102286" y="44551"/>
                    <a:pt x="104160" y="43751"/>
                    <a:pt x="106094" y="43751"/>
                  </a:cubicBezTo>
                  <a:close/>
                  <a:moveTo>
                    <a:pt x="70812" y="39306"/>
                  </a:moveTo>
                  <a:cubicBezTo>
                    <a:pt x="71289" y="39306"/>
                    <a:pt x="71770" y="39355"/>
                    <a:pt x="72248" y="39454"/>
                  </a:cubicBezTo>
                  <a:cubicBezTo>
                    <a:pt x="71271" y="40699"/>
                    <a:pt x="70742" y="42276"/>
                    <a:pt x="70939" y="43925"/>
                  </a:cubicBezTo>
                  <a:cubicBezTo>
                    <a:pt x="71449" y="43811"/>
                    <a:pt x="71962" y="43756"/>
                    <a:pt x="72472" y="43756"/>
                  </a:cubicBezTo>
                  <a:cubicBezTo>
                    <a:pt x="74409" y="43756"/>
                    <a:pt x="76285" y="44558"/>
                    <a:pt x="77633" y="46013"/>
                  </a:cubicBezTo>
                  <a:lnTo>
                    <a:pt x="77633" y="46013"/>
                  </a:lnTo>
                  <a:cubicBezTo>
                    <a:pt x="77630" y="46013"/>
                    <a:pt x="77627" y="46013"/>
                    <a:pt x="77624" y="46013"/>
                  </a:cubicBezTo>
                  <a:cubicBezTo>
                    <a:pt x="77606" y="46013"/>
                    <a:pt x="77588" y="46012"/>
                    <a:pt x="77570" y="46012"/>
                  </a:cubicBezTo>
                  <a:cubicBezTo>
                    <a:pt x="75529" y="46012"/>
                    <a:pt x="73598" y="47021"/>
                    <a:pt x="72346" y="48540"/>
                  </a:cubicBezTo>
                  <a:cubicBezTo>
                    <a:pt x="72703" y="44850"/>
                    <a:pt x="69416" y="41568"/>
                    <a:pt x="65713" y="41568"/>
                  </a:cubicBezTo>
                  <a:cubicBezTo>
                    <a:pt x="65693" y="41568"/>
                    <a:pt x="65673" y="41568"/>
                    <a:pt x="65653" y="41568"/>
                  </a:cubicBezTo>
                  <a:lnTo>
                    <a:pt x="65653" y="41559"/>
                  </a:lnTo>
                  <a:cubicBezTo>
                    <a:pt x="66997" y="40107"/>
                    <a:pt x="68873" y="39306"/>
                    <a:pt x="70812" y="39306"/>
                  </a:cubicBezTo>
                  <a:close/>
                  <a:moveTo>
                    <a:pt x="35618" y="43957"/>
                  </a:moveTo>
                  <a:cubicBezTo>
                    <a:pt x="36091" y="43957"/>
                    <a:pt x="36568" y="44006"/>
                    <a:pt x="37042" y="44104"/>
                  </a:cubicBezTo>
                  <a:cubicBezTo>
                    <a:pt x="36020" y="45350"/>
                    <a:pt x="35456" y="46945"/>
                    <a:pt x="35635" y="48620"/>
                  </a:cubicBezTo>
                  <a:cubicBezTo>
                    <a:pt x="34383" y="47164"/>
                    <a:pt x="32507" y="46210"/>
                    <a:pt x="30511" y="46210"/>
                  </a:cubicBezTo>
                  <a:cubicBezTo>
                    <a:pt x="30496" y="46210"/>
                    <a:pt x="30480" y="46210"/>
                    <a:pt x="30465" y="46210"/>
                  </a:cubicBezTo>
                  <a:lnTo>
                    <a:pt x="30465" y="46210"/>
                  </a:lnTo>
                  <a:cubicBezTo>
                    <a:pt x="31804" y="44762"/>
                    <a:pt x="33682" y="43957"/>
                    <a:pt x="35618" y="43957"/>
                  </a:cubicBezTo>
                  <a:close/>
                  <a:moveTo>
                    <a:pt x="112822" y="41864"/>
                  </a:moveTo>
                  <a:cubicBezTo>
                    <a:pt x="115997" y="41864"/>
                    <a:pt x="119174" y="43943"/>
                    <a:pt x="119218" y="48100"/>
                  </a:cubicBezTo>
                  <a:cubicBezTo>
                    <a:pt x="118743" y="47999"/>
                    <a:pt x="118265" y="47949"/>
                    <a:pt x="117790" y="47949"/>
                  </a:cubicBezTo>
                  <a:cubicBezTo>
                    <a:pt x="115926" y="47949"/>
                    <a:pt x="114120" y="48715"/>
                    <a:pt x="112821" y="50108"/>
                  </a:cubicBezTo>
                  <a:cubicBezTo>
                    <a:pt x="111548" y="48728"/>
                    <a:pt x="109756" y="47948"/>
                    <a:pt x="107874" y="47948"/>
                  </a:cubicBezTo>
                  <a:cubicBezTo>
                    <a:pt x="107391" y="47948"/>
                    <a:pt x="106907" y="48002"/>
                    <a:pt x="106432" y="48100"/>
                  </a:cubicBezTo>
                  <a:cubicBezTo>
                    <a:pt x="106472" y="43943"/>
                    <a:pt x="109646" y="41864"/>
                    <a:pt x="112822" y="41864"/>
                  </a:cubicBezTo>
                  <a:close/>
                  <a:moveTo>
                    <a:pt x="136132" y="41864"/>
                  </a:moveTo>
                  <a:cubicBezTo>
                    <a:pt x="139308" y="41864"/>
                    <a:pt x="142484" y="43943"/>
                    <a:pt x="142525" y="48100"/>
                  </a:cubicBezTo>
                  <a:cubicBezTo>
                    <a:pt x="142051" y="47999"/>
                    <a:pt x="141574" y="47949"/>
                    <a:pt x="141100" y="47949"/>
                  </a:cubicBezTo>
                  <a:cubicBezTo>
                    <a:pt x="139242" y="47949"/>
                    <a:pt x="137437" y="48715"/>
                    <a:pt x="136145" y="50108"/>
                  </a:cubicBezTo>
                  <a:cubicBezTo>
                    <a:pt x="134863" y="48728"/>
                    <a:pt x="133071" y="47948"/>
                    <a:pt x="131190" y="47948"/>
                  </a:cubicBezTo>
                  <a:cubicBezTo>
                    <a:pt x="130706" y="47948"/>
                    <a:pt x="130222" y="48002"/>
                    <a:pt x="129747" y="48100"/>
                  </a:cubicBezTo>
                  <a:cubicBezTo>
                    <a:pt x="129783" y="43943"/>
                    <a:pt x="132957" y="41864"/>
                    <a:pt x="136132" y="41864"/>
                  </a:cubicBezTo>
                  <a:close/>
                  <a:moveTo>
                    <a:pt x="89293" y="41912"/>
                  </a:moveTo>
                  <a:cubicBezTo>
                    <a:pt x="92468" y="41912"/>
                    <a:pt x="95642" y="43988"/>
                    <a:pt x="95679" y="48143"/>
                  </a:cubicBezTo>
                  <a:lnTo>
                    <a:pt x="95679" y="48143"/>
                  </a:lnTo>
                  <a:cubicBezTo>
                    <a:pt x="95207" y="48043"/>
                    <a:pt x="94732" y="47994"/>
                    <a:pt x="94260" y="47994"/>
                  </a:cubicBezTo>
                  <a:cubicBezTo>
                    <a:pt x="92399" y="47994"/>
                    <a:pt x="90599" y="48760"/>
                    <a:pt x="89299" y="50152"/>
                  </a:cubicBezTo>
                  <a:cubicBezTo>
                    <a:pt x="88018" y="48773"/>
                    <a:pt x="86226" y="47993"/>
                    <a:pt x="84344" y="47993"/>
                  </a:cubicBezTo>
                  <a:cubicBezTo>
                    <a:pt x="83860" y="47993"/>
                    <a:pt x="83376" y="48047"/>
                    <a:pt x="82902" y="48145"/>
                  </a:cubicBezTo>
                  <a:cubicBezTo>
                    <a:pt x="82937" y="43991"/>
                    <a:pt x="86116" y="41912"/>
                    <a:pt x="89293" y="41912"/>
                  </a:cubicBezTo>
                  <a:close/>
                  <a:moveTo>
                    <a:pt x="42335" y="42067"/>
                  </a:moveTo>
                  <a:cubicBezTo>
                    <a:pt x="45509" y="42067"/>
                    <a:pt x="48681" y="44143"/>
                    <a:pt x="48726" y="48298"/>
                  </a:cubicBezTo>
                  <a:lnTo>
                    <a:pt x="48726" y="48298"/>
                  </a:lnTo>
                  <a:cubicBezTo>
                    <a:pt x="48251" y="48196"/>
                    <a:pt x="47772" y="48146"/>
                    <a:pt x="47298" y="48146"/>
                  </a:cubicBezTo>
                  <a:cubicBezTo>
                    <a:pt x="45434" y="48146"/>
                    <a:pt x="43630" y="48912"/>
                    <a:pt x="42337" y="50305"/>
                  </a:cubicBezTo>
                  <a:cubicBezTo>
                    <a:pt x="41056" y="48925"/>
                    <a:pt x="39264" y="48145"/>
                    <a:pt x="37382" y="48145"/>
                  </a:cubicBezTo>
                  <a:cubicBezTo>
                    <a:pt x="36898" y="48145"/>
                    <a:pt x="36415" y="48199"/>
                    <a:pt x="35940" y="48307"/>
                  </a:cubicBezTo>
                  <a:cubicBezTo>
                    <a:pt x="35980" y="44148"/>
                    <a:pt x="39158" y="42067"/>
                    <a:pt x="42335" y="42067"/>
                  </a:cubicBezTo>
                  <a:close/>
                  <a:moveTo>
                    <a:pt x="65651" y="42067"/>
                  </a:moveTo>
                  <a:cubicBezTo>
                    <a:pt x="68826" y="42067"/>
                    <a:pt x="72001" y="44146"/>
                    <a:pt x="72041" y="48307"/>
                  </a:cubicBezTo>
                  <a:cubicBezTo>
                    <a:pt x="71563" y="48202"/>
                    <a:pt x="71080" y="48150"/>
                    <a:pt x="70601" y="48150"/>
                  </a:cubicBezTo>
                  <a:cubicBezTo>
                    <a:pt x="68748" y="48150"/>
                    <a:pt x="66948" y="48916"/>
                    <a:pt x="65653" y="50305"/>
                  </a:cubicBezTo>
                  <a:cubicBezTo>
                    <a:pt x="64371" y="48934"/>
                    <a:pt x="62579" y="48145"/>
                    <a:pt x="60697" y="48145"/>
                  </a:cubicBezTo>
                  <a:cubicBezTo>
                    <a:pt x="60214" y="48145"/>
                    <a:pt x="59730" y="48199"/>
                    <a:pt x="59255" y="48307"/>
                  </a:cubicBezTo>
                  <a:cubicBezTo>
                    <a:pt x="59295" y="44148"/>
                    <a:pt x="62473" y="42067"/>
                    <a:pt x="65651" y="42067"/>
                  </a:cubicBezTo>
                  <a:close/>
                  <a:moveTo>
                    <a:pt x="18806" y="42117"/>
                  </a:moveTo>
                  <a:cubicBezTo>
                    <a:pt x="21981" y="42117"/>
                    <a:pt x="25156" y="44198"/>
                    <a:pt x="25196" y="48360"/>
                  </a:cubicBezTo>
                  <a:cubicBezTo>
                    <a:pt x="24717" y="48255"/>
                    <a:pt x="24234" y="48204"/>
                    <a:pt x="23755" y="48204"/>
                  </a:cubicBezTo>
                  <a:cubicBezTo>
                    <a:pt x="21902" y="48204"/>
                    <a:pt x="20103" y="48970"/>
                    <a:pt x="18807" y="50359"/>
                  </a:cubicBezTo>
                  <a:cubicBezTo>
                    <a:pt x="17526" y="48988"/>
                    <a:pt x="15734" y="48199"/>
                    <a:pt x="13852" y="48199"/>
                  </a:cubicBezTo>
                  <a:cubicBezTo>
                    <a:pt x="13368" y="48199"/>
                    <a:pt x="12884" y="48253"/>
                    <a:pt x="12409" y="48360"/>
                  </a:cubicBezTo>
                  <a:cubicBezTo>
                    <a:pt x="12454" y="44198"/>
                    <a:pt x="15631" y="42117"/>
                    <a:pt x="18806" y="42117"/>
                  </a:cubicBezTo>
                  <a:close/>
                  <a:moveTo>
                    <a:pt x="117967" y="48323"/>
                  </a:moveTo>
                  <a:cubicBezTo>
                    <a:pt x="118392" y="48323"/>
                    <a:pt x="118820" y="48362"/>
                    <a:pt x="119245" y="48441"/>
                  </a:cubicBezTo>
                  <a:cubicBezTo>
                    <a:pt x="118253" y="49621"/>
                    <a:pt x="117671" y="51114"/>
                    <a:pt x="117757" y="52706"/>
                  </a:cubicBezTo>
                  <a:lnTo>
                    <a:pt x="117757" y="52706"/>
                  </a:lnTo>
                  <a:cubicBezTo>
                    <a:pt x="116507" y="51403"/>
                    <a:pt x="114740" y="50573"/>
                    <a:pt x="112880" y="50573"/>
                  </a:cubicBezTo>
                  <a:cubicBezTo>
                    <a:pt x="112860" y="50573"/>
                    <a:pt x="112840" y="50573"/>
                    <a:pt x="112821" y="50574"/>
                  </a:cubicBezTo>
                  <a:cubicBezTo>
                    <a:pt x="114158" y="49126"/>
                    <a:pt x="116031" y="48323"/>
                    <a:pt x="117967" y="48323"/>
                  </a:cubicBezTo>
                  <a:close/>
                  <a:moveTo>
                    <a:pt x="130990" y="48323"/>
                  </a:moveTo>
                  <a:cubicBezTo>
                    <a:pt x="132925" y="48323"/>
                    <a:pt x="134799" y="49126"/>
                    <a:pt x="136136" y="50574"/>
                  </a:cubicBezTo>
                  <a:cubicBezTo>
                    <a:pt x="136116" y="50573"/>
                    <a:pt x="136096" y="50573"/>
                    <a:pt x="136077" y="50573"/>
                  </a:cubicBezTo>
                  <a:cubicBezTo>
                    <a:pt x="134208" y="50573"/>
                    <a:pt x="132440" y="51412"/>
                    <a:pt x="131199" y="52715"/>
                  </a:cubicBezTo>
                  <a:cubicBezTo>
                    <a:pt x="131279" y="51120"/>
                    <a:pt x="130697" y="49624"/>
                    <a:pt x="129711" y="48441"/>
                  </a:cubicBezTo>
                  <a:cubicBezTo>
                    <a:pt x="130137" y="48362"/>
                    <a:pt x="130565" y="48323"/>
                    <a:pt x="130990" y="48323"/>
                  </a:cubicBezTo>
                  <a:close/>
                  <a:moveTo>
                    <a:pt x="94437" y="48359"/>
                  </a:moveTo>
                  <a:cubicBezTo>
                    <a:pt x="94862" y="48359"/>
                    <a:pt x="95289" y="48398"/>
                    <a:pt x="95715" y="48477"/>
                  </a:cubicBezTo>
                  <a:cubicBezTo>
                    <a:pt x="94722" y="49666"/>
                    <a:pt x="94140" y="51168"/>
                    <a:pt x="94227" y="52750"/>
                  </a:cubicBezTo>
                  <a:lnTo>
                    <a:pt x="94227" y="52750"/>
                  </a:lnTo>
                  <a:cubicBezTo>
                    <a:pt x="92986" y="51447"/>
                    <a:pt x="91219" y="50618"/>
                    <a:pt x="89350" y="50618"/>
                  </a:cubicBezTo>
                  <a:cubicBezTo>
                    <a:pt x="89330" y="50618"/>
                    <a:pt x="89310" y="50618"/>
                    <a:pt x="89290" y="50618"/>
                  </a:cubicBezTo>
                  <a:cubicBezTo>
                    <a:pt x="89270" y="50618"/>
                    <a:pt x="89250" y="50618"/>
                    <a:pt x="89231" y="50618"/>
                  </a:cubicBezTo>
                  <a:cubicBezTo>
                    <a:pt x="87362" y="50618"/>
                    <a:pt x="85603" y="51448"/>
                    <a:pt x="84353" y="52751"/>
                  </a:cubicBezTo>
                  <a:cubicBezTo>
                    <a:pt x="84443" y="51165"/>
                    <a:pt x="83860" y="49660"/>
                    <a:pt x="82866" y="48477"/>
                  </a:cubicBezTo>
                  <a:cubicBezTo>
                    <a:pt x="83291" y="48398"/>
                    <a:pt x="83719" y="48359"/>
                    <a:pt x="84144" y="48359"/>
                  </a:cubicBezTo>
                  <a:cubicBezTo>
                    <a:pt x="86080" y="48359"/>
                    <a:pt x="87955" y="49162"/>
                    <a:pt x="89299" y="50609"/>
                  </a:cubicBezTo>
                  <a:cubicBezTo>
                    <a:pt x="90637" y="49162"/>
                    <a:pt x="92504" y="48359"/>
                    <a:pt x="94437" y="48359"/>
                  </a:cubicBezTo>
                  <a:close/>
                  <a:moveTo>
                    <a:pt x="47485" y="48520"/>
                  </a:moveTo>
                  <a:cubicBezTo>
                    <a:pt x="47909" y="48520"/>
                    <a:pt x="48337" y="48559"/>
                    <a:pt x="48762" y="48638"/>
                  </a:cubicBezTo>
                  <a:cubicBezTo>
                    <a:pt x="47767" y="49821"/>
                    <a:pt x="47185" y="51326"/>
                    <a:pt x="47275" y="52912"/>
                  </a:cubicBezTo>
                  <a:cubicBezTo>
                    <a:pt x="46025" y="51609"/>
                    <a:pt x="44257" y="50779"/>
                    <a:pt x="42397" y="50779"/>
                  </a:cubicBezTo>
                  <a:cubicBezTo>
                    <a:pt x="42377" y="50779"/>
                    <a:pt x="42357" y="50779"/>
                    <a:pt x="42337" y="50780"/>
                  </a:cubicBezTo>
                  <a:cubicBezTo>
                    <a:pt x="43675" y="49325"/>
                    <a:pt x="45549" y="48520"/>
                    <a:pt x="47485" y="48520"/>
                  </a:cubicBezTo>
                  <a:close/>
                  <a:moveTo>
                    <a:pt x="60501" y="48529"/>
                  </a:moveTo>
                  <a:cubicBezTo>
                    <a:pt x="62439" y="48529"/>
                    <a:pt x="64308" y="49332"/>
                    <a:pt x="65653" y="50780"/>
                  </a:cubicBezTo>
                  <a:cubicBezTo>
                    <a:pt x="65633" y="50779"/>
                    <a:pt x="65613" y="50779"/>
                    <a:pt x="65593" y="50779"/>
                  </a:cubicBezTo>
                  <a:cubicBezTo>
                    <a:pt x="63725" y="50779"/>
                    <a:pt x="61957" y="51618"/>
                    <a:pt x="60715" y="52921"/>
                  </a:cubicBezTo>
                  <a:cubicBezTo>
                    <a:pt x="60796" y="51326"/>
                    <a:pt x="60214" y="49830"/>
                    <a:pt x="59219" y="48647"/>
                  </a:cubicBezTo>
                  <a:cubicBezTo>
                    <a:pt x="59646" y="48568"/>
                    <a:pt x="60075" y="48529"/>
                    <a:pt x="60501" y="48529"/>
                  </a:cubicBezTo>
                  <a:close/>
                  <a:moveTo>
                    <a:pt x="107662" y="48316"/>
                  </a:moveTo>
                  <a:cubicBezTo>
                    <a:pt x="109596" y="48316"/>
                    <a:pt x="111472" y="49118"/>
                    <a:pt x="112821" y="50574"/>
                  </a:cubicBezTo>
                  <a:cubicBezTo>
                    <a:pt x="112802" y="50573"/>
                    <a:pt x="112783" y="50573"/>
                    <a:pt x="112765" y="50573"/>
                  </a:cubicBezTo>
                  <a:cubicBezTo>
                    <a:pt x="110778" y="50573"/>
                    <a:pt x="108902" y="51519"/>
                    <a:pt x="107650" y="52966"/>
                  </a:cubicBezTo>
                  <a:lnTo>
                    <a:pt x="107650" y="52966"/>
                  </a:lnTo>
                  <a:cubicBezTo>
                    <a:pt x="107803" y="51290"/>
                    <a:pt x="107211" y="49713"/>
                    <a:pt x="106172" y="48477"/>
                  </a:cubicBezTo>
                  <a:cubicBezTo>
                    <a:pt x="106667" y="48369"/>
                    <a:pt x="107167" y="48316"/>
                    <a:pt x="107662" y="48316"/>
                  </a:cubicBezTo>
                  <a:close/>
                  <a:moveTo>
                    <a:pt x="13659" y="48573"/>
                  </a:moveTo>
                  <a:cubicBezTo>
                    <a:pt x="15592" y="48573"/>
                    <a:pt x="17464" y="49371"/>
                    <a:pt x="18807" y="50824"/>
                  </a:cubicBezTo>
                  <a:cubicBezTo>
                    <a:pt x="18787" y="50824"/>
                    <a:pt x="18768" y="50824"/>
                    <a:pt x="18748" y="50824"/>
                  </a:cubicBezTo>
                  <a:cubicBezTo>
                    <a:pt x="16879" y="50824"/>
                    <a:pt x="15111" y="51663"/>
                    <a:pt x="13870" y="52966"/>
                  </a:cubicBezTo>
                  <a:cubicBezTo>
                    <a:pt x="13951" y="51371"/>
                    <a:pt x="13368" y="49875"/>
                    <a:pt x="12374" y="48692"/>
                  </a:cubicBezTo>
                  <a:cubicBezTo>
                    <a:pt x="12802" y="48612"/>
                    <a:pt x="13232" y="48573"/>
                    <a:pt x="13659" y="48573"/>
                  </a:cubicBezTo>
                  <a:close/>
                  <a:moveTo>
                    <a:pt x="23953" y="48574"/>
                  </a:moveTo>
                  <a:cubicBezTo>
                    <a:pt x="24378" y="48574"/>
                    <a:pt x="24806" y="48613"/>
                    <a:pt x="25232" y="48692"/>
                  </a:cubicBezTo>
                  <a:cubicBezTo>
                    <a:pt x="24237" y="49875"/>
                    <a:pt x="23655" y="51371"/>
                    <a:pt x="23744" y="52966"/>
                  </a:cubicBezTo>
                  <a:cubicBezTo>
                    <a:pt x="22494" y="51663"/>
                    <a:pt x="20726" y="50824"/>
                    <a:pt x="18866" y="50824"/>
                  </a:cubicBezTo>
                  <a:cubicBezTo>
                    <a:pt x="18846" y="50824"/>
                    <a:pt x="18827" y="50824"/>
                    <a:pt x="18807" y="50824"/>
                  </a:cubicBezTo>
                  <a:cubicBezTo>
                    <a:pt x="20144" y="49377"/>
                    <a:pt x="22018" y="48574"/>
                    <a:pt x="23953" y="48574"/>
                  </a:cubicBezTo>
                  <a:close/>
                  <a:moveTo>
                    <a:pt x="37179" y="48522"/>
                  </a:moveTo>
                  <a:cubicBezTo>
                    <a:pt x="39113" y="48522"/>
                    <a:pt x="40989" y="49325"/>
                    <a:pt x="42337" y="50780"/>
                  </a:cubicBezTo>
                  <a:cubicBezTo>
                    <a:pt x="42319" y="50779"/>
                    <a:pt x="42300" y="50779"/>
                    <a:pt x="42282" y="50779"/>
                  </a:cubicBezTo>
                  <a:cubicBezTo>
                    <a:pt x="40295" y="50779"/>
                    <a:pt x="38419" y="51725"/>
                    <a:pt x="37167" y="53172"/>
                  </a:cubicBezTo>
                  <a:cubicBezTo>
                    <a:pt x="37320" y="51496"/>
                    <a:pt x="36728" y="49910"/>
                    <a:pt x="35689" y="48683"/>
                  </a:cubicBezTo>
                  <a:cubicBezTo>
                    <a:pt x="36184" y="48575"/>
                    <a:pt x="36683" y="48522"/>
                    <a:pt x="37179" y="48522"/>
                  </a:cubicBezTo>
                  <a:close/>
                  <a:moveTo>
                    <a:pt x="124475" y="46470"/>
                  </a:moveTo>
                  <a:cubicBezTo>
                    <a:pt x="127650" y="46470"/>
                    <a:pt x="130827" y="48548"/>
                    <a:pt x="130867" y="52706"/>
                  </a:cubicBezTo>
                  <a:cubicBezTo>
                    <a:pt x="130388" y="52601"/>
                    <a:pt x="129906" y="52550"/>
                    <a:pt x="129426" y="52550"/>
                  </a:cubicBezTo>
                  <a:cubicBezTo>
                    <a:pt x="127574" y="52550"/>
                    <a:pt x="125776" y="53316"/>
                    <a:pt x="124487" y="54704"/>
                  </a:cubicBezTo>
                  <a:cubicBezTo>
                    <a:pt x="123206" y="53333"/>
                    <a:pt x="121414" y="52545"/>
                    <a:pt x="119532" y="52545"/>
                  </a:cubicBezTo>
                  <a:cubicBezTo>
                    <a:pt x="119048" y="52545"/>
                    <a:pt x="118564" y="52599"/>
                    <a:pt x="118089" y="52706"/>
                  </a:cubicBezTo>
                  <a:cubicBezTo>
                    <a:pt x="118125" y="48548"/>
                    <a:pt x="121299" y="46470"/>
                    <a:pt x="124475" y="46470"/>
                  </a:cubicBezTo>
                  <a:close/>
                  <a:moveTo>
                    <a:pt x="77635" y="46519"/>
                  </a:moveTo>
                  <a:cubicBezTo>
                    <a:pt x="80808" y="46519"/>
                    <a:pt x="83981" y="48596"/>
                    <a:pt x="84022" y="52751"/>
                  </a:cubicBezTo>
                  <a:lnTo>
                    <a:pt x="84031" y="52760"/>
                  </a:lnTo>
                  <a:cubicBezTo>
                    <a:pt x="83550" y="52655"/>
                    <a:pt x="83066" y="52604"/>
                    <a:pt x="82586" y="52604"/>
                  </a:cubicBezTo>
                  <a:cubicBezTo>
                    <a:pt x="80731" y="52604"/>
                    <a:pt x="78937" y="53370"/>
                    <a:pt x="77642" y="54758"/>
                  </a:cubicBezTo>
                  <a:cubicBezTo>
                    <a:pt x="76360" y="53378"/>
                    <a:pt x="74568" y="52599"/>
                    <a:pt x="72696" y="52599"/>
                  </a:cubicBezTo>
                  <a:cubicBezTo>
                    <a:pt x="72203" y="52599"/>
                    <a:pt x="71719" y="52652"/>
                    <a:pt x="71244" y="52760"/>
                  </a:cubicBezTo>
                  <a:cubicBezTo>
                    <a:pt x="71280" y="48600"/>
                    <a:pt x="74457" y="46519"/>
                    <a:pt x="77635" y="46519"/>
                  </a:cubicBezTo>
                  <a:close/>
                  <a:moveTo>
                    <a:pt x="100946" y="46509"/>
                  </a:moveTo>
                  <a:cubicBezTo>
                    <a:pt x="104122" y="46509"/>
                    <a:pt x="107296" y="48585"/>
                    <a:pt x="107337" y="52742"/>
                  </a:cubicBezTo>
                  <a:cubicBezTo>
                    <a:pt x="106865" y="52641"/>
                    <a:pt x="106389" y="52591"/>
                    <a:pt x="105917" y="52591"/>
                  </a:cubicBezTo>
                  <a:cubicBezTo>
                    <a:pt x="104050" y="52591"/>
                    <a:pt x="102242" y="53364"/>
                    <a:pt x="100948" y="54758"/>
                  </a:cubicBezTo>
                  <a:lnTo>
                    <a:pt x="100948" y="54749"/>
                  </a:lnTo>
                  <a:cubicBezTo>
                    <a:pt x="99667" y="53369"/>
                    <a:pt x="97875" y="52590"/>
                    <a:pt x="95993" y="52590"/>
                  </a:cubicBezTo>
                  <a:cubicBezTo>
                    <a:pt x="95509" y="52590"/>
                    <a:pt x="95025" y="52643"/>
                    <a:pt x="94550" y="52742"/>
                  </a:cubicBezTo>
                  <a:cubicBezTo>
                    <a:pt x="94591" y="48588"/>
                    <a:pt x="97769" y="46509"/>
                    <a:pt x="100946" y="46509"/>
                  </a:cubicBezTo>
                  <a:close/>
                  <a:moveTo>
                    <a:pt x="53993" y="46670"/>
                  </a:moveTo>
                  <a:cubicBezTo>
                    <a:pt x="57169" y="46670"/>
                    <a:pt x="60344" y="48747"/>
                    <a:pt x="60384" y="52903"/>
                  </a:cubicBezTo>
                  <a:cubicBezTo>
                    <a:pt x="59911" y="52801"/>
                    <a:pt x="59433" y="52752"/>
                    <a:pt x="58960" y="52752"/>
                  </a:cubicBezTo>
                  <a:cubicBezTo>
                    <a:pt x="57101" y="52752"/>
                    <a:pt x="55295" y="53518"/>
                    <a:pt x="53995" y="54910"/>
                  </a:cubicBezTo>
                  <a:cubicBezTo>
                    <a:pt x="52714" y="53531"/>
                    <a:pt x="50922" y="52751"/>
                    <a:pt x="49040" y="52751"/>
                  </a:cubicBezTo>
                  <a:cubicBezTo>
                    <a:pt x="48556" y="52751"/>
                    <a:pt x="48072" y="52805"/>
                    <a:pt x="47597" y="52903"/>
                  </a:cubicBezTo>
                  <a:cubicBezTo>
                    <a:pt x="47638" y="48749"/>
                    <a:pt x="50816" y="46670"/>
                    <a:pt x="53993" y="46670"/>
                  </a:cubicBezTo>
                  <a:close/>
                  <a:moveTo>
                    <a:pt x="7145" y="46712"/>
                  </a:moveTo>
                  <a:cubicBezTo>
                    <a:pt x="10322" y="46712"/>
                    <a:pt x="13498" y="48790"/>
                    <a:pt x="13538" y="52948"/>
                  </a:cubicBezTo>
                  <a:cubicBezTo>
                    <a:pt x="13065" y="52846"/>
                    <a:pt x="12588" y="52796"/>
                    <a:pt x="12114" y="52796"/>
                  </a:cubicBezTo>
                  <a:cubicBezTo>
                    <a:pt x="10255" y="52796"/>
                    <a:pt x="8451" y="53563"/>
                    <a:pt x="7159" y="54955"/>
                  </a:cubicBezTo>
                  <a:cubicBezTo>
                    <a:pt x="5884" y="53583"/>
                    <a:pt x="4097" y="52805"/>
                    <a:pt x="2226" y="52805"/>
                  </a:cubicBezTo>
                  <a:cubicBezTo>
                    <a:pt x="2216" y="52805"/>
                    <a:pt x="2205" y="52805"/>
                    <a:pt x="2194" y="52805"/>
                  </a:cubicBezTo>
                  <a:lnTo>
                    <a:pt x="2194" y="52796"/>
                  </a:lnTo>
                  <a:cubicBezTo>
                    <a:pt x="1711" y="52796"/>
                    <a:pt x="1227" y="52850"/>
                    <a:pt x="752" y="52948"/>
                  </a:cubicBezTo>
                  <a:cubicBezTo>
                    <a:pt x="792" y="48790"/>
                    <a:pt x="3969" y="46712"/>
                    <a:pt x="7145" y="46712"/>
                  </a:cubicBezTo>
                  <a:close/>
                  <a:moveTo>
                    <a:pt x="30465" y="46717"/>
                  </a:moveTo>
                  <a:cubicBezTo>
                    <a:pt x="33637" y="46717"/>
                    <a:pt x="36811" y="48795"/>
                    <a:pt x="36854" y="52953"/>
                  </a:cubicBezTo>
                  <a:lnTo>
                    <a:pt x="36854" y="52953"/>
                  </a:lnTo>
                  <a:cubicBezTo>
                    <a:pt x="36379" y="52851"/>
                    <a:pt x="35901" y="52801"/>
                    <a:pt x="35426" y="52801"/>
                  </a:cubicBezTo>
                  <a:cubicBezTo>
                    <a:pt x="33569" y="52801"/>
                    <a:pt x="31771" y="53567"/>
                    <a:pt x="30483" y="54955"/>
                  </a:cubicBezTo>
                  <a:cubicBezTo>
                    <a:pt x="29201" y="53584"/>
                    <a:pt x="27409" y="52796"/>
                    <a:pt x="25528" y="52796"/>
                  </a:cubicBezTo>
                  <a:cubicBezTo>
                    <a:pt x="25044" y="52796"/>
                    <a:pt x="24560" y="52850"/>
                    <a:pt x="24085" y="52957"/>
                  </a:cubicBezTo>
                  <a:cubicBezTo>
                    <a:pt x="24116" y="48798"/>
                    <a:pt x="27290" y="46717"/>
                    <a:pt x="30465" y="46717"/>
                  </a:cubicBezTo>
                  <a:close/>
                  <a:moveTo>
                    <a:pt x="107865" y="57160"/>
                  </a:moveTo>
                  <a:cubicBezTo>
                    <a:pt x="107867" y="57160"/>
                    <a:pt x="107868" y="57160"/>
                    <a:pt x="107870" y="57160"/>
                  </a:cubicBezTo>
                  <a:lnTo>
                    <a:pt x="107870" y="57160"/>
                  </a:lnTo>
                  <a:cubicBezTo>
                    <a:pt x="107871" y="57160"/>
                    <a:pt x="107873" y="57160"/>
                    <a:pt x="107874" y="57160"/>
                  </a:cubicBezTo>
                  <a:close/>
                  <a:moveTo>
                    <a:pt x="129607" y="52925"/>
                  </a:moveTo>
                  <a:cubicBezTo>
                    <a:pt x="130037" y="52925"/>
                    <a:pt x="130471" y="52965"/>
                    <a:pt x="130903" y="53047"/>
                  </a:cubicBezTo>
                  <a:cubicBezTo>
                    <a:pt x="129908" y="54229"/>
                    <a:pt x="129326" y="55726"/>
                    <a:pt x="129415" y="57321"/>
                  </a:cubicBezTo>
                  <a:cubicBezTo>
                    <a:pt x="128165" y="56009"/>
                    <a:pt x="126406" y="55179"/>
                    <a:pt x="124538" y="55179"/>
                  </a:cubicBezTo>
                  <a:cubicBezTo>
                    <a:pt x="124518" y="55179"/>
                    <a:pt x="124498" y="55179"/>
                    <a:pt x="124478" y="55179"/>
                  </a:cubicBezTo>
                  <a:cubicBezTo>
                    <a:pt x="124458" y="55179"/>
                    <a:pt x="124438" y="55179"/>
                    <a:pt x="124418" y="55179"/>
                  </a:cubicBezTo>
                  <a:cubicBezTo>
                    <a:pt x="122550" y="55179"/>
                    <a:pt x="120782" y="56009"/>
                    <a:pt x="119541" y="57321"/>
                  </a:cubicBezTo>
                  <a:cubicBezTo>
                    <a:pt x="119622" y="55726"/>
                    <a:pt x="119039" y="54220"/>
                    <a:pt x="118045" y="53047"/>
                  </a:cubicBezTo>
                  <a:cubicBezTo>
                    <a:pt x="118478" y="52965"/>
                    <a:pt x="118913" y="52925"/>
                    <a:pt x="119344" y="52925"/>
                  </a:cubicBezTo>
                  <a:cubicBezTo>
                    <a:pt x="121276" y="52925"/>
                    <a:pt x="123138" y="53727"/>
                    <a:pt x="124478" y="55170"/>
                  </a:cubicBezTo>
                  <a:cubicBezTo>
                    <a:pt x="125811" y="53727"/>
                    <a:pt x="127678" y="52925"/>
                    <a:pt x="129607" y="52925"/>
                  </a:cubicBezTo>
                  <a:close/>
                  <a:moveTo>
                    <a:pt x="82780" y="52965"/>
                  </a:moveTo>
                  <a:cubicBezTo>
                    <a:pt x="83204" y="52965"/>
                    <a:pt x="83632" y="53003"/>
                    <a:pt x="84057" y="53082"/>
                  </a:cubicBezTo>
                  <a:cubicBezTo>
                    <a:pt x="83538" y="53701"/>
                    <a:pt x="83135" y="54409"/>
                    <a:pt x="82875" y="55170"/>
                  </a:cubicBezTo>
                  <a:cubicBezTo>
                    <a:pt x="82634" y="55866"/>
                    <a:pt x="82526" y="56607"/>
                    <a:pt x="82569" y="57347"/>
                  </a:cubicBezTo>
                  <a:lnTo>
                    <a:pt x="82569" y="57347"/>
                  </a:lnTo>
                  <a:cubicBezTo>
                    <a:pt x="81328" y="56053"/>
                    <a:pt x="79569" y="55215"/>
                    <a:pt x="77701" y="55215"/>
                  </a:cubicBezTo>
                  <a:cubicBezTo>
                    <a:pt x="77681" y="55215"/>
                    <a:pt x="77661" y="55215"/>
                    <a:pt x="77642" y="55215"/>
                  </a:cubicBezTo>
                  <a:cubicBezTo>
                    <a:pt x="78979" y="53768"/>
                    <a:pt x="80847" y="52965"/>
                    <a:pt x="82780" y="52965"/>
                  </a:cubicBezTo>
                  <a:close/>
                  <a:moveTo>
                    <a:pt x="95802" y="52974"/>
                  </a:moveTo>
                  <a:cubicBezTo>
                    <a:pt x="97735" y="52974"/>
                    <a:pt x="99602" y="53775"/>
                    <a:pt x="100939" y="55215"/>
                  </a:cubicBezTo>
                  <a:cubicBezTo>
                    <a:pt x="100919" y="55215"/>
                    <a:pt x="100900" y="55215"/>
                    <a:pt x="100880" y="55215"/>
                  </a:cubicBezTo>
                  <a:cubicBezTo>
                    <a:pt x="99020" y="55215"/>
                    <a:pt x="97252" y="56053"/>
                    <a:pt x="96011" y="57357"/>
                  </a:cubicBezTo>
                  <a:cubicBezTo>
                    <a:pt x="96047" y="56622"/>
                    <a:pt x="95948" y="55878"/>
                    <a:pt x="95706" y="55179"/>
                  </a:cubicBezTo>
                  <a:lnTo>
                    <a:pt x="95706" y="55170"/>
                  </a:lnTo>
                  <a:cubicBezTo>
                    <a:pt x="95446" y="54409"/>
                    <a:pt x="95043" y="53701"/>
                    <a:pt x="94523" y="53091"/>
                  </a:cubicBezTo>
                  <a:cubicBezTo>
                    <a:pt x="94949" y="53012"/>
                    <a:pt x="95377" y="52974"/>
                    <a:pt x="95802" y="52974"/>
                  </a:cubicBezTo>
                  <a:close/>
                  <a:moveTo>
                    <a:pt x="60697" y="57357"/>
                  </a:moveTo>
                  <a:cubicBezTo>
                    <a:pt x="60700" y="57357"/>
                    <a:pt x="60703" y="57357"/>
                    <a:pt x="60706" y="57357"/>
                  </a:cubicBezTo>
                  <a:lnTo>
                    <a:pt x="60706" y="57357"/>
                  </a:lnTo>
                  <a:cubicBezTo>
                    <a:pt x="60709" y="57357"/>
                    <a:pt x="60712" y="57357"/>
                    <a:pt x="60715" y="57357"/>
                  </a:cubicBezTo>
                  <a:close/>
                  <a:moveTo>
                    <a:pt x="48839" y="53117"/>
                  </a:moveTo>
                  <a:cubicBezTo>
                    <a:pt x="50775" y="53117"/>
                    <a:pt x="52650" y="53921"/>
                    <a:pt x="53995" y="55376"/>
                  </a:cubicBezTo>
                  <a:lnTo>
                    <a:pt x="53995" y="55376"/>
                  </a:lnTo>
                  <a:cubicBezTo>
                    <a:pt x="53992" y="55376"/>
                    <a:pt x="53989" y="55376"/>
                    <a:pt x="53986" y="55376"/>
                  </a:cubicBezTo>
                  <a:cubicBezTo>
                    <a:pt x="53966" y="55376"/>
                    <a:pt x="53946" y="55376"/>
                    <a:pt x="53927" y="55376"/>
                  </a:cubicBezTo>
                  <a:cubicBezTo>
                    <a:pt x="52067" y="55376"/>
                    <a:pt x="50299" y="56206"/>
                    <a:pt x="49049" y="57509"/>
                  </a:cubicBezTo>
                  <a:cubicBezTo>
                    <a:pt x="49138" y="55923"/>
                    <a:pt x="48556" y="54418"/>
                    <a:pt x="47561" y="53235"/>
                  </a:cubicBezTo>
                  <a:cubicBezTo>
                    <a:pt x="47987" y="53156"/>
                    <a:pt x="48414" y="53117"/>
                    <a:pt x="48839" y="53117"/>
                  </a:cubicBezTo>
                  <a:close/>
                  <a:moveTo>
                    <a:pt x="59142" y="53117"/>
                  </a:moveTo>
                  <a:cubicBezTo>
                    <a:pt x="59567" y="53117"/>
                    <a:pt x="59994" y="53156"/>
                    <a:pt x="60420" y="53235"/>
                  </a:cubicBezTo>
                  <a:cubicBezTo>
                    <a:pt x="59425" y="54427"/>
                    <a:pt x="58843" y="55932"/>
                    <a:pt x="58932" y="57518"/>
                  </a:cubicBezTo>
                  <a:lnTo>
                    <a:pt x="58923" y="57509"/>
                  </a:lnTo>
                  <a:cubicBezTo>
                    <a:pt x="57682" y="56206"/>
                    <a:pt x="55914" y="55376"/>
                    <a:pt x="54046" y="55376"/>
                  </a:cubicBezTo>
                  <a:cubicBezTo>
                    <a:pt x="54029" y="55376"/>
                    <a:pt x="54012" y="55376"/>
                    <a:pt x="53995" y="55376"/>
                  </a:cubicBezTo>
                  <a:lnTo>
                    <a:pt x="53995" y="55376"/>
                  </a:lnTo>
                  <a:cubicBezTo>
                    <a:pt x="55333" y="53921"/>
                    <a:pt x="57206" y="53117"/>
                    <a:pt x="59142" y="53117"/>
                  </a:cubicBezTo>
                  <a:close/>
                  <a:moveTo>
                    <a:pt x="25317" y="53179"/>
                  </a:moveTo>
                  <a:cubicBezTo>
                    <a:pt x="27247" y="53179"/>
                    <a:pt x="29113" y="53976"/>
                    <a:pt x="30456" y="55421"/>
                  </a:cubicBezTo>
                  <a:cubicBezTo>
                    <a:pt x="30436" y="55421"/>
                    <a:pt x="30416" y="55421"/>
                    <a:pt x="30397" y="55421"/>
                  </a:cubicBezTo>
                  <a:cubicBezTo>
                    <a:pt x="28528" y="55421"/>
                    <a:pt x="26769" y="56259"/>
                    <a:pt x="25528" y="57554"/>
                  </a:cubicBezTo>
                  <a:cubicBezTo>
                    <a:pt x="25563" y="56819"/>
                    <a:pt x="25456" y="56075"/>
                    <a:pt x="25223" y="55376"/>
                  </a:cubicBezTo>
                  <a:lnTo>
                    <a:pt x="25223" y="55385"/>
                  </a:lnTo>
                  <a:cubicBezTo>
                    <a:pt x="24963" y="54624"/>
                    <a:pt x="24560" y="53916"/>
                    <a:pt x="24031" y="53298"/>
                  </a:cubicBezTo>
                  <a:cubicBezTo>
                    <a:pt x="24460" y="53218"/>
                    <a:pt x="24890" y="53179"/>
                    <a:pt x="25317" y="53179"/>
                  </a:cubicBezTo>
                  <a:close/>
                  <a:moveTo>
                    <a:pt x="12293" y="53188"/>
                  </a:moveTo>
                  <a:cubicBezTo>
                    <a:pt x="12719" y="53188"/>
                    <a:pt x="13147" y="53227"/>
                    <a:pt x="13574" y="53307"/>
                  </a:cubicBezTo>
                  <a:cubicBezTo>
                    <a:pt x="13055" y="53925"/>
                    <a:pt x="12651" y="54624"/>
                    <a:pt x="12391" y="55385"/>
                  </a:cubicBezTo>
                  <a:cubicBezTo>
                    <a:pt x="12150" y="56084"/>
                    <a:pt x="12051" y="56819"/>
                    <a:pt x="12087" y="57554"/>
                  </a:cubicBezTo>
                  <a:lnTo>
                    <a:pt x="12087" y="57572"/>
                  </a:lnTo>
                  <a:cubicBezTo>
                    <a:pt x="10845" y="56268"/>
                    <a:pt x="9086" y="55430"/>
                    <a:pt x="7218" y="55430"/>
                  </a:cubicBezTo>
                  <a:cubicBezTo>
                    <a:pt x="7198" y="55430"/>
                    <a:pt x="7178" y="55430"/>
                    <a:pt x="7159" y="55430"/>
                  </a:cubicBezTo>
                  <a:cubicBezTo>
                    <a:pt x="8501" y="53985"/>
                    <a:pt x="10367" y="53188"/>
                    <a:pt x="12293" y="53188"/>
                  </a:cubicBezTo>
                  <a:close/>
                  <a:moveTo>
                    <a:pt x="106098" y="52962"/>
                  </a:moveTo>
                  <a:cubicBezTo>
                    <a:pt x="106573" y="52962"/>
                    <a:pt x="107051" y="53010"/>
                    <a:pt x="107525" y="53109"/>
                  </a:cubicBezTo>
                  <a:cubicBezTo>
                    <a:pt x="106514" y="54361"/>
                    <a:pt x="105950" y="55943"/>
                    <a:pt x="106117" y="57615"/>
                  </a:cubicBezTo>
                  <a:lnTo>
                    <a:pt x="106117" y="57615"/>
                  </a:lnTo>
                  <a:cubicBezTo>
                    <a:pt x="104869" y="56153"/>
                    <a:pt x="102981" y="55206"/>
                    <a:pt x="100985" y="55206"/>
                  </a:cubicBezTo>
                  <a:cubicBezTo>
                    <a:pt x="100976" y="55206"/>
                    <a:pt x="100966" y="55206"/>
                    <a:pt x="100957" y="55206"/>
                  </a:cubicBezTo>
                  <a:cubicBezTo>
                    <a:pt x="102302" y="53761"/>
                    <a:pt x="104171" y="52962"/>
                    <a:pt x="106098" y="52962"/>
                  </a:cubicBezTo>
                  <a:close/>
                  <a:moveTo>
                    <a:pt x="70812" y="48526"/>
                  </a:moveTo>
                  <a:cubicBezTo>
                    <a:pt x="71289" y="48526"/>
                    <a:pt x="71770" y="48575"/>
                    <a:pt x="72248" y="48674"/>
                  </a:cubicBezTo>
                  <a:cubicBezTo>
                    <a:pt x="71271" y="49928"/>
                    <a:pt x="70742" y="51496"/>
                    <a:pt x="70939" y="53145"/>
                  </a:cubicBezTo>
                  <a:cubicBezTo>
                    <a:pt x="71447" y="53031"/>
                    <a:pt x="71960" y="52976"/>
                    <a:pt x="72468" y="52976"/>
                  </a:cubicBezTo>
                  <a:cubicBezTo>
                    <a:pt x="74401" y="52976"/>
                    <a:pt x="76276" y="53777"/>
                    <a:pt x="77624" y="55224"/>
                  </a:cubicBezTo>
                  <a:cubicBezTo>
                    <a:pt x="77606" y="55224"/>
                    <a:pt x="77587" y="55224"/>
                    <a:pt x="77569" y="55224"/>
                  </a:cubicBezTo>
                  <a:cubicBezTo>
                    <a:pt x="75520" y="55224"/>
                    <a:pt x="73598" y="56223"/>
                    <a:pt x="72355" y="57751"/>
                  </a:cubicBezTo>
                  <a:cubicBezTo>
                    <a:pt x="72694" y="54052"/>
                    <a:pt x="69407" y="50779"/>
                    <a:pt x="65713" y="50779"/>
                  </a:cubicBezTo>
                  <a:cubicBezTo>
                    <a:pt x="65693" y="50779"/>
                    <a:pt x="65673" y="50779"/>
                    <a:pt x="65653" y="50780"/>
                  </a:cubicBezTo>
                  <a:cubicBezTo>
                    <a:pt x="66997" y="49327"/>
                    <a:pt x="68873" y="48526"/>
                    <a:pt x="70812" y="48526"/>
                  </a:cubicBezTo>
                  <a:close/>
                  <a:moveTo>
                    <a:pt x="35611" y="53168"/>
                  </a:moveTo>
                  <a:cubicBezTo>
                    <a:pt x="36086" y="53168"/>
                    <a:pt x="36566" y="53216"/>
                    <a:pt x="37042" y="53315"/>
                  </a:cubicBezTo>
                  <a:cubicBezTo>
                    <a:pt x="36031" y="54567"/>
                    <a:pt x="35458" y="56149"/>
                    <a:pt x="35634" y="57812"/>
                  </a:cubicBezTo>
                  <a:lnTo>
                    <a:pt x="35634" y="57812"/>
                  </a:lnTo>
                  <a:cubicBezTo>
                    <a:pt x="34382" y="56357"/>
                    <a:pt x="32515" y="55412"/>
                    <a:pt x="30530" y="55412"/>
                  </a:cubicBezTo>
                  <a:cubicBezTo>
                    <a:pt x="30511" y="55412"/>
                    <a:pt x="30492" y="55412"/>
                    <a:pt x="30474" y="55412"/>
                  </a:cubicBezTo>
                  <a:cubicBezTo>
                    <a:pt x="31811" y="53967"/>
                    <a:pt x="33679" y="53168"/>
                    <a:pt x="35611" y="53168"/>
                  </a:cubicBezTo>
                  <a:close/>
                  <a:moveTo>
                    <a:pt x="112818" y="51075"/>
                  </a:moveTo>
                  <a:cubicBezTo>
                    <a:pt x="115995" y="51075"/>
                    <a:pt x="119174" y="53154"/>
                    <a:pt x="119218" y="57312"/>
                  </a:cubicBezTo>
                  <a:cubicBezTo>
                    <a:pt x="118743" y="57210"/>
                    <a:pt x="118265" y="57160"/>
                    <a:pt x="117790" y="57160"/>
                  </a:cubicBezTo>
                  <a:cubicBezTo>
                    <a:pt x="115926" y="57160"/>
                    <a:pt x="114120" y="57927"/>
                    <a:pt x="112821" y="59319"/>
                  </a:cubicBezTo>
                  <a:cubicBezTo>
                    <a:pt x="111549" y="57940"/>
                    <a:pt x="109750" y="57161"/>
                    <a:pt x="107870" y="57160"/>
                  </a:cubicBezTo>
                  <a:lnTo>
                    <a:pt x="107870" y="57160"/>
                  </a:lnTo>
                  <a:cubicBezTo>
                    <a:pt x="107388" y="57160"/>
                    <a:pt x="106905" y="57214"/>
                    <a:pt x="106432" y="57312"/>
                  </a:cubicBezTo>
                  <a:cubicBezTo>
                    <a:pt x="106468" y="53154"/>
                    <a:pt x="109642" y="51075"/>
                    <a:pt x="112818" y="51075"/>
                  </a:cubicBezTo>
                  <a:close/>
                  <a:moveTo>
                    <a:pt x="136134" y="51090"/>
                  </a:moveTo>
                  <a:cubicBezTo>
                    <a:pt x="139310" y="51090"/>
                    <a:pt x="142484" y="53169"/>
                    <a:pt x="142525" y="57330"/>
                  </a:cubicBezTo>
                  <a:cubicBezTo>
                    <a:pt x="142043" y="57224"/>
                    <a:pt x="141557" y="57173"/>
                    <a:pt x="141075" y="57173"/>
                  </a:cubicBezTo>
                  <a:cubicBezTo>
                    <a:pt x="139225" y="57173"/>
                    <a:pt x="137430" y="57933"/>
                    <a:pt x="136136" y="59319"/>
                  </a:cubicBezTo>
                  <a:lnTo>
                    <a:pt x="136136" y="59328"/>
                  </a:lnTo>
                  <a:cubicBezTo>
                    <a:pt x="134854" y="57957"/>
                    <a:pt x="133062" y="57168"/>
                    <a:pt x="131181" y="57168"/>
                  </a:cubicBezTo>
                  <a:cubicBezTo>
                    <a:pt x="130697" y="57168"/>
                    <a:pt x="130213" y="57222"/>
                    <a:pt x="129738" y="57330"/>
                  </a:cubicBezTo>
                  <a:cubicBezTo>
                    <a:pt x="129778" y="53171"/>
                    <a:pt x="132957" y="51090"/>
                    <a:pt x="136134" y="51090"/>
                  </a:cubicBezTo>
                  <a:close/>
                  <a:moveTo>
                    <a:pt x="89294" y="51126"/>
                  </a:moveTo>
                  <a:cubicBezTo>
                    <a:pt x="91873" y="51126"/>
                    <a:pt x="94452" y="52497"/>
                    <a:pt x="95348" y="55242"/>
                  </a:cubicBezTo>
                  <a:cubicBezTo>
                    <a:pt x="95572" y="55923"/>
                    <a:pt x="95679" y="56631"/>
                    <a:pt x="95688" y="57348"/>
                  </a:cubicBezTo>
                  <a:cubicBezTo>
                    <a:pt x="95215" y="57246"/>
                    <a:pt x="94738" y="57196"/>
                    <a:pt x="94264" y="57196"/>
                  </a:cubicBezTo>
                  <a:cubicBezTo>
                    <a:pt x="92405" y="57196"/>
                    <a:pt x="90599" y="57962"/>
                    <a:pt x="89299" y="59355"/>
                  </a:cubicBezTo>
                  <a:cubicBezTo>
                    <a:pt x="88027" y="57975"/>
                    <a:pt x="86226" y="57195"/>
                    <a:pt x="84353" y="57195"/>
                  </a:cubicBezTo>
                  <a:cubicBezTo>
                    <a:pt x="83860" y="57195"/>
                    <a:pt x="83376" y="57249"/>
                    <a:pt x="82910" y="57348"/>
                  </a:cubicBezTo>
                  <a:cubicBezTo>
                    <a:pt x="82902" y="56631"/>
                    <a:pt x="83009" y="55923"/>
                    <a:pt x="83224" y="55242"/>
                  </a:cubicBezTo>
                  <a:lnTo>
                    <a:pt x="83233" y="55242"/>
                  </a:lnTo>
                  <a:cubicBezTo>
                    <a:pt x="84129" y="52499"/>
                    <a:pt x="86712" y="51126"/>
                    <a:pt x="89294" y="51126"/>
                  </a:cubicBezTo>
                  <a:close/>
                  <a:moveTo>
                    <a:pt x="42335" y="51276"/>
                  </a:moveTo>
                  <a:cubicBezTo>
                    <a:pt x="45511" y="51276"/>
                    <a:pt x="48686" y="53352"/>
                    <a:pt x="48726" y="57509"/>
                  </a:cubicBezTo>
                  <a:cubicBezTo>
                    <a:pt x="48253" y="57407"/>
                    <a:pt x="47776" y="57357"/>
                    <a:pt x="47302" y="57357"/>
                  </a:cubicBezTo>
                  <a:cubicBezTo>
                    <a:pt x="45443" y="57357"/>
                    <a:pt x="43639" y="58124"/>
                    <a:pt x="42346" y="59516"/>
                  </a:cubicBezTo>
                  <a:cubicBezTo>
                    <a:pt x="41065" y="58136"/>
                    <a:pt x="39264" y="57357"/>
                    <a:pt x="37382" y="57357"/>
                  </a:cubicBezTo>
                  <a:cubicBezTo>
                    <a:pt x="36898" y="57357"/>
                    <a:pt x="36415" y="57410"/>
                    <a:pt x="35940" y="57509"/>
                  </a:cubicBezTo>
                  <a:cubicBezTo>
                    <a:pt x="35980" y="53355"/>
                    <a:pt x="39158" y="51276"/>
                    <a:pt x="42335" y="51276"/>
                  </a:cubicBezTo>
                  <a:close/>
                  <a:moveTo>
                    <a:pt x="65660" y="51276"/>
                  </a:moveTo>
                  <a:cubicBezTo>
                    <a:pt x="68835" y="51276"/>
                    <a:pt x="72010" y="53352"/>
                    <a:pt x="72050" y="57509"/>
                  </a:cubicBezTo>
                  <a:cubicBezTo>
                    <a:pt x="71577" y="57407"/>
                    <a:pt x="71100" y="57357"/>
                    <a:pt x="70626" y="57357"/>
                  </a:cubicBezTo>
                  <a:cubicBezTo>
                    <a:pt x="68767" y="57357"/>
                    <a:pt x="66961" y="58124"/>
                    <a:pt x="65662" y="59516"/>
                  </a:cubicBezTo>
                  <a:cubicBezTo>
                    <a:pt x="64382" y="58138"/>
                    <a:pt x="62585" y="57359"/>
                    <a:pt x="60706" y="57357"/>
                  </a:cubicBezTo>
                  <a:lnTo>
                    <a:pt x="60706" y="57357"/>
                  </a:lnTo>
                  <a:cubicBezTo>
                    <a:pt x="60217" y="57357"/>
                    <a:pt x="59736" y="57411"/>
                    <a:pt x="59264" y="57509"/>
                  </a:cubicBezTo>
                  <a:cubicBezTo>
                    <a:pt x="59304" y="53355"/>
                    <a:pt x="62482" y="51276"/>
                    <a:pt x="65660" y="51276"/>
                  </a:cubicBezTo>
                  <a:close/>
                  <a:moveTo>
                    <a:pt x="18806" y="51334"/>
                  </a:moveTo>
                  <a:cubicBezTo>
                    <a:pt x="21388" y="51334"/>
                    <a:pt x="23969" y="52707"/>
                    <a:pt x="24864" y="55457"/>
                  </a:cubicBezTo>
                  <a:cubicBezTo>
                    <a:pt x="25079" y="56138"/>
                    <a:pt x="25196" y="56846"/>
                    <a:pt x="25205" y="57563"/>
                  </a:cubicBezTo>
                  <a:cubicBezTo>
                    <a:pt x="24724" y="57458"/>
                    <a:pt x="24240" y="57407"/>
                    <a:pt x="23760" y="57407"/>
                  </a:cubicBezTo>
                  <a:cubicBezTo>
                    <a:pt x="21902" y="57407"/>
                    <a:pt x="20103" y="58173"/>
                    <a:pt x="18807" y="59561"/>
                  </a:cubicBezTo>
                  <a:cubicBezTo>
                    <a:pt x="17535" y="58190"/>
                    <a:pt x="15734" y="57401"/>
                    <a:pt x="13861" y="57401"/>
                  </a:cubicBezTo>
                  <a:cubicBezTo>
                    <a:pt x="13377" y="57401"/>
                    <a:pt x="12884" y="57455"/>
                    <a:pt x="12418" y="57563"/>
                  </a:cubicBezTo>
                  <a:cubicBezTo>
                    <a:pt x="12418" y="56837"/>
                    <a:pt x="12526" y="56129"/>
                    <a:pt x="12741" y="55448"/>
                  </a:cubicBezTo>
                  <a:lnTo>
                    <a:pt x="12741" y="55457"/>
                  </a:lnTo>
                  <a:cubicBezTo>
                    <a:pt x="13637" y="52710"/>
                    <a:pt x="16222" y="51334"/>
                    <a:pt x="18806" y="51334"/>
                  </a:cubicBezTo>
                  <a:close/>
                  <a:moveTo>
                    <a:pt x="117967" y="57526"/>
                  </a:moveTo>
                  <a:cubicBezTo>
                    <a:pt x="118391" y="57526"/>
                    <a:pt x="118819" y="57564"/>
                    <a:pt x="119245" y="57643"/>
                  </a:cubicBezTo>
                  <a:cubicBezTo>
                    <a:pt x="118726" y="58253"/>
                    <a:pt x="118322" y="58961"/>
                    <a:pt x="118063" y="59722"/>
                  </a:cubicBezTo>
                  <a:cubicBezTo>
                    <a:pt x="117821" y="60430"/>
                    <a:pt x="117713" y="61165"/>
                    <a:pt x="117758" y="61909"/>
                  </a:cubicBezTo>
                  <a:cubicBezTo>
                    <a:pt x="116510" y="60598"/>
                    <a:pt x="114739" y="59767"/>
                    <a:pt x="112860" y="59767"/>
                  </a:cubicBezTo>
                  <a:cubicBezTo>
                    <a:pt x="112850" y="59767"/>
                    <a:pt x="112840" y="59767"/>
                    <a:pt x="112830" y="59767"/>
                  </a:cubicBezTo>
                  <a:cubicBezTo>
                    <a:pt x="114167" y="58327"/>
                    <a:pt x="116034" y="57526"/>
                    <a:pt x="117967" y="57526"/>
                  </a:cubicBezTo>
                  <a:close/>
                  <a:moveTo>
                    <a:pt x="130990" y="57535"/>
                  </a:moveTo>
                  <a:cubicBezTo>
                    <a:pt x="132923" y="57535"/>
                    <a:pt x="134790" y="58336"/>
                    <a:pt x="136127" y="59776"/>
                  </a:cubicBezTo>
                  <a:cubicBezTo>
                    <a:pt x="136117" y="59776"/>
                    <a:pt x="136107" y="59776"/>
                    <a:pt x="136097" y="59776"/>
                  </a:cubicBezTo>
                  <a:cubicBezTo>
                    <a:pt x="134226" y="59776"/>
                    <a:pt x="132446" y="60607"/>
                    <a:pt x="131199" y="61918"/>
                  </a:cubicBezTo>
                  <a:cubicBezTo>
                    <a:pt x="131234" y="61183"/>
                    <a:pt x="131136" y="60439"/>
                    <a:pt x="130894" y="59731"/>
                  </a:cubicBezTo>
                  <a:cubicBezTo>
                    <a:pt x="130634" y="58970"/>
                    <a:pt x="130231" y="58271"/>
                    <a:pt x="129711" y="57652"/>
                  </a:cubicBezTo>
                  <a:cubicBezTo>
                    <a:pt x="130137" y="57573"/>
                    <a:pt x="130565" y="57535"/>
                    <a:pt x="130990" y="57535"/>
                  </a:cubicBezTo>
                  <a:close/>
                  <a:moveTo>
                    <a:pt x="84143" y="57571"/>
                  </a:moveTo>
                  <a:cubicBezTo>
                    <a:pt x="86075" y="57571"/>
                    <a:pt x="87945" y="58371"/>
                    <a:pt x="89282" y="59821"/>
                  </a:cubicBezTo>
                  <a:lnTo>
                    <a:pt x="89282" y="59821"/>
                  </a:lnTo>
                  <a:cubicBezTo>
                    <a:pt x="89265" y="59821"/>
                    <a:pt x="89248" y="59821"/>
                    <a:pt x="89231" y="59821"/>
                  </a:cubicBezTo>
                  <a:cubicBezTo>
                    <a:pt x="87362" y="59821"/>
                    <a:pt x="85595" y="60659"/>
                    <a:pt x="84353" y="61962"/>
                  </a:cubicBezTo>
                  <a:cubicBezTo>
                    <a:pt x="84434" y="60367"/>
                    <a:pt x="83851" y="58871"/>
                    <a:pt x="82866" y="57688"/>
                  </a:cubicBezTo>
                  <a:cubicBezTo>
                    <a:pt x="83291" y="57609"/>
                    <a:pt x="83719" y="57571"/>
                    <a:pt x="84143" y="57571"/>
                  </a:cubicBezTo>
                  <a:close/>
                  <a:moveTo>
                    <a:pt x="94437" y="57571"/>
                  </a:moveTo>
                  <a:cubicBezTo>
                    <a:pt x="94862" y="57571"/>
                    <a:pt x="95290" y="57609"/>
                    <a:pt x="95715" y="57688"/>
                  </a:cubicBezTo>
                  <a:cubicBezTo>
                    <a:pt x="94720" y="58871"/>
                    <a:pt x="94138" y="60367"/>
                    <a:pt x="94228" y="61962"/>
                  </a:cubicBezTo>
                  <a:cubicBezTo>
                    <a:pt x="92977" y="60659"/>
                    <a:pt x="91218" y="59821"/>
                    <a:pt x="89350" y="59821"/>
                  </a:cubicBezTo>
                  <a:cubicBezTo>
                    <a:pt x="89333" y="59821"/>
                    <a:pt x="89316" y="59821"/>
                    <a:pt x="89299" y="59821"/>
                  </a:cubicBezTo>
                  <a:lnTo>
                    <a:pt x="89299" y="59821"/>
                  </a:lnTo>
                  <a:cubicBezTo>
                    <a:pt x="90636" y="58371"/>
                    <a:pt x="92506" y="57571"/>
                    <a:pt x="94437" y="57571"/>
                  </a:cubicBezTo>
                  <a:close/>
                  <a:moveTo>
                    <a:pt x="47495" y="57735"/>
                  </a:moveTo>
                  <a:cubicBezTo>
                    <a:pt x="47916" y="57735"/>
                    <a:pt x="48340" y="57773"/>
                    <a:pt x="48762" y="57849"/>
                  </a:cubicBezTo>
                  <a:cubicBezTo>
                    <a:pt x="48242" y="58468"/>
                    <a:pt x="47839" y="59176"/>
                    <a:pt x="47579" y="59937"/>
                  </a:cubicBezTo>
                  <a:cubicBezTo>
                    <a:pt x="47337" y="60636"/>
                    <a:pt x="47230" y="61371"/>
                    <a:pt x="47275" y="62115"/>
                  </a:cubicBezTo>
                  <a:lnTo>
                    <a:pt x="47275" y="62124"/>
                  </a:lnTo>
                  <a:cubicBezTo>
                    <a:pt x="46033" y="60820"/>
                    <a:pt x="44265" y="59982"/>
                    <a:pt x="42405" y="59982"/>
                  </a:cubicBezTo>
                  <a:cubicBezTo>
                    <a:pt x="42386" y="59982"/>
                    <a:pt x="42366" y="59982"/>
                    <a:pt x="42346" y="59982"/>
                  </a:cubicBezTo>
                  <a:cubicBezTo>
                    <a:pt x="43686" y="58532"/>
                    <a:pt x="45558" y="57735"/>
                    <a:pt x="47495" y="57735"/>
                  </a:cubicBezTo>
                  <a:close/>
                  <a:moveTo>
                    <a:pt x="60510" y="57740"/>
                  </a:moveTo>
                  <a:cubicBezTo>
                    <a:pt x="62438" y="57740"/>
                    <a:pt x="64308" y="58537"/>
                    <a:pt x="65644" y="59982"/>
                  </a:cubicBezTo>
                  <a:cubicBezTo>
                    <a:pt x="65624" y="59982"/>
                    <a:pt x="65604" y="59982"/>
                    <a:pt x="65585" y="59982"/>
                  </a:cubicBezTo>
                  <a:cubicBezTo>
                    <a:pt x="63725" y="59982"/>
                    <a:pt x="61957" y="60820"/>
                    <a:pt x="60715" y="62124"/>
                  </a:cubicBezTo>
                  <a:cubicBezTo>
                    <a:pt x="60751" y="61380"/>
                    <a:pt x="60653" y="60636"/>
                    <a:pt x="60411" y="59937"/>
                  </a:cubicBezTo>
                  <a:cubicBezTo>
                    <a:pt x="60151" y="59176"/>
                    <a:pt x="59748" y="58468"/>
                    <a:pt x="59228" y="57858"/>
                  </a:cubicBezTo>
                  <a:cubicBezTo>
                    <a:pt x="59655" y="57779"/>
                    <a:pt x="60084" y="57740"/>
                    <a:pt x="60510" y="57740"/>
                  </a:cubicBezTo>
                  <a:close/>
                  <a:moveTo>
                    <a:pt x="23936" y="57764"/>
                  </a:moveTo>
                  <a:cubicBezTo>
                    <a:pt x="24366" y="57764"/>
                    <a:pt x="24800" y="57804"/>
                    <a:pt x="25232" y="57885"/>
                  </a:cubicBezTo>
                  <a:cubicBezTo>
                    <a:pt x="24237" y="59059"/>
                    <a:pt x="23655" y="60565"/>
                    <a:pt x="23744" y="62151"/>
                  </a:cubicBezTo>
                  <a:cubicBezTo>
                    <a:pt x="22494" y="60847"/>
                    <a:pt x="20727" y="60018"/>
                    <a:pt x="18867" y="60018"/>
                  </a:cubicBezTo>
                  <a:cubicBezTo>
                    <a:pt x="18847" y="60018"/>
                    <a:pt x="18827" y="60018"/>
                    <a:pt x="18807" y="60018"/>
                  </a:cubicBezTo>
                  <a:cubicBezTo>
                    <a:pt x="18787" y="60018"/>
                    <a:pt x="18767" y="60018"/>
                    <a:pt x="18747" y="60018"/>
                  </a:cubicBezTo>
                  <a:cubicBezTo>
                    <a:pt x="16879" y="60018"/>
                    <a:pt x="15111" y="60847"/>
                    <a:pt x="13870" y="62151"/>
                  </a:cubicBezTo>
                  <a:cubicBezTo>
                    <a:pt x="13951" y="60573"/>
                    <a:pt x="13368" y="59068"/>
                    <a:pt x="12382" y="57885"/>
                  </a:cubicBezTo>
                  <a:lnTo>
                    <a:pt x="12374" y="57885"/>
                  </a:lnTo>
                  <a:cubicBezTo>
                    <a:pt x="12805" y="57804"/>
                    <a:pt x="13239" y="57764"/>
                    <a:pt x="13670" y="57764"/>
                  </a:cubicBezTo>
                  <a:cubicBezTo>
                    <a:pt x="15599" y="57764"/>
                    <a:pt x="17467" y="58566"/>
                    <a:pt x="18807" y="60009"/>
                  </a:cubicBezTo>
                  <a:cubicBezTo>
                    <a:pt x="20140" y="58566"/>
                    <a:pt x="22007" y="57764"/>
                    <a:pt x="23936" y="57764"/>
                  </a:cubicBezTo>
                  <a:close/>
                  <a:moveTo>
                    <a:pt x="107668" y="57528"/>
                  </a:moveTo>
                  <a:cubicBezTo>
                    <a:pt x="109594" y="57528"/>
                    <a:pt x="111464" y="58327"/>
                    <a:pt x="112812" y="59767"/>
                  </a:cubicBezTo>
                  <a:cubicBezTo>
                    <a:pt x="112793" y="59767"/>
                    <a:pt x="112774" y="59767"/>
                    <a:pt x="112756" y="59767"/>
                  </a:cubicBezTo>
                  <a:cubicBezTo>
                    <a:pt x="110769" y="59767"/>
                    <a:pt x="108902" y="60712"/>
                    <a:pt x="107650" y="62159"/>
                  </a:cubicBezTo>
                  <a:lnTo>
                    <a:pt x="107650" y="62159"/>
                  </a:lnTo>
                  <a:cubicBezTo>
                    <a:pt x="107803" y="60502"/>
                    <a:pt x="107211" y="58925"/>
                    <a:pt x="106181" y="57688"/>
                  </a:cubicBezTo>
                  <a:cubicBezTo>
                    <a:pt x="106675" y="57580"/>
                    <a:pt x="107173" y="57528"/>
                    <a:pt x="107668" y="57528"/>
                  </a:cubicBezTo>
                  <a:close/>
                  <a:moveTo>
                    <a:pt x="37187" y="57724"/>
                  </a:moveTo>
                  <a:cubicBezTo>
                    <a:pt x="39116" y="57724"/>
                    <a:pt x="40983" y="58519"/>
                    <a:pt x="42328" y="59964"/>
                  </a:cubicBezTo>
                  <a:cubicBezTo>
                    <a:pt x="42310" y="59964"/>
                    <a:pt x="42291" y="59964"/>
                    <a:pt x="42273" y="59964"/>
                  </a:cubicBezTo>
                  <a:cubicBezTo>
                    <a:pt x="40286" y="59964"/>
                    <a:pt x="38419" y="60910"/>
                    <a:pt x="37167" y="62366"/>
                  </a:cubicBezTo>
                  <a:cubicBezTo>
                    <a:pt x="37320" y="60699"/>
                    <a:pt x="36728" y="59122"/>
                    <a:pt x="35698" y="57894"/>
                  </a:cubicBezTo>
                  <a:lnTo>
                    <a:pt x="35689" y="57885"/>
                  </a:lnTo>
                  <a:cubicBezTo>
                    <a:pt x="36187" y="57777"/>
                    <a:pt x="36689" y="57724"/>
                    <a:pt x="37187" y="57724"/>
                  </a:cubicBezTo>
                  <a:close/>
                  <a:moveTo>
                    <a:pt x="124486" y="55678"/>
                  </a:moveTo>
                  <a:cubicBezTo>
                    <a:pt x="127068" y="55678"/>
                    <a:pt x="129649" y="57049"/>
                    <a:pt x="130544" y="59794"/>
                  </a:cubicBezTo>
                  <a:cubicBezTo>
                    <a:pt x="130760" y="60475"/>
                    <a:pt x="130876" y="61183"/>
                    <a:pt x="130876" y="61900"/>
                  </a:cubicBezTo>
                  <a:cubicBezTo>
                    <a:pt x="130403" y="61798"/>
                    <a:pt x="129926" y="61748"/>
                    <a:pt x="129452" y="61748"/>
                  </a:cubicBezTo>
                  <a:cubicBezTo>
                    <a:pt x="127593" y="61748"/>
                    <a:pt x="125787" y="62514"/>
                    <a:pt x="124487" y="63907"/>
                  </a:cubicBezTo>
                  <a:cubicBezTo>
                    <a:pt x="123215" y="62527"/>
                    <a:pt x="121414" y="61747"/>
                    <a:pt x="119541" y="61747"/>
                  </a:cubicBezTo>
                  <a:cubicBezTo>
                    <a:pt x="119048" y="61747"/>
                    <a:pt x="118564" y="61801"/>
                    <a:pt x="118080" y="61909"/>
                  </a:cubicBezTo>
                  <a:cubicBezTo>
                    <a:pt x="118080" y="61192"/>
                    <a:pt x="118197" y="60484"/>
                    <a:pt x="118412" y="59803"/>
                  </a:cubicBezTo>
                  <a:lnTo>
                    <a:pt x="118421" y="59794"/>
                  </a:lnTo>
                  <a:cubicBezTo>
                    <a:pt x="119317" y="57051"/>
                    <a:pt x="121902" y="55678"/>
                    <a:pt x="124486" y="55678"/>
                  </a:cubicBezTo>
                  <a:close/>
                  <a:moveTo>
                    <a:pt x="77628" y="55717"/>
                  </a:moveTo>
                  <a:cubicBezTo>
                    <a:pt x="80804" y="55717"/>
                    <a:pt x="83980" y="57795"/>
                    <a:pt x="84022" y="61951"/>
                  </a:cubicBezTo>
                  <a:lnTo>
                    <a:pt x="84022" y="61951"/>
                  </a:lnTo>
                  <a:cubicBezTo>
                    <a:pt x="83546" y="61848"/>
                    <a:pt x="83066" y="61797"/>
                    <a:pt x="82590" y="61797"/>
                  </a:cubicBezTo>
                  <a:cubicBezTo>
                    <a:pt x="80737" y="61797"/>
                    <a:pt x="78939" y="62563"/>
                    <a:pt x="77651" y="63952"/>
                  </a:cubicBezTo>
                  <a:cubicBezTo>
                    <a:pt x="76377" y="62579"/>
                    <a:pt x="74589" y="61801"/>
                    <a:pt x="72710" y="61801"/>
                  </a:cubicBezTo>
                  <a:cubicBezTo>
                    <a:pt x="72699" y="61801"/>
                    <a:pt x="72688" y="61801"/>
                    <a:pt x="72678" y="61801"/>
                  </a:cubicBezTo>
                  <a:cubicBezTo>
                    <a:pt x="72194" y="61801"/>
                    <a:pt x="71710" y="61846"/>
                    <a:pt x="71235" y="61953"/>
                  </a:cubicBezTo>
                  <a:cubicBezTo>
                    <a:pt x="71275" y="57796"/>
                    <a:pt x="74452" y="55717"/>
                    <a:pt x="77628" y="55717"/>
                  </a:cubicBezTo>
                  <a:close/>
                  <a:moveTo>
                    <a:pt x="100943" y="55717"/>
                  </a:moveTo>
                  <a:cubicBezTo>
                    <a:pt x="104119" y="55717"/>
                    <a:pt x="107295" y="57795"/>
                    <a:pt x="107337" y="61951"/>
                  </a:cubicBezTo>
                  <a:lnTo>
                    <a:pt x="107337" y="61951"/>
                  </a:lnTo>
                  <a:cubicBezTo>
                    <a:pt x="106865" y="61851"/>
                    <a:pt x="106389" y="61802"/>
                    <a:pt x="105918" y="61802"/>
                  </a:cubicBezTo>
                  <a:cubicBezTo>
                    <a:pt x="104057" y="61802"/>
                    <a:pt x="102256" y="62568"/>
                    <a:pt x="100957" y="63961"/>
                  </a:cubicBezTo>
                  <a:cubicBezTo>
                    <a:pt x="99683" y="62588"/>
                    <a:pt x="97895" y="61801"/>
                    <a:pt x="96025" y="61801"/>
                  </a:cubicBezTo>
                  <a:cubicBezTo>
                    <a:pt x="96014" y="61801"/>
                    <a:pt x="96003" y="61801"/>
                    <a:pt x="95993" y="61801"/>
                  </a:cubicBezTo>
                  <a:cubicBezTo>
                    <a:pt x="95509" y="61801"/>
                    <a:pt x="95025" y="61846"/>
                    <a:pt x="94550" y="61953"/>
                  </a:cubicBezTo>
                  <a:cubicBezTo>
                    <a:pt x="94590" y="57796"/>
                    <a:pt x="97767" y="55717"/>
                    <a:pt x="100943" y="55717"/>
                  </a:cubicBezTo>
                  <a:close/>
                  <a:moveTo>
                    <a:pt x="54007" y="55884"/>
                  </a:moveTo>
                  <a:cubicBezTo>
                    <a:pt x="56587" y="55884"/>
                    <a:pt x="59166" y="57255"/>
                    <a:pt x="60061" y="60000"/>
                  </a:cubicBezTo>
                  <a:cubicBezTo>
                    <a:pt x="60285" y="60681"/>
                    <a:pt x="60393" y="61389"/>
                    <a:pt x="60402" y="62106"/>
                  </a:cubicBezTo>
                  <a:cubicBezTo>
                    <a:pt x="59929" y="62004"/>
                    <a:pt x="59451" y="61954"/>
                    <a:pt x="58977" y="61954"/>
                  </a:cubicBezTo>
                  <a:cubicBezTo>
                    <a:pt x="57118" y="61954"/>
                    <a:pt x="55312" y="62720"/>
                    <a:pt x="54013" y="64113"/>
                  </a:cubicBezTo>
                  <a:cubicBezTo>
                    <a:pt x="52741" y="62733"/>
                    <a:pt x="50939" y="61953"/>
                    <a:pt x="49067" y="61953"/>
                  </a:cubicBezTo>
                  <a:cubicBezTo>
                    <a:pt x="48574" y="61953"/>
                    <a:pt x="48090" y="61998"/>
                    <a:pt x="47624" y="62106"/>
                  </a:cubicBezTo>
                  <a:cubicBezTo>
                    <a:pt x="47615" y="61389"/>
                    <a:pt x="47723" y="60681"/>
                    <a:pt x="47929" y="60009"/>
                  </a:cubicBezTo>
                  <a:lnTo>
                    <a:pt x="47947" y="60000"/>
                  </a:lnTo>
                  <a:cubicBezTo>
                    <a:pt x="48843" y="57257"/>
                    <a:pt x="51425" y="55884"/>
                    <a:pt x="54007" y="55884"/>
                  </a:cubicBezTo>
                  <a:close/>
                  <a:moveTo>
                    <a:pt x="7145" y="55914"/>
                  </a:moveTo>
                  <a:cubicBezTo>
                    <a:pt x="10322" y="55914"/>
                    <a:pt x="13498" y="57993"/>
                    <a:pt x="13538" y="62151"/>
                  </a:cubicBezTo>
                  <a:cubicBezTo>
                    <a:pt x="13063" y="62046"/>
                    <a:pt x="12582" y="61995"/>
                    <a:pt x="12105" y="61995"/>
                  </a:cubicBezTo>
                  <a:cubicBezTo>
                    <a:pt x="10247" y="61995"/>
                    <a:pt x="8440" y="62767"/>
                    <a:pt x="7150" y="64158"/>
                  </a:cubicBezTo>
                  <a:cubicBezTo>
                    <a:pt x="5875" y="62786"/>
                    <a:pt x="4096" y="61998"/>
                    <a:pt x="2226" y="61998"/>
                  </a:cubicBezTo>
                  <a:cubicBezTo>
                    <a:pt x="2216" y="61998"/>
                    <a:pt x="2205" y="61998"/>
                    <a:pt x="2194" y="61998"/>
                  </a:cubicBezTo>
                  <a:cubicBezTo>
                    <a:pt x="1711" y="61998"/>
                    <a:pt x="1227" y="62043"/>
                    <a:pt x="752" y="62151"/>
                  </a:cubicBezTo>
                  <a:cubicBezTo>
                    <a:pt x="792" y="57993"/>
                    <a:pt x="3969" y="55914"/>
                    <a:pt x="7145" y="55914"/>
                  </a:cubicBezTo>
                  <a:close/>
                  <a:moveTo>
                    <a:pt x="30465" y="55917"/>
                  </a:moveTo>
                  <a:cubicBezTo>
                    <a:pt x="33638" y="55917"/>
                    <a:pt x="36811" y="57993"/>
                    <a:pt x="36854" y="62147"/>
                  </a:cubicBezTo>
                  <a:lnTo>
                    <a:pt x="36854" y="62147"/>
                  </a:lnTo>
                  <a:cubicBezTo>
                    <a:pt x="36384" y="62047"/>
                    <a:pt x="35912" y="61999"/>
                    <a:pt x="35443" y="61999"/>
                  </a:cubicBezTo>
                  <a:cubicBezTo>
                    <a:pt x="33580" y="61999"/>
                    <a:pt x="31775" y="62765"/>
                    <a:pt x="30483" y="64158"/>
                  </a:cubicBezTo>
                  <a:cubicBezTo>
                    <a:pt x="29201" y="62778"/>
                    <a:pt x="27409" y="61998"/>
                    <a:pt x="25528" y="61998"/>
                  </a:cubicBezTo>
                  <a:cubicBezTo>
                    <a:pt x="25044" y="61998"/>
                    <a:pt x="24560" y="62052"/>
                    <a:pt x="24085" y="62151"/>
                  </a:cubicBezTo>
                  <a:cubicBezTo>
                    <a:pt x="24116" y="57996"/>
                    <a:pt x="27290" y="55917"/>
                    <a:pt x="30465" y="55917"/>
                  </a:cubicBezTo>
                  <a:close/>
                  <a:moveTo>
                    <a:pt x="119322" y="62140"/>
                  </a:moveTo>
                  <a:cubicBezTo>
                    <a:pt x="121256" y="62140"/>
                    <a:pt x="123125" y="62943"/>
                    <a:pt x="124469" y="64391"/>
                  </a:cubicBezTo>
                  <a:cubicBezTo>
                    <a:pt x="124450" y="64390"/>
                    <a:pt x="124430" y="64390"/>
                    <a:pt x="124410" y="64390"/>
                  </a:cubicBezTo>
                  <a:cubicBezTo>
                    <a:pt x="122541" y="64390"/>
                    <a:pt x="120773" y="65229"/>
                    <a:pt x="119532" y="66532"/>
                  </a:cubicBezTo>
                  <a:cubicBezTo>
                    <a:pt x="119613" y="64946"/>
                    <a:pt x="119030" y="63441"/>
                    <a:pt x="118045" y="62258"/>
                  </a:cubicBezTo>
                  <a:cubicBezTo>
                    <a:pt x="118470" y="62179"/>
                    <a:pt x="118898" y="62140"/>
                    <a:pt x="119322" y="62140"/>
                  </a:cubicBezTo>
                  <a:close/>
                  <a:moveTo>
                    <a:pt x="129616" y="62140"/>
                  </a:moveTo>
                  <a:cubicBezTo>
                    <a:pt x="130040" y="62140"/>
                    <a:pt x="130468" y="62179"/>
                    <a:pt x="130894" y="62258"/>
                  </a:cubicBezTo>
                  <a:cubicBezTo>
                    <a:pt x="129908" y="63423"/>
                    <a:pt x="129326" y="64928"/>
                    <a:pt x="129415" y="66523"/>
                  </a:cubicBezTo>
                  <a:lnTo>
                    <a:pt x="129406" y="66532"/>
                  </a:lnTo>
                  <a:cubicBezTo>
                    <a:pt x="128156" y="65229"/>
                    <a:pt x="126388" y="64390"/>
                    <a:pt x="124528" y="64390"/>
                  </a:cubicBezTo>
                  <a:cubicBezTo>
                    <a:pt x="124509" y="64390"/>
                    <a:pt x="124489" y="64390"/>
                    <a:pt x="124469" y="64391"/>
                  </a:cubicBezTo>
                  <a:cubicBezTo>
                    <a:pt x="125807" y="62943"/>
                    <a:pt x="127680" y="62140"/>
                    <a:pt x="129616" y="62140"/>
                  </a:cubicBezTo>
                  <a:close/>
                  <a:moveTo>
                    <a:pt x="95796" y="62176"/>
                  </a:moveTo>
                  <a:cubicBezTo>
                    <a:pt x="97737" y="62176"/>
                    <a:pt x="99610" y="62980"/>
                    <a:pt x="100948" y="64435"/>
                  </a:cubicBezTo>
                  <a:cubicBezTo>
                    <a:pt x="100928" y="64435"/>
                    <a:pt x="100908" y="64435"/>
                    <a:pt x="100888" y="64435"/>
                  </a:cubicBezTo>
                  <a:cubicBezTo>
                    <a:pt x="99020" y="64435"/>
                    <a:pt x="97252" y="65265"/>
                    <a:pt x="96011" y="66568"/>
                  </a:cubicBezTo>
                  <a:cubicBezTo>
                    <a:pt x="96091" y="64982"/>
                    <a:pt x="95509" y="63477"/>
                    <a:pt x="94514" y="62294"/>
                  </a:cubicBezTo>
                  <a:cubicBezTo>
                    <a:pt x="94941" y="62215"/>
                    <a:pt x="95370" y="62176"/>
                    <a:pt x="95796" y="62176"/>
                  </a:cubicBezTo>
                  <a:close/>
                  <a:moveTo>
                    <a:pt x="82771" y="62185"/>
                  </a:moveTo>
                  <a:cubicBezTo>
                    <a:pt x="83195" y="62185"/>
                    <a:pt x="83623" y="62224"/>
                    <a:pt x="84048" y="62303"/>
                  </a:cubicBezTo>
                  <a:cubicBezTo>
                    <a:pt x="83063" y="63477"/>
                    <a:pt x="82480" y="64991"/>
                    <a:pt x="82561" y="66577"/>
                  </a:cubicBezTo>
                  <a:cubicBezTo>
                    <a:pt x="81320" y="65274"/>
                    <a:pt x="79552" y="64435"/>
                    <a:pt x="77683" y="64435"/>
                  </a:cubicBezTo>
                  <a:cubicBezTo>
                    <a:pt x="77666" y="64435"/>
                    <a:pt x="77650" y="64435"/>
                    <a:pt x="77633" y="64435"/>
                  </a:cubicBezTo>
                  <a:lnTo>
                    <a:pt x="77633" y="64435"/>
                  </a:lnTo>
                  <a:cubicBezTo>
                    <a:pt x="78970" y="62988"/>
                    <a:pt x="80838" y="62185"/>
                    <a:pt x="82771" y="62185"/>
                  </a:cubicBezTo>
                  <a:close/>
                  <a:moveTo>
                    <a:pt x="59134" y="62337"/>
                  </a:moveTo>
                  <a:cubicBezTo>
                    <a:pt x="59561" y="62337"/>
                    <a:pt x="59992" y="62376"/>
                    <a:pt x="60420" y="62455"/>
                  </a:cubicBezTo>
                  <a:cubicBezTo>
                    <a:pt x="59427" y="63627"/>
                    <a:pt x="58845" y="65119"/>
                    <a:pt x="58932" y="66720"/>
                  </a:cubicBezTo>
                  <a:lnTo>
                    <a:pt x="58932" y="66720"/>
                  </a:lnTo>
                  <a:cubicBezTo>
                    <a:pt x="57682" y="65417"/>
                    <a:pt x="55914" y="64587"/>
                    <a:pt x="54055" y="64587"/>
                  </a:cubicBezTo>
                  <a:cubicBezTo>
                    <a:pt x="54035" y="64587"/>
                    <a:pt x="54015" y="64588"/>
                    <a:pt x="53995" y="64588"/>
                  </a:cubicBezTo>
                  <a:cubicBezTo>
                    <a:pt x="55331" y="63135"/>
                    <a:pt x="57201" y="62337"/>
                    <a:pt x="59134" y="62337"/>
                  </a:cubicBezTo>
                  <a:close/>
                  <a:moveTo>
                    <a:pt x="48861" y="62333"/>
                  </a:moveTo>
                  <a:cubicBezTo>
                    <a:pt x="50795" y="62333"/>
                    <a:pt x="52662" y="63137"/>
                    <a:pt x="53995" y="64588"/>
                  </a:cubicBezTo>
                  <a:cubicBezTo>
                    <a:pt x="53975" y="64588"/>
                    <a:pt x="53955" y="64587"/>
                    <a:pt x="53935" y="64587"/>
                  </a:cubicBezTo>
                  <a:cubicBezTo>
                    <a:pt x="52067" y="64587"/>
                    <a:pt x="50299" y="65417"/>
                    <a:pt x="49058" y="66720"/>
                  </a:cubicBezTo>
                  <a:cubicBezTo>
                    <a:pt x="49138" y="65134"/>
                    <a:pt x="48556" y="63629"/>
                    <a:pt x="47561" y="62455"/>
                  </a:cubicBezTo>
                  <a:cubicBezTo>
                    <a:pt x="47994" y="62373"/>
                    <a:pt x="48429" y="62333"/>
                    <a:pt x="48861" y="62333"/>
                  </a:cubicBezTo>
                  <a:close/>
                  <a:moveTo>
                    <a:pt x="106103" y="62174"/>
                  </a:moveTo>
                  <a:cubicBezTo>
                    <a:pt x="106576" y="62174"/>
                    <a:pt x="107052" y="62222"/>
                    <a:pt x="107525" y="62321"/>
                  </a:cubicBezTo>
                  <a:cubicBezTo>
                    <a:pt x="106512" y="63566"/>
                    <a:pt x="105939" y="65161"/>
                    <a:pt x="106127" y="66837"/>
                  </a:cubicBezTo>
                  <a:cubicBezTo>
                    <a:pt x="104872" y="65387"/>
                    <a:pt x="103007" y="64435"/>
                    <a:pt x="101030" y="64435"/>
                  </a:cubicBezTo>
                  <a:cubicBezTo>
                    <a:pt x="101003" y="64435"/>
                    <a:pt x="100975" y="64435"/>
                    <a:pt x="100948" y="64435"/>
                  </a:cubicBezTo>
                  <a:cubicBezTo>
                    <a:pt x="102295" y="62981"/>
                    <a:pt x="104168" y="62174"/>
                    <a:pt x="106103" y="62174"/>
                  </a:cubicBezTo>
                  <a:close/>
                  <a:moveTo>
                    <a:pt x="70807" y="57738"/>
                  </a:moveTo>
                  <a:cubicBezTo>
                    <a:pt x="71283" y="57738"/>
                    <a:pt x="71762" y="57786"/>
                    <a:pt x="72239" y="57885"/>
                  </a:cubicBezTo>
                  <a:cubicBezTo>
                    <a:pt x="71271" y="59131"/>
                    <a:pt x="70742" y="60708"/>
                    <a:pt x="70939" y="62348"/>
                  </a:cubicBezTo>
                  <a:cubicBezTo>
                    <a:pt x="71447" y="62234"/>
                    <a:pt x="71959" y="62178"/>
                    <a:pt x="72468" y="62178"/>
                  </a:cubicBezTo>
                  <a:cubicBezTo>
                    <a:pt x="74403" y="62178"/>
                    <a:pt x="76285" y="62981"/>
                    <a:pt x="77633" y="64435"/>
                  </a:cubicBezTo>
                  <a:lnTo>
                    <a:pt x="77633" y="64435"/>
                  </a:lnTo>
                  <a:cubicBezTo>
                    <a:pt x="77630" y="64435"/>
                    <a:pt x="77627" y="64435"/>
                    <a:pt x="77624" y="64435"/>
                  </a:cubicBezTo>
                  <a:cubicBezTo>
                    <a:pt x="77606" y="64435"/>
                    <a:pt x="77587" y="64435"/>
                    <a:pt x="77569" y="64435"/>
                  </a:cubicBezTo>
                  <a:cubicBezTo>
                    <a:pt x="75520" y="64435"/>
                    <a:pt x="73598" y="65435"/>
                    <a:pt x="72346" y="66962"/>
                  </a:cubicBezTo>
                  <a:cubicBezTo>
                    <a:pt x="72703" y="63259"/>
                    <a:pt x="69407" y="59973"/>
                    <a:pt x="65707" y="59973"/>
                  </a:cubicBezTo>
                  <a:cubicBezTo>
                    <a:pt x="65694" y="59973"/>
                    <a:pt x="65682" y="59973"/>
                    <a:pt x="65670" y="59973"/>
                  </a:cubicBezTo>
                  <a:lnTo>
                    <a:pt x="65670" y="59973"/>
                  </a:lnTo>
                  <a:cubicBezTo>
                    <a:pt x="67007" y="58533"/>
                    <a:pt x="68877" y="57738"/>
                    <a:pt x="70807" y="57738"/>
                  </a:cubicBezTo>
                  <a:close/>
                  <a:moveTo>
                    <a:pt x="35611" y="62370"/>
                  </a:moveTo>
                  <a:cubicBezTo>
                    <a:pt x="36087" y="62370"/>
                    <a:pt x="36566" y="62419"/>
                    <a:pt x="37042" y="62518"/>
                  </a:cubicBezTo>
                  <a:cubicBezTo>
                    <a:pt x="36029" y="63763"/>
                    <a:pt x="35456" y="65358"/>
                    <a:pt x="35644" y="67034"/>
                  </a:cubicBezTo>
                  <a:cubicBezTo>
                    <a:pt x="34383" y="65578"/>
                    <a:pt x="32507" y="64632"/>
                    <a:pt x="30521" y="64632"/>
                  </a:cubicBezTo>
                  <a:cubicBezTo>
                    <a:pt x="30502" y="64632"/>
                    <a:pt x="30483" y="64632"/>
                    <a:pt x="30465" y="64633"/>
                  </a:cubicBezTo>
                  <a:cubicBezTo>
                    <a:pt x="30445" y="64632"/>
                    <a:pt x="30425" y="64632"/>
                    <a:pt x="30406" y="64632"/>
                  </a:cubicBezTo>
                  <a:cubicBezTo>
                    <a:pt x="28537" y="64632"/>
                    <a:pt x="26769" y="65471"/>
                    <a:pt x="25528" y="66774"/>
                  </a:cubicBezTo>
                  <a:cubicBezTo>
                    <a:pt x="25608" y="65179"/>
                    <a:pt x="25026" y="63683"/>
                    <a:pt x="24031" y="62500"/>
                  </a:cubicBezTo>
                  <a:cubicBezTo>
                    <a:pt x="24460" y="62420"/>
                    <a:pt x="24890" y="62381"/>
                    <a:pt x="25317" y="62381"/>
                  </a:cubicBezTo>
                  <a:cubicBezTo>
                    <a:pt x="27250" y="62381"/>
                    <a:pt x="29122" y="63178"/>
                    <a:pt x="30465" y="64624"/>
                  </a:cubicBezTo>
                  <a:cubicBezTo>
                    <a:pt x="31802" y="63171"/>
                    <a:pt x="33677" y="62370"/>
                    <a:pt x="35611" y="62370"/>
                  </a:cubicBezTo>
                  <a:close/>
                  <a:moveTo>
                    <a:pt x="112819" y="60274"/>
                  </a:moveTo>
                  <a:cubicBezTo>
                    <a:pt x="115992" y="60274"/>
                    <a:pt x="119164" y="62350"/>
                    <a:pt x="119209" y="66503"/>
                  </a:cubicBezTo>
                  <a:lnTo>
                    <a:pt x="119209" y="66503"/>
                  </a:lnTo>
                  <a:cubicBezTo>
                    <a:pt x="118735" y="66400"/>
                    <a:pt x="118257" y="66350"/>
                    <a:pt x="117783" y="66350"/>
                  </a:cubicBezTo>
                  <a:cubicBezTo>
                    <a:pt x="115922" y="66350"/>
                    <a:pt x="114119" y="67124"/>
                    <a:pt x="112821" y="68521"/>
                  </a:cubicBezTo>
                  <a:cubicBezTo>
                    <a:pt x="111539" y="67142"/>
                    <a:pt x="109747" y="66362"/>
                    <a:pt x="107865" y="66362"/>
                  </a:cubicBezTo>
                  <a:cubicBezTo>
                    <a:pt x="107382" y="66362"/>
                    <a:pt x="106898" y="66407"/>
                    <a:pt x="106423" y="66514"/>
                  </a:cubicBezTo>
                  <a:lnTo>
                    <a:pt x="106423" y="66514"/>
                  </a:lnTo>
                  <a:cubicBezTo>
                    <a:pt x="106463" y="62355"/>
                    <a:pt x="109641" y="60274"/>
                    <a:pt x="112819" y="60274"/>
                  </a:cubicBezTo>
                  <a:close/>
                  <a:moveTo>
                    <a:pt x="136136" y="60276"/>
                  </a:moveTo>
                  <a:cubicBezTo>
                    <a:pt x="139311" y="60276"/>
                    <a:pt x="142484" y="62354"/>
                    <a:pt x="142525" y="66514"/>
                  </a:cubicBezTo>
                  <a:lnTo>
                    <a:pt x="142516" y="66523"/>
                  </a:lnTo>
                  <a:cubicBezTo>
                    <a:pt x="142042" y="66421"/>
                    <a:pt x="141565" y="66372"/>
                    <a:pt x="141091" y="66372"/>
                  </a:cubicBezTo>
                  <a:cubicBezTo>
                    <a:pt x="139233" y="66372"/>
                    <a:pt x="137428" y="67138"/>
                    <a:pt x="136136" y="68530"/>
                  </a:cubicBezTo>
                  <a:cubicBezTo>
                    <a:pt x="134854" y="67150"/>
                    <a:pt x="133062" y="66371"/>
                    <a:pt x="131181" y="66371"/>
                  </a:cubicBezTo>
                  <a:cubicBezTo>
                    <a:pt x="130697" y="66371"/>
                    <a:pt x="130213" y="66425"/>
                    <a:pt x="129738" y="66523"/>
                  </a:cubicBezTo>
                  <a:cubicBezTo>
                    <a:pt x="129778" y="62359"/>
                    <a:pt x="132958" y="60276"/>
                    <a:pt x="136136" y="60276"/>
                  </a:cubicBezTo>
                  <a:close/>
                  <a:moveTo>
                    <a:pt x="89289" y="60321"/>
                  </a:moveTo>
                  <a:cubicBezTo>
                    <a:pt x="92462" y="60321"/>
                    <a:pt x="95638" y="62397"/>
                    <a:pt x="95679" y="66548"/>
                  </a:cubicBezTo>
                  <a:lnTo>
                    <a:pt x="95679" y="66548"/>
                  </a:lnTo>
                  <a:cubicBezTo>
                    <a:pt x="95209" y="66448"/>
                    <a:pt x="94735" y="66398"/>
                    <a:pt x="94264" y="66398"/>
                  </a:cubicBezTo>
                  <a:cubicBezTo>
                    <a:pt x="92405" y="66398"/>
                    <a:pt x="90601" y="67165"/>
                    <a:pt x="89308" y="68557"/>
                  </a:cubicBezTo>
                  <a:cubicBezTo>
                    <a:pt x="88027" y="67177"/>
                    <a:pt x="86235" y="66398"/>
                    <a:pt x="84353" y="66398"/>
                  </a:cubicBezTo>
                  <a:cubicBezTo>
                    <a:pt x="83869" y="66398"/>
                    <a:pt x="83385" y="66452"/>
                    <a:pt x="82910" y="66550"/>
                  </a:cubicBezTo>
                  <a:cubicBezTo>
                    <a:pt x="82942" y="62398"/>
                    <a:pt x="86114" y="60321"/>
                    <a:pt x="89289" y="60321"/>
                  </a:cubicBezTo>
                  <a:close/>
                  <a:moveTo>
                    <a:pt x="42335" y="60475"/>
                  </a:moveTo>
                  <a:cubicBezTo>
                    <a:pt x="45508" y="60475"/>
                    <a:pt x="48684" y="62552"/>
                    <a:pt x="48726" y="66708"/>
                  </a:cubicBezTo>
                  <a:lnTo>
                    <a:pt x="48726" y="66708"/>
                  </a:lnTo>
                  <a:cubicBezTo>
                    <a:pt x="48257" y="66608"/>
                    <a:pt x="47784" y="66560"/>
                    <a:pt x="47315" y="66560"/>
                  </a:cubicBezTo>
                  <a:cubicBezTo>
                    <a:pt x="45452" y="66560"/>
                    <a:pt x="43648" y="67326"/>
                    <a:pt x="42355" y="68719"/>
                  </a:cubicBezTo>
                  <a:cubicBezTo>
                    <a:pt x="41081" y="67346"/>
                    <a:pt x="39302" y="66559"/>
                    <a:pt x="37432" y="66559"/>
                  </a:cubicBezTo>
                  <a:cubicBezTo>
                    <a:pt x="37421" y="66559"/>
                    <a:pt x="37411" y="66559"/>
                    <a:pt x="37400" y="66559"/>
                  </a:cubicBezTo>
                  <a:cubicBezTo>
                    <a:pt x="36916" y="66559"/>
                    <a:pt x="36432" y="66604"/>
                    <a:pt x="35958" y="66711"/>
                  </a:cubicBezTo>
                  <a:cubicBezTo>
                    <a:pt x="35989" y="62554"/>
                    <a:pt x="39161" y="60475"/>
                    <a:pt x="42335" y="60475"/>
                  </a:cubicBezTo>
                  <a:close/>
                  <a:moveTo>
                    <a:pt x="65651" y="60478"/>
                  </a:moveTo>
                  <a:cubicBezTo>
                    <a:pt x="68826" y="60478"/>
                    <a:pt x="72001" y="62555"/>
                    <a:pt x="72041" y="66711"/>
                  </a:cubicBezTo>
                  <a:cubicBezTo>
                    <a:pt x="71566" y="66609"/>
                    <a:pt x="71088" y="66560"/>
                    <a:pt x="70614" y="66560"/>
                  </a:cubicBezTo>
                  <a:cubicBezTo>
                    <a:pt x="68752" y="66560"/>
                    <a:pt x="66952" y="67326"/>
                    <a:pt x="65653" y="68719"/>
                  </a:cubicBezTo>
                  <a:cubicBezTo>
                    <a:pt x="64371" y="67339"/>
                    <a:pt x="62579" y="66559"/>
                    <a:pt x="60697" y="66559"/>
                  </a:cubicBezTo>
                  <a:cubicBezTo>
                    <a:pt x="60214" y="66559"/>
                    <a:pt x="59730" y="66613"/>
                    <a:pt x="59255" y="66711"/>
                  </a:cubicBezTo>
                  <a:cubicBezTo>
                    <a:pt x="59295" y="62557"/>
                    <a:pt x="62473" y="60478"/>
                    <a:pt x="65651" y="60478"/>
                  </a:cubicBezTo>
                  <a:close/>
                  <a:moveTo>
                    <a:pt x="18806" y="60522"/>
                  </a:moveTo>
                  <a:cubicBezTo>
                    <a:pt x="21979" y="60522"/>
                    <a:pt x="25151" y="62596"/>
                    <a:pt x="25196" y="66747"/>
                  </a:cubicBezTo>
                  <a:lnTo>
                    <a:pt x="25196" y="66747"/>
                  </a:lnTo>
                  <a:cubicBezTo>
                    <a:pt x="24723" y="66645"/>
                    <a:pt x="24245" y="66596"/>
                    <a:pt x="23772" y="66596"/>
                  </a:cubicBezTo>
                  <a:cubicBezTo>
                    <a:pt x="21913" y="66596"/>
                    <a:pt x="20107" y="67362"/>
                    <a:pt x="18807" y="68754"/>
                  </a:cubicBezTo>
                  <a:cubicBezTo>
                    <a:pt x="17526" y="67374"/>
                    <a:pt x="15734" y="66595"/>
                    <a:pt x="13852" y="66595"/>
                  </a:cubicBezTo>
                  <a:cubicBezTo>
                    <a:pt x="13368" y="66595"/>
                    <a:pt x="12884" y="66649"/>
                    <a:pt x="12409" y="66747"/>
                  </a:cubicBezTo>
                  <a:cubicBezTo>
                    <a:pt x="12454" y="62599"/>
                    <a:pt x="15631" y="60522"/>
                    <a:pt x="18806" y="60522"/>
                  </a:cubicBezTo>
                  <a:close/>
                  <a:moveTo>
                    <a:pt x="84142" y="66790"/>
                  </a:moveTo>
                  <a:cubicBezTo>
                    <a:pt x="86075" y="66790"/>
                    <a:pt x="87947" y="67588"/>
                    <a:pt x="89290" y="69041"/>
                  </a:cubicBezTo>
                  <a:lnTo>
                    <a:pt x="89290" y="69041"/>
                  </a:lnTo>
                  <a:cubicBezTo>
                    <a:pt x="89287" y="69041"/>
                    <a:pt x="89284" y="69041"/>
                    <a:pt x="89281" y="69041"/>
                  </a:cubicBezTo>
                  <a:cubicBezTo>
                    <a:pt x="89262" y="69041"/>
                    <a:pt x="89242" y="69041"/>
                    <a:pt x="89222" y="69041"/>
                  </a:cubicBezTo>
                  <a:cubicBezTo>
                    <a:pt x="87354" y="69041"/>
                    <a:pt x="85594" y="69879"/>
                    <a:pt x="84344" y="71183"/>
                  </a:cubicBezTo>
                  <a:cubicBezTo>
                    <a:pt x="84434" y="69588"/>
                    <a:pt x="83851" y="68082"/>
                    <a:pt x="82857" y="66909"/>
                  </a:cubicBezTo>
                  <a:cubicBezTo>
                    <a:pt x="83285" y="66829"/>
                    <a:pt x="83715" y="66790"/>
                    <a:pt x="84142" y="66790"/>
                  </a:cubicBezTo>
                  <a:close/>
                  <a:moveTo>
                    <a:pt x="94437" y="66782"/>
                  </a:moveTo>
                  <a:cubicBezTo>
                    <a:pt x="94862" y="66782"/>
                    <a:pt x="95290" y="66821"/>
                    <a:pt x="95715" y="66900"/>
                  </a:cubicBezTo>
                  <a:cubicBezTo>
                    <a:pt x="94720" y="68082"/>
                    <a:pt x="94138" y="69579"/>
                    <a:pt x="94228" y="71174"/>
                  </a:cubicBezTo>
                  <a:lnTo>
                    <a:pt x="94219" y="71183"/>
                  </a:lnTo>
                  <a:cubicBezTo>
                    <a:pt x="92977" y="69879"/>
                    <a:pt x="91209" y="69041"/>
                    <a:pt x="89341" y="69041"/>
                  </a:cubicBezTo>
                  <a:cubicBezTo>
                    <a:pt x="89324" y="69041"/>
                    <a:pt x="89307" y="69041"/>
                    <a:pt x="89290" y="69041"/>
                  </a:cubicBezTo>
                  <a:lnTo>
                    <a:pt x="89290" y="69041"/>
                  </a:lnTo>
                  <a:cubicBezTo>
                    <a:pt x="90628" y="67586"/>
                    <a:pt x="92502" y="66782"/>
                    <a:pt x="94437" y="66782"/>
                  </a:cubicBezTo>
                  <a:close/>
                  <a:moveTo>
                    <a:pt x="47476" y="66925"/>
                  </a:moveTo>
                  <a:cubicBezTo>
                    <a:pt x="47900" y="66925"/>
                    <a:pt x="48328" y="66964"/>
                    <a:pt x="48753" y="67043"/>
                  </a:cubicBezTo>
                  <a:cubicBezTo>
                    <a:pt x="47767" y="68226"/>
                    <a:pt x="47185" y="69731"/>
                    <a:pt x="47266" y="71317"/>
                  </a:cubicBezTo>
                  <a:cubicBezTo>
                    <a:pt x="46024" y="70014"/>
                    <a:pt x="44257" y="69184"/>
                    <a:pt x="42388" y="69184"/>
                  </a:cubicBezTo>
                  <a:cubicBezTo>
                    <a:pt x="42371" y="69184"/>
                    <a:pt x="42354" y="69184"/>
                    <a:pt x="42337" y="69184"/>
                  </a:cubicBezTo>
                  <a:lnTo>
                    <a:pt x="42337" y="69184"/>
                  </a:lnTo>
                  <a:cubicBezTo>
                    <a:pt x="43675" y="67729"/>
                    <a:pt x="45543" y="66925"/>
                    <a:pt x="47476" y="66925"/>
                  </a:cubicBezTo>
                  <a:close/>
                  <a:moveTo>
                    <a:pt x="60488" y="66929"/>
                  </a:moveTo>
                  <a:cubicBezTo>
                    <a:pt x="62422" y="66929"/>
                    <a:pt x="64295" y="67727"/>
                    <a:pt x="65636" y="69175"/>
                  </a:cubicBezTo>
                  <a:lnTo>
                    <a:pt x="65636" y="69175"/>
                  </a:lnTo>
                  <a:cubicBezTo>
                    <a:pt x="65622" y="69175"/>
                    <a:pt x="65608" y="69175"/>
                    <a:pt x="65593" y="69175"/>
                  </a:cubicBezTo>
                  <a:cubicBezTo>
                    <a:pt x="63725" y="69175"/>
                    <a:pt x="61966" y="70014"/>
                    <a:pt x="60715" y="71317"/>
                  </a:cubicBezTo>
                  <a:cubicBezTo>
                    <a:pt x="60805" y="69731"/>
                    <a:pt x="60223" y="68226"/>
                    <a:pt x="59228" y="67043"/>
                  </a:cubicBezTo>
                  <a:cubicBezTo>
                    <a:pt x="59647" y="66967"/>
                    <a:pt x="60069" y="66929"/>
                    <a:pt x="60488" y="66929"/>
                  </a:cubicBezTo>
                  <a:close/>
                  <a:moveTo>
                    <a:pt x="23953" y="66970"/>
                  </a:moveTo>
                  <a:cubicBezTo>
                    <a:pt x="24378" y="66970"/>
                    <a:pt x="24806" y="67009"/>
                    <a:pt x="25232" y="67088"/>
                  </a:cubicBezTo>
                  <a:cubicBezTo>
                    <a:pt x="24239" y="68277"/>
                    <a:pt x="23657" y="69770"/>
                    <a:pt x="23744" y="71361"/>
                  </a:cubicBezTo>
                  <a:lnTo>
                    <a:pt x="23744" y="71361"/>
                  </a:lnTo>
                  <a:cubicBezTo>
                    <a:pt x="22494" y="70058"/>
                    <a:pt x="20726" y="69220"/>
                    <a:pt x="18866" y="69220"/>
                  </a:cubicBezTo>
                  <a:cubicBezTo>
                    <a:pt x="18846" y="69220"/>
                    <a:pt x="18827" y="69220"/>
                    <a:pt x="18807" y="69220"/>
                  </a:cubicBezTo>
                  <a:cubicBezTo>
                    <a:pt x="20144" y="67773"/>
                    <a:pt x="22018" y="66970"/>
                    <a:pt x="23953" y="66970"/>
                  </a:cubicBezTo>
                  <a:close/>
                  <a:moveTo>
                    <a:pt x="13652" y="66970"/>
                  </a:moveTo>
                  <a:cubicBezTo>
                    <a:pt x="15588" y="66970"/>
                    <a:pt x="17463" y="67773"/>
                    <a:pt x="18807" y="69220"/>
                  </a:cubicBezTo>
                  <a:cubicBezTo>
                    <a:pt x="18787" y="69220"/>
                    <a:pt x="18768" y="69220"/>
                    <a:pt x="18748" y="69220"/>
                  </a:cubicBezTo>
                  <a:cubicBezTo>
                    <a:pt x="16879" y="69220"/>
                    <a:pt x="15111" y="70058"/>
                    <a:pt x="13870" y="71362"/>
                  </a:cubicBezTo>
                  <a:cubicBezTo>
                    <a:pt x="13951" y="69776"/>
                    <a:pt x="13368" y="68271"/>
                    <a:pt x="12374" y="67088"/>
                  </a:cubicBezTo>
                  <a:cubicBezTo>
                    <a:pt x="12799" y="67009"/>
                    <a:pt x="13227" y="66970"/>
                    <a:pt x="13652" y="66970"/>
                  </a:cubicBezTo>
                  <a:close/>
                  <a:moveTo>
                    <a:pt x="107653" y="66739"/>
                  </a:moveTo>
                  <a:cubicBezTo>
                    <a:pt x="109587" y="66739"/>
                    <a:pt x="111464" y="67541"/>
                    <a:pt x="112812" y="68996"/>
                  </a:cubicBezTo>
                  <a:cubicBezTo>
                    <a:pt x="114149" y="67549"/>
                    <a:pt x="116022" y="66746"/>
                    <a:pt x="117958" y="66746"/>
                  </a:cubicBezTo>
                  <a:cubicBezTo>
                    <a:pt x="118383" y="66746"/>
                    <a:pt x="118811" y="66785"/>
                    <a:pt x="119236" y="66864"/>
                  </a:cubicBezTo>
                  <a:cubicBezTo>
                    <a:pt x="118242" y="68047"/>
                    <a:pt x="117659" y="69552"/>
                    <a:pt x="117749" y="71138"/>
                  </a:cubicBezTo>
                  <a:cubicBezTo>
                    <a:pt x="116499" y="69835"/>
                    <a:pt x="114731" y="69005"/>
                    <a:pt x="112871" y="69005"/>
                  </a:cubicBezTo>
                  <a:cubicBezTo>
                    <a:pt x="112851" y="69005"/>
                    <a:pt x="112832" y="69005"/>
                    <a:pt x="112812" y="69005"/>
                  </a:cubicBezTo>
                  <a:cubicBezTo>
                    <a:pt x="112793" y="69005"/>
                    <a:pt x="112774" y="69005"/>
                    <a:pt x="112756" y="69005"/>
                  </a:cubicBezTo>
                  <a:cubicBezTo>
                    <a:pt x="110769" y="69005"/>
                    <a:pt x="108893" y="69951"/>
                    <a:pt x="107641" y="71398"/>
                  </a:cubicBezTo>
                  <a:lnTo>
                    <a:pt x="107641" y="71398"/>
                  </a:lnTo>
                  <a:cubicBezTo>
                    <a:pt x="107802" y="69707"/>
                    <a:pt x="107213" y="68132"/>
                    <a:pt x="106177" y="66897"/>
                  </a:cubicBezTo>
                  <a:lnTo>
                    <a:pt x="106177" y="66897"/>
                  </a:lnTo>
                  <a:cubicBezTo>
                    <a:pt x="106668" y="66791"/>
                    <a:pt x="107162" y="66739"/>
                    <a:pt x="107653" y="66739"/>
                  </a:cubicBezTo>
                  <a:close/>
                  <a:moveTo>
                    <a:pt x="37174" y="66927"/>
                  </a:moveTo>
                  <a:cubicBezTo>
                    <a:pt x="39113" y="66927"/>
                    <a:pt x="40989" y="67729"/>
                    <a:pt x="42337" y="69184"/>
                  </a:cubicBezTo>
                  <a:lnTo>
                    <a:pt x="42337" y="69184"/>
                  </a:lnTo>
                  <a:cubicBezTo>
                    <a:pt x="42334" y="69184"/>
                    <a:pt x="42331" y="69184"/>
                    <a:pt x="42328" y="69184"/>
                  </a:cubicBezTo>
                  <a:cubicBezTo>
                    <a:pt x="42301" y="69184"/>
                    <a:pt x="42274" y="69184"/>
                    <a:pt x="42246" y="69184"/>
                  </a:cubicBezTo>
                  <a:cubicBezTo>
                    <a:pt x="40269" y="69184"/>
                    <a:pt x="38404" y="70136"/>
                    <a:pt x="37158" y="71577"/>
                  </a:cubicBezTo>
                  <a:cubicBezTo>
                    <a:pt x="37320" y="69910"/>
                    <a:pt x="36728" y="68324"/>
                    <a:pt x="35689" y="67088"/>
                  </a:cubicBezTo>
                  <a:lnTo>
                    <a:pt x="35680" y="67088"/>
                  </a:lnTo>
                  <a:cubicBezTo>
                    <a:pt x="36177" y="66980"/>
                    <a:pt x="36678" y="66927"/>
                    <a:pt x="37174" y="66927"/>
                  </a:cubicBezTo>
                  <a:close/>
                  <a:moveTo>
                    <a:pt x="124481" y="64880"/>
                  </a:moveTo>
                  <a:cubicBezTo>
                    <a:pt x="127655" y="64880"/>
                    <a:pt x="130827" y="66957"/>
                    <a:pt x="130867" y="71111"/>
                  </a:cubicBezTo>
                  <a:lnTo>
                    <a:pt x="130858" y="71129"/>
                  </a:lnTo>
                  <a:cubicBezTo>
                    <a:pt x="130380" y="71024"/>
                    <a:pt x="129897" y="70973"/>
                    <a:pt x="129419" y="70973"/>
                  </a:cubicBezTo>
                  <a:cubicBezTo>
                    <a:pt x="127565" y="70973"/>
                    <a:pt x="125767" y="71740"/>
                    <a:pt x="124478" y="73136"/>
                  </a:cubicBezTo>
                  <a:cubicBezTo>
                    <a:pt x="123204" y="71764"/>
                    <a:pt x="121425" y="70977"/>
                    <a:pt x="119555" y="70977"/>
                  </a:cubicBezTo>
                  <a:cubicBezTo>
                    <a:pt x="119544" y="70977"/>
                    <a:pt x="119534" y="70977"/>
                    <a:pt x="119523" y="70977"/>
                  </a:cubicBezTo>
                  <a:cubicBezTo>
                    <a:pt x="119039" y="70977"/>
                    <a:pt x="118555" y="71021"/>
                    <a:pt x="118080" y="71129"/>
                  </a:cubicBezTo>
                  <a:cubicBezTo>
                    <a:pt x="118121" y="66963"/>
                    <a:pt x="121302" y="64880"/>
                    <a:pt x="124481" y="64880"/>
                  </a:cubicBezTo>
                  <a:close/>
                  <a:moveTo>
                    <a:pt x="77631" y="64934"/>
                  </a:moveTo>
                  <a:cubicBezTo>
                    <a:pt x="80806" y="64934"/>
                    <a:pt x="83981" y="67013"/>
                    <a:pt x="84022" y="71174"/>
                  </a:cubicBezTo>
                  <a:cubicBezTo>
                    <a:pt x="83541" y="71069"/>
                    <a:pt x="83056" y="71017"/>
                    <a:pt x="82576" y="71017"/>
                  </a:cubicBezTo>
                  <a:cubicBezTo>
                    <a:pt x="80721" y="71017"/>
                    <a:pt x="78928" y="71782"/>
                    <a:pt x="77633" y="73163"/>
                  </a:cubicBezTo>
                  <a:lnTo>
                    <a:pt x="77633" y="73172"/>
                  </a:lnTo>
                  <a:cubicBezTo>
                    <a:pt x="76351" y="71801"/>
                    <a:pt x="74559" y="71012"/>
                    <a:pt x="72678" y="71012"/>
                  </a:cubicBezTo>
                  <a:cubicBezTo>
                    <a:pt x="72194" y="71012"/>
                    <a:pt x="71710" y="71066"/>
                    <a:pt x="71235" y="71174"/>
                  </a:cubicBezTo>
                  <a:cubicBezTo>
                    <a:pt x="71275" y="67015"/>
                    <a:pt x="74454" y="64934"/>
                    <a:pt x="77631" y="64934"/>
                  </a:cubicBezTo>
                  <a:close/>
                  <a:moveTo>
                    <a:pt x="100937" y="64934"/>
                  </a:moveTo>
                  <a:cubicBezTo>
                    <a:pt x="104113" y="64934"/>
                    <a:pt x="107288" y="67013"/>
                    <a:pt x="107328" y="71174"/>
                  </a:cubicBezTo>
                  <a:cubicBezTo>
                    <a:pt x="106849" y="71069"/>
                    <a:pt x="106366" y="71017"/>
                    <a:pt x="105887" y="71017"/>
                  </a:cubicBezTo>
                  <a:cubicBezTo>
                    <a:pt x="104037" y="71017"/>
                    <a:pt x="102243" y="71782"/>
                    <a:pt x="100948" y="73163"/>
                  </a:cubicBezTo>
                  <a:lnTo>
                    <a:pt x="100939" y="73172"/>
                  </a:lnTo>
                  <a:cubicBezTo>
                    <a:pt x="99658" y="71801"/>
                    <a:pt x="97866" y="71012"/>
                    <a:pt x="95984" y="71012"/>
                  </a:cubicBezTo>
                  <a:cubicBezTo>
                    <a:pt x="95500" y="71012"/>
                    <a:pt x="95016" y="71066"/>
                    <a:pt x="94541" y="71174"/>
                  </a:cubicBezTo>
                  <a:cubicBezTo>
                    <a:pt x="94582" y="67015"/>
                    <a:pt x="97760" y="64934"/>
                    <a:pt x="100937" y="64934"/>
                  </a:cubicBezTo>
                  <a:close/>
                  <a:moveTo>
                    <a:pt x="53992" y="65081"/>
                  </a:moveTo>
                  <a:cubicBezTo>
                    <a:pt x="57167" y="65081"/>
                    <a:pt x="60344" y="67159"/>
                    <a:pt x="60384" y="71317"/>
                  </a:cubicBezTo>
                  <a:cubicBezTo>
                    <a:pt x="59911" y="71215"/>
                    <a:pt x="59433" y="71165"/>
                    <a:pt x="58960" y="71165"/>
                  </a:cubicBezTo>
                  <a:cubicBezTo>
                    <a:pt x="57101" y="71165"/>
                    <a:pt x="55296" y="71932"/>
                    <a:pt x="54004" y="73324"/>
                  </a:cubicBezTo>
                  <a:cubicBezTo>
                    <a:pt x="52723" y="71944"/>
                    <a:pt x="50922" y="71165"/>
                    <a:pt x="49049" y="71165"/>
                  </a:cubicBezTo>
                  <a:cubicBezTo>
                    <a:pt x="48565" y="71165"/>
                    <a:pt x="48081" y="71219"/>
                    <a:pt x="47606" y="71317"/>
                  </a:cubicBezTo>
                  <a:cubicBezTo>
                    <a:pt x="47642" y="67159"/>
                    <a:pt x="50816" y="65081"/>
                    <a:pt x="53992" y="65081"/>
                  </a:cubicBezTo>
                  <a:close/>
                  <a:moveTo>
                    <a:pt x="7148" y="65122"/>
                  </a:moveTo>
                  <a:cubicBezTo>
                    <a:pt x="10323" y="65122"/>
                    <a:pt x="13498" y="67201"/>
                    <a:pt x="13538" y="71362"/>
                  </a:cubicBezTo>
                  <a:cubicBezTo>
                    <a:pt x="13060" y="71257"/>
                    <a:pt x="12578" y="71206"/>
                    <a:pt x="12099" y="71206"/>
                  </a:cubicBezTo>
                  <a:cubicBezTo>
                    <a:pt x="10245" y="71206"/>
                    <a:pt x="8446" y="71973"/>
                    <a:pt x="7150" y="73369"/>
                  </a:cubicBezTo>
                  <a:lnTo>
                    <a:pt x="7150" y="73360"/>
                  </a:lnTo>
                  <a:cubicBezTo>
                    <a:pt x="5875" y="71988"/>
                    <a:pt x="4096" y="71209"/>
                    <a:pt x="2226" y="71209"/>
                  </a:cubicBezTo>
                  <a:cubicBezTo>
                    <a:pt x="2216" y="71209"/>
                    <a:pt x="2205" y="71210"/>
                    <a:pt x="2194" y="71210"/>
                  </a:cubicBezTo>
                  <a:cubicBezTo>
                    <a:pt x="1711" y="71210"/>
                    <a:pt x="1227" y="71254"/>
                    <a:pt x="752" y="71362"/>
                  </a:cubicBezTo>
                  <a:cubicBezTo>
                    <a:pt x="792" y="67203"/>
                    <a:pt x="3970" y="65122"/>
                    <a:pt x="7148" y="65122"/>
                  </a:cubicBezTo>
                  <a:close/>
                  <a:moveTo>
                    <a:pt x="30463" y="65122"/>
                  </a:moveTo>
                  <a:cubicBezTo>
                    <a:pt x="33638" y="65122"/>
                    <a:pt x="36813" y="67201"/>
                    <a:pt x="36854" y="71362"/>
                  </a:cubicBezTo>
                  <a:cubicBezTo>
                    <a:pt x="36375" y="71257"/>
                    <a:pt x="35893" y="71206"/>
                    <a:pt x="35414" y="71206"/>
                  </a:cubicBezTo>
                  <a:cubicBezTo>
                    <a:pt x="33560" y="71206"/>
                    <a:pt x="31761" y="71973"/>
                    <a:pt x="30465" y="73369"/>
                  </a:cubicBezTo>
                  <a:lnTo>
                    <a:pt x="30465" y="73360"/>
                  </a:lnTo>
                  <a:cubicBezTo>
                    <a:pt x="29191" y="71988"/>
                    <a:pt x="27412" y="71209"/>
                    <a:pt x="25542" y="71209"/>
                  </a:cubicBezTo>
                  <a:cubicBezTo>
                    <a:pt x="25531" y="71209"/>
                    <a:pt x="25520" y="71210"/>
                    <a:pt x="25510" y="71210"/>
                  </a:cubicBezTo>
                  <a:cubicBezTo>
                    <a:pt x="25026" y="71210"/>
                    <a:pt x="24542" y="71254"/>
                    <a:pt x="24067" y="71362"/>
                  </a:cubicBezTo>
                  <a:cubicBezTo>
                    <a:pt x="24107" y="67203"/>
                    <a:pt x="27285" y="65122"/>
                    <a:pt x="30463" y="65122"/>
                  </a:cubicBezTo>
                  <a:close/>
                  <a:moveTo>
                    <a:pt x="129608" y="71351"/>
                  </a:moveTo>
                  <a:cubicBezTo>
                    <a:pt x="130035" y="71351"/>
                    <a:pt x="130466" y="71390"/>
                    <a:pt x="130894" y="71469"/>
                  </a:cubicBezTo>
                  <a:cubicBezTo>
                    <a:pt x="129908" y="72634"/>
                    <a:pt x="129326" y="74140"/>
                    <a:pt x="129415" y="75726"/>
                  </a:cubicBezTo>
                  <a:lnTo>
                    <a:pt x="129406" y="75744"/>
                  </a:lnTo>
                  <a:cubicBezTo>
                    <a:pt x="128156" y="74440"/>
                    <a:pt x="126397" y="73602"/>
                    <a:pt x="124528" y="73602"/>
                  </a:cubicBezTo>
                  <a:cubicBezTo>
                    <a:pt x="124509" y="73602"/>
                    <a:pt x="124489" y="73602"/>
                    <a:pt x="124469" y="73602"/>
                  </a:cubicBezTo>
                  <a:cubicBezTo>
                    <a:pt x="124450" y="73602"/>
                    <a:pt x="124430" y="73602"/>
                    <a:pt x="124410" y="73602"/>
                  </a:cubicBezTo>
                  <a:cubicBezTo>
                    <a:pt x="122541" y="73602"/>
                    <a:pt x="120773" y="74440"/>
                    <a:pt x="119532" y="75744"/>
                  </a:cubicBezTo>
                  <a:cubicBezTo>
                    <a:pt x="119613" y="74149"/>
                    <a:pt x="119030" y="72652"/>
                    <a:pt x="118045" y="71469"/>
                  </a:cubicBezTo>
                  <a:cubicBezTo>
                    <a:pt x="118473" y="71390"/>
                    <a:pt x="118903" y="71351"/>
                    <a:pt x="119331" y="71351"/>
                  </a:cubicBezTo>
                  <a:cubicBezTo>
                    <a:pt x="121264" y="71351"/>
                    <a:pt x="123134" y="72148"/>
                    <a:pt x="124469" y="73593"/>
                  </a:cubicBezTo>
                  <a:cubicBezTo>
                    <a:pt x="125805" y="72148"/>
                    <a:pt x="127675" y="71351"/>
                    <a:pt x="129608" y="71351"/>
                  </a:cubicBezTo>
                  <a:close/>
                  <a:moveTo>
                    <a:pt x="48843" y="71540"/>
                  </a:moveTo>
                  <a:cubicBezTo>
                    <a:pt x="50782" y="71540"/>
                    <a:pt x="52650" y="72343"/>
                    <a:pt x="53995" y="73790"/>
                  </a:cubicBezTo>
                  <a:cubicBezTo>
                    <a:pt x="53975" y="73790"/>
                    <a:pt x="53956" y="73790"/>
                    <a:pt x="53936" y="73790"/>
                  </a:cubicBezTo>
                  <a:cubicBezTo>
                    <a:pt x="52067" y="73790"/>
                    <a:pt x="50299" y="74628"/>
                    <a:pt x="49058" y="75932"/>
                  </a:cubicBezTo>
                  <a:cubicBezTo>
                    <a:pt x="49138" y="74337"/>
                    <a:pt x="48556" y="72840"/>
                    <a:pt x="47561" y="71658"/>
                  </a:cubicBezTo>
                  <a:cubicBezTo>
                    <a:pt x="47989" y="71579"/>
                    <a:pt x="48418" y="71540"/>
                    <a:pt x="48843" y="71540"/>
                  </a:cubicBezTo>
                  <a:close/>
                  <a:moveTo>
                    <a:pt x="59141" y="71540"/>
                  </a:moveTo>
                  <a:cubicBezTo>
                    <a:pt x="59566" y="71540"/>
                    <a:pt x="59994" y="71579"/>
                    <a:pt x="60420" y="71658"/>
                  </a:cubicBezTo>
                  <a:cubicBezTo>
                    <a:pt x="59425" y="72840"/>
                    <a:pt x="58843" y="74346"/>
                    <a:pt x="58932" y="75932"/>
                  </a:cubicBezTo>
                  <a:cubicBezTo>
                    <a:pt x="57682" y="74628"/>
                    <a:pt x="55914" y="73790"/>
                    <a:pt x="54054" y="73790"/>
                  </a:cubicBezTo>
                  <a:cubicBezTo>
                    <a:pt x="54034" y="73790"/>
                    <a:pt x="54015" y="73790"/>
                    <a:pt x="53995" y="73790"/>
                  </a:cubicBezTo>
                  <a:cubicBezTo>
                    <a:pt x="55332" y="72343"/>
                    <a:pt x="57206" y="71540"/>
                    <a:pt x="59141" y="71540"/>
                  </a:cubicBezTo>
                  <a:close/>
                  <a:moveTo>
                    <a:pt x="112810" y="69495"/>
                  </a:moveTo>
                  <a:cubicBezTo>
                    <a:pt x="115985" y="69495"/>
                    <a:pt x="119160" y="71574"/>
                    <a:pt x="119200" y="75735"/>
                  </a:cubicBezTo>
                  <a:cubicBezTo>
                    <a:pt x="118721" y="75630"/>
                    <a:pt x="118239" y="75578"/>
                    <a:pt x="117760" y="75578"/>
                  </a:cubicBezTo>
                  <a:cubicBezTo>
                    <a:pt x="115909" y="75578"/>
                    <a:pt x="114116" y="76343"/>
                    <a:pt x="112821" y="77724"/>
                  </a:cubicBezTo>
                  <a:lnTo>
                    <a:pt x="112812" y="77733"/>
                  </a:lnTo>
                  <a:cubicBezTo>
                    <a:pt x="111530" y="76362"/>
                    <a:pt x="109738" y="75573"/>
                    <a:pt x="107856" y="75573"/>
                  </a:cubicBezTo>
                  <a:cubicBezTo>
                    <a:pt x="107373" y="75573"/>
                    <a:pt x="106889" y="75627"/>
                    <a:pt x="106414" y="75735"/>
                  </a:cubicBezTo>
                  <a:lnTo>
                    <a:pt x="106414" y="75735"/>
                  </a:lnTo>
                  <a:cubicBezTo>
                    <a:pt x="106454" y="71576"/>
                    <a:pt x="109632" y="69495"/>
                    <a:pt x="112810" y="69495"/>
                  </a:cubicBezTo>
                  <a:close/>
                  <a:moveTo>
                    <a:pt x="136139" y="69486"/>
                  </a:moveTo>
                  <a:cubicBezTo>
                    <a:pt x="139313" y="69486"/>
                    <a:pt x="142484" y="71562"/>
                    <a:pt x="142525" y="75717"/>
                  </a:cubicBezTo>
                  <a:lnTo>
                    <a:pt x="142516" y="75735"/>
                  </a:lnTo>
                  <a:cubicBezTo>
                    <a:pt x="142037" y="75630"/>
                    <a:pt x="141554" y="75578"/>
                    <a:pt x="141075" y="75578"/>
                  </a:cubicBezTo>
                  <a:cubicBezTo>
                    <a:pt x="139222" y="75578"/>
                    <a:pt x="137424" y="76345"/>
                    <a:pt x="136136" y="77733"/>
                  </a:cubicBezTo>
                  <a:cubicBezTo>
                    <a:pt x="134854" y="76362"/>
                    <a:pt x="133062" y="75573"/>
                    <a:pt x="131181" y="75573"/>
                  </a:cubicBezTo>
                  <a:cubicBezTo>
                    <a:pt x="130697" y="75573"/>
                    <a:pt x="130213" y="75627"/>
                    <a:pt x="129738" y="75735"/>
                  </a:cubicBezTo>
                  <a:cubicBezTo>
                    <a:pt x="129778" y="71569"/>
                    <a:pt x="132960" y="69486"/>
                    <a:pt x="136139" y="69486"/>
                  </a:cubicBezTo>
                  <a:close/>
                  <a:moveTo>
                    <a:pt x="42333" y="69686"/>
                  </a:moveTo>
                  <a:cubicBezTo>
                    <a:pt x="45509" y="69686"/>
                    <a:pt x="48686" y="71765"/>
                    <a:pt x="48726" y="75923"/>
                  </a:cubicBezTo>
                  <a:cubicBezTo>
                    <a:pt x="48248" y="75818"/>
                    <a:pt x="47765" y="75767"/>
                    <a:pt x="47287" y="75767"/>
                  </a:cubicBezTo>
                  <a:cubicBezTo>
                    <a:pt x="45433" y="75767"/>
                    <a:pt x="43633" y="76534"/>
                    <a:pt x="42337" y="77930"/>
                  </a:cubicBezTo>
                  <a:cubicBezTo>
                    <a:pt x="41056" y="76550"/>
                    <a:pt x="39264" y="75770"/>
                    <a:pt x="37382" y="75770"/>
                  </a:cubicBezTo>
                  <a:cubicBezTo>
                    <a:pt x="36898" y="75770"/>
                    <a:pt x="36415" y="75815"/>
                    <a:pt x="35940" y="75923"/>
                  </a:cubicBezTo>
                  <a:cubicBezTo>
                    <a:pt x="35980" y="71765"/>
                    <a:pt x="39156" y="69686"/>
                    <a:pt x="42333" y="69686"/>
                  </a:cubicBezTo>
                  <a:close/>
                  <a:moveTo>
                    <a:pt x="65651" y="69683"/>
                  </a:moveTo>
                  <a:cubicBezTo>
                    <a:pt x="68826" y="69683"/>
                    <a:pt x="72001" y="71762"/>
                    <a:pt x="72041" y="75923"/>
                  </a:cubicBezTo>
                  <a:cubicBezTo>
                    <a:pt x="71563" y="75818"/>
                    <a:pt x="71081" y="75767"/>
                    <a:pt x="70602" y="75767"/>
                  </a:cubicBezTo>
                  <a:cubicBezTo>
                    <a:pt x="68748" y="75767"/>
                    <a:pt x="66949" y="76534"/>
                    <a:pt x="65653" y="77930"/>
                  </a:cubicBezTo>
                  <a:cubicBezTo>
                    <a:pt x="64371" y="76550"/>
                    <a:pt x="62579" y="75770"/>
                    <a:pt x="60697" y="75770"/>
                  </a:cubicBezTo>
                  <a:cubicBezTo>
                    <a:pt x="60214" y="75770"/>
                    <a:pt x="59730" y="75815"/>
                    <a:pt x="59255" y="75923"/>
                  </a:cubicBezTo>
                  <a:cubicBezTo>
                    <a:pt x="59295" y="71764"/>
                    <a:pt x="62473" y="69683"/>
                    <a:pt x="65651" y="69683"/>
                  </a:cubicBezTo>
                  <a:close/>
                  <a:moveTo>
                    <a:pt x="82884" y="1"/>
                  </a:moveTo>
                  <a:cubicBezTo>
                    <a:pt x="82642" y="699"/>
                    <a:pt x="82534" y="1434"/>
                    <a:pt x="82579" y="2178"/>
                  </a:cubicBezTo>
                  <a:cubicBezTo>
                    <a:pt x="81329" y="875"/>
                    <a:pt x="79570" y="36"/>
                    <a:pt x="77701" y="36"/>
                  </a:cubicBezTo>
                  <a:cubicBezTo>
                    <a:pt x="77681" y="36"/>
                    <a:pt x="77661" y="36"/>
                    <a:pt x="77642" y="36"/>
                  </a:cubicBezTo>
                  <a:cubicBezTo>
                    <a:pt x="77622" y="36"/>
                    <a:pt x="77602" y="36"/>
                    <a:pt x="77582" y="36"/>
                  </a:cubicBezTo>
                  <a:cubicBezTo>
                    <a:pt x="73834" y="36"/>
                    <a:pt x="70494" y="3399"/>
                    <a:pt x="70948" y="7160"/>
                  </a:cubicBezTo>
                  <a:cubicBezTo>
                    <a:pt x="71458" y="7046"/>
                    <a:pt x="71971" y="6991"/>
                    <a:pt x="72481" y="6991"/>
                  </a:cubicBezTo>
                  <a:cubicBezTo>
                    <a:pt x="74418" y="6991"/>
                    <a:pt x="76294" y="7793"/>
                    <a:pt x="77642" y="9248"/>
                  </a:cubicBezTo>
                  <a:cubicBezTo>
                    <a:pt x="77624" y="9248"/>
                    <a:pt x="77606" y="9248"/>
                    <a:pt x="77587" y="9248"/>
                  </a:cubicBezTo>
                  <a:cubicBezTo>
                    <a:pt x="75529" y="9248"/>
                    <a:pt x="73607" y="10256"/>
                    <a:pt x="72355" y="11784"/>
                  </a:cubicBezTo>
                  <a:cubicBezTo>
                    <a:pt x="72756" y="8058"/>
                    <a:pt x="69443" y="4740"/>
                    <a:pt x="65721" y="4740"/>
                  </a:cubicBezTo>
                  <a:cubicBezTo>
                    <a:pt x="65701" y="4740"/>
                    <a:pt x="65682" y="4740"/>
                    <a:pt x="65662" y="4741"/>
                  </a:cubicBezTo>
                  <a:cubicBezTo>
                    <a:pt x="65642" y="4740"/>
                    <a:pt x="65622" y="4740"/>
                    <a:pt x="65602" y="4740"/>
                  </a:cubicBezTo>
                  <a:cubicBezTo>
                    <a:pt x="63733" y="4740"/>
                    <a:pt x="61966" y="5570"/>
                    <a:pt x="60724" y="6873"/>
                  </a:cubicBezTo>
                  <a:cubicBezTo>
                    <a:pt x="60760" y="6138"/>
                    <a:pt x="60662" y="5395"/>
                    <a:pt x="60420" y="4696"/>
                  </a:cubicBezTo>
                  <a:lnTo>
                    <a:pt x="60043" y="4696"/>
                  </a:lnTo>
                  <a:cubicBezTo>
                    <a:pt x="60276" y="5395"/>
                    <a:pt x="60393" y="6130"/>
                    <a:pt x="60393" y="6864"/>
                  </a:cubicBezTo>
                  <a:cubicBezTo>
                    <a:pt x="59920" y="6762"/>
                    <a:pt x="59442" y="6713"/>
                    <a:pt x="58969" y="6713"/>
                  </a:cubicBezTo>
                  <a:cubicBezTo>
                    <a:pt x="57110" y="6713"/>
                    <a:pt x="55305" y="7479"/>
                    <a:pt x="54013" y="8871"/>
                  </a:cubicBezTo>
                  <a:cubicBezTo>
                    <a:pt x="52732" y="7492"/>
                    <a:pt x="50939" y="6712"/>
                    <a:pt x="49058" y="6712"/>
                  </a:cubicBezTo>
                  <a:cubicBezTo>
                    <a:pt x="48574" y="6712"/>
                    <a:pt x="48090" y="6766"/>
                    <a:pt x="47615" y="6864"/>
                  </a:cubicBezTo>
                  <a:cubicBezTo>
                    <a:pt x="47615" y="6130"/>
                    <a:pt x="47732" y="5395"/>
                    <a:pt x="47965" y="4696"/>
                  </a:cubicBezTo>
                  <a:lnTo>
                    <a:pt x="47588" y="4696"/>
                  </a:lnTo>
                  <a:cubicBezTo>
                    <a:pt x="47346" y="5395"/>
                    <a:pt x="47248" y="6138"/>
                    <a:pt x="47284" y="6873"/>
                  </a:cubicBezTo>
                  <a:cubicBezTo>
                    <a:pt x="46049" y="5577"/>
                    <a:pt x="44293" y="4740"/>
                    <a:pt x="42434" y="4740"/>
                  </a:cubicBezTo>
                  <a:cubicBezTo>
                    <a:pt x="42405" y="4740"/>
                    <a:pt x="42376" y="4740"/>
                    <a:pt x="42346" y="4741"/>
                  </a:cubicBezTo>
                  <a:cubicBezTo>
                    <a:pt x="42319" y="4740"/>
                    <a:pt x="42291" y="4740"/>
                    <a:pt x="42263" y="4740"/>
                  </a:cubicBezTo>
                  <a:cubicBezTo>
                    <a:pt x="40287" y="4740"/>
                    <a:pt x="38431" y="5684"/>
                    <a:pt x="37185" y="7124"/>
                  </a:cubicBezTo>
                  <a:cubicBezTo>
                    <a:pt x="37480" y="3457"/>
                    <a:pt x="34193" y="233"/>
                    <a:pt x="30519" y="233"/>
                  </a:cubicBezTo>
                  <a:cubicBezTo>
                    <a:pt x="30504" y="233"/>
                    <a:pt x="30489" y="233"/>
                    <a:pt x="30474" y="234"/>
                  </a:cubicBezTo>
                  <a:cubicBezTo>
                    <a:pt x="30454" y="233"/>
                    <a:pt x="30434" y="233"/>
                    <a:pt x="30415" y="233"/>
                  </a:cubicBezTo>
                  <a:cubicBezTo>
                    <a:pt x="28546" y="233"/>
                    <a:pt x="26787" y="1072"/>
                    <a:pt x="25536" y="2375"/>
                  </a:cubicBezTo>
                  <a:cubicBezTo>
                    <a:pt x="25581" y="1640"/>
                    <a:pt x="25474" y="897"/>
                    <a:pt x="25232" y="198"/>
                  </a:cubicBezTo>
                  <a:lnTo>
                    <a:pt x="24864" y="198"/>
                  </a:lnTo>
                  <a:cubicBezTo>
                    <a:pt x="25088" y="897"/>
                    <a:pt x="25214" y="1631"/>
                    <a:pt x="25214" y="2366"/>
                  </a:cubicBezTo>
                  <a:cubicBezTo>
                    <a:pt x="24739" y="2264"/>
                    <a:pt x="24260" y="2214"/>
                    <a:pt x="23785" y="2214"/>
                  </a:cubicBezTo>
                  <a:cubicBezTo>
                    <a:pt x="21922" y="2214"/>
                    <a:pt x="20117" y="2981"/>
                    <a:pt x="18825" y="4373"/>
                  </a:cubicBezTo>
                  <a:cubicBezTo>
                    <a:pt x="17544" y="2993"/>
                    <a:pt x="15752" y="2214"/>
                    <a:pt x="13870" y="2214"/>
                  </a:cubicBezTo>
                  <a:cubicBezTo>
                    <a:pt x="13386" y="2214"/>
                    <a:pt x="12902" y="2268"/>
                    <a:pt x="12427" y="2366"/>
                  </a:cubicBezTo>
                  <a:cubicBezTo>
                    <a:pt x="12427" y="1631"/>
                    <a:pt x="12544" y="897"/>
                    <a:pt x="12777" y="198"/>
                  </a:cubicBezTo>
                  <a:lnTo>
                    <a:pt x="12382" y="198"/>
                  </a:lnTo>
                  <a:cubicBezTo>
                    <a:pt x="12141" y="897"/>
                    <a:pt x="12042" y="1640"/>
                    <a:pt x="12078" y="2375"/>
                  </a:cubicBezTo>
                  <a:cubicBezTo>
                    <a:pt x="10836" y="1072"/>
                    <a:pt x="9069" y="233"/>
                    <a:pt x="7200" y="233"/>
                  </a:cubicBezTo>
                  <a:cubicBezTo>
                    <a:pt x="7180" y="233"/>
                    <a:pt x="7160" y="233"/>
                    <a:pt x="7141" y="234"/>
                  </a:cubicBezTo>
                  <a:cubicBezTo>
                    <a:pt x="7126" y="233"/>
                    <a:pt x="7111" y="233"/>
                    <a:pt x="7096" y="233"/>
                  </a:cubicBezTo>
                  <a:cubicBezTo>
                    <a:pt x="3342" y="233"/>
                    <a:pt x="1" y="3600"/>
                    <a:pt x="456" y="7366"/>
                  </a:cubicBezTo>
                  <a:cubicBezTo>
                    <a:pt x="966" y="7252"/>
                    <a:pt x="1482" y="7196"/>
                    <a:pt x="1994" y="7196"/>
                  </a:cubicBezTo>
                  <a:cubicBezTo>
                    <a:pt x="3926" y="7196"/>
                    <a:pt x="5804" y="7993"/>
                    <a:pt x="7149" y="9445"/>
                  </a:cubicBezTo>
                  <a:lnTo>
                    <a:pt x="7149" y="9445"/>
                  </a:lnTo>
                  <a:cubicBezTo>
                    <a:pt x="7147" y="9445"/>
                    <a:pt x="7144" y="9445"/>
                    <a:pt x="7141" y="9445"/>
                  </a:cubicBezTo>
                  <a:cubicBezTo>
                    <a:pt x="7121" y="9445"/>
                    <a:pt x="7101" y="9445"/>
                    <a:pt x="7081" y="9445"/>
                  </a:cubicBezTo>
                  <a:cubicBezTo>
                    <a:pt x="3333" y="9445"/>
                    <a:pt x="1" y="12816"/>
                    <a:pt x="456" y="16569"/>
                  </a:cubicBezTo>
                  <a:cubicBezTo>
                    <a:pt x="961" y="16457"/>
                    <a:pt x="1471" y="16403"/>
                    <a:pt x="1977" y="16403"/>
                  </a:cubicBezTo>
                  <a:cubicBezTo>
                    <a:pt x="3909" y="16403"/>
                    <a:pt x="5782" y="17198"/>
                    <a:pt x="7132" y="18647"/>
                  </a:cubicBezTo>
                  <a:cubicBezTo>
                    <a:pt x="7112" y="18647"/>
                    <a:pt x="7092" y="18647"/>
                    <a:pt x="7072" y="18647"/>
                  </a:cubicBezTo>
                  <a:cubicBezTo>
                    <a:pt x="3333" y="18647"/>
                    <a:pt x="1" y="22009"/>
                    <a:pt x="456" y="25771"/>
                  </a:cubicBezTo>
                  <a:cubicBezTo>
                    <a:pt x="965" y="25657"/>
                    <a:pt x="1479" y="25602"/>
                    <a:pt x="1989" y="25602"/>
                  </a:cubicBezTo>
                  <a:cubicBezTo>
                    <a:pt x="3926" y="25602"/>
                    <a:pt x="5802" y="26404"/>
                    <a:pt x="7150" y="27859"/>
                  </a:cubicBezTo>
                  <a:cubicBezTo>
                    <a:pt x="8483" y="26416"/>
                    <a:pt x="10349" y="25613"/>
                    <a:pt x="12278" y="25613"/>
                  </a:cubicBezTo>
                  <a:cubicBezTo>
                    <a:pt x="12709" y="25613"/>
                    <a:pt x="13143" y="25653"/>
                    <a:pt x="13574" y="25735"/>
                  </a:cubicBezTo>
                  <a:cubicBezTo>
                    <a:pt x="12580" y="26909"/>
                    <a:pt x="11997" y="28414"/>
                    <a:pt x="12087" y="30000"/>
                  </a:cubicBezTo>
                  <a:cubicBezTo>
                    <a:pt x="10837" y="28697"/>
                    <a:pt x="9069" y="27867"/>
                    <a:pt x="7209" y="27867"/>
                  </a:cubicBezTo>
                  <a:cubicBezTo>
                    <a:pt x="7189" y="27867"/>
                    <a:pt x="7169" y="27867"/>
                    <a:pt x="7150" y="27868"/>
                  </a:cubicBezTo>
                  <a:cubicBezTo>
                    <a:pt x="7130" y="27867"/>
                    <a:pt x="7110" y="27867"/>
                    <a:pt x="7090" y="27867"/>
                  </a:cubicBezTo>
                  <a:cubicBezTo>
                    <a:pt x="3342" y="27867"/>
                    <a:pt x="1" y="31230"/>
                    <a:pt x="456" y="34991"/>
                  </a:cubicBezTo>
                  <a:cubicBezTo>
                    <a:pt x="968" y="34875"/>
                    <a:pt x="1485" y="34819"/>
                    <a:pt x="1999" y="34819"/>
                  </a:cubicBezTo>
                  <a:cubicBezTo>
                    <a:pt x="3903" y="34819"/>
                    <a:pt x="5755" y="35598"/>
                    <a:pt x="7096" y="37016"/>
                  </a:cubicBezTo>
                  <a:cubicBezTo>
                    <a:pt x="3341" y="37016"/>
                    <a:pt x="8" y="40377"/>
                    <a:pt x="456" y="44140"/>
                  </a:cubicBezTo>
                  <a:cubicBezTo>
                    <a:pt x="968" y="44025"/>
                    <a:pt x="1485" y="43970"/>
                    <a:pt x="1997" y="43970"/>
                  </a:cubicBezTo>
                  <a:cubicBezTo>
                    <a:pt x="3931" y="43970"/>
                    <a:pt x="5804" y="44767"/>
                    <a:pt x="7150" y="46219"/>
                  </a:cubicBezTo>
                  <a:cubicBezTo>
                    <a:pt x="8485" y="44773"/>
                    <a:pt x="10355" y="43977"/>
                    <a:pt x="12288" y="43977"/>
                  </a:cubicBezTo>
                  <a:cubicBezTo>
                    <a:pt x="12715" y="43977"/>
                    <a:pt x="13146" y="44016"/>
                    <a:pt x="13574" y="44095"/>
                  </a:cubicBezTo>
                  <a:cubicBezTo>
                    <a:pt x="12580" y="45278"/>
                    <a:pt x="11997" y="46774"/>
                    <a:pt x="12087" y="48369"/>
                  </a:cubicBezTo>
                  <a:cubicBezTo>
                    <a:pt x="10837" y="47066"/>
                    <a:pt x="9069" y="46227"/>
                    <a:pt x="7208" y="46227"/>
                  </a:cubicBezTo>
                  <a:cubicBezTo>
                    <a:pt x="7189" y="46227"/>
                    <a:pt x="7169" y="46228"/>
                    <a:pt x="7150" y="46228"/>
                  </a:cubicBezTo>
                  <a:cubicBezTo>
                    <a:pt x="7130" y="46228"/>
                    <a:pt x="7110" y="46227"/>
                    <a:pt x="7090" y="46227"/>
                  </a:cubicBezTo>
                  <a:cubicBezTo>
                    <a:pt x="3342" y="46227"/>
                    <a:pt x="1" y="49590"/>
                    <a:pt x="456" y="53351"/>
                  </a:cubicBezTo>
                  <a:cubicBezTo>
                    <a:pt x="966" y="53237"/>
                    <a:pt x="1482" y="53181"/>
                    <a:pt x="1993" y="53181"/>
                  </a:cubicBezTo>
                  <a:cubicBezTo>
                    <a:pt x="3922" y="53181"/>
                    <a:pt x="5795" y="53978"/>
                    <a:pt x="7141" y="55430"/>
                  </a:cubicBezTo>
                  <a:cubicBezTo>
                    <a:pt x="7121" y="55430"/>
                    <a:pt x="7101" y="55430"/>
                    <a:pt x="7081" y="55430"/>
                  </a:cubicBezTo>
                  <a:cubicBezTo>
                    <a:pt x="3333" y="55430"/>
                    <a:pt x="1" y="58792"/>
                    <a:pt x="456" y="62554"/>
                  </a:cubicBezTo>
                  <a:cubicBezTo>
                    <a:pt x="968" y="62439"/>
                    <a:pt x="1485" y="62383"/>
                    <a:pt x="1997" y="62383"/>
                  </a:cubicBezTo>
                  <a:cubicBezTo>
                    <a:pt x="3931" y="62383"/>
                    <a:pt x="5804" y="63180"/>
                    <a:pt x="7150" y="64633"/>
                  </a:cubicBezTo>
                  <a:cubicBezTo>
                    <a:pt x="8485" y="63187"/>
                    <a:pt x="10355" y="62390"/>
                    <a:pt x="12288" y="62390"/>
                  </a:cubicBezTo>
                  <a:cubicBezTo>
                    <a:pt x="12715" y="62390"/>
                    <a:pt x="13146" y="62429"/>
                    <a:pt x="13574" y="62509"/>
                  </a:cubicBezTo>
                  <a:cubicBezTo>
                    <a:pt x="12580" y="63692"/>
                    <a:pt x="11997" y="65188"/>
                    <a:pt x="12087" y="66783"/>
                  </a:cubicBezTo>
                  <a:cubicBezTo>
                    <a:pt x="10837" y="65480"/>
                    <a:pt x="9069" y="64641"/>
                    <a:pt x="7208" y="64641"/>
                  </a:cubicBezTo>
                  <a:cubicBezTo>
                    <a:pt x="7189" y="64641"/>
                    <a:pt x="7169" y="64641"/>
                    <a:pt x="7150" y="64642"/>
                  </a:cubicBezTo>
                  <a:cubicBezTo>
                    <a:pt x="7130" y="64641"/>
                    <a:pt x="7110" y="64641"/>
                    <a:pt x="7090" y="64641"/>
                  </a:cubicBezTo>
                  <a:cubicBezTo>
                    <a:pt x="3342" y="64641"/>
                    <a:pt x="1" y="68004"/>
                    <a:pt x="456" y="71765"/>
                  </a:cubicBezTo>
                  <a:cubicBezTo>
                    <a:pt x="965" y="71651"/>
                    <a:pt x="1479" y="71596"/>
                    <a:pt x="1989" y="71596"/>
                  </a:cubicBezTo>
                  <a:cubicBezTo>
                    <a:pt x="3926" y="71596"/>
                    <a:pt x="5802" y="72399"/>
                    <a:pt x="7150" y="73853"/>
                  </a:cubicBezTo>
                  <a:cubicBezTo>
                    <a:pt x="8483" y="72402"/>
                    <a:pt x="10349" y="71599"/>
                    <a:pt x="12279" y="71599"/>
                  </a:cubicBezTo>
                  <a:cubicBezTo>
                    <a:pt x="12709" y="71599"/>
                    <a:pt x="13143" y="71639"/>
                    <a:pt x="13574" y="71720"/>
                  </a:cubicBezTo>
                  <a:cubicBezTo>
                    <a:pt x="13037" y="72348"/>
                    <a:pt x="12624" y="73082"/>
                    <a:pt x="12365" y="73862"/>
                  </a:cubicBezTo>
                  <a:lnTo>
                    <a:pt x="12741" y="73862"/>
                  </a:lnTo>
                  <a:cubicBezTo>
                    <a:pt x="13637" y="71119"/>
                    <a:pt x="16222" y="69746"/>
                    <a:pt x="18806" y="69746"/>
                  </a:cubicBezTo>
                  <a:cubicBezTo>
                    <a:pt x="21388" y="69746"/>
                    <a:pt x="23969" y="71117"/>
                    <a:pt x="24864" y="73862"/>
                  </a:cubicBezTo>
                  <a:lnTo>
                    <a:pt x="25241" y="73862"/>
                  </a:lnTo>
                  <a:cubicBezTo>
                    <a:pt x="24981" y="73073"/>
                    <a:pt x="24569" y="72339"/>
                    <a:pt x="24031" y="71702"/>
                  </a:cubicBezTo>
                  <a:cubicBezTo>
                    <a:pt x="24457" y="71623"/>
                    <a:pt x="24885" y="71585"/>
                    <a:pt x="25310" y="71585"/>
                  </a:cubicBezTo>
                  <a:cubicBezTo>
                    <a:pt x="27245" y="71585"/>
                    <a:pt x="29120" y="72387"/>
                    <a:pt x="30465" y="73835"/>
                  </a:cubicBezTo>
                  <a:cubicBezTo>
                    <a:pt x="31802" y="72382"/>
                    <a:pt x="33677" y="71582"/>
                    <a:pt x="35611" y="71582"/>
                  </a:cubicBezTo>
                  <a:cubicBezTo>
                    <a:pt x="36087" y="71582"/>
                    <a:pt x="36566" y="71630"/>
                    <a:pt x="37042" y="71729"/>
                  </a:cubicBezTo>
                  <a:cubicBezTo>
                    <a:pt x="36011" y="72993"/>
                    <a:pt x="35438" y="74615"/>
                    <a:pt x="35644" y="76308"/>
                  </a:cubicBezTo>
                  <a:cubicBezTo>
                    <a:pt x="36151" y="76194"/>
                    <a:pt x="36664" y="76139"/>
                    <a:pt x="37173" y="76139"/>
                  </a:cubicBezTo>
                  <a:cubicBezTo>
                    <a:pt x="39108" y="76139"/>
                    <a:pt x="40989" y="76942"/>
                    <a:pt x="42337" y="78396"/>
                  </a:cubicBezTo>
                  <a:cubicBezTo>
                    <a:pt x="43675" y="76948"/>
                    <a:pt x="45548" y="76146"/>
                    <a:pt x="47484" y="76146"/>
                  </a:cubicBezTo>
                  <a:cubicBezTo>
                    <a:pt x="47908" y="76146"/>
                    <a:pt x="48336" y="76184"/>
                    <a:pt x="48762" y="76263"/>
                  </a:cubicBezTo>
                  <a:cubicBezTo>
                    <a:pt x="48224" y="76899"/>
                    <a:pt x="47812" y="77625"/>
                    <a:pt x="47552" y="78414"/>
                  </a:cubicBezTo>
                  <a:lnTo>
                    <a:pt x="47929" y="78414"/>
                  </a:lnTo>
                  <a:cubicBezTo>
                    <a:pt x="48825" y="75666"/>
                    <a:pt x="51408" y="74291"/>
                    <a:pt x="53990" y="74291"/>
                  </a:cubicBezTo>
                  <a:cubicBezTo>
                    <a:pt x="56571" y="74291"/>
                    <a:pt x="59152" y="75664"/>
                    <a:pt x="60052" y="78414"/>
                  </a:cubicBezTo>
                  <a:lnTo>
                    <a:pt x="60438" y="78414"/>
                  </a:lnTo>
                  <a:cubicBezTo>
                    <a:pt x="60169" y="77625"/>
                    <a:pt x="59766" y="76891"/>
                    <a:pt x="59228" y="76263"/>
                  </a:cubicBezTo>
                  <a:cubicBezTo>
                    <a:pt x="59656" y="76184"/>
                    <a:pt x="60087" y="76145"/>
                    <a:pt x="60514" y="76145"/>
                  </a:cubicBezTo>
                  <a:cubicBezTo>
                    <a:pt x="62447" y="76145"/>
                    <a:pt x="64319" y="76941"/>
                    <a:pt x="65662" y="78387"/>
                  </a:cubicBezTo>
                  <a:cubicBezTo>
                    <a:pt x="67002" y="76933"/>
                    <a:pt x="68877" y="76130"/>
                    <a:pt x="70814" y="76130"/>
                  </a:cubicBezTo>
                  <a:cubicBezTo>
                    <a:pt x="71323" y="76130"/>
                    <a:pt x="71837" y="76185"/>
                    <a:pt x="72346" y="76299"/>
                  </a:cubicBezTo>
                  <a:cubicBezTo>
                    <a:pt x="72801" y="72547"/>
                    <a:pt x="69460" y="69175"/>
                    <a:pt x="65712" y="69175"/>
                  </a:cubicBezTo>
                  <a:cubicBezTo>
                    <a:pt x="65698" y="69175"/>
                    <a:pt x="65684" y="69175"/>
                    <a:pt x="65669" y="69175"/>
                  </a:cubicBezTo>
                  <a:lnTo>
                    <a:pt x="65669" y="69175"/>
                  </a:lnTo>
                  <a:cubicBezTo>
                    <a:pt x="67009" y="67731"/>
                    <a:pt x="68871" y="66936"/>
                    <a:pt x="70797" y="66936"/>
                  </a:cubicBezTo>
                  <a:cubicBezTo>
                    <a:pt x="71279" y="66936"/>
                    <a:pt x="71765" y="66986"/>
                    <a:pt x="72248" y="67088"/>
                  </a:cubicBezTo>
                  <a:cubicBezTo>
                    <a:pt x="71271" y="68333"/>
                    <a:pt x="70742" y="69901"/>
                    <a:pt x="70939" y="71559"/>
                  </a:cubicBezTo>
                  <a:cubicBezTo>
                    <a:pt x="71452" y="71445"/>
                    <a:pt x="71968" y="71389"/>
                    <a:pt x="72480" y="71389"/>
                  </a:cubicBezTo>
                  <a:cubicBezTo>
                    <a:pt x="74414" y="71389"/>
                    <a:pt x="76287" y="72186"/>
                    <a:pt x="77633" y="73638"/>
                  </a:cubicBezTo>
                  <a:cubicBezTo>
                    <a:pt x="78970" y="72190"/>
                    <a:pt x="80844" y="71388"/>
                    <a:pt x="82779" y="71388"/>
                  </a:cubicBezTo>
                  <a:cubicBezTo>
                    <a:pt x="83204" y="71388"/>
                    <a:pt x="83632" y="71426"/>
                    <a:pt x="84057" y="71505"/>
                  </a:cubicBezTo>
                  <a:cubicBezTo>
                    <a:pt x="83520" y="72141"/>
                    <a:pt x="83108" y="72867"/>
                    <a:pt x="82848" y="73656"/>
                  </a:cubicBezTo>
                  <a:lnTo>
                    <a:pt x="83224" y="73656"/>
                  </a:lnTo>
                  <a:cubicBezTo>
                    <a:pt x="84120" y="70909"/>
                    <a:pt x="86703" y="69536"/>
                    <a:pt x="89286" y="69536"/>
                  </a:cubicBezTo>
                  <a:cubicBezTo>
                    <a:pt x="91869" y="69536"/>
                    <a:pt x="94452" y="70909"/>
                    <a:pt x="95348" y="73656"/>
                  </a:cubicBezTo>
                  <a:lnTo>
                    <a:pt x="95724" y="73656"/>
                  </a:lnTo>
                  <a:cubicBezTo>
                    <a:pt x="95464" y="72867"/>
                    <a:pt x="95052" y="72141"/>
                    <a:pt x="94514" y="71505"/>
                  </a:cubicBezTo>
                  <a:cubicBezTo>
                    <a:pt x="94942" y="71426"/>
                    <a:pt x="95371" y="71388"/>
                    <a:pt x="95797" y="71388"/>
                  </a:cubicBezTo>
                  <a:cubicBezTo>
                    <a:pt x="97737" y="71388"/>
                    <a:pt x="99611" y="72190"/>
                    <a:pt x="100948" y="73638"/>
                  </a:cubicBezTo>
                  <a:cubicBezTo>
                    <a:pt x="102293" y="72185"/>
                    <a:pt x="104163" y="71385"/>
                    <a:pt x="106095" y="71385"/>
                  </a:cubicBezTo>
                  <a:cubicBezTo>
                    <a:pt x="106570" y="71385"/>
                    <a:pt x="107049" y="71433"/>
                    <a:pt x="107525" y="71532"/>
                  </a:cubicBezTo>
                  <a:cubicBezTo>
                    <a:pt x="106495" y="72796"/>
                    <a:pt x="105921" y="74417"/>
                    <a:pt x="106127" y="76111"/>
                  </a:cubicBezTo>
                  <a:cubicBezTo>
                    <a:pt x="106637" y="75997"/>
                    <a:pt x="107150" y="75942"/>
                    <a:pt x="107660" y="75942"/>
                  </a:cubicBezTo>
                  <a:cubicBezTo>
                    <a:pt x="109597" y="75942"/>
                    <a:pt x="111473" y="76744"/>
                    <a:pt x="112821" y="78199"/>
                  </a:cubicBezTo>
                  <a:cubicBezTo>
                    <a:pt x="114158" y="76751"/>
                    <a:pt x="116031" y="75948"/>
                    <a:pt x="117967" y="75948"/>
                  </a:cubicBezTo>
                  <a:cubicBezTo>
                    <a:pt x="118392" y="75948"/>
                    <a:pt x="118820" y="75987"/>
                    <a:pt x="119245" y="76066"/>
                  </a:cubicBezTo>
                  <a:cubicBezTo>
                    <a:pt x="118708" y="76702"/>
                    <a:pt x="118295" y="77428"/>
                    <a:pt x="118036" y="78217"/>
                  </a:cubicBezTo>
                  <a:lnTo>
                    <a:pt x="118412" y="78217"/>
                  </a:lnTo>
                  <a:cubicBezTo>
                    <a:pt x="119308" y="75474"/>
                    <a:pt x="121893" y="74100"/>
                    <a:pt x="124477" y="74100"/>
                  </a:cubicBezTo>
                  <a:cubicBezTo>
                    <a:pt x="127059" y="74100"/>
                    <a:pt x="129640" y="75471"/>
                    <a:pt x="130536" y="78217"/>
                  </a:cubicBezTo>
                  <a:lnTo>
                    <a:pt x="130912" y="78217"/>
                  </a:lnTo>
                  <a:cubicBezTo>
                    <a:pt x="130652" y="77428"/>
                    <a:pt x="130240" y="76702"/>
                    <a:pt x="129702" y="76066"/>
                  </a:cubicBezTo>
                  <a:cubicBezTo>
                    <a:pt x="130130" y="75987"/>
                    <a:pt x="130558" y="75948"/>
                    <a:pt x="130984" y="75948"/>
                  </a:cubicBezTo>
                  <a:cubicBezTo>
                    <a:pt x="132922" y="75948"/>
                    <a:pt x="134791" y="76751"/>
                    <a:pt x="136136" y="78199"/>
                  </a:cubicBezTo>
                  <a:cubicBezTo>
                    <a:pt x="137484" y="76744"/>
                    <a:pt x="139360" y="75942"/>
                    <a:pt x="141292" y="75942"/>
                  </a:cubicBezTo>
                  <a:cubicBezTo>
                    <a:pt x="141801" y="75942"/>
                    <a:pt x="142313" y="75997"/>
                    <a:pt x="142820" y="76111"/>
                  </a:cubicBezTo>
                  <a:cubicBezTo>
                    <a:pt x="143275" y="72358"/>
                    <a:pt x="139935" y="68987"/>
                    <a:pt x="136195" y="68987"/>
                  </a:cubicBezTo>
                  <a:cubicBezTo>
                    <a:pt x="136175" y="68987"/>
                    <a:pt x="136156" y="68987"/>
                    <a:pt x="136136" y="68987"/>
                  </a:cubicBezTo>
                  <a:cubicBezTo>
                    <a:pt x="136116" y="68987"/>
                    <a:pt x="136096" y="68987"/>
                    <a:pt x="136077" y="68987"/>
                  </a:cubicBezTo>
                  <a:cubicBezTo>
                    <a:pt x="134208" y="68987"/>
                    <a:pt x="132440" y="69825"/>
                    <a:pt x="131199" y="71129"/>
                  </a:cubicBezTo>
                  <a:cubicBezTo>
                    <a:pt x="131279" y="69534"/>
                    <a:pt x="130697" y="68038"/>
                    <a:pt x="129702" y="66855"/>
                  </a:cubicBezTo>
                  <a:cubicBezTo>
                    <a:pt x="130132" y="66775"/>
                    <a:pt x="130564" y="66736"/>
                    <a:pt x="130992" y="66736"/>
                  </a:cubicBezTo>
                  <a:cubicBezTo>
                    <a:pt x="132927" y="66736"/>
                    <a:pt x="134793" y="67533"/>
                    <a:pt x="136136" y="68978"/>
                  </a:cubicBezTo>
                  <a:cubicBezTo>
                    <a:pt x="137482" y="67526"/>
                    <a:pt x="139354" y="66729"/>
                    <a:pt x="141284" y="66729"/>
                  </a:cubicBezTo>
                  <a:cubicBezTo>
                    <a:pt x="141795" y="66729"/>
                    <a:pt x="142310" y="66785"/>
                    <a:pt x="142820" y="66900"/>
                  </a:cubicBezTo>
                  <a:cubicBezTo>
                    <a:pt x="143276" y="63142"/>
                    <a:pt x="139935" y="59776"/>
                    <a:pt x="136189" y="59776"/>
                  </a:cubicBezTo>
                  <a:cubicBezTo>
                    <a:pt x="136175" y="59776"/>
                    <a:pt x="136160" y="59776"/>
                    <a:pt x="136145" y="59776"/>
                  </a:cubicBezTo>
                  <a:cubicBezTo>
                    <a:pt x="137492" y="58329"/>
                    <a:pt x="139362" y="57528"/>
                    <a:pt x="141292" y="57528"/>
                  </a:cubicBezTo>
                  <a:cubicBezTo>
                    <a:pt x="141800" y="57528"/>
                    <a:pt x="142312" y="57583"/>
                    <a:pt x="142820" y="57697"/>
                  </a:cubicBezTo>
                  <a:cubicBezTo>
                    <a:pt x="143275" y="53945"/>
                    <a:pt x="139935" y="50573"/>
                    <a:pt x="136195" y="50573"/>
                  </a:cubicBezTo>
                  <a:cubicBezTo>
                    <a:pt x="136175" y="50573"/>
                    <a:pt x="136156" y="50573"/>
                    <a:pt x="136136" y="50574"/>
                  </a:cubicBezTo>
                  <a:cubicBezTo>
                    <a:pt x="137486" y="49117"/>
                    <a:pt x="139365" y="48320"/>
                    <a:pt x="141300" y="48320"/>
                  </a:cubicBezTo>
                  <a:cubicBezTo>
                    <a:pt x="141806" y="48320"/>
                    <a:pt x="142315" y="48374"/>
                    <a:pt x="142820" y="48486"/>
                  </a:cubicBezTo>
                  <a:cubicBezTo>
                    <a:pt x="143276" y="44728"/>
                    <a:pt x="139935" y="41362"/>
                    <a:pt x="136181" y="41362"/>
                  </a:cubicBezTo>
                  <a:cubicBezTo>
                    <a:pt x="136166" y="41362"/>
                    <a:pt x="136151" y="41362"/>
                    <a:pt x="136136" y="41362"/>
                  </a:cubicBezTo>
                  <a:cubicBezTo>
                    <a:pt x="137483" y="39915"/>
                    <a:pt x="139359" y="39114"/>
                    <a:pt x="141291" y="39114"/>
                  </a:cubicBezTo>
                  <a:cubicBezTo>
                    <a:pt x="141800" y="39114"/>
                    <a:pt x="142312" y="39169"/>
                    <a:pt x="142820" y="39283"/>
                  </a:cubicBezTo>
                  <a:cubicBezTo>
                    <a:pt x="143275" y="35522"/>
                    <a:pt x="139935" y="32159"/>
                    <a:pt x="136195" y="32159"/>
                  </a:cubicBezTo>
                  <a:cubicBezTo>
                    <a:pt x="136175" y="32159"/>
                    <a:pt x="136156" y="32160"/>
                    <a:pt x="136136" y="32160"/>
                  </a:cubicBezTo>
                  <a:cubicBezTo>
                    <a:pt x="136116" y="32160"/>
                    <a:pt x="136096" y="32159"/>
                    <a:pt x="136077" y="32159"/>
                  </a:cubicBezTo>
                  <a:cubicBezTo>
                    <a:pt x="134208" y="32159"/>
                    <a:pt x="132440" y="32998"/>
                    <a:pt x="131199" y="34301"/>
                  </a:cubicBezTo>
                  <a:cubicBezTo>
                    <a:pt x="131279" y="32706"/>
                    <a:pt x="130697" y="31210"/>
                    <a:pt x="129711" y="30027"/>
                  </a:cubicBezTo>
                  <a:cubicBezTo>
                    <a:pt x="130140" y="29948"/>
                    <a:pt x="130570" y="29909"/>
                    <a:pt x="130997" y="29909"/>
                  </a:cubicBezTo>
                  <a:cubicBezTo>
                    <a:pt x="132927" y="29909"/>
                    <a:pt x="134793" y="30705"/>
                    <a:pt x="136136" y="32151"/>
                  </a:cubicBezTo>
                  <a:cubicBezTo>
                    <a:pt x="137482" y="30699"/>
                    <a:pt x="139354" y="29902"/>
                    <a:pt x="141284" y="29902"/>
                  </a:cubicBezTo>
                  <a:cubicBezTo>
                    <a:pt x="141795" y="29902"/>
                    <a:pt x="142310" y="29957"/>
                    <a:pt x="142820" y="30072"/>
                  </a:cubicBezTo>
                  <a:cubicBezTo>
                    <a:pt x="143276" y="26315"/>
                    <a:pt x="139935" y="22948"/>
                    <a:pt x="136189" y="22948"/>
                  </a:cubicBezTo>
                  <a:cubicBezTo>
                    <a:pt x="136175" y="22948"/>
                    <a:pt x="136160" y="22948"/>
                    <a:pt x="136145" y="22948"/>
                  </a:cubicBezTo>
                  <a:cubicBezTo>
                    <a:pt x="137491" y="21496"/>
                    <a:pt x="139358" y="20699"/>
                    <a:pt x="141285" y="20699"/>
                  </a:cubicBezTo>
                  <a:cubicBezTo>
                    <a:pt x="141795" y="20699"/>
                    <a:pt x="142310" y="20755"/>
                    <a:pt x="142820" y="20870"/>
                  </a:cubicBezTo>
                  <a:cubicBezTo>
                    <a:pt x="143275" y="17108"/>
                    <a:pt x="139935" y="13746"/>
                    <a:pt x="136195" y="13746"/>
                  </a:cubicBezTo>
                  <a:cubicBezTo>
                    <a:pt x="136175" y="13746"/>
                    <a:pt x="136156" y="13746"/>
                    <a:pt x="136136" y="13746"/>
                  </a:cubicBezTo>
                  <a:cubicBezTo>
                    <a:pt x="137484" y="12292"/>
                    <a:pt x="139360" y="11489"/>
                    <a:pt x="141292" y="11489"/>
                  </a:cubicBezTo>
                  <a:cubicBezTo>
                    <a:pt x="141801" y="11489"/>
                    <a:pt x="142313" y="11544"/>
                    <a:pt x="142820" y="11658"/>
                  </a:cubicBezTo>
                  <a:cubicBezTo>
                    <a:pt x="143275" y="7906"/>
                    <a:pt x="139935" y="4534"/>
                    <a:pt x="136195" y="4534"/>
                  </a:cubicBezTo>
                  <a:cubicBezTo>
                    <a:pt x="136175" y="4534"/>
                    <a:pt x="136156" y="4534"/>
                    <a:pt x="136136" y="4535"/>
                  </a:cubicBezTo>
                  <a:cubicBezTo>
                    <a:pt x="136116" y="4534"/>
                    <a:pt x="136096" y="4534"/>
                    <a:pt x="136077" y="4534"/>
                  </a:cubicBezTo>
                  <a:cubicBezTo>
                    <a:pt x="134208" y="4534"/>
                    <a:pt x="132440" y="5373"/>
                    <a:pt x="131199" y="6676"/>
                  </a:cubicBezTo>
                  <a:cubicBezTo>
                    <a:pt x="131234" y="5941"/>
                    <a:pt x="131136" y="5198"/>
                    <a:pt x="130894" y="4499"/>
                  </a:cubicBezTo>
                  <a:lnTo>
                    <a:pt x="130518" y="4499"/>
                  </a:lnTo>
                  <a:cubicBezTo>
                    <a:pt x="130751" y="5198"/>
                    <a:pt x="130867" y="5932"/>
                    <a:pt x="130867" y="6667"/>
                  </a:cubicBezTo>
                  <a:cubicBezTo>
                    <a:pt x="130394" y="6565"/>
                    <a:pt x="129917" y="6515"/>
                    <a:pt x="129443" y="6515"/>
                  </a:cubicBezTo>
                  <a:cubicBezTo>
                    <a:pt x="127584" y="6515"/>
                    <a:pt x="125780" y="7282"/>
                    <a:pt x="124487" y="8674"/>
                  </a:cubicBezTo>
                  <a:cubicBezTo>
                    <a:pt x="123206" y="7294"/>
                    <a:pt x="121414" y="6515"/>
                    <a:pt x="119532" y="6515"/>
                  </a:cubicBezTo>
                  <a:cubicBezTo>
                    <a:pt x="119048" y="6515"/>
                    <a:pt x="118564" y="6569"/>
                    <a:pt x="118089" y="6667"/>
                  </a:cubicBezTo>
                  <a:cubicBezTo>
                    <a:pt x="118089" y="5932"/>
                    <a:pt x="118206" y="5198"/>
                    <a:pt x="118439" y="4499"/>
                  </a:cubicBezTo>
                  <a:lnTo>
                    <a:pt x="118063" y="4499"/>
                  </a:lnTo>
                  <a:cubicBezTo>
                    <a:pt x="117821" y="5198"/>
                    <a:pt x="117722" y="5932"/>
                    <a:pt x="117758" y="6676"/>
                  </a:cubicBezTo>
                  <a:cubicBezTo>
                    <a:pt x="116516" y="5373"/>
                    <a:pt x="114749" y="4534"/>
                    <a:pt x="112880" y="4534"/>
                  </a:cubicBezTo>
                  <a:cubicBezTo>
                    <a:pt x="112860" y="4534"/>
                    <a:pt x="112840" y="4534"/>
                    <a:pt x="112821" y="4535"/>
                  </a:cubicBezTo>
                  <a:cubicBezTo>
                    <a:pt x="112802" y="4534"/>
                    <a:pt x="112783" y="4534"/>
                    <a:pt x="112765" y="4534"/>
                  </a:cubicBezTo>
                  <a:cubicBezTo>
                    <a:pt x="110778" y="4534"/>
                    <a:pt x="108911" y="5480"/>
                    <a:pt x="107659" y="6927"/>
                  </a:cubicBezTo>
                  <a:lnTo>
                    <a:pt x="107659" y="6927"/>
                  </a:lnTo>
                  <a:cubicBezTo>
                    <a:pt x="107953" y="3264"/>
                    <a:pt x="104676" y="36"/>
                    <a:pt x="101009" y="36"/>
                  </a:cubicBezTo>
                  <a:cubicBezTo>
                    <a:pt x="100988" y="36"/>
                    <a:pt x="100968" y="36"/>
                    <a:pt x="100948" y="36"/>
                  </a:cubicBezTo>
                  <a:cubicBezTo>
                    <a:pt x="100928" y="36"/>
                    <a:pt x="100908" y="36"/>
                    <a:pt x="100889" y="36"/>
                  </a:cubicBezTo>
                  <a:cubicBezTo>
                    <a:pt x="99020" y="36"/>
                    <a:pt x="97261" y="875"/>
                    <a:pt x="96011" y="2178"/>
                  </a:cubicBezTo>
                  <a:cubicBezTo>
                    <a:pt x="96056" y="1434"/>
                    <a:pt x="95948" y="699"/>
                    <a:pt x="95706" y="1"/>
                  </a:cubicBezTo>
                  <a:lnTo>
                    <a:pt x="95339" y="1"/>
                  </a:lnTo>
                  <a:cubicBezTo>
                    <a:pt x="95563" y="699"/>
                    <a:pt x="95688" y="1434"/>
                    <a:pt x="95688" y="2169"/>
                  </a:cubicBezTo>
                  <a:cubicBezTo>
                    <a:pt x="95213" y="2067"/>
                    <a:pt x="94735" y="2017"/>
                    <a:pt x="94260" y="2017"/>
                  </a:cubicBezTo>
                  <a:cubicBezTo>
                    <a:pt x="92399" y="2017"/>
                    <a:pt x="90599" y="2784"/>
                    <a:pt x="89299" y="4176"/>
                  </a:cubicBezTo>
                  <a:cubicBezTo>
                    <a:pt x="88027" y="2796"/>
                    <a:pt x="86226" y="2017"/>
                    <a:pt x="84344" y="2017"/>
                  </a:cubicBezTo>
                  <a:cubicBezTo>
                    <a:pt x="83860" y="2017"/>
                    <a:pt x="83376" y="2061"/>
                    <a:pt x="82902" y="2169"/>
                  </a:cubicBezTo>
                  <a:cubicBezTo>
                    <a:pt x="82910" y="1434"/>
                    <a:pt x="83027" y="699"/>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sp>
          <p:nvSpPr>
            <p:cNvPr id="538" name="Google Shape;538;p24"/>
            <p:cNvSpPr/>
            <p:nvPr/>
          </p:nvSpPr>
          <p:spPr>
            <a:xfrm>
              <a:off x="3029808" y="2625674"/>
              <a:ext cx="3080076" cy="1683353"/>
            </a:xfrm>
            <a:custGeom>
              <a:avLst/>
              <a:gdLst/>
              <a:ahLst/>
              <a:cxnLst/>
              <a:rect l="l" t="t" r="r" b="b"/>
              <a:pathLst>
                <a:path w="143276" h="78414" extrusionOk="0">
                  <a:moveTo>
                    <a:pt x="84144" y="2392"/>
                  </a:moveTo>
                  <a:cubicBezTo>
                    <a:pt x="86080" y="2392"/>
                    <a:pt x="87955" y="3195"/>
                    <a:pt x="89299" y="4642"/>
                  </a:cubicBezTo>
                  <a:cubicBezTo>
                    <a:pt x="90635" y="3197"/>
                    <a:pt x="92499" y="2400"/>
                    <a:pt x="94430" y="2400"/>
                  </a:cubicBezTo>
                  <a:cubicBezTo>
                    <a:pt x="94856" y="2400"/>
                    <a:pt x="95287" y="2439"/>
                    <a:pt x="95715" y="2518"/>
                  </a:cubicBezTo>
                  <a:cubicBezTo>
                    <a:pt x="94720" y="3692"/>
                    <a:pt x="94138" y="5198"/>
                    <a:pt x="94228" y="6793"/>
                  </a:cubicBezTo>
                  <a:cubicBezTo>
                    <a:pt x="92977" y="5480"/>
                    <a:pt x="91219" y="4651"/>
                    <a:pt x="89350" y="4651"/>
                  </a:cubicBezTo>
                  <a:cubicBezTo>
                    <a:pt x="89330" y="4651"/>
                    <a:pt x="89310" y="4651"/>
                    <a:pt x="89290" y="4651"/>
                  </a:cubicBezTo>
                  <a:cubicBezTo>
                    <a:pt x="89271" y="4651"/>
                    <a:pt x="89251" y="4651"/>
                    <a:pt x="89231" y="4651"/>
                  </a:cubicBezTo>
                  <a:cubicBezTo>
                    <a:pt x="87362" y="4651"/>
                    <a:pt x="85595" y="5489"/>
                    <a:pt x="84353" y="6793"/>
                  </a:cubicBezTo>
                  <a:cubicBezTo>
                    <a:pt x="84434" y="5198"/>
                    <a:pt x="83851" y="3692"/>
                    <a:pt x="82866" y="2518"/>
                  </a:cubicBezTo>
                  <a:lnTo>
                    <a:pt x="82866" y="2509"/>
                  </a:lnTo>
                  <a:cubicBezTo>
                    <a:pt x="83291" y="2430"/>
                    <a:pt x="83719" y="2392"/>
                    <a:pt x="84144" y="2392"/>
                  </a:cubicBezTo>
                  <a:close/>
                  <a:moveTo>
                    <a:pt x="23970" y="2589"/>
                  </a:moveTo>
                  <a:cubicBezTo>
                    <a:pt x="24396" y="2589"/>
                    <a:pt x="24824" y="2628"/>
                    <a:pt x="25250" y="2707"/>
                  </a:cubicBezTo>
                  <a:cubicBezTo>
                    <a:pt x="24255" y="3889"/>
                    <a:pt x="23673" y="5386"/>
                    <a:pt x="23753" y="6981"/>
                  </a:cubicBezTo>
                  <a:cubicBezTo>
                    <a:pt x="22512" y="5677"/>
                    <a:pt x="20744" y="4839"/>
                    <a:pt x="18884" y="4839"/>
                  </a:cubicBezTo>
                  <a:cubicBezTo>
                    <a:pt x="18864" y="4839"/>
                    <a:pt x="18845" y="4839"/>
                    <a:pt x="18825" y="4839"/>
                  </a:cubicBezTo>
                  <a:cubicBezTo>
                    <a:pt x="18805" y="4839"/>
                    <a:pt x="18786" y="4839"/>
                    <a:pt x="18766" y="4839"/>
                  </a:cubicBezTo>
                  <a:cubicBezTo>
                    <a:pt x="16897" y="4839"/>
                    <a:pt x="15129" y="5677"/>
                    <a:pt x="13888" y="6981"/>
                  </a:cubicBezTo>
                  <a:cubicBezTo>
                    <a:pt x="13951" y="5395"/>
                    <a:pt x="13368" y="3898"/>
                    <a:pt x="12382" y="2716"/>
                  </a:cubicBezTo>
                  <a:lnTo>
                    <a:pt x="12391" y="2707"/>
                  </a:lnTo>
                  <a:cubicBezTo>
                    <a:pt x="12818" y="2628"/>
                    <a:pt x="13246" y="2589"/>
                    <a:pt x="13671" y="2589"/>
                  </a:cubicBezTo>
                  <a:cubicBezTo>
                    <a:pt x="15606" y="2589"/>
                    <a:pt x="17481" y="3390"/>
                    <a:pt x="18825" y="4830"/>
                  </a:cubicBezTo>
                  <a:cubicBezTo>
                    <a:pt x="20162" y="3390"/>
                    <a:pt x="22035" y="2589"/>
                    <a:pt x="23970" y="2589"/>
                  </a:cubicBezTo>
                  <a:close/>
                  <a:moveTo>
                    <a:pt x="77636" y="544"/>
                  </a:moveTo>
                  <a:cubicBezTo>
                    <a:pt x="80811" y="544"/>
                    <a:pt x="83986" y="2623"/>
                    <a:pt x="84031" y="6784"/>
                  </a:cubicBezTo>
                  <a:cubicBezTo>
                    <a:pt x="83550" y="6679"/>
                    <a:pt x="83066" y="6627"/>
                    <a:pt x="82585" y="6627"/>
                  </a:cubicBezTo>
                  <a:cubicBezTo>
                    <a:pt x="80728" y="6627"/>
                    <a:pt x="78929" y="7394"/>
                    <a:pt x="77633" y="8782"/>
                  </a:cubicBezTo>
                  <a:cubicBezTo>
                    <a:pt x="76360" y="7411"/>
                    <a:pt x="74559" y="6622"/>
                    <a:pt x="72687" y="6622"/>
                  </a:cubicBezTo>
                  <a:cubicBezTo>
                    <a:pt x="72203" y="6622"/>
                    <a:pt x="71719" y="6676"/>
                    <a:pt x="71244" y="6784"/>
                  </a:cubicBezTo>
                  <a:cubicBezTo>
                    <a:pt x="71284" y="2625"/>
                    <a:pt x="74460" y="544"/>
                    <a:pt x="77636" y="544"/>
                  </a:cubicBezTo>
                  <a:close/>
                  <a:moveTo>
                    <a:pt x="100947" y="544"/>
                  </a:moveTo>
                  <a:cubicBezTo>
                    <a:pt x="104121" y="544"/>
                    <a:pt x="107295" y="2622"/>
                    <a:pt x="107337" y="6782"/>
                  </a:cubicBezTo>
                  <a:lnTo>
                    <a:pt x="107337" y="6782"/>
                  </a:lnTo>
                  <a:cubicBezTo>
                    <a:pt x="106859" y="6678"/>
                    <a:pt x="106378" y="6627"/>
                    <a:pt x="105901" y="6627"/>
                  </a:cubicBezTo>
                  <a:cubicBezTo>
                    <a:pt x="104043" y="6627"/>
                    <a:pt x="102246" y="7394"/>
                    <a:pt x="100957" y="8782"/>
                  </a:cubicBezTo>
                  <a:cubicBezTo>
                    <a:pt x="99676" y="7411"/>
                    <a:pt x="97883" y="6622"/>
                    <a:pt x="96002" y="6622"/>
                  </a:cubicBezTo>
                  <a:cubicBezTo>
                    <a:pt x="95518" y="6622"/>
                    <a:pt x="95034" y="6676"/>
                    <a:pt x="94559" y="6784"/>
                  </a:cubicBezTo>
                  <a:cubicBezTo>
                    <a:pt x="94595" y="2625"/>
                    <a:pt x="97771" y="544"/>
                    <a:pt x="100947" y="544"/>
                  </a:cubicBezTo>
                  <a:close/>
                  <a:moveTo>
                    <a:pt x="7166" y="739"/>
                  </a:moveTo>
                  <a:cubicBezTo>
                    <a:pt x="10341" y="739"/>
                    <a:pt x="13516" y="2815"/>
                    <a:pt x="13556" y="6972"/>
                  </a:cubicBezTo>
                  <a:cubicBezTo>
                    <a:pt x="13079" y="6868"/>
                    <a:pt x="12598" y="6817"/>
                    <a:pt x="12120" y="6817"/>
                  </a:cubicBezTo>
                  <a:cubicBezTo>
                    <a:pt x="10263" y="6817"/>
                    <a:pt x="8460" y="7585"/>
                    <a:pt x="7163" y="8974"/>
                  </a:cubicBezTo>
                  <a:lnTo>
                    <a:pt x="7163" y="8974"/>
                  </a:lnTo>
                  <a:cubicBezTo>
                    <a:pt x="5882" y="7597"/>
                    <a:pt x="4092" y="6819"/>
                    <a:pt x="2212" y="6819"/>
                  </a:cubicBezTo>
                  <a:cubicBezTo>
                    <a:pt x="1728" y="6819"/>
                    <a:pt x="1245" y="6873"/>
                    <a:pt x="770" y="6972"/>
                  </a:cubicBezTo>
                  <a:cubicBezTo>
                    <a:pt x="810" y="2818"/>
                    <a:pt x="3988" y="739"/>
                    <a:pt x="7166" y="739"/>
                  </a:cubicBezTo>
                  <a:close/>
                  <a:moveTo>
                    <a:pt x="30461" y="743"/>
                  </a:moveTo>
                  <a:cubicBezTo>
                    <a:pt x="33632" y="743"/>
                    <a:pt x="36807" y="2818"/>
                    <a:pt x="36853" y="6968"/>
                  </a:cubicBezTo>
                  <a:lnTo>
                    <a:pt x="36853" y="6968"/>
                  </a:lnTo>
                  <a:cubicBezTo>
                    <a:pt x="36386" y="6869"/>
                    <a:pt x="35915" y="6820"/>
                    <a:pt x="35447" y="6820"/>
                  </a:cubicBezTo>
                  <a:cubicBezTo>
                    <a:pt x="33589" y="6820"/>
                    <a:pt x="31784" y="7587"/>
                    <a:pt x="30492" y="8979"/>
                  </a:cubicBezTo>
                  <a:cubicBezTo>
                    <a:pt x="29210" y="7599"/>
                    <a:pt x="27418" y="6819"/>
                    <a:pt x="25536" y="6819"/>
                  </a:cubicBezTo>
                  <a:cubicBezTo>
                    <a:pt x="25053" y="6819"/>
                    <a:pt x="24569" y="6873"/>
                    <a:pt x="24094" y="6972"/>
                  </a:cubicBezTo>
                  <a:cubicBezTo>
                    <a:pt x="24121" y="2820"/>
                    <a:pt x="27289" y="743"/>
                    <a:pt x="30461" y="743"/>
                  </a:cubicBezTo>
                  <a:close/>
                  <a:moveTo>
                    <a:pt x="119326" y="6899"/>
                  </a:moveTo>
                  <a:cubicBezTo>
                    <a:pt x="121263" y="6899"/>
                    <a:pt x="123133" y="7700"/>
                    <a:pt x="124470" y="9149"/>
                  </a:cubicBezTo>
                  <a:lnTo>
                    <a:pt x="124470" y="9149"/>
                  </a:lnTo>
                  <a:cubicBezTo>
                    <a:pt x="124453" y="9149"/>
                    <a:pt x="124436" y="9149"/>
                    <a:pt x="124419" y="9149"/>
                  </a:cubicBezTo>
                  <a:cubicBezTo>
                    <a:pt x="122550" y="9149"/>
                    <a:pt x="120782" y="9987"/>
                    <a:pt x="119541" y="11291"/>
                  </a:cubicBezTo>
                  <a:cubicBezTo>
                    <a:pt x="119622" y="9705"/>
                    <a:pt x="119039" y="8199"/>
                    <a:pt x="118045" y="7017"/>
                  </a:cubicBezTo>
                  <a:cubicBezTo>
                    <a:pt x="118472" y="6938"/>
                    <a:pt x="118901" y="6899"/>
                    <a:pt x="119326" y="6899"/>
                  </a:cubicBezTo>
                  <a:close/>
                  <a:moveTo>
                    <a:pt x="129625" y="6899"/>
                  </a:moveTo>
                  <a:cubicBezTo>
                    <a:pt x="130050" y="6899"/>
                    <a:pt x="130477" y="6938"/>
                    <a:pt x="130903" y="7017"/>
                  </a:cubicBezTo>
                  <a:cubicBezTo>
                    <a:pt x="129908" y="8199"/>
                    <a:pt x="129326" y="9705"/>
                    <a:pt x="129415" y="11291"/>
                  </a:cubicBezTo>
                  <a:cubicBezTo>
                    <a:pt x="128165" y="9987"/>
                    <a:pt x="126397" y="9149"/>
                    <a:pt x="124537" y="9149"/>
                  </a:cubicBezTo>
                  <a:cubicBezTo>
                    <a:pt x="124520" y="9149"/>
                    <a:pt x="124503" y="9149"/>
                    <a:pt x="124487" y="9149"/>
                  </a:cubicBezTo>
                  <a:lnTo>
                    <a:pt x="124487" y="9149"/>
                  </a:lnTo>
                  <a:cubicBezTo>
                    <a:pt x="125823" y="7700"/>
                    <a:pt x="127694" y="6899"/>
                    <a:pt x="129625" y="6899"/>
                  </a:cubicBezTo>
                  <a:close/>
                  <a:moveTo>
                    <a:pt x="82788" y="6997"/>
                  </a:moveTo>
                  <a:cubicBezTo>
                    <a:pt x="83213" y="6997"/>
                    <a:pt x="83641" y="7036"/>
                    <a:pt x="84066" y="7115"/>
                  </a:cubicBezTo>
                  <a:cubicBezTo>
                    <a:pt x="83072" y="8298"/>
                    <a:pt x="82489" y="9794"/>
                    <a:pt x="82579" y="11389"/>
                  </a:cubicBezTo>
                  <a:cubicBezTo>
                    <a:pt x="81329" y="10086"/>
                    <a:pt x="79570" y="9248"/>
                    <a:pt x="77701" y="9248"/>
                  </a:cubicBezTo>
                  <a:cubicBezTo>
                    <a:pt x="77681" y="9248"/>
                    <a:pt x="77661" y="9248"/>
                    <a:pt x="77642" y="9248"/>
                  </a:cubicBezTo>
                  <a:cubicBezTo>
                    <a:pt x="78979" y="7800"/>
                    <a:pt x="80853" y="6997"/>
                    <a:pt x="82788" y="6997"/>
                  </a:cubicBezTo>
                  <a:close/>
                  <a:moveTo>
                    <a:pt x="95819" y="7002"/>
                  </a:moveTo>
                  <a:cubicBezTo>
                    <a:pt x="97748" y="7002"/>
                    <a:pt x="99615" y="7806"/>
                    <a:pt x="100948" y="9257"/>
                  </a:cubicBezTo>
                  <a:cubicBezTo>
                    <a:pt x="100928" y="9257"/>
                    <a:pt x="100908" y="9256"/>
                    <a:pt x="100888" y="9256"/>
                  </a:cubicBezTo>
                  <a:cubicBezTo>
                    <a:pt x="99020" y="9256"/>
                    <a:pt x="97252" y="10086"/>
                    <a:pt x="96011" y="11398"/>
                  </a:cubicBezTo>
                  <a:cubicBezTo>
                    <a:pt x="96100" y="9803"/>
                    <a:pt x="95509" y="8298"/>
                    <a:pt x="94523" y="7124"/>
                  </a:cubicBezTo>
                  <a:cubicBezTo>
                    <a:pt x="94955" y="7042"/>
                    <a:pt x="95388" y="7002"/>
                    <a:pt x="95819" y="7002"/>
                  </a:cubicBezTo>
                  <a:close/>
                  <a:moveTo>
                    <a:pt x="48857" y="7096"/>
                  </a:moveTo>
                  <a:cubicBezTo>
                    <a:pt x="50790" y="7096"/>
                    <a:pt x="52658" y="7899"/>
                    <a:pt x="53995" y="9346"/>
                  </a:cubicBezTo>
                  <a:lnTo>
                    <a:pt x="53995" y="9346"/>
                  </a:lnTo>
                  <a:cubicBezTo>
                    <a:pt x="53978" y="9346"/>
                    <a:pt x="53961" y="9346"/>
                    <a:pt x="53945" y="9346"/>
                  </a:cubicBezTo>
                  <a:cubicBezTo>
                    <a:pt x="52076" y="9346"/>
                    <a:pt x="50308" y="10184"/>
                    <a:pt x="49067" y="11488"/>
                  </a:cubicBezTo>
                  <a:cubicBezTo>
                    <a:pt x="49156" y="9893"/>
                    <a:pt x="48565" y="8388"/>
                    <a:pt x="47579" y="7214"/>
                  </a:cubicBezTo>
                  <a:cubicBezTo>
                    <a:pt x="48005" y="7135"/>
                    <a:pt x="48433" y="7096"/>
                    <a:pt x="48857" y="7096"/>
                  </a:cubicBezTo>
                  <a:close/>
                  <a:moveTo>
                    <a:pt x="59151" y="7096"/>
                  </a:moveTo>
                  <a:cubicBezTo>
                    <a:pt x="59575" y="7096"/>
                    <a:pt x="60003" y="7135"/>
                    <a:pt x="60429" y="7214"/>
                  </a:cubicBezTo>
                  <a:cubicBezTo>
                    <a:pt x="59443" y="8397"/>
                    <a:pt x="58852" y="9893"/>
                    <a:pt x="58941" y="11488"/>
                  </a:cubicBezTo>
                  <a:cubicBezTo>
                    <a:pt x="57700" y="10184"/>
                    <a:pt x="55932" y="9346"/>
                    <a:pt x="54063" y="9346"/>
                  </a:cubicBezTo>
                  <a:cubicBezTo>
                    <a:pt x="54043" y="9346"/>
                    <a:pt x="54024" y="9346"/>
                    <a:pt x="54004" y="9346"/>
                  </a:cubicBezTo>
                  <a:cubicBezTo>
                    <a:pt x="55349" y="7899"/>
                    <a:pt x="57217" y="7096"/>
                    <a:pt x="59151" y="7096"/>
                  </a:cubicBezTo>
                  <a:close/>
                  <a:moveTo>
                    <a:pt x="12288" y="7195"/>
                  </a:moveTo>
                  <a:cubicBezTo>
                    <a:pt x="12712" y="7195"/>
                    <a:pt x="13139" y="7233"/>
                    <a:pt x="13565" y="7312"/>
                  </a:cubicBezTo>
                  <a:cubicBezTo>
                    <a:pt x="12580" y="8495"/>
                    <a:pt x="11997" y="9992"/>
                    <a:pt x="12078" y="11586"/>
                  </a:cubicBezTo>
                  <a:cubicBezTo>
                    <a:pt x="10836" y="10283"/>
                    <a:pt x="9069" y="9445"/>
                    <a:pt x="7200" y="9445"/>
                  </a:cubicBezTo>
                  <a:cubicBezTo>
                    <a:pt x="7183" y="9445"/>
                    <a:pt x="7166" y="9445"/>
                    <a:pt x="7150" y="9445"/>
                  </a:cubicBezTo>
                  <a:lnTo>
                    <a:pt x="7150" y="9445"/>
                  </a:lnTo>
                  <a:cubicBezTo>
                    <a:pt x="8487" y="7997"/>
                    <a:pt x="10354" y="7195"/>
                    <a:pt x="12288" y="7195"/>
                  </a:cubicBezTo>
                  <a:close/>
                  <a:moveTo>
                    <a:pt x="25327" y="7195"/>
                  </a:moveTo>
                  <a:cubicBezTo>
                    <a:pt x="27263" y="7195"/>
                    <a:pt x="29138" y="7997"/>
                    <a:pt x="30483" y="9445"/>
                  </a:cubicBezTo>
                  <a:cubicBezTo>
                    <a:pt x="30463" y="9445"/>
                    <a:pt x="30443" y="9445"/>
                    <a:pt x="30423" y="9445"/>
                  </a:cubicBezTo>
                  <a:cubicBezTo>
                    <a:pt x="28555" y="9445"/>
                    <a:pt x="26787" y="10283"/>
                    <a:pt x="25545" y="11586"/>
                  </a:cubicBezTo>
                  <a:cubicBezTo>
                    <a:pt x="25626" y="10000"/>
                    <a:pt x="25044" y="8495"/>
                    <a:pt x="24049" y="7312"/>
                  </a:cubicBezTo>
                  <a:cubicBezTo>
                    <a:pt x="24475" y="7233"/>
                    <a:pt x="24903" y="7195"/>
                    <a:pt x="25327" y="7195"/>
                  </a:cubicBezTo>
                  <a:close/>
                  <a:moveTo>
                    <a:pt x="35634" y="7192"/>
                  </a:moveTo>
                  <a:cubicBezTo>
                    <a:pt x="36094" y="7192"/>
                    <a:pt x="36556" y="7237"/>
                    <a:pt x="37015" y="7330"/>
                  </a:cubicBezTo>
                  <a:cubicBezTo>
                    <a:pt x="35998" y="8588"/>
                    <a:pt x="35452" y="10173"/>
                    <a:pt x="35641" y="11840"/>
                  </a:cubicBezTo>
                  <a:lnTo>
                    <a:pt x="35641" y="11840"/>
                  </a:lnTo>
                  <a:cubicBezTo>
                    <a:pt x="34389" y="10389"/>
                    <a:pt x="32523" y="9445"/>
                    <a:pt x="30538" y="9445"/>
                  </a:cubicBezTo>
                  <a:cubicBezTo>
                    <a:pt x="30520" y="9445"/>
                    <a:pt x="30501" y="9445"/>
                    <a:pt x="30483" y="9445"/>
                  </a:cubicBezTo>
                  <a:cubicBezTo>
                    <a:pt x="31822" y="7997"/>
                    <a:pt x="33700" y="7192"/>
                    <a:pt x="35634" y="7192"/>
                  </a:cubicBezTo>
                  <a:close/>
                  <a:moveTo>
                    <a:pt x="112820" y="5042"/>
                  </a:moveTo>
                  <a:cubicBezTo>
                    <a:pt x="115994" y="5042"/>
                    <a:pt x="119168" y="7120"/>
                    <a:pt x="119209" y="11280"/>
                  </a:cubicBezTo>
                  <a:lnTo>
                    <a:pt x="119209" y="11280"/>
                  </a:lnTo>
                  <a:cubicBezTo>
                    <a:pt x="118737" y="11179"/>
                    <a:pt x="118262" y="11130"/>
                    <a:pt x="117790" y="11130"/>
                  </a:cubicBezTo>
                  <a:cubicBezTo>
                    <a:pt x="115926" y="11130"/>
                    <a:pt x="114120" y="11897"/>
                    <a:pt x="112821" y="13289"/>
                  </a:cubicBezTo>
                  <a:cubicBezTo>
                    <a:pt x="111548" y="11909"/>
                    <a:pt x="109747" y="11129"/>
                    <a:pt x="107874" y="11129"/>
                  </a:cubicBezTo>
                  <a:cubicBezTo>
                    <a:pt x="107391" y="11129"/>
                    <a:pt x="106898" y="11183"/>
                    <a:pt x="106432" y="11282"/>
                  </a:cubicBezTo>
                  <a:cubicBezTo>
                    <a:pt x="106468" y="7123"/>
                    <a:pt x="109644" y="5042"/>
                    <a:pt x="112820" y="5042"/>
                  </a:cubicBezTo>
                  <a:close/>
                  <a:moveTo>
                    <a:pt x="136135" y="5042"/>
                  </a:moveTo>
                  <a:cubicBezTo>
                    <a:pt x="139310" y="5042"/>
                    <a:pt x="142484" y="7121"/>
                    <a:pt x="142525" y="11282"/>
                  </a:cubicBezTo>
                  <a:cubicBezTo>
                    <a:pt x="142051" y="11180"/>
                    <a:pt x="141574" y="11130"/>
                    <a:pt x="141100" y="11130"/>
                  </a:cubicBezTo>
                  <a:cubicBezTo>
                    <a:pt x="139242" y="11130"/>
                    <a:pt x="137437" y="11897"/>
                    <a:pt x="136145" y="13289"/>
                  </a:cubicBezTo>
                  <a:cubicBezTo>
                    <a:pt x="134863" y="11909"/>
                    <a:pt x="133071" y="11129"/>
                    <a:pt x="131190" y="11129"/>
                  </a:cubicBezTo>
                  <a:cubicBezTo>
                    <a:pt x="130706" y="11129"/>
                    <a:pt x="130222" y="11183"/>
                    <a:pt x="129747" y="11282"/>
                  </a:cubicBezTo>
                  <a:cubicBezTo>
                    <a:pt x="129783" y="7123"/>
                    <a:pt x="132959" y="5042"/>
                    <a:pt x="136135" y="5042"/>
                  </a:cubicBezTo>
                  <a:close/>
                  <a:moveTo>
                    <a:pt x="89293" y="5147"/>
                  </a:moveTo>
                  <a:cubicBezTo>
                    <a:pt x="92468" y="5147"/>
                    <a:pt x="95642" y="7223"/>
                    <a:pt x="95679" y="11378"/>
                  </a:cubicBezTo>
                  <a:lnTo>
                    <a:pt x="95679" y="11378"/>
                  </a:lnTo>
                  <a:cubicBezTo>
                    <a:pt x="95207" y="11278"/>
                    <a:pt x="94731" y="11229"/>
                    <a:pt x="94259" y="11229"/>
                  </a:cubicBezTo>
                  <a:cubicBezTo>
                    <a:pt x="92396" y="11229"/>
                    <a:pt x="90592" y="11995"/>
                    <a:pt x="89299" y="13388"/>
                  </a:cubicBezTo>
                  <a:cubicBezTo>
                    <a:pt x="88018" y="12008"/>
                    <a:pt x="86226" y="11228"/>
                    <a:pt x="84344" y="11228"/>
                  </a:cubicBezTo>
                  <a:cubicBezTo>
                    <a:pt x="83860" y="11228"/>
                    <a:pt x="83376" y="11282"/>
                    <a:pt x="82902" y="11380"/>
                  </a:cubicBezTo>
                  <a:cubicBezTo>
                    <a:pt x="82937" y="7226"/>
                    <a:pt x="86116" y="5147"/>
                    <a:pt x="89293" y="5147"/>
                  </a:cubicBezTo>
                  <a:close/>
                  <a:moveTo>
                    <a:pt x="42334" y="5241"/>
                  </a:moveTo>
                  <a:cubicBezTo>
                    <a:pt x="45504" y="5241"/>
                    <a:pt x="48679" y="7316"/>
                    <a:pt x="48726" y="11466"/>
                  </a:cubicBezTo>
                  <a:lnTo>
                    <a:pt x="48726" y="11466"/>
                  </a:lnTo>
                  <a:cubicBezTo>
                    <a:pt x="48259" y="11367"/>
                    <a:pt x="47788" y="11318"/>
                    <a:pt x="47320" y="11318"/>
                  </a:cubicBezTo>
                  <a:cubicBezTo>
                    <a:pt x="45461" y="11318"/>
                    <a:pt x="43655" y="12085"/>
                    <a:pt x="42355" y="13477"/>
                  </a:cubicBezTo>
                  <a:cubicBezTo>
                    <a:pt x="41083" y="12097"/>
                    <a:pt x="39282" y="11318"/>
                    <a:pt x="37409" y="11318"/>
                  </a:cubicBezTo>
                  <a:cubicBezTo>
                    <a:pt x="36916" y="11318"/>
                    <a:pt x="36432" y="11371"/>
                    <a:pt x="35966" y="11470"/>
                  </a:cubicBezTo>
                  <a:cubicBezTo>
                    <a:pt x="35993" y="7318"/>
                    <a:pt x="39161" y="5241"/>
                    <a:pt x="42334" y="5241"/>
                  </a:cubicBezTo>
                  <a:close/>
                  <a:moveTo>
                    <a:pt x="65648" y="5241"/>
                  </a:moveTo>
                  <a:cubicBezTo>
                    <a:pt x="68820" y="5241"/>
                    <a:pt x="71995" y="7316"/>
                    <a:pt x="72041" y="11466"/>
                  </a:cubicBezTo>
                  <a:lnTo>
                    <a:pt x="72041" y="11466"/>
                  </a:lnTo>
                  <a:cubicBezTo>
                    <a:pt x="71572" y="11367"/>
                    <a:pt x="71100" y="11318"/>
                    <a:pt x="70631" y="11318"/>
                  </a:cubicBezTo>
                  <a:cubicBezTo>
                    <a:pt x="68767" y="11318"/>
                    <a:pt x="66961" y="12085"/>
                    <a:pt x="65662" y="13477"/>
                  </a:cubicBezTo>
                  <a:cubicBezTo>
                    <a:pt x="64389" y="12097"/>
                    <a:pt x="62588" y="11318"/>
                    <a:pt x="60715" y="11318"/>
                  </a:cubicBezTo>
                  <a:cubicBezTo>
                    <a:pt x="60223" y="11318"/>
                    <a:pt x="59739" y="11371"/>
                    <a:pt x="59273" y="11470"/>
                  </a:cubicBezTo>
                  <a:cubicBezTo>
                    <a:pt x="59304" y="7318"/>
                    <a:pt x="62474" y="5241"/>
                    <a:pt x="65648" y="5241"/>
                  </a:cubicBezTo>
                  <a:close/>
                  <a:moveTo>
                    <a:pt x="18806" y="5349"/>
                  </a:moveTo>
                  <a:cubicBezTo>
                    <a:pt x="21976" y="5349"/>
                    <a:pt x="25149" y="7423"/>
                    <a:pt x="25196" y="11574"/>
                  </a:cubicBezTo>
                  <a:lnTo>
                    <a:pt x="25196" y="11574"/>
                  </a:lnTo>
                  <a:cubicBezTo>
                    <a:pt x="24722" y="11471"/>
                    <a:pt x="24244" y="11421"/>
                    <a:pt x="23770" y="11421"/>
                  </a:cubicBezTo>
                  <a:cubicBezTo>
                    <a:pt x="21912" y="11421"/>
                    <a:pt x="20114" y="12189"/>
                    <a:pt x="18825" y="13585"/>
                  </a:cubicBezTo>
                  <a:cubicBezTo>
                    <a:pt x="17544" y="12205"/>
                    <a:pt x="15752" y="11425"/>
                    <a:pt x="13870" y="11425"/>
                  </a:cubicBezTo>
                  <a:cubicBezTo>
                    <a:pt x="13386" y="11425"/>
                    <a:pt x="12902" y="11470"/>
                    <a:pt x="12427" y="11578"/>
                  </a:cubicBezTo>
                  <a:cubicBezTo>
                    <a:pt x="12463" y="7425"/>
                    <a:pt x="15633" y="5349"/>
                    <a:pt x="18806" y="5349"/>
                  </a:cubicBezTo>
                  <a:close/>
                  <a:moveTo>
                    <a:pt x="117949" y="11501"/>
                  </a:moveTo>
                  <a:cubicBezTo>
                    <a:pt x="118380" y="11501"/>
                    <a:pt x="118814" y="11541"/>
                    <a:pt x="119245" y="11622"/>
                  </a:cubicBezTo>
                  <a:cubicBezTo>
                    <a:pt x="118253" y="12794"/>
                    <a:pt x="117671" y="14304"/>
                    <a:pt x="117757" y="15887"/>
                  </a:cubicBezTo>
                  <a:lnTo>
                    <a:pt x="117757" y="15887"/>
                  </a:lnTo>
                  <a:cubicBezTo>
                    <a:pt x="116507" y="14584"/>
                    <a:pt x="114739" y="13746"/>
                    <a:pt x="112880" y="13746"/>
                  </a:cubicBezTo>
                  <a:cubicBezTo>
                    <a:pt x="112860" y="13746"/>
                    <a:pt x="112840" y="13746"/>
                    <a:pt x="112821" y="13746"/>
                  </a:cubicBezTo>
                  <a:cubicBezTo>
                    <a:pt x="114154" y="12303"/>
                    <a:pt x="116020" y="11501"/>
                    <a:pt x="117949" y="11501"/>
                  </a:cubicBezTo>
                  <a:close/>
                  <a:moveTo>
                    <a:pt x="130985" y="11496"/>
                  </a:moveTo>
                  <a:cubicBezTo>
                    <a:pt x="132925" y="11496"/>
                    <a:pt x="134799" y="12298"/>
                    <a:pt x="136136" y="13746"/>
                  </a:cubicBezTo>
                  <a:cubicBezTo>
                    <a:pt x="136116" y="13746"/>
                    <a:pt x="136096" y="13746"/>
                    <a:pt x="136077" y="13746"/>
                  </a:cubicBezTo>
                  <a:cubicBezTo>
                    <a:pt x="134208" y="13746"/>
                    <a:pt x="132440" y="14584"/>
                    <a:pt x="131199" y="15888"/>
                  </a:cubicBezTo>
                  <a:cubicBezTo>
                    <a:pt x="131279" y="14293"/>
                    <a:pt x="130697" y="12796"/>
                    <a:pt x="129702" y="11613"/>
                  </a:cubicBezTo>
                  <a:cubicBezTo>
                    <a:pt x="130130" y="11534"/>
                    <a:pt x="130559" y="11496"/>
                    <a:pt x="130985" y="11496"/>
                  </a:cubicBezTo>
                  <a:close/>
                  <a:moveTo>
                    <a:pt x="84143" y="11612"/>
                  </a:moveTo>
                  <a:cubicBezTo>
                    <a:pt x="86077" y="11612"/>
                    <a:pt x="87946" y="12415"/>
                    <a:pt x="89290" y="13862"/>
                  </a:cubicBezTo>
                  <a:cubicBezTo>
                    <a:pt x="89271" y="13862"/>
                    <a:pt x="89251" y="13862"/>
                    <a:pt x="89231" y="13862"/>
                  </a:cubicBezTo>
                  <a:cubicBezTo>
                    <a:pt x="87362" y="13862"/>
                    <a:pt x="85595" y="14701"/>
                    <a:pt x="84353" y="16004"/>
                  </a:cubicBezTo>
                  <a:cubicBezTo>
                    <a:pt x="84443" y="14409"/>
                    <a:pt x="83851" y="12913"/>
                    <a:pt x="82866" y="11730"/>
                  </a:cubicBezTo>
                  <a:cubicBezTo>
                    <a:pt x="83291" y="11651"/>
                    <a:pt x="83719" y="11612"/>
                    <a:pt x="84143" y="11612"/>
                  </a:cubicBezTo>
                  <a:close/>
                  <a:moveTo>
                    <a:pt x="94437" y="11612"/>
                  </a:moveTo>
                  <a:cubicBezTo>
                    <a:pt x="94861" y="11612"/>
                    <a:pt x="95289" y="11651"/>
                    <a:pt x="95715" y="11730"/>
                  </a:cubicBezTo>
                  <a:cubicBezTo>
                    <a:pt x="94729" y="12913"/>
                    <a:pt x="94138" y="14409"/>
                    <a:pt x="94228" y="16004"/>
                  </a:cubicBezTo>
                  <a:cubicBezTo>
                    <a:pt x="92977" y="14701"/>
                    <a:pt x="91218" y="13862"/>
                    <a:pt x="89350" y="13862"/>
                  </a:cubicBezTo>
                  <a:cubicBezTo>
                    <a:pt x="89330" y="13862"/>
                    <a:pt x="89310" y="13862"/>
                    <a:pt x="89290" y="13862"/>
                  </a:cubicBezTo>
                  <a:lnTo>
                    <a:pt x="89299" y="13853"/>
                  </a:lnTo>
                  <a:cubicBezTo>
                    <a:pt x="90636" y="12414"/>
                    <a:pt x="92504" y="11612"/>
                    <a:pt x="94437" y="11612"/>
                  </a:cubicBezTo>
                  <a:close/>
                  <a:moveTo>
                    <a:pt x="47493" y="11702"/>
                  </a:moveTo>
                  <a:cubicBezTo>
                    <a:pt x="47918" y="11702"/>
                    <a:pt x="48345" y="11740"/>
                    <a:pt x="48771" y="11819"/>
                  </a:cubicBezTo>
                  <a:cubicBezTo>
                    <a:pt x="47772" y="12997"/>
                    <a:pt x="47190" y="14487"/>
                    <a:pt x="47274" y="16083"/>
                  </a:cubicBezTo>
                  <a:lnTo>
                    <a:pt x="47274" y="16083"/>
                  </a:lnTo>
                  <a:cubicBezTo>
                    <a:pt x="46033" y="14786"/>
                    <a:pt x="44269" y="13952"/>
                    <a:pt x="42406" y="13952"/>
                  </a:cubicBezTo>
                  <a:cubicBezTo>
                    <a:pt x="42389" y="13952"/>
                    <a:pt x="42372" y="13952"/>
                    <a:pt x="42355" y="13952"/>
                  </a:cubicBezTo>
                  <a:lnTo>
                    <a:pt x="42355" y="13952"/>
                  </a:lnTo>
                  <a:cubicBezTo>
                    <a:pt x="43693" y="12505"/>
                    <a:pt x="45560" y="11702"/>
                    <a:pt x="47493" y="11702"/>
                  </a:cubicBezTo>
                  <a:close/>
                  <a:moveTo>
                    <a:pt x="60501" y="11702"/>
                  </a:moveTo>
                  <a:cubicBezTo>
                    <a:pt x="62439" y="11702"/>
                    <a:pt x="64308" y="12505"/>
                    <a:pt x="65653" y="13952"/>
                  </a:cubicBezTo>
                  <a:cubicBezTo>
                    <a:pt x="65633" y="13952"/>
                    <a:pt x="65613" y="13952"/>
                    <a:pt x="65593" y="13952"/>
                  </a:cubicBezTo>
                  <a:cubicBezTo>
                    <a:pt x="63725" y="13952"/>
                    <a:pt x="61957" y="14790"/>
                    <a:pt x="60715" y="16094"/>
                  </a:cubicBezTo>
                  <a:cubicBezTo>
                    <a:pt x="60796" y="14499"/>
                    <a:pt x="60214" y="13002"/>
                    <a:pt x="59219" y="11819"/>
                  </a:cubicBezTo>
                  <a:cubicBezTo>
                    <a:pt x="59646" y="11740"/>
                    <a:pt x="60075" y="11702"/>
                    <a:pt x="60501" y="11702"/>
                  </a:cubicBezTo>
                  <a:close/>
                  <a:moveTo>
                    <a:pt x="106098" y="7003"/>
                  </a:moveTo>
                  <a:cubicBezTo>
                    <a:pt x="106560" y="7003"/>
                    <a:pt x="107026" y="7049"/>
                    <a:pt x="107489" y="7142"/>
                  </a:cubicBezTo>
                  <a:cubicBezTo>
                    <a:pt x="106479" y="8394"/>
                    <a:pt x="105932" y="9985"/>
                    <a:pt x="106135" y="11656"/>
                  </a:cubicBezTo>
                  <a:lnTo>
                    <a:pt x="106135" y="11656"/>
                  </a:lnTo>
                  <a:cubicBezTo>
                    <a:pt x="106639" y="11546"/>
                    <a:pt x="107148" y="11492"/>
                    <a:pt x="107652" y="11492"/>
                  </a:cubicBezTo>
                  <a:cubicBezTo>
                    <a:pt x="109592" y="11492"/>
                    <a:pt x="111471" y="12290"/>
                    <a:pt x="112821" y="13746"/>
                  </a:cubicBezTo>
                  <a:cubicBezTo>
                    <a:pt x="112802" y="13746"/>
                    <a:pt x="112783" y="13746"/>
                    <a:pt x="112765" y="13746"/>
                  </a:cubicBezTo>
                  <a:cubicBezTo>
                    <a:pt x="110778" y="13746"/>
                    <a:pt x="108911" y="14691"/>
                    <a:pt x="107659" y="16138"/>
                  </a:cubicBezTo>
                  <a:lnTo>
                    <a:pt x="107659" y="16138"/>
                  </a:lnTo>
                  <a:cubicBezTo>
                    <a:pt x="107785" y="14463"/>
                    <a:pt x="107175" y="12886"/>
                    <a:pt x="106127" y="11658"/>
                  </a:cubicBezTo>
                  <a:cubicBezTo>
                    <a:pt x="106127" y="11658"/>
                    <a:pt x="106128" y="11658"/>
                    <a:pt x="106128" y="11658"/>
                  </a:cubicBezTo>
                  <a:lnTo>
                    <a:pt x="106128" y="11658"/>
                  </a:lnTo>
                  <a:cubicBezTo>
                    <a:pt x="106131" y="11661"/>
                    <a:pt x="106133" y="11664"/>
                    <a:pt x="106136" y="11667"/>
                  </a:cubicBezTo>
                  <a:cubicBezTo>
                    <a:pt x="106136" y="11664"/>
                    <a:pt x="106135" y="11660"/>
                    <a:pt x="106135" y="11656"/>
                  </a:cubicBezTo>
                  <a:lnTo>
                    <a:pt x="106135" y="11656"/>
                  </a:lnTo>
                  <a:cubicBezTo>
                    <a:pt x="106133" y="11657"/>
                    <a:pt x="106130" y="11657"/>
                    <a:pt x="106128" y="11658"/>
                  </a:cubicBezTo>
                  <a:lnTo>
                    <a:pt x="106128" y="11658"/>
                  </a:lnTo>
                  <a:cubicBezTo>
                    <a:pt x="104868" y="10198"/>
                    <a:pt x="102995" y="9256"/>
                    <a:pt x="101004" y="9256"/>
                  </a:cubicBezTo>
                  <a:cubicBezTo>
                    <a:pt x="100985" y="9256"/>
                    <a:pt x="100967" y="9257"/>
                    <a:pt x="100948" y="9257"/>
                  </a:cubicBezTo>
                  <a:cubicBezTo>
                    <a:pt x="102293" y="7803"/>
                    <a:pt x="104164" y="7003"/>
                    <a:pt x="106098" y="7003"/>
                  </a:cubicBezTo>
                  <a:close/>
                  <a:moveTo>
                    <a:pt x="13651" y="11804"/>
                  </a:moveTo>
                  <a:cubicBezTo>
                    <a:pt x="15587" y="11804"/>
                    <a:pt x="17458" y="12604"/>
                    <a:pt x="18799" y="14050"/>
                  </a:cubicBezTo>
                  <a:lnTo>
                    <a:pt x="18799" y="14050"/>
                  </a:lnTo>
                  <a:cubicBezTo>
                    <a:pt x="18788" y="14050"/>
                    <a:pt x="18777" y="14050"/>
                    <a:pt x="18766" y="14050"/>
                  </a:cubicBezTo>
                  <a:cubicBezTo>
                    <a:pt x="16897" y="14050"/>
                    <a:pt x="15129" y="14889"/>
                    <a:pt x="13888" y="16192"/>
                  </a:cubicBezTo>
                  <a:cubicBezTo>
                    <a:pt x="13968" y="14597"/>
                    <a:pt x="13386" y="13101"/>
                    <a:pt x="12391" y="11918"/>
                  </a:cubicBezTo>
                  <a:cubicBezTo>
                    <a:pt x="12811" y="11842"/>
                    <a:pt x="13233" y="11804"/>
                    <a:pt x="13651" y="11804"/>
                  </a:cubicBezTo>
                  <a:close/>
                  <a:moveTo>
                    <a:pt x="23971" y="11800"/>
                  </a:moveTo>
                  <a:cubicBezTo>
                    <a:pt x="24396" y="11800"/>
                    <a:pt x="24824" y="11839"/>
                    <a:pt x="25250" y="11918"/>
                  </a:cubicBezTo>
                  <a:cubicBezTo>
                    <a:pt x="24255" y="13101"/>
                    <a:pt x="23673" y="14597"/>
                    <a:pt x="23753" y="16192"/>
                  </a:cubicBezTo>
                  <a:cubicBezTo>
                    <a:pt x="22512" y="14889"/>
                    <a:pt x="20744" y="14050"/>
                    <a:pt x="18884" y="14050"/>
                  </a:cubicBezTo>
                  <a:cubicBezTo>
                    <a:pt x="18864" y="14050"/>
                    <a:pt x="18845" y="14050"/>
                    <a:pt x="18825" y="14051"/>
                  </a:cubicBezTo>
                  <a:cubicBezTo>
                    <a:pt x="20162" y="12603"/>
                    <a:pt x="22036" y="11800"/>
                    <a:pt x="23971" y="11800"/>
                  </a:cubicBezTo>
                  <a:close/>
                  <a:moveTo>
                    <a:pt x="37191" y="11695"/>
                  </a:moveTo>
                  <a:cubicBezTo>
                    <a:pt x="39126" y="11695"/>
                    <a:pt x="41007" y="12498"/>
                    <a:pt x="42355" y="13952"/>
                  </a:cubicBezTo>
                  <a:lnTo>
                    <a:pt x="42355" y="13952"/>
                  </a:lnTo>
                  <a:cubicBezTo>
                    <a:pt x="42352" y="13952"/>
                    <a:pt x="42349" y="13952"/>
                    <a:pt x="42346" y="13952"/>
                  </a:cubicBezTo>
                  <a:cubicBezTo>
                    <a:pt x="42328" y="13952"/>
                    <a:pt x="42309" y="13952"/>
                    <a:pt x="42291" y="13952"/>
                  </a:cubicBezTo>
                  <a:cubicBezTo>
                    <a:pt x="40304" y="13952"/>
                    <a:pt x="38437" y="14897"/>
                    <a:pt x="37185" y="16344"/>
                  </a:cubicBezTo>
                  <a:cubicBezTo>
                    <a:pt x="37320" y="14669"/>
                    <a:pt x="36710" y="13092"/>
                    <a:pt x="35662" y="11864"/>
                  </a:cubicBezTo>
                  <a:cubicBezTo>
                    <a:pt x="36169" y="11750"/>
                    <a:pt x="36682" y="11695"/>
                    <a:pt x="37191" y="11695"/>
                  </a:cubicBezTo>
                  <a:close/>
                  <a:moveTo>
                    <a:pt x="124477" y="9648"/>
                  </a:moveTo>
                  <a:cubicBezTo>
                    <a:pt x="127652" y="9648"/>
                    <a:pt x="130827" y="11726"/>
                    <a:pt x="130867" y="15888"/>
                  </a:cubicBezTo>
                  <a:cubicBezTo>
                    <a:pt x="130394" y="15786"/>
                    <a:pt x="129917" y="15736"/>
                    <a:pt x="129443" y="15736"/>
                  </a:cubicBezTo>
                  <a:cubicBezTo>
                    <a:pt x="127584" y="15736"/>
                    <a:pt x="125780" y="16502"/>
                    <a:pt x="124487" y="17895"/>
                  </a:cubicBezTo>
                  <a:cubicBezTo>
                    <a:pt x="123206" y="16515"/>
                    <a:pt x="121414" y="15735"/>
                    <a:pt x="119532" y="15735"/>
                  </a:cubicBezTo>
                  <a:cubicBezTo>
                    <a:pt x="119048" y="15735"/>
                    <a:pt x="118564" y="15780"/>
                    <a:pt x="118089" y="15888"/>
                  </a:cubicBezTo>
                  <a:cubicBezTo>
                    <a:pt x="118125" y="11729"/>
                    <a:pt x="121301" y="9648"/>
                    <a:pt x="124477" y="9648"/>
                  </a:cubicBezTo>
                  <a:close/>
                  <a:moveTo>
                    <a:pt x="77633" y="9753"/>
                  </a:moveTo>
                  <a:cubicBezTo>
                    <a:pt x="80805" y="9753"/>
                    <a:pt x="83979" y="11828"/>
                    <a:pt x="84022" y="15982"/>
                  </a:cubicBezTo>
                  <a:lnTo>
                    <a:pt x="84022" y="15982"/>
                  </a:lnTo>
                  <a:cubicBezTo>
                    <a:pt x="83547" y="15880"/>
                    <a:pt x="83069" y="15830"/>
                    <a:pt x="82594" y="15830"/>
                  </a:cubicBezTo>
                  <a:cubicBezTo>
                    <a:pt x="80737" y="15830"/>
                    <a:pt x="78939" y="16596"/>
                    <a:pt x="77651" y="17984"/>
                  </a:cubicBezTo>
                  <a:cubicBezTo>
                    <a:pt x="76369" y="16613"/>
                    <a:pt x="74577" y="15825"/>
                    <a:pt x="72696" y="15825"/>
                  </a:cubicBezTo>
                  <a:cubicBezTo>
                    <a:pt x="72212" y="15825"/>
                    <a:pt x="71728" y="15879"/>
                    <a:pt x="71253" y="15986"/>
                  </a:cubicBezTo>
                  <a:cubicBezTo>
                    <a:pt x="71284" y="11832"/>
                    <a:pt x="74458" y="9753"/>
                    <a:pt x="77633" y="9753"/>
                  </a:cubicBezTo>
                  <a:close/>
                  <a:moveTo>
                    <a:pt x="100947" y="9753"/>
                  </a:moveTo>
                  <a:cubicBezTo>
                    <a:pt x="104122" y="9753"/>
                    <a:pt x="107296" y="11830"/>
                    <a:pt x="107337" y="15986"/>
                  </a:cubicBezTo>
                  <a:cubicBezTo>
                    <a:pt x="106864" y="15884"/>
                    <a:pt x="106386" y="15834"/>
                    <a:pt x="105913" y="15834"/>
                  </a:cubicBezTo>
                  <a:cubicBezTo>
                    <a:pt x="104054" y="15834"/>
                    <a:pt x="102249" y="16601"/>
                    <a:pt x="100957" y="17993"/>
                  </a:cubicBezTo>
                  <a:cubicBezTo>
                    <a:pt x="99676" y="16613"/>
                    <a:pt x="97883" y="15834"/>
                    <a:pt x="96002" y="15834"/>
                  </a:cubicBezTo>
                  <a:cubicBezTo>
                    <a:pt x="95518" y="15834"/>
                    <a:pt x="95034" y="15888"/>
                    <a:pt x="94559" y="15986"/>
                  </a:cubicBezTo>
                  <a:cubicBezTo>
                    <a:pt x="94595" y="11832"/>
                    <a:pt x="97771" y="9753"/>
                    <a:pt x="100947" y="9753"/>
                  </a:cubicBezTo>
                  <a:close/>
                  <a:moveTo>
                    <a:pt x="53999" y="9848"/>
                  </a:moveTo>
                  <a:cubicBezTo>
                    <a:pt x="57176" y="9848"/>
                    <a:pt x="60352" y="11927"/>
                    <a:pt x="60393" y="16085"/>
                  </a:cubicBezTo>
                  <a:cubicBezTo>
                    <a:pt x="59913" y="15980"/>
                    <a:pt x="59429" y="15929"/>
                    <a:pt x="58949" y="15929"/>
                  </a:cubicBezTo>
                  <a:cubicBezTo>
                    <a:pt x="57093" y="15929"/>
                    <a:pt x="55295" y="16694"/>
                    <a:pt x="53999" y="18087"/>
                  </a:cubicBezTo>
                  <a:lnTo>
                    <a:pt x="53999" y="18087"/>
                  </a:lnTo>
                  <a:cubicBezTo>
                    <a:pt x="52718" y="16710"/>
                    <a:pt x="50928" y="15932"/>
                    <a:pt x="49049" y="15932"/>
                  </a:cubicBezTo>
                  <a:cubicBezTo>
                    <a:pt x="48565" y="15932"/>
                    <a:pt x="48081" y="15977"/>
                    <a:pt x="47606" y="16085"/>
                  </a:cubicBezTo>
                  <a:cubicBezTo>
                    <a:pt x="47646" y="11927"/>
                    <a:pt x="50823" y="9848"/>
                    <a:pt x="53999" y="9848"/>
                  </a:cubicBezTo>
                  <a:close/>
                  <a:moveTo>
                    <a:pt x="7166" y="9943"/>
                  </a:moveTo>
                  <a:cubicBezTo>
                    <a:pt x="10341" y="9943"/>
                    <a:pt x="13516" y="12022"/>
                    <a:pt x="13556" y="16183"/>
                  </a:cubicBezTo>
                  <a:cubicBezTo>
                    <a:pt x="13083" y="16081"/>
                    <a:pt x="12605" y="16031"/>
                    <a:pt x="12131" y="16031"/>
                  </a:cubicBezTo>
                  <a:cubicBezTo>
                    <a:pt x="10273" y="16031"/>
                    <a:pt x="8469" y="16796"/>
                    <a:pt x="7176" y="18181"/>
                  </a:cubicBezTo>
                  <a:cubicBezTo>
                    <a:pt x="5901" y="16817"/>
                    <a:pt x="4126" y="16040"/>
                    <a:pt x="2258" y="16040"/>
                  </a:cubicBezTo>
                  <a:cubicBezTo>
                    <a:pt x="2237" y="16040"/>
                    <a:pt x="2216" y="16040"/>
                    <a:pt x="2194" y="16040"/>
                  </a:cubicBezTo>
                  <a:lnTo>
                    <a:pt x="2212" y="16022"/>
                  </a:lnTo>
                  <a:lnTo>
                    <a:pt x="2212" y="16022"/>
                  </a:lnTo>
                  <a:cubicBezTo>
                    <a:pt x="1728" y="16031"/>
                    <a:pt x="1245" y="16076"/>
                    <a:pt x="770" y="16183"/>
                  </a:cubicBezTo>
                  <a:cubicBezTo>
                    <a:pt x="810" y="12024"/>
                    <a:pt x="3988" y="9943"/>
                    <a:pt x="7166" y="9943"/>
                  </a:cubicBezTo>
                  <a:close/>
                  <a:moveTo>
                    <a:pt x="30463" y="9956"/>
                  </a:moveTo>
                  <a:cubicBezTo>
                    <a:pt x="33636" y="9956"/>
                    <a:pt x="36811" y="12033"/>
                    <a:pt x="36854" y="16188"/>
                  </a:cubicBezTo>
                  <a:lnTo>
                    <a:pt x="36854" y="16188"/>
                  </a:lnTo>
                  <a:cubicBezTo>
                    <a:pt x="36379" y="16086"/>
                    <a:pt x="35901" y="16036"/>
                    <a:pt x="35426" y="16036"/>
                  </a:cubicBezTo>
                  <a:cubicBezTo>
                    <a:pt x="33569" y="16036"/>
                    <a:pt x="31771" y="16802"/>
                    <a:pt x="30483" y="18190"/>
                  </a:cubicBezTo>
                  <a:cubicBezTo>
                    <a:pt x="29201" y="16819"/>
                    <a:pt x="27409" y="16031"/>
                    <a:pt x="25528" y="16031"/>
                  </a:cubicBezTo>
                  <a:cubicBezTo>
                    <a:pt x="25044" y="16031"/>
                    <a:pt x="24560" y="16085"/>
                    <a:pt x="24085" y="16192"/>
                  </a:cubicBezTo>
                  <a:cubicBezTo>
                    <a:pt x="24116" y="12034"/>
                    <a:pt x="27288" y="9956"/>
                    <a:pt x="30463" y="9956"/>
                  </a:cubicBezTo>
                  <a:close/>
                  <a:moveTo>
                    <a:pt x="119326" y="16110"/>
                  </a:moveTo>
                  <a:cubicBezTo>
                    <a:pt x="121265" y="16110"/>
                    <a:pt x="123134" y="16913"/>
                    <a:pt x="124478" y="18361"/>
                  </a:cubicBezTo>
                  <a:cubicBezTo>
                    <a:pt x="124458" y="18360"/>
                    <a:pt x="124439" y="18360"/>
                    <a:pt x="124419" y="18360"/>
                  </a:cubicBezTo>
                  <a:cubicBezTo>
                    <a:pt x="122550" y="18360"/>
                    <a:pt x="120782" y="19199"/>
                    <a:pt x="119541" y="20502"/>
                  </a:cubicBezTo>
                  <a:cubicBezTo>
                    <a:pt x="119622" y="18907"/>
                    <a:pt x="119039" y="17411"/>
                    <a:pt x="118045" y="16228"/>
                  </a:cubicBezTo>
                  <a:cubicBezTo>
                    <a:pt x="118472" y="16149"/>
                    <a:pt x="118901" y="16110"/>
                    <a:pt x="119326" y="16110"/>
                  </a:cubicBezTo>
                  <a:close/>
                  <a:moveTo>
                    <a:pt x="129624" y="16110"/>
                  </a:moveTo>
                  <a:cubicBezTo>
                    <a:pt x="130049" y="16110"/>
                    <a:pt x="130477" y="16149"/>
                    <a:pt x="130903" y="16228"/>
                  </a:cubicBezTo>
                  <a:cubicBezTo>
                    <a:pt x="129908" y="17402"/>
                    <a:pt x="129326" y="18907"/>
                    <a:pt x="129415" y="20493"/>
                  </a:cubicBezTo>
                  <a:lnTo>
                    <a:pt x="129415" y="20502"/>
                  </a:lnTo>
                  <a:cubicBezTo>
                    <a:pt x="128165" y="19199"/>
                    <a:pt x="126397" y="18360"/>
                    <a:pt x="124537" y="18360"/>
                  </a:cubicBezTo>
                  <a:cubicBezTo>
                    <a:pt x="124517" y="18360"/>
                    <a:pt x="124498" y="18360"/>
                    <a:pt x="124478" y="18361"/>
                  </a:cubicBezTo>
                  <a:cubicBezTo>
                    <a:pt x="125815" y="16913"/>
                    <a:pt x="127689" y="16110"/>
                    <a:pt x="129624" y="16110"/>
                  </a:cubicBezTo>
                  <a:close/>
                  <a:moveTo>
                    <a:pt x="82783" y="16209"/>
                  </a:moveTo>
                  <a:cubicBezTo>
                    <a:pt x="83207" y="16209"/>
                    <a:pt x="83633" y="16247"/>
                    <a:pt x="84057" y="16327"/>
                  </a:cubicBezTo>
                  <a:cubicBezTo>
                    <a:pt x="83538" y="16945"/>
                    <a:pt x="83135" y="17653"/>
                    <a:pt x="82875" y="18414"/>
                  </a:cubicBezTo>
                  <a:cubicBezTo>
                    <a:pt x="82633" y="19113"/>
                    <a:pt x="82534" y="19848"/>
                    <a:pt x="82570" y="20592"/>
                  </a:cubicBezTo>
                  <a:cubicBezTo>
                    <a:pt x="81322" y="19282"/>
                    <a:pt x="79551" y="18450"/>
                    <a:pt x="77681" y="18450"/>
                  </a:cubicBezTo>
                  <a:cubicBezTo>
                    <a:pt x="77671" y="18450"/>
                    <a:pt x="77661" y="18450"/>
                    <a:pt x="77651" y="18450"/>
                  </a:cubicBezTo>
                  <a:cubicBezTo>
                    <a:pt x="78988" y="17010"/>
                    <a:pt x="80855" y="16209"/>
                    <a:pt x="82783" y="16209"/>
                  </a:cubicBezTo>
                  <a:close/>
                  <a:moveTo>
                    <a:pt x="95788" y="16212"/>
                  </a:moveTo>
                  <a:cubicBezTo>
                    <a:pt x="97720" y="16212"/>
                    <a:pt x="99592" y="17008"/>
                    <a:pt x="100939" y="18450"/>
                  </a:cubicBezTo>
                  <a:cubicBezTo>
                    <a:pt x="100919" y="18450"/>
                    <a:pt x="100900" y="18450"/>
                    <a:pt x="100880" y="18450"/>
                  </a:cubicBezTo>
                  <a:cubicBezTo>
                    <a:pt x="99011" y="18450"/>
                    <a:pt x="97252" y="19288"/>
                    <a:pt x="96011" y="20592"/>
                  </a:cubicBezTo>
                  <a:cubicBezTo>
                    <a:pt x="96047" y="19848"/>
                    <a:pt x="95948" y="19113"/>
                    <a:pt x="95706" y="18414"/>
                  </a:cubicBezTo>
                  <a:cubicBezTo>
                    <a:pt x="95446" y="17653"/>
                    <a:pt x="95043" y="16945"/>
                    <a:pt x="94523" y="16327"/>
                  </a:cubicBezTo>
                  <a:cubicBezTo>
                    <a:pt x="94944" y="16250"/>
                    <a:pt x="95367" y="16212"/>
                    <a:pt x="95788" y="16212"/>
                  </a:cubicBezTo>
                  <a:close/>
                  <a:moveTo>
                    <a:pt x="48848" y="16307"/>
                  </a:moveTo>
                  <a:cubicBezTo>
                    <a:pt x="50780" y="16307"/>
                    <a:pt x="52650" y="17108"/>
                    <a:pt x="53987" y="18558"/>
                  </a:cubicBezTo>
                  <a:lnTo>
                    <a:pt x="53987" y="18558"/>
                  </a:lnTo>
                  <a:cubicBezTo>
                    <a:pt x="53970" y="18558"/>
                    <a:pt x="53953" y="18557"/>
                    <a:pt x="53936" y="18557"/>
                  </a:cubicBezTo>
                  <a:cubicBezTo>
                    <a:pt x="52067" y="18557"/>
                    <a:pt x="50308" y="19396"/>
                    <a:pt x="49058" y="20699"/>
                  </a:cubicBezTo>
                  <a:cubicBezTo>
                    <a:pt x="49147" y="19104"/>
                    <a:pt x="48565" y="17608"/>
                    <a:pt x="47570" y="16425"/>
                  </a:cubicBezTo>
                  <a:cubicBezTo>
                    <a:pt x="47996" y="16346"/>
                    <a:pt x="48423" y="16307"/>
                    <a:pt x="48848" y="16307"/>
                  </a:cubicBezTo>
                  <a:close/>
                  <a:moveTo>
                    <a:pt x="59142" y="16307"/>
                  </a:moveTo>
                  <a:cubicBezTo>
                    <a:pt x="59567" y="16307"/>
                    <a:pt x="59994" y="16346"/>
                    <a:pt x="60420" y="16425"/>
                  </a:cubicBezTo>
                  <a:cubicBezTo>
                    <a:pt x="59425" y="17608"/>
                    <a:pt x="58843" y="19104"/>
                    <a:pt x="58932" y="20699"/>
                  </a:cubicBezTo>
                  <a:cubicBezTo>
                    <a:pt x="57691" y="19396"/>
                    <a:pt x="55923" y="18557"/>
                    <a:pt x="54054" y="18557"/>
                  </a:cubicBezTo>
                  <a:cubicBezTo>
                    <a:pt x="54037" y="18557"/>
                    <a:pt x="54020" y="18558"/>
                    <a:pt x="54003" y="18558"/>
                  </a:cubicBezTo>
                  <a:lnTo>
                    <a:pt x="54003" y="18558"/>
                  </a:lnTo>
                  <a:cubicBezTo>
                    <a:pt x="55340" y="17108"/>
                    <a:pt x="57210" y="16307"/>
                    <a:pt x="59142" y="16307"/>
                  </a:cubicBezTo>
                  <a:close/>
                  <a:moveTo>
                    <a:pt x="25317" y="16414"/>
                  </a:moveTo>
                  <a:cubicBezTo>
                    <a:pt x="27247" y="16414"/>
                    <a:pt x="29113" y="17211"/>
                    <a:pt x="30456" y="18656"/>
                  </a:cubicBezTo>
                  <a:cubicBezTo>
                    <a:pt x="30436" y="18656"/>
                    <a:pt x="30416" y="18656"/>
                    <a:pt x="30397" y="18656"/>
                  </a:cubicBezTo>
                  <a:cubicBezTo>
                    <a:pt x="28528" y="18656"/>
                    <a:pt x="26769" y="19494"/>
                    <a:pt x="25528" y="20789"/>
                  </a:cubicBezTo>
                  <a:cubicBezTo>
                    <a:pt x="25563" y="20054"/>
                    <a:pt x="25456" y="19310"/>
                    <a:pt x="25223" y="18611"/>
                  </a:cubicBezTo>
                  <a:cubicBezTo>
                    <a:pt x="24954" y="17850"/>
                    <a:pt x="24551" y="17142"/>
                    <a:pt x="24031" y="16533"/>
                  </a:cubicBezTo>
                  <a:cubicBezTo>
                    <a:pt x="24460" y="16453"/>
                    <a:pt x="24890" y="16414"/>
                    <a:pt x="25317" y="16414"/>
                  </a:cubicBezTo>
                  <a:close/>
                  <a:moveTo>
                    <a:pt x="12296" y="16415"/>
                  </a:moveTo>
                  <a:cubicBezTo>
                    <a:pt x="12720" y="16415"/>
                    <a:pt x="13148" y="16454"/>
                    <a:pt x="13574" y="16533"/>
                  </a:cubicBezTo>
                  <a:cubicBezTo>
                    <a:pt x="13055" y="17151"/>
                    <a:pt x="12651" y="17850"/>
                    <a:pt x="12391" y="18611"/>
                  </a:cubicBezTo>
                  <a:cubicBezTo>
                    <a:pt x="12150" y="19310"/>
                    <a:pt x="12042" y="20054"/>
                    <a:pt x="12087" y="20789"/>
                  </a:cubicBezTo>
                  <a:lnTo>
                    <a:pt x="12078" y="20798"/>
                  </a:lnTo>
                  <a:cubicBezTo>
                    <a:pt x="10836" y="19494"/>
                    <a:pt x="9077" y="18656"/>
                    <a:pt x="7217" y="18656"/>
                  </a:cubicBezTo>
                  <a:cubicBezTo>
                    <a:pt x="7198" y="18656"/>
                    <a:pt x="7178" y="18656"/>
                    <a:pt x="7159" y="18656"/>
                  </a:cubicBezTo>
                  <a:cubicBezTo>
                    <a:pt x="8496" y="17216"/>
                    <a:pt x="10363" y="16415"/>
                    <a:pt x="12296" y="16415"/>
                  </a:cubicBezTo>
                  <a:close/>
                  <a:moveTo>
                    <a:pt x="106101" y="16205"/>
                  </a:moveTo>
                  <a:cubicBezTo>
                    <a:pt x="106563" y="16205"/>
                    <a:pt x="107027" y="16251"/>
                    <a:pt x="107489" y="16344"/>
                  </a:cubicBezTo>
                  <a:cubicBezTo>
                    <a:pt x="106486" y="17599"/>
                    <a:pt x="105930" y="19194"/>
                    <a:pt x="106136" y="20861"/>
                  </a:cubicBezTo>
                  <a:cubicBezTo>
                    <a:pt x="104879" y="19398"/>
                    <a:pt x="102991" y="18450"/>
                    <a:pt x="100994" y="18450"/>
                  </a:cubicBezTo>
                  <a:cubicBezTo>
                    <a:pt x="100985" y="18450"/>
                    <a:pt x="100975" y="18450"/>
                    <a:pt x="100966" y="18450"/>
                  </a:cubicBezTo>
                  <a:cubicBezTo>
                    <a:pt x="102304" y="17004"/>
                    <a:pt x="104173" y="16205"/>
                    <a:pt x="106101" y="16205"/>
                  </a:cubicBezTo>
                  <a:close/>
                  <a:moveTo>
                    <a:pt x="70810" y="11698"/>
                  </a:moveTo>
                  <a:cubicBezTo>
                    <a:pt x="71303" y="11698"/>
                    <a:pt x="71800" y="11750"/>
                    <a:pt x="72292" y="11855"/>
                  </a:cubicBezTo>
                  <a:cubicBezTo>
                    <a:pt x="71289" y="13110"/>
                    <a:pt x="70742" y="14705"/>
                    <a:pt x="70939" y="16380"/>
                  </a:cubicBezTo>
                  <a:lnTo>
                    <a:pt x="70957" y="16371"/>
                  </a:lnTo>
                  <a:cubicBezTo>
                    <a:pt x="71461" y="16260"/>
                    <a:pt x="71969" y="16205"/>
                    <a:pt x="72473" y="16205"/>
                  </a:cubicBezTo>
                  <a:cubicBezTo>
                    <a:pt x="74401" y="16205"/>
                    <a:pt x="76274" y="17001"/>
                    <a:pt x="77624" y="18450"/>
                  </a:cubicBezTo>
                  <a:cubicBezTo>
                    <a:pt x="77606" y="18450"/>
                    <a:pt x="77588" y="18450"/>
                    <a:pt x="77570" y="18450"/>
                  </a:cubicBezTo>
                  <a:cubicBezTo>
                    <a:pt x="75520" y="18450"/>
                    <a:pt x="73598" y="19458"/>
                    <a:pt x="72346" y="20986"/>
                  </a:cubicBezTo>
                  <a:cubicBezTo>
                    <a:pt x="72738" y="17269"/>
                    <a:pt x="69425" y="13952"/>
                    <a:pt x="65712" y="13952"/>
                  </a:cubicBezTo>
                  <a:cubicBezTo>
                    <a:pt x="65692" y="13952"/>
                    <a:pt x="65673" y="13952"/>
                    <a:pt x="65653" y="13952"/>
                  </a:cubicBezTo>
                  <a:cubicBezTo>
                    <a:pt x="66995" y="12495"/>
                    <a:pt x="68873" y="11698"/>
                    <a:pt x="70810" y="11698"/>
                  </a:cubicBezTo>
                  <a:close/>
                  <a:moveTo>
                    <a:pt x="35592" y="16407"/>
                  </a:moveTo>
                  <a:cubicBezTo>
                    <a:pt x="36059" y="16407"/>
                    <a:pt x="36530" y="16454"/>
                    <a:pt x="36997" y="16551"/>
                  </a:cubicBezTo>
                  <a:cubicBezTo>
                    <a:pt x="36004" y="17802"/>
                    <a:pt x="35449" y="19385"/>
                    <a:pt x="35643" y="21056"/>
                  </a:cubicBezTo>
                  <a:lnTo>
                    <a:pt x="35643" y="21056"/>
                  </a:lnTo>
                  <a:cubicBezTo>
                    <a:pt x="34391" y="19601"/>
                    <a:pt x="32515" y="18647"/>
                    <a:pt x="30529" y="18647"/>
                  </a:cubicBezTo>
                  <a:cubicBezTo>
                    <a:pt x="30511" y="18647"/>
                    <a:pt x="30492" y="18647"/>
                    <a:pt x="30474" y="18647"/>
                  </a:cubicBezTo>
                  <a:cubicBezTo>
                    <a:pt x="31808" y="17205"/>
                    <a:pt x="33669" y="16407"/>
                    <a:pt x="35592" y="16407"/>
                  </a:cubicBezTo>
                  <a:close/>
                  <a:moveTo>
                    <a:pt x="112821" y="14253"/>
                  </a:moveTo>
                  <a:cubicBezTo>
                    <a:pt x="115997" y="14253"/>
                    <a:pt x="119174" y="16332"/>
                    <a:pt x="119218" y="20493"/>
                  </a:cubicBezTo>
                  <a:cubicBezTo>
                    <a:pt x="118738" y="20388"/>
                    <a:pt x="118254" y="20337"/>
                    <a:pt x="117773" y="20337"/>
                  </a:cubicBezTo>
                  <a:cubicBezTo>
                    <a:pt x="115916" y="20337"/>
                    <a:pt x="114116" y="21103"/>
                    <a:pt x="112821" y="22491"/>
                  </a:cubicBezTo>
                  <a:cubicBezTo>
                    <a:pt x="111548" y="21120"/>
                    <a:pt x="109756" y="20332"/>
                    <a:pt x="107874" y="20332"/>
                  </a:cubicBezTo>
                  <a:cubicBezTo>
                    <a:pt x="107391" y="20332"/>
                    <a:pt x="106907" y="20386"/>
                    <a:pt x="106432" y="20493"/>
                  </a:cubicBezTo>
                  <a:cubicBezTo>
                    <a:pt x="106468" y="16334"/>
                    <a:pt x="109644" y="14253"/>
                    <a:pt x="112821" y="14253"/>
                  </a:cubicBezTo>
                  <a:close/>
                  <a:moveTo>
                    <a:pt x="136138" y="14252"/>
                  </a:moveTo>
                  <a:cubicBezTo>
                    <a:pt x="139311" y="14252"/>
                    <a:pt x="142484" y="16329"/>
                    <a:pt x="142525" y="20484"/>
                  </a:cubicBezTo>
                  <a:lnTo>
                    <a:pt x="142525" y="20493"/>
                  </a:lnTo>
                  <a:cubicBezTo>
                    <a:pt x="142051" y="20391"/>
                    <a:pt x="141574" y="20341"/>
                    <a:pt x="141100" y="20341"/>
                  </a:cubicBezTo>
                  <a:cubicBezTo>
                    <a:pt x="139242" y="20341"/>
                    <a:pt x="137437" y="21108"/>
                    <a:pt x="136145" y="22500"/>
                  </a:cubicBezTo>
                  <a:cubicBezTo>
                    <a:pt x="134871" y="21128"/>
                    <a:pt x="133091" y="20341"/>
                    <a:pt x="131221" y="20341"/>
                  </a:cubicBezTo>
                  <a:cubicBezTo>
                    <a:pt x="131211" y="20341"/>
                    <a:pt x="131200" y="20341"/>
                    <a:pt x="131190" y="20341"/>
                  </a:cubicBezTo>
                  <a:cubicBezTo>
                    <a:pt x="130706" y="20341"/>
                    <a:pt x="130222" y="20386"/>
                    <a:pt x="129747" y="20493"/>
                  </a:cubicBezTo>
                  <a:cubicBezTo>
                    <a:pt x="129783" y="16333"/>
                    <a:pt x="132960" y="14252"/>
                    <a:pt x="136138" y="14252"/>
                  </a:cubicBezTo>
                  <a:close/>
                  <a:moveTo>
                    <a:pt x="89290" y="14357"/>
                  </a:moveTo>
                  <a:cubicBezTo>
                    <a:pt x="91871" y="14357"/>
                    <a:pt x="94452" y="15731"/>
                    <a:pt x="95348" y="18477"/>
                  </a:cubicBezTo>
                  <a:cubicBezTo>
                    <a:pt x="95572" y="19158"/>
                    <a:pt x="95679" y="19866"/>
                    <a:pt x="95688" y="20583"/>
                  </a:cubicBezTo>
                  <a:cubicBezTo>
                    <a:pt x="95213" y="20481"/>
                    <a:pt x="94734" y="20431"/>
                    <a:pt x="94259" y="20431"/>
                  </a:cubicBezTo>
                  <a:cubicBezTo>
                    <a:pt x="92398" y="20431"/>
                    <a:pt x="90599" y="21196"/>
                    <a:pt x="89299" y="22581"/>
                  </a:cubicBezTo>
                  <a:cubicBezTo>
                    <a:pt x="88025" y="21218"/>
                    <a:pt x="86246" y="20430"/>
                    <a:pt x="84376" y="20430"/>
                  </a:cubicBezTo>
                  <a:cubicBezTo>
                    <a:pt x="84365" y="20430"/>
                    <a:pt x="84355" y="20430"/>
                    <a:pt x="84344" y="20430"/>
                  </a:cubicBezTo>
                  <a:cubicBezTo>
                    <a:pt x="83860" y="20430"/>
                    <a:pt x="83376" y="20475"/>
                    <a:pt x="82902" y="20583"/>
                  </a:cubicBezTo>
                  <a:cubicBezTo>
                    <a:pt x="82902" y="19866"/>
                    <a:pt x="83018" y="19158"/>
                    <a:pt x="83233" y="18477"/>
                  </a:cubicBezTo>
                  <a:cubicBezTo>
                    <a:pt x="84129" y="15731"/>
                    <a:pt x="86710" y="14357"/>
                    <a:pt x="89290" y="14357"/>
                  </a:cubicBezTo>
                  <a:close/>
                  <a:moveTo>
                    <a:pt x="42333" y="14454"/>
                  </a:moveTo>
                  <a:cubicBezTo>
                    <a:pt x="45509" y="14454"/>
                    <a:pt x="48686" y="16533"/>
                    <a:pt x="48726" y="20690"/>
                  </a:cubicBezTo>
                  <a:cubicBezTo>
                    <a:pt x="48246" y="20585"/>
                    <a:pt x="47763" y="20534"/>
                    <a:pt x="47283" y="20534"/>
                  </a:cubicBezTo>
                  <a:cubicBezTo>
                    <a:pt x="45427" y="20534"/>
                    <a:pt x="43633" y="21302"/>
                    <a:pt x="42337" y="22697"/>
                  </a:cubicBezTo>
                  <a:cubicBezTo>
                    <a:pt x="41063" y="21325"/>
                    <a:pt x="39284" y="20538"/>
                    <a:pt x="37414" y="20538"/>
                  </a:cubicBezTo>
                  <a:cubicBezTo>
                    <a:pt x="37403" y="20538"/>
                    <a:pt x="37393" y="20538"/>
                    <a:pt x="37382" y="20538"/>
                  </a:cubicBezTo>
                  <a:cubicBezTo>
                    <a:pt x="36898" y="20538"/>
                    <a:pt x="36415" y="20583"/>
                    <a:pt x="35940" y="20690"/>
                  </a:cubicBezTo>
                  <a:cubicBezTo>
                    <a:pt x="35980" y="16533"/>
                    <a:pt x="39156" y="14454"/>
                    <a:pt x="42333" y="14454"/>
                  </a:cubicBezTo>
                  <a:close/>
                  <a:moveTo>
                    <a:pt x="65648" y="14454"/>
                  </a:moveTo>
                  <a:cubicBezTo>
                    <a:pt x="68825" y="14454"/>
                    <a:pt x="72001" y="16533"/>
                    <a:pt x="72041" y="20690"/>
                  </a:cubicBezTo>
                  <a:cubicBezTo>
                    <a:pt x="71563" y="20585"/>
                    <a:pt x="71081" y="20534"/>
                    <a:pt x="70602" y="20534"/>
                  </a:cubicBezTo>
                  <a:cubicBezTo>
                    <a:pt x="68748" y="20534"/>
                    <a:pt x="66949" y="21302"/>
                    <a:pt x="65653" y="22697"/>
                  </a:cubicBezTo>
                  <a:cubicBezTo>
                    <a:pt x="64378" y="21325"/>
                    <a:pt x="62599" y="20538"/>
                    <a:pt x="60729" y="20538"/>
                  </a:cubicBezTo>
                  <a:cubicBezTo>
                    <a:pt x="60719" y="20538"/>
                    <a:pt x="60708" y="20538"/>
                    <a:pt x="60697" y="20538"/>
                  </a:cubicBezTo>
                  <a:cubicBezTo>
                    <a:pt x="60214" y="20538"/>
                    <a:pt x="59730" y="20583"/>
                    <a:pt x="59255" y="20690"/>
                  </a:cubicBezTo>
                  <a:cubicBezTo>
                    <a:pt x="59295" y="16533"/>
                    <a:pt x="62472" y="14454"/>
                    <a:pt x="65648" y="14454"/>
                  </a:cubicBezTo>
                  <a:close/>
                  <a:moveTo>
                    <a:pt x="18806" y="14558"/>
                  </a:moveTo>
                  <a:cubicBezTo>
                    <a:pt x="21388" y="14558"/>
                    <a:pt x="23969" y="15929"/>
                    <a:pt x="24864" y="18674"/>
                  </a:cubicBezTo>
                  <a:cubicBezTo>
                    <a:pt x="25079" y="19355"/>
                    <a:pt x="25196" y="20063"/>
                    <a:pt x="25196" y="20780"/>
                  </a:cubicBezTo>
                  <a:cubicBezTo>
                    <a:pt x="24718" y="20675"/>
                    <a:pt x="24235" y="20624"/>
                    <a:pt x="23756" y="20624"/>
                  </a:cubicBezTo>
                  <a:cubicBezTo>
                    <a:pt x="21903" y="20624"/>
                    <a:pt x="20103" y="21391"/>
                    <a:pt x="18807" y="22787"/>
                  </a:cubicBezTo>
                  <a:cubicBezTo>
                    <a:pt x="17535" y="21407"/>
                    <a:pt x="15734" y="20628"/>
                    <a:pt x="13861" y="20628"/>
                  </a:cubicBezTo>
                  <a:cubicBezTo>
                    <a:pt x="13368" y="20628"/>
                    <a:pt x="12884" y="20672"/>
                    <a:pt x="12409" y="20780"/>
                  </a:cubicBezTo>
                  <a:cubicBezTo>
                    <a:pt x="12418" y="20063"/>
                    <a:pt x="12526" y="19355"/>
                    <a:pt x="12741" y="18674"/>
                  </a:cubicBezTo>
                  <a:cubicBezTo>
                    <a:pt x="13637" y="15931"/>
                    <a:pt x="16222" y="14558"/>
                    <a:pt x="18806" y="14558"/>
                  </a:cubicBezTo>
                  <a:close/>
                  <a:moveTo>
                    <a:pt x="117964" y="20706"/>
                  </a:moveTo>
                  <a:cubicBezTo>
                    <a:pt x="118390" y="20706"/>
                    <a:pt x="118819" y="20745"/>
                    <a:pt x="119245" y="20825"/>
                  </a:cubicBezTo>
                  <a:cubicBezTo>
                    <a:pt x="118726" y="21443"/>
                    <a:pt x="118322" y="22151"/>
                    <a:pt x="118063" y="22913"/>
                  </a:cubicBezTo>
                  <a:lnTo>
                    <a:pt x="118063" y="22904"/>
                  </a:lnTo>
                  <a:cubicBezTo>
                    <a:pt x="117821" y="23611"/>
                    <a:pt x="117722" y="24346"/>
                    <a:pt x="117758" y="25090"/>
                  </a:cubicBezTo>
                  <a:cubicBezTo>
                    <a:pt x="116516" y="23786"/>
                    <a:pt x="114757" y="22948"/>
                    <a:pt x="112897" y="22948"/>
                  </a:cubicBezTo>
                  <a:cubicBezTo>
                    <a:pt x="112878" y="22948"/>
                    <a:pt x="112858" y="22948"/>
                    <a:pt x="112839" y="22948"/>
                  </a:cubicBezTo>
                  <a:cubicBezTo>
                    <a:pt x="114174" y="21503"/>
                    <a:pt x="116038" y="20706"/>
                    <a:pt x="117964" y="20706"/>
                  </a:cubicBezTo>
                  <a:close/>
                  <a:moveTo>
                    <a:pt x="130993" y="20706"/>
                  </a:moveTo>
                  <a:cubicBezTo>
                    <a:pt x="132921" y="20706"/>
                    <a:pt x="134791" y="21503"/>
                    <a:pt x="136127" y="22948"/>
                  </a:cubicBezTo>
                  <a:cubicBezTo>
                    <a:pt x="136107" y="22948"/>
                    <a:pt x="136088" y="22948"/>
                    <a:pt x="136068" y="22948"/>
                  </a:cubicBezTo>
                  <a:cubicBezTo>
                    <a:pt x="134208" y="22948"/>
                    <a:pt x="132440" y="23786"/>
                    <a:pt x="131199" y="25090"/>
                  </a:cubicBezTo>
                  <a:cubicBezTo>
                    <a:pt x="131234" y="24346"/>
                    <a:pt x="131136" y="23611"/>
                    <a:pt x="130894" y="22913"/>
                  </a:cubicBezTo>
                  <a:lnTo>
                    <a:pt x="130894" y="22904"/>
                  </a:lnTo>
                  <a:cubicBezTo>
                    <a:pt x="130634" y="22142"/>
                    <a:pt x="130231" y="21443"/>
                    <a:pt x="129711" y="20825"/>
                  </a:cubicBezTo>
                  <a:cubicBezTo>
                    <a:pt x="130138" y="20745"/>
                    <a:pt x="130567" y="20706"/>
                    <a:pt x="130993" y="20706"/>
                  </a:cubicBezTo>
                  <a:close/>
                  <a:moveTo>
                    <a:pt x="84135" y="20797"/>
                  </a:moveTo>
                  <a:cubicBezTo>
                    <a:pt x="86071" y="20797"/>
                    <a:pt x="87946" y="21599"/>
                    <a:pt x="89290" y="23047"/>
                  </a:cubicBezTo>
                  <a:cubicBezTo>
                    <a:pt x="90626" y="21601"/>
                    <a:pt x="92496" y="20805"/>
                    <a:pt x="94429" y="20805"/>
                  </a:cubicBezTo>
                  <a:cubicBezTo>
                    <a:pt x="94856" y="20805"/>
                    <a:pt x="95287" y="20844"/>
                    <a:pt x="95715" y="20923"/>
                  </a:cubicBezTo>
                  <a:cubicBezTo>
                    <a:pt x="94720" y="22106"/>
                    <a:pt x="94138" y="23602"/>
                    <a:pt x="94228" y="25197"/>
                  </a:cubicBezTo>
                  <a:cubicBezTo>
                    <a:pt x="92977" y="23894"/>
                    <a:pt x="91218" y="23056"/>
                    <a:pt x="89350" y="23056"/>
                  </a:cubicBezTo>
                  <a:cubicBezTo>
                    <a:pt x="89330" y="23056"/>
                    <a:pt x="89310" y="23056"/>
                    <a:pt x="89290" y="23056"/>
                  </a:cubicBezTo>
                  <a:cubicBezTo>
                    <a:pt x="89271" y="23056"/>
                    <a:pt x="89251" y="23056"/>
                    <a:pt x="89231" y="23056"/>
                  </a:cubicBezTo>
                  <a:cubicBezTo>
                    <a:pt x="87362" y="23056"/>
                    <a:pt x="85595" y="23894"/>
                    <a:pt x="84353" y="25197"/>
                  </a:cubicBezTo>
                  <a:cubicBezTo>
                    <a:pt x="84434" y="23602"/>
                    <a:pt x="83851" y="22106"/>
                    <a:pt x="82866" y="20923"/>
                  </a:cubicBezTo>
                  <a:lnTo>
                    <a:pt x="82857" y="20914"/>
                  </a:lnTo>
                  <a:cubicBezTo>
                    <a:pt x="83283" y="20835"/>
                    <a:pt x="83710" y="20797"/>
                    <a:pt x="84135" y="20797"/>
                  </a:cubicBezTo>
                  <a:close/>
                  <a:moveTo>
                    <a:pt x="47488" y="20904"/>
                  </a:moveTo>
                  <a:cubicBezTo>
                    <a:pt x="47912" y="20904"/>
                    <a:pt x="48338" y="20943"/>
                    <a:pt x="48762" y="21022"/>
                  </a:cubicBezTo>
                  <a:cubicBezTo>
                    <a:pt x="48242" y="21640"/>
                    <a:pt x="47839" y="22348"/>
                    <a:pt x="47579" y="23110"/>
                  </a:cubicBezTo>
                  <a:cubicBezTo>
                    <a:pt x="47337" y="23809"/>
                    <a:pt x="47239" y="24552"/>
                    <a:pt x="47275" y="25287"/>
                  </a:cubicBezTo>
                  <a:cubicBezTo>
                    <a:pt x="46033" y="23992"/>
                    <a:pt x="44274" y="23154"/>
                    <a:pt x="42414" y="23154"/>
                  </a:cubicBezTo>
                  <a:cubicBezTo>
                    <a:pt x="42395" y="23154"/>
                    <a:pt x="42375" y="23154"/>
                    <a:pt x="42355" y="23154"/>
                  </a:cubicBezTo>
                  <a:cubicBezTo>
                    <a:pt x="43693" y="21707"/>
                    <a:pt x="45560" y="20904"/>
                    <a:pt x="47488" y="20904"/>
                  </a:cubicBezTo>
                  <a:close/>
                  <a:moveTo>
                    <a:pt x="60505" y="20912"/>
                  </a:moveTo>
                  <a:cubicBezTo>
                    <a:pt x="62435" y="20912"/>
                    <a:pt x="64301" y="21709"/>
                    <a:pt x="65644" y="23154"/>
                  </a:cubicBezTo>
                  <a:cubicBezTo>
                    <a:pt x="65624" y="23154"/>
                    <a:pt x="65604" y="23154"/>
                    <a:pt x="65584" y="23154"/>
                  </a:cubicBezTo>
                  <a:cubicBezTo>
                    <a:pt x="63716" y="23154"/>
                    <a:pt x="61957" y="23993"/>
                    <a:pt x="60715" y="25296"/>
                  </a:cubicBezTo>
                  <a:lnTo>
                    <a:pt x="60715" y="25287"/>
                  </a:lnTo>
                  <a:cubicBezTo>
                    <a:pt x="60751" y="24552"/>
                    <a:pt x="60644" y="23809"/>
                    <a:pt x="60411" y="23110"/>
                  </a:cubicBezTo>
                  <a:cubicBezTo>
                    <a:pt x="60151" y="22348"/>
                    <a:pt x="59748" y="21640"/>
                    <a:pt x="59219" y="21031"/>
                  </a:cubicBezTo>
                  <a:cubicBezTo>
                    <a:pt x="59647" y="20951"/>
                    <a:pt x="60078" y="20912"/>
                    <a:pt x="60505" y="20912"/>
                  </a:cubicBezTo>
                  <a:close/>
                  <a:moveTo>
                    <a:pt x="107673" y="20699"/>
                  </a:moveTo>
                  <a:cubicBezTo>
                    <a:pt x="109600" y="20699"/>
                    <a:pt x="111466" y="21495"/>
                    <a:pt x="112812" y="22939"/>
                  </a:cubicBezTo>
                  <a:cubicBezTo>
                    <a:pt x="112793" y="22939"/>
                    <a:pt x="112774" y="22939"/>
                    <a:pt x="112756" y="22939"/>
                  </a:cubicBezTo>
                  <a:cubicBezTo>
                    <a:pt x="110769" y="22939"/>
                    <a:pt x="108902" y="23885"/>
                    <a:pt x="107659" y="25332"/>
                  </a:cubicBezTo>
                  <a:cubicBezTo>
                    <a:pt x="107785" y="23674"/>
                    <a:pt x="107184" y="22097"/>
                    <a:pt x="106136" y="20878"/>
                  </a:cubicBezTo>
                  <a:lnTo>
                    <a:pt x="106136" y="20870"/>
                  </a:lnTo>
                  <a:cubicBezTo>
                    <a:pt x="106647" y="20755"/>
                    <a:pt x="107162" y="20699"/>
                    <a:pt x="107673" y="20699"/>
                  </a:cubicBezTo>
                  <a:close/>
                  <a:moveTo>
                    <a:pt x="13670" y="20994"/>
                  </a:moveTo>
                  <a:cubicBezTo>
                    <a:pt x="15606" y="20994"/>
                    <a:pt x="17480" y="21797"/>
                    <a:pt x="18825" y="23244"/>
                  </a:cubicBezTo>
                  <a:cubicBezTo>
                    <a:pt x="18805" y="23244"/>
                    <a:pt x="18786" y="23244"/>
                    <a:pt x="18766" y="23244"/>
                  </a:cubicBezTo>
                  <a:cubicBezTo>
                    <a:pt x="16897" y="23244"/>
                    <a:pt x="15129" y="24082"/>
                    <a:pt x="13888" y="25386"/>
                  </a:cubicBezTo>
                  <a:cubicBezTo>
                    <a:pt x="13951" y="23809"/>
                    <a:pt x="13368" y="22303"/>
                    <a:pt x="12382" y="21120"/>
                  </a:cubicBezTo>
                  <a:lnTo>
                    <a:pt x="12391" y="21111"/>
                  </a:lnTo>
                  <a:cubicBezTo>
                    <a:pt x="12817" y="21032"/>
                    <a:pt x="13245" y="20994"/>
                    <a:pt x="13670" y="20994"/>
                  </a:cubicBezTo>
                  <a:close/>
                  <a:moveTo>
                    <a:pt x="23971" y="20994"/>
                  </a:moveTo>
                  <a:cubicBezTo>
                    <a:pt x="24396" y="20994"/>
                    <a:pt x="24824" y="21032"/>
                    <a:pt x="25250" y="21111"/>
                  </a:cubicBezTo>
                  <a:cubicBezTo>
                    <a:pt x="24255" y="22294"/>
                    <a:pt x="23673" y="23791"/>
                    <a:pt x="23753" y="25386"/>
                  </a:cubicBezTo>
                  <a:cubicBezTo>
                    <a:pt x="22512" y="24082"/>
                    <a:pt x="20744" y="23244"/>
                    <a:pt x="18884" y="23244"/>
                  </a:cubicBezTo>
                  <a:cubicBezTo>
                    <a:pt x="18864" y="23244"/>
                    <a:pt x="18845" y="23244"/>
                    <a:pt x="18825" y="23244"/>
                  </a:cubicBezTo>
                  <a:cubicBezTo>
                    <a:pt x="20162" y="21797"/>
                    <a:pt x="22036" y="20994"/>
                    <a:pt x="23971" y="20994"/>
                  </a:cubicBezTo>
                  <a:close/>
                  <a:moveTo>
                    <a:pt x="37165" y="20902"/>
                  </a:moveTo>
                  <a:cubicBezTo>
                    <a:pt x="39100" y="20902"/>
                    <a:pt x="40977" y="21703"/>
                    <a:pt x="42328" y="23154"/>
                  </a:cubicBezTo>
                  <a:cubicBezTo>
                    <a:pt x="42310" y="23154"/>
                    <a:pt x="42291" y="23154"/>
                    <a:pt x="42273" y="23154"/>
                  </a:cubicBezTo>
                  <a:cubicBezTo>
                    <a:pt x="40286" y="23154"/>
                    <a:pt x="38419" y="24100"/>
                    <a:pt x="37176" y="25547"/>
                  </a:cubicBezTo>
                  <a:cubicBezTo>
                    <a:pt x="37302" y="23871"/>
                    <a:pt x="36701" y="22303"/>
                    <a:pt x="35653" y="21076"/>
                  </a:cubicBezTo>
                  <a:lnTo>
                    <a:pt x="35653" y="21067"/>
                  </a:lnTo>
                  <a:cubicBezTo>
                    <a:pt x="36155" y="20956"/>
                    <a:pt x="36662" y="20902"/>
                    <a:pt x="37165" y="20902"/>
                  </a:cubicBezTo>
                  <a:close/>
                  <a:moveTo>
                    <a:pt x="124474" y="18856"/>
                  </a:moveTo>
                  <a:cubicBezTo>
                    <a:pt x="127057" y="18856"/>
                    <a:pt x="129639" y="20229"/>
                    <a:pt x="130536" y="22975"/>
                  </a:cubicBezTo>
                  <a:cubicBezTo>
                    <a:pt x="130751" y="23656"/>
                    <a:pt x="130867" y="24364"/>
                    <a:pt x="130867" y="25081"/>
                  </a:cubicBezTo>
                  <a:cubicBezTo>
                    <a:pt x="130388" y="24976"/>
                    <a:pt x="129906" y="24925"/>
                    <a:pt x="129426" y="24925"/>
                  </a:cubicBezTo>
                  <a:cubicBezTo>
                    <a:pt x="127574" y="24925"/>
                    <a:pt x="125776" y="25691"/>
                    <a:pt x="124487" y="27079"/>
                  </a:cubicBezTo>
                  <a:cubicBezTo>
                    <a:pt x="123206" y="25708"/>
                    <a:pt x="121414" y="24920"/>
                    <a:pt x="119532" y="24920"/>
                  </a:cubicBezTo>
                  <a:cubicBezTo>
                    <a:pt x="119048" y="24920"/>
                    <a:pt x="118564" y="24973"/>
                    <a:pt x="118089" y="25081"/>
                  </a:cubicBezTo>
                  <a:cubicBezTo>
                    <a:pt x="118089" y="24364"/>
                    <a:pt x="118197" y="23656"/>
                    <a:pt x="118412" y="22975"/>
                  </a:cubicBezTo>
                  <a:cubicBezTo>
                    <a:pt x="119308" y="20229"/>
                    <a:pt x="121891" y="18856"/>
                    <a:pt x="124474" y="18856"/>
                  </a:cubicBezTo>
                  <a:close/>
                  <a:moveTo>
                    <a:pt x="77629" y="18952"/>
                  </a:moveTo>
                  <a:cubicBezTo>
                    <a:pt x="80805" y="18952"/>
                    <a:pt x="83981" y="21031"/>
                    <a:pt x="84022" y="25188"/>
                  </a:cubicBezTo>
                  <a:cubicBezTo>
                    <a:pt x="83543" y="25084"/>
                    <a:pt x="83060" y="25032"/>
                    <a:pt x="82581" y="25032"/>
                  </a:cubicBezTo>
                  <a:cubicBezTo>
                    <a:pt x="80728" y="25032"/>
                    <a:pt x="78930" y="25798"/>
                    <a:pt x="77642" y="27187"/>
                  </a:cubicBezTo>
                  <a:cubicBezTo>
                    <a:pt x="76360" y="25816"/>
                    <a:pt x="74568" y="25027"/>
                    <a:pt x="72687" y="25027"/>
                  </a:cubicBezTo>
                  <a:cubicBezTo>
                    <a:pt x="72203" y="25027"/>
                    <a:pt x="71719" y="25081"/>
                    <a:pt x="71244" y="25188"/>
                  </a:cubicBezTo>
                  <a:cubicBezTo>
                    <a:pt x="71280" y="21031"/>
                    <a:pt x="74454" y="18952"/>
                    <a:pt x="77629" y="18952"/>
                  </a:cubicBezTo>
                  <a:close/>
                  <a:moveTo>
                    <a:pt x="100945" y="18952"/>
                  </a:moveTo>
                  <a:cubicBezTo>
                    <a:pt x="104119" y="18952"/>
                    <a:pt x="107295" y="21030"/>
                    <a:pt x="107337" y="25187"/>
                  </a:cubicBezTo>
                  <a:lnTo>
                    <a:pt x="107337" y="25187"/>
                  </a:lnTo>
                  <a:cubicBezTo>
                    <a:pt x="106865" y="25086"/>
                    <a:pt x="106389" y="25037"/>
                    <a:pt x="105918" y="25037"/>
                  </a:cubicBezTo>
                  <a:cubicBezTo>
                    <a:pt x="104057" y="25037"/>
                    <a:pt x="102256" y="25803"/>
                    <a:pt x="100957" y="27196"/>
                  </a:cubicBezTo>
                  <a:cubicBezTo>
                    <a:pt x="99676" y="25816"/>
                    <a:pt x="97883" y="25036"/>
                    <a:pt x="96002" y="25036"/>
                  </a:cubicBezTo>
                  <a:cubicBezTo>
                    <a:pt x="95518" y="25036"/>
                    <a:pt x="95034" y="25081"/>
                    <a:pt x="94559" y="25188"/>
                  </a:cubicBezTo>
                  <a:cubicBezTo>
                    <a:pt x="94595" y="21031"/>
                    <a:pt x="97769" y="18952"/>
                    <a:pt x="100945" y="18952"/>
                  </a:cubicBezTo>
                  <a:close/>
                  <a:moveTo>
                    <a:pt x="53997" y="19058"/>
                  </a:moveTo>
                  <a:cubicBezTo>
                    <a:pt x="56578" y="19058"/>
                    <a:pt x="59157" y="20432"/>
                    <a:pt x="60052" y="23181"/>
                  </a:cubicBezTo>
                  <a:cubicBezTo>
                    <a:pt x="60267" y="23853"/>
                    <a:pt x="60384" y="24570"/>
                    <a:pt x="60384" y="25278"/>
                  </a:cubicBezTo>
                  <a:cubicBezTo>
                    <a:pt x="59909" y="25176"/>
                    <a:pt x="59430" y="25126"/>
                    <a:pt x="58956" y="25126"/>
                  </a:cubicBezTo>
                  <a:cubicBezTo>
                    <a:pt x="57095" y="25126"/>
                    <a:pt x="55295" y="25893"/>
                    <a:pt x="53995" y="27285"/>
                  </a:cubicBezTo>
                  <a:cubicBezTo>
                    <a:pt x="52714" y="25905"/>
                    <a:pt x="50922" y="25126"/>
                    <a:pt x="49049" y="25126"/>
                  </a:cubicBezTo>
                  <a:cubicBezTo>
                    <a:pt x="48556" y="25126"/>
                    <a:pt x="48072" y="25180"/>
                    <a:pt x="47597" y="25278"/>
                  </a:cubicBezTo>
                  <a:cubicBezTo>
                    <a:pt x="47606" y="24570"/>
                    <a:pt x="47714" y="23853"/>
                    <a:pt x="47929" y="23181"/>
                  </a:cubicBezTo>
                  <a:cubicBezTo>
                    <a:pt x="48830" y="20434"/>
                    <a:pt x="51414" y="19058"/>
                    <a:pt x="53997" y="19058"/>
                  </a:cubicBezTo>
                  <a:close/>
                  <a:moveTo>
                    <a:pt x="7163" y="19140"/>
                  </a:moveTo>
                  <a:cubicBezTo>
                    <a:pt x="10339" y="19140"/>
                    <a:pt x="13516" y="21219"/>
                    <a:pt x="13556" y="25377"/>
                  </a:cubicBezTo>
                  <a:cubicBezTo>
                    <a:pt x="13079" y="25272"/>
                    <a:pt x="12598" y="25222"/>
                    <a:pt x="12120" y="25222"/>
                  </a:cubicBezTo>
                  <a:cubicBezTo>
                    <a:pt x="10263" y="25222"/>
                    <a:pt x="8460" y="25990"/>
                    <a:pt x="7163" y="27379"/>
                  </a:cubicBezTo>
                  <a:lnTo>
                    <a:pt x="7163" y="27379"/>
                  </a:lnTo>
                  <a:cubicBezTo>
                    <a:pt x="5882" y="26002"/>
                    <a:pt x="4092" y="25224"/>
                    <a:pt x="2212" y="25224"/>
                  </a:cubicBezTo>
                  <a:cubicBezTo>
                    <a:pt x="1728" y="25224"/>
                    <a:pt x="1245" y="25278"/>
                    <a:pt x="770" y="25377"/>
                  </a:cubicBezTo>
                  <a:cubicBezTo>
                    <a:pt x="810" y="21219"/>
                    <a:pt x="3987" y="19140"/>
                    <a:pt x="7163" y="19140"/>
                  </a:cubicBezTo>
                  <a:close/>
                  <a:moveTo>
                    <a:pt x="30465" y="19152"/>
                  </a:moveTo>
                  <a:cubicBezTo>
                    <a:pt x="33638" y="19152"/>
                    <a:pt x="36811" y="21228"/>
                    <a:pt x="36854" y="25382"/>
                  </a:cubicBezTo>
                  <a:lnTo>
                    <a:pt x="36854" y="25382"/>
                  </a:lnTo>
                  <a:cubicBezTo>
                    <a:pt x="36384" y="25282"/>
                    <a:pt x="35912" y="25234"/>
                    <a:pt x="35443" y="25234"/>
                  </a:cubicBezTo>
                  <a:cubicBezTo>
                    <a:pt x="33580" y="25234"/>
                    <a:pt x="31775" y="26000"/>
                    <a:pt x="30483" y="27393"/>
                  </a:cubicBezTo>
                  <a:cubicBezTo>
                    <a:pt x="29201" y="26013"/>
                    <a:pt x="27409" y="25233"/>
                    <a:pt x="25528" y="25233"/>
                  </a:cubicBezTo>
                  <a:cubicBezTo>
                    <a:pt x="25044" y="25233"/>
                    <a:pt x="24560" y="25287"/>
                    <a:pt x="24085" y="25386"/>
                  </a:cubicBezTo>
                  <a:cubicBezTo>
                    <a:pt x="24116" y="21231"/>
                    <a:pt x="27290" y="19152"/>
                    <a:pt x="30465" y="19152"/>
                  </a:cubicBezTo>
                  <a:close/>
                  <a:moveTo>
                    <a:pt x="119325" y="25304"/>
                  </a:moveTo>
                  <a:cubicBezTo>
                    <a:pt x="121264" y="25304"/>
                    <a:pt x="123133" y="26108"/>
                    <a:pt x="124478" y="27563"/>
                  </a:cubicBezTo>
                  <a:cubicBezTo>
                    <a:pt x="124458" y="27563"/>
                    <a:pt x="124438" y="27563"/>
                    <a:pt x="124418" y="27563"/>
                  </a:cubicBezTo>
                  <a:cubicBezTo>
                    <a:pt x="122550" y="27563"/>
                    <a:pt x="120782" y="28392"/>
                    <a:pt x="119541" y="29696"/>
                  </a:cubicBezTo>
                  <a:cubicBezTo>
                    <a:pt x="119622" y="28110"/>
                    <a:pt x="119039" y="26604"/>
                    <a:pt x="118045" y="25421"/>
                  </a:cubicBezTo>
                  <a:cubicBezTo>
                    <a:pt x="118472" y="25342"/>
                    <a:pt x="118900" y="25304"/>
                    <a:pt x="119325" y="25304"/>
                  </a:cubicBezTo>
                  <a:close/>
                  <a:moveTo>
                    <a:pt x="129625" y="25304"/>
                  </a:moveTo>
                  <a:cubicBezTo>
                    <a:pt x="130050" y="25304"/>
                    <a:pt x="130477" y="25342"/>
                    <a:pt x="130903" y="25421"/>
                  </a:cubicBezTo>
                  <a:cubicBezTo>
                    <a:pt x="129908" y="26604"/>
                    <a:pt x="129326" y="28101"/>
                    <a:pt x="129415" y="29696"/>
                  </a:cubicBezTo>
                  <a:cubicBezTo>
                    <a:pt x="128165" y="28392"/>
                    <a:pt x="126398" y="27563"/>
                    <a:pt x="124538" y="27563"/>
                  </a:cubicBezTo>
                  <a:cubicBezTo>
                    <a:pt x="124518" y="27563"/>
                    <a:pt x="124498" y="27563"/>
                    <a:pt x="124478" y="27563"/>
                  </a:cubicBezTo>
                  <a:cubicBezTo>
                    <a:pt x="125816" y="26108"/>
                    <a:pt x="127690" y="25304"/>
                    <a:pt x="129625" y="25304"/>
                  </a:cubicBezTo>
                  <a:close/>
                  <a:moveTo>
                    <a:pt x="95793" y="25402"/>
                  </a:moveTo>
                  <a:cubicBezTo>
                    <a:pt x="97728" y="25402"/>
                    <a:pt x="99603" y="26205"/>
                    <a:pt x="100948" y="27653"/>
                  </a:cubicBezTo>
                  <a:lnTo>
                    <a:pt x="100948" y="27653"/>
                  </a:lnTo>
                  <a:cubicBezTo>
                    <a:pt x="100945" y="27653"/>
                    <a:pt x="100942" y="27653"/>
                    <a:pt x="100939" y="27653"/>
                  </a:cubicBezTo>
                  <a:cubicBezTo>
                    <a:pt x="100919" y="27652"/>
                    <a:pt x="100900" y="27652"/>
                    <a:pt x="100880" y="27652"/>
                  </a:cubicBezTo>
                  <a:cubicBezTo>
                    <a:pt x="99020" y="27652"/>
                    <a:pt x="97252" y="28491"/>
                    <a:pt x="96011" y="29794"/>
                  </a:cubicBezTo>
                  <a:cubicBezTo>
                    <a:pt x="96091" y="28199"/>
                    <a:pt x="95509" y="26703"/>
                    <a:pt x="94514" y="25520"/>
                  </a:cubicBezTo>
                  <a:cubicBezTo>
                    <a:pt x="94940" y="25441"/>
                    <a:pt x="95368" y="25402"/>
                    <a:pt x="95793" y="25402"/>
                  </a:cubicBezTo>
                  <a:close/>
                  <a:moveTo>
                    <a:pt x="82779" y="25411"/>
                  </a:moveTo>
                  <a:cubicBezTo>
                    <a:pt x="83204" y="25411"/>
                    <a:pt x="83632" y="25450"/>
                    <a:pt x="84057" y="25529"/>
                  </a:cubicBezTo>
                  <a:cubicBezTo>
                    <a:pt x="83063" y="26703"/>
                    <a:pt x="82480" y="28208"/>
                    <a:pt x="82570" y="29803"/>
                  </a:cubicBezTo>
                  <a:cubicBezTo>
                    <a:pt x="81320" y="28500"/>
                    <a:pt x="79561" y="27661"/>
                    <a:pt x="77692" y="27661"/>
                  </a:cubicBezTo>
                  <a:cubicBezTo>
                    <a:pt x="77672" y="27661"/>
                    <a:pt x="77653" y="27661"/>
                    <a:pt x="77633" y="27662"/>
                  </a:cubicBezTo>
                  <a:cubicBezTo>
                    <a:pt x="78970" y="26214"/>
                    <a:pt x="80844" y="25411"/>
                    <a:pt x="82779" y="25411"/>
                  </a:cubicBezTo>
                  <a:close/>
                  <a:moveTo>
                    <a:pt x="59128" y="25506"/>
                  </a:moveTo>
                  <a:cubicBezTo>
                    <a:pt x="59557" y="25506"/>
                    <a:pt x="59990" y="25546"/>
                    <a:pt x="60420" y="25628"/>
                  </a:cubicBezTo>
                  <a:cubicBezTo>
                    <a:pt x="59434" y="26801"/>
                    <a:pt x="58852" y="28307"/>
                    <a:pt x="58932" y="29893"/>
                  </a:cubicBezTo>
                  <a:cubicBezTo>
                    <a:pt x="57697" y="28596"/>
                    <a:pt x="55941" y="27760"/>
                    <a:pt x="54083" y="27760"/>
                  </a:cubicBezTo>
                  <a:cubicBezTo>
                    <a:pt x="54054" y="27760"/>
                    <a:pt x="54024" y="27760"/>
                    <a:pt x="53995" y="27760"/>
                  </a:cubicBezTo>
                  <a:cubicBezTo>
                    <a:pt x="53975" y="27760"/>
                    <a:pt x="53955" y="27760"/>
                    <a:pt x="53935" y="27760"/>
                  </a:cubicBezTo>
                  <a:cubicBezTo>
                    <a:pt x="52067" y="27760"/>
                    <a:pt x="50308" y="28589"/>
                    <a:pt x="49058" y="29893"/>
                  </a:cubicBezTo>
                  <a:cubicBezTo>
                    <a:pt x="49138" y="28307"/>
                    <a:pt x="48565" y="26801"/>
                    <a:pt x="47561" y="25619"/>
                  </a:cubicBezTo>
                  <a:lnTo>
                    <a:pt x="47561" y="25619"/>
                  </a:lnTo>
                  <a:lnTo>
                    <a:pt x="47570" y="25628"/>
                  </a:lnTo>
                  <a:cubicBezTo>
                    <a:pt x="48002" y="25546"/>
                    <a:pt x="48436" y="25506"/>
                    <a:pt x="48867" y="25506"/>
                  </a:cubicBezTo>
                  <a:cubicBezTo>
                    <a:pt x="50796" y="25506"/>
                    <a:pt x="52663" y="26308"/>
                    <a:pt x="54004" y="27751"/>
                  </a:cubicBezTo>
                  <a:cubicBezTo>
                    <a:pt x="55337" y="26308"/>
                    <a:pt x="57203" y="25506"/>
                    <a:pt x="59128" y="25506"/>
                  </a:cubicBezTo>
                  <a:close/>
                  <a:moveTo>
                    <a:pt x="25327" y="25613"/>
                  </a:moveTo>
                  <a:cubicBezTo>
                    <a:pt x="27257" y="25613"/>
                    <a:pt x="29124" y="26416"/>
                    <a:pt x="30465" y="27859"/>
                  </a:cubicBezTo>
                  <a:lnTo>
                    <a:pt x="30465" y="27859"/>
                  </a:lnTo>
                  <a:cubicBezTo>
                    <a:pt x="30462" y="27859"/>
                    <a:pt x="30459" y="27859"/>
                    <a:pt x="30456" y="27859"/>
                  </a:cubicBezTo>
                  <a:cubicBezTo>
                    <a:pt x="30436" y="27859"/>
                    <a:pt x="30416" y="27858"/>
                    <a:pt x="30397" y="27858"/>
                  </a:cubicBezTo>
                  <a:cubicBezTo>
                    <a:pt x="28528" y="27858"/>
                    <a:pt x="26769" y="28697"/>
                    <a:pt x="25519" y="30000"/>
                  </a:cubicBezTo>
                  <a:cubicBezTo>
                    <a:pt x="25608" y="28414"/>
                    <a:pt x="25026" y="26909"/>
                    <a:pt x="24031" y="25735"/>
                  </a:cubicBezTo>
                  <a:cubicBezTo>
                    <a:pt x="24463" y="25653"/>
                    <a:pt x="24897" y="25613"/>
                    <a:pt x="25327" y="25613"/>
                  </a:cubicBezTo>
                  <a:close/>
                  <a:moveTo>
                    <a:pt x="106136" y="30070"/>
                  </a:moveTo>
                  <a:cubicBezTo>
                    <a:pt x="106135" y="30070"/>
                    <a:pt x="106135" y="30070"/>
                    <a:pt x="106134" y="30070"/>
                  </a:cubicBezTo>
                  <a:lnTo>
                    <a:pt x="106134" y="30070"/>
                  </a:lnTo>
                  <a:lnTo>
                    <a:pt x="106136" y="30072"/>
                  </a:lnTo>
                  <a:cubicBezTo>
                    <a:pt x="106136" y="30071"/>
                    <a:pt x="106136" y="30071"/>
                    <a:pt x="106136" y="30070"/>
                  </a:cubicBezTo>
                  <a:close/>
                  <a:moveTo>
                    <a:pt x="70806" y="20910"/>
                  </a:moveTo>
                  <a:cubicBezTo>
                    <a:pt x="71297" y="20910"/>
                    <a:pt x="71792" y="20961"/>
                    <a:pt x="72283" y="21067"/>
                  </a:cubicBezTo>
                  <a:cubicBezTo>
                    <a:pt x="71289" y="22321"/>
                    <a:pt x="70742" y="23907"/>
                    <a:pt x="70939" y="25574"/>
                  </a:cubicBezTo>
                  <a:cubicBezTo>
                    <a:pt x="71449" y="25460"/>
                    <a:pt x="71962" y="25404"/>
                    <a:pt x="72472" y="25404"/>
                  </a:cubicBezTo>
                  <a:cubicBezTo>
                    <a:pt x="74409" y="25404"/>
                    <a:pt x="76285" y="26207"/>
                    <a:pt x="77633" y="27662"/>
                  </a:cubicBezTo>
                  <a:cubicBezTo>
                    <a:pt x="77615" y="27661"/>
                    <a:pt x="77597" y="27661"/>
                    <a:pt x="77578" y="27661"/>
                  </a:cubicBezTo>
                  <a:cubicBezTo>
                    <a:pt x="75520" y="27661"/>
                    <a:pt x="73598" y="28670"/>
                    <a:pt x="72346" y="30197"/>
                  </a:cubicBezTo>
                  <a:cubicBezTo>
                    <a:pt x="72748" y="26467"/>
                    <a:pt x="69425" y="23154"/>
                    <a:pt x="65707" y="23154"/>
                  </a:cubicBezTo>
                  <a:cubicBezTo>
                    <a:pt x="65692" y="23154"/>
                    <a:pt x="65677" y="23154"/>
                    <a:pt x="65662" y="23154"/>
                  </a:cubicBezTo>
                  <a:cubicBezTo>
                    <a:pt x="67004" y="21705"/>
                    <a:pt x="68876" y="20910"/>
                    <a:pt x="70806" y="20910"/>
                  </a:cubicBezTo>
                  <a:close/>
                  <a:moveTo>
                    <a:pt x="112818" y="23450"/>
                  </a:moveTo>
                  <a:cubicBezTo>
                    <a:pt x="115995" y="23450"/>
                    <a:pt x="119174" y="25529"/>
                    <a:pt x="119218" y="29687"/>
                  </a:cubicBezTo>
                  <a:cubicBezTo>
                    <a:pt x="118738" y="29582"/>
                    <a:pt x="118254" y="29531"/>
                    <a:pt x="117774" y="29531"/>
                  </a:cubicBezTo>
                  <a:cubicBezTo>
                    <a:pt x="115916" y="29531"/>
                    <a:pt x="114117" y="30298"/>
                    <a:pt x="112821" y="31694"/>
                  </a:cubicBezTo>
                  <a:cubicBezTo>
                    <a:pt x="111548" y="30314"/>
                    <a:pt x="109756" y="29534"/>
                    <a:pt x="107874" y="29534"/>
                  </a:cubicBezTo>
                  <a:cubicBezTo>
                    <a:pt x="107391" y="29534"/>
                    <a:pt x="106907" y="29588"/>
                    <a:pt x="106432" y="29687"/>
                  </a:cubicBezTo>
                  <a:cubicBezTo>
                    <a:pt x="106468" y="25529"/>
                    <a:pt x="109642" y="23450"/>
                    <a:pt x="112818" y="23450"/>
                  </a:cubicBezTo>
                  <a:close/>
                  <a:moveTo>
                    <a:pt x="136132" y="23450"/>
                  </a:moveTo>
                  <a:cubicBezTo>
                    <a:pt x="139308" y="23450"/>
                    <a:pt x="142484" y="25529"/>
                    <a:pt x="142525" y="29687"/>
                  </a:cubicBezTo>
                  <a:cubicBezTo>
                    <a:pt x="142051" y="29585"/>
                    <a:pt x="141574" y="29535"/>
                    <a:pt x="141100" y="29535"/>
                  </a:cubicBezTo>
                  <a:cubicBezTo>
                    <a:pt x="139242" y="29535"/>
                    <a:pt x="137437" y="30301"/>
                    <a:pt x="136145" y="31694"/>
                  </a:cubicBezTo>
                  <a:cubicBezTo>
                    <a:pt x="134863" y="30314"/>
                    <a:pt x="133071" y="29534"/>
                    <a:pt x="131190" y="29534"/>
                  </a:cubicBezTo>
                  <a:cubicBezTo>
                    <a:pt x="130706" y="29534"/>
                    <a:pt x="130222" y="29588"/>
                    <a:pt x="129747" y="29687"/>
                  </a:cubicBezTo>
                  <a:cubicBezTo>
                    <a:pt x="129783" y="25529"/>
                    <a:pt x="132957" y="23450"/>
                    <a:pt x="136132" y="23450"/>
                  </a:cubicBezTo>
                  <a:close/>
                  <a:moveTo>
                    <a:pt x="89290" y="23558"/>
                  </a:moveTo>
                  <a:cubicBezTo>
                    <a:pt x="92466" y="23558"/>
                    <a:pt x="95642" y="25636"/>
                    <a:pt x="95679" y="29792"/>
                  </a:cubicBezTo>
                  <a:lnTo>
                    <a:pt x="95679" y="29792"/>
                  </a:lnTo>
                  <a:cubicBezTo>
                    <a:pt x="95202" y="29689"/>
                    <a:pt x="94721" y="29638"/>
                    <a:pt x="94245" y="29638"/>
                  </a:cubicBezTo>
                  <a:cubicBezTo>
                    <a:pt x="92389" y="29638"/>
                    <a:pt x="90595" y="30406"/>
                    <a:pt x="89299" y="31801"/>
                  </a:cubicBezTo>
                  <a:cubicBezTo>
                    <a:pt x="88025" y="30429"/>
                    <a:pt x="86246" y="29642"/>
                    <a:pt x="84376" y="29642"/>
                  </a:cubicBezTo>
                  <a:cubicBezTo>
                    <a:pt x="84365" y="29642"/>
                    <a:pt x="84355" y="29642"/>
                    <a:pt x="84344" y="29642"/>
                  </a:cubicBezTo>
                  <a:cubicBezTo>
                    <a:pt x="83860" y="29642"/>
                    <a:pt x="83376" y="29687"/>
                    <a:pt x="82902" y="29794"/>
                  </a:cubicBezTo>
                  <a:cubicBezTo>
                    <a:pt x="82937" y="25637"/>
                    <a:pt x="86114" y="23558"/>
                    <a:pt x="89290" y="23558"/>
                  </a:cubicBezTo>
                  <a:close/>
                  <a:moveTo>
                    <a:pt x="42335" y="23651"/>
                  </a:moveTo>
                  <a:cubicBezTo>
                    <a:pt x="45511" y="23651"/>
                    <a:pt x="48686" y="25727"/>
                    <a:pt x="48726" y="29884"/>
                  </a:cubicBezTo>
                  <a:cubicBezTo>
                    <a:pt x="48251" y="29782"/>
                    <a:pt x="47772" y="29732"/>
                    <a:pt x="47298" y="29732"/>
                  </a:cubicBezTo>
                  <a:cubicBezTo>
                    <a:pt x="45434" y="29732"/>
                    <a:pt x="43630" y="30499"/>
                    <a:pt x="42337" y="31891"/>
                  </a:cubicBezTo>
                  <a:cubicBezTo>
                    <a:pt x="41056" y="30511"/>
                    <a:pt x="39264" y="29731"/>
                    <a:pt x="37382" y="29731"/>
                  </a:cubicBezTo>
                  <a:cubicBezTo>
                    <a:pt x="36898" y="29731"/>
                    <a:pt x="36415" y="29785"/>
                    <a:pt x="35940" y="29884"/>
                  </a:cubicBezTo>
                  <a:cubicBezTo>
                    <a:pt x="35980" y="25729"/>
                    <a:pt x="39158" y="23651"/>
                    <a:pt x="42335" y="23651"/>
                  </a:cubicBezTo>
                  <a:close/>
                  <a:moveTo>
                    <a:pt x="65651" y="23651"/>
                  </a:moveTo>
                  <a:cubicBezTo>
                    <a:pt x="68826" y="23651"/>
                    <a:pt x="72001" y="25727"/>
                    <a:pt x="72041" y="29884"/>
                  </a:cubicBezTo>
                  <a:cubicBezTo>
                    <a:pt x="71568" y="29782"/>
                    <a:pt x="71091" y="29732"/>
                    <a:pt x="70617" y="29732"/>
                  </a:cubicBezTo>
                  <a:cubicBezTo>
                    <a:pt x="68758" y="29732"/>
                    <a:pt x="66952" y="30499"/>
                    <a:pt x="65653" y="31891"/>
                  </a:cubicBezTo>
                  <a:cubicBezTo>
                    <a:pt x="64371" y="30511"/>
                    <a:pt x="62579" y="29731"/>
                    <a:pt x="60697" y="29731"/>
                  </a:cubicBezTo>
                  <a:cubicBezTo>
                    <a:pt x="60214" y="29731"/>
                    <a:pt x="59730" y="29785"/>
                    <a:pt x="59255" y="29884"/>
                  </a:cubicBezTo>
                  <a:cubicBezTo>
                    <a:pt x="59295" y="25729"/>
                    <a:pt x="62473" y="23651"/>
                    <a:pt x="65651" y="23651"/>
                  </a:cubicBezTo>
                  <a:close/>
                  <a:moveTo>
                    <a:pt x="18808" y="23757"/>
                  </a:moveTo>
                  <a:cubicBezTo>
                    <a:pt x="21978" y="23757"/>
                    <a:pt x="25149" y="25829"/>
                    <a:pt x="25196" y="29978"/>
                  </a:cubicBezTo>
                  <a:lnTo>
                    <a:pt x="25196" y="29978"/>
                  </a:lnTo>
                  <a:cubicBezTo>
                    <a:pt x="24721" y="29876"/>
                    <a:pt x="24243" y="29826"/>
                    <a:pt x="23769" y="29826"/>
                  </a:cubicBezTo>
                  <a:cubicBezTo>
                    <a:pt x="21911" y="29826"/>
                    <a:pt x="20114" y="30592"/>
                    <a:pt x="18825" y="31981"/>
                  </a:cubicBezTo>
                  <a:cubicBezTo>
                    <a:pt x="17544" y="30610"/>
                    <a:pt x="15752" y="29821"/>
                    <a:pt x="13870" y="29821"/>
                  </a:cubicBezTo>
                  <a:cubicBezTo>
                    <a:pt x="13386" y="29830"/>
                    <a:pt x="12902" y="29875"/>
                    <a:pt x="12427" y="29982"/>
                  </a:cubicBezTo>
                  <a:cubicBezTo>
                    <a:pt x="12463" y="25834"/>
                    <a:pt x="15635" y="23757"/>
                    <a:pt x="18808" y="23757"/>
                  </a:cubicBezTo>
                  <a:close/>
                  <a:moveTo>
                    <a:pt x="117967" y="29909"/>
                  </a:moveTo>
                  <a:cubicBezTo>
                    <a:pt x="118392" y="29909"/>
                    <a:pt x="118820" y="29948"/>
                    <a:pt x="119245" y="30027"/>
                  </a:cubicBezTo>
                  <a:cubicBezTo>
                    <a:pt x="118253" y="31208"/>
                    <a:pt x="117671" y="32700"/>
                    <a:pt x="117757" y="34292"/>
                  </a:cubicBezTo>
                  <a:lnTo>
                    <a:pt x="117757" y="34292"/>
                  </a:lnTo>
                  <a:cubicBezTo>
                    <a:pt x="116507" y="32989"/>
                    <a:pt x="114740" y="32159"/>
                    <a:pt x="112880" y="32159"/>
                  </a:cubicBezTo>
                  <a:cubicBezTo>
                    <a:pt x="112860" y="32159"/>
                    <a:pt x="112840" y="32160"/>
                    <a:pt x="112821" y="32160"/>
                  </a:cubicBezTo>
                  <a:cubicBezTo>
                    <a:pt x="114158" y="30712"/>
                    <a:pt x="116031" y="29909"/>
                    <a:pt x="117967" y="29909"/>
                  </a:cubicBezTo>
                  <a:close/>
                  <a:moveTo>
                    <a:pt x="84144" y="30017"/>
                  </a:moveTo>
                  <a:cubicBezTo>
                    <a:pt x="86080" y="30017"/>
                    <a:pt x="87953" y="30820"/>
                    <a:pt x="89290" y="32267"/>
                  </a:cubicBezTo>
                  <a:cubicBezTo>
                    <a:pt x="89271" y="32267"/>
                    <a:pt x="89251" y="32267"/>
                    <a:pt x="89231" y="32267"/>
                  </a:cubicBezTo>
                  <a:cubicBezTo>
                    <a:pt x="87362" y="32267"/>
                    <a:pt x="85595" y="33105"/>
                    <a:pt x="84353" y="34409"/>
                  </a:cubicBezTo>
                  <a:cubicBezTo>
                    <a:pt x="84443" y="32814"/>
                    <a:pt x="83851" y="31317"/>
                    <a:pt x="82866" y="30135"/>
                  </a:cubicBezTo>
                  <a:cubicBezTo>
                    <a:pt x="83291" y="30056"/>
                    <a:pt x="83719" y="30017"/>
                    <a:pt x="84144" y="30017"/>
                  </a:cubicBezTo>
                  <a:close/>
                  <a:moveTo>
                    <a:pt x="94437" y="30017"/>
                  </a:moveTo>
                  <a:cubicBezTo>
                    <a:pt x="94862" y="30017"/>
                    <a:pt x="95289" y="30056"/>
                    <a:pt x="95715" y="30135"/>
                  </a:cubicBezTo>
                  <a:cubicBezTo>
                    <a:pt x="94729" y="31317"/>
                    <a:pt x="94138" y="32814"/>
                    <a:pt x="94228" y="34409"/>
                  </a:cubicBezTo>
                  <a:cubicBezTo>
                    <a:pt x="92977" y="33105"/>
                    <a:pt x="91218" y="32267"/>
                    <a:pt x="89350" y="32267"/>
                  </a:cubicBezTo>
                  <a:cubicBezTo>
                    <a:pt x="89333" y="32267"/>
                    <a:pt x="89316" y="32267"/>
                    <a:pt x="89299" y="32267"/>
                  </a:cubicBezTo>
                  <a:lnTo>
                    <a:pt x="89299" y="32267"/>
                  </a:lnTo>
                  <a:cubicBezTo>
                    <a:pt x="90637" y="30820"/>
                    <a:pt x="92504" y="30017"/>
                    <a:pt x="94437" y="30017"/>
                  </a:cubicBezTo>
                  <a:close/>
                  <a:moveTo>
                    <a:pt x="47484" y="30107"/>
                  </a:moveTo>
                  <a:cubicBezTo>
                    <a:pt x="47908" y="30107"/>
                    <a:pt x="48336" y="30145"/>
                    <a:pt x="48762" y="30224"/>
                  </a:cubicBezTo>
                  <a:cubicBezTo>
                    <a:pt x="47767" y="31407"/>
                    <a:pt x="47185" y="32912"/>
                    <a:pt x="47275" y="34498"/>
                  </a:cubicBezTo>
                  <a:cubicBezTo>
                    <a:pt x="46024" y="33195"/>
                    <a:pt x="44256" y="32357"/>
                    <a:pt x="42396" y="32357"/>
                  </a:cubicBezTo>
                  <a:cubicBezTo>
                    <a:pt x="42377" y="32357"/>
                    <a:pt x="42357" y="32357"/>
                    <a:pt x="42337" y="32357"/>
                  </a:cubicBezTo>
                  <a:cubicBezTo>
                    <a:pt x="43675" y="30909"/>
                    <a:pt x="45548" y="30107"/>
                    <a:pt x="47484" y="30107"/>
                  </a:cubicBezTo>
                  <a:close/>
                  <a:moveTo>
                    <a:pt x="60497" y="30107"/>
                  </a:moveTo>
                  <a:cubicBezTo>
                    <a:pt x="62433" y="30107"/>
                    <a:pt x="64308" y="30911"/>
                    <a:pt x="65653" y="32366"/>
                  </a:cubicBezTo>
                  <a:lnTo>
                    <a:pt x="65653" y="32366"/>
                  </a:lnTo>
                  <a:cubicBezTo>
                    <a:pt x="65650" y="32366"/>
                    <a:pt x="65647" y="32366"/>
                    <a:pt x="65644" y="32366"/>
                  </a:cubicBezTo>
                  <a:cubicBezTo>
                    <a:pt x="65624" y="32366"/>
                    <a:pt x="65604" y="32366"/>
                    <a:pt x="65584" y="32366"/>
                  </a:cubicBezTo>
                  <a:cubicBezTo>
                    <a:pt x="63715" y="32366"/>
                    <a:pt x="61957" y="33195"/>
                    <a:pt x="60706" y="34498"/>
                  </a:cubicBezTo>
                  <a:cubicBezTo>
                    <a:pt x="60796" y="32912"/>
                    <a:pt x="60214" y="31407"/>
                    <a:pt x="59219" y="30224"/>
                  </a:cubicBezTo>
                  <a:cubicBezTo>
                    <a:pt x="59644" y="30145"/>
                    <a:pt x="60072" y="30107"/>
                    <a:pt x="60497" y="30107"/>
                  </a:cubicBezTo>
                  <a:close/>
                  <a:moveTo>
                    <a:pt x="106093" y="25399"/>
                  </a:moveTo>
                  <a:cubicBezTo>
                    <a:pt x="106554" y="25399"/>
                    <a:pt x="107019" y="25445"/>
                    <a:pt x="107480" y="25538"/>
                  </a:cubicBezTo>
                  <a:cubicBezTo>
                    <a:pt x="106477" y="26801"/>
                    <a:pt x="105930" y="28395"/>
                    <a:pt x="106136" y="30070"/>
                  </a:cubicBezTo>
                  <a:lnTo>
                    <a:pt x="106136" y="30070"/>
                  </a:lnTo>
                  <a:cubicBezTo>
                    <a:pt x="106645" y="29957"/>
                    <a:pt x="107158" y="29902"/>
                    <a:pt x="107667" y="29902"/>
                  </a:cubicBezTo>
                  <a:cubicBezTo>
                    <a:pt x="109601" y="29902"/>
                    <a:pt x="111474" y="30700"/>
                    <a:pt x="112821" y="32160"/>
                  </a:cubicBezTo>
                  <a:cubicBezTo>
                    <a:pt x="112802" y="32160"/>
                    <a:pt x="112783" y="32160"/>
                    <a:pt x="112764" y="32160"/>
                  </a:cubicBezTo>
                  <a:cubicBezTo>
                    <a:pt x="110778" y="32160"/>
                    <a:pt x="108911" y="33096"/>
                    <a:pt x="107659" y="34543"/>
                  </a:cubicBezTo>
                  <a:cubicBezTo>
                    <a:pt x="107785" y="32877"/>
                    <a:pt x="107175" y="31300"/>
                    <a:pt x="106127" y="30072"/>
                  </a:cubicBezTo>
                  <a:cubicBezTo>
                    <a:pt x="106130" y="30071"/>
                    <a:pt x="106132" y="30071"/>
                    <a:pt x="106134" y="30070"/>
                  </a:cubicBezTo>
                  <a:lnTo>
                    <a:pt x="106134" y="30070"/>
                  </a:lnTo>
                  <a:lnTo>
                    <a:pt x="106127" y="30063"/>
                  </a:lnTo>
                  <a:cubicBezTo>
                    <a:pt x="104875" y="28607"/>
                    <a:pt x="102990" y="27652"/>
                    <a:pt x="100995" y="27652"/>
                  </a:cubicBezTo>
                  <a:cubicBezTo>
                    <a:pt x="100979" y="27652"/>
                    <a:pt x="100964" y="27652"/>
                    <a:pt x="100948" y="27653"/>
                  </a:cubicBezTo>
                  <a:lnTo>
                    <a:pt x="100948" y="27653"/>
                  </a:lnTo>
                  <a:cubicBezTo>
                    <a:pt x="102286" y="26199"/>
                    <a:pt x="104161" y="25399"/>
                    <a:pt x="106093" y="25399"/>
                  </a:cubicBezTo>
                  <a:close/>
                  <a:moveTo>
                    <a:pt x="13651" y="30209"/>
                  </a:moveTo>
                  <a:cubicBezTo>
                    <a:pt x="15587" y="30209"/>
                    <a:pt x="17458" y="31009"/>
                    <a:pt x="18799" y="32455"/>
                  </a:cubicBezTo>
                  <a:lnTo>
                    <a:pt x="18799" y="32455"/>
                  </a:lnTo>
                  <a:cubicBezTo>
                    <a:pt x="18788" y="32455"/>
                    <a:pt x="18777" y="32455"/>
                    <a:pt x="18766" y="32455"/>
                  </a:cubicBezTo>
                  <a:cubicBezTo>
                    <a:pt x="16897" y="32455"/>
                    <a:pt x="15129" y="33294"/>
                    <a:pt x="13888" y="34597"/>
                  </a:cubicBezTo>
                  <a:cubicBezTo>
                    <a:pt x="13968" y="33002"/>
                    <a:pt x="13386" y="31497"/>
                    <a:pt x="12391" y="30323"/>
                  </a:cubicBezTo>
                  <a:cubicBezTo>
                    <a:pt x="12811" y="30247"/>
                    <a:pt x="13233" y="30209"/>
                    <a:pt x="13651" y="30209"/>
                  </a:cubicBezTo>
                  <a:close/>
                  <a:moveTo>
                    <a:pt x="23971" y="30205"/>
                  </a:moveTo>
                  <a:cubicBezTo>
                    <a:pt x="24396" y="30205"/>
                    <a:pt x="24824" y="30244"/>
                    <a:pt x="25250" y="30323"/>
                  </a:cubicBezTo>
                  <a:cubicBezTo>
                    <a:pt x="24255" y="31497"/>
                    <a:pt x="23673" y="33002"/>
                    <a:pt x="23753" y="34597"/>
                  </a:cubicBezTo>
                  <a:cubicBezTo>
                    <a:pt x="22512" y="33294"/>
                    <a:pt x="20744" y="32455"/>
                    <a:pt x="18884" y="32455"/>
                  </a:cubicBezTo>
                  <a:cubicBezTo>
                    <a:pt x="18864" y="32455"/>
                    <a:pt x="18845" y="32455"/>
                    <a:pt x="18825" y="32455"/>
                  </a:cubicBezTo>
                  <a:cubicBezTo>
                    <a:pt x="20162" y="31008"/>
                    <a:pt x="22036" y="30205"/>
                    <a:pt x="23971" y="30205"/>
                  </a:cubicBezTo>
                  <a:close/>
                  <a:moveTo>
                    <a:pt x="35606" y="25605"/>
                  </a:moveTo>
                  <a:cubicBezTo>
                    <a:pt x="36068" y="25605"/>
                    <a:pt x="36534" y="25651"/>
                    <a:pt x="36997" y="25744"/>
                  </a:cubicBezTo>
                  <a:cubicBezTo>
                    <a:pt x="35993" y="26999"/>
                    <a:pt x="35438" y="28593"/>
                    <a:pt x="35644" y="30269"/>
                  </a:cubicBezTo>
                  <a:cubicBezTo>
                    <a:pt x="36150" y="30158"/>
                    <a:pt x="36661" y="30103"/>
                    <a:pt x="37168" y="30103"/>
                  </a:cubicBezTo>
                  <a:cubicBezTo>
                    <a:pt x="39104" y="30103"/>
                    <a:pt x="40980" y="30899"/>
                    <a:pt x="42329" y="32357"/>
                  </a:cubicBezTo>
                  <a:lnTo>
                    <a:pt x="42329" y="32357"/>
                  </a:lnTo>
                  <a:cubicBezTo>
                    <a:pt x="42313" y="32357"/>
                    <a:pt x="42297" y="32357"/>
                    <a:pt x="42282" y="32357"/>
                  </a:cubicBezTo>
                  <a:cubicBezTo>
                    <a:pt x="40295" y="32357"/>
                    <a:pt x="38428" y="33302"/>
                    <a:pt x="37176" y="34749"/>
                  </a:cubicBezTo>
                  <a:cubicBezTo>
                    <a:pt x="37302" y="33074"/>
                    <a:pt x="36692" y="31497"/>
                    <a:pt x="35644" y="30269"/>
                  </a:cubicBezTo>
                  <a:cubicBezTo>
                    <a:pt x="34392" y="28813"/>
                    <a:pt x="32507" y="27858"/>
                    <a:pt x="30511" y="27858"/>
                  </a:cubicBezTo>
                  <a:cubicBezTo>
                    <a:pt x="30496" y="27858"/>
                    <a:pt x="30480" y="27859"/>
                    <a:pt x="30465" y="27859"/>
                  </a:cubicBezTo>
                  <a:lnTo>
                    <a:pt x="30465" y="27859"/>
                  </a:lnTo>
                  <a:cubicBezTo>
                    <a:pt x="31803" y="26405"/>
                    <a:pt x="33672" y="25605"/>
                    <a:pt x="35606" y="25605"/>
                  </a:cubicBezTo>
                  <a:close/>
                  <a:moveTo>
                    <a:pt x="124475" y="28056"/>
                  </a:moveTo>
                  <a:cubicBezTo>
                    <a:pt x="127650" y="28056"/>
                    <a:pt x="130827" y="30135"/>
                    <a:pt x="130867" y="34292"/>
                  </a:cubicBezTo>
                  <a:cubicBezTo>
                    <a:pt x="130389" y="34187"/>
                    <a:pt x="129906" y="34136"/>
                    <a:pt x="129427" y="34136"/>
                  </a:cubicBezTo>
                  <a:cubicBezTo>
                    <a:pt x="127574" y="34136"/>
                    <a:pt x="125776" y="34904"/>
                    <a:pt x="124487" y="36299"/>
                  </a:cubicBezTo>
                  <a:cubicBezTo>
                    <a:pt x="123213" y="34927"/>
                    <a:pt x="121434" y="34140"/>
                    <a:pt x="119564" y="34140"/>
                  </a:cubicBezTo>
                  <a:cubicBezTo>
                    <a:pt x="119553" y="34140"/>
                    <a:pt x="119543" y="34140"/>
                    <a:pt x="119532" y="34140"/>
                  </a:cubicBezTo>
                  <a:cubicBezTo>
                    <a:pt x="119048" y="34140"/>
                    <a:pt x="118564" y="34185"/>
                    <a:pt x="118089" y="34292"/>
                  </a:cubicBezTo>
                  <a:cubicBezTo>
                    <a:pt x="118125" y="30135"/>
                    <a:pt x="121299" y="28056"/>
                    <a:pt x="124475" y="28056"/>
                  </a:cubicBezTo>
                  <a:close/>
                  <a:moveTo>
                    <a:pt x="100943" y="28163"/>
                  </a:moveTo>
                  <a:cubicBezTo>
                    <a:pt x="104120" y="28163"/>
                    <a:pt x="107296" y="30242"/>
                    <a:pt x="107337" y="34400"/>
                  </a:cubicBezTo>
                  <a:cubicBezTo>
                    <a:pt x="106858" y="34295"/>
                    <a:pt x="106375" y="34244"/>
                    <a:pt x="105896" y="34244"/>
                  </a:cubicBezTo>
                  <a:cubicBezTo>
                    <a:pt x="104045" y="34244"/>
                    <a:pt x="102248" y="35008"/>
                    <a:pt x="100952" y="36393"/>
                  </a:cubicBezTo>
                  <a:lnTo>
                    <a:pt x="100952" y="36393"/>
                  </a:lnTo>
                  <a:cubicBezTo>
                    <a:pt x="99679" y="35024"/>
                    <a:pt x="97893" y="34247"/>
                    <a:pt x="96025" y="34247"/>
                  </a:cubicBezTo>
                  <a:cubicBezTo>
                    <a:pt x="96014" y="34247"/>
                    <a:pt x="96004" y="34247"/>
                    <a:pt x="95993" y="34248"/>
                  </a:cubicBezTo>
                  <a:cubicBezTo>
                    <a:pt x="95509" y="34248"/>
                    <a:pt x="95025" y="34292"/>
                    <a:pt x="94550" y="34400"/>
                  </a:cubicBezTo>
                  <a:cubicBezTo>
                    <a:pt x="94590" y="30242"/>
                    <a:pt x="97767" y="28163"/>
                    <a:pt x="100943" y="28163"/>
                  </a:cubicBezTo>
                  <a:close/>
                  <a:moveTo>
                    <a:pt x="77631" y="28160"/>
                  </a:moveTo>
                  <a:cubicBezTo>
                    <a:pt x="80803" y="28160"/>
                    <a:pt x="83975" y="30235"/>
                    <a:pt x="84021" y="34387"/>
                  </a:cubicBezTo>
                  <a:lnTo>
                    <a:pt x="84021" y="34387"/>
                  </a:lnTo>
                  <a:cubicBezTo>
                    <a:pt x="83552" y="34288"/>
                    <a:pt x="83080" y="34239"/>
                    <a:pt x="82612" y="34239"/>
                  </a:cubicBezTo>
                  <a:cubicBezTo>
                    <a:pt x="80751" y="34239"/>
                    <a:pt x="78950" y="35006"/>
                    <a:pt x="77651" y="36398"/>
                  </a:cubicBezTo>
                  <a:cubicBezTo>
                    <a:pt x="76377" y="35026"/>
                    <a:pt x="74589" y="34247"/>
                    <a:pt x="72710" y="34247"/>
                  </a:cubicBezTo>
                  <a:cubicBezTo>
                    <a:pt x="72699" y="34247"/>
                    <a:pt x="72688" y="34247"/>
                    <a:pt x="72678" y="34248"/>
                  </a:cubicBezTo>
                  <a:cubicBezTo>
                    <a:pt x="72194" y="34248"/>
                    <a:pt x="71710" y="34292"/>
                    <a:pt x="71235" y="34400"/>
                  </a:cubicBezTo>
                  <a:cubicBezTo>
                    <a:pt x="71275" y="30241"/>
                    <a:pt x="74454" y="28160"/>
                    <a:pt x="77631" y="28160"/>
                  </a:cubicBezTo>
                  <a:close/>
                  <a:moveTo>
                    <a:pt x="53992" y="28260"/>
                  </a:moveTo>
                  <a:cubicBezTo>
                    <a:pt x="57167" y="28260"/>
                    <a:pt x="60343" y="30336"/>
                    <a:pt x="60384" y="34488"/>
                  </a:cubicBezTo>
                  <a:lnTo>
                    <a:pt x="60384" y="34488"/>
                  </a:lnTo>
                  <a:cubicBezTo>
                    <a:pt x="59912" y="34387"/>
                    <a:pt x="59436" y="34338"/>
                    <a:pt x="58965" y="34338"/>
                  </a:cubicBezTo>
                  <a:cubicBezTo>
                    <a:pt x="57104" y="34338"/>
                    <a:pt x="55304" y="35104"/>
                    <a:pt x="54004" y="36497"/>
                  </a:cubicBezTo>
                  <a:cubicBezTo>
                    <a:pt x="52723" y="35117"/>
                    <a:pt x="50931" y="34337"/>
                    <a:pt x="49049" y="34337"/>
                  </a:cubicBezTo>
                  <a:cubicBezTo>
                    <a:pt x="48565" y="34337"/>
                    <a:pt x="48081" y="34391"/>
                    <a:pt x="47606" y="34489"/>
                  </a:cubicBezTo>
                  <a:cubicBezTo>
                    <a:pt x="47642" y="30336"/>
                    <a:pt x="50816" y="28260"/>
                    <a:pt x="53992" y="28260"/>
                  </a:cubicBezTo>
                  <a:close/>
                  <a:moveTo>
                    <a:pt x="7166" y="28348"/>
                  </a:moveTo>
                  <a:cubicBezTo>
                    <a:pt x="10341" y="28348"/>
                    <a:pt x="13516" y="30427"/>
                    <a:pt x="13556" y="34588"/>
                  </a:cubicBezTo>
                  <a:cubicBezTo>
                    <a:pt x="13083" y="34486"/>
                    <a:pt x="12605" y="34436"/>
                    <a:pt x="12131" y="34436"/>
                  </a:cubicBezTo>
                  <a:cubicBezTo>
                    <a:pt x="10273" y="34436"/>
                    <a:pt x="8469" y="35201"/>
                    <a:pt x="7176" y="36586"/>
                  </a:cubicBezTo>
                  <a:cubicBezTo>
                    <a:pt x="5893" y="35223"/>
                    <a:pt x="4106" y="34445"/>
                    <a:pt x="2227" y="34445"/>
                  </a:cubicBezTo>
                  <a:cubicBezTo>
                    <a:pt x="2216" y="34445"/>
                    <a:pt x="2205" y="34445"/>
                    <a:pt x="2194" y="34445"/>
                  </a:cubicBezTo>
                  <a:lnTo>
                    <a:pt x="2212" y="34427"/>
                  </a:lnTo>
                  <a:cubicBezTo>
                    <a:pt x="1728" y="34427"/>
                    <a:pt x="1245" y="34481"/>
                    <a:pt x="770" y="34588"/>
                  </a:cubicBezTo>
                  <a:cubicBezTo>
                    <a:pt x="810" y="30429"/>
                    <a:pt x="3988" y="28348"/>
                    <a:pt x="7166" y="28348"/>
                  </a:cubicBezTo>
                  <a:close/>
                  <a:moveTo>
                    <a:pt x="30465" y="28364"/>
                  </a:moveTo>
                  <a:cubicBezTo>
                    <a:pt x="33638" y="28364"/>
                    <a:pt x="36811" y="30439"/>
                    <a:pt x="36854" y="34593"/>
                  </a:cubicBezTo>
                  <a:lnTo>
                    <a:pt x="36854" y="34593"/>
                  </a:lnTo>
                  <a:cubicBezTo>
                    <a:pt x="36384" y="34494"/>
                    <a:pt x="35912" y="34445"/>
                    <a:pt x="35443" y="34445"/>
                  </a:cubicBezTo>
                  <a:cubicBezTo>
                    <a:pt x="33580" y="34445"/>
                    <a:pt x="31775" y="35212"/>
                    <a:pt x="30483" y="36604"/>
                  </a:cubicBezTo>
                  <a:cubicBezTo>
                    <a:pt x="29201" y="35224"/>
                    <a:pt x="27409" y="34445"/>
                    <a:pt x="25528" y="34445"/>
                  </a:cubicBezTo>
                  <a:cubicBezTo>
                    <a:pt x="25044" y="34445"/>
                    <a:pt x="24560" y="34498"/>
                    <a:pt x="24085" y="34597"/>
                  </a:cubicBezTo>
                  <a:cubicBezTo>
                    <a:pt x="24116" y="30443"/>
                    <a:pt x="27290" y="28364"/>
                    <a:pt x="30465" y="28364"/>
                  </a:cubicBezTo>
                  <a:close/>
                  <a:moveTo>
                    <a:pt x="119327" y="34515"/>
                  </a:moveTo>
                  <a:cubicBezTo>
                    <a:pt x="121267" y="34515"/>
                    <a:pt x="123141" y="35318"/>
                    <a:pt x="124478" y="36765"/>
                  </a:cubicBezTo>
                  <a:cubicBezTo>
                    <a:pt x="124458" y="36765"/>
                    <a:pt x="124439" y="36765"/>
                    <a:pt x="124419" y="36765"/>
                  </a:cubicBezTo>
                  <a:cubicBezTo>
                    <a:pt x="122550" y="36765"/>
                    <a:pt x="120782" y="37604"/>
                    <a:pt x="119541" y="38907"/>
                  </a:cubicBezTo>
                  <a:cubicBezTo>
                    <a:pt x="119622" y="37312"/>
                    <a:pt x="119039" y="35816"/>
                    <a:pt x="118045" y="34633"/>
                  </a:cubicBezTo>
                  <a:cubicBezTo>
                    <a:pt x="118472" y="34554"/>
                    <a:pt x="118901" y="34515"/>
                    <a:pt x="119327" y="34515"/>
                  </a:cubicBezTo>
                  <a:close/>
                  <a:moveTo>
                    <a:pt x="129624" y="34515"/>
                  </a:moveTo>
                  <a:cubicBezTo>
                    <a:pt x="130049" y="34515"/>
                    <a:pt x="130477" y="34554"/>
                    <a:pt x="130903" y="34633"/>
                  </a:cubicBezTo>
                  <a:cubicBezTo>
                    <a:pt x="129908" y="35816"/>
                    <a:pt x="129326" y="37312"/>
                    <a:pt x="129415" y="38907"/>
                  </a:cubicBezTo>
                  <a:cubicBezTo>
                    <a:pt x="128165" y="37604"/>
                    <a:pt x="126397" y="36765"/>
                    <a:pt x="124537" y="36765"/>
                  </a:cubicBezTo>
                  <a:cubicBezTo>
                    <a:pt x="124517" y="36765"/>
                    <a:pt x="124498" y="36765"/>
                    <a:pt x="124478" y="36765"/>
                  </a:cubicBezTo>
                  <a:cubicBezTo>
                    <a:pt x="125815" y="35318"/>
                    <a:pt x="127689" y="34515"/>
                    <a:pt x="129624" y="34515"/>
                  </a:cubicBezTo>
                  <a:close/>
                  <a:moveTo>
                    <a:pt x="82770" y="34620"/>
                  </a:moveTo>
                  <a:cubicBezTo>
                    <a:pt x="83198" y="34620"/>
                    <a:pt x="83629" y="34660"/>
                    <a:pt x="84057" y="34740"/>
                  </a:cubicBezTo>
                  <a:cubicBezTo>
                    <a:pt x="83556" y="35341"/>
                    <a:pt x="83152" y="36031"/>
                    <a:pt x="82893" y="36765"/>
                  </a:cubicBezTo>
                  <a:lnTo>
                    <a:pt x="82875" y="36765"/>
                  </a:lnTo>
                  <a:cubicBezTo>
                    <a:pt x="82633" y="37473"/>
                    <a:pt x="82534" y="38208"/>
                    <a:pt x="82570" y="38952"/>
                  </a:cubicBezTo>
                  <a:cubicBezTo>
                    <a:pt x="81324" y="37644"/>
                    <a:pt x="79559" y="36810"/>
                    <a:pt x="77695" y="36810"/>
                  </a:cubicBezTo>
                  <a:cubicBezTo>
                    <a:pt x="79026" y="35399"/>
                    <a:pt x="80871" y="34620"/>
                    <a:pt x="82770" y="34620"/>
                  </a:cubicBezTo>
                  <a:close/>
                  <a:moveTo>
                    <a:pt x="95806" y="34620"/>
                  </a:moveTo>
                  <a:cubicBezTo>
                    <a:pt x="97710" y="34620"/>
                    <a:pt x="99556" y="35399"/>
                    <a:pt x="100894" y="36810"/>
                  </a:cubicBezTo>
                  <a:cubicBezTo>
                    <a:pt x="99021" y="36810"/>
                    <a:pt x="97256" y="37644"/>
                    <a:pt x="96011" y="38952"/>
                  </a:cubicBezTo>
                  <a:cubicBezTo>
                    <a:pt x="96047" y="38208"/>
                    <a:pt x="95948" y="37473"/>
                    <a:pt x="95706" y="36765"/>
                  </a:cubicBezTo>
                  <a:lnTo>
                    <a:pt x="95679" y="36765"/>
                  </a:lnTo>
                  <a:cubicBezTo>
                    <a:pt x="95419" y="36031"/>
                    <a:pt x="95025" y="35341"/>
                    <a:pt x="94514" y="34740"/>
                  </a:cubicBezTo>
                  <a:cubicBezTo>
                    <a:pt x="94944" y="34660"/>
                    <a:pt x="95377" y="34620"/>
                    <a:pt x="95806" y="34620"/>
                  </a:cubicBezTo>
                  <a:close/>
                  <a:moveTo>
                    <a:pt x="59142" y="34720"/>
                  </a:moveTo>
                  <a:cubicBezTo>
                    <a:pt x="59570" y="34720"/>
                    <a:pt x="60000" y="34759"/>
                    <a:pt x="60429" y="34839"/>
                  </a:cubicBezTo>
                  <a:cubicBezTo>
                    <a:pt x="59434" y="36022"/>
                    <a:pt x="58852" y="37518"/>
                    <a:pt x="58941" y="39113"/>
                  </a:cubicBezTo>
                  <a:cubicBezTo>
                    <a:pt x="57691" y="37810"/>
                    <a:pt x="55923" y="36971"/>
                    <a:pt x="54063" y="36971"/>
                  </a:cubicBezTo>
                  <a:cubicBezTo>
                    <a:pt x="54043" y="36971"/>
                    <a:pt x="54024" y="36971"/>
                    <a:pt x="54004" y="36972"/>
                  </a:cubicBezTo>
                  <a:cubicBezTo>
                    <a:pt x="53984" y="36971"/>
                    <a:pt x="53964" y="36971"/>
                    <a:pt x="53945" y="36971"/>
                  </a:cubicBezTo>
                  <a:cubicBezTo>
                    <a:pt x="52076" y="36971"/>
                    <a:pt x="50308" y="37810"/>
                    <a:pt x="49067" y="39113"/>
                  </a:cubicBezTo>
                  <a:cubicBezTo>
                    <a:pt x="49147" y="37518"/>
                    <a:pt x="48565" y="36022"/>
                    <a:pt x="47579" y="34839"/>
                  </a:cubicBezTo>
                  <a:cubicBezTo>
                    <a:pt x="48004" y="34760"/>
                    <a:pt x="48431" y="34721"/>
                    <a:pt x="48855" y="34721"/>
                  </a:cubicBezTo>
                  <a:cubicBezTo>
                    <a:pt x="50785" y="34721"/>
                    <a:pt x="52658" y="35523"/>
                    <a:pt x="53995" y="36963"/>
                  </a:cubicBezTo>
                  <a:lnTo>
                    <a:pt x="54004" y="36963"/>
                  </a:lnTo>
                  <a:cubicBezTo>
                    <a:pt x="55339" y="35517"/>
                    <a:pt x="57210" y="34720"/>
                    <a:pt x="59142" y="34720"/>
                  </a:cubicBezTo>
                  <a:close/>
                  <a:moveTo>
                    <a:pt x="12301" y="34821"/>
                  </a:moveTo>
                  <a:cubicBezTo>
                    <a:pt x="12724" y="34821"/>
                    <a:pt x="13150" y="34859"/>
                    <a:pt x="13574" y="34938"/>
                  </a:cubicBezTo>
                  <a:cubicBezTo>
                    <a:pt x="13063" y="35538"/>
                    <a:pt x="12669" y="36228"/>
                    <a:pt x="12409" y="36972"/>
                  </a:cubicBezTo>
                  <a:lnTo>
                    <a:pt x="12382" y="36972"/>
                  </a:lnTo>
                  <a:cubicBezTo>
                    <a:pt x="12141" y="37670"/>
                    <a:pt x="12042" y="38414"/>
                    <a:pt x="12087" y="39149"/>
                  </a:cubicBezTo>
                  <a:cubicBezTo>
                    <a:pt x="10841" y="37850"/>
                    <a:pt x="9076" y="37007"/>
                    <a:pt x="7212" y="37007"/>
                  </a:cubicBezTo>
                  <a:cubicBezTo>
                    <a:pt x="8547" y="35599"/>
                    <a:pt x="10392" y="34821"/>
                    <a:pt x="12301" y="34821"/>
                  </a:cubicBezTo>
                  <a:close/>
                  <a:moveTo>
                    <a:pt x="25305" y="34821"/>
                  </a:moveTo>
                  <a:cubicBezTo>
                    <a:pt x="27216" y="34821"/>
                    <a:pt x="29067" y="35599"/>
                    <a:pt x="30402" y="37007"/>
                  </a:cubicBezTo>
                  <a:cubicBezTo>
                    <a:pt x="28538" y="37007"/>
                    <a:pt x="26764" y="37841"/>
                    <a:pt x="25519" y="39149"/>
                  </a:cubicBezTo>
                  <a:cubicBezTo>
                    <a:pt x="25563" y="38414"/>
                    <a:pt x="25456" y="37670"/>
                    <a:pt x="25223" y="36972"/>
                  </a:cubicBezTo>
                  <a:lnTo>
                    <a:pt x="25196" y="36972"/>
                  </a:lnTo>
                  <a:cubicBezTo>
                    <a:pt x="24936" y="36228"/>
                    <a:pt x="24542" y="35538"/>
                    <a:pt x="24031" y="34938"/>
                  </a:cubicBezTo>
                  <a:cubicBezTo>
                    <a:pt x="24455" y="34859"/>
                    <a:pt x="24882" y="34821"/>
                    <a:pt x="25305" y="34821"/>
                  </a:cubicBezTo>
                  <a:close/>
                  <a:moveTo>
                    <a:pt x="106096" y="34617"/>
                  </a:moveTo>
                  <a:cubicBezTo>
                    <a:pt x="106559" y="34617"/>
                    <a:pt x="107026" y="34664"/>
                    <a:pt x="107489" y="34758"/>
                  </a:cubicBezTo>
                  <a:cubicBezTo>
                    <a:pt x="106495" y="35995"/>
                    <a:pt x="105948" y="37563"/>
                    <a:pt x="106127" y="39212"/>
                  </a:cubicBezTo>
                  <a:cubicBezTo>
                    <a:pt x="104873" y="37760"/>
                    <a:pt x="103000" y="36810"/>
                    <a:pt x="101011" y="36810"/>
                  </a:cubicBezTo>
                  <a:cubicBezTo>
                    <a:pt x="102344" y="35398"/>
                    <a:pt x="104192" y="34617"/>
                    <a:pt x="106096" y="34617"/>
                  </a:cubicBezTo>
                  <a:close/>
                  <a:moveTo>
                    <a:pt x="70794" y="30109"/>
                  </a:moveTo>
                  <a:cubicBezTo>
                    <a:pt x="71289" y="30109"/>
                    <a:pt x="71788" y="30161"/>
                    <a:pt x="72283" y="30269"/>
                  </a:cubicBezTo>
                  <a:cubicBezTo>
                    <a:pt x="71289" y="31524"/>
                    <a:pt x="70742" y="33110"/>
                    <a:pt x="70939" y="34785"/>
                  </a:cubicBezTo>
                  <a:lnTo>
                    <a:pt x="70957" y="34785"/>
                  </a:lnTo>
                  <a:cubicBezTo>
                    <a:pt x="71462" y="34672"/>
                    <a:pt x="71973" y="34617"/>
                    <a:pt x="72479" y="34617"/>
                  </a:cubicBezTo>
                  <a:cubicBezTo>
                    <a:pt x="74381" y="34617"/>
                    <a:pt x="76233" y="35395"/>
                    <a:pt x="77570" y="36810"/>
                  </a:cubicBezTo>
                  <a:cubicBezTo>
                    <a:pt x="75527" y="36810"/>
                    <a:pt x="73601" y="37814"/>
                    <a:pt x="72346" y="39337"/>
                  </a:cubicBezTo>
                  <a:cubicBezTo>
                    <a:pt x="72694" y="35639"/>
                    <a:pt x="69398" y="32366"/>
                    <a:pt x="65704" y="32366"/>
                  </a:cubicBezTo>
                  <a:cubicBezTo>
                    <a:pt x="65687" y="32366"/>
                    <a:pt x="65670" y="32366"/>
                    <a:pt x="65653" y="32366"/>
                  </a:cubicBezTo>
                  <a:lnTo>
                    <a:pt x="65653" y="32366"/>
                  </a:lnTo>
                  <a:cubicBezTo>
                    <a:pt x="66994" y="30911"/>
                    <a:pt x="68863" y="30109"/>
                    <a:pt x="70794" y="30109"/>
                  </a:cubicBezTo>
                  <a:close/>
                  <a:moveTo>
                    <a:pt x="35613" y="34809"/>
                  </a:moveTo>
                  <a:cubicBezTo>
                    <a:pt x="36073" y="34809"/>
                    <a:pt x="36537" y="34854"/>
                    <a:pt x="36997" y="34946"/>
                  </a:cubicBezTo>
                  <a:cubicBezTo>
                    <a:pt x="36013" y="36189"/>
                    <a:pt x="35458" y="37762"/>
                    <a:pt x="35634" y="39407"/>
                  </a:cubicBezTo>
                  <a:lnTo>
                    <a:pt x="35634" y="39407"/>
                  </a:lnTo>
                  <a:cubicBezTo>
                    <a:pt x="34388" y="37948"/>
                    <a:pt x="32507" y="36998"/>
                    <a:pt x="30519" y="36998"/>
                  </a:cubicBezTo>
                  <a:cubicBezTo>
                    <a:pt x="31861" y="35584"/>
                    <a:pt x="33709" y="34809"/>
                    <a:pt x="35613" y="34809"/>
                  </a:cubicBezTo>
                  <a:close/>
                  <a:moveTo>
                    <a:pt x="136132" y="32662"/>
                  </a:moveTo>
                  <a:cubicBezTo>
                    <a:pt x="139308" y="32662"/>
                    <a:pt x="142484" y="34740"/>
                    <a:pt x="142525" y="38898"/>
                  </a:cubicBezTo>
                  <a:cubicBezTo>
                    <a:pt x="142046" y="38793"/>
                    <a:pt x="141563" y="38742"/>
                    <a:pt x="141084" y="38742"/>
                  </a:cubicBezTo>
                  <a:cubicBezTo>
                    <a:pt x="139231" y="38742"/>
                    <a:pt x="137433" y="39508"/>
                    <a:pt x="136145" y="40896"/>
                  </a:cubicBezTo>
                  <a:cubicBezTo>
                    <a:pt x="134863" y="39525"/>
                    <a:pt x="133071" y="38737"/>
                    <a:pt x="131190" y="38737"/>
                  </a:cubicBezTo>
                  <a:cubicBezTo>
                    <a:pt x="130706" y="38737"/>
                    <a:pt x="130222" y="38791"/>
                    <a:pt x="129747" y="38898"/>
                  </a:cubicBezTo>
                  <a:cubicBezTo>
                    <a:pt x="129783" y="34740"/>
                    <a:pt x="132957" y="32662"/>
                    <a:pt x="136132" y="32662"/>
                  </a:cubicBezTo>
                  <a:close/>
                  <a:moveTo>
                    <a:pt x="112818" y="32662"/>
                  </a:moveTo>
                  <a:cubicBezTo>
                    <a:pt x="115995" y="32662"/>
                    <a:pt x="119174" y="34740"/>
                    <a:pt x="119218" y="38898"/>
                  </a:cubicBezTo>
                  <a:cubicBezTo>
                    <a:pt x="118738" y="38793"/>
                    <a:pt x="118254" y="38742"/>
                    <a:pt x="117774" y="38742"/>
                  </a:cubicBezTo>
                  <a:cubicBezTo>
                    <a:pt x="115916" y="38742"/>
                    <a:pt x="114117" y="39510"/>
                    <a:pt x="112821" y="40905"/>
                  </a:cubicBezTo>
                  <a:cubicBezTo>
                    <a:pt x="111548" y="39525"/>
                    <a:pt x="109756" y="38746"/>
                    <a:pt x="107874" y="38746"/>
                  </a:cubicBezTo>
                  <a:cubicBezTo>
                    <a:pt x="107391" y="38746"/>
                    <a:pt x="106907" y="38791"/>
                    <a:pt x="106432" y="38898"/>
                  </a:cubicBezTo>
                  <a:cubicBezTo>
                    <a:pt x="106468" y="34740"/>
                    <a:pt x="109642" y="32662"/>
                    <a:pt x="112818" y="32662"/>
                  </a:cubicBezTo>
                  <a:close/>
                  <a:moveTo>
                    <a:pt x="89290" y="32762"/>
                  </a:moveTo>
                  <a:cubicBezTo>
                    <a:pt x="91871" y="32762"/>
                    <a:pt x="94452" y="34136"/>
                    <a:pt x="95348" y="36882"/>
                  </a:cubicBezTo>
                  <a:lnTo>
                    <a:pt x="95375" y="36882"/>
                  </a:lnTo>
                  <a:cubicBezTo>
                    <a:pt x="95572" y="37545"/>
                    <a:pt x="95679" y="38235"/>
                    <a:pt x="95688" y="38934"/>
                  </a:cubicBezTo>
                  <a:cubicBezTo>
                    <a:pt x="95213" y="38832"/>
                    <a:pt x="94735" y="38782"/>
                    <a:pt x="94260" y="38782"/>
                  </a:cubicBezTo>
                  <a:cubicBezTo>
                    <a:pt x="92399" y="38782"/>
                    <a:pt x="90599" y="39549"/>
                    <a:pt x="89299" y="40941"/>
                  </a:cubicBezTo>
                  <a:cubicBezTo>
                    <a:pt x="88018" y="39561"/>
                    <a:pt x="86226" y="38782"/>
                    <a:pt x="84344" y="38782"/>
                  </a:cubicBezTo>
                  <a:cubicBezTo>
                    <a:pt x="83860" y="38782"/>
                    <a:pt x="83376" y="38835"/>
                    <a:pt x="82902" y="38934"/>
                  </a:cubicBezTo>
                  <a:cubicBezTo>
                    <a:pt x="82902" y="38235"/>
                    <a:pt x="83009" y="37545"/>
                    <a:pt x="83215" y="36882"/>
                  </a:cubicBezTo>
                  <a:lnTo>
                    <a:pt x="83233" y="36882"/>
                  </a:lnTo>
                  <a:cubicBezTo>
                    <a:pt x="84129" y="34136"/>
                    <a:pt x="86710" y="32762"/>
                    <a:pt x="89290" y="32762"/>
                  </a:cubicBezTo>
                  <a:close/>
                  <a:moveTo>
                    <a:pt x="42338" y="32863"/>
                  </a:moveTo>
                  <a:cubicBezTo>
                    <a:pt x="45512" y="32863"/>
                    <a:pt x="48684" y="34938"/>
                    <a:pt x="48726" y="39091"/>
                  </a:cubicBezTo>
                  <a:lnTo>
                    <a:pt x="48726" y="39091"/>
                  </a:lnTo>
                  <a:cubicBezTo>
                    <a:pt x="48257" y="38992"/>
                    <a:pt x="47785" y="38943"/>
                    <a:pt x="47316" y="38943"/>
                  </a:cubicBezTo>
                  <a:cubicBezTo>
                    <a:pt x="45455" y="38943"/>
                    <a:pt x="43655" y="39710"/>
                    <a:pt x="42355" y="41102"/>
                  </a:cubicBezTo>
                  <a:cubicBezTo>
                    <a:pt x="41081" y="39730"/>
                    <a:pt x="39293" y="38952"/>
                    <a:pt x="37414" y="38952"/>
                  </a:cubicBezTo>
                  <a:cubicBezTo>
                    <a:pt x="37404" y="38952"/>
                    <a:pt x="37393" y="38952"/>
                    <a:pt x="37382" y="38952"/>
                  </a:cubicBezTo>
                  <a:cubicBezTo>
                    <a:pt x="36898" y="38952"/>
                    <a:pt x="36415" y="38997"/>
                    <a:pt x="35940" y="39104"/>
                  </a:cubicBezTo>
                  <a:cubicBezTo>
                    <a:pt x="35980" y="34944"/>
                    <a:pt x="39160" y="32863"/>
                    <a:pt x="42338" y="32863"/>
                  </a:cubicBezTo>
                  <a:close/>
                  <a:moveTo>
                    <a:pt x="65648" y="32868"/>
                  </a:moveTo>
                  <a:cubicBezTo>
                    <a:pt x="68825" y="32868"/>
                    <a:pt x="72001" y="34946"/>
                    <a:pt x="72041" y="39104"/>
                  </a:cubicBezTo>
                  <a:cubicBezTo>
                    <a:pt x="71563" y="38999"/>
                    <a:pt x="71081" y="38948"/>
                    <a:pt x="70602" y="38948"/>
                  </a:cubicBezTo>
                  <a:cubicBezTo>
                    <a:pt x="68748" y="38948"/>
                    <a:pt x="66949" y="39716"/>
                    <a:pt x="65653" y="41111"/>
                  </a:cubicBezTo>
                  <a:cubicBezTo>
                    <a:pt x="64371" y="39731"/>
                    <a:pt x="62579" y="38952"/>
                    <a:pt x="60697" y="38952"/>
                  </a:cubicBezTo>
                  <a:cubicBezTo>
                    <a:pt x="60214" y="38952"/>
                    <a:pt x="59730" y="38997"/>
                    <a:pt x="59255" y="39104"/>
                  </a:cubicBezTo>
                  <a:cubicBezTo>
                    <a:pt x="59295" y="34946"/>
                    <a:pt x="62472" y="32868"/>
                    <a:pt x="65648" y="32868"/>
                  </a:cubicBezTo>
                  <a:close/>
                  <a:moveTo>
                    <a:pt x="18803" y="32968"/>
                  </a:moveTo>
                  <a:cubicBezTo>
                    <a:pt x="21386" y="32968"/>
                    <a:pt x="23968" y="34342"/>
                    <a:pt x="24864" y="37088"/>
                  </a:cubicBezTo>
                  <a:lnTo>
                    <a:pt x="24882" y="37088"/>
                  </a:lnTo>
                  <a:cubicBezTo>
                    <a:pt x="25088" y="37751"/>
                    <a:pt x="25196" y="38441"/>
                    <a:pt x="25196" y="39140"/>
                  </a:cubicBezTo>
                  <a:cubicBezTo>
                    <a:pt x="24723" y="39038"/>
                    <a:pt x="24246" y="38988"/>
                    <a:pt x="23772" y="38988"/>
                  </a:cubicBezTo>
                  <a:cubicBezTo>
                    <a:pt x="21913" y="38988"/>
                    <a:pt x="20107" y="39755"/>
                    <a:pt x="18807" y="41147"/>
                  </a:cubicBezTo>
                  <a:cubicBezTo>
                    <a:pt x="17526" y="39767"/>
                    <a:pt x="15734" y="38988"/>
                    <a:pt x="13852" y="38988"/>
                  </a:cubicBezTo>
                  <a:cubicBezTo>
                    <a:pt x="13368" y="38988"/>
                    <a:pt x="12884" y="39041"/>
                    <a:pt x="12409" y="39140"/>
                  </a:cubicBezTo>
                  <a:cubicBezTo>
                    <a:pt x="12409" y="38441"/>
                    <a:pt x="12517" y="37751"/>
                    <a:pt x="12723" y="37088"/>
                  </a:cubicBezTo>
                  <a:lnTo>
                    <a:pt x="12741" y="37088"/>
                  </a:lnTo>
                  <a:cubicBezTo>
                    <a:pt x="13637" y="34342"/>
                    <a:pt x="16220" y="32968"/>
                    <a:pt x="18803" y="32968"/>
                  </a:cubicBezTo>
                  <a:close/>
                  <a:moveTo>
                    <a:pt x="117968" y="39112"/>
                  </a:moveTo>
                  <a:cubicBezTo>
                    <a:pt x="118392" y="39112"/>
                    <a:pt x="118820" y="39151"/>
                    <a:pt x="119245" y="39230"/>
                  </a:cubicBezTo>
                  <a:cubicBezTo>
                    <a:pt x="118726" y="39848"/>
                    <a:pt x="118322" y="40565"/>
                    <a:pt x="118063" y="41326"/>
                  </a:cubicBezTo>
                  <a:lnTo>
                    <a:pt x="118063" y="41317"/>
                  </a:lnTo>
                  <a:lnTo>
                    <a:pt x="118054" y="41344"/>
                  </a:lnTo>
                  <a:cubicBezTo>
                    <a:pt x="118054" y="41353"/>
                    <a:pt x="118045" y="41362"/>
                    <a:pt x="118036" y="41380"/>
                  </a:cubicBezTo>
                  <a:cubicBezTo>
                    <a:pt x="117812" y="42061"/>
                    <a:pt x="117713" y="42787"/>
                    <a:pt x="117758" y="43504"/>
                  </a:cubicBezTo>
                  <a:cubicBezTo>
                    <a:pt x="116508" y="42200"/>
                    <a:pt x="114748" y="41362"/>
                    <a:pt x="112888" y="41362"/>
                  </a:cubicBezTo>
                  <a:cubicBezTo>
                    <a:pt x="112869" y="41362"/>
                    <a:pt x="112849" y="41362"/>
                    <a:pt x="112830" y="41362"/>
                  </a:cubicBezTo>
                  <a:cubicBezTo>
                    <a:pt x="114167" y="39915"/>
                    <a:pt x="116034" y="39112"/>
                    <a:pt x="117968" y="39112"/>
                  </a:cubicBezTo>
                  <a:close/>
                  <a:moveTo>
                    <a:pt x="130986" y="39112"/>
                  </a:moveTo>
                  <a:cubicBezTo>
                    <a:pt x="132916" y="39112"/>
                    <a:pt x="134791" y="39915"/>
                    <a:pt x="136136" y="41362"/>
                  </a:cubicBezTo>
                  <a:cubicBezTo>
                    <a:pt x="136116" y="41362"/>
                    <a:pt x="136096" y="41362"/>
                    <a:pt x="136077" y="41362"/>
                  </a:cubicBezTo>
                  <a:cubicBezTo>
                    <a:pt x="134208" y="41362"/>
                    <a:pt x="132440" y="42200"/>
                    <a:pt x="131199" y="43504"/>
                  </a:cubicBezTo>
                  <a:cubicBezTo>
                    <a:pt x="131234" y="42787"/>
                    <a:pt x="131136" y="42070"/>
                    <a:pt x="130912" y="41389"/>
                  </a:cubicBezTo>
                  <a:lnTo>
                    <a:pt x="130912" y="41380"/>
                  </a:lnTo>
                  <a:cubicBezTo>
                    <a:pt x="130912" y="41371"/>
                    <a:pt x="130903" y="41362"/>
                    <a:pt x="130903" y="41344"/>
                  </a:cubicBezTo>
                  <a:cubicBezTo>
                    <a:pt x="130894" y="41335"/>
                    <a:pt x="130903" y="41335"/>
                    <a:pt x="130894" y="41326"/>
                  </a:cubicBezTo>
                  <a:cubicBezTo>
                    <a:pt x="130625" y="40556"/>
                    <a:pt x="130231" y="39848"/>
                    <a:pt x="129711" y="39230"/>
                  </a:cubicBezTo>
                  <a:cubicBezTo>
                    <a:pt x="130135" y="39151"/>
                    <a:pt x="130562" y="39112"/>
                    <a:pt x="130986" y="39112"/>
                  </a:cubicBezTo>
                  <a:close/>
                  <a:moveTo>
                    <a:pt x="84143" y="39166"/>
                  </a:moveTo>
                  <a:cubicBezTo>
                    <a:pt x="86077" y="39166"/>
                    <a:pt x="87946" y="39968"/>
                    <a:pt x="89290" y="41416"/>
                  </a:cubicBezTo>
                  <a:cubicBezTo>
                    <a:pt x="89271" y="41416"/>
                    <a:pt x="89251" y="41416"/>
                    <a:pt x="89231" y="41416"/>
                  </a:cubicBezTo>
                  <a:cubicBezTo>
                    <a:pt x="87362" y="41416"/>
                    <a:pt x="85595" y="42254"/>
                    <a:pt x="84353" y="43557"/>
                  </a:cubicBezTo>
                  <a:cubicBezTo>
                    <a:pt x="84434" y="41963"/>
                    <a:pt x="83851" y="40457"/>
                    <a:pt x="82866" y="39283"/>
                  </a:cubicBezTo>
                  <a:cubicBezTo>
                    <a:pt x="83291" y="39204"/>
                    <a:pt x="83719" y="39166"/>
                    <a:pt x="84143" y="39166"/>
                  </a:cubicBezTo>
                  <a:close/>
                  <a:moveTo>
                    <a:pt x="94430" y="39165"/>
                  </a:moveTo>
                  <a:cubicBezTo>
                    <a:pt x="94857" y="39165"/>
                    <a:pt x="95287" y="39204"/>
                    <a:pt x="95715" y="39283"/>
                  </a:cubicBezTo>
                  <a:cubicBezTo>
                    <a:pt x="94720" y="40466"/>
                    <a:pt x="94138" y="41963"/>
                    <a:pt x="94228" y="43557"/>
                  </a:cubicBezTo>
                  <a:cubicBezTo>
                    <a:pt x="92977" y="42254"/>
                    <a:pt x="91218" y="41416"/>
                    <a:pt x="89350" y="41416"/>
                  </a:cubicBezTo>
                  <a:cubicBezTo>
                    <a:pt x="89330" y="41416"/>
                    <a:pt x="89310" y="41416"/>
                    <a:pt x="89290" y="41416"/>
                  </a:cubicBezTo>
                  <a:cubicBezTo>
                    <a:pt x="90626" y="39963"/>
                    <a:pt x="92497" y="39165"/>
                    <a:pt x="94430" y="39165"/>
                  </a:cubicBezTo>
                  <a:close/>
                  <a:moveTo>
                    <a:pt x="47493" y="39318"/>
                  </a:moveTo>
                  <a:cubicBezTo>
                    <a:pt x="47917" y="39318"/>
                    <a:pt x="48345" y="39357"/>
                    <a:pt x="48771" y="39436"/>
                  </a:cubicBezTo>
                  <a:cubicBezTo>
                    <a:pt x="48242" y="40054"/>
                    <a:pt x="47839" y="40762"/>
                    <a:pt x="47579" y="41523"/>
                  </a:cubicBezTo>
                  <a:cubicBezTo>
                    <a:pt x="47579" y="41532"/>
                    <a:pt x="47579" y="41532"/>
                    <a:pt x="47579" y="41541"/>
                  </a:cubicBezTo>
                  <a:lnTo>
                    <a:pt x="47561" y="41586"/>
                  </a:lnTo>
                  <a:cubicBezTo>
                    <a:pt x="47337" y="42267"/>
                    <a:pt x="47239" y="42984"/>
                    <a:pt x="47275" y="43710"/>
                  </a:cubicBezTo>
                  <a:cubicBezTo>
                    <a:pt x="46033" y="42406"/>
                    <a:pt x="44274" y="41568"/>
                    <a:pt x="42406" y="41568"/>
                  </a:cubicBezTo>
                  <a:cubicBezTo>
                    <a:pt x="42386" y="41568"/>
                    <a:pt x="42366" y="41568"/>
                    <a:pt x="42346" y="41568"/>
                  </a:cubicBezTo>
                  <a:cubicBezTo>
                    <a:pt x="43684" y="40121"/>
                    <a:pt x="45557" y="39318"/>
                    <a:pt x="47493" y="39318"/>
                  </a:cubicBezTo>
                  <a:close/>
                  <a:moveTo>
                    <a:pt x="60506" y="39318"/>
                  </a:moveTo>
                  <a:cubicBezTo>
                    <a:pt x="62442" y="39318"/>
                    <a:pt x="64315" y="40121"/>
                    <a:pt x="65653" y="41568"/>
                  </a:cubicBezTo>
                  <a:cubicBezTo>
                    <a:pt x="65633" y="41568"/>
                    <a:pt x="65613" y="41568"/>
                    <a:pt x="65593" y="41568"/>
                  </a:cubicBezTo>
                  <a:cubicBezTo>
                    <a:pt x="63724" y="41568"/>
                    <a:pt x="61965" y="42398"/>
                    <a:pt x="60715" y="43710"/>
                  </a:cubicBezTo>
                  <a:cubicBezTo>
                    <a:pt x="60751" y="42984"/>
                    <a:pt x="60662" y="42267"/>
                    <a:pt x="60438" y="41586"/>
                  </a:cubicBezTo>
                  <a:cubicBezTo>
                    <a:pt x="60438" y="41577"/>
                    <a:pt x="60429" y="41559"/>
                    <a:pt x="60420" y="41550"/>
                  </a:cubicBezTo>
                  <a:cubicBezTo>
                    <a:pt x="60420" y="41541"/>
                    <a:pt x="60420" y="41532"/>
                    <a:pt x="60411" y="41532"/>
                  </a:cubicBezTo>
                  <a:cubicBezTo>
                    <a:pt x="60151" y="40762"/>
                    <a:pt x="59748" y="40054"/>
                    <a:pt x="59228" y="39436"/>
                  </a:cubicBezTo>
                  <a:cubicBezTo>
                    <a:pt x="59654" y="39357"/>
                    <a:pt x="60082" y="39318"/>
                    <a:pt x="60506" y="39318"/>
                  </a:cubicBezTo>
                  <a:close/>
                  <a:moveTo>
                    <a:pt x="23963" y="39353"/>
                  </a:moveTo>
                  <a:cubicBezTo>
                    <a:pt x="24391" y="39353"/>
                    <a:pt x="24821" y="39392"/>
                    <a:pt x="25250" y="39472"/>
                  </a:cubicBezTo>
                  <a:cubicBezTo>
                    <a:pt x="24255" y="40654"/>
                    <a:pt x="23673" y="42151"/>
                    <a:pt x="23753" y="43746"/>
                  </a:cubicBezTo>
                  <a:cubicBezTo>
                    <a:pt x="22512" y="42442"/>
                    <a:pt x="20744" y="41604"/>
                    <a:pt x="18884" y="41604"/>
                  </a:cubicBezTo>
                  <a:cubicBezTo>
                    <a:pt x="18864" y="41604"/>
                    <a:pt x="18845" y="41604"/>
                    <a:pt x="18825" y="41604"/>
                  </a:cubicBezTo>
                  <a:cubicBezTo>
                    <a:pt x="18805" y="41604"/>
                    <a:pt x="18786" y="41604"/>
                    <a:pt x="18766" y="41604"/>
                  </a:cubicBezTo>
                  <a:cubicBezTo>
                    <a:pt x="16897" y="41604"/>
                    <a:pt x="15129" y="42442"/>
                    <a:pt x="13888" y="43746"/>
                  </a:cubicBezTo>
                  <a:cubicBezTo>
                    <a:pt x="13951" y="42160"/>
                    <a:pt x="13368" y="40663"/>
                    <a:pt x="12382" y="39480"/>
                  </a:cubicBezTo>
                  <a:lnTo>
                    <a:pt x="12391" y="39472"/>
                  </a:lnTo>
                  <a:cubicBezTo>
                    <a:pt x="12820" y="39392"/>
                    <a:pt x="13250" y="39353"/>
                    <a:pt x="13678" y="39353"/>
                  </a:cubicBezTo>
                  <a:cubicBezTo>
                    <a:pt x="15611" y="39353"/>
                    <a:pt x="17482" y="40150"/>
                    <a:pt x="18825" y="41595"/>
                  </a:cubicBezTo>
                  <a:cubicBezTo>
                    <a:pt x="20161" y="40150"/>
                    <a:pt x="22031" y="39353"/>
                    <a:pt x="23963" y="39353"/>
                  </a:cubicBezTo>
                  <a:close/>
                  <a:moveTo>
                    <a:pt x="107663" y="39105"/>
                  </a:moveTo>
                  <a:cubicBezTo>
                    <a:pt x="109597" y="39105"/>
                    <a:pt x="111471" y="39906"/>
                    <a:pt x="112812" y="41353"/>
                  </a:cubicBezTo>
                  <a:cubicBezTo>
                    <a:pt x="112793" y="41353"/>
                    <a:pt x="112774" y="41353"/>
                    <a:pt x="112756" y="41353"/>
                  </a:cubicBezTo>
                  <a:cubicBezTo>
                    <a:pt x="110769" y="41353"/>
                    <a:pt x="108902" y="42299"/>
                    <a:pt x="107650" y="43755"/>
                  </a:cubicBezTo>
                  <a:lnTo>
                    <a:pt x="107650" y="43755"/>
                  </a:lnTo>
                  <a:cubicBezTo>
                    <a:pt x="107803" y="42088"/>
                    <a:pt x="107211" y="40511"/>
                    <a:pt x="106172" y="39274"/>
                  </a:cubicBezTo>
                  <a:lnTo>
                    <a:pt x="106172" y="39265"/>
                  </a:lnTo>
                  <a:cubicBezTo>
                    <a:pt x="106668" y="39158"/>
                    <a:pt x="107167" y="39105"/>
                    <a:pt x="107663" y="39105"/>
                  </a:cubicBezTo>
                  <a:close/>
                  <a:moveTo>
                    <a:pt x="37187" y="39310"/>
                  </a:moveTo>
                  <a:cubicBezTo>
                    <a:pt x="39118" y="39310"/>
                    <a:pt x="40989" y="40106"/>
                    <a:pt x="42328" y="41559"/>
                  </a:cubicBezTo>
                  <a:cubicBezTo>
                    <a:pt x="42310" y="41559"/>
                    <a:pt x="42291" y="41559"/>
                    <a:pt x="42273" y="41559"/>
                  </a:cubicBezTo>
                  <a:cubicBezTo>
                    <a:pt x="40286" y="41559"/>
                    <a:pt x="38419" y="42505"/>
                    <a:pt x="37167" y="43952"/>
                  </a:cubicBezTo>
                  <a:cubicBezTo>
                    <a:pt x="37320" y="42294"/>
                    <a:pt x="36728" y="40708"/>
                    <a:pt x="35689" y="39480"/>
                  </a:cubicBezTo>
                  <a:lnTo>
                    <a:pt x="35689" y="39472"/>
                  </a:lnTo>
                  <a:cubicBezTo>
                    <a:pt x="36187" y="39363"/>
                    <a:pt x="36689" y="39310"/>
                    <a:pt x="37187" y="39310"/>
                  </a:cubicBezTo>
                  <a:close/>
                  <a:moveTo>
                    <a:pt x="124475" y="37261"/>
                  </a:moveTo>
                  <a:cubicBezTo>
                    <a:pt x="127048" y="37261"/>
                    <a:pt x="129621" y="38627"/>
                    <a:pt x="130527" y="41362"/>
                  </a:cubicBezTo>
                  <a:cubicBezTo>
                    <a:pt x="130751" y="42043"/>
                    <a:pt x="130867" y="42760"/>
                    <a:pt x="130867" y="43486"/>
                  </a:cubicBezTo>
                  <a:cubicBezTo>
                    <a:pt x="130392" y="43384"/>
                    <a:pt x="129914" y="43334"/>
                    <a:pt x="129439" y="43334"/>
                  </a:cubicBezTo>
                  <a:cubicBezTo>
                    <a:pt x="127578" y="43334"/>
                    <a:pt x="125778" y="44101"/>
                    <a:pt x="124478" y="45493"/>
                  </a:cubicBezTo>
                  <a:cubicBezTo>
                    <a:pt x="123206" y="44113"/>
                    <a:pt x="121405" y="43333"/>
                    <a:pt x="119532" y="43333"/>
                  </a:cubicBezTo>
                  <a:cubicBezTo>
                    <a:pt x="119039" y="43333"/>
                    <a:pt x="118555" y="43387"/>
                    <a:pt x="118089" y="43486"/>
                  </a:cubicBezTo>
                  <a:cubicBezTo>
                    <a:pt x="118089" y="42760"/>
                    <a:pt x="118197" y="42034"/>
                    <a:pt x="118430" y="41344"/>
                  </a:cubicBezTo>
                  <a:cubicBezTo>
                    <a:pt x="119339" y="38623"/>
                    <a:pt x="121907" y="37261"/>
                    <a:pt x="124475" y="37261"/>
                  </a:cubicBezTo>
                  <a:close/>
                  <a:moveTo>
                    <a:pt x="77632" y="37306"/>
                  </a:moveTo>
                  <a:cubicBezTo>
                    <a:pt x="80806" y="37306"/>
                    <a:pt x="83980" y="39382"/>
                    <a:pt x="84022" y="43538"/>
                  </a:cubicBezTo>
                  <a:lnTo>
                    <a:pt x="84022" y="43538"/>
                  </a:lnTo>
                  <a:cubicBezTo>
                    <a:pt x="83549" y="43437"/>
                    <a:pt x="83074" y="43388"/>
                    <a:pt x="82603" y="43388"/>
                  </a:cubicBezTo>
                  <a:cubicBezTo>
                    <a:pt x="80742" y="43388"/>
                    <a:pt x="78941" y="44154"/>
                    <a:pt x="77642" y="45547"/>
                  </a:cubicBezTo>
                  <a:cubicBezTo>
                    <a:pt x="76360" y="44167"/>
                    <a:pt x="74568" y="43387"/>
                    <a:pt x="72687" y="43387"/>
                  </a:cubicBezTo>
                  <a:cubicBezTo>
                    <a:pt x="72203" y="43387"/>
                    <a:pt x="71719" y="43441"/>
                    <a:pt x="71244" y="43540"/>
                  </a:cubicBezTo>
                  <a:cubicBezTo>
                    <a:pt x="71280" y="39385"/>
                    <a:pt x="74456" y="37306"/>
                    <a:pt x="77632" y="37306"/>
                  </a:cubicBezTo>
                  <a:close/>
                  <a:moveTo>
                    <a:pt x="100947" y="37306"/>
                  </a:moveTo>
                  <a:cubicBezTo>
                    <a:pt x="104122" y="37306"/>
                    <a:pt x="107296" y="39383"/>
                    <a:pt x="107337" y="43540"/>
                  </a:cubicBezTo>
                  <a:cubicBezTo>
                    <a:pt x="106864" y="43438"/>
                    <a:pt x="106386" y="43388"/>
                    <a:pt x="105913" y="43388"/>
                  </a:cubicBezTo>
                  <a:cubicBezTo>
                    <a:pt x="104054" y="43388"/>
                    <a:pt x="102249" y="44154"/>
                    <a:pt x="100957" y="45547"/>
                  </a:cubicBezTo>
                  <a:cubicBezTo>
                    <a:pt x="99676" y="44167"/>
                    <a:pt x="97883" y="43387"/>
                    <a:pt x="96002" y="43387"/>
                  </a:cubicBezTo>
                  <a:cubicBezTo>
                    <a:pt x="95518" y="43387"/>
                    <a:pt x="95034" y="43441"/>
                    <a:pt x="94559" y="43540"/>
                  </a:cubicBezTo>
                  <a:cubicBezTo>
                    <a:pt x="94595" y="39385"/>
                    <a:pt x="97771" y="37306"/>
                    <a:pt x="100947" y="37306"/>
                  </a:cubicBezTo>
                  <a:close/>
                  <a:moveTo>
                    <a:pt x="54009" y="37465"/>
                  </a:moveTo>
                  <a:cubicBezTo>
                    <a:pt x="56582" y="37465"/>
                    <a:pt x="59156" y="38830"/>
                    <a:pt x="60061" y="41559"/>
                  </a:cubicBezTo>
                  <a:cubicBezTo>
                    <a:pt x="60285" y="42249"/>
                    <a:pt x="60393" y="42966"/>
                    <a:pt x="60393" y="43692"/>
                  </a:cubicBezTo>
                  <a:cubicBezTo>
                    <a:pt x="59920" y="43590"/>
                    <a:pt x="59442" y="43540"/>
                    <a:pt x="58969" y="43540"/>
                  </a:cubicBezTo>
                  <a:cubicBezTo>
                    <a:pt x="57110" y="43540"/>
                    <a:pt x="55305" y="44307"/>
                    <a:pt x="54013" y="45699"/>
                  </a:cubicBezTo>
                  <a:cubicBezTo>
                    <a:pt x="52739" y="44318"/>
                    <a:pt x="50951" y="43539"/>
                    <a:pt x="49072" y="43539"/>
                  </a:cubicBezTo>
                  <a:cubicBezTo>
                    <a:pt x="49061" y="43539"/>
                    <a:pt x="49051" y="43540"/>
                    <a:pt x="49040" y="43540"/>
                  </a:cubicBezTo>
                  <a:cubicBezTo>
                    <a:pt x="48556" y="43540"/>
                    <a:pt x="48072" y="43593"/>
                    <a:pt x="47597" y="43692"/>
                  </a:cubicBezTo>
                  <a:cubicBezTo>
                    <a:pt x="47597" y="42966"/>
                    <a:pt x="47714" y="42249"/>
                    <a:pt x="47938" y="41559"/>
                  </a:cubicBezTo>
                  <a:lnTo>
                    <a:pt x="47956" y="41550"/>
                  </a:lnTo>
                  <a:cubicBezTo>
                    <a:pt x="48865" y="38827"/>
                    <a:pt x="51437" y="37465"/>
                    <a:pt x="54009" y="37465"/>
                  </a:cubicBezTo>
                  <a:close/>
                  <a:moveTo>
                    <a:pt x="7163" y="37500"/>
                  </a:moveTo>
                  <a:cubicBezTo>
                    <a:pt x="10339" y="37500"/>
                    <a:pt x="13516" y="39579"/>
                    <a:pt x="13556" y="43737"/>
                  </a:cubicBezTo>
                  <a:cubicBezTo>
                    <a:pt x="13079" y="43632"/>
                    <a:pt x="12598" y="43582"/>
                    <a:pt x="12120" y="43582"/>
                  </a:cubicBezTo>
                  <a:cubicBezTo>
                    <a:pt x="10263" y="43582"/>
                    <a:pt x="8460" y="44350"/>
                    <a:pt x="7163" y="45739"/>
                  </a:cubicBezTo>
                  <a:lnTo>
                    <a:pt x="7163" y="45739"/>
                  </a:lnTo>
                  <a:cubicBezTo>
                    <a:pt x="5882" y="44362"/>
                    <a:pt x="4092" y="43584"/>
                    <a:pt x="2212" y="43584"/>
                  </a:cubicBezTo>
                  <a:cubicBezTo>
                    <a:pt x="1728" y="43584"/>
                    <a:pt x="1245" y="43638"/>
                    <a:pt x="770" y="43737"/>
                  </a:cubicBezTo>
                  <a:cubicBezTo>
                    <a:pt x="810" y="39579"/>
                    <a:pt x="3987" y="37500"/>
                    <a:pt x="7163" y="37500"/>
                  </a:cubicBezTo>
                  <a:close/>
                  <a:moveTo>
                    <a:pt x="30463" y="37509"/>
                  </a:moveTo>
                  <a:cubicBezTo>
                    <a:pt x="33636" y="37509"/>
                    <a:pt x="36811" y="39587"/>
                    <a:pt x="36854" y="43742"/>
                  </a:cubicBezTo>
                  <a:lnTo>
                    <a:pt x="36854" y="43742"/>
                  </a:lnTo>
                  <a:cubicBezTo>
                    <a:pt x="36384" y="43642"/>
                    <a:pt x="35912" y="43594"/>
                    <a:pt x="35443" y="43594"/>
                  </a:cubicBezTo>
                  <a:cubicBezTo>
                    <a:pt x="33580" y="43594"/>
                    <a:pt x="31775" y="44360"/>
                    <a:pt x="30483" y="45753"/>
                  </a:cubicBezTo>
                  <a:cubicBezTo>
                    <a:pt x="29201" y="44373"/>
                    <a:pt x="27409" y="43593"/>
                    <a:pt x="25528" y="43593"/>
                  </a:cubicBezTo>
                  <a:cubicBezTo>
                    <a:pt x="25044" y="43593"/>
                    <a:pt x="24560" y="43638"/>
                    <a:pt x="24085" y="43746"/>
                  </a:cubicBezTo>
                  <a:cubicBezTo>
                    <a:pt x="24116" y="39588"/>
                    <a:pt x="27288" y="37509"/>
                    <a:pt x="30463" y="37509"/>
                  </a:cubicBezTo>
                  <a:close/>
                  <a:moveTo>
                    <a:pt x="119327" y="43718"/>
                  </a:moveTo>
                  <a:cubicBezTo>
                    <a:pt x="121267" y="43718"/>
                    <a:pt x="123141" y="44520"/>
                    <a:pt x="124478" y="45968"/>
                  </a:cubicBezTo>
                  <a:cubicBezTo>
                    <a:pt x="124458" y="45968"/>
                    <a:pt x="124439" y="45968"/>
                    <a:pt x="124419" y="45968"/>
                  </a:cubicBezTo>
                  <a:cubicBezTo>
                    <a:pt x="122550" y="45968"/>
                    <a:pt x="120782" y="46806"/>
                    <a:pt x="119541" y="48109"/>
                  </a:cubicBezTo>
                  <a:cubicBezTo>
                    <a:pt x="119622" y="46514"/>
                    <a:pt x="119039" y="45018"/>
                    <a:pt x="118045" y="43835"/>
                  </a:cubicBezTo>
                  <a:cubicBezTo>
                    <a:pt x="118472" y="43756"/>
                    <a:pt x="118901" y="43718"/>
                    <a:pt x="119327" y="43718"/>
                  </a:cubicBezTo>
                  <a:close/>
                  <a:moveTo>
                    <a:pt x="129624" y="43718"/>
                  </a:moveTo>
                  <a:cubicBezTo>
                    <a:pt x="130049" y="43718"/>
                    <a:pt x="130477" y="43756"/>
                    <a:pt x="130903" y="43835"/>
                  </a:cubicBezTo>
                  <a:cubicBezTo>
                    <a:pt x="129908" y="45018"/>
                    <a:pt x="129326" y="46523"/>
                    <a:pt x="129415" y="48109"/>
                  </a:cubicBezTo>
                  <a:cubicBezTo>
                    <a:pt x="128165" y="46806"/>
                    <a:pt x="126397" y="45968"/>
                    <a:pt x="124537" y="45968"/>
                  </a:cubicBezTo>
                  <a:cubicBezTo>
                    <a:pt x="124517" y="45968"/>
                    <a:pt x="124498" y="45968"/>
                    <a:pt x="124478" y="45968"/>
                  </a:cubicBezTo>
                  <a:cubicBezTo>
                    <a:pt x="125815" y="44520"/>
                    <a:pt x="127689" y="43718"/>
                    <a:pt x="129624" y="43718"/>
                  </a:cubicBezTo>
                  <a:close/>
                  <a:moveTo>
                    <a:pt x="82779" y="43762"/>
                  </a:moveTo>
                  <a:cubicBezTo>
                    <a:pt x="83204" y="43762"/>
                    <a:pt x="83632" y="43801"/>
                    <a:pt x="84057" y="43880"/>
                  </a:cubicBezTo>
                  <a:cubicBezTo>
                    <a:pt x="83063" y="45063"/>
                    <a:pt x="82480" y="46559"/>
                    <a:pt x="82561" y="48154"/>
                  </a:cubicBezTo>
                  <a:cubicBezTo>
                    <a:pt x="81320" y="46851"/>
                    <a:pt x="79552" y="46012"/>
                    <a:pt x="77683" y="46012"/>
                  </a:cubicBezTo>
                  <a:cubicBezTo>
                    <a:pt x="77666" y="46012"/>
                    <a:pt x="77650" y="46012"/>
                    <a:pt x="77633" y="46013"/>
                  </a:cubicBezTo>
                  <a:lnTo>
                    <a:pt x="77633" y="46013"/>
                  </a:lnTo>
                  <a:cubicBezTo>
                    <a:pt x="78970" y="44565"/>
                    <a:pt x="80844" y="43762"/>
                    <a:pt x="82779" y="43762"/>
                  </a:cubicBezTo>
                  <a:close/>
                  <a:moveTo>
                    <a:pt x="59124" y="43911"/>
                  </a:moveTo>
                  <a:cubicBezTo>
                    <a:pt x="59554" y="43911"/>
                    <a:pt x="59988" y="43951"/>
                    <a:pt x="60420" y="44032"/>
                  </a:cubicBezTo>
                  <a:cubicBezTo>
                    <a:pt x="59425" y="45224"/>
                    <a:pt x="58843" y="46721"/>
                    <a:pt x="58932" y="48316"/>
                  </a:cubicBezTo>
                  <a:lnTo>
                    <a:pt x="58923" y="48307"/>
                  </a:lnTo>
                  <a:cubicBezTo>
                    <a:pt x="57682" y="47003"/>
                    <a:pt x="55914" y="46165"/>
                    <a:pt x="54045" y="46165"/>
                  </a:cubicBezTo>
                  <a:cubicBezTo>
                    <a:pt x="54026" y="46165"/>
                    <a:pt x="54006" y="46165"/>
                    <a:pt x="53986" y="46165"/>
                  </a:cubicBezTo>
                  <a:cubicBezTo>
                    <a:pt x="53966" y="46165"/>
                    <a:pt x="53947" y="46165"/>
                    <a:pt x="53927" y="46165"/>
                  </a:cubicBezTo>
                  <a:cubicBezTo>
                    <a:pt x="52067" y="46165"/>
                    <a:pt x="50299" y="47003"/>
                    <a:pt x="49049" y="48307"/>
                  </a:cubicBezTo>
                  <a:cubicBezTo>
                    <a:pt x="49138" y="46712"/>
                    <a:pt x="48556" y="45206"/>
                    <a:pt x="47561" y="44032"/>
                  </a:cubicBezTo>
                  <a:cubicBezTo>
                    <a:pt x="47990" y="43953"/>
                    <a:pt x="48420" y="43914"/>
                    <a:pt x="48848" y="43914"/>
                  </a:cubicBezTo>
                  <a:cubicBezTo>
                    <a:pt x="50781" y="43914"/>
                    <a:pt x="52652" y="44711"/>
                    <a:pt x="53995" y="46156"/>
                  </a:cubicBezTo>
                  <a:cubicBezTo>
                    <a:pt x="55328" y="44713"/>
                    <a:pt x="57194" y="43911"/>
                    <a:pt x="59124" y="43911"/>
                  </a:cubicBezTo>
                  <a:close/>
                  <a:moveTo>
                    <a:pt x="25317" y="43968"/>
                  </a:moveTo>
                  <a:cubicBezTo>
                    <a:pt x="27250" y="43968"/>
                    <a:pt x="29122" y="44764"/>
                    <a:pt x="30465" y="46210"/>
                  </a:cubicBezTo>
                  <a:lnTo>
                    <a:pt x="30465" y="46210"/>
                  </a:lnTo>
                  <a:cubicBezTo>
                    <a:pt x="30462" y="46210"/>
                    <a:pt x="30459" y="46210"/>
                    <a:pt x="30456" y="46210"/>
                  </a:cubicBezTo>
                  <a:cubicBezTo>
                    <a:pt x="30446" y="46210"/>
                    <a:pt x="30436" y="46210"/>
                    <a:pt x="30426" y="46210"/>
                  </a:cubicBezTo>
                  <a:cubicBezTo>
                    <a:pt x="28546" y="46210"/>
                    <a:pt x="26775" y="47041"/>
                    <a:pt x="25519" y="48351"/>
                  </a:cubicBezTo>
                  <a:cubicBezTo>
                    <a:pt x="25608" y="46765"/>
                    <a:pt x="25026" y="45269"/>
                    <a:pt x="24031" y="44086"/>
                  </a:cubicBezTo>
                  <a:cubicBezTo>
                    <a:pt x="24460" y="44007"/>
                    <a:pt x="24890" y="43968"/>
                    <a:pt x="25317" y="43968"/>
                  </a:cubicBezTo>
                  <a:close/>
                  <a:moveTo>
                    <a:pt x="106094" y="43751"/>
                  </a:moveTo>
                  <a:cubicBezTo>
                    <a:pt x="106570" y="43751"/>
                    <a:pt x="107049" y="43799"/>
                    <a:pt x="107525" y="43898"/>
                  </a:cubicBezTo>
                  <a:cubicBezTo>
                    <a:pt x="106512" y="45161"/>
                    <a:pt x="105939" y="46747"/>
                    <a:pt x="106127" y="48423"/>
                  </a:cubicBezTo>
                  <a:lnTo>
                    <a:pt x="106118" y="48414"/>
                  </a:lnTo>
                  <a:cubicBezTo>
                    <a:pt x="104866" y="46958"/>
                    <a:pt x="102990" y="46012"/>
                    <a:pt x="100995" y="46012"/>
                  </a:cubicBezTo>
                  <a:cubicBezTo>
                    <a:pt x="100976" y="46012"/>
                    <a:pt x="100958" y="46013"/>
                    <a:pt x="100939" y="46013"/>
                  </a:cubicBezTo>
                  <a:cubicBezTo>
                    <a:pt x="100919" y="46012"/>
                    <a:pt x="100899" y="46012"/>
                    <a:pt x="100879" y="46012"/>
                  </a:cubicBezTo>
                  <a:cubicBezTo>
                    <a:pt x="99020" y="46012"/>
                    <a:pt x="97252" y="46842"/>
                    <a:pt x="96011" y="48154"/>
                  </a:cubicBezTo>
                  <a:cubicBezTo>
                    <a:pt x="96091" y="46559"/>
                    <a:pt x="95509" y="45054"/>
                    <a:pt x="94514" y="43880"/>
                  </a:cubicBezTo>
                  <a:cubicBezTo>
                    <a:pt x="94946" y="43798"/>
                    <a:pt x="95380" y="43758"/>
                    <a:pt x="95811" y="43758"/>
                  </a:cubicBezTo>
                  <a:cubicBezTo>
                    <a:pt x="97740" y="43758"/>
                    <a:pt x="99607" y="44561"/>
                    <a:pt x="100948" y="46004"/>
                  </a:cubicBezTo>
                  <a:cubicBezTo>
                    <a:pt x="102286" y="44551"/>
                    <a:pt x="104160" y="43751"/>
                    <a:pt x="106094" y="43751"/>
                  </a:cubicBezTo>
                  <a:close/>
                  <a:moveTo>
                    <a:pt x="70812" y="39306"/>
                  </a:moveTo>
                  <a:cubicBezTo>
                    <a:pt x="71289" y="39306"/>
                    <a:pt x="71770" y="39355"/>
                    <a:pt x="72248" y="39454"/>
                  </a:cubicBezTo>
                  <a:cubicBezTo>
                    <a:pt x="71271" y="40699"/>
                    <a:pt x="70742" y="42276"/>
                    <a:pt x="70939" y="43925"/>
                  </a:cubicBezTo>
                  <a:cubicBezTo>
                    <a:pt x="71449" y="43811"/>
                    <a:pt x="71962" y="43756"/>
                    <a:pt x="72472" y="43756"/>
                  </a:cubicBezTo>
                  <a:cubicBezTo>
                    <a:pt x="74409" y="43756"/>
                    <a:pt x="76285" y="44558"/>
                    <a:pt x="77633" y="46013"/>
                  </a:cubicBezTo>
                  <a:lnTo>
                    <a:pt x="77633" y="46013"/>
                  </a:lnTo>
                  <a:cubicBezTo>
                    <a:pt x="77630" y="46013"/>
                    <a:pt x="77627" y="46013"/>
                    <a:pt x="77624" y="46013"/>
                  </a:cubicBezTo>
                  <a:cubicBezTo>
                    <a:pt x="77606" y="46013"/>
                    <a:pt x="77588" y="46012"/>
                    <a:pt x="77570" y="46012"/>
                  </a:cubicBezTo>
                  <a:cubicBezTo>
                    <a:pt x="75529" y="46012"/>
                    <a:pt x="73598" y="47021"/>
                    <a:pt x="72346" y="48540"/>
                  </a:cubicBezTo>
                  <a:cubicBezTo>
                    <a:pt x="72703" y="44850"/>
                    <a:pt x="69416" y="41568"/>
                    <a:pt x="65713" y="41568"/>
                  </a:cubicBezTo>
                  <a:cubicBezTo>
                    <a:pt x="65693" y="41568"/>
                    <a:pt x="65673" y="41568"/>
                    <a:pt x="65653" y="41568"/>
                  </a:cubicBezTo>
                  <a:lnTo>
                    <a:pt x="65653" y="41559"/>
                  </a:lnTo>
                  <a:cubicBezTo>
                    <a:pt x="66997" y="40107"/>
                    <a:pt x="68873" y="39306"/>
                    <a:pt x="70812" y="39306"/>
                  </a:cubicBezTo>
                  <a:close/>
                  <a:moveTo>
                    <a:pt x="35618" y="43957"/>
                  </a:moveTo>
                  <a:cubicBezTo>
                    <a:pt x="36091" y="43957"/>
                    <a:pt x="36568" y="44006"/>
                    <a:pt x="37042" y="44104"/>
                  </a:cubicBezTo>
                  <a:cubicBezTo>
                    <a:pt x="36020" y="45350"/>
                    <a:pt x="35456" y="46945"/>
                    <a:pt x="35635" y="48620"/>
                  </a:cubicBezTo>
                  <a:cubicBezTo>
                    <a:pt x="34383" y="47164"/>
                    <a:pt x="32507" y="46210"/>
                    <a:pt x="30511" y="46210"/>
                  </a:cubicBezTo>
                  <a:cubicBezTo>
                    <a:pt x="30496" y="46210"/>
                    <a:pt x="30480" y="46210"/>
                    <a:pt x="30465" y="46210"/>
                  </a:cubicBezTo>
                  <a:lnTo>
                    <a:pt x="30465" y="46210"/>
                  </a:lnTo>
                  <a:cubicBezTo>
                    <a:pt x="31804" y="44762"/>
                    <a:pt x="33682" y="43957"/>
                    <a:pt x="35618" y="43957"/>
                  </a:cubicBezTo>
                  <a:close/>
                  <a:moveTo>
                    <a:pt x="112822" y="41864"/>
                  </a:moveTo>
                  <a:cubicBezTo>
                    <a:pt x="115997" y="41864"/>
                    <a:pt x="119174" y="43943"/>
                    <a:pt x="119218" y="48100"/>
                  </a:cubicBezTo>
                  <a:cubicBezTo>
                    <a:pt x="118743" y="47999"/>
                    <a:pt x="118265" y="47949"/>
                    <a:pt x="117790" y="47949"/>
                  </a:cubicBezTo>
                  <a:cubicBezTo>
                    <a:pt x="115926" y="47949"/>
                    <a:pt x="114120" y="48715"/>
                    <a:pt x="112821" y="50108"/>
                  </a:cubicBezTo>
                  <a:cubicBezTo>
                    <a:pt x="111548" y="48728"/>
                    <a:pt x="109756" y="47948"/>
                    <a:pt x="107874" y="47948"/>
                  </a:cubicBezTo>
                  <a:cubicBezTo>
                    <a:pt x="107391" y="47948"/>
                    <a:pt x="106907" y="48002"/>
                    <a:pt x="106432" y="48100"/>
                  </a:cubicBezTo>
                  <a:cubicBezTo>
                    <a:pt x="106472" y="43943"/>
                    <a:pt x="109646" y="41864"/>
                    <a:pt x="112822" y="41864"/>
                  </a:cubicBezTo>
                  <a:close/>
                  <a:moveTo>
                    <a:pt x="136132" y="41864"/>
                  </a:moveTo>
                  <a:cubicBezTo>
                    <a:pt x="139308" y="41864"/>
                    <a:pt x="142484" y="43943"/>
                    <a:pt x="142525" y="48100"/>
                  </a:cubicBezTo>
                  <a:cubicBezTo>
                    <a:pt x="142051" y="47999"/>
                    <a:pt x="141574" y="47949"/>
                    <a:pt x="141100" y="47949"/>
                  </a:cubicBezTo>
                  <a:cubicBezTo>
                    <a:pt x="139242" y="47949"/>
                    <a:pt x="137437" y="48715"/>
                    <a:pt x="136145" y="50108"/>
                  </a:cubicBezTo>
                  <a:cubicBezTo>
                    <a:pt x="134863" y="48728"/>
                    <a:pt x="133071" y="47948"/>
                    <a:pt x="131190" y="47948"/>
                  </a:cubicBezTo>
                  <a:cubicBezTo>
                    <a:pt x="130706" y="47948"/>
                    <a:pt x="130222" y="48002"/>
                    <a:pt x="129747" y="48100"/>
                  </a:cubicBezTo>
                  <a:cubicBezTo>
                    <a:pt x="129783" y="43943"/>
                    <a:pt x="132957" y="41864"/>
                    <a:pt x="136132" y="41864"/>
                  </a:cubicBezTo>
                  <a:close/>
                  <a:moveTo>
                    <a:pt x="89293" y="41912"/>
                  </a:moveTo>
                  <a:cubicBezTo>
                    <a:pt x="92468" y="41912"/>
                    <a:pt x="95642" y="43988"/>
                    <a:pt x="95679" y="48143"/>
                  </a:cubicBezTo>
                  <a:lnTo>
                    <a:pt x="95679" y="48143"/>
                  </a:lnTo>
                  <a:cubicBezTo>
                    <a:pt x="95207" y="48043"/>
                    <a:pt x="94732" y="47994"/>
                    <a:pt x="94260" y="47994"/>
                  </a:cubicBezTo>
                  <a:cubicBezTo>
                    <a:pt x="92399" y="47994"/>
                    <a:pt x="90599" y="48760"/>
                    <a:pt x="89299" y="50152"/>
                  </a:cubicBezTo>
                  <a:cubicBezTo>
                    <a:pt x="88018" y="48773"/>
                    <a:pt x="86226" y="47993"/>
                    <a:pt x="84344" y="47993"/>
                  </a:cubicBezTo>
                  <a:cubicBezTo>
                    <a:pt x="83860" y="47993"/>
                    <a:pt x="83376" y="48047"/>
                    <a:pt x="82902" y="48145"/>
                  </a:cubicBezTo>
                  <a:cubicBezTo>
                    <a:pt x="82937" y="43991"/>
                    <a:pt x="86116" y="41912"/>
                    <a:pt x="89293" y="41912"/>
                  </a:cubicBezTo>
                  <a:close/>
                  <a:moveTo>
                    <a:pt x="42335" y="42067"/>
                  </a:moveTo>
                  <a:cubicBezTo>
                    <a:pt x="45509" y="42067"/>
                    <a:pt x="48681" y="44143"/>
                    <a:pt x="48726" y="48298"/>
                  </a:cubicBezTo>
                  <a:lnTo>
                    <a:pt x="48726" y="48298"/>
                  </a:lnTo>
                  <a:cubicBezTo>
                    <a:pt x="48251" y="48196"/>
                    <a:pt x="47772" y="48146"/>
                    <a:pt x="47298" y="48146"/>
                  </a:cubicBezTo>
                  <a:cubicBezTo>
                    <a:pt x="45434" y="48146"/>
                    <a:pt x="43630" y="48912"/>
                    <a:pt x="42337" y="50305"/>
                  </a:cubicBezTo>
                  <a:cubicBezTo>
                    <a:pt x="41056" y="48925"/>
                    <a:pt x="39264" y="48145"/>
                    <a:pt x="37382" y="48145"/>
                  </a:cubicBezTo>
                  <a:cubicBezTo>
                    <a:pt x="36898" y="48145"/>
                    <a:pt x="36415" y="48199"/>
                    <a:pt x="35940" y="48307"/>
                  </a:cubicBezTo>
                  <a:cubicBezTo>
                    <a:pt x="35980" y="44148"/>
                    <a:pt x="39158" y="42067"/>
                    <a:pt x="42335" y="42067"/>
                  </a:cubicBezTo>
                  <a:close/>
                  <a:moveTo>
                    <a:pt x="65651" y="42067"/>
                  </a:moveTo>
                  <a:cubicBezTo>
                    <a:pt x="68826" y="42067"/>
                    <a:pt x="72001" y="44146"/>
                    <a:pt x="72041" y="48307"/>
                  </a:cubicBezTo>
                  <a:cubicBezTo>
                    <a:pt x="71563" y="48202"/>
                    <a:pt x="71080" y="48150"/>
                    <a:pt x="70601" y="48150"/>
                  </a:cubicBezTo>
                  <a:cubicBezTo>
                    <a:pt x="68748" y="48150"/>
                    <a:pt x="66948" y="48916"/>
                    <a:pt x="65653" y="50305"/>
                  </a:cubicBezTo>
                  <a:cubicBezTo>
                    <a:pt x="64371" y="48934"/>
                    <a:pt x="62579" y="48145"/>
                    <a:pt x="60697" y="48145"/>
                  </a:cubicBezTo>
                  <a:cubicBezTo>
                    <a:pt x="60214" y="48145"/>
                    <a:pt x="59730" y="48199"/>
                    <a:pt x="59255" y="48307"/>
                  </a:cubicBezTo>
                  <a:cubicBezTo>
                    <a:pt x="59295" y="44148"/>
                    <a:pt x="62473" y="42067"/>
                    <a:pt x="65651" y="42067"/>
                  </a:cubicBezTo>
                  <a:close/>
                  <a:moveTo>
                    <a:pt x="18806" y="42117"/>
                  </a:moveTo>
                  <a:cubicBezTo>
                    <a:pt x="21981" y="42117"/>
                    <a:pt x="25156" y="44198"/>
                    <a:pt x="25196" y="48360"/>
                  </a:cubicBezTo>
                  <a:cubicBezTo>
                    <a:pt x="24717" y="48255"/>
                    <a:pt x="24234" y="48204"/>
                    <a:pt x="23755" y="48204"/>
                  </a:cubicBezTo>
                  <a:cubicBezTo>
                    <a:pt x="21902" y="48204"/>
                    <a:pt x="20103" y="48970"/>
                    <a:pt x="18807" y="50359"/>
                  </a:cubicBezTo>
                  <a:cubicBezTo>
                    <a:pt x="17526" y="48988"/>
                    <a:pt x="15734" y="48199"/>
                    <a:pt x="13852" y="48199"/>
                  </a:cubicBezTo>
                  <a:cubicBezTo>
                    <a:pt x="13368" y="48199"/>
                    <a:pt x="12884" y="48253"/>
                    <a:pt x="12409" y="48360"/>
                  </a:cubicBezTo>
                  <a:cubicBezTo>
                    <a:pt x="12454" y="44198"/>
                    <a:pt x="15631" y="42117"/>
                    <a:pt x="18806" y="42117"/>
                  </a:cubicBezTo>
                  <a:close/>
                  <a:moveTo>
                    <a:pt x="117967" y="48323"/>
                  </a:moveTo>
                  <a:cubicBezTo>
                    <a:pt x="118392" y="48323"/>
                    <a:pt x="118820" y="48362"/>
                    <a:pt x="119245" y="48441"/>
                  </a:cubicBezTo>
                  <a:cubicBezTo>
                    <a:pt x="118253" y="49621"/>
                    <a:pt x="117671" y="51114"/>
                    <a:pt x="117757" y="52706"/>
                  </a:cubicBezTo>
                  <a:lnTo>
                    <a:pt x="117757" y="52706"/>
                  </a:lnTo>
                  <a:cubicBezTo>
                    <a:pt x="116507" y="51403"/>
                    <a:pt x="114740" y="50573"/>
                    <a:pt x="112880" y="50573"/>
                  </a:cubicBezTo>
                  <a:cubicBezTo>
                    <a:pt x="112860" y="50573"/>
                    <a:pt x="112840" y="50573"/>
                    <a:pt x="112821" y="50574"/>
                  </a:cubicBezTo>
                  <a:cubicBezTo>
                    <a:pt x="114158" y="49126"/>
                    <a:pt x="116031" y="48323"/>
                    <a:pt x="117967" y="48323"/>
                  </a:cubicBezTo>
                  <a:close/>
                  <a:moveTo>
                    <a:pt x="130990" y="48323"/>
                  </a:moveTo>
                  <a:cubicBezTo>
                    <a:pt x="132925" y="48323"/>
                    <a:pt x="134799" y="49126"/>
                    <a:pt x="136136" y="50574"/>
                  </a:cubicBezTo>
                  <a:cubicBezTo>
                    <a:pt x="136116" y="50573"/>
                    <a:pt x="136096" y="50573"/>
                    <a:pt x="136077" y="50573"/>
                  </a:cubicBezTo>
                  <a:cubicBezTo>
                    <a:pt x="134208" y="50573"/>
                    <a:pt x="132440" y="51412"/>
                    <a:pt x="131199" y="52715"/>
                  </a:cubicBezTo>
                  <a:cubicBezTo>
                    <a:pt x="131279" y="51120"/>
                    <a:pt x="130697" y="49624"/>
                    <a:pt x="129711" y="48441"/>
                  </a:cubicBezTo>
                  <a:cubicBezTo>
                    <a:pt x="130137" y="48362"/>
                    <a:pt x="130565" y="48323"/>
                    <a:pt x="130990" y="48323"/>
                  </a:cubicBezTo>
                  <a:close/>
                  <a:moveTo>
                    <a:pt x="94437" y="48359"/>
                  </a:moveTo>
                  <a:cubicBezTo>
                    <a:pt x="94862" y="48359"/>
                    <a:pt x="95289" y="48398"/>
                    <a:pt x="95715" y="48477"/>
                  </a:cubicBezTo>
                  <a:cubicBezTo>
                    <a:pt x="94722" y="49666"/>
                    <a:pt x="94140" y="51168"/>
                    <a:pt x="94227" y="52750"/>
                  </a:cubicBezTo>
                  <a:lnTo>
                    <a:pt x="94227" y="52750"/>
                  </a:lnTo>
                  <a:cubicBezTo>
                    <a:pt x="92986" y="51447"/>
                    <a:pt x="91219" y="50618"/>
                    <a:pt x="89350" y="50618"/>
                  </a:cubicBezTo>
                  <a:cubicBezTo>
                    <a:pt x="89330" y="50618"/>
                    <a:pt x="89310" y="50618"/>
                    <a:pt x="89290" y="50618"/>
                  </a:cubicBezTo>
                  <a:cubicBezTo>
                    <a:pt x="89270" y="50618"/>
                    <a:pt x="89250" y="50618"/>
                    <a:pt x="89231" y="50618"/>
                  </a:cubicBezTo>
                  <a:cubicBezTo>
                    <a:pt x="87362" y="50618"/>
                    <a:pt x="85603" y="51448"/>
                    <a:pt x="84353" y="52751"/>
                  </a:cubicBezTo>
                  <a:cubicBezTo>
                    <a:pt x="84443" y="51165"/>
                    <a:pt x="83860" y="49660"/>
                    <a:pt x="82866" y="48477"/>
                  </a:cubicBezTo>
                  <a:cubicBezTo>
                    <a:pt x="83291" y="48398"/>
                    <a:pt x="83719" y="48359"/>
                    <a:pt x="84144" y="48359"/>
                  </a:cubicBezTo>
                  <a:cubicBezTo>
                    <a:pt x="86080" y="48359"/>
                    <a:pt x="87955" y="49162"/>
                    <a:pt x="89299" y="50609"/>
                  </a:cubicBezTo>
                  <a:cubicBezTo>
                    <a:pt x="90637" y="49162"/>
                    <a:pt x="92504" y="48359"/>
                    <a:pt x="94437" y="48359"/>
                  </a:cubicBezTo>
                  <a:close/>
                  <a:moveTo>
                    <a:pt x="47485" y="48520"/>
                  </a:moveTo>
                  <a:cubicBezTo>
                    <a:pt x="47909" y="48520"/>
                    <a:pt x="48337" y="48559"/>
                    <a:pt x="48762" y="48638"/>
                  </a:cubicBezTo>
                  <a:cubicBezTo>
                    <a:pt x="47767" y="49821"/>
                    <a:pt x="47185" y="51326"/>
                    <a:pt x="47275" y="52912"/>
                  </a:cubicBezTo>
                  <a:cubicBezTo>
                    <a:pt x="46025" y="51609"/>
                    <a:pt x="44257" y="50779"/>
                    <a:pt x="42397" y="50779"/>
                  </a:cubicBezTo>
                  <a:cubicBezTo>
                    <a:pt x="42377" y="50779"/>
                    <a:pt x="42357" y="50779"/>
                    <a:pt x="42337" y="50780"/>
                  </a:cubicBezTo>
                  <a:cubicBezTo>
                    <a:pt x="43675" y="49325"/>
                    <a:pt x="45549" y="48520"/>
                    <a:pt x="47485" y="48520"/>
                  </a:cubicBezTo>
                  <a:close/>
                  <a:moveTo>
                    <a:pt x="60501" y="48529"/>
                  </a:moveTo>
                  <a:cubicBezTo>
                    <a:pt x="62439" y="48529"/>
                    <a:pt x="64308" y="49332"/>
                    <a:pt x="65653" y="50780"/>
                  </a:cubicBezTo>
                  <a:cubicBezTo>
                    <a:pt x="65633" y="50779"/>
                    <a:pt x="65613" y="50779"/>
                    <a:pt x="65593" y="50779"/>
                  </a:cubicBezTo>
                  <a:cubicBezTo>
                    <a:pt x="63725" y="50779"/>
                    <a:pt x="61957" y="51618"/>
                    <a:pt x="60715" y="52921"/>
                  </a:cubicBezTo>
                  <a:cubicBezTo>
                    <a:pt x="60796" y="51326"/>
                    <a:pt x="60214" y="49830"/>
                    <a:pt x="59219" y="48647"/>
                  </a:cubicBezTo>
                  <a:cubicBezTo>
                    <a:pt x="59646" y="48568"/>
                    <a:pt x="60075" y="48529"/>
                    <a:pt x="60501" y="48529"/>
                  </a:cubicBezTo>
                  <a:close/>
                  <a:moveTo>
                    <a:pt x="107662" y="48316"/>
                  </a:moveTo>
                  <a:cubicBezTo>
                    <a:pt x="109596" y="48316"/>
                    <a:pt x="111472" y="49118"/>
                    <a:pt x="112821" y="50574"/>
                  </a:cubicBezTo>
                  <a:cubicBezTo>
                    <a:pt x="112802" y="50573"/>
                    <a:pt x="112783" y="50573"/>
                    <a:pt x="112765" y="50573"/>
                  </a:cubicBezTo>
                  <a:cubicBezTo>
                    <a:pt x="110778" y="50573"/>
                    <a:pt x="108902" y="51519"/>
                    <a:pt x="107650" y="52966"/>
                  </a:cubicBezTo>
                  <a:lnTo>
                    <a:pt x="107650" y="52966"/>
                  </a:lnTo>
                  <a:cubicBezTo>
                    <a:pt x="107803" y="51290"/>
                    <a:pt x="107211" y="49713"/>
                    <a:pt x="106172" y="48477"/>
                  </a:cubicBezTo>
                  <a:cubicBezTo>
                    <a:pt x="106667" y="48369"/>
                    <a:pt x="107167" y="48316"/>
                    <a:pt x="107662" y="48316"/>
                  </a:cubicBezTo>
                  <a:close/>
                  <a:moveTo>
                    <a:pt x="13659" y="48573"/>
                  </a:moveTo>
                  <a:cubicBezTo>
                    <a:pt x="15592" y="48573"/>
                    <a:pt x="17464" y="49371"/>
                    <a:pt x="18807" y="50824"/>
                  </a:cubicBezTo>
                  <a:cubicBezTo>
                    <a:pt x="18787" y="50824"/>
                    <a:pt x="18768" y="50824"/>
                    <a:pt x="18748" y="50824"/>
                  </a:cubicBezTo>
                  <a:cubicBezTo>
                    <a:pt x="16879" y="50824"/>
                    <a:pt x="15111" y="51663"/>
                    <a:pt x="13870" y="52966"/>
                  </a:cubicBezTo>
                  <a:cubicBezTo>
                    <a:pt x="13951" y="51371"/>
                    <a:pt x="13368" y="49875"/>
                    <a:pt x="12374" y="48692"/>
                  </a:cubicBezTo>
                  <a:cubicBezTo>
                    <a:pt x="12802" y="48612"/>
                    <a:pt x="13232" y="48573"/>
                    <a:pt x="13659" y="48573"/>
                  </a:cubicBezTo>
                  <a:close/>
                  <a:moveTo>
                    <a:pt x="23953" y="48574"/>
                  </a:moveTo>
                  <a:cubicBezTo>
                    <a:pt x="24378" y="48574"/>
                    <a:pt x="24806" y="48613"/>
                    <a:pt x="25232" y="48692"/>
                  </a:cubicBezTo>
                  <a:cubicBezTo>
                    <a:pt x="24237" y="49875"/>
                    <a:pt x="23655" y="51371"/>
                    <a:pt x="23744" y="52966"/>
                  </a:cubicBezTo>
                  <a:cubicBezTo>
                    <a:pt x="22494" y="51663"/>
                    <a:pt x="20726" y="50824"/>
                    <a:pt x="18866" y="50824"/>
                  </a:cubicBezTo>
                  <a:cubicBezTo>
                    <a:pt x="18846" y="50824"/>
                    <a:pt x="18827" y="50824"/>
                    <a:pt x="18807" y="50824"/>
                  </a:cubicBezTo>
                  <a:cubicBezTo>
                    <a:pt x="20144" y="49377"/>
                    <a:pt x="22018" y="48574"/>
                    <a:pt x="23953" y="48574"/>
                  </a:cubicBezTo>
                  <a:close/>
                  <a:moveTo>
                    <a:pt x="37179" y="48522"/>
                  </a:moveTo>
                  <a:cubicBezTo>
                    <a:pt x="39113" y="48522"/>
                    <a:pt x="40989" y="49325"/>
                    <a:pt x="42337" y="50780"/>
                  </a:cubicBezTo>
                  <a:cubicBezTo>
                    <a:pt x="42319" y="50779"/>
                    <a:pt x="42300" y="50779"/>
                    <a:pt x="42282" y="50779"/>
                  </a:cubicBezTo>
                  <a:cubicBezTo>
                    <a:pt x="40295" y="50779"/>
                    <a:pt x="38419" y="51725"/>
                    <a:pt x="37167" y="53172"/>
                  </a:cubicBezTo>
                  <a:cubicBezTo>
                    <a:pt x="37320" y="51496"/>
                    <a:pt x="36728" y="49910"/>
                    <a:pt x="35689" y="48683"/>
                  </a:cubicBezTo>
                  <a:cubicBezTo>
                    <a:pt x="36184" y="48575"/>
                    <a:pt x="36683" y="48522"/>
                    <a:pt x="37179" y="48522"/>
                  </a:cubicBezTo>
                  <a:close/>
                  <a:moveTo>
                    <a:pt x="124475" y="46470"/>
                  </a:moveTo>
                  <a:cubicBezTo>
                    <a:pt x="127650" y="46470"/>
                    <a:pt x="130827" y="48548"/>
                    <a:pt x="130867" y="52706"/>
                  </a:cubicBezTo>
                  <a:cubicBezTo>
                    <a:pt x="130388" y="52601"/>
                    <a:pt x="129906" y="52550"/>
                    <a:pt x="129426" y="52550"/>
                  </a:cubicBezTo>
                  <a:cubicBezTo>
                    <a:pt x="127574" y="52550"/>
                    <a:pt x="125776" y="53316"/>
                    <a:pt x="124487" y="54704"/>
                  </a:cubicBezTo>
                  <a:cubicBezTo>
                    <a:pt x="123206" y="53333"/>
                    <a:pt x="121414" y="52545"/>
                    <a:pt x="119532" y="52545"/>
                  </a:cubicBezTo>
                  <a:cubicBezTo>
                    <a:pt x="119048" y="52545"/>
                    <a:pt x="118564" y="52599"/>
                    <a:pt x="118089" y="52706"/>
                  </a:cubicBezTo>
                  <a:cubicBezTo>
                    <a:pt x="118125" y="48548"/>
                    <a:pt x="121299" y="46470"/>
                    <a:pt x="124475" y="46470"/>
                  </a:cubicBezTo>
                  <a:close/>
                  <a:moveTo>
                    <a:pt x="77635" y="46519"/>
                  </a:moveTo>
                  <a:cubicBezTo>
                    <a:pt x="80808" y="46519"/>
                    <a:pt x="83981" y="48596"/>
                    <a:pt x="84022" y="52751"/>
                  </a:cubicBezTo>
                  <a:lnTo>
                    <a:pt x="84031" y="52760"/>
                  </a:lnTo>
                  <a:cubicBezTo>
                    <a:pt x="83550" y="52655"/>
                    <a:pt x="83066" y="52604"/>
                    <a:pt x="82586" y="52604"/>
                  </a:cubicBezTo>
                  <a:cubicBezTo>
                    <a:pt x="80731" y="52604"/>
                    <a:pt x="78937" y="53370"/>
                    <a:pt x="77642" y="54758"/>
                  </a:cubicBezTo>
                  <a:cubicBezTo>
                    <a:pt x="76360" y="53378"/>
                    <a:pt x="74568" y="52599"/>
                    <a:pt x="72696" y="52599"/>
                  </a:cubicBezTo>
                  <a:cubicBezTo>
                    <a:pt x="72203" y="52599"/>
                    <a:pt x="71719" y="52652"/>
                    <a:pt x="71244" y="52760"/>
                  </a:cubicBezTo>
                  <a:cubicBezTo>
                    <a:pt x="71280" y="48600"/>
                    <a:pt x="74457" y="46519"/>
                    <a:pt x="77635" y="46519"/>
                  </a:cubicBezTo>
                  <a:close/>
                  <a:moveTo>
                    <a:pt x="100946" y="46509"/>
                  </a:moveTo>
                  <a:cubicBezTo>
                    <a:pt x="104122" y="46509"/>
                    <a:pt x="107296" y="48585"/>
                    <a:pt x="107337" y="52742"/>
                  </a:cubicBezTo>
                  <a:cubicBezTo>
                    <a:pt x="106865" y="52641"/>
                    <a:pt x="106389" y="52591"/>
                    <a:pt x="105917" y="52591"/>
                  </a:cubicBezTo>
                  <a:cubicBezTo>
                    <a:pt x="104050" y="52591"/>
                    <a:pt x="102242" y="53364"/>
                    <a:pt x="100948" y="54758"/>
                  </a:cubicBezTo>
                  <a:lnTo>
                    <a:pt x="100948" y="54749"/>
                  </a:lnTo>
                  <a:cubicBezTo>
                    <a:pt x="99667" y="53369"/>
                    <a:pt x="97875" y="52590"/>
                    <a:pt x="95993" y="52590"/>
                  </a:cubicBezTo>
                  <a:cubicBezTo>
                    <a:pt x="95509" y="52590"/>
                    <a:pt x="95025" y="52643"/>
                    <a:pt x="94550" y="52742"/>
                  </a:cubicBezTo>
                  <a:cubicBezTo>
                    <a:pt x="94591" y="48588"/>
                    <a:pt x="97769" y="46509"/>
                    <a:pt x="100946" y="46509"/>
                  </a:cubicBezTo>
                  <a:close/>
                  <a:moveTo>
                    <a:pt x="53993" y="46670"/>
                  </a:moveTo>
                  <a:cubicBezTo>
                    <a:pt x="57169" y="46670"/>
                    <a:pt x="60344" y="48747"/>
                    <a:pt x="60384" y="52903"/>
                  </a:cubicBezTo>
                  <a:cubicBezTo>
                    <a:pt x="59911" y="52801"/>
                    <a:pt x="59433" y="52752"/>
                    <a:pt x="58960" y="52752"/>
                  </a:cubicBezTo>
                  <a:cubicBezTo>
                    <a:pt x="57101" y="52752"/>
                    <a:pt x="55295" y="53518"/>
                    <a:pt x="53995" y="54910"/>
                  </a:cubicBezTo>
                  <a:cubicBezTo>
                    <a:pt x="52714" y="53531"/>
                    <a:pt x="50922" y="52751"/>
                    <a:pt x="49040" y="52751"/>
                  </a:cubicBezTo>
                  <a:cubicBezTo>
                    <a:pt x="48556" y="52751"/>
                    <a:pt x="48072" y="52805"/>
                    <a:pt x="47597" y="52903"/>
                  </a:cubicBezTo>
                  <a:cubicBezTo>
                    <a:pt x="47638" y="48749"/>
                    <a:pt x="50816" y="46670"/>
                    <a:pt x="53993" y="46670"/>
                  </a:cubicBezTo>
                  <a:close/>
                  <a:moveTo>
                    <a:pt x="7145" y="46712"/>
                  </a:moveTo>
                  <a:cubicBezTo>
                    <a:pt x="10322" y="46712"/>
                    <a:pt x="13498" y="48790"/>
                    <a:pt x="13538" y="52948"/>
                  </a:cubicBezTo>
                  <a:cubicBezTo>
                    <a:pt x="13065" y="52846"/>
                    <a:pt x="12588" y="52796"/>
                    <a:pt x="12114" y="52796"/>
                  </a:cubicBezTo>
                  <a:cubicBezTo>
                    <a:pt x="10255" y="52796"/>
                    <a:pt x="8451" y="53563"/>
                    <a:pt x="7159" y="54955"/>
                  </a:cubicBezTo>
                  <a:cubicBezTo>
                    <a:pt x="5884" y="53583"/>
                    <a:pt x="4097" y="52805"/>
                    <a:pt x="2226" y="52805"/>
                  </a:cubicBezTo>
                  <a:cubicBezTo>
                    <a:pt x="2216" y="52805"/>
                    <a:pt x="2205" y="52805"/>
                    <a:pt x="2194" y="52805"/>
                  </a:cubicBezTo>
                  <a:lnTo>
                    <a:pt x="2194" y="52796"/>
                  </a:lnTo>
                  <a:cubicBezTo>
                    <a:pt x="1711" y="52796"/>
                    <a:pt x="1227" y="52850"/>
                    <a:pt x="752" y="52948"/>
                  </a:cubicBezTo>
                  <a:cubicBezTo>
                    <a:pt x="792" y="48790"/>
                    <a:pt x="3969" y="46712"/>
                    <a:pt x="7145" y="46712"/>
                  </a:cubicBezTo>
                  <a:close/>
                  <a:moveTo>
                    <a:pt x="30465" y="46717"/>
                  </a:moveTo>
                  <a:cubicBezTo>
                    <a:pt x="33637" y="46717"/>
                    <a:pt x="36811" y="48795"/>
                    <a:pt x="36854" y="52953"/>
                  </a:cubicBezTo>
                  <a:lnTo>
                    <a:pt x="36854" y="52953"/>
                  </a:lnTo>
                  <a:cubicBezTo>
                    <a:pt x="36379" y="52851"/>
                    <a:pt x="35901" y="52801"/>
                    <a:pt x="35426" y="52801"/>
                  </a:cubicBezTo>
                  <a:cubicBezTo>
                    <a:pt x="33569" y="52801"/>
                    <a:pt x="31771" y="53567"/>
                    <a:pt x="30483" y="54955"/>
                  </a:cubicBezTo>
                  <a:cubicBezTo>
                    <a:pt x="29201" y="53584"/>
                    <a:pt x="27409" y="52796"/>
                    <a:pt x="25528" y="52796"/>
                  </a:cubicBezTo>
                  <a:cubicBezTo>
                    <a:pt x="25044" y="52796"/>
                    <a:pt x="24560" y="52850"/>
                    <a:pt x="24085" y="52957"/>
                  </a:cubicBezTo>
                  <a:cubicBezTo>
                    <a:pt x="24116" y="48798"/>
                    <a:pt x="27290" y="46717"/>
                    <a:pt x="30465" y="46717"/>
                  </a:cubicBezTo>
                  <a:close/>
                  <a:moveTo>
                    <a:pt x="107865" y="57160"/>
                  </a:moveTo>
                  <a:cubicBezTo>
                    <a:pt x="107867" y="57160"/>
                    <a:pt x="107868" y="57160"/>
                    <a:pt x="107870" y="57160"/>
                  </a:cubicBezTo>
                  <a:lnTo>
                    <a:pt x="107870" y="57160"/>
                  </a:lnTo>
                  <a:cubicBezTo>
                    <a:pt x="107871" y="57160"/>
                    <a:pt x="107873" y="57160"/>
                    <a:pt x="107874" y="57160"/>
                  </a:cubicBezTo>
                  <a:close/>
                  <a:moveTo>
                    <a:pt x="129607" y="52925"/>
                  </a:moveTo>
                  <a:cubicBezTo>
                    <a:pt x="130037" y="52925"/>
                    <a:pt x="130471" y="52965"/>
                    <a:pt x="130903" y="53047"/>
                  </a:cubicBezTo>
                  <a:cubicBezTo>
                    <a:pt x="129908" y="54229"/>
                    <a:pt x="129326" y="55726"/>
                    <a:pt x="129415" y="57321"/>
                  </a:cubicBezTo>
                  <a:cubicBezTo>
                    <a:pt x="128165" y="56009"/>
                    <a:pt x="126406" y="55179"/>
                    <a:pt x="124538" y="55179"/>
                  </a:cubicBezTo>
                  <a:cubicBezTo>
                    <a:pt x="124518" y="55179"/>
                    <a:pt x="124498" y="55179"/>
                    <a:pt x="124478" y="55179"/>
                  </a:cubicBezTo>
                  <a:cubicBezTo>
                    <a:pt x="124458" y="55179"/>
                    <a:pt x="124438" y="55179"/>
                    <a:pt x="124418" y="55179"/>
                  </a:cubicBezTo>
                  <a:cubicBezTo>
                    <a:pt x="122550" y="55179"/>
                    <a:pt x="120782" y="56009"/>
                    <a:pt x="119541" y="57321"/>
                  </a:cubicBezTo>
                  <a:cubicBezTo>
                    <a:pt x="119622" y="55726"/>
                    <a:pt x="119039" y="54220"/>
                    <a:pt x="118045" y="53047"/>
                  </a:cubicBezTo>
                  <a:cubicBezTo>
                    <a:pt x="118478" y="52965"/>
                    <a:pt x="118913" y="52925"/>
                    <a:pt x="119344" y="52925"/>
                  </a:cubicBezTo>
                  <a:cubicBezTo>
                    <a:pt x="121276" y="52925"/>
                    <a:pt x="123138" y="53727"/>
                    <a:pt x="124478" y="55170"/>
                  </a:cubicBezTo>
                  <a:cubicBezTo>
                    <a:pt x="125811" y="53727"/>
                    <a:pt x="127678" y="52925"/>
                    <a:pt x="129607" y="52925"/>
                  </a:cubicBezTo>
                  <a:close/>
                  <a:moveTo>
                    <a:pt x="82780" y="52965"/>
                  </a:moveTo>
                  <a:cubicBezTo>
                    <a:pt x="83204" y="52965"/>
                    <a:pt x="83632" y="53003"/>
                    <a:pt x="84057" y="53082"/>
                  </a:cubicBezTo>
                  <a:cubicBezTo>
                    <a:pt x="83538" y="53701"/>
                    <a:pt x="83135" y="54409"/>
                    <a:pt x="82875" y="55170"/>
                  </a:cubicBezTo>
                  <a:cubicBezTo>
                    <a:pt x="82634" y="55866"/>
                    <a:pt x="82526" y="56607"/>
                    <a:pt x="82569" y="57347"/>
                  </a:cubicBezTo>
                  <a:lnTo>
                    <a:pt x="82569" y="57347"/>
                  </a:lnTo>
                  <a:cubicBezTo>
                    <a:pt x="81328" y="56053"/>
                    <a:pt x="79569" y="55215"/>
                    <a:pt x="77701" y="55215"/>
                  </a:cubicBezTo>
                  <a:cubicBezTo>
                    <a:pt x="77681" y="55215"/>
                    <a:pt x="77661" y="55215"/>
                    <a:pt x="77642" y="55215"/>
                  </a:cubicBezTo>
                  <a:cubicBezTo>
                    <a:pt x="78979" y="53768"/>
                    <a:pt x="80847" y="52965"/>
                    <a:pt x="82780" y="52965"/>
                  </a:cubicBezTo>
                  <a:close/>
                  <a:moveTo>
                    <a:pt x="95802" y="52974"/>
                  </a:moveTo>
                  <a:cubicBezTo>
                    <a:pt x="97735" y="52974"/>
                    <a:pt x="99602" y="53775"/>
                    <a:pt x="100939" y="55215"/>
                  </a:cubicBezTo>
                  <a:cubicBezTo>
                    <a:pt x="100919" y="55215"/>
                    <a:pt x="100900" y="55215"/>
                    <a:pt x="100880" y="55215"/>
                  </a:cubicBezTo>
                  <a:cubicBezTo>
                    <a:pt x="99020" y="55215"/>
                    <a:pt x="97252" y="56053"/>
                    <a:pt x="96011" y="57357"/>
                  </a:cubicBezTo>
                  <a:cubicBezTo>
                    <a:pt x="96047" y="56622"/>
                    <a:pt x="95948" y="55878"/>
                    <a:pt x="95706" y="55179"/>
                  </a:cubicBezTo>
                  <a:lnTo>
                    <a:pt x="95706" y="55170"/>
                  </a:lnTo>
                  <a:cubicBezTo>
                    <a:pt x="95446" y="54409"/>
                    <a:pt x="95043" y="53701"/>
                    <a:pt x="94523" y="53091"/>
                  </a:cubicBezTo>
                  <a:cubicBezTo>
                    <a:pt x="94949" y="53012"/>
                    <a:pt x="95377" y="52974"/>
                    <a:pt x="95802" y="52974"/>
                  </a:cubicBezTo>
                  <a:close/>
                  <a:moveTo>
                    <a:pt x="60697" y="57357"/>
                  </a:moveTo>
                  <a:cubicBezTo>
                    <a:pt x="60700" y="57357"/>
                    <a:pt x="60703" y="57357"/>
                    <a:pt x="60706" y="57357"/>
                  </a:cubicBezTo>
                  <a:lnTo>
                    <a:pt x="60706" y="57357"/>
                  </a:lnTo>
                  <a:cubicBezTo>
                    <a:pt x="60709" y="57357"/>
                    <a:pt x="60712" y="57357"/>
                    <a:pt x="60715" y="57357"/>
                  </a:cubicBezTo>
                  <a:close/>
                  <a:moveTo>
                    <a:pt x="48839" y="53117"/>
                  </a:moveTo>
                  <a:cubicBezTo>
                    <a:pt x="50775" y="53117"/>
                    <a:pt x="52650" y="53921"/>
                    <a:pt x="53995" y="55376"/>
                  </a:cubicBezTo>
                  <a:lnTo>
                    <a:pt x="53995" y="55376"/>
                  </a:lnTo>
                  <a:cubicBezTo>
                    <a:pt x="53992" y="55376"/>
                    <a:pt x="53989" y="55376"/>
                    <a:pt x="53986" y="55376"/>
                  </a:cubicBezTo>
                  <a:cubicBezTo>
                    <a:pt x="53966" y="55376"/>
                    <a:pt x="53946" y="55376"/>
                    <a:pt x="53927" y="55376"/>
                  </a:cubicBezTo>
                  <a:cubicBezTo>
                    <a:pt x="52067" y="55376"/>
                    <a:pt x="50299" y="56206"/>
                    <a:pt x="49049" y="57509"/>
                  </a:cubicBezTo>
                  <a:cubicBezTo>
                    <a:pt x="49138" y="55923"/>
                    <a:pt x="48556" y="54418"/>
                    <a:pt x="47561" y="53235"/>
                  </a:cubicBezTo>
                  <a:cubicBezTo>
                    <a:pt x="47987" y="53156"/>
                    <a:pt x="48414" y="53117"/>
                    <a:pt x="48839" y="53117"/>
                  </a:cubicBezTo>
                  <a:close/>
                  <a:moveTo>
                    <a:pt x="59142" y="53117"/>
                  </a:moveTo>
                  <a:cubicBezTo>
                    <a:pt x="59567" y="53117"/>
                    <a:pt x="59994" y="53156"/>
                    <a:pt x="60420" y="53235"/>
                  </a:cubicBezTo>
                  <a:cubicBezTo>
                    <a:pt x="59425" y="54427"/>
                    <a:pt x="58843" y="55932"/>
                    <a:pt x="58932" y="57518"/>
                  </a:cubicBezTo>
                  <a:lnTo>
                    <a:pt x="58923" y="57509"/>
                  </a:lnTo>
                  <a:cubicBezTo>
                    <a:pt x="57682" y="56206"/>
                    <a:pt x="55914" y="55376"/>
                    <a:pt x="54046" y="55376"/>
                  </a:cubicBezTo>
                  <a:cubicBezTo>
                    <a:pt x="54029" y="55376"/>
                    <a:pt x="54012" y="55376"/>
                    <a:pt x="53995" y="55376"/>
                  </a:cubicBezTo>
                  <a:lnTo>
                    <a:pt x="53995" y="55376"/>
                  </a:lnTo>
                  <a:cubicBezTo>
                    <a:pt x="55333" y="53921"/>
                    <a:pt x="57206" y="53117"/>
                    <a:pt x="59142" y="53117"/>
                  </a:cubicBezTo>
                  <a:close/>
                  <a:moveTo>
                    <a:pt x="25317" y="53179"/>
                  </a:moveTo>
                  <a:cubicBezTo>
                    <a:pt x="27247" y="53179"/>
                    <a:pt x="29113" y="53976"/>
                    <a:pt x="30456" y="55421"/>
                  </a:cubicBezTo>
                  <a:cubicBezTo>
                    <a:pt x="30436" y="55421"/>
                    <a:pt x="30416" y="55421"/>
                    <a:pt x="30397" y="55421"/>
                  </a:cubicBezTo>
                  <a:cubicBezTo>
                    <a:pt x="28528" y="55421"/>
                    <a:pt x="26769" y="56259"/>
                    <a:pt x="25528" y="57554"/>
                  </a:cubicBezTo>
                  <a:cubicBezTo>
                    <a:pt x="25563" y="56819"/>
                    <a:pt x="25456" y="56075"/>
                    <a:pt x="25223" y="55376"/>
                  </a:cubicBezTo>
                  <a:lnTo>
                    <a:pt x="25223" y="55385"/>
                  </a:lnTo>
                  <a:cubicBezTo>
                    <a:pt x="24963" y="54624"/>
                    <a:pt x="24560" y="53916"/>
                    <a:pt x="24031" y="53298"/>
                  </a:cubicBezTo>
                  <a:cubicBezTo>
                    <a:pt x="24460" y="53218"/>
                    <a:pt x="24890" y="53179"/>
                    <a:pt x="25317" y="53179"/>
                  </a:cubicBezTo>
                  <a:close/>
                  <a:moveTo>
                    <a:pt x="12293" y="53188"/>
                  </a:moveTo>
                  <a:cubicBezTo>
                    <a:pt x="12719" y="53188"/>
                    <a:pt x="13147" y="53227"/>
                    <a:pt x="13574" y="53307"/>
                  </a:cubicBezTo>
                  <a:cubicBezTo>
                    <a:pt x="13055" y="53925"/>
                    <a:pt x="12651" y="54624"/>
                    <a:pt x="12391" y="55385"/>
                  </a:cubicBezTo>
                  <a:cubicBezTo>
                    <a:pt x="12150" y="56084"/>
                    <a:pt x="12051" y="56819"/>
                    <a:pt x="12087" y="57554"/>
                  </a:cubicBezTo>
                  <a:lnTo>
                    <a:pt x="12087" y="57572"/>
                  </a:lnTo>
                  <a:cubicBezTo>
                    <a:pt x="10845" y="56268"/>
                    <a:pt x="9086" y="55430"/>
                    <a:pt x="7218" y="55430"/>
                  </a:cubicBezTo>
                  <a:cubicBezTo>
                    <a:pt x="7198" y="55430"/>
                    <a:pt x="7178" y="55430"/>
                    <a:pt x="7159" y="55430"/>
                  </a:cubicBezTo>
                  <a:cubicBezTo>
                    <a:pt x="8501" y="53985"/>
                    <a:pt x="10367" y="53188"/>
                    <a:pt x="12293" y="53188"/>
                  </a:cubicBezTo>
                  <a:close/>
                  <a:moveTo>
                    <a:pt x="106098" y="52962"/>
                  </a:moveTo>
                  <a:cubicBezTo>
                    <a:pt x="106573" y="52962"/>
                    <a:pt x="107051" y="53010"/>
                    <a:pt x="107525" y="53109"/>
                  </a:cubicBezTo>
                  <a:cubicBezTo>
                    <a:pt x="106514" y="54361"/>
                    <a:pt x="105950" y="55943"/>
                    <a:pt x="106117" y="57615"/>
                  </a:cubicBezTo>
                  <a:lnTo>
                    <a:pt x="106117" y="57615"/>
                  </a:lnTo>
                  <a:cubicBezTo>
                    <a:pt x="104869" y="56153"/>
                    <a:pt x="102981" y="55206"/>
                    <a:pt x="100985" y="55206"/>
                  </a:cubicBezTo>
                  <a:cubicBezTo>
                    <a:pt x="100976" y="55206"/>
                    <a:pt x="100966" y="55206"/>
                    <a:pt x="100957" y="55206"/>
                  </a:cubicBezTo>
                  <a:cubicBezTo>
                    <a:pt x="102302" y="53761"/>
                    <a:pt x="104171" y="52962"/>
                    <a:pt x="106098" y="52962"/>
                  </a:cubicBezTo>
                  <a:close/>
                  <a:moveTo>
                    <a:pt x="70812" y="48526"/>
                  </a:moveTo>
                  <a:cubicBezTo>
                    <a:pt x="71289" y="48526"/>
                    <a:pt x="71770" y="48575"/>
                    <a:pt x="72248" y="48674"/>
                  </a:cubicBezTo>
                  <a:cubicBezTo>
                    <a:pt x="71271" y="49928"/>
                    <a:pt x="70742" y="51496"/>
                    <a:pt x="70939" y="53145"/>
                  </a:cubicBezTo>
                  <a:cubicBezTo>
                    <a:pt x="71447" y="53031"/>
                    <a:pt x="71960" y="52976"/>
                    <a:pt x="72468" y="52976"/>
                  </a:cubicBezTo>
                  <a:cubicBezTo>
                    <a:pt x="74401" y="52976"/>
                    <a:pt x="76276" y="53777"/>
                    <a:pt x="77624" y="55224"/>
                  </a:cubicBezTo>
                  <a:cubicBezTo>
                    <a:pt x="77606" y="55224"/>
                    <a:pt x="77587" y="55224"/>
                    <a:pt x="77569" y="55224"/>
                  </a:cubicBezTo>
                  <a:cubicBezTo>
                    <a:pt x="75520" y="55224"/>
                    <a:pt x="73598" y="56223"/>
                    <a:pt x="72355" y="57751"/>
                  </a:cubicBezTo>
                  <a:cubicBezTo>
                    <a:pt x="72694" y="54052"/>
                    <a:pt x="69407" y="50779"/>
                    <a:pt x="65713" y="50779"/>
                  </a:cubicBezTo>
                  <a:cubicBezTo>
                    <a:pt x="65693" y="50779"/>
                    <a:pt x="65673" y="50779"/>
                    <a:pt x="65653" y="50780"/>
                  </a:cubicBezTo>
                  <a:cubicBezTo>
                    <a:pt x="66997" y="49327"/>
                    <a:pt x="68873" y="48526"/>
                    <a:pt x="70812" y="48526"/>
                  </a:cubicBezTo>
                  <a:close/>
                  <a:moveTo>
                    <a:pt x="35611" y="53168"/>
                  </a:moveTo>
                  <a:cubicBezTo>
                    <a:pt x="36086" y="53168"/>
                    <a:pt x="36566" y="53216"/>
                    <a:pt x="37042" y="53315"/>
                  </a:cubicBezTo>
                  <a:cubicBezTo>
                    <a:pt x="36031" y="54567"/>
                    <a:pt x="35458" y="56149"/>
                    <a:pt x="35634" y="57812"/>
                  </a:cubicBezTo>
                  <a:lnTo>
                    <a:pt x="35634" y="57812"/>
                  </a:lnTo>
                  <a:cubicBezTo>
                    <a:pt x="34382" y="56357"/>
                    <a:pt x="32515" y="55412"/>
                    <a:pt x="30530" y="55412"/>
                  </a:cubicBezTo>
                  <a:cubicBezTo>
                    <a:pt x="30511" y="55412"/>
                    <a:pt x="30492" y="55412"/>
                    <a:pt x="30474" y="55412"/>
                  </a:cubicBezTo>
                  <a:cubicBezTo>
                    <a:pt x="31811" y="53967"/>
                    <a:pt x="33679" y="53168"/>
                    <a:pt x="35611" y="53168"/>
                  </a:cubicBezTo>
                  <a:close/>
                  <a:moveTo>
                    <a:pt x="112818" y="51075"/>
                  </a:moveTo>
                  <a:cubicBezTo>
                    <a:pt x="115995" y="51075"/>
                    <a:pt x="119174" y="53154"/>
                    <a:pt x="119218" y="57312"/>
                  </a:cubicBezTo>
                  <a:cubicBezTo>
                    <a:pt x="118743" y="57210"/>
                    <a:pt x="118265" y="57160"/>
                    <a:pt x="117790" y="57160"/>
                  </a:cubicBezTo>
                  <a:cubicBezTo>
                    <a:pt x="115926" y="57160"/>
                    <a:pt x="114120" y="57927"/>
                    <a:pt x="112821" y="59319"/>
                  </a:cubicBezTo>
                  <a:cubicBezTo>
                    <a:pt x="111549" y="57940"/>
                    <a:pt x="109750" y="57161"/>
                    <a:pt x="107870" y="57160"/>
                  </a:cubicBezTo>
                  <a:lnTo>
                    <a:pt x="107870" y="57160"/>
                  </a:lnTo>
                  <a:cubicBezTo>
                    <a:pt x="107388" y="57160"/>
                    <a:pt x="106905" y="57214"/>
                    <a:pt x="106432" y="57312"/>
                  </a:cubicBezTo>
                  <a:cubicBezTo>
                    <a:pt x="106468" y="53154"/>
                    <a:pt x="109642" y="51075"/>
                    <a:pt x="112818" y="51075"/>
                  </a:cubicBezTo>
                  <a:close/>
                  <a:moveTo>
                    <a:pt x="136134" y="51090"/>
                  </a:moveTo>
                  <a:cubicBezTo>
                    <a:pt x="139310" y="51090"/>
                    <a:pt x="142484" y="53169"/>
                    <a:pt x="142525" y="57330"/>
                  </a:cubicBezTo>
                  <a:cubicBezTo>
                    <a:pt x="142043" y="57224"/>
                    <a:pt x="141557" y="57173"/>
                    <a:pt x="141075" y="57173"/>
                  </a:cubicBezTo>
                  <a:cubicBezTo>
                    <a:pt x="139225" y="57173"/>
                    <a:pt x="137430" y="57933"/>
                    <a:pt x="136136" y="59319"/>
                  </a:cubicBezTo>
                  <a:lnTo>
                    <a:pt x="136136" y="59328"/>
                  </a:lnTo>
                  <a:cubicBezTo>
                    <a:pt x="134854" y="57957"/>
                    <a:pt x="133062" y="57168"/>
                    <a:pt x="131181" y="57168"/>
                  </a:cubicBezTo>
                  <a:cubicBezTo>
                    <a:pt x="130697" y="57168"/>
                    <a:pt x="130213" y="57222"/>
                    <a:pt x="129738" y="57330"/>
                  </a:cubicBezTo>
                  <a:cubicBezTo>
                    <a:pt x="129778" y="53171"/>
                    <a:pt x="132957" y="51090"/>
                    <a:pt x="136134" y="51090"/>
                  </a:cubicBezTo>
                  <a:close/>
                  <a:moveTo>
                    <a:pt x="89294" y="51126"/>
                  </a:moveTo>
                  <a:cubicBezTo>
                    <a:pt x="91873" y="51126"/>
                    <a:pt x="94452" y="52497"/>
                    <a:pt x="95348" y="55242"/>
                  </a:cubicBezTo>
                  <a:cubicBezTo>
                    <a:pt x="95572" y="55923"/>
                    <a:pt x="95679" y="56631"/>
                    <a:pt x="95688" y="57348"/>
                  </a:cubicBezTo>
                  <a:cubicBezTo>
                    <a:pt x="95215" y="57246"/>
                    <a:pt x="94738" y="57196"/>
                    <a:pt x="94264" y="57196"/>
                  </a:cubicBezTo>
                  <a:cubicBezTo>
                    <a:pt x="92405" y="57196"/>
                    <a:pt x="90599" y="57962"/>
                    <a:pt x="89299" y="59355"/>
                  </a:cubicBezTo>
                  <a:cubicBezTo>
                    <a:pt x="88027" y="57975"/>
                    <a:pt x="86226" y="57195"/>
                    <a:pt x="84353" y="57195"/>
                  </a:cubicBezTo>
                  <a:cubicBezTo>
                    <a:pt x="83860" y="57195"/>
                    <a:pt x="83376" y="57249"/>
                    <a:pt x="82910" y="57348"/>
                  </a:cubicBezTo>
                  <a:cubicBezTo>
                    <a:pt x="82902" y="56631"/>
                    <a:pt x="83009" y="55923"/>
                    <a:pt x="83224" y="55242"/>
                  </a:cubicBezTo>
                  <a:lnTo>
                    <a:pt x="83233" y="55242"/>
                  </a:lnTo>
                  <a:cubicBezTo>
                    <a:pt x="84129" y="52499"/>
                    <a:pt x="86712" y="51126"/>
                    <a:pt x="89294" y="51126"/>
                  </a:cubicBezTo>
                  <a:close/>
                  <a:moveTo>
                    <a:pt x="42335" y="51276"/>
                  </a:moveTo>
                  <a:cubicBezTo>
                    <a:pt x="45511" y="51276"/>
                    <a:pt x="48686" y="53352"/>
                    <a:pt x="48726" y="57509"/>
                  </a:cubicBezTo>
                  <a:cubicBezTo>
                    <a:pt x="48253" y="57407"/>
                    <a:pt x="47776" y="57357"/>
                    <a:pt x="47302" y="57357"/>
                  </a:cubicBezTo>
                  <a:cubicBezTo>
                    <a:pt x="45443" y="57357"/>
                    <a:pt x="43639" y="58124"/>
                    <a:pt x="42346" y="59516"/>
                  </a:cubicBezTo>
                  <a:cubicBezTo>
                    <a:pt x="41065" y="58136"/>
                    <a:pt x="39264" y="57357"/>
                    <a:pt x="37382" y="57357"/>
                  </a:cubicBezTo>
                  <a:cubicBezTo>
                    <a:pt x="36898" y="57357"/>
                    <a:pt x="36415" y="57410"/>
                    <a:pt x="35940" y="57509"/>
                  </a:cubicBezTo>
                  <a:cubicBezTo>
                    <a:pt x="35980" y="53355"/>
                    <a:pt x="39158" y="51276"/>
                    <a:pt x="42335" y="51276"/>
                  </a:cubicBezTo>
                  <a:close/>
                  <a:moveTo>
                    <a:pt x="65660" y="51276"/>
                  </a:moveTo>
                  <a:cubicBezTo>
                    <a:pt x="68835" y="51276"/>
                    <a:pt x="72010" y="53352"/>
                    <a:pt x="72050" y="57509"/>
                  </a:cubicBezTo>
                  <a:cubicBezTo>
                    <a:pt x="71577" y="57407"/>
                    <a:pt x="71100" y="57357"/>
                    <a:pt x="70626" y="57357"/>
                  </a:cubicBezTo>
                  <a:cubicBezTo>
                    <a:pt x="68767" y="57357"/>
                    <a:pt x="66961" y="58124"/>
                    <a:pt x="65662" y="59516"/>
                  </a:cubicBezTo>
                  <a:cubicBezTo>
                    <a:pt x="64382" y="58138"/>
                    <a:pt x="62585" y="57359"/>
                    <a:pt x="60706" y="57357"/>
                  </a:cubicBezTo>
                  <a:lnTo>
                    <a:pt x="60706" y="57357"/>
                  </a:lnTo>
                  <a:cubicBezTo>
                    <a:pt x="60217" y="57357"/>
                    <a:pt x="59736" y="57411"/>
                    <a:pt x="59264" y="57509"/>
                  </a:cubicBezTo>
                  <a:cubicBezTo>
                    <a:pt x="59304" y="53355"/>
                    <a:pt x="62482" y="51276"/>
                    <a:pt x="65660" y="51276"/>
                  </a:cubicBezTo>
                  <a:close/>
                  <a:moveTo>
                    <a:pt x="18806" y="51334"/>
                  </a:moveTo>
                  <a:cubicBezTo>
                    <a:pt x="21388" y="51334"/>
                    <a:pt x="23969" y="52707"/>
                    <a:pt x="24864" y="55457"/>
                  </a:cubicBezTo>
                  <a:cubicBezTo>
                    <a:pt x="25079" y="56138"/>
                    <a:pt x="25196" y="56846"/>
                    <a:pt x="25205" y="57563"/>
                  </a:cubicBezTo>
                  <a:cubicBezTo>
                    <a:pt x="24724" y="57458"/>
                    <a:pt x="24240" y="57407"/>
                    <a:pt x="23760" y="57407"/>
                  </a:cubicBezTo>
                  <a:cubicBezTo>
                    <a:pt x="21902" y="57407"/>
                    <a:pt x="20103" y="58173"/>
                    <a:pt x="18807" y="59561"/>
                  </a:cubicBezTo>
                  <a:cubicBezTo>
                    <a:pt x="17535" y="58190"/>
                    <a:pt x="15734" y="57401"/>
                    <a:pt x="13861" y="57401"/>
                  </a:cubicBezTo>
                  <a:cubicBezTo>
                    <a:pt x="13377" y="57401"/>
                    <a:pt x="12884" y="57455"/>
                    <a:pt x="12418" y="57563"/>
                  </a:cubicBezTo>
                  <a:cubicBezTo>
                    <a:pt x="12418" y="56837"/>
                    <a:pt x="12526" y="56129"/>
                    <a:pt x="12741" y="55448"/>
                  </a:cubicBezTo>
                  <a:lnTo>
                    <a:pt x="12741" y="55457"/>
                  </a:lnTo>
                  <a:cubicBezTo>
                    <a:pt x="13637" y="52710"/>
                    <a:pt x="16222" y="51334"/>
                    <a:pt x="18806" y="51334"/>
                  </a:cubicBezTo>
                  <a:close/>
                  <a:moveTo>
                    <a:pt x="117967" y="57526"/>
                  </a:moveTo>
                  <a:cubicBezTo>
                    <a:pt x="118391" y="57526"/>
                    <a:pt x="118819" y="57564"/>
                    <a:pt x="119245" y="57643"/>
                  </a:cubicBezTo>
                  <a:cubicBezTo>
                    <a:pt x="118726" y="58253"/>
                    <a:pt x="118322" y="58961"/>
                    <a:pt x="118063" y="59722"/>
                  </a:cubicBezTo>
                  <a:cubicBezTo>
                    <a:pt x="117821" y="60430"/>
                    <a:pt x="117713" y="61165"/>
                    <a:pt x="117758" y="61909"/>
                  </a:cubicBezTo>
                  <a:cubicBezTo>
                    <a:pt x="116510" y="60598"/>
                    <a:pt x="114739" y="59767"/>
                    <a:pt x="112860" y="59767"/>
                  </a:cubicBezTo>
                  <a:cubicBezTo>
                    <a:pt x="112850" y="59767"/>
                    <a:pt x="112840" y="59767"/>
                    <a:pt x="112830" y="59767"/>
                  </a:cubicBezTo>
                  <a:cubicBezTo>
                    <a:pt x="114167" y="58327"/>
                    <a:pt x="116034" y="57526"/>
                    <a:pt x="117967" y="57526"/>
                  </a:cubicBezTo>
                  <a:close/>
                  <a:moveTo>
                    <a:pt x="130990" y="57535"/>
                  </a:moveTo>
                  <a:cubicBezTo>
                    <a:pt x="132923" y="57535"/>
                    <a:pt x="134790" y="58336"/>
                    <a:pt x="136127" y="59776"/>
                  </a:cubicBezTo>
                  <a:cubicBezTo>
                    <a:pt x="136117" y="59776"/>
                    <a:pt x="136107" y="59776"/>
                    <a:pt x="136097" y="59776"/>
                  </a:cubicBezTo>
                  <a:cubicBezTo>
                    <a:pt x="134226" y="59776"/>
                    <a:pt x="132446" y="60607"/>
                    <a:pt x="131199" y="61918"/>
                  </a:cubicBezTo>
                  <a:cubicBezTo>
                    <a:pt x="131234" y="61183"/>
                    <a:pt x="131136" y="60439"/>
                    <a:pt x="130894" y="59731"/>
                  </a:cubicBezTo>
                  <a:cubicBezTo>
                    <a:pt x="130634" y="58970"/>
                    <a:pt x="130231" y="58271"/>
                    <a:pt x="129711" y="57652"/>
                  </a:cubicBezTo>
                  <a:cubicBezTo>
                    <a:pt x="130137" y="57573"/>
                    <a:pt x="130565" y="57535"/>
                    <a:pt x="130990" y="57535"/>
                  </a:cubicBezTo>
                  <a:close/>
                  <a:moveTo>
                    <a:pt x="84143" y="57571"/>
                  </a:moveTo>
                  <a:cubicBezTo>
                    <a:pt x="86075" y="57571"/>
                    <a:pt x="87945" y="58371"/>
                    <a:pt x="89282" y="59821"/>
                  </a:cubicBezTo>
                  <a:lnTo>
                    <a:pt x="89282" y="59821"/>
                  </a:lnTo>
                  <a:cubicBezTo>
                    <a:pt x="89265" y="59821"/>
                    <a:pt x="89248" y="59821"/>
                    <a:pt x="89231" y="59821"/>
                  </a:cubicBezTo>
                  <a:cubicBezTo>
                    <a:pt x="87362" y="59821"/>
                    <a:pt x="85595" y="60659"/>
                    <a:pt x="84353" y="61962"/>
                  </a:cubicBezTo>
                  <a:cubicBezTo>
                    <a:pt x="84434" y="60367"/>
                    <a:pt x="83851" y="58871"/>
                    <a:pt x="82866" y="57688"/>
                  </a:cubicBezTo>
                  <a:cubicBezTo>
                    <a:pt x="83291" y="57609"/>
                    <a:pt x="83719" y="57571"/>
                    <a:pt x="84143" y="57571"/>
                  </a:cubicBezTo>
                  <a:close/>
                  <a:moveTo>
                    <a:pt x="94437" y="57571"/>
                  </a:moveTo>
                  <a:cubicBezTo>
                    <a:pt x="94862" y="57571"/>
                    <a:pt x="95290" y="57609"/>
                    <a:pt x="95715" y="57688"/>
                  </a:cubicBezTo>
                  <a:cubicBezTo>
                    <a:pt x="94720" y="58871"/>
                    <a:pt x="94138" y="60367"/>
                    <a:pt x="94228" y="61962"/>
                  </a:cubicBezTo>
                  <a:cubicBezTo>
                    <a:pt x="92977" y="60659"/>
                    <a:pt x="91218" y="59821"/>
                    <a:pt x="89350" y="59821"/>
                  </a:cubicBezTo>
                  <a:cubicBezTo>
                    <a:pt x="89333" y="59821"/>
                    <a:pt x="89316" y="59821"/>
                    <a:pt x="89299" y="59821"/>
                  </a:cubicBezTo>
                  <a:lnTo>
                    <a:pt x="89299" y="59821"/>
                  </a:lnTo>
                  <a:cubicBezTo>
                    <a:pt x="90636" y="58371"/>
                    <a:pt x="92506" y="57571"/>
                    <a:pt x="94437" y="57571"/>
                  </a:cubicBezTo>
                  <a:close/>
                  <a:moveTo>
                    <a:pt x="47495" y="57735"/>
                  </a:moveTo>
                  <a:cubicBezTo>
                    <a:pt x="47916" y="57735"/>
                    <a:pt x="48340" y="57773"/>
                    <a:pt x="48762" y="57849"/>
                  </a:cubicBezTo>
                  <a:cubicBezTo>
                    <a:pt x="48242" y="58468"/>
                    <a:pt x="47839" y="59176"/>
                    <a:pt x="47579" y="59937"/>
                  </a:cubicBezTo>
                  <a:cubicBezTo>
                    <a:pt x="47337" y="60636"/>
                    <a:pt x="47230" y="61371"/>
                    <a:pt x="47275" y="62115"/>
                  </a:cubicBezTo>
                  <a:lnTo>
                    <a:pt x="47275" y="62124"/>
                  </a:lnTo>
                  <a:cubicBezTo>
                    <a:pt x="46033" y="60820"/>
                    <a:pt x="44265" y="59982"/>
                    <a:pt x="42405" y="59982"/>
                  </a:cubicBezTo>
                  <a:cubicBezTo>
                    <a:pt x="42386" y="59982"/>
                    <a:pt x="42366" y="59982"/>
                    <a:pt x="42346" y="59982"/>
                  </a:cubicBezTo>
                  <a:cubicBezTo>
                    <a:pt x="43686" y="58532"/>
                    <a:pt x="45558" y="57735"/>
                    <a:pt x="47495" y="57735"/>
                  </a:cubicBezTo>
                  <a:close/>
                  <a:moveTo>
                    <a:pt x="60510" y="57740"/>
                  </a:moveTo>
                  <a:cubicBezTo>
                    <a:pt x="62438" y="57740"/>
                    <a:pt x="64308" y="58537"/>
                    <a:pt x="65644" y="59982"/>
                  </a:cubicBezTo>
                  <a:cubicBezTo>
                    <a:pt x="65624" y="59982"/>
                    <a:pt x="65604" y="59982"/>
                    <a:pt x="65585" y="59982"/>
                  </a:cubicBezTo>
                  <a:cubicBezTo>
                    <a:pt x="63725" y="59982"/>
                    <a:pt x="61957" y="60820"/>
                    <a:pt x="60715" y="62124"/>
                  </a:cubicBezTo>
                  <a:cubicBezTo>
                    <a:pt x="60751" y="61380"/>
                    <a:pt x="60653" y="60636"/>
                    <a:pt x="60411" y="59937"/>
                  </a:cubicBezTo>
                  <a:cubicBezTo>
                    <a:pt x="60151" y="59176"/>
                    <a:pt x="59748" y="58468"/>
                    <a:pt x="59228" y="57858"/>
                  </a:cubicBezTo>
                  <a:cubicBezTo>
                    <a:pt x="59655" y="57779"/>
                    <a:pt x="60084" y="57740"/>
                    <a:pt x="60510" y="57740"/>
                  </a:cubicBezTo>
                  <a:close/>
                  <a:moveTo>
                    <a:pt x="23936" y="57764"/>
                  </a:moveTo>
                  <a:cubicBezTo>
                    <a:pt x="24366" y="57764"/>
                    <a:pt x="24800" y="57804"/>
                    <a:pt x="25232" y="57885"/>
                  </a:cubicBezTo>
                  <a:cubicBezTo>
                    <a:pt x="24237" y="59059"/>
                    <a:pt x="23655" y="60565"/>
                    <a:pt x="23744" y="62151"/>
                  </a:cubicBezTo>
                  <a:cubicBezTo>
                    <a:pt x="22494" y="60847"/>
                    <a:pt x="20727" y="60018"/>
                    <a:pt x="18867" y="60018"/>
                  </a:cubicBezTo>
                  <a:cubicBezTo>
                    <a:pt x="18847" y="60018"/>
                    <a:pt x="18827" y="60018"/>
                    <a:pt x="18807" y="60018"/>
                  </a:cubicBezTo>
                  <a:cubicBezTo>
                    <a:pt x="18787" y="60018"/>
                    <a:pt x="18767" y="60018"/>
                    <a:pt x="18747" y="60018"/>
                  </a:cubicBezTo>
                  <a:cubicBezTo>
                    <a:pt x="16879" y="60018"/>
                    <a:pt x="15111" y="60847"/>
                    <a:pt x="13870" y="62151"/>
                  </a:cubicBezTo>
                  <a:cubicBezTo>
                    <a:pt x="13951" y="60573"/>
                    <a:pt x="13368" y="59068"/>
                    <a:pt x="12382" y="57885"/>
                  </a:cubicBezTo>
                  <a:lnTo>
                    <a:pt x="12374" y="57885"/>
                  </a:lnTo>
                  <a:cubicBezTo>
                    <a:pt x="12805" y="57804"/>
                    <a:pt x="13239" y="57764"/>
                    <a:pt x="13670" y="57764"/>
                  </a:cubicBezTo>
                  <a:cubicBezTo>
                    <a:pt x="15599" y="57764"/>
                    <a:pt x="17467" y="58566"/>
                    <a:pt x="18807" y="60009"/>
                  </a:cubicBezTo>
                  <a:cubicBezTo>
                    <a:pt x="20140" y="58566"/>
                    <a:pt x="22007" y="57764"/>
                    <a:pt x="23936" y="57764"/>
                  </a:cubicBezTo>
                  <a:close/>
                  <a:moveTo>
                    <a:pt x="107668" y="57528"/>
                  </a:moveTo>
                  <a:cubicBezTo>
                    <a:pt x="109594" y="57528"/>
                    <a:pt x="111464" y="58327"/>
                    <a:pt x="112812" y="59767"/>
                  </a:cubicBezTo>
                  <a:cubicBezTo>
                    <a:pt x="112793" y="59767"/>
                    <a:pt x="112774" y="59767"/>
                    <a:pt x="112756" y="59767"/>
                  </a:cubicBezTo>
                  <a:cubicBezTo>
                    <a:pt x="110769" y="59767"/>
                    <a:pt x="108902" y="60712"/>
                    <a:pt x="107650" y="62159"/>
                  </a:cubicBezTo>
                  <a:lnTo>
                    <a:pt x="107650" y="62159"/>
                  </a:lnTo>
                  <a:cubicBezTo>
                    <a:pt x="107803" y="60502"/>
                    <a:pt x="107211" y="58925"/>
                    <a:pt x="106181" y="57688"/>
                  </a:cubicBezTo>
                  <a:cubicBezTo>
                    <a:pt x="106675" y="57580"/>
                    <a:pt x="107173" y="57528"/>
                    <a:pt x="107668" y="57528"/>
                  </a:cubicBezTo>
                  <a:close/>
                  <a:moveTo>
                    <a:pt x="37187" y="57724"/>
                  </a:moveTo>
                  <a:cubicBezTo>
                    <a:pt x="39116" y="57724"/>
                    <a:pt x="40983" y="58519"/>
                    <a:pt x="42328" y="59964"/>
                  </a:cubicBezTo>
                  <a:cubicBezTo>
                    <a:pt x="42310" y="59964"/>
                    <a:pt x="42291" y="59964"/>
                    <a:pt x="42273" y="59964"/>
                  </a:cubicBezTo>
                  <a:cubicBezTo>
                    <a:pt x="40286" y="59964"/>
                    <a:pt x="38419" y="60910"/>
                    <a:pt x="37167" y="62366"/>
                  </a:cubicBezTo>
                  <a:cubicBezTo>
                    <a:pt x="37320" y="60699"/>
                    <a:pt x="36728" y="59122"/>
                    <a:pt x="35698" y="57894"/>
                  </a:cubicBezTo>
                  <a:lnTo>
                    <a:pt x="35689" y="57885"/>
                  </a:lnTo>
                  <a:cubicBezTo>
                    <a:pt x="36187" y="57777"/>
                    <a:pt x="36689" y="57724"/>
                    <a:pt x="37187" y="57724"/>
                  </a:cubicBezTo>
                  <a:close/>
                  <a:moveTo>
                    <a:pt x="124486" y="55678"/>
                  </a:moveTo>
                  <a:cubicBezTo>
                    <a:pt x="127068" y="55678"/>
                    <a:pt x="129649" y="57049"/>
                    <a:pt x="130544" y="59794"/>
                  </a:cubicBezTo>
                  <a:cubicBezTo>
                    <a:pt x="130760" y="60475"/>
                    <a:pt x="130876" y="61183"/>
                    <a:pt x="130876" y="61900"/>
                  </a:cubicBezTo>
                  <a:cubicBezTo>
                    <a:pt x="130403" y="61798"/>
                    <a:pt x="129926" y="61748"/>
                    <a:pt x="129452" y="61748"/>
                  </a:cubicBezTo>
                  <a:cubicBezTo>
                    <a:pt x="127593" y="61748"/>
                    <a:pt x="125787" y="62514"/>
                    <a:pt x="124487" y="63907"/>
                  </a:cubicBezTo>
                  <a:cubicBezTo>
                    <a:pt x="123215" y="62527"/>
                    <a:pt x="121414" y="61747"/>
                    <a:pt x="119541" y="61747"/>
                  </a:cubicBezTo>
                  <a:cubicBezTo>
                    <a:pt x="119048" y="61747"/>
                    <a:pt x="118564" y="61801"/>
                    <a:pt x="118080" y="61909"/>
                  </a:cubicBezTo>
                  <a:cubicBezTo>
                    <a:pt x="118080" y="61192"/>
                    <a:pt x="118197" y="60484"/>
                    <a:pt x="118412" y="59803"/>
                  </a:cubicBezTo>
                  <a:lnTo>
                    <a:pt x="118421" y="59794"/>
                  </a:lnTo>
                  <a:cubicBezTo>
                    <a:pt x="119317" y="57051"/>
                    <a:pt x="121902" y="55678"/>
                    <a:pt x="124486" y="55678"/>
                  </a:cubicBezTo>
                  <a:close/>
                  <a:moveTo>
                    <a:pt x="77628" y="55717"/>
                  </a:moveTo>
                  <a:cubicBezTo>
                    <a:pt x="80804" y="55717"/>
                    <a:pt x="83980" y="57795"/>
                    <a:pt x="84022" y="61951"/>
                  </a:cubicBezTo>
                  <a:lnTo>
                    <a:pt x="84022" y="61951"/>
                  </a:lnTo>
                  <a:cubicBezTo>
                    <a:pt x="83546" y="61848"/>
                    <a:pt x="83066" y="61797"/>
                    <a:pt x="82590" y="61797"/>
                  </a:cubicBezTo>
                  <a:cubicBezTo>
                    <a:pt x="80737" y="61797"/>
                    <a:pt x="78939" y="62563"/>
                    <a:pt x="77651" y="63952"/>
                  </a:cubicBezTo>
                  <a:cubicBezTo>
                    <a:pt x="76377" y="62579"/>
                    <a:pt x="74589" y="61801"/>
                    <a:pt x="72710" y="61801"/>
                  </a:cubicBezTo>
                  <a:cubicBezTo>
                    <a:pt x="72699" y="61801"/>
                    <a:pt x="72688" y="61801"/>
                    <a:pt x="72678" y="61801"/>
                  </a:cubicBezTo>
                  <a:cubicBezTo>
                    <a:pt x="72194" y="61801"/>
                    <a:pt x="71710" y="61846"/>
                    <a:pt x="71235" y="61953"/>
                  </a:cubicBezTo>
                  <a:cubicBezTo>
                    <a:pt x="71275" y="57796"/>
                    <a:pt x="74452" y="55717"/>
                    <a:pt x="77628" y="55717"/>
                  </a:cubicBezTo>
                  <a:close/>
                  <a:moveTo>
                    <a:pt x="100943" y="55717"/>
                  </a:moveTo>
                  <a:cubicBezTo>
                    <a:pt x="104119" y="55717"/>
                    <a:pt x="107295" y="57795"/>
                    <a:pt x="107337" y="61951"/>
                  </a:cubicBezTo>
                  <a:lnTo>
                    <a:pt x="107337" y="61951"/>
                  </a:lnTo>
                  <a:cubicBezTo>
                    <a:pt x="106865" y="61851"/>
                    <a:pt x="106389" y="61802"/>
                    <a:pt x="105918" y="61802"/>
                  </a:cubicBezTo>
                  <a:cubicBezTo>
                    <a:pt x="104057" y="61802"/>
                    <a:pt x="102256" y="62568"/>
                    <a:pt x="100957" y="63961"/>
                  </a:cubicBezTo>
                  <a:cubicBezTo>
                    <a:pt x="99683" y="62588"/>
                    <a:pt x="97895" y="61801"/>
                    <a:pt x="96025" y="61801"/>
                  </a:cubicBezTo>
                  <a:cubicBezTo>
                    <a:pt x="96014" y="61801"/>
                    <a:pt x="96003" y="61801"/>
                    <a:pt x="95993" y="61801"/>
                  </a:cubicBezTo>
                  <a:cubicBezTo>
                    <a:pt x="95509" y="61801"/>
                    <a:pt x="95025" y="61846"/>
                    <a:pt x="94550" y="61953"/>
                  </a:cubicBezTo>
                  <a:cubicBezTo>
                    <a:pt x="94590" y="57796"/>
                    <a:pt x="97767" y="55717"/>
                    <a:pt x="100943" y="55717"/>
                  </a:cubicBezTo>
                  <a:close/>
                  <a:moveTo>
                    <a:pt x="54007" y="55884"/>
                  </a:moveTo>
                  <a:cubicBezTo>
                    <a:pt x="56587" y="55884"/>
                    <a:pt x="59166" y="57255"/>
                    <a:pt x="60061" y="60000"/>
                  </a:cubicBezTo>
                  <a:cubicBezTo>
                    <a:pt x="60285" y="60681"/>
                    <a:pt x="60393" y="61389"/>
                    <a:pt x="60402" y="62106"/>
                  </a:cubicBezTo>
                  <a:cubicBezTo>
                    <a:pt x="59929" y="62004"/>
                    <a:pt x="59451" y="61954"/>
                    <a:pt x="58977" y="61954"/>
                  </a:cubicBezTo>
                  <a:cubicBezTo>
                    <a:pt x="57118" y="61954"/>
                    <a:pt x="55312" y="62720"/>
                    <a:pt x="54013" y="64113"/>
                  </a:cubicBezTo>
                  <a:cubicBezTo>
                    <a:pt x="52741" y="62733"/>
                    <a:pt x="50939" y="61953"/>
                    <a:pt x="49067" y="61953"/>
                  </a:cubicBezTo>
                  <a:cubicBezTo>
                    <a:pt x="48574" y="61953"/>
                    <a:pt x="48090" y="61998"/>
                    <a:pt x="47624" y="62106"/>
                  </a:cubicBezTo>
                  <a:cubicBezTo>
                    <a:pt x="47615" y="61389"/>
                    <a:pt x="47723" y="60681"/>
                    <a:pt x="47929" y="60009"/>
                  </a:cubicBezTo>
                  <a:lnTo>
                    <a:pt x="47947" y="60000"/>
                  </a:lnTo>
                  <a:cubicBezTo>
                    <a:pt x="48843" y="57257"/>
                    <a:pt x="51425" y="55884"/>
                    <a:pt x="54007" y="55884"/>
                  </a:cubicBezTo>
                  <a:close/>
                  <a:moveTo>
                    <a:pt x="7145" y="55914"/>
                  </a:moveTo>
                  <a:cubicBezTo>
                    <a:pt x="10322" y="55914"/>
                    <a:pt x="13498" y="57993"/>
                    <a:pt x="13538" y="62151"/>
                  </a:cubicBezTo>
                  <a:cubicBezTo>
                    <a:pt x="13063" y="62046"/>
                    <a:pt x="12582" y="61995"/>
                    <a:pt x="12105" y="61995"/>
                  </a:cubicBezTo>
                  <a:cubicBezTo>
                    <a:pt x="10247" y="61995"/>
                    <a:pt x="8440" y="62767"/>
                    <a:pt x="7150" y="64158"/>
                  </a:cubicBezTo>
                  <a:cubicBezTo>
                    <a:pt x="5875" y="62786"/>
                    <a:pt x="4096" y="61998"/>
                    <a:pt x="2226" y="61998"/>
                  </a:cubicBezTo>
                  <a:cubicBezTo>
                    <a:pt x="2216" y="61998"/>
                    <a:pt x="2205" y="61998"/>
                    <a:pt x="2194" y="61998"/>
                  </a:cubicBezTo>
                  <a:cubicBezTo>
                    <a:pt x="1711" y="61998"/>
                    <a:pt x="1227" y="62043"/>
                    <a:pt x="752" y="62151"/>
                  </a:cubicBezTo>
                  <a:cubicBezTo>
                    <a:pt x="792" y="57993"/>
                    <a:pt x="3969" y="55914"/>
                    <a:pt x="7145" y="55914"/>
                  </a:cubicBezTo>
                  <a:close/>
                  <a:moveTo>
                    <a:pt x="30465" y="55917"/>
                  </a:moveTo>
                  <a:cubicBezTo>
                    <a:pt x="33638" y="55917"/>
                    <a:pt x="36811" y="57993"/>
                    <a:pt x="36854" y="62147"/>
                  </a:cubicBezTo>
                  <a:lnTo>
                    <a:pt x="36854" y="62147"/>
                  </a:lnTo>
                  <a:cubicBezTo>
                    <a:pt x="36384" y="62047"/>
                    <a:pt x="35912" y="61999"/>
                    <a:pt x="35443" y="61999"/>
                  </a:cubicBezTo>
                  <a:cubicBezTo>
                    <a:pt x="33580" y="61999"/>
                    <a:pt x="31775" y="62765"/>
                    <a:pt x="30483" y="64158"/>
                  </a:cubicBezTo>
                  <a:cubicBezTo>
                    <a:pt x="29201" y="62778"/>
                    <a:pt x="27409" y="61998"/>
                    <a:pt x="25528" y="61998"/>
                  </a:cubicBezTo>
                  <a:cubicBezTo>
                    <a:pt x="25044" y="61998"/>
                    <a:pt x="24560" y="62052"/>
                    <a:pt x="24085" y="62151"/>
                  </a:cubicBezTo>
                  <a:cubicBezTo>
                    <a:pt x="24116" y="57996"/>
                    <a:pt x="27290" y="55917"/>
                    <a:pt x="30465" y="55917"/>
                  </a:cubicBezTo>
                  <a:close/>
                  <a:moveTo>
                    <a:pt x="119322" y="62140"/>
                  </a:moveTo>
                  <a:cubicBezTo>
                    <a:pt x="121256" y="62140"/>
                    <a:pt x="123125" y="62943"/>
                    <a:pt x="124469" y="64391"/>
                  </a:cubicBezTo>
                  <a:cubicBezTo>
                    <a:pt x="124450" y="64390"/>
                    <a:pt x="124430" y="64390"/>
                    <a:pt x="124410" y="64390"/>
                  </a:cubicBezTo>
                  <a:cubicBezTo>
                    <a:pt x="122541" y="64390"/>
                    <a:pt x="120773" y="65229"/>
                    <a:pt x="119532" y="66532"/>
                  </a:cubicBezTo>
                  <a:cubicBezTo>
                    <a:pt x="119613" y="64946"/>
                    <a:pt x="119030" y="63441"/>
                    <a:pt x="118045" y="62258"/>
                  </a:cubicBezTo>
                  <a:cubicBezTo>
                    <a:pt x="118470" y="62179"/>
                    <a:pt x="118898" y="62140"/>
                    <a:pt x="119322" y="62140"/>
                  </a:cubicBezTo>
                  <a:close/>
                  <a:moveTo>
                    <a:pt x="129616" y="62140"/>
                  </a:moveTo>
                  <a:cubicBezTo>
                    <a:pt x="130040" y="62140"/>
                    <a:pt x="130468" y="62179"/>
                    <a:pt x="130894" y="62258"/>
                  </a:cubicBezTo>
                  <a:cubicBezTo>
                    <a:pt x="129908" y="63423"/>
                    <a:pt x="129326" y="64928"/>
                    <a:pt x="129415" y="66523"/>
                  </a:cubicBezTo>
                  <a:lnTo>
                    <a:pt x="129406" y="66532"/>
                  </a:lnTo>
                  <a:cubicBezTo>
                    <a:pt x="128156" y="65229"/>
                    <a:pt x="126388" y="64390"/>
                    <a:pt x="124528" y="64390"/>
                  </a:cubicBezTo>
                  <a:cubicBezTo>
                    <a:pt x="124509" y="64390"/>
                    <a:pt x="124489" y="64390"/>
                    <a:pt x="124469" y="64391"/>
                  </a:cubicBezTo>
                  <a:cubicBezTo>
                    <a:pt x="125807" y="62943"/>
                    <a:pt x="127680" y="62140"/>
                    <a:pt x="129616" y="62140"/>
                  </a:cubicBezTo>
                  <a:close/>
                  <a:moveTo>
                    <a:pt x="95796" y="62176"/>
                  </a:moveTo>
                  <a:cubicBezTo>
                    <a:pt x="97737" y="62176"/>
                    <a:pt x="99610" y="62980"/>
                    <a:pt x="100948" y="64435"/>
                  </a:cubicBezTo>
                  <a:cubicBezTo>
                    <a:pt x="100928" y="64435"/>
                    <a:pt x="100908" y="64435"/>
                    <a:pt x="100888" y="64435"/>
                  </a:cubicBezTo>
                  <a:cubicBezTo>
                    <a:pt x="99020" y="64435"/>
                    <a:pt x="97252" y="65265"/>
                    <a:pt x="96011" y="66568"/>
                  </a:cubicBezTo>
                  <a:cubicBezTo>
                    <a:pt x="96091" y="64982"/>
                    <a:pt x="95509" y="63477"/>
                    <a:pt x="94514" y="62294"/>
                  </a:cubicBezTo>
                  <a:cubicBezTo>
                    <a:pt x="94941" y="62215"/>
                    <a:pt x="95370" y="62176"/>
                    <a:pt x="95796" y="62176"/>
                  </a:cubicBezTo>
                  <a:close/>
                  <a:moveTo>
                    <a:pt x="82771" y="62185"/>
                  </a:moveTo>
                  <a:cubicBezTo>
                    <a:pt x="83195" y="62185"/>
                    <a:pt x="83623" y="62224"/>
                    <a:pt x="84048" y="62303"/>
                  </a:cubicBezTo>
                  <a:cubicBezTo>
                    <a:pt x="83063" y="63477"/>
                    <a:pt x="82480" y="64991"/>
                    <a:pt x="82561" y="66577"/>
                  </a:cubicBezTo>
                  <a:cubicBezTo>
                    <a:pt x="81320" y="65274"/>
                    <a:pt x="79552" y="64435"/>
                    <a:pt x="77683" y="64435"/>
                  </a:cubicBezTo>
                  <a:cubicBezTo>
                    <a:pt x="77666" y="64435"/>
                    <a:pt x="77650" y="64435"/>
                    <a:pt x="77633" y="64435"/>
                  </a:cubicBezTo>
                  <a:lnTo>
                    <a:pt x="77633" y="64435"/>
                  </a:lnTo>
                  <a:cubicBezTo>
                    <a:pt x="78970" y="62988"/>
                    <a:pt x="80838" y="62185"/>
                    <a:pt x="82771" y="62185"/>
                  </a:cubicBezTo>
                  <a:close/>
                  <a:moveTo>
                    <a:pt x="59134" y="62337"/>
                  </a:moveTo>
                  <a:cubicBezTo>
                    <a:pt x="59561" y="62337"/>
                    <a:pt x="59992" y="62376"/>
                    <a:pt x="60420" y="62455"/>
                  </a:cubicBezTo>
                  <a:cubicBezTo>
                    <a:pt x="59427" y="63627"/>
                    <a:pt x="58845" y="65119"/>
                    <a:pt x="58932" y="66720"/>
                  </a:cubicBezTo>
                  <a:lnTo>
                    <a:pt x="58932" y="66720"/>
                  </a:lnTo>
                  <a:cubicBezTo>
                    <a:pt x="57682" y="65417"/>
                    <a:pt x="55914" y="64587"/>
                    <a:pt x="54055" y="64587"/>
                  </a:cubicBezTo>
                  <a:cubicBezTo>
                    <a:pt x="54035" y="64587"/>
                    <a:pt x="54015" y="64588"/>
                    <a:pt x="53995" y="64588"/>
                  </a:cubicBezTo>
                  <a:cubicBezTo>
                    <a:pt x="55331" y="63135"/>
                    <a:pt x="57201" y="62337"/>
                    <a:pt x="59134" y="62337"/>
                  </a:cubicBezTo>
                  <a:close/>
                  <a:moveTo>
                    <a:pt x="48861" y="62333"/>
                  </a:moveTo>
                  <a:cubicBezTo>
                    <a:pt x="50795" y="62333"/>
                    <a:pt x="52662" y="63137"/>
                    <a:pt x="53995" y="64588"/>
                  </a:cubicBezTo>
                  <a:cubicBezTo>
                    <a:pt x="53975" y="64588"/>
                    <a:pt x="53955" y="64587"/>
                    <a:pt x="53935" y="64587"/>
                  </a:cubicBezTo>
                  <a:cubicBezTo>
                    <a:pt x="52067" y="64587"/>
                    <a:pt x="50299" y="65417"/>
                    <a:pt x="49058" y="66720"/>
                  </a:cubicBezTo>
                  <a:cubicBezTo>
                    <a:pt x="49138" y="65134"/>
                    <a:pt x="48556" y="63629"/>
                    <a:pt x="47561" y="62455"/>
                  </a:cubicBezTo>
                  <a:cubicBezTo>
                    <a:pt x="47994" y="62373"/>
                    <a:pt x="48429" y="62333"/>
                    <a:pt x="48861" y="62333"/>
                  </a:cubicBezTo>
                  <a:close/>
                  <a:moveTo>
                    <a:pt x="106103" y="62174"/>
                  </a:moveTo>
                  <a:cubicBezTo>
                    <a:pt x="106576" y="62174"/>
                    <a:pt x="107052" y="62222"/>
                    <a:pt x="107525" y="62321"/>
                  </a:cubicBezTo>
                  <a:cubicBezTo>
                    <a:pt x="106512" y="63566"/>
                    <a:pt x="105939" y="65161"/>
                    <a:pt x="106127" y="66837"/>
                  </a:cubicBezTo>
                  <a:cubicBezTo>
                    <a:pt x="104872" y="65387"/>
                    <a:pt x="103007" y="64435"/>
                    <a:pt x="101030" y="64435"/>
                  </a:cubicBezTo>
                  <a:cubicBezTo>
                    <a:pt x="101003" y="64435"/>
                    <a:pt x="100975" y="64435"/>
                    <a:pt x="100948" y="64435"/>
                  </a:cubicBezTo>
                  <a:cubicBezTo>
                    <a:pt x="102295" y="62981"/>
                    <a:pt x="104168" y="62174"/>
                    <a:pt x="106103" y="62174"/>
                  </a:cubicBezTo>
                  <a:close/>
                  <a:moveTo>
                    <a:pt x="70807" y="57738"/>
                  </a:moveTo>
                  <a:cubicBezTo>
                    <a:pt x="71283" y="57738"/>
                    <a:pt x="71762" y="57786"/>
                    <a:pt x="72239" y="57885"/>
                  </a:cubicBezTo>
                  <a:cubicBezTo>
                    <a:pt x="71271" y="59131"/>
                    <a:pt x="70742" y="60708"/>
                    <a:pt x="70939" y="62348"/>
                  </a:cubicBezTo>
                  <a:cubicBezTo>
                    <a:pt x="71447" y="62234"/>
                    <a:pt x="71959" y="62178"/>
                    <a:pt x="72468" y="62178"/>
                  </a:cubicBezTo>
                  <a:cubicBezTo>
                    <a:pt x="74403" y="62178"/>
                    <a:pt x="76285" y="62981"/>
                    <a:pt x="77633" y="64435"/>
                  </a:cubicBezTo>
                  <a:lnTo>
                    <a:pt x="77633" y="64435"/>
                  </a:lnTo>
                  <a:cubicBezTo>
                    <a:pt x="77630" y="64435"/>
                    <a:pt x="77627" y="64435"/>
                    <a:pt x="77624" y="64435"/>
                  </a:cubicBezTo>
                  <a:cubicBezTo>
                    <a:pt x="77606" y="64435"/>
                    <a:pt x="77587" y="64435"/>
                    <a:pt x="77569" y="64435"/>
                  </a:cubicBezTo>
                  <a:cubicBezTo>
                    <a:pt x="75520" y="64435"/>
                    <a:pt x="73598" y="65435"/>
                    <a:pt x="72346" y="66962"/>
                  </a:cubicBezTo>
                  <a:cubicBezTo>
                    <a:pt x="72703" y="63259"/>
                    <a:pt x="69407" y="59973"/>
                    <a:pt x="65707" y="59973"/>
                  </a:cubicBezTo>
                  <a:cubicBezTo>
                    <a:pt x="65694" y="59973"/>
                    <a:pt x="65682" y="59973"/>
                    <a:pt x="65670" y="59973"/>
                  </a:cubicBezTo>
                  <a:lnTo>
                    <a:pt x="65670" y="59973"/>
                  </a:lnTo>
                  <a:cubicBezTo>
                    <a:pt x="67007" y="58533"/>
                    <a:pt x="68877" y="57738"/>
                    <a:pt x="70807" y="57738"/>
                  </a:cubicBezTo>
                  <a:close/>
                  <a:moveTo>
                    <a:pt x="35611" y="62370"/>
                  </a:moveTo>
                  <a:cubicBezTo>
                    <a:pt x="36087" y="62370"/>
                    <a:pt x="36566" y="62419"/>
                    <a:pt x="37042" y="62518"/>
                  </a:cubicBezTo>
                  <a:cubicBezTo>
                    <a:pt x="36029" y="63763"/>
                    <a:pt x="35456" y="65358"/>
                    <a:pt x="35644" y="67034"/>
                  </a:cubicBezTo>
                  <a:cubicBezTo>
                    <a:pt x="34383" y="65578"/>
                    <a:pt x="32507" y="64632"/>
                    <a:pt x="30521" y="64632"/>
                  </a:cubicBezTo>
                  <a:cubicBezTo>
                    <a:pt x="30502" y="64632"/>
                    <a:pt x="30483" y="64632"/>
                    <a:pt x="30465" y="64633"/>
                  </a:cubicBezTo>
                  <a:cubicBezTo>
                    <a:pt x="30445" y="64632"/>
                    <a:pt x="30425" y="64632"/>
                    <a:pt x="30406" y="64632"/>
                  </a:cubicBezTo>
                  <a:cubicBezTo>
                    <a:pt x="28537" y="64632"/>
                    <a:pt x="26769" y="65471"/>
                    <a:pt x="25528" y="66774"/>
                  </a:cubicBezTo>
                  <a:cubicBezTo>
                    <a:pt x="25608" y="65179"/>
                    <a:pt x="25026" y="63683"/>
                    <a:pt x="24031" y="62500"/>
                  </a:cubicBezTo>
                  <a:cubicBezTo>
                    <a:pt x="24460" y="62420"/>
                    <a:pt x="24890" y="62381"/>
                    <a:pt x="25317" y="62381"/>
                  </a:cubicBezTo>
                  <a:cubicBezTo>
                    <a:pt x="27250" y="62381"/>
                    <a:pt x="29122" y="63178"/>
                    <a:pt x="30465" y="64624"/>
                  </a:cubicBezTo>
                  <a:cubicBezTo>
                    <a:pt x="31802" y="63171"/>
                    <a:pt x="33677" y="62370"/>
                    <a:pt x="35611" y="62370"/>
                  </a:cubicBezTo>
                  <a:close/>
                  <a:moveTo>
                    <a:pt x="112819" y="60274"/>
                  </a:moveTo>
                  <a:cubicBezTo>
                    <a:pt x="115992" y="60274"/>
                    <a:pt x="119164" y="62350"/>
                    <a:pt x="119209" y="66503"/>
                  </a:cubicBezTo>
                  <a:lnTo>
                    <a:pt x="119209" y="66503"/>
                  </a:lnTo>
                  <a:cubicBezTo>
                    <a:pt x="118735" y="66400"/>
                    <a:pt x="118257" y="66350"/>
                    <a:pt x="117783" y="66350"/>
                  </a:cubicBezTo>
                  <a:cubicBezTo>
                    <a:pt x="115922" y="66350"/>
                    <a:pt x="114119" y="67124"/>
                    <a:pt x="112821" y="68521"/>
                  </a:cubicBezTo>
                  <a:cubicBezTo>
                    <a:pt x="111539" y="67142"/>
                    <a:pt x="109747" y="66362"/>
                    <a:pt x="107865" y="66362"/>
                  </a:cubicBezTo>
                  <a:cubicBezTo>
                    <a:pt x="107382" y="66362"/>
                    <a:pt x="106898" y="66407"/>
                    <a:pt x="106423" y="66514"/>
                  </a:cubicBezTo>
                  <a:lnTo>
                    <a:pt x="106423" y="66514"/>
                  </a:lnTo>
                  <a:cubicBezTo>
                    <a:pt x="106463" y="62355"/>
                    <a:pt x="109641" y="60274"/>
                    <a:pt x="112819" y="60274"/>
                  </a:cubicBezTo>
                  <a:close/>
                  <a:moveTo>
                    <a:pt x="136136" y="60276"/>
                  </a:moveTo>
                  <a:cubicBezTo>
                    <a:pt x="139311" y="60276"/>
                    <a:pt x="142484" y="62354"/>
                    <a:pt x="142525" y="66514"/>
                  </a:cubicBezTo>
                  <a:lnTo>
                    <a:pt x="142516" y="66523"/>
                  </a:lnTo>
                  <a:cubicBezTo>
                    <a:pt x="142042" y="66421"/>
                    <a:pt x="141565" y="66372"/>
                    <a:pt x="141091" y="66372"/>
                  </a:cubicBezTo>
                  <a:cubicBezTo>
                    <a:pt x="139233" y="66372"/>
                    <a:pt x="137428" y="67138"/>
                    <a:pt x="136136" y="68530"/>
                  </a:cubicBezTo>
                  <a:cubicBezTo>
                    <a:pt x="134854" y="67150"/>
                    <a:pt x="133062" y="66371"/>
                    <a:pt x="131181" y="66371"/>
                  </a:cubicBezTo>
                  <a:cubicBezTo>
                    <a:pt x="130697" y="66371"/>
                    <a:pt x="130213" y="66425"/>
                    <a:pt x="129738" y="66523"/>
                  </a:cubicBezTo>
                  <a:cubicBezTo>
                    <a:pt x="129778" y="62359"/>
                    <a:pt x="132958" y="60276"/>
                    <a:pt x="136136" y="60276"/>
                  </a:cubicBezTo>
                  <a:close/>
                  <a:moveTo>
                    <a:pt x="89289" y="60321"/>
                  </a:moveTo>
                  <a:cubicBezTo>
                    <a:pt x="92462" y="60321"/>
                    <a:pt x="95638" y="62397"/>
                    <a:pt x="95679" y="66548"/>
                  </a:cubicBezTo>
                  <a:lnTo>
                    <a:pt x="95679" y="66548"/>
                  </a:lnTo>
                  <a:cubicBezTo>
                    <a:pt x="95209" y="66448"/>
                    <a:pt x="94735" y="66398"/>
                    <a:pt x="94264" y="66398"/>
                  </a:cubicBezTo>
                  <a:cubicBezTo>
                    <a:pt x="92405" y="66398"/>
                    <a:pt x="90601" y="67165"/>
                    <a:pt x="89308" y="68557"/>
                  </a:cubicBezTo>
                  <a:cubicBezTo>
                    <a:pt x="88027" y="67177"/>
                    <a:pt x="86235" y="66398"/>
                    <a:pt x="84353" y="66398"/>
                  </a:cubicBezTo>
                  <a:cubicBezTo>
                    <a:pt x="83869" y="66398"/>
                    <a:pt x="83385" y="66452"/>
                    <a:pt x="82910" y="66550"/>
                  </a:cubicBezTo>
                  <a:cubicBezTo>
                    <a:pt x="82942" y="62398"/>
                    <a:pt x="86114" y="60321"/>
                    <a:pt x="89289" y="60321"/>
                  </a:cubicBezTo>
                  <a:close/>
                  <a:moveTo>
                    <a:pt x="42335" y="60475"/>
                  </a:moveTo>
                  <a:cubicBezTo>
                    <a:pt x="45508" y="60475"/>
                    <a:pt x="48684" y="62552"/>
                    <a:pt x="48726" y="66708"/>
                  </a:cubicBezTo>
                  <a:lnTo>
                    <a:pt x="48726" y="66708"/>
                  </a:lnTo>
                  <a:cubicBezTo>
                    <a:pt x="48257" y="66608"/>
                    <a:pt x="47784" y="66560"/>
                    <a:pt x="47315" y="66560"/>
                  </a:cubicBezTo>
                  <a:cubicBezTo>
                    <a:pt x="45452" y="66560"/>
                    <a:pt x="43648" y="67326"/>
                    <a:pt x="42355" y="68719"/>
                  </a:cubicBezTo>
                  <a:cubicBezTo>
                    <a:pt x="41081" y="67346"/>
                    <a:pt x="39302" y="66559"/>
                    <a:pt x="37432" y="66559"/>
                  </a:cubicBezTo>
                  <a:cubicBezTo>
                    <a:pt x="37421" y="66559"/>
                    <a:pt x="37411" y="66559"/>
                    <a:pt x="37400" y="66559"/>
                  </a:cubicBezTo>
                  <a:cubicBezTo>
                    <a:pt x="36916" y="66559"/>
                    <a:pt x="36432" y="66604"/>
                    <a:pt x="35958" y="66711"/>
                  </a:cubicBezTo>
                  <a:cubicBezTo>
                    <a:pt x="35989" y="62554"/>
                    <a:pt x="39161" y="60475"/>
                    <a:pt x="42335" y="60475"/>
                  </a:cubicBezTo>
                  <a:close/>
                  <a:moveTo>
                    <a:pt x="65651" y="60478"/>
                  </a:moveTo>
                  <a:cubicBezTo>
                    <a:pt x="68826" y="60478"/>
                    <a:pt x="72001" y="62555"/>
                    <a:pt x="72041" y="66711"/>
                  </a:cubicBezTo>
                  <a:cubicBezTo>
                    <a:pt x="71566" y="66609"/>
                    <a:pt x="71088" y="66560"/>
                    <a:pt x="70614" y="66560"/>
                  </a:cubicBezTo>
                  <a:cubicBezTo>
                    <a:pt x="68752" y="66560"/>
                    <a:pt x="66952" y="67326"/>
                    <a:pt x="65653" y="68719"/>
                  </a:cubicBezTo>
                  <a:cubicBezTo>
                    <a:pt x="64371" y="67339"/>
                    <a:pt x="62579" y="66559"/>
                    <a:pt x="60697" y="66559"/>
                  </a:cubicBezTo>
                  <a:cubicBezTo>
                    <a:pt x="60214" y="66559"/>
                    <a:pt x="59730" y="66613"/>
                    <a:pt x="59255" y="66711"/>
                  </a:cubicBezTo>
                  <a:cubicBezTo>
                    <a:pt x="59295" y="62557"/>
                    <a:pt x="62473" y="60478"/>
                    <a:pt x="65651" y="60478"/>
                  </a:cubicBezTo>
                  <a:close/>
                  <a:moveTo>
                    <a:pt x="18806" y="60522"/>
                  </a:moveTo>
                  <a:cubicBezTo>
                    <a:pt x="21979" y="60522"/>
                    <a:pt x="25151" y="62596"/>
                    <a:pt x="25196" y="66747"/>
                  </a:cubicBezTo>
                  <a:lnTo>
                    <a:pt x="25196" y="66747"/>
                  </a:lnTo>
                  <a:cubicBezTo>
                    <a:pt x="24723" y="66645"/>
                    <a:pt x="24245" y="66596"/>
                    <a:pt x="23772" y="66596"/>
                  </a:cubicBezTo>
                  <a:cubicBezTo>
                    <a:pt x="21913" y="66596"/>
                    <a:pt x="20107" y="67362"/>
                    <a:pt x="18807" y="68754"/>
                  </a:cubicBezTo>
                  <a:cubicBezTo>
                    <a:pt x="17526" y="67374"/>
                    <a:pt x="15734" y="66595"/>
                    <a:pt x="13852" y="66595"/>
                  </a:cubicBezTo>
                  <a:cubicBezTo>
                    <a:pt x="13368" y="66595"/>
                    <a:pt x="12884" y="66649"/>
                    <a:pt x="12409" y="66747"/>
                  </a:cubicBezTo>
                  <a:cubicBezTo>
                    <a:pt x="12454" y="62599"/>
                    <a:pt x="15631" y="60522"/>
                    <a:pt x="18806" y="60522"/>
                  </a:cubicBezTo>
                  <a:close/>
                  <a:moveTo>
                    <a:pt x="84142" y="66790"/>
                  </a:moveTo>
                  <a:cubicBezTo>
                    <a:pt x="86075" y="66790"/>
                    <a:pt x="87947" y="67588"/>
                    <a:pt x="89290" y="69041"/>
                  </a:cubicBezTo>
                  <a:lnTo>
                    <a:pt x="89290" y="69041"/>
                  </a:lnTo>
                  <a:cubicBezTo>
                    <a:pt x="89287" y="69041"/>
                    <a:pt x="89284" y="69041"/>
                    <a:pt x="89281" y="69041"/>
                  </a:cubicBezTo>
                  <a:cubicBezTo>
                    <a:pt x="89262" y="69041"/>
                    <a:pt x="89242" y="69041"/>
                    <a:pt x="89222" y="69041"/>
                  </a:cubicBezTo>
                  <a:cubicBezTo>
                    <a:pt x="87354" y="69041"/>
                    <a:pt x="85594" y="69879"/>
                    <a:pt x="84344" y="71183"/>
                  </a:cubicBezTo>
                  <a:cubicBezTo>
                    <a:pt x="84434" y="69588"/>
                    <a:pt x="83851" y="68082"/>
                    <a:pt x="82857" y="66909"/>
                  </a:cubicBezTo>
                  <a:cubicBezTo>
                    <a:pt x="83285" y="66829"/>
                    <a:pt x="83715" y="66790"/>
                    <a:pt x="84142" y="66790"/>
                  </a:cubicBezTo>
                  <a:close/>
                  <a:moveTo>
                    <a:pt x="94437" y="66782"/>
                  </a:moveTo>
                  <a:cubicBezTo>
                    <a:pt x="94862" y="66782"/>
                    <a:pt x="95290" y="66821"/>
                    <a:pt x="95715" y="66900"/>
                  </a:cubicBezTo>
                  <a:cubicBezTo>
                    <a:pt x="94720" y="68082"/>
                    <a:pt x="94138" y="69579"/>
                    <a:pt x="94228" y="71174"/>
                  </a:cubicBezTo>
                  <a:lnTo>
                    <a:pt x="94219" y="71183"/>
                  </a:lnTo>
                  <a:cubicBezTo>
                    <a:pt x="92977" y="69879"/>
                    <a:pt x="91209" y="69041"/>
                    <a:pt x="89341" y="69041"/>
                  </a:cubicBezTo>
                  <a:cubicBezTo>
                    <a:pt x="89324" y="69041"/>
                    <a:pt x="89307" y="69041"/>
                    <a:pt x="89290" y="69041"/>
                  </a:cubicBezTo>
                  <a:lnTo>
                    <a:pt x="89290" y="69041"/>
                  </a:lnTo>
                  <a:cubicBezTo>
                    <a:pt x="90628" y="67586"/>
                    <a:pt x="92502" y="66782"/>
                    <a:pt x="94437" y="66782"/>
                  </a:cubicBezTo>
                  <a:close/>
                  <a:moveTo>
                    <a:pt x="47476" y="66925"/>
                  </a:moveTo>
                  <a:cubicBezTo>
                    <a:pt x="47900" y="66925"/>
                    <a:pt x="48328" y="66964"/>
                    <a:pt x="48753" y="67043"/>
                  </a:cubicBezTo>
                  <a:cubicBezTo>
                    <a:pt x="47767" y="68226"/>
                    <a:pt x="47185" y="69731"/>
                    <a:pt x="47266" y="71317"/>
                  </a:cubicBezTo>
                  <a:cubicBezTo>
                    <a:pt x="46024" y="70014"/>
                    <a:pt x="44257" y="69184"/>
                    <a:pt x="42388" y="69184"/>
                  </a:cubicBezTo>
                  <a:cubicBezTo>
                    <a:pt x="42371" y="69184"/>
                    <a:pt x="42354" y="69184"/>
                    <a:pt x="42337" y="69184"/>
                  </a:cubicBezTo>
                  <a:lnTo>
                    <a:pt x="42337" y="69184"/>
                  </a:lnTo>
                  <a:cubicBezTo>
                    <a:pt x="43675" y="67729"/>
                    <a:pt x="45543" y="66925"/>
                    <a:pt x="47476" y="66925"/>
                  </a:cubicBezTo>
                  <a:close/>
                  <a:moveTo>
                    <a:pt x="60488" y="66929"/>
                  </a:moveTo>
                  <a:cubicBezTo>
                    <a:pt x="62422" y="66929"/>
                    <a:pt x="64295" y="67727"/>
                    <a:pt x="65636" y="69175"/>
                  </a:cubicBezTo>
                  <a:lnTo>
                    <a:pt x="65636" y="69175"/>
                  </a:lnTo>
                  <a:cubicBezTo>
                    <a:pt x="65622" y="69175"/>
                    <a:pt x="65608" y="69175"/>
                    <a:pt x="65593" y="69175"/>
                  </a:cubicBezTo>
                  <a:cubicBezTo>
                    <a:pt x="63725" y="69175"/>
                    <a:pt x="61966" y="70014"/>
                    <a:pt x="60715" y="71317"/>
                  </a:cubicBezTo>
                  <a:cubicBezTo>
                    <a:pt x="60805" y="69731"/>
                    <a:pt x="60223" y="68226"/>
                    <a:pt x="59228" y="67043"/>
                  </a:cubicBezTo>
                  <a:cubicBezTo>
                    <a:pt x="59647" y="66967"/>
                    <a:pt x="60069" y="66929"/>
                    <a:pt x="60488" y="66929"/>
                  </a:cubicBezTo>
                  <a:close/>
                  <a:moveTo>
                    <a:pt x="23953" y="66970"/>
                  </a:moveTo>
                  <a:cubicBezTo>
                    <a:pt x="24378" y="66970"/>
                    <a:pt x="24806" y="67009"/>
                    <a:pt x="25232" y="67088"/>
                  </a:cubicBezTo>
                  <a:cubicBezTo>
                    <a:pt x="24239" y="68277"/>
                    <a:pt x="23657" y="69770"/>
                    <a:pt x="23744" y="71361"/>
                  </a:cubicBezTo>
                  <a:lnTo>
                    <a:pt x="23744" y="71361"/>
                  </a:lnTo>
                  <a:cubicBezTo>
                    <a:pt x="22494" y="70058"/>
                    <a:pt x="20726" y="69220"/>
                    <a:pt x="18866" y="69220"/>
                  </a:cubicBezTo>
                  <a:cubicBezTo>
                    <a:pt x="18846" y="69220"/>
                    <a:pt x="18827" y="69220"/>
                    <a:pt x="18807" y="69220"/>
                  </a:cubicBezTo>
                  <a:cubicBezTo>
                    <a:pt x="20144" y="67773"/>
                    <a:pt x="22018" y="66970"/>
                    <a:pt x="23953" y="66970"/>
                  </a:cubicBezTo>
                  <a:close/>
                  <a:moveTo>
                    <a:pt x="13652" y="66970"/>
                  </a:moveTo>
                  <a:cubicBezTo>
                    <a:pt x="15588" y="66970"/>
                    <a:pt x="17463" y="67773"/>
                    <a:pt x="18807" y="69220"/>
                  </a:cubicBezTo>
                  <a:cubicBezTo>
                    <a:pt x="18787" y="69220"/>
                    <a:pt x="18768" y="69220"/>
                    <a:pt x="18748" y="69220"/>
                  </a:cubicBezTo>
                  <a:cubicBezTo>
                    <a:pt x="16879" y="69220"/>
                    <a:pt x="15111" y="70058"/>
                    <a:pt x="13870" y="71362"/>
                  </a:cubicBezTo>
                  <a:cubicBezTo>
                    <a:pt x="13951" y="69776"/>
                    <a:pt x="13368" y="68271"/>
                    <a:pt x="12374" y="67088"/>
                  </a:cubicBezTo>
                  <a:cubicBezTo>
                    <a:pt x="12799" y="67009"/>
                    <a:pt x="13227" y="66970"/>
                    <a:pt x="13652" y="66970"/>
                  </a:cubicBezTo>
                  <a:close/>
                  <a:moveTo>
                    <a:pt x="107653" y="66739"/>
                  </a:moveTo>
                  <a:cubicBezTo>
                    <a:pt x="109587" y="66739"/>
                    <a:pt x="111464" y="67541"/>
                    <a:pt x="112812" y="68996"/>
                  </a:cubicBezTo>
                  <a:cubicBezTo>
                    <a:pt x="114149" y="67549"/>
                    <a:pt x="116022" y="66746"/>
                    <a:pt x="117958" y="66746"/>
                  </a:cubicBezTo>
                  <a:cubicBezTo>
                    <a:pt x="118383" y="66746"/>
                    <a:pt x="118811" y="66785"/>
                    <a:pt x="119236" y="66864"/>
                  </a:cubicBezTo>
                  <a:cubicBezTo>
                    <a:pt x="118242" y="68047"/>
                    <a:pt x="117659" y="69552"/>
                    <a:pt x="117749" y="71138"/>
                  </a:cubicBezTo>
                  <a:cubicBezTo>
                    <a:pt x="116499" y="69835"/>
                    <a:pt x="114731" y="69005"/>
                    <a:pt x="112871" y="69005"/>
                  </a:cubicBezTo>
                  <a:cubicBezTo>
                    <a:pt x="112851" y="69005"/>
                    <a:pt x="112832" y="69005"/>
                    <a:pt x="112812" y="69005"/>
                  </a:cubicBezTo>
                  <a:cubicBezTo>
                    <a:pt x="112793" y="69005"/>
                    <a:pt x="112774" y="69005"/>
                    <a:pt x="112756" y="69005"/>
                  </a:cubicBezTo>
                  <a:cubicBezTo>
                    <a:pt x="110769" y="69005"/>
                    <a:pt x="108893" y="69951"/>
                    <a:pt x="107641" y="71398"/>
                  </a:cubicBezTo>
                  <a:lnTo>
                    <a:pt x="107641" y="71398"/>
                  </a:lnTo>
                  <a:cubicBezTo>
                    <a:pt x="107802" y="69707"/>
                    <a:pt x="107213" y="68132"/>
                    <a:pt x="106177" y="66897"/>
                  </a:cubicBezTo>
                  <a:lnTo>
                    <a:pt x="106177" y="66897"/>
                  </a:lnTo>
                  <a:cubicBezTo>
                    <a:pt x="106668" y="66791"/>
                    <a:pt x="107162" y="66739"/>
                    <a:pt x="107653" y="66739"/>
                  </a:cubicBezTo>
                  <a:close/>
                  <a:moveTo>
                    <a:pt x="37174" y="66927"/>
                  </a:moveTo>
                  <a:cubicBezTo>
                    <a:pt x="39113" y="66927"/>
                    <a:pt x="40989" y="67729"/>
                    <a:pt x="42337" y="69184"/>
                  </a:cubicBezTo>
                  <a:lnTo>
                    <a:pt x="42337" y="69184"/>
                  </a:lnTo>
                  <a:cubicBezTo>
                    <a:pt x="42334" y="69184"/>
                    <a:pt x="42331" y="69184"/>
                    <a:pt x="42328" y="69184"/>
                  </a:cubicBezTo>
                  <a:cubicBezTo>
                    <a:pt x="42301" y="69184"/>
                    <a:pt x="42274" y="69184"/>
                    <a:pt x="42246" y="69184"/>
                  </a:cubicBezTo>
                  <a:cubicBezTo>
                    <a:pt x="40269" y="69184"/>
                    <a:pt x="38404" y="70136"/>
                    <a:pt x="37158" y="71577"/>
                  </a:cubicBezTo>
                  <a:cubicBezTo>
                    <a:pt x="37320" y="69910"/>
                    <a:pt x="36728" y="68324"/>
                    <a:pt x="35689" y="67088"/>
                  </a:cubicBezTo>
                  <a:lnTo>
                    <a:pt x="35680" y="67088"/>
                  </a:lnTo>
                  <a:cubicBezTo>
                    <a:pt x="36177" y="66980"/>
                    <a:pt x="36678" y="66927"/>
                    <a:pt x="37174" y="66927"/>
                  </a:cubicBezTo>
                  <a:close/>
                  <a:moveTo>
                    <a:pt x="124481" y="64880"/>
                  </a:moveTo>
                  <a:cubicBezTo>
                    <a:pt x="127655" y="64880"/>
                    <a:pt x="130827" y="66957"/>
                    <a:pt x="130867" y="71111"/>
                  </a:cubicBezTo>
                  <a:lnTo>
                    <a:pt x="130858" y="71129"/>
                  </a:lnTo>
                  <a:cubicBezTo>
                    <a:pt x="130380" y="71024"/>
                    <a:pt x="129897" y="70973"/>
                    <a:pt x="129419" y="70973"/>
                  </a:cubicBezTo>
                  <a:cubicBezTo>
                    <a:pt x="127565" y="70973"/>
                    <a:pt x="125767" y="71740"/>
                    <a:pt x="124478" y="73136"/>
                  </a:cubicBezTo>
                  <a:cubicBezTo>
                    <a:pt x="123204" y="71764"/>
                    <a:pt x="121425" y="70977"/>
                    <a:pt x="119555" y="70977"/>
                  </a:cubicBezTo>
                  <a:cubicBezTo>
                    <a:pt x="119544" y="70977"/>
                    <a:pt x="119534" y="70977"/>
                    <a:pt x="119523" y="70977"/>
                  </a:cubicBezTo>
                  <a:cubicBezTo>
                    <a:pt x="119039" y="70977"/>
                    <a:pt x="118555" y="71021"/>
                    <a:pt x="118080" y="71129"/>
                  </a:cubicBezTo>
                  <a:cubicBezTo>
                    <a:pt x="118121" y="66963"/>
                    <a:pt x="121302" y="64880"/>
                    <a:pt x="124481" y="64880"/>
                  </a:cubicBezTo>
                  <a:close/>
                  <a:moveTo>
                    <a:pt x="77631" y="64934"/>
                  </a:moveTo>
                  <a:cubicBezTo>
                    <a:pt x="80806" y="64934"/>
                    <a:pt x="83981" y="67013"/>
                    <a:pt x="84022" y="71174"/>
                  </a:cubicBezTo>
                  <a:cubicBezTo>
                    <a:pt x="83541" y="71069"/>
                    <a:pt x="83056" y="71017"/>
                    <a:pt x="82576" y="71017"/>
                  </a:cubicBezTo>
                  <a:cubicBezTo>
                    <a:pt x="80721" y="71017"/>
                    <a:pt x="78928" y="71782"/>
                    <a:pt x="77633" y="73163"/>
                  </a:cubicBezTo>
                  <a:lnTo>
                    <a:pt x="77633" y="73172"/>
                  </a:lnTo>
                  <a:cubicBezTo>
                    <a:pt x="76351" y="71801"/>
                    <a:pt x="74559" y="71012"/>
                    <a:pt x="72678" y="71012"/>
                  </a:cubicBezTo>
                  <a:cubicBezTo>
                    <a:pt x="72194" y="71012"/>
                    <a:pt x="71710" y="71066"/>
                    <a:pt x="71235" y="71174"/>
                  </a:cubicBezTo>
                  <a:cubicBezTo>
                    <a:pt x="71275" y="67015"/>
                    <a:pt x="74454" y="64934"/>
                    <a:pt x="77631" y="64934"/>
                  </a:cubicBezTo>
                  <a:close/>
                  <a:moveTo>
                    <a:pt x="100937" y="64934"/>
                  </a:moveTo>
                  <a:cubicBezTo>
                    <a:pt x="104113" y="64934"/>
                    <a:pt x="107288" y="67013"/>
                    <a:pt x="107328" y="71174"/>
                  </a:cubicBezTo>
                  <a:cubicBezTo>
                    <a:pt x="106849" y="71069"/>
                    <a:pt x="106366" y="71017"/>
                    <a:pt x="105887" y="71017"/>
                  </a:cubicBezTo>
                  <a:cubicBezTo>
                    <a:pt x="104037" y="71017"/>
                    <a:pt x="102243" y="71782"/>
                    <a:pt x="100948" y="73163"/>
                  </a:cubicBezTo>
                  <a:lnTo>
                    <a:pt x="100939" y="73172"/>
                  </a:lnTo>
                  <a:cubicBezTo>
                    <a:pt x="99658" y="71801"/>
                    <a:pt x="97866" y="71012"/>
                    <a:pt x="95984" y="71012"/>
                  </a:cubicBezTo>
                  <a:cubicBezTo>
                    <a:pt x="95500" y="71012"/>
                    <a:pt x="95016" y="71066"/>
                    <a:pt x="94541" y="71174"/>
                  </a:cubicBezTo>
                  <a:cubicBezTo>
                    <a:pt x="94582" y="67015"/>
                    <a:pt x="97760" y="64934"/>
                    <a:pt x="100937" y="64934"/>
                  </a:cubicBezTo>
                  <a:close/>
                  <a:moveTo>
                    <a:pt x="53992" y="65081"/>
                  </a:moveTo>
                  <a:cubicBezTo>
                    <a:pt x="57167" y="65081"/>
                    <a:pt x="60344" y="67159"/>
                    <a:pt x="60384" y="71317"/>
                  </a:cubicBezTo>
                  <a:cubicBezTo>
                    <a:pt x="59911" y="71215"/>
                    <a:pt x="59433" y="71165"/>
                    <a:pt x="58960" y="71165"/>
                  </a:cubicBezTo>
                  <a:cubicBezTo>
                    <a:pt x="57101" y="71165"/>
                    <a:pt x="55296" y="71932"/>
                    <a:pt x="54004" y="73324"/>
                  </a:cubicBezTo>
                  <a:cubicBezTo>
                    <a:pt x="52723" y="71944"/>
                    <a:pt x="50922" y="71165"/>
                    <a:pt x="49049" y="71165"/>
                  </a:cubicBezTo>
                  <a:cubicBezTo>
                    <a:pt x="48565" y="71165"/>
                    <a:pt x="48081" y="71219"/>
                    <a:pt x="47606" y="71317"/>
                  </a:cubicBezTo>
                  <a:cubicBezTo>
                    <a:pt x="47642" y="67159"/>
                    <a:pt x="50816" y="65081"/>
                    <a:pt x="53992" y="65081"/>
                  </a:cubicBezTo>
                  <a:close/>
                  <a:moveTo>
                    <a:pt x="7148" y="65122"/>
                  </a:moveTo>
                  <a:cubicBezTo>
                    <a:pt x="10323" y="65122"/>
                    <a:pt x="13498" y="67201"/>
                    <a:pt x="13538" y="71362"/>
                  </a:cubicBezTo>
                  <a:cubicBezTo>
                    <a:pt x="13060" y="71257"/>
                    <a:pt x="12578" y="71206"/>
                    <a:pt x="12099" y="71206"/>
                  </a:cubicBezTo>
                  <a:cubicBezTo>
                    <a:pt x="10245" y="71206"/>
                    <a:pt x="8446" y="71973"/>
                    <a:pt x="7150" y="73369"/>
                  </a:cubicBezTo>
                  <a:lnTo>
                    <a:pt x="7150" y="73360"/>
                  </a:lnTo>
                  <a:cubicBezTo>
                    <a:pt x="5875" y="71988"/>
                    <a:pt x="4096" y="71209"/>
                    <a:pt x="2226" y="71209"/>
                  </a:cubicBezTo>
                  <a:cubicBezTo>
                    <a:pt x="2216" y="71209"/>
                    <a:pt x="2205" y="71210"/>
                    <a:pt x="2194" y="71210"/>
                  </a:cubicBezTo>
                  <a:cubicBezTo>
                    <a:pt x="1711" y="71210"/>
                    <a:pt x="1227" y="71254"/>
                    <a:pt x="752" y="71362"/>
                  </a:cubicBezTo>
                  <a:cubicBezTo>
                    <a:pt x="792" y="67203"/>
                    <a:pt x="3970" y="65122"/>
                    <a:pt x="7148" y="65122"/>
                  </a:cubicBezTo>
                  <a:close/>
                  <a:moveTo>
                    <a:pt x="30463" y="65122"/>
                  </a:moveTo>
                  <a:cubicBezTo>
                    <a:pt x="33638" y="65122"/>
                    <a:pt x="36813" y="67201"/>
                    <a:pt x="36854" y="71362"/>
                  </a:cubicBezTo>
                  <a:cubicBezTo>
                    <a:pt x="36375" y="71257"/>
                    <a:pt x="35893" y="71206"/>
                    <a:pt x="35414" y="71206"/>
                  </a:cubicBezTo>
                  <a:cubicBezTo>
                    <a:pt x="33560" y="71206"/>
                    <a:pt x="31761" y="71973"/>
                    <a:pt x="30465" y="73369"/>
                  </a:cubicBezTo>
                  <a:lnTo>
                    <a:pt x="30465" y="73360"/>
                  </a:lnTo>
                  <a:cubicBezTo>
                    <a:pt x="29191" y="71988"/>
                    <a:pt x="27412" y="71209"/>
                    <a:pt x="25542" y="71209"/>
                  </a:cubicBezTo>
                  <a:cubicBezTo>
                    <a:pt x="25531" y="71209"/>
                    <a:pt x="25520" y="71210"/>
                    <a:pt x="25510" y="71210"/>
                  </a:cubicBezTo>
                  <a:cubicBezTo>
                    <a:pt x="25026" y="71210"/>
                    <a:pt x="24542" y="71254"/>
                    <a:pt x="24067" y="71362"/>
                  </a:cubicBezTo>
                  <a:cubicBezTo>
                    <a:pt x="24107" y="67203"/>
                    <a:pt x="27285" y="65122"/>
                    <a:pt x="30463" y="65122"/>
                  </a:cubicBezTo>
                  <a:close/>
                  <a:moveTo>
                    <a:pt x="129608" y="71351"/>
                  </a:moveTo>
                  <a:cubicBezTo>
                    <a:pt x="130035" y="71351"/>
                    <a:pt x="130466" y="71390"/>
                    <a:pt x="130894" y="71469"/>
                  </a:cubicBezTo>
                  <a:cubicBezTo>
                    <a:pt x="129908" y="72634"/>
                    <a:pt x="129326" y="74140"/>
                    <a:pt x="129415" y="75726"/>
                  </a:cubicBezTo>
                  <a:lnTo>
                    <a:pt x="129406" y="75744"/>
                  </a:lnTo>
                  <a:cubicBezTo>
                    <a:pt x="128156" y="74440"/>
                    <a:pt x="126397" y="73602"/>
                    <a:pt x="124528" y="73602"/>
                  </a:cubicBezTo>
                  <a:cubicBezTo>
                    <a:pt x="124509" y="73602"/>
                    <a:pt x="124489" y="73602"/>
                    <a:pt x="124469" y="73602"/>
                  </a:cubicBezTo>
                  <a:cubicBezTo>
                    <a:pt x="124450" y="73602"/>
                    <a:pt x="124430" y="73602"/>
                    <a:pt x="124410" y="73602"/>
                  </a:cubicBezTo>
                  <a:cubicBezTo>
                    <a:pt x="122541" y="73602"/>
                    <a:pt x="120773" y="74440"/>
                    <a:pt x="119532" y="75744"/>
                  </a:cubicBezTo>
                  <a:cubicBezTo>
                    <a:pt x="119613" y="74149"/>
                    <a:pt x="119030" y="72652"/>
                    <a:pt x="118045" y="71469"/>
                  </a:cubicBezTo>
                  <a:cubicBezTo>
                    <a:pt x="118473" y="71390"/>
                    <a:pt x="118903" y="71351"/>
                    <a:pt x="119331" y="71351"/>
                  </a:cubicBezTo>
                  <a:cubicBezTo>
                    <a:pt x="121264" y="71351"/>
                    <a:pt x="123134" y="72148"/>
                    <a:pt x="124469" y="73593"/>
                  </a:cubicBezTo>
                  <a:cubicBezTo>
                    <a:pt x="125805" y="72148"/>
                    <a:pt x="127675" y="71351"/>
                    <a:pt x="129608" y="71351"/>
                  </a:cubicBezTo>
                  <a:close/>
                  <a:moveTo>
                    <a:pt x="48843" y="71540"/>
                  </a:moveTo>
                  <a:cubicBezTo>
                    <a:pt x="50782" y="71540"/>
                    <a:pt x="52650" y="72343"/>
                    <a:pt x="53995" y="73790"/>
                  </a:cubicBezTo>
                  <a:cubicBezTo>
                    <a:pt x="53975" y="73790"/>
                    <a:pt x="53956" y="73790"/>
                    <a:pt x="53936" y="73790"/>
                  </a:cubicBezTo>
                  <a:cubicBezTo>
                    <a:pt x="52067" y="73790"/>
                    <a:pt x="50299" y="74628"/>
                    <a:pt x="49058" y="75932"/>
                  </a:cubicBezTo>
                  <a:cubicBezTo>
                    <a:pt x="49138" y="74337"/>
                    <a:pt x="48556" y="72840"/>
                    <a:pt x="47561" y="71658"/>
                  </a:cubicBezTo>
                  <a:cubicBezTo>
                    <a:pt x="47989" y="71579"/>
                    <a:pt x="48418" y="71540"/>
                    <a:pt x="48843" y="71540"/>
                  </a:cubicBezTo>
                  <a:close/>
                  <a:moveTo>
                    <a:pt x="59141" y="71540"/>
                  </a:moveTo>
                  <a:cubicBezTo>
                    <a:pt x="59566" y="71540"/>
                    <a:pt x="59994" y="71579"/>
                    <a:pt x="60420" y="71658"/>
                  </a:cubicBezTo>
                  <a:cubicBezTo>
                    <a:pt x="59425" y="72840"/>
                    <a:pt x="58843" y="74346"/>
                    <a:pt x="58932" y="75932"/>
                  </a:cubicBezTo>
                  <a:cubicBezTo>
                    <a:pt x="57682" y="74628"/>
                    <a:pt x="55914" y="73790"/>
                    <a:pt x="54054" y="73790"/>
                  </a:cubicBezTo>
                  <a:cubicBezTo>
                    <a:pt x="54034" y="73790"/>
                    <a:pt x="54015" y="73790"/>
                    <a:pt x="53995" y="73790"/>
                  </a:cubicBezTo>
                  <a:cubicBezTo>
                    <a:pt x="55332" y="72343"/>
                    <a:pt x="57206" y="71540"/>
                    <a:pt x="59141" y="71540"/>
                  </a:cubicBezTo>
                  <a:close/>
                  <a:moveTo>
                    <a:pt x="112810" y="69495"/>
                  </a:moveTo>
                  <a:cubicBezTo>
                    <a:pt x="115985" y="69495"/>
                    <a:pt x="119160" y="71574"/>
                    <a:pt x="119200" y="75735"/>
                  </a:cubicBezTo>
                  <a:cubicBezTo>
                    <a:pt x="118721" y="75630"/>
                    <a:pt x="118239" y="75578"/>
                    <a:pt x="117760" y="75578"/>
                  </a:cubicBezTo>
                  <a:cubicBezTo>
                    <a:pt x="115909" y="75578"/>
                    <a:pt x="114116" y="76343"/>
                    <a:pt x="112821" y="77724"/>
                  </a:cubicBezTo>
                  <a:lnTo>
                    <a:pt x="112812" y="77733"/>
                  </a:lnTo>
                  <a:cubicBezTo>
                    <a:pt x="111530" y="76362"/>
                    <a:pt x="109738" y="75573"/>
                    <a:pt x="107856" y="75573"/>
                  </a:cubicBezTo>
                  <a:cubicBezTo>
                    <a:pt x="107373" y="75573"/>
                    <a:pt x="106889" y="75627"/>
                    <a:pt x="106414" y="75735"/>
                  </a:cubicBezTo>
                  <a:lnTo>
                    <a:pt x="106414" y="75735"/>
                  </a:lnTo>
                  <a:cubicBezTo>
                    <a:pt x="106454" y="71576"/>
                    <a:pt x="109632" y="69495"/>
                    <a:pt x="112810" y="69495"/>
                  </a:cubicBezTo>
                  <a:close/>
                  <a:moveTo>
                    <a:pt x="136139" y="69486"/>
                  </a:moveTo>
                  <a:cubicBezTo>
                    <a:pt x="139313" y="69486"/>
                    <a:pt x="142484" y="71562"/>
                    <a:pt x="142525" y="75717"/>
                  </a:cubicBezTo>
                  <a:lnTo>
                    <a:pt x="142516" y="75735"/>
                  </a:lnTo>
                  <a:cubicBezTo>
                    <a:pt x="142037" y="75630"/>
                    <a:pt x="141554" y="75578"/>
                    <a:pt x="141075" y="75578"/>
                  </a:cubicBezTo>
                  <a:cubicBezTo>
                    <a:pt x="139222" y="75578"/>
                    <a:pt x="137424" y="76345"/>
                    <a:pt x="136136" y="77733"/>
                  </a:cubicBezTo>
                  <a:cubicBezTo>
                    <a:pt x="134854" y="76362"/>
                    <a:pt x="133062" y="75573"/>
                    <a:pt x="131181" y="75573"/>
                  </a:cubicBezTo>
                  <a:cubicBezTo>
                    <a:pt x="130697" y="75573"/>
                    <a:pt x="130213" y="75627"/>
                    <a:pt x="129738" y="75735"/>
                  </a:cubicBezTo>
                  <a:cubicBezTo>
                    <a:pt x="129778" y="71569"/>
                    <a:pt x="132960" y="69486"/>
                    <a:pt x="136139" y="69486"/>
                  </a:cubicBezTo>
                  <a:close/>
                  <a:moveTo>
                    <a:pt x="42333" y="69686"/>
                  </a:moveTo>
                  <a:cubicBezTo>
                    <a:pt x="45509" y="69686"/>
                    <a:pt x="48686" y="71765"/>
                    <a:pt x="48726" y="75923"/>
                  </a:cubicBezTo>
                  <a:cubicBezTo>
                    <a:pt x="48248" y="75818"/>
                    <a:pt x="47765" y="75767"/>
                    <a:pt x="47287" y="75767"/>
                  </a:cubicBezTo>
                  <a:cubicBezTo>
                    <a:pt x="45433" y="75767"/>
                    <a:pt x="43633" y="76534"/>
                    <a:pt x="42337" y="77930"/>
                  </a:cubicBezTo>
                  <a:cubicBezTo>
                    <a:pt x="41056" y="76550"/>
                    <a:pt x="39264" y="75770"/>
                    <a:pt x="37382" y="75770"/>
                  </a:cubicBezTo>
                  <a:cubicBezTo>
                    <a:pt x="36898" y="75770"/>
                    <a:pt x="36415" y="75815"/>
                    <a:pt x="35940" y="75923"/>
                  </a:cubicBezTo>
                  <a:cubicBezTo>
                    <a:pt x="35980" y="71765"/>
                    <a:pt x="39156" y="69686"/>
                    <a:pt x="42333" y="69686"/>
                  </a:cubicBezTo>
                  <a:close/>
                  <a:moveTo>
                    <a:pt x="65651" y="69683"/>
                  </a:moveTo>
                  <a:cubicBezTo>
                    <a:pt x="68826" y="69683"/>
                    <a:pt x="72001" y="71762"/>
                    <a:pt x="72041" y="75923"/>
                  </a:cubicBezTo>
                  <a:cubicBezTo>
                    <a:pt x="71563" y="75818"/>
                    <a:pt x="71081" y="75767"/>
                    <a:pt x="70602" y="75767"/>
                  </a:cubicBezTo>
                  <a:cubicBezTo>
                    <a:pt x="68748" y="75767"/>
                    <a:pt x="66949" y="76534"/>
                    <a:pt x="65653" y="77930"/>
                  </a:cubicBezTo>
                  <a:cubicBezTo>
                    <a:pt x="64371" y="76550"/>
                    <a:pt x="62579" y="75770"/>
                    <a:pt x="60697" y="75770"/>
                  </a:cubicBezTo>
                  <a:cubicBezTo>
                    <a:pt x="60214" y="75770"/>
                    <a:pt x="59730" y="75815"/>
                    <a:pt x="59255" y="75923"/>
                  </a:cubicBezTo>
                  <a:cubicBezTo>
                    <a:pt x="59295" y="71764"/>
                    <a:pt x="62473" y="69683"/>
                    <a:pt x="65651" y="69683"/>
                  </a:cubicBezTo>
                  <a:close/>
                  <a:moveTo>
                    <a:pt x="82884" y="1"/>
                  </a:moveTo>
                  <a:cubicBezTo>
                    <a:pt x="82642" y="699"/>
                    <a:pt x="82534" y="1434"/>
                    <a:pt x="82579" y="2178"/>
                  </a:cubicBezTo>
                  <a:cubicBezTo>
                    <a:pt x="81329" y="875"/>
                    <a:pt x="79570" y="36"/>
                    <a:pt x="77701" y="36"/>
                  </a:cubicBezTo>
                  <a:cubicBezTo>
                    <a:pt x="77681" y="36"/>
                    <a:pt x="77661" y="36"/>
                    <a:pt x="77642" y="36"/>
                  </a:cubicBezTo>
                  <a:cubicBezTo>
                    <a:pt x="77622" y="36"/>
                    <a:pt x="77602" y="36"/>
                    <a:pt x="77582" y="36"/>
                  </a:cubicBezTo>
                  <a:cubicBezTo>
                    <a:pt x="73834" y="36"/>
                    <a:pt x="70494" y="3399"/>
                    <a:pt x="70948" y="7160"/>
                  </a:cubicBezTo>
                  <a:cubicBezTo>
                    <a:pt x="71458" y="7046"/>
                    <a:pt x="71971" y="6991"/>
                    <a:pt x="72481" y="6991"/>
                  </a:cubicBezTo>
                  <a:cubicBezTo>
                    <a:pt x="74418" y="6991"/>
                    <a:pt x="76294" y="7793"/>
                    <a:pt x="77642" y="9248"/>
                  </a:cubicBezTo>
                  <a:cubicBezTo>
                    <a:pt x="77624" y="9248"/>
                    <a:pt x="77606" y="9248"/>
                    <a:pt x="77587" y="9248"/>
                  </a:cubicBezTo>
                  <a:cubicBezTo>
                    <a:pt x="75529" y="9248"/>
                    <a:pt x="73607" y="10256"/>
                    <a:pt x="72355" y="11784"/>
                  </a:cubicBezTo>
                  <a:cubicBezTo>
                    <a:pt x="72756" y="8058"/>
                    <a:pt x="69443" y="4740"/>
                    <a:pt x="65721" y="4740"/>
                  </a:cubicBezTo>
                  <a:cubicBezTo>
                    <a:pt x="65701" y="4740"/>
                    <a:pt x="65682" y="4740"/>
                    <a:pt x="65662" y="4741"/>
                  </a:cubicBezTo>
                  <a:cubicBezTo>
                    <a:pt x="65642" y="4740"/>
                    <a:pt x="65622" y="4740"/>
                    <a:pt x="65602" y="4740"/>
                  </a:cubicBezTo>
                  <a:cubicBezTo>
                    <a:pt x="63733" y="4740"/>
                    <a:pt x="61966" y="5570"/>
                    <a:pt x="60724" y="6873"/>
                  </a:cubicBezTo>
                  <a:cubicBezTo>
                    <a:pt x="60760" y="6138"/>
                    <a:pt x="60662" y="5395"/>
                    <a:pt x="60420" y="4696"/>
                  </a:cubicBezTo>
                  <a:lnTo>
                    <a:pt x="60043" y="4696"/>
                  </a:lnTo>
                  <a:cubicBezTo>
                    <a:pt x="60276" y="5395"/>
                    <a:pt x="60393" y="6130"/>
                    <a:pt x="60393" y="6864"/>
                  </a:cubicBezTo>
                  <a:cubicBezTo>
                    <a:pt x="59920" y="6762"/>
                    <a:pt x="59442" y="6713"/>
                    <a:pt x="58969" y="6713"/>
                  </a:cubicBezTo>
                  <a:cubicBezTo>
                    <a:pt x="57110" y="6713"/>
                    <a:pt x="55305" y="7479"/>
                    <a:pt x="54013" y="8871"/>
                  </a:cubicBezTo>
                  <a:cubicBezTo>
                    <a:pt x="52732" y="7492"/>
                    <a:pt x="50939" y="6712"/>
                    <a:pt x="49058" y="6712"/>
                  </a:cubicBezTo>
                  <a:cubicBezTo>
                    <a:pt x="48574" y="6712"/>
                    <a:pt x="48090" y="6766"/>
                    <a:pt x="47615" y="6864"/>
                  </a:cubicBezTo>
                  <a:cubicBezTo>
                    <a:pt x="47615" y="6130"/>
                    <a:pt x="47732" y="5395"/>
                    <a:pt x="47965" y="4696"/>
                  </a:cubicBezTo>
                  <a:lnTo>
                    <a:pt x="47588" y="4696"/>
                  </a:lnTo>
                  <a:cubicBezTo>
                    <a:pt x="47346" y="5395"/>
                    <a:pt x="47248" y="6138"/>
                    <a:pt x="47284" y="6873"/>
                  </a:cubicBezTo>
                  <a:cubicBezTo>
                    <a:pt x="46049" y="5577"/>
                    <a:pt x="44293" y="4740"/>
                    <a:pt x="42434" y="4740"/>
                  </a:cubicBezTo>
                  <a:cubicBezTo>
                    <a:pt x="42405" y="4740"/>
                    <a:pt x="42376" y="4740"/>
                    <a:pt x="42346" y="4741"/>
                  </a:cubicBezTo>
                  <a:cubicBezTo>
                    <a:pt x="42319" y="4740"/>
                    <a:pt x="42291" y="4740"/>
                    <a:pt x="42263" y="4740"/>
                  </a:cubicBezTo>
                  <a:cubicBezTo>
                    <a:pt x="40287" y="4740"/>
                    <a:pt x="38431" y="5684"/>
                    <a:pt x="37185" y="7124"/>
                  </a:cubicBezTo>
                  <a:cubicBezTo>
                    <a:pt x="37480" y="3457"/>
                    <a:pt x="34193" y="233"/>
                    <a:pt x="30519" y="233"/>
                  </a:cubicBezTo>
                  <a:cubicBezTo>
                    <a:pt x="30504" y="233"/>
                    <a:pt x="30489" y="233"/>
                    <a:pt x="30474" y="234"/>
                  </a:cubicBezTo>
                  <a:cubicBezTo>
                    <a:pt x="30454" y="233"/>
                    <a:pt x="30434" y="233"/>
                    <a:pt x="30415" y="233"/>
                  </a:cubicBezTo>
                  <a:cubicBezTo>
                    <a:pt x="28546" y="233"/>
                    <a:pt x="26787" y="1072"/>
                    <a:pt x="25536" y="2375"/>
                  </a:cubicBezTo>
                  <a:cubicBezTo>
                    <a:pt x="25581" y="1640"/>
                    <a:pt x="25474" y="897"/>
                    <a:pt x="25232" y="198"/>
                  </a:cubicBezTo>
                  <a:lnTo>
                    <a:pt x="24864" y="198"/>
                  </a:lnTo>
                  <a:cubicBezTo>
                    <a:pt x="25088" y="897"/>
                    <a:pt x="25214" y="1631"/>
                    <a:pt x="25214" y="2366"/>
                  </a:cubicBezTo>
                  <a:cubicBezTo>
                    <a:pt x="24739" y="2264"/>
                    <a:pt x="24260" y="2214"/>
                    <a:pt x="23785" y="2214"/>
                  </a:cubicBezTo>
                  <a:cubicBezTo>
                    <a:pt x="21922" y="2214"/>
                    <a:pt x="20117" y="2981"/>
                    <a:pt x="18825" y="4373"/>
                  </a:cubicBezTo>
                  <a:cubicBezTo>
                    <a:pt x="17544" y="2993"/>
                    <a:pt x="15752" y="2214"/>
                    <a:pt x="13870" y="2214"/>
                  </a:cubicBezTo>
                  <a:cubicBezTo>
                    <a:pt x="13386" y="2214"/>
                    <a:pt x="12902" y="2268"/>
                    <a:pt x="12427" y="2366"/>
                  </a:cubicBezTo>
                  <a:cubicBezTo>
                    <a:pt x="12427" y="1631"/>
                    <a:pt x="12544" y="897"/>
                    <a:pt x="12777" y="198"/>
                  </a:cubicBezTo>
                  <a:lnTo>
                    <a:pt x="12382" y="198"/>
                  </a:lnTo>
                  <a:cubicBezTo>
                    <a:pt x="12141" y="897"/>
                    <a:pt x="12042" y="1640"/>
                    <a:pt x="12078" y="2375"/>
                  </a:cubicBezTo>
                  <a:cubicBezTo>
                    <a:pt x="10836" y="1072"/>
                    <a:pt x="9069" y="233"/>
                    <a:pt x="7200" y="233"/>
                  </a:cubicBezTo>
                  <a:cubicBezTo>
                    <a:pt x="7180" y="233"/>
                    <a:pt x="7160" y="233"/>
                    <a:pt x="7141" y="234"/>
                  </a:cubicBezTo>
                  <a:cubicBezTo>
                    <a:pt x="7126" y="233"/>
                    <a:pt x="7111" y="233"/>
                    <a:pt x="7096" y="233"/>
                  </a:cubicBezTo>
                  <a:cubicBezTo>
                    <a:pt x="3342" y="233"/>
                    <a:pt x="1" y="3600"/>
                    <a:pt x="456" y="7366"/>
                  </a:cubicBezTo>
                  <a:cubicBezTo>
                    <a:pt x="966" y="7252"/>
                    <a:pt x="1482" y="7196"/>
                    <a:pt x="1994" y="7196"/>
                  </a:cubicBezTo>
                  <a:cubicBezTo>
                    <a:pt x="3926" y="7196"/>
                    <a:pt x="5804" y="7993"/>
                    <a:pt x="7149" y="9445"/>
                  </a:cubicBezTo>
                  <a:lnTo>
                    <a:pt x="7149" y="9445"/>
                  </a:lnTo>
                  <a:cubicBezTo>
                    <a:pt x="7147" y="9445"/>
                    <a:pt x="7144" y="9445"/>
                    <a:pt x="7141" y="9445"/>
                  </a:cubicBezTo>
                  <a:cubicBezTo>
                    <a:pt x="7121" y="9445"/>
                    <a:pt x="7101" y="9445"/>
                    <a:pt x="7081" y="9445"/>
                  </a:cubicBezTo>
                  <a:cubicBezTo>
                    <a:pt x="3333" y="9445"/>
                    <a:pt x="1" y="12816"/>
                    <a:pt x="456" y="16569"/>
                  </a:cubicBezTo>
                  <a:cubicBezTo>
                    <a:pt x="961" y="16457"/>
                    <a:pt x="1471" y="16403"/>
                    <a:pt x="1977" y="16403"/>
                  </a:cubicBezTo>
                  <a:cubicBezTo>
                    <a:pt x="3909" y="16403"/>
                    <a:pt x="5782" y="17198"/>
                    <a:pt x="7132" y="18647"/>
                  </a:cubicBezTo>
                  <a:cubicBezTo>
                    <a:pt x="7112" y="18647"/>
                    <a:pt x="7092" y="18647"/>
                    <a:pt x="7072" y="18647"/>
                  </a:cubicBezTo>
                  <a:cubicBezTo>
                    <a:pt x="3333" y="18647"/>
                    <a:pt x="1" y="22009"/>
                    <a:pt x="456" y="25771"/>
                  </a:cubicBezTo>
                  <a:cubicBezTo>
                    <a:pt x="965" y="25657"/>
                    <a:pt x="1479" y="25602"/>
                    <a:pt x="1989" y="25602"/>
                  </a:cubicBezTo>
                  <a:cubicBezTo>
                    <a:pt x="3926" y="25602"/>
                    <a:pt x="5802" y="26404"/>
                    <a:pt x="7150" y="27859"/>
                  </a:cubicBezTo>
                  <a:cubicBezTo>
                    <a:pt x="8483" y="26416"/>
                    <a:pt x="10349" y="25613"/>
                    <a:pt x="12278" y="25613"/>
                  </a:cubicBezTo>
                  <a:cubicBezTo>
                    <a:pt x="12709" y="25613"/>
                    <a:pt x="13143" y="25653"/>
                    <a:pt x="13574" y="25735"/>
                  </a:cubicBezTo>
                  <a:cubicBezTo>
                    <a:pt x="12580" y="26909"/>
                    <a:pt x="11997" y="28414"/>
                    <a:pt x="12087" y="30000"/>
                  </a:cubicBezTo>
                  <a:cubicBezTo>
                    <a:pt x="10837" y="28697"/>
                    <a:pt x="9069" y="27867"/>
                    <a:pt x="7209" y="27867"/>
                  </a:cubicBezTo>
                  <a:cubicBezTo>
                    <a:pt x="7189" y="27867"/>
                    <a:pt x="7169" y="27867"/>
                    <a:pt x="7150" y="27868"/>
                  </a:cubicBezTo>
                  <a:cubicBezTo>
                    <a:pt x="7130" y="27867"/>
                    <a:pt x="7110" y="27867"/>
                    <a:pt x="7090" y="27867"/>
                  </a:cubicBezTo>
                  <a:cubicBezTo>
                    <a:pt x="3342" y="27867"/>
                    <a:pt x="1" y="31230"/>
                    <a:pt x="456" y="34991"/>
                  </a:cubicBezTo>
                  <a:cubicBezTo>
                    <a:pt x="968" y="34875"/>
                    <a:pt x="1485" y="34819"/>
                    <a:pt x="1999" y="34819"/>
                  </a:cubicBezTo>
                  <a:cubicBezTo>
                    <a:pt x="3903" y="34819"/>
                    <a:pt x="5755" y="35598"/>
                    <a:pt x="7096" y="37016"/>
                  </a:cubicBezTo>
                  <a:cubicBezTo>
                    <a:pt x="3341" y="37016"/>
                    <a:pt x="8" y="40377"/>
                    <a:pt x="456" y="44140"/>
                  </a:cubicBezTo>
                  <a:cubicBezTo>
                    <a:pt x="968" y="44025"/>
                    <a:pt x="1485" y="43970"/>
                    <a:pt x="1997" y="43970"/>
                  </a:cubicBezTo>
                  <a:cubicBezTo>
                    <a:pt x="3931" y="43970"/>
                    <a:pt x="5804" y="44767"/>
                    <a:pt x="7150" y="46219"/>
                  </a:cubicBezTo>
                  <a:cubicBezTo>
                    <a:pt x="8485" y="44773"/>
                    <a:pt x="10355" y="43977"/>
                    <a:pt x="12288" y="43977"/>
                  </a:cubicBezTo>
                  <a:cubicBezTo>
                    <a:pt x="12715" y="43977"/>
                    <a:pt x="13146" y="44016"/>
                    <a:pt x="13574" y="44095"/>
                  </a:cubicBezTo>
                  <a:cubicBezTo>
                    <a:pt x="12580" y="45278"/>
                    <a:pt x="11997" y="46774"/>
                    <a:pt x="12087" y="48369"/>
                  </a:cubicBezTo>
                  <a:cubicBezTo>
                    <a:pt x="10837" y="47066"/>
                    <a:pt x="9069" y="46227"/>
                    <a:pt x="7208" y="46227"/>
                  </a:cubicBezTo>
                  <a:cubicBezTo>
                    <a:pt x="7189" y="46227"/>
                    <a:pt x="7169" y="46228"/>
                    <a:pt x="7150" y="46228"/>
                  </a:cubicBezTo>
                  <a:cubicBezTo>
                    <a:pt x="7130" y="46228"/>
                    <a:pt x="7110" y="46227"/>
                    <a:pt x="7090" y="46227"/>
                  </a:cubicBezTo>
                  <a:cubicBezTo>
                    <a:pt x="3342" y="46227"/>
                    <a:pt x="1" y="49590"/>
                    <a:pt x="456" y="53351"/>
                  </a:cubicBezTo>
                  <a:cubicBezTo>
                    <a:pt x="966" y="53237"/>
                    <a:pt x="1482" y="53181"/>
                    <a:pt x="1993" y="53181"/>
                  </a:cubicBezTo>
                  <a:cubicBezTo>
                    <a:pt x="3922" y="53181"/>
                    <a:pt x="5795" y="53978"/>
                    <a:pt x="7141" y="55430"/>
                  </a:cubicBezTo>
                  <a:cubicBezTo>
                    <a:pt x="7121" y="55430"/>
                    <a:pt x="7101" y="55430"/>
                    <a:pt x="7081" y="55430"/>
                  </a:cubicBezTo>
                  <a:cubicBezTo>
                    <a:pt x="3333" y="55430"/>
                    <a:pt x="1" y="58792"/>
                    <a:pt x="456" y="62554"/>
                  </a:cubicBezTo>
                  <a:cubicBezTo>
                    <a:pt x="968" y="62439"/>
                    <a:pt x="1485" y="62383"/>
                    <a:pt x="1997" y="62383"/>
                  </a:cubicBezTo>
                  <a:cubicBezTo>
                    <a:pt x="3931" y="62383"/>
                    <a:pt x="5804" y="63180"/>
                    <a:pt x="7150" y="64633"/>
                  </a:cubicBezTo>
                  <a:cubicBezTo>
                    <a:pt x="8485" y="63187"/>
                    <a:pt x="10355" y="62390"/>
                    <a:pt x="12288" y="62390"/>
                  </a:cubicBezTo>
                  <a:cubicBezTo>
                    <a:pt x="12715" y="62390"/>
                    <a:pt x="13146" y="62429"/>
                    <a:pt x="13574" y="62509"/>
                  </a:cubicBezTo>
                  <a:cubicBezTo>
                    <a:pt x="12580" y="63692"/>
                    <a:pt x="11997" y="65188"/>
                    <a:pt x="12087" y="66783"/>
                  </a:cubicBezTo>
                  <a:cubicBezTo>
                    <a:pt x="10837" y="65480"/>
                    <a:pt x="9069" y="64641"/>
                    <a:pt x="7208" y="64641"/>
                  </a:cubicBezTo>
                  <a:cubicBezTo>
                    <a:pt x="7189" y="64641"/>
                    <a:pt x="7169" y="64641"/>
                    <a:pt x="7150" y="64642"/>
                  </a:cubicBezTo>
                  <a:cubicBezTo>
                    <a:pt x="7130" y="64641"/>
                    <a:pt x="7110" y="64641"/>
                    <a:pt x="7090" y="64641"/>
                  </a:cubicBezTo>
                  <a:cubicBezTo>
                    <a:pt x="3342" y="64641"/>
                    <a:pt x="1" y="68004"/>
                    <a:pt x="456" y="71765"/>
                  </a:cubicBezTo>
                  <a:cubicBezTo>
                    <a:pt x="965" y="71651"/>
                    <a:pt x="1479" y="71596"/>
                    <a:pt x="1989" y="71596"/>
                  </a:cubicBezTo>
                  <a:cubicBezTo>
                    <a:pt x="3926" y="71596"/>
                    <a:pt x="5802" y="72399"/>
                    <a:pt x="7150" y="73853"/>
                  </a:cubicBezTo>
                  <a:cubicBezTo>
                    <a:pt x="8483" y="72402"/>
                    <a:pt x="10349" y="71599"/>
                    <a:pt x="12279" y="71599"/>
                  </a:cubicBezTo>
                  <a:cubicBezTo>
                    <a:pt x="12709" y="71599"/>
                    <a:pt x="13143" y="71639"/>
                    <a:pt x="13574" y="71720"/>
                  </a:cubicBezTo>
                  <a:cubicBezTo>
                    <a:pt x="13037" y="72348"/>
                    <a:pt x="12624" y="73082"/>
                    <a:pt x="12365" y="73862"/>
                  </a:cubicBezTo>
                  <a:lnTo>
                    <a:pt x="12741" y="73862"/>
                  </a:lnTo>
                  <a:cubicBezTo>
                    <a:pt x="13637" y="71119"/>
                    <a:pt x="16222" y="69746"/>
                    <a:pt x="18806" y="69746"/>
                  </a:cubicBezTo>
                  <a:cubicBezTo>
                    <a:pt x="21388" y="69746"/>
                    <a:pt x="23969" y="71117"/>
                    <a:pt x="24864" y="73862"/>
                  </a:cubicBezTo>
                  <a:lnTo>
                    <a:pt x="25241" y="73862"/>
                  </a:lnTo>
                  <a:cubicBezTo>
                    <a:pt x="24981" y="73073"/>
                    <a:pt x="24569" y="72339"/>
                    <a:pt x="24031" y="71702"/>
                  </a:cubicBezTo>
                  <a:cubicBezTo>
                    <a:pt x="24457" y="71623"/>
                    <a:pt x="24885" y="71585"/>
                    <a:pt x="25310" y="71585"/>
                  </a:cubicBezTo>
                  <a:cubicBezTo>
                    <a:pt x="27245" y="71585"/>
                    <a:pt x="29120" y="72387"/>
                    <a:pt x="30465" y="73835"/>
                  </a:cubicBezTo>
                  <a:cubicBezTo>
                    <a:pt x="31802" y="72382"/>
                    <a:pt x="33677" y="71582"/>
                    <a:pt x="35611" y="71582"/>
                  </a:cubicBezTo>
                  <a:cubicBezTo>
                    <a:pt x="36087" y="71582"/>
                    <a:pt x="36566" y="71630"/>
                    <a:pt x="37042" y="71729"/>
                  </a:cubicBezTo>
                  <a:cubicBezTo>
                    <a:pt x="36011" y="72993"/>
                    <a:pt x="35438" y="74615"/>
                    <a:pt x="35644" y="76308"/>
                  </a:cubicBezTo>
                  <a:cubicBezTo>
                    <a:pt x="36151" y="76194"/>
                    <a:pt x="36664" y="76139"/>
                    <a:pt x="37173" y="76139"/>
                  </a:cubicBezTo>
                  <a:cubicBezTo>
                    <a:pt x="39108" y="76139"/>
                    <a:pt x="40989" y="76942"/>
                    <a:pt x="42337" y="78396"/>
                  </a:cubicBezTo>
                  <a:cubicBezTo>
                    <a:pt x="43675" y="76948"/>
                    <a:pt x="45548" y="76146"/>
                    <a:pt x="47484" y="76146"/>
                  </a:cubicBezTo>
                  <a:cubicBezTo>
                    <a:pt x="47908" y="76146"/>
                    <a:pt x="48336" y="76184"/>
                    <a:pt x="48762" y="76263"/>
                  </a:cubicBezTo>
                  <a:cubicBezTo>
                    <a:pt x="48224" y="76899"/>
                    <a:pt x="47812" y="77625"/>
                    <a:pt x="47552" y="78414"/>
                  </a:cubicBezTo>
                  <a:lnTo>
                    <a:pt x="47929" y="78414"/>
                  </a:lnTo>
                  <a:cubicBezTo>
                    <a:pt x="48825" y="75666"/>
                    <a:pt x="51408" y="74291"/>
                    <a:pt x="53990" y="74291"/>
                  </a:cubicBezTo>
                  <a:cubicBezTo>
                    <a:pt x="56571" y="74291"/>
                    <a:pt x="59152" y="75664"/>
                    <a:pt x="60052" y="78414"/>
                  </a:cubicBezTo>
                  <a:lnTo>
                    <a:pt x="60438" y="78414"/>
                  </a:lnTo>
                  <a:cubicBezTo>
                    <a:pt x="60169" y="77625"/>
                    <a:pt x="59766" y="76891"/>
                    <a:pt x="59228" y="76263"/>
                  </a:cubicBezTo>
                  <a:cubicBezTo>
                    <a:pt x="59656" y="76184"/>
                    <a:pt x="60087" y="76145"/>
                    <a:pt x="60514" y="76145"/>
                  </a:cubicBezTo>
                  <a:cubicBezTo>
                    <a:pt x="62447" y="76145"/>
                    <a:pt x="64319" y="76941"/>
                    <a:pt x="65662" y="78387"/>
                  </a:cubicBezTo>
                  <a:cubicBezTo>
                    <a:pt x="67002" y="76933"/>
                    <a:pt x="68877" y="76130"/>
                    <a:pt x="70814" y="76130"/>
                  </a:cubicBezTo>
                  <a:cubicBezTo>
                    <a:pt x="71323" y="76130"/>
                    <a:pt x="71837" y="76185"/>
                    <a:pt x="72346" y="76299"/>
                  </a:cubicBezTo>
                  <a:cubicBezTo>
                    <a:pt x="72801" y="72547"/>
                    <a:pt x="69460" y="69175"/>
                    <a:pt x="65712" y="69175"/>
                  </a:cubicBezTo>
                  <a:cubicBezTo>
                    <a:pt x="65698" y="69175"/>
                    <a:pt x="65684" y="69175"/>
                    <a:pt x="65669" y="69175"/>
                  </a:cubicBezTo>
                  <a:lnTo>
                    <a:pt x="65669" y="69175"/>
                  </a:lnTo>
                  <a:cubicBezTo>
                    <a:pt x="67009" y="67731"/>
                    <a:pt x="68871" y="66936"/>
                    <a:pt x="70797" y="66936"/>
                  </a:cubicBezTo>
                  <a:cubicBezTo>
                    <a:pt x="71279" y="66936"/>
                    <a:pt x="71765" y="66986"/>
                    <a:pt x="72248" y="67088"/>
                  </a:cubicBezTo>
                  <a:cubicBezTo>
                    <a:pt x="71271" y="68333"/>
                    <a:pt x="70742" y="69901"/>
                    <a:pt x="70939" y="71559"/>
                  </a:cubicBezTo>
                  <a:cubicBezTo>
                    <a:pt x="71452" y="71445"/>
                    <a:pt x="71968" y="71389"/>
                    <a:pt x="72480" y="71389"/>
                  </a:cubicBezTo>
                  <a:cubicBezTo>
                    <a:pt x="74414" y="71389"/>
                    <a:pt x="76287" y="72186"/>
                    <a:pt x="77633" y="73638"/>
                  </a:cubicBezTo>
                  <a:cubicBezTo>
                    <a:pt x="78970" y="72190"/>
                    <a:pt x="80844" y="71388"/>
                    <a:pt x="82779" y="71388"/>
                  </a:cubicBezTo>
                  <a:cubicBezTo>
                    <a:pt x="83204" y="71388"/>
                    <a:pt x="83632" y="71426"/>
                    <a:pt x="84057" y="71505"/>
                  </a:cubicBezTo>
                  <a:cubicBezTo>
                    <a:pt x="83520" y="72141"/>
                    <a:pt x="83108" y="72867"/>
                    <a:pt x="82848" y="73656"/>
                  </a:cubicBezTo>
                  <a:lnTo>
                    <a:pt x="83224" y="73656"/>
                  </a:lnTo>
                  <a:cubicBezTo>
                    <a:pt x="84120" y="70909"/>
                    <a:pt x="86703" y="69536"/>
                    <a:pt x="89286" y="69536"/>
                  </a:cubicBezTo>
                  <a:cubicBezTo>
                    <a:pt x="91869" y="69536"/>
                    <a:pt x="94452" y="70909"/>
                    <a:pt x="95348" y="73656"/>
                  </a:cubicBezTo>
                  <a:lnTo>
                    <a:pt x="95724" y="73656"/>
                  </a:lnTo>
                  <a:cubicBezTo>
                    <a:pt x="95464" y="72867"/>
                    <a:pt x="95052" y="72141"/>
                    <a:pt x="94514" y="71505"/>
                  </a:cubicBezTo>
                  <a:cubicBezTo>
                    <a:pt x="94942" y="71426"/>
                    <a:pt x="95371" y="71388"/>
                    <a:pt x="95797" y="71388"/>
                  </a:cubicBezTo>
                  <a:cubicBezTo>
                    <a:pt x="97737" y="71388"/>
                    <a:pt x="99611" y="72190"/>
                    <a:pt x="100948" y="73638"/>
                  </a:cubicBezTo>
                  <a:cubicBezTo>
                    <a:pt x="102293" y="72185"/>
                    <a:pt x="104163" y="71385"/>
                    <a:pt x="106095" y="71385"/>
                  </a:cubicBezTo>
                  <a:cubicBezTo>
                    <a:pt x="106570" y="71385"/>
                    <a:pt x="107049" y="71433"/>
                    <a:pt x="107525" y="71532"/>
                  </a:cubicBezTo>
                  <a:cubicBezTo>
                    <a:pt x="106495" y="72796"/>
                    <a:pt x="105921" y="74417"/>
                    <a:pt x="106127" y="76111"/>
                  </a:cubicBezTo>
                  <a:cubicBezTo>
                    <a:pt x="106637" y="75997"/>
                    <a:pt x="107150" y="75942"/>
                    <a:pt x="107660" y="75942"/>
                  </a:cubicBezTo>
                  <a:cubicBezTo>
                    <a:pt x="109597" y="75942"/>
                    <a:pt x="111473" y="76744"/>
                    <a:pt x="112821" y="78199"/>
                  </a:cubicBezTo>
                  <a:cubicBezTo>
                    <a:pt x="114158" y="76751"/>
                    <a:pt x="116031" y="75948"/>
                    <a:pt x="117967" y="75948"/>
                  </a:cubicBezTo>
                  <a:cubicBezTo>
                    <a:pt x="118392" y="75948"/>
                    <a:pt x="118820" y="75987"/>
                    <a:pt x="119245" y="76066"/>
                  </a:cubicBezTo>
                  <a:cubicBezTo>
                    <a:pt x="118708" y="76702"/>
                    <a:pt x="118295" y="77428"/>
                    <a:pt x="118036" y="78217"/>
                  </a:cubicBezTo>
                  <a:lnTo>
                    <a:pt x="118412" y="78217"/>
                  </a:lnTo>
                  <a:cubicBezTo>
                    <a:pt x="119308" y="75474"/>
                    <a:pt x="121893" y="74100"/>
                    <a:pt x="124477" y="74100"/>
                  </a:cubicBezTo>
                  <a:cubicBezTo>
                    <a:pt x="127059" y="74100"/>
                    <a:pt x="129640" y="75471"/>
                    <a:pt x="130536" y="78217"/>
                  </a:cubicBezTo>
                  <a:lnTo>
                    <a:pt x="130912" y="78217"/>
                  </a:lnTo>
                  <a:cubicBezTo>
                    <a:pt x="130652" y="77428"/>
                    <a:pt x="130240" y="76702"/>
                    <a:pt x="129702" y="76066"/>
                  </a:cubicBezTo>
                  <a:cubicBezTo>
                    <a:pt x="130130" y="75987"/>
                    <a:pt x="130558" y="75948"/>
                    <a:pt x="130984" y="75948"/>
                  </a:cubicBezTo>
                  <a:cubicBezTo>
                    <a:pt x="132922" y="75948"/>
                    <a:pt x="134791" y="76751"/>
                    <a:pt x="136136" y="78199"/>
                  </a:cubicBezTo>
                  <a:cubicBezTo>
                    <a:pt x="137484" y="76744"/>
                    <a:pt x="139360" y="75942"/>
                    <a:pt x="141292" y="75942"/>
                  </a:cubicBezTo>
                  <a:cubicBezTo>
                    <a:pt x="141801" y="75942"/>
                    <a:pt x="142313" y="75997"/>
                    <a:pt x="142820" y="76111"/>
                  </a:cubicBezTo>
                  <a:cubicBezTo>
                    <a:pt x="143275" y="72358"/>
                    <a:pt x="139935" y="68987"/>
                    <a:pt x="136195" y="68987"/>
                  </a:cubicBezTo>
                  <a:cubicBezTo>
                    <a:pt x="136175" y="68987"/>
                    <a:pt x="136156" y="68987"/>
                    <a:pt x="136136" y="68987"/>
                  </a:cubicBezTo>
                  <a:cubicBezTo>
                    <a:pt x="136116" y="68987"/>
                    <a:pt x="136096" y="68987"/>
                    <a:pt x="136077" y="68987"/>
                  </a:cubicBezTo>
                  <a:cubicBezTo>
                    <a:pt x="134208" y="68987"/>
                    <a:pt x="132440" y="69825"/>
                    <a:pt x="131199" y="71129"/>
                  </a:cubicBezTo>
                  <a:cubicBezTo>
                    <a:pt x="131279" y="69534"/>
                    <a:pt x="130697" y="68038"/>
                    <a:pt x="129702" y="66855"/>
                  </a:cubicBezTo>
                  <a:cubicBezTo>
                    <a:pt x="130132" y="66775"/>
                    <a:pt x="130564" y="66736"/>
                    <a:pt x="130992" y="66736"/>
                  </a:cubicBezTo>
                  <a:cubicBezTo>
                    <a:pt x="132927" y="66736"/>
                    <a:pt x="134793" y="67533"/>
                    <a:pt x="136136" y="68978"/>
                  </a:cubicBezTo>
                  <a:cubicBezTo>
                    <a:pt x="137482" y="67526"/>
                    <a:pt x="139354" y="66729"/>
                    <a:pt x="141284" y="66729"/>
                  </a:cubicBezTo>
                  <a:cubicBezTo>
                    <a:pt x="141795" y="66729"/>
                    <a:pt x="142310" y="66785"/>
                    <a:pt x="142820" y="66900"/>
                  </a:cubicBezTo>
                  <a:cubicBezTo>
                    <a:pt x="143276" y="63142"/>
                    <a:pt x="139935" y="59776"/>
                    <a:pt x="136189" y="59776"/>
                  </a:cubicBezTo>
                  <a:cubicBezTo>
                    <a:pt x="136175" y="59776"/>
                    <a:pt x="136160" y="59776"/>
                    <a:pt x="136145" y="59776"/>
                  </a:cubicBezTo>
                  <a:cubicBezTo>
                    <a:pt x="137492" y="58329"/>
                    <a:pt x="139362" y="57528"/>
                    <a:pt x="141292" y="57528"/>
                  </a:cubicBezTo>
                  <a:cubicBezTo>
                    <a:pt x="141800" y="57528"/>
                    <a:pt x="142312" y="57583"/>
                    <a:pt x="142820" y="57697"/>
                  </a:cubicBezTo>
                  <a:cubicBezTo>
                    <a:pt x="143275" y="53945"/>
                    <a:pt x="139935" y="50573"/>
                    <a:pt x="136195" y="50573"/>
                  </a:cubicBezTo>
                  <a:cubicBezTo>
                    <a:pt x="136175" y="50573"/>
                    <a:pt x="136156" y="50573"/>
                    <a:pt x="136136" y="50574"/>
                  </a:cubicBezTo>
                  <a:cubicBezTo>
                    <a:pt x="137486" y="49117"/>
                    <a:pt x="139365" y="48320"/>
                    <a:pt x="141300" y="48320"/>
                  </a:cubicBezTo>
                  <a:cubicBezTo>
                    <a:pt x="141806" y="48320"/>
                    <a:pt x="142315" y="48374"/>
                    <a:pt x="142820" y="48486"/>
                  </a:cubicBezTo>
                  <a:cubicBezTo>
                    <a:pt x="143276" y="44728"/>
                    <a:pt x="139935" y="41362"/>
                    <a:pt x="136181" y="41362"/>
                  </a:cubicBezTo>
                  <a:cubicBezTo>
                    <a:pt x="136166" y="41362"/>
                    <a:pt x="136151" y="41362"/>
                    <a:pt x="136136" y="41362"/>
                  </a:cubicBezTo>
                  <a:cubicBezTo>
                    <a:pt x="137483" y="39915"/>
                    <a:pt x="139359" y="39114"/>
                    <a:pt x="141291" y="39114"/>
                  </a:cubicBezTo>
                  <a:cubicBezTo>
                    <a:pt x="141800" y="39114"/>
                    <a:pt x="142312" y="39169"/>
                    <a:pt x="142820" y="39283"/>
                  </a:cubicBezTo>
                  <a:cubicBezTo>
                    <a:pt x="143275" y="35522"/>
                    <a:pt x="139935" y="32159"/>
                    <a:pt x="136195" y="32159"/>
                  </a:cubicBezTo>
                  <a:cubicBezTo>
                    <a:pt x="136175" y="32159"/>
                    <a:pt x="136156" y="32160"/>
                    <a:pt x="136136" y="32160"/>
                  </a:cubicBezTo>
                  <a:cubicBezTo>
                    <a:pt x="136116" y="32160"/>
                    <a:pt x="136096" y="32159"/>
                    <a:pt x="136077" y="32159"/>
                  </a:cubicBezTo>
                  <a:cubicBezTo>
                    <a:pt x="134208" y="32159"/>
                    <a:pt x="132440" y="32998"/>
                    <a:pt x="131199" y="34301"/>
                  </a:cubicBezTo>
                  <a:cubicBezTo>
                    <a:pt x="131279" y="32706"/>
                    <a:pt x="130697" y="31210"/>
                    <a:pt x="129711" y="30027"/>
                  </a:cubicBezTo>
                  <a:cubicBezTo>
                    <a:pt x="130140" y="29948"/>
                    <a:pt x="130570" y="29909"/>
                    <a:pt x="130997" y="29909"/>
                  </a:cubicBezTo>
                  <a:cubicBezTo>
                    <a:pt x="132927" y="29909"/>
                    <a:pt x="134793" y="30705"/>
                    <a:pt x="136136" y="32151"/>
                  </a:cubicBezTo>
                  <a:cubicBezTo>
                    <a:pt x="137482" y="30699"/>
                    <a:pt x="139354" y="29902"/>
                    <a:pt x="141284" y="29902"/>
                  </a:cubicBezTo>
                  <a:cubicBezTo>
                    <a:pt x="141795" y="29902"/>
                    <a:pt x="142310" y="29957"/>
                    <a:pt x="142820" y="30072"/>
                  </a:cubicBezTo>
                  <a:cubicBezTo>
                    <a:pt x="143276" y="26315"/>
                    <a:pt x="139935" y="22948"/>
                    <a:pt x="136189" y="22948"/>
                  </a:cubicBezTo>
                  <a:cubicBezTo>
                    <a:pt x="136175" y="22948"/>
                    <a:pt x="136160" y="22948"/>
                    <a:pt x="136145" y="22948"/>
                  </a:cubicBezTo>
                  <a:cubicBezTo>
                    <a:pt x="137491" y="21496"/>
                    <a:pt x="139358" y="20699"/>
                    <a:pt x="141285" y="20699"/>
                  </a:cubicBezTo>
                  <a:cubicBezTo>
                    <a:pt x="141795" y="20699"/>
                    <a:pt x="142310" y="20755"/>
                    <a:pt x="142820" y="20870"/>
                  </a:cubicBezTo>
                  <a:cubicBezTo>
                    <a:pt x="143275" y="17108"/>
                    <a:pt x="139935" y="13746"/>
                    <a:pt x="136195" y="13746"/>
                  </a:cubicBezTo>
                  <a:cubicBezTo>
                    <a:pt x="136175" y="13746"/>
                    <a:pt x="136156" y="13746"/>
                    <a:pt x="136136" y="13746"/>
                  </a:cubicBezTo>
                  <a:cubicBezTo>
                    <a:pt x="137484" y="12292"/>
                    <a:pt x="139360" y="11489"/>
                    <a:pt x="141292" y="11489"/>
                  </a:cubicBezTo>
                  <a:cubicBezTo>
                    <a:pt x="141801" y="11489"/>
                    <a:pt x="142313" y="11544"/>
                    <a:pt x="142820" y="11658"/>
                  </a:cubicBezTo>
                  <a:cubicBezTo>
                    <a:pt x="143275" y="7906"/>
                    <a:pt x="139935" y="4534"/>
                    <a:pt x="136195" y="4534"/>
                  </a:cubicBezTo>
                  <a:cubicBezTo>
                    <a:pt x="136175" y="4534"/>
                    <a:pt x="136156" y="4534"/>
                    <a:pt x="136136" y="4535"/>
                  </a:cubicBezTo>
                  <a:cubicBezTo>
                    <a:pt x="136116" y="4534"/>
                    <a:pt x="136096" y="4534"/>
                    <a:pt x="136077" y="4534"/>
                  </a:cubicBezTo>
                  <a:cubicBezTo>
                    <a:pt x="134208" y="4534"/>
                    <a:pt x="132440" y="5373"/>
                    <a:pt x="131199" y="6676"/>
                  </a:cubicBezTo>
                  <a:cubicBezTo>
                    <a:pt x="131234" y="5941"/>
                    <a:pt x="131136" y="5198"/>
                    <a:pt x="130894" y="4499"/>
                  </a:cubicBezTo>
                  <a:lnTo>
                    <a:pt x="130518" y="4499"/>
                  </a:lnTo>
                  <a:cubicBezTo>
                    <a:pt x="130751" y="5198"/>
                    <a:pt x="130867" y="5932"/>
                    <a:pt x="130867" y="6667"/>
                  </a:cubicBezTo>
                  <a:cubicBezTo>
                    <a:pt x="130394" y="6565"/>
                    <a:pt x="129917" y="6515"/>
                    <a:pt x="129443" y="6515"/>
                  </a:cubicBezTo>
                  <a:cubicBezTo>
                    <a:pt x="127584" y="6515"/>
                    <a:pt x="125780" y="7282"/>
                    <a:pt x="124487" y="8674"/>
                  </a:cubicBezTo>
                  <a:cubicBezTo>
                    <a:pt x="123206" y="7294"/>
                    <a:pt x="121414" y="6515"/>
                    <a:pt x="119532" y="6515"/>
                  </a:cubicBezTo>
                  <a:cubicBezTo>
                    <a:pt x="119048" y="6515"/>
                    <a:pt x="118564" y="6569"/>
                    <a:pt x="118089" y="6667"/>
                  </a:cubicBezTo>
                  <a:cubicBezTo>
                    <a:pt x="118089" y="5932"/>
                    <a:pt x="118206" y="5198"/>
                    <a:pt x="118439" y="4499"/>
                  </a:cubicBezTo>
                  <a:lnTo>
                    <a:pt x="118063" y="4499"/>
                  </a:lnTo>
                  <a:cubicBezTo>
                    <a:pt x="117821" y="5198"/>
                    <a:pt x="117722" y="5932"/>
                    <a:pt x="117758" y="6676"/>
                  </a:cubicBezTo>
                  <a:cubicBezTo>
                    <a:pt x="116516" y="5373"/>
                    <a:pt x="114749" y="4534"/>
                    <a:pt x="112880" y="4534"/>
                  </a:cubicBezTo>
                  <a:cubicBezTo>
                    <a:pt x="112860" y="4534"/>
                    <a:pt x="112840" y="4534"/>
                    <a:pt x="112821" y="4535"/>
                  </a:cubicBezTo>
                  <a:cubicBezTo>
                    <a:pt x="112802" y="4534"/>
                    <a:pt x="112783" y="4534"/>
                    <a:pt x="112765" y="4534"/>
                  </a:cubicBezTo>
                  <a:cubicBezTo>
                    <a:pt x="110778" y="4534"/>
                    <a:pt x="108911" y="5480"/>
                    <a:pt x="107659" y="6927"/>
                  </a:cubicBezTo>
                  <a:lnTo>
                    <a:pt x="107659" y="6927"/>
                  </a:lnTo>
                  <a:cubicBezTo>
                    <a:pt x="107953" y="3264"/>
                    <a:pt x="104676" y="36"/>
                    <a:pt x="101009" y="36"/>
                  </a:cubicBezTo>
                  <a:cubicBezTo>
                    <a:pt x="100988" y="36"/>
                    <a:pt x="100968" y="36"/>
                    <a:pt x="100948" y="36"/>
                  </a:cubicBezTo>
                  <a:cubicBezTo>
                    <a:pt x="100928" y="36"/>
                    <a:pt x="100908" y="36"/>
                    <a:pt x="100889" y="36"/>
                  </a:cubicBezTo>
                  <a:cubicBezTo>
                    <a:pt x="99020" y="36"/>
                    <a:pt x="97261" y="875"/>
                    <a:pt x="96011" y="2178"/>
                  </a:cubicBezTo>
                  <a:cubicBezTo>
                    <a:pt x="96056" y="1434"/>
                    <a:pt x="95948" y="699"/>
                    <a:pt x="95706" y="1"/>
                  </a:cubicBezTo>
                  <a:lnTo>
                    <a:pt x="95339" y="1"/>
                  </a:lnTo>
                  <a:cubicBezTo>
                    <a:pt x="95563" y="699"/>
                    <a:pt x="95688" y="1434"/>
                    <a:pt x="95688" y="2169"/>
                  </a:cubicBezTo>
                  <a:cubicBezTo>
                    <a:pt x="95213" y="2067"/>
                    <a:pt x="94735" y="2017"/>
                    <a:pt x="94260" y="2017"/>
                  </a:cubicBezTo>
                  <a:cubicBezTo>
                    <a:pt x="92399" y="2017"/>
                    <a:pt x="90599" y="2784"/>
                    <a:pt x="89299" y="4176"/>
                  </a:cubicBezTo>
                  <a:cubicBezTo>
                    <a:pt x="88027" y="2796"/>
                    <a:pt x="86226" y="2017"/>
                    <a:pt x="84344" y="2017"/>
                  </a:cubicBezTo>
                  <a:cubicBezTo>
                    <a:pt x="83860" y="2017"/>
                    <a:pt x="83376" y="2061"/>
                    <a:pt x="82902" y="2169"/>
                  </a:cubicBezTo>
                  <a:cubicBezTo>
                    <a:pt x="82910" y="1434"/>
                    <a:pt x="83027" y="699"/>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sp>
          <p:nvSpPr>
            <p:cNvPr id="539" name="Google Shape;539;p24"/>
            <p:cNvSpPr/>
            <p:nvPr/>
          </p:nvSpPr>
          <p:spPr>
            <a:xfrm>
              <a:off x="6063604" y="2625674"/>
              <a:ext cx="3080076" cy="1683353"/>
            </a:xfrm>
            <a:custGeom>
              <a:avLst/>
              <a:gdLst/>
              <a:ahLst/>
              <a:cxnLst/>
              <a:rect l="l" t="t" r="r" b="b"/>
              <a:pathLst>
                <a:path w="143276" h="78414" extrusionOk="0">
                  <a:moveTo>
                    <a:pt x="84144" y="2392"/>
                  </a:moveTo>
                  <a:cubicBezTo>
                    <a:pt x="86080" y="2392"/>
                    <a:pt x="87955" y="3195"/>
                    <a:pt x="89299" y="4642"/>
                  </a:cubicBezTo>
                  <a:cubicBezTo>
                    <a:pt x="90635" y="3197"/>
                    <a:pt x="92499" y="2400"/>
                    <a:pt x="94430" y="2400"/>
                  </a:cubicBezTo>
                  <a:cubicBezTo>
                    <a:pt x="94856" y="2400"/>
                    <a:pt x="95287" y="2439"/>
                    <a:pt x="95715" y="2518"/>
                  </a:cubicBezTo>
                  <a:cubicBezTo>
                    <a:pt x="94720" y="3692"/>
                    <a:pt x="94138" y="5198"/>
                    <a:pt x="94228" y="6793"/>
                  </a:cubicBezTo>
                  <a:cubicBezTo>
                    <a:pt x="92977" y="5480"/>
                    <a:pt x="91219" y="4651"/>
                    <a:pt x="89350" y="4651"/>
                  </a:cubicBezTo>
                  <a:cubicBezTo>
                    <a:pt x="89330" y="4651"/>
                    <a:pt x="89310" y="4651"/>
                    <a:pt x="89290" y="4651"/>
                  </a:cubicBezTo>
                  <a:cubicBezTo>
                    <a:pt x="89271" y="4651"/>
                    <a:pt x="89251" y="4651"/>
                    <a:pt x="89231" y="4651"/>
                  </a:cubicBezTo>
                  <a:cubicBezTo>
                    <a:pt x="87362" y="4651"/>
                    <a:pt x="85595" y="5489"/>
                    <a:pt x="84353" y="6793"/>
                  </a:cubicBezTo>
                  <a:cubicBezTo>
                    <a:pt x="84434" y="5198"/>
                    <a:pt x="83851" y="3692"/>
                    <a:pt x="82866" y="2518"/>
                  </a:cubicBezTo>
                  <a:lnTo>
                    <a:pt x="82866" y="2509"/>
                  </a:lnTo>
                  <a:cubicBezTo>
                    <a:pt x="83291" y="2430"/>
                    <a:pt x="83719" y="2392"/>
                    <a:pt x="84144" y="2392"/>
                  </a:cubicBezTo>
                  <a:close/>
                  <a:moveTo>
                    <a:pt x="23970" y="2589"/>
                  </a:moveTo>
                  <a:cubicBezTo>
                    <a:pt x="24396" y="2589"/>
                    <a:pt x="24824" y="2628"/>
                    <a:pt x="25250" y="2707"/>
                  </a:cubicBezTo>
                  <a:cubicBezTo>
                    <a:pt x="24255" y="3889"/>
                    <a:pt x="23673" y="5386"/>
                    <a:pt x="23753" y="6981"/>
                  </a:cubicBezTo>
                  <a:cubicBezTo>
                    <a:pt x="22512" y="5677"/>
                    <a:pt x="20744" y="4839"/>
                    <a:pt x="18884" y="4839"/>
                  </a:cubicBezTo>
                  <a:cubicBezTo>
                    <a:pt x="18864" y="4839"/>
                    <a:pt x="18845" y="4839"/>
                    <a:pt x="18825" y="4839"/>
                  </a:cubicBezTo>
                  <a:cubicBezTo>
                    <a:pt x="18805" y="4839"/>
                    <a:pt x="18786" y="4839"/>
                    <a:pt x="18766" y="4839"/>
                  </a:cubicBezTo>
                  <a:cubicBezTo>
                    <a:pt x="16897" y="4839"/>
                    <a:pt x="15129" y="5677"/>
                    <a:pt x="13888" y="6981"/>
                  </a:cubicBezTo>
                  <a:cubicBezTo>
                    <a:pt x="13951" y="5395"/>
                    <a:pt x="13368" y="3898"/>
                    <a:pt x="12382" y="2716"/>
                  </a:cubicBezTo>
                  <a:lnTo>
                    <a:pt x="12391" y="2707"/>
                  </a:lnTo>
                  <a:cubicBezTo>
                    <a:pt x="12818" y="2628"/>
                    <a:pt x="13246" y="2589"/>
                    <a:pt x="13671" y="2589"/>
                  </a:cubicBezTo>
                  <a:cubicBezTo>
                    <a:pt x="15606" y="2589"/>
                    <a:pt x="17481" y="3390"/>
                    <a:pt x="18825" y="4830"/>
                  </a:cubicBezTo>
                  <a:cubicBezTo>
                    <a:pt x="20162" y="3390"/>
                    <a:pt x="22035" y="2589"/>
                    <a:pt x="23970" y="2589"/>
                  </a:cubicBezTo>
                  <a:close/>
                  <a:moveTo>
                    <a:pt x="77636" y="544"/>
                  </a:moveTo>
                  <a:cubicBezTo>
                    <a:pt x="80811" y="544"/>
                    <a:pt x="83986" y="2623"/>
                    <a:pt x="84031" y="6784"/>
                  </a:cubicBezTo>
                  <a:cubicBezTo>
                    <a:pt x="83550" y="6679"/>
                    <a:pt x="83066" y="6627"/>
                    <a:pt x="82585" y="6627"/>
                  </a:cubicBezTo>
                  <a:cubicBezTo>
                    <a:pt x="80728" y="6627"/>
                    <a:pt x="78929" y="7394"/>
                    <a:pt x="77633" y="8782"/>
                  </a:cubicBezTo>
                  <a:cubicBezTo>
                    <a:pt x="76360" y="7411"/>
                    <a:pt x="74559" y="6622"/>
                    <a:pt x="72687" y="6622"/>
                  </a:cubicBezTo>
                  <a:cubicBezTo>
                    <a:pt x="72203" y="6622"/>
                    <a:pt x="71719" y="6676"/>
                    <a:pt x="71244" y="6784"/>
                  </a:cubicBezTo>
                  <a:cubicBezTo>
                    <a:pt x="71284" y="2625"/>
                    <a:pt x="74460" y="544"/>
                    <a:pt x="77636" y="544"/>
                  </a:cubicBezTo>
                  <a:close/>
                  <a:moveTo>
                    <a:pt x="100947" y="544"/>
                  </a:moveTo>
                  <a:cubicBezTo>
                    <a:pt x="104121" y="544"/>
                    <a:pt x="107295" y="2622"/>
                    <a:pt x="107337" y="6782"/>
                  </a:cubicBezTo>
                  <a:lnTo>
                    <a:pt x="107337" y="6782"/>
                  </a:lnTo>
                  <a:cubicBezTo>
                    <a:pt x="106859" y="6678"/>
                    <a:pt x="106378" y="6627"/>
                    <a:pt x="105901" y="6627"/>
                  </a:cubicBezTo>
                  <a:cubicBezTo>
                    <a:pt x="104043" y="6627"/>
                    <a:pt x="102246" y="7394"/>
                    <a:pt x="100957" y="8782"/>
                  </a:cubicBezTo>
                  <a:cubicBezTo>
                    <a:pt x="99676" y="7411"/>
                    <a:pt x="97883" y="6622"/>
                    <a:pt x="96002" y="6622"/>
                  </a:cubicBezTo>
                  <a:cubicBezTo>
                    <a:pt x="95518" y="6622"/>
                    <a:pt x="95034" y="6676"/>
                    <a:pt x="94559" y="6784"/>
                  </a:cubicBezTo>
                  <a:cubicBezTo>
                    <a:pt x="94595" y="2625"/>
                    <a:pt x="97771" y="544"/>
                    <a:pt x="100947" y="544"/>
                  </a:cubicBezTo>
                  <a:close/>
                  <a:moveTo>
                    <a:pt x="7166" y="739"/>
                  </a:moveTo>
                  <a:cubicBezTo>
                    <a:pt x="10341" y="739"/>
                    <a:pt x="13516" y="2815"/>
                    <a:pt x="13556" y="6972"/>
                  </a:cubicBezTo>
                  <a:cubicBezTo>
                    <a:pt x="13079" y="6868"/>
                    <a:pt x="12598" y="6817"/>
                    <a:pt x="12120" y="6817"/>
                  </a:cubicBezTo>
                  <a:cubicBezTo>
                    <a:pt x="10263" y="6817"/>
                    <a:pt x="8460" y="7585"/>
                    <a:pt x="7163" y="8974"/>
                  </a:cubicBezTo>
                  <a:lnTo>
                    <a:pt x="7163" y="8974"/>
                  </a:lnTo>
                  <a:cubicBezTo>
                    <a:pt x="5882" y="7597"/>
                    <a:pt x="4092" y="6819"/>
                    <a:pt x="2212" y="6819"/>
                  </a:cubicBezTo>
                  <a:cubicBezTo>
                    <a:pt x="1728" y="6819"/>
                    <a:pt x="1245" y="6873"/>
                    <a:pt x="770" y="6972"/>
                  </a:cubicBezTo>
                  <a:cubicBezTo>
                    <a:pt x="810" y="2818"/>
                    <a:pt x="3988" y="739"/>
                    <a:pt x="7166" y="739"/>
                  </a:cubicBezTo>
                  <a:close/>
                  <a:moveTo>
                    <a:pt x="30461" y="743"/>
                  </a:moveTo>
                  <a:cubicBezTo>
                    <a:pt x="33632" y="743"/>
                    <a:pt x="36807" y="2818"/>
                    <a:pt x="36853" y="6968"/>
                  </a:cubicBezTo>
                  <a:lnTo>
                    <a:pt x="36853" y="6968"/>
                  </a:lnTo>
                  <a:cubicBezTo>
                    <a:pt x="36386" y="6869"/>
                    <a:pt x="35915" y="6820"/>
                    <a:pt x="35447" y="6820"/>
                  </a:cubicBezTo>
                  <a:cubicBezTo>
                    <a:pt x="33589" y="6820"/>
                    <a:pt x="31784" y="7587"/>
                    <a:pt x="30492" y="8979"/>
                  </a:cubicBezTo>
                  <a:cubicBezTo>
                    <a:pt x="29210" y="7599"/>
                    <a:pt x="27418" y="6819"/>
                    <a:pt x="25536" y="6819"/>
                  </a:cubicBezTo>
                  <a:cubicBezTo>
                    <a:pt x="25053" y="6819"/>
                    <a:pt x="24569" y="6873"/>
                    <a:pt x="24094" y="6972"/>
                  </a:cubicBezTo>
                  <a:cubicBezTo>
                    <a:pt x="24121" y="2820"/>
                    <a:pt x="27289" y="743"/>
                    <a:pt x="30461" y="743"/>
                  </a:cubicBezTo>
                  <a:close/>
                  <a:moveTo>
                    <a:pt x="119326" y="6899"/>
                  </a:moveTo>
                  <a:cubicBezTo>
                    <a:pt x="121263" y="6899"/>
                    <a:pt x="123133" y="7700"/>
                    <a:pt x="124470" y="9149"/>
                  </a:cubicBezTo>
                  <a:lnTo>
                    <a:pt x="124470" y="9149"/>
                  </a:lnTo>
                  <a:cubicBezTo>
                    <a:pt x="124453" y="9149"/>
                    <a:pt x="124436" y="9149"/>
                    <a:pt x="124419" y="9149"/>
                  </a:cubicBezTo>
                  <a:cubicBezTo>
                    <a:pt x="122550" y="9149"/>
                    <a:pt x="120782" y="9987"/>
                    <a:pt x="119541" y="11291"/>
                  </a:cubicBezTo>
                  <a:cubicBezTo>
                    <a:pt x="119622" y="9705"/>
                    <a:pt x="119039" y="8199"/>
                    <a:pt x="118045" y="7017"/>
                  </a:cubicBezTo>
                  <a:cubicBezTo>
                    <a:pt x="118472" y="6938"/>
                    <a:pt x="118901" y="6899"/>
                    <a:pt x="119326" y="6899"/>
                  </a:cubicBezTo>
                  <a:close/>
                  <a:moveTo>
                    <a:pt x="129625" y="6899"/>
                  </a:moveTo>
                  <a:cubicBezTo>
                    <a:pt x="130050" y="6899"/>
                    <a:pt x="130477" y="6938"/>
                    <a:pt x="130903" y="7017"/>
                  </a:cubicBezTo>
                  <a:cubicBezTo>
                    <a:pt x="129908" y="8199"/>
                    <a:pt x="129326" y="9705"/>
                    <a:pt x="129415" y="11291"/>
                  </a:cubicBezTo>
                  <a:cubicBezTo>
                    <a:pt x="128165" y="9987"/>
                    <a:pt x="126397" y="9149"/>
                    <a:pt x="124537" y="9149"/>
                  </a:cubicBezTo>
                  <a:cubicBezTo>
                    <a:pt x="124520" y="9149"/>
                    <a:pt x="124503" y="9149"/>
                    <a:pt x="124487" y="9149"/>
                  </a:cubicBezTo>
                  <a:lnTo>
                    <a:pt x="124487" y="9149"/>
                  </a:lnTo>
                  <a:cubicBezTo>
                    <a:pt x="125823" y="7700"/>
                    <a:pt x="127694" y="6899"/>
                    <a:pt x="129625" y="6899"/>
                  </a:cubicBezTo>
                  <a:close/>
                  <a:moveTo>
                    <a:pt x="82788" y="6997"/>
                  </a:moveTo>
                  <a:cubicBezTo>
                    <a:pt x="83213" y="6997"/>
                    <a:pt x="83641" y="7036"/>
                    <a:pt x="84066" y="7115"/>
                  </a:cubicBezTo>
                  <a:cubicBezTo>
                    <a:pt x="83072" y="8298"/>
                    <a:pt x="82489" y="9794"/>
                    <a:pt x="82579" y="11389"/>
                  </a:cubicBezTo>
                  <a:cubicBezTo>
                    <a:pt x="81329" y="10086"/>
                    <a:pt x="79570" y="9248"/>
                    <a:pt x="77701" y="9248"/>
                  </a:cubicBezTo>
                  <a:cubicBezTo>
                    <a:pt x="77681" y="9248"/>
                    <a:pt x="77661" y="9248"/>
                    <a:pt x="77642" y="9248"/>
                  </a:cubicBezTo>
                  <a:cubicBezTo>
                    <a:pt x="78979" y="7800"/>
                    <a:pt x="80853" y="6997"/>
                    <a:pt x="82788" y="6997"/>
                  </a:cubicBezTo>
                  <a:close/>
                  <a:moveTo>
                    <a:pt x="95819" y="7002"/>
                  </a:moveTo>
                  <a:cubicBezTo>
                    <a:pt x="97748" y="7002"/>
                    <a:pt x="99615" y="7806"/>
                    <a:pt x="100948" y="9257"/>
                  </a:cubicBezTo>
                  <a:cubicBezTo>
                    <a:pt x="100928" y="9257"/>
                    <a:pt x="100908" y="9256"/>
                    <a:pt x="100888" y="9256"/>
                  </a:cubicBezTo>
                  <a:cubicBezTo>
                    <a:pt x="99020" y="9256"/>
                    <a:pt x="97252" y="10086"/>
                    <a:pt x="96011" y="11398"/>
                  </a:cubicBezTo>
                  <a:cubicBezTo>
                    <a:pt x="96100" y="9803"/>
                    <a:pt x="95509" y="8298"/>
                    <a:pt x="94523" y="7124"/>
                  </a:cubicBezTo>
                  <a:cubicBezTo>
                    <a:pt x="94955" y="7042"/>
                    <a:pt x="95388" y="7002"/>
                    <a:pt x="95819" y="7002"/>
                  </a:cubicBezTo>
                  <a:close/>
                  <a:moveTo>
                    <a:pt x="48857" y="7096"/>
                  </a:moveTo>
                  <a:cubicBezTo>
                    <a:pt x="50790" y="7096"/>
                    <a:pt x="52658" y="7899"/>
                    <a:pt x="53995" y="9346"/>
                  </a:cubicBezTo>
                  <a:lnTo>
                    <a:pt x="53995" y="9346"/>
                  </a:lnTo>
                  <a:cubicBezTo>
                    <a:pt x="53978" y="9346"/>
                    <a:pt x="53961" y="9346"/>
                    <a:pt x="53945" y="9346"/>
                  </a:cubicBezTo>
                  <a:cubicBezTo>
                    <a:pt x="52076" y="9346"/>
                    <a:pt x="50308" y="10184"/>
                    <a:pt x="49067" y="11488"/>
                  </a:cubicBezTo>
                  <a:cubicBezTo>
                    <a:pt x="49156" y="9893"/>
                    <a:pt x="48565" y="8388"/>
                    <a:pt x="47579" y="7214"/>
                  </a:cubicBezTo>
                  <a:cubicBezTo>
                    <a:pt x="48005" y="7135"/>
                    <a:pt x="48433" y="7096"/>
                    <a:pt x="48857" y="7096"/>
                  </a:cubicBezTo>
                  <a:close/>
                  <a:moveTo>
                    <a:pt x="59151" y="7096"/>
                  </a:moveTo>
                  <a:cubicBezTo>
                    <a:pt x="59575" y="7096"/>
                    <a:pt x="60003" y="7135"/>
                    <a:pt x="60429" y="7214"/>
                  </a:cubicBezTo>
                  <a:cubicBezTo>
                    <a:pt x="59443" y="8397"/>
                    <a:pt x="58852" y="9893"/>
                    <a:pt x="58941" y="11488"/>
                  </a:cubicBezTo>
                  <a:cubicBezTo>
                    <a:pt x="57700" y="10184"/>
                    <a:pt x="55932" y="9346"/>
                    <a:pt x="54063" y="9346"/>
                  </a:cubicBezTo>
                  <a:cubicBezTo>
                    <a:pt x="54043" y="9346"/>
                    <a:pt x="54024" y="9346"/>
                    <a:pt x="54004" y="9346"/>
                  </a:cubicBezTo>
                  <a:cubicBezTo>
                    <a:pt x="55349" y="7899"/>
                    <a:pt x="57217" y="7096"/>
                    <a:pt x="59151" y="7096"/>
                  </a:cubicBezTo>
                  <a:close/>
                  <a:moveTo>
                    <a:pt x="12288" y="7195"/>
                  </a:moveTo>
                  <a:cubicBezTo>
                    <a:pt x="12712" y="7195"/>
                    <a:pt x="13139" y="7233"/>
                    <a:pt x="13565" y="7312"/>
                  </a:cubicBezTo>
                  <a:cubicBezTo>
                    <a:pt x="12580" y="8495"/>
                    <a:pt x="11997" y="9992"/>
                    <a:pt x="12078" y="11586"/>
                  </a:cubicBezTo>
                  <a:cubicBezTo>
                    <a:pt x="10836" y="10283"/>
                    <a:pt x="9069" y="9445"/>
                    <a:pt x="7200" y="9445"/>
                  </a:cubicBezTo>
                  <a:cubicBezTo>
                    <a:pt x="7183" y="9445"/>
                    <a:pt x="7166" y="9445"/>
                    <a:pt x="7150" y="9445"/>
                  </a:cubicBezTo>
                  <a:lnTo>
                    <a:pt x="7150" y="9445"/>
                  </a:lnTo>
                  <a:cubicBezTo>
                    <a:pt x="8487" y="7997"/>
                    <a:pt x="10354" y="7195"/>
                    <a:pt x="12288" y="7195"/>
                  </a:cubicBezTo>
                  <a:close/>
                  <a:moveTo>
                    <a:pt x="25327" y="7195"/>
                  </a:moveTo>
                  <a:cubicBezTo>
                    <a:pt x="27263" y="7195"/>
                    <a:pt x="29138" y="7997"/>
                    <a:pt x="30483" y="9445"/>
                  </a:cubicBezTo>
                  <a:cubicBezTo>
                    <a:pt x="30463" y="9445"/>
                    <a:pt x="30443" y="9445"/>
                    <a:pt x="30423" y="9445"/>
                  </a:cubicBezTo>
                  <a:cubicBezTo>
                    <a:pt x="28555" y="9445"/>
                    <a:pt x="26787" y="10283"/>
                    <a:pt x="25545" y="11586"/>
                  </a:cubicBezTo>
                  <a:cubicBezTo>
                    <a:pt x="25626" y="10000"/>
                    <a:pt x="25044" y="8495"/>
                    <a:pt x="24049" y="7312"/>
                  </a:cubicBezTo>
                  <a:cubicBezTo>
                    <a:pt x="24475" y="7233"/>
                    <a:pt x="24903" y="7195"/>
                    <a:pt x="25327" y="7195"/>
                  </a:cubicBezTo>
                  <a:close/>
                  <a:moveTo>
                    <a:pt x="35634" y="7192"/>
                  </a:moveTo>
                  <a:cubicBezTo>
                    <a:pt x="36094" y="7192"/>
                    <a:pt x="36556" y="7237"/>
                    <a:pt x="37015" y="7330"/>
                  </a:cubicBezTo>
                  <a:cubicBezTo>
                    <a:pt x="35998" y="8588"/>
                    <a:pt x="35452" y="10173"/>
                    <a:pt x="35641" y="11840"/>
                  </a:cubicBezTo>
                  <a:lnTo>
                    <a:pt x="35641" y="11840"/>
                  </a:lnTo>
                  <a:cubicBezTo>
                    <a:pt x="34389" y="10389"/>
                    <a:pt x="32523" y="9445"/>
                    <a:pt x="30538" y="9445"/>
                  </a:cubicBezTo>
                  <a:cubicBezTo>
                    <a:pt x="30520" y="9445"/>
                    <a:pt x="30501" y="9445"/>
                    <a:pt x="30483" y="9445"/>
                  </a:cubicBezTo>
                  <a:cubicBezTo>
                    <a:pt x="31822" y="7997"/>
                    <a:pt x="33700" y="7192"/>
                    <a:pt x="35634" y="7192"/>
                  </a:cubicBezTo>
                  <a:close/>
                  <a:moveTo>
                    <a:pt x="112820" y="5042"/>
                  </a:moveTo>
                  <a:cubicBezTo>
                    <a:pt x="115994" y="5042"/>
                    <a:pt x="119168" y="7120"/>
                    <a:pt x="119209" y="11280"/>
                  </a:cubicBezTo>
                  <a:lnTo>
                    <a:pt x="119209" y="11280"/>
                  </a:lnTo>
                  <a:cubicBezTo>
                    <a:pt x="118737" y="11179"/>
                    <a:pt x="118262" y="11130"/>
                    <a:pt x="117790" y="11130"/>
                  </a:cubicBezTo>
                  <a:cubicBezTo>
                    <a:pt x="115926" y="11130"/>
                    <a:pt x="114120" y="11897"/>
                    <a:pt x="112821" y="13289"/>
                  </a:cubicBezTo>
                  <a:cubicBezTo>
                    <a:pt x="111548" y="11909"/>
                    <a:pt x="109747" y="11129"/>
                    <a:pt x="107874" y="11129"/>
                  </a:cubicBezTo>
                  <a:cubicBezTo>
                    <a:pt x="107391" y="11129"/>
                    <a:pt x="106898" y="11183"/>
                    <a:pt x="106432" y="11282"/>
                  </a:cubicBezTo>
                  <a:cubicBezTo>
                    <a:pt x="106468" y="7123"/>
                    <a:pt x="109644" y="5042"/>
                    <a:pt x="112820" y="5042"/>
                  </a:cubicBezTo>
                  <a:close/>
                  <a:moveTo>
                    <a:pt x="136135" y="5042"/>
                  </a:moveTo>
                  <a:cubicBezTo>
                    <a:pt x="139310" y="5042"/>
                    <a:pt x="142484" y="7121"/>
                    <a:pt x="142525" y="11282"/>
                  </a:cubicBezTo>
                  <a:cubicBezTo>
                    <a:pt x="142051" y="11180"/>
                    <a:pt x="141574" y="11130"/>
                    <a:pt x="141100" y="11130"/>
                  </a:cubicBezTo>
                  <a:cubicBezTo>
                    <a:pt x="139242" y="11130"/>
                    <a:pt x="137437" y="11897"/>
                    <a:pt x="136145" y="13289"/>
                  </a:cubicBezTo>
                  <a:cubicBezTo>
                    <a:pt x="134863" y="11909"/>
                    <a:pt x="133071" y="11129"/>
                    <a:pt x="131190" y="11129"/>
                  </a:cubicBezTo>
                  <a:cubicBezTo>
                    <a:pt x="130706" y="11129"/>
                    <a:pt x="130222" y="11183"/>
                    <a:pt x="129747" y="11282"/>
                  </a:cubicBezTo>
                  <a:cubicBezTo>
                    <a:pt x="129783" y="7123"/>
                    <a:pt x="132959" y="5042"/>
                    <a:pt x="136135" y="5042"/>
                  </a:cubicBezTo>
                  <a:close/>
                  <a:moveTo>
                    <a:pt x="89293" y="5147"/>
                  </a:moveTo>
                  <a:cubicBezTo>
                    <a:pt x="92468" y="5147"/>
                    <a:pt x="95642" y="7223"/>
                    <a:pt x="95679" y="11378"/>
                  </a:cubicBezTo>
                  <a:lnTo>
                    <a:pt x="95679" y="11378"/>
                  </a:lnTo>
                  <a:cubicBezTo>
                    <a:pt x="95207" y="11278"/>
                    <a:pt x="94731" y="11229"/>
                    <a:pt x="94259" y="11229"/>
                  </a:cubicBezTo>
                  <a:cubicBezTo>
                    <a:pt x="92396" y="11229"/>
                    <a:pt x="90592" y="11995"/>
                    <a:pt x="89299" y="13388"/>
                  </a:cubicBezTo>
                  <a:cubicBezTo>
                    <a:pt x="88018" y="12008"/>
                    <a:pt x="86226" y="11228"/>
                    <a:pt x="84344" y="11228"/>
                  </a:cubicBezTo>
                  <a:cubicBezTo>
                    <a:pt x="83860" y="11228"/>
                    <a:pt x="83376" y="11282"/>
                    <a:pt x="82902" y="11380"/>
                  </a:cubicBezTo>
                  <a:cubicBezTo>
                    <a:pt x="82937" y="7226"/>
                    <a:pt x="86116" y="5147"/>
                    <a:pt x="89293" y="5147"/>
                  </a:cubicBezTo>
                  <a:close/>
                  <a:moveTo>
                    <a:pt x="42334" y="5241"/>
                  </a:moveTo>
                  <a:cubicBezTo>
                    <a:pt x="45504" y="5241"/>
                    <a:pt x="48679" y="7316"/>
                    <a:pt x="48726" y="11466"/>
                  </a:cubicBezTo>
                  <a:lnTo>
                    <a:pt x="48726" y="11466"/>
                  </a:lnTo>
                  <a:cubicBezTo>
                    <a:pt x="48259" y="11367"/>
                    <a:pt x="47788" y="11318"/>
                    <a:pt x="47320" y="11318"/>
                  </a:cubicBezTo>
                  <a:cubicBezTo>
                    <a:pt x="45461" y="11318"/>
                    <a:pt x="43655" y="12085"/>
                    <a:pt x="42355" y="13477"/>
                  </a:cubicBezTo>
                  <a:cubicBezTo>
                    <a:pt x="41083" y="12097"/>
                    <a:pt x="39282" y="11318"/>
                    <a:pt x="37409" y="11318"/>
                  </a:cubicBezTo>
                  <a:cubicBezTo>
                    <a:pt x="36916" y="11318"/>
                    <a:pt x="36432" y="11371"/>
                    <a:pt x="35966" y="11470"/>
                  </a:cubicBezTo>
                  <a:cubicBezTo>
                    <a:pt x="35993" y="7318"/>
                    <a:pt x="39161" y="5241"/>
                    <a:pt x="42334" y="5241"/>
                  </a:cubicBezTo>
                  <a:close/>
                  <a:moveTo>
                    <a:pt x="65648" y="5241"/>
                  </a:moveTo>
                  <a:cubicBezTo>
                    <a:pt x="68820" y="5241"/>
                    <a:pt x="71995" y="7316"/>
                    <a:pt x="72041" y="11466"/>
                  </a:cubicBezTo>
                  <a:lnTo>
                    <a:pt x="72041" y="11466"/>
                  </a:lnTo>
                  <a:cubicBezTo>
                    <a:pt x="71572" y="11367"/>
                    <a:pt x="71100" y="11318"/>
                    <a:pt x="70631" y="11318"/>
                  </a:cubicBezTo>
                  <a:cubicBezTo>
                    <a:pt x="68767" y="11318"/>
                    <a:pt x="66961" y="12085"/>
                    <a:pt x="65662" y="13477"/>
                  </a:cubicBezTo>
                  <a:cubicBezTo>
                    <a:pt x="64389" y="12097"/>
                    <a:pt x="62588" y="11318"/>
                    <a:pt x="60715" y="11318"/>
                  </a:cubicBezTo>
                  <a:cubicBezTo>
                    <a:pt x="60223" y="11318"/>
                    <a:pt x="59739" y="11371"/>
                    <a:pt x="59273" y="11470"/>
                  </a:cubicBezTo>
                  <a:cubicBezTo>
                    <a:pt x="59304" y="7318"/>
                    <a:pt x="62474" y="5241"/>
                    <a:pt x="65648" y="5241"/>
                  </a:cubicBezTo>
                  <a:close/>
                  <a:moveTo>
                    <a:pt x="18806" y="5349"/>
                  </a:moveTo>
                  <a:cubicBezTo>
                    <a:pt x="21976" y="5349"/>
                    <a:pt x="25149" y="7423"/>
                    <a:pt x="25196" y="11574"/>
                  </a:cubicBezTo>
                  <a:lnTo>
                    <a:pt x="25196" y="11574"/>
                  </a:lnTo>
                  <a:cubicBezTo>
                    <a:pt x="24722" y="11471"/>
                    <a:pt x="24244" y="11421"/>
                    <a:pt x="23770" y="11421"/>
                  </a:cubicBezTo>
                  <a:cubicBezTo>
                    <a:pt x="21912" y="11421"/>
                    <a:pt x="20114" y="12189"/>
                    <a:pt x="18825" y="13585"/>
                  </a:cubicBezTo>
                  <a:cubicBezTo>
                    <a:pt x="17544" y="12205"/>
                    <a:pt x="15752" y="11425"/>
                    <a:pt x="13870" y="11425"/>
                  </a:cubicBezTo>
                  <a:cubicBezTo>
                    <a:pt x="13386" y="11425"/>
                    <a:pt x="12902" y="11470"/>
                    <a:pt x="12427" y="11578"/>
                  </a:cubicBezTo>
                  <a:cubicBezTo>
                    <a:pt x="12463" y="7425"/>
                    <a:pt x="15633" y="5349"/>
                    <a:pt x="18806" y="5349"/>
                  </a:cubicBezTo>
                  <a:close/>
                  <a:moveTo>
                    <a:pt x="117949" y="11501"/>
                  </a:moveTo>
                  <a:cubicBezTo>
                    <a:pt x="118380" y="11501"/>
                    <a:pt x="118814" y="11541"/>
                    <a:pt x="119245" y="11622"/>
                  </a:cubicBezTo>
                  <a:cubicBezTo>
                    <a:pt x="118253" y="12794"/>
                    <a:pt x="117671" y="14304"/>
                    <a:pt x="117757" y="15887"/>
                  </a:cubicBezTo>
                  <a:lnTo>
                    <a:pt x="117757" y="15887"/>
                  </a:lnTo>
                  <a:cubicBezTo>
                    <a:pt x="116507" y="14584"/>
                    <a:pt x="114739" y="13746"/>
                    <a:pt x="112880" y="13746"/>
                  </a:cubicBezTo>
                  <a:cubicBezTo>
                    <a:pt x="112860" y="13746"/>
                    <a:pt x="112840" y="13746"/>
                    <a:pt x="112821" y="13746"/>
                  </a:cubicBezTo>
                  <a:cubicBezTo>
                    <a:pt x="114154" y="12303"/>
                    <a:pt x="116020" y="11501"/>
                    <a:pt x="117949" y="11501"/>
                  </a:cubicBezTo>
                  <a:close/>
                  <a:moveTo>
                    <a:pt x="130985" y="11496"/>
                  </a:moveTo>
                  <a:cubicBezTo>
                    <a:pt x="132925" y="11496"/>
                    <a:pt x="134799" y="12298"/>
                    <a:pt x="136136" y="13746"/>
                  </a:cubicBezTo>
                  <a:cubicBezTo>
                    <a:pt x="136116" y="13746"/>
                    <a:pt x="136096" y="13746"/>
                    <a:pt x="136077" y="13746"/>
                  </a:cubicBezTo>
                  <a:cubicBezTo>
                    <a:pt x="134208" y="13746"/>
                    <a:pt x="132440" y="14584"/>
                    <a:pt x="131199" y="15888"/>
                  </a:cubicBezTo>
                  <a:cubicBezTo>
                    <a:pt x="131279" y="14293"/>
                    <a:pt x="130697" y="12796"/>
                    <a:pt x="129702" y="11613"/>
                  </a:cubicBezTo>
                  <a:cubicBezTo>
                    <a:pt x="130130" y="11534"/>
                    <a:pt x="130559" y="11496"/>
                    <a:pt x="130985" y="11496"/>
                  </a:cubicBezTo>
                  <a:close/>
                  <a:moveTo>
                    <a:pt x="84143" y="11612"/>
                  </a:moveTo>
                  <a:cubicBezTo>
                    <a:pt x="86077" y="11612"/>
                    <a:pt x="87946" y="12415"/>
                    <a:pt x="89290" y="13862"/>
                  </a:cubicBezTo>
                  <a:cubicBezTo>
                    <a:pt x="89271" y="13862"/>
                    <a:pt x="89251" y="13862"/>
                    <a:pt x="89231" y="13862"/>
                  </a:cubicBezTo>
                  <a:cubicBezTo>
                    <a:pt x="87362" y="13862"/>
                    <a:pt x="85595" y="14701"/>
                    <a:pt x="84353" y="16004"/>
                  </a:cubicBezTo>
                  <a:cubicBezTo>
                    <a:pt x="84443" y="14409"/>
                    <a:pt x="83851" y="12913"/>
                    <a:pt x="82866" y="11730"/>
                  </a:cubicBezTo>
                  <a:cubicBezTo>
                    <a:pt x="83291" y="11651"/>
                    <a:pt x="83719" y="11612"/>
                    <a:pt x="84143" y="11612"/>
                  </a:cubicBezTo>
                  <a:close/>
                  <a:moveTo>
                    <a:pt x="94437" y="11612"/>
                  </a:moveTo>
                  <a:cubicBezTo>
                    <a:pt x="94861" y="11612"/>
                    <a:pt x="95289" y="11651"/>
                    <a:pt x="95715" y="11730"/>
                  </a:cubicBezTo>
                  <a:cubicBezTo>
                    <a:pt x="94729" y="12913"/>
                    <a:pt x="94138" y="14409"/>
                    <a:pt x="94228" y="16004"/>
                  </a:cubicBezTo>
                  <a:cubicBezTo>
                    <a:pt x="92977" y="14701"/>
                    <a:pt x="91218" y="13862"/>
                    <a:pt x="89350" y="13862"/>
                  </a:cubicBezTo>
                  <a:cubicBezTo>
                    <a:pt x="89330" y="13862"/>
                    <a:pt x="89310" y="13862"/>
                    <a:pt x="89290" y="13862"/>
                  </a:cubicBezTo>
                  <a:lnTo>
                    <a:pt x="89299" y="13853"/>
                  </a:lnTo>
                  <a:cubicBezTo>
                    <a:pt x="90636" y="12414"/>
                    <a:pt x="92504" y="11612"/>
                    <a:pt x="94437" y="11612"/>
                  </a:cubicBezTo>
                  <a:close/>
                  <a:moveTo>
                    <a:pt x="47493" y="11702"/>
                  </a:moveTo>
                  <a:cubicBezTo>
                    <a:pt x="47918" y="11702"/>
                    <a:pt x="48345" y="11740"/>
                    <a:pt x="48771" y="11819"/>
                  </a:cubicBezTo>
                  <a:cubicBezTo>
                    <a:pt x="47772" y="12997"/>
                    <a:pt x="47190" y="14487"/>
                    <a:pt x="47274" y="16083"/>
                  </a:cubicBezTo>
                  <a:lnTo>
                    <a:pt x="47274" y="16083"/>
                  </a:lnTo>
                  <a:cubicBezTo>
                    <a:pt x="46033" y="14786"/>
                    <a:pt x="44269" y="13952"/>
                    <a:pt x="42406" y="13952"/>
                  </a:cubicBezTo>
                  <a:cubicBezTo>
                    <a:pt x="42389" y="13952"/>
                    <a:pt x="42372" y="13952"/>
                    <a:pt x="42355" y="13952"/>
                  </a:cubicBezTo>
                  <a:lnTo>
                    <a:pt x="42355" y="13952"/>
                  </a:lnTo>
                  <a:cubicBezTo>
                    <a:pt x="43693" y="12505"/>
                    <a:pt x="45560" y="11702"/>
                    <a:pt x="47493" y="11702"/>
                  </a:cubicBezTo>
                  <a:close/>
                  <a:moveTo>
                    <a:pt x="60501" y="11702"/>
                  </a:moveTo>
                  <a:cubicBezTo>
                    <a:pt x="62439" y="11702"/>
                    <a:pt x="64308" y="12505"/>
                    <a:pt x="65653" y="13952"/>
                  </a:cubicBezTo>
                  <a:cubicBezTo>
                    <a:pt x="65633" y="13952"/>
                    <a:pt x="65613" y="13952"/>
                    <a:pt x="65593" y="13952"/>
                  </a:cubicBezTo>
                  <a:cubicBezTo>
                    <a:pt x="63725" y="13952"/>
                    <a:pt x="61957" y="14790"/>
                    <a:pt x="60715" y="16094"/>
                  </a:cubicBezTo>
                  <a:cubicBezTo>
                    <a:pt x="60796" y="14499"/>
                    <a:pt x="60214" y="13002"/>
                    <a:pt x="59219" y="11819"/>
                  </a:cubicBezTo>
                  <a:cubicBezTo>
                    <a:pt x="59646" y="11740"/>
                    <a:pt x="60075" y="11702"/>
                    <a:pt x="60501" y="11702"/>
                  </a:cubicBezTo>
                  <a:close/>
                  <a:moveTo>
                    <a:pt x="106098" y="7003"/>
                  </a:moveTo>
                  <a:cubicBezTo>
                    <a:pt x="106560" y="7003"/>
                    <a:pt x="107026" y="7049"/>
                    <a:pt x="107489" y="7142"/>
                  </a:cubicBezTo>
                  <a:cubicBezTo>
                    <a:pt x="106479" y="8394"/>
                    <a:pt x="105932" y="9985"/>
                    <a:pt x="106135" y="11656"/>
                  </a:cubicBezTo>
                  <a:lnTo>
                    <a:pt x="106135" y="11656"/>
                  </a:lnTo>
                  <a:cubicBezTo>
                    <a:pt x="106639" y="11546"/>
                    <a:pt x="107148" y="11492"/>
                    <a:pt x="107652" y="11492"/>
                  </a:cubicBezTo>
                  <a:cubicBezTo>
                    <a:pt x="109592" y="11492"/>
                    <a:pt x="111471" y="12290"/>
                    <a:pt x="112821" y="13746"/>
                  </a:cubicBezTo>
                  <a:cubicBezTo>
                    <a:pt x="112802" y="13746"/>
                    <a:pt x="112783" y="13746"/>
                    <a:pt x="112765" y="13746"/>
                  </a:cubicBezTo>
                  <a:cubicBezTo>
                    <a:pt x="110778" y="13746"/>
                    <a:pt x="108911" y="14691"/>
                    <a:pt x="107659" y="16138"/>
                  </a:cubicBezTo>
                  <a:lnTo>
                    <a:pt x="107659" y="16138"/>
                  </a:lnTo>
                  <a:cubicBezTo>
                    <a:pt x="107785" y="14463"/>
                    <a:pt x="107175" y="12886"/>
                    <a:pt x="106127" y="11658"/>
                  </a:cubicBezTo>
                  <a:cubicBezTo>
                    <a:pt x="106127" y="11658"/>
                    <a:pt x="106128" y="11658"/>
                    <a:pt x="106128" y="11658"/>
                  </a:cubicBezTo>
                  <a:lnTo>
                    <a:pt x="106128" y="11658"/>
                  </a:lnTo>
                  <a:cubicBezTo>
                    <a:pt x="106131" y="11661"/>
                    <a:pt x="106133" y="11664"/>
                    <a:pt x="106136" y="11667"/>
                  </a:cubicBezTo>
                  <a:cubicBezTo>
                    <a:pt x="106136" y="11664"/>
                    <a:pt x="106135" y="11660"/>
                    <a:pt x="106135" y="11656"/>
                  </a:cubicBezTo>
                  <a:lnTo>
                    <a:pt x="106135" y="11656"/>
                  </a:lnTo>
                  <a:cubicBezTo>
                    <a:pt x="106133" y="11657"/>
                    <a:pt x="106130" y="11657"/>
                    <a:pt x="106128" y="11658"/>
                  </a:cubicBezTo>
                  <a:lnTo>
                    <a:pt x="106128" y="11658"/>
                  </a:lnTo>
                  <a:cubicBezTo>
                    <a:pt x="104868" y="10198"/>
                    <a:pt x="102995" y="9256"/>
                    <a:pt x="101004" y="9256"/>
                  </a:cubicBezTo>
                  <a:cubicBezTo>
                    <a:pt x="100985" y="9256"/>
                    <a:pt x="100967" y="9257"/>
                    <a:pt x="100948" y="9257"/>
                  </a:cubicBezTo>
                  <a:cubicBezTo>
                    <a:pt x="102293" y="7803"/>
                    <a:pt x="104164" y="7003"/>
                    <a:pt x="106098" y="7003"/>
                  </a:cubicBezTo>
                  <a:close/>
                  <a:moveTo>
                    <a:pt x="13651" y="11804"/>
                  </a:moveTo>
                  <a:cubicBezTo>
                    <a:pt x="15587" y="11804"/>
                    <a:pt x="17458" y="12604"/>
                    <a:pt x="18799" y="14050"/>
                  </a:cubicBezTo>
                  <a:lnTo>
                    <a:pt x="18799" y="14050"/>
                  </a:lnTo>
                  <a:cubicBezTo>
                    <a:pt x="18788" y="14050"/>
                    <a:pt x="18777" y="14050"/>
                    <a:pt x="18766" y="14050"/>
                  </a:cubicBezTo>
                  <a:cubicBezTo>
                    <a:pt x="16897" y="14050"/>
                    <a:pt x="15129" y="14889"/>
                    <a:pt x="13888" y="16192"/>
                  </a:cubicBezTo>
                  <a:cubicBezTo>
                    <a:pt x="13968" y="14597"/>
                    <a:pt x="13386" y="13101"/>
                    <a:pt x="12391" y="11918"/>
                  </a:cubicBezTo>
                  <a:cubicBezTo>
                    <a:pt x="12811" y="11842"/>
                    <a:pt x="13233" y="11804"/>
                    <a:pt x="13651" y="11804"/>
                  </a:cubicBezTo>
                  <a:close/>
                  <a:moveTo>
                    <a:pt x="23971" y="11800"/>
                  </a:moveTo>
                  <a:cubicBezTo>
                    <a:pt x="24396" y="11800"/>
                    <a:pt x="24824" y="11839"/>
                    <a:pt x="25250" y="11918"/>
                  </a:cubicBezTo>
                  <a:cubicBezTo>
                    <a:pt x="24255" y="13101"/>
                    <a:pt x="23673" y="14597"/>
                    <a:pt x="23753" y="16192"/>
                  </a:cubicBezTo>
                  <a:cubicBezTo>
                    <a:pt x="22512" y="14889"/>
                    <a:pt x="20744" y="14050"/>
                    <a:pt x="18884" y="14050"/>
                  </a:cubicBezTo>
                  <a:cubicBezTo>
                    <a:pt x="18864" y="14050"/>
                    <a:pt x="18845" y="14050"/>
                    <a:pt x="18825" y="14051"/>
                  </a:cubicBezTo>
                  <a:cubicBezTo>
                    <a:pt x="20162" y="12603"/>
                    <a:pt x="22036" y="11800"/>
                    <a:pt x="23971" y="11800"/>
                  </a:cubicBezTo>
                  <a:close/>
                  <a:moveTo>
                    <a:pt x="37191" y="11695"/>
                  </a:moveTo>
                  <a:cubicBezTo>
                    <a:pt x="39126" y="11695"/>
                    <a:pt x="41007" y="12498"/>
                    <a:pt x="42355" y="13952"/>
                  </a:cubicBezTo>
                  <a:lnTo>
                    <a:pt x="42355" y="13952"/>
                  </a:lnTo>
                  <a:cubicBezTo>
                    <a:pt x="42352" y="13952"/>
                    <a:pt x="42349" y="13952"/>
                    <a:pt x="42346" y="13952"/>
                  </a:cubicBezTo>
                  <a:cubicBezTo>
                    <a:pt x="42328" y="13952"/>
                    <a:pt x="42309" y="13952"/>
                    <a:pt x="42291" y="13952"/>
                  </a:cubicBezTo>
                  <a:cubicBezTo>
                    <a:pt x="40304" y="13952"/>
                    <a:pt x="38437" y="14897"/>
                    <a:pt x="37185" y="16344"/>
                  </a:cubicBezTo>
                  <a:cubicBezTo>
                    <a:pt x="37320" y="14669"/>
                    <a:pt x="36710" y="13092"/>
                    <a:pt x="35662" y="11864"/>
                  </a:cubicBezTo>
                  <a:cubicBezTo>
                    <a:pt x="36169" y="11750"/>
                    <a:pt x="36682" y="11695"/>
                    <a:pt x="37191" y="11695"/>
                  </a:cubicBezTo>
                  <a:close/>
                  <a:moveTo>
                    <a:pt x="124477" y="9648"/>
                  </a:moveTo>
                  <a:cubicBezTo>
                    <a:pt x="127652" y="9648"/>
                    <a:pt x="130827" y="11726"/>
                    <a:pt x="130867" y="15888"/>
                  </a:cubicBezTo>
                  <a:cubicBezTo>
                    <a:pt x="130394" y="15786"/>
                    <a:pt x="129917" y="15736"/>
                    <a:pt x="129443" y="15736"/>
                  </a:cubicBezTo>
                  <a:cubicBezTo>
                    <a:pt x="127584" y="15736"/>
                    <a:pt x="125780" y="16502"/>
                    <a:pt x="124487" y="17895"/>
                  </a:cubicBezTo>
                  <a:cubicBezTo>
                    <a:pt x="123206" y="16515"/>
                    <a:pt x="121414" y="15735"/>
                    <a:pt x="119532" y="15735"/>
                  </a:cubicBezTo>
                  <a:cubicBezTo>
                    <a:pt x="119048" y="15735"/>
                    <a:pt x="118564" y="15780"/>
                    <a:pt x="118089" y="15888"/>
                  </a:cubicBezTo>
                  <a:cubicBezTo>
                    <a:pt x="118125" y="11729"/>
                    <a:pt x="121301" y="9648"/>
                    <a:pt x="124477" y="9648"/>
                  </a:cubicBezTo>
                  <a:close/>
                  <a:moveTo>
                    <a:pt x="77633" y="9753"/>
                  </a:moveTo>
                  <a:cubicBezTo>
                    <a:pt x="80805" y="9753"/>
                    <a:pt x="83979" y="11828"/>
                    <a:pt x="84022" y="15982"/>
                  </a:cubicBezTo>
                  <a:lnTo>
                    <a:pt x="84022" y="15982"/>
                  </a:lnTo>
                  <a:cubicBezTo>
                    <a:pt x="83547" y="15880"/>
                    <a:pt x="83069" y="15830"/>
                    <a:pt x="82594" y="15830"/>
                  </a:cubicBezTo>
                  <a:cubicBezTo>
                    <a:pt x="80737" y="15830"/>
                    <a:pt x="78939" y="16596"/>
                    <a:pt x="77651" y="17984"/>
                  </a:cubicBezTo>
                  <a:cubicBezTo>
                    <a:pt x="76369" y="16613"/>
                    <a:pt x="74577" y="15825"/>
                    <a:pt x="72696" y="15825"/>
                  </a:cubicBezTo>
                  <a:cubicBezTo>
                    <a:pt x="72212" y="15825"/>
                    <a:pt x="71728" y="15879"/>
                    <a:pt x="71253" y="15986"/>
                  </a:cubicBezTo>
                  <a:cubicBezTo>
                    <a:pt x="71284" y="11832"/>
                    <a:pt x="74458" y="9753"/>
                    <a:pt x="77633" y="9753"/>
                  </a:cubicBezTo>
                  <a:close/>
                  <a:moveTo>
                    <a:pt x="100947" y="9753"/>
                  </a:moveTo>
                  <a:cubicBezTo>
                    <a:pt x="104122" y="9753"/>
                    <a:pt x="107296" y="11830"/>
                    <a:pt x="107337" y="15986"/>
                  </a:cubicBezTo>
                  <a:cubicBezTo>
                    <a:pt x="106864" y="15884"/>
                    <a:pt x="106386" y="15834"/>
                    <a:pt x="105913" y="15834"/>
                  </a:cubicBezTo>
                  <a:cubicBezTo>
                    <a:pt x="104054" y="15834"/>
                    <a:pt x="102249" y="16601"/>
                    <a:pt x="100957" y="17993"/>
                  </a:cubicBezTo>
                  <a:cubicBezTo>
                    <a:pt x="99676" y="16613"/>
                    <a:pt x="97883" y="15834"/>
                    <a:pt x="96002" y="15834"/>
                  </a:cubicBezTo>
                  <a:cubicBezTo>
                    <a:pt x="95518" y="15834"/>
                    <a:pt x="95034" y="15888"/>
                    <a:pt x="94559" y="15986"/>
                  </a:cubicBezTo>
                  <a:cubicBezTo>
                    <a:pt x="94595" y="11832"/>
                    <a:pt x="97771" y="9753"/>
                    <a:pt x="100947" y="9753"/>
                  </a:cubicBezTo>
                  <a:close/>
                  <a:moveTo>
                    <a:pt x="53999" y="9848"/>
                  </a:moveTo>
                  <a:cubicBezTo>
                    <a:pt x="57176" y="9848"/>
                    <a:pt x="60352" y="11927"/>
                    <a:pt x="60393" y="16085"/>
                  </a:cubicBezTo>
                  <a:cubicBezTo>
                    <a:pt x="59913" y="15980"/>
                    <a:pt x="59429" y="15929"/>
                    <a:pt x="58949" y="15929"/>
                  </a:cubicBezTo>
                  <a:cubicBezTo>
                    <a:pt x="57093" y="15929"/>
                    <a:pt x="55295" y="16694"/>
                    <a:pt x="53999" y="18087"/>
                  </a:cubicBezTo>
                  <a:lnTo>
                    <a:pt x="53999" y="18087"/>
                  </a:lnTo>
                  <a:cubicBezTo>
                    <a:pt x="52718" y="16710"/>
                    <a:pt x="50928" y="15932"/>
                    <a:pt x="49049" y="15932"/>
                  </a:cubicBezTo>
                  <a:cubicBezTo>
                    <a:pt x="48565" y="15932"/>
                    <a:pt x="48081" y="15977"/>
                    <a:pt x="47606" y="16085"/>
                  </a:cubicBezTo>
                  <a:cubicBezTo>
                    <a:pt x="47646" y="11927"/>
                    <a:pt x="50823" y="9848"/>
                    <a:pt x="53999" y="9848"/>
                  </a:cubicBezTo>
                  <a:close/>
                  <a:moveTo>
                    <a:pt x="7166" y="9943"/>
                  </a:moveTo>
                  <a:cubicBezTo>
                    <a:pt x="10341" y="9943"/>
                    <a:pt x="13516" y="12022"/>
                    <a:pt x="13556" y="16183"/>
                  </a:cubicBezTo>
                  <a:cubicBezTo>
                    <a:pt x="13083" y="16081"/>
                    <a:pt x="12605" y="16031"/>
                    <a:pt x="12131" y="16031"/>
                  </a:cubicBezTo>
                  <a:cubicBezTo>
                    <a:pt x="10273" y="16031"/>
                    <a:pt x="8469" y="16796"/>
                    <a:pt x="7176" y="18181"/>
                  </a:cubicBezTo>
                  <a:cubicBezTo>
                    <a:pt x="5901" y="16817"/>
                    <a:pt x="4126" y="16040"/>
                    <a:pt x="2258" y="16040"/>
                  </a:cubicBezTo>
                  <a:cubicBezTo>
                    <a:pt x="2237" y="16040"/>
                    <a:pt x="2216" y="16040"/>
                    <a:pt x="2194" y="16040"/>
                  </a:cubicBezTo>
                  <a:lnTo>
                    <a:pt x="2212" y="16022"/>
                  </a:lnTo>
                  <a:lnTo>
                    <a:pt x="2212" y="16022"/>
                  </a:lnTo>
                  <a:cubicBezTo>
                    <a:pt x="1728" y="16031"/>
                    <a:pt x="1245" y="16076"/>
                    <a:pt x="770" y="16183"/>
                  </a:cubicBezTo>
                  <a:cubicBezTo>
                    <a:pt x="810" y="12024"/>
                    <a:pt x="3988" y="9943"/>
                    <a:pt x="7166" y="9943"/>
                  </a:cubicBezTo>
                  <a:close/>
                  <a:moveTo>
                    <a:pt x="30463" y="9956"/>
                  </a:moveTo>
                  <a:cubicBezTo>
                    <a:pt x="33636" y="9956"/>
                    <a:pt x="36811" y="12033"/>
                    <a:pt x="36854" y="16188"/>
                  </a:cubicBezTo>
                  <a:lnTo>
                    <a:pt x="36854" y="16188"/>
                  </a:lnTo>
                  <a:cubicBezTo>
                    <a:pt x="36379" y="16086"/>
                    <a:pt x="35901" y="16036"/>
                    <a:pt x="35426" y="16036"/>
                  </a:cubicBezTo>
                  <a:cubicBezTo>
                    <a:pt x="33569" y="16036"/>
                    <a:pt x="31771" y="16802"/>
                    <a:pt x="30483" y="18190"/>
                  </a:cubicBezTo>
                  <a:cubicBezTo>
                    <a:pt x="29201" y="16819"/>
                    <a:pt x="27409" y="16031"/>
                    <a:pt x="25528" y="16031"/>
                  </a:cubicBezTo>
                  <a:cubicBezTo>
                    <a:pt x="25044" y="16031"/>
                    <a:pt x="24560" y="16085"/>
                    <a:pt x="24085" y="16192"/>
                  </a:cubicBezTo>
                  <a:cubicBezTo>
                    <a:pt x="24116" y="12034"/>
                    <a:pt x="27288" y="9956"/>
                    <a:pt x="30463" y="9956"/>
                  </a:cubicBezTo>
                  <a:close/>
                  <a:moveTo>
                    <a:pt x="119326" y="16110"/>
                  </a:moveTo>
                  <a:cubicBezTo>
                    <a:pt x="121265" y="16110"/>
                    <a:pt x="123134" y="16913"/>
                    <a:pt x="124478" y="18361"/>
                  </a:cubicBezTo>
                  <a:cubicBezTo>
                    <a:pt x="124458" y="18360"/>
                    <a:pt x="124439" y="18360"/>
                    <a:pt x="124419" y="18360"/>
                  </a:cubicBezTo>
                  <a:cubicBezTo>
                    <a:pt x="122550" y="18360"/>
                    <a:pt x="120782" y="19199"/>
                    <a:pt x="119541" y="20502"/>
                  </a:cubicBezTo>
                  <a:cubicBezTo>
                    <a:pt x="119622" y="18907"/>
                    <a:pt x="119039" y="17411"/>
                    <a:pt x="118045" y="16228"/>
                  </a:cubicBezTo>
                  <a:cubicBezTo>
                    <a:pt x="118472" y="16149"/>
                    <a:pt x="118901" y="16110"/>
                    <a:pt x="119326" y="16110"/>
                  </a:cubicBezTo>
                  <a:close/>
                  <a:moveTo>
                    <a:pt x="129624" y="16110"/>
                  </a:moveTo>
                  <a:cubicBezTo>
                    <a:pt x="130049" y="16110"/>
                    <a:pt x="130477" y="16149"/>
                    <a:pt x="130903" y="16228"/>
                  </a:cubicBezTo>
                  <a:cubicBezTo>
                    <a:pt x="129908" y="17402"/>
                    <a:pt x="129326" y="18907"/>
                    <a:pt x="129415" y="20493"/>
                  </a:cubicBezTo>
                  <a:lnTo>
                    <a:pt x="129415" y="20502"/>
                  </a:lnTo>
                  <a:cubicBezTo>
                    <a:pt x="128165" y="19199"/>
                    <a:pt x="126397" y="18360"/>
                    <a:pt x="124537" y="18360"/>
                  </a:cubicBezTo>
                  <a:cubicBezTo>
                    <a:pt x="124517" y="18360"/>
                    <a:pt x="124498" y="18360"/>
                    <a:pt x="124478" y="18361"/>
                  </a:cubicBezTo>
                  <a:cubicBezTo>
                    <a:pt x="125815" y="16913"/>
                    <a:pt x="127689" y="16110"/>
                    <a:pt x="129624" y="16110"/>
                  </a:cubicBezTo>
                  <a:close/>
                  <a:moveTo>
                    <a:pt x="82783" y="16209"/>
                  </a:moveTo>
                  <a:cubicBezTo>
                    <a:pt x="83207" y="16209"/>
                    <a:pt x="83633" y="16247"/>
                    <a:pt x="84057" y="16327"/>
                  </a:cubicBezTo>
                  <a:cubicBezTo>
                    <a:pt x="83538" y="16945"/>
                    <a:pt x="83135" y="17653"/>
                    <a:pt x="82875" y="18414"/>
                  </a:cubicBezTo>
                  <a:cubicBezTo>
                    <a:pt x="82633" y="19113"/>
                    <a:pt x="82534" y="19848"/>
                    <a:pt x="82570" y="20592"/>
                  </a:cubicBezTo>
                  <a:cubicBezTo>
                    <a:pt x="81322" y="19282"/>
                    <a:pt x="79551" y="18450"/>
                    <a:pt x="77681" y="18450"/>
                  </a:cubicBezTo>
                  <a:cubicBezTo>
                    <a:pt x="77671" y="18450"/>
                    <a:pt x="77661" y="18450"/>
                    <a:pt x="77651" y="18450"/>
                  </a:cubicBezTo>
                  <a:cubicBezTo>
                    <a:pt x="78988" y="17010"/>
                    <a:pt x="80855" y="16209"/>
                    <a:pt x="82783" y="16209"/>
                  </a:cubicBezTo>
                  <a:close/>
                  <a:moveTo>
                    <a:pt x="95788" y="16212"/>
                  </a:moveTo>
                  <a:cubicBezTo>
                    <a:pt x="97720" y="16212"/>
                    <a:pt x="99592" y="17008"/>
                    <a:pt x="100939" y="18450"/>
                  </a:cubicBezTo>
                  <a:cubicBezTo>
                    <a:pt x="100919" y="18450"/>
                    <a:pt x="100900" y="18450"/>
                    <a:pt x="100880" y="18450"/>
                  </a:cubicBezTo>
                  <a:cubicBezTo>
                    <a:pt x="99011" y="18450"/>
                    <a:pt x="97252" y="19288"/>
                    <a:pt x="96011" y="20592"/>
                  </a:cubicBezTo>
                  <a:cubicBezTo>
                    <a:pt x="96047" y="19848"/>
                    <a:pt x="95948" y="19113"/>
                    <a:pt x="95706" y="18414"/>
                  </a:cubicBezTo>
                  <a:cubicBezTo>
                    <a:pt x="95446" y="17653"/>
                    <a:pt x="95043" y="16945"/>
                    <a:pt x="94523" y="16327"/>
                  </a:cubicBezTo>
                  <a:cubicBezTo>
                    <a:pt x="94944" y="16250"/>
                    <a:pt x="95367" y="16212"/>
                    <a:pt x="95788" y="16212"/>
                  </a:cubicBezTo>
                  <a:close/>
                  <a:moveTo>
                    <a:pt x="48848" y="16307"/>
                  </a:moveTo>
                  <a:cubicBezTo>
                    <a:pt x="50780" y="16307"/>
                    <a:pt x="52650" y="17108"/>
                    <a:pt x="53987" y="18558"/>
                  </a:cubicBezTo>
                  <a:lnTo>
                    <a:pt x="53987" y="18558"/>
                  </a:lnTo>
                  <a:cubicBezTo>
                    <a:pt x="53970" y="18558"/>
                    <a:pt x="53953" y="18557"/>
                    <a:pt x="53936" y="18557"/>
                  </a:cubicBezTo>
                  <a:cubicBezTo>
                    <a:pt x="52067" y="18557"/>
                    <a:pt x="50308" y="19396"/>
                    <a:pt x="49058" y="20699"/>
                  </a:cubicBezTo>
                  <a:cubicBezTo>
                    <a:pt x="49147" y="19104"/>
                    <a:pt x="48565" y="17608"/>
                    <a:pt x="47570" y="16425"/>
                  </a:cubicBezTo>
                  <a:cubicBezTo>
                    <a:pt x="47996" y="16346"/>
                    <a:pt x="48423" y="16307"/>
                    <a:pt x="48848" y="16307"/>
                  </a:cubicBezTo>
                  <a:close/>
                  <a:moveTo>
                    <a:pt x="59142" y="16307"/>
                  </a:moveTo>
                  <a:cubicBezTo>
                    <a:pt x="59567" y="16307"/>
                    <a:pt x="59994" y="16346"/>
                    <a:pt x="60420" y="16425"/>
                  </a:cubicBezTo>
                  <a:cubicBezTo>
                    <a:pt x="59425" y="17608"/>
                    <a:pt x="58843" y="19104"/>
                    <a:pt x="58932" y="20699"/>
                  </a:cubicBezTo>
                  <a:cubicBezTo>
                    <a:pt x="57691" y="19396"/>
                    <a:pt x="55923" y="18557"/>
                    <a:pt x="54054" y="18557"/>
                  </a:cubicBezTo>
                  <a:cubicBezTo>
                    <a:pt x="54037" y="18557"/>
                    <a:pt x="54020" y="18558"/>
                    <a:pt x="54003" y="18558"/>
                  </a:cubicBezTo>
                  <a:lnTo>
                    <a:pt x="54003" y="18558"/>
                  </a:lnTo>
                  <a:cubicBezTo>
                    <a:pt x="55340" y="17108"/>
                    <a:pt x="57210" y="16307"/>
                    <a:pt x="59142" y="16307"/>
                  </a:cubicBezTo>
                  <a:close/>
                  <a:moveTo>
                    <a:pt x="25317" y="16414"/>
                  </a:moveTo>
                  <a:cubicBezTo>
                    <a:pt x="27247" y="16414"/>
                    <a:pt x="29113" y="17211"/>
                    <a:pt x="30456" y="18656"/>
                  </a:cubicBezTo>
                  <a:cubicBezTo>
                    <a:pt x="30436" y="18656"/>
                    <a:pt x="30416" y="18656"/>
                    <a:pt x="30397" y="18656"/>
                  </a:cubicBezTo>
                  <a:cubicBezTo>
                    <a:pt x="28528" y="18656"/>
                    <a:pt x="26769" y="19494"/>
                    <a:pt x="25528" y="20789"/>
                  </a:cubicBezTo>
                  <a:cubicBezTo>
                    <a:pt x="25563" y="20054"/>
                    <a:pt x="25456" y="19310"/>
                    <a:pt x="25223" y="18611"/>
                  </a:cubicBezTo>
                  <a:cubicBezTo>
                    <a:pt x="24954" y="17850"/>
                    <a:pt x="24551" y="17142"/>
                    <a:pt x="24031" y="16533"/>
                  </a:cubicBezTo>
                  <a:cubicBezTo>
                    <a:pt x="24460" y="16453"/>
                    <a:pt x="24890" y="16414"/>
                    <a:pt x="25317" y="16414"/>
                  </a:cubicBezTo>
                  <a:close/>
                  <a:moveTo>
                    <a:pt x="12296" y="16415"/>
                  </a:moveTo>
                  <a:cubicBezTo>
                    <a:pt x="12720" y="16415"/>
                    <a:pt x="13148" y="16454"/>
                    <a:pt x="13574" y="16533"/>
                  </a:cubicBezTo>
                  <a:cubicBezTo>
                    <a:pt x="13055" y="17151"/>
                    <a:pt x="12651" y="17850"/>
                    <a:pt x="12391" y="18611"/>
                  </a:cubicBezTo>
                  <a:cubicBezTo>
                    <a:pt x="12150" y="19310"/>
                    <a:pt x="12042" y="20054"/>
                    <a:pt x="12087" y="20789"/>
                  </a:cubicBezTo>
                  <a:lnTo>
                    <a:pt x="12078" y="20798"/>
                  </a:lnTo>
                  <a:cubicBezTo>
                    <a:pt x="10836" y="19494"/>
                    <a:pt x="9077" y="18656"/>
                    <a:pt x="7217" y="18656"/>
                  </a:cubicBezTo>
                  <a:cubicBezTo>
                    <a:pt x="7198" y="18656"/>
                    <a:pt x="7178" y="18656"/>
                    <a:pt x="7159" y="18656"/>
                  </a:cubicBezTo>
                  <a:cubicBezTo>
                    <a:pt x="8496" y="17216"/>
                    <a:pt x="10363" y="16415"/>
                    <a:pt x="12296" y="16415"/>
                  </a:cubicBezTo>
                  <a:close/>
                  <a:moveTo>
                    <a:pt x="106101" y="16205"/>
                  </a:moveTo>
                  <a:cubicBezTo>
                    <a:pt x="106563" y="16205"/>
                    <a:pt x="107027" y="16251"/>
                    <a:pt x="107489" y="16344"/>
                  </a:cubicBezTo>
                  <a:cubicBezTo>
                    <a:pt x="106486" y="17599"/>
                    <a:pt x="105930" y="19194"/>
                    <a:pt x="106136" y="20861"/>
                  </a:cubicBezTo>
                  <a:cubicBezTo>
                    <a:pt x="104879" y="19398"/>
                    <a:pt x="102991" y="18450"/>
                    <a:pt x="100994" y="18450"/>
                  </a:cubicBezTo>
                  <a:cubicBezTo>
                    <a:pt x="100985" y="18450"/>
                    <a:pt x="100975" y="18450"/>
                    <a:pt x="100966" y="18450"/>
                  </a:cubicBezTo>
                  <a:cubicBezTo>
                    <a:pt x="102304" y="17004"/>
                    <a:pt x="104173" y="16205"/>
                    <a:pt x="106101" y="16205"/>
                  </a:cubicBezTo>
                  <a:close/>
                  <a:moveTo>
                    <a:pt x="70810" y="11698"/>
                  </a:moveTo>
                  <a:cubicBezTo>
                    <a:pt x="71303" y="11698"/>
                    <a:pt x="71800" y="11750"/>
                    <a:pt x="72292" y="11855"/>
                  </a:cubicBezTo>
                  <a:cubicBezTo>
                    <a:pt x="71289" y="13110"/>
                    <a:pt x="70742" y="14705"/>
                    <a:pt x="70939" y="16380"/>
                  </a:cubicBezTo>
                  <a:lnTo>
                    <a:pt x="70957" y="16371"/>
                  </a:lnTo>
                  <a:cubicBezTo>
                    <a:pt x="71461" y="16260"/>
                    <a:pt x="71969" y="16205"/>
                    <a:pt x="72473" y="16205"/>
                  </a:cubicBezTo>
                  <a:cubicBezTo>
                    <a:pt x="74401" y="16205"/>
                    <a:pt x="76274" y="17001"/>
                    <a:pt x="77624" y="18450"/>
                  </a:cubicBezTo>
                  <a:cubicBezTo>
                    <a:pt x="77606" y="18450"/>
                    <a:pt x="77588" y="18450"/>
                    <a:pt x="77570" y="18450"/>
                  </a:cubicBezTo>
                  <a:cubicBezTo>
                    <a:pt x="75520" y="18450"/>
                    <a:pt x="73598" y="19458"/>
                    <a:pt x="72346" y="20986"/>
                  </a:cubicBezTo>
                  <a:cubicBezTo>
                    <a:pt x="72738" y="17269"/>
                    <a:pt x="69425" y="13952"/>
                    <a:pt x="65712" y="13952"/>
                  </a:cubicBezTo>
                  <a:cubicBezTo>
                    <a:pt x="65692" y="13952"/>
                    <a:pt x="65673" y="13952"/>
                    <a:pt x="65653" y="13952"/>
                  </a:cubicBezTo>
                  <a:cubicBezTo>
                    <a:pt x="66995" y="12495"/>
                    <a:pt x="68873" y="11698"/>
                    <a:pt x="70810" y="11698"/>
                  </a:cubicBezTo>
                  <a:close/>
                  <a:moveTo>
                    <a:pt x="35592" y="16407"/>
                  </a:moveTo>
                  <a:cubicBezTo>
                    <a:pt x="36059" y="16407"/>
                    <a:pt x="36530" y="16454"/>
                    <a:pt x="36997" y="16551"/>
                  </a:cubicBezTo>
                  <a:cubicBezTo>
                    <a:pt x="36004" y="17802"/>
                    <a:pt x="35449" y="19385"/>
                    <a:pt x="35643" y="21056"/>
                  </a:cubicBezTo>
                  <a:lnTo>
                    <a:pt x="35643" y="21056"/>
                  </a:lnTo>
                  <a:cubicBezTo>
                    <a:pt x="34391" y="19601"/>
                    <a:pt x="32515" y="18647"/>
                    <a:pt x="30529" y="18647"/>
                  </a:cubicBezTo>
                  <a:cubicBezTo>
                    <a:pt x="30511" y="18647"/>
                    <a:pt x="30492" y="18647"/>
                    <a:pt x="30474" y="18647"/>
                  </a:cubicBezTo>
                  <a:cubicBezTo>
                    <a:pt x="31808" y="17205"/>
                    <a:pt x="33669" y="16407"/>
                    <a:pt x="35592" y="16407"/>
                  </a:cubicBezTo>
                  <a:close/>
                  <a:moveTo>
                    <a:pt x="112821" y="14253"/>
                  </a:moveTo>
                  <a:cubicBezTo>
                    <a:pt x="115997" y="14253"/>
                    <a:pt x="119174" y="16332"/>
                    <a:pt x="119218" y="20493"/>
                  </a:cubicBezTo>
                  <a:cubicBezTo>
                    <a:pt x="118738" y="20388"/>
                    <a:pt x="118254" y="20337"/>
                    <a:pt x="117773" y="20337"/>
                  </a:cubicBezTo>
                  <a:cubicBezTo>
                    <a:pt x="115916" y="20337"/>
                    <a:pt x="114116" y="21103"/>
                    <a:pt x="112821" y="22491"/>
                  </a:cubicBezTo>
                  <a:cubicBezTo>
                    <a:pt x="111548" y="21120"/>
                    <a:pt x="109756" y="20332"/>
                    <a:pt x="107874" y="20332"/>
                  </a:cubicBezTo>
                  <a:cubicBezTo>
                    <a:pt x="107391" y="20332"/>
                    <a:pt x="106907" y="20386"/>
                    <a:pt x="106432" y="20493"/>
                  </a:cubicBezTo>
                  <a:cubicBezTo>
                    <a:pt x="106468" y="16334"/>
                    <a:pt x="109644" y="14253"/>
                    <a:pt x="112821" y="14253"/>
                  </a:cubicBezTo>
                  <a:close/>
                  <a:moveTo>
                    <a:pt x="136138" y="14252"/>
                  </a:moveTo>
                  <a:cubicBezTo>
                    <a:pt x="139311" y="14252"/>
                    <a:pt x="142484" y="16329"/>
                    <a:pt x="142525" y="20484"/>
                  </a:cubicBezTo>
                  <a:lnTo>
                    <a:pt x="142525" y="20493"/>
                  </a:lnTo>
                  <a:cubicBezTo>
                    <a:pt x="142051" y="20391"/>
                    <a:pt x="141574" y="20341"/>
                    <a:pt x="141100" y="20341"/>
                  </a:cubicBezTo>
                  <a:cubicBezTo>
                    <a:pt x="139242" y="20341"/>
                    <a:pt x="137437" y="21108"/>
                    <a:pt x="136145" y="22500"/>
                  </a:cubicBezTo>
                  <a:cubicBezTo>
                    <a:pt x="134871" y="21128"/>
                    <a:pt x="133091" y="20341"/>
                    <a:pt x="131221" y="20341"/>
                  </a:cubicBezTo>
                  <a:cubicBezTo>
                    <a:pt x="131211" y="20341"/>
                    <a:pt x="131200" y="20341"/>
                    <a:pt x="131190" y="20341"/>
                  </a:cubicBezTo>
                  <a:cubicBezTo>
                    <a:pt x="130706" y="20341"/>
                    <a:pt x="130222" y="20386"/>
                    <a:pt x="129747" y="20493"/>
                  </a:cubicBezTo>
                  <a:cubicBezTo>
                    <a:pt x="129783" y="16333"/>
                    <a:pt x="132960" y="14252"/>
                    <a:pt x="136138" y="14252"/>
                  </a:cubicBezTo>
                  <a:close/>
                  <a:moveTo>
                    <a:pt x="89290" y="14357"/>
                  </a:moveTo>
                  <a:cubicBezTo>
                    <a:pt x="91871" y="14357"/>
                    <a:pt x="94452" y="15731"/>
                    <a:pt x="95348" y="18477"/>
                  </a:cubicBezTo>
                  <a:cubicBezTo>
                    <a:pt x="95572" y="19158"/>
                    <a:pt x="95679" y="19866"/>
                    <a:pt x="95688" y="20583"/>
                  </a:cubicBezTo>
                  <a:cubicBezTo>
                    <a:pt x="95213" y="20481"/>
                    <a:pt x="94734" y="20431"/>
                    <a:pt x="94259" y="20431"/>
                  </a:cubicBezTo>
                  <a:cubicBezTo>
                    <a:pt x="92398" y="20431"/>
                    <a:pt x="90599" y="21196"/>
                    <a:pt x="89299" y="22581"/>
                  </a:cubicBezTo>
                  <a:cubicBezTo>
                    <a:pt x="88025" y="21218"/>
                    <a:pt x="86246" y="20430"/>
                    <a:pt x="84376" y="20430"/>
                  </a:cubicBezTo>
                  <a:cubicBezTo>
                    <a:pt x="84365" y="20430"/>
                    <a:pt x="84355" y="20430"/>
                    <a:pt x="84344" y="20430"/>
                  </a:cubicBezTo>
                  <a:cubicBezTo>
                    <a:pt x="83860" y="20430"/>
                    <a:pt x="83376" y="20475"/>
                    <a:pt x="82902" y="20583"/>
                  </a:cubicBezTo>
                  <a:cubicBezTo>
                    <a:pt x="82902" y="19866"/>
                    <a:pt x="83018" y="19158"/>
                    <a:pt x="83233" y="18477"/>
                  </a:cubicBezTo>
                  <a:cubicBezTo>
                    <a:pt x="84129" y="15731"/>
                    <a:pt x="86710" y="14357"/>
                    <a:pt x="89290" y="14357"/>
                  </a:cubicBezTo>
                  <a:close/>
                  <a:moveTo>
                    <a:pt x="42333" y="14454"/>
                  </a:moveTo>
                  <a:cubicBezTo>
                    <a:pt x="45509" y="14454"/>
                    <a:pt x="48686" y="16533"/>
                    <a:pt x="48726" y="20690"/>
                  </a:cubicBezTo>
                  <a:cubicBezTo>
                    <a:pt x="48246" y="20585"/>
                    <a:pt x="47763" y="20534"/>
                    <a:pt x="47283" y="20534"/>
                  </a:cubicBezTo>
                  <a:cubicBezTo>
                    <a:pt x="45427" y="20534"/>
                    <a:pt x="43633" y="21302"/>
                    <a:pt x="42337" y="22697"/>
                  </a:cubicBezTo>
                  <a:cubicBezTo>
                    <a:pt x="41063" y="21325"/>
                    <a:pt x="39284" y="20538"/>
                    <a:pt x="37414" y="20538"/>
                  </a:cubicBezTo>
                  <a:cubicBezTo>
                    <a:pt x="37403" y="20538"/>
                    <a:pt x="37393" y="20538"/>
                    <a:pt x="37382" y="20538"/>
                  </a:cubicBezTo>
                  <a:cubicBezTo>
                    <a:pt x="36898" y="20538"/>
                    <a:pt x="36415" y="20583"/>
                    <a:pt x="35940" y="20690"/>
                  </a:cubicBezTo>
                  <a:cubicBezTo>
                    <a:pt x="35980" y="16533"/>
                    <a:pt x="39156" y="14454"/>
                    <a:pt x="42333" y="14454"/>
                  </a:cubicBezTo>
                  <a:close/>
                  <a:moveTo>
                    <a:pt x="65648" y="14454"/>
                  </a:moveTo>
                  <a:cubicBezTo>
                    <a:pt x="68825" y="14454"/>
                    <a:pt x="72001" y="16533"/>
                    <a:pt x="72041" y="20690"/>
                  </a:cubicBezTo>
                  <a:cubicBezTo>
                    <a:pt x="71563" y="20585"/>
                    <a:pt x="71081" y="20534"/>
                    <a:pt x="70602" y="20534"/>
                  </a:cubicBezTo>
                  <a:cubicBezTo>
                    <a:pt x="68748" y="20534"/>
                    <a:pt x="66949" y="21302"/>
                    <a:pt x="65653" y="22697"/>
                  </a:cubicBezTo>
                  <a:cubicBezTo>
                    <a:pt x="64378" y="21325"/>
                    <a:pt x="62599" y="20538"/>
                    <a:pt x="60729" y="20538"/>
                  </a:cubicBezTo>
                  <a:cubicBezTo>
                    <a:pt x="60719" y="20538"/>
                    <a:pt x="60708" y="20538"/>
                    <a:pt x="60697" y="20538"/>
                  </a:cubicBezTo>
                  <a:cubicBezTo>
                    <a:pt x="60214" y="20538"/>
                    <a:pt x="59730" y="20583"/>
                    <a:pt x="59255" y="20690"/>
                  </a:cubicBezTo>
                  <a:cubicBezTo>
                    <a:pt x="59295" y="16533"/>
                    <a:pt x="62472" y="14454"/>
                    <a:pt x="65648" y="14454"/>
                  </a:cubicBezTo>
                  <a:close/>
                  <a:moveTo>
                    <a:pt x="18806" y="14558"/>
                  </a:moveTo>
                  <a:cubicBezTo>
                    <a:pt x="21388" y="14558"/>
                    <a:pt x="23969" y="15929"/>
                    <a:pt x="24864" y="18674"/>
                  </a:cubicBezTo>
                  <a:cubicBezTo>
                    <a:pt x="25079" y="19355"/>
                    <a:pt x="25196" y="20063"/>
                    <a:pt x="25196" y="20780"/>
                  </a:cubicBezTo>
                  <a:cubicBezTo>
                    <a:pt x="24718" y="20675"/>
                    <a:pt x="24235" y="20624"/>
                    <a:pt x="23756" y="20624"/>
                  </a:cubicBezTo>
                  <a:cubicBezTo>
                    <a:pt x="21903" y="20624"/>
                    <a:pt x="20103" y="21391"/>
                    <a:pt x="18807" y="22787"/>
                  </a:cubicBezTo>
                  <a:cubicBezTo>
                    <a:pt x="17535" y="21407"/>
                    <a:pt x="15734" y="20628"/>
                    <a:pt x="13861" y="20628"/>
                  </a:cubicBezTo>
                  <a:cubicBezTo>
                    <a:pt x="13368" y="20628"/>
                    <a:pt x="12884" y="20672"/>
                    <a:pt x="12409" y="20780"/>
                  </a:cubicBezTo>
                  <a:cubicBezTo>
                    <a:pt x="12418" y="20063"/>
                    <a:pt x="12526" y="19355"/>
                    <a:pt x="12741" y="18674"/>
                  </a:cubicBezTo>
                  <a:cubicBezTo>
                    <a:pt x="13637" y="15931"/>
                    <a:pt x="16222" y="14558"/>
                    <a:pt x="18806" y="14558"/>
                  </a:cubicBezTo>
                  <a:close/>
                  <a:moveTo>
                    <a:pt x="117964" y="20706"/>
                  </a:moveTo>
                  <a:cubicBezTo>
                    <a:pt x="118390" y="20706"/>
                    <a:pt x="118819" y="20745"/>
                    <a:pt x="119245" y="20825"/>
                  </a:cubicBezTo>
                  <a:cubicBezTo>
                    <a:pt x="118726" y="21443"/>
                    <a:pt x="118322" y="22151"/>
                    <a:pt x="118063" y="22913"/>
                  </a:cubicBezTo>
                  <a:lnTo>
                    <a:pt x="118063" y="22904"/>
                  </a:lnTo>
                  <a:cubicBezTo>
                    <a:pt x="117821" y="23611"/>
                    <a:pt x="117722" y="24346"/>
                    <a:pt x="117758" y="25090"/>
                  </a:cubicBezTo>
                  <a:cubicBezTo>
                    <a:pt x="116516" y="23786"/>
                    <a:pt x="114757" y="22948"/>
                    <a:pt x="112897" y="22948"/>
                  </a:cubicBezTo>
                  <a:cubicBezTo>
                    <a:pt x="112878" y="22948"/>
                    <a:pt x="112858" y="22948"/>
                    <a:pt x="112839" y="22948"/>
                  </a:cubicBezTo>
                  <a:cubicBezTo>
                    <a:pt x="114174" y="21503"/>
                    <a:pt x="116038" y="20706"/>
                    <a:pt x="117964" y="20706"/>
                  </a:cubicBezTo>
                  <a:close/>
                  <a:moveTo>
                    <a:pt x="130993" y="20706"/>
                  </a:moveTo>
                  <a:cubicBezTo>
                    <a:pt x="132921" y="20706"/>
                    <a:pt x="134791" y="21503"/>
                    <a:pt x="136127" y="22948"/>
                  </a:cubicBezTo>
                  <a:cubicBezTo>
                    <a:pt x="136107" y="22948"/>
                    <a:pt x="136088" y="22948"/>
                    <a:pt x="136068" y="22948"/>
                  </a:cubicBezTo>
                  <a:cubicBezTo>
                    <a:pt x="134208" y="22948"/>
                    <a:pt x="132440" y="23786"/>
                    <a:pt x="131199" y="25090"/>
                  </a:cubicBezTo>
                  <a:cubicBezTo>
                    <a:pt x="131234" y="24346"/>
                    <a:pt x="131136" y="23611"/>
                    <a:pt x="130894" y="22913"/>
                  </a:cubicBezTo>
                  <a:lnTo>
                    <a:pt x="130894" y="22904"/>
                  </a:lnTo>
                  <a:cubicBezTo>
                    <a:pt x="130634" y="22142"/>
                    <a:pt x="130231" y="21443"/>
                    <a:pt x="129711" y="20825"/>
                  </a:cubicBezTo>
                  <a:cubicBezTo>
                    <a:pt x="130138" y="20745"/>
                    <a:pt x="130567" y="20706"/>
                    <a:pt x="130993" y="20706"/>
                  </a:cubicBezTo>
                  <a:close/>
                  <a:moveTo>
                    <a:pt x="84135" y="20797"/>
                  </a:moveTo>
                  <a:cubicBezTo>
                    <a:pt x="86071" y="20797"/>
                    <a:pt x="87946" y="21599"/>
                    <a:pt x="89290" y="23047"/>
                  </a:cubicBezTo>
                  <a:cubicBezTo>
                    <a:pt x="90626" y="21601"/>
                    <a:pt x="92496" y="20805"/>
                    <a:pt x="94429" y="20805"/>
                  </a:cubicBezTo>
                  <a:cubicBezTo>
                    <a:pt x="94856" y="20805"/>
                    <a:pt x="95287" y="20844"/>
                    <a:pt x="95715" y="20923"/>
                  </a:cubicBezTo>
                  <a:cubicBezTo>
                    <a:pt x="94720" y="22106"/>
                    <a:pt x="94138" y="23602"/>
                    <a:pt x="94228" y="25197"/>
                  </a:cubicBezTo>
                  <a:cubicBezTo>
                    <a:pt x="92977" y="23894"/>
                    <a:pt x="91218" y="23056"/>
                    <a:pt x="89350" y="23056"/>
                  </a:cubicBezTo>
                  <a:cubicBezTo>
                    <a:pt x="89330" y="23056"/>
                    <a:pt x="89310" y="23056"/>
                    <a:pt x="89290" y="23056"/>
                  </a:cubicBezTo>
                  <a:cubicBezTo>
                    <a:pt x="89271" y="23056"/>
                    <a:pt x="89251" y="23056"/>
                    <a:pt x="89231" y="23056"/>
                  </a:cubicBezTo>
                  <a:cubicBezTo>
                    <a:pt x="87362" y="23056"/>
                    <a:pt x="85595" y="23894"/>
                    <a:pt x="84353" y="25197"/>
                  </a:cubicBezTo>
                  <a:cubicBezTo>
                    <a:pt x="84434" y="23602"/>
                    <a:pt x="83851" y="22106"/>
                    <a:pt x="82866" y="20923"/>
                  </a:cubicBezTo>
                  <a:lnTo>
                    <a:pt x="82857" y="20914"/>
                  </a:lnTo>
                  <a:cubicBezTo>
                    <a:pt x="83283" y="20835"/>
                    <a:pt x="83710" y="20797"/>
                    <a:pt x="84135" y="20797"/>
                  </a:cubicBezTo>
                  <a:close/>
                  <a:moveTo>
                    <a:pt x="47488" y="20904"/>
                  </a:moveTo>
                  <a:cubicBezTo>
                    <a:pt x="47912" y="20904"/>
                    <a:pt x="48338" y="20943"/>
                    <a:pt x="48762" y="21022"/>
                  </a:cubicBezTo>
                  <a:cubicBezTo>
                    <a:pt x="48242" y="21640"/>
                    <a:pt x="47839" y="22348"/>
                    <a:pt x="47579" y="23110"/>
                  </a:cubicBezTo>
                  <a:cubicBezTo>
                    <a:pt x="47337" y="23809"/>
                    <a:pt x="47239" y="24552"/>
                    <a:pt x="47275" y="25287"/>
                  </a:cubicBezTo>
                  <a:cubicBezTo>
                    <a:pt x="46033" y="23992"/>
                    <a:pt x="44274" y="23154"/>
                    <a:pt x="42414" y="23154"/>
                  </a:cubicBezTo>
                  <a:cubicBezTo>
                    <a:pt x="42395" y="23154"/>
                    <a:pt x="42375" y="23154"/>
                    <a:pt x="42355" y="23154"/>
                  </a:cubicBezTo>
                  <a:cubicBezTo>
                    <a:pt x="43693" y="21707"/>
                    <a:pt x="45560" y="20904"/>
                    <a:pt x="47488" y="20904"/>
                  </a:cubicBezTo>
                  <a:close/>
                  <a:moveTo>
                    <a:pt x="60505" y="20912"/>
                  </a:moveTo>
                  <a:cubicBezTo>
                    <a:pt x="62435" y="20912"/>
                    <a:pt x="64301" y="21709"/>
                    <a:pt x="65644" y="23154"/>
                  </a:cubicBezTo>
                  <a:cubicBezTo>
                    <a:pt x="65624" y="23154"/>
                    <a:pt x="65604" y="23154"/>
                    <a:pt x="65584" y="23154"/>
                  </a:cubicBezTo>
                  <a:cubicBezTo>
                    <a:pt x="63716" y="23154"/>
                    <a:pt x="61957" y="23993"/>
                    <a:pt x="60715" y="25296"/>
                  </a:cubicBezTo>
                  <a:lnTo>
                    <a:pt x="60715" y="25287"/>
                  </a:lnTo>
                  <a:cubicBezTo>
                    <a:pt x="60751" y="24552"/>
                    <a:pt x="60644" y="23809"/>
                    <a:pt x="60411" y="23110"/>
                  </a:cubicBezTo>
                  <a:cubicBezTo>
                    <a:pt x="60151" y="22348"/>
                    <a:pt x="59748" y="21640"/>
                    <a:pt x="59219" y="21031"/>
                  </a:cubicBezTo>
                  <a:cubicBezTo>
                    <a:pt x="59647" y="20951"/>
                    <a:pt x="60078" y="20912"/>
                    <a:pt x="60505" y="20912"/>
                  </a:cubicBezTo>
                  <a:close/>
                  <a:moveTo>
                    <a:pt x="107673" y="20699"/>
                  </a:moveTo>
                  <a:cubicBezTo>
                    <a:pt x="109600" y="20699"/>
                    <a:pt x="111466" y="21495"/>
                    <a:pt x="112812" y="22939"/>
                  </a:cubicBezTo>
                  <a:cubicBezTo>
                    <a:pt x="112793" y="22939"/>
                    <a:pt x="112774" y="22939"/>
                    <a:pt x="112756" y="22939"/>
                  </a:cubicBezTo>
                  <a:cubicBezTo>
                    <a:pt x="110769" y="22939"/>
                    <a:pt x="108902" y="23885"/>
                    <a:pt x="107659" y="25332"/>
                  </a:cubicBezTo>
                  <a:cubicBezTo>
                    <a:pt x="107785" y="23674"/>
                    <a:pt x="107184" y="22097"/>
                    <a:pt x="106136" y="20878"/>
                  </a:cubicBezTo>
                  <a:lnTo>
                    <a:pt x="106136" y="20870"/>
                  </a:lnTo>
                  <a:cubicBezTo>
                    <a:pt x="106647" y="20755"/>
                    <a:pt x="107162" y="20699"/>
                    <a:pt x="107673" y="20699"/>
                  </a:cubicBezTo>
                  <a:close/>
                  <a:moveTo>
                    <a:pt x="13670" y="20994"/>
                  </a:moveTo>
                  <a:cubicBezTo>
                    <a:pt x="15606" y="20994"/>
                    <a:pt x="17480" y="21797"/>
                    <a:pt x="18825" y="23244"/>
                  </a:cubicBezTo>
                  <a:cubicBezTo>
                    <a:pt x="18805" y="23244"/>
                    <a:pt x="18786" y="23244"/>
                    <a:pt x="18766" y="23244"/>
                  </a:cubicBezTo>
                  <a:cubicBezTo>
                    <a:pt x="16897" y="23244"/>
                    <a:pt x="15129" y="24082"/>
                    <a:pt x="13888" y="25386"/>
                  </a:cubicBezTo>
                  <a:cubicBezTo>
                    <a:pt x="13951" y="23809"/>
                    <a:pt x="13368" y="22303"/>
                    <a:pt x="12382" y="21120"/>
                  </a:cubicBezTo>
                  <a:lnTo>
                    <a:pt x="12391" y="21111"/>
                  </a:lnTo>
                  <a:cubicBezTo>
                    <a:pt x="12817" y="21032"/>
                    <a:pt x="13245" y="20994"/>
                    <a:pt x="13670" y="20994"/>
                  </a:cubicBezTo>
                  <a:close/>
                  <a:moveTo>
                    <a:pt x="23971" y="20994"/>
                  </a:moveTo>
                  <a:cubicBezTo>
                    <a:pt x="24396" y="20994"/>
                    <a:pt x="24824" y="21032"/>
                    <a:pt x="25250" y="21111"/>
                  </a:cubicBezTo>
                  <a:cubicBezTo>
                    <a:pt x="24255" y="22294"/>
                    <a:pt x="23673" y="23791"/>
                    <a:pt x="23753" y="25386"/>
                  </a:cubicBezTo>
                  <a:cubicBezTo>
                    <a:pt x="22512" y="24082"/>
                    <a:pt x="20744" y="23244"/>
                    <a:pt x="18884" y="23244"/>
                  </a:cubicBezTo>
                  <a:cubicBezTo>
                    <a:pt x="18864" y="23244"/>
                    <a:pt x="18845" y="23244"/>
                    <a:pt x="18825" y="23244"/>
                  </a:cubicBezTo>
                  <a:cubicBezTo>
                    <a:pt x="20162" y="21797"/>
                    <a:pt x="22036" y="20994"/>
                    <a:pt x="23971" y="20994"/>
                  </a:cubicBezTo>
                  <a:close/>
                  <a:moveTo>
                    <a:pt x="37165" y="20902"/>
                  </a:moveTo>
                  <a:cubicBezTo>
                    <a:pt x="39100" y="20902"/>
                    <a:pt x="40977" y="21703"/>
                    <a:pt x="42328" y="23154"/>
                  </a:cubicBezTo>
                  <a:cubicBezTo>
                    <a:pt x="42310" y="23154"/>
                    <a:pt x="42291" y="23154"/>
                    <a:pt x="42273" y="23154"/>
                  </a:cubicBezTo>
                  <a:cubicBezTo>
                    <a:pt x="40286" y="23154"/>
                    <a:pt x="38419" y="24100"/>
                    <a:pt x="37176" y="25547"/>
                  </a:cubicBezTo>
                  <a:cubicBezTo>
                    <a:pt x="37302" y="23871"/>
                    <a:pt x="36701" y="22303"/>
                    <a:pt x="35653" y="21076"/>
                  </a:cubicBezTo>
                  <a:lnTo>
                    <a:pt x="35653" y="21067"/>
                  </a:lnTo>
                  <a:cubicBezTo>
                    <a:pt x="36155" y="20956"/>
                    <a:pt x="36662" y="20902"/>
                    <a:pt x="37165" y="20902"/>
                  </a:cubicBezTo>
                  <a:close/>
                  <a:moveTo>
                    <a:pt x="124474" y="18856"/>
                  </a:moveTo>
                  <a:cubicBezTo>
                    <a:pt x="127057" y="18856"/>
                    <a:pt x="129639" y="20229"/>
                    <a:pt x="130536" y="22975"/>
                  </a:cubicBezTo>
                  <a:cubicBezTo>
                    <a:pt x="130751" y="23656"/>
                    <a:pt x="130867" y="24364"/>
                    <a:pt x="130867" y="25081"/>
                  </a:cubicBezTo>
                  <a:cubicBezTo>
                    <a:pt x="130388" y="24976"/>
                    <a:pt x="129906" y="24925"/>
                    <a:pt x="129426" y="24925"/>
                  </a:cubicBezTo>
                  <a:cubicBezTo>
                    <a:pt x="127574" y="24925"/>
                    <a:pt x="125776" y="25691"/>
                    <a:pt x="124487" y="27079"/>
                  </a:cubicBezTo>
                  <a:cubicBezTo>
                    <a:pt x="123206" y="25708"/>
                    <a:pt x="121414" y="24920"/>
                    <a:pt x="119532" y="24920"/>
                  </a:cubicBezTo>
                  <a:cubicBezTo>
                    <a:pt x="119048" y="24920"/>
                    <a:pt x="118564" y="24973"/>
                    <a:pt x="118089" y="25081"/>
                  </a:cubicBezTo>
                  <a:cubicBezTo>
                    <a:pt x="118089" y="24364"/>
                    <a:pt x="118197" y="23656"/>
                    <a:pt x="118412" y="22975"/>
                  </a:cubicBezTo>
                  <a:cubicBezTo>
                    <a:pt x="119308" y="20229"/>
                    <a:pt x="121891" y="18856"/>
                    <a:pt x="124474" y="18856"/>
                  </a:cubicBezTo>
                  <a:close/>
                  <a:moveTo>
                    <a:pt x="77629" y="18952"/>
                  </a:moveTo>
                  <a:cubicBezTo>
                    <a:pt x="80805" y="18952"/>
                    <a:pt x="83981" y="21031"/>
                    <a:pt x="84022" y="25188"/>
                  </a:cubicBezTo>
                  <a:cubicBezTo>
                    <a:pt x="83543" y="25084"/>
                    <a:pt x="83060" y="25032"/>
                    <a:pt x="82581" y="25032"/>
                  </a:cubicBezTo>
                  <a:cubicBezTo>
                    <a:pt x="80728" y="25032"/>
                    <a:pt x="78930" y="25798"/>
                    <a:pt x="77642" y="27187"/>
                  </a:cubicBezTo>
                  <a:cubicBezTo>
                    <a:pt x="76360" y="25816"/>
                    <a:pt x="74568" y="25027"/>
                    <a:pt x="72687" y="25027"/>
                  </a:cubicBezTo>
                  <a:cubicBezTo>
                    <a:pt x="72203" y="25027"/>
                    <a:pt x="71719" y="25081"/>
                    <a:pt x="71244" y="25188"/>
                  </a:cubicBezTo>
                  <a:cubicBezTo>
                    <a:pt x="71280" y="21031"/>
                    <a:pt x="74454" y="18952"/>
                    <a:pt x="77629" y="18952"/>
                  </a:cubicBezTo>
                  <a:close/>
                  <a:moveTo>
                    <a:pt x="100945" y="18952"/>
                  </a:moveTo>
                  <a:cubicBezTo>
                    <a:pt x="104119" y="18952"/>
                    <a:pt x="107295" y="21030"/>
                    <a:pt x="107337" y="25187"/>
                  </a:cubicBezTo>
                  <a:lnTo>
                    <a:pt x="107337" y="25187"/>
                  </a:lnTo>
                  <a:cubicBezTo>
                    <a:pt x="106865" y="25086"/>
                    <a:pt x="106389" y="25037"/>
                    <a:pt x="105918" y="25037"/>
                  </a:cubicBezTo>
                  <a:cubicBezTo>
                    <a:pt x="104057" y="25037"/>
                    <a:pt x="102256" y="25803"/>
                    <a:pt x="100957" y="27196"/>
                  </a:cubicBezTo>
                  <a:cubicBezTo>
                    <a:pt x="99676" y="25816"/>
                    <a:pt x="97883" y="25036"/>
                    <a:pt x="96002" y="25036"/>
                  </a:cubicBezTo>
                  <a:cubicBezTo>
                    <a:pt x="95518" y="25036"/>
                    <a:pt x="95034" y="25081"/>
                    <a:pt x="94559" y="25188"/>
                  </a:cubicBezTo>
                  <a:cubicBezTo>
                    <a:pt x="94595" y="21031"/>
                    <a:pt x="97769" y="18952"/>
                    <a:pt x="100945" y="18952"/>
                  </a:cubicBezTo>
                  <a:close/>
                  <a:moveTo>
                    <a:pt x="53997" y="19058"/>
                  </a:moveTo>
                  <a:cubicBezTo>
                    <a:pt x="56578" y="19058"/>
                    <a:pt x="59157" y="20432"/>
                    <a:pt x="60052" y="23181"/>
                  </a:cubicBezTo>
                  <a:cubicBezTo>
                    <a:pt x="60267" y="23853"/>
                    <a:pt x="60384" y="24570"/>
                    <a:pt x="60384" y="25278"/>
                  </a:cubicBezTo>
                  <a:cubicBezTo>
                    <a:pt x="59909" y="25176"/>
                    <a:pt x="59430" y="25126"/>
                    <a:pt x="58956" y="25126"/>
                  </a:cubicBezTo>
                  <a:cubicBezTo>
                    <a:pt x="57095" y="25126"/>
                    <a:pt x="55295" y="25893"/>
                    <a:pt x="53995" y="27285"/>
                  </a:cubicBezTo>
                  <a:cubicBezTo>
                    <a:pt x="52714" y="25905"/>
                    <a:pt x="50922" y="25126"/>
                    <a:pt x="49049" y="25126"/>
                  </a:cubicBezTo>
                  <a:cubicBezTo>
                    <a:pt x="48556" y="25126"/>
                    <a:pt x="48072" y="25180"/>
                    <a:pt x="47597" y="25278"/>
                  </a:cubicBezTo>
                  <a:cubicBezTo>
                    <a:pt x="47606" y="24570"/>
                    <a:pt x="47714" y="23853"/>
                    <a:pt x="47929" y="23181"/>
                  </a:cubicBezTo>
                  <a:cubicBezTo>
                    <a:pt x="48830" y="20434"/>
                    <a:pt x="51414" y="19058"/>
                    <a:pt x="53997" y="19058"/>
                  </a:cubicBezTo>
                  <a:close/>
                  <a:moveTo>
                    <a:pt x="7163" y="19140"/>
                  </a:moveTo>
                  <a:cubicBezTo>
                    <a:pt x="10339" y="19140"/>
                    <a:pt x="13516" y="21219"/>
                    <a:pt x="13556" y="25377"/>
                  </a:cubicBezTo>
                  <a:cubicBezTo>
                    <a:pt x="13079" y="25272"/>
                    <a:pt x="12598" y="25222"/>
                    <a:pt x="12120" y="25222"/>
                  </a:cubicBezTo>
                  <a:cubicBezTo>
                    <a:pt x="10263" y="25222"/>
                    <a:pt x="8460" y="25990"/>
                    <a:pt x="7163" y="27379"/>
                  </a:cubicBezTo>
                  <a:lnTo>
                    <a:pt x="7163" y="27379"/>
                  </a:lnTo>
                  <a:cubicBezTo>
                    <a:pt x="5882" y="26002"/>
                    <a:pt x="4092" y="25224"/>
                    <a:pt x="2212" y="25224"/>
                  </a:cubicBezTo>
                  <a:cubicBezTo>
                    <a:pt x="1728" y="25224"/>
                    <a:pt x="1245" y="25278"/>
                    <a:pt x="770" y="25377"/>
                  </a:cubicBezTo>
                  <a:cubicBezTo>
                    <a:pt x="810" y="21219"/>
                    <a:pt x="3987" y="19140"/>
                    <a:pt x="7163" y="19140"/>
                  </a:cubicBezTo>
                  <a:close/>
                  <a:moveTo>
                    <a:pt x="30465" y="19152"/>
                  </a:moveTo>
                  <a:cubicBezTo>
                    <a:pt x="33638" y="19152"/>
                    <a:pt x="36811" y="21228"/>
                    <a:pt x="36854" y="25382"/>
                  </a:cubicBezTo>
                  <a:lnTo>
                    <a:pt x="36854" y="25382"/>
                  </a:lnTo>
                  <a:cubicBezTo>
                    <a:pt x="36384" y="25282"/>
                    <a:pt x="35912" y="25234"/>
                    <a:pt x="35443" y="25234"/>
                  </a:cubicBezTo>
                  <a:cubicBezTo>
                    <a:pt x="33580" y="25234"/>
                    <a:pt x="31775" y="26000"/>
                    <a:pt x="30483" y="27393"/>
                  </a:cubicBezTo>
                  <a:cubicBezTo>
                    <a:pt x="29201" y="26013"/>
                    <a:pt x="27409" y="25233"/>
                    <a:pt x="25528" y="25233"/>
                  </a:cubicBezTo>
                  <a:cubicBezTo>
                    <a:pt x="25044" y="25233"/>
                    <a:pt x="24560" y="25287"/>
                    <a:pt x="24085" y="25386"/>
                  </a:cubicBezTo>
                  <a:cubicBezTo>
                    <a:pt x="24116" y="21231"/>
                    <a:pt x="27290" y="19152"/>
                    <a:pt x="30465" y="19152"/>
                  </a:cubicBezTo>
                  <a:close/>
                  <a:moveTo>
                    <a:pt x="119325" y="25304"/>
                  </a:moveTo>
                  <a:cubicBezTo>
                    <a:pt x="121264" y="25304"/>
                    <a:pt x="123133" y="26108"/>
                    <a:pt x="124478" y="27563"/>
                  </a:cubicBezTo>
                  <a:cubicBezTo>
                    <a:pt x="124458" y="27563"/>
                    <a:pt x="124438" y="27563"/>
                    <a:pt x="124418" y="27563"/>
                  </a:cubicBezTo>
                  <a:cubicBezTo>
                    <a:pt x="122550" y="27563"/>
                    <a:pt x="120782" y="28392"/>
                    <a:pt x="119541" y="29696"/>
                  </a:cubicBezTo>
                  <a:cubicBezTo>
                    <a:pt x="119622" y="28110"/>
                    <a:pt x="119039" y="26604"/>
                    <a:pt x="118045" y="25421"/>
                  </a:cubicBezTo>
                  <a:cubicBezTo>
                    <a:pt x="118472" y="25342"/>
                    <a:pt x="118900" y="25304"/>
                    <a:pt x="119325" y="25304"/>
                  </a:cubicBezTo>
                  <a:close/>
                  <a:moveTo>
                    <a:pt x="129625" y="25304"/>
                  </a:moveTo>
                  <a:cubicBezTo>
                    <a:pt x="130050" y="25304"/>
                    <a:pt x="130477" y="25342"/>
                    <a:pt x="130903" y="25421"/>
                  </a:cubicBezTo>
                  <a:cubicBezTo>
                    <a:pt x="129908" y="26604"/>
                    <a:pt x="129326" y="28101"/>
                    <a:pt x="129415" y="29696"/>
                  </a:cubicBezTo>
                  <a:cubicBezTo>
                    <a:pt x="128165" y="28392"/>
                    <a:pt x="126398" y="27563"/>
                    <a:pt x="124538" y="27563"/>
                  </a:cubicBezTo>
                  <a:cubicBezTo>
                    <a:pt x="124518" y="27563"/>
                    <a:pt x="124498" y="27563"/>
                    <a:pt x="124478" y="27563"/>
                  </a:cubicBezTo>
                  <a:cubicBezTo>
                    <a:pt x="125816" y="26108"/>
                    <a:pt x="127690" y="25304"/>
                    <a:pt x="129625" y="25304"/>
                  </a:cubicBezTo>
                  <a:close/>
                  <a:moveTo>
                    <a:pt x="95793" y="25402"/>
                  </a:moveTo>
                  <a:cubicBezTo>
                    <a:pt x="97728" y="25402"/>
                    <a:pt x="99603" y="26205"/>
                    <a:pt x="100948" y="27653"/>
                  </a:cubicBezTo>
                  <a:lnTo>
                    <a:pt x="100948" y="27653"/>
                  </a:lnTo>
                  <a:cubicBezTo>
                    <a:pt x="100945" y="27653"/>
                    <a:pt x="100942" y="27653"/>
                    <a:pt x="100939" y="27653"/>
                  </a:cubicBezTo>
                  <a:cubicBezTo>
                    <a:pt x="100919" y="27652"/>
                    <a:pt x="100900" y="27652"/>
                    <a:pt x="100880" y="27652"/>
                  </a:cubicBezTo>
                  <a:cubicBezTo>
                    <a:pt x="99020" y="27652"/>
                    <a:pt x="97252" y="28491"/>
                    <a:pt x="96011" y="29794"/>
                  </a:cubicBezTo>
                  <a:cubicBezTo>
                    <a:pt x="96091" y="28199"/>
                    <a:pt x="95509" y="26703"/>
                    <a:pt x="94514" y="25520"/>
                  </a:cubicBezTo>
                  <a:cubicBezTo>
                    <a:pt x="94940" y="25441"/>
                    <a:pt x="95368" y="25402"/>
                    <a:pt x="95793" y="25402"/>
                  </a:cubicBezTo>
                  <a:close/>
                  <a:moveTo>
                    <a:pt x="82779" y="25411"/>
                  </a:moveTo>
                  <a:cubicBezTo>
                    <a:pt x="83204" y="25411"/>
                    <a:pt x="83632" y="25450"/>
                    <a:pt x="84057" y="25529"/>
                  </a:cubicBezTo>
                  <a:cubicBezTo>
                    <a:pt x="83063" y="26703"/>
                    <a:pt x="82480" y="28208"/>
                    <a:pt x="82570" y="29803"/>
                  </a:cubicBezTo>
                  <a:cubicBezTo>
                    <a:pt x="81320" y="28500"/>
                    <a:pt x="79561" y="27661"/>
                    <a:pt x="77692" y="27661"/>
                  </a:cubicBezTo>
                  <a:cubicBezTo>
                    <a:pt x="77672" y="27661"/>
                    <a:pt x="77653" y="27661"/>
                    <a:pt x="77633" y="27662"/>
                  </a:cubicBezTo>
                  <a:cubicBezTo>
                    <a:pt x="78970" y="26214"/>
                    <a:pt x="80844" y="25411"/>
                    <a:pt x="82779" y="25411"/>
                  </a:cubicBezTo>
                  <a:close/>
                  <a:moveTo>
                    <a:pt x="59128" y="25506"/>
                  </a:moveTo>
                  <a:cubicBezTo>
                    <a:pt x="59557" y="25506"/>
                    <a:pt x="59990" y="25546"/>
                    <a:pt x="60420" y="25628"/>
                  </a:cubicBezTo>
                  <a:cubicBezTo>
                    <a:pt x="59434" y="26801"/>
                    <a:pt x="58852" y="28307"/>
                    <a:pt x="58932" y="29893"/>
                  </a:cubicBezTo>
                  <a:cubicBezTo>
                    <a:pt x="57697" y="28596"/>
                    <a:pt x="55941" y="27760"/>
                    <a:pt x="54083" y="27760"/>
                  </a:cubicBezTo>
                  <a:cubicBezTo>
                    <a:pt x="54054" y="27760"/>
                    <a:pt x="54024" y="27760"/>
                    <a:pt x="53995" y="27760"/>
                  </a:cubicBezTo>
                  <a:cubicBezTo>
                    <a:pt x="53975" y="27760"/>
                    <a:pt x="53955" y="27760"/>
                    <a:pt x="53935" y="27760"/>
                  </a:cubicBezTo>
                  <a:cubicBezTo>
                    <a:pt x="52067" y="27760"/>
                    <a:pt x="50308" y="28589"/>
                    <a:pt x="49058" y="29893"/>
                  </a:cubicBezTo>
                  <a:cubicBezTo>
                    <a:pt x="49138" y="28307"/>
                    <a:pt x="48565" y="26801"/>
                    <a:pt x="47561" y="25619"/>
                  </a:cubicBezTo>
                  <a:lnTo>
                    <a:pt x="47561" y="25619"/>
                  </a:lnTo>
                  <a:lnTo>
                    <a:pt x="47570" y="25628"/>
                  </a:lnTo>
                  <a:cubicBezTo>
                    <a:pt x="48002" y="25546"/>
                    <a:pt x="48436" y="25506"/>
                    <a:pt x="48867" y="25506"/>
                  </a:cubicBezTo>
                  <a:cubicBezTo>
                    <a:pt x="50796" y="25506"/>
                    <a:pt x="52663" y="26308"/>
                    <a:pt x="54004" y="27751"/>
                  </a:cubicBezTo>
                  <a:cubicBezTo>
                    <a:pt x="55337" y="26308"/>
                    <a:pt x="57203" y="25506"/>
                    <a:pt x="59128" y="25506"/>
                  </a:cubicBezTo>
                  <a:close/>
                  <a:moveTo>
                    <a:pt x="25327" y="25613"/>
                  </a:moveTo>
                  <a:cubicBezTo>
                    <a:pt x="27257" y="25613"/>
                    <a:pt x="29124" y="26416"/>
                    <a:pt x="30465" y="27859"/>
                  </a:cubicBezTo>
                  <a:lnTo>
                    <a:pt x="30465" y="27859"/>
                  </a:lnTo>
                  <a:cubicBezTo>
                    <a:pt x="30462" y="27859"/>
                    <a:pt x="30459" y="27859"/>
                    <a:pt x="30456" y="27859"/>
                  </a:cubicBezTo>
                  <a:cubicBezTo>
                    <a:pt x="30436" y="27859"/>
                    <a:pt x="30416" y="27858"/>
                    <a:pt x="30397" y="27858"/>
                  </a:cubicBezTo>
                  <a:cubicBezTo>
                    <a:pt x="28528" y="27858"/>
                    <a:pt x="26769" y="28697"/>
                    <a:pt x="25519" y="30000"/>
                  </a:cubicBezTo>
                  <a:cubicBezTo>
                    <a:pt x="25608" y="28414"/>
                    <a:pt x="25026" y="26909"/>
                    <a:pt x="24031" y="25735"/>
                  </a:cubicBezTo>
                  <a:cubicBezTo>
                    <a:pt x="24463" y="25653"/>
                    <a:pt x="24897" y="25613"/>
                    <a:pt x="25327" y="25613"/>
                  </a:cubicBezTo>
                  <a:close/>
                  <a:moveTo>
                    <a:pt x="106136" y="30070"/>
                  </a:moveTo>
                  <a:cubicBezTo>
                    <a:pt x="106135" y="30070"/>
                    <a:pt x="106135" y="30070"/>
                    <a:pt x="106134" y="30070"/>
                  </a:cubicBezTo>
                  <a:lnTo>
                    <a:pt x="106134" y="30070"/>
                  </a:lnTo>
                  <a:lnTo>
                    <a:pt x="106136" y="30072"/>
                  </a:lnTo>
                  <a:cubicBezTo>
                    <a:pt x="106136" y="30071"/>
                    <a:pt x="106136" y="30071"/>
                    <a:pt x="106136" y="30070"/>
                  </a:cubicBezTo>
                  <a:close/>
                  <a:moveTo>
                    <a:pt x="70806" y="20910"/>
                  </a:moveTo>
                  <a:cubicBezTo>
                    <a:pt x="71297" y="20910"/>
                    <a:pt x="71792" y="20961"/>
                    <a:pt x="72283" y="21067"/>
                  </a:cubicBezTo>
                  <a:cubicBezTo>
                    <a:pt x="71289" y="22321"/>
                    <a:pt x="70742" y="23907"/>
                    <a:pt x="70939" y="25574"/>
                  </a:cubicBezTo>
                  <a:cubicBezTo>
                    <a:pt x="71449" y="25460"/>
                    <a:pt x="71962" y="25404"/>
                    <a:pt x="72472" y="25404"/>
                  </a:cubicBezTo>
                  <a:cubicBezTo>
                    <a:pt x="74409" y="25404"/>
                    <a:pt x="76285" y="26207"/>
                    <a:pt x="77633" y="27662"/>
                  </a:cubicBezTo>
                  <a:cubicBezTo>
                    <a:pt x="77615" y="27661"/>
                    <a:pt x="77597" y="27661"/>
                    <a:pt x="77578" y="27661"/>
                  </a:cubicBezTo>
                  <a:cubicBezTo>
                    <a:pt x="75520" y="27661"/>
                    <a:pt x="73598" y="28670"/>
                    <a:pt x="72346" y="30197"/>
                  </a:cubicBezTo>
                  <a:cubicBezTo>
                    <a:pt x="72748" y="26467"/>
                    <a:pt x="69425" y="23154"/>
                    <a:pt x="65707" y="23154"/>
                  </a:cubicBezTo>
                  <a:cubicBezTo>
                    <a:pt x="65692" y="23154"/>
                    <a:pt x="65677" y="23154"/>
                    <a:pt x="65662" y="23154"/>
                  </a:cubicBezTo>
                  <a:cubicBezTo>
                    <a:pt x="67004" y="21705"/>
                    <a:pt x="68876" y="20910"/>
                    <a:pt x="70806" y="20910"/>
                  </a:cubicBezTo>
                  <a:close/>
                  <a:moveTo>
                    <a:pt x="112818" y="23450"/>
                  </a:moveTo>
                  <a:cubicBezTo>
                    <a:pt x="115995" y="23450"/>
                    <a:pt x="119174" y="25529"/>
                    <a:pt x="119218" y="29687"/>
                  </a:cubicBezTo>
                  <a:cubicBezTo>
                    <a:pt x="118738" y="29582"/>
                    <a:pt x="118254" y="29531"/>
                    <a:pt x="117774" y="29531"/>
                  </a:cubicBezTo>
                  <a:cubicBezTo>
                    <a:pt x="115916" y="29531"/>
                    <a:pt x="114117" y="30298"/>
                    <a:pt x="112821" y="31694"/>
                  </a:cubicBezTo>
                  <a:cubicBezTo>
                    <a:pt x="111548" y="30314"/>
                    <a:pt x="109756" y="29534"/>
                    <a:pt x="107874" y="29534"/>
                  </a:cubicBezTo>
                  <a:cubicBezTo>
                    <a:pt x="107391" y="29534"/>
                    <a:pt x="106907" y="29588"/>
                    <a:pt x="106432" y="29687"/>
                  </a:cubicBezTo>
                  <a:cubicBezTo>
                    <a:pt x="106468" y="25529"/>
                    <a:pt x="109642" y="23450"/>
                    <a:pt x="112818" y="23450"/>
                  </a:cubicBezTo>
                  <a:close/>
                  <a:moveTo>
                    <a:pt x="136132" y="23450"/>
                  </a:moveTo>
                  <a:cubicBezTo>
                    <a:pt x="139308" y="23450"/>
                    <a:pt x="142484" y="25529"/>
                    <a:pt x="142525" y="29687"/>
                  </a:cubicBezTo>
                  <a:cubicBezTo>
                    <a:pt x="142051" y="29585"/>
                    <a:pt x="141574" y="29535"/>
                    <a:pt x="141100" y="29535"/>
                  </a:cubicBezTo>
                  <a:cubicBezTo>
                    <a:pt x="139242" y="29535"/>
                    <a:pt x="137437" y="30301"/>
                    <a:pt x="136145" y="31694"/>
                  </a:cubicBezTo>
                  <a:cubicBezTo>
                    <a:pt x="134863" y="30314"/>
                    <a:pt x="133071" y="29534"/>
                    <a:pt x="131190" y="29534"/>
                  </a:cubicBezTo>
                  <a:cubicBezTo>
                    <a:pt x="130706" y="29534"/>
                    <a:pt x="130222" y="29588"/>
                    <a:pt x="129747" y="29687"/>
                  </a:cubicBezTo>
                  <a:cubicBezTo>
                    <a:pt x="129783" y="25529"/>
                    <a:pt x="132957" y="23450"/>
                    <a:pt x="136132" y="23450"/>
                  </a:cubicBezTo>
                  <a:close/>
                  <a:moveTo>
                    <a:pt x="89290" y="23558"/>
                  </a:moveTo>
                  <a:cubicBezTo>
                    <a:pt x="92466" y="23558"/>
                    <a:pt x="95642" y="25636"/>
                    <a:pt x="95679" y="29792"/>
                  </a:cubicBezTo>
                  <a:lnTo>
                    <a:pt x="95679" y="29792"/>
                  </a:lnTo>
                  <a:cubicBezTo>
                    <a:pt x="95202" y="29689"/>
                    <a:pt x="94721" y="29638"/>
                    <a:pt x="94245" y="29638"/>
                  </a:cubicBezTo>
                  <a:cubicBezTo>
                    <a:pt x="92389" y="29638"/>
                    <a:pt x="90595" y="30406"/>
                    <a:pt x="89299" y="31801"/>
                  </a:cubicBezTo>
                  <a:cubicBezTo>
                    <a:pt x="88025" y="30429"/>
                    <a:pt x="86246" y="29642"/>
                    <a:pt x="84376" y="29642"/>
                  </a:cubicBezTo>
                  <a:cubicBezTo>
                    <a:pt x="84365" y="29642"/>
                    <a:pt x="84355" y="29642"/>
                    <a:pt x="84344" y="29642"/>
                  </a:cubicBezTo>
                  <a:cubicBezTo>
                    <a:pt x="83860" y="29642"/>
                    <a:pt x="83376" y="29687"/>
                    <a:pt x="82902" y="29794"/>
                  </a:cubicBezTo>
                  <a:cubicBezTo>
                    <a:pt x="82937" y="25637"/>
                    <a:pt x="86114" y="23558"/>
                    <a:pt x="89290" y="23558"/>
                  </a:cubicBezTo>
                  <a:close/>
                  <a:moveTo>
                    <a:pt x="42335" y="23651"/>
                  </a:moveTo>
                  <a:cubicBezTo>
                    <a:pt x="45511" y="23651"/>
                    <a:pt x="48686" y="25727"/>
                    <a:pt x="48726" y="29884"/>
                  </a:cubicBezTo>
                  <a:cubicBezTo>
                    <a:pt x="48251" y="29782"/>
                    <a:pt x="47772" y="29732"/>
                    <a:pt x="47298" y="29732"/>
                  </a:cubicBezTo>
                  <a:cubicBezTo>
                    <a:pt x="45434" y="29732"/>
                    <a:pt x="43630" y="30499"/>
                    <a:pt x="42337" y="31891"/>
                  </a:cubicBezTo>
                  <a:cubicBezTo>
                    <a:pt x="41056" y="30511"/>
                    <a:pt x="39264" y="29731"/>
                    <a:pt x="37382" y="29731"/>
                  </a:cubicBezTo>
                  <a:cubicBezTo>
                    <a:pt x="36898" y="29731"/>
                    <a:pt x="36415" y="29785"/>
                    <a:pt x="35940" y="29884"/>
                  </a:cubicBezTo>
                  <a:cubicBezTo>
                    <a:pt x="35980" y="25729"/>
                    <a:pt x="39158" y="23651"/>
                    <a:pt x="42335" y="23651"/>
                  </a:cubicBezTo>
                  <a:close/>
                  <a:moveTo>
                    <a:pt x="65651" y="23651"/>
                  </a:moveTo>
                  <a:cubicBezTo>
                    <a:pt x="68826" y="23651"/>
                    <a:pt x="72001" y="25727"/>
                    <a:pt x="72041" y="29884"/>
                  </a:cubicBezTo>
                  <a:cubicBezTo>
                    <a:pt x="71568" y="29782"/>
                    <a:pt x="71091" y="29732"/>
                    <a:pt x="70617" y="29732"/>
                  </a:cubicBezTo>
                  <a:cubicBezTo>
                    <a:pt x="68758" y="29732"/>
                    <a:pt x="66952" y="30499"/>
                    <a:pt x="65653" y="31891"/>
                  </a:cubicBezTo>
                  <a:cubicBezTo>
                    <a:pt x="64371" y="30511"/>
                    <a:pt x="62579" y="29731"/>
                    <a:pt x="60697" y="29731"/>
                  </a:cubicBezTo>
                  <a:cubicBezTo>
                    <a:pt x="60214" y="29731"/>
                    <a:pt x="59730" y="29785"/>
                    <a:pt x="59255" y="29884"/>
                  </a:cubicBezTo>
                  <a:cubicBezTo>
                    <a:pt x="59295" y="25729"/>
                    <a:pt x="62473" y="23651"/>
                    <a:pt x="65651" y="23651"/>
                  </a:cubicBezTo>
                  <a:close/>
                  <a:moveTo>
                    <a:pt x="18808" y="23757"/>
                  </a:moveTo>
                  <a:cubicBezTo>
                    <a:pt x="21978" y="23757"/>
                    <a:pt x="25149" y="25829"/>
                    <a:pt x="25196" y="29978"/>
                  </a:cubicBezTo>
                  <a:lnTo>
                    <a:pt x="25196" y="29978"/>
                  </a:lnTo>
                  <a:cubicBezTo>
                    <a:pt x="24721" y="29876"/>
                    <a:pt x="24243" y="29826"/>
                    <a:pt x="23769" y="29826"/>
                  </a:cubicBezTo>
                  <a:cubicBezTo>
                    <a:pt x="21911" y="29826"/>
                    <a:pt x="20114" y="30592"/>
                    <a:pt x="18825" y="31981"/>
                  </a:cubicBezTo>
                  <a:cubicBezTo>
                    <a:pt x="17544" y="30610"/>
                    <a:pt x="15752" y="29821"/>
                    <a:pt x="13870" y="29821"/>
                  </a:cubicBezTo>
                  <a:cubicBezTo>
                    <a:pt x="13386" y="29830"/>
                    <a:pt x="12902" y="29875"/>
                    <a:pt x="12427" y="29982"/>
                  </a:cubicBezTo>
                  <a:cubicBezTo>
                    <a:pt x="12463" y="25834"/>
                    <a:pt x="15635" y="23757"/>
                    <a:pt x="18808" y="23757"/>
                  </a:cubicBezTo>
                  <a:close/>
                  <a:moveTo>
                    <a:pt x="117967" y="29909"/>
                  </a:moveTo>
                  <a:cubicBezTo>
                    <a:pt x="118392" y="29909"/>
                    <a:pt x="118820" y="29948"/>
                    <a:pt x="119245" y="30027"/>
                  </a:cubicBezTo>
                  <a:cubicBezTo>
                    <a:pt x="118253" y="31208"/>
                    <a:pt x="117671" y="32700"/>
                    <a:pt x="117757" y="34292"/>
                  </a:cubicBezTo>
                  <a:lnTo>
                    <a:pt x="117757" y="34292"/>
                  </a:lnTo>
                  <a:cubicBezTo>
                    <a:pt x="116507" y="32989"/>
                    <a:pt x="114740" y="32159"/>
                    <a:pt x="112880" y="32159"/>
                  </a:cubicBezTo>
                  <a:cubicBezTo>
                    <a:pt x="112860" y="32159"/>
                    <a:pt x="112840" y="32160"/>
                    <a:pt x="112821" y="32160"/>
                  </a:cubicBezTo>
                  <a:cubicBezTo>
                    <a:pt x="114158" y="30712"/>
                    <a:pt x="116031" y="29909"/>
                    <a:pt x="117967" y="29909"/>
                  </a:cubicBezTo>
                  <a:close/>
                  <a:moveTo>
                    <a:pt x="84144" y="30017"/>
                  </a:moveTo>
                  <a:cubicBezTo>
                    <a:pt x="86080" y="30017"/>
                    <a:pt x="87953" y="30820"/>
                    <a:pt x="89290" y="32267"/>
                  </a:cubicBezTo>
                  <a:cubicBezTo>
                    <a:pt x="89271" y="32267"/>
                    <a:pt x="89251" y="32267"/>
                    <a:pt x="89231" y="32267"/>
                  </a:cubicBezTo>
                  <a:cubicBezTo>
                    <a:pt x="87362" y="32267"/>
                    <a:pt x="85595" y="33105"/>
                    <a:pt x="84353" y="34409"/>
                  </a:cubicBezTo>
                  <a:cubicBezTo>
                    <a:pt x="84443" y="32814"/>
                    <a:pt x="83851" y="31317"/>
                    <a:pt x="82866" y="30135"/>
                  </a:cubicBezTo>
                  <a:cubicBezTo>
                    <a:pt x="83291" y="30056"/>
                    <a:pt x="83719" y="30017"/>
                    <a:pt x="84144" y="30017"/>
                  </a:cubicBezTo>
                  <a:close/>
                  <a:moveTo>
                    <a:pt x="94437" y="30017"/>
                  </a:moveTo>
                  <a:cubicBezTo>
                    <a:pt x="94862" y="30017"/>
                    <a:pt x="95289" y="30056"/>
                    <a:pt x="95715" y="30135"/>
                  </a:cubicBezTo>
                  <a:cubicBezTo>
                    <a:pt x="94729" y="31317"/>
                    <a:pt x="94138" y="32814"/>
                    <a:pt x="94228" y="34409"/>
                  </a:cubicBezTo>
                  <a:cubicBezTo>
                    <a:pt x="92977" y="33105"/>
                    <a:pt x="91218" y="32267"/>
                    <a:pt x="89350" y="32267"/>
                  </a:cubicBezTo>
                  <a:cubicBezTo>
                    <a:pt x="89333" y="32267"/>
                    <a:pt x="89316" y="32267"/>
                    <a:pt x="89299" y="32267"/>
                  </a:cubicBezTo>
                  <a:lnTo>
                    <a:pt x="89299" y="32267"/>
                  </a:lnTo>
                  <a:cubicBezTo>
                    <a:pt x="90637" y="30820"/>
                    <a:pt x="92504" y="30017"/>
                    <a:pt x="94437" y="30017"/>
                  </a:cubicBezTo>
                  <a:close/>
                  <a:moveTo>
                    <a:pt x="47484" y="30107"/>
                  </a:moveTo>
                  <a:cubicBezTo>
                    <a:pt x="47908" y="30107"/>
                    <a:pt x="48336" y="30145"/>
                    <a:pt x="48762" y="30224"/>
                  </a:cubicBezTo>
                  <a:cubicBezTo>
                    <a:pt x="47767" y="31407"/>
                    <a:pt x="47185" y="32912"/>
                    <a:pt x="47275" y="34498"/>
                  </a:cubicBezTo>
                  <a:cubicBezTo>
                    <a:pt x="46024" y="33195"/>
                    <a:pt x="44256" y="32357"/>
                    <a:pt x="42396" y="32357"/>
                  </a:cubicBezTo>
                  <a:cubicBezTo>
                    <a:pt x="42377" y="32357"/>
                    <a:pt x="42357" y="32357"/>
                    <a:pt x="42337" y="32357"/>
                  </a:cubicBezTo>
                  <a:cubicBezTo>
                    <a:pt x="43675" y="30909"/>
                    <a:pt x="45548" y="30107"/>
                    <a:pt x="47484" y="30107"/>
                  </a:cubicBezTo>
                  <a:close/>
                  <a:moveTo>
                    <a:pt x="60497" y="30107"/>
                  </a:moveTo>
                  <a:cubicBezTo>
                    <a:pt x="62433" y="30107"/>
                    <a:pt x="64308" y="30911"/>
                    <a:pt x="65653" y="32366"/>
                  </a:cubicBezTo>
                  <a:lnTo>
                    <a:pt x="65653" y="32366"/>
                  </a:lnTo>
                  <a:cubicBezTo>
                    <a:pt x="65650" y="32366"/>
                    <a:pt x="65647" y="32366"/>
                    <a:pt x="65644" y="32366"/>
                  </a:cubicBezTo>
                  <a:cubicBezTo>
                    <a:pt x="65624" y="32366"/>
                    <a:pt x="65604" y="32366"/>
                    <a:pt x="65584" y="32366"/>
                  </a:cubicBezTo>
                  <a:cubicBezTo>
                    <a:pt x="63715" y="32366"/>
                    <a:pt x="61957" y="33195"/>
                    <a:pt x="60706" y="34498"/>
                  </a:cubicBezTo>
                  <a:cubicBezTo>
                    <a:pt x="60796" y="32912"/>
                    <a:pt x="60214" y="31407"/>
                    <a:pt x="59219" y="30224"/>
                  </a:cubicBezTo>
                  <a:cubicBezTo>
                    <a:pt x="59644" y="30145"/>
                    <a:pt x="60072" y="30107"/>
                    <a:pt x="60497" y="30107"/>
                  </a:cubicBezTo>
                  <a:close/>
                  <a:moveTo>
                    <a:pt x="106093" y="25399"/>
                  </a:moveTo>
                  <a:cubicBezTo>
                    <a:pt x="106554" y="25399"/>
                    <a:pt x="107019" y="25445"/>
                    <a:pt x="107480" y="25538"/>
                  </a:cubicBezTo>
                  <a:cubicBezTo>
                    <a:pt x="106477" y="26801"/>
                    <a:pt x="105930" y="28395"/>
                    <a:pt x="106136" y="30070"/>
                  </a:cubicBezTo>
                  <a:lnTo>
                    <a:pt x="106136" y="30070"/>
                  </a:lnTo>
                  <a:cubicBezTo>
                    <a:pt x="106645" y="29957"/>
                    <a:pt x="107158" y="29902"/>
                    <a:pt x="107667" y="29902"/>
                  </a:cubicBezTo>
                  <a:cubicBezTo>
                    <a:pt x="109601" y="29902"/>
                    <a:pt x="111474" y="30700"/>
                    <a:pt x="112821" y="32160"/>
                  </a:cubicBezTo>
                  <a:cubicBezTo>
                    <a:pt x="112802" y="32160"/>
                    <a:pt x="112783" y="32160"/>
                    <a:pt x="112764" y="32160"/>
                  </a:cubicBezTo>
                  <a:cubicBezTo>
                    <a:pt x="110778" y="32160"/>
                    <a:pt x="108911" y="33096"/>
                    <a:pt x="107659" y="34543"/>
                  </a:cubicBezTo>
                  <a:cubicBezTo>
                    <a:pt x="107785" y="32877"/>
                    <a:pt x="107175" y="31300"/>
                    <a:pt x="106127" y="30072"/>
                  </a:cubicBezTo>
                  <a:cubicBezTo>
                    <a:pt x="106130" y="30071"/>
                    <a:pt x="106132" y="30071"/>
                    <a:pt x="106134" y="30070"/>
                  </a:cubicBezTo>
                  <a:lnTo>
                    <a:pt x="106134" y="30070"/>
                  </a:lnTo>
                  <a:lnTo>
                    <a:pt x="106127" y="30063"/>
                  </a:lnTo>
                  <a:cubicBezTo>
                    <a:pt x="104875" y="28607"/>
                    <a:pt x="102990" y="27652"/>
                    <a:pt x="100995" y="27652"/>
                  </a:cubicBezTo>
                  <a:cubicBezTo>
                    <a:pt x="100979" y="27652"/>
                    <a:pt x="100964" y="27652"/>
                    <a:pt x="100948" y="27653"/>
                  </a:cubicBezTo>
                  <a:lnTo>
                    <a:pt x="100948" y="27653"/>
                  </a:lnTo>
                  <a:cubicBezTo>
                    <a:pt x="102286" y="26199"/>
                    <a:pt x="104161" y="25399"/>
                    <a:pt x="106093" y="25399"/>
                  </a:cubicBezTo>
                  <a:close/>
                  <a:moveTo>
                    <a:pt x="13651" y="30209"/>
                  </a:moveTo>
                  <a:cubicBezTo>
                    <a:pt x="15587" y="30209"/>
                    <a:pt x="17458" y="31009"/>
                    <a:pt x="18799" y="32455"/>
                  </a:cubicBezTo>
                  <a:lnTo>
                    <a:pt x="18799" y="32455"/>
                  </a:lnTo>
                  <a:cubicBezTo>
                    <a:pt x="18788" y="32455"/>
                    <a:pt x="18777" y="32455"/>
                    <a:pt x="18766" y="32455"/>
                  </a:cubicBezTo>
                  <a:cubicBezTo>
                    <a:pt x="16897" y="32455"/>
                    <a:pt x="15129" y="33294"/>
                    <a:pt x="13888" y="34597"/>
                  </a:cubicBezTo>
                  <a:cubicBezTo>
                    <a:pt x="13968" y="33002"/>
                    <a:pt x="13386" y="31497"/>
                    <a:pt x="12391" y="30323"/>
                  </a:cubicBezTo>
                  <a:cubicBezTo>
                    <a:pt x="12811" y="30247"/>
                    <a:pt x="13233" y="30209"/>
                    <a:pt x="13651" y="30209"/>
                  </a:cubicBezTo>
                  <a:close/>
                  <a:moveTo>
                    <a:pt x="23971" y="30205"/>
                  </a:moveTo>
                  <a:cubicBezTo>
                    <a:pt x="24396" y="30205"/>
                    <a:pt x="24824" y="30244"/>
                    <a:pt x="25250" y="30323"/>
                  </a:cubicBezTo>
                  <a:cubicBezTo>
                    <a:pt x="24255" y="31497"/>
                    <a:pt x="23673" y="33002"/>
                    <a:pt x="23753" y="34597"/>
                  </a:cubicBezTo>
                  <a:cubicBezTo>
                    <a:pt x="22512" y="33294"/>
                    <a:pt x="20744" y="32455"/>
                    <a:pt x="18884" y="32455"/>
                  </a:cubicBezTo>
                  <a:cubicBezTo>
                    <a:pt x="18864" y="32455"/>
                    <a:pt x="18845" y="32455"/>
                    <a:pt x="18825" y="32455"/>
                  </a:cubicBezTo>
                  <a:cubicBezTo>
                    <a:pt x="20162" y="31008"/>
                    <a:pt x="22036" y="30205"/>
                    <a:pt x="23971" y="30205"/>
                  </a:cubicBezTo>
                  <a:close/>
                  <a:moveTo>
                    <a:pt x="35606" y="25605"/>
                  </a:moveTo>
                  <a:cubicBezTo>
                    <a:pt x="36068" y="25605"/>
                    <a:pt x="36534" y="25651"/>
                    <a:pt x="36997" y="25744"/>
                  </a:cubicBezTo>
                  <a:cubicBezTo>
                    <a:pt x="35993" y="26999"/>
                    <a:pt x="35438" y="28593"/>
                    <a:pt x="35644" y="30269"/>
                  </a:cubicBezTo>
                  <a:cubicBezTo>
                    <a:pt x="36150" y="30158"/>
                    <a:pt x="36661" y="30103"/>
                    <a:pt x="37168" y="30103"/>
                  </a:cubicBezTo>
                  <a:cubicBezTo>
                    <a:pt x="39104" y="30103"/>
                    <a:pt x="40980" y="30899"/>
                    <a:pt x="42329" y="32357"/>
                  </a:cubicBezTo>
                  <a:lnTo>
                    <a:pt x="42329" y="32357"/>
                  </a:lnTo>
                  <a:cubicBezTo>
                    <a:pt x="42313" y="32357"/>
                    <a:pt x="42297" y="32357"/>
                    <a:pt x="42282" y="32357"/>
                  </a:cubicBezTo>
                  <a:cubicBezTo>
                    <a:pt x="40295" y="32357"/>
                    <a:pt x="38428" y="33302"/>
                    <a:pt x="37176" y="34749"/>
                  </a:cubicBezTo>
                  <a:cubicBezTo>
                    <a:pt x="37302" y="33074"/>
                    <a:pt x="36692" y="31497"/>
                    <a:pt x="35644" y="30269"/>
                  </a:cubicBezTo>
                  <a:cubicBezTo>
                    <a:pt x="34392" y="28813"/>
                    <a:pt x="32507" y="27858"/>
                    <a:pt x="30511" y="27858"/>
                  </a:cubicBezTo>
                  <a:cubicBezTo>
                    <a:pt x="30496" y="27858"/>
                    <a:pt x="30480" y="27859"/>
                    <a:pt x="30465" y="27859"/>
                  </a:cubicBezTo>
                  <a:lnTo>
                    <a:pt x="30465" y="27859"/>
                  </a:lnTo>
                  <a:cubicBezTo>
                    <a:pt x="31803" y="26405"/>
                    <a:pt x="33672" y="25605"/>
                    <a:pt x="35606" y="25605"/>
                  </a:cubicBezTo>
                  <a:close/>
                  <a:moveTo>
                    <a:pt x="124475" y="28056"/>
                  </a:moveTo>
                  <a:cubicBezTo>
                    <a:pt x="127650" y="28056"/>
                    <a:pt x="130827" y="30135"/>
                    <a:pt x="130867" y="34292"/>
                  </a:cubicBezTo>
                  <a:cubicBezTo>
                    <a:pt x="130389" y="34187"/>
                    <a:pt x="129906" y="34136"/>
                    <a:pt x="129427" y="34136"/>
                  </a:cubicBezTo>
                  <a:cubicBezTo>
                    <a:pt x="127574" y="34136"/>
                    <a:pt x="125776" y="34904"/>
                    <a:pt x="124487" y="36299"/>
                  </a:cubicBezTo>
                  <a:cubicBezTo>
                    <a:pt x="123213" y="34927"/>
                    <a:pt x="121434" y="34140"/>
                    <a:pt x="119564" y="34140"/>
                  </a:cubicBezTo>
                  <a:cubicBezTo>
                    <a:pt x="119553" y="34140"/>
                    <a:pt x="119543" y="34140"/>
                    <a:pt x="119532" y="34140"/>
                  </a:cubicBezTo>
                  <a:cubicBezTo>
                    <a:pt x="119048" y="34140"/>
                    <a:pt x="118564" y="34185"/>
                    <a:pt x="118089" y="34292"/>
                  </a:cubicBezTo>
                  <a:cubicBezTo>
                    <a:pt x="118125" y="30135"/>
                    <a:pt x="121299" y="28056"/>
                    <a:pt x="124475" y="28056"/>
                  </a:cubicBezTo>
                  <a:close/>
                  <a:moveTo>
                    <a:pt x="100943" y="28163"/>
                  </a:moveTo>
                  <a:cubicBezTo>
                    <a:pt x="104120" y="28163"/>
                    <a:pt x="107296" y="30242"/>
                    <a:pt x="107337" y="34400"/>
                  </a:cubicBezTo>
                  <a:cubicBezTo>
                    <a:pt x="106858" y="34295"/>
                    <a:pt x="106375" y="34244"/>
                    <a:pt x="105896" y="34244"/>
                  </a:cubicBezTo>
                  <a:cubicBezTo>
                    <a:pt x="104045" y="34244"/>
                    <a:pt x="102248" y="35008"/>
                    <a:pt x="100952" y="36393"/>
                  </a:cubicBezTo>
                  <a:lnTo>
                    <a:pt x="100952" y="36393"/>
                  </a:lnTo>
                  <a:cubicBezTo>
                    <a:pt x="99679" y="35024"/>
                    <a:pt x="97893" y="34247"/>
                    <a:pt x="96025" y="34247"/>
                  </a:cubicBezTo>
                  <a:cubicBezTo>
                    <a:pt x="96014" y="34247"/>
                    <a:pt x="96004" y="34247"/>
                    <a:pt x="95993" y="34248"/>
                  </a:cubicBezTo>
                  <a:cubicBezTo>
                    <a:pt x="95509" y="34248"/>
                    <a:pt x="95025" y="34292"/>
                    <a:pt x="94550" y="34400"/>
                  </a:cubicBezTo>
                  <a:cubicBezTo>
                    <a:pt x="94590" y="30242"/>
                    <a:pt x="97767" y="28163"/>
                    <a:pt x="100943" y="28163"/>
                  </a:cubicBezTo>
                  <a:close/>
                  <a:moveTo>
                    <a:pt x="77631" y="28160"/>
                  </a:moveTo>
                  <a:cubicBezTo>
                    <a:pt x="80803" y="28160"/>
                    <a:pt x="83975" y="30235"/>
                    <a:pt x="84021" y="34387"/>
                  </a:cubicBezTo>
                  <a:lnTo>
                    <a:pt x="84021" y="34387"/>
                  </a:lnTo>
                  <a:cubicBezTo>
                    <a:pt x="83552" y="34288"/>
                    <a:pt x="83080" y="34239"/>
                    <a:pt x="82612" y="34239"/>
                  </a:cubicBezTo>
                  <a:cubicBezTo>
                    <a:pt x="80751" y="34239"/>
                    <a:pt x="78950" y="35006"/>
                    <a:pt x="77651" y="36398"/>
                  </a:cubicBezTo>
                  <a:cubicBezTo>
                    <a:pt x="76377" y="35026"/>
                    <a:pt x="74589" y="34247"/>
                    <a:pt x="72710" y="34247"/>
                  </a:cubicBezTo>
                  <a:cubicBezTo>
                    <a:pt x="72699" y="34247"/>
                    <a:pt x="72688" y="34247"/>
                    <a:pt x="72678" y="34248"/>
                  </a:cubicBezTo>
                  <a:cubicBezTo>
                    <a:pt x="72194" y="34248"/>
                    <a:pt x="71710" y="34292"/>
                    <a:pt x="71235" y="34400"/>
                  </a:cubicBezTo>
                  <a:cubicBezTo>
                    <a:pt x="71275" y="30241"/>
                    <a:pt x="74454" y="28160"/>
                    <a:pt x="77631" y="28160"/>
                  </a:cubicBezTo>
                  <a:close/>
                  <a:moveTo>
                    <a:pt x="53992" y="28260"/>
                  </a:moveTo>
                  <a:cubicBezTo>
                    <a:pt x="57167" y="28260"/>
                    <a:pt x="60343" y="30336"/>
                    <a:pt x="60384" y="34488"/>
                  </a:cubicBezTo>
                  <a:lnTo>
                    <a:pt x="60384" y="34488"/>
                  </a:lnTo>
                  <a:cubicBezTo>
                    <a:pt x="59912" y="34387"/>
                    <a:pt x="59436" y="34338"/>
                    <a:pt x="58965" y="34338"/>
                  </a:cubicBezTo>
                  <a:cubicBezTo>
                    <a:pt x="57104" y="34338"/>
                    <a:pt x="55304" y="35104"/>
                    <a:pt x="54004" y="36497"/>
                  </a:cubicBezTo>
                  <a:cubicBezTo>
                    <a:pt x="52723" y="35117"/>
                    <a:pt x="50931" y="34337"/>
                    <a:pt x="49049" y="34337"/>
                  </a:cubicBezTo>
                  <a:cubicBezTo>
                    <a:pt x="48565" y="34337"/>
                    <a:pt x="48081" y="34391"/>
                    <a:pt x="47606" y="34489"/>
                  </a:cubicBezTo>
                  <a:cubicBezTo>
                    <a:pt x="47642" y="30336"/>
                    <a:pt x="50816" y="28260"/>
                    <a:pt x="53992" y="28260"/>
                  </a:cubicBezTo>
                  <a:close/>
                  <a:moveTo>
                    <a:pt x="7166" y="28348"/>
                  </a:moveTo>
                  <a:cubicBezTo>
                    <a:pt x="10341" y="28348"/>
                    <a:pt x="13516" y="30427"/>
                    <a:pt x="13556" y="34588"/>
                  </a:cubicBezTo>
                  <a:cubicBezTo>
                    <a:pt x="13083" y="34486"/>
                    <a:pt x="12605" y="34436"/>
                    <a:pt x="12131" y="34436"/>
                  </a:cubicBezTo>
                  <a:cubicBezTo>
                    <a:pt x="10273" y="34436"/>
                    <a:pt x="8469" y="35201"/>
                    <a:pt x="7176" y="36586"/>
                  </a:cubicBezTo>
                  <a:cubicBezTo>
                    <a:pt x="5893" y="35223"/>
                    <a:pt x="4106" y="34445"/>
                    <a:pt x="2227" y="34445"/>
                  </a:cubicBezTo>
                  <a:cubicBezTo>
                    <a:pt x="2216" y="34445"/>
                    <a:pt x="2205" y="34445"/>
                    <a:pt x="2194" y="34445"/>
                  </a:cubicBezTo>
                  <a:lnTo>
                    <a:pt x="2212" y="34427"/>
                  </a:lnTo>
                  <a:cubicBezTo>
                    <a:pt x="1728" y="34427"/>
                    <a:pt x="1245" y="34481"/>
                    <a:pt x="770" y="34588"/>
                  </a:cubicBezTo>
                  <a:cubicBezTo>
                    <a:pt x="810" y="30429"/>
                    <a:pt x="3988" y="28348"/>
                    <a:pt x="7166" y="28348"/>
                  </a:cubicBezTo>
                  <a:close/>
                  <a:moveTo>
                    <a:pt x="30465" y="28364"/>
                  </a:moveTo>
                  <a:cubicBezTo>
                    <a:pt x="33638" y="28364"/>
                    <a:pt x="36811" y="30439"/>
                    <a:pt x="36854" y="34593"/>
                  </a:cubicBezTo>
                  <a:lnTo>
                    <a:pt x="36854" y="34593"/>
                  </a:lnTo>
                  <a:cubicBezTo>
                    <a:pt x="36384" y="34494"/>
                    <a:pt x="35912" y="34445"/>
                    <a:pt x="35443" y="34445"/>
                  </a:cubicBezTo>
                  <a:cubicBezTo>
                    <a:pt x="33580" y="34445"/>
                    <a:pt x="31775" y="35212"/>
                    <a:pt x="30483" y="36604"/>
                  </a:cubicBezTo>
                  <a:cubicBezTo>
                    <a:pt x="29201" y="35224"/>
                    <a:pt x="27409" y="34445"/>
                    <a:pt x="25528" y="34445"/>
                  </a:cubicBezTo>
                  <a:cubicBezTo>
                    <a:pt x="25044" y="34445"/>
                    <a:pt x="24560" y="34498"/>
                    <a:pt x="24085" y="34597"/>
                  </a:cubicBezTo>
                  <a:cubicBezTo>
                    <a:pt x="24116" y="30443"/>
                    <a:pt x="27290" y="28364"/>
                    <a:pt x="30465" y="28364"/>
                  </a:cubicBezTo>
                  <a:close/>
                  <a:moveTo>
                    <a:pt x="119327" y="34515"/>
                  </a:moveTo>
                  <a:cubicBezTo>
                    <a:pt x="121267" y="34515"/>
                    <a:pt x="123141" y="35318"/>
                    <a:pt x="124478" y="36765"/>
                  </a:cubicBezTo>
                  <a:cubicBezTo>
                    <a:pt x="124458" y="36765"/>
                    <a:pt x="124439" y="36765"/>
                    <a:pt x="124419" y="36765"/>
                  </a:cubicBezTo>
                  <a:cubicBezTo>
                    <a:pt x="122550" y="36765"/>
                    <a:pt x="120782" y="37604"/>
                    <a:pt x="119541" y="38907"/>
                  </a:cubicBezTo>
                  <a:cubicBezTo>
                    <a:pt x="119622" y="37312"/>
                    <a:pt x="119039" y="35816"/>
                    <a:pt x="118045" y="34633"/>
                  </a:cubicBezTo>
                  <a:cubicBezTo>
                    <a:pt x="118472" y="34554"/>
                    <a:pt x="118901" y="34515"/>
                    <a:pt x="119327" y="34515"/>
                  </a:cubicBezTo>
                  <a:close/>
                  <a:moveTo>
                    <a:pt x="129624" y="34515"/>
                  </a:moveTo>
                  <a:cubicBezTo>
                    <a:pt x="130049" y="34515"/>
                    <a:pt x="130477" y="34554"/>
                    <a:pt x="130903" y="34633"/>
                  </a:cubicBezTo>
                  <a:cubicBezTo>
                    <a:pt x="129908" y="35816"/>
                    <a:pt x="129326" y="37312"/>
                    <a:pt x="129415" y="38907"/>
                  </a:cubicBezTo>
                  <a:cubicBezTo>
                    <a:pt x="128165" y="37604"/>
                    <a:pt x="126397" y="36765"/>
                    <a:pt x="124537" y="36765"/>
                  </a:cubicBezTo>
                  <a:cubicBezTo>
                    <a:pt x="124517" y="36765"/>
                    <a:pt x="124498" y="36765"/>
                    <a:pt x="124478" y="36765"/>
                  </a:cubicBezTo>
                  <a:cubicBezTo>
                    <a:pt x="125815" y="35318"/>
                    <a:pt x="127689" y="34515"/>
                    <a:pt x="129624" y="34515"/>
                  </a:cubicBezTo>
                  <a:close/>
                  <a:moveTo>
                    <a:pt x="82770" y="34620"/>
                  </a:moveTo>
                  <a:cubicBezTo>
                    <a:pt x="83198" y="34620"/>
                    <a:pt x="83629" y="34660"/>
                    <a:pt x="84057" y="34740"/>
                  </a:cubicBezTo>
                  <a:cubicBezTo>
                    <a:pt x="83556" y="35341"/>
                    <a:pt x="83152" y="36031"/>
                    <a:pt x="82893" y="36765"/>
                  </a:cubicBezTo>
                  <a:lnTo>
                    <a:pt x="82875" y="36765"/>
                  </a:lnTo>
                  <a:cubicBezTo>
                    <a:pt x="82633" y="37473"/>
                    <a:pt x="82534" y="38208"/>
                    <a:pt x="82570" y="38952"/>
                  </a:cubicBezTo>
                  <a:cubicBezTo>
                    <a:pt x="81324" y="37644"/>
                    <a:pt x="79559" y="36810"/>
                    <a:pt x="77695" y="36810"/>
                  </a:cubicBezTo>
                  <a:cubicBezTo>
                    <a:pt x="79026" y="35399"/>
                    <a:pt x="80871" y="34620"/>
                    <a:pt x="82770" y="34620"/>
                  </a:cubicBezTo>
                  <a:close/>
                  <a:moveTo>
                    <a:pt x="95806" y="34620"/>
                  </a:moveTo>
                  <a:cubicBezTo>
                    <a:pt x="97710" y="34620"/>
                    <a:pt x="99556" y="35399"/>
                    <a:pt x="100894" y="36810"/>
                  </a:cubicBezTo>
                  <a:cubicBezTo>
                    <a:pt x="99021" y="36810"/>
                    <a:pt x="97256" y="37644"/>
                    <a:pt x="96011" y="38952"/>
                  </a:cubicBezTo>
                  <a:cubicBezTo>
                    <a:pt x="96047" y="38208"/>
                    <a:pt x="95948" y="37473"/>
                    <a:pt x="95706" y="36765"/>
                  </a:cubicBezTo>
                  <a:lnTo>
                    <a:pt x="95679" y="36765"/>
                  </a:lnTo>
                  <a:cubicBezTo>
                    <a:pt x="95419" y="36031"/>
                    <a:pt x="95025" y="35341"/>
                    <a:pt x="94514" y="34740"/>
                  </a:cubicBezTo>
                  <a:cubicBezTo>
                    <a:pt x="94944" y="34660"/>
                    <a:pt x="95377" y="34620"/>
                    <a:pt x="95806" y="34620"/>
                  </a:cubicBezTo>
                  <a:close/>
                  <a:moveTo>
                    <a:pt x="59142" y="34720"/>
                  </a:moveTo>
                  <a:cubicBezTo>
                    <a:pt x="59570" y="34720"/>
                    <a:pt x="60000" y="34759"/>
                    <a:pt x="60429" y="34839"/>
                  </a:cubicBezTo>
                  <a:cubicBezTo>
                    <a:pt x="59434" y="36022"/>
                    <a:pt x="58852" y="37518"/>
                    <a:pt x="58941" y="39113"/>
                  </a:cubicBezTo>
                  <a:cubicBezTo>
                    <a:pt x="57691" y="37810"/>
                    <a:pt x="55923" y="36971"/>
                    <a:pt x="54063" y="36971"/>
                  </a:cubicBezTo>
                  <a:cubicBezTo>
                    <a:pt x="54043" y="36971"/>
                    <a:pt x="54024" y="36971"/>
                    <a:pt x="54004" y="36972"/>
                  </a:cubicBezTo>
                  <a:cubicBezTo>
                    <a:pt x="53984" y="36971"/>
                    <a:pt x="53964" y="36971"/>
                    <a:pt x="53945" y="36971"/>
                  </a:cubicBezTo>
                  <a:cubicBezTo>
                    <a:pt x="52076" y="36971"/>
                    <a:pt x="50308" y="37810"/>
                    <a:pt x="49067" y="39113"/>
                  </a:cubicBezTo>
                  <a:cubicBezTo>
                    <a:pt x="49147" y="37518"/>
                    <a:pt x="48565" y="36022"/>
                    <a:pt x="47579" y="34839"/>
                  </a:cubicBezTo>
                  <a:cubicBezTo>
                    <a:pt x="48004" y="34760"/>
                    <a:pt x="48431" y="34721"/>
                    <a:pt x="48855" y="34721"/>
                  </a:cubicBezTo>
                  <a:cubicBezTo>
                    <a:pt x="50785" y="34721"/>
                    <a:pt x="52658" y="35523"/>
                    <a:pt x="53995" y="36963"/>
                  </a:cubicBezTo>
                  <a:lnTo>
                    <a:pt x="54004" y="36963"/>
                  </a:lnTo>
                  <a:cubicBezTo>
                    <a:pt x="55339" y="35517"/>
                    <a:pt x="57210" y="34720"/>
                    <a:pt x="59142" y="34720"/>
                  </a:cubicBezTo>
                  <a:close/>
                  <a:moveTo>
                    <a:pt x="12301" y="34821"/>
                  </a:moveTo>
                  <a:cubicBezTo>
                    <a:pt x="12724" y="34821"/>
                    <a:pt x="13150" y="34859"/>
                    <a:pt x="13574" y="34938"/>
                  </a:cubicBezTo>
                  <a:cubicBezTo>
                    <a:pt x="13063" y="35538"/>
                    <a:pt x="12669" y="36228"/>
                    <a:pt x="12409" y="36972"/>
                  </a:cubicBezTo>
                  <a:lnTo>
                    <a:pt x="12382" y="36972"/>
                  </a:lnTo>
                  <a:cubicBezTo>
                    <a:pt x="12141" y="37670"/>
                    <a:pt x="12042" y="38414"/>
                    <a:pt x="12087" y="39149"/>
                  </a:cubicBezTo>
                  <a:cubicBezTo>
                    <a:pt x="10841" y="37850"/>
                    <a:pt x="9076" y="37007"/>
                    <a:pt x="7212" y="37007"/>
                  </a:cubicBezTo>
                  <a:cubicBezTo>
                    <a:pt x="8547" y="35599"/>
                    <a:pt x="10392" y="34821"/>
                    <a:pt x="12301" y="34821"/>
                  </a:cubicBezTo>
                  <a:close/>
                  <a:moveTo>
                    <a:pt x="25305" y="34821"/>
                  </a:moveTo>
                  <a:cubicBezTo>
                    <a:pt x="27216" y="34821"/>
                    <a:pt x="29067" y="35599"/>
                    <a:pt x="30402" y="37007"/>
                  </a:cubicBezTo>
                  <a:cubicBezTo>
                    <a:pt x="28538" y="37007"/>
                    <a:pt x="26764" y="37841"/>
                    <a:pt x="25519" y="39149"/>
                  </a:cubicBezTo>
                  <a:cubicBezTo>
                    <a:pt x="25563" y="38414"/>
                    <a:pt x="25456" y="37670"/>
                    <a:pt x="25223" y="36972"/>
                  </a:cubicBezTo>
                  <a:lnTo>
                    <a:pt x="25196" y="36972"/>
                  </a:lnTo>
                  <a:cubicBezTo>
                    <a:pt x="24936" y="36228"/>
                    <a:pt x="24542" y="35538"/>
                    <a:pt x="24031" y="34938"/>
                  </a:cubicBezTo>
                  <a:cubicBezTo>
                    <a:pt x="24455" y="34859"/>
                    <a:pt x="24882" y="34821"/>
                    <a:pt x="25305" y="34821"/>
                  </a:cubicBezTo>
                  <a:close/>
                  <a:moveTo>
                    <a:pt x="106096" y="34617"/>
                  </a:moveTo>
                  <a:cubicBezTo>
                    <a:pt x="106559" y="34617"/>
                    <a:pt x="107026" y="34664"/>
                    <a:pt x="107489" y="34758"/>
                  </a:cubicBezTo>
                  <a:cubicBezTo>
                    <a:pt x="106495" y="35995"/>
                    <a:pt x="105948" y="37563"/>
                    <a:pt x="106127" y="39212"/>
                  </a:cubicBezTo>
                  <a:cubicBezTo>
                    <a:pt x="104873" y="37760"/>
                    <a:pt x="103000" y="36810"/>
                    <a:pt x="101011" y="36810"/>
                  </a:cubicBezTo>
                  <a:cubicBezTo>
                    <a:pt x="102344" y="35398"/>
                    <a:pt x="104192" y="34617"/>
                    <a:pt x="106096" y="34617"/>
                  </a:cubicBezTo>
                  <a:close/>
                  <a:moveTo>
                    <a:pt x="70794" y="30109"/>
                  </a:moveTo>
                  <a:cubicBezTo>
                    <a:pt x="71289" y="30109"/>
                    <a:pt x="71788" y="30161"/>
                    <a:pt x="72283" y="30269"/>
                  </a:cubicBezTo>
                  <a:cubicBezTo>
                    <a:pt x="71289" y="31524"/>
                    <a:pt x="70742" y="33110"/>
                    <a:pt x="70939" y="34785"/>
                  </a:cubicBezTo>
                  <a:lnTo>
                    <a:pt x="70957" y="34785"/>
                  </a:lnTo>
                  <a:cubicBezTo>
                    <a:pt x="71462" y="34672"/>
                    <a:pt x="71973" y="34617"/>
                    <a:pt x="72479" y="34617"/>
                  </a:cubicBezTo>
                  <a:cubicBezTo>
                    <a:pt x="74381" y="34617"/>
                    <a:pt x="76233" y="35395"/>
                    <a:pt x="77570" y="36810"/>
                  </a:cubicBezTo>
                  <a:cubicBezTo>
                    <a:pt x="75527" y="36810"/>
                    <a:pt x="73601" y="37814"/>
                    <a:pt x="72346" y="39337"/>
                  </a:cubicBezTo>
                  <a:cubicBezTo>
                    <a:pt x="72694" y="35639"/>
                    <a:pt x="69398" y="32366"/>
                    <a:pt x="65704" y="32366"/>
                  </a:cubicBezTo>
                  <a:cubicBezTo>
                    <a:pt x="65687" y="32366"/>
                    <a:pt x="65670" y="32366"/>
                    <a:pt x="65653" y="32366"/>
                  </a:cubicBezTo>
                  <a:lnTo>
                    <a:pt x="65653" y="32366"/>
                  </a:lnTo>
                  <a:cubicBezTo>
                    <a:pt x="66994" y="30911"/>
                    <a:pt x="68863" y="30109"/>
                    <a:pt x="70794" y="30109"/>
                  </a:cubicBezTo>
                  <a:close/>
                  <a:moveTo>
                    <a:pt x="35613" y="34809"/>
                  </a:moveTo>
                  <a:cubicBezTo>
                    <a:pt x="36073" y="34809"/>
                    <a:pt x="36537" y="34854"/>
                    <a:pt x="36997" y="34946"/>
                  </a:cubicBezTo>
                  <a:cubicBezTo>
                    <a:pt x="36013" y="36189"/>
                    <a:pt x="35458" y="37762"/>
                    <a:pt x="35634" y="39407"/>
                  </a:cubicBezTo>
                  <a:lnTo>
                    <a:pt x="35634" y="39407"/>
                  </a:lnTo>
                  <a:cubicBezTo>
                    <a:pt x="34388" y="37948"/>
                    <a:pt x="32507" y="36998"/>
                    <a:pt x="30519" y="36998"/>
                  </a:cubicBezTo>
                  <a:cubicBezTo>
                    <a:pt x="31861" y="35584"/>
                    <a:pt x="33709" y="34809"/>
                    <a:pt x="35613" y="34809"/>
                  </a:cubicBezTo>
                  <a:close/>
                  <a:moveTo>
                    <a:pt x="136132" y="32662"/>
                  </a:moveTo>
                  <a:cubicBezTo>
                    <a:pt x="139308" y="32662"/>
                    <a:pt x="142484" y="34740"/>
                    <a:pt x="142525" y="38898"/>
                  </a:cubicBezTo>
                  <a:cubicBezTo>
                    <a:pt x="142046" y="38793"/>
                    <a:pt x="141563" y="38742"/>
                    <a:pt x="141084" y="38742"/>
                  </a:cubicBezTo>
                  <a:cubicBezTo>
                    <a:pt x="139231" y="38742"/>
                    <a:pt x="137433" y="39508"/>
                    <a:pt x="136145" y="40896"/>
                  </a:cubicBezTo>
                  <a:cubicBezTo>
                    <a:pt x="134863" y="39525"/>
                    <a:pt x="133071" y="38737"/>
                    <a:pt x="131190" y="38737"/>
                  </a:cubicBezTo>
                  <a:cubicBezTo>
                    <a:pt x="130706" y="38737"/>
                    <a:pt x="130222" y="38791"/>
                    <a:pt x="129747" y="38898"/>
                  </a:cubicBezTo>
                  <a:cubicBezTo>
                    <a:pt x="129783" y="34740"/>
                    <a:pt x="132957" y="32662"/>
                    <a:pt x="136132" y="32662"/>
                  </a:cubicBezTo>
                  <a:close/>
                  <a:moveTo>
                    <a:pt x="112818" y="32662"/>
                  </a:moveTo>
                  <a:cubicBezTo>
                    <a:pt x="115995" y="32662"/>
                    <a:pt x="119174" y="34740"/>
                    <a:pt x="119218" y="38898"/>
                  </a:cubicBezTo>
                  <a:cubicBezTo>
                    <a:pt x="118738" y="38793"/>
                    <a:pt x="118254" y="38742"/>
                    <a:pt x="117774" y="38742"/>
                  </a:cubicBezTo>
                  <a:cubicBezTo>
                    <a:pt x="115916" y="38742"/>
                    <a:pt x="114117" y="39510"/>
                    <a:pt x="112821" y="40905"/>
                  </a:cubicBezTo>
                  <a:cubicBezTo>
                    <a:pt x="111548" y="39525"/>
                    <a:pt x="109756" y="38746"/>
                    <a:pt x="107874" y="38746"/>
                  </a:cubicBezTo>
                  <a:cubicBezTo>
                    <a:pt x="107391" y="38746"/>
                    <a:pt x="106907" y="38791"/>
                    <a:pt x="106432" y="38898"/>
                  </a:cubicBezTo>
                  <a:cubicBezTo>
                    <a:pt x="106468" y="34740"/>
                    <a:pt x="109642" y="32662"/>
                    <a:pt x="112818" y="32662"/>
                  </a:cubicBezTo>
                  <a:close/>
                  <a:moveTo>
                    <a:pt x="89290" y="32762"/>
                  </a:moveTo>
                  <a:cubicBezTo>
                    <a:pt x="91871" y="32762"/>
                    <a:pt x="94452" y="34136"/>
                    <a:pt x="95348" y="36882"/>
                  </a:cubicBezTo>
                  <a:lnTo>
                    <a:pt x="95375" y="36882"/>
                  </a:lnTo>
                  <a:cubicBezTo>
                    <a:pt x="95572" y="37545"/>
                    <a:pt x="95679" y="38235"/>
                    <a:pt x="95688" y="38934"/>
                  </a:cubicBezTo>
                  <a:cubicBezTo>
                    <a:pt x="95213" y="38832"/>
                    <a:pt x="94735" y="38782"/>
                    <a:pt x="94260" y="38782"/>
                  </a:cubicBezTo>
                  <a:cubicBezTo>
                    <a:pt x="92399" y="38782"/>
                    <a:pt x="90599" y="39549"/>
                    <a:pt x="89299" y="40941"/>
                  </a:cubicBezTo>
                  <a:cubicBezTo>
                    <a:pt x="88018" y="39561"/>
                    <a:pt x="86226" y="38782"/>
                    <a:pt x="84344" y="38782"/>
                  </a:cubicBezTo>
                  <a:cubicBezTo>
                    <a:pt x="83860" y="38782"/>
                    <a:pt x="83376" y="38835"/>
                    <a:pt x="82902" y="38934"/>
                  </a:cubicBezTo>
                  <a:cubicBezTo>
                    <a:pt x="82902" y="38235"/>
                    <a:pt x="83009" y="37545"/>
                    <a:pt x="83215" y="36882"/>
                  </a:cubicBezTo>
                  <a:lnTo>
                    <a:pt x="83233" y="36882"/>
                  </a:lnTo>
                  <a:cubicBezTo>
                    <a:pt x="84129" y="34136"/>
                    <a:pt x="86710" y="32762"/>
                    <a:pt x="89290" y="32762"/>
                  </a:cubicBezTo>
                  <a:close/>
                  <a:moveTo>
                    <a:pt x="42338" y="32863"/>
                  </a:moveTo>
                  <a:cubicBezTo>
                    <a:pt x="45512" y="32863"/>
                    <a:pt x="48684" y="34938"/>
                    <a:pt x="48726" y="39091"/>
                  </a:cubicBezTo>
                  <a:lnTo>
                    <a:pt x="48726" y="39091"/>
                  </a:lnTo>
                  <a:cubicBezTo>
                    <a:pt x="48257" y="38992"/>
                    <a:pt x="47785" y="38943"/>
                    <a:pt x="47316" y="38943"/>
                  </a:cubicBezTo>
                  <a:cubicBezTo>
                    <a:pt x="45455" y="38943"/>
                    <a:pt x="43655" y="39710"/>
                    <a:pt x="42355" y="41102"/>
                  </a:cubicBezTo>
                  <a:cubicBezTo>
                    <a:pt x="41081" y="39730"/>
                    <a:pt x="39293" y="38952"/>
                    <a:pt x="37414" y="38952"/>
                  </a:cubicBezTo>
                  <a:cubicBezTo>
                    <a:pt x="37404" y="38952"/>
                    <a:pt x="37393" y="38952"/>
                    <a:pt x="37382" y="38952"/>
                  </a:cubicBezTo>
                  <a:cubicBezTo>
                    <a:pt x="36898" y="38952"/>
                    <a:pt x="36415" y="38997"/>
                    <a:pt x="35940" y="39104"/>
                  </a:cubicBezTo>
                  <a:cubicBezTo>
                    <a:pt x="35980" y="34944"/>
                    <a:pt x="39160" y="32863"/>
                    <a:pt x="42338" y="32863"/>
                  </a:cubicBezTo>
                  <a:close/>
                  <a:moveTo>
                    <a:pt x="65648" y="32868"/>
                  </a:moveTo>
                  <a:cubicBezTo>
                    <a:pt x="68825" y="32868"/>
                    <a:pt x="72001" y="34946"/>
                    <a:pt x="72041" y="39104"/>
                  </a:cubicBezTo>
                  <a:cubicBezTo>
                    <a:pt x="71563" y="38999"/>
                    <a:pt x="71081" y="38948"/>
                    <a:pt x="70602" y="38948"/>
                  </a:cubicBezTo>
                  <a:cubicBezTo>
                    <a:pt x="68748" y="38948"/>
                    <a:pt x="66949" y="39716"/>
                    <a:pt x="65653" y="41111"/>
                  </a:cubicBezTo>
                  <a:cubicBezTo>
                    <a:pt x="64371" y="39731"/>
                    <a:pt x="62579" y="38952"/>
                    <a:pt x="60697" y="38952"/>
                  </a:cubicBezTo>
                  <a:cubicBezTo>
                    <a:pt x="60214" y="38952"/>
                    <a:pt x="59730" y="38997"/>
                    <a:pt x="59255" y="39104"/>
                  </a:cubicBezTo>
                  <a:cubicBezTo>
                    <a:pt x="59295" y="34946"/>
                    <a:pt x="62472" y="32868"/>
                    <a:pt x="65648" y="32868"/>
                  </a:cubicBezTo>
                  <a:close/>
                  <a:moveTo>
                    <a:pt x="18803" y="32968"/>
                  </a:moveTo>
                  <a:cubicBezTo>
                    <a:pt x="21386" y="32968"/>
                    <a:pt x="23968" y="34342"/>
                    <a:pt x="24864" y="37088"/>
                  </a:cubicBezTo>
                  <a:lnTo>
                    <a:pt x="24882" y="37088"/>
                  </a:lnTo>
                  <a:cubicBezTo>
                    <a:pt x="25088" y="37751"/>
                    <a:pt x="25196" y="38441"/>
                    <a:pt x="25196" y="39140"/>
                  </a:cubicBezTo>
                  <a:cubicBezTo>
                    <a:pt x="24723" y="39038"/>
                    <a:pt x="24246" y="38988"/>
                    <a:pt x="23772" y="38988"/>
                  </a:cubicBezTo>
                  <a:cubicBezTo>
                    <a:pt x="21913" y="38988"/>
                    <a:pt x="20107" y="39755"/>
                    <a:pt x="18807" y="41147"/>
                  </a:cubicBezTo>
                  <a:cubicBezTo>
                    <a:pt x="17526" y="39767"/>
                    <a:pt x="15734" y="38988"/>
                    <a:pt x="13852" y="38988"/>
                  </a:cubicBezTo>
                  <a:cubicBezTo>
                    <a:pt x="13368" y="38988"/>
                    <a:pt x="12884" y="39041"/>
                    <a:pt x="12409" y="39140"/>
                  </a:cubicBezTo>
                  <a:cubicBezTo>
                    <a:pt x="12409" y="38441"/>
                    <a:pt x="12517" y="37751"/>
                    <a:pt x="12723" y="37088"/>
                  </a:cubicBezTo>
                  <a:lnTo>
                    <a:pt x="12741" y="37088"/>
                  </a:lnTo>
                  <a:cubicBezTo>
                    <a:pt x="13637" y="34342"/>
                    <a:pt x="16220" y="32968"/>
                    <a:pt x="18803" y="32968"/>
                  </a:cubicBezTo>
                  <a:close/>
                  <a:moveTo>
                    <a:pt x="117968" y="39112"/>
                  </a:moveTo>
                  <a:cubicBezTo>
                    <a:pt x="118392" y="39112"/>
                    <a:pt x="118820" y="39151"/>
                    <a:pt x="119245" y="39230"/>
                  </a:cubicBezTo>
                  <a:cubicBezTo>
                    <a:pt x="118726" y="39848"/>
                    <a:pt x="118322" y="40565"/>
                    <a:pt x="118063" y="41326"/>
                  </a:cubicBezTo>
                  <a:lnTo>
                    <a:pt x="118063" y="41317"/>
                  </a:lnTo>
                  <a:lnTo>
                    <a:pt x="118054" y="41344"/>
                  </a:lnTo>
                  <a:cubicBezTo>
                    <a:pt x="118054" y="41353"/>
                    <a:pt x="118045" y="41362"/>
                    <a:pt x="118036" y="41380"/>
                  </a:cubicBezTo>
                  <a:cubicBezTo>
                    <a:pt x="117812" y="42061"/>
                    <a:pt x="117713" y="42787"/>
                    <a:pt x="117758" y="43504"/>
                  </a:cubicBezTo>
                  <a:cubicBezTo>
                    <a:pt x="116508" y="42200"/>
                    <a:pt x="114748" y="41362"/>
                    <a:pt x="112888" y="41362"/>
                  </a:cubicBezTo>
                  <a:cubicBezTo>
                    <a:pt x="112869" y="41362"/>
                    <a:pt x="112849" y="41362"/>
                    <a:pt x="112830" y="41362"/>
                  </a:cubicBezTo>
                  <a:cubicBezTo>
                    <a:pt x="114167" y="39915"/>
                    <a:pt x="116034" y="39112"/>
                    <a:pt x="117968" y="39112"/>
                  </a:cubicBezTo>
                  <a:close/>
                  <a:moveTo>
                    <a:pt x="130986" y="39112"/>
                  </a:moveTo>
                  <a:cubicBezTo>
                    <a:pt x="132916" y="39112"/>
                    <a:pt x="134791" y="39915"/>
                    <a:pt x="136136" y="41362"/>
                  </a:cubicBezTo>
                  <a:cubicBezTo>
                    <a:pt x="136116" y="41362"/>
                    <a:pt x="136096" y="41362"/>
                    <a:pt x="136077" y="41362"/>
                  </a:cubicBezTo>
                  <a:cubicBezTo>
                    <a:pt x="134208" y="41362"/>
                    <a:pt x="132440" y="42200"/>
                    <a:pt x="131199" y="43504"/>
                  </a:cubicBezTo>
                  <a:cubicBezTo>
                    <a:pt x="131234" y="42787"/>
                    <a:pt x="131136" y="42070"/>
                    <a:pt x="130912" y="41389"/>
                  </a:cubicBezTo>
                  <a:lnTo>
                    <a:pt x="130912" y="41380"/>
                  </a:lnTo>
                  <a:cubicBezTo>
                    <a:pt x="130912" y="41371"/>
                    <a:pt x="130903" y="41362"/>
                    <a:pt x="130903" y="41344"/>
                  </a:cubicBezTo>
                  <a:cubicBezTo>
                    <a:pt x="130894" y="41335"/>
                    <a:pt x="130903" y="41335"/>
                    <a:pt x="130894" y="41326"/>
                  </a:cubicBezTo>
                  <a:cubicBezTo>
                    <a:pt x="130625" y="40556"/>
                    <a:pt x="130231" y="39848"/>
                    <a:pt x="129711" y="39230"/>
                  </a:cubicBezTo>
                  <a:cubicBezTo>
                    <a:pt x="130135" y="39151"/>
                    <a:pt x="130562" y="39112"/>
                    <a:pt x="130986" y="39112"/>
                  </a:cubicBezTo>
                  <a:close/>
                  <a:moveTo>
                    <a:pt x="84143" y="39166"/>
                  </a:moveTo>
                  <a:cubicBezTo>
                    <a:pt x="86077" y="39166"/>
                    <a:pt x="87946" y="39968"/>
                    <a:pt x="89290" y="41416"/>
                  </a:cubicBezTo>
                  <a:cubicBezTo>
                    <a:pt x="89271" y="41416"/>
                    <a:pt x="89251" y="41416"/>
                    <a:pt x="89231" y="41416"/>
                  </a:cubicBezTo>
                  <a:cubicBezTo>
                    <a:pt x="87362" y="41416"/>
                    <a:pt x="85595" y="42254"/>
                    <a:pt x="84353" y="43557"/>
                  </a:cubicBezTo>
                  <a:cubicBezTo>
                    <a:pt x="84434" y="41963"/>
                    <a:pt x="83851" y="40457"/>
                    <a:pt x="82866" y="39283"/>
                  </a:cubicBezTo>
                  <a:cubicBezTo>
                    <a:pt x="83291" y="39204"/>
                    <a:pt x="83719" y="39166"/>
                    <a:pt x="84143" y="39166"/>
                  </a:cubicBezTo>
                  <a:close/>
                  <a:moveTo>
                    <a:pt x="94430" y="39165"/>
                  </a:moveTo>
                  <a:cubicBezTo>
                    <a:pt x="94857" y="39165"/>
                    <a:pt x="95287" y="39204"/>
                    <a:pt x="95715" y="39283"/>
                  </a:cubicBezTo>
                  <a:cubicBezTo>
                    <a:pt x="94720" y="40466"/>
                    <a:pt x="94138" y="41963"/>
                    <a:pt x="94228" y="43557"/>
                  </a:cubicBezTo>
                  <a:cubicBezTo>
                    <a:pt x="92977" y="42254"/>
                    <a:pt x="91218" y="41416"/>
                    <a:pt x="89350" y="41416"/>
                  </a:cubicBezTo>
                  <a:cubicBezTo>
                    <a:pt x="89330" y="41416"/>
                    <a:pt x="89310" y="41416"/>
                    <a:pt x="89290" y="41416"/>
                  </a:cubicBezTo>
                  <a:cubicBezTo>
                    <a:pt x="90626" y="39963"/>
                    <a:pt x="92497" y="39165"/>
                    <a:pt x="94430" y="39165"/>
                  </a:cubicBezTo>
                  <a:close/>
                  <a:moveTo>
                    <a:pt x="47493" y="39318"/>
                  </a:moveTo>
                  <a:cubicBezTo>
                    <a:pt x="47917" y="39318"/>
                    <a:pt x="48345" y="39357"/>
                    <a:pt x="48771" y="39436"/>
                  </a:cubicBezTo>
                  <a:cubicBezTo>
                    <a:pt x="48242" y="40054"/>
                    <a:pt x="47839" y="40762"/>
                    <a:pt x="47579" y="41523"/>
                  </a:cubicBezTo>
                  <a:cubicBezTo>
                    <a:pt x="47579" y="41532"/>
                    <a:pt x="47579" y="41532"/>
                    <a:pt x="47579" y="41541"/>
                  </a:cubicBezTo>
                  <a:lnTo>
                    <a:pt x="47561" y="41586"/>
                  </a:lnTo>
                  <a:cubicBezTo>
                    <a:pt x="47337" y="42267"/>
                    <a:pt x="47239" y="42984"/>
                    <a:pt x="47275" y="43710"/>
                  </a:cubicBezTo>
                  <a:cubicBezTo>
                    <a:pt x="46033" y="42406"/>
                    <a:pt x="44274" y="41568"/>
                    <a:pt x="42406" y="41568"/>
                  </a:cubicBezTo>
                  <a:cubicBezTo>
                    <a:pt x="42386" y="41568"/>
                    <a:pt x="42366" y="41568"/>
                    <a:pt x="42346" y="41568"/>
                  </a:cubicBezTo>
                  <a:cubicBezTo>
                    <a:pt x="43684" y="40121"/>
                    <a:pt x="45557" y="39318"/>
                    <a:pt x="47493" y="39318"/>
                  </a:cubicBezTo>
                  <a:close/>
                  <a:moveTo>
                    <a:pt x="60506" y="39318"/>
                  </a:moveTo>
                  <a:cubicBezTo>
                    <a:pt x="62442" y="39318"/>
                    <a:pt x="64315" y="40121"/>
                    <a:pt x="65653" y="41568"/>
                  </a:cubicBezTo>
                  <a:cubicBezTo>
                    <a:pt x="65633" y="41568"/>
                    <a:pt x="65613" y="41568"/>
                    <a:pt x="65593" y="41568"/>
                  </a:cubicBezTo>
                  <a:cubicBezTo>
                    <a:pt x="63724" y="41568"/>
                    <a:pt x="61965" y="42398"/>
                    <a:pt x="60715" y="43710"/>
                  </a:cubicBezTo>
                  <a:cubicBezTo>
                    <a:pt x="60751" y="42984"/>
                    <a:pt x="60662" y="42267"/>
                    <a:pt x="60438" y="41586"/>
                  </a:cubicBezTo>
                  <a:cubicBezTo>
                    <a:pt x="60438" y="41577"/>
                    <a:pt x="60429" y="41559"/>
                    <a:pt x="60420" y="41550"/>
                  </a:cubicBezTo>
                  <a:cubicBezTo>
                    <a:pt x="60420" y="41541"/>
                    <a:pt x="60420" y="41532"/>
                    <a:pt x="60411" y="41532"/>
                  </a:cubicBezTo>
                  <a:cubicBezTo>
                    <a:pt x="60151" y="40762"/>
                    <a:pt x="59748" y="40054"/>
                    <a:pt x="59228" y="39436"/>
                  </a:cubicBezTo>
                  <a:cubicBezTo>
                    <a:pt x="59654" y="39357"/>
                    <a:pt x="60082" y="39318"/>
                    <a:pt x="60506" y="39318"/>
                  </a:cubicBezTo>
                  <a:close/>
                  <a:moveTo>
                    <a:pt x="23963" y="39353"/>
                  </a:moveTo>
                  <a:cubicBezTo>
                    <a:pt x="24391" y="39353"/>
                    <a:pt x="24821" y="39392"/>
                    <a:pt x="25250" y="39472"/>
                  </a:cubicBezTo>
                  <a:cubicBezTo>
                    <a:pt x="24255" y="40654"/>
                    <a:pt x="23673" y="42151"/>
                    <a:pt x="23753" y="43746"/>
                  </a:cubicBezTo>
                  <a:cubicBezTo>
                    <a:pt x="22512" y="42442"/>
                    <a:pt x="20744" y="41604"/>
                    <a:pt x="18884" y="41604"/>
                  </a:cubicBezTo>
                  <a:cubicBezTo>
                    <a:pt x="18864" y="41604"/>
                    <a:pt x="18845" y="41604"/>
                    <a:pt x="18825" y="41604"/>
                  </a:cubicBezTo>
                  <a:cubicBezTo>
                    <a:pt x="18805" y="41604"/>
                    <a:pt x="18786" y="41604"/>
                    <a:pt x="18766" y="41604"/>
                  </a:cubicBezTo>
                  <a:cubicBezTo>
                    <a:pt x="16897" y="41604"/>
                    <a:pt x="15129" y="42442"/>
                    <a:pt x="13888" y="43746"/>
                  </a:cubicBezTo>
                  <a:cubicBezTo>
                    <a:pt x="13951" y="42160"/>
                    <a:pt x="13368" y="40663"/>
                    <a:pt x="12382" y="39480"/>
                  </a:cubicBezTo>
                  <a:lnTo>
                    <a:pt x="12391" y="39472"/>
                  </a:lnTo>
                  <a:cubicBezTo>
                    <a:pt x="12820" y="39392"/>
                    <a:pt x="13250" y="39353"/>
                    <a:pt x="13678" y="39353"/>
                  </a:cubicBezTo>
                  <a:cubicBezTo>
                    <a:pt x="15611" y="39353"/>
                    <a:pt x="17482" y="40150"/>
                    <a:pt x="18825" y="41595"/>
                  </a:cubicBezTo>
                  <a:cubicBezTo>
                    <a:pt x="20161" y="40150"/>
                    <a:pt x="22031" y="39353"/>
                    <a:pt x="23963" y="39353"/>
                  </a:cubicBezTo>
                  <a:close/>
                  <a:moveTo>
                    <a:pt x="107663" y="39105"/>
                  </a:moveTo>
                  <a:cubicBezTo>
                    <a:pt x="109597" y="39105"/>
                    <a:pt x="111471" y="39906"/>
                    <a:pt x="112812" y="41353"/>
                  </a:cubicBezTo>
                  <a:cubicBezTo>
                    <a:pt x="112793" y="41353"/>
                    <a:pt x="112774" y="41353"/>
                    <a:pt x="112756" y="41353"/>
                  </a:cubicBezTo>
                  <a:cubicBezTo>
                    <a:pt x="110769" y="41353"/>
                    <a:pt x="108902" y="42299"/>
                    <a:pt x="107650" y="43755"/>
                  </a:cubicBezTo>
                  <a:lnTo>
                    <a:pt x="107650" y="43755"/>
                  </a:lnTo>
                  <a:cubicBezTo>
                    <a:pt x="107803" y="42088"/>
                    <a:pt x="107211" y="40511"/>
                    <a:pt x="106172" y="39274"/>
                  </a:cubicBezTo>
                  <a:lnTo>
                    <a:pt x="106172" y="39265"/>
                  </a:lnTo>
                  <a:cubicBezTo>
                    <a:pt x="106668" y="39158"/>
                    <a:pt x="107167" y="39105"/>
                    <a:pt x="107663" y="39105"/>
                  </a:cubicBezTo>
                  <a:close/>
                  <a:moveTo>
                    <a:pt x="37187" y="39310"/>
                  </a:moveTo>
                  <a:cubicBezTo>
                    <a:pt x="39118" y="39310"/>
                    <a:pt x="40989" y="40106"/>
                    <a:pt x="42328" y="41559"/>
                  </a:cubicBezTo>
                  <a:cubicBezTo>
                    <a:pt x="42310" y="41559"/>
                    <a:pt x="42291" y="41559"/>
                    <a:pt x="42273" y="41559"/>
                  </a:cubicBezTo>
                  <a:cubicBezTo>
                    <a:pt x="40286" y="41559"/>
                    <a:pt x="38419" y="42505"/>
                    <a:pt x="37167" y="43952"/>
                  </a:cubicBezTo>
                  <a:cubicBezTo>
                    <a:pt x="37320" y="42294"/>
                    <a:pt x="36728" y="40708"/>
                    <a:pt x="35689" y="39480"/>
                  </a:cubicBezTo>
                  <a:lnTo>
                    <a:pt x="35689" y="39472"/>
                  </a:lnTo>
                  <a:cubicBezTo>
                    <a:pt x="36187" y="39363"/>
                    <a:pt x="36689" y="39310"/>
                    <a:pt x="37187" y="39310"/>
                  </a:cubicBezTo>
                  <a:close/>
                  <a:moveTo>
                    <a:pt x="124475" y="37261"/>
                  </a:moveTo>
                  <a:cubicBezTo>
                    <a:pt x="127048" y="37261"/>
                    <a:pt x="129621" y="38627"/>
                    <a:pt x="130527" y="41362"/>
                  </a:cubicBezTo>
                  <a:cubicBezTo>
                    <a:pt x="130751" y="42043"/>
                    <a:pt x="130867" y="42760"/>
                    <a:pt x="130867" y="43486"/>
                  </a:cubicBezTo>
                  <a:cubicBezTo>
                    <a:pt x="130392" y="43384"/>
                    <a:pt x="129914" y="43334"/>
                    <a:pt x="129439" y="43334"/>
                  </a:cubicBezTo>
                  <a:cubicBezTo>
                    <a:pt x="127578" y="43334"/>
                    <a:pt x="125778" y="44101"/>
                    <a:pt x="124478" y="45493"/>
                  </a:cubicBezTo>
                  <a:cubicBezTo>
                    <a:pt x="123206" y="44113"/>
                    <a:pt x="121405" y="43333"/>
                    <a:pt x="119532" y="43333"/>
                  </a:cubicBezTo>
                  <a:cubicBezTo>
                    <a:pt x="119039" y="43333"/>
                    <a:pt x="118555" y="43387"/>
                    <a:pt x="118089" y="43486"/>
                  </a:cubicBezTo>
                  <a:cubicBezTo>
                    <a:pt x="118089" y="42760"/>
                    <a:pt x="118197" y="42034"/>
                    <a:pt x="118430" y="41344"/>
                  </a:cubicBezTo>
                  <a:cubicBezTo>
                    <a:pt x="119339" y="38623"/>
                    <a:pt x="121907" y="37261"/>
                    <a:pt x="124475" y="37261"/>
                  </a:cubicBezTo>
                  <a:close/>
                  <a:moveTo>
                    <a:pt x="77632" y="37306"/>
                  </a:moveTo>
                  <a:cubicBezTo>
                    <a:pt x="80806" y="37306"/>
                    <a:pt x="83980" y="39382"/>
                    <a:pt x="84022" y="43538"/>
                  </a:cubicBezTo>
                  <a:lnTo>
                    <a:pt x="84022" y="43538"/>
                  </a:lnTo>
                  <a:cubicBezTo>
                    <a:pt x="83549" y="43437"/>
                    <a:pt x="83074" y="43388"/>
                    <a:pt x="82603" y="43388"/>
                  </a:cubicBezTo>
                  <a:cubicBezTo>
                    <a:pt x="80742" y="43388"/>
                    <a:pt x="78941" y="44154"/>
                    <a:pt x="77642" y="45547"/>
                  </a:cubicBezTo>
                  <a:cubicBezTo>
                    <a:pt x="76360" y="44167"/>
                    <a:pt x="74568" y="43387"/>
                    <a:pt x="72687" y="43387"/>
                  </a:cubicBezTo>
                  <a:cubicBezTo>
                    <a:pt x="72203" y="43387"/>
                    <a:pt x="71719" y="43441"/>
                    <a:pt x="71244" y="43540"/>
                  </a:cubicBezTo>
                  <a:cubicBezTo>
                    <a:pt x="71280" y="39385"/>
                    <a:pt x="74456" y="37306"/>
                    <a:pt x="77632" y="37306"/>
                  </a:cubicBezTo>
                  <a:close/>
                  <a:moveTo>
                    <a:pt x="100947" y="37306"/>
                  </a:moveTo>
                  <a:cubicBezTo>
                    <a:pt x="104122" y="37306"/>
                    <a:pt x="107296" y="39383"/>
                    <a:pt x="107337" y="43540"/>
                  </a:cubicBezTo>
                  <a:cubicBezTo>
                    <a:pt x="106864" y="43438"/>
                    <a:pt x="106386" y="43388"/>
                    <a:pt x="105913" y="43388"/>
                  </a:cubicBezTo>
                  <a:cubicBezTo>
                    <a:pt x="104054" y="43388"/>
                    <a:pt x="102249" y="44154"/>
                    <a:pt x="100957" y="45547"/>
                  </a:cubicBezTo>
                  <a:cubicBezTo>
                    <a:pt x="99676" y="44167"/>
                    <a:pt x="97883" y="43387"/>
                    <a:pt x="96002" y="43387"/>
                  </a:cubicBezTo>
                  <a:cubicBezTo>
                    <a:pt x="95518" y="43387"/>
                    <a:pt x="95034" y="43441"/>
                    <a:pt x="94559" y="43540"/>
                  </a:cubicBezTo>
                  <a:cubicBezTo>
                    <a:pt x="94595" y="39385"/>
                    <a:pt x="97771" y="37306"/>
                    <a:pt x="100947" y="37306"/>
                  </a:cubicBezTo>
                  <a:close/>
                  <a:moveTo>
                    <a:pt x="54009" y="37465"/>
                  </a:moveTo>
                  <a:cubicBezTo>
                    <a:pt x="56582" y="37465"/>
                    <a:pt x="59156" y="38830"/>
                    <a:pt x="60061" y="41559"/>
                  </a:cubicBezTo>
                  <a:cubicBezTo>
                    <a:pt x="60285" y="42249"/>
                    <a:pt x="60393" y="42966"/>
                    <a:pt x="60393" y="43692"/>
                  </a:cubicBezTo>
                  <a:cubicBezTo>
                    <a:pt x="59920" y="43590"/>
                    <a:pt x="59442" y="43540"/>
                    <a:pt x="58969" y="43540"/>
                  </a:cubicBezTo>
                  <a:cubicBezTo>
                    <a:pt x="57110" y="43540"/>
                    <a:pt x="55305" y="44307"/>
                    <a:pt x="54013" y="45699"/>
                  </a:cubicBezTo>
                  <a:cubicBezTo>
                    <a:pt x="52739" y="44318"/>
                    <a:pt x="50951" y="43539"/>
                    <a:pt x="49072" y="43539"/>
                  </a:cubicBezTo>
                  <a:cubicBezTo>
                    <a:pt x="49061" y="43539"/>
                    <a:pt x="49051" y="43540"/>
                    <a:pt x="49040" y="43540"/>
                  </a:cubicBezTo>
                  <a:cubicBezTo>
                    <a:pt x="48556" y="43540"/>
                    <a:pt x="48072" y="43593"/>
                    <a:pt x="47597" y="43692"/>
                  </a:cubicBezTo>
                  <a:cubicBezTo>
                    <a:pt x="47597" y="42966"/>
                    <a:pt x="47714" y="42249"/>
                    <a:pt x="47938" y="41559"/>
                  </a:cubicBezTo>
                  <a:lnTo>
                    <a:pt x="47956" y="41550"/>
                  </a:lnTo>
                  <a:cubicBezTo>
                    <a:pt x="48865" y="38827"/>
                    <a:pt x="51437" y="37465"/>
                    <a:pt x="54009" y="37465"/>
                  </a:cubicBezTo>
                  <a:close/>
                  <a:moveTo>
                    <a:pt x="7163" y="37500"/>
                  </a:moveTo>
                  <a:cubicBezTo>
                    <a:pt x="10339" y="37500"/>
                    <a:pt x="13516" y="39579"/>
                    <a:pt x="13556" y="43737"/>
                  </a:cubicBezTo>
                  <a:cubicBezTo>
                    <a:pt x="13079" y="43632"/>
                    <a:pt x="12598" y="43582"/>
                    <a:pt x="12120" y="43582"/>
                  </a:cubicBezTo>
                  <a:cubicBezTo>
                    <a:pt x="10263" y="43582"/>
                    <a:pt x="8460" y="44350"/>
                    <a:pt x="7163" y="45739"/>
                  </a:cubicBezTo>
                  <a:lnTo>
                    <a:pt x="7163" y="45739"/>
                  </a:lnTo>
                  <a:cubicBezTo>
                    <a:pt x="5882" y="44362"/>
                    <a:pt x="4092" y="43584"/>
                    <a:pt x="2212" y="43584"/>
                  </a:cubicBezTo>
                  <a:cubicBezTo>
                    <a:pt x="1728" y="43584"/>
                    <a:pt x="1245" y="43638"/>
                    <a:pt x="770" y="43737"/>
                  </a:cubicBezTo>
                  <a:cubicBezTo>
                    <a:pt x="810" y="39579"/>
                    <a:pt x="3987" y="37500"/>
                    <a:pt x="7163" y="37500"/>
                  </a:cubicBezTo>
                  <a:close/>
                  <a:moveTo>
                    <a:pt x="30463" y="37509"/>
                  </a:moveTo>
                  <a:cubicBezTo>
                    <a:pt x="33636" y="37509"/>
                    <a:pt x="36811" y="39587"/>
                    <a:pt x="36854" y="43742"/>
                  </a:cubicBezTo>
                  <a:lnTo>
                    <a:pt x="36854" y="43742"/>
                  </a:lnTo>
                  <a:cubicBezTo>
                    <a:pt x="36384" y="43642"/>
                    <a:pt x="35912" y="43594"/>
                    <a:pt x="35443" y="43594"/>
                  </a:cubicBezTo>
                  <a:cubicBezTo>
                    <a:pt x="33580" y="43594"/>
                    <a:pt x="31775" y="44360"/>
                    <a:pt x="30483" y="45753"/>
                  </a:cubicBezTo>
                  <a:cubicBezTo>
                    <a:pt x="29201" y="44373"/>
                    <a:pt x="27409" y="43593"/>
                    <a:pt x="25528" y="43593"/>
                  </a:cubicBezTo>
                  <a:cubicBezTo>
                    <a:pt x="25044" y="43593"/>
                    <a:pt x="24560" y="43638"/>
                    <a:pt x="24085" y="43746"/>
                  </a:cubicBezTo>
                  <a:cubicBezTo>
                    <a:pt x="24116" y="39588"/>
                    <a:pt x="27288" y="37509"/>
                    <a:pt x="30463" y="37509"/>
                  </a:cubicBezTo>
                  <a:close/>
                  <a:moveTo>
                    <a:pt x="119327" y="43718"/>
                  </a:moveTo>
                  <a:cubicBezTo>
                    <a:pt x="121267" y="43718"/>
                    <a:pt x="123141" y="44520"/>
                    <a:pt x="124478" y="45968"/>
                  </a:cubicBezTo>
                  <a:cubicBezTo>
                    <a:pt x="124458" y="45968"/>
                    <a:pt x="124439" y="45968"/>
                    <a:pt x="124419" y="45968"/>
                  </a:cubicBezTo>
                  <a:cubicBezTo>
                    <a:pt x="122550" y="45968"/>
                    <a:pt x="120782" y="46806"/>
                    <a:pt x="119541" y="48109"/>
                  </a:cubicBezTo>
                  <a:cubicBezTo>
                    <a:pt x="119622" y="46514"/>
                    <a:pt x="119039" y="45018"/>
                    <a:pt x="118045" y="43835"/>
                  </a:cubicBezTo>
                  <a:cubicBezTo>
                    <a:pt x="118472" y="43756"/>
                    <a:pt x="118901" y="43718"/>
                    <a:pt x="119327" y="43718"/>
                  </a:cubicBezTo>
                  <a:close/>
                  <a:moveTo>
                    <a:pt x="129624" y="43718"/>
                  </a:moveTo>
                  <a:cubicBezTo>
                    <a:pt x="130049" y="43718"/>
                    <a:pt x="130477" y="43756"/>
                    <a:pt x="130903" y="43835"/>
                  </a:cubicBezTo>
                  <a:cubicBezTo>
                    <a:pt x="129908" y="45018"/>
                    <a:pt x="129326" y="46523"/>
                    <a:pt x="129415" y="48109"/>
                  </a:cubicBezTo>
                  <a:cubicBezTo>
                    <a:pt x="128165" y="46806"/>
                    <a:pt x="126397" y="45968"/>
                    <a:pt x="124537" y="45968"/>
                  </a:cubicBezTo>
                  <a:cubicBezTo>
                    <a:pt x="124517" y="45968"/>
                    <a:pt x="124498" y="45968"/>
                    <a:pt x="124478" y="45968"/>
                  </a:cubicBezTo>
                  <a:cubicBezTo>
                    <a:pt x="125815" y="44520"/>
                    <a:pt x="127689" y="43718"/>
                    <a:pt x="129624" y="43718"/>
                  </a:cubicBezTo>
                  <a:close/>
                  <a:moveTo>
                    <a:pt x="82779" y="43762"/>
                  </a:moveTo>
                  <a:cubicBezTo>
                    <a:pt x="83204" y="43762"/>
                    <a:pt x="83632" y="43801"/>
                    <a:pt x="84057" y="43880"/>
                  </a:cubicBezTo>
                  <a:cubicBezTo>
                    <a:pt x="83063" y="45063"/>
                    <a:pt x="82480" y="46559"/>
                    <a:pt x="82561" y="48154"/>
                  </a:cubicBezTo>
                  <a:cubicBezTo>
                    <a:pt x="81320" y="46851"/>
                    <a:pt x="79552" y="46012"/>
                    <a:pt x="77683" y="46012"/>
                  </a:cubicBezTo>
                  <a:cubicBezTo>
                    <a:pt x="77666" y="46012"/>
                    <a:pt x="77650" y="46012"/>
                    <a:pt x="77633" y="46013"/>
                  </a:cubicBezTo>
                  <a:lnTo>
                    <a:pt x="77633" y="46013"/>
                  </a:lnTo>
                  <a:cubicBezTo>
                    <a:pt x="78970" y="44565"/>
                    <a:pt x="80844" y="43762"/>
                    <a:pt x="82779" y="43762"/>
                  </a:cubicBezTo>
                  <a:close/>
                  <a:moveTo>
                    <a:pt x="59124" y="43911"/>
                  </a:moveTo>
                  <a:cubicBezTo>
                    <a:pt x="59554" y="43911"/>
                    <a:pt x="59988" y="43951"/>
                    <a:pt x="60420" y="44032"/>
                  </a:cubicBezTo>
                  <a:cubicBezTo>
                    <a:pt x="59425" y="45224"/>
                    <a:pt x="58843" y="46721"/>
                    <a:pt x="58932" y="48316"/>
                  </a:cubicBezTo>
                  <a:lnTo>
                    <a:pt x="58923" y="48307"/>
                  </a:lnTo>
                  <a:cubicBezTo>
                    <a:pt x="57682" y="47003"/>
                    <a:pt x="55914" y="46165"/>
                    <a:pt x="54045" y="46165"/>
                  </a:cubicBezTo>
                  <a:cubicBezTo>
                    <a:pt x="54026" y="46165"/>
                    <a:pt x="54006" y="46165"/>
                    <a:pt x="53986" y="46165"/>
                  </a:cubicBezTo>
                  <a:cubicBezTo>
                    <a:pt x="53966" y="46165"/>
                    <a:pt x="53947" y="46165"/>
                    <a:pt x="53927" y="46165"/>
                  </a:cubicBezTo>
                  <a:cubicBezTo>
                    <a:pt x="52067" y="46165"/>
                    <a:pt x="50299" y="47003"/>
                    <a:pt x="49049" y="48307"/>
                  </a:cubicBezTo>
                  <a:cubicBezTo>
                    <a:pt x="49138" y="46712"/>
                    <a:pt x="48556" y="45206"/>
                    <a:pt x="47561" y="44032"/>
                  </a:cubicBezTo>
                  <a:cubicBezTo>
                    <a:pt x="47990" y="43953"/>
                    <a:pt x="48420" y="43914"/>
                    <a:pt x="48848" y="43914"/>
                  </a:cubicBezTo>
                  <a:cubicBezTo>
                    <a:pt x="50781" y="43914"/>
                    <a:pt x="52652" y="44711"/>
                    <a:pt x="53995" y="46156"/>
                  </a:cubicBezTo>
                  <a:cubicBezTo>
                    <a:pt x="55328" y="44713"/>
                    <a:pt x="57194" y="43911"/>
                    <a:pt x="59124" y="43911"/>
                  </a:cubicBezTo>
                  <a:close/>
                  <a:moveTo>
                    <a:pt x="25317" y="43968"/>
                  </a:moveTo>
                  <a:cubicBezTo>
                    <a:pt x="27250" y="43968"/>
                    <a:pt x="29122" y="44764"/>
                    <a:pt x="30465" y="46210"/>
                  </a:cubicBezTo>
                  <a:lnTo>
                    <a:pt x="30465" y="46210"/>
                  </a:lnTo>
                  <a:cubicBezTo>
                    <a:pt x="30462" y="46210"/>
                    <a:pt x="30459" y="46210"/>
                    <a:pt x="30456" y="46210"/>
                  </a:cubicBezTo>
                  <a:cubicBezTo>
                    <a:pt x="30446" y="46210"/>
                    <a:pt x="30436" y="46210"/>
                    <a:pt x="30426" y="46210"/>
                  </a:cubicBezTo>
                  <a:cubicBezTo>
                    <a:pt x="28546" y="46210"/>
                    <a:pt x="26775" y="47041"/>
                    <a:pt x="25519" y="48351"/>
                  </a:cubicBezTo>
                  <a:cubicBezTo>
                    <a:pt x="25608" y="46765"/>
                    <a:pt x="25026" y="45269"/>
                    <a:pt x="24031" y="44086"/>
                  </a:cubicBezTo>
                  <a:cubicBezTo>
                    <a:pt x="24460" y="44007"/>
                    <a:pt x="24890" y="43968"/>
                    <a:pt x="25317" y="43968"/>
                  </a:cubicBezTo>
                  <a:close/>
                  <a:moveTo>
                    <a:pt x="106094" y="43751"/>
                  </a:moveTo>
                  <a:cubicBezTo>
                    <a:pt x="106570" y="43751"/>
                    <a:pt x="107049" y="43799"/>
                    <a:pt x="107525" y="43898"/>
                  </a:cubicBezTo>
                  <a:cubicBezTo>
                    <a:pt x="106512" y="45161"/>
                    <a:pt x="105939" y="46747"/>
                    <a:pt x="106127" y="48423"/>
                  </a:cubicBezTo>
                  <a:lnTo>
                    <a:pt x="106118" y="48414"/>
                  </a:lnTo>
                  <a:cubicBezTo>
                    <a:pt x="104866" y="46958"/>
                    <a:pt x="102990" y="46012"/>
                    <a:pt x="100995" y="46012"/>
                  </a:cubicBezTo>
                  <a:cubicBezTo>
                    <a:pt x="100976" y="46012"/>
                    <a:pt x="100958" y="46013"/>
                    <a:pt x="100939" y="46013"/>
                  </a:cubicBezTo>
                  <a:cubicBezTo>
                    <a:pt x="100919" y="46012"/>
                    <a:pt x="100899" y="46012"/>
                    <a:pt x="100879" y="46012"/>
                  </a:cubicBezTo>
                  <a:cubicBezTo>
                    <a:pt x="99020" y="46012"/>
                    <a:pt x="97252" y="46842"/>
                    <a:pt x="96011" y="48154"/>
                  </a:cubicBezTo>
                  <a:cubicBezTo>
                    <a:pt x="96091" y="46559"/>
                    <a:pt x="95509" y="45054"/>
                    <a:pt x="94514" y="43880"/>
                  </a:cubicBezTo>
                  <a:cubicBezTo>
                    <a:pt x="94946" y="43798"/>
                    <a:pt x="95380" y="43758"/>
                    <a:pt x="95811" y="43758"/>
                  </a:cubicBezTo>
                  <a:cubicBezTo>
                    <a:pt x="97740" y="43758"/>
                    <a:pt x="99607" y="44561"/>
                    <a:pt x="100948" y="46004"/>
                  </a:cubicBezTo>
                  <a:cubicBezTo>
                    <a:pt x="102286" y="44551"/>
                    <a:pt x="104160" y="43751"/>
                    <a:pt x="106094" y="43751"/>
                  </a:cubicBezTo>
                  <a:close/>
                  <a:moveTo>
                    <a:pt x="70812" y="39306"/>
                  </a:moveTo>
                  <a:cubicBezTo>
                    <a:pt x="71289" y="39306"/>
                    <a:pt x="71770" y="39355"/>
                    <a:pt x="72248" y="39454"/>
                  </a:cubicBezTo>
                  <a:cubicBezTo>
                    <a:pt x="71271" y="40699"/>
                    <a:pt x="70742" y="42276"/>
                    <a:pt x="70939" y="43925"/>
                  </a:cubicBezTo>
                  <a:cubicBezTo>
                    <a:pt x="71449" y="43811"/>
                    <a:pt x="71962" y="43756"/>
                    <a:pt x="72472" y="43756"/>
                  </a:cubicBezTo>
                  <a:cubicBezTo>
                    <a:pt x="74409" y="43756"/>
                    <a:pt x="76285" y="44558"/>
                    <a:pt x="77633" y="46013"/>
                  </a:cubicBezTo>
                  <a:lnTo>
                    <a:pt x="77633" y="46013"/>
                  </a:lnTo>
                  <a:cubicBezTo>
                    <a:pt x="77630" y="46013"/>
                    <a:pt x="77627" y="46013"/>
                    <a:pt x="77624" y="46013"/>
                  </a:cubicBezTo>
                  <a:cubicBezTo>
                    <a:pt x="77606" y="46013"/>
                    <a:pt x="77588" y="46012"/>
                    <a:pt x="77570" y="46012"/>
                  </a:cubicBezTo>
                  <a:cubicBezTo>
                    <a:pt x="75529" y="46012"/>
                    <a:pt x="73598" y="47021"/>
                    <a:pt x="72346" y="48540"/>
                  </a:cubicBezTo>
                  <a:cubicBezTo>
                    <a:pt x="72703" y="44850"/>
                    <a:pt x="69416" y="41568"/>
                    <a:pt x="65713" y="41568"/>
                  </a:cubicBezTo>
                  <a:cubicBezTo>
                    <a:pt x="65693" y="41568"/>
                    <a:pt x="65673" y="41568"/>
                    <a:pt x="65653" y="41568"/>
                  </a:cubicBezTo>
                  <a:lnTo>
                    <a:pt x="65653" y="41559"/>
                  </a:lnTo>
                  <a:cubicBezTo>
                    <a:pt x="66997" y="40107"/>
                    <a:pt x="68873" y="39306"/>
                    <a:pt x="70812" y="39306"/>
                  </a:cubicBezTo>
                  <a:close/>
                  <a:moveTo>
                    <a:pt x="35618" y="43957"/>
                  </a:moveTo>
                  <a:cubicBezTo>
                    <a:pt x="36091" y="43957"/>
                    <a:pt x="36568" y="44006"/>
                    <a:pt x="37042" y="44104"/>
                  </a:cubicBezTo>
                  <a:cubicBezTo>
                    <a:pt x="36020" y="45350"/>
                    <a:pt x="35456" y="46945"/>
                    <a:pt x="35635" y="48620"/>
                  </a:cubicBezTo>
                  <a:cubicBezTo>
                    <a:pt x="34383" y="47164"/>
                    <a:pt x="32507" y="46210"/>
                    <a:pt x="30511" y="46210"/>
                  </a:cubicBezTo>
                  <a:cubicBezTo>
                    <a:pt x="30496" y="46210"/>
                    <a:pt x="30480" y="46210"/>
                    <a:pt x="30465" y="46210"/>
                  </a:cubicBezTo>
                  <a:lnTo>
                    <a:pt x="30465" y="46210"/>
                  </a:lnTo>
                  <a:cubicBezTo>
                    <a:pt x="31804" y="44762"/>
                    <a:pt x="33682" y="43957"/>
                    <a:pt x="35618" y="43957"/>
                  </a:cubicBezTo>
                  <a:close/>
                  <a:moveTo>
                    <a:pt x="112822" y="41864"/>
                  </a:moveTo>
                  <a:cubicBezTo>
                    <a:pt x="115997" y="41864"/>
                    <a:pt x="119174" y="43943"/>
                    <a:pt x="119218" y="48100"/>
                  </a:cubicBezTo>
                  <a:cubicBezTo>
                    <a:pt x="118743" y="47999"/>
                    <a:pt x="118265" y="47949"/>
                    <a:pt x="117790" y="47949"/>
                  </a:cubicBezTo>
                  <a:cubicBezTo>
                    <a:pt x="115926" y="47949"/>
                    <a:pt x="114120" y="48715"/>
                    <a:pt x="112821" y="50108"/>
                  </a:cubicBezTo>
                  <a:cubicBezTo>
                    <a:pt x="111548" y="48728"/>
                    <a:pt x="109756" y="47948"/>
                    <a:pt x="107874" y="47948"/>
                  </a:cubicBezTo>
                  <a:cubicBezTo>
                    <a:pt x="107391" y="47948"/>
                    <a:pt x="106907" y="48002"/>
                    <a:pt x="106432" y="48100"/>
                  </a:cubicBezTo>
                  <a:cubicBezTo>
                    <a:pt x="106472" y="43943"/>
                    <a:pt x="109646" y="41864"/>
                    <a:pt x="112822" y="41864"/>
                  </a:cubicBezTo>
                  <a:close/>
                  <a:moveTo>
                    <a:pt x="136132" y="41864"/>
                  </a:moveTo>
                  <a:cubicBezTo>
                    <a:pt x="139308" y="41864"/>
                    <a:pt x="142484" y="43943"/>
                    <a:pt x="142525" y="48100"/>
                  </a:cubicBezTo>
                  <a:cubicBezTo>
                    <a:pt x="142051" y="47999"/>
                    <a:pt x="141574" y="47949"/>
                    <a:pt x="141100" y="47949"/>
                  </a:cubicBezTo>
                  <a:cubicBezTo>
                    <a:pt x="139242" y="47949"/>
                    <a:pt x="137437" y="48715"/>
                    <a:pt x="136145" y="50108"/>
                  </a:cubicBezTo>
                  <a:cubicBezTo>
                    <a:pt x="134863" y="48728"/>
                    <a:pt x="133071" y="47948"/>
                    <a:pt x="131190" y="47948"/>
                  </a:cubicBezTo>
                  <a:cubicBezTo>
                    <a:pt x="130706" y="47948"/>
                    <a:pt x="130222" y="48002"/>
                    <a:pt x="129747" y="48100"/>
                  </a:cubicBezTo>
                  <a:cubicBezTo>
                    <a:pt x="129783" y="43943"/>
                    <a:pt x="132957" y="41864"/>
                    <a:pt x="136132" y="41864"/>
                  </a:cubicBezTo>
                  <a:close/>
                  <a:moveTo>
                    <a:pt x="89293" y="41912"/>
                  </a:moveTo>
                  <a:cubicBezTo>
                    <a:pt x="92468" y="41912"/>
                    <a:pt x="95642" y="43988"/>
                    <a:pt x="95679" y="48143"/>
                  </a:cubicBezTo>
                  <a:lnTo>
                    <a:pt x="95679" y="48143"/>
                  </a:lnTo>
                  <a:cubicBezTo>
                    <a:pt x="95207" y="48043"/>
                    <a:pt x="94732" y="47994"/>
                    <a:pt x="94260" y="47994"/>
                  </a:cubicBezTo>
                  <a:cubicBezTo>
                    <a:pt x="92399" y="47994"/>
                    <a:pt x="90599" y="48760"/>
                    <a:pt x="89299" y="50152"/>
                  </a:cubicBezTo>
                  <a:cubicBezTo>
                    <a:pt x="88018" y="48773"/>
                    <a:pt x="86226" y="47993"/>
                    <a:pt x="84344" y="47993"/>
                  </a:cubicBezTo>
                  <a:cubicBezTo>
                    <a:pt x="83860" y="47993"/>
                    <a:pt x="83376" y="48047"/>
                    <a:pt x="82902" y="48145"/>
                  </a:cubicBezTo>
                  <a:cubicBezTo>
                    <a:pt x="82937" y="43991"/>
                    <a:pt x="86116" y="41912"/>
                    <a:pt x="89293" y="41912"/>
                  </a:cubicBezTo>
                  <a:close/>
                  <a:moveTo>
                    <a:pt x="42335" y="42067"/>
                  </a:moveTo>
                  <a:cubicBezTo>
                    <a:pt x="45509" y="42067"/>
                    <a:pt x="48681" y="44143"/>
                    <a:pt x="48726" y="48298"/>
                  </a:cubicBezTo>
                  <a:lnTo>
                    <a:pt x="48726" y="48298"/>
                  </a:lnTo>
                  <a:cubicBezTo>
                    <a:pt x="48251" y="48196"/>
                    <a:pt x="47772" y="48146"/>
                    <a:pt x="47298" y="48146"/>
                  </a:cubicBezTo>
                  <a:cubicBezTo>
                    <a:pt x="45434" y="48146"/>
                    <a:pt x="43630" y="48912"/>
                    <a:pt x="42337" y="50305"/>
                  </a:cubicBezTo>
                  <a:cubicBezTo>
                    <a:pt x="41056" y="48925"/>
                    <a:pt x="39264" y="48145"/>
                    <a:pt x="37382" y="48145"/>
                  </a:cubicBezTo>
                  <a:cubicBezTo>
                    <a:pt x="36898" y="48145"/>
                    <a:pt x="36415" y="48199"/>
                    <a:pt x="35940" y="48307"/>
                  </a:cubicBezTo>
                  <a:cubicBezTo>
                    <a:pt x="35980" y="44148"/>
                    <a:pt x="39158" y="42067"/>
                    <a:pt x="42335" y="42067"/>
                  </a:cubicBezTo>
                  <a:close/>
                  <a:moveTo>
                    <a:pt x="65651" y="42067"/>
                  </a:moveTo>
                  <a:cubicBezTo>
                    <a:pt x="68826" y="42067"/>
                    <a:pt x="72001" y="44146"/>
                    <a:pt x="72041" y="48307"/>
                  </a:cubicBezTo>
                  <a:cubicBezTo>
                    <a:pt x="71563" y="48202"/>
                    <a:pt x="71080" y="48150"/>
                    <a:pt x="70601" y="48150"/>
                  </a:cubicBezTo>
                  <a:cubicBezTo>
                    <a:pt x="68748" y="48150"/>
                    <a:pt x="66948" y="48916"/>
                    <a:pt x="65653" y="50305"/>
                  </a:cubicBezTo>
                  <a:cubicBezTo>
                    <a:pt x="64371" y="48934"/>
                    <a:pt x="62579" y="48145"/>
                    <a:pt x="60697" y="48145"/>
                  </a:cubicBezTo>
                  <a:cubicBezTo>
                    <a:pt x="60214" y="48145"/>
                    <a:pt x="59730" y="48199"/>
                    <a:pt x="59255" y="48307"/>
                  </a:cubicBezTo>
                  <a:cubicBezTo>
                    <a:pt x="59295" y="44148"/>
                    <a:pt x="62473" y="42067"/>
                    <a:pt x="65651" y="42067"/>
                  </a:cubicBezTo>
                  <a:close/>
                  <a:moveTo>
                    <a:pt x="18806" y="42117"/>
                  </a:moveTo>
                  <a:cubicBezTo>
                    <a:pt x="21981" y="42117"/>
                    <a:pt x="25156" y="44198"/>
                    <a:pt x="25196" y="48360"/>
                  </a:cubicBezTo>
                  <a:cubicBezTo>
                    <a:pt x="24717" y="48255"/>
                    <a:pt x="24234" y="48204"/>
                    <a:pt x="23755" y="48204"/>
                  </a:cubicBezTo>
                  <a:cubicBezTo>
                    <a:pt x="21902" y="48204"/>
                    <a:pt x="20103" y="48970"/>
                    <a:pt x="18807" y="50359"/>
                  </a:cubicBezTo>
                  <a:cubicBezTo>
                    <a:pt x="17526" y="48988"/>
                    <a:pt x="15734" y="48199"/>
                    <a:pt x="13852" y="48199"/>
                  </a:cubicBezTo>
                  <a:cubicBezTo>
                    <a:pt x="13368" y="48199"/>
                    <a:pt x="12884" y="48253"/>
                    <a:pt x="12409" y="48360"/>
                  </a:cubicBezTo>
                  <a:cubicBezTo>
                    <a:pt x="12454" y="44198"/>
                    <a:pt x="15631" y="42117"/>
                    <a:pt x="18806" y="42117"/>
                  </a:cubicBezTo>
                  <a:close/>
                  <a:moveTo>
                    <a:pt x="117967" y="48323"/>
                  </a:moveTo>
                  <a:cubicBezTo>
                    <a:pt x="118392" y="48323"/>
                    <a:pt x="118820" y="48362"/>
                    <a:pt x="119245" y="48441"/>
                  </a:cubicBezTo>
                  <a:cubicBezTo>
                    <a:pt x="118253" y="49621"/>
                    <a:pt x="117671" y="51114"/>
                    <a:pt x="117757" y="52706"/>
                  </a:cubicBezTo>
                  <a:lnTo>
                    <a:pt x="117757" y="52706"/>
                  </a:lnTo>
                  <a:cubicBezTo>
                    <a:pt x="116507" y="51403"/>
                    <a:pt x="114740" y="50573"/>
                    <a:pt x="112880" y="50573"/>
                  </a:cubicBezTo>
                  <a:cubicBezTo>
                    <a:pt x="112860" y="50573"/>
                    <a:pt x="112840" y="50573"/>
                    <a:pt x="112821" y="50574"/>
                  </a:cubicBezTo>
                  <a:cubicBezTo>
                    <a:pt x="114158" y="49126"/>
                    <a:pt x="116031" y="48323"/>
                    <a:pt x="117967" y="48323"/>
                  </a:cubicBezTo>
                  <a:close/>
                  <a:moveTo>
                    <a:pt x="130990" y="48323"/>
                  </a:moveTo>
                  <a:cubicBezTo>
                    <a:pt x="132925" y="48323"/>
                    <a:pt x="134799" y="49126"/>
                    <a:pt x="136136" y="50574"/>
                  </a:cubicBezTo>
                  <a:cubicBezTo>
                    <a:pt x="136116" y="50573"/>
                    <a:pt x="136096" y="50573"/>
                    <a:pt x="136077" y="50573"/>
                  </a:cubicBezTo>
                  <a:cubicBezTo>
                    <a:pt x="134208" y="50573"/>
                    <a:pt x="132440" y="51412"/>
                    <a:pt x="131199" y="52715"/>
                  </a:cubicBezTo>
                  <a:cubicBezTo>
                    <a:pt x="131279" y="51120"/>
                    <a:pt x="130697" y="49624"/>
                    <a:pt x="129711" y="48441"/>
                  </a:cubicBezTo>
                  <a:cubicBezTo>
                    <a:pt x="130137" y="48362"/>
                    <a:pt x="130565" y="48323"/>
                    <a:pt x="130990" y="48323"/>
                  </a:cubicBezTo>
                  <a:close/>
                  <a:moveTo>
                    <a:pt x="94437" y="48359"/>
                  </a:moveTo>
                  <a:cubicBezTo>
                    <a:pt x="94862" y="48359"/>
                    <a:pt x="95289" y="48398"/>
                    <a:pt x="95715" y="48477"/>
                  </a:cubicBezTo>
                  <a:cubicBezTo>
                    <a:pt x="94722" y="49666"/>
                    <a:pt x="94140" y="51168"/>
                    <a:pt x="94227" y="52750"/>
                  </a:cubicBezTo>
                  <a:lnTo>
                    <a:pt x="94227" y="52750"/>
                  </a:lnTo>
                  <a:cubicBezTo>
                    <a:pt x="92986" y="51447"/>
                    <a:pt x="91219" y="50618"/>
                    <a:pt x="89350" y="50618"/>
                  </a:cubicBezTo>
                  <a:cubicBezTo>
                    <a:pt x="89330" y="50618"/>
                    <a:pt x="89310" y="50618"/>
                    <a:pt x="89290" y="50618"/>
                  </a:cubicBezTo>
                  <a:cubicBezTo>
                    <a:pt x="89270" y="50618"/>
                    <a:pt x="89250" y="50618"/>
                    <a:pt x="89231" y="50618"/>
                  </a:cubicBezTo>
                  <a:cubicBezTo>
                    <a:pt x="87362" y="50618"/>
                    <a:pt x="85603" y="51448"/>
                    <a:pt x="84353" y="52751"/>
                  </a:cubicBezTo>
                  <a:cubicBezTo>
                    <a:pt x="84443" y="51165"/>
                    <a:pt x="83860" y="49660"/>
                    <a:pt x="82866" y="48477"/>
                  </a:cubicBezTo>
                  <a:cubicBezTo>
                    <a:pt x="83291" y="48398"/>
                    <a:pt x="83719" y="48359"/>
                    <a:pt x="84144" y="48359"/>
                  </a:cubicBezTo>
                  <a:cubicBezTo>
                    <a:pt x="86080" y="48359"/>
                    <a:pt x="87955" y="49162"/>
                    <a:pt x="89299" y="50609"/>
                  </a:cubicBezTo>
                  <a:cubicBezTo>
                    <a:pt x="90637" y="49162"/>
                    <a:pt x="92504" y="48359"/>
                    <a:pt x="94437" y="48359"/>
                  </a:cubicBezTo>
                  <a:close/>
                  <a:moveTo>
                    <a:pt x="47485" y="48520"/>
                  </a:moveTo>
                  <a:cubicBezTo>
                    <a:pt x="47909" y="48520"/>
                    <a:pt x="48337" y="48559"/>
                    <a:pt x="48762" y="48638"/>
                  </a:cubicBezTo>
                  <a:cubicBezTo>
                    <a:pt x="47767" y="49821"/>
                    <a:pt x="47185" y="51326"/>
                    <a:pt x="47275" y="52912"/>
                  </a:cubicBezTo>
                  <a:cubicBezTo>
                    <a:pt x="46025" y="51609"/>
                    <a:pt x="44257" y="50779"/>
                    <a:pt x="42397" y="50779"/>
                  </a:cubicBezTo>
                  <a:cubicBezTo>
                    <a:pt x="42377" y="50779"/>
                    <a:pt x="42357" y="50779"/>
                    <a:pt x="42337" y="50780"/>
                  </a:cubicBezTo>
                  <a:cubicBezTo>
                    <a:pt x="43675" y="49325"/>
                    <a:pt x="45549" y="48520"/>
                    <a:pt x="47485" y="48520"/>
                  </a:cubicBezTo>
                  <a:close/>
                  <a:moveTo>
                    <a:pt x="60501" y="48529"/>
                  </a:moveTo>
                  <a:cubicBezTo>
                    <a:pt x="62439" y="48529"/>
                    <a:pt x="64308" y="49332"/>
                    <a:pt x="65653" y="50780"/>
                  </a:cubicBezTo>
                  <a:cubicBezTo>
                    <a:pt x="65633" y="50779"/>
                    <a:pt x="65613" y="50779"/>
                    <a:pt x="65593" y="50779"/>
                  </a:cubicBezTo>
                  <a:cubicBezTo>
                    <a:pt x="63725" y="50779"/>
                    <a:pt x="61957" y="51618"/>
                    <a:pt x="60715" y="52921"/>
                  </a:cubicBezTo>
                  <a:cubicBezTo>
                    <a:pt x="60796" y="51326"/>
                    <a:pt x="60214" y="49830"/>
                    <a:pt x="59219" y="48647"/>
                  </a:cubicBezTo>
                  <a:cubicBezTo>
                    <a:pt x="59646" y="48568"/>
                    <a:pt x="60075" y="48529"/>
                    <a:pt x="60501" y="48529"/>
                  </a:cubicBezTo>
                  <a:close/>
                  <a:moveTo>
                    <a:pt x="107662" y="48316"/>
                  </a:moveTo>
                  <a:cubicBezTo>
                    <a:pt x="109596" y="48316"/>
                    <a:pt x="111472" y="49118"/>
                    <a:pt x="112821" y="50574"/>
                  </a:cubicBezTo>
                  <a:cubicBezTo>
                    <a:pt x="112802" y="50573"/>
                    <a:pt x="112783" y="50573"/>
                    <a:pt x="112765" y="50573"/>
                  </a:cubicBezTo>
                  <a:cubicBezTo>
                    <a:pt x="110778" y="50573"/>
                    <a:pt x="108902" y="51519"/>
                    <a:pt x="107650" y="52966"/>
                  </a:cubicBezTo>
                  <a:lnTo>
                    <a:pt x="107650" y="52966"/>
                  </a:lnTo>
                  <a:cubicBezTo>
                    <a:pt x="107803" y="51290"/>
                    <a:pt x="107211" y="49713"/>
                    <a:pt x="106172" y="48477"/>
                  </a:cubicBezTo>
                  <a:cubicBezTo>
                    <a:pt x="106667" y="48369"/>
                    <a:pt x="107167" y="48316"/>
                    <a:pt x="107662" y="48316"/>
                  </a:cubicBezTo>
                  <a:close/>
                  <a:moveTo>
                    <a:pt x="13659" y="48573"/>
                  </a:moveTo>
                  <a:cubicBezTo>
                    <a:pt x="15592" y="48573"/>
                    <a:pt x="17464" y="49371"/>
                    <a:pt x="18807" y="50824"/>
                  </a:cubicBezTo>
                  <a:cubicBezTo>
                    <a:pt x="18787" y="50824"/>
                    <a:pt x="18768" y="50824"/>
                    <a:pt x="18748" y="50824"/>
                  </a:cubicBezTo>
                  <a:cubicBezTo>
                    <a:pt x="16879" y="50824"/>
                    <a:pt x="15111" y="51663"/>
                    <a:pt x="13870" y="52966"/>
                  </a:cubicBezTo>
                  <a:cubicBezTo>
                    <a:pt x="13951" y="51371"/>
                    <a:pt x="13368" y="49875"/>
                    <a:pt x="12374" y="48692"/>
                  </a:cubicBezTo>
                  <a:cubicBezTo>
                    <a:pt x="12802" y="48612"/>
                    <a:pt x="13232" y="48573"/>
                    <a:pt x="13659" y="48573"/>
                  </a:cubicBezTo>
                  <a:close/>
                  <a:moveTo>
                    <a:pt x="23953" y="48574"/>
                  </a:moveTo>
                  <a:cubicBezTo>
                    <a:pt x="24378" y="48574"/>
                    <a:pt x="24806" y="48613"/>
                    <a:pt x="25232" y="48692"/>
                  </a:cubicBezTo>
                  <a:cubicBezTo>
                    <a:pt x="24237" y="49875"/>
                    <a:pt x="23655" y="51371"/>
                    <a:pt x="23744" y="52966"/>
                  </a:cubicBezTo>
                  <a:cubicBezTo>
                    <a:pt x="22494" y="51663"/>
                    <a:pt x="20726" y="50824"/>
                    <a:pt x="18866" y="50824"/>
                  </a:cubicBezTo>
                  <a:cubicBezTo>
                    <a:pt x="18846" y="50824"/>
                    <a:pt x="18827" y="50824"/>
                    <a:pt x="18807" y="50824"/>
                  </a:cubicBezTo>
                  <a:cubicBezTo>
                    <a:pt x="20144" y="49377"/>
                    <a:pt x="22018" y="48574"/>
                    <a:pt x="23953" y="48574"/>
                  </a:cubicBezTo>
                  <a:close/>
                  <a:moveTo>
                    <a:pt x="37179" y="48522"/>
                  </a:moveTo>
                  <a:cubicBezTo>
                    <a:pt x="39113" y="48522"/>
                    <a:pt x="40989" y="49325"/>
                    <a:pt x="42337" y="50780"/>
                  </a:cubicBezTo>
                  <a:cubicBezTo>
                    <a:pt x="42319" y="50779"/>
                    <a:pt x="42300" y="50779"/>
                    <a:pt x="42282" y="50779"/>
                  </a:cubicBezTo>
                  <a:cubicBezTo>
                    <a:pt x="40295" y="50779"/>
                    <a:pt x="38419" y="51725"/>
                    <a:pt x="37167" y="53172"/>
                  </a:cubicBezTo>
                  <a:cubicBezTo>
                    <a:pt x="37320" y="51496"/>
                    <a:pt x="36728" y="49910"/>
                    <a:pt x="35689" y="48683"/>
                  </a:cubicBezTo>
                  <a:cubicBezTo>
                    <a:pt x="36184" y="48575"/>
                    <a:pt x="36683" y="48522"/>
                    <a:pt x="37179" y="48522"/>
                  </a:cubicBezTo>
                  <a:close/>
                  <a:moveTo>
                    <a:pt x="124475" y="46470"/>
                  </a:moveTo>
                  <a:cubicBezTo>
                    <a:pt x="127650" y="46470"/>
                    <a:pt x="130827" y="48548"/>
                    <a:pt x="130867" y="52706"/>
                  </a:cubicBezTo>
                  <a:cubicBezTo>
                    <a:pt x="130388" y="52601"/>
                    <a:pt x="129906" y="52550"/>
                    <a:pt x="129426" y="52550"/>
                  </a:cubicBezTo>
                  <a:cubicBezTo>
                    <a:pt x="127574" y="52550"/>
                    <a:pt x="125776" y="53316"/>
                    <a:pt x="124487" y="54704"/>
                  </a:cubicBezTo>
                  <a:cubicBezTo>
                    <a:pt x="123206" y="53333"/>
                    <a:pt x="121414" y="52545"/>
                    <a:pt x="119532" y="52545"/>
                  </a:cubicBezTo>
                  <a:cubicBezTo>
                    <a:pt x="119048" y="52545"/>
                    <a:pt x="118564" y="52599"/>
                    <a:pt x="118089" y="52706"/>
                  </a:cubicBezTo>
                  <a:cubicBezTo>
                    <a:pt x="118125" y="48548"/>
                    <a:pt x="121299" y="46470"/>
                    <a:pt x="124475" y="46470"/>
                  </a:cubicBezTo>
                  <a:close/>
                  <a:moveTo>
                    <a:pt x="77635" y="46519"/>
                  </a:moveTo>
                  <a:cubicBezTo>
                    <a:pt x="80808" y="46519"/>
                    <a:pt x="83981" y="48596"/>
                    <a:pt x="84022" y="52751"/>
                  </a:cubicBezTo>
                  <a:lnTo>
                    <a:pt x="84031" y="52760"/>
                  </a:lnTo>
                  <a:cubicBezTo>
                    <a:pt x="83550" y="52655"/>
                    <a:pt x="83066" y="52604"/>
                    <a:pt x="82586" y="52604"/>
                  </a:cubicBezTo>
                  <a:cubicBezTo>
                    <a:pt x="80731" y="52604"/>
                    <a:pt x="78937" y="53370"/>
                    <a:pt x="77642" y="54758"/>
                  </a:cubicBezTo>
                  <a:cubicBezTo>
                    <a:pt x="76360" y="53378"/>
                    <a:pt x="74568" y="52599"/>
                    <a:pt x="72696" y="52599"/>
                  </a:cubicBezTo>
                  <a:cubicBezTo>
                    <a:pt x="72203" y="52599"/>
                    <a:pt x="71719" y="52652"/>
                    <a:pt x="71244" y="52760"/>
                  </a:cubicBezTo>
                  <a:cubicBezTo>
                    <a:pt x="71280" y="48600"/>
                    <a:pt x="74457" y="46519"/>
                    <a:pt x="77635" y="46519"/>
                  </a:cubicBezTo>
                  <a:close/>
                  <a:moveTo>
                    <a:pt x="100946" y="46509"/>
                  </a:moveTo>
                  <a:cubicBezTo>
                    <a:pt x="104122" y="46509"/>
                    <a:pt x="107296" y="48585"/>
                    <a:pt x="107337" y="52742"/>
                  </a:cubicBezTo>
                  <a:cubicBezTo>
                    <a:pt x="106865" y="52641"/>
                    <a:pt x="106389" y="52591"/>
                    <a:pt x="105917" y="52591"/>
                  </a:cubicBezTo>
                  <a:cubicBezTo>
                    <a:pt x="104050" y="52591"/>
                    <a:pt x="102242" y="53364"/>
                    <a:pt x="100948" y="54758"/>
                  </a:cubicBezTo>
                  <a:lnTo>
                    <a:pt x="100948" y="54749"/>
                  </a:lnTo>
                  <a:cubicBezTo>
                    <a:pt x="99667" y="53369"/>
                    <a:pt x="97875" y="52590"/>
                    <a:pt x="95993" y="52590"/>
                  </a:cubicBezTo>
                  <a:cubicBezTo>
                    <a:pt x="95509" y="52590"/>
                    <a:pt x="95025" y="52643"/>
                    <a:pt x="94550" y="52742"/>
                  </a:cubicBezTo>
                  <a:cubicBezTo>
                    <a:pt x="94591" y="48588"/>
                    <a:pt x="97769" y="46509"/>
                    <a:pt x="100946" y="46509"/>
                  </a:cubicBezTo>
                  <a:close/>
                  <a:moveTo>
                    <a:pt x="53993" y="46670"/>
                  </a:moveTo>
                  <a:cubicBezTo>
                    <a:pt x="57169" y="46670"/>
                    <a:pt x="60344" y="48747"/>
                    <a:pt x="60384" y="52903"/>
                  </a:cubicBezTo>
                  <a:cubicBezTo>
                    <a:pt x="59911" y="52801"/>
                    <a:pt x="59433" y="52752"/>
                    <a:pt x="58960" y="52752"/>
                  </a:cubicBezTo>
                  <a:cubicBezTo>
                    <a:pt x="57101" y="52752"/>
                    <a:pt x="55295" y="53518"/>
                    <a:pt x="53995" y="54910"/>
                  </a:cubicBezTo>
                  <a:cubicBezTo>
                    <a:pt x="52714" y="53531"/>
                    <a:pt x="50922" y="52751"/>
                    <a:pt x="49040" y="52751"/>
                  </a:cubicBezTo>
                  <a:cubicBezTo>
                    <a:pt x="48556" y="52751"/>
                    <a:pt x="48072" y="52805"/>
                    <a:pt x="47597" y="52903"/>
                  </a:cubicBezTo>
                  <a:cubicBezTo>
                    <a:pt x="47638" y="48749"/>
                    <a:pt x="50816" y="46670"/>
                    <a:pt x="53993" y="46670"/>
                  </a:cubicBezTo>
                  <a:close/>
                  <a:moveTo>
                    <a:pt x="7145" y="46712"/>
                  </a:moveTo>
                  <a:cubicBezTo>
                    <a:pt x="10322" y="46712"/>
                    <a:pt x="13498" y="48790"/>
                    <a:pt x="13538" y="52948"/>
                  </a:cubicBezTo>
                  <a:cubicBezTo>
                    <a:pt x="13065" y="52846"/>
                    <a:pt x="12588" y="52796"/>
                    <a:pt x="12114" y="52796"/>
                  </a:cubicBezTo>
                  <a:cubicBezTo>
                    <a:pt x="10255" y="52796"/>
                    <a:pt x="8451" y="53563"/>
                    <a:pt x="7159" y="54955"/>
                  </a:cubicBezTo>
                  <a:cubicBezTo>
                    <a:pt x="5884" y="53583"/>
                    <a:pt x="4097" y="52805"/>
                    <a:pt x="2226" y="52805"/>
                  </a:cubicBezTo>
                  <a:cubicBezTo>
                    <a:pt x="2216" y="52805"/>
                    <a:pt x="2205" y="52805"/>
                    <a:pt x="2194" y="52805"/>
                  </a:cubicBezTo>
                  <a:lnTo>
                    <a:pt x="2194" y="52796"/>
                  </a:lnTo>
                  <a:cubicBezTo>
                    <a:pt x="1711" y="52796"/>
                    <a:pt x="1227" y="52850"/>
                    <a:pt x="752" y="52948"/>
                  </a:cubicBezTo>
                  <a:cubicBezTo>
                    <a:pt x="792" y="48790"/>
                    <a:pt x="3969" y="46712"/>
                    <a:pt x="7145" y="46712"/>
                  </a:cubicBezTo>
                  <a:close/>
                  <a:moveTo>
                    <a:pt x="30465" y="46717"/>
                  </a:moveTo>
                  <a:cubicBezTo>
                    <a:pt x="33637" y="46717"/>
                    <a:pt x="36811" y="48795"/>
                    <a:pt x="36854" y="52953"/>
                  </a:cubicBezTo>
                  <a:lnTo>
                    <a:pt x="36854" y="52953"/>
                  </a:lnTo>
                  <a:cubicBezTo>
                    <a:pt x="36379" y="52851"/>
                    <a:pt x="35901" y="52801"/>
                    <a:pt x="35426" y="52801"/>
                  </a:cubicBezTo>
                  <a:cubicBezTo>
                    <a:pt x="33569" y="52801"/>
                    <a:pt x="31771" y="53567"/>
                    <a:pt x="30483" y="54955"/>
                  </a:cubicBezTo>
                  <a:cubicBezTo>
                    <a:pt x="29201" y="53584"/>
                    <a:pt x="27409" y="52796"/>
                    <a:pt x="25528" y="52796"/>
                  </a:cubicBezTo>
                  <a:cubicBezTo>
                    <a:pt x="25044" y="52796"/>
                    <a:pt x="24560" y="52850"/>
                    <a:pt x="24085" y="52957"/>
                  </a:cubicBezTo>
                  <a:cubicBezTo>
                    <a:pt x="24116" y="48798"/>
                    <a:pt x="27290" y="46717"/>
                    <a:pt x="30465" y="46717"/>
                  </a:cubicBezTo>
                  <a:close/>
                  <a:moveTo>
                    <a:pt x="107865" y="57160"/>
                  </a:moveTo>
                  <a:cubicBezTo>
                    <a:pt x="107867" y="57160"/>
                    <a:pt x="107868" y="57160"/>
                    <a:pt x="107870" y="57160"/>
                  </a:cubicBezTo>
                  <a:lnTo>
                    <a:pt x="107870" y="57160"/>
                  </a:lnTo>
                  <a:cubicBezTo>
                    <a:pt x="107871" y="57160"/>
                    <a:pt x="107873" y="57160"/>
                    <a:pt x="107874" y="57160"/>
                  </a:cubicBezTo>
                  <a:close/>
                  <a:moveTo>
                    <a:pt x="129607" y="52925"/>
                  </a:moveTo>
                  <a:cubicBezTo>
                    <a:pt x="130037" y="52925"/>
                    <a:pt x="130471" y="52965"/>
                    <a:pt x="130903" y="53047"/>
                  </a:cubicBezTo>
                  <a:cubicBezTo>
                    <a:pt x="129908" y="54229"/>
                    <a:pt x="129326" y="55726"/>
                    <a:pt x="129415" y="57321"/>
                  </a:cubicBezTo>
                  <a:cubicBezTo>
                    <a:pt x="128165" y="56009"/>
                    <a:pt x="126406" y="55179"/>
                    <a:pt x="124538" y="55179"/>
                  </a:cubicBezTo>
                  <a:cubicBezTo>
                    <a:pt x="124518" y="55179"/>
                    <a:pt x="124498" y="55179"/>
                    <a:pt x="124478" y="55179"/>
                  </a:cubicBezTo>
                  <a:cubicBezTo>
                    <a:pt x="124458" y="55179"/>
                    <a:pt x="124438" y="55179"/>
                    <a:pt x="124418" y="55179"/>
                  </a:cubicBezTo>
                  <a:cubicBezTo>
                    <a:pt x="122550" y="55179"/>
                    <a:pt x="120782" y="56009"/>
                    <a:pt x="119541" y="57321"/>
                  </a:cubicBezTo>
                  <a:cubicBezTo>
                    <a:pt x="119622" y="55726"/>
                    <a:pt x="119039" y="54220"/>
                    <a:pt x="118045" y="53047"/>
                  </a:cubicBezTo>
                  <a:cubicBezTo>
                    <a:pt x="118478" y="52965"/>
                    <a:pt x="118913" y="52925"/>
                    <a:pt x="119344" y="52925"/>
                  </a:cubicBezTo>
                  <a:cubicBezTo>
                    <a:pt x="121276" y="52925"/>
                    <a:pt x="123138" y="53727"/>
                    <a:pt x="124478" y="55170"/>
                  </a:cubicBezTo>
                  <a:cubicBezTo>
                    <a:pt x="125811" y="53727"/>
                    <a:pt x="127678" y="52925"/>
                    <a:pt x="129607" y="52925"/>
                  </a:cubicBezTo>
                  <a:close/>
                  <a:moveTo>
                    <a:pt x="82780" y="52965"/>
                  </a:moveTo>
                  <a:cubicBezTo>
                    <a:pt x="83204" y="52965"/>
                    <a:pt x="83632" y="53003"/>
                    <a:pt x="84057" y="53082"/>
                  </a:cubicBezTo>
                  <a:cubicBezTo>
                    <a:pt x="83538" y="53701"/>
                    <a:pt x="83135" y="54409"/>
                    <a:pt x="82875" y="55170"/>
                  </a:cubicBezTo>
                  <a:cubicBezTo>
                    <a:pt x="82634" y="55866"/>
                    <a:pt x="82526" y="56607"/>
                    <a:pt x="82569" y="57347"/>
                  </a:cubicBezTo>
                  <a:lnTo>
                    <a:pt x="82569" y="57347"/>
                  </a:lnTo>
                  <a:cubicBezTo>
                    <a:pt x="81328" y="56053"/>
                    <a:pt x="79569" y="55215"/>
                    <a:pt x="77701" y="55215"/>
                  </a:cubicBezTo>
                  <a:cubicBezTo>
                    <a:pt x="77681" y="55215"/>
                    <a:pt x="77661" y="55215"/>
                    <a:pt x="77642" y="55215"/>
                  </a:cubicBezTo>
                  <a:cubicBezTo>
                    <a:pt x="78979" y="53768"/>
                    <a:pt x="80847" y="52965"/>
                    <a:pt x="82780" y="52965"/>
                  </a:cubicBezTo>
                  <a:close/>
                  <a:moveTo>
                    <a:pt x="95802" y="52974"/>
                  </a:moveTo>
                  <a:cubicBezTo>
                    <a:pt x="97735" y="52974"/>
                    <a:pt x="99602" y="53775"/>
                    <a:pt x="100939" y="55215"/>
                  </a:cubicBezTo>
                  <a:cubicBezTo>
                    <a:pt x="100919" y="55215"/>
                    <a:pt x="100900" y="55215"/>
                    <a:pt x="100880" y="55215"/>
                  </a:cubicBezTo>
                  <a:cubicBezTo>
                    <a:pt x="99020" y="55215"/>
                    <a:pt x="97252" y="56053"/>
                    <a:pt x="96011" y="57357"/>
                  </a:cubicBezTo>
                  <a:cubicBezTo>
                    <a:pt x="96047" y="56622"/>
                    <a:pt x="95948" y="55878"/>
                    <a:pt x="95706" y="55179"/>
                  </a:cubicBezTo>
                  <a:lnTo>
                    <a:pt x="95706" y="55170"/>
                  </a:lnTo>
                  <a:cubicBezTo>
                    <a:pt x="95446" y="54409"/>
                    <a:pt x="95043" y="53701"/>
                    <a:pt x="94523" y="53091"/>
                  </a:cubicBezTo>
                  <a:cubicBezTo>
                    <a:pt x="94949" y="53012"/>
                    <a:pt x="95377" y="52974"/>
                    <a:pt x="95802" y="52974"/>
                  </a:cubicBezTo>
                  <a:close/>
                  <a:moveTo>
                    <a:pt x="60697" y="57357"/>
                  </a:moveTo>
                  <a:cubicBezTo>
                    <a:pt x="60700" y="57357"/>
                    <a:pt x="60703" y="57357"/>
                    <a:pt x="60706" y="57357"/>
                  </a:cubicBezTo>
                  <a:lnTo>
                    <a:pt x="60706" y="57357"/>
                  </a:lnTo>
                  <a:cubicBezTo>
                    <a:pt x="60709" y="57357"/>
                    <a:pt x="60712" y="57357"/>
                    <a:pt x="60715" y="57357"/>
                  </a:cubicBezTo>
                  <a:close/>
                  <a:moveTo>
                    <a:pt x="48839" y="53117"/>
                  </a:moveTo>
                  <a:cubicBezTo>
                    <a:pt x="50775" y="53117"/>
                    <a:pt x="52650" y="53921"/>
                    <a:pt x="53995" y="55376"/>
                  </a:cubicBezTo>
                  <a:lnTo>
                    <a:pt x="53995" y="55376"/>
                  </a:lnTo>
                  <a:cubicBezTo>
                    <a:pt x="53992" y="55376"/>
                    <a:pt x="53989" y="55376"/>
                    <a:pt x="53986" y="55376"/>
                  </a:cubicBezTo>
                  <a:cubicBezTo>
                    <a:pt x="53966" y="55376"/>
                    <a:pt x="53946" y="55376"/>
                    <a:pt x="53927" y="55376"/>
                  </a:cubicBezTo>
                  <a:cubicBezTo>
                    <a:pt x="52067" y="55376"/>
                    <a:pt x="50299" y="56206"/>
                    <a:pt x="49049" y="57509"/>
                  </a:cubicBezTo>
                  <a:cubicBezTo>
                    <a:pt x="49138" y="55923"/>
                    <a:pt x="48556" y="54418"/>
                    <a:pt x="47561" y="53235"/>
                  </a:cubicBezTo>
                  <a:cubicBezTo>
                    <a:pt x="47987" y="53156"/>
                    <a:pt x="48414" y="53117"/>
                    <a:pt x="48839" y="53117"/>
                  </a:cubicBezTo>
                  <a:close/>
                  <a:moveTo>
                    <a:pt x="59142" y="53117"/>
                  </a:moveTo>
                  <a:cubicBezTo>
                    <a:pt x="59567" y="53117"/>
                    <a:pt x="59994" y="53156"/>
                    <a:pt x="60420" y="53235"/>
                  </a:cubicBezTo>
                  <a:cubicBezTo>
                    <a:pt x="59425" y="54427"/>
                    <a:pt x="58843" y="55932"/>
                    <a:pt x="58932" y="57518"/>
                  </a:cubicBezTo>
                  <a:lnTo>
                    <a:pt x="58923" y="57509"/>
                  </a:lnTo>
                  <a:cubicBezTo>
                    <a:pt x="57682" y="56206"/>
                    <a:pt x="55914" y="55376"/>
                    <a:pt x="54046" y="55376"/>
                  </a:cubicBezTo>
                  <a:cubicBezTo>
                    <a:pt x="54029" y="55376"/>
                    <a:pt x="54012" y="55376"/>
                    <a:pt x="53995" y="55376"/>
                  </a:cubicBezTo>
                  <a:lnTo>
                    <a:pt x="53995" y="55376"/>
                  </a:lnTo>
                  <a:cubicBezTo>
                    <a:pt x="55333" y="53921"/>
                    <a:pt x="57206" y="53117"/>
                    <a:pt x="59142" y="53117"/>
                  </a:cubicBezTo>
                  <a:close/>
                  <a:moveTo>
                    <a:pt x="25317" y="53179"/>
                  </a:moveTo>
                  <a:cubicBezTo>
                    <a:pt x="27247" y="53179"/>
                    <a:pt x="29113" y="53976"/>
                    <a:pt x="30456" y="55421"/>
                  </a:cubicBezTo>
                  <a:cubicBezTo>
                    <a:pt x="30436" y="55421"/>
                    <a:pt x="30416" y="55421"/>
                    <a:pt x="30397" y="55421"/>
                  </a:cubicBezTo>
                  <a:cubicBezTo>
                    <a:pt x="28528" y="55421"/>
                    <a:pt x="26769" y="56259"/>
                    <a:pt x="25528" y="57554"/>
                  </a:cubicBezTo>
                  <a:cubicBezTo>
                    <a:pt x="25563" y="56819"/>
                    <a:pt x="25456" y="56075"/>
                    <a:pt x="25223" y="55376"/>
                  </a:cubicBezTo>
                  <a:lnTo>
                    <a:pt x="25223" y="55385"/>
                  </a:lnTo>
                  <a:cubicBezTo>
                    <a:pt x="24963" y="54624"/>
                    <a:pt x="24560" y="53916"/>
                    <a:pt x="24031" y="53298"/>
                  </a:cubicBezTo>
                  <a:cubicBezTo>
                    <a:pt x="24460" y="53218"/>
                    <a:pt x="24890" y="53179"/>
                    <a:pt x="25317" y="53179"/>
                  </a:cubicBezTo>
                  <a:close/>
                  <a:moveTo>
                    <a:pt x="12293" y="53188"/>
                  </a:moveTo>
                  <a:cubicBezTo>
                    <a:pt x="12719" y="53188"/>
                    <a:pt x="13147" y="53227"/>
                    <a:pt x="13574" y="53307"/>
                  </a:cubicBezTo>
                  <a:cubicBezTo>
                    <a:pt x="13055" y="53925"/>
                    <a:pt x="12651" y="54624"/>
                    <a:pt x="12391" y="55385"/>
                  </a:cubicBezTo>
                  <a:cubicBezTo>
                    <a:pt x="12150" y="56084"/>
                    <a:pt x="12051" y="56819"/>
                    <a:pt x="12087" y="57554"/>
                  </a:cubicBezTo>
                  <a:lnTo>
                    <a:pt x="12087" y="57572"/>
                  </a:lnTo>
                  <a:cubicBezTo>
                    <a:pt x="10845" y="56268"/>
                    <a:pt x="9086" y="55430"/>
                    <a:pt x="7218" y="55430"/>
                  </a:cubicBezTo>
                  <a:cubicBezTo>
                    <a:pt x="7198" y="55430"/>
                    <a:pt x="7178" y="55430"/>
                    <a:pt x="7159" y="55430"/>
                  </a:cubicBezTo>
                  <a:cubicBezTo>
                    <a:pt x="8501" y="53985"/>
                    <a:pt x="10367" y="53188"/>
                    <a:pt x="12293" y="53188"/>
                  </a:cubicBezTo>
                  <a:close/>
                  <a:moveTo>
                    <a:pt x="106098" y="52962"/>
                  </a:moveTo>
                  <a:cubicBezTo>
                    <a:pt x="106573" y="52962"/>
                    <a:pt x="107051" y="53010"/>
                    <a:pt x="107525" y="53109"/>
                  </a:cubicBezTo>
                  <a:cubicBezTo>
                    <a:pt x="106514" y="54361"/>
                    <a:pt x="105950" y="55943"/>
                    <a:pt x="106117" y="57615"/>
                  </a:cubicBezTo>
                  <a:lnTo>
                    <a:pt x="106117" y="57615"/>
                  </a:lnTo>
                  <a:cubicBezTo>
                    <a:pt x="104869" y="56153"/>
                    <a:pt x="102981" y="55206"/>
                    <a:pt x="100985" y="55206"/>
                  </a:cubicBezTo>
                  <a:cubicBezTo>
                    <a:pt x="100976" y="55206"/>
                    <a:pt x="100966" y="55206"/>
                    <a:pt x="100957" y="55206"/>
                  </a:cubicBezTo>
                  <a:cubicBezTo>
                    <a:pt x="102302" y="53761"/>
                    <a:pt x="104171" y="52962"/>
                    <a:pt x="106098" y="52962"/>
                  </a:cubicBezTo>
                  <a:close/>
                  <a:moveTo>
                    <a:pt x="70812" y="48526"/>
                  </a:moveTo>
                  <a:cubicBezTo>
                    <a:pt x="71289" y="48526"/>
                    <a:pt x="71770" y="48575"/>
                    <a:pt x="72248" y="48674"/>
                  </a:cubicBezTo>
                  <a:cubicBezTo>
                    <a:pt x="71271" y="49928"/>
                    <a:pt x="70742" y="51496"/>
                    <a:pt x="70939" y="53145"/>
                  </a:cubicBezTo>
                  <a:cubicBezTo>
                    <a:pt x="71447" y="53031"/>
                    <a:pt x="71960" y="52976"/>
                    <a:pt x="72468" y="52976"/>
                  </a:cubicBezTo>
                  <a:cubicBezTo>
                    <a:pt x="74401" y="52976"/>
                    <a:pt x="76276" y="53777"/>
                    <a:pt x="77624" y="55224"/>
                  </a:cubicBezTo>
                  <a:cubicBezTo>
                    <a:pt x="77606" y="55224"/>
                    <a:pt x="77587" y="55224"/>
                    <a:pt x="77569" y="55224"/>
                  </a:cubicBezTo>
                  <a:cubicBezTo>
                    <a:pt x="75520" y="55224"/>
                    <a:pt x="73598" y="56223"/>
                    <a:pt x="72355" y="57751"/>
                  </a:cubicBezTo>
                  <a:cubicBezTo>
                    <a:pt x="72694" y="54052"/>
                    <a:pt x="69407" y="50779"/>
                    <a:pt x="65713" y="50779"/>
                  </a:cubicBezTo>
                  <a:cubicBezTo>
                    <a:pt x="65693" y="50779"/>
                    <a:pt x="65673" y="50779"/>
                    <a:pt x="65653" y="50780"/>
                  </a:cubicBezTo>
                  <a:cubicBezTo>
                    <a:pt x="66997" y="49327"/>
                    <a:pt x="68873" y="48526"/>
                    <a:pt x="70812" y="48526"/>
                  </a:cubicBezTo>
                  <a:close/>
                  <a:moveTo>
                    <a:pt x="35611" y="53168"/>
                  </a:moveTo>
                  <a:cubicBezTo>
                    <a:pt x="36086" y="53168"/>
                    <a:pt x="36566" y="53216"/>
                    <a:pt x="37042" y="53315"/>
                  </a:cubicBezTo>
                  <a:cubicBezTo>
                    <a:pt x="36031" y="54567"/>
                    <a:pt x="35458" y="56149"/>
                    <a:pt x="35634" y="57812"/>
                  </a:cubicBezTo>
                  <a:lnTo>
                    <a:pt x="35634" y="57812"/>
                  </a:lnTo>
                  <a:cubicBezTo>
                    <a:pt x="34382" y="56357"/>
                    <a:pt x="32515" y="55412"/>
                    <a:pt x="30530" y="55412"/>
                  </a:cubicBezTo>
                  <a:cubicBezTo>
                    <a:pt x="30511" y="55412"/>
                    <a:pt x="30492" y="55412"/>
                    <a:pt x="30474" y="55412"/>
                  </a:cubicBezTo>
                  <a:cubicBezTo>
                    <a:pt x="31811" y="53967"/>
                    <a:pt x="33679" y="53168"/>
                    <a:pt x="35611" y="53168"/>
                  </a:cubicBezTo>
                  <a:close/>
                  <a:moveTo>
                    <a:pt x="112818" y="51075"/>
                  </a:moveTo>
                  <a:cubicBezTo>
                    <a:pt x="115995" y="51075"/>
                    <a:pt x="119174" y="53154"/>
                    <a:pt x="119218" y="57312"/>
                  </a:cubicBezTo>
                  <a:cubicBezTo>
                    <a:pt x="118743" y="57210"/>
                    <a:pt x="118265" y="57160"/>
                    <a:pt x="117790" y="57160"/>
                  </a:cubicBezTo>
                  <a:cubicBezTo>
                    <a:pt x="115926" y="57160"/>
                    <a:pt x="114120" y="57927"/>
                    <a:pt x="112821" y="59319"/>
                  </a:cubicBezTo>
                  <a:cubicBezTo>
                    <a:pt x="111549" y="57940"/>
                    <a:pt x="109750" y="57161"/>
                    <a:pt x="107870" y="57160"/>
                  </a:cubicBezTo>
                  <a:lnTo>
                    <a:pt x="107870" y="57160"/>
                  </a:lnTo>
                  <a:cubicBezTo>
                    <a:pt x="107388" y="57160"/>
                    <a:pt x="106905" y="57214"/>
                    <a:pt x="106432" y="57312"/>
                  </a:cubicBezTo>
                  <a:cubicBezTo>
                    <a:pt x="106468" y="53154"/>
                    <a:pt x="109642" y="51075"/>
                    <a:pt x="112818" y="51075"/>
                  </a:cubicBezTo>
                  <a:close/>
                  <a:moveTo>
                    <a:pt x="136134" y="51090"/>
                  </a:moveTo>
                  <a:cubicBezTo>
                    <a:pt x="139310" y="51090"/>
                    <a:pt x="142484" y="53169"/>
                    <a:pt x="142525" y="57330"/>
                  </a:cubicBezTo>
                  <a:cubicBezTo>
                    <a:pt x="142043" y="57224"/>
                    <a:pt x="141557" y="57173"/>
                    <a:pt x="141075" y="57173"/>
                  </a:cubicBezTo>
                  <a:cubicBezTo>
                    <a:pt x="139225" y="57173"/>
                    <a:pt x="137430" y="57933"/>
                    <a:pt x="136136" y="59319"/>
                  </a:cubicBezTo>
                  <a:lnTo>
                    <a:pt x="136136" y="59328"/>
                  </a:lnTo>
                  <a:cubicBezTo>
                    <a:pt x="134854" y="57957"/>
                    <a:pt x="133062" y="57168"/>
                    <a:pt x="131181" y="57168"/>
                  </a:cubicBezTo>
                  <a:cubicBezTo>
                    <a:pt x="130697" y="57168"/>
                    <a:pt x="130213" y="57222"/>
                    <a:pt x="129738" y="57330"/>
                  </a:cubicBezTo>
                  <a:cubicBezTo>
                    <a:pt x="129778" y="53171"/>
                    <a:pt x="132957" y="51090"/>
                    <a:pt x="136134" y="51090"/>
                  </a:cubicBezTo>
                  <a:close/>
                  <a:moveTo>
                    <a:pt x="89294" y="51126"/>
                  </a:moveTo>
                  <a:cubicBezTo>
                    <a:pt x="91873" y="51126"/>
                    <a:pt x="94452" y="52497"/>
                    <a:pt x="95348" y="55242"/>
                  </a:cubicBezTo>
                  <a:cubicBezTo>
                    <a:pt x="95572" y="55923"/>
                    <a:pt x="95679" y="56631"/>
                    <a:pt x="95688" y="57348"/>
                  </a:cubicBezTo>
                  <a:cubicBezTo>
                    <a:pt x="95215" y="57246"/>
                    <a:pt x="94738" y="57196"/>
                    <a:pt x="94264" y="57196"/>
                  </a:cubicBezTo>
                  <a:cubicBezTo>
                    <a:pt x="92405" y="57196"/>
                    <a:pt x="90599" y="57962"/>
                    <a:pt x="89299" y="59355"/>
                  </a:cubicBezTo>
                  <a:cubicBezTo>
                    <a:pt x="88027" y="57975"/>
                    <a:pt x="86226" y="57195"/>
                    <a:pt x="84353" y="57195"/>
                  </a:cubicBezTo>
                  <a:cubicBezTo>
                    <a:pt x="83860" y="57195"/>
                    <a:pt x="83376" y="57249"/>
                    <a:pt x="82910" y="57348"/>
                  </a:cubicBezTo>
                  <a:cubicBezTo>
                    <a:pt x="82902" y="56631"/>
                    <a:pt x="83009" y="55923"/>
                    <a:pt x="83224" y="55242"/>
                  </a:cubicBezTo>
                  <a:lnTo>
                    <a:pt x="83233" y="55242"/>
                  </a:lnTo>
                  <a:cubicBezTo>
                    <a:pt x="84129" y="52499"/>
                    <a:pt x="86712" y="51126"/>
                    <a:pt x="89294" y="51126"/>
                  </a:cubicBezTo>
                  <a:close/>
                  <a:moveTo>
                    <a:pt x="42335" y="51276"/>
                  </a:moveTo>
                  <a:cubicBezTo>
                    <a:pt x="45511" y="51276"/>
                    <a:pt x="48686" y="53352"/>
                    <a:pt x="48726" y="57509"/>
                  </a:cubicBezTo>
                  <a:cubicBezTo>
                    <a:pt x="48253" y="57407"/>
                    <a:pt x="47776" y="57357"/>
                    <a:pt x="47302" y="57357"/>
                  </a:cubicBezTo>
                  <a:cubicBezTo>
                    <a:pt x="45443" y="57357"/>
                    <a:pt x="43639" y="58124"/>
                    <a:pt x="42346" y="59516"/>
                  </a:cubicBezTo>
                  <a:cubicBezTo>
                    <a:pt x="41065" y="58136"/>
                    <a:pt x="39264" y="57357"/>
                    <a:pt x="37382" y="57357"/>
                  </a:cubicBezTo>
                  <a:cubicBezTo>
                    <a:pt x="36898" y="57357"/>
                    <a:pt x="36415" y="57410"/>
                    <a:pt x="35940" y="57509"/>
                  </a:cubicBezTo>
                  <a:cubicBezTo>
                    <a:pt x="35980" y="53355"/>
                    <a:pt x="39158" y="51276"/>
                    <a:pt x="42335" y="51276"/>
                  </a:cubicBezTo>
                  <a:close/>
                  <a:moveTo>
                    <a:pt x="65660" y="51276"/>
                  </a:moveTo>
                  <a:cubicBezTo>
                    <a:pt x="68835" y="51276"/>
                    <a:pt x="72010" y="53352"/>
                    <a:pt x="72050" y="57509"/>
                  </a:cubicBezTo>
                  <a:cubicBezTo>
                    <a:pt x="71577" y="57407"/>
                    <a:pt x="71100" y="57357"/>
                    <a:pt x="70626" y="57357"/>
                  </a:cubicBezTo>
                  <a:cubicBezTo>
                    <a:pt x="68767" y="57357"/>
                    <a:pt x="66961" y="58124"/>
                    <a:pt x="65662" y="59516"/>
                  </a:cubicBezTo>
                  <a:cubicBezTo>
                    <a:pt x="64382" y="58138"/>
                    <a:pt x="62585" y="57359"/>
                    <a:pt x="60706" y="57357"/>
                  </a:cubicBezTo>
                  <a:lnTo>
                    <a:pt x="60706" y="57357"/>
                  </a:lnTo>
                  <a:cubicBezTo>
                    <a:pt x="60217" y="57357"/>
                    <a:pt x="59736" y="57411"/>
                    <a:pt x="59264" y="57509"/>
                  </a:cubicBezTo>
                  <a:cubicBezTo>
                    <a:pt x="59304" y="53355"/>
                    <a:pt x="62482" y="51276"/>
                    <a:pt x="65660" y="51276"/>
                  </a:cubicBezTo>
                  <a:close/>
                  <a:moveTo>
                    <a:pt x="18806" y="51334"/>
                  </a:moveTo>
                  <a:cubicBezTo>
                    <a:pt x="21388" y="51334"/>
                    <a:pt x="23969" y="52707"/>
                    <a:pt x="24864" y="55457"/>
                  </a:cubicBezTo>
                  <a:cubicBezTo>
                    <a:pt x="25079" y="56138"/>
                    <a:pt x="25196" y="56846"/>
                    <a:pt x="25205" y="57563"/>
                  </a:cubicBezTo>
                  <a:cubicBezTo>
                    <a:pt x="24724" y="57458"/>
                    <a:pt x="24240" y="57407"/>
                    <a:pt x="23760" y="57407"/>
                  </a:cubicBezTo>
                  <a:cubicBezTo>
                    <a:pt x="21902" y="57407"/>
                    <a:pt x="20103" y="58173"/>
                    <a:pt x="18807" y="59561"/>
                  </a:cubicBezTo>
                  <a:cubicBezTo>
                    <a:pt x="17535" y="58190"/>
                    <a:pt x="15734" y="57401"/>
                    <a:pt x="13861" y="57401"/>
                  </a:cubicBezTo>
                  <a:cubicBezTo>
                    <a:pt x="13377" y="57401"/>
                    <a:pt x="12884" y="57455"/>
                    <a:pt x="12418" y="57563"/>
                  </a:cubicBezTo>
                  <a:cubicBezTo>
                    <a:pt x="12418" y="56837"/>
                    <a:pt x="12526" y="56129"/>
                    <a:pt x="12741" y="55448"/>
                  </a:cubicBezTo>
                  <a:lnTo>
                    <a:pt x="12741" y="55457"/>
                  </a:lnTo>
                  <a:cubicBezTo>
                    <a:pt x="13637" y="52710"/>
                    <a:pt x="16222" y="51334"/>
                    <a:pt x="18806" y="51334"/>
                  </a:cubicBezTo>
                  <a:close/>
                  <a:moveTo>
                    <a:pt x="117967" y="57526"/>
                  </a:moveTo>
                  <a:cubicBezTo>
                    <a:pt x="118391" y="57526"/>
                    <a:pt x="118819" y="57564"/>
                    <a:pt x="119245" y="57643"/>
                  </a:cubicBezTo>
                  <a:cubicBezTo>
                    <a:pt x="118726" y="58253"/>
                    <a:pt x="118322" y="58961"/>
                    <a:pt x="118063" y="59722"/>
                  </a:cubicBezTo>
                  <a:cubicBezTo>
                    <a:pt x="117821" y="60430"/>
                    <a:pt x="117713" y="61165"/>
                    <a:pt x="117758" y="61909"/>
                  </a:cubicBezTo>
                  <a:cubicBezTo>
                    <a:pt x="116510" y="60598"/>
                    <a:pt x="114739" y="59767"/>
                    <a:pt x="112860" y="59767"/>
                  </a:cubicBezTo>
                  <a:cubicBezTo>
                    <a:pt x="112850" y="59767"/>
                    <a:pt x="112840" y="59767"/>
                    <a:pt x="112830" y="59767"/>
                  </a:cubicBezTo>
                  <a:cubicBezTo>
                    <a:pt x="114167" y="58327"/>
                    <a:pt x="116034" y="57526"/>
                    <a:pt x="117967" y="57526"/>
                  </a:cubicBezTo>
                  <a:close/>
                  <a:moveTo>
                    <a:pt x="130990" y="57535"/>
                  </a:moveTo>
                  <a:cubicBezTo>
                    <a:pt x="132923" y="57535"/>
                    <a:pt x="134790" y="58336"/>
                    <a:pt x="136127" y="59776"/>
                  </a:cubicBezTo>
                  <a:cubicBezTo>
                    <a:pt x="136117" y="59776"/>
                    <a:pt x="136107" y="59776"/>
                    <a:pt x="136097" y="59776"/>
                  </a:cubicBezTo>
                  <a:cubicBezTo>
                    <a:pt x="134226" y="59776"/>
                    <a:pt x="132446" y="60607"/>
                    <a:pt x="131199" y="61918"/>
                  </a:cubicBezTo>
                  <a:cubicBezTo>
                    <a:pt x="131234" y="61183"/>
                    <a:pt x="131136" y="60439"/>
                    <a:pt x="130894" y="59731"/>
                  </a:cubicBezTo>
                  <a:cubicBezTo>
                    <a:pt x="130634" y="58970"/>
                    <a:pt x="130231" y="58271"/>
                    <a:pt x="129711" y="57652"/>
                  </a:cubicBezTo>
                  <a:cubicBezTo>
                    <a:pt x="130137" y="57573"/>
                    <a:pt x="130565" y="57535"/>
                    <a:pt x="130990" y="57535"/>
                  </a:cubicBezTo>
                  <a:close/>
                  <a:moveTo>
                    <a:pt x="84143" y="57571"/>
                  </a:moveTo>
                  <a:cubicBezTo>
                    <a:pt x="86075" y="57571"/>
                    <a:pt x="87945" y="58371"/>
                    <a:pt x="89282" y="59821"/>
                  </a:cubicBezTo>
                  <a:lnTo>
                    <a:pt x="89282" y="59821"/>
                  </a:lnTo>
                  <a:cubicBezTo>
                    <a:pt x="89265" y="59821"/>
                    <a:pt x="89248" y="59821"/>
                    <a:pt x="89231" y="59821"/>
                  </a:cubicBezTo>
                  <a:cubicBezTo>
                    <a:pt x="87362" y="59821"/>
                    <a:pt x="85595" y="60659"/>
                    <a:pt x="84353" y="61962"/>
                  </a:cubicBezTo>
                  <a:cubicBezTo>
                    <a:pt x="84434" y="60367"/>
                    <a:pt x="83851" y="58871"/>
                    <a:pt x="82866" y="57688"/>
                  </a:cubicBezTo>
                  <a:cubicBezTo>
                    <a:pt x="83291" y="57609"/>
                    <a:pt x="83719" y="57571"/>
                    <a:pt x="84143" y="57571"/>
                  </a:cubicBezTo>
                  <a:close/>
                  <a:moveTo>
                    <a:pt x="94437" y="57571"/>
                  </a:moveTo>
                  <a:cubicBezTo>
                    <a:pt x="94862" y="57571"/>
                    <a:pt x="95290" y="57609"/>
                    <a:pt x="95715" y="57688"/>
                  </a:cubicBezTo>
                  <a:cubicBezTo>
                    <a:pt x="94720" y="58871"/>
                    <a:pt x="94138" y="60367"/>
                    <a:pt x="94228" y="61962"/>
                  </a:cubicBezTo>
                  <a:cubicBezTo>
                    <a:pt x="92977" y="60659"/>
                    <a:pt x="91218" y="59821"/>
                    <a:pt x="89350" y="59821"/>
                  </a:cubicBezTo>
                  <a:cubicBezTo>
                    <a:pt x="89333" y="59821"/>
                    <a:pt x="89316" y="59821"/>
                    <a:pt x="89299" y="59821"/>
                  </a:cubicBezTo>
                  <a:lnTo>
                    <a:pt x="89299" y="59821"/>
                  </a:lnTo>
                  <a:cubicBezTo>
                    <a:pt x="90636" y="58371"/>
                    <a:pt x="92506" y="57571"/>
                    <a:pt x="94437" y="57571"/>
                  </a:cubicBezTo>
                  <a:close/>
                  <a:moveTo>
                    <a:pt x="47495" y="57735"/>
                  </a:moveTo>
                  <a:cubicBezTo>
                    <a:pt x="47916" y="57735"/>
                    <a:pt x="48340" y="57773"/>
                    <a:pt x="48762" y="57849"/>
                  </a:cubicBezTo>
                  <a:cubicBezTo>
                    <a:pt x="48242" y="58468"/>
                    <a:pt x="47839" y="59176"/>
                    <a:pt x="47579" y="59937"/>
                  </a:cubicBezTo>
                  <a:cubicBezTo>
                    <a:pt x="47337" y="60636"/>
                    <a:pt x="47230" y="61371"/>
                    <a:pt x="47275" y="62115"/>
                  </a:cubicBezTo>
                  <a:lnTo>
                    <a:pt x="47275" y="62124"/>
                  </a:lnTo>
                  <a:cubicBezTo>
                    <a:pt x="46033" y="60820"/>
                    <a:pt x="44265" y="59982"/>
                    <a:pt x="42405" y="59982"/>
                  </a:cubicBezTo>
                  <a:cubicBezTo>
                    <a:pt x="42386" y="59982"/>
                    <a:pt x="42366" y="59982"/>
                    <a:pt x="42346" y="59982"/>
                  </a:cubicBezTo>
                  <a:cubicBezTo>
                    <a:pt x="43686" y="58532"/>
                    <a:pt x="45558" y="57735"/>
                    <a:pt x="47495" y="57735"/>
                  </a:cubicBezTo>
                  <a:close/>
                  <a:moveTo>
                    <a:pt x="60510" y="57740"/>
                  </a:moveTo>
                  <a:cubicBezTo>
                    <a:pt x="62438" y="57740"/>
                    <a:pt x="64308" y="58537"/>
                    <a:pt x="65644" y="59982"/>
                  </a:cubicBezTo>
                  <a:cubicBezTo>
                    <a:pt x="65624" y="59982"/>
                    <a:pt x="65604" y="59982"/>
                    <a:pt x="65585" y="59982"/>
                  </a:cubicBezTo>
                  <a:cubicBezTo>
                    <a:pt x="63725" y="59982"/>
                    <a:pt x="61957" y="60820"/>
                    <a:pt x="60715" y="62124"/>
                  </a:cubicBezTo>
                  <a:cubicBezTo>
                    <a:pt x="60751" y="61380"/>
                    <a:pt x="60653" y="60636"/>
                    <a:pt x="60411" y="59937"/>
                  </a:cubicBezTo>
                  <a:cubicBezTo>
                    <a:pt x="60151" y="59176"/>
                    <a:pt x="59748" y="58468"/>
                    <a:pt x="59228" y="57858"/>
                  </a:cubicBezTo>
                  <a:cubicBezTo>
                    <a:pt x="59655" y="57779"/>
                    <a:pt x="60084" y="57740"/>
                    <a:pt x="60510" y="57740"/>
                  </a:cubicBezTo>
                  <a:close/>
                  <a:moveTo>
                    <a:pt x="23936" y="57764"/>
                  </a:moveTo>
                  <a:cubicBezTo>
                    <a:pt x="24366" y="57764"/>
                    <a:pt x="24800" y="57804"/>
                    <a:pt x="25232" y="57885"/>
                  </a:cubicBezTo>
                  <a:cubicBezTo>
                    <a:pt x="24237" y="59059"/>
                    <a:pt x="23655" y="60565"/>
                    <a:pt x="23744" y="62151"/>
                  </a:cubicBezTo>
                  <a:cubicBezTo>
                    <a:pt x="22494" y="60847"/>
                    <a:pt x="20727" y="60018"/>
                    <a:pt x="18867" y="60018"/>
                  </a:cubicBezTo>
                  <a:cubicBezTo>
                    <a:pt x="18847" y="60018"/>
                    <a:pt x="18827" y="60018"/>
                    <a:pt x="18807" y="60018"/>
                  </a:cubicBezTo>
                  <a:cubicBezTo>
                    <a:pt x="18787" y="60018"/>
                    <a:pt x="18767" y="60018"/>
                    <a:pt x="18747" y="60018"/>
                  </a:cubicBezTo>
                  <a:cubicBezTo>
                    <a:pt x="16879" y="60018"/>
                    <a:pt x="15111" y="60847"/>
                    <a:pt x="13870" y="62151"/>
                  </a:cubicBezTo>
                  <a:cubicBezTo>
                    <a:pt x="13951" y="60573"/>
                    <a:pt x="13368" y="59068"/>
                    <a:pt x="12382" y="57885"/>
                  </a:cubicBezTo>
                  <a:lnTo>
                    <a:pt x="12374" y="57885"/>
                  </a:lnTo>
                  <a:cubicBezTo>
                    <a:pt x="12805" y="57804"/>
                    <a:pt x="13239" y="57764"/>
                    <a:pt x="13670" y="57764"/>
                  </a:cubicBezTo>
                  <a:cubicBezTo>
                    <a:pt x="15599" y="57764"/>
                    <a:pt x="17467" y="58566"/>
                    <a:pt x="18807" y="60009"/>
                  </a:cubicBezTo>
                  <a:cubicBezTo>
                    <a:pt x="20140" y="58566"/>
                    <a:pt x="22007" y="57764"/>
                    <a:pt x="23936" y="57764"/>
                  </a:cubicBezTo>
                  <a:close/>
                  <a:moveTo>
                    <a:pt x="107668" y="57528"/>
                  </a:moveTo>
                  <a:cubicBezTo>
                    <a:pt x="109594" y="57528"/>
                    <a:pt x="111464" y="58327"/>
                    <a:pt x="112812" y="59767"/>
                  </a:cubicBezTo>
                  <a:cubicBezTo>
                    <a:pt x="112793" y="59767"/>
                    <a:pt x="112774" y="59767"/>
                    <a:pt x="112756" y="59767"/>
                  </a:cubicBezTo>
                  <a:cubicBezTo>
                    <a:pt x="110769" y="59767"/>
                    <a:pt x="108902" y="60712"/>
                    <a:pt x="107650" y="62159"/>
                  </a:cubicBezTo>
                  <a:lnTo>
                    <a:pt x="107650" y="62159"/>
                  </a:lnTo>
                  <a:cubicBezTo>
                    <a:pt x="107803" y="60502"/>
                    <a:pt x="107211" y="58925"/>
                    <a:pt x="106181" y="57688"/>
                  </a:cubicBezTo>
                  <a:cubicBezTo>
                    <a:pt x="106675" y="57580"/>
                    <a:pt x="107173" y="57528"/>
                    <a:pt x="107668" y="57528"/>
                  </a:cubicBezTo>
                  <a:close/>
                  <a:moveTo>
                    <a:pt x="37187" y="57724"/>
                  </a:moveTo>
                  <a:cubicBezTo>
                    <a:pt x="39116" y="57724"/>
                    <a:pt x="40983" y="58519"/>
                    <a:pt x="42328" y="59964"/>
                  </a:cubicBezTo>
                  <a:cubicBezTo>
                    <a:pt x="42310" y="59964"/>
                    <a:pt x="42291" y="59964"/>
                    <a:pt x="42273" y="59964"/>
                  </a:cubicBezTo>
                  <a:cubicBezTo>
                    <a:pt x="40286" y="59964"/>
                    <a:pt x="38419" y="60910"/>
                    <a:pt x="37167" y="62366"/>
                  </a:cubicBezTo>
                  <a:cubicBezTo>
                    <a:pt x="37320" y="60699"/>
                    <a:pt x="36728" y="59122"/>
                    <a:pt x="35698" y="57894"/>
                  </a:cubicBezTo>
                  <a:lnTo>
                    <a:pt x="35689" y="57885"/>
                  </a:lnTo>
                  <a:cubicBezTo>
                    <a:pt x="36187" y="57777"/>
                    <a:pt x="36689" y="57724"/>
                    <a:pt x="37187" y="57724"/>
                  </a:cubicBezTo>
                  <a:close/>
                  <a:moveTo>
                    <a:pt x="124486" y="55678"/>
                  </a:moveTo>
                  <a:cubicBezTo>
                    <a:pt x="127068" y="55678"/>
                    <a:pt x="129649" y="57049"/>
                    <a:pt x="130544" y="59794"/>
                  </a:cubicBezTo>
                  <a:cubicBezTo>
                    <a:pt x="130760" y="60475"/>
                    <a:pt x="130876" y="61183"/>
                    <a:pt x="130876" y="61900"/>
                  </a:cubicBezTo>
                  <a:cubicBezTo>
                    <a:pt x="130403" y="61798"/>
                    <a:pt x="129926" y="61748"/>
                    <a:pt x="129452" y="61748"/>
                  </a:cubicBezTo>
                  <a:cubicBezTo>
                    <a:pt x="127593" y="61748"/>
                    <a:pt x="125787" y="62514"/>
                    <a:pt x="124487" y="63907"/>
                  </a:cubicBezTo>
                  <a:cubicBezTo>
                    <a:pt x="123215" y="62527"/>
                    <a:pt x="121414" y="61747"/>
                    <a:pt x="119541" y="61747"/>
                  </a:cubicBezTo>
                  <a:cubicBezTo>
                    <a:pt x="119048" y="61747"/>
                    <a:pt x="118564" y="61801"/>
                    <a:pt x="118080" y="61909"/>
                  </a:cubicBezTo>
                  <a:cubicBezTo>
                    <a:pt x="118080" y="61192"/>
                    <a:pt x="118197" y="60484"/>
                    <a:pt x="118412" y="59803"/>
                  </a:cubicBezTo>
                  <a:lnTo>
                    <a:pt x="118421" y="59794"/>
                  </a:lnTo>
                  <a:cubicBezTo>
                    <a:pt x="119317" y="57051"/>
                    <a:pt x="121902" y="55678"/>
                    <a:pt x="124486" y="55678"/>
                  </a:cubicBezTo>
                  <a:close/>
                  <a:moveTo>
                    <a:pt x="77628" y="55717"/>
                  </a:moveTo>
                  <a:cubicBezTo>
                    <a:pt x="80804" y="55717"/>
                    <a:pt x="83980" y="57795"/>
                    <a:pt x="84022" y="61951"/>
                  </a:cubicBezTo>
                  <a:lnTo>
                    <a:pt x="84022" y="61951"/>
                  </a:lnTo>
                  <a:cubicBezTo>
                    <a:pt x="83546" y="61848"/>
                    <a:pt x="83066" y="61797"/>
                    <a:pt x="82590" y="61797"/>
                  </a:cubicBezTo>
                  <a:cubicBezTo>
                    <a:pt x="80737" y="61797"/>
                    <a:pt x="78939" y="62563"/>
                    <a:pt x="77651" y="63952"/>
                  </a:cubicBezTo>
                  <a:cubicBezTo>
                    <a:pt x="76377" y="62579"/>
                    <a:pt x="74589" y="61801"/>
                    <a:pt x="72710" y="61801"/>
                  </a:cubicBezTo>
                  <a:cubicBezTo>
                    <a:pt x="72699" y="61801"/>
                    <a:pt x="72688" y="61801"/>
                    <a:pt x="72678" y="61801"/>
                  </a:cubicBezTo>
                  <a:cubicBezTo>
                    <a:pt x="72194" y="61801"/>
                    <a:pt x="71710" y="61846"/>
                    <a:pt x="71235" y="61953"/>
                  </a:cubicBezTo>
                  <a:cubicBezTo>
                    <a:pt x="71275" y="57796"/>
                    <a:pt x="74452" y="55717"/>
                    <a:pt x="77628" y="55717"/>
                  </a:cubicBezTo>
                  <a:close/>
                  <a:moveTo>
                    <a:pt x="100943" y="55717"/>
                  </a:moveTo>
                  <a:cubicBezTo>
                    <a:pt x="104119" y="55717"/>
                    <a:pt x="107295" y="57795"/>
                    <a:pt x="107337" y="61951"/>
                  </a:cubicBezTo>
                  <a:lnTo>
                    <a:pt x="107337" y="61951"/>
                  </a:lnTo>
                  <a:cubicBezTo>
                    <a:pt x="106865" y="61851"/>
                    <a:pt x="106389" y="61802"/>
                    <a:pt x="105918" y="61802"/>
                  </a:cubicBezTo>
                  <a:cubicBezTo>
                    <a:pt x="104057" y="61802"/>
                    <a:pt x="102256" y="62568"/>
                    <a:pt x="100957" y="63961"/>
                  </a:cubicBezTo>
                  <a:cubicBezTo>
                    <a:pt x="99683" y="62588"/>
                    <a:pt x="97895" y="61801"/>
                    <a:pt x="96025" y="61801"/>
                  </a:cubicBezTo>
                  <a:cubicBezTo>
                    <a:pt x="96014" y="61801"/>
                    <a:pt x="96003" y="61801"/>
                    <a:pt x="95993" y="61801"/>
                  </a:cubicBezTo>
                  <a:cubicBezTo>
                    <a:pt x="95509" y="61801"/>
                    <a:pt x="95025" y="61846"/>
                    <a:pt x="94550" y="61953"/>
                  </a:cubicBezTo>
                  <a:cubicBezTo>
                    <a:pt x="94590" y="57796"/>
                    <a:pt x="97767" y="55717"/>
                    <a:pt x="100943" y="55717"/>
                  </a:cubicBezTo>
                  <a:close/>
                  <a:moveTo>
                    <a:pt x="54007" y="55884"/>
                  </a:moveTo>
                  <a:cubicBezTo>
                    <a:pt x="56587" y="55884"/>
                    <a:pt x="59166" y="57255"/>
                    <a:pt x="60061" y="60000"/>
                  </a:cubicBezTo>
                  <a:cubicBezTo>
                    <a:pt x="60285" y="60681"/>
                    <a:pt x="60393" y="61389"/>
                    <a:pt x="60402" y="62106"/>
                  </a:cubicBezTo>
                  <a:cubicBezTo>
                    <a:pt x="59929" y="62004"/>
                    <a:pt x="59451" y="61954"/>
                    <a:pt x="58977" y="61954"/>
                  </a:cubicBezTo>
                  <a:cubicBezTo>
                    <a:pt x="57118" y="61954"/>
                    <a:pt x="55312" y="62720"/>
                    <a:pt x="54013" y="64113"/>
                  </a:cubicBezTo>
                  <a:cubicBezTo>
                    <a:pt x="52741" y="62733"/>
                    <a:pt x="50939" y="61953"/>
                    <a:pt x="49067" y="61953"/>
                  </a:cubicBezTo>
                  <a:cubicBezTo>
                    <a:pt x="48574" y="61953"/>
                    <a:pt x="48090" y="61998"/>
                    <a:pt x="47624" y="62106"/>
                  </a:cubicBezTo>
                  <a:cubicBezTo>
                    <a:pt x="47615" y="61389"/>
                    <a:pt x="47723" y="60681"/>
                    <a:pt x="47929" y="60009"/>
                  </a:cubicBezTo>
                  <a:lnTo>
                    <a:pt x="47947" y="60000"/>
                  </a:lnTo>
                  <a:cubicBezTo>
                    <a:pt x="48843" y="57257"/>
                    <a:pt x="51425" y="55884"/>
                    <a:pt x="54007" y="55884"/>
                  </a:cubicBezTo>
                  <a:close/>
                  <a:moveTo>
                    <a:pt x="7145" y="55914"/>
                  </a:moveTo>
                  <a:cubicBezTo>
                    <a:pt x="10322" y="55914"/>
                    <a:pt x="13498" y="57993"/>
                    <a:pt x="13538" y="62151"/>
                  </a:cubicBezTo>
                  <a:cubicBezTo>
                    <a:pt x="13063" y="62046"/>
                    <a:pt x="12582" y="61995"/>
                    <a:pt x="12105" y="61995"/>
                  </a:cubicBezTo>
                  <a:cubicBezTo>
                    <a:pt x="10247" y="61995"/>
                    <a:pt x="8440" y="62767"/>
                    <a:pt x="7150" y="64158"/>
                  </a:cubicBezTo>
                  <a:cubicBezTo>
                    <a:pt x="5875" y="62786"/>
                    <a:pt x="4096" y="61998"/>
                    <a:pt x="2226" y="61998"/>
                  </a:cubicBezTo>
                  <a:cubicBezTo>
                    <a:pt x="2216" y="61998"/>
                    <a:pt x="2205" y="61998"/>
                    <a:pt x="2194" y="61998"/>
                  </a:cubicBezTo>
                  <a:cubicBezTo>
                    <a:pt x="1711" y="61998"/>
                    <a:pt x="1227" y="62043"/>
                    <a:pt x="752" y="62151"/>
                  </a:cubicBezTo>
                  <a:cubicBezTo>
                    <a:pt x="792" y="57993"/>
                    <a:pt x="3969" y="55914"/>
                    <a:pt x="7145" y="55914"/>
                  </a:cubicBezTo>
                  <a:close/>
                  <a:moveTo>
                    <a:pt x="30465" y="55917"/>
                  </a:moveTo>
                  <a:cubicBezTo>
                    <a:pt x="33638" y="55917"/>
                    <a:pt x="36811" y="57993"/>
                    <a:pt x="36854" y="62147"/>
                  </a:cubicBezTo>
                  <a:lnTo>
                    <a:pt x="36854" y="62147"/>
                  </a:lnTo>
                  <a:cubicBezTo>
                    <a:pt x="36384" y="62047"/>
                    <a:pt x="35912" y="61999"/>
                    <a:pt x="35443" y="61999"/>
                  </a:cubicBezTo>
                  <a:cubicBezTo>
                    <a:pt x="33580" y="61999"/>
                    <a:pt x="31775" y="62765"/>
                    <a:pt x="30483" y="64158"/>
                  </a:cubicBezTo>
                  <a:cubicBezTo>
                    <a:pt x="29201" y="62778"/>
                    <a:pt x="27409" y="61998"/>
                    <a:pt x="25528" y="61998"/>
                  </a:cubicBezTo>
                  <a:cubicBezTo>
                    <a:pt x="25044" y="61998"/>
                    <a:pt x="24560" y="62052"/>
                    <a:pt x="24085" y="62151"/>
                  </a:cubicBezTo>
                  <a:cubicBezTo>
                    <a:pt x="24116" y="57996"/>
                    <a:pt x="27290" y="55917"/>
                    <a:pt x="30465" y="55917"/>
                  </a:cubicBezTo>
                  <a:close/>
                  <a:moveTo>
                    <a:pt x="119322" y="62140"/>
                  </a:moveTo>
                  <a:cubicBezTo>
                    <a:pt x="121256" y="62140"/>
                    <a:pt x="123125" y="62943"/>
                    <a:pt x="124469" y="64391"/>
                  </a:cubicBezTo>
                  <a:cubicBezTo>
                    <a:pt x="124450" y="64390"/>
                    <a:pt x="124430" y="64390"/>
                    <a:pt x="124410" y="64390"/>
                  </a:cubicBezTo>
                  <a:cubicBezTo>
                    <a:pt x="122541" y="64390"/>
                    <a:pt x="120773" y="65229"/>
                    <a:pt x="119532" y="66532"/>
                  </a:cubicBezTo>
                  <a:cubicBezTo>
                    <a:pt x="119613" y="64946"/>
                    <a:pt x="119030" y="63441"/>
                    <a:pt x="118045" y="62258"/>
                  </a:cubicBezTo>
                  <a:cubicBezTo>
                    <a:pt x="118470" y="62179"/>
                    <a:pt x="118898" y="62140"/>
                    <a:pt x="119322" y="62140"/>
                  </a:cubicBezTo>
                  <a:close/>
                  <a:moveTo>
                    <a:pt x="129616" y="62140"/>
                  </a:moveTo>
                  <a:cubicBezTo>
                    <a:pt x="130040" y="62140"/>
                    <a:pt x="130468" y="62179"/>
                    <a:pt x="130894" y="62258"/>
                  </a:cubicBezTo>
                  <a:cubicBezTo>
                    <a:pt x="129908" y="63423"/>
                    <a:pt x="129326" y="64928"/>
                    <a:pt x="129415" y="66523"/>
                  </a:cubicBezTo>
                  <a:lnTo>
                    <a:pt x="129406" y="66532"/>
                  </a:lnTo>
                  <a:cubicBezTo>
                    <a:pt x="128156" y="65229"/>
                    <a:pt x="126388" y="64390"/>
                    <a:pt x="124528" y="64390"/>
                  </a:cubicBezTo>
                  <a:cubicBezTo>
                    <a:pt x="124509" y="64390"/>
                    <a:pt x="124489" y="64390"/>
                    <a:pt x="124469" y="64391"/>
                  </a:cubicBezTo>
                  <a:cubicBezTo>
                    <a:pt x="125807" y="62943"/>
                    <a:pt x="127680" y="62140"/>
                    <a:pt x="129616" y="62140"/>
                  </a:cubicBezTo>
                  <a:close/>
                  <a:moveTo>
                    <a:pt x="95796" y="62176"/>
                  </a:moveTo>
                  <a:cubicBezTo>
                    <a:pt x="97737" y="62176"/>
                    <a:pt x="99610" y="62980"/>
                    <a:pt x="100948" y="64435"/>
                  </a:cubicBezTo>
                  <a:cubicBezTo>
                    <a:pt x="100928" y="64435"/>
                    <a:pt x="100908" y="64435"/>
                    <a:pt x="100888" y="64435"/>
                  </a:cubicBezTo>
                  <a:cubicBezTo>
                    <a:pt x="99020" y="64435"/>
                    <a:pt x="97252" y="65265"/>
                    <a:pt x="96011" y="66568"/>
                  </a:cubicBezTo>
                  <a:cubicBezTo>
                    <a:pt x="96091" y="64982"/>
                    <a:pt x="95509" y="63477"/>
                    <a:pt x="94514" y="62294"/>
                  </a:cubicBezTo>
                  <a:cubicBezTo>
                    <a:pt x="94941" y="62215"/>
                    <a:pt x="95370" y="62176"/>
                    <a:pt x="95796" y="62176"/>
                  </a:cubicBezTo>
                  <a:close/>
                  <a:moveTo>
                    <a:pt x="82771" y="62185"/>
                  </a:moveTo>
                  <a:cubicBezTo>
                    <a:pt x="83195" y="62185"/>
                    <a:pt x="83623" y="62224"/>
                    <a:pt x="84048" y="62303"/>
                  </a:cubicBezTo>
                  <a:cubicBezTo>
                    <a:pt x="83063" y="63477"/>
                    <a:pt x="82480" y="64991"/>
                    <a:pt x="82561" y="66577"/>
                  </a:cubicBezTo>
                  <a:cubicBezTo>
                    <a:pt x="81320" y="65274"/>
                    <a:pt x="79552" y="64435"/>
                    <a:pt x="77683" y="64435"/>
                  </a:cubicBezTo>
                  <a:cubicBezTo>
                    <a:pt x="77666" y="64435"/>
                    <a:pt x="77650" y="64435"/>
                    <a:pt x="77633" y="64435"/>
                  </a:cubicBezTo>
                  <a:lnTo>
                    <a:pt x="77633" y="64435"/>
                  </a:lnTo>
                  <a:cubicBezTo>
                    <a:pt x="78970" y="62988"/>
                    <a:pt x="80838" y="62185"/>
                    <a:pt x="82771" y="62185"/>
                  </a:cubicBezTo>
                  <a:close/>
                  <a:moveTo>
                    <a:pt x="59134" y="62337"/>
                  </a:moveTo>
                  <a:cubicBezTo>
                    <a:pt x="59561" y="62337"/>
                    <a:pt x="59992" y="62376"/>
                    <a:pt x="60420" y="62455"/>
                  </a:cubicBezTo>
                  <a:cubicBezTo>
                    <a:pt x="59427" y="63627"/>
                    <a:pt x="58845" y="65119"/>
                    <a:pt x="58932" y="66720"/>
                  </a:cubicBezTo>
                  <a:lnTo>
                    <a:pt x="58932" y="66720"/>
                  </a:lnTo>
                  <a:cubicBezTo>
                    <a:pt x="57682" y="65417"/>
                    <a:pt x="55914" y="64587"/>
                    <a:pt x="54055" y="64587"/>
                  </a:cubicBezTo>
                  <a:cubicBezTo>
                    <a:pt x="54035" y="64587"/>
                    <a:pt x="54015" y="64588"/>
                    <a:pt x="53995" y="64588"/>
                  </a:cubicBezTo>
                  <a:cubicBezTo>
                    <a:pt x="55331" y="63135"/>
                    <a:pt x="57201" y="62337"/>
                    <a:pt x="59134" y="62337"/>
                  </a:cubicBezTo>
                  <a:close/>
                  <a:moveTo>
                    <a:pt x="48861" y="62333"/>
                  </a:moveTo>
                  <a:cubicBezTo>
                    <a:pt x="50795" y="62333"/>
                    <a:pt x="52662" y="63137"/>
                    <a:pt x="53995" y="64588"/>
                  </a:cubicBezTo>
                  <a:cubicBezTo>
                    <a:pt x="53975" y="64588"/>
                    <a:pt x="53955" y="64587"/>
                    <a:pt x="53935" y="64587"/>
                  </a:cubicBezTo>
                  <a:cubicBezTo>
                    <a:pt x="52067" y="64587"/>
                    <a:pt x="50299" y="65417"/>
                    <a:pt x="49058" y="66720"/>
                  </a:cubicBezTo>
                  <a:cubicBezTo>
                    <a:pt x="49138" y="65134"/>
                    <a:pt x="48556" y="63629"/>
                    <a:pt x="47561" y="62455"/>
                  </a:cubicBezTo>
                  <a:cubicBezTo>
                    <a:pt x="47994" y="62373"/>
                    <a:pt x="48429" y="62333"/>
                    <a:pt x="48861" y="62333"/>
                  </a:cubicBezTo>
                  <a:close/>
                  <a:moveTo>
                    <a:pt x="106103" y="62174"/>
                  </a:moveTo>
                  <a:cubicBezTo>
                    <a:pt x="106576" y="62174"/>
                    <a:pt x="107052" y="62222"/>
                    <a:pt x="107525" y="62321"/>
                  </a:cubicBezTo>
                  <a:cubicBezTo>
                    <a:pt x="106512" y="63566"/>
                    <a:pt x="105939" y="65161"/>
                    <a:pt x="106127" y="66837"/>
                  </a:cubicBezTo>
                  <a:cubicBezTo>
                    <a:pt x="104872" y="65387"/>
                    <a:pt x="103007" y="64435"/>
                    <a:pt x="101030" y="64435"/>
                  </a:cubicBezTo>
                  <a:cubicBezTo>
                    <a:pt x="101003" y="64435"/>
                    <a:pt x="100975" y="64435"/>
                    <a:pt x="100948" y="64435"/>
                  </a:cubicBezTo>
                  <a:cubicBezTo>
                    <a:pt x="102295" y="62981"/>
                    <a:pt x="104168" y="62174"/>
                    <a:pt x="106103" y="62174"/>
                  </a:cubicBezTo>
                  <a:close/>
                  <a:moveTo>
                    <a:pt x="70807" y="57738"/>
                  </a:moveTo>
                  <a:cubicBezTo>
                    <a:pt x="71283" y="57738"/>
                    <a:pt x="71762" y="57786"/>
                    <a:pt x="72239" y="57885"/>
                  </a:cubicBezTo>
                  <a:cubicBezTo>
                    <a:pt x="71271" y="59131"/>
                    <a:pt x="70742" y="60708"/>
                    <a:pt x="70939" y="62348"/>
                  </a:cubicBezTo>
                  <a:cubicBezTo>
                    <a:pt x="71447" y="62234"/>
                    <a:pt x="71959" y="62178"/>
                    <a:pt x="72468" y="62178"/>
                  </a:cubicBezTo>
                  <a:cubicBezTo>
                    <a:pt x="74403" y="62178"/>
                    <a:pt x="76285" y="62981"/>
                    <a:pt x="77633" y="64435"/>
                  </a:cubicBezTo>
                  <a:lnTo>
                    <a:pt x="77633" y="64435"/>
                  </a:lnTo>
                  <a:cubicBezTo>
                    <a:pt x="77630" y="64435"/>
                    <a:pt x="77627" y="64435"/>
                    <a:pt x="77624" y="64435"/>
                  </a:cubicBezTo>
                  <a:cubicBezTo>
                    <a:pt x="77606" y="64435"/>
                    <a:pt x="77587" y="64435"/>
                    <a:pt x="77569" y="64435"/>
                  </a:cubicBezTo>
                  <a:cubicBezTo>
                    <a:pt x="75520" y="64435"/>
                    <a:pt x="73598" y="65435"/>
                    <a:pt x="72346" y="66962"/>
                  </a:cubicBezTo>
                  <a:cubicBezTo>
                    <a:pt x="72703" y="63259"/>
                    <a:pt x="69407" y="59973"/>
                    <a:pt x="65707" y="59973"/>
                  </a:cubicBezTo>
                  <a:cubicBezTo>
                    <a:pt x="65694" y="59973"/>
                    <a:pt x="65682" y="59973"/>
                    <a:pt x="65670" y="59973"/>
                  </a:cubicBezTo>
                  <a:lnTo>
                    <a:pt x="65670" y="59973"/>
                  </a:lnTo>
                  <a:cubicBezTo>
                    <a:pt x="67007" y="58533"/>
                    <a:pt x="68877" y="57738"/>
                    <a:pt x="70807" y="57738"/>
                  </a:cubicBezTo>
                  <a:close/>
                  <a:moveTo>
                    <a:pt x="35611" y="62370"/>
                  </a:moveTo>
                  <a:cubicBezTo>
                    <a:pt x="36087" y="62370"/>
                    <a:pt x="36566" y="62419"/>
                    <a:pt x="37042" y="62518"/>
                  </a:cubicBezTo>
                  <a:cubicBezTo>
                    <a:pt x="36029" y="63763"/>
                    <a:pt x="35456" y="65358"/>
                    <a:pt x="35644" y="67034"/>
                  </a:cubicBezTo>
                  <a:cubicBezTo>
                    <a:pt x="34383" y="65578"/>
                    <a:pt x="32507" y="64632"/>
                    <a:pt x="30521" y="64632"/>
                  </a:cubicBezTo>
                  <a:cubicBezTo>
                    <a:pt x="30502" y="64632"/>
                    <a:pt x="30483" y="64632"/>
                    <a:pt x="30465" y="64633"/>
                  </a:cubicBezTo>
                  <a:cubicBezTo>
                    <a:pt x="30445" y="64632"/>
                    <a:pt x="30425" y="64632"/>
                    <a:pt x="30406" y="64632"/>
                  </a:cubicBezTo>
                  <a:cubicBezTo>
                    <a:pt x="28537" y="64632"/>
                    <a:pt x="26769" y="65471"/>
                    <a:pt x="25528" y="66774"/>
                  </a:cubicBezTo>
                  <a:cubicBezTo>
                    <a:pt x="25608" y="65179"/>
                    <a:pt x="25026" y="63683"/>
                    <a:pt x="24031" y="62500"/>
                  </a:cubicBezTo>
                  <a:cubicBezTo>
                    <a:pt x="24460" y="62420"/>
                    <a:pt x="24890" y="62381"/>
                    <a:pt x="25317" y="62381"/>
                  </a:cubicBezTo>
                  <a:cubicBezTo>
                    <a:pt x="27250" y="62381"/>
                    <a:pt x="29122" y="63178"/>
                    <a:pt x="30465" y="64624"/>
                  </a:cubicBezTo>
                  <a:cubicBezTo>
                    <a:pt x="31802" y="63171"/>
                    <a:pt x="33677" y="62370"/>
                    <a:pt x="35611" y="62370"/>
                  </a:cubicBezTo>
                  <a:close/>
                  <a:moveTo>
                    <a:pt x="112819" y="60274"/>
                  </a:moveTo>
                  <a:cubicBezTo>
                    <a:pt x="115992" y="60274"/>
                    <a:pt x="119164" y="62350"/>
                    <a:pt x="119209" y="66503"/>
                  </a:cubicBezTo>
                  <a:lnTo>
                    <a:pt x="119209" y="66503"/>
                  </a:lnTo>
                  <a:cubicBezTo>
                    <a:pt x="118735" y="66400"/>
                    <a:pt x="118257" y="66350"/>
                    <a:pt x="117783" y="66350"/>
                  </a:cubicBezTo>
                  <a:cubicBezTo>
                    <a:pt x="115922" y="66350"/>
                    <a:pt x="114119" y="67124"/>
                    <a:pt x="112821" y="68521"/>
                  </a:cubicBezTo>
                  <a:cubicBezTo>
                    <a:pt x="111539" y="67142"/>
                    <a:pt x="109747" y="66362"/>
                    <a:pt x="107865" y="66362"/>
                  </a:cubicBezTo>
                  <a:cubicBezTo>
                    <a:pt x="107382" y="66362"/>
                    <a:pt x="106898" y="66407"/>
                    <a:pt x="106423" y="66514"/>
                  </a:cubicBezTo>
                  <a:lnTo>
                    <a:pt x="106423" y="66514"/>
                  </a:lnTo>
                  <a:cubicBezTo>
                    <a:pt x="106463" y="62355"/>
                    <a:pt x="109641" y="60274"/>
                    <a:pt x="112819" y="60274"/>
                  </a:cubicBezTo>
                  <a:close/>
                  <a:moveTo>
                    <a:pt x="136136" y="60276"/>
                  </a:moveTo>
                  <a:cubicBezTo>
                    <a:pt x="139311" y="60276"/>
                    <a:pt x="142484" y="62354"/>
                    <a:pt x="142525" y="66514"/>
                  </a:cubicBezTo>
                  <a:lnTo>
                    <a:pt x="142516" y="66523"/>
                  </a:lnTo>
                  <a:cubicBezTo>
                    <a:pt x="142042" y="66421"/>
                    <a:pt x="141565" y="66372"/>
                    <a:pt x="141091" y="66372"/>
                  </a:cubicBezTo>
                  <a:cubicBezTo>
                    <a:pt x="139233" y="66372"/>
                    <a:pt x="137428" y="67138"/>
                    <a:pt x="136136" y="68530"/>
                  </a:cubicBezTo>
                  <a:cubicBezTo>
                    <a:pt x="134854" y="67150"/>
                    <a:pt x="133062" y="66371"/>
                    <a:pt x="131181" y="66371"/>
                  </a:cubicBezTo>
                  <a:cubicBezTo>
                    <a:pt x="130697" y="66371"/>
                    <a:pt x="130213" y="66425"/>
                    <a:pt x="129738" y="66523"/>
                  </a:cubicBezTo>
                  <a:cubicBezTo>
                    <a:pt x="129778" y="62359"/>
                    <a:pt x="132958" y="60276"/>
                    <a:pt x="136136" y="60276"/>
                  </a:cubicBezTo>
                  <a:close/>
                  <a:moveTo>
                    <a:pt x="89289" y="60321"/>
                  </a:moveTo>
                  <a:cubicBezTo>
                    <a:pt x="92462" y="60321"/>
                    <a:pt x="95638" y="62397"/>
                    <a:pt x="95679" y="66548"/>
                  </a:cubicBezTo>
                  <a:lnTo>
                    <a:pt x="95679" y="66548"/>
                  </a:lnTo>
                  <a:cubicBezTo>
                    <a:pt x="95209" y="66448"/>
                    <a:pt x="94735" y="66398"/>
                    <a:pt x="94264" y="66398"/>
                  </a:cubicBezTo>
                  <a:cubicBezTo>
                    <a:pt x="92405" y="66398"/>
                    <a:pt x="90601" y="67165"/>
                    <a:pt x="89308" y="68557"/>
                  </a:cubicBezTo>
                  <a:cubicBezTo>
                    <a:pt x="88027" y="67177"/>
                    <a:pt x="86235" y="66398"/>
                    <a:pt x="84353" y="66398"/>
                  </a:cubicBezTo>
                  <a:cubicBezTo>
                    <a:pt x="83869" y="66398"/>
                    <a:pt x="83385" y="66452"/>
                    <a:pt x="82910" y="66550"/>
                  </a:cubicBezTo>
                  <a:cubicBezTo>
                    <a:pt x="82942" y="62398"/>
                    <a:pt x="86114" y="60321"/>
                    <a:pt x="89289" y="60321"/>
                  </a:cubicBezTo>
                  <a:close/>
                  <a:moveTo>
                    <a:pt x="42335" y="60475"/>
                  </a:moveTo>
                  <a:cubicBezTo>
                    <a:pt x="45508" y="60475"/>
                    <a:pt x="48684" y="62552"/>
                    <a:pt x="48726" y="66708"/>
                  </a:cubicBezTo>
                  <a:lnTo>
                    <a:pt x="48726" y="66708"/>
                  </a:lnTo>
                  <a:cubicBezTo>
                    <a:pt x="48257" y="66608"/>
                    <a:pt x="47784" y="66560"/>
                    <a:pt x="47315" y="66560"/>
                  </a:cubicBezTo>
                  <a:cubicBezTo>
                    <a:pt x="45452" y="66560"/>
                    <a:pt x="43648" y="67326"/>
                    <a:pt x="42355" y="68719"/>
                  </a:cubicBezTo>
                  <a:cubicBezTo>
                    <a:pt x="41081" y="67346"/>
                    <a:pt x="39302" y="66559"/>
                    <a:pt x="37432" y="66559"/>
                  </a:cubicBezTo>
                  <a:cubicBezTo>
                    <a:pt x="37421" y="66559"/>
                    <a:pt x="37411" y="66559"/>
                    <a:pt x="37400" y="66559"/>
                  </a:cubicBezTo>
                  <a:cubicBezTo>
                    <a:pt x="36916" y="66559"/>
                    <a:pt x="36432" y="66604"/>
                    <a:pt x="35958" y="66711"/>
                  </a:cubicBezTo>
                  <a:cubicBezTo>
                    <a:pt x="35989" y="62554"/>
                    <a:pt x="39161" y="60475"/>
                    <a:pt x="42335" y="60475"/>
                  </a:cubicBezTo>
                  <a:close/>
                  <a:moveTo>
                    <a:pt x="65651" y="60478"/>
                  </a:moveTo>
                  <a:cubicBezTo>
                    <a:pt x="68826" y="60478"/>
                    <a:pt x="72001" y="62555"/>
                    <a:pt x="72041" y="66711"/>
                  </a:cubicBezTo>
                  <a:cubicBezTo>
                    <a:pt x="71566" y="66609"/>
                    <a:pt x="71088" y="66560"/>
                    <a:pt x="70614" y="66560"/>
                  </a:cubicBezTo>
                  <a:cubicBezTo>
                    <a:pt x="68752" y="66560"/>
                    <a:pt x="66952" y="67326"/>
                    <a:pt x="65653" y="68719"/>
                  </a:cubicBezTo>
                  <a:cubicBezTo>
                    <a:pt x="64371" y="67339"/>
                    <a:pt x="62579" y="66559"/>
                    <a:pt x="60697" y="66559"/>
                  </a:cubicBezTo>
                  <a:cubicBezTo>
                    <a:pt x="60214" y="66559"/>
                    <a:pt x="59730" y="66613"/>
                    <a:pt x="59255" y="66711"/>
                  </a:cubicBezTo>
                  <a:cubicBezTo>
                    <a:pt x="59295" y="62557"/>
                    <a:pt x="62473" y="60478"/>
                    <a:pt x="65651" y="60478"/>
                  </a:cubicBezTo>
                  <a:close/>
                  <a:moveTo>
                    <a:pt x="18806" y="60522"/>
                  </a:moveTo>
                  <a:cubicBezTo>
                    <a:pt x="21979" y="60522"/>
                    <a:pt x="25151" y="62596"/>
                    <a:pt x="25196" y="66747"/>
                  </a:cubicBezTo>
                  <a:lnTo>
                    <a:pt x="25196" y="66747"/>
                  </a:lnTo>
                  <a:cubicBezTo>
                    <a:pt x="24723" y="66645"/>
                    <a:pt x="24245" y="66596"/>
                    <a:pt x="23772" y="66596"/>
                  </a:cubicBezTo>
                  <a:cubicBezTo>
                    <a:pt x="21913" y="66596"/>
                    <a:pt x="20107" y="67362"/>
                    <a:pt x="18807" y="68754"/>
                  </a:cubicBezTo>
                  <a:cubicBezTo>
                    <a:pt x="17526" y="67374"/>
                    <a:pt x="15734" y="66595"/>
                    <a:pt x="13852" y="66595"/>
                  </a:cubicBezTo>
                  <a:cubicBezTo>
                    <a:pt x="13368" y="66595"/>
                    <a:pt x="12884" y="66649"/>
                    <a:pt x="12409" y="66747"/>
                  </a:cubicBezTo>
                  <a:cubicBezTo>
                    <a:pt x="12454" y="62599"/>
                    <a:pt x="15631" y="60522"/>
                    <a:pt x="18806" y="60522"/>
                  </a:cubicBezTo>
                  <a:close/>
                  <a:moveTo>
                    <a:pt x="84142" y="66790"/>
                  </a:moveTo>
                  <a:cubicBezTo>
                    <a:pt x="86075" y="66790"/>
                    <a:pt x="87947" y="67588"/>
                    <a:pt x="89290" y="69041"/>
                  </a:cubicBezTo>
                  <a:lnTo>
                    <a:pt x="89290" y="69041"/>
                  </a:lnTo>
                  <a:cubicBezTo>
                    <a:pt x="89287" y="69041"/>
                    <a:pt x="89284" y="69041"/>
                    <a:pt x="89281" y="69041"/>
                  </a:cubicBezTo>
                  <a:cubicBezTo>
                    <a:pt x="89262" y="69041"/>
                    <a:pt x="89242" y="69041"/>
                    <a:pt x="89222" y="69041"/>
                  </a:cubicBezTo>
                  <a:cubicBezTo>
                    <a:pt x="87354" y="69041"/>
                    <a:pt x="85594" y="69879"/>
                    <a:pt x="84344" y="71183"/>
                  </a:cubicBezTo>
                  <a:cubicBezTo>
                    <a:pt x="84434" y="69588"/>
                    <a:pt x="83851" y="68082"/>
                    <a:pt x="82857" y="66909"/>
                  </a:cubicBezTo>
                  <a:cubicBezTo>
                    <a:pt x="83285" y="66829"/>
                    <a:pt x="83715" y="66790"/>
                    <a:pt x="84142" y="66790"/>
                  </a:cubicBezTo>
                  <a:close/>
                  <a:moveTo>
                    <a:pt x="94437" y="66782"/>
                  </a:moveTo>
                  <a:cubicBezTo>
                    <a:pt x="94862" y="66782"/>
                    <a:pt x="95290" y="66821"/>
                    <a:pt x="95715" y="66900"/>
                  </a:cubicBezTo>
                  <a:cubicBezTo>
                    <a:pt x="94720" y="68082"/>
                    <a:pt x="94138" y="69579"/>
                    <a:pt x="94228" y="71174"/>
                  </a:cubicBezTo>
                  <a:lnTo>
                    <a:pt x="94219" y="71183"/>
                  </a:lnTo>
                  <a:cubicBezTo>
                    <a:pt x="92977" y="69879"/>
                    <a:pt x="91209" y="69041"/>
                    <a:pt x="89341" y="69041"/>
                  </a:cubicBezTo>
                  <a:cubicBezTo>
                    <a:pt x="89324" y="69041"/>
                    <a:pt x="89307" y="69041"/>
                    <a:pt x="89290" y="69041"/>
                  </a:cubicBezTo>
                  <a:lnTo>
                    <a:pt x="89290" y="69041"/>
                  </a:lnTo>
                  <a:cubicBezTo>
                    <a:pt x="90628" y="67586"/>
                    <a:pt x="92502" y="66782"/>
                    <a:pt x="94437" y="66782"/>
                  </a:cubicBezTo>
                  <a:close/>
                  <a:moveTo>
                    <a:pt x="47476" y="66925"/>
                  </a:moveTo>
                  <a:cubicBezTo>
                    <a:pt x="47900" y="66925"/>
                    <a:pt x="48328" y="66964"/>
                    <a:pt x="48753" y="67043"/>
                  </a:cubicBezTo>
                  <a:cubicBezTo>
                    <a:pt x="47767" y="68226"/>
                    <a:pt x="47185" y="69731"/>
                    <a:pt x="47266" y="71317"/>
                  </a:cubicBezTo>
                  <a:cubicBezTo>
                    <a:pt x="46024" y="70014"/>
                    <a:pt x="44257" y="69184"/>
                    <a:pt x="42388" y="69184"/>
                  </a:cubicBezTo>
                  <a:cubicBezTo>
                    <a:pt x="42371" y="69184"/>
                    <a:pt x="42354" y="69184"/>
                    <a:pt x="42337" y="69184"/>
                  </a:cubicBezTo>
                  <a:lnTo>
                    <a:pt x="42337" y="69184"/>
                  </a:lnTo>
                  <a:cubicBezTo>
                    <a:pt x="43675" y="67729"/>
                    <a:pt x="45543" y="66925"/>
                    <a:pt x="47476" y="66925"/>
                  </a:cubicBezTo>
                  <a:close/>
                  <a:moveTo>
                    <a:pt x="60488" y="66929"/>
                  </a:moveTo>
                  <a:cubicBezTo>
                    <a:pt x="62422" y="66929"/>
                    <a:pt x="64295" y="67727"/>
                    <a:pt x="65636" y="69175"/>
                  </a:cubicBezTo>
                  <a:lnTo>
                    <a:pt x="65636" y="69175"/>
                  </a:lnTo>
                  <a:cubicBezTo>
                    <a:pt x="65622" y="69175"/>
                    <a:pt x="65608" y="69175"/>
                    <a:pt x="65593" y="69175"/>
                  </a:cubicBezTo>
                  <a:cubicBezTo>
                    <a:pt x="63725" y="69175"/>
                    <a:pt x="61966" y="70014"/>
                    <a:pt x="60715" y="71317"/>
                  </a:cubicBezTo>
                  <a:cubicBezTo>
                    <a:pt x="60805" y="69731"/>
                    <a:pt x="60223" y="68226"/>
                    <a:pt x="59228" y="67043"/>
                  </a:cubicBezTo>
                  <a:cubicBezTo>
                    <a:pt x="59647" y="66967"/>
                    <a:pt x="60069" y="66929"/>
                    <a:pt x="60488" y="66929"/>
                  </a:cubicBezTo>
                  <a:close/>
                  <a:moveTo>
                    <a:pt x="23953" y="66970"/>
                  </a:moveTo>
                  <a:cubicBezTo>
                    <a:pt x="24378" y="66970"/>
                    <a:pt x="24806" y="67009"/>
                    <a:pt x="25232" y="67088"/>
                  </a:cubicBezTo>
                  <a:cubicBezTo>
                    <a:pt x="24239" y="68277"/>
                    <a:pt x="23657" y="69770"/>
                    <a:pt x="23744" y="71361"/>
                  </a:cubicBezTo>
                  <a:lnTo>
                    <a:pt x="23744" y="71361"/>
                  </a:lnTo>
                  <a:cubicBezTo>
                    <a:pt x="22494" y="70058"/>
                    <a:pt x="20726" y="69220"/>
                    <a:pt x="18866" y="69220"/>
                  </a:cubicBezTo>
                  <a:cubicBezTo>
                    <a:pt x="18846" y="69220"/>
                    <a:pt x="18827" y="69220"/>
                    <a:pt x="18807" y="69220"/>
                  </a:cubicBezTo>
                  <a:cubicBezTo>
                    <a:pt x="20144" y="67773"/>
                    <a:pt x="22018" y="66970"/>
                    <a:pt x="23953" y="66970"/>
                  </a:cubicBezTo>
                  <a:close/>
                  <a:moveTo>
                    <a:pt x="13652" y="66970"/>
                  </a:moveTo>
                  <a:cubicBezTo>
                    <a:pt x="15588" y="66970"/>
                    <a:pt x="17463" y="67773"/>
                    <a:pt x="18807" y="69220"/>
                  </a:cubicBezTo>
                  <a:cubicBezTo>
                    <a:pt x="18787" y="69220"/>
                    <a:pt x="18768" y="69220"/>
                    <a:pt x="18748" y="69220"/>
                  </a:cubicBezTo>
                  <a:cubicBezTo>
                    <a:pt x="16879" y="69220"/>
                    <a:pt x="15111" y="70058"/>
                    <a:pt x="13870" y="71362"/>
                  </a:cubicBezTo>
                  <a:cubicBezTo>
                    <a:pt x="13951" y="69776"/>
                    <a:pt x="13368" y="68271"/>
                    <a:pt x="12374" y="67088"/>
                  </a:cubicBezTo>
                  <a:cubicBezTo>
                    <a:pt x="12799" y="67009"/>
                    <a:pt x="13227" y="66970"/>
                    <a:pt x="13652" y="66970"/>
                  </a:cubicBezTo>
                  <a:close/>
                  <a:moveTo>
                    <a:pt x="107653" y="66739"/>
                  </a:moveTo>
                  <a:cubicBezTo>
                    <a:pt x="109587" y="66739"/>
                    <a:pt x="111464" y="67541"/>
                    <a:pt x="112812" y="68996"/>
                  </a:cubicBezTo>
                  <a:cubicBezTo>
                    <a:pt x="114149" y="67549"/>
                    <a:pt x="116022" y="66746"/>
                    <a:pt x="117958" y="66746"/>
                  </a:cubicBezTo>
                  <a:cubicBezTo>
                    <a:pt x="118383" y="66746"/>
                    <a:pt x="118811" y="66785"/>
                    <a:pt x="119236" y="66864"/>
                  </a:cubicBezTo>
                  <a:cubicBezTo>
                    <a:pt x="118242" y="68047"/>
                    <a:pt x="117659" y="69552"/>
                    <a:pt x="117749" y="71138"/>
                  </a:cubicBezTo>
                  <a:cubicBezTo>
                    <a:pt x="116499" y="69835"/>
                    <a:pt x="114731" y="69005"/>
                    <a:pt x="112871" y="69005"/>
                  </a:cubicBezTo>
                  <a:cubicBezTo>
                    <a:pt x="112851" y="69005"/>
                    <a:pt x="112832" y="69005"/>
                    <a:pt x="112812" y="69005"/>
                  </a:cubicBezTo>
                  <a:cubicBezTo>
                    <a:pt x="112793" y="69005"/>
                    <a:pt x="112774" y="69005"/>
                    <a:pt x="112756" y="69005"/>
                  </a:cubicBezTo>
                  <a:cubicBezTo>
                    <a:pt x="110769" y="69005"/>
                    <a:pt x="108893" y="69951"/>
                    <a:pt x="107641" y="71398"/>
                  </a:cubicBezTo>
                  <a:lnTo>
                    <a:pt x="107641" y="71398"/>
                  </a:lnTo>
                  <a:cubicBezTo>
                    <a:pt x="107802" y="69707"/>
                    <a:pt x="107213" y="68132"/>
                    <a:pt x="106177" y="66897"/>
                  </a:cubicBezTo>
                  <a:lnTo>
                    <a:pt x="106177" y="66897"/>
                  </a:lnTo>
                  <a:cubicBezTo>
                    <a:pt x="106668" y="66791"/>
                    <a:pt x="107162" y="66739"/>
                    <a:pt x="107653" y="66739"/>
                  </a:cubicBezTo>
                  <a:close/>
                  <a:moveTo>
                    <a:pt x="37174" y="66927"/>
                  </a:moveTo>
                  <a:cubicBezTo>
                    <a:pt x="39113" y="66927"/>
                    <a:pt x="40989" y="67729"/>
                    <a:pt x="42337" y="69184"/>
                  </a:cubicBezTo>
                  <a:lnTo>
                    <a:pt x="42337" y="69184"/>
                  </a:lnTo>
                  <a:cubicBezTo>
                    <a:pt x="42334" y="69184"/>
                    <a:pt x="42331" y="69184"/>
                    <a:pt x="42328" y="69184"/>
                  </a:cubicBezTo>
                  <a:cubicBezTo>
                    <a:pt x="42301" y="69184"/>
                    <a:pt x="42274" y="69184"/>
                    <a:pt x="42246" y="69184"/>
                  </a:cubicBezTo>
                  <a:cubicBezTo>
                    <a:pt x="40269" y="69184"/>
                    <a:pt x="38404" y="70136"/>
                    <a:pt x="37158" y="71577"/>
                  </a:cubicBezTo>
                  <a:cubicBezTo>
                    <a:pt x="37320" y="69910"/>
                    <a:pt x="36728" y="68324"/>
                    <a:pt x="35689" y="67088"/>
                  </a:cubicBezTo>
                  <a:lnTo>
                    <a:pt x="35680" y="67088"/>
                  </a:lnTo>
                  <a:cubicBezTo>
                    <a:pt x="36177" y="66980"/>
                    <a:pt x="36678" y="66927"/>
                    <a:pt x="37174" y="66927"/>
                  </a:cubicBezTo>
                  <a:close/>
                  <a:moveTo>
                    <a:pt x="124481" y="64880"/>
                  </a:moveTo>
                  <a:cubicBezTo>
                    <a:pt x="127655" y="64880"/>
                    <a:pt x="130827" y="66957"/>
                    <a:pt x="130867" y="71111"/>
                  </a:cubicBezTo>
                  <a:lnTo>
                    <a:pt x="130858" y="71129"/>
                  </a:lnTo>
                  <a:cubicBezTo>
                    <a:pt x="130380" y="71024"/>
                    <a:pt x="129897" y="70973"/>
                    <a:pt x="129419" y="70973"/>
                  </a:cubicBezTo>
                  <a:cubicBezTo>
                    <a:pt x="127565" y="70973"/>
                    <a:pt x="125767" y="71740"/>
                    <a:pt x="124478" y="73136"/>
                  </a:cubicBezTo>
                  <a:cubicBezTo>
                    <a:pt x="123204" y="71764"/>
                    <a:pt x="121425" y="70977"/>
                    <a:pt x="119555" y="70977"/>
                  </a:cubicBezTo>
                  <a:cubicBezTo>
                    <a:pt x="119544" y="70977"/>
                    <a:pt x="119534" y="70977"/>
                    <a:pt x="119523" y="70977"/>
                  </a:cubicBezTo>
                  <a:cubicBezTo>
                    <a:pt x="119039" y="70977"/>
                    <a:pt x="118555" y="71021"/>
                    <a:pt x="118080" y="71129"/>
                  </a:cubicBezTo>
                  <a:cubicBezTo>
                    <a:pt x="118121" y="66963"/>
                    <a:pt x="121302" y="64880"/>
                    <a:pt x="124481" y="64880"/>
                  </a:cubicBezTo>
                  <a:close/>
                  <a:moveTo>
                    <a:pt x="77631" y="64934"/>
                  </a:moveTo>
                  <a:cubicBezTo>
                    <a:pt x="80806" y="64934"/>
                    <a:pt x="83981" y="67013"/>
                    <a:pt x="84022" y="71174"/>
                  </a:cubicBezTo>
                  <a:cubicBezTo>
                    <a:pt x="83541" y="71069"/>
                    <a:pt x="83056" y="71017"/>
                    <a:pt x="82576" y="71017"/>
                  </a:cubicBezTo>
                  <a:cubicBezTo>
                    <a:pt x="80721" y="71017"/>
                    <a:pt x="78928" y="71782"/>
                    <a:pt x="77633" y="73163"/>
                  </a:cubicBezTo>
                  <a:lnTo>
                    <a:pt x="77633" y="73172"/>
                  </a:lnTo>
                  <a:cubicBezTo>
                    <a:pt x="76351" y="71801"/>
                    <a:pt x="74559" y="71012"/>
                    <a:pt x="72678" y="71012"/>
                  </a:cubicBezTo>
                  <a:cubicBezTo>
                    <a:pt x="72194" y="71012"/>
                    <a:pt x="71710" y="71066"/>
                    <a:pt x="71235" y="71174"/>
                  </a:cubicBezTo>
                  <a:cubicBezTo>
                    <a:pt x="71275" y="67015"/>
                    <a:pt x="74454" y="64934"/>
                    <a:pt x="77631" y="64934"/>
                  </a:cubicBezTo>
                  <a:close/>
                  <a:moveTo>
                    <a:pt x="100937" y="64934"/>
                  </a:moveTo>
                  <a:cubicBezTo>
                    <a:pt x="104113" y="64934"/>
                    <a:pt x="107288" y="67013"/>
                    <a:pt x="107328" y="71174"/>
                  </a:cubicBezTo>
                  <a:cubicBezTo>
                    <a:pt x="106849" y="71069"/>
                    <a:pt x="106366" y="71017"/>
                    <a:pt x="105887" y="71017"/>
                  </a:cubicBezTo>
                  <a:cubicBezTo>
                    <a:pt x="104037" y="71017"/>
                    <a:pt x="102243" y="71782"/>
                    <a:pt x="100948" y="73163"/>
                  </a:cubicBezTo>
                  <a:lnTo>
                    <a:pt x="100939" y="73172"/>
                  </a:lnTo>
                  <a:cubicBezTo>
                    <a:pt x="99658" y="71801"/>
                    <a:pt x="97866" y="71012"/>
                    <a:pt x="95984" y="71012"/>
                  </a:cubicBezTo>
                  <a:cubicBezTo>
                    <a:pt x="95500" y="71012"/>
                    <a:pt x="95016" y="71066"/>
                    <a:pt x="94541" y="71174"/>
                  </a:cubicBezTo>
                  <a:cubicBezTo>
                    <a:pt x="94582" y="67015"/>
                    <a:pt x="97760" y="64934"/>
                    <a:pt x="100937" y="64934"/>
                  </a:cubicBezTo>
                  <a:close/>
                  <a:moveTo>
                    <a:pt x="53992" y="65081"/>
                  </a:moveTo>
                  <a:cubicBezTo>
                    <a:pt x="57167" y="65081"/>
                    <a:pt x="60344" y="67159"/>
                    <a:pt x="60384" y="71317"/>
                  </a:cubicBezTo>
                  <a:cubicBezTo>
                    <a:pt x="59911" y="71215"/>
                    <a:pt x="59433" y="71165"/>
                    <a:pt x="58960" y="71165"/>
                  </a:cubicBezTo>
                  <a:cubicBezTo>
                    <a:pt x="57101" y="71165"/>
                    <a:pt x="55296" y="71932"/>
                    <a:pt x="54004" y="73324"/>
                  </a:cubicBezTo>
                  <a:cubicBezTo>
                    <a:pt x="52723" y="71944"/>
                    <a:pt x="50922" y="71165"/>
                    <a:pt x="49049" y="71165"/>
                  </a:cubicBezTo>
                  <a:cubicBezTo>
                    <a:pt x="48565" y="71165"/>
                    <a:pt x="48081" y="71219"/>
                    <a:pt x="47606" y="71317"/>
                  </a:cubicBezTo>
                  <a:cubicBezTo>
                    <a:pt x="47642" y="67159"/>
                    <a:pt x="50816" y="65081"/>
                    <a:pt x="53992" y="65081"/>
                  </a:cubicBezTo>
                  <a:close/>
                  <a:moveTo>
                    <a:pt x="7148" y="65122"/>
                  </a:moveTo>
                  <a:cubicBezTo>
                    <a:pt x="10323" y="65122"/>
                    <a:pt x="13498" y="67201"/>
                    <a:pt x="13538" y="71362"/>
                  </a:cubicBezTo>
                  <a:cubicBezTo>
                    <a:pt x="13060" y="71257"/>
                    <a:pt x="12578" y="71206"/>
                    <a:pt x="12099" y="71206"/>
                  </a:cubicBezTo>
                  <a:cubicBezTo>
                    <a:pt x="10245" y="71206"/>
                    <a:pt x="8446" y="71973"/>
                    <a:pt x="7150" y="73369"/>
                  </a:cubicBezTo>
                  <a:lnTo>
                    <a:pt x="7150" y="73360"/>
                  </a:lnTo>
                  <a:cubicBezTo>
                    <a:pt x="5875" y="71988"/>
                    <a:pt x="4096" y="71209"/>
                    <a:pt x="2226" y="71209"/>
                  </a:cubicBezTo>
                  <a:cubicBezTo>
                    <a:pt x="2216" y="71209"/>
                    <a:pt x="2205" y="71210"/>
                    <a:pt x="2194" y="71210"/>
                  </a:cubicBezTo>
                  <a:cubicBezTo>
                    <a:pt x="1711" y="71210"/>
                    <a:pt x="1227" y="71254"/>
                    <a:pt x="752" y="71362"/>
                  </a:cubicBezTo>
                  <a:cubicBezTo>
                    <a:pt x="792" y="67203"/>
                    <a:pt x="3970" y="65122"/>
                    <a:pt x="7148" y="65122"/>
                  </a:cubicBezTo>
                  <a:close/>
                  <a:moveTo>
                    <a:pt x="30463" y="65122"/>
                  </a:moveTo>
                  <a:cubicBezTo>
                    <a:pt x="33638" y="65122"/>
                    <a:pt x="36813" y="67201"/>
                    <a:pt x="36854" y="71362"/>
                  </a:cubicBezTo>
                  <a:cubicBezTo>
                    <a:pt x="36375" y="71257"/>
                    <a:pt x="35893" y="71206"/>
                    <a:pt x="35414" y="71206"/>
                  </a:cubicBezTo>
                  <a:cubicBezTo>
                    <a:pt x="33560" y="71206"/>
                    <a:pt x="31761" y="71973"/>
                    <a:pt x="30465" y="73369"/>
                  </a:cubicBezTo>
                  <a:lnTo>
                    <a:pt x="30465" y="73360"/>
                  </a:lnTo>
                  <a:cubicBezTo>
                    <a:pt x="29191" y="71988"/>
                    <a:pt x="27412" y="71209"/>
                    <a:pt x="25542" y="71209"/>
                  </a:cubicBezTo>
                  <a:cubicBezTo>
                    <a:pt x="25531" y="71209"/>
                    <a:pt x="25520" y="71210"/>
                    <a:pt x="25510" y="71210"/>
                  </a:cubicBezTo>
                  <a:cubicBezTo>
                    <a:pt x="25026" y="71210"/>
                    <a:pt x="24542" y="71254"/>
                    <a:pt x="24067" y="71362"/>
                  </a:cubicBezTo>
                  <a:cubicBezTo>
                    <a:pt x="24107" y="67203"/>
                    <a:pt x="27285" y="65122"/>
                    <a:pt x="30463" y="65122"/>
                  </a:cubicBezTo>
                  <a:close/>
                  <a:moveTo>
                    <a:pt x="129608" y="71351"/>
                  </a:moveTo>
                  <a:cubicBezTo>
                    <a:pt x="130035" y="71351"/>
                    <a:pt x="130466" y="71390"/>
                    <a:pt x="130894" y="71469"/>
                  </a:cubicBezTo>
                  <a:cubicBezTo>
                    <a:pt x="129908" y="72634"/>
                    <a:pt x="129326" y="74140"/>
                    <a:pt x="129415" y="75726"/>
                  </a:cubicBezTo>
                  <a:lnTo>
                    <a:pt x="129406" y="75744"/>
                  </a:lnTo>
                  <a:cubicBezTo>
                    <a:pt x="128156" y="74440"/>
                    <a:pt x="126397" y="73602"/>
                    <a:pt x="124528" y="73602"/>
                  </a:cubicBezTo>
                  <a:cubicBezTo>
                    <a:pt x="124509" y="73602"/>
                    <a:pt x="124489" y="73602"/>
                    <a:pt x="124469" y="73602"/>
                  </a:cubicBezTo>
                  <a:cubicBezTo>
                    <a:pt x="124450" y="73602"/>
                    <a:pt x="124430" y="73602"/>
                    <a:pt x="124410" y="73602"/>
                  </a:cubicBezTo>
                  <a:cubicBezTo>
                    <a:pt x="122541" y="73602"/>
                    <a:pt x="120773" y="74440"/>
                    <a:pt x="119532" y="75744"/>
                  </a:cubicBezTo>
                  <a:cubicBezTo>
                    <a:pt x="119613" y="74149"/>
                    <a:pt x="119030" y="72652"/>
                    <a:pt x="118045" y="71469"/>
                  </a:cubicBezTo>
                  <a:cubicBezTo>
                    <a:pt x="118473" y="71390"/>
                    <a:pt x="118903" y="71351"/>
                    <a:pt x="119331" y="71351"/>
                  </a:cubicBezTo>
                  <a:cubicBezTo>
                    <a:pt x="121264" y="71351"/>
                    <a:pt x="123134" y="72148"/>
                    <a:pt x="124469" y="73593"/>
                  </a:cubicBezTo>
                  <a:cubicBezTo>
                    <a:pt x="125805" y="72148"/>
                    <a:pt x="127675" y="71351"/>
                    <a:pt x="129608" y="71351"/>
                  </a:cubicBezTo>
                  <a:close/>
                  <a:moveTo>
                    <a:pt x="48843" y="71540"/>
                  </a:moveTo>
                  <a:cubicBezTo>
                    <a:pt x="50782" y="71540"/>
                    <a:pt x="52650" y="72343"/>
                    <a:pt x="53995" y="73790"/>
                  </a:cubicBezTo>
                  <a:cubicBezTo>
                    <a:pt x="53975" y="73790"/>
                    <a:pt x="53956" y="73790"/>
                    <a:pt x="53936" y="73790"/>
                  </a:cubicBezTo>
                  <a:cubicBezTo>
                    <a:pt x="52067" y="73790"/>
                    <a:pt x="50299" y="74628"/>
                    <a:pt x="49058" y="75932"/>
                  </a:cubicBezTo>
                  <a:cubicBezTo>
                    <a:pt x="49138" y="74337"/>
                    <a:pt x="48556" y="72840"/>
                    <a:pt x="47561" y="71658"/>
                  </a:cubicBezTo>
                  <a:cubicBezTo>
                    <a:pt x="47989" y="71579"/>
                    <a:pt x="48418" y="71540"/>
                    <a:pt x="48843" y="71540"/>
                  </a:cubicBezTo>
                  <a:close/>
                  <a:moveTo>
                    <a:pt x="59141" y="71540"/>
                  </a:moveTo>
                  <a:cubicBezTo>
                    <a:pt x="59566" y="71540"/>
                    <a:pt x="59994" y="71579"/>
                    <a:pt x="60420" y="71658"/>
                  </a:cubicBezTo>
                  <a:cubicBezTo>
                    <a:pt x="59425" y="72840"/>
                    <a:pt x="58843" y="74346"/>
                    <a:pt x="58932" y="75932"/>
                  </a:cubicBezTo>
                  <a:cubicBezTo>
                    <a:pt x="57682" y="74628"/>
                    <a:pt x="55914" y="73790"/>
                    <a:pt x="54054" y="73790"/>
                  </a:cubicBezTo>
                  <a:cubicBezTo>
                    <a:pt x="54034" y="73790"/>
                    <a:pt x="54015" y="73790"/>
                    <a:pt x="53995" y="73790"/>
                  </a:cubicBezTo>
                  <a:cubicBezTo>
                    <a:pt x="55332" y="72343"/>
                    <a:pt x="57206" y="71540"/>
                    <a:pt x="59141" y="71540"/>
                  </a:cubicBezTo>
                  <a:close/>
                  <a:moveTo>
                    <a:pt x="112810" y="69495"/>
                  </a:moveTo>
                  <a:cubicBezTo>
                    <a:pt x="115985" y="69495"/>
                    <a:pt x="119160" y="71574"/>
                    <a:pt x="119200" y="75735"/>
                  </a:cubicBezTo>
                  <a:cubicBezTo>
                    <a:pt x="118721" y="75630"/>
                    <a:pt x="118239" y="75578"/>
                    <a:pt x="117760" y="75578"/>
                  </a:cubicBezTo>
                  <a:cubicBezTo>
                    <a:pt x="115909" y="75578"/>
                    <a:pt x="114116" y="76343"/>
                    <a:pt x="112821" y="77724"/>
                  </a:cubicBezTo>
                  <a:lnTo>
                    <a:pt x="112812" y="77733"/>
                  </a:lnTo>
                  <a:cubicBezTo>
                    <a:pt x="111530" y="76362"/>
                    <a:pt x="109738" y="75573"/>
                    <a:pt x="107856" y="75573"/>
                  </a:cubicBezTo>
                  <a:cubicBezTo>
                    <a:pt x="107373" y="75573"/>
                    <a:pt x="106889" y="75627"/>
                    <a:pt x="106414" y="75735"/>
                  </a:cubicBezTo>
                  <a:lnTo>
                    <a:pt x="106414" y="75735"/>
                  </a:lnTo>
                  <a:cubicBezTo>
                    <a:pt x="106454" y="71576"/>
                    <a:pt x="109632" y="69495"/>
                    <a:pt x="112810" y="69495"/>
                  </a:cubicBezTo>
                  <a:close/>
                  <a:moveTo>
                    <a:pt x="136139" y="69486"/>
                  </a:moveTo>
                  <a:cubicBezTo>
                    <a:pt x="139313" y="69486"/>
                    <a:pt x="142484" y="71562"/>
                    <a:pt x="142525" y="75717"/>
                  </a:cubicBezTo>
                  <a:lnTo>
                    <a:pt x="142516" y="75735"/>
                  </a:lnTo>
                  <a:cubicBezTo>
                    <a:pt x="142037" y="75630"/>
                    <a:pt x="141554" y="75578"/>
                    <a:pt x="141075" y="75578"/>
                  </a:cubicBezTo>
                  <a:cubicBezTo>
                    <a:pt x="139222" y="75578"/>
                    <a:pt x="137424" y="76345"/>
                    <a:pt x="136136" y="77733"/>
                  </a:cubicBezTo>
                  <a:cubicBezTo>
                    <a:pt x="134854" y="76362"/>
                    <a:pt x="133062" y="75573"/>
                    <a:pt x="131181" y="75573"/>
                  </a:cubicBezTo>
                  <a:cubicBezTo>
                    <a:pt x="130697" y="75573"/>
                    <a:pt x="130213" y="75627"/>
                    <a:pt x="129738" y="75735"/>
                  </a:cubicBezTo>
                  <a:cubicBezTo>
                    <a:pt x="129778" y="71569"/>
                    <a:pt x="132960" y="69486"/>
                    <a:pt x="136139" y="69486"/>
                  </a:cubicBezTo>
                  <a:close/>
                  <a:moveTo>
                    <a:pt x="42333" y="69686"/>
                  </a:moveTo>
                  <a:cubicBezTo>
                    <a:pt x="45509" y="69686"/>
                    <a:pt x="48686" y="71765"/>
                    <a:pt x="48726" y="75923"/>
                  </a:cubicBezTo>
                  <a:cubicBezTo>
                    <a:pt x="48248" y="75818"/>
                    <a:pt x="47765" y="75767"/>
                    <a:pt x="47287" y="75767"/>
                  </a:cubicBezTo>
                  <a:cubicBezTo>
                    <a:pt x="45433" y="75767"/>
                    <a:pt x="43633" y="76534"/>
                    <a:pt x="42337" y="77930"/>
                  </a:cubicBezTo>
                  <a:cubicBezTo>
                    <a:pt x="41056" y="76550"/>
                    <a:pt x="39264" y="75770"/>
                    <a:pt x="37382" y="75770"/>
                  </a:cubicBezTo>
                  <a:cubicBezTo>
                    <a:pt x="36898" y="75770"/>
                    <a:pt x="36415" y="75815"/>
                    <a:pt x="35940" y="75923"/>
                  </a:cubicBezTo>
                  <a:cubicBezTo>
                    <a:pt x="35980" y="71765"/>
                    <a:pt x="39156" y="69686"/>
                    <a:pt x="42333" y="69686"/>
                  </a:cubicBezTo>
                  <a:close/>
                  <a:moveTo>
                    <a:pt x="65651" y="69683"/>
                  </a:moveTo>
                  <a:cubicBezTo>
                    <a:pt x="68826" y="69683"/>
                    <a:pt x="72001" y="71762"/>
                    <a:pt x="72041" y="75923"/>
                  </a:cubicBezTo>
                  <a:cubicBezTo>
                    <a:pt x="71563" y="75818"/>
                    <a:pt x="71081" y="75767"/>
                    <a:pt x="70602" y="75767"/>
                  </a:cubicBezTo>
                  <a:cubicBezTo>
                    <a:pt x="68748" y="75767"/>
                    <a:pt x="66949" y="76534"/>
                    <a:pt x="65653" y="77930"/>
                  </a:cubicBezTo>
                  <a:cubicBezTo>
                    <a:pt x="64371" y="76550"/>
                    <a:pt x="62579" y="75770"/>
                    <a:pt x="60697" y="75770"/>
                  </a:cubicBezTo>
                  <a:cubicBezTo>
                    <a:pt x="60214" y="75770"/>
                    <a:pt x="59730" y="75815"/>
                    <a:pt x="59255" y="75923"/>
                  </a:cubicBezTo>
                  <a:cubicBezTo>
                    <a:pt x="59295" y="71764"/>
                    <a:pt x="62473" y="69683"/>
                    <a:pt x="65651" y="69683"/>
                  </a:cubicBezTo>
                  <a:close/>
                  <a:moveTo>
                    <a:pt x="82884" y="1"/>
                  </a:moveTo>
                  <a:cubicBezTo>
                    <a:pt x="82642" y="699"/>
                    <a:pt x="82534" y="1434"/>
                    <a:pt x="82579" y="2178"/>
                  </a:cubicBezTo>
                  <a:cubicBezTo>
                    <a:pt x="81329" y="875"/>
                    <a:pt x="79570" y="36"/>
                    <a:pt x="77701" y="36"/>
                  </a:cubicBezTo>
                  <a:cubicBezTo>
                    <a:pt x="77681" y="36"/>
                    <a:pt x="77661" y="36"/>
                    <a:pt x="77642" y="36"/>
                  </a:cubicBezTo>
                  <a:cubicBezTo>
                    <a:pt x="77622" y="36"/>
                    <a:pt x="77602" y="36"/>
                    <a:pt x="77582" y="36"/>
                  </a:cubicBezTo>
                  <a:cubicBezTo>
                    <a:pt x="73834" y="36"/>
                    <a:pt x="70494" y="3399"/>
                    <a:pt x="70948" y="7160"/>
                  </a:cubicBezTo>
                  <a:cubicBezTo>
                    <a:pt x="71458" y="7046"/>
                    <a:pt x="71971" y="6991"/>
                    <a:pt x="72481" y="6991"/>
                  </a:cubicBezTo>
                  <a:cubicBezTo>
                    <a:pt x="74418" y="6991"/>
                    <a:pt x="76294" y="7793"/>
                    <a:pt x="77642" y="9248"/>
                  </a:cubicBezTo>
                  <a:cubicBezTo>
                    <a:pt x="77624" y="9248"/>
                    <a:pt x="77606" y="9248"/>
                    <a:pt x="77587" y="9248"/>
                  </a:cubicBezTo>
                  <a:cubicBezTo>
                    <a:pt x="75529" y="9248"/>
                    <a:pt x="73607" y="10256"/>
                    <a:pt x="72355" y="11784"/>
                  </a:cubicBezTo>
                  <a:cubicBezTo>
                    <a:pt x="72756" y="8058"/>
                    <a:pt x="69443" y="4740"/>
                    <a:pt x="65721" y="4740"/>
                  </a:cubicBezTo>
                  <a:cubicBezTo>
                    <a:pt x="65701" y="4740"/>
                    <a:pt x="65682" y="4740"/>
                    <a:pt x="65662" y="4741"/>
                  </a:cubicBezTo>
                  <a:cubicBezTo>
                    <a:pt x="65642" y="4740"/>
                    <a:pt x="65622" y="4740"/>
                    <a:pt x="65602" y="4740"/>
                  </a:cubicBezTo>
                  <a:cubicBezTo>
                    <a:pt x="63733" y="4740"/>
                    <a:pt x="61966" y="5570"/>
                    <a:pt x="60724" y="6873"/>
                  </a:cubicBezTo>
                  <a:cubicBezTo>
                    <a:pt x="60760" y="6138"/>
                    <a:pt x="60662" y="5395"/>
                    <a:pt x="60420" y="4696"/>
                  </a:cubicBezTo>
                  <a:lnTo>
                    <a:pt x="60043" y="4696"/>
                  </a:lnTo>
                  <a:cubicBezTo>
                    <a:pt x="60276" y="5395"/>
                    <a:pt x="60393" y="6130"/>
                    <a:pt x="60393" y="6864"/>
                  </a:cubicBezTo>
                  <a:cubicBezTo>
                    <a:pt x="59920" y="6762"/>
                    <a:pt x="59442" y="6713"/>
                    <a:pt x="58969" y="6713"/>
                  </a:cubicBezTo>
                  <a:cubicBezTo>
                    <a:pt x="57110" y="6713"/>
                    <a:pt x="55305" y="7479"/>
                    <a:pt x="54013" y="8871"/>
                  </a:cubicBezTo>
                  <a:cubicBezTo>
                    <a:pt x="52732" y="7492"/>
                    <a:pt x="50939" y="6712"/>
                    <a:pt x="49058" y="6712"/>
                  </a:cubicBezTo>
                  <a:cubicBezTo>
                    <a:pt x="48574" y="6712"/>
                    <a:pt x="48090" y="6766"/>
                    <a:pt x="47615" y="6864"/>
                  </a:cubicBezTo>
                  <a:cubicBezTo>
                    <a:pt x="47615" y="6130"/>
                    <a:pt x="47732" y="5395"/>
                    <a:pt x="47965" y="4696"/>
                  </a:cubicBezTo>
                  <a:lnTo>
                    <a:pt x="47588" y="4696"/>
                  </a:lnTo>
                  <a:cubicBezTo>
                    <a:pt x="47346" y="5395"/>
                    <a:pt x="47248" y="6138"/>
                    <a:pt x="47284" y="6873"/>
                  </a:cubicBezTo>
                  <a:cubicBezTo>
                    <a:pt x="46049" y="5577"/>
                    <a:pt x="44293" y="4740"/>
                    <a:pt x="42434" y="4740"/>
                  </a:cubicBezTo>
                  <a:cubicBezTo>
                    <a:pt x="42405" y="4740"/>
                    <a:pt x="42376" y="4740"/>
                    <a:pt x="42346" y="4741"/>
                  </a:cubicBezTo>
                  <a:cubicBezTo>
                    <a:pt x="42319" y="4740"/>
                    <a:pt x="42291" y="4740"/>
                    <a:pt x="42263" y="4740"/>
                  </a:cubicBezTo>
                  <a:cubicBezTo>
                    <a:pt x="40287" y="4740"/>
                    <a:pt x="38431" y="5684"/>
                    <a:pt x="37185" y="7124"/>
                  </a:cubicBezTo>
                  <a:cubicBezTo>
                    <a:pt x="37480" y="3457"/>
                    <a:pt x="34193" y="233"/>
                    <a:pt x="30519" y="233"/>
                  </a:cubicBezTo>
                  <a:cubicBezTo>
                    <a:pt x="30504" y="233"/>
                    <a:pt x="30489" y="233"/>
                    <a:pt x="30474" y="234"/>
                  </a:cubicBezTo>
                  <a:cubicBezTo>
                    <a:pt x="30454" y="233"/>
                    <a:pt x="30434" y="233"/>
                    <a:pt x="30415" y="233"/>
                  </a:cubicBezTo>
                  <a:cubicBezTo>
                    <a:pt x="28546" y="233"/>
                    <a:pt x="26787" y="1072"/>
                    <a:pt x="25536" y="2375"/>
                  </a:cubicBezTo>
                  <a:cubicBezTo>
                    <a:pt x="25581" y="1640"/>
                    <a:pt x="25474" y="897"/>
                    <a:pt x="25232" y="198"/>
                  </a:cubicBezTo>
                  <a:lnTo>
                    <a:pt x="24864" y="198"/>
                  </a:lnTo>
                  <a:cubicBezTo>
                    <a:pt x="25088" y="897"/>
                    <a:pt x="25214" y="1631"/>
                    <a:pt x="25214" y="2366"/>
                  </a:cubicBezTo>
                  <a:cubicBezTo>
                    <a:pt x="24739" y="2264"/>
                    <a:pt x="24260" y="2214"/>
                    <a:pt x="23785" y="2214"/>
                  </a:cubicBezTo>
                  <a:cubicBezTo>
                    <a:pt x="21922" y="2214"/>
                    <a:pt x="20117" y="2981"/>
                    <a:pt x="18825" y="4373"/>
                  </a:cubicBezTo>
                  <a:cubicBezTo>
                    <a:pt x="17544" y="2993"/>
                    <a:pt x="15752" y="2214"/>
                    <a:pt x="13870" y="2214"/>
                  </a:cubicBezTo>
                  <a:cubicBezTo>
                    <a:pt x="13386" y="2214"/>
                    <a:pt x="12902" y="2268"/>
                    <a:pt x="12427" y="2366"/>
                  </a:cubicBezTo>
                  <a:cubicBezTo>
                    <a:pt x="12427" y="1631"/>
                    <a:pt x="12544" y="897"/>
                    <a:pt x="12777" y="198"/>
                  </a:cubicBezTo>
                  <a:lnTo>
                    <a:pt x="12382" y="198"/>
                  </a:lnTo>
                  <a:cubicBezTo>
                    <a:pt x="12141" y="897"/>
                    <a:pt x="12042" y="1640"/>
                    <a:pt x="12078" y="2375"/>
                  </a:cubicBezTo>
                  <a:cubicBezTo>
                    <a:pt x="10836" y="1072"/>
                    <a:pt x="9069" y="233"/>
                    <a:pt x="7200" y="233"/>
                  </a:cubicBezTo>
                  <a:cubicBezTo>
                    <a:pt x="7180" y="233"/>
                    <a:pt x="7160" y="233"/>
                    <a:pt x="7141" y="234"/>
                  </a:cubicBezTo>
                  <a:cubicBezTo>
                    <a:pt x="7126" y="233"/>
                    <a:pt x="7111" y="233"/>
                    <a:pt x="7096" y="233"/>
                  </a:cubicBezTo>
                  <a:cubicBezTo>
                    <a:pt x="3342" y="233"/>
                    <a:pt x="1" y="3600"/>
                    <a:pt x="456" y="7366"/>
                  </a:cubicBezTo>
                  <a:cubicBezTo>
                    <a:pt x="966" y="7252"/>
                    <a:pt x="1482" y="7196"/>
                    <a:pt x="1994" y="7196"/>
                  </a:cubicBezTo>
                  <a:cubicBezTo>
                    <a:pt x="3926" y="7196"/>
                    <a:pt x="5804" y="7993"/>
                    <a:pt x="7149" y="9445"/>
                  </a:cubicBezTo>
                  <a:lnTo>
                    <a:pt x="7149" y="9445"/>
                  </a:lnTo>
                  <a:cubicBezTo>
                    <a:pt x="7147" y="9445"/>
                    <a:pt x="7144" y="9445"/>
                    <a:pt x="7141" y="9445"/>
                  </a:cubicBezTo>
                  <a:cubicBezTo>
                    <a:pt x="7121" y="9445"/>
                    <a:pt x="7101" y="9445"/>
                    <a:pt x="7081" y="9445"/>
                  </a:cubicBezTo>
                  <a:cubicBezTo>
                    <a:pt x="3333" y="9445"/>
                    <a:pt x="1" y="12816"/>
                    <a:pt x="456" y="16569"/>
                  </a:cubicBezTo>
                  <a:cubicBezTo>
                    <a:pt x="961" y="16457"/>
                    <a:pt x="1471" y="16403"/>
                    <a:pt x="1977" y="16403"/>
                  </a:cubicBezTo>
                  <a:cubicBezTo>
                    <a:pt x="3909" y="16403"/>
                    <a:pt x="5782" y="17198"/>
                    <a:pt x="7132" y="18647"/>
                  </a:cubicBezTo>
                  <a:cubicBezTo>
                    <a:pt x="7112" y="18647"/>
                    <a:pt x="7092" y="18647"/>
                    <a:pt x="7072" y="18647"/>
                  </a:cubicBezTo>
                  <a:cubicBezTo>
                    <a:pt x="3333" y="18647"/>
                    <a:pt x="1" y="22009"/>
                    <a:pt x="456" y="25771"/>
                  </a:cubicBezTo>
                  <a:cubicBezTo>
                    <a:pt x="965" y="25657"/>
                    <a:pt x="1479" y="25602"/>
                    <a:pt x="1989" y="25602"/>
                  </a:cubicBezTo>
                  <a:cubicBezTo>
                    <a:pt x="3926" y="25602"/>
                    <a:pt x="5802" y="26404"/>
                    <a:pt x="7150" y="27859"/>
                  </a:cubicBezTo>
                  <a:cubicBezTo>
                    <a:pt x="8483" y="26416"/>
                    <a:pt x="10349" y="25613"/>
                    <a:pt x="12278" y="25613"/>
                  </a:cubicBezTo>
                  <a:cubicBezTo>
                    <a:pt x="12709" y="25613"/>
                    <a:pt x="13143" y="25653"/>
                    <a:pt x="13574" y="25735"/>
                  </a:cubicBezTo>
                  <a:cubicBezTo>
                    <a:pt x="12580" y="26909"/>
                    <a:pt x="11997" y="28414"/>
                    <a:pt x="12087" y="30000"/>
                  </a:cubicBezTo>
                  <a:cubicBezTo>
                    <a:pt x="10837" y="28697"/>
                    <a:pt x="9069" y="27867"/>
                    <a:pt x="7209" y="27867"/>
                  </a:cubicBezTo>
                  <a:cubicBezTo>
                    <a:pt x="7189" y="27867"/>
                    <a:pt x="7169" y="27867"/>
                    <a:pt x="7150" y="27868"/>
                  </a:cubicBezTo>
                  <a:cubicBezTo>
                    <a:pt x="7130" y="27867"/>
                    <a:pt x="7110" y="27867"/>
                    <a:pt x="7090" y="27867"/>
                  </a:cubicBezTo>
                  <a:cubicBezTo>
                    <a:pt x="3342" y="27867"/>
                    <a:pt x="1" y="31230"/>
                    <a:pt x="456" y="34991"/>
                  </a:cubicBezTo>
                  <a:cubicBezTo>
                    <a:pt x="968" y="34875"/>
                    <a:pt x="1485" y="34819"/>
                    <a:pt x="1999" y="34819"/>
                  </a:cubicBezTo>
                  <a:cubicBezTo>
                    <a:pt x="3903" y="34819"/>
                    <a:pt x="5755" y="35598"/>
                    <a:pt x="7096" y="37016"/>
                  </a:cubicBezTo>
                  <a:cubicBezTo>
                    <a:pt x="3341" y="37016"/>
                    <a:pt x="8" y="40377"/>
                    <a:pt x="456" y="44140"/>
                  </a:cubicBezTo>
                  <a:cubicBezTo>
                    <a:pt x="968" y="44025"/>
                    <a:pt x="1485" y="43970"/>
                    <a:pt x="1997" y="43970"/>
                  </a:cubicBezTo>
                  <a:cubicBezTo>
                    <a:pt x="3931" y="43970"/>
                    <a:pt x="5804" y="44767"/>
                    <a:pt x="7150" y="46219"/>
                  </a:cubicBezTo>
                  <a:cubicBezTo>
                    <a:pt x="8485" y="44773"/>
                    <a:pt x="10355" y="43977"/>
                    <a:pt x="12288" y="43977"/>
                  </a:cubicBezTo>
                  <a:cubicBezTo>
                    <a:pt x="12715" y="43977"/>
                    <a:pt x="13146" y="44016"/>
                    <a:pt x="13574" y="44095"/>
                  </a:cubicBezTo>
                  <a:cubicBezTo>
                    <a:pt x="12580" y="45278"/>
                    <a:pt x="11997" y="46774"/>
                    <a:pt x="12087" y="48369"/>
                  </a:cubicBezTo>
                  <a:cubicBezTo>
                    <a:pt x="10837" y="47066"/>
                    <a:pt x="9069" y="46227"/>
                    <a:pt x="7208" y="46227"/>
                  </a:cubicBezTo>
                  <a:cubicBezTo>
                    <a:pt x="7189" y="46227"/>
                    <a:pt x="7169" y="46228"/>
                    <a:pt x="7150" y="46228"/>
                  </a:cubicBezTo>
                  <a:cubicBezTo>
                    <a:pt x="7130" y="46228"/>
                    <a:pt x="7110" y="46227"/>
                    <a:pt x="7090" y="46227"/>
                  </a:cubicBezTo>
                  <a:cubicBezTo>
                    <a:pt x="3342" y="46227"/>
                    <a:pt x="1" y="49590"/>
                    <a:pt x="456" y="53351"/>
                  </a:cubicBezTo>
                  <a:cubicBezTo>
                    <a:pt x="966" y="53237"/>
                    <a:pt x="1482" y="53181"/>
                    <a:pt x="1993" y="53181"/>
                  </a:cubicBezTo>
                  <a:cubicBezTo>
                    <a:pt x="3922" y="53181"/>
                    <a:pt x="5795" y="53978"/>
                    <a:pt x="7141" y="55430"/>
                  </a:cubicBezTo>
                  <a:cubicBezTo>
                    <a:pt x="7121" y="55430"/>
                    <a:pt x="7101" y="55430"/>
                    <a:pt x="7081" y="55430"/>
                  </a:cubicBezTo>
                  <a:cubicBezTo>
                    <a:pt x="3333" y="55430"/>
                    <a:pt x="1" y="58792"/>
                    <a:pt x="456" y="62554"/>
                  </a:cubicBezTo>
                  <a:cubicBezTo>
                    <a:pt x="968" y="62439"/>
                    <a:pt x="1485" y="62383"/>
                    <a:pt x="1997" y="62383"/>
                  </a:cubicBezTo>
                  <a:cubicBezTo>
                    <a:pt x="3931" y="62383"/>
                    <a:pt x="5804" y="63180"/>
                    <a:pt x="7150" y="64633"/>
                  </a:cubicBezTo>
                  <a:cubicBezTo>
                    <a:pt x="8485" y="63187"/>
                    <a:pt x="10355" y="62390"/>
                    <a:pt x="12288" y="62390"/>
                  </a:cubicBezTo>
                  <a:cubicBezTo>
                    <a:pt x="12715" y="62390"/>
                    <a:pt x="13146" y="62429"/>
                    <a:pt x="13574" y="62509"/>
                  </a:cubicBezTo>
                  <a:cubicBezTo>
                    <a:pt x="12580" y="63692"/>
                    <a:pt x="11997" y="65188"/>
                    <a:pt x="12087" y="66783"/>
                  </a:cubicBezTo>
                  <a:cubicBezTo>
                    <a:pt x="10837" y="65480"/>
                    <a:pt x="9069" y="64641"/>
                    <a:pt x="7208" y="64641"/>
                  </a:cubicBezTo>
                  <a:cubicBezTo>
                    <a:pt x="7189" y="64641"/>
                    <a:pt x="7169" y="64641"/>
                    <a:pt x="7150" y="64642"/>
                  </a:cubicBezTo>
                  <a:cubicBezTo>
                    <a:pt x="7130" y="64641"/>
                    <a:pt x="7110" y="64641"/>
                    <a:pt x="7090" y="64641"/>
                  </a:cubicBezTo>
                  <a:cubicBezTo>
                    <a:pt x="3342" y="64641"/>
                    <a:pt x="1" y="68004"/>
                    <a:pt x="456" y="71765"/>
                  </a:cubicBezTo>
                  <a:cubicBezTo>
                    <a:pt x="965" y="71651"/>
                    <a:pt x="1479" y="71596"/>
                    <a:pt x="1989" y="71596"/>
                  </a:cubicBezTo>
                  <a:cubicBezTo>
                    <a:pt x="3926" y="71596"/>
                    <a:pt x="5802" y="72399"/>
                    <a:pt x="7150" y="73853"/>
                  </a:cubicBezTo>
                  <a:cubicBezTo>
                    <a:pt x="8483" y="72402"/>
                    <a:pt x="10349" y="71599"/>
                    <a:pt x="12279" y="71599"/>
                  </a:cubicBezTo>
                  <a:cubicBezTo>
                    <a:pt x="12709" y="71599"/>
                    <a:pt x="13143" y="71639"/>
                    <a:pt x="13574" y="71720"/>
                  </a:cubicBezTo>
                  <a:cubicBezTo>
                    <a:pt x="13037" y="72348"/>
                    <a:pt x="12624" y="73082"/>
                    <a:pt x="12365" y="73862"/>
                  </a:cubicBezTo>
                  <a:lnTo>
                    <a:pt x="12741" y="73862"/>
                  </a:lnTo>
                  <a:cubicBezTo>
                    <a:pt x="13637" y="71119"/>
                    <a:pt x="16222" y="69746"/>
                    <a:pt x="18806" y="69746"/>
                  </a:cubicBezTo>
                  <a:cubicBezTo>
                    <a:pt x="21388" y="69746"/>
                    <a:pt x="23969" y="71117"/>
                    <a:pt x="24864" y="73862"/>
                  </a:cubicBezTo>
                  <a:lnTo>
                    <a:pt x="25241" y="73862"/>
                  </a:lnTo>
                  <a:cubicBezTo>
                    <a:pt x="24981" y="73073"/>
                    <a:pt x="24569" y="72339"/>
                    <a:pt x="24031" y="71702"/>
                  </a:cubicBezTo>
                  <a:cubicBezTo>
                    <a:pt x="24457" y="71623"/>
                    <a:pt x="24885" y="71585"/>
                    <a:pt x="25310" y="71585"/>
                  </a:cubicBezTo>
                  <a:cubicBezTo>
                    <a:pt x="27245" y="71585"/>
                    <a:pt x="29120" y="72387"/>
                    <a:pt x="30465" y="73835"/>
                  </a:cubicBezTo>
                  <a:cubicBezTo>
                    <a:pt x="31802" y="72382"/>
                    <a:pt x="33677" y="71582"/>
                    <a:pt x="35611" y="71582"/>
                  </a:cubicBezTo>
                  <a:cubicBezTo>
                    <a:pt x="36087" y="71582"/>
                    <a:pt x="36566" y="71630"/>
                    <a:pt x="37042" y="71729"/>
                  </a:cubicBezTo>
                  <a:cubicBezTo>
                    <a:pt x="36011" y="72993"/>
                    <a:pt x="35438" y="74615"/>
                    <a:pt x="35644" y="76308"/>
                  </a:cubicBezTo>
                  <a:cubicBezTo>
                    <a:pt x="36151" y="76194"/>
                    <a:pt x="36664" y="76139"/>
                    <a:pt x="37173" y="76139"/>
                  </a:cubicBezTo>
                  <a:cubicBezTo>
                    <a:pt x="39108" y="76139"/>
                    <a:pt x="40989" y="76942"/>
                    <a:pt x="42337" y="78396"/>
                  </a:cubicBezTo>
                  <a:cubicBezTo>
                    <a:pt x="43675" y="76948"/>
                    <a:pt x="45548" y="76146"/>
                    <a:pt x="47484" y="76146"/>
                  </a:cubicBezTo>
                  <a:cubicBezTo>
                    <a:pt x="47908" y="76146"/>
                    <a:pt x="48336" y="76184"/>
                    <a:pt x="48762" y="76263"/>
                  </a:cubicBezTo>
                  <a:cubicBezTo>
                    <a:pt x="48224" y="76899"/>
                    <a:pt x="47812" y="77625"/>
                    <a:pt x="47552" y="78414"/>
                  </a:cubicBezTo>
                  <a:lnTo>
                    <a:pt x="47929" y="78414"/>
                  </a:lnTo>
                  <a:cubicBezTo>
                    <a:pt x="48825" y="75666"/>
                    <a:pt x="51408" y="74291"/>
                    <a:pt x="53990" y="74291"/>
                  </a:cubicBezTo>
                  <a:cubicBezTo>
                    <a:pt x="56571" y="74291"/>
                    <a:pt x="59152" y="75664"/>
                    <a:pt x="60052" y="78414"/>
                  </a:cubicBezTo>
                  <a:lnTo>
                    <a:pt x="60438" y="78414"/>
                  </a:lnTo>
                  <a:cubicBezTo>
                    <a:pt x="60169" y="77625"/>
                    <a:pt x="59766" y="76891"/>
                    <a:pt x="59228" y="76263"/>
                  </a:cubicBezTo>
                  <a:cubicBezTo>
                    <a:pt x="59656" y="76184"/>
                    <a:pt x="60087" y="76145"/>
                    <a:pt x="60514" y="76145"/>
                  </a:cubicBezTo>
                  <a:cubicBezTo>
                    <a:pt x="62447" y="76145"/>
                    <a:pt x="64319" y="76941"/>
                    <a:pt x="65662" y="78387"/>
                  </a:cubicBezTo>
                  <a:cubicBezTo>
                    <a:pt x="67002" y="76933"/>
                    <a:pt x="68877" y="76130"/>
                    <a:pt x="70814" y="76130"/>
                  </a:cubicBezTo>
                  <a:cubicBezTo>
                    <a:pt x="71323" y="76130"/>
                    <a:pt x="71837" y="76185"/>
                    <a:pt x="72346" y="76299"/>
                  </a:cubicBezTo>
                  <a:cubicBezTo>
                    <a:pt x="72801" y="72547"/>
                    <a:pt x="69460" y="69175"/>
                    <a:pt x="65712" y="69175"/>
                  </a:cubicBezTo>
                  <a:cubicBezTo>
                    <a:pt x="65698" y="69175"/>
                    <a:pt x="65684" y="69175"/>
                    <a:pt x="65669" y="69175"/>
                  </a:cubicBezTo>
                  <a:lnTo>
                    <a:pt x="65669" y="69175"/>
                  </a:lnTo>
                  <a:cubicBezTo>
                    <a:pt x="67009" y="67731"/>
                    <a:pt x="68871" y="66936"/>
                    <a:pt x="70797" y="66936"/>
                  </a:cubicBezTo>
                  <a:cubicBezTo>
                    <a:pt x="71279" y="66936"/>
                    <a:pt x="71765" y="66986"/>
                    <a:pt x="72248" y="67088"/>
                  </a:cubicBezTo>
                  <a:cubicBezTo>
                    <a:pt x="71271" y="68333"/>
                    <a:pt x="70742" y="69901"/>
                    <a:pt x="70939" y="71559"/>
                  </a:cubicBezTo>
                  <a:cubicBezTo>
                    <a:pt x="71452" y="71445"/>
                    <a:pt x="71968" y="71389"/>
                    <a:pt x="72480" y="71389"/>
                  </a:cubicBezTo>
                  <a:cubicBezTo>
                    <a:pt x="74414" y="71389"/>
                    <a:pt x="76287" y="72186"/>
                    <a:pt x="77633" y="73638"/>
                  </a:cubicBezTo>
                  <a:cubicBezTo>
                    <a:pt x="78970" y="72190"/>
                    <a:pt x="80844" y="71388"/>
                    <a:pt x="82779" y="71388"/>
                  </a:cubicBezTo>
                  <a:cubicBezTo>
                    <a:pt x="83204" y="71388"/>
                    <a:pt x="83632" y="71426"/>
                    <a:pt x="84057" y="71505"/>
                  </a:cubicBezTo>
                  <a:cubicBezTo>
                    <a:pt x="83520" y="72141"/>
                    <a:pt x="83108" y="72867"/>
                    <a:pt x="82848" y="73656"/>
                  </a:cubicBezTo>
                  <a:lnTo>
                    <a:pt x="83224" y="73656"/>
                  </a:lnTo>
                  <a:cubicBezTo>
                    <a:pt x="84120" y="70909"/>
                    <a:pt x="86703" y="69536"/>
                    <a:pt x="89286" y="69536"/>
                  </a:cubicBezTo>
                  <a:cubicBezTo>
                    <a:pt x="91869" y="69536"/>
                    <a:pt x="94452" y="70909"/>
                    <a:pt x="95348" y="73656"/>
                  </a:cubicBezTo>
                  <a:lnTo>
                    <a:pt x="95724" y="73656"/>
                  </a:lnTo>
                  <a:cubicBezTo>
                    <a:pt x="95464" y="72867"/>
                    <a:pt x="95052" y="72141"/>
                    <a:pt x="94514" y="71505"/>
                  </a:cubicBezTo>
                  <a:cubicBezTo>
                    <a:pt x="94942" y="71426"/>
                    <a:pt x="95371" y="71388"/>
                    <a:pt x="95797" y="71388"/>
                  </a:cubicBezTo>
                  <a:cubicBezTo>
                    <a:pt x="97737" y="71388"/>
                    <a:pt x="99611" y="72190"/>
                    <a:pt x="100948" y="73638"/>
                  </a:cubicBezTo>
                  <a:cubicBezTo>
                    <a:pt x="102293" y="72185"/>
                    <a:pt x="104163" y="71385"/>
                    <a:pt x="106095" y="71385"/>
                  </a:cubicBezTo>
                  <a:cubicBezTo>
                    <a:pt x="106570" y="71385"/>
                    <a:pt x="107049" y="71433"/>
                    <a:pt x="107525" y="71532"/>
                  </a:cubicBezTo>
                  <a:cubicBezTo>
                    <a:pt x="106495" y="72796"/>
                    <a:pt x="105921" y="74417"/>
                    <a:pt x="106127" y="76111"/>
                  </a:cubicBezTo>
                  <a:cubicBezTo>
                    <a:pt x="106637" y="75997"/>
                    <a:pt x="107150" y="75942"/>
                    <a:pt x="107660" y="75942"/>
                  </a:cubicBezTo>
                  <a:cubicBezTo>
                    <a:pt x="109597" y="75942"/>
                    <a:pt x="111473" y="76744"/>
                    <a:pt x="112821" y="78199"/>
                  </a:cubicBezTo>
                  <a:cubicBezTo>
                    <a:pt x="114158" y="76751"/>
                    <a:pt x="116031" y="75948"/>
                    <a:pt x="117967" y="75948"/>
                  </a:cubicBezTo>
                  <a:cubicBezTo>
                    <a:pt x="118392" y="75948"/>
                    <a:pt x="118820" y="75987"/>
                    <a:pt x="119245" y="76066"/>
                  </a:cubicBezTo>
                  <a:cubicBezTo>
                    <a:pt x="118708" y="76702"/>
                    <a:pt x="118295" y="77428"/>
                    <a:pt x="118036" y="78217"/>
                  </a:cubicBezTo>
                  <a:lnTo>
                    <a:pt x="118412" y="78217"/>
                  </a:lnTo>
                  <a:cubicBezTo>
                    <a:pt x="119308" y="75474"/>
                    <a:pt x="121893" y="74100"/>
                    <a:pt x="124477" y="74100"/>
                  </a:cubicBezTo>
                  <a:cubicBezTo>
                    <a:pt x="127059" y="74100"/>
                    <a:pt x="129640" y="75471"/>
                    <a:pt x="130536" y="78217"/>
                  </a:cubicBezTo>
                  <a:lnTo>
                    <a:pt x="130912" y="78217"/>
                  </a:lnTo>
                  <a:cubicBezTo>
                    <a:pt x="130652" y="77428"/>
                    <a:pt x="130240" y="76702"/>
                    <a:pt x="129702" y="76066"/>
                  </a:cubicBezTo>
                  <a:cubicBezTo>
                    <a:pt x="130130" y="75987"/>
                    <a:pt x="130558" y="75948"/>
                    <a:pt x="130984" y="75948"/>
                  </a:cubicBezTo>
                  <a:cubicBezTo>
                    <a:pt x="132922" y="75948"/>
                    <a:pt x="134791" y="76751"/>
                    <a:pt x="136136" y="78199"/>
                  </a:cubicBezTo>
                  <a:cubicBezTo>
                    <a:pt x="137484" y="76744"/>
                    <a:pt x="139360" y="75942"/>
                    <a:pt x="141292" y="75942"/>
                  </a:cubicBezTo>
                  <a:cubicBezTo>
                    <a:pt x="141801" y="75942"/>
                    <a:pt x="142313" y="75997"/>
                    <a:pt x="142820" y="76111"/>
                  </a:cubicBezTo>
                  <a:cubicBezTo>
                    <a:pt x="143275" y="72358"/>
                    <a:pt x="139935" y="68987"/>
                    <a:pt x="136195" y="68987"/>
                  </a:cubicBezTo>
                  <a:cubicBezTo>
                    <a:pt x="136175" y="68987"/>
                    <a:pt x="136156" y="68987"/>
                    <a:pt x="136136" y="68987"/>
                  </a:cubicBezTo>
                  <a:cubicBezTo>
                    <a:pt x="136116" y="68987"/>
                    <a:pt x="136096" y="68987"/>
                    <a:pt x="136077" y="68987"/>
                  </a:cubicBezTo>
                  <a:cubicBezTo>
                    <a:pt x="134208" y="68987"/>
                    <a:pt x="132440" y="69825"/>
                    <a:pt x="131199" y="71129"/>
                  </a:cubicBezTo>
                  <a:cubicBezTo>
                    <a:pt x="131279" y="69534"/>
                    <a:pt x="130697" y="68038"/>
                    <a:pt x="129702" y="66855"/>
                  </a:cubicBezTo>
                  <a:cubicBezTo>
                    <a:pt x="130132" y="66775"/>
                    <a:pt x="130564" y="66736"/>
                    <a:pt x="130992" y="66736"/>
                  </a:cubicBezTo>
                  <a:cubicBezTo>
                    <a:pt x="132927" y="66736"/>
                    <a:pt x="134793" y="67533"/>
                    <a:pt x="136136" y="68978"/>
                  </a:cubicBezTo>
                  <a:cubicBezTo>
                    <a:pt x="137482" y="67526"/>
                    <a:pt x="139354" y="66729"/>
                    <a:pt x="141284" y="66729"/>
                  </a:cubicBezTo>
                  <a:cubicBezTo>
                    <a:pt x="141795" y="66729"/>
                    <a:pt x="142310" y="66785"/>
                    <a:pt x="142820" y="66900"/>
                  </a:cubicBezTo>
                  <a:cubicBezTo>
                    <a:pt x="143276" y="63142"/>
                    <a:pt x="139935" y="59776"/>
                    <a:pt x="136189" y="59776"/>
                  </a:cubicBezTo>
                  <a:cubicBezTo>
                    <a:pt x="136175" y="59776"/>
                    <a:pt x="136160" y="59776"/>
                    <a:pt x="136145" y="59776"/>
                  </a:cubicBezTo>
                  <a:cubicBezTo>
                    <a:pt x="137492" y="58329"/>
                    <a:pt x="139362" y="57528"/>
                    <a:pt x="141292" y="57528"/>
                  </a:cubicBezTo>
                  <a:cubicBezTo>
                    <a:pt x="141800" y="57528"/>
                    <a:pt x="142312" y="57583"/>
                    <a:pt x="142820" y="57697"/>
                  </a:cubicBezTo>
                  <a:cubicBezTo>
                    <a:pt x="143275" y="53945"/>
                    <a:pt x="139935" y="50573"/>
                    <a:pt x="136195" y="50573"/>
                  </a:cubicBezTo>
                  <a:cubicBezTo>
                    <a:pt x="136175" y="50573"/>
                    <a:pt x="136156" y="50573"/>
                    <a:pt x="136136" y="50574"/>
                  </a:cubicBezTo>
                  <a:cubicBezTo>
                    <a:pt x="137486" y="49117"/>
                    <a:pt x="139365" y="48320"/>
                    <a:pt x="141300" y="48320"/>
                  </a:cubicBezTo>
                  <a:cubicBezTo>
                    <a:pt x="141806" y="48320"/>
                    <a:pt x="142315" y="48374"/>
                    <a:pt x="142820" y="48486"/>
                  </a:cubicBezTo>
                  <a:cubicBezTo>
                    <a:pt x="143276" y="44728"/>
                    <a:pt x="139935" y="41362"/>
                    <a:pt x="136181" y="41362"/>
                  </a:cubicBezTo>
                  <a:cubicBezTo>
                    <a:pt x="136166" y="41362"/>
                    <a:pt x="136151" y="41362"/>
                    <a:pt x="136136" y="41362"/>
                  </a:cubicBezTo>
                  <a:cubicBezTo>
                    <a:pt x="137483" y="39915"/>
                    <a:pt x="139359" y="39114"/>
                    <a:pt x="141291" y="39114"/>
                  </a:cubicBezTo>
                  <a:cubicBezTo>
                    <a:pt x="141800" y="39114"/>
                    <a:pt x="142312" y="39169"/>
                    <a:pt x="142820" y="39283"/>
                  </a:cubicBezTo>
                  <a:cubicBezTo>
                    <a:pt x="143275" y="35522"/>
                    <a:pt x="139935" y="32159"/>
                    <a:pt x="136195" y="32159"/>
                  </a:cubicBezTo>
                  <a:cubicBezTo>
                    <a:pt x="136175" y="32159"/>
                    <a:pt x="136156" y="32160"/>
                    <a:pt x="136136" y="32160"/>
                  </a:cubicBezTo>
                  <a:cubicBezTo>
                    <a:pt x="136116" y="32160"/>
                    <a:pt x="136096" y="32159"/>
                    <a:pt x="136077" y="32159"/>
                  </a:cubicBezTo>
                  <a:cubicBezTo>
                    <a:pt x="134208" y="32159"/>
                    <a:pt x="132440" y="32998"/>
                    <a:pt x="131199" y="34301"/>
                  </a:cubicBezTo>
                  <a:cubicBezTo>
                    <a:pt x="131279" y="32706"/>
                    <a:pt x="130697" y="31210"/>
                    <a:pt x="129711" y="30027"/>
                  </a:cubicBezTo>
                  <a:cubicBezTo>
                    <a:pt x="130140" y="29948"/>
                    <a:pt x="130570" y="29909"/>
                    <a:pt x="130997" y="29909"/>
                  </a:cubicBezTo>
                  <a:cubicBezTo>
                    <a:pt x="132927" y="29909"/>
                    <a:pt x="134793" y="30705"/>
                    <a:pt x="136136" y="32151"/>
                  </a:cubicBezTo>
                  <a:cubicBezTo>
                    <a:pt x="137482" y="30699"/>
                    <a:pt x="139354" y="29902"/>
                    <a:pt x="141284" y="29902"/>
                  </a:cubicBezTo>
                  <a:cubicBezTo>
                    <a:pt x="141795" y="29902"/>
                    <a:pt x="142310" y="29957"/>
                    <a:pt x="142820" y="30072"/>
                  </a:cubicBezTo>
                  <a:cubicBezTo>
                    <a:pt x="143276" y="26315"/>
                    <a:pt x="139935" y="22948"/>
                    <a:pt x="136189" y="22948"/>
                  </a:cubicBezTo>
                  <a:cubicBezTo>
                    <a:pt x="136175" y="22948"/>
                    <a:pt x="136160" y="22948"/>
                    <a:pt x="136145" y="22948"/>
                  </a:cubicBezTo>
                  <a:cubicBezTo>
                    <a:pt x="137491" y="21496"/>
                    <a:pt x="139358" y="20699"/>
                    <a:pt x="141285" y="20699"/>
                  </a:cubicBezTo>
                  <a:cubicBezTo>
                    <a:pt x="141795" y="20699"/>
                    <a:pt x="142310" y="20755"/>
                    <a:pt x="142820" y="20870"/>
                  </a:cubicBezTo>
                  <a:cubicBezTo>
                    <a:pt x="143275" y="17108"/>
                    <a:pt x="139935" y="13746"/>
                    <a:pt x="136195" y="13746"/>
                  </a:cubicBezTo>
                  <a:cubicBezTo>
                    <a:pt x="136175" y="13746"/>
                    <a:pt x="136156" y="13746"/>
                    <a:pt x="136136" y="13746"/>
                  </a:cubicBezTo>
                  <a:cubicBezTo>
                    <a:pt x="137484" y="12292"/>
                    <a:pt x="139360" y="11489"/>
                    <a:pt x="141292" y="11489"/>
                  </a:cubicBezTo>
                  <a:cubicBezTo>
                    <a:pt x="141801" y="11489"/>
                    <a:pt x="142313" y="11544"/>
                    <a:pt x="142820" y="11658"/>
                  </a:cubicBezTo>
                  <a:cubicBezTo>
                    <a:pt x="143275" y="7906"/>
                    <a:pt x="139935" y="4534"/>
                    <a:pt x="136195" y="4534"/>
                  </a:cubicBezTo>
                  <a:cubicBezTo>
                    <a:pt x="136175" y="4534"/>
                    <a:pt x="136156" y="4534"/>
                    <a:pt x="136136" y="4535"/>
                  </a:cubicBezTo>
                  <a:cubicBezTo>
                    <a:pt x="136116" y="4534"/>
                    <a:pt x="136096" y="4534"/>
                    <a:pt x="136077" y="4534"/>
                  </a:cubicBezTo>
                  <a:cubicBezTo>
                    <a:pt x="134208" y="4534"/>
                    <a:pt x="132440" y="5373"/>
                    <a:pt x="131199" y="6676"/>
                  </a:cubicBezTo>
                  <a:cubicBezTo>
                    <a:pt x="131234" y="5941"/>
                    <a:pt x="131136" y="5198"/>
                    <a:pt x="130894" y="4499"/>
                  </a:cubicBezTo>
                  <a:lnTo>
                    <a:pt x="130518" y="4499"/>
                  </a:lnTo>
                  <a:cubicBezTo>
                    <a:pt x="130751" y="5198"/>
                    <a:pt x="130867" y="5932"/>
                    <a:pt x="130867" y="6667"/>
                  </a:cubicBezTo>
                  <a:cubicBezTo>
                    <a:pt x="130394" y="6565"/>
                    <a:pt x="129917" y="6515"/>
                    <a:pt x="129443" y="6515"/>
                  </a:cubicBezTo>
                  <a:cubicBezTo>
                    <a:pt x="127584" y="6515"/>
                    <a:pt x="125780" y="7282"/>
                    <a:pt x="124487" y="8674"/>
                  </a:cubicBezTo>
                  <a:cubicBezTo>
                    <a:pt x="123206" y="7294"/>
                    <a:pt x="121414" y="6515"/>
                    <a:pt x="119532" y="6515"/>
                  </a:cubicBezTo>
                  <a:cubicBezTo>
                    <a:pt x="119048" y="6515"/>
                    <a:pt x="118564" y="6569"/>
                    <a:pt x="118089" y="6667"/>
                  </a:cubicBezTo>
                  <a:cubicBezTo>
                    <a:pt x="118089" y="5932"/>
                    <a:pt x="118206" y="5198"/>
                    <a:pt x="118439" y="4499"/>
                  </a:cubicBezTo>
                  <a:lnTo>
                    <a:pt x="118063" y="4499"/>
                  </a:lnTo>
                  <a:cubicBezTo>
                    <a:pt x="117821" y="5198"/>
                    <a:pt x="117722" y="5932"/>
                    <a:pt x="117758" y="6676"/>
                  </a:cubicBezTo>
                  <a:cubicBezTo>
                    <a:pt x="116516" y="5373"/>
                    <a:pt x="114749" y="4534"/>
                    <a:pt x="112880" y="4534"/>
                  </a:cubicBezTo>
                  <a:cubicBezTo>
                    <a:pt x="112860" y="4534"/>
                    <a:pt x="112840" y="4534"/>
                    <a:pt x="112821" y="4535"/>
                  </a:cubicBezTo>
                  <a:cubicBezTo>
                    <a:pt x="112802" y="4534"/>
                    <a:pt x="112783" y="4534"/>
                    <a:pt x="112765" y="4534"/>
                  </a:cubicBezTo>
                  <a:cubicBezTo>
                    <a:pt x="110778" y="4534"/>
                    <a:pt x="108911" y="5480"/>
                    <a:pt x="107659" y="6927"/>
                  </a:cubicBezTo>
                  <a:lnTo>
                    <a:pt x="107659" y="6927"/>
                  </a:lnTo>
                  <a:cubicBezTo>
                    <a:pt x="107953" y="3264"/>
                    <a:pt x="104676" y="36"/>
                    <a:pt x="101009" y="36"/>
                  </a:cubicBezTo>
                  <a:cubicBezTo>
                    <a:pt x="100988" y="36"/>
                    <a:pt x="100968" y="36"/>
                    <a:pt x="100948" y="36"/>
                  </a:cubicBezTo>
                  <a:cubicBezTo>
                    <a:pt x="100928" y="36"/>
                    <a:pt x="100908" y="36"/>
                    <a:pt x="100889" y="36"/>
                  </a:cubicBezTo>
                  <a:cubicBezTo>
                    <a:pt x="99020" y="36"/>
                    <a:pt x="97261" y="875"/>
                    <a:pt x="96011" y="2178"/>
                  </a:cubicBezTo>
                  <a:cubicBezTo>
                    <a:pt x="96056" y="1434"/>
                    <a:pt x="95948" y="699"/>
                    <a:pt x="95706" y="1"/>
                  </a:cubicBezTo>
                  <a:lnTo>
                    <a:pt x="95339" y="1"/>
                  </a:lnTo>
                  <a:cubicBezTo>
                    <a:pt x="95563" y="699"/>
                    <a:pt x="95688" y="1434"/>
                    <a:pt x="95688" y="2169"/>
                  </a:cubicBezTo>
                  <a:cubicBezTo>
                    <a:pt x="95213" y="2067"/>
                    <a:pt x="94735" y="2017"/>
                    <a:pt x="94260" y="2017"/>
                  </a:cubicBezTo>
                  <a:cubicBezTo>
                    <a:pt x="92399" y="2017"/>
                    <a:pt x="90599" y="2784"/>
                    <a:pt x="89299" y="4176"/>
                  </a:cubicBezTo>
                  <a:cubicBezTo>
                    <a:pt x="88027" y="2796"/>
                    <a:pt x="86226" y="2017"/>
                    <a:pt x="84344" y="2017"/>
                  </a:cubicBezTo>
                  <a:cubicBezTo>
                    <a:pt x="83860" y="2017"/>
                    <a:pt x="83376" y="2061"/>
                    <a:pt x="82902" y="2169"/>
                  </a:cubicBezTo>
                  <a:cubicBezTo>
                    <a:pt x="82910" y="1434"/>
                    <a:pt x="83027" y="699"/>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grpSp>
      <p:sp>
        <p:nvSpPr>
          <p:cNvPr id="540" name="Google Shape;540;p24"/>
          <p:cNvSpPr/>
          <p:nvPr/>
        </p:nvSpPr>
        <p:spPr>
          <a:xfrm flipH="1">
            <a:off x="709668" y="469533"/>
            <a:ext cx="487600" cy="487600"/>
          </a:xfrm>
          <a:prstGeom prst="ellipse">
            <a:avLst/>
          </a:prstGeom>
          <a:noFill/>
          <a:ln w="19050" cap="flat" cmpd="sng">
            <a:solidFill>
              <a:schemeClr val="accent2"/>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89"/>
          </a:p>
        </p:txBody>
      </p:sp>
      <p:sp>
        <p:nvSpPr>
          <p:cNvPr id="541" name="Google Shape;541;p24"/>
          <p:cNvSpPr/>
          <p:nvPr/>
        </p:nvSpPr>
        <p:spPr>
          <a:xfrm>
            <a:off x="8428600" y="6291500"/>
            <a:ext cx="244000" cy="244000"/>
          </a:xfrm>
          <a:prstGeom prst="ellipse">
            <a:avLst/>
          </a:prstGeom>
          <a:solidFill>
            <a:schemeClr val="accent1"/>
          </a:solidFill>
          <a:ln>
            <a:noFill/>
          </a:ln>
          <a:effectLst>
            <a:outerShdw blurRad="57150" dist="19050" dir="5400000" algn="bl" rotWithShape="0">
              <a:srgbClr val="000000">
                <a:alpha val="4000"/>
              </a:srgb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89"/>
          </a:p>
        </p:txBody>
      </p:sp>
      <p:sp>
        <p:nvSpPr>
          <p:cNvPr id="542" name="Google Shape;542;p24"/>
          <p:cNvSpPr/>
          <p:nvPr/>
        </p:nvSpPr>
        <p:spPr>
          <a:xfrm>
            <a:off x="11055717" y="1910700"/>
            <a:ext cx="365600" cy="365600"/>
          </a:xfrm>
          <a:prstGeom prst="ellipse">
            <a:avLst/>
          </a:prstGeom>
          <a:solidFill>
            <a:schemeClr val="accent2"/>
          </a:solidFill>
          <a:ln>
            <a:noFill/>
          </a:ln>
          <a:effectLst>
            <a:outerShdw blurRad="128588" dist="57150" dir="4980000" algn="bl" rotWithShape="0">
              <a:srgbClr val="000000">
                <a:alpha val="16000"/>
              </a:srgb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89"/>
          </a:p>
        </p:txBody>
      </p:sp>
      <p:sp>
        <p:nvSpPr>
          <p:cNvPr id="543" name="Google Shape;543;p24"/>
          <p:cNvSpPr/>
          <p:nvPr/>
        </p:nvSpPr>
        <p:spPr>
          <a:xfrm>
            <a:off x="4294384" y="5925900"/>
            <a:ext cx="244000" cy="244000"/>
          </a:xfrm>
          <a:prstGeom prst="ellipse">
            <a:avLst/>
          </a:prstGeom>
          <a:solidFill>
            <a:schemeClr val="accent2"/>
          </a:solidFill>
          <a:ln>
            <a:noFill/>
          </a:ln>
          <a:effectLst>
            <a:outerShdw blurRad="128588" dist="57150" dir="4980000" algn="bl" rotWithShape="0">
              <a:srgbClr val="000000">
                <a:alpha val="16000"/>
              </a:srgb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89"/>
          </a:p>
        </p:txBody>
      </p:sp>
      <p:sp>
        <p:nvSpPr>
          <p:cNvPr id="544" name="Google Shape;544;p24"/>
          <p:cNvSpPr/>
          <p:nvPr/>
        </p:nvSpPr>
        <p:spPr>
          <a:xfrm flipH="1">
            <a:off x="1938871" y="5925904"/>
            <a:ext cx="609600" cy="609600"/>
          </a:xfrm>
          <a:prstGeom prst="ellipse">
            <a:avLst/>
          </a:prstGeom>
          <a:solidFill>
            <a:schemeClr val="accent2"/>
          </a:solidFill>
          <a:ln w="19050" cap="flat" cmpd="sng">
            <a:solidFill>
              <a:schemeClr val="accent3"/>
            </a:solidFill>
            <a:prstDash val="solid"/>
            <a:round/>
            <a:headEnd type="none" w="sm" len="sm"/>
            <a:tailEnd type="none" w="sm" len="sm"/>
          </a:ln>
          <a:effectLst>
            <a:outerShdw blurRad="128588" dist="57150" dir="4980000" algn="bl" rotWithShape="0">
              <a:srgbClr val="000000">
                <a:alpha val="16000"/>
              </a:srgb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89"/>
          </a:p>
        </p:txBody>
      </p:sp>
      <p:sp>
        <p:nvSpPr>
          <p:cNvPr id="545" name="Google Shape;545;p24"/>
          <p:cNvSpPr/>
          <p:nvPr/>
        </p:nvSpPr>
        <p:spPr>
          <a:xfrm flipH="1">
            <a:off x="8672601" y="997667"/>
            <a:ext cx="609600" cy="609600"/>
          </a:xfrm>
          <a:prstGeom prst="ellipse">
            <a:avLst/>
          </a:prstGeom>
          <a:noFill/>
          <a:ln w="19050" cap="flat" cmpd="sng">
            <a:solidFill>
              <a:schemeClr val="accent2"/>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89"/>
          </a:p>
        </p:txBody>
      </p:sp>
      <p:sp>
        <p:nvSpPr>
          <p:cNvPr id="546" name="Google Shape;546;p24"/>
          <p:cNvSpPr txBox="1">
            <a:spLocks noGrp="1"/>
          </p:cNvSpPr>
          <p:nvPr>
            <p:ph type="title"/>
          </p:nvPr>
        </p:nvSpPr>
        <p:spPr>
          <a:xfrm>
            <a:off x="960000" y="3840684"/>
            <a:ext cx="3115200" cy="703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4000"/>
            </a:lvl1pPr>
            <a:lvl2pPr lvl="1" algn="ctr" rtl="0">
              <a:spcBef>
                <a:spcPts val="0"/>
              </a:spcBef>
              <a:spcAft>
                <a:spcPts val="0"/>
              </a:spcAft>
              <a:buSzPts val="3000"/>
              <a:buNone/>
              <a:defRPr sz="4000"/>
            </a:lvl2pPr>
            <a:lvl3pPr lvl="2" algn="ctr" rtl="0">
              <a:spcBef>
                <a:spcPts val="0"/>
              </a:spcBef>
              <a:spcAft>
                <a:spcPts val="0"/>
              </a:spcAft>
              <a:buSzPts val="3000"/>
              <a:buNone/>
              <a:defRPr sz="4000"/>
            </a:lvl3pPr>
            <a:lvl4pPr lvl="3" algn="ctr" rtl="0">
              <a:spcBef>
                <a:spcPts val="0"/>
              </a:spcBef>
              <a:spcAft>
                <a:spcPts val="0"/>
              </a:spcAft>
              <a:buSzPts val="3000"/>
              <a:buNone/>
              <a:defRPr sz="4000"/>
            </a:lvl4pPr>
            <a:lvl5pPr lvl="4" algn="ctr" rtl="0">
              <a:spcBef>
                <a:spcPts val="0"/>
              </a:spcBef>
              <a:spcAft>
                <a:spcPts val="0"/>
              </a:spcAft>
              <a:buSzPts val="3000"/>
              <a:buNone/>
              <a:defRPr sz="4000"/>
            </a:lvl5pPr>
            <a:lvl6pPr lvl="5" algn="ctr" rtl="0">
              <a:spcBef>
                <a:spcPts val="0"/>
              </a:spcBef>
              <a:spcAft>
                <a:spcPts val="0"/>
              </a:spcAft>
              <a:buSzPts val="3000"/>
              <a:buNone/>
              <a:defRPr sz="4000"/>
            </a:lvl6pPr>
            <a:lvl7pPr lvl="6" algn="ctr" rtl="0">
              <a:spcBef>
                <a:spcPts val="0"/>
              </a:spcBef>
              <a:spcAft>
                <a:spcPts val="0"/>
              </a:spcAft>
              <a:buSzPts val="3000"/>
              <a:buNone/>
              <a:defRPr sz="4000"/>
            </a:lvl7pPr>
            <a:lvl8pPr lvl="7" algn="ctr" rtl="0">
              <a:spcBef>
                <a:spcPts val="0"/>
              </a:spcBef>
              <a:spcAft>
                <a:spcPts val="0"/>
              </a:spcAft>
              <a:buSzPts val="3000"/>
              <a:buNone/>
              <a:defRPr sz="4000"/>
            </a:lvl8pPr>
            <a:lvl9pPr lvl="8" algn="ctr" rtl="0">
              <a:spcBef>
                <a:spcPts val="0"/>
              </a:spcBef>
              <a:spcAft>
                <a:spcPts val="0"/>
              </a:spcAft>
              <a:buSzPts val="3000"/>
              <a:buNone/>
              <a:defRPr sz="4000"/>
            </a:lvl9pPr>
          </a:lstStyle>
          <a:p>
            <a:endParaRPr/>
          </a:p>
        </p:txBody>
      </p:sp>
      <p:sp>
        <p:nvSpPr>
          <p:cNvPr id="547" name="Google Shape;547;p24"/>
          <p:cNvSpPr txBox="1">
            <a:spLocks noGrp="1"/>
          </p:cNvSpPr>
          <p:nvPr>
            <p:ph type="subTitle" idx="1"/>
          </p:nvPr>
        </p:nvSpPr>
        <p:spPr>
          <a:xfrm>
            <a:off x="960000" y="4419547"/>
            <a:ext cx="3115200" cy="1181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548" name="Google Shape;548;p24"/>
          <p:cNvSpPr txBox="1">
            <a:spLocks noGrp="1"/>
          </p:cNvSpPr>
          <p:nvPr>
            <p:ph type="title" idx="2"/>
          </p:nvPr>
        </p:nvSpPr>
        <p:spPr>
          <a:xfrm>
            <a:off x="4538400" y="3840684"/>
            <a:ext cx="3115200" cy="703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4000"/>
            </a:lvl1pPr>
            <a:lvl2pPr lvl="1" algn="ctr" rtl="0">
              <a:spcBef>
                <a:spcPts val="0"/>
              </a:spcBef>
              <a:spcAft>
                <a:spcPts val="0"/>
              </a:spcAft>
              <a:buSzPts val="3000"/>
              <a:buNone/>
              <a:defRPr sz="4000"/>
            </a:lvl2pPr>
            <a:lvl3pPr lvl="2" algn="ctr" rtl="0">
              <a:spcBef>
                <a:spcPts val="0"/>
              </a:spcBef>
              <a:spcAft>
                <a:spcPts val="0"/>
              </a:spcAft>
              <a:buSzPts val="3000"/>
              <a:buNone/>
              <a:defRPr sz="4000"/>
            </a:lvl3pPr>
            <a:lvl4pPr lvl="3" algn="ctr" rtl="0">
              <a:spcBef>
                <a:spcPts val="0"/>
              </a:spcBef>
              <a:spcAft>
                <a:spcPts val="0"/>
              </a:spcAft>
              <a:buSzPts val="3000"/>
              <a:buNone/>
              <a:defRPr sz="4000"/>
            </a:lvl4pPr>
            <a:lvl5pPr lvl="4" algn="ctr" rtl="0">
              <a:spcBef>
                <a:spcPts val="0"/>
              </a:spcBef>
              <a:spcAft>
                <a:spcPts val="0"/>
              </a:spcAft>
              <a:buSzPts val="3000"/>
              <a:buNone/>
              <a:defRPr sz="4000"/>
            </a:lvl5pPr>
            <a:lvl6pPr lvl="5" algn="ctr" rtl="0">
              <a:spcBef>
                <a:spcPts val="0"/>
              </a:spcBef>
              <a:spcAft>
                <a:spcPts val="0"/>
              </a:spcAft>
              <a:buSzPts val="3000"/>
              <a:buNone/>
              <a:defRPr sz="4000"/>
            </a:lvl6pPr>
            <a:lvl7pPr lvl="6" algn="ctr" rtl="0">
              <a:spcBef>
                <a:spcPts val="0"/>
              </a:spcBef>
              <a:spcAft>
                <a:spcPts val="0"/>
              </a:spcAft>
              <a:buSzPts val="3000"/>
              <a:buNone/>
              <a:defRPr sz="4000"/>
            </a:lvl7pPr>
            <a:lvl8pPr lvl="7" algn="ctr" rtl="0">
              <a:spcBef>
                <a:spcPts val="0"/>
              </a:spcBef>
              <a:spcAft>
                <a:spcPts val="0"/>
              </a:spcAft>
              <a:buSzPts val="3000"/>
              <a:buNone/>
              <a:defRPr sz="4000"/>
            </a:lvl8pPr>
            <a:lvl9pPr lvl="8" algn="ctr" rtl="0">
              <a:spcBef>
                <a:spcPts val="0"/>
              </a:spcBef>
              <a:spcAft>
                <a:spcPts val="0"/>
              </a:spcAft>
              <a:buSzPts val="3000"/>
              <a:buNone/>
              <a:defRPr sz="4000"/>
            </a:lvl9pPr>
          </a:lstStyle>
          <a:p>
            <a:endParaRPr/>
          </a:p>
        </p:txBody>
      </p:sp>
      <p:sp>
        <p:nvSpPr>
          <p:cNvPr id="549" name="Google Shape;549;p24"/>
          <p:cNvSpPr txBox="1">
            <a:spLocks noGrp="1"/>
          </p:cNvSpPr>
          <p:nvPr>
            <p:ph type="subTitle" idx="3"/>
          </p:nvPr>
        </p:nvSpPr>
        <p:spPr>
          <a:xfrm>
            <a:off x="4538400" y="4419547"/>
            <a:ext cx="3115200" cy="1181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550" name="Google Shape;550;p24"/>
          <p:cNvSpPr txBox="1">
            <a:spLocks noGrp="1"/>
          </p:cNvSpPr>
          <p:nvPr>
            <p:ph type="title" idx="4"/>
          </p:nvPr>
        </p:nvSpPr>
        <p:spPr>
          <a:xfrm>
            <a:off x="8116800" y="3840684"/>
            <a:ext cx="3115200" cy="703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4000"/>
            </a:lvl1pPr>
            <a:lvl2pPr lvl="1" algn="ctr" rtl="0">
              <a:spcBef>
                <a:spcPts val="0"/>
              </a:spcBef>
              <a:spcAft>
                <a:spcPts val="0"/>
              </a:spcAft>
              <a:buSzPts val="3000"/>
              <a:buNone/>
              <a:defRPr sz="4000"/>
            </a:lvl2pPr>
            <a:lvl3pPr lvl="2" algn="ctr" rtl="0">
              <a:spcBef>
                <a:spcPts val="0"/>
              </a:spcBef>
              <a:spcAft>
                <a:spcPts val="0"/>
              </a:spcAft>
              <a:buSzPts val="3000"/>
              <a:buNone/>
              <a:defRPr sz="4000"/>
            </a:lvl3pPr>
            <a:lvl4pPr lvl="3" algn="ctr" rtl="0">
              <a:spcBef>
                <a:spcPts val="0"/>
              </a:spcBef>
              <a:spcAft>
                <a:spcPts val="0"/>
              </a:spcAft>
              <a:buSzPts val="3000"/>
              <a:buNone/>
              <a:defRPr sz="4000"/>
            </a:lvl4pPr>
            <a:lvl5pPr lvl="4" algn="ctr" rtl="0">
              <a:spcBef>
                <a:spcPts val="0"/>
              </a:spcBef>
              <a:spcAft>
                <a:spcPts val="0"/>
              </a:spcAft>
              <a:buSzPts val="3000"/>
              <a:buNone/>
              <a:defRPr sz="4000"/>
            </a:lvl5pPr>
            <a:lvl6pPr lvl="5" algn="ctr" rtl="0">
              <a:spcBef>
                <a:spcPts val="0"/>
              </a:spcBef>
              <a:spcAft>
                <a:spcPts val="0"/>
              </a:spcAft>
              <a:buSzPts val="3000"/>
              <a:buNone/>
              <a:defRPr sz="4000"/>
            </a:lvl6pPr>
            <a:lvl7pPr lvl="6" algn="ctr" rtl="0">
              <a:spcBef>
                <a:spcPts val="0"/>
              </a:spcBef>
              <a:spcAft>
                <a:spcPts val="0"/>
              </a:spcAft>
              <a:buSzPts val="3000"/>
              <a:buNone/>
              <a:defRPr sz="4000"/>
            </a:lvl7pPr>
            <a:lvl8pPr lvl="7" algn="ctr" rtl="0">
              <a:spcBef>
                <a:spcPts val="0"/>
              </a:spcBef>
              <a:spcAft>
                <a:spcPts val="0"/>
              </a:spcAft>
              <a:buSzPts val="3000"/>
              <a:buNone/>
              <a:defRPr sz="4000"/>
            </a:lvl8pPr>
            <a:lvl9pPr lvl="8" algn="ctr" rtl="0">
              <a:spcBef>
                <a:spcPts val="0"/>
              </a:spcBef>
              <a:spcAft>
                <a:spcPts val="0"/>
              </a:spcAft>
              <a:buSzPts val="3000"/>
              <a:buNone/>
              <a:defRPr sz="4000"/>
            </a:lvl9pPr>
          </a:lstStyle>
          <a:p>
            <a:endParaRPr/>
          </a:p>
        </p:txBody>
      </p:sp>
      <p:sp>
        <p:nvSpPr>
          <p:cNvPr id="551" name="Google Shape;551;p24"/>
          <p:cNvSpPr txBox="1">
            <a:spLocks noGrp="1"/>
          </p:cNvSpPr>
          <p:nvPr>
            <p:ph type="subTitle" idx="5"/>
          </p:nvPr>
        </p:nvSpPr>
        <p:spPr>
          <a:xfrm>
            <a:off x="8116800" y="4419547"/>
            <a:ext cx="3115200" cy="1181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552" name="Google Shape;552;p24"/>
          <p:cNvSpPr txBox="1">
            <a:spLocks noGrp="1"/>
          </p:cNvSpPr>
          <p:nvPr>
            <p:ph type="title" idx="6"/>
          </p:nvPr>
        </p:nvSpPr>
        <p:spPr>
          <a:xfrm>
            <a:off x="960000" y="593367"/>
            <a:ext cx="10272000" cy="763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40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Title and four columns">
  <p:cSld name="BLANK_1_1_1_1">
    <p:spTree>
      <p:nvGrpSpPr>
        <p:cNvPr id="1" name="Shape 553"/>
        <p:cNvGrpSpPr/>
        <p:nvPr/>
      </p:nvGrpSpPr>
      <p:grpSpPr>
        <a:xfrm>
          <a:off x="0" y="0"/>
          <a:ext cx="0" cy="0"/>
          <a:chOff x="0" y="0"/>
          <a:chExt cx="0" cy="0"/>
        </a:xfrm>
      </p:grpSpPr>
      <p:grpSp>
        <p:nvGrpSpPr>
          <p:cNvPr id="554" name="Google Shape;554;p25"/>
          <p:cNvGrpSpPr/>
          <p:nvPr/>
        </p:nvGrpSpPr>
        <p:grpSpPr>
          <a:xfrm>
            <a:off x="-1005801" y="-203219"/>
            <a:ext cx="13550761" cy="7188428"/>
            <a:chOff x="-200" y="-541901"/>
            <a:chExt cx="9144387" cy="4850928"/>
          </a:xfrm>
        </p:grpSpPr>
        <p:grpSp>
          <p:nvGrpSpPr>
            <p:cNvPr id="555" name="Google Shape;555;p25"/>
            <p:cNvGrpSpPr/>
            <p:nvPr/>
          </p:nvGrpSpPr>
          <p:grpSpPr>
            <a:xfrm>
              <a:off x="75" y="-541901"/>
              <a:ext cx="3080308" cy="3269023"/>
              <a:chOff x="0" y="0"/>
              <a:chExt cx="2743172" cy="2911232"/>
            </a:xfrm>
          </p:grpSpPr>
          <p:sp>
            <p:nvSpPr>
              <p:cNvPr id="556" name="Google Shape;556;p25"/>
              <p:cNvSpPr/>
              <p:nvPr/>
            </p:nvSpPr>
            <p:spPr>
              <a:xfrm>
                <a:off x="0" y="1411617"/>
                <a:ext cx="2743172" cy="1499615"/>
              </a:xfrm>
              <a:custGeom>
                <a:avLst/>
                <a:gdLst/>
                <a:ahLst/>
                <a:cxnLst/>
                <a:rect l="l" t="t" r="r" b="b"/>
                <a:pathLst>
                  <a:path w="143284" h="78442" extrusionOk="0">
                    <a:moveTo>
                      <a:pt x="94420" y="2397"/>
                    </a:moveTo>
                    <a:cubicBezTo>
                      <a:pt x="94850" y="2397"/>
                      <a:pt x="95284" y="2437"/>
                      <a:pt x="95715" y="2519"/>
                    </a:cubicBezTo>
                    <a:cubicBezTo>
                      <a:pt x="94720" y="3693"/>
                      <a:pt x="94138" y="5198"/>
                      <a:pt x="94228" y="6784"/>
                    </a:cubicBezTo>
                    <a:cubicBezTo>
                      <a:pt x="92977" y="5481"/>
                      <a:pt x="91219" y="4651"/>
                      <a:pt x="89350" y="4651"/>
                    </a:cubicBezTo>
                    <a:cubicBezTo>
                      <a:pt x="89330" y="4651"/>
                      <a:pt x="89310" y="4651"/>
                      <a:pt x="89290" y="4651"/>
                    </a:cubicBezTo>
                    <a:cubicBezTo>
                      <a:pt x="90624" y="3201"/>
                      <a:pt x="92490" y="2397"/>
                      <a:pt x="94420" y="2397"/>
                    </a:cubicBezTo>
                    <a:close/>
                    <a:moveTo>
                      <a:pt x="84151" y="2400"/>
                    </a:moveTo>
                    <a:cubicBezTo>
                      <a:pt x="86084" y="2400"/>
                      <a:pt x="87955" y="3198"/>
                      <a:pt x="89290" y="4651"/>
                    </a:cubicBezTo>
                    <a:cubicBezTo>
                      <a:pt x="89270" y="4651"/>
                      <a:pt x="89250" y="4651"/>
                      <a:pt x="89231" y="4651"/>
                    </a:cubicBezTo>
                    <a:cubicBezTo>
                      <a:pt x="87362" y="4651"/>
                      <a:pt x="85594" y="5481"/>
                      <a:pt x="84353" y="6793"/>
                    </a:cubicBezTo>
                    <a:cubicBezTo>
                      <a:pt x="84434" y="5207"/>
                      <a:pt x="83851" y="3702"/>
                      <a:pt x="82866" y="2519"/>
                    </a:cubicBezTo>
                    <a:cubicBezTo>
                      <a:pt x="83294" y="2439"/>
                      <a:pt x="83724" y="2400"/>
                      <a:pt x="84151" y="2400"/>
                    </a:cubicBezTo>
                    <a:close/>
                    <a:moveTo>
                      <a:pt x="13670" y="2589"/>
                    </a:moveTo>
                    <a:cubicBezTo>
                      <a:pt x="15606" y="2589"/>
                      <a:pt x="17480" y="3392"/>
                      <a:pt x="18825" y="4840"/>
                    </a:cubicBezTo>
                    <a:lnTo>
                      <a:pt x="18825" y="4840"/>
                    </a:lnTo>
                    <a:cubicBezTo>
                      <a:pt x="18822" y="4840"/>
                      <a:pt x="18819" y="4840"/>
                      <a:pt x="18816" y="4840"/>
                    </a:cubicBezTo>
                    <a:cubicBezTo>
                      <a:pt x="18806" y="4840"/>
                      <a:pt x="18796" y="4840"/>
                      <a:pt x="18786" y="4840"/>
                    </a:cubicBezTo>
                    <a:cubicBezTo>
                      <a:pt x="16906" y="4840"/>
                      <a:pt x="15136" y="5671"/>
                      <a:pt x="13879" y="6981"/>
                    </a:cubicBezTo>
                    <a:cubicBezTo>
                      <a:pt x="13951" y="5404"/>
                      <a:pt x="13368" y="3899"/>
                      <a:pt x="12382" y="2716"/>
                    </a:cubicBezTo>
                    <a:lnTo>
                      <a:pt x="12391" y="2707"/>
                    </a:lnTo>
                    <a:cubicBezTo>
                      <a:pt x="12817" y="2628"/>
                      <a:pt x="13245" y="2589"/>
                      <a:pt x="13670" y="2589"/>
                    </a:cubicBezTo>
                    <a:close/>
                    <a:moveTo>
                      <a:pt x="23963" y="2589"/>
                    </a:moveTo>
                    <a:cubicBezTo>
                      <a:pt x="24387" y="2589"/>
                      <a:pt x="24815" y="2628"/>
                      <a:pt x="25241" y="2707"/>
                    </a:cubicBezTo>
                    <a:cubicBezTo>
                      <a:pt x="24255" y="3890"/>
                      <a:pt x="23673" y="5395"/>
                      <a:pt x="23753" y="6981"/>
                    </a:cubicBezTo>
                    <a:cubicBezTo>
                      <a:pt x="22512" y="5678"/>
                      <a:pt x="20744" y="4839"/>
                      <a:pt x="18875" y="4839"/>
                    </a:cubicBezTo>
                    <a:cubicBezTo>
                      <a:pt x="18859" y="4839"/>
                      <a:pt x="18842" y="4839"/>
                      <a:pt x="18825" y="4840"/>
                    </a:cubicBezTo>
                    <a:lnTo>
                      <a:pt x="18825" y="4840"/>
                    </a:lnTo>
                    <a:cubicBezTo>
                      <a:pt x="20162" y="3392"/>
                      <a:pt x="22030" y="2589"/>
                      <a:pt x="23963" y="2589"/>
                    </a:cubicBezTo>
                    <a:close/>
                    <a:moveTo>
                      <a:pt x="77628" y="548"/>
                    </a:moveTo>
                    <a:cubicBezTo>
                      <a:pt x="80805" y="548"/>
                      <a:pt x="83981" y="2626"/>
                      <a:pt x="84022" y="6784"/>
                    </a:cubicBezTo>
                    <a:cubicBezTo>
                      <a:pt x="83543" y="6679"/>
                      <a:pt x="83061" y="6628"/>
                      <a:pt x="82582" y="6628"/>
                    </a:cubicBezTo>
                    <a:cubicBezTo>
                      <a:pt x="80728" y="6628"/>
                      <a:pt x="78929" y="7396"/>
                      <a:pt x="77633" y="8791"/>
                    </a:cubicBezTo>
                    <a:cubicBezTo>
                      <a:pt x="76359" y="7419"/>
                      <a:pt x="74579" y="6632"/>
                      <a:pt x="72709" y="6632"/>
                    </a:cubicBezTo>
                    <a:cubicBezTo>
                      <a:pt x="72699" y="6632"/>
                      <a:pt x="72688" y="6632"/>
                      <a:pt x="72678" y="6632"/>
                    </a:cubicBezTo>
                    <a:cubicBezTo>
                      <a:pt x="72194" y="6632"/>
                      <a:pt x="71710" y="6677"/>
                      <a:pt x="71235" y="6784"/>
                    </a:cubicBezTo>
                    <a:cubicBezTo>
                      <a:pt x="71275" y="2626"/>
                      <a:pt x="74452" y="548"/>
                      <a:pt x="77628" y="548"/>
                    </a:cubicBezTo>
                    <a:close/>
                    <a:moveTo>
                      <a:pt x="100945" y="548"/>
                    </a:moveTo>
                    <a:cubicBezTo>
                      <a:pt x="104119" y="548"/>
                      <a:pt x="107295" y="2626"/>
                      <a:pt x="107337" y="6782"/>
                    </a:cubicBezTo>
                    <a:lnTo>
                      <a:pt x="107337" y="6782"/>
                    </a:lnTo>
                    <a:cubicBezTo>
                      <a:pt x="106865" y="6681"/>
                      <a:pt x="106389" y="6632"/>
                      <a:pt x="105917" y="6632"/>
                    </a:cubicBezTo>
                    <a:cubicBezTo>
                      <a:pt x="104054" y="6632"/>
                      <a:pt x="102249" y="7399"/>
                      <a:pt x="100957" y="8791"/>
                    </a:cubicBezTo>
                    <a:cubicBezTo>
                      <a:pt x="99676" y="7411"/>
                      <a:pt x="97883" y="6632"/>
                      <a:pt x="96002" y="6632"/>
                    </a:cubicBezTo>
                    <a:cubicBezTo>
                      <a:pt x="95518" y="6632"/>
                      <a:pt x="95034" y="6685"/>
                      <a:pt x="94559" y="6784"/>
                    </a:cubicBezTo>
                    <a:cubicBezTo>
                      <a:pt x="94595" y="2626"/>
                      <a:pt x="97769" y="548"/>
                      <a:pt x="100945" y="548"/>
                    </a:cubicBezTo>
                    <a:close/>
                    <a:moveTo>
                      <a:pt x="7159" y="741"/>
                    </a:moveTo>
                    <a:cubicBezTo>
                      <a:pt x="10334" y="741"/>
                      <a:pt x="13512" y="2820"/>
                      <a:pt x="13556" y="6981"/>
                    </a:cubicBezTo>
                    <a:cubicBezTo>
                      <a:pt x="13074" y="6876"/>
                      <a:pt x="12589" y="6825"/>
                      <a:pt x="12108" y="6825"/>
                    </a:cubicBezTo>
                    <a:cubicBezTo>
                      <a:pt x="10251" y="6825"/>
                      <a:pt x="8458" y="7587"/>
                      <a:pt x="7163" y="8974"/>
                    </a:cubicBezTo>
                    <a:lnTo>
                      <a:pt x="7163" y="8974"/>
                    </a:lnTo>
                    <a:cubicBezTo>
                      <a:pt x="5882" y="7606"/>
                      <a:pt x="4092" y="6820"/>
                      <a:pt x="2212" y="6820"/>
                    </a:cubicBezTo>
                    <a:cubicBezTo>
                      <a:pt x="1728" y="6820"/>
                      <a:pt x="1245" y="6874"/>
                      <a:pt x="770" y="6981"/>
                    </a:cubicBezTo>
                    <a:cubicBezTo>
                      <a:pt x="806" y="2822"/>
                      <a:pt x="3981" y="741"/>
                      <a:pt x="7159" y="741"/>
                    </a:cubicBezTo>
                    <a:close/>
                    <a:moveTo>
                      <a:pt x="30465" y="748"/>
                    </a:moveTo>
                    <a:cubicBezTo>
                      <a:pt x="33637" y="748"/>
                      <a:pt x="36811" y="2823"/>
                      <a:pt x="36854" y="6977"/>
                    </a:cubicBezTo>
                    <a:lnTo>
                      <a:pt x="36854" y="6977"/>
                    </a:lnTo>
                    <a:cubicBezTo>
                      <a:pt x="36379" y="6875"/>
                      <a:pt x="35901" y="6825"/>
                      <a:pt x="35427" y="6825"/>
                    </a:cubicBezTo>
                    <a:cubicBezTo>
                      <a:pt x="33572" y="6825"/>
                      <a:pt x="31778" y="7591"/>
                      <a:pt x="30483" y="8979"/>
                    </a:cubicBezTo>
                    <a:cubicBezTo>
                      <a:pt x="29201" y="7608"/>
                      <a:pt x="27409" y="6820"/>
                      <a:pt x="25536" y="6820"/>
                    </a:cubicBezTo>
                    <a:cubicBezTo>
                      <a:pt x="25044" y="6820"/>
                      <a:pt x="24560" y="6874"/>
                      <a:pt x="24085" y="6981"/>
                    </a:cubicBezTo>
                    <a:cubicBezTo>
                      <a:pt x="24116" y="2827"/>
                      <a:pt x="27290" y="748"/>
                      <a:pt x="30465" y="748"/>
                    </a:cubicBezTo>
                    <a:close/>
                    <a:moveTo>
                      <a:pt x="119332" y="6908"/>
                    </a:moveTo>
                    <a:cubicBezTo>
                      <a:pt x="121265" y="6908"/>
                      <a:pt x="123134" y="7710"/>
                      <a:pt x="124478" y="9150"/>
                    </a:cubicBezTo>
                    <a:lnTo>
                      <a:pt x="124487" y="9158"/>
                    </a:lnTo>
                    <a:lnTo>
                      <a:pt x="124487" y="9158"/>
                    </a:lnTo>
                    <a:cubicBezTo>
                      <a:pt x="124484" y="9159"/>
                      <a:pt x="124481" y="9159"/>
                      <a:pt x="124478" y="9159"/>
                    </a:cubicBezTo>
                    <a:cubicBezTo>
                      <a:pt x="124459" y="9158"/>
                      <a:pt x="124439" y="9158"/>
                      <a:pt x="124419" y="9158"/>
                    </a:cubicBezTo>
                    <a:cubicBezTo>
                      <a:pt x="122559" y="9158"/>
                      <a:pt x="120791" y="9997"/>
                      <a:pt x="119541" y="11300"/>
                    </a:cubicBezTo>
                    <a:cubicBezTo>
                      <a:pt x="119631" y="9705"/>
                      <a:pt x="119048" y="8209"/>
                      <a:pt x="118054" y="7026"/>
                    </a:cubicBezTo>
                    <a:cubicBezTo>
                      <a:pt x="118480" y="6947"/>
                      <a:pt x="118907" y="6908"/>
                      <a:pt x="119332" y="6908"/>
                    </a:cubicBezTo>
                    <a:close/>
                    <a:moveTo>
                      <a:pt x="129633" y="6908"/>
                    </a:moveTo>
                    <a:cubicBezTo>
                      <a:pt x="130058" y="6908"/>
                      <a:pt x="130486" y="6947"/>
                      <a:pt x="130912" y="7026"/>
                    </a:cubicBezTo>
                    <a:cubicBezTo>
                      <a:pt x="129917" y="8209"/>
                      <a:pt x="129335" y="9705"/>
                      <a:pt x="129415" y="11300"/>
                    </a:cubicBezTo>
                    <a:cubicBezTo>
                      <a:pt x="128174" y="9997"/>
                      <a:pt x="126406" y="9158"/>
                      <a:pt x="124537" y="9158"/>
                    </a:cubicBezTo>
                    <a:cubicBezTo>
                      <a:pt x="124521" y="9158"/>
                      <a:pt x="124504" y="9158"/>
                      <a:pt x="124487" y="9158"/>
                    </a:cubicBezTo>
                    <a:lnTo>
                      <a:pt x="124487" y="9158"/>
                    </a:lnTo>
                    <a:cubicBezTo>
                      <a:pt x="125825" y="7711"/>
                      <a:pt x="127698" y="6908"/>
                      <a:pt x="129633" y="6908"/>
                    </a:cubicBezTo>
                    <a:close/>
                    <a:moveTo>
                      <a:pt x="82788" y="6998"/>
                    </a:moveTo>
                    <a:cubicBezTo>
                      <a:pt x="83213" y="6998"/>
                      <a:pt x="83641" y="7037"/>
                      <a:pt x="84066" y="7116"/>
                    </a:cubicBezTo>
                    <a:cubicBezTo>
                      <a:pt x="83072" y="8289"/>
                      <a:pt x="82489" y="9795"/>
                      <a:pt x="82579" y="11390"/>
                    </a:cubicBezTo>
                    <a:cubicBezTo>
                      <a:pt x="81329" y="10086"/>
                      <a:pt x="79570" y="9248"/>
                      <a:pt x="77701" y="9248"/>
                    </a:cubicBezTo>
                    <a:cubicBezTo>
                      <a:pt x="77681" y="9248"/>
                      <a:pt x="77661" y="9248"/>
                      <a:pt x="77642" y="9248"/>
                    </a:cubicBezTo>
                    <a:cubicBezTo>
                      <a:pt x="78979" y="7801"/>
                      <a:pt x="80853" y="6998"/>
                      <a:pt x="82788" y="6998"/>
                    </a:cubicBezTo>
                    <a:close/>
                    <a:moveTo>
                      <a:pt x="95802" y="7007"/>
                    </a:moveTo>
                    <a:cubicBezTo>
                      <a:pt x="97737" y="7007"/>
                      <a:pt x="99611" y="7810"/>
                      <a:pt x="100948" y="9257"/>
                    </a:cubicBezTo>
                    <a:cubicBezTo>
                      <a:pt x="100928" y="9257"/>
                      <a:pt x="100908" y="9257"/>
                      <a:pt x="100889" y="9257"/>
                    </a:cubicBezTo>
                    <a:cubicBezTo>
                      <a:pt x="99020" y="9257"/>
                      <a:pt x="97252" y="10095"/>
                      <a:pt x="96011" y="11399"/>
                    </a:cubicBezTo>
                    <a:cubicBezTo>
                      <a:pt x="96100" y="9804"/>
                      <a:pt x="95509" y="8307"/>
                      <a:pt x="94523" y="7125"/>
                    </a:cubicBezTo>
                    <a:cubicBezTo>
                      <a:pt x="94949" y="7046"/>
                      <a:pt x="95377" y="7007"/>
                      <a:pt x="95802" y="7007"/>
                    </a:cubicBezTo>
                    <a:close/>
                    <a:moveTo>
                      <a:pt x="48849" y="7105"/>
                    </a:moveTo>
                    <a:cubicBezTo>
                      <a:pt x="50784" y="7105"/>
                      <a:pt x="52658" y="7908"/>
                      <a:pt x="53995" y="9356"/>
                    </a:cubicBezTo>
                    <a:lnTo>
                      <a:pt x="53995" y="9356"/>
                    </a:lnTo>
                    <a:cubicBezTo>
                      <a:pt x="53978" y="9355"/>
                      <a:pt x="53961" y="9355"/>
                      <a:pt x="53945" y="9355"/>
                    </a:cubicBezTo>
                    <a:cubicBezTo>
                      <a:pt x="52076" y="9355"/>
                      <a:pt x="50308" y="10194"/>
                      <a:pt x="49067" y="11497"/>
                    </a:cubicBezTo>
                    <a:cubicBezTo>
                      <a:pt x="49147" y="9902"/>
                      <a:pt x="48565" y="8406"/>
                      <a:pt x="47570" y="7223"/>
                    </a:cubicBezTo>
                    <a:cubicBezTo>
                      <a:pt x="47996" y="7144"/>
                      <a:pt x="48424" y="7105"/>
                      <a:pt x="48849" y="7105"/>
                    </a:cubicBezTo>
                    <a:close/>
                    <a:moveTo>
                      <a:pt x="59142" y="7105"/>
                    </a:moveTo>
                    <a:cubicBezTo>
                      <a:pt x="59570" y="7105"/>
                      <a:pt x="60000" y="7144"/>
                      <a:pt x="60429" y="7223"/>
                    </a:cubicBezTo>
                    <a:cubicBezTo>
                      <a:pt x="59434" y="8397"/>
                      <a:pt x="58852" y="9902"/>
                      <a:pt x="58941" y="11497"/>
                    </a:cubicBezTo>
                    <a:cubicBezTo>
                      <a:pt x="57691" y="10194"/>
                      <a:pt x="55923" y="9355"/>
                      <a:pt x="54063" y="9355"/>
                    </a:cubicBezTo>
                    <a:cubicBezTo>
                      <a:pt x="54043" y="9355"/>
                      <a:pt x="54024" y="9356"/>
                      <a:pt x="54004" y="9356"/>
                    </a:cubicBezTo>
                    <a:cubicBezTo>
                      <a:pt x="54001" y="9356"/>
                      <a:pt x="53998" y="9356"/>
                      <a:pt x="53995" y="9356"/>
                    </a:cubicBezTo>
                    <a:lnTo>
                      <a:pt x="53995" y="9356"/>
                    </a:lnTo>
                    <a:lnTo>
                      <a:pt x="54004" y="9347"/>
                    </a:lnTo>
                    <a:cubicBezTo>
                      <a:pt x="55339" y="7901"/>
                      <a:pt x="57210" y="7105"/>
                      <a:pt x="59142" y="7105"/>
                    </a:cubicBezTo>
                    <a:close/>
                    <a:moveTo>
                      <a:pt x="12289" y="7212"/>
                    </a:moveTo>
                    <a:cubicBezTo>
                      <a:pt x="12716" y="7212"/>
                      <a:pt x="13146" y="7251"/>
                      <a:pt x="13574" y="7331"/>
                    </a:cubicBezTo>
                    <a:cubicBezTo>
                      <a:pt x="12580" y="8513"/>
                      <a:pt x="11997" y="10010"/>
                      <a:pt x="12087" y="11605"/>
                    </a:cubicBezTo>
                    <a:cubicBezTo>
                      <a:pt x="10837" y="10301"/>
                      <a:pt x="9069" y="9463"/>
                      <a:pt x="7208" y="9463"/>
                    </a:cubicBezTo>
                    <a:cubicBezTo>
                      <a:pt x="7189" y="9463"/>
                      <a:pt x="7169" y="9463"/>
                      <a:pt x="7150" y="9463"/>
                    </a:cubicBezTo>
                    <a:cubicBezTo>
                      <a:pt x="8485" y="8010"/>
                      <a:pt x="10356" y="7212"/>
                      <a:pt x="12289" y="7212"/>
                    </a:cubicBezTo>
                    <a:close/>
                    <a:moveTo>
                      <a:pt x="35624" y="7192"/>
                    </a:moveTo>
                    <a:cubicBezTo>
                      <a:pt x="36086" y="7192"/>
                      <a:pt x="36552" y="7237"/>
                      <a:pt x="37015" y="7331"/>
                    </a:cubicBezTo>
                    <a:cubicBezTo>
                      <a:pt x="36000" y="8594"/>
                      <a:pt x="35454" y="10176"/>
                      <a:pt x="35640" y="11839"/>
                    </a:cubicBezTo>
                    <a:lnTo>
                      <a:pt x="35640" y="11839"/>
                    </a:lnTo>
                    <a:cubicBezTo>
                      <a:pt x="34394" y="10395"/>
                      <a:pt x="32530" y="9454"/>
                      <a:pt x="30556" y="9454"/>
                    </a:cubicBezTo>
                    <a:cubicBezTo>
                      <a:pt x="30529" y="9454"/>
                      <a:pt x="30501" y="9454"/>
                      <a:pt x="30474" y="9454"/>
                    </a:cubicBezTo>
                    <a:cubicBezTo>
                      <a:pt x="30454" y="9454"/>
                      <a:pt x="30434" y="9454"/>
                      <a:pt x="30414" y="9454"/>
                    </a:cubicBezTo>
                    <a:cubicBezTo>
                      <a:pt x="28545" y="9454"/>
                      <a:pt x="26787" y="10284"/>
                      <a:pt x="25536" y="11596"/>
                    </a:cubicBezTo>
                    <a:cubicBezTo>
                      <a:pt x="25626" y="10001"/>
                      <a:pt x="25044" y="8495"/>
                      <a:pt x="24049" y="7322"/>
                    </a:cubicBezTo>
                    <a:cubicBezTo>
                      <a:pt x="24481" y="7240"/>
                      <a:pt x="24915" y="7200"/>
                      <a:pt x="25345" y="7200"/>
                    </a:cubicBezTo>
                    <a:cubicBezTo>
                      <a:pt x="27275" y="7200"/>
                      <a:pt x="29142" y="8002"/>
                      <a:pt x="30483" y="9445"/>
                    </a:cubicBezTo>
                    <a:cubicBezTo>
                      <a:pt x="31821" y="7992"/>
                      <a:pt x="33690" y="7192"/>
                      <a:pt x="35624" y="7192"/>
                    </a:cubicBezTo>
                    <a:close/>
                    <a:moveTo>
                      <a:pt x="112817" y="5046"/>
                    </a:moveTo>
                    <a:cubicBezTo>
                      <a:pt x="115992" y="5046"/>
                      <a:pt x="119168" y="7124"/>
                      <a:pt x="119209" y="11280"/>
                    </a:cubicBezTo>
                    <a:lnTo>
                      <a:pt x="119209" y="11280"/>
                    </a:lnTo>
                    <a:cubicBezTo>
                      <a:pt x="118739" y="11180"/>
                      <a:pt x="118265" y="11130"/>
                      <a:pt x="117794" y="11130"/>
                    </a:cubicBezTo>
                    <a:cubicBezTo>
                      <a:pt x="115935" y="11130"/>
                      <a:pt x="114129" y="11897"/>
                      <a:pt x="112830" y="13289"/>
                    </a:cubicBezTo>
                    <a:cubicBezTo>
                      <a:pt x="111548" y="11909"/>
                      <a:pt x="109756" y="11130"/>
                      <a:pt x="107883" y="11130"/>
                    </a:cubicBezTo>
                    <a:cubicBezTo>
                      <a:pt x="107391" y="11130"/>
                      <a:pt x="106907" y="11184"/>
                      <a:pt x="106432" y="11282"/>
                    </a:cubicBezTo>
                    <a:cubicBezTo>
                      <a:pt x="106468" y="7125"/>
                      <a:pt x="109642" y="5046"/>
                      <a:pt x="112817" y="5046"/>
                    </a:cubicBezTo>
                    <a:close/>
                    <a:moveTo>
                      <a:pt x="136134" y="5046"/>
                    </a:moveTo>
                    <a:cubicBezTo>
                      <a:pt x="139307" y="5046"/>
                      <a:pt x="142483" y="7124"/>
                      <a:pt x="142525" y="11280"/>
                    </a:cubicBezTo>
                    <a:cubicBezTo>
                      <a:pt x="142054" y="11180"/>
                      <a:pt x="141580" y="11130"/>
                      <a:pt x="141109" y="11130"/>
                    </a:cubicBezTo>
                    <a:cubicBezTo>
                      <a:pt x="139250" y="11130"/>
                      <a:pt x="137444" y="11897"/>
                      <a:pt x="136145" y="13289"/>
                    </a:cubicBezTo>
                    <a:cubicBezTo>
                      <a:pt x="134872" y="11909"/>
                      <a:pt x="133071" y="11130"/>
                      <a:pt x="131199" y="11130"/>
                    </a:cubicBezTo>
                    <a:cubicBezTo>
                      <a:pt x="130715" y="11130"/>
                      <a:pt x="130231" y="11184"/>
                      <a:pt x="129756" y="11282"/>
                    </a:cubicBezTo>
                    <a:cubicBezTo>
                      <a:pt x="129787" y="7125"/>
                      <a:pt x="132959" y="5046"/>
                      <a:pt x="136134" y="5046"/>
                    </a:cubicBezTo>
                    <a:close/>
                    <a:moveTo>
                      <a:pt x="89288" y="5152"/>
                    </a:moveTo>
                    <a:cubicBezTo>
                      <a:pt x="92463" y="5152"/>
                      <a:pt x="95639" y="7228"/>
                      <a:pt x="95679" y="11381"/>
                    </a:cubicBezTo>
                    <a:lnTo>
                      <a:pt x="95679" y="11381"/>
                    </a:lnTo>
                    <a:cubicBezTo>
                      <a:pt x="95206" y="11279"/>
                      <a:pt x="94729" y="11229"/>
                      <a:pt x="94255" y="11229"/>
                    </a:cubicBezTo>
                    <a:cubicBezTo>
                      <a:pt x="92396" y="11229"/>
                      <a:pt x="90592" y="11996"/>
                      <a:pt x="89299" y="13388"/>
                    </a:cubicBezTo>
                    <a:cubicBezTo>
                      <a:pt x="88018" y="12008"/>
                      <a:pt x="86226" y="11228"/>
                      <a:pt x="84344" y="11228"/>
                    </a:cubicBezTo>
                    <a:cubicBezTo>
                      <a:pt x="83860" y="11228"/>
                      <a:pt x="83376" y="11282"/>
                      <a:pt x="82902" y="11381"/>
                    </a:cubicBezTo>
                    <a:cubicBezTo>
                      <a:pt x="82937" y="7229"/>
                      <a:pt x="86112" y="5152"/>
                      <a:pt x="89288" y="5152"/>
                    </a:cubicBezTo>
                    <a:close/>
                    <a:moveTo>
                      <a:pt x="42335" y="5247"/>
                    </a:moveTo>
                    <a:cubicBezTo>
                      <a:pt x="45506" y="5247"/>
                      <a:pt x="48679" y="7322"/>
                      <a:pt x="48726" y="11475"/>
                    </a:cubicBezTo>
                    <a:lnTo>
                      <a:pt x="48726" y="11475"/>
                    </a:lnTo>
                    <a:cubicBezTo>
                      <a:pt x="48252" y="11373"/>
                      <a:pt x="47773" y="11323"/>
                      <a:pt x="47299" y="11323"/>
                    </a:cubicBezTo>
                    <a:cubicBezTo>
                      <a:pt x="45442" y="11323"/>
                      <a:pt x="43644" y="12089"/>
                      <a:pt x="42355" y="13478"/>
                    </a:cubicBezTo>
                    <a:cubicBezTo>
                      <a:pt x="41074" y="12107"/>
                      <a:pt x="39282" y="11318"/>
                      <a:pt x="37400" y="11318"/>
                    </a:cubicBezTo>
                    <a:cubicBezTo>
                      <a:pt x="36916" y="11318"/>
                      <a:pt x="36432" y="11372"/>
                      <a:pt x="35958" y="11479"/>
                    </a:cubicBezTo>
                    <a:cubicBezTo>
                      <a:pt x="35989" y="7326"/>
                      <a:pt x="39161" y="5247"/>
                      <a:pt x="42335" y="5247"/>
                    </a:cubicBezTo>
                    <a:close/>
                    <a:moveTo>
                      <a:pt x="65651" y="5248"/>
                    </a:moveTo>
                    <a:cubicBezTo>
                      <a:pt x="68824" y="5248"/>
                      <a:pt x="71996" y="7324"/>
                      <a:pt x="72041" y="11477"/>
                    </a:cubicBezTo>
                    <a:lnTo>
                      <a:pt x="72041" y="11477"/>
                    </a:lnTo>
                    <a:cubicBezTo>
                      <a:pt x="71564" y="11374"/>
                      <a:pt x="71084" y="11323"/>
                      <a:pt x="70606" y="11323"/>
                    </a:cubicBezTo>
                    <a:cubicBezTo>
                      <a:pt x="68746" y="11323"/>
                      <a:pt x="66942" y="12092"/>
                      <a:pt x="65653" y="13495"/>
                    </a:cubicBezTo>
                    <a:cubicBezTo>
                      <a:pt x="64378" y="12123"/>
                      <a:pt x="62599" y="11336"/>
                      <a:pt x="60729" y="11336"/>
                    </a:cubicBezTo>
                    <a:cubicBezTo>
                      <a:pt x="60719" y="11336"/>
                      <a:pt x="60708" y="11336"/>
                      <a:pt x="60697" y="11336"/>
                    </a:cubicBezTo>
                    <a:cubicBezTo>
                      <a:pt x="60214" y="11336"/>
                      <a:pt x="59730" y="11381"/>
                      <a:pt x="59255" y="11488"/>
                    </a:cubicBezTo>
                    <a:cubicBezTo>
                      <a:pt x="59295" y="7330"/>
                      <a:pt x="62473" y="5248"/>
                      <a:pt x="65651" y="5248"/>
                    </a:cubicBezTo>
                    <a:close/>
                    <a:moveTo>
                      <a:pt x="18809" y="5354"/>
                    </a:moveTo>
                    <a:cubicBezTo>
                      <a:pt x="21983" y="5354"/>
                      <a:pt x="25156" y="7430"/>
                      <a:pt x="25196" y="11587"/>
                    </a:cubicBezTo>
                    <a:cubicBezTo>
                      <a:pt x="24723" y="11485"/>
                      <a:pt x="24246" y="11435"/>
                      <a:pt x="23772" y="11435"/>
                    </a:cubicBezTo>
                    <a:cubicBezTo>
                      <a:pt x="21913" y="11435"/>
                      <a:pt x="20107" y="12202"/>
                      <a:pt x="18807" y="13594"/>
                    </a:cubicBezTo>
                    <a:cubicBezTo>
                      <a:pt x="17526" y="12214"/>
                      <a:pt x="15734" y="11435"/>
                      <a:pt x="13852" y="11435"/>
                    </a:cubicBezTo>
                    <a:cubicBezTo>
                      <a:pt x="13368" y="11435"/>
                      <a:pt x="12884" y="11488"/>
                      <a:pt x="12409" y="11587"/>
                    </a:cubicBezTo>
                    <a:cubicBezTo>
                      <a:pt x="12454" y="7433"/>
                      <a:pt x="15632" y="5354"/>
                      <a:pt x="18809" y="5354"/>
                    </a:cubicBezTo>
                    <a:close/>
                    <a:moveTo>
                      <a:pt x="117949" y="11510"/>
                    </a:moveTo>
                    <a:cubicBezTo>
                      <a:pt x="118380" y="11510"/>
                      <a:pt x="118814" y="11550"/>
                      <a:pt x="119245" y="11632"/>
                    </a:cubicBezTo>
                    <a:cubicBezTo>
                      <a:pt x="118251" y="12805"/>
                      <a:pt x="117668" y="14302"/>
                      <a:pt x="117758" y="15897"/>
                    </a:cubicBezTo>
                    <a:cubicBezTo>
                      <a:pt x="116508" y="14593"/>
                      <a:pt x="114740" y="13755"/>
                      <a:pt x="112880" y="13755"/>
                    </a:cubicBezTo>
                    <a:cubicBezTo>
                      <a:pt x="112860" y="13755"/>
                      <a:pt x="112840" y="13755"/>
                      <a:pt x="112821" y="13755"/>
                    </a:cubicBezTo>
                    <a:cubicBezTo>
                      <a:pt x="114154" y="12312"/>
                      <a:pt x="116020" y="11510"/>
                      <a:pt x="117949" y="11510"/>
                    </a:cubicBezTo>
                    <a:close/>
                    <a:moveTo>
                      <a:pt x="84144" y="11613"/>
                    </a:moveTo>
                    <a:cubicBezTo>
                      <a:pt x="86080" y="11613"/>
                      <a:pt x="87953" y="12415"/>
                      <a:pt x="89290" y="13863"/>
                    </a:cubicBezTo>
                    <a:cubicBezTo>
                      <a:pt x="89271" y="13863"/>
                      <a:pt x="89251" y="13863"/>
                      <a:pt x="89231" y="13863"/>
                    </a:cubicBezTo>
                    <a:cubicBezTo>
                      <a:pt x="87363" y="13863"/>
                      <a:pt x="85603" y="14701"/>
                      <a:pt x="84353" y="16004"/>
                    </a:cubicBezTo>
                    <a:cubicBezTo>
                      <a:pt x="84443" y="14409"/>
                      <a:pt x="83860" y="12913"/>
                      <a:pt x="82866" y="11730"/>
                    </a:cubicBezTo>
                    <a:cubicBezTo>
                      <a:pt x="83291" y="11651"/>
                      <a:pt x="83719" y="11613"/>
                      <a:pt x="84144" y="11613"/>
                    </a:cubicBezTo>
                    <a:close/>
                    <a:moveTo>
                      <a:pt x="94433" y="11612"/>
                    </a:moveTo>
                    <a:cubicBezTo>
                      <a:pt x="94859" y="11612"/>
                      <a:pt x="95288" y="11651"/>
                      <a:pt x="95715" y="11730"/>
                    </a:cubicBezTo>
                    <a:cubicBezTo>
                      <a:pt x="94729" y="12913"/>
                      <a:pt x="94147" y="14409"/>
                      <a:pt x="94228" y="16004"/>
                    </a:cubicBezTo>
                    <a:cubicBezTo>
                      <a:pt x="92986" y="14701"/>
                      <a:pt x="91218" y="13863"/>
                      <a:pt x="89350" y="13863"/>
                    </a:cubicBezTo>
                    <a:cubicBezTo>
                      <a:pt x="89330" y="13863"/>
                      <a:pt x="89310" y="13863"/>
                      <a:pt x="89290" y="13863"/>
                    </a:cubicBezTo>
                    <a:lnTo>
                      <a:pt x="89299" y="13854"/>
                    </a:lnTo>
                    <a:cubicBezTo>
                      <a:pt x="90635" y="12408"/>
                      <a:pt x="92505" y="11612"/>
                      <a:pt x="94433" y="11612"/>
                    </a:cubicBezTo>
                    <a:close/>
                    <a:moveTo>
                      <a:pt x="47494" y="11702"/>
                    </a:moveTo>
                    <a:cubicBezTo>
                      <a:pt x="47918" y="11702"/>
                      <a:pt x="48346" y="11741"/>
                      <a:pt x="48771" y="11820"/>
                    </a:cubicBezTo>
                    <a:cubicBezTo>
                      <a:pt x="47770" y="13000"/>
                      <a:pt x="47187" y="14502"/>
                      <a:pt x="47274" y="16084"/>
                    </a:cubicBezTo>
                    <a:lnTo>
                      <a:pt x="47274" y="16084"/>
                    </a:lnTo>
                    <a:cubicBezTo>
                      <a:pt x="46040" y="14793"/>
                      <a:pt x="44288" y="13961"/>
                      <a:pt x="42434" y="13961"/>
                    </a:cubicBezTo>
                    <a:cubicBezTo>
                      <a:pt x="42408" y="13961"/>
                      <a:pt x="42382" y="13961"/>
                      <a:pt x="42355" y="13961"/>
                    </a:cubicBezTo>
                    <a:lnTo>
                      <a:pt x="42355" y="13961"/>
                    </a:lnTo>
                    <a:cubicBezTo>
                      <a:pt x="43693" y="12506"/>
                      <a:pt x="45561" y="11702"/>
                      <a:pt x="47494" y="11702"/>
                    </a:cubicBezTo>
                    <a:close/>
                    <a:moveTo>
                      <a:pt x="60517" y="11701"/>
                    </a:moveTo>
                    <a:cubicBezTo>
                      <a:pt x="62455" y="11701"/>
                      <a:pt x="64326" y="12499"/>
                      <a:pt x="65662" y="13952"/>
                    </a:cubicBezTo>
                    <a:cubicBezTo>
                      <a:pt x="65642" y="13952"/>
                      <a:pt x="65622" y="13952"/>
                      <a:pt x="65602" y="13952"/>
                    </a:cubicBezTo>
                    <a:cubicBezTo>
                      <a:pt x="63734" y="13952"/>
                      <a:pt x="61966" y="14791"/>
                      <a:pt x="60724" y="16094"/>
                    </a:cubicBezTo>
                    <a:cubicBezTo>
                      <a:pt x="60805" y="14499"/>
                      <a:pt x="60223" y="12994"/>
                      <a:pt x="59228" y="11820"/>
                    </a:cubicBezTo>
                    <a:cubicBezTo>
                      <a:pt x="59658" y="11740"/>
                      <a:pt x="60089" y="11701"/>
                      <a:pt x="60517" y="11701"/>
                    </a:cubicBezTo>
                    <a:close/>
                    <a:moveTo>
                      <a:pt x="106098" y="7003"/>
                    </a:moveTo>
                    <a:cubicBezTo>
                      <a:pt x="106560" y="7003"/>
                      <a:pt x="107026" y="7049"/>
                      <a:pt x="107489" y="7142"/>
                    </a:cubicBezTo>
                    <a:cubicBezTo>
                      <a:pt x="106477" y="8396"/>
                      <a:pt x="105930" y="9991"/>
                      <a:pt x="106136" y="11666"/>
                    </a:cubicBezTo>
                    <a:lnTo>
                      <a:pt x="106136" y="11666"/>
                    </a:lnTo>
                    <a:cubicBezTo>
                      <a:pt x="106642" y="11553"/>
                      <a:pt x="107153" y="11498"/>
                      <a:pt x="107660" y="11498"/>
                    </a:cubicBezTo>
                    <a:cubicBezTo>
                      <a:pt x="109597" y="11498"/>
                      <a:pt x="111473" y="12301"/>
                      <a:pt x="112821" y="13755"/>
                    </a:cubicBezTo>
                    <a:cubicBezTo>
                      <a:pt x="112802" y="13755"/>
                      <a:pt x="112783" y="13755"/>
                      <a:pt x="112765" y="13755"/>
                    </a:cubicBezTo>
                    <a:cubicBezTo>
                      <a:pt x="110778" y="13755"/>
                      <a:pt x="108911" y="14701"/>
                      <a:pt x="107659" y="16148"/>
                    </a:cubicBezTo>
                    <a:lnTo>
                      <a:pt x="107659" y="16148"/>
                    </a:lnTo>
                    <a:cubicBezTo>
                      <a:pt x="107785" y="14472"/>
                      <a:pt x="107175" y="12895"/>
                      <a:pt x="106127" y="11668"/>
                    </a:cubicBezTo>
                    <a:cubicBezTo>
                      <a:pt x="106130" y="11667"/>
                      <a:pt x="106132" y="11666"/>
                      <a:pt x="106135" y="11666"/>
                    </a:cubicBezTo>
                    <a:lnTo>
                      <a:pt x="106135" y="11666"/>
                    </a:lnTo>
                    <a:cubicBezTo>
                      <a:pt x="106135" y="11666"/>
                      <a:pt x="106136" y="11667"/>
                      <a:pt x="106136" y="11668"/>
                    </a:cubicBezTo>
                    <a:cubicBezTo>
                      <a:pt x="106136" y="11667"/>
                      <a:pt x="106136" y="11666"/>
                      <a:pt x="106136" y="11666"/>
                    </a:cubicBezTo>
                    <a:lnTo>
                      <a:pt x="106136" y="11666"/>
                    </a:lnTo>
                    <a:cubicBezTo>
                      <a:pt x="106135" y="11666"/>
                      <a:pt x="106135" y="11666"/>
                      <a:pt x="106135" y="11666"/>
                    </a:cubicBezTo>
                    <a:lnTo>
                      <a:pt x="106135" y="11666"/>
                    </a:lnTo>
                    <a:cubicBezTo>
                      <a:pt x="104874" y="10211"/>
                      <a:pt x="102998" y="9257"/>
                      <a:pt x="101004" y="9257"/>
                    </a:cubicBezTo>
                    <a:cubicBezTo>
                      <a:pt x="100985" y="9257"/>
                      <a:pt x="100966" y="9257"/>
                      <a:pt x="100948" y="9257"/>
                    </a:cubicBezTo>
                    <a:cubicBezTo>
                      <a:pt x="102293" y="7803"/>
                      <a:pt x="104164" y="7003"/>
                      <a:pt x="106098" y="7003"/>
                    </a:cubicBezTo>
                    <a:close/>
                    <a:moveTo>
                      <a:pt x="13656" y="11810"/>
                    </a:moveTo>
                    <a:cubicBezTo>
                      <a:pt x="15596" y="11810"/>
                      <a:pt x="17470" y="12612"/>
                      <a:pt x="18807" y="14060"/>
                    </a:cubicBezTo>
                    <a:cubicBezTo>
                      <a:pt x="18787" y="14060"/>
                      <a:pt x="18768" y="14060"/>
                      <a:pt x="18748" y="14060"/>
                    </a:cubicBezTo>
                    <a:cubicBezTo>
                      <a:pt x="16879" y="14060"/>
                      <a:pt x="15111" y="14898"/>
                      <a:pt x="13870" y="16202"/>
                    </a:cubicBezTo>
                    <a:cubicBezTo>
                      <a:pt x="13951" y="14607"/>
                      <a:pt x="13368" y="13110"/>
                      <a:pt x="12374" y="11927"/>
                    </a:cubicBezTo>
                    <a:cubicBezTo>
                      <a:pt x="12801" y="11848"/>
                      <a:pt x="13230" y="11810"/>
                      <a:pt x="13656" y="11810"/>
                    </a:cubicBezTo>
                    <a:close/>
                    <a:moveTo>
                      <a:pt x="23953" y="11810"/>
                    </a:moveTo>
                    <a:cubicBezTo>
                      <a:pt x="24378" y="11810"/>
                      <a:pt x="24806" y="11848"/>
                      <a:pt x="25232" y="11927"/>
                    </a:cubicBezTo>
                    <a:cubicBezTo>
                      <a:pt x="24237" y="13110"/>
                      <a:pt x="23655" y="14607"/>
                      <a:pt x="23744" y="16202"/>
                    </a:cubicBezTo>
                    <a:cubicBezTo>
                      <a:pt x="22494" y="14898"/>
                      <a:pt x="20726" y="14060"/>
                      <a:pt x="18866" y="14060"/>
                    </a:cubicBezTo>
                    <a:cubicBezTo>
                      <a:pt x="18846" y="14060"/>
                      <a:pt x="18827" y="14060"/>
                      <a:pt x="18807" y="14060"/>
                    </a:cubicBezTo>
                    <a:cubicBezTo>
                      <a:pt x="20144" y="12612"/>
                      <a:pt x="22018" y="11810"/>
                      <a:pt x="23953" y="11810"/>
                    </a:cubicBezTo>
                    <a:close/>
                    <a:moveTo>
                      <a:pt x="37191" y="11704"/>
                    </a:moveTo>
                    <a:cubicBezTo>
                      <a:pt x="39126" y="11704"/>
                      <a:pt x="41007" y="12507"/>
                      <a:pt x="42355" y="13961"/>
                    </a:cubicBezTo>
                    <a:lnTo>
                      <a:pt x="42355" y="13961"/>
                    </a:lnTo>
                    <a:cubicBezTo>
                      <a:pt x="42352" y="13961"/>
                      <a:pt x="42349" y="13961"/>
                      <a:pt x="42346" y="13961"/>
                    </a:cubicBezTo>
                    <a:cubicBezTo>
                      <a:pt x="42319" y="13961"/>
                      <a:pt x="42291" y="13961"/>
                      <a:pt x="42263" y="13961"/>
                    </a:cubicBezTo>
                    <a:cubicBezTo>
                      <a:pt x="40287" y="13961"/>
                      <a:pt x="38431" y="14904"/>
                      <a:pt x="37185" y="16345"/>
                    </a:cubicBezTo>
                    <a:cubicBezTo>
                      <a:pt x="37320" y="14678"/>
                      <a:pt x="36710" y="13092"/>
                      <a:pt x="35662" y="11874"/>
                    </a:cubicBezTo>
                    <a:cubicBezTo>
                      <a:pt x="36169" y="11760"/>
                      <a:pt x="36682" y="11704"/>
                      <a:pt x="37191" y="11704"/>
                    </a:cubicBezTo>
                    <a:close/>
                    <a:moveTo>
                      <a:pt x="124474" y="9651"/>
                    </a:moveTo>
                    <a:cubicBezTo>
                      <a:pt x="127650" y="9651"/>
                      <a:pt x="130826" y="11730"/>
                      <a:pt x="130867" y="15886"/>
                    </a:cubicBezTo>
                    <a:lnTo>
                      <a:pt x="130867" y="15886"/>
                    </a:lnTo>
                    <a:cubicBezTo>
                      <a:pt x="130397" y="15785"/>
                      <a:pt x="129923" y="15736"/>
                      <a:pt x="129452" y="15736"/>
                    </a:cubicBezTo>
                    <a:cubicBezTo>
                      <a:pt x="127593" y="15736"/>
                      <a:pt x="125787" y="16503"/>
                      <a:pt x="124487" y="17895"/>
                    </a:cubicBezTo>
                    <a:cubicBezTo>
                      <a:pt x="123213" y="16523"/>
                      <a:pt x="121434" y="15735"/>
                      <a:pt x="119555" y="15735"/>
                    </a:cubicBezTo>
                    <a:cubicBezTo>
                      <a:pt x="119544" y="15735"/>
                      <a:pt x="119534" y="15736"/>
                      <a:pt x="119523" y="15736"/>
                    </a:cubicBezTo>
                    <a:cubicBezTo>
                      <a:pt x="119039" y="15736"/>
                      <a:pt x="118555" y="15780"/>
                      <a:pt x="118080" y="15888"/>
                    </a:cubicBezTo>
                    <a:cubicBezTo>
                      <a:pt x="118121" y="11730"/>
                      <a:pt x="121297" y="9651"/>
                      <a:pt x="124474" y="9651"/>
                    </a:cubicBezTo>
                    <a:close/>
                    <a:moveTo>
                      <a:pt x="77628" y="9759"/>
                    </a:moveTo>
                    <a:cubicBezTo>
                      <a:pt x="80802" y="9759"/>
                      <a:pt x="83976" y="11834"/>
                      <a:pt x="84021" y="15985"/>
                    </a:cubicBezTo>
                    <a:lnTo>
                      <a:pt x="84021" y="15985"/>
                    </a:lnTo>
                    <a:cubicBezTo>
                      <a:pt x="83551" y="15884"/>
                      <a:pt x="83077" y="15835"/>
                      <a:pt x="82606" y="15835"/>
                    </a:cubicBezTo>
                    <a:cubicBezTo>
                      <a:pt x="80748" y="15835"/>
                      <a:pt x="78943" y="16601"/>
                      <a:pt x="77651" y="17994"/>
                    </a:cubicBezTo>
                    <a:cubicBezTo>
                      <a:pt x="76368" y="16622"/>
                      <a:pt x="74580" y="15843"/>
                      <a:pt x="72710" y="15843"/>
                    </a:cubicBezTo>
                    <a:cubicBezTo>
                      <a:pt x="72699" y="15843"/>
                      <a:pt x="72688" y="15843"/>
                      <a:pt x="72678" y="15843"/>
                    </a:cubicBezTo>
                    <a:cubicBezTo>
                      <a:pt x="72194" y="15843"/>
                      <a:pt x="71710" y="15897"/>
                      <a:pt x="71235" y="15995"/>
                    </a:cubicBezTo>
                    <a:cubicBezTo>
                      <a:pt x="71275" y="11838"/>
                      <a:pt x="74452" y="9759"/>
                      <a:pt x="77628" y="9759"/>
                    </a:cubicBezTo>
                    <a:close/>
                    <a:moveTo>
                      <a:pt x="100943" y="9759"/>
                    </a:moveTo>
                    <a:cubicBezTo>
                      <a:pt x="104118" y="9759"/>
                      <a:pt x="107292" y="11835"/>
                      <a:pt x="107337" y="15986"/>
                    </a:cubicBezTo>
                    <a:lnTo>
                      <a:pt x="107337" y="15986"/>
                    </a:lnTo>
                    <a:cubicBezTo>
                      <a:pt x="106864" y="15885"/>
                      <a:pt x="106386" y="15835"/>
                      <a:pt x="105913" y="15835"/>
                    </a:cubicBezTo>
                    <a:cubicBezTo>
                      <a:pt x="104054" y="15835"/>
                      <a:pt x="102249" y="16601"/>
                      <a:pt x="100957" y="17994"/>
                    </a:cubicBezTo>
                    <a:cubicBezTo>
                      <a:pt x="99676" y="16623"/>
                      <a:pt x="97875" y="15843"/>
                      <a:pt x="95993" y="15843"/>
                    </a:cubicBezTo>
                    <a:cubicBezTo>
                      <a:pt x="95509" y="15843"/>
                      <a:pt x="95025" y="15897"/>
                      <a:pt x="94550" y="15995"/>
                    </a:cubicBezTo>
                    <a:cubicBezTo>
                      <a:pt x="94590" y="11838"/>
                      <a:pt x="97767" y="9759"/>
                      <a:pt x="100943" y="9759"/>
                    </a:cubicBezTo>
                    <a:close/>
                    <a:moveTo>
                      <a:pt x="54002" y="9852"/>
                    </a:moveTo>
                    <a:cubicBezTo>
                      <a:pt x="57178" y="9852"/>
                      <a:pt x="60352" y="11928"/>
                      <a:pt x="60393" y="16085"/>
                    </a:cubicBezTo>
                    <a:cubicBezTo>
                      <a:pt x="59918" y="15983"/>
                      <a:pt x="59439" y="15933"/>
                      <a:pt x="58964" y="15933"/>
                    </a:cubicBezTo>
                    <a:cubicBezTo>
                      <a:pt x="57103" y="15933"/>
                      <a:pt x="55299" y="16698"/>
                      <a:pt x="53999" y="18087"/>
                    </a:cubicBezTo>
                    <a:lnTo>
                      <a:pt x="53999" y="18087"/>
                    </a:lnTo>
                    <a:cubicBezTo>
                      <a:pt x="52718" y="16710"/>
                      <a:pt x="50928" y="15933"/>
                      <a:pt x="49049" y="15933"/>
                    </a:cubicBezTo>
                    <a:cubicBezTo>
                      <a:pt x="48565" y="15933"/>
                      <a:pt x="48081" y="15986"/>
                      <a:pt x="47606" y="16085"/>
                    </a:cubicBezTo>
                    <a:cubicBezTo>
                      <a:pt x="47646" y="11931"/>
                      <a:pt x="50825" y="9852"/>
                      <a:pt x="54002" y="9852"/>
                    </a:cubicBezTo>
                    <a:close/>
                    <a:moveTo>
                      <a:pt x="7145" y="9956"/>
                    </a:moveTo>
                    <a:cubicBezTo>
                      <a:pt x="10322" y="9956"/>
                      <a:pt x="13498" y="12035"/>
                      <a:pt x="13538" y="16193"/>
                    </a:cubicBezTo>
                    <a:cubicBezTo>
                      <a:pt x="13065" y="16091"/>
                      <a:pt x="12588" y="16041"/>
                      <a:pt x="12114" y="16041"/>
                    </a:cubicBezTo>
                    <a:cubicBezTo>
                      <a:pt x="10255" y="16041"/>
                      <a:pt x="8451" y="16807"/>
                      <a:pt x="7159" y="18200"/>
                    </a:cubicBezTo>
                    <a:cubicBezTo>
                      <a:pt x="5877" y="16820"/>
                      <a:pt x="4076" y="16040"/>
                      <a:pt x="2194" y="16040"/>
                    </a:cubicBezTo>
                    <a:cubicBezTo>
                      <a:pt x="1711" y="16040"/>
                      <a:pt x="1227" y="16094"/>
                      <a:pt x="752" y="16193"/>
                    </a:cubicBezTo>
                    <a:cubicBezTo>
                      <a:pt x="792" y="12035"/>
                      <a:pt x="3969" y="9956"/>
                      <a:pt x="7145" y="9956"/>
                    </a:cubicBezTo>
                    <a:close/>
                    <a:moveTo>
                      <a:pt x="30465" y="9959"/>
                    </a:moveTo>
                    <a:cubicBezTo>
                      <a:pt x="33638" y="9959"/>
                      <a:pt x="36811" y="12035"/>
                      <a:pt x="36854" y="16189"/>
                    </a:cubicBezTo>
                    <a:lnTo>
                      <a:pt x="36854" y="16189"/>
                    </a:lnTo>
                    <a:cubicBezTo>
                      <a:pt x="36384" y="16089"/>
                      <a:pt x="35912" y="16041"/>
                      <a:pt x="35443" y="16041"/>
                    </a:cubicBezTo>
                    <a:cubicBezTo>
                      <a:pt x="33580" y="16041"/>
                      <a:pt x="31775" y="16807"/>
                      <a:pt x="30483" y="18200"/>
                    </a:cubicBezTo>
                    <a:cubicBezTo>
                      <a:pt x="29201" y="16820"/>
                      <a:pt x="27409" y="16040"/>
                      <a:pt x="25528" y="16040"/>
                    </a:cubicBezTo>
                    <a:cubicBezTo>
                      <a:pt x="25044" y="16040"/>
                      <a:pt x="24560" y="16094"/>
                      <a:pt x="24085" y="16193"/>
                    </a:cubicBezTo>
                    <a:cubicBezTo>
                      <a:pt x="24116" y="12038"/>
                      <a:pt x="27290" y="9959"/>
                      <a:pt x="30465" y="9959"/>
                    </a:cubicBezTo>
                    <a:close/>
                    <a:moveTo>
                      <a:pt x="119332" y="16111"/>
                    </a:moveTo>
                    <a:cubicBezTo>
                      <a:pt x="121268" y="16111"/>
                      <a:pt x="123142" y="16913"/>
                      <a:pt x="124487" y="18361"/>
                    </a:cubicBezTo>
                    <a:lnTo>
                      <a:pt x="124487" y="18361"/>
                    </a:lnTo>
                    <a:cubicBezTo>
                      <a:pt x="124484" y="18361"/>
                      <a:pt x="124481" y="18361"/>
                      <a:pt x="124478" y="18361"/>
                    </a:cubicBezTo>
                    <a:cubicBezTo>
                      <a:pt x="124459" y="18361"/>
                      <a:pt x="124439" y="18361"/>
                      <a:pt x="124419" y="18361"/>
                    </a:cubicBezTo>
                    <a:cubicBezTo>
                      <a:pt x="122559" y="18361"/>
                      <a:pt x="120791" y="19199"/>
                      <a:pt x="119550" y="20503"/>
                    </a:cubicBezTo>
                    <a:cubicBezTo>
                      <a:pt x="119631" y="18908"/>
                      <a:pt x="119048" y="17411"/>
                      <a:pt x="118054" y="16228"/>
                    </a:cubicBezTo>
                    <a:cubicBezTo>
                      <a:pt x="118479" y="16149"/>
                      <a:pt x="118907" y="16111"/>
                      <a:pt x="119332" y="16111"/>
                    </a:cubicBezTo>
                    <a:close/>
                    <a:moveTo>
                      <a:pt x="129633" y="16111"/>
                    </a:moveTo>
                    <a:cubicBezTo>
                      <a:pt x="130058" y="16111"/>
                      <a:pt x="130486" y="16149"/>
                      <a:pt x="130912" y="16228"/>
                    </a:cubicBezTo>
                    <a:cubicBezTo>
                      <a:pt x="129908" y="17411"/>
                      <a:pt x="129326" y="18908"/>
                      <a:pt x="129415" y="20503"/>
                    </a:cubicBezTo>
                    <a:cubicBezTo>
                      <a:pt x="128174" y="19199"/>
                      <a:pt x="126406" y="18361"/>
                      <a:pt x="124537" y="18361"/>
                    </a:cubicBezTo>
                    <a:cubicBezTo>
                      <a:pt x="124521" y="18361"/>
                      <a:pt x="124504" y="18361"/>
                      <a:pt x="124487" y="18361"/>
                    </a:cubicBezTo>
                    <a:lnTo>
                      <a:pt x="124487" y="18361"/>
                    </a:lnTo>
                    <a:cubicBezTo>
                      <a:pt x="125825" y="16913"/>
                      <a:pt x="127698" y="16111"/>
                      <a:pt x="129633" y="16111"/>
                    </a:cubicBezTo>
                    <a:close/>
                    <a:moveTo>
                      <a:pt x="82775" y="16217"/>
                    </a:moveTo>
                    <a:cubicBezTo>
                      <a:pt x="83201" y="16217"/>
                      <a:pt x="83630" y="16256"/>
                      <a:pt x="84057" y="16336"/>
                    </a:cubicBezTo>
                    <a:cubicBezTo>
                      <a:pt x="83538" y="16945"/>
                      <a:pt x="83135" y="17653"/>
                      <a:pt x="82875" y="18424"/>
                    </a:cubicBezTo>
                    <a:lnTo>
                      <a:pt x="82875" y="18415"/>
                    </a:lnTo>
                    <a:cubicBezTo>
                      <a:pt x="82633" y="19114"/>
                      <a:pt x="82534" y="19857"/>
                      <a:pt x="82570" y="20592"/>
                    </a:cubicBezTo>
                    <a:cubicBezTo>
                      <a:pt x="81322" y="19291"/>
                      <a:pt x="79551" y="18451"/>
                      <a:pt x="77680" y="18451"/>
                    </a:cubicBezTo>
                    <a:cubicBezTo>
                      <a:pt x="77671" y="18451"/>
                      <a:pt x="77661" y="18451"/>
                      <a:pt x="77651" y="18451"/>
                    </a:cubicBezTo>
                    <a:cubicBezTo>
                      <a:pt x="78986" y="17013"/>
                      <a:pt x="80850" y="16217"/>
                      <a:pt x="82775" y="16217"/>
                    </a:cubicBezTo>
                    <a:close/>
                    <a:moveTo>
                      <a:pt x="95806" y="16217"/>
                    </a:moveTo>
                    <a:cubicBezTo>
                      <a:pt x="97731" y="16217"/>
                      <a:pt x="99596" y="17013"/>
                      <a:pt x="100939" y="18451"/>
                    </a:cubicBezTo>
                    <a:cubicBezTo>
                      <a:pt x="100929" y="18451"/>
                      <a:pt x="100919" y="18451"/>
                      <a:pt x="100909" y="18451"/>
                    </a:cubicBezTo>
                    <a:cubicBezTo>
                      <a:pt x="99029" y="18451"/>
                      <a:pt x="97259" y="19282"/>
                      <a:pt x="96011" y="20592"/>
                    </a:cubicBezTo>
                    <a:cubicBezTo>
                      <a:pt x="96047" y="19857"/>
                      <a:pt x="95948" y="19114"/>
                      <a:pt x="95706" y="18415"/>
                    </a:cubicBezTo>
                    <a:cubicBezTo>
                      <a:pt x="95446" y="17653"/>
                      <a:pt x="95043" y="16945"/>
                      <a:pt x="94523" y="16336"/>
                    </a:cubicBezTo>
                    <a:cubicBezTo>
                      <a:pt x="94950" y="16256"/>
                      <a:pt x="95380" y="16217"/>
                      <a:pt x="95806" y="16217"/>
                    </a:cubicBezTo>
                    <a:close/>
                    <a:moveTo>
                      <a:pt x="48849" y="16308"/>
                    </a:moveTo>
                    <a:cubicBezTo>
                      <a:pt x="50784" y="16308"/>
                      <a:pt x="52659" y="17111"/>
                      <a:pt x="54004" y="18558"/>
                    </a:cubicBezTo>
                    <a:lnTo>
                      <a:pt x="54004" y="18558"/>
                    </a:lnTo>
                    <a:cubicBezTo>
                      <a:pt x="54001" y="18558"/>
                      <a:pt x="53998" y="18558"/>
                      <a:pt x="53995" y="18558"/>
                    </a:cubicBezTo>
                    <a:cubicBezTo>
                      <a:pt x="53975" y="18558"/>
                      <a:pt x="53956" y="18558"/>
                      <a:pt x="53936" y="18558"/>
                    </a:cubicBezTo>
                    <a:cubicBezTo>
                      <a:pt x="52067" y="18558"/>
                      <a:pt x="50308" y="19396"/>
                      <a:pt x="49058" y="20700"/>
                    </a:cubicBezTo>
                    <a:cubicBezTo>
                      <a:pt x="49147" y="19114"/>
                      <a:pt x="48565" y="17608"/>
                      <a:pt x="47570" y="16426"/>
                    </a:cubicBezTo>
                    <a:cubicBezTo>
                      <a:pt x="47996" y="16347"/>
                      <a:pt x="48424" y="16308"/>
                      <a:pt x="48849" y="16308"/>
                    </a:cubicBezTo>
                    <a:close/>
                    <a:moveTo>
                      <a:pt x="59142" y="16308"/>
                    </a:moveTo>
                    <a:cubicBezTo>
                      <a:pt x="59566" y="16308"/>
                      <a:pt x="59994" y="16347"/>
                      <a:pt x="60420" y="16426"/>
                    </a:cubicBezTo>
                    <a:cubicBezTo>
                      <a:pt x="59425" y="17608"/>
                      <a:pt x="58843" y="19114"/>
                      <a:pt x="58932" y="20700"/>
                    </a:cubicBezTo>
                    <a:cubicBezTo>
                      <a:pt x="57691" y="19396"/>
                      <a:pt x="55923" y="18558"/>
                      <a:pt x="54054" y="18558"/>
                    </a:cubicBezTo>
                    <a:cubicBezTo>
                      <a:pt x="54037" y="18558"/>
                      <a:pt x="54021" y="18558"/>
                      <a:pt x="54004" y="18558"/>
                    </a:cubicBezTo>
                    <a:lnTo>
                      <a:pt x="54004" y="18558"/>
                    </a:lnTo>
                    <a:cubicBezTo>
                      <a:pt x="55341" y="17111"/>
                      <a:pt x="57209" y="16308"/>
                      <a:pt x="59142" y="16308"/>
                    </a:cubicBezTo>
                    <a:close/>
                    <a:moveTo>
                      <a:pt x="12289" y="16415"/>
                    </a:moveTo>
                    <a:cubicBezTo>
                      <a:pt x="12716" y="16415"/>
                      <a:pt x="13146" y="16454"/>
                      <a:pt x="13574" y="16533"/>
                    </a:cubicBezTo>
                    <a:cubicBezTo>
                      <a:pt x="13055" y="17142"/>
                      <a:pt x="12651" y="17850"/>
                      <a:pt x="12391" y="18612"/>
                    </a:cubicBezTo>
                    <a:cubicBezTo>
                      <a:pt x="12150" y="19311"/>
                      <a:pt x="12042" y="20055"/>
                      <a:pt x="12087" y="20798"/>
                    </a:cubicBezTo>
                    <a:cubicBezTo>
                      <a:pt x="10839" y="19488"/>
                      <a:pt x="9059" y="18657"/>
                      <a:pt x="7189" y="18657"/>
                    </a:cubicBezTo>
                    <a:cubicBezTo>
                      <a:pt x="7179" y="18657"/>
                      <a:pt x="7169" y="18657"/>
                      <a:pt x="7159" y="18657"/>
                    </a:cubicBezTo>
                    <a:cubicBezTo>
                      <a:pt x="8494" y="17211"/>
                      <a:pt x="10358" y="16415"/>
                      <a:pt x="12289" y="16415"/>
                    </a:cubicBezTo>
                    <a:close/>
                    <a:moveTo>
                      <a:pt x="25318" y="16415"/>
                    </a:moveTo>
                    <a:cubicBezTo>
                      <a:pt x="27251" y="16415"/>
                      <a:pt x="29119" y="17218"/>
                      <a:pt x="30456" y="18666"/>
                    </a:cubicBezTo>
                    <a:cubicBezTo>
                      <a:pt x="30436" y="18665"/>
                      <a:pt x="30417" y="18665"/>
                      <a:pt x="30397" y="18665"/>
                    </a:cubicBezTo>
                    <a:cubicBezTo>
                      <a:pt x="28537" y="18665"/>
                      <a:pt x="26769" y="19504"/>
                      <a:pt x="25528" y="20798"/>
                    </a:cubicBezTo>
                    <a:cubicBezTo>
                      <a:pt x="25563" y="20063"/>
                      <a:pt x="25465" y="19320"/>
                      <a:pt x="25223" y="18621"/>
                    </a:cubicBezTo>
                    <a:cubicBezTo>
                      <a:pt x="24963" y="17859"/>
                      <a:pt x="24560" y="17151"/>
                      <a:pt x="24040" y="16533"/>
                    </a:cubicBezTo>
                    <a:cubicBezTo>
                      <a:pt x="24466" y="16454"/>
                      <a:pt x="24893" y="16415"/>
                      <a:pt x="25318" y="16415"/>
                    </a:cubicBezTo>
                    <a:close/>
                    <a:moveTo>
                      <a:pt x="106101" y="16215"/>
                    </a:moveTo>
                    <a:cubicBezTo>
                      <a:pt x="106563" y="16215"/>
                      <a:pt x="107027" y="16260"/>
                      <a:pt x="107489" y="16354"/>
                    </a:cubicBezTo>
                    <a:cubicBezTo>
                      <a:pt x="106486" y="17608"/>
                      <a:pt x="105930" y="19194"/>
                      <a:pt x="106136" y="20870"/>
                    </a:cubicBezTo>
                    <a:cubicBezTo>
                      <a:pt x="104884" y="19414"/>
                      <a:pt x="103008" y="18459"/>
                      <a:pt x="101021" y="18459"/>
                    </a:cubicBezTo>
                    <a:cubicBezTo>
                      <a:pt x="101003" y="18459"/>
                      <a:pt x="100984" y="18459"/>
                      <a:pt x="100966" y="18460"/>
                    </a:cubicBezTo>
                    <a:cubicBezTo>
                      <a:pt x="102304" y="17013"/>
                      <a:pt x="104173" y="16215"/>
                      <a:pt x="106101" y="16215"/>
                    </a:cubicBezTo>
                    <a:close/>
                    <a:moveTo>
                      <a:pt x="70811" y="11695"/>
                    </a:moveTo>
                    <a:cubicBezTo>
                      <a:pt x="71307" y="11695"/>
                      <a:pt x="71806" y="11748"/>
                      <a:pt x="72301" y="11856"/>
                    </a:cubicBezTo>
                    <a:cubicBezTo>
                      <a:pt x="71289" y="13119"/>
                      <a:pt x="70742" y="14714"/>
                      <a:pt x="70939" y="16381"/>
                    </a:cubicBezTo>
                    <a:lnTo>
                      <a:pt x="70948" y="16372"/>
                    </a:lnTo>
                    <a:cubicBezTo>
                      <a:pt x="71456" y="16258"/>
                      <a:pt x="71969" y="16202"/>
                      <a:pt x="72477" y="16202"/>
                    </a:cubicBezTo>
                    <a:cubicBezTo>
                      <a:pt x="74410" y="16202"/>
                      <a:pt x="76285" y="17004"/>
                      <a:pt x="77633" y="18451"/>
                    </a:cubicBezTo>
                    <a:cubicBezTo>
                      <a:pt x="77615" y="18450"/>
                      <a:pt x="77597" y="18450"/>
                      <a:pt x="77579" y="18450"/>
                    </a:cubicBezTo>
                    <a:cubicBezTo>
                      <a:pt x="75529" y="18450"/>
                      <a:pt x="73607" y="19459"/>
                      <a:pt x="72355" y="20986"/>
                    </a:cubicBezTo>
                    <a:cubicBezTo>
                      <a:pt x="72747" y="17261"/>
                      <a:pt x="69434" y="13952"/>
                      <a:pt x="65721" y="13952"/>
                    </a:cubicBezTo>
                    <a:cubicBezTo>
                      <a:pt x="65701" y="13952"/>
                      <a:pt x="65682" y="13952"/>
                      <a:pt x="65662" y="13952"/>
                    </a:cubicBezTo>
                    <a:cubicBezTo>
                      <a:pt x="67003" y="12497"/>
                      <a:pt x="68877" y="11695"/>
                      <a:pt x="70811" y="11695"/>
                    </a:cubicBezTo>
                    <a:close/>
                    <a:moveTo>
                      <a:pt x="35609" y="16412"/>
                    </a:moveTo>
                    <a:cubicBezTo>
                      <a:pt x="36071" y="16412"/>
                      <a:pt x="36535" y="16458"/>
                      <a:pt x="36997" y="16551"/>
                    </a:cubicBezTo>
                    <a:cubicBezTo>
                      <a:pt x="36002" y="17805"/>
                      <a:pt x="35447" y="19400"/>
                      <a:pt x="35644" y="21067"/>
                    </a:cubicBezTo>
                    <a:cubicBezTo>
                      <a:pt x="34392" y="19611"/>
                      <a:pt x="32516" y="18656"/>
                      <a:pt x="30529" y="18656"/>
                    </a:cubicBezTo>
                    <a:cubicBezTo>
                      <a:pt x="30511" y="18656"/>
                      <a:pt x="30492" y="18657"/>
                      <a:pt x="30474" y="18657"/>
                    </a:cubicBezTo>
                    <a:cubicBezTo>
                      <a:pt x="31812" y="17210"/>
                      <a:pt x="33680" y="16412"/>
                      <a:pt x="35609" y="16412"/>
                    </a:cubicBezTo>
                    <a:close/>
                    <a:moveTo>
                      <a:pt x="112819" y="14254"/>
                    </a:moveTo>
                    <a:cubicBezTo>
                      <a:pt x="115994" y="14254"/>
                      <a:pt x="119169" y="16333"/>
                      <a:pt x="119209" y="20494"/>
                    </a:cubicBezTo>
                    <a:lnTo>
                      <a:pt x="119209" y="20494"/>
                    </a:lnTo>
                    <a:cubicBezTo>
                      <a:pt x="118731" y="20389"/>
                      <a:pt x="118248" y="20338"/>
                      <a:pt x="117769" y="20338"/>
                    </a:cubicBezTo>
                    <a:cubicBezTo>
                      <a:pt x="115913" y="20338"/>
                      <a:pt x="114109" y="21105"/>
                      <a:pt x="112821" y="22501"/>
                    </a:cubicBezTo>
                    <a:lnTo>
                      <a:pt x="112821" y="22492"/>
                    </a:lnTo>
                    <a:cubicBezTo>
                      <a:pt x="111539" y="21121"/>
                      <a:pt x="109747" y="20332"/>
                      <a:pt x="107865" y="20332"/>
                    </a:cubicBezTo>
                    <a:cubicBezTo>
                      <a:pt x="107382" y="20332"/>
                      <a:pt x="106898" y="20386"/>
                      <a:pt x="106423" y="20494"/>
                    </a:cubicBezTo>
                    <a:lnTo>
                      <a:pt x="106423" y="20494"/>
                    </a:lnTo>
                    <a:cubicBezTo>
                      <a:pt x="106463" y="16335"/>
                      <a:pt x="109641" y="14254"/>
                      <a:pt x="112819" y="14254"/>
                    </a:cubicBezTo>
                    <a:close/>
                    <a:moveTo>
                      <a:pt x="136134" y="14257"/>
                    </a:moveTo>
                    <a:cubicBezTo>
                      <a:pt x="139307" y="14257"/>
                      <a:pt x="142483" y="16335"/>
                      <a:pt x="142525" y="20492"/>
                    </a:cubicBezTo>
                    <a:lnTo>
                      <a:pt x="142525" y="20492"/>
                    </a:lnTo>
                    <a:cubicBezTo>
                      <a:pt x="142054" y="20391"/>
                      <a:pt x="141580" y="20342"/>
                      <a:pt x="141109" y="20342"/>
                    </a:cubicBezTo>
                    <a:cubicBezTo>
                      <a:pt x="139250" y="20342"/>
                      <a:pt x="137444" y="21108"/>
                      <a:pt x="136145" y="22501"/>
                    </a:cubicBezTo>
                    <a:cubicBezTo>
                      <a:pt x="134872" y="21121"/>
                      <a:pt x="133071" y="20341"/>
                      <a:pt x="131199" y="20341"/>
                    </a:cubicBezTo>
                    <a:cubicBezTo>
                      <a:pt x="130715" y="20341"/>
                      <a:pt x="130231" y="20395"/>
                      <a:pt x="129756" y="20494"/>
                    </a:cubicBezTo>
                    <a:lnTo>
                      <a:pt x="129756" y="20494"/>
                    </a:lnTo>
                    <a:cubicBezTo>
                      <a:pt x="129787" y="16336"/>
                      <a:pt x="132959" y="14257"/>
                      <a:pt x="136134" y="14257"/>
                    </a:cubicBezTo>
                    <a:close/>
                    <a:moveTo>
                      <a:pt x="89297" y="14362"/>
                    </a:moveTo>
                    <a:cubicBezTo>
                      <a:pt x="91875" y="14362"/>
                      <a:pt x="94452" y="15733"/>
                      <a:pt x="95348" y="18477"/>
                    </a:cubicBezTo>
                    <a:cubicBezTo>
                      <a:pt x="95572" y="19158"/>
                      <a:pt x="95679" y="19875"/>
                      <a:pt x="95688" y="20583"/>
                    </a:cubicBezTo>
                    <a:cubicBezTo>
                      <a:pt x="95213" y="20481"/>
                      <a:pt x="94735" y="20431"/>
                      <a:pt x="94260" y="20431"/>
                    </a:cubicBezTo>
                    <a:cubicBezTo>
                      <a:pt x="92399" y="20431"/>
                      <a:pt x="90599" y="21198"/>
                      <a:pt x="89299" y="22590"/>
                    </a:cubicBezTo>
                    <a:cubicBezTo>
                      <a:pt x="88018" y="21210"/>
                      <a:pt x="86226" y="20431"/>
                      <a:pt x="84344" y="20431"/>
                    </a:cubicBezTo>
                    <a:cubicBezTo>
                      <a:pt x="83860" y="20431"/>
                      <a:pt x="83376" y="20485"/>
                      <a:pt x="82902" y="20583"/>
                    </a:cubicBezTo>
                    <a:cubicBezTo>
                      <a:pt x="82902" y="19875"/>
                      <a:pt x="83018" y="19158"/>
                      <a:pt x="83233" y="18486"/>
                    </a:cubicBezTo>
                    <a:cubicBezTo>
                      <a:pt x="84130" y="15738"/>
                      <a:pt x="86714" y="14362"/>
                      <a:pt x="89297" y="14362"/>
                    </a:cubicBezTo>
                    <a:close/>
                    <a:moveTo>
                      <a:pt x="42353" y="14449"/>
                    </a:moveTo>
                    <a:cubicBezTo>
                      <a:pt x="45529" y="14449"/>
                      <a:pt x="48704" y="16525"/>
                      <a:pt x="48744" y="20682"/>
                    </a:cubicBezTo>
                    <a:cubicBezTo>
                      <a:pt x="48269" y="20580"/>
                      <a:pt x="47791" y="20530"/>
                      <a:pt x="47316" y="20530"/>
                    </a:cubicBezTo>
                    <a:cubicBezTo>
                      <a:pt x="45456" y="20530"/>
                      <a:pt x="43649" y="21293"/>
                      <a:pt x="42351" y="22684"/>
                    </a:cubicBezTo>
                    <a:lnTo>
                      <a:pt x="42351" y="22684"/>
                    </a:lnTo>
                    <a:cubicBezTo>
                      <a:pt x="41070" y="21307"/>
                      <a:pt x="39280" y="20529"/>
                      <a:pt x="37400" y="20529"/>
                    </a:cubicBezTo>
                    <a:cubicBezTo>
                      <a:pt x="36916" y="20529"/>
                      <a:pt x="36432" y="20583"/>
                      <a:pt x="35958" y="20682"/>
                    </a:cubicBezTo>
                    <a:cubicBezTo>
                      <a:pt x="35998" y="16527"/>
                      <a:pt x="39176" y="14449"/>
                      <a:pt x="42353" y="14449"/>
                    </a:cubicBezTo>
                    <a:close/>
                    <a:moveTo>
                      <a:pt x="65651" y="14458"/>
                    </a:moveTo>
                    <a:cubicBezTo>
                      <a:pt x="68826" y="14458"/>
                      <a:pt x="72001" y="16534"/>
                      <a:pt x="72041" y="20691"/>
                    </a:cubicBezTo>
                    <a:cubicBezTo>
                      <a:pt x="71568" y="20589"/>
                      <a:pt x="71091" y="20539"/>
                      <a:pt x="70617" y="20539"/>
                    </a:cubicBezTo>
                    <a:cubicBezTo>
                      <a:pt x="68758" y="20539"/>
                      <a:pt x="66952" y="21305"/>
                      <a:pt x="65653" y="22698"/>
                    </a:cubicBezTo>
                    <a:cubicBezTo>
                      <a:pt x="64371" y="21318"/>
                      <a:pt x="62579" y="20538"/>
                      <a:pt x="60697" y="20538"/>
                    </a:cubicBezTo>
                    <a:cubicBezTo>
                      <a:pt x="60214" y="20538"/>
                      <a:pt x="59730" y="20592"/>
                      <a:pt x="59255" y="20691"/>
                    </a:cubicBezTo>
                    <a:cubicBezTo>
                      <a:pt x="59295" y="16536"/>
                      <a:pt x="62473" y="14458"/>
                      <a:pt x="65651" y="14458"/>
                    </a:cubicBezTo>
                    <a:close/>
                    <a:moveTo>
                      <a:pt x="18803" y="14564"/>
                    </a:moveTo>
                    <a:cubicBezTo>
                      <a:pt x="21386" y="14564"/>
                      <a:pt x="23968" y="15937"/>
                      <a:pt x="24864" y="18684"/>
                    </a:cubicBezTo>
                    <a:cubicBezTo>
                      <a:pt x="25079" y="19365"/>
                      <a:pt x="25196" y="20072"/>
                      <a:pt x="25196" y="20789"/>
                    </a:cubicBezTo>
                    <a:cubicBezTo>
                      <a:pt x="24718" y="20684"/>
                      <a:pt x="24235" y="20633"/>
                      <a:pt x="23756" y="20633"/>
                    </a:cubicBezTo>
                    <a:cubicBezTo>
                      <a:pt x="21903" y="20633"/>
                      <a:pt x="20103" y="21401"/>
                      <a:pt x="18807" y="22796"/>
                    </a:cubicBezTo>
                    <a:cubicBezTo>
                      <a:pt x="17542" y="21424"/>
                      <a:pt x="15754" y="20637"/>
                      <a:pt x="13893" y="20637"/>
                    </a:cubicBezTo>
                    <a:cubicBezTo>
                      <a:pt x="13882" y="20637"/>
                      <a:pt x="13871" y="20637"/>
                      <a:pt x="13861" y="20637"/>
                    </a:cubicBezTo>
                    <a:cubicBezTo>
                      <a:pt x="13368" y="20637"/>
                      <a:pt x="12884" y="20682"/>
                      <a:pt x="12409" y="20789"/>
                    </a:cubicBezTo>
                    <a:cubicBezTo>
                      <a:pt x="12418" y="20072"/>
                      <a:pt x="12526" y="19365"/>
                      <a:pt x="12741" y="18684"/>
                    </a:cubicBezTo>
                    <a:cubicBezTo>
                      <a:pt x="13637" y="15937"/>
                      <a:pt x="16220" y="14564"/>
                      <a:pt x="18803" y="14564"/>
                    </a:cubicBezTo>
                    <a:close/>
                    <a:moveTo>
                      <a:pt x="117964" y="20716"/>
                    </a:moveTo>
                    <a:cubicBezTo>
                      <a:pt x="118390" y="20716"/>
                      <a:pt x="118819" y="20755"/>
                      <a:pt x="119245" y="20834"/>
                    </a:cubicBezTo>
                    <a:cubicBezTo>
                      <a:pt x="118726" y="21443"/>
                      <a:pt x="118322" y="22151"/>
                      <a:pt x="118063" y="22913"/>
                    </a:cubicBezTo>
                    <a:cubicBezTo>
                      <a:pt x="117821" y="23612"/>
                      <a:pt x="117722" y="24356"/>
                      <a:pt x="117758" y="25099"/>
                    </a:cubicBezTo>
                    <a:cubicBezTo>
                      <a:pt x="116516" y="23796"/>
                      <a:pt x="114757" y="22957"/>
                      <a:pt x="112897" y="22957"/>
                    </a:cubicBezTo>
                    <a:cubicBezTo>
                      <a:pt x="112878" y="22957"/>
                      <a:pt x="112858" y="22958"/>
                      <a:pt x="112839" y="22958"/>
                    </a:cubicBezTo>
                    <a:cubicBezTo>
                      <a:pt x="114174" y="21512"/>
                      <a:pt x="116038" y="20716"/>
                      <a:pt x="117964" y="20716"/>
                    </a:cubicBezTo>
                    <a:close/>
                    <a:moveTo>
                      <a:pt x="130993" y="20716"/>
                    </a:moveTo>
                    <a:cubicBezTo>
                      <a:pt x="132921" y="20716"/>
                      <a:pt x="134791" y="21512"/>
                      <a:pt x="136127" y="22958"/>
                    </a:cubicBezTo>
                    <a:cubicBezTo>
                      <a:pt x="136107" y="22958"/>
                      <a:pt x="136088" y="22957"/>
                      <a:pt x="136068" y="22957"/>
                    </a:cubicBezTo>
                    <a:cubicBezTo>
                      <a:pt x="134208" y="22957"/>
                      <a:pt x="132440" y="23796"/>
                      <a:pt x="131199" y="25099"/>
                    </a:cubicBezTo>
                    <a:cubicBezTo>
                      <a:pt x="131234" y="24356"/>
                      <a:pt x="131136" y="23612"/>
                      <a:pt x="130894" y="22913"/>
                    </a:cubicBezTo>
                    <a:cubicBezTo>
                      <a:pt x="130634" y="22151"/>
                      <a:pt x="130231" y="21452"/>
                      <a:pt x="129711" y="20834"/>
                    </a:cubicBezTo>
                    <a:cubicBezTo>
                      <a:pt x="130138" y="20755"/>
                      <a:pt x="130567" y="20716"/>
                      <a:pt x="130993" y="20716"/>
                    </a:cubicBezTo>
                    <a:close/>
                    <a:moveTo>
                      <a:pt x="84143" y="20805"/>
                    </a:moveTo>
                    <a:cubicBezTo>
                      <a:pt x="86076" y="20805"/>
                      <a:pt x="87948" y="21602"/>
                      <a:pt x="89290" y="23047"/>
                    </a:cubicBezTo>
                    <a:cubicBezTo>
                      <a:pt x="90627" y="21607"/>
                      <a:pt x="92501" y="20806"/>
                      <a:pt x="94436" y="20806"/>
                    </a:cubicBezTo>
                    <a:cubicBezTo>
                      <a:pt x="94861" y="20806"/>
                      <a:pt x="95289" y="20845"/>
                      <a:pt x="95715" y="20924"/>
                    </a:cubicBezTo>
                    <a:cubicBezTo>
                      <a:pt x="94720" y="22106"/>
                      <a:pt x="94138" y="23603"/>
                      <a:pt x="94219" y="25198"/>
                    </a:cubicBezTo>
                    <a:cubicBezTo>
                      <a:pt x="92977" y="23894"/>
                      <a:pt x="91209" y="23056"/>
                      <a:pt x="89341" y="23056"/>
                    </a:cubicBezTo>
                    <a:cubicBezTo>
                      <a:pt x="89321" y="23056"/>
                      <a:pt x="89301" y="23056"/>
                      <a:pt x="89281" y="23056"/>
                    </a:cubicBezTo>
                    <a:cubicBezTo>
                      <a:pt x="89262" y="23056"/>
                      <a:pt x="89242" y="23056"/>
                      <a:pt x="89222" y="23056"/>
                    </a:cubicBezTo>
                    <a:cubicBezTo>
                      <a:pt x="87362" y="23056"/>
                      <a:pt x="85595" y="23894"/>
                      <a:pt x="84353" y="25198"/>
                    </a:cubicBezTo>
                    <a:cubicBezTo>
                      <a:pt x="84434" y="23612"/>
                      <a:pt x="83851" y="22106"/>
                      <a:pt x="82866" y="20924"/>
                    </a:cubicBezTo>
                    <a:lnTo>
                      <a:pt x="82857" y="20924"/>
                    </a:lnTo>
                    <a:cubicBezTo>
                      <a:pt x="83285" y="20844"/>
                      <a:pt x="83716" y="20805"/>
                      <a:pt x="84143" y="20805"/>
                    </a:cubicBezTo>
                    <a:close/>
                    <a:moveTo>
                      <a:pt x="60510" y="20908"/>
                    </a:moveTo>
                    <a:cubicBezTo>
                      <a:pt x="62444" y="20908"/>
                      <a:pt x="64322" y="21705"/>
                      <a:pt x="65662" y="23155"/>
                    </a:cubicBezTo>
                    <a:cubicBezTo>
                      <a:pt x="65642" y="23155"/>
                      <a:pt x="65622" y="23155"/>
                      <a:pt x="65602" y="23155"/>
                    </a:cubicBezTo>
                    <a:cubicBezTo>
                      <a:pt x="63720" y="23155"/>
                      <a:pt x="61965" y="23989"/>
                      <a:pt x="60724" y="25287"/>
                    </a:cubicBezTo>
                    <a:lnTo>
                      <a:pt x="60724" y="25287"/>
                    </a:lnTo>
                    <a:cubicBezTo>
                      <a:pt x="60769" y="24543"/>
                      <a:pt x="60662" y="23809"/>
                      <a:pt x="60429" y="23110"/>
                    </a:cubicBezTo>
                    <a:cubicBezTo>
                      <a:pt x="60160" y="22348"/>
                      <a:pt x="59766" y="21641"/>
                      <a:pt x="59246" y="21022"/>
                    </a:cubicBezTo>
                    <a:cubicBezTo>
                      <a:pt x="59667" y="20945"/>
                      <a:pt x="60090" y="20908"/>
                      <a:pt x="60510" y="20908"/>
                    </a:cubicBezTo>
                    <a:close/>
                    <a:moveTo>
                      <a:pt x="47505" y="20905"/>
                    </a:moveTo>
                    <a:cubicBezTo>
                      <a:pt x="47929" y="20905"/>
                      <a:pt x="48356" y="20943"/>
                      <a:pt x="48780" y="21022"/>
                    </a:cubicBezTo>
                    <a:cubicBezTo>
                      <a:pt x="48251" y="21641"/>
                      <a:pt x="47848" y="22348"/>
                      <a:pt x="47579" y="23119"/>
                    </a:cubicBezTo>
                    <a:lnTo>
                      <a:pt x="47597" y="23110"/>
                    </a:lnTo>
                    <a:lnTo>
                      <a:pt x="47597" y="23110"/>
                    </a:lnTo>
                    <a:cubicBezTo>
                      <a:pt x="47355" y="23809"/>
                      <a:pt x="47257" y="24544"/>
                      <a:pt x="47293" y="25287"/>
                    </a:cubicBezTo>
                    <a:cubicBezTo>
                      <a:pt x="46045" y="23977"/>
                      <a:pt x="44274" y="23146"/>
                      <a:pt x="42394" y="23146"/>
                    </a:cubicBezTo>
                    <a:cubicBezTo>
                      <a:pt x="42384" y="23146"/>
                      <a:pt x="42374" y="23146"/>
                      <a:pt x="42364" y="23146"/>
                    </a:cubicBezTo>
                    <a:cubicBezTo>
                      <a:pt x="43709" y="21706"/>
                      <a:pt x="45577" y="20905"/>
                      <a:pt x="47505" y="20905"/>
                    </a:cubicBezTo>
                    <a:close/>
                    <a:moveTo>
                      <a:pt x="107673" y="20708"/>
                    </a:moveTo>
                    <a:cubicBezTo>
                      <a:pt x="109600" y="20708"/>
                      <a:pt x="111466" y="21504"/>
                      <a:pt x="112812" y="22949"/>
                    </a:cubicBezTo>
                    <a:cubicBezTo>
                      <a:pt x="112802" y="22949"/>
                      <a:pt x="112793" y="22949"/>
                      <a:pt x="112783" y="22949"/>
                    </a:cubicBezTo>
                    <a:cubicBezTo>
                      <a:pt x="110787" y="22949"/>
                      <a:pt x="108908" y="23888"/>
                      <a:pt x="107659" y="25341"/>
                    </a:cubicBezTo>
                    <a:cubicBezTo>
                      <a:pt x="107785" y="23675"/>
                      <a:pt x="107184" y="22098"/>
                      <a:pt x="106136" y="20888"/>
                    </a:cubicBezTo>
                    <a:lnTo>
                      <a:pt x="106136" y="20879"/>
                    </a:lnTo>
                    <a:cubicBezTo>
                      <a:pt x="106647" y="20764"/>
                      <a:pt x="107162" y="20708"/>
                      <a:pt x="107673" y="20708"/>
                    </a:cubicBezTo>
                    <a:close/>
                    <a:moveTo>
                      <a:pt x="13652" y="21003"/>
                    </a:moveTo>
                    <a:cubicBezTo>
                      <a:pt x="15588" y="21003"/>
                      <a:pt x="17463" y="21806"/>
                      <a:pt x="18807" y="23253"/>
                    </a:cubicBezTo>
                    <a:cubicBezTo>
                      <a:pt x="18787" y="23253"/>
                      <a:pt x="18768" y="23253"/>
                      <a:pt x="18748" y="23253"/>
                    </a:cubicBezTo>
                    <a:cubicBezTo>
                      <a:pt x="16879" y="23253"/>
                      <a:pt x="15111" y="24092"/>
                      <a:pt x="13870" y="25395"/>
                    </a:cubicBezTo>
                    <a:cubicBezTo>
                      <a:pt x="13951" y="23809"/>
                      <a:pt x="13368" y="22313"/>
                      <a:pt x="12382" y="21130"/>
                    </a:cubicBezTo>
                    <a:lnTo>
                      <a:pt x="12374" y="21121"/>
                    </a:lnTo>
                    <a:cubicBezTo>
                      <a:pt x="12799" y="21042"/>
                      <a:pt x="13227" y="21003"/>
                      <a:pt x="13652" y="21003"/>
                    </a:cubicBezTo>
                    <a:close/>
                    <a:moveTo>
                      <a:pt x="23953" y="21003"/>
                    </a:moveTo>
                    <a:cubicBezTo>
                      <a:pt x="24378" y="21003"/>
                      <a:pt x="24806" y="21042"/>
                      <a:pt x="25232" y="21121"/>
                    </a:cubicBezTo>
                    <a:cubicBezTo>
                      <a:pt x="24237" y="22304"/>
                      <a:pt x="23655" y="23800"/>
                      <a:pt x="23744" y="25395"/>
                    </a:cubicBezTo>
                    <a:cubicBezTo>
                      <a:pt x="22494" y="24092"/>
                      <a:pt x="20726" y="23253"/>
                      <a:pt x="18866" y="23253"/>
                    </a:cubicBezTo>
                    <a:cubicBezTo>
                      <a:pt x="18846" y="23253"/>
                      <a:pt x="18827" y="23253"/>
                      <a:pt x="18807" y="23253"/>
                    </a:cubicBezTo>
                    <a:cubicBezTo>
                      <a:pt x="20144" y="21806"/>
                      <a:pt x="22018" y="21003"/>
                      <a:pt x="23953" y="21003"/>
                    </a:cubicBezTo>
                    <a:close/>
                    <a:moveTo>
                      <a:pt x="37173" y="20910"/>
                    </a:moveTo>
                    <a:cubicBezTo>
                      <a:pt x="39106" y="20910"/>
                      <a:pt x="40979" y="21706"/>
                      <a:pt x="42328" y="23155"/>
                    </a:cubicBezTo>
                    <a:cubicBezTo>
                      <a:pt x="42310" y="23155"/>
                      <a:pt x="42291" y="23155"/>
                      <a:pt x="42273" y="23155"/>
                    </a:cubicBezTo>
                    <a:cubicBezTo>
                      <a:pt x="40286" y="23155"/>
                      <a:pt x="38419" y="24100"/>
                      <a:pt x="37176" y="25538"/>
                    </a:cubicBezTo>
                    <a:cubicBezTo>
                      <a:pt x="37302" y="23881"/>
                      <a:pt x="36701" y="22304"/>
                      <a:pt x="35653" y="21076"/>
                    </a:cubicBezTo>
                    <a:cubicBezTo>
                      <a:pt x="36158" y="20965"/>
                      <a:pt x="36668" y="20910"/>
                      <a:pt x="37173" y="20910"/>
                    </a:cubicBezTo>
                    <a:close/>
                    <a:moveTo>
                      <a:pt x="124477" y="18862"/>
                    </a:moveTo>
                    <a:cubicBezTo>
                      <a:pt x="127059" y="18862"/>
                      <a:pt x="129640" y="20235"/>
                      <a:pt x="130536" y="22985"/>
                    </a:cubicBezTo>
                    <a:cubicBezTo>
                      <a:pt x="130751" y="23666"/>
                      <a:pt x="130867" y="24373"/>
                      <a:pt x="130867" y="25090"/>
                    </a:cubicBezTo>
                    <a:cubicBezTo>
                      <a:pt x="130388" y="24985"/>
                      <a:pt x="129906" y="24934"/>
                      <a:pt x="129426" y="24934"/>
                    </a:cubicBezTo>
                    <a:cubicBezTo>
                      <a:pt x="127574" y="24934"/>
                      <a:pt x="125776" y="25700"/>
                      <a:pt x="124487" y="27089"/>
                    </a:cubicBezTo>
                    <a:cubicBezTo>
                      <a:pt x="123206" y="25709"/>
                      <a:pt x="121414" y="24929"/>
                      <a:pt x="119532" y="24929"/>
                    </a:cubicBezTo>
                    <a:cubicBezTo>
                      <a:pt x="119048" y="24929"/>
                      <a:pt x="118564" y="24983"/>
                      <a:pt x="118089" y="25090"/>
                    </a:cubicBezTo>
                    <a:cubicBezTo>
                      <a:pt x="118089" y="24373"/>
                      <a:pt x="118197" y="23666"/>
                      <a:pt x="118412" y="22985"/>
                    </a:cubicBezTo>
                    <a:cubicBezTo>
                      <a:pt x="119308" y="20237"/>
                      <a:pt x="121893" y="18862"/>
                      <a:pt x="124477" y="18862"/>
                    </a:cubicBezTo>
                    <a:close/>
                    <a:moveTo>
                      <a:pt x="77632" y="18956"/>
                    </a:moveTo>
                    <a:cubicBezTo>
                      <a:pt x="80806" y="18956"/>
                      <a:pt x="83981" y="21032"/>
                      <a:pt x="84022" y="25189"/>
                    </a:cubicBezTo>
                    <a:cubicBezTo>
                      <a:pt x="83548" y="25087"/>
                      <a:pt x="83071" y="25037"/>
                      <a:pt x="82597" y="25037"/>
                    </a:cubicBezTo>
                    <a:cubicBezTo>
                      <a:pt x="80739" y="25037"/>
                      <a:pt x="78934" y="25804"/>
                      <a:pt x="77642" y="27196"/>
                    </a:cubicBezTo>
                    <a:cubicBezTo>
                      <a:pt x="76360" y="25816"/>
                      <a:pt x="74568" y="25037"/>
                      <a:pt x="72687" y="25037"/>
                    </a:cubicBezTo>
                    <a:cubicBezTo>
                      <a:pt x="72203" y="25037"/>
                      <a:pt x="71719" y="25090"/>
                      <a:pt x="71244" y="25189"/>
                    </a:cubicBezTo>
                    <a:cubicBezTo>
                      <a:pt x="71280" y="21035"/>
                      <a:pt x="74456" y="18956"/>
                      <a:pt x="77632" y="18956"/>
                    </a:cubicBezTo>
                    <a:close/>
                    <a:moveTo>
                      <a:pt x="100947" y="18956"/>
                    </a:moveTo>
                    <a:cubicBezTo>
                      <a:pt x="104121" y="18956"/>
                      <a:pt x="107295" y="21032"/>
                      <a:pt x="107337" y="25187"/>
                    </a:cubicBezTo>
                    <a:lnTo>
                      <a:pt x="107337" y="25187"/>
                    </a:lnTo>
                    <a:cubicBezTo>
                      <a:pt x="106865" y="25086"/>
                      <a:pt x="106389" y="25037"/>
                      <a:pt x="105917" y="25037"/>
                    </a:cubicBezTo>
                    <a:cubicBezTo>
                      <a:pt x="104054" y="25037"/>
                      <a:pt x="102249" y="25804"/>
                      <a:pt x="100957" y="27196"/>
                    </a:cubicBezTo>
                    <a:cubicBezTo>
                      <a:pt x="99676" y="25816"/>
                      <a:pt x="97883" y="25037"/>
                      <a:pt x="96002" y="25037"/>
                    </a:cubicBezTo>
                    <a:cubicBezTo>
                      <a:pt x="95518" y="25037"/>
                      <a:pt x="95034" y="25090"/>
                      <a:pt x="94559" y="25189"/>
                    </a:cubicBezTo>
                    <a:cubicBezTo>
                      <a:pt x="94595" y="21035"/>
                      <a:pt x="97771" y="18956"/>
                      <a:pt x="100947" y="18956"/>
                    </a:cubicBezTo>
                    <a:close/>
                    <a:moveTo>
                      <a:pt x="53993" y="19061"/>
                    </a:moveTo>
                    <a:cubicBezTo>
                      <a:pt x="56574" y="19061"/>
                      <a:pt x="59156" y="20434"/>
                      <a:pt x="60052" y="23182"/>
                    </a:cubicBezTo>
                    <a:lnTo>
                      <a:pt x="60070" y="23173"/>
                    </a:lnTo>
                    <a:cubicBezTo>
                      <a:pt x="60285" y="23854"/>
                      <a:pt x="60393" y="24562"/>
                      <a:pt x="60402" y="25278"/>
                    </a:cubicBezTo>
                    <a:cubicBezTo>
                      <a:pt x="59927" y="25177"/>
                      <a:pt x="59448" y="25127"/>
                      <a:pt x="58973" y="25127"/>
                    </a:cubicBezTo>
                    <a:cubicBezTo>
                      <a:pt x="57110" y="25127"/>
                      <a:pt x="55305" y="25893"/>
                      <a:pt x="54013" y="27286"/>
                    </a:cubicBezTo>
                    <a:cubicBezTo>
                      <a:pt x="52732" y="25906"/>
                      <a:pt x="50939" y="25126"/>
                      <a:pt x="49058" y="25126"/>
                    </a:cubicBezTo>
                    <a:cubicBezTo>
                      <a:pt x="48574" y="25126"/>
                      <a:pt x="48090" y="25171"/>
                      <a:pt x="47615" y="25278"/>
                    </a:cubicBezTo>
                    <a:cubicBezTo>
                      <a:pt x="47615" y="24562"/>
                      <a:pt x="47732" y="23854"/>
                      <a:pt x="47947" y="23173"/>
                    </a:cubicBezTo>
                    <a:cubicBezTo>
                      <a:pt x="48838" y="20432"/>
                      <a:pt x="51415" y="19061"/>
                      <a:pt x="53993" y="19061"/>
                    </a:cubicBezTo>
                    <a:close/>
                    <a:moveTo>
                      <a:pt x="7148" y="19155"/>
                    </a:moveTo>
                    <a:cubicBezTo>
                      <a:pt x="10323" y="19155"/>
                      <a:pt x="13498" y="21234"/>
                      <a:pt x="13538" y="25395"/>
                    </a:cubicBezTo>
                    <a:cubicBezTo>
                      <a:pt x="13060" y="25290"/>
                      <a:pt x="12577" y="25239"/>
                      <a:pt x="12098" y="25239"/>
                    </a:cubicBezTo>
                    <a:cubicBezTo>
                      <a:pt x="10244" y="25239"/>
                      <a:pt x="8445" y="26005"/>
                      <a:pt x="7150" y="27393"/>
                    </a:cubicBezTo>
                    <a:cubicBezTo>
                      <a:pt x="5868" y="26013"/>
                      <a:pt x="4076" y="25234"/>
                      <a:pt x="2194" y="25234"/>
                    </a:cubicBezTo>
                    <a:cubicBezTo>
                      <a:pt x="1711" y="25234"/>
                      <a:pt x="1227" y="25287"/>
                      <a:pt x="752" y="25395"/>
                    </a:cubicBezTo>
                    <a:cubicBezTo>
                      <a:pt x="792" y="21236"/>
                      <a:pt x="3970" y="19155"/>
                      <a:pt x="7148" y="19155"/>
                    </a:cubicBezTo>
                    <a:close/>
                    <a:moveTo>
                      <a:pt x="30463" y="19158"/>
                    </a:moveTo>
                    <a:cubicBezTo>
                      <a:pt x="33636" y="19158"/>
                      <a:pt x="36811" y="21236"/>
                      <a:pt x="36854" y="25391"/>
                    </a:cubicBezTo>
                    <a:lnTo>
                      <a:pt x="36854" y="25391"/>
                    </a:lnTo>
                    <a:cubicBezTo>
                      <a:pt x="36379" y="25289"/>
                      <a:pt x="35901" y="25239"/>
                      <a:pt x="35426" y="25239"/>
                    </a:cubicBezTo>
                    <a:cubicBezTo>
                      <a:pt x="33569" y="25239"/>
                      <a:pt x="31771" y="26005"/>
                      <a:pt x="30483" y="27393"/>
                    </a:cubicBezTo>
                    <a:cubicBezTo>
                      <a:pt x="29201" y="26022"/>
                      <a:pt x="27409" y="25234"/>
                      <a:pt x="25528" y="25234"/>
                    </a:cubicBezTo>
                    <a:cubicBezTo>
                      <a:pt x="25044" y="25234"/>
                      <a:pt x="24560" y="25287"/>
                      <a:pt x="24085" y="25395"/>
                    </a:cubicBezTo>
                    <a:cubicBezTo>
                      <a:pt x="24116" y="21237"/>
                      <a:pt x="27288" y="19158"/>
                      <a:pt x="30463" y="19158"/>
                    </a:cubicBezTo>
                    <a:close/>
                    <a:moveTo>
                      <a:pt x="129616" y="25309"/>
                    </a:moveTo>
                    <a:cubicBezTo>
                      <a:pt x="130046" y="25309"/>
                      <a:pt x="130480" y="25349"/>
                      <a:pt x="130912" y="25431"/>
                    </a:cubicBezTo>
                    <a:cubicBezTo>
                      <a:pt x="129908" y="26605"/>
                      <a:pt x="129326" y="28110"/>
                      <a:pt x="129415" y="29696"/>
                    </a:cubicBezTo>
                    <a:lnTo>
                      <a:pt x="129415" y="29705"/>
                    </a:lnTo>
                    <a:cubicBezTo>
                      <a:pt x="128174" y="28393"/>
                      <a:pt x="126407" y="27563"/>
                      <a:pt x="124538" y="27563"/>
                    </a:cubicBezTo>
                    <a:cubicBezTo>
                      <a:pt x="124518" y="27563"/>
                      <a:pt x="124498" y="27563"/>
                      <a:pt x="124478" y="27563"/>
                    </a:cubicBezTo>
                    <a:cubicBezTo>
                      <a:pt x="124459" y="27563"/>
                      <a:pt x="124439" y="27563"/>
                      <a:pt x="124419" y="27563"/>
                    </a:cubicBezTo>
                    <a:cubicBezTo>
                      <a:pt x="122559" y="27563"/>
                      <a:pt x="120791" y="28402"/>
                      <a:pt x="119550" y="29705"/>
                    </a:cubicBezTo>
                    <a:cubicBezTo>
                      <a:pt x="119631" y="28110"/>
                      <a:pt x="119048" y="26605"/>
                      <a:pt x="118054" y="25431"/>
                    </a:cubicBezTo>
                    <a:cubicBezTo>
                      <a:pt x="118485" y="25349"/>
                      <a:pt x="118919" y="25309"/>
                      <a:pt x="119350" y="25309"/>
                    </a:cubicBezTo>
                    <a:cubicBezTo>
                      <a:pt x="121279" y="25309"/>
                      <a:pt x="123147" y="26111"/>
                      <a:pt x="124487" y="27554"/>
                    </a:cubicBezTo>
                    <a:cubicBezTo>
                      <a:pt x="125820" y="26111"/>
                      <a:pt x="127687" y="25309"/>
                      <a:pt x="129616" y="25309"/>
                    </a:cubicBezTo>
                    <a:close/>
                    <a:moveTo>
                      <a:pt x="48849" y="25510"/>
                    </a:moveTo>
                    <a:cubicBezTo>
                      <a:pt x="50784" y="25510"/>
                      <a:pt x="52659" y="26313"/>
                      <a:pt x="54004" y="27760"/>
                    </a:cubicBezTo>
                    <a:lnTo>
                      <a:pt x="54004" y="27760"/>
                    </a:lnTo>
                    <a:cubicBezTo>
                      <a:pt x="54001" y="27760"/>
                      <a:pt x="53998" y="27761"/>
                      <a:pt x="53995" y="27761"/>
                    </a:cubicBezTo>
                    <a:cubicBezTo>
                      <a:pt x="53975" y="27760"/>
                      <a:pt x="53956" y="27760"/>
                      <a:pt x="53936" y="27760"/>
                    </a:cubicBezTo>
                    <a:cubicBezTo>
                      <a:pt x="52067" y="27760"/>
                      <a:pt x="50308" y="28599"/>
                      <a:pt x="49058" y="29902"/>
                    </a:cubicBezTo>
                    <a:cubicBezTo>
                      <a:pt x="49138" y="28307"/>
                      <a:pt x="48565" y="26811"/>
                      <a:pt x="47561" y="25628"/>
                    </a:cubicBezTo>
                    <a:lnTo>
                      <a:pt x="47570" y="25628"/>
                    </a:lnTo>
                    <a:cubicBezTo>
                      <a:pt x="47996" y="25549"/>
                      <a:pt x="48424" y="25510"/>
                      <a:pt x="48849" y="25510"/>
                    </a:cubicBezTo>
                    <a:close/>
                    <a:moveTo>
                      <a:pt x="59145" y="25510"/>
                    </a:moveTo>
                    <a:cubicBezTo>
                      <a:pt x="59569" y="25510"/>
                      <a:pt x="59996" y="25549"/>
                      <a:pt x="60420" y="25628"/>
                    </a:cubicBezTo>
                    <a:cubicBezTo>
                      <a:pt x="59434" y="26811"/>
                      <a:pt x="58852" y="28307"/>
                      <a:pt x="58932" y="29902"/>
                    </a:cubicBezTo>
                    <a:cubicBezTo>
                      <a:pt x="57691" y="28599"/>
                      <a:pt x="55923" y="27760"/>
                      <a:pt x="54054" y="27760"/>
                    </a:cubicBezTo>
                    <a:cubicBezTo>
                      <a:pt x="54037" y="27760"/>
                      <a:pt x="54021" y="27760"/>
                      <a:pt x="54004" y="27760"/>
                    </a:cubicBezTo>
                    <a:lnTo>
                      <a:pt x="54004" y="27760"/>
                    </a:lnTo>
                    <a:cubicBezTo>
                      <a:pt x="55341" y="26313"/>
                      <a:pt x="57215" y="25510"/>
                      <a:pt x="59145" y="25510"/>
                    </a:cubicBezTo>
                    <a:close/>
                    <a:moveTo>
                      <a:pt x="25317" y="25617"/>
                    </a:moveTo>
                    <a:cubicBezTo>
                      <a:pt x="27250" y="25617"/>
                      <a:pt x="29122" y="26414"/>
                      <a:pt x="30465" y="27859"/>
                    </a:cubicBezTo>
                    <a:cubicBezTo>
                      <a:pt x="30445" y="27859"/>
                      <a:pt x="30425" y="27859"/>
                      <a:pt x="30406" y="27859"/>
                    </a:cubicBezTo>
                    <a:cubicBezTo>
                      <a:pt x="28537" y="27859"/>
                      <a:pt x="26769" y="28697"/>
                      <a:pt x="25528" y="30001"/>
                    </a:cubicBezTo>
                    <a:cubicBezTo>
                      <a:pt x="25608" y="28415"/>
                      <a:pt x="25026" y="26909"/>
                      <a:pt x="24031" y="25735"/>
                    </a:cubicBezTo>
                    <a:cubicBezTo>
                      <a:pt x="24460" y="25656"/>
                      <a:pt x="24890" y="25617"/>
                      <a:pt x="25317" y="25617"/>
                    </a:cubicBezTo>
                    <a:close/>
                    <a:moveTo>
                      <a:pt x="106136" y="30079"/>
                    </a:moveTo>
                    <a:cubicBezTo>
                      <a:pt x="106135" y="30079"/>
                      <a:pt x="106135" y="30080"/>
                      <a:pt x="106134" y="30080"/>
                    </a:cubicBezTo>
                    <a:lnTo>
                      <a:pt x="106134" y="30080"/>
                    </a:lnTo>
                    <a:lnTo>
                      <a:pt x="106136" y="30081"/>
                    </a:lnTo>
                    <a:cubicBezTo>
                      <a:pt x="106136" y="30081"/>
                      <a:pt x="106136" y="30080"/>
                      <a:pt x="106136" y="30079"/>
                    </a:cubicBezTo>
                    <a:close/>
                    <a:moveTo>
                      <a:pt x="70806" y="20919"/>
                    </a:moveTo>
                    <a:cubicBezTo>
                      <a:pt x="71297" y="20919"/>
                      <a:pt x="71792" y="20971"/>
                      <a:pt x="72283" y="21076"/>
                    </a:cubicBezTo>
                    <a:cubicBezTo>
                      <a:pt x="71289" y="22322"/>
                      <a:pt x="70742" y="23908"/>
                      <a:pt x="70939" y="25574"/>
                    </a:cubicBezTo>
                    <a:cubicBezTo>
                      <a:pt x="71446" y="25463"/>
                      <a:pt x="71957" y="25408"/>
                      <a:pt x="72464" y="25408"/>
                    </a:cubicBezTo>
                    <a:cubicBezTo>
                      <a:pt x="74404" y="25408"/>
                      <a:pt x="76283" y="26206"/>
                      <a:pt x="77633" y="27662"/>
                    </a:cubicBezTo>
                    <a:cubicBezTo>
                      <a:pt x="78968" y="26216"/>
                      <a:pt x="80838" y="25420"/>
                      <a:pt x="82771" y="25420"/>
                    </a:cubicBezTo>
                    <a:cubicBezTo>
                      <a:pt x="83199" y="25420"/>
                      <a:pt x="83629" y="25459"/>
                      <a:pt x="84057" y="25538"/>
                    </a:cubicBezTo>
                    <a:cubicBezTo>
                      <a:pt x="83063" y="26721"/>
                      <a:pt x="82480" y="28218"/>
                      <a:pt x="82570" y="29813"/>
                    </a:cubicBezTo>
                    <a:cubicBezTo>
                      <a:pt x="81320" y="28509"/>
                      <a:pt x="79561" y="27671"/>
                      <a:pt x="77692" y="27671"/>
                    </a:cubicBezTo>
                    <a:cubicBezTo>
                      <a:pt x="77672" y="27671"/>
                      <a:pt x="77653" y="27671"/>
                      <a:pt x="77633" y="27671"/>
                    </a:cubicBezTo>
                    <a:cubicBezTo>
                      <a:pt x="77615" y="27671"/>
                      <a:pt x="77597" y="27671"/>
                      <a:pt x="77578" y="27671"/>
                    </a:cubicBezTo>
                    <a:cubicBezTo>
                      <a:pt x="75520" y="27671"/>
                      <a:pt x="73598" y="28679"/>
                      <a:pt x="72346" y="30207"/>
                    </a:cubicBezTo>
                    <a:cubicBezTo>
                      <a:pt x="72748" y="26485"/>
                      <a:pt x="69425" y="23164"/>
                      <a:pt x="65706" y="23164"/>
                    </a:cubicBezTo>
                    <a:cubicBezTo>
                      <a:pt x="65691" y="23164"/>
                      <a:pt x="65677" y="23164"/>
                      <a:pt x="65662" y="23164"/>
                    </a:cubicBezTo>
                    <a:cubicBezTo>
                      <a:pt x="67004" y="21714"/>
                      <a:pt x="68876" y="20919"/>
                      <a:pt x="70806" y="20919"/>
                    </a:cubicBezTo>
                    <a:close/>
                    <a:moveTo>
                      <a:pt x="35617" y="25606"/>
                    </a:moveTo>
                    <a:cubicBezTo>
                      <a:pt x="36076" y="25606"/>
                      <a:pt x="36538" y="25652"/>
                      <a:pt x="36997" y="25744"/>
                    </a:cubicBezTo>
                    <a:cubicBezTo>
                      <a:pt x="35993" y="26999"/>
                      <a:pt x="35447" y="28594"/>
                      <a:pt x="35644" y="30269"/>
                    </a:cubicBezTo>
                    <a:cubicBezTo>
                      <a:pt x="34392" y="28813"/>
                      <a:pt x="32516" y="27859"/>
                      <a:pt x="30520" y="27859"/>
                    </a:cubicBezTo>
                    <a:cubicBezTo>
                      <a:pt x="30502" y="27859"/>
                      <a:pt x="30483" y="27859"/>
                      <a:pt x="30465" y="27859"/>
                    </a:cubicBezTo>
                    <a:cubicBezTo>
                      <a:pt x="31804" y="26411"/>
                      <a:pt x="33682" y="25606"/>
                      <a:pt x="35617" y="25606"/>
                    </a:cubicBezTo>
                    <a:close/>
                    <a:moveTo>
                      <a:pt x="112816" y="23451"/>
                    </a:moveTo>
                    <a:cubicBezTo>
                      <a:pt x="115993" y="23451"/>
                      <a:pt x="119169" y="25529"/>
                      <a:pt x="119209" y="29687"/>
                    </a:cubicBezTo>
                    <a:cubicBezTo>
                      <a:pt x="118736" y="29585"/>
                      <a:pt x="118259" y="29535"/>
                      <a:pt x="117784" y="29535"/>
                    </a:cubicBezTo>
                    <a:cubicBezTo>
                      <a:pt x="115923" y="29535"/>
                      <a:pt x="114113" y="30302"/>
                      <a:pt x="112821" y="31694"/>
                    </a:cubicBezTo>
                    <a:cubicBezTo>
                      <a:pt x="111539" y="30314"/>
                      <a:pt x="109747" y="29535"/>
                      <a:pt x="107865" y="29535"/>
                    </a:cubicBezTo>
                    <a:cubicBezTo>
                      <a:pt x="107382" y="29535"/>
                      <a:pt x="106898" y="29588"/>
                      <a:pt x="106423" y="29687"/>
                    </a:cubicBezTo>
                    <a:cubicBezTo>
                      <a:pt x="106463" y="25529"/>
                      <a:pt x="109640" y="23451"/>
                      <a:pt x="112816" y="23451"/>
                    </a:cubicBezTo>
                    <a:close/>
                    <a:moveTo>
                      <a:pt x="136139" y="23455"/>
                    </a:moveTo>
                    <a:cubicBezTo>
                      <a:pt x="139311" y="23455"/>
                      <a:pt x="142484" y="25532"/>
                      <a:pt x="142525" y="29687"/>
                    </a:cubicBezTo>
                    <a:lnTo>
                      <a:pt x="142534" y="29696"/>
                    </a:lnTo>
                    <a:cubicBezTo>
                      <a:pt x="142055" y="29591"/>
                      <a:pt x="141572" y="29540"/>
                      <a:pt x="141093" y="29540"/>
                    </a:cubicBezTo>
                    <a:cubicBezTo>
                      <a:pt x="139240" y="29540"/>
                      <a:pt x="137441" y="30306"/>
                      <a:pt x="136145" y="31694"/>
                    </a:cubicBezTo>
                    <a:cubicBezTo>
                      <a:pt x="134872" y="30323"/>
                      <a:pt x="133071" y="29535"/>
                      <a:pt x="131199" y="29535"/>
                    </a:cubicBezTo>
                    <a:cubicBezTo>
                      <a:pt x="130715" y="29535"/>
                      <a:pt x="130231" y="29588"/>
                      <a:pt x="129756" y="29696"/>
                    </a:cubicBezTo>
                    <a:cubicBezTo>
                      <a:pt x="129787" y="25536"/>
                      <a:pt x="132963" y="23455"/>
                      <a:pt x="136139" y="23455"/>
                    </a:cubicBezTo>
                    <a:close/>
                    <a:moveTo>
                      <a:pt x="89290" y="23558"/>
                    </a:moveTo>
                    <a:cubicBezTo>
                      <a:pt x="92466" y="23558"/>
                      <a:pt x="95642" y="25636"/>
                      <a:pt x="95679" y="29793"/>
                    </a:cubicBezTo>
                    <a:lnTo>
                      <a:pt x="95679" y="29793"/>
                    </a:lnTo>
                    <a:cubicBezTo>
                      <a:pt x="95207" y="29692"/>
                      <a:pt x="94732" y="29643"/>
                      <a:pt x="94260" y="29643"/>
                    </a:cubicBezTo>
                    <a:cubicBezTo>
                      <a:pt x="92399" y="29643"/>
                      <a:pt x="90599" y="30409"/>
                      <a:pt x="89299" y="31802"/>
                    </a:cubicBezTo>
                    <a:cubicBezTo>
                      <a:pt x="88018" y="30422"/>
                      <a:pt x="86226" y="29642"/>
                      <a:pt x="84344" y="29642"/>
                    </a:cubicBezTo>
                    <a:cubicBezTo>
                      <a:pt x="83860" y="29642"/>
                      <a:pt x="83376" y="29696"/>
                      <a:pt x="82902" y="29795"/>
                    </a:cubicBezTo>
                    <a:cubicBezTo>
                      <a:pt x="82937" y="25637"/>
                      <a:pt x="86114" y="23558"/>
                      <a:pt x="89290" y="23558"/>
                    </a:cubicBezTo>
                    <a:close/>
                    <a:moveTo>
                      <a:pt x="65666" y="23648"/>
                    </a:moveTo>
                    <a:cubicBezTo>
                      <a:pt x="68843" y="23648"/>
                      <a:pt x="72019" y="25727"/>
                      <a:pt x="72059" y="29884"/>
                    </a:cubicBezTo>
                    <a:cubicBezTo>
                      <a:pt x="71580" y="29779"/>
                      <a:pt x="71096" y="29728"/>
                      <a:pt x="70615" y="29728"/>
                    </a:cubicBezTo>
                    <a:cubicBezTo>
                      <a:pt x="68761" y="29728"/>
                      <a:pt x="66961" y="30492"/>
                      <a:pt x="65666" y="31886"/>
                    </a:cubicBezTo>
                    <a:lnTo>
                      <a:pt x="65666" y="31886"/>
                    </a:lnTo>
                    <a:cubicBezTo>
                      <a:pt x="64392" y="30517"/>
                      <a:pt x="62615" y="29732"/>
                      <a:pt x="60747" y="29732"/>
                    </a:cubicBezTo>
                    <a:cubicBezTo>
                      <a:pt x="60737" y="29732"/>
                      <a:pt x="60726" y="29732"/>
                      <a:pt x="60715" y="29732"/>
                    </a:cubicBezTo>
                    <a:cubicBezTo>
                      <a:pt x="60231" y="29732"/>
                      <a:pt x="59748" y="29777"/>
                      <a:pt x="59273" y="29884"/>
                    </a:cubicBezTo>
                    <a:cubicBezTo>
                      <a:pt x="59313" y="25727"/>
                      <a:pt x="62490" y="23648"/>
                      <a:pt x="65666" y="23648"/>
                    </a:cubicBezTo>
                    <a:close/>
                    <a:moveTo>
                      <a:pt x="42333" y="23656"/>
                    </a:moveTo>
                    <a:cubicBezTo>
                      <a:pt x="45505" y="23656"/>
                      <a:pt x="48680" y="25731"/>
                      <a:pt x="48726" y="29882"/>
                    </a:cubicBezTo>
                    <a:lnTo>
                      <a:pt x="48726" y="29882"/>
                    </a:lnTo>
                    <a:cubicBezTo>
                      <a:pt x="48256" y="29782"/>
                      <a:pt x="47782" y="29732"/>
                      <a:pt x="47311" y="29732"/>
                    </a:cubicBezTo>
                    <a:cubicBezTo>
                      <a:pt x="45452" y="29732"/>
                      <a:pt x="43648" y="30499"/>
                      <a:pt x="42355" y="31891"/>
                    </a:cubicBezTo>
                    <a:cubicBezTo>
                      <a:pt x="41074" y="30511"/>
                      <a:pt x="39282" y="29732"/>
                      <a:pt x="37400" y="29732"/>
                    </a:cubicBezTo>
                    <a:cubicBezTo>
                      <a:pt x="36916" y="29732"/>
                      <a:pt x="36432" y="29777"/>
                      <a:pt x="35958" y="29884"/>
                    </a:cubicBezTo>
                    <a:cubicBezTo>
                      <a:pt x="35989" y="25732"/>
                      <a:pt x="39159" y="23656"/>
                      <a:pt x="42333" y="23656"/>
                    </a:cubicBezTo>
                    <a:close/>
                    <a:moveTo>
                      <a:pt x="18806" y="23760"/>
                    </a:moveTo>
                    <a:cubicBezTo>
                      <a:pt x="21979" y="23760"/>
                      <a:pt x="25151" y="25836"/>
                      <a:pt x="25196" y="29992"/>
                    </a:cubicBezTo>
                    <a:lnTo>
                      <a:pt x="25196" y="29992"/>
                    </a:lnTo>
                    <a:cubicBezTo>
                      <a:pt x="24718" y="29887"/>
                      <a:pt x="24235" y="29836"/>
                      <a:pt x="23756" y="29836"/>
                    </a:cubicBezTo>
                    <a:cubicBezTo>
                      <a:pt x="21903" y="29836"/>
                      <a:pt x="20103" y="30603"/>
                      <a:pt x="18807" y="31999"/>
                    </a:cubicBezTo>
                    <a:cubicBezTo>
                      <a:pt x="17526" y="30619"/>
                      <a:pt x="15734" y="29839"/>
                      <a:pt x="13852" y="29839"/>
                    </a:cubicBezTo>
                    <a:cubicBezTo>
                      <a:pt x="13368" y="29839"/>
                      <a:pt x="12884" y="29893"/>
                      <a:pt x="12409" y="29992"/>
                    </a:cubicBezTo>
                    <a:cubicBezTo>
                      <a:pt x="12454" y="25839"/>
                      <a:pt x="15631" y="23760"/>
                      <a:pt x="18806" y="23760"/>
                    </a:cubicBezTo>
                    <a:close/>
                    <a:moveTo>
                      <a:pt x="117960" y="29918"/>
                    </a:moveTo>
                    <a:cubicBezTo>
                      <a:pt x="118387" y="29918"/>
                      <a:pt x="118817" y="29957"/>
                      <a:pt x="119245" y="30037"/>
                    </a:cubicBezTo>
                    <a:cubicBezTo>
                      <a:pt x="118251" y="31210"/>
                      <a:pt x="117668" y="32716"/>
                      <a:pt x="117758" y="34302"/>
                    </a:cubicBezTo>
                    <a:cubicBezTo>
                      <a:pt x="116514" y="33005"/>
                      <a:pt x="114758" y="32168"/>
                      <a:pt x="112908" y="32168"/>
                    </a:cubicBezTo>
                    <a:cubicBezTo>
                      <a:pt x="112879" y="32168"/>
                      <a:pt x="112850" y="32169"/>
                      <a:pt x="112821" y="32169"/>
                    </a:cubicBezTo>
                    <a:cubicBezTo>
                      <a:pt x="114156" y="30716"/>
                      <a:pt x="116027" y="29918"/>
                      <a:pt x="117960" y="29918"/>
                    </a:cubicBezTo>
                    <a:close/>
                    <a:moveTo>
                      <a:pt x="84139" y="30021"/>
                    </a:moveTo>
                    <a:cubicBezTo>
                      <a:pt x="86073" y="30021"/>
                      <a:pt x="87951" y="30818"/>
                      <a:pt x="89290" y="32268"/>
                    </a:cubicBezTo>
                    <a:lnTo>
                      <a:pt x="89290" y="32268"/>
                    </a:lnTo>
                    <a:cubicBezTo>
                      <a:pt x="89274" y="32267"/>
                      <a:pt x="89257" y="32267"/>
                      <a:pt x="89240" y="32267"/>
                    </a:cubicBezTo>
                    <a:cubicBezTo>
                      <a:pt x="87371" y="32267"/>
                      <a:pt x="85603" y="33106"/>
                      <a:pt x="84362" y="34409"/>
                    </a:cubicBezTo>
                    <a:cubicBezTo>
                      <a:pt x="84443" y="32814"/>
                      <a:pt x="83860" y="31318"/>
                      <a:pt x="82875" y="30135"/>
                    </a:cubicBezTo>
                    <a:cubicBezTo>
                      <a:pt x="83295" y="30058"/>
                      <a:pt x="83719" y="30021"/>
                      <a:pt x="84139" y="30021"/>
                    </a:cubicBezTo>
                    <a:close/>
                    <a:moveTo>
                      <a:pt x="94446" y="30017"/>
                    </a:moveTo>
                    <a:cubicBezTo>
                      <a:pt x="94870" y="30017"/>
                      <a:pt x="95298" y="30056"/>
                      <a:pt x="95724" y="30135"/>
                    </a:cubicBezTo>
                    <a:cubicBezTo>
                      <a:pt x="94729" y="31318"/>
                      <a:pt x="94147" y="32814"/>
                      <a:pt x="94237" y="34409"/>
                    </a:cubicBezTo>
                    <a:cubicBezTo>
                      <a:pt x="92986" y="33106"/>
                      <a:pt x="91227" y="32267"/>
                      <a:pt x="89359" y="32267"/>
                    </a:cubicBezTo>
                    <a:cubicBezTo>
                      <a:pt x="89339" y="32267"/>
                      <a:pt x="89319" y="32267"/>
                      <a:pt x="89299" y="32268"/>
                    </a:cubicBezTo>
                    <a:cubicBezTo>
                      <a:pt x="90637" y="30820"/>
                      <a:pt x="92510" y="30017"/>
                      <a:pt x="94446" y="30017"/>
                    </a:cubicBezTo>
                    <a:close/>
                    <a:moveTo>
                      <a:pt x="47502" y="30107"/>
                    </a:moveTo>
                    <a:cubicBezTo>
                      <a:pt x="47926" y="30107"/>
                      <a:pt x="48354" y="30146"/>
                      <a:pt x="48780" y="30225"/>
                    </a:cubicBezTo>
                    <a:cubicBezTo>
                      <a:pt x="47785" y="31407"/>
                      <a:pt x="47203" y="32913"/>
                      <a:pt x="47284" y="34499"/>
                    </a:cubicBezTo>
                    <a:cubicBezTo>
                      <a:pt x="46042" y="33196"/>
                      <a:pt x="44275" y="32366"/>
                      <a:pt x="42406" y="32366"/>
                    </a:cubicBezTo>
                    <a:cubicBezTo>
                      <a:pt x="42386" y="32366"/>
                      <a:pt x="42366" y="32366"/>
                      <a:pt x="42346" y="32366"/>
                    </a:cubicBezTo>
                    <a:cubicBezTo>
                      <a:pt x="42343" y="32366"/>
                      <a:pt x="42341" y="32366"/>
                      <a:pt x="42338" y="32366"/>
                    </a:cubicBezTo>
                    <a:lnTo>
                      <a:pt x="42338" y="32366"/>
                    </a:lnTo>
                    <a:lnTo>
                      <a:pt x="42355" y="32357"/>
                    </a:lnTo>
                    <a:cubicBezTo>
                      <a:pt x="43693" y="30910"/>
                      <a:pt x="45566" y="30107"/>
                      <a:pt x="47502" y="30107"/>
                    </a:cubicBezTo>
                    <a:close/>
                    <a:moveTo>
                      <a:pt x="106100" y="25400"/>
                    </a:moveTo>
                    <a:cubicBezTo>
                      <a:pt x="106559" y="25400"/>
                      <a:pt x="107021" y="25446"/>
                      <a:pt x="107480" y="25538"/>
                    </a:cubicBezTo>
                    <a:cubicBezTo>
                      <a:pt x="106477" y="26801"/>
                      <a:pt x="105930" y="28404"/>
                      <a:pt x="106136" y="30079"/>
                    </a:cubicBezTo>
                    <a:lnTo>
                      <a:pt x="106136" y="30079"/>
                    </a:lnTo>
                    <a:cubicBezTo>
                      <a:pt x="106645" y="29966"/>
                      <a:pt x="107158" y="29911"/>
                      <a:pt x="107667" y="29911"/>
                    </a:cubicBezTo>
                    <a:cubicBezTo>
                      <a:pt x="109601" y="29911"/>
                      <a:pt x="111474" y="30709"/>
                      <a:pt x="112821" y="32169"/>
                    </a:cubicBezTo>
                    <a:cubicBezTo>
                      <a:pt x="112793" y="32169"/>
                      <a:pt x="112765" y="32169"/>
                      <a:pt x="112738" y="32169"/>
                    </a:cubicBezTo>
                    <a:cubicBezTo>
                      <a:pt x="110761" y="32169"/>
                      <a:pt x="108905" y="33112"/>
                      <a:pt x="107659" y="34553"/>
                    </a:cubicBezTo>
                    <a:cubicBezTo>
                      <a:pt x="107785" y="32886"/>
                      <a:pt x="107175" y="31300"/>
                      <a:pt x="106127" y="30081"/>
                    </a:cubicBezTo>
                    <a:cubicBezTo>
                      <a:pt x="106130" y="30081"/>
                      <a:pt x="106132" y="30080"/>
                      <a:pt x="106134" y="30080"/>
                    </a:cubicBezTo>
                    <a:lnTo>
                      <a:pt x="106134" y="30080"/>
                    </a:lnTo>
                    <a:lnTo>
                      <a:pt x="106127" y="30072"/>
                    </a:lnTo>
                    <a:cubicBezTo>
                      <a:pt x="104875" y="28616"/>
                      <a:pt x="102990" y="27662"/>
                      <a:pt x="100995" y="27662"/>
                    </a:cubicBezTo>
                    <a:cubicBezTo>
                      <a:pt x="100976" y="27662"/>
                      <a:pt x="100958" y="27662"/>
                      <a:pt x="100939" y="27662"/>
                    </a:cubicBezTo>
                    <a:cubicBezTo>
                      <a:pt x="100919" y="27662"/>
                      <a:pt x="100900" y="27662"/>
                      <a:pt x="100880" y="27662"/>
                    </a:cubicBezTo>
                    <a:cubicBezTo>
                      <a:pt x="99020" y="27662"/>
                      <a:pt x="97252" y="28500"/>
                      <a:pt x="96011" y="29804"/>
                    </a:cubicBezTo>
                    <a:cubicBezTo>
                      <a:pt x="96091" y="28209"/>
                      <a:pt x="95509" y="26712"/>
                      <a:pt x="94514" y="25529"/>
                    </a:cubicBezTo>
                    <a:cubicBezTo>
                      <a:pt x="94943" y="25450"/>
                      <a:pt x="95373" y="25411"/>
                      <a:pt x="95801" y="25411"/>
                    </a:cubicBezTo>
                    <a:cubicBezTo>
                      <a:pt x="97734" y="25411"/>
                      <a:pt x="99605" y="26207"/>
                      <a:pt x="100948" y="27653"/>
                    </a:cubicBezTo>
                    <a:cubicBezTo>
                      <a:pt x="102288" y="26205"/>
                      <a:pt x="104166" y="25400"/>
                      <a:pt x="106100" y="25400"/>
                    </a:cubicBezTo>
                    <a:close/>
                    <a:moveTo>
                      <a:pt x="13662" y="30223"/>
                    </a:moveTo>
                    <a:cubicBezTo>
                      <a:pt x="15598" y="30223"/>
                      <a:pt x="17464" y="31021"/>
                      <a:pt x="18807" y="32474"/>
                    </a:cubicBezTo>
                    <a:cubicBezTo>
                      <a:pt x="18787" y="32474"/>
                      <a:pt x="18768" y="32473"/>
                      <a:pt x="18748" y="32473"/>
                    </a:cubicBezTo>
                    <a:cubicBezTo>
                      <a:pt x="16879" y="32473"/>
                      <a:pt x="15111" y="33312"/>
                      <a:pt x="13870" y="34615"/>
                    </a:cubicBezTo>
                    <a:cubicBezTo>
                      <a:pt x="13951" y="33020"/>
                      <a:pt x="13368" y="31515"/>
                      <a:pt x="12374" y="30341"/>
                    </a:cubicBezTo>
                    <a:cubicBezTo>
                      <a:pt x="12803" y="30262"/>
                      <a:pt x="13234" y="30223"/>
                      <a:pt x="13662" y="30223"/>
                    </a:cubicBezTo>
                    <a:close/>
                    <a:moveTo>
                      <a:pt x="23936" y="30219"/>
                    </a:moveTo>
                    <a:cubicBezTo>
                      <a:pt x="24366" y="30219"/>
                      <a:pt x="24800" y="30259"/>
                      <a:pt x="25232" y="30341"/>
                    </a:cubicBezTo>
                    <a:cubicBezTo>
                      <a:pt x="24237" y="31515"/>
                      <a:pt x="23655" y="33020"/>
                      <a:pt x="23744" y="34615"/>
                    </a:cubicBezTo>
                    <a:cubicBezTo>
                      <a:pt x="22494" y="33303"/>
                      <a:pt x="20727" y="32473"/>
                      <a:pt x="18867" y="32473"/>
                    </a:cubicBezTo>
                    <a:cubicBezTo>
                      <a:pt x="18847" y="32473"/>
                      <a:pt x="18827" y="32474"/>
                      <a:pt x="18807" y="32474"/>
                    </a:cubicBezTo>
                    <a:lnTo>
                      <a:pt x="18807" y="32465"/>
                    </a:lnTo>
                    <a:cubicBezTo>
                      <a:pt x="20140" y="31022"/>
                      <a:pt x="22007" y="30219"/>
                      <a:pt x="23936" y="30219"/>
                    </a:cubicBezTo>
                    <a:close/>
                    <a:moveTo>
                      <a:pt x="37182" y="30113"/>
                    </a:moveTo>
                    <a:cubicBezTo>
                      <a:pt x="39117" y="30113"/>
                      <a:pt x="40995" y="30910"/>
                      <a:pt x="42337" y="32366"/>
                    </a:cubicBezTo>
                    <a:lnTo>
                      <a:pt x="42337" y="32366"/>
                    </a:lnTo>
                    <a:cubicBezTo>
                      <a:pt x="42313" y="32366"/>
                      <a:pt x="42288" y="32366"/>
                      <a:pt x="42264" y="32366"/>
                    </a:cubicBezTo>
                    <a:cubicBezTo>
                      <a:pt x="40296" y="32366"/>
                      <a:pt x="38431" y="33309"/>
                      <a:pt x="37185" y="34750"/>
                    </a:cubicBezTo>
                    <a:cubicBezTo>
                      <a:pt x="37320" y="33083"/>
                      <a:pt x="36710" y="31506"/>
                      <a:pt x="35662" y="30278"/>
                    </a:cubicBezTo>
                    <a:cubicBezTo>
                      <a:pt x="36167" y="30167"/>
                      <a:pt x="36676" y="30113"/>
                      <a:pt x="37182" y="30113"/>
                    </a:cubicBezTo>
                    <a:close/>
                    <a:moveTo>
                      <a:pt x="124479" y="28060"/>
                    </a:moveTo>
                    <a:cubicBezTo>
                      <a:pt x="127651" y="28060"/>
                      <a:pt x="130826" y="30136"/>
                      <a:pt x="130867" y="34291"/>
                    </a:cubicBezTo>
                    <a:lnTo>
                      <a:pt x="130867" y="34291"/>
                    </a:lnTo>
                    <a:cubicBezTo>
                      <a:pt x="130397" y="34190"/>
                      <a:pt x="129923" y="34141"/>
                      <a:pt x="129452" y="34141"/>
                    </a:cubicBezTo>
                    <a:cubicBezTo>
                      <a:pt x="127593" y="34141"/>
                      <a:pt x="125787" y="34908"/>
                      <a:pt x="124487" y="36300"/>
                    </a:cubicBezTo>
                    <a:cubicBezTo>
                      <a:pt x="123215" y="34920"/>
                      <a:pt x="121414" y="34140"/>
                      <a:pt x="119541" y="34140"/>
                    </a:cubicBezTo>
                    <a:cubicBezTo>
                      <a:pt x="119057" y="34140"/>
                      <a:pt x="118564" y="34194"/>
                      <a:pt x="118098" y="34293"/>
                    </a:cubicBezTo>
                    <a:cubicBezTo>
                      <a:pt x="118130" y="30138"/>
                      <a:pt x="121303" y="28060"/>
                      <a:pt x="124479" y="28060"/>
                    </a:cubicBezTo>
                    <a:close/>
                    <a:moveTo>
                      <a:pt x="100961" y="28160"/>
                    </a:moveTo>
                    <a:cubicBezTo>
                      <a:pt x="104135" y="28160"/>
                      <a:pt x="107310" y="30239"/>
                      <a:pt x="107355" y="34400"/>
                    </a:cubicBezTo>
                    <a:cubicBezTo>
                      <a:pt x="106875" y="34295"/>
                      <a:pt x="106390" y="34244"/>
                      <a:pt x="105910" y="34244"/>
                    </a:cubicBezTo>
                    <a:cubicBezTo>
                      <a:pt x="104056" y="34244"/>
                      <a:pt x="102256" y="35007"/>
                      <a:pt x="100961" y="36393"/>
                    </a:cubicBezTo>
                    <a:lnTo>
                      <a:pt x="100961" y="36393"/>
                    </a:lnTo>
                    <a:cubicBezTo>
                      <a:pt x="99680" y="35026"/>
                      <a:pt x="97881" y="34239"/>
                      <a:pt x="96011" y="34239"/>
                    </a:cubicBezTo>
                    <a:cubicBezTo>
                      <a:pt x="95527" y="34239"/>
                      <a:pt x="95043" y="34293"/>
                      <a:pt x="94568" y="34400"/>
                    </a:cubicBezTo>
                    <a:cubicBezTo>
                      <a:pt x="94608" y="30241"/>
                      <a:pt x="97784" y="28160"/>
                      <a:pt x="100961" y="28160"/>
                    </a:cubicBezTo>
                    <a:close/>
                    <a:moveTo>
                      <a:pt x="77631" y="28164"/>
                    </a:moveTo>
                    <a:cubicBezTo>
                      <a:pt x="80804" y="28164"/>
                      <a:pt x="83979" y="30241"/>
                      <a:pt x="84022" y="34396"/>
                    </a:cubicBezTo>
                    <a:lnTo>
                      <a:pt x="84022" y="34396"/>
                    </a:lnTo>
                    <a:cubicBezTo>
                      <a:pt x="83552" y="34297"/>
                      <a:pt x="83079" y="34248"/>
                      <a:pt x="82611" y="34248"/>
                    </a:cubicBezTo>
                    <a:cubicBezTo>
                      <a:pt x="80750" y="34248"/>
                      <a:pt x="78950" y="35013"/>
                      <a:pt x="77651" y="36398"/>
                    </a:cubicBezTo>
                    <a:cubicBezTo>
                      <a:pt x="76369" y="35028"/>
                      <a:pt x="74577" y="34239"/>
                      <a:pt x="72704" y="34239"/>
                    </a:cubicBezTo>
                    <a:cubicBezTo>
                      <a:pt x="72212" y="34248"/>
                      <a:pt x="71728" y="34293"/>
                      <a:pt x="71253" y="34400"/>
                    </a:cubicBezTo>
                    <a:cubicBezTo>
                      <a:pt x="71284" y="30243"/>
                      <a:pt x="74456" y="28164"/>
                      <a:pt x="77631" y="28164"/>
                    </a:cubicBezTo>
                    <a:close/>
                    <a:moveTo>
                      <a:pt x="53994" y="28259"/>
                    </a:moveTo>
                    <a:cubicBezTo>
                      <a:pt x="57168" y="28259"/>
                      <a:pt x="60343" y="30337"/>
                      <a:pt x="60384" y="34497"/>
                    </a:cubicBezTo>
                    <a:lnTo>
                      <a:pt x="60384" y="34497"/>
                    </a:lnTo>
                    <a:cubicBezTo>
                      <a:pt x="59906" y="34393"/>
                      <a:pt x="59425" y="34343"/>
                      <a:pt x="58949" y="34343"/>
                    </a:cubicBezTo>
                    <a:cubicBezTo>
                      <a:pt x="57093" y="34343"/>
                      <a:pt x="55300" y="35109"/>
                      <a:pt x="54004" y="36497"/>
                    </a:cubicBezTo>
                    <a:cubicBezTo>
                      <a:pt x="52723" y="35126"/>
                      <a:pt x="50931" y="34338"/>
                      <a:pt x="49049" y="34338"/>
                    </a:cubicBezTo>
                    <a:cubicBezTo>
                      <a:pt x="48565" y="34338"/>
                      <a:pt x="48081" y="34391"/>
                      <a:pt x="47606" y="34499"/>
                    </a:cubicBezTo>
                    <a:cubicBezTo>
                      <a:pt x="47642" y="30340"/>
                      <a:pt x="50818" y="28259"/>
                      <a:pt x="53994" y="28259"/>
                    </a:cubicBezTo>
                    <a:close/>
                    <a:moveTo>
                      <a:pt x="7145" y="28361"/>
                    </a:moveTo>
                    <a:cubicBezTo>
                      <a:pt x="10322" y="28361"/>
                      <a:pt x="13498" y="30440"/>
                      <a:pt x="13538" y="34597"/>
                    </a:cubicBezTo>
                    <a:cubicBezTo>
                      <a:pt x="13065" y="34495"/>
                      <a:pt x="12588" y="34446"/>
                      <a:pt x="12114" y="34446"/>
                    </a:cubicBezTo>
                    <a:cubicBezTo>
                      <a:pt x="10255" y="34446"/>
                      <a:pt x="8451" y="35212"/>
                      <a:pt x="7159" y="36605"/>
                    </a:cubicBezTo>
                    <a:cubicBezTo>
                      <a:pt x="5877" y="35225"/>
                      <a:pt x="4076" y="34445"/>
                      <a:pt x="2194" y="34445"/>
                    </a:cubicBezTo>
                    <a:cubicBezTo>
                      <a:pt x="1711" y="34445"/>
                      <a:pt x="1227" y="34490"/>
                      <a:pt x="752" y="34597"/>
                    </a:cubicBezTo>
                    <a:cubicBezTo>
                      <a:pt x="792" y="30440"/>
                      <a:pt x="3969" y="28361"/>
                      <a:pt x="7145" y="28361"/>
                    </a:cubicBezTo>
                    <a:close/>
                    <a:moveTo>
                      <a:pt x="30465" y="28367"/>
                    </a:moveTo>
                    <a:cubicBezTo>
                      <a:pt x="33637" y="28367"/>
                      <a:pt x="36811" y="30444"/>
                      <a:pt x="36854" y="34602"/>
                    </a:cubicBezTo>
                    <a:lnTo>
                      <a:pt x="36854" y="34602"/>
                    </a:lnTo>
                    <a:cubicBezTo>
                      <a:pt x="36379" y="34500"/>
                      <a:pt x="35901" y="34450"/>
                      <a:pt x="35426" y="34450"/>
                    </a:cubicBezTo>
                    <a:cubicBezTo>
                      <a:pt x="33569" y="34450"/>
                      <a:pt x="31771" y="35216"/>
                      <a:pt x="30483" y="36605"/>
                    </a:cubicBezTo>
                    <a:cubicBezTo>
                      <a:pt x="29201" y="35234"/>
                      <a:pt x="27409" y="34445"/>
                      <a:pt x="25528" y="34445"/>
                    </a:cubicBezTo>
                    <a:cubicBezTo>
                      <a:pt x="25044" y="34445"/>
                      <a:pt x="24560" y="34499"/>
                      <a:pt x="24085" y="34606"/>
                    </a:cubicBezTo>
                    <a:cubicBezTo>
                      <a:pt x="24116" y="30448"/>
                      <a:pt x="27290" y="28367"/>
                      <a:pt x="30465" y="28367"/>
                    </a:cubicBezTo>
                    <a:close/>
                    <a:moveTo>
                      <a:pt x="119332" y="34516"/>
                    </a:moveTo>
                    <a:cubicBezTo>
                      <a:pt x="121268" y="34516"/>
                      <a:pt x="123142" y="35318"/>
                      <a:pt x="124487" y="36766"/>
                    </a:cubicBezTo>
                    <a:lnTo>
                      <a:pt x="124487" y="36766"/>
                    </a:lnTo>
                    <a:cubicBezTo>
                      <a:pt x="124484" y="36766"/>
                      <a:pt x="124481" y="36766"/>
                      <a:pt x="124478" y="36766"/>
                    </a:cubicBezTo>
                    <a:cubicBezTo>
                      <a:pt x="124459" y="36766"/>
                      <a:pt x="124439" y="36766"/>
                      <a:pt x="124419" y="36766"/>
                    </a:cubicBezTo>
                    <a:cubicBezTo>
                      <a:pt x="122559" y="36766"/>
                      <a:pt x="120791" y="37604"/>
                      <a:pt x="119550" y="38907"/>
                    </a:cubicBezTo>
                    <a:cubicBezTo>
                      <a:pt x="119631" y="37312"/>
                      <a:pt x="119048" y="35816"/>
                      <a:pt x="118054" y="34633"/>
                    </a:cubicBezTo>
                    <a:cubicBezTo>
                      <a:pt x="118479" y="34554"/>
                      <a:pt x="118907" y="34516"/>
                      <a:pt x="119332" y="34516"/>
                    </a:cubicBezTo>
                    <a:close/>
                    <a:moveTo>
                      <a:pt x="129633" y="34516"/>
                    </a:moveTo>
                    <a:cubicBezTo>
                      <a:pt x="130058" y="34516"/>
                      <a:pt x="130486" y="34554"/>
                      <a:pt x="130912" y="34633"/>
                    </a:cubicBezTo>
                    <a:cubicBezTo>
                      <a:pt x="129908" y="35816"/>
                      <a:pt x="129326" y="37321"/>
                      <a:pt x="129415" y="38907"/>
                    </a:cubicBezTo>
                    <a:cubicBezTo>
                      <a:pt x="128174" y="37604"/>
                      <a:pt x="126406" y="36766"/>
                      <a:pt x="124537" y="36766"/>
                    </a:cubicBezTo>
                    <a:cubicBezTo>
                      <a:pt x="124521" y="36766"/>
                      <a:pt x="124504" y="36766"/>
                      <a:pt x="124487" y="36766"/>
                    </a:cubicBezTo>
                    <a:lnTo>
                      <a:pt x="124487" y="36766"/>
                    </a:lnTo>
                    <a:cubicBezTo>
                      <a:pt x="125825" y="35318"/>
                      <a:pt x="127698" y="34516"/>
                      <a:pt x="129633" y="34516"/>
                    </a:cubicBezTo>
                    <a:close/>
                    <a:moveTo>
                      <a:pt x="60697" y="38943"/>
                    </a:moveTo>
                    <a:cubicBezTo>
                      <a:pt x="60700" y="38943"/>
                      <a:pt x="60703" y="38943"/>
                      <a:pt x="60707" y="38943"/>
                    </a:cubicBezTo>
                    <a:lnTo>
                      <a:pt x="60707" y="38943"/>
                    </a:lnTo>
                    <a:cubicBezTo>
                      <a:pt x="60709" y="38943"/>
                      <a:pt x="60712" y="38943"/>
                      <a:pt x="60715" y="38943"/>
                    </a:cubicBezTo>
                    <a:close/>
                    <a:moveTo>
                      <a:pt x="82776" y="34621"/>
                    </a:moveTo>
                    <a:cubicBezTo>
                      <a:pt x="83205" y="34621"/>
                      <a:pt x="83636" y="34660"/>
                      <a:pt x="84066" y="34741"/>
                    </a:cubicBezTo>
                    <a:cubicBezTo>
                      <a:pt x="83556" y="35341"/>
                      <a:pt x="83152" y="36031"/>
                      <a:pt x="82893" y="36775"/>
                    </a:cubicBezTo>
                    <a:lnTo>
                      <a:pt x="82875" y="36775"/>
                    </a:lnTo>
                    <a:cubicBezTo>
                      <a:pt x="82642" y="37474"/>
                      <a:pt x="82534" y="38208"/>
                      <a:pt x="82579" y="38952"/>
                    </a:cubicBezTo>
                    <a:cubicBezTo>
                      <a:pt x="81333" y="37644"/>
                      <a:pt x="79568" y="36811"/>
                      <a:pt x="77695" y="36811"/>
                    </a:cubicBezTo>
                    <a:cubicBezTo>
                      <a:pt x="79034" y="35399"/>
                      <a:pt x="80873" y="34621"/>
                      <a:pt x="82776" y="34621"/>
                    </a:cubicBezTo>
                    <a:close/>
                    <a:moveTo>
                      <a:pt x="95815" y="34621"/>
                    </a:moveTo>
                    <a:cubicBezTo>
                      <a:pt x="97719" y="34621"/>
                      <a:pt x="99565" y="35399"/>
                      <a:pt x="100903" y="36811"/>
                    </a:cubicBezTo>
                    <a:cubicBezTo>
                      <a:pt x="99030" y="36811"/>
                      <a:pt x="97265" y="37644"/>
                      <a:pt x="96020" y="38952"/>
                    </a:cubicBezTo>
                    <a:cubicBezTo>
                      <a:pt x="96056" y="38208"/>
                      <a:pt x="95948" y="37474"/>
                      <a:pt x="95706" y="36775"/>
                    </a:cubicBezTo>
                    <a:lnTo>
                      <a:pt x="95688" y="36775"/>
                    </a:lnTo>
                    <a:cubicBezTo>
                      <a:pt x="95428" y="36031"/>
                      <a:pt x="95034" y="35341"/>
                      <a:pt x="94523" y="34741"/>
                    </a:cubicBezTo>
                    <a:cubicBezTo>
                      <a:pt x="94953" y="34660"/>
                      <a:pt x="95385" y="34621"/>
                      <a:pt x="95815" y="34621"/>
                    </a:cubicBezTo>
                    <a:close/>
                    <a:moveTo>
                      <a:pt x="48844" y="34725"/>
                    </a:moveTo>
                    <a:cubicBezTo>
                      <a:pt x="50778" y="34725"/>
                      <a:pt x="52655" y="35522"/>
                      <a:pt x="53995" y="36972"/>
                    </a:cubicBezTo>
                    <a:lnTo>
                      <a:pt x="53995" y="36972"/>
                    </a:lnTo>
                    <a:cubicBezTo>
                      <a:pt x="53988" y="36972"/>
                      <a:pt x="53981" y="36972"/>
                      <a:pt x="53974" y="36972"/>
                    </a:cubicBezTo>
                    <a:cubicBezTo>
                      <a:pt x="52094" y="36972"/>
                      <a:pt x="50315" y="37803"/>
                      <a:pt x="49067" y="39113"/>
                    </a:cubicBezTo>
                    <a:cubicBezTo>
                      <a:pt x="49147" y="37527"/>
                      <a:pt x="48565" y="36022"/>
                      <a:pt x="47579" y="34839"/>
                    </a:cubicBezTo>
                    <a:cubicBezTo>
                      <a:pt x="48000" y="34763"/>
                      <a:pt x="48423" y="34725"/>
                      <a:pt x="48844" y="34725"/>
                    </a:cubicBezTo>
                    <a:close/>
                    <a:moveTo>
                      <a:pt x="59150" y="34722"/>
                    </a:moveTo>
                    <a:cubicBezTo>
                      <a:pt x="59575" y="34722"/>
                      <a:pt x="60003" y="34760"/>
                      <a:pt x="60429" y="34839"/>
                    </a:cubicBezTo>
                    <a:cubicBezTo>
                      <a:pt x="59434" y="36022"/>
                      <a:pt x="58852" y="37527"/>
                      <a:pt x="58941" y="39113"/>
                    </a:cubicBezTo>
                    <a:cubicBezTo>
                      <a:pt x="57691" y="37810"/>
                      <a:pt x="55923" y="36972"/>
                      <a:pt x="54063" y="36972"/>
                    </a:cubicBezTo>
                    <a:cubicBezTo>
                      <a:pt x="54043" y="36972"/>
                      <a:pt x="54024" y="36972"/>
                      <a:pt x="54004" y="36972"/>
                    </a:cubicBezTo>
                    <a:cubicBezTo>
                      <a:pt x="55341" y="35524"/>
                      <a:pt x="57215" y="34722"/>
                      <a:pt x="59150" y="34722"/>
                    </a:cubicBezTo>
                    <a:close/>
                    <a:moveTo>
                      <a:pt x="25322" y="34827"/>
                    </a:moveTo>
                    <a:cubicBezTo>
                      <a:pt x="27227" y="34827"/>
                      <a:pt x="29071" y="35605"/>
                      <a:pt x="30402" y="37017"/>
                    </a:cubicBezTo>
                    <a:cubicBezTo>
                      <a:pt x="28538" y="37017"/>
                      <a:pt x="26764" y="37850"/>
                      <a:pt x="25519" y="39149"/>
                    </a:cubicBezTo>
                    <a:cubicBezTo>
                      <a:pt x="25563" y="38415"/>
                      <a:pt x="25456" y="37671"/>
                      <a:pt x="25223" y="36972"/>
                    </a:cubicBezTo>
                    <a:lnTo>
                      <a:pt x="25196" y="36972"/>
                    </a:lnTo>
                    <a:cubicBezTo>
                      <a:pt x="24936" y="36228"/>
                      <a:pt x="24542" y="35547"/>
                      <a:pt x="24031" y="34947"/>
                    </a:cubicBezTo>
                    <a:cubicBezTo>
                      <a:pt x="24461" y="34866"/>
                      <a:pt x="24893" y="34827"/>
                      <a:pt x="25322" y="34827"/>
                    </a:cubicBezTo>
                    <a:close/>
                    <a:moveTo>
                      <a:pt x="12283" y="34827"/>
                    </a:moveTo>
                    <a:cubicBezTo>
                      <a:pt x="12712" y="34827"/>
                      <a:pt x="13144" y="34866"/>
                      <a:pt x="13574" y="34947"/>
                    </a:cubicBezTo>
                    <a:cubicBezTo>
                      <a:pt x="13063" y="35547"/>
                      <a:pt x="12669" y="36228"/>
                      <a:pt x="12400" y="36972"/>
                    </a:cubicBezTo>
                    <a:lnTo>
                      <a:pt x="12382" y="36972"/>
                    </a:lnTo>
                    <a:cubicBezTo>
                      <a:pt x="12141" y="37671"/>
                      <a:pt x="12042" y="38415"/>
                      <a:pt x="12087" y="39149"/>
                    </a:cubicBezTo>
                    <a:lnTo>
                      <a:pt x="12078" y="39158"/>
                    </a:lnTo>
                    <a:cubicBezTo>
                      <a:pt x="10832" y="37850"/>
                      <a:pt x="9067" y="37017"/>
                      <a:pt x="7203" y="37017"/>
                    </a:cubicBezTo>
                    <a:cubicBezTo>
                      <a:pt x="8534" y="35605"/>
                      <a:pt x="10378" y="34827"/>
                      <a:pt x="12283" y="34827"/>
                    </a:cubicBezTo>
                    <a:close/>
                    <a:moveTo>
                      <a:pt x="106092" y="34618"/>
                    </a:moveTo>
                    <a:cubicBezTo>
                      <a:pt x="106556" y="34618"/>
                      <a:pt x="107024" y="34664"/>
                      <a:pt x="107489" y="34759"/>
                    </a:cubicBezTo>
                    <a:cubicBezTo>
                      <a:pt x="106497" y="35993"/>
                      <a:pt x="105950" y="37566"/>
                      <a:pt x="106126" y="39211"/>
                    </a:cubicBezTo>
                    <a:lnTo>
                      <a:pt x="106126" y="39211"/>
                    </a:lnTo>
                    <a:cubicBezTo>
                      <a:pt x="104872" y="37760"/>
                      <a:pt x="102999" y="36811"/>
                      <a:pt x="101011" y="36811"/>
                    </a:cubicBezTo>
                    <a:cubicBezTo>
                      <a:pt x="102344" y="35398"/>
                      <a:pt x="104187" y="34618"/>
                      <a:pt x="106092" y="34618"/>
                    </a:cubicBezTo>
                    <a:close/>
                    <a:moveTo>
                      <a:pt x="70812" y="30100"/>
                    </a:moveTo>
                    <a:cubicBezTo>
                      <a:pt x="71307" y="30100"/>
                      <a:pt x="71806" y="30153"/>
                      <a:pt x="72301" y="30261"/>
                    </a:cubicBezTo>
                    <a:cubicBezTo>
                      <a:pt x="71289" y="31524"/>
                      <a:pt x="70742" y="33119"/>
                      <a:pt x="70939" y="34786"/>
                    </a:cubicBezTo>
                    <a:lnTo>
                      <a:pt x="70957" y="34786"/>
                    </a:lnTo>
                    <a:cubicBezTo>
                      <a:pt x="71464" y="34672"/>
                      <a:pt x="71976" y="34617"/>
                      <a:pt x="72484" y="34617"/>
                    </a:cubicBezTo>
                    <a:cubicBezTo>
                      <a:pt x="74391" y="34617"/>
                      <a:pt x="76244" y="35395"/>
                      <a:pt x="77588" y="36811"/>
                    </a:cubicBezTo>
                    <a:cubicBezTo>
                      <a:pt x="75545" y="36811"/>
                      <a:pt x="73618" y="37823"/>
                      <a:pt x="72364" y="39338"/>
                    </a:cubicBezTo>
                    <a:cubicBezTo>
                      <a:pt x="72712" y="35639"/>
                      <a:pt x="69416" y="32366"/>
                      <a:pt x="65722" y="32366"/>
                    </a:cubicBezTo>
                    <a:cubicBezTo>
                      <a:pt x="65702" y="32366"/>
                      <a:pt x="65682" y="32366"/>
                      <a:pt x="65662" y="32366"/>
                    </a:cubicBezTo>
                    <a:cubicBezTo>
                      <a:pt x="65642" y="32366"/>
                      <a:pt x="65622" y="32366"/>
                      <a:pt x="65602" y="32366"/>
                    </a:cubicBezTo>
                    <a:cubicBezTo>
                      <a:pt x="63733" y="32366"/>
                      <a:pt x="61974" y="33196"/>
                      <a:pt x="60724" y="34499"/>
                    </a:cubicBezTo>
                    <a:cubicBezTo>
                      <a:pt x="60814" y="32913"/>
                      <a:pt x="60231" y="31407"/>
                      <a:pt x="59237" y="30225"/>
                    </a:cubicBezTo>
                    <a:cubicBezTo>
                      <a:pt x="59663" y="30146"/>
                      <a:pt x="60090" y="30107"/>
                      <a:pt x="60515" y="30107"/>
                    </a:cubicBezTo>
                    <a:cubicBezTo>
                      <a:pt x="62451" y="30107"/>
                      <a:pt x="64326" y="30910"/>
                      <a:pt x="65671" y="32357"/>
                    </a:cubicBezTo>
                    <a:cubicBezTo>
                      <a:pt x="67011" y="30902"/>
                      <a:pt x="68881" y="30100"/>
                      <a:pt x="70812" y="30100"/>
                    </a:cubicBezTo>
                    <a:close/>
                    <a:moveTo>
                      <a:pt x="35613" y="34818"/>
                    </a:moveTo>
                    <a:cubicBezTo>
                      <a:pt x="36073" y="34818"/>
                      <a:pt x="36537" y="34863"/>
                      <a:pt x="36997" y="34956"/>
                    </a:cubicBezTo>
                    <a:cubicBezTo>
                      <a:pt x="36011" y="36201"/>
                      <a:pt x="35456" y="37769"/>
                      <a:pt x="35635" y="39418"/>
                    </a:cubicBezTo>
                    <a:cubicBezTo>
                      <a:pt x="34389" y="37958"/>
                      <a:pt x="32508" y="37017"/>
                      <a:pt x="30519" y="37008"/>
                    </a:cubicBezTo>
                    <a:cubicBezTo>
                      <a:pt x="31861" y="35593"/>
                      <a:pt x="33709" y="34818"/>
                      <a:pt x="35613" y="34818"/>
                    </a:cubicBezTo>
                    <a:close/>
                    <a:moveTo>
                      <a:pt x="112816" y="32662"/>
                    </a:moveTo>
                    <a:cubicBezTo>
                      <a:pt x="115993" y="32662"/>
                      <a:pt x="119169" y="34741"/>
                      <a:pt x="119209" y="38898"/>
                    </a:cubicBezTo>
                    <a:cubicBezTo>
                      <a:pt x="118736" y="38797"/>
                      <a:pt x="118259" y="38747"/>
                      <a:pt x="117785" y="38747"/>
                    </a:cubicBezTo>
                    <a:cubicBezTo>
                      <a:pt x="115926" y="38747"/>
                      <a:pt x="114120" y="39513"/>
                      <a:pt x="112821" y="40906"/>
                    </a:cubicBezTo>
                    <a:cubicBezTo>
                      <a:pt x="111539" y="39526"/>
                      <a:pt x="109747" y="38746"/>
                      <a:pt x="107865" y="38746"/>
                    </a:cubicBezTo>
                    <a:cubicBezTo>
                      <a:pt x="107382" y="38746"/>
                      <a:pt x="106898" y="38800"/>
                      <a:pt x="106423" y="38898"/>
                    </a:cubicBezTo>
                    <a:cubicBezTo>
                      <a:pt x="106463" y="34741"/>
                      <a:pt x="109640" y="32662"/>
                      <a:pt x="112816" y="32662"/>
                    </a:cubicBezTo>
                    <a:close/>
                    <a:moveTo>
                      <a:pt x="136134" y="32665"/>
                    </a:moveTo>
                    <a:cubicBezTo>
                      <a:pt x="139310" y="32665"/>
                      <a:pt x="142484" y="34742"/>
                      <a:pt x="142525" y="38898"/>
                    </a:cubicBezTo>
                    <a:cubicBezTo>
                      <a:pt x="142050" y="38797"/>
                      <a:pt x="141571" y="38747"/>
                      <a:pt x="141097" y="38747"/>
                    </a:cubicBezTo>
                    <a:cubicBezTo>
                      <a:pt x="139236" y="38747"/>
                      <a:pt x="137435" y="39513"/>
                      <a:pt x="136136" y="40906"/>
                    </a:cubicBezTo>
                    <a:cubicBezTo>
                      <a:pt x="134854" y="39526"/>
                      <a:pt x="133062" y="38746"/>
                      <a:pt x="131181" y="38746"/>
                    </a:cubicBezTo>
                    <a:cubicBezTo>
                      <a:pt x="130697" y="38746"/>
                      <a:pt x="130213" y="38800"/>
                      <a:pt x="129738" y="38898"/>
                    </a:cubicBezTo>
                    <a:cubicBezTo>
                      <a:pt x="129778" y="34744"/>
                      <a:pt x="132957" y="32665"/>
                      <a:pt x="136134" y="32665"/>
                    </a:cubicBezTo>
                    <a:close/>
                    <a:moveTo>
                      <a:pt x="89291" y="32767"/>
                    </a:moveTo>
                    <a:cubicBezTo>
                      <a:pt x="91871" y="32767"/>
                      <a:pt x="94452" y="34140"/>
                      <a:pt x="95348" y="36891"/>
                    </a:cubicBezTo>
                    <a:lnTo>
                      <a:pt x="95357" y="36882"/>
                    </a:lnTo>
                    <a:lnTo>
                      <a:pt x="95375" y="36882"/>
                    </a:lnTo>
                    <a:cubicBezTo>
                      <a:pt x="95581" y="37545"/>
                      <a:pt x="95688" y="38244"/>
                      <a:pt x="95688" y="38934"/>
                    </a:cubicBezTo>
                    <a:cubicBezTo>
                      <a:pt x="95215" y="38832"/>
                      <a:pt x="94738" y="38783"/>
                      <a:pt x="94264" y="38783"/>
                    </a:cubicBezTo>
                    <a:cubicBezTo>
                      <a:pt x="92405" y="38783"/>
                      <a:pt x="90601" y="39549"/>
                      <a:pt x="89308" y="40941"/>
                    </a:cubicBezTo>
                    <a:cubicBezTo>
                      <a:pt x="88027" y="39562"/>
                      <a:pt x="86235" y="38782"/>
                      <a:pt x="84353" y="38782"/>
                    </a:cubicBezTo>
                    <a:cubicBezTo>
                      <a:pt x="83869" y="38782"/>
                      <a:pt x="83385" y="38836"/>
                      <a:pt x="82910" y="38934"/>
                    </a:cubicBezTo>
                    <a:cubicBezTo>
                      <a:pt x="82910" y="38244"/>
                      <a:pt x="83018" y="37545"/>
                      <a:pt x="83224" y="36882"/>
                    </a:cubicBezTo>
                    <a:lnTo>
                      <a:pt x="83242" y="36882"/>
                    </a:lnTo>
                    <a:cubicBezTo>
                      <a:pt x="84134" y="34140"/>
                      <a:pt x="86712" y="32767"/>
                      <a:pt x="89291" y="32767"/>
                    </a:cubicBezTo>
                    <a:close/>
                    <a:moveTo>
                      <a:pt x="42335" y="32864"/>
                    </a:moveTo>
                    <a:cubicBezTo>
                      <a:pt x="45506" y="32864"/>
                      <a:pt x="48679" y="34938"/>
                      <a:pt x="48726" y="39092"/>
                    </a:cubicBezTo>
                    <a:lnTo>
                      <a:pt x="48726" y="39092"/>
                    </a:lnTo>
                    <a:cubicBezTo>
                      <a:pt x="48257" y="38992"/>
                      <a:pt x="47785" y="38944"/>
                      <a:pt x="47316" y="38944"/>
                    </a:cubicBezTo>
                    <a:cubicBezTo>
                      <a:pt x="45455" y="38944"/>
                      <a:pt x="43655" y="39710"/>
                      <a:pt x="42355" y="41103"/>
                    </a:cubicBezTo>
                    <a:cubicBezTo>
                      <a:pt x="41074" y="39723"/>
                      <a:pt x="39282" y="38943"/>
                      <a:pt x="37400" y="38943"/>
                    </a:cubicBezTo>
                    <a:cubicBezTo>
                      <a:pt x="36916" y="38943"/>
                      <a:pt x="36432" y="38997"/>
                      <a:pt x="35958" y="39096"/>
                    </a:cubicBezTo>
                    <a:cubicBezTo>
                      <a:pt x="35989" y="34942"/>
                      <a:pt x="39161" y="32864"/>
                      <a:pt x="42335" y="32864"/>
                    </a:cubicBezTo>
                    <a:close/>
                    <a:moveTo>
                      <a:pt x="65669" y="32862"/>
                    </a:moveTo>
                    <a:cubicBezTo>
                      <a:pt x="68844" y="32862"/>
                      <a:pt x="72019" y="34939"/>
                      <a:pt x="72059" y="39096"/>
                    </a:cubicBezTo>
                    <a:cubicBezTo>
                      <a:pt x="71584" y="38994"/>
                      <a:pt x="71106" y="38944"/>
                      <a:pt x="70631" y="38944"/>
                    </a:cubicBezTo>
                    <a:cubicBezTo>
                      <a:pt x="68767" y="38944"/>
                      <a:pt x="66963" y="39710"/>
                      <a:pt x="65671" y="41103"/>
                    </a:cubicBezTo>
                    <a:cubicBezTo>
                      <a:pt x="64391" y="39725"/>
                      <a:pt x="62594" y="38946"/>
                      <a:pt x="60707" y="38943"/>
                    </a:cubicBezTo>
                    <a:lnTo>
                      <a:pt x="60707" y="38943"/>
                    </a:lnTo>
                    <a:cubicBezTo>
                      <a:pt x="60226" y="38944"/>
                      <a:pt x="59745" y="38998"/>
                      <a:pt x="59273" y="39096"/>
                    </a:cubicBezTo>
                    <a:cubicBezTo>
                      <a:pt x="59313" y="34941"/>
                      <a:pt x="62491" y="32862"/>
                      <a:pt x="65669" y="32862"/>
                    </a:cubicBezTo>
                    <a:close/>
                    <a:moveTo>
                      <a:pt x="18802" y="32972"/>
                    </a:moveTo>
                    <a:cubicBezTo>
                      <a:pt x="21383" y="32972"/>
                      <a:pt x="23964" y="34343"/>
                      <a:pt x="24864" y="37088"/>
                    </a:cubicBezTo>
                    <a:lnTo>
                      <a:pt x="24882" y="37088"/>
                    </a:lnTo>
                    <a:cubicBezTo>
                      <a:pt x="25088" y="37760"/>
                      <a:pt x="25187" y="38450"/>
                      <a:pt x="25196" y="39149"/>
                    </a:cubicBezTo>
                    <a:cubicBezTo>
                      <a:pt x="24715" y="39044"/>
                      <a:pt x="24231" y="38993"/>
                      <a:pt x="23751" y="38993"/>
                    </a:cubicBezTo>
                    <a:cubicBezTo>
                      <a:pt x="21894" y="38993"/>
                      <a:pt x="20096" y="39759"/>
                      <a:pt x="18807" y="41148"/>
                    </a:cubicBezTo>
                    <a:cubicBezTo>
                      <a:pt x="17526" y="39777"/>
                      <a:pt x="15734" y="38988"/>
                      <a:pt x="13852" y="38988"/>
                    </a:cubicBezTo>
                    <a:cubicBezTo>
                      <a:pt x="13368" y="38988"/>
                      <a:pt x="12884" y="39042"/>
                      <a:pt x="12409" y="39149"/>
                    </a:cubicBezTo>
                    <a:cubicBezTo>
                      <a:pt x="12409" y="38450"/>
                      <a:pt x="12517" y="37751"/>
                      <a:pt x="12723" y="37088"/>
                    </a:cubicBezTo>
                    <a:lnTo>
                      <a:pt x="12741" y="37088"/>
                    </a:lnTo>
                    <a:cubicBezTo>
                      <a:pt x="13637" y="34345"/>
                      <a:pt x="16220" y="32972"/>
                      <a:pt x="18802" y="32972"/>
                    </a:cubicBezTo>
                    <a:close/>
                    <a:moveTo>
                      <a:pt x="130981" y="39121"/>
                    </a:moveTo>
                    <a:cubicBezTo>
                      <a:pt x="132916" y="39121"/>
                      <a:pt x="134790" y="39924"/>
                      <a:pt x="136127" y="41372"/>
                    </a:cubicBezTo>
                    <a:cubicBezTo>
                      <a:pt x="136107" y="41371"/>
                      <a:pt x="136087" y="41371"/>
                      <a:pt x="136067" y="41371"/>
                    </a:cubicBezTo>
                    <a:cubicBezTo>
                      <a:pt x="134199" y="41371"/>
                      <a:pt x="132440" y="42201"/>
                      <a:pt x="131190" y="43504"/>
                    </a:cubicBezTo>
                    <a:cubicBezTo>
                      <a:pt x="131225" y="42787"/>
                      <a:pt x="131136" y="42070"/>
                      <a:pt x="130912" y="41389"/>
                    </a:cubicBezTo>
                    <a:lnTo>
                      <a:pt x="130903" y="41389"/>
                    </a:lnTo>
                    <a:lnTo>
                      <a:pt x="130894" y="41354"/>
                    </a:lnTo>
                    <a:cubicBezTo>
                      <a:pt x="130894" y="41345"/>
                      <a:pt x="130894" y="41336"/>
                      <a:pt x="130885" y="41336"/>
                    </a:cubicBezTo>
                    <a:cubicBezTo>
                      <a:pt x="130625" y="40565"/>
                      <a:pt x="130222" y="39857"/>
                      <a:pt x="129702" y="39239"/>
                    </a:cubicBezTo>
                    <a:cubicBezTo>
                      <a:pt x="130128" y="39160"/>
                      <a:pt x="130556" y="39121"/>
                      <a:pt x="130981" y="39121"/>
                    </a:cubicBezTo>
                    <a:close/>
                    <a:moveTo>
                      <a:pt x="117967" y="39121"/>
                    </a:moveTo>
                    <a:cubicBezTo>
                      <a:pt x="118392" y="39121"/>
                      <a:pt x="118820" y="39160"/>
                      <a:pt x="119245" y="39239"/>
                    </a:cubicBezTo>
                    <a:cubicBezTo>
                      <a:pt x="118717" y="39857"/>
                      <a:pt x="118313" y="40565"/>
                      <a:pt x="118054" y="41336"/>
                    </a:cubicBezTo>
                    <a:cubicBezTo>
                      <a:pt x="118054" y="41336"/>
                      <a:pt x="118054" y="41345"/>
                      <a:pt x="118054" y="41354"/>
                    </a:cubicBezTo>
                    <a:cubicBezTo>
                      <a:pt x="118045" y="41354"/>
                      <a:pt x="118036" y="41380"/>
                      <a:pt x="118036" y="41389"/>
                    </a:cubicBezTo>
                    <a:cubicBezTo>
                      <a:pt x="117812" y="42070"/>
                      <a:pt x="117713" y="42787"/>
                      <a:pt x="117749" y="43513"/>
                    </a:cubicBezTo>
                    <a:cubicBezTo>
                      <a:pt x="116508" y="42210"/>
                      <a:pt x="114740" y="41371"/>
                      <a:pt x="112880" y="41371"/>
                    </a:cubicBezTo>
                    <a:cubicBezTo>
                      <a:pt x="112860" y="41371"/>
                      <a:pt x="112840" y="41371"/>
                      <a:pt x="112821" y="41372"/>
                    </a:cubicBezTo>
                    <a:cubicBezTo>
                      <a:pt x="114158" y="39924"/>
                      <a:pt x="116031" y="39121"/>
                      <a:pt x="117967" y="39121"/>
                    </a:cubicBezTo>
                    <a:close/>
                    <a:moveTo>
                      <a:pt x="94420" y="39162"/>
                    </a:moveTo>
                    <a:cubicBezTo>
                      <a:pt x="94850" y="39162"/>
                      <a:pt x="95283" y="39202"/>
                      <a:pt x="95715" y="39284"/>
                    </a:cubicBezTo>
                    <a:cubicBezTo>
                      <a:pt x="94720" y="40467"/>
                      <a:pt x="94138" y="41963"/>
                      <a:pt x="94228" y="43558"/>
                    </a:cubicBezTo>
                    <a:cubicBezTo>
                      <a:pt x="92986" y="42254"/>
                      <a:pt x="91218" y="41416"/>
                      <a:pt x="89350" y="41416"/>
                    </a:cubicBezTo>
                    <a:cubicBezTo>
                      <a:pt x="89330" y="41416"/>
                      <a:pt x="89310" y="41416"/>
                      <a:pt x="89290" y="41416"/>
                    </a:cubicBezTo>
                    <a:cubicBezTo>
                      <a:pt x="89271" y="41416"/>
                      <a:pt x="89251" y="41416"/>
                      <a:pt x="89231" y="41416"/>
                    </a:cubicBezTo>
                    <a:cubicBezTo>
                      <a:pt x="87363" y="41416"/>
                      <a:pt x="85603" y="42254"/>
                      <a:pt x="84353" y="43558"/>
                    </a:cubicBezTo>
                    <a:cubicBezTo>
                      <a:pt x="84443" y="41963"/>
                      <a:pt x="83860" y="40458"/>
                      <a:pt x="82866" y="39284"/>
                    </a:cubicBezTo>
                    <a:cubicBezTo>
                      <a:pt x="83294" y="39204"/>
                      <a:pt x="83725" y="39165"/>
                      <a:pt x="84152" y="39165"/>
                    </a:cubicBezTo>
                    <a:cubicBezTo>
                      <a:pt x="86085" y="39165"/>
                      <a:pt x="87957" y="39962"/>
                      <a:pt x="89299" y="41407"/>
                    </a:cubicBezTo>
                    <a:cubicBezTo>
                      <a:pt x="90633" y="39964"/>
                      <a:pt x="92493" y="39162"/>
                      <a:pt x="94420" y="39162"/>
                    </a:cubicBezTo>
                    <a:close/>
                    <a:moveTo>
                      <a:pt x="47485" y="39327"/>
                    </a:moveTo>
                    <a:cubicBezTo>
                      <a:pt x="47912" y="39327"/>
                      <a:pt x="48343" y="39366"/>
                      <a:pt x="48771" y="39445"/>
                    </a:cubicBezTo>
                    <a:cubicBezTo>
                      <a:pt x="48242" y="40063"/>
                      <a:pt x="47839" y="40771"/>
                      <a:pt x="47579" y="41533"/>
                    </a:cubicBezTo>
                    <a:cubicBezTo>
                      <a:pt x="47579" y="41542"/>
                      <a:pt x="47579" y="41542"/>
                      <a:pt x="47579" y="41551"/>
                    </a:cubicBezTo>
                    <a:lnTo>
                      <a:pt x="47570" y="41596"/>
                    </a:lnTo>
                    <a:lnTo>
                      <a:pt x="47561" y="41587"/>
                    </a:lnTo>
                    <a:cubicBezTo>
                      <a:pt x="47337" y="42277"/>
                      <a:pt x="47239" y="42993"/>
                      <a:pt x="47275" y="43710"/>
                    </a:cubicBezTo>
                    <a:cubicBezTo>
                      <a:pt x="46027" y="42400"/>
                      <a:pt x="44256" y="41569"/>
                      <a:pt x="42377" y="41569"/>
                    </a:cubicBezTo>
                    <a:cubicBezTo>
                      <a:pt x="42366" y="41569"/>
                      <a:pt x="42356" y="41569"/>
                      <a:pt x="42346" y="41569"/>
                    </a:cubicBezTo>
                    <a:cubicBezTo>
                      <a:pt x="43682" y="40123"/>
                      <a:pt x="45552" y="39327"/>
                      <a:pt x="47485" y="39327"/>
                    </a:cubicBezTo>
                    <a:close/>
                    <a:moveTo>
                      <a:pt x="60514" y="39327"/>
                    </a:moveTo>
                    <a:cubicBezTo>
                      <a:pt x="62447" y="39327"/>
                      <a:pt x="64317" y="40123"/>
                      <a:pt x="65653" y="41569"/>
                    </a:cubicBezTo>
                    <a:cubicBezTo>
                      <a:pt x="65633" y="41568"/>
                      <a:pt x="65613" y="41568"/>
                      <a:pt x="65593" y="41568"/>
                    </a:cubicBezTo>
                    <a:cubicBezTo>
                      <a:pt x="63725" y="41568"/>
                      <a:pt x="61966" y="42407"/>
                      <a:pt x="60715" y="43710"/>
                    </a:cubicBezTo>
                    <a:cubicBezTo>
                      <a:pt x="60751" y="42993"/>
                      <a:pt x="60662" y="42277"/>
                      <a:pt x="60438" y="41587"/>
                    </a:cubicBezTo>
                    <a:cubicBezTo>
                      <a:pt x="60438" y="41578"/>
                      <a:pt x="60429" y="41569"/>
                      <a:pt x="60420" y="41560"/>
                    </a:cubicBezTo>
                    <a:cubicBezTo>
                      <a:pt x="60420" y="41551"/>
                      <a:pt x="60420" y="41542"/>
                      <a:pt x="60411" y="41533"/>
                    </a:cubicBezTo>
                    <a:cubicBezTo>
                      <a:pt x="60151" y="40771"/>
                      <a:pt x="59748" y="40054"/>
                      <a:pt x="59228" y="39445"/>
                    </a:cubicBezTo>
                    <a:cubicBezTo>
                      <a:pt x="59656" y="39366"/>
                      <a:pt x="60087" y="39327"/>
                      <a:pt x="60514" y="39327"/>
                    </a:cubicBezTo>
                    <a:close/>
                    <a:moveTo>
                      <a:pt x="13656" y="39363"/>
                    </a:moveTo>
                    <a:cubicBezTo>
                      <a:pt x="15596" y="39363"/>
                      <a:pt x="17470" y="40166"/>
                      <a:pt x="18807" y="41613"/>
                    </a:cubicBezTo>
                    <a:cubicBezTo>
                      <a:pt x="18787" y="41613"/>
                      <a:pt x="18768" y="41613"/>
                      <a:pt x="18748" y="41613"/>
                    </a:cubicBezTo>
                    <a:cubicBezTo>
                      <a:pt x="16879" y="41613"/>
                      <a:pt x="15111" y="42452"/>
                      <a:pt x="13870" y="43755"/>
                    </a:cubicBezTo>
                    <a:cubicBezTo>
                      <a:pt x="13951" y="42169"/>
                      <a:pt x="13368" y="40664"/>
                      <a:pt x="12382" y="39490"/>
                    </a:cubicBezTo>
                    <a:lnTo>
                      <a:pt x="12374" y="39481"/>
                    </a:lnTo>
                    <a:cubicBezTo>
                      <a:pt x="12801" y="39402"/>
                      <a:pt x="13230" y="39363"/>
                      <a:pt x="13656" y="39363"/>
                    </a:cubicBezTo>
                    <a:close/>
                    <a:moveTo>
                      <a:pt x="23953" y="39363"/>
                    </a:moveTo>
                    <a:cubicBezTo>
                      <a:pt x="24378" y="39363"/>
                      <a:pt x="24806" y="39402"/>
                      <a:pt x="25232" y="39481"/>
                    </a:cubicBezTo>
                    <a:cubicBezTo>
                      <a:pt x="24237" y="40664"/>
                      <a:pt x="23655" y="42160"/>
                      <a:pt x="23744" y="43755"/>
                    </a:cubicBezTo>
                    <a:cubicBezTo>
                      <a:pt x="22494" y="42452"/>
                      <a:pt x="20726" y="41613"/>
                      <a:pt x="18866" y="41613"/>
                    </a:cubicBezTo>
                    <a:cubicBezTo>
                      <a:pt x="18846" y="41613"/>
                      <a:pt x="18827" y="41613"/>
                      <a:pt x="18807" y="41613"/>
                    </a:cubicBezTo>
                    <a:cubicBezTo>
                      <a:pt x="20144" y="40166"/>
                      <a:pt x="22018" y="39363"/>
                      <a:pt x="23953" y="39363"/>
                    </a:cubicBezTo>
                    <a:close/>
                    <a:moveTo>
                      <a:pt x="107671" y="39122"/>
                    </a:moveTo>
                    <a:cubicBezTo>
                      <a:pt x="109602" y="39122"/>
                      <a:pt x="111474" y="39919"/>
                      <a:pt x="112821" y="41372"/>
                    </a:cubicBezTo>
                    <a:cubicBezTo>
                      <a:pt x="112802" y="41371"/>
                      <a:pt x="112783" y="41371"/>
                      <a:pt x="112765" y="41371"/>
                    </a:cubicBezTo>
                    <a:cubicBezTo>
                      <a:pt x="110778" y="41371"/>
                      <a:pt x="108902" y="42317"/>
                      <a:pt x="107650" y="43764"/>
                    </a:cubicBezTo>
                    <a:lnTo>
                      <a:pt x="107650" y="43764"/>
                    </a:lnTo>
                    <a:cubicBezTo>
                      <a:pt x="107803" y="42097"/>
                      <a:pt x="107211" y="40511"/>
                      <a:pt x="106172" y="39284"/>
                    </a:cubicBezTo>
                    <a:cubicBezTo>
                      <a:pt x="106670" y="39175"/>
                      <a:pt x="107172" y="39122"/>
                      <a:pt x="107671" y="39122"/>
                    </a:cubicBezTo>
                    <a:close/>
                    <a:moveTo>
                      <a:pt x="37180" y="39320"/>
                    </a:moveTo>
                    <a:cubicBezTo>
                      <a:pt x="39113" y="39320"/>
                      <a:pt x="40988" y="40121"/>
                      <a:pt x="42328" y="41569"/>
                    </a:cubicBezTo>
                    <a:cubicBezTo>
                      <a:pt x="42310" y="41568"/>
                      <a:pt x="42291" y="41568"/>
                      <a:pt x="42273" y="41568"/>
                    </a:cubicBezTo>
                    <a:cubicBezTo>
                      <a:pt x="40286" y="41568"/>
                      <a:pt x="38419" y="42514"/>
                      <a:pt x="37167" y="43961"/>
                    </a:cubicBezTo>
                    <a:cubicBezTo>
                      <a:pt x="37320" y="42294"/>
                      <a:pt x="36728" y="40708"/>
                      <a:pt x="35689" y="39481"/>
                    </a:cubicBezTo>
                    <a:cubicBezTo>
                      <a:pt x="36184" y="39373"/>
                      <a:pt x="36684" y="39320"/>
                      <a:pt x="37180" y="39320"/>
                    </a:cubicBezTo>
                    <a:close/>
                    <a:moveTo>
                      <a:pt x="124483" y="37269"/>
                    </a:moveTo>
                    <a:cubicBezTo>
                      <a:pt x="127057" y="37269"/>
                      <a:pt x="129630" y="38633"/>
                      <a:pt x="130536" y="41363"/>
                    </a:cubicBezTo>
                    <a:cubicBezTo>
                      <a:pt x="130760" y="42053"/>
                      <a:pt x="130867" y="42769"/>
                      <a:pt x="130876" y="43495"/>
                    </a:cubicBezTo>
                    <a:cubicBezTo>
                      <a:pt x="130401" y="43393"/>
                      <a:pt x="129922" y="43343"/>
                      <a:pt x="129447" y="43343"/>
                    </a:cubicBezTo>
                    <a:cubicBezTo>
                      <a:pt x="127584" y="43343"/>
                      <a:pt x="125780" y="44110"/>
                      <a:pt x="124487" y="45502"/>
                    </a:cubicBezTo>
                    <a:cubicBezTo>
                      <a:pt x="123213" y="44130"/>
                      <a:pt x="121434" y="43343"/>
                      <a:pt x="119564" y="43343"/>
                    </a:cubicBezTo>
                    <a:cubicBezTo>
                      <a:pt x="119553" y="43343"/>
                      <a:pt x="119543" y="43343"/>
                      <a:pt x="119532" y="43343"/>
                    </a:cubicBezTo>
                    <a:cubicBezTo>
                      <a:pt x="119048" y="43343"/>
                      <a:pt x="118564" y="43388"/>
                      <a:pt x="118089" y="43495"/>
                    </a:cubicBezTo>
                    <a:cubicBezTo>
                      <a:pt x="118089" y="42769"/>
                      <a:pt x="118206" y="42053"/>
                      <a:pt x="118421" y="41363"/>
                    </a:cubicBezTo>
                    <a:lnTo>
                      <a:pt x="118430" y="41354"/>
                    </a:lnTo>
                    <a:cubicBezTo>
                      <a:pt x="119339" y="38631"/>
                      <a:pt x="121911" y="37269"/>
                      <a:pt x="124483" y="37269"/>
                    </a:cubicBezTo>
                    <a:close/>
                    <a:moveTo>
                      <a:pt x="77631" y="37312"/>
                    </a:moveTo>
                    <a:cubicBezTo>
                      <a:pt x="80804" y="37312"/>
                      <a:pt x="83980" y="39391"/>
                      <a:pt x="84022" y="43547"/>
                    </a:cubicBezTo>
                    <a:lnTo>
                      <a:pt x="84022" y="43547"/>
                    </a:lnTo>
                    <a:cubicBezTo>
                      <a:pt x="83546" y="43443"/>
                      <a:pt x="83066" y="43393"/>
                      <a:pt x="82590" y="43393"/>
                    </a:cubicBezTo>
                    <a:cubicBezTo>
                      <a:pt x="80737" y="43393"/>
                      <a:pt x="78939" y="44159"/>
                      <a:pt x="77651" y="45547"/>
                    </a:cubicBezTo>
                    <a:cubicBezTo>
                      <a:pt x="76369" y="44176"/>
                      <a:pt x="74577" y="43388"/>
                      <a:pt x="72696" y="43388"/>
                    </a:cubicBezTo>
                    <a:cubicBezTo>
                      <a:pt x="72212" y="43388"/>
                      <a:pt x="71728" y="43441"/>
                      <a:pt x="71253" y="43549"/>
                    </a:cubicBezTo>
                    <a:cubicBezTo>
                      <a:pt x="71284" y="39391"/>
                      <a:pt x="74456" y="37312"/>
                      <a:pt x="77631" y="37312"/>
                    </a:cubicBezTo>
                    <a:close/>
                    <a:moveTo>
                      <a:pt x="100946" y="37312"/>
                    </a:moveTo>
                    <a:cubicBezTo>
                      <a:pt x="104119" y="37312"/>
                      <a:pt x="107295" y="39391"/>
                      <a:pt x="107337" y="43547"/>
                    </a:cubicBezTo>
                    <a:lnTo>
                      <a:pt x="107337" y="43547"/>
                    </a:lnTo>
                    <a:cubicBezTo>
                      <a:pt x="106861" y="43443"/>
                      <a:pt x="106381" y="43393"/>
                      <a:pt x="105905" y="43393"/>
                    </a:cubicBezTo>
                    <a:cubicBezTo>
                      <a:pt x="104052" y="43393"/>
                      <a:pt x="102255" y="44159"/>
                      <a:pt x="100966" y="45547"/>
                    </a:cubicBezTo>
                    <a:cubicBezTo>
                      <a:pt x="99685" y="44176"/>
                      <a:pt x="97883" y="43388"/>
                      <a:pt x="96011" y="43388"/>
                    </a:cubicBezTo>
                    <a:cubicBezTo>
                      <a:pt x="95527" y="43388"/>
                      <a:pt x="95043" y="43441"/>
                      <a:pt x="94568" y="43549"/>
                    </a:cubicBezTo>
                    <a:cubicBezTo>
                      <a:pt x="94599" y="39391"/>
                      <a:pt x="97771" y="37312"/>
                      <a:pt x="100946" y="37312"/>
                    </a:cubicBezTo>
                    <a:close/>
                    <a:moveTo>
                      <a:pt x="54012" y="37467"/>
                    </a:moveTo>
                    <a:cubicBezTo>
                      <a:pt x="56585" y="37467"/>
                      <a:pt x="59156" y="38831"/>
                      <a:pt x="60061" y="41560"/>
                    </a:cubicBezTo>
                    <a:cubicBezTo>
                      <a:pt x="60285" y="42250"/>
                      <a:pt x="60393" y="42975"/>
                      <a:pt x="60393" y="43701"/>
                    </a:cubicBezTo>
                    <a:cubicBezTo>
                      <a:pt x="59914" y="43596"/>
                      <a:pt x="59431" y="43545"/>
                      <a:pt x="58952" y="43545"/>
                    </a:cubicBezTo>
                    <a:cubicBezTo>
                      <a:pt x="57099" y="43545"/>
                      <a:pt x="55302" y="44311"/>
                      <a:pt x="54013" y="45699"/>
                    </a:cubicBezTo>
                    <a:cubicBezTo>
                      <a:pt x="52739" y="44336"/>
                      <a:pt x="50960" y="43549"/>
                      <a:pt x="49089" y="43549"/>
                    </a:cubicBezTo>
                    <a:cubicBezTo>
                      <a:pt x="49079" y="43549"/>
                      <a:pt x="49068" y="43549"/>
                      <a:pt x="49058" y="43549"/>
                    </a:cubicBezTo>
                    <a:cubicBezTo>
                      <a:pt x="48574" y="43549"/>
                      <a:pt x="48090" y="43594"/>
                      <a:pt x="47615" y="43701"/>
                    </a:cubicBezTo>
                    <a:cubicBezTo>
                      <a:pt x="47615" y="42975"/>
                      <a:pt x="47723" y="42250"/>
                      <a:pt x="47938" y="41560"/>
                    </a:cubicBezTo>
                    <a:lnTo>
                      <a:pt x="47956" y="41560"/>
                    </a:lnTo>
                    <a:cubicBezTo>
                      <a:pt x="48865" y="38831"/>
                      <a:pt x="51439" y="37467"/>
                      <a:pt x="54012" y="37467"/>
                    </a:cubicBezTo>
                    <a:close/>
                    <a:moveTo>
                      <a:pt x="7148" y="37513"/>
                    </a:moveTo>
                    <a:cubicBezTo>
                      <a:pt x="10323" y="37513"/>
                      <a:pt x="13498" y="39590"/>
                      <a:pt x="13538" y="43746"/>
                    </a:cubicBezTo>
                    <a:cubicBezTo>
                      <a:pt x="13065" y="43644"/>
                      <a:pt x="12588" y="43594"/>
                      <a:pt x="12114" y="43594"/>
                    </a:cubicBezTo>
                    <a:cubicBezTo>
                      <a:pt x="10255" y="43594"/>
                      <a:pt x="8449" y="44361"/>
                      <a:pt x="7150" y="45753"/>
                    </a:cubicBezTo>
                    <a:cubicBezTo>
                      <a:pt x="5868" y="44373"/>
                      <a:pt x="4076" y="43594"/>
                      <a:pt x="2194" y="43594"/>
                    </a:cubicBezTo>
                    <a:cubicBezTo>
                      <a:pt x="1711" y="43594"/>
                      <a:pt x="1227" y="43647"/>
                      <a:pt x="752" y="43746"/>
                    </a:cubicBezTo>
                    <a:cubicBezTo>
                      <a:pt x="792" y="39592"/>
                      <a:pt x="3970" y="37513"/>
                      <a:pt x="7148" y="37513"/>
                    </a:cubicBezTo>
                    <a:close/>
                    <a:moveTo>
                      <a:pt x="30465" y="37513"/>
                    </a:moveTo>
                    <a:cubicBezTo>
                      <a:pt x="33638" y="37513"/>
                      <a:pt x="36811" y="39588"/>
                      <a:pt x="36854" y="43742"/>
                    </a:cubicBezTo>
                    <a:lnTo>
                      <a:pt x="36854" y="43742"/>
                    </a:lnTo>
                    <a:cubicBezTo>
                      <a:pt x="36384" y="43643"/>
                      <a:pt x="35912" y="43594"/>
                      <a:pt x="35443" y="43594"/>
                    </a:cubicBezTo>
                    <a:cubicBezTo>
                      <a:pt x="33580" y="43594"/>
                      <a:pt x="31775" y="44361"/>
                      <a:pt x="30483" y="45753"/>
                    </a:cubicBezTo>
                    <a:cubicBezTo>
                      <a:pt x="29201" y="44373"/>
                      <a:pt x="27409" y="43594"/>
                      <a:pt x="25528" y="43594"/>
                    </a:cubicBezTo>
                    <a:cubicBezTo>
                      <a:pt x="25044" y="43594"/>
                      <a:pt x="24560" y="43647"/>
                      <a:pt x="24085" y="43746"/>
                    </a:cubicBezTo>
                    <a:cubicBezTo>
                      <a:pt x="24116" y="39592"/>
                      <a:pt x="27290" y="37513"/>
                      <a:pt x="30465" y="37513"/>
                    </a:cubicBezTo>
                    <a:close/>
                    <a:moveTo>
                      <a:pt x="129619" y="43736"/>
                    </a:moveTo>
                    <a:cubicBezTo>
                      <a:pt x="130043" y="43736"/>
                      <a:pt x="130469" y="43775"/>
                      <a:pt x="130894" y="43854"/>
                    </a:cubicBezTo>
                    <a:cubicBezTo>
                      <a:pt x="129908" y="45018"/>
                      <a:pt x="129326" y="46524"/>
                      <a:pt x="129415" y="48110"/>
                    </a:cubicBezTo>
                    <a:lnTo>
                      <a:pt x="129406" y="48128"/>
                    </a:lnTo>
                    <a:cubicBezTo>
                      <a:pt x="128165" y="46824"/>
                      <a:pt x="126397" y="45986"/>
                      <a:pt x="124528" y="45986"/>
                    </a:cubicBezTo>
                    <a:cubicBezTo>
                      <a:pt x="124509" y="45986"/>
                      <a:pt x="124489" y="45986"/>
                      <a:pt x="124469" y="45986"/>
                    </a:cubicBezTo>
                    <a:cubicBezTo>
                      <a:pt x="124450" y="45986"/>
                      <a:pt x="124430" y="45986"/>
                      <a:pt x="124410" y="45986"/>
                    </a:cubicBezTo>
                    <a:cubicBezTo>
                      <a:pt x="122541" y="45986"/>
                      <a:pt x="120782" y="46824"/>
                      <a:pt x="119532" y="48128"/>
                    </a:cubicBezTo>
                    <a:cubicBezTo>
                      <a:pt x="119622" y="46533"/>
                      <a:pt x="119039" y="45036"/>
                      <a:pt x="118045" y="43854"/>
                    </a:cubicBezTo>
                    <a:cubicBezTo>
                      <a:pt x="118471" y="43775"/>
                      <a:pt x="118899" y="43736"/>
                      <a:pt x="119324" y="43736"/>
                    </a:cubicBezTo>
                    <a:cubicBezTo>
                      <a:pt x="121259" y="43736"/>
                      <a:pt x="123134" y="44537"/>
                      <a:pt x="124478" y="45977"/>
                    </a:cubicBezTo>
                    <a:cubicBezTo>
                      <a:pt x="125815" y="44537"/>
                      <a:pt x="127688" y="43736"/>
                      <a:pt x="129619" y="43736"/>
                    </a:cubicBezTo>
                    <a:close/>
                    <a:moveTo>
                      <a:pt x="82779" y="43772"/>
                    </a:moveTo>
                    <a:cubicBezTo>
                      <a:pt x="83204" y="43772"/>
                      <a:pt x="83632" y="43810"/>
                      <a:pt x="84057" y="43889"/>
                    </a:cubicBezTo>
                    <a:cubicBezTo>
                      <a:pt x="83063" y="45072"/>
                      <a:pt x="82480" y="46569"/>
                      <a:pt x="82561" y="48164"/>
                    </a:cubicBezTo>
                    <a:cubicBezTo>
                      <a:pt x="81320" y="46860"/>
                      <a:pt x="79552" y="46022"/>
                      <a:pt x="77683" y="46022"/>
                    </a:cubicBezTo>
                    <a:cubicBezTo>
                      <a:pt x="77666" y="46022"/>
                      <a:pt x="77650" y="46022"/>
                      <a:pt x="77633" y="46022"/>
                    </a:cubicBezTo>
                    <a:lnTo>
                      <a:pt x="77633" y="46022"/>
                    </a:lnTo>
                    <a:cubicBezTo>
                      <a:pt x="78970" y="44574"/>
                      <a:pt x="80844" y="43772"/>
                      <a:pt x="82779" y="43772"/>
                    </a:cubicBezTo>
                    <a:close/>
                    <a:moveTo>
                      <a:pt x="59133" y="43923"/>
                    </a:moveTo>
                    <a:cubicBezTo>
                      <a:pt x="59561" y="43923"/>
                      <a:pt x="59991" y="43962"/>
                      <a:pt x="60420" y="44042"/>
                    </a:cubicBezTo>
                    <a:cubicBezTo>
                      <a:pt x="59425" y="45225"/>
                      <a:pt x="58843" y="46721"/>
                      <a:pt x="58932" y="48316"/>
                    </a:cubicBezTo>
                    <a:lnTo>
                      <a:pt x="58923" y="48316"/>
                    </a:lnTo>
                    <a:cubicBezTo>
                      <a:pt x="57682" y="47012"/>
                      <a:pt x="55914" y="46174"/>
                      <a:pt x="54045" y="46174"/>
                    </a:cubicBezTo>
                    <a:cubicBezTo>
                      <a:pt x="54026" y="46174"/>
                      <a:pt x="54006" y="46174"/>
                      <a:pt x="53986" y="46174"/>
                    </a:cubicBezTo>
                    <a:cubicBezTo>
                      <a:pt x="53966" y="46174"/>
                      <a:pt x="53947" y="46174"/>
                      <a:pt x="53927" y="46174"/>
                    </a:cubicBezTo>
                    <a:cubicBezTo>
                      <a:pt x="52067" y="46174"/>
                      <a:pt x="50299" y="47012"/>
                      <a:pt x="49049" y="48316"/>
                    </a:cubicBezTo>
                    <a:cubicBezTo>
                      <a:pt x="49138" y="46721"/>
                      <a:pt x="48556" y="45225"/>
                      <a:pt x="47561" y="44042"/>
                    </a:cubicBezTo>
                    <a:cubicBezTo>
                      <a:pt x="47990" y="43962"/>
                      <a:pt x="48420" y="43923"/>
                      <a:pt x="48848" y="43923"/>
                    </a:cubicBezTo>
                    <a:cubicBezTo>
                      <a:pt x="50781" y="43923"/>
                      <a:pt x="52652" y="44720"/>
                      <a:pt x="53995" y="46165"/>
                    </a:cubicBezTo>
                    <a:cubicBezTo>
                      <a:pt x="55330" y="44720"/>
                      <a:pt x="57201" y="43923"/>
                      <a:pt x="59133" y="43923"/>
                    </a:cubicBezTo>
                    <a:close/>
                    <a:moveTo>
                      <a:pt x="25310" y="43969"/>
                    </a:moveTo>
                    <a:cubicBezTo>
                      <a:pt x="27245" y="43969"/>
                      <a:pt x="29120" y="44772"/>
                      <a:pt x="30465" y="46219"/>
                    </a:cubicBezTo>
                    <a:lnTo>
                      <a:pt x="30465" y="46219"/>
                    </a:lnTo>
                    <a:cubicBezTo>
                      <a:pt x="30462" y="46219"/>
                      <a:pt x="30459" y="46219"/>
                      <a:pt x="30456" y="46219"/>
                    </a:cubicBezTo>
                    <a:cubicBezTo>
                      <a:pt x="30436" y="46219"/>
                      <a:pt x="30416" y="46219"/>
                      <a:pt x="30397" y="46219"/>
                    </a:cubicBezTo>
                    <a:cubicBezTo>
                      <a:pt x="28528" y="46219"/>
                      <a:pt x="26769" y="47057"/>
                      <a:pt x="25519" y="48361"/>
                    </a:cubicBezTo>
                    <a:cubicBezTo>
                      <a:pt x="25608" y="46775"/>
                      <a:pt x="25026" y="45269"/>
                      <a:pt x="24031" y="44087"/>
                    </a:cubicBezTo>
                    <a:cubicBezTo>
                      <a:pt x="24457" y="44008"/>
                      <a:pt x="24885" y="43969"/>
                      <a:pt x="25310" y="43969"/>
                    </a:cubicBezTo>
                    <a:close/>
                    <a:moveTo>
                      <a:pt x="12296" y="43987"/>
                    </a:moveTo>
                    <a:cubicBezTo>
                      <a:pt x="12721" y="43987"/>
                      <a:pt x="13148" y="44025"/>
                      <a:pt x="13574" y="44104"/>
                    </a:cubicBezTo>
                    <a:cubicBezTo>
                      <a:pt x="12580" y="45287"/>
                      <a:pt x="11997" y="46793"/>
                      <a:pt x="12087" y="48379"/>
                    </a:cubicBezTo>
                    <a:cubicBezTo>
                      <a:pt x="10837" y="47075"/>
                      <a:pt x="9069" y="46237"/>
                      <a:pt x="7208" y="46237"/>
                    </a:cubicBezTo>
                    <a:cubicBezTo>
                      <a:pt x="7189" y="46237"/>
                      <a:pt x="7169" y="46237"/>
                      <a:pt x="7150" y="46237"/>
                    </a:cubicBezTo>
                    <a:cubicBezTo>
                      <a:pt x="8487" y="44790"/>
                      <a:pt x="10360" y="43987"/>
                      <a:pt x="12296" y="43987"/>
                    </a:cubicBezTo>
                    <a:close/>
                    <a:moveTo>
                      <a:pt x="106102" y="43761"/>
                    </a:moveTo>
                    <a:cubicBezTo>
                      <a:pt x="106575" y="43761"/>
                      <a:pt x="107052" y="43809"/>
                      <a:pt x="107525" y="43907"/>
                    </a:cubicBezTo>
                    <a:cubicBezTo>
                      <a:pt x="106512" y="45162"/>
                      <a:pt x="105939" y="46757"/>
                      <a:pt x="106127" y="48432"/>
                    </a:cubicBezTo>
                    <a:cubicBezTo>
                      <a:pt x="104866" y="46976"/>
                      <a:pt x="102990" y="46022"/>
                      <a:pt x="101003" y="46022"/>
                    </a:cubicBezTo>
                    <a:cubicBezTo>
                      <a:pt x="100985" y="46022"/>
                      <a:pt x="100966" y="46022"/>
                      <a:pt x="100948" y="46022"/>
                    </a:cubicBezTo>
                    <a:cubicBezTo>
                      <a:pt x="100928" y="46022"/>
                      <a:pt x="100908" y="46022"/>
                      <a:pt x="100889" y="46022"/>
                    </a:cubicBezTo>
                    <a:cubicBezTo>
                      <a:pt x="99020" y="46022"/>
                      <a:pt x="97252" y="46860"/>
                      <a:pt x="96011" y="48164"/>
                    </a:cubicBezTo>
                    <a:cubicBezTo>
                      <a:pt x="96091" y="46569"/>
                      <a:pt x="95509" y="45072"/>
                      <a:pt x="94523" y="43889"/>
                    </a:cubicBezTo>
                    <a:cubicBezTo>
                      <a:pt x="94952" y="43810"/>
                      <a:pt x="95382" y="43771"/>
                      <a:pt x="95809" y="43771"/>
                    </a:cubicBezTo>
                    <a:cubicBezTo>
                      <a:pt x="97740" y="43771"/>
                      <a:pt x="99605" y="44568"/>
                      <a:pt x="100948" y="46013"/>
                    </a:cubicBezTo>
                    <a:cubicBezTo>
                      <a:pt x="102294" y="44566"/>
                      <a:pt x="104168" y="43761"/>
                      <a:pt x="106102" y="43761"/>
                    </a:cubicBezTo>
                    <a:close/>
                    <a:moveTo>
                      <a:pt x="70796" y="39320"/>
                    </a:moveTo>
                    <a:cubicBezTo>
                      <a:pt x="71278" y="39320"/>
                      <a:pt x="71764" y="39370"/>
                      <a:pt x="72248" y="39472"/>
                    </a:cubicBezTo>
                    <a:cubicBezTo>
                      <a:pt x="71271" y="40717"/>
                      <a:pt x="70742" y="42286"/>
                      <a:pt x="70939" y="43934"/>
                    </a:cubicBezTo>
                    <a:cubicBezTo>
                      <a:pt x="71449" y="43820"/>
                      <a:pt x="71962" y="43765"/>
                      <a:pt x="72472" y="43765"/>
                    </a:cubicBezTo>
                    <a:cubicBezTo>
                      <a:pt x="74409" y="43765"/>
                      <a:pt x="76285" y="44568"/>
                      <a:pt x="77633" y="46022"/>
                    </a:cubicBezTo>
                    <a:lnTo>
                      <a:pt x="77633" y="46022"/>
                    </a:lnTo>
                    <a:cubicBezTo>
                      <a:pt x="77630" y="46022"/>
                      <a:pt x="77627" y="46022"/>
                      <a:pt x="77624" y="46022"/>
                    </a:cubicBezTo>
                    <a:cubicBezTo>
                      <a:pt x="77606" y="46022"/>
                      <a:pt x="77588" y="46022"/>
                      <a:pt x="77570" y="46022"/>
                    </a:cubicBezTo>
                    <a:cubicBezTo>
                      <a:pt x="75529" y="46022"/>
                      <a:pt x="73598" y="47030"/>
                      <a:pt x="72346" y="48558"/>
                    </a:cubicBezTo>
                    <a:cubicBezTo>
                      <a:pt x="72703" y="44845"/>
                      <a:pt x="69407" y="41568"/>
                      <a:pt x="65698" y="41568"/>
                    </a:cubicBezTo>
                    <a:cubicBezTo>
                      <a:pt x="65683" y="41568"/>
                      <a:pt x="65668" y="41569"/>
                      <a:pt x="65653" y="41569"/>
                    </a:cubicBezTo>
                    <a:cubicBezTo>
                      <a:pt x="66994" y="40120"/>
                      <a:pt x="68863" y="39320"/>
                      <a:pt x="70796" y="39320"/>
                    </a:cubicBezTo>
                    <a:close/>
                    <a:moveTo>
                      <a:pt x="35611" y="43966"/>
                    </a:moveTo>
                    <a:cubicBezTo>
                      <a:pt x="36087" y="43966"/>
                      <a:pt x="36566" y="44014"/>
                      <a:pt x="37042" y="44113"/>
                    </a:cubicBezTo>
                    <a:cubicBezTo>
                      <a:pt x="36020" y="45359"/>
                      <a:pt x="35456" y="46954"/>
                      <a:pt x="35635" y="48621"/>
                    </a:cubicBezTo>
                    <a:cubicBezTo>
                      <a:pt x="34383" y="47165"/>
                      <a:pt x="32507" y="46219"/>
                      <a:pt x="30512" y="46219"/>
                    </a:cubicBezTo>
                    <a:cubicBezTo>
                      <a:pt x="30496" y="46219"/>
                      <a:pt x="30481" y="46219"/>
                      <a:pt x="30465" y="46219"/>
                    </a:cubicBezTo>
                    <a:lnTo>
                      <a:pt x="30465" y="46219"/>
                    </a:lnTo>
                    <a:cubicBezTo>
                      <a:pt x="31802" y="44766"/>
                      <a:pt x="33677" y="43966"/>
                      <a:pt x="35611" y="43966"/>
                    </a:cubicBezTo>
                    <a:close/>
                    <a:moveTo>
                      <a:pt x="112828" y="41868"/>
                    </a:moveTo>
                    <a:cubicBezTo>
                      <a:pt x="116003" y="41868"/>
                      <a:pt x="119178" y="43944"/>
                      <a:pt x="119218" y="48101"/>
                    </a:cubicBezTo>
                    <a:cubicBezTo>
                      <a:pt x="118743" y="47999"/>
                      <a:pt x="118265" y="47949"/>
                      <a:pt x="117790" y="47949"/>
                    </a:cubicBezTo>
                    <a:cubicBezTo>
                      <a:pt x="115928" y="47949"/>
                      <a:pt x="114124" y="48714"/>
                      <a:pt x="112825" y="50103"/>
                    </a:cubicBezTo>
                    <a:lnTo>
                      <a:pt x="112825" y="50103"/>
                    </a:lnTo>
                    <a:cubicBezTo>
                      <a:pt x="111544" y="48726"/>
                      <a:pt x="109754" y="47949"/>
                      <a:pt x="107883" y="47949"/>
                    </a:cubicBezTo>
                    <a:cubicBezTo>
                      <a:pt x="107391" y="47949"/>
                      <a:pt x="106907" y="48002"/>
                      <a:pt x="106432" y="48101"/>
                    </a:cubicBezTo>
                    <a:cubicBezTo>
                      <a:pt x="106472" y="43947"/>
                      <a:pt x="109650" y="41868"/>
                      <a:pt x="112828" y="41868"/>
                    </a:cubicBezTo>
                    <a:close/>
                    <a:moveTo>
                      <a:pt x="136139" y="41870"/>
                    </a:moveTo>
                    <a:cubicBezTo>
                      <a:pt x="139313" y="41870"/>
                      <a:pt x="142484" y="43947"/>
                      <a:pt x="142525" y="48101"/>
                    </a:cubicBezTo>
                    <a:lnTo>
                      <a:pt x="142525" y="48119"/>
                    </a:lnTo>
                    <a:cubicBezTo>
                      <a:pt x="142050" y="48017"/>
                      <a:pt x="141571" y="47967"/>
                      <a:pt x="141097" y="47967"/>
                    </a:cubicBezTo>
                    <a:cubicBezTo>
                      <a:pt x="139236" y="47967"/>
                      <a:pt x="137435" y="48734"/>
                      <a:pt x="136136" y="50126"/>
                    </a:cubicBezTo>
                    <a:cubicBezTo>
                      <a:pt x="134854" y="48746"/>
                      <a:pt x="133062" y="47966"/>
                      <a:pt x="131181" y="47966"/>
                    </a:cubicBezTo>
                    <a:cubicBezTo>
                      <a:pt x="130697" y="47966"/>
                      <a:pt x="130213" y="48020"/>
                      <a:pt x="129738" y="48119"/>
                    </a:cubicBezTo>
                    <a:cubicBezTo>
                      <a:pt x="129778" y="43953"/>
                      <a:pt x="132960" y="41870"/>
                      <a:pt x="136139" y="41870"/>
                    </a:cubicBezTo>
                    <a:close/>
                    <a:moveTo>
                      <a:pt x="89297" y="41915"/>
                    </a:moveTo>
                    <a:cubicBezTo>
                      <a:pt x="92473" y="41915"/>
                      <a:pt x="95648" y="43994"/>
                      <a:pt x="95688" y="48155"/>
                    </a:cubicBezTo>
                    <a:cubicBezTo>
                      <a:pt x="95208" y="48050"/>
                      <a:pt x="94724" y="47999"/>
                      <a:pt x="94244" y="47999"/>
                    </a:cubicBezTo>
                    <a:cubicBezTo>
                      <a:pt x="92390" y="47999"/>
                      <a:pt x="90594" y="48763"/>
                      <a:pt x="89299" y="50152"/>
                    </a:cubicBezTo>
                    <a:lnTo>
                      <a:pt x="89299" y="50152"/>
                    </a:lnTo>
                    <a:cubicBezTo>
                      <a:pt x="88018" y="48782"/>
                      <a:pt x="86226" y="47993"/>
                      <a:pt x="84344" y="47993"/>
                    </a:cubicBezTo>
                    <a:cubicBezTo>
                      <a:pt x="83860" y="47993"/>
                      <a:pt x="83376" y="48047"/>
                      <a:pt x="82902" y="48155"/>
                    </a:cubicBezTo>
                    <a:cubicBezTo>
                      <a:pt x="82942" y="43996"/>
                      <a:pt x="86120" y="41915"/>
                      <a:pt x="89297" y="41915"/>
                    </a:cubicBezTo>
                    <a:close/>
                    <a:moveTo>
                      <a:pt x="42333" y="42069"/>
                    </a:moveTo>
                    <a:cubicBezTo>
                      <a:pt x="45505" y="42069"/>
                      <a:pt x="48680" y="44145"/>
                      <a:pt x="48726" y="48296"/>
                    </a:cubicBezTo>
                    <a:lnTo>
                      <a:pt x="48726" y="48296"/>
                    </a:lnTo>
                    <a:cubicBezTo>
                      <a:pt x="48256" y="48195"/>
                      <a:pt x="47782" y="48146"/>
                      <a:pt x="47311" y="48146"/>
                    </a:cubicBezTo>
                    <a:cubicBezTo>
                      <a:pt x="45452" y="48146"/>
                      <a:pt x="43648" y="48913"/>
                      <a:pt x="42355" y="50305"/>
                    </a:cubicBezTo>
                    <a:cubicBezTo>
                      <a:pt x="41074" y="48925"/>
                      <a:pt x="39282" y="48146"/>
                      <a:pt x="37400" y="48146"/>
                    </a:cubicBezTo>
                    <a:cubicBezTo>
                      <a:pt x="36916" y="48146"/>
                      <a:pt x="36432" y="48199"/>
                      <a:pt x="35958" y="48298"/>
                    </a:cubicBezTo>
                    <a:cubicBezTo>
                      <a:pt x="35989" y="44146"/>
                      <a:pt x="39159" y="42069"/>
                      <a:pt x="42333" y="42069"/>
                    </a:cubicBezTo>
                    <a:close/>
                    <a:moveTo>
                      <a:pt x="65648" y="42069"/>
                    </a:moveTo>
                    <a:cubicBezTo>
                      <a:pt x="68820" y="42069"/>
                      <a:pt x="71995" y="44144"/>
                      <a:pt x="72041" y="48294"/>
                    </a:cubicBezTo>
                    <a:lnTo>
                      <a:pt x="72041" y="48294"/>
                    </a:lnTo>
                    <a:cubicBezTo>
                      <a:pt x="71572" y="48195"/>
                      <a:pt x="71100" y="48146"/>
                      <a:pt x="70631" y="48146"/>
                    </a:cubicBezTo>
                    <a:cubicBezTo>
                      <a:pt x="68767" y="48146"/>
                      <a:pt x="66963" y="48913"/>
                      <a:pt x="65671" y="50305"/>
                    </a:cubicBezTo>
                    <a:cubicBezTo>
                      <a:pt x="64389" y="48925"/>
                      <a:pt x="62597" y="48146"/>
                      <a:pt x="60715" y="48146"/>
                    </a:cubicBezTo>
                    <a:cubicBezTo>
                      <a:pt x="60231" y="48146"/>
                      <a:pt x="59748" y="48199"/>
                      <a:pt x="59273" y="48298"/>
                    </a:cubicBezTo>
                    <a:cubicBezTo>
                      <a:pt x="59304" y="44146"/>
                      <a:pt x="62474" y="42069"/>
                      <a:pt x="65648" y="42069"/>
                    </a:cubicBezTo>
                    <a:close/>
                    <a:moveTo>
                      <a:pt x="18806" y="42115"/>
                    </a:moveTo>
                    <a:cubicBezTo>
                      <a:pt x="21981" y="42115"/>
                      <a:pt x="25156" y="44194"/>
                      <a:pt x="25196" y="48352"/>
                    </a:cubicBezTo>
                    <a:cubicBezTo>
                      <a:pt x="24718" y="48247"/>
                      <a:pt x="24235" y="48196"/>
                      <a:pt x="23756" y="48196"/>
                    </a:cubicBezTo>
                    <a:cubicBezTo>
                      <a:pt x="21903" y="48196"/>
                      <a:pt x="20103" y="48963"/>
                      <a:pt x="18807" y="50359"/>
                    </a:cubicBezTo>
                    <a:cubicBezTo>
                      <a:pt x="17526" y="48979"/>
                      <a:pt x="15734" y="48199"/>
                      <a:pt x="13852" y="48199"/>
                    </a:cubicBezTo>
                    <a:cubicBezTo>
                      <a:pt x="13368" y="48199"/>
                      <a:pt x="12884" y="48244"/>
                      <a:pt x="12409" y="48352"/>
                    </a:cubicBezTo>
                    <a:cubicBezTo>
                      <a:pt x="12454" y="44194"/>
                      <a:pt x="15631" y="42115"/>
                      <a:pt x="18806" y="42115"/>
                    </a:cubicBezTo>
                    <a:close/>
                    <a:moveTo>
                      <a:pt x="117952" y="48332"/>
                    </a:moveTo>
                    <a:cubicBezTo>
                      <a:pt x="118378" y="48332"/>
                      <a:pt x="118808" y="48371"/>
                      <a:pt x="119236" y="48450"/>
                    </a:cubicBezTo>
                    <a:cubicBezTo>
                      <a:pt x="118251" y="49624"/>
                      <a:pt x="117668" y="51130"/>
                      <a:pt x="117758" y="52724"/>
                    </a:cubicBezTo>
                    <a:lnTo>
                      <a:pt x="117749" y="52724"/>
                    </a:lnTo>
                    <a:cubicBezTo>
                      <a:pt x="116508" y="51412"/>
                      <a:pt x="114740" y="50583"/>
                      <a:pt x="112871" y="50583"/>
                    </a:cubicBezTo>
                    <a:cubicBezTo>
                      <a:pt x="112855" y="50583"/>
                      <a:pt x="112838" y="50583"/>
                      <a:pt x="112821" y="50583"/>
                    </a:cubicBezTo>
                    <a:lnTo>
                      <a:pt x="112821" y="50583"/>
                    </a:lnTo>
                    <a:cubicBezTo>
                      <a:pt x="114156" y="49130"/>
                      <a:pt x="116021" y="48332"/>
                      <a:pt x="117952" y="48332"/>
                    </a:cubicBezTo>
                    <a:close/>
                    <a:moveTo>
                      <a:pt x="94437" y="48377"/>
                    </a:moveTo>
                    <a:cubicBezTo>
                      <a:pt x="94862" y="48377"/>
                      <a:pt x="95289" y="48416"/>
                      <a:pt x="95715" y="48495"/>
                    </a:cubicBezTo>
                    <a:cubicBezTo>
                      <a:pt x="94722" y="49676"/>
                      <a:pt x="94140" y="51168"/>
                      <a:pt x="94227" y="52760"/>
                    </a:cubicBezTo>
                    <a:lnTo>
                      <a:pt x="94227" y="52760"/>
                    </a:lnTo>
                    <a:cubicBezTo>
                      <a:pt x="92986" y="51457"/>
                      <a:pt x="91219" y="50627"/>
                      <a:pt x="89350" y="50627"/>
                    </a:cubicBezTo>
                    <a:cubicBezTo>
                      <a:pt x="89333" y="50627"/>
                      <a:pt x="89316" y="50628"/>
                      <a:pt x="89299" y="50628"/>
                    </a:cubicBezTo>
                    <a:lnTo>
                      <a:pt x="89299" y="50628"/>
                    </a:lnTo>
                    <a:cubicBezTo>
                      <a:pt x="90637" y="49180"/>
                      <a:pt x="92504" y="48377"/>
                      <a:pt x="94437" y="48377"/>
                    </a:cubicBezTo>
                    <a:close/>
                    <a:moveTo>
                      <a:pt x="84143" y="48369"/>
                    </a:moveTo>
                    <a:cubicBezTo>
                      <a:pt x="86079" y="48369"/>
                      <a:pt x="87954" y="49173"/>
                      <a:pt x="89299" y="50628"/>
                    </a:cubicBezTo>
                    <a:lnTo>
                      <a:pt x="89299" y="50628"/>
                    </a:lnTo>
                    <a:cubicBezTo>
                      <a:pt x="89296" y="50628"/>
                      <a:pt x="89293" y="50628"/>
                      <a:pt x="89290" y="50628"/>
                    </a:cubicBezTo>
                    <a:cubicBezTo>
                      <a:pt x="89270" y="50628"/>
                      <a:pt x="89250" y="50627"/>
                      <a:pt x="89231" y="50627"/>
                    </a:cubicBezTo>
                    <a:cubicBezTo>
                      <a:pt x="87362" y="50627"/>
                      <a:pt x="85603" y="51457"/>
                      <a:pt x="84353" y="52760"/>
                    </a:cubicBezTo>
                    <a:cubicBezTo>
                      <a:pt x="84443" y="51174"/>
                      <a:pt x="83860" y="49669"/>
                      <a:pt x="82866" y="48486"/>
                    </a:cubicBezTo>
                    <a:cubicBezTo>
                      <a:pt x="83291" y="48407"/>
                      <a:pt x="83719" y="48369"/>
                      <a:pt x="84143" y="48369"/>
                    </a:cubicBezTo>
                    <a:close/>
                    <a:moveTo>
                      <a:pt x="47484" y="48526"/>
                    </a:moveTo>
                    <a:cubicBezTo>
                      <a:pt x="47914" y="48526"/>
                      <a:pt x="48348" y="48566"/>
                      <a:pt x="48780" y="48647"/>
                    </a:cubicBezTo>
                    <a:cubicBezTo>
                      <a:pt x="47785" y="49821"/>
                      <a:pt x="47203" y="51327"/>
                      <a:pt x="47284" y="52922"/>
                    </a:cubicBezTo>
                    <a:cubicBezTo>
                      <a:pt x="46042" y="51618"/>
                      <a:pt x="44274" y="50780"/>
                      <a:pt x="42406" y="50780"/>
                    </a:cubicBezTo>
                    <a:cubicBezTo>
                      <a:pt x="42386" y="50780"/>
                      <a:pt x="42366" y="50780"/>
                      <a:pt x="42346" y="50780"/>
                    </a:cubicBezTo>
                    <a:cubicBezTo>
                      <a:pt x="42343" y="50780"/>
                      <a:pt x="42340" y="50780"/>
                      <a:pt x="42338" y="50780"/>
                    </a:cubicBezTo>
                    <a:lnTo>
                      <a:pt x="42338" y="50780"/>
                    </a:lnTo>
                    <a:lnTo>
                      <a:pt x="42355" y="50771"/>
                    </a:lnTo>
                    <a:cubicBezTo>
                      <a:pt x="43689" y="49328"/>
                      <a:pt x="45555" y="48526"/>
                      <a:pt x="47484" y="48526"/>
                    </a:cubicBezTo>
                    <a:close/>
                    <a:moveTo>
                      <a:pt x="107658" y="48326"/>
                    </a:moveTo>
                    <a:cubicBezTo>
                      <a:pt x="109596" y="48326"/>
                      <a:pt x="111472" y="49128"/>
                      <a:pt x="112821" y="50583"/>
                    </a:cubicBezTo>
                    <a:lnTo>
                      <a:pt x="112821" y="50583"/>
                    </a:lnTo>
                    <a:cubicBezTo>
                      <a:pt x="112818" y="50583"/>
                      <a:pt x="112815" y="50583"/>
                      <a:pt x="112812" y="50583"/>
                    </a:cubicBezTo>
                    <a:cubicBezTo>
                      <a:pt x="112793" y="50583"/>
                      <a:pt x="112774" y="50583"/>
                      <a:pt x="112756" y="50583"/>
                    </a:cubicBezTo>
                    <a:cubicBezTo>
                      <a:pt x="110769" y="50583"/>
                      <a:pt x="108902" y="51528"/>
                      <a:pt x="107641" y="52975"/>
                    </a:cubicBezTo>
                    <a:lnTo>
                      <a:pt x="107641" y="52975"/>
                    </a:lnTo>
                    <a:cubicBezTo>
                      <a:pt x="107794" y="51300"/>
                      <a:pt x="107202" y="49723"/>
                      <a:pt x="106163" y="48486"/>
                    </a:cubicBezTo>
                    <a:cubicBezTo>
                      <a:pt x="106660" y="48378"/>
                      <a:pt x="107161" y="48326"/>
                      <a:pt x="107658" y="48326"/>
                    </a:cubicBezTo>
                    <a:close/>
                    <a:moveTo>
                      <a:pt x="23936" y="48579"/>
                    </a:moveTo>
                    <a:cubicBezTo>
                      <a:pt x="24366" y="48579"/>
                      <a:pt x="24800" y="48619"/>
                      <a:pt x="25232" y="48701"/>
                    </a:cubicBezTo>
                    <a:cubicBezTo>
                      <a:pt x="24237" y="49875"/>
                      <a:pt x="23655" y="51380"/>
                      <a:pt x="23744" y="52966"/>
                    </a:cubicBezTo>
                    <a:cubicBezTo>
                      <a:pt x="22494" y="51663"/>
                      <a:pt x="20727" y="50834"/>
                      <a:pt x="18867" y="50834"/>
                    </a:cubicBezTo>
                    <a:cubicBezTo>
                      <a:pt x="18847" y="50834"/>
                      <a:pt x="18827" y="50834"/>
                      <a:pt x="18807" y="50834"/>
                    </a:cubicBezTo>
                    <a:cubicBezTo>
                      <a:pt x="18787" y="50834"/>
                      <a:pt x="18767" y="50834"/>
                      <a:pt x="18747" y="50834"/>
                    </a:cubicBezTo>
                    <a:cubicBezTo>
                      <a:pt x="16879" y="50834"/>
                      <a:pt x="15111" y="51663"/>
                      <a:pt x="13870" y="52975"/>
                    </a:cubicBezTo>
                    <a:cubicBezTo>
                      <a:pt x="13951" y="51380"/>
                      <a:pt x="13368" y="49875"/>
                      <a:pt x="12374" y="48701"/>
                    </a:cubicBezTo>
                    <a:cubicBezTo>
                      <a:pt x="12804" y="48622"/>
                      <a:pt x="13235" y="48583"/>
                      <a:pt x="13663" y="48583"/>
                    </a:cubicBezTo>
                    <a:cubicBezTo>
                      <a:pt x="15599" y="48583"/>
                      <a:pt x="17464" y="49379"/>
                      <a:pt x="18807" y="50825"/>
                    </a:cubicBezTo>
                    <a:cubicBezTo>
                      <a:pt x="20140" y="49382"/>
                      <a:pt x="22007" y="48579"/>
                      <a:pt x="23936" y="48579"/>
                    </a:cubicBezTo>
                    <a:close/>
                    <a:moveTo>
                      <a:pt x="37172" y="48527"/>
                    </a:moveTo>
                    <a:cubicBezTo>
                      <a:pt x="39112" y="48527"/>
                      <a:pt x="40993" y="49328"/>
                      <a:pt x="42337" y="50780"/>
                    </a:cubicBezTo>
                    <a:lnTo>
                      <a:pt x="42337" y="50780"/>
                    </a:lnTo>
                    <a:cubicBezTo>
                      <a:pt x="42322" y="50780"/>
                      <a:pt x="42306" y="50780"/>
                      <a:pt x="42291" y="50780"/>
                    </a:cubicBezTo>
                    <a:cubicBezTo>
                      <a:pt x="40304" y="50780"/>
                      <a:pt x="38437" y="51725"/>
                      <a:pt x="37185" y="53172"/>
                    </a:cubicBezTo>
                    <a:cubicBezTo>
                      <a:pt x="37328" y="51497"/>
                      <a:pt x="36737" y="49920"/>
                      <a:pt x="35698" y="48683"/>
                    </a:cubicBezTo>
                    <a:cubicBezTo>
                      <a:pt x="36188" y="48578"/>
                      <a:pt x="36682" y="48527"/>
                      <a:pt x="37172" y="48527"/>
                    </a:cubicBezTo>
                    <a:close/>
                    <a:moveTo>
                      <a:pt x="124476" y="46476"/>
                    </a:moveTo>
                    <a:cubicBezTo>
                      <a:pt x="127652" y="46476"/>
                      <a:pt x="130827" y="48554"/>
                      <a:pt x="130867" y="52716"/>
                    </a:cubicBezTo>
                    <a:cubicBezTo>
                      <a:pt x="130392" y="52614"/>
                      <a:pt x="129914" y="52564"/>
                      <a:pt x="129439" y="52564"/>
                    </a:cubicBezTo>
                    <a:cubicBezTo>
                      <a:pt x="127578" y="52564"/>
                      <a:pt x="125778" y="53330"/>
                      <a:pt x="124478" y="54723"/>
                    </a:cubicBezTo>
                    <a:cubicBezTo>
                      <a:pt x="123197" y="53343"/>
                      <a:pt x="121405" y="52563"/>
                      <a:pt x="119532" y="52563"/>
                    </a:cubicBezTo>
                    <a:cubicBezTo>
                      <a:pt x="119039" y="52563"/>
                      <a:pt x="118555" y="52617"/>
                      <a:pt x="118080" y="52716"/>
                    </a:cubicBezTo>
                    <a:cubicBezTo>
                      <a:pt x="118121" y="48557"/>
                      <a:pt x="121299" y="46476"/>
                      <a:pt x="124476" y="46476"/>
                    </a:cubicBezTo>
                    <a:close/>
                    <a:moveTo>
                      <a:pt x="77629" y="46523"/>
                    </a:moveTo>
                    <a:cubicBezTo>
                      <a:pt x="80800" y="46523"/>
                      <a:pt x="83975" y="48597"/>
                      <a:pt x="84021" y="52747"/>
                    </a:cubicBezTo>
                    <a:lnTo>
                      <a:pt x="84021" y="52747"/>
                    </a:lnTo>
                    <a:cubicBezTo>
                      <a:pt x="83554" y="52648"/>
                      <a:pt x="83083" y="52600"/>
                      <a:pt x="82615" y="52600"/>
                    </a:cubicBezTo>
                    <a:cubicBezTo>
                      <a:pt x="80757" y="52600"/>
                      <a:pt x="78952" y="53366"/>
                      <a:pt x="77660" y="54759"/>
                    </a:cubicBezTo>
                    <a:cubicBezTo>
                      <a:pt x="76378" y="53379"/>
                      <a:pt x="74586" y="52599"/>
                      <a:pt x="72704" y="52599"/>
                    </a:cubicBezTo>
                    <a:cubicBezTo>
                      <a:pt x="72221" y="52599"/>
                      <a:pt x="71737" y="52644"/>
                      <a:pt x="71262" y="52751"/>
                    </a:cubicBezTo>
                    <a:cubicBezTo>
                      <a:pt x="71289" y="48599"/>
                      <a:pt x="74457" y="46523"/>
                      <a:pt x="77629" y="46523"/>
                    </a:cubicBezTo>
                    <a:close/>
                    <a:moveTo>
                      <a:pt x="100946" y="46518"/>
                    </a:moveTo>
                    <a:cubicBezTo>
                      <a:pt x="104122" y="46518"/>
                      <a:pt x="107296" y="48595"/>
                      <a:pt x="107337" y="52751"/>
                    </a:cubicBezTo>
                    <a:cubicBezTo>
                      <a:pt x="106864" y="52650"/>
                      <a:pt x="106387" y="52600"/>
                      <a:pt x="105914" y="52600"/>
                    </a:cubicBezTo>
                    <a:cubicBezTo>
                      <a:pt x="104054" y="52600"/>
                      <a:pt x="102248" y="53368"/>
                      <a:pt x="100948" y="54767"/>
                    </a:cubicBezTo>
                    <a:lnTo>
                      <a:pt x="100948" y="54759"/>
                    </a:lnTo>
                    <a:cubicBezTo>
                      <a:pt x="99667" y="53379"/>
                      <a:pt x="97875" y="52599"/>
                      <a:pt x="95993" y="52599"/>
                    </a:cubicBezTo>
                    <a:cubicBezTo>
                      <a:pt x="95509" y="52599"/>
                      <a:pt x="95025" y="52653"/>
                      <a:pt x="94550" y="52751"/>
                    </a:cubicBezTo>
                    <a:cubicBezTo>
                      <a:pt x="94591" y="48597"/>
                      <a:pt x="97769" y="46518"/>
                      <a:pt x="100946" y="46518"/>
                    </a:cubicBezTo>
                    <a:close/>
                    <a:moveTo>
                      <a:pt x="54008" y="46667"/>
                    </a:moveTo>
                    <a:cubicBezTo>
                      <a:pt x="57185" y="46667"/>
                      <a:pt x="60361" y="48746"/>
                      <a:pt x="60402" y="52904"/>
                    </a:cubicBezTo>
                    <a:cubicBezTo>
                      <a:pt x="59922" y="52799"/>
                      <a:pt x="59438" y="52748"/>
                      <a:pt x="58958" y="52748"/>
                    </a:cubicBezTo>
                    <a:cubicBezTo>
                      <a:pt x="57103" y="52748"/>
                      <a:pt x="55303" y="53512"/>
                      <a:pt x="54008" y="54906"/>
                    </a:cubicBezTo>
                    <a:lnTo>
                      <a:pt x="54008" y="54906"/>
                    </a:lnTo>
                    <a:cubicBezTo>
                      <a:pt x="52727" y="53529"/>
                      <a:pt x="50937" y="52751"/>
                      <a:pt x="49058" y="52751"/>
                    </a:cubicBezTo>
                    <a:cubicBezTo>
                      <a:pt x="48574" y="52751"/>
                      <a:pt x="48090" y="52796"/>
                      <a:pt x="47615" y="52904"/>
                    </a:cubicBezTo>
                    <a:cubicBezTo>
                      <a:pt x="47655" y="48746"/>
                      <a:pt x="50832" y="46667"/>
                      <a:pt x="54008" y="46667"/>
                    </a:cubicBezTo>
                    <a:close/>
                    <a:moveTo>
                      <a:pt x="7148" y="46724"/>
                    </a:moveTo>
                    <a:cubicBezTo>
                      <a:pt x="10323" y="46724"/>
                      <a:pt x="13498" y="48801"/>
                      <a:pt x="13538" y="52957"/>
                    </a:cubicBezTo>
                    <a:cubicBezTo>
                      <a:pt x="13065" y="52856"/>
                      <a:pt x="12588" y="52806"/>
                      <a:pt x="12114" y="52806"/>
                    </a:cubicBezTo>
                    <a:cubicBezTo>
                      <a:pt x="10255" y="52806"/>
                      <a:pt x="8451" y="53572"/>
                      <a:pt x="7159" y="54965"/>
                    </a:cubicBezTo>
                    <a:cubicBezTo>
                      <a:pt x="5877" y="53585"/>
                      <a:pt x="4076" y="52805"/>
                      <a:pt x="2194" y="52805"/>
                    </a:cubicBezTo>
                    <a:cubicBezTo>
                      <a:pt x="1711" y="52805"/>
                      <a:pt x="1227" y="52859"/>
                      <a:pt x="752" y="52957"/>
                    </a:cubicBezTo>
                    <a:cubicBezTo>
                      <a:pt x="792" y="48803"/>
                      <a:pt x="3970" y="46724"/>
                      <a:pt x="7148" y="46724"/>
                    </a:cubicBezTo>
                    <a:close/>
                    <a:moveTo>
                      <a:pt x="30465" y="46724"/>
                    </a:moveTo>
                    <a:cubicBezTo>
                      <a:pt x="33638" y="46724"/>
                      <a:pt x="36811" y="48800"/>
                      <a:pt x="36854" y="52954"/>
                    </a:cubicBezTo>
                    <a:lnTo>
                      <a:pt x="36854" y="52954"/>
                    </a:lnTo>
                    <a:cubicBezTo>
                      <a:pt x="36384" y="52854"/>
                      <a:pt x="35912" y="52806"/>
                      <a:pt x="35443" y="52806"/>
                    </a:cubicBezTo>
                    <a:cubicBezTo>
                      <a:pt x="33580" y="52806"/>
                      <a:pt x="31775" y="53572"/>
                      <a:pt x="30483" y="54965"/>
                    </a:cubicBezTo>
                    <a:cubicBezTo>
                      <a:pt x="29201" y="53585"/>
                      <a:pt x="27409" y="52805"/>
                      <a:pt x="25528" y="52805"/>
                    </a:cubicBezTo>
                    <a:cubicBezTo>
                      <a:pt x="25044" y="52805"/>
                      <a:pt x="24560" y="52859"/>
                      <a:pt x="24085" y="52957"/>
                    </a:cubicBezTo>
                    <a:cubicBezTo>
                      <a:pt x="24116" y="48803"/>
                      <a:pt x="27290" y="46724"/>
                      <a:pt x="30465" y="46724"/>
                    </a:cubicBezTo>
                    <a:close/>
                    <a:moveTo>
                      <a:pt x="119323" y="52938"/>
                    </a:moveTo>
                    <a:cubicBezTo>
                      <a:pt x="121259" y="52938"/>
                      <a:pt x="123134" y="53741"/>
                      <a:pt x="124478" y="55189"/>
                    </a:cubicBezTo>
                    <a:lnTo>
                      <a:pt x="124478" y="55189"/>
                    </a:lnTo>
                    <a:cubicBezTo>
                      <a:pt x="124475" y="55189"/>
                      <a:pt x="124472" y="55189"/>
                      <a:pt x="124469" y="55189"/>
                    </a:cubicBezTo>
                    <a:cubicBezTo>
                      <a:pt x="124450" y="55188"/>
                      <a:pt x="124430" y="55188"/>
                      <a:pt x="124410" y="55188"/>
                    </a:cubicBezTo>
                    <a:cubicBezTo>
                      <a:pt x="122541" y="55188"/>
                      <a:pt x="120782" y="56027"/>
                      <a:pt x="119532" y="57330"/>
                    </a:cubicBezTo>
                    <a:cubicBezTo>
                      <a:pt x="119622" y="55744"/>
                      <a:pt x="119039" y="54239"/>
                      <a:pt x="118045" y="53056"/>
                    </a:cubicBezTo>
                    <a:cubicBezTo>
                      <a:pt x="118470" y="52977"/>
                      <a:pt x="118898" y="52938"/>
                      <a:pt x="119323" y="52938"/>
                    </a:cubicBezTo>
                    <a:close/>
                    <a:moveTo>
                      <a:pt x="129620" y="52938"/>
                    </a:moveTo>
                    <a:cubicBezTo>
                      <a:pt x="130043" y="52938"/>
                      <a:pt x="130470" y="52977"/>
                      <a:pt x="130894" y="53056"/>
                    </a:cubicBezTo>
                    <a:cubicBezTo>
                      <a:pt x="129908" y="54230"/>
                      <a:pt x="129326" y="55735"/>
                      <a:pt x="129415" y="57321"/>
                    </a:cubicBezTo>
                    <a:lnTo>
                      <a:pt x="129406" y="57330"/>
                    </a:lnTo>
                    <a:cubicBezTo>
                      <a:pt x="128165" y="56027"/>
                      <a:pt x="126397" y="55188"/>
                      <a:pt x="124528" y="55188"/>
                    </a:cubicBezTo>
                    <a:cubicBezTo>
                      <a:pt x="124512" y="55188"/>
                      <a:pt x="124495" y="55188"/>
                      <a:pt x="124478" y="55189"/>
                    </a:cubicBezTo>
                    <a:lnTo>
                      <a:pt x="124478" y="55189"/>
                    </a:lnTo>
                    <a:cubicBezTo>
                      <a:pt x="125816" y="53741"/>
                      <a:pt x="127689" y="52938"/>
                      <a:pt x="129620" y="52938"/>
                    </a:cubicBezTo>
                    <a:close/>
                    <a:moveTo>
                      <a:pt x="82780" y="52974"/>
                    </a:moveTo>
                    <a:cubicBezTo>
                      <a:pt x="83204" y="52974"/>
                      <a:pt x="83632" y="53013"/>
                      <a:pt x="84057" y="53092"/>
                    </a:cubicBezTo>
                    <a:cubicBezTo>
                      <a:pt x="83538" y="53710"/>
                      <a:pt x="83135" y="54418"/>
                      <a:pt x="82875" y="55180"/>
                    </a:cubicBezTo>
                    <a:cubicBezTo>
                      <a:pt x="82633" y="55879"/>
                      <a:pt x="82525" y="56622"/>
                      <a:pt x="82570" y="57357"/>
                    </a:cubicBezTo>
                    <a:cubicBezTo>
                      <a:pt x="81329" y="56062"/>
                      <a:pt x="79570" y="55224"/>
                      <a:pt x="77701" y="55224"/>
                    </a:cubicBezTo>
                    <a:cubicBezTo>
                      <a:pt x="77681" y="55224"/>
                      <a:pt x="77661" y="55224"/>
                      <a:pt x="77642" y="55224"/>
                    </a:cubicBezTo>
                    <a:cubicBezTo>
                      <a:pt x="78979" y="53777"/>
                      <a:pt x="80847" y="52974"/>
                      <a:pt x="82780" y="52974"/>
                    </a:cubicBezTo>
                    <a:close/>
                    <a:moveTo>
                      <a:pt x="95806" y="52982"/>
                    </a:moveTo>
                    <a:cubicBezTo>
                      <a:pt x="97733" y="52982"/>
                      <a:pt x="99604" y="53779"/>
                      <a:pt x="100939" y="55224"/>
                    </a:cubicBezTo>
                    <a:cubicBezTo>
                      <a:pt x="100919" y="55224"/>
                      <a:pt x="100900" y="55224"/>
                      <a:pt x="100880" y="55224"/>
                    </a:cubicBezTo>
                    <a:cubicBezTo>
                      <a:pt x="99020" y="55224"/>
                      <a:pt x="97252" y="56062"/>
                      <a:pt x="96011" y="57357"/>
                    </a:cubicBezTo>
                    <a:cubicBezTo>
                      <a:pt x="96047" y="56622"/>
                      <a:pt x="95948" y="55879"/>
                      <a:pt x="95706" y="55180"/>
                    </a:cubicBezTo>
                    <a:cubicBezTo>
                      <a:pt x="95446" y="54418"/>
                      <a:pt x="95043" y="53710"/>
                      <a:pt x="94523" y="53101"/>
                    </a:cubicBezTo>
                    <a:cubicBezTo>
                      <a:pt x="94950" y="53021"/>
                      <a:pt x="95379" y="52982"/>
                      <a:pt x="95806" y="52982"/>
                    </a:cubicBezTo>
                    <a:close/>
                    <a:moveTo>
                      <a:pt x="59124" y="53131"/>
                    </a:moveTo>
                    <a:cubicBezTo>
                      <a:pt x="59554" y="53131"/>
                      <a:pt x="59988" y="53171"/>
                      <a:pt x="60420" y="53253"/>
                    </a:cubicBezTo>
                    <a:cubicBezTo>
                      <a:pt x="59425" y="54436"/>
                      <a:pt x="58843" y="55932"/>
                      <a:pt x="58932" y="57527"/>
                    </a:cubicBezTo>
                    <a:lnTo>
                      <a:pt x="58923" y="57518"/>
                    </a:lnTo>
                    <a:cubicBezTo>
                      <a:pt x="57682" y="56215"/>
                      <a:pt x="55914" y="55385"/>
                      <a:pt x="54046" y="55385"/>
                    </a:cubicBezTo>
                    <a:cubicBezTo>
                      <a:pt x="54026" y="55385"/>
                      <a:pt x="54006" y="55386"/>
                      <a:pt x="53986" y="55386"/>
                    </a:cubicBezTo>
                    <a:cubicBezTo>
                      <a:pt x="53966" y="55386"/>
                      <a:pt x="53946" y="55385"/>
                      <a:pt x="53927" y="55385"/>
                    </a:cubicBezTo>
                    <a:cubicBezTo>
                      <a:pt x="52067" y="55385"/>
                      <a:pt x="50299" y="56215"/>
                      <a:pt x="49049" y="57527"/>
                    </a:cubicBezTo>
                    <a:cubicBezTo>
                      <a:pt x="49138" y="55932"/>
                      <a:pt x="48556" y="54427"/>
                      <a:pt x="47561" y="53253"/>
                    </a:cubicBezTo>
                    <a:cubicBezTo>
                      <a:pt x="47993" y="53171"/>
                      <a:pt x="48427" y="53131"/>
                      <a:pt x="48858" y="53131"/>
                    </a:cubicBezTo>
                    <a:cubicBezTo>
                      <a:pt x="50787" y="53131"/>
                      <a:pt x="52654" y="53934"/>
                      <a:pt x="53995" y="55377"/>
                    </a:cubicBezTo>
                    <a:cubicBezTo>
                      <a:pt x="55328" y="53934"/>
                      <a:pt x="57194" y="53131"/>
                      <a:pt x="59124" y="53131"/>
                    </a:cubicBezTo>
                    <a:close/>
                    <a:moveTo>
                      <a:pt x="12289" y="53188"/>
                    </a:moveTo>
                    <a:cubicBezTo>
                      <a:pt x="12716" y="53188"/>
                      <a:pt x="13146" y="53227"/>
                      <a:pt x="13574" y="53307"/>
                    </a:cubicBezTo>
                    <a:cubicBezTo>
                      <a:pt x="13046" y="53916"/>
                      <a:pt x="12651" y="54624"/>
                      <a:pt x="12391" y="55386"/>
                    </a:cubicBezTo>
                    <a:cubicBezTo>
                      <a:pt x="12150" y="56085"/>
                      <a:pt x="12042" y="56819"/>
                      <a:pt x="12087" y="57563"/>
                    </a:cubicBezTo>
                    <a:lnTo>
                      <a:pt x="12078" y="57563"/>
                    </a:lnTo>
                    <a:cubicBezTo>
                      <a:pt x="10836" y="56269"/>
                      <a:pt x="9077" y="55430"/>
                      <a:pt x="7217" y="55430"/>
                    </a:cubicBezTo>
                    <a:cubicBezTo>
                      <a:pt x="7198" y="55430"/>
                      <a:pt x="7178" y="55430"/>
                      <a:pt x="7159" y="55431"/>
                    </a:cubicBezTo>
                    <a:cubicBezTo>
                      <a:pt x="8494" y="53985"/>
                      <a:pt x="10358" y="53188"/>
                      <a:pt x="12289" y="53188"/>
                    </a:cubicBezTo>
                    <a:close/>
                    <a:moveTo>
                      <a:pt x="25322" y="53188"/>
                    </a:moveTo>
                    <a:cubicBezTo>
                      <a:pt x="27247" y="53188"/>
                      <a:pt x="29113" y="53985"/>
                      <a:pt x="30456" y="55431"/>
                    </a:cubicBezTo>
                    <a:cubicBezTo>
                      <a:pt x="30436" y="55430"/>
                      <a:pt x="30416" y="55430"/>
                      <a:pt x="30397" y="55430"/>
                    </a:cubicBezTo>
                    <a:cubicBezTo>
                      <a:pt x="28528" y="55430"/>
                      <a:pt x="26769" y="56269"/>
                      <a:pt x="25528" y="57563"/>
                    </a:cubicBezTo>
                    <a:cubicBezTo>
                      <a:pt x="25563" y="56828"/>
                      <a:pt x="25465" y="56085"/>
                      <a:pt x="25223" y="55386"/>
                    </a:cubicBezTo>
                    <a:cubicBezTo>
                      <a:pt x="24954" y="54624"/>
                      <a:pt x="24560" y="53916"/>
                      <a:pt x="24040" y="53307"/>
                    </a:cubicBezTo>
                    <a:cubicBezTo>
                      <a:pt x="24467" y="53227"/>
                      <a:pt x="24896" y="53188"/>
                      <a:pt x="25322" y="53188"/>
                    </a:cubicBezTo>
                    <a:close/>
                    <a:moveTo>
                      <a:pt x="106107" y="52975"/>
                    </a:moveTo>
                    <a:cubicBezTo>
                      <a:pt x="106578" y="52975"/>
                      <a:pt x="107053" y="53022"/>
                      <a:pt x="107525" y="53119"/>
                    </a:cubicBezTo>
                    <a:cubicBezTo>
                      <a:pt x="106512" y="54373"/>
                      <a:pt x="105948" y="55959"/>
                      <a:pt x="106118" y="57626"/>
                    </a:cubicBezTo>
                    <a:cubicBezTo>
                      <a:pt x="104870" y="56163"/>
                      <a:pt x="102982" y="55215"/>
                      <a:pt x="100985" y="55215"/>
                    </a:cubicBezTo>
                    <a:cubicBezTo>
                      <a:pt x="100976" y="55215"/>
                      <a:pt x="100966" y="55215"/>
                      <a:pt x="100957" y="55215"/>
                    </a:cubicBezTo>
                    <a:cubicBezTo>
                      <a:pt x="102304" y="53768"/>
                      <a:pt x="104177" y="52975"/>
                      <a:pt x="106107" y="52975"/>
                    </a:cubicBezTo>
                    <a:close/>
                    <a:moveTo>
                      <a:pt x="70795" y="48523"/>
                    </a:moveTo>
                    <a:cubicBezTo>
                      <a:pt x="71278" y="48523"/>
                      <a:pt x="71764" y="48572"/>
                      <a:pt x="72248" y="48674"/>
                    </a:cubicBezTo>
                    <a:cubicBezTo>
                      <a:pt x="71271" y="49920"/>
                      <a:pt x="70742" y="51488"/>
                      <a:pt x="70939" y="53137"/>
                    </a:cubicBezTo>
                    <a:cubicBezTo>
                      <a:pt x="71445" y="53025"/>
                      <a:pt x="71954" y="52971"/>
                      <a:pt x="72460" y="52971"/>
                    </a:cubicBezTo>
                    <a:cubicBezTo>
                      <a:pt x="74392" y="52971"/>
                      <a:pt x="76265" y="53767"/>
                      <a:pt x="77615" y="55215"/>
                    </a:cubicBezTo>
                    <a:cubicBezTo>
                      <a:pt x="77597" y="55215"/>
                      <a:pt x="77579" y="55215"/>
                      <a:pt x="77561" y="55215"/>
                    </a:cubicBezTo>
                    <a:cubicBezTo>
                      <a:pt x="75520" y="55215"/>
                      <a:pt x="73598" y="56223"/>
                      <a:pt x="72346" y="57742"/>
                    </a:cubicBezTo>
                    <a:cubicBezTo>
                      <a:pt x="72694" y="54062"/>
                      <a:pt x="69407" y="50780"/>
                      <a:pt x="65713" y="50780"/>
                    </a:cubicBezTo>
                    <a:cubicBezTo>
                      <a:pt x="65693" y="50780"/>
                      <a:pt x="65673" y="50780"/>
                      <a:pt x="65653" y="50780"/>
                    </a:cubicBezTo>
                    <a:lnTo>
                      <a:pt x="65644" y="50780"/>
                    </a:lnTo>
                    <a:cubicBezTo>
                      <a:pt x="65624" y="50780"/>
                      <a:pt x="65604" y="50780"/>
                      <a:pt x="65584" y="50780"/>
                    </a:cubicBezTo>
                    <a:cubicBezTo>
                      <a:pt x="63716" y="50780"/>
                      <a:pt x="61957" y="51618"/>
                      <a:pt x="60706" y="52922"/>
                    </a:cubicBezTo>
                    <a:cubicBezTo>
                      <a:pt x="60796" y="51327"/>
                      <a:pt x="60214" y="49830"/>
                      <a:pt x="59219" y="48647"/>
                    </a:cubicBezTo>
                    <a:cubicBezTo>
                      <a:pt x="59647" y="48568"/>
                      <a:pt x="60078" y="48529"/>
                      <a:pt x="60505" y="48529"/>
                    </a:cubicBezTo>
                    <a:cubicBezTo>
                      <a:pt x="62438" y="48529"/>
                      <a:pt x="64310" y="49326"/>
                      <a:pt x="65653" y="50771"/>
                    </a:cubicBezTo>
                    <a:cubicBezTo>
                      <a:pt x="66986" y="49323"/>
                      <a:pt x="68860" y="48523"/>
                      <a:pt x="70795" y="48523"/>
                    </a:cubicBezTo>
                    <a:close/>
                    <a:moveTo>
                      <a:pt x="35611" y="53177"/>
                    </a:moveTo>
                    <a:cubicBezTo>
                      <a:pt x="36086" y="53177"/>
                      <a:pt x="36566" y="53226"/>
                      <a:pt x="37042" y="53325"/>
                    </a:cubicBezTo>
                    <a:cubicBezTo>
                      <a:pt x="36029" y="54570"/>
                      <a:pt x="35456" y="56156"/>
                      <a:pt x="35635" y="57823"/>
                    </a:cubicBezTo>
                    <a:cubicBezTo>
                      <a:pt x="34383" y="56367"/>
                      <a:pt x="32516" y="55421"/>
                      <a:pt x="30530" y="55421"/>
                    </a:cubicBezTo>
                    <a:cubicBezTo>
                      <a:pt x="30511" y="55421"/>
                      <a:pt x="30492" y="55421"/>
                      <a:pt x="30474" y="55422"/>
                    </a:cubicBezTo>
                    <a:cubicBezTo>
                      <a:pt x="31811" y="53976"/>
                      <a:pt x="33679" y="53177"/>
                      <a:pt x="35611" y="53177"/>
                    </a:cubicBezTo>
                    <a:close/>
                    <a:moveTo>
                      <a:pt x="112825" y="51076"/>
                    </a:moveTo>
                    <a:cubicBezTo>
                      <a:pt x="116002" y="51076"/>
                      <a:pt x="119178" y="53155"/>
                      <a:pt x="119218" y="57312"/>
                    </a:cubicBezTo>
                    <a:cubicBezTo>
                      <a:pt x="118738" y="57207"/>
                      <a:pt x="118254" y="57156"/>
                      <a:pt x="117774" y="57156"/>
                    </a:cubicBezTo>
                    <a:cubicBezTo>
                      <a:pt x="115918" y="57156"/>
                      <a:pt x="114121" y="57922"/>
                      <a:pt x="112825" y="59315"/>
                    </a:cubicBezTo>
                    <a:lnTo>
                      <a:pt x="112825" y="59315"/>
                    </a:lnTo>
                    <a:cubicBezTo>
                      <a:pt x="111544" y="57938"/>
                      <a:pt x="109754" y="57160"/>
                      <a:pt x="107883" y="57160"/>
                    </a:cubicBezTo>
                    <a:cubicBezTo>
                      <a:pt x="107391" y="57160"/>
                      <a:pt x="106907" y="57214"/>
                      <a:pt x="106432" y="57312"/>
                    </a:cubicBezTo>
                    <a:cubicBezTo>
                      <a:pt x="106472" y="53155"/>
                      <a:pt x="109649" y="51076"/>
                      <a:pt x="112825" y="51076"/>
                    </a:cubicBezTo>
                    <a:close/>
                    <a:moveTo>
                      <a:pt x="136136" y="51080"/>
                    </a:moveTo>
                    <a:cubicBezTo>
                      <a:pt x="139311" y="51080"/>
                      <a:pt x="142484" y="53157"/>
                      <a:pt x="142525" y="57312"/>
                    </a:cubicBezTo>
                    <a:lnTo>
                      <a:pt x="142525" y="57321"/>
                    </a:lnTo>
                    <a:cubicBezTo>
                      <a:pt x="142050" y="57219"/>
                      <a:pt x="141571" y="57169"/>
                      <a:pt x="141097" y="57169"/>
                    </a:cubicBezTo>
                    <a:cubicBezTo>
                      <a:pt x="139236" y="57169"/>
                      <a:pt x="137435" y="57936"/>
                      <a:pt x="136136" y="59328"/>
                    </a:cubicBezTo>
                    <a:cubicBezTo>
                      <a:pt x="134854" y="57948"/>
                      <a:pt x="133062" y="57169"/>
                      <a:pt x="131181" y="57169"/>
                    </a:cubicBezTo>
                    <a:cubicBezTo>
                      <a:pt x="130697" y="57169"/>
                      <a:pt x="130213" y="57223"/>
                      <a:pt x="129738" y="57321"/>
                    </a:cubicBezTo>
                    <a:cubicBezTo>
                      <a:pt x="129778" y="53161"/>
                      <a:pt x="132958" y="51080"/>
                      <a:pt x="136136" y="51080"/>
                    </a:cubicBezTo>
                    <a:close/>
                    <a:moveTo>
                      <a:pt x="89307" y="51119"/>
                    </a:moveTo>
                    <a:cubicBezTo>
                      <a:pt x="91889" y="51119"/>
                      <a:pt x="94470" y="52493"/>
                      <a:pt x="95366" y="55242"/>
                    </a:cubicBezTo>
                    <a:cubicBezTo>
                      <a:pt x="95590" y="55923"/>
                      <a:pt x="95697" y="56631"/>
                      <a:pt x="95706" y="57348"/>
                    </a:cubicBezTo>
                    <a:cubicBezTo>
                      <a:pt x="95226" y="57243"/>
                      <a:pt x="94742" y="57192"/>
                      <a:pt x="94262" y="57192"/>
                    </a:cubicBezTo>
                    <a:cubicBezTo>
                      <a:pt x="92407" y="57192"/>
                      <a:pt x="90613" y="57958"/>
                      <a:pt x="89317" y="59346"/>
                    </a:cubicBezTo>
                    <a:cubicBezTo>
                      <a:pt x="88036" y="57975"/>
                      <a:pt x="86244" y="57187"/>
                      <a:pt x="84362" y="57187"/>
                    </a:cubicBezTo>
                    <a:cubicBezTo>
                      <a:pt x="83878" y="57187"/>
                      <a:pt x="83394" y="57241"/>
                      <a:pt x="82919" y="57348"/>
                    </a:cubicBezTo>
                    <a:cubicBezTo>
                      <a:pt x="82919" y="56631"/>
                      <a:pt x="83018" y="55923"/>
                      <a:pt x="83224" y="55251"/>
                    </a:cubicBezTo>
                    <a:lnTo>
                      <a:pt x="83242" y="55242"/>
                    </a:lnTo>
                    <a:cubicBezTo>
                      <a:pt x="84138" y="52495"/>
                      <a:pt x="86723" y="51119"/>
                      <a:pt x="89307" y="51119"/>
                    </a:cubicBezTo>
                    <a:close/>
                    <a:moveTo>
                      <a:pt x="42351" y="51273"/>
                    </a:moveTo>
                    <a:cubicBezTo>
                      <a:pt x="45527" y="51273"/>
                      <a:pt x="48704" y="53352"/>
                      <a:pt x="48744" y="57509"/>
                    </a:cubicBezTo>
                    <a:cubicBezTo>
                      <a:pt x="48269" y="57407"/>
                      <a:pt x="47791" y="57358"/>
                      <a:pt x="47316" y="57358"/>
                    </a:cubicBezTo>
                    <a:cubicBezTo>
                      <a:pt x="45455" y="57358"/>
                      <a:pt x="43655" y="58124"/>
                      <a:pt x="42355" y="59517"/>
                    </a:cubicBezTo>
                    <a:cubicBezTo>
                      <a:pt x="41081" y="58144"/>
                      <a:pt x="39293" y="57366"/>
                      <a:pt x="37414" y="57366"/>
                    </a:cubicBezTo>
                    <a:cubicBezTo>
                      <a:pt x="37404" y="57366"/>
                      <a:pt x="37393" y="57366"/>
                      <a:pt x="37382" y="57366"/>
                    </a:cubicBezTo>
                    <a:lnTo>
                      <a:pt x="37400" y="57357"/>
                    </a:lnTo>
                    <a:cubicBezTo>
                      <a:pt x="36916" y="57357"/>
                      <a:pt x="36432" y="57402"/>
                      <a:pt x="35958" y="57509"/>
                    </a:cubicBezTo>
                    <a:cubicBezTo>
                      <a:pt x="35998" y="53352"/>
                      <a:pt x="39174" y="51273"/>
                      <a:pt x="42351" y="51273"/>
                    </a:cubicBezTo>
                    <a:close/>
                    <a:moveTo>
                      <a:pt x="65657" y="51282"/>
                    </a:moveTo>
                    <a:cubicBezTo>
                      <a:pt x="68834" y="51282"/>
                      <a:pt x="72010" y="53361"/>
                      <a:pt x="72050" y="57518"/>
                    </a:cubicBezTo>
                    <a:cubicBezTo>
                      <a:pt x="71572" y="57413"/>
                      <a:pt x="71090" y="57362"/>
                      <a:pt x="70611" y="57362"/>
                    </a:cubicBezTo>
                    <a:cubicBezTo>
                      <a:pt x="68757" y="57362"/>
                      <a:pt x="66958" y="58130"/>
                      <a:pt x="65662" y="59525"/>
                    </a:cubicBezTo>
                    <a:cubicBezTo>
                      <a:pt x="64387" y="58153"/>
                      <a:pt x="62599" y="57366"/>
                      <a:pt x="60729" y="57366"/>
                    </a:cubicBezTo>
                    <a:cubicBezTo>
                      <a:pt x="60719" y="57366"/>
                      <a:pt x="60708" y="57366"/>
                      <a:pt x="60697" y="57366"/>
                    </a:cubicBezTo>
                    <a:lnTo>
                      <a:pt x="60715" y="57366"/>
                    </a:lnTo>
                    <a:cubicBezTo>
                      <a:pt x="60223" y="57366"/>
                      <a:pt x="59739" y="57411"/>
                      <a:pt x="59264" y="57518"/>
                    </a:cubicBezTo>
                    <a:cubicBezTo>
                      <a:pt x="59304" y="53361"/>
                      <a:pt x="62481" y="51282"/>
                      <a:pt x="65657" y="51282"/>
                    </a:cubicBezTo>
                    <a:close/>
                    <a:moveTo>
                      <a:pt x="18802" y="51334"/>
                    </a:moveTo>
                    <a:cubicBezTo>
                      <a:pt x="21383" y="51334"/>
                      <a:pt x="23964" y="52708"/>
                      <a:pt x="24864" y="55457"/>
                    </a:cubicBezTo>
                    <a:cubicBezTo>
                      <a:pt x="25079" y="56129"/>
                      <a:pt x="25196" y="56846"/>
                      <a:pt x="25196" y="57554"/>
                    </a:cubicBezTo>
                    <a:cubicBezTo>
                      <a:pt x="24721" y="57452"/>
                      <a:pt x="24242" y="57402"/>
                      <a:pt x="23767" y="57402"/>
                    </a:cubicBezTo>
                    <a:cubicBezTo>
                      <a:pt x="21904" y="57402"/>
                      <a:pt x="20100" y="58169"/>
                      <a:pt x="18807" y="59561"/>
                    </a:cubicBezTo>
                    <a:cubicBezTo>
                      <a:pt x="17526" y="58181"/>
                      <a:pt x="15734" y="57402"/>
                      <a:pt x="13852" y="57402"/>
                    </a:cubicBezTo>
                    <a:cubicBezTo>
                      <a:pt x="13368" y="57402"/>
                      <a:pt x="12884" y="57456"/>
                      <a:pt x="12409" y="57563"/>
                    </a:cubicBezTo>
                    <a:cubicBezTo>
                      <a:pt x="12409" y="56846"/>
                      <a:pt x="12526" y="56129"/>
                      <a:pt x="12741" y="55448"/>
                    </a:cubicBezTo>
                    <a:lnTo>
                      <a:pt x="12741" y="55457"/>
                    </a:lnTo>
                    <a:cubicBezTo>
                      <a:pt x="13637" y="52710"/>
                      <a:pt x="16220" y="51334"/>
                      <a:pt x="18802" y="51334"/>
                    </a:cubicBezTo>
                    <a:close/>
                    <a:moveTo>
                      <a:pt x="117977" y="57538"/>
                    </a:moveTo>
                    <a:cubicBezTo>
                      <a:pt x="118398" y="57538"/>
                      <a:pt x="118823" y="57576"/>
                      <a:pt x="119245" y="57653"/>
                    </a:cubicBezTo>
                    <a:cubicBezTo>
                      <a:pt x="118726" y="58271"/>
                      <a:pt x="118322" y="58979"/>
                      <a:pt x="118063" y="59741"/>
                    </a:cubicBezTo>
                    <a:lnTo>
                      <a:pt x="118054" y="59741"/>
                    </a:lnTo>
                    <a:cubicBezTo>
                      <a:pt x="117821" y="60439"/>
                      <a:pt x="117713" y="61174"/>
                      <a:pt x="117758" y="61918"/>
                    </a:cubicBezTo>
                    <a:cubicBezTo>
                      <a:pt x="116501" y="60608"/>
                      <a:pt x="114730" y="59776"/>
                      <a:pt x="112860" y="59776"/>
                    </a:cubicBezTo>
                    <a:cubicBezTo>
                      <a:pt x="112850" y="59776"/>
                      <a:pt x="112840" y="59776"/>
                      <a:pt x="112830" y="59776"/>
                    </a:cubicBezTo>
                    <a:cubicBezTo>
                      <a:pt x="114169" y="58334"/>
                      <a:pt x="116040" y="57538"/>
                      <a:pt x="117977" y="57538"/>
                    </a:cubicBezTo>
                    <a:close/>
                    <a:moveTo>
                      <a:pt x="130971" y="57538"/>
                    </a:moveTo>
                    <a:cubicBezTo>
                      <a:pt x="132907" y="57538"/>
                      <a:pt x="134780" y="58334"/>
                      <a:pt x="136127" y="59776"/>
                    </a:cubicBezTo>
                    <a:cubicBezTo>
                      <a:pt x="136117" y="59776"/>
                      <a:pt x="136107" y="59776"/>
                      <a:pt x="136097" y="59776"/>
                    </a:cubicBezTo>
                    <a:cubicBezTo>
                      <a:pt x="134217" y="59776"/>
                      <a:pt x="132446" y="60608"/>
                      <a:pt x="131199" y="61918"/>
                    </a:cubicBezTo>
                    <a:cubicBezTo>
                      <a:pt x="131234" y="61183"/>
                      <a:pt x="131136" y="60439"/>
                      <a:pt x="130894" y="59741"/>
                    </a:cubicBezTo>
                    <a:lnTo>
                      <a:pt x="130885" y="59741"/>
                    </a:lnTo>
                    <a:cubicBezTo>
                      <a:pt x="130625" y="58979"/>
                      <a:pt x="130222" y="58271"/>
                      <a:pt x="129702" y="57653"/>
                    </a:cubicBezTo>
                    <a:cubicBezTo>
                      <a:pt x="130125" y="57576"/>
                      <a:pt x="130549" y="57538"/>
                      <a:pt x="130971" y="57538"/>
                    </a:cubicBezTo>
                    <a:close/>
                    <a:moveTo>
                      <a:pt x="94432" y="57571"/>
                    </a:moveTo>
                    <a:cubicBezTo>
                      <a:pt x="94855" y="57571"/>
                      <a:pt x="95282" y="57610"/>
                      <a:pt x="95706" y="57689"/>
                    </a:cubicBezTo>
                    <a:cubicBezTo>
                      <a:pt x="94720" y="58871"/>
                      <a:pt x="94138" y="60377"/>
                      <a:pt x="94219" y="61963"/>
                    </a:cubicBezTo>
                    <a:cubicBezTo>
                      <a:pt x="92984" y="60666"/>
                      <a:pt x="91228" y="59830"/>
                      <a:pt x="89369" y="59830"/>
                    </a:cubicBezTo>
                    <a:cubicBezTo>
                      <a:pt x="89340" y="59830"/>
                      <a:pt x="89311" y="59830"/>
                      <a:pt x="89281" y="59830"/>
                    </a:cubicBezTo>
                    <a:cubicBezTo>
                      <a:pt x="89261" y="59830"/>
                      <a:pt x="89242" y="59830"/>
                      <a:pt x="89222" y="59830"/>
                    </a:cubicBezTo>
                    <a:cubicBezTo>
                      <a:pt x="87353" y="59830"/>
                      <a:pt x="85594" y="60659"/>
                      <a:pt x="84344" y="61963"/>
                    </a:cubicBezTo>
                    <a:cubicBezTo>
                      <a:pt x="84434" y="60377"/>
                      <a:pt x="83851" y="58871"/>
                      <a:pt x="82866" y="57689"/>
                    </a:cubicBezTo>
                    <a:lnTo>
                      <a:pt x="82857" y="57689"/>
                    </a:lnTo>
                    <a:cubicBezTo>
                      <a:pt x="83283" y="57610"/>
                      <a:pt x="83710" y="57571"/>
                      <a:pt x="84135" y="57571"/>
                    </a:cubicBezTo>
                    <a:cubicBezTo>
                      <a:pt x="86071" y="57571"/>
                      <a:pt x="87946" y="58374"/>
                      <a:pt x="89290" y="59821"/>
                    </a:cubicBezTo>
                    <a:cubicBezTo>
                      <a:pt x="90628" y="58374"/>
                      <a:pt x="92501" y="57571"/>
                      <a:pt x="94432" y="57571"/>
                    </a:cubicBezTo>
                    <a:close/>
                    <a:moveTo>
                      <a:pt x="47479" y="57732"/>
                    </a:moveTo>
                    <a:cubicBezTo>
                      <a:pt x="47903" y="57732"/>
                      <a:pt x="48329" y="57771"/>
                      <a:pt x="48753" y="57850"/>
                    </a:cubicBezTo>
                    <a:cubicBezTo>
                      <a:pt x="48233" y="58468"/>
                      <a:pt x="47839" y="59176"/>
                      <a:pt x="47570" y="59938"/>
                    </a:cubicBezTo>
                    <a:cubicBezTo>
                      <a:pt x="47337" y="60637"/>
                      <a:pt x="47230" y="61380"/>
                      <a:pt x="47275" y="62115"/>
                    </a:cubicBezTo>
                    <a:lnTo>
                      <a:pt x="47266" y="62115"/>
                    </a:lnTo>
                    <a:cubicBezTo>
                      <a:pt x="46024" y="60820"/>
                      <a:pt x="44265" y="59982"/>
                      <a:pt x="42405" y="59982"/>
                    </a:cubicBezTo>
                    <a:cubicBezTo>
                      <a:pt x="42386" y="59982"/>
                      <a:pt x="42366" y="59982"/>
                      <a:pt x="42346" y="59982"/>
                    </a:cubicBezTo>
                    <a:cubicBezTo>
                      <a:pt x="43684" y="58535"/>
                      <a:pt x="45551" y="57732"/>
                      <a:pt x="47479" y="57732"/>
                    </a:cubicBezTo>
                    <a:close/>
                    <a:moveTo>
                      <a:pt x="60498" y="57741"/>
                    </a:moveTo>
                    <a:cubicBezTo>
                      <a:pt x="62431" y="57741"/>
                      <a:pt x="64299" y="58543"/>
                      <a:pt x="65644" y="59982"/>
                    </a:cubicBezTo>
                    <a:cubicBezTo>
                      <a:pt x="65634" y="59982"/>
                      <a:pt x="65623" y="59982"/>
                      <a:pt x="65613" y="59982"/>
                    </a:cubicBezTo>
                    <a:cubicBezTo>
                      <a:pt x="63734" y="59982"/>
                      <a:pt x="61963" y="60814"/>
                      <a:pt x="60715" y="62124"/>
                    </a:cubicBezTo>
                    <a:cubicBezTo>
                      <a:pt x="60751" y="61380"/>
                      <a:pt x="60653" y="60646"/>
                      <a:pt x="60411" y="59938"/>
                    </a:cubicBezTo>
                    <a:lnTo>
                      <a:pt x="60402" y="59938"/>
                    </a:lnTo>
                    <a:cubicBezTo>
                      <a:pt x="60142" y="59176"/>
                      <a:pt x="59739" y="58468"/>
                      <a:pt x="59219" y="57859"/>
                    </a:cubicBezTo>
                    <a:cubicBezTo>
                      <a:pt x="59645" y="57780"/>
                      <a:pt x="60073" y="57741"/>
                      <a:pt x="60498" y="57741"/>
                    </a:cubicBezTo>
                    <a:close/>
                    <a:moveTo>
                      <a:pt x="23936" y="57773"/>
                    </a:moveTo>
                    <a:cubicBezTo>
                      <a:pt x="24366" y="57773"/>
                      <a:pt x="24800" y="57813"/>
                      <a:pt x="25232" y="57895"/>
                    </a:cubicBezTo>
                    <a:cubicBezTo>
                      <a:pt x="24237" y="59068"/>
                      <a:pt x="23655" y="60574"/>
                      <a:pt x="23744" y="62160"/>
                    </a:cubicBezTo>
                    <a:cubicBezTo>
                      <a:pt x="22494" y="60857"/>
                      <a:pt x="20727" y="60027"/>
                      <a:pt x="18867" y="60027"/>
                    </a:cubicBezTo>
                    <a:cubicBezTo>
                      <a:pt x="18847" y="60027"/>
                      <a:pt x="18827" y="60027"/>
                      <a:pt x="18807" y="60027"/>
                    </a:cubicBezTo>
                    <a:cubicBezTo>
                      <a:pt x="18787" y="60027"/>
                      <a:pt x="18767" y="60027"/>
                      <a:pt x="18747" y="60027"/>
                    </a:cubicBezTo>
                    <a:cubicBezTo>
                      <a:pt x="16879" y="60027"/>
                      <a:pt x="15111" y="60857"/>
                      <a:pt x="13870" y="62169"/>
                    </a:cubicBezTo>
                    <a:cubicBezTo>
                      <a:pt x="13951" y="60574"/>
                      <a:pt x="13368" y="59077"/>
                      <a:pt x="12382" y="57895"/>
                    </a:cubicBezTo>
                    <a:lnTo>
                      <a:pt x="12374" y="57895"/>
                    </a:lnTo>
                    <a:cubicBezTo>
                      <a:pt x="12805" y="57813"/>
                      <a:pt x="13239" y="57773"/>
                      <a:pt x="13670" y="57773"/>
                    </a:cubicBezTo>
                    <a:cubicBezTo>
                      <a:pt x="15599" y="57773"/>
                      <a:pt x="17467" y="58575"/>
                      <a:pt x="18807" y="60018"/>
                    </a:cubicBezTo>
                    <a:cubicBezTo>
                      <a:pt x="20140" y="58575"/>
                      <a:pt x="22007" y="57773"/>
                      <a:pt x="23936" y="57773"/>
                    </a:cubicBezTo>
                    <a:close/>
                    <a:moveTo>
                      <a:pt x="107668" y="57537"/>
                    </a:moveTo>
                    <a:cubicBezTo>
                      <a:pt x="109594" y="57537"/>
                      <a:pt x="111464" y="58336"/>
                      <a:pt x="112812" y="59776"/>
                    </a:cubicBezTo>
                    <a:cubicBezTo>
                      <a:pt x="112793" y="59776"/>
                      <a:pt x="112774" y="59776"/>
                      <a:pt x="112756" y="59776"/>
                    </a:cubicBezTo>
                    <a:cubicBezTo>
                      <a:pt x="110769" y="59776"/>
                      <a:pt x="108902" y="60722"/>
                      <a:pt x="107650" y="62178"/>
                    </a:cubicBezTo>
                    <a:lnTo>
                      <a:pt x="107650" y="62178"/>
                    </a:lnTo>
                    <a:cubicBezTo>
                      <a:pt x="107803" y="60502"/>
                      <a:pt x="107211" y="58925"/>
                      <a:pt x="106181" y="57698"/>
                    </a:cubicBezTo>
                    <a:cubicBezTo>
                      <a:pt x="106675" y="57590"/>
                      <a:pt x="107173" y="57537"/>
                      <a:pt x="107668" y="57537"/>
                    </a:cubicBezTo>
                    <a:close/>
                    <a:moveTo>
                      <a:pt x="37180" y="57734"/>
                    </a:moveTo>
                    <a:cubicBezTo>
                      <a:pt x="39111" y="57734"/>
                      <a:pt x="40981" y="58533"/>
                      <a:pt x="42328" y="59974"/>
                    </a:cubicBezTo>
                    <a:cubicBezTo>
                      <a:pt x="42310" y="59973"/>
                      <a:pt x="42291" y="59973"/>
                      <a:pt x="42273" y="59973"/>
                    </a:cubicBezTo>
                    <a:cubicBezTo>
                      <a:pt x="40286" y="59973"/>
                      <a:pt x="38419" y="60919"/>
                      <a:pt x="37167" y="62375"/>
                    </a:cubicBezTo>
                    <a:cubicBezTo>
                      <a:pt x="37320" y="60708"/>
                      <a:pt x="36728" y="59131"/>
                      <a:pt x="35698" y="57895"/>
                    </a:cubicBezTo>
                    <a:lnTo>
                      <a:pt x="35689" y="57895"/>
                    </a:lnTo>
                    <a:cubicBezTo>
                      <a:pt x="36185" y="57787"/>
                      <a:pt x="36684" y="57734"/>
                      <a:pt x="37180" y="57734"/>
                    </a:cubicBezTo>
                    <a:close/>
                    <a:moveTo>
                      <a:pt x="124474" y="55684"/>
                    </a:moveTo>
                    <a:cubicBezTo>
                      <a:pt x="127057" y="55684"/>
                      <a:pt x="129639" y="57057"/>
                      <a:pt x="130536" y="59803"/>
                    </a:cubicBezTo>
                    <a:cubicBezTo>
                      <a:pt x="130751" y="60484"/>
                      <a:pt x="130858" y="61192"/>
                      <a:pt x="130867" y="61909"/>
                    </a:cubicBezTo>
                    <a:cubicBezTo>
                      <a:pt x="130392" y="61807"/>
                      <a:pt x="129913" y="61757"/>
                      <a:pt x="129438" y="61757"/>
                    </a:cubicBezTo>
                    <a:cubicBezTo>
                      <a:pt x="127575" y="61757"/>
                      <a:pt x="125771" y="62524"/>
                      <a:pt x="124478" y="63916"/>
                    </a:cubicBezTo>
                    <a:cubicBezTo>
                      <a:pt x="123197" y="62536"/>
                      <a:pt x="121405" y="61757"/>
                      <a:pt x="119523" y="61757"/>
                    </a:cubicBezTo>
                    <a:cubicBezTo>
                      <a:pt x="119039" y="61757"/>
                      <a:pt x="118555" y="61810"/>
                      <a:pt x="118080" y="61909"/>
                    </a:cubicBezTo>
                    <a:cubicBezTo>
                      <a:pt x="118080" y="61192"/>
                      <a:pt x="118197" y="60484"/>
                      <a:pt x="118412" y="59803"/>
                    </a:cubicBezTo>
                    <a:cubicBezTo>
                      <a:pt x="119308" y="57057"/>
                      <a:pt x="121891" y="55684"/>
                      <a:pt x="124474" y="55684"/>
                    </a:cubicBezTo>
                    <a:close/>
                    <a:moveTo>
                      <a:pt x="100947" y="55720"/>
                    </a:moveTo>
                    <a:cubicBezTo>
                      <a:pt x="104117" y="55720"/>
                      <a:pt x="107290" y="57792"/>
                      <a:pt x="107337" y="61941"/>
                    </a:cubicBezTo>
                    <a:lnTo>
                      <a:pt x="107337" y="61941"/>
                    </a:lnTo>
                    <a:cubicBezTo>
                      <a:pt x="106869" y="61842"/>
                      <a:pt x="106398" y="61793"/>
                      <a:pt x="105930" y="61793"/>
                    </a:cubicBezTo>
                    <a:cubicBezTo>
                      <a:pt x="104072" y="61793"/>
                      <a:pt x="102267" y="62560"/>
                      <a:pt x="100975" y="63952"/>
                    </a:cubicBezTo>
                    <a:cubicBezTo>
                      <a:pt x="99693" y="62572"/>
                      <a:pt x="97901" y="61792"/>
                      <a:pt x="96020" y="61792"/>
                    </a:cubicBezTo>
                    <a:cubicBezTo>
                      <a:pt x="95536" y="61792"/>
                      <a:pt x="95052" y="61846"/>
                      <a:pt x="94577" y="61945"/>
                    </a:cubicBezTo>
                    <a:cubicBezTo>
                      <a:pt x="94604" y="57796"/>
                      <a:pt x="97774" y="55720"/>
                      <a:pt x="100947" y="55720"/>
                    </a:cubicBezTo>
                    <a:close/>
                    <a:moveTo>
                      <a:pt x="77633" y="55721"/>
                    </a:moveTo>
                    <a:cubicBezTo>
                      <a:pt x="80806" y="55721"/>
                      <a:pt x="83980" y="57797"/>
                      <a:pt x="84022" y="61952"/>
                    </a:cubicBezTo>
                    <a:lnTo>
                      <a:pt x="84022" y="61952"/>
                    </a:lnTo>
                    <a:cubicBezTo>
                      <a:pt x="83551" y="61851"/>
                      <a:pt x="83077" y="61802"/>
                      <a:pt x="82606" y="61802"/>
                    </a:cubicBezTo>
                    <a:cubicBezTo>
                      <a:pt x="80748" y="61802"/>
                      <a:pt x="78943" y="62569"/>
                      <a:pt x="77651" y="63961"/>
                    </a:cubicBezTo>
                    <a:cubicBezTo>
                      <a:pt x="76369" y="62581"/>
                      <a:pt x="74577" y="61801"/>
                      <a:pt x="72696" y="61801"/>
                    </a:cubicBezTo>
                    <a:cubicBezTo>
                      <a:pt x="72212" y="61801"/>
                      <a:pt x="71728" y="61855"/>
                      <a:pt x="71253" y="61954"/>
                    </a:cubicBezTo>
                    <a:cubicBezTo>
                      <a:pt x="71284" y="57799"/>
                      <a:pt x="74458" y="55721"/>
                      <a:pt x="77633" y="55721"/>
                    </a:cubicBezTo>
                    <a:close/>
                    <a:moveTo>
                      <a:pt x="54007" y="55886"/>
                    </a:moveTo>
                    <a:cubicBezTo>
                      <a:pt x="56587" y="55886"/>
                      <a:pt x="59166" y="57260"/>
                      <a:pt x="60061" y="60009"/>
                    </a:cubicBezTo>
                    <a:cubicBezTo>
                      <a:pt x="60285" y="60681"/>
                      <a:pt x="60393" y="61398"/>
                      <a:pt x="60402" y="62106"/>
                    </a:cubicBezTo>
                    <a:cubicBezTo>
                      <a:pt x="59929" y="62004"/>
                      <a:pt x="59451" y="61954"/>
                      <a:pt x="58977" y="61954"/>
                    </a:cubicBezTo>
                    <a:cubicBezTo>
                      <a:pt x="57118" y="61954"/>
                      <a:pt x="55312" y="62721"/>
                      <a:pt x="54013" y="64113"/>
                    </a:cubicBezTo>
                    <a:cubicBezTo>
                      <a:pt x="52741" y="62733"/>
                      <a:pt x="50939" y="61954"/>
                      <a:pt x="49067" y="61954"/>
                    </a:cubicBezTo>
                    <a:cubicBezTo>
                      <a:pt x="48574" y="61954"/>
                      <a:pt x="48090" y="62008"/>
                      <a:pt x="47624" y="62115"/>
                    </a:cubicBezTo>
                    <a:cubicBezTo>
                      <a:pt x="47615" y="61398"/>
                      <a:pt x="47723" y="60690"/>
                      <a:pt x="47929" y="60009"/>
                    </a:cubicBezTo>
                    <a:lnTo>
                      <a:pt x="47947" y="60009"/>
                    </a:lnTo>
                    <a:cubicBezTo>
                      <a:pt x="48843" y="57262"/>
                      <a:pt x="51425" y="55886"/>
                      <a:pt x="54007" y="55886"/>
                    </a:cubicBezTo>
                    <a:close/>
                    <a:moveTo>
                      <a:pt x="30465" y="55920"/>
                    </a:moveTo>
                    <a:cubicBezTo>
                      <a:pt x="33637" y="55920"/>
                      <a:pt x="36811" y="57998"/>
                      <a:pt x="36854" y="62156"/>
                    </a:cubicBezTo>
                    <a:lnTo>
                      <a:pt x="36854" y="62156"/>
                    </a:lnTo>
                    <a:cubicBezTo>
                      <a:pt x="36379" y="62054"/>
                      <a:pt x="35901" y="62004"/>
                      <a:pt x="35426" y="62004"/>
                    </a:cubicBezTo>
                    <a:cubicBezTo>
                      <a:pt x="33569" y="62004"/>
                      <a:pt x="31771" y="62770"/>
                      <a:pt x="30483" y="64158"/>
                    </a:cubicBezTo>
                    <a:cubicBezTo>
                      <a:pt x="29201" y="62787"/>
                      <a:pt x="27409" y="61999"/>
                      <a:pt x="25528" y="61999"/>
                    </a:cubicBezTo>
                    <a:cubicBezTo>
                      <a:pt x="25044" y="61999"/>
                      <a:pt x="24560" y="62052"/>
                      <a:pt x="24085" y="62160"/>
                    </a:cubicBezTo>
                    <a:cubicBezTo>
                      <a:pt x="24116" y="58001"/>
                      <a:pt x="27290" y="55920"/>
                      <a:pt x="30465" y="55920"/>
                    </a:cubicBezTo>
                    <a:close/>
                    <a:moveTo>
                      <a:pt x="7145" y="55923"/>
                    </a:moveTo>
                    <a:cubicBezTo>
                      <a:pt x="10322" y="55923"/>
                      <a:pt x="13498" y="58002"/>
                      <a:pt x="13538" y="62160"/>
                    </a:cubicBezTo>
                    <a:cubicBezTo>
                      <a:pt x="13060" y="62055"/>
                      <a:pt x="12577" y="62004"/>
                      <a:pt x="12098" y="62004"/>
                    </a:cubicBezTo>
                    <a:cubicBezTo>
                      <a:pt x="10244" y="62004"/>
                      <a:pt x="8445" y="62770"/>
                      <a:pt x="7150" y="64158"/>
                    </a:cubicBezTo>
                    <a:lnTo>
                      <a:pt x="7150" y="64167"/>
                    </a:lnTo>
                    <a:cubicBezTo>
                      <a:pt x="5868" y="62787"/>
                      <a:pt x="4076" y="62008"/>
                      <a:pt x="2194" y="62008"/>
                    </a:cubicBezTo>
                    <a:cubicBezTo>
                      <a:pt x="1711" y="62008"/>
                      <a:pt x="1227" y="62052"/>
                      <a:pt x="752" y="62160"/>
                    </a:cubicBezTo>
                    <a:cubicBezTo>
                      <a:pt x="792" y="58002"/>
                      <a:pt x="3969" y="55923"/>
                      <a:pt x="7145" y="55923"/>
                    </a:cubicBezTo>
                    <a:close/>
                    <a:moveTo>
                      <a:pt x="119331" y="62140"/>
                    </a:moveTo>
                    <a:cubicBezTo>
                      <a:pt x="121264" y="62140"/>
                      <a:pt x="123135" y="62937"/>
                      <a:pt x="124478" y="64382"/>
                    </a:cubicBezTo>
                    <a:cubicBezTo>
                      <a:pt x="125815" y="62942"/>
                      <a:pt x="127688" y="62141"/>
                      <a:pt x="129619" y="62141"/>
                    </a:cubicBezTo>
                    <a:cubicBezTo>
                      <a:pt x="130043" y="62141"/>
                      <a:pt x="130469" y="62179"/>
                      <a:pt x="130894" y="62258"/>
                    </a:cubicBezTo>
                    <a:cubicBezTo>
                      <a:pt x="129908" y="63432"/>
                      <a:pt x="129326" y="64929"/>
                      <a:pt x="129415" y="66524"/>
                    </a:cubicBezTo>
                    <a:lnTo>
                      <a:pt x="129406" y="66533"/>
                    </a:lnTo>
                    <a:cubicBezTo>
                      <a:pt x="128165" y="65229"/>
                      <a:pt x="126397" y="64391"/>
                      <a:pt x="124528" y="64391"/>
                    </a:cubicBezTo>
                    <a:cubicBezTo>
                      <a:pt x="124509" y="64391"/>
                      <a:pt x="124489" y="64391"/>
                      <a:pt x="124469" y="64391"/>
                    </a:cubicBezTo>
                    <a:cubicBezTo>
                      <a:pt x="124450" y="64391"/>
                      <a:pt x="124430" y="64391"/>
                      <a:pt x="124410" y="64391"/>
                    </a:cubicBezTo>
                    <a:cubicBezTo>
                      <a:pt x="122541" y="64391"/>
                      <a:pt x="120782" y="65229"/>
                      <a:pt x="119532" y="66533"/>
                    </a:cubicBezTo>
                    <a:cubicBezTo>
                      <a:pt x="119622" y="64938"/>
                      <a:pt x="119039" y="63441"/>
                      <a:pt x="118045" y="62258"/>
                    </a:cubicBezTo>
                    <a:cubicBezTo>
                      <a:pt x="118473" y="62179"/>
                      <a:pt x="118903" y="62140"/>
                      <a:pt x="119331" y="62140"/>
                    </a:cubicBezTo>
                    <a:close/>
                    <a:moveTo>
                      <a:pt x="95793" y="62177"/>
                    </a:moveTo>
                    <a:cubicBezTo>
                      <a:pt x="97728" y="62177"/>
                      <a:pt x="99603" y="62979"/>
                      <a:pt x="100948" y="64427"/>
                    </a:cubicBezTo>
                    <a:lnTo>
                      <a:pt x="100948" y="64427"/>
                    </a:lnTo>
                    <a:cubicBezTo>
                      <a:pt x="100945" y="64427"/>
                      <a:pt x="100942" y="64427"/>
                      <a:pt x="100939" y="64427"/>
                    </a:cubicBezTo>
                    <a:cubicBezTo>
                      <a:pt x="100919" y="64427"/>
                      <a:pt x="100900" y="64427"/>
                      <a:pt x="100880" y="64427"/>
                    </a:cubicBezTo>
                    <a:cubicBezTo>
                      <a:pt x="99011" y="64427"/>
                      <a:pt x="97252" y="65265"/>
                      <a:pt x="96002" y="66568"/>
                    </a:cubicBezTo>
                    <a:cubicBezTo>
                      <a:pt x="96091" y="64982"/>
                      <a:pt x="95509" y="63477"/>
                      <a:pt x="94514" y="62294"/>
                    </a:cubicBezTo>
                    <a:cubicBezTo>
                      <a:pt x="94940" y="62215"/>
                      <a:pt x="95368" y="62177"/>
                      <a:pt x="95793" y="62177"/>
                    </a:cubicBezTo>
                    <a:close/>
                    <a:moveTo>
                      <a:pt x="82770" y="62194"/>
                    </a:moveTo>
                    <a:cubicBezTo>
                      <a:pt x="83195" y="62194"/>
                      <a:pt x="83623" y="62233"/>
                      <a:pt x="84048" y="62312"/>
                    </a:cubicBezTo>
                    <a:cubicBezTo>
                      <a:pt x="83054" y="63495"/>
                      <a:pt x="82471" y="64991"/>
                      <a:pt x="82561" y="66586"/>
                    </a:cubicBezTo>
                    <a:cubicBezTo>
                      <a:pt x="81311" y="65283"/>
                      <a:pt x="79552" y="64445"/>
                      <a:pt x="77683" y="64445"/>
                    </a:cubicBezTo>
                    <a:cubicBezTo>
                      <a:pt x="77663" y="64445"/>
                      <a:pt x="77644" y="64445"/>
                      <a:pt x="77624" y="64445"/>
                    </a:cubicBezTo>
                    <a:cubicBezTo>
                      <a:pt x="78961" y="62997"/>
                      <a:pt x="80835" y="62194"/>
                      <a:pt x="82770" y="62194"/>
                    </a:cubicBezTo>
                    <a:close/>
                    <a:moveTo>
                      <a:pt x="48840" y="62338"/>
                    </a:moveTo>
                    <a:cubicBezTo>
                      <a:pt x="50775" y="62338"/>
                      <a:pt x="52650" y="63141"/>
                      <a:pt x="53995" y="64588"/>
                    </a:cubicBezTo>
                    <a:lnTo>
                      <a:pt x="53995" y="64588"/>
                    </a:lnTo>
                    <a:cubicBezTo>
                      <a:pt x="53992" y="64588"/>
                      <a:pt x="53989" y="64588"/>
                      <a:pt x="53986" y="64588"/>
                    </a:cubicBezTo>
                    <a:cubicBezTo>
                      <a:pt x="53966" y="64588"/>
                      <a:pt x="53947" y="64588"/>
                      <a:pt x="53927" y="64588"/>
                    </a:cubicBezTo>
                    <a:cubicBezTo>
                      <a:pt x="52058" y="64588"/>
                      <a:pt x="50299" y="65426"/>
                      <a:pt x="49049" y="66730"/>
                    </a:cubicBezTo>
                    <a:cubicBezTo>
                      <a:pt x="49138" y="65144"/>
                      <a:pt x="48556" y="63638"/>
                      <a:pt x="47561" y="62456"/>
                    </a:cubicBezTo>
                    <a:cubicBezTo>
                      <a:pt x="47987" y="62377"/>
                      <a:pt x="48415" y="62338"/>
                      <a:pt x="48840" y="62338"/>
                    </a:cubicBezTo>
                    <a:close/>
                    <a:moveTo>
                      <a:pt x="59133" y="62338"/>
                    </a:moveTo>
                    <a:cubicBezTo>
                      <a:pt x="59557" y="62338"/>
                      <a:pt x="59985" y="62377"/>
                      <a:pt x="60411" y="62456"/>
                    </a:cubicBezTo>
                    <a:cubicBezTo>
                      <a:pt x="59425" y="63629"/>
                      <a:pt x="58843" y="65135"/>
                      <a:pt x="58932" y="66721"/>
                    </a:cubicBezTo>
                    <a:lnTo>
                      <a:pt x="58923" y="66730"/>
                    </a:lnTo>
                    <a:cubicBezTo>
                      <a:pt x="57682" y="65426"/>
                      <a:pt x="55914" y="64588"/>
                      <a:pt x="54045" y="64588"/>
                    </a:cubicBezTo>
                    <a:cubicBezTo>
                      <a:pt x="54029" y="64588"/>
                      <a:pt x="54012" y="64588"/>
                      <a:pt x="53995" y="64588"/>
                    </a:cubicBezTo>
                    <a:lnTo>
                      <a:pt x="53995" y="64588"/>
                    </a:lnTo>
                    <a:cubicBezTo>
                      <a:pt x="55332" y="63141"/>
                      <a:pt x="57200" y="62338"/>
                      <a:pt x="59133" y="62338"/>
                    </a:cubicBezTo>
                    <a:close/>
                    <a:moveTo>
                      <a:pt x="12296" y="62401"/>
                    </a:moveTo>
                    <a:cubicBezTo>
                      <a:pt x="12721" y="62401"/>
                      <a:pt x="13148" y="62439"/>
                      <a:pt x="13574" y="62518"/>
                    </a:cubicBezTo>
                    <a:cubicBezTo>
                      <a:pt x="12580" y="63701"/>
                      <a:pt x="11997" y="65197"/>
                      <a:pt x="12087" y="66792"/>
                    </a:cubicBezTo>
                    <a:cubicBezTo>
                      <a:pt x="10837" y="65489"/>
                      <a:pt x="9069" y="64651"/>
                      <a:pt x="7208" y="64651"/>
                    </a:cubicBezTo>
                    <a:cubicBezTo>
                      <a:pt x="7189" y="64651"/>
                      <a:pt x="7169" y="64651"/>
                      <a:pt x="7150" y="64651"/>
                    </a:cubicBezTo>
                    <a:cubicBezTo>
                      <a:pt x="8487" y="63203"/>
                      <a:pt x="10360" y="62401"/>
                      <a:pt x="12296" y="62401"/>
                    </a:cubicBezTo>
                    <a:close/>
                    <a:moveTo>
                      <a:pt x="106094" y="62174"/>
                    </a:moveTo>
                    <a:cubicBezTo>
                      <a:pt x="106570" y="62174"/>
                      <a:pt x="107049" y="62222"/>
                      <a:pt x="107525" y="62321"/>
                    </a:cubicBezTo>
                    <a:cubicBezTo>
                      <a:pt x="106512" y="63567"/>
                      <a:pt x="105939" y="65162"/>
                      <a:pt x="106127" y="66837"/>
                    </a:cubicBezTo>
                    <a:lnTo>
                      <a:pt x="106118" y="66837"/>
                    </a:lnTo>
                    <a:cubicBezTo>
                      <a:pt x="104866" y="65381"/>
                      <a:pt x="102990" y="64427"/>
                      <a:pt x="100995" y="64427"/>
                    </a:cubicBezTo>
                    <a:cubicBezTo>
                      <a:pt x="100979" y="64427"/>
                      <a:pt x="100964" y="64427"/>
                      <a:pt x="100948" y="64427"/>
                    </a:cubicBezTo>
                    <a:lnTo>
                      <a:pt x="100948" y="64427"/>
                    </a:lnTo>
                    <a:cubicBezTo>
                      <a:pt x="102286" y="62974"/>
                      <a:pt x="104160" y="62174"/>
                      <a:pt x="106094" y="62174"/>
                    </a:cubicBezTo>
                    <a:close/>
                    <a:moveTo>
                      <a:pt x="70802" y="57747"/>
                    </a:moveTo>
                    <a:cubicBezTo>
                      <a:pt x="71277" y="57747"/>
                      <a:pt x="71755" y="57796"/>
                      <a:pt x="72230" y="57895"/>
                    </a:cubicBezTo>
                    <a:cubicBezTo>
                      <a:pt x="71262" y="59140"/>
                      <a:pt x="70733" y="60708"/>
                      <a:pt x="70930" y="62357"/>
                    </a:cubicBezTo>
                    <a:cubicBezTo>
                      <a:pt x="71442" y="62243"/>
                      <a:pt x="71958" y="62187"/>
                      <a:pt x="72470" y="62187"/>
                    </a:cubicBezTo>
                    <a:cubicBezTo>
                      <a:pt x="74405" y="62187"/>
                      <a:pt x="76278" y="62985"/>
                      <a:pt x="77624" y="64445"/>
                    </a:cubicBezTo>
                    <a:cubicBezTo>
                      <a:pt x="77606" y="64445"/>
                      <a:pt x="77588" y="64445"/>
                      <a:pt x="77570" y="64445"/>
                    </a:cubicBezTo>
                    <a:cubicBezTo>
                      <a:pt x="75520" y="64445"/>
                      <a:pt x="73598" y="65453"/>
                      <a:pt x="72346" y="66972"/>
                    </a:cubicBezTo>
                    <a:cubicBezTo>
                      <a:pt x="72703" y="63259"/>
                      <a:pt x="69407" y="59982"/>
                      <a:pt x="65707" y="59982"/>
                    </a:cubicBezTo>
                    <a:cubicBezTo>
                      <a:pt x="65692" y="59982"/>
                      <a:pt x="65677" y="59982"/>
                      <a:pt x="65662" y="59982"/>
                    </a:cubicBezTo>
                    <a:lnTo>
                      <a:pt x="65653" y="59991"/>
                    </a:lnTo>
                    <a:cubicBezTo>
                      <a:pt x="66997" y="58546"/>
                      <a:pt x="68873" y="57747"/>
                      <a:pt x="70802" y="57747"/>
                    </a:cubicBezTo>
                    <a:close/>
                    <a:moveTo>
                      <a:pt x="35611" y="62371"/>
                    </a:moveTo>
                    <a:cubicBezTo>
                      <a:pt x="36087" y="62371"/>
                      <a:pt x="36566" y="62419"/>
                      <a:pt x="37042" y="62518"/>
                    </a:cubicBezTo>
                    <a:cubicBezTo>
                      <a:pt x="36029" y="63773"/>
                      <a:pt x="35456" y="65359"/>
                      <a:pt x="35644" y="67034"/>
                    </a:cubicBezTo>
                    <a:lnTo>
                      <a:pt x="35635" y="67034"/>
                    </a:lnTo>
                    <a:cubicBezTo>
                      <a:pt x="34383" y="65578"/>
                      <a:pt x="32507" y="64633"/>
                      <a:pt x="30512" y="64633"/>
                    </a:cubicBezTo>
                    <a:cubicBezTo>
                      <a:pt x="30493" y="64633"/>
                      <a:pt x="30474" y="64633"/>
                      <a:pt x="30456" y="64633"/>
                    </a:cubicBezTo>
                    <a:cubicBezTo>
                      <a:pt x="30436" y="64633"/>
                      <a:pt x="30416" y="64633"/>
                      <a:pt x="30397" y="64633"/>
                    </a:cubicBezTo>
                    <a:cubicBezTo>
                      <a:pt x="28528" y="64633"/>
                      <a:pt x="26769" y="65471"/>
                      <a:pt x="25519" y="66775"/>
                    </a:cubicBezTo>
                    <a:cubicBezTo>
                      <a:pt x="25608" y="65180"/>
                      <a:pt x="25026" y="63683"/>
                      <a:pt x="24031" y="62500"/>
                    </a:cubicBezTo>
                    <a:cubicBezTo>
                      <a:pt x="24460" y="62421"/>
                      <a:pt x="24890" y="62382"/>
                      <a:pt x="25317" y="62382"/>
                    </a:cubicBezTo>
                    <a:cubicBezTo>
                      <a:pt x="27250" y="62382"/>
                      <a:pt x="29122" y="63178"/>
                      <a:pt x="30465" y="64624"/>
                    </a:cubicBezTo>
                    <a:cubicBezTo>
                      <a:pt x="31802" y="63171"/>
                      <a:pt x="33677" y="62371"/>
                      <a:pt x="35611" y="62371"/>
                    </a:cubicBezTo>
                    <a:close/>
                    <a:moveTo>
                      <a:pt x="112817" y="60278"/>
                    </a:moveTo>
                    <a:cubicBezTo>
                      <a:pt x="115992" y="60278"/>
                      <a:pt x="119168" y="62356"/>
                      <a:pt x="119209" y="66513"/>
                    </a:cubicBezTo>
                    <a:lnTo>
                      <a:pt x="119209" y="66513"/>
                    </a:lnTo>
                    <a:cubicBezTo>
                      <a:pt x="118734" y="66409"/>
                      <a:pt x="118254" y="66358"/>
                      <a:pt x="117778" y="66358"/>
                    </a:cubicBezTo>
                    <a:cubicBezTo>
                      <a:pt x="115925" y="66358"/>
                      <a:pt x="114125" y="67125"/>
                      <a:pt x="112830" y="68513"/>
                    </a:cubicBezTo>
                    <a:cubicBezTo>
                      <a:pt x="111548" y="67142"/>
                      <a:pt x="109756" y="66353"/>
                      <a:pt x="107883" y="66353"/>
                    </a:cubicBezTo>
                    <a:cubicBezTo>
                      <a:pt x="107391" y="66353"/>
                      <a:pt x="106907" y="66407"/>
                      <a:pt x="106432" y="66515"/>
                    </a:cubicBezTo>
                    <a:cubicBezTo>
                      <a:pt x="106468" y="62357"/>
                      <a:pt x="109642" y="60278"/>
                      <a:pt x="112817" y="60278"/>
                    </a:cubicBezTo>
                    <a:close/>
                    <a:moveTo>
                      <a:pt x="136134" y="60279"/>
                    </a:moveTo>
                    <a:cubicBezTo>
                      <a:pt x="139310" y="60279"/>
                      <a:pt x="142484" y="62358"/>
                      <a:pt x="142525" y="66515"/>
                    </a:cubicBezTo>
                    <a:lnTo>
                      <a:pt x="142525" y="66524"/>
                    </a:lnTo>
                    <a:cubicBezTo>
                      <a:pt x="142044" y="66419"/>
                      <a:pt x="141561" y="66368"/>
                      <a:pt x="141081" y="66368"/>
                    </a:cubicBezTo>
                    <a:cubicBezTo>
                      <a:pt x="139223" y="66368"/>
                      <a:pt x="137425" y="67135"/>
                      <a:pt x="136136" y="68531"/>
                    </a:cubicBezTo>
                    <a:cubicBezTo>
                      <a:pt x="134862" y="67159"/>
                      <a:pt x="133082" y="66371"/>
                      <a:pt x="131212" y="66371"/>
                    </a:cubicBezTo>
                    <a:cubicBezTo>
                      <a:pt x="131202" y="66371"/>
                      <a:pt x="131191" y="66371"/>
                      <a:pt x="131181" y="66371"/>
                    </a:cubicBezTo>
                    <a:cubicBezTo>
                      <a:pt x="130697" y="66371"/>
                      <a:pt x="130213" y="66416"/>
                      <a:pt x="129738" y="66524"/>
                    </a:cubicBezTo>
                    <a:cubicBezTo>
                      <a:pt x="129778" y="62360"/>
                      <a:pt x="132957" y="60279"/>
                      <a:pt x="136134" y="60279"/>
                    </a:cubicBezTo>
                    <a:close/>
                    <a:moveTo>
                      <a:pt x="89294" y="60326"/>
                    </a:moveTo>
                    <a:cubicBezTo>
                      <a:pt x="92468" y="60326"/>
                      <a:pt x="95642" y="62402"/>
                      <a:pt x="95679" y="66558"/>
                    </a:cubicBezTo>
                    <a:lnTo>
                      <a:pt x="95679" y="66558"/>
                    </a:lnTo>
                    <a:cubicBezTo>
                      <a:pt x="95209" y="66457"/>
                      <a:pt x="94735" y="66408"/>
                      <a:pt x="94264" y="66408"/>
                    </a:cubicBezTo>
                    <a:cubicBezTo>
                      <a:pt x="92405" y="66408"/>
                      <a:pt x="90601" y="67174"/>
                      <a:pt x="89308" y="68567"/>
                    </a:cubicBezTo>
                    <a:cubicBezTo>
                      <a:pt x="88027" y="67187"/>
                      <a:pt x="86235" y="66407"/>
                      <a:pt x="84353" y="66407"/>
                    </a:cubicBezTo>
                    <a:cubicBezTo>
                      <a:pt x="83869" y="66407"/>
                      <a:pt x="83385" y="66461"/>
                      <a:pt x="82910" y="66559"/>
                    </a:cubicBezTo>
                    <a:cubicBezTo>
                      <a:pt x="82942" y="62405"/>
                      <a:pt x="86118" y="60326"/>
                      <a:pt x="89294" y="60326"/>
                    </a:cubicBezTo>
                    <a:close/>
                    <a:moveTo>
                      <a:pt x="42338" y="60479"/>
                    </a:moveTo>
                    <a:cubicBezTo>
                      <a:pt x="45510" y="60479"/>
                      <a:pt x="48684" y="62554"/>
                      <a:pt x="48726" y="66708"/>
                    </a:cubicBezTo>
                    <a:lnTo>
                      <a:pt x="48726" y="66708"/>
                    </a:lnTo>
                    <a:cubicBezTo>
                      <a:pt x="48257" y="66609"/>
                      <a:pt x="47784" y="66560"/>
                      <a:pt x="47315" y="66560"/>
                    </a:cubicBezTo>
                    <a:cubicBezTo>
                      <a:pt x="45452" y="66560"/>
                      <a:pt x="43648" y="67327"/>
                      <a:pt x="42355" y="68719"/>
                    </a:cubicBezTo>
                    <a:cubicBezTo>
                      <a:pt x="41074" y="67339"/>
                      <a:pt x="39282" y="66559"/>
                      <a:pt x="37400" y="66559"/>
                    </a:cubicBezTo>
                    <a:cubicBezTo>
                      <a:pt x="36916" y="66559"/>
                      <a:pt x="36432" y="66613"/>
                      <a:pt x="35958" y="66712"/>
                    </a:cubicBezTo>
                    <a:cubicBezTo>
                      <a:pt x="35989" y="62557"/>
                      <a:pt x="39163" y="60479"/>
                      <a:pt x="42338" y="60479"/>
                    </a:cubicBezTo>
                    <a:close/>
                    <a:moveTo>
                      <a:pt x="65639" y="60484"/>
                    </a:moveTo>
                    <a:cubicBezTo>
                      <a:pt x="68816" y="60484"/>
                      <a:pt x="71992" y="62563"/>
                      <a:pt x="72032" y="66721"/>
                    </a:cubicBezTo>
                    <a:cubicBezTo>
                      <a:pt x="71559" y="66619"/>
                      <a:pt x="71082" y="66569"/>
                      <a:pt x="70608" y="66569"/>
                    </a:cubicBezTo>
                    <a:cubicBezTo>
                      <a:pt x="68752" y="66569"/>
                      <a:pt x="66952" y="67334"/>
                      <a:pt x="65653" y="68719"/>
                    </a:cubicBezTo>
                    <a:lnTo>
                      <a:pt x="65644" y="68728"/>
                    </a:lnTo>
                    <a:cubicBezTo>
                      <a:pt x="64362" y="67348"/>
                      <a:pt x="62570" y="66568"/>
                      <a:pt x="60688" y="66568"/>
                    </a:cubicBezTo>
                    <a:cubicBezTo>
                      <a:pt x="60205" y="66568"/>
                      <a:pt x="59721" y="66622"/>
                      <a:pt x="59246" y="66721"/>
                    </a:cubicBezTo>
                    <a:cubicBezTo>
                      <a:pt x="59286" y="62563"/>
                      <a:pt x="62463" y="60484"/>
                      <a:pt x="65639" y="60484"/>
                    </a:cubicBezTo>
                    <a:close/>
                    <a:moveTo>
                      <a:pt x="18806" y="60525"/>
                    </a:moveTo>
                    <a:cubicBezTo>
                      <a:pt x="21979" y="60525"/>
                      <a:pt x="25151" y="62600"/>
                      <a:pt x="25196" y="66757"/>
                    </a:cubicBezTo>
                    <a:lnTo>
                      <a:pt x="25196" y="66757"/>
                    </a:lnTo>
                    <a:cubicBezTo>
                      <a:pt x="24723" y="66655"/>
                      <a:pt x="24245" y="66605"/>
                      <a:pt x="23772" y="66605"/>
                    </a:cubicBezTo>
                    <a:cubicBezTo>
                      <a:pt x="21913" y="66605"/>
                      <a:pt x="20107" y="67371"/>
                      <a:pt x="18807" y="68764"/>
                    </a:cubicBezTo>
                    <a:cubicBezTo>
                      <a:pt x="17526" y="67384"/>
                      <a:pt x="15734" y="66604"/>
                      <a:pt x="13852" y="66604"/>
                    </a:cubicBezTo>
                    <a:cubicBezTo>
                      <a:pt x="13368" y="66604"/>
                      <a:pt x="12884" y="66658"/>
                      <a:pt x="12409" y="66757"/>
                    </a:cubicBezTo>
                    <a:cubicBezTo>
                      <a:pt x="12454" y="62603"/>
                      <a:pt x="15631" y="60525"/>
                      <a:pt x="18806" y="60525"/>
                    </a:cubicBezTo>
                    <a:close/>
                    <a:moveTo>
                      <a:pt x="117959" y="66746"/>
                    </a:moveTo>
                    <a:cubicBezTo>
                      <a:pt x="118383" y="66746"/>
                      <a:pt x="118811" y="66785"/>
                      <a:pt x="119236" y="66864"/>
                    </a:cubicBezTo>
                    <a:cubicBezTo>
                      <a:pt x="118251" y="68047"/>
                      <a:pt x="117668" y="69543"/>
                      <a:pt x="117749" y="71138"/>
                    </a:cubicBezTo>
                    <a:cubicBezTo>
                      <a:pt x="116508" y="69835"/>
                      <a:pt x="114740" y="68996"/>
                      <a:pt x="112871" y="68996"/>
                    </a:cubicBezTo>
                    <a:cubicBezTo>
                      <a:pt x="112854" y="68996"/>
                      <a:pt x="112837" y="68997"/>
                      <a:pt x="112821" y="68997"/>
                    </a:cubicBezTo>
                    <a:lnTo>
                      <a:pt x="112821" y="68997"/>
                    </a:lnTo>
                    <a:cubicBezTo>
                      <a:pt x="114158" y="67549"/>
                      <a:pt x="116025" y="66746"/>
                      <a:pt x="117959" y="66746"/>
                    </a:cubicBezTo>
                    <a:close/>
                    <a:moveTo>
                      <a:pt x="84144" y="66782"/>
                    </a:moveTo>
                    <a:cubicBezTo>
                      <a:pt x="86080" y="66782"/>
                      <a:pt x="87953" y="67585"/>
                      <a:pt x="89290" y="69033"/>
                    </a:cubicBezTo>
                    <a:cubicBezTo>
                      <a:pt x="89271" y="69032"/>
                      <a:pt x="89251" y="69032"/>
                      <a:pt x="89231" y="69032"/>
                    </a:cubicBezTo>
                    <a:cubicBezTo>
                      <a:pt x="87362" y="69032"/>
                      <a:pt x="85595" y="69871"/>
                      <a:pt x="84353" y="71174"/>
                    </a:cubicBezTo>
                    <a:cubicBezTo>
                      <a:pt x="84434" y="69588"/>
                      <a:pt x="83851" y="68083"/>
                      <a:pt x="82866" y="66900"/>
                    </a:cubicBezTo>
                    <a:cubicBezTo>
                      <a:pt x="83291" y="66821"/>
                      <a:pt x="83719" y="66782"/>
                      <a:pt x="84144" y="66782"/>
                    </a:cubicBezTo>
                    <a:close/>
                    <a:moveTo>
                      <a:pt x="94437" y="66782"/>
                    </a:moveTo>
                    <a:cubicBezTo>
                      <a:pt x="94861" y="66782"/>
                      <a:pt x="95289" y="66821"/>
                      <a:pt x="95715" y="66900"/>
                    </a:cubicBezTo>
                    <a:cubicBezTo>
                      <a:pt x="94720" y="68083"/>
                      <a:pt x="94138" y="69579"/>
                      <a:pt x="94228" y="71174"/>
                    </a:cubicBezTo>
                    <a:cubicBezTo>
                      <a:pt x="92977" y="69871"/>
                      <a:pt x="91218" y="69032"/>
                      <a:pt x="89350" y="69032"/>
                    </a:cubicBezTo>
                    <a:cubicBezTo>
                      <a:pt x="89330" y="69032"/>
                      <a:pt x="89310" y="69032"/>
                      <a:pt x="89290" y="69033"/>
                    </a:cubicBezTo>
                    <a:cubicBezTo>
                      <a:pt x="90628" y="67585"/>
                      <a:pt x="92501" y="66782"/>
                      <a:pt x="94437" y="66782"/>
                    </a:cubicBezTo>
                    <a:close/>
                    <a:moveTo>
                      <a:pt x="47475" y="66944"/>
                    </a:moveTo>
                    <a:cubicBezTo>
                      <a:pt x="47900" y="66944"/>
                      <a:pt x="48327" y="66982"/>
                      <a:pt x="48753" y="67061"/>
                    </a:cubicBezTo>
                    <a:cubicBezTo>
                      <a:pt x="47767" y="68244"/>
                      <a:pt x="47185" y="69740"/>
                      <a:pt x="47266" y="71335"/>
                    </a:cubicBezTo>
                    <a:cubicBezTo>
                      <a:pt x="46024" y="70032"/>
                      <a:pt x="44256" y="69194"/>
                      <a:pt x="42388" y="69194"/>
                    </a:cubicBezTo>
                    <a:cubicBezTo>
                      <a:pt x="42371" y="69194"/>
                      <a:pt x="42354" y="69194"/>
                      <a:pt x="42337" y="69194"/>
                    </a:cubicBezTo>
                    <a:lnTo>
                      <a:pt x="42337" y="69194"/>
                    </a:lnTo>
                    <a:cubicBezTo>
                      <a:pt x="43675" y="67746"/>
                      <a:pt x="45542" y="66944"/>
                      <a:pt x="47475" y="66944"/>
                    </a:cubicBezTo>
                    <a:close/>
                    <a:moveTo>
                      <a:pt x="23953" y="66979"/>
                    </a:moveTo>
                    <a:cubicBezTo>
                      <a:pt x="24378" y="66979"/>
                      <a:pt x="24806" y="67018"/>
                      <a:pt x="25232" y="67097"/>
                    </a:cubicBezTo>
                    <a:cubicBezTo>
                      <a:pt x="24239" y="68278"/>
                      <a:pt x="23657" y="69779"/>
                      <a:pt x="23744" y="71371"/>
                    </a:cubicBezTo>
                    <a:lnTo>
                      <a:pt x="23744" y="71371"/>
                    </a:lnTo>
                    <a:cubicBezTo>
                      <a:pt x="22494" y="70068"/>
                      <a:pt x="20726" y="69229"/>
                      <a:pt x="18866" y="69229"/>
                    </a:cubicBezTo>
                    <a:cubicBezTo>
                      <a:pt x="18846" y="69229"/>
                      <a:pt x="18827" y="69230"/>
                      <a:pt x="18807" y="69230"/>
                    </a:cubicBezTo>
                    <a:cubicBezTo>
                      <a:pt x="20144" y="67782"/>
                      <a:pt x="22018" y="66979"/>
                      <a:pt x="23953" y="66979"/>
                    </a:cubicBezTo>
                    <a:close/>
                    <a:moveTo>
                      <a:pt x="13656" y="66979"/>
                    </a:moveTo>
                    <a:cubicBezTo>
                      <a:pt x="15596" y="66979"/>
                      <a:pt x="17470" y="67782"/>
                      <a:pt x="18807" y="69230"/>
                    </a:cubicBezTo>
                    <a:cubicBezTo>
                      <a:pt x="18787" y="69230"/>
                      <a:pt x="18768" y="69229"/>
                      <a:pt x="18748" y="69229"/>
                    </a:cubicBezTo>
                    <a:cubicBezTo>
                      <a:pt x="16879" y="69229"/>
                      <a:pt x="15111" y="70068"/>
                      <a:pt x="13870" y="71371"/>
                    </a:cubicBezTo>
                    <a:cubicBezTo>
                      <a:pt x="13951" y="69785"/>
                      <a:pt x="13368" y="68280"/>
                      <a:pt x="12374" y="67097"/>
                    </a:cubicBezTo>
                    <a:cubicBezTo>
                      <a:pt x="12801" y="67018"/>
                      <a:pt x="13230" y="66979"/>
                      <a:pt x="13656" y="66979"/>
                    </a:cubicBezTo>
                    <a:close/>
                    <a:moveTo>
                      <a:pt x="107658" y="66739"/>
                    </a:moveTo>
                    <a:cubicBezTo>
                      <a:pt x="109596" y="66739"/>
                      <a:pt x="111472" y="67542"/>
                      <a:pt x="112821" y="68997"/>
                    </a:cubicBezTo>
                    <a:lnTo>
                      <a:pt x="112821" y="68997"/>
                    </a:lnTo>
                    <a:cubicBezTo>
                      <a:pt x="112818" y="68997"/>
                      <a:pt x="112815" y="68997"/>
                      <a:pt x="112812" y="68997"/>
                    </a:cubicBezTo>
                    <a:cubicBezTo>
                      <a:pt x="112793" y="68997"/>
                      <a:pt x="112774" y="68996"/>
                      <a:pt x="112756" y="68996"/>
                    </a:cubicBezTo>
                    <a:cubicBezTo>
                      <a:pt x="110769" y="68996"/>
                      <a:pt x="108902" y="69942"/>
                      <a:pt x="107641" y="71389"/>
                    </a:cubicBezTo>
                    <a:lnTo>
                      <a:pt x="107641" y="71389"/>
                    </a:lnTo>
                    <a:cubicBezTo>
                      <a:pt x="107802" y="69716"/>
                      <a:pt x="107213" y="68133"/>
                      <a:pt x="106177" y="66897"/>
                    </a:cubicBezTo>
                    <a:lnTo>
                      <a:pt x="106177" y="66897"/>
                    </a:lnTo>
                    <a:cubicBezTo>
                      <a:pt x="106669" y="66791"/>
                      <a:pt x="107166" y="66739"/>
                      <a:pt x="107658" y="66739"/>
                    </a:cubicBezTo>
                    <a:close/>
                    <a:moveTo>
                      <a:pt x="37174" y="66937"/>
                    </a:moveTo>
                    <a:cubicBezTo>
                      <a:pt x="39113" y="66937"/>
                      <a:pt x="40989" y="67739"/>
                      <a:pt x="42337" y="69194"/>
                    </a:cubicBezTo>
                    <a:lnTo>
                      <a:pt x="42337" y="69194"/>
                    </a:lnTo>
                    <a:cubicBezTo>
                      <a:pt x="42334" y="69194"/>
                      <a:pt x="42331" y="69194"/>
                      <a:pt x="42328" y="69194"/>
                    </a:cubicBezTo>
                    <a:cubicBezTo>
                      <a:pt x="42310" y="69194"/>
                      <a:pt x="42291" y="69194"/>
                      <a:pt x="42273" y="69194"/>
                    </a:cubicBezTo>
                    <a:cubicBezTo>
                      <a:pt x="40286" y="69194"/>
                      <a:pt x="38410" y="70139"/>
                      <a:pt x="37158" y="71595"/>
                    </a:cubicBezTo>
                    <a:cubicBezTo>
                      <a:pt x="37320" y="69911"/>
                      <a:pt x="36728" y="68325"/>
                      <a:pt x="35689" y="67097"/>
                    </a:cubicBezTo>
                    <a:lnTo>
                      <a:pt x="35680" y="67097"/>
                    </a:lnTo>
                    <a:cubicBezTo>
                      <a:pt x="36177" y="66989"/>
                      <a:pt x="36678" y="66937"/>
                      <a:pt x="37174" y="66937"/>
                    </a:cubicBezTo>
                    <a:close/>
                    <a:moveTo>
                      <a:pt x="124474" y="64884"/>
                    </a:moveTo>
                    <a:cubicBezTo>
                      <a:pt x="127650" y="64884"/>
                      <a:pt x="130827" y="66963"/>
                      <a:pt x="130867" y="71120"/>
                    </a:cubicBezTo>
                    <a:cubicBezTo>
                      <a:pt x="130392" y="71018"/>
                      <a:pt x="129914" y="70969"/>
                      <a:pt x="129439" y="70969"/>
                    </a:cubicBezTo>
                    <a:cubicBezTo>
                      <a:pt x="127578" y="70969"/>
                      <a:pt x="125778" y="71735"/>
                      <a:pt x="124478" y="73128"/>
                    </a:cubicBezTo>
                    <a:cubicBezTo>
                      <a:pt x="123197" y="71748"/>
                      <a:pt x="121405" y="70968"/>
                      <a:pt x="119532" y="70968"/>
                    </a:cubicBezTo>
                    <a:cubicBezTo>
                      <a:pt x="119039" y="70968"/>
                      <a:pt x="118555" y="71022"/>
                      <a:pt x="118080" y="71120"/>
                    </a:cubicBezTo>
                    <a:cubicBezTo>
                      <a:pt x="118121" y="66963"/>
                      <a:pt x="121297" y="64884"/>
                      <a:pt x="124474" y="64884"/>
                    </a:cubicBezTo>
                    <a:close/>
                    <a:moveTo>
                      <a:pt x="100943" y="64929"/>
                    </a:moveTo>
                    <a:cubicBezTo>
                      <a:pt x="104120" y="64929"/>
                      <a:pt x="107296" y="67007"/>
                      <a:pt x="107337" y="71165"/>
                    </a:cubicBezTo>
                    <a:cubicBezTo>
                      <a:pt x="106862" y="71063"/>
                      <a:pt x="106383" y="71013"/>
                      <a:pt x="105909" y="71013"/>
                    </a:cubicBezTo>
                    <a:cubicBezTo>
                      <a:pt x="104048" y="71013"/>
                      <a:pt x="102248" y="71780"/>
                      <a:pt x="100948" y="73172"/>
                    </a:cubicBezTo>
                    <a:cubicBezTo>
                      <a:pt x="99667" y="71792"/>
                      <a:pt x="97875" y="71013"/>
                      <a:pt x="95993" y="71013"/>
                    </a:cubicBezTo>
                    <a:cubicBezTo>
                      <a:pt x="95509" y="71013"/>
                      <a:pt x="95025" y="71067"/>
                      <a:pt x="94550" y="71165"/>
                    </a:cubicBezTo>
                    <a:cubicBezTo>
                      <a:pt x="94590" y="67007"/>
                      <a:pt x="97767" y="64929"/>
                      <a:pt x="100943" y="64929"/>
                    </a:cubicBezTo>
                    <a:close/>
                    <a:moveTo>
                      <a:pt x="77622" y="64941"/>
                    </a:moveTo>
                    <a:cubicBezTo>
                      <a:pt x="80798" y="64941"/>
                      <a:pt x="83972" y="67018"/>
                      <a:pt x="84013" y="71174"/>
                    </a:cubicBezTo>
                    <a:cubicBezTo>
                      <a:pt x="83537" y="71072"/>
                      <a:pt x="83057" y="71021"/>
                      <a:pt x="82581" y="71021"/>
                    </a:cubicBezTo>
                    <a:cubicBezTo>
                      <a:pt x="80727" y="71021"/>
                      <a:pt x="78930" y="71782"/>
                      <a:pt x="77633" y="73172"/>
                    </a:cubicBezTo>
                    <a:lnTo>
                      <a:pt x="77624" y="73181"/>
                    </a:lnTo>
                    <a:cubicBezTo>
                      <a:pt x="76342" y="71801"/>
                      <a:pt x="74550" y="71022"/>
                      <a:pt x="72669" y="71022"/>
                    </a:cubicBezTo>
                    <a:cubicBezTo>
                      <a:pt x="72185" y="71022"/>
                      <a:pt x="71701" y="71076"/>
                      <a:pt x="71226" y="71174"/>
                    </a:cubicBezTo>
                    <a:cubicBezTo>
                      <a:pt x="71266" y="67020"/>
                      <a:pt x="74445" y="64941"/>
                      <a:pt x="77622" y="64941"/>
                    </a:cubicBezTo>
                    <a:close/>
                    <a:moveTo>
                      <a:pt x="53996" y="65085"/>
                    </a:moveTo>
                    <a:cubicBezTo>
                      <a:pt x="57170" y="65085"/>
                      <a:pt x="60344" y="67162"/>
                      <a:pt x="60384" y="71317"/>
                    </a:cubicBezTo>
                    <a:lnTo>
                      <a:pt x="60384" y="71326"/>
                    </a:lnTo>
                    <a:cubicBezTo>
                      <a:pt x="59903" y="71222"/>
                      <a:pt x="59419" y="71170"/>
                      <a:pt x="58939" y="71170"/>
                    </a:cubicBezTo>
                    <a:cubicBezTo>
                      <a:pt x="57081" y="71170"/>
                      <a:pt x="55284" y="71936"/>
                      <a:pt x="53995" y="73325"/>
                    </a:cubicBezTo>
                    <a:cubicBezTo>
                      <a:pt x="52714" y="71945"/>
                      <a:pt x="50922" y="71165"/>
                      <a:pt x="49040" y="71165"/>
                    </a:cubicBezTo>
                    <a:cubicBezTo>
                      <a:pt x="48556" y="71165"/>
                      <a:pt x="48072" y="71219"/>
                      <a:pt x="47597" y="71326"/>
                    </a:cubicBezTo>
                    <a:cubicBezTo>
                      <a:pt x="47638" y="67167"/>
                      <a:pt x="50817" y="65085"/>
                      <a:pt x="53996" y="65085"/>
                    </a:cubicBezTo>
                    <a:close/>
                    <a:moveTo>
                      <a:pt x="7145" y="65126"/>
                    </a:moveTo>
                    <a:cubicBezTo>
                      <a:pt x="10322" y="65126"/>
                      <a:pt x="13498" y="67205"/>
                      <a:pt x="13538" y="71362"/>
                    </a:cubicBezTo>
                    <a:cubicBezTo>
                      <a:pt x="13065" y="71260"/>
                      <a:pt x="12588" y="71211"/>
                      <a:pt x="12113" y="71211"/>
                    </a:cubicBezTo>
                    <a:cubicBezTo>
                      <a:pt x="10252" y="71211"/>
                      <a:pt x="8442" y="71977"/>
                      <a:pt x="7150" y="73369"/>
                    </a:cubicBezTo>
                    <a:cubicBezTo>
                      <a:pt x="5868" y="71990"/>
                      <a:pt x="4076" y="71210"/>
                      <a:pt x="2194" y="71210"/>
                    </a:cubicBezTo>
                    <a:cubicBezTo>
                      <a:pt x="1711" y="71210"/>
                      <a:pt x="1227" y="71264"/>
                      <a:pt x="752" y="71362"/>
                    </a:cubicBezTo>
                    <a:cubicBezTo>
                      <a:pt x="792" y="67205"/>
                      <a:pt x="3969" y="65126"/>
                      <a:pt x="7145" y="65126"/>
                    </a:cubicBezTo>
                    <a:close/>
                    <a:moveTo>
                      <a:pt x="30460" y="65126"/>
                    </a:moveTo>
                    <a:cubicBezTo>
                      <a:pt x="33637" y="65126"/>
                      <a:pt x="36813" y="67205"/>
                      <a:pt x="36854" y="71362"/>
                    </a:cubicBezTo>
                    <a:cubicBezTo>
                      <a:pt x="36379" y="71260"/>
                      <a:pt x="35900" y="71211"/>
                      <a:pt x="35425" y="71211"/>
                    </a:cubicBezTo>
                    <a:cubicBezTo>
                      <a:pt x="33562" y="71211"/>
                      <a:pt x="31757" y="71977"/>
                      <a:pt x="30465" y="73369"/>
                    </a:cubicBezTo>
                    <a:cubicBezTo>
                      <a:pt x="29183" y="71990"/>
                      <a:pt x="27391" y="71210"/>
                      <a:pt x="25510" y="71210"/>
                    </a:cubicBezTo>
                    <a:cubicBezTo>
                      <a:pt x="25026" y="71210"/>
                      <a:pt x="24542" y="71264"/>
                      <a:pt x="24067" y="71362"/>
                    </a:cubicBezTo>
                    <a:cubicBezTo>
                      <a:pt x="24107" y="67205"/>
                      <a:pt x="27284" y="65126"/>
                      <a:pt x="30460" y="65126"/>
                    </a:cubicBezTo>
                    <a:close/>
                    <a:moveTo>
                      <a:pt x="119323" y="71343"/>
                    </a:moveTo>
                    <a:cubicBezTo>
                      <a:pt x="121259" y="71343"/>
                      <a:pt x="123134" y="72146"/>
                      <a:pt x="124478" y="73593"/>
                    </a:cubicBezTo>
                    <a:lnTo>
                      <a:pt x="124478" y="73593"/>
                    </a:lnTo>
                    <a:cubicBezTo>
                      <a:pt x="124475" y="73593"/>
                      <a:pt x="124472" y="73593"/>
                      <a:pt x="124469" y="73593"/>
                    </a:cubicBezTo>
                    <a:cubicBezTo>
                      <a:pt x="124450" y="73593"/>
                      <a:pt x="124430" y="73593"/>
                      <a:pt x="124410" y="73593"/>
                    </a:cubicBezTo>
                    <a:cubicBezTo>
                      <a:pt x="122541" y="73593"/>
                      <a:pt x="120782" y="74432"/>
                      <a:pt x="119532" y="75735"/>
                    </a:cubicBezTo>
                    <a:cubicBezTo>
                      <a:pt x="119622" y="74149"/>
                      <a:pt x="119039" y="72644"/>
                      <a:pt x="118045" y="71461"/>
                    </a:cubicBezTo>
                    <a:cubicBezTo>
                      <a:pt x="118470" y="71382"/>
                      <a:pt x="118898" y="71343"/>
                      <a:pt x="119323" y="71343"/>
                    </a:cubicBezTo>
                    <a:close/>
                    <a:moveTo>
                      <a:pt x="129620" y="71343"/>
                    </a:moveTo>
                    <a:cubicBezTo>
                      <a:pt x="130043" y="71343"/>
                      <a:pt x="130470" y="71382"/>
                      <a:pt x="130894" y="71461"/>
                    </a:cubicBezTo>
                    <a:cubicBezTo>
                      <a:pt x="129908" y="72644"/>
                      <a:pt x="129326" y="74140"/>
                      <a:pt x="129415" y="75735"/>
                    </a:cubicBezTo>
                    <a:lnTo>
                      <a:pt x="129406" y="75735"/>
                    </a:lnTo>
                    <a:cubicBezTo>
                      <a:pt x="128165" y="74432"/>
                      <a:pt x="126397" y="73593"/>
                      <a:pt x="124528" y="73593"/>
                    </a:cubicBezTo>
                    <a:cubicBezTo>
                      <a:pt x="124512" y="73593"/>
                      <a:pt x="124495" y="73593"/>
                      <a:pt x="124478" y="73593"/>
                    </a:cubicBezTo>
                    <a:lnTo>
                      <a:pt x="124478" y="73593"/>
                    </a:lnTo>
                    <a:cubicBezTo>
                      <a:pt x="125816" y="72146"/>
                      <a:pt x="127689" y="71343"/>
                      <a:pt x="129620" y="71343"/>
                    </a:cubicBezTo>
                    <a:close/>
                    <a:moveTo>
                      <a:pt x="48839" y="71540"/>
                    </a:moveTo>
                    <a:cubicBezTo>
                      <a:pt x="50775" y="71540"/>
                      <a:pt x="52650" y="72344"/>
                      <a:pt x="53995" y="73799"/>
                    </a:cubicBezTo>
                    <a:lnTo>
                      <a:pt x="53995" y="73799"/>
                    </a:lnTo>
                    <a:cubicBezTo>
                      <a:pt x="53992" y="73799"/>
                      <a:pt x="53989" y="73800"/>
                      <a:pt x="53986" y="73800"/>
                    </a:cubicBezTo>
                    <a:cubicBezTo>
                      <a:pt x="53966" y="73799"/>
                      <a:pt x="53946" y="73799"/>
                      <a:pt x="53926" y="73799"/>
                    </a:cubicBezTo>
                    <a:cubicBezTo>
                      <a:pt x="52058" y="73799"/>
                      <a:pt x="50299" y="74629"/>
                      <a:pt x="49049" y="75932"/>
                    </a:cubicBezTo>
                    <a:cubicBezTo>
                      <a:pt x="49138" y="74346"/>
                      <a:pt x="48556" y="72841"/>
                      <a:pt x="47561" y="71658"/>
                    </a:cubicBezTo>
                    <a:cubicBezTo>
                      <a:pt x="47987" y="71579"/>
                      <a:pt x="48414" y="71540"/>
                      <a:pt x="48839" y="71540"/>
                    </a:cubicBezTo>
                    <a:close/>
                    <a:moveTo>
                      <a:pt x="59134" y="71540"/>
                    </a:moveTo>
                    <a:cubicBezTo>
                      <a:pt x="59558" y="71540"/>
                      <a:pt x="59985" y="71579"/>
                      <a:pt x="60411" y="71658"/>
                    </a:cubicBezTo>
                    <a:cubicBezTo>
                      <a:pt x="59425" y="72841"/>
                      <a:pt x="58843" y="74337"/>
                      <a:pt x="58932" y="75932"/>
                    </a:cubicBezTo>
                    <a:lnTo>
                      <a:pt x="58923" y="75932"/>
                    </a:lnTo>
                    <a:cubicBezTo>
                      <a:pt x="57682" y="74629"/>
                      <a:pt x="55914" y="73799"/>
                      <a:pt x="54046" y="73799"/>
                    </a:cubicBezTo>
                    <a:cubicBezTo>
                      <a:pt x="54029" y="73799"/>
                      <a:pt x="54012" y="73799"/>
                      <a:pt x="53995" y="73799"/>
                    </a:cubicBezTo>
                    <a:lnTo>
                      <a:pt x="53995" y="73799"/>
                    </a:lnTo>
                    <a:cubicBezTo>
                      <a:pt x="55333" y="72344"/>
                      <a:pt x="57200" y="71540"/>
                      <a:pt x="59134" y="71540"/>
                    </a:cubicBezTo>
                    <a:close/>
                    <a:moveTo>
                      <a:pt x="112819" y="69493"/>
                    </a:moveTo>
                    <a:cubicBezTo>
                      <a:pt x="115994" y="69493"/>
                      <a:pt x="119169" y="71570"/>
                      <a:pt x="119209" y="75726"/>
                    </a:cubicBezTo>
                    <a:lnTo>
                      <a:pt x="119209" y="75726"/>
                    </a:lnTo>
                    <a:cubicBezTo>
                      <a:pt x="118734" y="75624"/>
                      <a:pt x="118255" y="75574"/>
                      <a:pt x="117781" y="75574"/>
                    </a:cubicBezTo>
                    <a:cubicBezTo>
                      <a:pt x="115920" y="75574"/>
                      <a:pt x="114120" y="76339"/>
                      <a:pt x="112821" y="77724"/>
                    </a:cubicBezTo>
                    <a:lnTo>
                      <a:pt x="112821" y="77733"/>
                    </a:lnTo>
                    <a:cubicBezTo>
                      <a:pt x="111539" y="76353"/>
                      <a:pt x="109747" y="75574"/>
                      <a:pt x="107865" y="75574"/>
                    </a:cubicBezTo>
                    <a:cubicBezTo>
                      <a:pt x="107382" y="75574"/>
                      <a:pt x="106898" y="75627"/>
                      <a:pt x="106423" y="75726"/>
                    </a:cubicBezTo>
                    <a:lnTo>
                      <a:pt x="106423" y="75726"/>
                    </a:lnTo>
                    <a:cubicBezTo>
                      <a:pt x="106463" y="71572"/>
                      <a:pt x="109641" y="69493"/>
                      <a:pt x="112819" y="69493"/>
                    </a:cubicBezTo>
                    <a:close/>
                    <a:moveTo>
                      <a:pt x="136134" y="69486"/>
                    </a:moveTo>
                    <a:cubicBezTo>
                      <a:pt x="139310" y="69486"/>
                      <a:pt x="142484" y="71565"/>
                      <a:pt x="142525" y="75726"/>
                    </a:cubicBezTo>
                    <a:lnTo>
                      <a:pt x="142525" y="75726"/>
                    </a:lnTo>
                    <a:cubicBezTo>
                      <a:pt x="142050" y="75624"/>
                      <a:pt x="141571" y="75574"/>
                      <a:pt x="141097" y="75574"/>
                    </a:cubicBezTo>
                    <a:cubicBezTo>
                      <a:pt x="139236" y="75574"/>
                      <a:pt x="137435" y="76341"/>
                      <a:pt x="136136" y="77733"/>
                    </a:cubicBezTo>
                    <a:cubicBezTo>
                      <a:pt x="134854" y="76353"/>
                      <a:pt x="133062" y="75574"/>
                      <a:pt x="131181" y="75574"/>
                    </a:cubicBezTo>
                    <a:cubicBezTo>
                      <a:pt x="130697" y="75574"/>
                      <a:pt x="130213" y="75627"/>
                      <a:pt x="129738" y="75726"/>
                    </a:cubicBezTo>
                    <a:lnTo>
                      <a:pt x="129738" y="75726"/>
                    </a:lnTo>
                    <a:cubicBezTo>
                      <a:pt x="129778" y="71567"/>
                      <a:pt x="132957" y="69486"/>
                      <a:pt x="136134" y="69486"/>
                    </a:cubicBezTo>
                    <a:close/>
                    <a:moveTo>
                      <a:pt x="42332" y="69690"/>
                    </a:moveTo>
                    <a:cubicBezTo>
                      <a:pt x="45507" y="69690"/>
                      <a:pt x="48681" y="71767"/>
                      <a:pt x="48726" y="75923"/>
                    </a:cubicBezTo>
                    <a:cubicBezTo>
                      <a:pt x="48251" y="75821"/>
                      <a:pt x="47772" y="75771"/>
                      <a:pt x="47298" y="75771"/>
                    </a:cubicBezTo>
                    <a:cubicBezTo>
                      <a:pt x="45434" y="75771"/>
                      <a:pt x="43630" y="76538"/>
                      <a:pt x="42337" y="77930"/>
                    </a:cubicBezTo>
                    <a:cubicBezTo>
                      <a:pt x="41056" y="76550"/>
                      <a:pt x="39264" y="75771"/>
                      <a:pt x="37382" y="75771"/>
                    </a:cubicBezTo>
                    <a:cubicBezTo>
                      <a:pt x="36898" y="75771"/>
                      <a:pt x="36415" y="75825"/>
                      <a:pt x="35940" y="75923"/>
                    </a:cubicBezTo>
                    <a:cubicBezTo>
                      <a:pt x="35980" y="71769"/>
                      <a:pt x="39156" y="69690"/>
                      <a:pt x="42332" y="69690"/>
                    </a:cubicBezTo>
                    <a:close/>
                    <a:moveTo>
                      <a:pt x="65648" y="69687"/>
                    </a:moveTo>
                    <a:cubicBezTo>
                      <a:pt x="68825" y="69687"/>
                      <a:pt x="72001" y="71766"/>
                      <a:pt x="72041" y="75923"/>
                    </a:cubicBezTo>
                    <a:cubicBezTo>
                      <a:pt x="71566" y="75821"/>
                      <a:pt x="71088" y="75771"/>
                      <a:pt x="70613" y="75771"/>
                    </a:cubicBezTo>
                    <a:cubicBezTo>
                      <a:pt x="68750" y="75771"/>
                      <a:pt x="66945" y="76538"/>
                      <a:pt x="65653" y="77930"/>
                    </a:cubicBezTo>
                    <a:cubicBezTo>
                      <a:pt x="64371" y="76550"/>
                      <a:pt x="62579" y="75771"/>
                      <a:pt x="60697" y="75771"/>
                    </a:cubicBezTo>
                    <a:cubicBezTo>
                      <a:pt x="60214" y="75771"/>
                      <a:pt x="59730" y="75825"/>
                      <a:pt x="59255" y="75923"/>
                    </a:cubicBezTo>
                    <a:cubicBezTo>
                      <a:pt x="59295" y="71766"/>
                      <a:pt x="62472" y="69687"/>
                      <a:pt x="65648" y="69687"/>
                    </a:cubicBezTo>
                    <a:close/>
                    <a:moveTo>
                      <a:pt x="82884" y="1"/>
                    </a:moveTo>
                    <a:cubicBezTo>
                      <a:pt x="82642" y="700"/>
                      <a:pt x="82534" y="1435"/>
                      <a:pt x="82579" y="2178"/>
                    </a:cubicBezTo>
                    <a:cubicBezTo>
                      <a:pt x="81329" y="875"/>
                      <a:pt x="79570" y="37"/>
                      <a:pt x="77701" y="37"/>
                    </a:cubicBezTo>
                    <a:cubicBezTo>
                      <a:pt x="77681" y="37"/>
                      <a:pt x="77661" y="37"/>
                      <a:pt x="77642" y="37"/>
                    </a:cubicBezTo>
                    <a:cubicBezTo>
                      <a:pt x="77622" y="37"/>
                      <a:pt x="77602" y="37"/>
                      <a:pt x="77582" y="37"/>
                    </a:cubicBezTo>
                    <a:cubicBezTo>
                      <a:pt x="73834" y="37"/>
                      <a:pt x="70494" y="3399"/>
                      <a:pt x="70948" y="7160"/>
                    </a:cubicBezTo>
                    <a:cubicBezTo>
                      <a:pt x="71458" y="7047"/>
                      <a:pt x="71971" y="6991"/>
                      <a:pt x="72481" y="6991"/>
                    </a:cubicBezTo>
                    <a:cubicBezTo>
                      <a:pt x="74418" y="6991"/>
                      <a:pt x="76294" y="7794"/>
                      <a:pt x="77642" y="9248"/>
                    </a:cubicBezTo>
                    <a:cubicBezTo>
                      <a:pt x="77624" y="9248"/>
                      <a:pt x="77606" y="9248"/>
                      <a:pt x="77587" y="9248"/>
                    </a:cubicBezTo>
                    <a:cubicBezTo>
                      <a:pt x="75529" y="9248"/>
                      <a:pt x="73607" y="10256"/>
                      <a:pt x="72355" y="11784"/>
                    </a:cubicBezTo>
                    <a:cubicBezTo>
                      <a:pt x="72756" y="8058"/>
                      <a:pt x="69443" y="4741"/>
                      <a:pt x="65721" y="4741"/>
                    </a:cubicBezTo>
                    <a:cubicBezTo>
                      <a:pt x="65701" y="4741"/>
                      <a:pt x="65682" y="4741"/>
                      <a:pt x="65662" y="4741"/>
                    </a:cubicBezTo>
                    <a:cubicBezTo>
                      <a:pt x="65642" y="4741"/>
                      <a:pt x="65622" y="4741"/>
                      <a:pt x="65602" y="4741"/>
                    </a:cubicBezTo>
                    <a:cubicBezTo>
                      <a:pt x="63733" y="4741"/>
                      <a:pt x="61966" y="5570"/>
                      <a:pt x="60724" y="6874"/>
                    </a:cubicBezTo>
                    <a:cubicBezTo>
                      <a:pt x="60760" y="6139"/>
                      <a:pt x="60662" y="5395"/>
                      <a:pt x="60420" y="4696"/>
                    </a:cubicBezTo>
                    <a:lnTo>
                      <a:pt x="60043" y="4696"/>
                    </a:lnTo>
                    <a:cubicBezTo>
                      <a:pt x="60276" y="5395"/>
                      <a:pt x="60393" y="6130"/>
                      <a:pt x="60393" y="6865"/>
                    </a:cubicBezTo>
                    <a:cubicBezTo>
                      <a:pt x="59920" y="6763"/>
                      <a:pt x="59442" y="6713"/>
                      <a:pt x="58969" y="6713"/>
                    </a:cubicBezTo>
                    <a:cubicBezTo>
                      <a:pt x="57110" y="6713"/>
                      <a:pt x="55305" y="7479"/>
                      <a:pt x="54013" y="8872"/>
                    </a:cubicBezTo>
                    <a:cubicBezTo>
                      <a:pt x="52732" y="7492"/>
                      <a:pt x="50939" y="6712"/>
                      <a:pt x="49058" y="6712"/>
                    </a:cubicBezTo>
                    <a:cubicBezTo>
                      <a:pt x="48574" y="6712"/>
                      <a:pt x="48090" y="6766"/>
                      <a:pt x="47615" y="6865"/>
                    </a:cubicBezTo>
                    <a:cubicBezTo>
                      <a:pt x="47615" y="6130"/>
                      <a:pt x="47732" y="5395"/>
                      <a:pt x="47965" y="4696"/>
                    </a:cubicBezTo>
                    <a:lnTo>
                      <a:pt x="47588" y="4696"/>
                    </a:lnTo>
                    <a:cubicBezTo>
                      <a:pt x="47346" y="5395"/>
                      <a:pt x="47248" y="6139"/>
                      <a:pt x="47284" y="6874"/>
                    </a:cubicBezTo>
                    <a:cubicBezTo>
                      <a:pt x="46042" y="5570"/>
                      <a:pt x="44275" y="4741"/>
                      <a:pt x="42406" y="4741"/>
                    </a:cubicBezTo>
                    <a:cubicBezTo>
                      <a:pt x="42386" y="4741"/>
                      <a:pt x="42366" y="4741"/>
                      <a:pt x="42346" y="4741"/>
                    </a:cubicBezTo>
                    <a:cubicBezTo>
                      <a:pt x="42319" y="4741"/>
                      <a:pt x="42291" y="4740"/>
                      <a:pt x="42263" y="4740"/>
                    </a:cubicBezTo>
                    <a:cubicBezTo>
                      <a:pt x="40287" y="4740"/>
                      <a:pt x="38431" y="5684"/>
                      <a:pt x="37185" y="7125"/>
                    </a:cubicBezTo>
                    <a:cubicBezTo>
                      <a:pt x="37479" y="3462"/>
                      <a:pt x="34202" y="234"/>
                      <a:pt x="30534" y="234"/>
                    </a:cubicBezTo>
                    <a:cubicBezTo>
                      <a:pt x="30514" y="234"/>
                      <a:pt x="30494" y="234"/>
                      <a:pt x="30474" y="234"/>
                    </a:cubicBezTo>
                    <a:cubicBezTo>
                      <a:pt x="30454" y="234"/>
                      <a:pt x="30434" y="234"/>
                      <a:pt x="30415" y="234"/>
                    </a:cubicBezTo>
                    <a:cubicBezTo>
                      <a:pt x="28546" y="234"/>
                      <a:pt x="26787" y="1072"/>
                      <a:pt x="25536" y="2375"/>
                    </a:cubicBezTo>
                    <a:cubicBezTo>
                      <a:pt x="25581" y="1641"/>
                      <a:pt x="25474" y="897"/>
                      <a:pt x="25232" y="198"/>
                    </a:cubicBezTo>
                    <a:lnTo>
                      <a:pt x="24855" y="198"/>
                    </a:lnTo>
                    <a:cubicBezTo>
                      <a:pt x="25088" y="897"/>
                      <a:pt x="25214" y="1632"/>
                      <a:pt x="25214" y="2367"/>
                    </a:cubicBezTo>
                    <a:cubicBezTo>
                      <a:pt x="24739" y="2265"/>
                      <a:pt x="24260" y="2215"/>
                      <a:pt x="23785" y="2215"/>
                    </a:cubicBezTo>
                    <a:cubicBezTo>
                      <a:pt x="21922" y="2215"/>
                      <a:pt x="20117" y="2981"/>
                      <a:pt x="18825" y="4374"/>
                    </a:cubicBezTo>
                    <a:cubicBezTo>
                      <a:pt x="17544" y="2994"/>
                      <a:pt x="15752" y="2214"/>
                      <a:pt x="13870" y="2214"/>
                    </a:cubicBezTo>
                    <a:cubicBezTo>
                      <a:pt x="13386" y="2214"/>
                      <a:pt x="12902" y="2268"/>
                      <a:pt x="12427" y="2367"/>
                    </a:cubicBezTo>
                    <a:cubicBezTo>
                      <a:pt x="12427" y="1632"/>
                      <a:pt x="12544" y="897"/>
                      <a:pt x="12777" y="198"/>
                    </a:cubicBezTo>
                    <a:lnTo>
                      <a:pt x="12382" y="198"/>
                    </a:lnTo>
                    <a:cubicBezTo>
                      <a:pt x="12141" y="897"/>
                      <a:pt x="12042" y="1641"/>
                      <a:pt x="12078" y="2375"/>
                    </a:cubicBezTo>
                    <a:cubicBezTo>
                      <a:pt x="10836" y="1072"/>
                      <a:pt x="9069" y="234"/>
                      <a:pt x="7200" y="234"/>
                    </a:cubicBezTo>
                    <a:cubicBezTo>
                      <a:pt x="7180" y="234"/>
                      <a:pt x="7160" y="234"/>
                      <a:pt x="7141" y="234"/>
                    </a:cubicBezTo>
                    <a:cubicBezTo>
                      <a:pt x="7126" y="234"/>
                      <a:pt x="7111" y="234"/>
                      <a:pt x="7096" y="234"/>
                    </a:cubicBezTo>
                    <a:cubicBezTo>
                      <a:pt x="3342" y="234"/>
                      <a:pt x="1" y="3600"/>
                      <a:pt x="456" y="7358"/>
                    </a:cubicBezTo>
                    <a:cubicBezTo>
                      <a:pt x="960" y="7247"/>
                      <a:pt x="1468" y="7193"/>
                      <a:pt x="1971" y="7193"/>
                    </a:cubicBezTo>
                    <a:cubicBezTo>
                      <a:pt x="3914" y="7193"/>
                      <a:pt x="5798" y="7997"/>
                      <a:pt x="7150" y="9463"/>
                    </a:cubicBezTo>
                    <a:cubicBezTo>
                      <a:pt x="7130" y="9463"/>
                      <a:pt x="7110" y="9463"/>
                      <a:pt x="7090" y="9463"/>
                    </a:cubicBezTo>
                    <a:cubicBezTo>
                      <a:pt x="3342" y="9463"/>
                      <a:pt x="1" y="12825"/>
                      <a:pt x="456" y="16587"/>
                    </a:cubicBezTo>
                    <a:cubicBezTo>
                      <a:pt x="966" y="16472"/>
                      <a:pt x="1482" y="16416"/>
                      <a:pt x="1993" y="16416"/>
                    </a:cubicBezTo>
                    <a:cubicBezTo>
                      <a:pt x="3922" y="16416"/>
                      <a:pt x="5795" y="17213"/>
                      <a:pt x="7141" y="18666"/>
                    </a:cubicBezTo>
                    <a:cubicBezTo>
                      <a:pt x="7121" y="18665"/>
                      <a:pt x="7101" y="18665"/>
                      <a:pt x="7081" y="18665"/>
                    </a:cubicBezTo>
                    <a:cubicBezTo>
                      <a:pt x="3333" y="18665"/>
                      <a:pt x="1" y="22028"/>
                      <a:pt x="456" y="25789"/>
                    </a:cubicBezTo>
                    <a:cubicBezTo>
                      <a:pt x="968" y="25675"/>
                      <a:pt x="1485" y="25619"/>
                      <a:pt x="1997" y="25619"/>
                    </a:cubicBezTo>
                    <a:cubicBezTo>
                      <a:pt x="3931" y="25619"/>
                      <a:pt x="5804" y="26416"/>
                      <a:pt x="7150" y="27868"/>
                    </a:cubicBezTo>
                    <a:cubicBezTo>
                      <a:pt x="8485" y="26423"/>
                      <a:pt x="10355" y="25626"/>
                      <a:pt x="12288" y="25626"/>
                    </a:cubicBezTo>
                    <a:cubicBezTo>
                      <a:pt x="12715" y="25626"/>
                      <a:pt x="13146" y="25665"/>
                      <a:pt x="13574" y="25744"/>
                    </a:cubicBezTo>
                    <a:cubicBezTo>
                      <a:pt x="12580" y="26927"/>
                      <a:pt x="11997" y="28424"/>
                      <a:pt x="12087" y="30019"/>
                    </a:cubicBezTo>
                    <a:cubicBezTo>
                      <a:pt x="10837" y="28715"/>
                      <a:pt x="9069" y="27877"/>
                      <a:pt x="7208" y="27877"/>
                    </a:cubicBezTo>
                    <a:cubicBezTo>
                      <a:pt x="7189" y="27877"/>
                      <a:pt x="7169" y="27877"/>
                      <a:pt x="7150" y="27877"/>
                    </a:cubicBezTo>
                    <a:cubicBezTo>
                      <a:pt x="7130" y="27877"/>
                      <a:pt x="7110" y="27877"/>
                      <a:pt x="7090" y="27877"/>
                    </a:cubicBezTo>
                    <a:cubicBezTo>
                      <a:pt x="3342" y="27877"/>
                      <a:pt x="1" y="31239"/>
                      <a:pt x="456" y="35001"/>
                    </a:cubicBezTo>
                    <a:cubicBezTo>
                      <a:pt x="963" y="34888"/>
                      <a:pt x="1475" y="34832"/>
                      <a:pt x="1984" y="34832"/>
                    </a:cubicBezTo>
                    <a:cubicBezTo>
                      <a:pt x="3893" y="34832"/>
                      <a:pt x="5751" y="35611"/>
                      <a:pt x="7096" y="37026"/>
                    </a:cubicBezTo>
                    <a:cubicBezTo>
                      <a:pt x="3341" y="37026"/>
                      <a:pt x="8" y="40386"/>
                      <a:pt x="456" y="44149"/>
                    </a:cubicBezTo>
                    <a:cubicBezTo>
                      <a:pt x="965" y="44035"/>
                      <a:pt x="1479" y="43980"/>
                      <a:pt x="1989" y="43980"/>
                    </a:cubicBezTo>
                    <a:cubicBezTo>
                      <a:pt x="3926" y="43980"/>
                      <a:pt x="5802" y="44783"/>
                      <a:pt x="7150" y="46237"/>
                    </a:cubicBezTo>
                    <a:cubicBezTo>
                      <a:pt x="7130" y="46237"/>
                      <a:pt x="7110" y="46237"/>
                      <a:pt x="7090" y="46237"/>
                    </a:cubicBezTo>
                    <a:cubicBezTo>
                      <a:pt x="3342" y="46237"/>
                      <a:pt x="1" y="49608"/>
                      <a:pt x="456" y="53361"/>
                    </a:cubicBezTo>
                    <a:cubicBezTo>
                      <a:pt x="961" y="53249"/>
                      <a:pt x="1471" y="53195"/>
                      <a:pt x="1978" y="53195"/>
                    </a:cubicBezTo>
                    <a:cubicBezTo>
                      <a:pt x="3912" y="53195"/>
                      <a:pt x="5791" y="53991"/>
                      <a:pt x="7141" y="55439"/>
                    </a:cubicBezTo>
                    <a:cubicBezTo>
                      <a:pt x="7121" y="55439"/>
                      <a:pt x="7101" y="55439"/>
                      <a:pt x="7081" y="55439"/>
                    </a:cubicBezTo>
                    <a:cubicBezTo>
                      <a:pt x="3333" y="55439"/>
                      <a:pt x="1" y="58811"/>
                      <a:pt x="456" y="62563"/>
                    </a:cubicBezTo>
                    <a:cubicBezTo>
                      <a:pt x="965" y="62449"/>
                      <a:pt x="1479" y="62394"/>
                      <a:pt x="1989" y="62394"/>
                    </a:cubicBezTo>
                    <a:cubicBezTo>
                      <a:pt x="3926" y="62394"/>
                      <a:pt x="5802" y="63197"/>
                      <a:pt x="7150" y="64651"/>
                    </a:cubicBezTo>
                    <a:cubicBezTo>
                      <a:pt x="7130" y="64651"/>
                      <a:pt x="7110" y="64651"/>
                      <a:pt x="7090" y="64651"/>
                    </a:cubicBezTo>
                    <a:cubicBezTo>
                      <a:pt x="3342" y="64651"/>
                      <a:pt x="1" y="68022"/>
                      <a:pt x="456" y="71774"/>
                    </a:cubicBezTo>
                    <a:cubicBezTo>
                      <a:pt x="965" y="71661"/>
                      <a:pt x="1479" y="71605"/>
                      <a:pt x="1989" y="71605"/>
                    </a:cubicBezTo>
                    <a:cubicBezTo>
                      <a:pt x="3926" y="71605"/>
                      <a:pt x="5802" y="72408"/>
                      <a:pt x="7150" y="73862"/>
                    </a:cubicBezTo>
                    <a:cubicBezTo>
                      <a:pt x="8483" y="72419"/>
                      <a:pt x="10349" y="71617"/>
                      <a:pt x="12278" y="71617"/>
                    </a:cubicBezTo>
                    <a:cubicBezTo>
                      <a:pt x="12709" y="71617"/>
                      <a:pt x="13143" y="71657"/>
                      <a:pt x="13574" y="71739"/>
                    </a:cubicBezTo>
                    <a:cubicBezTo>
                      <a:pt x="13037" y="72366"/>
                      <a:pt x="12624" y="73101"/>
                      <a:pt x="12365" y="73880"/>
                    </a:cubicBezTo>
                    <a:lnTo>
                      <a:pt x="12741" y="73880"/>
                    </a:lnTo>
                    <a:cubicBezTo>
                      <a:pt x="13637" y="71137"/>
                      <a:pt x="16222" y="69764"/>
                      <a:pt x="18806" y="69764"/>
                    </a:cubicBezTo>
                    <a:cubicBezTo>
                      <a:pt x="21388" y="69764"/>
                      <a:pt x="23969" y="71135"/>
                      <a:pt x="24864" y="73880"/>
                    </a:cubicBezTo>
                    <a:lnTo>
                      <a:pt x="25241" y="73880"/>
                    </a:lnTo>
                    <a:cubicBezTo>
                      <a:pt x="24981" y="73101"/>
                      <a:pt x="24569" y="72366"/>
                      <a:pt x="24031" y="71739"/>
                    </a:cubicBezTo>
                    <a:cubicBezTo>
                      <a:pt x="24463" y="71657"/>
                      <a:pt x="24897" y="71617"/>
                      <a:pt x="25327" y="71617"/>
                    </a:cubicBezTo>
                    <a:cubicBezTo>
                      <a:pt x="27257" y="71617"/>
                      <a:pt x="29124" y="72419"/>
                      <a:pt x="30465" y="73862"/>
                    </a:cubicBezTo>
                    <a:cubicBezTo>
                      <a:pt x="31802" y="72410"/>
                      <a:pt x="33677" y="71609"/>
                      <a:pt x="35611" y="71609"/>
                    </a:cubicBezTo>
                    <a:cubicBezTo>
                      <a:pt x="36087" y="71609"/>
                      <a:pt x="36566" y="71657"/>
                      <a:pt x="37042" y="71757"/>
                    </a:cubicBezTo>
                    <a:cubicBezTo>
                      <a:pt x="36011" y="73020"/>
                      <a:pt x="35438" y="74633"/>
                      <a:pt x="35644" y="76335"/>
                    </a:cubicBezTo>
                    <a:cubicBezTo>
                      <a:pt x="36153" y="76222"/>
                      <a:pt x="36667" y="76166"/>
                      <a:pt x="37176" y="76166"/>
                    </a:cubicBezTo>
                    <a:cubicBezTo>
                      <a:pt x="39113" y="76166"/>
                      <a:pt x="40989" y="76969"/>
                      <a:pt x="42337" y="78423"/>
                    </a:cubicBezTo>
                    <a:cubicBezTo>
                      <a:pt x="43675" y="76976"/>
                      <a:pt x="45548" y="76173"/>
                      <a:pt x="47484" y="76173"/>
                    </a:cubicBezTo>
                    <a:cubicBezTo>
                      <a:pt x="47908" y="76173"/>
                      <a:pt x="48336" y="76212"/>
                      <a:pt x="48762" y="76291"/>
                    </a:cubicBezTo>
                    <a:cubicBezTo>
                      <a:pt x="48224" y="76927"/>
                      <a:pt x="47812" y="77653"/>
                      <a:pt x="47552" y="78441"/>
                    </a:cubicBezTo>
                    <a:lnTo>
                      <a:pt x="47929" y="78441"/>
                    </a:lnTo>
                    <a:cubicBezTo>
                      <a:pt x="48825" y="75698"/>
                      <a:pt x="51410" y="74325"/>
                      <a:pt x="53994" y="74325"/>
                    </a:cubicBezTo>
                    <a:cubicBezTo>
                      <a:pt x="56575" y="74325"/>
                      <a:pt x="59157" y="75696"/>
                      <a:pt x="60052" y="78441"/>
                    </a:cubicBezTo>
                    <a:lnTo>
                      <a:pt x="60438" y="78441"/>
                    </a:lnTo>
                    <a:cubicBezTo>
                      <a:pt x="60169" y="77653"/>
                      <a:pt x="59766" y="76927"/>
                      <a:pt x="59228" y="76291"/>
                    </a:cubicBezTo>
                    <a:cubicBezTo>
                      <a:pt x="59654" y="76212"/>
                      <a:pt x="60082" y="76173"/>
                      <a:pt x="60506" y="76173"/>
                    </a:cubicBezTo>
                    <a:cubicBezTo>
                      <a:pt x="62442" y="76173"/>
                      <a:pt x="64317" y="76976"/>
                      <a:pt x="65662" y="78423"/>
                    </a:cubicBezTo>
                    <a:cubicBezTo>
                      <a:pt x="67002" y="76969"/>
                      <a:pt x="68877" y="76166"/>
                      <a:pt x="70814" y="76166"/>
                    </a:cubicBezTo>
                    <a:cubicBezTo>
                      <a:pt x="71323" y="76166"/>
                      <a:pt x="71837" y="76222"/>
                      <a:pt x="72346" y="76335"/>
                    </a:cubicBezTo>
                    <a:cubicBezTo>
                      <a:pt x="72801" y="72574"/>
                      <a:pt x="69460" y="69211"/>
                      <a:pt x="65712" y="69211"/>
                    </a:cubicBezTo>
                    <a:cubicBezTo>
                      <a:pt x="65692" y="69211"/>
                      <a:pt x="65672" y="69212"/>
                      <a:pt x="65653" y="69212"/>
                    </a:cubicBezTo>
                    <a:cubicBezTo>
                      <a:pt x="65633" y="69212"/>
                      <a:pt x="65613" y="69211"/>
                      <a:pt x="65593" y="69211"/>
                    </a:cubicBezTo>
                    <a:cubicBezTo>
                      <a:pt x="63725" y="69211"/>
                      <a:pt x="61966" y="70050"/>
                      <a:pt x="60715" y="71353"/>
                    </a:cubicBezTo>
                    <a:cubicBezTo>
                      <a:pt x="60805" y="69758"/>
                      <a:pt x="60223" y="68262"/>
                      <a:pt x="59228" y="67079"/>
                    </a:cubicBezTo>
                    <a:cubicBezTo>
                      <a:pt x="59656" y="67000"/>
                      <a:pt x="60087" y="66961"/>
                      <a:pt x="60514" y="66961"/>
                    </a:cubicBezTo>
                    <a:cubicBezTo>
                      <a:pt x="62447" y="66961"/>
                      <a:pt x="64319" y="67757"/>
                      <a:pt x="65662" y="69203"/>
                    </a:cubicBezTo>
                    <a:cubicBezTo>
                      <a:pt x="66995" y="67754"/>
                      <a:pt x="68869" y="66954"/>
                      <a:pt x="70804" y="66954"/>
                    </a:cubicBezTo>
                    <a:cubicBezTo>
                      <a:pt x="71287" y="66954"/>
                      <a:pt x="71773" y="67004"/>
                      <a:pt x="72256" y="67106"/>
                    </a:cubicBezTo>
                    <a:cubicBezTo>
                      <a:pt x="71280" y="68352"/>
                      <a:pt x="70751" y="69920"/>
                      <a:pt x="70948" y="71568"/>
                    </a:cubicBezTo>
                    <a:cubicBezTo>
                      <a:pt x="71456" y="71455"/>
                      <a:pt x="71968" y="71399"/>
                      <a:pt x="72477" y="71399"/>
                    </a:cubicBezTo>
                    <a:cubicBezTo>
                      <a:pt x="74412" y="71399"/>
                      <a:pt x="76294" y="72202"/>
                      <a:pt x="77642" y="73656"/>
                    </a:cubicBezTo>
                    <a:cubicBezTo>
                      <a:pt x="78975" y="72213"/>
                      <a:pt x="80841" y="71411"/>
                      <a:pt x="82765" y="71411"/>
                    </a:cubicBezTo>
                    <a:cubicBezTo>
                      <a:pt x="83195" y="71411"/>
                      <a:pt x="83627" y="71451"/>
                      <a:pt x="84057" y="71533"/>
                    </a:cubicBezTo>
                    <a:cubicBezTo>
                      <a:pt x="83529" y="72160"/>
                      <a:pt x="83117" y="72895"/>
                      <a:pt x="82857" y="73674"/>
                    </a:cubicBezTo>
                    <a:lnTo>
                      <a:pt x="83233" y="73674"/>
                    </a:lnTo>
                    <a:cubicBezTo>
                      <a:pt x="84129" y="70931"/>
                      <a:pt x="86712" y="69558"/>
                      <a:pt x="89295" y="69558"/>
                    </a:cubicBezTo>
                    <a:cubicBezTo>
                      <a:pt x="91875" y="69558"/>
                      <a:pt x="94456" y="70929"/>
                      <a:pt x="95357" y="73674"/>
                    </a:cubicBezTo>
                    <a:lnTo>
                      <a:pt x="95733" y="73674"/>
                    </a:lnTo>
                    <a:cubicBezTo>
                      <a:pt x="95464" y="72895"/>
                      <a:pt x="95061" y="72160"/>
                      <a:pt x="94523" y="71533"/>
                    </a:cubicBezTo>
                    <a:cubicBezTo>
                      <a:pt x="94955" y="71451"/>
                      <a:pt x="95389" y="71411"/>
                      <a:pt x="95820" y="71411"/>
                    </a:cubicBezTo>
                    <a:cubicBezTo>
                      <a:pt x="97749" y="71411"/>
                      <a:pt x="99616" y="72213"/>
                      <a:pt x="100957" y="73656"/>
                    </a:cubicBezTo>
                    <a:cubicBezTo>
                      <a:pt x="102295" y="72203"/>
                      <a:pt x="104169" y="71403"/>
                      <a:pt x="106103" y="71403"/>
                    </a:cubicBezTo>
                    <a:cubicBezTo>
                      <a:pt x="106579" y="71403"/>
                      <a:pt x="107058" y="71451"/>
                      <a:pt x="107534" y="71550"/>
                    </a:cubicBezTo>
                    <a:cubicBezTo>
                      <a:pt x="106495" y="72814"/>
                      <a:pt x="105930" y="74427"/>
                      <a:pt x="106136" y="76129"/>
                    </a:cubicBezTo>
                    <a:cubicBezTo>
                      <a:pt x="106644" y="76015"/>
                      <a:pt x="107156" y="75960"/>
                      <a:pt x="107665" y="75960"/>
                    </a:cubicBezTo>
                    <a:cubicBezTo>
                      <a:pt x="109600" y="75960"/>
                      <a:pt x="111480" y="76763"/>
                      <a:pt x="112821" y="78217"/>
                    </a:cubicBezTo>
                    <a:cubicBezTo>
                      <a:pt x="114165" y="76770"/>
                      <a:pt x="116034" y="75967"/>
                      <a:pt x="117968" y="75967"/>
                    </a:cubicBezTo>
                    <a:cubicBezTo>
                      <a:pt x="118392" y="75967"/>
                      <a:pt x="118820" y="76005"/>
                      <a:pt x="119245" y="76084"/>
                    </a:cubicBezTo>
                    <a:cubicBezTo>
                      <a:pt x="118717" y="76721"/>
                      <a:pt x="118304" y="77446"/>
                      <a:pt x="118045" y="78235"/>
                    </a:cubicBezTo>
                    <a:lnTo>
                      <a:pt x="118421" y="78235"/>
                    </a:lnTo>
                    <a:cubicBezTo>
                      <a:pt x="119317" y="75492"/>
                      <a:pt x="121900" y="74119"/>
                      <a:pt x="124482" y="74119"/>
                    </a:cubicBezTo>
                    <a:cubicBezTo>
                      <a:pt x="127063" y="74119"/>
                      <a:pt x="129644" y="75490"/>
                      <a:pt x="130544" y="78235"/>
                    </a:cubicBezTo>
                    <a:lnTo>
                      <a:pt x="130921" y="78235"/>
                    </a:lnTo>
                    <a:cubicBezTo>
                      <a:pt x="130652" y="77446"/>
                      <a:pt x="130249" y="76721"/>
                      <a:pt x="129711" y="76084"/>
                    </a:cubicBezTo>
                    <a:cubicBezTo>
                      <a:pt x="130137" y="76005"/>
                      <a:pt x="130565" y="75967"/>
                      <a:pt x="130990" y="75967"/>
                    </a:cubicBezTo>
                    <a:cubicBezTo>
                      <a:pt x="132925" y="75967"/>
                      <a:pt x="134800" y="76770"/>
                      <a:pt x="136145" y="78217"/>
                    </a:cubicBezTo>
                    <a:cubicBezTo>
                      <a:pt x="137486" y="76763"/>
                      <a:pt x="139360" y="75960"/>
                      <a:pt x="141297" y="75960"/>
                    </a:cubicBezTo>
                    <a:cubicBezTo>
                      <a:pt x="141806" y="75960"/>
                      <a:pt x="142320" y="76015"/>
                      <a:pt x="142829" y="76129"/>
                    </a:cubicBezTo>
                    <a:cubicBezTo>
                      <a:pt x="143284" y="72368"/>
                      <a:pt x="139944" y="69005"/>
                      <a:pt x="136195" y="69005"/>
                    </a:cubicBezTo>
                    <a:cubicBezTo>
                      <a:pt x="136175" y="69005"/>
                      <a:pt x="136156" y="69005"/>
                      <a:pt x="136136" y="69006"/>
                    </a:cubicBezTo>
                    <a:cubicBezTo>
                      <a:pt x="136116" y="69005"/>
                      <a:pt x="136096" y="69005"/>
                      <a:pt x="136077" y="69005"/>
                    </a:cubicBezTo>
                    <a:cubicBezTo>
                      <a:pt x="134208" y="69005"/>
                      <a:pt x="132449" y="69844"/>
                      <a:pt x="131199" y="71147"/>
                    </a:cubicBezTo>
                    <a:cubicBezTo>
                      <a:pt x="131288" y="69552"/>
                      <a:pt x="130706" y="68056"/>
                      <a:pt x="129711" y="66873"/>
                    </a:cubicBezTo>
                    <a:cubicBezTo>
                      <a:pt x="130140" y="66794"/>
                      <a:pt x="130570" y="66755"/>
                      <a:pt x="130997" y="66755"/>
                    </a:cubicBezTo>
                    <a:cubicBezTo>
                      <a:pt x="132930" y="66755"/>
                      <a:pt x="134802" y="67551"/>
                      <a:pt x="136145" y="68997"/>
                    </a:cubicBezTo>
                    <a:cubicBezTo>
                      <a:pt x="137487" y="67540"/>
                      <a:pt x="139365" y="66743"/>
                      <a:pt x="141304" y="66743"/>
                    </a:cubicBezTo>
                    <a:cubicBezTo>
                      <a:pt x="141811" y="66743"/>
                      <a:pt x="142322" y="66798"/>
                      <a:pt x="142829" y="66909"/>
                    </a:cubicBezTo>
                    <a:cubicBezTo>
                      <a:pt x="143276" y="63151"/>
                      <a:pt x="139944" y="59785"/>
                      <a:pt x="136198" y="59785"/>
                    </a:cubicBezTo>
                    <a:cubicBezTo>
                      <a:pt x="136183" y="59785"/>
                      <a:pt x="136169" y="59785"/>
                      <a:pt x="136154" y="59785"/>
                    </a:cubicBezTo>
                    <a:cubicBezTo>
                      <a:pt x="137492" y="58340"/>
                      <a:pt x="139363" y="57545"/>
                      <a:pt x="141292" y="57545"/>
                    </a:cubicBezTo>
                    <a:cubicBezTo>
                      <a:pt x="141803" y="57545"/>
                      <a:pt x="142319" y="57601"/>
                      <a:pt x="142829" y="57715"/>
                    </a:cubicBezTo>
                    <a:cubicBezTo>
                      <a:pt x="143284" y="53954"/>
                      <a:pt x="139944" y="50592"/>
                      <a:pt x="136195" y="50592"/>
                    </a:cubicBezTo>
                    <a:cubicBezTo>
                      <a:pt x="136175" y="50592"/>
                      <a:pt x="136156" y="50592"/>
                      <a:pt x="136136" y="50592"/>
                    </a:cubicBezTo>
                    <a:cubicBezTo>
                      <a:pt x="136116" y="50592"/>
                      <a:pt x="136096" y="50592"/>
                      <a:pt x="136077" y="50592"/>
                    </a:cubicBezTo>
                    <a:cubicBezTo>
                      <a:pt x="134208" y="50592"/>
                      <a:pt x="132449" y="51430"/>
                      <a:pt x="131199" y="52733"/>
                    </a:cubicBezTo>
                    <a:cubicBezTo>
                      <a:pt x="131288" y="51138"/>
                      <a:pt x="130706" y="49642"/>
                      <a:pt x="129711" y="48459"/>
                    </a:cubicBezTo>
                    <a:cubicBezTo>
                      <a:pt x="130140" y="48380"/>
                      <a:pt x="130570" y="48341"/>
                      <a:pt x="130997" y="48341"/>
                    </a:cubicBezTo>
                    <a:cubicBezTo>
                      <a:pt x="132927" y="48341"/>
                      <a:pt x="134793" y="49137"/>
                      <a:pt x="136136" y="50583"/>
                    </a:cubicBezTo>
                    <a:cubicBezTo>
                      <a:pt x="137484" y="49129"/>
                      <a:pt x="139360" y="48326"/>
                      <a:pt x="141292" y="48326"/>
                    </a:cubicBezTo>
                    <a:cubicBezTo>
                      <a:pt x="141801" y="48326"/>
                      <a:pt x="142313" y="48381"/>
                      <a:pt x="142820" y="48495"/>
                    </a:cubicBezTo>
                    <a:cubicBezTo>
                      <a:pt x="143275" y="44743"/>
                      <a:pt x="139943" y="41371"/>
                      <a:pt x="136195" y="41371"/>
                    </a:cubicBezTo>
                    <a:cubicBezTo>
                      <a:pt x="136175" y="41371"/>
                      <a:pt x="136156" y="41371"/>
                      <a:pt x="136136" y="41372"/>
                    </a:cubicBezTo>
                    <a:cubicBezTo>
                      <a:pt x="137482" y="39919"/>
                      <a:pt x="139354" y="39122"/>
                      <a:pt x="141284" y="39122"/>
                    </a:cubicBezTo>
                    <a:cubicBezTo>
                      <a:pt x="141795" y="39122"/>
                      <a:pt x="142310" y="39178"/>
                      <a:pt x="142820" y="39293"/>
                    </a:cubicBezTo>
                    <a:cubicBezTo>
                      <a:pt x="143274" y="35536"/>
                      <a:pt x="139943" y="32169"/>
                      <a:pt x="136210" y="32169"/>
                    </a:cubicBezTo>
                    <a:cubicBezTo>
                      <a:pt x="136185" y="32169"/>
                      <a:pt x="136160" y="32169"/>
                      <a:pt x="136136" y="32169"/>
                    </a:cubicBezTo>
                    <a:cubicBezTo>
                      <a:pt x="136116" y="32169"/>
                      <a:pt x="136096" y="32169"/>
                      <a:pt x="136076" y="32169"/>
                    </a:cubicBezTo>
                    <a:cubicBezTo>
                      <a:pt x="134207" y="32169"/>
                      <a:pt x="132440" y="32998"/>
                      <a:pt x="131199" y="34302"/>
                    </a:cubicBezTo>
                    <a:cubicBezTo>
                      <a:pt x="131279" y="32716"/>
                      <a:pt x="130697" y="31210"/>
                      <a:pt x="129702" y="30028"/>
                    </a:cubicBezTo>
                    <a:cubicBezTo>
                      <a:pt x="130130" y="29949"/>
                      <a:pt x="130559" y="29910"/>
                      <a:pt x="130985" y="29910"/>
                    </a:cubicBezTo>
                    <a:cubicBezTo>
                      <a:pt x="132925" y="29910"/>
                      <a:pt x="134799" y="30713"/>
                      <a:pt x="136136" y="32160"/>
                    </a:cubicBezTo>
                    <a:cubicBezTo>
                      <a:pt x="137484" y="30706"/>
                      <a:pt x="139360" y="29903"/>
                      <a:pt x="141292" y="29903"/>
                    </a:cubicBezTo>
                    <a:cubicBezTo>
                      <a:pt x="141801" y="29903"/>
                      <a:pt x="142313" y="29959"/>
                      <a:pt x="142820" y="30072"/>
                    </a:cubicBezTo>
                    <a:cubicBezTo>
                      <a:pt x="143276" y="26315"/>
                      <a:pt x="139935" y="22949"/>
                      <a:pt x="136189" y="22949"/>
                    </a:cubicBezTo>
                    <a:cubicBezTo>
                      <a:pt x="136175" y="22949"/>
                      <a:pt x="136160" y="22949"/>
                      <a:pt x="136145" y="22949"/>
                    </a:cubicBezTo>
                    <a:cubicBezTo>
                      <a:pt x="137490" y="21504"/>
                      <a:pt x="139357" y="20708"/>
                      <a:pt x="141284" y="20708"/>
                    </a:cubicBezTo>
                    <a:cubicBezTo>
                      <a:pt x="141794" y="20708"/>
                      <a:pt x="142310" y="20764"/>
                      <a:pt x="142820" y="20879"/>
                    </a:cubicBezTo>
                    <a:cubicBezTo>
                      <a:pt x="143275" y="17117"/>
                      <a:pt x="139935" y="13755"/>
                      <a:pt x="136195" y="13755"/>
                    </a:cubicBezTo>
                    <a:cubicBezTo>
                      <a:pt x="136175" y="13755"/>
                      <a:pt x="136156" y="13755"/>
                      <a:pt x="136136" y="13755"/>
                    </a:cubicBezTo>
                    <a:cubicBezTo>
                      <a:pt x="136116" y="13755"/>
                      <a:pt x="136096" y="13755"/>
                      <a:pt x="136076" y="13755"/>
                    </a:cubicBezTo>
                    <a:cubicBezTo>
                      <a:pt x="134207" y="13755"/>
                      <a:pt x="132440" y="14585"/>
                      <a:pt x="131199" y="15888"/>
                    </a:cubicBezTo>
                    <a:cubicBezTo>
                      <a:pt x="131279" y="14302"/>
                      <a:pt x="130697" y="12797"/>
                      <a:pt x="129702" y="11614"/>
                    </a:cubicBezTo>
                    <a:cubicBezTo>
                      <a:pt x="130130" y="11535"/>
                      <a:pt x="130558" y="11496"/>
                      <a:pt x="130984" y="11496"/>
                    </a:cubicBezTo>
                    <a:cubicBezTo>
                      <a:pt x="132922" y="11496"/>
                      <a:pt x="134791" y="12299"/>
                      <a:pt x="136136" y="13746"/>
                    </a:cubicBezTo>
                    <a:cubicBezTo>
                      <a:pt x="137484" y="12292"/>
                      <a:pt x="139360" y="11489"/>
                      <a:pt x="141292" y="11489"/>
                    </a:cubicBezTo>
                    <a:cubicBezTo>
                      <a:pt x="141801" y="11489"/>
                      <a:pt x="142313" y="11545"/>
                      <a:pt x="142820" y="11659"/>
                    </a:cubicBezTo>
                    <a:cubicBezTo>
                      <a:pt x="143275" y="7906"/>
                      <a:pt x="139935" y="4535"/>
                      <a:pt x="136195" y="4535"/>
                    </a:cubicBezTo>
                    <a:cubicBezTo>
                      <a:pt x="136175" y="4535"/>
                      <a:pt x="136156" y="4535"/>
                      <a:pt x="136136" y="4535"/>
                    </a:cubicBezTo>
                    <a:cubicBezTo>
                      <a:pt x="136116" y="4535"/>
                      <a:pt x="136096" y="4535"/>
                      <a:pt x="136077" y="4535"/>
                    </a:cubicBezTo>
                    <a:cubicBezTo>
                      <a:pt x="134208" y="4535"/>
                      <a:pt x="132440" y="5373"/>
                      <a:pt x="131199" y="6677"/>
                    </a:cubicBezTo>
                    <a:cubicBezTo>
                      <a:pt x="131234" y="5933"/>
                      <a:pt x="131136" y="5198"/>
                      <a:pt x="130894" y="4499"/>
                    </a:cubicBezTo>
                    <a:lnTo>
                      <a:pt x="130518" y="4499"/>
                    </a:lnTo>
                    <a:cubicBezTo>
                      <a:pt x="130751" y="5198"/>
                      <a:pt x="130867" y="5933"/>
                      <a:pt x="130867" y="6668"/>
                    </a:cubicBezTo>
                    <a:cubicBezTo>
                      <a:pt x="130394" y="6566"/>
                      <a:pt x="129917" y="6516"/>
                      <a:pt x="129443" y="6516"/>
                    </a:cubicBezTo>
                    <a:cubicBezTo>
                      <a:pt x="127584" y="6516"/>
                      <a:pt x="125780" y="7282"/>
                      <a:pt x="124487" y="8675"/>
                    </a:cubicBezTo>
                    <a:cubicBezTo>
                      <a:pt x="123206" y="7295"/>
                      <a:pt x="121414" y="6515"/>
                      <a:pt x="119532" y="6515"/>
                    </a:cubicBezTo>
                    <a:cubicBezTo>
                      <a:pt x="119048" y="6515"/>
                      <a:pt x="118564" y="6560"/>
                      <a:pt x="118089" y="6668"/>
                    </a:cubicBezTo>
                    <a:cubicBezTo>
                      <a:pt x="118089" y="5933"/>
                      <a:pt x="118206" y="5198"/>
                      <a:pt x="118439" y="4499"/>
                    </a:cubicBezTo>
                    <a:lnTo>
                      <a:pt x="118063" y="4499"/>
                    </a:lnTo>
                    <a:cubicBezTo>
                      <a:pt x="117821" y="5198"/>
                      <a:pt x="117722" y="5933"/>
                      <a:pt x="117758" y="6677"/>
                    </a:cubicBezTo>
                    <a:cubicBezTo>
                      <a:pt x="116516" y="5373"/>
                      <a:pt x="114749" y="4535"/>
                      <a:pt x="112880" y="4535"/>
                    </a:cubicBezTo>
                    <a:cubicBezTo>
                      <a:pt x="112860" y="4535"/>
                      <a:pt x="112840" y="4535"/>
                      <a:pt x="112821" y="4535"/>
                    </a:cubicBezTo>
                    <a:cubicBezTo>
                      <a:pt x="112802" y="4535"/>
                      <a:pt x="112783" y="4535"/>
                      <a:pt x="112765" y="4535"/>
                    </a:cubicBezTo>
                    <a:cubicBezTo>
                      <a:pt x="110778" y="4535"/>
                      <a:pt x="108911" y="5480"/>
                      <a:pt x="107659" y="6927"/>
                    </a:cubicBezTo>
                    <a:lnTo>
                      <a:pt x="107659" y="6927"/>
                    </a:lnTo>
                    <a:cubicBezTo>
                      <a:pt x="107953" y="3265"/>
                      <a:pt x="104676" y="36"/>
                      <a:pt x="101009" y="36"/>
                    </a:cubicBezTo>
                    <a:cubicBezTo>
                      <a:pt x="100988" y="36"/>
                      <a:pt x="100968" y="37"/>
                      <a:pt x="100948" y="37"/>
                    </a:cubicBezTo>
                    <a:cubicBezTo>
                      <a:pt x="100928" y="37"/>
                      <a:pt x="100908" y="37"/>
                      <a:pt x="100889" y="37"/>
                    </a:cubicBezTo>
                    <a:cubicBezTo>
                      <a:pt x="99020" y="37"/>
                      <a:pt x="97261" y="875"/>
                      <a:pt x="96011" y="2178"/>
                    </a:cubicBezTo>
                    <a:cubicBezTo>
                      <a:pt x="96056" y="1435"/>
                      <a:pt x="95948" y="700"/>
                      <a:pt x="95706" y="1"/>
                    </a:cubicBezTo>
                    <a:lnTo>
                      <a:pt x="95339" y="1"/>
                    </a:lnTo>
                    <a:cubicBezTo>
                      <a:pt x="95563" y="700"/>
                      <a:pt x="95688" y="1426"/>
                      <a:pt x="95688" y="2169"/>
                    </a:cubicBezTo>
                    <a:cubicBezTo>
                      <a:pt x="95213" y="2067"/>
                      <a:pt x="94735" y="2018"/>
                      <a:pt x="94260" y="2018"/>
                    </a:cubicBezTo>
                    <a:cubicBezTo>
                      <a:pt x="92399" y="2018"/>
                      <a:pt x="90599" y="2784"/>
                      <a:pt x="89299" y="4177"/>
                    </a:cubicBezTo>
                    <a:cubicBezTo>
                      <a:pt x="88034" y="2804"/>
                      <a:pt x="86246" y="2017"/>
                      <a:pt x="84376" y="2017"/>
                    </a:cubicBezTo>
                    <a:cubicBezTo>
                      <a:pt x="84365" y="2017"/>
                      <a:pt x="84355" y="2017"/>
                      <a:pt x="84344" y="2017"/>
                    </a:cubicBezTo>
                    <a:cubicBezTo>
                      <a:pt x="83860" y="2017"/>
                      <a:pt x="83376" y="2062"/>
                      <a:pt x="82902" y="2169"/>
                    </a:cubicBezTo>
                    <a:cubicBezTo>
                      <a:pt x="82902" y="1435"/>
                      <a:pt x="83027" y="700"/>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sp>
            <p:nvSpPr>
              <p:cNvPr id="557" name="Google Shape;557;p25"/>
              <p:cNvSpPr/>
              <p:nvPr/>
            </p:nvSpPr>
            <p:spPr>
              <a:xfrm>
                <a:off x="0" y="0"/>
                <a:ext cx="2743019" cy="1499080"/>
              </a:xfrm>
              <a:custGeom>
                <a:avLst/>
                <a:gdLst/>
                <a:ahLst/>
                <a:cxnLst/>
                <a:rect l="l" t="t" r="r" b="b"/>
                <a:pathLst>
                  <a:path w="143276" h="78414" extrusionOk="0">
                    <a:moveTo>
                      <a:pt x="84144" y="2392"/>
                    </a:moveTo>
                    <a:cubicBezTo>
                      <a:pt x="86080" y="2392"/>
                      <a:pt x="87955" y="3195"/>
                      <a:pt x="89299" y="4642"/>
                    </a:cubicBezTo>
                    <a:cubicBezTo>
                      <a:pt x="90635" y="3197"/>
                      <a:pt x="92499" y="2400"/>
                      <a:pt x="94430" y="2400"/>
                    </a:cubicBezTo>
                    <a:cubicBezTo>
                      <a:pt x="94856" y="2400"/>
                      <a:pt x="95287" y="2439"/>
                      <a:pt x="95715" y="2518"/>
                    </a:cubicBezTo>
                    <a:cubicBezTo>
                      <a:pt x="94720" y="3692"/>
                      <a:pt x="94138" y="5198"/>
                      <a:pt x="94228" y="6793"/>
                    </a:cubicBezTo>
                    <a:cubicBezTo>
                      <a:pt x="92977" y="5480"/>
                      <a:pt x="91219" y="4651"/>
                      <a:pt x="89350" y="4651"/>
                    </a:cubicBezTo>
                    <a:cubicBezTo>
                      <a:pt x="89330" y="4651"/>
                      <a:pt x="89310" y="4651"/>
                      <a:pt x="89290" y="4651"/>
                    </a:cubicBezTo>
                    <a:cubicBezTo>
                      <a:pt x="89271" y="4651"/>
                      <a:pt x="89251" y="4651"/>
                      <a:pt x="89231" y="4651"/>
                    </a:cubicBezTo>
                    <a:cubicBezTo>
                      <a:pt x="87362" y="4651"/>
                      <a:pt x="85595" y="5489"/>
                      <a:pt x="84353" y="6793"/>
                    </a:cubicBezTo>
                    <a:cubicBezTo>
                      <a:pt x="84434" y="5198"/>
                      <a:pt x="83851" y="3692"/>
                      <a:pt x="82866" y="2518"/>
                    </a:cubicBezTo>
                    <a:lnTo>
                      <a:pt x="82866" y="2509"/>
                    </a:lnTo>
                    <a:cubicBezTo>
                      <a:pt x="83291" y="2430"/>
                      <a:pt x="83719" y="2392"/>
                      <a:pt x="84144" y="2392"/>
                    </a:cubicBezTo>
                    <a:close/>
                    <a:moveTo>
                      <a:pt x="23970" y="2589"/>
                    </a:moveTo>
                    <a:cubicBezTo>
                      <a:pt x="24396" y="2589"/>
                      <a:pt x="24824" y="2628"/>
                      <a:pt x="25250" y="2707"/>
                    </a:cubicBezTo>
                    <a:cubicBezTo>
                      <a:pt x="24255" y="3889"/>
                      <a:pt x="23673" y="5386"/>
                      <a:pt x="23753" y="6981"/>
                    </a:cubicBezTo>
                    <a:cubicBezTo>
                      <a:pt x="22512" y="5677"/>
                      <a:pt x="20744" y="4839"/>
                      <a:pt x="18884" y="4839"/>
                    </a:cubicBezTo>
                    <a:cubicBezTo>
                      <a:pt x="18864" y="4839"/>
                      <a:pt x="18845" y="4839"/>
                      <a:pt x="18825" y="4839"/>
                    </a:cubicBezTo>
                    <a:cubicBezTo>
                      <a:pt x="18805" y="4839"/>
                      <a:pt x="18786" y="4839"/>
                      <a:pt x="18766" y="4839"/>
                    </a:cubicBezTo>
                    <a:cubicBezTo>
                      <a:pt x="16897" y="4839"/>
                      <a:pt x="15129" y="5677"/>
                      <a:pt x="13888" y="6981"/>
                    </a:cubicBezTo>
                    <a:cubicBezTo>
                      <a:pt x="13951" y="5395"/>
                      <a:pt x="13368" y="3898"/>
                      <a:pt x="12382" y="2716"/>
                    </a:cubicBezTo>
                    <a:lnTo>
                      <a:pt x="12391" y="2707"/>
                    </a:lnTo>
                    <a:cubicBezTo>
                      <a:pt x="12818" y="2628"/>
                      <a:pt x="13246" y="2589"/>
                      <a:pt x="13671" y="2589"/>
                    </a:cubicBezTo>
                    <a:cubicBezTo>
                      <a:pt x="15606" y="2589"/>
                      <a:pt x="17481" y="3390"/>
                      <a:pt x="18825" y="4830"/>
                    </a:cubicBezTo>
                    <a:cubicBezTo>
                      <a:pt x="20162" y="3390"/>
                      <a:pt x="22035" y="2589"/>
                      <a:pt x="23970" y="2589"/>
                    </a:cubicBezTo>
                    <a:close/>
                    <a:moveTo>
                      <a:pt x="77636" y="544"/>
                    </a:moveTo>
                    <a:cubicBezTo>
                      <a:pt x="80811" y="544"/>
                      <a:pt x="83986" y="2623"/>
                      <a:pt x="84031" y="6784"/>
                    </a:cubicBezTo>
                    <a:cubicBezTo>
                      <a:pt x="83550" y="6679"/>
                      <a:pt x="83066" y="6627"/>
                      <a:pt x="82585" y="6627"/>
                    </a:cubicBezTo>
                    <a:cubicBezTo>
                      <a:pt x="80728" y="6627"/>
                      <a:pt x="78929" y="7394"/>
                      <a:pt x="77633" y="8782"/>
                    </a:cubicBezTo>
                    <a:cubicBezTo>
                      <a:pt x="76360" y="7411"/>
                      <a:pt x="74559" y="6622"/>
                      <a:pt x="72687" y="6622"/>
                    </a:cubicBezTo>
                    <a:cubicBezTo>
                      <a:pt x="72203" y="6622"/>
                      <a:pt x="71719" y="6676"/>
                      <a:pt x="71244" y="6784"/>
                    </a:cubicBezTo>
                    <a:cubicBezTo>
                      <a:pt x="71284" y="2625"/>
                      <a:pt x="74460" y="544"/>
                      <a:pt x="77636" y="544"/>
                    </a:cubicBezTo>
                    <a:close/>
                    <a:moveTo>
                      <a:pt x="100947" y="544"/>
                    </a:moveTo>
                    <a:cubicBezTo>
                      <a:pt x="104121" y="544"/>
                      <a:pt x="107295" y="2622"/>
                      <a:pt x="107337" y="6782"/>
                    </a:cubicBezTo>
                    <a:lnTo>
                      <a:pt x="107337" y="6782"/>
                    </a:lnTo>
                    <a:cubicBezTo>
                      <a:pt x="106859" y="6678"/>
                      <a:pt x="106378" y="6627"/>
                      <a:pt x="105901" y="6627"/>
                    </a:cubicBezTo>
                    <a:cubicBezTo>
                      <a:pt x="104043" y="6627"/>
                      <a:pt x="102246" y="7394"/>
                      <a:pt x="100957" y="8782"/>
                    </a:cubicBezTo>
                    <a:cubicBezTo>
                      <a:pt x="99676" y="7411"/>
                      <a:pt x="97883" y="6622"/>
                      <a:pt x="96002" y="6622"/>
                    </a:cubicBezTo>
                    <a:cubicBezTo>
                      <a:pt x="95518" y="6622"/>
                      <a:pt x="95034" y="6676"/>
                      <a:pt x="94559" y="6784"/>
                    </a:cubicBezTo>
                    <a:cubicBezTo>
                      <a:pt x="94595" y="2625"/>
                      <a:pt x="97771" y="544"/>
                      <a:pt x="100947" y="544"/>
                    </a:cubicBezTo>
                    <a:close/>
                    <a:moveTo>
                      <a:pt x="7166" y="739"/>
                    </a:moveTo>
                    <a:cubicBezTo>
                      <a:pt x="10341" y="739"/>
                      <a:pt x="13516" y="2815"/>
                      <a:pt x="13556" y="6972"/>
                    </a:cubicBezTo>
                    <a:cubicBezTo>
                      <a:pt x="13079" y="6868"/>
                      <a:pt x="12598" y="6817"/>
                      <a:pt x="12120" y="6817"/>
                    </a:cubicBezTo>
                    <a:cubicBezTo>
                      <a:pt x="10263" y="6817"/>
                      <a:pt x="8460" y="7585"/>
                      <a:pt x="7163" y="8974"/>
                    </a:cubicBezTo>
                    <a:lnTo>
                      <a:pt x="7163" y="8974"/>
                    </a:lnTo>
                    <a:cubicBezTo>
                      <a:pt x="5882" y="7597"/>
                      <a:pt x="4092" y="6819"/>
                      <a:pt x="2212" y="6819"/>
                    </a:cubicBezTo>
                    <a:cubicBezTo>
                      <a:pt x="1728" y="6819"/>
                      <a:pt x="1245" y="6873"/>
                      <a:pt x="770" y="6972"/>
                    </a:cubicBezTo>
                    <a:cubicBezTo>
                      <a:pt x="810" y="2818"/>
                      <a:pt x="3988" y="739"/>
                      <a:pt x="7166" y="739"/>
                    </a:cubicBezTo>
                    <a:close/>
                    <a:moveTo>
                      <a:pt x="30461" y="743"/>
                    </a:moveTo>
                    <a:cubicBezTo>
                      <a:pt x="33632" y="743"/>
                      <a:pt x="36807" y="2818"/>
                      <a:pt x="36853" y="6968"/>
                    </a:cubicBezTo>
                    <a:lnTo>
                      <a:pt x="36853" y="6968"/>
                    </a:lnTo>
                    <a:cubicBezTo>
                      <a:pt x="36386" y="6869"/>
                      <a:pt x="35915" y="6820"/>
                      <a:pt x="35447" y="6820"/>
                    </a:cubicBezTo>
                    <a:cubicBezTo>
                      <a:pt x="33589" y="6820"/>
                      <a:pt x="31784" y="7587"/>
                      <a:pt x="30492" y="8979"/>
                    </a:cubicBezTo>
                    <a:cubicBezTo>
                      <a:pt x="29210" y="7599"/>
                      <a:pt x="27418" y="6819"/>
                      <a:pt x="25536" y="6819"/>
                    </a:cubicBezTo>
                    <a:cubicBezTo>
                      <a:pt x="25053" y="6819"/>
                      <a:pt x="24569" y="6873"/>
                      <a:pt x="24094" y="6972"/>
                    </a:cubicBezTo>
                    <a:cubicBezTo>
                      <a:pt x="24121" y="2820"/>
                      <a:pt x="27289" y="743"/>
                      <a:pt x="30461" y="743"/>
                    </a:cubicBezTo>
                    <a:close/>
                    <a:moveTo>
                      <a:pt x="119326" y="6899"/>
                    </a:moveTo>
                    <a:cubicBezTo>
                      <a:pt x="121263" y="6899"/>
                      <a:pt x="123133" y="7700"/>
                      <a:pt x="124470" y="9149"/>
                    </a:cubicBezTo>
                    <a:lnTo>
                      <a:pt x="124470" y="9149"/>
                    </a:lnTo>
                    <a:cubicBezTo>
                      <a:pt x="124453" y="9149"/>
                      <a:pt x="124436" y="9149"/>
                      <a:pt x="124419" y="9149"/>
                    </a:cubicBezTo>
                    <a:cubicBezTo>
                      <a:pt x="122550" y="9149"/>
                      <a:pt x="120782" y="9987"/>
                      <a:pt x="119541" y="11291"/>
                    </a:cubicBezTo>
                    <a:cubicBezTo>
                      <a:pt x="119622" y="9705"/>
                      <a:pt x="119039" y="8199"/>
                      <a:pt x="118045" y="7017"/>
                    </a:cubicBezTo>
                    <a:cubicBezTo>
                      <a:pt x="118472" y="6938"/>
                      <a:pt x="118901" y="6899"/>
                      <a:pt x="119326" y="6899"/>
                    </a:cubicBezTo>
                    <a:close/>
                    <a:moveTo>
                      <a:pt x="129625" y="6899"/>
                    </a:moveTo>
                    <a:cubicBezTo>
                      <a:pt x="130050" y="6899"/>
                      <a:pt x="130477" y="6938"/>
                      <a:pt x="130903" y="7017"/>
                    </a:cubicBezTo>
                    <a:cubicBezTo>
                      <a:pt x="129908" y="8199"/>
                      <a:pt x="129326" y="9705"/>
                      <a:pt x="129415" y="11291"/>
                    </a:cubicBezTo>
                    <a:cubicBezTo>
                      <a:pt x="128165" y="9987"/>
                      <a:pt x="126397" y="9149"/>
                      <a:pt x="124537" y="9149"/>
                    </a:cubicBezTo>
                    <a:cubicBezTo>
                      <a:pt x="124520" y="9149"/>
                      <a:pt x="124503" y="9149"/>
                      <a:pt x="124487" y="9149"/>
                    </a:cubicBezTo>
                    <a:lnTo>
                      <a:pt x="124487" y="9149"/>
                    </a:lnTo>
                    <a:cubicBezTo>
                      <a:pt x="125823" y="7700"/>
                      <a:pt x="127694" y="6899"/>
                      <a:pt x="129625" y="6899"/>
                    </a:cubicBezTo>
                    <a:close/>
                    <a:moveTo>
                      <a:pt x="82788" y="6997"/>
                    </a:moveTo>
                    <a:cubicBezTo>
                      <a:pt x="83213" y="6997"/>
                      <a:pt x="83641" y="7036"/>
                      <a:pt x="84066" y="7115"/>
                    </a:cubicBezTo>
                    <a:cubicBezTo>
                      <a:pt x="83072" y="8298"/>
                      <a:pt x="82489" y="9794"/>
                      <a:pt x="82579" y="11389"/>
                    </a:cubicBezTo>
                    <a:cubicBezTo>
                      <a:pt x="81329" y="10086"/>
                      <a:pt x="79570" y="9248"/>
                      <a:pt x="77701" y="9248"/>
                    </a:cubicBezTo>
                    <a:cubicBezTo>
                      <a:pt x="77681" y="9248"/>
                      <a:pt x="77661" y="9248"/>
                      <a:pt x="77642" y="9248"/>
                    </a:cubicBezTo>
                    <a:cubicBezTo>
                      <a:pt x="78979" y="7800"/>
                      <a:pt x="80853" y="6997"/>
                      <a:pt x="82788" y="6997"/>
                    </a:cubicBezTo>
                    <a:close/>
                    <a:moveTo>
                      <a:pt x="95819" y="7002"/>
                    </a:moveTo>
                    <a:cubicBezTo>
                      <a:pt x="97748" y="7002"/>
                      <a:pt x="99615" y="7806"/>
                      <a:pt x="100948" y="9257"/>
                    </a:cubicBezTo>
                    <a:cubicBezTo>
                      <a:pt x="100928" y="9257"/>
                      <a:pt x="100908" y="9256"/>
                      <a:pt x="100888" y="9256"/>
                    </a:cubicBezTo>
                    <a:cubicBezTo>
                      <a:pt x="99020" y="9256"/>
                      <a:pt x="97252" y="10086"/>
                      <a:pt x="96011" y="11398"/>
                    </a:cubicBezTo>
                    <a:cubicBezTo>
                      <a:pt x="96100" y="9803"/>
                      <a:pt x="95509" y="8298"/>
                      <a:pt x="94523" y="7124"/>
                    </a:cubicBezTo>
                    <a:cubicBezTo>
                      <a:pt x="94955" y="7042"/>
                      <a:pt x="95388" y="7002"/>
                      <a:pt x="95819" y="7002"/>
                    </a:cubicBezTo>
                    <a:close/>
                    <a:moveTo>
                      <a:pt x="48857" y="7096"/>
                    </a:moveTo>
                    <a:cubicBezTo>
                      <a:pt x="50790" y="7096"/>
                      <a:pt x="52658" y="7899"/>
                      <a:pt x="53995" y="9346"/>
                    </a:cubicBezTo>
                    <a:lnTo>
                      <a:pt x="53995" y="9346"/>
                    </a:lnTo>
                    <a:cubicBezTo>
                      <a:pt x="53978" y="9346"/>
                      <a:pt x="53961" y="9346"/>
                      <a:pt x="53945" y="9346"/>
                    </a:cubicBezTo>
                    <a:cubicBezTo>
                      <a:pt x="52076" y="9346"/>
                      <a:pt x="50308" y="10184"/>
                      <a:pt x="49067" y="11488"/>
                    </a:cubicBezTo>
                    <a:cubicBezTo>
                      <a:pt x="49156" y="9893"/>
                      <a:pt x="48565" y="8388"/>
                      <a:pt x="47579" y="7214"/>
                    </a:cubicBezTo>
                    <a:cubicBezTo>
                      <a:pt x="48005" y="7135"/>
                      <a:pt x="48433" y="7096"/>
                      <a:pt x="48857" y="7096"/>
                    </a:cubicBezTo>
                    <a:close/>
                    <a:moveTo>
                      <a:pt x="59151" y="7096"/>
                    </a:moveTo>
                    <a:cubicBezTo>
                      <a:pt x="59575" y="7096"/>
                      <a:pt x="60003" y="7135"/>
                      <a:pt x="60429" y="7214"/>
                    </a:cubicBezTo>
                    <a:cubicBezTo>
                      <a:pt x="59443" y="8397"/>
                      <a:pt x="58852" y="9893"/>
                      <a:pt x="58941" y="11488"/>
                    </a:cubicBezTo>
                    <a:cubicBezTo>
                      <a:pt x="57700" y="10184"/>
                      <a:pt x="55932" y="9346"/>
                      <a:pt x="54063" y="9346"/>
                    </a:cubicBezTo>
                    <a:cubicBezTo>
                      <a:pt x="54043" y="9346"/>
                      <a:pt x="54024" y="9346"/>
                      <a:pt x="54004" y="9346"/>
                    </a:cubicBezTo>
                    <a:cubicBezTo>
                      <a:pt x="55349" y="7899"/>
                      <a:pt x="57217" y="7096"/>
                      <a:pt x="59151" y="7096"/>
                    </a:cubicBezTo>
                    <a:close/>
                    <a:moveTo>
                      <a:pt x="12288" y="7195"/>
                    </a:moveTo>
                    <a:cubicBezTo>
                      <a:pt x="12712" y="7195"/>
                      <a:pt x="13139" y="7233"/>
                      <a:pt x="13565" y="7312"/>
                    </a:cubicBezTo>
                    <a:cubicBezTo>
                      <a:pt x="12580" y="8495"/>
                      <a:pt x="11997" y="9992"/>
                      <a:pt x="12078" y="11586"/>
                    </a:cubicBezTo>
                    <a:cubicBezTo>
                      <a:pt x="10836" y="10283"/>
                      <a:pt x="9069" y="9445"/>
                      <a:pt x="7200" y="9445"/>
                    </a:cubicBezTo>
                    <a:cubicBezTo>
                      <a:pt x="7183" y="9445"/>
                      <a:pt x="7166" y="9445"/>
                      <a:pt x="7150" y="9445"/>
                    </a:cubicBezTo>
                    <a:lnTo>
                      <a:pt x="7150" y="9445"/>
                    </a:lnTo>
                    <a:cubicBezTo>
                      <a:pt x="8487" y="7997"/>
                      <a:pt x="10354" y="7195"/>
                      <a:pt x="12288" y="7195"/>
                    </a:cubicBezTo>
                    <a:close/>
                    <a:moveTo>
                      <a:pt x="25327" y="7195"/>
                    </a:moveTo>
                    <a:cubicBezTo>
                      <a:pt x="27263" y="7195"/>
                      <a:pt x="29138" y="7997"/>
                      <a:pt x="30483" y="9445"/>
                    </a:cubicBezTo>
                    <a:cubicBezTo>
                      <a:pt x="30463" y="9445"/>
                      <a:pt x="30443" y="9445"/>
                      <a:pt x="30423" y="9445"/>
                    </a:cubicBezTo>
                    <a:cubicBezTo>
                      <a:pt x="28555" y="9445"/>
                      <a:pt x="26787" y="10283"/>
                      <a:pt x="25545" y="11586"/>
                    </a:cubicBezTo>
                    <a:cubicBezTo>
                      <a:pt x="25626" y="10000"/>
                      <a:pt x="25044" y="8495"/>
                      <a:pt x="24049" y="7312"/>
                    </a:cubicBezTo>
                    <a:cubicBezTo>
                      <a:pt x="24475" y="7233"/>
                      <a:pt x="24903" y="7195"/>
                      <a:pt x="25327" y="7195"/>
                    </a:cubicBezTo>
                    <a:close/>
                    <a:moveTo>
                      <a:pt x="35634" y="7192"/>
                    </a:moveTo>
                    <a:cubicBezTo>
                      <a:pt x="36094" y="7192"/>
                      <a:pt x="36556" y="7237"/>
                      <a:pt x="37015" y="7330"/>
                    </a:cubicBezTo>
                    <a:cubicBezTo>
                      <a:pt x="35998" y="8588"/>
                      <a:pt x="35452" y="10173"/>
                      <a:pt x="35641" y="11840"/>
                    </a:cubicBezTo>
                    <a:lnTo>
                      <a:pt x="35641" y="11840"/>
                    </a:lnTo>
                    <a:cubicBezTo>
                      <a:pt x="34389" y="10389"/>
                      <a:pt x="32523" y="9445"/>
                      <a:pt x="30538" y="9445"/>
                    </a:cubicBezTo>
                    <a:cubicBezTo>
                      <a:pt x="30520" y="9445"/>
                      <a:pt x="30501" y="9445"/>
                      <a:pt x="30483" y="9445"/>
                    </a:cubicBezTo>
                    <a:cubicBezTo>
                      <a:pt x="31822" y="7997"/>
                      <a:pt x="33700" y="7192"/>
                      <a:pt x="35634" y="7192"/>
                    </a:cubicBezTo>
                    <a:close/>
                    <a:moveTo>
                      <a:pt x="112820" y="5042"/>
                    </a:moveTo>
                    <a:cubicBezTo>
                      <a:pt x="115994" y="5042"/>
                      <a:pt x="119168" y="7120"/>
                      <a:pt x="119209" y="11280"/>
                    </a:cubicBezTo>
                    <a:lnTo>
                      <a:pt x="119209" y="11280"/>
                    </a:lnTo>
                    <a:cubicBezTo>
                      <a:pt x="118737" y="11179"/>
                      <a:pt x="118262" y="11130"/>
                      <a:pt x="117790" y="11130"/>
                    </a:cubicBezTo>
                    <a:cubicBezTo>
                      <a:pt x="115926" y="11130"/>
                      <a:pt x="114120" y="11897"/>
                      <a:pt x="112821" y="13289"/>
                    </a:cubicBezTo>
                    <a:cubicBezTo>
                      <a:pt x="111548" y="11909"/>
                      <a:pt x="109747" y="11129"/>
                      <a:pt x="107874" y="11129"/>
                    </a:cubicBezTo>
                    <a:cubicBezTo>
                      <a:pt x="107391" y="11129"/>
                      <a:pt x="106898" y="11183"/>
                      <a:pt x="106432" y="11282"/>
                    </a:cubicBezTo>
                    <a:cubicBezTo>
                      <a:pt x="106468" y="7123"/>
                      <a:pt x="109644" y="5042"/>
                      <a:pt x="112820" y="5042"/>
                    </a:cubicBezTo>
                    <a:close/>
                    <a:moveTo>
                      <a:pt x="136135" y="5042"/>
                    </a:moveTo>
                    <a:cubicBezTo>
                      <a:pt x="139310" y="5042"/>
                      <a:pt x="142484" y="7121"/>
                      <a:pt x="142525" y="11282"/>
                    </a:cubicBezTo>
                    <a:cubicBezTo>
                      <a:pt x="142051" y="11180"/>
                      <a:pt x="141574" y="11130"/>
                      <a:pt x="141100" y="11130"/>
                    </a:cubicBezTo>
                    <a:cubicBezTo>
                      <a:pt x="139242" y="11130"/>
                      <a:pt x="137437" y="11897"/>
                      <a:pt x="136145" y="13289"/>
                    </a:cubicBezTo>
                    <a:cubicBezTo>
                      <a:pt x="134863" y="11909"/>
                      <a:pt x="133071" y="11129"/>
                      <a:pt x="131190" y="11129"/>
                    </a:cubicBezTo>
                    <a:cubicBezTo>
                      <a:pt x="130706" y="11129"/>
                      <a:pt x="130222" y="11183"/>
                      <a:pt x="129747" y="11282"/>
                    </a:cubicBezTo>
                    <a:cubicBezTo>
                      <a:pt x="129783" y="7123"/>
                      <a:pt x="132959" y="5042"/>
                      <a:pt x="136135" y="5042"/>
                    </a:cubicBezTo>
                    <a:close/>
                    <a:moveTo>
                      <a:pt x="89293" y="5147"/>
                    </a:moveTo>
                    <a:cubicBezTo>
                      <a:pt x="92468" y="5147"/>
                      <a:pt x="95642" y="7223"/>
                      <a:pt x="95679" y="11378"/>
                    </a:cubicBezTo>
                    <a:lnTo>
                      <a:pt x="95679" y="11378"/>
                    </a:lnTo>
                    <a:cubicBezTo>
                      <a:pt x="95207" y="11278"/>
                      <a:pt x="94731" y="11229"/>
                      <a:pt x="94259" y="11229"/>
                    </a:cubicBezTo>
                    <a:cubicBezTo>
                      <a:pt x="92396" y="11229"/>
                      <a:pt x="90592" y="11995"/>
                      <a:pt x="89299" y="13388"/>
                    </a:cubicBezTo>
                    <a:cubicBezTo>
                      <a:pt x="88018" y="12008"/>
                      <a:pt x="86226" y="11228"/>
                      <a:pt x="84344" y="11228"/>
                    </a:cubicBezTo>
                    <a:cubicBezTo>
                      <a:pt x="83860" y="11228"/>
                      <a:pt x="83376" y="11282"/>
                      <a:pt x="82902" y="11380"/>
                    </a:cubicBezTo>
                    <a:cubicBezTo>
                      <a:pt x="82937" y="7226"/>
                      <a:pt x="86116" y="5147"/>
                      <a:pt x="89293" y="5147"/>
                    </a:cubicBezTo>
                    <a:close/>
                    <a:moveTo>
                      <a:pt x="42334" y="5241"/>
                    </a:moveTo>
                    <a:cubicBezTo>
                      <a:pt x="45504" y="5241"/>
                      <a:pt x="48679" y="7316"/>
                      <a:pt x="48726" y="11466"/>
                    </a:cubicBezTo>
                    <a:lnTo>
                      <a:pt x="48726" y="11466"/>
                    </a:lnTo>
                    <a:cubicBezTo>
                      <a:pt x="48259" y="11367"/>
                      <a:pt x="47788" y="11318"/>
                      <a:pt x="47320" y="11318"/>
                    </a:cubicBezTo>
                    <a:cubicBezTo>
                      <a:pt x="45461" y="11318"/>
                      <a:pt x="43655" y="12085"/>
                      <a:pt x="42355" y="13477"/>
                    </a:cubicBezTo>
                    <a:cubicBezTo>
                      <a:pt x="41083" y="12097"/>
                      <a:pt x="39282" y="11318"/>
                      <a:pt x="37409" y="11318"/>
                    </a:cubicBezTo>
                    <a:cubicBezTo>
                      <a:pt x="36916" y="11318"/>
                      <a:pt x="36432" y="11371"/>
                      <a:pt x="35966" y="11470"/>
                    </a:cubicBezTo>
                    <a:cubicBezTo>
                      <a:pt x="35993" y="7318"/>
                      <a:pt x="39161" y="5241"/>
                      <a:pt x="42334" y="5241"/>
                    </a:cubicBezTo>
                    <a:close/>
                    <a:moveTo>
                      <a:pt x="65648" y="5241"/>
                    </a:moveTo>
                    <a:cubicBezTo>
                      <a:pt x="68820" y="5241"/>
                      <a:pt x="71995" y="7316"/>
                      <a:pt x="72041" y="11466"/>
                    </a:cubicBezTo>
                    <a:lnTo>
                      <a:pt x="72041" y="11466"/>
                    </a:lnTo>
                    <a:cubicBezTo>
                      <a:pt x="71572" y="11367"/>
                      <a:pt x="71100" y="11318"/>
                      <a:pt x="70631" y="11318"/>
                    </a:cubicBezTo>
                    <a:cubicBezTo>
                      <a:pt x="68767" y="11318"/>
                      <a:pt x="66961" y="12085"/>
                      <a:pt x="65662" y="13477"/>
                    </a:cubicBezTo>
                    <a:cubicBezTo>
                      <a:pt x="64389" y="12097"/>
                      <a:pt x="62588" y="11318"/>
                      <a:pt x="60715" y="11318"/>
                    </a:cubicBezTo>
                    <a:cubicBezTo>
                      <a:pt x="60223" y="11318"/>
                      <a:pt x="59739" y="11371"/>
                      <a:pt x="59273" y="11470"/>
                    </a:cubicBezTo>
                    <a:cubicBezTo>
                      <a:pt x="59304" y="7318"/>
                      <a:pt x="62474" y="5241"/>
                      <a:pt x="65648" y="5241"/>
                    </a:cubicBezTo>
                    <a:close/>
                    <a:moveTo>
                      <a:pt x="18806" y="5349"/>
                    </a:moveTo>
                    <a:cubicBezTo>
                      <a:pt x="21976" y="5349"/>
                      <a:pt x="25149" y="7423"/>
                      <a:pt x="25196" y="11574"/>
                    </a:cubicBezTo>
                    <a:lnTo>
                      <a:pt x="25196" y="11574"/>
                    </a:lnTo>
                    <a:cubicBezTo>
                      <a:pt x="24722" y="11471"/>
                      <a:pt x="24244" y="11421"/>
                      <a:pt x="23770" y="11421"/>
                    </a:cubicBezTo>
                    <a:cubicBezTo>
                      <a:pt x="21912" y="11421"/>
                      <a:pt x="20114" y="12189"/>
                      <a:pt x="18825" y="13585"/>
                    </a:cubicBezTo>
                    <a:cubicBezTo>
                      <a:pt x="17544" y="12205"/>
                      <a:pt x="15752" y="11425"/>
                      <a:pt x="13870" y="11425"/>
                    </a:cubicBezTo>
                    <a:cubicBezTo>
                      <a:pt x="13386" y="11425"/>
                      <a:pt x="12902" y="11470"/>
                      <a:pt x="12427" y="11578"/>
                    </a:cubicBezTo>
                    <a:cubicBezTo>
                      <a:pt x="12463" y="7425"/>
                      <a:pt x="15633" y="5349"/>
                      <a:pt x="18806" y="5349"/>
                    </a:cubicBezTo>
                    <a:close/>
                    <a:moveTo>
                      <a:pt x="117949" y="11501"/>
                    </a:moveTo>
                    <a:cubicBezTo>
                      <a:pt x="118380" y="11501"/>
                      <a:pt x="118814" y="11541"/>
                      <a:pt x="119245" y="11622"/>
                    </a:cubicBezTo>
                    <a:cubicBezTo>
                      <a:pt x="118253" y="12794"/>
                      <a:pt x="117671" y="14304"/>
                      <a:pt x="117757" y="15887"/>
                    </a:cubicBezTo>
                    <a:lnTo>
                      <a:pt x="117757" y="15887"/>
                    </a:lnTo>
                    <a:cubicBezTo>
                      <a:pt x="116507" y="14584"/>
                      <a:pt x="114739" y="13746"/>
                      <a:pt x="112880" y="13746"/>
                    </a:cubicBezTo>
                    <a:cubicBezTo>
                      <a:pt x="112860" y="13746"/>
                      <a:pt x="112840" y="13746"/>
                      <a:pt x="112821" y="13746"/>
                    </a:cubicBezTo>
                    <a:cubicBezTo>
                      <a:pt x="114154" y="12303"/>
                      <a:pt x="116020" y="11501"/>
                      <a:pt x="117949" y="11501"/>
                    </a:cubicBezTo>
                    <a:close/>
                    <a:moveTo>
                      <a:pt x="130985" y="11496"/>
                    </a:moveTo>
                    <a:cubicBezTo>
                      <a:pt x="132925" y="11496"/>
                      <a:pt x="134799" y="12298"/>
                      <a:pt x="136136" y="13746"/>
                    </a:cubicBezTo>
                    <a:cubicBezTo>
                      <a:pt x="136116" y="13746"/>
                      <a:pt x="136096" y="13746"/>
                      <a:pt x="136077" y="13746"/>
                    </a:cubicBezTo>
                    <a:cubicBezTo>
                      <a:pt x="134208" y="13746"/>
                      <a:pt x="132440" y="14584"/>
                      <a:pt x="131199" y="15888"/>
                    </a:cubicBezTo>
                    <a:cubicBezTo>
                      <a:pt x="131279" y="14293"/>
                      <a:pt x="130697" y="12796"/>
                      <a:pt x="129702" y="11613"/>
                    </a:cubicBezTo>
                    <a:cubicBezTo>
                      <a:pt x="130130" y="11534"/>
                      <a:pt x="130559" y="11496"/>
                      <a:pt x="130985" y="11496"/>
                    </a:cubicBezTo>
                    <a:close/>
                    <a:moveTo>
                      <a:pt x="84143" y="11612"/>
                    </a:moveTo>
                    <a:cubicBezTo>
                      <a:pt x="86077" y="11612"/>
                      <a:pt x="87946" y="12415"/>
                      <a:pt x="89290" y="13862"/>
                    </a:cubicBezTo>
                    <a:cubicBezTo>
                      <a:pt x="89271" y="13862"/>
                      <a:pt x="89251" y="13862"/>
                      <a:pt x="89231" y="13862"/>
                    </a:cubicBezTo>
                    <a:cubicBezTo>
                      <a:pt x="87362" y="13862"/>
                      <a:pt x="85595" y="14701"/>
                      <a:pt x="84353" y="16004"/>
                    </a:cubicBezTo>
                    <a:cubicBezTo>
                      <a:pt x="84443" y="14409"/>
                      <a:pt x="83851" y="12913"/>
                      <a:pt x="82866" y="11730"/>
                    </a:cubicBezTo>
                    <a:cubicBezTo>
                      <a:pt x="83291" y="11651"/>
                      <a:pt x="83719" y="11612"/>
                      <a:pt x="84143" y="11612"/>
                    </a:cubicBezTo>
                    <a:close/>
                    <a:moveTo>
                      <a:pt x="94437" y="11612"/>
                    </a:moveTo>
                    <a:cubicBezTo>
                      <a:pt x="94861" y="11612"/>
                      <a:pt x="95289" y="11651"/>
                      <a:pt x="95715" y="11730"/>
                    </a:cubicBezTo>
                    <a:cubicBezTo>
                      <a:pt x="94729" y="12913"/>
                      <a:pt x="94138" y="14409"/>
                      <a:pt x="94228" y="16004"/>
                    </a:cubicBezTo>
                    <a:cubicBezTo>
                      <a:pt x="92977" y="14701"/>
                      <a:pt x="91218" y="13862"/>
                      <a:pt x="89350" y="13862"/>
                    </a:cubicBezTo>
                    <a:cubicBezTo>
                      <a:pt x="89330" y="13862"/>
                      <a:pt x="89310" y="13862"/>
                      <a:pt x="89290" y="13862"/>
                    </a:cubicBezTo>
                    <a:lnTo>
                      <a:pt x="89299" y="13853"/>
                    </a:lnTo>
                    <a:cubicBezTo>
                      <a:pt x="90636" y="12414"/>
                      <a:pt x="92504" y="11612"/>
                      <a:pt x="94437" y="11612"/>
                    </a:cubicBezTo>
                    <a:close/>
                    <a:moveTo>
                      <a:pt x="47493" y="11702"/>
                    </a:moveTo>
                    <a:cubicBezTo>
                      <a:pt x="47918" y="11702"/>
                      <a:pt x="48345" y="11740"/>
                      <a:pt x="48771" y="11819"/>
                    </a:cubicBezTo>
                    <a:cubicBezTo>
                      <a:pt x="47772" y="12997"/>
                      <a:pt x="47190" y="14487"/>
                      <a:pt x="47274" y="16083"/>
                    </a:cubicBezTo>
                    <a:lnTo>
                      <a:pt x="47274" y="16083"/>
                    </a:lnTo>
                    <a:cubicBezTo>
                      <a:pt x="46033" y="14786"/>
                      <a:pt x="44269" y="13952"/>
                      <a:pt x="42406" y="13952"/>
                    </a:cubicBezTo>
                    <a:cubicBezTo>
                      <a:pt x="42389" y="13952"/>
                      <a:pt x="42372" y="13952"/>
                      <a:pt x="42355" y="13952"/>
                    </a:cubicBezTo>
                    <a:lnTo>
                      <a:pt x="42355" y="13952"/>
                    </a:lnTo>
                    <a:cubicBezTo>
                      <a:pt x="43693" y="12505"/>
                      <a:pt x="45560" y="11702"/>
                      <a:pt x="47493" y="11702"/>
                    </a:cubicBezTo>
                    <a:close/>
                    <a:moveTo>
                      <a:pt x="60501" y="11702"/>
                    </a:moveTo>
                    <a:cubicBezTo>
                      <a:pt x="62439" y="11702"/>
                      <a:pt x="64308" y="12505"/>
                      <a:pt x="65653" y="13952"/>
                    </a:cubicBezTo>
                    <a:cubicBezTo>
                      <a:pt x="65633" y="13952"/>
                      <a:pt x="65613" y="13952"/>
                      <a:pt x="65593" y="13952"/>
                    </a:cubicBezTo>
                    <a:cubicBezTo>
                      <a:pt x="63725" y="13952"/>
                      <a:pt x="61957" y="14790"/>
                      <a:pt x="60715" y="16094"/>
                    </a:cubicBezTo>
                    <a:cubicBezTo>
                      <a:pt x="60796" y="14499"/>
                      <a:pt x="60214" y="13002"/>
                      <a:pt x="59219" y="11819"/>
                    </a:cubicBezTo>
                    <a:cubicBezTo>
                      <a:pt x="59646" y="11740"/>
                      <a:pt x="60075" y="11702"/>
                      <a:pt x="60501" y="11702"/>
                    </a:cubicBezTo>
                    <a:close/>
                    <a:moveTo>
                      <a:pt x="106098" y="7003"/>
                    </a:moveTo>
                    <a:cubicBezTo>
                      <a:pt x="106560" y="7003"/>
                      <a:pt x="107026" y="7049"/>
                      <a:pt x="107489" y="7142"/>
                    </a:cubicBezTo>
                    <a:cubicBezTo>
                      <a:pt x="106479" y="8394"/>
                      <a:pt x="105932" y="9985"/>
                      <a:pt x="106135" y="11656"/>
                    </a:cubicBezTo>
                    <a:lnTo>
                      <a:pt x="106135" y="11656"/>
                    </a:lnTo>
                    <a:cubicBezTo>
                      <a:pt x="106639" y="11546"/>
                      <a:pt x="107148" y="11492"/>
                      <a:pt x="107652" y="11492"/>
                    </a:cubicBezTo>
                    <a:cubicBezTo>
                      <a:pt x="109592" y="11492"/>
                      <a:pt x="111471" y="12290"/>
                      <a:pt x="112821" y="13746"/>
                    </a:cubicBezTo>
                    <a:cubicBezTo>
                      <a:pt x="112802" y="13746"/>
                      <a:pt x="112783" y="13746"/>
                      <a:pt x="112765" y="13746"/>
                    </a:cubicBezTo>
                    <a:cubicBezTo>
                      <a:pt x="110778" y="13746"/>
                      <a:pt x="108911" y="14691"/>
                      <a:pt x="107659" y="16138"/>
                    </a:cubicBezTo>
                    <a:lnTo>
                      <a:pt x="107659" y="16138"/>
                    </a:lnTo>
                    <a:cubicBezTo>
                      <a:pt x="107785" y="14463"/>
                      <a:pt x="107175" y="12886"/>
                      <a:pt x="106127" y="11658"/>
                    </a:cubicBezTo>
                    <a:cubicBezTo>
                      <a:pt x="106127" y="11658"/>
                      <a:pt x="106128" y="11658"/>
                      <a:pt x="106128" y="11658"/>
                    </a:cubicBezTo>
                    <a:lnTo>
                      <a:pt x="106128" y="11658"/>
                    </a:lnTo>
                    <a:cubicBezTo>
                      <a:pt x="106131" y="11661"/>
                      <a:pt x="106133" y="11664"/>
                      <a:pt x="106136" y="11667"/>
                    </a:cubicBezTo>
                    <a:cubicBezTo>
                      <a:pt x="106136" y="11664"/>
                      <a:pt x="106135" y="11660"/>
                      <a:pt x="106135" y="11656"/>
                    </a:cubicBezTo>
                    <a:lnTo>
                      <a:pt x="106135" y="11656"/>
                    </a:lnTo>
                    <a:cubicBezTo>
                      <a:pt x="106133" y="11657"/>
                      <a:pt x="106130" y="11657"/>
                      <a:pt x="106128" y="11658"/>
                    </a:cubicBezTo>
                    <a:lnTo>
                      <a:pt x="106128" y="11658"/>
                    </a:lnTo>
                    <a:cubicBezTo>
                      <a:pt x="104868" y="10198"/>
                      <a:pt x="102995" y="9256"/>
                      <a:pt x="101004" y="9256"/>
                    </a:cubicBezTo>
                    <a:cubicBezTo>
                      <a:pt x="100985" y="9256"/>
                      <a:pt x="100967" y="9257"/>
                      <a:pt x="100948" y="9257"/>
                    </a:cubicBezTo>
                    <a:cubicBezTo>
                      <a:pt x="102293" y="7803"/>
                      <a:pt x="104164" y="7003"/>
                      <a:pt x="106098" y="7003"/>
                    </a:cubicBezTo>
                    <a:close/>
                    <a:moveTo>
                      <a:pt x="13651" y="11804"/>
                    </a:moveTo>
                    <a:cubicBezTo>
                      <a:pt x="15587" y="11804"/>
                      <a:pt x="17458" y="12604"/>
                      <a:pt x="18799" y="14050"/>
                    </a:cubicBezTo>
                    <a:lnTo>
                      <a:pt x="18799" y="14050"/>
                    </a:lnTo>
                    <a:cubicBezTo>
                      <a:pt x="18788" y="14050"/>
                      <a:pt x="18777" y="14050"/>
                      <a:pt x="18766" y="14050"/>
                    </a:cubicBezTo>
                    <a:cubicBezTo>
                      <a:pt x="16897" y="14050"/>
                      <a:pt x="15129" y="14889"/>
                      <a:pt x="13888" y="16192"/>
                    </a:cubicBezTo>
                    <a:cubicBezTo>
                      <a:pt x="13968" y="14597"/>
                      <a:pt x="13386" y="13101"/>
                      <a:pt x="12391" y="11918"/>
                    </a:cubicBezTo>
                    <a:cubicBezTo>
                      <a:pt x="12811" y="11842"/>
                      <a:pt x="13233" y="11804"/>
                      <a:pt x="13651" y="11804"/>
                    </a:cubicBezTo>
                    <a:close/>
                    <a:moveTo>
                      <a:pt x="23971" y="11800"/>
                    </a:moveTo>
                    <a:cubicBezTo>
                      <a:pt x="24396" y="11800"/>
                      <a:pt x="24824" y="11839"/>
                      <a:pt x="25250" y="11918"/>
                    </a:cubicBezTo>
                    <a:cubicBezTo>
                      <a:pt x="24255" y="13101"/>
                      <a:pt x="23673" y="14597"/>
                      <a:pt x="23753" y="16192"/>
                    </a:cubicBezTo>
                    <a:cubicBezTo>
                      <a:pt x="22512" y="14889"/>
                      <a:pt x="20744" y="14050"/>
                      <a:pt x="18884" y="14050"/>
                    </a:cubicBezTo>
                    <a:cubicBezTo>
                      <a:pt x="18864" y="14050"/>
                      <a:pt x="18845" y="14050"/>
                      <a:pt x="18825" y="14051"/>
                    </a:cubicBezTo>
                    <a:cubicBezTo>
                      <a:pt x="20162" y="12603"/>
                      <a:pt x="22036" y="11800"/>
                      <a:pt x="23971" y="11800"/>
                    </a:cubicBezTo>
                    <a:close/>
                    <a:moveTo>
                      <a:pt x="37191" y="11695"/>
                    </a:moveTo>
                    <a:cubicBezTo>
                      <a:pt x="39126" y="11695"/>
                      <a:pt x="41007" y="12498"/>
                      <a:pt x="42355" y="13952"/>
                    </a:cubicBezTo>
                    <a:lnTo>
                      <a:pt x="42355" y="13952"/>
                    </a:lnTo>
                    <a:cubicBezTo>
                      <a:pt x="42352" y="13952"/>
                      <a:pt x="42349" y="13952"/>
                      <a:pt x="42346" y="13952"/>
                    </a:cubicBezTo>
                    <a:cubicBezTo>
                      <a:pt x="42328" y="13952"/>
                      <a:pt x="42309" y="13952"/>
                      <a:pt x="42291" y="13952"/>
                    </a:cubicBezTo>
                    <a:cubicBezTo>
                      <a:pt x="40304" y="13952"/>
                      <a:pt x="38437" y="14897"/>
                      <a:pt x="37185" y="16344"/>
                    </a:cubicBezTo>
                    <a:cubicBezTo>
                      <a:pt x="37320" y="14669"/>
                      <a:pt x="36710" y="13092"/>
                      <a:pt x="35662" y="11864"/>
                    </a:cubicBezTo>
                    <a:cubicBezTo>
                      <a:pt x="36169" y="11750"/>
                      <a:pt x="36682" y="11695"/>
                      <a:pt x="37191" y="11695"/>
                    </a:cubicBezTo>
                    <a:close/>
                    <a:moveTo>
                      <a:pt x="124477" y="9648"/>
                    </a:moveTo>
                    <a:cubicBezTo>
                      <a:pt x="127652" y="9648"/>
                      <a:pt x="130827" y="11726"/>
                      <a:pt x="130867" y="15888"/>
                    </a:cubicBezTo>
                    <a:cubicBezTo>
                      <a:pt x="130394" y="15786"/>
                      <a:pt x="129917" y="15736"/>
                      <a:pt x="129443" y="15736"/>
                    </a:cubicBezTo>
                    <a:cubicBezTo>
                      <a:pt x="127584" y="15736"/>
                      <a:pt x="125780" y="16502"/>
                      <a:pt x="124487" y="17895"/>
                    </a:cubicBezTo>
                    <a:cubicBezTo>
                      <a:pt x="123206" y="16515"/>
                      <a:pt x="121414" y="15735"/>
                      <a:pt x="119532" y="15735"/>
                    </a:cubicBezTo>
                    <a:cubicBezTo>
                      <a:pt x="119048" y="15735"/>
                      <a:pt x="118564" y="15780"/>
                      <a:pt x="118089" y="15888"/>
                    </a:cubicBezTo>
                    <a:cubicBezTo>
                      <a:pt x="118125" y="11729"/>
                      <a:pt x="121301" y="9648"/>
                      <a:pt x="124477" y="9648"/>
                    </a:cubicBezTo>
                    <a:close/>
                    <a:moveTo>
                      <a:pt x="77633" y="9753"/>
                    </a:moveTo>
                    <a:cubicBezTo>
                      <a:pt x="80805" y="9753"/>
                      <a:pt x="83979" y="11828"/>
                      <a:pt x="84022" y="15982"/>
                    </a:cubicBezTo>
                    <a:lnTo>
                      <a:pt x="84022" y="15982"/>
                    </a:lnTo>
                    <a:cubicBezTo>
                      <a:pt x="83547" y="15880"/>
                      <a:pt x="83069" y="15830"/>
                      <a:pt x="82594" y="15830"/>
                    </a:cubicBezTo>
                    <a:cubicBezTo>
                      <a:pt x="80737" y="15830"/>
                      <a:pt x="78939" y="16596"/>
                      <a:pt x="77651" y="17984"/>
                    </a:cubicBezTo>
                    <a:cubicBezTo>
                      <a:pt x="76369" y="16613"/>
                      <a:pt x="74577" y="15825"/>
                      <a:pt x="72696" y="15825"/>
                    </a:cubicBezTo>
                    <a:cubicBezTo>
                      <a:pt x="72212" y="15825"/>
                      <a:pt x="71728" y="15879"/>
                      <a:pt x="71253" y="15986"/>
                    </a:cubicBezTo>
                    <a:cubicBezTo>
                      <a:pt x="71284" y="11832"/>
                      <a:pt x="74458" y="9753"/>
                      <a:pt x="77633" y="9753"/>
                    </a:cubicBezTo>
                    <a:close/>
                    <a:moveTo>
                      <a:pt x="100947" y="9753"/>
                    </a:moveTo>
                    <a:cubicBezTo>
                      <a:pt x="104122" y="9753"/>
                      <a:pt x="107296" y="11830"/>
                      <a:pt x="107337" y="15986"/>
                    </a:cubicBezTo>
                    <a:cubicBezTo>
                      <a:pt x="106864" y="15884"/>
                      <a:pt x="106386" y="15834"/>
                      <a:pt x="105913" y="15834"/>
                    </a:cubicBezTo>
                    <a:cubicBezTo>
                      <a:pt x="104054" y="15834"/>
                      <a:pt x="102249" y="16601"/>
                      <a:pt x="100957" y="17993"/>
                    </a:cubicBezTo>
                    <a:cubicBezTo>
                      <a:pt x="99676" y="16613"/>
                      <a:pt x="97883" y="15834"/>
                      <a:pt x="96002" y="15834"/>
                    </a:cubicBezTo>
                    <a:cubicBezTo>
                      <a:pt x="95518" y="15834"/>
                      <a:pt x="95034" y="15888"/>
                      <a:pt x="94559" y="15986"/>
                    </a:cubicBezTo>
                    <a:cubicBezTo>
                      <a:pt x="94595" y="11832"/>
                      <a:pt x="97771" y="9753"/>
                      <a:pt x="100947" y="9753"/>
                    </a:cubicBezTo>
                    <a:close/>
                    <a:moveTo>
                      <a:pt x="53999" y="9848"/>
                    </a:moveTo>
                    <a:cubicBezTo>
                      <a:pt x="57176" y="9848"/>
                      <a:pt x="60352" y="11927"/>
                      <a:pt x="60393" y="16085"/>
                    </a:cubicBezTo>
                    <a:cubicBezTo>
                      <a:pt x="59913" y="15980"/>
                      <a:pt x="59429" y="15929"/>
                      <a:pt x="58949" y="15929"/>
                    </a:cubicBezTo>
                    <a:cubicBezTo>
                      <a:pt x="57093" y="15929"/>
                      <a:pt x="55295" y="16694"/>
                      <a:pt x="53999" y="18087"/>
                    </a:cubicBezTo>
                    <a:lnTo>
                      <a:pt x="53999" y="18087"/>
                    </a:lnTo>
                    <a:cubicBezTo>
                      <a:pt x="52718" y="16710"/>
                      <a:pt x="50928" y="15932"/>
                      <a:pt x="49049" y="15932"/>
                    </a:cubicBezTo>
                    <a:cubicBezTo>
                      <a:pt x="48565" y="15932"/>
                      <a:pt x="48081" y="15977"/>
                      <a:pt x="47606" y="16085"/>
                    </a:cubicBezTo>
                    <a:cubicBezTo>
                      <a:pt x="47646" y="11927"/>
                      <a:pt x="50823" y="9848"/>
                      <a:pt x="53999" y="9848"/>
                    </a:cubicBezTo>
                    <a:close/>
                    <a:moveTo>
                      <a:pt x="7166" y="9943"/>
                    </a:moveTo>
                    <a:cubicBezTo>
                      <a:pt x="10341" y="9943"/>
                      <a:pt x="13516" y="12022"/>
                      <a:pt x="13556" y="16183"/>
                    </a:cubicBezTo>
                    <a:cubicBezTo>
                      <a:pt x="13083" y="16081"/>
                      <a:pt x="12605" y="16031"/>
                      <a:pt x="12131" y="16031"/>
                    </a:cubicBezTo>
                    <a:cubicBezTo>
                      <a:pt x="10273" y="16031"/>
                      <a:pt x="8469" y="16796"/>
                      <a:pt x="7176" y="18181"/>
                    </a:cubicBezTo>
                    <a:cubicBezTo>
                      <a:pt x="5901" y="16817"/>
                      <a:pt x="4126" y="16040"/>
                      <a:pt x="2258" y="16040"/>
                    </a:cubicBezTo>
                    <a:cubicBezTo>
                      <a:pt x="2237" y="16040"/>
                      <a:pt x="2216" y="16040"/>
                      <a:pt x="2194" y="16040"/>
                    </a:cubicBezTo>
                    <a:lnTo>
                      <a:pt x="2212" y="16022"/>
                    </a:lnTo>
                    <a:lnTo>
                      <a:pt x="2212" y="16022"/>
                    </a:lnTo>
                    <a:cubicBezTo>
                      <a:pt x="1728" y="16031"/>
                      <a:pt x="1245" y="16076"/>
                      <a:pt x="770" y="16183"/>
                    </a:cubicBezTo>
                    <a:cubicBezTo>
                      <a:pt x="810" y="12024"/>
                      <a:pt x="3988" y="9943"/>
                      <a:pt x="7166" y="9943"/>
                    </a:cubicBezTo>
                    <a:close/>
                    <a:moveTo>
                      <a:pt x="30463" y="9956"/>
                    </a:moveTo>
                    <a:cubicBezTo>
                      <a:pt x="33636" y="9956"/>
                      <a:pt x="36811" y="12033"/>
                      <a:pt x="36854" y="16188"/>
                    </a:cubicBezTo>
                    <a:lnTo>
                      <a:pt x="36854" y="16188"/>
                    </a:lnTo>
                    <a:cubicBezTo>
                      <a:pt x="36379" y="16086"/>
                      <a:pt x="35901" y="16036"/>
                      <a:pt x="35426" y="16036"/>
                    </a:cubicBezTo>
                    <a:cubicBezTo>
                      <a:pt x="33569" y="16036"/>
                      <a:pt x="31771" y="16802"/>
                      <a:pt x="30483" y="18190"/>
                    </a:cubicBezTo>
                    <a:cubicBezTo>
                      <a:pt x="29201" y="16819"/>
                      <a:pt x="27409" y="16031"/>
                      <a:pt x="25528" y="16031"/>
                    </a:cubicBezTo>
                    <a:cubicBezTo>
                      <a:pt x="25044" y="16031"/>
                      <a:pt x="24560" y="16085"/>
                      <a:pt x="24085" y="16192"/>
                    </a:cubicBezTo>
                    <a:cubicBezTo>
                      <a:pt x="24116" y="12034"/>
                      <a:pt x="27288" y="9956"/>
                      <a:pt x="30463" y="9956"/>
                    </a:cubicBezTo>
                    <a:close/>
                    <a:moveTo>
                      <a:pt x="119326" y="16110"/>
                    </a:moveTo>
                    <a:cubicBezTo>
                      <a:pt x="121265" y="16110"/>
                      <a:pt x="123134" y="16913"/>
                      <a:pt x="124478" y="18361"/>
                    </a:cubicBezTo>
                    <a:cubicBezTo>
                      <a:pt x="124458" y="18360"/>
                      <a:pt x="124439" y="18360"/>
                      <a:pt x="124419" y="18360"/>
                    </a:cubicBezTo>
                    <a:cubicBezTo>
                      <a:pt x="122550" y="18360"/>
                      <a:pt x="120782" y="19199"/>
                      <a:pt x="119541" y="20502"/>
                    </a:cubicBezTo>
                    <a:cubicBezTo>
                      <a:pt x="119622" y="18907"/>
                      <a:pt x="119039" y="17411"/>
                      <a:pt x="118045" y="16228"/>
                    </a:cubicBezTo>
                    <a:cubicBezTo>
                      <a:pt x="118472" y="16149"/>
                      <a:pt x="118901" y="16110"/>
                      <a:pt x="119326" y="16110"/>
                    </a:cubicBezTo>
                    <a:close/>
                    <a:moveTo>
                      <a:pt x="129624" y="16110"/>
                    </a:moveTo>
                    <a:cubicBezTo>
                      <a:pt x="130049" y="16110"/>
                      <a:pt x="130477" y="16149"/>
                      <a:pt x="130903" y="16228"/>
                    </a:cubicBezTo>
                    <a:cubicBezTo>
                      <a:pt x="129908" y="17402"/>
                      <a:pt x="129326" y="18907"/>
                      <a:pt x="129415" y="20493"/>
                    </a:cubicBezTo>
                    <a:lnTo>
                      <a:pt x="129415" y="20502"/>
                    </a:lnTo>
                    <a:cubicBezTo>
                      <a:pt x="128165" y="19199"/>
                      <a:pt x="126397" y="18360"/>
                      <a:pt x="124537" y="18360"/>
                    </a:cubicBezTo>
                    <a:cubicBezTo>
                      <a:pt x="124517" y="18360"/>
                      <a:pt x="124498" y="18360"/>
                      <a:pt x="124478" y="18361"/>
                    </a:cubicBezTo>
                    <a:cubicBezTo>
                      <a:pt x="125815" y="16913"/>
                      <a:pt x="127689" y="16110"/>
                      <a:pt x="129624" y="16110"/>
                    </a:cubicBezTo>
                    <a:close/>
                    <a:moveTo>
                      <a:pt x="82783" y="16209"/>
                    </a:moveTo>
                    <a:cubicBezTo>
                      <a:pt x="83207" y="16209"/>
                      <a:pt x="83633" y="16247"/>
                      <a:pt x="84057" y="16327"/>
                    </a:cubicBezTo>
                    <a:cubicBezTo>
                      <a:pt x="83538" y="16945"/>
                      <a:pt x="83135" y="17653"/>
                      <a:pt x="82875" y="18414"/>
                    </a:cubicBezTo>
                    <a:cubicBezTo>
                      <a:pt x="82633" y="19113"/>
                      <a:pt x="82534" y="19848"/>
                      <a:pt x="82570" y="20592"/>
                    </a:cubicBezTo>
                    <a:cubicBezTo>
                      <a:pt x="81322" y="19282"/>
                      <a:pt x="79551" y="18450"/>
                      <a:pt x="77681" y="18450"/>
                    </a:cubicBezTo>
                    <a:cubicBezTo>
                      <a:pt x="77671" y="18450"/>
                      <a:pt x="77661" y="18450"/>
                      <a:pt x="77651" y="18450"/>
                    </a:cubicBezTo>
                    <a:cubicBezTo>
                      <a:pt x="78988" y="17010"/>
                      <a:pt x="80855" y="16209"/>
                      <a:pt x="82783" y="16209"/>
                    </a:cubicBezTo>
                    <a:close/>
                    <a:moveTo>
                      <a:pt x="95788" y="16212"/>
                    </a:moveTo>
                    <a:cubicBezTo>
                      <a:pt x="97720" y="16212"/>
                      <a:pt x="99592" y="17008"/>
                      <a:pt x="100939" y="18450"/>
                    </a:cubicBezTo>
                    <a:cubicBezTo>
                      <a:pt x="100919" y="18450"/>
                      <a:pt x="100900" y="18450"/>
                      <a:pt x="100880" y="18450"/>
                    </a:cubicBezTo>
                    <a:cubicBezTo>
                      <a:pt x="99011" y="18450"/>
                      <a:pt x="97252" y="19288"/>
                      <a:pt x="96011" y="20592"/>
                    </a:cubicBezTo>
                    <a:cubicBezTo>
                      <a:pt x="96047" y="19848"/>
                      <a:pt x="95948" y="19113"/>
                      <a:pt x="95706" y="18414"/>
                    </a:cubicBezTo>
                    <a:cubicBezTo>
                      <a:pt x="95446" y="17653"/>
                      <a:pt x="95043" y="16945"/>
                      <a:pt x="94523" y="16327"/>
                    </a:cubicBezTo>
                    <a:cubicBezTo>
                      <a:pt x="94944" y="16250"/>
                      <a:pt x="95367" y="16212"/>
                      <a:pt x="95788" y="16212"/>
                    </a:cubicBezTo>
                    <a:close/>
                    <a:moveTo>
                      <a:pt x="48848" y="16307"/>
                    </a:moveTo>
                    <a:cubicBezTo>
                      <a:pt x="50780" y="16307"/>
                      <a:pt x="52650" y="17108"/>
                      <a:pt x="53987" y="18558"/>
                    </a:cubicBezTo>
                    <a:lnTo>
                      <a:pt x="53987" y="18558"/>
                    </a:lnTo>
                    <a:cubicBezTo>
                      <a:pt x="53970" y="18558"/>
                      <a:pt x="53953" y="18557"/>
                      <a:pt x="53936" y="18557"/>
                    </a:cubicBezTo>
                    <a:cubicBezTo>
                      <a:pt x="52067" y="18557"/>
                      <a:pt x="50308" y="19396"/>
                      <a:pt x="49058" y="20699"/>
                    </a:cubicBezTo>
                    <a:cubicBezTo>
                      <a:pt x="49147" y="19104"/>
                      <a:pt x="48565" y="17608"/>
                      <a:pt x="47570" y="16425"/>
                    </a:cubicBezTo>
                    <a:cubicBezTo>
                      <a:pt x="47996" y="16346"/>
                      <a:pt x="48423" y="16307"/>
                      <a:pt x="48848" y="16307"/>
                    </a:cubicBezTo>
                    <a:close/>
                    <a:moveTo>
                      <a:pt x="59142" y="16307"/>
                    </a:moveTo>
                    <a:cubicBezTo>
                      <a:pt x="59567" y="16307"/>
                      <a:pt x="59994" y="16346"/>
                      <a:pt x="60420" y="16425"/>
                    </a:cubicBezTo>
                    <a:cubicBezTo>
                      <a:pt x="59425" y="17608"/>
                      <a:pt x="58843" y="19104"/>
                      <a:pt x="58932" y="20699"/>
                    </a:cubicBezTo>
                    <a:cubicBezTo>
                      <a:pt x="57691" y="19396"/>
                      <a:pt x="55923" y="18557"/>
                      <a:pt x="54054" y="18557"/>
                    </a:cubicBezTo>
                    <a:cubicBezTo>
                      <a:pt x="54037" y="18557"/>
                      <a:pt x="54020" y="18558"/>
                      <a:pt x="54003" y="18558"/>
                    </a:cubicBezTo>
                    <a:lnTo>
                      <a:pt x="54003" y="18558"/>
                    </a:lnTo>
                    <a:cubicBezTo>
                      <a:pt x="55340" y="17108"/>
                      <a:pt x="57210" y="16307"/>
                      <a:pt x="59142" y="16307"/>
                    </a:cubicBezTo>
                    <a:close/>
                    <a:moveTo>
                      <a:pt x="25317" y="16414"/>
                    </a:moveTo>
                    <a:cubicBezTo>
                      <a:pt x="27247" y="16414"/>
                      <a:pt x="29113" y="17211"/>
                      <a:pt x="30456" y="18656"/>
                    </a:cubicBezTo>
                    <a:cubicBezTo>
                      <a:pt x="30436" y="18656"/>
                      <a:pt x="30416" y="18656"/>
                      <a:pt x="30397" y="18656"/>
                    </a:cubicBezTo>
                    <a:cubicBezTo>
                      <a:pt x="28528" y="18656"/>
                      <a:pt x="26769" y="19494"/>
                      <a:pt x="25528" y="20789"/>
                    </a:cubicBezTo>
                    <a:cubicBezTo>
                      <a:pt x="25563" y="20054"/>
                      <a:pt x="25456" y="19310"/>
                      <a:pt x="25223" y="18611"/>
                    </a:cubicBezTo>
                    <a:cubicBezTo>
                      <a:pt x="24954" y="17850"/>
                      <a:pt x="24551" y="17142"/>
                      <a:pt x="24031" y="16533"/>
                    </a:cubicBezTo>
                    <a:cubicBezTo>
                      <a:pt x="24460" y="16453"/>
                      <a:pt x="24890" y="16414"/>
                      <a:pt x="25317" y="16414"/>
                    </a:cubicBezTo>
                    <a:close/>
                    <a:moveTo>
                      <a:pt x="12296" y="16415"/>
                    </a:moveTo>
                    <a:cubicBezTo>
                      <a:pt x="12720" y="16415"/>
                      <a:pt x="13148" y="16454"/>
                      <a:pt x="13574" y="16533"/>
                    </a:cubicBezTo>
                    <a:cubicBezTo>
                      <a:pt x="13055" y="17151"/>
                      <a:pt x="12651" y="17850"/>
                      <a:pt x="12391" y="18611"/>
                    </a:cubicBezTo>
                    <a:cubicBezTo>
                      <a:pt x="12150" y="19310"/>
                      <a:pt x="12042" y="20054"/>
                      <a:pt x="12087" y="20789"/>
                    </a:cubicBezTo>
                    <a:lnTo>
                      <a:pt x="12078" y="20798"/>
                    </a:lnTo>
                    <a:cubicBezTo>
                      <a:pt x="10836" y="19494"/>
                      <a:pt x="9077" y="18656"/>
                      <a:pt x="7217" y="18656"/>
                    </a:cubicBezTo>
                    <a:cubicBezTo>
                      <a:pt x="7198" y="18656"/>
                      <a:pt x="7178" y="18656"/>
                      <a:pt x="7159" y="18656"/>
                    </a:cubicBezTo>
                    <a:cubicBezTo>
                      <a:pt x="8496" y="17216"/>
                      <a:pt x="10363" y="16415"/>
                      <a:pt x="12296" y="16415"/>
                    </a:cubicBezTo>
                    <a:close/>
                    <a:moveTo>
                      <a:pt x="106101" y="16205"/>
                    </a:moveTo>
                    <a:cubicBezTo>
                      <a:pt x="106563" y="16205"/>
                      <a:pt x="107027" y="16251"/>
                      <a:pt x="107489" y="16344"/>
                    </a:cubicBezTo>
                    <a:cubicBezTo>
                      <a:pt x="106486" y="17599"/>
                      <a:pt x="105930" y="19194"/>
                      <a:pt x="106136" y="20861"/>
                    </a:cubicBezTo>
                    <a:cubicBezTo>
                      <a:pt x="104879" y="19398"/>
                      <a:pt x="102991" y="18450"/>
                      <a:pt x="100994" y="18450"/>
                    </a:cubicBezTo>
                    <a:cubicBezTo>
                      <a:pt x="100985" y="18450"/>
                      <a:pt x="100975" y="18450"/>
                      <a:pt x="100966" y="18450"/>
                    </a:cubicBezTo>
                    <a:cubicBezTo>
                      <a:pt x="102304" y="17004"/>
                      <a:pt x="104173" y="16205"/>
                      <a:pt x="106101" y="16205"/>
                    </a:cubicBezTo>
                    <a:close/>
                    <a:moveTo>
                      <a:pt x="70810" y="11698"/>
                    </a:moveTo>
                    <a:cubicBezTo>
                      <a:pt x="71303" y="11698"/>
                      <a:pt x="71800" y="11750"/>
                      <a:pt x="72292" y="11855"/>
                    </a:cubicBezTo>
                    <a:cubicBezTo>
                      <a:pt x="71289" y="13110"/>
                      <a:pt x="70742" y="14705"/>
                      <a:pt x="70939" y="16380"/>
                    </a:cubicBezTo>
                    <a:lnTo>
                      <a:pt x="70957" y="16371"/>
                    </a:lnTo>
                    <a:cubicBezTo>
                      <a:pt x="71461" y="16260"/>
                      <a:pt x="71969" y="16205"/>
                      <a:pt x="72473" y="16205"/>
                    </a:cubicBezTo>
                    <a:cubicBezTo>
                      <a:pt x="74401" y="16205"/>
                      <a:pt x="76274" y="17001"/>
                      <a:pt x="77624" y="18450"/>
                    </a:cubicBezTo>
                    <a:cubicBezTo>
                      <a:pt x="77606" y="18450"/>
                      <a:pt x="77588" y="18450"/>
                      <a:pt x="77570" y="18450"/>
                    </a:cubicBezTo>
                    <a:cubicBezTo>
                      <a:pt x="75520" y="18450"/>
                      <a:pt x="73598" y="19458"/>
                      <a:pt x="72346" y="20986"/>
                    </a:cubicBezTo>
                    <a:cubicBezTo>
                      <a:pt x="72738" y="17269"/>
                      <a:pt x="69425" y="13952"/>
                      <a:pt x="65712" y="13952"/>
                    </a:cubicBezTo>
                    <a:cubicBezTo>
                      <a:pt x="65692" y="13952"/>
                      <a:pt x="65673" y="13952"/>
                      <a:pt x="65653" y="13952"/>
                    </a:cubicBezTo>
                    <a:cubicBezTo>
                      <a:pt x="66995" y="12495"/>
                      <a:pt x="68873" y="11698"/>
                      <a:pt x="70810" y="11698"/>
                    </a:cubicBezTo>
                    <a:close/>
                    <a:moveTo>
                      <a:pt x="35592" y="16407"/>
                    </a:moveTo>
                    <a:cubicBezTo>
                      <a:pt x="36059" y="16407"/>
                      <a:pt x="36530" y="16454"/>
                      <a:pt x="36997" y="16551"/>
                    </a:cubicBezTo>
                    <a:cubicBezTo>
                      <a:pt x="36004" y="17802"/>
                      <a:pt x="35449" y="19385"/>
                      <a:pt x="35643" y="21056"/>
                    </a:cubicBezTo>
                    <a:lnTo>
                      <a:pt x="35643" y="21056"/>
                    </a:lnTo>
                    <a:cubicBezTo>
                      <a:pt x="34391" y="19601"/>
                      <a:pt x="32515" y="18647"/>
                      <a:pt x="30529" y="18647"/>
                    </a:cubicBezTo>
                    <a:cubicBezTo>
                      <a:pt x="30511" y="18647"/>
                      <a:pt x="30492" y="18647"/>
                      <a:pt x="30474" y="18647"/>
                    </a:cubicBezTo>
                    <a:cubicBezTo>
                      <a:pt x="31808" y="17205"/>
                      <a:pt x="33669" y="16407"/>
                      <a:pt x="35592" y="16407"/>
                    </a:cubicBezTo>
                    <a:close/>
                    <a:moveTo>
                      <a:pt x="112821" y="14253"/>
                    </a:moveTo>
                    <a:cubicBezTo>
                      <a:pt x="115997" y="14253"/>
                      <a:pt x="119174" y="16332"/>
                      <a:pt x="119218" y="20493"/>
                    </a:cubicBezTo>
                    <a:cubicBezTo>
                      <a:pt x="118738" y="20388"/>
                      <a:pt x="118254" y="20337"/>
                      <a:pt x="117773" y="20337"/>
                    </a:cubicBezTo>
                    <a:cubicBezTo>
                      <a:pt x="115916" y="20337"/>
                      <a:pt x="114116" y="21103"/>
                      <a:pt x="112821" y="22491"/>
                    </a:cubicBezTo>
                    <a:cubicBezTo>
                      <a:pt x="111548" y="21120"/>
                      <a:pt x="109756" y="20332"/>
                      <a:pt x="107874" y="20332"/>
                    </a:cubicBezTo>
                    <a:cubicBezTo>
                      <a:pt x="107391" y="20332"/>
                      <a:pt x="106907" y="20386"/>
                      <a:pt x="106432" y="20493"/>
                    </a:cubicBezTo>
                    <a:cubicBezTo>
                      <a:pt x="106468" y="16334"/>
                      <a:pt x="109644" y="14253"/>
                      <a:pt x="112821" y="14253"/>
                    </a:cubicBezTo>
                    <a:close/>
                    <a:moveTo>
                      <a:pt x="136138" y="14252"/>
                    </a:moveTo>
                    <a:cubicBezTo>
                      <a:pt x="139311" y="14252"/>
                      <a:pt x="142484" y="16329"/>
                      <a:pt x="142525" y="20484"/>
                    </a:cubicBezTo>
                    <a:lnTo>
                      <a:pt x="142525" y="20493"/>
                    </a:lnTo>
                    <a:cubicBezTo>
                      <a:pt x="142051" y="20391"/>
                      <a:pt x="141574" y="20341"/>
                      <a:pt x="141100" y="20341"/>
                    </a:cubicBezTo>
                    <a:cubicBezTo>
                      <a:pt x="139242" y="20341"/>
                      <a:pt x="137437" y="21108"/>
                      <a:pt x="136145" y="22500"/>
                    </a:cubicBezTo>
                    <a:cubicBezTo>
                      <a:pt x="134871" y="21128"/>
                      <a:pt x="133091" y="20341"/>
                      <a:pt x="131221" y="20341"/>
                    </a:cubicBezTo>
                    <a:cubicBezTo>
                      <a:pt x="131211" y="20341"/>
                      <a:pt x="131200" y="20341"/>
                      <a:pt x="131190" y="20341"/>
                    </a:cubicBezTo>
                    <a:cubicBezTo>
                      <a:pt x="130706" y="20341"/>
                      <a:pt x="130222" y="20386"/>
                      <a:pt x="129747" y="20493"/>
                    </a:cubicBezTo>
                    <a:cubicBezTo>
                      <a:pt x="129783" y="16333"/>
                      <a:pt x="132960" y="14252"/>
                      <a:pt x="136138" y="14252"/>
                    </a:cubicBezTo>
                    <a:close/>
                    <a:moveTo>
                      <a:pt x="89290" y="14357"/>
                    </a:moveTo>
                    <a:cubicBezTo>
                      <a:pt x="91871" y="14357"/>
                      <a:pt x="94452" y="15731"/>
                      <a:pt x="95348" y="18477"/>
                    </a:cubicBezTo>
                    <a:cubicBezTo>
                      <a:pt x="95572" y="19158"/>
                      <a:pt x="95679" y="19866"/>
                      <a:pt x="95688" y="20583"/>
                    </a:cubicBezTo>
                    <a:cubicBezTo>
                      <a:pt x="95213" y="20481"/>
                      <a:pt x="94734" y="20431"/>
                      <a:pt x="94259" y="20431"/>
                    </a:cubicBezTo>
                    <a:cubicBezTo>
                      <a:pt x="92398" y="20431"/>
                      <a:pt x="90599" y="21196"/>
                      <a:pt x="89299" y="22581"/>
                    </a:cubicBezTo>
                    <a:cubicBezTo>
                      <a:pt x="88025" y="21218"/>
                      <a:pt x="86246" y="20430"/>
                      <a:pt x="84376" y="20430"/>
                    </a:cubicBezTo>
                    <a:cubicBezTo>
                      <a:pt x="84365" y="20430"/>
                      <a:pt x="84355" y="20430"/>
                      <a:pt x="84344" y="20430"/>
                    </a:cubicBezTo>
                    <a:cubicBezTo>
                      <a:pt x="83860" y="20430"/>
                      <a:pt x="83376" y="20475"/>
                      <a:pt x="82902" y="20583"/>
                    </a:cubicBezTo>
                    <a:cubicBezTo>
                      <a:pt x="82902" y="19866"/>
                      <a:pt x="83018" y="19158"/>
                      <a:pt x="83233" y="18477"/>
                    </a:cubicBezTo>
                    <a:cubicBezTo>
                      <a:pt x="84129" y="15731"/>
                      <a:pt x="86710" y="14357"/>
                      <a:pt x="89290" y="14357"/>
                    </a:cubicBezTo>
                    <a:close/>
                    <a:moveTo>
                      <a:pt x="42333" y="14454"/>
                    </a:moveTo>
                    <a:cubicBezTo>
                      <a:pt x="45509" y="14454"/>
                      <a:pt x="48686" y="16533"/>
                      <a:pt x="48726" y="20690"/>
                    </a:cubicBezTo>
                    <a:cubicBezTo>
                      <a:pt x="48246" y="20585"/>
                      <a:pt x="47763" y="20534"/>
                      <a:pt x="47283" y="20534"/>
                    </a:cubicBezTo>
                    <a:cubicBezTo>
                      <a:pt x="45427" y="20534"/>
                      <a:pt x="43633" y="21302"/>
                      <a:pt x="42337" y="22697"/>
                    </a:cubicBezTo>
                    <a:cubicBezTo>
                      <a:pt x="41063" y="21325"/>
                      <a:pt x="39284" y="20538"/>
                      <a:pt x="37414" y="20538"/>
                    </a:cubicBezTo>
                    <a:cubicBezTo>
                      <a:pt x="37403" y="20538"/>
                      <a:pt x="37393" y="20538"/>
                      <a:pt x="37382" y="20538"/>
                    </a:cubicBezTo>
                    <a:cubicBezTo>
                      <a:pt x="36898" y="20538"/>
                      <a:pt x="36415" y="20583"/>
                      <a:pt x="35940" y="20690"/>
                    </a:cubicBezTo>
                    <a:cubicBezTo>
                      <a:pt x="35980" y="16533"/>
                      <a:pt x="39156" y="14454"/>
                      <a:pt x="42333" y="14454"/>
                    </a:cubicBezTo>
                    <a:close/>
                    <a:moveTo>
                      <a:pt x="65648" y="14454"/>
                    </a:moveTo>
                    <a:cubicBezTo>
                      <a:pt x="68825" y="14454"/>
                      <a:pt x="72001" y="16533"/>
                      <a:pt x="72041" y="20690"/>
                    </a:cubicBezTo>
                    <a:cubicBezTo>
                      <a:pt x="71563" y="20585"/>
                      <a:pt x="71081" y="20534"/>
                      <a:pt x="70602" y="20534"/>
                    </a:cubicBezTo>
                    <a:cubicBezTo>
                      <a:pt x="68748" y="20534"/>
                      <a:pt x="66949" y="21302"/>
                      <a:pt x="65653" y="22697"/>
                    </a:cubicBezTo>
                    <a:cubicBezTo>
                      <a:pt x="64378" y="21325"/>
                      <a:pt x="62599" y="20538"/>
                      <a:pt x="60729" y="20538"/>
                    </a:cubicBezTo>
                    <a:cubicBezTo>
                      <a:pt x="60719" y="20538"/>
                      <a:pt x="60708" y="20538"/>
                      <a:pt x="60697" y="20538"/>
                    </a:cubicBezTo>
                    <a:cubicBezTo>
                      <a:pt x="60214" y="20538"/>
                      <a:pt x="59730" y="20583"/>
                      <a:pt x="59255" y="20690"/>
                    </a:cubicBezTo>
                    <a:cubicBezTo>
                      <a:pt x="59295" y="16533"/>
                      <a:pt x="62472" y="14454"/>
                      <a:pt x="65648" y="14454"/>
                    </a:cubicBezTo>
                    <a:close/>
                    <a:moveTo>
                      <a:pt x="18806" y="14558"/>
                    </a:moveTo>
                    <a:cubicBezTo>
                      <a:pt x="21388" y="14558"/>
                      <a:pt x="23969" y="15929"/>
                      <a:pt x="24864" y="18674"/>
                    </a:cubicBezTo>
                    <a:cubicBezTo>
                      <a:pt x="25079" y="19355"/>
                      <a:pt x="25196" y="20063"/>
                      <a:pt x="25196" y="20780"/>
                    </a:cubicBezTo>
                    <a:cubicBezTo>
                      <a:pt x="24718" y="20675"/>
                      <a:pt x="24235" y="20624"/>
                      <a:pt x="23756" y="20624"/>
                    </a:cubicBezTo>
                    <a:cubicBezTo>
                      <a:pt x="21903" y="20624"/>
                      <a:pt x="20103" y="21391"/>
                      <a:pt x="18807" y="22787"/>
                    </a:cubicBezTo>
                    <a:cubicBezTo>
                      <a:pt x="17535" y="21407"/>
                      <a:pt x="15734" y="20628"/>
                      <a:pt x="13861" y="20628"/>
                    </a:cubicBezTo>
                    <a:cubicBezTo>
                      <a:pt x="13368" y="20628"/>
                      <a:pt x="12884" y="20672"/>
                      <a:pt x="12409" y="20780"/>
                    </a:cubicBezTo>
                    <a:cubicBezTo>
                      <a:pt x="12418" y="20063"/>
                      <a:pt x="12526" y="19355"/>
                      <a:pt x="12741" y="18674"/>
                    </a:cubicBezTo>
                    <a:cubicBezTo>
                      <a:pt x="13637" y="15931"/>
                      <a:pt x="16222" y="14558"/>
                      <a:pt x="18806" y="14558"/>
                    </a:cubicBezTo>
                    <a:close/>
                    <a:moveTo>
                      <a:pt x="117964" y="20706"/>
                    </a:moveTo>
                    <a:cubicBezTo>
                      <a:pt x="118390" y="20706"/>
                      <a:pt x="118819" y="20745"/>
                      <a:pt x="119245" y="20825"/>
                    </a:cubicBezTo>
                    <a:cubicBezTo>
                      <a:pt x="118726" y="21443"/>
                      <a:pt x="118322" y="22151"/>
                      <a:pt x="118063" y="22913"/>
                    </a:cubicBezTo>
                    <a:lnTo>
                      <a:pt x="118063" y="22904"/>
                    </a:lnTo>
                    <a:cubicBezTo>
                      <a:pt x="117821" y="23611"/>
                      <a:pt x="117722" y="24346"/>
                      <a:pt x="117758" y="25090"/>
                    </a:cubicBezTo>
                    <a:cubicBezTo>
                      <a:pt x="116516" y="23786"/>
                      <a:pt x="114757" y="22948"/>
                      <a:pt x="112897" y="22948"/>
                    </a:cubicBezTo>
                    <a:cubicBezTo>
                      <a:pt x="112878" y="22948"/>
                      <a:pt x="112858" y="22948"/>
                      <a:pt x="112839" y="22948"/>
                    </a:cubicBezTo>
                    <a:cubicBezTo>
                      <a:pt x="114174" y="21503"/>
                      <a:pt x="116038" y="20706"/>
                      <a:pt x="117964" y="20706"/>
                    </a:cubicBezTo>
                    <a:close/>
                    <a:moveTo>
                      <a:pt x="130993" y="20706"/>
                    </a:moveTo>
                    <a:cubicBezTo>
                      <a:pt x="132921" y="20706"/>
                      <a:pt x="134791" y="21503"/>
                      <a:pt x="136127" y="22948"/>
                    </a:cubicBezTo>
                    <a:cubicBezTo>
                      <a:pt x="136107" y="22948"/>
                      <a:pt x="136088" y="22948"/>
                      <a:pt x="136068" y="22948"/>
                    </a:cubicBezTo>
                    <a:cubicBezTo>
                      <a:pt x="134208" y="22948"/>
                      <a:pt x="132440" y="23786"/>
                      <a:pt x="131199" y="25090"/>
                    </a:cubicBezTo>
                    <a:cubicBezTo>
                      <a:pt x="131234" y="24346"/>
                      <a:pt x="131136" y="23611"/>
                      <a:pt x="130894" y="22913"/>
                    </a:cubicBezTo>
                    <a:lnTo>
                      <a:pt x="130894" y="22904"/>
                    </a:lnTo>
                    <a:cubicBezTo>
                      <a:pt x="130634" y="22142"/>
                      <a:pt x="130231" y="21443"/>
                      <a:pt x="129711" y="20825"/>
                    </a:cubicBezTo>
                    <a:cubicBezTo>
                      <a:pt x="130138" y="20745"/>
                      <a:pt x="130567" y="20706"/>
                      <a:pt x="130993" y="20706"/>
                    </a:cubicBezTo>
                    <a:close/>
                    <a:moveTo>
                      <a:pt x="84135" y="20797"/>
                    </a:moveTo>
                    <a:cubicBezTo>
                      <a:pt x="86071" y="20797"/>
                      <a:pt x="87946" y="21599"/>
                      <a:pt x="89290" y="23047"/>
                    </a:cubicBezTo>
                    <a:cubicBezTo>
                      <a:pt x="90626" y="21601"/>
                      <a:pt x="92496" y="20805"/>
                      <a:pt x="94429" y="20805"/>
                    </a:cubicBezTo>
                    <a:cubicBezTo>
                      <a:pt x="94856" y="20805"/>
                      <a:pt x="95287" y="20844"/>
                      <a:pt x="95715" y="20923"/>
                    </a:cubicBezTo>
                    <a:cubicBezTo>
                      <a:pt x="94720" y="22106"/>
                      <a:pt x="94138" y="23602"/>
                      <a:pt x="94228" y="25197"/>
                    </a:cubicBezTo>
                    <a:cubicBezTo>
                      <a:pt x="92977" y="23894"/>
                      <a:pt x="91218" y="23056"/>
                      <a:pt x="89350" y="23056"/>
                    </a:cubicBezTo>
                    <a:cubicBezTo>
                      <a:pt x="89330" y="23056"/>
                      <a:pt x="89310" y="23056"/>
                      <a:pt x="89290" y="23056"/>
                    </a:cubicBezTo>
                    <a:cubicBezTo>
                      <a:pt x="89271" y="23056"/>
                      <a:pt x="89251" y="23056"/>
                      <a:pt x="89231" y="23056"/>
                    </a:cubicBezTo>
                    <a:cubicBezTo>
                      <a:pt x="87362" y="23056"/>
                      <a:pt x="85595" y="23894"/>
                      <a:pt x="84353" y="25197"/>
                    </a:cubicBezTo>
                    <a:cubicBezTo>
                      <a:pt x="84434" y="23602"/>
                      <a:pt x="83851" y="22106"/>
                      <a:pt x="82866" y="20923"/>
                    </a:cubicBezTo>
                    <a:lnTo>
                      <a:pt x="82857" y="20914"/>
                    </a:lnTo>
                    <a:cubicBezTo>
                      <a:pt x="83283" y="20835"/>
                      <a:pt x="83710" y="20797"/>
                      <a:pt x="84135" y="20797"/>
                    </a:cubicBezTo>
                    <a:close/>
                    <a:moveTo>
                      <a:pt x="47488" y="20904"/>
                    </a:moveTo>
                    <a:cubicBezTo>
                      <a:pt x="47912" y="20904"/>
                      <a:pt x="48338" y="20943"/>
                      <a:pt x="48762" y="21022"/>
                    </a:cubicBezTo>
                    <a:cubicBezTo>
                      <a:pt x="48242" y="21640"/>
                      <a:pt x="47839" y="22348"/>
                      <a:pt x="47579" y="23110"/>
                    </a:cubicBezTo>
                    <a:cubicBezTo>
                      <a:pt x="47337" y="23809"/>
                      <a:pt x="47239" y="24552"/>
                      <a:pt x="47275" y="25287"/>
                    </a:cubicBezTo>
                    <a:cubicBezTo>
                      <a:pt x="46033" y="23992"/>
                      <a:pt x="44274" y="23154"/>
                      <a:pt x="42414" y="23154"/>
                    </a:cubicBezTo>
                    <a:cubicBezTo>
                      <a:pt x="42395" y="23154"/>
                      <a:pt x="42375" y="23154"/>
                      <a:pt x="42355" y="23154"/>
                    </a:cubicBezTo>
                    <a:cubicBezTo>
                      <a:pt x="43693" y="21707"/>
                      <a:pt x="45560" y="20904"/>
                      <a:pt x="47488" y="20904"/>
                    </a:cubicBezTo>
                    <a:close/>
                    <a:moveTo>
                      <a:pt x="60505" y="20912"/>
                    </a:moveTo>
                    <a:cubicBezTo>
                      <a:pt x="62435" y="20912"/>
                      <a:pt x="64301" y="21709"/>
                      <a:pt x="65644" y="23154"/>
                    </a:cubicBezTo>
                    <a:cubicBezTo>
                      <a:pt x="65624" y="23154"/>
                      <a:pt x="65604" y="23154"/>
                      <a:pt x="65584" y="23154"/>
                    </a:cubicBezTo>
                    <a:cubicBezTo>
                      <a:pt x="63716" y="23154"/>
                      <a:pt x="61957" y="23993"/>
                      <a:pt x="60715" y="25296"/>
                    </a:cubicBezTo>
                    <a:lnTo>
                      <a:pt x="60715" y="25287"/>
                    </a:lnTo>
                    <a:cubicBezTo>
                      <a:pt x="60751" y="24552"/>
                      <a:pt x="60644" y="23809"/>
                      <a:pt x="60411" y="23110"/>
                    </a:cubicBezTo>
                    <a:cubicBezTo>
                      <a:pt x="60151" y="22348"/>
                      <a:pt x="59748" y="21640"/>
                      <a:pt x="59219" y="21031"/>
                    </a:cubicBezTo>
                    <a:cubicBezTo>
                      <a:pt x="59647" y="20951"/>
                      <a:pt x="60078" y="20912"/>
                      <a:pt x="60505" y="20912"/>
                    </a:cubicBezTo>
                    <a:close/>
                    <a:moveTo>
                      <a:pt x="107673" y="20699"/>
                    </a:moveTo>
                    <a:cubicBezTo>
                      <a:pt x="109600" y="20699"/>
                      <a:pt x="111466" y="21495"/>
                      <a:pt x="112812" y="22939"/>
                    </a:cubicBezTo>
                    <a:cubicBezTo>
                      <a:pt x="112793" y="22939"/>
                      <a:pt x="112774" y="22939"/>
                      <a:pt x="112756" y="22939"/>
                    </a:cubicBezTo>
                    <a:cubicBezTo>
                      <a:pt x="110769" y="22939"/>
                      <a:pt x="108902" y="23885"/>
                      <a:pt x="107659" y="25332"/>
                    </a:cubicBezTo>
                    <a:cubicBezTo>
                      <a:pt x="107785" y="23674"/>
                      <a:pt x="107184" y="22097"/>
                      <a:pt x="106136" y="20878"/>
                    </a:cubicBezTo>
                    <a:lnTo>
                      <a:pt x="106136" y="20870"/>
                    </a:lnTo>
                    <a:cubicBezTo>
                      <a:pt x="106647" y="20755"/>
                      <a:pt x="107162" y="20699"/>
                      <a:pt x="107673" y="20699"/>
                    </a:cubicBezTo>
                    <a:close/>
                    <a:moveTo>
                      <a:pt x="13670" y="20994"/>
                    </a:moveTo>
                    <a:cubicBezTo>
                      <a:pt x="15606" y="20994"/>
                      <a:pt x="17480" y="21797"/>
                      <a:pt x="18825" y="23244"/>
                    </a:cubicBezTo>
                    <a:cubicBezTo>
                      <a:pt x="18805" y="23244"/>
                      <a:pt x="18786" y="23244"/>
                      <a:pt x="18766" y="23244"/>
                    </a:cubicBezTo>
                    <a:cubicBezTo>
                      <a:pt x="16897" y="23244"/>
                      <a:pt x="15129" y="24082"/>
                      <a:pt x="13888" y="25386"/>
                    </a:cubicBezTo>
                    <a:cubicBezTo>
                      <a:pt x="13951" y="23809"/>
                      <a:pt x="13368" y="22303"/>
                      <a:pt x="12382" y="21120"/>
                    </a:cubicBezTo>
                    <a:lnTo>
                      <a:pt x="12391" y="21111"/>
                    </a:lnTo>
                    <a:cubicBezTo>
                      <a:pt x="12817" y="21032"/>
                      <a:pt x="13245" y="20994"/>
                      <a:pt x="13670" y="20994"/>
                    </a:cubicBezTo>
                    <a:close/>
                    <a:moveTo>
                      <a:pt x="23971" y="20994"/>
                    </a:moveTo>
                    <a:cubicBezTo>
                      <a:pt x="24396" y="20994"/>
                      <a:pt x="24824" y="21032"/>
                      <a:pt x="25250" y="21111"/>
                    </a:cubicBezTo>
                    <a:cubicBezTo>
                      <a:pt x="24255" y="22294"/>
                      <a:pt x="23673" y="23791"/>
                      <a:pt x="23753" y="25386"/>
                    </a:cubicBezTo>
                    <a:cubicBezTo>
                      <a:pt x="22512" y="24082"/>
                      <a:pt x="20744" y="23244"/>
                      <a:pt x="18884" y="23244"/>
                    </a:cubicBezTo>
                    <a:cubicBezTo>
                      <a:pt x="18864" y="23244"/>
                      <a:pt x="18845" y="23244"/>
                      <a:pt x="18825" y="23244"/>
                    </a:cubicBezTo>
                    <a:cubicBezTo>
                      <a:pt x="20162" y="21797"/>
                      <a:pt x="22036" y="20994"/>
                      <a:pt x="23971" y="20994"/>
                    </a:cubicBezTo>
                    <a:close/>
                    <a:moveTo>
                      <a:pt x="37165" y="20902"/>
                    </a:moveTo>
                    <a:cubicBezTo>
                      <a:pt x="39100" y="20902"/>
                      <a:pt x="40977" y="21703"/>
                      <a:pt x="42328" y="23154"/>
                    </a:cubicBezTo>
                    <a:cubicBezTo>
                      <a:pt x="42310" y="23154"/>
                      <a:pt x="42291" y="23154"/>
                      <a:pt x="42273" y="23154"/>
                    </a:cubicBezTo>
                    <a:cubicBezTo>
                      <a:pt x="40286" y="23154"/>
                      <a:pt x="38419" y="24100"/>
                      <a:pt x="37176" y="25547"/>
                    </a:cubicBezTo>
                    <a:cubicBezTo>
                      <a:pt x="37302" y="23871"/>
                      <a:pt x="36701" y="22303"/>
                      <a:pt x="35653" y="21076"/>
                    </a:cubicBezTo>
                    <a:lnTo>
                      <a:pt x="35653" y="21067"/>
                    </a:lnTo>
                    <a:cubicBezTo>
                      <a:pt x="36155" y="20956"/>
                      <a:pt x="36662" y="20902"/>
                      <a:pt x="37165" y="20902"/>
                    </a:cubicBezTo>
                    <a:close/>
                    <a:moveTo>
                      <a:pt x="124474" y="18856"/>
                    </a:moveTo>
                    <a:cubicBezTo>
                      <a:pt x="127057" y="18856"/>
                      <a:pt x="129639" y="20229"/>
                      <a:pt x="130536" y="22975"/>
                    </a:cubicBezTo>
                    <a:cubicBezTo>
                      <a:pt x="130751" y="23656"/>
                      <a:pt x="130867" y="24364"/>
                      <a:pt x="130867" y="25081"/>
                    </a:cubicBezTo>
                    <a:cubicBezTo>
                      <a:pt x="130388" y="24976"/>
                      <a:pt x="129906" y="24925"/>
                      <a:pt x="129426" y="24925"/>
                    </a:cubicBezTo>
                    <a:cubicBezTo>
                      <a:pt x="127574" y="24925"/>
                      <a:pt x="125776" y="25691"/>
                      <a:pt x="124487" y="27079"/>
                    </a:cubicBezTo>
                    <a:cubicBezTo>
                      <a:pt x="123206" y="25708"/>
                      <a:pt x="121414" y="24920"/>
                      <a:pt x="119532" y="24920"/>
                    </a:cubicBezTo>
                    <a:cubicBezTo>
                      <a:pt x="119048" y="24920"/>
                      <a:pt x="118564" y="24973"/>
                      <a:pt x="118089" y="25081"/>
                    </a:cubicBezTo>
                    <a:cubicBezTo>
                      <a:pt x="118089" y="24364"/>
                      <a:pt x="118197" y="23656"/>
                      <a:pt x="118412" y="22975"/>
                    </a:cubicBezTo>
                    <a:cubicBezTo>
                      <a:pt x="119308" y="20229"/>
                      <a:pt x="121891" y="18856"/>
                      <a:pt x="124474" y="18856"/>
                    </a:cubicBezTo>
                    <a:close/>
                    <a:moveTo>
                      <a:pt x="77629" y="18952"/>
                    </a:moveTo>
                    <a:cubicBezTo>
                      <a:pt x="80805" y="18952"/>
                      <a:pt x="83981" y="21031"/>
                      <a:pt x="84022" y="25188"/>
                    </a:cubicBezTo>
                    <a:cubicBezTo>
                      <a:pt x="83543" y="25084"/>
                      <a:pt x="83060" y="25032"/>
                      <a:pt x="82581" y="25032"/>
                    </a:cubicBezTo>
                    <a:cubicBezTo>
                      <a:pt x="80728" y="25032"/>
                      <a:pt x="78930" y="25798"/>
                      <a:pt x="77642" y="27187"/>
                    </a:cubicBezTo>
                    <a:cubicBezTo>
                      <a:pt x="76360" y="25816"/>
                      <a:pt x="74568" y="25027"/>
                      <a:pt x="72687" y="25027"/>
                    </a:cubicBezTo>
                    <a:cubicBezTo>
                      <a:pt x="72203" y="25027"/>
                      <a:pt x="71719" y="25081"/>
                      <a:pt x="71244" y="25188"/>
                    </a:cubicBezTo>
                    <a:cubicBezTo>
                      <a:pt x="71280" y="21031"/>
                      <a:pt x="74454" y="18952"/>
                      <a:pt x="77629" y="18952"/>
                    </a:cubicBezTo>
                    <a:close/>
                    <a:moveTo>
                      <a:pt x="100945" y="18952"/>
                    </a:moveTo>
                    <a:cubicBezTo>
                      <a:pt x="104119" y="18952"/>
                      <a:pt x="107295" y="21030"/>
                      <a:pt x="107337" y="25187"/>
                    </a:cubicBezTo>
                    <a:lnTo>
                      <a:pt x="107337" y="25187"/>
                    </a:lnTo>
                    <a:cubicBezTo>
                      <a:pt x="106865" y="25086"/>
                      <a:pt x="106389" y="25037"/>
                      <a:pt x="105918" y="25037"/>
                    </a:cubicBezTo>
                    <a:cubicBezTo>
                      <a:pt x="104057" y="25037"/>
                      <a:pt x="102256" y="25803"/>
                      <a:pt x="100957" y="27196"/>
                    </a:cubicBezTo>
                    <a:cubicBezTo>
                      <a:pt x="99676" y="25816"/>
                      <a:pt x="97883" y="25036"/>
                      <a:pt x="96002" y="25036"/>
                    </a:cubicBezTo>
                    <a:cubicBezTo>
                      <a:pt x="95518" y="25036"/>
                      <a:pt x="95034" y="25081"/>
                      <a:pt x="94559" y="25188"/>
                    </a:cubicBezTo>
                    <a:cubicBezTo>
                      <a:pt x="94595" y="21031"/>
                      <a:pt x="97769" y="18952"/>
                      <a:pt x="100945" y="18952"/>
                    </a:cubicBezTo>
                    <a:close/>
                    <a:moveTo>
                      <a:pt x="53997" y="19058"/>
                    </a:moveTo>
                    <a:cubicBezTo>
                      <a:pt x="56578" y="19058"/>
                      <a:pt x="59157" y="20432"/>
                      <a:pt x="60052" y="23181"/>
                    </a:cubicBezTo>
                    <a:cubicBezTo>
                      <a:pt x="60267" y="23853"/>
                      <a:pt x="60384" y="24570"/>
                      <a:pt x="60384" y="25278"/>
                    </a:cubicBezTo>
                    <a:cubicBezTo>
                      <a:pt x="59909" y="25176"/>
                      <a:pt x="59430" y="25126"/>
                      <a:pt x="58956" y="25126"/>
                    </a:cubicBezTo>
                    <a:cubicBezTo>
                      <a:pt x="57095" y="25126"/>
                      <a:pt x="55295" y="25893"/>
                      <a:pt x="53995" y="27285"/>
                    </a:cubicBezTo>
                    <a:cubicBezTo>
                      <a:pt x="52714" y="25905"/>
                      <a:pt x="50922" y="25126"/>
                      <a:pt x="49049" y="25126"/>
                    </a:cubicBezTo>
                    <a:cubicBezTo>
                      <a:pt x="48556" y="25126"/>
                      <a:pt x="48072" y="25180"/>
                      <a:pt x="47597" y="25278"/>
                    </a:cubicBezTo>
                    <a:cubicBezTo>
                      <a:pt x="47606" y="24570"/>
                      <a:pt x="47714" y="23853"/>
                      <a:pt x="47929" y="23181"/>
                    </a:cubicBezTo>
                    <a:cubicBezTo>
                      <a:pt x="48830" y="20434"/>
                      <a:pt x="51414" y="19058"/>
                      <a:pt x="53997" y="19058"/>
                    </a:cubicBezTo>
                    <a:close/>
                    <a:moveTo>
                      <a:pt x="7163" y="19140"/>
                    </a:moveTo>
                    <a:cubicBezTo>
                      <a:pt x="10339" y="19140"/>
                      <a:pt x="13516" y="21219"/>
                      <a:pt x="13556" y="25377"/>
                    </a:cubicBezTo>
                    <a:cubicBezTo>
                      <a:pt x="13079" y="25272"/>
                      <a:pt x="12598" y="25222"/>
                      <a:pt x="12120" y="25222"/>
                    </a:cubicBezTo>
                    <a:cubicBezTo>
                      <a:pt x="10263" y="25222"/>
                      <a:pt x="8460" y="25990"/>
                      <a:pt x="7163" y="27379"/>
                    </a:cubicBezTo>
                    <a:lnTo>
                      <a:pt x="7163" y="27379"/>
                    </a:lnTo>
                    <a:cubicBezTo>
                      <a:pt x="5882" y="26002"/>
                      <a:pt x="4092" y="25224"/>
                      <a:pt x="2212" y="25224"/>
                    </a:cubicBezTo>
                    <a:cubicBezTo>
                      <a:pt x="1728" y="25224"/>
                      <a:pt x="1245" y="25278"/>
                      <a:pt x="770" y="25377"/>
                    </a:cubicBezTo>
                    <a:cubicBezTo>
                      <a:pt x="810" y="21219"/>
                      <a:pt x="3987" y="19140"/>
                      <a:pt x="7163" y="19140"/>
                    </a:cubicBezTo>
                    <a:close/>
                    <a:moveTo>
                      <a:pt x="30465" y="19152"/>
                    </a:moveTo>
                    <a:cubicBezTo>
                      <a:pt x="33638" y="19152"/>
                      <a:pt x="36811" y="21228"/>
                      <a:pt x="36854" y="25382"/>
                    </a:cubicBezTo>
                    <a:lnTo>
                      <a:pt x="36854" y="25382"/>
                    </a:lnTo>
                    <a:cubicBezTo>
                      <a:pt x="36384" y="25282"/>
                      <a:pt x="35912" y="25234"/>
                      <a:pt x="35443" y="25234"/>
                    </a:cubicBezTo>
                    <a:cubicBezTo>
                      <a:pt x="33580" y="25234"/>
                      <a:pt x="31775" y="26000"/>
                      <a:pt x="30483" y="27393"/>
                    </a:cubicBezTo>
                    <a:cubicBezTo>
                      <a:pt x="29201" y="26013"/>
                      <a:pt x="27409" y="25233"/>
                      <a:pt x="25528" y="25233"/>
                    </a:cubicBezTo>
                    <a:cubicBezTo>
                      <a:pt x="25044" y="25233"/>
                      <a:pt x="24560" y="25287"/>
                      <a:pt x="24085" y="25386"/>
                    </a:cubicBezTo>
                    <a:cubicBezTo>
                      <a:pt x="24116" y="21231"/>
                      <a:pt x="27290" y="19152"/>
                      <a:pt x="30465" y="19152"/>
                    </a:cubicBezTo>
                    <a:close/>
                    <a:moveTo>
                      <a:pt x="119325" y="25304"/>
                    </a:moveTo>
                    <a:cubicBezTo>
                      <a:pt x="121264" y="25304"/>
                      <a:pt x="123133" y="26108"/>
                      <a:pt x="124478" y="27563"/>
                    </a:cubicBezTo>
                    <a:cubicBezTo>
                      <a:pt x="124458" y="27563"/>
                      <a:pt x="124438" y="27563"/>
                      <a:pt x="124418" y="27563"/>
                    </a:cubicBezTo>
                    <a:cubicBezTo>
                      <a:pt x="122550" y="27563"/>
                      <a:pt x="120782" y="28392"/>
                      <a:pt x="119541" y="29696"/>
                    </a:cubicBezTo>
                    <a:cubicBezTo>
                      <a:pt x="119622" y="28110"/>
                      <a:pt x="119039" y="26604"/>
                      <a:pt x="118045" y="25421"/>
                    </a:cubicBezTo>
                    <a:cubicBezTo>
                      <a:pt x="118472" y="25342"/>
                      <a:pt x="118900" y="25304"/>
                      <a:pt x="119325" y="25304"/>
                    </a:cubicBezTo>
                    <a:close/>
                    <a:moveTo>
                      <a:pt x="129625" y="25304"/>
                    </a:moveTo>
                    <a:cubicBezTo>
                      <a:pt x="130050" y="25304"/>
                      <a:pt x="130477" y="25342"/>
                      <a:pt x="130903" y="25421"/>
                    </a:cubicBezTo>
                    <a:cubicBezTo>
                      <a:pt x="129908" y="26604"/>
                      <a:pt x="129326" y="28101"/>
                      <a:pt x="129415" y="29696"/>
                    </a:cubicBezTo>
                    <a:cubicBezTo>
                      <a:pt x="128165" y="28392"/>
                      <a:pt x="126398" y="27563"/>
                      <a:pt x="124538" y="27563"/>
                    </a:cubicBezTo>
                    <a:cubicBezTo>
                      <a:pt x="124518" y="27563"/>
                      <a:pt x="124498" y="27563"/>
                      <a:pt x="124478" y="27563"/>
                    </a:cubicBezTo>
                    <a:cubicBezTo>
                      <a:pt x="125816" y="26108"/>
                      <a:pt x="127690" y="25304"/>
                      <a:pt x="129625" y="25304"/>
                    </a:cubicBezTo>
                    <a:close/>
                    <a:moveTo>
                      <a:pt x="95793" y="25402"/>
                    </a:moveTo>
                    <a:cubicBezTo>
                      <a:pt x="97728" y="25402"/>
                      <a:pt x="99603" y="26205"/>
                      <a:pt x="100948" y="27653"/>
                    </a:cubicBezTo>
                    <a:lnTo>
                      <a:pt x="100948" y="27653"/>
                    </a:lnTo>
                    <a:cubicBezTo>
                      <a:pt x="100945" y="27653"/>
                      <a:pt x="100942" y="27653"/>
                      <a:pt x="100939" y="27653"/>
                    </a:cubicBezTo>
                    <a:cubicBezTo>
                      <a:pt x="100919" y="27652"/>
                      <a:pt x="100900" y="27652"/>
                      <a:pt x="100880" y="27652"/>
                    </a:cubicBezTo>
                    <a:cubicBezTo>
                      <a:pt x="99020" y="27652"/>
                      <a:pt x="97252" y="28491"/>
                      <a:pt x="96011" y="29794"/>
                    </a:cubicBezTo>
                    <a:cubicBezTo>
                      <a:pt x="96091" y="28199"/>
                      <a:pt x="95509" y="26703"/>
                      <a:pt x="94514" y="25520"/>
                    </a:cubicBezTo>
                    <a:cubicBezTo>
                      <a:pt x="94940" y="25441"/>
                      <a:pt x="95368" y="25402"/>
                      <a:pt x="95793" y="25402"/>
                    </a:cubicBezTo>
                    <a:close/>
                    <a:moveTo>
                      <a:pt x="82779" y="25411"/>
                    </a:moveTo>
                    <a:cubicBezTo>
                      <a:pt x="83204" y="25411"/>
                      <a:pt x="83632" y="25450"/>
                      <a:pt x="84057" y="25529"/>
                    </a:cubicBezTo>
                    <a:cubicBezTo>
                      <a:pt x="83063" y="26703"/>
                      <a:pt x="82480" y="28208"/>
                      <a:pt x="82570" y="29803"/>
                    </a:cubicBezTo>
                    <a:cubicBezTo>
                      <a:pt x="81320" y="28500"/>
                      <a:pt x="79561" y="27661"/>
                      <a:pt x="77692" y="27661"/>
                    </a:cubicBezTo>
                    <a:cubicBezTo>
                      <a:pt x="77672" y="27661"/>
                      <a:pt x="77653" y="27661"/>
                      <a:pt x="77633" y="27662"/>
                    </a:cubicBezTo>
                    <a:cubicBezTo>
                      <a:pt x="78970" y="26214"/>
                      <a:pt x="80844" y="25411"/>
                      <a:pt x="82779" y="25411"/>
                    </a:cubicBezTo>
                    <a:close/>
                    <a:moveTo>
                      <a:pt x="59128" y="25506"/>
                    </a:moveTo>
                    <a:cubicBezTo>
                      <a:pt x="59557" y="25506"/>
                      <a:pt x="59990" y="25546"/>
                      <a:pt x="60420" y="25628"/>
                    </a:cubicBezTo>
                    <a:cubicBezTo>
                      <a:pt x="59434" y="26801"/>
                      <a:pt x="58852" y="28307"/>
                      <a:pt x="58932" y="29893"/>
                    </a:cubicBezTo>
                    <a:cubicBezTo>
                      <a:pt x="57697" y="28596"/>
                      <a:pt x="55941" y="27760"/>
                      <a:pt x="54083" y="27760"/>
                    </a:cubicBezTo>
                    <a:cubicBezTo>
                      <a:pt x="54054" y="27760"/>
                      <a:pt x="54024" y="27760"/>
                      <a:pt x="53995" y="27760"/>
                    </a:cubicBezTo>
                    <a:cubicBezTo>
                      <a:pt x="53975" y="27760"/>
                      <a:pt x="53955" y="27760"/>
                      <a:pt x="53935" y="27760"/>
                    </a:cubicBezTo>
                    <a:cubicBezTo>
                      <a:pt x="52067" y="27760"/>
                      <a:pt x="50308" y="28589"/>
                      <a:pt x="49058" y="29893"/>
                    </a:cubicBezTo>
                    <a:cubicBezTo>
                      <a:pt x="49138" y="28307"/>
                      <a:pt x="48565" y="26801"/>
                      <a:pt x="47561" y="25619"/>
                    </a:cubicBezTo>
                    <a:lnTo>
                      <a:pt x="47561" y="25619"/>
                    </a:lnTo>
                    <a:lnTo>
                      <a:pt x="47570" y="25628"/>
                    </a:lnTo>
                    <a:cubicBezTo>
                      <a:pt x="48002" y="25546"/>
                      <a:pt x="48436" y="25506"/>
                      <a:pt x="48867" y="25506"/>
                    </a:cubicBezTo>
                    <a:cubicBezTo>
                      <a:pt x="50796" y="25506"/>
                      <a:pt x="52663" y="26308"/>
                      <a:pt x="54004" y="27751"/>
                    </a:cubicBezTo>
                    <a:cubicBezTo>
                      <a:pt x="55337" y="26308"/>
                      <a:pt x="57203" y="25506"/>
                      <a:pt x="59128" y="25506"/>
                    </a:cubicBezTo>
                    <a:close/>
                    <a:moveTo>
                      <a:pt x="25327" y="25613"/>
                    </a:moveTo>
                    <a:cubicBezTo>
                      <a:pt x="27257" y="25613"/>
                      <a:pt x="29124" y="26416"/>
                      <a:pt x="30465" y="27859"/>
                    </a:cubicBezTo>
                    <a:lnTo>
                      <a:pt x="30465" y="27859"/>
                    </a:lnTo>
                    <a:cubicBezTo>
                      <a:pt x="30462" y="27859"/>
                      <a:pt x="30459" y="27859"/>
                      <a:pt x="30456" y="27859"/>
                    </a:cubicBezTo>
                    <a:cubicBezTo>
                      <a:pt x="30436" y="27859"/>
                      <a:pt x="30416" y="27858"/>
                      <a:pt x="30397" y="27858"/>
                    </a:cubicBezTo>
                    <a:cubicBezTo>
                      <a:pt x="28528" y="27858"/>
                      <a:pt x="26769" y="28697"/>
                      <a:pt x="25519" y="30000"/>
                    </a:cubicBezTo>
                    <a:cubicBezTo>
                      <a:pt x="25608" y="28414"/>
                      <a:pt x="25026" y="26909"/>
                      <a:pt x="24031" y="25735"/>
                    </a:cubicBezTo>
                    <a:cubicBezTo>
                      <a:pt x="24463" y="25653"/>
                      <a:pt x="24897" y="25613"/>
                      <a:pt x="25327" y="25613"/>
                    </a:cubicBezTo>
                    <a:close/>
                    <a:moveTo>
                      <a:pt x="106136" y="30070"/>
                    </a:moveTo>
                    <a:cubicBezTo>
                      <a:pt x="106135" y="30070"/>
                      <a:pt x="106135" y="30070"/>
                      <a:pt x="106134" y="30070"/>
                    </a:cubicBezTo>
                    <a:lnTo>
                      <a:pt x="106134" y="30070"/>
                    </a:lnTo>
                    <a:lnTo>
                      <a:pt x="106136" y="30072"/>
                    </a:lnTo>
                    <a:cubicBezTo>
                      <a:pt x="106136" y="30071"/>
                      <a:pt x="106136" y="30071"/>
                      <a:pt x="106136" y="30070"/>
                    </a:cubicBezTo>
                    <a:close/>
                    <a:moveTo>
                      <a:pt x="70806" y="20910"/>
                    </a:moveTo>
                    <a:cubicBezTo>
                      <a:pt x="71297" y="20910"/>
                      <a:pt x="71792" y="20961"/>
                      <a:pt x="72283" y="21067"/>
                    </a:cubicBezTo>
                    <a:cubicBezTo>
                      <a:pt x="71289" y="22321"/>
                      <a:pt x="70742" y="23907"/>
                      <a:pt x="70939" y="25574"/>
                    </a:cubicBezTo>
                    <a:cubicBezTo>
                      <a:pt x="71449" y="25460"/>
                      <a:pt x="71962" y="25404"/>
                      <a:pt x="72472" y="25404"/>
                    </a:cubicBezTo>
                    <a:cubicBezTo>
                      <a:pt x="74409" y="25404"/>
                      <a:pt x="76285" y="26207"/>
                      <a:pt x="77633" y="27662"/>
                    </a:cubicBezTo>
                    <a:cubicBezTo>
                      <a:pt x="77615" y="27661"/>
                      <a:pt x="77597" y="27661"/>
                      <a:pt x="77578" y="27661"/>
                    </a:cubicBezTo>
                    <a:cubicBezTo>
                      <a:pt x="75520" y="27661"/>
                      <a:pt x="73598" y="28670"/>
                      <a:pt x="72346" y="30197"/>
                    </a:cubicBezTo>
                    <a:cubicBezTo>
                      <a:pt x="72748" y="26467"/>
                      <a:pt x="69425" y="23154"/>
                      <a:pt x="65707" y="23154"/>
                    </a:cubicBezTo>
                    <a:cubicBezTo>
                      <a:pt x="65692" y="23154"/>
                      <a:pt x="65677" y="23154"/>
                      <a:pt x="65662" y="23154"/>
                    </a:cubicBezTo>
                    <a:cubicBezTo>
                      <a:pt x="67004" y="21705"/>
                      <a:pt x="68876" y="20910"/>
                      <a:pt x="70806" y="20910"/>
                    </a:cubicBezTo>
                    <a:close/>
                    <a:moveTo>
                      <a:pt x="112818" y="23450"/>
                    </a:moveTo>
                    <a:cubicBezTo>
                      <a:pt x="115995" y="23450"/>
                      <a:pt x="119174" y="25529"/>
                      <a:pt x="119218" y="29687"/>
                    </a:cubicBezTo>
                    <a:cubicBezTo>
                      <a:pt x="118738" y="29582"/>
                      <a:pt x="118254" y="29531"/>
                      <a:pt x="117774" y="29531"/>
                    </a:cubicBezTo>
                    <a:cubicBezTo>
                      <a:pt x="115916" y="29531"/>
                      <a:pt x="114117" y="30298"/>
                      <a:pt x="112821" y="31694"/>
                    </a:cubicBezTo>
                    <a:cubicBezTo>
                      <a:pt x="111548" y="30314"/>
                      <a:pt x="109756" y="29534"/>
                      <a:pt x="107874" y="29534"/>
                    </a:cubicBezTo>
                    <a:cubicBezTo>
                      <a:pt x="107391" y="29534"/>
                      <a:pt x="106907" y="29588"/>
                      <a:pt x="106432" y="29687"/>
                    </a:cubicBezTo>
                    <a:cubicBezTo>
                      <a:pt x="106468" y="25529"/>
                      <a:pt x="109642" y="23450"/>
                      <a:pt x="112818" y="23450"/>
                    </a:cubicBezTo>
                    <a:close/>
                    <a:moveTo>
                      <a:pt x="136132" y="23450"/>
                    </a:moveTo>
                    <a:cubicBezTo>
                      <a:pt x="139308" y="23450"/>
                      <a:pt x="142484" y="25529"/>
                      <a:pt x="142525" y="29687"/>
                    </a:cubicBezTo>
                    <a:cubicBezTo>
                      <a:pt x="142051" y="29585"/>
                      <a:pt x="141574" y="29535"/>
                      <a:pt x="141100" y="29535"/>
                    </a:cubicBezTo>
                    <a:cubicBezTo>
                      <a:pt x="139242" y="29535"/>
                      <a:pt x="137437" y="30301"/>
                      <a:pt x="136145" y="31694"/>
                    </a:cubicBezTo>
                    <a:cubicBezTo>
                      <a:pt x="134863" y="30314"/>
                      <a:pt x="133071" y="29534"/>
                      <a:pt x="131190" y="29534"/>
                    </a:cubicBezTo>
                    <a:cubicBezTo>
                      <a:pt x="130706" y="29534"/>
                      <a:pt x="130222" y="29588"/>
                      <a:pt x="129747" y="29687"/>
                    </a:cubicBezTo>
                    <a:cubicBezTo>
                      <a:pt x="129783" y="25529"/>
                      <a:pt x="132957" y="23450"/>
                      <a:pt x="136132" y="23450"/>
                    </a:cubicBezTo>
                    <a:close/>
                    <a:moveTo>
                      <a:pt x="89290" y="23558"/>
                    </a:moveTo>
                    <a:cubicBezTo>
                      <a:pt x="92466" y="23558"/>
                      <a:pt x="95642" y="25636"/>
                      <a:pt x="95679" y="29792"/>
                    </a:cubicBezTo>
                    <a:lnTo>
                      <a:pt x="95679" y="29792"/>
                    </a:lnTo>
                    <a:cubicBezTo>
                      <a:pt x="95202" y="29689"/>
                      <a:pt x="94721" y="29638"/>
                      <a:pt x="94245" y="29638"/>
                    </a:cubicBezTo>
                    <a:cubicBezTo>
                      <a:pt x="92389" y="29638"/>
                      <a:pt x="90595" y="30406"/>
                      <a:pt x="89299" y="31801"/>
                    </a:cubicBezTo>
                    <a:cubicBezTo>
                      <a:pt x="88025" y="30429"/>
                      <a:pt x="86246" y="29642"/>
                      <a:pt x="84376" y="29642"/>
                    </a:cubicBezTo>
                    <a:cubicBezTo>
                      <a:pt x="84365" y="29642"/>
                      <a:pt x="84355" y="29642"/>
                      <a:pt x="84344" y="29642"/>
                    </a:cubicBezTo>
                    <a:cubicBezTo>
                      <a:pt x="83860" y="29642"/>
                      <a:pt x="83376" y="29687"/>
                      <a:pt x="82902" y="29794"/>
                    </a:cubicBezTo>
                    <a:cubicBezTo>
                      <a:pt x="82937" y="25637"/>
                      <a:pt x="86114" y="23558"/>
                      <a:pt x="89290" y="23558"/>
                    </a:cubicBezTo>
                    <a:close/>
                    <a:moveTo>
                      <a:pt x="42335" y="23651"/>
                    </a:moveTo>
                    <a:cubicBezTo>
                      <a:pt x="45511" y="23651"/>
                      <a:pt x="48686" y="25727"/>
                      <a:pt x="48726" y="29884"/>
                    </a:cubicBezTo>
                    <a:cubicBezTo>
                      <a:pt x="48251" y="29782"/>
                      <a:pt x="47772" y="29732"/>
                      <a:pt x="47298" y="29732"/>
                    </a:cubicBezTo>
                    <a:cubicBezTo>
                      <a:pt x="45434" y="29732"/>
                      <a:pt x="43630" y="30499"/>
                      <a:pt x="42337" y="31891"/>
                    </a:cubicBezTo>
                    <a:cubicBezTo>
                      <a:pt x="41056" y="30511"/>
                      <a:pt x="39264" y="29731"/>
                      <a:pt x="37382" y="29731"/>
                    </a:cubicBezTo>
                    <a:cubicBezTo>
                      <a:pt x="36898" y="29731"/>
                      <a:pt x="36415" y="29785"/>
                      <a:pt x="35940" y="29884"/>
                    </a:cubicBezTo>
                    <a:cubicBezTo>
                      <a:pt x="35980" y="25729"/>
                      <a:pt x="39158" y="23651"/>
                      <a:pt x="42335" y="23651"/>
                    </a:cubicBezTo>
                    <a:close/>
                    <a:moveTo>
                      <a:pt x="65651" y="23651"/>
                    </a:moveTo>
                    <a:cubicBezTo>
                      <a:pt x="68826" y="23651"/>
                      <a:pt x="72001" y="25727"/>
                      <a:pt x="72041" y="29884"/>
                    </a:cubicBezTo>
                    <a:cubicBezTo>
                      <a:pt x="71568" y="29782"/>
                      <a:pt x="71091" y="29732"/>
                      <a:pt x="70617" y="29732"/>
                    </a:cubicBezTo>
                    <a:cubicBezTo>
                      <a:pt x="68758" y="29732"/>
                      <a:pt x="66952" y="30499"/>
                      <a:pt x="65653" y="31891"/>
                    </a:cubicBezTo>
                    <a:cubicBezTo>
                      <a:pt x="64371" y="30511"/>
                      <a:pt x="62579" y="29731"/>
                      <a:pt x="60697" y="29731"/>
                    </a:cubicBezTo>
                    <a:cubicBezTo>
                      <a:pt x="60214" y="29731"/>
                      <a:pt x="59730" y="29785"/>
                      <a:pt x="59255" y="29884"/>
                    </a:cubicBezTo>
                    <a:cubicBezTo>
                      <a:pt x="59295" y="25729"/>
                      <a:pt x="62473" y="23651"/>
                      <a:pt x="65651" y="23651"/>
                    </a:cubicBezTo>
                    <a:close/>
                    <a:moveTo>
                      <a:pt x="18808" y="23757"/>
                    </a:moveTo>
                    <a:cubicBezTo>
                      <a:pt x="21978" y="23757"/>
                      <a:pt x="25149" y="25829"/>
                      <a:pt x="25196" y="29978"/>
                    </a:cubicBezTo>
                    <a:lnTo>
                      <a:pt x="25196" y="29978"/>
                    </a:lnTo>
                    <a:cubicBezTo>
                      <a:pt x="24721" y="29876"/>
                      <a:pt x="24243" y="29826"/>
                      <a:pt x="23769" y="29826"/>
                    </a:cubicBezTo>
                    <a:cubicBezTo>
                      <a:pt x="21911" y="29826"/>
                      <a:pt x="20114" y="30592"/>
                      <a:pt x="18825" y="31981"/>
                    </a:cubicBezTo>
                    <a:cubicBezTo>
                      <a:pt x="17544" y="30610"/>
                      <a:pt x="15752" y="29821"/>
                      <a:pt x="13870" y="29821"/>
                    </a:cubicBezTo>
                    <a:cubicBezTo>
                      <a:pt x="13386" y="29830"/>
                      <a:pt x="12902" y="29875"/>
                      <a:pt x="12427" y="29982"/>
                    </a:cubicBezTo>
                    <a:cubicBezTo>
                      <a:pt x="12463" y="25834"/>
                      <a:pt x="15635" y="23757"/>
                      <a:pt x="18808" y="23757"/>
                    </a:cubicBezTo>
                    <a:close/>
                    <a:moveTo>
                      <a:pt x="117967" y="29909"/>
                    </a:moveTo>
                    <a:cubicBezTo>
                      <a:pt x="118392" y="29909"/>
                      <a:pt x="118820" y="29948"/>
                      <a:pt x="119245" y="30027"/>
                    </a:cubicBezTo>
                    <a:cubicBezTo>
                      <a:pt x="118253" y="31208"/>
                      <a:pt x="117671" y="32700"/>
                      <a:pt x="117757" y="34292"/>
                    </a:cubicBezTo>
                    <a:lnTo>
                      <a:pt x="117757" y="34292"/>
                    </a:lnTo>
                    <a:cubicBezTo>
                      <a:pt x="116507" y="32989"/>
                      <a:pt x="114740" y="32159"/>
                      <a:pt x="112880" y="32159"/>
                    </a:cubicBezTo>
                    <a:cubicBezTo>
                      <a:pt x="112860" y="32159"/>
                      <a:pt x="112840" y="32160"/>
                      <a:pt x="112821" y="32160"/>
                    </a:cubicBezTo>
                    <a:cubicBezTo>
                      <a:pt x="114158" y="30712"/>
                      <a:pt x="116031" y="29909"/>
                      <a:pt x="117967" y="29909"/>
                    </a:cubicBezTo>
                    <a:close/>
                    <a:moveTo>
                      <a:pt x="84144" y="30017"/>
                    </a:moveTo>
                    <a:cubicBezTo>
                      <a:pt x="86080" y="30017"/>
                      <a:pt x="87953" y="30820"/>
                      <a:pt x="89290" y="32267"/>
                    </a:cubicBezTo>
                    <a:cubicBezTo>
                      <a:pt x="89271" y="32267"/>
                      <a:pt x="89251" y="32267"/>
                      <a:pt x="89231" y="32267"/>
                    </a:cubicBezTo>
                    <a:cubicBezTo>
                      <a:pt x="87362" y="32267"/>
                      <a:pt x="85595" y="33105"/>
                      <a:pt x="84353" y="34409"/>
                    </a:cubicBezTo>
                    <a:cubicBezTo>
                      <a:pt x="84443" y="32814"/>
                      <a:pt x="83851" y="31317"/>
                      <a:pt x="82866" y="30135"/>
                    </a:cubicBezTo>
                    <a:cubicBezTo>
                      <a:pt x="83291" y="30056"/>
                      <a:pt x="83719" y="30017"/>
                      <a:pt x="84144" y="30017"/>
                    </a:cubicBezTo>
                    <a:close/>
                    <a:moveTo>
                      <a:pt x="94437" y="30017"/>
                    </a:moveTo>
                    <a:cubicBezTo>
                      <a:pt x="94862" y="30017"/>
                      <a:pt x="95289" y="30056"/>
                      <a:pt x="95715" y="30135"/>
                    </a:cubicBezTo>
                    <a:cubicBezTo>
                      <a:pt x="94729" y="31317"/>
                      <a:pt x="94138" y="32814"/>
                      <a:pt x="94228" y="34409"/>
                    </a:cubicBezTo>
                    <a:cubicBezTo>
                      <a:pt x="92977" y="33105"/>
                      <a:pt x="91218" y="32267"/>
                      <a:pt x="89350" y="32267"/>
                    </a:cubicBezTo>
                    <a:cubicBezTo>
                      <a:pt x="89333" y="32267"/>
                      <a:pt x="89316" y="32267"/>
                      <a:pt x="89299" y="32267"/>
                    </a:cubicBezTo>
                    <a:lnTo>
                      <a:pt x="89299" y="32267"/>
                    </a:lnTo>
                    <a:cubicBezTo>
                      <a:pt x="90637" y="30820"/>
                      <a:pt x="92504" y="30017"/>
                      <a:pt x="94437" y="30017"/>
                    </a:cubicBezTo>
                    <a:close/>
                    <a:moveTo>
                      <a:pt x="47484" y="30107"/>
                    </a:moveTo>
                    <a:cubicBezTo>
                      <a:pt x="47908" y="30107"/>
                      <a:pt x="48336" y="30145"/>
                      <a:pt x="48762" y="30224"/>
                    </a:cubicBezTo>
                    <a:cubicBezTo>
                      <a:pt x="47767" y="31407"/>
                      <a:pt x="47185" y="32912"/>
                      <a:pt x="47275" y="34498"/>
                    </a:cubicBezTo>
                    <a:cubicBezTo>
                      <a:pt x="46024" y="33195"/>
                      <a:pt x="44256" y="32357"/>
                      <a:pt x="42396" y="32357"/>
                    </a:cubicBezTo>
                    <a:cubicBezTo>
                      <a:pt x="42377" y="32357"/>
                      <a:pt x="42357" y="32357"/>
                      <a:pt x="42337" y="32357"/>
                    </a:cubicBezTo>
                    <a:cubicBezTo>
                      <a:pt x="43675" y="30909"/>
                      <a:pt x="45548" y="30107"/>
                      <a:pt x="47484" y="30107"/>
                    </a:cubicBezTo>
                    <a:close/>
                    <a:moveTo>
                      <a:pt x="60497" y="30107"/>
                    </a:moveTo>
                    <a:cubicBezTo>
                      <a:pt x="62433" y="30107"/>
                      <a:pt x="64308" y="30911"/>
                      <a:pt x="65653" y="32366"/>
                    </a:cubicBezTo>
                    <a:lnTo>
                      <a:pt x="65653" y="32366"/>
                    </a:lnTo>
                    <a:cubicBezTo>
                      <a:pt x="65650" y="32366"/>
                      <a:pt x="65647" y="32366"/>
                      <a:pt x="65644" y="32366"/>
                    </a:cubicBezTo>
                    <a:cubicBezTo>
                      <a:pt x="65624" y="32366"/>
                      <a:pt x="65604" y="32366"/>
                      <a:pt x="65584" y="32366"/>
                    </a:cubicBezTo>
                    <a:cubicBezTo>
                      <a:pt x="63715" y="32366"/>
                      <a:pt x="61957" y="33195"/>
                      <a:pt x="60706" y="34498"/>
                    </a:cubicBezTo>
                    <a:cubicBezTo>
                      <a:pt x="60796" y="32912"/>
                      <a:pt x="60214" y="31407"/>
                      <a:pt x="59219" y="30224"/>
                    </a:cubicBezTo>
                    <a:cubicBezTo>
                      <a:pt x="59644" y="30145"/>
                      <a:pt x="60072" y="30107"/>
                      <a:pt x="60497" y="30107"/>
                    </a:cubicBezTo>
                    <a:close/>
                    <a:moveTo>
                      <a:pt x="106093" y="25399"/>
                    </a:moveTo>
                    <a:cubicBezTo>
                      <a:pt x="106554" y="25399"/>
                      <a:pt x="107019" y="25445"/>
                      <a:pt x="107480" y="25538"/>
                    </a:cubicBezTo>
                    <a:cubicBezTo>
                      <a:pt x="106477" y="26801"/>
                      <a:pt x="105930" y="28395"/>
                      <a:pt x="106136" y="30070"/>
                    </a:cubicBezTo>
                    <a:lnTo>
                      <a:pt x="106136" y="30070"/>
                    </a:lnTo>
                    <a:cubicBezTo>
                      <a:pt x="106645" y="29957"/>
                      <a:pt x="107158" y="29902"/>
                      <a:pt x="107667" y="29902"/>
                    </a:cubicBezTo>
                    <a:cubicBezTo>
                      <a:pt x="109601" y="29902"/>
                      <a:pt x="111474" y="30700"/>
                      <a:pt x="112821" y="32160"/>
                    </a:cubicBezTo>
                    <a:cubicBezTo>
                      <a:pt x="112802" y="32160"/>
                      <a:pt x="112783" y="32160"/>
                      <a:pt x="112764" y="32160"/>
                    </a:cubicBezTo>
                    <a:cubicBezTo>
                      <a:pt x="110778" y="32160"/>
                      <a:pt x="108911" y="33096"/>
                      <a:pt x="107659" y="34543"/>
                    </a:cubicBezTo>
                    <a:cubicBezTo>
                      <a:pt x="107785" y="32877"/>
                      <a:pt x="107175" y="31300"/>
                      <a:pt x="106127" y="30072"/>
                    </a:cubicBezTo>
                    <a:cubicBezTo>
                      <a:pt x="106130" y="30071"/>
                      <a:pt x="106132" y="30071"/>
                      <a:pt x="106134" y="30070"/>
                    </a:cubicBezTo>
                    <a:lnTo>
                      <a:pt x="106134" y="30070"/>
                    </a:lnTo>
                    <a:lnTo>
                      <a:pt x="106127" y="30063"/>
                    </a:lnTo>
                    <a:cubicBezTo>
                      <a:pt x="104875" y="28607"/>
                      <a:pt x="102990" y="27652"/>
                      <a:pt x="100995" y="27652"/>
                    </a:cubicBezTo>
                    <a:cubicBezTo>
                      <a:pt x="100979" y="27652"/>
                      <a:pt x="100964" y="27652"/>
                      <a:pt x="100948" y="27653"/>
                    </a:cubicBezTo>
                    <a:lnTo>
                      <a:pt x="100948" y="27653"/>
                    </a:lnTo>
                    <a:cubicBezTo>
                      <a:pt x="102286" y="26199"/>
                      <a:pt x="104161" y="25399"/>
                      <a:pt x="106093" y="25399"/>
                    </a:cubicBezTo>
                    <a:close/>
                    <a:moveTo>
                      <a:pt x="13651" y="30209"/>
                    </a:moveTo>
                    <a:cubicBezTo>
                      <a:pt x="15587" y="30209"/>
                      <a:pt x="17458" y="31009"/>
                      <a:pt x="18799" y="32455"/>
                    </a:cubicBezTo>
                    <a:lnTo>
                      <a:pt x="18799" y="32455"/>
                    </a:lnTo>
                    <a:cubicBezTo>
                      <a:pt x="18788" y="32455"/>
                      <a:pt x="18777" y="32455"/>
                      <a:pt x="18766" y="32455"/>
                    </a:cubicBezTo>
                    <a:cubicBezTo>
                      <a:pt x="16897" y="32455"/>
                      <a:pt x="15129" y="33294"/>
                      <a:pt x="13888" y="34597"/>
                    </a:cubicBezTo>
                    <a:cubicBezTo>
                      <a:pt x="13968" y="33002"/>
                      <a:pt x="13386" y="31497"/>
                      <a:pt x="12391" y="30323"/>
                    </a:cubicBezTo>
                    <a:cubicBezTo>
                      <a:pt x="12811" y="30247"/>
                      <a:pt x="13233" y="30209"/>
                      <a:pt x="13651" y="30209"/>
                    </a:cubicBezTo>
                    <a:close/>
                    <a:moveTo>
                      <a:pt x="23971" y="30205"/>
                    </a:moveTo>
                    <a:cubicBezTo>
                      <a:pt x="24396" y="30205"/>
                      <a:pt x="24824" y="30244"/>
                      <a:pt x="25250" y="30323"/>
                    </a:cubicBezTo>
                    <a:cubicBezTo>
                      <a:pt x="24255" y="31497"/>
                      <a:pt x="23673" y="33002"/>
                      <a:pt x="23753" y="34597"/>
                    </a:cubicBezTo>
                    <a:cubicBezTo>
                      <a:pt x="22512" y="33294"/>
                      <a:pt x="20744" y="32455"/>
                      <a:pt x="18884" y="32455"/>
                    </a:cubicBezTo>
                    <a:cubicBezTo>
                      <a:pt x="18864" y="32455"/>
                      <a:pt x="18845" y="32455"/>
                      <a:pt x="18825" y="32455"/>
                    </a:cubicBezTo>
                    <a:cubicBezTo>
                      <a:pt x="20162" y="31008"/>
                      <a:pt x="22036" y="30205"/>
                      <a:pt x="23971" y="30205"/>
                    </a:cubicBezTo>
                    <a:close/>
                    <a:moveTo>
                      <a:pt x="35606" y="25605"/>
                    </a:moveTo>
                    <a:cubicBezTo>
                      <a:pt x="36068" y="25605"/>
                      <a:pt x="36534" y="25651"/>
                      <a:pt x="36997" y="25744"/>
                    </a:cubicBezTo>
                    <a:cubicBezTo>
                      <a:pt x="35993" y="26999"/>
                      <a:pt x="35438" y="28593"/>
                      <a:pt x="35644" y="30269"/>
                    </a:cubicBezTo>
                    <a:cubicBezTo>
                      <a:pt x="36150" y="30158"/>
                      <a:pt x="36661" y="30103"/>
                      <a:pt x="37168" y="30103"/>
                    </a:cubicBezTo>
                    <a:cubicBezTo>
                      <a:pt x="39104" y="30103"/>
                      <a:pt x="40980" y="30899"/>
                      <a:pt x="42329" y="32357"/>
                    </a:cubicBezTo>
                    <a:lnTo>
                      <a:pt x="42329" y="32357"/>
                    </a:lnTo>
                    <a:cubicBezTo>
                      <a:pt x="42313" y="32357"/>
                      <a:pt x="42297" y="32357"/>
                      <a:pt x="42282" y="32357"/>
                    </a:cubicBezTo>
                    <a:cubicBezTo>
                      <a:pt x="40295" y="32357"/>
                      <a:pt x="38428" y="33302"/>
                      <a:pt x="37176" y="34749"/>
                    </a:cubicBezTo>
                    <a:cubicBezTo>
                      <a:pt x="37302" y="33074"/>
                      <a:pt x="36692" y="31497"/>
                      <a:pt x="35644" y="30269"/>
                    </a:cubicBezTo>
                    <a:cubicBezTo>
                      <a:pt x="34392" y="28813"/>
                      <a:pt x="32507" y="27858"/>
                      <a:pt x="30511" y="27858"/>
                    </a:cubicBezTo>
                    <a:cubicBezTo>
                      <a:pt x="30496" y="27858"/>
                      <a:pt x="30480" y="27859"/>
                      <a:pt x="30465" y="27859"/>
                    </a:cubicBezTo>
                    <a:lnTo>
                      <a:pt x="30465" y="27859"/>
                    </a:lnTo>
                    <a:cubicBezTo>
                      <a:pt x="31803" y="26405"/>
                      <a:pt x="33672" y="25605"/>
                      <a:pt x="35606" y="25605"/>
                    </a:cubicBezTo>
                    <a:close/>
                    <a:moveTo>
                      <a:pt x="124475" y="28056"/>
                    </a:moveTo>
                    <a:cubicBezTo>
                      <a:pt x="127650" y="28056"/>
                      <a:pt x="130827" y="30135"/>
                      <a:pt x="130867" y="34292"/>
                    </a:cubicBezTo>
                    <a:cubicBezTo>
                      <a:pt x="130389" y="34187"/>
                      <a:pt x="129906" y="34136"/>
                      <a:pt x="129427" y="34136"/>
                    </a:cubicBezTo>
                    <a:cubicBezTo>
                      <a:pt x="127574" y="34136"/>
                      <a:pt x="125776" y="34904"/>
                      <a:pt x="124487" y="36299"/>
                    </a:cubicBezTo>
                    <a:cubicBezTo>
                      <a:pt x="123213" y="34927"/>
                      <a:pt x="121434" y="34140"/>
                      <a:pt x="119564" y="34140"/>
                    </a:cubicBezTo>
                    <a:cubicBezTo>
                      <a:pt x="119553" y="34140"/>
                      <a:pt x="119543" y="34140"/>
                      <a:pt x="119532" y="34140"/>
                    </a:cubicBezTo>
                    <a:cubicBezTo>
                      <a:pt x="119048" y="34140"/>
                      <a:pt x="118564" y="34185"/>
                      <a:pt x="118089" y="34292"/>
                    </a:cubicBezTo>
                    <a:cubicBezTo>
                      <a:pt x="118125" y="30135"/>
                      <a:pt x="121299" y="28056"/>
                      <a:pt x="124475" y="28056"/>
                    </a:cubicBezTo>
                    <a:close/>
                    <a:moveTo>
                      <a:pt x="100943" y="28163"/>
                    </a:moveTo>
                    <a:cubicBezTo>
                      <a:pt x="104120" y="28163"/>
                      <a:pt x="107296" y="30242"/>
                      <a:pt x="107337" y="34400"/>
                    </a:cubicBezTo>
                    <a:cubicBezTo>
                      <a:pt x="106858" y="34295"/>
                      <a:pt x="106375" y="34244"/>
                      <a:pt x="105896" y="34244"/>
                    </a:cubicBezTo>
                    <a:cubicBezTo>
                      <a:pt x="104045" y="34244"/>
                      <a:pt x="102248" y="35008"/>
                      <a:pt x="100952" y="36393"/>
                    </a:cubicBezTo>
                    <a:lnTo>
                      <a:pt x="100952" y="36393"/>
                    </a:lnTo>
                    <a:cubicBezTo>
                      <a:pt x="99679" y="35024"/>
                      <a:pt x="97893" y="34247"/>
                      <a:pt x="96025" y="34247"/>
                    </a:cubicBezTo>
                    <a:cubicBezTo>
                      <a:pt x="96014" y="34247"/>
                      <a:pt x="96004" y="34247"/>
                      <a:pt x="95993" y="34248"/>
                    </a:cubicBezTo>
                    <a:cubicBezTo>
                      <a:pt x="95509" y="34248"/>
                      <a:pt x="95025" y="34292"/>
                      <a:pt x="94550" y="34400"/>
                    </a:cubicBezTo>
                    <a:cubicBezTo>
                      <a:pt x="94590" y="30242"/>
                      <a:pt x="97767" y="28163"/>
                      <a:pt x="100943" y="28163"/>
                    </a:cubicBezTo>
                    <a:close/>
                    <a:moveTo>
                      <a:pt x="77631" y="28160"/>
                    </a:moveTo>
                    <a:cubicBezTo>
                      <a:pt x="80803" y="28160"/>
                      <a:pt x="83975" y="30235"/>
                      <a:pt x="84021" y="34387"/>
                    </a:cubicBezTo>
                    <a:lnTo>
                      <a:pt x="84021" y="34387"/>
                    </a:lnTo>
                    <a:cubicBezTo>
                      <a:pt x="83552" y="34288"/>
                      <a:pt x="83080" y="34239"/>
                      <a:pt x="82612" y="34239"/>
                    </a:cubicBezTo>
                    <a:cubicBezTo>
                      <a:pt x="80751" y="34239"/>
                      <a:pt x="78950" y="35006"/>
                      <a:pt x="77651" y="36398"/>
                    </a:cubicBezTo>
                    <a:cubicBezTo>
                      <a:pt x="76377" y="35026"/>
                      <a:pt x="74589" y="34247"/>
                      <a:pt x="72710" y="34247"/>
                    </a:cubicBezTo>
                    <a:cubicBezTo>
                      <a:pt x="72699" y="34247"/>
                      <a:pt x="72688" y="34247"/>
                      <a:pt x="72678" y="34248"/>
                    </a:cubicBezTo>
                    <a:cubicBezTo>
                      <a:pt x="72194" y="34248"/>
                      <a:pt x="71710" y="34292"/>
                      <a:pt x="71235" y="34400"/>
                    </a:cubicBezTo>
                    <a:cubicBezTo>
                      <a:pt x="71275" y="30241"/>
                      <a:pt x="74454" y="28160"/>
                      <a:pt x="77631" y="28160"/>
                    </a:cubicBezTo>
                    <a:close/>
                    <a:moveTo>
                      <a:pt x="53992" y="28260"/>
                    </a:moveTo>
                    <a:cubicBezTo>
                      <a:pt x="57167" y="28260"/>
                      <a:pt x="60343" y="30336"/>
                      <a:pt x="60384" y="34488"/>
                    </a:cubicBezTo>
                    <a:lnTo>
                      <a:pt x="60384" y="34488"/>
                    </a:lnTo>
                    <a:cubicBezTo>
                      <a:pt x="59912" y="34387"/>
                      <a:pt x="59436" y="34338"/>
                      <a:pt x="58965" y="34338"/>
                    </a:cubicBezTo>
                    <a:cubicBezTo>
                      <a:pt x="57104" y="34338"/>
                      <a:pt x="55304" y="35104"/>
                      <a:pt x="54004" y="36497"/>
                    </a:cubicBezTo>
                    <a:cubicBezTo>
                      <a:pt x="52723" y="35117"/>
                      <a:pt x="50931" y="34337"/>
                      <a:pt x="49049" y="34337"/>
                    </a:cubicBezTo>
                    <a:cubicBezTo>
                      <a:pt x="48565" y="34337"/>
                      <a:pt x="48081" y="34391"/>
                      <a:pt x="47606" y="34489"/>
                    </a:cubicBezTo>
                    <a:cubicBezTo>
                      <a:pt x="47642" y="30336"/>
                      <a:pt x="50816" y="28260"/>
                      <a:pt x="53992" y="28260"/>
                    </a:cubicBezTo>
                    <a:close/>
                    <a:moveTo>
                      <a:pt x="7166" y="28348"/>
                    </a:moveTo>
                    <a:cubicBezTo>
                      <a:pt x="10341" y="28348"/>
                      <a:pt x="13516" y="30427"/>
                      <a:pt x="13556" y="34588"/>
                    </a:cubicBezTo>
                    <a:cubicBezTo>
                      <a:pt x="13083" y="34486"/>
                      <a:pt x="12605" y="34436"/>
                      <a:pt x="12131" y="34436"/>
                    </a:cubicBezTo>
                    <a:cubicBezTo>
                      <a:pt x="10273" y="34436"/>
                      <a:pt x="8469" y="35201"/>
                      <a:pt x="7176" y="36586"/>
                    </a:cubicBezTo>
                    <a:cubicBezTo>
                      <a:pt x="5893" y="35223"/>
                      <a:pt x="4106" y="34445"/>
                      <a:pt x="2227" y="34445"/>
                    </a:cubicBezTo>
                    <a:cubicBezTo>
                      <a:pt x="2216" y="34445"/>
                      <a:pt x="2205" y="34445"/>
                      <a:pt x="2194" y="34445"/>
                    </a:cubicBezTo>
                    <a:lnTo>
                      <a:pt x="2212" y="34427"/>
                    </a:lnTo>
                    <a:cubicBezTo>
                      <a:pt x="1728" y="34427"/>
                      <a:pt x="1245" y="34481"/>
                      <a:pt x="770" y="34588"/>
                    </a:cubicBezTo>
                    <a:cubicBezTo>
                      <a:pt x="810" y="30429"/>
                      <a:pt x="3988" y="28348"/>
                      <a:pt x="7166" y="28348"/>
                    </a:cubicBezTo>
                    <a:close/>
                    <a:moveTo>
                      <a:pt x="30465" y="28364"/>
                    </a:moveTo>
                    <a:cubicBezTo>
                      <a:pt x="33638" y="28364"/>
                      <a:pt x="36811" y="30439"/>
                      <a:pt x="36854" y="34593"/>
                    </a:cubicBezTo>
                    <a:lnTo>
                      <a:pt x="36854" y="34593"/>
                    </a:lnTo>
                    <a:cubicBezTo>
                      <a:pt x="36384" y="34494"/>
                      <a:pt x="35912" y="34445"/>
                      <a:pt x="35443" y="34445"/>
                    </a:cubicBezTo>
                    <a:cubicBezTo>
                      <a:pt x="33580" y="34445"/>
                      <a:pt x="31775" y="35212"/>
                      <a:pt x="30483" y="36604"/>
                    </a:cubicBezTo>
                    <a:cubicBezTo>
                      <a:pt x="29201" y="35224"/>
                      <a:pt x="27409" y="34445"/>
                      <a:pt x="25528" y="34445"/>
                    </a:cubicBezTo>
                    <a:cubicBezTo>
                      <a:pt x="25044" y="34445"/>
                      <a:pt x="24560" y="34498"/>
                      <a:pt x="24085" y="34597"/>
                    </a:cubicBezTo>
                    <a:cubicBezTo>
                      <a:pt x="24116" y="30443"/>
                      <a:pt x="27290" y="28364"/>
                      <a:pt x="30465" y="28364"/>
                    </a:cubicBezTo>
                    <a:close/>
                    <a:moveTo>
                      <a:pt x="119327" y="34515"/>
                    </a:moveTo>
                    <a:cubicBezTo>
                      <a:pt x="121267" y="34515"/>
                      <a:pt x="123141" y="35318"/>
                      <a:pt x="124478" y="36765"/>
                    </a:cubicBezTo>
                    <a:cubicBezTo>
                      <a:pt x="124458" y="36765"/>
                      <a:pt x="124439" y="36765"/>
                      <a:pt x="124419" y="36765"/>
                    </a:cubicBezTo>
                    <a:cubicBezTo>
                      <a:pt x="122550" y="36765"/>
                      <a:pt x="120782" y="37604"/>
                      <a:pt x="119541" y="38907"/>
                    </a:cubicBezTo>
                    <a:cubicBezTo>
                      <a:pt x="119622" y="37312"/>
                      <a:pt x="119039" y="35816"/>
                      <a:pt x="118045" y="34633"/>
                    </a:cubicBezTo>
                    <a:cubicBezTo>
                      <a:pt x="118472" y="34554"/>
                      <a:pt x="118901" y="34515"/>
                      <a:pt x="119327" y="34515"/>
                    </a:cubicBezTo>
                    <a:close/>
                    <a:moveTo>
                      <a:pt x="129624" y="34515"/>
                    </a:moveTo>
                    <a:cubicBezTo>
                      <a:pt x="130049" y="34515"/>
                      <a:pt x="130477" y="34554"/>
                      <a:pt x="130903" y="34633"/>
                    </a:cubicBezTo>
                    <a:cubicBezTo>
                      <a:pt x="129908" y="35816"/>
                      <a:pt x="129326" y="37312"/>
                      <a:pt x="129415" y="38907"/>
                    </a:cubicBezTo>
                    <a:cubicBezTo>
                      <a:pt x="128165" y="37604"/>
                      <a:pt x="126397" y="36765"/>
                      <a:pt x="124537" y="36765"/>
                    </a:cubicBezTo>
                    <a:cubicBezTo>
                      <a:pt x="124517" y="36765"/>
                      <a:pt x="124498" y="36765"/>
                      <a:pt x="124478" y="36765"/>
                    </a:cubicBezTo>
                    <a:cubicBezTo>
                      <a:pt x="125815" y="35318"/>
                      <a:pt x="127689" y="34515"/>
                      <a:pt x="129624" y="34515"/>
                    </a:cubicBezTo>
                    <a:close/>
                    <a:moveTo>
                      <a:pt x="82770" y="34620"/>
                    </a:moveTo>
                    <a:cubicBezTo>
                      <a:pt x="83198" y="34620"/>
                      <a:pt x="83629" y="34660"/>
                      <a:pt x="84057" y="34740"/>
                    </a:cubicBezTo>
                    <a:cubicBezTo>
                      <a:pt x="83556" y="35341"/>
                      <a:pt x="83152" y="36031"/>
                      <a:pt x="82893" y="36765"/>
                    </a:cubicBezTo>
                    <a:lnTo>
                      <a:pt x="82875" y="36765"/>
                    </a:lnTo>
                    <a:cubicBezTo>
                      <a:pt x="82633" y="37473"/>
                      <a:pt x="82534" y="38208"/>
                      <a:pt x="82570" y="38952"/>
                    </a:cubicBezTo>
                    <a:cubicBezTo>
                      <a:pt x="81324" y="37644"/>
                      <a:pt x="79559" y="36810"/>
                      <a:pt x="77695" y="36810"/>
                    </a:cubicBezTo>
                    <a:cubicBezTo>
                      <a:pt x="79026" y="35399"/>
                      <a:pt x="80871" y="34620"/>
                      <a:pt x="82770" y="34620"/>
                    </a:cubicBezTo>
                    <a:close/>
                    <a:moveTo>
                      <a:pt x="95806" y="34620"/>
                    </a:moveTo>
                    <a:cubicBezTo>
                      <a:pt x="97710" y="34620"/>
                      <a:pt x="99556" y="35399"/>
                      <a:pt x="100894" y="36810"/>
                    </a:cubicBezTo>
                    <a:cubicBezTo>
                      <a:pt x="99021" y="36810"/>
                      <a:pt x="97256" y="37644"/>
                      <a:pt x="96011" y="38952"/>
                    </a:cubicBezTo>
                    <a:cubicBezTo>
                      <a:pt x="96047" y="38208"/>
                      <a:pt x="95948" y="37473"/>
                      <a:pt x="95706" y="36765"/>
                    </a:cubicBezTo>
                    <a:lnTo>
                      <a:pt x="95679" y="36765"/>
                    </a:lnTo>
                    <a:cubicBezTo>
                      <a:pt x="95419" y="36031"/>
                      <a:pt x="95025" y="35341"/>
                      <a:pt x="94514" y="34740"/>
                    </a:cubicBezTo>
                    <a:cubicBezTo>
                      <a:pt x="94944" y="34660"/>
                      <a:pt x="95377" y="34620"/>
                      <a:pt x="95806" y="34620"/>
                    </a:cubicBezTo>
                    <a:close/>
                    <a:moveTo>
                      <a:pt x="59142" y="34720"/>
                    </a:moveTo>
                    <a:cubicBezTo>
                      <a:pt x="59570" y="34720"/>
                      <a:pt x="60000" y="34759"/>
                      <a:pt x="60429" y="34839"/>
                    </a:cubicBezTo>
                    <a:cubicBezTo>
                      <a:pt x="59434" y="36022"/>
                      <a:pt x="58852" y="37518"/>
                      <a:pt x="58941" y="39113"/>
                    </a:cubicBezTo>
                    <a:cubicBezTo>
                      <a:pt x="57691" y="37810"/>
                      <a:pt x="55923" y="36971"/>
                      <a:pt x="54063" y="36971"/>
                    </a:cubicBezTo>
                    <a:cubicBezTo>
                      <a:pt x="54043" y="36971"/>
                      <a:pt x="54024" y="36971"/>
                      <a:pt x="54004" y="36972"/>
                    </a:cubicBezTo>
                    <a:cubicBezTo>
                      <a:pt x="53984" y="36971"/>
                      <a:pt x="53964" y="36971"/>
                      <a:pt x="53945" y="36971"/>
                    </a:cubicBezTo>
                    <a:cubicBezTo>
                      <a:pt x="52076" y="36971"/>
                      <a:pt x="50308" y="37810"/>
                      <a:pt x="49067" y="39113"/>
                    </a:cubicBezTo>
                    <a:cubicBezTo>
                      <a:pt x="49147" y="37518"/>
                      <a:pt x="48565" y="36022"/>
                      <a:pt x="47579" y="34839"/>
                    </a:cubicBezTo>
                    <a:cubicBezTo>
                      <a:pt x="48004" y="34760"/>
                      <a:pt x="48431" y="34721"/>
                      <a:pt x="48855" y="34721"/>
                    </a:cubicBezTo>
                    <a:cubicBezTo>
                      <a:pt x="50785" y="34721"/>
                      <a:pt x="52658" y="35523"/>
                      <a:pt x="53995" y="36963"/>
                    </a:cubicBezTo>
                    <a:lnTo>
                      <a:pt x="54004" y="36963"/>
                    </a:lnTo>
                    <a:cubicBezTo>
                      <a:pt x="55339" y="35517"/>
                      <a:pt x="57210" y="34720"/>
                      <a:pt x="59142" y="34720"/>
                    </a:cubicBezTo>
                    <a:close/>
                    <a:moveTo>
                      <a:pt x="12301" y="34821"/>
                    </a:moveTo>
                    <a:cubicBezTo>
                      <a:pt x="12724" y="34821"/>
                      <a:pt x="13150" y="34859"/>
                      <a:pt x="13574" y="34938"/>
                    </a:cubicBezTo>
                    <a:cubicBezTo>
                      <a:pt x="13063" y="35538"/>
                      <a:pt x="12669" y="36228"/>
                      <a:pt x="12409" y="36972"/>
                    </a:cubicBezTo>
                    <a:lnTo>
                      <a:pt x="12382" y="36972"/>
                    </a:lnTo>
                    <a:cubicBezTo>
                      <a:pt x="12141" y="37670"/>
                      <a:pt x="12042" y="38414"/>
                      <a:pt x="12087" y="39149"/>
                    </a:cubicBezTo>
                    <a:cubicBezTo>
                      <a:pt x="10841" y="37850"/>
                      <a:pt x="9076" y="37007"/>
                      <a:pt x="7212" y="37007"/>
                    </a:cubicBezTo>
                    <a:cubicBezTo>
                      <a:pt x="8547" y="35599"/>
                      <a:pt x="10392" y="34821"/>
                      <a:pt x="12301" y="34821"/>
                    </a:cubicBezTo>
                    <a:close/>
                    <a:moveTo>
                      <a:pt x="25305" y="34821"/>
                    </a:moveTo>
                    <a:cubicBezTo>
                      <a:pt x="27216" y="34821"/>
                      <a:pt x="29067" y="35599"/>
                      <a:pt x="30402" y="37007"/>
                    </a:cubicBezTo>
                    <a:cubicBezTo>
                      <a:pt x="28538" y="37007"/>
                      <a:pt x="26764" y="37841"/>
                      <a:pt x="25519" y="39149"/>
                    </a:cubicBezTo>
                    <a:cubicBezTo>
                      <a:pt x="25563" y="38414"/>
                      <a:pt x="25456" y="37670"/>
                      <a:pt x="25223" y="36972"/>
                    </a:cubicBezTo>
                    <a:lnTo>
                      <a:pt x="25196" y="36972"/>
                    </a:lnTo>
                    <a:cubicBezTo>
                      <a:pt x="24936" y="36228"/>
                      <a:pt x="24542" y="35538"/>
                      <a:pt x="24031" y="34938"/>
                    </a:cubicBezTo>
                    <a:cubicBezTo>
                      <a:pt x="24455" y="34859"/>
                      <a:pt x="24882" y="34821"/>
                      <a:pt x="25305" y="34821"/>
                    </a:cubicBezTo>
                    <a:close/>
                    <a:moveTo>
                      <a:pt x="106096" y="34617"/>
                    </a:moveTo>
                    <a:cubicBezTo>
                      <a:pt x="106559" y="34617"/>
                      <a:pt x="107026" y="34664"/>
                      <a:pt x="107489" y="34758"/>
                    </a:cubicBezTo>
                    <a:cubicBezTo>
                      <a:pt x="106495" y="35995"/>
                      <a:pt x="105948" y="37563"/>
                      <a:pt x="106127" y="39212"/>
                    </a:cubicBezTo>
                    <a:cubicBezTo>
                      <a:pt x="104873" y="37760"/>
                      <a:pt x="103000" y="36810"/>
                      <a:pt x="101011" y="36810"/>
                    </a:cubicBezTo>
                    <a:cubicBezTo>
                      <a:pt x="102344" y="35398"/>
                      <a:pt x="104192" y="34617"/>
                      <a:pt x="106096" y="34617"/>
                    </a:cubicBezTo>
                    <a:close/>
                    <a:moveTo>
                      <a:pt x="70794" y="30109"/>
                    </a:moveTo>
                    <a:cubicBezTo>
                      <a:pt x="71289" y="30109"/>
                      <a:pt x="71788" y="30161"/>
                      <a:pt x="72283" y="30269"/>
                    </a:cubicBezTo>
                    <a:cubicBezTo>
                      <a:pt x="71289" y="31524"/>
                      <a:pt x="70742" y="33110"/>
                      <a:pt x="70939" y="34785"/>
                    </a:cubicBezTo>
                    <a:lnTo>
                      <a:pt x="70957" y="34785"/>
                    </a:lnTo>
                    <a:cubicBezTo>
                      <a:pt x="71462" y="34672"/>
                      <a:pt x="71973" y="34617"/>
                      <a:pt x="72479" y="34617"/>
                    </a:cubicBezTo>
                    <a:cubicBezTo>
                      <a:pt x="74381" y="34617"/>
                      <a:pt x="76233" y="35395"/>
                      <a:pt x="77570" y="36810"/>
                    </a:cubicBezTo>
                    <a:cubicBezTo>
                      <a:pt x="75527" y="36810"/>
                      <a:pt x="73601" y="37814"/>
                      <a:pt x="72346" y="39337"/>
                    </a:cubicBezTo>
                    <a:cubicBezTo>
                      <a:pt x="72694" y="35639"/>
                      <a:pt x="69398" y="32366"/>
                      <a:pt x="65704" y="32366"/>
                    </a:cubicBezTo>
                    <a:cubicBezTo>
                      <a:pt x="65687" y="32366"/>
                      <a:pt x="65670" y="32366"/>
                      <a:pt x="65653" y="32366"/>
                    </a:cubicBezTo>
                    <a:lnTo>
                      <a:pt x="65653" y="32366"/>
                    </a:lnTo>
                    <a:cubicBezTo>
                      <a:pt x="66994" y="30911"/>
                      <a:pt x="68863" y="30109"/>
                      <a:pt x="70794" y="30109"/>
                    </a:cubicBezTo>
                    <a:close/>
                    <a:moveTo>
                      <a:pt x="35613" y="34809"/>
                    </a:moveTo>
                    <a:cubicBezTo>
                      <a:pt x="36073" y="34809"/>
                      <a:pt x="36537" y="34854"/>
                      <a:pt x="36997" y="34946"/>
                    </a:cubicBezTo>
                    <a:cubicBezTo>
                      <a:pt x="36013" y="36189"/>
                      <a:pt x="35458" y="37762"/>
                      <a:pt x="35634" y="39407"/>
                    </a:cubicBezTo>
                    <a:lnTo>
                      <a:pt x="35634" y="39407"/>
                    </a:lnTo>
                    <a:cubicBezTo>
                      <a:pt x="34388" y="37948"/>
                      <a:pt x="32507" y="36998"/>
                      <a:pt x="30519" y="36998"/>
                    </a:cubicBezTo>
                    <a:cubicBezTo>
                      <a:pt x="31861" y="35584"/>
                      <a:pt x="33709" y="34809"/>
                      <a:pt x="35613" y="34809"/>
                    </a:cubicBezTo>
                    <a:close/>
                    <a:moveTo>
                      <a:pt x="136132" y="32662"/>
                    </a:moveTo>
                    <a:cubicBezTo>
                      <a:pt x="139308" y="32662"/>
                      <a:pt x="142484" y="34740"/>
                      <a:pt x="142525" y="38898"/>
                    </a:cubicBezTo>
                    <a:cubicBezTo>
                      <a:pt x="142046" y="38793"/>
                      <a:pt x="141563" y="38742"/>
                      <a:pt x="141084" y="38742"/>
                    </a:cubicBezTo>
                    <a:cubicBezTo>
                      <a:pt x="139231" y="38742"/>
                      <a:pt x="137433" y="39508"/>
                      <a:pt x="136145" y="40896"/>
                    </a:cubicBezTo>
                    <a:cubicBezTo>
                      <a:pt x="134863" y="39525"/>
                      <a:pt x="133071" y="38737"/>
                      <a:pt x="131190" y="38737"/>
                    </a:cubicBezTo>
                    <a:cubicBezTo>
                      <a:pt x="130706" y="38737"/>
                      <a:pt x="130222" y="38791"/>
                      <a:pt x="129747" y="38898"/>
                    </a:cubicBezTo>
                    <a:cubicBezTo>
                      <a:pt x="129783" y="34740"/>
                      <a:pt x="132957" y="32662"/>
                      <a:pt x="136132" y="32662"/>
                    </a:cubicBezTo>
                    <a:close/>
                    <a:moveTo>
                      <a:pt x="112818" y="32662"/>
                    </a:moveTo>
                    <a:cubicBezTo>
                      <a:pt x="115995" y="32662"/>
                      <a:pt x="119174" y="34740"/>
                      <a:pt x="119218" y="38898"/>
                    </a:cubicBezTo>
                    <a:cubicBezTo>
                      <a:pt x="118738" y="38793"/>
                      <a:pt x="118254" y="38742"/>
                      <a:pt x="117774" y="38742"/>
                    </a:cubicBezTo>
                    <a:cubicBezTo>
                      <a:pt x="115916" y="38742"/>
                      <a:pt x="114117" y="39510"/>
                      <a:pt x="112821" y="40905"/>
                    </a:cubicBezTo>
                    <a:cubicBezTo>
                      <a:pt x="111548" y="39525"/>
                      <a:pt x="109756" y="38746"/>
                      <a:pt x="107874" y="38746"/>
                    </a:cubicBezTo>
                    <a:cubicBezTo>
                      <a:pt x="107391" y="38746"/>
                      <a:pt x="106907" y="38791"/>
                      <a:pt x="106432" y="38898"/>
                    </a:cubicBezTo>
                    <a:cubicBezTo>
                      <a:pt x="106468" y="34740"/>
                      <a:pt x="109642" y="32662"/>
                      <a:pt x="112818" y="32662"/>
                    </a:cubicBezTo>
                    <a:close/>
                    <a:moveTo>
                      <a:pt x="89290" y="32762"/>
                    </a:moveTo>
                    <a:cubicBezTo>
                      <a:pt x="91871" y="32762"/>
                      <a:pt x="94452" y="34136"/>
                      <a:pt x="95348" y="36882"/>
                    </a:cubicBezTo>
                    <a:lnTo>
                      <a:pt x="95375" y="36882"/>
                    </a:lnTo>
                    <a:cubicBezTo>
                      <a:pt x="95572" y="37545"/>
                      <a:pt x="95679" y="38235"/>
                      <a:pt x="95688" y="38934"/>
                    </a:cubicBezTo>
                    <a:cubicBezTo>
                      <a:pt x="95213" y="38832"/>
                      <a:pt x="94735" y="38782"/>
                      <a:pt x="94260" y="38782"/>
                    </a:cubicBezTo>
                    <a:cubicBezTo>
                      <a:pt x="92399" y="38782"/>
                      <a:pt x="90599" y="39549"/>
                      <a:pt x="89299" y="40941"/>
                    </a:cubicBezTo>
                    <a:cubicBezTo>
                      <a:pt x="88018" y="39561"/>
                      <a:pt x="86226" y="38782"/>
                      <a:pt x="84344" y="38782"/>
                    </a:cubicBezTo>
                    <a:cubicBezTo>
                      <a:pt x="83860" y="38782"/>
                      <a:pt x="83376" y="38835"/>
                      <a:pt x="82902" y="38934"/>
                    </a:cubicBezTo>
                    <a:cubicBezTo>
                      <a:pt x="82902" y="38235"/>
                      <a:pt x="83009" y="37545"/>
                      <a:pt x="83215" y="36882"/>
                    </a:cubicBezTo>
                    <a:lnTo>
                      <a:pt x="83233" y="36882"/>
                    </a:lnTo>
                    <a:cubicBezTo>
                      <a:pt x="84129" y="34136"/>
                      <a:pt x="86710" y="32762"/>
                      <a:pt x="89290" y="32762"/>
                    </a:cubicBezTo>
                    <a:close/>
                    <a:moveTo>
                      <a:pt x="42338" y="32863"/>
                    </a:moveTo>
                    <a:cubicBezTo>
                      <a:pt x="45512" y="32863"/>
                      <a:pt x="48684" y="34938"/>
                      <a:pt x="48726" y="39091"/>
                    </a:cubicBezTo>
                    <a:lnTo>
                      <a:pt x="48726" y="39091"/>
                    </a:lnTo>
                    <a:cubicBezTo>
                      <a:pt x="48257" y="38992"/>
                      <a:pt x="47785" y="38943"/>
                      <a:pt x="47316" y="38943"/>
                    </a:cubicBezTo>
                    <a:cubicBezTo>
                      <a:pt x="45455" y="38943"/>
                      <a:pt x="43655" y="39710"/>
                      <a:pt x="42355" y="41102"/>
                    </a:cubicBezTo>
                    <a:cubicBezTo>
                      <a:pt x="41081" y="39730"/>
                      <a:pt x="39293" y="38952"/>
                      <a:pt x="37414" y="38952"/>
                    </a:cubicBezTo>
                    <a:cubicBezTo>
                      <a:pt x="37404" y="38952"/>
                      <a:pt x="37393" y="38952"/>
                      <a:pt x="37382" y="38952"/>
                    </a:cubicBezTo>
                    <a:cubicBezTo>
                      <a:pt x="36898" y="38952"/>
                      <a:pt x="36415" y="38997"/>
                      <a:pt x="35940" y="39104"/>
                    </a:cubicBezTo>
                    <a:cubicBezTo>
                      <a:pt x="35980" y="34944"/>
                      <a:pt x="39160" y="32863"/>
                      <a:pt x="42338" y="32863"/>
                    </a:cubicBezTo>
                    <a:close/>
                    <a:moveTo>
                      <a:pt x="65648" y="32868"/>
                    </a:moveTo>
                    <a:cubicBezTo>
                      <a:pt x="68825" y="32868"/>
                      <a:pt x="72001" y="34946"/>
                      <a:pt x="72041" y="39104"/>
                    </a:cubicBezTo>
                    <a:cubicBezTo>
                      <a:pt x="71563" y="38999"/>
                      <a:pt x="71081" y="38948"/>
                      <a:pt x="70602" y="38948"/>
                    </a:cubicBezTo>
                    <a:cubicBezTo>
                      <a:pt x="68748" y="38948"/>
                      <a:pt x="66949" y="39716"/>
                      <a:pt x="65653" y="41111"/>
                    </a:cubicBezTo>
                    <a:cubicBezTo>
                      <a:pt x="64371" y="39731"/>
                      <a:pt x="62579" y="38952"/>
                      <a:pt x="60697" y="38952"/>
                    </a:cubicBezTo>
                    <a:cubicBezTo>
                      <a:pt x="60214" y="38952"/>
                      <a:pt x="59730" y="38997"/>
                      <a:pt x="59255" y="39104"/>
                    </a:cubicBezTo>
                    <a:cubicBezTo>
                      <a:pt x="59295" y="34946"/>
                      <a:pt x="62472" y="32868"/>
                      <a:pt x="65648" y="32868"/>
                    </a:cubicBezTo>
                    <a:close/>
                    <a:moveTo>
                      <a:pt x="18803" y="32968"/>
                    </a:moveTo>
                    <a:cubicBezTo>
                      <a:pt x="21386" y="32968"/>
                      <a:pt x="23968" y="34342"/>
                      <a:pt x="24864" y="37088"/>
                    </a:cubicBezTo>
                    <a:lnTo>
                      <a:pt x="24882" y="37088"/>
                    </a:lnTo>
                    <a:cubicBezTo>
                      <a:pt x="25088" y="37751"/>
                      <a:pt x="25196" y="38441"/>
                      <a:pt x="25196" y="39140"/>
                    </a:cubicBezTo>
                    <a:cubicBezTo>
                      <a:pt x="24723" y="39038"/>
                      <a:pt x="24246" y="38988"/>
                      <a:pt x="23772" y="38988"/>
                    </a:cubicBezTo>
                    <a:cubicBezTo>
                      <a:pt x="21913" y="38988"/>
                      <a:pt x="20107" y="39755"/>
                      <a:pt x="18807" y="41147"/>
                    </a:cubicBezTo>
                    <a:cubicBezTo>
                      <a:pt x="17526" y="39767"/>
                      <a:pt x="15734" y="38988"/>
                      <a:pt x="13852" y="38988"/>
                    </a:cubicBezTo>
                    <a:cubicBezTo>
                      <a:pt x="13368" y="38988"/>
                      <a:pt x="12884" y="39041"/>
                      <a:pt x="12409" y="39140"/>
                    </a:cubicBezTo>
                    <a:cubicBezTo>
                      <a:pt x="12409" y="38441"/>
                      <a:pt x="12517" y="37751"/>
                      <a:pt x="12723" y="37088"/>
                    </a:cubicBezTo>
                    <a:lnTo>
                      <a:pt x="12741" y="37088"/>
                    </a:lnTo>
                    <a:cubicBezTo>
                      <a:pt x="13637" y="34342"/>
                      <a:pt x="16220" y="32968"/>
                      <a:pt x="18803" y="32968"/>
                    </a:cubicBezTo>
                    <a:close/>
                    <a:moveTo>
                      <a:pt x="117968" y="39112"/>
                    </a:moveTo>
                    <a:cubicBezTo>
                      <a:pt x="118392" y="39112"/>
                      <a:pt x="118820" y="39151"/>
                      <a:pt x="119245" y="39230"/>
                    </a:cubicBezTo>
                    <a:cubicBezTo>
                      <a:pt x="118726" y="39848"/>
                      <a:pt x="118322" y="40565"/>
                      <a:pt x="118063" y="41326"/>
                    </a:cubicBezTo>
                    <a:lnTo>
                      <a:pt x="118063" y="41317"/>
                    </a:lnTo>
                    <a:lnTo>
                      <a:pt x="118054" y="41344"/>
                    </a:lnTo>
                    <a:cubicBezTo>
                      <a:pt x="118054" y="41353"/>
                      <a:pt x="118045" y="41362"/>
                      <a:pt x="118036" y="41380"/>
                    </a:cubicBezTo>
                    <a:cubicBezTo>
                      <a:pt x="117812" y="42061"/>
                      <a:pt x="117713" y="42787"/>
                      <a:pt x="117758" y="43504"/>
                    </a:cubicBezTo>
                    <a:cubicBezTo>
                      <a:pt x="116508" y="42200"/>
                      <a:pt x="114748" y="41362"/>
                      <a:pt x="112888" y="41362"/>
                    </a:cubicBezTo>
                    <a:cubicBezTo>
                      <a:pt x="112869" y="41362"/>
                      <a:pt x="112849" y="41362"/>
                      <a:pt x="112830" y="41362"/>
                    </a:cubicBezTo>
                    <a:cubicBezTo>
                      <a:pt x="114167" y="39915"/>
                      <a:pt x="116034" y="39112"/>
                      <a:pt x="117968" y="39112"/>
                    </a:cubicBezTo>
                    <a:close/>
                    <a:moveTo>
                      <a:pt x="130986" y="39112"/>
                    </a:moveTo>
                    <a:cubicBezTo>
                      <a:pt x="132916" y="39112"/>
                      <a:pt x="134791" y="39915"/>
                      <a:pt x="136136" y="41362"/>
                    </a:cubicBezTo>
                    <a:cubicBezTo>
                      <a:pt x="136116" y="41362"/>
                      <a:pt x="136096" y="41362"/>
                      <a:pt x="136077" y="41362"/>
                    </a:cubicBezTo>
                    <a:cubicBezTo>
                      <a:pt x="134208" y="41362"/>
                      <a:pt x="132440" y="42200"/>
                      <a:pt x="131199" y="43504"/>
                    </a:cubicBezTo>
                    <a:cubicBezTo>
                      <a:pt x="131234" y="42787"/>
                      <a:pt x="131136" y="42070"/>
                      <a:pt x="130912" y="41389"/>
                    </a:cubicBezTo>
                    <a:lnTo>
                      <a:pt x="130912" y="41380"/>
                    </a:lnTo>
                    <a:cubicBezTo>
                      <a:pt x="130912" y="41371"/>
                      <a:pt x="130903" y="41362"/>
                      <a:pt x="130903" y="41344"/>
                    </a:cubicBezTo>
                    <a:cubicBezTo>
                      <a:pt x="130894" y="41335"/>
                      <a:pt x="130903" y="41335"/>
                      <a:pt x="130894" y="41326"/>
                    </a:cubicBezTo>
                    <a:cubicBezTo>
                      <a:pt x="130625" y="40556"/>
                      <a:pt x="130231" y="39848"/>
                      <a:pt x="129711" y="39230"/>
                    </a:cubicBezTo>
                    <a:cubicBezTo>
                      <a:pt x="130135" y="39151"/>
                      <a:pt x="130562" y="39112"/>
                      <a:pt x="130986" y="39112"/>
                    </a:cubicBezTo>
                    <a:close/>
                    <a:moveTo>
                      <a:pt x="84143" y="39166"/>
                    </a:moveTo>
                    <a:cubicBezTo>
                      <a:pt x="86077" y="39166"/>
                      <a:pt x="87946" y="39968"/>
                      <a:pt x="89290" y="41416"/>
                    </a:cubicBezTo>
                    <a:cubicBezTo>
                      <a:pt x="89271" y="41416"/>
                      <a:pt x="89251" y="41416"/>
                      <a:pt x="89231" y="41416"/>
                    </a:cubicBezTo>
                    <a:cubicBezTo>
                      <a:pt x="87362" y="41416"/>
                      <a:pt x="85595" y="42254"/>
                      <a:pt x="84353" y="43557"/>
                    </a:cubicBezTo>
                    <a:cubicBezTo>
                      <a:pt x="84434" y="41963"/>
                      <a:pt x="83851" y="40457"/>
                      <a:pt x="82866" y="39283"/>
                    </a:cubicBezTo>
                    <a:cubicBezTo>
                      <a:pt x="83291" y="39204"/>
                      <a:pt x="83719" y="39166"/>
                      <a:pt x="84143" y="39166"/>
                    </a:cubicBezTo>
                    <a:close/>
                    <a:moveTo>
                      <a:pt x="94430" y="39165"/>
                    </a:moveTo>
                    <a:cubicBezTo>
                      <a:pt x="94857" y="39165"/>
                      <a:pt x="95287" y="39204"/>
                      <a:pt x="95715" y="39283"/>
                    </a:cubicBezTo>
                    <a:cubicBezTo>
                      <a:pt x="94720" y="40466"/>
                      <a:pt x="94138" y="41963"/>
                      <a:pt x="94228" y="43557"/>
                    </a:cubicBezTo>
                    <a:cubicBezTo>
                      <a:pt x="92977" y="42254"/>
                      <a:pt x="91218" y="41416"/>
                      <a:pt x="89350" y="41416"/>
                    </a:cubicBezTo>
                    <a:cubicBezTo>
                      <a:pt x="89330" y="41416"/>
                      <a:pt x="89310" y="41416"/>
                      <a:pt x="89290" y="41416"/>
                    </a:cubicBezTo>
                    <a:cubicBezTo>
                      <a:pt x="90626" y="39963"/>
                      <a:pt x="92497" y="39165"/>
                      <a:pt x="94430" y="39165"/>
                    </a:cubicBezTo>
                    <a:close/>
                    <a:moveTo>
                      <a:pt x="47493" y="39318"/>
                    </a:moveTo>
                    <a:cubicBezTo>
                      <a:pt x="47917" y="39318"/>
                      <a:pt x="48345" y="39357"/>
                      <a:pt x="48771" y="39436"/>
                    </a:cubicBezTo>
                    <a:cubicBezTo>
                      <a:pt x="48242" y="40054"/>
                      <a:pt x="47839" y="40762"/>
                      <a:pt x="47579" y="41523"/>
                    </a:cubicBezTo>
                    <a:cubicBezTo>
                      <a:pt x="47579" y="41532"/>
                      <a:pt x="47579" y="41532"/>
                      <a:pt x="47579" y="41541"/>
                    </a:cubicBezTo>
                    <a:lnTo>
                      <a:pt x="47561" y="41586"/>
                    </a:lnTo>
                    <a:cubicBezTo>
                      <a:pt x="47337" y="42267"/>
                      <a:pt x="47239" y="42984"/>
                      <a:pt x="47275" y="43710"/>
                    </a:cubicBezTo>
                    <a:cubicBezTo>
                      <a:pt x="46033" y="42406"/>
                      <a:pt x="44274" y="41568"/>
                      <a:pt x="42406" y="41568"/>
                    </a:cubicBezTo>
                    <a:cubicBezTo>
                      <a:pt x="42386" y="41568"/>
                      <a:pt x="42366" y="41568"/>
                      <a:pt x="42346" y="41568"/>
                    </a:cubicBezTo>
                    <a:cubicBezTo>
                      <a:pt x="43684" y="40121"/>
                      <a:pt x="45557" y="39318"/>
                      <a:pt x="47493" y="39318"/>
                    </a:cubicBezTo>
                    <a:close/>
                    <a:moveTo>
                      <a:pt x="60506" y="39318"/>
                    </a:moveTo>
                    <a:cubicBezTo>
                      <a:pt x="62442" y="39318"/>
                      <a:pt x="64315" y="40121"/>
                      <a:pt x="65653" y="41568"/>
                    </a:cubicBezTo>
                    <a:cubicBezTo>
                      <a:pt x="65633" y="41568"/>
                      <a:pt x="65613" y="41568"/>
                      <a:pt x="65593" y="41568"/>
                    </a:cubicBezTo>
                    <a:cubicBezTo>
                      <a:pt x="63724" y="41568"/>
                      <a:pt x="61965" y="42398"/>
                      <a:pt x="60715" y="43710"/>
                    </a:cubicBezTo>
                    <a:cubicBezTo>
                      <a:pt x="60751" y="42984"/>
                      <a:pt x="60662" y="42267"/>
                      <a:pt x="60438" y="41586"/>
                    </a:cubicBezTo>
                    <a:cubicBezTo>
                      <a:pt x="60438" y="41577"/>
                      <a:pt x="60429" y="41559"/>
                      <a:pt x="60420" y="41550"/>
                    </a:cubicBezTo>
                    <a:cubicBezTo>
                      <a:pt x="60420" y="41541"/>
                      <a:pt x="60420" y="41532"/>
                      <a:pt x="60411" y="41532"/>
                    </a:cubicBezTo>
                    <a:cubicBezTo>
                      <a:pt x="60151" y="40762"/>
                      <a:pt x="59748" y="40054"/>
                      <a:pt x="59228" y="39436"/>
                    </a:cubicBezTo>
                    <a:cubicBezTo>
                      <a:pt x="59654" y="39357"/>
                      <a:pt x="60082" y="39318"/>
                      <a:pt x="60506" y="39318"/>
                    </a:cubicBezTo>
                    <a:close/>
                    <a:moveTo>
                      <a:pt x="23963" y="39353"/>
                    </a:moveTo>
                    <a:cubicBezTo>
                      <a:pt x="24391" y="39353"/>
                      <a:pt x="24821" y="39392"/>
                      <a:pt x="25250" y="39472"/>
                    </a:cubicBezTo>
                    <a:cubicBezTo>
                      <a:pt x="24255" y="40654"/>
                      <a:pt x="23673" y="42151"/>
                      <a:pt x="23753" y="43746"/>
                    </a:cubicBezTo>
                    <a:cubicBezTo>
                      <a:pt x="22512" y="42442"/>
                      <a:pt x="20744" y="41604"/>
                      <a:pt x="18884" y="41604"/>
                    </a:cubicBezTo>
                    <a:cubicBezTo>
                      <a:pt x="18864" y="41604"/>
                      <a:pt x="18845" y="41604"/>
                      <a:pt x="18825" y="41604"/>
                    </a:cubicBezTo>
                    <a:cubicBezTo>
                      <a:pt x="18805" y="41604"/>
                      <a:pt x="18786" y="41604"/>
                      <a:pt x="18766" y="41604"/>
                    </a:cubicBezTo>
                    <a:cubicBezTo>
                      <a:pt x="16897" y="41604"/>
                      <a:pt x="15129" y="42442"/>
                      <a:pt x="13888" y="43746"/>
                    </a:cubicBezTo>
                    <a:cubicBezTo>
                      <a:pt x="13951" y="42160"/>
                      <a:pt x="13368" y="40663"/>
                      <a:pt x="12382" y="39480"/>
                    </a:cubicBezTo>
                    <a:lnTo>
                      <a:pt x="12391" y="39472"/>
                    </a:lnTo>
                    <a:cubicBezTo>
                      <a:pt x="12820" y="39392"/>
                      <a:pt x="13250" y="39353"/>
                      <a:pt x="13678" y="39353"/>
                    </a:cubicBezTo>
                    <a:cubicBezTo>
                      <a:pt x="15611" y="39353"/>
                      <a:pt x="17482" y="40150"/>
                      <a:pt x="18825" y="41595"/>
                    </a:cubicBezTo>
                    <a:cubicBezTo>
                      <a:pt x="20161" y="40150"/>
                      <a:pt x="22031" y="39353"/>
                      <a:pt x="23963" y="39353"/>
                    </a:cubicBezTo>
                    <a:close/>
                    <a:moveTo>
                      <a:pt x="107663" y="39105"/>
                    </a:moveTo>
                    <a:cubicBezTo>
                      <a:pt x="109597" y="39105"/>
                      <a:pt x="111471" y="39906"/>
                      <a:pt x="112812" y="41353"/>
                    </a:cubicBezTo>
                    <a:cubicBezTo>
                      <a:pt x="112793" y="41353"/>
                      <a:pt x="112774" y="41353"/>
                      <a:pt x="112756" y="41353"/>
                    </a:cubicBezTo>
                    <a:cubicBezTo>
                      <a:pt x="110769" y="41353"/>
                      <a:pt x="108902" y="42299"/>
                      <a:pt x="107650" y="43755"/>
                    </a:cubicBezTo>
                    <a:lnTo>
                      <a:pt x="107650" y="43755"/>
                    </a:lnTo>
                    <a:cubicBezTo>
                      <a:pt x="107803" y="42088"/>
                      <a:pt x="107211" y="40511"/>
                      <a:pt x="106172" y="39274"/>
                    </a:cubicBezTo>
                    <a:lnTo>
                      <a:pt x="106172" y="39265"/>
                    </a:lnTo>
                    <a:cubicBezTo>
                      <a:pt x="106668" y="39158"/>
                      <a:pt x="107167" y="39105"/>
                      <a:pt x="107663" y="39105"/>
                    </a:cubicBezTo>
                    <a:close/>
                    <a:moveTo>
                      <a:pt x="37187" y="39310"/>
                    </a:moveTo>
                    <a:cubicBezTo>
                      <a:pt x="39118" y="39310"/>
                      <a:pt x="40989" y="40106"/>
                      <a:pt x="42328" y="41559"/>
                    </a:cubicBezTo>
                    <a:cubicBezTo>
                      <a:pt x="42310" y="41559"/>
                      <a:pt x="42291" y="41559"/>
                      <a:pt x="42273" y="41559"/>
                    </a:cubicBezTo>
                    <a:cubicBezTo>
                      <a:pt x="40286" y="41559"/>
                      <a:pt x="38419" y="42505"/>
                      <a:pt x="37167" y="43952"/>
                    </a:cubicBezTo>
                    <a:cubicBezTo>
                      <a:pt x="37320" y="42294"/>
                      <a:pt x="36728" y="40708"/>
                      <a:pt x="35689" y="39480"/>
                    </a:cubicBezTo>
                    <a:lnTo>
                      <a:pt x="35689" y="39472"/>
                    </a:lnTo>
                    <a:cubicBezTo>
                      <a:pt x="36187" y="39363"/>
                      <a:pt x="36689" y="39310"/>
                      <a:pt x="37187" y="39310"/>
                    </a:cubicBezTo>
                    <a:close/>
                    <a:moveTo>
                      <a:pt x="124475" y="37261"/>
                    </a:moveTo>
                    <a:cubicBezTo>
                      <a:pt x="127048" y="37261"/>
                      <a:pt x="129621" y="38627"/>
                      <a:pt x="130527" y="41362"/>
                    </a:cubicBezTo>
                    <a:cubicBezTo>
                      <a:pt x="130751" y="42043"/>
                      <a:pt x="130867" y="42760"/>
                      <a:pt x="130867" y="43486"/>
                    </a:cubicBezTo>
                    <a:cubicBezTo>
                      <a:pt x="130392" y="43384"/>
                      <a:pt x="129914" y="43334"/>
                      <a:pt x="129439" y="43334"/>
                    </a:cubicBezTo>
                    <a:cubicBezTo>
                      <a:pt x="127578" y="43334"/>
                      <a:pt x="125778" y="44101"/>
                      <a:pt x="124478" y="45493"/>
                    </a:cubicBezTo>
                    <a:cubicBezTo>
                      <a:pt x="123206" y="44113"/>
                      <a:pt x="121405" y="43333"/>
                      <a:pt x="119532" y="43333"/>
                    </a:cubicBezTo>
                    <a:cubicBezTo>
                      <a:pt x="119039" y="43333"/>
                      <a:pt x="118555" y="43387"/>
                      <a:pt x="118089" y="43486"/>
                    </a:cubicBezTo>
                    <a:cubicBezTo>
                      <a:pt x="118089" y="42760"/>
                      <a:pt x="118197" y="42034"/>
                      <a:pt x="118430" y="41344"/>
                    </a:cubicBezTo>
                    <a:cubicBezTo>
                      <a:pt x="119339" y="38623"/>
                      <a:pt x="121907" y="37261"/>
                      <a:pt x="124475" y="37261"/>
                    </a:cubicBezTo>
                    <a:close/>
                    <a:moveTo>
                      <a:pt x="77632" y="37306"/>
                    </a:moveTo>
                    <a:cubicBezTo>
                      <a:pt x="80806" y="37306"/>
                      <a:pt x="83980" y="39382"/>
                      <a:pt x="84022" y="43538"/>
                    </a:cubicBezTo>
                    <a:lnTo>
                      <a:pt x="84022" y="43538"/>
                    </a:lnTo>
                    <a:cubicBezTo>
                      <a:pt x="83549" y="43437"/>
                      <a:pt x="83074" y="43388"/>
                      <a:pt x="82603" y="43388"/>
                    </a:cubicBezTo>
                    <a:cubicBezTo>
                      <a:pt x="80742" y="43388"/>
                      <a:pt x="78941" y="44154"/>
                      <a:pt x="77642" y="45547"/>
                    </a:cubicBezTo>
                    <a:cubicBezTo>
                      <a:pt x="76360" y="44167"/>
                      <a:pt x="74568" y="43387"/>
                      <a:pt x="72687" y="43387"/>
                    </a:cubicBezTo>
                    <a:cubicBezTo>
                      <a:pt x="72203" y="43387"/>
                      <a:pt x="71719" y="43441"/>
                      <a:pt x="71244" y="43540"/>
                    </a:cubicBezTo>
                    <a:cubicBezTo>
                      <a:pt x="71280" y="39385"/>
                      <a:pt x="74456" y="37306"/>
                      <a:pt x="77632" y="37306"/>
                    </a:cubicBezTo>
                    <a:close/>
                    <a:moveTo>
                      <a:pt x="100947" y="37306"/>
                    </a:moveTo>
                    <a:cubicBezTo>
                      <a:pt x="104122" y="37306"/>
                      <a:pt x="107296" y="39383"/>
                      <a:pt x="107337" y="43540"/>
                    </a:cubicBezTo>
                    <a:cubicBezTo>
                      <a:pt x="106864" y="43438"/>
                      <a:pt x="106386" y="43388"/>
                      <a:pt x="105913" y="43388"/>
                    </a:cubicBezTo>
                    <a:cubicBezTo>
                      <a:pt x="104054" y="43388"/>
                      <a:pt x="102249" y="44154"/>
                      <a:pt x="100957" y="45547"/>
                    </a:cubicBezTo>
                    <a:cubicBezTo>
                      <a:pt x="99676" y="44167"/>
                      <a:pt x="97883" y="43387"/>
                      <a:pt x="96002" y="43387"/>
                    </a:cubicBezTo>
                    <a:cubicBezTo>
                      <a:pt x="95518" y="43387"/>
                      <a:pt x="95034" y="43441"/>
                      <a:pt x="94559" y="43540"/>
                    </a:cubicBezTo>
                    <a:cubicBezTo>
                      <a:pt x="94595" y="39385"/>
                      <a:pt x="97771" y="37306"/>
                      <a:pt x="100947" y="37306"/>
                    </a:cubicBezTo>
                    <a:close/>
                    <a:moveTo>
                      <a:pt x="54009" y="37465"/>
                    </a:moveTo>
                    <a:cubicBezTo>
                      <a:pt x="56582" y="37465"/>
                      <a:pt x="59156" y="38830"/>
                      <a:pt x="60061" y="41559"/>
                    </a:cubicBezTo>
                    <a:cubicBezTo>
                      <a:pt x="60285" y="42249"/>
                      <a:pt x="60393" y="42966"/>
                      <a:pt x="60393" y="43692"/>
                    </a:cubicBezTo>
                    <a:cubicBezTo>
                      <a:pt x="59920" y="43590"/>
                      <a:pt x="59442" y="43540"/>
                      <a:pt x="58969" y="43540"/>
                    </a:cubicBezTo>
                    <a:cubicBezTo>
                      <a:pt x="57110" y="43540"/>
                      <a:pt x="55305" y="44307"/>
                      <a:pt x="54013" y="45699"/>
                    </a:cubicBezTo>
                    <a:cubicBezTo>
                      <a:pt x="52739" y="44318"/>
                      <a:pt x="50951" y="43539"/>
                      <a:pt x="49072" y="43539"/>
                    </a:cubicBezTo>
                    <a:cubicBezTo>
                      <a:pt x="49061" y="43539"/>
                      <a:pt x="49051" y="43540"/>
                      <a:pt x="49040" y="43540"/>
                    </a:cubicBezTo>
                    <a:cubicBezTo>
                      <a:pt x="48556" y="43540"/>
                      <a:pt x="48072" y="43593"/>
                      <a:pt x="47597" y="43692"/>
                    </a:cubicBezTo>
                    <a:cubicBezTo>
                      <a:pt x="47597" y="42966"/>
                      <a:pt x="47714" y="42249"/>
                      <a:pt x="47938" y="41559"/>
                    </a:cubicBezTo>
                    <a:lnTo>
                      <a:pt x="47956" y="41550"/>
                    </a:lnTo>
                    <a:cubicBezTo>
                      <a:pt x="48865" y="38827"/>
                      <a:pt x="51437" y="37465"/>
                      <a:pt x="54009" y="37465"/>
                    </a:cubicBezTo>
                    <a:close/>
                    <a:moveTo>
                      <a:pt x="7163" y="37500"/>
                    </a:moveTo>
                    <a:cubicBezTo>
                      <a:pt x="10339" y="37500"/>
                      <a:pt x="13516" y="39579"/>
                      <a:pt x="13556" y="43737"/>
                    </a:cubicBezTo>
                    <a:cubicBezTo>
                      <a:pt x="13079" y="43632"/>
                      <a:pt x="12598" y="43582"/>
                      <a:pt x="12120" y="43582"/>
                    </a:cubicBezTo>
                    <a:cubicBezTo>
                      <a:pt x="10263" y="43582"/>
                      <a:pt x="8460" y="44350"/>
                      <a:pt x="7163" y="45739"/>
                    </a:cubicBezTo>
                    <a:lnTo>
                      <a:pt x="7163" y="45739"/>
                    </a:lnTo>
                    <a:cubicBezTo>
                      <a:pt x="5882" y="44362"/>
                      <a:pt x="4092" y="43584"/>
                      <a:pt x="2212" y="43584"/>
                    </a:cubicBezTo>
                    <a:cubicBezTo>
                      <a:pt x="1728" y="43584"/>
                      <a:pt x="1245" y="43638"/>
                      <a:pt x="770" y="43737"/>
                    </a:cubicBezTo>
                    <a:cubicBezTo>
                      <a:pt x="810" y="39579"/>
                      <a:pt x="3987" y="37500"/>
                      <a:pt x="7163" y="37500"/>
                    </a:cubicBezTo>
                    <a:close/>
                    <a:moveTo>
                      <a:pt x="30463" y="37509"/>
                    </a:moveTo>
                    <a:cubicBezTo>
                      <a:pt x="33636" y="37509"/>
                      <a:pt x="36811" y="39587"/>
                      <a:pt x="36854" y="43742"/>
                    </a:cubicBezTo>
                    <a:lnTo>
                      <a:pt x="36854" y="43742"/>
                    </a:lnTo>
                    <a:cubicBezTo>
                      <a:pt x="36384" y="43642"/>
                      <a:pt x="35912" y="43594"/>
                      <a:pt x="35443" y="43594"/>
                    </a:cubicBezTo>
                    <a:cubicBezTo>
                      <a:pt x="33580" y="43594"/>
                      <a:pt x="31775" y="44360"/>
                      <a:pt x="30483" y="45753"/>
                    </a:cubicBezTo>
                    <a:cubicBezTo>
                      <a:pt x="29201" y="44373"/>
                      <a:pt x="27409" y="43593"/>
                      <a:pt x="25528" y="43593"/>
                    </a:cubicBezTo>
                    <a:cubicBezTo>
                      <a:pt x="25044" y="43593"/>
                      <a:pt x="24560" y="43638"/>
                      <a:pt x="24085" y="43746"/>
                    </a:cubicBezTo>
                    <a:cubicBezTo>
                      <a:pt x="24116" y="39588"/>
                      <a:pt x="27288" y="37509"/>
                      <a:pt x="30463" y="37509"/>
                    </a:cubicBezTo>
                    <a:close/>
                    <a:moveTo>
                      <a:pt x="119327" y="43718"/>
                    </a:moveTo>
                    <a:cubicBezTo>
                      <a:pt x="121267" y="43718"/>
                      <a:pt x="123141" y="44520"/>
                      <a:pt x="124478" y="45968"/>
                    </a:cubicBezTo>
                    <a:cubicBezTo>
                      <a:pt x="124458" y="45968"/>
                      <a:pt x="124439" y="45968"/>
                      <a:pt x="124419" y="45968"/>
                    </a:cubicBezTo>
                    <a:cubicBezTo>
                      <a:pt x="122550" y="45968"/>
                      <a:pt x="120782" y="46806"/>
                      <a:pt x="119541" y="48109"/>
                    </a:cubicBezTo>
                    <a:cubicBezTo>
                      <a:pt x="119622" y="46514"/>
                      <a:pt x="119039" y="45018"/>
                      <a:pt x="118045" y="43835"/>
                    </a:cubicBezTo>
                    <a:cubicBezTo>
                      <a:pt x="118472" y="43756"/>
                      <a:pt x="118901" y="43718"/>
                      <a:pt x="119327" y="43718"/>
                    </a:cubicBezTo>
                    <a:close/>
                    <a:moveTo>
                      <a:pt x="129624" y="43718"/>
                    </a:moveTo>
                    <a:cubicBezTo>
                      <a:pt x="130049" y="43718"/>
                      <a:pt x="130477" y="43756"/>
                      <a:pt x="130903" y="43835"/>
                    </a:cubicBezTo>
                    <a:cubicBezTo>
                      <a:pt x="129908" y="45018"/>
                      <a:pt x="129326" y="46523"/>
                      <a:pt x="129415" y="48109"/>
                    </a:cubicBezTo>
                    <a:cubicBezTo>
                      <a:pt x="128165" y="46806"/>
                      <a:pt x="126397" y="45968"/>
                      <a:pt x="124537" y="45968"/>
                    </a:cubicBezTo>
                    <a:cubicBezTo>
                      <a:pt x="124517" y="45968"/>
                      <a:pt x="124498" y="45968"/>
                      <a:pt x="124478" y="45968"/>
                    </a:cubicBezTo>
                    <a:cubicBezTo>
                      <a:pt x="125815" y="44520"/>
                      <a:pt x="127689" y="43718"/>
                      <a:pt x="129624" y="43718"/>
                    </a:cubicBezTo>
                    <a:close/>
                    <a:moveTo>
                      <a:pt x="82779" y="43762"/>
                    </a:moveTo>
                    <a:cubicBezTo>
                      <a:pt x="83204" y="43762"/>
                      <a:pt x="83632" y="43801"/>
                      <a:pt x="84057" y="43880"/>
                    </a:cubicBezTo>
                    <a:cubicBezTo>
                      <a:pt x="83063" y="45063"/>
                      <a:pt x="82480" y="46559"/>
                      <a:pt x="82561" y="48154"/>
                    </a:cubicBezTo>
                    <a:cubicBezTo>
                      <a:pt x="81320" y="46851"/>
                      <a:pt x="79552" y="46012"/>
                      <a:pt x="77683" y="46012"/>
                    </a:cubicBezTo>
                    <a:cubicBezTo>
                      <a:pt x="77666" y="46012"/>
                      <a:pt x="77650" y="46012"/>
                      <a:pt x="77633" y="46013"/>
                    </a:cubicBezTo>
                    <a:lnTo>
                      <a:pt x="77633" y="46013"/>
                    </a:lnTo>
                    <a:cubicBezTo>
                      <a:pt x="78970" y="44565"/>
                      <a:pt x="80844" y="43762"/>
                      <a:pt x="82779" y="43762"/>
                    </a:cubicBezTo>
                    <a:close/>
                    <a:moveTo>
                      <a:pt x="59124" y="43911"/>
                    </a:moveTo>
                    <a:cubicBezTo>
                      <a:pt x="59554" y="43911"/>
                      <a:pt x="59988" y="43951"/>
                      <a:pt x="60420" y="44032"/>
                    </a:cubicBezTo>
                    <a:cubicBezTo>
                      <a:pt x="59425" y="45224"/>
                      <a:pt x="58843" y="46721"/>
                      <a:pt x="58932" y="48316"/>
                    </a:cubicBezTo>
                    <a:lnTo>
                      <a:pt x="58923" y="48307"/>
                    </a:lnTo>
                    <a:cubicBezTo>
                      <a:pt x="57682" y="47003"/>
                      <a:pt x="55914" y="46165"/>
                      <a:pt x="54045" y="46165"/>
                    </a:cubicBezTo>
                    <a:cubicBezTo>
                      <a:pt x="54026" y="46165"/>
                      <a:pt x="54006" y="46165"/>
                      <a:pt x="53986" y="46165"/>
                    </a:cubicBezTo>
                    <a:cubicBezTo>
                      <a:pt x="53966" y="46165"/>
                      <a:pt x="53947" y="46165"/>
                      <a:pt x="53927" y="46165"/>
                    </a:cubicBezTo>
                    <a:cubicBezTo>
                      <a:pt x="52067" y="46165"/>
                      <a:pt x="50299" y="47003"/>
                      <a:pt x="49049" y="48307"/>
                    </a:cubicBezTo>
                    <a:cubicBezTo>
                      <a:pt x="49138" y="46712"/>
                      <a:pt x="48556" y="45206"/>
                      <a:pt x="47561" y="44032"/>
                    </a:cubicBezTo>
                    <a:cubicBezTo>
                      <a:pt x="47990" y="43953"/>
                      <a:pt x="48420" y="43914"/>
                      <a:pt x="48848" y="43914"/>
                    </a:cubicBezTo>
                    <a:cubicBezTo>
                      <a:pt x="50781" y="43914"/>
                      <a:pt x="52652" y="44711"/>
                      <a:pt x="53995" y="46156"/>
                    </a:cubicBezTo>
                    <a:cubicBezTo>
                      <a:pt x="55328" y="44713"/>
                      <a:pt x="57194" y="43911"/>
                      <a:pt x="59124" y="43911"/>
                    </a:cubicBezTo>
                    <a:close/>
                    <a:moveTo>
                      <a:pt x="25317" y="43968"/>
                    </a:moveTo>
                    <a:cubicBezTo>
                      <a:pt x="27250" y="43968"/>
                      <a:pt x="29122" y="44764"/>
                      <a:pt x="30465" y="46210"/>
                    </a:cubicBezTo>
                    <a:lnTo>
                      <a:pt x="30465" y="46210"/>
                    </a:lnTo>
                    <a:cubicBezTo>
                      <a:pt x="30462" y="46210"/>
                      <a:pt x="30459" y="46210"/>
                      <a:pt x="30456" y="46210"/>
                    </a:cubicBezTo>
                    <a:cubicBezTo>
                      <a:pt x="30446" y="46210"/>
                      <a:pt x="30436" y="46210"/>
                      <a:pt x="30426" y="46210"/>
                    </a:cubicBezTo>
                    <a:cubicBezTo>
                      <a:pt x="28546" y="46210"/>
                      <a:pt x="26775" y="47041"/>
                      <a:pt x="25519" y="48351"/>
                    </a:cubicBezTo>
                    <a:cubicBezTo>
                      <a:pt x="25608" y="46765"/>
                      <a:pt x="25026" y="45269"/>
                      <a:pt x="24031" y="44086"/>
                    </a:cubicBezTo>
                    <a:cubicBezTo>
                      <a:pt x="24460" y="44007"/>
                      <a:pt x="24890" y="43968"/>
                      <a:pt x="25317" y="43968"/>
                    </a:cubicBezTo>
                    <a:close/>
                    <a:moveTo>
                      <a:pt x="106094" y="43751"/>
                    </a:moveTo>
                    <a:cubicBezTo>
                      <a:pt x="106570" y="43751"/>
                      <a:pt x="107049" y="43799"/>
                      <a:pt x="107525" y="43898"/>
                    </a:cubicBezTo>
                    <a:cubicBezTo>
                      <a:pt x="106512" y="45161"/>
                      <a:pt x="105939" y="46747"/>
                      <a:pt x="106127" y="48423"/>
                    </a:cubicBezTo>
                    <a:lnTo>
                      <a:pt x="106118" y="48414"/>
                    </a:lnTo>
                    <a:cubicBezTo>
                      <a:pt x="104866" y="46958"/>
                      <a:pt x="102990" y="46012"/>
                      <a:pt x="100995" y="46012"/>
                    </a:cubicBezTo>
                    <a:cubicBezTo>
                      <a:pt x="100976" y="46012"/>
                      <a:pt x="100958" y="46013"/>
                      <a:pt x="100939" y="46013"/>
                    </a:cubicBezTo>
                    <a:cubicBezTo>
                      <a:pt x="100919" y="46012"/>
                      <a:pt x="100899" y="46012"/>
                      <a:pt x="100879" y="46012"/>
                    </a:cubicBezTo>
                    <a:cubicBezTo>
                      <a:pt x="99020" y="46012"/>
                      <a:pt x="97252" y="46842"/>
                      <a:pt x="96011" y="48154"/>
                    </a:cubicBezTo>
                    <a:cubicBezTo>
                      <a:pt x="96091" y="46559"/>
                      <a:pt x="95509" y="45054"/>
                      <a:pt x="94514" y="43880"/>
                    </a:cubicBezTo>
                    <a:cubicBezTo>
                      <a:pt x="94946" y="43798"/>
                      <a:pt x="95380" y="43758"/>
                      <a:pt x="95811" y="43758"/>
                    </a:cubicBezTo>
                    <a:cubicBezTo>
                      <a:pt x="97740" y="43758"/>
                      <a:pt x="99607" y="44561"/>
                      <a:pt x="100948" y="46004"/>
                    </a:cubicBezTo>
                    <a:cubicBezTo>
                      <a:pt x="102286" y="44551"/>
                      <a:pt x="104160" y="43751"/>
                      <a:pt x="106094" y="43751"/>
                    </a:cubicBezTo>
                    <a:close/>
                    <a:moveTo>
                      <a:pt x="70812" y="39306"/>
                    </a:moveTo>
                    <a:cubicBezTo>
                      <a:pt x="71289" y="39306"/>
                      <a:pt x="71770" y="39355"/>
                      <a:pt x="72248" y="39454"/>
                    </a:cubicBezTo>
                    <a:cubicBezTo>
                      <a:pt x="71271" y="40699"/>
                      <a:pt x="70742" y="42276"/>
                      <a:pt x="70939" y="43925"/>
                    </a:cubicBezTo>
                    <a:cubicBezTo>
                      <a:pt x="71449" y="43811"/>
                      <a:pt x="71962" y="43756"/>
                      <a:pt x="72472" y="43756"/>
                    </a:cubicBezTo>
                    <a:cubicBezTo>
                      <a:pt x="74409" y="43756"/>
                      <a:pt x="76285" y="44558"/>
                      <a:pt x="77633" y="46013"/>
                    </a:cubicBezTo>
                    <a:lnTo>
                      <a:pt x="77633" y="46013"/>
                    </a:lnTo>
                    <a:cubicBezTo>
                      <a:pt x="77630" y="46013"/>
                      <a:pt x="77627" y="46013"/>
                      <a:pt x="77624" y="46013"/>
                    </a:cubicBezTo>
                    <a:cubicBezTo>
                      <a:pt x="77606" y="46013"/>
                      <a:pt x="77588" y="46012"/>
                      <a:pt x="77570" y="46012"/>
                    </a:cubicBezTo>
                    <a:cubicBezTo>
                      <a:pt x="75529" y="46012"/>
                      <a:pt x="73598" y="47021"/>
                      <a:pt x="72346" y="48540"/>
                    </a:cubicBezTo>
                    <a:cubicBezTo>
                      <a:pt x="72703" y="44850"/>
                      <a:pt x="69416" y="41568"/>
                      <a:pt x="65713" y="41568"/>
                    </a:cubicBezTo>
                    <a:cubicBezTo>
                      <a:pt x="65693" y="41568"/>
                      <a:pt x="65673" y="41568"/>
                      <a:pt x="65653" y="41568"/>
                    </a:cubicBezTo>
                    <a:lnTo>
                      <a:pt x="65653" y="41559"/>
                    </a:lnTo>
                    <a:cubicBezTo>
                      <a:pt x="66997" y="40107"/>
                      <a:pt x="68873" y="39306"/>
                      <a:pt x="70812" y="39306"/>
                    </a:cubicBezTo>
                    <a:close/>
                    <a:moveTo>
                      <a:pt x="35618" y="43957"/>
                    </a:moveTo>
                    <a:cubicBezTo>
                      <a:pt x="36091" y="43957"/>
                      <a:pt x="36568" y="44006"/>
                      <a:pt x="37042" y="44104"/>
                    </a:cubicBezTo>
                    <a:cubicBezTo>
                      <a:pt x="36020" y="45350"/>
                      <a:pt x="35456" y="46945"/>
                      <a:pt x="35635" y="48620"/>
                    </a:cubicBezTo>
                    <a:cubicBezTo>
                      <a:pt x="34383" y="47164"/>
                      <a:pt x="32507" y="46210"/>
                      <a:pt x="30511" y="46210"/>
                    </a:cubicBezTo>
                    <a:cubicBezTo>
                      <a:pt x="30496" y="46210"/>
                      <a:pt x="30480" y="46210"/>
                      <a:pt x="30465" y="46210"/>
                    </a:cubicBezTo>
                    <a:lnTo>
                      <a:pt x="30465" y="46210"/>
                    </a:lnTo>
                    <a:cubicBezTo>
                      <a:pt x="31804" y="44762"/>
                      <a:pt x="33682" y="43957"/>
                      <a:pt x="35618" y="43957"/>
                    </a:cubicBezTo>
                    <a:close/>
                    <a:moveTo>
                      <a:pt x="112822" y="41864"/>
                    </a:moveTo>
                    <a:cubicBezTo>
                      <a:pt x="115997" y="41864"/>
                      <a:pt x="119174" y="43943"/>
                      <a:pt x="119218" y="48100"/>
                    </a:cubicBezTo>
                    <a:cubicBezTo>
                      <a:pt x="118743" y="47999"/>
                      <a:pt x="118265" y="47949"/>
                      <a:pt x="117790" y="47949"/>
                    </a:cubicBezTo>
                    <a:cubicBezTo>
                      <a:pt x="115926" y="47949"/>
                      <a:pt x="114120" y="48715"/>
                      <a:pt x="112821" y="50108"/>
                    </a:cubicBezTo>
                    <a:cubicBezTo>
                      <a:pt x="111548" y="48728"/>
                      <a:pt x="109756" y="47948"/>
                      <a:pt x="107874" y="47948"/>
                    </a:cubicBezTo>
                    <a:cubicBezTo>
                      <a:pt x="107391" y="47948"/>
                      <a:pt x="106907" y="48002"/>
                      <a:pt x="106432" y="48100"/>
                    </a:cubicBezTo>
                    <a:cubicBezTo>
                      <a:pt x="106472" y="43943"/>
                      <a:pt x="109646" y="41864"/>
                      <a:pt x="112822" y="41864"/>
                    </a:cubicBezTo>
                    <a:close/>
                    <a:moveTo>
                      <a:pt x="136132" y="41864"/>
                    </a:moveTo>
                    <a:cubicBezTo>
                      <a:pt x="139308" y="41864"/>
                      <a:pt x="142484" y="43943"/>
                      <a:pt x="142525" y="48100"/>
                    </a:cubicBezTo>
                    <a:cubicBezTo>
                      <a:pt x="142051" y="47999"/>
                      <a:pt x="141574" y="47949"/>
                      <a:pt x="141100" y="47949"/>
                    </a:cubicBezTo>
                    <a:cubicBezTo>
                      <a:pt x="139242" y="47949"/>
                      <a:pt x="137437" y="48715"/>
                      <a:pt x="136145" y="50108"/>
                    </a:cubicBezTo>
                    <a:cubicBezTo>
                      <a:pt x="134863" y="48728"/>
                      <a:pt x="133071" y="47948"/>
                      <a:pt x="131190" y="47948"/>
                    </a:cubicBezTo>
                    <a:cubicBezTo>
                      <a:pt x="130706" y="47948"/>
                      <a:pt x="130222" y="48002"/>
                      <a:pt x="129747" y="48100"/>
                    </a:cubicBezTo>
                    <a:cubicBezTo>
                      <a:pt x="129783" y="43943"/>
                      <a:pt x="132957" y="41864"/>
                      <a:pt x="136132" y="41864"/>
                    </a:cubicBezTo>
                    <a:close/>
                    <a:moveTo>
                      <a:pt x="89293" y="41912"/>
                    </a:moveTo>
                    <a:cubicBezTo>
                      <a:pt x="92468" y="41912"/>
                      <a:pt x="95642" y="43988"/>
                      <a:pt x="95679" y="48143"/>
                    </a:cubicBezTo>
                    <a:lnTo>
                      <a:pt x="95679" y="48143"/>
                    </a:lnTo>
                    <a:cubicBezTo>
                      <a:pt x="95207" y="48043"/>
                      <a:pt x="94732" y="47994"/>
                      <a:pt x="94260" y="47994"/>
                    </a:cubicBezTo>
                    <a:cubicBezTo>
                      <a:pt x="92399" y="47994"/>
                      <a:pt x="90599" y="48760"/>
                      <a:pt x="89299" y="50152"/>
                    </a:cubicBezTo>
                    <a:cubicBezTo>
                      <a:pt x="88018" y="48773"/>
                      <a:pt x="86226" y="47993"/>
                      <a:pt x="84344" y="47993"/>
                    </a:cubicBezTo>
                    <a:cubicBezTo>
                      <a:pt x="83860" y="47993"/>
                      <a:pt x="83376" y="48047"/>
                      <a:pt x="82902" y="48145"/>
                    </a:cubicBezTo>
                    <a:cubicBezTo>
                      <a:pt x="82937" y="43991"/>
                      <a:pt x="86116" y="41912"/>
                      <a:pt x="89293" y="41912"/>
                    </a:cubicBezTo>
                    <a:close/>
                    <a:moveTo>
                      <a:pt x="42335" y="42067"/>
                    </a:moveTo>
                    <a:cubicBezTo>
                      <a:pt x="45509" y="42067"/>
                      <a:pt x="48681" y="44143"/>
                      <a:pt x="48726" y="48298"/>
                    </a:cubicBezTo>
                    <a:lnTo>
                      <a:pt x="48726" y="48298"/>
                    </a:lnTo>
                    <a:cubicBezTo>
                      <a:pt x="48251" y="48196"/>
                      <a:pt x="47772" y="48146"/>
                      <a:pt x="47298" y="48146"/>
                    </a:cubicBezTo>
                    <a:cubicBezTo>
                      <a:pt x="45434" y="48146"/>
                      <a:pt x="43630" y="48912"/>
                      <a:pt x="42337" y="50305"/>
                    </a:cubicBezTo>
                    <a:cubicBezTo>
                      <a:pt x="41056" y="48925"/>
                      <a:pt x="39264" y="48145"/>
                      <a:pt x="37382" y="48145"/>
                    </a:cubicBezTo>
                    <a:cubicBezTo>
                      <a:pt x="36898" y="48145"/>
                      <a:pt x="36415" y="48199"/>
                      <a:pt x="35940" y="48307"/>
                    </a:cubicBezTo>
                    <a:cubicBezTo>
                      <a:pt x="35980" y="44148"/>
                      <a:pt x="39158" y="42067"/>
                      <a:pt x="42335" y="42067"/>
                    </a:cubicBezTo>
                    <a:close/>
                    <a:moveTo>
                      <a:pt x="65651" y="42067"/>
                    </a:moveTo>
                    <a:cubicBezTo>
                      <a:pt x="68826" y="42067"/>
                      <a:pt x="72001" y="44146"/>
                      <a:pt x="72041" y="48307"/>
                    </a:cubicBezTo>
                    <a:cubicBezTo>
                      <a:pt x="71563" y="48202"/>
                      <a:pt x="71080" y="48150"/>
                      <a:pt x="70601" y="48150"/>
                    </a:cubicBezTo>
                    <a:cubicBezTo>
                      <a:pt x="68748" y="48150"/>
                      <a:pt x="66948" y="48916"/>
                      <a:pt x="65653" y="50305"/>
                    </a:cubicBezTo>
                    <a:cubicBezTo>
                      <a:pt x="64371" y="48934"/>
                      <a:pt x="62579" y="48145"/>
                      <a:pt x="60697" y="48145"/>
                    </a:cubicBezTo>
                    <a:cubicBezTo>
                      <a:pt x="60214" y="48145"/>
                      <a:pt x="59730" y="48199"/>
                      <a:pt x="59255" y="48307"/>
                    </a:cubicBezTo>
                    <a:cubicBezTo>
                      <a:pt x="59295" y="44148"/>
                      <a:pt x="62473" y="42067"/>
                      <a:pt x="65651" y="42067"/>
                    </a:cubicBezTo>
                    <a:close/>
                    <a:moveTo>
                      <a:pt x="18806" y="42117"/>
                    </a:moveTo>
                    <a:cubicBezTo>
                      <a:pt x="21981" y="42117"/>
                      <a:pt x="25156" y="44198"/>
                      <a:pt x="25196" y="48360"/>
                    </a:cubicBezTo>
                    <a:cubicBezTo>
                      <a:pt x="24717" y="48255"/>
                      <a:pt x="24234" y="48204"/>
                      <a:pt x="23755" y="48204"/>
                    </a:cubicBezTo>
                    <a:cubicBezTo>
                      <a:pt x="21902" y="48204"/>
                      <a:pt x="20103" y="48970"/>
                      <a:pt x="18807" y="50359"/>
                    </a:cubicBezTo>
                    <a:cubicBezTo>
                      <a:pt x="17526" y="48988"/>
                      <a:pt x="15734" y="48199"/>
                      <a:pt x="13852" y="48199"/>
                    </a:cubicBezTo>
                    <a:cubicBezTo>
                      <a:pt x="13368" y="48199"/>
                      <a:pt x="12884" y="48253"/>
                      <a:pt x="12409" y="48360"/>
                    </a:cubicBezTo>
                    <a:cubicBezTo>
                      <a:pt x="12454" y="44198"/>
                      <a:pt x="15631" y="42117"/>
                      <a:pt x="18806" y="42117"/>
                    </a:cubicBezTo>
                    <a:close/>
                    <a:moveTo>
                      <a:pt x="117967" y="48323"/>
                    </a:moveTo>
                    <a:cubicBezTo>
                      <a:pt x="118392" y="48323"/>
                      <a:pt x="118820" y="48362"/>
                      <a:pt x="119245" y="48441"/>
                    </a:cubicBezTo>
                    <a:cubicBezTo>
                      <a:pt x="118253" y="49621"/>
                      <a:pt x="117671" y="51114"/>
                      <a:pt x="117757" y="52706"/>
                    </a:cubicBezTo>
                    <a:lnTo>
                      <a:pt x="117757" y="52706"/>
                    </a:lnTo>
                    <a:cubicBezTo>
                      <a:pt x="116507" y="51403"/>
                      <a:pt x="114740" y="50573"/>
                      <a:pt x="112880" y="50573"/>
                    </a:cubicBezTo>
                    <a:cubicBezTo>
                      <a:pt x="112860" y="50573"/>
                      <a:pt x="112840" y="50573"/>
                      <a:pt x="112821" y="50574"/>
                    </a:cubicBezTo>
                    <a:cubicBezTo>
                      <a:pt x="114158" y="49126"/>
                      <a:pt x="116031" y="48323"/>
                      <a:pt x="117967" y="48323"/>
                    </a:cubicBezTo>
                    <a:close/>
                    <a:moveTo>
                      <a:pt x="130990" y="48323"/>
                    </a:moveTo>
                    <a:cubicBezTo>
                      <a:pt x="132925" y="48323"/>
                      <a:pt x="134799" y="49126"/>
                      <a:pt x="136136" y="50574"/>
                    </a:cubicBezTo>
                    <a:cubicBezTo>
                      <a:pt x="136116" y="50573"/>
                      <a:pt x="136096" y="50573"/>
                      <a:pt x="136077" y="50573"/>
                    </a:cubicBezTo>
                    <a:cubicBezTo>
                      <a:pt x="134208" y="50573"/>
                      <a:pt x="132440" y="51412"/>
                      <a:pt x="131199" y="52715"/>
                    </a:cubicBezTo>
                    <a:cubicBezTo>
                      <a:pt x="131279" y="51120"/>
                      <a:pt x="130697" y="49624"/>
                      <a:pt x="129711" y="48441"/>
                    </a:cubicBezTo>
                    <a:cubicBezTo>
                      <a:pt x="130137" y="48362"/>
                      <a:pt x="130565" y="48323"/>
                      <a:pt x="130990" y="48323"/>
                    </a:cubicBezTo>
                    <a:close/>
                    <a:moveTo>
                      <a:pt x="94437" y="48359"/>
                    </a:moveTo>
                    <a:cubicBezTo>
                      <a:pt x="94862" y="48359"/>
                      <a:pt x="95289" y="48398"/>
                      <a:pt x="95715" y="48477"/>
                    </a:cubicBezTo>
                    <a:cubicBezTo>
                      <a:pt x="94722" y="49666"/>
                      <a:pt x="94140" y="51168"/>
                      <a:pt x="94227" y="52750"/>
                    </a:cubicBezTo>
                    <a:lnTo>
                      <a:pt x="94227" y="52750"/>
                    </a:lnTo>
                    <a:cubicBezTo>
                      <a:pt x="92986" y="51447"/>
                      <a:pt x="91219" y="50618"/>
                      <a:pt x="89350" y="50618"/>
                    </a:cubicBezTo>
                    <a:cubicBezTo>
                      <a:pt x="89330" y="50618"/>
                      <a:pt x="89310" y="50618"/>
                      <a:pt x="89290" y="50618"/>
                    </a:cubicBezTo>
                    <a:cubicBezTo>
                      <a:pt x="89270" y="50618"/>
                      <a:pt x="89250" y="50618"/>
                      <a:pt x="89231" y="50618"/>
                    </a:cubicBezTo>
                    <a:cubicBezTo>
                      <a:pt x="87362" y="50618"/>
                      <a:pt x="85603" y="51448"/>
                      <a:pt x="84353" y="52751"/>
                    </a:cubicBezTo>
                    <a:cubicBezTo>
                      <a:pt x="84443" y="51165"/>
                      <a:pt x="83860" y="49660"/>
                      <a:pt x="82866" y="48477"/>
                    </a:cubicBezTo>
                    <a:cubicBezTo>
                      <a:pt x="83291" y="48398"/>
                      <a:pt x="83719" y="48359"/>
                      <a:pt x="84144" y="48359"/>
                    </a:cubicBezTo>
                    <a:cubicBezTo>
                      <a:pt x="86080" y="48359"/>
                      <a:pt x="87955" y="49162"/>
                      <a:pt x="89299" y="50609"/>
                    </a:cubicBezTo>
                    <a:cubicBezTo>
                      <a:pt x="90637" y="49162"/>
                      <a:pt x="92504" y="48359"/>
                      <a:pt x="94437" y="48359"/>
                    </a:cubicBezTo>
                    <a:close/>
                    <a:moveTo>
                      <a:pt x="47485" y="48520"/>
                    </a:moveTo>
                    <a:cubicBezTo>
                      <a:pt x="47909" y="48520"/>
                      <a:pt x="48337" y="48559"/>
                      <a:pt x="48762" y="48638"/>
                    </a:cubicBezTo>
                    <a:cubicBezTo>
                      <a:pt x="47767" y="49821"/>
                      <a:pt x="47185" y="51326"/>
                      <a:pt x="47275" y="52912"/>
                    </a:cubicBezTo>
                    <a:cubicBezTo>
                      <a:pt x="46025" y="51609"/>
                      <a:pt x="44257" y="50779"/>
                      <a:pt x="42397" y="50779"/>
                    </a:cubicBezTo>
                    <a:cubicBezTo>
                      <a:pt x="42377" y="50779"/>
                      <a:pt x="42357" y="50779"/>
                      <a:pt x="42337" y="50780"/>
                    </a:cubicBezTo>
                    <a:cubicBezTo>
                      <a:pt x="43675" y="49325"/>
                      <a:pt x="45549" y="48520"/>
                      <a:pt x="47485" y="48520"/>
                    </a:cubicBezTo>
                    <a:close/>
                    <a:moveTo>
                      <a:pt x="60501" y="48529"/>
                    </a:moveTo>
                    <a:cubicBezTo>
                      <a:pt x="62439" y="48529"/>
                      <a:pt x="64308" y="49332"/>
                      <a:pt x="65653" y="50780"/>
                    </a:cubicBezTo>
                    <a:cubicBezTo>
                      <a:pt x="65633" y="50779"/>
                      <a:pt x="65613" y="50779"/>
                      <a:pt x="65593" y="50779"/>
                    </a:cubicBezTo>
                    <a:cubicBezTo>
                      <a:pt x="63725" y="50779"/>
                      <a:pt x="61957" y="51618"/>
                      <a:pt x="60715" y="52921"/>
                    </a:cubicBezTo>
                    <a:cubicBezTo>
                      <a:pt x="60796" y="51326"/>
                      <a:pt x="60214" y="49830"/>
                      <a:pt x="59219" y="48647"/>
                    </a:cubicBezTo>
                    <a:cubicBezTo>
                      <a:pt x="59646" y="48568"/>
                      <a:pt x="60075" y="48529"/>
                      <a:pt x="60501" y="48529"/>
                    </a:cubicBezTo>
                    <a:close/>
                    <a:moveTo>
                      <a:pt x="107662" y="48316"/>
                    </a:moveTo>
                    <a:cubicBezTo>
                      <a:pt x="109596" y="48316"/>
                      <a:pt x="111472" y="49118"/>
                      <a:pt x="112821" y="50574"/>
                    </a:cubicBezTo>
                    <a:cubicBezTo>
                      <a:pt x="112802" y="50573"/>
                      <a:pt x="112783" y="50573"/>
                      <a:pt x="112765" y="50573"/>
                    </a:cubicBezTo>
                    <a:cubicBezTo>
                      <a:pt x="110778" y="50573"/>
                      <a:pt x="108902" y="51519"/>
                      <a:pt x="107650" y="52966"/>
                    </a:cubicBezTo>
                    <a:lnTo>
                      <a:pt x="107650" y="52966"/>
                    </a:lnTo>
                    <a:cubicBezTo>
                      <a:pt x="107803" y="51290"/>
                      <a:pt x="107211" y="49713"/>
                      <a:pt x="106172" y="48477"/>
                    </a:cubicBezTo>
                    <a:cubicBezTo>
                      <a:pt x="106667" y="48369"/>
                      <a:pt x="107167" y="48316"/>
                      <a:pt x="107662" y="48316"/>
                    </a:cubicBezTo>
                    <a:close/>
                    <a:moveTo>
                      <a:pt x="13659" y="48573"/>
                    </a:moveTo>
                    <a:cubicBezTo>
                      <a:pt x="15592" y="48573"/>
                      <a:pt x="17464" y="49371"/>
                      <a:pt x="18807" y="50824"/>
                    </a:cubicBezTo>
                    <a:cubicBezTo>
                      <a:pt x="18787" y="50824"/>
                      <a:pt x="18768" y="50824"/>
                      <a:pt x="18748" y="50824"/>
                    </a:cubicBezTo>
                    <a:cubicBezTo>
                      <a:pt x="16879" y="50824"/>
                      <a:pt x="15111" y="51663"/>
                      <a:pt x="13870" y="52966"/>
                    </a:cubicBezTo>
                    <a:cubicBezTo>
                      <a:pt x="13951" y="51371"/>
                      <a:pt x="13368" y="49875"/>
                      <a:pt x="12374" y="48692"/>
                    </a:cubicBezTo>
                    <a:cubicBezTo>
                      <a:pt x="12802" y="48612"/>
                      <a:pt x="13232" y="48573"/>
                      <a:pt x="13659" y="48573"/>
                    </a:cubicBezTo>
                    <a:close/>
                    <a:moveTo>
                      <a:pt x="23953" y="48574"/>
                    </a:moveTo>
                    <a:cubicBezTo>
                      <a:pt x="24378" y="48574"/>
                      <a:pt x="24806" y="48613"/>
                      <a:pt x="25232" y="48692"/>
                    </a:cubicBezTo>
                    <a:cubicBezTo>
                      <a:pt x="24237" y="49875"/>
                      <a:pt x="23655" y="51371"/>
                      <a:pt x="23744" y="52966"/>
                    </a:cubicBezTo>
                    <a:cubicBezTo>
                      <a:pt x="22494" y="51663"/>
                      <a:pt x="20726" y="50824"/>
                      <a:pt x="18866" y="50824"/>
                    </a:cubicBezTo>
                    <a:cubicBezTo>
                      <a:pt x="18846" y="50824"/>
                      <a:pt x="18827" y="50824"/>
                      <a:pt x="18807" y="50824"/>
                    </a:cubicBezTo>
                    <a:cubicBezTo>
                      <a:pt x="20144" y="49377"/>
                      <a:pt x="22018" y="48574"/>
                      <a:pt x="23953" y="48574"/>
                    </a:cubicBezTo>
                    <a:close/>
                    <a:moveTo>
                      <a:pt x="37179" y="48522"/>
                    </a:moveTo>
                    <a:cubicBezTo>
                      <a:pt x="39113" y="48522"/>
                      <a:pt x="40989" y="49325"/>
                      <a:pt x="42337" y="50780"/>
                    </a:cubicBezTo>
                    <a:cubicBezTo>
                      <a:pt x="42319" y="50779"/>
                      <a:pt x="42300" y="50779"/>
                      <a:pt x="42282" y="50779"/>
                    </a:cubicBezTo>
                    <a:cubicBezTo>
                      <a:pt x="40295" y="50779"/>
                      <a:pt x="38419" y="51725"/>
                      <a:pt x="37167" y="53172"/>
                    </a:cubicBezTo>
                    <a:cubicBezTo>
                      <a:pt x="37320" y="51496"/>
                      <a:pt x="36728" y="49910"/>
                      <a:pt x="35689" y="48683"/>
                    </a:cubicBezTo>
                    <a:cubicBezTo>
                      <a:pt x="36184" y="48575"/>
                      <a:pt x="36683" y="48522"/>
                      <a:pt x="37179" y="48522"/>
                    </a:cubicBezTo>
                    <a:close/>
                    <a:moveTo>
                      <a:pt x="124475" y="46470"/>
                    </a:moveTo>
                    <a:cubicBezTo>
                      <a:pt x="127650" y="46470"/>
                      <a:pt x="130827" y="48548"/>
                      <a:pt x="130867" y="52706"/>
                    </a:cubicBezTo>
                    <a:cubicBezTo>
                      <a:pt x="130388" y="52601"/>
                      <a:pt x="129906" y="52550"/>
                      <a:pt x="129426" y="52550"/>
                    </a:cubicBezTo>
                    <a:cubicBezTo>
                      <a:pt x="127574" y="52550"/>
                      <a:pt x="125776" y="53316"/>
                      <a:pt x="124487" y="54704"/>
                    </a:cubicBezTo>
                    <a:cubicBezTo>
                      <a:pt x="123206" y="53333"/>
                      <a:pt x="121414" y="52545"/>
                      <a:pt x="119532" y="52545"/>
                    </a:cubicBezTo>
                    <a:cubicBezTo>
                      <a:pt x="119048" y="52545"/>
                      <a:pt x="118564" y="52599"/>
                      <a:pt x="118089" y="52706"/>
                    </a:cubicBezTo>
                    <a:cubicBezTo>
                      <a:pt x="118125" y="48548"/>
                      <a:pt x="121299" y="46470"/>
                      <a:pt x="124475" y="46470"/>
                    </a:cubicBezTo>
                    <a:close/>
                    <a:moveTo>
                      <a:pt x="77635" y="46519"/>
                    </a:moveTo>
                    <a:cubicBezTo>
                      <a:pt x="80808" y="46519"/>
                      <a:pt x="83981" y="48596"/>
                      <a:pt x="84022" y="52751"/>
                    </a:cubicBezTo>
                    <a:lnTo>
                      <a:pt x="84031" y="52760"/>
                    </a:lnTo>
                    <a:cubicBezTo>
                      <a:pt x="83550" y="52655"/>
                      <a:pt x="83066" y="52604"/>
                      <a:pt x="82586" y="52604"/>
                    </a:cubicBezTo>
                    <a:cubicBezTo>
                      <a:pt x="80731" y="52604"/>
                      <a:pt x="78937" y="53370"/>
                      <a:pt x="77642" y="54758"/>
                    </a:cubicBezTo>
                    <a:cubicBezTo>
                      <a:pt x="76360" y="53378"/>
                      <a:pt x="74568" y="52599"/>
                      <a:pt x="72696" y="52599"/>
                    </a:cubicBezTo>
                    <a:cubicBezTo>
                      <a:pt x="72203" y="52599"/>
                      <a:pt x="71719" y="52652"/>
                      <a:pt x="71244" y="52760"/>
                    </a:cubicBezTo>
                    <a:cubicBezTo>
                      <a:pt x="71280" y="48600"/>
                      <a:pt x="74457" y="46519"/>
                      <a:pt x="77635" y="46519"/>
                    </a:cubicBezTo>
                    <a:close/>
                    <a:moveTo>
                      <a:pt x="100946" y="46509"/>
                    </a:moveTo>
                    <a:cubicBezTo>
                      <a:pt x="104122" y="46509"/>
                      <a:pt x="107296" y="48585"/>
                      <a:pt x="107337" y="52742"/>
                    </a:cubicBezTo>
                    <a:cubicBezTo>
                      <a:pt x="106865" y="52641"/>
                      <a:pt x="106389" y="52591"/>
                      <a:pt x="105917" y="52591"/>
                    </a:cubicBezTo>
                    <a:cubicBezTo>
                      <a:pt x="104050" y="52591"/>
                      <a:pt x="102242" y="53364"/>
                      <a:pt x="100948" y="54758"/>
                    </a:cubicBezTo>
                    <a:lnTo>
                      <a:pt x="100948" y="54749"/>
                    </a:lnTo>
                    <a:cubicBezTo>
                      <a:pt x="99667" y="53369"/>
                      <a:pt x="97875" y="52590"/>
                      <a:pt x="95993" y="52590"/>
                    </a:cubicBezTo>
                    <a:cubicBezTo>
                      <a:pt x="95509" y="52590"/>
                      <a:pt x="95025" y="52643"/>
                      <a:pt x="94550" y="52742"/>
                    </a:cubicBezTo>
                    <a:cubicBezTo>
                      <a:pt x="94591" y="48588"/>
                      <a:pt x="97769" y="46509"/>
                      <a:pt x="100946" y="46509"/>
                    </a:cubicBezTo>
                    <a:close/>
                    <a:moveTo>
                      <a:pt x="53993" y="46670"/>
                    </a:moveTo>
                    <a:cubicBezTo>
                      <a:pt x="57169" y="46670"/>
                      <a:pt x="60344" y="48747"/>
                      <a:pt x="60384" y="52903"/>
                    </a:cubicBezTo>
                    <a:cubicBezTo>
                      <a:pt x="59911" y="52801"/>
                      <a:pt x="59433" y="52752"/>
                      <a:pt x="58960" y="52752"/>
                    </a:cubicBezTo>
                    <a:cubicBezTo>
                      <a:pt x="57101" y="52752"/>
                      <a:pt x="55295" y="53518"/>
                      <a:pt x="53995" y="54910"/>
                    </a:cubicBezTo>
                    <a:cubicBezTo>
                      <a:pt x="52714" y="53531"/>
                      <a:pt x="50922" y="52751"/>
                      <a:pt x="49040" y="52751"/>
                    </a:cubicBezTo>
                    <a:cubicBezTo>
                      <a:pt x="48556" y="52751"/>
                      <a:pt x="48072" y="52805"/>
                      <a:pt x="47597" y="52903"/>
                    </a:cubicBezTo>
                    <a:cubicBezTo>
                      <a:pt x="47638" y="48749"/>
                      <a:pt x="50816" y="46670"/>
                      <a:pt x="53993" y="46670"/>
                    </a:cubicBezTo>
                    <a:close/>
                    <a:moveTo>
                      <a:pt x="7145" y="46712"/>
                    </a:moveTo>
                    <a:cubicBezTo>
                      <a:pt x="10322" y="46712"/>
                      <a:pt x="13498" y="48790"/>
                      <a:pt x="13538" y="52948"/>
                    </a:cubicBezTo>
                    <a:cubicBezTo>
                      <a:pt x="13065" y="52846"/>
                      <a:pt x="12588" y="52796"/>
                      <a:pt x="12114" y="52796"/>
                    </a:cubicBezTo>
                    <a:cubicBezTo>
                      <a:pt x="10255" y="52796"/>
                      <a:pt x="8451" y="53563"/>
                      <a:pt x="7159" y="54955"/>
                    </a:cubicBezTo>
                    <a:cubicBezTo>
                      <a:pt x="5884" y="53583"/>
                      <a:pt x="4097" y="52805"/>
                      <a:pt x="2226" y="52805"/>
                    </a:cubicBezTo>
                    <a:cubicBezTo>
                      <a:pt x="2216" y="52805"/>
                      <a:pt x="2205" y="52805"/>
                      <a:pt x="2194" y="52805"/>
                    </a:cubicBezTo>
                    <a:lnTo>
                      <a:pt x="2194" y="52796"/>
                    </a:lnTo>
                    <a:cubicBezTo>
                      <a:pt x="1711" y="52796"/>
                      <a:pt x="1227" y="52850"/>
                      <a:pt x="752" y="52948"/>
                    </a:cubicBezTo>
                    <a:cubicBezTo>
                      <a:pt x="792" y="48790"/>
                      <a:pt x="3969" y="46712"/>
                      <a:pt x="7145" y="46712"/>
                    </a:cubicBezTo>
                    <a:close/>
                    <a:moveTo>
                      <a:pt x="30465" y="46717"/>
                    </a:moveTo>
                    <a:cubicBezTo>
                      <a:pt x="33637" y="46717"/>
                      <a:pt x="36811" y="48795"/>
                      <a:pt x="36854" y="52953"/>
                    </a:cubicBezTo>
                    <a:lnTo>
                      <a:pt x="36854" y="52953"/>
                    </a:lnTo>
                    <a:cubicBezTo>
                      <a:pt x="36379" y="52851"/>
                      <a:pt x="35901" y="52801"/>
                      <a:pt x="35426" y="52801"/>
                    </a:cubicBezTo>
                    <a:cubicBezTo>
                      <a:pt x="33569" y="52801"/>
                      <a:pt x="31771" y="53567"/>
                      <a:pt x="30483" y="54955"/>
                    </a:cubicBezTo>
                    <a:cubicBezTo>
                      <a:pt x="29201" y="53584"/>
                      <a:pt x="27409" y="52796"/>
                      <a:pt x="25528" y="52796"/>
                    </a:cubicBezTo>
                    <a:cubicBezTo>
                      <a:pt x="25044" y="52796"/>
                      <a:pt x="24560" y="52850"/>
                      <a:pt x="24085" y="52957"/>
                    </a:cubicBezTo>
                    <a:cubicBezTo>
                      <a:pt x="24116" y="48798"/>
                      <a:pt x="27290" y="46717"/>
                      <a:pt x="30465" y="46717"/>
                    </a:cubicBezTo>
                    <a:close/>
                    <a:moveTo>
                      <a:pt x="107865" y="57160"/>
                    </a:moveTo>
                    <a:cubicBezTo>
                      <a:pt x="107867" y="57160"/>
                      <a:pt x="107868" y="57160"/>
                      <a:pt x="107870" y="57160"/>
                    </a:cubicBezTo>
                    <a:lnTo>
                      <a:pt x="107870" y="57160"/>
                    </a:lnTo>
                    <a:cubicBezTo>
                      <a:pt x="107871" y="57160"/>
                      <a:pt x="107873" y="57160"/>
                      <a:pt x="107874" y="57160"/>
                    </a:cubicBezTo>
                    <a:close/>
                    <a:moveTo>
                      <a:pt x="129607" y="52925"/>
                    </a:moveTo>
                    <a:cubicBezTo>
                      <a:pt x="130037" y="52925"/>
                      <a:pt x="130471" y="52965"/>
                      <a:pt x="130903" y="53047"/>
                    </a:cubicBezTo>
                    <a:cubicBezTo>
                      <a:pt x="129908" y="54229"/>
                      <a:pt x="129326" y="55726"/>
                      <a:pt x="129415" y="57321"/>
                    </a:cubicBezTo>
                    <a:cubicBezTo>
                      <a:pt x="128165" y="56009"/>
                      <a:pt x="126406" y="55179"/>
                      <a:pt x="124538" y="55179"/>
                    </a:cubicBezTo>
                    <a:cubicBezTo>
                      <a:pt x="124518" y="55179"/>
                      <a:pt x="124498" y="55179"/>
                      <a:pt x="124478" y="55179"/>
                    </a:cubicBezTo>
                    <a:cubicBezTo>
                      <a:pt x="124458" y="55179"/>
                      <a:pt x="124438" y="55179"/>
                      <a:pt x="124418" y="55179"/>
                    </a:cubicBezTo>
                    <a:cubicBezTo>
                      <a:pt x="122550" y="55179"/>
                      <a:pt x="120782" y="56009"/>
                      <a:pt x="119541" y="57321"/>
                    </a:cubicBezTo>
                    <a:cubicBezTo>
                      <a:pt x="119622" y="55726"/>
                      <a:pt x="119039" y="54220"/>
                      <a:pt x="118045" y="53047"/>
                    </a:cubicBezTo>
                    <a:cubicBezTo>
                      <a:pt x="118478" y="52965"/>
                      <a:pt x="118913" y="52925"/>
                      <a:pt x="119344" y="52925"/>
                    </a:cubicBezTo>
                    <a:cubicBezTo>
                      <a:pt x="121276" y="52925"/>
                      <a:pt x="123138" y="53727"/>
                      <a:pt x="124478" y="55170"/>
                    </a:cubicBezTo>
                    <a:cubicBezTo>
                      <a:pt x="125811" y="53727"/>
                      <a:pt x="127678" y="52925"/>
                      <a:pt x="129607" y="52925"/>
                    </a:cubicBezTo>
                    <a:close/>
                    <a:moveTo>
                      <a:pt x="82780" y="52965"/>
                    </a:moveTo>
                    <a:cubicBezTo>
                      <a:pt x="83204" y="52965"/>
                      <a:pt x="83632" y="53003"/>
                      <a:pt x="84057" y="53082"/>
                    </a:cubicBezTo>
                    <a:cubicBezTo>
                      <a:pt x="83538" y="53701"/>
                      <a:pt x="83135" y="54409"/>
                      <a:pt x="82875" y="55170"/>
                    </a:cubicBezTo>
                    <a:cubicBezTo>
                      <a:pt x="82634" y="55866"/>
                      <a:pt x="82526" y="56607"/>
                      <a:pt x="82569" y="57347"/>
                    </a:cubicBezTo>
                    <a:lnTo>
                      <a:pt x="82569" y="57347"/>
                    </a:lnTo>
                    <a:cubicBezTo>
                      <a:pt x="81328" y="56053"/>
                      <a:pt x="79569" y="55215"/>
                      <a:pt x="77701" y="55215"/>
                    </a:cubicBezTo>
                    <a:cubicBezTo>
                      <a:pt x="77681" y="55215"/>
                      <a:pt x="77661" y="55215"/>
                      <a:pt x="77642" y="55215"/>
                    </a:cubicBezTo>
                    <a:cubicBezTo>
                      <a:pt x="78979" y="53768"/>
                      <a:pt x="80847" y="52965"/>
                      <a:pt x="82780" y="52965"/>
                    </a:cubicBezTo>
                    <a:close/>
                    <a:moveTo>
                      <a:pt x="95802" y="52974"/>
                    </a:moveTo>
                    <a:cubicBezTo>
                      <a:pt x="97735" y="52974"/>
                      <a:pt x="99602" y="53775"/>
                      <a:pt x="100939" y="55215"/>
                    </a:cubicBezTo>
                    <a:cubicBezTo>
                      <a:pt x="100919" y="55215"/>
                      <a:pt x="100900" y="55215"/>
                      <a:pt x="100880" y="55215"/>
                    </a:cubicBezTo>
                    <a:cubicBezTo>
                      <a:pt x="99020" y="55215"/>
                      <a:pt x="97252" y="56053"/>
                      <a:pt x="96011" y="57357"/>
                    </a:cubicBezTo>
                    <a:cubicBezTo>
                      <a:pt x="96047" y="56622"/>
                      <a:pt x="95948" y="55878"/>
                      <a:pt x="95706" y="55179"/>
                    </a:cubicBezTo>
                    <a:lnTo>
                      <a:pt x="95706" y="55170"/>
                    </a:lnTo>
                    <a:cubicBezTo>
                      <a:pt x="95446" y="54409"/>
                      <a:pt x="95043" y="53701"/>
                      <a:pt x="94523" y="53091"/>
                    </a:cubicBezTo>
                    <a:cubicBezTo>
                      <a:pt x="94949" y="53012"/>
                      <a:pt x="95377" y="52974"/>
                      <a:pt x="95802" y="52974"/>
                    </a:cubicBezTo>
                    <a:close/>
                    <a:moveTo>
                      <a:pt x="60697" y="57357"/>
                    </a:moveTo>
                    <a:cubicBezTo>
                      <a:pt x="60700" y="57357"/>
                      <a:pt x="60703" y="57357"/>
                      <a:pt x="60706" y="57357"/>
                    </a:cubicBezTo>
                    <a:lnTo>
                      <a:pt x="60706" y="57357"/>
                    </a:lnTo>
                    <a:cubicBezTo>
                      <a:pt x="60709" y="57357"/>
                      <a:pt x="60712" y="57357"/>
                      <a:pt x="60715" y="57357"/>
                    </a:cubicBezTo>
                    <a:close/>
                    <a:moveTo>
                      <a:pt x="48839" y="53117"/>
                    </a:moveTo>
                    <a:cubicBezTo>
                      <a:pt x="50775" y="53117"/>
                      <a:pt x="52650" y="53921"/>
                      <a:pt x="53995" y="55376"/>
                    </a:cubicBezTo>
                    <a:lnTo>
                      <a:pt x="53995" y="55376"/>
                    </a:lnTo>
                    <a:cubicBezTo>
                      <a:pt x="53992" y="55376"/>
                      <a:pt x="53989" y="55376"/>
                      <a:pt x="53986" y="55376"/>
                    </a:cubicBezTo>
                    <a:cubicBezTo>
                      <a:pt x="53966" y="55376"/>
                      <a:pt x="53946" y="55376"/>
                      <a:pt x="53927" y="55376"/>
                    </a:cubicBezTo>
                    <a:cubicBezTo>
                      <a:pt x="52067" y="55376"/>
                      <a:pt x="50299" y="56206"/>
                      <a:pt x="49049" y="57509"/>
                    </a:cubicBezTo>
                    <a:cubicBezTo>
                      <a:pt x="49138" y="55923"/>
                      <a:pt x="48556" y="54418"/>
                      <a:pt x="47561" y="53235"/>
                    </a:cubicBezTo>
                    <a:cubicBezTo>
                      <a:pt x="47987" y="53156"/>
                      <a:pt x="48414" y="53117"/>
                      <a:pt x="48839" y="53117"/>
                    </a:cubicBezTo>
                    <a:close/>
                    <a:moveTo>
                      <a:pt x="59142" y="53117"/>
                    </a:moveTo>
                    <a:cubicBezTo>
                      <a:pt x="59567" y="53117"/>
                      <a:pt x="59994" y="53156"/>
                      <a:pt x="60420" y="53235"/>
                    </a:cubicBezTo>
                    <a:cubicBezTo>
                      <a:pt x="59425" y="54427"/>
                      <a:pt x="58843" y="55932"/>
                      <a:pt x="58932" y="57518"/>
                    </a:cubicBezTo>
                    <a:lnTo>
                      <a:pt x="58923" y="57509"/>
                    </a:lnTo>
                    <a:cubicBezTo>
                      <a:pt x="57682" y="56206"/>
                      <a:pt x="55914" y="55376"/>
                      <a:pt x="54046" y="55376"/>
                    </a:cubicBezTo>
                    <a:cubicBezTo>
                      <a:pt x="54029" y="55376"/>
                      <a:pt x="54012" y="55376"/>
                      <a:pt x="53995" y="55376"/>
                    </a:cubicBezTo>
                    <a:lnTo>
                      <a:pt x="53995" y="55376"/>
                    </a:lnTo>
                    <a:cubicBezTo>
                      <a:pt x="55333" y="53921"/>
                      <a:pt x="57206" y="53117"/>
                      <a:pt x="59142" y="53117"/>
                    </a:cubicBezTo>
                    <a:close/>
                    <a:moveTo>
                      <a:pt x="25317" y="53179"/>
                    </a:moveTo>
                    <a:cubicBezTo>
                      <a:pt x="27247" y="53179"/>
                      <a:pt x="29113" y="53976"/>
                      <a:pt x="30456" y="55421"/>
                    </a:cubicBezTo>
                    <a:cubicBezTo>
                      <a:pt x="30436" y="55421"/>
                      <a:pt x="30416" y="55421"/>
                      <a:pt x="30397" y="55421"/>
                    </a:cubicBezTo>
                    <a:cubicBezTo>
                      <a:pt x="28528" y="55421"/>
                      <a:pt x="26769" y="56259"/>
                      <a:pt x="25528" y="57554"/>
                    </a:cubicBezTo>
                    <a:cubicBezTo>
                      <a:pt x="25563" y="56819"/>
                      <a:pt x="25456" y="56075"/>
                      <a:pt x="25223" y="55376"/>
                    </a:cubicBezTo>
                    <a:lnTo>
                      <a:pt x="25223" y="55385"/>
                    </a:lnTo>
                    <a:cubicBezTo>
                      <a:pt x="24963" y="54624"/>
                      <a:pt x="24560" y="53916"/>
                      <a:pt x="24031" y="53298"/>
                    </a:cubicBezTo>
                    <a:cubicBezTo>
                      <a:pt x="24460" y="53218"/>
                      <a:pt x="24890" y="53179"/>
                      <a:pt x="25317" y="53179"/>
                    </a:cubicBezTo>
                    <a:close/>
                    <a:moveTo>
                      <a:pt x="12293" y="53188"/>
                    </a:moveTo>
                    <a:cubicBezTo>
                      <a:pt x="12719" y="53188"/>
                      <a:pt x="13147" y="53227"/>
                      <a:pt x="13574" y="53307"/>
                    </a:cubicBezTo>
                    <a:cubicBezTo>
                      <a:pt x="13055" y="53925"/>
                      <a:pt x="12651" y="54624"/>
                      <a:pt x="12391" y="55385"/>
                    </a:cubicBezTo>
                    <a:cubicBezTo>
                      <a:pt x="12150" y="56084"/>
                      <a:pt x="12051" y="56819"/>
                      <a:pt x="12087" y="57554"/>
                    </a:cubicBezTo>
                    <a:lnTo>
                      <a:pt x="12087" y="57572"/>
                    </a:lnTo>
                    <a:cubicBezTo>
                      <a:pt x="10845" y="56268"/>
                      <a:pt x="9086" y="55430"/>
                      <a:pt x="7218" y="55430"/>
                    </a:cubicBezTo>
                    <a:cubicBezTo>
                      <a:pt x="7198" y="55430"/>
                      <a:pt x="7178" y="55430"/>
                      <a:pt x="7159" y="55430"/>
                    </a:cubicBezTo>
                    <a:cubicBezTo>
                      <a:pt x="8501" y="53985"/>
                      <a:pt x="10367" y="53188"/>
                      <a:pt x="12293" y="53188"/>
                    </a:cubicBezTo>
                    <a:close/>
                    <a:moveTo>
                      <a:pt x="106098" y="52962"/>
                    </a:moveTo>
                    <a:cubicBezTo>
                      <a:pt x="106573" y="52962"/>
                      <a:pt x="107051" y="53010"/>
                      <a:pt x="107525" y="53109"/>
                    </a:cubicBezTo>
                    <a:cubicBezTo>
                      <a:pt x="106514" y="54361"/>
                      <a:pt x="105950" y="55943"/>
                      <a:pt x="106117" y="57615"/>
                    </a:cubicBezTo>
                    <a:lnTo>
                      <a:pt x="106117" y="57615"/>
                    </a:lnTo>
                    <a:cubicBezTo>
                      <a:pt x="104869" y="56153"/>
                      <a:pt x="102981" y="55206"/>
                      <a:pt x="100985" y="55206"/>
                    </a:cubicBezTo>
                    <a:cubicBezTo>
                      <a:pt x="100976" y="55206"/>
                      <a:pt x="100966" y="55206"/>
                      <a:pt x="100957" y="55206"/>
                    </a:cubicBezTo>
                    <a:cubicBezTo>
                      <a:pt x="102302" y="53761"/>
                      <a:pt x="104171" y="52962"/>
                      <a:pt x="106098" y="52962"/>
                    </a:cubicBezTo>
                    <a:close/>
                    <a:moveTo>
                      <a:pt x="70812" y="48526"/>
                    </a:moveTo>
                    <a:cubicBezTo>
                      <a:pt x="71289" y="48526"/>
                      <a:pt x="71770" y="48575"/>
                      <a:pt x="72248" y="48674"/>
                    </a:cubicBezTo>
                    <a:cubicBezTo>
                      <a:pt x="71271" y="49928"/>
                      <a:pt x="70742" y="51496"/>
                      <a:pt x="70939" y="53145"/>
                    </a:cubicBezTo>
                    <a:cubicBezTo>
                      <a:pt x="71447" y="53031"/>
                      <a:pt x="71960" y="52976"/>
                      <a:pt x="72468" y="52976"/>
                    </a:cubicBezTo>
                    <a:cubicBezTo>
                      <a:pt x="74401" y="52976"/>
                      <a:pt x="76276" y="53777"/>
                      <a:pt x="77624" y="55224"/>
                    </a:cubicBezTo>
                    <a:cubicBezTo>
                      <a:pt x="77606" y="55224"/>
                      <a:pt x="77587" y="55224"/>
                      <a:pt x="77569" y="55224"/>
                    </a:cubicBezTo>
                    <a:cubicBezTo>
                      <a:pt x="75520" y="55224"/>
                      <a:pt x="73598" y="56223"/>
                      <a:pt x="72355" y="57751"/>
                    </a:cubicBezTo>
                    <a:cubicBezTo>
                      <a:pt x="72694" y="54052"/>
                      <a:pt x="69407" y="50779"/>
                      <a:pt x="65713" y="50779"/>
                    </a:cubicBezTo>
                    <a:cubicBezTo>
                      <a:pt x="65693" y="50779"/>
                      <a:pt x="65673" y="50779"/>
                      <a:pt x="65653" y="50780"/>
                    </a:cubicBezTo>
                    <a:cubicBezTo>
                      <a:pt x="66997" y="49327"/>
                      <a:pt x="68873" y="48526"/>
                      <a:pt x="70812" y="48526"/>
                    </a:cubicBezTo>
                    <a:close/>
                    <a:moveTo>
                      <a:pt x="35611" y="53168"/>
                    </a:moveTo>
                    <a:cubicBezTo>
                      <a:pt x="36086" y="53168"/>
                      <a:pt x="36566" y="53216"/>
                      <a:pt x="37042" y="53315"/>
                    </a:cubicBezTo>
                    <a:cubicBezTo>
                      <a:pt x="36031" y="54567"/>
                      <a:pt x="35458" y="56149"/>
                      <a:pt x="35634" y="57812"/>
                    </a:cubicBezTo>
                    <a:lnTo>
                      <a:pt x="35634" y="57812"/>
                    </a:lnTo>
                    <a:cubicBezTo>
                      <a:pt x="34382" y="56357"/>
                      <a:pt x="32515" y="55412"/>
                      <a:pt x="30530" y="55412"/>
                    </a:cubicBezTo>
                    <a:cubicBezTo>
                      <a:pt x="30511" y="55412"/>
                      <a:pt x="30492" y="55412"/>
                      <a:pt x="30474" y="55412"/>
                    </a:cubicBezTo>
                    <a:cubicBezTo>
                      <a:pt x="31811" y="53967"/>
                      <a:pt x="33679" y="53168"/>
                      <a:pt x="35611" y="53168"/>
                    </a:cubicBezTo>
                    <a:close/>
                    <a:moveTo>
                      <a:pt x="112818" y="51075"/>
                    </a:moveTo>
                    <a:cubicBezTo>
                      <a:pt x="115995" y="51075"/>
                      <a:pt x="119174" y="53154"/>
                      <a:pt x="119218" y="57312"/>
                    </a:cubicBezTo>
                    <a:cubicBezTo>
                      <a:pt x="118743" y="57210"/>
                      <a:pt x="118265" y="57160"/>
                      <a:pt x="117790" y="57160"/>
                    </a:cubicBezTo>
                    <a:cubicBezTo>
                      <a:pt x="115926" y="57160"/>
                      <a:pt x="114120" y="57927"/>
                      <a:pt x="112821" y="59319"/>
                    </a:cubicBezTo>
                    <a:cubicBezTo>
                      <a:pt x="111549" y="57940"/>
                      <a:pt x="109750" y="57161"/>
                      <a:pt x="107870" y="57160"/>
                    </a:cubicBezTo>
                    <a:lnTo>
                      <a:pt x="107870" y="57160"/>
                    </a:lnTo>
                    <a:cubicBezTo>
                      <a:pt x="107388" y="57160"/>
                      <a:pt x="106905" y="57214"/>
                      <a:pt x="106432" y="57312"/>
                    </a:cubicBezTo>
                    <a:cubicBezTo>
                      <a:pt x="106468" y="53154"/>
                      <a:pt x="109642" y="51075"/>
                      <a:pt x="112818" y="51075"/>
                    </a:cubicBezTo>
                    <a:close/>
                    <a:moveTo>
                      <a:pt x="136134" y="51090"/>
                    </a:moveTo>
                    <a:cubicBezTo>
                      <a:pt x="139310" y="51090"/>
                      <a:pt x="142484" y="53169"/>
                      <a:pt x="142525" y="57330"/>
                    </a:cubicBezTo>
                    <a:cubicBezTo>
                      <a:pt x="142043" y="57224"/>
                      <a:pt x="141557" y="57173"/>
                      <a:pt x="141075" y="57173"/>
                    </a:cubicBezTo>
                    <a:cubicBezTo>
                      <a:pt x="139225" y="57173"/>
                      <a:pt x="137430" y="57933"/>
                      <a:pt x="136136" y="59319"/>
                    </a:cubicBezTo>
                    <a:lnTo>
                      <a:pt x="136136" y="59328"/>
                    </a:lnTo>
                    <a:cubicBezTo>
                      <a:pt x="134854" y="57957"/>
                      <a:pt x="133062" y="57168"/>
                      <a:pt x="131181" y="57168"/>
                    </a:cubicBezTo>
                    <a:cubicBezTo>
                      <a:pt x="130697" y="57168"/>
                      <a:pt x="130213" y="57222"/>
                      <a:pt x="129738" y="57330"/>
                    </a:cubicBezTo>
                    <a:cubicBezTo>
                      <a:pt x="129778" y="53171"/>
                      <a:pt x="132957" y="51090"/>
                      <a:pt x="136134" y="51090"/>
                    </a:cubicBezTo>
                    <a:close/>
                    <a:moveTo>
                      <a:pt x="89294" y="51126"/>
                    </a:moveTo>
                    <a:cubicBezTo>
                      <a:pt x="91873" y="51126"/>
                      <a:pt x="94452" y="52497"/>
                      <a:pt x="95348" y="55242"/>
                    </a:cubicBezTo>
                    <a:cubicBezTo>
                      <a:pt x="95572" y="55923"/>
                      <a:pt x="95679" y="56631"/>
                      <a:pt x="95688" y="57348"/>
                    </a:cubicBezTo>
                    <a:cubicBezTo>
                      <a:pt x="95215" y="57246"/>
                      <a:pt x="94738" y="57196"/>
                      <a:pt x="94264" y="57196"/>
                    </a:cubicBezTo>
                    <a:cubicBezTo>
                      <a:pt x="92405" y="57196"/>
                      <a:pt x="90599" y="57962"/>
                      <a:pt x="89299" y="59355"/>
                    </a:cubicBezTo>
                    <a:cubicBezTo>
                      <a:pt x="88027" y="57975"/>
                      <a:pt x="86226" y="57195"/>
                      <a:pt x="84353" y="57195"/>
                    </a:cubicBezTo>
                    <a:cubicBezTo>
                      <a:pt x="83860" y="57195"/>
                      <a:pt x="83376" y="57249"/>
                      <a:pt x="82910" y="57348"/>
                    </a:cubicBezTo>
                    <a:cubicBezTo>
                      <a:pt x="82902" y="56631"/>
                      <a:pt x="83009" y="55923"/>
                      <a:pt x="83224" y="55242"/>
                    </a:cubicBezTo>
                    <a:lnTo>
                      <a:pt x="83233" y="55242"/>
                    </a:lnTo>
                    <a:cubicBezTo>
                      <a:pt x="84129" y="52499"/>
                      <a:pt x="86712" y="51126"/>
                      <a:pt x="89294" y="51126"/>
                    </a:cubicBezTo>
                    <a:close/>
                    <a:moveTo>
                      <a:pt x="42335" y="51276"/>
                    </a:moveTo>
                    <a:cubicBezTo>
                      <a:pt x="45511" y="51276"/>
                      <a:pt x="48686" y="53352"/>
                      <a:pt x="48726" y="57509"/>
                    </a:cubicBezTo>
                    <a:cubicBezTo>
                      <a:pt x="48253" y="57407"/>
                      <a:pt x="47776" y="57357"/>
                      <a:pt x="47302" y="57357"/>
                    </a:cubicBezTo>
                    <a:cubicBezTo>
                      <a:pt x="45443" y="57357"/>
                      <a:pt x="43639" y="58124"/>
                      <a:pt x="42346" y="59516"/>
                    </a:cubicBezTo>
                    <a:cubicBezTo>
                      <a:pt x="41065" y="58136"/>
                      <a:pt x="39264" y="57357"/>
                      <a:pt x="37382" y="57357"/>
                    </a:cubicBezTo>
                    <a:cubicBezTo>
                      <a:pt x="36898" y="57357"/>
                      <a:pt x="36415" y="57410"/>
                      <a:pt x="35940" y="57509"/>
                    </a:cubicBezTo>
                    <a:cubicBezTo>
                      <a:pt x="35980" y="53355"/>
                      <a:pt x="39158" y="51276"/>
                      <a:pt x="42335" y="51276"/>
                    </a:cubicBezTo>
                    <a:close/>
                    <a:moveTo>
                      <a:pt x="65660" y="51276"/>
                    </a:moveTo>
                    <a:cubicBezTo>
                      <a:pt x="68835" y="51276"/>
                      <a:pt x="72010" y="53352"/>
                      <a:pt x="72050" y="57509"/>
                    </a:cubicBezTo>
                    <a:cubicBezTo>
                      <a:pt x="71577" y="57407"/>
                      <a:pt x="71100" y="57357"/>
                      <a:pt x="70626" y="57357"/>
                    </a:cubicBezTo>
                    <a:cubicBezTo>
                      <a:pt x="68767" y="57357"/>
                      <a:pt x="66961" y="58124"/>
                      <a:pt x="65662" y="59516"/>
                    </a:cubicBezTo>
                    <a:cubicBezTo>
                      <a:pt x="64382" y="58138"/>
                      <a:pt x="62585" y="57359"/>
                      <a:pt x="60706" y="57357"/>
                    </a:cubicBezTo>
                    <a:lnTo>
                      <a:pt x="60706" y="57357"/>
                    </a:lnTo>
                    <a:cubicBezTo>
                      <a:pt x="60217" y="57357"/>
                      <a:pt x="59736" y="57411"/>
                      <a:pt x="59264" y="57509"/>
                    </a:cubicBezTo>
                    <a:cubicBezTo>
                      <a:pt x="59304" y="53355"/>
                      <a:pt x="62482" y="51276"/>
                      <a:pt x="65660" y="51276"/>
                    </a:cubicBezTo>
                    <a:close/>
                    <a:moveTo>
                      <a:pt x="18806" y="51334"/>
                    </a:moveTo>
                    <a:cubicBezTo>
                      <a:pt x="21388" y="51334"/>
                      <a:pt x="23969" y="52707"/>
                      <a:pt x="24864" y="55457"/>
                    </a:cubicBezTo>
                    <a:cubicBezTo>
                      <a:pt x="25079" y="56138"/>
                      <a:pt x="25196" y="56846"/>
                      <a:pt x="25205" y="57563"/>
                    </a:cubicBezTo>
                    <a:cubicBezTo>
                      <a:pt x="24724" y="57458"/>
                      <a:pt x="24240" y="57407"/>
                      <a:pt x="23760" y="57407"/>
                    </a:cubicBezTo>
                    <a:cubicBezTo>
                      <a:pt x="21902" y="57407"/>
                      <a:pt x="20103" y="58173"/>
                      <a:pt x="18807" y="59561"/>
                    </a:cubicBezTo>
                    <a:cubicBezTo>
                      <a:pt x="17535" y="58190"/>
                      <a:pt x="15734" y="57401"/>
                      <a:pt x="13861" y="57401"/>
                    </a:cubicBezTo>
                    <a:cubicBezTo>
                      <a:pt x="13377" y="57401"/>
                      <a:pt x="12884" y="57455"/>
                      <a:pt x="12418" y="57563"/>
                    </a:cubicBezTo>
                    <a:cubicBezTo>
                      <a:pt x="12418" y="56837"/>
                      <a:pt x="12526" y="56129"/>
                      <a:pt x="12741" y="55448"/>
                    </a:cubicBezTo>
                    <a:lnTo>
                      <a:pt x="12741" y="55457"/>
                    </a:lnTo>
                    <a:cubicBezTo>
                      <a:pt x="13637" y="52710"/>
                      <a:pt x="16222" y="51334"/>
                      <a:pt x="18806" y="51334"/>
                    </a:cubicBezTo>
                    <a:close/>
                    <a:moveTo>
                      <a:pt x="117967" y="57526"/>
                    </a:moveTo>
                    <a:cubicBezTo>
                      <a:pt x="118391" y="57526"/>
                      <a:pt x="118819" y="57564"/>
                      <a:pt x="119245" y="57643"/>
                    </a:cubicBezTo>
                    <a:cubicBezTo>
                      <a:pt x="118726" y="58253"/>
                      <a:pt x="118322" y="58961"/>
                      <a:pt x="118063" y="59722"/>
                    </a:cubicBezTo>
                    <a:cubicBezTo>
                      <a:pt x="117821" y="60430"/>
                      <a:pt x="117713" y="61165"/>
                      <a:pt x="117758" y="61909"/>
                    </a:cubicBezTo>
                    <a:cubicBezTo>
                      <a:pt x="116510" y="60598"/>
                      <a:pt x="114739" y="59767"/>
                      <a:pt x="112860" y="59767"/>
                    </a:cubicBezTo>
                    <a:cubicBezTo>
                      <a:pt x="112850" y="59767"/>
                      <a:pt x="112840" y="59767"/>
                      <a:pt x="112830" y="59767"/>
                    </a:cubicBezTo>
                    <a:cubicBezTo>
                      <a:pt x="114167" y="58327"/>
                      <a:pt x="116034" y="57526"/>
                      <a:pt x="117967" y="57526"/>
                    </a:cubicBezTo>
                    <a:close/>
                    <a:moveTo>
                      <a:pt x="130990" y="57535"/>
                    </a:moveTo>
                    <a:cubicBezTo>
                      <a:pt x="132923" y="57535"/>
                      <a:pt x="134790" y="58336"/>
                      <a:pt x="136127" y="59776"/>
                    </a:cubicBezTo>
                    <a:cubicBezTo>
                      <a:pt x="136117" y="59776"/>
                      <a:pt x="136107" y="59776"/>
                      <a:pt x="136097" y="59776"/>
                    </a:cubicBezTo>
                    <a:cubicBezTo>
                      <a:pt x="134226" y="59776"/>
                      <a:pt x="132446" y="60607"/>
                      <a:pt x="131199" y="61918"/>
                    </a:cubicBezTo>
                    <a:cubicBezTo>
                      <a:pt x="131234" y="61183"/>
                      <a:pt x="131136" y="60439"/>
                      <a:pt x="130894" y="59731"/>
                    </a:cubicBezTo>
                    <a:cubicBezTo>
                      <a:pt x="130634" y="58970"/>
                      <a:pt x="130231" y="58271"/>
                      <a:pt x="129711" y="57652"/>
                    </a:cubicBezTo>
                    <a:cubicBezTo>
                      <a:pt x="130137" y="57573"/>
                      <a:pt x="130565" y="57535"/>
                      <a:pt x="130990" y="57535"/>
                    </a:cubicBezTo>
                    <a:close/>
                    <a:moveTo>
                      <a:pt x="84143" y="57571"/>
                    </a:moveTo>
                    <a:cubicBezTo>
                      <a:pt x="86075" y="57571"/>
                      <a:pt x="87945" y="58371"/>
                      <a:pt x="89282" y="59821"/>
                    </a:cubicBezTo>
                    <a:lnTo>
                      <a:pt x="89282" y="59821"/>
                    </a:lnTo>
                    <a:cubicBezTo>
                      <a:pt x="89265" y="59821"/>
                      <a:pt x="89248" y="59821"/>
                      <a:pt x="89231" y="59821"/>
                    </a:cubicBezTo>
                    <a:cubicBezTo>
                      <a:pt x="87362" y="59821"/>
                      <a:pt x="85595" y="60659"/>
                      <a:pt x="84353" y="61962"/>
                    </a:cubicBezTo>
                    <a:cubicBezTo>
                      <a:pt x="84434" y="60367"/>
                      <a:pt x="83851" y="58871"/>
                      <a:pt x="82866" y="57688"/>
                    </a:cubicBezTo>
                    <a:cubicBezTo>
                      <a:pt x="83291" y="57609"/>
                      <a:pt x="83719" y="57571"/>
                      <a:pt x="84143" y="57571"/>
                    </a:cubicBezTo>
                    <a:close/>
                    <a:moveTo>
                      <a:pt x="94437" y="57571"/>
                    </a:moveTo>
                    <a:cubicBezTo>
                      <a:pt x="94862" y="57571"/>
                      <a:pt x="95290" y="57609"/>
                      <a:pt x="95715" y="57688"/>
                    </a:cubicBezTo>
                    <a:cubicBezTo>
                      <a:pt x="94720" y="58871"/>
                      <a:pt x="94138" y="60367"/>
                      <a:pt x="94228" y="61962"/>
                    </a:cubicBezTo>
                    <a:cubicBezTo>
                      <a:pt x="92977" y="60659"/>
                      <a:pt x="91218" y="59821"/>
                      <a:pt x="89350" y="59821"/>
                    </a:cubicBezTo>
                    <a:cubicBezTo>
                      <a:pt x="89333" y="59821"/>
                      <a:pt x="89316" y="59821"/>
                      <a:pt x="89299" y="59821"/>
                    </a:cubicBezTo>
                    <a:lnTo>
                      <a:pt x="89299" y="59821"/>
                    </a:lnTo>
                    <a:cubicBezTo>
                      <a:pt x="90636" y="58371"/>
                      <a:pt x="92506" y="57571"/>
                      <a:pt x="94437" y="57571"/>
                    </a:cubicBezTo>
                    <a:close/>
                    <a:moveTo>
                      <a:pt x="47495" y="57735"/>
                    </a:moveTo>
                    <a:cubicBezTo>
                      <a:pt x="47916" y="57735"/>
                      <a:pt x="48340" y="57773"/>
                      <a:pt x="48762" y="57849"/>
                    </a:cubicBezTo>
                    <a:cubicBezTo>
                      <a:pt x="48242" y="58468"/>
                      <a:pt x="47839" y="59176"/>
                      <a:pt x="47579" y="59937"/>
                    </a:cubicBezTo>
                    <a:cubicBezTo>
                      <a:pt x="47337" y="60636"/>
                      <a:pt x="47230" y="61371"/>
                      <a:pt x="47275" y="62115"/>
                    </a:cubicBezTo>
                    <a:lnTo>
                      <a:pt x="47275" y="62124"/>
                    </a:lnTo>
                    <a:cubicBezTo>
                      <a:pt x="46033" y="60820"/>
                      <a:pt x="44265" y="59982"/>
                      <a:pt x="42405" y="59982"/>
                    </a:cubicBezTo>
                    <a:cubicBezTo>
                      <a:pt x="42386" y="59982"/>
                      <a:pt x="42366" y="59982"/>
                      <a:pt x="42346" y="59982"/>
                    </a:cubicBezTo>
                    <a:cubicBezTo>
                      <a:pt x="43686" y="58532"/>
                      <a:pt x="45558" y="57735"/>
                      <a:pt x="47495" y="57735"/>
                    </a:cubicBezTo>
                    <a:close/>
                    <a:moveTo>
                      <a:pt x="60510" y="57740"/>
                    </a:moveTo>
                    <a:cubicBezTo>
                      <a:pt x="62438" y="57740"/>
                      <a:pt x="64308" y="58537"/>
                      <a:pt x="65644" y="59982"/>
                    </a:cubicBezTo>
                    <a:cubicBezTo>
                      <a:pt x="65624" y="59982"/>
                      <a:pt x="65604" y="59982"/>
                      <a:pt x="65585" y="59982"/>
                    </a:cubicBezTo>
                    <a:cubicBezTo>
                      <a:pt x="63725" y="59982"/>
                      <a:pt x="61957" y="60820"/>
                      <a:pt x="60715" y="62124"/>
                    </a:cubicBezTo>
                    <a:cubicBezTo>
                      <a:pt x="60751" y="61380"/>
                      <a:pt x="60653" y="60636"/>
                      <a:pt x="60411" y="59937"/>
                    </a:cubicBezTo>
                    <a:cubicBezTo>
                      <a:pt x="60151" y="59176"/>
                      <a:pt x="59748" y="58468"/>
                      <a:pt x="59228" y="57858"/>
                    </a:cubicBezTo>
                    <a:cubicBezTo>
                      <a:pt x="59655" y="57779"/>
                      <a:pt x="60084" y="57740"/>
                      <a:pt x="60510" y="57740"/>
                    </a:cubicBezTo>
                    <a:close/>
                    <a:moveTo>
                      <a:pt x="23936" y="57764"/>
                    </a:moveTo>
                    <a:cubicBezTo>
                      <a:pt x="24366" y="57764"/>
                      <a:pt x="24800" y="57804"/>
                      <a:pt x="25232" y="57885"/>
                    </a:cubicBezTo>
                    <a:cubicBezTo>
                      <a:pt x="24237" y="59059"/>
                      <a:pt x="23655" y="60565"/>
                      <a:pt x="23744" y="62151"/>
                    </a:cubicBezTo>
                    <a:cubicBezTo>
                      <a:pt x="22494" y="60847"/>
                      <a:pt x="20727" y="60018"/>
                      <a:pt x="18867" y="60018"/>
                    </a:cubicBezTo>
                    <a:cubicBezTo>
                      <a:pt x="18847" y="60018"/>
                      <a:pt x="18827" y="60018"/>
                      <a:pt x="18807" y="60018"/>
                    </a:cubicBezTo>
                    <a:cubicBezTo>
                      <a:pt x="18787" y="60018"/>
                      <a:pt x="18767" y="60018"/>
                      <a:pt x="18747" y="60018"/>
                    </a:cubicBezTo>
                    <a:cubicBezTo>
                      <a:pt x="16879" y="60018"/>
                      <a:pt x="15111" y="60847"/>
                      <a:pt x="13870" y="62151"/>
                    </a:cubicBezTo>
                    <a:cubicBezTo>
                      <a:pt x="13951" y="60573"/>
                      <a:pt x="13368" y="59068"/>
                      <a:pt x="12382" y="57885"/>
                    </a:cubicBezTo>
                    <a:lnTo>
                      <a:pt x="12374" y="57885"/>
                    </a:lnTo>
                    <a:cubicBezTo>
                      <a:pt x="12805" y="57804"/>
                      <a:pt x="13239" y="57764"/>
                      <a:pt x="13670" y="57764"/>
                    </a:cubicBezTo>
                    <a:cubicBezTo>
                      <a:pt x="15599" y="57764"/>
                      <a:pt x="17467" y="58566"/>
                      <a:pt x="18807" y="60009"/>
                    </a:cubicBezTo>
                    <a:cubicBezTo>
                      <a:pt x="20140" y="58566"/>
                      <a:pt x="22007" y="57764"/>
                      <a:pt x="23936" y="57764"/>
                    </a:cubicBezTo>
                    <a:close/>
                    <a:moveTo>
                      <a:pt x="107668" y="57528"/>
                    </a:moveTo>
                    <a:cubicBezTo>
                      <a:pt x="109594" y="57528"/>
                      <a:pt x="111464" y="58327"/>
                      <a:pt x="112812" y="59767"/>
                    </a:cubicBezTo>
                    <a:cubicBezTo>
                      <a:pt x="112793" y="59767"/>
                      <a:pt x="112774" y="59767"/>
                      <a:pt x="112756" y="59767"/>
                    </a:cubicBezTo>
                    <a:cubicBezTo>
                      <a:pt x="110769" y="59767"/>
                      <a:pt x="108902" y="60712"/>
                      <a:pt x="107650" y="62159"/>
                    </a:cubicBezTo>
                    <a:lnTo>
                      <a:pt x="107650" y="62159"/>
                    </a:lnTo>
                    <a:cubicBezTo>
                      <a:pt x="107803" y="60502"/>
                      <a:pt x="107211" y="58925"/>
                      <a:pt x="106181" y="57688"/>
                    </a:cubicBezTo>
                    <a:cubicBezTo>
                      <a:pt x="106675" y="57580"/>
                      <a:pt x="107173" y="57528"/>
                      <a:pt x="107668" y="57528"/>
                    </a:cubicBezTo>
                    <a:close/>
                    <a:moveTo>
                      <a:pt x="37187" y="57724"/>
                    </a:moveTo>
                    <a:cubicBezTo>
                      <a:pt x="39116" y="57724"/>
                      <a:pt x="40983" y="58519"/>
                      <a:pt x="42328" y="59964"/>
                    </a:cubicBezTo>
                    <a:cubicBezTo>
                      <a:pt x="42310" y="59964"/>
                      <a:pt x="42291" y="59964"/>
                      <a:pt x="42273" y="59964"/>
                    </a:cubicBezTo>
                    <a:cubicBezTo>
                      <a:pt x="40286" y="59964"/>
                      <a:pt x="38419" y="60910"/>
                      <a:pt x="37167" y="62366"/>
                    </a:cubicBezTo>
                    <a:cubicBezTo>
                      <a:pt x="37320" y="60699"/>
                      <a:pt x="36728" y="59122"/>
                      <a:pt x="35698" y="57894"/>
                    </a:cubicBezTo>
                    <a:lnTo>
                      <a:pt x="35689" y="57885"/>
                    </a:lnTo>
                    <a:cubicBezTo>
                      <a:pt x="36187" y="57777"/>
                      <a:pt x="36689" y="57724"/>
                      <a:pt x="37187" y="57724"/>
                    </a:cubicBezTo>
                    <a:close/>
                    <a:moveTo>
                      <a:pt x="124486" y="55678"/>
                    </a:moveTo>
                    <a:cubicBezTo>
                      <a:pt x="127068" y="55678"/>
                      <a:pt x="129649" y="57049"/>
                      <a:pt x="130544" y="59794"/>
                    </a:cubicBezTo>
                    <a:cubicBezTo>
                      <a:pt x="130760" y="60475"/>
                      <a:pt x="130876" y="61183"/>
                      <a:pt x="130876" y="61900"/>
                    </a:cubicBezTo>
                    <a:cubicBezTo>
                      <a:pt x="130403" y="61798"/>
                      <a:pt x="129926" y="61748"/>
                      <a:pt x="129452" y="61748"/>
                    </a:cubicBezTo>
                    <a:cubicBezTo>
                      <a:pt x="127593" y="61748"/>
                      <a:pt x="125787" y="62514"/>
                      <a:pt x="124487" y="63907"/>
                    </a:cubicBezTo>
                    <a:cubicBezTo>
                      <a:pt x="123215" y="62527"/>
                      <a:pt x="121414" y="61747"/>
                      <a:pt x="119541" y="61747"/>
                    </a:cubicBezTo>
                    <a:cubicBezTo>
                      <a:pt x="119048" y="61747"/>
                      <a:pt x="118564" y="61801"/>
                      <a:pt x="118080" y="61909"/>
                    </a:cubicBezTo>
                    <a:cubicBezTo>
                      <a:pt x="118080" y="61192"/>
                      <a:pt x="118197" y="60484"/>
                      <a:pt x="118412" y="59803"/>
                    </a:cubicBezTo>
                    <a:lnTo>
                      <a:pt x="118421" y="59794"/>
                    </a:lnTo>
                    <a:cubicBezTo>
                      <a:pt x="119317" y="57051"/>
                      <a:pt x="121902" y="55678"/>
                      <a:pt x="124486" y="55678"/>
                    </a:cubicBezTo>
                    <a:close/>
                    <a:moveTo>
                      <a:pt x="77628" y="55717"/>
                    </a:moveTo>
                    <a:cubicBezTo>
                      <a:pt x="80804" y="55717"/>
                      <a:pt x="83980" y="57795"/>
                      <a:pt x="84022" y="61951"/>
                    </a:cubicBezTo>
                    <a:lnTo>
                      <a:pt x="84022" y="61951"/>
                    </a:lnTo>
                    <a:cubicBezTo>
                      <a:pt x="83546" y="61848"/>
                      <a:pt x="83066" y="61797"/>
                      <a:pt x="82590" y="61797"/>
                    </a:cubicBezTo>
                    <a:cubicBezTo>
                      <a:pt x="80737" y="61797"/>
                      <a:pt x="78939" y="62563"/>
                      <a:pt x="77651" y="63952"/>
                    </a:cubicBezTo>
                    <a:cubicBezTo>
                      <a:pt x="76377" y="62579"/>
                      <a:pt x="74589" y="61801"/>
                      <a:pt x="72710" y="61801"/>
                    </a:cubicBezTo>
                    <a:cubicBezTo>
                      <a:pt x="72699" y="61801"/>
                      <a:pt x="72688" y="61801"/>
                      <a:pt x="72678" y="61801"/>
                    </a:cubicBezTo>
                    <a:cubicBezTo>
                      <a:pt x="72194" y="61801"/>
                      <a:pt x="71710" y="61846"/>
                      <a:pt x="71235" y="61953"/>
                    </a:cubicBezTo>
                    <a:cubicBezTo>
                      <a:pt x="71275" y="57796"/>
                      <a:pt x="74452" y="55717"/>
                      <a:pt x="77628" y="55717"/>
                    </a:cubicBezTo>
                    <a:close/>
                    <a:moveTo>
                      <a:pt x="100943" y="55717"/>
                    </a:moveTo>
                    <a:cubicBezTo>
                      <a:pt x="104119" y="55717"/>
                      <a:pt x="107295" y="57795"/>
                      <a:pt x="107337" y="61951"/>
                    </a:cubicBezTo>
                    <a:lnTo>
                      <a:pt x="107337" y="61951"/>
                    </a:lnTo>
                    <a:cubicBezTo>
                      <a:pt x="106865" y="61851"/>
                      <a:pt x="106389" y="61802"/>
                      <a:pt x="105918" y="61802"/>
                    </a:cubicBezTo>
                    <a:cubicBezTo>
                      <a:pt x="104057" y="61802"/>
                      <a:pt x="102256" y="62568"/>
                      <a:pt x="100957" y="63961"/>
                    </a:cubicBezTo>
                    <a:cubicBezTo>
                      <a:pt x="99683" y="62588"/>
                      <a:pt x="97895" y="61801"/>
                      <a:pt x="96025" y="61801"/>
                    </a:cubicBezTo>
                    <a:cubicBezTo>
                      <a:pt x="96014" y="61801"/>
                      <a:pt x="96003" y="61801"/>
                      <a:pt x="95993" y="61801"/>
                    </a:cubicBezTo>
                    <a:cubicBezTo>
                      <a:pt x="95509" y="61801"/>
                      <a:pt x="95025" y="61846"/>
                      <a:pt x="94550" y="61953"/>
                    </a:cubicBezTo>
                    <a:cubicBezTo>
                      <a:pt x="94590" y="57796"/>
                      <a:pt x="97767" y="55717"/>
                      <a:pt x="100943" y="55717"/>
                    </a:cubicBezTo>
                    <a:close/>
                    <a:moveTo>
                      <a:pt x="54007" y="55884"/>
                    </a:moveTo>
                    <a:cubicBezTo>
                      <a:pt x="56587" y="55884"/>
                      <a:pt x="59166" y="57255"/>
                      <a:pt x="60061" y="60000"/>
                    </a:cubicBezTo>
                    <a:cubicBezTo>
                      <a:pt x="60285" y="60681"/>
                      <a:pt x="60393" y="61389"/>
                      <a:pt x="60402" y="62106"/>
                    </a:cubicBezTo>
                    <a:cubicBezTo>
                      <a:pt x="59929" y="62004"/>
                      <a:pt x="59451" y="61954"/>
                      <a:pt x="58977" y="61954"/>
                    </a:cubicBezTo>
                    <a:cubicBezTo>
                      <a:pt x="57118" y="61954"/>
                      <a:pt x="55312" y="62720"/>
                      <a:pt x="54013" y="64113"/>
                    </a:cubicBezTo>
                    <a:cubicBezTo>
                      <a:pt x="52741" y="62733"/>
                      <a:pt x="50939" y="61953"/>
                      <a:pt x="49067" y="61953"/>
                    </a:cubicBezTo>
                    <a:cubicBezTo>
                      <a:pt x="48574" y="61953"/>
                      <a:pt x="48090" y="61998"/>
                      <a:pt x="47624" y="62106"/>
                    </a:cubicBezTo>
                    <a:cubicBezTo>
                      <a:pt x="47615" y="61389"/>
                      <a:pt x="47723" y="60681"/>
                      <a:pt x="47929" y="60009"/>
                    </a:cubicBezTo>
                    <a:lnTo>
                      <a:pt x="47947" y="60000"/>
                    </a:lnTo>
                    <a:cubicBezTo>
                      <a:pt x="48843" y="57257"/>
                      <a:pt x="51425" y="55884"/>
                      <a:pt x="54007" y="55884"/>
                    </a:cubicBezTo>
                    <a:close/>
                    <a:moveTo>
                      <a:pt x="7145" y="55914"/>
                    </a:moveTo>
                    <a:cubicBezTo>
                      <a:pt x="10322" y="55914"/>
                      <a:pt x="13498" y="57993"/>
                      <a:pt x="13538" y="62151"/>
                    </a:cubicBezTo>
                    <a:cubicBezTo>
                      <a:pt x="13063" y="62046"/>
                      <a:pt x="12582" y="61995"/>
                      <a:pt x="12105" y="61995"/>
                    </a:cubicBezTo>
                    <a:cubicBezTo>
                      <a:pt x="10247" y="61995"/>
                      <a:pt x="8440" y="62767"/>
                      <a:pt x="7150" y="64158"/>
                    </a:cubicBezTo>
                    <a:cubicBezTo>
                      <a:pt x="5875" y="62786"/>
                      <a:pt x="4096" y="61998"/>
                      <a:pt x="2226" y="61998"/>
                    </a:cubicBezTo>
                    <a:cubicBezTo>
                      <a:pt x="2216" y="61998"/>
                      <a:pt x="2205" y="61998"/>
                      <a:pt x="2194" y="61998"/>
                    </a:cubicBezTo>
                    <a:cubicBezTo>
                      <a:pt x="1711" y="61998"/>
                      <a:pt x="1227" y="62043"/>
                      <a:pt x="752" y="62151"/>
                    </a:cubicBezTo>
                    <a:cubicBezTo>
                      <a:pt x="792" y="57993"/>
                      <a:pt x="3969" y="55914"/>
                      <a:pt x="7145" y="55914"/>
                    </a:cubicBezTo>
                    <a:close/>
                    <a:moveTo>
                      <a:pt x="30465" y="55917"/>
                    </a:moveTo>
                    <a:cubicBezTo>
                      <a:pt x="33638" y="55917"/>
                      <a:pt x="36811" y="57993"/>
                      <a:pt x="36854" y="62147"/>
                    </a:cubicBezTo>
                    <a:lnTo>
                      <a:pt x="36854" y="62147"/>
                    </a:lnTo>
                    <a:cubicBezTo>
                      <a:pt x="36384" y="62047"/>
                      <a:pt x="35912" y="61999"/>
                      <a:pt x="35443" y="61999"/>
                    </a:cubicBezTo>
                    <a:cubicBezTo>
                      <a:pt x="33580" y="61999"/>
                      <a:pt x="31775" y="62765"/>
                      <a:pt x="30483" y="64158"/>
                    </a:cubicBezTo>
                    <a:cubicBezTo>
                      <a:pt x="29201" y="62778"/>
                      <a:pt x="27409" y="61998"/>
                      <a:pt x="25528" y="61998"/>
                    </a:cubicBezTo>
                    <a:cubicBezTo>
                      <a:pt x="25044" y="61998"/>
                      <a:pt x="24560" y="62052"/>
                      <a:pt x="24085" y="62151"/>
                    </a:cubicBezTo>
                    <a:cubicBezTo>
                      <a:pt x="24116" y="57996"/>
                      <a:pt x="27290" y="55917"/>
                      <a:pt x="30465" y="55917"/>
                    </a:cubicBezTo>
                    <a:close/>
                    <a:moveTo>
                      <a:pt x="119322" y="62140"/>
                    </a:moveTo>
                    <a:cubicBezTo>
                      <a:pt x="121256" y="62140"/>
                      <a:pt x="123125" y="62943"/>
                      <a:pt x="124469" y="64391"/>
                    </a:cubicBezTo>
                    <a:cubicBezTo>
                      <a:pt x="124450" y="64390"/>
                      <a:pt x="124430" y="64390"/>
                      <a:pt x="124410" y="64390"/>
                    </a:cubicBezTo>
                    <a:cubicBezTo>
                      <a:pt x="122541" y="64390"/>
                      <a:pt x="120773" y="65229"/>
                      <a:pt x="119532" y="66532"/>
                    </a:cubicBezTo>
                    <a:cubicBezTo>
                      <a:pt x="119613" y="64946"/>
                      <a:pt x="119030" y="63441"/>
                      <a:pt x="118045" y="62258"/>
                    </a:cubicBezTo>
                    <a:cubicBezTo>
                      <a:pt x="118470" y="62179"/>
                      <a:pt x="118898" y="62140"/>
                      <a:pt x="119322" y="62140"/>
                    </a:cubicBezTo>
                    <a:close/>
                    <a:moveTo>
                      <a:pt x="129616" y="62140"/>
                    </a:moveTo>
                    <a:cubicBezTo>
                      <a:pt x="130040" y="62140"/>
                      <a:pt x="130468" y="62179"/>
                      <a:pt x="130894" y="62258"/>
                    </a:cubicBezTo>
                    <a:cubicBezTo>
                      <a:pt x="129908" y="63423"/>
                      <a:pt x="129326" y="64928"/>
                      <a:pt x="129415" y="66523"/>
                    </a:cubicBezTo>
                    <a:lnTo>
                      <a:pt x="129406" y="66532"/>
                    </a:lnTo>
                    <a:cubicBezTo>
                      <a:pt x="128156" y="65229"/>
                      <a:pt x="126388" y="64390"/>
                      <a:pt x="124528" y="64390"/>
                    </a:cubicBezTo>
                    <a:cubicBezTo>
                      <a:pt x="124509" y="64390"/>
                      <a:pt x="124489" y="64390"/>
                      <a:pt x="124469" y="64391"/>
                    </a:cubicBezTo>
                    <a:cubicBezTo>
                      <a:pt x="125807" y="62943"/>
                      <a:pt x="127680" y="62140"/>
                      <a:pt x="129616" y="62140"/>
                    </a:cubicBezTo>
                    <a:close/>
                    <a:moveTo>
                      <a:pt x="95796" y="62176"/>
                    </a:moveTo>
                    <a:cubicBezTo>
                      <a:pt x="97737" y="62176"/>
                      <a:pt x="99610" y="62980"/>
                      <a:pt x="100948" y="64435"/>
                    </a:cubicBezTo>
                    <a:cubicBezTo>
                      <a:pt x="100928" y="64435"/>
                      <a:pt x="100908" y="64435"/>
                      <a:pt x="100888" y="64435"/>
                    </a:cubicBezTo>
                    <a:cubicBezTo>
                      <a:pt x="99020" y="64435"/>
                      <a:pt x="97252" y="65265"/>
                      <a:pt x="96011" y="66568"/>
                    </a:cubicBezTo>
                    <a:cubicBezTo>
                      <a:pt x="96091" y="64982"/>
                      <a:pt x="95509" y="63477"/>
                      <a:pt x="94514" y="62294"/>
                    </a:cubicBezTo>
                    <a:cubicBezTo>
                      <a:pt x="94941" y="62215"/>
                      <a:pt x="95370" y="62176"/>
                      <a:pt x="95796" y="62176"/>
                    </a:cubicBezTo>
                    <a:close/>
                    <a:moveTo>
                      <a:pt x="82771" y="62185"/>
                    </a:moveTo>
                    <a:cubicBezTo>
                      <a:pt x="83195" y="62185"/>
                      <a:pt x="83623" y="62224"/>
                      <a:pt x="84048" y="62303"/>
                    </a:cubicBezTo>
                    <a:cubicBezTo>
                      <a:pt x="83063" y="63477"/>
                      <a:pt x="82480" y="64991"/>
                      <a:pt x="82561" y="66577"/>
                    </a:cubicBezTo>
                    <a:cubicBezTo>
                      <a:pt x="81320" y="65274"/>
                      <a:pt x="79552" y="64435"/>
                      <a:pt x="77683" y="64435"/>
                    </a:cubicBezTo>
                    <a:cubicBezTo>
                      <a:pt x="77666" y="64435"/>
                      <a:pt x="77650" y="64435"/>
                      <a:pt x="77633" y="64435"/>
                    </a:cubicBezTo>
                    <a:lnTo>
                      <a:pt x="77633" y="64435"/>
                    </a:lnTo>
                    <a:cubicBezTo>
                      <a:pt x="78970" y="62988"/>
                      <a:pt x="80838" y="62185"/>
                      <a:pt x="82771" y="62185"/>
                    </a:cubicBezTo>
                    <a:close/>
                    <a:moveTo>
                      <a:pt x="59134" y="62337"/>
                    </a:moveTo>
                    <a:cubicBezTo>
                      <a:pt x="59561" y="62337"/>
                      <a:pt x="59992" y="62376"/>
                      <a:pt x="60420" y="62455"/>
                    </a:cubicBezTo>
                    <a:cubicBezTo>
                      <a:pt x="59427" y="63627"/>
                      <a:pt x="58845" y="65119"/>
                      <a:pt x="58932" y="66720"/>
                    </a:cubicBezTo>
                    <a:lnTo>
                      <a:pt x="58932" y="66720"/>
                    </a:lnTo>
                    <a:cubicBezTo>
                      <a:pt x="57682" y="65417"/>
                      <a:pt x="55914" y="64587"/>
                      <a:pt x="54055" y="64587"/>
                    </a:cubicBezTo>
                    <a:cubicBezTo>
                      <a:pt x="54035" y="64587"/>
                      <a:pt x="54015" y="64588"/>
                      <a:pt x="53995" y="64588"/>
                    </a:cubicBezTo>
                    <a:cubicBezTo>
                      <a:pt x="55331" y="63135"/>
                      <a:pt x="57201" y="62337"/>
                      <a:pt x="59134" y="62337"/>
                    </a:cubicBezTo>
                    <a:close/>
                    <a:moveTo>
                      <a:pt x="48861" y="62333"/>
                    </a:moveTo>
                    <a:cubicBezTo>
                      <a:pt x="50795" y="62333"/>
                      <a:pt x="52662" y="63137"/>
                      <a:pt x="53995" y="64588"/>
                    </a:cubicBezTo>
                    <a:cubicBezTo>
                      <a:pt x="53975" y="64588"/>
                      <a:pt x="53955" y="64587"/>
                      <a:pt x="53935" y="64587"/>
                    </a:cubicBezTo>
                    <a:cubicBezTo>
                      <a:pt x="52067" y="64587"/>
                      <a:pt x="50299" y="65417"/>
                      <a:pt x="49058" y="66720"/>
                    </a:cubicBezTo>
                    <a:cubicBezTo>
                      <a:pt x="49138" y="65134"/>
                      <a:pt x="48556" y="63629"/>
                      <a:pt x="47561" y="62455"/>
                    </a:cubicBezTo>
                    <a:cubicBezTo>
                      <a:pt x="47994" y="62373"/>
                      <a:pt x="48429" y="62333"/>
                      <a:pt x="48861" y="62333"/>
                    </a:cubicBezTo>
                    <a:close/>
                    <a:moveTo>
                      <a:pt x="106103" y="62174"/>
                    </a:moveTo>
                    <a:cubicBezTo>
                      <a:pt x="106576" y="62174"/>
                      <a:pt x="107052" y="62222"/>
                      <a:pt x="107525" y="62321"/>
                    </a:cubicBezTo>
                    <a:cubicBezTo>
                      <a:pt x="106512" y="63566"/>
                      <a:pt x="105939" y="65161"/>
                      <a:pt x="106127" y="66837"/>
                    </a:cubicBezTo>
                    <a:cubicBezTo>
                      <a:pt x="104872" y="65387"/>
                      <a:pt x="103007" y="64435"/>
                      <a:pt x="101030" y="64435"/>
                    </a:cubicBezTo>
                    <a:cubicBezTo>
                      <a:pt x="101003" y="64435"/>
                      <a:pt x="100975" y="64435"/>
                      <a:pt x="100948" y="64435"/>
                    </a:cubicBezTo>
                    <a:cubicBezTo>
                      <a:pt x="102295" y="62981"/>
                      <a:pt x="104168" y="62174"/>
                      <a:pt x="106103" y="62174"/>
                    </a:cubicBezTo>
                    <a:close/>
                    <a:moveTo>
                      <a:pt x="70807" y="57738"/>
                    </a:moveTo>
                    <a:cubicBezTo>
                      <a:pt x="71283" y="57738"/>
                      <a:pt x="71762" y="57786"/>
                      <a:pt x="72239" y="57885"/>
                    </a:cubicBezTo>
                    <a:cubicBezTo>
                      <a:pt x="71271" y="59131"/>
                      <a:pt x="70742" y="60708"/>
                      <a:pt x="70939" y="62348"/>
                    </a:cubicBezTo>
                    <a:cubicBezTo>
                      <a:pt x="71447" y="62234"/>
                      <a:pt x="71959" y="62178"/>
                      <a:pt x="72468" y="62178"/>
                    </a:cubicBezTo>
                    <a:cubicBezTo>
                      <a:pt x="74403" y="62178"/>
                      <a:pt x="76285" y="62981"/>
                      <a:pt x="77633" y="64435"/>
                    </a:cubicBezTo>
                    <a:lnTo>
                      <a:pt x="77633" y="64435"/>
                    </a:lnTo>
                    <a:cubicBezTo>
                      <a:pt x="77630" y="64435"/>
                      <a:pt x="77627" y="64435"/>
                      <a:pt x="77624" y="64435"/>
                    </a:cubicBezTo>
                    <a:cubicBezTo>
                      <a:pt x="77606" y="64435"/>
                      <a:pt x="77587" y="64435"/>
                      <a:pt x="77569" y="64435"/>
                    </a:cubicBezTo>
                    <a:cubicBezTo>
                      <a:pt x="75520" y="64435"/>
                      <a:pt x="73598" y="65435"/>
                      <a:pt x="72346" y="66962"/>
                    </a:cubicBezTo>
                    <a:cubicBezTo>
                      <a:pt x="72703" y="63259"/>
                      <a:pt x="69407" y="59973"/>
                      <a:pt x="65707" y="59973"/>
                    </a:cubicBezTo>
                    <a:cubicBezTo>
                      <a:pt x="65694" y="59973"/>
                      <a:pt x="65682" y="59973"/>
                      <a:pt x="65670" y="59973"/>
                    </a:cubicBezTo>
                    <a:lnTo>
                      <a:pt x="65670" y="59973"/>
                    </a:lnTo>
                    <a:cubicBezTo>
                      <a:pt x="67007" y="58533"/>
                      <a:pt x="68877" y="57738"/>
                      <a:pt x="70807" y="57738"/>
                    </a:cubicBezTo>
                    <a:close/>
                    <a:moveTo>
                      <a:pt x="35611" y="62370"/>
                    </a:moveTo>
                    <a:cubicBezTo>
                      <a:pt x="36087" y="62370"/>
                      <a:pt x="36566" y="62419"/>
                      <a:pt x="37042" y="62518"/>
                    </a:cubicBezTo>
                    <a:cubicBezTo>
                      <a:pt x="36029" y="63763"/>
                      <a:pt x="35456" y="65358"/>
                      <a:pt x="35644" y="67034"/>
                    </a:cubicBezTo>
                    <a:cubicBezTo>
                      <a:pt x="34383" y="65578"/>
                      <a:pt x="32507" y="64632"/>
                      <a:pt x="30521" y="64632"/>
                    </a:cubicBezTo>
                    <a:cubicBezTo>
                      <a:pt x="30502" y="64632"/>
                      <a:pt x="30483" y="64632"/>
                      <a:pt x="30465" y="64633"/>
                    </a:cubicBezTo>
                    <a:cubicBezTo>
                      <a:pt x="30445" y="64632"/>
                      <a:pt x="30425" y="64632"/>
                      <a:pt x="30406" y="64632"/>
                    </a:cubicBezTo>
                    <a:cubicBezTo>
                      <a:pt x="28537" y="64632"/>
                      <a:pt x="26769" y="65471"/>
                      <a:pt x="25528" y="66774"/>
                    </a:cubicBezTo>
                    <a:cubicBezTo>
                      <a:pt x="25608" y="65179"/>
                      <a:pt x="25026" y="63683"/>
                      <a:pt x="24031" y="62500"/>
                    </a:cubicBezTo>
                    <a:cubicBezTo>
                      <a:pt x="24460" y="62420"/>
                      <a:pt x="24890" y="62381"/>
                      <a:pt x="25317" y="62381"/>
                    </a:cubicBezTo>
                    <a:cubicBezTo>
                      <a:pt x="27250" y="62381"/>
                      <a:pt x="29122" y="63178"/>
                      <a:pt x="30465" y="64624"/>
                    </a:cubicBezTo>
                    <a:cubicBezTo>
                      <a:pt x="31802" y="63171"/>
                      <a:pt x="33677" y="62370"/>
                      <a:pt x="35611" y="62370"/>
                    </a:cubicBezTo>
                    <a:close/>
                    <a:moveTo>
                      <a:pt x="112819" y="60274"/>
                    </a:moveTo>
                    <a:cubicBezTo>
                      <a:pt x="115992" y="60274"/>
                      <a:pt x="119164" y="62350"/>
                      <a:pt x="119209" y="66503"/>
                    </a:cubicBezTo>
                    <a:lnTo>
                      <a:pt x="119209" y="66503"/>
                    </a:lnTo>
                    <a:cubicBezTo>
                      <a:pt x="118735" y="66400"/>
                      <a:pt x="118257" y="66350"/>
                      <a:pt x="117783" y="66350"/>
                    </a:cubicBezTo>
                    <a:cubicBezTo>
                      <a:pt x="115922" y="66350"/>
                      <a:pt x="114119" y="67124"/>
                      <a:pt x="112821" y="68521"/>
                    </a:cubicBezTo>
                    <a:cubicBezTo>
                      <a:pt x="111539" y="67142"/>
                      <a:pt x="109747" y="66362"/>
                      <a:pt x="107865" y="66362"/>
                    </a:cubicBezTo>
                    <a:cubicBezTo>
                      <a:pt x="107382" y="66362"/>
                      <a:pt x="106898" y="66407"/>
                      <a:pt x="106423" y="66514"/>
                    </a:cubicBezTo>
                    <a:lnTo>
                      <a:pt x="106423" y="66514"/>
                    </a:lnTo>
                    <a:cubicBezTo>
                      <a:pt x="106463" y="62355"/>
                      <a:pt x="109641" y="60274"/>
                      <a:pt x="112819" y="60274"/>
                    </a:cubicBezTo>
                    <a:close/>
                    <a:moveTo>
                      <a:pt x="136136" y="60276"/>
                    </a:moveTo>
                    <a:cubicBezTo>
                      <a:pt x="139311" y="60276"/>
                      <a:pt x="142484" y="62354"/>
                      <a:pt x="142525" y="66514"/>
                    </a:cubicBezTo>
                    <a:lnTo>
                      <a:pt x="142516" y="66523"/>
                    </a:lnTo>
                    <a:cubicBezTo>
                      <a:pt x="142042" y="66421"/>
                      <a:pt x="141565" y="66372"/>
                      <a:pt x="141091" y="66372"/>
                    </a:cubicBezTo>
                    <a:cubicBezTo>
                      <a:pt x="139233" y="66372"/>
                      <a:pt x="137428" y="67138"/>
                      <a:pt x="136136" y="68530"/>
                    </a:cubicBezTo>
                    <a:cubicBezTo>
                      <a:pt x="134854" y="67150"/>
                      <a:pt x="133062" y="66371"/>
                      <a:pt x="131181" y="66371"/>
                    </a:cubicBezTo>
                    <a:cubicBezTo>
                      <a:pt x="130697" y="66371"/>
                      <a:pt x="130213" y="66425"/>
                      <a:pt x="129738" y="66523"/>
                    </a:cubicBezTo>
                    <a:cubicBezTo>
                      <a:pt x="129778" y="62359"/>
                      <a:pt x="132958" y="60276"/>
                      <a:pt x="136136" y="60276"/>
                    </a:cubicBezTo>
                    <a:close/>
                    <a:moveTo>
                      <a:pt x="89289" y="60321"/>
                    </a:moveTo>
                    <a:cubicBezTo>
                      <a:pt x="92462" y="60321"/>
                      <a:pt x="95638" y="62397"/>
                      <a:pt x="95679" y="66548"/>
                    </a:cubicBezTo>
                    <a:lnTo>
                      <a:pt x="95679" y="66548"/>
                    </a:lnTo>
                    <a:cubicBezTo>
                      <a:pt x="95209" y="66448"/>
                      <a:pt x="94735" y="66398"/>
                      <a:pt x="94264" y="66398"/>
                    </a:cubicBezTo>
                    <a:cubicBezTo>
                      <a:pt x="92405" y="66398"/>
                      <a:pt x="90601" y="67165"/>
                      <a:pt x="89308" y="68557"/>
                    </a:cubicBezTo>
                    <a:cubicBezTo>
                      <a:pt x="88027" y="67177"/>
                      <a:pt x="86235" y="66398"/>
                      <a:pt x="84353" y="66398"/>
                    </a:cubicBezTo>
                    <a:cubicBezTo>
                      <a:pt x="83869" y="66398"/>
                      <a:pt x="83385" y="66452"/>
                      <a:pt x="82910" y="66550"/>
                    </a:cubicBezTo>
                    <a:cubicBezTo>
                      <a:pt x="82942" y="62398"/>
                      <a:pt x="86114" y="60321"/>
                      <a:pt x="89289" y="60321"/>
                    </a:cubicBezTo>
                    <a:close/>
                    <a:moveTo>
                      <a:pt x="42335" y="60475"/>
                    </a:moveTo>
                    <a:cubicBezTo>
                      <a:pt x="45508" y="60475"/>
                      <a:pt x="48684" y="62552"/>
                      <a:pt x="48726" y="66708"/>
                    </a:cubicBezTo>
                    <a:lnTo>
                      <a:pt x="48726" y="66708"/>
                    </a:lnTo>
                    <a:cubicBezTo>
                      <a:pt x="48257" y="66608"/>
                      <a:pt x="47784" y="66560"/>
                      <a:pt x="47315" y="66560"/>
                    </a:cubicBezTo>
                    <a:cubicBezTo>
                      <a:pt x="45452" y="66560"/>
                      <a:pt x="43648" y="67326"/>
                      <a:pt x="42355" y="68719"/>
                    </a:cubicBezTo>
                    <a:cubicBezTo>
                      <a:pt x="41081" y="67346"/>
                      <a:pt x="39302" y="66559"/>
                      <a:pt x="37432" y="66559"/>
                    </a:cubicBezTo>
                    <a:cubicBezTo>
                      <a:pt x="37421" y="66559"/>
                      <a:pt x="37411" y="66559"/>
                      <a:pt x="37400" y="66559"/>
                    </a:cubicBezTo>
                    <a:cubicBezTo>
                      <a:pt x="36916" y="66559"/>
                      <a:pt x="36432" y="66604"/>
                      <a:pt x="35958" y="66711"/>
                    </a:cubicBezTo>
                    <a:cubicBezTo>
                      <a:pt x="35989" y="62554"/>
                      <a:pt x="39161" y="60475"/>
                      <a:pt x="42335" y="60475"/>
                    </a:cubicBezTo>
                    <a:close/>
                    <a:moveTo>
                      <a:pt x="65651" y="60478"/>
                    </a:moveTo>
                    <a:cubicBezTo>
                      <a:pt x="68826" y="60478"/>
                      <a:pt x="72001" y="62555"/>
                      <a:pt x="72041" y="66711"/>
                    </a:cubicBezTo>
                    <a:cubicBezTo>
                      <a:pt x="71566" y="66609"/>
                      <a:pt x="71088" y="66560"/>
                      <a:pt x="70614" y="66560"/>
                    </a:cubicBezTo>
                    <a:cubicBezTo>
                      <a:pt x="68752" y="66560"/>
                      <a:pt x="66952" y="67326"/>
                      <a:pt x="65653" y="68719"/>
                    </a:cubicBezTo>
                    <a:cubicBezTo>
                      <a:pt x="64371" y="67339"/>
                      <a:pt x="62579" y="66559"/>
                      <a:pt x="60697" y="66559"/>
                    </a:cubicBezTo>
                    <a:cubicBezTo>
                      <a:pt x="60214" y="66559"/>
                      <a:pt x="59730" y="66613"/>
                      <a:pt x="59255" y="66711"/>
                    </a:cubicBezTo>
                    <a:cubicBezTo>
                      <a:pt x="59295" y="62557"/>
                      <a:pt x="62473" y="60478"/>
                      <a:pt x="65651" y="60478"/>
                    </a:cubicBezTo>
                    <a:close/>
                    <a:moveTo>
                      <a:pt x="18806" y="60522"/>
                    </a:moveTo>
                    <a:cubicBezTo>
                      <a:pt x="21979" y="60522"/>
                      <a:pt x="25151" y="62596"/>
                      <a:pt x="25196" y="66747"/>
                    </a:cubicBezTo>
                    <a:lnTo>
                      <a:pt x="25196" y="66747"/>
                    </a:lnTo>
                    <a:cubicBezTo>
                      <a:pt x="24723" y="66645"/>
                      <a:pt x="24245" y="66596"/>
                      <a:pt x="23772" y="66596"/>
                    </a:cubicBezTo>
                    <a:cubicBezTo>
                      <a:pt x="21913" y="66596"/>
                      <a:pt x="20107" y="67362"/>
                      <a:pt x="18807" y="68754"/>
                    </a:cubicBezTo>
                    <a:cubicBezTo>
                      <a:pt x="17526" y="67374"/>
                      <a:pt x="15734" y="66595"/>
                      <a:pt x="13852" y="66595"/>
                    </a:cubicBezTo>
                    <a:cubicBezTo>
                      <a:pt x="13368" y="66595"/>
                      <a:pt x="12884" y="66649"/>
                      <a:pt x="12409" y="66747"/>
                    </a:cubicBezTo>
                    <a:cubicBezTo>
                      <a:pt x="12454" y="62599"/>
                      <a:pt x="15631" y="60522"/>
                      <a:pt x="18806" y="60522"/>
                    </a:cubicBezTo>
                    <a:close/>
                    <a:moveTo>
                      <a:pt x="84142" y="66790"/>
                    </a:moveTo>
                    <a:cubicBezTo>
                      <a:pt x="86075" y="66790"/>
                      <a:pt x="87947" y="67588"/>
                      <a:pt x="89290" y="69041"/>
                    </a:cubicBezTo>
                    <a:lnTo>
                      <a:pt x="89290" y="69041"/>
                    </a:lnTo>
                    <a:cubicBezTo>
                      <a:pt x="89287" y="69041"/>
                      <a:pt x="89284" y="69041"/>
                      <a:pt x="89281" y="69041"/>
                    </a:cubicBezTo>
                    <a:cubicBezTo>
                      <a:pt x="89262" y="69041"/>
                      <a:pt x="89242" y="69041"/>
                      <a:pt x="89222" y="69041"/>
                    </a:cubicBezTo>
                    <a:cubicBezTo>
                      <a:pt x="87354" y="69041"/>
                      <a:pt x="85594" y="69879"/>
                      <a:pt x="84344" y="71183"/>
                    </a:cubicBezTo>
                    <a:cubicBezTo>
                      <a:pt x="84434" y="69588"/>
                      <a:pt x="83851" y="68082"/>
                      <a:pt x="82857" y="66909"/>
                    </a:cubicBezTo>
                    <a:cubicBezTo>
                      <a:pt x="83285" y="66829"/>
                      <a:pt x="83715" y="66790"/>
                      <a:pt x="84142" y="66790"/>
                    </a:cubicBezTo>
                    <a:close/>
                    <a:moveTo>
                      <a:pt x="94437" y="66782"/>
                    </a:moveTo>
                    <a:cubicBezTo>
                      <a:pt x="94862" y="66782"/>
                      <a:pt x="95290" y="66821"/>
                      <a:pt x="95715" y="66900"/>
                    </a:cubicBezTo>
                    <a:cubicBezTo>
                      <a:pt x="94720" y="68082"/>
                      <a:pt x="94138" y="69579"/>
                      <a:pt x="94228" y="71174"/>
                    </a:cubicBezTo>
                    <a:lnTo>
                      <a:pt x="94219" y="71183"/>
                    </a:lnTo>
                    <a:cubicBezTo>
                      <a:pt x="92977" y="69879"/>
                      <a:pt x="91209" y="69041"/>
                      <a:pt x="89341" y="69041"/>
                    </a:cubicBezTo>
                    <a:cubicBezTo>
                      <a:pt x="89324" y="69041"/>
                      <a:pt x="89307" y="69041"/>
                      <a:pt x="89290" y="69041"/>
                    </a:cubicBezTo>
                    <a:lnTo>
                      <a:pt x="89290" y="69041"/>
                    </a:lnTo>
                    <a:cubicBezTo>
                      <a:pt x="90628" y="67586"/>
                      <a:pt x="92502" y="66782"/>
                      <a:pt x="94437" y="66782"/>
                    </a:cubicBezTo>
                    <a:close/>
                    <a:moveTo>
                      <a:pt x="47476" y="66925"/>
                    </a:moveTo>
                    <a:cubicBezTo>
                      <a:pt x="47900" y="66925"/>
                      <a:pt x="48328" y="66964"/>
                      <a:pt x="48753" y="67043"/>
                    </a:cubicBezTo>
                    <a:cubicBezTo>
                      <a:pt x="47767" y="68226"/>
                      <a:pt x="47185" y="69731"/>
                      <a:pt x="47266" y="71317"/>
                    </a:cubicBezTo>
                    <a:cubicBezTo>
                      <a:pt x="46024" y="70014"/>
                      <a:pt x="44257" y="69184"/>
                      <a:pt x="42388" y="69184"/>
                    </a:cubicBezTo>
                    <a:cubicBezTo>
                      <a:pt x="42371" y="69184"/>
                      <a:pt x="42354" y="69184"/>
                      <a:pt x="42337" y="69184"/>
                    </a:cubicBezTo>
                    <a:lnTo>
                      <a:pt x="42337" y="69184"/>
                    </a:lnTo>
                    <a:cubicBezTo>
                      <a:pt x="43675" y="67729"/>
                      <a:pt x="45543" y="66925"/>
                      <a:pt x="47476" y="66925"/>
                    </a:cubicBezTo>
                    <a:close/>
                    <a:moveTo>
                      <a:pt x="60488" y="66929"/>
                    </a:moveTo>
                    <a:cubicBezTo>
                      <a:pt x="62422" y="66929"/>
                      <a:pt x="64295" y="67727"/>
                      <a:pt x="65636" y="69175"/>
                    </a:cubicBezTo>
                    <a:lnTo>
                      <a:pt x="65636" y="69175"/>
                    </a:lnTo>
                    <a:cubicBezTo>
                      <a:pt x="65622" y="69175"/>
                      <a:pt x="65608" y="69175"/>
                      <a:pt x="65593" y="69175"/>
                    </a:cubicBezTo>
                    <a:cubicBezTo>
                      <a:pt x="63725" y="69175"/>
                      <a:pt x="61966" y="70014"/>
                      <a:pt x="60715" y="71317"/>
                    </a:cubicBezTo>
                    <a:cubicBezTo>
                      <a:pt x="60805" y="69731"/>
                      <a:pt x="60223" y="68226"/>
                      <a:pt x="59228" y="67043"/>
                    </a:cubicBezTo>
                    <a:cubicBezTo>
                      <a:pt x="59647" y="66967"/>
                      <a:pt x="60069" y="66929"/>
                      <a:pt x="60488" y="66929"/>
                    </a:cubicBezTo>
                    <a:close/>
                    <a:moveTo>
                      <a:pt x="23953" y="66970"/>
                    </a:moveTo>
                    <a:cubicBezTo>
                      <a:pt x="24378" y="66970"/>
                      <a:pt x="24806" y="67009"/>
                      <a:pt x="25232" y="67088"/>
                    </a:cubicBezTo>
                    <a:cubicBezTo>
                      <a:pt x="24239" y="68277"/>
                      <a:pt x="23657" y="69770"/>
                      <a:pt x="23744" y="71361"/>
                    </a:cubicBezTo>
                    <a:lnTo>
                      <a:pt x="23744" y="71361"/>
                    </a:lnTo>
                    <a:cubicBezTo>
                      <a:pt x="22494" y="70058"/>
                      <a:pt x="20726" y="69220"/>
                      <a:pt x="18866" y="69220"/>
                    </a:cubicBezTo>
                    <a:cubicBezTo>
                      <a:pt x="18846" y="69220"/>
                      <a:pt x="18827" y="69220"/>
                      <a:pt x="18807" y="69220"/>
                    </a:cubicBezTo>
                    <a:cubicBezTo>
                      <a:pt x="20144" y="67773"/>
                      <a:pt x="22018" y="66970"/>
                      <a:pt x="23953" y="66970"/>
                    </a:cubicBezTo>
                    <a:close/>
                    <a:moveTo>
                      <a:pt x="13652" y="66970"/>
                    </a:moveTo>
                    <a:cubicBezTo>
                      <a:pt x="15588" y="66970"/>
                      <a:pt x="17463" y="67773"/>
                      <a:pt x="18807" y="69220"/>
                    </a:cubicBezTo>
                    <a:cubicBezTo>
                      <a:pt x="18787" y="69220"/>
                      <a:pt x="18768" y="69220"/>
                      <a:pt x="18748" y="69220"/>
                    </a:cubicBezTo>
                    <a:cubicBezTo>
                      <a:pt x="16879" y="69220"/>
                      <a:pt x="15111" y="70058"/>
                      <a:pt x="13870" y="71362"/>
                    </a:cubicBezTo>
                    <a:cubicBezTo>
                      <a:pt x="13951" y="69776"/>
                      <a:pt x="13368" y="68271"/>
                      <a:pt x="12374" y="67088"/>
                    </a:cubicBezTo>
                    <a:cubicBezTo>
                      <a:pt x="12799" y="67009"/>
                      <a:pt x="13227" y="66970"/>
                      <a:pt x="13652" y="66970"/>
                    </a:cubicBezTo>
                    <a:close/>
                    <a:moveTo>
                      <a:pt x="107653" y="66739"/>
                    </a:moveTo>
                    <a:cubicBezTo>
                      <a:pt x="109587" y="66739"/>
                      <a:pt x="111464" y="67541"/>
                      <a:pt x="112812" y="68996"/>
                    </a:cubicBezTo>
                    <a:cubicBezTo>
                      <a:pt x="114149" y="67549"/>
                      <a:pt x="116022" y="66746"/>
                      <a:pt x="117958" y="66746"/>
                    </a:cubicBezTo>
                    <a:cubicBezTo>
                      <a:pt x="118383" y="66746"/>
                      <a:pt x="118811" y="66785"/>
                      <a:pt x="119236" y="66864"/>
                    </a:cubicBezTo>
                    <a:cubicBezTo>
                      <a:pt x="118242" y="68047"/>
                      <a:pt x="117659" y="69552"/>
                      <a:pt x="117749" y="71138"/>
                    </a:cubicBezTo>
                    <a:cubicBezTo>
                      <a:pt x="116499" y="69835"/>
                      <a:pt x="114731" y="69005"/>
                      <a:pt x="112871" y="69005"/>
                    </a:cubicBezTo>
                    <a:cubicBezTo>
                      <a:pt x="112851" y="69005"/>
                      <a:pt x="112832" y="69005"/>
                      <a:pt x="112812" y="69005"/>
                    </a:cubicBezTo>
                    <a:cubicBezTo>
                      <a:pt x="112793" y="69005"/>
                      <a:pt x="112774" y="69005"/>
                      <a:pt x="112756" y="69005"/>
                    </a:cubicBezTo>
                    <a:cubicBezTo>
                      <a:pt x="110769" y="69005"/>
                      <a:pt x="108893" y="69951"/>
                      <a:pt x="107641" y="71398"/>
                    </a:cubicBezTo>
                    <a:lnTo>
                      <a:pt x="107641" y="71398"/>
                    </a:lnTo>
                    <a:cubicBezTo>
                      <a:pt x="107802" y="69707"/>
                      <a:pt x="107213" y="68132"/>
                      <a:pt x="106177" y="66897"/>
                    </a:cubicBezTo>
                    <a:lnTo>
                      <a:pt x="106177" y="66897"/>
                    </a:lnTo>
                    <a:cubicBezTo>
                      <a:pt x="106668" y="66791"/>
                      <a:pt x="107162" y="66739"/>
                      <a:pt x="107653" y="66739"/>
                    </a:cubicBezTo>
                    <a:close/>
                    <a:moveTo>
                      <a:pt x="37174" y="66927"/>
                    </a:moveTo>
                    <a:cubicBezTo>
                      <a:pt x="39113" y="66927"/>
                      <a:pt x="40989" y="67729"/>
                      <a:pt x="42337" y="69184"/>
                    </a:cubicBezTo>
                    <a:lnTo>
                      <a:pt x="42337" y="69184"/>
                    </a:lnTo>
                    <a:cubicBezTo>
                      <a:pt x="42334" y="69184"/>
                      <a:pt x="42331" y="69184"/>
                      <a:pt x="42328" y="69184"/>
                    </a:cubicBezTo>
                    <a:cubicBezTo>
                      <a:pt x="42301" y="69184"/>
                      <a:pt x="42274" y="69184"/>
                      <a:pt x="42246" y="69184"/>
                    </a:cubicBezTo>
                    <a:cubicBezTo>
                      <a:pt x="40269" y="69184"/>
                      <a:pt x="38404" y="70136"/>
                      <a:pt x="37158" y="71577"/>
                    </a:cubicBezTo>
                    <a:cubicBezTo>
                      <a:pt x="37320" y="69910"/>
                      <a:pt x="36728" y="68324"/>
                      <a:pt x="35689" y="67088"/>
                    </a:cubicBezTo>
                    <a:lnTo>
                      <a:pt x="35680" y="67088"/>
                    </a:lnTo>
                    <a:cubicBezTo>
                      <a:pt x="36177" y="66980"/>
                      <a:pt x="36678" y="66927"/>
                      <a:pt x="37174" y="66927"/>
                    </a:cubicBezTo>
                    <a:close/>
                    <a:moveTo>
                      <a:pt x="124481" y="64880"/>
                    </a:moveTo>
                    <a:cubicBezTo>
                      <a:pt x="127655" y="64880"/>
                      <a:pt x="130827" y="66957"/>
                      <a:pt x="130867" y="71111"/>
                    </a:cubicBezTo>
                    <a:lnTo>
                      <a:pt x="130858" y="71129"/>
                    </a:lnTo>
                    <a:cubicBezTo>
                      <a:pt x="130380" y="71024"/>
                      <a:pt x="129897" y="70973"/>
                      <a:pt x="129419" y="70973"/>
                    </a:cubicBezTo>
                    <a:cubicBezTo>
                      <a:pt x="127565" y="70973"/>
                      <a:pt x="125767" y="71740"/>
                      <a:pt x="124478" y="73136"/>
                    </a:cubicBezTo>
                    <a:cubicBezTo>
                      <a:pt x="123204" y="71764"/>
                      <a:pt x="121425" y="70977"/>
                      <a:pt x="119555" y="70977"/>
                    </a:cubicBezTo>
                    <a:cubicBezTo>
                      <a:pt x="119544" y="70977"/>
                      <a:pt x="119534" y="70977"/>
                      <a:pt x="119523" y="70977"/>
                    </a:cubicBezTo>
                    <a:cubicBezTo>
                      <a:pt x="119039" y="70977"/>
                      <a:pt x="118555" y="71021"/>
                      <a:pt x="118080" y="71129"/>
                    </a:cubicBezTo>
                    <a:cubicBezTo>
                      <a:pt x="118121" y="66963"/>
                      <a:pt x="121302" y="64880"/>
                      <a:pt x="124481" y="64880"/>
                    </a:cubicBezTo>
                    <a:close/>
                    <a:moveTo>
                      <a:pt x="77631" y="64934"/>
                    </a:moveTo>
                    <a:cubicBezTo>
                      <a:pt x="80806" y="64934"/>
                      <a:pt x="83981" y="67013"/>
                      <a:pt x="84022" y="71174"/>
                    </a:cubicBezTo>
                    <a:cubicBezTo>
                      <a:pt x="83541" y="71069"/>
                      <a:pt x="83056" y="71017"/>
                      <a:pt x="82576" y="71017"/>
                    </a:cubicBezTo>
                    <a:cubicBezTo>
                      <a:pt x="80721" y="71017"/>
                      <a:pt x="78928" y="71782"/>
                      <a:pt x="77633" y="73163"/>
                    </a:cubicBezTo>
                    <a:lnTo>
                      <a:pt x="77633" y="73172"/>
                    </a:lnTo>
                    <a:cubicBezTo>
                      <a:pt x="76351" y="71801"/>
                      <a:pt x="74559" y="71012"/>
                      <a:pt x="72678" y="71012"/>
                    </a:cubicBezTo>
                    <a:cubicBezTo>
                      <a:pt x="72194" y="71012"/>
                      <a:pt x="71710" y="71066"/>
                      <a:pt x="71235" y="71174"/>
                    </a:cubicBezTo>
                    <a:cubicBezTo>
                      <a:pt x="71275" y="67015"/>
                      <a:pt x="74454" y="64934"/>
                      <a:pt x="77631" y="64934"/>
                    </a:cubicBezTo>
                    <a:close/>
                    <a:moveTo>
                      <a:pt x="100937" y="64934"/>
                    </a:moveTo>
                    <a:cubicBezTo>
                      <a:pt x="104113" y="64934"/>
                      <a:pt x="107288" y="67013"/>
                      <a:pt x="107328" y="71174"/>
                    </a:cubicBezTo>
                    <a:cubicBezTo>
                      <a:pt x="106849" y="71069"/>
                      <a:pt x="106366" y="71017"/>
                      <a:pt x="105887" y="71017"/>
                    </a:cubicBezTo>
                    <a:cubicBezTo>
                      <a:pt x="104037" y="71017"/>
                      <a:pt x="102243" y="71782"/>
                      <a:pt x="100948" y="73163"/>
                    </a:cubicBezTo>
                    <a:lnTo>
                      <a:pt x="100939" y="73172"/>
                    </a:lnTo>
                    <a:cubicBezTo>
                      <a:pt x="99658" y="71801"/>
                      <a:pt x="97866" y="71012"/>
                      <a:pt x="95984" y="71012"/>
                    </a:cubicBezTo>
                    <a:cubicBezTo>
                      <a:pt x="95500" y="71012"/>
                      <a:pt x="95016" y="71066"/>
                      <a:pt x="94541" y="71174"/>
                    </a:cubicBezTo>
                    <a:cubicBezTo>
                      <a:pt x="94582" y="67015"/>
                      <a:pt x="97760" y="64934"/>
                      <a:pt x="100937" y="64934"/>
                    </a:cubicBezTo>
                    <a:close/>
                    <a:moveTo>
                      <a:pt x="53992" y="65081"/>
                    </a:moveTo>
                    <a:cubicBezTo>
                      <a:pt x="57167" y="65081"/>
                      <a:pt x="60344" y="67159"/>
                      <a:pt x="60384" y="71317"/>
                    </a:cubicBezTo>
                    <a:cubicBezTo>
                      <a:pt x="59911" y="71215"/>
                      <a:pt x="59433" y="71165"/>
                      <a:pt x="58960" y="71165"/>
                    </a:cubicBezTo>
                    <a:cubicBezTo>
                      <a:pt x="57101" y="71165"/>
                      <a:pt x="55296" y="71932"/>
                      <a:pt x="54004" y="73324"/>
                    </a:cubicBezTo>
                    <a:cubicBezTo>
                      <a:pt x="52723" y="71944"/>
                      <a:pt x="50922" y="71165"/>
                      <a:pt x="49049" y="71165"/>
                    </a:cubicBezTo>
                    <a:cubicBezTo>
                      <a:pt x="48565" y="71165"/>
                      <a:pt x="48081" y="71219"/>
                      <a:pt x="47606" y="71317"/>
                    </a:cubicBezTo>
                    <a:cubicBezTo>
                      <a:pt x="47642" y="67159"/>
                      <a:pt x="50816" y="65081"/>
                      <a:pt x="53992" y="65081"/>
                    </a:cubicBezTo>
                    <a:close/>
                    <a:moveTo>
                      <a:pt x="7148" y="65122"/>
                    </a:moveTo>
                    <a:cubicBezTo>
                      <a:pt x="10323" y="65122"/>
                      <a:pt x="13498" y="67201"/>
                      <a:pt x="13538" y="71362"/>
                    </a:cubicBezTo>
                    <a:cubicBezTo>
                      <a:pt x="13060" y="71257"/>
                      <a:pt x="12578" y="71206"/>
                      <a:pt x="12099" y="71206"/>
                    </a:cubicBezTo>
                    <a:cubicBezTo>
                      <a:pt x="10245" y="71206"/>
                      <a:pt x="8446" y="71973"/>
                      <a:pt x="7150" y="73369"/>
                    </a:cubicBezTo>
                    <a:lnTo>
                      <a:pt x="7150" y="73360"/>
                    </a:lnTo>
                    <a:cubicBezTo>
                      <a:pt x="5875" y="71988"/>
                      <a:pt x="4096" y="71209"/>
                      <a:pt x="2226" y="71209"/>
                    </a:cubicBezTo>
                    <a:cubicBezTo>
                      <a:pt x="2216" y="71209"/>
                      <a:pt x="2205" y="71210"/>
                      <a:pt x="2194" y="71210"/>
                    </a:cubicBezTo>
                    <a:cubicBezTo>
                      <a:pt x="1711" y="71210"/>
                      <a:pt x="1227" y="71254"/>
                      <a:pt x="752" y="71362"/>
                    </a:cubicBezTo>
                    <a:cubicBezTo>
                      <a:pt x="792" y="67203"/>
                      <a:pt x="3970" y="65122"/>
                      <a:pt x="7148" y="65122"/>
                    </a:cubicBezTo>
                    <a:close/>
                    <a:moveTo>
                      <a:pt x="30463" y="65122"/>
                    </a:moveTo>
                    <a:cubicBezTo>
                      <a:pt x="33638" y="65122"/>
                      <a:pt x="36813" y="67201"/>
                      <a:pt x="36854" y="71362"/>
                    </a:cubicBezTo>
                    <a:cubicBezTo>
                      <a:pt x="36375" y="71257"/>
                      <a:pt x="35893" y="71206"/>
                      <a:pt x="35414" y="71206"/>
                    </a:cubicBezTo>
                    <a:cubicBezTo>
                      <a:pt x="33560" y="71206"/>
                      <a:pt x="31761" y="71973"/>
                      <a:pt x="30465" y="73369"/>
                    </a:cubicBezTo>
                    <a:lnTo>
                      <a:pt x="30465" y="73360"/>
                    </a:lnTo>
                    <a:cubicBezTo>
                      <a:pt x="29191" y="71988"/>
                      <a:pt x="27412" y="71209"/>
                      <a:pt x="25542" y="71209"/>
                    </a:cubicBezTo>
                    <a:cubicBezTo>
                      <a:pt x="25531" y="71209"/>
                      <a:pt x="25520" y="71210"/>
                      <a:pt x="25510" y="71210"/>
                    </a:cubicBezTo>
                    <a:cubicBezTo>
                      <a:pt x="25026" y="71210"/>
                      <a:pt x="24542" y="71254"/>
                      <a:pt x="24067" y="71362"/>
                    </a:cubicBezTo>
                    <a:cubicBezTo>
                      <a:pt x="24107" y="67203"/>
                      <a:pt x="27285" y="65122"/>
                      <a:pt x="30463" y="65122"/>
                    </a:cubicBezTo>
                    <a:close/>
                    <a:moveTo>
                      <a:pt x="129608" y="71351"/>
                    </a:moveTo>
                    <a:cubicBezTo>
                      <a:pt x="130035" y="71351"/>
                      <a:pt x="130466" y="71390"/>
                      <a:pt x="130894" y="71469"/>
                    </a:cubicBezTo>
                    <a:cubicBezTo>
                      <a:pt x="129908" y="72634"/>
                      <a:pt x="129326" y="74140"/>
                      <a:pt x="129415" y="75726"/>
                    </a:cubicBezTo>
                    <a:lnTo>
                      <a:pt x="129406" y="75744"/>
                    </a:lnTo>
                    <a:cubicBezTo>
                      <a:pt x="128156" y="74440"/>
                      <a:pt x="126397" y="73602"/>
                      <a:pt x="124528" y="73602"/>
                    </a:cubicBezTo>
                    <a:cubicBezTo>
                      <a:pt x="124509" y="73602"/>
                      <a:pt x="124489" y="73602"/>
                      <a:pt x="124469" y="73602"/>
                    </a:cubicBezTo>
                    <a:cubicBezTo>
                      <a:pt x="124450" y="73602"/>
                      <a:pt x="124430" y="73602"/>
                      <a:pt x="124410" y="73602"/>
                    </a:cubicBezTo>
                    <a:cubicBezTo>
                      <a:pt x="122541" y="73602"/>
                      <a:pt x="120773" y="74440"/>
                      <a:pt x="119532" y="75744"/>
                    </a:cubicBezTo>
                    <a:cubicBezTo>
                      <a:pt x="119613" y="74149"/>
                      <a:pt x="119030" y="72652"/>
                      <a:pt x="118045" y="71469"/>
                    </a:cubicBezTo>
                    <a:cubicBezTo>
                      <a:pt x="118473" y="71390"/>
                      <a:pt x="118903" y="71351"/>
                      <a:pt x="119331" y="71351"/>
                    </a:cubicBezTo>
                    <a:cubicBezTo>
                      <a:pt x="121264" y="71351"/>
                      <a:pt x="123134" y="72148"/>
                      <a:pt x="124469" y="73593"/>
                    </a:cubicBezTo>
                    <a:cubicBezTo>
                      <a:pt x="125805" y="72148"/>
                      <a:pt x="127675" y="71351"/>
                      <a:pt x="129608" y="71351"/>
                    </a:cubicBezTo>
                    <a:close/>
                    <a:moveTo>
                      <a:pt x="48843" y="71540"/>
                    </a:moveTo>
                    <a:cubicBezTo>
                      <a:pt x="50782" y="71540"/>
                      <a:pt x="52650" y="72343"/>
                      <a:pt x="53995" y="73790"/>
                    </a:cubicBezTo>
                    <a:cubicBezTo>
                      <a:pt x="53975" y="73790"/>
                      <a:pt x="53956" y="73790"/>
                      <a:pt x="53936" y="73790"/>
                    </a:cubicBezTo>
                    <a:cubicBezTo>
                      <a:pt x="52067" y="73790"/>
                      <a:pt x="50299" y="74628"/>
                      <a:pt x="49058" y="75932"/>
                    </a:cubicBezTo>
                    <a:cubicBezTo>
                      <a:pt x="49138" y="74337"/>
                      <a:pt x="48556" y="72840"/>
                      <a:pt x="47561" y="71658"/>
                    </a:cubicBezTo>
                    <a:cubicBezTo>
                      <a:pt x="47989" y="71579"/>
                      <a:pt x="48418" y="71540"/>
                      <a:pt x="48843" y="71540"/>
                    </a:cubicBezTo>
                    <a:close/>
                    <a:moveTo>
                      <a:pt x="59141" y="71540"/>
                    </a:moveTo>
                    <a:cubicBezTo>
                      <a:pt x="59566" y="71540"/>
                      <a:pt x="59994" y="71579"/>
                      <a:pt x="60420" y="71658"/>
                    </a:cubicBezTo>
                    <a:cubicBezTo>
                      <a:pt x="59425" y="72840"/>
                      <a:pt x="58843" y="74346"/>
                      <a:pt x="58932" y="75932"/>
                    </a:cubicBezTo>
                    <a:cubicBezTo>
                      <a:pt x="57682" y="74628"/>
                      <a:pt x="55914" y="73790"/>
                      <a:pt x="54054" y="73790"/>
                    </a:cubicBezTo>
                    <a:cubicBezTo>
                      <a:pt x="54034" y="73790"/>
                      <a:pt x="54015" y="73790"/>
                      <a:pt x="53995" y="73790"/>
                    </a:cubicBezTo>
                    <a:cubicBezTo>
                      <a:pt x="55332" y="72343"/>
                      <a:pt x="57206" y="71540"/>
                      <a:pt x="59141" y="71540"/>
                    </a:cubicBezTo>
                    <a:close/>
                    <a:moveTo>
                      <a:pt x="112810" y="69495"/>
                    </a:moveTo>
                    <a:cubicBezTo>
                      <a:pt x="115985" y="69495"/>
                      <a:pt x="119160" y="71574"/>
                      <a:pt x="119200" y="75735"/>
                    </a:cubicBezTo>
                    <a:cubicBezTo>
                      <a:pt x="118721" y="75630"/>
                      <a:pt x="118239" y="75578"/>
                      <a:pt x="117760" y="75578"/>
                    </a:cubicBezTo>
                    <a:cubicBezTo>
                      <a:pt x="115909" y="75578"/>
                      <a:pt x="114116" y="76343"/>
                      <a:pt x="112821" y="77724"/>
                    </a:cubicBezTo>
                    <a:lnTo>
                      <a:pt x="112812" y="77733"/>
                    </a:lnTo>
                    <a:cubicBezTo>
                      <a:pt x="111530" y="76362"/>
                      <a:pt x="109738" y="75573"/>
                      <a:pt x="107856" y="75573"/>
                    </a:cubicBezTo>
                    <a:cubicBezTo>
                      <a:pt x="107373" y="75573"/>
                      <a:pt x="106889" y="75627"/>
                      <a:pt x="106414" y="75735"/>
                    </a:cubicBezTo>
                    <a:lnTo>
                      <a:pt x="106414" y="75735"/>
                    </a:lnTo>
                    <a:cubicBezTo>
                      <a:pt x="106454" y="71576"/>
                      <a:pt x="109632" y="69495"/>
                      <a:pt x="112810" y="69495"/>
                    </a:cubicBezTo>
                    <a:close/>
                    <a:moveTo>
                      <a:pt x="136139" y="69486"/>
                    </a:moveTo>
                    <a:cubicBezTo>
                      <a:pt x="139313" y="69486"/>
                      <a:pt x="142484" y="71562"/>
                      <a:pt x="142525" y="75717"/>
                    </a:cubicBezTo>
                    <a:lnTo>
                      <a:pt x="142516" y="75735"/>
                    </a:lnTo>
                    <a:cubicBezTo>
                      <a:pt x="142037" y="75630"/>
                      <a:pt x="141554" y="75578"/>
                      <a:pt x="141075" y="75578"/>
                    </a:cubicBezTo>
                    <a:cubicBezTo>
                      <a:pt x="139222" y="75578"/>
                      <a:pt x="137424" y="76345"/>
                      <a:pt x="136136" y="77733"/>
                    </a:cubicBezTo>
                    <a:cubicBezTo>
                      <a:pt x="134854" y="76362"/>
                      <a:pt x="133062" y="75573"/>
                      <a:pt x="131181" y="75573"/>
                    </a:cubicBezTo>
                    <a:cubicBezTo>
                      <a:pt x="130697" y="75573"/>
                      <a:pt x="130213" y="75627"/>
                      <a:pt x="129738" y="75735"/>
                    </a:cubicBezTo>
                    <a:cubicBezTo>
                      <a:pt x="129778" y="71569"/>
                      <a:pt x="132960" y="69486"/>
                      <a:pt x="136139" y="69486"/>
                    </a:cubicBezTo>
                    <a:close/>
                    <a:moveTo>
                      <a:pt x="42333" y="69686"/>
                    </a:moveTo>
                    <a:cubicBezTo>
                      <a:pt x="45509" y="69686"/>
                      <a:pt x="48686" y="71765"/>
                      <a:pt x="48726" y="75923"/>
                    </a:cubicBezTo>
                    <a:cubicBezTo>
                      <a:pt x="48248" y="75818"/>
                      <a:pt x="47765" y="75767"/>
                      <a:pt x="47287" y="75767"/>
                    </a:cubicBezTo>
                    <a:cubicBezTo>
                      <a:pt x="45433" y="75767"/>
                      <a:pt x="43633" y="76534"/>
                      <a:pt x="42337" y="77930"/>
                    </a:cubicBezTo>
                    <a:cubicBezTo>
                      <a:pt x="41056" y="76550"/>
                      <a:pt x="39264" y="75770"/>
                      <a:pt x="37382" y="75770"/>
                    </a:cubicBezTo>
                    <a:cubicBezTo>
                      <a:pt x="36898" y="75770"/>
                      <a:pt x="36415" y="75815"/>
                      <a:pt x="35940" y="75923"/>
                    </a:cubicBezTo>
                    <a:cubicBezTo>
                      <a:pt x="35980" y="71765"/>
                      <a:pt x="39156" y="69686"/>
                      <a:pt x="42333" y="69686"/>
                    </a:cubicBezTo>
                    <a:close/>
                    <a:moveTo>
                      <a:pt x="65651" y="69683"/>
                    </a:moveTo>
                    <a:cubicBezTo>
                      <a:pt x="68826" y="69683"/>
                      <a:pt x="72001" y="71762"/>
                      <a:pt x="72041" y="75923"/>
                    </a:cubicBezTo>
                    <a:cubicBezTo>
                      <a:pt x="71563" y="75818"/>
                      <a:pt x="71081" y="75767"/>
                      <a:pt x="70602" y="75767"/>
                    </a:cubicBezTo>
                    <a:cubicBezTo>
                      <a:pt x="68748" y="75767"/>
                      <a:pt x="66949" y="76534"/>
                      <a:pt x="65653" y="77930"/>
                    </a:cubicBezTo>
                    <a:cubicBezTo>
                      <a:pt x="64371" y="76550"/>
                      <a:pt x="62579" y="75770"/>
                      <a:pt x="60697" y="75770"/>
                    </a:cubicBezTo>
                    <a:cubicBezTo>
                      <a:pt x="60214" y="75770"/>
                      <a:pt x="59730" y="75815"/>
                      <a:pt x="59255" y="75923"/>
                    </a:cubicBezTo>
                    <a:cubicBezTo>
                      <a:pt x="59295" y="71764"/>
                      <a:pt x="62473" y="69683"/>
                      <a:pt x="65651" y="69683"/>
                    </a:cubicBezTo>
                    <a:close/>
                    <a:moveTo>
                      <a:pt x="82884" y="1"/>
                    </a:moveTo>
                    <a:cubicBezTo>
                      <a:pt x="82642" y="699"/>
                      <a:pt x="82534" y="1434"/>
                      <a:pt x="82579" y="2178"/>
                    </a:cubicBezTo>
                    <a:cubicBezTo>
                      <a:pt x="81329" y="875"/>
                      <a:pt x="79570" y="36"/>
                      <a:pt x="77701" y="36"/>
                    </a:cubicBezTo>
                    <a:cubicBezTo>
                      <a:pt x="77681" y="36"/>
                      <a:pt x="77661" y="36"/>
                      <a:pt x="77642" y="36"/>
                    </a:cubicBezTo>
                    <a:cubicBezTo>
                      <a:pt x="77622" y="36"/>
                      <a:pt x="77602" y="36"/>
                      <a:pt x="77582" y="36"/>
                    </a:cubicBezTo>
                    <a:cubicBezTo>
                      <a:pt x="73834" y="36"/>
                      <a:pt x="70494" y="3399"/>
                      <a:pt x="70948" y="7160"/>
                    </a:cubicBezTo>
                    <a:cubicBezTo>
                      <a:pt x="71458" y="7046"/>
                      <a:pt x="71971" y="6991"/>
                      <a:pt x="72481" y="6991"/>
                    </a:cubicBezTo>
                    <a:cubicBezTo>
                      <a:pt x="74418" y="6991"/>
                      <a:pt x="76294" y="7793"/>
                      <a:pt x="77642" y="9248"/>
                    </a:cubicBezTo>
                    <a:cubicBezTo>
                      <a:pt x="77624" y="9248"/>
                      <a:pt x="77606" y="9248"/>
                      <a:pt x="77587" y="9248"/>
                    </a:cubicBezTo>
                    <a:cubicBezTo>
                      <a:pt x="75529" y="9248"/>
                      <a:pt x="73607" y="10256"/>
                      <a:pt x="72355" y="11784"/>
                    </a:cubicBezTo>
                    <a:cubicBezTo>
                      <a:pt x="72756" y="8058"/>
                      <a:pt x="69443" y="4740"/>
                      <a:pt x="65721" y="4740"/>
                    </a:cubicBezTo>
                    <a:cubicBezTo>
                      <a:pt x="65701" y="4740"/>
                      <a:pt x="65682" y="4740"/>
                      <a:pt x="65662" y="4741"/>
                    </a:cubicBezTo>
                    <a:cubicBezTo>
                      <a:pt x="65642" y="4740"/>
                      <a:pt x="65622" y="4740"/>
                      <a:pt x="65602" y="4740"/>
                    </a:cubicBezTo>
                    <a:cubicBezTo>
                      <a:pt x="63733" y="4740"/>
                      <a:pt x="61966" y="5570"/>
                      <a:pt x="60724" y="6873"/>
                    </a:cubicBezTo>
                    <a:cubicBezTo>
                      <a:pt x="60760" y="6138"/>
                      <a:pt x="60662" y="5395"/>
                      <a:pt x="60420" y="4696"/>
                    </a:cubicBezTo>
                    <a:lnTo>
                      <a:pt x="60043" y="4696"/>
                    </a:lnTo>
                    <a:cubicBezTo>
                      <a:pt x="60276" y="5395"/>
                      <a:pt x="60393" y="6130"/>
                      <a:pt x="60393" y="6864"/>
                    </a:cubicBezTo>
                    <a:cubicBezTo>
                      <a:pt x="59920" y="6762"/>
                      <a:pt x="59442" y="6713"/>
                      <a:pt x="58969" y="6713"/>
                    </a:cubicBezTo>
                    <a:cubicBezTo>
                      <a:pt x="57110" y="6713"/>
                      <a:pt x="55305" y="7479"/>
                      <a:pt x="54013" y="8871"/>
                    </a:cubicBezTo>
                    <a:cubicBezTo>
                      <a:pt x="52732" y="7492"/>
                      <a:pt x="50939" y="6712"/>
                      <a:pt x="49058" y="6712"/>
                    </a:cubicBezTo>
                    <a:cubicBezTo>
                      <a:pt x="48574" y="6712"/>
                      <a:pt x="48090" y="6766"/>
                      <a:pt x="47615" y="6864"/>
                    </a:cubicBezTo>
                    <a:cubicBezTo>
                      <a:pt x="47615" y="6130"/>
                      <a:pt x="47732" y="5395"/>
                      <a:pt x="47965" y="4696"/>
                    </a:cubicBezTo>
                    <a:lnTo>
                      <a:pt x="47588" y="4696"/>
                    </a:lnTo>
                    <a:cubicBezTo>
                      <a:pt x="47346" y="5395"/>
                      <a:pt x="47248" y="6138"/>
                      <a:pt x="47284" y="6873"/>
                    </a:cubicBezTo>
                    <a:cubicBezTo>
                      <a:pt x="46049" y="5577"/>
                      <a:pt x="44293" y="4740"/>
                      <a:pt x="42434" y="4740"/>
                    </a:cubicBezTo>
                    <a:cubicBezTo>
                      <a:pt x="42405" y="4740"/>
                      <a:pt x="42376" y="4740"/>
                      <a:pt x="42346" y="4741"/>
                    </a:cubicBezTo>
                    <a:cubicBezTo>
                      <a:pt x="42319" y="4740"/>
                      <a:pt x="42291" y="4740"/>
                      <a:pt x="42263" y="4740"/>
                    </a:cubicBezTo>
                    <a:cubicBezTo>
                      <a:pt x="40287" y="4740"/>
                      <a:pt x="38431" y="5684"/>
                      <a:pt x="37185" y="7124"/>
                    </a:cubicBezTo>
                    <a:cubicBezTo>
                      <a:pt x="37480" y="3457"/>
                      <a:pt x="34193" y="233"/>
                      <a:pt x="30519" y="233"/>
                    </a:cubicBezTo>
                    <a:cubicBezTo>
                      <a:pt x="30504" y="233"/>
                      <a:pt x="30489" y="233"/>
                      <a:pt x="30474" y="234"/>
                    </a:cubicBezTo>
                    <a:cubicBezTo>
                      <a:pt x="30454" y="233"/>
                      <a:pt x="30434" y="233"/>
                      <a:pt x="30415" y="233"/>
                    </a:cubicBezTo>
                    <a:cubicBezTo>
                      <a:pt x="28546" y="233"/>
                      <a:pt x="26787" y="1072"/>
                      <a:pt x="25536" y="2375"/>
                    </a:cubicBezTo>
                    <a:cubicBezTo>
                      <a:pt x="25581" y="1640"/>
                      <a:pt x="25474" y="897"/>
                      <a:pt x="25232" y="198"/>
                    </a:cubicBezTo>
                    <a:lnTo>
                      <a:pt x="24864" y="198"/>
                    </a:lnTo>
                    <a:cubicBezTo>
                      <a:pt x="25088" y="897"/>
                      <a:pt x="25214" y="1631"/>
                      <a:pt x="25214" y="2366"/>
                    </a:cubicBezTo>
                    <a:cubicBezTo>
                      <a:pt x="24739" y="2264"/>
                      <a:pt x="24260" y="2214"/>
                      <a:pt x="23785" y="2214"/>
                    </a:cubicBezTo>
                    <a:cubicBezTo>
                      <a:pt x="21922" y="2214"/>
                      <a:pt x="20117" y="2981"/>
                      <a:pt x="18825" y="4373"/>
                    </a:cubicBezTo>
                    <a:cubicBezTo>
                      <a:pt x="17544" y="2993"/>
                      <a:pt x="15752" y="2214"/>
                      <a:pt x="13870" y="2214"/>
                    </a:cubicBezTo>
                    <a:cubicBezTo>
                      <a:pt x="13386" y="2214"/>
                      <a:pt x="12902" y="2268"/>
                      <a:pt x="12427" y="2366"/>
                    </a:cubicBezTo>
                    <a:cubicBezTo>
                      <a:pt x="12427" y="1631"/>
                      <a:pt x="12544" y="897"/>
                      <a:pt x="12777" y="198"/>
                    </a:cubicBezTo>
                    <a:lnTo>
                      <a:pt x="12382" y="198"/>
                    </a:lnTo>
                    <a:cubicBezTo>
                      <a:pt x="12141" y="897"/>
                      <a:pt x="12042" y="1640"/>
                      <a:pt x="12078" y="2375"/>
                    </a:cubicBezTo>
                    <a:cubicBezTo>
                      <a:pt x="10836" y="1072"/>
                      <a:pt x="9069" y="233"/>
                      <a:pt x="7200" y="233"/>
                    </a:cubicBezTo>
                    <a:cubicBezTo>
                      <a:pt x="7180" y="233"/>
                      <a:pt x="7160" y="233"/>
                      <a:pt x="7141" y="234"/>
                    </a:cubicBezTo>
                    <a:cubicBezTo>
                      <a:pt x="7126" y="233"/>
                      <a:pt x="7111" y="233"/>
                      <a:pt x="7096" y="233"/>
                    </a:cubicBezTo>
                    <a:cubicBezTo>
                      <a:pt x="3342" y="233"/>
                      <a:pt x="1" y="3600"/>
                      <a:pt x="456" y="7366"/>
                    </a:cubicBezTo>
                    <a:cubicBezTo>
                      <a:pt x="966" y="7252"/>
                      <a:pt x="1482" y="7196"/>
                      <a:pt x="1994" y="7196"/>
                    </a:cubicBezTo>
                    <a:cubicBezTo>
                      <a:pt x="3926" y="7196"/>
                      <a:pt x="5804" y="7993"/>
                      <a:pt x="7149" y="9445"/>
                    </a:cubicBezTo>
                    <a:lnTo>
                      <a:pt x="7149" y="9445"/>
                    </a:lnTo>
                    <a:cubicBezTo>
                      <a:pt x="7147" y="9445"/>
                      <a:pt x="7144" y="9445"/>
                      <a:pt x="7141" y="9445"/>
                    </a:cubicBezTo>
                    <a:cubicBezTo>
                      <a:pt x="7121" y="9445"/>
                      <a:pt x="7101" y="9445"/>
                      <a:pt x="7081" y="9445"/>
                    </a:cubicBezTo>
                    <a:cubicBezTo>
                      <a:pt x="3333" y="9445"/>
                      <a:pt x="1" y="12816"/>
                      <a:pt x="456" y="16569"/>
                    </a:cubicBezTo>
                    <a:cubicBezTo>
                      <a:pt x="961" y="16457"/>
                      <a:pt x="1471" y="16403"/>
                      <a:pt x="1977" y="16403"/>
                    </a:cubicBezTo>
                    <a:cubicBezTo>
                      <a:pt x="3909" y="16403"/>
                      <a:pt x="5782" y="17198"/>
                      <a:pt x="7132" y="18647"/>
                    </a:cubicBezTo>
                    <a:cubicBezTo>
                      <a:pt x="7112" y="18647"/>
                      <a:pt x="7092" y="18647"/>
                      <a:pt x="7072" y="18647"/>
                    </a:cubicBezTo>
                    <a:cubicBezTo>
                      <a:pt x="3333" y="18647"/>
                      <a:pt x="1" y="22009"/>
                      <a:pt x="456" y="25771"/>
                    </a:cubicBezTo>
                    <a:cubicBezTo>
                      <a:pt x="965" y="25657"/>
                      <a:pt x="1479" y="25602"/>
                      <a:pt x="1989" y="25602"/>
                    </a:cubicBezTo>
                    <a:cubicBezTo>
                      <a:pt x="3926" y="25602"/>
                      <a:pt x="5802" y="26404"/>
                      <a:pt x="7150" y="27859"/>
                    </a:cubicBezTo>
                    <a:cubicBezTo>
                      <a:pt x="8483" y="26416"/>
                      <a:pt x="10349" y="25613"/>
                      <a:pt x="12278" y="25613"/>
                    </a:cubicBezTo>
                    <a:cubicBezTo>
                      <a:pt x="12709" y="25613"/>
                      <a:pt x="13143" y="25653"/>
                      <a:pt x="13574" y="25735"/>
                    </a:cubicBezTo>
                    <a:cubicBezTo>
                      <a:pt x="12580" y="26909"/>
                      <a:pt x="11997" y="28414"/>
                      <a:pt x="12087" y="30000"/>
                    </a:cubicBezTo>
                    <a:cubicBezTo>
                      <a:pt x="10837" y="28697"/>
                      <a:pt x="9069" y="27867"/>
                      <a:pt x="7209" y="27867"/>
                    </a:cubicBezTo>
                    <a:cubicBezTo>
                      <a:pt x="7189" y="27867"/>
                      <a:pt x="7169" y="27867"/>
                      <a:pt x="7150" y="27868"/>
                    </a:cubicBezTo>
                    <a:cubicBezTo>
                      <a:pt x="7130" y="27867"/>
                      <a:pt x="7110" y="27867"/>
                      <a:pt x="7090" y="27867"/>
                    </a:cubicBezTo>
                    <a:cubicBezTo>
                      <a:pt x="3342" y="27867"/>
                      <a:pt x="1" y="31230"/>
                      <a:pt x="456" y="34991"/>
                    </a:cubicBezTo>
                    <a:cubicBezTo>
                      <a:pt x="968" y="34875"/>
                      <a:pt x="1485" y="34819"/>
                      <a:pt x="1999" y="34819"/>
                    </a:cubicBezTo>
                    <a:cubicBezTo>
                      <a:pt x="3903" y="34819"/>
                      <a:pt x="5755" y="35598"/>
                      <a:pt x="7096" y="37016"/>
                    </a:cubicBezTo>
                    <a:cubicBezTo>
                      <a:pt x="3341" y="37016"/>
                      <a:pt x="8" y="40377"/>
                      <a:pt x="456" y="44140"/>
                    </a:cubicBezTo>
                    <a:cubicBezTo>
                      <a:pt x="968" y="44025"/>
                      <a:pt x="1485" y="43970"/>
                      <a:pt x="1997" y="43970"/>
                    </a:cubicBezTo>
                    <a:cubicBezTo>
                      <a:pt x="3931" y="43970"/>
                      <a:pt x="5804" y="44767"/>
                      <a:pt x="7150" y="46219"/>
                    </a:cubicBezTo>
                    <a:cubicBezTo>
                      <a:pt x="8485" y="44773"/>
                      <a:pt x="10355" y="43977"/>
                      <a:pt x="12288" y="43977"/>
                    </a:cubicBezTo>
                    <a:cubicBezTo>
                      <a:pt x="12715" y="43977"/>
                      <a:pt x="13146" y="44016"/>
                      <a:pt x="13574" y="44095"/>
                    </a:cubicBezTo>
                    <a:cubicBezTo>
                      <a:pt x="12580" y="45278"/>
                      <a:pt x="11997" y="46774"/>
                      <a:pt x="12087" y="48369"/>
                    </a:cubicBezTo>
                    <a:cubicBezTo>
                      <a:pt x="10837" y="47066"/>
                      <a:pt x="9069" y="46227"/>
                      <a:pt x="7208" y="46227"/>
                    </a:cubicBezTo>
                    <a:cubicBezTo>
                      <a:pt x="7189" y="46227"/>
                      <a:pt x="7169" y="46228"/>
                      <a:pt x="7150" y="46228"/>
                    </a:cubicBezTo>
                    <a:cubicBezTo>
                      <a:pt x="7130" y="46228"/>
                      <a:pt x="7110" y="46227"/>
                      <a:pt x="7090" y="46227"/>
                    </a:cubicBezTo>
                    <a:cubicBezTo>
                      <a:pt x="3342" y="46227"/>
                      <a:pt x="1" y="49590"/>
                      <a:pt x="456" y="53351"/>
                    </a:cubicBezTo>
                    <a:cubicBezTo>
                      <a:pt x="966" y="53237"/>
                      <a:pt x="1482" y="53181"/>
                      <a:pt x="1993" y="53181"/>
                    </a:cubicBezTo>
                    <a:cubicBezTo>
                      <a:pt x="3922" y="53181"/>
                      <a:pt x="5795" y="53978"/>
                      <a:pt x="7141" y="55430"/>
                    </a:cubicBezTo>
                    <a:cubicBezTo>
                      <a:pt x="7121" y="55430"/>
                      <a:pt x="7101" y="55430"/>
                      <a:pt x="7081" y="55430"/>
                    </a:cubicBezTo>
                    <a:cubicBezTo>
                      <a:pt x="3333" y="55430"/>
                      <a:pt x="1" y="58792"/>
                      <a:pt x="456" y="62554"/>
                    </a:cubicBezTo>
                    <a:cubicBezTo>
                      <a:pt x="968" y="62439"/>
                      <a:pt x="1485" y="62383"/>
                      <a:pt x="1997" y="62383"/>
                    </a:cubicBezTo>
                    <a:cubicBezTo>
                      <a:pt x="3931" y="62383"/>
                      <a:pt x="5804" y="63180"/>
                      <a:pt x="7150" y="64633"/>
                    </a:cubicBezTo>
                    <a:cubicBezTo>
                      <a:pt x="8485" y="63187"/>
                      <a:pt x="10355" y="62390"/>
                      <a:pt x="12288" y="62390"/>
                    </a:cubicBezTo>
                    <a:cubicBezTo>
                      <a:pt x="12715" y="62390"/>
                      <a:pt x="13146" y="62429"/>
                      <a:pt x="13574" y="62509"/>
                    </a:cubicBezTo>
                    <a:cubicBezTo>
                      <a:pt x="12580" y="63692"/>
                      <a:pt x="11997" y="65188"/>
                      <a:pt x="12087" y="66783"/>
                    </a:cubicBezTo>
                    <a:cubicBezTo>
                      <a:pt x="10837" y="65480"/>
                      <a:pt x="9069" y="64641"/>
                      <a:pt x="7208" y="64641"/>
                    </a:cubicBezTo>
                    <a:cubicBezTo>
                      <a:pt x="7189" y="64641"/>
                      <a:pt x="7169" y="64641"/>
                      <a:pt x="7150" y="64642"/>
                    </a:cubicBezTo>
                    <a:cubicBezTo>
                      <a:pt x="7130" y="64641"/>
                      <a:pt x="7110" y="64641"/>
                      <a:pt x="7090" y="64641"/>
                    </a:cubicBezTo>
                    <a:cubicBezTo>
                      <a:pt x="3342" y="64641"/>
                      <a:pt x="1" y="68004"/>
                      <a:pt x="456" y="71765"/>
                    </a:cubicBezTo>
                    <a:cubicBezTo>
                      <a:pt x="965" y="71651"/>
                      <a:pt x="1479" y="71596"/>
                      <a:pt x="1989" y="71596"/>
                    </a:cubicBezTo>
                    <a:cubicBezTo>
                      <a:pt x="3926" y="71596"/>
                      <a:pt x="5802" y="72399"/>
                      <a:pt x="7150" y="73853"/>
                    </a:cubicBezTo>
                    <a:cubicBezTo>
                      <a:pt x="8483" y="72402"/>
                      <a:pt x="10349" y="71599"/>
                      <a:pt x="12279" y="71599"/>
                    </a:cubicBezTo>
                    <a:cubicBezTo>
                      <a:pt x="12709" y="71599"/>
                      <a:pt x="13143" y="71639"/>
                      <a:pt x="13574" y="71720"/>
                    </a:cubicBezTo>
                    <a:cubicBezTo>
                      <a:pt x="13037" y="72348"/>
                      <a:pt x="12624" y="73082"/>
                      <a:pt x="12365" y="73862"/>
                    </a:cubicBezTo>
                    <a:lnTo>
                      <a:pt x="12741" y="73862"/>
                    </a:lnTo>
                    <a:cubicBezTo>
                      <a:pt x="13637" y="71119"/>
                      <a:pt x="16222" y="69746"/>
                      <a:pt x="18806" y="69746"/>
                    </a:cubicBezTo>
                    <a:cubicBezTo>
                      <a:pt x="21388" y="69746"/>
                      <a:pt x="23969" y="71117"/>
                      <a:pt x="24864" y="73862"/>
                    </a:cubicBezTo>
                    <a:lnTo>
                      <a:pt x="25241" y="73862"/>
                    </a:lnTo>
                    <a:cubicBezTo>
                      <a:pt x="24981" y="73073"/>
                      <a:pt x="24569" y="72339"/>
                      <a:pt x="24031" y="71702"/>
                    </a:cubicBezTo>
                    <a:cubicBezTo>
                      <a:pt x="24457" y="71623"/>
                      <a:pt x="24885" y="71585"/>
                      <a:pt x="25310" y="71585"/>
                    </a:cubicBezTo>
                    <a:cubicBezTo>
                      <a:pt x="27245" y="71585"/>
                      <a:pt x="29120" y="72387"/>
                      <a:pt x="30465" y="73835"/>
                    </a:cubicBezTo>
                    <a:cubicBezTo>
                      <a:pt x="31802" y="72382"/>
                      <a:pt x="33677" y="71582"/>
                      <a:pt x="35611" y="71582"/>
                    </a:cubicBezTo>
                    <a:cubicBezTo>
                      <a:pt x="36087" y="71582"/>
                      <a:pt x="36566" y="71630"/>
                      <a:pt x="37042" y="71729"/>
                    </a:cubicBezTo>
                    <a:cubicBezTo>
                      <a:pt x="36011" y="72993"/>
                      <a:pt x="35438" y="74615"/>
                      <a:pt x="35644" y="76308"/>
                    </a:cubicBezTo>
                    <a:cubicBezTo>
                      <a:pt x="36151" y="76194"/>
                      <a:pt x="36664" y="76139"/>
                      <a:pt x="37173" y="76139"/>
                    </a:cubicBezTo>
                    <a:cubicBezTo>
                      <a:pt x="39108" y="76139"/>
                      <a:pt x="40989" y="76942"/>
                      <a:pt x="42337" y="78396"/>
                    </a:cubicBezTo>
                    <a:cubicBezTo>
                      <a:pt x="43675" y="76948"/>
                      <a:pt x="45548" y="76146"/>
                      <a:pt x="47484" y="76146"/>
                    </a:cubicBezTo>
                    <a:cubicBezTo>
                      <a:pt x="47908" y="76146"/>
                      <a:pt x="48336" y="76184"/>
                      <a:pt x="48762" y="76263"/>
                    </a:cubicBezTo>
                    <a:cubicBezTo>
                      <a:pt x="48224" y="76899"/>
                      <a:pt x="47812" y="77625"/>
                      <a:pt x="47552" y="78414"/>
                    </a:cubicBezTo>
                    <a:lnTo>
                      <a:pt x="47929" y="78414"/>
                    </a:lnTo>
                    <a:cubicBezTo>
                      <a:pt x="48825" y="75666"/>
                      <a:pt x="51408" y="74291"/>
                      <a:pt x="53990" y="74291"/>
                    </a:cubicBezTo>
                    <a:cubicBezTo>
                      <a:pt x="56571" y="74291"/>
                      <a:pt x="59152" y="75664"/>
                      <a:pt x="60052" y="78414"/>
                    </a:cubicBezTo>
                    <a:lnTo>
                      <a:pt x="60438" y="78414"/>
                    </a:lnTo>
                    <a:cubicBezTo>
                      <a:pt x="60169" y="77625"/>
                      <a:pt x="59766" y="76891"/>
                      <a:pt x="59228" y="76263"/>
                    </a:cubicBezTo>
                    <a:cubicBezTo>
                      <a:pt x="59656" y="76184"/>
                      <a:pt x="60087" y="76145"/>
                      <a:pt x="60514" y="76145"/>
                    </a:cubicBezTo>
                    <a:cubicBezTo>
                      <a:pt x="62447" y="76145"/>
                      <a:pt x="64319" y="76941"/>
                      <a:pt x="65662" y="78387"/>
                    </a:cubicBezTo>
                    <a:cubicBezTo>
                      <a:pt x="67002" y="76933"/>
                      <a:pt x="68877" y="76130"/>
                      <a:pt x="70814" y="76130"/>
                    </a:cubicBezTo>
                    <a:cubicBezTo>
                      <a:pt x="71323" y="76130"/>
                      <a:pt x="71837" y="76185"/>
                      <a:pt x="72346" y="76299"/>
                    </a:cubicBezTo>
                    <a:cubicBezTo>
                      <a:pt x="72801" y="72547"/>
                      <a:pt x="69460" y="69175"/>
                      <a:pt x="65712" y="69175"/>
                    </a:cubicBezTo>
                    <a:cubicBezTo>
                      <a:pt x="65698" y="69175"/>
                      <a:pt x="65684" y="69175"/>
                      <a:pt x="65669" y="69175"/>
                    </a:cubicBezTo>
                    <a:lnTo>
                      <a:pt x="65669" y="69175"/>
                    </a:lnTo>
                    <a:cubicBezTo>
                      <a:pt x="67009" y="67731"/>
                      <a:pt x="68871" y="66936"/>
                      <a:pt x="70797" y="66936"/>
                    </a:cubicBezTo>
                    <a:cubicBezTo>
                      <a:pt x="71279" y="66936"/>
                      <a:pt x="71765" y="66986"/>
                      <a:pt x="72248" y="67088"/>
                    </a:cubicBezTo>
                    <a:cubicBezTo>
                      <a:pt x="71271" y="68333"/>
                      <a:pt x="70742" y="69901"/>
                      <a:pt x="70939" y="71559"/>
                    </a:cubicBezTo>
                    <a:cubicBezTo>
                      <a:pt x="71452" y="71445"/>
                      <a:pt x="71968" y="71389"/>
                      <a:pt x="72480" y="71389"/>
                    </a:cubicBezTo>
                    <a:cubicBezTo>
                      <a:pt x="74414" y="71389"/>
                      <a:pt x="76287" y="72186"/>
                      <a:pt x="77633" y="73638"/>
                    </a:cubicBezTo>
                    <a:cubicBezTo>
                      <a:pt x="78970" y="72190"/>
                      <a:pt x="80844" y="71388"/>
                      <a:pt x="82779" y="71388"/>
                    </a:cubicBezTo>
                    <a:cubicBezTo>
                      <a:pt x="83204" y="71388"/>
                      <a:pt x="83632" y="71426"/>
                      <a:pt x="84057" y="71505"/>
                    </a:cubicBezTo>
                    <a:cubicBezTo>
                      <a:pt x="83520" y="72141"/>
                      <a:pt x="83108" y="72867"/>
                      <a:pt x="82848" y="73656"/>
                    </a:cubicBezTo>
                    <a:lnTo>
                      <a:pt x="83224" y="73656"/>
                    </a:lnTo>
                    <a:cubicBezTo>
                      <a:pt x="84120" y="70909"/>
                      <a:pt x="86703" y="69536"/>
                      <a:pt x="89286" y="69536"/>
                    </a:cubicBezTo>
                    <a:cubicBezTo>
                      <a:pt x="91869" y="69536"/>
                      <a:pt x="94452" y="70909"/>
                      <a:pt x="95348" y="73656"/>
                    </a:cubicBezTo>
                    <a:lnTo>
                      <a:pt x="95724" y="73656"/>
                    </a:lnTo>
                    <a:cubicBezTo>
                      <a:pt x="95464" y="72867"/>
                      <a:pt x="95052" y="72141"/>
                      <a:pt x="94514" y="71505"/>
                    </a:cubicBezTo>
                    <a:cubicBezTo>
                      <a:pt x="94942" y="71426"/>
                      <a:pt x="95371" y="71388"/>
                      <a:pt x="95797" y="71388"/>
                    </a:cubicBezTo>
                    <a:cubicBezTo>
                      <a:pt x="97737" y="71388"/>
                      <a:pt x="99611" y="72190"/>
                      <a:pt x="100948" y="73638"/>
                    </a:cubicBezTo>
                    <a:cubicBezTo>
                      <a:pt x="102293" y="72185"/>
                      <a:pt x="104163" y="71385"/>
                      <a:pt x="106095" y="71385"/>
                    </a:cubicBezTo>
                    <a:cubicBezTo>
                      <a:pt x="106570" y="71385"/>
                      <a:pt x="107049" y="71433"/>
                      <a:pt x="107525" y="71532"/>
                    </a:cubicBezTo>
                    <a:cubicBezTo>
                      <a:pt x="106495" y="72796"/>
                      <a:pt x="105921" y="74417"/>
                      <a:pt x="106127" y="76111"/>
                    </a:cubicBezTo>
                    <a:cubicBezTo>
                      <a:pt x="106637" y="75997"/>
                      <a:pt x="107150" y="75942"/>
                      <a:pt x="107660" y="75942"/>
                    </a:cubicBezTo>
                    <a:cubicBezTo>
                      <a:pt x="109597" y="75942"/>
                      <a:pt x="111473" y="76744"/>
                      <a:pt x="112821" y="78199"/>
                    </a:cubicBezTo>
                    <a:cubicBezTo>
                      <a:pt x="114158" y="76751"/>
                      <a:pt x="116031" y="75948"/>
                      <a:pt x="117967" y="75948"/>
                    </a:cubicBezTo>
                    <a:cubicBezTo>
                      <a:pt x="118392" y="75948"/>
                      <a:pt x="118820" y="75987"/>
                      <a:pt x="119245" y="76066"/>
                    </a:cubicBezTo>
                    <a:cubicBezTo>
                      <a:pt x="118708" y="76702"/>
                      <a:pt x="118295" y="77428"/>
                      <a:pt x="118036" y="78217"/>
                    </a:cubicBezTo>
                    <a:lnTo>
                      <a:pt x="118412" y="78217"/>
                    </a:lnTo>
                    <a:cubicBezTo>
                      <a:pt x="119308" y="75474"/>
                      <a:pt x="121893" y="74100"/>
                      <a:pt x="124477" y="74100"/>
                    </a:cubicBezTo>
                    <a:cubicBezTo>
                      <a:pt x="127059" y="74100"/>
                      <a:pt x="129640" y="75471"/>
                      <a:pt x="130536" y="78217"/>
                    </a:cubicBezTo>
                    <a:lnTo>
                      <a:pt x="130912" y="78217"/>
                    </a:lnTo>
                    <a:cubicBezTo>
                      <a:pt x="130652" y="77428"/>
                      <a:pt x="130240" y="76702"/>
                      <a:pt x="129702" y="76066"/>
                    </a:cubicBezTo>
                    <a:cubicBezTo>
                      <a:pt x="130130" y="75987"/>
                      <a:pt x="130558" y="75948"/>
                      <a:pt x="130984" y="75948"/>
                    </a:cubicBezTo>
                    <a:cubicBezTo>
                      <a:pt x="132922" y="75948"/>
                      <a:pt x="134791" y="76751"/>
                      <a:pt x="136136" y="78199"/>
                    </a:cubicBezTo>
                    <a:cubicBezTo>
                      <a:pt x="137484" y="76744"/>
                      <a:pt x="139360" y="75942"/>
                      <a:pt x="141292" y="75942"/>
                    </a:cubicBezTo>
                    <a:cubicBezTo>
                      <a:pt x="141801" y="75942"/>
                      <a:pt x="142313" y="75997"/>
                      <a:pt x="142820" y="76111"/>
                    </a:cubicBezTo>
                    <a:cubicBezTo>
                      <a:pt x="143275" y="72358"/>
                      <a:pt x="139935" y="68987"/>
                      <a:pt x="136195" y="68987"/>
                    </a:cubicBezTo>
                    <a:cubicBezTo>
                      <a:pt x="136175" y="68987"/>
                      <a:pt x="136156" y="68987"/>
                      <a:pt x="136136" y="68987"/>
                    </a:cubicBezTo>
                    <a:cubicBezTo>
                      <a:pt x="136116" y="68987"/>
                      <a:pt x="136096" y="68987"/>
                      <a:pt x="136077" y="68987"/>
                    </a:cubicBezTo>
                    <a:cubicBezTo>
                      <a:pt x="134208" y="68987"/>
                      <a:pt x="132440" y="69825"/>
                      <a:pt x="131199" y="71129"/>
                    </a:cubicBezTo>
                    <a:cubicBezTo>
                      <a:pt x="131279" y="69534"/>
                      <a:pt x="130697" y="68038"/>
                      <a:pt x="129702" y="66855"/>
                    </a:cubicBezTo>
                    <a:cubicBezTo>
                      <a:pt x="130132" y="66775"/>
                      <a:pt x="130564" y="66736"/>
                      <a:pt x="130992" y="66736"/>
                    </a:cubicBezTo>
                    <a:cubicBezTo>
                      <a:pt x="132927" y="66736"/>
                      <a:pt x="134793" y="67533"/>
                      <a:pt x="136136" y="68978"/>
                    </a:cubicBezTo>
                    <a:cubicBezTo>
                      <a:pt x="137482" y="67526"/>
                      <a:pt x="139354" y="66729"/>
                      <a:pt x="141284" y="66729"/>
                    </a:cubicBezTo>
                    <a:cubicBezTo>
                      <a:pt x="141795" y="66729"/>
                      <a:pt x="142310" y="66785"/>
                      <a:pt x="142820" y="66900"/>
                    </a:cubicBezTo>
                    <a:cubicBezTo>
                      <a:pt x="143276" y="63142"/>
                      <a:pt x="139935" y="59776"/>
                      <a:pt x="136189" y="59776"/>
                    </a:cubicBezTo>
                    <a:cubicBezTo>
                      <a:pt x="136175" y="59776"/>
                      <a:pt x="136160" y="59776"/>
                      <a:pt x="136145" y="59776"/>
                    </a:cubicBezTo>
                    <a:cubicBezTo>
                      <a:pt x="137492" y="58329"/>
                      <a:pt x="139362" y="57528"/>
                      <a:pt x="141292" y="57528"/>
                    </a:cubicBezTo>
                    <a:cubicBezTo>
                      <a:pt x="141800" y="57528"/>
                      <a:pt x="142312" y="57583"/>
                      <a:pt x="142820" y="57697"/>
                    </a:cubicBezTo>
                    <a:cubicBezTo>
                      <a:pt x="143275" y="53945"/>
                      <a:pt x="139935" y="50573"/>
                      <a:pt x="136195" y="50573"/>
                    </a:cubicBezTo>
                    <a:cubicBezTo>
                      <a:pt x="136175" y="50573"/>
                      <a:pt x="136156" y="50573"/>
                      <a:pt x="136136" y="50574"/>
                    </a:cubicBezTo>
                    <a:cubicBezTo>
                      <a:pt x="137486" y="49117"/>
                      <a:pt x="139365" y="48320"/>
                      <a:pt x="141300" y="48320"/>
                    </a:cubicBezTo>
                    <a:cubicBezTo>
                      <a:pt x="141806" y="48320"/>
                      <a:pt x="142315" y="48374"/>
                      <a:pt x="142820" y="48486"/>
                    </a:cubicBezTo>
                    <a:cubicBezTo>
                      <a:pt x="143276" y="44728"/>
                      <a:pt x="139935" y="41362"/>
                      <a:pt x="136181" y="41362"/>
                    </a:cubicBezTo>
                    <a:cubicBezTo>
                      <a:pt x="136166" y="41362"/>
                      <a:pt x="136151" y="41362"/>
                      <a:pt x="136136" y="41362"/>
                    </a:cubicBezTo>
                    <a:cubicBezTo>
                      <a:pt x="137483" y="39915"/>
                      <a:pt x="139359" y="39114"/>
                      <a:pt x="141291" y="39114"/>
                    </a:cubicBezTo>
                    <a:cubicBezTo>
                      <a:pt x="141800" y="39114"/>
                      <a:pt x="142312" y="39169"/>
                      <a:pt x="142820" y="39283"/>
                    </a:cubicBezTo>
                    <a:cubicBezTo>
                      <a:pt x="143275" y="35522"/>
                      <a:pt x="139935" y="32159"/>
                      <a:pt x="136195" y="32159"/>
                    </a:cubicBezTo>
                    <a:cubicBezTo>
                      <a:pt x="136175" y="32159"/>
                      <a:pt x="136156" y="32160"/>
                      <a:pt x="136136" y="32160"/>
                    </a:cubicBezTo>
                    <a:cubicBezTo>
                      <a:pt x="136116" y="32160"/>
                      <a:pt x="136096" y="32159"/>
                      <a:pt x="136077" y="32159"/>
                    </a:cubicBezTo>
                    <a:cubicBezTo>
                      <a:pt x="134208" y="32159"/>
                      <a:pt x="132440" y="32998"/>
                      <a:pt x="131199" y="34301"/>
                    </a:cubicBezTo>
                    <a:cubicBezTo>
                      <a:pt x="131279" y="32706"/>
                      <a:pt x="130697" y="31210"/>
                      <a:pt x="129711" y="30027"/>
                    </a:cubicBezTo>
                    <a:cubicBezTo>
                      <a:pt x="130140" y="29948"/>
                      <a:pt x="130570" y="29909"/>
                      <a:pt x="130997" y="29909"/>
                    </a:cubicBezTo>
                    <a:cubicBezTo>
                      <a:pt x="132927" y="29909"/>
                      <a:pt x="134793" y="30705"/>
                      <a:pt x="136136" y="32151"/>
                    </a:cubicBezTo>
                    <a:cubicBezTo>
                      <a:pt x="137482" y="30699"/>
                      <a:pt x="139354" y="29902"/>
                      <a:pt x="141284" y="29902"/>
                    </a:cubicBezTo>
                    <a:cubicBezTo>
                      <a:pt x="141795" y="29902"/>
                      <a:pt x="142310" y="29957"/>
                      <a:pt x="142820" y="30072"/>
                    </a:cubicBezTo>
                    <a:cubicBezTo>
                      <a:pt x="143276" y="26315"/>
                      <a:pt x="139935" y="22948"/>
                      <a:pt x="136189" y="22948"/>
                    </a:cubicBezTo>
                    <a:cubicBezTo>
                      <a:pt x="136175" y="22948"/>
                      <a:pt x="136160" y="22948"/>
                      <a:pt x="136145" y="22948"/>
                    </a:cubicBezTo>
                    <a:cubicBezTo>
                      <a:pt x="137491" y="21496"/>
                      <a:pt x="139358" y="20699"/>
                      <a:pt x="141285" y="20699"/>
                    </a:cubicBezTo>
                    <a:cubicBezTo>
                      <a:pt x="141795" y="20699"/>
                      <a:pt x="142310" y="20755"/>
                      <a:pt x="142820" y="20870"/>
                    </a:cubicBezTo>
                    <a:cubicBezTo>
                      <a:pt x="143275" y="17108"/>
                      <a:pt x="139935" y="13746"/>
                      <a:pt x="136195" y="13746"/>
                    </a:cubicBezTo>
                    <a:cubicBezTo>
                      <a:pt x="136175" y="13746"/>
                      <a:pt x="136156" y="13746"/>
                      <a:pt x="136136" y="13746"/>
                    </a:cubicBezTo>
                    <a:cubicBezTo>
                      <a:pt x="137484" y="12292"/>
                      <a:pt x="139360" y="11489"/>
                      <a:pt x="141292" y="11489"/>
                    </a:cubicBezTo>
                    <a:cubicBezTo>
                      <a:pt x="141801" y="11489"/>
                      <a:pt x="142313" y="11544"/>
                      <a:pt x="142820" y="11658"/>
                    </a:cubicBezTo>
                    <a:cubicBezTo>
                      <a:pt x="143275" y="7906"/>
                      <a:pt x="139935" y="4534"/>
                      <a:pt x="136195" y="4534"/>
                    </a:cubicBezTo>
                    <a:cubicBezTo>
                      <a:pt x="136175" y="4534"/>
                      <a:pt x="136156" y="4534"/>
                      <a:pt x="136136" y="4535"/>
                    </a:cubicBezTo>
                    <a:cubicBezTo>
                      <a:pt x="136116" y="4534"/>
                      <a:pt x="136096" y="4534"/>
                      <a:pt x="136077" y="4534"/>
                    </a:cubicBezTo>
                    <a:cubicBezTo>
                      <a:pt x="134208" y="4534"/>
                      <a:pt x="132440" y="5373"/>
                      <a:pt x="131199" y="6676"/>
                    </a:cubicBezTo>
                    <a:cubicBezTo>
                      <a:pt x="131234" y="5941"/>
                      <a:pt x="131136" y="5198"/>
                      <a:pt x="130894" y="4499"/>
                    </a:cubicBezTo>
                    <a:lnTo>
                      <a:pt x="130518" y="4499"/>
                    </a:lnTo>
                    <a:cubicBezTo>
                      <a:pt x="130751" y="5198"/>
                      <a:pt x="130867" y="5932"/>
                      <a:pt x="130867" y="6667"/>
                    </a:cubicBezTo>
                    <a:cubicBezTo>
                      <a:pt x="130394" y="6565"/>
                      <a:pt x="129917" y="6515"/>
                      <a:pt x="129443" y="6515"/>
                    </a:cubicBezTo>
                    <a:cubicBezTo>
                      <a:pt x="127584" y="6515"/>
                      <a:pt x="125780" y="7282"/>
                      <a:pt x="124487" y="8674"/>
                    </a:cubicBezTo>
                    <a:cubicBezTo>
                      <a:pt x="123206" y="7294"/>
                      <a:pt x="121414" y="6515"/>
                      <a:pt x="119532" y="6515"/>
                    </a:cubicBezTo>
                    <a:cubicBezTo>
                      <a:pt x="119048" y="6515"/>
                      <a:pt x="118564" y="6569"/>
                      <a:pt x="118089" y="6667"/>
                    </a:cubicBezTo>
                    <a:cubicBezTo>
                      <a:pt x="118089" y="5932"/>
                      <a:pt x="118206" y="5198"/>
                      <a:pt x="118439" y="4499"/>
                    </a:cubicBezTo>
                    <a:lnTo>
                      <a:pt x="118063" y="4499"/>
                    </a:lnTo>
                    <a:cubicBezTo>
                      <a:pt x="117821" y="5198"/>
                      <a:pt x="117722" y="5932"/>
                      <a:pt x="117758" y="6676"/>
                    </a:cubicBezTo>
                    <a:cubicBezTo>
                      <a:pt x="116516" y="5373"/>
                      <a:pt x="114749" y="4534"/>
                      <a:pt x="112880" y="4534"/>
                    </a:cubicBezTo>
                    <a:cubicBezTo>
                      <a:pt x="112860" y="4534"/>
                      <a:pt x="112840" y="4534"/>
                      <a:pt x="112821" y="4535"/>
                    </a:cubicBezTo>
                    <a:cubicBezTo>
                      <a:pt x="112802" y="4534"/>
                      <a:pt x="112783" y="4534"/>
                      <a:pt x="112765" y="4534"/>
                    </a:cubicBezTo>
                    <a:cubicBezTo>
                      <a:pt x="110778" y="4534"/>
                      <a:pt x="108911" y="5480"/>
                      <a:pt x="107659" y="6927"/>
                    </a:cubicBezTo>
                    <a:lnTo>
                      <a:pt x="107659" y="6927"/>
                    </a:lnTo>
                    <a:cubicBezTo>
                      <a:pt x="107953" y="3264"/>
                      <a:pt x="104676" y="36"/>
                      <a:pt x="101009" y="36"/>
                    </a:cubicBezTo>
                    <a:cubicBezTo>
                      <a:pt x="100988" y="36"/>
                      <a:pt x="100968" y="36"/>
                      <a:pt x="100948" y="36"/>
                    </a:cubicBezTo>
                    <a:cubicBezTo>
                      <a:pt x="100928" y="36"/>
                      <a:pt x="100908" y="36"/>
                      <a:pt x="100889" y="36"/>
                    </a:cubicBezTo>
                    <a:cubicBezTo>
                      <a:pt x="99020" y="36"/>
                      <a:pt x="97261" y="875"/>
                      <a:pt x="96011" y="2178"/>
                    </a:cubicBezTo>
                    <a:cubicBezTo>
                      <a:pt x="96056" y="1434"/>
                      <a:pt x="95948" y="699"/>
                      <a:pt x="95706" y="1"/>
                    </a:cubicBezTo>
                    <a:lnTo>
                      <a:pt x="95339" y="1"/>
                    </a:lnTo>
                    <a:cubicBezTo>
                      <a:pt x="95563" y="699"/>
                      <a:pt x="95688" y="1434"/>
                      <a:pt x="95688" y="2169"/>
                    </a:cubicBezTo>
                    <a:cubicBezTo>
                      <a:pt x="95213" y="2067"/>
                      <a:pt x="94735" y="2017"/>
                      <a:pt x="94260" y="2017"/>
                    </a:cubicBezTo>
                    <a:cubicBezTo>
                      <a:pt x="92399" y="2017"/>
                      <a:pt x="90599" y="2784"/>
                      <a:pt x="89299" y="4176"/>
                    </a:cubicBezTo>
                    <a:cubicBezTo>
                      <a:pt x="88027" y="2796"/>
                      <a:pt x="86226" y="2017"/>
                      <a:pt x="84344" y="2017"/>
                    </a:cubicBezTo>
                    <a:cubicBezTo>
                      <a:pt x="83860" y="2017"/>
                      <a:pt x="83376" y="2061"/>
                      <a:pt x="82902" y="2169"/>
                    </a:cubicBezTo>
                    <a:cubicBezTo>
                      <a:pt x="82910" y="1434"/>
                      <a:pt x="83027" y="699"/>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grpSp>
        <p:grpSp>
          <p:nvGrpSpPr>
            <p:cNvPr id="558" name="Google Shape;558;p25"/>
            <p:cNvGrpSpPr/>
            <p:nvPr/>
          </p:nvGrpSpPr>
          <p:grpSpPr>
            <a:xfrm>
              <a:off x="3030083" y="-541901"/>
              <a:ext cx="3080308" cy="3269023"/>
              <a:chOff x="0" y="0"/>
              <a:chExt cx="2743172" cy="2911232"/>
            </a:xfrm>
          </p:grpSpPr>
          <p:sp>
            <p:nvSpPr>
              <p:cNvPr id="559" name="Google Shape;559;p25"/>
              <p:cNvSpPr/>
              <p:nvPr/>
            </p:nvSpPr>
            <p:spPr>
              <a:xfrm>
                <a:off x="0" y="1411617"/>
                <a:ext cx="2743172" cy="1499615"/>
              </a:xfrm>
              <a:custGeom>
                <a:avLst/>
                <a:gdLst/>
                <a:ahLst/>
                <a:cxnLst/>
                <a:rect l="l" t="t" r="r" b="b"/>
                <a:pathLst>
                  <a:path w="143284" h="78442" extrusionOk="0">
                    <a:moveTo>
                      <a:pt x="94420" y="2397"/>
                    </a:moveTo>
                    <a:cubicBezTo>
                      <a:pt x="94850" y="2397"/>
                      <a:pt x="95284" y="2437"/>
                      <a:pt x="95715" y="2519"/>
                    </a:cubicBezTo>
                    <a:cubicBezTo>
                      <a:pt x="94720" y="3693"/>
                      <a:pt x="94138" y="5198"/>
                      <a:pt x="94228" y="6784"/>
                    </a:cubicBezTo>
                    <a:cubicBezTo>
                      <a:pt x="92977" y="5481"/>
                      <a:pt x="91219" y="4651"/>
                      <a:pt x="89350" y="4651"/>
                    </a:cubicBezTo>
                    <a:cubicBezTo>
                      <a:pt x="89330" y="4651"/>
                      <a:pt x="89310" y="4651"/>
                      <a:pt x="89290" y="4651"/>
                    </a:cubicBezTo>
                    <a:cubicBezTo>
                      <a:pt x="90624" y="3201"/>
                      <a:pt x="92490" y="2397"/>
                      <a:pt x="94420" y="2397"/>
                    </a:cubicBezTo>
                    <a:close/>
                    <a:moveTo>
                      <a:pt x="84151" y="2400"/>
                    </a:moveTo>
                    <a:cubicBezTo>
                      <a:pt x="86084" y="2400"/>
                      <a:pt x="87955" y="3198"/>
                      <a:pt x="89290" y="4651"/>
                    </a:cubicBezTo>
                    <a:cubicBezTo>
                      <a:pt x="89270" y="4651"/>
                      <a:pt x="89250" y="4651"/>
                      <a:pt x="89231" y="4651"/>
                    </a:cubicBezTo>
                    <a:cubicBezTo>
                      <a:pt x="87362" y="4651"/>
                      <a:pt x="85594" y="5481"/>
                      <a:pt x="84353" y="6793"/>
                    </a:cubicBezTo>
                    <a:cubicBezTo>
                      <a:pt x="84434" y="5207"/>
                      <a:pt x="83851" y="3702"/>
                      <a:pt x="82866" y="2519"/>
                    </a:cubicBezTo>
                    <a:cubicBezTo>
                      <a:pt x="83294" y="2439"/>
                      <a:pt x="83724" y="2400"/>
                      <a:pt x="84151" y="2400"/>
                    </a:cubicBezTo>
                    <a:close/>
                    <a:moveTo>
                      <a:pt x="13670" y="2589"/>
                    </a:moveTo>
                    <a:cubicBezTo>
                      <a:pt x="15606" y="2589"/>
                      <a:pt x="17480" y="3392"/>
                      <a:pt x="18825" y="4840"/>
                    </a:cubicBezTo>
                    <a:lnTo>
                      <a:pt x="18825" y="4840"/>
                    </a:lnTo>
                    <a:cubicBezTo>
                      <a:pt x="18822" y="4840"/>
                      <a:pt x="18819" y="4840"/>
                      <a:pt x="18816" y="4840"/>
                    </a:cubicBezTo>
                    <a:cubicBezTo>
                      <a:pt x="18806" y="4840"/>
                      <a:pt x="18796" y="4840"/>
                      <a:pt x="18786" y="4840"/>
                    </a:cubicBezTo>
                    <a:cubicBezTo>
                      <a:pt x="16906" y="4840"/>
                      <a:pt x="15136" y="5671"/>
                      <a:pt x="13879" y="6981"/>
                    </a:cubicBezTo>
                    <a:cubicBezTo>
                      <a:pt x="13951" y="5404"/>
                      <a:pt x="13368" y="3899"/>
                      <a:pt x="12382" y="2716"/>
                    </a:cubicBezTo>
                    <a:lnTo>
                      <a:pt x="12391" y="2707"/>
                    </a:lnTo>
                    <a:cubicBezTo>
                      <a:pt x="12817" y="2628"/>
                      <a:pt x="13245" y="2589"/>
                      <a:pt x="13670" y="2589"/>
                    </a:cubicBezTo>
                    <a:close/>
                    <a:moveTo>
                      <a:pt x="23963" y="2589"/>
                    </a:moveTo>
                    <a:cubicBezTo>
                      <a:pt x="24387" y="2589"/>
                      <a:pt x="24815" y="2628"/>
                      <a:pt x="25241" y="2707"/>
                    </a:cubicBezTo>
                    <a:cubicBezTo>
                      <a:pt x="24255" y="3890"/>
                      <a:pt x="23673" y="5395"/>
                      <a:pt x="23753" y="6981"/>
                    </a:cubicBezTo>
                    <a:cubicBezTo>
                      <a:pt x="22512" y="5678"/>
                      <a:pt x="20744" y="4839"/>
                      <a:pt x="18875" y="4839"/>
                    </a:cubicBezTo>
                    <a:cubicBezTo>
                      <a:pt x="18859" y="4839"/>
                      <a:pt x="18842" y="4839"/>
                      <a:pt x="18825" y="4840"/>
                    </a:cubicBezTo>
                    <a:lnTo>
                      <a:pt x="18825" y="4840"/>
                    </a:lnTo>
                    <a:cubicBezTo>
                      <a:pt x="20162" y="3392"/>
                      <a:pt x="22030" y="2589"/>
                      <a:pt x="23963" y="2589"/>
                    </a:cubicBezTo>
                    <a:close/>
                    <a:moveTo>
                      <a:pt x="77628" y="548"/>
                    </a:moveTo>
                    <a:cubicBezTo>
                      <a:pt x="80805" y="548"/>
                      <a:pt x="83981" y="2626"/>
                      <a:pt x="84022" y="6784"/>
                    </a:cubicBezTo>
                    <a:cubicBezTo>
                      <a:pt x="83543" y="6679"/>
                      <a:pt x="83061" y="6628"/>
                      <a:pt x="82582" y="6628"/>
                    </a:cubicBezTo>
                    <a:cubicBezTo>
                      <a:pt x="80728" y="6628"/>
                      <a:pt x="78929" y="7396"/>
                      <a:pt x="77633" y="8791"/>
                    </a:cubicBezTo>
                    <a:cubicBezTo>
                      <a:pt x="76359" y="7419"/>
                      <a:pt x="74579" y="6632"/>
                      <a:pt x="72709" y="6632"/>
                    </a:cubicBezTo>
                    <a:cubicBezTo>
                      <a:pt x="72699" y="6632"/>
                      <a:pt x="72688" y="6632"/>
                      <a:pt x="72678" y="6632"/>
                    </a:cubicBezTo>
                    <a:cubicBezTo>
                      <a:pt x="72194" y="6632"/>
                      <a:pt x="71710" y="6677"/>
                      <a:pt x="71235" y="6784"/>
                    </a:cubicBezTo>
                    <a:cubicBezTo>
                      <a:pt x="71275" y="2626"/>
                      <a:pt x="74452" y="548"/>
                      <a:pt x="77628" y="548"/>
                    </a:cubicBezTo>
                    <a:close/>
                    <a:moveTo>
                      <a:pt x="100945" y="548"/>
                    </a:moveTo>
                    <a:cubicBezTo>
                      <a:pt x="104119" y="548"/>
                      <a:pt x="107295" y="2626"/>
                      <a:pt x="107337" y="6782"/>
                    </a:cubicBezTo>
                    <a:lnTo>
                      <a:pt x="107337" y="6782"/>
                    </a:lnTo>
                    <a:cubicBezTo>
                      <a:pt x="106865" y="6681"/>
                      <a:pt x="106389" y="6632"/>
                      <a:pt x="105917" y="6632"/>
                    </a:cubicBezTo>
                    <a:cubicBezTo>
                      <a:pt x="104054" y="6632"/>
                      <a:pt x="102249" y="7399"/>
                      <a:pt x="100957" y="8791"/>
                    </a:cubicBezTo>
                    <a:cubicBezTo>
                      <a:pt x="99676" y="7411"/>
                      <a:pt x="97883" y="6632"/>
                      <a:pt x="96002" y="6632"/>
                    </a:cubicBezTo>
                    <a:cubicBezTo>
                      <a:pt x="95518" y="6632"/>
                      <a:pt x="95034" y="6685"/>
                      <a:pt x="94559" y="6784"/>
                    </a:cubicBezTo>
                    <a:cubicBezTo>
                      <a:pt x="94595" y="2626"/>
                      <a:pt x="97769" y="548"/>
                      <a:pt x="100945" y="548"/>
                    </a:cubicBezTo>
                    <a:close/>
                    <a:moveTo>
                      <a:pt x="7159" y="741"/>
                    </a:moveTo>
                    <a:cubicBezTo>
                      <a:pt x="10334" y="741"/>
                      <a:pt x="13512" y="2820"/>
                      <a:pt x="13556" y="6981"/>
                    </a:cubicBezTo>
                    <a:cubicBezTo>
                      <a:pt x="13074" y="6876"/>
                      <a:pt x="12589" y="6825"/>
                      <a:pt x="12108" y="6825"/>
                    </a:cubicBezTo>
                    <a:cubicBezTo>
                      <a:pt x="10251" y="6825"/>
                      <a:pt x="8458" y="7587"/>
                      <a:pt x="7163" y="8974"/>
                    </a:cubicBezTo>
                    <a:lnTo>
                      <a:pt x="7163" y="8974"/>
                    </a:lnTo>
                    <a:cubicBezTo>
                      <a:pt x="5882" y="7606"/>
                      <a:pt x="4092" y="6820"/>
                      <a:pt x="2212" y="6820"/>
                    </a:cubicBezTo>
                    <a:cubicBezTo>
                      <a:pt x="1728" y="6820"/>
                      <a:pt x="1245" y="6874"/>
                      <a:pt x="770" y="6981"/>
                    </a:cubicBezTo>
                    <a:cubicBezTo>
                      <a:pt x="806" y="2822"/>
                      <a:pt x="3981" y="741"/>
                      <a:pt x="7159" y="741"/>
                    </a:cubicBezTo>
                    <a:close/>
                    <a:moveTo>
                      <a:pt x="30465" y="748"/>
                    </a:moveTo>
                    <a:cubicBezTo>
                      <a:pt x="33637" y="748"/>
                      <a:pt x="36811" y="2823"/>
                      <a:pt x="36854" y="6977"/>
                    </a:cubicBezTo>
                    <a:lnTo>
                      <a:pt x="36854" y="6977"/>
                    </a:lnTo>
                    <a:cubicBezTo>
                      <a:pt x="36379" y="6875"/>
                      <a:pt x="35901" y="6825"/>
                      <a:pt x="35427" y="6825"/>
                    </a:cubicBezTo>
                    <a:cubicBezTo>
                      <a:pt x="33572" y="6825"/>
                      <a:pt x="31778" y="7591"/>
                      <a:pt x="30483" y="8979"/>
                    </a:cubicBezTo>
                    <a:cubicBezTo>
                      <a:pt x="29201" y="7608"/>
                      <a:pt x="27409" y="6820"/>
                      <a:pt x="25536" y="6820"/>
                    </a:cubicBezTo>
                    <a:cubicBezTo>
                      <a:pt x="25044" y="6820"/>
                      <a:pt x="24560" y="6874"/>
                      <a:pt x="24085" y="6981"/>
                    </a:cubicBezTo>
                    <a:cubicBezTo>
                      <a:pt x="24116" y="2827"/>
                      <a:pt x="27290" y="748"/>
                      <a:pt x="30465" y="748"/>
                    </a:cubicBezTo>
                    <a:close/>
                    <a:moveTo>
                      <a:pt x="119332" y="6908"/>
                    </a:moveTo>
                    <a:cubicBezTo>
                      <a:pt x="121265" y="6908"/>
                      <a:pt x="123134" y="7710"/>
                      <a:pt x="124478" y="9150"/>
                    </a:cubicBezTo>
                    <a:lnTo>
                      <a:pt x="124487" y="9158"/>
                    </a:lnTo>
                    <a:lnTo>
                      <a:pt x="124487" y="9158"/>
                    </a:lnTo>
                    <a:cubicBezTo>
                      <a:pt x="124484" y="9159"/>
                      <a:pt x="124481" y="9159"/>
                      <a:pt x="124478" y="9159"/>
                    </a:cubicBezTo>
                    <a:cubicBezTo>
                      <a:pt x="124459" y="9158"/>
                      <a:pt x="124439" y="9158"/>
                      <a:pt x="124419" y="9158"/>
                    </a:cubicBezTo>
                    <a:cubicBezTo>
                      <a:pt x="122559" y="9158"/>
                      <a:pt x="120791" y="9997"/>
                      <a:pt x="119541" y="11300"/>
                    </a:cubicBezTo>
                    <a:cubicBezTo>
                      <a:pt x="119631" y="9705"/>
                      <a:pt x="119048" y="8209"/>
                      <a:pt x="118054" y="7026"/>
                    </a:cubicBezTo>
                    <a:cubicBezTo>
                      <a:pt x="118480" y="6947"/>
                      <a:pt x="118907" y="6908"/>
                      <a:pt x="119332" y="6908"/>
                    </a:cubicBezTo>
                    <a:close/>
                    <a:moveTo>
                      <a:pt x="129633" y="6908"/>
                    </a:moveTo>
                    <a:cubicBezTo>
                      <a:pt x="130058" y="6908"/>
                      <a:pt x="130486" y="6947"/>
                      <a:pt x="130912" y="7026"/>
                    </a:cubicBezTo>
                    <a:cubicBezTo>
                      <a:pt x="129917" y="8209"/>
                      <a:pt x="129335" y="9705"/>
                      <a:pt x="129415" y="11300"/>
                    </a:cubicBezTo>
                    <a:cubicBezTo>
                      <a:pt x="128174" y="9997"/>
                      <a:pt x="126406" y="9158"/>
                      <a:pt x="124537" y="9158"/>
                    </a:cubicBezTo>
                    <a:cubicBezTo>
                      <a:pt x="124521" y="9158"/>
                      <a:pt x="124504" y="9158"/>
                      <a:pt x="124487" y="9158"/>
                    </a:cubicBezTo>
                    <a:lnTo>
                      <a:pt x="124487" y="9158"/>
                    </a:lnTo>
                    <a:cubicBezTo>
                      <a:pt x="125825" y="7711"/>
                      <a:pt x="127698" y="6908"/>
                      <a:pt x="129633" y="6908"/>
                    </a:cubicBezTo>
                    <a:close/>
                    <a:moveTo>
                      <a:pt x="82788" y="6998"/>
                    </a:moveTo>
                    <a:cubicBezTo>
                      <a:pt x="83213" y="6998"/>
                      <a:pt x="83641" y="7037"/>
                      <a:pt x="84066" y="7116"/>
                    </a:cubicBezTo>
                    <a:cubicBezTo>
                      <a:pt x="83072" y="8289"/>
                      <a:pt x="82489" y="9795"/>
                      <a:pt x="82579" y="11390"/>
                    </a:cubicBezTo>
                    <a:cubicBezTo>
                      <a:pt x="81329" y="10086"/>
                      <a:pt x="79570" y="9248"/>
                      <a:pt x="77701" y="9248"/>
                    </a:cubicBezTo>
                    <a:cubicBezTo>
                      <a:pt x="77681" y="9248"/>
                      <a:pt x="77661" y="9248"/>
                      <a:pt x="77642" y="9248"/>
                    </a:cubicBezTo>
                    <a:cubicBezTo>
                      <a:pt x="78979" y="7801"/>
                      <a:pt x="80853" y="6998"/>
                      <a:pt x="82788" y="6998"/>
                    </a:cubicBezTo>
                    <a:close/>
                    <a:moveTo>
                      <a:pt x="95802" y="7007"/>
                    </a:moveTo>
                    <a:cubicBezTo>
                      <a:pt x="97737" y="7007"/>
                      <a:pt x="99611" y="7810"/>
                      <a:pt x="100948" y="9257"/>
                    </a:cubicBezTo>
                    <a:cubicBezTo>
                      <a:pt x="100928" y="9257"/>
                      <a:pt x="100908" y="9257"/>
                      <a:pt x="100889" y="9257"/>
                    </a:cubicBezTo>
                    <a:cubicBezTo>
                      <a:pt x="99020" y="9257"/>
                      <a:pt x="97252" y="10095"/>
                      <a:pt x="96011" y="11399"/>
                    </a:cubicBezTo>
                    <a:cubicBezTo>
                      <a:pt x="96100" y="9804"/>
                      <a:pt x="95509" y="8307"/>
                      <a:pt x="94523" y="7125"/>
                    </a:cubicBezTo>
                    <a:cubicBezTo>
                      <a:pt x="94949" y="7046"/>
                      <a:pt x="95377" y="7007"/>
                      <a:pt x="95802" y="7007"/>
                    </a:cubicBezTo>
                    <a:close/>
                    <a:moveTo>
                      <a:pt x="48849" y="7105"/>
                    </a:moveTo>
                    <a:cubicBezTo>
                      <a:pt x="50784" y="7105"/>
                      <a:pt x="52658" y="7908"/>
                      <a:pt x="53995" y="9356"/>
                    </a:cubicBezTo>
                    <a:lnTo>
                      <a:pt x="53995" y="9356"/>
                    </a:lnTo>
                    <a:cubicBezTo>
                      <a:pt x="53978" y="9355"/>
                      <a:pt x="53961" y="9355"/>
                      <a:pt x="53945" y="9355"/>
                    </a:cubicBezTo>
                    <a:cubicBezTo>
                      <a:pt x="52076" y="9355"/>
                      <a:pt x="50308" y="10194"/>
                      <a:pt x="49067" y="11497"/>
                    </a:cubicBezTo>
                    <a:cubicBezTo>
                      <a:pt x="49147" y="9902"/>
                      <a:pt x="48565" y="8406"/>
                      <a:pt x="47570" y="7223"/>
                    </a:cubicBezTo>
                    <a:cubicBezTo>
                      <a:pt x="47996" y="7144"/>
                      <a:pt x="48424" y="7105"/>
                      <a:pt x="48849" y="7105"/>
                    </a:cubicBezTo>
                    <a:close/>
                    <a:moveTo>
                      <a:pt x="59142" y="7105"/>
                    </a:moveTo>
                    <a:cubicBezTo>
                      <a:pt x="59570" y="7105"/>
                      <a:pt x="60000" y="7144"/>
                      <a:pt x="60429" y="7223"/>
                    </a:cubicBezTo>
                    <a:cubicBezTo>
                      <a:pt x="59434" y="8397"/>
                      <a:pt x="58852" y="9902"/>
                      <a:pt x="58941" y="11497"/>
                    </a:cubicBezTo>
                    <a:cubicBezTo>
                      <a:pt x="57691" y="10194"/>
                      <a:pt x="55923" y="9355"/>
                      <a:pt x="54063" y="9355"/>
                    </a:cubicBezTo>
                    <a:cubicBezTo>
                      <a:pt x="54043" y="9355"/>
                      <a:pt x="54024" y="9356"/>
                      <a:pt x="54004" y="9356"/>
                    </a:cubicBezTo>
                    <a:cubicBezTo>
                      <a:pt x="54001" y="9356"/>
                      <a:pt x="53998" y="9356"/>
                      <a:pt x="53995" y="9356"/>
                    </a:cubicBezTo>
                    <a:lnTo>
                      <a:pt x="53995" y="9356"/>
                    </a:lnTo>
                    <a:lnTo>
                      <a:pt x="54004" y="9347"/>
                    </a:lnTo>
                    <a:cubicBezTo>
                      <a:pt x="55339" y="7901"/>
                      <a:pt x="57210" y="7105"/>
                      <a:pt x="59142" y="7105"/>
                    </a:cubicBezTo>
                    <a:close/>
                    <a:moveTo>
                      <a:pt x="12289" y="7212"/>
                    </a:moveTo>
                    <a:cubicBezTo>
                      <a:pt x="12716" y="7212"/>
                      <a:pt x="13146" y="7251"/>
                      <a:pt x="13574" y="7331"/>
                    </a:cubicBezTo>
                    <a:cubicBezTo>
                      <a:pt x="12580" y="8513"/>
                      <a:pt x="11997" y="10010"/>
                      <a:pt x="12087" y="11605"/>
                    </a:cubicBezTo>
                    <a:cubicBezTo>
                      <a:pt x="10837" y="10301"/>
                      <a:pt x="9069" y="9463"/>
                      <a:pt x="7208" y="9463"/>
                    </a:cubicBezTo>
                    <a:cubicBezTo>
                      <a:pt x="7189" y="9463"/>
                      <a:pt x="7169" y="9463"/>
                      <a:pt x="7150" y="9463"/>
                    </a:cubicBezTo>
                    <a:cubicBezTo>
                      <a:pt x="8485" y="8010"/>
                      <a:pt x="10356" y="7212"/>
                      <a:pt x="12289" y="7212"/>
                    </a:cubicBezTo>
                    <a:close/>
                    <a:moveTo>
                      <a:pt x="35624" y="7192"/>
                    </a:moveTo>
                    <a:cubicBezTo>
                      <a:pt x="36086" y="7192"/>
                      <a:pt x="36552" y="7237"/>
                      <a:pt x="37015" y="7331"/>
                    </a:cubicBezTo>
                    <a:cubicBezTo>
                      <a:pt x="36000" y="8594"/>
                      <a:pt x="35454" y="10176"/>
                      <a:pt x="35640" y="11839"/>
                    </a:cubicBezTo>
                    <a:lnTo>
                      <a:pt x="35640" y="11839"/>
                    </a:lnTo>
                    <a:cubicBezTo>
                      <a:pt x="34394" y="10395"/>
                      <a:pt x="32530" y="9454"/>
                      <a:pt x="30556" y="9454"/>
                    </a:cubicBezTo>
                    <a:cubicBezTo>
                      <a:pt x="30529" y="9454"/>
                      <a:pt x="30501" y="9454"/>
                      <a:pt x="30474" y="9454"/>
                    </a:cubicBezTo>
                    <a:cubicBezTo>
                      <a:pt x="30454" y="9454"/>
                      <a:pt x="30434" y="9454"/>
                      <a:pt x="30414" y="9454"/>
                    </a:cubicBezTo>
                    <a:cubicBezTo>
                      <a:pt x="28545" y="9454"/>
                      <a:pt x="26787" y="10284"/>
                      <a:pt x="25536" y="11596"/>
                    </a:cubicBezTo>
                    <a:cubicBezTo>
                      <a:pt x="25626" y="10001"/>
                      <a:pt x="25044" y="8495"/>
                      <a:pt x="24049" y="7322"/>
                    </a:cubicBezTo>
                    <a:cubicBezTo>
                      <a:pt x="24481" y="7240"/>
                      <a:pt x="24915" y="7200"/>
                      <a:pt x="25345" y="7200"/>
                    </a:cubicBezTo>
                    <a:cubicBezTo>
                      <a:pt x="27275" y="7200"/>
                      <a:pt x="29142" y="8002"/>
                      <a:pt x="30483" y="9445"/>
                    </a:cubicBezTo>
                    <a:cubicBezTo>
                      <a:pt x="31821" y="7992"/>
                      <a:pt x="33690" y="7192"/>
                      <a:pt x="35624" y="7192"/>
                    </a:cubicBezTo>
                    <a:close/>
                    <a:moveTo>
                      <a:pt x="112817" y="5046"/>
                    </a:moveTo>
                    <a:cubicBezTo>
                      <a:pt x="115992" y="5046"/>
                      <a:pt x="119168" y="7124"/>
                      <a:pt x="119209" y="11280"/>
                    </a:cubicBezTo>
                    <a:lnTo>
                      <a:pt x="119209" y="11280"/>
                    </a:lnTo>
                    <a:cubicBezTo>
                      <a:pt x="118739" y="11180"/>
                      <a:pt x="118265" y="11130"/>
                      <a:pt x="117794" y="11130"/>
                    </a:cubicBezTo>
                    <a:cubicBezTo>
                      <a:pt x="115935" y="11130"/>
                      <a:pt x="114129" y="11897"/>
                      <a:pt x="112830" y="13289"/>
                    </a:cubicBezTo>
                    <a:cubicBezTo>
                      <a:pt x="111548" y="11909"/>
                      <a:pt x="109756" y="11130"/>
                      <a:pt x="107883" y="11130"/>
                    </a:cubicBezTo>
                    <a:cubicBezTo>
                      <a:pt x="107391" y="11130"/>
                      <a:pt x="106907" y="11184"/>
                      <a:pt x="106432" y="11282"/>
                    </a:cubicBezTo>
                    <a:cubicBezTo>
                      <a:pt x="106468" y="7125"/>
                      <a:pt x="109642" y="5046"/>
                      <a:pt x="112817" y="5046"/>
                    </a:cubicBezTo>
                    <a:close/>
                    <a:moveTo>
                      <a:pt x="136134" y="5046"/>
                    </a:moveTo>
                    <a:cubicBezTo>
                      <a:pt x="139307" y="5046"/>
                      <a:pt x="142483" y="7124"/>
                      <a:pt x="142525" y="11280"/>
                    </a:cubicBezTo>
                    <a:cubicBezTo>
                      <a:pt x="142054" y="11180"/>
                      <a:pt x="141580" y="11130"/>
                      <a:pt x="141109" y="11130"/>
                    </a:cubicBezTo>
                    <a:cubicBezTo>
                      <a:pt x="139250" y="11130"/>
                      <a:pt x="137444" y="11897"/>
                      <a:pt x="136145" y="13289"/>
                    </a:cubicBezTo>
                    <a:cubicBezTo>
                      <a:pt x="134872" y="11909"/>
                      <a:pt x="133071" y="11130"/>
                      <a:pt x="131199" y="11130"/>
                    </a:cubicBezTo>
                    <a:cubicBezTo>
                      <a:pt x="130715" y="11130"/>
                      <a:pt x="130231" y="11184"/>
                      <a:pt x="129756" y="11282"/>
                    </a:cubicBezTo>
                    <a:cubicBezTo>
                      <a:pt x="129787" y="7125"/>
                      <a:pt x="132959" y="5046"/>
                      <a:pt x="136134" y="5046"/>
                    </a:cubicBezTo>
                    <a:close/>
                    <a:moveTo>
                      <a:pt x="89288" y="5152"/>
                    </a:moveTo>
                    <a:cubicBezTo>
                      <a:pt x="92463" y="5152"/>
                      <a:pt x="95639" y="7228"/>
                      <a:pt x="95679" y="11381"/>
                    </a:cubicBezTo>
                    <a:lnTo>
                      <a:pt x="95679" y="11381"/>
                    </a:lnTo>
                    <a:cubicBezTo>
                      <a:pt x="95206" y="11279"/>
                      <a:pt x="94729" y="11229"/>
                      <a:pt x="94255" y="11229"/>
                    </a:cubicBezTo>
                    <a:cubicBezTo>
                      <a:pt x="92396" y="11229"/>
                      <a:pt x="90592" y="11996"/>
                      <a:pt x="89299" y="13388"/>
                    </a:cubicBezTo>
                    <a:cubicBezTo>
                      <a:pt x="88018" y="12008"/>
                      <a:pt x="86226" y="11228"/>
                      <a:pt x="84344" y="11228"/>
                    </a:cubicBezTo>
                    <a:cubicBezTo>
                      <a:pt x="83860" y="11228"/>
                      <a:pt x="83376" y="11282"/>
                      <a:pt x="82902" y="11381"/>
                    </a:cubicBezTo>
                    <a:cubicBezTo>
                      <a:pt x="82937" y="7229"/>
                      <a:pt x="86112" y="5152"/>
                      <a:pt x="89288" y="5152"/>
                    </a:cubicBezTo>
                    <a:close/>
                    <a:moveTo>
                      <a:pt x="42335" y="5247"/>
                    </a:moveTo>
                    <a:cubicBezTo>
                      <a:pt x="45506" y="5247"/>
                      <a:pt x="48679" y="7322"/>
                      <a:pt x="48726" y="11475"/>
                    </a:cubicBezTo>
                    <a:lnTo>
                      <a:pt x="48726" y="11475"/>
                    </a:lnTo>
                    <a:cubicBezTo>
                      <a:pt x="48252" y="11373"/>
                      <a:pt x="47773" y="11323"/>
                      <a:pt x="47299" y="11323"/>
                    </a:cubicBezTo>
                    <a:cubicBezTo>
                      <a:pt x="45442" y="11323"/>
                      <a:pt x="43644" y="12089"/>
                      <a:pt x="42355" y="13478"/>
                    </a:cubicBezTo>
                    <a:cubicBezTo>
                      <a:pt x="41074" y="12107"/>
                      <a:pt x="39282" y="11318"/>
                      <a:pt x="37400" y="11318"/>
                    </a:cubicBezTo>
                    <a:cubicBezTo>
                      <a:pt x="36916" y="11318"/>
                      <a:pt x="36432" y="11372"/>
                      <a:pt x="35958" y="11479"/>
                    </a:cubicBezTo>
                    <a:cubicBezTo>
                      <a:pt x="35989" y="7326"/>
                      <a:pt x="39161" y="5247"/>
                      <a:pt x="42335" y="5247"/>
                    </a:cubicBezTo>
                    <a:close/>
                    <a:moveTo>
                      <a:pt x="65651" y="5248"/>
                    </a:moveTo>
                    <a:cubicBezTo>
                      <a:pt x="68824" y="5248"/>
                      <a:pt x="71996" y="7324"/>
                      <a:pt x="72041" y="11477"/>
                    </a:cubicBezTo>
                    <a:lnTo>
                      <a:pt x="72041" y="11477"/>
                    </a:lnTo>
                    <a:cubicBezTo>
                      <a:pt x="71564" y="11374"/>
                      <a:pt x="71084" y="11323"/>
                      <a:pt x="70606" y="11323"/>
                    </a:cubicBezTo>
                    <a:cubicBezTo>
                      <a:pt x="68746" y="11323"/>
                      <a:pt x="66942" y="12092"/>
                      <a:pt x="65653" y="13495"/>
                    </a:cubicBezTo>
                    <a:cubicBezTo>
                      <a:pt x="64378" y="12123"/>
                      <a:pt x="62599" y="11336"/>
                      <a:pt x="60729" y="11336"/>
                    </a:cubicBezTo>
                    <a:cubicBezTo>
                      <a:pt x="60719" y="11336"/>
                      <a:pt x="60708" y="11336"/>
                      <a:pt x="60697" y="11336"/>
                    </a:cubicBezTo>
                    <a:cubicBezTo>
                      <a:pt x="60214" y="11336"/>
                      <a:pt x="59730" y="11381"/>
                      <a:pt x="59255" y="11488"/>
                    </a:cubicBezTo>
                    <a:cubicBezTo>
                      <a:pt x="59295" y="7330"/>
                      <a:pt x="62473" y="5248"/>
                      <a:pt x="65651" y="5248"/>
                    </a:cubicBezTo>
                    <a:close/>
                    <a:moveTo>
                      <a:pt x="18809" y="5354"/>
                    </a:moveTo>
                    <a:cubicBezTo>
                      <a:pt x="21983" y="5354"/>
                      <a:pt x="25156" y="7430"/>
                      <a:pt x="25196" y="11587"/>
                    </a:cubicBezTo>
                    <a:cubicBezTo>
                      <a:pt x="24723" y="11485"/>
                      <a:pt x="24246" y="11435"/>
                      <a:pt x="23772" y="11435"/>
                    </a:cubicBezTo>
                    <a:cubicBezTo>
                      <a:pt x="21913" y="11435"/>
                      <a:pt x="20107" y="12202"/>
                      <a:pt x="18807" y="13594"/>
                    </a:cubicBezTo>
                    <a:cubicBezTo>
                      <a:pt x="17526" y="12214"/>
                      <a:pt x="15734" y="11435"/>
                      <a:pt x="13852" y="11435"/>
                    </a:cubicBezTo>
                    <a:cubicBezTo>
                      <a:pt x="13368" y="11435"/>
                      <a:pt x="12884" y="11488"/>
                      <a:pt x="12409" y="11587"/>
                    </a:cubicBezTo>
                    <a:cubicBezTo>
                      <a:pt x="12454" y="7433"/>
                      <a:pt x="15632" y="5354"/>
                      <a:pt x="18809" y="5354"/>
                    </a:cubicBezTo>
                    <a:close/>
                    <a:moveTo>
                      <a:pt x="117949" y="11510"/>
                    </a:moveTo>
                    <a:cubicBezTo>
                      <a:pt x="118380" y="11510"/>
                      <a:pt x="118814" y="11550"/>
                      <a:pt x="119245" y="11632"/>
                    </a:cubicBezTo>
                    <a:cubicBezTo>
                      <a:pt x="118251" y="12805"/>
                      <a:pt x="117668" y="14302"/>
                      <a:pt x="117758" y="15897"/>
                    </a:cubicBezTo>
                    <a:cubicBezTo>
                      <a:pt x="116508" y="14593"/>
                      <a:pt x="114740" y="13755"/>
                      <a:pt x="112880" y="13755"/>
                    </a:cubicBezTo>
                    <a:cubicBezTo>
                      <a:pt x="112860" y="13755"/>
                      <a:pt x="112840" y="13755"/>
                      <a:pt x="112821" y="13755"/>
                    </a:cubicBezTo>
                    <a:cubicBezTo>
                      <a:pt x="114154" y="12312"/>
                      <a:pt x="116020" y="11510"/>
                      <a:pt x="117949" y="11510"/>
                    </a:cubicBezTo>
                    <a:close/>
                    <a:moveTo>
                      <a:pt x="84144" y="11613"/>
                    </a:moveTo>
                    <a:cubicBezTo>
                      <a:pt x="86080" y="11613"/>
                      <a:pt x="87953" y="12415"/>
                      <a:pt x="89290" y="13863"/>
                    </a:cubicBezTo>
                    <a:cubicBezTo>
                      <a:pt x="89271" y="13863"/>
                      <a:pt x="89251" y="13863"/>
                      <a:pt x="89231" y="13863"/>
                    </a:cubicBezTo>
                    <a:cubicBezTo>
                      <a:pt x="87363" y="13863"/>
                      <a:pt x="85603" y="14701"/>
                      <a:pt x="84353" y="16004"/>
                    </a:cubicBezTo>
                    <a:cubicBezTo>
                      <a:pt x="84443" y="14409"/>
                      <a:pt x="83860" y="12913"/>
                      <a:pt x="82866" y="11730"/>
                    </a:cubicBezTo>
                    <a:cubicBezTo>
                      <a:pt x="83291" y="11651"/>
                      <a:pt x="83719" y="11613"/>
                      <a:pt x="84144" y="11613"/>
                    </a:cubicBezTo>
                    <a:close/>
                    <a:moveTo>
                      <a:pt x="94433" y="11612"/>
                    </a:moveTo>
                    <a:cubicBezTo>
                      <a:pt x="94859" y="11612"/>
                      <a:pt x="95288" y="11651"/>
                      <a:pt x="95715" y="11730"/>
                    </a:cubicBezTo>
                    <a:cubicBezTo>
                      <a:pt x="94729" y="12913"/>
                      <a:pt x="94147" y="14409"/>
                      <a:pt x="94228" y="16004"/>
                    </a:cubicBezTo>
                    <a:cubicBezTo>
                      <a:pt x="92986" y="14701"/>
                      <a:pt x="91218" y="13863"/>
                      <a:pt x="89350" y="13863"/>
                    </a:cubicBezTo>
                    <a:cubicBezTo>
                      <a:pt x="89330" y="13863"/>
                      <a:pt x="89310" y="13863"/>
                      <a:pt x="89290" y="13863"/>
                    </a:cubicBezTo>
                    <a:lnTo>
                      <a:pt x="89299" y="13854"/>
                    </a:lnTo>
                    <a:cubicBezTo>
                      <a:pt x="90635" y="12408"/>
                      <a:pt x="92505" y="11612"/>
                      <a:pt x="94433" y="11612"/>
                    </a:cubicBezTo>
                    <a:close/>
                    <a:moveTo>
                      <a:pt x="47494" y="11702"/>
                    </a:moveTo>
                    <a:cubicBezTo>
                      <a:pt x="47918" y="11702"/>
                      <a:pt x="48346" y="11741"/>
                      <a:pt x="48771" y="11820"/>
                    </a:cubicBezTo>
                    <a:cubicBezTo>
                      <a:pt x="47770" y="13000"/>
                      <a:pt x="47187" y="14502"/>
                      <a:pt x="47274" y="16084"/>
                    </a:cubicBezTo>
                    <a:lnTo>
                      <a:pt x="47274" y="16084"/>
                    </a:lnTo>
                    <a:cubicBezTo>
                      <a:pt x="46040" y="14793"/>
                      <a:pt x="44288" y="13961"/>
                      <a:pt x="42434" y="13961"/>
                    </a:cubicBezTo>
                    <a:cubicBezTo>
                      <a:pt x="42408" y="13961"/>
                      <a:pt x="42382" y="13961"/>
                      <a:pt x="42355" y="13961"/>
                    </a:cubicBezTo>
                    <a:lnTo>
                      <a:pt x="42355" y="13961"/>
                    </a:lnTo>
                    <a:cubicBezTo>
                      <a:pt x="43693" y="12506"/>
                      <a:pt x="45561" y="11702"/>
                      <a:pt x="47494" y="11702"/>
                    </a:cubicBezTo>
                    <a:close/>
                    <a:moveTo>
                      <a:pt x="60517" y="11701"/>
                    </a:moveTo>
                    <a:cubicBezTo>
                      <a:pt x="62455" y="11701"/>
                      <a:pt x="64326" y="12499"/>
                      <a:pt x="65662" y="13952"/>
                    </a:cubicBezTo>
                    <a:cubicBezTo>
                      <a:pt x="65642" y="13952"/>
                      <a:pt x="65622" y="13952"/>
                      <a:pt x="65602" y="13952"/>
                    </a:cubicBezTo>
                    <a:cubicBezTo>
                      <a:pt x="63734" y="13952"/>
                      <a:pt x="61966" y="14791"/>
                      <a:pt x="60724" y="16094"/>
                    </a:cubicBezTo>
                    <a:cubicBezTo>
                      <a:pt x="60805" y="14499"/>
                      <a:pt x="60223" y="12994"/>
                      <a:pt x="59228" y="11820"/>
                    </a:cubicBezTo>
                    <a:cubicBezTo>
                      <a:pt x="59658" y="11740"/>
                      <a:pt x="60089" y="11701"/>
                      <a:pt x="60517" y="11701"/>
                    </a:cubicBezTo>
                    <a:close/>
                    <a:moveTo>
                      <a:pt x="106098" y="7003"/>
                    </a:moveTo>
                    <a:cubicBezTo>
                      <a:pt x="106560" y="7003"/>
                      <a:pt x="107026" y="7049"/>
                      <a:pt x="107489" y="7142"/>
                    </a:cubicBezTo>
                    <a:cubicBezTo>
                      <a:pt x="106477" y="8396"/>
                      <a:pt x="105930" y="9991"/>
                      <a:pt x="106136" y="11666"/>
                    </a:cubicBezTo>
                    <a:lnTo>
                      <a:pt x="106136" y="11666"/>
                    </a:lnTo>
                    <a:cubicBezTo>
                      <a:pt x="106642" y="11553"/>
                      <a:pt x="107153" y="11498"/>
                      <a:pt x="107660" y="11498"/>
                    </a:cubicBezTo>
                    <a:cubicBezTo>
                      <a:pt x="109597" y="11498"/>
                      <a:pt x="111473" y="12301"/>
                      <a:pt x="112821" y="13755"/>
                    </a:cubicBezTo>
                    <a:cubicBezTo>
                      <a:pt x="112802" y="13755"/>
                      <a:pt x="112783" y="13755"/>
                      <a:pt x="112765" y="13755"/>
                    </a:cubicBezTo>
                    <a:cubicBezTo>
                      <a:pt x="110778" y="13755"/>
                      <a:pt x="108911" y="14701"/>
                      <a:pt x="107659" y="16148"/>
                    </a:cubicBezTo>
                    <a:lnTo>
                      <a:pt x="107659" y="16148"/>
                    </a:lnTo>
                    <a:cubicBezTo>
                      <a:pt x="107785" y="14472"/>
                      <a:pt x="107175" y="12895"/>
                      <a:pt x="106127" y="11668"/>
                    </a:cubicBezTo>
                    <a:cubicBezTo>
                      <a:pt x="106130" y="11667"/>
                      <a:pt x="106132" y="11666"/>
                      <a:pt x="106135" y="11666"/>
                    </a:cubicBezTo>
                    <a:lnTo>
                      <a:pt x="106135" y="11666"/>
                    </a:lnTo>
                    <a:cubicBezTo>
                      <a:pt x="106135" y="11666"/>
                      <a:pt x="106136" y="11667"/>
                      <a:pt x="106136" y="11668"/>
                    </a:cubicBezTo>
                    <a:cubicBezTo>
                      <a:pt x="106136" y="11667"/>
                      <a:pt x="106136" y="11666"/>
                      <a:pt x="106136" y="11666"/>
                    </a:cubicBezTo>
                    <a:lnTo>
                      <a:pt x="106136" y="11666"/>
                    </a:lnTo>
                    <a:cubicBezTo>
                      <a:pt x="106135" y="11666"/>
                      <a:pt x="106135" y="11666"/>
                      <a:pt x="106135" y="11666"/>
                    </a:cubicBezTo>
                    <a:lnTo>
                      <a:pt x="106135" y="11666"/>
                    </a:lnTo>
                    <a:cubicBezTo>
                      <a:pt x="104874" y="10211"/>
                      <a:pt x="102998" y="9257"/>
                      <a:pt x="101004" y="9257"/>
                    </a:cubicBezTo>
                    <a:cubicBezTo>
                      <a:pt x="100985" y="9257"/>
                      <a:pt x="100966" y="9257"/>
                      <a:pt x="100948" y="9257"/>
                    </a:cubicBezTo>
                    <a:cubicBezTo>
                      <a:pt x="102293" y="7803"/>
                      <a:pt x="104164" y="7003"/>
                      <a:pt x="106098" y="7003"/>
                    </a:cubicBezTo>
                    <a:close/>
                    <a:moveTo>
                      <a:pt x="13656" y="11810"/>
                    </a:moveTo>
                    <a:cubicBezTo>
                      <a:pt x="15596" y="11810"/>
                      <a:pt x="17470" y="12612"/>
                      <a:pt x="18807" y="14060"/>
                    </a:cubicBezTo>
                    <a:cubicBezTo>
                      <a:pt x="18787" y="14060"/>
                      <a:pt x="18768" y="14060"/>
                      <a:pt x="18748" y="14060"/>
                    </a:cubicBezTo>
                    <a:cubicBezTo>
                      <a:pt x="16879" y="14060"/>
                      <a:pt x="15111" y="14898"/>
                      <a:pt x="13870" y="16202"/>
                    </a:cubicBezTo>
                    <a:cubicBezTo>
                      <a:pt x="13951" y="14607"/>
                      <a:pt x="13368" y="13110"/>
                      <a:pt x="12374" y="11927"/>
                    </a:cubicBezTo>
                    <a:cubicBezTo>
                      <a:pt x="12801" y="11848"/>
                      <a:pt x="13230" y="11810"/>
                      <a:pt x="13656" y="11810"/>
                    </a:cubicBezTo>
                    <a:close/>
                    <a:moveTo>
                      <a:pt x="23953" y="11810"/>
                    </a:moveTo>
                    <a:cubicBezTo>
                      <a:pt x="24378" y="11810"/>
                      <a:pt x="24806" y="11848"/>
                      <a:pt x="25232" y="11927"/>
                    </a:cubicBezTo>
                    <a:cubicBezTo>
                      <a:pt x="24237" y="13110"/>
                      <a:pt x="23655" y="14607"/>
                      <a:pt x="23744" y="16202"/>
                    </a:cubicBezTo>
                    <a:cubicBezTo>
                      <a:pt x="22494" y="14898"/>
                      <a:pt x="20726" y="14060"/>
                      <a:pt x="18866" y="14060"/>
                    </a:cubicBezTo>
                    <a:cubicBezTo>
                      <a:pt x="18846" y="14060"/>
                      <a:pt x="18827" y="14060"/>
                      <a:pt x="18807" y="14060"/>
                    </a:cubicBezTo>
                    <a:cubicBezTo>
                      <a:pt x="20144" y="12612"/>
                      <a:pt x="22018" y="11810"/>
                      <a:pt x="23953" y="11810"/>
                    </a:cubicBezTo>
                    <a:close/>
                    <a:moveTo>
                      <a:pt x="37191" y="11704"/>
                    </a:moveTo>
                    <a:cubicBezTo>
                      <a:pt x="39126" y="11704"/>
                      <a:pt x="41007" y="12507"/>
                      <a:pt x="42355" y="13961"/>
                    </a:cubicBezTo>
                    <a:lnTo>
                      <a:pt x="42355" y="13961"/>
                    </a:lnTo>
                    <a:cubicBezTo>
                      <a:pt x="42352" y="13961"/>
                      <a:pt x="42349" y="13961"/>
                      <a:pt x="42346" y="13961"/>
                    </a:cubicBezTo>
                    <a:cubicBezTo>
                      <a:pt x="42319" y="13961"/>
                      <a:pt x="42291" y="13961"/>
                      <a:pt x="42263" y="13961"/>
                    </a:cubicBezTo>
                    <a:cubicBezTo>
                      <a:pt x="40287" y="13961"/>
                      <a:pt x="38431" y="14904"/>
                      <a:pt x="37185" y="16345"/>
                    </a:cubicBezTo>
                    <a:cubicBezTo>
                      <a:pt x="37320" y="14678"/>
                      <a:pt x="36710" y="13092"/>
                      <a:pt x="35662" y="11874"/>
                    </a:cubicBezTo>
                    <a:cubicBezTo>
                      <a:pt x="36169" y="11760"/>
                      <a:pt x="36682" y="11704"/>
                      <a:pt x="37191" y="11704"/>
                    </a:cubicBezTo>
                    <a:close/>
                    <a:moveTo>
                      <a:pt x="124474" y="9651"/>
                    </a:moveTo>
                    <a:cubicBezTo>
                      <a:pt x="127650" y="9651"/>
                      <a:pt x="130826" y="11730"/>
                      <a:pt x="130867" y="15886"/>
                    </a:cubicBezTo>
                    <a:lnTo>
                      <a:pt x="130867" y="15886"/>
                    </a:lnTo>
                    <a:cubicBezTo>
                      <a:pt x="130397" y="15785"/>
                      <a:pt x="129923" y="15736"/>
                      <a:pt x="129452" y="15736"/>
                    </a:cubicBezTo>
                    <a:cubicBezTo>
                      <a:pt x="127593" y="15736"/>
                      <a:pt x="125787" y="16503"/>
                      <a:pt x="124487" y="17895"/>
                    </a:cubicBezTo>
                    <a:cubicBezTo>
                      <a:pt x="123213" y="16523"/>
                      <a:pt x="121434" y="15735"/>
                      <a:pt x="119555" y="15735"/>
                    </a:cubicBezTo>
                    <a:cubicBezTo>
                      <a:pt x="119544" y="15735"/>
                      <a:pt x="119534" y="15736"/>
                      <a:pt x="119523" y="15736"/>
                    </a:cubicBezTo>
                    <a:cubicBezTo>
                      <a:pt x="119039" y="15736"/>
                      <a:pt x="118555" y="15780"/>
                      <a:pt x="118080" y="15888"/>
                    </a:cubicBezTo>
                    <a:cubicBezTo>
                      <a:pt x="118121" y="11730"/>
                      <a:pt x="121297" y="9651"/>
                      <a:pt x="124474" y="9651"/>
                    </a:cubicBezTo>
                    <a:close/>
                    <a:moveTo>
                      <a:pt x="77628" y="9759"/>
                    </a:moveTo>
                    <a:cubicBezTo>
                      <a:pt x="80802" y="9759"/>
                      <a:pt x="83976" y="11834"/>
                      <a:pt x="84021" y="15985"/>
                    </a:cubicBezTo>
                    <a:lnTo>
                      <a:pt x="84021" y="15985"/>
                    </a:lnTo>
                    <a:cubicBezTo>
                      <a:pt x="83551" y="15884"/>
                      <a:pt x="83077" y="15835"/>
                      <a:pt x="82606" y="15835"/>
                    </a:cubicBezTo>
                    <a:cubicBezTo>
                      <a:pt x="80748" y="15835"/>
                      <a:pt x="78943" y="16601"/>
                      <a:pt x="77651" y="17994"/>
                    </a:cubicBezTo>
                    <a:cubicBezTo>
                      <a:pt x="76368" y="16622"/>
                      <a:pt x="74580" y="15843"/>
                      <a:pt x="72710" y="15843"/>
                    </a:cubicBezTo>
                    <a:cubicBezTo>
                      <a:pt x="72699" y="15843"/>
                      <a:pt x="72688" y="15843"/>
                      <a:pt x="72678" y="15843"/>
                    </a:cubicBezTo>
                    <a:cubicBezTo>
                      <a:pt x="72194" y="15843"/>
                      <a:pt x="71710" y="15897"/>
                      <a:pt x="71235" y="15995"/>
                    </a:cubicBezTo>
                    <a:cubicBezTo>
                      <a:pt x="71275" y="11838"/>
                      <a:pt x="74452" y="9759"/>
                      <a:pt x="77628" y="9759"/>
                    </a:cubicBezTo>
                    <a:close/>
                    <a:moveTo>
                      <a:pt x="100943" y="9759"/>
                    </a:moveTo>
                    <a:cubicBezTo>
                      <a:pt x="104118" y="9759"/>
                      <a:pt x="107292" y="11835"/>
                      <a:pt x="107337" y="15986"/>
                    </a:cubicBezTo>
                    <a:lnTo>
                      <a:pt x="107337" y="15986"/>
                    </a:lnTo>
                    <a:cubicBezTo>
                      <a:pt x="106864" y="15885"/>
                      <a:pt x="106386" y="15835"/>
                      <a:pt x="105913" y="15835"/>
                    </a:cubicBezTo>
                    <a:cubicBezTo>
                      <a:pt x="104054" y="15835"/>
                      <a:pt x="102249" y="16601"/>
                      <a:pt x="100957" y="17994"/>
                    </a:cubicBezTo>
                    <a:cubicBezTo>
                      <a:pt x="99676" y="16623"/>
                      <a:pt x="97875" y="15843"/>
                      <a:pt x="95993" y="15843"/>
                    </a:cubicBezTo>
                    <a:cubicBezTo>
                      <a:pt x="95509" y="15843"/>
                      <a:pt x="95025" y="15897"/>
                      <a:pt x="94550" y="15995"/>
                    </a:cubicBezTo>
                    <a:cubicBezTo>
                      <a:pt x="94590" y="11838"/>
                      <a:pt x="97767" y="9759"/>
                      <a:pt x="100943" y="9759"/>
                    </a:cubicBezTo>
                    <a:close/>
                    <a:moveTo>
                      <a:pt x="54002" y="9852"/>
                    </a:moveTo>
                    <a:cubicBezTo>
                      <a:pt x="57178" y="9852"/>
                      <a:pt x="60352" y="11928"/>
                      <a:pt x="60393" y="16085"/>
                    </a:cubicBezTo>
                    <a:cubicBezTo>
                      <a:pt x="59918" y="15983"/>
                      <a:pt x="59439" y="15933"/>
                      <a:pt x="58964" y="15933"/>
                    </a:cubicBezTo>
                    <a:cubicBezTo>
                      <a:pt x="57103" y="15933"/>
                      <a:pt x="55299" y="16698"/>
                      <a:pt x="53999" y="18087"/>
                    </a:cubicBezTo>
                    <a:lnTo>
                      <a:pt x="53999" y="18087"/>
                    </a:lnTo>
                    <a:cubicBezTo>
                      <a:pt x="52718" y="16710"/>
                      <a:pt x="50928" y="15933"/>
                      <a:pt x="49049" y="15933"/>
                    </a:cubicBezTo>
                    <a:cubicBezTo>
                      <a:pt x="48565" y="15933"/>
                      <a:pt x="48081" y="15986"/>
                      <a:pt x="47606" y="16085"/>
                    </a:cubicBezTo>
                    <a:cubicBezTo>
                      <a:pt x="47646" y="11931"/>
                      <a:pt x="50825" y="9852"/>
                      <a:pt x="54002" y="9852"/>
                    </a:cubicBezTo>
                    <a:close/>
                    <a:moveTo>
                      <a:pt x="7145" y="9956"/>
                    </a:moveTo>
                    <a:cubicBezTo>
                      <a:pt x="10322" y="9956"/>
                      <a:pt x="13498" y="12035"/>
                      <a:pt x="13538" y="16193"/>
                    </a:cubicBezTo>
                    <a:cubicBezTo>
                      <a:pt x="13065" y="16091"/>
                      <a:pt x="12588" y="16041"/>
                      <a:pt x="12114" y="16041"/>
                    </a:cubicBezTo>
                    <a:cubicBezTo>
                      <a:pt x="10255" y="16041"/>
                      <a:pt x="8451" y="16807"/>
                      <a:pt x="7159" y="18200"/>
                    </a:cubicBezTo>
                    <a:cubicBezTo>
                      <a:pt x="5877" y="16820"/>
                      <a:pt x="4076" y="16040"/>
                      <a:pt x="2194" y="16040"/>
                    </a:cubicBezTo>
                    <a:cubicBezTo>
                      <a:pt x="1711" y="16040"/>
                      <a:pt x="1227" y="16094"/>
                      <a:pt x="752" y="16193"/>
                    </a:cubicBezTo>
                    <a:cubicBezTo>
                      <a:pt x="792" y="12035"/>
                      <a:pt x="3969" y="9956"/>
                      <a:pt x="7145" y="9956"/>
                    </a:cubicBezTo>
                    <a:close/>
                    <a:moveTo>
                      <a:pt x="30465" y="9959"/>
                    </a:moveTo>
                    <a:cubicBezTo>
                      <a:pt x="33638" y="9959"/>
                      <a:pt x="36811" y="12035"/>
                      <a:pt x="36854" y="16189"/>
                    </a:cubicBezTo>
                    <a:lnTo>
                      <a:pt x="36854" y="16189"/>
                    </a:lnTo>
                    <a:cubicBezTo>
                      <a:pt x="36384" y="16089"/>
                      <a:pt x="35912" y="16041"/>
                      <a:pt x="35443" y="16041"/>
                    </a:cubicBezTo>
                    <a:cubicBezTo>
                      <a:pt x="33580" y="16041"/>
                      <a:pt x="31775" y="16807"/>
                      <a:pt x="30483" y="18200"/>
                    </a:cubicBezTo>
                    <a:cubicBezTo>
                      <a:pt x="29201" y="16820"/>
                      <a:pt x="27409" y="16040"/>
                      <a:pt x="25528" y="16040"/>
                    </a:cubicBezTo>
                    <a:cubicBezTo>
                      <a:pt x="25044" y="16040"/>
                      <a:pt x="24560" y="16094"/>
                      <a:pt x="24085" y="16193"/>
                    </a:cubicBezTo>
                    <a:cubicBezTo>
                      <a:pt x="24116" y="12038"/>
                      <a:pt x="27290" y="9959"/>
                      <a:pt x="30465" y="9959"/>
                    </a:cubicBezTo>
                    <a:close/>
                    <a:moveTo>
                      <a:pt x="119332" y="16111"/>
                    </a:moveTo>
                    <a:cubicBezTo>
                      <a:pt x="121268" y="16111"/>
                      <a:pt x="123142" y="16913"/>
                      <a:pt x="124487" y="18361"/>
                    </a:cubicBezTo>
                    <a:lnTo>
                      <a:pt x="124487" y="18361"/>
                    </a:lnTo>
                    <a:cubicBezTo>
                      <a:pt x="124484" y="18361"/>
                      <a:pt x="124481" y="18361"/>
                      <a:pt x="124478" y="18361"/>
                    </a:cubicBezTo>
                    <a:cubicBezTo>
                      <a:pt x="124459" y="18361"/>
                      <a:pt x="124439" y="18361"/>
                      <a:pt x="124419" y="18361"/>
                    </a:cubicBezTo>
                    <a:cubicBezTo>
                      <a:pt x="122559" y="18361"/>
                      <a:pt x="120791" y="19199"/>
                      <a:pt x="119550" y="20503"/>
                    </a:cubicBezTo>
                    <a:cubicBezTo>
                      <a:pt x="119631" y="18908"/>
                      <a:pt x="119048" y="17411"/>
                      <a:pt x="118054" y="16228"/>
                    </a:cubicBezTo>
                    <a:cubicBezTo>
                      <a:pt x="118479" y="16149"/>
                      <a:pt x="118907" y="16111"/>
                      <a:pt x="119332" y="16111"/>
                    </a:cubicBezTo>
                    <a:close/>
                    <a:moveTo>
                      <a:pt x="129633" y="16111"/>
                    </a:moveTo>
                    <a:cubicBezTo>
                      <a:pt x="130058" y="16111"/>
                      <a:pt x="130486" y="16149"/>
                      <a:pt x="130912" y="16228"/>
                    </a:cubicBezTo>
                    <a:cubicBezTo>
                      <a:pt x="129908" y="17411"/>
                      <a:pt x="129326" y="18908"/>
                      <a:pt x="129415" y="20503"/>
                    </a:cubicBezTo>
                    <a:cubicBezTo>
                      <a:pt x="128174" y="19199"/>
                      <a:pt x="126406" y="18361"/>
                      <a:pt x="124537" y="18361"/>
                    </a:cubicBezTo>
                    <a:cubicBezTo>
                      <a:pt x="124521" y="18361"/>
                      <a:pt x="124504" y="18361"/>
                      <a:pt x="124487" y="18361"/>
                    </a:cubicBezTo>
                    <a:lnTo>
                      <a:pt x="124487" y="18361"/>
                    </a:lnTo>
                    <a:cubicBezTo>
                      <a:pt x="125825" y="16913"/>
                      <a:pt x="127698" y="16111"/>
                      <a:pt x="129633" y="16111"/>
                    </a:cubicBezTo>
                    <a:close/>
                    <a:moveTo>
                      <a:pt x="82775" y="16217"/>
                    </a:moveTo>
                    <a:cubicBezTo>
                      <a:pt x="83201" y="16217"/>
                      <a:pt x="83630" y="16256"/>
                      <a:pt x="84057" y="16336"/>
                    </a:cubicBezTo>
                    <a:cubicBezTo>
                      <a:pt x="83538" y="16945"/>
                      <a:pt x="83135" y="17653"/>
                      <a:pt x="82875" y="18424"/>
                    </a:cubicBezTo>
                    <a:lnTo>
                      <a:pt x="82875" y="18415"/>
                    </a:lnTo>
                    <a:cubicBezTo>
                      <a:pt x="82633" y="19114"/>
                      <a:pt x="82534" y="19857"/>
                      <a:pt x="82570" y="20592"/>
                    </a:cubicBezTo>
                    <a:cubicBezTo>
                      <a:pt x="81322" y="19291"/>
                      <a:pt x="79551" y="18451"/>
                      <a:pt x="77680" y="18451"/>
                    </a:cubicBezTo>
                    <a:cubicBezTo>
                      <a:pt x="77671" y="18451"/>
                      <a:pt x="77661" y="18451"/>
                      <a:pt x="77651" y="18451"/>
                    </a:cubicBezTo>
                    <a:cubicBezTo>
                      <a:pt x="78986" y="17013"/>
                      <a:pt x="80850" y="16217"/>
                      <a:pt x="82775" y="16217"/>
                    </a:cubicBezTo>
                    <a:close/>
                    <a:moveTo>
                      <a:pt x="95806" y="16217"/>
                    </a:moveTo>
                    <a:cubicBezTo>
                      <a:pt x="97731" y="16217"/>
                      <a:pt x="99596" y="17013"/>
                      <a:pt x="100939" y="18451"/>
                    </a:cubicBezTo>
                    <a:cubicBezTo>
                      <a:pt x="100929" y="18451"/>
                      <a:pt x="100919" y="18451"/>
                      <a:pt x="100909" y="18451"/>
                    </a:cubicBezTo>
                    <a:cubicBezTo>
                      <a:pt x="99029" y="18451"/>
                      <a:pt x="97259" y="19282"/>
                      <a:pt x="96011" y="20592"/>
                    </a:cubicBezTo>
                    <a:cubicBezTo>
                      <a:pt x="96047" y="19857"/>
                      <a:pt x="95948" y="19114"/>
                      <a:pt x="95706" y="18415"/>
                    </a:cubicBezTo>
                    <a:cubicBezTo>
                      <a:pt x="95446" y="17653"/>
                      <a:pt x="95043" y="16945"/>
                      <a:pt x="94523" y="16336"/>
                    </a:cubicBezTo>
                    <a:cubicBezTo>
                      <a:pt x="94950" y="16256"/>
                      <a:pt x="95380" y="16217"/>
                      <a:pt x="95806" y="16217"/>
                    </a:cubicBezTo>
                    <a:close/>
                    <a:moveTo>
                      <a:pt x="48849" y="16308"/>
                    </a:moveTo>
                    <a:cubicBezTo>
                      <a:pt x="50784" y="16308"/>
                      <a:pt x="52659" y="17111"/>
                      <a:pt x="54004" y="18558"/>
                    </a:cubicBezTo>
                    <a:lnTo>
                      <a:pt x="54004" y="18558"/>
                    </a:lnTo>
                    <a:cubicBezTo>
                      <a:pt x="54001" y="18558"/>
                      <a:pt x="53998" y="18558"/>
                      <a:pt x="53995" y="18558"/>
                    </a:cubicBezTo>
                    <a:cubicBezTo>
                      <a:pt x="53975" y="18558"/>
                      <a:pt x="53956" y="18558"/>
                      <a:pt x="53936" y="18558"/>
                    </a:cubicBezTo>
                    <a:cubicBezTo>
                      <a:pt x="52067" y="18558"/>
                      <a:pt x="50308" y="19396"/>
                      <a:pt x="49058" y="20700"/>
                    </a:cubicBezTo>
                    <a:cubicBezTo>
                      <a:pt x="49147" y="19114"/>
                      <a:pt x="48565" y="17608"/>
                      <a:pt x="47570" y="16426"/>
                    </a:cubicBezTo>
                    <a:cubicBezTo>
                      <a:pt x="47996" y="16347"/>
                      <a:pt x="48424" y="16308"/>
                      <a:pt x="48849" y="16308"/>
                    </a:cubicBezTo>
                    <a:close/>
                    <a:moveTo>
                      <a:pt x="59142" y="16308"/>
                    </a:moveTo>
                    <a:cubicBezTo>
                      <a:pt x="59566" y="16308"/>
                      <a:pt x="59994" y="16347"/>
                      <a:pt x="60420" y="16426"/>
                    </a:cubicBezTo>
                    <a:cubicBezTo>
                      <a:pt x="59425" y="17608"/>
                      <a:pt x="58843" y="19114"/>
                      <a:pt x="58932" y="20700"/>
                    </a:cubicBezTo>
                    <a:cubicBezTo>
                      <a:pt x="57691" y="19396"/>
                      <a:pt x="55923" y="18558"/>
                      <a:pt x="54054" y="18558"/>
                    </a:cubicBezTo>
                    <a:cubicBezTo>
                      <a:pt x="54037" y="18558"/>
                      <a:pt x="54021" y="18558"/>
                      <a:pt x="54004" y="18558"/>
                    </a:cubicBezTo>
                    <a:lnTo>
                      <a:pt x="54004" y="18558"/>
                    </a:lnTo>
                    <a:cubicBezTo>
                      <a:pt x="55341" y="17111"/>
                      <a:pt x="57209" y="16308"/>
                      <a:pt x="59142" y="16308"/>
                    </a:cubicBezTo>
                    <a:close/>
                    <a:moveTo>
                      <a:pt x="12289" y="16415"/>
                    </a:moveTo>
                    <a:cubicBezTo>
                      <a:pt x="12716" y="16415"/>
                      <a:pt x="13146" y="16454"/>
                      <a:pt x="13574" y="16533"/>
                    </a:cubicBezTo>
                    <a:cubicBezTo>
                      <a:pt x="13055" y="17142"/>
                      <a:pt x="12651" y="17850"/>
                      <a:pt x="12391" y="18612"/>
                    </a:cubicBezTo>
                    <a:cubicBezTo>
                      <a:pt x="12150" y="19311"/>
                      <a:pt x="12042" y="20055"/>
                      <a:pt x="12087" y="20798"/>
                    </a:cubicBezTo>
                    <a:cubicBezTo>
                      <a:pt x="10839" y="19488"/>
                      <a:pt x="9059" y="18657"/>
                      <a:pt x="7189" y="18657"/>
                    </a:cubicBezTo>
                    <a:cubicBezTo>
                      <a:pt x="7179" y="18657"/>
                      <a:pt x="7169" y="18657"/>
                      <a:pt x="7159" y="18657"/>
                    </a:cubicBezTo>
                    <a:cubicBezTo>
                      <a:pt x="8494" y="17211"/>
                      <a:pt x="10358" y="16415"/>
                      <a:pt x="12289" y="16415"/>
                    </a:cubicBezTo>
                    <a:close/>
                    <a:moveTo>
                      <a:pt x="25318" y="16415"/>
                    </a:moveTo>
                    <a:cubicBezTo>
                      <a:pt x="27251" y="16415"/>
                      <a:pt x="29119" y="17218"/>
                      <a:pt x="30456" y="18666"/>
                    </a:cubicBezTo>
                    <a:cubicBezTo>
                      <a:pt x="30436" y="18665"/>
                      <a:pt x="30417" y="18665"/>
                      <a:pt x="30397" y="18665"/>
                    </a:cubicBezTo>
                    <a:cubicBezTo>
                      <a:pt x="28537" y="18665"/>
                      <a:pt x="26769" y="19504"/>
                      <a:pt x="25528" y="20798"/>
                    </a:cubicBezTo>
                    <a:cubicBezTo>
                      <a:pt x="25563" y="20063"/>
                      <a:pt x="25465" y="19320"/>
                      <a:pt x="25223" y="18621"/>
                    </a:cubicBezTo>
                    <a:cubicBezTo>
                      <a:pt x="24963" y="17859"/>
                      <a:pt x="24560" y="17151"/>
                      <a:pt x="24040" y="16533"/>
                    </a:cubicBezTo>
                    <a:cubicBezTo>
                      <a:pt x="24466" y="16454"/>
                      <a:pt x="24893" y="16415"/>
                      <a:pt x="25318" y="16415"/>
                    </a:cubicBezTo>
                    <a:close/>
                    <a:moveTo>
                      <a:pt x="106101" y="16215"/>
                    </a:moveTo>
                    <a:cubicBezTo>
                      <a:pt x="106563" y="16215"/>
                      <a:pt x="107027" y="16260"/>
                      <a:pt x="107489" y="16354"/>
                    </a:cubicBezTo>
                    <a:cubicBezTo>
                      <a:pt x="106486" y="17608"/>
                      <a:pt x="105930" y="19194"/>
                      <a:pt x="106136" y="20870"/>
                    </a:cubicBezTo>
                    <a:cubicBezTo>
                      <a:pt x="104884" y="19414"/>
                      <a:pt x="103008" y="18459"/>
                      <a:pt x="101021" y="18459"/>
                    </a:cubicBezTo>
                    <a:cubicBezTo>
                      <a:pt x="101003" y="18459"/>
                      <a:pt x="100984" y="18459"/>
                      <a:pt x="100966" y="18460"/>
                    </a:cubicBezTo>
                    <a:cubicBezTo>
                      <a:pt x="102304" y="17013"/>
                      <a:pt x="104173" y="16215"/>
                      <a:pt x="106101" y="16215"/>
                    </a:cubicBezTo>
                    <a:close/>
                    <a:moveTo>
                      <a:pt x="70811" y="11695"/>
                    </a:moveTo>
                    <a:cubicBezTo>
                      <a:pt x="71307" y="11695"/>
                      <a:pt x="71806" y="11748"/>
                      <a:pt x="72301" y="11856"/>
                    </a:cubicBezTo>
                    <a:cubicBezTo>
                      <a:pt x="71289" y="13119"/>
                      <a:pt x="70742" y="14714"/>
                      <a:pt x="70939" y="16381"/>
                    </a:cubicBezTo>
                    <a:lnTo>
                      <a:pt x="70948" y="16372"/>
                    </a:lnTo>
                    <a:cubicBezTo>
                      <a:pt x="71456" y="16258"/>
                      <a:pt x="71969" y="16202"/>
                      <a:pt x="72477" y="16202"/>
                    </a:cubicBezTo>
                    <a:cubicBezTo>
                      <a:pt x="74410" y="16202"/>
                      <a:pt x="76285" y="17004"/>
                      <a:pt x="77633" y="18451"/>
                    </a:cubicBezTo>
                    <a:cubicBezTo>
                      <a:pt x="77615" y="18450"/>
                      <a:pt x="77597" y="18450"/>
                      <a:pt x="77579" y="18450"/>
                    </a:cubicBezTo>
                    <a:cubicBezTo>
                      <a:pt x="75529" y="18450"/>
                      <a:pt x="73607" y="19459"/>
                      <a:pt x="72355" y="20986"/>
                    </a:cubicBezTo>
                    <a:cubicBezTo>
                      <a:pt x="72747" y="17261"/>
                      <a:pt x="69434" y="13952"/>
                      <a:pt x="65721" y="13952"/>
                    </a:cubicBezTo>
                    <a:cubicBezTo>
                      <a:pt x="65701" y="13952"/>
                      <a:pt x="65682" y="13952"/>
                      <a:pt x="65662" y="13952"/>
                    </a:cubicBezTo>
                    <a:cubicBezTo>
                      <a:pt x="67003" y="12497"/>
                      <a:pt x="68877" y="11695"/>
                      <a:pt x="70811" y="11695"/>
                    </a:cubicBezTo>
                    <a:close/>
                    <a:moveTo>
                      <a:pt x="35609" y="16412"/>
                    </a:moveTo>
                    <a:cubicBezTo>
                      <a:pt x="36071" y="16412"/>
                      <a:pt x="36535" y="16458"/>
                      <a:pt x="36997" y="16551"/>
                    </a:cubicBezTo>
                    <a:cubicBezTo>
                      <a:pt x="36002" y="17805"/>
                      <a:pt x="35447" y="19400"/>
                      <a:pt x="35644" y="21067"/>
                    </a:cubicBezTo>
                    <a:cubicBezTo>
                      <a:pt x="34392" y="19611"/>
                      <a:pt x="32516" y="18656"/>
                      <a:pt x="30529" y="18656"/>
                    </a:cubicBezTo>
                    <a:cubicBezTo>
                      <a:pt x="30511" y="18656"/>
                      <a:pt x="30492" y="18657"/>
                      <a:pt x="30474" y="18657"/>
                    </a:cubicBezTo>
                    <a:cubicBezTo>
                      <a:pt x="31812" y="17210"/>
                      <a:pt x="33680" y="16412"/>
                      <a:pt x="35609" y="16412"/>
                    </a:cubicBezTo>
                    <a:close/>
                    <a:moveTo>
                      <a:pt x="112819" y="14254"/>
                    </a:moveTo>
                    <a:cubicBezTo>
                      <a:pt x="115994" y="14254"/>
                      <a:pt x="119169" y="16333"/>
                      <a:pt x="119209" y="20494"/>
                    </a:cubicBezTo>
                    <a:lnTo>
                      <a:pt x="119209" y="20494"/>
                    </a:lnTo>
                    <a:cubicBezTo>
                      <a:pt x="118731" y="20389"/>
                      <a:pt x="118248" y="20338"/>
                      <a:pt x="117769" y="20338"/>
                    </a:cubicBezTo>
                    <a:cubicBezTo>
                      <a:pt x="115913" y="20338"/>
                      <a:pt x="114109" y="21105"/>
                      <a:pt x="112821" y="22501"/>
                    </a:cubicBezTo>
                    <a:lnTo>
                      <a:pt x="112821" y="22492"/>
                    </a:lnTo>
                    <a:cubicBezTo>
                      <a:pt x="111539" y="21121"/>
                      <a:pt x="109747" y="20332"/>
                      <a:pt x="107865" y="20332"/>
                    </a:cubicBezTo>
                    <a:cubicBezTo>
                      <a:pt x="107382" y="20332"/>
                      <a:pt x="106898" y="20386"/>
                      <a:pt x="106423" y="20494"/>
                    </a:cubicBezTo>
                    <a:lnTo>
                      <a:pt x="106423" y="20494"/>
                    </a:lnTo>
                    <a:cubicBezTo>
                      <a:pt x="106463" y="16335"/>
                      <a:pt x="109641" y="14254"/>
                      <a:pt x="112819" y="14254"/>
                    </a:cubicBezTo>
                    <a:close/>
                    <a:moveTo>
                      <a:pt x="136134" y="14257"/>
                    </a:moveTo>
                    <a:cubicBezTo>
                      <a:pt x="139307" y="14257"/>
                      <a:pt x="142483" y="16335"/>
                      <a:pt x="142525" y="20492"/>
                    </a:cubicBezTo>
                    <a:lnTo>
                      <a:pt x="142525" y="20492"/>
                    </a:lnTo>
                    <a:cubicBezTo>
                      <a:pt x="142054" y="20391"/>
                      <a:pt x="141580" y="20342"/>
                      <a:pt x="141109" y="20342"/>
                    </a:cubicBezTo>
                    <a:cubicBezTo>
                      <a:pt x="139250" y="20342"/>
                      <a:pt x="137444" y="21108"/>
                      <a:pt x="136145" y="22501"/>
                    </a:cubicBezTo>
                    <a:cubicBezTo>
                      <a:pt x="134872" y="21121"/>
                      <a:pt x="133071" y="20341"/>
                      <a:pt x="131199" y="20341"/>
                    </a:cubicBezTo>
                    <a:cubicBezTo>
                      <a:pt x="130715" y="20341"/>
                      <a:pt x="130231" y="20395"/>
                      <a:pt x="129756" y="20494"/>
                    </a:cubicBezTo>
                    <a:lnTo>
                      <a:pt x="129756" y="20494"/>
                    </a:lnTo>
                    <a:cubicBezTo>
                      <a:pt x="129787" y="16336"/>
                      <a:pt x="132959" y="14257"/>
                      <a:pt x="136134" y="14257"/>
                    </a:cubicBezTo>
                    <a:close/>
                    <a:moveTo>
                      <a:pt x="89297" y="14362"/>
                    </a:moveTo>
                    <a:cubicBezTo>
                      <a:pt x="91875" y="14362"/>
                      <a:pt x="94452" y="15733"/>
                      <a:pt x="95348" y="18477"/>
                    </a:cubicBezTo>
                    <a:cubicBezTo>
                      <a:pt x="95572" y="19158"/>
                      <a:pt x="95679" y="19875"/>
                      <a:pt x="95688" y="20583"/>
                    </a:cubicBezTo>
                    <a:cubicBezTo>
                      <a:pt x="95213" y="20481"/>
                      <a:pt x="94735" y="20431"/>
                      <a:pt x="94260" y="20431"/>
                    </a:cubicBezTo>
                    <a:cubicBezTo>
                      <a:pt x="92399" y="20431"/>
                      <a:pt x="90599" y="21198"/>
                      <a:pt x="89299" y="22590"/>
                    </a:cubicBezTo>
                    <a:cubicBezTo>
                      <a:pt x="88018" y="21210"/>
                      <a:pt x="86226" y="20431"/>
                      <a:pt x="84344" y="20431"/>
                    </a:cubicBezTo>
                    <a:cubicBezTo>
                      <a:pt x="83860" y="20431"/>
                      <a:pt x="83376" y="20485"/>
                      <a:pt x="82902" y="20583"/>
                    </a:cubicBezTo>
                    <a:cubicBezTo>
                      <a:pt x="82902" y="19875"/>
                      <a:pt x="83018" y="19158"/>
                      <a:pt x="83233" y="18486"/>
                    </a:cubicBezTo>
                    <a:cubicBezTo>
                      <a:pt x="84130" y="15738"/>
                      <a:pt x="86714" y="14362"/>
                      <a:pt x="89297" y="14362"/>
                    </a:cubicBezTo>
                    <a:close/>
                    <a:moveTo>
                      <a:pt x="42353" y="14449"/>
                    </a:moveTo>
                    <a:cubicBezTo>
                      <a:pt x="45529" y="14449"/>
                      <a:pt x="48704" y="16525"/>
                      <a:pt x="48744" y="20682"/>
                    </a:cubicBezTo>
                    <a:cubicBezTo>
                      <a:pt x="48269" y="20580"/>
                      <a:pt x="47791" y="20530"/>
                      <a:pt x="47316" y="20530"/>
                    </a:cubicBezTo>
                    <a:cubicBezTo>
                      <a:pt x="45456" y="20530"/>
                      <a:pt x="43649" y="21293"/>
                      <a:pt x="42351" y="22684"/>
                    </a:cubicBezTo>
                    <a:lnTo>
                      <a:pt x="42351" y="22684"/>
                    </a:lnTo>
                    <a:cubicBezTo>
                      <a:pt x="41070" y="21307"/>
                      <a:pt x="39280" y="20529"/>
                      <a:pt x="37400" y="20529"/>
                    </a:cubicBezTo>
                    <a:cubicBezTo>
                      <a:pt x="36916" y="20529"/>
                      <a:pt x="36432" y="20583"/>
                      <a:pt x="35958" y="20682"/>
                    </a:cubicBezTo>
                    <a:cubicBezTo>
                      <a:pt x="35998" y="16527"/>
                      <a:pt x="39176" y="14449"/>
                      <a:pt x="42353" y="14449"/>
                    </a:cubicBezTo>
                    <a:close/>
                    <a:moveTo>
                      <a:pt x="65651" y="14458"/>
                    </a:moveTo>
                    <a:cubicBezTo>
                      <a:pt x="68826" y="14458"/>
                      <a:pt x="72001" y="16534"/>
                      <a:pt x="72041" y="20691"/>
                    </a:cubicBezTo>
                    <a:cubicBezTo>
                      <a:pt x="71568" y="20589"/>
                      <a:pt x="71091" y="20539"/>
                      <a:pt x="70617" y="20539"/>
                    </a:cubicBezTo>
                    <a:cubicBezTo>
                      <a:pt x="68758" y="20539"/>
                      <a:pt x="66952" y="21305"/>
                      <a:pt x="65653" y="22698"/>
                    </a:cubicBezTo>
                    <a:cubicBezTo>
                      <a:pt x="64371" y="21318"/>
                      <a:pt x="62579" y="20538"/>
                      <a:pt x="60697" y="20538"/>
                    </a:cubicBezTo>
                    <a:cubicBezTo>
                      <a:pt x="60214" y="20538"/>
                      <a:pt x="59730" y="20592"/>
                      <a:pt x="59255" y="20691"/>
                    </a:cubicBezTo>
                    <a:cubicBezTo>
                      <a:pt x="59295" y="16536"/>
                      <a:pt x="62473" y="14458"/>
                      <a:pt x="65651" y="14458"/>
                    </a:cubicBezTo>
                    <a:close/>
                    <a:moveTo>
                      <a:pt x="18803" y="14564"/>
                    </a:moveTo>
                    <a:cubicBezTo>
                      <a:pt x="21386" y="14564"/>
                      <a:pt x="23968" y="15937"/>
                      <a:pt x="24864" y="18684"/>
                    </a:cubicBezTo>
                    <a:cubicBezTo>
                      <a:pt x="25079" y="19365"/>
                      <a:pt x="25196" y="20072"/>
                      <a:pt x="25196" y="20789"/>
                    </a:cubicBezTo>
                    <a:cubicBezTo>
                      <a:pt x="24718" y="20684"/>
                      <a:pt x="24235" y="20633"/>
                      <a:pt x="23756" y="20633"/>
                    </a:cubicBezTo>
                    <a:cubicBezTo>
                      <a:pt x="21903" y="20633"/>
                      <a:pt x="20103" y="21401"/>
                      <a:pt x="18807" y="22796"/>
                    </a:cubicBezTo>
                    <a:cubicBezTo>
                      <a:pt x="17542" y="21424"/>
                      <a:pt x="15754" y="20637"/>
                      <a:pt x="13893" y="20637"/>
                    </a:cubicBezTo>
                    <a:cubicBezTo>
                      <a:pt x="13882" y="20637"/>
                      <a:pt x="13871" y="20637"/>
                      <a:pt x="13861" y="20637"/>
                    </a:cubicBezTo>
                    <a:cubicBezTo>
                      <a:pt x="13368" y="20637"/>
                      <a:pt x="12884" y="20682"/>
                      <a:pt x="12409" y="20789"/>
                    </a:cubicBezTo>
                    <a:cubicBezTo>
                      <a:pt x="12418" y="20072"/>
                      <a:pt x="12526" y="19365"/>
                      <a:pt x="12741" y="18684"/>
                    </a:cubicBezTo>
                    <a:cubicBezTo>
                      <a:pt x="13637" y="15937"/>
                      <a:pt x="16220" y="14564"/>
                      <a:pt x="18803" y="14564"/>
                    </a:cubicBezTo>
                    <a:close/>
                    <a:moveTo>
                      <a:pt x="117964" y="20716"/>
                    </a:moveTo>
                    <a:cubicBezTo>
                      <a:pt x="118390" y="20716"/>
                      <a:pt x="118819" y="20755"/>
                      <a:pt x="119245" y="20834"/>
                    </a:cubicBezTo>
                    <a:cubicBezTo>
                      <a:pt x="118726" y="21443"/>
                      <a:pt x="118322" y="22151"/>
                      <a:pt x="118063" y="22913"/>
                    </a:cubicBezTo>
                    <a:cubicBezTo>
                      <a:pt x="117821" y="23612"/>
                      <a:pt x="117722" y="24356"/>
                      <a:pt x="117758" y="25099"/>
                    </a:cubicBezTo>
                    <a:cubicBezTo>
                      <a:pt x="116516" y="23796"/>
                      <a:pt x="114757" y="22957"/>
                      <a:pt x="112897" y="22957"/>
                    </a:cubicBezTo>
                    <a:cubicBezTo>
                      <a:pt x="112878" y="22957"/>
                      <a:pt x="112858" y="22958"/>
                      <a:pt x="112839" y="22958"/>
                    </a:cubicBezTo>
                    <a:cubicBezTo>
                      <a:pt x="114174" y="21512"/>
                      <a:pt x="116038" y="20716"/>
                      <a:pt x="117964" y="20716"/>
                    </a:cubicBezTo>
                    <a:close/>
                    <a:moveTo>
                      <a:pt x="130993" y="20716"/>
                    </a:moveTo>
                    <a:cubicBezTo>
                      <a:pt x="132921" y="20716"/>
                      <a:pt x="134791" y="21512"/>
                      <a:pt x="136127" y="22958"/>
                    </a:cubicBezTo>
                    <a:cubicBezTo>
                      <a:pt x="136107" y="22958"/>
                      <a:pt x="136088" y="22957"/>
                      <a:pt x="136068" y="22957"/>
                    </a:cubicBezTo>
                    <a:cubicBezTo>
                      <a:pt x="134208" y="22957"/>
                      <a:pt x="132440" y="23796"/>
                      <a:pt x="131199" y="25099"/>
                    </a:cubicBezTo>
                    <a:cubicBezTo>
                      <a:pt x="131234" y="24356"/>
                      <a:pt x="131136" y="23612"/>
                      <a:pt x="130894" y="22913"/>
                    </a:cubicBezTo>
                    <a:cubicBezTo>
                      <a:pt x="130634" y="22151"/>
                      <a:pt x="130231" y="21452"/>
                      <a:pt x="129711" y="20834"/>
                    </a:cubicBezTo>
                    <a:cubicBezTo>
                      <a:pt x="130138" y="20755"/>
                      <a:pt x="130567" y="20716"/>
                      <a:pt x="130993" y="20716"/>
                    </a:cubicBezTo>
                    <a:close/>
                    <a:moveTo>
                      <a:pt x="84143" y="20805"/>
                    </a:moveTo>
                    <a:cubicBezTo>
                      <a:pt x="86076" y="20805"/>
                      <a:pt x="87948" y="21602"/>
                      <a:pt x="89290" y="23047"/>
                    </a:cubicBezTo>
                    <a:cubicBezTo>
                      <a:pt x="90627" y="21607"/>
                      <a:pt x="92501" y="20806"/>
                      <a:pt x="94436" y="20806"/>
                    </a:cubicBezTo>
                    <a:cubicBezTo>
                      <a:pt x="94861" y="20806"/>
                      <a:pt x="95289" y="20845"/>
                      <a:pt x="95715" y="20924"/>
                    </a:cubicBezTo>
                    <a:cubicBezTo>
                      <a:pt x="94720" y="22106"/>
                      <a:pt x="94138" y="23603"/>
                      <a:pt x="94219" y="25198"/>
                    </a:cubicBezTo>
                    <a:cubicBezTo>
                      <a:pt x="92977" y="23894"/>
                      <a:pt x="91209" y="23056"/>
                      <a:pt x="89341" y="23056"/>
                    </a:cubicBezTo>
                    <a:cubicBezTo>
                      <a:pt x="89321" y="23056"/>
                      <a:pt x="89301" y="23056"/>
                      <a:pt x="89281" y="23056"/>
                    </a:cubicBezTo>
                    <a:cubicBezTo>
                      <a:pt x="89262" y="23056"/>
                      <a:pt x="89242" y="23056"/>
                      <a:pt x="89222" y="23056"/>
                    </a:cubicBezTo>
                    <a:cubicBezTo>
                      <a:pt x="87362" y="23056"/>
                      <a:pt x="85595" y="23894"/>
                      <a:pt x="84353" y="25198"/>
                    </a:cubicBezTo>
                    <a:cubicBezTo>
                      <a:pt x="84434" y="23612"/>
                      <a:pt x="83851" y="22106"/>
                      <a:pt x="82866" y="20924"/>
                    </a:cubicBezTo>
                    <a:lnTo>
                      <a:pt x="82857" y="20924"/>
                    </a:lnTo>
                    <a:cubicBezTo>
                      <a:pt x="83285" y="20844"/>
                      <a:pt x="83716" y="20805"/>
                      <a:pt x="84143" y="20805"/>
                    </a:cubicBezTo>
                    <a:close/>
                    <a:moveTo>
                      <a:pt x="60510" y="20908"/>
                    </a:moveTo>
                    <a:cubicBezTo>
                      <a:pt x="62444" y="20908"/>
                      <a:pt x="64322" y="21705"/>
                      <a:pt x="65662" y="23155"/>
                    </a:cubicBezTo>
                    <a:cubicBezTo>
                      <a:pt x="65642" y="23155"/>
                      <a:pt x="65622" y="23155"/>
                      <a:pt x="65602" y="23155"/>
                    </a:cubicBezTo>
                    <a:cubicBezTo>
                      <a:pt x="63720" y="23155"/>
                      <a:pt x="61965" y="23989"/>
                      <a:pt x="60724" y="25287"/>
                    </a:cubicBezTo>
                    <a:lnTo>
                      <a:pt x="60724" y="25287"/>
                    </a:lnTo>
                    <a:cubicBezTo>
                      <a:pt x="60769" y="24543"/>
                      <a:pt x="60662" y="23809"/>
                      <a:pt x="60429" y="23110"/>
                    </a:cubicBezTo>
                    <a:cubicBezTo>
                      <a:pt x="60160" y="22348"/>
                      <a:pt x="59766" y="21641"/>
                      <a:pt x="59246" y="21022"/>
                    </a:cubicBezTo>
                    <a:cubicBezTo>
                      <a:pt x="59667" y="20945"/>
                      <a:pt x="60090" y="20908"/>
                      <a:pt x="60510" y="20908"/>
                    </a:cubicBezTo>
                    <a:close/>
                    <a:moveTo>
                      <a:pt x="47505" y="20905"/>
                    </a:moveTo>
                    <a:cubicBezTo>
                      <a:pt x="47929" y="20905"/>
                      <a:pt x="48356" y="20943"/>
                      <a:pt x="48780" y="21022"/>
                    </a:cubicBezTo>
                    <a:cubicBezTo>
                      <a:pt x="48251" y="21641"/>
                      <a:pt x="47848" y="22348"/>
                      <a:pt x="47579" y="23119"/>
                    </a:cubicBezTo>
                    <a:lnTo>
                      <a:pt x="47597" y="23110"/>
                    </a:lnTo>
                    <a:lnTo>
                      <a:pt x="47597" y="23110"/>
                    </a:lnTo>
                    <a:cubicBezTo>
                      <a:pt x="47355" y="23809"/>
                      <a:pt x="47257" y="24544"/>
                      <a:pt x="47293" y="25287"/>
                    </a:cubicBezTo>
                    <a:cubicBezTo>
                      <a:pt x="46045" y="23977"/>
                      <a:pt x="44274" y="23146"/>
                      <a:pt x="42394" y="23146"/>
                    </a:cubicBezTo>
                    <a:cubicBezTo>
                      <a:pt x="42384" y="23146"/>
                      <a:pt x="42374" y="23146"/>
                      <a:pt x="42364" y="23146"/>
                    </a:cubicBezTo>
                    <a:cubicBezTo>
                      <a:pt x="43709" y="21706"/>
                      <a:pt x="45577" y="20905"/>
                      <a:pt x="47505" y="20905"/>
                    </a:cubicBezTo>
                    <a:close/>
                    <a:moveTo>
                      <a:pt x="107673" y="20708"/>
                    </a:moveTo>
                    <a:cubicBezTo>
                      <a:pt x="109600" y="20708"/>
                      <a:pt x="111466" y="21504"/>
                      <a:pt x="112812" y="22949"/>
                    </a:cubicBezTo>
                    <a:cubicBezTo>
                      <a:pt x="112802" y="22949"/>
                      <a:pt x="112793" y="22949"/>
                      <a:pt x="112783" y="22949"/>
                    </a:cubicBezTo>
                    <a:cubicBezTo>
                      <a:pt x="110787" y="22949"/>
                      <a:pt x="108908" y="23888"/>
                      <a:pt x="107659" y="25341"/>
                    </a:cubicBezTo>
                    <a:cubicBezTo>
                      <a:pt x="107785" y="23675"/>
                      <a:pt x="107184" y="22098"/>
                      <a:pt x="106136" y="20888"/>
                    </a:cubicBezTo>
                    <a:lnTo>
                      <a:pt x="106136" y="20879"/>
                    </a:lnTo>
                    <a:cubicBezTo>
                      <a:pt x="106647" y="20764"/>
                      <a:pt x="107162" y="20708"/>
                      <a:pt x="107673" y="20708"/>
                    </a:cubicBezTo>
                    <a:close/>
                    <a:moveTo>
                      <a:pt x="13652" y="21003"/>
                    </a:moveTo>
                    <a:cubicBezTo>
                      <a:pt x="15588" y="21003"/>
                      <a:pt x="17463" y="21806"/>
                      <a:pt x="18807" y="23253"/>
                    </a:cubicBezTo>
                    <a:cubicBezTo>
                      <a:pt x="18787" y="23253"/>
                      <a:pt x="18768" y="23253"/>
                      <a:pt x="18748" y="23253"/>
                    </a:cubicBezTo>
                    <a:cubicBezTo>
                      <a:pt x="16879" y="23253"/>
                      <a:pt x="15111" y="24092"/>
                      <a:pt x="13870" y="25395"/>
                    </a:cubicBezTo>
                    <a:cubicBezTo>
                      <a:pt x="13951" y="23809"/>
                      <a:pt x="13368" y="22313"/>
                      <a:pt x="12382" y="21130"/>
                    </a:cubicBezTo>
                    <a:lnTo>
                      <a:pt x="12374" y="21121"/>
                    </a:lnTo>
                    <a:cubicBezTo>
                      <a:pt x="12799" y="21042"/>
                      <a:pt x="13227" y="21003"/>
                      <a:pt x="13652" y="21003"/>
                    </a:cubicBezTo>
                    <a:close/>
                    <a:moveTo>
                      <a:pt x="23953" y="21003"/>
                    </a:moveTo>
                    <a:cubicBezTo>
                      <a:pt x="24378" y="21003"/>
                      <a:pt x="24806" y="21042"/>
                      <a:pt x="25232" y="21121"/>
                    </a:cubicBezTo>
                    <a:cubicBezTo>
                      <a:pt x="24237" y="22304"/>
                      <a:pt x="23655" y="23800"/>
                      <a:pt x="23744" y="25395"/>
                    </a:cubicBezTo>
                    <a:cubicBezTo>
                      <a:pt x="22494" y="24092"/>
                      <a:pt x="20726" y="23253"/>
                      <a:pt x="18866" y="23253"/>
                    </a:cubicBezTo>
                    <a:cubicBezTo>
                      <a:pt x="18846" y="23253"/>
                      <a:pt x="18827" y="23253"/>
                      <a:pt x="18807" y="23253"/>
                    </a:cubicBezTo>
                    <a:cubicBezTo>
                      <a:pt x="20144" y="21806"/>
                      <a:pt x="22018" y="21003"/>
                      <a:pt x="23953" y="21003"/>
                    </a:cubicBezTo>
                    <a:close/>
                    <a:moveTo>
                      <a:pt x="37173" y="20910"/>
                    </a:moveTo>
                    <a:cubicBezTo>
                      <a:pt x="39106" y="20910"/>
                      <a:pt x="40979" y="21706"/>
                      <a:pt x="42328" y="23155"/>
                    </a:cubicBezTo>
                    <a:cubicBezTo>
                      <a:pt x="42310" y="23155"/>
                      <a:pt x="42291" y="23155"/>
                      <a:pt x="42273" y="23155"/>
                    </a:cubicBezTo>
                    <a:cubicBezTo>
                      <a:pt x="40286" y="23155"/>
                      <a:pt x="38419" y="24100"/>
                      <a:pt x="37176" y="25538"/>
                    </a:cubicBezTo>
                    <a:cubicBezTo>
                      <a:pt x="37302" y="23881"/>
                      <a:pt x="36701" y="22304"/>
                      <a:pt x="35653" y="21076"/>
                    </a:cubicBezTo>
                    <a:cubicBezTo>
                      <a:pt x="36158" y="20965"/>
                      <a:pt x="36668" y="20910"/>
                      <a:pt x="37173" y="20910"/>
                    </a:cubicBezTo>
                    <a:close/>
                    <a:moveTo>
                      <a:pt x="124477" y="18862"/>
                    </a:moveTo>
                    <a:cubicBezTo>
                      <a:pt x="127059" y="18862"/>
                      <a:pt x="129640" y="20235"/>
                      <a:pt x="130536" y="22985"/>
                    </a:cubicBezTo>
                    <a:cubicBezTo>
                      <a:pt x="130751" y="23666"/>
                      <a:pt x="130867" y="24373"/>
                      <a:pt x="130867" y="25090"/>
                    </a:cubicBezTo>
                    <a:cubicBezTo>
                      <a:pt x="130388" y="24985"/>
                      <a:pt x="129906" y="24934"/>
                      <a:pt x="129426" y="24934"/>
                    </a:cubicBezTo>
                    <a:cubicBezTo>
                      <a:pt x="127574" y="24934"/>
                      <a:pt x="125776" y="25700"/>
                      <a:pt x="124487" y="27089"/>
                    </a:cubicBezTo>
                    <a:cubicBezTo>
                      <a:pt x="123206" y="25709"/>
                      <a:pt x="121414" y="24929"/>
                      <a:pt x="119532" y="24929"/>
                    </a:cubicBezTo>
                    <a:cubicBezTo>
                      <a:pt x="119048" y="24929"/>
                      <a:pt x="118564" y="24983"/>
                      <a:pt x="118089" y="25090"/>
                    </a:cubicBezTo>
                    <a:cubicBezTo>
                      <a:pt x="118089" y="24373"/>
                      <a:pt x="118197" y="23666"/>
                      <a:pt x="118412" y="22985"/>
                    </a:cubicBezTo>
                    <a:cubicBezTo>
                      <a:pt x="119308" y="20237"/>
                      <a:pt x="121893" y="18862"/>
                      <a:pt x="124477" y="18862"/>
                    </a:cubicBezTo>
                    <a:close/>
                    <a:moveTo>
                      <a:pt x="77632" y="18956"/>
                    </a:moveTo>
                    <a:cubicBezTo>
                      <a:pt x="80806" y="18956"/>
                      <a:pt x="83981" y="21032"/>
                      <a:pt x="84022" y="25189"/>
                    </a:cubicBezTo>
                    <a:cubicBezTo>
                      <a:pt x="83548" y="25087"/>
                      <a:pt x="83071" y="25037"/>
                      <a:pt x="82597" y="25037"/>
                    </a:cubicBezTo>
                    <a:cubicBezTo>
                      <a:pt x="80739" y="25037"/>
                      <a:pt x="78934" y="25804"/>
                      <a:pt x="77642" y="27196"/>
                    </a:cubicBezTo>
                    <a:cubicBezTo>
                      <a:pt x="76360" y="25816"/>
                      <a:pt x="74568" y="25037"/>
                      <a:pt x="72687" y="25037"/>
                    </a:cubicBezTo>
                    <a:cubicBezTo>
                      <a:pt x="72203" y="25037"/>
                      <a:pt x="71719" y="25090"/>
                      <a:pt x="71244" y="25189"/>
                    </a:cubicBezTo>
                    <a:cubicBezTo>
                      <a:pt x="71280" y="21035"/>
                      <a:pt x="74456" y="18956"/>
                      <a:pt x="77632" y="18956"/>
                    </a:cubicBezTo>
                    <a:close/>
                    <a:moveTo>
                      <a:pt x="100947" y="18956"/>
                    </a:moveTo>
                    <a:cubicBezTo>
                      <a:pt x="104121" y="18956"/>
                      <a:pt x="107295" y="21032"/>
                      <a:pt x="107337" y="25187"/>
                    </a:cubicBezTo>
                    <a:lnTo>
                      <a:pt x="107337" y="25187"/>
                    </a:lnTo>
                    <a:cubicBezTo>
                      <a:pt x="106865" y="25086"/>
                      <a:pt x="106389" y="25037"/>
                      <a:pt x="105917" y="25037"/>
                    </a:cubicBezTo>
                    <a:cubicBezTo>
                      <a:pt x="104054" y="25037"/>
                      <a:pt x="102249" y="25804"/>
                      <a:pt x="100957" y="27196"/>
                    </a:cubicBezTo>
                    <a:cubicBezTo>
                      <a:pt x="99676" y="25816"/>
                      <a:pt x="97883" y="25037"/>
                      <a:pt x="96002" y="25037"/>
                    </a:cubicBezTo>
                    <a:cubicBezTo>
                      <a:pt x="95518" y="25037"/>
                      <a:pt x="95034" y="25090"/>
                      <a:pt x="94559" y="25189"/>
                    </a:cubicBezTo>
                    <a:cubicBezTo>
                      <a:pt x="94595" y="21035"/>
                      <a:pt x="97771" y="18956"/>
                      <a:pt x="100947" y="18956"/>
                    </a:cubicBezTo>
                    <a:close/>
                    <a:moveTo>
                      <a:pt x="53993" y="19061"/>
                    </a:moveTo>
                    <a:cubicBezTo>
                      <a:pt x="56574" y="19061"/>
                      <a:pt x="59156" y="20434"/>
                      <a:pt x="60052" y="23182"/>
                    </a:cubicBezTo>
                    <a:lnTo>
                      <a:pt x="60070" y="23173"/>
                    </a:lnTo>
                    <a:cubicBezTo>
                      <a:pt x="60285" y="23854"/>
                      <a:pt x="60393" y="24562"/>
                      <a:pt x="60402" y="25278"/>
                    </a:cubicBezTo>
                    <a:cubicBezTo>
                      <a:pt x="59927" y="25177"/>
                      <a:pt x="59448" y="25127"/>
                      <a:pt x="58973" y="25127"/>
                    </a:cubicBezTo>
                    <a:cubicBezTo>
                      <a:pt x="57110" y="25127"/>
                      <a:pt x="55305" y="25893"/>
                      <a:pt x="54013" y="27286"/>
                    </a:cubicBezTo>
                    <a:cubicBezTo>
                      <a:pt x="52732" y="25906"/>
                      <a:pt x="50939" y="25126"/>
                      <a:pt x="49058" y="25126"/>
                    </a:cubicBezTo>
                    <a:cubicBezTo>
                      <a:pt x="48574" y="25126"/>
                      <a:pt x="48090" y="25171"/>
                      <a:pt x="47615" y="25278"/>
                    </a:cubicBezTo>
                    <a:cubicBezTo>
                      <a:pt x="47615" y="24562"/>
                      <a:pt x="47732" y="23854"/>
                      <a:pt x="47947" y="23173"/>
                    </a:cubicBezTo>
                    <a:cubicBezTo>
                      <a:pt x="48838" y="20432"/>
                      <a:pt x="51415" y="19061"/>
                      <a:pt x="53993" y="19061"/>
                    </a:cubicBezTo>
                    <a:close/>
                    <a:moveTo>
                      <a:pt x="7148" y="19155"/>
                    </a:moveTo>
                    <a:cubicBezTo>
                      <a:pt x="10323" y="19155"/>
                      <a:pt x="13498" y="21234"/>
                      <a:pt x="13538" y="25395"/>
                    </a:cubicBezTo>
                    <a:cubicBezTo>
                      <a:pt x="13060" y="25290"/>
                      <a:pt x="12577" y="25239"/>
                      <a:pt x="12098" y="25239"/>
                    </a:cubicBezTo>
                    <a:cubicBezTo>
                      <a:pt x="10244" y="25239"/>
                      <a:pt x="8445" y="26005"/>
                      <a:pt x="7150" y="27393"/>
                    </a:cubicBezTo>
                    <a:cubicBezTo>
                      <a:pt x="5868" y="26013"/>
                      <a:pt x="4076" y="25234"/>
                      <a:pt x="2194" y="25234"/>
                    </a:cubicBezTo>
                    <a:cubicBezTo>
                      <a:pt x="1711" y="25234"/>
                      <a:pt x="1227" y="25287"/>
                      <a:pt x="752" y="25395"/>
                    </a:cubicBezTo>
                    <a:cubicBezTo>
                      <a:pt x="792" y="21236"/>
                      <a:pt x="3970" y="19155"/>
                      <a:pt x="7148" y="19155"/>
                    </a:cubicBezTo>
                    <a:close/>
                    <a:moveTo>
                      <a:pt x="30463" y="19158"/>
                    </a:moveTo>
                    <a:cubicBezTo>
                      <a:pt x="33636" y="19158"/>
                      <a:pt x="36811" y="21236"/>
                      <a:pt x="36854" y="25391"/>
                    </a:cubicBezTo>
                    <a:lnTo>
                      <a:pt x="36854" y="25391"/>
                    </a:lnTo>
                    <a:cubicBezTo>
                      <a:pt x="36379" y="25289"/>
                      <a:pt x="35901" y="25239"/>
                      <a:pt x="35426" y="25239"/>
                    </a:cubicBezTo>
                    <a:cubicBezTo>
                      <a:pt x="33569" y="25239"/>
                      <a:pt x="31771" y="26005"/>
                      <a:pt x="30483" y="27393"/>
                    </a:cubicBezTo>
                    <a:cubicBezTo>
                      <a:pt x="29201" y="26022"/>
                      <a:pt x="27409" y="25234"/>
                      <a:pt x="25528" y="25234"/>
                    </a:cubicBezTo>
                    <a:cubicBezTo>
                      <a:pt x="25044" y="25234"/>
                      <a:pt x="24560" y="25287"/>
                      <a:pt x="24085" y="25395"/>
                    </a:cubicBezTo>
                    <a:cubicBezTo>
                      <a:pt x="24116" y="21237"/>
                      <a:pt x="27288" y="19158"/>
                      <a:pt x="30463" y="19158"/>
                    </a:cubicBezTo>
                    <a:close/>
                    <a:moveTo>
                      <a:pt x="129616" y="25309"/>
                    </a:moveTo>
                    <a:cubicBezTo>
                      <a:pt x="130046" y="25309"/>
                      <a:pt x="130480" y="25349"/>
                      <a:pt x="130912" y="25431"/>
                    </a:cubicBezTo>
                    <a:cubicBezTo>
                      <a:pt x="129908" y="26605"/>
                      <a:pt x="129326" y="28110"/>
                      <a:pt x="129415" y="29696"/>
                    </a:cubicBezTo>
                    <a:lnTo>
                      <a:pt x="129415" y="29705"/>
                    </a:lnTo>
                    <a:cubicBezTo>
                      <a:pt x="128174" y="28393"/>
                      <a:pt x="126407" y="27563"/>
                      <a:pt x="124538" y="27563"/>
                    </a:cubicBezTo>
                    <a:cubicBezTo>
                      <a:pt x="124518" y="27563"/>
                      <a:pt x="124498" y="27563"/>
                      <a:pt x="124478" y="27563"/>
                    </a:cubicBezTo>
                    <a:cubicBezTo>
                      <a:pt x="124459" y="27563"/>
                      <a:pt x="124439" y="27563"/>
                      <a:pt x="124419" y="27563"/>
                    </a:cubicBezTo>
                    <a:cubicBezTo>
                      <a:pt x="122559" y="27563"/>
                      <a:pt x="120791" y="28402"/>
                      <a:pt x="119550" y="29705"/>
                    </a:cubicBezTo>
                    <a:cubicBezTo>
                      <a:pt x="119631" y="28110"/>
                      <a:pt x="119048" y="26605"/>
                      <a:pt x="118054" y="25431"/>
                    </a:cubicBezTo>
                    <a:cubicBezTo>
                      <a:pt x="118485" y="25349"/>
                      <a:pt x="118919" y="25309"/>
                      <a:pt x="119350" y="25309"/>
                    </a:cubicBezTo>
                    <a:cubicBezTo>
                      <a:pt x="121279" y="25309"/>
                      <a:pt x="123147" y="26111"/>
                      <a:pt x="124487" y="27554"/>
                    </a:cubicBezTo>
                    <a:cubicBezTo>
                      <a:pt x="125820" y="26111"/>
                      <a:pt x="127687" y="25309"/>
                      <a:pt x="129616" y="25309"/>
                    </a:cubicBezTo>
                    <a:close/>
                    <a:moveTo>
                      <a:pt x="48849" y="25510"/>
                    </a:moveTo>
                    <a:cubicBezTo>
                      <a:pt x="50784" y="25510"/>
                      <a:pt x="52659" y="26313"/>
                      <a:pt x="54004" y="27760"/>
                    </a:cubicBezTo>
                    <a:lnTo>
                      <a:pt x="54004" y="27760"/>
                    </a:lnTo>
                    <a:cubicBezTo>
                      <a:pt x="54001" y="27760"/>
                      <a:pt x="53998" y="27761"/>
                      <a:pt x="53995" y="27761"/>
                    </a:cubicBezTo>
                    <a:cubicBezTo>
                      <a:pt x="53975" y="27760"/>
                      <a:pt x="53956" y="27760"/>
                      <a:pt x="53936" y="27760"/>
                    </a:cubicBezTo>
                    <a:cubicBezTo>
                      <a:pt x="52067" y="27760"/>
                      <a:pt x="50308" y="28599"/>
                      <a:pt x="49058" y="29902"/>
                    </a:cubicBezTo>
                    <a:cubicBezTo>
                      <a:pt x="49138" y="28307"/>
                      <a:pt x="48565" y="26811"/>
                      <a:pt x="47561" y="25628"/>
                    </a:cubicBezTo>
                    <a:lnTo>
                      <a:pt x="47570" y="25628"/>
                    </a:lnTo>
                    <a:cubicBezTo>
                      <a:pt x="47996" y="25549"/>
                      <a:pt x="48424" y="25510"/>
                      <a:pt x="48849" y="25510"/>
                    </a:cubicBezTo>
                    <a:close/>
                    <a:moveTo>
                      <a:pt x="59145" y="25510"/>
                    </a:moveTo>
                    <a:cubicBezTo>
                      <a:pt x="59569" y="25510"/>
                      <a:pt x="59996" y="25549"/>
                      <a:pt x="60420" y="25628"/>
                    </a:cubicBezTo>
                    <a:cubicBezTo>
                      <a:pt x="59434" y="26811"/>
                      <a:pt x="58852" y="28307"/>
                      <a:pt x="58932" y="29902"/>
                    </a:cubicBezTo>
                    <a:cubicBezTo>
                      <a:pt x="57691" y="28599"/>
                      <a:pt x="55923" y="27760"/>
                      <a:pt x="54054" y="27760"/>
                    </a:cubicBezTo>
                    <a:cubicBezTo>
                      <a:pt x="54037" y="27760"/>
                      <a:pt x="54021" y="27760"/>
                      <a:pt x="54004" y="27760"/>
                    </a:cubicBezTo>
                    <a:lnTo>
                      <a:pt x="54004" y="27760"/>
                    </a:lnTo>
                    <a:cubicBezTo>
                      <a:pt x="55341" y="26313"/>
                      <a:pt x="57215" y="25510"/>
                      <a:pt x="59145" y="25510"/>
                    </a:cubicBezTo>
                    <a:close/>
                    <a:moveTo>
                      <a:pt x="25317" y="25617"/>
                    </a:moveTo>
                    <a:cubicBezTo>
                      <a:pt x="27250" y="25617"/>
                      <a:pt x="29122" y="26414"/>
                      <a:pt x="30465" y="27859"/>
                    </a:cubicBezTo>
                    <a:cubicBezTo>
                      <a:pt x="30445" y="27859"/>
                      <a:pt x="30425" y="27859"/>
                      <a:pt x="30406" y="27859"/>
                    </a:cubicBezTo>
                    <a:cubicBezTo>
                      <a:pt x="28537" y="27859"/>
                      <a:pt x="26769" y="28697"/>
                      <a:pt x="25528" y="30001"/>
                    </a:cubicBezTo>
                    <a:cubicBezTo>
                      <a:pt x="25608" y="28415"/>
                      <a:pt x="25026" y="26909"/>
                      <a:pt x="24031" y="25735"/>
                    </a:cubicBezTo>
                    <a:cubicBezTo>
                      <a:pt x="24460" y="25656"/>
                      <a:pt x="24890" y="25617"/>
                      <a:pt x="25317" y="25617"/>
                    </a:cubicBezTo>
                    <a:close/>
                    <a:moveTo>
                      <a:pt x="106136" y="30079"/>
                    </a:moveTo>
                    <a:cubicBezTo>
                      <a:pt x="106135" y="30079"/>
                      <a:pt x="106135" y="30080"/>
                      <a:pt x="106134" y="30080"/>
                    </a:cubicBezTo>
                    <a:lnTo>
                      <a:pt x="106134" y="30080"/>
                    </a:lnTo>
                    <a:lnTo>
                      <a:pt x="106136" y="30081"/>
                    </a:lnTo>
                    <a:cubicBezTo>
                      <a:pt x="106136" y="30081"/>
                      <a:pt x="106136" y="30080"/>
                      <a:pt x="106136" y="30079"/>
                    </a:cubicBezTo>
                    <a:close/>
                    <a:moveTo>
                      <a:pt x="70806" y="20919"/>
                    </a:moveTo>
                    <a:cubicBezTo>
                      <a:pt x="71297" y="20919"/>
                      <a:pt x="71792" y="20971"/>
                      <a:pt x="72283" y="21076"/>
                    </a:cubicBezTo>
                    <a:cubicBezTo>
                      <a:pt x="71289" y="22322"/>
                      <a:pt x="70742" y="23908"/>
                      <a:pt x="70939" y="25574"/>
                    </a:cubicBezTo>
                    <a:cubicBezTo>
                      <a:pt x="71446" y="25463"/>
                      <a:pt x="71957" y="25408"/>
                      <a:pt x="72464" y="25408"/>
                    </a:cubicBezTo>
                    <a:cubicBezTo>
                      <a:pt x="74404" y="25408"/>
                      <a:pt x="76283" y="26206"/>
                      <a:pt x="77633" y="27662"/>
                    </a:cubicBezTo>
                    <a:cubicBezTo>
                      <a:pt x="78968" y="26216"/>
                      <a:pt x="80838" y="25420"/>
                      <a:pt x="82771" y="25420"/>
                    </a:cubicBezTo>
                    <a:cubicBezTo>
                      <a:pt x="83199" y="25420"/>
                      <a:pt x="83629" y="25459"/>
                      <a:pt x="84057" y="25538"/>
                    </a:cubicBezTo>
                    <a:cubicBezTo>
                      <a:pt x="83063" y="26721"/>
                      <a:pt x="82480" y="28218"/>
                      <a:pt x="82570" y="29813"/>
                    </a:cubicBezTo>
                    <a:cubicBezTo>
                      <a:pt x="81320" y="28509"/>
                      <a:pt x="79561" y="27671"/>
                      <a:pt x="77692" y="27671"/>
                    </a:cubicBezTo>
                    <a:cubicBezTo>
                      <a:pt x="77672" y="27671"/>
                      <a:pt x="77653" y="27671"/>
                      <a:pt x="77633" y="27671"/>
                    </a:cubicBezTo>
                    <a:cubicBezTo>
                      <a:pt x="77615" y="27671"/>
                      <a:pt x="77597" y="27671"/>
                      <a:pt x="77578" y="27671"/>
                    </a:cubicBezTo>
                    <a:cubicBezTo>
                      <a:pt x="75520" y="27671"/>
                      <a:pt x="73598" y="28679"/>
                      <a:pt x="72346" y="30207"/>
                    </a:cubicBezTo>
                    <a:cubicBezTo>
                      <a:pt x="72748" y="26485"/>
                      <a:pt x="69425" y="23164"/>
                      <a:pt x="65706" y="23164"/>
                    </a:cubicBezTo>
                    <a:cubicBezTo>
                      <a:pt x="65691" y="23164"/>
                      <a:pt x="65677" y="23164"/>
                      <a:pt x="65662" y="23164"/>
                    </a:cubicBezTo>
                    <a:cubicBezTo>
                      <a:pt x="67004" y="21714"/>
                      <a:pt x="68876" y="20919"/>
                      <a:pt x="70806" y="20919"/>
                    </a:cubicBezTo>
                    <a:close/>
                    <a:moveTo>
                      <a:pt x="35617" y="25606"/>
                    </a:moveTo>
                    <a:cubicBezTo>
                      <a:pt x="36076" y="25606"/>
                      <a:pt x="36538" y="25652"/>
                      <a:pt x="36997" y="25744"/>
                    </a:cubicBezTo>
                    <a:cubicBezTo>
                      <a:pt x="35993" y="26999"/>
                      <a:pt x="35447" y="28594"/>
                      <a:pt x="35644" y="30269"/>
                    </a:cubicBezTo>
                    <a:cubicBezTo>
                      <a:pt x="34392" y="28813"/>
                      <a:pt x="32516" y="27859"/>
                      <a:pt x="30520" y="27859"/>
                    </a:cubicBezTo>
                    <a:cubicBezTo>
                      <a:pt x="30502" y="27859"/>
                      <a:pt x="30483" y="27859"/>
                      <a:pt x="30465" y="27859"/>
                    </a:cubicBezTo>
                    <a:cubicBezTo>
                      <a:pt x="31804" y="26411"/>
                      <a:pt x="33682" y="25606"/>
                      <a:pt x="35617" y="25606"/>
                    </a:cubicBezTo>
                    <a:close/>
                    <a:moveTo>
                      <a:pt x="112816" y="23451"/>
                    </a:moveTo>
                    <a:cubicBezTo>
                      <a:pt x="115993" y="23451"/>
                      <a:pt x="119169" y="25529"/>
                      <a:pt x="119209" y="29687"/>
                    </a:cubicBezTo>
                    <a:cubicBezTo>
                      <a:pt x="118736" y="29585"/>
                      <a:pt x="118259" y="29535"/>
                      <a:pt x="117784" y="29535"/>
                    </a:cubicBezTo>
                    <a:cubicBezTo>
                      <a:pt x="115923" y="29535"/>
                      <a:pt x="114113" y="30302"/>
                      <a:pt x="112821" y="31694"/>
                    </a:cubicBezTo>
                    <a:cubicBezTo>
                      <a:pt x="111539" y="30314"/>
                      <a:pt x="109747" y="29535"/>
                      <a:pt x="107865" y="29535"/>
                    </a:cubicBezTo>
                    <a:cubicBezTo>
                      <a:pt x="107382" y="29535"/>
                      <a:pt x="106898" y="29588"/>
                      <a:pt x="106423" y="29687"/>
                    </a:cubicBezTo>
                    <a:cubicBezTo>
                      <a:pt x="106463" y="25529"/>
                      <a:pt x="109640" y="23451"/>
                      <a:pt x="112816" y="23451"/>
                    </a:cubicBezTo>
                    <a:close/>
                    <a:moveTo>
                      <a:pt x="136139" y="23455"/>
                    </a:moveTo>
                    <a:cubicBezTo>
                      <a:pt x="139311" y="23455"/>
                      <a:pt x="142484" y="25532"/>
                      <a:pt x="142525" y="29687"/>
                    </a:cubicBezTo>
                    <a:lnTo>
                      <a:pt x="142534" y="29696"/>
                    </a:lnTo>
                    <a:cubicBezTo>
                      <a:pt x="142055" y="29591"/>
                      <a:pt x="141572" y="29540"/>
                      <a:pt x="141093" y="29540"/>
                    </a:cubicBezTo>
                    <a:cubicBezTo>
                      <a:pt x="139240" y="29540"/>
                      <a:pt x="137441" y="30306"/>
                      <a:pt x="136145" y="31694"/>
                    </a:cubicBezTo>
                    <a:cubicBezTo>
                      <a:pt x="134872" y="30323"/>
                      <a:pt x="133071" y="29535"/>
                      <a:pt x="131199" y="29535"/>
                    </a:cubicBezTo>
                    <a:cubicBezTo>
                      <a:pt x="130715" y="29535"/>
                      <a:pt x="130231" y="29588"/>
                      <a:pt x="129756" y="29696"/>
                    </a:cubicBezTo>
                    <a:cubicBezTo>
                      <a:pt x="129787" y="25536"/>
                      <a:pt x="132963" y="23455"/>
                      <a:pt x="136139" y="23455"/>
                    </a:cubicBezTo>
                    <a:close/>
                    <a:moveTo>
                      <a:pt x="89290" y="23558"/>
                    </a:moveTo>
                    <a:cubicBezTo>
                      <a:pt x="92466" y="23558"/>
                      <a:pt x="95642" y="25636"/>
                      <a:pt x="95679" y="29793"/>
                    </a:cubicBezTo>
                    <a:lnTo>
                      <a:pt x="95679" y="29793"/>
                    </a:lnTo>
                    <a:cubicBezTo>
                      <a:pt x="95207" y="29692"/>
                      <a:pt x="94732" y="29643"/>
                      <a:pt x="94260" y="29643"/>
                    </a:cubicBezTo>
                    <a:cubicBezTo>
                      <a:pt x="92399" y="29643"/>
                      <a:pt x="90599" y="30409"/>
                      <a:pt x="89299" y="31802"/>
                    </a:cubicBezTo>
                    <a:cubicBezTo>
                      <a:pt x="88018" y="30422"/>
                      <a:pt x="86226" y="29642"/>
                      <a:pt x="84344" y="29642"/>
                    </a:cubicBezTo>
                    <a:cubicBezTo>
                      <a:pt x="83860" y="29642"/>
                      <a:pt x="83376" y="29696"/>
                      <a:pt x="82902" y="29795"/>
                    </a:cubicBezTo>
                    <a:cubicBezTo>
                      <a:pt x="82937" y="25637"/>
                      <a:pt x="86114" y="23558"/>
                      <a:pt x="89290" y="23558"/>
                    </a:cubicBezTo>
                    <a:close/>
                    <a:moveTo>
                      <a:pt x="65666" y="23648"/>
                    </a:moveTo>
                    <a:cubicBezTo>
                      <a:pt x="68843" y="23648"/>
                      <a:pt x="72019" y="25727"/>
                      <a:pt x="72059" y="29884"/>
                    </a:cubicBezTo>
                    <a:cubicBezTo>
                      <a:pt x="71580" y="29779"/>
                      <a:pt x="71096" y="29728"/>
                      <a:pt x="70615" y="29728"/>
                    </a:cubicBezTo>
                    <a:cubicBezTo>
                      <a:pt x="68761" y="29728"/>
                      <a:pt x="66961" y="30492"/>
                      <a:pt x="65666" y="31886"/>
                    </a:cubicBezTo>
                    <a:lnTo>
                      <a:pt x="65666" y="31886"/>
                    </a:lnTo>
                    <a:cubicBezTo>
                      <a:pt x="64392" y="30517"/>
                      <a:pt x="62615" y="29732"/>
                      <a:pt x="60747" y="29732"/>
                    </a:cubicBezTo>
                    <a:cubicBezTo>
                      <a:pt x="60737" y="29732"/>
                      <a:pt x="60726" y="29732"/>
                      <a:pt x="60715" y="29732"/>
                    </a:cubicBezTo>
                    <a:cubicBezTo>
                      <a:pt x="60231" y="29732"/>
                      <a:pt x="59748" y="29777"/>
                      <a:pt x="59273" y="29884"/>
                    </a:cubicBezTo>
                    <a:cubicBezTo>
                      <a:pt x="59313" y="25727"/>
                      <a:pt x="62490" y="23648"/>
                      <a:pt x="65666" y="23648"/>
                    </a:cubicBezTo>
                    <a:close/>
                    <a:moveTo>
                      <a:pt x="42333" y="23656"/>
                    </a:moveTo>
                    <a:cubicBezTo>
                      <a:pt x="45505" y="23656"/>
                      <a:pt x="48680" y="25731"/>
                      <a:pt x="48726" y="29882"/>
                    </a:cubicBezTo>
                    <a:lnTo>
                      <a:pt x="48726" y="29882"/>
                    </a:lnTo>
                    <a:cubicBezTo>
                      <a:pt x="48256" y="29782"/>
                      <a:pt x="47782" y="29732"/>
                      <a:pt x="47311" y="29732"/>
                    </a:cubicBezTo>
                    <a:cubicBezTo>
                      <a:pt x="45452" y="29732"/>
                      <a:pt x="43648" y="30499"/>
                      <a:pt x="42355" y="31891"/>
                    </a:cubicBezTo>
                    <a:cubicBezTo>
                      <a:pt x="41074" y="30511"/>
                      <a:pt x="39282" y="29732"/>
                      <a:pt x="37400" y="29732"/>
                    </a:cubicBezTo>
                    <a:cubicBezTo>
                      <a:pt x="36916" y="29732"/>
                      <a:pt x="36432" y="29777"/>
                      <a:pt x="35958" y="29884"/>
                    </a:cubicBezTo>
                    <a:cubicBezTo>
                      <a:pt x="35989" y="25732"/>
                      <a:pt x="39159" y="23656"/>
                      <a:pt x="42333" y="23656"/>
                    </a:cubicBezTo>
                    <a:close/>
                    <a:moveTo>
                      <a:pt x="18806" y="23760"/>
                    </a:moveTo>
                    <a:cubicBezTo>
                      <a:pt x="21979" y="23760"/>
                      <a:pt x="25151" y="25836"/>
                      <a:pt x="25196" y="29992"/>
                    </a:cubicBezTo>
                    <a:lnTo>
                      <a:pt x="25196" y="29992"/>
                    </a:lnTo>
                    <a:cubicBezTo>
                      <a:pt x="24718" y="29887"/>
                      <a:pt x="24235" y="29836"/>
                      <a:pt x="23756" y="29836"/>
                    </a:cubicBezTo>
                    <a:cubicBezTo>
                      <a:pt x="21903" y="29836"/>
                      <a:pt x="20103" y="30603"/>
                      <a:pt x="18807" y="31999"/>
                    </a:cubicBezTo>
                    <a:cubicBezTo>
                      <a:pt x="17526" y="30619"/>
                      <a:pt x="15734" y="29839"/>
                      <a:pt x="13852" y="29839"/>
                    </a:cubicBezTo>
                    <a:cubicBezTo>
                      <a:pt x="13368" y="29839"/>
                      <a:pt x="12884" y="29893"/>
                      <a:pt x="12409" y="29992"/>
                    </a:cubicBezTo>
                    <a:cubicBezTo>
                      <a:pt x="12454" y="25839"/>
                      <a:pt x="15631" y="23760"/>
                      <a:pt x="18806" y="23760"/>
                    </a:cubicBezTo>
                    <a:close/>
                    <a:moveTo>
                      <a:pt x="117960" y="29918"/>
                    </a:moveTo>
                    <a:cubicBezTo>
                      <a:pt x="118387" y="29918"/>
                      <a:pt x="118817" y="29957"/>
                      <a:pt x="119245" y="30037"/>
                    </a:cubicBezTo>
                    <a:cubicBezTo>
                      <a:pt x="118251" y="31210"/>
                      <a:pt x="117668" y="32716"/>
                      <a:pt x="117758" y="34302"/>
                    </a:cubicBezTo>
                    <a:cubicBezTo>
                      <a:pt x="116514" y="33005"/>
                      <a:pt x="114758" y="32168"/>
                      <a:pt x="112908" y="32168"/>
                    </a:cubicBezTo>
                    <a:cubicBezTo>
                      <a:pt x="112879" y="32168"/>
                      <a:pt x="112850" y="32169"/>
                      <a:pt x="112821" y="32169"/>
                    </a:cubicBezTo>
                    <a:cubicBezTo>
                      <a:pt x="114156" y="30716"/>
                      <a:pt x="116027" y="29918"/>
                      <a:pt x="117960" y="29918"/>
                    </a:cubicBezTo>
                    <a:close/>
                    <a:moveTo>
                      <a:pt x="84139" y="30021"/>
                    </a:moveTo>
                    <a:cubicBezTo>
                      <a:pt x="86073" y="30021"/>
                      <a:pt x="87951" y="30818"/>
                      <a:pt x="89290" y="32268"/>
                    </a:cubicBezTo>
                    <a:lnTo>
                      <a:pt x="89290" y="32268"/>
                    </a:lnTo>
                    <a:cubicBezTo>
                      <a:pt x="89274" y="32267"/>
                      <a:pt x="89257" y="32267"/>
                      <a:pt x="89240" y="32267"/>
                    </a:cubicBezTo>
                    <a:cubicBezTo>
                      <a:pt x="87371" y="32267"/>
                      <a:pt x="85603" y="33106"/>
                      <a:pt x="84362" y="34409"/>
                    </a:cubicBezTo>
                    <a:cubicBezTo>
                      <a:pt x="84443" y="32814"/>
                      <a:pt x="83860" y="31318"/>
                      <a:pt x="82875" y="30135"/>
                    </a:cubicBezTo>
                    <a:cubicBezTo>
                      <a:pt x="83295" y="30058"/>
                      <a:pt x="83719" y="30021"/>
                      <a:pt x="84139" y="30021"/>
                    </a:cubicBezTo>
                    <a:close/>
                    <a:moveTo>
                      <a:pt x="94446" y="30017"/>
                    </a:moveTo>
                    <a:cubicBezTo>
                      <a:pt x="94870" y="30017"/>
                      <a:pt x="95298" y="30056"/>
                      <a:pt x="95724" y="30135"/>
                    </a:cubicBezTo>
                    <a:cubicBezTo>
                      <a:pt x="94729" y="31318"/>
                      <a:pt x="94147" y="32814"/>
                      <a:pt x="94237" y="34409"/>
                    </a:cubicBezTo>
                    <a:cubicBezTo>
                      <a:pt x="92986" y="33106"/>
                      <a:pt x="91227" y="32267"/>
                      <a:pt x="89359" y="32267"/>
                    </a:cubicBezTo>
                    <a:cubicBezTo>
                      <a:pt x="89339" y="32267"/>
                      <a:pt x="89319" y="32267"/>
                      <a:pt x="89299" y="32268"/>
                    </a:cubicBezTo>
                    <a:cubicBezTo>
                      <a:pt x="90637" y="30820"/>
                      <a:pt x="92510" y="30017"/>
                      <a:pt x="94446" y="30017"/>
                    </a:cubicBezTo>
                    <a:close/>
                    <a:moveTo>
                      <a:pt x="47502" y="30107"/>
                    </a:moveTo>
                    <a:cubicBezTo>
                      <a:pt x="47926" y="30107"/>
                      <a:pt x="48354" y="30146"/>
                      <a:pt x="48780" y="30225"/>
                    </a:cubicBezTo>
                    <a:cubicBezTo>
                      <a:pt x="47785" y="31407"/>
                      <a:pt x="47203" y="32913"/>
                      <a:pt x="47284" y="34499"/>
                    </a:cubicBezTo>
                    <a:cubicBezTo>
                      <a:pt x="46042" y="33196"/>
                      <a:pt x="44275" y="32366"/>
                      <a:pt x="42406" y="32366"/>
                    </a:cubicBezTo>
                    <a:cubicBezTo>
                      <a:pt x="42386" y="32366"/>
                      <a:pt x="42366" y="32366"/>
                      <a:pt x="42346" y="32366"/>
                    </a:cubicBezTo>
                    <a:cubicBezTo>
                      <a:pt x="42343" y="32366"/>
                      <a:pt x="42341" y="32366"/>
                      <a:pt x="42338" y="32366"/>
                    </a:cubicBezTo>
                    <a:lnTo>
                      <a:pt x="42338" y="32366"/>
                    </a:lnTo>
                    <a:lnTo>
                      <a:pt x="42355" y="32357"/>
                    </a:lnTo>
                    <a:cubicBezTo>
                      <a:pt x="43693" y="30910"/>
                      <a:pt x="45566" y="30107"/>
                      <a:pt x="47502" y="30107"/>
                    </a:cubicBezTo>
                    <a:close/>
                    <a:moveTo>
                      <a:pt x="106100" y="25400"/>
                    </a:moveTo>
                    <a:cubicBezTo>
                      <a:pt x="106559" y="25400"/>
                      <a:pt x="107021" y="25446"/>
                      <a:pt x="107480" y="25538"/>
                    </a:cubicBezTo>
                    <a:cubicBezTo>
                      <a:pt x="106477" y="26801"/>
                      <a:pt x="105930" y="28404"/>
                      <a:pt x="106136" y="30079"/>
                    </a:cubicBezTo>
                    <a:lnTo>
                      <a:pt x="106136" y="30079"/>
                    </a:lnTo>
                    <a:cubicBezTo>
                      <a:pt x="106645" y="29966"/>
                      <a:pt x="107158" y="29911"/>
                      <a:pt x="107667" y="29911"/>
                    </a:cubicBezTo>
                    <a:cubicBezTo>
                      <a:pt x="109601" y="29911"/>
                      <a:pt x="111474" y="30709"/>
                      <a:pt x="112821" y="32169"/>
                    </a:cubicBezTo>
                    <a:cubicBezTo>
                      <a:pt x="112793" y="32169"/>
                      <a:pt x="112765" y="32169"/>
                      <a:pt x="112738" y="32169"/>
                    </a:cubicBezTo>
                    <a:cubicBezTo>
                      <a:pt x="110761" y="32169"/>
                      <a:pt x="108905" y="33112"/>
                      <a:pt x="107659" y="34553"/>
                    </a:cubicBezTo>
                    <a:cubicBezTo>
                      <a:pt x="107785" y="32886"/>
                      <a:pt x="107175" y="31300"/>
                      <a:pt x="106127" y="30081"/>
                    </a:cubicBezTo>
                    <a:cubicBezTo>
                      <a:pt x="106130" y="30081"/>
                      <a:pt x="106132" y="30080"/>
                      <a:pt x="106134" y="30080"/>
                    </a:cubicBezTo>
                    <a:lnTo>
                      <a:pt x="106134" y="30080"/>
                    </a:lnTo>
                    <a:lnTo>
                      <a:pt x="106127" y="30072"/>
                    </a:lnTo>
                    <a:cubicBezTo>
                      <a:pt x="104875" y="28616"/>
                      <a:pt x="102990" y="27662"/>
                      <a:pt x="100995" y="27662"/>
                    </a:cubicBezTo>
                    <a:cubicBezTo>
                      <a:pt x="100976" y="27662"/>
                      <a:pt x="100958" y="27662"/>
                      <a:pt x="100939" y="27662"/>
                    </a:cubicBezTo>
                    <a:cubicBezTo>
                      <a:pt x="100919" y="27662"/>
                      <a:pt x="100900" y="27662"/>
                      <a:pt x="100880" y="27662"/>
                    </a:cubicBezTo>
                    <a:cubicBezTo>
                      <a:pt x="99020" y="27662"/>
                      <a:pt x="97252" y="28500"/>
                      <a:pt x="96011" y="29804"/>
                    </a:cubicBezTo>
                    <a:cubicBezTo>
                      <a:pt x="96091" y="28209"/>
                      <a:pt x="95509" y="26712"/>
                      <a:pt x="94514" y="25529"/>
                    </a:cubicBezTo>
                    <a:cubicBezTo>
                      <a:pt x="94943" y="25450"/>
                      <a:pt x="95373" y="25411"/>
                      <a:pt x="95801" y="25411"/>
                    </a:cubicBezTo>
                    <a:cubicBezTo>
                      <a:pt x="97734" y="25411"/>
                      <a:pt x="99605" y="26207"/>
                      <a:pt x="100948" y="27653"/>
                    </a:cubicBezTo>
                    <a:cubicBezTo>
                      <a:pt x="102288" y="26205"/>
                      <a:pt x="104166" y="25400"/>
                      <a:pt x="106100" y="25400"/>
                    </a:cubicBezTo>
                    <a:close/>
                    <a:moveTo>
                      <a:pt x="13662" y="30223"/>
                    </a:moveTo>
                    <a:cubicBezTo>
                      <a:pt x="15598" y="30223"/>
                      <a:pt x="17464" y="31021"/>
                      <a:pt x="18807" y="32474"/>
                    </a:cubicBezTo>
                    <a:cubicBezTo>
                      <a:pt x="18787" y="32474"/>
                      <a:pt x="18768" y="32473"/>
                      <a:pt x="18748" y="32473"/>
                    </a:cubicBezTo>
                    <a:cubicBezTo>
                      <a:pt x="16879" y="32473"/>
                      <a:pt x="15111" y="33312"/>
                      <a:pt x="13870" y="34615"/>
                    </a:cubicBezTo>
                    <a:cubicBezTo>
                      <a:pt x="13951" y="33020"/>
                      <a:pt x="13368" y="31515"/>
                      <a:pt x="12374" y="30341"/>
                    </a:cubicBezTo>
                    <a:cubicBezTo>
                      <a:pt x="12803" y="30262"/>
                      <a:pt x="13234" y="30223"/>
                      <a:pt x="13662" y="30223"/>
                    </a:cubicBezTo>
                    <a:close/>
                    <a:moveTo>
                      <a:pt x="23936" y="30219"/>
                    </a:moveTo>
                    <a:cubicBezTo>
                      <a:pt x="24366" y="30219"/>
                      <a:pt x="24800" y="30259"/>
                      <a:pt x="25232" y="30341"/>
                    </a:cubicBezTo>
                    <a:cubicBezTo>
                      <a:pt x="24237" y="31515"/>
                      <a:pt x="23655" y="33020"/>
                      <a:pt x="23744" y="34615"/>
                    </a:cubicBezTo>
                    <a:cubicBezTo>
                      <a:pt x="22494" y="33303"/>
                      <a:pt x="20727" y="32473"/>
                      <a:pt x="18867" y="32473"/>
                    </a:cubicBezTo>
                    <a:cubicBezTo>
                      <a:pt x="18847" y="32473"/>
                      <a:pt x="18827" y="32474"/>
                      <a:pt x="18807" y="32474"/>
                    </a:cubicBezTo>
                    <a:lnTo>
                      <a:pt x="18807" y="32465"/>
                    </a:lnTo>
                    <a:cubicBezTo>
                      <a:pt x="20140" y="31022"/>
                      <a:pt x="22007" y="30219"/>
                      <a:pt x="23936" y="30219"/>
                    </a:cubicBezTo>
                    <a:close/>
                    <a:moveTo>
                      <a:pt x="37182" y="30113"/>
                    </a:moveTo>
                    <a:cubicBezTo>
                      <a:pt x="39117" y="30113"/>
                      <a:pt x="40995" y="30910"/>
                      <a:pt x="42337" y="32366"/>
                    </a:cubicBezTo>
                    <a:lnTo>
                      <a:pt x="42337" y="32366"/>
                    </a:lnTo>
                    <a:cubicBezTo>
                      <a:pt x="42313" y="32366"/>
                      <a:pt x="42288" y="32366"/>
                      <a:pt x="42264" y="32366"/>
                    </a:cubicBezTo>
                    <a:cubicBezTo>
                      <a:pt x="40296" y="32366"/>
                      <a:pt x="38431" y="33309"/>
                      <a:pt x="37185" y="34750"/>
                    </a:cubicBezTo>
                    <a:cubicBezTo>
                      <a:pt x="37320" y="33083"/>
                      <a:pt x="36710" y="31506"/>
                      <a:pt x="35662" y="30278"/>
                    </a:cubicBezTo>
                    <a:cubicBezTo>
                      <a:pt x="36167" y="30167"/>
                      <a:pt x="36676" y="30113"/>
                      <a:pt x="37182" y="30113"/>
                    </a:cubicBezTo>
                    <a:close/>
                    <a:moveTo>
                      <a:pt x="124479" y="28060"/>
                    </a:moveTo>
                    <a:cubicBezTo>
                      <a:pt x="127651" y="28060"/>
                      <a:pt x="130826" y="30136"/>
                      <a:pt x="130867" y="34291"/>
                    </a:cubicBezTo>
                    <a:lnTo>
                      <a:pt x="130867" y="34291"/>
                    </a:lnTo>
                    <a:cubicBezTo>
                      <a:pt x="130397" y="34190"/>
                      <a:pt x="129923" y="34141"/>
                      <a:pt x="129452" y="34141"/>
                    </a:cubicBezTo>
                    <a:cubicBezTo>
                      <a:pt x="127593" y="34141"/>
                      <a:pt x="125787" y="34908"/>
                      <a:pt x="124487" y="36300"/>
                    </a:cubicBezTo>
                    <a:cubicBezTo>
                      <a:pt x="123215" y="34920"/>
                      <a:pt x="121414" y="34140"/>
                      <a:pt x="119541" y="34140"/>
                    </a:cubicBezTo>
                    <a:cubicBezTo>
                      <a:pt x="119057" y="34140"/>
                      <a:pt x="118564" y="34194"/>
                      <a:pt x="118098" y="34293"/>
                    </a:cubicBezTo>
                    <a:cubicBezTo>
                      <a:pt x="118130" y="30138"/>
                      <a:pt x="121303" y="28060"/>
                      <a:pt x="124479" y="28060"/>
                    </a:cubicBezTo>
                    <a:close/>
                    <a:moveTo>
                      <a:pt x="100961" y="28160"/>
                    </a:moveTo>
                    <a:cubicBezTo>
                      <a:pt x="104135" y="28160"/>
                      <a:pt x="107310" y="30239"/>
                      <a:pt x="107355" y="34400"/>
                    </a:cubicBezTo>
                    <a:cubicBezTo>
                      <a:pt x="106875" y="34295"/>
                      <a:pt x="106390" y="34244"/>
                      <a:pt x="105910" y="34244"/>
                    </a:cubicBezTo>
                    <a:cubicBezTo>
                      <a:pt x="104056" y="34244"/>
                      <a:pt x="102256" y="35007"/>
                      <a:pt x="100961" y="36393"/>
                    </a:cubicBezTo>
                    <a:lnTo>
                      <a:pt x="100961" y="36393"/>
                    </a:lnTo>
                    <a:cubicBezTo>
                      <a:pt x="99680" y="35026"/>
                      <a:pt x="97881" y="34239"/>
                      <a:pt x="96011" y="34239"/>
                    </a:cubicBezTo>
                    <a:cubicBezTo>
                      <a:pt x="95527" y="34239"/>
                      <a:pt x="95043" y="34293"/>
                      <a:pt x="94568" y="34400"/>
                    </a:cubicBezTo>
                    <a:cubicBezTo>
                      <a:pt x="94608" y="30241"/>
                      <a:pt x="97784" y="28160"/>
                      <a:pt x="100961" y="28160"/>
                    </a:cubicBezTo>
                    <a:close/>
                    <a:moveTo>
                      <a:pt x="77631" y="28164"/>
                    </a:moveTo>
                    <a:cubicBezTo>
                      <a:pt x="80804" y="28164"/>
                      <a:pt x="83979" y="30241"/>
                      <a:pt x="84022" y="34396"/>
                    </a:cubicBezTo>
                    <a:lnTo>
                      <a:pt x="84022" y="34396"/>
                    </a:lnTo>
                    <a:cubicBezTo>
                      <a:pt x="83552" y="34297"/>
                      <a:pt x="83079" y="34248"/>
                      <a:pt x="82611" y="34248"/>
                    </a:cubicBezTo>
                    <a:cubicBezTo>
                      <a:pt x="80750" y="34248"/>
                      <a:pt x="78950" y="35013"/>
                      <a:pt x="77651" y="36398"/>
                    </a:cubicBezTo>
                    <a:cubicBezTo>
                      <a:pt x="76369" y="35028"/>
                      <a:pt x="74577" y="34239"/>
                      <a:pt x="72704" y="34239"/>
                    </a:cubicBezTo>
                    <a:cubicBezTo>
                      <a:pt x="72212" y="34248"/>
                      <a:pt x="71728" y="34293"/>
                      <a:pt x="71253" y="34400"/>
                    </a:cubicBezTo>
                    <a:cubicBezTo>
                      <a:pt x="71284" y="30243"/>
                      <a:pt x="74456" y="28164"/>
                      <a:pt x="77631" y="28164"/>
                    </a:cubicBezTo>
                    <a:close/>
                    <a:moveTo>
                      <a:pt x="53994" y="28259"/>
                    </a:moveTo>
                    <a:cubicBezTo>
                      <a:pt x="57168" y="28259"/>
                      <a:pt x="60343" y="30337"/>
                      <a:pt x="60384" y="34497"/>
                    </a:cubicBezTo>
                    <a:lnTo>
                      <a:pt x="60384" y="34497"/>
                    </a:lnTo>
                    <a:cubicBezTo>
                      <a:pt x="59906" y="34393"/>
                      <a:pt x="59425" y="34343"/>
                      <a:pt x="58949" y="34343"/>
                    </a:cubicBezTo>
                    <a:cubicBezTo>
                      <a:pt x="57093" y="34343"/>
                      <a:pt x="55300" y="35109"/>
                      <a:pt x="54004" y="36497"/>
                    </a:cubicBezTo>
                    <a:cubicBezTo>
                      <a:pt x="52723" y="35126"/>
                      <a:pt x="50931" y="34338"/>
                      <a:pt x="49049" y="34338"/>
                    </a:cubicBezTo>
                    <a:cubicBezTo>
                      <a:pt x="48565" y="34338"/>
                      <a:pt x="48081" y="34391"/>
                      <a:pt x="47606" y="34499"/>
                    </a:cubicBezTo>
                    <a:cubicBezTo>
                      <a:pt x="47642" y="30340"/>
                      <a:pt x="50818" y="28259"/>
                      <a:pt x="53994" y="28259"/>
                    </a:cubicBezTo>
                    <a:close/>
                    <a:moveTo>
                      <a:pt x="7145" y="28361"/>
                    </a:moveTo>
                    <a:cubicBezTo>
                      <a:pt x="10322" y="28361"/>
                      <a:pt x="13498" y="30440"/>
                      <a:pt x="13538" y="34597"/>
                    </a:cubicBezTo>
                    <a:cubicBezTo>
                      <a:pt x="13065" y="34495"/>
                      <a:pt x="12588" y="34446"/>
                      <a:pt x="12114" y="34446"/>
                    </a:cubicBezTo>
                    <a:cubicBezTo>
                      <a:pt x="10255" y="34446"/>
                      <a:pt x="8451" y="35212"/>
                      <a:pt x="7159" y="36605"/>
                    </a:cubicBezTo>
                    <a:cubicBezTo>
                      <a:pt x="5877" y="35225"/>
                      <a:pt x="4076" y="34445"/>
                      <a:pt x="2194" y="34445"/>
                    </a:cubicBezTo>
                    <a:cubicBezTo>
                      <a:pt x="1711" y="34445"/>
                      <a:pt x="1227" y="34490"/>
                      <a:pt x="752" y="34597"/>
                    </a:cubicBezTo>
                    <a:cubicBezTo>
                      <a:pt x="792" y="30440"/>
                      <a:pt x="3969" y="28361"/>
                      <a:pt x="7145" y="28361"/>
                    </a:cubicBezTo>
                    <a:close/>
                    <a:moveTo>
                      <a:pt x="30465" y="28367"/>
                    </a:moveTo>
                    <a:cubicBezTo>
                      <a:pt x="33637" y="28367"/>
                      <a:pt x="36811" y="30444"/>
                      <a:pt x="36854" y="34602"/>
                    </a:cubicBezTo>
                    <a:lnTo>
                      <a:pt x="36854" y="34602"/>
                    </a:lnTo>
                    <a:cubicBezTo>
                      <a:pt x="36379" y="34500"/>
                      <a:pt x="35901" y="34450"/>
                      <a:pt x="35426" y="34450"/>
                    </a:cubicBezTo>
                    <a:cubicBezTo>
                      <a:pt x="33569" y="34450"/>
                      <a:pt x="31771" y="35216"/>
                      <a:pt x="30483" y="36605"/>
                    </a:cubicBezTo>
                    <a:cubicBezTo>
                      <a:pt x="29201" y="35234"/>
                      <a:pt x="27409" y="34445"/>
                      <a:pt x="25528" y="34445"/>
                    </a:cubicBezTo>
                    <a:cubicBezTo>
                      <a:pt x="25044" y="34445"/>
                      <a:pt x="24560" y="34499"/>
                      <a:pt x="24085" y="34606"/>
                    </a:cubicBezTo>
                    <a:cubicBezTo>
                      <a:pt x="24116" y="30448"/>
                      <a:pt x="27290" y="28367"/>
                      <a:pt x="30465" y="28367"/>
                    </a:cubicBezTo>
                    <a:close/>
                    <a:moveTo>
                      <a:pt x="119332" y="34516"/>
                    </a:moveTo>
                    <a:cubicBezTo>
                      <a:pt x="121268" y="34516"/>
                      <a:pt x="123142" y="35318"/>
                      <a:pt x="124487" y="36766"/>
                    </a:cubicBezTo>
                    <a:lnTo>
                      <a:pt x="124487" y="36766"/>
                    </a:lnTo>
                    <a:cubicBezTo>
                      <a:pt x="124484" y="36766"/>
                      <a:pt x="124481" y="36766"/>
                      <a:pt x="124478" y="36766"/>
                    </a:cubicBezTo>
                    <a:cubicBezTo>
                      <a:pt x="124459" y="36766"/>
                      <a:pt x="124439" y="36766"/>
                      <a:pt x="124419" y="36766"/>
                    </a:cubicBezTo>
                    <a:cubicBezTo>
                      <a:pt x="122559" y="36766"/>
                      <a:pt x="120791" y="37604"/>
                      <a:pt x="119550" y="38907"/>
                    </a:cubicBezTo>
                    <a:cubicBezTo>
                      <a:pt x="119631" y="37312"/>
                      <a:pt x="119048" y="35816"/>
                      <a:pt x="118054" y="34633"/>
                    </a:cubicBezTo>
                    <a:cubicBezTo>
                      <a:pt x="118479" y="34554"/>
                      <a:pt x="118907" y="34516"/>
                      <a:pt x="119332" y="34516"/>
                    </a:cubicBezTo>
                    <a:close/>
                    <a:moveTo>
                      <a:pt x="129633" y="34516"/>
                    </a:moveTo>
                    <a:cubicBezTo>
                      <a:pt x="130058" y="34516"/>
                      <a:pt x="130486" y="34554"/>
                      <a:pt x="130912" y="34633"/>
                    </a:cubicBezTo>
                    <a:cubicBezTo>
                      <a:pt x="129908" y="35816"/>
                      <a:pt x="129326" y="37321"/>
                      <a:pt x="129415" y="38907"/>
                    </a:cubicBezTo>
                    <a:cubicBezTo>
                      <a:pt x="128174" y="37604"/>
                      <a:pt x="126406" y="36766"/>
                      <a:pt x="124537" y="36766"/>
                    </a:cubicBezTo>
                    <a:cubicBezTo>
                      <a:pt x="124521" y="36766"/>
                      <a:pt x="124504" y="36766"/>
                      <a:pt x="124487" y="36766"/>
                    </a:cubicBezTo>
                    <a:lnTo>
                      <a:pt x="124487" y="36766"/>
                    </a:lnTo>
                    <a:cubicBezTo>
                      <a:pt x="125825" y="35318"/>
                      <a:pt x="127698" y="34516"/>
                      <a:pt x="129633" y="34516"/>
                    </a:cubicBezTo>
                    <a:close/>
                    <a:moveTo>
                      <a:pt x="60697" y="38943"/>
                    </a:moveTo>
                    <a:cubicBezTo>
                      <a:pt x="60700" y="38943"/>
                      <a:pt x="60703" y="38943"/>
                      <a:pt x="60707" y="38943"/>
                    </a:cubicBezTo>
                    <a:lnTo>
                      <a:pt x="60707" y="38943"/>
                    </a:lnTo>
                    <a:cubicBezTo>
                      <a:pt x="60709" y="38943"/>
                      <a:pt x="60712" y="38943"/>
                      <a:pt x="60715" y="38943"/>
                    </a:cubicBezTo>
                    <a:close/>
                    <a:moveTo>
                      <a:pt x="82776" y="34621"/>
                    </a:moveTo>
                    <a:cubicBezTo>
                      <a:pt x="83205" y="34621"/>
                      <a:pt x="83636" y="34660"/>
                      <a:pt x="84066" y="34741"/>
                    </a:cubicBezTo>
                    <a:cubicBezTo>
                      <a:pt x="83556" y="35341"/>
                      <a:pt x="83152" y="36031"/>
                      <a:pt x="82893" y="36775"/>
                    </a:cubicBezTo>
                    <a:lnTo>
                      <a:pt x="82875" y="36775"/>
                    </a:lnTo>
                    <a:cubicBezTo>
                      <a:pt x="82642" y="37474"/>
                      <a:pt x="82534" y="38208"/>
                      <a:pt x="82579" y="38952"/>
                    </a:cubicBezTo>
                    <a:cubicBezTo>
                      <a:pt x="81333" y="37644"/>
                      <a:pt x="79568" y="36811"/>
                      <a:pt x="77695" y="36811"/>
                    </a:cubicBezTo>
                    <a:cubicBezTo>
                      <a:pt x="79034" y="35399"/>
                      <a:pt x="80873" y="34621"/>
                      <a:pt x="82776" y="34621"/>
                    </a:cubicBezTo>
                    <a:close/>
                    <a:moveTo>
                      <a:pt x="95815" y="34621"/>
                    </a:moveTo>
                    <a:cubicBezTo>
                      <a:pt x="97719" y="34621"/>
                      <a:pt x="99565" y="35399"/>
                      <a:pt x="100903" y="36811"/>
                    </a:cubicBezTo>
                    <a:cubicBezTo>
                      <a:pt x="99030" y="36811"/>
                      <a:pt x="97265" y="37644"/>
                      <a:pt x="96020" y="38952"/>
                    </a:cubicBezTo>
                    <a:cubicBezTo>
                      <a:pt x="96056" y="38208"/>
                      <a:pt x="95948" y="37474"/>
                      <a:pt x="95706" y="36775"/>
                    </a:cubicBezTo>
                    <a:lnTo>
                      <a:pt x="95688" y="36775"/>
                    </a:lnTo>
                    <a:cubicBezTo>
                      <a:pt x="95428" y="36031"/>
                      <a:pt x="95034" y="35341"/>
                      <a:pt x="94523" y="34741"/>
                    </a:cubicBezTo>
                    <a:cubicBezTo>
                      <a:pt x="94953" y="34660"/>
                      <a:pt x="95385" y="34621"/>
                      <a:pt x="95815" y="34621"/>
                    </a:cubicBezTo>
                    <a:close/>
                    <a:moveTo>
                      <a:pt x="48844" y="34725"/>
                    </a:moveTo>
                    <a:cubicBezTo>
                      <a:pt x="50778" y="34725"/>
                      <a:pt x="52655" y="35522"/>
                      <a:pt x="53995" y="36972"/>
                    </a:cubicBezTo>
                    <a:lnTo>
                      <a:pt x="53995" y="36972"/>
                    </a:lnTo>
                    <a:cubicBezTo>
                      <a:pt x="53988" y="36972"/>
                      <a:pt x="53981" y="36972"/>
                      <a:pt x="53974" y="36972"/>
                    </a:cubicBezTo>
                    <a:cubicBezTo>
                      <a:pt x="52094" y="36972"/>
                      <a:pt x="50315" y="37803"/>
                      <a:pt x="49067" y="39113"/>
                    </a:cubicBezTo>
                    <a:cubicBezTo>
                      <a:pt x="49147" y="37527"/>
                      <a:pt x="48565" y="36022"/>
                      <a:pt x="47579" y="34839"/>
                    </a:cubicBezTo>
                    <a:cubicBezTo>
                      <a:pt x="48000" y="34763"/>
                      <a:pt x="48423" y="34725"/>
                      <a:pt x="48844" y="34725"/>
                    </a:cubicBezTo>
                    <a:close/>
                    <a:moveTo>
                      <a:pt x="59150" y="34722"/>
                    </a:moveTo>
                    <a:cubicBezTo>
                      <a:pt x="59575" y="34722"/>
                      <a:pt x="60003" y="34760"/>
                      <a:pt x="60429" y="34839"/>
                    </a:cubicBezTo>
                    <a:cubicBezTo>
                      <a:pt x="59434" y="36022"/>
                      <a:pt x="58852" y="37527"/>
                      <a:pt x="58941" y="39113"/>
                    </a:cubicBezTo>
                    <a:cubicBezTo>
                      <a:pt x="57691" y="37810"/>
                      <a:pt x="55923" y="36972"/>
                      <a:pt x="54063" y="36972"/>
                    </a:cubicBezTo>
                    <a:cubicBezTo>
                      <a:pt x="54043" y="36972"/>
                      <a:pt x="54024" y="36972"/>
                      <a:pt x="54004" y="36972"/>
                    </a:cubicBezTo>
                    <a:cubicBezTo>
                      <a:pt x="55341" y="35524"/>
                      <a:pt x="57215" y="34722"/>
                      <a:pt x="59150" y="34722"/>
                    </a:cubicBezTo>
                    <a:close/>
                    <a:moveTo>
                      <a:pt x="25322" y="34827"/>
                    </a:moveTo>
                    <a:cubicBezTo>
                      <a:pt x="27227" y="34827"/>
                      <a:pt x="29071" y="35605"/>
                      <a:pt x="30402" y="37017"/>
                    </a:cubicBezTo>
                    <a:cubicBezTo>
                      <a:pt x="28538" y="37017"/>
                      <a:pt x="26764" y="37850"/>
                      <a:pt x="25519" y="39149"/>
                    </a:cubicBezTo>
                    <a:cubicBezTo>
                      <a:pt x="25563" y="38415"/>
                      <a:pt x="25456" y="37671"/>
                      <a:pt x="25223" y="36972"/>
                    </a:cubicBezTo>
                    <a:lnTo>
                      <a:pt x="25196" y="36972"/>
                    </a:lnTo>
                    <a:cubicBezTo>
                      <a:pt x="24936" y="36228"/>
                      <a:pt x="24542" y="35547"/>
                      <a:pt x="24031" y="34947"/>
                    </a:cubicBezTo>
                    <a:cubicBezTo>
                      <a:pt x="24461" y="34866"/>
                      <a:pt x="24893" y="34827"/>
                      <a:pt x="25322" y="34827"/>
                    </a:cubicBezTo>
                    <a:close/>
                    <a:moveTo>
                      <a:pt x="12283" y="34827"/>
                    </a:moveTo>
                    <a:cubicBezTo>
                      <a:pt x="12712" y="34827"/>
                      <a:pt x="13144" y="34866"/>
                      <a:pt x="13574" y="34947"/>
                    </a:cubicBezTo>
                    <a:cubicBezTo>
                      <a:pt x="13063" y="35547"/>
                      <a:pt x="12669" y="36228"/>
                      <a:pt x="12400" y="36972"/>
                    </a:cubicBezTo>
                    <a:lnTo>
                      <a:pt x="12382" y="36972"/>
                    </a:lnTo>
                    <a:cubicBezTo>
                      <a:pt x="12141" y="37671"/>
                      <a:pt x="12042" y="38415"/>
                      <a:pt x="12087" y="39149"/>
                    </a:cubicBezTo>
                    <a:lnTo>
                      <a:pt x="12078" y="39158"/>
                    </a:lnTo>
                    <a:cubicBezTo>
                      <a:pt x="10832" y="37850"/>
                      <a:pt x="9067" y="37017"/>
                      <a:pt x="7203" y="37017"/>
                    </a:cubicBezTo>
                    <a:cubicBezTo>
                      <a:pt x="8534" y="35605"/>
                      <a:pt x="10378" y="34827"/>
                      <a:pt x="12283" y="34827"/>
                    </a:cubicBezTo>
                    <a:close/>
                    <a:moveTo>
                      <a:pt x="106092" y="34618"/>
                    </a:moveTo>
                    <a:cubicBezTo>
                      <a:pt x="106556" y="34618"/>
                      <a:pt x="107024" y="34664"/>
                      <a:pt x="107489" y="34759"/>
                    </a:cubicBezTo>
                    <a:cubicBezTo>
                      <a:pt x="106497" y="35993"/>
                      <a:pt x="105950" y="37566"/>
                      <a:pt x="106126" y="39211"/>
                    </a:cubicBezTo>
                    <a:lnTo>
                      <a:pt x="106126" y="39211"/>
                    </a:lnTo>
                    <a:cubicBezTo>
                      <a:pt x="104872" y="37760"/>
                      <a:pt x="102999" y="36811"/>
                      <a:pt x="101011" y="36811"/>
                    </a:cubicBezTo>
                    <a:cubicBezTo>
                      <a:pt x="102344" y="35398"/>
                      <a:pt x="104187" y="34618"/>
                      <a:pt x="106092" y="34618"/>
                    </a:cubicBezTo>
                    <a:close/>
                    <a:moveTo>
                      <a:pt x="70812" y="30100"/>
                    </a:moveTo>
                    <a:cubicBezTo>
                      <a:pt x="71307" y="30100"/>
                      <a:pt x="71806" y="30153"/>
                      <a:pt x="72301" y="30261"/>
                    </a:cubicBezTo>
                    <a:cubicBezTo>
                      <a:pt x="71289" y="31524"/>
                      <a:pt x="70742" y="33119"/>
                      <a:pt x="70939" y="34786"/>
                    </a:cubicBezTo>
                    <a:lnTo>
                      <a:pt x="70957" y="34786"/>
                    </a:lnTo>
                    <a:cubicBezTo>
                      <a:pt x="71464" y="34672"/>
                      <a:pt x="71976" y="34617"/>
                      <a:pt x="72484" y="34617"/>
                    </a:cubicBezTo>
                    <a:cubicBezTo>
                      <a:pt x="74391" y="34617"/>
                      <a:pt x="76244" y="35395"/>
                      <a:pt x="77588" y="36811"/>
                    </a:cubicBezTo>
                    <a:cubicBezTo>
                      <a:pt x="75545" y="36811"/>
                      <a:pt x="73618" y="37823"/>
                      <a:pt x="72364" y="39338"/>
                    </a:cubicBezTo>
                    <a:cubicBezTo>
                      <a:pt x="72712" y="35639"/>
                      <a:pt x="69416" y="32366"/>
                      <a:pt x="65722" y="32366"/>
                    </a:cubicBezTo>
                    <a:cubicBezTo>
                      <a:pt x="65702" y="32366"/>
                      <a:pt x="65682" y="32366"/>
                      <a:pt x="65662" y="32366"/>
                    </a:cubicBezTo>
                    <a:cubicBezTo>
                      <a:pt x="65642" y="32366"/>
                      <a:pt x="65622" y="32366"/>
                      <a:pt x="65602" y="32366"/>
                    </a:cubicBezTo>
                    <a:cubicBezTo>
                      <a:pt x="63733" y="32366"/>
                      <a:pt x="61974" y="33196"/>
                      <a:pt x="60724" y="34499"/>
                    </a:cubicBezTo>
                    <a:cubicBezTo>
                      <a:pt x="60814" y="32913"/>
                      <a:pt x="60231" y="31407"/>
                      <a:pt x="59237" y="30225"/>
                    </a:cubicBezTo>
                    <a:cubicBezTo>
                      <a:pt x="59663" y="30146"/>
                      <a:pt x="60090" y="30107"/>
                      <a:pt x="60515" y="30107"/>
                    </a:cubicBezTo>
                    <a:cubicBezTo>
                      <a:pt x="62451" y="30107"/>
                      <a:pt x="64326" y="30910"/>
                      <a:pt x="65671" y="32357"/>
                    </a:cubicBezTo>
                    <a:cubicBezTo>
                      <a:pt x="67011" y="30902"/>
                      <a:pt x="68881" y="30100"/>
                      <a:pt x="70812" y="30100"/>
                    </a:cubicBezTo>
                    <a:close/>
                    <a:moveTo>
                      <a:pt x="35613" y="34818"/>
                    </a:moveTo>
                    <a:cubicBezTo>
                      <a:pt x="36073" y="34818"/>
                      <a:pt x="36537" y="34863"/>
                      <a:pt x="36997" y="34956"/>
                    </a:cubicBezTo>
                    <a:cubicBezTo>
                      <a:pt x="36011" y="36201"/>
                      <a:pt x="35456" y="37769"/>
                      <a:pt x="35635" y="39418"/>
                    </a:cubicBezTo>
                    <a:cubicBezTo>
                      <a:pt x="34389" y="37958"/>
                      <a:pt x="32508" y="37017"/>
                      <a:pt x="30519" y="37008"/>
                    </a:cubicBezTo>
                    <a:cubicBezTo>
                      <a:pt x="31861" y="35593"/>
                      <a:pt x="33709" y="34818"/>
                      <a:pt x="35613" y="34818"/>
                    </a:cubicBezTo>
                    <a:close/>
                    <a:moveTo>
                      <a:pt x="112816" y="32662"/>
                    </a:moveTo>
                    <a:cubicBezTo>
                      <a:pt x="115993" y="32662"/>
                      <a:pt x="119169" y="34741"/>
                      <a:pt x="119209" y="38898"/>
                    </a:cubicBezTo>
                    <a:cubicBezTo>
                      <a:pt x="118736" y="38797"/>
                      <a:pt x="118259" y="38747"/>
                      <a:pt x="117785" y="38747"/>
                    </a:cubicBezTo>
                    <a:cubicBezTo>
                      <a:pt x="115926" y="38747"/>
                      <a:pt x="114120" y="39513"/>
                      <a:pt x="112821" y="40906"/>
                    </a:cubicBezTo>
                    <a:cubicBezTo>
                      <a:pt x="111539" y="39526"/>
                      <a:pt x="109747" y="38746"/>
                      <a:pt x="107865" y="38746"/>
                    </a:cubicBezTo>
                    <a:cubicBezTo>
                      <a:pt x="107382" y="38746"/>
                      <a:pt x="106898" y="38800"/>
                      <a:pt x="106423" y="38898"/>
                    </a:cubicBezTo>
                    <a:cubicBezTo>
                      <a:pt x="106463" y="34741"/>
                      <a:pt x="109640" y="32662"/>
                      <a:pt x="112816" y="32662"/>
                    </a:cubicBezTo>
                    <a:close/>
                    <a:moveTo>
                      <a:pt x="136134" y="32665"/>
                    </a:moveTo>
                    <a:cubicBezTo>
                      <a:pt x="139310" y="32665"/>
                      <a:pt x="142484" y="34742"/>
                      <a:pt x="142525" y="38898"/>
                    </a:cubicBezTo>
                    <a:cubicBezTo>
                      <a:pt x="142050" y="38797"/>
                      <a:pt x="141571" y="38747"/>
                      <a:pt x="141097" y="38747"/>
                    </a:cubicBezTo>
                    <a:cubicBezTo>
                      <a:pt x="139236" y="38747"/>
                      <a:pt x="137435" y="39513"/>
                      <a:pt x="136136" y="40906"/>
                    </a:cubicBezTo>
                    <a:cubicBezTo>
                      <a:pt x="134854" y="39526"/>
                      <a:pt x="133062" y="38746"/>
                      <a:pt x="131181" y="38746"/>
                    </a:cubicBezTo>
                    <a:cubicBezTo>
                      <a:pt x="130697" y="38746"/>
                      <a:pt x="130213" y="38800"/>
                      <a:pt x="129738" y="38898"/>
                    </a:cubicBezTo>
                    <a:cubicBezTo>
                      <a:pt x="129778" y="34744"/>
                      <a:pt x="132957" y="32665"/>
                      <a:pt x="136134" y="32665"/>
                    </a:cubicBezTo>
                    <a:close/>
                    <a:moveTo>
                      <a:pt x="89291" y="32767"/>
                    </a:moveTo>
                    <a:cubicBezTo>
                      <a:pt x="91871" y="32767"/>
                      <a:pt x="94452" y="34140"/>
                      <a:pt x="95348" y="36891"/>
                    </a:cubicBezTo>
                    <a:lnTo>
                      <a:pt x="95357" y="36882"/>
                    </a:lnTo>
                    <a:lnTo>
                      <a:pt x="95375" y="36882"/>
                    </a:lnTo>
                    <a:cubicBezTo>
                      <a:pt x="95581" y="37545"/>
                      <a:pt x="95688" y="38244"/>
                      <a:pt x="95688" y="38934"/>
                    </a:cubicBezTo>
                    <a:cubicBezTo>
                      <a:pt x="95215" y="38832"/>
                      <a:pt x="94738" y="38783"/>
                      <a:pt x="94264" y="38783"/>
                    </a:cubicBezTo>
                    <a:cubicBezTo>
                      <a:pt x="92405" y="38783"/>
                      <a:pt x="90601" y="39549"/>
                      <a:pt x="89308" y="40941"/>
                    </a:cubicBezTo>
                    <a:cubicBezTo>
                      <a:pt x="88027" y="39562"/>
                      <a:pt x="86235" y="38782"/>
                      <a:pt x="84353" y="38782"/>
                    </a:cubicBezTo>
                    <a:cubicBezTo>
                      <a:pt x="83869" y="38782"/>
                      <a:pt x="83385" y="38836"/>
                      <a:pt x="82910" y="38934"/>
                    </a:cubicBezTo>
                    <a:cubicBezTo>
                      <a:pt x="82910" y="38244"/>
                      <a:pt x="83018" y="37545"/>
                      <a:pt x="83224" y="36882"/>
                    </a:cubicBezTo>
                    <a:lnTo>
                      <a:pt x="83242" y="36882"/>
                    </a:lnTo>
                    <a:cubicBezTo>
                      <a:pt x="84134" y="34140"/>
                      <a:pt x="86712" y="32767"/>
                      <a:pt x="89291" y="32767"/>
                    </a:cubicBezTo>
                    <a:close/>
                    <a:moveTo>
                      <a:pt x="42335" y="32864"/>
                    </a:moveTo>
                    <a:cubicBezTo>
                      <a:pt x="45506" y="32864"/>
                      <a:pt x="48679" y="34938"/>
                      <a:pt x="48726" y="39092"/>
                    </a:cubicBezTo>
                    <a:lnTo>
                      <a:pt x="48726" y="39092"/>
                    </a:lnTo>
                    <a:cubicBezTo>
                      <a:pt x="48257" y="38992"/>
                      <a:pt x="47785" y="38944"/>
                      <a:pt x="47316" y="38944"/>
                    </a:cubicBezTo>
                    <a:cubicBezTo>
                      <a:pt x="45455" y="38944"/>
                      <a:pt x="43655" y="39710"/>
                      <a:pt x="42355" y="41103"/>
                    </a:cubicBezTo>
                    <a:cubicBezTo>
                      <a:pt x="41074" y="39723"/>
                      <a:pt x="39282" y="38943"/>
                      <a:pt x="37400" y="38943"/>
                    </a:cubicBezTo>
                    <a:cubicBezTo>
                      <a:pt x="36916" y="38943"/>
                      <a:pt x="36432" y="38997"/>
                      <a:pt x="35958" y="39096"/>
                    </a:cubicBezTo>
                    <a:cubicBezTo>
                      <a:pt x="35989" y="34942"/>
                      <a:pt x="39161" y="32864"/>
                      <a:pt x="42335" y="32864"/>
                    </a:cubicBezTo>
                    <a:close/>
                    <a:moveTo>
                      <a:pt x="65669" y="32862"/>
                    </a:moveTo>
                    <a:cubicBezTo>
                      <a:pt x="68844" y="32862"/>
                      <a:pt x="72019" y="34939"/>
                      <a:pt x="72059" y="39096"/>
                    </a:cubicBezTo>
                    <a:cubicBezTo>
                      <a:pt x="71584" y="38994"/>
                      <a:pt x="71106" y="38944"/>
                      <a:pt x="70631" y="38944"/>
                    </a:cubicBezTo>
                    <a:cubicBezTo>
                      <a:pt x="68767" y="38944"/>
                      <a:pt x="66963" y="39710"/>
                      <a:pt x="65671" y="41103"/>
                    </a:cubicBezTo>
                    <a:cubicBezTo>
                      <a:pt x="64391" y="39725"/>
                      <a:pt x="62594" y="38946"/>
                      <a:pt x="60707" y="38943"/>
                    </a:cubicBezTo>
                    <a:lnTo>
                      <a:pt x="60707" y="38943"/>
                    </a:lnTo>
                    <a:cubicBezTo>
                      <a:pt x="60226" y="38944"/>
                      <a:pt x="59745" y="38998"/>
                      <a:pt x="59273" y="39096"/>
                    </a:cubicBezTo>
                    <a:cubicBezTo>
                      <a:pt x="59313" y="34941"/>
                      <a:pt x="62491" y="32862"/>
                      <a:pt x="65669" y="32862"/>
                    </a:cubicBezTo>
                    <a:close/>
                    <a:moveTo>
                      <a:pt x="18802" y="32972"/>
                    </a:moveTo>
                    <a:cubicBezTo>
                      <a:pt x="21383" y="32972"/>
                      <a:pt x="23964" y="34343"/>
                      <a:pt x="24864" y="37088"/>
                    </a:cubicBezTo>
                    <a:lnTo>
                      <a:pt x="24882" y="37088"/>
                    </a:lnTo>
                    <a:cubicBezTo>
                      <a:pt x="25088" y="37760"/>
                      <a:pt x="25187" y="38450"/>
                      <a:pt x="25196" y="39149"/>
                    </a:cubicBezTo>
                    <a:cubicBezTo>
                      <a:pt x="24715" y="39044"/>
                      <a:pt x="24231" y="38993"/>
                      <a:pt x="23751" y="38993"/>
                    </a:cubicBezTo>
                    <a:cubicBezTo>
                      <a:pt x="21894" y="38993"/>
                      <a:pt x="20096" y="39759"/>
                      <a:pt x="18807" y="41148"/>
                    </a:cubicBezTo>
                    <a:cubicBezTo>
                      <a:pt x="17526" y="39777"/>
                      <a:pt x="15734" y="38988"/>
                      <a:pt x="13852" y="38988"/>
                    </a:cubicBezTo>
                    <a:cubicBezTo>
                      <a:pt x="13368" y="38988"/>
                      <a:pt x="12884" y="39042"/>
                      <a:pt x="12409" y="39149"/>
                    </a:cubicBezTo>
                    <a:cubicBezTo>
                      <a:pt x="12409" y="38450"/>
                      <a:pt x="12517" y="37751"/>
                      <a:pt x="12723" y="37088"/>
                    </a:cubicBezTo>
                    <a:lnTo>
                      <a:pt x="12741" y="37088"/>
                    </a:lnTo>
                    <a:cubicBezTo>
                      <a:pt x="13637" y="34345"/>
                      <a:pt x="16220" y="32972"/>
                      <a:pt x="18802" y="32972"/>
                    </a:cubicBezTo>
                    <a:close/>
                    <a:moveTo>
                      <a:pt x="130981" y="39121"/>
                    </a:moveTo>
                    <a:cubicBezTo>
                      <a:pt x="132916" y="39121"/>
                      <a:pt x="134790" y="39924"/>
                      <a:pt x="136127" y="41372"/>
                    </a:cubicBezTo>
                    <a:cubicBezTo>
                      <a:pt x="136107" y="41371"/>
                      <a:pt x="136087" y="41371"/>
                      <a:pt x="136067" y="41371"/>
                    </a:cubicBezTo>
                    <a:cubicBezTo>
                      <a:pt x="134199" y="41371"/>
                      <a:pt x="132440" y="42201"/>
                      <a:pt x="131190" y="43504"/>
                    </a:cubicBezTo>
                    <a:cubicBezTo>
                      <a:pt x="131225" y="42787"/>
                      <a:pt x="131136" y="42070"/>
                      <a:pt x="130912" y="41389"/>
                    </a:cubicBezTo>
                    <a:lnTo>
                      <a:pt x="130903" y="41389"/>
                    </a:lnTo>
                    <a:lnTo>
                      <a:pt x="130894" y="41354"/>
                    </a:lnTo>
                    <a:cubicBezTo>
                      <a:pt x="130894" y="41345"/>
                      <a:pt x="130894" y="41336"/>
                      <a:pt x="130885" y="41336"/>
                    </a:cubicBezTo>
                    <a:cubicBezTo>
                      <a:pt x="130625" y="40565"/>
                      <a:pt x="130222" y="39857"/>
                      <a:pt x="129702" y="39239"/>
                    </a:cubicBezTo>
                    <a:cubicBezTo>
                      <a:pt x="130128" y="39160"/>
                      <a:pt x="130556" y="39121"/>
                      <a:pt x="130981" y="39121"/>
                    </a:cubicBezTo>
                    <a:close/>
                    <a:moveTo>
                      <a:pt x="117967" y="39121"/>
                    </a:moveTo>
                    <a:cubicBezTo>
                      <a:pt x="118392" y="39121"/>
                      <a:pt x="118820" y="39160"/>
                      <a:pt x="119245" y="39239"/>
                    </a:cubicBezTo>
                    <a:cubicBezTo>
                      <a:pt x="118717" y="39857"/>
                      <a:pt x="118313" y="40565"/>
                      <a:pt x="118054" y="41336"/>
                    </a:cubicBezTo>
                    <a:cubicBezTo>
                      <a:pt x="118054" y="41336"/>
                      <a:pt x="118054" y="41345"/>
                      <a:pt x="118054" y="41354"/>
                    </a:cubicBezTo>
                    <a:cubicBezTo>
                      <a:pt x="118045" y="41354"/>
                      <a:pt x="118036" y="41380"/>
                      <a:pt x="118036" y="41389"/>
                    </a:cubicBezTo>
                    <a:cubicBezTo>
                      <a:pt x="117812" y="42070"/>
                      <a:pt x="117713" y="42787"/>
                      <a:pt x="117749" y="43513"/>
                    </a:cubicBezTo>
                    <a:cubicBezTo>
                      <a:pt x="116508" y="42210"/>
                      <a:pt x="114740" y="41371"/>
                      <a:pt x="112880" y="41371"/>
                    </a:cubicBezTo>
                    <a:cubicBezTo>
                      <a:pt x="112860" y="41371"/>
                      <a:pt x="112840" y="41371"/>
                      <a:pt x="112821" y="41372"/>
                    </a:cubicBezTo>
                    <a:cubicBezTo>
                      <a:pt x="114158" y="39924"/>
                      <a:pt x="116031" y="39121"/>
                      <a:pt x="117967" y="39121"/>
                    </a:cubicBezTo>
                    <a:close/>
                    <a:moveTo>
                      <a:pt x="94420" y="39162"/>
                    </a:moveTo>
                    <a:cubicBezTo>
                      <a:pt x="94850" y="39162"/>
                      <a:pt x="95283" y="39202"/>
                      <a:pt x="95715" y="39284"/>
                    </a:cubicBezTo>
                    <a:cubicBezTo>
                      <a:pt x="94720" y="40467"/>
                      <a:pt x="94138" y="41963"/>
                      <a:pt x="94228" y="43558"/>
                    </a:cubicBezTo>
                    <a:cubicBezTo>
                      <a:pt x="92986" y="42254"/>
                      <a:pt x="91218" y="41416"/>
                      <a:pt x="89350" y="41416"/>
                    </a:cubicBezTo>
                    <a:cubicBezTo>
                      <a:pt x="89330" y="41416"/>
                      <a:pt x="89310" y="41416"/>
                      <a:pt x="89290" y="41416"/>
                    </a:cubicBezTo>
                    <a:cubicBezTo>
                      <a:pt x="89271" y="41416"/>
                      <a:pt x="89251" y="41416"/>
                      <a:pt x="89231" y="41416"/>
                    </a:cubicBezTo>
                    <a:cubicBezTo>
                      <a:pt x="87363" y="41416"/>
                      <a:pt x="85603" y="42254"/>
                      <a:pt x="84353" y="43558"/>
                    </a:cubicBezTo>
                    <a:cubicBezTo>
                      <a:pt x="84443" y="41963"/>
                      <a:pt x="83860" y="40458"/>
                      <a:pt x="82866" y="39284"/>
                    </a:cubicBezTo>
                    <a:cubicBezTo>
                      <a:pt x="83294" y="39204"/>
                      <a:pt x="83725" y="39165"/>
                      <a:pt x="84152" y="39165"/>
                    </a:cubicBezTo>
                    <a:cubicBezTo>
                      <a:pt x="86085" y="39165"/>
                      <a:pt x="87957" y="39962"/>
                      <a:pt x="89299" y="41407"/>
                    </a:cubicBezTo>
                    <a:cubicBezTo>
                      <a:pt x="90633" y="39964"/>
                      <a:pt x="92493" y="39162"/>
                      <a:pt x="94420" y="39162"/>
                    </a:cubicBezTo>
                    <a:close/>
                    <a:moveTo>
                      <a:pt x="47485" y="39327"/>
                    </a:moveTo>
                    <a:cubicBezTo>
                      <a:pt x="47912" y="39327"/>
                      <a:pt x="48343" y="39366"/>
                      <a:pt x="48771" y="39445"/>
                    </a:cubicBezTo>
                    <a:cubicBezTo>
                      <a:pt x="48242" y="40063"/>
                      <a:pt x="47839" y="40771"/>
                      <a:pt x="47579" y="41533"/>
                    </a:cubicBezTo>
                    <a:cubicBezTo>
                      <a:pt x="47579" y="41542"/>
                      <a:pt x="47579" y="41542"/>
                      <a:pt x="47579" y="41551"/>
                    </a:cubicBezTo>
                    <a:lnTo>
                      <a:pt x="47570" y="41596"/>
                    </a:lnTo>
                    <a:lnTo>
                      <a:pt x="47561" y="41587"/>
                    </a:lnTo>
                    <a:cubicBezTo>
                      <a:pt x="47337" y="42277"/>
                      <a:pt x="47239" y="42993"/>
                      <a:pt x="47275" y="43710"/>
                    </a:cubicBezTo>
                    <a:cubicBezTo>
                      <a:pt x="46027" y="42400"/>
                      <a:pt x="44256" y="41569"/>
                      <a:pt x="42377" y="41569"/>
                    </a:cubicBezTo>
                    <a:cubicBezTo>
                      <a:pt x="42366" y="41569"/>
                      <a:pt x="42356" y="41569"/>
                      <a:pt x="42346" y="41569"/>
                    </a:cubicBezTo>
                    <a:cubicBezTo>
                      <a:pt x="43682" y="40123"/>
                      <a:pt x="45552" y="39327"/>
                      <a:pt x="47485" y="39327"/>
                    </a:cubicBezTo>
                    <a:close/>
                    <a:moveTo>
                      <a:pt x="60514" y="39327"/>
                    </a:moveTo>
                    <a:cubicBezTo>
                      <a:pt x="62447" y="39327"/>
                      <a:pt x="64317" y="40123"/>
                      <a:pt x="65653" y="41569"/>
                    </a:cubicBezTo>
                    <a:cubicBezTo>
                      <a:pt x="65633" y="41568"/>
                      <a:pt x="65613" y="41568"/>
                      <a:pt x="65593" y="41568"/>
                    </a:cubicBezTo>
                    <a:cubicBezTo>
                      <a:pt x="63725" y="41568"/>
                      <a:pt x="61966" y="42407"/>
                      <a:pt x="60715" y="43710"/>
                    </a:cubicBezTo>
                    <a:cubicBezTo>
                      <a:pt x="60751" y="42993"/>
                      <a:pt x="60662" y="42277"/>
                      <a:pt x="60438" y="41587"/>
                    </a:cubicBezTo>
                    <a:cubicBezTo>
                      <a:pt x="60438" y="41578"/>
                      <a:pt x="60429" y="41569"/>
                      <a:pt x="60420" y="41560"/>
                    </a:cubicBezTo>
                    <a:cubicBezTo>
                      <a:pt x="60420" y="41551"/>
                      <a:pt x="60420" y="41542"/>
                      <a:pt x="60411" y="41533"/>
                    </a:cubicBezTo>
                    <a:cubicBezTo>
                      <a:pt x="60151" y="40771"/>
                      <a:pt x="59748" y="40054"/>
                      <a:pt x="59228" y="39445"/>
                    </a:cubicBezTo>
                    <a:cubicBezTo>
                      <a:pt x="59656" y="39366"/>
                      <a:pt x="60087" y="39327"/>
                      <a:pt x="60514" y="39327"/>
                    </a:cubicBezTo>
                    <a:close/>
                    <a:moveTo>
                      <a:pt x="13656" y="39363"/>
                    </a:moveTo>
                    <a:cubicBezTo>
                      <a:pt x="15596" y="39363"/>
                      <a:pt x="17470" y="40166"/>
                      <a:pt x="18807" y="41613"/>
                    </a:cubicBezTo>
                    <a:cubicBezTo>
                      <a:pt x="18787" y="41613"/>
                      <a:pt x="18768" y="41613"/>
                      <a:pt x="18748" y="41613"/>
                    </a:cubicBezTo>
                    <a:cubicBezTo>
                      <a:pt x="16879" y="41613"/>
                      <a:pt x="15111" y="42452"/>
                      <a:pt x="13870" y="43755"/>
                    </a:cubicBezTo>
                    <a:cubicBezTo>
                      <a:pt x="13951" y="42169"/>
                      <a:pt x="13368" y="40664"/>
                      <a:pt x="12382" y="39490"/>
                    </a:cubicBezTo>
                    <a:lnTo>
                      <a:pt x="12374" y="39481"/>
                    </a:lnTo>
                    <a:cubicBezTo>
                      <a:pt x="12801" y="39402"/>
                      <a:pt x="13230" y="39363"/>
                      <a:pt x="13656" y="39363"/>
                    </a:cubicBezTo>
                    <a:close/>
                    <a:moveTo>
                      <a:pt x="23953" y="39363"/>
                    </a:moveTo>
                    <a:cubicBezTo>
                      <a:pt x="24378" y="39363"/>
                      <a:pt x="24806" y="39402"/>
                      <a:pt x="25232" y="39481"/>
                    </a:cubicBezTo>
                    <a:cubicBezTo>
                      <a:pt x="24237" y="40664"/>
                      <a:pt x="23655" y="42160"/>
                      <a:pt x="23744" y="43755"/>
                    </a:cubicBezTo>
                    <a:cubicBezTo>
                      <a:pt x="22494" y="42452"/>
                      <a:pt x="20726" y="41613"/>
                      <a:pt x="18866" y="41613"/>
                    </a:cubicBezTo>
                    <a:cubicBezTo>
                      <a:pt x="18846" y="41613"/>
                      <a:pt x="18827" y="41613"/>
                      <a:pt x="18807" y="41613"/>
                    </a:cubicBezTo>
                    <a:cubicBezTo>
                      <a:pt x="20144" y="40166"/>
                      <a:pt x="22018" y="39363"/>
                      <a:pt x="23953" y="39363"/>
                    </a:cubicBezTo>
                    <a:close/>
                    <a:moveTo>
                      <a:pt x="107671" y="39122"/>
                    </a:moveTo>
                    <a:cubicBezTo>
                      <a:pt x="109602" y="39122"/>
                      <a:pt x="111474" y="39919"/>
                      <a:pt x="112821" y="41372"/>
                    </a:cubicBezTo>
                    <a:cubicBezTo>
                      <a:pt x="112802" y="41371"/>
                      <a:pt x="112783" y="41371"/>
                      <a:pt x="112765" y="41371"/>
                    </a:cubicBezTo>
                    <a:cubicBezTo>
                      <a:pt x="110778" y="41371"/>
                      <a:pt x="108902" y="42317"/>
                      <a:pt x="107650" y="43764"/>
                    </a:cubicBezTo>
                    <a:lnTo>
                      <a:pt x="107650" y="43764"/>
                    </a:lnTo>
                    <a:cubicBezTo>
                      <a:pt x="107803" y="42097"/>
                      <a:pt x="107211" y="40511"/>
                      <a:pt x="106172" y="39284"/>
                    </a:cubicBezTo>
                    <a:cubicBezTo>
                      <a:pt x="106670" y="39175"/>
                      <a:pt x="107172" y="39122"/>
                      <a:pt x="107671" y="39122"/>
                    </a:cubicBezTo>
                    <a:close/>
                    <a:moveTo>
                      <a:pt x="37180" y="39320"/>
                    </a:moveTo>
                    <a:cubicBezTo>
                      <a:pt x="39113" y="39320"/>
                      <a:pt x="40988" y="40121"/>
                      <a:pt x="42328" y="41569"/>
                    </a:cubicBezTo>
                    <a:cubicBezTo>
                      <a:pt x="42310" y="41568"/>
                      <a:pt x="42291" y="41568"/>
                      <a:pt x="42273" y="41568"/>
                    </a:cubicBezTo>
                    <a:cubicBezTo>
                      <a:pt x="40286" y="41568"/>
                      <a:pt x="38419" y="42514"/>
                      <a:pt x="37167" y="43961"/>
                    </a:cubicBezTo>
                    <a:cubicBezTo>
                      <a:pt x="37320" y="42294"/>
                      <a:pt x="36728" y="40708"/>
                      <a:pt x="35689" y="39481"/>
                    </a:cubicBezTo>
                    <a:cubicBezTo>
                      <a:pt x="36184" y="39373"/>
                      <a:pt x="36684" y="39320"/>
                      <a:pt x="37180" y="39320"/>
                    </a:cubicBezTo>
                    <a:close/>
                    <a:moveTo>
                      <a:pt x="124483" y="37269"/>
                    </a:moveTo>
                    <a:cubicBezTo>
                      <a:pt x="127057" y="37269"/>
                      <a:pt x="129630" y="38633"/>
                      <a:pt x="130536" y="41363"/>
                    </a:cubicBezTo>
                    <a:cubicBezTo>
                      <a:pt x="130760" y="42053"/>
                      <a:pt x="130867" y="42769"/>
                      <a:pt x="130876" y="43495"/>
                    </a:cubicBezTo>
                    <a:cubicBezTo>
                      <a:pt x="130401" y="43393"/>
                      <a:pt x="129922" y="43343"/>
                      <a:pt x="129447" y="43343"/>
                    </a:cubicBezTo>
                    <a:cubicBezTo>
                      <a:pt x="127584" y="43343"/>
                      <a:pt x="125780" y="44110"/>
                      <a:pt x="124487" y="45502"/>
                    </a:cubicBezTo>
                    <a:cubicBezTo>
                      <a:pt x="123213" y="44130"/>
                      <a:pt x="121434" y="43343"/>
                      <a:pt x="119564" y="43343"/>
                    </a:cubicBezTo>
                    <a:cubicBezTo>
                      <a:pt x="119553" y="43343"/>
                      <a:pt x="119543" y="43343"/>
                      <a:pt x="119532" y="43343"/>
                    </a:cubicBezTo>
                    <a:cubicBezTo>
                      <a:pt x="119048" y="43343"/>
                      <a:pt x="118564" y="43388"/>
                      <a:pt x="118089" y="43495"/>
                    </a:cubicBezTo>
                    <a:cubicBezTo>
                      <a:pt x="118089" y="42769"/>
                      <a:pt x="118206" y="42053"/>
                      <a:pt x="118421" y="41363"/>
                    </a:cubicBezTo>
                    <a:lnTo>
                      <a:pt x="118430" y="41354"/>
                    </a:lnTo>
                    <a:cubicBezTo>
                      <a:pt x="119339" y="38631"/>
                      <a:pt x="121911" y="37269"/>
                      <a:pt x="124483" y="37269"/>
                    </a:cubicBezTo>
                    <a:close/>
                    <a:moveTo>
                      <a:pt x="77631" y="37312"/>
                    </a:moveTo>
                    <a:cubicBezTo>
                      <a:pt x="80804" y="37312"/>
                      <a:pt x="83980" y="39391"/>
                      <a:pt x="84022" y="43547"/>
                    </a:cubicBezTo>
                    <a:lnTo>
                      <a:pt x="84022" y="43547"/>
                    </a:lnTo>
                    <a:cubicBezTo>
                      <a:pt x="83546" y="43443"/>
                      <a:pt x="83066" y="43393"/>
                      <a:pt x="82590" y="43393"/>
                    </a:cubicBezTo>
                    <a:cubicBezTo>
                      <a:pt x="80737" y="43393"/>
                      <a:pt x="78939" y="44159"/>
                      <a:pt x="77651" y="45547"/>
                    </a:cubicBezTo>
                    <a:cubicBezTo>
                      <a:pt x="76369" y="44176"/>
                      <a:pt x="74577" y="43388"/>
                      <a:pt x="72696" y="43388"/>
                    </a:cubicBezTo>
                    <a:cubicBezTo>
                      <a:pt x="72212" y="43388"/>
                      <a:pt x="71728" y="43441"/>
                      <a:pt x="71253" y="43549"/>
                    </a:cubicBezTo>
                    <a:cubicBezTo>
                      <a:pt x="71284" y="39391"/>
                      <a:pt x="74456" y="37312"/>
                      <a:pt x="77631" y="37312"/>
                    </a:cubicBezTo>
                    <a:close/>
                    <a:moveTo>
                      <a:pt x="100946" y="37312"/>
                    </a:moveTo>
                    <a:cubicBezTo>
                      <a:pt x="104119" y="37312"/>
                      <a:pt x="107295" y="39391"/>
                      <a:pt x="107337" y="43547"/>
                    </a:cubicBezTo>
                    <a:lnTo>
                      <a:pt x="107337" y="43547"/>
                    </a:lnTo>
                    <a:cubicBezTo>
                      <a:pt x="106861" y="43443"/>
                      <a:pt x="106381" y="43393"/>
                      <a:pt x="105905" y="43393"/>
                    </a:cubicBezTo>
                    <a:cubicBezTo>
                      <a:pt x="104052" y="43393"/>
                      <a:pt x="102255" y="44159"/>
                      <a:pt x="100966" y="45547"/>
                    </a:cubicBezTo>
                    <a:cubicBezTo>
                      <a:pt x="99685" y="44176"/>
                      <a:pt x="97883" y="43388"/>
                      <a:pt x="96011" y="43388"/>
                    </a:cubicBezTo>
                    <a:cubicBezTo>
                      <a:pt x="95527" y="43388"/>
                      <a:pt x="95043" y="43441"/>
                      <a:pt x="94568" y="43549"/>
                    </a:cubicBezTo>
                    <a:cubicBezTo>
                      <a:pt x="94599" y="39391"/>
                      <a:pt x="97771" y="37312"/>
                      <a:pt x="100946" y="37312"/>
                    </a:cubicBezTo>
                    <a:close/>
                    <a:moveTo>
                      <a:pt x="54012" y="37467"/>
                    </a:moveTo>
                    <a:cubicBezTo>
                      <a:pt x="56585" y="37467"/>
                      <a:pt x="59156" y="38831"/>
                      <a:pt x="60061" y="41560"/>
                    </a:cubicBezTo>
                    <a:cubicBezTo>
                      <a:pt x="60285" y="42250"/>
                      <a:pt x="60393" y="42975"/>
                      <a:pt x="60393" y="43701"/>
                    </a:cubicBezTo>
                    <a:cubicBezTo>
                      <a:pt x="59914" y="43596"/>
                      <a:pt x="59431" y="43545"/>
                      <a:pt x="58952" y="43545"/>
                    </a:cubicBezTo>
                    <a:cubicBezTo>
                      <a:pt x="57099" y="43545"/>
                      <a:pt x="55302" y="44311"/>
                      <a:pt x="54013" y="45699"/>
                    </a:cubicBezTo>
                    <a:cubicBezTo>
                      <a:pt x="52739" y="44336"/>
                      <a:pt x="50960" y="43549"/>
                      <a:pt x="49089" y="43549"/>
                    </a:cubicBezTo>
                    <a:cubicBezTo>
                      <a:pt x="49079" y="43549"/>
                      <a:pt x="49068" y="43549"/>
                      <a:pt x="49058" y="43549"/>
                    </a:cubicBezTo>
                    <a:cubicBezTo>
                      <a:pt x="48574" y="43549"/>
                      <a:pt x="48090" y="43594"/>
                      <a:pt x="47615" y="43701"/>
                    </a:cubicBezTo>
                    <a:cubicBezTo>
                      <a:pt x="47615" y="42975"/>
                      <a:pt x="47723" y="42250"/>
                      <a:pt x="47938" y="41560"/>
                    </a:cubicBezTo>
                    <a:lnTo>
                      <a:pt x="47956" y="41560"/>
                    </a:lnTo>
                    <a:cubicBezTo>
                      <a:pt x="48865" y="38831"/>
                      <a:pt x="51439" y="37467"/>
                      <a:pt x="54012" y="37467"/>
                    </a:cubicBezTo>
                    <a:close/>
                    <a:moveTo>
                      <a:pt x="7148" y="37513"/>
                    </a:moveTo>
                    <a:cubicBezTo>
                      <a:pt x="10323" y="37513"/>
                      <a:pt x="13498" y="39590"/>
                      <a:pt x="13538" y="43746"/>
                    </a:cubicBezTo>
                    <a:cubicBezTo>
                      <a:pt x="13065" y="43644"/>
                      <a:pt x="12588" y="43594"/>
                      <a:pt x="12114" y="43594"/>
                    </a:cubicBezTo>
                    <a:cubicBezTo>
                      <a:pt x="10255" y="43594"/>
                      <a:pt x="8449" y="44361"/>
                      <a:pt x="7150" y="45753"/>
                    </a:cubicBezTo>
                    <a:cubicBezTo>
                      <a:pt x="5868" y="44373"/>
                      <a:pt x="4076" y="43594"/>
                      <a:pt x="2194" y="43594"/>
                    </a:cubicBezTo>
                    <a:cubicBezTo>
                      <a:pt x="1711" y="43594"/>
                      <a:pt x="1227" y="43647"/>
                      <a:pt x="752" y="43746"/>
                    </a:cubicBezTo>
                    <a:cubicBezTo>
                      <a:pt x="792" y="39592"/>
                      <a:pt x="3970" y="37513"/>
                      <a:pt x="7148" y="37513"/>
                    </a:cubicBezTo>
                    <a:close/>
                    <a:moveTo>
                      <a:pt x="30465" y="37513"/>
                    </a:moveTo>
                    <a:cubicBezTo>
                      <a:pt x="33638" y="37513"/>
                      <a:pt x="36811" y="39588"/>
                      <a:pt x="36854" y="43742"/>
                    </a:cubicBezTo>
                    <a:lnTo>
                      <a:pt x="36854" y="43742"/>
                    </a:lnTo>
                    <a:cubicBezTo>
                      <a:pt x="36384" y="43643"/>
                      <a:pt x="35912" y="43594"/>
                      <a:pt x="35443" y="43594"/>
                    </a:cubicBezTo>
                    <a:cubicBezTo>
                      <a:pt x="33580" y="43594"/>
                      <a:pt x="31775" y="44361"/>
                      <a:pt x="30483" y="45753"/>
                    </a:cubicBezTo>
                    <a:cubicBezTo>
                      <a:pt x="29201" y="44373"/>
                      <a:pt x="27409" y="43594"/>
                      <a:pt x="25528" y="43594"/>
                    </a:cubicBezTo>
                    <a:cubicBezTo>
                      <a:pt x="25044" y="43594"/>
                      <a:pt x="24560" y="43647"/>
                      <a:pt x="24085" y="43746"/>
                    </a:cubicBezTo>
                    <a:cubicBezTo>
                      <a:pt x="24116" y="39592"/>
                      <a:pt x="27290" y="37513"/>
                      <a:pt x="30465" y="37513"/>
                    </a:cubicBezTo>
                    <a:close/>
                    <a:moveTo>
                      <a:pt x="129619" y="43736"/>
                    </a:moveTo>
                    <a:cubicBezTo>
                      <a:pt x="130043" y="43736"/>
                      <a:pt x="130469" y="43775"/>
                      <a:pt x="130894" y="43854"/>
                    </a:cubicBezTo>
                    <a:cubicBezTo>
                      <a:pt x="129908" y="45018"/>
                      <a:pt x="129326" y="46524"/>
                      <a:pt x="129415" y="48110"/>
                    </a:cubicBezTo>
                    <a:lnTo>
                      <a:pt x="129406" y="48128"/>
                    </a:lnTo>
                    <a:cubicBezTo>
                      <a:pt x="128165" y="46824"/>
                      <a:pt x="126397" y="45986"/>
                      <a:pt x="124528" y="45986"/>
                    </a:cubicBezTo>
                    <a:cubicBezTo>
                      <a:pt x="124509" y="45986"/>
                      <a:pt x="124489" y="45986"/>
                      <a:pt x="124469" y="45986"/>
                    </a:cubicBezTo>
                    <a:cubicBezTo>
                      <a:pt x="124450" y="45986"/>
                      <a:pt x="124430" y="45986"/>
                      <a:pt x="124410" y="45986"/>
                    </a:cubicBezTo>
                    <a:cubicBezTo>
                      <a:pt x="122541" y="45986"/>
                      <a:pt x="120782" y="46824"/>
                      <a:pt x="119532" y="48128"/>
                    </a:cubicBezTo>
                    <a:cubicBezTo>
                      <a:pt x="119622" y="46533"/>
                      <a:pt x="119039" y="45036"/>
                      <a:pt x="118045" y="43854"/>
                    </a:cubicBezTo>
                    <a:cubicBezTo>
                      <a:pt x="118471" y="43775"/>
                      <a:pt x="118899" y="43736"/>
                      <a:pt x="119324" y="43736"/>
                    </a:cubicBezTo>
                    <a:cubicBezTo>
                      <a:pt x="121259" y="43736"/>
                      <a:pt x="123134" y="44537"/>
                      <a:pt x="124478" y="45977"/>
                    </a:cubicBezTo>
                    <a:cubicBezTo>
                      <a:pt x="125815" y="44537"/>
                      <a:pt x="127688" y="43736"/>
                      <a:pt x="129619" y="43736"/>
                    </a:cubicBezTo>
                    <a:close/>
                    <a:moveTo>
                      <a:pt x="82779" y="43772"/>
                    </a:moveTo>
                    <a:cubicBezTo>
                      <a:pt x="83204" y="43772"/>
                      <a:pt x="83632" y="43810"/>
                      <a:pt x="84057" y="43889"/>
                    </a:cubicBezTo>
                    <a:cubicBezTo>
                      <a:pt x="83063" y="45072"/>
                      <a:pt x="82480" y="46569"/>
                      <a:pt x="82561" y="48164"/>
                    </a:cubicBezTo>
                    <a:cubicBezTo>
                      <a:pt x="81320" y="46860"/>
                      <a:pt x="79552" y="46022"/>
                      <a:pt x="77683" y="46022"/>
                    </a:cubicBezTo>
                    <a:cubicBezTo>
                      <a:pt x="77666" y="46022"/>
                      <a:pt x="77650" y="46022"/>
                      <a:pt x="77633" y="46022"/>
                    </a:cubicBezTo>
                    <a:lnTo>
                      <a:pt x="77633" y="46022"/>
                    </a:lnTo>
                    <a:cubicBezTo>
                      <a:pt x="78970" y="44574"/>
                      <a:pt x="80844" y="43772"/>
                      <a:pt x="82779" y="43772"/>
                    </a:cubicBezTo>
                    <a:close/>
                    <a:moveTo>
                      <a:pt x="59133" y="43923"/>
                    </a:moveTo>
                    <a:cubicBezTo>
                      <a:pt x="59561" y="43923"/>
                      <a:pt x="59991" y="43962"/>
                      <a:pt x="60420" y="44042"/>
                    </a:cubicBezTo>
                    <a:cubicBezTo>
                      <a:pt x="59425" y="45225"/>
                      <a:pt x="58843" y="46721"/>
                      <a:pt x="58932" y="48316"/>
                    </a:cubicBezTo>
                    <a:lnTo>
                      <a:pt x="58923" y="48316"/>
                    </a:lnTo>
                    <a:cubicBezTo>
                      <a:pt x="57682" y="47012"/>
                      <a:pt x="55914" y="46174"/>
                      <a:pt x="54045" y="46174"/>
                    </a:cubicBezTo>
                    <a:cubicBezTo>
                      <a:pt x="54026" y="46174"/>
                      <a:pt x="54006" y="46174"/>
                      <a:pt x="53986" y="46174"/>
                    </a:cubicBezTo>
                    <a:cubicBezTo>
                      <a:pt x="53966" y="46174"/>
                      <a:pt x="53947" y="46174"/>
                      <a:pt x="53927" y="46174"/>
                    </a:cubicBezTo>
                    <a:cubicBezTo>
                      <a:pt x="52067" y="46174"/>
                      <a:pt x="50299" y="47012"/>
                      <a:pt x="49049" y="48316"/>
                    </a:cubicBezTo>
                    <a:cubicBezTo>
                      <a:pt x="49138" y="46721"/>
                      <a:pt x="48556" y="45225"/>
                      <a:pt x="47561" y="44042"/>
                    </a:cubicBezTo>
                    <a:cubicBezTo>
                      <a:pt x="47990" y="43962"/>
                      <a:pt x="48420" y="43923"/>
                      <a:pt x="48848" y="43923"/>
                    </a:cubicBezTo>
                    <a:cubicBezTo>
                      <a:pt x="50781" y="43923"/>
                      <a:pt x="52652" y="44720"/>
                      <a:pt x="53995" y="46165"/>
                    </a:cubicBezTo>
                    <a:cubicBezTo>
                      <a:pt x="55330" y="44720"/>
                      <a:pt x="57201" y="43923"/>
                      <a:pt x="59133" y="43923"/>
                    </a:cubicBezTo>
                    <a:close/>
                    <a:moveTo>
                      <a:pt x="25310" y="43969"/>
                    </a:moveTo>
                    <a:cubicBezTo>
                      <a:pt x="27245" y="43969"/>
                      <a:pt x="29120" y="44772"/>
                      <a:pt x="30465" y="46219"/>
                    </a:cubicBezTo>
                    <a:lnTo>
                      <a:pt x="30465" y="46219"/>
                    </a:lnTo>
                    <a:cubicBezTo>
                      <a:pt x="30462" y="46219"/>
                      <a:pt x="30459" y="46219"/>
                      <a:pt x="30456" y="46219"/>
                    </a:cubicBezTo>
                    <a:cubicBezTo>
                      <a:pt x="30436" y="46219"/>
                      <a:pt x="30416" y="46219"/>
                      <a:pt x="30397" y="46219"/>
                    </a:cubicBezTo>
                    <a:cubicBezTo>
                      <a:pt x="28528" y="46219"/>
                      <a:pt x="26769" y="47057"/>
                      <a:pt x="25519" y="48361"/>
                    </a:cubicBezTo>
                    <a:cubicBezTo>
                      <a:pt x="25608" y="46775"/>
                      <a:pt x="25026" y="45269"/>
                      <a:pt x="24031" y="44087"/>
                    </a:cubicBezTo>
                    <a:cubicBezTo>
                      <a:pt x="24457" y="44008"/>
                      <a:pt x="24885" y="43969"/>
                      <a:pt x="25310" y="43969"/>
                    </a:cubicBezTo>
                    <a:close/>
                    <a:moveTo>
                      <a:pt x="12296" y="43987"/>
                    </a:moveTo>
                    <a:cubicBezTo>
                      <a:pt x="12721" y="43987"/>
                      <a:pt x="13148" y="44025"/>
                      <a:pt x="13574" y="44104"/>
                    </a:cubicBezTo>
                    <a:cubicBezTo>
                      <a:pt x="12580" y="45287"/>
                      <a:pt x="11997" y="46793"/>
                      <a:pt x="12087" y="48379"/>
                    </a:cubicBezTo>
                    <a:cubicBezTo>
                      <a:pt x="10837" y="47075"/>
                      <a:pt x="9069" y="46237"/>
                      <a:pt x="7208" y="46237"/>
                    </a:cubicBezTo>
                    <a:cubicBezTo>
                      <a:pt x="7189" y="46237"/>
                      <a:pt x="7169" y="46237"/>
                      <a:pt x="7150" y="46237"/>
                    </a:cubicBezTo>
                    <a:cubicBezTo>
                      <a:pt x="8487" y="44790"/>
                      <a:pt x="10360" y="43987"/>
                      <a:pt x="12296" y="43987"/>
                    </a:cubicBezTo>
                    <a:close/>
                    <a:moveTo>
                      <a:pt x="106102" y="43761"/>
                    </a:moveTo>
                    <a:cubicBezTo>
                      <a:pt x="106575" y="43761"/>
                      <a:pt x="107052" y="43809"/>
                      <a:pt x="107525" y="43907"/>
                    </a:cubicBezTo>
                    <a:cubicBezTo>
                      <a:pt x="106512" y="45162"/>
                      <a:pt x="105939" y="46757"/>
                      <a:pt x="106127" y="48432"/>
                    </a:cubicBezTo>
                    <a:cubicBezTo>
                      <a:pt x="104866" y="46976"/>
                      <a:pt x="102990" y="46022"/>
                      <a:pt x="101003" y="46022"/>
                    </a:cubicBezTo>
                    <a:cubicBezTo>
                      <a:pt x="100985" y="46022"/>
                      <a:pt x="100966" y="46022"/>
                      <a:pt x="100948" y="46022"/>
                    </a:cubicBezTo>
                    <a:cubicBezTo>
                      <a:pt x="100928" y="46022"/>
                      <a:pt x="100908" y="46022"/>
                      <a:pt x="100889" y="46022"/>
                    </a:cubicBezTo>
                    <a:cubicBezTo>
                      <a:pt x="99020" y="46022"/>
                      <a:pt x="97252" y="46860"/>
                      <a:pt x="96011" y="48164"/>
                    </a:cubicBezTo>
                    <a:cubicBezTo>
                      <a:pt x="96091" y="46569"/>
                      <a:pt x="95509" y="45072"/>
                      <a:pt x="94523" y="43889"/>
                    </a:cubicBezTo>
                    <a:cubicBezTo>
                      <a:pt x="94952" y="43810"/>
                      <a:pt x="95382" y="43771"/>
                      <a:pt x="95809" y="43771"/>
                    </a:cubicBezTo>
                    <a:cubicBezTo>
                      <a:pt x="97740" y="43771"/>
                      <a:pt x="99605" y="44568"/>
                      <a:pt x="100948" y="46013"/>
                    </a:cubicBezTo>
                    <a:cubicBezTo>
                      <a:pt x="102294" y="44566"/>
                      <a:pt x="104168" y="43761"/>
                      <a:pt x="106102" y="43761"/>
                    </a:cubicBezTo>
                    <a:close/>
                    <a:moveTo>
                      <a:pt x="70796" y="39320"/>
                    </a:moveTo>
                    <a:cubicBezTo>
                      <a:pt x="71278" y="39320"/>
                      <a:pt x="71764" y="39370"/>
                      <a:pt x="72248" y="39472"/>
                    </a:cubicBezTo>
                    <a:cubicBezTo>
                      <a:pt x="71271" y="40717"/>
                      <a:pt x="70742" y="42286"/>
                      <a:pt x="70939" y="43934"/>
                    </a:cubicBezTo>
                    <a:cubicBezTo>
                      <a:pt x="71449" y="43820"/>
                      <a:pt x="71962" y="43765"/>
                      <a:pt x="72472" y="43765"/>
                    </a:cubicBezTo>
                    <a:cubicBezTo>
                      <a:pt x="74409" y="43765"/>
                      <a:pt x="76285" y="44568"/>
                      <a:pt x="77633" y="46022"/>
                    </a:cubicBezTo>
                    <a:lnTo>
                      <a:pt x="77633" y="46022"/>
                    </a:lnTo>
                    <a:cubicBezTo>
                      <a:pt x="77630" y="46022"/>
                      <a:pt x="77627" y="46022"/>
                      <a:pt x="77624" y="46022"/>
                    </a:cubicBezTo>
                    <a:cubicBezTo>
                      <a:pt x="77606" y="46022"/>
                      <a:pt x="77588" y="46022"/>
                      <a:pt x="77570" y="46022"/>
                    </a:cubicBezTo>
                    <a:cubicBezTo>
                      <a:pt x="75529" y="46022"/>
                      <a:pt x="73598" y="47030"/>
                      <a:pt x="72346" y="48558"/>
                    </a:cubicBezTo>
                    <a:cubicBezTo>
                      <a:pt x="72703" y="44845"/>
                      <a:pt x="69407" y="41568"/>
                      <a:pt x="65698" y="41568"/>
                    </a:cubicBezTo>
                    <a:cubicBezTo>
                      <a:pt x="65683" y="41568"/>
                      <a:pt x="65668" y="41569"/>
                      <a:pt x="65653" y="41569"/>
                    </a:cubicBezTo>
                    <a:cubicBezTo>
                      <a:pt x="66994" y="40120"/>
                      <a:pt x="68863" y="39320"/>
                      <a:pt x="70796" y="39320"/>
                    </a:cubicBezTo>
                    <a:close/>
                    <a:moveTo>
                      <a:pt x="35611" y="43966"/>
                    </a:moveTo>
                    <a:cubicBezTo>
                      <a:pt x="36087" y="43966"/>
                      <a:pt x="36566" y="44014"/>
                      <a:pt x="37042" y="44113"/>
                    </a:cubicBezTo>
                    <a:cubicBezTo>
                      <a:pt x="36020" y="45359"/>
                      <a:pt x="35456" y="46954"/>
                      <a:pt x="35635" y="48621"/>
                    </a:cubicBezTo>
                    <a:cubicBezTo>
                      <a:pt x="34383" y="47165"/>
                      <a:pt x="32507" y="46219"/>
                      <a:pt x="30512" y="46219"/>
                    </a:cubicBezTo>
                    <a:cubicBezTo>
                      <a:pt x="30496" y="46219"/>
                      <a:pt x="30481" y="46219"/>
                      <a:pt x="30465" y="46219"/>
                    </a:cubicBezTo>
                    <a:lnTo>
                      <a:pt x="30465" y="46219"/>
                    </a:lnTo>
                    <a:cubicBezTo>
                      <a:pt x="31802" y="44766"/>
                      <a:pt x="33677" y="43966"/>
                      <a:pt x="35611" y="43966"/>
                    </a:cubicBezTo>
                    <a:close/>
                    <a:moveTo>
                      <a:pt x="112828" y="41868"/>
                    </a:moveTo>
                    <a:cubicBezTo>
                      <a:pt x="116003" y="41868"/>
                      <a:pt x="119178" y="43944"/>
                      <a:pt x="119218" y="48101"/>
                    </a:cubicBezTo>
                    <a:cubicBezTo>
                      <a:pt x="118743" y="47999"/>
                      <a:pt x="118265" y="47949"/>
                      <a:pt x="117790" y="47949"/>
                    </a:cubicBezTo>
                    <a:cubicBezTo>
                      <a:pt x="115928" y="47949"/>
                      <a:pt x="114124" y="48714"/>
                      <a:pt x="112825" y="50103"/>
                    </a:cubicBezTo>
                    <a:lnTo>
                      <a:pt x="112825" y="50103"/>
                    </a:lnTo>
                    <a:cubicBezTo>
                      <a:pt x="111544" y="48726"/>
                      <a:pt x="109754" y="47949"/>
                      <a:pt x="107883" y="47949"/>
                    </a:cubicBezTo>
                    <a:cubicBezTo>
                      <a:pt x="107391" y="47949"/>
                      <a:pt x="106907" y="48002"/>
                      <a:pt x="106432" y="48101"/>
                    </a:cubicBezTo>
                    <a:cubicBezTo>
                      <a:pt x="106472" y="43947"/>
                      <a:pt x="109650" y="41868"/>
                      <a:pt x="112828" y="41868"/>
                    </a:cubicBezTo>
                    <a:close/>
                    <a:moveTo>
                      <a:pt x="136139" y="41870"/>
                    </a:moveTo>
                    <a:cubicBezTo>
                      <a:pt x="139313" y="41870"/>
                      <a:pt x="142484" y="43947"/>
                      <a:pt x="142525" y="48101"/>
                    </a:cubicBezTo>
                    <a:lnTo>
                      <a:pt x="142525" y="48119"/>
                    </a:lnTo>
                    <a:cubicBezTo>
                      <a:pt x="142050" y="48017"/>
                      <a:pt x="141571" y="47967"/>
                      <a:pt x="141097" y="47967"/>
                    </a:cubicBezTo>
                    <a:cubicBezTo>
                      <a:pt x="139236" y="47967"/>
                      <a:pt x="137435" y="48734"/>
                      <a:pt x="136136" y="50126"/>
                    </a:cubicBezTo>
                    <a:cubicBezTo>
                      <a:pt x="134854" y="48746"/>
                      <a:pt x="133062" y="47966"/>
                      <a:pt x="131181" y="47966"/>
                    </a:cubicBezTo>
                    <a:cubicBezTo>
                      <a:pt x="130697" y="47966"/>
                      <a:pt x="130213" y="48020"/>
                      <a:pt x="129738" y="48119"/>
                    </a:cubicBezTo>
                    <a:cubicBezTo>
                      <a:pt x="129778" y="43953"/>
                      <a:pt x="132960" y="41870"/>
                      <a:pt x="136139" y="41870"/>
                    </a:cubicBezTo>
                    <a:close/>
                    <a:moveTo>
                      <a:pt x="89297" y="41915"/>
                    </a:moveTo>
                    <a:cubicBezTo>
                      <a:pt x="92473" y="41915"/>
                      <a:pt x="95648" y="43994"/>
                      <a:pt x="95688" y="48155"/>
                    </a:cubicBezTo>
                    <a:cubicBezTo>
                      <a:pt x="95208" y="48050"/>
                      <a:pt x="94724" y="47999"/>
                      <a:pt x="94244" y="47999"/>
                    </a:cubicBezTo>
                    <a:cubicBezTo>
                      <a:pt x="92390" y="47999"/>
                      <a:pt x="90594" y="48763"/>
                      <a:pt x="89299" y="50152"/>
                    </a:cubicBezTo>
                    <a:lnTo>
                      <a:pt x="89299" y="50152"/>
                    </a:lnTo>
                    <a:cubicBezTo>
                      <a:pt x="88018" y="48782"/>
                      <a:pt x="86226" y="47993"/>
                      <a:pt x="84344" y="47993"/>
                    </a:cubicBezTo>
                    <a:cubicBezTo>
                      <a:pt x="83860" y="47993"/>
                      <a:pt x="83376" y="48047"/>
                      <a:pt x="82902" y="48155"/>
                    </a:cubicBezTo>
                    <a:cubicBezTo>
                      <a:pt x="82942" y="43996"/>
                      <a:pt x="86120" y="41915"/>
                      <a:pt x="89297" y="41915"/>
                    </a:cubicBezTo>
                    <a:close/>
                    <a:moveTo>
                      <a:pt x="42333" y="42069"/>
                    </a:moveTo>
                    <a:cubicBezTo>
                      <a:pt x="45505" y="42069"/>
                      <a:pt x="48680" y="44145"/>
                      <a:pt x="48726" y="48296"/>
                    </a:cubicBezTo>
                    <a:lnTo>
                      <a:pt x="48726" y="48296"/>
                    </a:lnTo>
                    <a:cubicBezTo>
                      <a:pt x="48256" y="48195"/>
                      <a:pt x="47782" y="48146"/>
                      <a:pt x="47311" y="48146"/>
                    </a:cubicBezTo>
                    <a:cubicBezTo>
                      <a:pt x="45452" y="48146"/>
                      <a:pt x="43648" y="48913"/>
                      <a:pt x="42355" y="50305"/>
                    </a:cubicBezTo>
                    <a:cubicBezTo>
                      <a:pt x="41074" y="48925"/>
                      <a:pt x="39282" y="48146"/>
                      <a:pt x="37400" y="48146"/>
                    </a:cubicBezTo>
                    <a:cubicBezTo>
                      <a:pt x="36916" y="48146"/>
                      <a:pt x="36432" y="48199"/>
                      <a:pt x="35958" y="48298"/>
                    </a:cubicBezTo>
                    <a:cubicBezTo>
                      <a:pt x="35989" y="44146"/>
                      <a:pt x="39159" y="42069"/>
                      <a:pt x="42333" y="42069"/>
                    </a:cubicBezTo>
                    <a:close/>
                    <a:moveTo>
                      <a:pt x="65648" y="42069"/>
                    </a:moveTo>
                    <a:cubicBezTo>
                      <a:pt x="68820" y="42069"/>
                      <a:pt x="71995" y="44144"/>
                      <a:pt x="72041" y="48294"/>
                    </a:cubicBezTo>
                    <a:lnTo>
                      <a:pt x="72041" y="48294"/>
                    </a:lnTo>
                    <a:cubicBezTo>
                      <a:pt x="71572" y="48195"/>
                      <a:pt x="71100" y="48146"/>
                      <a:pt x="70631" y="48146"/>
                    </a:cubicBezTo>
                    <a:cubicBezTo>
                      <a:pt x="68767" y="48146"/>
                      <a:pt x="66963" y="48913"/>
                      <a:pt x="65671" y="50305"/>
                    </a:cubicBezTo>
                    <a:cubicBezTo>
                      <a:pt x="64389" y="48925"/>
                      <a:pt x="62597" y="48146"/>
                      <a:pt x="60715" y="48146"/>
                    </a:cubicBezTo>
                    <a:cubicBezTo>
                      <a:pt x="60231" y="48146"/>
                      <a:pt x="59748" y="48199"/>
                      <a:pt x="59273" y="48298"/>
                    </a:cubicBezTo>
                    <a:cubicBezTo>
                      <a:pt x="59304" y="44146"/>
                      <a:pt x="62474" y="42069"/>
                      <a:pt x="65648" y="42069"/>
                    </a:cubicBezTo>
                    <a:close/>
                    <a:moveTo>
                      <a:pt x="18806" y="42115"/>
                    </a:moveTo>
                    <a:cubicBezTo>
                      <a:pt x="21981" y="42115"/>
                      <a:pt x="25156" y="44194"/>
                      <a:pt x="25196" y="48352"/>
                    </a:cubicBezTo>
                    <a:cubicBezTo>
                      <a:pt x="24718" y="48247"/>
                      <a:pt x="24235" y="48196"/>
                      <a:pt x="23756" y="48196"/>
                    </a:cubicBezTo>
                    <a:cubicBezTo>
                      <a:pt x="21903" y="48196"/>
                      <a:pt x="20103" y="48963"/>
                      <a:pt x="18807" y="50359"/>
                    </a:cubicBezTo>
                    <a:cubicBezTo>
                      <a:pt x="17526" y="48979"/>
                      <a:pt x="15734" y="48199"/>
                      <a:pt x="13852" y="48199"/>
                    </a:cubicBezTo>
                    <a:cubicBezTo>
                      <a:pt x="13368" y="48199"/>
                      <a:pt x="12884" y="48244"/>
                      <a:pt x="12409" y="48352"/>
                    </a:cubicBezTo>
                    <a:cubicBezTo>
                      <a:pt x="12454" y="44194"/>
                      <a:pt x="15631" y="42115"/>
                      <a:pt x="18806" y="42115"/>
                    </a:cubicBezTo>
                    <a:close/>
                    <a:moveTo>
                      <a:pt x="117952" y="48332"/>
                    </a:moveTo>
                    <a:cubicBezTo>
                      <a:pt x="118378" y="48332"/>
                      <a:pt x="118808" y="48371"/>
                      <a:pt x="119236" y="48450"/>
                    </a:cubicBezTo>
                    <a:cubicBezTo>
                      <a:pt x="118251" y="49624"/>
                      <a:pt x="117668" y="51130"/>
                      <a:pt x="117758" y="52724"/>
                    </a:cubicBezTo>
                    <a:lnTo>
                      <a:pt x="117749" y="52724"/>
                    </a:lnTo>
                    <a:cubicBezTo>
                      <a:pt x="116508" y="51412"/>
                      <a:pt x="114740" y="50583"/>
                      <a:pt x="112871" y="50583"/>
                    </a:cubicBezTo>
                    <a:cubicBezTo>
                      <a:pt x="112855" y="50583"/>
                      <a:pt x="112838" y="50583"/>
                      <a:pt x="112821" y="50583"/>
                    </a:cubicBezTo>
                    <a:lnTo>
                      <a:pt x="112821" y="50583"/>
                    </a:lnTo>
                    <a:cubicBezTo>
                      <a:pt x="114156" y="49130"/>
                      <a:pt x="116021" y="48332"/>
                      <a:pt x="117952" y="48332"/>
                    </a:cubicBezTo>
                    <a:close/>
                    <a:moveTo>
                      <a:pt x="94437" y="48377"/>
                    </a:moveTo>
                    <a:cubicBezTo>
                      <a:pt x="94862" y="48377"/>
                      <a:pt x="95289" y="48416"/>
                      <a:pt x="95715" y="48495"/>
                    </a:cubicBezTo>
                    <a:cubicBezTo>
                      <a:pt x="94722" y="49676"/>
                      <a:pt x="94140" y="51168"/>
                      <a:pt x="94227" y="52760"/>
                    </a:cubicBezTo>
                    <a:lnTo>
                      <a:pt x="94227" y="52760"/>
                    </a:lnTo>
                    <a:cubicBezTo>
                      <a:pt x="92986" y="51457"/>
                      <a:pt x="91219" y="50627"/>
                      <a:pt x="89350" y="50627"/>
                    </a:cubicBezTo>
                    <a:cubicBezTo>
                      <a:pt x="89333" y="50627"/>
                      <a:pt x="89316" y="50628"/>
                      <a:pt x="89299" y="50628"/>
                    </a:cubicBezTo>
                    <a:lnTo>
                      <a:pt x="89299" y="50628"/>
                    </a:lnTo>
                    <a:cubicBezTo>
                      <a:pt x="90637" y="49180"/>
                      <a:pt x="92504" y="48377"/>
                      <a:pt x="94437" y="48377"/>
                    </a:cubicBezTo>
                    <a:close/>
                    <a:moveTo>
                      <a:pt x="84143" y="48369"/>
                    </a:moveTo>
                    <a:cubicBezTo>
                      <a:pt x="86079" y="48369"/>
                      <a:pt x="87954" y="49173"/>
                      <a:pt x="89299" y="50628"/>
                    </a:cubicBezTo>
                    <a:lnTo>
                      <a:pt x="89299" y="50628"/>
                    </a:lnTo>
                    <a:cubicBezTo>
                      <a:pt x="89296" y="50628"/>
                      <a:pt x="89293" y="50628"/>
                      <a:pt x="89290" y="50628"/>
                    </a:cubicBezTo>
                    <a:cubicBezTo>
                      <a:pt x="89270" y="50628"/>
                      <a:pt x="89250" y="50627"/>
                      <a:pt x="89231" y="50627"/>
                    </a:cubicBezTo>
                    <a:cubicBezTo>
                      <a:pt x="87362" y="50627"/>
                      <a:pt x="85603" y="51457"/>
                      <a:pt x="84353" y="52760"/>
                    </a:cubicBezTo>
                    <a:cubicBezTo>
                      <a:pt x="84443" y="51174"/>
                      <a:pt x="83860" y="49669"/>
                      <a:pt x="82866" y="48486"/>
                    </a:cubicBezTo>
                    <a:cubicBezTo>
                      <a:pt x="83291" y="48407"/>
                      <a:pt x="83719" y="48369"/>
                      <a:pt x="84143" y="48369"/>
                    </a:cubicBezTo>
                    <a:close/>
                    <a:moveTo>
                      <a:pt x="47484" y="48526"/>
                    </a:moveTo>
                    <a:cubicBezTo>
                      <a:pt x="47914" y="48526"/>
                      <a:pt x="48348" y="48566"/>
                      <a:pt x="48780" y="48647"/>
                    </a:cubicBezTo>
                    <a:cubicBezTo>
                      <a:pt x="47785" y="49821"/>
                      <a:pt x="47203" y="51327"/>
                      <a:pt x="47284" y="52922"/>
                    </a:cubicBezTo>
                    <a:cubicBezTo>
                      <a:pt x="46042" y="51618"/>
                      <a:pt x="44274" y="50780"/>
                      <a:pt x="42406" y="50780"/>
                    </a:cubicBezTo>
                    <a:cubicBezTo>
                      <a:pt x="42386" y="50780"/>
                      <a:pt x="42366" y="50780"/>
                      <a:pt x="42346" y="50780"/>
                    </a:cubicBezTo>
                    <a:cubicBezTo>
                      <a:pt x="42343" y="50780"/>
                      <a:pt x="42340" y="50780"/>
                      <a:pt x="42338" y="50780"/>
                    </a:cubicBezTo>
                    <a:lnTo>
                      <a:pt x="42338" y="50780"/>
                    </a:lnTo>
                    <a:lnTo>
                      <a:pt x="42355" y="50771"/>
                    </a:lnTo>
                    <a:cubicBezTo>
                      <a:pt x="43689" y="49328"/>
                      <a:pt x="45555" y="48526"/>
                      <a:pt x="47484" y="48526"/>
                    </a:cubicBezTo>
                    <a:close/>
                    <a:moveTo>
                      <a:pt x="107658" y="48326"/>
                    </a:moveTo>
                    <a:cubicBezTo>
                      <a:pt x="109596" y="48326"/>
                      <a:pt x="111472" y="49128"/>
                      <a:pt x="112821" y="50583"/>
                    </a:cubicBezTo>
                    <a:lnTo>
                      <a:pt x="112821" y="50583"/>
                    </a:lnTo>
                    <a:cubicBezTo>
                      <a:pt x="112818" y="50583"/>
                      <a:pt x="112815" y="50583"/>
                      <a:pt x="112812" y="50583"/>
                    </a:cubicBezTo>
                    <a:cubicBezTo>
                      <a:pt x="112793" y="50583"/>
                      <a:pt x="112774" y="50583"/>
                      <a:pt x="112756" y="50583"/>
                    </a:cubicBezTo>
                    <a:cubicBezTo>
                      <a:pt x="110769" y="50583"/>
                      <a:pt x="108902" y="51528"/>
                      <a:pt x="107641" y="52975"/>
                    </a:cubicBezTo>
                    <a:lnTo>
                      <a:pt x="107641" y="52975"/>
                    </a:lnTo>
                    <a:cubicBezTo>
                      <a:pt x="107794" y="51300"/>
                      <a:pt x="107202" y="49723"/>
                      <a:pt x="106163" y="48486"/>
                    </a:cubicBezTo>
                    <a:cubicBezTo>
                      <a:pt x="106660" y="48378"/>
                      <a:pt x="107161" y="48326"/>
                      <a:pt x="107658" y="48326"/>
                    </a:cubicBezTo>
                    <a:close/>
                    <a:moveTo>
                      <a:pt x="23936" y="48579"/>
                    </a:moveTo>
                    <a:cubicBezTo>
                      <a:pt x="24366" y="48579"/>
                      <a:pt x="24800" y="48619"/>
                      <a:pt x="25232" y="48701"/>
                    </a:cubicBezTo>
                    <a:cubicBezTo>
                      <a:pt x="24237" y="49875"/>
                      <a:pt x="23655" y="51380"/>
                      <a:pt x="23744" y="52966"/>
                    </a:cubicBezTo>
                    <a:cubicBezTo>
                      <a:pt x="22494" y="51663"/>
                      <a:pt x="20727" y="50834"/>
                      <a:pt x="18867" y="50834"/>
                    </a:cubicBezTo>
                    <a:cubicBezTo>
                      <a:pt x="18847" y="50834"/>
                      <a:pt x="18827" y="50834"/>
                      <a:pt x="18807" y="50834"/>
                    </a:cubicBezTo>
                    <a:cubicBezTo>
                      <a:pt x="18787" y="50834"/>
                      <a:pt x="18767" y="50834"/>
                      <a:pt x="18747" y="50834"/>
                    </a:cubicBezTo>
                    <a:cubicBezTo>
                      <a:pt x="16879" y="50834"/>
                      <a:pt x="15111" y="51663"/>
                      <a:pt x="13870" y="52975"/>
                    </a:cubicBezTo>
                    <a:cubicBezTo>
                      <a:pt x="13951" y="51380"/>
                      <a:pt x="13368" y="49875"/>
                      <a:pt x="12374" y="48701"/>
                    </a:cubicBezTo>
                    <a:cubicBezTo>
                      <a:pt x="12804" y="48622"/>
                      <a:pt x="13235" y="48583"/>
                      <a:pt x="13663" y="48583"/>
                    </a:cubicBezTo>
                    <a:cubicBezTo>
                      <a:pt x="15599" y="48583"/>
                      <a:pt x="17464" y="49379"/>
                      <a:pt x="18807" y="50825"/>
                    </a:cubicBezTo>
                    <a:cubicBezTo>
                      <a:pt x="20140" y="49382"/>
                      <a:pt x="22007" y="48579"/>
                      <a:pt x="23936" y="48579"/>
                    </a:cubicBezTo>
                    <a:close/>
                    <a:moveTo>
                      <a:pt x="37172" y="48527"/>
                    </a:moveTo>
                    <a:cubicBezTo>
                      <a:pt x="39112" y="48527"/>
                      <a:pt x="40993" y="49328"/>
                      <a:pt x="42337" y="50780"/>
                    </a:cubicBezTo>
                    <a:lnTo>
                      <a:pt x="42337" y="50780"/>
                    </a:lnTo>
                    <a:cubicBezTo>
                      <a:pt x="42322" y="50780"/>
                      <a:pt x="42306" y="50780"/>
                      <a:pt x="42291" y="50780"/>
                    </a:cubicBezTo>
                    <a:cubicBezTo>
                      <a:pt x="40304" y="50780"/>
                      <a:pt x="38437" y="51725"/>
                      <a:pt x="37185" y="53172"/>
                    </a:cubicBezTo>
                    <a:cubicBezTo>
                      <a:pt x="37328" y="51497"/>
                      <a:pt x="36737" y="49920"/>
                      <a:pt x="35698" y="48683"/>
                    </a:cubicBezTo>
                    <a:cubicBezTo>
                      <a:pt x="36188" y="48578"/>
                      <a:pt x="36682" y="48527"/>
                      <a:pt x="37172" y="48527"/>
                    </a:cubicBezTo>
                    <a:close/>
                    <a:moveTo>
                      <a:pt x="124476" y="46476"/>
                    </a:moveTo>
                    <a:cubicBezTo>
                      <a:pt x="127652" y="46476"/>
                      <a:pt x="130827" y="48554"/>
                      <a:pt x="130867" y="52716"/>
                    </a:cubicBezTo>
                    <a:cubicBezTo>
                      <a:pt x="130392" y="52614"/>
                      <a:pt x="129914" y="52564"/>
                      <a:pt x="129439" y="52564"/>
                    </a:cubicBezTo>
                    <a:cubicBezTo>
                      <a:pt x="127578" y="52564"/>
                      <a:pt x="125778" y="53330"/>
                      <a:pt x="124478" y="54723"/>
                    </a:cubicBezTo>
                    <a:cubicBezTo>
                      <a:pt x="123197" y="53343"/>
                      <a:pt x="121405" y="52563"/>
                      <a:pt x="119532" y="52563"/>
                    </a:cubicBezTo>
                    <a:cubicBezTo>
                      <a:pt x="119039" y="52563"/>
                      <a:pt x="118555" y="52617"/>
                      <a:pt x="118080" y="52716"/>
                    </a:cubicBezTo>
                    <a:cubicBezTo>
                      <a:pt x="118121" y="48557"/>
                      <a:pt x="121299" y="46476"/>
                      <a:pt x="124476" y="46476"/>
                    </a:cubicBezTo>
                    <a:close/>
                    <a:moveTo>
                      <a:pt x="77629" y="46523"/>
                    </a:moveTo>
                    <a:cubicBezTo>
                      <a:pt x="80800" y="46523"/>
                      <a:pt x="83975" y="48597"/>
                      <a:pt x="84021" y="52747"/>
                    </a:cubicBezTo>
                    <a:lnTo>
                      <a:pt x="84021" y="52747"/>
                    </a:lnTo>
                    <a:cubicBezTo>
                      <a:pt x="83554" y="52648"/>
                      <a:pt x="83083" y="52600"/>
                      <a:pt x="82615" y="52600"/>
                    </a:cubicBezTo>
                    <a:cubicBezTo>
                      <a:pt x="80757" y="52600"/>
                      <a:pt x="78952" y="53366"/>
                      <a:pt x="77660" y="54759"/>
                    </a:cubicBezTo>
                    <a:cubicBezTo>
                      <a:pt x="76378" y="53379"/>
                      <a:pt x="74586" y="52599"/>
                      <a:pt x="72704" y="52599"/>
                    </a:cubicBezTo>
                    <a:cubicBezTo>
                      <a:pt x="72221" y="52599"/>
                      <a:pt x="71737" y="52644"/>
                      <a:pt x="71262" y="52751"/>
                    </a:cubicBezTo>
                    <a:cubicBezTo>
                      <a:pt x="71289" y="48599"/>
                      <a:pt x="74457" y="46523"/>
                      <a:pt x="77629" y="46523"/>
                    </a:cubicBezTo>
                    <a:close/>
                    <a:moveTo>
                      <a:pt x="100946" y="46518"/>
                    </a:moveTo>
                    <a:cubicBezTo>
                      <a:pt x="104122" y="46518"/>
                      <a:pt x="107296" y="48595"/>
                      <a:pt x="107337" y="52751"/>
                    </a:cubicBezTo>
                    <a:cubicBezTo>
                      <a:pt x="106864" y="52650"/>
                      <a:pt x="106387" y="52600"/>
                      <a:pt x="105914" y="52600"/>
                    </a:cubicBezTo>
                    <a:cubicBezTo>
                      <a:pt x="104054" y="52600"/>
                      <a:pt x="102248" y="53368"/>
                      <a:pt x="100948" y="54767"/>
                    </a:cubicBezTo>
                    <a:lnTo>
                      <a:pt x="100948" y="54759"/>
                    </a:lnTo>
                    <a:cubicBezTo>
                      <a:pt x="99667" y="53379"/>
                      <a:pt x="97875" y="52599"/>
                      <a:pt x="95993" y="52599"/>
                    </a:cubicBezTo>
                    <a:cubicBezTo>
                      <a:pt x="95509" y="52599"/>
                      <a:pt x="95025" y="52653"/>
                      <a:pt x="94550" y="52751"/>
                    </a:cubicBezTo>
                    <a:cubicBezTo>
                      <a:pt x="94591" y="48597"/>
                      <a:pt x="97769" y="46518"/>
                      <a:pt x="100946" y="46518"/>
                    </a:cubicBezTo>
                    <a:close/>
                    <a:moveTo>
                      <a:pt x="54008" y="46667"/>
                    </a:moveTo>
                    <a:cubicBezTo>
                      <a:pt x="57185" y="46667"/>
                      <a:pt x="60361" y="48746"/>
                      <a:pt x="60402" y="52904"/>
                    </a:cubicBezTo>
                    <a:cubicBezTo>
                      <a:pt x="59922" y="52799"/>
                      <a:pt x="59438" y="52748"/>
                      <a:pt x="58958" y="52748"/>
                    </a:cubicBezTo>
                    <a:cubicBezTo>
                      <a:pt x="57103" y="52748"/>
                      <a:pt x="55303" y="53512"/>
                      <a:pt x="54008" y="54906"/>
                    </a:cubicBezTo>
                    <a:lnTo>
                      <a:pt x="54008" y="54906"/>
                    </a:lnTo>
                    <a:cubicBezTo>
                      <a:pt x="52727" y="53529"/>
                      <a:pt x="50937" y="52751"/>
                      <a:pt x="49058" y="52751"/>
                    </a:cubicBezTo>
                    <a:cubicBezTo>
                      <a:pt x="48574" y="52751"/>
                      <a:pt x="48090" y="52796"/>
                      <a:pt x="47615" y="52904"/>
                    </a:cubicBezTo>
                    <a:cubicBezTo>
                      <a:pt x="47655" y="48746"/>
                      <a:pt x="50832" y="46667"/>
                      <a:pt x="54008" y="46667"/>
                    </a:cubicBezTo>
                    <a:close/>
                    <a:moveTo>
                      <a:pt x="7148" y="46724"/>
                    </a:moveTo>
                    <a:cubicBezTo>
                      <a:pt x="10323" y="46724"/>
                      <a:pt x="13498" y="48801"/>
                      <a:pt x="13538" y="52957"/>
                    </a:cubicBezTo>
                    <a:cubicBezTo>
                      <a:pt x="13065" y="52856"/>
                      <a:pt x="12588" y="52806"/>
                      <a:pt x="12114" y="52806"/>
                    </a:cubicBezTo>
                    <a:cubicBezTo>
                      <a:pt x="10255" y="52806"/>
                      <a:pt x="8451" y="53572"/>
                      <a:pt x="7159" y="54965"/>
                    </a:cubicBezTo>
                    <a:cubicBezTo>
                      <a:pt x="5877" y="53585"/>
                      <a:pt x="4076" y="52805"/>
                      <a:pt x="2194" y="52805"/>
                    </a:cubicBezTo>
                    <a:cubicBezTo>
                      <a:pt x="1711" y="52805"/>
                      <a:pt x="1227" y="52859"/>
                      <a:pt x="752" y="52957"/>
                    </a:cubicBezTo>
                    <a:cubicBezTo>
                      <a:pt x="792" y="48803"/>
                      <a:pt x="3970" y="46724"/>
                      <a:pt x="7148" y="46724"/>
                    </a:cubicBezTo>
                    <a:close/>
                    <a:moveTo>
                      <a:pt x="30465" y="46724"/>
                    </a:moveTo>
                    <a:cubicBezTo>
                      <a:pt x="33638" y="46724"/>
                      <a:pt x="36811" y="48800"/>
                      <a:pt x="36854" y="52954"/>
                    </a:cubicBezTo>
                    <a:lnTo>
                      <a:pt x="36854" y="52954"/>
                    </a:lnTo>
                    <a:cubicBezTo>
                      <a:pt x="36384" y="52854"/>
                      <a:pt x="35912" y="52806"/>
                      <a:pt x="35443" y="52806"/>
                    </a:cubicBezTo>
                    <a:cubicBezTo>
                      <a:pt x="33580" y="52806"/>
                      <a:pt x="31775" y="53572"/>
                      <a:pt x="30483" y="54965"/>
                    </a:cubicBezTo>
                    <a:cubicBezTo>
                      <a:pt x="29201" y="53585"/>
                      <a:pt x="27409" y="52805"/>
                      <a:pt x="25528" y="52805"/>
                    </a:cubicBezTo>
                    <a:cubicBezTo>
                      <a:pt x="25044" y="52805"/>
                      <a:pt x="24560" y="52859"/>
                      <a:pt x="24085" y="52957"/>
                    </a:cubicBezTo>
                    <a:cubicBezTo>
                      <a:pt x="24116" y="48803"/>
                      <a:pt x="27290" y="46724"/>
                      <a:pt x="30465" y="46724"/>
                    </a:cubicBezTo>
                    <a:close/>
                    <a:moveTo>
                      <a:pt x="119323" y="52938"/>
                    </a:moveTo>
                    <a:cubicBezTo>
                      <a:pt x="121259" y="52938"/>
                      <a:pt x="123134" y="53741"/>
                      <a:pt x="124478" y="55189"/>
                    </a:cubicBezTo>
                    <a:lnTo>
                      <a:pt x="124478" y="55189"/>
                    </a:lnTo>
                    <a:cubicBezTo>
                      <a:pt x="124475" y="55189"/>
                      <a:pt x="124472" y="55189"/>
                      <a:pt x="124469" y="55189"/>
                    </a:cubicBezTo>
                    <a:cubicBezTo>
                      <a:pt x="124450" y="55188"/>
                      <a:pt x="124430" y="55188"/>
                      <a:pt x="124410" y="55188"/>
                    </a:cubicBezTo>
                    <a:cubicBezTo>
                      <a:pt x="122541" y="55188"/>
                      <a:pt x="120782" y="56027"/>
                      <a:pt x="119532" y="57330"/>
                    </a:cubicBezTo>
                    <a:cubicBezTo>
                      <a:pt x="119622" y="55744"/>
                      <a:pt x="119039" y="54239"/>
                      <a:pt x="118045" y="53056"/>
                    </a:cubicBezTo>
                    <a:cubicBezTo>
                      <a:pt x="118470" y="52977"/>
                      <a:pt x="118898" y="52938"/>
                      <a:pt x="119323" y="52938"/>
                    </a:cubicBezTo>
                    <a:close/>
                    <a:moveTo>
                      <a:pt x="129620" y="52938"/>
                    </a:moveTo>
                    <a:cubicBezTo>
                      <a:pt x="130043" y="52938"/>
                      <a:pt x="130470" y="52977"/>
                      <a:pt x="130894" y="53056"/>
                    </a:cubicBezTo>
                    <a:cubicBezTo>
                      <a:pt x="129908" y="54230"/>
                      <a:pt x="129326" y="55735"/>
                      <a:pt x="129415" y="57321"/>
                    </a:cubicBezTo>
                    <a:lnTo>
                      <a:pt x="129406" y="57330"/>
                    </a:lnTo>
                    <a:cubicBezTo>
                      <a:pt x="128165" y="56027"/>
                      <a:pt x="126397" y="55188"/>
                      <a:pt x="124528" y="55188"/>
                    </a:cubicBezTo>
                    <a:cubicBezTo>
                      <a:pt x="124512" y="55188"/>
                      <a:pt x="124495" y="55188"/>
                      <a:pt x="124478" y="55189"/>
                    </a:cubicBezTo>
                    <a:lnTo>
                      <a:pt x="124478" y="55189"/>
                    </a:lnTo>
                    <a:cubicBezTo>
                      <a:pt x="125816" y="53741"/>
                      <a:pt x="127689" y="52938"/>
                      <a:pt x="129620" y="52938"/>
                    </a:cubicBezTo>
                    <a:close/>
                    <a:moveTo>
                      <a:pt x="82780" y="52974"/>
                    </a:moveTo>
                    <a:cubicBezTo>
                      <a:pt x="83204" y="52974"/>
                      <a:pt x="83632" y="53013"/>
                      <a:pt x="84057" y="53092"/>
                    </a:cubicBezTo>
                    <a:cubicBezTo>
                      <a:pt x="83538" y="53710"/>
                      <a:pt x="83135" y="54418"/>
                      <a:pt x="82875" y="55180"/>
                    </a:cubicBezTo>
                    <a:cubicBezTo>
                      <a:pt x="82633" y="55879"/>
                      <a:pt x="82525" y="56622"/>
                      <a:pt x="82570" y="57357"/>
                    </a:cubicBezTo>
                    <a:cubicBezTo>
                      <a:pt x="81329" y="56062"/>
                      <a:pt x="79570" y="55224"/>
                      <a:pt x="77701" y="55224"/>
                    </a:cubicBezTo>
                    <a:cubicBezTo>
                      <a:pt x="77681" y="55224"/>
                      <a:pt x="77661" y="55224"/>
                      <a:pt x="77642" y="55224"/>
                    </a:cubicBezTo>
                    <a:cubicBezTo>
                      <a:pt x="78979" y="53777"/>
                      <a:pt x="80847" y="52974"/>
                      <a:pt x="82780" y="52974"/>
                    </a:cubicBezTo>
                    <a:close/>
                    <a:moveTo>
                      <a:pt x="95806" y="52982"/>
                    </a:moveTo>
                    <a:cubicBezTo>
                      <a:pt x="97733" y="52982"/>
                      <a:pt x="99604" y="53779"/>
                      <a:pt x="100939" y="55224"/>
                    </a:cubicBezTo>
                    <a:cubicBezTo>
                      <a:pt x="100919" y="55224"/>
                      <a:pt x="100900" y="55224"/>
                      <a:pt x="100880" y="55224"/>
                    </a:cubicBezTo>
                    <a:cubicBezTo>
                      <a:pt x="99020" y="55224"/>
                      <a:pt x="97252" y="56062"/>
                      <a:pt x="96011" y="57357"/>
                    </a:cubicBezTo>
                    <a:cubicBezTo>
                      <a:pt x="96047" y="56622"/>
                      <a:pt x="95948" y="55879"/>
                      <a:pt x="95706" y="55180"/>
                    </a:cubicBezTo>
                    <a:cubicBezTo>
                      <a:pt x="95446" y="54418"/>
                      <a:pt x="95043" y="53710"/>
                      <a:pt x="94523" y="53101"/>
                    </a:cubicBezTo>
                    <a:cubicBezTo>
                      <a:pt x="94950" y="53021"/>
                      <a:pt x="95379" y="52982"/>
                      <a:pt x="95806" y="52982"/>
                    </a:cubicBezTo>
                    <a:close/>
                    <a:moveTo>
                      <a:pt x="59124" y="53131"/>
                    </a:moveTo>
                    <a:cubicBezTo>
                      <a:pt x="59554" y="53131"/>
                      <a:pt x="59988" y="53171"/>
                      <a:pt x="60420" y="53253"/>
                    </a:cubicBezTo>
                    <a:cubicBezTo>
                      <a:pt x="59425" y="54436"/>
                      <a:pt x="58843" y="55932"/>
                      <a:pt x="58932" y="57527"/>
                    </a:cubicBezTo>
                    <a:lnTo>
                      <a:pt x="58923" y="57518"/>
                    </a:lnTo>
                    <a:cubicBezTo>
                      <a:pt x="57682" y="56215"/>
                      <a:pt x="55914" y="55385"/>
                      <a:pt x="54046" y="55385"/>
                    </a:cubicBezTo>
                    <a:cubicBezTo>
                      <a:pt x="54026" y="55385"/>
                      <a:pt x="54006" y="55386"/>
                      <a:pt x="53986" y="55386"/>
                    </a:cubicBezTo>
                    <a:cubicBezTo>
                      <a:pt x="53966" y="55386"/>
                      <a:pt x="53946" y="55385"/>
                      <a:pt x="53927" y="55385"/>
                    </a:cubicBezTo>
                    <a:cubicBezTo>
                      <a:pt x="52067" y="55385"/>
                      <a:pt x="50299" y="56215"/>
                      <a:pt x="49049" y="57527"/>
                    </a:cubicBezTo>
                    <a:cubicBezTo>
                      <a:pt x="49138" y="55932"/>
                      <a:pt x="48556" y="54427"/>
                      <a:pt x="47561" y="53253"/>
                    </a:cubicBezTo>
                    <a:cubicBezTo>
                      <a:pt x="47993" y="53171"/>
                      <a:pt x="48427" y="53131"/>
                      <a:pt x="48858" y="53131"/>
                    </a:cubicBezTo>
                    <a:cubicBezTo>
                      <a:pt x="50787" y="53131"/>
                      <a:pt x="52654" y="53934"/>
                      <a:pt x="53995" y="55377"/>
                    </a:cubicBezTo>
                    <a:cubicBezTo>
                      <a:pt x="55328" y="53934"/>
                      <a:pt x="57194" y="53131"/>
                      <a:pt x="59124" y="53131"/>
                    </a:cubicBezTo>
                    <a:close/>
                    <a:moveTo>
                      <a:pt x="12289" y="53188"/>
                    </a:moveTo>
                    <a:cubicBezTo>
                      <a:pt x="12716" y="53188"/>
                      <a:pt x="13146" y="53227"/>
                      <a:pt x="13574" y="53307"/>
                    </a:cubicBezTo>
                    <a:cubicBezTo>
                      <a:pt x="13046" y="53916"/>
                      <a:pt x="12651" y="54624"/>
                      <a:pt x="12391" y="55386"/>
                    </a:cubicBezTo>
                    <a:cubicBezTo>
                      <a:pt x="12150" y="56085"/>
                      <a:pt x="12042" y="56819"/>
                      <a:pt x="12087" y="57563"/>
                    </a:cubicBezTo>
                    <a:lnTo>
                      <a:pt x="12078" y="57563"/>
                    </a:lnTo>
                    <a:cubicBezTo>
                      <a:pt x="10836" y="56269"/>
                      <a:pt x="9077" y="55430"/>
                      <a:pt x="7217" y="55430"/>
                    </a:cubicBezTo>
                    <a:cubicBezTo>
                      <a:pt x="7198" y="55430"/>
                      <a:pt x="7178" y="55430"/>
                      <a:pt x="7159" y="55431"/>
                    </a:cubicBezTo>
                    <a:cubicBezTo>
                      <a:pt x="8494" y="53985"/>
                      <a:pt x="10358" y="53188"/>
                      <a:pt x="12289" y="53188"/>
                    </a:cubicBezTo>
                    <a:close/>
                    <a:moveTo>
                      <a:pt x="25322" y="53188"/>
                    </a:moveTo>
                    <a:cubicBezTo>
                      <a:pt x="27247" y="53188"/>
                      <a:pt x="29113" y="53985"/>
                      <a:pt x="30456" y="55431"/>
                    </a:cubicBezTo>
                    <a:cubicBezTo>
                      <a:pt x="30436" y="55430"/>
                      <a:pt x="30416" y="55430"/>
                      <a:pt x="30397" y="55430"/>
                    </a:cubicBezTo>
                    <a:cubicBezTo>
                      <a:pt x="28528" y="55430"/>
                      <a:pt x="26769" y="56269"/>
                      <a:pt x="25528" y="57563"/>
                    </a:cubicBezTo>
                    <a:cubicBezTo>
                      <a:pt x="25563" y="56828"/>
                      <a:pt x="25465" y="56085"/>
                      <a:pt x="25223" y="55386"/>
                    </a:cubicBezTo>
                    <a:cubicBezTo>
                      <a:pt x="24954" y="54624"/>
                      <a:pt x="24560" y="53916"/>
                      <a:pt x="24040" y="53307"/>
                    </a:cubicBezTo>
                    <a:cubicBezTo>
                      <a:pt x="24467" y="53227"/>
                      <a:pt x="24896" y="53188"/>
                      <a:pt x="25322" y="53188"/>
                    </a:cubicBezTo>
                    <a:close/>
                    <a:moveTo>
                      <a:pt x="106107" y="52975"/>
                    </a:moveTo>
                    <a:cubicBezTo>
                      <a:pt x="106578" y="52975"/>
                      <a:pt x="107053" y="53022"/>
                      <a:pt x="107525" y="53119"/>
                    </a:cubicBezTo>
                    <a:cubicBezTo>
                      <a:pt x="106512" y="54373"/>
                      <a:pt x="105948" y="55959"/>
                      <a:pt x="106118" y="57626"/>
                    </a:cubicBezTo>
                    <a:cubicBezTo>
                      <a:pt x="104870" y="56163"/>
                      <a:pt x="102982" y="55215"/>
                      <a:pt x="100985" y="55215"/>
                    </a:cubicBezTo>
                    <a:cubicBezTo>
                      <a:pt x="100976" y="55215"/>
                      <a:pt x="100966" y="55215"/>
                      <a:pt x="100957" y="55215"/>
                    </a:cubicBezTo>
                    <a:cubicBezTo>
                      <a:pt x="102304" y="53768"/>
                      <a:pt x="104177" y="52975"/>
                      <a:pt x="106107" y="52975"/>
                    </a:cubicBezTo>
                    <a:close/>
                    <a:moveTo>
                      <a:pt x="70795" y="48523"/>
                    </a:moveTo>
                    <a:cubicBezTo>
                      <a:pt x="71278" y="48523"/>
                      <a:pt x="71764" y="48572"/>
                      <a:pt x="72248" y="48674"/>
                    </a:cubicBezTo>
                    <a:cubicBezTo>
                      <a:pt x="71271" y="49920"/>
                      <a:pt x="70742" y="51488"/>
                      <a:pt x="70939" y="53137"/>
                    </a:cubicBezTo>
                    <a:cubicBezTo>
                      <a:pt x="71445" y="53025"/>
                      <a:pt x="71954" y="52971"/>
                      <a:pt x="72460" y="52971"/>
                    </a:cubicBezTo>
                    <a:cubicBezTo>
                      <a:pt x="74392" y="52971"/>
                      <a:pt x="76265" y="53767"/>
                      <a:pt x="77615" y="55215"/>
                    </a:cubicBezTo>
                    <a:cubicBezTo>
                      <a:pt x="77597" y="55215"/>
                      <a:pt x="77579" y="55215"/>
                      <a:pt x="77561" y="55215"/>
                    </a:cubicBezTo>
                    <a:cubicBezTo>
                      <a:pt x="75520" y="55215"/>
                      <a:pt x="73598" y="56223"/>
                      <a:pt x="72346" y="57742"/>
                    </a:cubicBezTo>
                    <a:cubicBezTo>
                      <a:pt x="72694" y="54062"/>
                      <a:pt x="69407" y="50780"/>
                      <a:pt x="65713" y="50780"/>
                    </a:cubicBezTo>
                    <a:cubicBezTo>
                      <a:pt x="65693" y="50780"/>
                      <a:pt x="65673" y="50780"/>
                      <a:pt x="65653" y="50780"/>
                    </a:cubicBezTo>
                    <a:lnTo>
                      <a:pt x="65644" y="50780"/>
                    </a:lnTo>
                    <a:cubicBezTo>
                      <a:pt x="65624" y="50780"/>
                      <a:pt x="65604" y="50780"/>
                      <a:pt x="65584" y="50780"/>
                    </a:cubicBezTo>
                    <a:cubicBezTo>
                      <a:pt x="63716" y="50780"/>
                      <a:pt x="61957" y="51618"/>
                      <a:pt x="60706" y="52922"/>
                    </a:cubicBezTo>
                    <a:cubicBezTo>
                      <a:pt x="60796" y="51327"/>
                      <a:pt x="60214" y="49830"/>
                      <a:pt x="59219" y="48647"/>
                    </a:cubicBezTo>
                    <a:cubicBezTo>
                      <a:pt x="59647" y="48568"/>
                      <a:pt x="60078" y="48529"/>
                      <a:pt x="60505" y="48529"/>
                    </a:cubicBezTo>
                    <a:cubicBezTo>
                      <a:pt x="62438" y="48529"/>
                      <a:pt x="64310" y="49326"/>
                      <a:pt x="65653" y="50771"/>
                    </a:cubicBezTo>
                    <a:cubicBezTo>
                      <a:pt x="66986" y="49323"/>
                      <a:pt x="68860" y="48523"/>
                      <a:pt x="70795" y="48523"/>
                    </a:cubicBezTo>
                    <a:close/>
                    <a:moveTo>
                      <a:pt x="35611" y="53177"/>
                    </a:moveTo>
                    <a:cubicBezTo>
                      <a:pt x="36086" y="53177"/>
                      <a:pt x="36566" y="53226"/>
                      <a:pt x="37042" y="53325"/>
                    </a:cubicBezTo>
                    <a:cubicBezTo>
                      <a:pt x="36029" y="54570"/>
                      <a:pt x="35456" y="56156"/>
                      <a:pt x="35635" y="57823"/>
                    </a:cubicBezTo>
                    <a:cubicBezTo>
                      <a:pt x="34383" y="56367"/>
                      <a:pt x="32516" y="55421"/>
                      <a:pt x="30530" y="55421"/>
                    </a:cubicBezTo>
                    <a:cubicBezTo>
                      <a:pt x="30511" y="55421"/>
                      <a:pt x="30492" y="55421"/>
                      <a:pt x="30474" y="55422"/>
                    </a:cubicBezTo>
                    <a:cubicBezTo>
                      <a:pt x="31811" y="53976"/>
                      <a:pt x="33679" y="53177"/>
                      <a:pt x="35611" y="53177"/>
                    </a:cubicBezTo>
                    <a:close/>
                    <a:moveTo>
                      <a:pt x="112825" y="51076"/>
                    </a:moveTo>
                    <a:cubicBezTo>
                      <a:pt x="116002" y="51076"/>
                      <a:pt x="119178" y="53155"/>
                      <a:pt x="119218" y="57312"/>
                    </a:cubicBezTo>
                    <a:cubicBezTo>
                      <a:pt x="118738" y="57207"/>
                      <a:pt x="118254" y="57156"/>
                      <a:pt x="117774" y="57156"/>
                    </a:cubicBezTo>
                    <a:cubicBezTo>
                      <a:pt x="115918" y="57156"/>
                      <a:pt x="114121" y="57922"/>
                      <a:pt x="112825" y="59315"/>
                    </a:cubicBezTo>
                    <a:lnTo>
                      <a:pt x="112825" y="59315"/>
                    </a:lnTo>
                    <a:cubicBezTo>
                      <a:pt x="111544" y="57938"/>
                      <a:pt x="109754" y="57160"/>
                      <a:pt x="107883" y="57160"/>
                    </a:cubicBezTo>
                    <a:cubicBezTo>
                      <a:pt x="107391" y="57160"/>
                      <a:pt x="106907" y="57214"/>
                      <a:pt x="106432" y="57312"/>
                    </a:cubicBezTo>
                    <a:cubicBezTo>
                      <a:pt x="106472" y="53155"/>
                      <a:pt x="109649" y="51076"/>
                      <a:pt x="112825" y="51076"/>
                    </a:cubicBezTo>
                    <a:close/>
                    <a:moveTo>
                      <a:pt x="136136" y="51080"/>
                    </a:moveTo>
                    <a:cubicBezTo>
                      <a:pt x="139311" y="51080"/>
                      <a:pt x="142484" y="53157"/>
                      <a:pt x="142525" y="57312"/>
                    </a:cubicBezTo>
                    <a:lnTo>
                      <a:pt x="142525" y="57321"/>
                    </a:lnTo>
                    <a:cubicBezTo>
                      <a:pt x="142050" y="57219"/>
                      <a:pt x="141571" y="57169"/>
                      <a:pt x="141097" y="57169"/>
                    </a:cubicBezTo>
                    <a:cubicBezTo>
                      <a:pt x="139236" y="57169"/>
                      <a:pt x="137435" y="57936"/>
                      <a:pt x="136136" y="59328"/>
                    </a:cubicBezTo>
                    <a:cubicBezTo>
                      <a:pt x="134854" y="57948"/>
                      <a:pt x="133062" y="57169"/>
                      <a:pt x="131181" y="57169"/>
                    </a:cubicBezTo>
                    <a:cubicBezTo>
                      <a:pt x="130697" y="57169"/>
                      <a:pt x="130213" y="57223"/>
                      <a:pt x="129738" y="57321"/>
                    </a:cubicBezTo>
                    <a:cubicBezTo>
                      <a:pt x="129778" y="53161"/>
                      <a:pt x="132958" y="51080"/>
                      <a:pt x="136136" y="51080"/>
                    </a:cubicBezTo>
                    <a:close/>
                    <a:moveTo>
                      <a:pt x="89307" y="51119"/>
                    </a:moveTo>
                    <a:cubicBezTo>
                      <a:pt x="91889" y="51119"/>
                      <a:pt x="94470" y="52493"/>
                      <a:pt x="95366" y="55242"/>
                    </a:cubicBezTo>
                    <a:cubicBezTo>
                      <a:pt x="95590" y="55923"/>
                      <a:pt x="95697" y="56631"/>
                      <a:pt x="95706" y="57348"/>
                    </a:cubicBezTo>
                    <a:cubicBezTo>
                      <a:pt x="95226" y="57243"/>
                      <a:pt x="94742" y="57192"/>
                      <a:pt x="94262" y="57192"/>
                    </a:cubicBezTo>
                    <a:cubicBezTo>
                      <a:pt x="92407" y="57192"/>
                      <a:pt x="90613" y="57958"/>
                      <a:pt x="89317" y="59346"/>
                    </a:cubicBezTo>
                    <a:cubicBezTo>
                      <a:pt x="88036" y="57975"/>
                      <a:pt x="86244" y="57187"/>
                      <a:pt x="84362" y="57187"/>
                    </a:cubicBezTo>
                    <a:cubicBezTo>
                      <a:pt x="83878" y="57187"/>
                      <a:pt x="83394" y="57241"/>
                      <a:pt x="82919" y="57348"/>
                    </a:cubicBezTo>
                    <a:cubicBezTo>
                      <a:pt x="82919" y="56631"/>
                      <a:pt x="83018" y="55923"/>
                      <a:pt x="83224" y="55251"/>
                    </a:cubicBezTo>
                    <a:lnTo>
                      <a:pt x="83242" y="55242"/>
                    </a:lnTo>
                    <a:cubicBezTo>
                      <a:pt x="84138" y="52495"/>
                      <a:pt x="86723" y="51119"/>
                      <a:pt x="89307" y="51119"/>
                    </a:cubicBezTo>
                    <a:close/>
                    <a:moveTo>
                      <a:pt x="42351" y="51273"/>
                    </a:moveTo>
                    <a:cubicBezTo>
                      <a:pt x="45527" y="51273"/>
                      <a:pt x="48704" y="53352"/>
                      <a:pt x="48744" y="57509"/>
                    </a:cubicBezTo>
                    <a:cubicBezTo>
                      <a:pt x="48269" y="57407"/>
                      <a:pt x="47791" y="57358"/>
                      <a:pt x="47316" y="57358"/>
                    </a:cubicBezTo>
                    <a:cubicBezTo>
                      <a:pt x="45455" y="57358"/>
                      <a:pt x="43655" y="58124"/>
                      <a:pt x="42355" y="59517"/>
                    </a:cubicBezTo>
                    <a:cubicBezTo>
                      <a:pt x="41081" y="58144"/>
                      <a:pt x="39293" y="57366"/>
                      <a:pt x="37414" y="57366"/>
                    </a:cubicBezTo>
                    <a:cubicBezTo>
                      <a:pt x="37404" y="57366"/>
                      <a:pt x="37393" y="57366"/>
                      <a:pt x="37382" y="57366"/>
                    </a:cubicBezTo>
                    <a:lnTo>
                      <a:pt x="37400" y="57357"/>
                    </a:lnTo>
                    <a:cubicBezTo>
                      <a:pt x="36916" y="57357"/>
                      <a:pt x="36432" y="57402"/>
                      <a:pt x="35958" y="57509"/>
                    </a:cubicBezTo>
                    <a:cubicBezTo>
                      <a:pt x="35998" y="53352"/>
                      <a:pt x="39174" y="51273"/>
                      <a:pt x="42351" y="51273"/>
                    </a:cubicBezTo>
                    <a:close/>
                    <a:moveTo>
                      <a:pt x="65657" y="51282"/>
                    </a:moveTo>
                    <a:cubicBezTo>
                      <a:pt x="68834" y="51282"/>
                      <a:pt x="72010" y="53361"/>
                      <a:pt x="72050" y="57518"/>
                    </a:cubicBezTo>
                    <a:cubicBezTo>
                      <a:pt x="71572" y="57413"/>
                      <a:pt x="71090" y="57362"/>
                      <a:pt x="70611" y="57362"/>
                    </a:cubicBezTo>
                    <a:cubicBezTo>
                      <a:pt x="68757" y="57362"/>
                      <a:pt x="66958" y="58130"/>
                      <a:pt x="65662" y="59525"/>
                    </a:cubicBezTo>
                    <a:cubicBezTo>
                      <a:pt x="64387" y="58153"/>
                      <a:pt x="62599" y="57366"/>
                      <a:pt x="60729" y="57366"/>
                    </a:cubicBezTo>
                    <a:cubicBezTo>
                      <a:pt x="60719" y="57366"/>
                      <a:pt x="60708" y="57366"/>
                      <a:pt x="60697" y="57366"/>
                    </a:cubicBezTo>
                    <a:lnTo>
                      <a:pt x="60715" y="57366"/>
                    </a:lnTo>
                    <a:cubicBezTo>
                      <a:pt x="60223" y="57366"/>
                      <a:pt x="59739" y="57411"/>
                      <a:pt x="59264" y="57518"/>
                    </a:cubicBezTo>
                    <a:cubicBezTo>
                      <a:pt x="59304" y="53361"/>
                      <a:pt x="62481" y="51282"/>
                      <a:pt x="65657" y="51282"/>
                    </a:cubicBezTo>
                    <a:close/>
                    <a:moveTo>
                      <a:pt x="18802" y="51334"/>
                    </a:moveTo>
                    <a:cubicBezTo>
                      <a:pt x="21383" y="51334"/>
                      <a:pt x="23964" y="52708"/>
                      <a:pt x="24864" y="55457"/>
                    </a:cubicBezTo>
                    <a:cubicBezTo>
                      <a:pt x="25079" y="56129"/>
                      <a:pt x="25196" y="56846"/>
                      <a:pt x="25196" y="57554"/>
                    </a:cubicBezTo>
                    <a:cubicBezTo>
                      <a:pt x="24721" y="57452"/>
                      <a:pt x="24242" y="57402"/>
                      <a:pt x="23767" y="57402"/>
                    </a:cubicBezTo>
                    <a:cubicBezTo>
                      <a:pt x="21904" y="57402"/>
                      <a:pt x="20100" y="58169"/>
                      <a:pt x="18807" y="59561"/>
                    </a:cubicBezTo>
                    <a:cubicBezTo>
                      <a:pt x="17526" y="58181"/>
                      <a:pt x="15734" y="57402"/>
                      <a:pt x="13852" y="57402"/>
                    </a:cubicBezTo>
                    <a:cubicBezTo>
                      <a:pt x="13368" y="57402"/>
                      <a:pt x="12884" y="57456"/>
                      <a:pt x="12409" y="57563"/>
                    </a:cubicBezTo>
                    <a:cubicBezTo>
                      <a:pt x="12409" y="56846"/>
                      <a:pt x="12526" y="56129"/>
                      <a:pt x="12741" y="55448"/>
                    </a:cubicBezTo>
                    <a:lnTo>
                      <a:pt x="12741" y="55457"/>
                    </a:lnTo>
                    <a:cubicBezTo>
                      <a:pt x="13637" y="52710"/>
                      <a:pt x="16220" y="51334"/>
                      <a:pt x="18802" y="51334"/>
                    </a:cubicBezTo>
                    <a:close/>
                    <a:moveTo>
                      <a:pt x="117977" y="57538"/>
                    </a:moveTo>
                    <a:cubicBezTo>
                      <a:pt x="118398" y="57538"/>
                      <a:pt x="118823" y="57576"/>
                      <a:pt x="119245" y="57653"/>
                    </a:cubicBezTo>
                    <a:cubicBezTo>
                      <a:pt x="118726" y="58271"/>
                      <a:pt x="118322" y="58979"/>
                      <a:pt x="118063" y="59741"/>
                    </a:cubicBezTo>
                    <a:lnTo>
                      <a:pt x="118054" y="59741"/>
                    </a:lnTo>
                    <a:cubicBezTo>
                      <a:pt x="117821" y="60439"/>
                      <a:pt x="117713" y="61174"/>
                      <a:pt x="117758" y="61918"/>
                    </a:cubicBezTo>
                    <a:cubicBezTo>
                      <a:pt x="116501" y="60608"/>
                      <a:pt x="114730" y="59776"/>
                      <a:pt x="112860" y="59776"/>
                    </a:cubicBezTo>
                    <a:cubicBezTo>
                      <a:pt x="112850" y="59776"/>
                      <a:pt x="112840" y="59776"/>
                      <a:pt x="112830" y="59776"/>
                    </a:cubicBezTo>
                    <a:cubicBezTo>
                      <a:pt x="114169" y="58334"/>
                      <a:pt x="116040" y="57538"/>
                      <a:pt x="117977" y="57538"/>
                    </a:cubicBezTo>
                    <a:close/>
                    <a:moveTo>
                      <a:pt x="130971" y="57538"/>
                    </a:moveTo>
                    <a:cubicBezTo>
                      <a:pt x="132907" y="57538"/>
                      <a:pt x="134780" y="58334"/>
                      <a:pt x="136127" y="59776"/>
                    </a:cubicBezTo>
                    <a:cubicBezTo>
                      <a:pt x="136117" y="59776"/>
                      <a:pt x="136107" y="59776"/>
                      <a:pt x="136097" y="59776"/>
                    </a:cubicBezTo>
                    <a:cubicBezTo>
                      <a:pt x="134217" y="59776"/>
                      <a:pt x="132446" y="60608"/>
                      <a:pt x="131199" y="61918"/>
                    </a:cubicBezTo>
                    <a:cubicBezTo>
                      <a:pt x="131234" y="61183"/>
                      <a:pt x="131136" y="60439"/>
                      <a:pt x="130894" y="59741"/>
                    </a:cubicBezTo>
                    <a:lnTo>
                      <a:pt x="130885" y="59741"/>
                    </a:lnTo>
                    <a:cubicBezTo>
                      <a:pt x="130625" y="58979"/>
                      <a:pt x="130222" y="58271"/>
                      <a:pt x="129702" y="57653"/>
                    </a:cubicBezTo>
                    <a:cubicBezTo>
                      <a:pt x="130125" y="57576"/>
                      <a:pt x="130549" y="57538"/>
                      <a:pt x="130971" y="57538"/>
                    </a:cubicBezTo>
                    <a:close/>
                    <a:moveTo>
                      <a:pt x="94432" y="57571"/>
                    </a:moveTo>
                    <a:cubicBezTo>
                      <a:pt x="94855" y="57571"/>
                      <a:pt x="95282" y="57610"/>
                      <a:pt x="95706" y="57689"/>
                    </a:cubicBezTo>
                    <a:cubicBezTo>
                      <a:pt x="94720" y="58871"/>
                      <a:pt x="94138" y="60377"/>
                      <a:pt x="94219" y="61963"/>
                    </a:cubicBezTo>
                    <a:cubicBezTo>
                      <a:pt x="92984" y="60666"/>
                      <a:pt x="91228" y="59830"/>
                      <a:pt x="89369" y="59830"/>
                    </a:cubicBezTo>
                    <a:cubicBezTo>
                      <a:pt x="89340" y="59830"/>
                      <a:pt x="89311" y="59830"/>
                      <a:pt x="89281" y="59830"/>
                    </a:cubicBezTo>
                    <a:cubicBezTo>
                      <a:pt x="89261" y="59830"/>
                      <a:pt x="89242" y="59830"/>
                      <a:pt x="89222" y="59830"/>
                    </a:cubicBezTo>
                    <a:cubicBezTo>
                      <a:pt x="87353" y="59830"/>
                      <a:pt x="85594" y="60659"/>
                      <a:pt x="84344" y="61963"/>
                    </a:cubicBezTo>
                    <a:cubicBezTo>
                      <a:pt x="84434" y="60377"/>
                      <a:pt x="83851" y="58871"/>
                      <a:pt x="82866" y="57689"/>
                    </a:cubicBezTo>
                    <a:lnTo>
                      <a:pt x="82857" y="57689"/>
                    </a:lnTo>
                    <a:cubicBezTo>
                      <a:pt x="83283" y="57610"/>
                      <a:pt x="83710" y="57571"/>
                      <a:pt x="84135" y="57571"/>
                    </a:cubicBezTo>
                    <a:cubicBezTo>
                      <a:pt x="86071" y="57571"/>
                      <a:pt x="87946" y="58374"/>
                      <a:pt x="89290" y="59821"/>
                    </a:cubicBezTo>
                    <a:cubicBezTo>
                      <a:pt x="90628" y="58374"/>
                      <a:pt x="92501" y="57571"/>
                      <a:pt x="94432" y="57571"/>
                    </a:cubicBezTo>
                    <a:close/>
                    <a:moveTo>
                      <a:pt x="47479" y="57732"/>
                    </a:moveTo>
                    <a:cubicBezTo>
                      <a:pt x="47903" y="57732"/>
                      <a:pt x="48329" y="57771"/>
                      <a:pt x="48753" y="57850"/>
                    </a:cubicBezTo>
                    <a:cubicBezTo>
                      <a:pt x="48233" y="58468"/>
                      <a:pt x="47839" y="59176"/>
                      <a:pt x="47570" y="59938"/>
                    </a:cubicBezTo>
                    <a:cubicBezTo>
                      <a:pt x="47337" y="60637"/>
                      <a:pt x="47230" y="61380"/>
                      <a:pt x="47275" y="62115"/>
                    </a:cubicBezTo>
                    <a:lnTo>
                      <a:pt x="47266" y="62115"/>
                    </a:lnTo>
                    <a:cubicBezTo>
                      <a:pt x="46024" y="60820"/>
                      <a:pt x="44265" y="59982"/>
                      <a:pt x="42405" y="59982"/>
                    </a:cubicBezTo>
                    <a:cubicBezTo>
                      <a:pt x="42386" y="59982"/>
                      <a:pt x="42366" y="59982"/>
                      <a:pt x="42346" y="59982"/>
                    </a:cubicBezTo>
                    <a:cubicBezTo>
                      <a:pt x="43684" y="58535"/>
                      <a:pt x="45551" y="57732"/>
                      <a:pt x="47479" y="57732"/>
                    </a:cubicBezTo>
                    <a:close/>
                    <a:moveTo>
                      <a:pt x="60498" y="57741"/>
                    </a:moveTo>
                    <a:cubicBezTo>
                      <a:pt x="62431" y="57741"/>
                      <a:pt x="64299" y="58543"/>
                      <a:pt x="65644" y="59982"/>
                    </a:cubicBezTo>
                    <a:cubicBezTo>
                      <a:pt x="65634" y="59982"/>
                      <a:pt x="65623" y="59982"/>
                      <a:pt x="65613" y="59982"/>
                    </a:cubicBezTo>
                    <a:cubicBezTo>
                      <a:pt x="63734" y="59982"/>
                      <a:pt x="61963" y="60814"/>
                      <a:pt x="60715" y="62124"/>
                    </a:cubicBezTo>
                    <a:cubicBezTo>
                      <a:pt x="60751" y="61380"/>
                      <a:pt x="60653" y="60646"/>
                      <a:pt x="60411" y="59938"/>
                    </a:cubicBezTo>
                    <a:lnTo>
                      <a:pt x="60402" y="59938"/>
                    </a:lnTo>
                    <a:cubicBezTo>
                      <a:pt x="60142" y="59176"/>
                      <a:pt x="59739" y="58468"/>
                      <a:pt x="59219" y="57859"/>
                    </a:cubicBezTo>
                    <a:cubicBezTo>
                      <a:pt x="59645" y="57780"/>
                      <a:pt x="60073" y="57741"/>
                      <a:pt x="60498" y="57741"/>
                    </a:cubicBezTo>
                    <a:close/>
                    <a:moveTo>
                      <a:pt x="23936" y="57773"/>
                    </a:moveTo>
                    <a:cubicBezTo>
                      <a:pt x="24366" y="57773"/>
                      <a:pt x="24800" y="57813"/>
                      <a:pt x="25232" y="57895"/>
                    </a:cubicBezTo>
                    <a:cubicBezTo>
                      <a:pt x="24237" y="59068"/>
                      <a:pt x="23655" y="60574"/>
                      <a:pt x="23744" y="62160"/>
                    </a:cubicBezTo>
                    <a:cubicBezTo>
                      <a:pt x="22494" y="60857"/>
                      <a:pt x="20727" y="60027"/>
                      <a:pt x="18867" y="60027"/>
                    </a:cubicBezTo>
                    <a:cubicBezTo>
                      <a:pt x="18847" y="60027"/>
                      <a:pt x="18827" y="60027"/>
                      <a:pt x="18807" y="60027"/>
                    </a:cubicBezTo>
                    <a:cubicBezTo>
                      <a:pt x="18787" y="60027"/>
                      <a:pt x="18767" y="60027"/>
                      <a:pt x="18747" y="60027"/>
                    </a:cubicBezTo>
                    <a:cubicBezTo>
                      <a:pt x="16879" y="60027"/>
                      <a:pt x="15111" y="60857"/>
                      <a:pt x="13870" y="62169"/>
                    </a:cubicBezTo>
                    <a:cubicBezTo>
                      <a:pt x="13951" y="60574"/>
                      <a:pt x="13368" y="59077"/>
                      <a:pt x="12382" y="57895"/>
                    </a:cubicBezTo>
                    <a:lnTo>
                      <a:pt x="12374" y="57895"/>
                    </a:lnTo>
                    <a:cubicBezTo>
                      <a:pt x="12805" y="57813"/>
                      <a:pt x="13239" y="57773"/>
                      <a:pt x="13670" y="57773"/>
                    </a:cubicBezTo>
                    <a:cubicBezTo>
                      <a:pt x="15599" y="57773"/>
                      <a:pt x="17467" y="58575"/>
                      <a:pt x="18807" y="60018"/>
                    </a:cubicBezTo>
                    <a:cubicBezTo>
                      <a:pt x="20140" y="58575"/>
                      <a:pt x="22007" y="57773"/>
                      <a:pt x="23936" y="57773"/>
                    </a:cubicBezTo>
                    <a:close/>
                    <a:moveTo>
                      <a:pt x="107668" y="57537"/>
                    </a:moveTo>
                    <a:cubicBezTo>
                      <a:pt x="109594" y="57537"/>
                      <a:pt x="111464" y="58336"/>
                      <a:pt x="112812" y="59776"/>
                    </a:cubicBezTo>
                    <a:cubicBezTo>
                      <a:pt x="112793" y="59776"/>
                      <a:pt x="112774" y="59776"/>
                      <a:pt x="112756" y="59776"/>
                    </a:cubicBezTo>
                    <a:cubicBezTo>
                      <a:pt x="110769" y="59776"/>
                      <a:pt x="108902" y="60722"/>
                      <a:pt x="107650" y="62178"/>
                    </a:cubicBezTo>
                    <a:lnTo>
                      <a:pt x="107650" y="62178"/>
                    </a:lnTo>
                    <a:cubicBezTo>
                      <a:pt x="107803" y="60502"/>
                      <a:pt x="107211" y="58925"/>
                      <a:pt x="106181" y="57698"/>
                    </a:cubicBezTo>
                    <a:cubicBezTo>
                      <a:pt x="106675" y="57590"/>
                      <a:pt x="107173" y="57537"/>
                      <a:pt x="107668" y="57537"/>
                    </a:cubicBezTo>
                    <a:close/>
                    <a:moveTo>
                      <a:pt x="37180" y="57734"/>
                    </a:moveTo>
                    <a:cubicBezTo>
                      <a:pt x="39111" y="57734"/>
                      <a:pt x="40981" y="58533"/>
                      <a:pt x="42328" y="59974"/>
                    </a:cubicBezTo>
                    <a:cubicBezTo>
                      <a:pt x="42310" y="59973"/>
                      <a:pt x="42291" y="59973"/>
                      <a:pt x="42273" y="59973"/>
                    </a:cubicBezTo>
                    <a:cubicBezTo>
                      <a:pt x="40286" y="59973"/>
                      <a:pt x="38419" y="60919"/>
                      <a:pt x="37167" y="62375"/>
                    </a:cubicBezTo>
                    <a:cubicBezTo>
                      <a:pt x="37320" y="60708"/>
                      <a:pt x="36728" y="59131"/>
                      <a:pt x="35698" y="57895"/>
                    </a:cubicBezTo>
                    <a:lnTo>
                      <a:pt x="35689" y="57895"/>
                    </a:lnTo>
                    <a:cubicBezTo>
                      <a:pt x="36185" y="57787"/>
                      <a:pt x="36684" y="57734"/>
                      <a:pt x="37180" y="57734"/>
                    </a:cubicBezTo>
                    <a:close/>
                    <a:moveTo>
                      <a:pt x="124474" y="55684"/>
                    </a:moveTo>
                    <a:cubicBezTo>
                      <a:pt x="127057" y="55684"/>
                      <a:pt x="129639" y="57057"/>
                      <a:pt x="130536" y="59803"/>
                    </a:cubicBezTo>
                    <a:cubicBezTo>
                      <a:pt x="130751" y="60484"/>
                      <a:pt x="130858" y="61192"/>
                      <a:pt x="130867" y="61909"/>
                    </a:cubicBezTo>
                    <a:cubicBezTo>
                      <a:pt x="130392" y="61807"/>
                      <a:pt x="129913" y="61757"/>
                      <a:pt x="129438" y="61757"/>
                    </a:cubicBezTo>
                    <a:cubicBezTo>
                      <a:pt x="127575" y="61757"/>
                      <a:pt x="125771" y="62524"/>
                      <a:pt x="124478" y="63916"/>
                    </a:cubicBezTo>
                    <a:cubicBezTo>
                      <a:pt x="123197" y="62536"/>
                      <a:pt x="121405" y="61757"/>
                      <a:pt x="119523" y="61757"/>
                    </a:cubicBezTo>
                    <a:cubicBezTo>
                      <a:pt x="119039" y="61757"/>
                      <a:pt x="118555" y="61810"/>
                      <a:pt x="118080" y="61909"/>
                    </a:cubicBezTo>
                    <a:cubicBezTo>
                      <a:pt x="118080" y="61192"/>
                      <a:pt x="118197" y="60484"/>
                      <a:pt x="118412" y="59803"/>
                    </a:cubicBezTo>
                    <a:cubicBezTo>
                      <a:pt x="119308" y="57057"/>
                      <a:pt x="121891" y="55684"/>
                      <a:pt x="124474" y="55684"/>
                    </a:cubicBezTo>
                    <a:close/>
                    <a:moveTo>
                      <a:pt x="100947" y="55720"/>
                    </a:moveTo>
                    <a:cubicBezTo>
                      <a:pt x="104117" y="55720"/>
                      <a:pt x="107290" y="57792"/>
                      <a:pt x="107337" y="61941"/>
                    </a:cubicBezTo>
                    <a:lnTo>
                      <a:pt x="107337" y="61941"/>
                    </a:lnTo>
                    <a:cubicBezTo>
                      <a:pt x="106869" y="61842"/>
                      <a:pt x="106398" y="61793"/>
                      <a:pt x="105930" y="61793"/>
                    </a:cubicBezTo>
                    <a:cubicBezTo>
                      <a:pt x="104072" y="61793"/>
                      <a:pt x="102267" y="62560"/>
                      <a:pt x="100975" y="63952"/>
                    </a:cubicBezTo>
                    <a:cubicBezTo>
                      <a:pt x="99693" y="62572"/>
                      <a:pt x="97901" y="61792"/>
                      <a:pt x="96020" y="61792"/>
                    </a:cubicBezTo>
                    <a:cubicBezTo>
                      <a:pt x="95536" y="61792"/>
                      <a:pt x="95052" y="61846"/>
                      <a:pt x="94577" y="61945"/>
                    </a:cubicBezTo>
                    <a:cubicBezTo>
                      <a:pt x="94604" y="57796"/>
                      <a:pt x="97774" y="55720"/>
                      <a:pt x="100947" y="55720"/>
                    </a:cubicBezTo>
                    <a:close/>
                    <a:moveTo>
                      <a:pt x="77633" y="55721"/>
                    </a:moveTo>
                    <a:cubicBezTo>
                      <a:pt x="80806" y="55721"/>
                      <a:pt x="83980" y="57797"/>
                      <a:pt x="84022" y="61952"/>
                    </a:cubicBezTo>
                    <a:lnTo>
                      <a:pt x="84022" y="61952"/>
                    </a:lnTo>
                    <a:cubicBezTo>
                      <a:pt x="83551" y="61851"/>
                      <a:pt x="83077" y="61802"/>
                      <a:pt x="82606" y="61802"/>
                    </a:cubicBezTo>
                    <a:cubicBezTo>
                      <a:pt x="80748" y="61802"/>
                      <a:pt x="78943" y="62569"/>
                      <a:pt x="77651" y="63961"/>
                    </a:cubicBezTo>
                    <a:cubicBezTo>
                      <a:pt x="76369" y="62581"/>
                      <a:pt x="74577" y="61801"/>
                      <a:pt x="72696" y="61801"/>
                    </a:cubicBezTo>
                    <a:cubicBezTo>
                      <a:pt x="72212" y="61801"/>
                      <a:pt x="71728" y="61855"/>
                      <a:pt x="71253" y="61954"/>
                    </a:cubicBezTo>
                    <a:cubicBezTo>
                      <a:pt x="71284" y="57799"/>
                      <a:pt x="74458" y="55721"/>
                      <a:pt x="77633" y="55721"/>
                    </a:cubicBezTo>
                    <a:close/>
                    <a:moveTo>
                      <a:pt x="54007" y="55886"/>
                    </a:moveTo>
                    <a:cubicBezTo>
                      <a:pt x="56587" y="55886"/>
                      <a:pt x="59166" y="57260"/>
                      <a:pt x="60061" y="60009"/>
                    </a:cubicBezTo>
                    <a:cubicBezTo>
                      <a:pt x="60285" y="60681"/>
                      <a:pt x="60393" y="61398"/>
                      <a:pt x="60402" y="62106"/>
                    </a:cubicBezTo>
                    <a:cubicBezTo>
                      <a:pt x="59929" y="62004"/>
                      <a:pt x="59451" y="61954"/>
                      <a:pt x="58977" y="61954"/>
                    </a:cubicBezTo>
                    <a:cubicBezTo>
                      <a:pt x="57118" y="61954"/>
                      <a:pt x="55312" y="62721"/>
                      <a:pt x="54013" y="64113"/>
                    </a:cubicBezTo>
                    <a:cubicBezTo>
                      <a:pt x="52741" y="62733"/>
                      <a:pt x="50939" y="61954"/>
                      <a:pt x="49067" y="61954"/>
                    </a:cubicBezTo>
                    <a:cubicBezTo>
                      <a:pt x="48574" y="61954"/>
                      <a:pt x="48090" y="62008"/>
                      <a:pt x="47624" y="62115"/>
                    </a:cubicBezTo>
                    <a:cubicBezTo>
                      <a:pt x="47615" y="61398"/>
                      <a:pt x="47723" y="60690"/>
                      <a:pt x="47929" y="60009"/>
                    </a:cubicBezTo>
                    <a:lnTo>
                      <a:pt x="47947" y="60009"/>
                    </a:lnTo>
                    <a:cubicBezTo>
                      <a:pt x="48843" y="57262"/>
                      <a:pt x="51425" y="55886"/>
                      <a:pt x="54007" y="55886"/>
                    </a:cubicBezTo>
                    <a:close/>
                    <a:moveTo>
                      <a:pt x="30465" y="55920"/>
                    </a:moveTo>
                    <a:cubicBezTo>
                      <a:pt x="33637" y="55920"/>
                      <a:pt x="36811" y="57998"/>
                      <a:pt x="36854" y="62156"/>
                    </a:cubicBezTo>
                    <a:lnTo>
                      <a:pt x="36854" y="62156"/>
                    </a:lnTo>
                    <a:cubicBezTo>
                      <a:pt x="36379" y="62054"/>
                      <a:pt x="35901" y="62004"/>
                      <a:pt x="35426" y="62004"/>
                    </a:cubicBezTo>
                    <a:cubicBezTo>
                      <a:pt x="33569" y="62004"/>
                      <a:pt x="31771" y="62770"/>
                      <a:pt x="30483" y="64158"/>
                    </a:cubicBezTo>
                    <a:cubicBezTo>
                      <a:pt x="29201" y="62787"/>
                      <a:pt x="27409" y="61999"/>
                      <a:pt x="25528" y="61999"/>
                    </a:cubicBezTo>
                    <a:cubicBezTo>
                      <a:pt x="25044" y="61999"/>
                      <a:pt x="24560" y="62052"/>
                      <a:pt x="24085" y="62160"/>
                    </a:cubicBezTo>
                    <a:cubicBezTo>
                      <a:pt x="24116" y="58001"/>
                      <a:pt x="27290" y="55920"/>
                      <a:pt x="30465" y="55920"/>
                    </a:cubicBezTo>
                    <a:close/>
                    <a:moveTo>
                      <a:pt x="7145" y="55923"/>
                    </a:moveTo>
                    <a:cubicBezTo>
                      <a:pt x="10322" y="55923"/>
                      <a:pt x="13498" y="58002"/>
                      <a:pt x="13538" y="62160"/>
                    </a:cubicBezTo>
                    <a:cubicBezTo>
                      <a:pt x="13060" y="62055"/>
                      <a:pt x="12577" y="62004"/>
                      <a:pt x="12098" y="62004"/>
                    </a:cubicBezTo>
                    <a:cubicBezTo>
                      <a:pt x="10244" y="62004"/>
                      <a:pt x="8445" y="62770"/>
                      <a:pt x="7150" y="64158"/>
                    </a:cubicBezTo>
                    <a:lnTo>
                      <a:pt x="7150" y="64167"/>
                    </a:lnTo>
                    <a:cubicBezTo>
                      <a:pt x="5868" y="62787"/>
                      <a:pt x="4076" y="62008"/>
                      <a:pt x="2194" y="62008"/>
                    </a:cubicBezTo>
                    <a:cubicBezTo>
                      <a:pt x="1711" y="62008"/>
                      <a:pt x="1227" y="62052"/>
                      <a:pt x="752" y="62160"/>
                    </a:cubicBezTo>
                    <a:cubicBezTo>
                      <a:pt x="792" y="58002"/>
                      <a:pt x="3969" y="55923"/>
                      <a:pt x="7145" y="55923"/>
                    </a:cubicBezTo>
                    <a:close/>
                    <a:moveTo>
                      <a:pt x="119331" y="62140"/>
                    </a:moveTo>
                    <a:cubicBezTo>
                      <a:pt x="121264" y="62140"/>
                      <a:pt x="123135" y="62937"/>
                      <a:pt x="124478" y="64382"/>
                    </a:cubicBezTo>
                    <a:cubicBezTo>
                      <a:pt x="125815" y="62942"/>
                      <a:pt x="127688" y="62141"/>
                      <a:pt x="129619" y="62141"/>
                    </a:cubicBezTo>
                    <a:cubicBezTo>
                      <a:pt x="130043" y="62141"/>
                      <a:pt x="130469" y="62179"/>
                      <a:pt x="130894" y="62258"/>
                    </a:cubicBezTo>
                    <a:cubicBezTo>
                      <a:pt x="129908" y="63432"/>
                      <a:pt x="129326" y="64929"/>
                      <a:pt x="129415" y="66524"/>
                    </a:cubicBezTo>
                    <a:lnTo>
                      <a:pt x="129406" y="66533"/>
                    </a:lnTo>
                    <a:cubicBezTo>
                      <a:pt x="128165" y="65229"/>
                      <a:pt x="126397" y="64391"/>
                      <a:pt x="124528" y="64391"/>
                    </a:cubicBezTo>
                    <a:cubicBezTo>
                      <a:pt x="124509" y="64391"/>
                      <a:pt x="124489" y="64391"/>
                      <a:pt x="124469" y="64391"/>
                    </a:cubicBezTo>
                    <a:cubicBezTo>
                      <a:pt x="124450" y="64391"/>
                      <a:pt x="124430" y="64391"/>
                      <a:pt x="124410" y="64391"/>
                    </a:cubicBezTo>
                    <a:cubicBezTo>
                      <a:pt x="122541" y="64391"/>
                      <a:pt x="120782" y="65229"/>
                      <a:pt x="119532" y="66533"/>
                    </a:cubicBezTo>
                    <a:cubicBezTo>
                      <a:pt x="119622" y="64938"/>
                      <a:pt x="119039" y="63441"/>
                      <a:pt x="118045" y="62258"/>
                    </a:cubicBezTo>
                    <a:cubicBezTo>
                      <a:pt x="118473" y="62179"/>
                      <a:pt x="118903" y="62140"/>
                      <a:pt x="119331" y="62140"/>
                    </a:cubicBezTo>
                    <a:close/>
                    <a:moveTo>
                      <a:pt x="95793" y="62177"/>
                    </a:moveTo>
                    <a:cubicBezTo>
                      <a:pt x="97728" y="62177"/>
                      <a:pt x="99603" y="62979"/>
                      <a:pt x="100948" y="64427"/>
                    </a:cubicBezTo>
                    <a:lnTo>
                      <a:pt x="100948" y="64427"/>
                    </a:lnTo>
                    <a:cubicBezTo>
                      <a:pt x="100945" y="64427"/>
                      <a:pt x="100942" y="64427"/>
                      <a:pt x="100939" y="64427"/>
                    </a:cubicBezTo>
                    <a:cubicBezTo>
                      <a:pt x="100919" y="64427"/>
                      <a:pt x="100900" y="64427"/>
                      <a:pt x="100880" y="64427"/>
                    </a:cubicBezTo>
                    <a:cubicBezTo>
                      <a:pt x="99011" y="64427"/>
                      <a:pt x="97252" y="65265"/>
                      <a:pt x="96002" y="66568"/>
                    </a:cubicBezTo>
                    <a:cubicBezTo>
                      <a:pt x="96091" y="64982"/>
                      <a:pt x="95509" y="63477"/>
                      <a:pt x="94514" y="62294"/>
                    </a:cubicBezTo>
                    <a:cubicBezTo>
                      <a:pt x="94940" y="62215"/>
                      <a:pt x="95368" y="62177"/>
                      <a:pt x="95793" y="62177"/>
                    </a:cubicBezTo>
                    <a:close/>
                    <a:moveTo>
                      <a:pt x="82770" y="62194"/>
                    </a:moveTo>
                    <a:cubicBezTo>
                      <a:pt x="83195" y="62194"/>
                      <a:pt x="83623" y="62233"/>
                      <a:pt x="84048" y="62312"/>
                    </a:cubicBezTo>
                    <a:cubicBezTo>
                      <a:pt x="83054" y="63495"/>
                      <a:pt x="82471" y="64991"/>
                      <a:pt x="82561" y="66586"/>
                    </a:cubicBezTo>
                    <a:cubicBezTo>
                      <a:pt x="81311" y="65283"/>
                      <a:pt x="79552" y="64445"/>
                      <a:pt x="77683" y="64445"/>
                    </a:cubicBezTo>
                    <a:cubicBezTo>
                      <a:pt x="77663" y="64445"/>
                      <a:pt x="77644" y="64445"/>
                      <a:pt x="77624" y="64445"/>
                    </a:cubicBezTo>
                    <a:cubicBezTo>
                      <a:pt x="78961" y="62997"/>
                      <a:pt x="80835" y="62194"/>
                      <a:pt x="82770" y="62194"/>
                    </a:cubicBezTo>
                    <a:close/>
                    <a:moveTo>
                      <a:pt x="48840" y="62338"/>
                    </a:moveTo>
                    <a:cubicBezTo>
                      <a:pt x="50775" y="62338"/>
                      <a:pt x="52650" y="63141"/>
                      <a:pt x="53995" y="64588"/>
                    </a:cubicBezTo>
                    <a:lnTo>
                      <a:pt x="53995" y="64588"/>
                    </a:lnTo>
                    <a:cubicBezTo>
                      <a:pt x="53992" y="64588"/>
                      <a:pt x="53989" y="64588"/>
                      <a:pt x="53986" y="64588"/>
                    </a:cubicBezTo>
                    <a:cubicBezTo>
                      <a:pt x="53966" y="64588"/>
                      <a:pt x="53947" y="64588"/>
                      <a:pt x="53927" y="64588"/>
                    </a:cubicBezTo>
                    <a:cubicBezTo>
                      <a:pt x="52058" y="64588"/>
                      <a:pt x="50299" y="65426"/>
                      <a:pt x="49049" y="66730"/>
                    </a:cubicBezTo>
                    <a:cubicBezTo>
                      <a:pt x="49138" y="65144"/>
                      <a:pt x="48556" y="63638"/>
                      <a:pt x="47561" y="62456"/>
                    </a:cubicBezTo>
                    <a:cubicBezTo>
                      <a:pt x="47987" y="62377"/>
                      <a:pt x="48415" y="62338"/>
                      <a:pt x="48840" y="62338"/>
                    </a:cubicBezTo>
                    <a:close/>
                    <a:moveTo>
                      <a:pt x="59133" y="62338"/>
                    </a:moveTo>
                    <a:cubicBezTo>
                      <a:pt x="59557" y="62338"/>
                      <a:pt x="59985" y="62377"/>
                      <a:pt x="60411" y="62456"/>
                    </a:cubicBezTo>
                    <a:cubicBezTo>
                      <a:pt x="59425" y="63629"/>
                      <a:pt x="58843" y="65135"/>
                      <a:pt x="58932" y="66721"/>
                    </a:cubicBezTo>
                    <a:lnTo>
                      <a:pt x="58923" y="66730"/>
                    </a:lnTo>
                    <a:cubicBezTo>
                      <a:pt x="57682" y="65426"/>
                      <a:pt x="55914" y="64588"/>
                      <a:pt x="54045" y="64588"/>
                    </a:cubicBezTo>
                    <a:cubicBezTo>
                      <a:pt x="54029" y="64588"/>
                      <a:pt x="54012" y="64588"/>
                      <a:pt x="53995" y="64588"/>
                    </a:cubicBezTo>
                    <a:lnTo>
                      <a:pt x="53995" y="64588"/>
                    </a:lnTo>
                    <a:cubicBezTo>
                      <a:pt x="55332" y="63141"/>
                      <a:pt x="57200" y="62338"/>
                      <a:pt x="59133" y="62338"/>
                    </a:cubicBezTo>
                    <a:close/>
                    <a:moveTo>
                      <a:pt x="12296" y="62401"/>
                    </a:moveTo>
                    <a:cubicBezTo>
                      <a:pt x="12721" y="62401"/>
                      <a:pt x="13148" y="62439"/>
                      <a:pt x="13574" y="62518"/>
                    </a:cubicBezTo>
                    <a:cubicBezTo>
                      <a:pt x="12580" y="63701"/>
                      <a:pt x="11997" y="65197"/>
                      <a:pt x="12087" y="66792"/>
                    </a:cubicBezTo>
                    <a:cubicBezTo>
                      <a:pt x="10837" y="65489"/>
                      <a:pt x="9069" y="64651"/>
                      <a:pt x="7208" y="64651"/>
                    </a:cubicBezTo>
                    <a:cubicBezTo>
                      <a:pt x="7189" y="64651"/>
                      <a:pt x="7169" y="64651"/>
                      <a:pt x="7150" y="64651"/>
                    </a:cubicBezTo>
                    <a:cubicBezTo>
                      <a:pt x="8487" y="63203"/>
                      <a:pt x="10360" y="62401"/>
                      <a:pt x="12296" y="62401"/>
                    </a:cubicBezTo>
                    <a:close/>
                    <a:moveTo>
                      <a:pt x="106094" y="62174"/>
                    </a:moveTo>
                    <a:cubicBezTo>
                      <a:pt x="106570" y="62174"/>
                      <a:pt x="107049" y="62222"/>
                      <a:pt x="107525" y="62321"/>
                    </a:cubicBezTo>
                    <a:cubicBezTo>
                      <a:pt x="106512" y="63567"/>
                      <a:pt x="105939" y="65162"/>
                      <a:pt x="106127" y="66837"/>
                    </a:cubicBezTo>
                    <a:lnTo>
                      <a:pt x="106118" y="66837"/>
                    </a:lnTo>
                    <a:cubicBezTo>
                      <a:pt x="104866" y="65381"/>
                      <a:pt x="102990" y="64427"/>
                      <a:pt x="100995" y="64427"/>
                    </a:cubicBezTo>
                    <a:cubicBezTo>
                      <a:pt x="100979" y="64427"/>
                      <a:pt x="100964" y="64427"/>
                      <a:pt x="100948" y="64427"/>
                    </a:cubicBezTo>
                    <a:lnTo>
                      <a:pt x="100948" y="64427"/>
                    </a:lnTo>
                    <a:cubicBezTo>
                      <a:pt x="102286" y="62974"/>
                      <a:pt x="104160" y="62174"/>
                      <a:pt x="106094" y="62174"/>
                    </a:cubicBezTo>
                    <a:close/>
                    <a:moveTo>
                      <a:pt x="70802" y="57747"/>
                    </a:moveTo>
                    <a:cubicBezTo>
                      <a:pt x="71277" y="57747"/>
                      <a:pt x="71755" y="57796"/>
                      <a:pt x="72230" y="57895"/>
                    </a:cubicBezTo>
                    <a:cubicBezTo>
                      <a:pt x="71262" y="59140"/>
                      <a:pt x="70733" y="60708"/>
                      <a:pt x="70930" y="62357"/>
                    </a:cubicBezTo>
                    <a:cubicBezTo>
                      <a:pt x="71442" y="62243"/>
                      <a:pt x="71958" y="62187"/>
                      <a:pt x="72470" y="62187"/>
                    </a:cubicBezTo>
                    <a:cubicBezTo>
                      <a:pt x="74405" y="62187"/>
                      <a:pt x="76278" y="62985"/>
                      <a:pt x="77624" y="64445"/>
                    </a:cubicBezTo>
                    <a:cubicBezTo>
                      <a:pt x="77606" y="64445"/>
                      <a:pt x="77588" y="64445"/>
                      <a:pt x="77570" y="64445"/>
                    </a:cubicBezTo>
                    <a:cubicBezTo>
                      <a:pt x="75520" y="64445"/>
                      <a:pt x="73598" y="65453"/>
                      <a:pt x="72346" y="66972"/>
                    </a:cubicBezTo>
                    <a:cubicBezTo>
                      <a:pt x="72703" y="63259"/>
                      <a:pt x="69407" y="59982"/>
                      <a:pt x="65707" y="59982"/>
                    </a:cubicBezTo>
                    <a:cubicBezTo>
                      <a:pt x="65692" y="59982"/>
                      <a:pt x="65677" y="59982"/>
                      <a:pt x="65662" y="59982"/>
                    </a:cubicBezTo>
                    <a:lnTo>
                      <a:pt x="65653" y="59991"/>
                    </a:lnTo>
                    <a:cubicBezTo>
                      <a:pt x="66997" y="58546"/>
                      <a:pt x="68873" y="57747"/>
                      <a:pt x="70802" y="57747"/>
                    </a:cubicBezTo>
                    <a:close/>
                    <a:moveTo>
                      <a:pt x="35611" y="62371"/>
                    </a:moveTo>
                    <a:cubicBezTo>
                      <a:pt x="36087" y="62371"/>
                      <a:pt x="36566" y="62419"/>
                      <a:pt x="37042" y="62518"/>
                    </a:cubicBezTo>
                    <a:cubicBezTo>
                      <a:pt x="36029" y="63773"/>
                      <a:pt x="35456" y="65359"/>
                      <a:pt x="35644" y="67034"/>
                    </a:cubicBezTo>
                    <a:lnTo>
                      <a:pt x="35635" y="67034"/>
                    </a:lnTo>
                    <a:cubicBezTo>
                      <a:pt x="34383" y="65578"/>
                      <a:pt x="32507" y="64633"/>
                      <a:pt x="30512" y="64633"/>
                    </a:cubicBezTo>
                    <a:cubicBezTo>
                      <a:pt x="30493" y="64633"/>
                      <a:pt x="30474" y="64633"/>
                      <a:pt x="30456" y="64633"/>
                    </a:cubicBezTo>
                    <a:cubicBezTo>
                      <a:pt x="30436" y="64633"/>
                      <a:pt x="30416" y="64633"/>
                      <a:pt x="30397" y="64633"/>
                    </a:cubicBezTo>
                    <a:cubicBezTo>
                      <a:pt x="28528" y="64633"/>
                      <a:pt x="26769" y="65471"/>
                      <a:pt x="25519" y="66775"/>
                    </a:cubicBezTo>
                    <a:cubicBezTo>
                      <a:pt x="25608" y="65180"/>
                      <a:pt x="25026" y="63683"/>
                      <a:pt x="24031" y="62500"/>
                    </a:cubicBezTo>
                    <a:cubicBezTo>
                      <a:pt x="24460" y="62421"/>
                      <a:pt x="24890" y="62382"/>
                      <a:pt x="25317" y="62382"/>
                    </a:cubicBezTo>
                    <a:cubicBezTo>
                      <a:pt x="27250" y="62382"/>
                      <a:pt x="29122" y="63178"/>
                      <a:pt x="30465" y="64624"/>
                    </a:cubicBezTo>
                    <a:cubicBezTo>
                      <a:pt x="31802" y="63171"/>
                      <a:pt x="33677" y="62371"/>
                      <a:pt x="35611" y="62371"/>
                    </a:cubicBezTo>
                    <a:close/>
                    <a:moveTo>
                      <a:pt x="112817" y="60278"/>
                    </a:moveTo>
                    <a:cubicBezTo>
                      <a:pt x="115992" y="60278"/>
                      <a:pt x="119168" y="62356"/>
                      <a:pt x="119209" y="66513"/>
                    </a:cubicBezTo>
                    <a:lnTo>
                      <a:pt x="119209" y="66513"/>
                    </a:lnTo>
                    <a:cubicBezTo>
                      <a:pt x="118734" y="66409"/>
                      <a:pt x="118254" y="66358"/>
                      <a:pt x="117778" y="66358"/>
                    </a:cubicBezTo>
                    <a:cubicBezTo>
                      <a:pt x="115925" y="66358"/>
                      <a:pt x="114125" y="67125"/>
                      <a:pt x="112830" y="68513"/>
                    </a:cubicBezTo>
                    <a:cubicBezTo>
                      <a:pt x="111548" y="67142"/>
                      <a:pt x="109756" y="66353"/>
                      <a:pt x="107883" y="66353"/>
                    </a:cubicBezTo>
                    <a:cubicBezTo>
                      <a:pt x="107391" y="66353"/>
                      <a:pt x="106907" y="66407"/>
                      <a:pt x="106432" y="66515"/>
                    </a:cubicBezTo>
                    <a:cubicBezTo>
                      <a:pt x="106468" y="62357"/>
                      <a:pt x="109642" y="60278"/>
                      <a:pt x="112817" y="60278"/>
                    </a:cubicBezTo>
                    <a:close/>
                    <a:moveTo>
                      <a:pt x="136134" y="60279"/>
                    </a:moveTo>
                    <a:cubicBezTo>
                      <a:pt x="139310" y="60279"/>
                      <a:pt x="142484" y="62358"/>
                      <a:pt x="142525" y="66515"/>
                    </a:cubicBezTo>
                    <a:lnTo>
                      <a:pt x="142525" y="66524"/>
                    </a:lnTo>
                    <a:cubicBezTo>
                      <a:pt x="142044" y="66419"/>
                      <a:pt x="141561" y="66368"/>
                      <a:pt x="141081" y="66368"/>
                    </a:cubicBezTo>
                    <a:cubicBezTo>
                      <a:pt x="139223" y="66368"/>
                      <a:pt x="137425" y="67135"/>
                      <a:pt x="136136" y="68531"/>
                    </a:cubicBezTo>
                    <a:cubicBezTo>
                      <a:pt x="134862" y="67159"/>
                      <a:pt x="133082" y="66371"/>
                      <a:pt x="131212" y="66371"/>
                    </a:cubicBezTo>
                    <a:cubicBezTo>
                      <a:pt x="131202" y="66371"/>
                      <a:pt x="131191" y="66371"/>
                      <a:pt x="131181" y="66371"/>
                    </a:cubicBezTo>
                    <a:cubicBezTo>
                      <a:pt x="130697" y="66371"/>
                      <a:pt x="130213" y="66416"/>
                      <a:pt x="129738" y="66524"/>
                    </a:cubicBezTo>
                    <a:cubicBezTo>
                      <a:pt x="129778" y="62360"/>
                      <a:pt x="132957" y="60279"/>
                      <a:pt x="136134" y="60279"/>
                    </a:cubicBezTo>
                    <a:close/>
                    <a:moveTo>
                      <a:pt x="89294" y="60326"/>
                    </a:moveTo>
                    <a:cubicBezTo>
                      <a:pt x="92468" y="60326"/>
                      <a:pt x="95642" y="62402"/>
                      <a:pt x="95679" y="66558"/>
                    </a:cubicBezTo>
                    <a:lnTo>
                      <a:pt x="95679" y="66558"/>
                    </a:lnTo>
                    <a:cubicBezTo>
                      <a:pt x="95209" y="66457"/>
                      <a:pt x="94735" y="66408"/>
                      <a:pt x="94264" y="66408"/>
                    </a:cubicBezTo>
                    <a:cubicBezTo>
                      <a:pt x="92405" y="66408"/>
                      <a:pt x="90601" y="67174"/>
                      <a:pt x="89308" y="68567"/>
                    </a:cubicBezTo>
                    <a:cubicBezTo>
                      <a:pt x="88027" y="67187"/>
                      <a:pt x="86235" y="66407"/>
                      <a:pt x="84353" y="66407"/>
                    </a:cubicBezTo>
                    <a:cubicBezTo>
                      <a:pt x="83869" y="66407"/>
                      <a:pt x="83385" y="66461"/>
                      <a:pt x="82910" y="66559"/>
                    </a:cubicBezTo>
                    <a:cubicBezTo>
                      <a:pt x="82942" y="62405"/>
                      <a:pt x="86118" y="60326"/>
                      <a:pt x="89294" y="60326"/>
                    </a:cubicBezTo>
                    <a:close/>
                    <a:moveTo>
                      <a:pt x="42338" y="60479"/>
                    </a:moveTo>
                    <a:cubicBezTo>
                      <a:pt x="45510" y="60479"/>
                      <a:pt x="48684" y="62554"/>
                      <a:pt x="48726" y="66708"/>
                    </a:cubicBezTo>
                    <a:lnTo>
                      <a:pt x="48726" y="66708"/>
                    </a:lnTo>
                    <a:cubicBezTo>
                      <a:pt x="48257" y="66609"/>
                      <a:pt x="47784" y="66560"/>
                      <a:pt x="47315" y="66560"/>
                    </a:cubicBezTo>
                    <a:cubicBezTo>
                      <a:pt x="45452" y="66560"/>
                      <a:pt x="43648" y="67327"/>
                      <a:pt x="42355" y="68719"/>
                    </a:cubicBezTo>
                    <a:cubicBezTo>
                      <a:pt x="41074" y="67339"/>
                      <a:pt x="39282" y="66559"/>
                      <a:pt x="37400" y="66559"/>
                    </a:cubicBezTo>
                    <a:cubicBezTo>
                      <a:pt x="36916" y="66559"/>
                      <a:pt x="36432" y="66613"/>
                      <a:pt x="35958" y="66712"/>
                    </a:cubicBezTo>
                    <a:cubicBezTo>
                      <a:pt x="35989" y="62557"/>
                      <a:pt x="39163" y="60479"/>
                      <a:pt x="42338" y="60479"/>
                    </a:cubicBezTo>
                    <a:close/>
                    <a:moveTo>
                      <a:pt x="65639" y="60484"/>
                    </a:moveTo>
                    <a:cubicBezTo>
                      <a:pt x="68816" y="60484"/>
                      <a:pt x="71992" y="62563"/>
                      <a:pt x="72032" y="66721"/>
                    </a:cubicBezTo>
                    <a:cubicBezTo>
                      <a:pt x="71559" y="66619"/>
                      <a:pt x="71082" y="66569"/>
                      <a:pt x="70608" y="66569"/>
                    </a:cubicBezTo>
                    <a:cubicBezTo>
                      <a:pt x="68752" y="66569"/>
                      <a:pt x="66952" y="67334"/>
                      <a:pt x="65653" y="68719"/>
                    </a:cubicBezTo>
                    <a:lnTo>
                      <a:pt x="65644" y="68728"/>
                    </a:lnTo>
                    <a:cubicBezTo>
                      <a:pt x="64362" y="67348"/>
                      <a:pt x="62570" y="66568"/>
                      <a:pt x="60688" y="66568"/>
                    </a:cubicBezTo>
                    <a:cubicBezTo>
                      <a:pt x="60205" y="66568"/>
                      <a:pt x="59721" y="66622"/>
                      <a:pt x="59246" y="66721"/>
                    </a:cubicBezTo>
                    <a:cubicBezTo>
                      <a:pt x="59286" y="62563"/>
                      <a:pt x="62463" y="60484"/>
                      <a:pt x="65639" y="60484"/>
                    </a:cubicBezTo>
                    <a:close/>
                    <a:moveTo>
                      <a:pt x="18806" y="60525"/>
                    </a:moveTo>
                    <a:cubicBezTo>
                      <a:pt x="21979" y="60525"/>
                      <a:pt x="25151" y="62600"/>
                      <a:pt x="25196" y="66757"/>
                    </a:cubicBezTo>
                    <a:lnTo>
                      <a:pt x="25196" y="66757"/>
                    </a:lnTo>
                    <a:cubicBezTo>
                      <a:pt x="24723" y="66655"/>
                      <a:pt x="24245" y="66605"/>
                      <a:pt x="23772" y="66605"/>
                    </a:cubicBezTo>
                    <a:cubicBezTo>
                      <a:pt x="21913" y="66605"/>
                      <a:pt x="20107" y="67371"/>
                      <a:pt x="18807" y="68764"/>
                    </a:cubicBezTo>
                    <a:cubicBezTo>
                      <a:pt x="17526" y="67384"/>
                      <a:pt x="15734" y="66604"/>
                      <a:pt x="13852" y="66604"/>
                    </a:cubicBezTo>
                    <a:cubicBezTo>
                      <a:pt x="13368" y="66604"/>
                      <a:pt x="12884" y="66658"/>
                      <a:pt x="12409" y="66757"/>
                    </a:cubicBezTo>
                    <a:cubicBezTo>
                      <a:pt x="12454" y="62603"/>
                      <a:pt x="15631" y="60525"/>
                      <a:pt x="18806" y="60525"/>
                    </a:cubicBezTo>
                    <a:close/>
                    <a:moveTo>
                      <a:pt x="117959" y="66746"/>
                    </a:moveTo>
                    <a:cubicBezTo>
                      <a:pt x="118383" y="66746"/>
                      <a:pt x="118811" y="66785"/>
                      <a:pt x="119236" y="66864"/>
                    </a:cubicBezTo>
                    <a:cubicBezTo>
                      <a:pt x="118251" y="68047"/>
                      <a:pt x="117668" y="69543"/>
                      <a:pt x="117749" y="71138"/>
                    </a:cubicBezTo>
                    <a:cubicBezTo>
                      <a:pt x="116508" y="69835"/>
                      <a:pt x="114740" y="68996"/>
                      <a:pt x="112871" y="68996"/>
                    </a:cubicBezTo>
                    <a:cubicBezTo>
                      <a:pt x="112854" y="68996"/>
                      <a:pt x="112837" y="68997"/>
                      <a:pt x="112821" y="68997"/>
                    </a:cubicBezTo>
                    <a:lnTo>
                      <a:pt x="112821" y="68997"/>
                    </a:lnTo>
                    <a:cubicBezTo>
                      <a:pt x="114158" y="67549"/>
                      <a:pt x="116025" y="66746"/>
                      <a:pt x="117959" y="66746"/>
                    </a:cubicBezTo>
                    <a:close/>
                    <a:moveTo>
                      <a:pt x="84144" y="66782"/>
                    </a:moveTo>
                    <a:cubicBezTo>
                      <a:pt x="86080" y="66782"/>
                      <a:pt x="87953" y="67585"/>
                      <a:pt x="89290" y="69033"/>
                    </a:cubicBezTo>
                    <a:cubicBezTo>
                      <a:pt x="89271" y="69032"/>
                      <a:pt x="89251" y="69032"/>
                      <a:pt x="89231" y="69032"/>
                    </a:cubicBezTo>
                    <a:cubicBezTo>
                      <a:pt x="87362" y="69032"/>
                      <a:pt x="85595" y="69871"/>
                      <a:pt x="84353" y="71174"/>
                    </a:cubicBezTo>
                    <a:cubicBezTo>
                      <a:pt x="84434" y="69588"/>
                      <a:pt x="83851" y="68083"/>
                      <a:pt x="82866" y="66900"/>
                    </a:cubicBezTo>
                    <a:cubicBezTo>
                      <a:pt x="83291" y="66821"/>
                      <a:pt x="83719" y="66782"/>
                      <a:pt x="84144" y="66782"/>
                    </a:cubicBezTo>
                    <a:close/>
                    <a:moveTo>
                      <a:pt x="94437" y="66782"/>
                    </a:moveTo>
                    <a:cubicBezTo>
                      <a:pt x="94861" y="66782"/>
                      <a:pt x="95289" y="66821"/>
                      <a:pt x="95715" y="66900"/>
                    </a:cubicBezTo>
                    <a:cubicBezTo>
                      <a:pt x="94720" y="68083"/>
                      <a:pt x="94138" y="69579"/>
                      <a:pt x="94228" y="71174"/>
                    </a:cubicBezTo>
                    <a:cubicBezTo>
                      <a:pt x="92977" y="69871"/>
                      <a:pt x="91218" y="69032"/>
                      <a:pt x="89350" y="69032"/>
                    </a:cubicBezTo>
                    <a:cubicBezTo>
                      <a:pt x="89330" y="69032"/>
                      <a:pt x="89310" y="69032"/>
                      <a:pt x="89290" y="69033"/>
                    </a:cubicBezTo>
                    <a:cubicBezTo>
                      <a:pt x="90628" y="67585"/>
                      <a:pt x="92501" y="66782"/>
                      <a:pt x="94437" y="66782"/>
                    </a:cubicBezTo>
                    <a:close/>
                    <a:moveTo>
                      <a:pt x="47475" y="66944"/>
                    </a:moveTo>
                    <a:cubicBezTo>
                      <a:pt x="47900" y="66944"/>
                      <a:pt x="48327" y="66982"/>
                      <a:pt x="48753" y="67061"/>
                    </a:cubicBezTo>
                    <a:cubicBezTo>
                      <a:pt x="47767" y="68244"/>
                      <a:pt x="47185" y="69740"/>
                      <a:pt x="47266" y="71335"/>
                    </a:cubicBezTo>
                    <a:cubicBezTo>
                      <a:pt x="46024" y="70032"/>
                      <a:pt x="44256" y="69194"/>
                      <a:pt x="42388" y="69194"/>
                    </a:cubicBezTo>
                    <a:cubicBezTo>
                      <a:pt x="42371" y="69194"/>
                      <a:pt x="42354" y="69194"/>
                      <a:pt x="42337" y="69194"/>
                    </a:cubicBezTo>
                    <a:lnTo>
                      <a:pt x="42337" y="69194"/>
                    </a:lnTo>
                    <a:cubicBezTo>
                      <a:pt x="43675" y="67746"/>
                      <a:pt x="45542" y="66944"/>
                      <a:pt x="47475" y="66944"/>
                    </a:cubicBezTo>
                    <a:close/>
                    <a:moveTo>
                      <a:pt x="23953" y="66979"/>
                    </a:moveTo>
                    <a:cubicBezTo>
                      <a:pt x="24378" y="66979"/>
                      <a:pt x="24806" y="67018"/>
                      <a:pt x="25232" y="67097"/>
                    </a:cubicBezTo>
                    <a:cubicBezTo>
                      <a:pt x="24239" y="68278"/>
                      <a:pt x="23657" y="69779"/>
                      <a:pt x="23744" y="71371"/>
                    </a:cubicBezTo>
                    <a:lnTo>
                      <a:pt x="23744" y="71371"/>
                    </a:lnTo>
                    <a:cubicBezTo>
                      <a:pt x="22494" y="70068"/>
                      <a:pt x="20726" y="69229"/>
                      <a:pt x="18866" y="69229"/>
                    </a:cubicBezTo>
                    <a:cubicBezTo>
                      <a:pt x="18846" y="69229"/>
                      <a:pt x="18827" y="69230"/>
                      <a:pt x="18807" y="69230"/>
                    </a:cubicBezTo>
                    <a:cubicBezTo>
                      <a:pt x="20144" y="67782"/>
                      <a:pt x="22018" y="66979"/>
                      <a:pt x="23953" y="66979"/>
                    </a:cubicBezTo>
                    <a:close/>
                    <a:moveTo>
                      <a:pt x="13656" y="66979"/>
                    </a:moveTo>
                    <a:cubicBezTo>
                      <a:pt x="15596" y="66979"/>
                      <a:pt x="17470" y="67782"/>
                      <a:pt x="18807" y="69230"/>
                    </a:cubicBezTo>
                    <a:cubicBezTo>
                      <a:pt x="18787" y="69230"/>
                      <a:pt x="18768" y="69229"/>
                      <a:pt x="18748" y="69229"/>
                    </a:cubicBezTo>
                    <a:cubicBezTo>
                      <a:pt x="16879" y="69229"/>
                      <a:pt x="15111" y="70068"/>
                      <a:pt x="13870" y="71371"/>
                    </a:cubicBezTo>
                    <a:cubicBezTo>
                      <a:pt x="13951" y="69785"/>
                      <a:pt x="13368" y="68280"/>
                      <a:pt x="12374" y="67097"/>
                    </a:cubicBezTo>
                    <a:cubicBezTo>
                      <a:pt x="12801" y="67018"/>
                      <a:pt x="13230" y="66979"/>
                      <a:pt x="13656" y="66979"/>
                    </a:cubicBezTo>
                    <a:close/>
                    <a:moveTo>
                      <a:pt x="107658" y="66739"/>
                    </a:moveTo>
                    <a:cubicBezTo>
                      <a:pt x="109596" y="66739"/>
                      <a:pt x="111472" y="67542"/>
                      <a:pt x="112821" y="68997"/>
                    </a:cubicBezTo>
                    <a:lnTo>
                      <a:pt x="112821" y="68997"/>
                    </a:lnTo>
                    <a:cubicBezTo>
                      <a:pt x="112818" y="68997"/>
                      <a:pt x="112815" y="68997"/>
                      <a:pt x="112812" y="68997"/>
                    </a:cubicBezTo>
                    <a:cubicBezTo>
                      <a:pt x="112793" y="68997"/>
                      <a:pt x="112774" y="68996"/>
                      <a:pt x="112756" y="68996"/>
                    </a:cubicBezTo>
                    <a:cubicBezTo>
                      <a:pt x="110769" y="68996"/>
                      <a:pt x="108902" y="69942"/>
                      <a:pt x="107641" y="71389"/>
                    </a:cubicBezTo>
                    <a:lnTo>
                      <a:pt x="107641" y="71389"/>
                    </a:lnTo>
                    <a:cubicBezTo>
                      <a:pt x="107802" y="69716"/>
                      <a:pt x="107213" y="68133"/>
                      <a:pt x="106177" y="66897"/>
                    </a:cubicBezTo>
                    <a:lnTo>
                      <a:pt x="106177" y="66897"/>
                    </a:lnTo>
                    <a:cubicBezTo>
                      <a:pt x="106669" y="66791"/>
                      <a:pt x="107166" y="66739"/>
                      <a:pt x="107658" y="66739"/>
                    </a:cubicBezTo>
                    <a:close/>
                    <a:moveTo>
                      <a:pt x="37174" y="66937"/>
                    </a:moveTo>
                    <a:cubicBezTo>
                      <a:pt x="39113" y="66937"/>
                      <a:pt x="40989" y="67739"/>
                      <a:pt x="42337" y="69194"/>
                    </a:cubicBezTo>
                    <a:lnTo>
                      <a:pt x="42337" y="69194"/>
                    </a:lnTo>
                    <a:cubicBezTo>
                      <a:pt x="42334" y="69194"/>
                      <a:pt x="42331" y="69194"/>
                      <a:pt x="42328" y="69194"/>
                    </a:cubicBezTo>
                    <a:cubicBezTo>
                      <a:pt x="42310" y="69194"/>
                      <a:pt x="42291" y="69194"/>
                      <a:pt x="42273" y="69194"/>
                    </a:cubicBezTo>
                    <a:cubicBezTo>
                      <a:pt x="40286" y="69194"/>
                      <a:pt x="38410" y="70139"/>
                      <a:pt x="37158" y="71595"/>
                    </a:cubicBezTo>
                    <a:cubicBezTo>
                      <a:pt x="37320" y="69911"/>
                      <a:pt x="36728" y="68325"/>
                      <a:pt x="35689" y="67097"/>
                    </a:cubicBezTo>
                    <a:lnTo>
                      <a:pt x="35680" y="67097"/>
                    </a:lnTo>
                    <a:cubicBezTo>
                      <a:pt x="36177" y="66989"/>
                      <a:pt x="36678" y="66937"/>
                      <a:pt x="37174" y="66937"/>
                    </a:cubicBezTo>
                    <a:close/>
                    <a:moveTo>
                      <a:pt x="124474" y="64884"/>
                    </a:moveTo>
                    <a:cubicBezTo>
                      <a:pt x="127650" y="64884"/>
                      <a:pt x="130827" y="66963"/>
                      <a:pt x="130867" y="71120"/>
                    </a:cubicBezTo>
                    <a:cubicBezTo>
                      <a:pt x="130392" y="71018"/>
                      <a:pt x="129914" y="70969"/>
                      <a:pt x="129439" y="70969"/>
                    </a:cubicBezTo>
                    <a:cubicBezTo>
                      <a:pt x="127578" y="70969"/>
                      <a:pt x="125778" y="71735"/>
                      <a:pt x="124478" y="73128"/>
                    </a:cubicBezTo>
                    <a:cubicBezTo>
                      <a:pt x="123197" y="71748"/>
                      <a:pt x="121405" y="70968"/>
                      <a:pt x="119532" y="70968"/>
                    </a:cubicBezTo>
                    <a:cubicBezTo>
                      <a:pt x="119039" y="70968"/>
                      <a:pt x="118555" y="71022"/>
                      <a:pt x="118080" y="71120"/>
                    </a:cubicBezTo>
                    <a:cubicBezTo>
                      <a:pt x="118121" y="66963"/>
                      <a:pt x="121297" y="64884"/>
                      <a:pt x="124474" y="64884"/>
                    </a:cubicBezTo>
                    <a:close/>
                    <a:moveTo>
                      <a:pt x="100943" y="64929"/>
                    </a:moveTo>
                    <a:cubicBezTo>
                      <a:pt x="104120" y="64929"/>
                      <a:pt x="107296" y="67007"/>
                      <a:pt x="107337" y="71165"/>
                    </a:cubicBezTo>
                    <a:cubicBezTo>
                      <a:pt x="106862" y="71063"/>
                      <a:pt x="106383" y="71013"/>
                      <a:pt x="105909" y="71013"/>
                    </a:cubicBezTo>
                    <a:cubicBezTo>
                      <a:pt x="104048" y="71013"/>
                      <a:pt x="102248" y="71780"/>
                      <a:pt x="100948" y="73172"/>
                    </a:cubicBezTo>
                    <a:cubicBezTo>
                      <a:pt x="99667" y="71792"/>
                      <a:pt x="97875" y="71013"/>
                      <a:pt x="95993" y="71013"/>
                    </a:cubicBezTo>
                    <a:cubicBezTo>
                      <a:pt x="95509" y="71013"/>
                      <a:pt x="95025" y="71067"/>
                      <a:pt x="94550" y="71165"/>
                    </a:cubicBezTo>
                    <a:cubicBezTo>
                      <a:pt x="94590" y="67007"/>
                      <a:pt x="97767" y="64929"/>
                      <a:pt x="100943" y="64929"/>
                    </a:cubicBezTo>
                    <a:close/>
                    <a:moveTo>
                      <a:pt x="77622" y="64941"/>
                    </a:moveTo>
                    <a:cubicBezTo>
                      <a:pt x="80798" y="64941"/>
                      <a:pt x="83972" y="67018"/>
                      <a:pt x="84013" y="71174"/>
                    </a:cubicBezTo>
                    <a:cubicBezTo>
                      <a:pt x="83537" y="71072"/>
                      <a:pt x="83057" y="71021"/>
                      <a:pt x="82581" y="71021"/>
                    </a:cubicBezTo>
                    <a:cubicBezTo>
                      <a:pt x="80727" y="71021"/>
                      <a:pt x="78930" y="71782"/>
                      <a:pt x="77633" y="73172"/>
                    </a:cubicBezTo>
                    <a:lnTo>
                      <a:pt x="77624" y="73181"/>
                    </a:lnTo>
                    <a:cubicBezTo>
                      <a:pt x="76342" y="71801"/>
                      <a:pt x="74550" y="71022"/>
                      <a:pt x="72669" y="71022"/>
                    </a:cubicBezTo>
                    <a:cubicBezTo>
                      <a:pt x="72185" y="71022"/>
                      <a:pt x="71701" y="71076"/>
                      <a:pt x="71226" y="71174"/>
                    </a:cubicBezTo>
                    <a:cubicBezTo>
                      <a:pt x="71266" y="67020"/>
                      <a:pt x="74445" y="64941"/>
                      <a:pt x="77622" y="64941"/>
                    </a:cubicBezTo>
                    <a:close/>
                    <a:moveTo>
                      <a:pt x="53996" y="65085"/>
                    </a:moveTo>
                    <a:cubicBezTo>
                      <a:pt x="57170" y="65085"/>
                      <a:pt x="60344" y="67162"/>
                      <a:pt x="60384" y="71317"/>
                    </a:cubicBezTo>
                    <a:lnTo>
                      <a:pt x="60384" y="71326"/>
                    </a:lnTo>
                    <a:cubicBezTo>
                      <a:pt x="59903" y="71222"/>
                      <a:pt x="59419" y="71170"/>
                      <a:pt x="58939" y="71170"/>
                    </a:cubicBezTo>
                    <a:cubicBezTo>
                      <a:pt x="57081" y="71170"/>
                      <a:pt x="55284" y="71936"/>
                      <a:pt x="53995" y="73325"/>
                    </a:cubicBezTo>
                    <a:cubicBezTo>
                      <a:pt x="52714" y="71945"/>
                      <a:pt x="50922" y="71165"/>
                      <a:pt x="49040" y="71165"/>
                    </a:cubicBezTo>
                    <a:cubicBezTo>
                      <a:pt x="48556" y="71165"/>
                      <a:pt x="48072" y="71219"/>
                      <a:pt x="47597" y="71326"/>
                    </a:cubicBezTo>
                    <a:cubicBezTo>
                      <a:pt x="47638" y="67167"/>
                      <a:pt x="50817" y="65085"/>
                      <a:pt x="53996" y="65085"/>
                    </a:cubicBezTo>
                    <a:close/>
                    <a:moveTo>
                      <a:pt x="7145" y="65126"/>
                    </a:moveTo>
                    <a:cubicBezTo>
                      <a:pt x="10322" y="65126"/>
                      <a:pt x="13498" y="67205"/>
                      <a:pt x="13538" y="71362"/>
                    </a:cubicBezTo>
                    <a:cubicBezTo>
                      <a:pt x="13065" y="71260"/>
                      <a:pt x="12588" y="71211"/>
                      <a:pt x="12113" y="71211"/>
                    </a:cubicBezTo>
                    <a:cubicBezTo>
                      <a:pt x="10252" y="71211"/>
                      <a:pt x="8442" y="71977"/>
                      <a:pt x="7150" y="73369"/>
                    </a:cubicBezTo>
                    <a:cubicBezTo>
                      <a:pt x="5868" y="71990"/>
                      <a:pt x="4076" y="71210"/>
                      <a:pt x="2194" y="71210"/>
                    </a:cubicBezTo>
                    <a:cubicBezTo>
                      <a:pt x="1711" y="71210"/>
                      <a:pt x="1227" y="71264"/>
                      <a:pt x="752" y="71362"/>
                    </a:cubicBezTo>
                    <a:cubicBezTo>
                      <a:pt x="792" y="67205"/>
                      <a:pt x="3969" y="65126"/>
                      <a:pt x="7145" y="65126"/>
                    </a:cubicBezTo>
                    <a:close/>
                    <a:moveTo>
                      <a:pt x="30460" y="65126"/>
                    </a:moveTo>
                    <a:cubicBezTo>
                      <a:pt x="33637" y="65126"/>
                      <a:pt x="36813" y="67205"/>
                      <a:pt x="36854" y="71362"/>
                    </a:cubicBezTo>
                    <a:cubicBezTo>
                      <a:pt x="36379" y="71260"/>
                      <a:pt x="35900" y="71211"/>
                      <a:pt x="35425" y="71211"/>
                    </a:cubicBezTo>
                    <a:cubicBezTo>
                      <a:pt x="33562" y="71211"/>
                      <a:pt x="31757" y="71977"/>
                      <a:pt x="30465" y="73369"/>
                    </a:cubicBezTo>
                    <a:cubicBezTo>
                      <a:pt x="29183" y="71990"/>
                      <a:pt x="27391" y="71210"/>
                      <a:pt x="25510" y="71210"/>
                    </a:cubicBezTo>
                    <a:cubicBezTo>
                      <a:pt x="25026" y="71210"/>
                      <a:pt x="24542" y="71264"/>
                      <a:pt x="24067" y="71362"/>
                    </a:cubicBezTo>
                    <a:cubicBezTo>
                      <a:pt x="24107" y="67205"/>
                      <a:pt x="27284" y="65126"/>
                      <a:pt x="30460" y="65126"/>
                    </a:cubicBezTo>
                    <a:close/>
                    <a:moveTo>
                      <a:pt x="119323" y="71343"/>
                    </a:moveTo>
                    <a:cubicBezTo>
                      <a:pt x="121259" y="71343"/>
                      <a:pt x="123134" y="72146"/>
                      <a:pt x="124478" y="73593"/>
                    </a:cubicBezTo>
                    <a:lnTo>
                      <a:pt x="124478" y="73593"/>
                    </a:lnTo>
                    <a:cubicBezTo>
                      <a:pt x="124475" y="73593"/>
                      <a:pt x="124472" y="73593"/>
                      <a:pt x="124469" y="73593"/>
                    </a:cubicBezTo>
                    <a:cubicBezTo>
                      <a:pt x="124450" y="73593"/>
                      <a:pt x="124430" y="73593"/>
                      <a:pt x="124410" y="73593"/>
                    </a:cubicBezTo>
                    <a:cubicBezTo>
                      <a:pt x="122541" y="73593"/>
                      <a:pt x="120782" y="74432"/>
                      <a:pt x="119532" y="75735"/>
                    </a:cubicBezTo>
                    <a:cubicBezTo>
                      <a:pt x="119622" y="74149"/>
                      <a:pt x="119039" y="72644"/>
                      <a:pt x="118045" y="71461"/>
                    </a:cubicBezTo>
                    <a:cubicBezTo>
                      <a:pt x="118470" y="71382"/>
                      <a:pt x="118898" y="71343"/>
                      <a:pt x="119323" y="71343"/>
                    </a:cubicBezTo>
                    <a:close/>
                    <a:moveTo>
                      <a:pt x="129620" y="71343"/>
                    </a:moveTo>
                    <a:cubicBezTo>
                      <a:pt x="130043" y="71343"/>
                      <a:pt x="130470" y="71382"/>
                      <a:pt x="130894" y="71461"/>
                    </a:cubicBezTo>
                    <a:cubicBezTo>
                      <a:pt x="129908" y="72644"/>
                      <a:pt x="129326" y="74140"/>
                      <a:pt x="129415" y="75735"/>
                    </a:cubicBezTo>
                    <a:lnTo>
                      <a:pt x="129406" y="75735"/>
                    </a:lnTo>
                    <a:cubicBezTo>
                      <a:pt x="128165" y="74432"/>
                      <a:pt x="126397" y="73593"/>
                      <a:pt x="124528" y="73593"/>
                    </a:cubicBezTo>
                    <a:cubicBezTo>
                      <a:pt x="124512" y="73593"/>
                      <a:pt x="124495" y="73593"/>
                      <a:pt x="124478" y="73593"/>
                    </a:cubicBezTo>
                    <a:lnTo>
                      <a:pt x="124478" y="73593"/>
                    </a:lnTo>
                    <a:cubicBezTo>
                      <a:pt x="125816" y="72146"/>
                      <a:pt x="127689" y="71343"/>
                      <a:pt x="129620" y="71343"/>
                    </a:cubicBezTo>
                    <a:close/>
                    <a:moveTo>
                      <a:pt x="48839" y="71540"/>
                    </a:moveTo>
                    <a:cubicBezTo>
                      <a:pt x="50775" y="71540"/>
                      <a:pt x="52650" y="72344"/>
                      <a:pt x="53995" y="73799"/>
                    </a:cubicBezTo>
                    <a:lnTo>
                      <a:pt x="53995" y="73799"/>
                    </a:lnTo>
                    <a:cubicBezTo>
                      <a:pt x="53992" y="73799"/>
                      <a:pt x="53989" y="73800"/>
                      <a:pt x="53986" y="73800"/>
                    </a:cubicBezTo>
                    <a:cubicBezTo>
                      <a:pt x="53966" y="73799"/>
                      <a:pt x="53946" y="73799"/>
                      <a:pt x="53926" y="73799"/>
                    </a:cubicBezTo>
                    <a:cubicBezTo>
                      <a:pt x="52058" y="73799"/>
                      <a:pt x="50299" y="74629"/>
                      <a:pt x="49049" y="75932"/>
                    </a:cubicBezTo>
                    <a:cubicBezTo>
                      <a:pt x="49138" y="74346"/>
                      <a:pt x="48556" y="72841"/>
                      <a:pt x="47561" y="71658"/>
                    </a:cubicBezTo>
                    <a:cubicBezTo>
                      <a:pt x="47987" y="71579"/>
                      <a:pt x="48414" y="71540"/>
                      <a:pt x="48839" y="71540"/>
                    </a:cubicBezTo>
                    <a:close/>
                    <a:moveTo>
                      <a:pt x="59134" y="71540"/>
                    </a:moveTo>
                    <a:cubicBezTo>
                      <a:pt x="59558" y="71540"/>
                      <a:pt x="59985" y="71579"/>
                      <a:pt x="60411" y="71658"/>
                    </a:cubicBezTo>
                    <a:cubicBezTo>
                      <a:pt x="59425" y="72841"/>
                      <a:pt x="58843" y="74337"/>
                      <a:pt x="58932" y="75932"/>
                    </a:cubicBezTo>
                    <a:lnTo>
                      <a:pt x="58923" y="75932"/>
                    </a:lnTo>
                    <a:cubicBezTo>
                      <a:pt x="57682" y="74629"/>
                      <a:pt x="55914" y="73799"/>
                      <a:pt x="54046" y="73799"/>
                    </a:cubicBezTo>
                    <a:cubicBezTo>
                      <a:pt x="54029" y="73799"/>
                      <a:pt x="54012" y="73799"/>
                      <a:pt x="53995" y="73799"/>
                    </a:cubicBezTo>
                    <a:lnTo>
                      <a:pt x="53995" y="73799"/>
                    </a:lnTo>
                    <a:cubicBezTo>
                      <a:pt x="55333" y="72344"/>
                      <a:pt x="57200" y="71540"/>
                      <a:pt x="59134" y="71540"/>
                    </a:cubicBezTo>
                    <a:close/>
                    <a:moveTo>
                      <a:pt x="112819" y="69493"/>
                    </a:moveTo>
                    <a:cubicBezTo>
                      <a:pt x="115994" y="69493"/>
                      <a:pt x="119169" y="71570"/>
                      <a:pt x="119209" y="75726"/>
                    </a:cubicBezTo>
                    <a:lnTo>
                      <a:pt x="119209" y="75726"/>
                    </a:lnTo>
                    <a:cubicBezTo>
                      <a:pt x="118734" y="75624"/>
                      <a:pt x="118255" y="75574"/>
                      <a:pt x="117781" y="75574"/>
                    </a:cubicBezTo>
                    <a:cubicBezTo>
                      <a:pt x="115920" y="75574"/>
                      <a:pt x="114120" y="76339"/>
                      <a:pt x="112821" y="77724"/>
                    </a:cubicBezTo>
                    <a:lnTo>
                      <a:pt x="112821" y="77733"/>
                    </a:lnTo>
                    <a:cubicBezTo>
                      <a:pt x="111539" y="76353"/>
                      <a:pt x="109747" y="75574"/>
                      <a:pt x="107865" y="75574"/>
                    </a:cubicBezTo>
                    <a:cubicBezTo>
                      <a:pt x="107382" y="75574"/>
                      <a:pt x="106898" y="75627"/>
                      <a:pt x="106423" y="75726"/>
                    </a:cubicBezTo>
                    <a:lnTo>
                      <a:pt x="106423" y="75726"/>
                    </a:lnTo>
                    <a:cubicBezTo>
                      <a:pt x="106463" y="71572"/>
                      <a:pt x="109641" y="69493"/>
                      <a:pt x="112819" y="69493"/>
                    </a:cubicBezTo>
                    <a:close/>
                    <a:moveTo>
                      <a:pt x="136134" y="69486"/>
                    </a:moveTo>
                    <a:cubicBezTo>
                      <a:pt x="139310" y="69486"/>
                      <a:pt x="142484" y="71565"/>
                      <a:pt x="142525" y="75726"/>
                    </a:cubicBezTo>
                    <a:lnTo>
                      <a:pt x="142525" y="75726"/>
                    </a:lnTo>
                    <a:cubicBezTo>
                      <a:pt x="142050" y="75624"/>
                      <a:pt x="141571" y="75574"/>
                      <a:pt x="141097" y="75574"/>
                    </a:cubicBezTo>
                    <a:cubicBezTo>
                      <a:pt x="139236" y="75574"/>
                      <a:pt x="137435" y="76341"/>
                      <a:pt x="136136" y="77733"/>
                    </a:cubicBezTo>
                    <a:cubicBezTo>
                      <a:pt x="134854" y="76353"/>
                      <a:pt x="133062" y="75574"/>
                      <a:pt x="131181" y="75574"/>
                    </a:cubicBezTo>
                    <a:cubicBezTo>
                      <a:pt x="130697" y="75574"/>
                      <a:pt x="130213" y="75627"/>
                      <a:pt x="129738" y="75726"/>
                    </a:cubicBezTo>
                    <a:lnTo>
                      <a:pt x="129738" y="75726"/>
                    </a:lnTo>
                    <a:cubicBezTo>
                      <a:pt x="129778" y="71567"/>
                      <a:pt x="132957" y="69486"/>
                      <a:pt x="136134" y="69486"/>
                    </a:cubicBezTo>
                    <a:close/>
                    <a:moveTo>
                      <a:pt x="42332" y="69690"/>
                    </a:moveTo>
                    <a:cubicBezTo>
                      <a:pt x="45507" y="69690"/>
                      <a:pt x="48681" y="71767"/>
                      <a:pt x="48726" y="75923"/>
                    </a:cubicBezTo>
                    <a:cubicBezTo>
                      <a:pt x="48251" y="75821"/>
                      <a:pt x="47772" y="75771"/>
                      <a:pt x="47298" y="75771"/>
                    </a:cubicBezTo>
                    <a:cubicBezTo>
                      <a:pt x="45434" y="75771"/>
                      <a:pt x="43630" y="76538"/>
                      <a:pt x="42337" y="77930"/>
                    </a:cubicBezTo>
                    <a:cubicBezTo>
                      <a:pt x="41056" y="76550"/>
                      <a:pt x="39264" y="75771"/>
                      <a:pt x="37382" y="75771"/>
                    </a:cubicBezTo>
                    <a:cubicBezTo>
                      <a:pt x="36898" y="75771"/>
                      <a:pt x="36415" y="75825"/>
                      <a:pt x="35940" y="75923"/>
                    </a:cubicBezTo>
                    <a:cubicBezTo>
                      <a:pt x="35980" y="71769"/>
                      <a:pt x="39156" y="69690"/>
                      <a:pt x="42332" y="69690"/>
                    </a:cubicBezTo>
                    <a:close/>
                    <a:moveTo>
                      <a:pt x="65648" y="69687"/>
                    </a:moveTo>
                    <a:cubicBezTo>
                      <a:pt x="68825" y="69687"/>
                      <a:pt x="72001" y="71766"/>
                      <a:pt x="72041" y="75923"/>
                    </a:cubicBezTo>
                    <a:cubicBezTo>
                      <a:pt x="71566" y="75821"/>
                      <a:pt x="71088" y="75771"/>
                      <a:pt x="70613" y="75771"/>
                    </a:cubicBezTo>
                    <a:cubicBezTo>
                      <a:pt x="68750" y="75771"/>
                      <a:pt x="66945" y="76538"/>
                      <a:pt x="65653" y="77930"/>
                    </a:cubicBezTo>
                    <a:cubicBezTo>
                      <a:pt x="64371" y="76550"/>
                      <a:pt x="62579" y="75771"/>
                      <a:pt x="60697" y="75771"/>
                    </a:cubicBezTo>
                    <a:cubicBezTo>
                      <a:pt x="60214" y="75771"/>
                      <a:pt x="59730" y="75825"/>
                      <a:pt x="59255" y="75923"/>
                    </a:cubicBezTo>
                    <a:cubicBezTo>
                      <a:pt x="59295" y="71766"/>
                      <a:pt x="62472" y="69687"/>
                      <a:pt x="65648" y="69687"/>
                    </a:cubicBezTo>
                    <a:close/>
                    <a:moveTo>
                      <a:pt x="82884" y="1"/>
                    </a:moveTo>
                    <a:cubicBezTo>
                      <a:pt x="82642" y="700"/>
                      <a:pt x="82534" y="1435"/>
                      <a:pt x="82579" y="2178"/>
                    </a:cubicBezTo>
                    <a:cubicBezTo>
                      <a:pt x="81329" y="875"/>
                      <a:pt x="79570" y="37"/>
                      <a:pt x="77701" y="37"/>
                    </a:cubicBezTo>
                    <a:cubicBezTo>
                      <a:pt x="77681" y="37"/>
                      <a:pt x="77661" y="37"/>
                      <a:pt x="77642" y="37"/>
                    </a:cubicBezTo>
                    <a:cubicBezTo>
                      <a:pt x="77622" y="37"/>
                      <a:pt x="77602" y="37"/>
                      <a:pt x="77582" y="37"/>
                    </a:cubicBezTo>
                    <a:cubicBezTo>
                      <a:pt x="73834" y="37"/>
                      <a:pt x="70494" y="3399"/>
                      <a:pt x="70948" y="7160"/>
                    </a:cubicBezTo>
                    <a:cubicBezTo>
                      <a:pt x="71458" y="7047"/>
                      <a:pt x="71971" y="6991"/>
                      <a:pt x="72481" y="6991"/>
                    </a:cubicBezTo>
                    <a:cubicBezTo>
                      <a:pt x="74418" y="6991"/>
                      <a:pt x="76294" y="7794"/>
                      <a:pt x="77642" y="9248"/>
                    </a:cubicBezTo>
                    <a:cubicBezTo>
                      <a:pt x="77624" y="9248"/>
                      <a:pt x="77606" y="9248"/>
                      <a:pt x="77587" y="9248"/>
                    </a:cubicBezTo>
                    <a:cubicBezTo>
                      <a:pt x="75529" y="9248"/>
                      <a:pt x="73607" y="10256"/>
                      <a:pt x="72355" y="11784"/>
                    </a:cubicBezTo>
                    <a:cubicBezTo>
                      <a:pt x="72756" y="8058"/>
                      <a:pt x="69443" y="4741"/>
                      <a:pt x="65721" y="4741"/>
                    </a:cubicBezTo>
                    <a:cubicBezTo>
                      <a:pt x="65701" y="4741"/>
                      <a:pt x="65682" y="4741"/>
                      <a:pt x="65662" y="4741"/>
                    </a:cubicBezTo>
                    <a:cubicBezTo>
                      <a:pt x="65642" y="4741"/>
                      <a:pt x="65622" y="4741"/>
                      <a:pt x="65602" y="4741"/>
                    </a:cubicBezTo>
                    <a:cubicBezTo>
                      <a:pt x="63733" y="4741"/>
                      <a:pt x="61966" y="5570"/>
                      <a:pt x="60724" y="6874"/>
                    </a:cubicBezTo>
                    <a:cubicBezTo>
                      <a:pt x="60760" y="6139"/>
                      <a:pt x="60662" y="5395"/>
                      <a:pt x="60420" y="4696"/>
                    </a:cubicBezTo>
                    <a:lnTo>
                      <a:pt x="60043" y="4696"/>
                    </a:lnTo>
                    <a:cubicBezTo>
                      <a:pt x="60276" y="5395"/>
                      <a:pt x="60393" y="6130"/>
                      <a:pt x="60393" y="6865"/>
                    </a:cubicBezTo>
                    <a:cubicBezTo>
                      <a:pt x="59920" y="6763"/>
                      <a:pt x="59442" y="6713"/>
                      <a:pt x="58969" y="6713"/>
                    </a:cubicBezTo>
                    <a:cubicBezTo>
                      <a:pt x="57110" y="6713"/>
                      <a:pt x="55305" y="7479"/>
                      <a:pt x="54013" y="8872"/>
                    </a:cubicBezTo>
                    <a:cubicBezTo>
                      <a:pt x="52732" y="7492"/>
                      <a:pt x="50939" y="6712"/>
                      <a:pt x="49058" y="6712"/>
                    </a:cubicBezTo>
                    <a:cubicBezTo>
                      <a:pt x="48574" y="6712"/>
                      <a:pt x="48090" y="6766"/>
                      <a:pt x="47615" y="6865"/>
                    </a:cubicBezTo>
                    <a:cubicBezTo>
                      <a:pt x="47615" y="6130"/>
                      <a:pt x="47732" y="5395"/>
                      <a:pt x="47965" y="4696"/>
                    </a:cubicBezTo>
                    <a:lnTo>
                      <a:pt x="47588" y="4696"/>
                    </a:lnTo>
                    <a:cubicBezTo>
                      <a:pt x="47346" y="5395"/>
                      <a:pt x="47248" y="6139"/>
                      <a:pt x="47284" y="6874"/>
                    </a:cubicBezTo>
                    <a:cubicBezTo>
                      <a:pt x="46042" y="5570"/>
                      <a:pt x="44275" y="4741"/>
                      <a:pt x="42406" y="4741"/>
                    </a:cubicBezTo>
                    <a:cubicBezTo>
                      <a:pt x="42386" y="4741"/>
                      <a:pt x="42366" y="4741"/>
                      <a:pt x="42346" y="4741"/>
                    </a:cubicBezTo>
                    <a:cubicBezTo>
                      <a:pt x="42319" y="4741"/>
                      <a:pt x="42291" y="4740"/>
                      <a:pt x="42263" y="4740"/>
                    </a:cubicBezTo>
                    <a:cubicBezTo>
                      <a:pt x="40287" y="4740"/>
                      <a:pt x="38431" y="5684"/>
                      <a:pt x="37185" y="7125"/>
                    </a:cubicBezTo>
                    <a:cubicBezTo>
                      <a:pt x="37479" y="3462"/>
                      <a:pt x="34202" y="234"/>
                      <a:pt x="30534" y="234"/>
                    </a:cubicBezTo>
                    <a:cubicBezTo>
                      <a:pt x="30514" y="234"/>
                      <a:pt x="30494" y="234"/>
                      <a:pt x="30474" y="234"/>
                    </a:cubicBezTo>
                    <a:cubicBezTo>
                      <a:pt x="30454" y="234"/>
                      <a:pt x="30434" y="234"/>
                      <a:pt x="30415" y="234"/>
                    </a:cubicBezTo>
                    <a:cubicBezTo>
                      <a:pt x="28546" y="234"/>
                      <a:pt x="26787" y="1072"/>
                      <a:pt x="25536" y="2375"/>
                    </a:cubicBezTo>
                    <a:cubicBezTo>
                      <a:pt x="25581" y="1641"/>
                      <a:pt x="25474" y="897"/>
                      <a:pt x="25232" y="198"/>
                    </a:cubicBezTo>
                    <a:lnTo>
                      <a:pt x="24855" y="198"/>
                    </a:lnTo>
                    <a:cubicBezTo>
                      <a:pt x="25088" y="897"/>
                      <a:pt x="25214" y="1632"/>
                      <a:pt x="25214" y="2367"/>
                    </a:cubicBezTo>
                    <a:cubicBezTo>
                      <a:pt x="24739" y="2265"/>
                      <a:pt x="24260" y="2215"/>
                      <a:pt x="23785" y="2215"/>
                    </a:cubicBezTo>
                    <a:cubicBezTo>
                      <a:pt x="21922" y="2215"/>
                      <a:pt x="20117" y="2981"/>
                      <a:pt x="18825" y="4374"/>
                    </a:cubicBezTo>
                    <a:cubicBezTo>
                      <a:pt x="17544" y="2994"/>
                      <a:pt x="15752" y="2214"/>
                      <a:pt x="13870" y="2214"/>
                    </a:cubicBezTo>
                    <a:cubicBezTo>
                      <a:pt x="13386" y="2214"/>
                      <a:pt x="12902" y="2268"/>
                      <a:pt x="12427" y="2367"/>
                    </a:cubicBezTo>
                    <a:cubicBezTo>
                      <a:pt x="12427" y="1632"/>
                      <a:pt x="12544" y="897"/>
                      <a:pt x="12777" y="198"/>
                    </a:cubicBezTo>
                    <a:lnTo>
                      <a:pt x="12382" y="198"/>
                    </a:lnTo>
                    <a:cubicBezTo>
                      <a:pt x="12141" y="897"/>
                      <a:pt x="12042" y="1641"/>
                      <a:pt x="12078" y="2375"/>
                    </a:cubicBezTo>
                    <a:cubicBezTo>
                      <a:pt x="10836" y="1072"/>
                      <a:pt x="9069" y="234"/>
                      <a:pt x="7200" y="234"/>
                    </a:cubicBezTo>
                    <a:cubicBezTo>
                      <a:pt x="7180" y="234"/>
                      <a:pt x="7160" y="234"/>
                      <a:pt x="7141" y="234"/>
                    </a:cubicBezTo>
                    <a:cubicBezTo>
                      <a:pt x="7126" y="234"/>
                      <a:pt x="7111" y="234"/>
                      <a:pt x="7096" y="234"/>
                    </a:cubicBezTo>
                    <a:cubicBezTo>
                      <a:pt x="3342" y="234"/>
                      <a:pt x="1" y="3600"/>
                      <a:pt x="456" y="7358"/>
                    </a:cubicBezTo>
                    <a:cubicBezTo>
                      <a:pt x="960" y="7247"/>
                      <a:pt x="1468" y="7193"/>
                      <a:pt x="1971" y="7193"/>
                    </a:cubicBezTo>
                    <a:cubicBezTo>
                      <a:pt x="3914" y="7193"/>
                      <a:pt x="5798" y="7997"/>
                      <a:pt x="7150" y="9463"/>
                    </a:cubicBezTo>
                    <a:cubicBezTo>
                      <a:pt x="7130" y="9463"/>
                      <a:pt x="7110" y="9463"/>
                      <a:pt x="7090" y="9463"/>
                    </a:cubicBezTo>
                    <a:cubicBezTo>
                      <a:pt x="3342" y="9463"/>
                      <a:pt x="1" y="12825"/>
                      <a:pt x="456" y="16587"/>
                    </a:cubicBezTo>
                    <a:cubicBezTo>
                      <a:pt x="966" y="16472"/>
                      <a:pt x="1482" y="16416"/>
                      <a:pt x="1993" y="16416"/>
                    </a:cubicBezTo>
                    <a:cubicBezTo>
                      <a:pt x="3922" y="16416"/>
                      <a:pt x="5795" y="17213"/>
                      <a:pt x="7141" y="18666"/>
                    </a:cubicBezTo>
                    <a:cubicBezTo>
                      <a:pt x="7121" y="18665"/>
                      <a:pt x="7101" y="18665"/>
                      <a:pt x="7081" y="18665"/>
                    </a:cubicBezTo>
                    <a:cubicBezTo>
                      <a:pt x="3333" y="18665"/>
                      <a:pt x="1" y="22028"/>
                      <a:pt x="456" y="25789"/>
                    </a:cubicBezTo>
                    <a:cubicBezTo>
                      <a:pt x="968" y="25675"/>
                      <a:pt x="1485" y="25619"/>
                      <a:pt x="1997" y="25619"/>
                    </a:cubicBezTo>
                    <a:cubicBezTo>
                      <a:pt x="3931" y="25619"/>
                      <a:pt x="5804" y="26416"/>
                      <a:pt x="7150" y="27868"/>
                    </a:cubicBezTo>
                    <a:cubicBezTo>
                      <a:pt x="8485" y="26423"/>
                      <a:pt x="10355" y="25626"/>
                      <a:pt x="12288" y="25626"/>
                    </a:cubicBezTo>
                    <a:cubicBezTo>
                      <a:pt x="12715" y="25626"/>
                      <a:pt x="13146" y="25665"/>
                      <a:pt x="13574" y="25744"/>
                    </a:cubicBezTo>
                    <a:cubicBezTo>
                      <a:pt x="12580" y="26927"/>
                      <a:pt x="11997" y="28424"/>
                      <a:pt x="12087" y="30019"/>
                    </a:cubicBezTo>
                    <a:cubicBezTo>
                      <a:pt x="10837" y="28715"/>
                      <a:pt x="9069" y="27877"/>
                      <a:pt x="7208" y="27877"/>
                    </a:cubicBezTo>
                    <a:cubicBezTo>
                      <a:pt x="7189" y="27877"/>
                      <a:pt x="7169" y="27877"/>
                      <a:pt x="7150" y="27877"/>
                    </a:cubicBezTo>
                    <a:cubicBezTo>
                      <a:pt x="7130" y="27877"/>
                      <a:pt x="7110" y="27877"/>
                      <a:pt x="7090" y="27877"/>
                    </a:cubicBezTo>
                    <a:cubicBezTo>
                      <a:pt x="3342" y="27877"/>
                      <a:pt x="1" y="31239"/>
                      <a:pt x="456" y="35001"/>
                    </a:cubicBezTo>
                    <a:cubicBezTo>
                      <a:pt x="963" y="34888"/>
                      <a:pt x="1475" y="34832"/>
                      <a:pt x="1984" y="34832"/>
                    </a:cubicBezTo>
                    <a:cubicBezTo>
                      <a:pt x="3893" y="34832"/>
                      <a:pt x="5751" y="35611"/>
                      <a:pt x="7096" y="37026"/>
                    </a:cubicBezTo>
                    <a:cubicBezTo>
                      <a:pt x="3341" y="37026"/>
                      <a:pt x="8" y="40386"/>
                      <a:pt x="456" y="44149"/>
                    </a:cubicBezTo>
                    <a:cubicBezTo>
                      <a:pt x="965" y="44035"/>
                      <a:pt x="1479" y="43980"/>
                      <a:pt x="1989" y="43980"/>
                    </a:cubicBezTo>
                    <a:cubicBezTo>
                      <a:pt x="3926" y="43980"/>
                      <a:pt x="5802" y="44783"/>
                      <a:pt x="7150" y="46237"/>
                    </a:cubicBezTo>
                    <a:cubicBezTo>
                      <a:pt x="7130" y="46237"/>
                      <a:pt x="7110" y="46237"/>
                      <a:pt x="7090" y="46237"/>
                    </a:cubicBezTo>
                    <a:cubicBezTo>
                      <a:pt x="3342" y="46237"/>
                      <a:pt x="1" y="49608"/>
                      <a:pt x="456" y="53361"/>
                    </a:cubicBezTo>
                    <a:cubicBezTo>
                      <a:pt x="961" y="53249"/>
                      <a:pt x="1471" y="53195"/>
                      <a:pt x="1978" y="53195"/>
                    </a:cubicBezTo>
                    <a:cubicBezTo>
                      <a:pt x="3912" y="53195"/>
                      <a:pt x="5791" y="53991"/>
                      <a:pt x="7141" y="55439"/>
                    </a:cubicBezTo>
                    <a:cubicBezTo>
                      <a:pt x="7121" y="55439"/>
                      <a:pt x="7101" y="55439"/>
                      <a:pt x="7081" y="55439"/>
                    </a:cubicBezTo>
                    <a:cubicBezTo>
                      <a:pt x="3333" y="55439"/>
                      <a:pt x="1" y="58811"/>
                      <a:pt x="456" y="62563"/>
                    </a:cubicBezTo>
                    <a:cubicBezTo>
                      <a:pt x="965" y="62449"/>
                      <a:pt x="1479" y="62394"/>
                      <a:pt x="1989" y="62394"/>
                    </a:cubicBezTo>
                    <a:cubicBezTo>
                      <a:pt x="3926" y="62394"/>
                      <a:pt x="5802" y="63197"/>
                      <a:pt x="7150" y="64651"/>
                    </a:cubicBezTo>
                    <a:cubicBezTo>
                      <a:pt x="7130" y="64651"/>
                      <a:pt x="7110" y="64651"/>
                      <a:pt x="7090" y="64651"/>
                    </a:cubicBezTo>
                    <a:cubicBezTo>
                      <a:pt x="3342" y="64651"/>
                      <a:pt x="1" y="68022"/>
                      <a:pt x="456" y="71774"/>
                    </a:cubicBezTo>
                    <a:cubicBezTo>
                      <a:pt x="965" y="71661"/>
                      <a:pt x="1479" y="71605"/>
                      <a:pt x="1989" y="71605"/>
                    </a:cubicBezTo>
                    <a:cubicBezTo>
                      <a:pt x="3926" y="71605"/>
                      <a:pt x="5802" y="72408"/>
                      <a:pt x="7150" y="73862"/>
                    </a:cubicBezTo>
                    <a:cubicBezTo>
                      <a:pt x="8483" y="72419"/>
                      <a:pt x="10349" y="71617"/>
                      <a:pt x="12278" y="71617"/>
                    </a:cubicBezTo>
                    <a:cubicBezTo>
                      <a:pt x="12709" y="71617"/>
                      <a:pt x="13143" y="71657"/>
                      <a:pt x="13574" y="71739"/>
                    </a:cubicBezTo>
                    <a:cubicBezTo>
                      <a:pt x="13037" y="72366"/>
                      <a:pt x="12624" y="73101"/>
                      <a:pt x="12365" y="73880"/>
                    </a:cubicBezTo>
                    <a:lnTo>
                      <a:pt x="12741" y="73880"/>
                    </a:lnTo>
                    <a:cubicBezTo>
                      <a:pt x="13637" y="71137"/>
                      <a:pt x="16222" y="69764"/>
                      <a:pt x="18806" y="69764"/>
                    </a:cubicBezTo>
                    <a:cubicBezTo>
                      <a:pt x="21388" y="69764"/>
                      <a:pt x="23969" y="71135"/>
                      <a:pt x="24864" y="73880"/>
                    </a:cubicBezTo>
                    <a:lnTo>
                      <a:pt x="25241" y="73880"/>
                    </a:lnTo>
                    <a:cubicBezTo>
                      <a:pt x="24981" y="73101"/>
                      <a:pt x="24569" y="72366"/>
                      <a:pt x="24031" y="71739"/>
                    </a:cubicBezTo>
                    <a:cubicBezTo>
                      <a:pt x="24463" y="71657"/>
                      <a:pt x="24897" y="71617"/>
                      <a:pt x="25327" y="71617"/>
                    </a:cubicBezTo>
                    <a:cubicBezTo>
                      <a:pt x="27257" y="71617"/>
                      <a:pt x="29124" y="72419"/>
                      <a:pt x="30465" y="73862"/>
                    </a:cubicBezTo>
                    <a:cubicBezTo>
                      <a:pt x="31802" y="72410"/>
                      <a:pt x="33677" y="71609"/>
                      <a:pt x="35611" y="71609"/>
                    </a:cubicBezTo>
                    <a:cubicBezTo>
                      <a:pt x="36087" y="71609"/>
                      <a:pt x="36566" y="71657"/>
                      <a:pt x="37042" y="71757"/>
                    </a:cubicBezTo>
                    <a:cubicBezTo>
                      <a:pt x="36011" y="73020"/>
                      <a:pt x="35438" y="74633"/>
                      <a:pt x="35644" y="76335"/>
                    </a:cubicBezTo>
                    <a:cubicBezTo>
                      <a:pt x="36153" y="76222"/>
                      <a:pt x="36667" y="76166"/>
                      <a:pt x="37176" y="76166"/>
                    </a:cubicBezTo>
                    <a:cubicBezTo>
                      <a:pt x="39113" y="76166"/>
                      <a:pt x="40989" y="76969"/>
                      <a:pt x="42337" y="78423"/>
                    </a:cubicBezTo>
                    <a:cubicBezTo>
                      <a:pt x="43675" y="76976"/>
                      <a:pt x="45548" y="76173"/>
                      <a:pt x="47484" y="76173"/>
                    </a:cubicBezTo>
                    <a:cubicBezTo>
                      <a:pt x="47908" y="76173"/>
                      <a:pt x="48336" y="76212"/>
                      <a:pt x="48762" y="76291"/>
                    </a:cubicBezTo>
                    <a:cubicBezTo>
                      <a:pt x="48224" y="76927"/>
                      <a:pt x="47812" y="77653"/>
                      <a:pt x="47552" y="78441"/>
                    </a:cubicBezTo>
                    <a:lnTo>
                      <a:pt x="47929" y="78441"/>
                    </a:lnTo>
                    <a:cubicBezTo>
                      <a:pt x="48825" y="75698"/>
                      <a:pt x="51410" y="74325"/>
                      <a:pt x="53994" y="74325"/>
                    </a:cubicBezTo>
                    <a:cubicBezTo>
                      <a:pt x="56575" y="74325"/>
                      <a:pt x="59157" y="75696"/>
                      <a:pt x="60052" y="78441"/>
                    </a:cubicBezTo>
                    <a:lnTo>
                      <a:pt x="60438" y="78441"/>
                    </a:lnTo>
                    <a:cubicBezTo>
                      <a:pt x="60169" y="77653"/>
                      <a:pt x="59766" y="76927"/>
                      <a:pt x="59228" y="76291"/>
                    </a:cubicBezTo>
                    <a:cubicBezTo>
                      <a:pt x="59654" y="76212"/>
                      <a:pt x="60082" y="76173"/>
                      <a:pt x="60506" y="76173"/>
                    </a:cubicBezTo>
                    <a:cubicBezTo>
                      <a:pt x="62442" y="76173"/>
                      <a:pt x="64317" y="76976"/>
                      <a:pt x="65662" y="78423"/>
                    </a:cubicBezTo>
                    <a:cubicBezTo>
                      <a:pt x="67002" y="76969"/>
                      <a:pt x="68877" y="76166"/>
                      <a:pt x="70814" y="76166"/>
                    </a:cubicBezTo>
                    <a:cubicBezTo>
                      <a:pt x="71323" y="76166"/>
                      <a:pt x="71837" y="76222"/>
                      <a:pt x="72346" y="76335"/>
                    </a:cubicBezTo>
                    <a:cubicBezTo>
                      <a:pt x="72801" y="72574"/>
                      <a:pt x="69460" y="69211"/>
                      <a:pt x="65712" y="69211"/>
                    </a:cubicBezTo>
                    <a:cubicBezTo>
                      <a:pt x="65692" y="69211"/>
                      <a:pt x="65672" y="69212"/>
                      <a:pt x="65653" y="69212"/>
                    </a:cubicBezTo>
                    <a:cubicBezTo>
                      <a:pt x="65633" y="69212"/>
                      <a:pt x="65613" y="69211"/>
                      <a:pt x="65593" y="69211"/>
                    </a:cubicBezTo>
                    <a:cubicBezTo>
                      <a:pt x="63725" y="69211"/>
                      <a:pt x="61966" y="70050"/>
                      <a:pt x="60715" y="71353"/>
                    </a:cubicBezTo>
                    <a:cubicBezTo>
                      <a:pt x="60805" y="69758"/>
                      <a:pt x="60223" y="68262"/>
                      <a:pt x="59228" y="67079"/>
                    </a:cubicBezTo>
                    <a:cubicBezTo>
                      <a:pt x="59656" y="67000"/>
                      <a:pt x="60087" y="66961"/>
                      <a:pt x="60514" y="66961"/>
                    </a:cubicBezTo>
                    <a:cubicBezTo>
                      <a:pt x="62447" y="66961"/>
                      <a:pt x="64319" y="67757"/>
                      <a:pt x="65662" y="69203"/>
                    </a:cubicBezTo>
                    <a:cubicBezTo>
                      <a:pt x="66995" y="67754"/>
                      <a:pt x="68869" y="66954"/>
                      <a:pt x="70804" y="66954"/>
                    </a:cubicBezTo>
                    <a:cubicBezTo>
                      <a:pt x="71287" y="66954"/>
                      <a:pt x="71773" y="67004"/>
                      <a:pt x="72256" y="67106"/>
                    </a:cubicBezTo>
                    <a:cubicBezTo>
                      <a:pt x="71280" y="68352"/>
                      <a:pt x="70751" y="69920"/>
                      <a:pt x="70948" y="71568"/>
                    </a:cubicBezTo>
                    <a:cubicBezTo>
                      <a:pt x="71456" y="71455"/>
                      <a:pt x="71968" y="71399"/>
                      <a:pt x="72477" y="71399"/>
                    </a:cubicBezTo>
                    <a:cubicBezTo>
                      <a:pt x="74412" y="71399"/>
                      <a:pt x="76294" y="72202"/>
                      <a:pt x="77642" y="73656"/>
                    </a:cubicBezTo>
                    <a:cubicBezTo>
                      <a:pt x="78975" y="72213"/>
                      <a:pt x="80841" y="71411"/>
                      <a:pt x="82765" y="71411"/>
                    </a:cubicBezTo>
                    <a:cubicBezTo>
                      <a:pt x="83195" y="71411"/>
                      <a:pt x="83627" y="71451"/>
                      <a:pt x="84057" y="71533"/>
                    </a:cubicBezTo>
                    <a:cubicBezTo>
                      <a:pt x="83529" y="72160"/>
                      <a:pt x="83117" y="72895"/>
                      <a:pt x="82857" y="73674"/>
                    </a:cubicBezTo>
                    <a:lnTo>
                      <a:pt x="83233" y="73674"/>
                    </a:lnTo>
                    <a:cubicBezTo>
                      <a:pt x="84129" y="70931"/>
                      <a:pt x="86712" y="69558"/>
                      <a:pt x="89295" y="69558"/>
                    </a:cubicBezTo>
                    <a:cubicBezTo>
                      <a:pt x="91875" y="69558"/>
                      <a:pt x="94456" y="70929"/>
                      <a:pt x="95357" y="73674"/>
                    </a:cubicBezTo>
                    <a:lnTo>
                      <a:pt x="95733" y="73674"/>
                    </a:lnTo>
                    <a:cubicBezTo>
                      <a:pt x="95464" y="72895"/>
                      <a:pt x="95061" y="72160"/>
                      <a:pt x="94523" y="71533"/>
                    </a:cubicBezTo>
                    <a:cubicBezTo>
                      <a:pt x="94955" y="71451"/>
                      <a:pt x="95389" y="71411"/>
                      <a:pt x="95820" y="71411"/>
                    </a:cubicBezTo>
                    <a:cubicBezTo>
                      <a:pt x="97749" y="71411"/>
                      <a:pt x="99616" y="72213"/>
                      <a:pt x="100957" y="73656"/>
                    </a:cubicBezTo>
                    <a:cubicBezTo>
                      <a:pt x="102295" y="72203"/>
                      <a:pt x="104169" y="71403"/>
                      <a:pt x="106103" y="71403"/>
                    </a:cubicBezTo>
                    <a:cubicBezTo>
                      <a:pt x="106579" y="71403"/>
                      <a:pt x="107058" y="71451"/>
                      <a:pt x="107534" y="71550"/>
                    </a:cubicBezTo>
                    <a:cubicBezTo>
                      <a:pt x="106495" y="72814"/>
                      <a:pt x="105930" y="74427"/>
                      <a:pt x="106136" y="76129"/>
                    </a:cubicBezTo>
                    <a:cubicBezTo>
                      <a:pt x="106644" y="76015"/>
                      <a:pt x="107156" y="75960"/>
                      <a:pt x="107665" y="75960"/>
                    </a:cubicBezTo>
                    <a:cubicBezTo>
                      <a:pt x="109600" y="75960"/>
                      <a:pt x="111480" y="76763"/>
                      <a:pt x="112821" y="78217"/>
                    </a:cubicBezTo>
                    <a:cubicBezTo>
                      <a:pt x="114165" y="76770"/>
                      <a:pt x="116034" y="75967"/>
                      <a:pt x="117968" y="75967"/>
                    </a:cubicBezTo>
                    <a:cubicBezTo>
                      <a:pt x="118392" y="75967"/>
                      <a:pt x="118820" y="76005"/>
                      <a:pt x="119245" y="76084"/>
                    </a:cubicBezTo>
                    <a:cubicBezTo>
                      <a:pt x="118717" y="76721"/>
                      <a:pt x="118304" y="77446"/>
                      <a:pt x="118045" y="78235"/>
                    </a:cubicBezTo>
                    <a:lnTo>
                      <a:pt x="118421" y="78235"/>
                    </a:lnTo>
                    <a:cubicBezTo>
                      <a:pt x="119317" y="75492"/>
                      <a:pt x="121900" y="74119"/>
                      <a:pt x="124482" y="74119"/>
                    </a:cubicBezTo>
                    <a:cubicBezTo>
                      <a:pt x="127063" y="74119"/>
                      <a:pt x="129644" y="75490"/>
                      <a:pt x="130544" y="78235"/>
                    </a:cubicBezTo>
                    <a:lnTo>
                      <a:pt x="130921" y="78235"/>
                    </a:lnTo>
                    <a:cubicBezTo>
                      <a:pt x="130652" y="77446"/>
                      <a:pt x="130249" y="76721"/>
                      <a:pt x="129711" y="76084"/>
                    </a:cubicBezTo>
                    <a:cubicBezTo>
                      <a:pt x="130137" y="76005"/>
                      <a:pt x="130565" y="75967"/>
                      <a:pt x="130990" y="75967"/>
                    </a:cubicBezTo>
                    <a:cubicBezTo>
                      <a:pt x="132925" y="75967"/>
                      <a:pt x="134800" y="76770"/>
                      <a:pt x="136145" y="78217"/>
                    </a:cubicBezTo>
                    <a:cubicBezTo>
                      <a:pt x="137486" y="76763"/>
                      <a:pt x="139360" y="75960"/>
                      <a:pt x="141297" y="75960"/>
                    </a:cubicBezTo>
                    <a:cubicBezTo>
                      <a:pt x="141806" y="75960"/>
                      <a:pt x="142320" y="76015"/>
                      <a:pt x="142829" y="76129"/>
                    </a:cubicBezTo>
                    <a:cubicBezTo>
                      <a:pt x="143284" y="72368"/>
                      <a:pt x="139944" y="69005"/>
                      <a:pt x="136195" y="69005"/>
                    </a:cubicBezTo>
                    <a:cubicBezTo>
                      <a:pt x="136175" y="69005"/>
                      <a:pt x="136156" y="69005"/>
                      <a:pt x="136136" y="69006"/>
                    </a:cubicBezTo>
                    <a:cubicBezTo>
                      <a:pt x="136116" y="69005"/>
                      <a:pt x="136096" y="69005"/>
                      <a:pt x="136077" y="69005"/>
                    </a:cubicBezTo>
                    <a:cubicBezTo>
                      <a:pt x="134208" y="69005"/>
                      <a:pt x="132449" y="69844"/>
                      <a:pt x="131199" y="71147"/>
                    </a:cubicBezTo>
                    <a:cubicBezTo>
                      <a:pt x="131288" y="69552"/>
                      <a:pt x="130706" y="68056"/>
                      <a:pt x="129711" y="66873"/>
                    </a:cubicBezTo>
                    <a:cubicBezTo>
                      <a:pt x="130140" y="66794"/>
                      <a:pt x="130570" y="66755"/>
                      <a:pt x="130997" y="66755"/>
                    </a:cubicBezTo>
                    <a:cubicBezTo>
                      <a:pt x="132930" y="66755"/>
                      <a:pt x="134802" y="67551"/>
                      <a:pt x="136145" y="68997"/>
                    </a:cubicBezTo>
                    <a:cubicBezTo>
                      <a:pt x="137487" y="67540"/>
                      <a:pt x="139365" y="66743"/>
                      <a:pt x="141304" y="66743"/>
                    </a:cubicBezTo>
                    <a:cubicBezTo>
                      <a:pt x="141811" y="66743"/>
                      <a:pt x="142322" y="66798"/>
                      <a:pt x="142829" y="66909"/>
                    </a:cubicBezTo>
                    <a:cubicBezTo>
                      <a:pt x="143276" y="63151"/>
                      <a:pt x="139944" y="59785"/>
                      <a:pt x="136198" y="59785"/>
                    </a:cubicBezTo>
                    <a:cubicBezTo>
                      <a:pt x="136183" y="59785"/>
                      <a:pt x="136169" y="59785"/>
                      <a:pt x="136154" y="59785"/>
                    </a:cubicBezTo>
                    <a:cubicBezTo>
                      <a:pt x="137492" y="58340"/>
                      <a:pt x="139363" y="57545"/>
                      <a:pt x="141292" y="57545"/>
                    </a:cubicBezTo>
                    <a:cubicBezTo>
                      <a:pt x="141803" y="57545"/>
                      <a:pt x="142319" y="57601"/>
                      <a:pt x="142829" y="57715"/>
                    </a:cubicBezTo>
                    <a:cubicBezTo>
                      <a:pt x="143284" y="53954"/>
                      <a:pt x="139944" y="50592"/>
                      <a:pt x="136195" y="50592"/>
                    </a:cubicBezTo>
                    <a:cubicBezTo>
                      <a:pt x="136175" y="50592"/>
                      <a:pt x="136156" y="50592"/>
                      <a:pt x="136136" y="50592"/>
                    </a:cubicBezTo>
                    <a:cubicBezTo>
                      <a:pt x="136116" y="50592"/>
                      <a:pt x="136096" y="50592"/>
                      <a:pt x="136077" y="50592"/>
                    </a:cubicBezTo>
                    <a:cubicBezTo>
                      <a:pt x="134208" y="50592"/>
                      <a:pt x="132449" y="51430"/>
                      <a:pt x="131199" y="52733"/>
                    </a:cubicBezTo>
                    <a:cubicBezTo>
                      <a:pt x="131288" y="51138"/>
                      <a:pt x="130706" y="49642"/>
                      <a:pt x="129711" y="48459"/>
                    </a:cubicBezTo>
                    <a:cubicBezTo>
                      <a:pt x="130140" y="48380"/>
                      <a:pt x="130570" y="48341"/>
                      <a:pt x="130997" y="48341"/>
                    </a:cubicBezTo>
                    <a:cubicBezTo>
                      <a:pt x="132927" y="48341"/>
                      <a:pt x="134793" y="49137"/>
                      <a:pt x="136136" y="50583"/>
                    </a:cubicBezTo>
                    <a:cubicBezTo>
                      <a:pt x="137484" y="49129"/>
                      <a:pt x="139360" y="48326"/>
                      <a:pt x="141292" y="48326"/>
                    </a:cubicBezTo>
                    <a:cubicBezTo>
                      <a:pt x="141801" y="48326"/>
                      <a:pt x="142313" y="48381"/>
                      <a:pt x="142820" y="48495"/>
                    </a:cubicBezTo>
                    <a:cubicBezTo>
                      <a:pt x="143275" y="44743"/>
                      <a:pt x="139943" y="41371"/>
                      <a:pt x="136195" y="41371"/>
                    </a:cubicBezTo>
                    <a:cubicBezTo>
                      <a:pt x="136175" y="41371"/>
                      <a:pt x="136156" y="41371"/>
                      <a:pt x="136136" y="41372"/>
                    </a:cubicBezTo>
                    <a:cubicBezTo>
                      <a:pt x="137482" y="39919"/>
                      <a:pt x="139354" y="39122"/>
                      <a:pt x="141284" y="39122"/>
                    </a:cubicBezTo>
                    <a:cubicBezTo>
                      <a:pt x="141795" y="39122"/>
                      <a:pt x="142310" y="39178"/>
                      <a:pt x="142820" y="39293"/>
                    </a:cubicBezTo>
                    <a:cubicBezTo>
                      <a:pt x="143274" y="35536"/>
                      <a:pt x="139943" y="32169"/>
                      <a:pt x="136210" y="32169"/>
                    </a:cubicBezTo>
                    <a:cubicBezTo>
                      <a:pt x="136185" y="32169"/>
                      <a:pt x="136160" y="32169"/>
                      <a:pt x="136136" y="32169"/>
                    </a:cubicBezTo>
                    <a:cubicBezTo>
                      <a:pt x="136116" y="32169"/>
                      <a:pt x="136096" y="32169"/>
                      <a:pt x="136076" y="32169"/>
                    </a:cubicBezTo>
                    <a:cubicBezTo>
                      <a:pt x="134207" y="32169"/>
                      <a:pt x="132440" y="32998"/>
                      <a:pt x="131199" y="34302"/>
                    </a:cubicBezTo>
                    <a:cubicBezTo>
                      <a:pt x="131279" y="32716"/>
                      <a:pt x="130697" y="31210"/>
                      <a:pt x="129702" y="30028"/>
                    </a:cubicBezTo>
                    <a:cubicBezTo>
                      <a:pt x="130130" y="29949"/>
                      <a:pt x="130559" y="29910"/>
                      <a:pt x="130985" y="29910"/>
                    </a:cubicBezTo>
                    <a:cubicBezTo>
                      <a:pt x="132925" y="29910"/>
                      <a:pt x="134799" y="30713"/>
                      <a:pt x="136136" y="32160"/>
                    </a:cubicBezTo>
                    <a:cubicBezTo>
                      <a:pt x="137484" y="30706"/>
                      <a:pt x="139360" y="29903"/>
                      <a:pt x="141292" y="29903"/>
                    </a:cubicBezTo>
                    <a:cubicBezTo>
                      <a:pt x="141801" y="29903"/>
                      <a:pt x="142313" y="29959"/>
                      <a:pt x="142820" y="30072"/>
                    </a:cubicBezTo>
                    <a:cubicBezTo>
                      <a:pt x="143276" y="26315"/>
                      <a:pt x="139935" y="22949"/>
                      <a:pt x="136189" y="22949"/>
                    </a:cubicBezTo>
                    <a:cubicBezTo>
                      <a:pt x="136175" y="22949"/>
                      <a:pt x="136160" y="22949"/>
                      <a:pt x="136145" y="22949"/>
                    </a:cubicBezTo>
                    <a:cubicBezTo>
                      <a:pt x="137490" y="21504"/>
                      <a:pt x="139357" y="20708"/>
                      <a:pt x="141284" y="20708"/>
                    </a:cubicBezTo>
                    <a:cubicBezTo>
                      <a:pt x="141794" y="20708"/>
                      <a:pt x="142310" y="20764"/>
                      <a:pt x="142820" y="20879"/>
                    </a:cubicBezTo>
                    <a:cubicBezTo>
                      <a:pt x="143275" y="17117"/>
                      <a:pt x="139935" y="13755"/>
                      <a:pt x="136195" y="13755"/>
                    </a:cubicBezTo>
                    <a:cubicBezTo>
                      <a:pt x="136175" y="13755"/>
                      <a:pt x="136156" y="13755"/>
                      <a:pt x="136136" y="13755"/>
                    </a:cubicBezTo>
                    <a:cubicBezTo>
                      <a:pt x="136116" y="13755"/>
                      <a:pt x="136096" y="13755"/>
                      <a:pt x="136076" y="13755"/>
                    </a:cubicBezTo>
                    <a:cubicBezTo>
                      <a:pt x="134207" y="13755"/>
                      <a:pt x="132440" y="14585"/>
                      <a:pt x="131199" y="15888"/>
                    </a:cubicBezTo>
                    <a:cubicBezTo>
                      <a:pt x="131279" y="14302"/>
                      <a:pt x="130697" y="12797"/>
                      <a:pt x="129702" y="11614"/>
                    </a:cubicBezTo>
                    <a:cubicBezTo>
                      <a:pt x="130130" y="11535"/>
                      <a:pt x="130558" y="11496"/>
                      <a:pt x="130984" y="11496"/>
                    </a:cubicBezTo>
                    <a:cubicBezTo>
                      <a:pt x="132922" y="11496"/>
                      <a:pt x="134791" y="12299"/>
                      <a:pt x="136136" y="13746"/>
                    </a:cubicBezTo>
                    <a:cubicBezTo>
                      <a:pt x="137484" y="12292"/>
                      <a:pt x="139360" y="11489"/>
                      <a:pt x="141292" y="11489"/>
                    </a:cubicBezTo>
                    <a:cubicBezTo>
                      <a:pt x="141801" y="11489"/>
                      <a:pt x="142313" y="11545"/>
                      <a:pt x="142820" y="11659"/>
                    </a:cubicBezTo>
                    <a:cubicBezTo>
                      <a:pt x="143275" y="7906"/>
                      <a:pt x="139935" y="4535"/>
                      <a:pt x="136195" y="4535"/>
                    </a:cubicBezTo>
                    <a:cubicBezTo>
                      <a:pt x="136175" y="4535"/>
                      <a:pt x="136156" y="4535"/>
                      <a:pt x="136136" y="4535"/>
                    </a:cubicBezTo>
                    <a:cubicBezTo>
                      <a:pt x="136116" y="4535"/>
                      <a:pt x="136096" y="4535"/>
                      <a:pt x="136077" y="4535"/>
                    </a:cubicBezTo>
                    <a:cubicBezTo>
                      <a:pt x="134208" y="4535"/>
                      <a:pt x="132440" y="5373"/>
                      <a:pt x="131199" y="6677"/>
                    </a:cubicBezTo>
                    <a:cubicBezTo>
                      <a:pt x="131234" y="5933"/>
                      <a:pt x="131136" y="5198"/>
                      <a:pt x="130894" y="4499"/>
                    </a:cubicBezTo>
                    <a:lnTo>
                      <a:pt x="130518" y="4499"/>
                    </a:lnTo>
                    <a:cubicBezTo>
                      <a:pt x="130751" y="5198"/>
                      <a:pt x="130867" y="5933"/>
                      <a:pt x="130867" y="6668"/>
                    </a:cubicBezTo>
                    <a:cubicBezTo>
                      <a:pt x="130394" y="6566"/>
                      <a:pt x="129917" y="6516"/>
                      <a:pt x="129443" y="6516"/>
                    </a:cubicBezTo>
                    <a:cubicBezTo>
                      <a:pt x="127584" y="6516"/>
                      <a:pt x="125780" y="7282"/>
                      <a:pt x="124487" y="8675"/>
                    </a:cubicBezTo>
                    <a:cubicBezTo>
                      <a:pt x="123206" y="7295"/>
                      <a:pt x="121414" y="6515"/>
                      <a:pt x="119532" y="6515"/>
                    </a:cubicBezTo>
                    <a:cubicBezTo>
                      <a:pt x="119048" y="6515"/>
                      <a:pt x="118564" y="6560"/>
                      <a:pt x="118089" y="6668"/>
                    </a:cubicBezTo>
                    <a:cubicBezTo>
                      <a:pt x="118089" y="5933"/>
                      <a:pt x="118206" y="5198"/>
                      <a:pt x="118439" y="4499"/>
                    </a:cubicBezTo>
                    <a:lnTo>
                      <a:pt x="118063" y="4499"/>
                    </a:lnTo>
                    <a:cubicBezTo>
                      <a:pt x="117821" y="5198"/>
                      <a:pt x="117722" y="5933"/>
                      <a:pt x="117758" y="6677"/>
                    </a:cubicBezTo>
                    <a:cubicBezTo>
                      <a:pt x="116516" y="5373"/>
                      <a:pt x="114749" y="4535"/>
                      <a:pt x="112880" y="4535"/>
                    </a:cubicBezTo>
                    <a:cubicBezTo>
                      <a:pt x="112860" y="4535"/>
                      <a:pt x="112840" y="4535"/>
                      <a:pt x="112821" y="4535"/>
                    </a:cubicBezTo>
                    <a:cubicBezTo>
                      <a:pt x="112802" y="4535"/>
                      <a:pt x="112783" y="4535"/>
                      <a:pt x="112765" y="4535"/>
                    </a:cubicBezTo>
                    <a:cubicBezTo>
                      <a:pt x="110778" y="4535"/>
                      <a:pt x="108911" y="5480"/>
                      <a:pt x="107659" y="6927"/>
                    </a:cubicBezTo>
                    <a:lnTo>
                      <a:pt x="107659" y="6927"/>
                    </a:lnTo>
                    <a:cubicBezTo>
                      <a:pt x="107953" y="3265"/>
                      <a:pt x="104676" y="36"/>
                      <a:pt x="101009" y="36"/>
                    </a:cubicBezTo>
                    <a:cubicBezTo>
                      <a:pt x="100988" y="36"/>
                      <a:pt x="100968" y="37"/>
                      <a:pt x="100948" y="37"/>
                    </a:cubicBezTo>
                    <a:cubicBezTo>
                      <a:pt x="100928" y="37"/>
                      <a:pt x="100908" y="37"/>
                      <a:pt x="100889" y="37"/>
                    </a:cubicBezTo>
                    <a:cubicBezTo>
                      <a:pt x="99020" y="37"/>
                      <a:pt x="97261" y="875"/>
                      <a:pt x="96011" y="2178"/>
                    </a:cubicBezTo>
                    <a:cubicBezTo>
                      <a:pt x="96056" y="1435"/>
                      <a:pt x="95948" y="700"/>
                      <a:pt x="95706" y="1"/>
                    </a:cubicBezTo>
                    <a:lnTo>
                      <a:pt x="95339" y="1"/>
                    </a:lnTo>
                    <a:cubicBezTo>
                      <a:pt x="95563" y="700"/>
                      <a:pt x="95688" y="1426"/>
                      <a:pt x="95688" y="2169"/>
                    </a:cubicBezTo>
                    <a:cubicBezTo>
                      <a:pt x="95213" y="2067"/>
                      <a:pt x="94735" y="2018"/>
                      <a:pt x="94260" y="2018"/>
                    </a:cubicBezTo>
                    <a:cubicBezTo>
                      <a:pt x="92399" y="2018"/>
                      <a:pt x="90599" y="2784"/>
                      <a:pt x="89299" y="4177"/>
                    </a:cubicBezTo>
                    <a:cubicBezTo>
                      <a:pt x="88034" y="2804"/>
                      <a:pt x="86246" y="2017"/>
                      <a:pt x="84376" y="2017"/>
                    </a:cubicBezTo>
                    <a:cubicBezTo>
                      <a:pt x="84365" y="2017"/>
                      <a:pt x="84355" y="2017"/>
                      <a:pt x="84344" y="2017"/>
                    </a:cubicBezTo>
                    <a:cubicBezTo>
                      <a:pt x="83860" y="2017"/>
                      <a:pt x="83376" y="2062"/>
                      <a:pt x="82902" y="2169"/>
                    </a:cubicBezTo>
                    <a:cubicBezTo>
                      <a:pt x="82902" y="1435"/>
                      <a:pt x="83027" y="700"/>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sp>
            <p:nvSpPr>
              <p:cNvPr id="560" name="Google Shape;560;p25"/>
              <p:cNvSpPr/>
              <p:nvPr/>
            </p:nvSpPr>
            <p:spPr>
              <a:xfrm>
                <a:off x="0" y="0"/>
                <a:ext cx="2743019" cy="1499080"/>
              </a:xfrm>
              <a:custGeom>
                <a:avLst/>
                <a:gdLst/>
                <a:ahLst/>
                <a:cxnLst/>
                <a:rect l="l" t="t" r="r" b="b"/>
                <a:pathLst>
                  <a:path w="143276" h="78414" extrusionOk="0">
                    <a:moveTo>
                      <a:pt x="84144" y="2392"/>
                    </a:moveTo>
                    <a:cubicBezTo>
                      <a:pt x="86080" y="2392"/>
                      <a:pt x="87955" y="3195"/>
                      <a:pt x="89299" y="4642"/>
                    </a:cubicBezTo>
                    <a:cubicBezTo>
                      <a:pt x="90635" y="3197"/>
                      <a:pt x="92499" y="2400"/>
                      <a:pt x="94430" y="2400"/>
                    </a:cubicBezTo>
                    <a:cubicBezTo>
                      <a:pt x="94856" y="2400"/>
                      <a:pt x="95287" y="2439"/>
                      <a:pt x="95715" y="2518"/>
                    </a:cubicBezTo>
                    <a:cubicBezTo>
                      <a:pt x="94720" y="3692"/>
                      <a:pt x="94138" y="5198"/>
                      <a:pt x="94228" y="6793"/>
                    </a:cubicBezTo>
                    <a:cubicBezTo>
                      <a:pt x="92977" y="5480"/>
                      <a:pt x="91219" y="4651"/>
                      <a:pt x="89350" y="4651"/>
                    </a:cubicBezTo>
                    <a:cubicBezTo>
                      <a:pt x="89330" y="4651"/>
                      <a:pt x="89310" y="4651"/>
                      <a:pt x="89290" y="4651"/>
                    </a:cubicBezTo>
                    <a:cubicBezTo>
                      <a:pt x="89271" y="4651"/>
                      <a:pt x="89251" y="4651"/>
                      <a:pt x="89231" y="4651"/>
                    </a:cubicBezTo>
                    <a:cubicBezTo>
                      <a:pt x="87362" y="4651"/>
                      <a:pt x="85595" y="5489"/>
                      <a:pt x="84353" y="6793"/>
                    </a:cubicBezTo>
                    <a:cubicBezTo>
                      <a:pt x="84434" y="5198"/>
                      <a:pt x="83851" y="3692"/>
                      <a:pt x="82866" y="2518"/>
                    </a:cubicBezTo>
                    <a:lnTo>
                      <a:pt x="82866" y="2509"/>
                    </a:lnTo>
                    <a:cubicBezTo>
                      <a:pt x="83291" y="2430"/>
                      <a:pt x="83719" y="2392"/>
                      <a:pt x="84144" y="2392"/>
                    </a:cubicBezTo>
                    <a:close/>
                    <a:moveTo>
                      <a:pt x="23970" y="2589"/>
                    </a:moveTo>
                    <a:cubicBezTo>
                      <a:pt x="24396" y="2589"/>
                      <a:pt x="24824" y="2628"/>
                      <a:pt x="25250" y="2707"/>
                    </a:cubicBezTo>
                    <a:cubicBezTo>
                      <a:pt x="24255" y="3889"/>
                      <a:pt x="23673" y="5386"/>
                      <a:pt x="23753" y="6981"/>
                    </a:cubicBezTo>
                    <a:cubicBezTo>
                      <a:pt x="22512" y="5677"/>
                      <a:pt x="20744" y="4839"/>
                      <a:pt x="18884" y="4839"/>
                    </a:cubicBezTo>
                    <a:cubicBezTo>
                      <a:pt x="18864" y="4839"/>
                      <a:pt x="18845" y="4839"/>
                      <a:pt x="18825" y="4839"/>
                    </a:cubicBezTo>
                    <a:cubicBezTo>
                      <a:pt x="18805" y="4839"/>
                      <a:pt x="18786" y="4839"/>
                      <a:pt x="18766" y="4839"/>
                    </a:cubicBezTo>
                    <a:cubicBezTo>
                      <a:pt x="16897" y="4839"/>
                      <a:pt x="15129" y="5677"/>
                      <a:pt x="13888" y="6981"/>
                    </a:cubicBezTo>
                    <a:cubicBezTo>
                      <a:pt x="13951" y="5395"/>
                      <a:pt x="13368" y="3898"/>
                      <a:pt x="12382" y="2716"/>
                    </a:cubicBezTo>
                    <a:lnTo>
                      <a:pt x="12391" y="2707"/>
                    </a:lnTo>
                    <a:cubicBezTo>
                      <a:pt x="12818" y="2628"/>
                      <a:pt x="13246" y="2589"/>
                      <a:pt x="13671" y="2589"/>
                    </a:cubicBezTo>
                    <a:cubicBezTo>
                      <a:pt x="15606" y="2589"/>
                      <a:pt x="17481" y="3390"/>
                      <a:pt x="18825" y="4830"/>
                    </a:cubicBezTo>
                    <a:cubicBezTo>
                      <a:pt x="20162" y="3390"/>
                      <a:pt x="22035" y="2589"/>
                      <a:pt x="23970" y="2589"/>
                    </a:cubicBezTo>
                    <a:close/>
                    <a:moveTo>
                      <a:pt x="77636" y="544"/>
                    </a:moveTo>
                    <a:cubicBezTo>
                      <a:pt x="80811" y="544"/>
                      <a:pt x="83986" y="2623"/>
                      <a:pt x="84031" y="6784"/>
                    </a:cubicBezTo>
                    <a:cubicBezTo>
                      <a:pt x="83550" y="6679"/>
                      <a:pt x="83066" y="6627"/>
                      <a:pt x="82585" y="6627"/>
                    </a:cubicBezTo>
                    <a:cubicBezTo>
                      <a:pt x="80728" y="6627"/>
                      <a:pt x="78929" y="7394"/>
                      <a:pt x="77633" y="8782"/>
                    </a:cubicBezTo>
                    <a:cubicBezTo>
                      <a:pt x="76360" y="7411"/>
                      <a:pt x="74559" y="6622"/>
                      <a:pt x="72687" y="6622"/>
                    </a:cubicBezTo>
                    <a:cubicBezTo>
                      <a:pt x="72203" y="6622"/>
                      <a:pt x="71719" y="6676"/>
                      <a:pt x="71244" y="6784"/>
                    </a:cubicBezTo>
                    <a:cubicBezTo>
                      <a:pt x="71284" y="2625"/>
                      <a:pt x="74460" y="544"/>
                      <a:pt x="77636" y="544"/>
                    </a:cubicBezTo>
                    <a:close/>
                    <a:moveTo>
                      <a:pt x="100947" y="544"/>
                    </a:moveTo>
                    <a:cubicBezTo>
                      <a:pt x="104121" y="544"/>
                      <a:pt x="107295" y="2622"/>
                      <a:pt x="107337" y="6782"/>
                    </a:cubicBezTo>
                    <a:lnTo>
                      <a:pt x="107337" y="6782"/>
                    </a:lnTo>
                    <a:cubicBezTo>
                      <a:pt x="106859" y="6678"/>
                      <a:pt x="106378" y="6627"/>
                      <a:pt x="105901" y="6627"/>
                    </a:cubicBezTo>
                    <a:cubicBezTo>
                      <a:pt x="104043" y="6627"/>
                      <a:pt x="102246" y="7394"/>
                      <a:pt x="100957" y="8782"/>
                    </a:cubicBezTo>
                    <a:cubicBezTo>
                      <a:pt x="99676" y="7411"/>
                      <a:pt x="97883" y="6622"/>
                      <a:pt x="96002" y="6622"/>
                    </a:cubicBezTo>
                    <a:cubicBezTo>
                      <a:pt x="95518" y="6622"/>
                      <a:pt x="95034" y="6676"/>
                      <a:pt x="94559" y="6784"/>
                    </a:cubicBezTo>
                    <a:cubicBezTo>
                      <a:pt x="94595" y="2625"/>
                      <a:pt x="97771" y="544"/>
                      <a:pt x="100947" y="544"/>
                    </a:cubicBezTo>
                    <a:close/>
                    <a:moveTo>
                      <a:pt x="7166" y="739"/>
                    </a:moveTo>
                    <a:cubicBezTo>
                      <a:pt x="10341" y="739"/>
                      <a:pt x="13516" y="2815"/>
                      <a:pt x="13556" y="6972"/>
                    </a:cubicBezTo>
                    <a:cubicBezTo>
                      <a:pt x="13079" y="6868"/>
                      <a:pt x="12598" y="6817"/>
                      <a:pt x="12120" y="6817"/>
                    </a:cubicBezTo>
                    <a:cubicBezTo>
                      <a:pt x="10263" y="6817"/>
                      <a:pt x="8460" y="7585"/>
                      <a:pt x="7163" y="8974"/>
                    </a:cubicBezTo>
                    <a:lnTo>
                      <a:pt x="7163" y="8974"/>
                    </a:lnTo>
                    <a:cubicBezTo>
                      <a:pt x="5882" y="7597"/>
                      <a:pt x="4092" y="6819"/>
                      <a:pt x="2212" y="6819"/>
                    </a:cubicBezTo>
                    <a:cubicBezTo>
                      <a:pt x="1728" y="6819"/>
                      <a:pt x="1245" y="6873"/>
                      <a:pt x="770" y="6972"/>
                    </a:cubicBezTo>
                    <a:cubicBezTo>
                      <a:pt x="810" y="2818"/>
                      <a:pt x="3988" y="739"/>
                      <a:pt x="7166" y="739"/>
                    </a:cubicBezTo>
                    <a:close/>
                    <a:moveTo>
                      <a:pt x="30461" y="743"/>
                    </a:moveTo>
                    <a:cubicBezTo>
                      <a:pt x="33632" y="743"/>
                      <a:pt x="36807" y="2818"/>
                      <a:pt x="36853" y="6968"/>
                    </a:cubicBezTo>
                    <a:lnTo>
                      <a:pt x="36853" y="6968"/>
                    </a:lnTo>
                    <a:cubicBezTo>
                      <a:pt x="36386" y="6869"/>
                      <a:pt x="35915" y="6820"/>
                      <a:pt x="35447" y="6820"/>
                    </a:cubicBezTo>
                    <a:cubicBezTo>
                      <a:pt x="33589" y="6820"/>
                      <a:pt x="31784" y="7587"/>
                      <a:pt x="30492" y="8979"/>
                    </a:cubicBezTo>
                    <a:cubicBezTo>
                      <a:pt x="29210" y="7599"/>
                      <a:pt x="27418" y="6819"/>
                      <a:pt x="25536" y="6819"/>
                    </a:cubicBezTo>
                    <a:cubicBezTo>
                      <a:pt x="25053" y="6819"/>
                      <a:pt x="24569" y="6873"/>
                      <a:pt x="24094" y="6972"/>
                    </a:cubicBezTo>
                    <a:cubicBezTo>
                      <a:pt x="24121" y="2820"/>
                      <a:pt x="27289" y="743"/>
                      <a:pt x="30461" y="743"/>
                    </a:cubicBezTo>
                    <a:close/>
                    <a:moveTo>
                      <a:pt x="119326" y="6899"/>
                    </a:moveTo>
                    <a:cubicBezTo>
                      <a:pt x="121263" y="6899"/>
                      <a:pt x="123133" y="7700"/>
                      <a:pt x="124470" y="9149"/>
                    </a:cubicBezTo>
                    <a:lnTo>
                      <a:pt x="124470" y="9149"/>
                    </a:lnTo>
                    <a:cubicBezTo>
                      <a:pt x="124453" y="9149"/>
                      <a:pt x="124436" y="9149"/>
                      <a:pt x="124419" y="9149"/>
                    </a:cubicBezTo>
                    <a:cubicBezTo>
                      <a:pt x="122550" y="9149"/>
                      <a:pt x="120782" y="9987"/>
                      <a:pt x="119541" y="11291"/>
                    </a:cubicBezTo>
                    <a:cubicBezTo>
                      <a:pt x="119622" y="9705"/>
                      <a:pt x="119039" y="8199"/>
                      <a:pt x="118045" y="7017"/>
                    </a:cubicBezTo>
                    <a:cubicBezTo>
                      <a:pt x="118472" y="6938"/>
                      <a:pt x="118901" y="6899"/>
                      <a:pt x="119326" y="6899"/>
                    </a:cubicBezTo>
                    <a:close/>
                    <a:moveTo>
                      <a:pt x="129625" y="6899"/>
                    </a:moveTo>
                    <a:cubicBezTo>
                      <a:pt x="130050" y="6899"/>
                      <a:pt x="130477" y="6938"/>
                      <a:pt x="130903" y="7017"/>
                    </a:cubicBezTo>
                    <a:cubicBezTo>
                      <a:pt x="129908" y="8199"/>
                      <a:pt x="129326" y="9705"/>
                      <a:pt x="129415" y="11291"/>
                    </a:cubicBezTo>
                    <a:cubicBezTo>
                      <a:pt x="128165" y="9987"/>
                      <a:pt x="126397" y="9149"/>
                      <a:pt x="124537" y="9149"/>
                    </a:cubicBezTo>
                    <a:cubicBezTo>
                      <a:pt x="124520" y="9149"/>
                      <a:pt x="124503" y="9149"/>
                      <a:pt x="124487" y="9149"/>
                    </a:cubicBezTo>
                    <a:lnTo>
                      <a:pt x="124487" y="9149"/>
                    </a:lnTo>
                    <a:cubicBezTo>
                      <a:pt x="125823" y="7700"/>
                      <a:pt x="127694" y="6899"/>
                      <a:pt x="129625" y="6899"/>
                    </a:cubicBezTo>
                    <a:close/>
                    <a:moveTo>
                      <a:pt x="82788" y="6997"/>
                    </a:moveTo>
                    <a:cubicBezTo>
                      <a:pt x="83213" y="6997"/>
                      <a:pt x="83641" y="7036"/>
                      <a:pt x="84066" y="7115"/>
                    </a:cubicBezTo>
                    <a:cubicBezTo>
                      <a:pt x="83072" y="8298"/>
                      <a:pt x="82489" y="9794"/>
                      <a:pt x="82579" y="11389"/>
                    </a:cubicBezTo>
                    <a:cubicBezTo>
                      <a:pt x="81329" y="10086"/>
                      <a:pt x="79570" y="9248"/>
                      <a:pt x="77701" y="9248"/>
                    </a:cubicBezTo>
                    <a:cubicBezTo>
                      <a:pt x="77681" y="9248"/>
                      <a:pt x="77661" y="9248"/>
                      <a:pt x="77642" y="9248"/>
                    </a:cubicBezTo>
                    <a:cubicBezTo>
                      <a:pt x="78979" y="7800"/>
                      <a:pt x="80853" y="6997"/>
                      <a:pt x="82788" y="6997"/>
                    </a:cubicBezTo>
                    <a:close/>
                    <a:moveTo>
                      <a:pt x="95819" y="7002"/>
                    </a:moveTo>
                    <a:cubicBezTo>
                      <a:pt x="97748" y="7002"/>
                      <a:pt x="99615" y="7806"/>
                      <a:pt x="100948" y="9257"/>
                    </a:cubicBezTo>
                    <a:cubicBezTo>
                      <a:pt x="100928" y="9257"/>
                      <a:pt x="100908" y="9256"/>
                      <a:pt x="100888" y="9256"/>
                    </a:cubicBezTo>
                    <a:cubicBezTo>
                      <a:pt x="99020" y="9256"/>
                      <a:pt x="97252" y="10086"/>
                      <a:pt x="96011" y="11398"/>
                    </a:cubicBezTo>
                    <a:cubicBezTo>
                      <a:pt x="96100" y="9803"/>
                      <a:pt x="95509" y="8298"/>
                      <a:pt x="94523" y="7124"/>
                    </a:cubicBezTo>
                    <a:cubicBezTo>
                      <a:pt x="94955" y="7042"/>
                      <a:pt x="95388" y="7002"/>
                      <a:pt x="95819" y="7002"/>
                    </a:cubicBezTo>
                    <a:close/>
                    <a:moveTo>
                      <a:pt x="48857" y="7096"/>
                    </a:moveTo>
                    <a:cubicBezTo>
                      <a:pt x="50790" y="7096"/>
                      <a:pt x="52658" y="7899"/>
                      <a:pt x="53995" y="9346"/>
                    </a:cubicBezTo>
                    <a:lnTo>
                      <a:pt x="53995" y="9346"/>
                    </a:lnTo>
                    <a:cubicBezTo>
                      <a:pt x="53978" y="9346"/>
                      <a:pt x="53961" y="9346"/>
                      <a:pt x="53945" y="9346"/>
                    </a:cubicBezTo>
                    <a:cubicBezTo>
                      <a:pt x="52076" y="9346"/>
                      <a:pt x="50308" y="10184"/>
                      <a:pt x="49067" y="11488"/>
                    </a:cubicBezTo>
                    <a:cubicBezTo>
                      <a:pt x="49156" y="9893"/>
                      <a:pt x="48565" y="8388"/>
                      <a:pt x="47579" y="7214"/>
                    </a:cubicBezTo>
                    <a:cubicBezTo>
                      <a:pt x="48005" y="7135"/>
                      <a:pt x="48433" y="7096"/>
                      <a:pt x="48857" y="7096"/>
                    </a:cubicBezTo>
                    <a:close/>
                    <a:moveTo>
                      <a:pt x="59151" y="7096"/>
                    </a:moveTo>
                    <a:cubicBezTo>
                      <a:pt x="59575" y="7096"/>
                      <a:pt x="60003" y="7135"/>
                      <a:pt x="60429" y="7214"/>
                    </a:cubicBezTo>
                    <a:cubicBezTo>
                      <a:pt x="59443" y="8397"/>
                      <a:pt x="58852" y="9893"/>
                      <a:pt x="58941" y="11488"/>
                    </a:cubicBezTo>
                    <a:cubicBezTo>
                      <a:pt x="57700" y="10184"/>
                      <a:pt x="55932" y="9346"/>
                      <a:pt x="54063" y="9346"/>
                    </a:cubicBezTo>
                    <a:cubicBezTo>
                      <a:pt x="54043" y="9346"/>
                      <a:pt x="54024" y="9346"/>
                      <a:pt x="54004" y="9346"/>
                    </a:cubicBezTo>
                    <a:cubicBezTo>
                      <a:pt x="55349" y="7899"/>
                      <a:pt x="57217" y="7096"/>
                      <a:pt x="59151" y="7096"/>
                    </a:cubicBezTo>
                    <a:close/>
                    <a:moveTo>
                      <a:pt x="12288" y="7195"/>
                    </a:moveTo>
                    <a:cubicBezTo>
                      <a:pt x="12712" y="7195"/>
                      <a:pt x="13139" y="7233"/>
                      <a:pt x="13565" y="7312"/>
                    </a:cubicBezTo>
                    <a:cubicBezTo>
                      <a:pt x="12580" y="8495"/>
                      <a:pt x="11997" y="9992"/>
                      <a:pt x="12078" y="11586"/>
                    </a:cubicBezTo>
                    <a:cubicBezTo>
                      <a:pt x="10836" y="10283"/>
                      <a:pt x="9069" y="9445"/>
                      <a:pt x="7200" y="9445"/>
                    </a:cubicBezTo>
                    <a:cubicBezTo>
                      <a:pt x="7183" y="9445"/>
                      <a:pt x="7166" y="9445"/>
                      <a:pt x="7150" y="9445"/>
                    </a:cubicBezTo>
                    <a:lnTo>
                      <a:pt x="7150" y="9445"/>
                    </a:lnTo>
                    <a:cubicBezTo>
                      <a:pt x="8487" y="7997"/>
                      <a:pt x="10354" y="7195"/>
                      <a:pt x="12288" y="7195"/>
                    </a:cubicBezTo>
                    <a:close/>
                    <a:moveTo>
                      <a:pt x="25327" y="7195"/>
                    </a:moveTo>
                    <a:cubicBezTo>
                      <a:pt x="27263" y="7195"/>
                      <a:pt x="29138" y="7997"/>
                      <a:pt x="30483" y="9445"/>
                    </a:cubicBezTo>
                    <a:cubicBezTo>
                      <a:pt x="30463" y="9445"/>
                      <a:pt x="30443" y="9445"/>
                      <a:pt x="30423" y="9445"/>
                    </a:cubicBezTo>
                    <a:cubicBezTo>
                      <a:pt x="28555" y="9445"/>
                      <a:pt x="26787" y="10283"/>
                      <a:pt x="25545" y="11586"/>
                    </a:cubicBezTo>
                    <a:cubicBezTo>
                      <a:pt x="25626" y="10000"/>
                      <a:pt x="25044" y="8495"/>
                      <a:pt x="24049" y="7312"/>
                    </a:cubicBezTo>
                    <a:cubicBezTo>
                      <a:pt x="24475" y="7233"/>
                      <a:pt x="24903" y="7195"/>
                      <a:pt x="25327" y="7195"/>
                    </a:cubicBezTo>
                    <a:close/>
                    <a:moveTo>
                      <a:pt x="35634" y="7192"/>
                    </a:moveTo>
                    <a:cubicBezTo>
                      <a:pt x="36094" y="7192"/>
                      <a:pt x="36556" y="7237"/>
                      <a:pt x="37015" y="7330"/>
                    </a:cubicBezTo>
                    <a:cubicBezTo>
                      <a:pt x="35998" y="8588"/>
                      <a:pt x="35452" y="10173"/>
                      <a:pt x="35641" y="11840"/>
                    </a:cubicBezTo>
                    <a:lnTo>
                      <a:pt x="35641" y="11840"/>
                    </a:lnTo>
                    <a:cubicBezTo>
                      <a:pt x="34389" y="10389"/>
                      <a:pt x="32523" y="9445"/>
                      <a:pt x="30538" y="9445"/>
                    </a:cubicBezTo>
                    <a:cubicBezTo>
                      <a:pt x="30520" y="9445"/>
                      <a:pt x="30501" y="9445"/>
                      <a:pt x="30483" y="9445"/>
                    </a:cubicBezTo>
                    <a:cubicBezTo>
                      <a:pt x="31822" y="7997"/>
                      <a:pt x="33700" y="7192"/>
                      <a:pt x="35634" y="7192"/>
                    </a:cubicBezTo>
                    <a:close/>
                    <a:moveTo>
                      <a:pt x="112820" y="5042"/>
                    </a:moveTo>
                    <a:cubicBezTo>
                      <a:pt x="115994" y="5042"/>
                      <a:pt x="119168" y="7120"/>
                      <a:pt x="119209" y="11280"/>
                    </a:cubicBezTo>
                    <a:lnTo>
                      <a:pt x="119209" y="11280"/>
                    </a:lnTo>
                    <a:cubicBezTo>
                      <a:pt x="118737" y="11179"/>
                      <a:pt x="118262" y="11130"/>
                      <a:pt x="117790" y="11130"/>
                    </a:cubicBezTo>
                    <a:cubicBezTo>
                      <a:pt x="115926" y="11130"/>
                      <a:pt x="114120" y="11897"/>
                      <a:pt x="112821" y="13289"/>
                    </a:cubicBezTo>
                    <a:cubicBezTo>
                      <a:pt x="111548" y="11909"/>
                      <a:pt x="109747" y="11129"/>
                      <a:pt x="107874" y="11129"/>
                    </a:cubicBezTo>
                    <a:cubicBezTo>
                      <a:pt x="107391" y="11129"/>
                      <a:pt x="106898" y="11183"/>
                      <a:pt x="106432" y="11282"/>
                    </a:cubicBezTo>
                    <a:cubicBezTo>
                      <a:pt x="106468" y="7123"/>
                      <a:pt x="109644" y="5042"/>
                      <a:pt x="112820" y="5042"/>
                    </a:cubicBezTo>
                    <a:close/>
                    <a:moveTo>
                      <a:pt x="136135" y="5042"/>
                    </a:moveTo>
                    <a:cubicBezTo>
                      <a:pt x="139310" y="5042"/>
                      <a:pt x="142484" y="7121"/>
                      <a:pt x="142525" y="11282"/>
                    </a:cubicBezTo>
                    <a:cubicBezTo>
                      <a:pt x="142051" y="11180"/>
                      <a:pt x="141574" y="11130"/>
                      <a:pt x="141100" y="11130"/>
                    </a:cubicBezTo>
                    <a:cubicBezTo>
                      <a:pt x="139242" y="11130"/>
                      <a:pt x="137437" y="11897"/>
                      <a:pt x="136145" y="13289"/>
                    </a:cubicBezTo>
                    <a:cubicBezTo>
                      <a:pt x="134863" y="11909"/>
                      <a:pt x="133071" y="11129"/>
                      <a:pt x="131190" y="11129"/>
                    </a:cubicBezTo>
                    <a:cubicBezTo>
                      <a:pt x="130706" y="11129"/>
                      <a:pt x="130222" y="11183"/>
                      <a:pt x="129747" y="11282"/>
                    </a:cubicBezTo>
                    <a:cubicBezTo>
                      <a:pt x="129783" y="7123"/>
                      <a:pt x="132959" y="5042"/>
                      <a:pt x="136135" y="5042"/>
                    </a:cubicBezTo>
                    <a:close/>
                    <a:moveTo>
                      <a:pt x="89293" y="5147"/>
                    </a:moveTo>
                    <a:cubicBezTo>
                      <a:pt x="92468" y="5147"/>
                      <a:pt x="95642" y="7223"/>
                      <a:pt x="95679" y="11378"/>
                    </a:cubicBezTo>
                    <a:lnTo>
                      <a:pt x="95679" y="11378"/>
                    </a:lnTo>
                    <a:cubicBezTo>
                      <a:pt x="95207" y="11278"/>
                      <a:pt x="94731" y="11229"/>
                      <a:pt x="94259" y="11229"/>
                    </a:cubicBezTo>
                    <a:cubicBezTo>
                      <a:pt x="92396" y="11229"/>
                      <a:pt x="90592" y="11995"/>
                      <a:pt x="89299" y="13388"/>
                    </a:cubicBezTo>
                    <a:cubicBezTo>
                      <a:pt x="88018" y="12008"/>
                      <a:pt x="86226" y="11228"/>
                      <a:pt x="84344" y="11228"/>
                    </a:cubicBezTo>
                    <a:cubicBezTo>
                      <a:pt x="83860" y="11228"/>
                      <a:pt x="83376" y="11282"/>
                      <a:pt x="82902" y="11380"/>
                    </a:cubicBezTo>
                    <a:cubicBezTo>
                      <a:pt x="82937" y="7226"/>
                      <a:pt x="86116" y="5147"/>
                      <a:pt x="89293" y="5147"/>
                    </a:cubicBezTo>
                    <a:close/>
                    <a:moveTo>
                      <a:pt x="42334" y="5241"/>
                    </a:moveTo>
                    <a:cubicBezTo>
                      <a:pt x="45504" y="5241"/>
                      <a:pt x="48679" y="7316"/>
                      <a:pt x="48726" y="11466"/>
                    </a:cubicBezTo>
                    <a:lnTo>
                      <a:pt x="48726" y="11466"/>
                    </a:lnTo>
                    <a:cubicBezTo>
                      <a:pt x="48259" y="11367"/>
                      <a:pt x="47788" y="11318"/>
                      <a:pt x="47320" y="11318"/>
                    </a:cubicBezTo>
                    <a:cubicBezTo>
                      <a:pt x="45461" y="11318"/>
                      <a:pt x="43655" y="12085"/>
                      <a:pt x="42355" y="13477"/>
                    </a:cubicBezTo>
                    <a:cubicBezTo>
                      <a:pt x="41083" y="12097"/>
                      <a:pt x="39282" y="11318"/>
                      <a:pt x="37409" y="11318"/>
                    </a:cubicBezTo>
                    <a:cubicBezTo>
                      <a:pt x="36916" y="11318"/>
                      <a:pt x="36432" y="11371"/>
                      <a:pt x="35966" y="11470"/>
                    </a:cubicBezTo>
                    <a:cubicBezTo>
                      <a:pt x="35993" y="7318"/>
                      <a:pt x="39161" y="5241"/>
                      <a:pt x="42334" y="5241"/>
                    </a:cubicBezTo>
                    <a:close/>
                    <a:moveTo>
                      <a:pt x="65648" y="5241"/>
                    </a:moveTo>
                    <a:cubicBezTo>
                      <a:pt x="68820" y="5241"/>
                      <a:pt x="71995" y="7316"/>
                      <a:pt x="72041" y="11466"/>
                    </a:cubicBezTo>
                    <a:lnTo>
                      <a:pt x="72041" y="11466"/>
                    </a:lnTo>
                    <a:cubicBezTo>
                      <a:pt x="71572" y="11367"/>
                      <a:pt x="71100" y="11318"/>
                      <a:pt x="70631" y="11318"/>
                    </a:cubicBezTo>
                    <a:cubicBezTo>
                      <a:pt x="68767" y="11318"/>
                      <a:pt x="66961" y="12085"/>
                      <a:pt x="65662" y="13477"/>
                    </a:cubicBezTo>
                    <a:cubicBezTo>
                      <a:pt x="64389" y="12097"/>
                      <a:pt x="62588" y="11318"/>
                      <a:pt x="60715" y="11318"/>
                    </a:cubicBezTo>
                    <a:cubicBezTo>
                      <a:pt x="60223" y="11318"/>
                      <a:pt x="59739" y="11371"/>
                      <a:pt x="59273" y="11470"/>
                    </a:cubicBezTo>
                    <a:cubicBezTo>
                      <a:pt x="59304" y="7318"/>
                      <a:pt x="62474" y="5241"/>
                      <a:pt x="65648" y="5241"/>
                    </a:cubicBezTo>
                    <a:close/>
                    <a:moveTo>
                      <a:pt x="18806" y="5349"/>
                    </a:moveTo>
                    <a:cubicBezTo>
                      <a:pt x="21976" y="5349"/>
                      <a:pt x="25149" y="7423"/>
                      <a:pt x="25196" y="11574"/>
                    </a:cubicBezTo>
                    <a:lnTo>
                      <a:pt x="25196" y="11574"/>
                    </a:lnTo>
                    <a:cubicBezTo>
                      <a:pt x="24722" y="11471"/>
                      <a:pt x="24244" y="11421"/>
                      <a:pt x="23770" y="11421"/>
                    </a:cubicBezTo>
                    <a:cubicBezTo>
                      <a:pt x="21912" y="11421"/>
                      <a:pt x="20114" y="12189"/>
                      <a:pt x="18825" y="13585"/>
                    </a:cubicBezTo>
                    <a:cubicBezTo>
                      <a:pt x="17544" y="12205"/>
                      <a:pt x="15752" y="11425"/>
                      <a:pt x="13870" y="11425"/>
                    </a:cubicBezTo>
                    <a:cubicBezTo>
                      <a:pt x="13386" y="11425"/>
                      <a:pt x="12902" y="11470"/>
                      <a:pt x="12427" y="11578"/>
                    </a:cubicBezTo>
                    <a:cubicBezTo>
                      <a:pt x="12463" y="7425"/>
                      <a:pt x="15633" y="5349"/>
                      <a:pt x="18806" y="5349"/>
                    </a:cubicBezTo>
                    <a:close/>
                    <a:moveTo>
                      <a:pt x="117949" y="11501"/>
                    </a:moveTo>
                    <a:cubicBezTo>
                      <a:pt x="118380" y="11501"/>
                      <a:pt x="118814" y="11541"/>
                      <a:pt x="119245" y="11622"/>
                    </a:cubicBezTo>
                    <a:cubicBezTo>
                      <a:pt x="118253" y="12794"/>
                      <a:pt x="117671" y="14304"/>
                      <a:pt x="117757" y="15887"/>
                    </a:cubicBezTo>
                    <a:lnTo>
                      <a:pt x="117757" y="15887"/>
                    </a:lnTo>
                    <a:cubicBezTo>
                      <a:pt x="116507" y="14584"/>
                      <a:pt x="114739" y="13746"/>
                      <a:pt x="112880" y="13746"/>
                    </a:cubicBezTo>
                    <a:cubicBezTo>
                      <a:pt x="112860" y="13746"/>
                      <a:pt x="112840" y="13746"/>
                      <a:pt x="112821" y="13746"/>
                    </a:cubicBezTo>
                    <a:cubicBezTo>
                      <a:pt x="114154" y="12303"/>
                      <a:pt x="116020" y="11501"/>
                      <a:pt x="117949" y="11501"/>
                    </a:cubicBezTo>
                    <a:close/>
                    <a:moveTo>
                      <a:pt x="130985" y="11496"/>
                    </a:moveTo>
                    <a:cubicBezTo>
                      <a:pt x="132925" y="11496"/>
                      <a:pt x="134799" y="12298"/>
                      <a:pt x="136136" y="13746"/>
                    </a:cubicBezTo>
                    <a:cubicBezTo>
                      <a:pt x="136116" y="13746"/>
                      <a:pt x="136096" y="13746"/>
                      <a:pt x="136077" y="13746"/>
                    </a:cubicBezTo>
                    <a:cubicBezTo>
                      <a:pt x="134208" y="13746"/>
                      <a:pt x="132440" y="14584"/>
                      <a:pt x="131199" y="15888"/>
                    </a:cubicBezTo>
                    <a:cubicBezTo>
                      <a:pt x="131279" y="14293"/>
                      <a:pt x="130697" y="12796"/>
                      <a:pt x="129702" y="11613"/>
                    </a:cubicBezTo>
                    <a:cubicBezTo>
                      <a:pt x="130130" y="11534"/>
                      <a:pt x="130559" y="11496"/>
                      <a:pt x="130985" y="11496"/>
                    </a:cubicBezTo>
                    <a:close/>
                    <a:moveTo>
                      <a:pt x="84143" y="11612"/>
                    </a:moveTo>
                    <a:cubicBezTo>
                      <a:pt x="86077" y="11612"/>
                      <a:pt x="87946" y="12415"/>
                      <a:pt x="89290" y="13862"/>
                    </a:cubicBezTo>
                    <a:cubicBezTo>
                      <a:pt x="89271" y="13862"/>
                      <a:pt x="89251" y="13862"/>
                      <a:pt x="89231" y="13862"/>
                    </a:cubicBezTo>
                    <a:cubicBezTo>
                      <a:pt x="87362" y="13862"/>
                      <a:pt x="85595" y="14701"/>
                      <a:pt x="84353" y="16004"/>
                    </a:cubicBezTo>
                    <a:cubicBezTo>
                      <a:pt x="84443" y="14409"/>
                      <a:pt x="83851" y="12913"/>
                      <a:pt x="82866" y="11730"/>
                    </a:cubicBezTo>
                    <a:cubicBezTo>
                      <a:pt x="83291" y="11651"/>
                      <a:pt x="83719" y="11612"/>
                      <a:pt x="84143" y="11612"/>
                    </a:cubicBezTo>
                    <a:close/>
                    <a:moveTo>
                      <a:pt x="94437" y="11612"/>
                    </a:moveTo>
                    <a:cubicBezTo>
                      <a:pt x="94861" y="11612"/>
                      <a:pt x="95289" y="11651"/>
                      <a:pt x="95715" y="11730"/>
                    </a:cubicBezTo>
                    <a:cubicBezTo>
                      <a:pt x="94729" y="12913"/>
                      <a:pt x="94138" y="14409"/>
                      <a:pt x="94228" y="16004"/>
                    </a:cubicBezTo>
                    <a:cubicBezTo>
                      <a:pt x="92977" y="14701"/>
                      <a:pt x="91218" y="13862"/>
                      <a:pt x="89350" y="13862"/>
                    </a:cubicBezTo>
                    <a:cubicBezTo>
                      <a:pt x="89330" y="13862"/>
                      <a:pt x="89310" y="13862"/>
                      <a:pt x="89290" y="13862"/>
                    </a:cubicBezTo>
                    <a:lnTo>
                      <a:pt x="89299" y="13853"/>
                    </a:lnTo>
                    <a:cubicBezTo>
                      <a:pt x="90636" y="12414"/>
                      <a:pt x="92504" y="11612"/>
                      <a:pt x="94437" y="11612"/>
                    </a:cubicBezTo>
                    <a:close/>
                    <a:moveTo>
                      <a:pt x="47493" y="11702"/>
                    </a:moveTo>
                    <a:cubicBezTo>
                      <a:pt x="47918" y="11702"/>
                      <a:pt x="48345" y="11740"/>
                      <a:pt x="48771" y="11819"/>
                    </a:cubicBezTo>
                    <a:cubicBezTo>
                      <a:pt x="47772" y="12997"/>
                      <a:pt x="47190" y="14487"/>
                      <a:pt x="47274" y="16083"/>
                    </a:cubicBezTo>
                    <a:lnTo>
                      <a:pt x="47274" y="16083"/>
                    </a:lnTo>
                    <a:cubicBezTo>
                      <a:pt x="46033" y="14786"/>
                      <a:pt x="44269" y="13952"/>
                      <a:pt x="42406" y="13952"/>
                    </a:cubicBezTo>
                    <a:cubicBezTo>
                      <a:pt x="42389" y="13952"/>
                      <a:pt x="42372" y="13952"/>
                      <a:pt x="42355" y="13952"/>
                    </a:cubicBezTo>
                    <a:lnTo>
                      <a:pt x="42355" y="13952"/>
                    </a:lnTo>
                    <a:cubicBezTo>
                      <a:pt x="43693" y="12505"/>
                      <a:pt x="45560" y="11702"/>
                      <a:pt x="47493" y="11702"/>
                    </a:cubicBezTo>
                    <a:close/>
                    <a:moveTo>
                      <a:pt x="60501" y="11702"/>
                    </a:moveTo>
                    <a:cubicBezTo>
                      <a:pt x="62439" y="11702"/>
                      <a:pt x="64308" y="12505"/>
                      <a:pt x="65653" y="13952"/>
                    </a:cubicBezTo>
                    <a:cubicBezTo>
                      <a:pt x="65633" y="13952"/>
                      <a:pt x="65613" y="13952"/>
                      <a:pt x="65593" y="13952"/>
                    </a:cubicBezTo>
                    <a:cubicBezTo>
                      <a:pt x="63725" y="13952"/>
                      <a:pt x="61957" y="14790"/>
                      <a:pt x="60715" y="16094"/>
                    </a:cubicBezTo>
                    <a:cubicBezTo>
                      <a:pt x="60796" y="14499"/>
                      <a:pt x="60214" y="13002"/>
                      <a:pt x="59219" y="11819"/>
                    </a:cubicBezTo>
                    <a:cubicBezTo>
                      <a:pt x="59646" y="11740"/>
                      <a:pt x="60075" y="11702"/>
                      <a:pt x="60501" y="11702"/>
                    </a:cubicBezTo>
                    <a:close/>
                    <a:moveTo>
                      <a:pt x="106098" y="7003"/>
                    </a:moveTo>
                    <a:cubicBezTo>
                      <a:pt x="106560" y="7003"/>
                      <a:pt x="107026" y="7049"/>
                      <a:pt x="107489" y="7142"/>
                    </a:cubicBezTo>
                    <a:cubicBezTo>
                      <a:pt x="106479" y="8394"/>
                      <a:pt x="105932" y="9985"/>
                      <a:pt x="106135" y="11656"/>
                    </a:cubicBezTo>
                    <a:lnTo>
                      <a:pt x="106135" y="11656"/>
                    </a:lnTo>
                    <a:cubicBezTo>
                      <a:pt x="106639" y="11546"/>
                      <a:pt x="107148" y="11492"/>
                      <a:pt x="107652" y="11492"/>
                    </a:cubicBezTo>
                    <a:cubicBezTo>
                      <a:pt x="109592" y="11492"/>
                      <a:pt x="111471" y="12290"/>
                      <a:pt x="112821" y="13746"/>
                    </a:cubicBezTo>
                    <a:cubicBezTo>
                      <a:pt x="112802" y="13746"/>
                      <a:pt x="112783" y="13746"/>
                      <a:pt x="112765" y="13746"/>
                    </a:cubicBezTo>
                    <a:cubicBezTo>
                      <a:pt x="110778" y="13746"/>
                      <a:pt x="108911" y="14691"/>
                      <a:pt x="107659" y="16138"/>
                    </a:cubicBezTo>
                    <a:lnTo>
                      <a:pt x="107659" y="16138"/>
                    </a:lnTo>
                    <a:cubicBezTo>
                      <a:pt x="107785" y="14463"/>
                      <a:pt x="107175" y="12886"/>
                      <a:pt x="106127" y="11658"/>
                    </a:cubicBezTo>
                    <a:cubicBezTo>
                      <a:pt x="106127" y="11658"/>
                      <a:pt x="106128" y="11658"/>
                      <a:pt x="106128" y="11658"/>
                    </a:cubicBezTo>
                    <a:lnTo>
                      <a:pt x="106128" y="11658"/>
                    </a:lnTo>
                    <a:cubicBezTo>
                      <a:pt x="106131" y="11661"/>
                      <a:pt x="106133" y="11664"/>
                      <a:pt x="106136" y="11667"/>
                    </a:cubicBezTo>
                    <a:cubicBezTo>
                      <a:pt x="106136" y="11664"/>
                      <a:pt x="106135" y="11660"/>
                      <a:pt x="106135" y="11656"/>
                    </a:cubicBezTo>
                    <a:lnTo>
                      <a:pt x="106135" y="11656"/>
                    </a:lnTo>
                    <a:cubicBezTo>
                      <a:pt x="106133" y="11657"/>
                      <a:pt x="106130" y="11657"/>
                      <a:pt x="106128" y="11658"/>
                    </a:cubicBezTo>
                    <a:lnTo>
                      <a:pt x="106128" y="11658"/>
                    </a:lnTo>
                    <a:cubicBezTo>
                      <a:pt x="104868" y="10198"/>
                      <a:pt x="102995" y="9256"/>
                      <a:pt x="101004" y="9256"/>
                    </a:cubicBezTo>
                    <a:cubicBezTo>
                      <a:pt x="100985" y="9256"/>
                      <a:pt x="100967" y="9257"/>
                      <a:pt x="100948" y="9257"/>
                    </a:cubicBezTo>
                    <a:cubicBezTo>
                      <a:pt x="102293" y="7803"/>
                      <a:pt x="104164" y="7003"/>
                      <a:pt x="106098" y="7003"/>
                    </a:cubicBezTo>
                    <a:close/>
                    <a:moveTo>
                      <a:pt x="13651" y="11804"/>
                    </a:moveTo>
                    <a:cubicBezTo>
                      <a:pt x="15587" y="11804"/>
                      <a:pt x="17458" y="12604"/>
                      <a:pt x="18799" y="14050"/>
                    </a:cubicBezTo>
                    <a:lnTo>
                      <a:pt x="18799" y="14050"/>
                    </a:lnTo>
                    <a:cubicBezTo>
                      <a:pt x="18788" y="14050"/>
                      <a:pt x="18777" y="14050"/>
                      <a:pt x="18766" y="14050"/>
                    </a:cubicBezTo>
                    <a:cubicBezTo>
                      <a:pt x="16897" y="14050"/>
                      <a:pt x="15129" y="14889"/>
                      <a:pt x="13888" y="16192"/>
                    </a:cubicBezTo>
                    <a:cubicBezTo>
                      <a:pt x="13968" y="14597"/>
                      <a:pt x="13386" y="13101"/>
                      <a:pt x="12391" y="11918"/>
                    </a:cubicBezTo>
                    <a:cubicBezTo>
                      <a:pt x="12811" y="11842"/>
                      <a:pt x="13233" y="11804"/>
                      <a:pt x="13651" y="11804"/>
                    </a:cubicBezTo>
                    <a:close/>
                    <a:moveTo>
                      <a:pt x="23971" y="11800"/>
                    </a:moveTo>
                    <a:cubicBezTo>
                      <a:pt x="24396" y="11800"/>
                      <a:pt x="24824" y="11839"/>
                      <a:pt x="25250" y="11918"/>
                    </a:cubicBezTo>
                    <a:cubicBezTo>
                      <a:pt x="24255" y="13101"/>
                      <a:pt x="23673" y="14597"/>
                      <a:pt x="23753" y="16192"/>
                    </a:cubicBezTo>
                    <a:cubicBezTo>
                      <a:pt x="22512" y="14889"/>
                      <a:pt x="20744" y="14050"/>
                      <a:pt x="18884" y="14050"/>
                    </a:cubicBezTo>
                    <a:cubicBezTo>
                      <a:pt x="18864" y="14050"/>
                      <a:pt x="18845" y="14050"/>
                      <a:pt x="18825" y="14051"/>
                    </a:cubicBezTo>
                    <a:cubicBezTo>
                      <a:pt x="20162" y="12603"/>
                      <a:pt x="22036" y="11800"/>
                      <a:pt x="23971" y="11800"/>
                    </a:cubicBezTo>
                    <a:close/>
                    <a:moveTo>
                      <a:pt x="37191" y="11695"/>
                    </a:moveTo>
                    <a:cubicBezTo>
                      <a:pt x="39126" y="11695"/>
                      <a:pt x="41007" y="12498"/>
                      <a:pt x="42355" y="13952"/>
                    </a:cubicBezTo>
                    <a:lnTo>
                      <a:pt x="42355" y="13952"/>
                    </a:lnTo>
                    <a:cubicBezTo>
                      <a:pt x="42352" y="13952"/>
                      <a:pt x="42349" y="13952"/>
                      <a:pt x="42346" y="13952"/>
                    </a:cubicBezTo>
                    <a:cubicBezTo>
                      <a:pt x="42328" y="13952"/>
                      <a:pt x="42309" y="13952"/>
                      <a:pt x="42291" y="13952"/>
                    </a:cubicBezTo>
                    <a:cubicBezTo>
                      <a:pt x="40304" y="13952"/>
                      <a:pt x="38437" y="14897"/>
                      <a:pt x="37185" y="16344"/>
                    </a:cubicBezTo>
                    <a:cubicBezTo>
                      <a:pt x="37320" y="14669"/>
                      <a:pt x="36710" y="13092"/>
                      <a:pt x="35662" y="11864"/>
                    </a:cubicBezTo>
                    <a:cubicBezTo>
                      <a:pt x="36169" y="11750"/>
                      <a:pt x="36682" y="11695"/>
                      <a:pt x="37191" y="11695"/>
                    </a:cubicBezTo>
                    <a:close/>
                    <a:moveTo>
                      <a:pt x="124477" y="9648"/>
                    </a:moveTo>
                    <a:cubicBezTo>
                      <a:pt x="127652" y="9648"/>
                      <a:pt x="130827" y="11726"/>
                      <a:pt x="130867" y="15888"/>
                    </a:cubicBezTo>
                    <a:cubicBezTo>
                      <a:pt x="130394" y="15786"/>
                      <a:pt x="129917" y="15736"/>
                      <a:pt x="129443" y="15736"/>
                    </a:cubicBezTo>
                    <a:cubicBezTo>
                      <a:pt x="127584" y="15736"/>
                      <a:pt x="125780" y="16502"/>
                      <a:pt x="124487" y="17895"/>
                    </a:cubicBezTo>
                    <a:cubicBezTo>
                      <a:pt x="123206" y="16515"/>
                      <a:pt x="121414" y="15735"/>
                      <a:pt x="119532" y="15735"/>
                    </a:cubicBezTo>
                    <a:cubicBezTo>
                      <a:pt x="119048" y="15735"/>
                      <a:pt x="118564" y="15780"/>
                      <a:pt x="118089" y="15888"/>
                    </a:cubicBezTo>
                    <a:cubicBezTo>
                      <a:pt x="118125" y="11729"/>
                      <a:pt x="121301" y="9648"/>
                      <a:pt x="124477" y="9648"/>
                    </a:cubicBezTo>
                    <a:close/>
                    <a:moveTo>
                      <a:pt x="77633" y="9753"/>
                    </a:moveTo>
                    <a:cubicBezTo>
                      <a:pt x="80805" y="9753"/>
                      <a:pt x="83979" y="11828"/>
                      <a:pt x="84022" y="15982"/>
                    </a:cubicBezTo>
                    <a:lnTo>
                      <a:pt x="84022" y="15982"/>
                    </a:lnTo>
                    <a:cubicBezTo>
                      <a:pt x="83547" y="15880"/>
                      <a:pt x="83069" y="15830"/>
                      <a:pt x="82594" y="15830"/>
                    </a:cubicBezTo>
                    <a:cubicBezTo>
                      <a:pt x="80737" y="15830"/>
                      <a:pt x="78939" y="16596"/>
                      <a:pt x="77651" y="17984"/>
                    </a:cubicBezTo>
                    <a:cubicBezTo>
                      <a:pt x="76369" y="16613"/>
                      <a:pt x="74577" y="15825"/>
                      <a:pt x="72696" y="15825"/>
                    </a:cubicBezTo>
                    <a:cubicBezTo>
                      <a:pt x="72212" y="15825"/>
                      <a:pt x="71728" y="15879"/>
                      <a:pt x="71253" y="15986"/>
                    </a:cubicBezTo>
                    <a:cubicBezTo>
                      <a:pt x="71284" y="11832"/>
                      <a:pt x="74458" y="9753"/>
                      <a:pt x="77633" y="9753"/>
                    </a:cubicBezTo>
                    <a:close/>
                    <a:moveTo>
                      <a:pt x="100947" y="9753"/>
                    </a:moveTo>
                    <a:cubicBezTo>
                      <a:pt x="104122" y="9753"/>
                      <a:pt x="107296" y="11830"/>
                      <a:pt x="107337" y="15986"/>
                    </a:cubicBezTo>
                    <a:cubicBezTo>
                      <a:pt x="106864" y="15884"/>
                      <a:pt x="106386" y="15834"/>
                      <a:pt x="105913" y="15834"/>
                    </a:cubicBezTo>
                    <a:cubicBezTo>
                      <a:pt x="104054" y="15834"/>
                      <a:pt x="102249" y="16601"/>
                      <a:pt x="100957" y="17993"/>
                    </a:cubicBezTo>
                    <a:cubicBezTo>
                      <a:pt x="99676" y="16613"/>
                      <a:pt x="97883" y="15834"/>
                      <a:pt x="96002" y="15834"/>
                    </a:cubicBezTo>
                    <a:cubicBezTo>
                      <a:pt x="95518" y="15834"/>
                      <a:pt x="95034" y="15888"/>
                      <a:pt x="94559" y="15986"/>
                    </a:cubicBezTo>
                    <a:cubicBezTo>
                      <a:pt x="94595" y="11832"/>
                      <a:pt x="97771" y="9753"/>
                      <a:pt x="100947" y="9753"/>
                    </a:cubicBezTo>
                    <a:close/>
                    <a:moveTo>
                      <a:pt x="53999" y="9848"/>
                    </a:moveTo>
                    <a:cubicBezTo>
                      <a:pt x="57176" y="9848"/>
                      <a:pt x="60352" y="11927"/>
                      <a:pt x="60393" y="16085"/>
                    </a:cubicBezTo>
                    <a:cubicBezTo>
                      <a:pt x="59913" y="15980"/>
                      <a:pt x="59429" y="15929"/>
                      <a:pt x="58949" y="15929"/>
                    </a:cubicBezTo>
                    <a:cubicBezTo>
                      <a:pt x="57093" y="15929"/>
                      <a:pt x="55295" y="16694"/>
                      <a:pt x="53999" y="18087"/>
                    </a:cubicBezTo>
                    <a:lnTo>
                      <a:pt x="53999" y="18087"/>
                    </a:lnTo>
                    <a:cubicBezTo>
                      <a:pt x="52718" y="16710"/>
                      <a:pt x="50928" y="15932"/>
                      <a:pt x="49049" y="15932"/>
                    </a:cubicBezTo>
                    <a:cubicBezTo>
                      <a:pt x="48565" y="15932"/>
                      <a:pt x="48081" y="15977"/>
                      <a:pt x="47606" y="16085"/>
                    </a:cubicBezTo>
                    <a:cubicBezTo>
                      <a:pt x="47646" y="11927"/>
                      <a:pt x="50823" y="9848"/>
                      <a:pt x="53999" y="9848"/>
                    </a:cubicBezTo>
                    <a:close/>
                    <a:moveTo>
                      <a:pt x="7166" y="9943"/>
                    </a:moveTo>
                    <a:cubicBezTo>
                      <a:pt x="10341" y="9943"/>
                      <a:pt x="13516" y="12022"/>
                      <a:pt x="13556" y="16183"/>
                    </a:cubicBezTo>
                    <a:cubicBezTo>
                      <a:pt x="13083" y="16081"/>
                      <a:pt x="12605" y="16031"/>
                      <a:pt x="12131" y="16031"/>
                    </a:cubicBezTo>
                    <a:cubicBezTo>
                      <a:pt x="10273" y="16031"/>
                      <a:pt x="8469" y="16796"/>
                      <a:pt x="7176" y="18181"/>
                    </a:cubicBezTo>
                    <a:cubicBezTo>
                      <a:pt x="5901" y="16817"/>
                      <a:pt x="4126" y="16040"/>
                      <a:pt x="2258" y="16040"/>
                    </a:cubicBezTo>
                    <a:cubicBezTo>
                      <a:pt x="2237" y="16040"/>
                      <a:pt x="2216" y="16040"/>
                      <a:pt x="2194" y="16040"/>
                    </a:cubicBezTo>
                    <a:lnTo>
                      <a:pt x="2212" y="16022"/>
                    </a:lnTo>
                    <a:lnTo>
                      <a:pt x="2212" y="16022"/>
                    </a:lnTo>
                    <a:cubicBezTo>
                      <a:pt x="1728" y="16031"/>
                      <a:pt x="1245" y="16076"/>
                      <a:pt x="770" y="16183"/>
                    </a:cubicBezTo>
                    <a:cubicBezTo>
                      <a:pt x="810" y="12024"/>
                      <a:pt x="3988" y="9943"/>
                      <a:pt x="7166" y="9943"/>
                    </a:cubicBezTo>
                    <a:close/>
                    <a:moveTo>
                      <a:pt x="30463" y="9956"/>
                    </a:moveTo>
                    <a:cubicBezTo>
                      <a:pt x="33636" y="9956"/>
                      <a:pt x="36811" y="12033"/>
                      <a:pt x="36854" y="16188"/>
                    </a:cubicBezTo>
                    <a:lnTo>
                      <a:pt x="36854" y="16188"/>
                    </a:lnTo>
                    <a:cubicBezTo>
                      <a:pt x="36379" y="16086"/>
                      <a:pt x="35901" y="16036"/>
                      <a:pt x="35426" y="16036"/>
                    </a:cubicBezTo>
                    <a:cubicBezTo>
                      <a:pt x="33569" y="16036"/>
                      <a:pt x="31771" y="16802"/>
                      <a:pt x="30483" y="18190"/>
                    </a:cubicBezTo>
                    <a:cubicBezTo>
                      <a:pt x="29201" y="16819"/>
                      <a:pt x="27409" y="16031"/>
                      <a:pt x="25528" y="16031"/>
                    </a:cubicBezTo>
                    <a:cubicBezTo>
                      <a:pt x="25044" y="16031"/>
                      <a:pt x="24560" y="16085"/>
                      <a:pt x="24085" y="16192"/>
                    </a:cubicBezTo>
                    <a:cubicBezTo>
                      <a:pt x="24116" y="12034"/>
                      <a:pt x="27288" y="9956"/>
                      <a:pt x="30463" y="9956"/>
                    </a:cubicBezTo>
                    <a:close/>
                    <a:moveTo>
                      <a:pt x="119326" y="16110"/>
                    </a:moveTo>
                    <a:cubicBezTo>
                      <a:pt x="121265" y="16110"/>
                      <a:pt x="123134" y="16913"/>
                      <a:pt x="124478" y="18361"/>
                    </a:cubicBezTo>
                    <a:cubicBezTo>
                      <a:pt x="124458" y="18360"/>
                      <a:pt x="124439" y="18360"/>
                      <a:pt x="124419" y="18360"/>
                    </a:cubicBezTo>
                    <a:cubicBezTo>
                      <a:pt x="122550" y="18360"/>
                      <a:pt x="120782" y="19199"/>
                      <a:pt x="119541" y="20502"/>
                    </a:cubicBezTo>
                    <a:cubicBezTo>
                      <a:pt x="119622" y="18907"/>
                      <a:pt x="119039" y="17411"/>
                      <a:pt x="118045" y="16228"/>
                    </a:cubicBezTo>
                    <a:cubicBezTo>
                      <a:pt x="118472" y="16149"/>
                      <a:pt x="118901" y="16110"/>
                      <a:pt x="119326" y="16110"/>
                    </a:cubicBezTo>
                    <a:close/>
                    <a:moveTo>
                      <a:pt x="129624" y="16110"/>
                    </a:moveTo>
                    <a:cubicBezTo>
                      <a:pt x="130049" y="16110"/>
                      <a:pt x="130477" y="16149"/>
                      <a:pt x="130903" y="16228"/>
                    </a:cubicBezTo>
                    <a:cubicBezTo>
                      <a:pt x="129908" y="17402"/>
                      <a:pt x="129326" y="18907"/>
                      <a:pt x="129415" y="20493"/>
                    </a:cubicBezTo>
                    <a:lnTo>
                      <a:pt x="129415" y="20502"/>
                    </a:lnTo>
                    <a:cubicBezTo>
                      <a:pt x="128165" y="19199"/>
                      <a:pt x="126397" y="18360"/>
                      <a:pt x="124537" y="18360"/>
                    </a:cubicBezTo>
                    <a:cubicBezTo>
                      <a:pt x="124517" y="18360"/>
                      <a:pt x="124498" y="18360"/>
                      <a:pt x="124478" y="18361"/>
                    </a:cubicBezTo>
                    <a:cubicBezTo>
                      <a:pt x="125815" y="16913"/>
                      <a:pt x="127689" y="16110"/>
                      <a:pt x="129624" y="16110"/>
                    </a:cubicBezTo>
                    <a:close/>
                    <a:moveTo>
                      <a:pt x="82783" y="16209"/>
                    </a:moveTo>
                    <a:cubicBezTo>
                      <a:pt x="83207" y="16209"/>
                      <a:pt x="83633" y="16247"/>
                      <a:pt x="84057" y="16327"/>
                    </a:cubicBezTo>
                    <a:cubicBezTo>
                      <a:pt x="83538" y="16945"/>
                      <a:pt x="83135" y="17653"/>
                      <a:pt x="82875" y="18414"/>
                    </a:cubicBezTo>
                    <a:cubicBezTo>
                      <a:pt x="82633" y="19113"/>
                      <a:pt x="82534" y="19848"/>
                      <a:pt x="82570" y="20592"/>
                    </a:cubicBezTo>
                    <a:cubicBezTo>
                      <a:pt x="81322" y="19282"/>
                      <a:pt x="79551" y="18450"/>
                      <a:pt x="77681" y="18450"/>
                    </a:cubicBezTo>
                    <a:cubicBezTo>
                      <a:pt x="77671" y="18450"/>
                      <a:pt x="77661" y="18450"/>
                      <a:pt x="77651" y="18450"/>
                    </a:cubicBezTo>
                    <a:cubicBezTo>
                      <a:pt x="78988" y="17010"/>
                      <a:pt x="80855" y="16209"/>
                      <a:pt x="82783" y="16209"/>
                    </a:cubicBezTo>
                    <a:close/>
                    <a:moveTo>
                      <a:pt x="95788" y="16212"/>
                    </a:moveTo>
                    <a:cubicBezTo>
                      <a:pt x="97720" y="16212"/>
                      <a:pt x="99592" y="17008"/>
                      <a:pt x="100939" y="18450"/>
                    </a:cubicBezTo>
                    <a:cubicBezTo>
                      <a:pt x="100919" y="18450"/>
                      <a:pt x="100900" y="18450"/>
                      <a:pt x="100880" y="18450"/>
                    </a:cubicBezTo>
                    <a:cubicBezTo>
                      <a:pt x="99011" y="18450"/>
                      <a:pt x="97252" y="19288"/>
                      <a:pt x="96011" y="20592"/>
                    </a:cubicBezTo>
                    <a:cubicBezTo>
                      <a:pt x="96047" y="19848"/>
                      <a:pt x="95948" y="19113"/>
                      <a:pt x="95706" y="18414"/>
                    </a:cubicBezTo>
                    <a:cubicBezTo>
                      <a:pt x="95446" y="17653"/>
                      <a:pt x="95043" y="16945"/>
                      <a:pt x="94523" y="16327"/>
                    </a:cubicBezTo>
                    <a:cubicBezTo>
                      <a:pt x="94944" y="16250"/>
                      <a:pt x="95367" y="16212"/>
                      <a:pt x="95788" y="16212"/>
                    </a:cubicBezTo>
                    <a:close/>
                    <a:moveTo>
                      <a:pt x="48848" y="16307"/>
                    </a:moveTo>
                    <a:cubicBezTo>
                      <a:pt x="50780" y="16307"/>
                      <a:pt x="52650" y="17108"/>
                      <a:pt x="53987" y="18558"/>
                    </a:cubicBezTo>
                    <a:lnTo>
                      <a:pt x="53987" y="18558"/>
                    </a:lnTo>
                    <a:cubicBezTo>
                      <a:pt x="53970" y="18558"/>
                      <a:pt x="53953" y="18557"/>
                      <a:pt x="53936" y="18557"/>
                    </a:cubicBezTo>
                    <a:cubicBezTo>
                      <a:pt x="52067" y="18557"/>
                      <a:pt x="50308" y="19396"/>
                      <a:pt x="49058" y="20699"/>
                    </a:cubicBezTo>
                    <a:cubicBezTo>
                      <a:pt x="49147" y="19104"/>
                      <a:pt x="48565" y="17608"/>
                      <a:pt x="47570" y="16425"/>
                    </a:cubicBezTo>
                    <a:cubicBezTo>
                      <a:pt x="47996" y="16346"/>
                      <a:pt x="48423" y="16307"/>
                      <a:pt x="48848" y="16307"/>
                    </a:cubicBezTo>
                    <a:close/>
                    <a:moveTo>
                      <a:pt x="59142" y="16307"/>
                    </a:moveTo>
                    <a:cubicBezTo>
                      <a:pt x="59567" y="16307"/>
                      <a:pt x="59994" y="16346"/>
                      <a:pt x="60420" y="16425"/>
                    </a:cubicBezTo>
                    <a:cubicBezTo>
                      <a:pt x="59425" y="17608"/>
                      <a:pt x="58843" y="19104"/>
                      <a:pt x="58932" y="20699"/>
                    </a:cubicBezTo>
                    <a:cubicBezTo>
                      <a:pt x="57691" y="19396"/>
                      <a:pt x="55923" y="18557"/>
                      <a:pt x="54054" y="18557"/>
                    </a:cubicBezTo>
                    <a:cubicBezTo>
                      <a:pt x="54037" y="18557"/>
                      <a:pt x="54020" y="18558"/>
                      <a:pt x="54003" y="18558"/>
                    </a:cubicBezTo>
                    <a:lnTo>
                      <a:pt x="54003" y="18558"/>
                    </a:lnTo>
                    <a:cubicBezTo>
                      <a:pt x="55340" y="17108"/>
                      <a:pt x="57210" y="16307"/>
                      <a:pt x="59142" y="16307"/>
                    </a:cubicBezTo>
                    <a:close/>
                    <a:moveTo>
                      <a:pt x="25317" y="16414"/>
                    </a:moveTo>
                    <a:cubicBezTo>
                      <a:pt x="27247" y="16414"/>
                      <a:pt x="29113" y="17211"/>
                      <a:pt x="30456" y="18656"/>
                    </a:cubicBezTo>
                    <a:cubicBezTo>
                      <a:pt x="30436" y="18656"/>
                      <a:pt x="30416" y="18656"/>
                      <a:pt x="30397" y="18656"/>
                    </a:cubicBezTo>
                    <a:cubicBezTo>
                      <a:pt x="28528" y="18656"/>
                      <a:pt x="26769" y="19494"/>
                      <a:pt x="25528" y="20789"/>
                    </a:cubicBezTo>
                    <a:cubicBezTo>
                      <a:pt x="25563" y="20054"/>
                      <a:pt x="25456" y="19310"/>
                      <a:pt x="25223" y="18611"/>
                    </a:cubicBezTo>
                    <a:cubicBezTo>
                      <a:pt x="24954" y="17850"/>
                      <a:pt x="24551" y="17142"/>
                      <a:pt x="24031" y="16533"/>
                    </a:cubicBezTo>
                    <a:cubicBezTo>
                      <a:pt x="24460" y="16453"/>
                      <a:pt x="24890" y="16414"/>
                      <a:pt x="25317" y="16414"/>
                    </a:cubicBezTo>
                    <a:close/>
                    <a:moveTo>
                      <a:pt x="12296" y="16415"/>
                    </a:moveTo>
                    <a:cubicBezTo>
                      <a:pt x="12720" y="16415"/>
                      <a:pt x="13148" y="16454"/>
                      <a:pt x="13574" y="16533"/>
                    </a:cubicBezTo>
                    <a:cubicBezTo>
                      <a:pt x="13055" y="17151"/>
                      <a:pt x="12651" y="17850"/>
                      <a:pt x="12391" y="18611"/>
                    </a:cubicBezTo>
                    <a:cubicBezTo>
                      <a:pt x="12150" y="19310"/>
                      <a:pt x="12042" y="20054"/>
                      <a:pt x="12087" y="20789"/>
                    </a:cubicBezTo>
                    <a:lnTo>
                      <a:pt x="12078" y="20798"/>
                    </a:lnTo>
                    <a:cubicBezTo>
                      <a:pt x="10836" y="19494"/>
                      <a:pt x="9077" y="18656"/>
                      <a:pt x="7217" y="18656"/>
                    </a:cubicBezTo>
                    <a:cubicBezTo>
                      <a:pt x="7198" y="18656"/>
                      <a:pt x="7178" y="18656"/>
                      <a:pt x="7159" y="18656"/>
                    </a:cubicBezTo>
                    <a:cubicBezTo>
                      <a:pt x="8496" y="17216"/>
                      <a:pt x="10363" y="16415"/>
                      <a:pt x="12296" y="16415"/>
                    </a:cubicBezTo>
                    <a:close/>
                    <a:moveTo>
                      <a:pt x="106101" y="16205"/>
                    </a:moveTo>
                    <a:cubicBezTo>
                      <a:pt x="106563" y="16205"/>
                      <a:pt x="107027" y="16251"/>
                      <a:pt x="107489" y="16344"/>
                    </a:cubicBezTo>
                    <a:cubicBezTo>
                      <a:pt x="106486" y="17599"/>
                      <a:pt x="105930" y="19194"/>
                      <a:pt x="106136" y="20861"/>
                    </a:cubicBezTo>
                    <a:cubicBezTo>
                      <a:pt x="104879" y="19398"/>
                      <a:pt x="102991" y="18450"/>
                      <a:pt x="100994" y="18450"/>
                    </a:cubicBezTo>
                    <a:cubicBezTo>
                      <a:pt x="100985" y="18450"/>
                      <a:pt x="100975" y="18450"/>
                      <a:pt x="100966" y="18450"/>
                    </a:cubicBezTo>
                    <a:cubicBezTo>
                      <a:pt x="102304" y="17004"/>
                      <a:pt x="104173" y="16205"/>
                      <a:pt x="106101" y="16205"/>
                    </a:cubicBezTo>
                    <a:close/>
                    <a:moveTo>
                      <a:pt x="70810" y="11698"/>
                    </a:moveTo>
                    <a:cubicBezTo>
                      <a:pt x="71303" y="11698"/>
                      <a:pt x="71800" y="11750"/>
                      <a:pt x="72292" y="11855"/>
                    </a:cubicBezTo>
                    <a:cubicBezTo>
                      <a:pt x="71289" y="13110"/>
                      <a:pt x="70742" y="14705"/>
                      <a:pt x="70939" y="16380"/>
                    </a:cubicBezTo>
                    <a:lnTo>
                      <a:pt x="70957" y="16371"/>
                    </a:lnTo>
                    <a:cubicBezTo>
                      <a:pt x="71461" y="16260"/>
                      <a:pt x="71969" y="16205"/>
                      <a:pt x="72473" y="16205"/>
                    </a:cubicBezTo>
                    <a:cubicBezTo>
                      <a:pt x="74401" y="16205"/>
                      <a:pt x="76274" y="17001"/>
                      <a:pt x="77624" y="18450"/>
                    </a:cubicBezTo>
                    <a:cubicBezTo>
                      <a:pt x="77606" y="18450"/>
                      <a:pt x="77588" y="18450"/>
                      <a:pt x="77570" y="18450"/>
                    </a:cubicBezTo>
                    <a:cubicBezTo>
                      <a:pt x="75520" y="18450"/>
                      <a:pt x="73598" y="19458"/>
                      <a:pt x="72346" y="20986"/>
                    </a:cubicBezTo>
                    <a:cubicBezTo>
                      <a:pt x="72738" y="17269"/>
                      <a:pt x="69425" y="13952"/>
                      <a:pt x="65712" y="13952"/>
                    </a:cubicBezTo>
                    <a:cubicBezTo>
                      <a:pt x="65692" y="13952"/>
                      <a:pt x="65673" y="13952"/>
                      <a:pt x="65653" y="13952"/>
                    </a:cubicBezTo>
                    <a:cubicBezTo>
                      <a:pt x="66995" y="12495"/>
                      <a:pt x="68873" y="11698"/>
                      <a:pt x="70810" y="11698"/>
                    </a:cubicBezTo>
                    <a:close/>
                    <a:moveTo>
                      <a:pt x="35592" y="16407"/>
                    </a:moveTo>
                    <a:cubicBezTo>
                      <a:pt x="36059" y="16407"/>
                      <a:pt x="36530" y="16454"/>
                      <a:pt x="36997" y="16551"/>
                    </a:cubicBezTo>
                    <a:cubicBezTo>
                      <a:pt x="36004" y="17802"/>
                      <a:pt x="35449" y="19385"/>
                      <a:pt x="35643" y="21056"/>
                    </a:cubicBezTo>
                    <a:lnTo>
                      <a:pt x="35643" y="21056"/>
                    </a:lnTo>
                    <a:cubicBezTo>
                      <a:pt x="34391" y="19601"/>
                      <a:pt x="32515" y="18647"/>
                      <a:pt x="30529" y="18647"/>
                    </a:cubicBezTo>
                    <a:cubicBezTo>
                      <a:pt x="30511" y="18647"/>
                      <a:pt x="30492" y="18647"/>
                      <a:pt x="30474" y="18647"/>
                    </a:cubicBezTo>
                    <a:cubicBezTo>
                      <a:pt x="31808" y="17205"/>
                      <a:pt x="33669" y="16407"/>
                      <a:pt x="35592" y="16407"/>
                    </a:cubicBezTo>
                    <a:close/>
                    <a:moveTo>
                      <a:pt x="112821" y="14253"/>
                    </a:moveTo>
                    <a:cubicBezTo>
                      <a:pt x="115997" y="14253"/>
                      <a:pt x="119174" y="16332"/>
                      <a:pt x="119218" y="20493"/>
                    </a:cubicBezTo>
                    <a:cubicBezTo>
                      <a:pt x="118738" y="20388"/>
                      <a:pt x="118254" y="20337"/>
                      <a:pt x="117773" y="20337"/>
                    </a:cubicBezTo>
                    <a:cubicBezTo>
                      <a:pt x="115916" y="20337"/>
                      <a:pt x="114116" y="21103"/>
                      <a:pt x="112821" y="22491"/>
                    </a:cubicBezTo>
                    <a:cubicBezTo>
                      <a:pt x="111548" y="21120"/>
                      <a:pt x="109756" y="20332"/>
                      <a:pt x="107874" y="20332"/>
                    </a:cubicBezTo>
                    <a:cubicBezTo>
                      <a:pt x="107391" y="20332"/>
                      <a:pt x="106907" y="20386"/>
                      <a:pt x="106432" y="20493"/>
                    </a:cubicBezTo>
                    <a:cubicBezTo>
                      <a:pt x="106468" y="16334"/>
                      <a:pt x="109644" y="14253"/>
                      <a:pt x="112821" y="14253"/>
                    </a:cubicBezTo>
                    <a:close/>
                    <a:moveTo>
                      <a:pt x="136138" y="14252"/>
                    </a:moveTo>
                    <a:cubicBezTo>
                      <a:pt x="139311" y="14252"/>
                      <a:pt x="142484" y="16329"/>
                      <a:pt x="142525" y="20484"/>
                    </a:cubicBezTo>
                    <a:lnTo>
                      <a:pt x="142525" y="20493"/>
                    </a:lnTo>
                    <a:cubicBezTo>
                      <a:pt x="142051" y="20391"/>
                      <a:pt x="141574" y="20341"/>
                      <a:pt x="141100" y="20341"/>
                    </a:cubicBezTo>
                    <a:cubicBezTo>
                      <a:pt x="139242" y="20341"/>
                      <a:pt x="137437" y="21108"/>
                      <a:pt x="136145" y="22500"/>
                    </a:cubicBezTo>
                    <a:cubicBezTo>
                      <a:pt x="134871" y="21128"/>
                      <a:pt x="133091" y="20341"/>
                      <a:pt x="131221" y="20341"/>
                    </a:cubicBezTo>
                    <a:cubicBezTo>
                      <a:pt x="131211" y="20341"/>
                      <a:pt x="131200" y="20341"/>
                      <a:pt x="131190" y="20341"/>
                    </a:cubicBezTo>
                    <a:cubicBezTo>
                      <a:pt x="130706" y="20341"/>
                      <a:pt x="130222" y="20386"/>
                      <a:pt x="129747" y="20493"/>
                    </a:cubicBezTo>
                    <a:cubicBezTo>
                      <a:pt x="129783" y="16333"/>
                      <a:pt x="132960" y="14252"/>
                      <a:pt x="136138" y="14252"/>
                    </a:cubicBezTo>
                    <a:close/>
                    <a:moveTo>
                      <a:pt x="89290" y="14357"/>
                    </a:moveTo>
                    <a:cubicBezTo>
                      <a:pt x="91871" y="14357"/>
                      <a:pt x="94452" y="15731"/>
                      <a:pt x="95348" y="18477"/>
                    </a:cubicBezTo>
                    <a:cubicBezTo>
                      <a:pt x="95572" y="19158"/>
                      <a:pt x="95679" y="19866"/>
                      <a:pt x="95688" y="20583"/>
                    </a:cubicBezTo>
                    <a:cubicBezTo>
                      <a:pt x="95213" y="20481"/>
                      <a:pt x="94734" y="20431"/>
                      <a:pt x="94259" y="20431"/>
                    </a:cubicBezTo>
                    <a:cubicBezTo>
                      <a:pt x="92398" y="20431"/>
                      <a:pt x="90599" y="21196"/>
                      <a:pt x="89299" y="22581"/>
                    </a:cubicBezTo>
                    <a:cubicBezTo>
                      <a:pt x="88025" y="21218"/>
                      <a:pt x="86246" y="20430"/>
                      <a:pt x="84376" y="20430"/>
                    </a:cubicBezTo>
                    <a:cubicBezTo>
                      <a:pt x="84365" y="20430"/>
                      <a:pt x="84355" y="20430"/>
                      <a:pt x="84344" y="20430"/>
                    </a:cubicBezTo>
                    <a:cubicBezTo>
                      <a:pt x="83860" y="20430"/>
                      <a:pt x="83376" y="20475"/>
                      <a:pt x="82902" y="20583"/>
                    </a:cubicBezTo>
                    <a:cubicBezTo>
                      <a:pt x="82902" y="19866"/>
                      <a:pt x="83018" y="19158"/>
                      <a:pt x="83233" y="18477"/>
                    </a:cubicBezTo>
                    <a:cubicBezTo>
                      <a:pt x="84129" y="15731"/>
                      <a:pt x="86710" y="14357"/>
                      <a:pt x="89290" y="14357"/>
                    </a:cubicBezTo>
                    <a:close/>
                    <a:moveTo>
                      <a:pt x="42333" y="14454"/>
                    </a:moveTo>
                    <a:cubicBezTo>
                      <a:pt x="45509" y="14454"/>
                      <a:pt x="48686" y="16533"/>
                      <a:pt x="48726" y="20690"/>
                    </a:cubicBezTo>
                    <a:cubicBezTo>
                      <a:pt x="48246" y="20585"/>
                      <a:pt x="47763" y="20534"/>
                      <a:pt x="47283" y="20534"/>
                    </a:cubicBezTo>
                    <a:cubicBezTo>
                      <a:pt x="45427" y="20534"/>
                      <a:pt x="43633" y="21302"/>
                      <a:pt x="42337" y="22697"/>
                    </a:cubicBezTo>
                    <a:cubicBezTo>
                      <a:pt x="41063" y="21325"/>
                      <a:pt x="39284" y="20538"/>
                      <a:pt x="37414" y="20538"/>
                    </a:cubicBezTo>
                    <a:cubicBezTo>
                      <a:pt x="37403" y="20538"/>
                      <a:pt x="37393" y="20538"/>
                      <a:pt x="37382" y="20538"/>
                    </a:cubicBezTo>
                    <a:cubicBezTo>
                      <a:pt x="36898" y="20538"/>
                      <a:pt x="36415" y="20583"/>
                      <a:pt x="35940" y="20690"/>
                    </a:cubicBezTo>
                    <a:cubicBezTo>
                      <a:pt x="35980" y="16533"/>
                      <a:pt x="39156" y="14454"/>
                      <a:pt x="42333" y="14454"/>
                    </a:cubicBezTo>
                    <a:close/>
                    <a:moveTo>
                      <a:pt x="65648" y="14454"/>
                    </a:moveTo>
                    <a:cubicBezTo>
                      <a:pt x="68825" y="14454"/>
                      <a:pt x="72001" y="16533"/>
                      <a:pt x="72041" y="20690"/>
                    </a:cubicBezTo>
                    <a:cubicBezTo>
                      <a:pt x="71563" y="20585"/>
                      <a:pt x="71081" y="20534"/>
                      <a:pt x="70602" y="20534"/>
                    </a:cubicBezTo>
                    <a:cubicBezTo>
                      <a:pt x="68748" y="20534"/>
                      <a:pt x="66949" y="21302"/>
                      <a:pt x="65653" y="22697"/>
                    </a:cubicBezTo>
                    <a:cubicBezTo>
                      <a:pt x="64378" y="21325"/>
                      <a:pt x="62599" y="20538"/>
                      <a:pt x="60729" y="20538"/>
                    </a:cubicBezTo>
                    <a:cubicBezTo>
                      <a:pt x="60719" y="20538"/>
                      <a:pt x="60708" y="20538"/>
                      <a:pt x="60697" y="20538"/>
                    </a:cubicBezTo>
                    <a:cubicBezTo>
                      <a:pt x="60214" y="20538"/>
                      <a:pt x="59730" y="20583"/>
                      <a:pt x="59255" y="20690"/>
                    </a:cubicBezTo>
                    <a:cubicBezTo>
                      <a:pt x="59295" y="16533"/>
                      <a:pt x="62472" y="14454"/>
                      <a:pt x="65648" y="14454"/>
                    </a:cubicBezTo>
                    <a:close/>
                    <a:moveTo>
                      <a:pt x="18806" y="14558"/>
                    </a:moveTo>
                    <a:cubicBezTo>
                      <a:pt x="21388" y="14558"/>
                      <a:pt x="23969" y="15929"/>
                      <a:pt x="24864" y="18674"/>
                    </a:cubicBezTo>
                    <a:cubicBezTo>
                      <a:pt x="25079" y="19355"/>
                      <a:pt x="25196" y="20063"/>
                      <a:pt x="25196" y="20780"/>
                    </a:cubicBezTo>
                    <a:cubicBezTo>
                      <a:pt x="24718" y="20675"/>
                      <a:pt x="24235" y="20624"/>
                      <a:pt x="23756" y="20624"/>
                    </a:cubicBezTo>
                    <a:cubicBezTo>
                      <a:pt x="21903" y="20624"/>
                      <a:pt x="20103" y="21391"/>
                      <a:pt x="18807" y="22787"/>
                    </a:cubicBezTo>
                    <a:cubicBezTo>
                      <a:pt x="17535" y="21407"/>
                      <a:pt x="15734" y="20628"/>
                      <a:pt x="13861" y="20628"/>
                    </a:cubicBezTo>
                    <a:cubicBezTo>
                      <a:pt x="13368" y="20628"/>
                      <a:pt x="12884" y="20672"/>
                      <a:pt x="12409" y="20780"/>
                    </a:cubicBezTo>
                    <a:cubicBezTo>
                      <a:pt x="12418" y="20063"/>
                      <a:pt x="12526" y="19355"/>
                      <a:pt x="12741" y="18674"/>
                    </a:cubicBezTo>
                    <a:cubicBezTo>
                      <a:pt x="13637" y="15931"/>
                      <a:pt x="16222" y="14558"/>
                      <a:pt x="18806" y="14558"/>
                    </a:cubicBezTo>
                    <a:close/>
                    <a:moveTo>
                      <a:pt x="117964" y="20706"/>
                    </a:moveTo>
                    <a:cubicBezTo>
                      <a:pt x="118390" y="20706"/>
                      <a:pt x="118819" y="20745"/>
                      <a:pt x="119245" y="20825"/>
                    </a:cubicBezTo>
                    <a:cubicBezTo>
                      <a:pt x="118726" y="21443"/>
                      <a:pt x="118322" y="22151"/>
                      <a:pt x="118063" y="22913"/>
                    </a:cubicBezTo>
                    <a:lnTo>
                      <a:pt x="118063" y="22904"/>
                    </a:lnTo>
                    <a:cubicBezTo>
                      <a:pt x="117821" y="23611"/>
                      <a:pt x="117722" y="24346"/>
                      <a:pt x="117758" y="25090"/>
                    </a:cubicBezTo>
                    <a:cubicBezTo>
                      <a:pt x="116516" y="23786"/>
                      <a:pt x="114757" y="22948"/>
                      <a:pt x="112897" y="22948"/>
                    </a:cubicBezTo>
                    <a:cubicBezTo>
                      <a:pt x="112878" y="22948"/>
                      <a:pt x="112858" y="22948"/>
                      <a:pt x="112839" y="22948"/>
                    </a:cubicBezTo>
                    <a:cubicBezTo>
                      <a:pt x="114174" y="21503"/>
                      <a:pt x="116038" y="20706"/>
                      <a:pt x="117964" y="20706"/>
                    </a:cubicBezTo>
                    <a:close/>
                    <a:moveTo>
                      <a:pt x="130993" y="20706"/>
                    </a:moveTo>
                    <a:cubicBezTo>
                      <a:pt x="132921" y="20706"/>
                      <a:pt x="134791" y="21503"/>
                      <a:pt x="136127" y="22948"/>
                    </a:cubicBezTo>
                    <a:cubicBezTo>
                      <a:pt x="136107" y="22948"/>
                      <a:pt x="136088" y="22948"/>
                      <a:pt x="136068" y="22948"/>
                    </a:cubicBezTo>
                    <a:cubicBezTo>
                      <a:pt x="134208" y="22948"/>
                      <a:pt x="132440" y="23786"/>
                      <a:pt x="131199" y="25090"/>
                    </a:cubicBezTo>
                    <a:cubicBezTo>
                      <a:pt x="131234" y="24346"/>
                      <a:pt x="131136" y="23611"/>
                      <a:pt x="130894" y="22913"/>
                    </a:cubicBezTo>
                    <a:lnTo>
                      <a:pt x="130894" y="22904"/>
                    </a:lnTo>
                    <a:cubicBezTo>
                      <a:pt x="130634" y="22142"/>
                      <a:pt x="130231" y="21443"/>
                      <a:pt x="129711" y="20825"/>
                    </a:cubicBezTo>
                    <a:cubicBezTo>
                      <a:pt x="130138" y="20745"/>
                      <a:pt x="130567" y="20706"/>
                      <a:pt x="130993" y="20706"/>
                    </a:cubicBezTo>
                    <a:close/>
                    <a:moveTo>
                      <a:pt x="84135" y="20797"/>
                    </a:moveTo>
                    <a:cubicBezTo>
                      <a:pt x="86071" y="20797"/>
                      <a:pt x="87946" y="21599"/>
                      <a:pt x="89290" y="23047"/>
                    </a:cubicBezTo>
                    <a:cubicBezTo>
                      <a:pt x="90626" y="21601"/>
                      <a:pt x="92496" y="20805"/>
                      <a:pt x="94429" y="20805"/>
                    </a:cubicBezTo>
                    <a:cubicBezTo>
                      <a:pt x="94856" y="20805"/>
                      <a:pt x="95287" y="20844"/>
                      <a:pt x="95715" y="20923"/>
                    </a:cubicBezTo>
                    <a:cubicBezTo>
                      <a:pt x="94720" y="22106"/>
                      <a:pt x="94138" y="23602"/>
                      <a:pt x="94228" y="25197"/>
                    </a:cubicBezTo>
                    <a:cubicBezTo>
                      <a:pt x="92977" y="23894"/>
                      <a:pt x="91218" y="23056"/>
                      <a:pt x="89350" y="23056"/>
                    </a:cubicBezTo>
                    <a:cubicBezTo>
                      <a:pt x="89330" y="23056"/>
                      <a:pt x="89310" y="23056"/>
                      <a:pt x="89290" y="23056"/>
                    </a:cubicBezTo>
                    <a:cubicBezTo>
                      <a:pt x="89271" y="23056"/>
                      <a:pt x="89251" y="23056"/>
                      <a:pt x="89231" y="23056"/>
                    </a:cubicBezTo>
                    <a:cubicBezTo>
                      <a:pt x="87362" y="23056"/>
                      <a:pt x="85595" y="23894"/>
                      <a:pt x="84353" y="25197"/>
                    </a:cubicBezTo>
                    <a:cubicBezTo>
                      <a:pt x="84434" y="23602"/>
                      <a:pt x="83851" y="22106"/>
                      <a:pt x="82866" y="20923"/>
                    </a:cubicBezTo>
                    <a:lnTo>
                      <a:pt x="82857" y="20914"/>
                    </a:lnTo>
                    <a:cubicBezTo>
                      <a:pt x="83283" y="20835"/>
                      <a:pt x="83710" y="20797"/>
                      <a:pt x="84135" y="20797"/>
                    </a:cubicBezTo>
                    <a:close/>
                    <a:moveTo>
                      <a:pt x="47488" y="20904"/>
                    </a:moveTo>
                    <a:cubicBezTo>
                      <a:pt x="47912" y="20904"/>
                      <a:pt x="48338" y="20943"/>
                      <a:pt x="48762" y="21022"/>
                    </a:cubicBezTo>
                    <a:cubicBezTo>
                      <a:pt x="48242" y="21640"/>
                      <a:pt x="47839" y="22348"/>
                      <a:pt x="47579" y="23110"/>
                    </a:cubicBezTo>
                    <a:cubicBezTo>
                      <a:pt x="47337" y="23809"/>
                      <a:pt x="47239" y="24552"/>
                      <a:pt x="47275" y="25287"/>
                    </a:cubicBezTo>
                    <a:cubicBezTo>
                      <a:pt x="46033" y="23992"/>
                      <a:pt x="44274" y="23154"/>
                      <a:pt x="42414" y="23154"/>
                    </a:cubicBezTo>
                    <a:cubicBezTo>
                      <a:pt x="42395" y="23154"/>
                      <a:pt x="42375" y="23154"/>
                      <a:pt x="42355" y="23154"/>
                    </a:cubicBezTo>
                    <a:cubicBezTo>
                      <a:pt x="43693" y="21707"/>
                      <a:pt x="45560" y="20904"/>
                      <a:pt x="47488" y="20904"/>
                    </a:cubicBezTo>
                    <a:close/>
                    <a:moveTo>
                      <a:pt x="60505" y="20912"/>
                    </a:moveTo>
                    <a:cubicBezTo>
                      <a:pt x="62435" y="20912"/>
                      <a:pt x="64301" y="21709"/>
                      <a:pt x="65644" y="23154"/>
                    </a:cubicBezTo>
                    <a:cubicBezTo>
                      <a:pt x="65624" y="23154"/>
                      <a:pt x="65604" y="23154"/>
                      <a:pt x="65584" y="23154"/>
                    </a:cubicBezTo>
                    <a:cubicBezTo>
                      <a:pt x="63716" y="23154"/>
                      <a:pt x="61957" y="23993"/>
                      <a:pt x="60715" y="25296"/>
                    </a:cubicBezTo>
                    <a:lnTo>
                      <a:pt x="60715" y="25287"/>
                    </a:lnTo>
                    <a:cubicBezTo>
                      <a:pt x="60751" y="24552"/>
                      <a:pt x="60644" y="23809"/>
                      <a:pt x="60411" y="23110"/>
                    </a:cubicBezTo>
                    <a:cubicBezTo>
                      <a:pt x="60151" y="22348"/>
                      <a:pt x="59748" y="21640"/>
                      <a:pt x="59219" y="21031"/>
                    </a:cubicBezTo>
                    <a:cubicBezTo>
                      <a:pt x="59647" y="20951"/>
                      <a:pt x="60078" y="20912"/>
                      <a:pt x="60505" y="20912"/>
                    </a:cubicBezTo>
                    <a:close/>
                    <a:moveTo>
                      <a:pt x="107673" y="20699"/>
                    </a:moveTo>
                    <a:cubicBezTo>
                      <a:pt x="109600" y="20699"/>
                      <a:pt x="111466" y="21495"/>
                      <a:pt x="112812" y="22939"/>
                    </a:cubicBezTo>
                    <a:cubicBezTo>
                      <a:pt x="112793" y="22939"/>
                      <a:pt x="112774" y="22939"/>
                      <a:pt x="112756" y="22939"/>
                    </a:cubicBezTo>
                    <a:cubicBezTo>
                      <a:pt x="110769" y="22939"/>
                      <a:pt x="108902" y="23885"/>
                      <a:pt x="107659" y="25332"/>
                    </a:cubicBezTo>
                    <a:cubicBezTo>
                      <a:pt x="107785" y="23674"/>
                      <a:pt x="107184" y="22097"/>
                      <a:pt x="106136" y="20878"/>
                    </a:cubicBezTo>
                    <a:lnTo>
                      <a:pt x="106136" y="20870"/>
                    </a:lnTo>
                    <a:cubicBezTo>
                      <a:pt x="106647" y="20755"/>
                      <a:pt x="107162" y="20699"/>
                      <a:pt x="107673" y="20699"/>
                    </a:cubicBezTo>
                    <a:close/>
                    <a:moveTo>
                      <a:pt x="13670" y="20994"/>
                    </a:moveTo>
                    <a:cubicBezTo>
                      <a:pt x="15606" y="20994"/>
                      <a:pt x="17480" y="21797"/>
                      <a:pt x="18825" y="23244"/>
                    </a:cubicBezTo>
                    <a:cubicBezTo>
                      <a:pt x="18805" y="23244"/>
                      <a:pt x="18786" y="23244"/>
                      <a:pt x="18766" y="23244"/>
                    </a:cubicBezTo>
                    <a:cubicBezTo>
                      <a:pt x="16897" y="23244"/>
                      <a:pt x="15129" y="24082"/>
                      <a:pt x="13888" y="25386"/>
                    </a:cubicBezTo>
                    <a:cubicBezTo>
                      <a:pt x="13951" y="23809"/>
                      <a:pt x="13368" y="22303"/>
                      <a:pt x="12382" y="21120"/>
                    </a:cubicBezTo>
                    <a:lnTo>
                      <a:pt x="12391" y="21111"/>
                    </a:lnTo>
                    <a:cubicBezTo>
                      <a:pt x="12817" y="21032"/>
                      <a:pt x="13245" y="20994"/>
                      <a:pt x="13670" y="20994"/>
                    </a:cubicBezTo>
                    <a:close/>
                    <a:moveTo>
                      <a:pt x="23971" y="20994"/>
                    </a:moveTo>
                    <a:cubicBezTo>
                      <a:pt x="24396" y="20994"/>
                      <a:pt x="24824" y="21032"/>
                      <a:pt x="25250" y="21111"/>
                    </a:cubicBezTo>
                    <a:cubicBezTo>
                      <a:pt x="24255" y="22294"/>
                      <a:pt x="23673" y="23791"/>
                      <a:pt x="23753" y="25386"/>
                    </a:cubicBezTo>
                    <a:cubicBezTo>
                      <a:pt x="22512" y="24082"/>
                      <a:pt x="20744" y="23244"/>
                      <a:pt x="18884" y="23244"/>
                    </a:cubicBezTo>
                    <a:cubicBezTo>
                      <a:pt x="18864" y="23244"/>
                      <a:pt x="18845" y="23244"/>
                      <a:pt x="18825" y="23244"/>
                    </a:cubicBezTo>
                    <a:cubicBezTo>
                      <a:pt x="20162" y="21797"/>
                      <a:pt x="22036" y="20994"/>
                      <a:pt x="23971" y="20994"/>
                    </a:cubicBezTo>
                    <a:close/>
                    <a:moveTo>
                      <a:pt x="37165" y="20902"/>
                    </a:moveTo>
                    <a:cubicBezTo>
                      <a:pt x="39100" y="20902"/>
                      <a:pt x="40977" y="21703"/>
                      <a:pt x="42328" y="23154"/>
                    </a:cubicBezTo>
                    <a:cubicBezTo>
                      <a:pt x="42310" y="23154"/>
                      <a:pt x="42291" y="23154"/>
                      <a:pt x="42273" y="23154"/>
                    </a:cubicBezTo>
                    <a:cubicBezTo>
                      <a:pt x="40286" y="23154"/>
                      <a:pt x="38419" y="24100"/>
                      <a:pt x="37176" y="25547"/>
                    </a:cubicBezTo>
                    <a:cubicBezTo>
                      <a:pt x="37302" y="23871"/>
                      <a:pt x="36701" y="22303"/>
                      <a:pt x="35653" y="21076"/>
                    </a:cubicBezTo>
                    <a:lnTo>
                      <a:pt x="35653" y="21067"/>
                    </a:lnTo>
                    <a:cubicBezTo>
                      <a:pt x="36155" y="20956"/>
                      <a:pt x="36662" y="20902"/>
                      <a:pt x="37165" y="20902"/>
                    </a:cubicBezTo>
                    <a:close/>
                    <a:moveTo>
                      <a:pt x="124474" y="18856"/>
                    </a:moveTo>
                    <a:cubicBezTo>
                      <a:pt x="127057" y="18856"/>
                      <a:pt x="129639" y="20229"/>
                      <a:pt x="130536" y="22975"/>
                    </a:cubicBezTo>
                    <a:cubicBezTo>
                      <a:pt x="130751" y="23656"/>
                      <a:pt x="130867" y="24364"/>
                      <a:pt x="130867" y="25081"/>
                    </a:cubicBezTo>
                    <a:cubicBezTo>
                      <a:pt x="130388" y="24976"/>
                      <a:pt x="129906" y="24925"/>
                      <a:pt x="129426" y="24925"/>
                    </a:cubicBezTo>
                    <a:cubicBezTo>
                      <a:pt x="127574" y="24925"/>
                      <a:pt x="125776" y="25691"/>
                      <a:pt x="124487" y="27079"/>
                    </a:cubicBezTo>
                    <a:cubicBezTo>
                      <a:pt x="123206" y="25708"/>
                      <a:pt x="121414" y="24920"/>
                      <a:pt x="119532" y="24920"/>
                    </a:cubicBezTo>
                    <a:cubicBezTo>
                      <a:pt x="119048" y="24920"/>
                      <a:pt x="118564" y="24973"/>
                      <a:pt x="118089" y="25081"/>
                    </a:cubicBezTo>
                    <a:cubicBezTo>
                      <a:pt x="118089" y="24364"/>
                      <a:pt x="118197" y="23656"/>
                      <a:pt x="118412" y="22975"/>
                    </a:cubicBezTo>
                    <a:cubicBezTo>
                      <a:pt x="119308" y="20229"/>
                      <a:pt x="121891" y="18856"/>
                      <a:pt x="124474" y="18856"/>
                    </a:cubicBezTo>
                    <a:close/>
                    <a:moveTo>
                      <a:pt x="77629" y="18952"/>
                    </a:moveTo>
                    <a:cubicBezTo>
                      <a:pt x="80805" y="18952"/>
                      <a:pt x="83981" y="21031"/>
                      <a:pt x="84022" y="25188"/>
                    </a:cubicBezTo>
                    <a:cubicBezTo>
                      <a:pt x="83543" y="25084"/>
                      <a:pt x="83060" y="25032"/>
                      <a:pt x="82581" y="25032"/>
                    </a:cubicBezTo>
                    <a:cubicBezTo>
                      <a:pt x="80728" y="25032"/>
                      <a:pt x="78930" y="25798"/>
                      <a:pt x="77642" y="27187"/>
                    </a:cubicBezTo>
                    <a:cubicBezTo>
                      <a:pt x="76360" y="25816"/>
                      <a:pt x="74568" y="25027"/>
                      <a:pt x="72687" y="25027"/>
                    </a:cubicBezTo>
                    <a:cubicBezTo>
                      <a:pt x="72203" y="25027"/>
                      <a:pt x="71719" y="25081"/>
                      <a:pt x="71244" y="25188"/>
                    </a:cubicBezTo>
                    <a:cubicBezTo>
                      <a:pt x="71280" y="21031"/>
                      <a:pt x="74454" y="18952"/>
                      <a:pt x="77629" y="18952"/>
                    </a:cubicBezTo>
                    <a:close/>
                    <a:moveTo>
                      <a:pt x="100945" y="18952"/>
                    </a:moveTo>
                    <a:cubicBezTo>
                      <a:pt x="104119" y="18952"/>
                      <a:pt x="107295" y="21030"/>
                      <a:pt x="107337" y="25187"/>
                    </a:cubicBezTo>
                    <a:lnTo>
                      <a:pt x="107337" y="25187"/>
                    </a:lnTo>
                    <a:cubicBezTo>
                      <a:pt x="106865" y="25086"/>
                      <a:pt x="106389" y="25037"/>
                      <a:pt x="105918" y="25037"/>
                    </a:cubicBezTo>
                    <a:cubicBezTo>
                      <a:pt x="104057" y="25037"/>
                      <a:pt x="102256" y="25803"/>
                      <a:pt x="100957" y="27196"/>
                    </a:cubicBezTo>
                    <a:cubicBezTo>
                      <a:pt x="99676" y="25816"/>
                      <a:pt x="97883" y="25036"/>
                      <a:pt x="96002" y="25036"/>
                    </a:cubicBezTo>
                    <a:cubicBezTo>
                      <a:pt x="95518" y="25036"/>
                      <a:pt x="95034" y="25081"/>
                      <a:pt x="94559" y="25188"/>
                    </a:cubicBezTo>
                    <a:cubicBezTo>
                      <a:pt x="94595" y="21031"/>
                      <a:pt x="97769" y="18952"/>
                      <a:pt x="100945" y="18952"/>
                    </a:cubicBezTo>
                    <a:close/>
                    <a:moveTo>
                      <a:pt x="53997" y="19058"/>
                    </a:moveTo>
                    <a:cubicBezTo>
                      <a:pt x="56578" y="19058"/>
                      <a:pt x="59157" y="20432"/>
                      <a:pt x="60052" y="23181"/>
                    </a:cubicBezTo>
                    <a:cubicBezTo>
                      <a:pt x="60267" y="23853"/>
                      <a:pt x="60384" y="24570"/>
                      <a:pt x="60384" y="25278"/>
                    </a:cubicBezTo>
                    <a:cubicBezTo>
                      <a:pt x="59909" y="25176"/>
                      <a:pt x="59430" y="25126"/>
                      <a:pt x="58956" y="25126"/>
                    </a:cubicBezTo>
                    <a:cubicBezTo>
                      <a:pt x="57095" y="25126"/>
                      <a:pt x="55295" y="25893"/>
                      <a:pt x="53995" y="27285"/>
                    </a:cubicBezTo>
                    <a:cubicBezTo>
                      <a:pt x="52714" y="25905"/>
                      <a:pt x="50922" y="25126"/>
                      <a:pt x="49049" y="25126"/>
                    </a:cubicBezTo>
                    <a:cubicBezTo>
                      <a:pt x="48556" y="25126"/>
                      <a:pt x="48072" y="25180"/>
                      <a:pt x="47597" y="25278"/>
                    </a:cubicBezTo>
                    <a:cubicBezTo>
                      <a:pt x="47606" y="24570"/>
                      <a:pt x="47714" y="23853"/>
                      <a:pt x="47929" y="23181"/>
                    </a:cubicBezTo>
                    <a:cubicBezTo>
                      <a:pt x="48830" y="20434"/>
                      <a:pt x="51414" y="19058"/>
                      <a:pt x="53997" y="19058"/>
                    </a:cubicBezTo>
                    <a:close/>
                    <a:moveTo>
                      <a:pt x="7163" y="19140"/>
                    </a:moveTo>
                    <a:cubicBezTo>
                      <a:pt x="10339" y="19140"/>
                      <a:pt x="13516" y="21219"/>
                      <a:pt x="13556" y="25377"/>
                    </a:cubicBezTo>
                    <a:cubicBezTo>
                      <a:pt x="13079" y="25272"/>
                      <a:pt x="12598" y="25222"/>
                      <a:pt x="12120" y="25222"/>
                    </a:cubicBezTo>
                    <a:cubicBezTo>
                      <a:pt x="10263" y="25222"/>
                      <a:pt x="8460" y="25990"/>
                      <a:pt x="7163" y="27379"/>
                    </a:cubicBezTo>
                    <a:lnTo>
                      <a:pt x="7163" y="27379"/>
                    </a:lnTo>
                    <a:cubicBezTo>
                      <a:pt x="5882" y="26002"/>
                      <a:pt x="4092" y="25224"/>
                      <a:pt x="2212" y="25224"/>
                    </a:cubicBezTo>
                    <a:cubicBezTo>
                      <a:pt x="1728" y="25224"/>
                      <a:pt x="1245" y="25278"/>
                      <a:pt x="770" y="25377"/>
                    </a:cubicBezTo>
                    <a:cubicBezTo>
                      <a:pt x="810" y="21219"/>
                      <a:pt x="3987" y="19140"/>
                      <a:pt x="7163" y="19140"/>
                    </a:cubicBezTo>
                    <a:close/>
                    <a:moveTo>
                      <a:pt x="30465" y="19152"/>
                    </a:moveTo>
                    <a:cubicBezTo>
                      <a:pt x="33638" y="19152"/>
                      <a:pt x="36811" y="21228"/>
                      <a:pt x="36854" y="25382"/>
                    </a:cubicBezTo>
                    <a:lnTo>
                      <a:pt x="36854" y="25382"/>
                    </a:lnTo>
                    <a:cubicBezTo>
                      <a:pt x="36384" y="25282"/>
                      <a:pt x="35912" y="25234"/>
                      <a:pt x="35443" y="25234"/>
                    </a:cubicBezTo>
                    <a:cubicBezTo>
                      <a:pt x="33580" y="25234"/>
                      <a:pt x="31775" y="26000"/>
                      <a:pt x="30483" y="27393"/>
                    </a:cubicBezTo>
                    <a:cubicBezTo>
                      <a:pt x="29201" y="26013"/>
                      <a:pt x="27409" y="25233"/>
                      <a:pt x="25528" y="25233"/>
                    </a:cubicBezTo>
                    <a:cubicBezTo>
                      <a:pt x="25044" y="25233"/>
                      <a:pt x="24560" y="25287"/>
                      <a:pt x="24085" y="25386"/>
                    </a:cubicBezTo>
                    <a:cubicBezTo>
                      <a:pt x="24116" y="21231"/>
                      <a:pt x="27290" y="19152"/>
                      <a:pt x="30465" y="19152"/>
                    </a:cubicBezTo>
                    <a:close/>
                    <a:moveTo>
                      <a:pt x="119325" y="25304"/>
                    </a:moveTo>
                    <a:cubicBezTo>
                      <a:pt x="121264" y="25304"/>
                      <a:pt x="123133" y="26108"/>
                      <a:pt x="124478" y="27563"/>
                    </a:cubicBezTo>
                    <a:cubicBezTo>
                      <a:pt x="124458" y="27563"/>
                      <a:pt x="124438" y="27563"/>
                      <a:pt x="124418" y="27563"/>
                    </a:cubicBezTo>
                    <a:cubicBezTo>
                      <a:pt x="122550" y="27563"/>
                      <a:pt x="120782" y="28392"/>
                      <a:pt x="119541" y="29696"/>
                    </a:cubicBezTo>
                    <a:cubicBezTo>
                      <a:pt x="119622" y="28110"/>
                      <a:pt x="119039" y="26604"/>
                      <a:pt x="118045" y="25421"/>
                    </a:cubicBezTo>
                    <a:cubicBezTo>
                      <a:pt x="118472" y="25342"/>
                      <a:pt x="118900" y="25304"/>
                      <a:pt x="119325" y="25304"/>
                    </a:cubicBezTo>
                    <a:close/>
                    <a:moveTo>
                      <a:pt x="129625" y="25304"/>
                    </a:moveTo>
                    <a:cubicBezTo>
                      <a:pt x="130050" y="25304"/>
                      <a:pt x="130477" y="25342"/>
                      <a:pt x="130903" y="25421"/>
                    </a:cubicBezTo>
                    <a:cubicBezTo>
                      <a:pt x="129908" y="26604"/>
                      <a:pt x="129326" y="28101"/>
                      <a:pt x="129415" y="29696"/>
                    </a:cubicBezTo>
                    <a:cubicBezTo>
                      <a:pt x="128165" y="28392"/>
                      <a:pt x="126398" y="27563"/>
                      <a:pt x="124538" y="27563"/>
                    </a:cubicBezTo>
                    <a:cubicBezTo>
                      <a:pt x="124518" y="27563"/>
                      <a:pt x="124498" y="27563"/>
                      <a:pt x="124478" y="27563"/>
                    </a:cubicBezTo>
                    <a:cubicBezTo>
                      <a:pt x="125816" y="26108"/>
                      <a:pt x="127690" y="25304"/>
                      <a:pt x="129625" y="25304"/>
                    </a:cubicBezTo>
                    <a:close/>
                    <a:moveTo>
                      <a:pt x="95793" y="25402"/>
                    </a:moveTo>
                    <a:cubicBezTo>
                      <a:pt x="97728" y="25402"/>
                      <a:pt x="99603" y="26205"/>
                      <a:pt x="100948" y="27653"/>
                    </a:cubicBezTo>
                    <a:lnTo>
                      <a:pt x="100948" y="27653"/>
                    </a:lnTo>
                    <a:cubicBezTo>
                      <a:pt x="100945" y="27653"/>
                      <a:pt x="100942" y="27653"/>
                      <a:pt x="100939" y="27653"/>
                    </a:cubicBezTo>
                    <a:cubicBezTo>
                      <a:pt x="100919" y="27652"/>
                      <a:pt x="100900" y="27652"/>
                      <a:pt x="100880" y="27652"/>
                    </a:cubicBezTo>
                    <a:cubicBezTo>
                      <a:pt x="99020" y="27652"/>
                      <a:pt x="97252" y="28491"/>
                      <a:pt x="96011" y="29794"/>
                    </a:cubicBezTo>
                    <a:cubicBezTo>
                      <a:pt x="96091" y="28199"/>
                      <a:pt x="95509" y="26703"/>
                      <a:pt x="94514" y="25520"/>
                    </a:cubicBezTo>
                    <a:cubicBezTo>
                      <a:pt x="94940" y="25441"/>
                      <a:pt x="95368" y="25402"/>
                      <a:pt x="95793" y="25402"/>
                    </a:cubicBezTo>
                    <a:close/>
                    <a:moveTo>
                      <a:pt x="82779" y="25411"/>
                    </a:moveTo>
                    <a:cubicBezTo>
                      <a:pt x="83204" y="25411"/>
                      <a:pt x="83632" y="25450"/>
                      <a:pt x="84057" y="25529"/>
                    </a:cubicBezTo>
                    <a:cubicBezTo>
                      <a:pt x="83063" y="26703"/>
                      <a:pt x="82480" y="28208"/>
                      <a:pt x="82570" y="29803"/>
                    </a:cubicBezTo>
                    <a:cubicBezTo>
                      <a:pt x="81320" y="28500"/>
                      <a:pt x="79561" y="27661"/>
                      <a:pt x="77692" y="27661"/>
                    </a:cubicBezTo>
                    <a:cubicBezTo>
                      <a:pt x="77672" y="27661"/>
                      <a:pt x="77653" y="27661"/>
                      <a:pt x="77633" y="27662"/>
                    </a:cubicBezTo>
                    <a:cubicBezTo>
                      <a:pt x="78970" y="26214"/>
                      <a:pt x="80844" y="25411"/>
                      <a:pt x="82779" y="25411"/>
                    </a:cubicBezTo>
                    <a:close/>
                    <a:moveTo>
                      <a:pt x="59128" y="25506"/>
                    </a:moveTo>
                    <a:cubicBezTo>
                      <a:pt x="59557" y="25506"/>
                      <a:pt x="59990" y="25546"/>
                      <a:pt x="60420" y="25628"/>
                    </a:cubicBezTo>
                    <a:cubicBezTo>
                      <a:pt x="59434" y="26801"/>
                      <a:pt x="58852" y="28307"/>
                      <a:pt x="58932" y="29893"/>
                    </a:cubicBezTo>
                    <a:cubicBezTo>
                      <a:pt x="57697" y="28596"/>
                      <a:pt x="55941" y="27760"/>
                      <a:pt x="54083" y="27760"/>
                    </a:cubicBezTo>
                    <a:cubicBezTo>
                      <a:pt x="54054" y="27760"/>
                      <a:pt x="54024" y="27760"/>
                      <a:pt x="53995" y="27760"/>
                    </a:cubicBezTo>
                    <a:cubicBezTo>
                      <a:pt x="53975" y="27760"/>
                      <a:pt x="53955" y="27760"/>
                      <a:pt x="53935" y="27760"/>
                    </a:cubicBezTo>
                    <a:cubicBezTo>
                      <a:pt x="52067" y="27760"/>
                      <a:pt x="50308" y="28589"/>
                      <a:pt x="49058" y="29893"/>
                    </a:cubicBezTo>
                    <a:cubicBezTo>
                      <a:pt x="49138" y="28307"/>
                      <a:pt x="48565" y="26801"/>
                      <a:pt x="47561" y="25619"/>
                    </a:cubicBezTo>
                    <a:lnTo>
                      <a:pt x="47561" y="25619"/>
                    </a:lnTo>
                    <a:lnTo>
                      <a:pt x="47570" y="25628"/>
                    </a:lnTo>
                    <a:cubicBezTo>
                      <a:pt x="48002" y="25546"/>
                      <a:pt x="48436" y="25506"/>
                      <a:pt x="48867" y="25506"/>
                    </a:cubicBezTo>
                    <a:cubicBezTo>
                      <a:pt x="50796" y="25506"/>
                      <a:pt x="52663" y="26308"/>
                      <a:pt x="54004" y="27751"/>
                    </a:cubicBezTo>
                    <a:cubicBezTo>
                      <a:pt x="55337" y="26308"/>
                      <a:pt x="57203" y="25506"/>
                      <a:pt x="59128" y="25506"/>
                    </a:cubicBezTo>
                    <a:close/>
                    <a:moveTo>
                      <a:pt x="25327" y="25613"/>
                    </a:moveTo>
                    <a:cubicBezTo>
                      <a:pt x="27257" y="25613"/>
                      <a:pt x="29124" y="26416"/>
                      <a:pt x="30465" y="27859"/>
                    </a:cubicBezTo>
                    <a:lnTo>
                      <a:pt x="30465" y="27859"/>
                    </a:lnTo>
                    <a:cubicBezTo>
                      <a:pt x="30462" y="27859"/>
                      <a:pt x="30459" y="27859"/>
                      <a:pt x="30456" y="27859"/>
                    </a:cubicBezTo>
                    <a:cubicBezTo>
                      <a:pt x="30436" y="27859"/>
                      <a:pt x="30416" y="27858"/>
                      <a:pt x="30397" y="27858"/>
                    </a:cubicBezTo>
                    <a:cubicBezTo>
                      <a:pt x="28528" y="27858"/>
                      <a:pt x="26769" y="28697"/>
                      <a:pt x="25519" y="30000"/>
                    </a:cubicBezTo>
                    <a:cubicBezTo>
                      <a:pt x="25608" y="28414"/>
                      <a:pt x="25026" y="26909"/>
                      <a:pt x="24031" y="25735"/>
                    </a:cubicBezTo>
                    <a:cubicBezTo>
                      <a:pt x="24463" y="25653"/>
                      <a:pt x="24897" y="25613"/>
                      <a:pt x="25327" y="25613"/>
                    </a:cubicBezTo>
                    <a:close/>
                    <a:moveTo>
                      <a:pt x="106136" y="30070"/>
                    </a:moveTo>
                    <a:cubicBezTo>
                      <a:pt x="106135" y="30070"/>
                      <a:pt x="106135" y="30070"/>
                      <a:pt x="106134" y="30070"/>
                    </a:cubicBezTo>
                    <a:lnTo>
                      <a:pt x="106134" y="30070"/>
                    </a:lnTo>
                    <a:lnTo>
                      <a:pt x="106136" y="30072"/>
                    </a:lnTo>
                    <a:cubicBezTo>
                      <a:pt x="106136" y="30071"/>
                      <a:pt x="106136" y="30071"/>
                      <a:pt x="106136" y="30070"/>
                    </a:cubicBezTo>
                    <a:close/>
                    <a:moveTo>
                      <a:pt x="70806" y="20910"/>
                    </a:moveTo>
                    <a:cubicBezTo>
                      <a:pt x="71297" y="20910"/>
                      <a:pt x="71792" y="20961"/>
                      <a:pt x="72283" y="21067"/>
                    </a:cubicBezTo>
                    <a:cubicBezTo>
                      <a:pt x="71289" y="22321"/>
                      <a:pt x="70742" y="23907"/>
                      <a:pt x="70939" y="25574"/>
                    </a:cubicBezTo>
                    <a:cubicBezTo>
                      <a:pt x="71449" y="25460"/>
                      <a:pt x="71962" y="25404"/>
                      <a:pt x="72472" y="25404"/>
                    </a:cubicBezTo>
                    <a:cubicBezTo>
                      <a:pt x="74409" y="25404"/>
                      <a:pt x="76285" y="26207"/>
                      <a:pt x="77633" y="27662"/>
                    </a:cubicBezTo>
                    <a:cubicBezTo>
                      <a:pt x="77615" y="27661"/>
                      <a:pt x="77597" y="27661"/>
                      <a:pt x="77578" y="27661"/>
                    </a:cubicBezTo>
                    <a:cubicBezTo>
                      <a:pt x="75520" y="27661"/>
                      <a:pt x="73598" y="28670"/>
                      <a:pt x="72346" y="30197"/>
                    </a:cubicBezTo>
                    <a:cubicBezTo>
                      <a:pt x="72748" y="26467"/>
                      <a:pt x="69425" y="23154"/>
                      <a:pt x="65707" y="23154"/>
                    </a:cubicBezTo>
                    <a:cubicBezTo>
                      <a:pt x="65692" y="23154"/>
                      <a:pt x="65677" y="23154"/>
                      <a:pt x="65662" y="23154"/>
                    </a:cubicBezTo>
                    <a:cubicBezTo>
                      <a:pt x="67004" y="21705"/>
                      <a:pt x="68876" y="20910"/>
                      <a:pt x="70806" y="20910"/>
                    </a:cubicBezTo>
                    <a:close/>
                    <a:moveTo>
                      <a:pt x="112818" y="23450"/>
                    </a:moveTo>
                    <a:cubicBezTo>
                      <a:pt x="115995" y="23450"/>
                      <a:pt x="119174" y="25529"/>
                      <a:pt x="119218" y="29687"/>
                    </a:cubicBezTo>
                    <a:cubicBezTo>
                      <a:pt x="118738" y="29582"/>
                      <a:pt x="118254" y="29531"/>
                      <a:pt x="117774" y="29531"/>
                    </a:cubicBezTo>
                    <a:cubicBezTo>
                      <a:pt x="115916" y="29531"/>
                      <a:pt x="114117" y="30298"/>
                      <a:pt x="112821" y="31694"/>
                    </a:cubicBezTo>
                    <a:cubicBezTo>
                      <a:pt x="111548" y="30314"/>
                      <a:pt x="109756" y="29534"/>
                      <a:pt x="107874" y="29534"/>
                    </a:cubicBezTo>
                    <a:cubicBezTo>
                      <a:pt x="107391" y="29534"/>
                      <a:pt x="106907" y="29588"/>
                      <a:pt x="106432" y="29687"/>
                    </a:cubicBezTo>
                    <a:cubicBezTo>
                      <a:pt x="106468" y="25529"/>
                      <a:pt x="109642" y="23450"/>
                      <a:pt x="112818" y="23450"/>
                    </a:cubicBezTo>
                    <a:close/>
                    <a:moveTo>
                      <a:pt x="136132" y="23450"/>
                    </a:moveTo>
                    <a:cubicBezTo>
                      <a:pt x="139308" y="23450"/>
                      <a:pt x="142484" y="25529"/>
                      <a:pt x="142525" y="29687"/>
                    </a:cubicBezTo>
                    <a:cubicBezTo>
                      <a:pt x="142051" y="29585"/>
                      <a:pt x="141574" y="29535"/>
                      <a:pt x="141100" y="29535"/>
                    </a:cubicBezTo>
                    <a:cubicBezTo>
                      <a:pt x="139242" y="29535"/>
                      <a:pt x="137437" y="30301"/>
                      <a:pt x="136145" y="31694"/>
                    </a:cubicBezTo>
                    <a:cubicBezTo>
                      <a:pt x="134863" y="30314"/>
                      <a:pt x="133071" y="29534"/>
                      <a:pt x="131190" y="29534"/>
                    </a:cubicBezTo>
                    <a:cubicBezTo>
                      <a:pt x="130706" y="29534"/>
                      <a:pt x="130222" y="29588"/>
                      <a:pt x="129747" y="29687"/>
                    </a:cubicBezTo>
                    <a:cubicBezTo>
                      <a:pt x="129783" y="25529"/>
                      <a:pt x="132957" y="23450"/>
                      <a:pt x="136132" y="23450"/>
                    </a:cubicBezTo>
                    <a:close/>
                    <a:moveTo>
                      <a:pt x="89290" y="23558"/>
                    </a:moveTo>
                    <a:cubicBezTo>
                      <a:pt x="92466" y="23558"/>
                      <a:pt x="95642" y="25636"/>
                      <a:pt x="95679" y="29792"/>
                    </a:cubicBezTo>
                    <a:lnTo>
                      <a:pt x="95679" y="29792"/>
                    </a:lnTo>
                    <a:cubicBezTo>
                      <a:pt x="95202" y="29689"/>
                      <a:pt x="94721" y="29638"/>
                      <a:pt x="94245" y="29638"/>
                    </a:cubicBezTo>
                    <a:cubicBezTo>
                      <a:pt x="92389" y="29638"/>
                      <a:pt x="90595" y="30406"/>
                      <a:pt x="89299" y="31801"/>
                    </a:cubicBezTo>
                    <a:cubicBezTo>
                      <a:pt x="88025" y="30429"/>
                      <a:pt x="86246" y="29642"/>
                      <a:pt x="84376" y="29642"/>
                    </a:cubicBezTo>
                    <a:cubicBezTo>
                      <a:pt x="84365" y="29642"/>
                      <a:pt x="84355" y="29642"/>
                      <a:pt x="84344" y="29642"/>
                    </a:cubicBezTo>
                    <a:cubicBezTo>
                      <a:pt x="83860" y="29642"/>
                      <a:pt x="83376" y="29687"/>
                      <a:pt x="82902" y="29794"/>
                    </a:cubicBezTo>
                    <a:cubicBezTo>
                      <a:pt x="82937" y="25637"/>
                      <a:pt x="86114" y="23558"/>
                      <a:pt x="89290" y="23558"/>
                    </a:cubicBezTo>
                    <a:close/>
                    <a:moveTo>
                      <a:pt x="42335" y="23651"/>
                    </a:moveTo>
                    <a:cubicBezTo>
                      <a:pt x="45511" y="23651"/>
                      <a:pt x="48686" y="25727"/>
                      <a:pt x="48726" y="29884"/>
                    </a:cubicBezTo>
                    <a:cubicBezTo>
                      <a:pt x="48251" y="29782"/>
                      <a:pt x="47772" y="29732"/>
                      <a:pt x="47298" y="29732"/>
                    </a:cubicBezTo>
                    <a:cubicBezTo>
                      <a:pt x="45434" y="29732"/>
                      <a:pt x="43630" y="30499"/>
                      <a:pt x="42337" y="31891"/>
                    </a:cubicBezTo>
                    <a:cubicBezTo>
                      <a:pt x="41056" y="30511"/>
                      <a:pt x="39264" y="29731"/>
                      <a:pt x="37382" y="29731"/>
                    </a:cubicBezTo>
                    <a:cubicBezTo>
                      <a:pt x="36898" y="29731"/>
                      <a:pt x="36415" y="29785"/>
                      <a:pt x="35940" y="29884"/>
                    </a:cubicBezTo>
                    <a:cubicBezTo>
                      <a:pt x="35980" y="25729"/>
                      <a:pt x="39158" y="23651"/>
                      <a:pt x="42335" y="23651"/>
                    </a:cubicBezTo>
                    <a:close/>
                    <a:moveTo>
                      <a:pt x="65651" y="23651"/>
                    </a:moveTo>
                    <a:cubicBezTo>
                      <a:pt x="68826" y="23651"/>
                      <a:pt x="72001" y="25727"/>
                      <a:pt x="72041" y="29884"/>
                    </a:cubicBezTo>
                    <a:cubicBezTo>
                      <a:pt x="71568" y="29782"/>
                      <a:pt x="71091" y="29732"/>
                      <a:pt x="70617" y="29732"/>
                    </a:cubicBezTo>
                    <a:cubicBezTo>
                      <a:pt x="68758" y="29732"/>
                      <a:pt x="66952" y="30499"/>
                      <a:pt x="65653" y="31891"/>
                    </a:cubicBezTo>
                    <a:cubicBezTo>
                      <a:pt x="64371" y="30511"/>
                      <a:pt x="62579" y="29731"/>
                      <a:pt x="60697" y="29731"/>
                    </a:cubicBezTo>
                    <a:cubicBezTo>
                      <a:pt x="60214" y="29731"/>
                      <a:pt x="59730" y="29785"/>
                      <a:pt x="59255" y="29884"/>
                    </a:cubicBezTo>
                    <a:cubicBezTo>
                      <a:pt x="59295" y="25729"/>
                      <a:pt x="62473" y="23651"/>
                      <a:pt x="65651" y="23651"/>
                    </a:cubicBezTo>
                    <a:close/>
                    <a:moveTo>
                      <a:pt x="18808" y="23757"/>
                    </a:moveTo>
                    <a:cubicBezTo>
                      <a:pt x="21978" y="23757"/>
                      <a:pt x="25149" y="25829"/>
                      <a:pt x="25196" y="29978"/>
                    </a:cubicBezTo>
                    <a:lnTo>
                      <a:pt x="25196" y="29978"/>
                    </a:lnTo>
                    <a:cubicBezTo>
                      <a:pt x="24721" y="29876"/>
                      <a:pt x="24243" y="29826"/>
                      <a:pt x="23769" y="29826"/>
                    </a:cubicBezTo>
                    <a:cubicBezTo>
                      <a:pt x="21911" y="29826"/>
                      <a:pt x="20114" y="30592"/>
                      <a:pt x="18825" y="31981"/>
                    </a:cubicBezTo>
                    <a:cubicBezTo>
                      <a:pt x="17544" y="30610"/>
                      <a:pt x="15752" y="29821"/>
                      <a:pt x="13870" y="29821"/>
                    </a:cubicBezTo>
                    <a:cubicBezTo>
                      <a:pt x="13386" y="29830"/>
                      <a:pt x="12902" y="29875"/>
                      <a:pt x="12427" y="29982"/>
                    </a:cubicBezTo>
                    <a:cubicBezTo>
                      <a:pt x="12463" y="25834"/>
                      <a:pt x="15635" y="23757"/>
                      <a:pt x="18808" y="23757"/>
                    </a:cubicBezTo>
                    <a:close/>
                    <a:moveTo>
                      <a:pt x="117967" y="29909"/>
                    </a:moveTo>
                    <a:cubicBezTo>
                      <a:pt x="118392" y="29909"/>
                      <a:pt x="118820" y="29948"/>
                      <a:pt x="119245" y="30027"/>
                    </a:cubicBezTo>
                    <a:cubicBezTo>
                      <a:pt x="118253" y="31208"/>
                      <a:pt x="117671" y="32700"/>
                      <a:pt x="117757" y="34292"/>
                    </a:cubicBezTo>
                    <a:lnTo>
                      <a:pt x="117757" y="34292"/>
                    </a:lnTo>
                    <a:cubicBezTo>
                      <a:pt x="116507" y="32989"/>
                      <a:pt x="114740" y="32159"/>
                      <a:pt x="112880" y="32159"/>
                    </a:cubicBezTo>
                    <a:cubicBezTo>
                      <a:pt x="112860" y="32159"/>
                      <a:pt x="112840" y="32160"/>
                      <a:pt x="112821" y="32160"/>
                    </a:cubicBezTo>
                    <a:cubicBezTo>
                      <a:pt x="114158" y="30712"/>
                      <a:pt x="116031" y="29909"/>
                      <a:pt x="117967" y="29909"/>
                    </a:cubicBezTo>
                    <a:close/>
                    <a:moveTo>
                      <a:pt x="84144" y="30017"/>
                    </a:moveTo>
                    <a:cubicBezTo>
                      <a:pt x="86080" y="30017"/>
                      <a:pt x="87953" y="30820"/>
                      <a:pt x="89290" y="32267"/>
                    </a:cubicBezTo>
                    <a:cubicBezTo>
                      <a:pt x="89271" y="32267"/>
                      <a:pt x="89251" y="32267"/>
                      <a:pt x="89231" y="32267"/>
                    </a:cubicBezTo>
                    <a:cubicBezTo>
                      <a:pt x="87362" y="32267"/>
                      <a:pt x="85595" y="33105"/>
                      <a:pt x="84353" y="34409"/>
                    </a:cubicBezTo>
                    <a:cubicBezTo>
                      <a:pt x="84443" y="32814"/>
                      <a:pt x="83851" y="31317"/>
                      <a:pt x="82866" y="30135"/>
                    </a:cubicBezTo>
                    <a:cubicBezTo>
                      <a:pt x="83291" y="30056"/>
                      <a:pt x="83719" y="30017"/>
                      <a:pt x="84144" y="30017"/>
                    </a:cubicBezTo>
                    <a:close/>
                    <a:moveTo>
                      <a:pt x="94437" y="30017"/>
                    </a:moveTo>
                    <a:cubicBezTo>
                      <a:pt x="94862" y="30017"/>
                      <a:pt x="95289" y="30056"/>
                      <a:pt x="95715" y="30135"/>
                    </a:cubicBezTo>
                    <a:cubicBezTo>
                      <a:pt x="94729" y="31317"/>
                      <a:pt x="94138" y="32814"/>
                      <a:pt x="94228" y="34409"/>
                    </a:cubicBezTo>
                    <a:cubicBezTo>
                      <a:pt x="92977" y="33105"/>
                      <a:pt x="91218" y="32267"/>
                      <a:pt x="89350" y="32267"/>
                    </a:cubicBezTo>
                    <a:cubicBezTo>
                      <a:pt x="89333" y="32267"/>
                      <a:pt x="89316" y="32267"/>
                      <a:pt x="89299" y="32267"/>
                    </a:cubicBezTo>
                    <a:lnTo>
                      <a:pt x="89299" y="32267"/>
                    </a:lnTo>
                    <a:cubicBezTo>
                      <a:pt x="90637" y="30820"/>
                      <a:pt x="92504" y="30017"/>
                      <a:pt x="94437" y="30017"/>
                    </a:cubicBezTo>
                    <a:close/>
                    <a:moveTo>
                      <a:pt x="47484" y="30107"/>
                    </a:moveTo>
                    <a:cubicBezTo>
                      <a:pt x="47908" y="30107"/>
                      <a:pt x="48336" y="30145"/>
                      <a:pt x="48762" y="30224"/>
                    </a:cubicBezTo>
                    <a:cubicBezTo>
                      <a:pt x="47767" y="31407"/>
                      <a:pt x="47185" y="32912"/>
                      <a:pt x="47275" y="34498"/>
                    </a:cubicBezTo>
                    <a:cubicBezTo>
                      <a:pt x="46024" y="33195"/>
                      <a:pt x="44256" y="32357"/>
                      <a:pt x="42396" y="32357"/>
                    </a:cubicBezTo>
                    <a:cubicBezTo>
                      <a:pt x="42377" y="32357"/>
                      <a:pt x="42357" y="32357"/>
                      <a:pt x="42337" y="32357"/>
                    </a:cubicBezTo>
                    <a:cubicBezTo>
                      <a:pt x="43675" y="30909"/>
                      <a:pt x="45548" y="30107"/>
                      <a:pt x="47484" y="30107"/>
                    </a:cubicBezTo>
                    <a:close/>
                    <a:moveTo>
                      <a:pt x="60497" y="30107"/>
                    </a:moveTo>
                    <a:cubicBezTo>
                      <a:pt x="62433" y="30107"/>
                      <a:pt x="64308" y="30911"/>
                      <a:pt x="65653" y="32366"/>
                    </a:cubicBezTo>
                    <a:lnTo>
                      <a:pt x="65653" y="32366"/>
                    </a:lnTo>
                    <a:cubicBezTo>
                      <a:pt x="65650" y="32366"/>
                      <a:pt x="65647" y="32366"/>
                      <a:pt x="65644" y="32366"/>
                    </a:cubicBezTo>
                    <a:cubicBezTo>
                      <a:pt x="65624" y="32366"/>
                      <a:pt x="65604" y="32366"/>
                      <a:pt x="65584" y="32366"/>
                    </a:cubicBezTo>
                    <a:cubicBezTo>
                      <a:pt x="63715" y="32366"/>
                      <a:pt x="61957" y="33195"/>
                      <a:pt x="60706" y="34498"/>
                    </a:cubicBezTo>
                    <a:cubicBezTo>
                      <a:pt x="60796" y="32912"/>
                      <a:pt x="60214" y="31407"/>
                      <a:pt x="59219" y="30224"/>
                    </a:cubicBezTo>
                    <a:cubicBezTo>
                      <a:pt x="59644" y="30145"/>
                      <a:pt x="60072" y="30107"/>
                      <a:pt x="60497" y="30107"/>
                    </a:cubicBezTo>
                    <a:close/>
                    <a:moveTo>
                      <a:pt x="106093" y="25399"/>
                    </a:moveTo>
                    <a:cubicBezTo>
                      <a:pt x="106554" y="25399"/>
                      <a:pt x="107019" y="25445"/>
                      <a:pt x="107480" y="25538"/>
                    </a:cubicBezTo>
                    <a:cubicBezTo>
                      <a:pt x="106477" y="26801"/>
                      <a:pt x="105930" y="28395"/>
                      <a:pt x="106136" y="30070"/>
                    </a:cubicBezTo>
                    <a:lnTo>
                      <a:pt x="106136" y="30070"/>
                    </a:lnTo>
                    <a:cubicBezTo>
                      <a:pt x="106645" y="29957"/>
                      <a:pt x="107158" y="29902"/>
                      <a:pt x="107667" y="29902"/>
                    </a:cubicBezTo>
                    <a:cubicBezTo>
                      <a:pt x="109601" y="29902"/>
                      <a:pt x="111474" y="30700"/>
                      <a:pt x="112821" y="32160"/>
                    </a:cubicBezTo>
                    <a:cubicBezTo>
                      <a:pt x="112802" y="32160"/>
                      <a:pt x="112783" y="32160"/>
                      <a:pt x="112764" y="32160"/>
                    </a:cubicBezTo>
                    <a:cubicBezTo>
                      <a:pt x="110778" y="32160"/>
                      <a:pt x="108911" y="33096"/>
                      <a:pt x="107659" y="34543"/>
                    </a:cubicBezTo>
                    <a:cubicBezTo>
                      <a:pt x="107785" y="32877"/>
                      <a:pt x="107175" y="31300"/>
                      <a:pt x="106127" y="30072"/>
                    </a:cubicBezTo>
                    <a:cubicBezTo>
                      <a:pt x="106130" y="30071"/>
                      <a:pt x="106132" y="30071"/>
                      <a:pt x="106134" y="30070"/>
                    </a:cubicBezTo>
                    <a:lnTo>
                      <a:pt x="106134" y="30070"/>
                    </a:lnTo>
                    <a:lnTo>
                      <a:pt x="106127" y="30063"/>
                    </a:lnTo>
                    <a:cubicBezTo>
                      <a:pt x="104875" y="28607"/>
                      <a:pt x="102990" y="27652"/>
                      <a:pt x="100995" y="27652"/>
                    </a:cubicBezTo>
                    <a:cubicBezTo>
                      <a:pt x="100979" y="27652"/>
                      <a:pt x="100964" y="27652"/>
                      <a:pt x="100948" y="27653"/>
                    </a:cubicBezTo>
                    <a:lnTo>
                      <a:pt x="100948" y="27653"/>
                    </a:lnTo>
                    <a:cubicBezTo>
                      <a:pt x="102286" y="26199"/>
                      <a:pt x="104161" y="25399"/>
                      <a:pt x="106093" y="25399"/>
                    </a:cubicBezTo>
                    <a:close/>
                    <a:moveTo>
                      <a:pt x="13651" y="30209"/>
                    </a:moveTo>
                    <a:cubicBezTo>
                      <a:pt x="15587" y="30209"/>
                      <a:pt x="17458" y="31009"/>
                      <a:pt x="18799" y="32455"/>
                    </a:cubicBezTo>
                    <a:lnTo>
                      <a:pt x="18799" y="32455"/>
                    </a:lnTo>
                    <a:cubicBezTo>
                      <a:pt x="18788" y="32455"/>
                      <a:pt x="18777" y="32455"/>
                      <a:pt x="18766" y="32455"/>
                    </a:cubicBezTo>
                    <a:cubicBezTo>
                      <a:pt x="16897" y="32455"/>
                      <a:pt x="15129" y="33294"/>
                      <a:pt x="13888" y="34597"/>
                    </a:cubicBezTo>
                    <a:cubicBezTo>
                      <a:pt x="13968" y="33002"/>
                      <a:pt x="13386" y="31497"/>
                      <a:pt x="12391" y="30323"/>
                    </a:cubicBezTo>
                    <a:cubicBezTo>
                      <a:pt x="12811" y="30247"/>
                      <a:pt x="13233" y="30209"/>
                      <a:pt x="13651" y="30209"/>
                    </a:cubicBezTo>
                    <a:close/>
                    <a:moveTo>
                      <a:pt x="23971" y="30205"/>
                    </a:moveTo>
                    <a:cubicBezTo>
                      <a:pt x="24396" y="30205"/>
                      <a:pt x="24824" y="30244"/>
                      <a:pt x="25250" y="30323"/>
                    </a:cubicBezTo>
                    <a:cubicBezTo>
                      <a:pt x="24255" y="31497"/>
                      <a:pt x="23673" y="33002"/>
                      <a:pt x="23753" y="34597"/>
                    </a:cubicBezTo>
                    <a:cubicBezTo>
                      <a:pt x="22512" y="33294"/>
                      <a:pt x="20744" y="32455"/>
                      <a:pt x="18884" y="32455"/>
                    </a:cubicBezTo>
                    <a:cubicBezTo>
                      <a:pt x="18864" y="32455"/>
                      <a:pt x="18845" y="32455"/>
                      <a:pt x="18825" y="32455"/>
                    </a:cubicBezTo>
                    <a:cubicBezTo>
                      <a:pt x="20162" y="31008"/>
                      <a:pt x="22036" y="30205"/>
                      <a:pt x="23971" y="30205"/>
                    </a:cubicBezTo>
                    <a:close/>
                    <a:moveTo>
                      <a:pt x="35606" y="25605"/>
                    </a:moveTo>
                    <a:cubicBezTo>
                      <a:pt x="36068" y="25605"/>
                      <a:pt x="36534" y="25651"/>
                      <a:pt x="36997" y="25744"/>
                    </a:cubicBezTo>
                    <a:cubicBezTo>
                      <a:pt x="35993" y="26999"/>
                      <a:pt x="35438" y="28593"/>
                      <a:pt x="35644" y="30269"/>
                    </a:cubicBezTo>
                    <a:cubicBezTo>
                      <a:pt x="36150" y="30158"/>
                      <a:pt x="36661" y="30103"/>
                      <a:pt x="37168" y="30103"/>
                    </a:cubicBezTo>
                    <a:cubicBezTo>
                      <a:pt x="39104" y="30103"/>
                      <a:pt x="40980" y="30899"/>
                      <a:pt x="42329" y="32357"/>
                    </a:cubicBezTo>
                    <a:lnTo>
                      <a:pt x="42329" y="32357"/>
                    </a:lnTo>
                    <a:cubicBezTo>
                      <a:pt x="42313" y="32357"/>
                      <a:pt x="42297" y="32357"/>
                      <a:pt x="42282" y="32357"/>
                    </a:cubicBezTo>
                    <a:cubicBezTo>
                      <a:pt x="40295" y="32357"/>
                      <a:pt x="38428" y="33302"/>
                      <a:pt x="37176" y="34749"/>
                    </a:cubicBezTo>
                    <a:cubicBezTo>
                      <a:pt x="37302" y="33074"/>
                      <a:pt x="36692" y="31497"/>
                      <a:pt x="35644" y="30269"/>
                    </a:cubicBezTo>
                    <a:cubicBezTo>
                      <a:pt x="34392" y="28813"/>
                      <a:pt x="32507" y="27858"/>
                      <a:pt x="30511" y="27858"/>
                    </a:cubicBezTo>
                    <a:cubicBezTo>
                      <a:pt x="30496" y="27858"/>
                      <a:pt x="30480" y="27859"/>
                      <a:pt x="30465" y="27859"/>
                    </a:cubicBezTo>
                    <a:lnTo>
                      <a:pt x="30465" y="27859"/>
                    </a:lnTo>
                    <a:cubicBezTo>
                      <a:pt x="31803" y="26405"/>
                      <a:pt x="33672" y="25605"/>
                      <a:pt x="35606" y="25605"/>
                    </a:cubicBezTo>
                    <a:close/>
                    <a:moveTo>
                      <a:pt x="124475" y="28056"/>
                    </a:moveTo>
                    <a:cubicBezTo>
                      <a:pt x="127650" y="28056"/>
                      <a:pt x="130827" y="30135"/>
                      <a:pt x="130867" y="34292"/>
                    </a:cubicBezTo>
                    <a:cubicBezTo>
                      <a:pt x="130389" y="34187"/>
                      <a:pt x="129906" y="34136"/>
                      <a:pt x="129427" y="34136"/>
                    </a:cubicBezTo>
                    <a:cubicBezTo>
                      <a:pt x="127574" y="34136"/>
                      <a:pt x="125776" y="34904"/>
                      <a:pt x="124487" y="36299"/>
                    </a:cubicBezTo>
                    <a:cubicBezTo>
                      <a:pt x="123213" y="34927"/>
                      <a:pt x="121434" y="34140"/>
                      <a:pt x="119564" y="34140"/>
                    </a:cubicBezTo>
                    <a:cubicBezTo>
                      <a:pt x="119553" y="34140"/>
                      <a:pt x="119543" y="34140"/>
                      <a:pt x="119532" y="34140"/>
                    </a:cubicBezTo>
                    <a:cubicBezTo>
                      <a:pt x="119048" y="34140"/>
                      <a:pt x="118564" y="34185"/>
                      <a:pt x="118089" y="34292"/>
                    </a:cubicBezTo>
                    <a:cubicBezTo>
                      <a:pt x="118125" y="30135"/>
                      <a:pt x="121299" y="28056"/>
                      <a:pt x="124475" y="28056"/>
                    </a:cubicBezTo>
                    <a:close/>
                    <a:moveTo>
                      <a:pt x="100943" y="28163"/>
                    </a:moveTo>
                    <a:cubicBezTo>
                      <a:pt x="104120" y="28163"/>
                      <a:pt x="107296" y="30242"/>
                      <a:pt x="107337" y="34400"/>
                    </a:cubicBezTo>
                    <a:cubicBezTo>
                      <a:pt x="106858" y="34295"/>
                      <a:pt x="106375" y="34244"/>
                      <a:pt x="105896" y="34244"/>
                    </a:cubicBezTo>
                    <a:cubicBezTo>
                      <a:pt x="104045" y="34244"/>
                      <a:pt x="102248" y="35008"/>
                      <a:pt x="100952" y="36393"/>
                    </a:cubicBezTo>
                    <a:lnTo>
                      <a:pt x="100952" y="36393"/>
                    </a:lnTo>
                    <a:cubicBezTo>
                      <a:pt x="99679" y="35024"/>
                      <a:pt x="97893" y="34247"/>
                      <a:pt x="96025" y="34247"/>
                    </a:cubicBezTo>
                    <a:cubicBezTo>
                      <a:pt x="96014" y="34247"/>
                      <a:pt x="96004" y="34247"/>
                      <a:pt x="95993" y="34248"/>
                    </a:cubicBezTo>
                    <a:cubicBezTo>
                      <a:pt x="95509" y="34248"/>
                      <a:pt x="95025" y="34292"/>
                      <a:pt x="94550" y="34400"/>
                    </a:cubicBezTo>
                    <a:cubicBezTo>
                      <a:pt x="94590" y="30242"/>
                      <a:pt x="97767" y="28163"/>
                      <a:pt x="100943" y="28163"/>
                    </a:cubicBezTo>
                    <a:close/>
                    <a:moveTo>
                      <a:pt x="77631" y="28160"/>
                    </a:moveTo>
                    <a:cubicBezTo>
                      <a:pt x="80803" y="28160"/>
                      <a:pt x="83975" y="30235"/>
                      <a:pt x="84021" y="34387"/>
                    </a:cubicBezTo>
                    <a:lnTo>
                      <a:pt x="84021" y="34387"/>
                    </a:lnTo>
                    <a:cubicBezTo>
                      <a:pt x="83552" y="34288"/>
                      <a:pt x="83080" y="34239"/>
                      <a:pt x="82612" y="34239"/>
                    </a:cubicBezTo>
                    <a:cubicBezTo>
                      <a:pt x="80751" y="34239"/>
                      <a:pt x="78950" y="35006"/>
                      <a:pt x="77651" y="36398"/>
                    </a:cubicBezTo>
                    <a:cubicBezTo>
                      <a:pt x="76377" y="35026"/>
                      <a:pt x="74589" y="34247"/>
                      <a:pt x="72710" y="34247"/>
                    </a:cubicBezTo>
                    <a:cubicBezTo>
                      <a:pt x="72699" y="34247"/>
                      <a:pt x="72688" y="34247"/>
                      <a:pt x="72678" y="34248"/>
                    </a:cubicBezTo>
                    <a:cubicBezTo>
                      <a:pt x="72194" y="34248"/>
                      <a:pt x="71710" y="34292"/>
                      <a:pt x="71235" y="34400"/>
                    </a:cubicBezTo>
                    <a:cubicBezTo>
                      <a:pt x="71275" y="30241"/>
                      <a:pt x="74454" y="28160"/>
                      <a:pt x="77631" y="28160"/>
                    </a:cubicBezTo>
                    <a:close/>
                    <a:moveTo>
                      <a:pt x="53992" y="28260"/>
                    </a:moveTo>
                    <a:cubicBezTo>
                      <a:pt x="57167" y="28260"/>
                      <a:pt x="60343" y="30336"/>
                      <a:pt x="60384" y="34488"/>
                    </a:cubicBezTo>
                    <a:lnTo>
                      <a:pt x="60384" y="34488"/>
                    </a:lnTo>
                    <a:cubicBezTo>
                      <a:pt x="59912" y="34387"/>
                      <a:pt x="59436" y="34338"/>
                      <a:pt x="58965" y="34338"/>
                    </a:cubicBezTo>
                    <a:cubicBezTo>
                      <a:pt x="57104" y="34338"/>
                      <a:pt x="55304" y="35104"/>
                      <a:pt x="54004" y="36497"/>
                    </a:cubicBezTo>
                    <a:cubicBezTo>
                      <a:pt x="52723" y="35117"/>
                      <a:pt x="50931" y="34337"/>
                      <a:pt x="49049" y="34337"/>
                    </a:cubicBezTo>
                    <a:cubicBezTo>
                      <a:pt x="48565" y="34337"/>
                      <a:pt x="48081" y="34391"/>
                      <a:pt x="47606" y="34489"/>
                    </a:cubicBezTo>
                    <a:cubicBezTo>
                      <a:pt x="47642" y="30336"/>
                      <a:pt x="50816" y="28260"/>
                      <a:pt x="53992" y="28260"/>
                    </a:cubicBezTo>
                    <a:close/>
                    <a:moveTo>
                      <a:pt x="7166" y="28348"/>
                    </a:moveTo>
                    <a:cubicBezTo>
                      <a:pt x="10341" y="28348"/>
                      <a:pt x="13516" y="30427"/>
                      <a:pt x="13556" y="34588"/>
                    </a:cubicBezTo>
                    <a:cubicBezTo>
                      <a:pt x="13083" y="34486"/>
                      <a:pt x="12605" y="34436"/>
                      <a:pt x="12131" y="34436"/>
                    </a:cubicBezTo>
                    <a:cubicBezTo>
                      <a:pt x="10273" y="34436"/>
                      <a:pt x="8469" y="35201"/>
                      <a:pt x="7176" y="36586"/>
                    </a:cubicBezTo>
                    <a:cubicBezTo>
                      <a:pt x="5893" y="35223"/>
                      <a:pt x="4106" y="34445"/>
                      <a:pt x="2227" y="34445"/>
                    </a:cubicBezTo>
                    <a:cubicBezTo>
                      <a:pt x="2216" y="34445"/>
                      <a:pt x="2205" y="34445"/>
                      <a:pt x="2194" y="34445"/>
                    </a:cubicBezTo>
                    <a:lnTo>
                      <a:pt x="2212" y="34427"/>
                    </a:lnTo>
                    <a:cubicBezTo>
                      <a:pt x="1728" y="34427"/>
                      <a:pt x="1245" y="34481"/>
                      <a:pt x="770" y="34588"/>
                    </a:cubicBezTo>
                    <a:cubicBezTo>
                      <a:pt x="810" y="30429"/>
                      <a:pt x="3988" y="28348"/>
                      <a:pt x="7166" y="28348"/>
                    </a:cubicBezTo>
                    <a:close/>
                    <a:moveTo>
                      <a:pt x="30465" y="28364"/>
                    </a:moveTo>
                    <a:cubicBezTo>
                      <a:pt x="33638" y="28364"/>
                      <a:pt x="36811" y="30439"/>
                      <a:pt x="36854" y="34593"/>
                    </a:cubicBezTo>
                    <a:lnTo>
                      <a:pt x="36854" y="34593"/>
                    </a:lnTo>
                    <a:cubicBezTo>
                      <a:pt x="36384" y="34494"/>
                      <a:pt x="35912" y="34445"/>
                      <a:pt x="35443" y="34445"/>
                    </a:cubicBezTo>
                    <a:cubicBezTo>
                      <a:pt x="33580" y="34445"/>
                      <a:pt x="31775" y="35212"/>
                      <a:pt x="30483" y="36604"/>
                    </a:cubicBezTo>
                    <a:cubicBezTo>
                      <a:pt x="29201" y="35224"/>
                      <a:pt x="27409" y="34445"/>
                      <a:pt x="25528" y="34445"/>
                    </a:cubicBezTo>
                    <a:cubicBezTo>
                      <a:pt x="25044" y="34445"/>
                      <a:pt x="24560" y="34498"/>
                      <a:pt x="24085" y="34597"/>
                    </a:cubicBezTo>
                    <a:cubicBezTo>
                      <a:pt x="24116" y="30443"/>
                      <a:pt x="27290" y="28364"/>
                      <a:pt x="30465" y="28364"/>
                    </a:cubicBezTo>
                    <a:close/>
                    <a:moveTo>
                      <a:pt x="119327" y="34515"/>
                    </a:moveTo>
                    <a:cubicBezTo>
                      <a:pt x="121267" y="34515"/>
                      <a:pt x="123141" y="35318"/>
                      <a:pt x="124478" y="36765"/>
                    </a:cubicBezTo>
                    <a:cubicBezTo>
                      <a:pt x="124458" y="36765"/>
                      <a:pt x="124439" y="36765"/>
                      <a:pt x="124419" y="36765"/>
                    </a:cubicBezTo>
                    <a:cubicBezTo>
                      <a:pt x="122550" y="36765"/>
                      <a:pt x="120782" y="37604"/>
                      <a:pt x="119541" y="38907"/>
                    </a:cubicBezTo>
                    <a:cubicBezTo>
                      <a:pt x="119622" y="37312"/>
                      <a:pt x="119039" y="35816"/>
                      <a:pt x="118045" y="34633"/>
                    </a:cubicBezTo>
                    <a:cubicBezTo>
                      <a:pt x="118472" y="34554"/>
                      <a:pt x="118901" y="34515"/>
                      <a:pt x="119327" y="34515"/>
                    </a:cubicBezTo>
                    <a:close/>
                    <a:moveTo>
                      <a:pt x="129624" y="34515"/>
                    </a:moveTo>
                    <a:cubicBezTo>
                      <a:pt x="130049" y="34515"/>
                      <a:pt x="130477" y="34554"/>
                      <a:pt x="130903" y="34633"/>
                    </a:cubicBezTo>
                    <a:cubicBezTo>
                      <a:pt x="129908" y="35816"/>
                      <a:pt x="129326" y="37312"/>
                      <a:pt x="129415" y="38907"/>
                    </a:cubicBezTo>
                    <a:cubicBezTo>
                      <a:pt x="128165" y="37604"/>
                      <a:pt x="126397" y="36765"/>
                      <a:pt x="124537" y="36765"/>
                    </a:cubicBezTo>
                    <a:cubicBezTo>
                      <a:pt x="124517" y="36765"/>
                      <a:pt x="124498" y="36765"/>
                      <a:pt x="124478" y="36765"/>
                    </a:cubicBezTo>
                    <a:cubicBezTo>
                      <a:pt x="125815" y="35318"/>
                      <a:pt x="127689" y="34515"/>
                      <a:pt x="129624" y="34515"/>
                    </a:cubicBezTo>
                    <a:close/>
                    <a:moveTo>
                      <a:pt x="82770" y="34620"/>
                    </a:moveTo>
                    <a:cubicBezTo>
                      <a:pt x="83198" y="34620"/>
                      <a:pt x="83629" y="34660"/>
                      <a:pt x="84057" y="34740"/>
                    </a:cubicBezTo>
                    <a:cubicBezTo>
                      <a:pt x="83556" y="35341"/>
                      <a:pt x="83152" y="36031"/>
                      <a:pt x="82893" y="36765"/>
                    </a:cubicBezTo>
                    <a:lnTo>
                      <a:pt x="82875" y="36765"/>
                    </a:lnTo>
                    <a:cubicBezTo>
                      <a:pt x="82633" y="37473"/>
                      <a:pt x="82534" y="38208"/>
                      <a:pt x="82570" y="38952"/>
                    </a:cubicBezTo>
                    <a:cubicBezTo>
                      <a:pt x="81324" y="37644"/>
                      <a:pt x="79559" y="36810"/>
                      <a:pt x="77695" y="36810"/>
                    </a:cubicBezTo>
                    <a:cubicBezTo>
                      <a:pt x="79026" y="35399"/>
                      <a:pt x="80871" y="34620"/>
                      <a:pt x="82770" y="34620"/>
                    </a:cubicBezTo>
                    <a:close/>
                    <a:moveTo>
                      <a:pt x="95806" y="34620"/>
                    </a:moveTo>
                    <a:cubicBezTo>
                      <a:pt x="97710" y="34620"/>
                      <a:pt x="99556" y="35399"/>
                      <a:pt x="100894" y="36810"/>
                    </a:cubicBezTo>
                    <a:cubicBezTo>
                      <a:pt x="99021" y="36810"/>
                      <a:pt x="97256" y="37644"/>
                      <a:pt x="96011" y="38952"/>
                    </a:cubicBezTo>
                    <a:cubicBezTo>
                      <a:pt x="96047" y="38208"/>
                      <a:pt x="95948" y="37473"/>
                      <a:pt x="95706" y="36765"/>
                    </a:cubicBezTo>
                    <a:lnTo>
                      <a:pt x="95679" y="36765"/>
                    </a:lnTo>
                    <a:cubicBezTo>
                      <a:pt x="95419" y="36031"/>
                      <a:pt x="95025" y="35341"/>
                      <a:pt x="94514" y="34740"/>
                    </a:cubicBezTo>
                    <a:cubicBezTo>
                      <a:pt x="94944" y="34660"/>
                      <a:pt x="95377" y="34620"/>
                      <a:pt x="95806" y="34620"/>
                    </a:cubicBezTo>
                    <a:close/>
                    <a:moveTo>
                      <a:pt x="59142" y="34720"/>
                    </a:moveTo>
                    <a:cubicBezTo>
                      <a:pt x="59570" y="34720"/>
                      <a:pt x="60000" y="34759"/>
                      <a:pt x="60429" y="34839"/>
                    </a:cubicBezTo>
                    <a:cubicBezTo>
                      <a:pt x="59434" y="36022"/>
                      <a:pt x="58852" y="37518"/>
                      <a:pt x="58941" y="39113"/>
                    </a:cubicBezTo>
                    <a:cubicBezTo>
                      <a:pt x="57691" y="37810"/>
                      <a:pt x="55923" y="36971"/>
                      <a:pt x="54063" y="36971"/>
                    </a:cubicBezTo>
                    <a:cubicBezTo>
                      <a:pt x="54043" y="36971"/>
                      <a:pt x="54024" y="36971"/>
                      <a:pt x="54004" y="36972"/>
                    </a:cubicBezTo>
                    <a:cubicBezTo>
                      <a:pt x="53984" y="36971"/>
                      <a:pt x="53964" y="36971"/>
                      <a:pt x="53945" y="36971"/>
                    </a:cubicBezTo>
                    <a:cubicBezTo>
                      <a:pt x="52076" y="36971"/>
                      <a:pt x="50308" y="37810"/>
                      <a:pt x="49067" y="39113"/>
                    </a:cubicBezTo>
                    <a:cubicBezTo>
                      <a:pt x="49147" y="37518"/>
                      <a:pt x="48565" y="36022"/>
                      <a:pt x="47579" y="34839"/>
                    </a:cubicBezTo>
                    <a:cubicBezTo>
                      <a:pt x="48004" y="34760"/>
                      <a:pt x="48431" y="34721"/>
                      <a:pt x="48855" y="34721"/>
                    </a:cubicBezTo>
                    <a:cubicBezTo>
                      <a:pt x="50785" y="34721"/>
                      <a:pt x="52658" y="35523"/>
                      <a:pt x="53995" y="36963"/>
                    </a:cubicBezTo>
                    <a:lnTo>
                      <a:pt x="54004" y="36963"/>
                    </a:lnTo>
                    <a:cubicBezTo>
                      <a:pt x="55339" y="35517"/>
                      <a:pt x="57210" y="34720"/>
                      <a:pt x="59142" y="34720"/>
                    </a:cubicBezTo>
                    <a:close/>
                    <a:moveTo>
                      <a:pt x="12301" y="34821"/>
                    </a:moveTo>
                    <a:cubicBezTo>
                      <a:pt x="12724" y="34821"/>
                      <a:pt x="13150" y="34859"/>
                      <a:pt x="13574" y="34938"/>
                    </a:cubicBezTo>
                    <a:cubicBezTo>
                      <a:pt x="13063" y="35538"/>
                      <a:pt x="12669" y="36228"/>
                      <a:pt x="12409" y="36972"/>
                    </a:cubicBezTo>
                    <a:lnTo>
                      <a:pt x="12382" y="36972"/>
                    </a:lnTo>
                    <a:cubicBezTo>
                      <a:pt x="12141" y="37670"/>
                      <a:pt x="12042" y="38414"/>
                      <a:pt x="12087" y="39149"/>
                    </a:cubicBezTo>
                    <a:cubicBezTo>
                      <a:pt x="10841" y="37850"/>
                      <a:pt x="9076" y="37007"/>
                      <a:pt x="7212" y="37007"/>
                    </a:cubicBezTo>
                    <a:cubicBezTo>
                      <a:pt x="8547" y="35599"/>
                      <a:pt x="10392" y="34821"/>
                      <a:pt x="12301" y="34821"/>
                    </a:cubicBezTo>
                    <a:close/>
                    <a:moveTo>
                      <a:pt x="25305" y="34821"/>
                    </a:moveTo>
                    <a:cubicBezTo>
                      <a:pt x="27216" y="34821"/>
                      <a:pt x="29067" y="35599"/>
                      <a:pt x="30402" y="37007"/>
                    </a:cubicBezTo>
                    <a:cubicBezTo>
                      <a:pt x="28538" y="37007"/>
                      <a:pt x="26764" y="37841"/>
                      <a:pt x="25519" y="39149"/>
                    </a:cubicBezTo>
                    <a:cubicBezTo>
                      <a:pt x="25563" y="38414"/>
                      <a:pt x="25456" y="37670"/>
                      <a:pt x="25223" y="36972"/>
                    </a:cubicBezTo>
                    <a:lnTo>
                      <a:pt x="25196" y="36972"/>
                    </a:lnTo>
                    <a:cubicBezTo>
                      <a:pt x="24936" y="36228"/>
                      <a:pt x="24542" y="35538"/>
                      <a:pt x="24031" y="34938"/>
                    </a:cubicBezTo>
                    <a:cubicBezTo>
                      <a:pt x="24455" y="34859"/>
                      <a:pt x="24882" y="34821"/>
                      <a:pt x="25305" y="34821"/>
                    </a:cubicBezTo>
                    <a:close/>
                    <a:moveTo>
                      <a:pt x="106096" y="34617"/>
                    </a:moveTo>
                    <a:cubicBezTo>
                      <a:pt x="106559" y="34617"/>
                      <a:pt x="107026" y="34664"/>
                      <a:pt x="107489" y="34758"/>
                    </a:cubicBezTo>
                    <a:cubicBezTo>
                      <a:pt x="106495" y="35995"/>
                      <a:pt x="105948" y="37563"/>
                      <a:pt x="106127" y="39212"/>
                    </a:cubicBezTo>
                    <a:cubicBezTo>
                      <a:pt x="104873" y="37760"/>
                      <a:pt x="103000" y="36810"/>
                      <a:pt x="101011" y="36810"/>
                    </a:cubicBezTo>
                    <a:cubicBezTo>
                      <a:pt x="102344" y="35398"/>
                      <a:pt x="104192" y="34617"/>
                      <a:pt x="106096" y="34617"/>
                    </a:cubicBezTo>
                    <a:close/>
                    <a:moveTo>
                      <a:pt x="70794" y="30109"/>
                    </a:moveTo>
                    <a:cubicBezTo>
                      <a:pt x="71289" y="30109"/>
                      <a:pt x="71788" y="30161"/>
                      <a:pt x="72283" y="30269"/>
                    </a:cubicBezTo>
                    <a:cubicBezTo>
                      <a:pt x="71289" y="31524"/>
                      <a:pt x="70742" y="33110"/>
                      <a:pt x="70939" y="34785"/>
                    </a:cubicBezTo>
                    <a:lnTo>
                      <a:pt x="70957" y="34785"/>
                    </a:lnTo>
                    <a:cubicBezTo>
                      <a:pt x="71462" y="34672"/>
                      <a:pt x="71973" y="34617"/>
                      <a:pt x="72479" y="34617"/>
                    </a:cubicBezTo>
                    <a:cubicBezTo>
                      <a:pt x="74381" y="34617"/>
                      <a:pt x="76233" y="35395"/>
                      <a:pt x="77570" y="36810"/>
                    </a:cubicBezTo>
                    <a:cubicBezTo>
                      <a:pt x="75527" y="36810"/>
                      <a:pt x="73601" y="37814"/>
                      <a:pt x="72346" y="39337"/>
                    </a:cubicBezTo>
                    <a:cubicBezTo>
                      <a:pt x="72694" y="35639"/>
                      <a:pt x="69398" y="32366"/>
                      <a:pt x="65704" y="32366"/>
                    </a:cubicBezTo>
                    <a:cubicBezTo>
                      <a:pt x="65687" y="32366"/>
                      <a:pt x="65670" y="32366"/>
                      <a:pt x="65653" y="32366"/>
                    </a:cubicBezTo>
                    <a:lnTo>
                      <a:pt x="65653" y="32366"/>
                    </a:lnTo>
                    <a:cubicBezTo>
                      <a:pt x="66994" y="30911"/>
                      <a:pt x="68863" y="30109"/>
                      <a:pt x="70794" y="30109"/>
                    </a:cubicBezTo>
                    <a:close/>
                    <a:moveTo>
                      <a:pt x="35613" y="34809"/>
                    </a:moveTo>
                    <a:cubicBezTo>
                      <a:pt x="36073" y="34809"/>
                      <a:pt x="36537" y="34854"/>
                      <a:pt x="36997" y="34946"/>
                    </a:cubicBezTo>
                    <a:cubicBezTo>
                      <a:pt x="36013" y="36189"/>
                      <a:pt x="35458" y="37762"/>
                      <a:pt x="35634" y="39407"/>
                    </a:cubicBezTo>
                    <a:lnTo>
                      <a:pt x="35634" y="39407"/>
                    </a:lnTo>
                    <a:cubicBezTo>
                      <a:pt x="34388" y="37948"/>
                      <a:pt x="32507" y="36998"/>
                      <a:pt x="30519" y="36998"/>
                    </a:cubicBezTo>
                    <a:cubicBezTo>
                      <a:pt x="31861" y="35584"/>
                      <a:pt x="33709" y="34809"/>
                      <a:pt x="35613" y="34809"/>
                    </a:cubicBezTo>
                    <a:close/>
                    <a:moveTo>
                      <a:pt x="136132" y="32662"/>
                    </a:moveTo>
                    <a:cubicBezTo>
                      <a:pt x="139308" y="32662"/>
                      <a:pt x="142484" y="34740"/>
                      <a:pt x="142525" y="38898"/>
                    </a:cubicBezTo>
                    <a:cubicBezTo>
                      <a:pt x="142046" y="38793"/>
                      <a:pt x="141563" y="38742"/>
                      <a:pt x="141084" y="38742"/>
                    </a:cubicBezTo>
                    <a:cubicBezTo>
                      <a:pt x="139231" y="38742"/>
                      <a:pt x="137433" y="39508"/>
                      <a:pt x="136145" y="40896"/>
                    </a:cubicBezTo>
                    <a:cubicBezTo>
                      <a:pt x="134863" y="39525"/>
                      <a:pt x="133071" y="38737"/>
                      <a:pt x="131190" y="38737"/>
                    </a:cubicBezTo>
                    <a:cubicBezTo>
                      <a:pt x="130706" y="38737"/>
                      <a:pt x="130222" y="38791"/>
                      <a:pt x="129747" y="38898"/>
                    </a:cubicBezTo>
                    <a:cubicBezTo>
                      <a:pt x="129783" y="34740"/>
                      <a:pt x="132957" y="32662"/>
                      <a:pt x="136132" y="32662"/>
                    </a:cubicBezTo>
                    <a:close/>
                    <a:moveTo>
                      <a:pt x="112818" y="32662"/>
                    </a:moveTo>
                    <a:cubicBezTo>
                      <a:pt x="115995" y="32662"/>
                      <a:pt x="119174" y="34740"/>
                      <a:pt x="119218" y="38898"/>
                    </a:cubicBezTo>
                    <a:cubicBezTo>
                      <a:pt x="118738" y="38793"/>
                      <a:pt x="118254" y="38742"/>
                      <a:pt x="117774" y="38742"/>
                    </a:cubicBezTo>
                    <a:cubicBezTo>
                      <a:pt x="115916" y="38742"/>
                      <a:pt x="114117" y="39510"/>
                      <a:pt x="112821" y="40905"/>
                    </a:cubicBezTo>
                    <a:cubicBezTo>
                      <a:pt x="111548" y="39525"/>
                      <a:pt x="109756" y="38746"/>
                      <a:pt x="107874" y="38746"/>
                    </a:cubicBezTo>
                    <a:cubicBezTo>
                      <a:pt x="107391" y="38746"/>
                      <a:pt x="106907" y="38791"/>
                      <a:pt x="106432" y="38898"/>
                    </a:cubicBezTo>
                    <a:cubicBezTo>
                      <a:pt x="106468" y="34740"/>
                      <a:pt x="109642" y="32662"/>
                      <a:pt x="112818" y="32662"/>
                    </a:cubicBezTo>
                    <a:close/>
                    <a:moveTo>
                      <a:pt x="89290" y="32762"/>
                    </a:moveTo>
                    <a:cubicBezTo>
                      <a:pt x="91871" y="32762"/>
                      <a:pt x="94452" y="34136"/>
                      <a:pt x="95348" y="36882"/>
                    </a:cubicBezTo>
                    <a:lnTo>
                      <a:pt x="95375" y="36882"/>
                    </a:lnTo>
                    <a:cubicBezTo>
                      <a:pt x="95572" y="37545"/>
                      <a:pt x="95679" y="38235"/>
                      <a:pt x="95688" y="38934"/>
                    </a:cubicBezTo>
                    <a:cubicBezTo>
                      <a:pt x="95213" y="38832"/>
                      <a:pt x="94735" y="38782"/>
                      <a:pt x="94260" y="38782"/>
                    </a:cubicBezTo>
                    <a:cubicBezTo>
                      <a:pt x="92399" y="38782"/>
                      <a:pt x="90599" y="39549"/>
                      <a:pt x="89299" y="40941"/>
                    </a:cubicBezTo>
                    <a:cubicBezTo>
                      <a:pt x="88018" y="39561"/>
                      <a:pt x="86226" y="38782"/>
                      <a:pt x="84344" y="38782"/>
                    </a:cubicBezTo>
                    <a:cubicBezTo>
                      <a:pt x="83860" y="38782"/>
                      <a:pt x="83376" y="38835"/>
                      <a:pt x="82902" y="38934"/>
                    </a:cubicBezTo>
                    <a:cubicBezTo>
                      <a:pt x="82902" y="38235"/>
                      <a:pt x="83009" y="37545"/>
                      <a:pt x="83215" y="36882"/>
                    </a:cubicBezTo>
                    <a:lnTo>
                      <a:pt x="83233" y="36882"/>
                    </a:lnTo>
                    <a:cubicBezTo>
                      <a:pt x="84129" y="34136"/>
                      <a:pt x="86710" y="32762"/>
                      <a:pt x="89290" y="32762"/>
                    </a:cubicBezTo>
                    <a:close/>
                    <a:moveTo>
                      <a:pt x="42338" y="32863"/>
                    </a:moveTo>
                    <a:cubicBezTo>
                      <a:pt x="45512" y="32863"/>
                      <a:pt x="48684" y="34938"/>
                      <a:pt x="48726" y="39091"/>
                    </a:cubicBezTo>
                    <a:lnTo>
                      <a:pt x="48726" y="39091"/>
                    </a:lnTo>
                    <a:cubicBezTo>
                      <a:pt x="48257" y="38992"/>
                      <a:pt x="47785" y="38943"/>
                      <a:pt x="47316" y="38943"/>
                    </a:cubicBezTo>
                    <a:cubicBezTo>
                      <a:pt x="45455" y="38943"/>
                      <a:pt x="43655" y="39710"/>
                      <a:pt x="42355" y="41102"/>
                    </a:cubicBezTo>
                    <a:cubicBezTo>
                      <a:pt x="41081" y="39730"/>
                      <a:pt x="39293" y="38952"/>
                      <a:pt x="37414" y="38952"/>
                    </a:cubicBezTo>
                    <a:cubicBezTo>
                      <a:pt x="37404" y="38952"/>
                      <a:pt x="37393" y="38952"/>
                      <a:pt x="37382" y="38952"/>
                    </a:cubicBezTo>
                    <a:cubicBezTo>
                      <a:pt x="36898" y="38952"/>
                      <a:pt x="36415" y="38997"/>
                      <a:pt x="35940" y="39104"/>
                    </a:cubicBezTo>
                    <a:cubicBezTo>
                      <a:pt x="35980" y="34944"/>
                      <a:pt x="39160" y="32863"/>
                      <a:pt x="42338" y="32863"/>
                    </a:cubicBezTo>
                    <a:close/>
                    <a:moveTo>
                      <a:pt x="65648" y="32868"/>
                    </a:moveTo>
                    <a:cubicBezTo>
                      <a:pt x="68825" y="32868"/>
                      <a:pt x="72001" y="34946"/>
                      <a:pt x="72041" y="39104"/>
                    </a:cubicBezTo>
                    <a:cubicBezTo>
                      <a:pt x="71563" y="38999"/>
                      <a:pt x="71081" y="38948"/>
                      <a:pt x="70602" y="38948"/>
                    </a:cubicBezTo>
                    <a:cubicBezTo>
                      <a:pt x="68748" y="38948"/>
                      <a:pt x="66949" y="39716"/>
                      <a:pt x="65653" y="41111"/>
                    </a:cubicBezTo>
                    <a:cubicBezTo>
                      <a:pt x="64371" y="39731"/>
                      <a:pt x="62579" y="38952"/>
                      <a:pt x="60697" y="38952"/>
                    </a:cubicBezTo>
                    <a:cubicBezTo>
                      <a:pt x="60214" y="38952"/>
                      <a:pt x="59730" y="38997"/>
                      <a:pt x="59255" y="39104"/>
                    </a:cubicBezTo>
                    <a:cubicBezTo>
                      <a:pt x="59295" y="34946"/>
                      <a:pt x="62472" y="32868"/>
                      <a:pt x="65648" y="32868"/>
                    </a:cubicBezTo>
                    <a:close/>
                    <a:moveTo>
                      <a:pt x="18803" y="32968"/>
                    </a:moveTo>
                    <a:cubicBezTo>
                      <a:pt x="21386" y="32968"/>
                      <a:pt x="23968" y="34342"/>
                      <a:pt x="24864" y="37088"/>
                    </a:cubicBezTo>
                    <a:lnTo>
                      <a:pt x="24882" y="37088"/>
                    </a:lnTo>
                    <a:cubicBezTo>
                      <a:pt x="25088" y="37751"/>
                      <a:pt x="25196" y="38441"/>
                      <a:pt x="25196" y="39140"/>
                    </a:cubicBezTo>
                    <a:cubicBezTo>
                      <a:pt x="24723" y="39038"/>
                      <a:pt x="24246" y="38988"/>
                      <a:pt x="23772" y="38988"/>
                    </a:cubicBezTo>
                    <a:cubicBezTo>
                      <a:pt x="21913" y="38988"/>
                      <a:pt x="20107" y="39755"/>
                      <a:pt x="18807" y="41147"/>
                    </a:cubicBezTo>
                    <a:cubicBezTo>
                      <a:pt x="17526" y="39767"/>
                      <a:pt x="15734" y="38988"/>
                      <a:pt x="13852" y="38988"/>
                    </a:cubicBezTo>
                    <a:cubicBezTo>
                      <a:pt x="13368" y="38988"/>
                      <a:pt x="12884" y="39041"/>
                      <a:pt x="12409" y="39140"/>
                    </a:cubicBezTo>
                    <a:cubicBezTo>
                      <a:pt x="12409" y="38441"/>
                      <a:pt x="12517" y="37751"/>
                      <a:pt x="12723" y="37088"/>
                    </a:cubicBezTo>
                    <a:lnTo>
                      <a:pt x="12741" y="37088"/>
                    </a:lnTo>
                    <a:cubicBezTo>
                      <a:pt x="13637" y="34342"/>
                      <a:pt x="16220" y="32968"/>
                      <a:pt x="18803" y="32968"/>
                    </a:cubicBezTo>
                    <a:close/>
                    <a:moveTo>
                      <a:pt x="117968" y="39112"/>
                    </a:moveTo>
                    <a:cubicBezTo>
                      <a:pt x="118392" y="39112"/>
                      <a:pt x="118820" y="39151"/>
                      <a:pt x="119245" y="39230"/>
                    </a:cubicBezTo>
                    <a:cubicBezTo>
                      <a:pt x="118726" y="39848"/>
                      <a:pt x="118322" y="40565"/>
                      <a:pt x="118063" y="41326"/>
                    </a:cubicBezTo>
                    <a:lnTo>
                      <a:pt x="118063" y="41317"/>
                    </a:lnTo>
                    <a:lnTo>
                      <a:pt x="118054" y="41344"/>
                    </a:lnTo>
                    <a:cubicBezTo>
                      <a:pt x="118054" y="41353"/>
                      <a:pt x="118045" y="41362"/>
                      <a:pt x="118036" y="41380"/>
                    </a:cubicBezTo>
                    <a:cubicBezTo>
                      <a:pt x="117812" y="42061"/>
                      <a:pt x="117713" y="42787"/>
                      <a:pt x="117758" y="43504"/>
                    </a:cubicBezTo>
                    <a:cubicBezTo>
                      <a:pt x="116508" y="42200"/>
                      <a:pt x="114748" y="41362"/>
                      <a:pt x="112888" y="41362"/>
                    </a:cubicBezTo>
                    <a:cubicBezTo>
                      <a:pt x="112869" y="41362"/>
                      <a:pt x="112849" y="41362"/>
                      <a:pt x="112830" y="41362"/>
                    </a:cubicBezTo>
                    <a:cubicBezTo>
                      <a:pt x="114167" y="39915"/>
                      <a:pt x="116034" y="39112"/>
                      <a:pt x="117968" y="39112"/>
                    </a:cubicBezTo>
                    <a:close/>
                    <a:moveTo>
                      <a:pt x="130986" y="39112"/>
                    </a:moveTo>
                    <a:cubicBezTo>
                      <a:pt x="132916" y="39112"/>
                      <a:pt x="134791" y="39915"/>
                      <a:pt x="136136" y="41362"/>
                    </a:cubicBezTo>
                    <a:cubicBezTo>
                      <a:pt x="136116" y="41362"/>
                      <a:pt x="136096" y="41362"/>
                      <a:pt x="136077" y="41362"/>
                    </a:cubicBezTo>
                    <a:cubicBezTo>
                      <a:pt x="134208" y="41362"/>
                      <a:pt x="132440" y="42200"/>
                      <a:pt x="131199" y="43504"/>
                    </a:cubicBezTo>
                    <a:cubicBezTo>
                      <a:pt x="131234" y="42787"/>
                      <a:pt x="131136" y="42070"/>
                      <a:pt x="130912" y="41389"/>
                    </a:cubicBezTo>
                    <a:lnTo>
                      <a:pt x="130912" y="41380"/>
                    </a:lnTo>
                    <a:cubicBezTo>
                      <a:pt x="130912" y="41371"/>
                      <a:pt x="130903" y="41362"/>
                      <a:pt x="130903" y="41344"/>
                    </a:cubicBezTo>
                    <a:cubicBezTo>
                      <a:pt x="130894" y="41335"/>
                      <a:pt x="130903" y="41335"/>
                      <a:pt x="130894" y="41326"/>
                    </a:cubicBezTo>
                    <a:cubicBezTo>
                      <a:pt x="130625" y="40556"/>
                      <a:pt x="130231" y="39848"/>
                      <a:pt x="129711" y="39230"/>
                    </a:cubicBezTo>
                    <a:cubicBezTo>
                      <a:pt x="130135" y="39151"/>
                      <a:pt x="130562" y="39112"/>
                      <a:pt x="130986" y="39112"/>
                    </a:cubicBezTo>
                    <a:close/>
                    <a:moveTo>
                      <a:pt x="84143" y="39166"/>
                    </a:moveTo>
                    <a:cubicBezTo>
                      <a:pt x="86077" y="39166"/>
                      <a:pt x="87946" y="39968"/>
                      <a:pt x="89290" y="41416"/>
                    </a:cubicBezTo>
                    <a:cubicBezTo>
                      <a:pt x="89271" y="41416"/>
                      <a:pt x="89251" y="41416"/>
                      <a:pt x="89231" y="41416"/>
                    </a:cubicBezTo>
                    <a:cubicBezTo>
                      <a:pt x="87362" y="41416"/>
                      <a:pt x="85595" y="42254"/>
                      <a:pt x="84353" y="43557"/>
                    </a:cubicBezTo>
                    <a:cubicBezTo>
                      <a:pt x="84434" y="41963"/>
                      <a:pt x="83851" y="40457"/>
                      <a:pt x="82866" y="39283"/>
                    </a:cubicBezTo>
                    <a:cubicBezTo>
                      <a:pt x="83291" y="39204"/>
                      <a:pt x="83719" y="39166"/>
                      <a:pt x="84143" y="39166"/>
                    </a:cubicBezTo>
                    <a:close/>
                    <a:moveTo>
                      <a:pt x="94430" y="39165"/>
                    </a:moveTo>
                    <a:cubicBezTo>
                      <a:pt x="94857" y="39165"/>
                      <a:pt x="95287" y="39204"/>
                      <a:pt x="95715" y="39283"/>
                    </a:cubicBezTo>
                    <a:cubicBezTo>
                      <a:pt x="94720" y="40466"/>
                      <a:pt x="94138" y="41963"/>
                      <a:pt x="94228" y="43557"/>
                    </a:cubicBezTo>
                    <a:cubicBezTo>
                      <a:pt x="92977" y="42254"/>
                      <a:pt x="91218" y="41416"/>
                      <a:pt x="89350" y="41416"/>
                    </a:cubicBezTo>
                    <a:cubicBezTo>
                      <a:pt x="89330" y="41416"/>
                      <a:pt x="89310" y="41416"/>
                      <a:pt x="89290" y="41416"/>
                    </a:cubicBezTo>
                    <a:cubicBezTo>
                      <a:pt x="90626" y="39963"/>
                      <a:pt x="92497" y="39165"/>
                      <a:pt x="94430" y="39165"/>
                    </a:cubicBezTo>
                    <a:close/>
                    <a:moveTo>
                      <a:pt x="47493" y="39318"/>
                    </a:moveTo>
                    <a:cubicBezTo>
                      <a:pt x="47917" y="39318"/>
                      <a:pt x="48345" y="39357"/>
                      <a:pt x="48771" y="39436"/>
                    </a:cubicBezTo>
                    <a:cubicBezTo>
                      <a:pt x="48242" y="40054"/>
                      <a:pt x="47839" y="40762"/>
                      <a:pt x="47579" y="41523"/>
                    </a:cubicBezTo>
                    <a:cubicBezTo>
                      <a:pt x="47579" y="41532"/>
                      <a:pt x="47579" y="41532"/>
                      <a:pt x="47579" y="41541"/>
                    </a:cubicBezTo>
                    <a:lnTo>
                      <a:pt x="47561" y="41586"/>
                    </a:lnTo>
                    <a:cubicBezTo>
                      <a:pt x="47337" y="42267"/>
                      <a:pt x="47239" y="42984"/>
                      <a:pt x="47275" y="43710"/>
                    </a:cubicBezTo>
                    <a:cubicBezTo>
                      <a:pt x="46033" y="42406"/>
                      <a:pt x="44274" y="41568"/>
                      <a:pt x="42406" y="41568"/>
                    </a:cubicBezTo>
                    <a:cubicBezTo>
                      <a:pt x="42386" y="41568"/>
                      <a:pt x="42366" y="41568"/>
                      <a:pt x="42346" y="41568"/>
                    </a:cubicBezTo>
                    <a:cubicBezTo>
                      <a:pt x="43684" y="40121"/>
                      <a:pt x="45557" y="39318"/>
                      <a:pt x="47493" y="39318"/>
                    </a:cubicBezTo>
                    <a:close/>
                    <a:moveTo>
                      <a:pt x="60506" y="39318"/>
                    </a:moveTo>
                    <a:cubicBezTo>
                      <a:pt x="62442" y="39318"/>
                      <a:pt x="64315" y="40121"/>
                      <a:pt x="65653" y="41568"/>
                    </a:cubicBezTo>
                    <a:cubicBezTo>
                      <a:pt x="65633" y="41568"/>
                      <a:pt x="65613" y="41568"/>
                      <a:pt x="65593" y="41568"/>
                    </a:cubicBezTo>
                    <a:cubicBezTo>
                      <a:pt x="63724" y="41568"/>
                      <a:pt x="61965" y="42398"/>
                      <a:pt x="60715" y="43710"/>
                    </a:cubicBezTo>
                    <a:cubicBezTo>
                      <a:pt x="60751" y="42984"/>
                      <a:pt x="60662" y="42267"/>
                      <a:pt x="60438" y="41586"/>
                    </a:cubicBezTo>
                    <a:cubicBezTo>
                      <a:pt x="60438" y="41577"/>
                      <a:pt x="60429" y="41559"/>
                      <a:pt x="60420" y="41550"/>
                    </a:cubicBezTo>
                    <a:cubicBezTo>
                      <a:pt x="60420" y="41541"/>
                      <a:pt x="60420" y="41532"/>
                      <a:pt x="60411" y="41532"/>
                    </a:cubicBezTo>
                    <a:cubicBezTo>
                      <a:pt x="60151" y="40762"/>
                      <a:pt x="59748" y="40054"/>
                      <a:pt x="59228" y="39436"/>
                    </a:cubicBezTo>
                    <a:cubicBezTo>
                      <a:pt x="59654" y="39357"/>
                      <a:pt x="60082" y="39318"/>
                      <a:pt x="60506" y="39318"/>
                    </a:cubicBezTo>
                    <a:close/>
                    <a:moveTo>
                      <a:pt x="23963" y="39353"/>
                    </a:moveTo>
                    <a:cubicBezTo>
                      <a:pt x="24391" y="39353"/>
                      <a:pt x="24821" y="39392"/>
                      <a:pt x="25250" y="39472"/>
                    </a:cubicBezTo>
                    <a:cubicBezTo>
                      <a:pt x="24255" y="40654"/>
                      <a:pt x="23673" y="42151"/>
                      <a:pt x="23753" y="43746"/>
                    </a:cubicBezTo>
                    <a:cubicBezTo>
                      <a:pt x="22512" y="42442"/>
                      <a:pt x="20744" y="41604"/>
                      <a:pt x="18884" y="41604"/>
                    </a:cubicBezTo>
                    <a:cubicBezTo>
                      <a:pt x="18864" y="41604"/>
                      <a:pt x="18845" y="41604"/>
                      <a:pt x="18825" y="41604"/>
                    </a:cubicBezTo>
                    <a:cubicBezTo>
                      <a:pt x="18805" y="41604"/>
                      <a:pt x="18786" y="41604"/>
                      <a:pt x="18766" y="41604"/>
                    </a:cubicBezTo>
                    <a:cubicBezTo>
                      <a:pt x="16897" y="41604"/>
                      <a:pt x="15129" y="42442"/>
                      <a:pt x="13888" y="43746"/>
                    </a:cubicBezTo>
                    <a:cubicBezTo>
                      <a:pt x="13951" y="42160"/>
                      <a:pt x="13368" y="40663"/>
                      <a:pt x="12382" y="39480"/>
                    </a:cubicBezTo>
                    <a:lnTo>
                      <a:pt x="12391" y="39472"/>
                    </a:lnTo>
                    <a:cubicBezTo>
                      <a:pt x="12820" y="39392"/>
                      <a:pt x="13250" y="39353"/>
                      <a:pt x="13678" y="39353"/>
                    </a:cubicBezTo>
                    <a:cubicBezTo>
                      <a:pt x="15611" y="39353"/>
                      <a:pt x="17482" y="40150"/>
                      <a:pt x="18825" y="41595"/>
                    </a:cubicBezTo>
                    <a:cubicBezTo>
                      <a:pt x="20161" y="40150"/>
                      <a:pt x="22031" y="39353"/>
                      <a:pt x="23963" y="39353"/>
                    </a:cubicBezTo>
                    <a:close/>
                    <a:moveTo>
                      <a:pt x="107663" y="39105"/>
                    </a:moveTo>
                    <a:cubicBezTo>
                      <a:pt x="109597" y="39105"/>
                      <a:pt x="111471" y="39906"/>
                      <a:pt x="112812" y="41353"/>
                    </a:cubicBezTo>
                    <a:cubicBezTo>
                      <a:pt x="112793" y="41353"/>
                      <a:pt x="112774" y="41353"/>
                      <a:pt x="112756" y="41353"/>
                    </a:cubicBezTo>
                    <a:cubicBezTo>
                      <a:pt x="110769" y="41353"/>
                      <a:pt x="108902" y="42299"/>
                      <a:pt x="107650" y="43755"/>
                    </a:cubicBezTo>
                    <a:lnTo>
                      <a:pt x="107650" y="43755"/>
                    </a:lnTo>
                    <a:cubicBezTo>
                      <a:pt x="107803" y="42088"/>
                      <a:pt x="107211" y="40511"/>
                      <a:pt x="106172" y="39274"/>
                    </a:cubicBezTo>
                    <a:lnTo>
                      <a:pt x="106172" y="39265"/>
                    </a:lnTo>
                    <a:cubicBezTo>
                      <a:pt x="106668" y="39158"/>
                      <a:pt x="107167" y="39105"/>
                      <a:pt x="107663" y="39105"/>
                    </a:cubicBezTo>
                    <a:close/>
                    <a:moveTo>
                      <a:pt x="37187" y="39310"/>
                    </a:moveTo>
                    <a:cubicBezTo>
                      <a:pt x="39118" y="39310"/>
                      <a:pt x="40989" y="40106"/>
                      <a:pt x="42328" y="41559"/>
                    </a:cubicBezTo>
                    <a:cubicBezTo>
                      <a:pt x="42310" y="41559"/>
                      <a:pt x="42291" y="41559"/>
                      <a:pt x="42273" y="41559"/>
                    </a:cubicBezTo>
                    <a:cubicBezTo>
                      <a:pt x="40286" y="41559"/>
                      <a:pt x="38419" y="42505"/>
                      <a:pt x="37167" y="43952"/>
                    </a:cubicBezTo>
                    <a:cubicBezTo>
                      <a:pt x="37320" y="42294"/>
                      <a:pt x="36728" y="40708"/>
                      <a:pt x="35689" y="39480"/>
                    </a:cubicBezTo>
                    <a:lnTo>
                      <a:pt x="35689" y="39472"/>
                    </a:lnTo>
                    <a:cubicBezTo>
                      <a:pt x="36187" y="39363"/>
                      <a:pt x="36689" y="39310"/>
                      <a:pt x="37187" y="39310"/>
                    </a:cubicBezTo>
                    <a:close/>
                    <a:moveTo>
                      <a:pt x="124475" y="37261"/>
                    </a:moveTo>
                    <a:cubicBezTo>
                      <a:pt x="127048" y="37261"/>
                      <a:pt x="129621" y="38627"/>
                      <a:pt x="130527" y="41362"/>
                    </a:cubicBezTo>
                    <a:cubicBezTo>
                      <a:pt x="130751" y="42043"/>
                      <a:pt x="130867" y="42760"/>
                      <a:pt x="130867" y="43486"/>
                    </a:cubicBezTo>
                    <a:cubicBezTo>
                      <a:pt x="130392" y="43384"/>
                      <a:pt x="129914" y="43334"/>
                      <a:pt x="129439" y="43334"/>
                    </a:cubicBezTo>
                    <a:cubicBezTo>
                      <a:pt x="127578" y="43334"/>
                      <a:pt x="125778" y="44101"/>
                      <a:pt x="124478" y="45493"/>
                    </a:cubicBezTo>
                    <a:cubicBezTo>
                      <a:pt x="123206" y="44113"/>
                      <a:pt x="121405" y="43333"/>
                      <a:pt x="119532" y="43333"/>
                    </a:cubicBezTo>
                    <a:cubicBezTo>
                      <a:pt x="119039" y="43333"/>
                      <a:pt x="118555" y="43387"/>
                      <a:pt x="118089" y="43486"/>
                    </a:cubicBezTo>
                    <a:cubicBezTo>
                      <a:pt x="118089" y="42760"/>
                      <a:pt x="118197" y="42034"/>
                      <a:pt x="118430" y="41344"/>
                    </a:cubicBezTo>
                    <a:cubicBezTo>
                      <a:pt x="119339" y="38623"/>
                      <a:pt x="121907" y="37261"/>
                      <a:pt x="124475" y="37261"/>
                    </a:cubicBezTo>
                    <a:close/>
                    <a:moveTo>
                      <a:pt x="77632" y="37306"/>
                    </a:moveTo>
                    <a:cubicBezTo>
                      <a:pt x="80806" y="37306"/>
                      <a:pt x="83980" y="39382"/>
                      <a:pt x="84022" y="43538"/>
                    </a:cubicBezTo>
                    <a:lnTo>
                      <a:pt x="84022" y="43538"/>
                    </a:lnTo>
                    <a:cubicBezTo>
                      <a:pt x="83549" y="43437"/>
                      <a:pt x="83074" y="43388"/>
                      <a:pt x="82603" y="43388"/>
                    </a:cubicBezTo>
                    <a:cubicBezTo>
                      <a:pt x="80742" y="43388"/>
                      <a:pt x="78941" y="44154"/>
                      <a:pt x="77642" y="45547"/>
                    </a:cubicBezTo>
                    <a:cubicBezTo>
                      <a:pt x="76360" y="44167"/>
                      <a:pt x="74568" y="43387"/>
                      <a:pt x="72687" y="43387"/>
                    </a:cubicBezTo>
                    <a:cubicBezTo>
                      <a:pt x="72203" y="43387"/>
                      <a:pt x="71719" y="43441"/>
                      <a:pt x="71244" y="43540"/>
                    </a:cubicBezTo>
                    <a:cubicBezTo>
                      <a:pt x="71280" y="39385"/>
                      <a:pt x="74456" y="37306"/>
                      <a:pt x="77632" y="37306"/>
                    </a:cubicBezTo>
                    <a:close/>
                    <a:moveTo>
                      <a:pt x="100947" y="37306"/>
                    </a:moveTo>
                    <a:cubicBezTo>
                      <a:pt x="104122" y="37306"/>
                      <a:pt x="107296" y="39383"/>
                      <a:pt x="107337" y="43540"/>
                    </a:cubicBezTo>
                    <a:cubicBezTo>
                      <a:pt x="106864" y="43438"/>
                      <a:pt x="106386" y="43388"/>
                      <a:pt x="105913" y="43388"/>
                    </a:cubicBezTo>
                    <a:cubicBezTo>
                      <a:pt x="104054" y="43388"/>
                      <a:pt x="102249" y="44154"/>
                      <a:pt x="100957" y="45547"/>
                    </a:cubicBezTo>
                    <a:cubicBezTo>
                      <a:pt x="99676" y="44167"/>
                      <a:pt x="97883" y="43387"/>
                      <a:pt x="96002" y="43387"/>
                    </a:cubicBezTo>
                    <a:cubicBezTo>
                      <a:pt x="95518" y="43387"/>
                      <a:pt x="95034" y="43441"/>
                      <a:pt x="94559" y="43540"/>
                    </a:cubicBezTo>
                    <a:cubicBezTo>
                      <a:pt x="94595" y="39385"/>
                      <a:pt x="97771" y="37306"/>
                      <a:pt x="100947" y="37306"/>
                    </a:cubicBezTo>
                    <a:close/>
                    <a:moveTo>
                      <a:pt x="54009" y="37465"/>
                    </a:moveTo>
                    <a:cubicBezTo>
                      <a:pt x="56582" y="37465"/>
                      <a:pt x="59156" y="38830"/>
                      <a:pt x="60061" y="41559"/>
                    </a:cubicBezTo>
                    <a:cubicBezTo>
                      <a:pt x="60285" y="42249"/>
                      <a:pt x="60393" y="42966"/>
                      <a:pt x="60393" y="43692"/>
                    </a:cubicBezTo>
                    <a:cubicBezTo>
                      <a:pt x="59920" y="43590"/>
                      <a:pt x="59442" y="43540"/>
                      <a:pt x="58969" y="43540"/>
                    </a:cubicBezTo>
                    <a:cubicBezTo>
                      <a:pt x="57110" y="43540"/>
                      <a:pt x="55305" y="44307"/>
                      <a:pt x="54013" y="45699"/>
                    </a:cubicBezTo>
                    <a:cubicBezTo>
                      <a:pt x="52739" y="44318"/>
                      <a:pt x="50951" y="43539"/>
                      <a:pt x="49072" y="43539"/>
                    </a:cubicBezTo>
                    <a:cubicBezTo>
                      <a:pt x="49061" y="43539"/>
                      <a:pt x="49051" y="43540"/>
                      <a:pt x="49040" y="43540"/>
                    </a:cubicBezTo>
                    <a:cubicBezTo>
                      <a:pt x="48556" y="43540"/>
                      <a:pt x="48072" y="43593"/>
                      <a:pt x="47597" y="43692"/>
                    </a:cubicBezTo>
                    <a:cubicBezTo>
                      <a:pt x="47597" y="42966"/>
                      <a:pt x="47714" y="42249"/>
                      <a:pt x="47938" y="41559"/>
                    </a:cubicBezTo>
                    <a:lnTo>
                      <a:pt x="47956" y="41550"/>
                    </a:lnTo>
                    <a:cubicBezTo>
                      <a:pt x="48865" y="38827"/>
                      <a:pt x="51437" y="37465"/>
                      <a:pt x="54009" y="37465"/>
                    </a:cubicBezTo>
                    <a:close/>
                    <a:moveTo>
                      <a:pt x="7163" y="37500"/>
                    </a:moveTo>
                    <a:cubicBezTo>
                      <a:pt x="10339" y="37500"/>
                      <a:pt x="13516" y="39579"/>
                      <a:pt x="13556" y="43737"/>
                    </a:cubicBezTo>
                    <a:cubicBezTo>
                      <a:pt x="13079" y="43632"/>
                      <a:pt x="12598" y="43582"/>
                      <a:pt x="12120" y="43582"/>
                    </a:cubicBezTo>
                    <a:cubicBezTo>
                      <a:pt x="10263" y="43582"/>
                      <a:pt x="8460" y="44350"/>
                      <a:pt x="7163" y="45739"/>
                    </a:cubicBezTo>
                    <a:lnTo>
                      <a:pt x="7163" y="45739"/>
                    </a:lnTo>
                    <a:cubicBezTo>
                      <a:pt x="5882" y="44362"/>
                      <a:pt x="4092" y="43584"/>
                      <a:pt x="2212" y="43584"/>
                    </a:cubicBezTo>
                    <a:cubicBezTo>
                      <a:pt x="1728" y="43584"/>
                      <a:pt x="1245" y="43638"/>
                      <a:pt x="770" y="43737"/>
                    </a:cubicBezTo>
                    <a:cubicBezTo>
                      <a:pt x="810" y="39579"/>
                      <a:pt x="3987" y="37500"/>
                      <a:pt x="7163" y="37500"/>
                    </a:cubicBezTo>
                    <a:close/>
                    <a:moveTo>
                      <a:pt x="30463" y="37509"/>
                    </a:moveTo>
                    <a:cubicBezTo>
                      <a:pt x="33636" y="37509"/>
                      <a:pt x="36811" y="39587"/>
                      <a:pt x="36854" y="43742"/>
                    </a:cubicBezTo>
                    <a:lnTo>
                      <a:pt x="36854" y="43742"/>
                    </a:lnTo>
                    <a:cubicBezTo>
                      <a:pt x="36384" y="43642"/>
                      <a:pt x="35912" y="43594"/>
                      <a:pt x="35443" y="43594"/>
                    </a:cubicBezTo>
                    <a:cubicBezTo>
                      <a:pt x="33580" y="43594"/>
                      <a:pt x="31775" y="44360"/>
                      <a:pt x="30483" y="45753"/>
                    </a:cubicBezTo>
                    <a:cubicBezTo>
                      <a:pt x="29201" y="44373"/>
                      <a:pt x="27409" y="43593"/>
                      <a:pt x="25528" y="43593"/>
                    </a:cubicBezTo>
                    <a:cubicBezTo>
                      <a:pt x="25044" y="43593"/>
                      <a:pt x="24560" y="43638"/>
                      <a:pt x="24085" y="43746"/>
                    </a:cubicBezTo>
                    <a:cubicBezTo>
                      <a:pt x="24116" y="39588"/>
                      <a:pt x="27288" y="37509"/>
                      <a:pt x="30463" y="37509"/>
                    </a:cubicBezTo>
                    <a:close/>
                    <a:moveTo>
                      <a:pt x="119327" y="43718"/>
                    </a:moveTo>
                    <a:cubicBezTo>
                      <a:pt x="121267" y="43718"/>
                      <a:pt x="123141" y="44520"/>
                      <a:pt x="124478" y="45968"/>
                    </a:cubicBezTo>
                    <a:cubicBezTo>
                      <a:pt x="124458" y="45968"/>
                      <a:pt x="124439" y="45968"/>
                      <a:pt x="124419" y="45968"/>
                    </a:cubicBezTo>
                    <a:cubicBezTo>
                      <a:pt x="122550" y="45968"/>
                      <a:pt x="120782" y="46806"/>
                      <a:pt x="119541" y="48109"/>
                    </a:cubicBezTo>
                    <a:cubicBezTo>
                      <a:pt x="119622" y="46514"/>
                      <a:pt x="119039" y="45018"/>
                      <a:pt x="118045" y="43835"/>
                    </a:cubicBezTo>
                    <a:cubicBezTo>
                      <a:pt x="118472" y="43756"/>
                      <a:pt x="118901" y="43718"/>
                      <a:pt x="119327" y="43718"/>
                    </a:cubicBezTo>
                    <a:close/>
                    <a:moveTo>
                      <a:pt x="129624" y="43718"/>
                    </a:moveTo>
                    <a:cubicBezTo>
                      <a:pt x="130049" y="43718"/>
                      <a:pt x="130477" y="43756"/>
                      <a:pt x="130903" y="43835"/>
                    </a:cubicBezTo>
                    <a:cubicBezTo>
                      <a:pt x="129908" y="45018"/>
                      <a:pt x="129326" y="46523"/>
                      <a:pt x="129415" y="48109"/>
                    </a:cubicBezTo>
                    <a:cubicBezTo>
                      <a:pt x="128165" y="46806"/>
                      <a:pt x="126397" y="45968"/>
                      <a:pt x="124537" y="45968"/>
                    </a:cubicBezTo>
                    <a:cubicBezTo>
                      <a:pt x="124517" y="45968"/>
                      <a:pt x="124498" y="45968"/>
                      <a:pt x="124478" y="45968"/>
                    </a:cubicBezTo>
                    <a:cubicBezTo>
                      <a:pt x="125815" y="44520"/>
                      <a:pt x="127689" y="43718"/>
                      <a:pt x="129624" y="43718"/>
                    </a:cubicBezTo>
                    <a:close/>
                    <a:moveTo>
                      <a:pt x="82779" y="43762"/>
                    </a:moveTo>
                    <a:cubicBezTo>
                      <a:pt x="83204" y="43762"/>
                      <a:pt x="83632" y="43801"/>
                      <a:pt x="84057" y="43880"/>
                    </a:cubicBezTo>
                    <a:cubicBezTo>
                      <a:pt x="83063" y="45063"/>
                      <a:pt x="82480" y="46559"/>
                      <a:pt x="82561" y="48154"/>
                    </a:cubicBezTo>
                    <a:cubicBezTo>
                      <a:pt x="81320" y="46851"/>
                      <a:pt x="79552" y="46012"/>
                      <a:pt x="77683" y="46012"/>
                    </a:cubicBezTo>
                    <a:cubicBezTo>
                      <a:pt x="77666" y="46012"/>
                      <a:pt x="77650" y="46012"/>
                      <a:pt x="77633" y="46013"/>
                    </a:cubicBezTo>
                    <a:lnTo>
                      <a:pt x="77633" y="46013"/>
                    </a:lnTo>
                    <a:cubicBezTo>
                      <a:pt x="78970" y="44565"/>
                      <a:pt x="80844" y="43762"/>
                      <a:pt x="82779" y="43762"/>
                    </a:cubicBezTo>
                    <a:close/>
                    <a:moveTo>
                      <a:pt x="59124" y="43911"/>
                    </a:moveTo>
                    <a:cubicBezTo>
                      <a:pt x="59554" y="43911"/>
                      <a:pt x="59988" y="43951"/>
                      <a:pt x="60420" y="44032"/>
                    </a:cubicBezTo>
                    <a:cubicBezTo>
                      <a:pt x="59425" y="45224"/>
                      <a:pt x="58843" y="46721"/>
                      <a:pt x="58932" y="48316"/>
                    </a:cubicBezTo>
                    <a:lnTo>
                      <a:pt x="58923" y="48307"/>
                    </a:lnTo>
                    <a:cubicBezTo>
                      <a:pt x="57682" y="47003"/>
                      <a:pt x="55914" y="46165"/>
                      <a:pt x="54045" y="46165"/>
                    </a:cubicBezTo>
                    <a:cubicBezTo>
                      <a:pt x="54026" y="46165"/>
                      <a:pt x="54006" y="46165"/>
                      <a:pt x="53986" y="46165"/>
                    </a:cubicBezTo>
                    <a:cubicBezTo>
                      <a:pt x="53966" y="46165"/>
                      <a:pt x="53947" y="46165"/>
                      <a:pt x="53927" y="46165"/>
                    </a:cubicBezTo>
                    <a:cubicBezTo>
                      <a:pt x="52067" y="46165"/>
                      <a:pt x="50299" y="47003"/>
                      <a:pt x="49049" y="48307"/>
                    </a:cubicBezTo>
                    <a:cubicBezTo>
                      <a:pt x="49138" y="46712"/>
                      <a:pt x="48556" y="45206"/>
                      <a:pt x="47561" y="44032"/>
                    </a:cubicBezTo>
                    <a:cubicBezTo>
                      <a:pt x="47990" y="43953"/>
                      <a:pt x="48420" y="43914"/>
                      <a:pt x="48848" y="43914"/>
                    </a:cubicBezTo>
                    <a:cubicBezTo>
                      <a:pt x="50781" y="43914"/>
                      <a:pt x="52652" y="44711"/>
                      <a:pt x="53995" y="46156"/>
                    </a:cubicBezTo>
                    <a:cubicBezTo>
                      <a:pt x="55328" y="44713"/>
                      <a:pt x="57194" y="43911"/>
                      <a:pt x="59124" y="43911"/>
                    </a:cubicBezTo>
                    <a:close/>
                    <a:moveTo>
                      <a:pt x="25317" y="43968"/>
                    </a:moveTo>
                    <a:cubicBezTo>
                      <a:pt x="27250" y="43968"/>
                      <a:pt x="29122" y="44764"/>
                      <a:pt x="30465" y="46210"/>
                    </a:cubicBezTo>
                    <a:lnTo>
                      <a:pt x="30465" y="46210"/>
                    </a:lnTo>
                    <a:cubicBezTo>
                      <a:pt x="30462" y="46210"/>
                      <a:pt x="30459" y="46210"/>
                      <a:pt x="30456" y="46210"/>
                    </a:cubicBezTo>
                    <a:cubicBezTo>
                      <a:pt x="30446" y="46210"/>
                      <a:pt x="30436" y="46210"/>
                      <a:pt x="30426" y="46210"/>
                    </a:cubicBezTo>
                    <a:cubicBezTo>
                      <a:pt x="28546" y="46210"/>
                      <a:pt x="26775" y="47041"/>
                      <a:pt x="25519" y="48351"/>
                    </a:cubicBezTo>
                    <a:cubicBezTo>
                      <a:pt x="25608" y="46765"/>
                      <a:pt x="25026" y="45269"/>
                      <a:pt x="24031" y="44086"/>
                    </a:cubicBezTo>
                    <a:cubicBezTo>
                      <a:pt x="24460" y="44007"/>
                      <a:pt x="24890" y="43968"/>
                      <a:pt x="25317" y="43968"/>
                    </a:cubicBezTo>
                    <a:close/>
                    <a:moveTo>
                      <a:pt x="106094" y="43751"/>
                    </a:moveTo>
                    <a:cubicBezTo>
                      <a:pt x="106570" y="43751"/>
                      <a:pt x="107049" y="43799"/>
                      <a:pt x="107525" y="43898"/>
                    </a:cubicBezTo>
                    <a:cubicBezTo>
                      <a:pt x="106512" y="45161"/>
                      <a:pt x="105939" y="46747"/>
                      <a:pt x="106127" y="48423"/>
                    </a:cubicBezTo>
                    <a:lnTo>
                      <a:pt x="106118" y="48414"/>
                    </a:lnTo>
                    <a:cubicBezTo>
                      <a:pt x="104866" y="46958"/>
                      <a:pt x="102990" y="46012"/>
                      <a:pt x="100995" y="46012"/>
                    </a:cubicBezTo>
                    <a:cubicBezTo>
                      <a:pt x="100976" y="46012"/>
                      <a:pt x="100958" y="46013"/>
                      <a:pt x="100939" y="46013"/>
                    </a:cubicBezTo>
                    <a:cubicBezTo>
                      <a:pt x="100919" y="46012"/>
                      <a:pt x="100899" y="46012"/>
                      <a:pt x="100879" y="46012"/>
                    </a:cubicBezTo>
                    <a:cubicBezTo>
                      <a:pt x="99020" y="46012"/>
                      <a:pt x="97252" y="46842"/>
                      <a:pt x="96011" y="48154"/>
                    </a:cubicBezTo>
                    <a:cubicBezTo>
                      <a:pt x="96091" y="46559"/>
                      <a:pt x="95509" y="45054"/>
                      <a:pt x="94514" y="43880"/>
                    </a:cubicBezTo>
                    <a:cubicBezTo>
                      <a:pt x="94946" y="43798"/>
                      <a:pt x="95380" y="43758"/>
                      <a:pt x="95811" y="43758"/>
                    </a:cubicBezTo>
                    <a:cubicBezTo>
                      <a:pt x="97740" y="43758"/>
                      <a:pt x="99607" y="44561"/>
                      <a:pt x="100948" y="46004"/>
                    </a:cubicBezTo>
                    <a:cubicBezTo>
                      <a:pt x="102286" y="44551"/>
                      <a:pt x="104160" y="43751"/>
                      <a:pt x="106094" y="43751"/>
                    </a:cubicBezTo>
                    <a:close/>
                    <a:moveTo>
                      <a:pt x="70812" y="39306"/>
                    </a:moveTo>
                    <a:cubicBezTo>
                      <a:pt x="71289" y="39306"/>
                      <a:pt x="71770" y="39355"/>
                      <a:pt x="72248" y="39454"/>
                    </a:cubicBezTo>
                    <a:cubicBezTo>
                      <a:pt x="71271" y="40699"/>
                      <a:pt x="70742" y="42276"/>
                      <a:pt x="70939" y="43925"/>
                    </a:cubicBezTo>
                    <a:cubicBezTo>
                      <a:pt x="71449" y="43811"/>
                      <a:pt x="71962" y="43756"/>
                      <a:pt x="72472" y="43756"/>
                    </a:cubicBezTo>
                    <a:cubicBezTo>
                      <a:pt x="74409" y="43756"/>
                      <a:pt x="76285" y="44558"/>
                      <a:pt x="77633" y="46013"/>
                    </a:cubicBezTo>
                    <a:lnTo>
                      <a:pt x="77633" y="46013"/>
                    </a:lnTo>
                    <a:cubicBezTo>
                      <a:pt x="77630" y="46013"/>
                      <a:pt x="77627" y="46013"/>
                      <a:pt x="77624" y="46013"/>
                    </a:cubicBezTo>
                    <a:cubicBezTo>
                      <a:pt x="77606" y="46013"/>
                      <a:pt x="77588" y="46012"/>
                      <a:pt x="77570" y="46012"/>
                    </a:cubicBezTo>
                    <a:cubicBezTo>
                      <a:pt x="75529" y="46012"/>
                      <a:pt x="73598" y="47021"/>
                      <a:pt x="72346" y="48540"/>
                    </a:cubicBezTo>
                    <a:cubicBezTo>
                      <a:pt x="72703" y="44850"/>
                      <a:pt x="69416" y="41568"/>
                      <a:pt x="65713" y="41568"/>
                    </a:cubicBezTo>
                    <a:cubicBezTo>
                      <a:pt x="65693" y="41568"/>
                      <a:pt x="65673" y="41568"/>
                      <a:pt x="65653" y="41568"/>
                    </a:cubicBezTo>
                    <a:lnTo>
                      <a:pt x="65653" y="41559"/>
                    </a:lnTo>
                    <a:cubicBezTo>
                      <a:pt x="66997" y="40107"/>
                      <a:pt x="68873" y="39306"/>
                      <a:pt x="70812" y="39306"/>
                    </a:cubicBezTo>
                    <a:close/>
                    <a:moveTo>
                      <a:pt x="35618" y="43957"/>
                    </a:moveTo>
                    <a:cubicBezTo>
                      <a:pt x="36091" y="43957"/>
                      <a:pt x="36568" y="44006"/>
                      <a:pt x="37042" y="44104"/>
                    </a:cubicBezTo>
                    <a:cubicBezTo>
                      <a:pt x="36020" y="45350"/>
                      <a:pt x="35456" y="46945"/>
                      <a:pt x="35635" y="48620"/>
                    </a:cubicBezTo>
                    <a:cubicBezTo>
                      <a:pt x="34383" y="47164"/>
                      <a:pt x="32507" y="46210"/>
                      <a:pt x="30511" y="46210"/>
                    </a:cubicBezTo>
                    <a:cubicBezTo>
                      <a:pt x="30496" y="46210"/>
                      <a:pt x="30480" y="46210"/>
                      <a:pt x="30465" y="46210"/>
                    </a:cubicBezTo>
                    <a:lnTo>
                      <a:pt x="30465" y="46210"/>
                    </a:lnTo>
                    <a:cubicBezTo>
                      <a:pt x="31804" y="44762"/>
                      <a:pt x="33682" y="43957"/>
                      <a:pt x="35618" y="43957"/>
                    </a:cubicBezTo>
                    <a:close/>
                    <a:moveTo>
                      <a:pt x="112822" y="41864"/>
                    </a:moveTo>
                    <a:cubicBezTo>
                      <a:pt x="115997" y="41864"/>
                      <a:pt x="119174" y="43943"/>
                      <a:pt x="119218" y="48100"/>
                    </a:cubicBezTo>
                    <a:cubicBezTo>
                      <a:pt x="118743" y="47999"/>
                      <a:pt x="118265" y="47949"/>
                      <a:pt x="117790" y="47949"/>
                    </a:cubicBezTo>
                    <a:cubicBezTo>
                      <a:pt x="115926" y="47949"/>
                      <a:pt x="114120" y="48715"/>
                      <a:pt x="112821" y="50108"/>
                    </a:cubicBezTo>
                    <a:cubicBezTo>
                      <a:pt x="111548" y="48728"/>
                      <a:pt x="109756" y="47948"/>
                      <a:pt x="107874" y="47948"/>
                    </a:cubicBezTo>
                    <a:cubicBezTo>
                      <a:pt x="107391" y="47948"/>
                      <a:pt x="106907" y="48002"/>
                      <a:pt x="106432" y="48100"/>
                    </a:cubicBezTo>
                    <a:cubicBezTo>
                      <a:pt x="106472" y="43943"/>
                      <a:pt x="109646" y="41864"/>
                      <a:pt x="112822" y="41864"/>
                    </a:cubicBezTo>
                    <a:close/>
                    <a:moveTo>
                      <a:pt x="136132" y="41864"/>
                    </a:moveTo>
                    <a:cubicBezTo>
                      <a:pt x="139308" y="41864"/>
                      <a:pt x="142484" y="43943"/>
                      <a:pt x="142525" y="48100"/>
                    </a:cubicBezTo>
                    <a:cubicBezTo>
                      <a:pt x="142051" y="47999"/>
                      <a:pt x="141574" y="47949"/>
                      <a:pt x="141100" y="47949"/>
                    </a:cubicBezTo>
                    <a:cubicBezTo>
                      <a:pt x="139242" y="47949"/>
                      <a:pt x="137437" y="48715"/>
                      <a:pt x="136145" y="50108"/>
                    </a:cubicBezTo>
                    <a:cubicBezTo>
                      <a:pt x="134863" y="48728"/>
                      <a:pt x="133071" y="47948"/>
                      <a:pt x="131190" y="47948"/>
                    </a:cubicBezTo>
                    <a:cubicBezTo>
                      <a:pt x="130706" y="47948"/>
                      <a:pt x="130222" y="48002"/>
                      <a:pt x="129747" y="48100"/>
                    </a:cubicBezTo>
                    <a:cubicBezTo>
                      <a:pt x="129783" y="43943"/>
                      <a:pt x="132957" y="41864"/>
                      <a:pt x="136132" y="41864"/>
                    </a:cubicBezTo>
                    <a:close/>
                    <a:moveTo>
                      <a:pt x="89293" y="41912"/>
                    </a:moveTo>
                    <a:cubicBezTo>
                      <a:pt x="92468" y="41912"/>
                      <a:pt x="95642" y="43988"/>
                      <a:pt x="95679" y="48143"/>
                    </a:cubicBezTo>
                    <a:lnTo>
                      <a:pt x="95679" y="48143"/>
                    </a:lnTo>
                    <a:cubicBezTo>
                      <a:pt x="95207" y="48043"/>
                      <a:pt x="94732" y="47994"/>
                      <a:pt x="94260" y="47994"/>
                    </a:cubicBezTo>
                    <a:cubicBezTo>
                      <a:pt x="92399" y="47994"/>
                      <a:pt x="90599" y="48760"/>
                      <a:pt x="89299" y="50152"/>
                    </a:cubicBezTo>
                    <a:cubicBezTo>
                      <a:pt x="88018" y="48773"/>
                      <a:pt x="86226" y="47993"/>
                      <a:pt x="84344" y="47993"/>
                    </a:cubicBezTo>
                    <a:cubicBezTo>
                      <a:pt x="83860" y="47993"/>
                      <a:pt x="83376" y="48047"/>
                      <a:pt x="82902" y="48145"/>
                    </a:cubicBezTo>
                    <a:cubicBezTo>
                      <a:pt x="82937" y="43991"/>
                      <a:pt x="86116" y="41912"/>
                      <a:pt x="89293" y="41912"/>
                    </a:cubicBezTo>
                    <a:close/>
                    <a:moveTo>
                      <a:pt x="42335" y="42067"/>
                    </a:moveTo>
                    <a:cubicBezTo>
                      <a:pt x="45509" y="42067"/>
                      <a:pt x="48681" y="44143"/>
                      <a:pt x="48726" y="48298"/>
                    </a:cubicBezTo>
                    <a:lnTo>
                      <a:pt x="48726" y="48298"/>
                    </a:lnTo>
                    <a:cubicBezTo>
                      <a:pt x="48251" y="48196"/>
                      <a:pt x="47772" y="48146"/>
                      <a:pt x="47298" y="48146"/>
                    </a:cubicBezTo>
                    <a:cubicBezTo>
                      <a:pt x="45434" y="48146"/>
                      <a:pt x="43630" y="48912"/>
                      <a:pt x="42337" y="50305"/>
                    </a:cubicBezTo>
                    <a:cubicBezTo>
                      <a:pt x="41056" y="48925"/>
                      <a:pt x="39264" y="48145"/>
                      <a:pt x="37382" y="48145"/>
                    </a:cubicBezTo>
                    <a:cubicBezTo>
                      <a:pt x="36898" y="48145"/>
                      <a:pt x="36415" y="48199"/>
                      <a:pt x="35940" y="48307"/>
                    </a:cubicBezTo>
                    <a:cubicBezTo>
                      <a:pt x="35980" y="44148"/>
                      <a:pt x="39158" y="42067"/>
                      <a:pt x="42335" y="42067"/>
                    </a:cubicBezTo>
                    <a:close/>
                    <a:moveTo>
                      <a:pt x="65651" y="42067"/>
                    </a:moveTo>
                    <a:cubicBezTo>
                      <a:pt x="68826" y="42067"/>
                      <a:pt x="72001" y="44146"/>
                      <a:pt x="72041" y="48307"/>
                    </a:cubicBezTo>
                    <a:cubicBezTo>
                      <a:pt x="71563" y="48202"/>
                      <a:pt x="71080" y="48150"/>
                      <a:pt x="70601" y="48150"/>
                    </a:cubicBezTo>
                    <a:cubicBezTo>
                      <a:pt x="68748" y="48150"/>
                      <a:pt x="66948" y="48916"/>
                      <a:pt x="65653" y="50305"/>
                    </a:cubicBezTo>
                    <a:cubicBezTo>
                      <a:pt x="64371" y="48934"/>
                      <a:pt x="62579" y="48145"/>
                      <a:pt x="60697" y="48145"/>
                    </a:cubicBezTo>
                    <a:cubicBezTo>
                      <a:pt x="60214" y="48145"/>
                      <a:pt x="59730" y="48199"/>
                      <a:pt x="59255" y="48307"/>
                    </a:cubicBezTo>
                    <a:cubicBezTo>
                      <a:pt x="59295" y="44148"/>
                      <a:pt x="62473" y="42067"/>
                      <a:pt x="65651" y="42067"/>
                    </a:cubicBezTo>
                    <a:close/>
                    <a:moveTo>
                      <a:pt x="18806" y="42117"/>
                    </a:moveTo>
                    <a:cubicBezTo>
                      <a:pt x="21981" y="42117"/>
                      <a:pt x="25156" y="44198"/>
                      <a:pt x="25196" y="48360"/>
                    </a:cubicBezTo>
                    <a:cubicBezTo>
                      <a:pt x="24717" y="48255"/>
                      <a:pt x="24234" y="48204"/>
                      <a:pt x="23755" y="48204"/>
                    </a:cubicBezTo>
                    <a:cubicBezTo>
                      <a:pt x="21902" y="48204"/>
                      <a:pt x="20103" y="48970"/>
                      <a:pt x="18807" y="50359"/>
                    </a:cubicBezTo>
                    <a:cubicBezTo>
                      <a:pt x="17526" y="48988"/>
                      <a:pt x="15734" y="48199"/>
                      <a:pt x="13852" y="48199"/>
                    </a:cubicBezTo>
                    <a:cubicBezTo>
                      <a:pt x="13368" y="48199"/>
                      <a:pt x="12884" y="48253"/>
                      <a:pt x="12409" y="48360"/>
                    </a:cubicBezTo>
                    <a:cubicBezTo>
                      <a:pt x="12454" y="44198"/>
                      <a:pt x="15631" y="42117"/>
                      <a:pt x="18806" y="42117"/>
                    </a:cubicBezTo>
                    <a:close/>
                    <a:moveTo>
                      <a:pt x="117967" y="48323"/>
                    </a:moveTo>
                    <a:cubicBezTo>
                      <a:pt x="118392" y="48323"/>
                      <a:pt x="118820" y="48362"/>
                      <a:pt x="119245" y="48441"/>
                    </a:cubicBezTo>
                    <a:cubicBezTo>
                      <a:pt x="118253" y="49621"/>
                      <a:pt x="117671" y="51114"/>
                      <a:pt x="117757" y="52706"/>
                    </a:cubicBezTo>
                    <a:lnTo>
                      <a:pt x="117757" y="52706"/>
                    </a:lnTo>
                    <a:cubicBezTo>
                      <a:pt x="116507" y="51403"/>
                      <a:pt x="114740" y="50573"/>
                      <a:pt x="112880" y="50573"/>
                    </a:cubicBezTo>
                    <a:cubicBezTo>
                      <a:pt x="112860" y="50573"/>
                      <a:pt x="112840" y="50573"/>
                      <a:pt x="112821" y="50574"/>
                    </a:cubicBezTo>
                    <a:cubicBezTo>
                      <a:pt x="114158" y="49126"/>
                      <a:pt x="116031" y="48323"/>
                      <a:pt x="117967" y="48323"/>
                    </a:cubicBezTo>
                    <a:close/>
                    <a:moveTo>
                      <a:pt x="130990" y="48323"/>
                    </a:moveTo>
                    <a:cubicBezTo>
                      <a:pt x="132925" y="48323"/>
                      <a:pt x="134799" y="49126"/>
                      <a:pt x="136136" y="50574"/>
                    </a:cubicBezTo>
                    <a:cubicBezTo>
                      <a:pt x="136116" y="50573"/>
                      <a:pt x="136096" y="50573"/>
                      <a:pt x="136077" y="50573"/>
                    </a:cubicBezTo>
                    <a:cubicBezTo>
                      <a:pt x="134208" y="50573"/>
                      <a:pt x="132440" y="51412"/>
                      <a:pt x="131199" y="52715"/>
                    </a:cubicBezTo>
                    <a:cubicBezTo>
                      <a:pt x="131279" y="51120"/>
                      <a:pt x="130697" y="49624"/>
                      <a:pt x="129711" y="48441"/>
                    </a:cubicBezTo>
                    <a:cubicBezTo>
                      <a:pt x="130137" y="48362"/>
                      <a:pt x="130565" y="48323"/>
                      <a:pt x="130990" y="48323"/>
                    </a:cubicBezTo>
                    <a:close/>
                    <a:moveTo>
                      <a:pt x="94437" y="48359"/>
                    </a:moveTo>
                    <a:cubicBezTo>
                      <a:pt x="94862" y="48359"/>
                      <a:pt x="95289" y="48398"/>
                      <a:pt x="95715" y="48477"/>
                    </a:cubicBezTo>
                    <a:cubicBezTo>
                      <a:pt x="94722" y="49666"/>
                      <a:pt x="94140" y="51168"/>
                      <a:pt x="94227" y="52750"/>
                    </a:cubicBezTo>
                    <a:lnTo>
                      <a:pt x="94227" y="52750"/>
                    </a:lnTo>
                    <a:cubicBezTo>
                      <a:pt x="92986" y="51447"/>
                      <a:pt x="91219" y="50618"/>
                      <a:pt x="89350" y="50618"/>
                    </a:cubicBezTo>
                    <a:cubicBezTo>
                      <a:pt x="89330" y="50618"/>
                      <a:pt x="89310" y="50618"/>
                      <a:pt x="89290" y="50618"/>
                    </a:cubicBezTo>
                    <a:cubicBezTo>
                      <a:pt x="89270" y="50618"/>
                      <a:pt x="89250" y="50618"/>
                      <a:pt x="89231" y="50618"/>
                    </a:cubicBezTo>
                    <a:cubicBezTo>
                      <a:pt x="87362" y="50618"/>
                      <a:pt x="85603" y="51448"/>
                      <a:pt x="84353" y="52751"/>
                    </a:cubicBezTo>
                    <a:cubicBezTo>
                      <a:pt x="84443" y="51165"/>
                      <a:pt x="83860" y="49660"/>
                      <a:pt x="82866" y="48477"/>
                    </a:cubicBezTo>
                    <a:cubicBezTo>
                      <a:pt x="83291" y="48398"/>
                      <a:pt x="83719" y="48359"/>
                      <a:pt x="84144" y="48359"/>
                    </a:cubicBezTo>
                    <a:cubicBezTo>
                      <a:pt x="86080" y="48359"/>
                      <a:pt x="87955" y="49162"/>
                      <a:pt x="89299" y="50609"/>
                    </a:cubicBezTo>
                    <a:cubicBezTo>
                      <a:pt x="90637" y="49162"/>
                      <a:pt x="92504" y="48359"/>
                      <a:pt x="94437" y="48359"/>
                    </a:cubicBezTo>
                    <a:close/>
                    <a:moveTo>
                      <a:pt x="47485" y="48520"/>
                    </a:moveTo>
                    <a:cubicBezTo>
                      <a:pt x="47909" y="48520"/>
                      <a:pt x="48337" y="48559"/>
                      <a:pt x="48762" y="48638"/>
                    </a:cubicBezTo>
                    <a:cubicBezTo>
                      <a:pt x="47767" y="49821"/>
                      <a:pt x="47185" y="51326"/>
                      <a:pt x="47275" y="52912"/>
                    </a:cubicBezTo>
                    <a:cubicBezTo>
                      <a:pt x="46025" y="51609"/>
                      <a:pt x="44257" y="50779"/>
                      <a:pt x="42397" y="50779"/>
                    </a:cubicBezTo>
                    <a:cubicBezTo>
                      <a:pt x="42377" y="50779"/>
                      <a:pt x="42357" y="50779"/>
                      <a:pt x="42337" y="50780"/>
                    </a:cubicBezTo>
                    <a:cubicBezTo>
                      <a:pt x="43675" y="49325"/>
                      <a:pt x="45549" y="48520"/>
                      <a:pt x="47485" y="48520"/>
                    </a:cubicBezTo>
                    <a:close/>
                    <a:moveTo>
                      <a:pt x="60501" y="48529"/>
                    </a:moveTo>
                    <a:cubicBezTo>
                      <a:pt x="62439" y="48529"/>
                      <a:pt x="64308" y="49332"/>
                      <a:pt x="65653" y="50780"/>
                    </a:cubicBezTo>
                    <a:cubicBezTo>
                      <a:pt x="65633" y="50779"/>
                      <a:pt x="65613" y="50779"/>
                      <a:pt x="65593" y="50779"/>
                    </a:cubicBezTo>
                    <a:cubicBezTo>
                      <a:pt x="63725" y="50779"/>
                      <a:pt x="61957" y="51618"/>
                      <a:pt x="60715" y="52921"/>
                    </a:cubicBezTo>
                    <a:cubicBezTo>
                      <a:pt x="60796" y="51326"/>
                      <a:pt x="60214" y="49830"/>
                      <a:pt x="59219" y="48647"/>
                    </a:cubicBezTo>
                    <a:cubicBezTo>
                      <a:pt x="59646" y="48568"/>
                      <a:pt x="60075" y="48529"/>
                      <a:pt x="60501" y="48529"/>
                    </a:cubicBezTo>
                    <a:close/>
                    <a:moveTo>
                      <a:pt x="107662" y="48316"/>
                    </a:moveTo>
                    <a:cubicBezTo>
                      <a:pt x="109596" y="48316"/>
                      <a:pt x="111472" y="49118"/>
                      <a:pt x="112821" y="50574"/>
                    </a:cubicBezTo>
                    <a:cubicBezTo>
                      <a:pt x="112802" y="50573"/>
                      <a:pt x="112783" y="50573"/>
                      <a:pt x="112765" y="50573"/>
                    </a:cubicBezTo>
                    <a:cubicBezTo>
                      <a:pt x="110778" y="50573"/>
                      <a:pt x="108902" y="51519"/>
                      <a:pt x="107650" y="52966"/>
                    </a:cubicBezTo>
                    <a:lnTo>
                      <a:pt x="107650" y="52966"/>
                    </a:lnTo>
                    <a:cubicBezTo>
                      <a:pt x="107803" y="51290"/>
                      <a:pt x="107211" y="49713"/>
                      <a:pt x="106172" y="48477"/>
                    </a:cubicBezTo>
                    <a:cubicBezTo>
                      <a:pt x="106667" y="48369"/>
                      <a:pt x="107167" y="48316"/>
                      <a:pt x="107662" y="48316"/>
                    </a:cubicBezTo>
                    <a:close/>
                    <a:moveTo>
                      <a:pt x="13659" y="48573"/>
                    </a:moveTo>
                    <a:cubicBezTo>
                      <a:pt x="15592" y="48573"/>
                      <a:pt x="17464" y="49371"/>
                      <a:pt x="18807" y="50824"/>
                    </a:cubicBezTo>
                    <a:cubicBezTo>
                      <a:pt x="18787" y="50824"/>
                      <a:pt x="18768" y="50824"/>
                      <a:pt x="18748" y="50824"/>
                    </a:cubicBezTo>
                    <a:cubicBezTo>
                      <a:pt x="16879" y="50824"/>
                      <a:pt x="15111" y="51663"/>
                      <a:pt x="13870" y="52966"/>
                    </a:cubicBezTo>
                    <a:cubicBezTo>
                      <a:pt x="13951" y="51371"/>
                      <a:pt x="13368" y="49875"/>
                      <a:pt x="12374" y="48692"/>
                    </a:cubicBezTo>
                    <a:cubicBezTo>
                      <a:pt x="12802" y="48612"/>
                      <a:pt x="13232" y="48573"/>
                      <a:pt x="13659" y="48573"/>
                    </a:cubicBezTo>
                    <a:close/>
                    <a:moveTo>
                      <a:pt x="23953" y="48574"/>
                    </a:moveTo>
                    <a:cubicBezTo>
                      <a:pt x="24378" y="48574"/>
                      <a:pt x="24806" y="48613"/>
                      <a:pt x="25232" y="48692"/>
                    </a:cubicBezTo>
                    <a:cubicBezTo>
                      <a:pt x="24237" y="49875"/>
                      <a:pt x="23655" y="51371"/>
                      <a:pt x="23744" y="52966"/>
                    </a:cubicBezTo>
                    <a:cubicBezTo>
                      <a:pt x="22494" y="51663"/>
                      <a:pt x="20726" y="50824"/>
                      <a:pt x="18866" y="50824"/>
                    </a:cubicBezTo>
                    <a:cubicBezTo>
                      <a:pt x="18846" y="50824"/>
                      <a:pt x="18827" y="50824"/>
                      <a:pt x="18807" y="50824"/>
                    </a:cubicBezTo>
                    <a:cubicBezTo>
                      <a:pt x="20144" y="49377"/>
                      <a:pt x="22018" y="48574"/>
                      <a:pt x="23953" y="48574"/>
                    </a:cubicBezTo>
                    <a:close/>
                    <a:moveTo>
                      <a:pt x="37179" y="48522"/>
                    </a:moveTo>
                    <a:cubicBezTo>
                      <a:pt x="39113" y="48522"/>
                      <a:pt x="40989" y="49325"/>
                      <a:pt x="42337" y="50780"/>
                    </a:cubicBezTo>
                    <a:cubicBezTo>
                      <a:pt x="42319" y="50779"/>
                      <a:pt x="42300" y="50779"/>
                      <a:pt x="42282" y="50779"/>
                    </a:cubicBezTo>
                    <a:cubicBezTo>
                      <a:pt x="40295" y="50779"/>
                      <a:pt x="38419" y="51725"/>
                      <a:pt x="37167" y="53172"/>
                    </a:cubicBezTo>
                    <a:cubicBezTo>
                      <a:pt x="37320" y="51496"/>
                      <a:pt x="36728" y="49910"/>
                      <a:pt x="35689" y="48683"/>
                    </a:cubicBezTo>
                    <a:cubicBezTo>
                      <a:pt x="36184" y="48575"/>
                      <a:pt x="36683" y="48522"/>
                      <a:pt x="37179" y="48522"/>
                    </a:cubicBezTo>
                    <a:close/>
                    <a:moveTo>
                      <a:pt x="124475" y="46470"/>
                    </a:moveTo>
                    <a:cubicBezTo>
                      <a:pt x="127650" y="46470"/>
                      <a:pt x="130827" y="48548"/>
                      <a:pt x="130867" y="52706"/>
                    </a:cubicBezTo>
                    <a:cubicBezTo>
                      <a:pt x="130388" y="52601"/>
                      <a:pt x="129906" y="52550"/>
                      <a:pt x="129426" y="52550"/>
                    </a:cubicBezTo>
                    <a:cubicBezTo>
                      <a:pt x="127574" y="52550"/>
                      <a:pt x="125776" y="53316"/>
                      <a:pt x="124487" y="54704"/>
                    </a:cubicBezTo>
                    <a:cubicBezTo>
                      <a:pt x="123206" y="53333"/>
                      <a:pt x="121414" y="52545"/>
                      <a:pt x="119532" y="52545"/>
                    </a:cubicBezTo>
                    <a:cubicBezTo>
                      <a:pt x="119048" y="52545"/>
                      <a:pt x="118564" y="52599"/>
                      <a:pt x="118089" y="52706"/>
                    </a:cubicBezTo>
                    <a:cubicBezTo>
                      <a:pt x="118125" y="48548"/>
                      <a:pt x="121299" y="46470"/>
                      <a:pt x="124475" y="46470"/>
                    </a:cubicBezTo>
                    <a:close/>
                    <a:moveTo>
                      <a:pt x="77635" y="46519"/>
                    </a:moveTo>
                    <a:cubicBezTo>
                      <a:pt x="80808" y="46519"/>
                      <a:pt x="83981" y="48596"/>
                      <a:pt x="84022" y="52751"/>
                    </a:cubicBezTo>
                    <a:lnTo>
                      <a:pt x="84031" y="52760"/>
                    </a:lnTo>
                    <a:cubicBezTo>
                      <a:pt x="83550" y="52655"/>
                      <a:pt x="83066" y="52604"/>
                      <a:pt x="82586" y="52604"/>
                    </a:cubicBezTo>
                    <a:cubicBezTo>
                      <a:pt x="80731" y="52604"/>
                      <a:pt x="78937" y="53370"/>
                      <a:pt x="77642" y="54758"/>
                    </a:cubicBezTo>
                    <a:cubicBezTo>
                      <a:pt x="76360" y="53378"/>
                      <a:pt x="74568" y="52599"/>
                      <a:pt x="72696" y="52599"/>
                    </a:cubicBezTo>
                    <a:cubicBezTo>
                      <a:pt x="72203" y="52599"/>
                      <a:pt x="71719" y="52652"/>
                      <a:pt x="71244" y="52760"/>
                    </a:cubicBezTo>
                    <a:cubicBezTo>
                      <a:pt x="71280" y="48600"/>
                      <a:pt x="74457" y="46519"/>
                      <a:pt x="77635" y="46519"/>
                    </a:cubicBezTo>
                    <a:close/>
                    <a:moveTo>
                      <a:pt x="100946" y="46509"/>
                    </a:moveTo>
                    <a:cubicBezTo>
                      <a:pt x="104122" y="46509"/>
                      <a:pt x="107296" y="48585"/>
                      <a:pt x="107337" y="52742"/>
                    </a:cubicBezTo>
                    <a:cubicBezTo>
                      <a:pt x="106865" y="52641"/>
                      <a:pt x="106389" y="52591"/>
                      <a:pt x="105917" y="52591"/>
                    </a:cubicBezTo>
                    <a:cubicBezTo>
                      <a:pt x="104050" y="52591"/>
                      <a:pt x="102242" y="53364"/>
                      <a:pt x="100948" y="54758"/>
                    </a:cubicBezTo>
                    <a:lnTo>
                      <a:pt x="100948" y="54749"/>
                    </a:lnTo>
                    <a:cubicBezTo>
                      <a:pt x="99667" y="53369"/>
                      <a:pt x="97875" y="52590"/>
                      <a:pt x="95993" y="52590"/>
                    </a:cubicBezTo>
                    <a:cubicBezTo>
                      <a:pt x="95509" y="52590"/>
                      <a:pt x="95025" y="52643"/>
                      <a:pt x="94550" y="52742"/>
                    </a:cubicBezTo>
                    <a:cubicBezTo>
                      <a:pt x="94591" y="48588"/>
                      <a:pt x="97769" y="46509"/>
                      <a:pt x="100946" y="46509"/>
                    </a:cubicBezTo>
                    <a:close/>
                    <a:moveTo>
                      <a:pt x="53993" y="46670"/>
                    </a:moveTo>
                    <a:cubicBezTo>
                      <a:pt x="57169" y="46670"/>
                      <a:pt x="60344" y="48747"/>
                      <a:pt x="60384" y="52903"/>
                    </a:cubicBezTo>
                    <a:cubicBezTo>
                      <a:pt x="59911" y="52801"/>
                      <a:pt x="59433" y="52752"/>
                      <a:pt x="58960" y="52752"/>
                    </a:cubicBezTo>
                    <a:cubicBezTo>
                      <a:pt x="57101" y="52752"/>
                      <a:pt x="55295" y="53518"/>
                      <a:pt x="53995" y="54910"/>
                    </a:cubicBezTo>
                    <a:cubicBezTo>
                      <a:pt x="52714" y="53531"/>
                      <a:pt x="50922" y="52751"/>
                      <a:pt x="49040" y="52751"/>
                    </a:cubicBezTo>
                    <a:cubicBezTo>
                      <a:pt x="48556" y="52751"/>
                      <a:pt x="48072" y="52805"/>
                      <a:pt x="47597" y="52903"/>
                    </a:cubicBezTo>
                    <a:cubicBezTo>
                      <a:pt x="47638" y="48749"/>
                      <a:pt x="50816" y="46670"/>
                      <a:pt x="53993" y="46670"/>
                    </a:cubicBezTo>
                    <a:close/>
                    <a:moveTo>
                      <a:pt x="7145" y="46712"/>
                    </a:moveTo>
                    <a:cubicBezTo>
                      <a:pt x="10322" y="46712"/>
                      <a:pt x="13498" y="48790"/>
                      <a:pt x="13538" y="52948"/>
                    </a:cubicBezTo>
                    <a:cubicBezTo>
                      <a:pt x="13065" y="52846"/>
                      <a:pt x="12588" y="52796"/>
                      <a:pt x="12114" y="52796"/>
                    </a:cubicBezTo>
                    <a:cubicBezTo>
                      <a:pt x="10255" y="52796"/>
                      <a:pt x="8451" y="53563"/>
                      <a:pt x="7159" y="54955"/>
                    </a:cubicBezTo>
                    <a:cubicBezTo>
                      <a:pt x="5884" y="53583"/>
                      <a:pt x="4097" y="52805"/>
                      <a:pt x="2226" y="52805"/>
                    </a:cubicBezTo>
                    <a:cubicBezTo>
                      <a:pt x="2216" y="52805"/>
                      <a:pt x="2205" y="52805"/>
                      <a:pt x="2194" y="52805"/>
                    </a:cubicBezTo>
                    <a:lnTo>
                      <a:pt x="2194" y="52796"/>
                    </a:lnTo>
                    <a:cubicBezTo>
                      <a:pt x="1711" y="52796"/>
                      <a:pt x="1227" y="52850"/>
                      <a:pt x="752" y="52948"/>
                    </a:cubicBezTo>
                    <a:cubicBezTo>
                      <a:pt x="792" y="48790"/>
                      <a:pt x="3969" y="46712"/>
                      <a:pt x="7145" y="46712"/>
                    </a:cubicBezTo>
                    <a:close/>
                    <a:moveTo>
                      <a:pt x="30465" y="46717"/>
                    </a:moveTo>
                    <a:cubicBezTo>
                      <a:pt x="33637" y="46717"/>
                      <a:pt x="36811" y="48795"/>
                      <a:pt x="36854" y="52953"/>
                    </a:cubicBezTo>
                    <a:lnTo>
                      <a:pt x="36854" y="52953"/>
                    </a:lnTo>
                    <a:cubicBezTo>
                      <a:pt x="36379" y="52851"/>
                      <a:pt x="35901" y="52801"/>
                      <a:pt x="35426" y="52801"/>
                    </a:cubicBezTo>
                    <a:cubicBezTo>
                      <a:pt x="33569" y="52801"/>
                      <a:pt x="31771" y="53567"/>
                      <a:pt x="30483" y="54955"/>
                    </a:cubicBezTo>
                    <a:cubicBezTo>
                      <a:pt x="29201" y="53584"/>
                      <a:pt x="27409" y="52796"/>
                      <a:pt x="25528" y="52796"/>
                    </a:cubicBezTo>
                    <a:cubicBezTo>
                      <a:pt x="25044" y="52796"/>
                      <a:pt x="24560" y="52850"/>
                      <a:pt x="24085" y="52957"/>
                    </a:cubicBezTo>
                    <a:cubicBezTo>
                      <a:pt x="24116" y="48798"/>
                      <a:pt x="27290" y="46717"/>
                      <a:pt x="30465" y="46717"/>
                    </a:cubicBezTo>
                    <a:close/>
                    <a:moveTo>
                      <a:pt x="107865" y="57160"/>
                    </a:moveTo>
                    <a:cubicBezTo>
                      <a:pt x="107867" y="57160"/>
                      <a:pt x="107868" y="57160"/>
                      <a:pt x="107870" y="57160"/>
                    </a:cubicBezTo>
                    <a:lnTo>
                      <a:pt x="107870" y="57160"/>
                    </a:lnTo>
                    <a:cubicBezTo>
                      <a:pt x="107871" y="57160"/>
                      <a:pt x="107873" y="57160"/>
                      <a:pt x="107874" y="57160"/>
                    </a:cubicBezTo>
                    <a:close/>
                    <a:moveTo>
                      <a:pt x="129607" y="52925"/>
                    </a:moveTo>
                    <a:cubicBezTo>
                      <a:pt x="130037" y="52925"/>
                      <a:pt x="130471" y="52965"/>
                      <a:pt x="130903" y="53047"/>
                    </a:cubicBezTo>
                    <a:cubicBezTo>
                      <a:pt x="129908" y="54229"/>
                      <a:pt x="129326" y="55726"/>
                      <a:pt x="129415" y="57321"/>
                    </a:cubicBezTo>
                    <a:cubicBezTo>
                      <a:pt x="128165" y="56009"/>
                      <a:pt x="126406" y="55179"/>
                      <a:pt x="124538" y="55179"/>
                    </a:cubicBezTo>
                    <a:cubicBezTo>
                      <a:pt x="124518" y="55179"/>
                      <a:pt x="124498" y="55179"/>
                      <a:pt x="124478" y="55179"/>
                    </a:cubicBezTo>
                    <a:cubicBezTo>
                      <a:pt x="124458" y="55179"/>
                      <a:pt x="124438" y="55179"/>
                      <a:pt x="124418" y="55179"/>
                    </a:cubicBezTo>
                    <a:cubicBezTo>
                      <a:pt x="122550" y="55179"/>
                      <a:pt x="120782" y="56009"/>
                      <a:pt x="119541" y="57321"/>
                    </a:cubicBezTo>
                    <a:cubicBezTo>
                      <a:pt x="119622" y="55726"/>
                      <a:pt x="119039" y="54220"/>
                      <a:pt x="118045" y="53047"/>
                    </a:cubicBezTo>
                    <a:cubicBezTo>
                      <a:pt x="118478" y="52965"/>
                      <a:pt x="118913" y="52925"/>
                      <a:pt x="119344" y="52925"/>
                    </a:cubicBezTo>
                    <a:cubicBezTo>
                      <a:pt x="121276" y="52925"/>
                      <a:pt x="123138" y="53727"/>
                      <a:pt x="124478" y="55170"/>
                    </a:cubicBezTo>
                    <a:cubicBezTo>
                      <a:pt x="125811" y="53727"/>
                      <a:pt x="127678" y="52925"/>
                      <a:pt x="129607" y="52925"/>
                    </a:cubicBezTo>
                    <a:close/>
                    <a:moveTo>
                      <a:pt x="82780" y="52965"/>
                    </a:moveTo>
                    <a:cubicBezTo>
                      <a:pt x="83204" y="52965"/>
                      <a:pt x="83632" y="53003"/>
                      <a:pt x="84057" y="53082"/>
                    </a:cubicBezTo>
                    <a:cubicBezTo>
                      <a:pt x="83538" y="53701"/>
                      <a:pt x="83135" y="54409"/>
                      <a:pt x="82875" y="55170"/>
                    </a:cubicBezTo>
                    <a:cubicBezTo>
                      <a:pt x="82634" y="55866"/>
                      <a:pt x="82526" y="56607"/>
                      <a:pt x="82569" y="57347"/>
                    </a:cubicBezTo>
                    <a:lnTo>
                      <a:pt x="82569" y="57347"/>
                    </a:lnTo>
                    <a:cubicBezTo>
                      <a:pt x="81328" y="56053"/>
                      <a:pt x="79569" y="55215"/>
                      <a:pt x="77701" y="55215"/>
                    </a:cubicBezTo>
                    <a:cubicBezTo>
                      <a:pt x="77681" y="55215"/>
                      <a:pt x="77661" y="55215"/>
                      <a:pt x="77642" y="55215"/>
                    </a:cubicBezTo>
                    <a:cubicBezTo>
                      <a:pt x="78979" y="53768"/>
                      <a:pt x="80847" y="52965"/>
                      <a:pt x="82780" y="52965"/>
                    </a:cubicBezTo>
                    <a:close/>
                    <a:moveTo>
                      <a:pt x="95802" y="52974"/>
                    </a:moveTo>
                    <a:cubicBezTo>
                      <a:pt x="97735" y="52974"/>
                      <a:pt x="99602" y="53775"/>
                      <a:pt x="100939" y="55215"/>
                    </a:cubicBezTo>
                    <a:cubicBezTo>
                      <a:pt x="100919" y="55215"/>
                      <a:pt x="100900" y="55215"/>
                      <a:pt x="100880" y="55215"/>
                    </a:cubicBezTo>
                    <a:cubicBezTo>
                      <a:pt x="99020" y="55215"/>
                      <a:pt x="97252" y="56053"/>
                      <a:pt x="96011" y="57357"/>
                    </a:cubicBezTo>
                    <a:cubicBezTo>
                      <a:pt x="96047" y="56622"/>
                      <a:pt x="95948" y="55878"/>
                      <a:pt x="95706" y="55179"/>
                    </a:cubicBezTo>
                    <a:lnTo>
                      <a:pt x="95706" y="55170"/>
                    </a:lnTo>
                    <a:cubicBezTo>
                      <a:pt x="95446" y="54409"/>
                      <a:pt x="95043" y="53701"/>
                      <a:pt x="94523" y="53091"/>
                    </a:cubicBezTo>
                    <a:cubicBezTo>
                      <a:pt x="94949" y="53012"/>
                      <a:pt x="95377" y="52974"/>
                      <a:pt x="95802" y="52974"/>
                    </a:cubicBezTo>
                    <a:close/>
                    <a:moveTo>
                      <a:pt x="60697" y="57357"/>
                    </a:moveTo>
                    <a:cubicBezTo>
                      <a:pt x="60700" y="57357"/>
                      <a:pt x="60703" y="57357"/>
                      <a:pt x="60706" y="57357"/>
                    </a:cubicBezTo>
                    <a:lnTo>
                      <a:pt x="60706" y="57357"/>
                    </a:lnTo>
                    <a:cubicBezTo>
                      <a:pt x="60709" y="57357"/>
                      <a:pt x="60712" y="57357"/>
                      <a:pt x="60715" y="57357"/>
                    </a:cubicBezTo>
                    <a:close/>
                    <a:moveTo>
                      <a:pt x="48839" y="53117"/>
                    </a:moveTo>
                    <a:cubicBezTo>
                      <a:pt x="50775" y="53117"/>
                      <a:pt x="52650" y="53921"/>
                      <a:pt x="53995" y="55376"/>
                    </a:cubicBezTo>
                    <a:lnTo>
                      <a:pt x="53995" y="55376"/>
                    </a:lnTo>
                    <a:cubicBezTo>
                      <a:pt x="53992" y="55376"/>
                      <a:pt x="53989" y="55376"/>
                      <a:pt x="53986" y="55376"/>
                    </a:cubicBezTo>
                    <a:cubicBezTo>
                      <a:pt x="53966" y="55376"/>
                      <a:pt x="53946" y="55376"/>
                      <a:pt x="53927" y="55376"/>
                    </a:cubicBezTo>
                    <a:cubicBezTo>
                      <a:pt x="52067" y="55376"/>
                      <a:pt x="50299" y="56206"/>
                      <a:pt x="49049" y="57509"/>
                    </a:cubicBezTo>
                    <a:cubicBezTo>
                      <a:pt x="49138" y="55923"/>
                      <a:pt x="48556" y="54418"/>
                      <a:pt x="47561" y="53235"/>
                    </a:cubicBezTo>
                    <a:cubicBezTo>
                      <a:pt x="47987" y="53156"/>
                      <a:pt x="48414" y="53117"/>
                      <a:pt x="48839" y="53117"/>
                    </a:cubicBezTo>
                    <a:close/>
                    <a:moveTo>
                      <a:pt x="59142" y="53117"/>
                    </a:moveTo>
                    <a:cubicBezTo>
                      <a:pt x="59567" y="53117"/>
                      <a:pt x="59994" y="53156"/>
                      <a:pt x="60420" y="53235"/>
                    </a:cubicBezTo>
                    <a:cubicBezTo>
                      <a:pt x="59425" y="54427"/>
                      <a:pt x="58843" y="55932"/>
                      <a:pt x="58932" y="57518"/>
                    </a:cubicBezTo>
                    <a:lnTo>
                      <a:pt x="58923" y="57509"/>
                    </a:lnTo>
                    <a:cubicBezTo>
                      <a:pt x="57682" y="56206"/>
                      <a:pt x="55914" y="55376"/>
                      <a:pt x="54046" y="55376"/>
                    </a:cubicBezTo>
                    <a:cubicBezTo>
                      <a:pt x="54029" y="55376"/>
                      <a:pt x="54012" y="55376"/>
                      <a:pt x="53995" y="55376"/>
                    </a:cubicBezTo>
                    <a:lnTo>
                      <a:pt x="53995" y="55376"/>
                    </a:lnTo>
                    <a:cubicBezTo>
                      <a:pt x="55333" y="53921"/>
                      <a:pt x="57206" y="53117"/>
                      <a:pt x="59142" y="53117"/>
                    </a:cubicBezTo>
                    <a:close/>
                    <a:moveTo>
                      <a:pt x="25317" y="53179"/>
                    </a:moveTo>
                    <a:cubicBezTo>
                      <a:pt x="27247" y="53179"/>
                      <a:pt x="29113" y="53976"/>
                      <a:pt x="30456" y="55421"/>
                    </a:cubicBezTo>
                    <a:cubicBezTo>
                      <a:pt x="30436" y="55421"/>
                      <a:pt x="30416" y="55421"/>
                      <a:pt x="30397" y="55421"/>
                    </a:cubicBezTo>
                    <a:cubicBezTo>
                      <a:pt x="28528" y="55421"/>
                      <a:pt x="26769" y="56259"/>
                      <a:pt x="25528" y="57554"/>
                    </a:cubicBezTo>
                    <a:cubicBezTo>
                      <a:pt x="25563" y="56819"/>
                      <a:pt x="25456" y="56075"/>
                      <a:pt x="25223" y="55376"/>
                    </a:cubicBezTo>
                    <a:lnTo>
                      <a:pt x="25223" y="55385"/>
                    </a:lnTo>
                    <a:cubicBezTo>
                      <a:pt x="24963" y="54624"/>
                      <a:pt x="24560" y="53916"/>
                      <a:pt x="24031" y="53298"/>
                    </a:cubicBezTo>
                    <a:cubicBezTo>
                      <a:pt x="24460" y="53218"/>
                      <a:pt x="24890" y="53179"/>
                      <a:pt x="25317" y="53179"/>
                    </a:cubicBezTo>
                    <a:close/>
                    <a:moveTo>
                      <a:pt x="12293" y="53188"/>
                    </a:moveTo>
                    <a:cubicBezTo>
                      <a:pt x="12719" y="53188"/>
                      <a:pt x="13147" y="53227"/>
                      <a:pt x="13574" y="53307"/>
                    </a:cubicBezTo>
                    <a:cubicBezTo>
                      <a:pt x="13055" y="53925"/>
                      <a:pt x="12651" y="54624"/>
                      <a:pt x="12391" y="55385"/>
                    </a:cubicBezTo>
                    <a:cubicBezTo>
                      <a:pt x="12150" y="56084"/>
                      <a:pt x="12051" y="56819"/>
                      <a:pt x="12087" y="57554"/>
                    </a:cubicBezTo>
                    <a:lnTo>
                      <a:pt x="12087" y="57572"/>
                    </a:lnTo>
                    <a:cubicBezTo>
                      <a:pt x="10845" y="56268"/>
                      <a:pt x="9086" y="55430"/>
                      <a:pt x="7218" y="55430"/>
                    </a:cubicBezTo>
                    <a:cubicBezTo>
                      <a:pt x="7198" y="55430"/>
                      <a:pt x="7178" y="55430"/>
                      <a:pt x="7159" y="55430"/>
                    </a:cubicBezTo>
                    <a:cubicBezTo>
                      <a:pt x="8501" y="53985"/>
                      <a:pt x="10367" y="53188"/>
                      <a:pt x="12293" y="53188"/>
                    </a:cubicBezTo>
                    <a:close/>
                    <a:moveTo>
                      <a:pt x="106098" y="52962"/>
                    </a:moveTo>
                    <a:cubicBezTo>
                      <a:pt x="106573" y="52962"/>
                      <a:pt x="107051" y="53010"/>
                      <a:pt x="107525" y="53109"/>
                    </a:cubicBezTo>
                    <a:cubicBezTo>
                      <a:pt x="106514" y="54361"/>
                      <a:pt x="105950" y="55943"/>
                      <a:pt x="106117" y="57615"/>
                    </a:cubicBezTo>
                    <a:lnTo>
                      <a:pt x="106117" y="57615"/>
                    </a:lnTo>
                    <a:cubicBezTo>
                      <a:pt x="104869" y="56153"/>
                      <a:pt x="102981" y="55206"/>
                      <a:pt x="100985" y="55206"/>
                    </a:cubicBezTo>
                    <a:cubicBezTo>
                      <a:pt x="100976" y="55206"/>
                      <a:pt x="100966" y="55206"/>
                      <a:pt x="100957" y="55206"/>
                    </a:cubicBezTo>
                    <a:cubicBezTo>
                      <a:pt x="102302" y="53761"/>
                      <a:pt x="104171" y="52962"/>
                      <a:pt x="106098" y="52962"/>
                    </a:cubicBezTo>
                    <a:close/>
                    <a:moveTo>
                      <a:pt x="70812" y="48526"/>
                    </a:moveTo>
                    <a:cubicBezTo>
                      <a:pt x="71289" y="48526"/>
                      <a:pt x="71770" y="48575"/>
                      <a:pt x="72248" y="48674"/>
                    </a:cubicBezTo>
                    <a:cubicBezTo>
                      <a:pt x="71271" y="49928"/>
                      <a:pt x="70742" y="51496"/>
                      <a:pt x="70939" y="53145"/>
                    </a:cubicBezTo>
                    <a:cubicBezTo>
                      <a:pt x="71447" y="53031"/>
                      <a:pt x="71960" y="52976"/>
                      <a:pt x="72468" y="52976"/>
                    </a:cubicBezTo>
                    <a:cubicBezTo>
                      <a:pt x="74401" y="52976"/>
                      <a:pt x="76276" y="53777"/>
                      <a:pt x="77624" y="55224"/>
                    </a:cubicBezTo>
                    <a:cubicBezTo>
                      <a:pt x="77606" y="55224"/>
                      <a:pt x="77587" y="55224"/>
                      <a:pt x="77569" y="55224"/>
                    </a:cubicBezTo>
                    <a:cubicBezTo>
                      <a:pt x="75520" y="55224"/>
                      <a:pt x="73598" y="56223"/>
                      <a:pt x="72355" y="57751"/>
                    </a:cubicBezTo>
                    <a:cubicBezTo>
                      <a:pt x="72694" y="54052"/>
                      <a:pt x="69407" y="50779"/>
                      <a:pt x="65713" y="50779"/>
                    </a:cubicBezTo>
                    <a:cubicBezTo>
                      <a:pt x="65693" y="50779"/>
                      <a:pt x="65673" y="50779"/>
                      <a:pt x="65653" y="50780"/>
                    </a:cubicBezTo>
                    <a:cubicBezTo>
                      <a:pt x="66997" y="49327"/>
                      <a:pt x="68873" y="48526"/>
                      <a:pt x="70812" y="48526"/>
                    </a:cubicBezTo>
                    <a:close/>
                    <a:moveTo>
                      <a:pt x="35611" y="53168"/>
                    </a:moveTo>
                    <a:cubicBezTo>
                      <a:pt x="36086" y="53168"/>
                      <a:pt x="36566" y="53216"/>
                      <a:pt x="37042" y="53315"/>
                    </a:cubicBezTo>
                    <a:cubicBezTo>
                      <a:pt x="36031" y="54567"/>
                      <a:pt x="35458" y="56149"/>
                      <a:pt x="35634" y="57812"/>
                    </a:cubicBezTo>
                    <a:lnTo>
                      <a:pt x="35634" y="57812"/>
                    </a:lnTo>
                    <a:cubicBezTo>
                      <a:pt x="34382" y="56357"/>
                      <a:pt x="32515" y="55412"/>
                      <a:pt x="30530" y="55412"/>
                    </a:cubicBezTo>
                    <a:cubicBezTo>
                      <a:pt x="30511" y="55412"/>
                      <a:pt x="30492" y="55412"/>
                      <a:pt x="30474" y="55412"/>
                    </a:cubicBezTo>
                    <a:cubicBezTo>
                      <a:pt x="31811" y="53967"/>
                      <a:pt x="33679" y="53168"/>
                      <a:pt x="35611" y="53168"/>
                    </a:cubicBezTo>
                    <a:close/>
                    <a:moveTo>
                      <a:pt x="112818" y="51075"/>
                    </a:moveTo>
                    <a:cubicBezTo>
                      <a:pt x="115995" y="51075"/>
                      <a:pt x="119174" y="53154"/>
                      <a:pt x="119218" y="57312"/>
                    </a:cubicBezTo>
                    <a:cubicBezTo>
                      <a:pt x="118743" y="57210"/>
                      <a:pt x="118265" y="57160"/>
                      <a:pt x="117790" y="57160"/>
                    </a:cubicBezTo>
                    <a:cubicBezTo>
                      <a:pt x="115926" y="57160"/>
                      <a:pt x="114120" y="57927"/>
                      <a:pt x="112821" y="59319"/>
                    </a:cubicBezTo>
                    <a:cubicBezTo>
                      <a:pt x="111549" y="57940"/>
                      <a:pt x="109750" y="57161"/>
                      <a:pt x="107870" y="57160"/>
                    </a:cubicBezTo>
                    <a:lnTo>
                      <a:pt x="107870" y="57160"/>
                    </a:lnTo>
                    <a:cubicBezTo>
                      <a:pt x="107388" y="57160"/>
                      <a:pt x="106905" y="57214"/>
                      <a:pt x="106432" y="57312"/>
                    </a:cubicBezTo>
                    <a:cubicBezTo>
                      <a:pt x="106468" y="53154"/>
                      <a:pt x="109642" y="51075"/>
                      <a:pt x="112818" y="51075"/>
                    </a:cubicBezTo>
                    <a:close/>
                    <a:moveTo>
                      <a:pt x="136134" y="51090"/>
                    </a:moveTo>
                    <a:cubicBezTo>
                      <a:pt x="139310" y="51090"/>
                      <a:pt x="142484" y="53169"/>
                      <a:pt x="142525" y="57330"/>
                    </a:cubicBezTo>
                    <a:cubicBezTo>
                      <a:pt x="142043" y="57224"/>
                      <a:pt x="141557" y="57173"/>
                      <a:pt x="141075" y="57173"/>
                    </a:cubicBezTo>
                    <a:cubicBezTo>
                      <a:pt x="139225" y="57173"/>
                      <a:pt x="137430" y="57933"/>
                      <a:pt x="136136" y="59319"/>
                    </a:cubicBezTo>
                    <a:lnTo>
                      <a:pt x="136136" y="59328"/>
                    </a:lnTo>
                    <a:cubicBezTo>
                      <a:pt x="134854" y="57957"/>
                      <a:pt x="133062" y="57168"/>
                      <a:pt x="131181" y="57168"/>
                    </a:cubicBezTo>
                    <a:cubicBezTo>
                      <a:pt x="130697" y="57168"/>
                      <a:pt x="130213" y="57222"/>
                      <a:pt x="129738" y="57330"/>
                    </a:cubicBezTo>
                    <a:cubicBezTo>
                      <a:pt x="129778" y="53171"/>
                      <a:pt x="132957" y="51090"/>
                      <a:pt x="136134" y="51090"/>
                    </a:cubicBezTo>
                    <a:close/>
                    <a:moveTo>
                      <a:pt x="89294" y="51126"/>
                    </a:moveTo>
                    <a:cubicBezTo>
                      <a:pt x="91873" y="51126"/>
                      <a:pt x="94452" y="52497"/>
                      <a:pt x="95348" y="55242"/>
                    </a:cubicBezTo>
                    <a:cubicBezTo>
                      <a:pt x="95572" y="55923"/>
                      <a:pt x="95679" y="56631"/>
                      <a:pt x="95688" y="57348"/>
                    </a:cubicBezTo>
                    <a:cubicBezTo>
                      <a:pt x="95215" y="57246"/>
                      <a:pt x="94738" y="57196"/>
                      <a:pt x="94264" y="57196"/>
                    </a:cubicBezTo>
                    <a:cubicBezTo>
                      <a:pt x="92405" y="57196"/>
                      <a:pt x="90599" y="57962"/>
                      <a:pt x="89299" y="59355"/>
                    </a:cubicBezTo>
                    <a:cubicBezTo>
                      <a:pt x="88027" y="57975"/>
                      <a:pt x="86226" y="57195"/>
                      <a:pt x="84353" y="57195"/>
                    </a:cubicBezTo>
                    <a:cubicBezTo>
                      <a:pt x="83860" y="57195"/>
                      <a:pt x="83376" y="57249"/>
                      <a:pt x="82910" y="57348"/>
                    </a:cubicBezTo>
                    <a:cubicBezTo>
                      <a:pt x="82902" y="56631"/>
                      <a:pt x="83009" y="55923"/>
                      <a:pt x="83224" y="55242"/>
                    </a:cubicBezTo>
                    <a:lnTo>
                      <a:pt x="83233" y="55242"/>
                    </a:lnTo>
                    <a:cubicBezTo>
                      <a:pt x="84129" y="52499"/>
                      <a:pt x="86712" y="51126"/>
                      <a:pt x="89294" y="51126"/>
                    </a:cubicBezTo>
                    <a:close/>
                    <a:moveTo>
                      <a:pt x="42335" y="51276"/>
                    </a:moveTo>
                    <a:cubicBezTo>
                      <a:pt x="45511" y="51276"/>
                      <a:pt x="48686" y="53352"/>
                      <a:pt x="48726" y="57509"/>
                    </a:cubicBezTo>
                    <a:cubicBezTo>
                      <a:pt x="48253" y="57407"/>
                      <a:pt x="47776" y="57357"/>
                      <a:pt x="47302" y="57357"/>
                    </a:cubicBezTo>
                    <a:cubicBezTo>
                      <a:pt x="45443" y="57357"/>
                      <a:pt x="43639" y="58124"/>
                      <a:pt x="42346" y="59516"/>
                    </a:cubicBezTo>
                    <a:cubicBezTo>
                      <a:pt x="41065" y="58136"/>
                      <a:pt x="39264" y="57357"/>
                      <a:pt x="37382" y="57357"/>
                    </a:cubicBezTo>
                    <a:cubicBezTo>
                      <a:pt x="36898" y="57357"/>
                      <a:pt x="36415" y="57410"/>
                      <a:pt x="35940" y="57509"/>
                    </a:cubicBezTo>
                    <a:cubicBezTo>
                      <a:pt x="35980" y="53355"/>
                      <a:pt x="39158" y="51276"/>
                      <a:pt x="42335" y="51276"/>
                    </a:cubicBezTo>
                    <a:close/>
                    <a:moveTo>
                      <a:pt x="65660" y="51276"/>
                    </a:moveTo>
                    <a:cubicBezTo>
                      <a:pt x="68835" y="51276"/>
                      <a:pt x="72010" y="53352"/>
                      <a:pt x="72050" y="57509"/>
                    </a:cubicBezTo>
                    <a:cubicBezTo>
                      <a:pt x="71577" y="57407"/>
                      <a:pt x="71100" y="57357"/>
                      <a:pt x="70626" y="57357"/>
                    </a:cubicBezTo>
                    <a:cubicBezTo>
                      <a:pt x="68767" y="57357"/>
                      <a:pt x="66961" y="58124"/>
                      <a:pt x="65662" y="59516"/>
                    </a:cubicBezTo>
                    <a:cubicBezTo>
                      <a:pt x="64382" y="58138"/>
                      <a:pt x="62585" y="57359"/>
                      <a:pt x="60706" y="57357"/>
                    </a:cubicBezTo>
                    <a:lnTo>
                      <a:pt x="60706" y="57357"/>
                    </a:lnTo>
                    <a:cubicBezTo>
                      <a:pt x="60217" y="57357"/>
                      <a:pt x="59736" y="57411"/>
                      <a:pt x="59264" y="57509"/>
                    </a:cubicBezTo>
                    <a:cubicBezTo>
                      <a:pt x="59304" y="53355"/>
                      <a:pt x="62482" y="51276"/>
                      <a:pt x="65660" y="51276"/>
                    </a:cubicBezTo>
                    <a:close/>
                    <a:moveTo>
                      <a:pt x="18806" y="51334"/>
                    </a:moveTo>
                    <a:cubicBezTo>
                      <a:pt x="21388" y="51334"/>
                      <a:pt x="23969" y="52707"/>
                      <a:pt x="24864" y="55457"/>
                    </a:cubicBezTo>
                    <a:cubicBezTo>
                      <a:pt x="25079" y="56138"/>
                      <a:pt x="25196" y="56846"/>
                      <a:pt x="25205" y="57563"/>
                    </a:cubicBezTo>
                    <a:cubicBezTo>
                      <a:pt x="24724" y="57458"/>
                      <a:pt x="24240" y="57407"/>
                      <a:pt x="23760" y="57407"/>
                    </a:cubicBezTo>
                    <a:cubicBezTo>
                      <a:pt x="21902" y="57407"/>
                      <a:pt x="20103" y="58173"/>
                      <a:pt x="18807" y="59561"/>
                    </a:cubicBezTo>
                    <a:cubicBezTo>
                      <a:pt x="17535" y="58190"/>
                      <a:pt x="15734" y="57401"/>
                      <a:pt x="13861" y="57401"/>
                    </a:cubicBezTo>
                    <a:cubicBezTo>
                      <a:pt x="13377" y="57401"/>
                      <a:pt x="12884" y="57455"/>
                      <a:pt x="12418" y="57563"/>
                    </a:cubicBezTo>
                    <a:cubicBezTo>
                      <a:pt x="12418" y="56837"/>
                      <a:pt x="12526" y="56129"/>
                      <a:pt x="12741" y="55448"/>
                    </a:cubicBezTo>
                    <a:lnTo>
                      <a:pt x="12741" y="55457"/>
                    </a:lnTo>
                    <a:cubicBezTo>
                      <a:pt x="13637" y="52710"/>
                      <a:pt x="16222" y="51334"/>
                      <a:pt x="18806" y="51334"/>
                    </a:cubicBezTo>
                    <a:close/>
                    <a:moveTo>
                      <a:pt x="117967" y="57526"/>
                    </a:moveTo>
                    <a:cubicBezTo>
                      <a:pt x="118391" y="57526"/>
                      <a:pt x="118819" y="57564"/>
                      <a:pt x="119245" y="57643"/>
                    </a:cubicBezTo>
                    <a:cubicBezTo>
                      <a:pt x="118726" y="58253"/>
                      <a:pt x="118322" y="58961"/>
                      <a:pt x="118063" y="59722"/>
                    </a:cubicBezTo>
                    <a:cubicBezTo>
                      <a:pt x="117821" y="60430"/>
                      <a:pt x="117713" y="61165"/>
                      <a:pt x="117758" y="61909"/>
                    </a:cubicBezTo>
                    <a:cubicBezTo>
                      <a:pt x="116510" y="60598"/>
                      <a:pt x="114739" y="59767"/>
                      <a:pt x="112860" y="59767"/>
                    </a:cubicBezTo>
                    <a:cubicBezTo>
                      <a:pt x="112850" y="59767"/>
                      <a:pt x="112840" y="59767"/>
                      <a:pt x="112830" y="59767"/>
                    </a:cubicBezTo>
                    <a:cubicBezTo>
                      <a:pt x="114167" y="58327"/>
                      <a:pt x="116034" y="57526"/>
                      <a:pt x="117967" y="57526"/>
                    </a:cubicBezTo>
                    <a:close/>
                    <a:moveTo>
                      <a:pt x="130990" y="57535"/>
                    </a:moveTo>
                    <a:cubicBezTo>
                      <a:pt x="132923" y="57535"/>
                      <a:pt x="134790" y="58336"/>
                      <a:pt x="136127" y="59776"/>
                    </a:cubicBezTo>
                    <a:cubicBezTo>
                      <a:pt x="136117" y="59776"/>
                      <a:pt x="136107" y="59776"/>
                      <a:pt x="136097" y="59776"/>
                    </a:cubicBezTo>
                    <a:cubicBezTo>
                      <a:pt x="134226" y="59776"/>
                      <a:pt x="132446" y="60607"/>
                      <a:pt x="131199" y="61918"/>
                    </a:cubicBezTo>
                    <a:cubicBezTo>
                      <a:pt x="131234" y="61183"/>
                      <a:pt x="131136" y="60439"/>
                      <a:pt x="130894" y="59731"/>
                    </a:cubicBezTo>
                    <a:cubicBezTo>
                      <a:pt x="130634" y="58970"/>
                      <a:pt x="130231" y="58271"/>
                      <a:pt x="129711" y="57652"/>
                    </a:cubicBezTo>
                    <a:cubicBezTo>
                      <a:pt x="130137" y="57573"/>
                      <a:pt x="130565" y="57535"/>
                      <a:pt x="130990" y="57535"/>
                    </a:cubicBezTo>
                    <a:close/>
                    <a:moveTo>
                      <a:pt x="84143" y="57571"/>
                    </a:moveTo>
                    <a:cubicBezTo>
                      <a:pt x="86075" y="57571"/>
                      <a:pt x="87945" y="58371"/>
                      <a:pt x="89282" y="59821"/>
                    </a:cubicBezTo>
                    <a:lnTo>
                      <a:pt x="89282" y="59821"/>
                    </a:lnTo>
                    <a:cubicBezTo>
                      <a:pt x="89265" y="59821"/>
                      <a:pt x="89248" y="59821"/>
                      <a:pt x="89231" y="59821"/>
                    </a:cubicBezTo>
                    <a:cubicBezTo>
                      <a:pt x="87362" y="59821"/>
                      <a:pt x="85595" y="60659"/>
                      <a:pt x="84353" y="61962"/>
                    </a:cubicBezTo>
                    <a:cubicBezTo>
                      <a:pt x="84434" y="60367"/>
                      <a:pt x="83851" y="58871"/>
                      <a:pt x="82866" y="57688"/>
                    </a:cubicBezTo>
                    <a:cubicBezTo>
                      <a:pt x="83291" y="57609"/>
                      <a:pt x="83719" y="57571"/>
                      <a:pt x="84143" y="57571"/>
                    </a:cubicBezTo>
                    <a:close/>
                    <a:moveTo>
                      <a:pt x="94437" y="57571"/>
                    </a:moveTo>
                    <a:cubicBezTo>
                      <a:pt x="94862" y="57571"/>
                      <a:pt x="95290" y="57609"/>
                      <a:pt x="95715" y="57688"/>
                    </a:cubicBezTo>
                    <a:cubicBezTo>
                      <a:pt x="94720" y="58871"/>
                      <a:pt x="94138" y="60367"/>
                      <a:pt x="94228" y="61962"/>
                    </a:cubicBezTo>
                    <a:cubicBezTo>
                      <a:pt x="92977" y="60659"/>
                      <a:pt x="91218" y="59821"/>
                      <a:pt x="89350" y="59821"/>
                    </a:cubicBezTo>
                    <a:cubicBezTo>
                      <a:pt x="89333" y="59821"/>
                      <a:pt x="89316" y="59821"/>
                      <a:pt x="89299" y="59821"/>
                    </a:cubicBezTo>
                    <a:lnTo>
                      <a:pt x="89299" y="59821"/>
                    </a:lnTo>
                    <a:cubicBezTo>
                      <a:pt x="90636" y="58371"/>
                      <a:pt x="92506" y="57571"/>
                      <a:pt x="94437" y="57571"/>
                    </a:cubicBezTo>
                    <a:close/>
                    <a:moveTo>
                      <a:pt x="47495" y="57735"/>
                    </a:moveTo>
                    <a:cubicBezTo>
                      <a:pt x="47916" y="57735"/>
                      <a:pt x="48340" y="57773"/>
                      <a:pt x="48762" y="57849"/>
                    </a:cubicBezTo>
                    <a:cubicBezTo>
                      <a:pt x="48242" y="58468"/>
                      <a:pt x="47839" y="59176"/>
                      <a:pt x="47579" y="59937"/>
                    </a:cubicBezTo>
                    <a:cubicBezTo>
                      <a:pt x="47337" y="60636"/>
                      <a:pt x="47230" y="61371"/>
                      <a:pt x="47275" y="62115"/>
                    </a:cubicBezTo>
                    <a:lnTo>
                      <a:pt x="47275" y="62124"/>
                    </a:lnTo>
                    <a:cubicBezTo>
                      <a:pt x="46033" y="60820"/>
                      <a:pt x="44265" y="59982"/>
                      <a:pt x="42405" y="59982"/>
                    </a:cubicBezTo>
                    <a:cubicBezTo>
                      <a:pt x="42386" y="59982"/>
                      <a:pt x="42366" y="59982"/>
                      <a:pt x="42346" y="59982"/>
                    </a:cubicBezTo>
                    <a:cubicBezTo>
                      <a:pt x="43686" y="58532"/>
                      <a:pt x="45558" y="57735"/>
                      <a:pt x="47495" y="57735"/>
                    </a:cubicBezTo>
                    <a:close/>
                    <a:moveTo>
                      <a:pt x="60510" y="57740"/>
                    </a:moveTo>
                    <a:cubicBezTo>
                      <a:pt x="62438" y="57740"/>
                      <a:pt x="64308" y="58537"/>
                      <a:pt x="65644" y="59982"/>
                    </a:cubicBezTo>
                    <a:cubicBezTo>
                      <a:pt x="65624" y="59982"/>
                      <a:pt x="65604" y="59982"/>
                      <a:pt x="65585" y="59982"/>
                    </a:cubicBezTo>
                    <a:cubicBezTo>
                      <a:pt x="63725" y="59982"/>
                      <a:pt x="61957" y="60820"/>
                      <a:pt x="60715" y="62124"/>
                    </a:cubicBezTo>
                    <a:cubicBezTo>
                      <a:pt x="60751" y="61380"/>
                      <a:pt x="60653" y="60636"/>
                      <a:pt x="60411" y="59937"/>
                    </a:cubicBezTo>
                    <a:cubicBezTo>
                      <a:pt x="60151" y="59176"/>
                      <a:pt x="59748" y="58468"/>
                      <a:pt x="59228" y="57858"/>
                    </a:cubicBezTo>
                    <a:cubicBezTo>
                      <a:pt x="59655" y="57779"/>
                      <a:pt x="60084" y="57740"/>
                      <a:pt x="60510" y="57740"/>
                    </a:cubicBezTo>
                    <a:close/>
                    <a:moveTo>
                      <a:pt x="23936" y="57764"/>
                    </a:moveTo>
                    <a:cubicBezTo>
                      <a:pt x="24366" y="57764"/>
                      <a:pt x="24800" y="57804"/>
                      <a:pt x="25232" y="57885"/>
                    </a:cubicBezTo>
                    <a:cubicBezTo>
                      <a:pt x="24237" y="59059"/>
                      <a:pt x="23655" y="60565"/>
                      <a:pt x="23744" y="62151"/>
                    </a:cubicBezTo>
                    <a:cubicBezTo>
                      <a:pt x="22494" y="60847"/>
                      <a:pt x="20727" y="60018"/>
                      <a:pt x="18867" y="60018"/>
                    </a:cubicBezTo>
                    <a:cubicBezTo>
                      <a:pt x="18847" y="60018"/>
                      <a:pt x="18827" y="60018"/>
                      <a:pt x="18807" y="60018"/>
                    </a:cubicBezTo>
                    <a:cubicBezTo>
                      <a:pt x="18787" y="60018"/>
                      <a:pt x="18767" y="60018"/>
                      <a:pt x="18747" y="60018"/>
                    </a:cubicBezTo>
                    <a:cubicBezTo>
                      <a:pt x="16879" y="60018"/>
                      <a:pt x="15111" y="60847"/>
                      <a:pt x="13870" y="62151"/>
                    </a:cubicBezTo>
                    <a:cubicBezTo>
                      <a:pt x="13951" y="60573"/>
                      <a:pt x="13368" y="59068"/>
                      <a:pt x="12382" y="57885"/>
                    </a:cubicBezTo>
                    <a:lnTo>
                      <a:pt x="12374" y="57885"/>
                    </a:lnTo>
                    <a:cubicBezTo>
                      <a:pt x="12805" y="57804"/>
                      <a:pt x="13239" y="57764"/>
                      <a:pt x="13670" y="57764"/>
                    </a:cubicBezTo>
                    <a:cubicBezTo>
                      <a:pt x="15599" y="57764"/>
                      <a:pt x="17467" y="58566"/>
                      <a:pt x="18807" y="60009"/>
                    </a:cubicBezTo>
                    <a:cubicBezTo>
                      <a:pt x="20140" y="58566"/>
                      <a:pt x="22007" y="57764"/>
                      <a:pt x="23936" y="57764"/>
                    </a:cubicBezTo>
                    <a:close/>
                    <a:moveTo>
                      <a:pt x="107668" y="57528"/>
                    </a:moveTo>
                    <a:cubicBezTo>
                      <a:pt x="109594" y="57528"/>
                      <a:pt x="111464" y="58327"/>
                      <a:pt x="112812" y="59767"/>
                    </a:cubicBezTo>
                    <a:cubicBezTo>
                      <a:pt x="112793" y="59767"/>
                      <a:pt x="112774" y="59767"/>
                      <a:pt x="112756" y="59767"/>
                    </a:cubicBezTo>
                    <a:cubicBezTo>
                      <a:pt x="110769" y="59767"/>
                      <a:pt x="108902" y="60712"/>
                      <a:pt x="107650" y="62159"/>
                    </a:cubicBezTo>
                    <a:lnTo>
                      <a:pt x="107650" y="62159"/>
                    </a:lnTo>
                    <a:cubicBezTo>
                      <a:pt x="107803" y="60502"/>
                      <a:pt x="107211" y="58925"/>
                      <a:pt x="106181" y="57688"/>
                    </a:cubicBezTo>
                    <a:cubicBezTo>
                      <a:pt x="106675" y="57580"/>
                      <a:pt x="107173" y="57528"/>
                      <a:pt x="107668" y="57528"/>
                    </a:cubicBezTo>
                    <a:close/>
                    <a:moveTo>
                      <a:pt x="37187" y="57724"/>
                    </a:moveTo>
                    <a:cubicBezTo>
                      <a:pt x="39116" y="57724"/>
                      <a:pt x="40983" y="58519"/>
                      <a:pt x="42328" y="59964"/>
                    </a:cubicBezTo>
                    <a:cubicBezTo>
                      <a:pt x="42310" y="59964"/>
                      <a:pt x="42291" y="59964"/>
                      <a:pt x="42273" y="59964"/>
                    </a:cubicBezTo>
                    <a:cubicBezTo>
                      <a:pt x="40286" y="59964"/>
                      <a:pt x="38419" y="60910"/>
                      <a:pt x="37167" y="62366"/>
                    </a:cubicBezTo>
                    <a:cubicBezTo>
                      <a:pt x="37320" y="60699"/>
                      <a:pt x="36728" y="59122"/>
                      <a:pt x="35698" y="57894"/>
                    </a:cubicBezTo>
                    <a:lnTo>
                      <a:pt x="35689" y="57885"/>
                    </a:lnTo>
                    <a:cubicBezTo>
                      <a:pt x="36187" y="57777"/>
                      <a:pt x="36689" y="57724"/>
                      <a:pt x="37187" y="57724"/>
                    </a:cubicBezTo>
                    <a:close/>
                    <a:moveTo>
                      <a:pt x="124486" y="55678"/>
                    </a:moveTo>
                    <a:cubicBezTo>
                      <a:pt x="127068" y="55678"/>
                      <a:pt x="129649" y="57049"/>
                      <a:pt x="130544" y="59794"/>
                    </a:cubicBezTo>
                    <a:cubicBezTo>
                      <a:pt x="130760" y="60475"/>
                      <a:pt x="130876" y="61183"/>
                      <a:pt x="130876" y="61900"/>
                    </a:cubicBezTo>
                    <a:cubicBezTo>
                      <a:pt x="130403" y="61798"/>
                      <a:pt x="129926" y="61748"/>
                      <a:pt x="129452" y="61748"/>
                    </a:cubicBezTo>
                    <a:cubicBezTo>
                      <a:pt x="127593" y="61748"/>
                      <a:pt x="125787" y="62514"/>
                      <a:pt x="124487" y="63907"/>
                    </a:cubicBezTo>
                    <a:cubicBezTo>
                      <a:pt x="123215" y="62527"/>
                      <a:pt x="121414" y="61747"/>
                      <a:pt x="119541" y="61747"/>
                    </a:cubicBezTo>
                    <a:cubicBezTo>
                      <a:pt x="119048" y="61747"/>
                      <a:pt x="118564" y="61801"/>
                      <a:pt x="118080" y="61909"/>
                    </a:cubicBezTo>
                    <a:cubicBezTo>
                      <a:pt x="118080" y="61192"/>
                      <a:pt x="118197" y="60484"/>
                      <a:pt x="118412" y="59803"/>
                    </a:cubicBezTo>
                    <a:lnTo>
                      <a:pt x="118421" y="59794"/>
                    </a:lnTo>
                    <a:cubicBezTo>
                      <a:pt x="119317" y="57051"/>
                      <a:pt x="121902" y="55678"/>
                      <a:pt x="124486" y="55678"/>
                    </a:cubicBezTo>
                    <a:close/>
                    <a:moveTo>
                      <a:pt x="77628" y="55717"/>
                    </a:moveTo>
                    <a:cubicBezTo>
                      <a:pt x="80804" y="55717"/>
                      <a:pt x="83980" y="57795"/>
                      <a:pt x="84022" y="61951"/>
                    </a:cubicBezTo>
                    <a:lnTo>
                      <a:pt x="84022" y="61951"/>
                    </a:lnTo>
                    <a:cubicBezTo>
                      <a:pt x="83546" y="61848"/>
                      <a:pt x="83066" y="61797"/>
                      <a:pt x="82590" y="61797"/>
                    </a:cubicBezTo>
                    <a:cubicBezTo>
                      <a:pt x="80737" y="61797"/>
                      <a:pt x="78939" y="62563"/>
                      <a:pt x="77651" y="63952"/>
                    </a:cubicBezTo>
                    <a:cubicBezTo>
                      <a:pt x="76377" y="62579"/>
                      <a:pt x="74589" y="61801"/>
                      <a:pt x="72710" y="61801"/>
                    </a:cubicBezTo>
                    <a:cubicBezTo>
                      <a:pt x="72699" y="61801"/>
                      <a:pt x="72688" y="61801"/>
                      <a:pt x="72678" y="61801"/>
                    </a:cubicBezTo>
                    <a:cubicBezTo>
                      <a:pt x="72194" y="61801"/>
                      <a:pt x="71710" y="61846"/>
                      <a:pt x="71235" y="61953"/>
                    </a:cubicBezTo>
                    <a:cubicBezTo>
                      <a:pt x="71275" y="57796"/>
                      <a:pt x="74452" y="55717"/>
                      <a:pt x="77628" y="55717"/>
                    </a:cubicBezTo>
                    <a:close/>
                    <a:moveTo>
                      <a:pt x="100943" y="55717"/>
                    </a:moveTo>
                    <a:cubicBezTo>
                      <a:pt x="104119" y="55717"/>
                      <a:pt x="107295" y="57795"/>
                      <a:pt x="107337" y="61951"/>
                    </a:cubicBezTo>
                    <a:lnTo>
                      <a:pt x="107337" y="61951"/>
                    </a:lnTo>
                    <a:cubicBezTo>
                      <a:pt x="106865" y="61851"/>
                      <a:pt x="106389" y="61802"/>
                      <a:pt x="105918" y="61802"/>
                    </a:cubicBezTo>
                    <a:cubicBezTo>
                      <a:pt x="104057" y="61802"/>
                      <a:pt x="102256" y="62568"/>
                      <a:pt x="100957" y="63961"/>
                    </a:cubicBezTo>
                    <a:cubicBezTo>
                      <a:pt x="99683" y="62588"/>
                      <a:pt x="97895" y="61801"/>
                      <a:pt x="96025" y="61801"/>
                    </a:cubicBezTo>
                    <a:cubicBezTo>
                      <a:pt x="96014" y="61801"/>
                      <a:pt x="96003" y="61801"/>
                      <a:pt x="95993" y="61801"/>
                    </a:cubicBezTo>
                    <a:cubicBezTo>
                      <a:pt x="95509" y="61801"/>
                      <a:pt x="95025" y="61846"/>
                      <a:pt x="94550" y="61953"/>
                    </a:cubicBezTo>
                    <a:cubicBezTo>
                      <a:pt x="94590" y="57796"/>
                      <a:pt x="97767" y="55717"/>
                      <a:pt x="100943" y="55717"/>
                    </a:cubicBezTo>
                    <a:close/>
                    <a:moveTo>
                      <a:pt x="54007" y="55884"/>
                    </a:moveTo>
                    <a:cubicBezTo>
                      <a:pt x="56587" y="55884"/>
                      <a:pt x="59166" y="57255"/>
                      <a:pt x="60061" y="60000"/>
                    </a:cubicBezTo>
                    <a:cubicBezTo>
                      <a:pt x="60285" y="60681"/>
                      <a:pt x="60393" y="61389"/>
                      <a:pt x="60402" y="62106"/>
                    </a:cubicBezTo>
                    <a:cubicBezTo>
                      <a:pt x="59929" y="62004"/>
                      <a:pt x="59451" y="61954"/>
                      <a:pt x="58977" y="61954"/>
                    </a:cubicBezTo>
                    <a:cubicBezTo>
                      <a:pt x="57118" y="61954"/>
                      <a:pt x="55312" y="62720"/>
                      <a:pt x="54013" y="64113"/>
                    </a:cubicBezTo>
                    <a:cubicBezTo>
                      <a:pt x="52741" y="62733"/>
                      <a:pt x="50939" y="61953"/>
                      <a:pt x="49067" y="61953"/>
                    </a:cubicBezTo>
                    <a:cubicBezTo>
                      <a:pt x="48574" y="61953"/>
                      <a:pt x="48090" y="61998"/>
                      <a:pt x="47624" y="62106"/>
                    </a:cubicBezTo>
                    <a:cubicBezTo>
                      <a:pt x="47615" y="61389"/>
                      <a:pt x="47723" y="60681"/>
                      <a:pt x="47929" y="60009"/>
                    </a:cubicBezTo>
                    <a:lnTo>
                      <a:pt x="47947" y="60000"/>
                    </a:lnTo>
                    <a:cubicBezTo>
                      <a:pt x="48843" y="57257"/>
                      <a:pt x="51425" y="55884"/>
                      <a:pt x="54007" y="55884"/>
                    </a:cubicBezTo>
                    <a:close/>
                    <a:moveTo>
                      <a:pt x="7145" y="55914"/>
                    </a:moveTo>
                    <a:cubicBezTo>
                      <a:pt x="10322" y="55914"/>
                      <a:pt x="13498" y="57993"/>
                      <a:pt x="13538" y="62151"/>
                    </a:cubicBezTo>
                    <a:cubicBezTo>
                      <a:pt x="13063" y="62046"/>
                      <a:pt x="12582" y="61995"/>
                      <a:pt x="12105" y="61995"/>
                    </a:cubicBezTo>
                    <a:cubicBezTo>
                      <a:pt x="10247" y="61995"/>
                      <a:pt x="8440" y="62767"/>
                      <a:pt x="7150" y="64158"/>
                    </a:cubicBezTo>
                    <a:cubicBezTo>
                      <a:pt x="5875" y="62786"/>
                      <a:pt x="4096" y="61998"/>
                      <a:pt x="2226" y="61998"/>
                    </a:cubicBezTo>
                    <a:cubicBezTo>
                      <a:pt x="2216" y="61998"/>
                      <a:pt x="2205" y="61998"/>
                      <a:pt x="2194" y="61998"/>
                    </a:cubicBezTo>
                    <a:cubicBezTo>
                      <a:pt x="1711" y="61998"/>
                      <a:pt x="1227" y="62043"/>
                      <a:pt x="752" y="62151"/>
                    </a:cubicBezTo>
                    <a:cubicBezTo>
                      <a:pt x="792" y="57993"/>
                      <a:pt x="3969" y="55914"/>
                      <a:pt x="7145" y="55914"/>
                    </a:cubicBezTo>
                    <a:close/>
                    <a:moveTo>
                      <a:pt x="30465" y="55917"/>
                    </a:moveTo>
                    <a:cubicBezTo>
                      <a:pt x="33638" y="55917"/>
                      <a:pt x="36811" y="57993"/>
                      <a:pt x="36854" y="62147"/>
                    </a:cubicBezTo>
                    <a:lnTo>
                      <a:pt x="36854" y="62147"/>
                    </a:lnTo>
                    <a:cubicBezTo>
                      <a:pt x="36384" y="62047"/>
                      <a:pt x="35912" y="61999"/>
                      <a:pt x="35443" y="61999"/>
                    </a:cubicBezTo>
                    <a:cubicBezTo>
                      <a:pt x="33580" y="61999"/>
                      <a:pt x="31775" y="62765"/>
                      <a:pt x="30483" y="64158"/>
                    </a:cubicBezTo>
                    <a:cubicBezTo>
                      <a:pt x="29201" y="62778"/>
                      <a:pt x="27409" y="61998"/>
                      <a:pt x="25528" y="61998"/>
                    </a:cubicBezTo>
                    <a:cubicBezTo>
                      <a:pt x="25044" y="61998"/>
                      <a:pt x="24560" y="62052"/>
                      <a:pt x="24085" y="62151"/>
                    </a:cubicBezTo>
                    <a:cubicBezTo>
                      <a:pt x="24116" y="57996"/>
                      <a:pt x="27290" y="55917"/>
                      <a:pt x="30465" y="55917"/>
                    </a:cubicBezTo>
                    <a:close/>
                    <a:moveTo>
                      <a:pt x="119322" y="62140"/>
                    </a:moveTo>
                    <a:cubicBezTo>
                      <a:pt x="121256" y="62140"/>
                      <a:pt x="123125" y="62943"/>
                      <a:pt x="124469" y="64391"/>
                    </a:cubicBezTo>
                    <a:cubicBezTo>
                      <a:pt x="124450" y="64390"/>
                      <a:pt x="124430" y="64390"/>
                      <a:pt x="124410" y="64390"/>
                    </a:cubicBezTo>
                    <a:cubicBezTo>
                      <a:pt x="122541" y="64390"/>
                      <a:pt x="120773" y="65229"/>
                      <a:pt x="119532" y="66532"/>
                    </a:cubicBezTo>
                    <a:cubicBezTo>
                      <a:pt x="119613" y="64946"/>
                      <a:pt x="119030" y="63441"/>
                      <a:pt x="118045" y="62258"/>
                    </a:cubicBezTo>
                    <a:cubicBezTo>
                      <a:pt x="118470" y="62179"/>
                      <a:pt x="118898" y="62140"/>
                      <a:pt x="119322" y="62140"/>
                    </a:cubicBezTo>
                    <a:close/>
                    <a:moveTo>
                      <a:pt x="129616" y="62140"/>
                    </a:moveTo>
                    <a:cubicBezTo>
                      <a:pt x="130040" y="62140"/>
                      <a:pt x="130468" y="62179"/>
                      <a:pt x="130894" y="62258"/>
                    </a:cubicBezTo>
                    <a:cubicBezTo>
                      <a:pt x="129908" y="63423"/>
                      <a:pt x="129326" y="64928"/>
                      <a:pt x="129415" y="66523"/>
                    </a:cubicBezTo>
                    <a:lnTo>
                      <a:pt x="129406" y="66532"/>
                    </a:lnTo>
                    <a:cubicBezTo>
                      <a:pt x="128156" y="65229"/>
                      <a:pt x="126388" y="64390"/>
                      <a:pt x="124528" y="64390"/>
                    </a:cubicBezTo>
                    <a:cubicBezTo>
                      <a:pt x="124509" y="64390"/>
                      <a:pt x="124489" y="64390"/>
                      <a:pt x="124469" y="64391"/>
                    </a:cubicBezTo>
                    <a:cubicBezTo>
                      <a:pt x="125807" y="62943"/>
                      <a:pt x="127680" y="62140"/>
                      <a:pt x="129616" y="62140"/>
                    </a:cubicBezTo>
                    <a:close/>
                    <a:moveTo>
                      <a:pt x="95796" y="62176"/>
                    </a:moveTo>
                    <a:cubicBezTo>
                      <a:pt x="97737" y="62176"/>
                      <a:pt x="99610" y="62980"/>
                      <a:pt x="100948" y="64435"/>
                    </a:cubicBezTo>
                    <a:cubicBezTo>
                      <a:pt x="100928" y="64435"/>
                      <a:pt x="100908" y="64435"/>
                      <a:pt x="100888" y="64435"/>
                    </a:cubicBezTo>
                    <a:cubicBezTo>
                      <a:pt x="99020" y="64435"/>
                      <a:pt x="97252" y="65265"/>
                      <a:pt x="96011" y="66568"/>
                    </a:cubicBezTo>
                    <a:cubicBezTo>
                      <a:pt x="96091" y="64982"/>
                      <a:pt x="95509" y="63477"/>
                      <a:pt x="94514" y="62294"/>
                    </a:cubicBezTo>
                    <a:cubicBezTo>
                      <a:pt x="94941" y="62215"/>
                      <a:pt x="95370" y="62176"/>
                      <a:pt x="95796" y="62176"/>
                    </a:cubicBezTo>
                    <a:close/>
                    <a:moveTo>
                      <a:pt x="82771" y="62185"/>
                    </a:moveTo>
                    <a:cubicBezTo>
                      <a:pt x="83195" y="62185"/>
                      <a:pt x="83623" y="62224"/>
                      <a:pt x="84048" y="62303"/>
                    </a:cubicBezTo>
                    <a:cubicBezTo>
                      <a:pt x="83063" y="63477"/>
                      <a:pt x="82480" y="64991"/>
                      <a:pt x="82561" y="66577"/>
                    </a:cubicBezTo>
                    <a:cubicBezTo>
                      <a:pt x="81320" y="65274"/>
                      <a:pt x="79552" y="64435"/>
                      <a:pt x="77683" y="64435"/>
                    </a:cubicBezTo>
                    <a:cubicBezTo>
                      <a:pt x="77666" y="64435"/>
                      <a:pt x="77650" y="64435"/>
                      <a:pt x="77633" y="64435"/>
                    </a:cubicBezTo>
                    <a:lnTo>
                      <a:pt x="77633" y="64435"/>
                    </a:lnTo>
                    <a:cubicBezTo>
                      <a:pt x="78970" y="62988"/>
                      <a:pt x="80838" y="62185"/>
                      <a:pt x="82771" y="62185"/>
                    </a:cubicBezTo>
                    <a:close/>
                    <a:moveTo>
                      <a:pt x="59134" y="62337"/>
                    </a:moveTo>
                    <a:cubicBezTo>
                      <a:pt x="59561" y="62337"/>
                      <a:pt x="59992" y="62376"/>
                      <a:pt x="60420" y="62455"/>
                    </a:cubicBezTo>
                    <a:cubicBezTo>
                      <a:pt x="59427" y="63627"/>
                      <a:pt x="58845" y="65119"/>
                      <a:pt x="58932" y="66720"/>
                    </a:cubicBezTo>
                    <a:lnTo>
                      <a:pt x="58932" y="66720"/>
                    </a:lnTo>
                    <a:cubicBezTo>
                      <a:pt x="57682" y="65417"/>
                      <a:pt x="55914" y="64587"/>
                      <a:pt x="54055" y="64587"/>
                    </a:cubicBezTo>
                    <a:cubicBezTo>
                      <a:pt x="54035" y="64587"/>
                      <a:pt x="54015" y="64588"/>
                      <a:pt x="53995" y="64588"/>
                    </a:cubicBezTo>
                    <a:cubicBezTo>
                      <a:pt x="55331" y="63135"/>
                      <a:pt x="57201" y="62337"/>
                      <a:pt x="59134" y="62337"/>
                    </a:cubicBezTo>
                    <a:close/>
                    <a:moveTo>
                      <a:pt x="48861" y="62333"/>
                    </a:moveTo>
                    <a:cubicBezTo>
                      <a:pt x="50795" y="62333"/>
                      <a:pt x="52662" y="63137"/>
                      <a:pt x="53995" y="64588"/>
                    </a:cubicBezTo>
                    <a:cubicBezTo>
                      <a:pt x="53975" y="64588"/>
                      <a:pt x="53955" y="64587"/>
                      <a:pt x="53935" y="64587"/>
                    </a:cubicBezTo>
                    <a:cubicBezTo>
                      <a:pt x="52067" y="64587"/>
                      <a:pt x="50299" y="65417"/>
                      <a:pt x="49058" y="66720"/>
                    </a:cubicBezTo>
                    <a:cubicBezTo>
                      <a:pt x="49138" y="65134"/>
                      <a:pt x="48556" y="63629"/>
                      <a:pt x="47561" y="62455"/>
                    </a:cubicBezTo>
                    <a:cubicBezTo>
                      <a:pt x="47994" y="62373"/>
                      <a:pt x="48429" y="62333"/>
                      <a:pt x="48861" y="62333"/>
                    </a:cubicBezTo>
                    <a:close/>
                    <a:moveTo>
                      <a:pt x="106103" y="62174"/>
                    </a:moveTo>
                    <a:cubicBezTo>
                      <a:pt x="106576" y="62174"/>
                      <a:pt x="107052" y="62222"/>
                      <a:pt x="107525" y="62321"/>
                    </a:cubicBezTo>
                    <a:cubicBezTo>
                      <a:pt x="106512" y="63566"/>
                      <a:pt x="105939" y="65161"/>
                      <a:pt x="106127" y="66837"/>
                    </a:cubicBezTo>
                    <a:cubicBezTo>
                      <a:pt x="104872" y="65387"/>
                      <a:pt x="103007" y="64435"/>
                      <a:pt x="101030" y="64435"/>
                    </a:cubicBezTo>
                    <a:cubicBezTo>
                      <a:pt x="101003" y="64435"/>
                      <a:pt x="100975" y="64435"/>
                      <a:pt x="100948" y="64435"/>
                    </a:cubicBezTo>
                    <a:cubicBezTo>
                      <a:pt x="102295" y="62981"/>
                      <a:pt x="104168" y="62174"/>
                      <a:pt x="106103" y="62174"/>
                    </a:cubicBezTo>
                    <a:close/>
                    <a:moveTo>
                      <a:pt x="70807" y="57738"/>
                    </a:moveTo>
                    <a:cubicBezTo>
                      <a:pt x="71283" y="57738"/>
                      <a:pt x="71762" y="57786"/>
                      <a:pt x="72239" y="57885"/>
                    </a:cubicBezTo>
                    <a:cubicBezTo>
                      <a:pt x="71271" y="59131"/>
                      <a:pt x="70742" y="60708"/>
                      <a:pt x="70939" y="62348"/>
                    </a:cubicBezTo>
                    <a:cubicBezTo>
                      <a:pt x="71447" y="62234"/>
                      <a:pt x="71959" y="62178"/>
                      <a:pt x="72468" y="62178"/>
                    </a:cubicBezTo>
                    <a:cubicBezTo>
                      <a:pt x="74403" y="62178"/>
                      <a:pt x="76285" y="62981"/>
                      <a:pt x="77633" y="64435"/>
                    </a:cubicBezTo>
                    <a:lnTo>
                      <a:pt x="77633" y="64435"/>
                    </a:lnTo>
                    <a:cubicBezTo>
                      <a:pt x="77630" y="64435"/>
                      <a:pt x="77627" y="64435"/>
                      <a:pt x="77624" y="64435"/>
                    </a:cubicBezTo>
                    <a:cubicBezTo>
                      <a:pt x="77606" y="64435"/>
                      <a:pt x="77587" y="64435"/>
                      <a:pt x="77569" y="64435"/>
                    </a:cubicBezTo>
                    <a:cubicBezTo>
                      <a:pt x="75520" y="64435"/>
                      <a:pt x="73598" y="65435"/>
                      <a:pt x="72346" y="66962"/>
                    </a:cubicBezTo>
                    <a:cubicBezTo>
                      <a:pt x="72703" y="63259"/>
                      <a:pt x="69407" y="59973"/>
                      <a:pt x="65707" y="59973"/>
                    </a:cubicBezTo>
                    <a:cubicBezTo>
                      <a:pt x="65694" y="59973"/>
                      <a:pt x="65682" y="59973"/>
                      <a:pt x="65670" y="59973"/>
                    </a:cubicBezTo>
                    <a:lnTo>
                      <a:pt x="65670" y="59973"/>
                    </a:lnTo>
                    <a:cubicBezTo>
                      <a:pt x="67007" y="58533"/>
                      <a:pt x="68877" y="57738"/>
                      <a:pt x="70807" y="57738"/>
                    </a:cubicBezTo>
                    <a:close/>
                    <a:moveTo>
                      <a:pt x="35611" y="62370"/>
                    </a:moveTo>
                    <a:cubicBezTo>
                      <a:pt x="36087" y="62370"/>
                      <a:pt x="36566" y="62419"/>
                      <a:pt x="37042" y="62518"/>
                    </a:cubicBezTo>
                    <a:cubicBezTo>
                      <a:pt x="36029" y="63763"/>
                      <a:pt x="35456" y="65358"/>
                      <a:pt x="35644" y="67034"/>
                    </a:cubicBezTo>
                    <a:cubicBezTo>
                      <a:pt x="34383" y="65578"/>
                      <a:pt x="32507" y="64632"/>
                      <a:pt x="30521" y="64632"/>
                    </a:cubicBezTo>
                    <a:cubicBezTo>
                      <a:pt x="30502" y="64632"/>
                      <a:pt x="30483" y="64632"/>
                      <a:pt x="30465" y="64633"/>
                    </a:cubicBezTo>
                    <a:cubicBezTo>
                      <a:pt x="30445" y="64632"/>
                      <a:pt x="30425" y="64632"/>
                      <a:pt x="30406" y="64632"/>
                    </a:cubicBezTo>
                    <a:cubicBezTo>
                      <a:pt x="28537" y="64632"/>
                      <a:pt x="26769" y="65471"/>
                      <a:pt x="25528" y="66774"/>
                    </a:cubicBezTo>
                    <a:cubicBezTo>
                      <a:pt x="25608" y="65179"/>
                      <a:pt x="25026" y="63683"/>
                      <a:pt x="24031" y="62500"/>
                    </a:cubicBezTo>
                    <a:cubicBezTo>
                      <a:pt x="24460" y="62420"/>
                      <a:pt x="24890" y="62381"/>
                      <a:pt x="25317" y="62381"/>
                    </a:cubicBezTo>
                    <a:cubicBezTo>
                      <a:pt x="27250" y="62381"/>
                      <a:pt x="29122" y="63178"/>
                      <a:pt x="30465" y="64624"/>
                    </a:cubicBezTo>
                    <a:cubicBezTo>
                      <a:pt x="31802" y="63171"/>
                      <a:pt x="33677" y="62370"/>
                      <a:pt x="35611" y="62370"/>
                    </a:cubicBezTo>
                    <a:close/>
                    <a:moveTo>
                      <a:pt x="112819" y="60274"/>
                    </a:moveTo>
                    <a:cubicBezTo>
                      <a:pt x="115992" y="60274"/>
                      <a:pt x="119164" y="62350"/>
                      <a:pt x="119209" y="66503"/>
                    </a:cubicBezTo>
                    <a:lnTo>
                      <a:pt x="119209" y="66503"/>
                    </a:lnTo>
                    <a:cubicBezTo>
                      <a:pt x="118735" y="66400"/>
                      <a:pt x="118257" y="66350"/>
                      <a:pt x="117783" y="66350"/>
                    </a:cubicBezTo>
                    <a:cubicBezTo>
                      <a:pt x="115922" y="66350"/>
                      <a:pt x="114119" y="67124"/>
                      <a:pt x="112821" y="68521"/>
                    </a:cubicBezTo>
                    <a:cubicBezTo>
                      <a:pt x="111539" y="67142"/>
                      <a:pt x="109747" y="66362"/>
                      <a:pt x="107865" y="66362"/>
                    </a:cubicBezTo>
                    <a:cubicBezTo>
                      <a:pt x="107382" y="66362"/>
                      <a:pt x="106898" y="66407"/>
                      <a:pt x="106423" y="66514"/>
                    </a:cubicBezTo>
                    <a:lnTo>
                      <a:pt x="106423" y="66514"/>
                    </a:lnTo>
                    <a:cubicBezTo>
                      <a:pt x="106463" y="62355"/>
                      <a:pt x="109641" y="60274"/>
                      <a:pt x="112819" y="60274"/>
                    </a:cubicBezTo>
                    <a:close/>
                    <a:moveTo>
                      <a:pt x="136136" y="60276"/>
                    </a:moveTo>
                    <a:cubicBezTo>
                      <a:pt x="139311" y="60276"/>
                      <a:pt x="142484" y="62354"/>
                      <a:pt x="142525" y="66514"/>
                    </a:cubicBezTo>
                    <a:lnTo>
                      <a:pt x="142516" y="66523"/>
                    </a:lnTo>
                    <a:cubicBezTo>
                      <a:pt x="142042" y="66421"/>
                      <a:pt x="141565" y="66372"/>
                      <a:pt x="141091" y="66372"/>
                    </a:cubicBezTo>
                    <a:cubicBezTo>
                      <a:pt x="139233" y="66372"/>
                      <a:pt x="137428" y="67138"/>
                      <a:pt x="136136" y="68530"/>
                    </a:cubicBezTo>
                    <a:cubicBezTo>
                      <a:pt x="134854" y="67150"/>
                      <a:pt x="133062" y="66371"/>
                      <a:pt x="131181" y="66371"/>
                    </a:cubicBezTo>
                    <a:cubicBezTo>
                      <a:pt x="130697" y="66371"/>
                      <a:pt x="130213" y="66425"/>
                      <a:pt x="129738" y="66523"/>
                    </a:cubicBezTo>
                    <a:cubicBezTo>
                      <a:pt x="129778" y="62359"/>
                      <a:pt x="132958" y="60276"/>
                      <a:pt x="136136" y="60276"/>
                    </a:cubicBezTo>
                    <a:close/>
                    <a:moveTo>
                      <a:pt x="89289" y="60321"/>
                    </a:moveTo>
                    <a:cubicBezTo>
                      <a:pt x="92462" y="60321"/>
                      <a:pt x="95638" y="62397"/>
                      <a:pt x="95679" y="66548"/>
                    </a:cubicBezTo>
                    <a:lnTo>
                      <a:pt x="95679" y="66548"/>
                    </a:lnTo>
                    <a:cubicBezTo>
                      <a:pt x="95209" y="66448"/>
                      <a:pt x="94735" y="66398"/>
                      <a:pt x="94264" y="66398"/>
                    </a:cubicBezTo>
                    <a:cubicBezTo>
                      <a:pt x="92405" y="66398"/>
                      <a:pt x="90601" y="67165"/>
                      <a:pt x="89308" y="68557"/>
                    </a:cubicBezTo>
                    <a:cubicBezTo>
                      <a:pt x="88027" y="67177"/>
                      <a:pt x="86235" y="66398"/>
                      <a:pt x="84353" y="66398"/>
                    </a:cubicBezTo>
                    <a:cubicBezTo>
                      <a:pt x="83869" y="66398"/>
                      <a:pt x="83385" y="66452"/>
                      <a:pt x="82910" y="66550"/>
                    </a:cubicBezTo>
                    <a:cubicBezTo>
                      <a:pt x="82942" y="62398"/>
                      <a:pt x="86114" y="60321"/>
                      <a:pt x="89289" y="60321"/>
                    </a:cubicBezTo>
                    <a:close/>
                    <a:moveTo>
                      <a:pt x="42335" y="60475"/>
                    </a:moveTo>
                    <a:cubicBezTo>
                      <a:pt x="45508" y="60475"/>
                      <a:pt x="48684" y="62552"/>
                      <a:pt x="48726" y="66708"/>
                    </a:cubicBezTo>
                    <a:lnTo>
                      <a:pt x="48726" y="66708"/>
                    </a:lnTo>
                    <a:cubicBezTo>
                      <a:pt x="48257" y="66608"/>
                      <a:pt x="47784" y="66560"/>
                      <a:pt x="47315" y="66560"/>
                    </a:cubicBezTo>
                    <a:cubicBezTo>
                      <a:pt x="45452" y="66560"/>
                      <a:pt x="43648" y="67326"/>
                      <a:pt x="42355" y="68719"/>
                    </a:cubicBezTo>
                    <a:cubicBezTo>
                      <a:pt x="41081" y="67346"/>
                      <a:pt x="39302" y="66559"/>
                      <a:pt x="37432" y="66559"/>
                    </a:cubicBezTo>
                    <a:cubicBezTo>
                      <a:pt x="37421" y="66559"/>
                      <a:pt x="37411" y="66559"/>
                      <a:pt x="37400" y="66559"/>
                    </a:cubicBezTo>
                    <a:cubicBezTo>
                      <a:pt x="36916" y="66559"/>
                      <a:pt x="36432" y="66604"/>
                      <a:pt x="35958" y="66711"/>
                    </a:cubicBezTo>
                    <a:cubicBezTo>
                      <a:pt x="35989" y="62554"/>
                      <a:pt x="39161" y="60475"/>
                      <a:pt x="42335" y="60475"/>
                    </a:cubicBezTo>
                    <a:close/>
                    <a:moveTo>
                      <a:pt x="65651" y="60478"/>
                    </a:moveTo>
                    <a:cubicBezTo>
                      <a:pt x="68826" y="60478"/>
                      <a:pt x="72001" y="62555"/>
                      <a:pt x="72041" y="66711"/>
                    </a:cubicBezTo>
                    <a:cubicBezTo>
                      <a:pt x="71566" y="66609"/>
                      <a:pt x="71088" y="66560"/>
                      <a:pt x="70614" y="66560"/>
                    </a:cubicBezTo>
                    <a:cubicBezTo>
                      <a:pt x="68752" y="66560"/>
                      <a:pt x="66952" y="67326"/>
                      <a:pt x="65653" y="68719"/>
                    </a:cubicBezTo>
                    <a:cubicBezTo>
                      <a:pt x="64371" y="67339"/>
                      <a:pt x="62579" y="66559"/>
                      <a:pt x="60697" y="66559"/>
                    </a:cubicBezTo>
                    <a:cubicBezTo>
                      <a:pt x="60214" y="66559"/>
                      <a:pt x="59730" y="66613"/>
                      <a:pt x="59255" y="66711"/>
                    </a:cubicBezTo>
                    <a:cubicBezTo>
                      <a:pt x="59295" y="62557"/>
                      <a:pt x="62473" y="60478"/>
                      <a:pt x="65651" y="60478"/>
                    </a:cubicBezTo>
                    <a:close/>
                    <a:moveTo>
                      <a:pt x="18806" y="60522"/>
                    </a:moveTo>
                    <a:cubicBezTo>
                      <a:pt x="21979" y="60522"/>
                      <a:pt x="25151" y="62596"/>
                      <a:pt x="25196" y="66747"/>
                    </a:cubicBezTo>
                    <a:lnTo>
                      <a:pt x="25196" y="66747"/>
                    </a:lnTo>
                    <a:cubicBezTo>
                      <a:pt x="24723" y="66645"/>
                      <a:pt x="24245" y="66596"/>
                      <a:pt x="23772" y="66596"/>
                    </a:cubicBezTo>
                    <a:cubicBezTo>
                      <a:pt x="21913" y="66596"/>
                      <a:pt x="20107" y="67362"/>
                      <a:pt x="18807" y="68754"/>
                    </a:cubicBezTo>
                    <a:cubicBezTo>
                      <a:pt x="17526" y="67374"/>
                      <a:pt x="15734" y="66595"/>
                      <a:pt x="13852" y="66595"/>
                    </a:cubicBezTo>
                    <a:cubicBezTo>
                      <a:pt x="13368" y="66595"/>
                      <a:pt x="12884" y="66649"/>
                      <a:pt x="12409" y="66747"/>
                    </a:cubicBezTo>
                    <a:cubicBezTo>
                      <a:pt x="12454" y="62599"/>
                      <a:pt x="15631" y="60522"/>
                      <a:pt x="18806" y="60522"/>
                    </a:cubicBezTo>
                    <a:close/>
                    <a:moveTo>
                      <a:pt x="84142" y="66790"/>
                    </a:moveTo>
                    <a:cubicBezTo>
                      <a:pt x="86075" y="66790"/>
                      <a:pt x="87947" y="67588"/>
                      <a:pt x="89290" y="69041"/>
                    </a:cubicBezTo>
                    <a:lnTo>
                      <a:pt x="89290" y="69041"/>
                    </a:lnTo>
                    <a:cubicBezTo>
                      <a:pt x="89287" y="69041"/>
                      <a:pt x="89284" y="69041"/>
                      <a:pt x="89281" y="69041"/>
                    </a:cubicBezTo>
                    <a:cubicBezTo>
                      <a:pt x="89262" y="69041"/>
                      <a:pt x="89242" y="69041"/>
                      <a:pt x="89222" y="69041"/>
                    </a:cubicBezTo>
                    <a:cubicBezTo>
                      <a:pt x="87354" y="69041"/>
                      <a:pt x="85594" y="69879"/>
                      <a:pt x="84344" y="71183"/>
                    </a:cubicBezTo>
                    <a:cubicBezTo>
                      <a:pt x="84434" y="69588"/>
                      <a:pt x="83851" y="68082"/>
                      <a:pt x="82857" y="66909"/>
                    </a:cubicBezTo>
                    <a:cubicBezTo>
                      <a:pt x="83285" y="66829"/>
                      <a:pt x="83715" y="66790"/>
                      <a:pt x="84142" y="66790"/>
                    </a:cubicBezTo>
                    <a:close/>
                    <a:moveTo>
                      <a:pt x="94437" y="66782"/>
                    </a:moveTo>
                    <a:cubicBezTo>
                      <a:pt x="94862" y="66782"/>
                      <a:pt x="95290" y="66821"/>
                      <a:pt x="95715" y="66900"/>
                    </a:cubicBezTo>
                    <a:cubicBezTo>
                      <a:pt x="94720" y="68082"/>
                      <a:pt x="94138" y="69579"/>
                      <a:pt x="94228" y="71174"/>
                    </a:cubicBezTo>
                    <a:lnTo>
                      <a:pt x="94219" y="71183"/>
                    </a:lnTo>
                    <a:cubicBezTo>
                      <a:pt x="92977" y="69879"/>
                      <a:pt x="91209" y="69041"/>
                      <a:pt x="89341" y="69041"/>
                    </a:cubicBezTo>
                    <a:cubicBezTo>
                      <a:pt x="89324" y="69041"/>
                      <a:pt x="89307" y="69041"/>
                      <a:pt x="89290" y="69041"/>
                    </a:cubicBezTo>
                    <a:lnTo>
                      <a:pt x="89290" y="69041"/>
                    </a:lnTo>
                    <a:cubicBezTo>
                      <a:pt x="90628" y="67586"/>
                      <a:pt x="92502" y="66782"/>
                      <a:pt x="94437" y="66782"/>
                    </a:cubicBezTo>
                    <a:close/>
                    <a:moveTo>
                      <a:pt x="47476" y="66925"/>
                    </a:moveTo>
                    <a:cubicBezTo>
                      <a:pt x="47900" y="66925"/>
                      <a:pt x="48328" y="66964"/>
                      <a:pt x="48753" y="67043"/>
                    </a:cubicBezTo>
                    <a:cubicBezTo>
                      <a:pt x="47767" y="68226"/>
                      <a:pt x="47185" y="69731"/>
                      <a:pt x="47266" y="71317"/>
                    </a:cubicBezTo>
                    <a:cubicBezTo>
                      <a:pt x="46024" y="70014"/>
                      <a:pt x="44257" y="69184"/>
                      <a:pt x="42388" y="69184"/>
                    </a:cubicBezTo>
                    <a:cubicBezTo>
                      <a:pt x="42371" y="69184"/>
                      <a:pt x="42354" y="69184"/>
                      <a:pt x="42337" y="69184"/>
                    </a:cubicBezTo>
                    <a:lnTo>
                      <a:pt x="42337" y="69184"/>
                    </a:lnTo>
                    <a:cubicBezTo>
                      <a:pt x="43675" y="67729"/>
                      <a:pt x="45543" y="66925"/>
                      <a:pt x="47476" y="66925"/>
                    </a:cubicBezTo>
                    <a:close/>
                    <a:moveTo>
                      <a:pt x="60488" y="66929"/>
                    </a:moveTo>
                    <a:cubicBezTo>
                      <a:pt x="62422" y="66929"/>
                      <a:pt x="64295" y="67727"/>
                      <a:pt x="65636" y="69175"/>
                    </a:cubicBezTo>
                    <a:lnTo>
                      <a:pt x="65636" y="69175"/>
                    </a:lnTo>
                    <a:cubicBezTo>
                      <a:pt x="65622" y="69175"/>
                      <a:pt x="65608" y="69175"/>
                      <a:pt x="65593" y="69175"/>
                    </a:cubicBezTo>
                    <a:cubicBezTo>
                      <a:pt x="63725" y="69175"/>
                      <a:pt x="61966" y="70014"/>
                      <a:pt x="60715" y="71317"/>
                    </a:cubicBezTo>
                    <a:cubicBezTo>
                      <a:pt x="60805" y="69731"/>
                      <a:pt x="60223" y="68226"/>
                      <a:pt x="59228" y="67043"/>
                    </a:cubicBezTo>
                    <a:cubicBezTo>
                      <a:pt x="59647" y="66967"/>
                      <a:pt x="60069" y="66929"/>
                      <a:pt x="60488" y="66929"/>
                    </a:cubicBezTo>
                    <a:close/>
                    <a:moveTo>
                      <a:pt x="23953" y="66970"/>
                    </a:moveTo>
                    <a:cubicBezTo>
                      <a:pt x="24378" y="66970"/>
                      <a:pt x="24806" y="67009"/>
                      <a:pt x="25232" y="67088"/>
                    </a:cubicBezTo>
                    <a:cubicBezTo>
                      <a:pt x="24239" y="68277"/>
                      <a:pt x="23657" y="69770"/>
                      <a:pt x="23744" y="71361"/>
                    </a:cubicBezTo>
                    <a:lnTo>
                      <a:pt x="23744" y="71361"/>
                    </a:lnTo>
                    <a:cubicBezTo>
                      <a:pt x="22494" y="70058"/>
                      <a:pt x="20726" y="69220"/>
                      <a:pt x="18866" y="69220"/>
                    </a:cubicBezTo>
                    <a:cubicBezTo>
                      <a:pt x="18846" y="69220"/>
                      <a:pt x="18827" y="69220"/>
                      <a:pt x="18807" y="69220"/>
                    </a:cubicBezTo>
                    <a:cubicBezTo>
                      <a:pt x="20144" y="67773"/>
                      <a:pt x="22018" y="66970"/>
                      <a:pt x="23953" y="66970"/>
                    </a:cubicBezTo>
                    <a:close/>
                    <a:moveTo>
                      <a:pt x="13652" y="66970"/>
                    </a:moveTo>
                    <a:cubicBezTo>
                      <a:pt x="15588" y="66970"/>
                      <a:pt x="17463" y="67773"/>
                      <a:pt x="18807" y="69220"/>
                    </a:cubicBezTo>
                    <a:cubicBezTo>
                      <a:pt x="18787" y="69220"/>
                      <a:pt x="18768" y="69220"/>
                      <a:pt x="18748" y="69220"/>
                    </a:cubicBezTo>
                    <a:cubicBezTo>
                      <a:pt x="16879" y="69220"/>
                      <a:pt x="15111" y="70058"/>
                      <a:pt x="13870" y="71362"/>
                    </a:cubicBezTo>
                    <a:cubicBezTo>
                      <a:pt x="13951" y="69776"/>
                      <a:pt x="13368" y="68271"/>
                      <a:pt x="12374" y="67088"/>
                    </a:cubicBezTo>
                    <a:cubicBezTo>
                      <a:pt x="12799" y="67009"/>
                      <a:pt x="13227" y="66970"/>
                      <a:pt x="13652" y="66970"/>
                    </a:cubicBezTo>
                    <a:close/>
                    <a:moveTo>
                      <a:pt x="107653" y="66739"/>
                    </a:moveTo>
                    <a:cubicBezTo>
                      <a:pt x="109587" y="66739"/>
                      <a:pt x="111464" y="67541"/>
                      <a:pt x="112812" y="68996"/>
                    </a:cubicBezTo>
                    <a:cubicBezTo>
                      <a:pt x="114149" y="67549"/>
                      <a:pt x="116022" y="66746"/>
                      <a:pt x="117958" y="66746"/>
                    </a:cubicBezTo>
                    <a:cubicBezTo>
                      <a:pt x="118383" y="66746"/>
                      <a:pt x="118811" y="66785"/>
                      <a:pt x="119236" y="66864"/>
                    </a:cubicBezTo>
                    <a:cubicBezTo>
                      <a:pt x="118242" y="68047"/>
                      <a:pt x="117659" y="69552"/>
                      <a:pt x="117749" y="71138"/>
                    </a:cubicBezTo>
                    <a:cubicBezTo>
                      <a:pt x="116499" y="69835"/>
                      <a:pt x="114731" y="69005"/>
                      <a:pt x="112871" y="69005"/>
                    </a:cubicBezTo>
                    <a:cubicBezTo>
                      <a:pt x="112851" y="69005"/>
                      <a:pt x="112832" y="69005"/>
                      <a:pt x="112812" y="69005"/>
                    </a:cubicBezTo>
                    <a:cubicBezTo>
                      <a:pt x="112793" y="69005"/>
                      <a:pt x="112774" y="69005"/>
                      <a:pt x="112756" y="69005"/>
                    </a:cubicBezTo>
                    <a:cubicBezTo>
                      <a:pt x="110769" y="69005"/>
                      <a:pt x="108893" y="69951"/>
                      <a:pt x="107641" y="71398"/>
                    </a:cubicBezTo>
                    <a:lnTo>
                      <a:pt x="107641" y="71398"/>
                    </a:lnTo>
                    <a:cubicBezTo>
                      <a:pt x="107802" y="69707"/>
                      <a:pt x="107213" y="68132"/>
                      <a:pt x="106177" y="66897"/>
                    </a:cubicBezTo>
                    <a:lnTo>
                      <a:pt x="106177" y="66897"/>
                    </a:lnTo>
                    <a:cubicBezTo>
                      <a:pt x="106668" y="66791"/>
                      <a:pt x="107162" y="66739"/>
                      <a:pt x="107653" y="66739"/>
                    </a:cubicBezTo>
                    <a:close/>
                    <a:moveTo>
                      <a:pt x="37174" y="66927"/>
                    </a:moveTo>
                    <a:cubicBezTo>
                      <a:pt x="39113" y="66927"/>
                      <a:pt x="40989" y="67729"/>
                      <a:pt x="42337" y="69184"/>
                    </a:cubicBezTo>
                    <a:lnTo>
                      <a:pt x="42337" y="69184"/>
                    </a:lnTo>
                    <a:cubicBezTo>
                      <a:pt x="42334" y="69184"/>
                      <a:pt x="42331" y="69184"/>
                      <a:pt x="42328" y="69184"/>
                    </a:cubicBezTo>
                    <a:cubicBezTo>
                      <a:pt x="42301" y="69184"/>
                      <a:pt x="42274" y="69184"/>
                      <a:pt x="42246" y="69184"/>
                    </a:cubicBezTo>
                    <a:cubicBezTo>
                      <a:pt x="40269" y="69184"/>
                      <a:pt x="38404" y="70136"/>
                      <a:pt x="37158" y="71577"/>
                    </a:cubicBezTo>
                    <a:cubicBezTo>
                      <a:pt x="37320" y="69910"/>
                      <a:pt x="36728" y="68324"/>
                      <a:pt x="35689" y="67088"/>
                    </a:cubicBezTo>
                    <a:lnTo>
                      <a:pt x="35680" y="67088"/>
                    </a:lnTo>
                    <a:cubicBezTo>
                      <a:pt x="36177" y="66980"/>
                      <a:pt x="36678" y="66927"/>
                      <a:pt x="37174" y="66927"/>
                    </a:cubicBezTo>
                    <a:close/>
                    <a:moveTo>
                      <a:pt x="124481" y="64880"/>
                    </a:moveTo>
                    <a:cubicBezTo>
                      <a:pt x="127655" y="64880"/>
                      <a:pt x="130827" y="66957"/>
                      <a:pt x="130867" y="71111"/>
                    </a:cubicBezTo>
                    <a:lnTo>
                      <a:pt x="130858" y="71129"/>
                    </a:lnTo>
                    <a:cubicBezTo>
                      <a:pt x="130380" y="71024"/>
                      <a:pt x="129897" y="70973"/>
                      <a:pt x="129419" y="70973"/>
                    </a:cubicBezTo>
                    <a:cubicBezTo>
                      <a:pt x="127565" y="70973"/>
                      <a:pt x="125767" y="71740"/>
                      <a:pt x="124478" y="73136"/>
                    </a:cubicBezTo>
                    <a:cubicBezTo>
                      <a:pt x="123204" y="71764"/>
                      <a:pt x="121425" y="70977"/>
                      <a:pt x="119555" y="70977"/>
                    </a:cubicBezTo>
                    <a:cubicBezTo>
                      <a:pt x="119544" y="70977"/>
                      <a:pt x="119534" y="70977"/>
                      <a:pt x="119523" y="70977"/>
                    </a:cubicBezTo>
                    <a:cubicBezTo>
                      <a:pt x="119039" y="70977"/>
                      <a:pt x="118555" y="71021"/>
                      <a:pt x="118080" y="71129"/>
                    </a:cubicBezTo>
                    <a:cubicBezTo>
                      <a:pt x="118121" y="66963"/>
                      <a:pt x="121302" y="64880"/>
                      <a:pt x="124481" y="64880"/>
                    </a:cubicBezTo>
                    <a:close/>
                    <a:moveTo>
                      <a:pt x="77631" y="64934"/>
                    </a:moveTo>
                    <a:cubicBezTo>
                      <a:pt x="80806" y="64934"/>
                      <a:pt x="83981" y="67013"/>
                      <a:pt x="84022" y="71174"/>
                    </a:cubicBezTo>
                    <a:cubicBezTo>
                      <a:pt x="83541" y="71069"/>
                      <a:pt x="83056" y="71017"/>
                      <a:pt x="82576" y="71017"/>
                    </a:cubicBezTo>
                    <a:cubicBezTo>
                      <a:pt x="80721" y="71017"/>
                      <a:pt x="78928" y="71782"/>
                      <a:pt x="77633" y="73163"/>
                    </a:cubicBezTo>
                    <a:lnTo>
                      <a:pt x="77633" y="73172"/>
                    </a:lnTo>
                    <a:cubicBezTo>
                      <a:pt x="76351" y="71801"/>
                      <a:pt x="74559" y="71012"/>
                      <a:pt x="72678" y="71012"/>
                    </a:cubicBezTo>
                    <a:cubicBezTo>
                      <a:pt x="72194" y="71012"/>
                      <a:pt x="71710" y="71066"/>
                      <a:pt x="71235" y="71174"/>
                    </a:cubicBezTo>
                    <a:cubicBezTo>
                      <a:pt x="71275" y="67015"/>
                      <a:pt x="74454" y="64934"/>
                      <a:pt x="77631" y="64934"/>
                    </a:cubicBezTo>
                    <a:close/>
                    <a:moveTo>
                      <a:pt x="100937" y="64934"/>
                    </a:moveTo>
                    <a:cubicBezTo>
                      <a:pt x="104113" y="64934"/>
                      <a:pt x="107288" y="67013"/>
                      <a:pt x="107328" y="71174"/>
                    </a:cubicBezTo>
                    <a:cubicBezTo>
                      <a:pt x="106849" y="71069"/>
                      <a:pt x="106366" y="71017"/>
                      <a:pt x="105887" y="71017"/>
                    </a:cubicBezTo>
                    <a:cubicBezTo>
                      <a:pt x="104037" y="71017"/>
                      <a:pt x="102243" y="71782"/>
                      <a:pt x="100948" y="73163"/>
                    </a:cubicBezTo>
                    <a:lnTo>
                      <a:pt x="100939" y="73172"/>
                    </a:lnTo>
                    <a:cubicBezTo>
                      <a:pt x="99658" y="71801"/>
                      <a:pt x="97866" y="71012"/>
                      <a:pt x="95984" y="71012"/>
                    </a:cubicBezTo>
                    <a:cubicBezTo>
                      <a:pt x="95500" y="71012"/>
                      <a:pt x="95016" y="71066"/>
                      <a:pt x="94541" y="71174"/>
                    </a:cubicBezTo>
                    <a:cubicBezTo>
                      <a:pt x="94582" y="67015"/>
                      <a:pt x="97760" y="64934"/>
                      <a:pt x="100937" y="64934"/>
                    </a:cubicBezTo>
                    <a:close/>
                    <a:moveTo>
                      <a:pt x="53992" y="65081"/>
                    </a:moveTo>
                    <a:cubicBezTo>
                      <a:pt x="57167" y="65081"/>
                      <a:pt x="60344" y="67159"/>
                      <a:pt x="60384" y="71317"/>
                    </a:cubicBezTo>
                    <a:cubicBezTo>
                      <a:pt x="59911" y="71215"/>
                      <a:pt x="59433" y="71165"/>
                      <a:pt x="58960" y="71165"/>
                    </a:cubicBezTo>
                    <a:cubicBezTo>
                      <a:pt x="57101" y="71165"/>
                      <a:pt x="55296" y="71932"/>
                      <a:pt x="54004" y="73324"/>
                    </a:cubicBezTo>
                    <a:cubicBezTo>
                      <a:pt x="52723" y="71944"/>
                      <a:pt x="50922" y="71165"/>
                      <a:pt x="49049" y="71165"/>
                    </a:cubicBezTo>
                    <a:cubicBezTo>
                      <a:pt x="48565" y="71165"/>
                      <a:pt x="48081" y="71219"/>
                      <a:pt x="47606" y="71317"/>
                    </a:cubicBezTo>
                    <a:cubicBezTo>
                      <a:pt x="47642" y="67159"/>
                      <a:pt x="50816" y="65081"/>
                      <a:pt x="53992" y="65081"/>
                    </a:cubicBezTo>
                    <a:close/>
                    <a:moveTo>
                      <a:pt x="7148" y="65122"/>
                    </a:moveTo>
                    <a:cubicBezTo>
                      <a:pt x="10323" y="65122"/>
                      <a:pt x="13498" y="67201"/>
                      <a:pt x="13538" y="71362"/>
                    </a:cubicBezTo>
                    <a:cubicBezTo>
                      <a:pt x="13060" y="71257"/>
                      <a:pt x="12578" y="71206"/>
                      <a:pt x="12099" y="71206"/>
                    </a:cubicBezTo>
                    <a:cubicBezTo>
                      <a:pt x="10245" y="71206"/>
                      <a:pt x="8446" y="71973"/>
                      <a:pt x="7150" y="73369"/>
                    </a:cubicBezTo>
                    <a:lnTo>
                      <a:pt x="7150" y="73360"/>
                    </a:lnTo>
                    <a:cubicBezTo>
                      <a:pt x="5875" y="71988"/>
                      <a:pt x="4096" y="71209"/>
                      <a:pt x="2226" y="71209"/>
                    </a:cubicBezTo>
                    <a:cubicBezTo>
                      <a:pt x="2216" y="71209"/>
                      <a:pt x="2205" y="71210"/>
                      <a:pt x="2194" y="71210"/>
                    </a:cubicBezTo>
                    <a:cubicBezTo>
                      <a:pt x="1711" y="71210"/>
                      <a:pt x="1227" y="71254"/>
                      <a:pt x="752" y="71362"/>
                    </a:cubicBezTo>
                    <a:cubicBezTo>
                      <a:pt x="792" y="67203"/>
                      <a:pt x="3970" y="65122"/>
                      <a:pt x="7148" y="65122"/>
                    </a:cubicBezTo>
                    <a:close/>
                    <a:moveTo>
                      <a:pt x="30463" y="65122"/>
                    </a:moveTo>
                    <a:cubicBezTo>
                      <a:pt x="33638" y="65122"/>
                      <a:pt x="36813" y="67201"/>
                      <a:pt x="36854" y="71362"/>
                    </a:cubicBezTo>
                    <a:cubicBezTo>
                      <a:pt x="36375" y="71257"/>
                      <a:pt x="35893" y="71206"/>
                      <a:pt x="35414" y="71206"/>
                    </a:cubicBezTo>
                    <a:cubicBezTo>
                      <a:pt x="33560" y="71206"/>
                      <a:pt x="31761" y="71973"/>
                      <a:pt x="30465" y="73369"/>
                    </a:cubicBezTo>
                    <a:lnTo>
                      <a:pt x="30465" y="73360"/>
                    </a:lnTo>
                    <a:cubicBezTo>
                      <a:pt x="29191" y="71988"/>
                      <a:pt x="27412" y="71209"/>
                      <a:pt x="25542" y="71209"/>
                    </a:cubicBezTo>
                    <a:cubicBezTo>
                      <a:pt x="25531" y="71209"/>
                      <a:pt x="25520" y="71210"/>
                      <a:pt x="25510" y="71210"/>
                    </a:cubicBezTo>
                    <a:cubicBezTo>
                      <a:pt x="25026" y="71210"/>
                      <a:pt x="24542" y="71254"/>
                      <a:pt x="24067" y="71362"/>
                    </a:cubicBezTo>
                    <a:cubicBezTo>
                      <a:pt x="24107" y="67203"/>
                      <a:pt x="27285" y="65122"/>
                      <a:pt x="30463" y="65122"/>
                    </a:cubicBezTo>
                    <a:close/>
                    <a:moveTo>
                      <a:pt x="129608" y="71351"/>
                    </a:moveTo>
                    <a:cubicBezTo>
                      <a:pt x="130035" y="71351"/>
                      <a:pt x="130466" y="71390"/>
                      <a:pt x="130894" y="71469"/>
                    </a:cubicBezTo>
                    <a:cubicBezTo>
                      <a:pt x="129908" y="72634"/>
                      <a:pt x="129326" y="74140"/>
                      <a:pt x="129415" y="75726"/>
                    </a:cubicBezTo>
                    <a:lnTo>
                      <a:pt x="129406" y="75744"/>
                    </a:lnTo>
                    <a:cubicBezTo>
                      <a:pt x="128156" y="74440"/>
                      <a:pt x="126397" y="73602"/>
                      <a:pt x="124528" y="73602"/>
                    </a:cubicBezTo>
                    <a:cubicBezTo>
                      <a:pt x="124509" y="73602"/>
                      <a:pt x="124489" y="73602"/>
                      <a:pt x="124469" y="73602"/>
                    </a:cubicBezTo>
                    <a:cubicBezTo>
                      <a:pt x="124450" y="73602"/>
                      <a:pt x="124430" y="73602"/>
                      <a:pt x="124410" y="73602"/>
                    </a:cubicBezTo>
                    <a:cubicBezTo>
                      <a:pt x="122541" y="73602"/>
                      <a:pt x="120773" y="74440"/>
                      <a:pt x="119532" y="75744"/>
                    </a:cubicBezTo>
                    <a:cubicBezTo>
                      <a:pt x="119613" y="74149"/>
                      <a:pt x="119030" y="72652"/>
                      <a:pt x="118045" y="71469"/>
                    </a:cubicBezTo>
                    <a:cubicBezTo>
                      <a:pt x="118473" y="71390"/>
                      <a:pt x="118903" y="71351"/>
                      <a:pt x="119331" y="71351"/>
                    </a:cubicBezTo>
                    <a:cubicBezTo>
                      <a:pt x="121264" y="71351"/>
                      <a:pt x="123134" y="72148"/>
                      <a:pt x="124469" y="73593"/>
                    </a:cubicBezTo>
                    <a:cubicBezTo>
                      <a:pt x="125805" y="72148"/>
                      <a:pt x="127675" y="71351"/>
                      <a:pt x="129608" y="71351"/>
                    </a:cubicBezTo>
                    <a:close/>
                    <a:moveTo>
                      <a:pt x="48843" y="71540"/>
                    </a:moveTo>
                    <a:cubicBezTo>
                      <a:pt x="50782" y="71540"/>
                      <a:pt x="52650" y="72343"/>
                      <a:pt x="53995" y="73790"/>
                    </a:cubicBezTo>
                    <a:cubicBezTo>
                      <a:pt x="53975" y="73790"/>
                      <a:pt x="53956" y="73790"/>
                      <a:pt x="53936" y="73790"/>
                    </a:cubicBezTo>
                    <a:cubicBezTo>
                      <a:pt x="52067" y="73790"/>
                      <a:pt x="50299" y="74628"/>
                      <a:pt x="49058" y="75932"/>
                    </a:cubicBezTo>
                    <a:cubicBezTo>
                      <a:pt x="49138" y="74337"/>
                      <a:pt x="48556" y="72840"/>
                      <a:pt x="47561" y="71658"/>
                    </a:cubicBezTo>
                    <a:cubicBezTo>
                      <a:pt x="47989" y="71579"/>
                      <a:pt x="48418" y="71540"/>
                      <a:pt x="48843" y="71540"/>
                    </a:cubicBezTo>
                    <a:close/>
                    <a:moveTo>
                      <a:pt x="59141" y="71540"/>
                    </a:moveTo>
                    <a:cubicBezTo>
                      <a:pt x="59566" y="71540"/>
                      <a:pt x="59994" y="71579"/>
                      <a:pt x="60420" y="71658"/>
                    </a:cubicBezTo>
                    <a:cubicBezTo>
                      <a:pt x="59425" y="72840"/>
                      <a:pt x="58843" y="74346"/>
                      <a:pt x="58932" y="75932"/>
                    </a:cubicBezTo>
                    <a:cubicBezTo>
                      <a:pt x="57682" y="74628"/>
                      <a:pt x="55914" y="73790"/>
                      <a:pt x="54054" y="73790"/>
                    </a:cubicBezTo>
                    <a:cubicBezTo>
                      <a:pt x="54034" y="73790"/>
                      <a:pt x="54015" y="73790"/>
                      <a:pt x="53995" y="73790"/>
                    </a:cubicBezTo>
                    <a:cubicBezTo>
                      <a:pt x="55332" y="72343"/>
                      <a:pt x="57206" y="71540"/>
                      <a:pt x="59141" y="71540"/>
                    </a:cubicBezTo>
                    <a:close/>
                    <a:moveTo>
                      <a:pt x="112810" y="69495"/>
                    </a:moveTo>
                    <a:cubicBezTo>
                      <a:pt x="115985" y="69495"/>
                      <a:pt x="119160" y="71574"/>
                      <a:pt x="119200" y="75735"/>
                    </a:cubicBezTo>
                    <a:cubicBezTo>
                      <a:pt x="118721" y="75630"/>
                      <a:pt x="118239" y="75578"/>
                      <a:pt x="117760" y="75578"/>
                    </a:cubicBezTo>
                    <a:cubicBezTo>
                      <a:pt x="115909" y="75578"/>
                      <a:pt x="114116" y="76343"/>
                      <a:pt x="112821" y="77724"/>
                    </a:cubicBezTo>
                    <a:lnTo>
                      <a:pt x="112812" y="77733"/>
                    </a:lnTo>
                    <a:cubicBezTo>
                      <a:pt x="111530" y="76362"/>
                      <a:pt x="109738" y="75573"/>
                      <a:pt x="107856" y="75573"/>
                    </a:cubicBezTo>
                    <a:cubicBezTo>
                      <a:pt x="107373" y="75573"/>
                      <a:pt x="106889" y="75627"/>
                      <a:pt x="106414" y="75735"/>
                    </a:cubicBezTo>
                    <a:lnTo>
                      <a:pt x="106414" y="75735"/>
                    </a:lnTo>
                    <a:cubicBezTo>
                      <a:pt x="106454" y="71576"/>
                      <a:pt x="109632" y="69495"/>
                      <a:pt x="112810" y="69495"/>
                    </a:cubicBezTo>
                    <a:close/>
                    <a:moveTo>
                      <a:pt x="136139" y="69486"/>
                    </a:moveTo>
                    <a:cubicBezTo>
                      <a:pt x="139313" y="69486"/>
                      <a:pt x="142484" y="71562"/>
                      <a:pt x="142525" y="75717"/>
                    </a:cubicBezTo>
                    <a:lnTo>
                      <a:pt x="142516" y="75735"/>
                    </a:lnTo>
                    <a:cubicBezTo>
                      <a:pt x="142037" y="75630"/>
                      <a:pt x="141554" y="75578"/>
                      <a:pt x="141075" y="75578"/>
                    </a:cubicBezTo>
                    <a:cubicBezTo>
                      <a:pt x="139222" y="75578"/>
                      <a:pt x="137424" y="76345"/>
                      <a:pt x="136136" y="77733"/>
                    </a:cubicBezTo>
                    <a:cubicBezTo>
                      <a:pt x="134854" y="76362"/>
                      <a:pt x="133062" y="75573"/>
                      <a:pt x="131181" y="75573"/>
                    </a:cubicBezTo>
                    <a:cubicBezTo>
                      <a:pt x="130697" y="75573"/>
                      <a:pt x="130213" y="75627"/>
                      <a:pt x="129738" y="75735"/>
                    </a:cubicBezTo>
                    <a:cubicBezTo>
                      <a:pt x="129778" y="71569"/>
                      <a:pt x="132960" y="69486"/>
                      <a:pt x="136139" y="69486"/>
                    </a:cubicBezTo>
                    <a:close/>
                    <a:moveTo>
                      <a:pt x="42333" y="69686"/>
                    </a:moveTo>
                    <a:cubicBezTo>
                      <a:pt x="45509" y="69686"/>
                      <a:pt x="48686" y="71765"/>
                      <a:pt x="48726" y="75923"/>
                    </a:cubicBezTo>
                    <a:cubicBezTo>
                      <a:pt x="48248" y="75818"/>
                      <a:pt x="47765" y="75767"/>
                      <a:pt x="47287" y="75767"/>
                    </a:cubicBezTo>
                    <a:cubicBezTo>
                      <a:pt x="45433" y="75767"/>
                      <a:pt x="43633" y="76534"/>
                      <a:pt x="42337" y="77930"/>
                    </a:cubicBezTo>
                    <a:cubicBezTo>
                      <a:pt x="41056" y="76550"/>
                      <a:pt x="39264" y="75770"/>
                      <a:pt x="37382" y="75770"/>
                    </a:cubicBezTo>
                    <a:cubicBezTo>
                      <a:pt x="36898" y="75770"/>
                      <a:pt x="36415" y="75815"/>
                      <a:pt x="35940" y="75923"/>
                    </a:cubicBezTo>
                    <a:cubicBezTo>
                      <a:pt x="35980" y="71765"/>
                      <a:pt x="39156" y="69686"/>
                      <a:pt x="42333" y="69686"/>
                    </a:cubicBezTo>
                    <a:close/>
                    <a:moveTo>
                      <a:pt x="65651" y="69683"/>
                    </a:moveTo>
                    <a:cubicBezTo>
                      <a:pt x="68826" y="69683"/>
                      <a:pt x="72001" y="71762"/>
                      <a:pt x="72041" y="75923"/>
                    </a:cubicBezTo>
                    <a:cubicBezTo>
                      <a:pt x="71563" y="75818"/>
                      <a:pt x="71081" y="75767"/>
                      <a:pt x="70602" y="75767"/>
                    </a:cubicBezTo>
                    <a:cubicBezTo>
                      <a:pt x="68748" y="75767"/>
                      <a:pt x="66949" y="76534"/>
                      <a:pt x="65653" y="77930"/>
                    </a:cubicBezTo>
                    <a:cubicBezTo>
                      <a:pt x="64371" y="76550"/>
                      <a:pt x="62579" y="75770"/>
                      <a:pt x="60697" y="75770"/>
                    </a:cubicBezTo>
                    <a:cubicBezTo>
                      <a:pt x="60214" y="75770"/>
                      <a:pt x="59730" y="75815"/>
                      <a:pt x="59255" y="75923"/>
                    </a:cubicBezTo>
                    <a:cubicBezTo>
                      <a:pt x="59295" y="71764"/>
                      <a:pt x="62473" y="69683"/>
                      <a:pt x="65651" y="69683"/>
                    </a:cubicBezTo>
                    <a:close/>
                    <a:moveTo>
                      <a:pt x="82884" y="1"/>
                    </a:moveTo>
                    <a:cubicBezTo>
                      <a:pt x="82642" y="699"/>
                      <a:pt x="82534" y="1434"/>
                      <a:pt x="82579" y="2178"/>
                    </a:cubicBezTo>
                    <a:cubicBezTo>
                      <a:pt x="81329" y="875"/>
                      <a:pt x="79570" y="36"/>
                      <a:pt x="77701" y="36"/>
                    </a:cubicBezTo>
                    <a:cubicBezTo>
                      <a:pt x="77681" y="36"/>
                      <a:pt x="77661" y="36"/>
                      <a:pt x="77642" y="36"/>
                    </a:cubicBezTo>
                    <a:cubicBezTo>
                      <a:pt x="77622" y="36"/>
                      <a:pt x="77602" y="36"/>
                      <a:pt x="77582" y="36"/>
                    </a:cubicBezTo>
                    <a:cubicBezTo>
                      <a:pt x="73834" y="36"/>
                      <a:pt x="70494" y="3399"/>
                      <a:pt x="70948" y="7160"/>
                    </a:cubicBezTo>
                    <a:cubicBezTo>
                      <a:pt x="71458" y="7046"/>
                      <a:pt x="71971" y="6991"/>
                      <a:pt x="72481" y="6991"/>
                    </a:cubicBezTo>
                    <a:cubicBezTo>
                      <a:pt x="74418" y="6991"/>
                      <a:pt x="76294" y="7793"/>
                      <a:pt x="77642" y="9248"/>
                    </a:cubicBezTo>
                    <a:cubicBezTo>
                      <a:pt x="77624" y="9248"/>
                      <a:pt x="77606" y="9248"/>
                      <a:pt x="77587" y="9248"/>
                    </a:cubicBezTo>
                    <a:cubicBezTo>
                      <a:pt x="75529" y="9248"/>
                      <a:pt x="73607" y="10256"/>
                      <a:pt x="72355" y="11784"/>
                    </a:cubicBezTo>
                    <a:cubicBezTo>
                      <a:pt x="72756" y="8058"/>
                      <a:pt x="69443" y="4740"/>
                      <a:pt x="65721" y="4740"/>
                    </a:cubicBezTo>
                    <a:cubicBezTo>
                      <a:pt x="65701" y="4740"/>
                      <a:pt x="65682" y="4740"/>
                      <a:pt x="65662" y="4741"/>
                    </a:cubicBezTo>
                    <a:cubicBezTo>
                      <a:pt x="65642" y="4740"/>
                      <a:pt x="65622" y="4740"/>
                      <a:pt x="65602" y="4740"/>
                    </a:cubicBezTo>
                    <a:cubicBezTo>
                      <a:pt x="63733" y="4740"/>
                      <a:pt x="61966" y="5570"/>
                      <a:pt x="60724" y="6873"/>
                    </a:cubicBezTo>
                    <a:cubicBezTo>
                      <a:pt x="60760" y="6138"/>
                      <a:pt x="60662" y="5395"/>
                      <a:pt x="60420" y="4696"/>
                    </a:cubicBezTo>
                    <a:lnTo>
                      <a:pt x="60043" y="4696"/>
                    </a:lnTo>
                    <a:cubicBezTo>
                      <a:pt x="60276" y="5395"/>
                      <a:pt x="60393" y="6130"/>
                      <a:pt x="60393" y="6864"/>
                    </a:cubicBezTo>
                    <a:cubicBezTo>
                      <a:pt x="59920" y="6762"/>
                      <a:pt x="59442" y="6713"/>
                      <a:pt x="58969" y="6713"/>
                    </a:cubicBezTo>
                    <a:cubicBezTo>
                      <a:pt x="57110" y="6713"/>
                      <a:pt x="55305" y="7479"/>
                      <a:pt x="54013" y="8871"/>
                    </a:cubicBezTo>
                    <a:cubicBezTo>
                      <a:pt x="52732" y="7492"/>
                      <a:pt x="50939" y="6712"/>
                      <a:pt x="49058" y="6712"/>
                    </a:cubicBezTo>
                    <a:cubicBezTo>
                      <a:pt x="48574" y="6712"/>
                      <a:pt x="48090" y="6766"/>
                      <a:pt x="47615" y="6864"/>
                    </a:cubicBezTo>
                    <a:cubicBezTo>
                      <a:pt x="47615" y="6130"/>
                      <a:pt x="47732" y="5395"/>
                      <a:pt x="47965" y="4696"/>
                    </a:cubicBezTo>
                    <a:lnTo>
                      <a:pt x="47588" y="4696"/>
                    </a:lnTo>
                    <a:cubicBezTo>
                      <a:pt x="47346" y="5395"/>
                      <a:pt x="47248" y="6138"/>
                      <a:pt x="47284" y="6873"/>
                    </a:cubicBezTo>
                    <a:cubicBezTo>
                      <a:pt x="46049" y="5577"/>
                      <a:pt x="44293" y="4740"/>
                      <a:pt x="42434" y="4740"/>
                    </a:cubicBezTo>
                    <a:cubicBezTo>
                      <a:pt x="42405" y="4740"/>
                      <a:pt x="42376" y="4740"/>
                      <a:pt x="42346" y="4741"/>
                    </a:cubicBezTo>
                    <a:cubicBezTo>
                      <a:pt x="42319" y="4740"/>
                      <a:pt x="42291" y="4740"/>
                      <a:pt x="42263" y="4740"/>
                    </a:cubicBezTo>
                    <a:cubicBezTo>
                      <a:pt x="40287" y="4740"/>
                      <a:pt x="38431" y="5684"/>
                      <a:pt x="37185" y="7124"/>
                    </a:cubicBezTo>
                    <a:cubicBezTo>
                      <a:pt x="37480" y="3457"/>
                      <a:pt x="34193" y="233"/>
                      <a:pt x="30519" y="233"/>
                    </a:cubicBezTo>
                    <a:cubicBezTo>
                      <a:pt x="30504" y="233"/>
                      <a:pt x="30489" y="233"/>
                      <a:pt x="30474" y="234"/>
                    </a:cubicBezTo>
                    <a:cubicBezTo>
                      <a:pt x="30454" y="233"/>
                      <a:pt x="30434" y="233"/>
                      <a:pt x="30415" y="233"/>
                    </a:cubicBezTo>
                    <a:cubicBezTo>
                      <a:pt x="28546" y="233"/>
                      <a:pt x="26787" y="1072"/>
                      <a:pt x="25536" y="2375"/>
                    </a:cubicBezTo>
                    <a:cubicBezTo>
                      <a:pt x="25581" y="1640"/>
                      <a:pt x="25474" y="897"/>
                      <a:pt x="25232" y="198"/>
                    </a:cubicBezTo>
                    <a:lnTo>
                      <a:pt x="24864" y="198"/>
                    </a:lnTo>
                    <a:cubicBezTo>
                      <a:pt x="25088" y="897"/>
                      <a:pt x="25214" y="1631"/>
                      <a:pt x="25214" y="2366"/>
                    </a:cubicBezTo>
                    <a:cubicBezTo>
                      <a:pt x="24739" y="2264"/>
                      <a:pt x="24260" y="2214"/>
                      <a:pt x="23785" y="2214"/>
                    </a:cubicBezTo>
                    <a:cubicBezTo>
                      <a:pt x="21922" y="2214"/>
                      <a:pt x="20117" y="2981"/>
                      <a:pt x="18825" y="4373"/>
                    </a:cubicBezTo>
                    <a:cubicBezTo>
                      <a:pt x="17544" y="2993"/>
                      <a:pt x="15752" y="2214"/>
                      <a:pt x="13870" y="2214"/>
                    </a:cubicBezTo>
                    <a:cubicBezTo>
                      <a:pt x="13386" y="2214"/>
                      <a:pt x="12902" y="2268"/>
                      <a:pt x="12427" y="2366"/>
                    </a:cubicBezTo>
                    <a:cubicBezTo>
                      <a:pt x="12427" y="1631"/>
                      <a:pt x="12544" y="897"/>
                      <a:pt x="12777" y="198"/>
                    </a:cubicBezTo>
                    <a:lnTo>
                      <a:pt x="12382" y="198"/>
                    </a:lnTo>
                    <a:cubicBezTo>
                      <a:pt x="12141" y="897"/>
                      <a:pt x="12042" y="1640"/>
                      <a:pt x="12078" y="2375"/>
                    </a:cubicBezTo>
                    <a:cubicBezTo>
                      <a:pt x="10836" y="1072"/>
                      <a:pt x="9069" y="233"/>
                      <a:pt x="7200" y="233"/>
                    </a:cubicBezTo>
                    <a:cubicBezTo>
                      <a:pt x="7180" y="233"/>
                      <a:pt x="7160" y="233"/>
                      <a:pt x="7141" y="234"/>
                    </a:cubicBezTo>
                    <a:cubicBezTo>
                      <a:pt x="7126" y="233"/>
                      <a:pt x="7111" y="233"/>
                      <a:pt x="7096" y="233"/>
                    </a:cubicBezTo>
                    <a:cubicBezTo>
                      <a:pt x="3342" y="233"/>
                      <a:pt x="1" y="3600"/>
                      <a:pt x="456" y="7366"/>
                    </a:cubicBezTo>
                    <a:cubicBezTo>
                      <a:pt x="966" y="7252"/>
                      <a:pt x="1482" y="7196"/>
                      <a:pt x="1994" y="7196"/>
                    </a:cubicBezTo>
                    <a:cubicBezTo>
                      <a:pt x="3926" y="7196"/>
                      <a:pt x="5804" y="7993"/>
                      <a:pt x="7149" y="9445"/>
                    </a:cubicBezTo>
                    <a:lnTo>
                      <a:pt x="7149" y="9445"/>
                    </a:lnTo>
                    <a:cubicBezTo>
                      <a:pt x="7147" y="9445"/>
                      <a:pt x="7144" y="9445"/>
                      <a:pt x="7141" y="9445"/>
                    </a:cubicBezTo>
                    <a:cubicBezTo>
                      <a:pt x="7121" y="9445"/>
                      <a:pt x="7101" y="9445"/>
                      <a:pt x="7081" y="9445"/>
                    </a:cubicBezTo>
                    <a:cubicBezTo>
                      <a:pt x="3333" y="9445"/>
                      <a:pt x="1" y="12816"/>
                      <a:pt x="456" y="16569"/>
                    </a:cubicBezTo>
                    <a:cubicBezTo>
                      <a:pt x="961" y="16457"/>
                      <a:pt x="1471" y="16403"/>
                      <a:pt x="1977" y="16403"/>
                    </a:cubicBezTo>
                    <a:cubicBezTo>
                      <a:pt x="3909" y="16403"/>
                      <a:pt x="5782" y="17198"/>
                      <a:pt x="7132" y="18647"/>
                    </a:cubicBezTo>
                    <a:cubicBezTo>
                      <a:pt x="7112" y="18647"/>
                      <a:pt x="7092" y="18647"/>
                      <a:pt x="7072" y="18647"/>
                    </a:cubicBezTo>
                    <a:cubicBezTo>
                      <a:pt x="3333" y="18647"/>
                      <a:pt x="1" y="22009"/>
                      <a:pt x="456" y="25771"/>
                    </a:cubicBezTo>
                    <a:cubicBezTo>
                      <a:pt x="965" y="25657"/>
                      <a:pt x="1479" y="25602"/>
                      <a:pt x="1989" y="25602"/>
                    </a:cubicBezTo>
                    <a:cubicBezTo>
                      <a:pt x="3926" y="25602"/>
                      <a:pt x="5802" y="26404"/>
                      <a:pt x="7150" y="27859"/>
                    </a:cubicBezTo>
                    <a:cubicBezTo>
                      <a:pt x="8483" y="26416"/>
                      <a:pt x="10349" y="25613"/>
                      <a:pt x="12278" y="25613"/>
                    </a:cubicBezTo>
                    <a:cubicBezTo>
                      <a:pt x="12709" y="25613"/>
                      <a:pt x="13143" y="25653"/>
                      <a:pt x="13574" y="25735"/>
                    </a:cubicBezTo>
                    <a:cubicBezTo>
                      <a:pt x="12580" y="26909"/>
                      <a:pt x="11997" y="28414"/>
                      <a:pt x="12087" y="30000"/>
                    </a:cubicBezTo>
                    <a:cubicBezTo>
                      <a:pt x="10837" y="28697"/>
                      <a:pt x="9069" y="27867"/>
                      <a:pt x="7209" y="27867"/>
                    </a:cubicBezTo>
                    <a:cubicBezTo>
                      <a:pt x="7189" y="27867"/>
                      <a:pt x="7169" y="27867"/>
                      <a:pt x="7150" y="27868"/>
                    </a:cubicBezTo>
                    <a:cubicBezTo>
                      <a:pt x="7130" y="27867"/>
                      <a:pt x="7110" y="27867"/>
                      <a:pt x="7090" y="27867"/>
                    </a:cubicBezTo>
                    <a:cubicBezTo>
                      <a:pt x="3342" y="27867"/>
                      <a:pt x="1" y="31230"/>
                      <a:pt x="456" y="34991"/>
                    </a:cubicBezTo>
                    <a:cubicBezTo>
                      <a:pt x="968" y="34875"/>
                      <a:pt x="1485" y="34819"/>
                      <a:pt x="1999" y="34819"/>
                    </a:cubicBezTo>
                    <a:cubicBezTo>
                      <a:pt x="3903" y="34819"/>
                      <a:pt x="5755" y="35598"/>
                      <a:pt x="7096" y="37016"/>
                    </a:cubicBezTo>
                    <a:cubicBezTo>
                      <a:pt x="3341" y="37016"/>
                      <a:pt x="8" y="40377"/>
                      <a:pt x="456" y="44140"/>
                    </a:cubicBezTo>
                    <a:cubicBezTo>
                      <a:pt x="968" y="44025"/>
                      <a:pt x="1485" y="43970"/>
                      <a:pt x="1997" y="43970"/>
                    </a:cubicBezTo>
                    <a:cubicBezTo>
                      <a:pt x="3931" y="43970"/>
                      <a:pt x="5804" y="44767"/>
                      <a:pt x="7150" y="46219"/>
                    </a:cubicBezTo>
                    <a:cubicBezTo>
                      <a:pt x="8485" y="44773"/>
                      <a:pt x="10355" y="43977"/>
                      <a:pt x="12288" y="43977"/>
                    </a:cubicBezTo>
                    <a:cubicBezTo>
                      <a:pt x="12715" y="43977"/>
                      <a:pt x="13146" y="44016"/>
                      <a:pt x="13574" y="44095"/>
                    </a:cubicBezTo>
                    <a:cubicBezTo>
                      <a:pt x="12580" y="45278"/>
                      <a:pt x="11997" y="46774"/>
                      <a:pt x="12087" y="48369"/>
                    </a:cubicBezTo>
                    <a:cubicBezTo>
                      <a:pt x="10837" y="47066"/>
                      <a:pt x="9069" y="46227"/>
                      <a:pt x="7208" y="46227"/>
                    </a:cubicBezTo>
                    <a:cubicBezTo>
                      <a:pt x="7189" y="46227"/>
                      <a:pt x="7169" y="46228"/>
                      <a:pt x="7150" y="46228"/>
                    </a:cubicBezTo>
                    <a:cubicBezTo>
                      <a:pt x="7130" y="46228"/>
                      <a:pt x="7110" y="46227"/>
                      <a:pt x="7090" y="46227"/>
                    </a:cubicBezTo>
                    <a:cubicBezTo>
                      <a:pt x="3342" y="46227"/>
                      <a:pt x="1" y="49590"/>
                      <a:pt x="456" y="53351"/>
                    </a:cubicBezTo>
                    <a:cubicBezTo>
                      <a:pt x="966" y="53237"/>
                      <a:pt x="1482" y="53181"/>
                      <a:pt x="1993" y="53181"/>
                    </a:cubicBezTo>
                    <a:cubicBezTo>
                      <a:pt x="3922" y="53181"/>
                      <a:pt x="5795" y="53978"/>
                      <a:pt x="7141" y="55430"/>
                    </a:cubicBezTo>
                    <a:cubicBezTo>
                      <a:pt x="7121" y="55430"/>
                      <a:pt x="7101" y="55430"/>
                      <a:pt x="7081" y="55430"/>
                    </a:cubicBezTo>
                    <a:cubicBezTo>
                      <a:pt x="3333" y="55430"/>
                      <a:pt x="1" y="58792"/>
                      <a:pt x="456" y="62554"/>
                    </a:cubicBezTo>
                    <a:cubicBezTo>
                      <a:pt x="968" y="62439"/>
                      <a:pt x="1485" y="62383"/>
                      <a:pt x="1997" y="62383"/>
                    </a:cubicBezTo>
                    <a:cubicBezTo>
                      <a:pt x="3931" y="62383"/>
                      <a:pt x="5804" y="63180"/>
                      <a:pt x="7150" y="64633"/>
                    </a:cubicBezTo>
                    <a:cubicBezTo>
                      <a:pt x="8485" y="63187"/>
                      <a:pt x="10355" y="62390"/>
                      <a:pt x="12288" y="62390"/>
                    </a:cubicBezTo>
                    <a:cubicBezTo>
                      <a:pt x="12715" y="62390"/>
                      <a:pt x="13146" y="62429"/>
                      <a:pt x="13574" y="62509"/>
                    </a:cubicBezTo>
                    <a:cubicBezTo>
                      <a:pt x="12580" y="63692"/>
                      <a:pt x="11997" y="65188"/>
                      <a:pt x="12087" y="66783"/>
                    </a:cubicBezTo>
                    <a:cubicBezTo>
                      <a:pt x="10837" y="65480"/>
                      <a:pt x="9069" y="64641"/>
                      <a:pt x="7208" y="64641"/>
                    </a:cubicBezTo>
                    <a:cubicBezTo>
                      <a:pt x="7189" y="64641"/>
                      <a:pt x="7169" y="64641"/>
                      <a:pt x="7150" y="64642"/>
                    </a:cubicBezTo>
                    <a:cubicBezTo>
                      <a:pt x="7130" y="64641"/>
                      <a:pt x="7110" y="64641"/>
                      <a:pt x="7090" y="64641"/>
                    </a:cubicBezTo>
                    <a:cubicBezTo>
                      <a:pt x="3342" y="64641"/>
                      <a:pt x="1" y="68004"/>
                      <a:pt x="456" y="71765"/>
                    </a:cubicBezTo>
                    <a:cubicBezTo>
                      <a:pt x="965" y="71651"/>
                      <a:pt x="1479" y="71596"/>
                      <a:pt x="1989" y="71596"/>
                    </a:cubicBezTo>
                    <a:cubicBezTo>
                      <a:pt x="3926" y="71596"/>
                      <a:pt x="5802" y="72399"/>
                      <a:pt x="7150" y="73853"/>
                    </a:cubicBezTo>
                    <a:cubicBezTo>
                      <a:pt x="8483" y="72402"/>
                      <a:pt x="10349" y="71599"/>
                      <a:pt x="12279" y="71599"/>
                    </a:cubicBezTo>
                    <a:cubicBezTo>
                      <a:pt x="12709" y="71599"/>
                      <a:pt x="13143" y="71639"/>
                      <a:pt x="13574" y="71720"/>
                    </a:cubicBezTo>
                    <a:cubicBezTo>
                      <a:pt x="13037" y="72348"/>
                      <a:pt x="12624" y="73082"/>
                      <a:pt x="12365" y="73862"/>
                    </a:cubicBezTo>
                    <a:lnTo>
                      <a:pt x="12741" y="73862"/>
                    </a:lnTo>
                    <a:cubicBezTo>
                      <a:pt x="13637" y="71119"/>
                      <a:pt x="16222" y="69746"/>
                      <a:pt x="18806" y="69746"/>
                    </a:cubicBezTo>
                    <a:cubicBezTo>
                      <a:pt x="21388" y="69746"/>
                      <a:pt x="23969" y="71117"/>
                      <a:pt x="24864" y="73862"/>
                    </a:cubicBezTo>
                    <a:lnTo>
                      <a:pt x="25241" y="73862"/>
                    </a:lnTo>
                    <a:cubicBezTo>
                      <a:pt x="24981" y="73073"/>
                      <a:pt x="24569" y="72339"/>
                      <a:pt x="24031" y="71702"/>
                    </a:cubicBezTo>
                    <a:cubicBezTo>
                      <a:pt x="24457" y="71623"/>
                      <a:pt x="24885" y="71585"/>
                      <a:pt x="25310" y="71585"/>
                    </a:cubicBezTo>
                    <a:cubicBezTo>
                      <a:pt x="27245" y="71585"/>
                      <a:pt x="29120" y="72387"/>
                      <a:pt x="30465" y="73835"/>
                    </a:cubicBezTo>
                    <a:cubicBezTo>
                      <a:pt x="31802" y="72382"/>
                      <a:pt x="33677" y="71582"/>
                      <a:pt x="35611" y="71582"/>
                    </a:cubicBezTo>
                    <a:cubicBezTo>
                      <a:pt x="36087" y="71582"/>
                      <a:pt x="36566" y="71630"/>
                      <a:pt x="37042" y="71729"/>
                    </a:cubicBezTo>
                    <a:cubicBezTo>
                      <a:pt x="36011" y="72993"/>
                      <a:pt x="35438" y="74615"/>
                      <a:pt x="35644" y="76308"/>
                    </a:cubicBezTo>
                    <a:cubicBezTo>
                      <a:pt x="36151" y="76194"/>
                      <a:pt x="36664" y="76139"/>
                      <a:pt x="37173" y="76139"/>
                    </a:cubicBezTo>
                    <a:cubicBezTo>
                      <a:pt x="39108" y="76139"/>
                      <a:pt x="40989" y="76942"/>
                      <a:pt x="42337" y="78396"/>
                    </a:cubicBezTo>
                    <a:cubicBezTo>
                      <a:pt x="43675" y="76948"/>
                      <a:pt x="45548" y="76146"/>
                      <a:pt x="47484" y="76146"/>
                    </a:cubicBezTo>
                    <a:cubicBezTo>
                      <a:pt x="47908" y="76146"/>
                      <a:pt x="48336" y="76184"/>
                      <a:pt x="48762" y="76263"/>
                    </a:cubicBezTo>
                    <a:cubicBezTo>
                      <a:pt x="48224" y="76899"/>
                      <a:pt x="47812" y="77625"/>
                      <a:pt x="47552" y="78414"/>
                    </a:cubicBezTo>
                    <a:lnTo>
                      <a:pt x="47929" y="78414"/>
                    </a:lnTo>
                    <a:cubicBezTo>
                      <a:pt x="48825" y="75666"/>
                      <a:pt x="51408" y="74291"/>
                      <a:pt x="53990" y="74291"/>
                    </a:cubicBezTo>
                    <a:cubicBezTo>
                      <a:pt x="56571" y="74291"/>
                      <a:pt x="59152" y="75664"/>
                      <a:pt x="60052" y="78414"/>
                    </a:cubicBezTo>
                    <a:lnTo>
                      <a:pt x="60438" y="78414"/>
                    </a:lnTo>
                    <a:cubicBezTo>
                      <a:pt x="60169" y="77625"/>
                      <a:pt x="59766" y="76891"/>
                      <a:pt x="59228" y="76263"/>
                    </a:cubicBezTo>
                    <a:cubicBezTo>
                      <a:pt x="59656" y="76184"/>
                      <a:pt x="60087" y="76145"/>
                      <a:pt x="60514" y="76145"/>
                    </a:cubicBezTo>
                    <a:cubicBezTo>
                      <a:pt x="62447" y="76145"/>
                      <a:pt x="64319" y="76941"/>
                      <a:pt x="65662" y="78387"/>
                    </a:cubicBezTo>
                    <a:cubicBezTo>
                      <a:pt x="67002" y="76933"/>
                      <a:pt x="68877" y="76130"/>
                      <a:pt x="70814" y="76130"/>
                    </a:cubicBezTo>
                    <a:cubicBezTo>
                      <a:pt x="71323" y="76130"/>
                      <a:pt x="71837" y="76185"/>
                      <a:pt x="72346" y="76299"/>
                    </a:cubicBezTo>
                    <a:cubicBezTo>
                      <a:pt x="72801" y="72547"/>
                      <a:pt x="69460" y="69175"/>
                      <a:pt x="65712" y="69175"/>
                    </a:cubicBezTo>
                    <a:cubicBezTo>
                      <a:pt x="65698" y="69175"/>
                      <a:pt x="65684" y="69175"/>
                      <a:pt x="65669" y="69175"/>
                    </a:cubicBezTo>
                    <a:lnTo>
                      <a:pt x="65669" y="69175"/>
                    </a:lnTo>
                    <a:cubicBezTo>
                      <a:pt x="67009" y="67731"/>
                      <a:pt x="68871" y="66936"/>
                      <a:pt x="70797" y="66936"/>
                    </a:cubicBezTo>
                    <a:cubicBezTo>
                      <a:pt x="71279" y="66936"/>
                      <a:pt x="71765" y="66986"/>
                      <a:pt x="72248" y="67088"/>
                    </a:cubicBezTo>
                    <a:cubicBezTo>
                      <a:pt x="71271" y="68333"/>
                      <a:pt x="70742" y="69901"/>
                      <a:pt x="70939" y="71559"/>
                    </a:cubicBezTo>
                    <a:cubicBezTo>
                      <a:pt x="71452" y="71445"/>
                      <a:pt x="71968" y="71389"/>
                      <a:pt x="72480" y="71389"/>
                    </a:cubicBezTo>
                    <a:cubicBezTo>
                      <a:pt x="74414" y="71389"/>
                      <a:pt x="76287" y="72186"/>
                      <a:pt x="77633" y="73638"/>
                    </a:cubicBezTo>
                    <a:cubicBezTo>
                      <a:pt x="78970" y="72190"/>
                      <a:pt x="80844" y="71388"/>
                      <a:pt x="82779" y="71388"/>
                    </a:cubicBezTo>
                    <a:cubicBezTo>
                      <a:pt x="83204" y="71388"/>
                      <a:pt x="83632" y="71426"/>
                      <a:pt x="84057" y="71505"/>
                    </a:cubicBezTo>
                    <a:cubicBezTo>
                      <a:pt x="83520" y="72141"/>
                      <a:pt x="83108" y="72867"/>
                      <a:pt x="82848" y="73656"/>
                    </a:cubicBezTo>
                    <a:lnTo>
                      <a:pt x="83224" y="73656"/>
                    </a:lnTo>
                    <a:cubicBezTo>
                      <a:pt x="84120" y="70909"/>
                      <a:pt x="86703" y="69536"/>
                      <a:pt x="89286" y="69536"/>
                    </a:cubicBezTo>
                    <a:cubicBezTo>
                      <a:pt x="91869" y="69536"/>
                      <a:pt x="94452" y="70909"/>
                      <a:pt x="95348" y="73656"/>
                    </a:cubicBezTo>
                    <a:lnTo>
                      <a:pt x="95724" y="73656"/>
                    </a:lnTo>
                    <a:cubicBezTo>
                      <a:pt x="95464" y="72867"/>
                      <a:pt x="95052" y="72141"/>
                      <a:pt x="94514" y="71505"/>
                    </a:cubicBezTo>
                    <a:cubicBezTo>
                      <a:pt x="94942" y="71426"/>
                      <a:pt x="95371" y="71388"/>
                      <a:pt x="95797" y="71388"/>
                    </a:cubicBezTo>
                    <a:cubicBezTo>
                      <a:pt x="97737" y="71388"/>
                      <a:pt x="99611" y="72190"/>
                      <a:pt x="100948" y="73638"/>
                    </a:cubicBezTo>
                    <a:cubicBezTo>
                      <a:pt x="102293" y="72185"/>
                      <a:pt x="104163" y="71385"/>
                      <a:pt x="106095" y="71385"/>
                    </a:cubicBezTo>
                    <a:cubicBezTo>
                      <a:pt x="106570" y="71385"/>
                      <a:pt x="107049" y="71433"/>
                      <a:pt x="107525" y="71532"/>
                    </a:cubicBezTo>
                    <a:cubicBezTo>
                      <a:pt x="106495" y="72796"/>
                      <a:pt x="105921" y="74417"/>
                      <a:pt x="106127" y="76111"/>
                    </a:cubicBezTo>
                    <a:cubicBezTo>
                      <a:pt x="106637" y="75997"/>
                      <a:pt x="107150" y="75942"/>
                      <a:pt x="107660" y="75942"/>
                    </a:cubicBezTo>
                    <a:cubicBezTo>
                      <a:pt x="109597" y="75942"/>
                      <a:pt x="111473" y="76744"/>
                      <a:pt x="112821" y="78199"/>
                    </a:cubicBezTo>
                    <a:cubicBezTo>
                      <a:pt x="114158" y="76751"/>
                      <a:pt x="116031" y="75948"/>
                      <a:pt x="117967" y="75948"/>
                    </a:cubicBezTo>
                    <a:cubicBezTo>
                      <a:pt x="118392" y="75948"/>
                      <a:pt x="118820" y="75987"/>
                      <a:pt x="119245" y="76066"/>
                    </a:cubicBezTo>
                    <a:cubicBezTo>
                      <a:pt x="118708" y="76702"/>
                      <a:pt x="118295" y="77428"/>
                      <a:pt x="118036" y="78217"/>
                    </a:cubicBezTo>
                    <a:lnTo>
                      <a:pt x="118412" y="78217"/>
                    </a:lnTo>
                    <a:cubicBezTo>
                      <a:pt x="119308" y="75474"/>
                      <a:pt x="121893" y="74100"/>
                      <a:pt x="124477" y="74100"/>
                    </a:cubicBezTo>
                    <a:cubicBezTo>
                      <a:pt x="127059" y="74100"/>
                      <a:pt x="129640" y="75471"/>
                      <a:pt x="130536" y="78217"/>
                    </a:cubicBezTo>
                    <a:lnTo>
                      <a:pt x="130912" y="78217"/>
                    </a:lnTo>
                    <a:cubicBezTo>
                      <a:pt x="130652" y="77428"/>
                      <a:pt x="130240" y="76702"/>
                      <a:pt x="129702" y="76066"/>
                    </a:cubicBezTo>
                    <a:cubicBezTo>
                      <a:pt x="130130" y="75987"/>
                      <a:pt x="130558" y="75948"/>
                      <a:pt x="130984" y="75948"/>
                    </a:cubicBezTo>
                    <a:cubicBezTo>
                      <a:pt x="132922" y="75948"/>
                      <a:pt x="134791" y="76751"/>
                      <a:pt x="136136" y="78199"/>
                    </a:cubicBezTo>
                    <a:cubicBezTo>
                      <a:pt x="137484" y="76744"/>
                      <a:pt x="139360" y="75942"/>
                      <a:pt x="141292" y="75942"/>
                    </a:cubicBezTo>
                    <a:cubicBezTo>
                      <a:pt x="141801" y="75942"/>
                      <a:pt x="142313" y="75997"/>
                      <a:pt x="142820" y="76111"/>
                    </a:cubicBezTo>
                    <a:cubicBezTo>
                      <a:pt x="143275" y="72358"/>
                      <a:pt x="139935" y="68987"/>
                      <a:pt x="136195" y="68987"/>
                    </a:cubicBezTo>
                    <a:cubicBezTo>
                      <a:pt x="136175" y="68987"/>
                      <a:pt x="136156" y="68987"/>
                      <a:pt x="136136" y="68987"/>
                    </a:cubicBezTo>
                    <a:cubicBezTo>
                      <a:pt x="136116" y="68987"/>
                      <a:pt x="136096" y="68987"/>
                      <a:pt x="136077" y="68987"/>
                    </a:cubicBezTo>
                    <a:cubicBezTo>
                      <a:pt x="134208" y="68987"/>
                      <a:pt x="132440" y="69825"/>
                      <a:pt x="131199" y="71129"/>
                    </a:cubicBezTo>
                    <a:cubicBezTo>
                      <a:pt x="131279" y="69534"/>
                      <a:pt x="130697" y="68038"/>
                      <a:pt x="129702" y="66855"/>
                    </a:cubicBezTo>
                    <a:cubicBezTo>
                      <a:pt x="130132" y="66775"/>
                      <a:pt x="130564" y="66736"/>
                      <a:pt x="130992" y="66736"/>
                    </a:cubicBezTo>
                    <a:cubicBezTo>
                      <a:pt x="132927" y="66736"/>
                      <a:pt x="134793" y="67533"/>
                      <a:pt x="136136" y="68978"/>
                    </a:cubicBezTo>
                    <a:cubicBezTo>
                      <a:pt x="137482" y="67526"/>
                      <a:pt x="139354" y="66729"/>
                      <a:pt x="141284" y="66729"/>
                    </a:cubicBezTo>
                    <a:cubicBezTo>
                      <a:pt x="141795" y="66729"/>
                      <a:pt x="142310" y="66785"/>
                      <a:pt x="142820" y="66900"/>
                    </a:cubicBezTo>
                    <a:cubicBezTo>
                      <a:pt x="143276" y="63142"/>
                      <a:pt x="139935" y="59776"/>
                      <a:pt x="136189" y="59776"/>
                    </a:cubicBezTo>
                    <a:cubicBezTo>
                      <a:pt x="136175" y="59776"/>
                      <a:pt x="136160" y="59776"/>
                      <a:pt x="136145" y="59776"/>
                    </a:cubicBezTo>
                    <a:cubicBezTo>
                      <a:pt x="137492" y="58329"/>
                      <a:pt x="139362" y="57528"/>
                      <a:pt x="141292" y="57528"/>
                    </a:cubicBezTo>
                    <a:cubicBezTo>
                      <a:pt x="141800" y="57528"/>
                      <a:pt x="142312" y="57583"/>
                      <a:pt x="142820" y="57697"/>
                    </a:cubicBezTo>
                    <a:cubicBezTo>
                      <a:pt x="143275" y="53945"/>
                      <a:pt x="139935" y="50573"/>
                      <a:pt x="136195" y="50573"/>
                    </a:cubicBezTo>
                    <a:cubicBezTo>
                      <a:pt x="136175" y="50573"/>
                      <a:pt x="136156" y="50573"/>
                      <a:pt x="136136" y="50574"/>
                    </a:cubicBezTo>
                    <a:cubicBezTo>
                      <a:pt x="137486" y="49117"/>
                      <a:pt x="139365" y="48320"/>
                      <a:pt x="141300" y="48320"/>
                    </a:cubicBezTo>
                    <a:cubicBezTo>
                      <a:pt x="141806" y="48320"/>
                      <a:pt x="142315" y="48374"/>
                      <a:pt x="142820" y="48486"/>
                    </a:cubicBezTo>
                    <a:cubicBezTo>
                      <a:pt x="143276" y="44728"/>
                      <a:pt x="139935" y="41362"/>
                      <a:pt x="136181" y="41362"/>
                    </a:cubicBezTo>
                    <a:cubicBezTo>
                      <a:pt x="136166" y="41362"/>
                      <a:pt x="136151" y="41362"/>
                      <a:pt x="136136" y="41362"/>
                    </a:cubicBezTo>
                    <a:cubicBezTo>
                      <a:pt x="137483" y="39915"/>
                      <a:pt x="139359" y="39114"/>
                      <a:pt x="141291" y="39114"/>
                    </a:cubicBezTo>
                    <a:cubicBezTo>
                      <a:pt x="141800" y="39114"/>
                      <a:pt x="142312" y="39169"/>
                      <a:pt x="142820" y="39283"/>
                    </a:cubicBezTo>
                    <a:cubicBezTo>
                      <a:pt x="143275" y="35522"/>
                      <a:pt x="139935" y="32159"/>
                      <a:pt x="136195" y="32159"/>
                    </a:cubicBezTo>
                    <a:cubicBezTo>
                      <a:pt x="136175" y="32159"/>
                      <a:pt x="136156" y="32160"/>
                      <a:pt x="136136" y="32160"/>
                    </a:cubicBezTo>
                    <a:cubicBezTo>
                      <a:pt x="136116" y="32160"/>
                      <a:pt x="136096" y="32159"/>
                      <a:pt x="136077" y="32159"/>
                    </a:cubicBezTo>
                    <a:cubicBezTo>
                      <a:pt x="134208" y="32159"/>
                      <a:pt x="132440" y="32998"/>
                      <a:pt x="131199" y="34301"/>
                    </a:cubicBezTo>
                    <a:cubicBezTo>
                      <a:pt x="131279" y="32706"/>
                      <a:pt x="130697" y="31210"/>
                      <a:pt x="129711" y="30027"/>
                    </a:cubicBezTo>
                    <a:cubicBezTo>
                      <a:pt x="130140" y="29948"/>
                      <a:pt x="130570" y="29909"/>
                      <a:pt x="130997" y="29909"/>
                    </a:cubicBezTo>
                    <a:cubicBezTo>
                      <a:pt x="132927" y="29909"/>
                      <a:pt x="134793" y="30705"/>
                      <a:pt x="136136" y="32151"/>
                    </a:cubicBezTo>
                    <a:cubicBezTo>
                      <a:pt x="137482" y="30699"/>
                      <a:pt x="139354" y="29902"/>
                      <a:pt x="141284" y="29902"/>
                    </a:cubicBezTo>
                    <a:cubicBezTo>
                      <a:pt x="141795" y="29902"/>
                      <a:pt x="142310" y="29957"/>
                      <a:pt x="142820" y="30072"/>
                    </a:cubicBezTo>
                    <a:cubicBezTo>
                      <a:pt x="143276" y="26315"/>
                      <a:pt x="139935" y="22948"/>
                      <a:pt x="136189" y="22948"/>
                    </a:cubicBezTo>
                    <a:cubicBezTo>
                      <a:pt x="136175" y="22948"/>
                      <a:pt x="136160" y="22948"/>
                      <a:pt x="136145" y="22948"/>
                    </a:cubicBezTo>
                    <a:cubicBezTo>
                      <a:pt x="137491" y="21496"/>
                      <a:pt x="139358" y="20699"/>
                      <a:pt x="141285" y="20699"/>
                    </a:cubicBezTo>
                    <a:cubicBezTo>
                      <a:pt x="141795" y="20699"/>
                      <a:pt x="142310" y="20755"/>
                      <a:pt x="142820" y="20870"/>
                    </a:cubicBezTo>
                    <a:cubicBezTo>
                      <a:pt x="143275" y="17108"/>
                      <a:pt x="139935" y="13746"/>
                      <a:pt x="136195" y="13746"/>
                    </a:cubicBezTo>
                    <a:cubicBezTo>
                      <a:pt x="136175" y="13746"/>
                      <a:pt x="136156" y="13746"/>
                      <a:pt x="136136" y="13746"/>
                    </a:cubicBezTo>
                    <a:cubicBezTo>
                      <a:pt x="137484" y="12292"/>
                      <a:pt x="139360" y="11489"/>
                      <a:pt x="141292" y="11489"/>
                    </a:cubicBezTo>
                    <a:cubicBezTo>
                      <a:pt x="141801" y="11489"/>
                      <a:pt x="142313" y="11544"/>
                      <a:pt x="142820" y="11658"/>
                    </a:cubicBezTo>
                    <a:cubicBezTo>
                      <a:pt x="143275" y="7906"/>
                      <a:pt x="139935" y="4534"/>
                      <a:pt x="136195" y="4534"/>
                    </a:cubicBezTo>
                    <a:cubicBezTo>
                      <a:pt x="136175" y="4534"/>
                      <a:pt x="136156" y="4534"/>
                      <a:pt x="136136" y="4535"/>
                    </a:cubicBezTo>
                    <a:cubicBezTo>
                      <a:pt x="136116" y="4534"/>
                      <a:pt x="136096" y="4534"/>
                      <a:pt x="136077" y="4534"/>
                    </a:cubicBezTo>
                    <a:cubicBezTo>
                      <a:pt x="134208" y="4534"/>
                      <a:pt x="132440" y="5373"/>
                      <a:pt x="131199" y="6676"/>
                    </a:cubicBezTo>
                    <a:cubicBezTo>
                      <a:pt x="131234" y="5941"/>
                      <a:pt x="131136" y="5198"/>
                      <a:pt x="130894" y="4499"/>
                    </a:cubicBezTo>
                    <a:lnTo>
                      <a:pt x="130518" y="4499"/>
                    </a:lnTo>
                    <a:cubicBezTo>
                      <a:pt x="130751" y="5198"/>
                      <a:pt x="130867" y="5932"/>
                      <a:pt x="130867" y="6667"/>
                    </a:cubicBezTo>
                    <a:cubicBezTo>
                      <a:pt x="130394" y="6565"/>
                      <a:pt x="129917" y="6515"/>
                      <a:pt x="129443" y="6515"/>
                    </a:cubicBezTo>
                    <a:cubicBezTo>
                      <a:pt x="127584" y="6515"/>
                      <a:pt x="125780" y="7282"/>
                      <a:pt x="124487" y="8674"/>
                    </a:cubicBezTo>
                    <a:cubicBezTo>
                      <a:pt x="123206" y="7294"/>
                      <a:pt x="121414" y="6515"/>
                      <a:pt x="119532" y="6515"/>
                    </a:cubicBezTo>
                    <a:cubicBezTo>
                      <a:pt x="119048" y="6515"/>
                      <a:pt x="118564" y="6569"/>
                      <a:pt x="118089" y="6667"/>
                    </a:cubicBezTo>
                    <a:cubicBezTo>
                      <a:pt x="118089" y="5932"/>
                      <a:pt x="118206" y="5198"/>
                      <a:pt x="118439" y="4499"/>
                    </a:cubicBezTo>
                    <a:lnTo>
                      <a:pt x="118063" y="4499"/>
                    </a:lnTo>
                    <a:cubicBezTo>
                      <a:pt x="117821" y="5198"/>
                      <a:pt x="117722" y="5932"/>
                      <a:pt x="117758" y="6676"/>
                    </a:cubicBezTo>
                    <a:cubicBezTo>
                      <a:pt x="116516" y="5373"/>
                      <a:pt x="114749" y="4534"/>
                      <a:pt x="112880" y="4534"/>
                    </a:cubicBezTo>
                    <a:cubicBezTo>
                      <a:pt x="112860" y="4534"/>
                      <a:pt x="112840" y="4534"/>
                      <a:pt x="112821" y="4535"/>
                    </a:cubicBezTo>
                    <a:cubicBezTo>
                      <a:pt x="112802" y="4534"/>
                      <a:pt x="112783" y="4534"/>
                      <a:pt x="112765" y="4534"/>
                    </a:cubicBezTo>
                    <a:cubicBezTo>
                      <a:pt x="110778" y="4534"/>
                      <a:pt x="108911" y="5480"/>
                      <a:pt x="107659" y="6927"/>
                    </a:cubicBezTo>
                    <a:lnTo>
                      <a:pt x="107659" y="6927"/>
                    </a:lnTo>
                    <a:cubicBezTo>
                      <a:pt x="107953" y="3264"/>
                      <a:pt x="104676" y="36"/>
                      <a:pt x="101009" y="36"/>
                    </a:cubicBezTo>
                    <a:cubicBezTo>
                      <a:pt x="100988" y="36"/>
                      <a:pt x="100968" y="36"/>
                      <a:pt x="100948" y="36"/>
                    </a:cubicBezTo>
                    <a:cubicBezTo>
                      <a:pt x="100928" y="36"/>
                      <a:pt x="100908" y="36"/>
                      <a:pt x="100889" y="36"/>
                    </a:cubicBezTo>
                    <a:cubicBezTo>
                      <a:pt x="99020" y="36"/>
                      <a:pt x="97261" y="875"/>
                      <a:pt x="96011" y="2178"/>
                    </a:cubicBezTo>
                    <a:cubicBezTo>
                      <a:pt x="96056" y="1434"/>
                      <a:pt x="95948" y="699"/>
                      <a:pt x="95706" y="1"/>
                    </a:cubicBezTo>
                    <a:lnTo>
                      <a:pt x="95339" y="1"/>
                    </a:lnTo>
                    <a:cubicBezTo>
                      <a:pt x="95563" y="699"/>
                      <a:pt x="95688" y="1434"/>
                      <a:pt x="95688" y="2169"/>
                    </a:cubicBezTo>
                    <a:cubicBezTo>
                      <a:pt x="95213" y="2067"/>
                      <a:pt x="94735" y="2017"/>
                      <a:pt x="94260" y="2017"/>
                    </a:cubicBezTo>
                    <a:cubicBezTo>
                      <a:pt x="92399" y="2017"/>
                      <a:pt x="90599" y="2784"/>
                      <a:pt x="89299" y="4176"/>
                    </a:cubicBezTo>
                    <a:cubicBezTo>
                      <a:pt x="88027" y="2796"/>
                      <a:pt x="86226" y="2017"/>
                      <a:pt x="84344" y="2017"/>
                    </a:cubicBezTo>
                    <a:cubicBezTo>
                      <a:pt x="83860" y="2017"/>
                      <a:pt x="83376" y="2061"/>
                      <a:pt x="82902" y="2169"/>
                    </a:cubicBezTo>
                    <a:cubicBezTo>
                      <a:pt x="82910" y="1434"/>
                      <a:pt x="83027" y="699"/>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grpSp>
        <p:grpSp>
          <p:nvGrpSpPr>
            <p:cNvPr id="561" name="Google Shape;561;p25"/>
            <p:cNvGrpSpPr/>
            <p:nvPr/>
          </p:nvGrpSpPr>
          <p:grpSpPr>
            <a:xfrm>
              <a:off x="6063879" y="-541901"/>
              <a:ext cx="3080308" cy="3269023"/>
              <a:chOff x="0" y="0"/>
              <a:chExt cx="2743172" cy="2911232"/>
            </a:xfrm>
          </p:grpSpPr>
          <p:sp>
            <p:nvSpPr>
              <p:cNvPr id="562" name="Google Shape;562;p25"/>
              <p:cNvSpPr/>
              <p:nvPr/>
            </p:nvSpPr>
            <p:spPr>
              <a:xfrm>
                <a:off x="0" y="1411617"/>
                <a:ext cx="2743172" cy="1499615"/>
              </a:xfrm>
              <a:custGeom>
                <a:avLst/>
                <a:gdLst/>
                <a:ahLst/>
                <a:cxnLst/>
                <a:rect l="l" t="t" r="r" b="b"/>
                <a:pathLst>
                  <a:path w="143284" h="78442" extrusionOk="0">
                    <a:moveTo>
                      <a:pt x="94420" y="2397"/>
                    </a:moveTo>
                    <a:cubicBezTo>
                      <a:pt x="94850" y="2397"/>
                      <a:pt x="95284" y="2437"/>
                      <a:pt x="95715" y="2519"/>
                    </a:cubicBezTo>
                    <a:cubicBezTo>
                      <a:pt x="94720" y="3693"/>
                      <a:pt x="94138" y="5198"/>
                      <a:pt x="94228" y="6784"/>
                    </a:cubicBezTo>
                    <a:cubicBezTo>
                      <a:pt x="92977" y="5481"/>
                      <a:pt x="91219" y="4651"/>
                      <a:pt x="89350" y="4651"/>
                    </a:cubicBezTo>
                    <a:cubicBezTo>
                      <a:pt x="89330" y="4651"/>
                      <a:pt x="89310" y="4651"/>
                      <a:pt x="89290" y="4651"/>
                    </a:cubicBezTo>
                    <a:cubicBezTo>
                      <a:pt x="90624" y="3201"/>
                      <a:pt x="92490" y="2397"/>
                      <a:pt x="94420" y="2397"/>
                    </a:cubicBezTo>
                    <a:close/>
                    <a:moveTo>
                      <a:pt x="84151" y="2400"/>
                    </a:moveTo>
                    <a:cubicBezTo>
                      <a:pt x="86084" y="2400"/>
                      <a:pt x="87955" y="3198"/>
                      <a:pt x="89290" y="4651"/>
                    </a:cubicBezTo>
                    <a:cubicBezTo>
                      <a:pt x="89270" y="4651"/>
                      <a:pt x="89250" y="4651"/>
                      <a:pt x="89231" y="4651"/>
                    </a:cubicBezTo>
                    <a:cubicBezTo>
                      <a:pt x="87362" y="4651"/>
                      <a:pt x="85594" y="5481"/>
                      <a:pt x="84353" y="6793"/>
                    </a:cubicBezTo>
                    <a:cubicBezTo>
                      <a:pt x="84434" y="5207"/>
                      <a:pt x="83851" y="3702"/>
                      <a:pt x="82866" y="2519"/>
                    </a:cubicBezTo>
                    <a:cubicBezTo>
                      <a:pt x="83294" y="2439"/>
                      <a:pt x="83724" y="2400"/>
                      <a:pt x="84151" y="2400"/>
                    </a:cubicBezTo>
                    <a:close/>
                    <a:moveTo>
                      <a:pt x="13670" y="2589"/>
                    </a:moveTo>
                    <a:cubicBezTo>
                      <a:pt x="15606" y="2589"/>
                      <a:pt x="17480" y="3392"/>
                      <a:pt x="18825" y="4840"/>
                    </a:cubicBezTo>
                    <a:lnTo>
                      <a:pt x="18825" y="4840"/>
                    </a:lnTo>
                    <a:cubicBezTo>
                      <a:pt x="18822" y="4840"/>
                      <a:pt x="18819" y="4840"/>
                      <a:pt x="18816" y="4840"/>
                    </a:cubicBezTo>
                    <a:cubicBezTo>
                      <a:pt x="18806" y="4840"/>
                      <a:pt x="18796" y="4840"/>
                      <a:pt x="18786" y="4840"/>
                    </a:cubicBezTo>
                    <a:cubicBezTo>
                      <a:pt x="16906" y="4840"/>
                      <a:pt x="15136" y="5671"/>
                      <a:pt x="13879" y="6981"/>
                    </a:cubicBezTo>
                    <a:cubicBezTo>
                      <a:pt x="13951" y="5404"/>
                      <a:pt x="13368" y="3899"/>
                      <a:pt x="12382" y="2716"/>
                    </a:cubicBezTo>
                    <a:lnTo>
                      <a:pt x="12391" y="2707"/>
                    </a:lnTo>
                    <a:cubicBezTo>
                      <a:pt x="12817" y="2628"/>
                      <a:pt x="13245" y="2589"/>
                      <a:pt x="13670" y="2589"/>
                    </a:cubicBezTo>
                    <a:close/>
                    <a:moveTo>
                      <a:pt x="23963" y="2589"/>
                    </a:moveTo>
                    <a:cubicBezTo>
                      <a:pt x="24387" y="2589"/>
                      <a:pt x="24815" y="2628"/>
                      <a:pt x="25241" y="2707"/>
                    </a:cubicBezTo>
                    <a:cubicBezTo>
                      <a:pt x="24255" y="3890"/>
                      <a:pt x="23673" y="5395"/>
                      <a:pt x="23753" y="6981"/>
                    </a:cubicBezTo>
                    <a:cubicBezTo>
                      <a:pt x="22512" y="5678"/>
                      <a:pt x="20744" y="4839"/>
                      <a:pt x="18875" y="4839"/>
                    </a:cubicBezTo>
                    <a:cubicBezTo>
                      <a:pt x="18859" y="4839"/>
                      <a:pt x="18842" y="4839"/>
                      <a:pt x="18825" y="4840"/>
                    </a:cubicBezTo>
                    <a:lnTo>
                      <a:pt x="18825" y="4840"/>
                    </a:lnTo>
                    <a:cubicBezTo>
                      <a:pt x="20162" y="3392"/>
                      <a:pt x="22030" y="2589"/>
                      <a:pt x="23963" y="2589"/>
                    </a:cubicBezTo>
                    <a:close/>
                    <a:moveTo>
                      <a:pt x="77628" y="548"/>
                    </a:moveTo>
                    <a:cubicBezTo>
                      <a:pt x="80805" y="548"/>
                      <a:pt x="83981" y="2626"/>
                      <a:pt x="84022" y="6784"/>
                    </a:cubicBezTo>
                    <a:cubicBezTo>
                      <a:pt x="83543" y="6679"/>
                      <a:pt x="83061" y="6628"/>
                      <a:pt x="82582" y="6628"/>
                    </a:cubicBezTo>
                    <a:cubicBezTo>
                      <a:pt x="80728" y="6628"/>
                      <a:pt x="78929" y="7396"/>
                      <a:pt x="77633" y="8791"/>
                    </a:cubicBezTo>
                    <a:cubicBezTo>
                      <a:pt x="76359" y="7419"/>
                      <a:pt x="74579" y="6632"/>
                      <a:pt x="72709" y="6632"/>
                    </a:cubicBezTo>
                    <a:cubicBezTo>
                      <a:pt x="72699" y="6632"/>
                      <a:pt x="72688" y="6632"/>
                      <a:pt x="72678" y="6632"/>
                    </a:cubicBezTo>
                    <a:cubicBezTo>
                      <a:pt x="72194" y="6632"/>
                      <a:pt x="71710" y="6677"/>
                      <a:pt x="71235" y="6784"/>
                    </a:cubicBezTo>
                    <a:cubicBezTo>
                      <a:pt x="71275" y="2626"/>
                      <a:pt x="74452" y="548"/>
                      <a:pt x="77628" y="548"/>
                    </a:cubicBezTo>
                    <a:close/>
                    <a:moveTo>
                      <a:pt x="100945" y="548"/>
                    </a:moveTo>
                    <a:cubicBezTo>
                      <a:pt x="104119" y="548"/>
                      <a:pt x="107295" y="2626"/>
                      <a:pt x="107337" y="6782"/>
                    </a:cubicBezTo>
                    <a:lnTo>
                      <a:pt x="107337" y="6782"/>
                    </a:lnTo>
                    <a:cubicBezTo>
                      <a:pt x="106865" y="6681"/>
                      <a:pt x="106389" y="6632"/>
                      <a:pt x="105917" y="6632"/>
                    </a:cubicBezTo>
                    <a:cubicBezTo>
                      <a:pt x="104054" y="6632"/>
                      <a:pt x="102249" y="7399"/>
                      <a:pt x="100957" y="8791"/>
                    </a:cubicBezTo>
                    <a:cubicBezTo>
                      <a:pt x="99676" y="7411"/>
                      <a:pt x="97883" y="6632"/>
                      <a:pt x="96002" y="6632"/>
                    </a:cubicBezTo>
                    <a:cubicBezTo>
                      <a:pt x="95518" y="6632"/>
                      <a:pt x="95034" y="6685"/>
                      <a:pt x="94559" y="6784"/>
                    </a:cubicBezTo>
                    <a:cubicBezTo>
                      <a:pt x="94595" y="2626"/>
                      <a:pt x="97769" y="548"/>
                      <a:pt x="100945" y="548"/>
                    </a:cubicBezTo>
                    <a:close/>
                    <a:moveTo>
                      <a:pt x="7159" y="741"/>
                    </a:moveTo>
                    <a:cubicBezTo>
                      <a:pt x="10334" y="741"/>
                      <a:pt x="13512" y="2820"/>
                      <a:pt x="13556" y="6981"/>
                    </a:cubicBezTo>
                    <a:cubicBezTo>
                      <a:pt x="13074" y="6876"/>
                      <a:pt x="12589" y="6825"/>
                      <a:pt x="12108" y="6825"/>
                    </a:cubicBezTo>
                    <a:cubicBezTo>
                      <a:pt x="10251" y="6825"/>
                      <a:pt x="8458" y="7587"/>
                      <a:pt x="7163" y="8974"/>
                    </a:cubicBezTo>
                    <a:lnTo>
                      <a:pt x="7163" y="8974"/>
                    </a:lnTo>
                    <a:cubicBezTo>
                      <a:pt x="5882" y="7606"/>
                      <a:pt x="4092" y="6820"/>
                      <a:pt x="2212" y="6820"/>
                    </a:cubicBezTo>
                    <a:cubicBezTo>
                      <a:pt x="1728" y="6820"/>
                      <a:pt x="1245" y="6874"/>
                      <a:pt x="770" y="6981"/>
                    </a:cubicBezTo>
                    <a:cubicBezTo>
                      <a:pt x="806" y="2822"/>
                      <a:pt x="3981" y="741"/>
                      <a:pt x="7159" y="741"/>
                    </a:cubicBezTo>
                    <a:close/>
                    <a:moveTo>
                      <a:pt x="30465" y="748"/>
                    </a:moveTo>
                    <a:cubicBezTo>
                      <a:pt x="33637" y="748"/>
                      <a:pt x="36811" y="2823"/>
                      <a:pt x="36854" y="6977"/>
                    </a:cubicBezTo>
                    <a:lnTo>
                      <a:pt x="36854" y="6977"/>
                    </a:lnTo>
                    <a:cubicBezTo>
                      <a:pt x="36379" y="6875"/>
                      <a:pt x="35901" y="6825"/>
                      <a:pt x="35427" y="6825"/>
                    </a:cubicBezTo>
                    <a:cubicBezTo>
                      <a:pt x="33572" y="6825"/>
                      <a:pt x="31778" y="7591"/>
                      <a:pt x="30483" y="8979"/>
                    </a:cubicBezTo>
                    <a:cubicBezTo>
                      <a:pt x="29201" y="7608"/>
                      <a:pt x="27409" y="6820"/>
                      <a:pt x="25536" y="6820"/>
                    </a:cubicBezTo>
                    <a:cubicBezTo>
                      <a:pt x="25044" y="6820"/>
                      <a:pt x="24560" y="6874"/>
                      <a:pt x="24085" y="6981"/>
                    </a:cubicBezTo>
                    <a:cubicBezTo>
                      <a:pt x="24116" y="2827"/>
                      <a:pt x="27290" y="748"/>
                      <a:pt x="30465" y="748"/>
                    </a:cubicBezTo>
                    <a:close/>
                    <a:moveTo>
                      <a:pt x="119332" y="6908"/>
                    </a:moveTo>
                    <a:cubicBezTo>
                      <a:pt x="121265" y="6908"/>
                      <a:pt x="123134" y="7710"/>
                      <a:pt x="124478" y="9150"/>
                    </a:cubicBezTo>
                    <a:lnTo>
                      <a:pt x="124487" y="9158"/>
                    </a:lnTo>
                    <a:lnTo>
                      <a:pt x="124487" y="9158"/>
                    </a:lnTo>
                    <a:cubicBezTo>
                      <a:pt x="124484" y="9159"/>
                      <a:pt x="124481" y="9159"/>
                      <a:pt x="124478" y="9159"/>
                    </a:cubicBezTo>
                    <a:cubicBezTo>
                      <a:pt x="124459" y="9158"/>
                      <a:pt x="124439" y="9158"/>
                      <a:pt x="124419" y="9158"/>
                    </a:cubicBezTo>
                    <a:cubicBezTo>
                      <a:pt x="122559" y="9158"/>
                      <a:pt x="120791" y="9997"/>
                      <a:pt x="119541" y="11300"/>
                    </a:cubicBezTo>
                    <a:cubicBezTo>
                      <a:pt x="119631" y="9705"/>
                      <a:pt x="119048" y="8209"/>
                      <a:pt x="118054" y="7026"/>
                    </a:cubicBezTo>
                    <a:cubicBezTo>
                      <a:pt x="118480" y="6947"/>
                      <a:pt x="118907" y="6908"/>
                      <a:pt x="119332" y="6908"/>
                    </a:cubicBezTo>
                    <a:close/>
                    <a:moveTo>
                      <a:pt x="129633" y="6908"/>
                    </a:moveTo>
                    <a:cubicBezTo>
                      <a:pt x="130058" y="6908"/>
                      <a:pt x="130486" y="6947"/>
                      <a:pt x="130912" y="7026"/>
                    </a:cubicBezTo>
                    <a:cubicBezTo>
                      <a:pt x="129917" y="8209"/>
                      <a:pt x="129335" y="9705"/>
                      <a:pt x="129415" y="11300"/>
                    </a:cubicBezTo>
                    <a:cubicBezTo>
                      <a:pt x="128174" y="9997"/>
                      <a:pt x="126406" y="9158"/>
                      <a:pt x="124537" y="9158"/>
                    </a:cubicBezTo>
                    <a:cubicBezTo>
                      <a:pt x="124521" y="9158"/>
                      <a:pt x="124504" y="9158"/>
                      <a:pt x="124487" y="9158"/>
                    </a:cubicBezTo>
                    <a:lnTo>
                      <a:pt x="124487" y="9158"/>
                    </a:lnTo>
                    <a:cubicBezTo>
                      <a:pt x="125825" y="7711"/>
                      <a:pt x="127698" y="6908"/>
                      <a:pt x="129633" y="6908"/>
                    </a:cubicBezTo>
                    <a:close/>
                    <a:moveTo>
                      <a:pt x="82788" y="6998"/>
                    </a:moveTo>
                    <a:cubicBezTo>
                      <a:pt x="83213" y="6998"/>
                      <a:pt x="83641" y="7037"/>
                      <a:pt x="84066" y="7116"/>
                    </a:cubicBezTo>
                    <a:cubicBezTo>
                      <a:pt x="83072" y="8289"/>
                      <a:pt x="82489" y="9795"/>
                      <a:pt x="82579" y="11390"/>
                    </a:cubicBezTo>
                    <a:cubicBezTo>
                      <a:pt x="81329" y="10086"/>
                      <a:pt x="79570" y="9248"/>
                      <a:pt x="77701" y="9248"/>
                    </a:cubicBezTo>
                    <a:cubicBezTo>
                      <a:pt x="77681" y="9248"/>
                      <a:pt x="77661" y="9248"/>
                      <a:pt x="77642" y="9248"/>
                    </a:cubicBezTo>
                    <a:cubicBezTo>
                      <a:pt x="78979" y="7801"/>
                      <a:pt x="80853" y="6998"/>
                      <a:pt x="82788" y="6998"/>
                    </a:cubicBezTo>
                    <a:close/>
                    <a:moveTo>
                      <a:pt x="95802" y="7007"/>
                    </a:moveTo>
                    <a:cubicBezTo>
                      <a:pt x="97737" y="7007"/>
                      <a:pt x="99611" y="7810"/>
                      <a:pt x="100948" y="9257"/>
                    </a:cubicBezTo>
                    <a:cubicBezTo>
                      <a:pt x="100928" y="9257"/>
                      <a:pt x="100908" y="9257"/>
                      <a:pt x="100889" y="9257"/>
                    </a:cubicBezTo>
                    <a:cubicBezTo>
                      <a:pt x="99020" y="9257"/>
                      <a:pt x="97252" y="10095"/>
                      <a:pt x="96011" y="11399"/>
                    </a:cubicBezTo>
                    <a:cubicBezTo>
                      <a:pt x="96100" y="9804"/>
                      <a:pt x="95509" y="8307"/>
                      <a:pt x="94523" y="7125"/>
                    </a:cubicBezTo>
                    <a:cubicBezTo>
                      <a:pt x="94949" y="7046"/>
                      <a:pt x="95377" y="7007"/>
                      <a:pt x="95802" y="7007"/>
                    </a:cubicBezTo>
                    <a:close/>
                    <a:moveTo>
                      <a:pt x="48849" y="7105"/>
                    </a:moveTo>
                    <a:cubicBezTo>
                      <a:pt x="50784" y="7105"/>
                      <a:pt x="52658" y="7908"/>
                      <a:pt x="53995" y="9356"/>
                    </a:cubicBezTo>
                    <a:lnTo>
                      <a:pt x="53995" y="9356"/>
                    </a:lnTo>
                    <a:cubicBezTo>
                      <a:pt x="53978" y="9355"/>
                      <a:pt x="53961" y="9355"/>
                      <a:pt x="53945" y="9355"/>
                    </a:cubicBezTo>
                    <a:cubicBezTo>
                      <a:pt x="52076" y="9355"/>
                      <a:pt x="50308" y="10194"/>
                      <a:pt x="49067" y="11497"/>
                    </a:cubicBezTo>
                    <a:cubicBezTo>
                      <a:pt x="49147" y="9902"/>
                      <a:pt x="48565" y="8406"/>
                      <a:pt x="47570" y="7223"/>
                    </a:cubicBezTo>
                    <a:cubicBezTo>
                      <a:pt x="47996" y="7144"/>
                      <a:pt x="48424" y="7105"/>
                      <a:pt x="48849" y="7105"/>
                    </a:cubicBezTo>
                    <a:close/>
                    <a:moveTo>
                      <a:pt x="59142" y="7105"/>
                    </a:moveTo>
                    <a:cubicBezTo>
                      <a:pt x="59570" y="7105"/>
                      <a:pt x="60000" y="7144"/>
                      <a:pt x="60429" y="7223"/>
                    </a:cubicBezTo>
                    <a:cubicBezTo>
                      <a:pt x="59434" y="8397"/>
                      <a:pt x="58852" y="9902"/>
                      <a:pt x="58941" y="11497"/>
                    </a:cubicBezTo>
                    <a:cubicBezTo>
                      <a:pt x="57691" y="10194"/>
                      <a:pt x="55923" y="9355"/>
                      <a:pt x="54063" y="9355"/>
                    </a:cubicBezTo>
                    <a:cubicBezTo>
                      <a:pt x="54043" y="9355"/>
                      <a:pt x="54024" y="9356"/>
                      <a:pt x="54004" y="9356"/>
                    </a:cubicBezTo>
                    <a:cubicBezTo>
                      <a:pt x="54001" y="9356"/>
                      <a:pt x="53998" y="9356"/>
                      <a:pt x="53995" y="9356"/>
                    </a:cubicBezTo>
                    <a:lnTo>
                      <a:pt x="53995" y="9356"/>
                    </a:lnTo>
                    <a:lnTo>
                      <a:pt x="54004" y="9347"/>
                    </a:lnTo>
                    <a:cubicBezTo>
                      <a:pt x="55339" y="7901"/>
                      <a:pt x="57210" y="7105"/>
                      <a:pt x="59142" y="7105"/>
                    </a:cubicBezTo>
                    <a:close/>
                    <a:moveTo>
                      <a:pt x="12289" y="7212"/>
                    </a:moveTo>
                    <a:cubicBezTo>
                      <a:pt x="12716" y="7212"/>
                      <a:pt x="13146" y="7251"/>
                      <a:pt x="13574" y="7331"/>
                    </a:cubicBezTo>
                    <a:cubicBezTo>
                      <a:pt x="12580" y="8513"/>
                      <a:pt x="11997" y="10010"/>
                      <a:pt x="12087" y="11605"/>
                    </a:cubicBezTo>
                    <a:cubicBezTo>
                      <a:pt x="10837" y="10301"/>
                      <a:pt x="9069" y="9463"/>
                      <a:pt x="7208" y="9463"/>
                    </a:cubicBezTo>
                    <a:cubicBezTo>
                      <a:pt x="7189" y="9463"/>
                      <a:pt x="7169" y="9463"/>
                      <a:pt x="7150" y="9463"/>
                    </a:cubicBezTo>
                    <a:cubicBezTo>
                      <a:pt x="8485" y="8010"/>
                      <a:pt x="10356" y="7212"/>
                      <a:pt x="12289" y="7212"/>
                    </a:cubicBezTo>
                    <a:close/>
                    <a:moveTo>
                      <a:pt x="35624" y="7192"/>
                    </a:moveTo>
                    <a:cubicBezTo>
                      <a:pt x="36086" y="7192"/>
                      <a:pt x="36552" y="7237"/>
                      <a:pt x="37015" y="7331"/>
                    </a:cubicBezTo>
                    <a:cubicBezTo>
                      <a:pt x="36000" y="8594"/>
                      <a:pt x="35454" y="10176"/>
                      <a:pt x="35640" y="11839"/>
                    </a:cubicBezTo>
                    <a:lnTo>
                      <a:pt x="35640" y="11839"/>
                    </a:lnTo>
                    <a:cubicBezTo>
                      <a:pt x="34394" y="10395"/>
                      <a:pt x="32530" y="9454"/>
                      <a:pt x="30556" y="9454"/>
                    </a:cubicBezTo>
                    <a:cubicBezTo>
                      <a:pt x="30529" y="9454"/>
                      <a:pt x="30501" y="9454"/>
                      <a:pt x="30474" y="9454"/>
                    </a:cubicBezTo>
                    <a:cubicBezTo>
                      <a:pt x="30454" y="9454"/>
                      <a:pt x="30434" y="9454"/>
                      <a:pt x="30414" y="9454"/>
                    </a:cubicBezTo>
                    <a:cubicBezTo>
                      <a:pt x="28545" y="9454"/>
                      <a:pt x="26787" y="10284"/>
                      <a:pt x="25536" y="11596"/>
                    </a:cubicBezTo>
                    <a:cubicBezTo>
                      <a:pt x="25626" y="10001"/>
                      <a:pt x="25044" y="8495"/>
                      <a:pt x="24049" y="7322"/>
                    </a:cubicBezTo>
                    <a:cubicBezTo>
                      <a:pt x="24481" y="7240"/>
                      <a:pt x="24915" y="7200"/>
                      <a:pt x="25345" y="7200"/>
                    </a:cubicBezTo>
                    <a:cubicBezTo>
                      <a:pt x="27275" y="7200"/>
                      <a:pt x="29142" y="8002"/>
                      <a:pt x="30483" y="9445"/>
                    </a:cubicBezTo>
                    <a:cubicBezTo>
                      <a:pt x="31821" y="7992"/>
                      <a:pt x="33690" y="7192"/>
                      <a:pt x="35624" y="7192"/>
                    </a:cubicBezTo>
                    <a:close/>
                    <a:moveTo>
                      <a:pt x="112817" y="5046"/>
                    </a:moveTo>
                    <a:cubicBezTo>
                      <a:pt x="115992" y="5046"/>
                      <a:pt x="119168" y="7124"/>
                      <a:pt x="119209" y="11280"/>
                    </a:cubicBezTo>
                    <a:lnTo>
                      <a:pt x="119209" y="11280"/>
                    </a:lnTo>
                    <a:cubicBezTo>
                      <a:pt x="118739" y="11180"/>
                      <a:pt x="118265" y="11130"/>
                      <a:pt x="117794" y="11130"/>
                    </a:cubicBezTo>
                    <a:cubicBezTo>
                      <a:pt x="115935" y="11130"/>
                      <a:pt x="114129" y="11897"/>
                      <a:pt x="112830" y="13289"/>
                    </a:cubicBezTo>
                    <a:cubicBezTo>
                      <a:pt x="111548" y="11909"/>
                      <a:pt x="109756" y="11130"/>
                      <a:pt x="107883" y="11130"/>
                    </a:cubicBezTo>
                    <a:cubicBezTo>
                      <a:pt x="107391" y="11130"/>
                      <a:pt x="106907" y="11184"/>
                      <a:pt x="106432" y="11282"/>
                    </a:cubicBezTo>
                    <a:cubicBezTo>
                      <a:pt x="106468" y="7125"/>
                      <a:pt x="109642" y="5046"/>
                      <a:pt x="112817" y="5046"/>
                    </a:cubicBezTo>
                    <a:close/>
                    <a:moveTo>
                      <a:pt x="136134" y="5046"/>
                    </a:moveTo>
                    <a:cubicBezTo>
                      <a:pt x="139307" y="5046"/>
                      <a:pt x="142483" y="7124"/>
                      <a:pt x="142525" y="11280"/>
                    </a:cubicBezTo>
                    <a:cubicBezTo>
                      <a:pt x="142054" y="11180"/>
                      <a:pt x="141580" y="11130"/>
                      <a:pt x="141109" y="11130"/>
                    </a:cubicBezTo>
                    <a:cubicBezTo>
                      <a:pt x="139250" y="11130"/>
                      <a:pt x="137444" y="11897"/>
                      <a:pt x="136145" y="13289"/>
                    </a:cubicBezTo>
                    <a:cubicBezTo>
                      <a:pt x="134872" y="11909"/>
                      <a:pt x="133071" y="11130"/>
                      <a:pt x="131199" y="11130"/>
                    </a:cubicBezTo>
                    <a:cubicBezTo>
                      <a:pt x="130715" y="11130"/>
                      <a:pt x="130231" y="11184"/>
                      <a:pt x="129756" y="11282"/>
                    </a:cubicBezTo>
                    <a:cubicBezTo>
                      <a:pt x="129787" y="7125"/>
                      <a:pt x="132959" y="5046"/>
                      <a:pt x="136134" y="5046"/>
                    </a:cubicBezTo>
                    <a:close/>
                    <a:moveTo>
                      <a:pt x="89288" y="5152"/>
                    </a:moveTo>
                    <a:cubicBezTo>
                      <a:pt x="92463" y="5152"/>
                      <a:pt x="95639" y="7228"/>
                      <a:pt x="95679" y="11381"/>
                    </a:cubicBezTo>
                    <a:lnTo>
                      <a:pt x="95679" y="11381"/>
                    </a:lnTo>
                    <a:cubicBezTo>
                      <a:pt x="95206" y="11279"/>
                      <a:pt x="94729" y="11229"/>
                      <a:pt x="94255" y="11229"/>
                    </a:cubicBezTo>
                    <a:cubicBezTo>
                      <a:pt x="92396" y="11229"/>
                      <a:pt x="90592" y="11996"/>
                      <a:pt x="89299" y="13388"/>
                    </a:cubicBezTo>
                    <a:cubicBezTo>
                      <a:pt x="88018" y="12008"/>
                      <a:pt x="86226" y="11228"/>
                      <a:pt x="84344" y="11228"/>
                    </a:cubicBezTo>
                    <a:cubicBezTo>
                      <a:pt x="83860" y="11228"/>
                      <a:pt x="83376" y="11282"/>
                      <a:pt x="82902" y="11381"/>
                    </a:cubicBezTo>
                    <a:cubicBezTo>
                      <a:pt x="82937" y="7229"/>
                      <a:pt x="86112" y="5152"/>
                      <a:pt x="89288" y="5152"/>
                    </a:cubicBezTo>
                    <a:close/>
                    <a:moveTo>
                      <a:pt x="42335" y="5247"/>
                    </a:moveTo>
                    <a:cubicBezTo>
                      <a:pt x="45506" y="5247"/>
                      <a:pt x="48679" y="7322"/>
                      <a:pt x="48726" y="11475"/>
                    </a:cubicBezTo>
                    <a:lnTo>
                      <a:pt x="48726" y="11475"/>
                    </a:lnTo>
                    <a:cubicBezTo>
                      <a:pt x="48252" y="11373"/>
                      <a:pt x="47773" y="11323"/>
                      <a:pt x="47299" y="11323"/>
                    </a:cubicBezTo>
                    <a:cubicBezTo>
                      <a:pt x="45442" y="11323"/>
                      <a:pt x="43644" y="12089"/>
                      <a:pt x="42355" y="13478"/>
                    </a:cubicBezTo>
                    <a:cubicBezTo>
                      <a:pt x="41074" y="12107"/>
                      <a:pt x="39282" y="11318"/>
                      <a:pt x="37400" y="11318"/>
                    </a:cubicBezTo>
                    <a:cubicBezTo>
                      <a:pt x="36916" y="11318"/>
                      <a:pt x="36432" y="11372"/>
                      <a:pt x="35958" y="11479"/>
                    </a:cubicBezTo>
                    <a:cubicBezTo>
                      <a:pt x="35989" y="7326"/>
                      <a:pt x="39161" y="5247"/>
                      <a:pt x="42335" y="5247"/>
                    </a:cubicBezTo>
                    <a:close/>
                    <a:moveTo>
                      <a:pt x="65651" y="5248"/>
                    </a:moveTo>
                    <a:cubicBezTo>
                      <a:pt x="68824" y="5248"/>
                      <a:pt x="71996" y="7324"/>
                      <a:pt x="72041" y="11477"/>
                    </a:cubicBezTo>
                    <a:lnTo>
                      <a:pt x="72041" y="11477"/>
                    </a:lnTo>
                    <a:cubicBezTo>
                      <a:pt x="71564" y="11374"/>
                      <a:pt x="71084" y="11323"/>
                      <a:pt x="70606" y="11323"/>
                    </a:cubicBezTo>
                    <a:cubicBezTo>
                      <a:pt x="68746" y="11323"/>
                      <a:pt x="66942" y="12092"/>
                      <a:pt x="65653" y="13495"/>
                    </a:cubicBezTo>
                    <a:cubicBezTo>
                      <a:pt x="64378" y="12123"/>
                      <a:pt x="62599" y="11336"/>
                      <a:pt x="60729" y="11336"/>
                    </a:cubicBezTo>
                    <a:cubicBezTo>
                      <a:pt x="60719" y="11336"/>
                      <a:pt x="60708" y="11336"/>
                      <a:pt x="60697" y="11336"/>
                    </a:cubicBezTo>
                    <a:cubicBezTo>
                      <a:pt x="60214" y="11336"/>
                      <a:pt x="59730" y="11381"/>
                      <a:pt x="59255" y="11488"/>
                    </a:cubicBezTo>
                    <a:cubicBezTo>
                      <a:pt x="59295" y="7330"/>
                      <a:pt x="62473" y="5248"/>
                      <a:pt x="65651" y="5248"/>
                    </a:cubicBezTo>
                    <a:close/>
                    <a:moveTo>
                      <a:pt x="18809" y="5354"/>
                    </a:moveTo>
                    <a:cubicBezTo>
                      <a:pt x="21983" y="5354"/>
                      <a:pt x="25156" y="7430"/>
                      <a:pt x="25196" y="11587"/>
                    </a:cubicBezTo>
                    <a:cubicBezTo>
                      <a:pt x="24723" y="11485"/>
                      <a:pt x="24246" y="11435"/>
                      <a:pt x="23772" y="11435"/>
                    </a:cubicBezTo>
                    <a:cubicBezTo>
                      <a:pt x="21913" y="11435"/>
                      <a:pt x="20107" y="12202"/>
                      <a:pt x="18807" y="13594"/>
                    </a:cubicBezTo>
                    <a:cubicBezTo>
                      <a:pt x="17526" y="12214"/>
                      <a:pt x="15734" y="11435"/>
                      <a:pt x="13852" y="11435"/>
                    </a:cubicBezTo>
                    <a:cubicBezTo>
                      <a:pt x="13368" y="11435"/>
                      <a:pt x="12884" y="11488"/>
                      <a:pt x="12409" y="11587"/>
                    </a:cubicBezTo>
                    <a:cubicBezTo>
                      <a:pt x="12454" y="7433"/>
                      <a:pt x="15632" y="5354"/>
                      <a:pt x="18809" y="5354"/>
                    </a:cubicBezTo>
                    <a:close/>
                    <a:moveTo>
                      <a:pt x="117949" y="11510"/>
                    </a:moveTo>
                    <a:cubicBezTo>
                      <a:pt x="118380" y="11510"/>
                      <a:pt x="118814" y="11550"/>
                      <a:pt x="119245" y="11632"/>
                    </a:cubicBezTo>
                    <a:cubicBezTo>
                      <a:pt x="118251" y="12805"/>
                      <a:pt x="117668" y="14302"/>
                      <a:pt x="117758" y="15897"/>
                    </a:cubicBezTo>
                    <a:cubicBezTo>
                      <a:pt x="116508" y="14593"/>
                      <a:pt x="114740" y="13755"/>
                      <a:pt x="112880" y="13755"/>
                    </a:cubicBezTo>
                    <a:cubicBezTo>
                      <a:pt x="112860" y="13755"/>
                      <a:pt x="112840" y="13755"/>
                      <a:pt x="112821" y="13755"/>
                    </a:cubicBezTo>
                    <a:cubicBezTo>
                      <a:pt x="114154" y="12312"/>
                      <a:pt x="116020" y="11510"/>
                      <a:pt x="117949" y="11510"/>
                    </a:cubicBezTo>
                    <a:close/>
                    <a:moveTo>
                      <a:pt x="84144" y="11613"/>
                    </a:moveTo>
                    <a:cubicBezTo>
                      <a:pt x="86080" y="11613"/>
                      <a:pt x="87953" y="12415"/>
                      <a:pt x="89290" y="13863"/>
                    </a:cubicBezTo>
                    <a:cubicBezTo>
                      <a:pt x="89271" y="13863"/>
                      <a:pt x="89251" y="13863"/>
                      <a:pt x="89231" y="13863"/>
                    </a:cubicBezTo>
                    <a:cubicBezTo>
                      <a:pt x="87363" y="13863"/>
                      <a:pt x="85603" y="14701"/>
                      <a:pt x="84353" y="16004"/>
                    </a:cubicBezTo>
                    <a:cubicBezTo>
                      <a:pt x="84443" y="14409"/>
                      <a:pt x="83860" y="12913"/>
                      <a:pt x="82866" y="11730"/>
                    </a:cubicBezTo>
                    <a:cubicBezTo>
                      <a:pt x="83291" y="11651"/>
                      <a:pt x="83719" y="11613"/>
                      <a:pt x="84144" y="11613"/>
                    </a:cubicBezTo>
                    <a:close/>
                    <a:moveTo>
                      <a:pt x="94433" y="11612"/>
                    </a:moveTo>
                    <a:cubicBezTo>
                      <a:pt x="94859" y="11612"/>
                      <a:pt x="95288" y="11651"/>
                      <a:pt x="95715" y="11730"/>
                    </a:cubicBezTo>
                    <a:cubicBezTo>
                      <a:pt x="94729" y="12913"/>
                      <a:pt x="94147" y="14409"/>
                      <a:pt x="94228" y="16004"/>
                    </a:cubicBezTo>
                    <a:cubicBezTo>
                      <a:pt x="92986" y="14701"/>
                      <a:pt x="91218" y="13863"/>
                      <a:pt x="89350" y="13863"/>
                    </a:cubicBezTo>
                    <a:cubicBezTo>
                      <a:pt x="89330" y="13863"/>
                      <a:pt x="89310" y="13863"/>
                      <a:pt x="89290" y="13863"/>
                    </a:cubicBezTo>
                    <a:lnTo>
                      <a:pt x="89299" y="13854"/>
                    </a:lnTo>
                    <a:cubicBezTo>
                      <a:pt x="90635" y="12408"/>
                      <a:pt x="92505" y="11612"/>
                      <a:pt x="94433" y="11612"/>
                    </a:cubicBezTo>
                    <a:close/>
                    <a:moveTo>
                      <a:pt x="47494" y="11702"/>
                    </a:moveTo>
                    <a:cubicBezTo>
                      <a:pt x="47918" y="11702"/>
                      <a:pt x="48346" y="11741"/>
                      <a:pt x="48771" y="11820"/>
                    </a:cubicBezTo>
                    <a:cubicBezTo>
                      <a:pt x="47770" y="13000"/>
                      <a:pt x="47187" y="14502"/>
                      <a:pt x="47274" y="16084"/>
                    </a:cubicBezTo>
                    <a:lnTo>
                      <a:pt x="47274" y="16084"/>
                    </a:lnTo>
                    <a:cubicBezTo>
                      <a:pt x="46040" y="14793"/>
                      <a:pt x="44288" y="13961"/>
                      <a:pt x="42434" y="13961"/>
                    </a:cubicBezTo>
                    <a:cubicBezTo>
                      <a:pt x="42408" y="13961"/>
                      <a:pt x="42382" y="13961"/>
                      <a:pt x="42355" y="13961"/>
                    </a:cubicBezTo>
                    <a:lnTo>
                      <a:pt x="42355" y="13961"/>
                    </a:lnTo>
                    <a:cubicBezTo>
                      <a:pt x="43693" y="12506"/>
                      <a:pt x="45561" y="11702"/>
                      <a:pt x="47494" y="11702"/>
                    </a:cubicBezTo>
                    <a:close/>
                    <a:moveTo>
                      <a:pt x="60517" y="11701"/>
                    </a:moveTo>
                    <a:cubicBezTo>
                      <a:pt x="62455" y="11701"/>
                      <a:pt x="64326" y="12499"/>
                      <a:pt x="65662" y="13952"/>
                    </a:cubicBezTo>
                    <a:cubicBezTo>
                      <a:pt x="65642" y="13952"/>
                      <a:pt x="65622" y="13952"/>
                      <a:pt x="65602" y="13952"/>
                    </a:cubicBezTo>
                    <a:cubicBezTo>
                      <a:pt x="63734" y="13952"/>
                      <a:pt x="61966" y="14791"/>
                      <a:pt x="60724" y="16094"/>
                    </a:cubicBezTo>
                    <a:cubicBezTo>
                      <a:pt x="60805" y="14499"/>
                      <a:pt x="60223" y="12994"/>
                      <a:pt x="59228" y="11820"/>
                    </a:cubicBezTo>
                    <a:cubicBezTo>
                      <a:pt x="59658" y="11740"/>
                      <a:pt x="60089" y="11701"/>
                      <a:pt x="60517" y="11701"/>
                    </a:cubicBezTo>
                    <a:close/>
                    <a:moveTo>
                      <a:pt x="106098" y="7003"/>
                    </a:moveTo>
                    <a:cubicBezTo>
                      <a:pt x="106560" y="7003"/>
                      <a:pt x="107026" y="7049"/>
                      <a:pt x="107489" y="7142"/>
                    </a:cubicBezTo>
                    <a:cubicBezTo>
                      <a:pt x="106477" y="8396"/>
                      <a:pt x="105930" y="9991"/>
                      <a:pt x="106136" y="11666"/>
                    </a:cubicBezTo>
                    <a:lnTo>
                      <a:pt x="106136" y="11666"/>
                    </a:lnTo>
                    <a:cubicBezTo>
                      <a:pt x="106642" y="11553"/>
                      <a:pt x="107153" y="11498"/>
                      <a:pt x="107660" y="11498"/>
                    </a:cubicBezTo>
                    <a:cubicBezTo>
                      <a:pt x="109597" y="11498"/>
                      <a:pt x="111473" y="12301"/>
                      <a:pt x="112821" y="13755"/>
                    </a:cubicBezTo>
                    <a:cubicBezTo>
                      <a:pt x="112802" y="13755"/>
                      <a:pt x="112783" y="13755"/>
                      <a:pt x="112765" y="13755"/>
                    </a:cubicBezTo>
                    <a:cubicBezTo>
                      <a:pt x="110778" y="13755"/>
                      <a:pt x="108911" y="14701"/>
                      <a:pt x="107659" y="16148"/>
                    </a:cubicBezTo>
                    <a:lnTo>
                      <a:pt x="107659" y="16148"/>
                    </a:lnTo>
                    <a:cubicBezTo>
                      <a:pt x="107785" y="14472"/>
                      <a:pt x="107175" y="12895"/>
                      <a:pt x="106127" y="11668"/>
                    </a:cubicBezTo>
                    <a:cubicBezTo>
                      <a:pt x="106130" y="11667"/>
                      <a:pt x="106132" y="11666"/>
                      <a:pt x="106135" y="11666"/>
                    </a:cubicBezTo>
                    <a:lnTo>
                      <a:pt x="106135" y="11666"/>
                    </a:lnTo>
                    <a:cubicBezTo>
                      <a:pt x="106135" y="11666"/>
                      <a:pt x="106136" y="11667"/>
                      <a:pt x="106136" y="11668"/>
                    </a:cubicBezTo>
                    <a:cubicBezTo>
                      <a:pt x="106136" y="11667"/>
                      <a:pt x="106136" y="11666"/>
                      <a:pt x="106136" y="11666"/>
                    </a:cubicBezTo>
                    <a:lnTo>
                      <a:pt x="106136" y="11666"/>
                    </a:lnTo>
                    <a:cubicBezTo>
                      <a:pt x="106135" y="11666"/>
                      <a:pt x="106135" y="11666"/>
                      <a:pt x="106135" y="11666"/>
                    </a:cubicBezTo>
                    <a:lnTo>
                      <a:pt x="106135" y="11666"/>
                    </a:lnTo>
                    <a:cubicBezTo>
                      <a:pt x="104874" y="10211"/>
                      <a:pt x="102998" y="9257"/>
                      <a:pt x="101004" y="9257"/>
                    </a:cubicBezTo>
                    <a:cubicBezTo>
                      <a:pt x="100985" y="9257"/>
                      <a:pt x="100966" y="9257"/>
                      <a:pt x="100948" y="9257"/>
                    </a:cubicBezTo>
                    <a:cubicBezTo>
                      <a:pt x="102293" y="7803"/>
                      <a:pt x="104164" y="7003"/>
                      <a:pt x="106098" y="7003"/>
                    </a:cubicBezTo>
                    <a:close/>
                    <a:moveTo>
                      <a:pt x="13656" y="11810"/>
                    </a:moveTo>
                    <a:cubicBezTo>
                      <a:pt x="15596" y="11810"/>
                      <a:pt x="17470" y="12612"/>
                      <a:pt x="18807" y="14060"/>
                    </a:cubicBezTo>
                    <a:cubicBezTo>
                      <a:pt x="18787" y="14060"/>
                      <a:pt x="18768" y="14060"/>
                      <a:pt x="18748" y="14060"/>
                    </a:cubicBezTo>
                    <a:cubicBezTo>
                      <a:pt x="16879" y="14060"/>
                      <a:pt x="15111" y="14898"/>
                      <a:pt x="13870" y="16202"/>
                    </a:cubicBezTo>
                    <a:cubicBezTo>
                      <a:pt x="13951" y="14607"/>
                      <a:pt x="13368" y="13110"/>
                      <a:pt x="12374" y="11927"/>
                    </a:cubicBezTo>
                    <a:cubicBezTo>
                      <a:pt x="12801" y="11848"/>
                      <a:pt x="13230" y="11810"/>
                      <a:pt x="13656" y="11810"/>
                    </a:cubicBezTo>
                    <a:close/>
                    <a:moveTo>
                      <a:pt x="23953" y="11810"/>
                    </a:moveTo>
                    <a:cubicBezTo>
                      <a:pt x="24378" y="11810"/>
                      <a:pt x="24806" y="11848"/>
                      <a:pt x="25232" y="11927"/>
                    </a:cubicBezTo>
                    <a:cubicBezTo>
                      <a:pt x="24237" y="13110"/>
                      <a:pt x="23655" y="14607"/>
                      <a:pt x="23744" y="16202"/>
                    </a:cubicBezTo>
                    <a:cubicBezTo>
                      <a:pt x="22494" y="14898"/>
                      <a:pt x="20726" y="14060"/>
                      <a:pt x="18866" y="14060"/>
                    </a:cubicBezTo>
                    <a:cubicBezTo>
                      <a:pt x="18846" y="14060"/>
                      <a:pt x="18827" y="14060"/>
                      <a:pt x="18807" y="14060"/>
                    </a:cubicBezTo>
                    <a:cubicBezTo>
                      <a:pt x="20144" y="12612"/>
                      <a:pt x="22018" y="11810"/>
                      <a:pt x="23953" y="11810"/>
                    </a:cubicBezTo>
                    <a:close/>
                    <a:moveTo>
                      <a:pt x="37191" y="11704"/>
                    </a:moveTo>
                    <a:cubicBezTo>
                      <a:pt x="39126" y="11704"/>
                      <a:pt x="41007" y="12507"/>
                      <a:pt x="42355" y="13961"/>
                    </a:cubicBezTo>
                    <a:lnTo>
                      <a:pt x="42355" y="13961"/>
                    </a:lnTo>
                    <a:cubicBezTo>
                      <a:pt x="42352" y="13961"/>
                      <a:pt x="42349" y="13961"/>
                      <a:pt x="42346" y="13961"/>
                    </a:cubicBezTo>
                    <a:cubicBezTo>
                      <a:pt x="42319" y="13961"/>
                      <a:pt x="42291" y="13961"/>
                      <a:pt x="42263" y="13961"/>
                    </a:cubicBezTo>
                    <a:cubicBezTo>
                      <a:pt x="40287" y="13961"/>
                      <a:pt x="38431" y="14904"/>
                      <a:pt x="37185" y="16345"/>
                    </a:cubicBezTo>
                    <a:cubicBezTo>
                      <a:pt x="37320" y="14678"/>
                      <a:pt x="36710" y="13092"/>
                      <a:pt x="35662" y="11874"/>
                    </a:cubicBezTo>
                    <a:cubicBezTo>
                      <a:pt x="36169" y="11760"/>
                      <a:pt x="36682" y="11704"/>
                      <a:pt x="37191" y="11704"/>
                    </a:cubicBezTo>
                    <a:close/>
                    <a:moveTo>
                      <a:pt x="124474" y="9651"/>
                    </a:moveTo>
                    <a:cubicBezTo>
                      <a:pt x="127650" y="9651"/>
                      <a:pt x="130826" y="11730"/>
                      <a:pt x="130867" y="15886"/>
                    </a:cubicBezTo>
                    <a:lnTo>
                      <a:pt x="130867" y="15886"/>
                    </a:lnTo>
                    <a:cubicBezTo>
                      <a:pt x="130397" y="15785"/>
                      <a:pt x="129923" y="15736"/>
                      <a:pt x="129452" y="15736"/>
                    </a:cubicBezTo>
                    <a:cubicBezTo>
                      <a:pt x="127593" y="15736"/>
                      <a:pt x="125787" y="16503"/>
                      <a:pt x="124487" y="17895"/>
                    </a:cubicBezTo>
                    <a:cubicBezTo>
                      <a:pt x="123213" y="16523"/>
                      <a:pt x="121434" y="15735"/>
                      <a:pt x="119555" y="15735"/>
                    </a:cubicBezTo>
                    <a:cubicBezTo>
                      <a:pt x="119544" y="15735"/>
                      <a:pt x="119534" y="15736"/>
                      <a:pt x="119523" y="15736"/>
                    </a:cubicBezTo>
                    <a:cubicBezTo>
                      <a:pt x="119039" y="15736"/>
                      <a:pt x="118555" y="15780"/>
                      <a:pt x="118080" y="15888"/>
                    </a:cubicBezTo>
                    <a:cubicBezTo>
                      <a:pt x="118121" y="11730"/>
                      <a:pt x="121297" y="9651"/>
                      <a:pt x="124474" y="9651"/>
                    </a:cubicBezTo>
                    <a:close/>
                    <a:moveTo>
                      <a:pt x="77628" y="9759"/>
                    </a:moveTo>
                    <a:cubicBezTo>
                      <a:pt x="80802" y="9759"/>
                      <a:pt x="83976" y="11834"/>
                      <a:pt x="84021" y="15985"/>
                    </a:cubicBezTo>
                    <a:lnTo>
                      <a:pt x="84021" y="15985"/>
                    </a:lnTo>
                    <a:cubicBezTo>
                      <a:pt x="83551" y="15884"/>
                      <a:pt x="83077" y="15835"/>
                      <a:pt x="82606" y="15835"/>
                    </a:cubicBezTo>
                    <a:cubicBezTo>
                      <a:pt x="80748" y="15835"/>
                      <a:pt x="78943" y="16601"/>
                      <a:pt x="77651" y="17994"/>
                    </a:cubicBezTo>
                    <a:cubicBezTo>
                      <a:pt x="76368" y="16622"/>
                      <a:pt x="74580" y="15843"/>
                      <a:pt x="72710" y="15843"/>
                    </a:cubicBezTo>
                    <a:cubicBezTo>
                      <a:pt x="72699" y="15843"/>
                      <a:pt x="72688" y="15843"/>
                      <a:pt x="72678" y="15843"/>
                    </a:cubicBezTo>
                    <a:cubicBezTo>
                      <a:pt x="72194" y="15843"/>
                      <a:pt x="71710" y="15897"/>
                      <a:pt x="71235" y="15995"/>
                    </a:cubicBezTo>
                    <a:cubicBezTo>
                      <a:pt x="71275" y="11838"/>
                      <a:pt x="74452" y="9759"/>
                      <a:pt x="77628" y="9759"/>
                    </a:cubicBezTo>
                    <a:close/>
                    <a:moveTo>
                      <a:pt x="100943" y="9759"/>
                    </a:moveTo>
                    <a:cubicBezTo>
                      <a:pt x="104118" y="9759"/>
                      <a:pt x="107292" y="11835"/>
                      <a:pt x="107337" y="15986"/>
                    </a:cubicBezTo>
                    <a:lnTo>
                      <a:pt x="107337" y="15986"/>
                    </a:lnTo>
                    <a:cubicBezTo>
                      <a:pt x="106864" y="15885"/>
                      <a:pt x="106386" y="15835"/>
                      <a:pt x="105913" y="15835"/>
                    </a:cubicBezTo>
                    <a:cubicBezTo>
                      <a:pt x="104054" y="15835"/>
                      <a:pt x="102249" y="16601"/>
                      <a:pt x="100957" y="17994"/>
                    </a:cubicBezTo>
                    <a:cubicBezTo>
                      <a:pt x="99676" y="16623"/>
                      <a:pt x="97875" y="15843"/>
                      <a:pt x="95993" y="15843"/>
                    </a:cubicBezTo>
                    <a:cubicBezTo>
                      <a:pt x="95509" y="15843"/>
                      <a:pt x="95025" y="15897"/>
                      <a:pt x="94550" y="15995"/>
                    </a:cubicBezTo>
                    <a:cubicBezTo>
                      <a:pt x="94590" y="11838"/>
                      <a:pt x="97767" y="9759"/>
                      <a:pt x="100943" y="9759"/>
                    </a:cubicBezTo>
                    <a:close/>
                    <a:moveTo>
                      <a:pt x="54002" y="9852"/>
                    </a:moveTo>
                    <a:cubicBezTo>
                      <a:pt x="57178" y="9852"/>
                      <a:pt x="60352" y="11928"/>
                      <a:pt x="60393" y="16085"/>
                    </a:cubicBezTo>
                    <a:cubicBezTo>
                      <a:pt x="59918" y="15983"/>
                      <a:pt x="59439" y="15933"/>
                      <a:pt x="58964" y="15933"/>
                    </a:cubicBezTo>
                    <a:cubicBezTo>
                      <a:pt x="57103" y="15933"/>
                      <a:pt x="55299" y="16698"/>
                      <a:pt x="53999" y="18087"/>
                    </a:cubicBezTo>
                    <a:lnTo>
                      <a:pt x="53999" y="18087"/>
                    </a:lnTo>
                    <a:cubicBezTo>
                      <a:pt x="52718" y="16710"/>
                      <a:pt x="50928" y="15933"/>
                      <a:pt x="49049" y="15933"/>
                    </a:cubicBezTo>
                    <a:cubicBezTo>
                      <a:pt x="48565" y="15933"/>
                      <a:pt x="48081" y="15986"/>
                      <a:pt x="47606" y="16085"/>
                    </a:cubicBezTo>
                    <a:cubicBezTo>
                      <a:pt x="47646" y="11931"/>
                      <a:pt x="50825" y="9852"/>
                      <a:pt x="54002" y="9852"/>
                    </a:cubicBezTo>
                    <a:close/>
                    <a:moveTo>
                      <a:pt x="7145" y="9956"/>
                    </a:moveTo>
                    <a:cubicBezTo>
                      <a:pt x="10322" y="9956"/>
                      <a:pt x="13498" y="12035"/>
                      <a:pt x="13538" y="16193"/>
                    </a:cubicBezTo>
                    <a:cubicBezTo>
                      <a:pt x="13065" y="16091"/>
                      <a:pt x="12588" y="16041"/>
                      <a:pt x="12114" y="16041"/>
                    </a:cubicBezTo>
                    <a:cubicBezTo>
                      <a:pt x="10255" y="16041"/>
                      <a:pt x="8451" y="16807"/>
                      <a:pt x="7159" y="18200"/>
                    </a:cubicBezTo>
                    <a:cubicBezTo>
                      <a:pt x="5877" y="16820"/>
                      <a:pt x="4076" y="16040"/>
                      <a:pt x="2194" y="16040"/>
                    </a:cubicBezTo>
                    <a:cubicBezTo>
                      <a:pt x="1711" y="16040"/>
                      <a:pt x="1227" y="16094"/>
                      <a:pt x="752" y="16193"/>
                    </a:cubicBezTo>
                    <a:cubicBezTo>
                      <a:pt x="792" y="12035"/>
                      <a:pt x="3969" y="9956"/>
                      <a:pt x="7145" y="9956"/>
                    </a:cubicBezTo>
                    <a:close/>
                    <a:moveTo>
                      <a:pt x="30465" y="9959"/>
                    </a:moveTo>
                    <a:cubicBezTo>
                      <a:pt x="33638" y="9959"/>
                      <a:pt x="36811" y="12035"/>
                      <a:pt x="36854" y="16189"/>
                    </a:cubicBezTo>
                    <a:lnTo>
                      <a:pt x="36854" y="16189"/>
                    </a:lnTo>
                    <a:cubicBezTo>
                      <a:pt x="36384" y="16089"/>
                      <a:pt x="35912" y="16041"/>
                      <a:pt x="35443" y="16041"/>
                    </a:cubicBezTo>
                    <a:cubicBezTo>
                      <a:pt x="33580" y="16041"/>
                      <a:pt x="31775" y="16807"/>
                      <a:pt x="30483" y="18200"/>
                    </a:cubicBezTo>
                    <a:cubicBezTo>
                      <a:pt x="29201" y="16820"/>
                      <a:pt x="27409" y="16040"/>
                      <a:pt x="25528" y="16040"/>
                    </a:cubicBezTo>
                    <a:cubicBezTo>
                      <a:pt x="25044" y="16040"/>
                      <a:pt x="24560" y="16094"/>
                      <a:pt x="24085" y="16193"/>
                    </a:cubicBezTo>
                    <a:cubicBezTo>
                      <a:pt x="24116" y="12038"/>
                      <a:pt x="27290" y="9959"/>
                      <a:pt x="30465" y="9959"/>
                    </a:cubicBezTo>
                    <a:close/>
                    <a:moveTo>
                      <a:pt x="119332" y="16111"/>
                    </a:moveTo>
                    <a:cubicBezTo>
                      <a:pt x="121268" y="16111"/>
                      <a:pt x="123142" y="16913"/>
                      <a:pt x="124487" y="18361"/>
                    </a:cubicBezTo>
                    <a:lnTo>
                      <a:pt x="124487" y="18361"/>
                    </a:lnTo>
                    <a:cubicBezTo>
                      <a:pt x="124484" y="18361"/>
                      <a:pt x="124481" y="18361"/>
                      <a:pt x="124478" y="18361"/>
                    </a:cubicBezTo>
                    <a:cubicBezTo>
                      <a:pt x="124459" y="18361"/>
                      <a:pt x="124439" y="18361"/>
                      <a:pt x="124419" y="18361"/>
                    </a:cubicBezTo>
                    <a:cubicBezTo>
                      <a:pt x="122559" y="18361"/>
                      <a:pt x="120791" y="19199"/>
                      <a:pt x="119550" y="20503"/>
                    </a:cubicBezTo>
                    <a:cubicBezTo>
                      <a:pt x="119631" y="18908"/>
                      <a:pt x="119048" y="17411"/>
                      <a:pt x="118054" y="16228"/>
                    </a:cubicBezTo>
                    <a:cubicBezTo>
                      <a:pt x="118479" y="16149"/>
                      <a:pt x="118907" y="16111"/>
                      <a:pt x="119332" y="16111"/>
                    </a:cubicBezTo>
                    <a:close/>
                    <a:moveTo>
                      <a:pt x="129633" y="16111"/>
                    </a:moveTo>
                    <a:cubicBezTo>
                      <a:pt x="130058" y="16111"/>
                      <a:pt x="130486" y="16149"/>
                      <a:pt x="130912" y="16228"/>
                    </a:cubicBezTo>
                    <a:cubicBezTo>
                      <a:pt x="129908" y="17411"/>
                      <a:pt x="129326" y="18908"/>
                      <a:pt x="129415" y="20503"/>
                    </a:cubicBezTo>
                    <a:cubicBezTo>
                      <a:pt x="128174" y="19199"/>
                      <a:pt x="126406" y="18361"/>
                      <a:pt x="124537" y="18361"/>
                    </a:cubicBezTo>
                    <a:cubicBezTo>
                      <a:pt x="124521" y="18361"/>
                      <a:pt x="124504" y="18361"/>
                      <a:pt x="124487" y="18361"/>
                    </a:cubicBezTo>
                    <a:lnTo>
                      <a:pt x="124487" y="18361"/>
                    </a:lnTo>
                    <a:cubicBezTo>
                      <a:pt x="125825" y="16913"/>
                      <a:pt x="127698" y="16111"/>
                      <a:pt x="129633" y="16111"/>
                    </a:cubicBezTo>
                    <a:close/>
                    <a:moveTo>
                      <a:pt x="82775" y="16217"/>
                    </a:moveTo>
                    <a:cubicBezTo>
                      <a:pt x="83201" y="16217"/>
                      <a:pt x="83630" y="16256"/>
                      <a:pt x="84057" y="16336"/>
                    </a:cubicBezTo>
                    <a:cubicBezTo>
                      <a:pt x="83538" y="16945"/>
                      <a:pt x="83135" y="17653"/>
                      <a:pt x="82875" y="18424"/>
                    </a:cubicBezTo>
                    <a:lnTo>
                      <a:pt x="82875" y="18415"/>
                    </a:lnTo>
                    <a:cubicBezTo>
                      <a:pt x="82633" y="19114"/>
                      <a:pt x="82534" y="19857"/>
                      <a:pt x="82570" y="20592"/>
                    </a:cubicBezTo>
                    <a:cubicBezTo>
                      <a:pt x="81322" y="19291"/>
                      <a:pt x="79551" y="18451"/>
                      <a:pt x="77680" y="18451"/>
                    </a:cubicBezTo>
                    <a:cubicBezTo>
                      <a:pt x="77671" y="18451"/>
                      <a:pt x="77661" y="18451"/>
                      <a:pt x="77651" y="18451"/>
                    </a:cubicBezTo>
                    <a:cubicBezTo>
                      <a:pt x="78986" y="17013"/>
                      <a:pt x="80850" y="16217"/>
                      <a:pt x="82775" y="16217"/>
                    </a:cubicBezTo>
                    <a:close/>
                    <a:moveTo>
                      <a:pt x="95806" y="16217"/>
                    </a:moveTo>
                    <a:cubicBezTo>
                      <a:pt x="97731" y="16217"/>
                      <a:pt x="99596" y="17013"/>
                      <a:pt x="100939" y="18451"/>
                    </a:cubicBezTo>
                    <a:cubicBezTo>
                      <a:pt x="100929" y="18451"/>
                      <a:pt x="100919" y="18451"/>
                      <a:pt x="100909" y="18451"/>
                    </a:cubicBezTo>
                    <a:cubicBezTo>
                      <a:pt x="99029" y="18451"/>
                      <a:pt x="97259" y="19282"/>
                      <a:pt x="96011" y="20592"/>
                    </a:cubicBezTo>
                    <a:cubicBezTo>
                      <a:pt x="96047" y="19857"/>
                      <a:pt x="95948" y="19114"/>
                      <a:pt x="95706" y="18415"/>
                    </a:cubicBezTo>
                    <a:cubicBezTo>
                      <a:pt x="95446" y="17653"/>
                      <a:pt x="95043" y="16945"/>
                      <a:pt x="94523" y="16336"/>
                    </a:cubicBezTo>
                    <a:cubicBezTo>
                      <a:pt x="94950" y="16256"/>
                      <a:pt x="95380" y="16217"/>
                      <a:pt x="95806" y="16217"/>
                    </a:cubicBezTo>
                    <a:close/>
                    <a:moveTo>
                      <a:pt x="48849" y="16308"/>
                    </a:moveTo>
                    <a:cubicBezTo>
                      <a:pt x="50784" y="16308"/>
                      <a:pt x="52659" y="17111"/>
                      <a:pt x="54004" y="18558"/>
                    </a:cubicBezTo>
                    <a:lnTo>
                      <a:pt x="54004" y="18558"/>
                    </a:lnTo>
                    <a:cubicBezTo>
                      <a:pt x="54001" y="18558"/>
                      <a:pt x="53998" y="18558"/>
                      <a:pt x="53995" y="18558"/>
                    </a:cubicBezTo>
                    <a:cubicBezTo>
                      <a:pt x="53975" y="18558"/>
                      <a:pt x="53956" y="18558"/>
                      <a:pt x="53936" y="18558"/>
                    </a:cubicBezTo>
                    <a:cubicBezTo>
                      <a:pt x="52067" y="18558"/>
                      <a:pt x="50308" y="19396"/>
                      <a:pt x="49058" y="20700"/>
                    </a:cubicBezTo>
                    <a:cubicBezTo>
                      <a:pt x="49147" y="19114"/>
                      <a:pt x="48565" y="17608"/>
                      <a:pt x="47570" y="16426"/>
                    </a:cubicBezTo>
                    <a:cubicBezTo>
                      <a:pt x="47996" y="16347"/>
                      <a:pt x="48424" y="16308"/>
                      <a:pt x="48849" y="16308"/>
                    </a:cubicBezTo>
                    <a:close/>
                    <a:moveTo>
                      <a:pt x="59142" y="16308"/>
                    </a:moveTo>
                    <a:cubicBezTo>
                      <a:pt x="59566" y="16308"/>
                      <a:pt x="59994" y="16347"/>
                      <a:pt x="60420" y="16426"/>
                    </a:cubicBezTo>
                    <a:cubicBezTo>
                      <a:pt x="59425" y="17608"/>
                      <a:pt x="58843" y="19114"/>
                      <a:pt x="58932" y="20700"/>
                    </a:cubicBezTo>
                    <a:cubicBezTo>
                      <a:pt x="57691" y="19396"/>
                      <a:pt x="55923" y="18558"/>
                      <a:pt x="54054" y="18558"/>
                    </a:cubicBezTo>
                    <a:cubicBezTo>
                      <a:pt x="54037" y="18558"/>
                      <a:pt x="54021" y="18558"/>
                      <a:pt x="54004" y="18558"/>
                    </a:cubicBezTo>
                    <a:lnTo>
                      <a:pt x="54004" y="18558"/>
                    </a:lnTo>
                    <a:cubicBezTo>
                      <a:pt x="55341" y="17111"/>
                      <a:pt x="57209" y="16308"/>
                      <a:pt x="59142" y="16308"/>
                    </a:cubicBezTo>
                    <a:close/>
                    <a:moveTo>
                      <a:pt x="12289" y="16415"/>
                    </a:moveTo>
                    <a:cubicBezTo>
                      <a:pt x="12716" y="16415"/>
                      <a:pt x="13146" y="16454"/>
                      <a:pt x="13574" y="16533"/>
                    </a:cubicBezTo>
                    <a:cubicBezTo>
                      <a:pt x="13055" y="17142"/>
                      <a:pt x="12651" y="17850"/>
                      <a:pt x="12391" y="18612"/>
                    </a:cubicBezTo>
                    <a:cubicBezTo>
                      <a:pt x="12150" y="19311"/>
                      <a:pt x="12042" y="20055"/>
                      <a:pt x="12087" y="20798"/>
                    </a:cubicBezTo>
                    <a:cubicBezTo>
                      <a:pt x="10839" y="19488"/>
                      <a:pt x="9059" y="18657"/>
                      <a:pt x="7189" y="18657"/>
                    </a:cubicBezTo>
                    <a:cubicBezTo>
                      <a:pt x="7179" y="18657"/>
                      <a:pt x="7169" y="18657"/>
                      <a:pt x="7159" y="18657"/>
                    </a:cubicBezTo>
                    <a:cubicBezTo>
                      <a:pt x="8494" y="17211"/>
                      <a:pt x="10358" y="16415"/>
                      <a:pt x="12289" y="16415"/>
                    </a:cubicBezTo>
                    <a:close/>
                    <a:moveTo>
                      <a:pt x="25318" y="16415"/>
                    </a:moveTo>
                    <a:cubicBezTo>
                      <a:pt x="27251" y="16415"/>
                      <a:pt x="29119" y="17218"/>
                      <a:pt x="30456" y="18666"/>
                    </a:cubicBezTo>
                    <a:cubicBezTo>
                      <a:pt x="30436" y="18665"/>
                      <a:pt x="30417" y="18665"/>
                      <a:pt x="30397" y="18665"/>
                    </a:cubicBezTo>
                    <a:cubicBezTo>
                      <a:pt x="28537" y="18665"/>
                      <a:pt x="26769" y="19504"/>
                      <a:pt x="25528" y="20798"/>
                    </a:cubicBezTo>
                    <a:cubicBezTo>
                      <a:pt x="25563" y="20063"/>
                      <a:pt x="25465" y="19320"/>
                      <a:pt x="25223" y="18621"/>
                    </a:cubicBezTo>
                    <a:cubicBezTo>
                      <a:pt x="24963" y="17859"/>
                      <a:pt x="24560" y="17151"/>
                      <a:pt x="24040" y="16533"/>
                    </a:cubicBezTo>
                    <a:cubicBezTo>
                      <a:pt x="24466" y="16454"/>
                      <a:pt x="24893" y="16415"/>
                      <a:pt x="25318" y="16415"/>
                    </a:cubicBezTo>
                    <a:close/>
                    <a:moveTo>
                      <a:pt x="106101" y="16215"/>
                    </a:moveTo>
                    <a:cubicBezTo>
                      <a:pt x="106563" y="16215"/>
                      <a:pt x="107027" y="16260"/>
                      <a:pt x="107489" y="16354"/>
                    </a:cubicBezTo>
                    <a:cubicBezTo>
                      <a:pt x="106486" y="17608"/>
                      <a:pt x="105930" y="19194"/>
                      <a:pt x="106136" y="20870"/>
                    </a:cubicBezTo>
                    <a:cubicBezTo>
                      <a:pt x="104884" y="19414"/>
                      <a:pt x="103008" y="18459"/>
                      <a:pt x="101021" y="18459"/>
                    </a:cubicBezTo>
                    <a:cubicBezTo>
                      <a:pt x="101003" y="18459"/>
                      <a:pt x="100984" y="18459"/>
                      <a:pt x="100966" y="18460"/>
                    </a:cubicBezTo>
                    <a:cubicBezTo>
                      <a:pt x="102304" y="17013"/>
                      <a:pt x="104173" y="16215"/>
                      <a:pt x="106101" y="16215"/>
                    </a:cubicBezTo>
                    <a:close/>
                    <a:moveTo>
                      <a:pt x="70811" y="11695"/>
                    </a:moveTo>
                    <a:cubicBezTo>
                      <a:pt x="71307" y="11695"/>
                      <a:pt x="71806" y="11748"/>
                      <a:pt x="72301" y="11856"/>
                    </a:cubicBezTo>
                    <a:cubicBezTo>
                      <a:pt x="71289" y="13119"/>
                      <a:pt x="70742" y="14714"/>
                      <a:pt x="70939" y="16381"/>
                    </a:cubicBezTo>
                    <a:lnTo>
                      <a:pt x="70948" y="16372"/>
                    </a:lnTo>
                    <a:cubicBezTo>
                      <a:pt x="71456" y="16258"/>
                      <a:pt x="71969" y="16202"/>
                      <a:pt x="72477" y="16202"/>
                    </a:cubicBezTo>
                    <a:cubicBezTo>
                      <a:pt x="74410" y="16202"/>
                      <a:pt x="76285" y="17004"/>
                      <a:pt x="77633" y="18451"/>
                    </a:cubicBezTo>
                    <a:cubicBezTo>
                      <a:pt x="77615" y="18450"/>
                      <a:pt x="77597" y="18450"/>
                      <a:pt x="77579" y="18450"/>
                    </a:cubicBezTo>
                    <a:cubicBezTo>
                      <a:pt x="75529" y="18450"/>
                      <a:pt x="73607" y="19459"/>
                      <a:pt x="72355" y="20986"/>
                    </a:cubicBezTo>
                    <a:cubicBezTo>
                      <a:pt x="72747" y="17261"/>
                      <a:pt x="69434" y="13952"/>
                      <a:pt x="65721" y="13952"/>
                    </a:cubicBezTo>
                    <a:cubicBezTo>
                      <a:pt x="65701" y="13952"/>
                      <a:pt x="65682" y="13952"/>
                      <a:pt x="65662" y="13952"/>
                    </a:cubicBezTo>
                    <a:cubicBezTo>
                      <a:pt x="67003" y="12497"/>
                      <a:pt x="68877" y="11695"/>
                      <a:pt x="70811" y="11695"/>
                    </a:cubicBezTo>
                    <a:close/>
                    <a:moveTo>
                      <a:pt x="35609" y="16412"/>
                    </a:moveTo>
                    <a:cubicBezTo>
                      <a:pt x="36071" y="16412"/>
                      <a:pt x="36535" y="16458"/>
                      <a:pt x="36997" y="16551"/>
                    </a:cubicBezTo>
                    <a:cubicBezTo>
                      <a:pt x="36002" y="17805"/>
                      <a:pt x="35447" y="19400"/>
                      <a:pt x="35644" y="21067"/>
                    </a:cubicBezTo>
                    <a:cubicBezTo>
                      <a:pt x="34392" y="19611"/>
                      <a:pt x="32516" y="18656"/>
                      <a:pt x="30529" y="18656"/>
                    </a:cubicBezTo>
                    <a:cubicBezTo>
                      <a:pt x="30511" y="18656"/>
                      <a:pt x="30492" y="18657"/>
                      <a:pt x="30474" y="18657"/>
                    </a:cubicBezTo>
                    <a:cubicBezTo>
                      <a:pt x="31812" y="17210"/>
                      <a:pt x="33680" y="16412"/>
                      <a:pt x="35609" y="16412"/>
                    </a:cubicBezTo>
                    <a:close/>
                    <a:moveTo>
                      <a:pt x="112819" y="14254"/>
                    </a:moveTo>
                    <a:cubicBezTo>
                      <a:pt x="115994" y="14254"/>
                      <a:pt x="119169" y="16333"/>
                      <a:pt x="119209" y="20494"/>
                    </a:cubicBezTo>
                    <a:lnTo>
                      <a:pt x="119209" y="20494"/>
                    </a:lnTo>
                    <a:cubicBezTo>
                      <a:pt x="118731" y="20389"/>
                      <a:pt x="118248" y="20338"/>
                      <a:pt x="117769" y="20338"/>
                    </a:cubicBezTo>
                    <a:cubicBezTo>
                      <a:pt x="115913" y="20338"/>
                      <a:pt x="114109" y="21105"/>
                      <a:pt x="112821" y="22501"/>
                    </a:cubicBezTo>
                    <a:lnTo>
                      <a:pt x="112821" y="22492"/>
                    </a:lnTo>
                    <a:cubicBezTo>
                      <a:pt x="111539" y="21121"/>
                      <a:pt x="109747" y="20332"/>
                      <a:pt x="107865" y="20332"/>
                    </a:cubicBezTo>
                    <a:cubicBezTo>
                      <a:pt x="107382" y="20332"/>
                      <a:pt x="106898" y="20386"/>
                      <a:pt x="106423" y="20494"/>
                    </a:cubicBezTo>
                    <a:lnTo>
                      <a:pt x="106423" y="20494"/>
                    </a:lnTo>
                    <a:cubicBezTo>
                      <a:pt x="106463" y="16335"/>
                      <a:pt x="109641" y="14254"/>
                      <a:pt x="112819" y="14254"/>
                    </a:cubicBezTo>
                    <a:close/>
                    <a:moveTo>
                      <a:pt x="136134" y="14257"/>
                    </a:moveTo>
                    <a:cubicBezTo>
                      <a:pt x="139307" y="14257"/>
                      <a:pt x="142483" y="16335"/>
                      <a:pt x="142525" y="20492"/>
                    </a:cubicBezTo>
                    <a:lnTo>
                      <a:pt x="142525" y="20492"/>
                    </a:lnTo>
                    <a:cubicBezTo>
                      <a:pt x="142054" y="20391"/>
                      <a:pt x="141580" y="20342"/>
                      <a:pt x="141109" y="20342"/>
                    </a:cubicBezTo>
                    <a:cubicBezTo>
                      <a:pt x="139250" y="20342"/>
                      <a:pt x="137444" y="21108"/>
                      <a:pt x="136145" y="22501"/>
                    </a:cubicBezTo>
                    <a:cubicBezTo>
                      <a:pt x="134872" y="21121"/>
                      <a:pt x="133071" y="20341"/>
                      <a:pt x="131199" y="20341"/>
                    </a:cubicBezTo>
                    <a:cubicBezTo>
                      <a:pt x="130715" y="20341"/>
                      <a:pt x="130231" y="20395"/>
                      <a:pt x="129756" y="20494"/>
                    </a:cubicBezTo>
                    <a:lnTo>
                      <a:pt x="129756" y="20494"/>
                    </a:lnTo>
                    <a:cubicBezTo>
                      <a:pt x="129787" y="16336"/>
                      <a:pt x="132959" y="14257"/>
                      <a:pt x="136134" y="14257"/>
                    </a:cubicBezTo>
                    <a:close/>
                    <a:moveTo>
                      <a:pt x="89297" y="14362"/>
                    </a:moveTo>
                    <a:cubicBezTo>
                      <a:pt x="91875" y="14362"/>
                      <a:pt x="94452" y="15733"/>
                      <a:pt x="95348" y="18477"/>
                    </a:cubicBezTo>
                    <a:cubicBezTo>
                      <a:pt x="95572" y="19158"/>
                      <a:pt x="95679" y="19875"/>
                      <a:pt x="95688" y="20583"/>
                    </a:cubicBezTo>
                    <a:cubicBezTo>
                      <a:pt x="95213" y="20481"/>
                      <a:pt x="94735" y="20431"/>
                      <a:pt x="94260" y="20431"/>
                    </a:cubicBezTo>
                    <a:cubicBezTo>
                      <a:pt x="92399" y="20431"/>
                      <a:pt x="90599" y="21198"/>
                      <a:pt x="89299" y="22590"/>
                    </a:cubicBezTo>
                    <a:cubicBezTo>
                      <a:pt x="88018" y="21210"/>
                      <a:pt x="86226" y="20431"/>
                      <a:pt x="84344" y="20431"/>
                    </a:cubicBezTo>
                    <a:cubicBezTo>
                      <a:pt x="83860" y="20431"/>
                      <a:pt x="83376" y="20485"/>
                      <a:pt x="82902" y="20583"/>
                    </a:cubicBezTo>
                    <a:cubicBezTo>
                      <a:pt x="82902" y="19875"/>
                      <a:pt x="83018" y="19158"/>
                      <a:pt x="83233" y="18486"/>
                    </a:cubicBezTo>
                    <a:cubicBezTo>
                      <a:pt x="84130" y="15738"/>
                      <a:pt x="86714" y="14362"/>
                      <a:pt x="89297" y="14362"/>
                    </a:cubicBezTo>
                    <a:close/>
                    <a:moveTo>
                      <a:pt x="42353" y="14449"/>
                    </a:moveTo>
                    <a:cubicBezTo>
                      <a:pt x="45529" y="14449"/>
                      <a:pt x="48704" y="16525"/>
                      <a:pt x="48744" y="20682"/>
                    </a:cubicBezTo>
                    <a:cubicBezTo>
                      <a:pt x="48269" y="20580"/>
                      <a:pt x="47791" y="20530"/>
                      <a:pt x="47316" y="20530"/>
                    </a:cubicBezTo>
                    <a:cubicBezTo>
                      <a:pt x="45456" y="20530"/>
                      <a:pt x="43649" y="21293"/>
                      <a:pt x="42351" y="22684"/>
                    </a:cubicBezTo>
                    <a:lnTo>
                      <a:pt x="42351" y="22684"/>
                    </a:lnTo>
                    <a:cubicBezTo>
                      <a:pt x="41070" y="21307"/>
                      <a:pt x="39280" y="20529"/>
                      <a:pt x="37400" y="20529"/>
                    </a:cubicBezTo>
                    <a:cubicBezTo>
                      <a:pt x="36916" y="20529"/>
                      <a:pt x="36432" y="20583"/>
                      <a:pt x="35958" y="20682"/>
                    </a:cubicBezTo>
                    <a:cubicBezTo>
                      <a:pt x="35998" y="16527"/>
                      <a:pt x="39176" y="14449"/>
                      <a:pt x="42353" y="14449"/>
                    </a:cubicBezTo>
                    <a:close/>
                    <a:moveTo>
                      <a:pt x="65651" y="14458"/>
                    </a:moveTo>
                    <a:cubicBezTo>
                      <a:pt x="68826" y="14458"/>
                      <a:pt x="72001" y="16534"/>
                      <a:pt x="72041" y="20691"/>
                    </a:cubicBezTo>
                    <a:cubicBezTo>
                      <a:pt x="71568" y="20589"/>
                      <a:pt x="71091" y="20539"/>
                      <a:pt x="70617" y="20539"/>
                    </a:cubicBezTo>
                    <a:cubicBezTo>
                      <a:pt x="68758" y="20539"/>
                      <a:pt x="66952" y="21305"/>
                      <a:pt x="65653" y="22698"/>
                    </a:cubicBezTo>
                    <a:cubicBezTo>
                      <a:pt x="64371" y="21318"/>
                      <a:pt x="62579" y="20538"/>
                      <a:pt x="60697" y="20538"/>
                    </a:cubicBezTo>
                    <a:cubicBezTo>
                      <a:pt x="60214" y="20538"/>
                      <a:pt x="59730" y="20592"/>
                      <a:pt x="59255" y="20691"/>
                    </a:cubicBezTo>
                    <a:cubicBezTo>
                      <a:pt x="59295" y="16536"/>
                      <a:pt x="62473" y="14458"/>
                      <a:pt x="65651" y="14458"/>
                    </a:cubicBezTo>
                    <a:close/>
                    <a:moveTo>
                      <a:pt x="18803" y="14564"/>
                    </a:moveTo>
                    <a:cubicBezTo>
                      <a:pt x="21386" y="14564"/>
                      <a:pt x="23968" y="15937"/>
                      <a:pt x="24864" y="18684"/>
                    </a:cubicBezTo>
                    <a:cubicBezTo>
                      <a:pt x="25079" y="19365"/>
                      <a:pt x="25196" y="20072"/>
                      <a:pt x="25196" y="20789"/>
                    </a:cubicBezTo>
                    <a:cubicBezTo>
                      <a:pt x="24718" y="20684"/>
                      <a:pt x="24235" y="20633"/>
                      <a:pt x="23756" y="20633"/>
                    </a:cubicBezTo>
                    <a:cubicBezTo>
                      <a:pt x="21903" y="20633"/>
                      <a:pt x="20103" y="21401"/>
                      <a:pt x="18807" y="22796"/>
                    </a:cubicBezTo>
                    <a:cubicBezTo>
                      <a:pt x="17542" y="21424"/>
                      <a:pt x="15754" y="20637"/>
                      <a:pt x="13893" y="20637"/>
                    </a:cubicBezTo>
                    <a:cubicBezTo>
                      <a:pt x="13882" y="20637"/>
                      <a:pt x="13871" y="20637"/>
                      <a:pt x="13861" y="20637"/>
                    </a:cubicBezTo>
                    <a:cubicBezTo>
                      <a:pt x="13368" y="20637"/>
                      <a:pt x="12884" y="20682"/>
                      <a:pt x="12409" y="20789"/>
                    </a:cubicBezTo>
                    <a:cubicBezTo>
                      <a:pt x="12418" y="20072"/>
                      <a:pt x="12526" y="19365"/>
                      <a:pt x="12741" y="18684"/>
                    </a:cubicBezTo>
                    <a:cubicBezTo>
                      <a:pt x="13637" y="15937"/>
                      <a:pt x="16220" y="14564"/>
                      <a:pt x="18803" y="14564"/>
                    </a:cubicBezTo>
                    <a:close/>
                    <a:moveTo>
                      <a:pt x="117964" y="20716"/>
                    </a:moveTo>
                    <a:cubicBezTo>
                      <a:pt x="118390" y="20716"/>
                      <a:pt x="118819" y="20755"/>
                      <a:pt x="119245" y="20834"/>
                    </a:cubicBezTo>
                    <a:cubicBezTo>
                      <a:pt x="118726" y="21443"/>
                      <a:pt x="118322" y="22151"/>
                      <a:pt x="118063" y="22913"/>
                    </a:cubicBezTo>
                    <a:cubicBezTo>
                      <a:pt x="117821" y="23612"/>
                      <a:pt x="117722" y="24356"/>
                      <a:pt x="117758" y="25099"/>
                    </a:cubicBezTo>
                    <a:cubicBezTo>
                      <a:pt x="116516" y="23796"/>
                      <a:pt x="114757" y="22957"/>
                      <a:pt x="112897" y="22957"/>
                    </a:cubicBezTo>
                    <a:cubicBezTo>
                      <a:pt x="112878" y="22957"/>
                      <a:pt x="112858" y="22958"/>
                      <a:pt x="112839" y="22958"/>
                    </a:cubicBezTo>
                    <a:cubicBezTo>
                      <a:pt x="114174" y="21512"/>
                      <a:pt x="116038" y="20716"/>
                      <a:pt x="117964" y="20716"/>
                    </a:cubicBezTo>
                    <a:close/>
                    <a:moveTo>
                      <a:pt x="130993" y="20716"/>
                    </a:moveTo>
                    <a:cubicBezTo>
                      <a:pt x="132921" y="20716"/>
                      <a:pt x="134791" y="21512"/>
                      <a:pt x="136127" y="22958"/>
                    </a:cubicBezTo>
                    <a:cubicBezTo>
                      <a:pt x="136107" y="22958"/>
                      <a:pt x="136088" y="22957"/>
                      <a:pt x="136068" y="22957"/>
                    </a:cubicBezTo>
                    <a:cubicBezTo>
                      <a:pt x="134208" y="22957"/>
                      <a:pt x="132440" y="23796"/>
                      <a:pt x="131199" y="25099"/>
                    </a:cubicBezTo>
                    <a:cubicBezTo>
                      <a:pt x="131234" y="24356"/>
                      <a:pt x="131136" y="23612"/>
                      <a:pt x="130894" y="22913"/>
                    </a:cubicBezTo>
                    <a:cubicBezTo>
                      <a:pt x="130634" y="22151"/>
                      <a:pt x="130231" y="21452"/>
                      <a:pt x="129711" y="20834"/>
                    </a:cubicBezTo>
                    <a:cubicBezTo>
                      <a:pt x="130138" y="20755"/>
                      <a:pt x="130567" y="20716"/>
                      <a:pt x="130993" y="20716"/>
                    </a:cubicBezTo>
                    <a:close/>
                    <a:moveTo>
                      <a:pt x="84143" y="20805"/>
                    </a:moveTo>
                    <a:cubicBezTo>
                      <a:pt x="86076" y="20805"/>
                      <a:pt x="87948" y="21602"/>
                      <a:pt x="89290" y="23047"/>
                    </a:cubicBezTo>
                    <a:cubicBezTo>
                      <a:pt x="90627" y="21607"/>
                      <a:pt x="92501" y="20806"/>
                      <a:pt x="94436" y="20806"/>
                    </a:cubicBezTo>
                    <a:cubicBezTo>
                      <a:pt x="94861" y="20806"/>
                      <a:pt x="95289" y="20845"/>
                      <a:pt x="95715" y="20924"/>
                    </a:cubicBezTo>
                    <a:cubicBezTo>
                      <a:pt x="94720" y="22106"/>
                      <a:pt x="94138" y="23603"/>
                      <a:pt x="94219" y="25198"/>
                    </a:cubicBezTo>
                    <a:cubicBezTo>
                      <a:pt x="92977" y="23894"/>
                      <a:pt x="91209" y="23056"/>
                      <a:pt x="89341" y="23056"/>
                    </a:cubicBezTo>
                    <a:cubicBezTo>
                      <a:pt x="89321" y="23056"/>
                      <a:pt x="89301" y="23056"/>
                      <a:pt x="89281" y="23056"/>
                    </a:cubicBezTo>
                    <a:cubicBezTo>
                      <a:pt x="89262" y="23056"/>
                      <a:pt x="89242" y="23056"/>
                      <a:pt x="89222" y="23056"/>
                    </a:cubicBezTo>
                    <a:cubicBezTo>
                      <a:pt x="87362" y="23056"/>
                      <a:pt x="85595" y="23894"/>
                      <a:pt x="84353" y="25198"/>
                    </a:cubicBezTo>
                    <a:cubicBezTo>
                      <a:pt x="84434" y="23612"/>
                      <a:pt x="83851" y="22106"/>
                      <a:pt x="82866" y="20924"/>
                    </a:cubicBezTo>
                    <a:lnTo>
                      <a:pt x="82857" y="20924"/>
                    </a:lnTo>
                    <a:cubicBezTo>
                      <a:pt x="83285" y="20844"/>
                      <a:pt x="83716" y="20805"/>
                      <a:pt x="84143" y="20805"/>
                    </a:cubicBezTo>
                    <a:close/>
                    <a:moveTo>
                      <a:pt x="60510" y="20908"/>
                    </a:moveTo>
                    <a:cubicBezTo>
                      <a:pt x="62444" y="20908"/>
                      <a:pt x="64322" y="21705"/>
                      <a:pt x="65662" y="23155"/>
                    </a:cubicBezTo>
                    <a:cubicBezTo>
                      <a:pt x="65642" y="23155"/>
                      <a:pt x="65622" y="23155"/>
                      <a:pt x="65602" y="23155"/>
                    </a:cubicBezTo>
                    <a:cubicBezTo>
                      <a:pt x="63720" y="23155"/>
                      <a:pt x="61965" y="23989"/>
                      <a:pt x="60724" y="25287"/>
                    </a:cubicBezTo>
                    <a:lnTo>
                      <a:pt x="60724" y="25287"/>
                    </a:lnTo>
                    <a:cubicBezTo>
                      <a:pt x="60769" y="24543"/>
                      <a:pt x="60662" y="23809"/>
                      <a:pt x="60429" y="23110"/>
                    </a:cubicBezTo>
                    <a:cubicBezTo>
                      <a:pt x="60160" y="22348"/>
                      <a:pt x="59766" y="21641"/>
                      <a:pt x="59246" y="21022"/>
                    </a:cubicBezTo>
                    <a:cubicBezTo>
                      <a:pt x="59667" y="20945"/>
                      <a:pt x="60090" y="20908"/>
                      <a:pt x="60510" y="20908"/>
                    </a:cubicBezTo>
                    <a:close/>
                    <a:moveTo>
                      <a:pt x="47505" y="20905"/>
                    </a:moveTo>
                    <a:cubicBezTo>
                      <a:pt x="47929" y="20905"/>
                      <a:pt x="48356" y="20943"/>
                      <a:pt x="48780" y="21022"/>
                    </a:cubicBezTo>
                    <a:cubicBezTo>
                      <a:pt x="48251" y="21641"/>
                      <a:pt x="47848" y="22348"/>
                      <a:pt x="47579" y="23119"/>
                    </a:cubicBezTo>
                    <a:lnTo>
                      <a:pt x="47597" y="23110"/>
                    </a:lnTo>
                    <a:lnTo>
                      <a:pt x="47597" y="23110"/>
                    </a:lnTo>
                    <a:cubicBezTo>
                      <a:pt x="47355" y="23809"/>
                      <a:pt x="47257" y="24544"/>
                      <a:pt x="47293" y="25287"/>
                    </a:cubicBezTo>
                    <a:cubicBezTo>
                      <a:pt x="46045" y="23977"/>
                      <a:pt x="44274" y="23146"/>
                      <a:pt x="42394" y="23146"/>
                    </a:cubicBezTo>
                    <a:cubicBezTo>
                      <a:pt x="42384" y="23146"/>
                      <a:pt x="42374" y="23146"/>
                      <a:pt x="42364" y="23146"/>
                    </a:cubicBezTo>
                    <a:cubicBezTo>
                      <a:pt x="43709" y="21706"/>
                      <a:pt x="45577" y="20905"/>
                      <a:pt x="47505" y="20905"/>
                    </a:cubicBezTo>
                    <a:close/>
                    <a:moveTo>
                      <a:pt x="107673" y="20708"/>
                    </a:moveTo>
                    <a:cubicBezTo>
                      <a:pt x="109600" y="20708"/>
                      <a:pt x="111466" y="21504"/>
                      <a:pt x="112812" y="22949"/>
                    </a:cubicBezTo>
                    <a:cubicBezTo>
                      <a:pt x="112802" y="22949"/>
                      <a:pt x="112793" y="22949"/>
                      <a:pt x="112783" y="22949"/>
                    </a:cubicBezTo>
                    <a:cubicBezTo>
                      <a:pt x="110787" y="22949"/>
                      <a:pt x="108908" y="23888"/>
                      <a:pt x="107659" y="25341"/>
                    </a:cubicBezTo>
                    <a:cubicBezTo>
                      <a:pt x="107785" y="23675"/>
                      <a:pt x="107184" y="22098"/>
                      <a:pt x="106136" y="20888"/>
                    </a:cubicBezTo>
                    <a:lnTo>
                      <a:pt x="106136" y="20879"/>
                    </a:lnTo>
                    <a:cubicBezTo>
                      <a:pt x="106647" y="20764"/>
                      <a:pt x="107162" y="20708"/>
                      <a:pt x="107673" y="20708"/>
                    </a:cubicBezTo>
                    <a:close/>
                    <a:moveTo>
                      <a:pt x="13652" y="21003"/>
                    </a:moveTo>
                    <a:cubicBezTo>
                      <a:pt x="15588" y="21003"/>
                      <a:pt x="17463" y="21806"/>
                      <a:pt x="18807" y="23253"/>
                    </a:cubicBezTo>
                    <a:cubicBezTo>
                      <a:pt x="18787" y="23253"/>
                      <a:pt x="18768" y="23253"/>
                      <a:pt x="18748" y="23253"/>
                    </a:cubicBezTo>
                    <a:cubicBezTo>
                      <a:pt x="16879" y="23253"/>
                      <a:pt x="15111" y="24092"/>
                      <a:pt x="13870" y="25395"/>
                    </a:cubicBezTo>
                    <a:cubicBezTo>
                      <a:pt x="13951" y="23809"/>
                      <a:pt x="13368" y="22313"/>
                      <a:pt x="12382" y="21130"/>
                    </a:cubicBezTo>
                    <a:lnTo>
                      <a:pt x="12374" y="21121"/>
                    </a:lnTo>
                    <a:cubicBezTo>
                      <a:pt x="12799" y="21042"/>
                      <a:pt x="13227" y="21003"/>
                      <a:pt x="13652" y="21003"/>
                    </a:cubicBezTo>
                    <a:close/>
                    <a:moveTo>
                      <a:pt x="23953" y="21003"/>
                    </a:moveTo>
                    <a:cubicBezTo>
                      <a:pt x="24378" y="21003"/>
                      <a:pt x="24806" y="21042"/>
                      <a:pt x="25232" y="21121"/>
                    </a:cubicBezTo>
                    <a:cubicBezTo>
                      <a:pt x="24237" y="22304"/>
                      <a:pt x="23655" y="23800"/>
                      <a:pt x="23744" y="25395"/>
                    </a:cubicBezTo>
                    <a:cubicBezTo>
                      <a:pt x="22494" y="24092"/>
                      <a:pt x="20726" y="23253"/>
                      <a:pt x="18866" y="23253"/>
                    </a:cubicBezTo>
                    <a:cubicBezTo>
                      <a:pt x="18846" y="23253"/>
                      <a:pt x="18827" y="23253"/>
                      <a:pt x="18807" y="23253"/>
                    </a:cubicBezTo>
                    <a:cubicBezTo>
                      <a:pt x="20144" y="21806"/>
                      <a:pt x="22018" y="21003"/>
                      <a:pt x="23953" y="21003"/>
                    </a:cubicBezTo>
                    <a:close/>
                    <a:moveTo>
                      <a:pt x="37173" y="20910"/>
                    </a:moveTo>
                    <a:cubicBezTo>
                      <a:pt x="39106" y="20910"/>
                      <a:pt x="40979" y="21706"/>
                      <a:pt x="42328" y="23155"/>
                    </a:cubicBezTo>
                    <a:cubicBezTo>
                      <a:pt x="42310" y="23155"/>
                      <a:pt x="42291" y="23155"/>
                      <a:pt x="42273" y="23155"/>
                    </a:cubicBezTo>
                    <a:cubicBezTo>
                      <a:pt x="40286" y="23155"/>
                      <a:pt x="38419" y="24100"/>
                      <a:pt x="37176" y="25538"/>
                    </a:cubicBezTo>
                    <a:cubicBezTo>
                      <a:pt x="37302" y="23881"/>
                      <a:pt x="36701" y="22304"/>
                      <a:pt x="35653" y="21076"/>
                    </a:cubicBezTo>
                    <a:cubicBezTo>
                      <a:pt x="36158" y="20965"/>
                      <a:pt x="36668" y="20910"/>
                      <a:pt x="37173" y="20910"/>
                    </a:cubicBezTo>
                    <a:close/>
                    <a:moveTo>
                      <a:pt x="124477" y="18862"/>
                    </a:moveTo>
                    <a:cubicBezTo>
                      <a:pt x="127059" y="18862"/>
                      <a:pt x="129640" y="20235"/>
                      <a:pt x="130536" y="22985"/>
                    </a:cubicBezTo>
                    <a:cubicBezTo>
                      <a:pt x="130751" y="23666"/>
                      <a:pt x="130867" y="24373"/>
                      <a:pt x="130867" y="25090"/>
                    </a:cubicBezTo>
                    <a:cubicBezTo>
                      <a:pt x="130388" y="24985"/>
                      <a:pt x="129906" y="24934"/>
                      <a:pt x="129426" y="24934"/>
                    </a:cubicBezTo>
                    <a:cubicBezTo>
                      <a:pt x="127574" y="24934"/>
                      <a:pt x="125776" y="25700"/>
                      <a:pt x="124487" y="27089"/>
                    </a:cubicBezTo>
                    <a:cubicBezTo>
                      <a:pt x="123206" y="25709"/>
                      <a:pt x="121414" y="24929"/>
                      <a:pt x="119532" y="24929"/>
                    </a:cubicBezTo>
                    <a:cubicBezTo>
                      <a:pt x="119048" y="24929"/>
                      <a:pt x="118564" y="24983"/>
                      <a:pt x="118089" y="25090"/>
                    </a:cubicBezTo>
                    <a:cubicBezTo>
                      <a:pt x="118089" y="24373"/>
                      <a:pt x="118197" y="23666"/>
                      <a:pt x="118412" y="22985"/>
                    </a:cubicBezTo>
                    <a:cubicBezTo>
                      <a:pt x="119308" y="20237"/>
                      <a:pt x="121893" y="18862"/>
                      <a:pt x="124477" y="18862"/>
                    </a:cubicBezTo>
                    <a:close/>
                    <a:moveTo>
                      <a:pt x="77632" y="18956"/>
                    </a:moveTo>
                    <a:cubicBezTo>
                      <a:pt x="80806" y="18956"/>
                      <a:pt x="83981" y="21032"/>
                      <a:pt x="84022" y="25189"/>
                    </a:cubicBezTo>
                    <a:cubicBezTo>
                      <a:pt x="83548" y="25087"/>
                      <a:pt x="83071" y="25037"/>
                      <a:pt x="82597" y="25037"/>
                    </a:cubicBezTo>
                    <a:cubicBezTo>
                      <a:pt x="80739" y="25037"/>
                      <a:pt x="78934" y="25804"/>
                      <a:pt x="77642" y="27196"/>
                    </a:cubicBezTo>
                    <a:cubicBezTo>
                      <a:pt x="76360" y="25816"/>
                      <a:pt x="74568" y="25037"/>
                      <a:pt x="72687" y="25037"/>
                    </a:cubicBezTo>
                    <a:cubicBezTo>
                      <a:pt x="72203" y="25037"/>
                      <a:pt x="71719" y="25090"/>
                      <a:pt x="71244" y="25189"/>
                    </a:cubicBezTo>
                    <a:cubicBezTo>
                      <a:pt x="71280" y="21035"/>
                      <a:pt x="74456" y="18956"/>
                      <a:pt x="77632" y="18956"/>
                    </a:cubicBezTo>
                    <a:close/>
                    <a:moveTo>
                      <a:pt x="100947" y="18956"/>
                    </a:moveTo>
                    <a:cubicBezTo>
                      <a:pt x="104121" y="18956"/>
                      <a:pt x="107295" y="21032"/>
                      <a:pt x="107337" y="25187"/>
                    </a:cubicBezTo>
                    <a:lnTo>
                      <a:pt x="107337" y="25187"/>
                    </a:lnTo>
                    <a:cubicBezTo>
                      <a:pt x="106865" y="25086"/>
                      <a:pt x="106389" y="25037"/>
                      <a:pt x="105917" y="25037"/>
                    </a:cubicBezTo>
                    <a:cubicBezTo>
                      <a:pt x="104054" y="25037"/>
                      <a:pt x="102249" y="25804"/>
                      <a:pt x="100957" y="27196"/>
                    </a:cubicBezTo>
                    <a:cubicBezTo>
                      <a:pt x="99676" y="25816"/>
                      <a:pt x="97883" y="25037"/>
                      <a:pt x="96002" y="25037"/>
                    </a:cubicBezTo>
                    <a:cubicBezTo>
                      <a:pt x="95518" y="25037"/>
                      <a:pt x="95034" y="25090"/>
                      <a:pt x="94559" y="25189"/>
                    </a:cubicBezTo>
                    <a:cubicBezTo>
                      <a:pt x="94595" y="21035"/>
                      <a:pt x="97771" y="18956"/>
                      <a:pt x="100947" y="18956"/>
                    </a:cubicBezTo>
                    <a:close/>
                    <a:moveTo>
                      <a:pt x="53993" y="19061"/>
                    </a:moveTo>
                    <a:cubicBezTo>
                      <a:pt x="56574" y="19061"/>
                      <a:pt x="59156" y="20434"/>
                      <a:pt x="60052" y="23182"/>
                    </a:cubicBezTo>
                    <a:lnTo>
                      <a:pt x="60070" y="23173"/>
                    </a:lnTo>
                    <a:cubicBezTo>
                      <a:pt x="60285" y="23854"/>
                      <a:pt x="60393" y="24562"/>
                      <a:pt x="60402" y="25278"/>
                    </a:cubicBezTo>
                    <a:cubicBezTo>
                      <a:pt x="59927" y="25177"/>
                      <a:pt x="59448" y="25127"/>
                      <a:pt x="58973" y="25127"/>
                    </a:cubicBezTo>
                    <a:cubicBezTo>
                      <a:pt x="57110" y="25127"/>
                      <a:pt x="55305" y="25893"/>
                      <a:pt x="54013" y="27286"/>
                    </a:cubicBezTo>
                    <a:cubicBezTo>
                      <a:pt x="52732" y="25906"/>
                      <a:pt x="50939" y="25126"/>
                      <a:pt x="49058" y="25126"/>
                    </a:cubicBezTo>
                    <a:cubicBezTo>
                      <a:pt x="48574" y="25126"/>
                      <a:pt x="48090" y="25171"/>
                      <a:pt x="47615" y="25278"/>
                    </a:cubicBezTo>
                    <a:cubicBezTo>
                      <a:pt x="47615" y="24562"/>
                      <a:pt x="47732" y="23854"/>
                      <a:pt x="47947" y="23173"/>
                    </a:cubicBezTo>
                    <a:cubicBezTo>
                      <a:pt x="48838" y="20432"/>
                      <a:pt x="51415" y="19061"/>
                      <a:pt x="53993" y="19061"/>
                    </a:cubicBezTo>
                    <a:close/>
                    <a:moveTo>
                      <a:pt x="7148" y="19155"/>
                    </a:moveTo>
                    <a:cubicBezTo>
                      <a:pt x="10323" y="19155"/>
                      <a:pt x="13498" y="21234"/>
                      <a:pt x="13538" y="25395"/>
                    </a:cubicBezTo>
                    <a:cubicBezTo>
                      <a:pt x="13060" y="25290"/>
                      <a:pt x="12577" y="25239"/>
                      <a:pt x="12098" y="25239"/>
                    </a:cubicBezTo>
                    <a:cubicBezTo>
                      <a:pt x="10244" y="25239"/>
                      <a:pt x="8445" y="26005"/>
                      <a:pt x="7150" y="27393"/>
                    </a:cubicBezTo>
                    <a:cubicBezTo>
                      <a:pt x="5868" y="26013"/>
                      <a:pt x="4076" y="25234"/>
                      <a:pt x="2194" y="25234"/>
                    </a:cubicBezTo>
                    <a:cubicBezTo>
                      <a:pt x="1711" y="25234"/>
                      <a:pt x="1227" y="25287"/>
                      <a:pt x="752" y="25395"/>
                    </a:cubicBezTo>
                    <a:cubicBezTo>
                      <a:pt x="792" y="21236"/>
                      <a:pt x="3970" y="19155"/>
                      <a:pt x="7148" y="19155"/>
                    </a:cubicBezTo>
                    <a:close/>
                    <a:moveTo>
                      <a:pt x="30463" y="19158"/>
                    </a:moveTo>
                    <a:cubicBezTo>
                      <a:pt x="33636" y="19158"/>
                      <a:pt x="36811" y="21236"/>
                      <a:pt x="36854" y="25391"/>
                    </a:cubicBezTo>
                    <a:lnTo>
                      <a:pt x="36854" y="25391"/>
                    </a:lnTo>
                    <a:cubicBezTo>
                      <a:pt x="36379" y="25289"/>
                      <a:pt x="35901" y="25239"/>
                      <a:pt x="35426" y="25239"/>
                    </a:cubicBezTo>
                    <a:cubicBezTo>
                      <a:pt x="33569" y="25239"/>
                      <a:pt x="31771" y="26005"/>
                      <a:pt x="30483" y="27393"/>
                    </a:cubicBezTo>
                    <a:cubicBezTo>
                      <a:pt x="29201" y="26022"/>
                      <a:pt x="27409" y="25234"/>
                      <a:pt x="25528" y="25234"/>
                    </a:cubicBezTo>
                    <a:cubicBezTo>
                      <a:pt x="25044" y="25234"/>
                      <a:pt x="24560" y="25287"/>
                      <a:pt x="24085" y="25395"/>
                    </a:cubicBezTo>
                    <a:cubicBezTo>
                      <a:pt x="24116" y="21237"/>
                      <a:pt x="27288" y="19158"/>
                      <a:pt x="30463" y="19158"/>
                    </a:cubicBezTo>
                    <a:close/>
                    <a:moveTo>
                      <a:pt x="129616" y="25309"/>
                    </a:moveTo>
                    <a:cubicBezTo>
                      <a:pt x="130046" y="25309"/>
                      <a:pt x="130480" y="25349"/>
                      <a:pt x="130912" y="25431"/>
                    </a:cubicBezTo>
                    <a:cubicBezTo>
                      <a:pt x="129908" y="26605"/>
                      <a:pt x="129326" y="28110"/>
                      <a:pt x="129415" y="29696"/>
                    </a:cubicBezTo>
                    <a:lnTo>
                      <a:pt x="129415" y="29705"/>
                    </a:lnTo>
                    <a:cubicBezTo>
                      <a:pt x="128174" y="28393"/>
                      <a:pt x="126407" y="27563"/>
                      <a:pt x="124538" y="27563"/>
                    </a:cubicBezTo>
                    <a:cubicBezTo>
                      <a:pt x="124518" y="27563"/>
                      <a:pt x="124498" y="27563"/>
                      <a:pt x="124478" y="27563"/>
                    </a:cubicBezTo>
                    <a:cubicBezTo>
                      <a:pt x="124459" y="27563"/>
                      <a:pt x="124439" y="27563"/>
                      <a:pt x="124419" y="27563"/>
                    </a:cubicBezTo>
                    <a:cubicBezTo>
                      <a:pt x="122559" y="27563"/>
                      <a:pt x="120791" y="28402"/>
                      <a:pt x="119550" y="29705"/>
                    </a:cubicBezTo>
                    <a:cubicBezTo>
                      <a:pt x="119631" y="28110"/>
                      <a:pt x="119048" y="26605"/>
                      <a:pt x="118054" y="25431"/>
                    </a:cubicBezTo>
                    <a:cubicBezTo>
                      <a:pt x="118485" y="25349"/>
                      <a:pt x="118919" y="25309"/>
                      <a:pt x="119350" y="25309"/>
                    </a:cubicBezTo>
                    <a:cubicBezTo>
                      <a:pt x="121279" y="25309"/>
                      <a:pt x="123147" y="26111"/>
                      <a:pt x="124487" y="27554"/>
                    </a:cubicBezTo>
                    <a:cubicBezTo>
                      <a:pt x="125820" y="26111"/>
                      <a:pt x="127687" y="25309"/>
                      <a:pt x="129616" y="25309"/>
                    </a:cubicBezTo>
                    <a:close/>
                    <a:moveTo>
                      <a:pt x="48849" y="25510"/>
                    </a:moveTo>
                    <a:cubicBezTo>
                      <a:pt x="50784" y="25510"/>
                      <a:pt x="52659" y="26313"/>
                      <a:pt x="54004" y="27760"/>
                    </a:cubicBezTo>
                    <a:lnTo>
                      <a:pt x="54004" y="27760"/>
                    </a:lnTo>
                    <a:cubicBezTo>
                      <a:pt x="54001" y="27760"/>
                      <a:pt x="53998" y="27761"/>
                      <a:pt x="53995" y="27761"/>
                    </a:cubicBezTo>
                    <a:cubicBezTo>
                      <a:pt x="53975" y="27760"/>
                      <a:pt x="53956" y="27760"/>
                      <a:pt x="53936" y="27760"/>
                    </a:cubicBezTo>
                    <a:cubicBezTo>
                      <a:pt x="52067" y="27760"/>
                      <a:pt x="50308" y="28599"/>
                      <a:pt x="49058" y="29902"/>
                    </a:cubicBezTo>
                    <a:cubicBezTo>
                      <a:pt x="49138" y="28307"/>
                      <a:pt x="48565" y="26811"/>
                      <a:pt x="47561" y="25628"/>
                    </a:cubicBezTo>
                    <a:lnTo>
                      <a:pt x="47570" y="25628"/>
                    </a:lnTo>
                    <a:cubicBezTo>
                      <a:pt x="47996" y="25549"/>
                      <a:pt x="48424" y="25510"/>
                      <a:pt x="48849" y="25510"/>
                    </a:cubicBezTo>
                    <a:close/>
                    <a:moveTo>
                      <a:pt x="59145" y="25510"/>
                    </a:moveTo>
                    <a:cubicBezTo>
                      <a:pt x="59569" y="25510"/>
                      <a:pt x="59996" y="25549"/>
                      <a:pt x="60420" y="25628"/>
                    </a:cubicBezTo>
                    <a:cubicBezTo>
                      <a:pt x="59434" y="26811"/>
                      <a:pt x="58852" y="28307"/>
                      <a:pt x="58932" y="29902"/>
                    </a:cubicBezTo>
                    <a:cubicBezTo>
                      <a:pt x="57691" y="28599"/>
                      <a:pt x="55923" y="27760"/>
                      <a:pt x="54054" y="27760"/>
                    </a:cubicBezTo>
                    <a:cubicBezTo>
                      <a:pt x="54037" y="27760"/>
                      <a:pt x="54021" y="27760"/>
                      <a:pt x="54004" y="27760"/>
                    </a:cubicBezTo>
                    <a:lnTo>
                      <a:pt x="54004" y="27760"/>
                    </a:lnTo>
                    <a:cubicBezTo>
                      <a:pt x="55341" y="26313"/>
                      <a:pt x="57215" y="25510"/>
                      <a:pt x="59145" y="25510"/>
                    </a:cubicBezTo>
                    <a:close/>
                    <a:moveTo>
                      <a:pt x="25317" y="25617"/>
                    </a:moveTo>
                    <a:cubicBezTo>
                      <a:pt x="27250" y="25617"/>
                      <a:pt x="29122" y="26414"/>
                      <a:pt x="30465" y="27859"/>
                    </a:cubicBezTo>
                    <a:cubicBezTo>
                      <a:pt x="30445" y="27859"/>
                      <a:pt x="30425" y="27859"/>
                      <a:pt x="30406" y="27859"/>
                    </a:cubicBezTo>
                    <a:cubicBezTo>
                      <a:pt x="28537" y="27859"/>
                      <a:pt x="26769" y="28697"/>
                      <a:pt x="25528" y="30001"/>
                    </a:cubicBezTo>
                    <a:cubicBezTo>
                      <a:pt x="25608" y="28415"/>
                      <a:pt x="25026" y="26909"/>
                      <a:pt x="24031" y="25735"/>
                    </a:cubicBezTo>
                    <a:cubicBezTo>
                      <a:pt x="24460" y="25656"/>
                      <a:pt x="24890" y="25617"/>
                      <a:pt x="25317" y="25617"/>
                    </a:cubicBezTo>
                    <a:close/>
                    <a:moveTo>
                      <a:pt x="106136" y="30079"/>
                    </a:moveTo>
                    <a:cubicBezTo>
                      <a:pt x="106135" y="30079"/>
                      <a:pt x="106135" y="30080"/>
                      <a:pt x="106134" y="30080"/>
                    </a:cubicBezTo>
                    <a:lnTo>
                      <a:pt x="106134" y="30080"/>
                    </a:lnTo>
                    <a:lnTo>
                      <a:pt x="106136" y="30081"/>
                    </a:lnTo>
                    <a:cubicBezTo>
                      <a:pt x="106136" y="30081"/>
                      <a:pt x="106136" y="30080"/>
                      <a:pt x="106136" y="30079"/>
                    </a:cubicBezTo>
                    <a:close/>
                    <a:moveTo>
                      <a:pt x="70806" y="20919"/>
                    </a:moveTo>
                    <a:cubicBezTo>
                      <a:pt x="71297" y="20919"/>
                      <a:pt x="71792" y="20971"/>
                      <a:pt x="72283" y="21076"/>
                    </a:cubicBezTo>
                    <a:cubicBezTo>
                      <a:pt x="71289" y="22322"/>
                      <a:pt x="70742" y="23908"/>
                      <a:pt x="70939" y="25574"/>
                    </a:cubicBezTo>
                    <a:cubicBezTo>
                      <a:pt x="71446" y="25463"/>
                      <a:pt x="71957" y="25408"/>
                      <a:pt x="72464" y="25408"/>
                    </a:cubicBezTo>
                    <a:cubicBezTo>
                      <a:pt x="74404" y="25408"/>
                      <a:pt x="76283" y="26206"/>
                      <a:pt x="77633" y="27662"/>
                    </a:cubicBezTo>
                    <a:cubicBezTo>
                      <a:pt x="78968" y="26216"/>
                      <a:pt x="80838" y="25420"/>
                      <a:pt x="82771" y="25420"/>
                    </a:cubicBezTo>
                    <a:cubicBezTo>
                      <a:pt x="83199" y="25420"/>
                      <a:pt x="83629" y="25459"/>
                      <a:pt x="84057" y="25538"/>
                    </a:cubicBezTo>
                    <a:cubicBezTo>
                      <a:pt x="83063" y="26721"/>
                      <a:pt x="82480" y="28218"/>
                      <a:pt x="82570" y="29813"/>
                    </a:cubicBezTo>
                    <a:cubicBezTo>
                      <a:pt x="81320" y="28509"/>
                      <a:pt x="79561" y="27671"/>
                      <a:pt x="77692" y="27671"/>
                    </a:cubicBezTo>
                    <a:cubicBezTo>
                      <a:pt x="77672" y="27671"/>
                      <a:pt x="77653" y="27671"/>
                      <a:pt x="77633" y="27671"/>
                    </a:cubicBezTo>
                    <a:cubicBezTo>
                      <a:pt x="77615" y="27671"/>
                      <a:pt x="77597" y="27671"/>
                      <a:pt x="77578" y="27671"/>
                    </a:cubicBezTo>
                    <a:cubicBezTo>
                      <a:pt x="75520" y="27671"/>
                      <a:pt x="73598" y="28679"/>
                      <a:pt x="72346" y="30207"/>
                    </a:cubicBezTo>
                    <a:cubicBezTo>
                      <a:pt x="72748" y="26485"/>
                      <a:pt x="69425" y="23164"/>
                      <a:pt x="65706" y="23164"/>
                    </a:cubicBezTo>
                    <a:cubicBezTo>
                      <a:pt x="65691" y="23164"/>
                      <a:pt x="65677" y="23164"/>
                      <a:pt x="65662" y="23164"/>
                    </a:cubicBezTo>
                    <a:cubicBezTo>
                      <a:pt x="67004" y="21714"/>
                      <a:pt x="68876" y="20919"/>
                      <a:pt x="70806" y="20919"/>
                    </a:cubicBezTo>
                    <a:close/>
                    <a:moveTo>
                      <a:pt x="35617" y="25606"/>
                    </a:moveTo>
                    <a:cubicBezTo>
                      <a:pt x="36076" y="25606"/>
                      <a:pt x="36538" y="25652"/>
                      <a:pt x="36997" y="25744"/>
                    </a:cubicBezTo>
                    <a:cubicBezTo>
                      <a:pt x="35993" y="26999"/>
                      <a:pt x="35447" y="28594"/>
                      <a:pt x="35644" y="30269"/>
                    </a:cubicBezTo>
                    <a:cubicBezTo>
                      <a:pt x="34392" y="28813"/>
                      <a:pt x="32516" y="27859"/>
                      <a:pt x="30520" y="27859"/>
                    </a:cubicBezTo>
                    <a:cubicBezTo>
                      <a:pt x="30502" y="27859"/>
                      <a:pt x="30483" y="27859"/>
                      <a:pt x="30465" y="27859"/>
                    </a:cubicBezTo>
                    <a:cubicBezTo>
                      <a:pt x="31804" y="26411"/>
                      <a:pt x="33682" y="25606"/>
                      <a:pt x="35617" y="25606"/>
                    </a:cubicBezTo>
                    <a:close/>
                    <a:moveTo>
                      <a:pt x="112816" y="23451"/>
                    </a:moveTo>
                    <a:cubicBezTo>
                      <a:pt x="115993" y="23451"/>
                      <a:pt x="119169" y="25529"/>
                      <a:pt x="119209" y="29687"/>
                    </a:cubicBezTo>
                    <a:cubicBezTo>
                      <a:pt x="118736" y="29585"/>
                      <a:pt x="118259" y="29535"/>
                      <a:pt x="117784" y="29535"/>
                    </a:cubicBezTo>
                    <a:cubicBezTo>
                      <a:pt x="115923" y="29535"/>
                      <a:pt x="114113" y="30302"/>
                      <a:pt x="112821" y="31694"/>
                    </a:cubicBezTo>
                    <a:cubicBezTo>
                      <a:pt x="111539" y="30314"/>
                      <a:pt x="109747" y="29535"/>
                      <a:pt x="107865" y="29535"/>
                    </a:cubicBezTo>
                    <a:cubicBezTo>
                      <a:pt x="107382" y="29535"/>
                      <a:pt x="106898" y="29588"/>
                      <a:pt x="106423" y="29687"/>
                    </a:cubicBezTo>
                    <a:cubicBezTo>
                      <a:pt x="106463" y="25529"/>
                      <a:pt x="109640" y="23451"/>
                      <a:pt x="112816" y="23451"/>
                    </a:cubicBezTo>
                    <a:close/>
                    <a:moveTo>
                      <a:pt x="136139" y="23455"/>
                    </a:moveTo>
                    <a:cubicBezTo>
                      <a:pt x="139311" y="23455"/>
                      <a:pt x="142484" y="25532"/>
                      <a:pt x="142525" y="29687"/>
                    </a:cubicBezTo>
                    <a:lnTo>
                      <a:pt x="142534" y="29696"/>
                    </a:lnTo>
                    <a:cubicBezTo>
                      <a:pt x="142055" y="29591"/>
                      <a:pt x="141572" y="29540"/>
                      <a:pt x="141093" y="29540"/>
                    </a:cubicBezTo>
                    <a:cubicBezTo>
                      <a:pt x="139240" y="29540"/>
                      <a:pt x="137441" y="30306"/>
                      <a:pt x="136145" y="31694"/>
                    </a:cubicBezTo>
                    <a:cubicBezTo>
                      <a:pt x="134872" y="30323"/>
                      <a:pt x="133071" y="29535"/>
                      <a:pt x="131199" y="29535"/>
                    </a:cubicBezTo>
                    <a:cubicBezTo>
                      <a:pt x="130715" y="29535"/>
                      <a:pt x="130231" y="29588"/>
                      <a:pt x="129756" y="29696"/>
                    </a:cubicBezTo>
                    <a:cubicBezTo>
                      <a:pt x="129787" y="25536"/>
                      <a:pt x="132963" y="23455"/>
                      <a:pt x="136139" y="23455"/>
                    </a:cubicBezTo>
                    <a:close/>
                    <a:moveTo>
                      <a:pt x="89290" y="23558"/>
                    </a:moveTo>
                    <a:cubicBezTo>
                      <a:pt x="92466" y="23558"/>
                      <a:pt x="95642" y="25636"/>
                      <a:pt x="95679" y="29793"/>
                    </a:cubicBezTo>
                    <a:lnTo>
                      <a:pt x="95679" y="29793"/>
                    </a:lnTo>
                    <a:cubicBezTo>
                      <a:pt x="95207" y="29692"/>
                      <a:pt x="94732" y="29643"/>
                      <a:pt x="94260" y="29643"/>
                    </a:cubicBezTo>
                    <a:cubicBezTo>
                      <a:pt x="92399" y="29643"/>
                      <a:pt x="90599" y="30409"/>
                      <a:pt x="89299" y="31802"/>
                    </a:cubicBezTo>
                    <a:cubicBezTo>
                      <a:pt x="88018" y="30422"/>
                      <a:pt x="86226" y="29642"/>
                      <a:pt x="84344" y="29642"/>
                    </a:cubicBezTo>
                    <a:cubicBezTo>
                      <a:pt x="83860" y="29642"/>
                      <a:pt x="83376" y="29696"/>
                      <a:pt x="82902" y="29795"/>
                    </a:cubicBezTo>
                    <a:cubicBezTo>
                      <a:pt x="82937" y="25637"/>
                      <a:pt x="86114" y="23558"/>
                      <a:pt x="89290" y="23558"/>
                    </a:cubicBezTo>
                    <a:close/>
                    <a:moveTo>
                      <a:pt x="65666" y="23648"/>
                    </a:moveTo>
                    <a:cubicBezTo>
                      <a:pt x="68843" y="23648"/>
                      <a:pt x="72019" y="25727"/>
                      <a:pt x="72059" y="29884"/>
                    </a:cubicBezTo>
                    <a:cubicBezTo>
                      <a:pt x="71580" y="29779"/>
                      <a:pt x="71096" y="29728"/>
                      <a:pt x="70615" y="29728"/>
                    </a:cubicBezTo>
                    <a:cubicBezTo>
                      <a:pt x="68761" y="29728"/>
                      <a:pt x="66961" y="30492"/>
                      <a:pt x="65666" y="31886"/>
                    </a:cubicBezTo>
                    <a:lnTo>
                      <a:pt x="65666" y="31886"/>
                    </a:lnTo>
                    <a:cubicBezTo>
                      <a:pt x="64392" y="30517"/>
                      <a:pt x="62615" y="29732"/>
                      <a:pt x="60747" y="29732"/>
                    </a:cubicBezTo>
                    <a:cubicBezTo>
                      <a:pt x="60737" y="29732"/>
                      <a:pt x="60726" y="29732"/>
                      <a:pt x="60715" y="29732"/>
                    </a:cubicBezTo>
                    <a:cubicBezTo>
                      <a:pt x="60231" y="29732"/>
                      <a:pt x="59748" y="29777"/>
                      <a:pt x="59273" y="29884"/>
                    </a:cubicBezTo>
                    <a:cubicBezTo>
                      <a:pt x="59313" y="25727"/>
                      <a:pt x="62490" y="23648"/>
                      <a:pt x="65666" y="23648"/>
                    </a:cubicBezTo>
                    <a:close/>
                    <a:moveTo>
                      <a:pt x="42333" y="23656"/>
                    </a:moveTo>
                    <a:cubicBezTo>
                      <a:pt x="45505" y="23656"/>
                      <a:pt x="48680" y="25731"/>
                      <a:pt x="48726" y="29882"/>
                    </a:cubicBezTo>
                    <a:lnTo>
                      <a:pt x="48726" y="29882"/>
                    </a:lnTo>
                    <a:cubicBezTo>
                      <a:pt x="48256" y="29782"/>
                      <a:pt x="47782" y="29732"/>
                      <a:pt x="47311" y="29732"/>
                    </a:cubicBezTo>
                    <a:cubicBezTo>
                      <a:pt x="45452" y="29732"/>
                      <a:pt x="43648" y="30499"/>
                      <a:pt x="42355" y="31891"/>
                    </a:cubicBezTo>
                    <a:cubicBezTo>
                      <a:pt x="41074" y="30511"/>
                      <a:pt x="39282" y="29732"/>
                      <a:pt x="37400" y="29732"/>
                    </a:cubicBezTo>
                    <a:cubicBezTo>
                      <a:pt x="36916" y="29732"/>
                      <a:pt x="36432" y="29777"/>
                      <a:pt x="35958" y="29884"/>
                    </a:cubicBezTo>
                    <a:cubicBezTo>
                      <a:pt x="35989" y="25732"/>
                      <a:pt x="39159" y="23656"/>
                      <a:pt x="42333" y="23656"/>
                    </a:cubicBezTo>
                    <a:close/>
                    <a:moveTo>
                      <a:pt x="18806" y="23760"/>
                    </a:moveTo>
                    <a:cubicBezTo>
                      <a:pt x="21979" y="23760"/>
                      <a:pt x="25151" y="25836"/>
                      <a:pt x="25196" y="29992"/>
                    </a:cubicBezTo>
                    <a:lnTo>
                      <a:pt x="25196" y="29992"/>
                    </a:lnTo>
                    <a:cubicBezTo>
                      <a:pt x="24718" y="29887"/>
                      <a:pt x="24235" y="29836"/>
                      <a:pt x="23756" y="29836"/>
                    </a:cubicBezTo>
                    <a:cubicBezTo>
                      <a:pt x="21903" y="29836"/>
                      <a:pt x="20103" y="30603"/>
                      <a:pt x="18807" y="31999"/>
                    </a:cubicBezTo>
                    <a:cubicBezTo>
                      <a:pt x="17526" y="30619"/>
                      <a:pt x="15734" y="29839"/>
                      <a:pt x="13852" y="29839"/>
                    </a:cubicBezTo>
                    <a:cubicBezTo>
                      <a:pt x="13368" y="29839"/>
                      <a:pt x="12884" y="29893"/>
                      <a:pt x="12409" y="29992"/>
                    </a:cubicBezTo>
                    <a:cubicBezTo>
                      <a:pt x="12454" y="25839"/>
                      <a:pt x="15631" y="23760"/>
                      <a:pt x="18806" y="23760"/>
                    </a:cubicBezTo>
                    <a:close/>
                    <a:moveTo>
                      <a:pt x="117960" y="29918"/>
                    </a:moveTo>
                    <a:cubicBezTo>
                      <a:pt x="118387" y="29918"/>
                      <a:pt x="118817" y="29957"/>
                      <a:pt x="119245" y="30037"/>
                    </a:cubicBezTo>
                    <a:cubicBezTo>
                      <a:pt x="118251" y="31210"/>
                      <a:pt x="117668" y="32716"/>
                      <a:pt x="117758" y="34302"/>
                    </a:cubicBezTo>
                    <a:cubicBezTo>
                      <a:pt x="116514" y="33005"/>
                      <a:pt x="114758" y="32168"/>
                      <a:pt x="112908" y="32168"/>
                    </a:cubicBezTo>
                    <a:cubicBezTo>
                      <a:pt x="112879" y="32168"/>
                      <a:pt x="112850" y="32169"/>
                      <a:pt x="112821" y="32169"/>
                    </a:cubicBezTo>
                    <a:cubicBezTo>
                      <a:pt x="114156" y="30716"/>
                      <a:pt x="116027" y="29918"/>
                      <a:pt x="117960" y="29918"/>
                    </a:cubicBezTo>
                    <a:close/>
                    <a:moveTo>
                      <a:pt x="84139" y="30021"/>
                    </a:moveTo>
                    <a:cubicBezTo>
                      <a:pt x="86073" y="30021"/>
                      <a:pt x="87951" y="30818"/>
                      <a:pt x="89290" y="32268"/>
                    </a:cubicBezTo>
                    <a:lnTo>
                      <a:pt x="89290" y="32268"/>
                    </a:lnTo>
                    <a:cubicBezTo>
                      <a:pt x="89274" y="32267"/>
                      <a:pt x="89257" y="32267"/>
                      <a:pt x="89240" y="32267"/>
                    </a:cubicBezTo>
                    <a:cubicBezTo>
                      <a:pt x="87371" y="32267"/>
                      <a:pt x="85603" y="33106"/>
                      <a:pt x="84362" y="34409"/>
                    </a:cubicBezTo>
                    <a:cubicBezTo>
                      <a:pt x="84443" y="32814"/>
                      <a:pt x="83860" y="31318"/>
                      <a:pt x="82875" y="30135"/>
                    </a:cubicBezTo>
                    <a:cubicBezTo>
                      <a:pt x="83295" y="30058"/>
                      <a:pt x="83719" y="30021"/>
                      <a:pt x="84139" y="30021"/>
                    </a:cubicBezTo>
                    <a:close/>
                    <a:moveTo>
                      <a:pt x="94446" y="30017"/>
                    </a:moveTo>
                    <a:cubicBezTo>
                      <a:pt x="94870" y="30017"/>
                      <a:pt x="95298" y="30056"/>
                      <a:pt x="95724" y="30135"/>
                    </a:cubicBezTo>
                    <a:cubicBezTo>
                      <a:pt x="94729" y="31318"/>
                      <a:pt x="94147" y="32814"/>
                      <a:pt x="94237" y="34409"/>
                    </a:cubicBezTo>
                    <a:cubicBezTo>
                      <a:pt x="92986" y="33106"/>
                      <a:pt x="91227" y="32267"/>
                      <a:pt x="89359" y="32267"/>
                    </a:cubicBezTo>
                    <a:cubicBezTo>
                      <a:pt x="89339" y="32267"/>
                      <a:pt x="89319" y="32267"/>
                      <a:pt x="89299" y="32268"/>
                    </a:cubicBezTo>
                    <a:cubicBezTo>
                      <a:pt x="90637" y="30820"/>
                      <a:pt x="92510" y="30017"/>
                      <a:pt x="94446" y="30017"/>
                    </a:cubicBezTo>
                    <a:close/>
                    <a:moveTo>
                      <a:pt x="47502" y="30107"/>
                    </a:moveTo>
                    <a:cubicBezTo>
                      <a:pt x="47926" y="30107"/>
                      <a:pt x="48354" y="30146"/>
                      <a:pt x="48780" y="30225"/>
                    </a:cubicBezTo>
                    <a:cubicBezTo>
                      <a:pt x="47785" y="31407"/>
                      <a:pt x="47203" y="32913"/>
                      <a:pt x="47284" y="34499"/>
                    </a:cubicBezTo>
                    <a:cubicBezTo>
                      <a:pt x="46042" y="33196"/>
                      <a:pt x="44275" y="32366"/>
                      <a:pt x="42406" y="32366"/>
                    </a:cubicBezTo>
                    <a:cubicBezTo>
                      <a:pt x="42386" y="32366"/>
                      <a:pt x="42366" y="32366"/>
                      <a:pt x="42346" y="32366"/>
                    </a:cubicBezTo>
                    <a:cubicBezTo>
                      <a:pt x="42343" y="32366"/>
                      <a:pt x="42341" y="32366"/>
                      <a:pt x="42338" y="32366"/>
                    </a:cubicBezTo>
                    <a:lnTo>
                      <a:pt x="42338" y="32366"/>
                    </a:lnTo>
                    <a:lnTo>
                      <a:pt x="42355" y="32357"/>
                    </a:lnTo>
                    <a:cubicBezTo>
                      <a:pt x="43693" y="30910"/>
                      <a:pt x="45566" y="30107"/>
                      <a:pt x="47502" y="30107"/>
                    </a:cubicBezTo>
                    <a:close/>
                    <a:moveTo>
                      <a:pt x="106100" y="25400"/>
                    </a:moveTo>
                    <a:cubicBezTo>
                      <a:pt x="106559" y="25400"/>
                      <a:pt x="107021" y="25446"/>
                      <a:pt x="107480" y="25538"/>
                    </a:cubicBezTo>
                    <a:cubicBezTo>
                      <a:pt x="106477" y="26801"/>
                      <a:pt x="105930" y="28404"/>
                      <a:pt x="106136" y="30079"/>
                    </a:cubicBezTo>
                    <a:lnTo>
                      <a:pt x="106136" y="30079"/>
                    </a:lnTo>
                    <a:cubicBezTo>
                      <a:pt x="106645" y="29966"/>
                      <a:pt x="107158" y="29911"/>
                      <a:pt x="107667" y="29911"/>
                    </a:cubicBezTo>
                    <a:cubicBezTo>
                      <a:pt x="109601" y="29911"/>
                      <a:pt x="111474" y="30709"/>
                      <a:pt x="112821" y="32169"/>
                    </a:cubicBezTo>
                    <a:cubicBezTo>
                      <a:pt x="112793" y="32169"/>
                      <a:pt x="112765" y="32169"/>
                      <a:pt x="112738" y="32169"/>
                    </a:cubicBezTo>
                    <a:cubicBezTo>
                      <a:pt x="110761" y="32169"/>
                      <a:pt x="108905" y="33112"/>
                      <a:pt x="107659" y="34553"/>
                    </a:cubicBezTo>
                    <a:cubicBezTo>
                      <a:pt x="107785" y="32886"/>
                      <a:pt x="107175" y="31300"/>
                      <a:pt x="106127" y="30081"/>
                    </a:cubicBezTo>
                    <a:cubicBezTo>
                      <a:pt x="106130" y="30081"/>
                      <a:pt x="106132" y="30080"/>
                      <a:pt x="106134" y="30080"/>
                    </a:cubicBezTo>
                    <a:lnTo>
                      <a:pt x="106134" y="30080"/>
                    </a:lnTo>
                    <a:lnTo>
                      <a:pt x="106127" y="30072"/>
                    </a:lnTo>
                    <a:cubicBezTo>
                      <a:pt x="104875" y="28616"/>
                      <a:pt x="102990" y="27662"/>
                      <a:pt x="100995" y="27662"/>
                    </a:cubicBezTo>
                    <a:cubicBezTo>
                      <a:pt x="100976" y="27662"/>
                      <a:pt x="100958" y="27662"/>
                      <a:pt x="100939" y="27662"/>
                    </a:cubicBezTo>
                    <a:cubicBezTo>
                      <a:pt x="100919" y="27662"/>
                      <a:pt x="100900" y="27662"/>
                      <a:pt x="100880" y="27662"/>
                    </a:cubicBezTo>
                    <a:cubicBezTo>
                      <a:pt x="99020" y="27662"/>
                      <a:pt x="97252" y="28500"/>
                      <a:pt x="96011" y="29804"/>
                    </a:cubicBezTo>
                    <a:cubicBezTo>
                      <a:pt x="96091" y="28209"/>
                      <a:pt x="95509" y="26712"/>
                      <a:pt x="94514" y="25529"/>
                    </a:cubicBezTo>
                    <a:cubicBezTo>
                      <a:pt x="94943" y="25450"/>
                      <a:pt x="95373" y="25411"/>
                      <a:pt x="95801" y="25411"/>
                    </a:cubicBezTo>
                    <a:cubicBezTo>
                      <a:pt x="97734" y="25411"/>
                      <a:pt x="99605" y="26207"/>
                      <a:pt x="100948" y="27653"/>
                    </a:cubicBezTo>
                    <a:cubicBezTo>
                      <a:pt x="102288" y="26205"/>
                      <a:pt x="104166" y="25400"/>
                      <a:pt x="106100" y="25400"/>
                    </a:cubicBezTo>
                    <a:close/>
                    <a:moveTo>
                      <a:pt x="13662" y="30223"/>
                    </a:moveTo>
                    <a:cubicBezTo>
                      <a:pt x="15598" y="30223"/>
                      <a:pt x="17464" y="31021"/>
                      <a:pt x="18807" y="32474"/>
                    </a:cubicBezTo>
                    <a:cubicBezTo>
                      <a:pt x="18787" y="32474"/>
                      <a:pt x="18768" y="32473"/>
                      <a:pt x="18748" y="32473"/>
                    </a:cubicBezTo>
                    <a:cubicBezTo>
                      <a:pt x="16879" y="32473"/>
                      <a:pt x="15111" y="33312"/>
                      <a:pt x="13870" y="34615"/>
                    </a:cubicBezTo>
                    <a:cubicBezTo>
                      <a:pt x="13951" y="33020"/>
                      <a:pt x="13368" y="31515"/>
                      <a:pt x="12374" y="30341"/>
                    </a:cubicBezTo>
                    <a:cubicBezTo>
                      <a:pt x="12803" y="30262"/>
                      <a:pt x="13234" y="30223"/>
                      <a:pt x="13662" y="30223"/>
                    </a:cubicBezTo>
                    <a:close/>
                    <a:moveTo>
                      <a:pt x="23936" y="30219"/>
                    </a:moveTo>
                    <a:cubicBezTo>
                      <a:pt x="24366" y="30219"/>
                      <a:pt x="24800" y="30259"/>
                      <a:pt x="25232" y="30341"/>
                    </a:cubicBezTo>
                    <a:cubicBezTo>
                      <a:pt x="24237" y="31515"/>
                      <a:pt x="23655" y="33020"/>
                      <a:pt x="23744" y="34615"/>
                    </a:cubicBezTo>
                    <a:cubicBezTo>
                      <a:pt x="22494" y="33303"/>
                      <a:pt x="20727" y="32473"/>
                      <a:pt x="18867" y="32473"/>
                    </a:cubicBezTo>
                    <a:cubicBezTo>
                      <a:pt x="18847" y="32473"/>
                      <a:pt x="18827" y="32474"/>
                      <a:pt x="18807" y="32474"/>
                    </a:cubicBezTo>
                    <a:lnTo>
                      <a:pt x="18807" y="32465"/>
                    </a:lnTo>
                    <a:cubicBezTo>
                      <a:pt x="20140" y="31022"/>
                      <a:pt x="22007" y="30219"/>
                      <a:pt x="23936" y="30219"/>
                    </a:cubicBezTo>
                    <a:close/>
                    <a:moveTo>
                      <a:pt x="37182" y="30113"/>
                    </a:moveTo>
                    <a:cubicBezTo>
                      <a:pt x="39117" y="30113"/>
                      <a:pt x="40995" y="30910"/>
                      <a:pt x="42337" y="32366"/>
                    </a:cubicBezTo>
                    <a:lnTo>
                      <a:pt x="42337" y="32366"/>
                    </a:lnTo>
                    <a:cubicBezTo>
                      <a:pt x="42313" y="32366"/>
                      <a:pt x="42288" y="32366"/>
                      <a:pt x="42264" y="32366"/>
                    </a:cubicBezTo>
                    <a:cubicBezTo>
                      <a:pt x="40296" y="32366"/>
                      <a:pt x="38431" y="33309"/>
                      <a:pt x="37185" y="34750"/>
                    </a:cubicBezTo>
                    <a:cubicBezTo>
                      <a:pt x="37320" y="33083"/>
                      <a:pt x="36710" y="31506"/>
                      <a:pt x="35662" y="30278"/>
                    </a:cubicBezTo>
                    <a:cubicBezTo>
                      <a:pt x="36167" y="30167"/>
                      <a:pt x="36676" y="30113"/>
                      <a:pt x="37182" y="30113"/>
                    </a:cubicBezTo>
                    <a:close/>
                    <a:moveTo>
                      <a:pt x="124479" y="28060"/>
                    </a:moveTo>
                    <a:cubicBezTo>
                      <a:pt x="127651" y="28060"/>
                      <a:pt x="130826" y="30136"/>
                      <a:pt x="130867" y="34291"/>
                    </a:cubicBezTo>
                    <a:lnTo>
                      <a:pt x="130867" y="34291"/>
                    </a:lnTo>
                    <a:cubicBezTo>
                      <a:pt x="130397" y="34190"/>
                      <a:pt x="129923" y="34141"/>
                      <a:pt x="129452" y="34141"/>
                    </a:cubicBezTo>
                    <a:cubicBezTo>
                      <a:pt x="127593" y="34141"/>
                      <a:pt x="125787" y="34908"/>
                      <a:pt x="124487" y="36300"/>
                    </a:cubicBezTo>
                    <a:cubicBezTo>
                      <a:pt x="123215" y="34920"/>
                      <a:pt x="121414" y="34140"/>
                      <a:pt x="119541" y="34140"/>
                    </a:cubicBezTo>
                    <a:cubicBezTo>
                      <a:pt x="119057" y="34140"/>
                      <a:pt x="118564" y="34194"/>
                      <a:pt x="118098" y="34293"/>
                    </a:cubicBezTo>
                    <a:cubicBezTo>
                      <a:pt x="118130" y="30138"/>
                      <a:pt x="121303" y="28060"/>
                      <a:pt x="124479" y="28060"/>
                    </a:cubicBezTo>
                    <a:close/>
                    <a:moveTo>
                      <a:pt x="100961" y="28160"/>
                    </a:moveTo>
                    <a:cubicBezTo>
                      <a:pt x="104135" y="28160"/>
                      <a:pt x="107310" y="30239"/>
                      <a:pt x="107355" y="34400"/>
                    </a:cubicBezTo>
                    <a:cubicBezTo>
                      <a:pt x="106875" y="34295"/>
                      <a:pt x="106390" y="34244"/>
                      <a:pt x="105910" y="34244"/>
                    </a:cubicBezTo>
                    <a:cubicBezTo>
                      <a:pt x="104056" y="34244"/>
                      <a:pt x="102256" y="35007"/>
                      <a:pt x="100961" y="36393"/>
                    </a:cubicBezTo>
                    <a:lnTo>
                      <a:pt x="100961" y="36393"/>
                    </a:lnTo>
                    <a:cubicBezTo>
                      <a:pt x="99680" y="35026"/>
                      <a:pt x="97881" y="34239"/>
                      <a:pt x="96011" y="34239"/>
                    </a:cubicBezTo>
                    <a:cubicBezTo>
                      <a:pt x="95527" y="34239"/>
                      <a:pt x="95043" y="34293"/>
                      <a:pt x="94568" y="34400"/>
                    </a:cubicBezTo>
                    <a:cubicBezTo>
                      <a:pt x="94608" y="30241"/>
                      <a:pt x="97784" y="28160"/>
                      <a:pt x="100961" y="28160"/>
                    </a:cubicBezTo>
                    <a:close/>
                    <a:moveTo>
                      <a:pt x="77631" y="28164"/>
                    </a:moveTo>
                    <a:cubicBezTo>
                      <a:pt x="80804" y="28164"/>
                      <a:pt x="83979" y="30241"/>
                      <a:pt x="84022" y="34396"/>
                    </a:cubicBezTo>
                    <a:lnTo>
                      <a:pt x="84022" y="34396"/>
                    </a:lnTo>
                    <a:cubicBezTo>
                      <a:pt x="83552" y="34297"/>
                      <a:pt x="83079" y="34248"/>
                      <a:pt x="82611" y="34248"/>
                    </a:cubicBezTo>
                    <a:cubicBezTo>
                      <a:pt x="80750" y="34248"/>
                      <a:pt x="78950" y="35013"/>
                      <a:pt x="77651" y="36398"/>
                    </a:cubicBezTo>
                    <a:cubicBezTo>
                      <a:pt x="76369" y="35028"/>
                      <a:pt x="74577" y="34239"/>
                      <a:pt x="72704" y="34239"/>
                    </a:cubicBezTo>
                    <a:cubicBezTo>
                      <a:pt x="72212" y="34248"/>
                      <a:pt x="71728" y="34293"/>
                      <a:pt x="71253" y="34400"/>
                    </a:cubicBezTo>
                    <a:cubicBezTo>
                      <a:pt x="71284" y="30243"/>
                      <a:pt x="74456" y="28164"/>
                      <a:pt x="77631" y="28164"/>
                    </a:cubicBezTo>
                    <a:close/>
                    <a:moveTo>
                      <a:pt x="53994" y="28259"/>
                    </a:moveTo>
                    <a:cubicBezTo>
                      <a:pt x="57168" y="28259"/>
                      <a:pt x="60343" y="30337"/>
                      <a:pt x="60384" y="34497"/>
                    </a:cubicBezTo>
                    <a:lnTo>
                      <a:pt x="60384" y="34497"/>
                    </a:lnTo>
                    <a:cubicBezTo>
                      <a:pt x="59906" y="34393"/>
                      <a:pt x="59425" y="34343"/>
                      <a:pt x="58949" y="34343"/>
                    </a:cubicBezTo>
                    <a:cubicBezTo>
                      <a:pt x="57093" y="34343"/>
                      <a:pt x="55300" y="35109"/>
                      <a:pt x="54004" y="36497"/>
                    </a:cubicBezTo>
                    <a:cubicBezTo>
                      <a:pt x="52723" y="35126"/>
                      <a:pt x="50931" y="34338"/>
                      <a:pt x="49049" y="34338"/>
                    </a:cubicBezTo>
                    <a:cubicBezTo>
                      <a:pt x="48565" y="34338"/>
                      <a:pt x="48081" y="34391"/>
                      <a:pt x="47606" y="34499"/>
                    </a:cubicBezTo>
                    <a:cubicBezTo>
                      <a:pt x="47642" y="30340"/>
                      <a:pt x="50818" y="28259"/>
                      <a:pt x="53994" y="28259"/>
                    </a:cubicBezTo>
                    <a:close/>
                    <a:moveTo>
                      <a:pt x="7145" y="28361"/>
                    </a:moveTo>
                    <a:cubicBezTo>
                      <a:pt x="10322" y="28361"/>
                      <a:pt x="13498" y="30440"/>
                      <a:pt x="13538" y="34597"/>
                    </a:cubicBezTo>
                    <a:cubicBezTo>
                      <a:pt x="13065" y="34495"/>
                      <a:pt x="12588" y="34446"/>
                      <a:pt x="12114" y="34446"/>
                    </a:cubicBezTo>
                    <a:cubicBezTo>
                      <a:pt x="10255" y="34446"/>
                      <a:pt x="8451" y="35212"/>
                      <a:pt x="7159" y="36605"/>
                    </a:cubicBezTo>
                    <a:cubicBezTo>
                      <a:pt x="5877" y="35225"/>
                      <a:pt x="4076" y="34445"/>
                      <a:pt x="2194" y="34445"/>
                    </a:cubicBezTo>
                    <a:cubicBezTo>
                      <a:pt x="1711" y="34445"/>
                      <a:pt x="1227" y="34490"/>
                      <a:pt x="752" y="34597"/>
                    </a:cubicBezTo>
                    <a:cubicBezTo>
                      <a:pt x="792" y="30440"/>
                      <a:pt x="3969" y="28361"/>
                      <a:pt x="7145" y="28361"/>
                    </a:cubicBezTo>
                    <a:close/>
                    <a:moveTo>
                      <a:pt x="30465" y="28367"/>
                    </a:moveTo>
                    <a:cubicBezTo>
                      <a:pt x="33637" y="28367"/>
                      <a:pt x="36811" y="30444"/>
                      <a:pt x="36854" y="34602"/>
                    </a:cubicBezTo>
                    <a:lnTo>
                      <a:pt x="36854" y="34602"/>
                    </a:lnTo>
                    <a:cubicBezTo>
                      <a:pt x="36379" y="34500"/>
                      <a:pt x="35901" y="34450"/>
                      <a:pt x="35426" y="34450"/>
                    </a:cubicBezTo>
                    <a:cubicBezTo>
                      <a:pt x="33569" y="34450"/>
                      <a:pt x="31771" y="35216"/>
                      <a:pt x="30483" y="36605"/>
                    </a:cubicBezTo>
                    <a:cubicBezTo>
                      <a:pt x="29201" y="35234"/>
                      <a:pt x="27409" y="34445"/>
                      <a:pt x="25528" y="34445"/>
                    </a:cubicBezTo>
                    <a:cubicBezTo>
                      <a:pt x="25044" y="34445"/>
                      <a:pt x="24560" y="34499"/>
                      <a:pt x="24085" y="34606"/>
                    </a:cubicBezTo>
                    <a:cubicBezTo>
                      <a:pt x="24116" y="30448"/>
                      <a:pt x="27290" y="28367"/>
                      <a:pt x="30465" y="28367"/>
                    </a:cubicBezTo>
                    <a:close/>
                    <a:moveTo>
                      <a:pt x="119332" y="34516"/>
                    </a:moveTo>
                    <a:cubicBezTo>
                      <a:pt x="121268" y="34516"/>
                      <a:pt x="123142" y="35318"/>
                      <a:pt x="124487" y="36766"/>
                    </a:cubicBezTo>
                    <a:lnTo>
                      <a:pt x="124487" y="36766"/>
                    </a:lnTo>
                    <a:cubicBezTo>
                      <a:pt x="124484" y="36766"/>
                      <a:pt x="124481" y="36766"/>
                      <a:pt x="124478" y="36766"/>
                    </a:cubicBezTo>
                    <a:cubicBezTo>
                      <a:pt x="124459" y="36766"/>
                      <a:pt x="124439" y="36766"/>
                      <a:pt x="124419" y="36766"/>
                    </a:cubicBezTo>
                    <a:cubicBezTo>
                      <a:pt x="122559" y="36766"/>
                      <a:pt x="120791" y="37604"/>
                      <a:pt x="119550" y="38907"/>
                    </a:cubicBezTo>
                    <a:cubicBezTo>
                      <a:pt x="119631" y="37312"/>
                      <a:pt x="119048" y="35816"/>
                      <a:pt x="118054" y="34633"/>
                    </a:cubicBezTo>
                    <a:cubicBezTo>
                      <a:pt x="118479" y="34554"/>
                      <a:pt x="118907" y="34516"/>
                      <a:pt x="119332" y="34516"/>
                    </a:cubicBezTo>
                    <a:close/>
                    <a:moveTo>
                      <a:pt x="129633" y="34516"/>
                    </a:moveTo>
                    <a:cubicBezTo>
                      <a:pt x="130058" y="34516"/>
                      <a:pt x="130486" y="34554"/>
                      <a:pt x="130912" y="34633"/>
                    </a:cubicBezTo>
                    <a:cubicBezTo>
                      <a:pt x="129908" y="35816"/>
                      <a:pt x="129326" y="37321"/>
                      <a:pt x="129415" y="38907"/>
                    </a:cubicBezTo>
                    <a:cubicBezTo>
                      <a:pt x="128174" y="37604"/>
                      <a:pt x="126406" y="36766"/>
                      <a:pt x="124537" y="36766"/>
                    </a:cubicBezTo>
                    <a:cubicBezTo>
                      <a:pt x="124521" y="36766"/>
                      <a:pt x="124504" y="36766"/>
                      <a:pt x="124487" y="36766"/>
                    </a:cubicBezTo>
                    <a:lnTo>
                      <a:pt x="124487" y="36766"/>
                    </a:lnTo>
                    <a:cubicBezTo>
                      <a:pt x="125825" y="35318"/>
                      <a:pt x="127698" y="34516"/>
                      <a:pt x="129633" y="34516"/>
                    </a:cubicBezTo>
                    <a:close/>
                    <a:moveTo>
                      <a:pt x="60697" y="38943"/>
                    </a:moveTo>
                    <a:cubicBezTo>
                      <a:pt x="60700" y="38943"/>
                      <a:pt x="60703" y="38943"/>
                      <a:pt x="60707" y="38943"/>
                    </a:cubicBezTo>
                    <a:lnTo>
                      <a:pt x="60707" y="38943"/>
                    </a:lnTo>
                    <a:cubicBezTo>
                      <a:pt x="60709" y="38943"/>
                      <a:pt x="60712" y="38943"/>
                      <a:pt x="60715" y="38943"/>
                    </a:cubicBezTo>
                    <a:close/>
                    <a:moveTo>
                      <a:pt x="82776" y="34621"/>
                    </a:moveTo>
                    <a:cubicBezTo>
                      <a:pt x="83205" y="34621"/>
                      <a:pt x="83636" y="34660"/>
                      <a:pt x="84066" y="34741"/>
                    </a:cubicBezTo>
                    <a:cubicBezTo>
                      <a:pt x="83556" y="35341"/>
                      <a:pt x="83152" y="36031"/>
                      <a:pt x="82893" y="36775"/>
                    </a:cubicBezTo>
                    <a:lnTo>
                      <a:pt x="82875" y="36775"/>
                    </a:lnTo>
                    <a:cubicBezTo>
                      <a:pt x="82642" y="37474"/>
                      <a:pt x="82534" y="38208"/>
                      <a:pt x="82579" y="38952"/>
                    </a:cubicBezTo>
                    <a:cubicBezTo>
                      <a:pt x="81333" y="37644"/>
                      <a:pt x="79568" y="36811"/>
                      <a:pt x="77695" y="36811"/>
                    </a:cubicBezTo>
                    <a:cubicBezTo>
                      <a:pt x="79034" y="35399"/>
                      <a:pt x="80873" y="34621"/>
                      <a:pt x="82776" y="34621"/>
                    </a:cubicBezTo>
                    <a:close/>
                    <a:moveTo>
                      <a:pt x="95815" y="34621"/>
                    </a:moveTo>
                    <a:cubicBezTo>
                      <a:pt x="97719" y="34621"/>
                      <a:pt x="99565" y="35399"/>
                      <a:pt x="100903" y="36811"/>
                    </a:cubicBezTo>
                    <a:cubicBezTo>
                      <a:pt x="99030" y="36811"/>
                      <a:pt x="97265" y="37644"/>
                      <a:pt x="96020" y="38952"/>
                    </a:cubicBezTo>
                    <a:cubicBezTo>
                      <a:pt x="96056" y="38208"/>
                      <a:pt x="95948" y="37474"/>
                      <a:pt x="95706" y="36775"/>
                    </a:cubicBezTo>
                    <a:lnTo>
                      <a:pt x="95688" y="36775"/>
                    </a:lnTo>
                    <a:cubicBezTo>
                      <a:pt x="95428" y="36031"/>
                      <a:pt x="95034" y="35341"/>
                      <a:pt x="94523" y="34741"/>
                    </a:cubicBezTo>
                    <a:cubicBezTo>
                      <a:pt x="94953" y="34660"/>
                      <a:pt x="95385" y="34621"/>
                      <a:pt x="95815" y="34621"/>
                    </a:cubicBezTo>
                    <a:close/>
                    <a:moveTo>
                      <a:pt x="48844" y="34725"/>
                    </a:moveTo>
                    <a:cubicBezTo>
                      <a:pt x="50778" y="34725"/>
                      <a:pt x="52655" y="35522"/>
                      <a:pt x="53995" y="36972"/>
                    </a:cubicBezTo>
                    <a:lnTo>
                      <a:pt x="53995" y="36972"/>
                    </a:lnTo>
                    <a:cubicBezTo>
                      <a:pt x="53988" y="36972"/>
                      <a:pt x="53981" y="36972"/>
                      <a:pt x="53974" y="36972"/>
                    </a:cubicBezTo>
                    <a:cubicBezTo>
                      <a:pt x="52094" y="36972"/>
                      <a:pt x="50315" y="37803"/>
                      <a:pt x="49067" y="39113"/>
                    </a:cubicBezTo>
                    <a:cubicBezTo>
                      <a:pt x="49147" y="37527"/>
                      <a:pt x="48565" y="36022"/>
                      <a:pt x="47579" y="34839"/>
                    </a:cubicBezTo>
                    <a:cubicBezTo>
                      <a:pt x="48000" y="34763"/>
                      <a:pt x="48423" y="34725"/>
                      <a:pt x="48844" y="34725"/>
                    </a:cubicBezTo>
                    <a:close/>
                    <a:moveTo>
                      <a:pt x="59150" y="34722"/>
                    </a:moveTo>
                    <a:cubicBezTo>
                      <a:pt x="59575" y="34722"/>
                      <a:pt x="60003" y="34760"/>
                      <a:pt x="60429" y="34839"/>
                    </a:cubicBezTo>
                    <a:cubicBezTo>
                      <a:pt x="59434" y="36022"/>
                      <a:pt x="58852" y="37527"/>
                      <a:pt x="58941" y="39113"/>
                    </a:cubicBezTo>
                    <a:cubicBezTo>
                      <a:pt x="57691" y="37810"/>
                      <a:pt x="55923" y="36972"/>
                      <a:pt x="54063" y="36972"/>
                    </a:cubicBezTo>
                    <a:cubicBezTo>
                      <a:pt x="54043" y="36972"/>
                      <a:pt x="54024" y="36972"/>
                      <a:pt x="54004" y="36972"/>
                    </a:cubicBezTo>
                    <a:cubicBezTo>
                      <a:pt x="55341" y="35524"/>
                      <a:pt x="57215" y="34722"/>
                      <a:pt x="59150" y="34722"/>
                    </a:cubicBezTo>
                    <a:close/>
                    <a:moveTo>
                      <a:pt x="25322" y="34827"/>
                    </a:moveTo>
                    <a:cubicBezTo>
                      <a:pt x="27227" y="34827"/>
                      <a:pt x="29071" y="35605"/>
                      <a:pt x="30402" y="37017"/>
                    </a:cubicBezTo>
                    <a:cubicBezTo>
                      <a:pt x="28538" y="37017"/>
                      <a:pt x="26764" y="37850"/>
                      <a:pt x="25519" y="39149"/>
                    </a:cubicBezTo>
                    <a:cubicBezTo>
                      <a:pt x="25563" y="38415"/>
                      <a:pt x="25456" y="37671"/>
                      <a:pt x="25223" y="36972"/>
                    </a:cubicBezTo>
                    <a:lnTo>
                      <a:pt x="25196" y="36972"/>
                    </a:lnTo>
                    <a:cubicBezTo>
                      <a:pt x="24936" y="36228"/>
                      <a:pt x="24542" y="35547"/>
                      <a:pt x="24031" y="34947"/>
                    </a:cubicBezTo>
                    <a:cubicBezTo>
                      <a:pt x="24461" y="34866"/>
                      <a:pt x="24893" y="34827"/>
                      <a:pt x="25322" y="34827"/>
                    </a:cubicBezTo>
                    <a:close/>
                    <a:moveTo>
                      <a:pt x="12283" y="34827"/>
                    </a:moveTo>
                    <a:cubicBezTo>
                      <a:pt x="12712" y="34827"/>
                      <a:pt x="13144" y="34866"/>
                      <a:pt x="13574" y="34947"/>
                    </a:cubicBezTo>
                    <a:cubicBezTo>
                      <a:pt x="13063" y="35547"/>
                      <a:pt x="12669" y="36228"/>
                      <a:pt x="12400" y="36972"/>
                    </a:cubicBezTo>
                    <a:lnTo>
                      <a:pt x="12382" y="36972"/>
                    </a:lnTo>
                    <a:cubicBezTo>
                      <a:pt x="12141" y="37671"/>
                      <a:pt x="12042" y="38415"/>
                      <a:pt x="12087" y="39149"/>
                    </a:cubicBezTo>
                    <a:lnTo>
                      <a:pt x="12078" y="39158"/>
                    </a:lnTo>
                    <a:cubicBezTo>
                      <a:pt x="10832" y="37850"/>
                      <a:pt x="9067" y="37017"/>
                      <a:pt x="7203" y="37017"/>
                    </a:cubicBezTo>
                    <a:cubicBezTo>
                      <a:pt x="8534" y="35605"/>
                      <a:pt x="10378" y="34827"/>
                      <a:pt x="12283" y="34827"/>
                    </a:cubicBezTo>
                    <a:close/>
                    <a:moveTo>
                      <a:pt x="106092" y="34618"/>
                    </a:moveTo>
                    <a:cubicBezTo>
                      <a:pt x="106556" y="34618"/>
                      <a:pt x="107024" y="34664"/>
                      <a:pt x="107489" y="34759"/>
                    </a:cubicBezTo>
                    <a:cubicBezTo>
                      <a:pt x="106497" y="35993"/>
                      <a:pt x="105950" y="37566"/>
                      <a:pt x="106126" y="39211"/>
                    </a:cubicBezTo>
                    <a:lnTo>
                      <a:pt x="106126" y="39211"/>
                    </a:lnTo>
                    <a:cubicBezTo>
                      <a:pt x="104872" y="37760"/>
                      <a:pt x="102999" y="36811"/>
                      <a:pt x="101011" y="36811"/>
                    </a:cubicBezTo>
                    <a:cubicBezTo>
                      <a:pt x="102344" y="35398"/>
                      <a:pt x="104187" y="34618"/>
                      <a:pt x="106092" y="34618"/>
                    </a:cubicBezTo>
                    <a:close/>
                    <a:moveTo>
                      <a:pt x="70812" y="30100"/>
                    </a:moveTo>
                    <a:cubicBezTo>
                      <a:pt x="71307" y="30100"/>
                      <a:pt x="71806" y="30153"/>
                      <a:pt x="72301" y="30261"/>
                    </a:cubicBezTo>
                    <a:cubicBezTo>
                      <a:pt x="71289" y="31524"/>
                      <a:pt x="70742" y="33119"/>
                      <a:pt x="70939" y="34786"/>
                    </a:cubicBezTo>
                    <a:lnTo>
                      <a:pt x="70957" y="34786"/>
                    </a:lnTo>
                    <a:cubicBezTo>
                      <a:pt x="71464" y="34672"/>
                      <a:pt x="71976" y="34617"/>
                      <a:pt x="72484" y="34617"/>
                    </a:cubicBezTo>
                    <a:cubicBezTo>
                      <a:pt x="74391" y="34617"/>
                      <a:pt x="76244" y="35395"/>
                      <a:pt x="77588" y="36811"/>
                    </a:cubicBezTo>
                    <a:cubicBezTo>
                      <a:pt x="75545" y="36811"/>
                      <a:pt x="73618" y="37823"/>
                      <a:pt x="72364" y="39338"/>
                    </a:cubicBezTo>
                    <a:cubicBezTo>
                      <a:pt x="72712" y="35639"/>
                      <a:pt x="69416" y="32366"/>
                      <a:pt x="65722" y="32366"/>
                    </a:cubicBezTo>
                    <a:cubicBezTo>
                      <a:pt x="65702" y="32366"/>
                      <a:pt x="65682" y="32366"/>
                      <a:pt x="65662" y="32366"/>
                    </a:cubicBezTo>
                    <a:cubicBezTo>
                      <a:pt x="65642" y="32366"/>
                      <a:pt x="65622" y="32366"/>
                      <a:pt x="65602" y="32366"/>
                    </a:cubicBezTo>
                    <a:cubicBezTo>
                      <a:pt x="63733" y="32366"/>
                      <a:pt x="61974" y="33196"/>
                      <a:pt x="60724" y="34499"/>
                    </a:cubicBezTo>
                    <a:cubicBezTo>
                      <a:pt x="60814" y="32913"/>
                      <a:pt x="60231" y="31407"/>
                      <a:pt x="59237" y="30225"/>
                    </a:cubicBezTo>
                    <a:cubicBezTo>
                      <a:pt x="59663" y="30146"/>
                      <a:pt x="60090" y="30107"/>
                      <a:pt x="60515" y="30107"/>
                    </a:cubicBezTo>
                    <a:cubicBezTo>
                      <a:pt x="62451" y="30107"/>
                      <a:pt x="64326" y="30910"/>
                      <a:pt x="65671" y="32357"/>
                    </a:cubicBezTo>
                    <a:cubicBezTo>
                      <a:pt x="67011" y="30902"/>
                      <a:pt x="68881" y="30100"/>
                      <a:pt x="70812" y="30100"/>
                    </a:cubicBezTo>
                    <a:close/>
                    <a:moveTo>
                      <a:pt x="35613" y="34818"/>
                    </a:moveTo>
                    <a:cubicBezTo>
                      <a:pt x="36073" y="34818"/>
                      <a:pt x="36537" y="34863"/>
                      <a:pt x="36997" y="34956"/>
                    </a:cubicBezTo>
                    <a:cubicBezTo>
                      <a:pt x="36011" y="36201"/>
                      <a:pt x="35456" y="37769"/>
                      <a:pt x="35635" y="39418"/>
                    </a:cubicBezTo>
                    <a:cubicBezTo>
                      <a:pt x="34389" y="37958"/>
                      <a:pt x="32508" y="37017"/>
                      <a:pt x="30519" y="37008"/>
                    </a:cubicBezTo>
                    <a:cubicBezTo>
                      <a:pt x="31861" y="35593"/>
                      <a:pt x="33709" y="34818"/>
                      <a:pt x="35613" y="34818"/>
                    </a:cubicBezTo>
                    <a:close/>
                    <a:moveTo>
                      <a:pt x="112816" y="32662"/>
                    </a:moveTo>
                    <a:cubicBezTo>
                      <a:pt x="115993" y="32662"/>
                      <a:pt x="119169" y="34741"/>
                      <a:pt x="119209" y="38898"/>
                    </a:cubicBezTo>
                    <a:cubicBezTo>
                      <a:pt x="118736" y="38797"/>
                      <a:pt x="118259" y="38747"/>
                      <a:pt x="117785" y="38747"/>
                    </a:cubicBezTo>
                    <a:cubicBezTo>
                      <a:pt x="115926" y="38747"/>
                      <a:pt x="114120" y="39513"/>
                      <a:pt x="112821" y="40906"/>
                    </a:cubicBezTo>
                    <a:cubicBezTo>
                      <a:pt x="111539" y="39526"/>
                      <a:pt x="109747" y="38746"/>
                      <a:pt x="107865" y="38746"/>
                    </a:cubicBezTo>
                    <a:cubicBezTo>
                      <a:pt x="107382" y="38746"/>
                      <a:pt x="106898" y="38800"/>
                      <a:pt x="106423" y="38898"/>
                    </a:cubicBezTo>
                    <a:cubicBezTo>
                      <a:pt x="106463" y="34741"/>
                      <a:pt x="109640" y="32662"/>
                      <a:pt x="112816" y="32662"/>
                    </a:cubicBezTo>
                    <a:close/>
                    <a:moveTo>
                      <a:pt x="136134" y="32665"/>
                    </a:moveTo>
                    <a:cubicBezTo>
                      <a:pt x="139310" y="32665"/>
                      <a:pt x="142484" y="34742"/>
                      <a:pt x="142525" y="38898"/>
                    </a:cubicBezTo>
                    <a:cubicBezTo>
                      <a:pt x="142050" y="38797"/>
                      <a:pt x="141571" y="38747"/>
                      <a:pt x="141097" y="38747"/>
                    </a:cubicBezTo>
                    <a:cubicBezTo>
                      <a:pt x="139236" y="38747"/>
                      <a:pt x="137435" y="39513"/>
                      <a:pt x="136136" y="40906"/>
                    </a:cubicBezTo>
                    <a:cubicBezTo>
                      <a:pt x="134854" y="39526"/>
                      <a:pt x="133062" y="38746"/>
                      <a:pt x="131181" y="38746"/>
                    </a:cubicBezTo>
                    <a:cubicBezTo>
                      <a:pt x="130697" y="38746"/>
                      <a:pt x="130213" y="38800"/>
                      <a:pt x="129738" y="38898"/>
                    </a:cubicBezTo>
                    <a:cubicBezTo>
                      <a:pt x="129778" y="34744"/>
                      <a:pt x="132957" y="32665"/>
                      <a:pt x="136134" y="32665"/>
                    </a:cubicBezTo>
                    <a:close/>
                    <a:moveTo>
                      <a:pt x="89291" y="32767"/>
                    </a:moveTo>
                    <a:cubicBezTo>
                      <a:pt x="91871" y="32767"/>
                      <a:pt x="94452" y="34140"/>
                      <a:pt x="95348" y="36891"/>
                    </a:cubicBezTo>
                    <a:lnTo>
                      <a:pt x="95357" y="36882"/>
                    </a:lnTo>
                    <a:lnTo>
                      <a:pt x="95375" y="36882"/>
                    </a:lnTo>
                    <a:cubicBezTo>
                      <a:pt x="95581" y="37545"/>
                      <a:pt x="95688" y="38244"/>
                      <a:pt x="95688" y="38934"/>
                    </a:cubicBezTo>
                    <a:cubicBezTo>
                      <a:pt x="95215" y="38832"/>
                      <a:pt x="94738" y="38783"/>
                      <a:pt x="94264" y="38783"/>
                    </a:cubicBezTo>
                    <a:cubicBezTo>
                      <a:pt x="92405" y="38783"/>
                      <a:pt x="90601" y="39549"/>
                      <a:pt x="89308" y="40941"/>
                    </a:cubicBezTo>
                    <a:cubicBezTo>
                      <a:pt x="88027" y="39562"/>
                      <a:pt x="86235" y="38782"/>
                      <a:pt x="84353" y="38782"/>
                    </a:cubicBezTo>
                    <a:cubicBezTo>
                      <a:pt x="83869" y="38782"/>
                      <a:pt x="83385" y="38836"/>
                      <a:pt x="82910" y="38934"/>
                    </a:cubicBezTo>
                    <a:cubicBezTo>
                      <a:pt x="82910" y="38244"/>
                      <a:pt x="83018" y="37545"/>
                      <a:pt x="83224" y="36882"/>
                    </a:cubicBezTo>
                    <a:lnTo>
                      <a:pt x="83242" y="36882"/>
                    </a:lnTo>
                    <a:cubicBezTo>
                      <a:pt x="84134" y="34140"/>
                      <a:pt x="86712" y="32767"/>
                      <a:pt x="89291" y="32767"/>
                    </a:cubicBezTo>
                    <a:close/>
                    <a:moveTo>
                      <a:pt x="42335" y="32864"/>
                    </a:moveTo>
                    <a:cubicBezTo>
                      <a:pt x="45506" y="32864"/>
                      <a:pt x="48679" y="34938"/>
                      <a:pt x="48726" y="39092"/>
                    </a:cubicBezTo>
                    <a:lnTo>
                      <a:pt x="48726" y="39092"/>
                    </a:lnTo>
                    <a:cubicBezTo>
                      <a:pt x="48257" y="38992"/>
                      <a:pt x="47785" y="38944"/>
                      <a:pt x="47316" y="38944"/>
                    </a:cubicBezTo>
                    <a:cubicBezTo>
                      <a:pt x="45455" y="38944"/>
                      <a:pt x="43655" y="39710"/>
                      <a:pt x="42355" y="41103"/>
                    </a:cubicBezTo>
                    <a:cubicBezTo>
                      <a:pt x="41074" y="39723"/>
                      <a:pt x="39282" y="38943"/>
                      <a:pt x="37400" y="38943"/>
                    </a:cubicBezTo>
                    <a:cubicBezTo>
                      <a:pt x="36916" y="38943"/>
                      <a:pt x="36432" y="38997"/>
                      <a:pt x="35958" y="39096"/>
                    </a:cubicBezTo>
                    <a:cubicBezTo>
                      <a:pt x="35989" y="34942"/>
                      <a:pt x="39161" y="32864"/>
                      <a:pt x="42335" y="32864"/>
                    </a:cubicBezTo>
                    <a:close/>
                    <a:moveTo>
                      <a:pt x="65669" y="32862"/>
                    </a:moveTo>
                    <a:cubicBezTo>
                      <a:pt x="68844" y="32862"/>
                      <a:pt x="72019" y="34939"/>
                      <a:pt x="72059" y="39096"/>
                    </a:cubicBezTo>
                    <a:cubicBezTo>
                      <a:pt x="71584" y="38994"/>
                      <a:pt x="71106" y="38944"/>
                      <a:pt x="70631" y="38944"/>
                    </a:cubicBezTo>
                    <a:cubicBezTo>
                      <a:pt x="68767" y="38944"/>
                      <a:pt x="66963" y="39710"/>
                      <a:pt x="65671" y="41103"/>
                    </a:cubicBezTo>
                    <a:cubicBezTo>
                      <a:pt x="64391" y="39725"/>
                      <a:pt x="62594" y="38946"/>
                      <a:pt x="60707" y="38943"/>
                    </a:cubicBezTo>
                    <a:lnTo>
                      <a:pt x="60707" y="38943"/>
                    </a:lnTo>
                    <a:cubicBezTo>
                      <a:pt x="60226" y="38944"/>
                      <a:pt x="59745" y="38998"/>
                      <a:pt x="59273" y="39096"/>
                    </a:cubicBezTo>
                    <a:cubicBezTo>
                      <a:pt x="59313" y="34941"/>
                      <a:pt x="62491" y="32862"/>
                      <a:pt x="65669" y="32862"/>
                    </a:cubicBezTo>
                    <a:close/>
                    <a:moveTo>
                      <a:pt x="18802" y="32972"/>
                    </a:moveTo>
                    <a:cubicBezTo>
                      <a:pt x="21383" y="32972"/>
                      <a:pt x="23964" y="34343"/>
                      <a:pt x="24864" y="37088"/>
                    </a:cubicBezTo>
                    <a:lnTo>
                      <a:pt x="24882" y="37088"/>
                    </a:lnTo>
                    <a:cubicBezTo>
                      <a:pt x="25088" y="37760"/>
                      <a:pt x="25187" y="38450"/>
                      <a:pt x="25196" y="39149"/>
                    </a:cubicBezTo>
                    <a:cubicBezTo>
                      <a:pt x="24715" y="39044"/>
                      <a:pt x="24231" y="38993"/>
                      <a:pt x="23751" y="38993"/>
                    </a:cubicBezTo>
                    <a:cubicBezTo>
                      <a:pt x="21894" y="38993"/>
                      <a:pt x="20096" y="39759"/>
                      <a:pt x="18807" y="41148"/>
                    </a:cubicBezTo>
                    <a:cubicBezTo>
                      <a:pt x="17526" y="39777"/>
                      <a:pt x="15734" y="38988"/>
                      <a:pt x="13852" y="38988"/>
                    </a:cubicBezTo>
                    <a:cubicBezTo>
                      <a:pt x="13368" y="38988"/>
                      <a:pt x="12884" y="39042"/>
                      <a:pt x="12409" y="39149"/>
                    </a:cubicBezTo>
                    <a:cubicBezTo>
                      <a:pt x="12409" y="38450"/>
                      <a:pt x="12517" y="37751"/>
                      <a:pt x="12723" y="37088"/>
                    </a:cubicBezTo>
                    <a:lnTo>
                      <a:pt x="12741" y="37088"/>
                    </a:lnTo>
                    <a:cubicBezTo>
                      <a:pt x="13637" y="34345"/>
                      <a:pt x="16220" y="32972"/>
                      <a:pt x="18802" y="32972"/>
                    </a:cubicBezTo>
                    <a:close/>
                    <a:moveTo>
                      <a:pt x="130981" y="39121"/>
                    </a:moveTo>
                    <a:cubicBezTo>
                      <a:pt x="132916" y="39121"/>
                      <a:pt x="134790" y="39924"/>
                      <a:pt x="136127" y="41372"/>
                    </a:cubicBezTo>
                    <a:cubicBezTo>
                      <a:pt x="136107" y="41371"/>
                      <a:pt x="136087" y="41371"/>
                      <a:pt x="136067" y="41371"/>
                    </a:cubicBezTo>
                    <a:cubicBezTo>
                      <a:pt x="134199" y="41371"/>
                      <a:pt x="132440" y="42201"/>
                      <a:pt x="131190" y="43504"/>
                    </a:cubicBezTo>
                    <a:cubicBezTo>
                      <a:pt x="131225" y="42787"/>
                      <a:pt x="131136" y="42070"/>
                      <a:pt x="130912" y="41389"/>
                    </a:cubicBezTo>
                    <a:lnTo>
                      <a:pt x="130903" y="41389"/>
                    </a:lnTo>
                    <a:lnTo>
                      <a:pt x="130894" y="41354"/>
                    </a:lnTo>
                    <a:cubicBezTo>
                      <a:pt x="130894" y="41345"/>
                      <a:pt x="130894" y="41336"/>
                      <a:pt x="130885" y="41336"/>
                    </a:cubicBezTo>
                    <a:cubicBezTo>
                      <a:pt x="130625" y="40565"/>
                      <a:pt x="130222" y="39857"/>
                      <a:pt x="129702" y="39239"/>
                    </a:cubicBezTo>
                    <a:cubicBezTo>
                      <a:pt x="130128" y="39160"/>
                      <a:pt x="130556" y="39121"/>
                      <a:pt x="130981" y="39121"/>
                    </a:cubicBezTo>
                    <a:close/>
                    <a:moveTo>
                      <a:pt x="117967" y="39121"/>
                    </a:moveTo>
                    <a:cubicBezTo>
                      <a:pt x="118392" y="39121"/>
                      <a:pt x="118820" y="39160"/>
                      <a:pt x="119245" y="39239"/>
                    </a:cubicBezTo>
                    <a:cubicBezTo>
                      <a:pt x="118717" y="39857"/>
                      <a:pt x="118313" y="40565"/>
                      <a:pt x="118054" y="41336"/>
                    </a:cubicBezTo>
                    <a:cubicBezTo>
                      <a:pt x="118054" y="41336"/>
                      <a:pt x="118054" y="41345"/>
                      <a:pt x="118054" y="41354"/>
                    </a:cubicBezTo>
                    <a:cubicBezTo>
                      <a:pt x="118045" y="41354"/>
                      <a:pt x="118036" y="41380"/>
                      <a:pt x="118036" y="41389"/>
                    </a:cubicBezTo>
                    <a:cubicBezTo>
                      <a:pt x="117812" y="42070"/>
                      <a:pt x="117713" y="42787"/>
                      <a:pt x="117749" y="43513"/>
                    </a:cubicBezTo>
                    <a:cubicBezTo>
                      <a:pt x="116508" y="42210"/>
                      <a:pt x="114740" y="41371"/>
                      <a:pt x="112880" y="41371"/>
                    </a:cubicBezTo>
                    <a:cubicBezTo>
                      <a:pt x="112860" y="41371"/>
                      <a:pt x="112840" y="41371"/>
                      <a:pt x="112821" y="41372"/>
                    </a:cubicBezTo>
                    <a:cubicBezTo>
                      <a:pt x="114158" y="39924"/>
                      <a:pt x="116031" y="39121"/>
                      <a:pt x="117967" y="39121"/>
                    </a:cubicBezTo>
                    <a:close/>
                    <a:moveTo>
                      <a:pt x="94420" y="39162"/>
                    </a:moveTo>
                    <a:cubicBezTo>
                      <a:pt x="94850" y="39162"/>
                      <a:pt x="95283" y="39202"/>
                      <a:pt x="95715" y="39284"/>
                    </a:cubicBezTo>
                    <a:cubicBezTo>
                      <a:pt x="94720" y="40467"/>
                      <a:pt x="94138" y="41963"/>
                      <a:pt x="94228" y="43558"/>
                    </a:cubicBezTo>
                    <a:cubicBezTo>
                      <a:pt x="92986" y="42254"/>
                      <a:pt x="91218" y="41416"/>
                      <a:pt x="89350" y="41416"/>
                    </a:cubicBezTo>
                    <a:cubicBezTo>
                      <a:pt x="89330" y="41416"/>
                      <a:pt x="89310" y="41416"/>
                      <a:pt x="89290" y="41416"/>
                    </a:cubicBezTo>
                    <a:cubicBezTo>
                      <a:pt x="89271" y="41416"/>
                      <a:pt x="89251" y="41416"/>
                      <a:pt x="89231" y="41416"/>
                    </a:cubicBezTo>
                    <a:cubicBezTo>
                      <a:pt x="87363" y="41416"/>
                      <a:pt x="85603" y="42254"/>
                      <a:pt x="84353" y="43558"/>
                    </a:cubicBezTo>
                    <a:cubicBezTo>
                      <a:pt x="84443" y="41963"/>
                      <a:pt x="83860" y="40458"/>
                      <a:pt x="82866" y="39284"/>
                    </a:cubicBezTo>
                    <a:cubicBezTo>
                      <a:pt x="83294" y="39204"/>
                      <a:pt x="83725" y="39165"/>
                      <a:pt x="84152" y="39165"/>
                    </a:cubicBezTo>
                    <a:cubicBezTo>
                      <a:pt x="86085" y="39165"/>
                      <a:pt x="87957" y="39962"/>
                      <a:pt x="89299" y="41407"/>
                    </a:cubicBezTo>
                    <a:cubicBezTo>
                      <a:pt x="90633" y="39964"/>
                      <a:pt x="92493" y="39162"/>
                      <a:pt x="94420" y="39162"/>
                    </a:cubicBezTo>
                    <a:close/>
                    <a:moveTo>
                      <a:pt x="47485" y="39327"/>
                    </a:moveTo>
                    <a:cubicBezTo>
                      <a:pt x="47912" y="39327"/>
                      <a:pt x="48343" y="39366"/>
                      <a:pt x="48771" y="39445"/>
                    </a:cubicBezTo>
                    <a:cubicBezTo>
                      <a:pt x="48242" y="40063"/>
                      <a:pt x="47839" y="40771"/>
                      <a:pt x="47579" y="41533"/>
                    </a:cubicBezTo>
                    <a:cubicBezTo>
                      <a:pt x="47579" y="41542"/>
                      <a:pt x="47579" y="41542"/>
                      <a:pt x="47579" y="41551"/>
                    </a:cubicBezTo>
                    <a:lnTo>
                      <a:pt x="47570" y="41596"/>
                    </a:lnTo>
                    <a:lnTo>
                      <a:pt x="47561" y="41587"/>
                    </a:lnTo>
                    <a:cubicBezTo>
                      <a:pt x="47337" y="42277"/>
                      <a:pt x="47239" y="42993"/>
                      <a:pt x="47275" y="43710"/>
                    </a:cubicBezTo>
                    <a:cubicBezTo>
                      <a:pt x="46027" y="42400"/>
                      <a:pt x="44256" y="41569"/>
                      <a:pt x="42377" y="41569"/>
                    </a:cubicBezTo>
                    <a:cubicBezTo>
                      <a:pt x="42366" y="41569"/>
                      <a:pt x="42356" y="41569"/>
                      <a:pt x="42346" y="41569"/>
                    </a:cubicBezTo>
                    <a:cubicBezTo>
                      <a:pt x="43682" y="40123"/>
                      <a:pt x="45552" y="39327"/>
                      <a:pt x="47485" y="39327"/>
                    </a:cubicBezTo>
                    <a:close/>
                    <a:moveTo>
                      <a:pt x="60514" y="39327"/>
                    </a:moveTo>
                    <a:cubicBezTo>
                      <a:pt x="62447" y="39327"/>
                      <a:pt x="64317" y="40123"/>
                      <a:pt x="65653" y="41569"/>
                    </a:cubicBezTo>
                    <a:cubicBezTo>
                      <a:pt x="65633" y="41568"/>
                      <a:pt x="65613" y="41568"/>
                      <a:pt x="65593" y="41568"/>
                    </a:cubicBezTo>
                    <a:cubicBezTo>
                      <a:pt x="63725" y="41568"/>
                      <a:pt x="61966" y="42407"/>
                      <a:pt x="60715" y="43710"/>
                    </a:cubicBezTo>
                    <a:cubicBezTo>
                      <a:pt x="60751" y="42993"/>
                      <a:pt x="60662" y="42277"/>
                      <a:pt x="60438" y="41587"/>
                    </a:cubicBezTo>
                    <a:cubicBezTo>
                      <a:pt x="60438" y="41578"/>
                      <a:pt x="60429" y="41569"/>
                      <a:pt x="60420" y="41560"/>
                    </a:cubicBezTo>
                    <a:cubicBezTo>
                      <a:pt x="60420" y="41551"/>
                      <a:pt x="60420" y="41542"/>
                      <a:pt x="60411" y="41533"/>
                    </a:cubicBezTo>
                    <a:cubicBezTo>
                      <a:pt x="60151" y="40771"/>
                      <a:pt x="59748" y="40054"/>
                      <a:pt x="59228" y="39445"/>
                    </a:cubicBezTo>
                    <a:cubicBezTo>
                      <a:pt x="59656" y="39366"/>
                      <a:pt x="60087" y="39327"/>
                      <a:pt x="60514" y="39327"/>
                    </a:cubicBezTo>
                    <a:close/>
                    <a:moveTo>
                      <a:pt x="13656" y="39363"/>
                    </a:moveTo>
                    <a:cubicBezTo>
                      <a:pt x="15596" y="39363"/>
                      <a:pt x="17470" y="40166"/>
                      <a:pt x="18807" y="41613"/>
                    </a:cubicBezTo>
                    <a:cubicBezTo>
                      <a:pt x="18787" y="41613"/>
                      <a:pt x="18768" y="41613"/>
                      <a:pt x="18748" y="41613"/>
                    </a:cubicBezTo>
                    <a:cubicBezTo>
                      <a:pt x="16879" y="41613"/>
                      <a:pt x="15111" y="42452"/>
                      <a:pt x="13870" y="43755"/>
                    </a:cubicBezTo>
                    <a:cubicBezTo>
                      <a:pt x="13951" y="42169"/>
                      <a:pt x="13368" y="40664"/>
                      <a:pt x="12382" y="39490"/>
                    </a:cubicBezTo>
                    <a:lnTo>
                      <a:pt x="12374" y="39481"/>
                    </a:lnTo>
                    <a:cubicBezTo>
                      <a:pt x="12801" y="39402"/>
                      <a:pt x="13230" y="39363"/>
                      <a:pt x="13656" y="39363"/>
                    </a:cubicBezTo>
                    <a:close/>
                    <a:moveTo>
                      <a:pt x="23953" y="39363"/>
                    </a:moveTo>
                    <a:cubicBezTo>
                      <a:pt x="24378" y="39363"/>
                      <a:pt x="24806" y="39402"/>
                      <a:pt x="25232" y="39481"/>
                    </a:cubicBezTo>
                    <a:cubicBezTo>
                      <a:pt x="24237" y="40664"/>
                      <a:pt x="23655" y="42160"/>
                      <a:pt x="23744" y="43755"/>
                    </a:cubicBezTo>
                    <a:cubicBezTo>
                      <a:pt x="22494" y="42452"/>
                      <a:pt x="20726" y="41613"/>
                      <a:pt x="18866" y="41613"/>
                    </a:cubicBezTo>
                    <a:cubicBezTo>
                      <a:pt x="18846" y="41613"/>
                      <a:pt x="18827" y="41613"/>
                      <a:pt x="18807" y="41613"/>
                    </a:cubicBezTo>
                    <a:cubicBezTo>
                      <a:pt x="20144" y="40166"/>
                      <a:pt x="22018" y="39363"/>
                      <a:pt x="23953" y="39363"/>
                    </a:cubicBezTo>
                    <a:close/>
                    <a:moveTo>
                      <a:pt x="107671" y="39122"/>
                    </a:moveTo>
                    <a:cubicBezTo>
                      <a:pt x="109602" y="39122"/>
                      <a:pt x="111474" y="39919"/>
                      <a:pt x="112821" y="41372"/>
                    </a:cubicBezTo>
                    <a:cubicBezTo>
                      <a:pt x="112802" y="41371"/>
                      <a:pt x="112783" y="41371"/>
                      <a:pt x="112765" y="41371"/>
                    </a:cubicBezTo>
                    <a:cubicBezTo>
                      <a:pt x="110778" y="41371"/>
                      <a:pt x="108902" y="42317"/>
                      <a:pt x="107650" y="43764"/>
                    </a:cubicBezTo>
                    <a:lnTo>
                      <a:pt x="107650" y="43764"/>
                    </a:lnTo>
                    <a:cubicBezTo>
                      <a:pt x="107803" y="42097"/>
                      <a:pt x="107211" y="40511"/>
                      <a:pt x="106172" y="39284"/>
                    </a:cubicBezTo>
                    <a:cubicBezTo>
                      <a:pt x="106670" y="39175"/>
                      <a:pt x="107172" y="39122"/>
                      <a:pt x="107671" y="39122"/>
                    </a:cubicBezTo>
                    <a:close/>
                    <a:moveTo>
                      <a:pt x="37180" y="39320"/>
                    </a:moveTo>
                    <a:cubicBezTo>
                      <a:pt x="39113" y="39320"/>
                      <a:pt x="40988" y="40121"/>
                      <a:pt x="42328" y="41569"/>
                    </a:cubicBezTo>
                    <a:cubicBezTo>
                      <a:pt x="42310" y="41568"/>
                      <a:pt x="42291" y="41568"/>
                      <a:pt x="42273" y="41568"/>
                    </a:cubicBezTo>
                    <a:cubicBezTo>
                      <a:pt x="40286" y="41568"/>
                      <a:pt x="38419" y="42514"/>
                      <a:pt x="37167" y="43961"/>
                    </a:cubicBezTo>
                    <a:cubicBezTo>
                      <a:pt x="37320" y="42294"/>
                      <a:pt x="36728" y="40708"/>
                      <a:pt x="35689" y="39481"/>
                    </a:cubicBezTo>
                    <a:cubicBezTo>
                      <a:pt x="36184" y="39373"/>
                      <a:pt x="36684" y="39320"/>
                      <a:pt x="37180" y="39320"/>
                    </a:cubicBezTo>
                    <a:close/>
                    <a:moveTo>
                      <a:pt x="124483" y="37269"/>
                    </a:moveTo>
                    <a:cubicBezTo>
                      <a:pt x="127057" y="37269"/>
                      <a:pt x="129630" y="38633"/>
                      <a:pt x="130536" y="41363"/>
                    </a:cubicBezTo>
                    <a:cubicBezTo>
                      <a:pt x="130760" y="42053"/>
                      <a:pt x="130867" y="42769"/>
                      <a:pt x="130876" y="43495"/>
                    </a:cubicBezTo>
                    <a:cubicBezTo>
                      <a:pt x="130401" y="43393"/>
                      <a:pt x="129922" y="43343"/>
                      <a:pt x="129447" y="43343"/>
                    </a:cubicBezTo>
                    <a:cubicBezTo>
                      <a:pt x="127584" y="43343"/>
                      <a:pt x="125780" y="44110"/>
                      <a:pt x="124487" y="45502"/>
                    </a:cubicBezTo>
                    <a:cubicBezTo>
                      <a:pt x="123213" y="44130"/>
                      <a:pt x="121434" y="43343"/>
                      <a:pt x="119564" y="43343"/>
                    </a:cubicBezTo>
                    <a:cubicBezTo>
                      <a:pt x="119553" y="43343"/>
                      <a:pt x="119543" y="43343"/>
                      <a:pt x="119532" y="43343"/>
                    </a:cubicBezTo>
                    <a:cubicBezTo>
                      <a:pt x="119048" y="43343"/>
                      <a:pt x="118564" y="43388"/>
                      <a:pt x="118089" y="43495"/>
                    </a:cubicBezTo>
                    <a:cubicBezTo>
                      <a:pt x="118089" y="42769"/>
                      <a:pt x="118206" y="42053"/>
                      <a:pt x="118421" y="41363"/>
                    </a:cubicBezTo>
                    <a:lnTo>
                      <a:pt x="118430" y="41354"/>
                    </a:lnTo>
                    <a:cubicBezTo>
                      <a:pt x="119339" y="38631"/>
                      <a:pt x="121911" y="37269"/>
                      <a:pt x="124483" y="37269"/>
                    </a:cubicBezTo>
                    <a:close/>
                    <a:moveTo>
                      <a:pt x="77631" y="37312"/>
                    </a:moveTo>
                    <a:cubicBezTo>
                      <a:pt x="80804" y="37312"/>
                      <a:pt x="83980" y="39391"/>
                      <a:pt x="84022" y="43547"/>
                    </a:cubicBezTo>
                    <a:lnTo>
                      <a:pt x="84022" y="43547"/>
                    </a:lnTo>
                    <a:cubicBezTo>
                      <a:pt x="83546" y="43443"/>
                      <a:pt x="83066" y="43393"/>
                      <a:pt x="82590" y="43393"/>
                    </a:cubicBezTo>
                    <a:cubicBezTo>
                      <a:pt x="80737" y="43393"/>
                      <a:pt x="78939" y="44159"/>
                      <a:pt x="77651" y="45547"/>
                    </a:cubicBezTo>
                    <a:cubicBezTo>
                      <a:pt x="76369" y="44176"/>
                      <a:pt x="74577" y="43388"/>
                      <a:pt x="72696" y="43388"/>
                    </a:cubicBezTo>
                    <a:cubicBezTo>
                      <a:pt x="72212" y="43388"/>
                      <a:pt x="71728" y="43441"/>
                      <a:pt x="71253" y="43549"/>
                    </a:cubicBezTo>
                    <a:cubicBezTo>
                      <a:pt x="71284" y="39391"/>
                      <a:pt x="74456" y="37312"/>
                      <a:pt x="77631" y="37312"/>
                    </a:cubicBezTo>
                    <a:close/>
                    <a:moveTo>
                      <a:pt x="100946" y="37312"/>
                    </a:moveTo>
                    <a:cubicBezTo>
                      <a:pt x="104119" y="37312"/>
                      <a:pt x="107295" y="39391"/>
                      <a:pt x="107337" y="43547"/>
                    </a:cubicBezTo>
                    <a:lnTo>
                      <a:pt x="107337" y="43547"/>
                    </a:lnTo>
                    <a:cubicBezTo>
                      <a:pt x="106861" y="43443"/>
                      <a:pt x="106381" y="43393"/>
                      <a:pt x="105905" y="43393"/>
                    </a:cubicBezTo>
                    <a:cubicBezTo>
                      <a:pt x="104052" y="43393"/>
                      <a:pt x="102255" y="44159"/>
                      <a:pt x="100966" y="45547"/>
                    </a:cubicBezTo>
                    <a:cubicBezTo>
                      <a:pt x="99685" y="44176"/>
                      <a:pt x="97883" y="43388"/>
                      <a:pt x="96011" y="43388"/>
                    </a:cubicBezTo>
                    <a:cubicBezTo>
                      <a:pt x="95527" y="43388"/>
                      <a:pt x="95043" y="43441"/>
                      <a:pt x="94568" y="43549"/>
                    </a:cubicBezTo>
                    <a:cubicBezTo>
                      <a:pt x="94599" y="39391"/>
                      <a:pt x="97771" y="37312"/>
                      <a:pt x="100946" y="37312"/>
                    </a:cubicBezTo>
                    <a:close/>
                    <a:moveTo>
                      <a:pt x="54012" y="37467"/>
                    </a:moveTo>
                    <a:cubicBezTo>
                      <a:pt x="56585" y="37467"/>
                      <a:pt x="59156" y="38831"/>
                      <a:pt x="60061" y="41560"/>
                    </a:cubicBezTo>
                    <a:cubicBezTo>
                      <a:pt x="60285" y="42250"/>
                      <a:pt x="60393" y="42975"/>
                      <a:pt x="60393" y="43701"/>
                    </a:cubicBezTo>
                    <a:cubicBezTo>
                      <a:pt x="59914" y="43596"/>
                      <a:pt x="59431" y="43545"/>
                      <a:pt x="58952" y="43545"/>
                    </a:cubicBezTo>
                    <a:cubicBezTo>
                      <a:pt x="57099" y="43545"/>
                      <a:pt x="55302" y="44311"/>
                      <a:pt x="54013" y="45699"/>
                    </a:cubicBezTo>
                    <a:cubicBezTo>
                      <a:pt x="52739" y="44336"/>
                      <a:pt x="50960" y="43549"/>
                      <a:pt x="49089" y="43549"/>
                    </a:cubicBezTo>
                    <a:cubicBezTo>
                      <a:pt x="49079" y="43549"/>
                      <a:pt x="49068" y="43549"/>
                      <a:pt x="49058" y="43549"/>
                    </a:cubicBezTo>
                    <a:cubicBezTo>
                      <a:pt x="48574" y="43549"/>
                      <a:pt x="48090" y="43594"/>
                      <a:pt x="47615" y="43701"/>
                    </a:cubicBezTo>
                    <a:cubicBezTo>
                      <a:pt x="47615" y="42975"/>
                      <a:pt x="47723" y="42250"/>
                      <a:pt x="47938" y="41560"/>
                    </a:cubicBezTo>
                    <a:lnTo>
                      <a:pt x="47956" y="41560"/>
                    </a:lnTo>
                    <a:cubicBezTo>
                      <a:pt x="48865" y="38831"/>
                      <a:pt x="51439" y="37467"/>
                      <a:pt x="54012" y="37467"/>
                    </a:cubicBezTo>
                    <a:close/>
                    <a:moveTo>
                      <a:pt x="7148" y="37513"/>
                    </a:moveTo>
                    <a:cubicBezTo>
                      <a:pt x="10323" y="37513"/>
                      <a:pt x="13498" y="39590"/>
                      <a:pt x="13538" y="43746"/>
                    </a:cubicBezTo>
                    <a:cubicBezTo>
                      <a:pt x="13065" y="43644"/>
                      <a:pt x="12588" y="43594"/>
                      <a:pt x="12114" y="43594"/>
                    </a:cubicBezTo>
                    <a:cubicBezTo>
                      <a:pt x="10255" y="43594"/>
                      <a:pt x="8449" y="44361"/>
                      <a:pt x="7150" y="45753"/>
                    </a:cubicBezTo>
                    <a:cubicBezTo>
                      <a:pt x="5868" y="44373"/>
                      <a:pt x="4076" y="43594"/>
                      <a:pt x="2194" y="43594"/>
                    </a:cubicBezTo>
                    <a:cubicBezTo>
                      <a:pt x="1711" y="43594"/>
                      <a:pt x="1227" y="43647"/>
                      <a:pt x="752" y="43746"/>
                    </a:cubicBezTo>
                    <a:cubicBezTo>
                      <a:pt x="792" y="39592"/>
                      <a:pt x="3970" y="37513"/>
                      <a:pt x="7148" y="37513"/>
                    </a:cubicBezTo>
                    <a:close/>
                    <a:moveTo>
                      <a:pt x="30465" y="37513"/>
                    </a:moveTo>
                    <a:cubicBezTo>
                      <a:pt x="33638" y="37513"/>
                      <a:pt x="36811" y="39588"/>
                      <a:pt x="36854" y="43742"/>
                    </a:cubicBezTo>
                    <a:lnTo>
                      <a:pt x="36854" y="43742"/>
                    </a:lnTo>
                    <a:cubicBezTo>
                      <a:pt x="36384" y="43643"/>
                      <a:pt x="35912" y="43594"/>
                      <a:pt x="35443" y="43594"/>
                    </a:cubicBezTo>
                    <a:cubicBezTo>
                      <a:pt x="33580" y="43594"/>
                      <a:pt x="31775" y="44361"/>
                      <a:pt x="30483" y="45753"/>
                    </a:cubicBezTo>
                    <a:cubicBezTo>
                      <a:pt x="29201" y="44373"/>
                      <a:pt x="27409" y="43594"/>
                      <a:pt x="25528" y="43594"/>
                    </a:cubicBezTo>
                    <a:cubicBezTo>
                      <a:pt x="25044" y="43594"/>
                      <a:pt x="24560" y="43647"/>
                      <a:pt x="24085" y="43746"/>
                    </a:cubicBezTo>
                    <a:cubicBezTo>
                      <a:pt x="24116" y="39592"/>
                      <a:pt x="27290" y="37513"/>
                      <a:pt x="30465" y="37513"/>
                    </a:cubicBezTo>
                    <a:close/>
                    <a:moveTo>
                      <a:pt x="129619" y="43736"/>
                    </a:moveTo>
                    <a:cubicBezTo>
                      <a:pt x="130043" y="43736"/>
                      <a:pt x="130469" y="43775"/>
                      <a:pt x="130894" y="43854"/>
                    </a:cubicBezTo>
                    <a:cubicBezTo>
                      <a:pt x="129908" y="45018"/>
                      <a:pt x="129326" y="46524"/>
                      <a:pt x="129415" y="48110"/>
                    </a:cubicBezTo>
                    <a:lnTo>
                      <a:pt x="129406" y="48128"/>
                    </a:lnTo>
                    <a:cubicBezTo>
                      <a:pt x="128165" y="46824"/>
                      <a:pt x="126397" y="45986"/>
                      <a:pt x="124528" y="45986"/>
                    </a:cubicBezTo>
                    <a:cubicBezTo>
                      <a:pt x="124509" y="45986"/>
                      <a:pt x="124489" y="45986"/>
                      <a:pt x="124469" y="45986"/>
                    </a:cubicBezTo>
                    <a:cubicBezTo>
                      <a:pt x="124450" y="45986"/>
                      <a:pt x="124430" y="45986"/>
                      <a:pt x="124410" y="45986"/>
                    </a:cubicBezTo>
                    <a:cubicBezTo>
                      <a:pt x="122541" y="45986"/>
                      <a:pt x="120782" y="46824"/>
                      <a:pt x="119532" y="48128"/>
                    </a:cubicBezTo>
                    <a:cubicBezTo>
                      <a:pt x="119622" y="46533"/>
                      <a:pt x="119039" y="45036"/>
                      <a:pt x="118045" y="43854"/>
                    </a:cubicBezTo>
                    <a:cubicBezTo>
                      <a:pt x="118471" y="43775"/>
                      <a:pt x="118899" y="43736"/>
                      <a:pt x="119324" y="43736"/>
                    </a:cubicBezTo>
                    <a:cubicBezTo>
                      <a:pt x="121259" y="43736"/>
                      <a:pt x="123134" y="44537"/>
                      <a:pt x="124478" y="45977"/>
                    </a:cubicBezTo>
                    <a:cubicBezTo>
                      <a:pt x="125815" y="44537"/>
                      <a:pt x="127688" y="43736"/>
                      <a:pt x="129619" y="43736"/>
                    </a:cubicBezTo>
                    <a:close/>
                    <a:moveTo>
                      <a:pt x="82779" y="43772"/>
                    </a:moveTo>
                    <a:cubicBezTo>
                      <a:pt x="83204" y="43772"/>
                      <a:pt x="83632" y="43810"/>
                      <a:pt x="84057" y="43889"/>
                    </a:cubicBezTo>
                    <a:cubicBezTo>
                      <a:pt x="83063" y="45072"/>
                      <a:pt x="82480" y="46569"/>
                      <a:pt x="82561" y="48164"/>
                    </a:cubicBezTo>
                    <a:cubicBezTo>
                      <a:pt x="81320" y="46860"/>
                      <a:pt x="79552" y="46022"/>
                      <a:pt x="77683" y="46022"/>
                    </a:cubicBezTo>
                    <a:cubicBezTo>
                      <a:pt x="77666" y="46022"/>
                      <a:pt x="77650" y="46022"/>
                      <a:pt x="77633" y="46022"/>
                    </a:cubicBezTo>
                    <a:lnTo>
                      <a:pt x="77633" y="46022"/>
                    </a:lnTo>
                    <a:cubicBezTo>
                      <a:pt x="78970" y="44574"/>
                      <a:pt x="80844" y="43772"/>
                      <a:pt x="82779" y="43772"/>
                    </a:cubicBezTo>
                    <a:close/>
                    <a:moveTo>
                      <a:pt x="59133" y="43923"/>
                    </a:moveTo>
                    <a:cubicBezTo>
                      <a:pt x="59561" y="43923"/>
                      <a:pt x="59991" y="43962"/>
                      <a:pt x="60420" y="44042"/>
                    </a:cubicBezTo>
                    <a:cubicBezTo>
                      <a:pt x="59425" y="45225"/>
                      <a:pt x="58843" y="46721"/>
                      <a:pt x="58932" y="48316"/>
                    </a:cubicBezTo>
                    <a:lnTo>
                      <a:pt x="58923" y="48316"/>
                    </a:lnTo>
                    <a:cubicBezTo>
                      <a:pt x="57682" y="47012"/>
                      <a:pt x="55914" y="46174"/>
                      <a:pt x="54045" y="46174"/>
                    </a:cubicBezTo>
                    <a:cubicBezTo>
                      <a:pt x="54026" y="46174"/>
                      <a:pt x="54006" y="46174"/>
                      <a:pt x="53986" y="46174"/>
                    </a:cubicBezTo>
                    <a:cubicBezTo>
                      <a:pt x="53966" y="46174"/>
                      <a:pt x="53947" y="46174"/>
                      <a:pt x="53927" y="46174"/>
                    </a:cubicBezTo>
                    <a:cubicBezTo>
                      <a:pt x="52067" y="46174"/>
                      <a:pt x="50299" y="47012"/>
                      <a:pt x="49049" y="48316"/>
                    </a:cubicBezTo>
                    <a:cubicBezTo>
                      <a:pt x="49138" y="46721"/>
                      <a:pt x="48556" y="45225"/>
                      <a:pt x="47561" y="44042"/>
                    </a:cubicBezTo>
                    <a:cubicBezTo>
                      <a:pt x="47990" y="43962"/>
                      <a:pt x="48420" y="43923"/>
                      <a:pt x="48848" y="43923"/>
                    </a:cubicBezTo>
                    <a:cubicBezTo>
                      <a:pt x="50781" y="43923"/>
                      <a:pt x="52652" y="44720"/>
                      <a:pt x="53995" y="46165"/>
                    </a:cubicBezTo>
                    <a:cubicBezTo>
                      <a:pt x="55330" y="44720"/>
                      <a:pt x="57201" y="43923"/>
                      <a:pt x="59133" y="43923"/>
                    </a:cubicBezTo>
                    <a:close/>
                    <a:moveTo>
                      <a:pt x="25310" y="43969"/>
                    </a:moveTo>
                    <a:cubicBezTo>
                      <a:pt x="27245" y="43969"/>
                      <a:pt x="29120" y="44772"/>
                      <a:pt x="30465" y="46219"/>
                    </a:cubicBezTo>
                    <a:lnTo>
                      <a:pt x="30465" y="46219"/>
                    </a:lnTo>
                    <a:cubicBezTo>
                      <a:pt x="30462" y="46219"/>
                      <a:pt x="30459" y="46219"/>
                      <a:pt x="30456" y="46219"/>
                    </a:cubicBezTo>
                    <a:cubicBezTo>
                      <a:pt x="30436" y="46219"/>
                      <a:pt x="30416" y="46219"/>
                      <a:pt x="30397" y="46219"/>
                    </a:cubicBezTo>
                    <a:cubicBezTo>
                      <a:pt x="28528" y="46219"/>
                      <a:pt x="26769" y="47057"/>
                      <a:pt x="25519" y="48361"/>
                    </a:cubicBezTo>
                    <a:cubicBezTo>
                      <a:pt x="25608" y="46775"/>
                      <a:pt x="25026" y="45269"/>
                      <a:pt x="24031" y="44087"/>
                    </a:cubicBezTo>
                    <a:cubicBezTo>
                      <a:pt x="24457" y="44008"/>
                      <a:pt x="24885" y="43969"/>
                      <a:pt x="25310" y="43969"/>
                    </a:cubicBezTo>
                    <a:close/>
                    <a:moveTo>
                      <a:pt x="12296" y="43987"/>
                    </a:moveTo>
                    <a:cubicBezTo>
                      <a:pt x="12721" y="43987"/>
                      <a:pt x="13148" y="44025"/>
                      <a:pt x="13574" y="44104"/>
                    </a:cubicBezTo>
                    <a:cubicBezTo>
                      <a:pt x="12580" y="45287"/>
                      <a:pt x="11997" y="46793"/>
                      <a:pt x="12087" y="48379"/>
                    </a:cubicBezTo>
                    <a:cubicBezTo>
                      <a:pt x="10837" y="47075"/>
                      <a:pt x="9069" y="46237"/>
                      <a:pt x="7208" y="46237"/>
                    </a:cubicBezTo>
                    <a:cubicBezTo>
                      <a:pt x="7189" y="46237"/>
                      <a:pt x="7169" y="46237"/>
                      <a:pt x="7150" y="46237"/>
                    </a:cubicBezTo>
                    <a:cubicBezTo>
                      <a:pt x="8487" y="44790"/>
                      <a:pt x="10360" y="43987"/>
                      <a:pt x="12296" y="43987"/>
                    </a:cubicBezTo>
                    <a:close/>
                    <a:moveTo>
                      <a:pt x="106102" y="43761"/>
                    </a:moveTo>
                    <a:cubicBezTo>
                      <a:pt x="106575" y="43761"/>
                      <a:pt x="107052" y="43809"/>
                      <a:pt x="107525" y="43907"/>
                    </a:cubicBezTo>
                    <a:cubicBezTo>
                      <a:pt x="106512" y="45162"/>
                      <a:pt x="105939" y="46757"/>
                      <a:pt x="106127" y="48432"/>
                    </a:cubicBezTo>
                    <a:cubicBezTo>
                      <a:pt x="104866" y="46976"/>
                      <a:pt x="102990" y="46022"/>
                      <a:pt x="101003" y="46022"/>
                    </a:cubicBezTo>
                    <a:cubicBezTo>
                      <a:pt x="100985" y="46022"/>
                      <a:pt x="100966" y="46022"/>
                      <a:pt x="100948" y="46022"/>
                    </a:cubicBezTo>
                    <a:cubicBezTo>
                      <a:pt x="100928" y="46022"/>
                      <a:pt x="100908" y="46022"/>
                      <a:pt x="100889" y="46022"/>
                    </a:cubicBezTo>
                    <a:cubicBezTo>
                      <a:pt x="99020" y="46022"/>
                      <a:pt x="97252" y="46860"/>
                      <a:pt x="96011" y="48164"/>
                    </a:cubicBezTo>
                    <a:cubicBezTo>
                      <a:pt x="96091" y="46569"/>
                      <a:pt x="95509" y="45072"/>
                      <a:pt x="94523" y="43889"/>
                    </a:cubicBezTo>
                    <a:cubicBezTo>
                      <a:pt x="94952" y="43810"/>
                      <a:pt x="95382" y="43771"/>
                      <a:pt x="95809" y="43771"/>
                    </a:cubicBezTo>
                    <a:cubicBezTo>
                      <a:pt x="97740" y="43771"/>
                      <a:pt x="99605" y="44568"/>
                      <a:pt x="100948" y="46013"/>
                    </a:cubicBezTo>
                    <a:cubicBezTo>
                      <a:pt x="102294" y="44566"/>
                      <a:pt x="104168" y="43761"/>
                      <a:pt x="106102" y="43761"/>
                    </a:cubicBezTo>
                    <a:close/>
                    <a:moveTo>
                      <a:pt x="70796" y="39320"/>
                    </a:moveTo>
                    <a:cubicBezTo>
                      <a:pt x="71278" y="39320"/>
                      <a:pt x="71764" y="39370"/>
                      <a:pt x="72248" y="39472"/>
                    </a:cubicBezTo>
                    <a:cubicBezTo>
                      <a:pt x="71271" y="40717"/>
                      <a:pt x="70742" y="42286"/>
                      <a:pt x="70939" y="43934"/>
                    </a:cubicBezTo>
                    <a:cubicBezTo>
                      <a:pt x="71449" y="43820"/>
                      <a:pt x="71962" y="43765"/>
                      <a:pt x="72472" y="43765"/>
                    </a:cubicBezTo>
                    <a:cubicBezTo>
                      <a:pt x="74409" y="43765"/>
                      <a:pt x="76285" y="44568"/>
                      <a:pt x="77633" y="46022"/>
                    </a:cubicBezTo>
                    <a:lnTo>
                      <a:pt x="77633" y="46022"/>
                    </a:lnTo>
                    <a:cubicBezTo>
                      <a:pt x="77630" y="46022"/>
                      <a:pt x="77627" y="46022"/>
                      <a:pt x="77624" y="46022"/>
                    </a:cubicBezTo>
                    <a:cubicBezTo>
                      <a:pt x="77606" y="46022"/>
                      <a:pt x="77588" y="46022"/>
                      <a:pt x="77570" y="46022"/>
                    </a:cubicBezTo>
                    <a:cubicBezTo>
                      <a:pt x="75529" y="46022"/>
                      <a:pt x="73598" y="47030"/>
                      <a:pt x="72346" y="48558"/>
                    </a:cubicBezTo>
                    <a:cubicBezTo>
                      <a:pt x="72703" y="44845"/>
                      <a:pt x="69407" y="41568"/>
                      <a:pt x="65698" y="41568"/>
                    </a:cubicBezTo>
                    <a:cubicBezTo>
                      <a:pt x="65683" y="41568"/>
                      <a:pt x="65668" y="41569"/>
                      <a:pt x="65653" y="41569"/>
                    </a:cubicBezTo>
                    <a:cubicBezTo>
                      <a:pt x="66994" y="40120"/>
                      <a:pt x="68863" y="39320"/>
                      <a:pt x="70796" y="39320"/>
                    </a:cubicBezTo>
                    <a:close/>
                    <a:moveTo>
                      <a:pt x="35611" y="43966"/>
                    </a:moveTo>
                    <a:cubicBezTo>
                      <a:pt x="36087" y="43966"/>
                      <a:pt x="36566" y="44014"/>
                      <a:pt x="37042" y="44113"/>
                    </a:cubicBezTo>
                    <a:cubicBezTo>
                      <a:pt x="36020" y="45359"/>
                      <a:pt x="35456" y="46954"/>
                      <a:pt x="35635" y="48621"/>
                    </a:cubicBezTo>
                    <a:cubicBezTo>
                      <a:pt x="34383" y="47165"/>
                      <a:pt x="32507" y="46219"/>
                      <a:pt x="30512" y="46219"/>
                    </a:cubicBezTo>
                    <a:cubicBezTo>
                      <a:pt x="30496" y="46219"/>
                      <a:pt x="30481" y="46219"/>
                      <a:pt x="30465" y="46219"/>
                    </a:cubicBezTo>
                    <a:lnTo>
                      <a:pt x="30465" y="46219"/>
                    </a:lnTo>
                    <a:cubicBezTo>
                      <a:pt x="31802" y="44766"/>
                      <a:pt x="33677" y="43966"/>
                      <a:pt x="35611" y="43966"/>
                    </a:cubicBezTo>
                    <a:close/>
                    <a:moveTo>
                      <a:pt x="112828" y="41868"/>
                    </a:moveTo>
                    <a:cubicBezTo>
                      <a:pt x="116003" y="41868"/>
                      <a:pt x="119178" y="43944"/>
                      <a:pt x="119218" y="48101"/>
                    </a:cubicBezTo>
                    <a:cubicBezTo>
                      <a:pt x="118743" y="47999"/>
                      <a:pt x="118265" y="47949"/>
                      <a:pt x="117790" y="47949"/>
                    </a:cubicBezTo>
                    <a:cubicBezTo>
                      <a:pt x="115928" y="47949"/>
                      <a:pt x="114124" y="48714"/>
                      <a:pt x="112825" y="50103"/>
                    </a:cubicBezTo>
                    <a:lnTo>
                      <a:pt x="112825" y="50103"/>
                    </a:lnTo>
                    <a:cubicBezTo>
                      <a:pt x="111544" y="48726"/>
                      <a:pt x="109754" y="47949"/>
                      <a:pt x="107883" y="47949"/>
                    </a:cubicBezTo>
                    <a:cubicBezTo>
                      <a:pt x="107391" y="47949"/>
                      <a:pt x="106907" y="48002"/>
                      <a:pt x="106432" y="48101"/>
                    </a:cubicBezTo>
                    <a:cubicBezTo>
                      <a:pt x="106472" y="43947"/>
                      <a:pt x="109650" y="41868"/>
                      <a:pt x="112828" y="41868"/>
                    </a:cubicBezTo>
                    <a:close/>
                    <a:moveTo>
                      <a:pt x="136139" y="41870"/>
                    </a:moveTo>
                    <a:cubicBezTo>
                      <a:pt x="139313" y="41870"/>
                      <a:pt x="142484" y="43947"/>
                      <a:pt x="142525" y="48101"/>
                    </a:cubicBezTo>
                    <a:lnTo>
                      <a:pt x="142525" y="48119"/>
                    </a:lnTo>
                    <a:cubicBezTo>
                      <a:pt x="142050" y="48017"/>
                      <a:pt x="141571" y="47967"/>
                      <a:pt x="141097" y="47967"/>
                    </a:cubicBezTo>
                    <a:cubicBezTo>
                      <a:pt x="139236" y="47967"/>
                      <a:pt x="137435" y="48734"/>
                      <a:pt x="136136" y="50126"/>
                    </a:cubicBezTo>
                    <a:cubicBezTo>
                      <a:pt x="134854" y="48746"/>
                      <a:pt x="133062" y="47966"/>
                      <a:pt x="131181" y="47966"/>
                    </a:cubicBezTo>
                    <a:cubicBezTo>
                      <a:pt x="130697" y="47966"/>
                      <a:pt x="130213" y="48020"/>
                      <a:pt x="129738" y="48119"/>
                    </a:cubicBezTo>
                    <a:cubicBezTo>
                      <a:pt x="129778" y="43953"/>
                      <a:pt x="132960" y="41870"/>
                      <a:pt x="136139" y="41870"/>
                    </a:cubicBezTo>
                    <a:close/>
                    <a:moveTo>
                      <a:pt x="89297" y="41915"/>
                    </a:moveTo>
                    <a:cubicBezTo>
                      <a:pt x="92473" y="41915"/>
                      <a:pt x="95648" y="43994"/>
                      <a:pt x="95688" y="48155"/>
                    </a:cubicBezTo>
                    <a:cubicBezTo>
                      <a:pt x="95208" y="48050"/>
                      <a:pt x="94724" y="47999"/>
                      <a:pt x="94244" y="47999"/>
                    </a:cubicBezTo>
                    <a:cubicBezTo>
                      <a:pt x="92390" y="47999"/>
                      <a:pt x="90594" y="48763"/>
                      <a:pt x="89299" y="50152"/>
                    </a:cubicBezTo>
                    <a:lnTo>
                      <a:pt x="89299" y="50152"/>
                    </a:lnTo>
                    <a:cubicBezTo>
                      <a:pt x="88018" y="48782"/>
                      <a:pt x="86226" y="47993"/>
                      <a:pt x="84344" y="47993"/>
                    </a:cubicBezTo>
                    <a:cubicBezTo>
                      <a:pt x="83860" y="47993"/>
                      <a:pt x="83376" y="48047"/>
                      <a:pt x="82902" y="48155"/>
                    </a:cubicBezTo>
                    <a:cubicBezTo>
                      <a:pt x="82942" y="43996"/>
                      <a:pt x="86120" y="41915"/>
                      <a:pt x="89297" y="41915"/>
                    </a:cubicBezTo>
                    <a:close/>
                    <a:moveTo>
                      <a:pt x="42333" y="42069"/>
                    </a:moveTo>
                    <a:cubicBezTo>
                      <a:pt x="45505" y="42069"/>
                      <a:pt x="48680" y="44145"/>
                      <a:pt x="48726" y="48296"/>
                    </a:cubicBezTo>
                    <a:lnTo>
                      <a:pt x="48726" y="48296"/>
                    </a:lnTo>
                    <a:cubicBezTo>
                      <a:pt x="48256" y="48195"/>
                      <a:pt x="47782" y="48146"/>
                      <a:pt x="47311" y="48146"/>
                    </a:cubicBezTo>
                    <a:cubicBezTo>
                      <a:pt x="45452" y="48146"/>
                      <a:pt x="43648" y="48913"/>
                      <a:pt x="42355" y="50305"/>
                    </a:cubicBezTo>
                    <a:cubicBezTo>
                      <a:pt x="41074" y="48925"/>
                      <a:pt x="39282" y="48146"/>
                      <a:pt x="37400" y="48146"/>
                    </a:cubicBezTo>
                    <a:cubicBezTo>
                      <a:pt x="36916" y="48146"/>
                      <a:pt x="36432" y="48199"/>
                      <a:pt x="35958" y="48298"/>
                    </a:cubicBezTo>
                    <a:cubicBezTo>
                      <a:pt x="35989" y="44146"/>
                      <a:pt x="39159" y="42069"/>
                      <a:pt x="42333" y="42069"/>
                    </a:cubicBezTo>
                    <a:close/>
                    <a:moveTo>
                      <a:pt x="65648" y="42069"/>
                    </a:moveTo>
                    <a:cubicBezTo>
                      <a:pt x="68820" y="42069"/>
                      <a:pt x="71995" y="44144"/>
                      <a:pt x="72041" y="48294"/>
                    </a:cubicBezTo>
                    <a:lnTo>
                      <a:pt x="72041" y="48294"/>
                    </a:lnTo>
                    <a:cubicBezTo>
                      <a:pt x="71572" y="48195"/>
                      <a:pt x="71100" y="48146"/>
                      <a:pt x="70631" y="48146"/>
                    </a:cubicBezTo>
                    <a:cubicBezTo>
                      <a:pt x="68767" y="48146"/>
                      <a:pt x="66963" y="48913"/>
                      <a:pt x="65671" y="50305"/>
                    </a:cubicBezTo>
                    <a:cubicBezTo>
                      <a:pt x="64389" y="48925"/>
                      <a:pt x="62597" y="48146"/>
                      <a:pt x="60715" y="48146"/>
                    </a:cubicBezTo>
                    <a:cubicBezTo>
                      <a:pt x="60231" y="48146"/>
                      <a:pt x="59748" y="48199"/>
                      <a:pt x="59273" y="48298"/>
                    </a:cubicBezTo>
                    <a:cubicBezTo>
                      <a:pt x="59304" y="44146"/>
                      <a:pt x="62474" y="42069"/>
                      <a:pt x="65648" y="42069"/>
                    </a:cubicBezTo>
                    <a:close/>
                    <a:moveTo>
                      <a:pt x="18806" y="42115"/>
                    </a:moveTo>
                    <a:cubicBezTo>
                      <a:pt x="21981" y="42115"/>
                      <a:pt x="25156" y="44194"/>
                      <a:pt x="25196" y="48352"/>
                    </a:cubicBezTo>
                    <a:cubicBezTo>
                      <a:pt x="24718" y="48247"/>
                      <a:pt x="24235" y="48196"/>
                      <a:pt x="23756" y="48196"/>
                    </a:cubicBezTo>
                    <a:cubicBezTo>
                      <a:pt x="21903" y="48196"/>
                      <a:pt x="20103" y="48963"/>
                      <a:pt x="18807" y="50359"/>
                    </a:cubicBezTo>
                    <a:cubicBezTo>
                      <a:pt x="17526" y="48979"/>
                      <a:pt x="15734" y="48199"/>
                      <a:pt x="13852" y="48199"/>
                    </a:cubicBezTo>
                    <a:cubicBezTo>
                      <a:pt x="13368" y="48199"/>
                      <a:pt x="12884" y="48244"/>
                      <a:pt x="12409" y="48352"/>
                    </a:cubicBezTo>
                    <a:cubicBezTo>
                      <a:pt x="12454" y="44194"/>
                      <a:pt x="15631" y="42115"/>
                      <a:pt x="18806" y="42115"/>
                    </a:cubicBezTo>
                    <a:close/>
                    <a:moveTo>
                      <a:pt x="117952" y="48332"/>
                    </a:moveTo>
                    <a:cubicBezTo>
                      <a:pt x="118378" y="48332"/>
                      <a:pt x="118808" y="48371"/>
                      <a:pt x="119236" y="48450"/>
                    </a:cubicBezTo>
                    <a:cubicBezTo>
                      <a:pt x="118251" y="49624"/>
                      <a:pt x="117668" y="51130"/>
                      <a:pt x="117758" y="52724"/>
                    </a:cubicBezTo>
                    <a:lnTo>
                      <a:pt x="117749" y="52724"/>
                    </a:lnTo>
                    <a:cubicBezTo>
                      <a:pt x="116508" y="51412"/>
                      <a:pt x="114740" y="50583"/>
                      <a:pt x="112871" y="50583"/>
                    </a:cubicBezTo>
                    <a:cubicBezTo>
                      <a:pt x="112855" y="50583"/>
                      <a:pt x="112838" y="50583"/>
                      <a:pt x="112821" y="50583"/>
                    </a:cubicBezTo>
                    <a:lnTo>
                      <a:pt x="112821" y="50583"/>
                    </a:lnTo>
                    <a:cubicBezTo>
                      <a:pt x="114156" y="49130"/>
                      <a:pt x="116021" y="48332"/>
                      <a:pt x="117952" y="48332"/>
                    </a:cubicBezTo>
                    <a:close/>
                    <a:moveTo>
                      <a:pt x="94437" y="48377"/>
                    </a:moveTo>
                    <a:cubicBezTo>
                      <a:pt x="94862" y="48377"/>
                      <a:pt x="95289" y="48416"/>
                      <a:pt x="95715" y="48495"/>
                    </a:cubicBezTo>
                    <a:cubicBezTo>
                      <a:pt x="94722" y="49676"/>
                      <a:pt x="94140" y="51168"/>
                      <a:pt x="94227" y="52760"/>
                    </a:cubicBezTo>
                    <a:lnTo>
                      <a:pt x="94227" y="52760"/>
                    </a:lnTo>
                    <a:cubicBezTo>
                      <a:pt x="92986" y="51457"/>
                      <a:pt x="91219" y="50627"/>
                      <a:pt x="89350" y="50627"/>
                    </a:cubicBezTo>
                    <a:cubicBezTo>
                      <a:pt x="89333" y="50627"/>
                      <a:pt x="89316" y="50628"/>
                      <a:pt x="89299" y="50628"/>
                    </a:cubicBezTo>
                    <a:lnTo>
                      <a:pt x="89299" y="50628"/>
                    </a:lnTo>
                    <a:cubicBezTo>
                      <a:pt x="90637" y="49180"/>
                      <a:pt x="92504" y="48377"/>
                      <a:pt x="94437" y="48377"/>
                    </a:cubicBezTo>
                    <a:close/>
                    <a:moveTo>
                      <a:pt x="84143" y="48369"/>
                    </a:moveTo>
                    <a:cubicBezTo>
                      <a:pt x="86079" y="48369"/>
                      <a:pt x="87954" y="49173"/>
                      <a:pt x="89299" y="50628"/>
                    </a:cubicBezTo>
                    <a:lnTo>
                      <a:pt x="89299" y="50628"/>
                    </a:lnTo>
                    <a:cubicBezTo>
                      <a:pt x="89296" y="50628"/>
                      <a:pt x="89293" y="50628"/>
                      <a:pt x="89290" y="50628"/>
                    </a:cubicBezTo>
                    <a:cubicBezTo>
                      <a:pt x="89270" y="50628"/>
                      <a:pt x="89250" y="50627"/>
                      <a:pt x="89231" y="50627"/>
                    </a:cubicBezTo>
                    <a:cubicBezTo>
                      <a:pt x="87362" y="50627"/>
                      <a:pt x="85603" y="51457"/>
                      <a:pt x="84353" y="52760"/>
                    </a:cubicBezTo>
                    <a:cubicBezTo>
                      <a:pt x="84443" y="51174"/>
                      <a:pt x="83860" y="49669"/>
                      <a:pt x="82866" y="48486"/>
                    </a:cubicBezTo>
                    <a:cubicBezTo>
                      <a:pt x="83291" y="48407"/>
                      <a:pt x="83719" y="48369"/>
                      <a:pt x="84143" y="48369"/>
                    </a:cubicBezTo>
                    <a:close/>
                    <a:moveTo>
                      <a:pt x="47484" y="48526"/>
                    </a:moveTo>
                    <a:cubicBezTo>
                      <a:pt x="47914" y="48526"/>
                      <a:pt x="48348" y="48566"/>
                      <a:pt x="48780" y="48647"/>
                    </a:cubicBezTo>
                    <a:cubicBezTo>
                      <a:pt x="47785" y="49821"/>
                      <a:pt x="47203" y="51327"/>
                      <a:pt x="47284" y="52922"/>
                    </a:cubicBezTo>
                    <a:cubicBezTo>
                      <a:pt x="46042" y="51618"/>
                      <a:pt x="44274" y="50780"/>
                      <a:pt x="42406" y="50780"/>
                    </a:cubicBezTo>
                    <a:cubicBezTo>
                      <a:pt x="42386" y="50780"/>
                      <a:pt x="42366" y="50780"/>
                      <a:pt x="42346" y="50780"/>
                    </a:cubicBezTo>
                    <a:cubicBezTo>
                      <a:pt x="42343" y="50780"/>
                      <a:pt x="42340" y="50780"/>
                      <a:pt x="42338" y="50780"/>
                    </a:cubicBezTo>
                    <a:lnTo>
                      <a:pt x="42338" y="50780"/>
                    </a:lnTo>
                    <a:lnTo>
                      <a:pt x="42355" y="50771"/>
                    </a:lnTo>
                    <a:cubicBezTo>
                      <a:pt x="43689" y="49328"/>
                      <a:pt x="45555" y="48526"/>
                      <a:pt x="47484" y="48526"/>
                    </a:cubicBezTo>
                    <a:close/>
                    <a:moveTo>
                      <a:pt x="107658" y="48326"/>
                    </a:moveTo>
                    <a:cubicBezTo>
                      <a:pt x="109596" y="48326"/>
                      <a:pt x="111472" y="49128"/>
                      <a:pt x="112821" y="50583"/>
                    </a:cubicBezTo>
                    <a:lnTo>
                      <a:pt x="112821" y="50583"/>
                    </a:lnTo>
                    <a:cubicBezTo>
                      <a:pt x="112818" y="50583"/>
                      <a:pt x="112815" y="50583"/>
                      <a:pt x="112812" y="50583"/>
                    </a:cubicBezTo>
                    <a:cubicBezTo>
                      <a:pt x="112793" y="50583"/>
                      <a:pt x="112774" y="50583"/>
                      <a:pt x="112756" y="50583"/>
                    </a:cubicBezTo>
                    <a:cubicBezTo>
                      <a:pt x="110769" y="50583"/>
                      <a:pt x="108902" y="51528"/>
                      <a:pt x="107641" y="52975"/>
                    </a:cubicBezTo>
                    <a:lnTo>
                      <a:pt x="107641" y="52975"/>
                    </a:lnTo>
                    <a:cubicBezTo>
                      <a:pt x="107794" y="51300"/>
                      <a:pt x="107202" y="49723"/>
                      <a:pt x="106163" y="48486"/>
                    </a:cubicBezTo>
                    <a:cubicBezTo>
                      <a:pt x="106660" y="48378"/>
                      <a:pt x="107161" y="48326"/>
                      <a:pt x="107658" y="48326"/>
                    </a:cubicBezTo>
                    <a:close/>
                    <a:moveTo>
                      <a:pt x="23936" y="48579"/>
                    </a:moveTo>
                    <a:cubicBezTo>
                      <a:pt x="24366" y="48579"/>
                      <a:pt x="24800" y="48619"/>
                      <a:pt x="25232" y="48701"/>
                    </a:cubicBezTo>
                    <a:cubicBezTo>
                      <a:pt x="24237" y="49875"/>
                      <a:pt x="23655" y="51380"/>
                      <a:pt x="23744" y="52966"/>
                    </a:cubicBezTo>
                    <a:cubicBezTo>
                      <a:pt x="22494" y="51663"/>
                      <a:pt x="20727" y="50834"/>
                      <a:pt x="18867" y="50834"/>
                    </a:cubicBezTo>
                    <a:cubicBezTo>
                      <a:pt x="18847" y="50834"/>
                      <a:pt x="18827" y="50834"/>
                      <a:pt x="18807" y="50834"/>
                    </a:cubicBezTo>
                    <a:cubicBezTo>
                      <a:pt x="18787" y="50834"/>
                      <a:pt x="18767" y="50834"/>
                      <a:pt x="18747" y="50834"/>
                    </a:cubicBezTo>
                    <a:cubicBezTo>
                      <a:pt x="16879" y="50834"/>
                      <a:pt x="15111" y="51663"/>
                      <a:pt x="13870" y="52975"/>
                    </a:cubicBezTo>
                    <a:cubicBezTo>
                      <a:pt x="13951" y="51380"/>
                      <a:pt x="13368" y="49875"/>
                      <a:pt x="12374" y="48701"/>
                    </a:cubicBezTo>
                    <a:cubicBezTo>
                      <a:pt x="12804" y="48622"/>
                      <a:pt x="13235" y="48583"/>
                      <a:pt x="13663" y="48583"/>
                    </a:cubicBezTo>
                    <a:cubicBezTo>
                      <a:pt x="15599" y="48583"/>
                      <a:pt x="17464" y="49379"/>
                      <a:pt x="18807" y="50825"/>
                    </a:cubicBezTo>
                    <a:cubicBezTo>
                      <a:pt x="20140" y="49382"/>
                      <a:pt x="22007" y="48579"/>
                      <a:pt x="23936" y="48579"/>
                    </a:cubicBezTo>
                    <a:close/>
                    <a:moveTo>
                      <a:pt x="37172" y="48527"/>
                    </a:moveTo>
                    <a:cubicBezTo>
                      <a:pt x="39112" y="48527"/>
                      <a:pt x="40993" y="49328"/>
                      <a:pt x="42337" y="50780"/>
                    </a:cubicBezTo>
                    <a:lnTo>
                      <a:pt x="42337" y="50780"/>
                    </a:lnTo>
                    <a:cubicBezTo>
                      <a:pt x="42322" y="50780"/>
                      <a:pt x="42306" y="50780"/>
                      <a:pt x="42291" y="50780"/>
                    </a:cubicBezTo>
                    <a:cubicBezTo>
                      <a:pt x="40304" y="50780"/>
                      <a:pt x="38437" y="51725"/>
                      <a:pt x="37185" y="53172"/>
                    </a:cubicBezTo>
                    <a:cubicBezTo>
                      <a:pt x="37328" y="51497"/>
                      <a:pt x="36737" y="49920"/>
                      <a:pt x="35698" y="48683"/>
                    </a:cubicBezTo>
                    <a:cubicBezTo>
                      <a:pt x="36188" y="48578"/>
                      <a:pt x="36682" y="48527"/>
                      <a:pt x="37172" y="48527"/>
                    </a:cubicBezTo>
                    <a:close/>
                    <a:moveTo>
                      <a:pt x="124476" y="46476"/>
                    </a:moveTo>
                    <a:cubicBezTo>
                      <a:pt x="127652" y="46476"/>
                      <a:pt x="130827" y="48554"/>
                      <a:pt x="130867" y="52716"/>
                    </a:cubicBezTo>
                    <a:cubicBezTo>
                      <a:pt x="130392" y="52614"/>
                      <a:pt x="129914" y="52564"/>
                      <a:pt x="129439" y="52564"/>
                    </a:cubicBezTo>
                    <a:cubicBezTo>
                      <a:pt x="127578" y="52564"/>
                      <a:pt x="125778" y="53330"/>
                      <a:pt x="124478" y="54723"/>
                    </a:cubicBezTo>
                    <a:cubicBezTo>
                      <a:pt x="123197" y="53343"/>
                      <a:pt x="121405" y="52563"/>
                      <a:pt x="119532" y="52563"/>
                    </a:cubicBezTo>
                    <a:cubicBezTo>
                      <a:pt x="119039" y="52563"/>
                      <a:pt x="118555" y="52617"/>
                      <a:pt x="118080" y="52716"/>
                    </a:cubicBezTo>
                    <a:cubicBezTo>
                      <a:pt x="118121" y="48557"/>
                      <a:pt x="121299" y="46476"/>
                      <a:pt x="124476" y="46476"/>
                    </a:cubicBezTo>
                    <a:close/>
                    <a:moveTo>
                      <a:pt x="77629" y="46523"/>
                    </a:moveTo>
                    <a:cubicBezTo>
                      <a:pt x="80800" y="46523"/>
                      <a:pt x="83975" y="48597"/>
                      <a:pt x="84021" y="52747"/>
                    </a:cubicBezTo>
                    <a:lnTo>
                      <a:pt x="84021" y="52747"/>
                    </a:lnTo>
                    <a:cubicBezTo>
                      <a:pt x="83554" y="52648"/>
                      <a:pt x="83083" y="52600"/>
                      <a:pt x="82615" y="52600"/>
                    </a:cubicBezTo>
                    <a:cubicBezTo>
                      <a:pt x="80757" y="52600"/>
                      <a:pt x="78952" y="53366"/>
                      <a:pt x="77660" y="54759"/>
                    </a:cubicBezTo>
                    <a:cubicBezTo>
                      <a:pt x="76378" y="53379"/>
                      <a:pt x="74586" y="52599"/>
                      <a:pt x="72704" y="52599"/>
                    </a:cubicBezTo>
                    <a:cubicBezTo>
                      <a:pt x="72221" y="52599"/>
                      <a:pt x="71737" y="52644"/>
                      <a:pt x="71262" y="52751"/>
                    </a:cubicBezTo>
                    <a:cubicBezTo>
                      <a:pt x="71289" y="48599"/>
                      <a:pt x="74457" y="46523"/>
                      <a:pt x="77629" y="46523"/>
                    </a:cubicBezTo>
                    <a:close/>
                    <a:moveTo>
                      <a:pt x="100946" y="46518"/>
                    </a:moveTo>
                    <a:cubicBezTo>
                      <a:pt x="104122" y="46518"/>
                      <a:pt x="107296" y="48595"/>
                      <a:pt x="107337" y="52751"/>
                    </a:cubicBezTo>
                    <a:cubicBezTo>
                      <a:pt x="106864" y="52650"/>
                      <a:pt x="106387" y="52600"/>
                      <a:pt x="105914" y="52600"/>
                    </a:cubicBezTo>
                    <a:cubicBezTo>
                      <a:pt x="104054" y="52600"/>
                      <a:pt x="102248" y="53368"/>
                      <a:pt x="100948" y="54767"/>
                    </a:cubicBezTo>
                    <a:lnTo>
                      <a:pt x="100948" y="54759"/>
                    </a:lnTo>
                    <a:cubicBezTo>
                      <a:pt x="99667" y="53379"/>
                      <a:pt x="97875" y="52599"/>
                      <a:pt x="95993" y="52599"/>
                    </a:cubicBezTo>
                    <a:cubicBezTo>
                      <a:pt x="95509" y="52599"/>
                      <a:pt x="95025" y="52653"/>
                      <a:pt x="94550" y="52751"/>
                    </a:cubicBezTo>
                    <a:cubicBezTo>
                      <a:pt x="94591" y="48597"/>
                      <a:pt x="97769" y="46518"/>
                      <a:pt x="100946" y="46518"/>
                    </a:cubicBezTo>
                    <a:close/>
                    <a:moveTo>
                      <a:pt x="54008" y="46667"/>
                    </a:moveTo>
                    <a:cubicBezTo>
                      <a:pt x="57185" y="46667"/>
                      <a:pt x="60361" y="48746"/>
                      <a:pt x="60402" y="52904"/>
                    </a:cubicBezTo>
                    <a:cubicBezTo>
                      <a:pt x="59922" y="52799"/>
                      <a:pt x="59438" y="52748"/>
                      <a:pt x="58958" y="52748"/>
                    </a:cubicBezTo>
                    <a:cubicBezTo>
                      <a:pt x="57103" y="52748"/>
                      <a:pt x="55303" y="53512"/>
                      <a:pt x="54008" y="54906"/>
                    </a:cubicBezTo>
                    <a:lnTo>
                      <a:pt x="54008" y="54906"/>
                    </a:lnTo>
                    <a:cubicBezTo>
                      <a:pt x="52727" y="53529"/>
                      <a:pt x="50937" y="52751"/>
                      <a:pt x="49058" y="52751"/>
                    </a:cubicBezTo>
                    <a:cubicBezTo>
                      <a:pt x="48574" y="52751"/>
                      <a:pt x="48090" y="52796"/>
                      <a:pt x="47615" y="52904"/>
                    </a:cubicBezTo>
                    <a:cubicBezTo>
                      <a:pt x="47655" y="48746"/>
                      <a:pt x="50832" y="46667"/>
                      <a:pt x="54008" y="46667"/>
                    </a:cubicBezTo>
                    <a:close/>
                    <a:moveTo>
                      <a:pt x="7148" y="46724"/>
                    </a:moveTo>
                    <a:cubicBezTo>
                      <a:pt x="10323" y="46724"/>
                      <a:pt x="13498" y="48801"/>
                      <a:pt x="13538" y="52957"/>
                    </a:cubicBezTo>
                    <a:cubicBezTo>
                      <a:pt x="13065" y="52856"/>
                      <a:pt x="12588" y="52806"/>
                      <a:pt x="12114" y="52806"/>
                    </a:cubicBezTo>
                    <a:cubicBezTo>
                      <a:pt x="10255" y="52806"/>
                      <a:pt x="8451" y="53572"/>
                      <a:pt x="7159" y="54965"/>
                    </a:cubicBezTo>
                    <a:cubicBezTo>
                      <a:pt x="5877" y="53585"/>
                      <a:pt x="4076" y="52805"/>
                      <a:pt x="2194" y="52805"/>
                    </a:cubicBezTo>
                    <a:cubicBezTo>
                      <a:pt x="1711" y="52805"/>
                      <a:pt x="1227" y="52859"/>
                      <a:pt x="752" y="52957"/>
                    </a:cubicBezTo>
                    <a:cubicBezTo>
                      <a:pt x="792" y="48803"/>
                      <a:pt x="3970" y="46724"/>
                      <a:pt x="7148" y="46724"/>
                    </a:cubicBezTo>
                    <a:close/>
                    <a:moveTo>
                      <a:pt x="30465" y="46724"/>
                    </a:moveTo>
                    <a:cubicBezTo>
                      <a:pt x="33638" y="46724"/>
                      <a:pt x="36811" y="48800"/>
                      <a:pt x="36854" y="52954"/>
                    </a:cubicBezTo>
                    <a:lnTo>
                      <a:pt x="36854" y="52954"/>
                    </a:lnTo>
                    <a:cubicBezTo>
                      <a:pt x="36384" y="52854"/>
                      <a:pt x="35912" y="52806"/>
                      <a:pt x="35443" y="52806"/>
                    </a:cubicBezTo>
                    <a:cubicBezTo>
                      <a:pt x="33580" y="52806"/>
                      <a:pt x="31775" y="53572"/>
                      <a:pt x="30483" y="54965"/>
                    </a:cubicBezTo>
                    <a:cubicBezTo>
                      <a:pt x="29201" y="53585"/>
                      <a:pt x="27409" y="52805"/>
                      <a:pt x="25528" y="52805"/>
                    </a:cubicBezTo>
                    <a:cubicBezTo>
                      <a:pt x="25044" y="52805"/>
                      <a:pt x="24560" y="52859"/>
                      <a:pt x="24085" y="52957"/>
                    </a:cubicBezTo>
                    <a:cubicBezTo>
                      <a:pt x="24116" y="48803"/>
                      <a:pt x="27290" y="46724"/>
                      <a:pt x="30465" y="46724"/>
                    </a:cubicBezTo>
                    <a:close/>
                    <a:moveTo>
                      <a:pt x="119323" y="52938"/>
                    </a:moveTo>
                    <a:cubicBezTo>
                      <a:pt x="121259" y="52938"/>
                      <a:pt x="123134" y="53741"/>
                      <a:pt x="124478" y="55189"/>
                    </a:cubicBezTo>
                    <a:lnTo>
                      <a:pt x="124478" y="55189"/>
                    </a:lnTo>
                    <a:cubicBezTo>
                      <a:pt x="124475" y="55189"/>
                      <a:pt x="124472" y="55189"/>
                      <a:pt x="124469" y="55189"/>
                    </a:cubicBezTo>
                    <a:cubicBezTo>
                      <a:pt x="124450" y="55188"/>
                      <a:pt x="124430" y="55188"/>
                      <a:pt x="124410" y="55188"/>
                    </a:cubicBezTo>
                    <a:cubicBezTo>
                      <a:pt x="122541" y="55188"/>
                      <a:pt x="120782" y="56027"/>
                      <a:pt x="119532" y="57330"/>
                    </a:cubicBezTo>
                    <a:cubicBezTo>
                      <a:pt x="119622" y="55744"/>
                      <a:pt x="119039" y="54239"/>
                      <a:pt x="118045" y="53056"/>
                    </a:cubicBezTo>
                    <a:cubicBezTo>
                      <a:pt x="118470" y="52977"/>
                      <a:pt x="118898" y="52938"/>
                      <a:pt x="119323" y="52938"/>
                    </a:cubicBezTo>
                    <a:close/>
                    <a:moveTo>
                      <a:pt x="129620" y="52938"/>
                    </a:moveTo>
                    <a:cubicBezTo>
                      <a:pt x="130043" y="52938"/>
                      <a:pt x="130470" y="52977"/>
                      <a:pt x="130894" y="53056"/>
                    </a:cubicBezTo>
                    <a:cubicBezTo>
                      <a:pt x="129908" y="54230"/>
                      <a:pt x="129326" y="55735"/>
                      <a:pt x="129415" y="57321"/>
                    </a:cubicBezTo>
                    <a:lnTo>
                      <a:pt x="129406" y="57330"/>
                    </a:lnTo>
                    <a:cubicBezTo>
                      <a:pt x="128165" y="56027"/>
                      <a:pt x="126397" y="55188"/>
                      <a:pt x="124528" y="55188"/>
                    </a:cubicBezTo>
                    <a:cubicBezTo>
                      <a:pt x="124512" y="55188"/>
                      <a:pt x="124495" y="55188"/>
                      <a:pt x="124478" y="55189"/>
                    </a:cubicBezTo>
                    <a:lnTo>
                      <a:pt x="124478" y="55189"/>
                    </a:lnTo>
                    <a:cubicBezTo>
                      <a:pt x="125816" y="53741"/>
                      <a:pt x="127689" y="52938"/>
                      <a:pt x="129620" y="52938"/>
                    </a:cubicBezTo>
                    <a:close/>
                    <a:moveTo>
                      <a:pt x="82780" y="52974"/>
                    </a:moveTo>
                    <a:cubicBezTo>
                      <a:pt x="83204" y="52974"/>
                      <a:pt x="83632" y="53013"/>
                      <a:pt x="84057" y="53092"/>
                    </a:cubicBezTo>
                    <a:cubicBezTo>
                      <a:pt x="83538" y="53710"/>
                      <a:pt x="83135" y="54418"/>
                      <a:pt x="82875" y="55180"/>
                    </a:cubicBezTo>
                    <a:cubicBezTo>
                      <a:pt x="82633" y="55879"/>
                      <a:pt x="82525" y="56622"/>
                      <a:pt x="82570" y="57357"/>
                    </a:cubicBezTo>
                    <a:cubicBezTo>
                      <a:pt x="81329" y="56062"/>
                      <a:pt x="79570" y="55224"/>
                      <a:pt x="77701" y="55224"/>
                    </a:cubicBezTo>
                    <a:cubicBezTo>
                      <a:pt x="77681" y="55224"/>
                      <a:pt x="77661" y="55224"/>
                      <a:pt x="77642" y="55224"/>
                    </a:cubicBezTo>
                    <a:cubicBezTo>
                      <a:pt x="78979" y="53777"/>
                      <a:pt x="80847" y="52974"/>
                      <a:pt x="82780" y="52974"/>
                    </a:cubicBezTo>
                    <a:close/>
                    <a:moveTo>
                      <a:pt x="95806" y="52982"/>
                    </a:moveTo>
                    <a:cubicBezTo>
                      <a:pt x="97733" y="52982"/>
                      <a:pt x="99604" y="53779"/>
                      <a:pt x="100939" y="55224"/>
                    </a:cubicBezTo>
                    <a:cubicBezTo>
                      <a:pt x="100919" y="55224"/>
                      <a:pt x="100900" y="55224"/>
                      <a:pt x="100880" y="55224"/>
                    </a:cubicBezTo>
                    <a:cubicBezTo>
                      <a:pt x="99020" y="55224"/>
                      <a:pt x="97252" y="56062"/>
                      <a:pt x="96011" y="57357"/>
                    </a:cubicBezTo>
                    <a:cubicBezTo>
                      <a:pt x="96047" y="56622"/>
                      <a:pt x="95948" y="55879"/>
                      <a:pt x="95706" y="55180"/>
                    </a:cubicBezTo>
                    <a:cubicBezTo>
                      <a:pt x="95446" y="54418"/>
                      <a:pt x="95043" y="53710"/>
                      <a:pt x="94523" y="53101"/>
                    </a:cubicBezTo>
                    <a:cubicBezTo>
                      <a:pt x="94950" y="53021"/>
                      <a:pt x="95379" y="52982"/>
                      <a:pt x="95806" y="52982"/>
                    </a:cubicBezTo>
                    <a:close/>
                    <a:moveTo>
                      <a:pt x="59124" y="53131"/>
                    </a:moveTo>
                    <a:cubicBezTo>
                      <a:pt x="59554" y="53131"/>
                      <a:pt x="59988" y="53171"/>
                      <a:pt x="60420" y="53253"/>
                    </a:cubicBezTo>
                    <a:cubicBezTo>
                      <a:pt x="59425" y="54436"/>
                      <a:pt x="58843" y="55932"/>
                      <a:pt x="58932" y="57527"/>
                    </a:cubicBezTo>
                    <a:lnTo>
                      <a:pt x="58923" y="57518"/>
                    </a:lnTo>
                    <a:cubicBezTo>
                      <a:pt x="57682" y="56215"/>
                      <a:pt x="55914" y="55385"/>
                      <a:pt x="54046" y="55385"/>
                    </a:cubicBezTo>
                    <a:cubicBezTo>
                      <a:pt x="54026" y="55385"/>
                      <a:pt x="54006" y="55386"/>
                      <a:pt x="53986" y="55386"/>
                    </a:cubicBezTo>
                    <a:cubicBezTo>
                      <a:pt x="53966" y="55386"/>
                      <a:pt x="53946" y="55385"/>
                      <a:pt x="53927" y="55385"/>
                    </a:cubicBezTo>
                    <a:cubicBezTo>
                      <a:pt x="52067" y="55385"/>
                      <a:pt x="50299" y="56215"/>
                      <a:pt x="49049" y="57527"/>
                    </a:cubicBezTo>
                    <a:cubicBezTo>
                      <a:pt x="49138" y="55932"/>
                      <a:pt x="48556" y="54427"/>
                      <a:pt x="47561" y="53253"/>
                    </a:cubicBezTo>
                    <a:cubicBezTo>
                      <a:pt x="47993" y="53171"/>
                      <a:pt x="48427" y="53131"/>
                      <a:pt x="48858" y="53131"/>
                    </a:cubicBezTo>
                    <a:cubicBezTo>
                      <a:pt x="50787" y="53131"/>
                      <a:pt x="52654" y="53934"/>
                      <a:pt x="53995" y="55377"/>
                    </a:cubicBezTo>
                    <a:cubicBezTo>
                      <a:pt x="55328" y="53934"/>
                      <a:pt x="57194" y="53131"/>
                      <a:pt x="59124" y="53131"/>
                    </a:cubicBezTo>
                    <a:close/>
                    <a:moveTo>
                      <a:pt x="12289" y="53188"/>
                    </a:moveTo>
                    <a:cubicBezTo>
                      <a:pt x="12716" y="53188"/>
                      <a:pt x="13146" y="53227"/>
                      <a:pt x="13574" y="53307"/>
                    </a:cubicBezTo>
                    <a:cubicBezTo>
                      <a:pt x="13046" y="53916"/>
                      <a:pt x="12651" y="54624"/>
                      <a:pt x="12391" y="55386"/>
                    </a:cubicBezTo>
                    <a:cubicBezTo>
                      <a:pt x="12150" y="56085"/>
                      <a:pt x="12042" y="56819"/>
                      <a:pt x="12087" y="57563"/>
                    </a:cubicBezTo>
                    <a:lnTo>
                      <a:pt x="12078" y="57563"/>
                    </a:lnTo>
                    <a:cubicBezTo>
                      <a:pt x="10836" y="56269"/>
                      <a:pt x="9077" y="55430"/>
                      <a:pt x="7217" y="55430"/>
                    </a:cubicBezTo>
                    <a:cubicBezTo>
                      <a:pt x="7198" y="55430"/>
                      <a:pt x="7178" y="55430"/>
                      <a:pt x="7159" y="55431"/>
                    </a:cubicBezTo>
                    <a:cubicBezTo>
                      <a:pt x="8494" y="53985"/>
                      <a:pt x="10358" y="53188"/>
                      <a:pt x="12289" y="53188"/>
                    </a:cubicBezTo>
                    <a:close/>
                    <a:moveTo>
                      <a:pt x="25322" y="53188"/>
                    </a:moveTo>
                    <a:cubicBezTo>
                      <a:pt x="27247" y="53188"/>
                      <a:pt x="29113" y="53985"/>
                      <a:pt x="30456" y="55431"/>
                    </a:cubicBezTo>
                    <a:cubicBezTo>
                      <a:pt x="30436" y="55430"/>
                      <a:pt x="30416" y="55430"/>
                      <a:pt x="30397" y="55430"/>
                    </a:cubicBezTo>
                    <a:cubicBezTo>
                      <a:pt x="28528" y="55430"/>
                      <a:pt x="26769" y="56269"/>
                      <a:pt x="25528" y="57563"/>
                    </a:cubicBezTo>
                    <a:cubicBezTo>
                      <a:pt x="25563" y="56828"/>
                      <a:pt x="25465" y="56085"/>
                      <a:pt x="25223" y="55386"/>
                    </a:cubicBezTo>
                    <a:cubicBezTo>
                      <a:pt x="24954" y="54624"/>
                      <a:pt x="24560" y="53916"/>
                      <a:pt x="24040" y="53307"/>
                    </a:cubicBezTo>
                    <a:cubicBezTo>
                      <a:pt x="24467" y="53227"/>
                      <a:pt x="24896" y="53188"/>
                      <a:pt x="25322" y="53188"/>
                    </a:cubicBezTo>
                    <a:close/>
                    <a:moveTo>
                      <a:pt x="106107" y="52975"/>
                    </a:moveTo>
                    <a:cubicBezTo>
                      <a:pt x="106578" y="52975"/>
                      <a:pt x="107053" y="53022"/>
                      <a:pt x="107525" y="53119"/>
                    </a:cubicBezTo>
                    <a:cubicBezTo>
                      <a:pt x="106512" y="54373"/>
                      <a:pt x="105948" y="55959"/>
                      <a:pt x="106118" y="57626"/>
                    </a:cubicBezTo>
                    <a:cubicBezTo>
                      <a:pt x="104870" y="56163"/>
                      <a:pt x="102982" y="55215"/>
                      <a:pt x="100985" y="55215"/>
                    </a:cubicBezTo>
                    <a:cubicBezTo>
                      <a:pt x="100976" y="55215"/>
                      <a:pt x="100966" y="55215"/>
                      <a:pt x="100957" y="55215"/>
                    </a:cubicBezTo>
                    <a:cubicBezTo>
                      <a:pt x="102304" y="53768"/>
                      <a:pt x="104177" y="52975"/>
                      <a:pt x="106107" y="52975"/>
                    </a:cubicBezTo>
                    <a:close/>
                    <a:moveTo>
                      <a:pt x="70795" y="48523"/>
                    </a:moveTo>
                    <a:cubicBezTo>
                      <a:pt x="71278" y="48523"/>
                      <a:pt x="71764" y="48572"/>
                      <a:pt x="72248" y="48674"/>
                    </a:cubicBezTo>
                    <a:cubicBezTo>
                      <a:pt x="71271" y="49920"/>
                      <a:pt x="70742" y="51488"/>
                      <a:pt x="70939" y="53137"/>
                    </a:cubicBezTo>
                    <a:cubicBezTo>
                      <a:pt x="71445" y="53025"/>
                      <a:pt x="71954" y="52971"/>
                      <a:pt x="72460" y="52971"/>
                    </a:cubicBezTo>
                    <a:cubicBezTo>
                      <a:pt x="74392" y="52971"/>
                      <a:pt x="76265" y="53767"/>
                      <a:pt x="77615" y="55215"/>
                    </a:cubicBezTo>
                    <a:cubicBezTo>
                      <a:pt x="77597" y="55215"/>
                      <a:pt x="77579" y="55215"/>
                      <a:pt x="77561" y="55215"/>
                    </a:cubicBezTo>
                    <a:cubicBezTo>
                      <a:pt x="75520" y="55215"/>
                      <a:pt x="73598" y="56223"/>
                      <a:pt x="72346" y="57742"/>
                    </a:cubicBezTo>
                    <a:cubicBezTo>
                      <a:pt x="72694" y="54062"/>
                      <a:pt x="69407" y="50780"/>
                      <a:pt x="65713" y="50780"/>
                    </a:cubicBezTo>
                    <a:cubicBezTo>
                      <a:pt x="65693" y="50780"/>
                      <a:pt x="65673" y="50780"/>
                      <a:pt x="65653" y="50780"/>
                    </a:cubicBezTo>
                    <a:lnTo>
                      <a:pt x="65644" y="50780"/>
                    </a:lnTo>
                    <a:cubicBezTo>
                      <a:pt x="65624" y="50780"/>
                      <a:pt x="65604" y="50780"/>
                      <a:pt x="65584" y="50780"/>
                    </a:cubicBezTo>
                    <a:cubicBezTo>
                      <a:pt x="63716" y="50780"/>
                      <a:pt x="61957" y="51618"/>
                      <a:pt x="60706" y="52922"/>
                    </a:cubicBezTo>
                    <a:cubicBezTo>
                      <a:pt x="60796" y="51327"/>
                      <a:pt x="60214" y="49830"/>
                      <a:pt x="59219" y="48647"/>
                    </a:cubicBezTo>
                    <a:cubicBezTo>
                      <a:pt x="59647" y="48568"/>
                      <a:pt x="60078" y="48529"/>
                      <a:pt x="60505" y="48529"/>
                    </a:cubicBezTo>
                    <a:cubicBezTo>
                      <a:pt x="62438" y="48529"/>
                      <a:pt x="64310" y="49326"/>
                      <a:pt x="65653" y="50771"/>
                    </a:cubicBezTo>
                    <a:cubicBezTo>
                      <a:pt x="66986" y="49323"/>
                      <a:pt x="68860" y="48523"/>
                      <a:pt x="70795" y="48523"/>
                    </a:cubicBezTo>
                    <a:close/>
                    <a:moveTo>
                      <a:pt x="35611" y="53177"/>
                    </a:moveTo>
                    <a:cubicBezTo>
                      <a:pt x="36086" y="53177"/>
                      <a:pt x="36566" y="53226"/>
                      <a:pt x="37042" y="53325"/>
                    </a:cubicBezTo>
                    <a:cubicBezTo>
                      <a:pt x="36029" y="54570"/>
                      <a:pt x="35456" y="56156"/>
                      <a:pt x="35635" y="57823"/>
                    </a:cubicBezTo>
                    <a:cubicBezTo>
                      <a:pt x="34383" y="56367"/>
                      <a:pt x="32516" y="55421"/>
                      <a:pt x="30530" y="55421"/>
                    </a:cubicBezTo>
                    <a:cubicBezTo>
                      <a:pt x="30511" y="55421"/>
                      <a:pt x="30492" y="55421"/>
                      <a:pt x="30474" y="55422"/>
                    </a:cubicBezTo>
                    <a:cubicBezTo>
                      <a:pt x="31811" y="53976"/>
                      <a:pt x="33679" y="53177"/>
                      <a:pt x="35611" y="53177"/>
                    </a:cubicBezTo>
                    <a:close/>
                    <a:moveTo>
                      <a:pt x="112825" y="51076"/>
                    </a:moveTo>
                    <a:cubicBezTo>
                      <a:pt x="116002" y="51076"/>
                      <a:pt x="119178" y="53155"/>
                      <a:pt x="119218" y="57312"/>
                    </a:cubicBezTo>
                    <a:cubicBezTo>
                      <a:pt x="118738" y="57207"/>
                      <a:pt x="118254" y="57156"/>
                      <a:pt x="117774" y="57156"/>
                    </a:cubicBezTo>
                    <a:cubicBezTo>
                      <a:pt x="115918" y="57156"/>
                      <a:pt x="114121" y="57922"/>
                      <a:pt x="112825" y="59315"/>
                    </a:cubicBezTo>
                    <a:lnTo>
                      <a:pt x="112825" y="59315"/>
                    </a:lnTo>
                    <a:cubicBezTo>
                      <a:pt x="111544" y="57938"/>
                      <a:pt x="109754" y="57160"/>
                      <a:pt x="107883" y="57160"/>
                    </a:cubicBezTo>
                    <a:cubicBezTo>
                      <a:pt x="107391" y="57160"/>
                      <a:pt x="106907" y="57214"/>
                      <a:pt x="106432" y="57312"/>
                    </a:cubicBezTo>
                    <a:cubicBezTo>
                      <a:pt x="106472" y="53155"/>
                      <a:pt x="109649" y="51076"/>
                      <a:pt x="112825" y="51076"/>
                    </a:cubicBezTo>
                    <a:close/>
                    <a:moveTo>
                      <a:pt x="136136" y="51080"/>
                    </a:moveTo>
                    <a:cubicBezTo>
                      <a:pt x="139311" y="51080"/>
                      <a:pt x="142484" y="53157"/>
                      <a:pt x="142525" y="57312"/>
                    </a:cubicBezTo>
                    <a:lnTo>
                      <a:pt x="142525" y="57321"/>
                    </a:lnTo>
                    <a:cubicBezTo>
                      <a:pt x="142050" y="57219"/>
                      <a:pt x="141571" y="57169"/>
                      <a:pt x="141097" y="57169"/>
                    </a:cubicBezTo>
                    <a:cubicBezTo>
                      <a:pt x="139236" y="57169"/>
                      <a:pt x="137435" y="57936"/>
                      <a:pt x="136136" y="59328"/>
                    </a:cubicBezTo>
                    <a:cubicBezTo>
                      <a:pt x="134854" y="57948"/>
                      <a:pt x="133062" y="57169"/>
                      <a:pt x="131181" y="57169"/>
                    </a:cubicBezTo>
                    <a:cubicBezTo>
                      <a:pt x="130697" y="57169"/>
                      <a:pt x="130213" y="57223"/>
                      <a:pt x="129738" y="57321"/>
                    </a:cubicBezTo>
                    <a:cubicBezTo>
                      <a:pt x="129778" y="53161"/>
                      <a:pt x="132958" y="51080"/>
                      <a:pt x="136136" y="51080"/>
                    </a:cubicBezTo>
                    <a:close/>
                    <a:moveTo>
                      <a:pt x="89307" y="51119"/>
                    </a:moveTo>
                    <a:cubicBezTo>
                      <a:pt x="91889" y="51119"/>
                      <a:pt x="94470" y="52493"/>
                      <a:pt x="95366" y="55242"/>
                    </a:cubicBezTo>
                    <a:cubicBezTo>
                      <a:pt x="95590" y="55923"/>
                      <a:pt x="95697" y="56631"/>
                      <a:pt x="95706" y="57348"/>
                    </a:cubicBezTo>
                    <a:cubicBezTo>
                      <a:pt x="95226" y="57243"/>
                      <a:pt x="94742" y="57192"/>
                      <a:pt x="94262" y="57192"/>
                    </a:cubicBezTo>
                    <a:cubicBezTo>
                      <a:pt x="92407" y="57192"/>
                      <a:pt x="90613" y="57958"/>
                      <a:pt x="89317" y="59346"/>
                    </a:cubicBezTo>
                    <a:cubicBezTo>
                      <a:pt x="88036" y="57975"/>
                      <a:pt x="86244" y="57187"/>
                      <a:pt x="84362" y="57187"/>
                    </a:cubicBezTo>
                    <a:cubicBezTo>
                      <a:pt x="83878" y="57187"/>
                      <a:pt x="83394" y="57241"/>
                      <a:pt x="82919" y="57348"/>
                    </a:cubicBezTo>
                    <a:cubicBezTo>
                      <a:pt x="82919" y="56631"/>
                      <a:pt x="83018" y="55923"/>
                      <a:pt x="83224" y="55251"/>
                    </a:cubicBezTo>
                    <a:lnTo>
                      <a:pt x="83242" y="55242"/>
                    </a:lnTo>
                    <a:cubicBezTo>
                      <a:pt x="84138" y="52495"/>
                      <a:pt x="86723" y="51119"/>
                      <a:pt x="89307" y="51119"/>
                    </a:cubicBezTo>
                    <a:close/>
                    <a:moveTo>
                      <a:pt x="42351" y="51273"/>
                    </a:moveTo>
                    <a:cubicBezTo>
                      <a:pt x="45527" y="51273"/>
                      <a:pt x="48704" y="53352"/>
                      <a:pt x="48744" y="57509"/>
                    </a:cubicBezTo>
                    <a:cubicBezTo>
                      <a:pt x="48269" y="57407"/>
                      <a:pt x="47791" y="57358"/>
                      <a:pt x="47316" y="57358"/>
                    </a:cubicBezTo>
                    <a:cubicBezTo>
                      <a:pt x="45455" y="57358"/>
                      <a:pt x="43655" y="58124"/>
                      <a:pt x="42355" y="59517"/>
                    </a:cubicBezTo>
                    <a:cubicBezTo>
                      <a:pt x="41081" y="58144"/>
                      <a:pt x="39293" y="57366"/>
                      <a:pt x="37414" y="57366"/>
                    </a:cubicBezTo>
                    <a:cubicBezTo>
                      <a:pt x="37404" y="57366"/>
                      <a:pt x="37393" y="57366"/>
                      <a:pt x="37382" y="57366"/>
                    </a:cubicBezTo>
                    <a:lnTo>
                      <a:pt x="37400" y="57357"/>
                    </a:lnTo>
                    <a:cubicBezTo>
                      <a:pt x="36916" y="57357"/>
                      <a:pt x="36432" y="57402"/>
                      <a:pt x="35958" y="57509"/>
                    </a:cubicBezTo>
                    <a:cubicBezTo>
                      <a:pt x="35998" y="53352"/>
                      <a:pt x="39174" y="51273"/>
                      <a:pt x="42351" y="51273"/>
                    </a:cubicBezTo>
                    <a:close/>
                    <a:moveTo>
                      <a:pt x="65657" y="51282"/>
                    </a:moveTo>
                    <a:cubicBezTo>
                      <a:pt x="68834" y="51282"/>
                      <a:pt x="72010" y="53361"/>
                      <a:pt x="72050" y="57518"/>
                    </a:cubicBezTo>
                    <a:cubicBezTo>
                      <a:pt x="71572" y="57413"/>
                      <a:pt x="71090" y="57362"/>
                      <a:pt x="70611" y="57362"/>
                    </a:cubicBezTo>
                    <a:cubicBezTo>
                      <a:pt x="68757" y="57362"/>
                      <a:pt x="66958" y="58130"/>
                      <a:pt x="65662" y="59525"/>
                    </a:cubicBezTo>
                    <a:cubicBezTo>
                      <a:pt x="64387" y="58153"/>
                      <a:pt x="62599" y="57366"/>
                      <a:pt x="60729" y="57366"/>
                    </a:cubicBezTo>
                    <a:cubicBezTo>
                      <a:pt x="60719" y="57366"/>
                      <a:pt x="60708" y="57366"/>
                      <a:pt x="60697" y="57366"/>
                    </a:cubicBezTo>
                    <a:lnTo>
                      <a:pt x="60715" y="57366"/>
                    </a:lnTo>
                    <a:cubicBezTo>
                      <a:pt x="60223" y="57366"/>
                      <a:pt x="59739" y="57411"/>
                      <a:pt x="59264" y="57518"/>
                    </a:cubicBezTo>
                    <a:cubicBezTo>
                      <a:pt x="59304" y="53361"/>
                      <a:pt x="62481" y="51282"/>
                      <a:pt x="65657" y="51282"/>
                    </a:cubicBezTo>
                    <a:close/>
                    <a:moveTo>
                      <a:pt x="18802" y="51334"/>
                    </a:moveTo>
                    <a:cubicBezTo>
                      <a:pt x="21383" y="51334"/>
                      <a:pt x="23964" y="52708"/>
                      <a:pt x="24864" y="55457"/>
                    </a:cubicBezTo>
                    <a:cubicBezTo>
                      <a:pt x="25079" y="56129"/>
                      <a:pt x="25196" y="56846"/>
                      <a:pt x="25196" y="57554"/>
                    </a:cubicBezTo>
                    <a:cubicBezTo>
                      <a:pt x="24721" y="57452"/>
                      <a:pt x="24242" y="57402"/>
                      <a:pt x="23767" y="57402"/>
                    </a:cubicBezTo>
                    <a:cubicBezTo>
                      <a:pt x="21904" y="57402"/>
                      <a:pt x="20100" y="58169"/>
                      <a:pt x="18807" y="59561"/>
                    </a:cubicBezTo>
                    <a:cubicBezTo>
                      <a:pt x="17526" y="58181"/>
                      <a:pt x="15734" y="57402"/>
                      <a:pt x="13852" y="57402"/>
                    </a:cubicBezTo>
                    <a:cubicBezTo>
                      <a:pt x="13368" y="57402"/>
                      <a:pt x="12884" y="57456"/>
                      <a:pt x="12409" y="57563"/>
                    </a:cubicBezTo>
                    <a:cubicBezTo>
                      <a:pt x="12409" y="56846"/>
                      <a:pt x="12526" y="56129"/>
                      <a:pt x="12741" y="55448"/>
                    </a:cubicBezTo>
                    <a:lnTo>
                      <a:pt x="12741" y="55457"/>
                    </a:lnTo>
                    <a:cubicBezTo>
                      <a:pt x="13637" y="52710"/>
                      <a:pt x="16220" y="51334"/>
                      <a:pt x="18802" y="51334"/>
                    </a:cubicBezTo>
                    <a:close/>
                    <a:moveTo>
                      <a:pt x="117977" y="57538"/>
                    </a:moveTo>
                    <a:cubicBezTo>
                      <a:pt x="118398" y="57538"/>
                      <a:pt x="118823" y="57576"/>
                      <a:pt x="119245" y="57653"/>
                    </a:cubicBezTo>
                    <a:cubicBezTo>
                      <a:pt x="118726" y="58271"/>
                      <a:pt x="118322" y="58979"/>
                      <a:pt x="118063" y="59741"/>
                    </a:cubicBezTo>
                    <a:lnTo>
                      <a:pt x="118054" y="59741"/>
                    </a:lnTo>
                    <a:cubicBezTo>
                      <a:pt x="117821" y="60439"/>
                      <a:pt x="117713" y="61174"/>
                      <a:pt x="117758" y="61918"/>
                    </a:cubicBezTo>
                    <a:cubicBezTo>
                      <a:pt x="116501" y="60608"/>
                      <a:pt x="114730" y="59776"/>
                      <a:pt x="112860" y="59776"/>
                    </a:cubicBezTo>
                    <a:cubicBezTo>
                      <a:pt x="112850" y="59776"/>
                      <a:pt x="112840" y="59776"/>
                      <a:pt x="112830" y="59776"/>
                    </a:cubicBezTo>
                    <a:cubicBezTo>
                      <a:pt x="114169" y="58334"/>
                      <a:pt x="116040" y="57538"/>
                      <a:pt x="117977" y="57538"/>
                    </a:cubicBezTo>
                    <a:close/>
                    <a:moveTo>
                      <a:pt x="130971" y="57538"/>
                    </a:moveTo>
                    <a:cubicBezTo>
                      <a:pt x="132907" y="57538"/>
                      <a:pt x="134780" y="58334"/>
                      <a:pt x="136127" y="59776"/>
                    </a:cubicBezTo>
                    <a:cubicBezTo>
                      <a:pt x="136117" y="59776"/>
                      <a:pt x="136107" y="59776"/>
                      <a:pt x="136097" y="59776"/>
                    </a:cubicBezTo>
                    <a:cubicBezTo>
                      <a:pt x="134217" y="59776"/>
                      <a:pt x="132446" y="60608"/>
                      <a:pt x="131199" y="61918"/>
                    </a:cubicBezTo>
                    <a:cubicBezTo>
                      <a:pt x="131234" y="61183"/>
                      <a:pt x="131136" y="60439"/>
                      <a:pt x="130894" y="59741"/>
                    </a:cubicBezTo>
                    <a:lnTo>
                      <a:pt x="130885" y="59741"/>
                    </a:lnTo>
                    <a:cubicBezTo>
                      <a:pt x="130625" y="58979"/>
                      <a:pt x="130222" y="58271"/>
                      <a:pt x="129702" y="57653"/>
                    </a:cubicBezTo>
                    <a:cubicBezTo>
                      <a:pt x="130125" y="57576"/>
                      <a:pt x="130549" y="57538"/>
                      <a:pt x="130971" y="57538"/>
                    </a:cubicBezTo>
                    <a:close/>
                    <a:moveTo>
                      <a:pt x="94432" y="57571"/>
                    </a:moveTo>
                    <a:cubicBezTo>
                      <a:pt x="94855" y="57571"/>
                      <a:pt x="95282" y="57610"/>
                      <a:pt x="95706" y="57689"/>
                    </a:cubicBezTo>
                    <a:cubicBezTo>
                      <a:pt x="94720" y="58871"/>
                      <a:pt x="94138" y="60377"/>
                      <a:pt x="94219" y="61963"/>
                    </a:cubicBezTo>
                    <a:cubicBezTo>
                      <a:pt x="92984" y="60666"/>
                      <a:pt x="91228" y="59830"/>
                      <a:pt x="89369" y="59830"/>
                    </a:cubicBezTo>
                    <a:cubicBezTo>
                      <a:pt x="89340" y="59830"/>
                      <a:pt x="89311" y="59830"/>
                      <a:pt x="89281" y="59830"/>
                    </a:cubicBezTo>
                    <a:cubicBezTo>
                      <a:pt x="89261" y="59830"/>
                      <a:pt x="89242" y="59830"/>
                      <a:pt x="89222" y="59830"/>
                    </a:cubicBezTo>
                    <a:cubicBezTo>
                      <a:pt x="87353" y="59830"/>
                      <a:pt x="85594" y="60659"/>
                      <a:pt x="84344" y="61963"/>
                    </a:cubicBezTo>
                    <a:cubicBezTo>
                      <a:pt x="84434" y="60377"/>
                      <a:pt x="83851" y="58871"/>
                      <a:pt x="82866" y="57689"/>
                    </a:cubicBezTo>
                    <a:lnTo>
                      <a:pt x="82857" y="57689"/>
                    </a:lnTo>
                    <a:cubicBezTo>
                      <a:pt x="83283" y="57610"/>
                      <a:pt x="83710" y="57571"/>
                      <a:pt x="84135" y="57571"/>
                    </a:cubicBezTo>
                    <a:cubicBezTo>
                      <a:pt x="86071" y="57571"/>
                      <a:pt x="87946" y="58374"/>
                      <a:pt x="89290" y="59821"/>
                    </a:cubicBezTo>
                    <a:cubicBezTo>
                      <a:pt x="90628" y="58374"/>
                      <a:pt x="92501" y="57571"/>
                      <a:pt x="94432" y="57571"/>
                    </a:cubicBezTo>
                    <a:close/>
                    <a:moveTo>
                      <a:pt x="47479" y="57732"/>
                    </a:moveTo>
                    <a:cubicBezTo>
                      <a:pt x="47903" y="57732"/>
                      <a:pt x="48329" y="57771"/>
                      <a:pt x="48753" y="57850"/>
                    </a:cubicBezTo>
                    <a:cubicBezTo>
                      <a:pt x="48233" y="58468"/>
                      <a:pt x="47839" y="59176"/>
                      <a:pt x="47570" y="59938"/>
                    </a:cubicBezTo>
                    <a:cubicBezTo>
                      <a:pt x="47337" y="60637"/>
                      <a:pt x="47230" y="61380"/>
                      <a:pt x="47275" y="62115"/>
                    </a:cubicBezTo>
                    <a:lnTo>
                      <a:pt x="47266" y="62115"/>
                    </a:lnTo>
                    <a:cubicBezTo>
                      <a:pt x="46024" y="60820"/>
                      <a:pt x="44265" y="59982"/>
                      <a:pt x="42405" y="59982"/>
                    </a:cubicBezTo>
                    <a:cubicBezTo>
                      <a:pt x="42386" y="59982"/>
                      <a:pt x="42366" y="59982"/>
                      <a:pt x="42346" y="59982"/>
                    </a:cubicBezTo>
                    <a:cubicBezTo>
                      <a:pt x="43684" y="58535"/>
                      <a:pt x="45551" y="57732"/>
                      <a:pt x="47479" y="57732"/>
                    </a:cubicBezTo>
                    <a:close/>
                    <a:moveTo>
                      <a:pt x="60498" y="57741"/>
                    </a:moveTo>
                    <a:cubicBezTo>
                      <a:pt x="62431" y="57741"/>
                      <a:pt x="64299" y="58543"/>
                      <a:pt x="65644" y="59982"/>
                    </a:cubicBezTo>
                    <a:cubicBezTo>
                      <a:pt x="65634" y="59982"/>
                      <a:pt x="65623" y="59982"/>
                      <a:pt x="65613" y="59982"/>
                    </a:cubicBezTo>
                    <a:cubicBezTo>
                      <a:pt x="63734" y="59982"/>
                      <a:pt x="61963" y="60814"/>
                      <a:pt x="60715" y="62124"/>
                    </a:cubicBezTo>
                    <a:cubicBezTo>
                      <a:pt x="60751" y="61380"/>
                      <a:pt x="60653" y="60646"/>
                      <a:pt x="60411" y="59938"/>
                    </a:cubicBezTo>
                    <a:lnTo>
                      <a:pt x="60402" y="59938"/>
                    </a:lnTo>
                    <a:cubicBezTo>
                      <a:pt x="60142" y="59176"/>
                      <a:pt x="59739" y="58468"/>
                      <a:pt x="59219" y="57859"/>
                    </a:cubicBezTo>
                    <a:cubicBezTo>
                      <a:pt x="59645" y="57780"/>
                      <a:pt x="60073" y="57741"/>
                      <a:pt x="60498" y="57741"/>
                    </a:cubicBezTo>
                    <a:close/>
                    <a:moveTo>
                      <a:pt x="23936" y="57773"/>
                    </a:moveTo>
                    <a:cubicBezTo>
                      <a:pt x="24366" y="57773"/>
                      <a:pt x="24800" y="57813"/>
                      <a:pt x="25232" y="57895"/>
                    </a:cubicBezTo>
                    <a:cubicBezTo>
                      <a:pt x="24237" y="59068"/>
                      <a:pt x="23655" y="60574"/>
                      <a:pt x="23744" y="62160"/>
                    </a:cubicBezTo>
                    <a:cubicBezTo>
                      <a:pt x="22494" y="60857"/>
                      <a:pt x="20727" y="60027"/>
                      <a:pt x="18867" y="60027"/>
                    </a:cubicBezTo>
                    <a:cubicBezTo>
                      <a:pt x="18847" y="60027"/>
                      <a:pt x="18827" y="60027"/>
                      <a:pt x="18807" y="60027"/>
                    </a:cubicBezTo>
                    <a:cubicBezTo>
                      <a:pt x="18787" y="60027"/>
                      <a:pt x="18767" y="60027"/>
                      <a:pt x="18747" y="60027"/>
                    </a:cubicBezTo>
                    <a:cubicBezTo>
                      <a:pt x="16879" y="60027"/>
                      <a:pt x="15111" y="60857"/>
                      <a:pt x="13870" y="62169"/>
                    </a:cubicBezTo>
                    <a:cubicBezTo>
                      <a:pt x="13951" y="60574"/>
                      <a:pt x="13368" y="59077"/>
                      <a:pt x="12382" y="57895"/>
                    </a:cubicBezTo>
                    <a:lnTo>
                      <a:pt x="12374" y="57895"/>
                    </a:lnTo>
                    <a:cubicBezTo>
                      <a:pt x="12805" y="57813"/>
                      <a:pt x="13239" y="57773"/>
                      <a:pt x="13670" y="57773"/>
                    </a:cubicBezTo>
                    <a:cubicBezTo>
                      <a:pt x="15599" y="57773"/>
                      <a:pt x="17467" y="58575"/>
                      <a:pt x="18807" y="60018"/>
                    </a:cubicBezTo>
                    <a:cubicBezTo>
                      <a:pt x="20140" y="58575"/>
                      <a:pt x="22007" y="57773"/>
                      <a:pt x="23936" y="57773"/>
                    </a:cubicBezTo>
                    <a:close/>
                    <a:moveTo>
                      <a:pt x="107668" y="57537"/>
                    </a:moveTo>
                    <a:cubicBezTo>
                      <a:pt x="109594" y="57537"/>
                      <a:pt x="111464" y="58336"/>
                      <a:pt x="112812" y="59776"/>
                    </a:cubicBezTo>
                    <a:cubicBezTo>
                      <a:pt x="112793" y="59776"/>
                      <a:pt x="112774" y="59776"/>
                      <a:pt x="112756" y="59776"/>
                    </a:cubicBezTo>
                    <a:cubicBezTo>
                      <a:pt x="110769" y="59776"/>
                      <a:pt x="108902" y="60722"/>
                      <a:pt x="107650" y="62178"/>
                    </a:cubicBezTo>
                    <a:lnTo>
                      <a:pt x="107650" y="62178"/>
                    </a:lnTo>
                    <a:cubicBezTo>
                      <a:pt x="107803" y="60502"/>
                      <a:pt x="107211" y="58925"/>
                      <a:pt x="106181" y="57698"/>
                    </a:cubicBezTo>
                    <a:cubicBezTo>
                      <a:pt x="106675" y="57590"/>
                      <a:pt x="107173" y="57537"/>
                      <a:pt x="107668" y="57537"/>
                    </a:cubicBezTo>
                    <a:close/>
                    <a:moveTo>
                      <a:pt x="37180" y="57734"/>
                    </a:moveTo>
                    <a:cubicBezTo>
                      <a:pt x="39111" y="57734"/>
                      <a:pt x="40981" y="58533"/>
                      <a:pt x="42328" y="59974"/>
                    </a:cubicBezTo>
                    <a:cubicBezTo>
                      <a:pt x="42310" y="59973"/>
                      <a:pt x="42291" y="59973"/>
                      <a:pt x="42273" y="59973"/>
                    </a:cubicBezTo>
                    <a:cubicBezTo>
                      <a:pt x="40286" y="59973"/>
                      <a:pt x="38419" y="60919"/>
                      <a:pt x="37167" y="62375"/>
                    </a:cubicBezTo>
                    <a:cubicBezTo>
                      <a:pt x="37320" y="60708"/>
                      <a:pt x="36728" y="59131"/>
                      <a:pt x="35698" y="57895"/>
                    </a:cubicBezTo>
                    <a:lnTo>
                      <a:pt x="35689" y="57895"/>
                    </a:lnTo>
                    <a:cubicBezTo>
                      <a:pt x="36185" y="57787"/>
                      <a:pt x="36684" y="57734"/>
                      <a:pt x="37180" y="57734"/>
                    </a:cubicBezTo>
                    <a:close/>
                    <a:moveTo>
                      <a:pt x="124474" y="55684"/>
                    </a:moveTo>
                    <a:cubicBezTo>
                      <a:pt x="127057" y="55684"/>
                      <a:pt x="129639" y="57057"/>
                      <a:pt x="130536" y="59803"/>
                    </a:cubicBezTo>
                    <a:cubicBezTo>
                      <a:pt x="130751" y="60484"/>
                      <a:pt x="130858" y="61192"/>
                      <a:pt x="130867" y="61909"/>
                    </a:cubicBezTo>
                    <a:cubicBezTo>
                      <a:pt x="130392" y="61807"/>
                      <a:pt x="129913" y="61757"/>
                      <a:pt x="129438" y="61757"/>
                    </a:cubicBezTo>
                    <a:cubicBezTo>
                      <a:pt x="127575" y="61757"/>
                      <a:pt x="125771" y="62524"/>
                      <a:pt x="124478" y="63916"/>
                    </a:cubicBezTo>
                    <a:cubicBezTo>
                      <a:pt x="123197" y="62536"/>
                      <a:pt x="121405" y="61757"/>
                      <a:pt x="119523" y="61757"/>
                    </a:cubicBezTo>
                    <a:cubicBezTo>
                      <a:pt x="119039" y="61757"/>
                      <a:pt x="118555" y="61810"/>
                      <a:pt x="118080" y="61909"/>
                    </a:cubicBezTo>
                    <a:cubicBezTo>
                      <a:pt x="118080" y="61192"/>
                      <a:pt x="118197" y="60484"/>
                      <a:pt x="118412" y="59803"/>
                    </a:cubicBezTo>
                    <a:cubicBezTo>
                      <a:pt x="119308" y="57057"/>
                      <a:pt x="121891" y="55684"/>
                      <a:pt x="124474" y="55684"/>
                    </a:cubicBezTo>
                    <a:close/>
                    <a:moveTo>
                      <a:pt x="100947" y="55720"/>
                    </a:moveTo>
                    <a:cubicBezTo>
                      <a:pt x="104117" y="55720"/>
                      <a:pt x="107290" y="57792"/>
                      <a:pt x="107337" y="61941"/>
                    </a:cubicBezTo>
                    <a:lnTo>
                      <a:pt x="107337" y="61941"/>
                    </a:lnTo>
                    <a:cubicBezTo>
                      <a:pt x="106869" y="61842"/>
                      <a:pt x="106398" y="61793"/>
                      <a:pt x="105930" y="61793"/>
                    </a:cubicBezTo>
                    <a:cubicBezTo>
                      <a:pt x="104072" y="61793"/>
                      <a:pt x="102267" y="62560"/>
                      <a:pt x="100975" y="63952"/>
                    </a:cubicBezTo>
                    <a:cubicBezTo>
                      <a:pt x="99693" y="62572"/>
                      <a:pt x="97901" y="61792"/>
                      <a:pt x="96020" y="61792"/>
                    </a:cubicBezTo>
                    <a:cubicBezTo>
                      <a:pt x="95536" y="61792"/>
                      <a:pt x="95052" y="61846"/>
                      <a:pt x="94577" y="61945"/>
                    </a:cubicBezTo>
                    <a:cubicBezTo>
                      <a:pt x="94604" y="57796"/>
                      <a:pt x="97774" y="55720"/>
                      <a:pt x="100947" y="55720"/>
                    </a:cubicBezTo>
                    <a:close/>
                    <a:moveTo>
                      <a:pt x="77633" y="55721"/>
                    </a:moveTo>
                    <a:cubicBezTo>
                      <a:pt x="80806" y="55721"/>
                      <a:pt x="83980" y="57797"/>
                      <a:pt x="84022" y="61952"/>
                    </a:cubicBezTo>
                    <a:lnTo>
                      <a:pt x="84022" y="61952"/>
                    </a:lnTo>
                    <a:cubicBezTo>
                      <a:pt x="83551" y="61851"/>
                      <a:pt x="83077" y="61802"/>
                      <a:pt x="82606" y="61802"/>
                    </a:cubicBezTo>
                    <a:cubicBezTo>
                      <a:pt x="80748" y="61802"/>
                      <a:pt x="78943" y="62569"/>
                      <a:pt x="77651" y="63961"/>
                    </a:cubicBezTo>
                    <a:cubicBezTo>
                      <a:pt x="76369" y="62581"/>
                      <a:pt x="74577" y="61801"/>
                      <a:pt x="72696" y="61801"/>
                    </a:cubicBezTo>
                    <a:cubicBezTo>
                      <a:pt x="72212" y="61801"/>
                      <a:pt x="71728" y="61855"/>
                      <a:pt x="71253" y="61954"/>
                    </a:cubicBezTo>
                    <a:cubicBezTo>
                      <a:pt x="71284" y="57799"/>
                      <a:pt x="74458" y="55721"/>
                      <a:pt x="77633" y="55721"/>
                    </a:cubicBezTo>
                    <a:close/>
                    <a:moveTo>
                      <a:pt x="54007" y="55886"/>
                    </a:moveTo>
                    <a:cubicBezTo>
                      <a:pt x="56587" y="55886"/>
                      <a:pt x="59166" y="57260"/>
                      <a:pt x="60061" y="60009"/>
                    </a:cubicBezTo>
                    <a:cubicBezTo>
                      <a:pt x="60285" y="60681"/>
                      <a:pt x="60393" y="61398"/>
                      <a:pt x="60402" y="62106"/>
                    </a:cubicBezTo>
                    <a:cubicBezTo>
                      <a:pt x="59929" y="62004"/>
                      <a:pt x="59451" y="61954"/>
                      <a:pt x="58977" y="61954"/>
                    </a:cubicBezTo>
                    <a:cubicBezTo>
                      <a:pt x="57118" y="61954"/>
                      <a:pt x="55312" y="62721"/>
                      <a:pt x="54013" y="64113"/>
                    </a:cubicBezTo>
                    <a:cubicBezTo>
                      <a:pt x="52741" y="62733"/>
                      <a:pt x="50939" y="61954"/>
                      <a:pt x="49067" y="61954"/>
                    </a:cubicBezTo>
                    <a:cubicBezTo>
                      <a:pt x="48574" y="61954"/>
                      <a:pt x="48090" y="62008"/>
                      <a:pt x="47624" y="62115"/>
                    </a:cubicBezTo>
                    <a:cubicBezTo>
                      <a:pt x="47615" y="61398"/>
                      <a:pt x="47723" y="60690"/>
                      <a:pt x="47929" y="60009"/>
                    </a:cubicBezTo>
                    <a:lnTo>
                      <a:pt x="47947" y="60009"/>
                    </a:lnTo>
                    <a:cubicBezTo>
                      <a:pt x="48843" y="57262"/>
                      <a:pt x="51425" y="55886"/>
                      <a:pt x="54007" y="55886"/>
                    </a:cubicBezTo>
                    <a:close/>
                    <a:moveTo>
                      <a:pt x="30465" y="55920"/>
                    </a:moveTo>
                    <a:cubicBezTo>
                      <a:pt x="33637" y="55920"/>
                      <a:pt x="36811" y="57998"/>
                      <a:pt x="36854" y="62156"/>
                    </a:cubicBezTo>
                    <a:lnTo>
                      <a:pt x="36854" y="62156"/>
                    </a:lnTo>
                    <a:cubicBezTo>
                      <a:pt x="36379" y="62054"/>
                      <a:pt x="35901" y="62004"/>
                      <a:pt x="35426" y="62004"/>
                    </a:cubicBezTo>
                    <a:cubicBezTo>
                      <a:pt x="33569" y="62004"/>
                      <a:pt x="31771" y="62770"/>
                      <a:pt x="30483" y="64158"/>
                    </a:cubicBezTo>
                    <a:cubicBezTo>
                      <a:pt x="29201" y="62787"/>
                      <a:pt x="27409" y="61999"/>
                      <a:pt x="25528" y="61999"/>
                    </a:cubicBezTo>
                    <a:cubicBezTo>
                      <a:pt x="25044" y="61999"/>
                      <a:pt x="24560" y="62052"/>
                      <a:pt x="24085" y="62160"/>
                    </a:cubicBezTo>
                    <a:cubicBezTo>
                      <a:pt x="24116" y="58001"/>
                      <a:pt x="27290" y="55920"/>
                      <a:pt x="30465" y="55920"/>
                    </a:cubicBezTo>
                    <a:close/>
                    <a:moveTo>
                      <a:pt x="7145" y="55923"/>
                    </a:moveTo>
                    <a:cubicBezTo>
                      <a:pt x="10322" y="55923"/>
                      <a:pt x="13498" y="58002"/>
                      <a:pt x="13538" y="62160"/>
                    </a:cubicBezTo>
                    <a:cubicBezTo>
                      <a:pt x="13060" y="62055"/>
                      <a:pt x="12577" y="62004"/>
                      <a:pt x="12098" y="62004"/>
                    </a:cubicBezTo>
                    <a:cubicBezTo>
                      <a:pt x="10244" y="62004"/>
                      <a:pt x="8445" y="62770"/>
                      <a:pt x="7150" y="64158"/>
                    </a:cubicBezTo>
                    <a:lnTo>
                      <a:pt x="7150" y="64167"/>
                    </a:lnTo>
                    <a:cubicBezTo>
                      <a:pt x="5868" y="62787"/>
                      <a:pt x="4076" y="62008"/>
                      <a:pt x="2194" y="62008"/>
                    </a:cubicBezTo>
                    <a:cubicBezTo>
                      <a:pt x="1711" y="62008"/>
                      <a:pt x="1227" y="62052"/>
                      <a:pt x="752" y="62160"/>
                    </a:cubicBezTo>
                    <a:cubicBezTo>
                      <a:pt x="792" y="58002"/>
                      <a:pt x="3969" y="55923"/>
                      <a:pt x="7145" y="55923"/>
                    </a:cubicBezTo>
                    <a:close/>
                    <a:moveTo>
                      <a:pt x="119331" y="62140"/>
                    </a:moveTo>
                    <a:cubicBezTo>
                      <a:pt x="121264" y="62140"/>
                      <a:pt x="123135" y="62937"/>
                      <a:pt x="124478" y="64382"/>
                    </a:cubicBezTo>
                    <a:cubicBezTo>
                      <a:pt x="125815" y="62942"/>
                      <a:pt x="127688" y="62141"/>
                      <a:pt x="129619" y="62141"/>
                    </a:cubicBezTo>
                    <a:cubicBezTo>
                      <a:pt x="130043" y="62141"/>
                      <a:pt x="130469" y="62179"/>
                      <a:pt x="130894" y="62258"/>
                    </a:cubicBezTo>
                    <a:cubicBezTo>
                      <a:pt x="129908" y="63432"/>
                      <a:pt x="129326" y="64929"/>
                      <a:pt x="129415" y="66524"/>
                    </a:cubicBezTo>
                    <a:lnTo>
                      <a:pt x="129406" y="66533"/>
                    </a:lnTo>
                    <a:cubicBezTo>
                      <a:pt x="128165" y="65229"/>
                      <a:pt x="126397" y="64391"/>
                      <a:pt x="124528" y="64391"/>
                    </a:cubicBezTo>
                    <a:cubicBezTo>
                      <a:pt x="124509" y="64391"/>
                      <a:pt x="124489" y="64391"/>
                      <a:pt x="124469" y="64391"/>
                    </a:cubicBezTo>
                    <a:cubicBezTo>
                      <a:pt x="124450" y="64391"/>
                      <a:pt x="124430" y="64391"/>
                      <a:pt x="124410" y="64391"/>
                    </a:cubicBezTo>
                    <a:cubicBezTo>
                      <a:pt x="122541" y="64391"/>
                      <a:pt x="120782" y="65229"/>
                      <a:pt x="119532" y="66533"/>
                    </a:cubicBezTo>
                    <a:cubicBezTo>
                      <a:pt x="119622" y="64938"/>
                      <a:pt x="119039" y="63441"/>
                      <a:pt x="118045" y="62258"/>
                    </a:cubicBezTo>
                    <a:cubicBezTo>
                      <a:pt x="118473" y="62179"/>
                      <a:pt x="118903" y="62140"/>
                      <a:pt x="119331" y="62140"/>
                    </a:cubicBezTo>
                    <a:close/>
                    <a:moveTo>
                      <a:pt x="95793" y="62177"/>
                    </a:moveTo>
                    <a:cubicBezTo>
                      <a:pt x="97728" y="62177"/>
                      <a:pt x="99603" y="62979"/>
                      <a:pt x="100948" y="64427"/>
                    </a:cubicBezTo>
                    <a:lnTo>
                      <a:pt x="100948" y="64427"/>
                    </a:lnTo>
                    <a:cubicBezTo>
                      <a:pt x="100945" y="64427"/>
                      <a:pt x="100942" y="64427"/>
                      <a:pt x="100939" y="64427"/>
                    </a:cubicBezTo>
                    <a:cubicBezTo>
                      <a:pt x="100919" y="64427"/>
                      <a:pt x="100900" y="64427"/>
                      <a:pt x="100880" y="64427"/>
                    </a:cubicBezTo>
                    <a:cubicBezTo>
                      <a:pt x="99011" y="64427"/>
                      <a:pt x="97252" y="65265"/>
                      <a:pt x="96002" y="66568"/>
                    </a:cubicBezTo>
                    <a:cubicBezTo>
                      <a:pt x="96091" y="64982"/>
                      <a:pt x="95509" y="63477"/>
                      <a:pt x="94514" y="62294"/>
                    </a:cubicBezTo>
                    <a:cubicBezTo>
                      <a:pt x="94940" y="62215"/>
                      <a:pt x="95368" y="62177"/>
                      <a:pt x="95793" y="62177"/>
                    </a:cubicBezTo>
                    <a:close/>
                    <a:moveTo>
                      <a:pt x="82770" y="62194"/>
                    </a:moveTo>
                    <a:cubicBezTo>
                      <a:pt x="83195" y="62194"/>
                      <a:pt x="83623" y="62233"/>
                      <a:pt x="84048" y="62312"/>
                    </a:cubicBezTo>
                    <a:cubicBezTo>
                      <a:pt x="83054" y="63495"/>
                      <a:pt x="82471" y="64991"/>
                      <a:pt x="82561" y="66586"/>
                    </a:cubicBezTo>
                    <a:cubicBezTo>
                      <a:pt x="81311" y="65283"/>
                      <a:pt x="79552" y="64445"/>
                      <a:pt x="77683" y="64445"/>
                    </a:cubicBezTo>
                    <a:cubicBezTo>
                      <a:pt x="77663" y="64445"/>
                      <a:pt x="77644" y="64445"/>
                      <a:pt x="77624" y="64445"/>
                    </a:cubicBezTo>
                    <a:cubicBezTo>
                      <a:pt x="78961" y="62997"/>
                      <a:pt x="80835" y="62194"/>
                      <a:pt x="82770" y="62194"/>
                    </a:cubicBezTo>
                    <a:close/>
                    <a:moveTo>
                      <a:pt x="48840" y="62338"/>
                    </a:moveTo>
                    <a:cubicBezTo>
                      <a:pt x="50775" y="62338"/>
                      <a:pt x="52650" y="63141"/>
                      <a:pt x="53995" y="64588"/>
                    </a:cubicBezTo>
                    <a:lnTo>
                      <a:pt x="53995" y="64588"/>
                    </a:lnTo>
                    <a:cubicBezTo>
                      <a:pt x="53992" y="64588"/>
                      <a:pt x="53989" y="64588"/>
                      <a:pt x="53986" y="64588"/>
                    </a:cubicBezTo>
                    <a:cubicBezTo>
                      <a:pt x="53966" y="64588"/>
                      <a:pt x="53947" y="64588"/>
                      <a:pt x="53927" y="64588"/>
                    </a:cubicBezTo>
                    <a:cubicBezTo>
                      <a:pt x="52058" y="64588"/>
                      <a:pt x="50299" y="65426"/>
                      <a:pt x="49049" y="66730"/>
                    </a:cubicBezTo>
                    <a:cubicBezTo>
                      <a:pt x="49138" y="65144"/>
                      <a:pt x="48556" y="63638"/>
                      <a:pt x="47561" y="62456"/>
                    </a:cubicBezTo>
                    <a:cubicBezTo>
                      <a:pt x="47987" y="62377"/>
                      <a:pt x="48415" y="62338"/>
                      <a:pt x="48840" y="62338"/>
                    </a:cubicBezTo>
                    <a:close/>
                    <a:moveTo>
                      <a:pt x="59133" y="62338"/>
                    </a:moveTo>
                    <a:cubicBezTo>
                      <a:pt x="59557" y="62338"/>
                      <a:pt x="59985" y="62377"/>
                      <a:pt x="60411" y="62456"/>
                    </a:cubicBezTo>
                    <a:cubicBezTo>
                      <a:pt x="59425" y="63629"/>
                      <a:pt x="58843" y="65135"/>
                      <a:pt x="58932" y="66721"/>
                    </a:cubicBezTo>
                    <a:lnTo>
                      <a:pt x="58923" y="66730"/>
                    </a:lnTo>
                    <a:cubicBezTo>
                      <a:pt x="57682" y="65426"/>
                      <a:pt x="55914" y="64588"/>
                      <a:pt x="54045" y="64588"/>
                    </a:cubicBezTo>
                    <a:cubicBezTo>
                      <a:pt x="54029" y="64588"/>
                      <a:pt x="54012" y="64588"/>
                      <a:pt x="53995" y="64588"/>
                    </a:cubicBezTo>
                    <a:lnTo>
                      <a:pt x="53995" y="64588"/>
                    </a:lnTo>
                    <a:cubicBezTo>
                      <a:pt x="55332" y="63141"/>
                      <a:pt x="57200" y="62338"/>
                      <a:pt x="59133" y="62338"/>
                    </a:cubicBezTo>
                    <a:close/>
                    <a:moveTo>
                      <a:pt x="12296" y="62401"/>
                    </a:moveTo>
                    <a:cubicBezTo>
                      <a:pt x="12721" y="62401"/>
                      <a:pt x="13148" y="62439"/>
                      <a:pt x="13574" y="62518"/>
                    </a:cubicBezTo>
                    <a:cubicBezTo>
                      <a:pt x="12580" y="63701"/>
                      <a:pt x="11997" y="65197"/>
                      <a:pt x="12087" y="66792"/>
                    </a:cubicBezTo>
                    <a:cubicBezTo>
                      <a:pt x="10837" y="65489"/>
                      <a:pt x="9069" y="64651"/>
                      <a:pt x="7208" y="64651"/>
                    </a:cubicBezTo>
                    <a:cubicBezTo>
                      <a:pt x="7189" y="64651"/>
                      <a:pt x="7169" y="64651"/>
                      <a:pt x="7150" y="64651"/>
                    </a:cubicBezTo>
                    <a:cubicBezTo>
                      <a:pt x="8487" y="63203"/>
                      <a:pt x="10360" y="62401"/>
                      <a:pt x="12296" y="62401"/>
                    </a:cubicBezTo>
                    <a:close/>
                    <a:moveTo>
                      <a:pt x="106094" y="62174"/>
                    </a:moveTo>
                    <a:cubicBezTo>
                      <a:pt x="106570" y="62174"/>
                      <a:pt x="107049" y="62222"/>
                      <a:pt x="107525" y="62321"/>
                    </a:cubicBezTo>
                    <a:cubicBezTo>
                      <a:pt x="106512" y="63567"/>
                      <a:pt x="105939" y="65162"/>
                      <a:pt x="106127" y="66837"/>
                    </a:cubicBezTo>
                    <a:lnTo>
                      <a:pt x="106118" y="66837"/>
                    </a:lnTo>
                    <a:cubicBezTo>
                      <a:pt x="104866" y="65381"/>
                      <a:pt x="102990" y="64427"/>
                      <a:pt x="100995" y="64427"/>
                    </a:cubicBezTo>
                    <a:cubicBezTo>
                      <a:pt x="100979" y="64427"/>
                      <a:pt x="100964" y="64427"/>
                      <a:pt x="100948" y="64427"/>
                    </a:cubicBezTo>
                    <a:lnTo>
                      <a:pt x="100948" y="64427"/>
                    </a:lnTo>
                    <a:cubicBezTo>
                      <a:pt x="102286" y="62974"/>
                      <a:pt x="104160" y="62174"/>
                      <a:pt x="106094" y="62174"/>
                    </a:cubicBezTo>
                    <a:close/>
                    <a:moveTo>
                      <a:pt x="70802" y="57747"/>
                    </a:moveTo>
                    <a:cubicBezTo>
                      <a:pt x="71277" y="57747"/>
                      <a:pt x="71755" y="57796"/>
                      <a:pt x="72230" y="57895"/>
                    </a:cubicBezTo>
                    <a:cubicBezTo>
                      <a:pt x="71262" y="59140"/>
                      <a:pt x="70733" y="60708"/>
                      <a:pt x="70930" y="62357"/>
                    </a:cubicBezTo>
                    <a:cubicBezTo>
                      <a:pt x="71442" y="62243"/>
                      <a:pt x="71958" y="62187"/>
                      <a:pt x="72470" y="62187"/>
                    </a:cubicBezTo>
                    <a:cubicBezTo>
                      <a:pt x="74405" y="62187"/>
                      <a:pt x="76278" y="62985"/>
                      <a:pt x="77624" y="64445"/>
                    </a:cubicBezTo>
                    <a:cubicBezTo>
                      <a:pt x="77606" y="64445"/>
                      <a:pt x="77588" y="64445"/>
                      <a:pt x="77570" y="64445"/>
                    </a:cubicBezTo>
                    <a:cubicBezTo>
                      <a:pt x="75520" y="64445"/>
                      <a:pt x="73598" y="65453"/>
                      <a:pt x="72346" y="66972"/>
                    </a:cubicBezTo>
                    <a:cubicBezTo>
                      <a:pt x="72703" y="63259"/>
                      <a:pt x="69407" y="59982"/>
                      <a:pt x="65707" y="59982"/>
                    </a:cubicBezTo>
                    <a:cubicBezTo>
                      <a:pt x="65692" y="59982"/>
                      <a:pt x="65677" y="59982"/>
                      <a:pt x="65662" y="59982"/>
                    </a:cubicBezTo>
                    <a:lnTo>
                      <a:pt x="65653" y="59991"/>
                    </a:lnTo>
                    <a:cubicBezTo>
                      <a:pt x="66997" y="58546"/>
                      <a:pt x="68873" y="57747"/>
                      <a:pt x="70802" y="57747"/>
                    </a:cubicBezTo>
                    <a:close/>
                    <a:moveTo>
                      <a:pt x="35611" y="62371"/>
                    </a:moveTo>
                    <a:cubicBezTo>
                      <a:pt x="36087" y="62371"/>
                      <a:pt x="36566" y="62419"/>
                      <a:pt x="37042" y="62518"/>
                    </a:cubicBezTo>
                    <a:cubicBezTo>
                      <a:pt x="36029" y="63773"/>
                      <a:pt x="35456" y="65359"/>
                      <a:pt x="35644" y="67034"/>
                    </a:cubicBezTo>
                    <a:lnTo>
                      <a:pt x="35635" y="67034"/>
                    </a:lnTo>
                    <a:cubicBezTo>
                      <a:pt x="34383" y="65578"/>
                      <a:pt x="32507" y="64633"/>
                      <a:pt x="30512" y="64633"/>
                    </a:cubicBezTo>
                    <a:cubicBezTo>
                      <a:pt x="30493" y="64633"/>
                      <a:pt x="30474" y="64633"/>
                      <a:pt x="30456" y="64633"/>
                    </a:cubicBezTo>
                    <a:cubicBezTo>
                      <a:pt x="30436" y="64633"/>
                      <a:pt x="30416" y="64633"/>
                      <a:pt x="30397" y="64633"/>
                    </a:cubicBezTo>
                    <a:cubicBezTo>
                      <a:pt x="28528" y="64633"/>
                      <a:pt x="26769" y="65471"/>
                      <a:pt x="25519" y="66775"/>
                    </a:cubicBezTo>
                    <a:cubicBezTo>
                      <a:pt x="25608" y="65180"/>
                      <a:pt x="25026" y="63683"/>
                      <a:pt x="24031" y="62500"/>
                    </a:cubicBezTo>
                    <a:cubicBezTo>
                      <a:pt x="24460" y="62421"/>
                      <a:pt x="24890" y="62382"/>
                      <a:pt x="25317" y="62382"/>
                    </a:cubicBezTo>
                    <a:cubicBezTo>
                      <a:pt x="27250" y="62382"/>
                      <a:pt x="29122" y="63178"/>
                      <a:pt x="30465" y="64624"/>
                    </a:cubicBezTo>
                    <a:cubicBezTo>
                      <a:pt x="31802" y="63171"/>
                      <a:pt x="33677" y="62371"/>
                      <a:pt x="35611" y="62371"/>
                    </a:cubicBezTo>
                    <a:close/>
                    <a:moveTo>
                      <a:pt x="112817" y="60278"/>
                    </a:moveTo>
                    <a:cubicBezTo>
                      <a:pt x="115992" y="60278"/>
                      <a:pt x="119168" y="62356"/>
                      <a:pt x="119209" y="66513"/>
                    </a:cubicBezTo>
                    <a:lnTo>
                      <a:pt x="119209" y="66513"/>
                    </a:lnTo>
                    <a:cubicBezTo>
                      <a:pt x="118734" y="66409"/>
                      <a:pt x="118254" y="66358"/>
                      <a:pt x="117778" y="66358"/>
                    </a:cubicBezTo>
                    <a:cubicBezTo>
                      <a:pt x="115925" y="66358"/>
                      <a:pt x="114125" y="67125"/>
                      <a:pt x="112830" y="68513"/>
                    </a:cubicBezTo>
                    <a:cubicBezTo>
                      <a:pt x="111548" y="67142"/>
                      <a:pt x="109756" y="66353"/>
                      <a:pt x="107883" y="66353"/>
                    </a:cubicBezTo>
                    <a:cubicBezTo>
                      <a:pt x="107391" y="66353"/>
                      <a:pt x="106907" y="66407"/>
                      <a:pt x="106432" y="66515"/>
                    </a:cubicBezTo>
                    <a:cubicBezTo>
                      <a:pt x="106468" y="62357"/>
                      <a:pt x="109642" y="60278"/>
                      <a:pt x="112817" y="60278"/>
                    </a:cubicBezTo>
                    <a:close/>
                    <a:moveTo>
                      <a:pt x="136134" y="60279"/>
                    </a:moveTo>
                    <a:cubicBezTo>
                      <a:pt x="139310" y="60279"/>
                      <a:pt x="142484" y="62358"/>
                      <a:pt x="142525" y="66515"/>
                    </a:cubicBezTo>
                    <a:lnTo>
                      <a:pt x="142525" y="66524"/>
                    </a:lnTo>
                    <a:cubicBezTo>
                      <a:pt x="142044" y="66419"/>
                      <a:pt x="141561" y="66368"/>
                      <a:pt x="141081" y="66368"/>
                    </a:cubicBezTo>
                    <a:cubicBezTo>
                      <a:pt x="139223" y="66368"/>
                      <a:pt x="137425" y="67135"/>
                      <a:pt x="136136" y="68531"/>
                    </a:cubicBezTo>
                    <a:cubicBezTo>
                      <a:pt x="134862" y="67159"/>
                      <a:pt x="133082" y="66371"/>
                      <a:pt x="131212" y="66371"/>
                    </a:cubicBezTo>
                    <a:cubicBezTo>
                      <a:pt x="131202" y="66371"/>
                      <a:pt x="131191" y="66371"/>
                      <a:pt x="131181" y="66371"/>
                    </a:cubicBezTo>
                    <a:cubicBezTo>
                      <a:pt x="130697" y="66371"/>
                      <a:pt x="130213" y="66416"/>
                      <a:pt x="129738" y="66524"/>
                    </a:cubicBezTo>
                    <a:cubicBezTo>
                      <a:pt x="129778" y="62360"/>
                      <a:pt x="132957" y="60279"/>
                      <a:pt x="136134" y="60279"/>
                    </a:cubicBezTo>
                    <a:close/>
                    <a:moveTo>
                      <a:pt x="89294" y="60326"/>
                    </a:moveTo>
                    <a:cubicBezTo>
                      <a:pt x="92468" y="60326"/>
                      <a:pt x="95642" y="62402"/>
                      <a:pt x="95679" y="66558"/>
                    </a:cubicBezTo>
                    <a:lnTo>
                      <a:pt x="95679" y="66558"/>
                    </a:lnTo>
                    <a:cubicBezTo>
                      <a:pt x="95209" y="66457"/>
                      <a:pt x="94735" y="66408"/>
                      <a:pt x="94264" y="66408"/>
                    </a:cubicBezTo>
                    <a:cubicBezTo>
                      <a:pt x="92405" y="66408"/>
                      <a:pt x="90601" y="67174"/>
                      <a:pt x="89308" y="68567"/>
                    </a:cubicBezTo>
                    <a:cubicBezTo>
                      <a:pt x="88027" y="67187"/>
                      <a:pt x="86235" y="66407"/>
                      <a:pt x="84353" y="66407"/>
                    </a:cubicBezTo>
                    <a:cubicBezTo>
                      <a:pt x="83869" y="66407"/>
                      <a:pt x="83385" y="66461"/>
                      <a:pt x="82910" y="66559"/>
                    </a:cubicBezTo>
                    <a:cubicBezTo>
                      <a:pt x="82942" y="62405"/>
                      <a:pt x="86118" y="60326"/>
                      <a:pt x="89294" y="60326"/>
                    </a:cubicBezTo>
                    <a:close/>
                    <a:moveTo>
                      <a:pt x="42338" y="60479"/>
                    </a:moveTo>
                    <a:cubicBezTo>
                      <a:pt x="45510" y="60479"/>
                      <a:pt x="48684" y="62554"/>
                      <a:pt x="48726" y="66708"/>
                    </a:cubicBezTo>
                    <a:lnTo>
                      <a:pt x="48726" y="66708"/>
                    </a:lnTo>
                    <a:cubicBezTo>
                      <a:pt x="48257" y="66609"/>
                      <a:pt x="47784" y="66560"/>
                      <a:pt x="47315" y="66560"/>
                    </a:cubicBezTo>
                    <a:cubicBezTo>
                      <a:pt x="45452" y="66560"/>
                      <a:pt x="43648" y="67327"/>
                      <a:pt x="42355" y="68719"/>
                    </a:cubicBezTo>
                    <a:cubicBezTo>
                      <a:pt x="41074" y="67339"/>
                      <a:pt x="39282" y="66559"/>
                      <a:pt x="37400" y="66559"/>
                    </a:cubicBezTo>
                    <a:cubicBezTo>
                      <a:pt x="36916" y="66559"/>
                      <a:pt x="36432" y="66613"/>
                      <a:pt x="35958" y="66712"/>
                    </a:cubicBezTo>
                    <a:cubicBezTo>
                      <a:pt x="35989" y="62557"/>
                      <a:pt x="39163" y="60479"/>
                      <a:pt x="42338" y="60479"/>
                    </a:cubicBezTo>
                    <a:close/>
                    <a:moveTo>
                      <a:pt x="65639" y="60484"/>
                    </a:moveTo>
                    <a:cubicBezTo>
                      <a:pt x="68816" y="60484"/>
                      <a:pt x="71992" y="62563"/>
                      <a:pt x="72032" y="66721"/>
                    </a:cubicBezTo>
                    <a:cubicBezTo>
                      <a:pt x="71559" y="66619"/>
                      <a:pt x="71082" y="66569"/>
                      <a:pt x="70608" y="66569"/>
                    </a:cubicBezTo>
                    <a:cubicBezTo>
                      <a:pt x="68752" y="66569"/>
                      <a:pt x="66952" y="67334"/>
                      <a:pt x="65653" y="68719"/>
                    </a:cubicBezTo>
                    <a:lnTo>
                      <a:pt x="65644" y="68728"/>
                    </a:lnTo>
                    <a:cubicBezTo>
                      <a:pt x="64362" y="67348"/>
                      <a:pt x="62570" y="66568"/>
                      <a:pt x="60688" y="66568"/>
                    </a:cubicBezTo>
                    <a:cubicBezTo>
                      <a:pt x="60205" y="66568"/>
                      <a:pt x="59721" y="66622"/>
                      <a:pt x="59246" y="66721"/>
                    </a:cubicBezTo>
                    <a:cubicBezTo>
                      <a:pt x="59286" y="62563"/>
                      <a:pt x="62463" y="60484"/>
                      <a:pt x="65639" y="60484"/>
                    </a:cubicBezTo>
                    <a:close/>
                    <a:moveTo>
                      <a:pt x="18806" y="60525"/>
                    </a:moveTo>
                    <a:cubicBezTo>
                      <a:pt x="21979" y="60525"/>
                      <a:pt x="25151" y="62600"/>
                      <a:pt x="25196" y="66757"/>
                    </a:cubicBezTo>
                    <a:lnTo>
                      <a:pt x="25196" y="66757"/>
                    </a:lnTo>
                    <a:cubicBezTo>
                      <a:pt x="24723" y="66655"/>
                      <a:pt x="24245" y="66605"/>
                      <a:pt x="23772" y="66605"/>
                    </a:cubicBezTo>
                    <a:cubicBezTo>
                      <a:pt x="21913" y="66605"/>
                      <a:pt x="20107" y="67371"/>
                      <a:pt x="18807" y="68764"/>
                    </a:cubicBezTo>
                    <a:cubicBezTo>
                      <a:pt x="17526" y="67384"/>
                      <a:pt x="15734" y="66604"/>
                      <a:pt x="13852" y="66604"/>
                    </a:cubicBezTo>
                    <a:cubicBezTo>
                      <a:pt x="13368" y="66604"/>
                      <a:pt x="12884" y="66658"/>
                      <a:pt x="12409" y="66757"/>
                    </a:cubicBezTo>
                    <a:cubicBezTo>
                      <a:pt x="12454" y="62603"/>
                      <a:pt x="15631" y="60525"/>
                      <a:pt x="18806" y="60525"/>
                    </a:cubicBezTo>
                    <a:close/>
                    <a:moveTo>
                      <a:pt x="117959" y="66746"/>
                    </a:moveTo>
                    <a:cubicBezTo>
                      <a:pt x="118383" y="66746"/>
                      <a:pt x="118811" y="66785"/>
                      <a:pt x="119236" y="66864"/>
                    </a:cubicBezTo>
                    <a:cubicBezTo>
                      <a:pt x="118251" y="68047"/>
                      <a:pt x="117668" y="69543"/>
                      <a:pt x="117749" y="71138"/>
                    </a:cubicBezTo>
                    <a:cubicBezTo>
                      <a:pt x="116508" y="69835"/>
                      <a:pt x="114740" y="68996"/>
                      <a:pt x="112871" y="68996"/>
                    </a:cubicBezTo>
                    <a:cubicBezTo>
                      <a:pt x="112854" y="68996"/>
                      <a:pt x="112837" y="68997"/>
                      <a:pt x="112821" y="68997"/>
                    </a:cubicBezTo>
                    <a:lnTo>
                      <a:pt x="112821" y="68997"/>
                    </a:lnTo>
                    <a:cubicBezTo>
                      <a:pt x="114158" y="67549"/>
                      <a:pt x="116025" y="66746"/>
                      <a:pt x="117959" y="66746"/>
                    </a:cubicBezTo>
                    <a:close/>
                    <a:moveTo>
                      <a:pt x="84144" y="66782"/>
                    </a:moveTo>
                    <a:cubicBezTo>
                      <a:pt x="86080" y="66782"/>
                      <a:pt x="87953" y="67585"/>
                      <a:pt x="89290" y="69033"/>
                    </a:cubicBezTo>
                    <a:cubicBezTo>
                      <a:pt x="89271" y="69032"/>
                      <a:pt x="89251" y="69032"/>
                      <a:pt x="89231" y="69032"/>
                    </a:cubicBezTo>
                    <a:cubicBezTo>
                      <a:pt x="87362" y="69032"/>
                      <a:pt x="85595" y="69871"/>
                      <a:pt x="84353" y="71174"/>
                    </a:cubicBezTo>
                    <a:cubicBezTo>
                      <a:pt x="84434" y="69588"/>
                      <a:pt x="83851" y="68083"/>
                      <a:pt x="82866" y="66900"/>
                    </a:cubicBezTo>
                    <a:cubicBezTo>
                      <a:pt x="83291" y="66821"/>
                      <a:pt x="83719" y="66782"/>
                      <a:pt x="84144" y="66782"/>
                    </a:cubicBezTo>
                    <a:close/>
                    <a:moveTo>
                      <a:pt x="94437" y="66782"/>
                    </a:moveTo>
                    <a:cubicBezTo>
                      <a:pt x="94861" y="66782"/>
                      <a:pt x="95289" y="66821"/>
                      <a:pt x="95715" y="66900"/>
                    </a:cubicBezTo>
                    <a:cubicBezTo>
                      <a:pt x="94720" y="68083"/>
                      <a:pt x="94138" y="69579"/>
                      <a:pt x="94228" y="71174"/>
                    </a:cubicBezTo>
                    <a:cubicBezTo>
                      <a:pt x="92977" y="69871"/>
                      <a:pt x="91218" y="69032"/>
                      <a:pt x="89350" y="69032"/>
                    </a:cubicBezTo>
                    <a:cubicBezTo>
                      <a:pt x="89330" y="69032"/>
                      <a:pt x="89310" y="69032"/>
                      <a:pt x="89290" y="69033"/>
                    </a:cubicBezTo>
                    <a:cubicBezTo>
                      <a:pt x="90628" y="67585"/>
                      <a:pt x="92501" y="66782"/>
                      <a:pt x="94437" y="66782"/>
                    </a:cubicBezTo>
                    <a:close/>
                    <a:moveTo>
                      <a:pt x="47475" y="66944"/>
                    </a:moveTo>
                    <a:cubicBezTo>
                      <a:pt x="47900" y="66944"/>
                      <a:pt x="48327" y="66982"/>
                      <a:pt x="48753" y="67061"/>
                    </a:cubicBezTo>
                    <a:cubicBezTo>
                      <a:pt x="47767" y="68244"/>
                      <a:pt x="47185" y="69740"/>
                      <a:pt x="47266" y="71335"/>
                    </a:cubicBezTo>
                    <a:cubicBezTo>
                      <a:pt x="46024" y="70032"/>
                      <a:pt x="44256" y="69194"/>
                      <a:pt x="42388" y="69194"/>
                    </a:cubicBezTo>
                    <a:cubicBezTo>
                      <a:pt x="42371" y="69194"/>
                      <a:pt x="42354" y="69194"/>
                      <a:pt x="42337" y="69194"/>
                    </a:cubicBezTo>
                    <a:lnTo>
                      <a:pt x="42337" y="69194"/>
                    </a:lnTo>
                    <a:cubicBezTo>
                      <a:pt x="43675" y="67746"/>
                      <a:pt x="45542" y="66944"/>
                      <a:pt x="47475" y="66944"/>
                    </a:cubicBezTo>
                    <a:close/>
                    <a:moveTo>
                      <a:pt x="23953" y="66979"/>
                    </a:moveTo>
                    <a:cubicBezTo>
                      <a:pt x="24378" y="66979"/>
                      <a:pt x="24806" y="67018"/>
                      <a:pt x="25232" y="67097"/>
                    </a:cubicBezTo>
                    <a:cubicBezTo>
                      <a:pt x="24239" y="68278"/>
                      <a:pt x="23657" y="69779"/>
                      <a:pt x="23744" y="71371"/>
                    </a:cubicBezTo>
                    <a:lnTo>
                      <a:pt x="23744" y="71371"/>
                    </a:lnTo>
                    <a:cubicBezTo>
                      <a:pt x="22494" y="70068"/>
                      <a:pt x="20726" y="69229"/>
                      <a:pt x="18866" y="69229"/>
                    </a:cubicBezTo>
                    <a:cubicBezTo>
                      <a:pt x="18846" y="69229"/>
                      <a:pt x="18827" y="69230"/>
                      <a:pt x="18807" y="69230"/>
                    </a:cubicBezTo>
                    <a:cubicBezTo>
                      <a:pt x="20144" y="67782"/>
                      <a:pt x="22018" y="66979"/>
                      <a:pt x="23953" y="66979"/>
                    </a:cubicBezTo>
                    <a:close/>
                    <a:moveTo>
                      <a:pt x="13656" y="66979"/>
                    </a:moveTo>
                    <a:cubicBezTo>
                      <a:pt x="15596" y="66979"/>
                      <a:pt x="17470" y="67782"/>
                      <a:pt x="18807" y="69230"/>
                    </a:cubicBezTo>
                    <a:cubicBezTo>
                      <a:pt x="18787" y="69230"/>
                      <a:pt x="18768" y="69229"/>
                      <a:pt x="18748" y="69229"/>
                    </a:cubicBezTo>
                    <a:cubicBezTo>
                      <a:pt x="16879" y="69229"/>
                      <a:pt x="15111" y="70068"/>
                      <a:pt x="13870" y="71371"/>
                    </a:cubicBezTo>
                    <a:cubicBezTo>
                      <a:pt x="13951" y="69785"/>
                      <a:pt x="13368" y="68280"/>
                      <a:pt x="12374" y="67097"/>
                    </a:cubicBezTo>
                    <a:cubicBezTo>
                      <a:pt x="12801" y="67018"/>
                      <a:pt x="13230" y="66979"/>
                      <a:pt x="13656" y="66979"/>
                    </a:cubicBezTo>
                    <a:close/>
                    <a:moveTo>
                      <a:pt x="107658" y="66739"/>
                    </a:moveTo>
                    <a:cubicBezTo>
                      <a:pt x="109596" y="66739"/>
                      <a:pt x="111472" y="67542"/>
                      <a:pt x="112821" y="68997"/>
                    </a:cubicBezTo>
                    <a:lnTo>
                      <a:pt x="112821" y="68997"/>
                    </a:lnTo>
                    <a:cubicBezTo>
                      <a:pt x="112818" y="68997"/>
                      <a:pt x="112815" y="68997"/>
                      <a:pt x="112812" y="68997"/>
                    </a:cubicBezTo>
                    <a:cubicBezTo>
                      <a:pt x="112793" y="68997"/>
                      <a:pt x="112774" y="68996"/>
                      <a:pt x="112756" y="68996"/>
                    </a:cubicBezTo>
                    <a:cubicBezTo>
                      <a:pt x="110769" y="68996"/>
                      <a:pt x="108902" y="69942"/>
                      <a:pt x="107641" y="71389"/>
                    </a:cubicBezTo>
                    <a:lnTo>
                      <a:pt x="107641" y="71389"/>
                    </a:lnTo>
                    <a:cubicBezTo>
                      <a:pt x="107802" y="69716"/>
                      <a:pt x="107213" y="68133"/>
                      <a:pt x="106177" y="66897"/>
                    </a:cubicBezTo>
                    <a:lnTo>
                      <a:pt x="106177" y="66897"/>
                    </a:lnTo>
                    <a:cubicBezTo>
                      <a:pt x="106669" y="66791"/>
                      <a:pt x="107166" y="66739"/>
                      <a:pt x="107658" y="66739"/>
                    </a:cubicBezTo>
                    <a:close/>
                    <a:moveTo>
                      <a:pt x="37174" y="66937"/>
                    </a:moveTo>
                    <a:cubicBezTo>
                      <a:pt x="39113" y="66937"/>
                      <a:pt x="40989" y="67739"/>
                      <a:pt x="42337" y="69194"/>
                    </a:cubicBezTo>
                    <a:lnTo>
                      <a:pt x="42337" y="69194"/>
                    </a:lnTo>
                    <a:cubicBezTo>
                      <a:pt x="42334" y="69194"/>
                      <a:pt x="42331" y="69194"/>
                      <a:pt x="42328" y="69194"/>
                    </a:cubicBezTo>
                    <a:cubicBezTo>
                      <a:pt x="42310" y="69194"/>
                      <a:pt x="42291" y="69194"/>
                      <a:pt x="42273" y="69194"/>
                    </a:cubicBezTo>
                    <a:cubicBezTo>
                      <a:pt x="40286" y="69194"/>
                      <a:pt x="38410" y="70139"/>
                      <a:pt x="37158" y="71595"/>
                    </a:cubicBezTo>
                    <a:cubicBezTo>
                      <a:pt x="37320" y="69911"/>
                      <a:pt x="36728" y="68325"/>
                      <a:pt x="35689" y="67097"/>
                    </a:cubicBezTo>
                    <a:lnTo>
                      <a:pt x="35680" y="67097"/>
                    </a:lnTo>
                    <a:cubicBezTo>
                      <a:pt x="36177" y="66989"/>
                      <a:pt x="36678" y="66937"/>
                      <a:pt x="37174" y="66937"/>
                    </a:cubicBezTo>
                    <a:close/>
                    <a:moveTo>
                      <a:pt x="124474" y="64884"/>
                    </a:moveTo>
                    <a:cubicBezTo>
                      <a:pt x="127650" y="64884"/>
                      <a:pt x="130827" y="66963"/>
                      <a:pt x="130867" y="71120"/>
                    </a:cubicBezTo>
                    <a:cubicBezTo>
                      <a:pt x="130392" y="71018"/>
                      <a:pt x="129914" y="70969"/>
                      <a:pt x="129439" y="70969"/>
                    </a:cubicBezTo>
                    <a:cubicBezTo>
                      <a:pt x="127578" y="70969"/>
                      <a:pt x="125778" y="71735"/>
                      <a:pt x="124478" y="73128"/>
                    </a:cubicBezTo>
                    <a:cubicBezTo>
                      <a:pt x="123197" y="71748"/>
                      <a:pt x="121405" y="70968"/>
                      <a:pt x="119532" y="70968"/>
                    </a:cubicBezTo>
                    <a:cubicBezTo>
                      <a:pt x="119039" y="70968"/>
                      <a:pt x="118555" y="71022"/>
                      <a:pt x="118080" y="71120"/>
                    </a:cubicBezTo>
                    <a:cubicBezTo>
                      <a:pt x="118121" y="66963"/>
                      <a:pt x="121297" y="64884"/>
                      <a:pt x="124474" y="64884"/>
                    </a:cubicBezTo>
                    <a:close/>
                    <a:moveTo>
                      <a:pt x="100943" y="64929"/>
                    </a:moveTo>
                    <a:cubicBezTo>
                      <a:pt x="104120" y="64929"/>
                      <a:pt x="107296" y="67007"/>
                      <a:pt x="107337" y="71165"/>
                    </a:cubicBezTo>
                    <a:cubicBezTo>
                      <a:pt x="106862" y="71063"/>
                      <a:pt x="106383" y="71013"/>
                      <a:pt x="105909" y="71013"/>
                    </a:cubicBezTo>
                    <a:cubicBezTo>
                      <a:pt x="104048" y="71013"/>
                      <a:pt x="102248" y="71780"/>
                      <a:pt x="100948" y="73172"/>
                    </a:cubicBezTo>
                    <a:cubicBezTo>
                      <a:pt x="99667" y="71792"/>
                      <a:pt x="97875" y="71013"/>
                      <a:pt x="95993" y="71013"/>
                    </a:cubicBezTo>
                    <a:cubicBezTo>
                      <a:pt x="95509" y="71013"/>
                      <a:pt x="95025" y="71067"/>
                      <a:pt x="94550" y="71165"/>
                    </a:cubicBezTo>
                    <a:cubicBezTo>
                      <a:pt x="94590" y="67007"/>
                      <a:pt x="97767" y="64929"/>
                      <a:pt x="100943" y="64929"/>
                    </a:cubicBezTo>
                    <a:close/>
                    <a:moveTo>
                      <a:pt x="77622" y="64941"/>
                    </a:moveTo>
                    <a:cubicBezTo>
                      <a:pt x="80798" y="64941"/>
                      <a:pt x="83972" y="67018"/>
                      <a:pt x="84013" y="71174"/>
                    </a:cubicBezTo>
                    <a:cubicBezTo>
                      <a:pt x="83537" y="71072"/>
                      <a:pt x="83057" y="71021"/>
                      <a:pt x="82581" y="71021"/>
                    </a:cubicBezTo>
                    <a:cubicBezTo>
                      <a:pt x="80727" y="71021"/>
                      <a:pt x="78930" y="71782"/>
                      <a:pt x="77633" y="73172"/>
                    </a:cubicBezTo>
                    <a:lnTo>
                      <a:pt x="77624" y="73181"/>
                    </a:lnTo>
                    <a:cubicBezTo>
                      <a:pt x="76342" y="71801"/>
                      <a:pt x="74550" y="71022"/>
                      <a:pt x="72669" y="71022"/>
                    </a:cubicBezTo>
                    <a:cubicBezTo>
                      <a:pt x="72185" y="71022"/>
                      <a:pt x="71701" y="71076"/>
                      <a:pt x="71226" y="71174"/>
                    </a:cubicBezTo>
                    <a:cubicBezTo>
                      <a:pt x="71266" y="67020"/>
                      <a:pt x="74445" y="64941"/>
                      <a:pt x="77622" y="64941"/>
                    </a:cubicBezTo>
                    <a:close/>
                    <a:moveTo>
                      <a:pt x="53996" y="65085"/>
                    </a:moveTo>
                    <a:cubicBezTo>
                      <a:pt x="57170" y="65085"/>
                      <a:pt x="60344" y="67162"/>
                      <a:pt x="60384" y="71317"/>
                    </a:cubicBezTo>
                    <a:lnTo>
                      <a:pt x="60384" y="71326"/>
                    </a:lnTo>
                    <a:cubicBezTo>
                      <a:pt x="59903" y="71222"/>
                      <a:pt x="59419" y="71170"/>
                      <a:pt x="58939" y="71170"/>
                    </a:cubicBezTo>
                    <a:cubicBezTo>
                      <a:pt x="57081" y="71170"/>
                      <a:pt x="55284" y="71936"/>
                      <a:pt x="53995" y="73325"/>
                    </a:cubicBezTo>
                    <a:cubicBezTo>
                      <a:pt x="52714" y="71945"/>
                      <a:pt x="50922" y="71165"/>
                      <a:pt x="49040" y="71165"/>
                    </a:cubicBezTo>
                    <a:cubicBezTo>
                      <a:pt x="48556" y="71165"/>
                      <a:pt x="48072" y="71219"/>
                      <a:pt x="47597" y="71326"/>
                    </a:cubicBezTo>
                    <a:cubicBezTo>
                      <a:pt x="47638" y="67167"/>
                      <a:pt x="50817" y="65085"/>
                      <a:pt x="53996" y="65085"/>
                    </a:cubicBezTo>
                    <a:close/>
                    <a:moveTo>
                      <a:pt x="7145" y="65126"/>
                    </a:moveTo>
                    <a:cubicBezTo>
                      <a:pt x="10322" y="65126"/>
                      <a:pt x="13498" y="67205"/>
                      <a:pt x="13538" y="71362"/>
                    </a:cubicBezTo>
                    <a:cubicBezTo>
                      <a:pt x="13065" y="71260"/>
                      <a:pt x="12588" y="71211"/>
                      <a:pt x="12113" y="71211"/>
                    </a:cubicBezTo>
                    <a:cubicBezTo>
                      <a:pt x="10252" y="71211"/>
                      <a:pt x="8442" y="71977"/>
                      <a:pt x="7150" y="73369"/>
                    </a:cubicBezTo>
                    <a:cubicBezTo>
                      <a:pt x="5868" y="71990"/>
                      <a:pt x="4076" y="71210"/>
                      <a:pt x="2194" y="71210"/>
                    </a:cubicBezTo>
                    <a:cubicBezTo>
                      <a:pt x="1711" y="71210"/>
                      <a:pt x="1227" y="71264"/>
                      <a:pt x="752" y="71362"/>
                    </a:cubicBezTo>
                    <a:cubicBezTo>
                      <a:pt x="792" y="67205"/>
                      <a:pt x="3969" y="65126"/>
                      <a:pt x="7145" y="65126"/>
                    </a:cubicBezTo>
                    <a:close/>
                    <a:moveTo>
                      <a:pt x="30460" y="65126"/>
                    </a:moveTo>
                    <a:cubicBezTo>
                      <a:pt x="33637" y="65126"/>
                      <a:pt x="36813" y="67205"/>
                      <a:pt x="36854" y="71362"/>
                    </a:cubicBezTo>
                    <a:cubicBezTo>
                      <a:pt x="36379" y="71260"/>
                      <a:pt x="35900" y="71211"/>
                      <a:pt x="35425" y="71211"/>
                    </a:cubicBezTo>
                    <a:cubicBezTo>
                      <a:pt x="33562" y="71211"/>
                      <a:pt x="31757" y="71977"/>
                      <a:pt x="30465" y="73369"/>
                    </a:cubicBezTo>
                    <a:cubicBezTo>
                      <a:pt x="29183" y="71990"/>
                      <a:pt x="27391" y="71210"/>
                      <a:pt x="25510" y="71210"/>
                    </a:cubicBezTo>
                    <a:cubicBezTo>
                      <a:pt x="25026" y="71210"/>
                      <a:pt x="24542" y="71264"/>
                      <a:pt x="24067" y="71362"/>
                    </a:cubicBezTo>
                    <a:cubicBezTo>
                      <a:pt x="24107" y="67205"/>
                      <a:pt x="27284" y="65126"/>
                      <a:pt x="30460" y="65126"/>
                    </a:cubicBezTo>
                    <a:close/>
                    <a:moveTo>
                      <a:pt x="119323" y="71343"/>
                    </a:moveTo>
                    <a:cubicBezTo>
                      <a:pt x="121259" y="71343"/>
                      <a:pt x="123134" y="72146"/>
                      <a:pt x="124478" y="73593"/>
                    </a:cubicBezTo>
                    <a:lnTo>
                      <a:pt x="124478" y="73593"/>
                    </a:lnTo>
                    <a:cubicBezTo>
                      <a:pt x="124475" y="73593"/>
                      <a:pt x="124472" y="73593"/>
                      <a:pt x="124469" y="73593"/>
                    </a:cubicBezTo>
                    <a:cubicBezTo>
                      <a:pt x="124450" y="73593"/>
                      <a:pt x="124430" y="73593"/>
                      <a:pt x="124410" y="73593"/>
                    </a:cubicBezTo>
                    <a:cubicBezTo>
                      <a:pt x="122541" y="73593"/>
                      <a:pt x="120782" y="74432"/>
                      <a:pt x="119532" y="75735"/>
                    </a:cubicBezTo>
                    <a:cubicBezTo>
                      <a:pt x="119622" y="74149"/>
                      <a:pt x="119039" y="72644"/>
                      <a:pt x="118045" y="71461"/>
                    </a:cubicBezTo>
                    <a:cubicBezTo>
                      <a:pt x="118470" y="71382"/>
                      <a:pt x="118898" y="71343"/>
                      <a:pt x="119323" y="71343"/>
                    </a:cubicBezTo>
                    <a:close/>
                    <a:moveTo>
                      <a:pt x="129620" y="71343"/>
                    </a:moveTo>
                    <a:cubicBezTo>
                      <a:pt x="130043" y="71343"/>
                      <a:pt x="130470" y="71382"/>
                      <a:pt x="130894" y="71461"/>
                    </a:cubicBezTo>
                    <a:cubicBezTo>
                      <a:pt x="129908" y="72644"/>
                      <a:pt x="129326" y="74140"/>
                      <a:pt x="129415" y="75735"/>
                    </a:cubicBezTo>
                    <a:lnTo>
                      <a:pt x="129406" y="75735"/>
                    </a:lnTo>
                    <a:cubicBezTo>
                      <a:pt x="128165" y="74432"/>
                      <a:pt x="126397" y="73593"/>
                      <a:pt x="124528" y="73593"/>
                    </a:cubicBezTo>
                    <a:cubicBezTo>
                      <a:pt x="124512" y="73593"/>
                      <a:pt x="124495" y="73593"/>
                      <a:pt x="124478" y="73593"/>
                    </a:cubicBezTo>
                    <a:lnTo>
                      <a:pt x="124478" y="73593"/>
                    </a:lnTo>
                    <a:cubicBezTo>
                      <a:pt x="125816" y="72146"/>
                      <a:pt x="127689" y="71343"/>
                      <a:pt x="129620" y="71343"/>
                    </a:cubicBezTo>
                    <a:close/>
                    <a:moveTo>
                      <a:pt x="48839" y="71540"/>
                    </a:moveTo>
                    <a:cubicBezTo>
                      <a:pt x="50775" y="71540"/>
                      <a:pt x="52650" y="72344"/>
                      <a:pt x="53995" y="73799"/>
                    </a:cubicBezTo>
                    <a:lnTo>
                      <a:pt x="53995" y="73799"/>
                    </a:lnTo>
                    <a:cubicBezTo>
                      <a:pt x="53992" y="73799"/>
                      <a:pt x="53989" y="73800"/>
                      <a:pt x="53986" y="73800"/>
                    </a:cubicBezTo>
                    <a:cubicBezTo>
                      <a:pt x="53966" y="73799"/>
                      <a:pt x="53946" y="73799"/>
                      <a:pt x="53926" y="73799"/>
                    </a:cubicBezTo>
                    <a:cubicBezTo>
                      <a:pt x="52058" y="73799"/>
                      <a:pt x="50299" y="74629"/>
                      <a:pt x="49049" y="75932"/>
                    </a:cubicBezTo>
                    <a:cubicBezTo>
                      <a:pt x="49138" y="74346"/>
                      <a:pt x="48556" y="72841"/>
                      <a:pt x="47561" y="71658"/>
                    </a:cubicBezTo>
                    <a:cubicBezTo>
                      <a:pt x="47987" y="71579"/>
                      <a:pt x="48414" y="71540"/>
                      <a:pt x="48839" y="71540"/>
                    </a:cubicBezTo>
                    <a:close/>
                    <a:moveTo>
                      <a:pt x="59134" y="71540"/>
                    </a:moveTo>
                    <a:cubicBezTo>
                      <a:pt x="59558" y="71540"/>
                      <a:pt x="59985" y="71579"/>
                      <a:pt x="60411" y="71658"/>
                    </a:cubicBezTo>
                    <a:cubicBezTo>
                      <a:pt x="59425" y="72841"/>
                      <a:pt x="58843" y="74337"/>
                      <a:pt x="58932" y="75932"/>
                    </a:cubicBezTo>
                    <a:lnTo>
                      <a:pt x="58923" y="75932"/>
                    </a:lnTo>
                    <a:cubicBezTo>
                      <a:pt x="57682" y="74629"/>
                      <a:pt x="55914" y="73799"/>
                      <a:pt x="54046" y="73799"/>
                    </a:cubicBezTo>
                    <a:cubicBezTo>
                      <a:pt x="54029" y="73799"/>
                      <a:pt x="54012" y="73799"/>
                      <a:pt x="53995" y="73799"/>
                    </a:cubicBezTo>
                    <a:lnTo>
                      <a:pt x="53995" y="73799"/>
                    </a:lnTo>
                    <a:cubicBezTo>
                      <a:pt x="55333" y="72344"/>
                      <a:pt x="57200" y="71540"/>
                      <a:pt x="59134" y="71540"/>
                    </a:cubicBezTo>
                    <a:close/>
                    <a:moveTo>
                      <a:pt x="112819" y="69493"/>
                    </a:moveTo>
                    <a:cubicBezTo>
                      <a:pt x="115994" y="69493"/>
                      <a:pt x="119169" y="71570"/>
                      <a:pt x="119209" y="75726"/>
                    </a:cubicBezTo>
                    <a:lnTo>
                      <a:pt x="119209" y="75726"/>
                    </a:lnTo>
                    <a:cubicBezTo>
                      <a:pt x="118734" y="75624"/>
                      <a:pt x="118255" y="75574"/>
                      <a:pt x="117781" y="75574"/>
                    </a:cubicBezTo>
                    <a:cubicBezTo>
                      <a:pt x="115920" y="75574"/>
                      <a:pt x="114120" y="76339"/>
                      <a:pt x="112821" y="77724"/>
                    </a:cubicBezTo>
                    <a:lnTo>
                      <a:pt x="112821" y="77733"/>
                    </a:lnTo>
                    <a:cubicBezTo>
                      <a:pt x="111539" y="76353"/>
                      <a:pt x="109747" y="75574"/>
                      <a:pt x="107865" y="75574"/>
                    </a:cubicBezTo>
                    <a:cubicBezTo>
                      <a:pt x="107382" y="75574"/>
                      <a:pt x="106898" y="75627"/>
                      <a:pt x="106423" y="75726"/>
                    </a:cubicBezTo>
                    <a:lnTo>
                      <a:pt x="106423" y="75726"/>
                    </a:lnTo>
                    <a:cubicBezTo>
                      <a:pt x="106463" y="71572"/>
                      <a:pt x="109641" y="69493"/>
                      <a:pt x="112819" y="69493"/>
                    </a:cubicBezTo>
                    <a:close/>
                    <a:moveTo>
                      <a:pt x="136134" y="69486"/>
                    </a:moveTo>
                    <a:cubicBezTo>
                      <a:pt x="139310" y="69486"/>
                      <a:pt x="142484" y="71565"/>
                      <a:pt x="142525" y="75726"/>
                    </a:cubicBezTo>
                    <a:lnTo>
                      <a:pt x="142525" y="75726"/>
                    </a:lnTo>
                    <a:cubicBezTo>
                      <a:pt x="142050" y="75624"/>
                      <a:pt x="141571" y="75574"/>
                      <a:pt x="141097" y="75574"/>
                    </a:cubicBezTo>
                    <a:cubicBezTo>
                      <a:pt x="139236" y="75574"/>
                      <a:pt x="137435" y="76341"/>
                      <a:pt x="136136" y="77733"/>
                    </a:cubicBezTo>
                    <a:cubicBezTo>
                      <a:pt x="134854" y="76353"/>
                      <a:pt x="133062" y="75574"/>
                      <a:pt x="131181" y="75574"/>
                    </a:cubicBezTo>
                    <a:cubicBezTo>
                      <a:pt x="130697" y="75574"/>
                      <a:pt x="130213" y="75627"/>
                      <a:pt x="129738" y="75726"/>
                    </a:cubicBezTo>
                    <a:lnTo>
                      <a:pt x="129738" y="75726"/>
                    </a:lnTo>
                    <a:cubicBezTo>
                      <a:pt x="129778" y="71567"/>
                      <a:pt x="132957" y="69486"/>
                      <a:pt x="136134" y="69486"/>
                    </a:cubicBezTo>
                    <a:close/>
                    <a:moveTo>
                      <a:pt x="42332" y="69690"/>
                    </a:moveTo>
                    <a:cubicBezTo>
                      <a:pt x="45507" y="69690"/>
                      <a:pt x="48681" y="71767"/>
                      <a:pt x="48726" y="75923"/>
                    </a:cubicBezTo>
                    <a:cubicBezTo>
                      <a:pt x="48251" y="75821"/>
                      <a:pt x="47772" y="75771"/>
                      <a:pt x="47298" y="75771"/>
                    </a:cubicBezTo>
                    <a:cubicBezTo>
                      <a:pt x="45434" y="75771"/>
                      <a:pt x="43630" y="76538"/>
                      <a:pt x="42337" y="77930"/>
                    </a:cubicBezTo>
                    <a:cubicBezTo>
                      <a:pt x="41056" y="76550"/>
                      <a:pt x="39264" y="75771"/>
                      <a:pt x="37382" y="75771"/>
                    </a:cubicBezTo>
                    <a:cubicBezTo>
                      <a:pt x="36898" y="75771"/>
                      <a:pt x="36415" y="75825"/>
                      <a:pt x="35940" y="75923"/>
                    </a:cubicBezTo>
                    <a:cubicBezTo>
                      <a:pt x="35980" y="71769"/>
                      <a:pt x="39156" y="69690"/>
                      <a:pt x="42332" y="69690"/>
                    </a:cubicBezTo>
                    <a:close/>
                    <a:moveTo>
                      <a:pt x="65648" y="69687"/>
                    </a:moveTo>
                    <a:cubicBezTo>
                      <a:pt x="68825" y="69687"/>
                      <a:pt x="72001" y="71766"/>
                      <a:pt x="72041" y="75923"/>
                    </a:cubicBezTo>
                    <a:cubicBezTo>
                      <a:pt x="71566" y="75821"/>
                      <a:pt x="71088" y="75771"/>
                      <a:pt x="70613" y="75771"/>
                    </a:cubicBezTo>
                    <a:cubicBezTo>
                      <a:pt x="68750" y="75771"/>
                      <a:pt x="66945" y="76538"/>
                      <a:pt x="65653" y="77930"/>
                    </a:cubicBezTo>
                    <a:cubicBezTo>
                      <a:pt x="64371" y="76550"/>
                      <a:pt x="62579" y="75771"/>
                      <a:pt x="60697" y="75771"/>
                    </a:cubicBezTo>
                    <a:cubicBezTo>
                      <a:pt x="60214" y="75771"/>
                      <a:pt x="59730" y="75825"/>
                      <a:pt x="59255" y="75923"/>
                    </a:cubicBezTo>
                    <a:cubicBezTo>
                      <a:pt x="59295" y="71766"/>
                      <a:pt x="62472" y="69687"/>
                      <a:pt x="65648" y="69687"/>
                    </a:cubicBezTo>
                    <a:close/>
                    <a:moveTo>
                      <a:pt x="82884" y="1"/>
                    </a:moveTo>
                    <a:cubicBezTo>
                      <a:pt x="82642" y="700"/>
                      <a:pt x="82534" y="1435"/>
                      <a:pt x="82579" y="2178"/>
                    </a:cubicBezTo>
                    <a:cubicBezTo>
                      <a:pt x="81329" y="875"/>
                      <a:pt x="79570" y="37"/>
                      <a:pt x="77701" y="37"/>
                    </a:cubicBezTo>
                    <a:cubicBezTo>
                      <a:pt x="77681" y="37"/>
                      <a:pt x="77661" y="37"/>
                      <a:pt x="77642" y="37"/>
                    </a:cubicBezTo>
                    <a:cubicBezTo>
                      <a:pt x="77622" y="37"/>
                      <a:pt x="77602" y="37"/>
                      <a:pt x="77582" y="37"/>
                    </a:cubicBezTo>
                    <a:cubicBezTo>
                      <a:pt x="73834" y="37"/>
                      <a:pt x="70494" y="3399"/>
                      <a:pt x="70948" y="7160"/>
                    </a:cubicBezTo>
                    <a:cubicBezTo>
                      <a:pt x="71458" y="7047"/>
                      <a:pt x="71971" y="6991"/>
                      <a:pt x="72481" y="6991"/>
                    </a:cubicBezTo>
                    <a:cubicBezTo>
                      <a:pt x="74418" y="6991"/>
                      <a:pt x="76294" y="7794"/>
                      <a:pt x="77642" y="9248"/>
                    </a:cubicBezTo>
                    <a:cubicBezTo>
                      <a:pt x="77624" y="9248"/>
                      <a:pt x="77606" y="9248"/>
                      <a:pt x="77587" y="9248"/>
                    </a:cubicBezTo>
                    <a:cubicBezTo>
                      <a:pt x="75529" y="9248"/>
                      <a:pt x="73607" y="10256"/>
                      <a:pt x="72355" y="11784"/>
                    </a:cubicBezTo>
                    <a:cubicBezTo>
                      <a:pt x="72756" y="8058"/>
                      <a:pt x="69443" y="4741"/>
                      <a:pt x="65721" y="4741"/>
                    </a:cubicBezTo>
                    <a:cubicBezTo>
                      <a:pt x="65701" y="4741"/>
                      <a:pt x="65682" y="4741"/>
                      <a:pt x="65662" y="4741"/>
                    </a:cubicBezTo>
                    <a:cubicBezTo>
                      <a:pt x="65642" y="4741"/>
                      <a:pt x="65622" y="4741"/>
                      <a:pt x="65602" y="4741"/>
                    </a:cubicBezTo>
                    <a:cubicBezTo>
                      <a:pt x="63733" y="4741"/>
                      <a:pt x="61966" y="5570"/>
                      <a:pt x="60724" y="6874"/>
                    </a:cubicBezTo>
                    <a:cubicBezTo>
                      <a:pt x="60760" y="6139"/>
                      <a:pt x="60662" y="5395"/>
                      <a:pt x="60420" y="4696"/>
                    </a:cubicBezTo>
                    <a:lnTo>
                      <a:pt x="60043" y="4696"/>
                    </a:lnTo>
                    <a:cubicBezTo>
                      <a:pt x="60276" y="5395"/>
                      <a:pt x="60393" y="6130"/>
                      <a:pt x="60393" y="6865"/>
                    </a:cubicBezTo>
                    <a:cubicBezTo>
                      <a:pt x="59920" y="6763"/>
                      <a:pt x="59442" y="6713"/>
                      <a:pt x="58969" y="6713"/>
                    </a:cubicBezTo>
                    <a:cubicBezTo>
                      <a:pt x="57110" y="6713"/>
                      <a:pt x="55305" y="7479"/>
                      <a:pt x="54013" y="8872"/>
                    </a:cubicBezTo>
                    <a:cubicBezTo>
                      <a:pt x="52732" y="7492"/>
                      <a:pt x="50939" y="6712"/>
                      <a:pt x="49058" y="6712"/>
                    </a:cubicBezTo>
                    <a:cubicBezTo>
                      <a:pt x="48574" y="6712"/>
                      <a:pt x="48090" y="6766"/>
                      <a:pt x="47615" y="6865"/>
                    </a:cubicBezTo>
                    <a:cubicBezTo>
                      <a:pt x="47615" y="6130"/>
                      <a:pt x="47732" y="5395"/>
                      <a:pt x="47965" y="4696"/>
                    </a:cubicBezTo>
                    <a:lnTo>
                      <a:pt x="47588" y="4696"/>
                    </a:lnTo>
                    <a:cubicBezTo>
                      <a:pt x="47346" y="5395"/>
                      <a:pt x="47248" y="6139"/>
                      <a:pt x="47284" y="6874"/>
                    </a:cubicBezTo>
                    <a:cubicBezTo>
                      <a:pt x="46042" y="5570"/>
                      <a:pt x="44275" y="4741"/>
                      <a:pt x="42406" y="4741"/>
                    </a:cubicBezTo>
                    <a:cubicBezTo>
                      <a:pt x="42386" y="4741"/>
                      <a:pt x="42366" y="4741"/>
                      <a:pt x="42346" y="4741"/>
                    </a:cubicBezTo>
                    <a:cubicBezTo>
                      <a:pt x="42319" y="4741"/>
                      <a:pt x="42291" y="4740"/>
                      <a:pt x="42263" y="4740"/>
                    </a:cubicBezTo>
                    <a:cubicBezTo>
                      <a:pt x="40287" y="4740"/>
                      <a:pt x="38431" y="5684"/>
                      <a:pt x="37185" y="7125"/>
                    </a:cubicBezTo>
                    <a:cubicBezTo>
                      <a:pt x="37479" y="3462"/>
                      <a:pt x="34202" y="234"/>
                      <a:pt x="30534" y="234"/>
                    </a:cubicBezTo>
                    <a:cubicBezTo>
                      <a:pt x="30514" y="234"/>
                      <a:pt x="30494" y="234"/>
                      <a:pt x="30474" y="234"/>
                    </a:cubicBezTo>
                    <a:cubicBezTo>
                      <a:pt x="30454" y="234"/>
                      <a:pt x="30434" y="234"/>
                      <a:pt x="30415" y="234"/>
                    </a:cubicBezTo>
                    <a:cubicBezTo>
                      <a:pt x="28546" y="234"/>
                      <a:pt x="26787" y="1072"/>
                      <a:pt x="25536" y="2375"/>
                    </a:cubicBezTo>
                    <a:cubicBezTo>
                      <a:pt x="25581" y="1641"/>
                      <a:pt x="25474" y="897"/>
                      <a:pt x="25232" y="198"/>
                    </a:cubicBezTo>
                    <a:lnTo>
                      <a:pt x="24855" y="198"/>
                    </a:lnTo>
                    <a:cubicBezTo>
                      <a:pt x="25088" y="897"/>
                      <a:pt x="25214" y="1632"/>
                      <a:pt x="25214" y="2367"/>
                    </a:cubicBezTo>
                    <a:cubicBezTo>
                      <a:pt x="24739" y="2265"/>
                      <a:pt x="24260" y="2215"/>
                      <a:pt x="23785" y="2215"/>
                    </a:cubicBezTo>
                    <a:cubicBezTo>
                      <a:pt x="21922" y="2215"/>
                      <a:pt x="20117" y="2981"/>
                      <a:pt x="18825" y="4374"/>
                    </a:cubicBezTo>
                    <a:cubicBezTo>
                      <a:pt x="17544" y="2994"/>
                      <a:pt x="15752" y="2214"/>
                      <a:pt x="13870" y="2214"/>
                    </a:cubicBezTo>
                    <a:cubicBezTo>
                      <a:pt x="13386" y="2214"/>
                      <a:pt x="12902" y="2268"/>
                      <a:pt x="12427" y="2367"/>
                    </a:cubicBezTo>
                    <a:cubicBezTo>
                      <a:pt x="12427" y="1632"/>
                      <a:pt x="12544" y="897"/>
                      <a:pt x="12777" y="198"/>
                    </a:cubicBezTo>
                    <a:lnTo>
                      <a:pt x="12382" y="198"/>
                    </a:lnTo>
                    <a:cubicBezTo>
                      <a:pt x="12141" y="897"/>
                      <a:pt x="12042" y="1641"/>
                      <a:pt x="12078" y="2375"/>
                    </a:cubicBezTo>
                    <a:cubicBezTo>
                      <a:pt x="10836" y="1072"/>
                      <a:pt x="9069" y="234"/>
                      <a:pt x="7200" y="234"/>
                    </a:cubicBezTo>
                    <a:cubicBezTo>
                      <a:pt x="7180" y="234"/>
                      <a:pt x="7160" y="234"/>
                      <a:pt x="7141" y="234"/>
                    </a:cubicBezTo>
                    <a:cubicBezTo>
                      <a:pt x="7126" y="234"/>
                      <a:pt x="7111" y="234"/>
                      <a:pt x="7096" y="234"/>
                    </a:cubicBezTo>
                    <a:cubicBezTo>
                      <a:pt x="3342" y="234"/>
                      <a:pt x="1" y="3600"/>
                      <a:pt x="456" y="7358"/>
                    </a:cubicBezTo>
                    <a:cubicBezTo>
                      <a:pt x="960" y="7247"/>
                      <a:pt x="1468" y="7193"/>
                      <a:pt x="1971" y="7193"/>
                    </a:cubicBezTo>
                    <a:cubicBezTo>
                      <a:pt x="3914" y="7193"/>
                      <a:pt x="5798" y="7997"/>
                      <a:pt x="7150" y="9463"/>
                    </a:cubicBezTo>
                    <a:cubicBezTo>
                      <a:pt x="7130" y="9463"/>
                      <a:pt x="7110" y="9463"/>
                      <a:pt x="7090" y="9463"/>
                    </a:cubicBezTo>
                    <a:cubicBezTo>
                      <a:pt x="3342" y="9463"/>
                      <a:pt x="1" y="12825"/>
                      <a:pt x="456" y="16587"/>
                    </a:cubicBezTo>
                    <a:cubicBezTo>
                      <a:pt x="966" y="16472"/>
                      <a:pt x="1482" y="16416"/>
                      <a:pt x="1993" y="16416"/>
                    </a:cubicBezTo>
                    <a:cubicBezTo>
                      <a:pt x="3922" y="16416"/>
                      <a:pt x="5795" y="17213"/>
                      <a:pt x="7141" y="18666"/>
                    </a:cubicBezTo>
                    <a:cubicBezTo>
                      <a:pt x="7121" y="18665"/>
                      <a:pt x="7101" y="18665"/>
                      <a:pt x="7081" y="18665"/>
                    </a:cubicBezTo>
                    <a:cubicBezTo>
                      <a:pt x="3333" y="18665"/>
                      <a:pt x="1" y="22028"/>
                      <a:pt x="456" y="25789"/>
                    </a:cubicBezTo>
                    <a:cubicBezTo>
                      <a:pt x="968" y="25675"/>
                      <a:pt x="1485" y="25619"/>
                      <a:pt x="1997" y="25619"/>
                    </a:cubicBezTo>
                    <a:cubicBezTo>
                      <a:pt x="3931" y="25619"/>
                      <a:pt x="5804" y="26416"/>
                      <a:pt x="7150" y="27868"/>
                    </a:cubicBezTo>
                    <a:cubicBezTo>
                      <a:pt x="8485" y="26423"/>
                      <a:pt x="10355" y="25626"/>
                      <a:pt x="12288" y="25626"/>
                    </a:cubicBezTo>
                    <a:cubicBezTo>
                      <a:pt x="12715" y="25626"/>
                      <a:pt x="13146" y="25665"/>
                      <a:pt x="13574" y="25744"/>
                    </a:cubicBezTo>
                    <a:cubicBezTo>
                      <a:pt x="12580" y="26927"/>
                      <a:pt x="11997" y="28424"/>
                      <a:pt x="12087" y="30019"/>
                    </a:cubicBezTo>
                    <a:cubicBezTo>
                      <a:pt x="10837" y="28715"/>
                      <a:pt x="9069" y="27877"/>
                      <a:pt x="7208" y="27877"/>
                    </a:cubicBezTo>
                    <a:cubicBezTo>
                      <a:pt x="7189" y="27877"/>
                      <a:pt x="7169" y="27877"/>
                      <a:pt x="7150" y="27877"/>
                    </a:cubicBezTo>
                    <a:cubicBezTo>
                      <a:pt x="7130" y="27877"/>
                      <a:pt x="7110" y="27877"/>
                      <a:pt x="7090" y="27877"/>
                    </a:cubicBezTo>
                    <a:cubicBezTo>
                      <a:pt x="3342" y="27877"/>
                      <a:pt x="1" y="31239"/>
                      <a:pt x="456" y="35001"/>
                    </a:cubicBezTo>
                    <a:cubicBezTo>
                      <a:pt x="963" y="34888"/>
                      <a:pt x="1475" y="34832"/>
                      <a:pt x="1984" y="34832"/>
                    </a:cubicBezTo>
                    <a:cubicBezTo>
                      <a:pt x="3893" y="34832"/>
                      <a:pt x="5751" y="35611"/>
                      <a:pt x="7096" y="37026"/>
                    </a:cubicBezTo>
                    <a:cubicBezTo>
                      <a:pt x="3341" y="37026"/>
                      <a:pt x="8" y="40386"/>
                      <a:pt x="456" y="44149"/>
                    </a:cubicBezTo>
                    <a:cubicBezTo>
                      <a:pt x="965" y="44035"/>
                      <a:pt x="1479" y="43980"/>
                      <a:pt x="1989" y="43980"/>
                    </a:cubicBezTo>
                    <a:cubicBezTo>
                      <a:pt x="3926" y="43980"/>
                      <a:pt x="5802" y="44783"/>
                      <a:pt x="7150" y="46237"/>
                    </a:cubicBezTo>
                    <a:cubicBezTo>
                      <a:pt x="7130" y="46237"/>
                      <a:pt x="7110" y="46237"/>
                      <a:pt x="7090" y="46237"/>
                    </a:cubicBezTo>
                    <a:cubicBezTo>
                      <a:pt x="3342" y="46237"/>
                      <a:pt x="1" y="49608"/>
                      <a:pt x="456" y="53361"/>
                    </a:cubicBezTo>
                    <a:cubicBezTo>
                      <a:pt x="961" y="53249"/>
                      <a:pt x="1471" y="53195"/>
                      <a:pt x="1978" y="53195"/>
                    </a:cubicBezTo>
                    <a:cubicBezTo>
                      <a:pt x="3912" y="53195"/>
                      <a:pt x="5791" y="53991"/>
                      <a:pt x="7141" y="55439"/>
                    </a:cubicBezTo>
                    <a:cubicBezTo>
                      <a:pt x="7121" y="55439"/>
                      <a:pt x="7101" y="55439"/>
                      <a:pt x="7081" y="55439"/>
                    </a:cubicBezTo>
                    <a:cubicBezTo>
                      <a:pt x="3333" y="55439"/>
                      <a:pt x="1" y="58811"/>
                      <a:pt x="456" y="62563"/>
                    </a:cubicBezTo>
                    <a:cubicBezTo>
                      <a:pt x="965" y="62449"/>
                      <a:pt x="1479" y="62394"/>
                      <a:pt x="1989" y="62394"/>
                    </a:cubicBezTo>
                    <a:cubicBezTo>
                      <a:pt x="3926" y="62394"/>
                      <a:pt x="5802" y="63197"/>
                      <a:pt x="7150" y="64651"/>
                    </a:cubicBezTo>
                    <a:cubicBezTo>
                      <a:pt x="7130" y="64651"/>
                      <a:pt x="7110" y="64651"/>
                      <a:pt x="7090" y="64651"/>
                    </a:cubicBezTo>
                    <a:cubicBezTo>
                      <a:pt x="3342" y="64651"/>
                      <a:pt x="1" y="68022"/>
                      <a:pt x="456" y="71774"/>
                    </a:cubicBezTo>
                    <a:cubicBezTo>
                      <a:pt x="965" y="71661"/>
                      <a:pt x="1479" y="71605"/>
                      <a:pt x="1989" y="71605"/>
                    </a:cubicBezTo>
                    <a:cubicBezTo>
                      <a:pt x="3926" y="71605"/>
                      <a:pt x="5802" y="72408"/>
                      <a:pt x="7150" y="73862"/>
                    </a:cubicBezTo>
                    <a:cubicBezTo>
                      <a:pt x="8483" y="72419"/>
                      <a:pt x="10349" y="71617"/>
                      <a:pt x="12278" y="71617"/>
                    </a:cubicBezTo>
                    <a:cubicBezTo>
                      <a:pt x="12709" y="71617"/>
                      <a:pt x="13143" y="71657"/>
                      <a:pt x="13574" y="71739"/>
                    </a:cubicBezTo>
                    <a:cubicBezTo>
                      <a:pt x="13037" y="72366"/>
                      <a:pt x="12624" y="73101"/>
                      <a:pt x="12365" y="73880"/>
                    </a:cubicBezTo>
                    <a:lnTo>
                      <a:pt x="12741" y="73880"/>
                    </a:lnTo>
                    <a:cubicBezTo>
                      <a:pt x="13637" y="71137"/>
                      <a:pt x="16222" y="69764"/>
                      <a:pt x="18806" y="69764"/>
                    </a:cubicBezTo>
                    <a:cubicBezTo>
                      <a:pt x="21388" y="69764"/>
                      <a:pt x="23969" y="71135"/>
                      <a:pt x="24864" y="73880"/>
                    </a:cubicBezTo>
                    <a:lnTo>
                      <a:pt x="25241" y="73880"/>
                    </a:lnTo>
                    <a:cubicBezTo>
                      <a:pt x="24981" y="73101"/>
                      <a:pt x="24569" y="72366"/>
                      <a:pt x="24031" y="71739"/>
                    </a:cubicBezTo>
                    <a:cubicBezTo>
                      <a:pt x="24463" y="71657"/>
                      <a:pt x="24897" y="71617"/>
                      <a:pt x="25327" y="71617"/>
                    </a:cubicBezTo>
                    <a:cubicBezTo>
                      <a:pt x="27257" y="71617"/>
                      <a:pt x="29124" y="72419"/>
                      <a:pt x="30465" y="73862"/>
                    </a:cubicBezTo>
                    <a:cubicBezTo>
                      <a:pt x="31802" y="72410"/>
                      <a:pt x="33677" y="71609"/>
                      <a:pt x="35611" y="71609"/>
                    </a:cubicBezTo>
                    <a:cubicBezTo>
                      <a:pt x="36087" y="71609"/>
                      <a:pt x="36566" y="71657"/>
                      <a:pt x="37042" y="71757"/>
                    </a:cubicBezTo>
                    <a:cubicBezTo>
                      <a:pt x="36011" y="73020"/>
                      <a:pt x="35438" y="74633"/>
                      <a:pt x="35644" y="76335"/>
                    </a:cubicBezTo>
                    <a:cubicBezTo>
                      <a:pt x="36153" y="76222"/>
                      <a:pt x="36667" y="76166"/>
                      <a:pt x="37176" y="76166"/>
                    </a:cubicBezTo>
                    <a:cubicBezTo>
                      <a:pt x="39113" y="76166"/>
                      <a:pt x="40989" y="76969"/>
                      <a:pt x="42337" y="78423"/>
                    </a:cubicBezTo>
                    <a:cubicBezTo>
                      <a:pt x="43675" y="76976"/>
                      <a:pt x="45548" y="76173"/>
                      <a:pt x="47484" y="76173"/>
                    </a:cubicBezTo>
                    <a:cubicBezTo>
                      <a:pt x="47908" y="76173"/>
                      <a:pt x="48336" y="76212"/>
                      <a:pt x="48762" y="76291"/>
                    </a:cubicBezTo>
                    <a:cubicBezTo>
                      <a:pt x="48224" y="76927"/>
                      <a:pt x="47812" y="77653"/>
                      <a:pt x="47552" y="78441"/>
                    </a:cubicBezTo>
                    <a:lnTo>
                      <a:pt x="47929" y="78441"/>
                    </a:lnTo>
                    <a:cubicBezTo>
                      <a:pt x="48825" y="75698"/>
                      <a:pt x="51410" y="74325"/>
                      <a:pt x="53994" y="74325"/>
                    </a:cubicBezTo>
                    <a:cubicBezTo>
                      <a:pt x="56575" y="74325"/>
                      <a:pt x="59157" y="75696"/>
                      <a:pt x="60052" y="78441"/>
                    </a:cubicBezTo>
                    <a:lnTo>
                      <a:pt x="60438" y="78441"/>
                    </a:lnTo>
                    <a:cubicBezTo>
                      <a:pt x="60169" y="77653"/>
                      <a:pt x="59766" y="76927"/>
                      <a:pt x="59228" y="76291"/>
                    </a:cubicBezTo>
                    <a:cubicBezTo>
                      <a:pt x="59654" y="76212"/>
                      <a:pt x="60082" y="76173"/>
                      <a:pt x="60506" y="76173"/>
                    </a:cubicBezTo>
                    <a:cubicBezTo>
                      <a:pt x="62442" y="76173"/>
                      <a:pt x="64317" y="76976"/>
                      <a:pt x="65662" y="78423"/>
                    </a:cubicBezTo>
                    <a:cubicBezTo>
                      <a:pt x="67002" y="76969"/>
                      <a:pt x="68877" y="76166"/>
                      <a:pt x="70814" y="76166"/>
                    </a:cubicBezTo>
                    <a:cubicBezTo>
                      <a:pt x="71323" y="76166"/>
                      <a:pt x="71837" y="76222"/>
                      <a:pt x="72346" y="76335"/>
                    </a:cubicBezTo>
                    <a:cubicBezTo>
                      <a:pt x="72801" y="72574"/>
                      <a:pt x="69460" y="69211"/>
                      <a:pt x="65712" y="69211"/>
                    </a:cubicBezTo>
                    <a:cubicBezTo>
                      <a:pt x="65692" y="69211"/>
                      <a:pt x="65672" y="69212"/>
                      <a:pt x="65653" y="69212"/>
                    </a:cubicBezTo>
                    <a:cubicBezTo>
                      <a:pt x="65633" y="69212"/>
                      <a:pt x="65613" y="69211"/>
                      <a:pt x="65593" y="69211"/>
                    </a:cubicBezTo>
                    <a:cubicBezTo>
                      <a:pt x="63725" y="69211"/>
                      <a:pt x="61966" y="70050"/>
                      <a:pt x="60715" y="71353"/>
                    </a:cubicBezTo>
                    <a:cubicBezTo>
                      <a:pt x="60805" y="69758"/>
                      <a:pt x="60223" y="68262"/>
                      <a:pt x="59228" y="67079"/>
                    </a:cubicBezTo>
                    <a:cubicBezTo>
                      <a:pt x="59656" y="67000"/>
                      <a:pt x="60087" y="66961"/>
                      <a:pt x="60514" y="66961"/>
                    </a:cubicBezTo>
                    <a:cubicBezTo>
                      <a:pt x="62447" y="66961"/>
                      <a:pt x="64319" y="67757"/>
                      <a:pt x="65662" y="69203"/>
                    </a:cubicBezTo>
                    <a:cubicBezTo>
                      <a:pt x="66995" y="67754"/>
                      <a:pt x="68869" y="66954"/>
                      <a:pt x="70804" y="66954"/>
                    </a:cubicBezTo>
                    <a:cubicBezTo>
                      <a:pt x="71287" y="66954"/>
                      <a:pt x="71773" y="67004"/>
                      <a:pt x="72256" y="67106"/>
                    </a:cubicBezTo>
                    <a:cubicBezTo>
                      <a:pt x="71280" y="68352"/>
                      <a:pt x="70751" y="69920"/>
                      <a:pt x="70948" y="71568"/>
                    </a:cubicBezTo>
                    <a:cubicBezTo>
                      <a:pt x="71456" y="71455"/>
                      <a:pt x="71968" y="71399"/>
                      <a:pt x="72477" y="71399"/>
                    </a:cubicBezTo>
                    <a:cubicBezTo>
                      <a:pt x="74412" y="71399"/>
                      <a:pt x="76294" y="72202"/>
                      <a:pt x="77642" y="73656"/>
                    </a:cubicBezTo>
                    <a:cubicBezTo>
                      <a:pt x="78975" y="72213"/>
                      <a:pt x="80841" y="71411"/>
                      <a:pt x="82765" y="71411"/>
                    </a:cubicBezTo>
                    <a:cubicBezTo>
                      <a:pt x="83195" y="71411"/>
                      <a:pt x="83627" y="71451"/>
                      <a:pt x="84057" y="71533"/>
                    </a:cubicBezTo>
                    <a:cubicBezTo>
                      <a:pt x="83529" y="72160"/>
                      <a:pt x="83117" y="72895"/>
                      <a:pt x="82857" y="73674"/>
                    </a:cubicBezTo>
                    <a:lnTo>
                      <a:pt x="83233" y="73674"/>
                    </a:lnTo>
                    <a:cubicBezTo>
                      <a:pt x="84129" y="70931"/>
                      <a:pt x="86712" y="69558"/>
                      <a:pt x="89295" y="69558"/>
                    </a:cubicBezTo>
                    <a:cubicBezTo>
                      <a:pt x="91875" y="69558"/>
                      <a:pt x="94456" y="70929"/>
                      <a:pt x="95357" y="73674"/>
                    </a:cubicBezTo>
                    <a:lnTo>
                      <a:pt x="95733" y="73674"/>
                    </a:lnTo>
                    <a:cubicBezTo>
                      <a:pt x="95464" y="72895"/>
                      <a:pt x="95061" y="72160"/>
                      <a:pt x="94523" y="71533"/>
                    </a:cubicBezTo>
                    <a:cubicBezTo>
                      <a:pt x="94955" y="71451"/>
                      <a:pt x="95389" y="71411"/>
                      <a:pt x="95820" y="71411"/>
                    </a:cubicBezTo>
                    <a:cubicBezTo>
                      <a:pt x="97749" y="71411"/>
                      <a:pt x="99616" y="72213"/>
                      <a:pt x="100957" y="73656"/>
                    </a:cubicBezTo>
                    <a:cubicBezTo>
                      <a:pt x="102295" y="72203"/>
                      <a:pt x="104169" y="71403"/>
                      <a:pt x="106103" y="71403"/>
                    </a:cubicBezTo>
                    <a:cubicBezTo>
                      <a:pt x="106579" y="71403"/>
                      <a:pt x="107058" y="71451"/>
                      <a:pt x="107534" y="71550"/>
                    </a:cubicBezTo>
                    <a:cubicBezTo>
                      <a:pt x="106495" y="72814"/>
                      <a:pt x="105930" y="74427"/>
                      <a:pt x="106136" y="76129"/>
                    </a:cubicBezTo>
                    <a:cubicBezTo>
                      <a:pt x="106644" y="76015"/>
                      <a:pt x="107156" y="75960"/>
                      <a:pt x="107665" y="75960"/>
                    </a:cubicBezTo>
                    <a:cubicBezTo>
                      <a:pt x="109600" y="75960"/>
                      <a:pt x="111480" y="76763"/>
                      <a:pt x="112821" y="78217"/>
                    </a:cubicBezTo>
                    <a:cubicBezTo>
                      <a:pt x="114165" y="76770"/>
                      <a:pt x="116034" y="75967"/>
                      <a:pt x="117968" y="75967"/>
                    </a:cubicBezTo>
                    <a:cubicBezTo>
                      <a:pt x="118392" y="75967"/>
                      <a:pt x="118820" y="76005"/>
                      <a:pt x="119245" y="76084"/>
                    </a:cubicBezTo>
                    <a:cubicBezTo>
                      <a:pt x="118717" y="76721"/>
                      <a:pt x="118304" y="77446"/>
                      <a:pt x="118045" y="78235"/>
                    </a:cubicBezTo>
                    <a:lnTo>
                      <a:pt x="118421" y="78235"/>
                    </a:lnTo>
                    <a:cubicBezTo>
                      <a:pt x="119317" y="75492"/>
                      <a:pt x="121900" y="74119"/>
                      <a:pt x="124482" y="74119"/>
                    </a:cubicBezTo>
                    <a:cubicBezTo>
                      <a:pt x="127063" y="74119"/>
                      <a:pt x="129644" y="75490"/>
                      <a:pt x="130544" y="78235"/>
                    </a:cubicBezTo>
                    <a:lnTo>
                      <a:pt x="130921" y="78235"/>
                    </a:lnTo>
                    <a:cubicBezTo>
                      <a:pt x="130652" y="77446"/>
                      <a:pt x="130249" y="76721"/>
                      <a:pt x="129711" y="76084"/>
                    </a:cubicBezTo>
                    <a:cubicBezTo>
                      <a:pt x="130137" y="76005"/>
                      <a:pt x="130565" y="75967"/>
                      <a:pt x="130990" y="75967"/>
                    </a:cubicBezTo>
                    <a:cubicBezTo>
                      <a:pt x="132925" y="75967"/>
                      <a:pt x="134800" y="76770"/>
                      <a:pt x="136145" y="78217"/>
                    </a:cubicBezTo>
                    <a:cubicBezTo>
                      <a:pt x="137486" y="76763"/>
                      <a:pt x="139360" y="75960"/>
                      <a:pt x="141297" y="75960"/>
                    </a:cubicBezTo>
                    <a:cubicBezTo>
                      <a:pt x="141806" y="75960"/>
                      <a:pt x="142320" y="76015"/>
                      <a:pt x="142829" y="76129"/>
                    </a:cubicBezTo>
                    <a:cubicBezTo>
                      <a:pt x="143284" y="72368"/>
                      <a:pt x="139944" y="69005"/>
                      <a:pt x="136195" y="69005"/>
                    </a:cubicBezTo>
                    <a:cubicBezTo>
                      <a:pt x="136175" y="69005"/>
                      <a:pt x="136156" y="69005"/>
                      <a:pt x="136136" y="69006"/>
                    </a:cubicBezTo>
                    <a:cubicBezTo>
                      <a:pt x="136116" y="69005"/>
                      <a:pt x="136096" y="69005"/>
                      <a:pt x="136077" y="69005"/>
                    </a:cubicBezTo>
                    <a:cubicBezTo>
                      <a:pt x="134208" y="69005"/>
                      <a:pt x="132449" y="69844"/>
                      <a:pt x="131199" y="71147"/>
                    </a:cubicBezTo>
                    <a:cubicBezTo>
                      <a:pt x="131288" y="69552"/>
                      <a:pt x="130706" y="68056"/>
                      <a:pt x="129711" y="66873"/>
                    </a:cubicBezTo>
                    <a:cubicBezTo>
                      <a:pt x="130140" y="66794"/>
                      <a:pt x="130570" y="66755"/>
                      <a:pt x="130997" y="66755"/>
                    </a:cubicBezTo>
                    <a:cubicBezTo>
                      <a:pt x="132930" y="66755"/>
                      <a:pt x="134802" y="67551"/>
                      <a:pt x="136145" y="68997"/>
                    </a:cubicBezTo>
                    <a:cubicBezTo>
                      <a:pt x="137487" y="67540"/>
                      <a:pt x="139365" y="66743"/>
                      <a:pt x="141304" y="66743"/>
                    </a:cubicBezTo>
                    <a:cubicBezTo>
                      <a:pt x="141811" y="66743"/>
                      <a:pt x="142322" y="66798"/>
                      <a:pt x="142829" y="66909"/>
                    </a:cubicBezTo>
                    <a:cubicBezTo>
                      <a:pt x="143276" y="63151"/>
                      <a:pt x="139944" y="59785"/>
                      <a:pt x="136198" y="59785"/>
                    </a:cubicBezTo>
                    <a:cubicBezTo>
                      <a:pt x="136183" y="59785"/>
                      <a:pt x="136169" y="59785"/>
                      <a:pt x="136154" y="59785"/>
                    </a:cubicBezTo>
                    <a:cubicBezTo>
                      <a:pt x="137492" y="58340"/>
                      <a:pt x="139363" y="57545"/>
                      <a:pt x="141292" y="57545"/>
                    </a:cubicBezTo>
                    <a:cubicBezTo>
                      <a:pt x="141803" y="57545"/>
                      <a:pt x="142319" y="57601"/>
                      <a:pt x="142829" y="57715"/>
                    </a:cubicBezTo>
                    <a:cubicBezTo>
                      <a:pt x="143284" y="53954"/>
                      <a:pt x="139944" y="50592"/>
                      <a:pt x="136195" y="50592"/>
                    </a:cubicBezTo>
                    <a:cubicBezTo>
                      <a:pt x="136175" y="50592"/>
                      <a:pt x="136156" y="50592"/>
                      <a:pt x="136136" y="50592"/>
                    </a:cubicBezTo>
                    <a:cubicBezTo>
                      <a:pt x="136116" y="50592"/>
                      <a:pt x="136096" y="50592"/>
                      <a:pt x="136077" y="50592"/>
                    </a:cubicBezTo>
                    <a:cubicBezTo>
                      <a:pt x="134208" y="50592"/>
                      <a:pt x="132449" y="51430"/>
                      <a:pt x="131199" y="52733"/>
                    </a:cubicBezTo>
                    <a:cubicBezTo>
                      <a:pt x="131288" y="51138"/>
                      <a:pt x="130706" y="49642"/>
                      <a:pt x="129711" y="48459"/>
                    </a:cubicBezTo>
                    <a:cubicBezTo>
                      <a:pt x="130140" y="48380"/>
                      <a:pt x="130570" y="48341"/>
                      <a:pt x="130997" y="48341"/>
                    </a:cubicBezTo>
                    <a:cubicBezTo>
                      <a:pt x="132927" y="48341"/>
                      <a:pt x="134793" y="49137"/>
                      <a:pt x="136136" y="50583"/>
                    </a:cubicBezTo>
                    <a:cubicBezTo>
                      <a:pt x="137484" y="49129"/>
                      <a:pt x="139360" y="48326"/>
                      <a:pt x="141292" y="48326"/>
                    </a:cubicBezTo>
                    <a:cubicBezTo>
                      <a:pt x="141801" y="48326"/>
                      <a:pt x="142313" y="48381"/>
                      <a:pt x="142820" y="48495"/>
                    </a:cubicBezTo>
                    <a:cubicBezTo>
                      <a:pt x="143275" y="44743"/>
                      <a:pt x="139943" y="41371"/>
                      <a:pt x="136195" y="41371"/>
                    </a:cubicBezTo>
                    <a:cubicBezTo>
                      <a:pt x="136175" y="41371"/>
                      <a:pt x="136156" y="41371"/>
                      <a:pt x="136136" y="41372"/>
                    </a:cubicBezTo>
                    <a:cubicBezTo>
                      <a:pt x="137482" y="39919"/>
                      <a:pt x="139354" y="39122"/>
                      <a:pt x="141284" y="39122"/>
                    </a:cubicBezTo>
                    <a:cubicBezTo>
                      <a:pt x="141795" y="39122"/>
                      <a:pt x="142310" y="39178"/>
                      <a:pt x="142820" y="39293"/>
                    </a:cubicBezTo>
                    <a:cubicBezTo>
                      <a:pt x="143274" y="35536"/>
                      <a:pt x="139943" y="32169"/>
                      <a:pt x="136210" y="32169"/>
                    </a:cubicBezTo>
                    <a:cubicBezTo>
                      <a:pt x="136185" y="32169"/>
                      <a:pt x="136160" y="32169"/>
                      <a:pt x="136136" y="32169"/>
                    </a:cubicBezTo>
                    <a:cubicBezTo>
                      <a:pt x="136116" y="32169"/>
                      <a:pt x="136096" y="32169"/>
                      <a:pt x="136076" y="32169"/>
                    </a:cubicBezTo>
                    <a:cubicBezTo>
                      <a:pt x="134207" y="32169"/>
                      <a:pt x="132440" y="32998"/>
                      <a:pt x="131199" y="34302"/>
                    </a:cubicBezTo>
                    <a:cubicBezTo>
                      <a:pt x="131279" y="32716"/>
                      <a:pt x="130697" y="31210"/>
                      <a:pt x="129702" y="30028"/>
                    </a:cubicBezTo>
                    <a:cubicBezTo>
                      <a:pt x="130130" y="29949"/>
                      <a:pt x="130559" y="29910"/>
                      <a:pt x="130985" y="29910"/>
                    </a:cubicBezTo>
                    <a:cubicBezTo>
                      <a:pt x="132925" y="29910"/>
                      <a:pt x="134799" y="30713"/>
                      <a:pt x="136136" y="32160"/>
                    </a:cubicBezTo>
                    <a:cubicBezTo>
                      <a:pt x="137484" y="30706"/>
                      <a:pt x="139360" y="29903"/>
                      <a:pt x="141292" y="29903"/>
                    </a:cubicBezTo>
                    <a:cubicBezTo>
                      <a:pt x="141801" y="29903"/>
                      <a:pt x="142313" y="29959"/>
                      <a:pt x="142820" y="30072"/>
                    </a:cubicBezTo>
                    <a:cubicBezTo>
                      <a:pt x="143276" y="26315"/>
                      <a:pt x="139935" y="22949"/>
                      <a:pt x="136189" y="22949"/>
                    </a:cubicBezTo>
                    <a:cubicBezTo>
                      <a:pt x="136175" y="22949"/>
                      <a:pt x="136160" y="22949"/>
                      <a:pt x="136145" y="22949"/>
                    </a:cubicBezTo>
                    <a:cubicBezTo>
                      <a:pt x="137490" y="21504"/>
                      <a:pt x="139357" y="20708"/>
                      <a:pt x="141284" y="20708"/>
                    </a:cubicBezTo>
                    <a:cubicBezTo>
                      <a:pt x="141794" y="20708"/>
                      <a:pt x="142310" y="20764"/>
                      <a:pt x="142820" y="20879"/>
                    </a:cubicBezTo>
                    <a:cubicBezTo>
                      <a:pt x="143275" y="17117"/>
                      <a:pt x="139935" y="13755"/>
                      <a:pt x="136195" y="13755"/>
                    </a:cubicBezTo>
                    <a:cubicBezTo>
                      <a:pt x="136175" y="13755"/>
                      <a:pt x="136156" y="13755"/>
                      <a:pt x="136136" y="13755"/>
                    </a:cubicBezTo>
                    <a:cubicBezTo>
                      <a:pt x="136116" y="13755"/>
                      <a:pt x="136096" y="13755"/>
                      <a:pt x="136076" y="13755"/>
                    </a:cubicBezTo>
                    <a:cubicBezTo>
                      <a:pt x="134207" y="13755"/>
                      <a:pt x="132440" y="14585"/>
                      <a:pt x="131199" y="15888"/>
                    </a:cubicBezTo>
                    <a:cubicBezTo>
                      <a:pt x="131279" y="14302"/>
                      <a:pt x="130697" y="12797"/>
                      <a:pt x="129702" y="11614"/>
                    </a:cubicBezTo>
                    <a:cubicBezTo>
                      <a:pt x="130130" y="11535"/>
                      <a:pt x="130558" y="11496"/>
                      <a:pt x="130984" y="11496"/>
                    </a:cubicBezTo>
                    <a:cubicBezTo>
                      <a:pt x="132922" y="11496"/>
                      <a:pt x="134791" y="12299"/>
                      <a:pt x="136136" y="13746"/>
                    </a:cubicBezTo>
                    <a:cubicBezTo>
                      <a:pt x="137484" y="12292"/>
                      <a:pt x="139360" y="11489"/>
                      <a:pt x="141292" y="11489"/>
                    </a:cubicBezTo>
                    <a:cubicBezTo>
                      <a:pt x="141801" y="11489"/>
                      <a:pt x="142313" y="11545"/>
                      <a:pt x="142820" y="11659"/>
                    </a:cubicBezTo>
                    <a:cubicBezTo>
                      <a:pt x="143275" y="7906"/>
                      <a:pt x="139935" y="4535"/>
                      <a:pt x="136195" y="4535"/>
                    </a:cubicBezTo>
                    <a:cubicBezTo>
                      <a:pt x="136175" y="4535"/>
                      <a:pt x="136156" y="4535"/>
                      <a:pt x="136136" y="4535"/>
                    </a:cubicBezTo>
                    <a:cubicBezTo>
                      <a:pt x="136116" y="4535"/>
                      <a:pt x="136096" y="4535"/>
                      <a:pt x="136077" y="4535"/>
                    </a:cubicBezTo>
                    <a:cubicBezTo>
                      <a:pt x="134208" y="4535"/>
                      <a:pt x="132440" y="5373"/>
                      <a:pt x="131199" y="6677"/>
                    </a:cubicBezTo>
                    <a:cubicBezTo>
                      <a:pt x="131234" y="5933"/>
                      <a:pt x="131136" y="5198"/>
                      <a:pt x="130894" y="4499"/>
                    </a:cubicBezTo>
                    <a:lnTo>
                      <a:pt x="130518" y="4499"/>
                    </a:lnTo>
                    <a:cubicBezTo>
                      <a:pt x="130751" y="5198"/>
                      <a:pt x="130867" y="5933"/>
                      <a:pt x="130867" y="6668"/>
                    </a:cubicBezTo>
                    <a:cubicBezTo>
                      <a:pt x="130394" y="6566"/>
                      <a:pt x="129917" y="6516"/>
                      <a:pt x="129443" y="6516"/>
                    </a:cubicBezTo>
                    <a:cubicBezTo>
                      <a:pt x="127584" y="6516"/>
                      <a:pt x="125780" y="7282"/>
                      <a:pt x="124487" y="8675"/>
                    </a:cubicBezTo>
                    <a:cubicBezTo>
                      <a:pt x="123206" y="7295"/>
                      <a:pt x="121414" y="6515"/>
                      <a:pt x="119532" y="6515"/>
                    </a:cubicBezTo>
                    <a:cubicBezTo>
                      <a:pt x="119048" y="6515"/>
                      <a:pt x="118564" y="6560"/>
                      <a:pt x="118089" y="6668"/>
                    </a:cubicBezTo>
                    <a:cubicBezTo>
                      <a:pt x="118089" y="5933"/>
                      <a:pt x="118206" y="5198"/>
                      <a:pt x="118439" y="4499"/>
                    </a:cubicBezTo>
                    <a:lnTo>
                      <a:pt x="118063" y="4499"/>
                    </a:lnTo>
                    <a:cubicBezTo>
                      <a:pt x="117821" y="5198"/>
                      <a:pt x="117722" y="5933"/>
                      <a:pt x="117758" y="6677"/>
                    </a:cubicBezTo>
                    <a:cubicBezTo>
                      <a:pt x="116516" y="5373"/>
                      <a:pt x="114749" y="4535"/>
                      <a:pt x="112880" y="4535"/>
                    </a:cubicBezTo>
                    <a:cubicBezTo>
                      <a:pt x="112860" y="4535"/>
                      <a:pt x="112840" y="4535"/>
                      <a:pt x="112821" y="4535"/>
                    </a:cubicBezTo>
                    <a:cubicBezTo>
                      <a:pt x="112802" y="4535"/>
                      <a:pt x="112783" y="4535"/>
                      <a:pt x="112765" y="4535"/>
                    </a:cubicBezTo>
                    <a:cubicBezTo>
                      <a:pt x="110778" y="4535"/>
                      <a:pt x="108911" y="5480"/>
                      <a:pt x="107659" y="6927"/>
                    </a:cubicBezTo>
                    <a:lnTo>
                      <a:pt x="107659" y="6927"/>
                    </a:lnTo>
                    <a:cubicBezTo>
                      <a:pt x="107953" y="3265"/>
                      <a:pt x="104676" y="36"/>
                      <a:pt x="101009" y="36"/>
                    </a:cubicBezTo>
                    <a:cubicBezTo>
                      <a:pt x="100988" y="36"/>
                      <a:pt x="100968" y="37"/>
                      <a:pt x="100948" y="37"/>
                    </a:cubicBezTo>
                    <a:cubicBezTo>
                      <a:pt x="100928" y="37"/>
                      <a:pt x="100908" y="37"/>
                      <a:pt x="100889" y="37"/>
                    </a:cubicBezTo>
                    <a:cubicBezTo>
                      <a:pt x="99020" y="37"/>
                      <a:pt x="97261" y="875"/>
                      <a:pt x="96011" y="2178"/>
                    </a:cubicBezTo>
                    <a:cubicBezTo>
                      <a:pt x="96056" y="1435"/>
                      <a:pt x="95948" y="700"/>
                      <a:pt x="95706" y="1"/>
                    </a:cubicBezTo>
                    <a:lnTo>
                      <a:pt x="95339" y="1"/>
                    </a:lnTo>
                    <a:cubicBezTo>
                      <a:pt x="95563" y="700"/>
                      <a:pt x="95688" y="1426"/>
                      <a:pt x="95688" y="2169"/>
                    </a:cubicBezTo>
                    <a:cubicBezTo>
                      <a:pt x="95213" y="2067"/>
                      <a:pt x="94735" y="2018"/>
                      <a:pt x="94260" y="2018"/>
                    </a:cubicBezTo>
                    <a:cubicBezTo>
                      <a:pt x="92399" y="2018"/>
                      <a:pt x="90599" y="2784"/>
                      <a:pt x="89299" y="4177"/>
                    </a:cubicBezTo>
                    <a:cubicBezTo>
                      <a:pt x="88034" y="2804"/>
                      <a:pt x="86246" y="2017"/>
                      <a:pt x="84376" y="2017"/>
                    </a:cubicBezTo>
                    <a:cubicBezTo>
                      <a:pt x="84365" y="2017"/>
                      <a:pt x="84355" y="2017"/>
                      <a:pt x="84344" y="2017"/>
                    </a:cubicBezTo>
                    <a:cubicBezTo>
                      <a:pt x="83860" y="2017"/>
                      <a:pt x="83376" y="2062"/>
                      <a:pt x="82902" y="2169"/>
                    </a:cubicBezTo>
                    <a:cubicBezTo>
                      <a:pt x="82902" y="1435"/>
                      <a:pt x="83027" y="700"/>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sp>
            <p:nvSpPr>
              <p:cNvPr id="563" name="Google Shape;563;p25"/>
              <p:cNvSpPr/>
              <p:nvPr/>
            </p:nvSpPr>
            <p:spPr>
              <a:xfrm>
                <a:off x="0" y="0"/>
                <a:ext cx="2743019" cy="1499080"/>
              </a:xfrm>
              <a:custGeom>
                <a:avLst/>
                <a:gdLst/>
                <a:ahLst/>
                <a:cxnLst/>
                <a:rect l="l" t="t" r="r" b="b"/>
                <a:pathLst>
                  <a:path w="143276" h="78414" extrusionOk="0">
                    <a:moveTo>
                      <a:pt x="84144" y="2392"/>
                    </a:moveTo>
                    <a:cubicBezTo>
                      <a:pt x="86080" y="2392"/>
                      <a:pt x="87955" y="3195"/>
                      <a:pt x="89299" y="4642"/>
                    </a:cubicBezTo>
                    <a:cubicBezTo>
                      <a:pt x="90635" y="3197"/>
                      <a:pt x="92499" y="2400"/>
                      <a:pt x="94430" y="2400"/>
                    </a:cubicBezTo>
                    <a:cubicBezTo>
                      <a:pt x="94856" y="2400"/>
                      <a:pt x="95287" y="2439"/>
                      <a:pt x="95715" y="2518"/>
                    </a:cubicBezTo>
                    <a:cubicBezTo>
                      <a:pt x="94720" y="3692"/>
                      <a:pt x="94138" y="5198"/>
                      <a:pt x="94228" y="6793"/>
                    </a:cubicBezTo>
                    <a:cubicBezTo>
                      <a:pt x="92977" y="5480"/>
                      <a:pt x="91219" y="4651"/>
                      <a:pt x="89350" y="4651"/>
                    </a:cubicBezTo>
                    <a:cubicBezTo>
                      <a:pt x="89330" y="4651"/>
                      <a:pt x="89310" y="4651"/>
                      <a:pt x="89290" y="4651"/>
                    </a:cubicBezTo>
                    <a:cubicBezTo>
                      <a:pt x="89271" y="4651"/>
                      <a:pt x="89251" y="4651"/>
                      <a:pt x="89231" y="4651"/>
                    </a:cubicBezTo>
                    <a:cubicBezTo>
                      <a:pt x="87362" y="4651"/>
                      <a:pt x="85595" y="5489"/>
                      <a:pt x="84353" y="6793"/>
                    </a:cubicBezTo>
                    <a:cubicBezTo>
                      <a:pt x="84434" y="5198"/>
                      <a:pt x="83851" y="3692"/>
                      <a:pt x="82866" y="2518"/>
                    </a:cubicBezTo>
                    <a:lnTo>
                      <a:pt x="82866" y="2509"/>
                    </a:lnTo>
                    <a:cubicBezTo>
                      <a:pt x="83291" y="2430"/>
                      <a:pt x="83719" y="2392"/>
                      <a:pt x="84144" y="2392"/>
                    </a:cubicBezTo>
                    <a:close/>
                    <a:moveTo>
                      <a:pt x="23970" y="2589"/>
                    </a:moveTo>
                    <a:cubicBezTo>
                      <a:pt x="24396" y="2589"/>
                      <a:pt x="24824" y="2628"/>
                      <a:pt x="25250" y="2707"/>
                    </a:cubicBezTo>
                    <a:cubicBezTo>
                      <a:pt x="24255" y="3889"/>
                      <a:pt x="23673" y="5386"/>
                      <a:pt x="23753" y="6981"/>
                    </a:cubicBezTo>
                    <a:cubicBezTo>
                      <a:pt x="22512" y="5677"/>
                      <a:pt x="20744" y="4839"/>
                      <a:pt x="18884" y="4839"/>
                    </a:cubicBezTo>
                    <a:cubicBezTo>
                      <a:pt x="18864" y="4839"/>
                      <a:pt x="18845" y="4839"/>
                      <a:pt x="18825" y="4839"/>
                    </a:cubicBezTo>
                    <a:cubicBezTo>
                      <a:pt x="18805" y="4839"/>
                      <a:pt x="18786" y="4839"/>
                      <a:pt x="18766" y="4839"/>
                    </a:cubicBezTo>
                    <a:cubicBezTo>
                      <a:pt x="16897" y="4839"/>
                      <a:pt x="15129" y="5677"/>
                      <a:pt x="13888" y="6981"/>
                    </a:cubicBezTo>
                    <a:cubicBezTo>
                      <a:pt x="13951" y="5395"/>
                      <a:pt x="13368" y="3898"/>
                      <a:pt x="12382" y="2716"/>
                    </a:cubicBezTo>
                    <a:lnTo>
                      <a:pt x="12391" y="2707"/>
                    </a:lnTo>
                    <a:cubicBezTo>
                      <a:pt x="12818" y="2628"/>
                      <a:pt x="13246" y="2589"/>
                      <a:pt x="13671" y="2589"/>
                    </a:cubicBezTo>
                    <a:cubicBezTo>
                      <a:pt x="15606" y="2589"/>
                      <a:pt x="17481" y="3390"/>
                      <a:pt x="18825" y="4830"/>
                    </a:cubicBezTo>
                    <a:cubicBezTo>
                      <a:pt x="20162" y="3390"/>
                      <a:pt x="22035" y="2589"/>
                      <a:pt x="23970" y="2589"/>
                    </a:cubicBezTo>
                    <a:close/>
                    <a:moveTo>
                      <a:pt x="77636" y="544"/>
                    </a:moveTo>
                    <a:cubicBezTo>
                      <a:pt x="80811" y="544"/>
                      <a:pt x="83986" y="2623"/>
                      <a:pt x="84031" y="6784"/>
                    </a:cubicBezTo>
                    <a:cubicBezTo>
                      <a:pt x="83550" y="6679"/>
                      <a:pt x="83066" y="6627"/>
                      <a:pt x="82585" y="6627"/>
                    </a:cubicBezTo>
                    <a:cubicBezTo>
                      <a:pt x="80728" y="6627"/>
                      <a:pt x="78929" y="7394"/>
                      <a:pt x="77633" y="8782"/>
                    </a:cubicBezTo>
                    <a:cubicBezTo>
                      <a:pt x="76360" y="7411"/>
                      <a:pt x="74559" y="6622"/>
                      <a:pt x="72687" y="6622"/>
                    </a:cubicBezTo>
                    <a:cubicBezTo>
                      <a:pt x="72203" y="6622"/>
                      <a:pt x="71719" y="6676"/>
                      <a:pt x="71244" y="6784"/>
                    </a:cubicBezTo>
                    <a:cubicBezTo>
                      <a:pt x="71284" y="2625"/>
                      <a:pt x="74460" y="544"/>
                      <a:pt x="77636" y="544"/>
                    </a:cubicBezTo>
                    <a:close/>
                    <a:moveTo>
                      <a:pt x="100947" y="544"/>
                    </a:moveTo>
                    <a:cubicBezTo>
                      <a:pt x="104121" y="544"/>
                      <a:pt x="107295" y="2622"/>
                      <a:pt x="107337" y="6782"/>
                    </a:cubicBezTo>
                    <a:lnTo>
                      <a:pt x="107337" y="6782"/>
                    </a:lnTo>
                    <a:cubicBezTo>
                      <a:pt x="106859" y="6678"/>
                      <a:pt x="106378" y="6627"/>
                      <a:pt x="105901" y="6627"/>
                    </a:cubicBezTo>
                    <a:cubicBezTo>
                      <a:pt x="104043" y="6627"/>
                      <a:pt x="102246" y="7394"/>
                      <a:pt x="100957" y="8782"/>
                    </a:cubicBezTo>
                    <a:cubicBezTo>
                      <a:pt x="99676" y="7411"/>
                      <a:pt x="97883" y="6622"/>
                      <a:pt x="96002" y="6622"/>
                    </a:cubicBezTo>
                    <a:cubicBezTo>
                      <a:pt x="95518" y="6622"/>
                      <a:pt x="95034" y="6676"/>
                      <a:pt x="94559" y="6784"/>
                    </a:cubicBezTo>
                    <a:cubicBezTo>
                      <a:pt x="94595" y="2625"/>
                      <a:pt x="97771" y="544"/>
                      <a:pt x="100947" y="544"/>
                    </a:cubicBezTo>
                    <a:close/>
                    <a:moveTo>
                      <a:pt x="7166" y="739"/>
                    </a:moveTo>
                    <a:cubicBezTo>
                      <a:pt x="10341" y="739"/>
                      <a:pt x="13516" y="2815"/>
                      <a:pt x="13556" y="6972"/>
                    </a:cubicBezTo>
                    <a:cubicBezTo>
                      <a:pt x="13079" y="6868"/>
                      <a:pt x="12598" y="6817"/>
                      <a:pt x="12120" y="6817"/>
                    </a:cubicBezTo>
                    <a:cubicBezTo>
                      <a:pt x="10263" y="6817"/>
                      <a:pt x="8460" y="7585"/>
                      <a:pt x="7163" y="8974"/>
                    </a:cubicBezTo>
                    <a:lnTo>
                      <a:pt x="7163" y="8974"/>
                    </a:lnTo>
                    <a:cubicBezTo>
                      <a:pt x="5882" y="7597"/>
                      <a:pt x="4092" y="6819"/>
                      <a:pt x="2212" y="6819"/>
                    </a:cubicBezTo>
                    <a:cubicBezTo>
                      <a:pt x="1728" y="6819"/>
                      <a:pt x="1245" y="6873"/>
                      <a:pt x="770" y="6972"/>
                    </a:cubicBezTo>
                    <a:cubicBezTo>
                      <a:pt x="810" y="2818"/>
                      <a:pt x="3988" y="739"/>
                      <a:pt x="7166" y="739"/>
                    </a:cubicBezTo>
                    <a:close/>
                    <a:moveTo>
                      <a:pt x="30461" y="743"/>
                    </a:moveTo>
                    <a:cubicBezTo>
                      <a:pt x="33632" y="743"/>
                      <a:pt x="36807" y="2818"/>
                      <a:pt x="36853" y="6968"/>
                    </a:cubicBezTo>
                    <a:lnTo>
                      <a:pt x="36853" y="6968"/>
                    </a:lnTo>
                    <a:cubicBezTo>
                      <a:pt x="36386" y="6869"/>
                      <a:pt x="35915" y="6820"/>
                      <a:pt x="35447" y="6820"/>
                    </a:cubicBezTo>
                    <a:cubicBezTo>
                      <a:pt x="33589" y="6820"/>
                      <a:pt x="31784" y="7587"/>
                      <a:pt x="30492" y="8979"/>
                    </a:cubicBezTo>
                    <a:cubicBezTo>
                      <a:pt x="29210" y="7599"/>
                      <a:pt x="27418" y="6819"/>
                      <a:pt x="25536" y="6819"/>
                    </a:cubicBezTo>
                    <a:cubicBezTo>
                      <a:pt x="25053" y="6819"/>
                      <a:pt x="24569" y="6873"/>
                      <a:pt x="24094" y="6972"/>
                    </a:cubicBezTo>
                    <a:cubicBezTo>
                      <a:pt x="24121" y="2820"/>
                      <a:pt x="27289" y="743"/>
                      <a:pt x="30461" y="743"/>
                    </a:cubicBezTo>
                    <a:close/>
                    <a:moveTo>
                      <a:pt x="119326" y="6899"/>
                    </a:moveTo>
                    <a:cubicBezTo>
                      <a:pt x="121263" y="6899"/>
                      <a:pt x="123133" y="7700"/>
                      <a:pt x="124470" y="9149"/>
                    </a:cubicBezTo>
                    <a:lnTo>
                      <a:pt x="124470" y="9149"/>
                    </a:lnTo>
                    <a:cubicBezTo>
                      <a:pt x="124453" y="9149"/>
                      <a:pt x="124436" y="9149"/>
                      <a:pt x="124419" y="9149"/>
                    </a:cubicBezTo>
                    <a:cubicBezTo>
                      <a:pt x="122550" y="9149"/>
                      <a:pt x="120782" y="9987"/>
                      <a:pt x="119541" y="11291"/>
                    </a:cubicBezTo>
                    <a:cubicBezTo>
                      <a:pt x="119622" y="9705"/>
                      <a:pt x="119039" y="8199"/>
                      <a:pt x="118045" y="7017"/>
                    </a:cubicBezTo>
                    <a:cubicBezTo>
                      <a:pt x="118472" y="6938"/>
                      <a:pt x="118901" y="6899"/>
                      <a:pt x="119326" y="6899"/>
                    </a:cubicBezTo>
                    <a:close/>
                    <a:moveTo>
                      <a:pt x="129625" y="6899"/>
                    </a:moveTo>
                    <a:cubicBezTo>
                      <a:pt x="130050" y="6899"/>
                      <a:pt x="130477" y="6938"/>
                      <a:pt x="130903" y="7017"/>
                    </a:cubicBezTo>
                    <a:cubicBezTo>
                      <a:pt x="129908" y="8199"/>
                      <a:pt x="129326" y="9705"/>
                      <a:pt x="129415" y="11291"/>
                    </a:cubicBezTo>
                    <a:cubicBezTo>
                      <a:pt x="128165" y="9987"/>
                      <a:pt x="126397" y="9149"/>
                      <a:pt x="124537" y="9149"/>
                    </a:cubicBezTo>
                    <a:cubicBezTo>
                      <a:pt x="124520" y="9149"/>
                      <a:pt x="124503" y="9149"/>
                      <a:pt x="124487" y="9149"/>
                    </a:cubicBezTo>
                    <a:lnTo>
                      <a:pt x="124487" y="9149"/>
                    </a:lnTo>
                    <a:cubicBezTo>
                      <a:pt x="125823" y="7700"/>
                      <a:pt x="127694" y="6899"/>
                      <a:pt x="129625" y="6899"/>
                    </a:cubicBezTo>
                    <a:close/>
                    <a:moveTo>
                      <a:pt x="82788" y="6997"/>
                    </a:moveTo>
                    <a:cubicBezTo>
                      <a:pt x="83213" y="6997"/>
                      <a:pt x="83641" y="7036"/>
                      <a:pt x="84066" y="7115"/>
                    </a:cubicBezTo>
                    <a:cubicBezTo>
                      <a:pt x="83072" y="8298"/>
                      <a:pt x="82489" y="9794"/>
                      <a:pt x="82579" y="11389"/>
                    </a:cubicBezTo>
                    <a:cubicBezTo>
                      <a:pt x="81329" y="10086"/>
                      <a:pt x="79570" y="9248"/>
                      <a:pt x="77701" y="9248"/>
                    </a:cubicBezTo>
                    <a:cubicBezTo>
                      <a:pt x="77681" y="9248"/>
                      <a:pt x="77661" y="9248"/>
                      <a:pt x="77642" y="9248"/>
                    </a:cubicBezTo>
                    <a:cubicBezTo>
                      <a:pt x="78979" y="7800"/>
                      <a:pt x="80853" y="6997"/>
                      <a:pt x="82788" y="6997"/>
                    </a:cubicBezTo>
                    <a:close/>
                    <a:moveTo>
                      <a:pt x="95819" y="7002"/>
                    </a:moveTo>
                    <a:cubicBezTo>
                      <a:pt x="97748" y="7002"/>
                      <a:pt x="99615" y="7806"/>
                      <a:pt x="100948" y="9257"/>
                    </a:cubicBezTo>
                    <a:cubicBezTo>
                      <a:pt x="100928" y="9257"/>
                      <a:pt x="100908" y="9256"/>
                      <a:pt x="100888" y="9256"/>
                    </a:cubicBezTo>
                    <a:cubicBezTo>
                      <a:pt x="99020" y="9256"/>
                      <a:pt x="97252" y="10086"/>
                      <a:pt x="96011" y="11398"/>
                    </a:cubicBezTo>
                    <a:cubicBezTo>
                      <a:pt x="96100" y="9803"/>
                      <a:pt x="95509" y="8298"/>
                      <a:pt x="94523" y="7124"/>
                    </a:cubicBezTo>
                    <a:cubicBezTo>
                      <a:pt x="94955" y="7042"/>
                      <a:pt x="95388" y="7002"/>
                      <a:pt x="95819" y="7002"/>
                    </a:cubicBezTo>
                    <a:close/>
                    <a:moveTo>
                      <a:pt x="48857" y="7096"/>
                    </a:moveTo>
                    <a:cubicBezTo>
                      <a:pt x="50790" y="7096"/>
                      <a:pt x="52658" y="7899"/>
                      <a:pt x="53995" y="9346"/>
                    </a:cubicBezTo>
                    <a:lnTo>
                      <a:pt x="53995" y="9346"/>
                    </a:lnTo>
                    <a:cubicBezTo>
                      <a:pt x="53978" y="9346"/>
                      <a:pt x="53961" y="9346"/>
                      <a:pt x="53945" y="9346"/>
                    </a:cubicBezTo>
                    <a:cubicBezTo>
                      <a:pt x="52076" y="9346"/>
                      <a:pt x="50308" y="10184"/>
                      <a:pt x="49067" y="11488"/>
                    </a:cubicBezTo>
                    <a:cubicBezTo>
                      <a:pt x="49156" y="9893"/>
                      <a:pt x="48565" y="8388"/>
                      <a:pt x="47579" y="7214"/>
                    </a:cubicBezTo>
                    <a:cubicBezTo>
                      <a:pt x="48005" y="7135"/>
                      <a:pt x="48433" y="7096"/>
                      <a:pt x="48857" y="7096"/>
                    </a:cubicBezTo>
                    <a:close/>
                    <a:moveTo>
                      <a:pt x="59151" y="7096"/>
                    </a:moveTo>
                    <a:cubicBezTo>
                      <a:pt x="59575" y="7096"/>
                      <a:pt x="60003" y="7135"/>
                      <a:pt x="60429" y="7214"/>
                    </a:cubicBezTo>
                    <a:cubicBezTo>
                      <a:pt x="59443" y="8397"/>
                      <a:pt x="58852" y="9893"/>
                      <a:pt x="58941" y="11488"/>
                    </a:cubicBezTo>
                    <a:cubicBezTo>
                      <a:pt x="57700" y="10184"/>
                      <a:pt x="55932" y="9346"/>
                      <a:pt x="54063" y="9346"/>
                    </a:cubicBezTo>
                    <a:cubicBezTo>
                      <a:pt x="54043" y="9346"/>
                      <a:pt x="54024" y="9346"/>
                      <a:pt x="54004" y="9346"/>
                    </a:cubicBezTo>
                    <a:cubicBezTo>
                      <a:pt x="55349" y="7899"/>
                      <a:pt x="57217" y="7096"/>
                      <a:pt x="59151" y="7096"/>
                    </a:cubicBezTo>
                    <a:close/>
                    <a:moveTo>
                      <a:pt x="12288" y="7195"/>
                    </a:moveTo>
                    <a:cubicBezTo>
                      <a:pt x="12712" y="7195"/>
                      <a:pt x="13139" y="7233"/>
                      <a:pt x="13565" y="7312"/>
                    </a:cubicBezTo>
                    <a:cubicBezTo>
                      <a:pt x="12580" y="8495"/>
                      <a:pt x="11997" y="9992"/>
                      <a:pt x="12078" y="11586"/>
                    </a:cubicBezTo>
                    <a:cubicBezTo>
                      <a:pt x="10836" y="10283"/>
                      <a:pt x="9069" y="9445"/>
                      <a:pt x="7200" y="9445"/>
                    </a:cubicBezTo>
                    <a:cubicBezTo>
                      <a:pt x="7183" y="9445"/>
                      <a:pt x="7166" y="9445"/>
                      <a:pt x="7150" y="9445"/>
                    </a:cubicBezTo>
                    <a:lnTo>
                      <a:pt x="7150" y="9445"/>
                    </a:lnTo>
                    <a:cubicBezTo>
                      <a:pt x="8487" y="7997"/>
                      <a:pt x="10354" y="7195"/>
                      <a:pt x="12288" y="7195"/>
                    </a:cubicBezTo>
                    <a:close/>
                    <a:moveTo>
                      <a:pt x="25327" y="7195"/>
                    </a:moveTo>
                    <a:cubicBezTo>
                      <a:pt x="27263" y="7195"/>
                      <a:pt x="29138" y="7997"/>
                      <a:pt x="30483" y="9445"/>
                    </a:cubicBezTo>
                    <a:cubicBezTo>
                      <a:pt x="30463" y="9445"/>
                      <a:pt x="30443" y="9445"/>
                      <a:pt x="30423" y="9445"/>
                    </a:cubicBezTo>
                    <a:cubicBezTo>
                      <a:pt x="28555" y="9445"/>
                      <a:pt x="26787" y="10283"/>
                      <a:pt x="25545" y="11586"/>
                    </a:cubicBezTo>
                    <a:cubicBezTo>
                      <a:pt x="25626" y="10000"/>
                      <a:pt x="25044" y="8495"/>
                      <a:pt x="24049" y="7312"/>
                    </a:cubicBezTo>
                    <a:cubicBezTo>
                      <a:pt x="24475" y="7233"/>
                      <a:pt x="24903" y="7195"/>
                      <a:pt x="25327" y="7195"/>
                    </a:cubicBezTo>
                    <a:close/>
                    <a:moveTo>
                      <a:pt x="35634" y="7192"/>
                    </a:moveTo>
                    <a:cubicBezTo>
                      <a:pt x="36094" y="7192"/>
                      <a:pt x="36556" y="7237"/>
                      <a:pt x="37015" y="7330"/>
                    </a:cubicBezTo>
                    <a:cubicBezTo>
                      <a:pt x="35998" y="8588"/>
                      <a:pt x="35452" y="10173"/>
                      <a:pt x="35641" y="11840"/>
                    </a:cubicBezTo>
                    <a:lnTo>
                      <a:pt x="35641" y="11840"/>
                    </a:lnTo>
                    <a:cubicBezTo>
                      <a:pt x="34389" y="10389"/>
                      <a:pt x="32523" y="9445"/>
                      <a:pt x="30538" y="9445"/>
                    </a:cubicBezTo>
                    <a:cubicBezTo>
                      <a:pt x="30520" y="9445"/>
                      <a:pt x="30501" y="9445"/>
                      <a:pt x="30483" y="9445"/>
                    </a:cubicBezTo>
                    <a:cubicBezTo>
                      <a:pt x="31822" y="7997"/>
                      <a:pt x="33700" y="7192"/>
                      <a:pt x="35634" y="7192"/>
                    </a:cubicBezTo>
                    <a:close/>
                    <a:moveTo>
                      <a:pt x="112820" y="5042"/>
                    </a:moveTo>
                    <a:cubicBezTo>
                      <a:pt x="115994" y="5042"/>
                      <a:pt x="119168" y="7120"/>
                      <a:pt x="119209" y="11280"/>
                    </a:cubicBezTo>
                    <a:lnTo>
                      <a:pt x="119209" y="11280"/>
                    </a:lnTo>
                    <a:cubicBezTo>
                      <a:pt x="118737" y="11179"/>
                      <a:pt x="118262" y="11130"/>
                      <a:pt x="117790" y="11130"/>
                    </a:cubicBezTo>
                    <a:cubicBezTo>
                      <a:pt x="115926" y="11130"/>
                      <a:pt x="114120" y="11897"/>
                      <a:pt x="112821" y="13289"/>
                    </a:cubicBezTo>
                    <a:cubicBezTo>
                      <a:pt x="111548" y="11909"/>
                      <a:pt x="109747" y="11129"/>
                      <a:pt x="107874" y="11129"/>
                    </a:cubicBezTo>
                    <a:cubicBezTo>
                      <a:pt x="107391" y="11129"/>
                      <a:pt x="106898" y="11183"/>
                      <a:pt x="106432" y="11282"/>
                    </a:cubicBezTo>
                    <a:cubicBezTo>
                      <a:pt x="106468" y="7123"/>
                      <a:pt x="109644" y="5042"/>
                      <a:pt x="112820" y="5042"/>
                    </a:cubicBezTo>
                    <a:close/>
                    <a:moveTo>
                      <a:pt x="136135" y="5042"/>
                    </a:moveTo>
                    <a:cubicBezTo>
                      <a:pt x="139310" y="5042"/>
                      <a:pt x="142484" y="7121"/>
                      <a:pt x="142525" y="11282"/>
                    </a:cubicBezTo>
                    <a:cubicBezTo>
                      <a:pt x="142051" y="11180"/>
                      <a:pt x="141574" y="11130"/>
                      <a:pt x="141100" y="11130"/>
                    </a:cubicBezTo>
                    <a:cubicBezTo>
                      <a:pt x="139242" y="11130"/>
                      <a:pt x="137437" y="11897"/>
                      <a:pt x="136145" y="13289"/>
                    </a:cubicBezTo>
                    <a:cubicBezTo>
                      <a:pt x="134863" y="11909"/>
                      <a:pt x="133071" y="11129"/>
                      <a:pt x="131190" y="11129"/>
                    </a:cubicBezTo>
                    <a:cubicBezTo>
                      <a:pt x="130706" y="11129"/>
                      <a:pt x="130222" y="11183"/>
                      <a:pt x="129747" y="11282"/>
                    </a:cubicBezTo>
                    <a:cubicBezTo>
                      <a:pt x="129783" y="7123"/>
                      <a:pt x="132959" y="5042"/>
                      <a:pt x="136135" y="5042"/>
                    </a:cubicBezTo>
                    <a:close/>
                    <a:moveTo>
                      <a:pt x="89293" y="5147"/>
                    </a:moveTo>
                    <a:cubicBezTo>
                      <a:pt x="92468" y="5147"/>
                      <a:pt x="95642" y="7223"/>
                      <a:pt x="95679" y="11378"/>
                    </a:cubicBezTo>
                    <a:lnTo>
                      <a:pt x="95679" y="11378"/>
                    </a:lnTo>
                    <a:cubicBezTo>
                      <a:pt x="95207" y="11278"/>
                      <a:pt x="94731" y="11229"/>
                      <a:pt x="94259" y="11229"/>
                    </a:cubicBezTo>
                    <a:cubicBezTo>
                      <a:pt x="92396" y="11229"/>
                      <a:pt x="90592" y="11995"/>
                      <a:pt x="89299" y="13388"/>
                    </a:cubicBezTo>
                    <a:cubicBezTo>
                      <a:pt x="88018" y="12008"/>
                      <a:pt x="86226" y="11228"/>
                      <a:pt x="84344" y="11228"/>
                    </a:cubicBezTo>
                    <a:cubicBezTo>
                      <a:pt x="83860" y="11228"/>
                      <a:pt x="83376" y="11282"/>
                      <a:pt x="82902" y="11380"/>
                    </a:cubicBezTo>
                    <a:cubicBezTo>
                      <a:pt x="82937" y="7226"/>
                      <a:pt x="86116" y="5147"/>
                      <a:pt x="89293" y="5147"/>
                    </a:cubicBezTo>
                    <a:close/>
                    <a:moveTo>
                      <a:pt x="42334" y="5241"/>
                    </a:moveTo>
                    <a:cubicBezTo>
                      <a:pt x="45504" y="5241"/>
                      <a:pt x="48679" y="7316"/>
                      <a:pt x="48726" y="11466"/>
                    </a:cubicBezTo>
                    <a:lnTo>
                      <a:pt x="48726" y="11466"/>
                    </a:lnTo>
                    <a:cubicBezTo>
                      <a:pt x="48259" y="11367"/>
                      <a:pt x="47788" y="11318"/>
                      <a:pt x="47320" y="11318"/>
                    </a:cubicBezTo>
                    <a:cubicBezTo>
                      <a:pt x="45461" y="11318"/>
                      <a:pt x="43655" y="12085"/>
                      <a:pt x="42355" y="13477"/>
                    </a:cubicBezTo>
                    <a:cubicBezTo>
                      <a:pt x="41083" y="12097"/>
                      <a:pt x="39282" y="11318"/>
                      <a:pt x="37409" y="11318"/>
                    </a:cubicBezTo>
                    <a:cubicBezTo>
                      <a:pt x="36916" y="11318"/>
                      <a:pt x="36432" y="11371"/>
                      <a:pt x="35966" y="11470"/>
                    </a:cubicBezTo>
                    <a:cubicBezTo>
                      <a:pt x="35993" y="7318"/>
                      <a:pt x="39161" y="5241"/>
                      <a:pt x="42334" y="5241"/>
                    </a:cubicBezTo>
                    <a:close/>
                    <a:moveTo>
                      <a:pt x="65648" y="5241"/>
                    </a:moveTo>
                    <a:cubicBezTo>
                      <a:pt x="68820" y="5241"/>
                      <a:pt x="71995" y="7316"/>
                      <a:pt x="72041" y="11466"/>
                    </a:cubicBezTo>
                    <a:lnTo>
                      <a:pt x="72041" y="11466"/>
                    </a:lnTo>
                    <a:cubicBezTo>
                      <a:pt x="71572" y="11367"/>
                      <a:pt x="71100" y="11318"/>
                      <a:pt x="70631" y="11318"/>
                    </a:cubicBezTo>
                    <a:cubicBezTo>
                      <a:pt x="68767" y="11318"/>
                      <a:pt x="66961" y="12085"/>
                      <a:pt x="65662" y="13477"/>
                    </a:cubicBezTo>
                    <a:cubicBezTo>
                      <a:pt x="64389" y="12097"/>
                      <a:pt x="62588" y="11318"/>
                      <a:pt x="60715" y="11318"/>
                    </a:cubicBezTo>
                    <a:cubicBezTo>
                      <a:pt x="60223" y="11318"/>
                      <a:pt x="59739" y="11371"/>
                      <a:pt x="59273" y="11470"/>
                    </a:cubicBezTo>
                    <a:cubicBezTo>
                      <a:pt x="59304" y="7318"/>
                      <a:pt x="62474" y="5241"/>
                      <a:pt x="65648" y="5241"/>
                    </a:cubicBezTo>
                    <a:close/>
                    <a:moveTo>
                      <a:pt x="18806" y="5349"/>
                    </a:moveTo>
                    <a:cubicBezTo>
                      <a:pt x="21976" y="5349"/>
                      <a:pt x="25149" y="7423"/>
                      <a:pt x="25196" y="11574"/>
                    </a:cubicBezTo>
                    <a:lnTo>
                      <a:pt x="25196" y="11574"/>
                    </a:lnTo>
                    <a:cubicBezTo>
                      <a:pt x="24722" y="11471"/>
                      <a:pt x="24244" y="11421"/>
                      <a:pt x="23770" y="11421"/>
                    </a:cubicBezTo>
                    <a:cubicBezTo>
                      <a:pt x="21912" y="11421"/>
                      <a:pt x="20114" y="12189"/>
                      <a:pt x="18825" y="13585"/>
                    </a:cubicBezTo>
                    <a:cubicBezTo>
                      <a:pt x="17544" y="12205"/>
                      <a:pt x="15752" y="11425"/>
                      <a:pt x="13870" y="11425"/>
                    </a:cubicBezTo>
                    <a:cubicBezTo>
                      <a:pt x="13386" y="11425"/>
                      <a:pt x="12902" y="11470"/>
                      <a:pt x="12427" y="11578"/>
                    </a:cubicBezTo>
                    <a:cubicBezTo>
                      <a:pt x="12463" y="7425"/>
                      <a:pt x="15633" y="5349"/>
                      <a:pt x="18806" y="5349"/>
                    </a:cubicBezTo>
                    <a:close/>
                    <a:moveTo>
                      <a:pt x="117949" y="11501"/>
                    </a:moveTo>
                    <a:cubicBezTo>
                      <a:pt x="118380" y="11501"/>
                      <a:pt x="118814" y="11541"/>
                      <a:pt x="119245" y="11622"/>
                    </a:cubicBezTo>
                    <a:cubicBezTo>
                      <a:pt x="118253" y="12794"/>
                      <a:pt x="117671" y="14304"/>
                      <a:pt x="117757" y="15887"/>
                    </a:cubicBezTo>
                    <a:lnTo>
                      <a:pt x="117757" y="15887"/>
                    </a:lnTo>
                    <a:cubicBezTo>
                      <a:pt x="116507" y="14584"/>
                      <a:pt x="114739" y="13746"/>
                      <a:pt x="112880" y="13746"/>
                    </a:cubicBezTo>
                    <a:cubicBezTo>
                      <a:pt x="112860" y="13746"/>
                      <a:pt x="112840" y="13746"/>
                      <a:pt x="112821" y="13746"/>
                    </a:cubicBezTo>
                    <a:cubicBezTo>
                      <a:pt x="114154" y="12303"/>
                      <a:pt x="116020" y="11501"/>
                      <a:pt x="117949" y="11501"/>
                    </a:cubicBezTo>
                    <a:close/>
                    <a:moveTo>
                      <a:pt x="130985" y="11496"/>
                    </a:moveTo>
                    <a:cubicBezTo>
                      <a:pt x="132925" y="11496"/>
                      <a:pt x="134799" y="12298"/>
                      <a:pt x="136136" y="13746"/>
                    </a:cubicBezTo>
                    <a:cubicBezTo>
                      <a:pt x="136116" y="13746"/>
                      <a:pt x="136096" y="13746"/>
                      <a:pt x="136077" y="13746"/>
                    </a:cubicBezTo>
                    <a:cubicBezTo>
                      <a:pt x="134208" y="13746"/>
                      <a:pt x="132440" y="14584"/>
                      <a:pt x="131199" y="15888"/>
                    </a:cubicBezTo>
                    <a:cubicBezTo>
                      <a:pt x="131279" y="14293"/>
                      <a:pt x="130697" y="12796"/>
                      <a:pt x="129702" y="11613"/>
                    </a:cubicBezTo>
                    <a:cubicBezTo>
                      <a:pt x="130130" y="11534"/>
                      <a:pt x="130559" y="11496"/>
                      <a:pt x="130985" y="11496"/>
                    </a:cubicBezTo>
                    <a:close/>
                    <a:moveTo>
                      <a:pt x="84143" y="11612"/>
                    </a:moveTo>
                    <a:cubicBezTo>
                      <a:pt x="86077" y="11612"/>
                      <a:pt x="87946" y="12415"/>
                      <a:pt x="89290" y="13862"/>
                    </a:cubicBezTo>
                    <a:cubicBezTo>
                      <a:pt x="89271" y="13862"/>
                      <a:pt x="89251" y="13862"/>
                      <a:pt x="89231" y="13862"/>
                    </a:cubicBezTo>
                    <a:cubicBezTo>
                      <a:pt x="87362" y="13862"/>
                      <a:pt x="85595" y="14701"/>
                      <a:pt x="84353" y="16004"/>
                    </a:cubicBezTo>
                    <a:cubicBezTo>
                      <a:pt x="84443" y="14409"/>
                      <a:pt x="83851" y="12913"/>
                      <a:pt x="82866" y="11730"/>
                    </a:cubicBezTo>
                    <a:cubicBezTo>
                      <a:pt x="83291" y="11651"/>
                      <a:pt x="83719" y="11612"/>
                      <a:pt x="84143" y="11612"/>
                    </a:cubicBezTo>
                    <a:close/>
                    <a:moveTo>
                      <a:pt x="94437" y="11612"/>
                    </a:moveTo>
                    <a:cubicBezTo>
                      <a:pt x="94861" y="11612"/>
                      <a:pt x="95289" y="11651"/>
                      <a:pt x="95715" y="11730"/>
                    </a:cubicBezTo>
                    <a:cubicBezTo>
                      <a:pt x="94729" y="12913"/>
                      <a:pt x="94138" y="14409"/>
                      <a:pt x="94228" y="16004"/>
                    </a:cubicBezTo>
                    <a:cubicBezTo>
                      <a:pt x="92977" y="14701"/>
                      <a:pt x="91218" y="13862"/>
                      <a:pt x="89350" y="13862"/>
                    </a:cubicBezTo>
                    <a:cubicBezTo>
                      <a:pt x="89330" y="13862"/>
                      <a:pt x="89310" y="13862"/>
                      <a:pt x="89290" y="13862"/>
                    </a:cubicBezTo>
                    <a:lnTo>
                      <a:pt x="89299" y="13853"/>
                    </a:lnTo>
                    <a:cubicBezTo>
                      <a:pt x="90636" y="12414"/>
                      <a:pt x="92504" y="11612"/>
                      <a:pt x="94437" y="11612"/>
                    </a:cubicBezTo>
                    <a:close/>
                    <a:moveTo>
                      <a:pt x="47493" y="11702"/>
                    </a:moveTo>
                    <a:cubicBezTo>
                      <a:pt x="47918" y="11702"/>
                      <a:pt x="48345" y="11740"/>
                      <a:pt x="48771" y="11819"/>
                    </a:cubicBezTo>
                    <a:cubicBezTo>
                      <a:pt x="47772" y="12997"/>
                      <a:pt x="47190" y="14487"/>
                      <a:pt x="47274" y="16083"/>
                    </a:cubicBezTo>
                    <a:lnTo>
                      <a:pt x="47274" y="16083"/>
                    </a:lnTo>
                    <a:cubicBezTo>
                      <a:pt x="46033" y="14786"/>
                      <a:pt x="44269" y="13952"/>
                      <a:pt x="42406" y="13952"/>
                    </a:cubicBezTo>
                    <a:cubicBezTo>
                      <a:pt x="42389" y="13952"/>
                      <a:pt x="42372" y="13952"/>
                      <a:pt x="42355" y="13952"/>
                    </a:cubicBezTo>
                    <a:lnTo>
                      <a:pt x="42355" y="13952"/>
                    </a:lnTo>
                    <a:cubicBezTo>
                      <a:pt x="43693" y="12505"/>
                      <a:pt x="45560" y="11702"/>
                      <a:pt x="47493" y="11702"/>
                    </a:cubicBezTo>
                    <a:close/>
                    <a:moveTo>
                      <a:pt x="60501" y="11702"/>
                    </a:moveTo>
                    <a:cubicBezTo>
                      <a:pt x="62439" y="11702"/>
                      <a:pt x="64308" y="12505"/>
                      <a:pt x="65653" y="13952"/>
                    </a:cubicBezTo>
                    <a:cubicBezTo>
                      <a:pt x="65633" y="13952"/>
                      <a:pt x="65613" y="13952"/>
                      <a:pt x="65593" y="13952"/>
                    </a:cubicBezTo>
                    <a:cubicBezTo>
                      <a:pt x="63725" y="13952"/>
                      <a:pt x="61957" y="14790"/>
                      <a:pt x="60715" y="16094"/>
                    </a:cubicBezTo>
                    <a:cubicBezTo>
                      <a:pt x="60796" y="14499"/>
                      <a:pt x="60214" y="13002"/>
                      <a:pt x="59219" y="11819"/>
                    </a:cubicBezTo>
                    <a:cubicBezTo>
                      <a:pt x="59646" y="11740"/>
                      <a:pt x="60075" y="11702"/>
                      <a:pt x="60501" y="11702"/>
                    </a:cubicBezTo>
                    <a:close/>
                    <a:moveTo>
                      <a:pt x="106098" y="7003"/>
                    </a:moveTo>
                    <a:cubicBezTo>
                      <a:pt x="106560" y="7003"/>
                      <a:pt x="107026" y="7049"/>
                      <a:pt x="107489" y="7142"/>
                    </a:cubicBezTo>
                    <a:cubicBezTo>
                      <a:pt x="106479" y="8394"/>
                      <a:pt x="105932" y="9985"/>
                      <a:pt x="106135" y="11656"/>
                    </a:cubicBezTo>
                    <a:lnTo>
                      <a:pt x="106135" y="11656"/>
                    </a:lnTo>
                    <a:cubicBezTo>
                      <a:pt x="106639" y="11546"/>
                      <a:pt x="107148" y="11492"/>
                      <a:pt x="107652" y="11492"/>
                    </a:cubicBezTo>
                    <a:cubicBezTo>
                      <a:pt x="109592" y="11492"/>
                      <a:pt x="111471" y="12290"/>
                      <a:pt x="112821" y="13746"/>
                    </a:cubicBezTo>
                    <a:cubicBezTo>
                      <a:pt x="112802" y="13746"/>
                      <a:pt x="112783" y="13746"/>
                      <a:pt x="112765" y="13746"/>
                    </a:cubicBezTo>
                    <a:cubicBezTo>
                      <a:pt x="110778" y="13746"/>
                      <a:pt x="108911" y="14691"/>
                      <a:pt x="107659" y="16138"/>
                    </a:cubicBezTo>
                    <a:lnTo>
                      <a:pt x="107659" y="16138"/>
                    </a:lnTo>
                    <a:cubicBezTo>
                      <a:pt x="107785" y="14463"/>
                      <a:pt x="107175" y="12886"/>
                      <a:pt x="106127" y="11658"/>
                    </a:cubicBezTo>
                    <a:cubicBezTo>
                      <a:pt x="106127" y="11658"/>
                      <a:pt x="106128" y="11658"/>
                      <a:pt x="106128" y="11658"/>
                    </a:cubicBezTo>
                    <a:lnTo>
                      <a:pt x="106128" y="11658"/>
                    </a:lnTo>
                    <a:cubicBezTo>
                      <a:pt x="106131" y="11661"/>
                      <a:pt x="106133" y="11664"/>
                      <a:pt x="106136" y="11667"/>
                    </a:cubicBezTo>
                    <a:cubicBezTo>
                      <a:pt x="106136" y="11664"/>
                      <a:pt x="106135" y="11660"/>
                      <a:pt x="106135" y="11656"/>
                    </a:cubicBezTo>
                    <a:lnTo>
                      <a:pt x="106135" y="11656"/>
                    </a:lnTo>
                    <a:cubicBezTo>
                      <a:pt x="106133" y="11657"/>
                      <a:pt x="106130" y="11657"/>
                      <a:pt x="106128" y="11658"/>
                    </a:cubicBezTo>
                    <a:lnTo>
                      <a:pt x="106128" y="11658"/>
                    </a:lnTo>
                    <a:cubicBezTo>
                      <a:pt x="104868" y="10198"/>
                      <a:pt x="102995" y="9256"/>
                      <a:pt x="101004" y="9256"/>
                    </a:cubicBezTo>
                    <a:cubicBezTo>
                      <a:pt x="100985" y="9256"/>
                      <a:pt x="100967" y="9257"/>
                      <a:pt x="100948" y="9257"/>
                    </a:cubicBezTo>
                    <a:cubicBezTo>
                      <a:pt x="102293" y="7803"/>
                      <a:pt x="104164" y="7003"/>
                      <a:pt x="106098" y="7003"/>
                    </a:cubicBezTo>
                    <a:close/>
                    <a:moveTo>
                      <a:pt x="13651" y="11804"/>
                    </a:moveTo>
                    <a:cubicBezTo>
                      <a:pt x="15587" y="11804"/>
                      <a:pt x="17458" y="12604"/>
                      <a:pt x="18799" y="14050"/>
                    </a:cubicBezTo>
                    <a:lnTo>
                      <a:pt x="18799" y="14050"/>
                    </a:lnTo>
                    <a:cubicBezTo>
                      <a:pt x="18788" y="14050"/>
                      <a:pt x="18777" y="14050"/>
                      <a:pt x="18766" y="14050"/>
                    </a:cubicBezTo>
                    <a:cubicBezTo>
                      <a:pt x="16897" y="14050"/>
                      <a:pt x="15129" y="14889"/>
                      <a:pt x="13888" y="16192"/>
                    </a:cubicBezTo>
                    <a:cubicBezTo>
                      <a:pt x="13968" y="14597"/>
                      <a:pt x="13386" y="13101"/>
                      <a:pt x="12391" y="11918"/>
                    </a:cubicBezTo>
                    <a:cubicBezTo>
                      <a:pt x="12811" y="11842"/>
                      <a:pt x="13233" y="11804"/>
                      <a:pt x="13651" y="11804"/>
                    </a:cubicBezTo>
                    <a:close/>
                    <a:moveTo>
                      <a:pt x="23971" y="11800"/>
                    </a:moveTo>
                    <a:cubicBezTo>
                      <a:pt x="24396" y="11800"/>
                      <a:pt x="24824" y="11839"/>
                      <a:pt x="25250" y="11918"/>
                    </a:cubicBezTo>
                    <a:cubicBezTo>
                      <a:pt x="24255" y="13101"/>
                      <a:pt x="23673" y="14597"/>
                      <a:pt x="23753" y="16192"/>
                    </a:cubicBezTo>
                    <a:cubicBezTo>
                      <a:pt x="22512" y="14889"/>
                      <a:pt x="20744" y="14050"/>
                      <a:pt x="18884" y="14050"/>
                    </a:cubicBezTo>
                    <a:cubicBezTo>
                      <a:pt x="18864" y="14050"/>
                      <a:pt x="18845" y="14050"/>
                      <a:pt x="18825" y="14051"/>
                    </a:cubicBezTo>
                    <a:cubicBezTo>
                      <a:pt x="20162" y="12603"/>
                      <a:pt x="22036" y="11800"/>
                      <a:pt x="23971" y="11800"/>
                    </a:cubicBezTo>
                    <a:close/>
                    <a:moveTo>
                      <a:pt x="37191" y="11695"/>
                    </a:moveTo>
                    <a:cubicBezTo>
                      <a:pt x="39126" y="11695"/>
                      <a:pt x="41007" y="12498"/>
                      <a:pt x="42355" y="13952"/>
                    </a:cubicBezTo>
                    <a:lnTo>
                      <a:pt x="42355" y="13952"/>
                    </a:lnTo>
                    <a:cubicBezTo>
                      <a:pt x="42352" y="13952"/>
                      <a:pt x="42349" y="13952"/>
                      <a:pt x="42346" y="13952"/>
                    </a:cubicBezTo>
                    <a:cubicBezTo>
                      <a:pt x="42328" y="13952"/>
                      <a:pt x="42309" y="13952"/>
                      <a:pt x="42291" y="13952"/>
                    </a:cubicBezTo>
                    <a:cubicBezTo>
                      <a:pt x="40304" y="13952"/>
                      <a:pt x="38437" y="14897"/>
                      <a:pt x="37185" y="16344"/>
                    </a:cubicBezTo>
                    <a:cubicBezTo>
                      <a:pt x="37320" y="14669"/>
                      <a:pt x="36710" y="13092"/>
                      <a:pt x="35662" y="11864"/>
                    </a:cubicBezTo>
                    <a:cubicBezTo>
                      <a:pt x="36169" y="11750"/>
                      <a:pt x="36682" y="11695"/>
                      <a:pt x="37191" y="11695"/>
                    </a:cubicBezTo>
                    <a:close/>
                    <a:moveTo>
                      <a:pt x="124477" y="9648"/>
                    </a:moveTo>
                    <a:cubicBezTo>
                      <a:pt x="127652" y="9648"/>
                      <a:pt x="130827" y="11726"/>
                      <a:pt x="130867" y="15888"/>
                    </a:cubicBezTo>
                    <a:cubicBezTo>
                      <a:pt x="130394" y="15786"/>
                      <a:pt x="129917" y="15736"/>
                      <a:pt x="129443" y="15736"/>
                    </a:cubicBezTo>
                    <a:cubicBezTo>
                      <a:pt x="127584" y="15736"/>
                      <a:pt x="125780" y="16502"/>
                      <a:pt x="124487" y="17895"/>
                    </a:cubicBezTo>
                    <a:cubicBezTo>
                      <a:pt x="123206" y="16515"/>
                      <a:pt x="121414" y="15735"/>
                      <a:pt x="119532" y="15735"/>
                    </a:cubicBezTo>
                    <a:cubicBezTo>
                      <a:pt x="119048" y="15735"/>
                      <a:pt x="118564" y="15780"/>
                      <a:pt x="118089" y="15888"/>
                    </a:cubicBezTo>
                    <a:cubicBezTo>
                      <a:pt x="118125" y="11729"/>
                      <a:pt x="121301" y="9648"/>
                      <a:pt x="124477" y="9648"/>
                    </a:cubicBezTo>
                    <a:close/>
                    <a:moveTo>
                      <a:pt x="77633" y="9753"/>
                    </a:moveTo>
                    <a:cubicBezTo>
                      <a:pt x="80805" y="9753"/>
                      <a:pt x="83979" y="11828"/>
                      <a:pt x="84022" y="15982"/>
                    </a:cubicBezTo>
                    <a:lnTo>
                      <a:pt x="84022" y="15982"/>
                    </a:lnTo>
                    <a:cubicBezTo>
                      <a:pt x="83547" y="15880"/>
                      <a:pt x="83069" y="15830"/>
                      <a:pt x="82594" y="15830"/>
                    </a:cubicBezTo>
                    <a:cubicBezTo>
                      <a:pt x="80737" y="15830"/>
                      <a:pt x="78939" y="16596"/>
                      <a:pt x="77651" y="17984"/>
                    </a:cubicBezTo>
                    <a:cubicBezTo>
                      <a:pt x="76369" y="16613"/>
                      <a:pt x="74577" y="15825"/>
                      <a:pt x="72696" y="15825"/>
                    </a:cubicBezTo>
                    <a:cubicBezTo>
                      <a:pt x="72212" y="15825"/>
                      <a:pt x="71728" y="15879"/>
                      <a:pt x="71253" y="15986"/>
                    </a:cubicBezTo>
                    <a:cubicBezTo>
                      <a:pt x="71284" y="11832"/>
                      <a:pt x="74458" y="9753"/>
                      <a:pt x="77633" y="9753"/>
                    </a:cubicBezTo>
                    <a:close/>
                    <a:moveTo>
                      <a:pt x="100947" y="9753"/>
                    </a:moveTo>
                    <a:cubicBezTo>
                      <a:pt x="104122" y="9753"/>
                      <a:pt x="107296" y="11830"/>
                      <a:pt x="107337" y="15986"/>
                    </a:cubicBezTo>
                    <a:cubicBezTo>
                      <a:pt x="106864" y="15884"/>
                      <a:pt x="106386" y="15834"/>
                      <a:pt x="105913" y="15834"/>
                    </a:cubicBezTo>
                    <a:cubicBezTo>
                      <a:pt x="104054" y="15834"/>
                      <a:pt x="102249" y="16601"/>
                      <a:pt x="100957" y="17993"/>
                    </a:cubicBezTo>
                    <a:cubicBezTo>
                      <a:pt x="99676" y="16613"/>
                      <a:pt x="97883" y="15834"/>
                      <a:pt x="96002" y="15834"/>
                    </a:cubicBezTo>
                    <a:cubicBezTo>
                      <a:pt x="95518" y="15834"/>
                      <a:pt x="95034" y="15888"/>
                      <a:pt x="94559" y="15986"/>
                    </a:cubicBezTo>
                    <a:cubicBezTo>
                      <a:pt x="94595" y="11832"/>
                      <a:pt x="97771" y="9753"/>
                      <a:pt x="100947" y="9753"/>
                    </a:cubicBezTo>
                    <a:close/>
                    <a:moveTo>
                      <a:pt x="53999" y="9848"/>
                    </a:moveTo>
                    <a:cubicBezTo>
                      <a:pt x="57176" y="9848"/>
                      <a:pt x="60352" y="11927"/>
                      <a:pt x="60393" y="16085"/>
                    </a:cubicBezTo>
                    <a:cubicBezTo>
                      <a:pt x="59913" y="15980"/>
                      <a:pt x="59429" y="15929"/>
                      <a:pt x="58949" y="15929"/>
                    </a:cubicBezTo>
                    <a:cubicBezTo>
                      <a:pt x="57093" y="15929"/>
                      <a:pt x="55295" y="16694"/>
                      <a:pt x="53999" y="18087"/>
                    </a:cubicBezTo>
                    <a:lnTo>
                      <a:pt x="53999" y="18087"/>
                    </a:lnTo>
                    <a:cubicBezTo>
                      <a:pt x="52718" y="16710"/>
                      <a:pt x="50928" y="15932"/>
                      <a:pt x="49049" y="15932"/>
                    </a:cubicBezTo>
                    <a:cubicBezTo>
                      <a:pt x="48565" y="15932"/>
                      <a:pt x="48081" y="15977"/>
                      <a:pt x="47606" y="16085"/>
                    </a:cubicBezTo>
                    <a:cubicBezTo>
                      <a:pt x="47646" y="11927"/>
                      <a:pt x="50823" y="9848"/>
                      <a:pt x="53999" y="9848"/>
                    </a:cubicBezTo>
                    <a:close/>
                    <a:moveTo>
                      <a:pt x="7166" y="9943"/>
                    </a:moveTo>
                    <a:cubicBezTo>
                      <a:pt x="10341" y="9943"/>
                      <a:pt x="13516" y="12022"/>
                      <a:pt x="13556" y="16183"/>
                    </a:cubicBezTo>
                    <a:cubicBezTo>
                      <a:pt x="13083" y="16081"/>
                      <a:pt x="12605" y="16031"/>
                      <a:pt x="12131" y="16031"/>
                    </a:cubicBezTo>
                    <a:cubicBezTo>
                      <a:pt x="10273" y="16031"/>
                      <a:pt x="8469" y="16796"/>
                      <a:pt x="7176" y="18181"/>
                    </a:cubicBezTo>
                    <a:cubicBezTo>
                      <a:pt x="5901" y="16817"/>
                      <a:pt x="4126" y="16040"/>
                      <a:pt x="2258" y="16040"/>
                    </a:cubicBezTo>
                    <a:cubicBezTo>
                      <a:pt x="2237" y="16040"/>
                      <a:pt x="2216" y="16040"/>
                      <a:pt x="2194" y="16040"/>
                    </a:cubicBezTo>
                    <a:lnTo>
                      <a:pt x="2212" y="16022"/>
                    </a:lnTo>
                    <a:lnTo>
                      <a:pt x="2212" y="16022"/>
                    </a:lnTo>
                    <a:cubicBezTo>
                      <a:pt x="1728" y="16031"/>
                      <a:pt x="1245" y="16076"/>
                      <a:pt x="770" y="16183"/>
                    </a:cubicBezTo>
                    <a:cubicBezTo>
                      <a:pt x="810" y="12024"/>
                      <a:pt x="3988" y="9943"/>
                      <a:pt x="7166" y="9943"/>
                    </a:cubicBezTo>
                    <a:close/>
                    <a:moveTo>
                      <a:pt x="30463" y="9956"/>
                    </a:moveTo>
                    <a:cubicBezTo>
                      <a:pt x="33636" y="9956"/>
                      <a:pt x="36811" y="12033"/>
                      <a:pt x="36854" y="16188"/>
                    </a:cubicBezTo>
                    <a:lnTo>
                      <a:pt x="36854" y="16188"/>
                    </a:lnTo>
                    <a:cubicBezTo>
                      <a:pt x="36379" y="16086"/>
                      <a:pt x="35901" y="16036"/>
                      <a:pt x="35426" y="16036"/>
                    </a:cubicBezTo>
                    <a:cubicBezTo>
                      <a:pt x="33569" y="16036"/>
                      <a:pt x="31771" y="16802"/>
                      <a:pt x="30483" y="18190"/>
                    </a:cubicBezTo>
                    <a:cubicBezTo>
                      <a:pt x="29201" y="16819"/>
                      <a:pt x="27409" y="16031"/>
                      <a:pt x="25528" y="16031"/>
                    </a:cubicBezTo>
                    <a:cubicBezTo>
                      <a:pt x="25044" y="16031"/>
                      <a:pt x="24560" y="16085"/>
                      <a:pt x="24085" y="16192"/>
                    </a:cubicBezTo>
                    <a:cubicBezTo>
                      <a:pt x="24116" y="12034"/>
                      <a:pt x="27288" y="9956"/>
                      <a:pt x="30463" y="9956"/>
                    </a:cubicBezTo>
                    <a:close/>
                    <a:moveTo>
                      <a:pt x="119326" y="16110"/>
                    </a:moveTo>
                    <a:cubicBezTo>
                      <a:pt x="121265" y="16110"/>
                      <a:pt x="123134" y="16913"/>
                      <a:pt x="124478" y="18361"/>
                    </a:cubicBezTo>
                    <a:cubicBezTo>
                      <a:pt x="124458" y="18360"/>
                      <a:pt x="124439" y="18360"/>
                      <a:pt x="124419" y="18360"/>
                    </a:cubicBezTo>
                    <a:cubicBezTo>
                      <a:pt x="122550" y="18360"/>
                      <a:pt x="120782" y="19199"/>
                      <a:pt x="119541" y="20502"/>
                    </a:cubicBezTo>
                    <a:cubicBezTo>
                      <a:pt x="119622" y="18907"/>
                      <a:pt x="119039" y="17411"/>
                      <a:pt x="118045" y="16228"/>
                    </a:cubicBezTo>
                    <a:cubicBezTo>
                      <a:pt x="118472" y="16149"/>
                      <a:pt x="118901" y="16110"/>
                      <a:pt x="119326" y="16110"/>
                    </a:cubicBezTo>
                    <a:close/>
                    <a:moveTo>
                      <a:pt x="129624" y="16110"/>
                    </a:moveTo>
                    <a:cubicBezTo>
                      <a:pt x="130049" y="16110"/>
                      <a:pt x="130477" y="16149"/>
                      <a:pt x="130903" y="16228"/>
                    </a:cubicBezTo>
                    <a:cubicBezTo>
                      <a:pt x="129908" y="17402"/>
                      <a:pt x="129326" y="18907"/>
                      <a:pt x="129415" y="20493"/>
                    </a:cubicBezTo>
                    <a:lnTo>
                      <a:pt x="129415" y="20502"/>
                    </a:lnTo>
                    <a:cubicBezTo>
                      <a:pt x="128165" y="19199"/>
                      <a:pt x="126397" y="18360"/>
                      <a:pt x="124537" y="18360"/>
                    </a:cubicBezTo>
                    <a:cubicBezTo>
                      <a:pt x="124517" y="18360"/>
                      <a:pt x="124498" y="18360"/>
                      <a:pt x="124478" y="18361"/>
                    </a:cubicBezTo>
                    <a:cubicBezTo>
                      <a:pt x="125815" y="16913"/>
                      <a:pt x="127689" y="16110"/>
                      <a:pt x="129624" y="16110"/>
                    </a:cubicBezTo>
                    <a:close/>
                    <a:moveTo>
                      <a:pt x="82783" y="16209"/>
                    </a:moveTo>
                    <a:cubicBezTo>
                      <a:pt x="83207" y="16209"/>
                      <a:pt x="83633" y="16247"/>
                      <a:pt x="84057" y="16327"/>
                    </a:cubicBezTo>
                    <a:cubicBezTo>
                      <a:pt x="83538" y="16945"/>
                      <a:pt x="83135" y="17653"/>
                      <a:pt x="82875" y="18414"/>
                    </a:cubicBezTo>
                    <a:cubicBezTo>
                      <a:pt x="82633" y="19113"/>
                      <a:pt x="82534" y="19848"/>
                      <a:pt x="82570" y="20592"/>
                    </a:cubicBezTo>
                    <a:cubicBezTo>
                      <a:pt x="81322" y="19282"/>
                      <a:pt x="79551" y="18450"/>
                      <a:pt x="77681" y="18450"/>
                    </a:cubicBezTo>
                    <a:cubicBezTo>
                      <a:pt x="77671" y="18450"/>
                      <a:pt x="77661" y="18450"/>
                      <a:pt x="77651" y="18450"/>
                    </a:cubicBezTo>
                    <a:cubicBezTo>
                      <a:pt x="78988" y="17010"/>
                      <a:pt x="80855" y="16209"/>
                      <a:pt x="82783" y="16209"/>
                    </a:cubicBezTo>
                    <a:close/>
                    <a:moveTo>
                      <a:pt x="95788" y="16212"/>
                    </a:moveTo>
                    <a:cubicBezTo>
                      <a:pt x="97720" y="16212"/>
                      <a:pt x="99592" y="17008"/>
                      <a:pt x="100939" y="18450"/>
                    </a:cubicBezTo>
                    <a:cubicBezTo>
                      <a:pt x="100919" y="18450"/>
                      <a:pt x="100900" y="18450"/>
                      <a:pt x="100880" y="18450"/>
                    </a:cubicBezTo>
                    <a:cubicBezTo>
                      <a:pt x="99011" y="18450"/>
                      <a:pt x="97252" y="19288"/>
                      <a:pt x="96011" y="20592"/>
                    </a:cubicBezTo>
                    <a:cubicBezTo>
                      <a:pt x="96047" y="19848"/>
                      <a:pt x="95948" y="19113"/>
                      <a:pt x="95706" y="18414"/>
                    </a:cubicBezTo>
                    <a:cubicBezTo>
                      <a:pt x="95446" y="17653"/>
                      <a:pt x="95043" y="16945"/>
                      <a:pt x="94523" y="16327"/>
                    </a:cubicBezTo>
                    <a:cubicBezTo>
                      <a:pt x="94944" y="16250"/>
                      <a:pt x="95367" y="16212"/>
                      <a:pt x="95788" y="16212"/>
                    </a:cubicBezTo>
                    <a:close/>
                    <a:moveTo>
                      <a:pt x="48848" y="16307"/>
                    </a:moveTo>
                    <a:cubicBezTo>
                      <a:pt x="50780" y="16307"/>
                      <a:pt x="52650" y="17108"/>
                      <a:pt x="53987" y="18558"/>
                    </a:cubicBezTo>
                    <a:lnTo>
                      <a:pt x="53987" y="18558"/>
                    </a:lnTo>
                    <a:cubicBezTo>
                      <a:pt x="53970" y="18558"/>
                      <a:pt x="53953" y="18557"/>
                      <a:pt x="53936" y="18557"/>
                    </a:cubicBezTo>
                    <a:cubicBezTo>
                      <a:pt x="52067" y="18557"/>
                      <a:pt x="50308" y="19396"/>
                      <a:pt x="49058" y="20699"/>
                    </a:cubicBezTo>
                    <a:cubicBezTo>
                      <a:pt x="49147" y="19104"/>
                      <a:pt x="48565" y="17608"/>
                      <a:pt x="47570" y="16425"/>
                    </a:cubicBezTo>
                    <a:cubicBezTo>
                      <a:pt x="47996" y="16346"/>
                      <a:pt x="48423" y="16307"/>
                      <a:pt x="48848" y="16307"/>
                    </a:cubicBezTo>
                    <a:close/>
                    <a:moveTo>
                      <a:pt x="59142" y="16307"/>
                    </a:moveTo>
                    <a:cubicBezTo>
                      <a:pt x="59567" y="16307"/>
                      <a:pt x="59994" y="16346"/>
                      <a:pt x="60420" y="16425"/>
                    </a:cubicBezTo>
                    <a:cubicBezTo>
                      <a:pt x="59425" y="17608"/>
                      <a:pt x="58843" y="19104"/>
                      <a:pt x="58932" y="20699"/>
                    </a:cubicBezTo>
                    <a:cubicBezTo>
                      <a:pt x="57691" y="19396"/>
                      <a:pt x="55923" y="18557"/>
                      <a:pt x="54054" y="18557"/>
                    </a:cubicBezTo>
                    <a:cubicBezTo>
                      <a:pt x="54037" y="18557"/>
                      <a:pt x="54020" y="18558"/>
                      <a:pt x="54003" y="18558"/>
                    </a:cubicBezTo>
                    <a:lnTo>
                      <a:pt x="54003" y="18558"/>
                    </a:lnTo>
                    <a:cubicBezTo>
                      <a:pt x="55340" y="17108"/>
                      <a:pt x="57210" y="16307"/>
                      <a:pt x="59142" y="16307"/>
                    </a:cubicBezTo>
                    <a:close/>
                    <a:moveTo>
                      <a:pt x="25317" y="16414"/>
                    </a:moveTo>
                    <a:cubicBezTo>
                      <a:pt x="27247" y="16414"/>
                      <a:pt x="29113" y="17211"/>
                      <a:pt x="30456" y="18656"/>
                    </a:cubicBezTo>
                    <a:cubicBezTo>
                      <a:pt x="30436" y="18656"/>
                      <a:pt x="30416" y="18656"/>
                      <a:pt x="30397" y="18656"/>
                    </a:cubicBezTo>
                    <a:cubicBezTo>
                      <a:pt x="28528" y="18656"/>
                      <a:pt x="26769" y="19494"/>
                      <a:pt x="25528" y="20789"/>
                    </a:cubicBezTo>
                    <a:cubicBezTo>
                      <a:pt x="25563" y="20054"/>
                      <a:pt x="25456" y="19310"/>
                      <a:pt x="25223" y="18611"/>
                    </a:cubicBezTo>
                    <a:cubicBezTo>
                      <a:pt x="24954" y="17850"/>
                      <a:pt x="24551" y="17142"/>
                      <a:pt x="24031" y="16533"/>
                    </a:cubicBezTo>
                    <a:cubicBezTo>
                      <a:pt x="24460" y="16453"/>
                      <a:pt x="24890" y="16414"/>
                      <a:pt x="25317" y="16414"/>
                    </a:cubicBezTo>
                    <a:close/>
                    <a:moveTo>
                      <a:pt x="12296" y="16415"/>
                    </a:moveTo>
                    <a:cubicBezTo>
                      <a:pt x="12720" y="16415"/>
                      <a:pt x="13148" y="16454"/>
                      <a:pt x="13574" y="16533"/>
                    </a:cubicBezTo>
                    <a:cubicBezTo>
                      <a:pt x="13055" y="17151"/>
                      <a:pt x="12651" y="17850"/>
                      <a:pt x="12391" y="18611"/>
                    </a:cubicBezTo>
                    <a:cubicBezTo>
                      <a:pt x="12150" y="19310"/>
                      <a:pt x="12042" y="20054"/>
                      <a:pt x="12087" y="20789"/>
                    </a:cubicBezTo>
                    <a:lnTo>
                      <a:pt x="12078" y="20798"/>
                    </a:lnTo>
                    <a:cubicBezTo>
                      <a:pt x="10836" y="19494"/>
                      <a:pt x="9077" y="18656"/>
                      <a:pt x="7217" y="18656"/>
                    </a:cubicBezTo>
                    <a:cubicBezTo>
                      <a:pt x="7198" y="18656"/>
                      <a:pt x="7178" y="18656"/>
                      <a:pt x="7159" y="18656"/>
                    </a:cubicBezTo>
                    <a:cubicBezTo>
                      <a:pt x="8496" y="17216"/>
                      <a:pt x="10363" y="16415"/>
                      <a:pt x="12296" y="16415"/>
                    </a:cubicBezTo>
                    <a:close/>
                    <a:moveTo>
                      <a:pt x="106101" y="16205"/>
                    </a:moveTo>
                    <a:cubicBezTo>
                      <a:pt x="106563" y="16205"/>
                      <a:pt x="107027" y="16251"/>
                      <a:pt x="107489" y="16344"/>
                    </a:cubicBezTo>
                    <a:cubicBezTo>
                      <a:pt x="106486" y="17599"/>
                      <a:pt x="105930" y="19194"/>
                      <a:pt x="106136" y="20861"/>
                    </a:cubicBezTo>
                    <a:cubicBezTo>
                      <a:pt x="104879" y="19398"/>
                      <a:pt x="102991" y="18450"/>
                      <a:pt x="100994" y="18450"/>
                    </a:cubicBezTo>
                    <a:cubicBezTo>
                      <a:pt x="100985" y="18450"/>
                      <a:pt x="100975" y="18450"/>
                      <a:pt x="100966" y="18450"/>
                    </a:cubicBezTo>
                    <a:cubicBezTo>
                      <a:pt x="102304" y="17004"/>
                      <a:pt x="104173" y="16205"/>
                      <a:pt x="106101" y="16205"/>
                    </a:cubicBezTo>
                    <a:close/>
                    <a:moveTo>
                      <a:pt x="70810" y="11698"/>
                    </a:moveTo>
                    <a:cubicBezTo>
                      <a:pt x="71303" y="11698"/>
                      <a:pt x="71800" y="11750"/>
                      <a:pt x="72292" y="11855"/>
                    </a:cubicBezTo>
                    <a:cubicBezTo>
                      <a:pt x="71289" y="13110"/>
                      <a:pt x="70742" y="14705"/>
                      <a:pt x="70939" y="16380"/>
                    </a:cubicBezTo>
                    <a:lnTo>
                      <a:pt x="70957" y="16371"/>
                    </a:lnTo>
                    <a:cubicBezTo>
                      <a:pt x="71461" y="16260"/>
                      <a:pt x="71969" y="16205"/>
                      <a:pt x="72473" y="16205"/>
                    </a:cubicBezTo>
                    <a:cubicBezTo>
                      <a:pt x="74401" y="16205"/>
                      <a:pt x="76274" y="17001"/>
                      <a:pt x="77624" y="18450"/>
                    </a:cubicBezTo>
                    <a:cubicBezTo>
                      <a:pt x="77606" y="18450"/>
                      <a:pt x="77588" y="18450"/>
                      <a:pt x="77570" y="18450"/>
                    </a:cubicBezTo>
                    <a:cubicBezTo>
                      <a:pt x="75520" y="18450"/>
                      <a:pt x="73598" y="19458"/>
                      <a:pt x="72346" y="20986"/>
                    </a:cubicBezTo>
                    <a:cubicBezTo>
                      <a:pt x="72738" y="17269"/>
                      <a:pt x="69425" y="13952"/>
                      <a:pt x="65712" y="13952"/>
                    </a:cubicBezTo>
                    <a:cubicBezTo>
                      <a:pt x="65692" y="13952"/>
                      <a:pt x="65673" y="13952"/>
                      <a:pt x="65653" y="13952"/>
                    </a:cubicBezTo>
                    <a:cubicBezTo>
                      <a:pt x="66995" y="12495"/>
                      <a:pt x="68873" y="11698"/>
                      <a:pt x="70810" y="11698"/>
                    </a:cubicBezTo>
                    <a:close/>
                    <a:moveTo>
                      <a:pt x="35592" y="16407"/>
                    </a:moveTo>
                    <a:cubicBezTo>
                      <a:pt x="36059" y="16407"/>
                      <a:pt x="36530" y="16454"/>
                      <a:pt x="36997" y="16551"/>
                    </a:cubicBezTo>
                    <a:cubicBezTo>
                      <a:pt x="36004" y="17802"/>
                      <a:pt x="35449" y="19385"/>
                      <a:pt x="35643" y="21056"/>
                    </a:cubicBezTo>
                    <a:lnTo>
                      <a:pt x="35643" y="21056"/>
                    </a:lnTo>
                    <a:cubicBezTo>
                      <a:pt x="34391" y="19601"/>
                      <a:pt x="32515" y="18647"/>
                      <a:pt x="30529" y="18647"/>
                    </a:cubicBezTo>
                    <a:cubicBezTo>
                      <a:pt x="30511" y="18647"/>
                      <a:pt x="30492" y="18647"/>
                      <a:pt x="30474" y="18647"/>
                    </a:cubicBezTo>
                    <a:cubicBezTo>
                      <a:pt x="31808" y="17205"/>
                      <a:pt x="33669" y="16407"/>
                      <a:pt x="35592" y="16407"/>
                    </a:cubicBezTo>
                    <a:close/>
                    <a:moveTo>
                      <a:pt x="112821" y="14253"/>
                    </a:moveTo>
                    <a:cubicBezTo>
                      <a:pt x="115997" y="14253"/>
                      <a:pt x="119174" y="16332"/>
                      <a:pt x="119218" y="20493"/>
                    </a:cubicBezTo>
                    <a:cubicBezTo>
                      <a:pt x="118738" y="20388"/>
                      <a:pt x="118254" y="20337"/>
                      <a:pt x="117773" y="20337"/>
                    </a:cubicBezTo>
                    <a:cubicBezTo>
                      <a:pt x="115916" y="20337"/>
                      <a:pt x="114116" y="21103"/>
                      <a:pt x="112821" y="22491"/>
                    </a:cubicBezTo>
                    <a:cubicBezTo>
                      <a:pt x="111548" y="21120"/>
                      <a:pt x="109756" y="20332"/>
                      <a:pt x="107874" y="20332"/>
                    </a:cubicBezTo>
                    <a:cubicBezTo>
                      <a:pt x="107391" y="20332"/>
                      <a:pt x="106907" y="20386"/>
                      <a:pt x="106432" y="20493"/>
                    </a:cubicBezTo>
                    <a:cubicBezTo>
                      <a:pt x="106468" y="16334"/>
                      <a:pt x="109644" y="14253"/>
                      <a:pt x="112821" y="14253"/>
                    </a:cubicBezTo>
                    <a:close/>
                    <a:moveTo>
                      <a:pt x="136138" y="14252"/>
                    </a:moveTo>
                    <a:cubicBezTo>
                      <a:pt x="139311" y="14252"/>
                      <a:pt x="142484" y="16329"/>
                      <a:pt x="142525" y="20484"/>
                    </a:cubicBezTo>
                    <a:lnTo>
                      <a:pt x="142525" y="20493"/>
                    </a:lnTo>
                    <a:cubicBezTo>
                      <a:pt x="142051" y="20391"/>
                      <a:pt x="141574" y="20341"/>
                      <a:pt x="141100" y="20341"/>
                    </a:cubicBezTo>
                    <a:cubicBezTo>
                      <a:pt x="139242" y="20341"/>
                      <a:pt x="137437" y="21108"/>
                      <a:pt x="136145" y="22500"/>
                    </a:cubicBezTo>
                    <a:cubicBezTo>
                      <a:pt x="134871" y="21128"/>
                      <a:pt x="133091" y="20341"/>
                      <a:pt x="131221" y="20341"/>
                    </a:cubicBezTo>
                    <a:cubicBezTo>
                      <a:pt x="131211" y="20341"/>
                      <a:pt x="131200" y="20341"/>
                      <a:pt x="131190" y="20341"/>
                    </a:cubicBezTo>
                    <a:cubicBezTo>
                      <a:pt x="130706" y="20341"/>
                      <a:pt x="130222" y="20386"/>
                      <a:pt x="129747" y="20493"/>
                    </a:cubicBezTo>
                    <a:cubicBezTo>
                      <a:pt x="129783" y="16333"/>
                      <a:pt x="132960" y="14252"/>
                      <a:pt x="136138" y="14252"/>
                    </a:cubicBezTo>
                    <a:close/>
                    <a:moveTo>
                      <a:pt x="89290" y="14357"/>
                    </a:moveTo>
                    <a:cubicBezTo>
                      <a:pt x="91871" y="14357"/>
                      <a:pt x="94452" y="15731"/>
                      <a:pt x="95348" y="18477"/>
                    </a:cubicBezTo>
                    <a:cubicBezTo>
                      <a:pt x="95572" y="19158"/>
                      <a:pt x="95679" y="19866"/>
                      <a:pt x="95688" y="20583"/>
                    </a:cubicBezTo>
                    <a:cubicBezTo>
                      <a:pt x="95213" y="20481"/>
                      <a:pt x="94734" y="20431"/>
                      <a:pt x="94259" y="20431"/>
                    </a:cubicBezTo>
                    <a:cubicBezTo>
                      <a:pt x="92398" y="20431"/>
                      <a:pt x="90599" y="21196"/>
                      <a:pt x="89299" y="22581"/>
                    </a:cubicBezTo>
                    <a:cubicBezTo>
                      <a:pt x="88025" y="21218"/>
                      <a:pt x="86246" y="20430"/>
                      <a:pt x="84376" y="20430"/>
                    </a:cubicBezTo>
                    <a:cubicBezTo>
                      <a:pt x="84365" y="20430"/>
                      <a:pt x="84355" y="20430"/>
                      <a:pt x="84344" y="20430"/>
                    </a:cubicBezTo>
                    <a:cubicBezTo>
                      <a:pt x="83860" y="20430"/>
                      <a:pt x="83376" y="20475"/>
                      <a:pt x="82902" y="20583"/>
                    </a:cubicBezTo>
                    <a:cubicBezTo>
                      <a:pt x="82902" y="19866"/>
                      <a:pt x="83018" y="19158"/>
                      <a:pt x="83233" y="18477"/>
                    </a:cubicBezTo>
                    <a:cubicBezTo>
                      <a:pt x="84129" y="15731"/>
                      <a:pt x="86710" y="14357"/>
                      <a:pt x="89290" y="14357"/>
                    </a:cubicBezTo>
                    <a:close/>
                    <a:moveTo>
                      <a:pt x="42333" y="14454"/>
                    </a:moveTo>
                    <a:cubicBezTo>
                      <a:pt x="45509" y="14454"/>
                      <a:pt x="48686" y="16533"/>
                      <a:pt x="48726" y="20690"/>
                    </a:cubicBezTo>
                    <a:cubicBezTo>
                      <a:pt x="48246" y="20585"/>
                      <a:pt x="47763" y="20534"/>
                      <a:pt x="47283" y="20534"/>
                    </a:cubicBezTo>
                    <a:cubicBezTo>
                      <a:pt x="45427" y="20534"/>
                      <a:pt x="43633" y="21302"/>
                      <a:pt x="42337" y="22697"/>
                    </a:cubicBezTo>
                    <a:cubicBezTo>
                      <a:pt x="41063" y="21325"/>
                      <a:pt x="39284" y="20538"/>
                      <a:pt x="37414" y="20538"/>
                    </a:cubicBezTo>
                    <a:cubicBezTo>
                      <a:pt x="37403" y="20538"/>
                      <a:pt x="37393" y="20538"/>
                      <a:pt x="37382" y="20538"/>
                    </a:cubicBezTo>
                    <a:cubicBezTo>
                      <a:pt x="36898" y="20538"/>
                      <a:pt x="36415" y="20583"/>
                      <a:pt x="35940" y="20690"/>
                    </a:cubicBezTo>
                    <a:cubicBezTo>
                      <a:pt x="35980" y="16533"/>
                      <a:pt x="39156" y="14454"/>
                      <a:pt x="42333" y="14454"/>
                    </a:cubicBezTo>
                    <a:close/>
                    <a:moveTo>
                      <a:pt x="65648" y="14454"/>
                    </a:moveTo>
                    <a:cubicBezTo>
                      <a:pt x="68825" y="14454"/>
                      <a:pt x="72001" y="16533"/>
                      <a:pt x="72041" y="20690"/>
                    </a:cubicBezTo>
                    <a:cubicBezTo>
                      <a:pt x="71563" y="20585"/>
                      <a:pt x="71081" y="20534"/>
                      <a:pt x="70602" y="20534"/>
                    </a:cubicBezTo>
                    <a:cubicBezTo>
                      <a:pt x="68748" y="20534"/>
                      <a:pt x="66949" y="21302"/>
                      <a:pt x="65653" y="22697"/>
                    </a:cubicBezTo>
                    <a:cubicBezTo>
                      <a:pt x="64378" y="21325"/>
                      <a:pt x="62599" y="20538"/>
                      <a:pt x="60729" y="20538"/>
                    </a:cubicBezTo>
                    <a:cubicBezTo>
                      <a:pt x="60719" y="20538"/>
                      <a:pt x="60708" y="20538"/>
                      <a:pt x="60697" y="20538"/>
                    </a:cubicBezTo>
                    <a:cubicBezTo>
                      <a:pt x="60214" y="20538"/>
                      <a:pt x="59730" y="20583"/>
                      <a:pt x="59255" y="20690"/>
                    </a:cubicBezTo>
                    <a:cubicBezTo>
                      <a:pt x="59295" y="16533"/>
                      <a:pt x="62472" y="14454"/>
                      <a:pt x="65648" y="14454"/>
                    </a:cubicBezTo>
                    <a:close/>
                    <a:moveTo>
                      <a:pt x="18806" y="14558"/>
                    </a:moveTo>
                    <a:cubicBezTo>
                      <a:pt x="21388" y="14558"/>
                      <a:pt x="23969" y="15929"/>
                      <a:pt x="24864" y="18674"/>
                    </a:cubicBezTo>
                    <a:cubicBezTo>
                      <a:pt x="25079" y="19355"/>
                      <a:pt x="25196" y="20063"/>
                      <a:pt x="25196" y="20780"/>
                    </a:cubicBezTo>
                    <a:cubicBezTo>
                      <a:pt x="24718" y="20675"/>
                      <a:pt x="24235" y="20624"/>
                      <a:pt x="23756" y="20624"/>
                    </a:cubicBezTo>
                    <a:cubicBezTo>
                      <a:pt x="21903" y="20624"/>
                      <a:pt x="20103" y="21391"/>
                      <a:pt x="18807" y="22787"/>
                    </a:cubicBezTo>
                    <a:cubicBezTo>
                      <a:pt x="17535" y="21407"/>
                      <a:pt x="15734" y="20628"/>
                      <a:pt x="13861" y="20628"/>
                    </a:cubicBezTo>
                    <a:cubicBezTo>
                      <a:pt x="13368" y="20628"/>
                      <a:pt x="12884" y="20672"/>
                      <a:pt x="12409" y="20780"/>
                    </a:cubicBezTo>
                    <a:cubicBezTo>
                      <a:pt x="12418" y="20063"/>
                      <a:pt x="12526" y="19355"/>
                      <a:pt x="12741" y="18674"/>
                    </a:cubicBezTo>
                    <a:cubicBezTo>
                      <a:pt x="13637" y="15931"/>
                      <a:pt x="16222" y="14558"/>
                      <a:pt x="18806" y="14558"/>
                    </a:cubicBezTo>
                    <a:close/>
                    <a:moveTo>
                      <a:pt x="117964" y="20706"/>
                    </a:moveTo>
                    <a:cubicBezTo>
                      <a:pt x="118390" y="20706"/>
                      <a:pt x="118819" y="20745"/>
                      <a:pt x="119245" y="20825"/>
                    </a:cubicBezTo>
                    <a:cubicBezTo>
                      <a:pt x="118726" y="21443"/>
                      <a:pt x="118322" y="22151"/>
                      <a:pt x="118063" y="22913"/>
                    </a:cubicBezTo>
                    <a:lnTo>
                      <a:pt x="118063" y="22904"/>
                    </a:lnTo>
                    <a:cubicBezTo>
                      <a:pt x="117821" y="23611"/>
                      <a:pt x="117722" y="24346"/>
                      <a:pt x="117758" y="25090"/>
                    </a:cubicBezTo>
                    <a:cubicBezTo>
                      <a:pt x="116516" y="23786"/>
                      <a:pt x="114757" y="22948"/>
                      <a:pt x="112897" y="22948"/>
                    </a:cubicBezTo>
                    <a:cubicBezTo>
                      <a:pt x="112878" y="22948"/>
                      <a:pt x="112858" y="22948"/>
                      <a:pt x="112839" y="22948"/>
                    </a:cubicBezTo>
                    <a:cubicBezTo>
                      <a:pt x="114174" y="21503"/>
                      <a:pt x="116038" y="20706"/>
                      <a:pt x="117964" y="20706"/>
                    </a:cubicBezTo>
                    <a:close/>
                    <a:moveTo>
                      <a:pt x="130993" y="20706"/>
                    </a:moveTo>
                    <a:cubicBezTo>
                      <a:pt x="132921" y="20706"/>
                      <a:pt x="134791" y="21503"/>
                      <a:pt x="136127" y="22948"/>
                    </a:cubicBezTo>
                    <a:cubicBezTo>
                      <a:pt x="136107" y="22948"/>
                      <a:pt x="136088" y="22948"/>
                      <a:pt x="136068" y="22948"/>
                    </a:cubicBezTo>
                    <a:cubicBezTo>
                      <a:pt x="134208" y="22948"/>
                      <a:pt x="132440" y="23786"/>
                      <a:pt x="131199" y="25090"/>
                    </a:cubicBezTo>
                    <a:cubicBezTo>
                      <a:pt x="131234" y="24346"/>
                      <a:pt x="131136" y="23611"/>
                      <a:pt x="130894" y="22913"/>
                    </a:cubicBezTo>
                    <a:lnTo>
                      <a:pt x="130894" y="22904"/>
                    </a:lnTo>
                    <a:cubicBezTo>
                      <a:pt x="130634" y="22142"/>
                      <a:pt x="130231" y="21443"/>
                      <a:pt x="129711" y="20825"/>
                    </a:cubicBezTo>
                    <a:cubicBezTo>
                      <a:pt x="130138" y="20745"/>
                      <a:pt x="130567" y="20706"/>
                      <a:pt x="130993" y="20706"/>
                    </a:cubicBezTo>
                    <a:close/>
                    <a:moveTo>
                      <a:pt x="84135" y="20797"/>
                    </a:moveTo>
                    <a:cubicBezTo>
                      <a:pt x="86071" y="20797"/>
                      <a:pt x="87946" y="21599"/>
                      <a:pt x="89290" y="23047"/>
                    </a:cubicBezTo>
                    <a:cubicBezTo>
                      <a:pt x="90626" y="21601"/>
                      <a:pt x="92496" y="20805"/>
                      <a:pt x="94429" y="20805"/>
                    </a:cubicBezTo>
                    <a:cubicBezTo>
                      <a:pt x="94856" y="20805"/>
                      <a:pt x="95287" y="20844"/>
                      <a:pt x="95715" y="20923"/>
                    </a:cubicBezTo>
                    <a:cubicBezTo>
                      <a:pt x="94720" y="22106"/>
                      <a:pt x="94138" y="23602"/>
                      <a:pt x="94228" y="25197"/>
                    </a:cubicBezTo>
                    <a:cubicBezTo>
                      <a:pt x="92977" y="23894"/>
                      <a:pt x="91218" y="23056"/>
                      <a:pt x="89350" y="23056"/>
                    </a:cubicBezTo>
                    <a:cubicBezTo>
                      <a:pt x="89330" y="23056"/>
                      <a:pt x="89310" y="23056"/>
                      <a:pt x="89290" y="23056"/>
                    </a:cubicBezTo>
                    <a:cubicBezTo>
                      <a:pt x="89271" y="23056"/>
                      <a:pt x="89251" y="23056"/>
                      <a:pt x="89231" y="23056"/>
                    </a:cubicBezTo>
                    <a:cubicBezTo>
                      <a:pt x="87362" y="23056"/>
                      <a:pt x="85595" y="23894"/>
                      <a:pt x="84353" y="25197"/>
                    </a:cubicBezTo>
                    <a:cubicBezTo>
                      <a:pt x="84434" y="23602"/>
                      <a:pt x="83851" y="22106"/>
                      <a:pt x="82866" y="20923"/>
                    </a:cubicBezTo>
                    <a:lnTo>
                      <a:pt x="82857" y="20914"/>
                    </a:lnTo>
                    <a:cubicBezTo>
                      <a:pt x="83283" y="20835"/>
                      <a:pt x="83710" y="20797"/>
                      <a:pt x="84135" y="20797"/>
                    </a:cubicBezTo>
                    <a:close/>
                    <a:moveTo>
                      <a:pt x="47488" y="20904"/>
                    </a:moveTo>
                    <a:cubicBezTo>
                      <a:pt x="47912" y="20904"/>
                      <a:pt x="48338" y="20943"/>
                      <a:pt x="48762" y="21022"/>
                    </a:cubicBezTo>
                    <a:cubicBezTo>
                      <a:pt x="48242" y="21640"/>
                      <a:pt x="47839" y="22348"/>
                      <a:pt x="47579" y="23110"/>
                    </a:cubicBezTo>
                    <a:cubicBezTo>
                      <a:pt x="47337" y="23809"/>
                      <a:pt x="47239" y="24552"/>
                      <a:pt x="47275" y="25287"/>
                    </a:cubicBezTo>
                    <a:cubicBezTo>
                      <a:pt x="46033" y="23992"/>
                      <a:pt x="44274" y="23154"/>
                      <a:pt x="42414" y="23154"/>
                    </a:cubicBezTo>
                    <a:cubicBezTo>
                      <a:pt x="42395" y="23154"/>
                      <a:pt x="42375" y="23154"/>
                      <a:pt x="42355" y="23154"/>
                    </a:cubicBezTo>
                    <a:cubicBezTo>
                      <a:pt x="43693" y="21707"/>
                      <a:pt x="45560" y="20904"/>
                      <a:pt x="47488" y="20904"/>
                    </a:cubicBezTo>
                    <a:close/>
                    <a:moveTo>
                      <a:pt x="60505" y="20912"/>
                    </a:moveTo>
                    <a:cubicBezTo>
                      <a:pt x="62435" y="20912"/>
                      <a:pt x="64301" y="21709"/>
                      <a:pt x="65644" y="23154"/>
                    </a:cubicBezTo>
                    <a:cubicBezTo>
                      <a:pt x="65624" y="23154"/>
                      <a:pt x="65604" y="23154"/>
                      <a:pt x="65584" y="23154"/>
                    </a:cubicBezTo>
                    <a:cubicBezTo>
                      <a:pt x="63716" y="23154"/>
                      <a:pt x="61957" y="23993"/>
                      <a:pt x="60715" y="25296"/>
                    </a:cubicBezTo>
                    <a:lnTo>
                      <a:pt x="60715" y="25287"/>
                    </a:lnTo>
                    <a:cubicBezTo>
                      <a:pt x="60751" y="24552"/>
                      <a:pt x="60644" y="23809"/>
                      <a:pt x="60411" y="23110"/>
                    </a:cubicBezTo>
                    <a:cubicBezTo>
                      <a:pt x="60151" y="22348"/>
                      <a:pt x="59748" y="21640"/>
                      <a:pt x="59219" y="21031"/>
                    </a:cubicBezTo>
                    <a:cubicBezTo>
                      <a:pt x="59647" y="20951"/>
                      <a:pt x="60078" y="20912"/>
                      <a:pt x="60505" y="20912"/>
                    </a:cubicBezTo>
                    <a:close/>
                    <a:moveTo>
                      <a:pt x="107673" y="20699"/>
                    </a:moveTo>
                    <a:cubicBezTo>
                      <a:pt x="109600" y="20699"/>
                      <a:pt x="111466" y="21495"/>
                      <a:pt x="112812" y="22939"/>
                    </a:cubicBezTo>
                    <a:cubicBezTo>
                      <a:pt x="112793" y="22939"/>
                      <a:pt x="112774" y="22939"/>
                      <a:pt x="112756" y="22939"/>
                    </a:cubicBezTo>
                    <a:cubicBezTo>
                      <a:pt x="110769" y="22939"/>
                      <a:pt x="108902" y="23885"/>
                      <a:pt x="107659" y="25332"/>
                    </a:cubicBezTo>
                    <a:cubicBezTo>
                      <a:pt x="107785" y="23674"/>
                      <a:pt x="107184" y="22097"/>
                      <a:pt x="106136" y="20878"/>
                    </a:cubicBezTo>
                    <a:lnTo>
                      <a:pt x="106136" y="20870"/>
                    </a:lnTo>
                    <a:cubicBezTo>
                      <a:pt x="106647" y="20755"/>
                      <a:pt x="107162" y="20699"/>
                      <a:pt x="107673" y="20699"/>
                    </a:cubicBezTo>
                    <a:close/>
                    <a:moveTo>
                      <a:pt x="13670" y="20994"/>
                    </a:moveTo>
                    <a:cubicBezTo>
                      <a:pt x="15606" y="20994"/>
                      <a:pt x="17480" y="21797"/>
                      <a:pt x="18825" y="23244"/>
                    </a:cubicBezTo>
                    <a:cubicBezTo>
                      <a:pt x="18805" y="23244"/>
                      <a:pt x="18786" y="23244"/>
                      <a:pt x="18766" y="23244"/>
                    </a:cubicBezTo>
                    <a:cubicBezTo>
                      <a:pt x="16897" y="23244"/>
                      <a:pt x="15129" y="24082"/>
                      <a:pt x="13888" y="25386"/>
                    </a:cubicBezTo>
                    <a:cubicBezTo>
                      <a:pt x="13951" y="23809"/>
                      <a:pt x="13368" y="22303"/>
                      <a:pt x="12382" y="21120"/>
                    </a:cubicBezTo>
                    <a:lnTo>
                      <a:pt x="12391" y="21111"/>
                    </a:lnTo>
                    <a:cubicBezTo>
                      <a:pt x="12817" y="21032"/>
                      <a:pt x="13245" y="20994"/>
                      <a:pt x="13670" y="20994"/>
                    </a:cubicBezTo>
                    <a:close/>
                    <a:moveTo>
                      <a:pt x="23971" y="20994"/>
                    </a:moveTo>
                    <a:cubicBezTo>
                      <a:pt x="24396" y="20994"/>
                      <a:pt x="24824" y="21032"/>
                      <a:pt x="25250" y="21111"/>
                    </a:cubicBezTo>
                    <a:cubicBezTo>
                      <a:pt x="24255" y="22294"/>
                      <a:pt x="23673" y="23791"/>
                      <a:pt x="23753" y="25386"/>
                    </a:cubicBezTo>
                    <a:cubicBezTo>
                      <a:pt x="22512" y="24082"/>
                      <a:pt x="20744" y="23244"/>
                      <a:pt x="18884" y="23244"/>
                    </a:cubicBezTo>
                    <a:cubicBezTo>
                      <a:pt x="18864" y="23244"/>
                      <a:pt x="18845" y="23244"/>
                      <a:pt x="18825" y="23244"/>
                    </a:cubicBezTo>
                    <a:cubicBezTo>
                      <a:pt x="20162" y="21797"/>
                      <a:pt x="22036" y="20994"/>
                      <a:pt x="23971" y="20994"/>
                    </a:cubicBezTo>
                    <a:close/>
                    <a:moveTo>
                      <a:pt x="37165" y="20902"/>
                    </a:moveTo>
                    <a:cubicBezTo>
                      <a:pt x="39100" y="20902"/>
                      <a:pt x="40977" y="21703"/>
                      <a:pt x="42328" y="23154"/>
                    </a:cubicBezTo>
                    <a:cubicBezTo>
                      <a:pt x="42310" y="23154"/>
                      <a:pt x="42291" y="23154"/>
                      <a:pt x="42273" y="23154"/>
                    </a:cubicBezTo>
                    <a:cubicBezTo>
                      <a:pt x="40286" y="23154"/>
                      <a:pt x="38419" y="24100"/>
                      <a:pt x="37176" y="25547"/>
                    </a:cubicBezTo>
                    <a:cubicBezTo>
                      <a:pt x="37302" y="23871"/>
                      <a:pt x="36701" y="22303"/>
                      <a:pt x="35653" y="21076"/>
                    </a:cubicBezTo>
                    <a:lnTo>
                      <a:pt x="35653" y="21067"/>
                    </a:lnTo>
                    <a:cubicBezTo>
                      <a:pt x="36155" y="20956"/>
                      <a:pt x="36662" y="20902"/>
                      <a:pt x="37165" y="20902"/>
                    </a:cubicBezTo>
                    <a:close/>
                    <a:moveTo>
                      <a:pt x="124474" y="18856"/>
                    </a:moveTo>
                    <a:cubicBezTo>
                      <a:pt x="127057" y="18856"/>
                      <a:pt x="129639" y="20229"/>
                      <a:pt x="130536" y="22975"/>
                    </a:cubicBezTo>
                    <a:cubicBezTo>
                      <a:pt x="130751" y="23656"/>
                      <a:pt x="130867" y="24364"/>
                      <a:pt x="130867" y="25081"/>
                    </a:cubicBezTo>
                    <a:cubicBezTo>
                      <a:pt x="130388" y="24976"/>
                      <a:pt x="129906" y="24925"/>
                      <a:pt x="129426" y="24925"/>
                    </a:cubicBezTo>
                    <a:cubicBezTo>
                      <a:pt x="127574" y="24925"/>
                      <a:pt x="125776" y="25691"/>
                      <a:pt x="124487" y="27079"/>
                    </a:cubicBezTo>
                    <a:cubicBezTo>
                      <a:pt x="123206" y="25708"/>
                      <a:pt x="121414" y="24920"/>
                      <a:pt x="119532" y="24920"/>
                    </a:cubicBezTo>
                    <a:cubicBezTo>
                      <a:pt x="119048" y="24920"/>
                      <a:pt x="118564" y="24973"/>
                      <a:pt x="118089" y="25081"/>
                    </a:cubicBezTo>
                    <a:cubicBezTo>
                      <a:pt x="118089" y="24364"/>
                      <a:pt x="118197" y="23656"/>
                      <a:pt x="118412" y="22975"/>
                    </a:cubicBezTo>
                    <a:cubicBezTo>
                      <a:pt x="119308" y="20229"/>
                      <a:pt x="121891" y="18856"/>
                      <a:pt x="124474" y="18856"/>
                    </a:cubicBezTo>
                    <a:close/>
                    <a:moveTo>
                      <a:pt x="77629" y="18952"/>
                    </a:moveTo>
                    <a:cubicBezTo>
                      <a:pt x="80805" y="18952"/>
                      <a:pt x="83981" y="21031"/>
                      <a:pt x="84022" y="25188"/>
                    </a:cubicBezTo>
                    <a:cubicBezTo>
                      <a:pt x="83543" y="25084"/>
                      <a:pt x="83060" y="25032"/>
                      <a:pt x="82581" y="25032"/>
                    </a:cubicBezTo>
                    <a:cubicBezTo>
                      <a:pt x="80728" y="25032"/>
                      <a:pt x="78930" y="25798"/>
                      <a:pt x="77642" y="27187"/>
                    </a:cubicBezTo>
                    <a:cubicBezTo>
                      <a:pt x="76360" y="25816"/>
                      <a:pt x="74568" y="25027"/>
                      <a:pt x="72687" y="25027"/>
                    </a:cubicBezTo>
                    <a:cubicBezTo>
                      <a:pt x="72203" y="25027"/>
                      <a:pt x="71719" y="25081"/>
                      <a:pt x="71244" y="25188"/>
                    </a:cubicBezTo>
                    <a:cubicBezTo>
                      <a:pt x="71280" y="21031"/>
                      <a:pt x="74454" y="18952"/>
                      <a:pt x="77629" y="18952"/>
                    </a:cubicBezTo>
                    <a:close/>
                    <a:moveTo>
                      <a:pt x="100945" y="18952"/>
                    </a:moveTo>
                    <a:cubicBezTo>
                      <a:pt x="104119" y="18952"/>
                      <a:pt x="107295" y="21030"/>
                      <a:pt x="107337" y="25187"/>
                    </a:cubicBezTo>
                    <a:lnTo>
                      <a:pt x="107337" y="25187"/>
                    </a:lnTo>
                    <a:cubicBezTo>
                      <a:pt x="106865" y="25086"/>
                      <a:pt x="106389" y="25037"/>
                      <a:pt x="105918" y="25037"/>
                    </a:cubicBezTo>
                    <a:cubicBezTo>
                      <a:pt x="104057" y="25037"/>
                      <a:pt x="102256" y="25803"/>
                      <a:pt x="100957" y="27196"/>
                    </a:cubicBezTo>
                    <a:cubicBezTo>
                      <a:pt x="99676" y="25816"/>
                      <a:pt x="97883" y="25036"/>
                      <a:pt x="96002" y="25036"/>
                    </a:cubicBezTo>
                    <a:cubicBezTo>
                      <a:pt x="95518" y="25036"/>
                      <a:pt x="95034" y="25081"/>
                      <a:pt x="94559" y="25188"/>
                    </a:cubicBezTo>
                    <a:cubicBezTo>
                      <a:pt x="94595" y="21031"/>
                      <a:pt x="97769" y="18952"/>
                      <a:pt x="100945" y="18952"/>
                    </a:cubicBezTo>
                    <a:close/>
                    <a:moveTo>
                      <a:pt x="53997" y="19058"/>
                    </a:moveTo>
                    <a:cubicBezTo>
                      <a:pt x="56578" y="19058"/>
                      <a:pt x="59157" y="20432"/>
                      <a:pt x="60052" y="23181"/>
                    </a:cubicBezTo>
                    <a:cubicBezTo>
                      <a:pt x="60267" y="23853"/>
                      <a:pt x="60384" y="24570"/>
                      <a:pt x="60384" y="25278"/>
                    </a:cubicBezTo>
                    <a:cubicBezTo>
                      <a:pt x="59909" y="25176"/>
                      <a:pt x="59430" y="25126"/>
                      <a:pt x="58956" y="25126"/>
                    </a:cubicBezTo>
                    <a:cubicBezTo>
                      <a:pt x="57095" y="25126"/>
                      <a:pt x="55295" y="25893"/>
                      <a:pt x="53995" y="27285"/>
                    </a:cubicBezTo>
                    <a:cubicBezTo>
                      <a:pt x="52714" y="25905"/>
                      <a:pt x="50922" y="25126"/>
                      <a:pt x="49049" y="25126"/>
                    </a:cubicBezTo>
                    <a:cubicBezTo>
                      <a:pt x="48556" y="25126"/>
                      <a:pt x="48072" y="25180"/>
                      <a:pt x="47597" y="25278"/>
                    </a:cubicBezTo>
                    <a:cubicBezTo>
                      <a:pt x="47606" y="24570"/>
                      <a:pt x="47714" y="23853"/>
                      <a:pt x="47929" y="23181"/>
                    </a:cubicBezTo>
                    <a:cubicBezTo>
                      <a:pt x="48830" y="20434"/>
                      <a:pt x="51414" y="19058"/>
                      <a:pt x="53997" y="19058"/>
                    </a:cubicBezTo>
                    <a:close/>
                    <a:moveTo>
                      <a:pt x="7163" y="19140"/>
                    </a:moveTo>
                    <a:cubicBezTo>
                      <a:pt x="10339" y="19140"/>
                      <a:pt x="13516" y="21219"/>
                      <a:pt x="13556" y="25377"/>
                    </a:cubicBezTo>
                    <a:cubicBezTo>
                      <a:pt x="13079" y="25272"/>
                      <a:pt x="12598" y="25222"/>
                      <a:pt x="12120" y="25222"/>
                    </a:cubicBezTo>
                    <a:cubicBezTo>
                      <a:pt x="10263" y="25222"/>
                      <a:pt x="8460" y="25990"/>
                      <a:pt x="7163" y="27379"/>
                    </a:cubicBezTo>
                    <a:lnTo>
                      <a:pt x="7163" y="27379"/>
                    </a:lnTo>
                    <a:cubicBezTo>
                      <a:pt x="5882" y="26002"/>
                      <a:pt x="4092" y="25224"/>
                      <a:pt x="2212" y="25224"/>
                    </a:cubicBezTo>
                    <a:cubicBezTo>
                      <a:pt x="1728" y="25224"/>
                      <a:pt x="1245" y="25278"/>
                      <a:pt x="770" y="25377"/>
                    </a:cubicBezTo>
                    <a:cubicBezTo>
                      <a:pt x="810" y="21219"/>
                      <a:pt x="3987" y="19140"/>
                      <a:pt x="7163" y="19140"/>
                    </a:cubicBezTo>
                    <a:close/>
                    <a:moveTo>
                      <a:pt x="30465" y="19152"/>
                    </a:moveTo>
                    <a:cubicBezTo>
                      <a:pt x="33638" y="19152"/>
                      <a:pt x="36811" y="21228"/>
                      <a:pt x="36854" y="25382"/>
                    </a:cubicBezTo>
                    <a:lnTo>
                      <a:pt x="36854" y="25382"/>
                    </a:lnTo>
                    <a:cubicBezTo>
                      <a:pt x="36384" y="25282"/>
                      <a:pt x="35912" y="25234"/>
                      <a:pt x="35443" y="25234"/>
                    </a:cubicBezTo>
                    <a:cubicBezTo>
                      <a:pt x="33580" y="25234"/>
                      <a:pt x="31775" y="26000"/>
                      <a:pt x="30483" y="27393"/>
                    </a:cubicBezTo>
                    <a:cubicBezTo>
                      <a:pt x="29201" y="26013"/>
                      <a:pt x="27409" y="25233"/>
                      <a:pt x="25528" y="25233"/>
                    </a:cubicBezTo>
                    <a:cubicBezTo>
                      <a:pt x="25044" y="25233"/>
                      <a:pt x="24560" y="25287"/>
                      <a:pt x="24085" y="25386"/>
                    </a:cubicBezTo>
                    <a:cubicBezTo>
                      <a:pt x="24116" y="21231"/>
                      <a:pt x="27290" y="19152"/>
                      <a:pt x="30465" y="19152"/>
                    </a:cubicBezTo>
                    <a:close/>
                    <a:moveTo>
                      <a:pt x="119325" y="25304"/>
                    </a:moveTo>
                    <a:cubicBezTo>
                      <a:pt x="121264" y="25304"/>
                      <a:pt x="123133" y="26108"/>
                      <a:pt x="124478" y="27563"/>
                    </a:cubicBezTo>
                    <a:cubicBezTo>
                      <a:pt x="124458" y="27563"/>
                      <a:pt x="124438" y="27563"/>
                      <a:pt x="124418" y="27563"/>
                    </a:cubicBezTo>
                    <a:cubicBezTo>
                      <a:pt x="122550" y="27563"/>
                      <a:pt x="120782" y="28392"/>
                      <a:pt x="119541" y="29696"/>
                    </a:cubicBezTo>
                    <a:cubicBezTo>
                      <a:pt x="119622" y="28110"/>
                      <a:pt x="119039" y="26604"/>
                      <a:pt x="118045" y="25421"/>
                    </a:cubicBezTo>
                    <a:cubicBezTo>
                      <a:pt x="118472" y="25342"/>
                      <a:pt x="118900" y="25304"/>
                      <a:pt x="119325" y="25304"/>
                    </a:cubicBezTo>
                    <a:close/>
                    <a:moveTo>
                      <a:pt x="129625" y="25304"/>
                    </a:moveTo>
                    <a:cubicBezTo>
                      <a:pt x="130050" y="25304"/>
                      <a:pt x="130477" y="25342"/>
                      <a:pt x="130903" y="25421"/>
                    </a:cubicBezTo>
                    <a:cubicBezTo>
                      <a:pt x="129908" y="26604"/>
                      <a:pt x="129326" y="28101"/>
                      <a:pt x="129415" y="29696"/>
                    </a:cubicBezTo>
                    <a:cubicBezTo>
                      <a:pt x="128165" y="28392"/>
                      <a:pt x="126398" y="27563"/>
                      <a:pt x="124538" y="27563"/>
                    </a:cubicBezTo>
                    <a:cubicBezTo>
                      <a:pt x="124518" y="27563"/>
                      <a:pt x="124498" y="27563"/>
                      <a:pt x="124478" y="27563"/>
                    </a:cubicBezTo>
                    <a:cubicBezTo>
                      <a:pt x="125816" y="26108"/>
                      <a:pt x="127690" y="25304"/>
                      <a:pt x="129625" y="25304"/>
                    </a:cubicBezTo>
                    <a:close/>
                    <a:moveTo>
                      <a:pt x="95793" y="25402"/>
                    </a:moveTo>
                    <a:cubicBezTo>
                      <a:pt x="97728" y="25402"/>
                      <a:pt x="99603" y="26205"/>
                      <a:pt x="100948" y="27653"/>
                    </a:cubicBezTo>
                    <a:lnTo>
                      <a:pt x="100948" y="27653"/>
                    </a:lnTo>
                    <a:cubicBezTo>
                      <a:pt x="100945" y="27653"/>
                      <a:pt x="100942" y="27653"/>
                      <a:pt x="100939" y="27653"/>
                    </a:cubicBezTo>
                    <a:cubicBezTo>
                      <a:pt x="100919" y="27652"/>
                      <a:pt x="100900" y="27652"/>
                      <a:pt x="100880" y="27652"/>
                    </a:cubicBezTo>
                    <a:cubicBezTo>
                      <a:pt x="99020" y="27652"/>
                      <a:pt x="97252" y="28491"/>
                      <a:pt x="96011" y="29794"/>
                    </a:cubicBezTo>
                    <a:cubicBezTo>
                      <a:pt x="96091" y="28199"/>
                      <a:pt x="95509" y="26703"/>
                      <a:pt x="94514" y="25520"/>
                    </a:cubicBezTo>
                    <a:cubicBezTo>
                      <a:pt x="94940" y="25441"/>
                      <a:pt x="95368" y="25402"/>
                      <a:pt x="95793" y="25402"/>
                    </a:cubicBezTo>
                    <a:close/>
                    <a:moveTo>
                      <a:pt x="82779" y="25411"/>
                    </a:moveTo>
                    <a:cubicBezTo>
                      <a:pt x="83204" y="25411"/>
                      <a:pt x="83632" y="25450"/>
                      <a:pt x="84057" y="25529"/>
                    </a:cubicBezTo>
                    <a:cubicBezTo>
                      <a:pt x="83063" y="26703"/>
                      <a:pt x="82480" y="28208"/>
                      <a:pt x="82570" y="29803"/>
                    </a:cubicBezTo>
                    <a:cubicBezTo>
                      <a:pt x="81320" y="28500"/>
                      <a:pt x="79561" y="27661"/>
                      <a:pt x="77692" y="27661"/>
                    </a:cubicBezTo>
                    <a:cubicBezTo>
                      <a:pt x="77672" y="27661"/>
                      <a:pt x="77653" y="27661"/>
                      <a:pt x="77633" y="27662"/>
                    </a:cubicBezTo>
                    <a:cubicBezTo>
                      <a:pt x="78970" y="26214"/>
                      <a:pt x="80844" y="25411"/>
                      <a:pt x="82779" y="25411"/>
                    </a:cubicBezTo>
                    <a:close/>
                    <a:moveTo>
                      <a:pt x="59128" y="25506"/>
                    </a:moveTo>
                    <a:cubicBezTo>
                      <a:pt x="59557" y="25506"/>
                      <a:pt x="59990" y="25546"/>
                      <a:pt x="60420" y="25628"/>
                    </a:cubicBezTo>
                    <a:cubicBezTo>
                      <a:pt x="59434" y="26801"/>
                      <a:pt x="58852" y="28307"/>
                      <a:pt x="58932" y="29893"/>
                    </a:cubicBezTo>
                    <a:cubicBezTo>
                      <a:pt x="57697" y="28596"/>
                      <a:pt x="55941" y="27760"/>
                      <a:pt x="54083" y="27760"/>
                    </a:cubicBezTo>
                    <a:cubicBezTo>
                      <a:pt x="54054" y="27760"/>
                      <a:pt x="54024" y="27760"/>
                      <a:pt x="53995" y="27760"/>
                    </a:cubicBezTo>
                    <a:cubicBezTo>
                      <a:pt x="53975" y="27760"/>
                      <a:pt x="53955" y="27760"/>
                      <a:pt x="53935" y="27760"/>
                    </a:cubicBezTo>
                    <a:cubicBezTo>
                      <a:pt x="52067" y="27760"/>
                      <a:pt x="50308" y="28589"/>
                      <a:pt x="49058" y="29893"/>
                    </a:cubicBezTo>
                    <a:cubicBezTo>
                      <a:pt x="49138" y="28307"/>
                      <a:pt x="48565" y="26801"/>
                      <a:pt x="47561" y="25619"/>
                    </a:cubicBezTo>
                    <a:lnTo>
                      <a:pt x="47561" y="25619"/>
                    </a:lnTo>
                    <a:lnTo>
                      <a:pt x="47570" y="25628"/>
                    </a:lnTo>
                    <a:cubicBezTo>
                      <a:pt x="48002" y="25546"/>
                      <a:pt x="48436" y="25506"/>
                      <a:pt x="48867" y="25506"/>
                    </a:cubicBezTo>
                    <a:cubicBezTo>
                      <a:pt x="50796" y="25506"/>
                      <a:pt x="52663" y="26308"/>
                      <a:pt x="54004" y="27751"/>
                    </a:cubicBezTo>
                    <a:cubicBezTo>
                      <a:pt x="55337" y="26308"/>
                      <a:pt x="57203" y="25506"/>
                      <a:pt x="59128" y="25506"/>
                    </a:cubicBezTo>
                    <a:close/>
                    <a:moveTo>
                      <a:pt x="25327" y="25613"/>
                    </a:moveTo>
                    <a:cubicBezTo>
                      <a:pt x="27257" y="25613"/>
                      <a:pt x="29124" y="26416"/>
                      <a:pt x="30465" y="27859"/>
                    </a:cubicBezTo>
                    <a:lnTo>
                      <a:pt x="30465" y="27859"/>
                    </a:lnTo>
                    <a:cubicBezTo>
                      <a:pt x="30462" y="27859"/>
                      <a:pt x="30459" y="27859"/>
                      <a:pt x="30456" y="27859"/>
                    </a:cubicBezTo>
                    <a:cubicBezTo>
                      <a:pt x="30436" y="27859"/>
                      <a:pt x="30416" y="27858"/>
                      <a:pt x="30397" y="27858"/>
                    </a:cubicBezTo>
                    <a:cubicBezTo>
                      <a:pt x="28528" y="27858"/>
                      <a:pt x="26769" y="28697"/>
                      <a:pt x="25519" y="30000"/>
                    </a:cubicBezTo>
                    <a:cubicBezTo>
                      <a:pt x="25608" y="28414"/>
                      <a:pt x="25026" y="26909"/>
                      <a:pt x="24031" y="25735"/>
                    </a:cubicBezTo>
                    <a:cubicBezTo>
                      <a:pt x="24463" y="25653"/>
                      <a:pt x="24897" y="25613"/>
                      <a:pt x="25327" y="25613"/>
                    </a:cubicBezTo>
                    <a:close/>
                    <a:moveTo>
                      <a:pt x="106136" y="30070"/>
                    </a:moveTo>
                    <a:cubicBezTo>
                      <a:pt x="106135" y="30070"/>
                      <a:pt x="106135" y="30070"/>
                      <a:pt x="106134" y="30070"/>
                    </a:cubicBezTo>
                    <a:lnTo>
                      <a:pt x="106134" y="30070"/>
                    </a:lnTo>
                    <a:lnTo>
                      <a:pt x="106136" y="30072"/>
                    </a:lnTo>
                    <a:cubicBezTo>
                      <a:pt x="106136" y="30071"/>
                      <a:pt x="106136" y="30071"/>
                      <a:pt x="106136" y="30070"/>
                    </a:cubicBezTo>
                    <a:close/>
                    <a:moveTo>
                      <a:pt x="70806" y="20910"/>
                    </a:moveTo>
                    <a:cubicBezTo>
                      <a:pt x="71297" y="20910"/>
                      <a:pt x="71792" y="20961"/>
                      <a:pt x="72283" y="21067"/>
                    </a:cubicBezTo>
                    <a:cubicBezTo>
                      <a:pt x="71289" y="22321"/>
                      <a:pt x="70742" y="23907"/>
                      <a:pt x="70939" y="25574"/>
                    </a:cubicBezTo>
                    <a:cubicBezTo>
                      <a:pt x="71449" y="25460"/>
                      <a:pt x="71962" y="25404"/>
                      <a:pt x="72472" y="25404"/>
                    </a:cubicBezTo>
                    <a:cubicBezTo>
                      <a:pt x="74409" y="25404"/>
                      <a:pt x="76285" y="26207"/>
                      <a:pt x="77633" y="27662"/>
                    </a:cubicBezTo>
                    <a:cubicBezTo>
                      <a:pt x="77615" y="27661"/>
                      <a:pt x="77597" y="27661"/>
                      <a:pt x="77578" y="27661"/>
                    </a:cubicBezTo>
                    <a:cubicBezTo>
                      <a:pt x="75520" y="27661"/>
                      <a:pt x="73598" y="28670"/>
                      <a:pt x="72346" y="30197"/>
                    </a:cubicBezTo>
                    <a:cubicBezTo>
                      <a:pt x="72748" y="26467"/>
                      <a:pt x="69425" y="23154"/>
                      <a:pt x="65707" y="23154"/>
                    </a:cubicBezTo>
                    <a:cubicBezTo>
                      <a:pt x="65692" y="23154"/>
                      <a:pt x="65677" y="23154"/>
                      <a:pt x="65662" y="23154"/>
                    </a:cubicBezTo>
                    <a:cubicBezTo>
                      <a:pt x="67004" y="21705"/>
                      <a:pt x="68876" y="20910"/>
                      <a:pt x="70806" y="20910"/>
                    </a:cubicBezTo>
                    <a:close/>
                    <a:moveTo>
                      <a:pt x="112818" y="23450"/>
                    </a:moveTo>
                    <a:cubicBezTo>
                      <a:pt x="115995" y="23450"/>
                      <a:pt x="119174" y="25529"/>
                      <a:pt x="119218" y="29687"/>
                    </a:cubicBezTo>
                    <a:cubicBezTo>
                      <a:pt x="118738" y="29582"/>
                      <a:pt x="118254" y="29531"/>
                      <a:pt x="117774" y="29531"/>
                    </a:cubicBezTo>
                    <a:cubicBezTo>
                      <a:pt x="115916" y="29531"/>
                      <a:pt x="114117" y="30298"/>
                      <a:pt x="112821" y="31694"/>
                    </a:cubicBezTo>
                    <a:cubicBezTo>
                      <a:pt x="111548" y="30314"/>
                      <a:pt x="109756" y="29534"/>
                      <a:pt x="107874" y="29534"/>
                    </a:cubicBezTo>
                    <a:cubicBezTo>
                      <a:pt x="107391" y="29534"/>
                      <a:pt x="106907" y="29588"/>
                      <a:pt x="106432" y="29687"/>
                    </a:cubicBezTo>
                    <a:cubicBezTo>
                      <a:pt x="106468" y="25529"/>
                      <a:pt x="109642" y="23450"/>
                      <a:pt x="112818" y="23450"/>
                    </a:cubicBezTo>
                    <a:close/>
                    <a:moveTo>
                      <a:pt x="136132" y="23450"/>
                    </a:moveTo>
                    <a:cubicBezTo>
                      <a:pt x="139308" y="23450"/>
                      <a:pt x="142484" y="25529"/>
                      <a:pt x="142525" y="29687"/>
                    </a:cubicBezTo>
                    <a:cubicBezTo>
                      <a:pt x="142051" y="29585"/>
                      <a:pt x="141574" y="29535"/>
                      <a:pt x="141100" y="29535"/>
                    </a:cubicBezTo>
                    <a:cubicBezTo>
                      <a:pt x="139242" y="29535"/>
                      <a:pt x="137437" y="30301"/>
                      <a:pt x="136145" y="31694"/>
                    </a:cubicBezTo>
                    <a:cubicBezTo>
                      <a:pt x="134863" y="30314"/>
                      <a:pt x="133071" y="29534"/>
                      <a:pt x="131190" y="29534"/>
                    </a:cubicBezTo>
                    <a:cubicBezTo>
                      <a:pt x="130706" y="29534"/>
                      <a:pt x="130222" y="29588"/>
                      <a:pt x="129747" y="29687"/>
                    </a:cubicBezTo>
                    <a:cubicBezTo>
                      <a:pt x="129783" y="25529"/>
                      <a:pt x="132957" y="23450"/>
                      <a:pt x="136132" y="23450"/>
                    </a:cubicBezTo>
                    <a:close/>
                    <a:moveTo>
                      <a:pt x="89290" y="23558"/>
                    </a:moveTo>
                    <a:cubicBezTo>
                      <a:pt x="92466" y="23558"/>
                      <a:pt x="95642" y="25636"/>
                      <a:pt x="95679" y="29792"/>
                    </a:cubicBezTo>
                    <a:lnTo>
                      <a:pt x="95679" y="29792"/>
                    </a:lnTo>
                    <a:cubicBezTo>
                      <a:pt x="95202" y="29689"/>
                      <a:pt x="94721" y="29638"/>
                      <a:pt x="94245" y="29638"/>
                    </a:cubicBezTo>
                    <a:cubicBezTo>
                      <a:pt x="92389" y="29638"/>
                      <a:pt x="90595" y="30406"/>
                      <a:pt x="89299" y="31801"/>
                    </a:cubicBezTo>
                    <a:cubicBezTo>
                      <a:pt x="88025" y="30429"/>
                      <a:pt x="86246" y="29642"/>
                      <a:pt x="84376" y="29642"/>
                    </a:cubicBezTo>
                    <a:cubicBezTo>
                      <a:pt x="84365" y="29642"/>
                      <a:pt x="84355" y="29642"/>
                      <a:pt x="84344" y="29642"/>
                    </a:cubicBezTo>
                    <a:cubicBezTo>
                      <a:pt x="83860" y="29642"/>
                      <a:pt x="83376" y="29687"/>
                      <a:pt x="82902" y="29794"/>
                    </a:cubicBezTo>
                    <a:cubicBezTo>
                      <a:pt x="82937" y="25637"/>
                      <a:pt x="86114" y="23558"/>
                      <a:pt x="89290" y="23558"/>
                    </a:cubicBezTo>
                    <a:close/>
                    <a:moveTo>
                      <a:pt x="42335" y="23651"/>
                    </a:moveTo>
                    <a:cubicBezTo>
                      <a:pt x="45511" y="23651"/>
                      <a:pt x="48686" y="25727"/>
                      <a:pt x="48726" y="29884"/>
                    </a:cubicBezTo>
                    <a:cubicBezTo>
                      <a:pt x="48251" y="29782"/>
                      <a:pt x="47772" y="29732"/>
                      <a:pt x="47298" y="29732"/>
                    </a:cubicBezTo>
                    <a:cubicBezTo>
                      <a:pt x="45434" y="29732"/>
                      <a:pt x="43630" y="30499"/>
                      <a:pt x="42337" y="31891"/>
                    </a:cubicBezTo>
                    <a:cubicBezTo>
                      <a:pt x="41056" y="30511"/>
                      <a:pt x="39264" y="29731"/>
                      <a:pt x="37382" y="29731"/>
                    </a:cubicBezTo>
                    <a:cubicBezTo>
                      <a:pt x="36898" y="29731"/>
                      <a:pt x="36415" y="29785"/>
                      <a:pt x="35940" y="29884"/>
                    </a:cubicBezTo>
                    <a:cubicBezTo>
                      <a:pt x="35980" y="25729"/>
                      <a:pt x="39158" y="23651"/>
                      <a:pt x="42335" y="23651"/>
                    </a:cubicBezTo>
                    <a:close/>
                    <a:moveTo>
                      <a:pt x="65651" y="23651"/>
                    </a:moveTo>
                    <a:cubicBezTo>
                      <a:pt x="68826" y="23651"/>
                      <a:pt x="72001" y="25727"/>
                      <a:pt x="72041" y="29884"/>
                    </a:cubicBezTo>
                    <a:cubicBezTo>
                      <a:pt x="71568" y="29782"/>
                      <a:pt x="71091" y="29732"/>
                      <a:pt x="70617" y="29732"/>
                    </a:cubicBezTo>
                    <a:cubicBezTo>
                      <a:pt x="68758" y="29732"/>
                      <a:pt x="66952" y="30499"/>
                      <a:pt x="65653" y="31891"/>
                    </a:cubicBezTo>
                    <a:cubicBezTo>
                      <a:pt x="64371" y="30511"/>
                      <a:pt x="62579" y="29731"/>
                      <a:pt x="60697" y="29731"/>
                    </a:cubicBezTo>
                    <a:cubicBezTo>
                      <a:pt x="60214" y="29731"/>
                      <a:pt x="59730" y="29785"/>
                      <a:pt x="59255" y="29884"/>
                    </a:cubicBezTo>
                    <a:cubicBezTo>
                      <a:pt x="59295" y="25729"/>
                      <a:pt x="62473" y="23651"/>
                      <a:pt x="65651" y="23651"/>
                    </a:cubicBezTo>
                    <a:close/>
                    <a:moveTo>
                      <a:pt x="18808" y="23757"/>
                    </a:moveTo>
                    <a:cubicBezTo>
                      <a:pt x="21978" y="23757"/>
                      <a:pt x="25149" y="25829"/>
                      <a:pt x="25196" y="29978"/>
                    </a:cubicBezTo>
                    <a:lnTo>
                      <a:pt x="25196" y="29978"/>
                    </a:lnTo>
                    <a:cubicBezTo>
                      <a:pt x="24721" y="29876"/>
                      <a:pt x="24243" y="29826"/>
                      <a:pt x="23769" y="29826"/>
                    </a:cubicBezTo>
                    <a:cubicBezTo>
                      <a:pt x="21911" y="29826"/>
                      <a:pt x="20114" y="30592"/>
                      <a:pt x="18825" y="31981"/>
                    </a:cubicBezTo>
                    <a:cubicBezTo>
                      <a:pt x="17544" y="30610"/>
                      <a:pt x="15752" y="29821"/>
                      <a:pt x="13870" y="29821"/>
                    </a:cubicBezTo>
                    <a:cubicBezTo>
                      <a:pt x="13386" y="29830"/>
                      <a:pt x="12902" y="29875"/>
                      <a:pt x="12427" y="29982"/>
                    </a:cubicBezTo>
                    <a:cubicBezTo>
                      <a:pt x="12463" y="25834"/>
                      <a:pt x="15635" y="23757"/>
                      <a:pt x="18808" y="23757"/>
                    </a:cubicBezTo>
                    <a:close/>
                    <a:moveTo>
                      <a:pt x="117967" y="29909"/>
                    </a:moveTo>
                    <a:cubicBezTo>
                      <a:pt x="118392" y="29909"/>
                      <a:pt x="118820" y="29948"/>
                      <a:pt x="119245" y="30027"/>
                    </a:cubicBezTo>
                    <a:cubicBezTo>
                      <a:pt x="118253" y="31208"/>
                      <a:pt x="117671" y="32700"/>
                      <a:pt x="117757" y="34292"/>
                    </a:cubicBezTo>
                    <a:lnTo>
                      <a:pt x="117757" y="34292"/>
                    </a:lnTo>
                    <a:cubicBezTo>
                      <a:pt x="116507" y="32989"/>
                      <a:pt x="114740" y="32159"/>
                      <a:pt x="112880" y="32159"/>
                    </a:cubicBezTo>
                    <a:cubicBezTo>
                      <a:pt x="112860" y="32159"/>
                      <a:pt x="112840" y="32160"/>
                      <a:pt x="112821" y="32160"/>
                    </a:cubicBezTo>
                    <a:cubicBezTo>
                      <a:pt x="114158" y="30712"/>
                      <a:pt x="116031" y="29909"/>
                      <a:pt x="117967" y="29909"/>
                    </a:cubicBezTo>
                    <a:close/>
                    <a:moveTo>
                      <a:pt x="84144" y="30017"/>
                    </a:moveTo>
                    <a:cubicBezTo>
                      <a:pt x="86080" y="30017"/>
                      <a:pt x="87953" y="30820"/>
                      <a:pt x="89290" y="32267"/>
                    </a:cubicBezTo>
                    <a:cubicBezTo>
                      <a:pt x="89271" y="32267"/>
                      <a:pt x="89251" y="32267"/>
                      <a:pt x="89231" y="32267"/>
                    </a:cubicBezTo>
                    <a:cubicBezTo>
                      <a:pt x="87362" y="32267"/>
                      <a:pt x="85595" y="33105"/>
                      <a:pt x="84353" y="34409"/>
                    </a:cubicBezTo>
                    <a:cubicBezTo>
                      <a:pt x="84443" y="32814"/>
                      <a:pt x="83851" y="31317"/>
                      <a:pt x="82866" y="30135"/>
                    </a:cubicBezTo>
                    <a:cubicBezTo>
                      <a:pt x="83291" y="30056"/>
                      <a:pt x="83719" y="30017"/>
                      <a:pt x="84144" y="30017"/>
                    </a:cubicBezTo>
                    <a:close/>
                    <a:moveTo>
                      <a:pt x="94437" y="30017"/>
                    </a:moveTo>
                    <a:cubicBezTo>
                      <a:pt x="94862" y="30017"/>
                      <a:pt x="95289" y="30056"/>
                      <a:pt x="95715" y="30135"/>
                    </a:cubicBezTo>
                    <a:cubicBezTo>
                      <a:pt x="94729" y="31317"/>
                      <a:pt x="94138" y="32814"/>
                      <a:pt x="94228" y="34409"/>
                    </a:cubicBezTo>
                    <a:cubicBezTo>
                      <a:pt x="92977" y="33105"/>
                      <a:pt x="91218" y="32267"/>
                      <a:pt x="89350" y="32267"/>
                    </a:cubicBezTo>
                    <a:cubicBezTo>
                      <a:pt x="89333" y="32267"/>
                      <a:pt x="89316" y="32267"/>
                      <a:pt x="89299" y="32267"/>
                    </a:cubicBezTo>
                    <a:lnTo>
                      <a:pt x="89299" y="32267"/>
                    </a:lnTo>
                    <a:cubicBezTo>
                      <a:pt x="90637" y="30820"/>
                      <a:pt x="92504" y="30017"/>
                      <a:pt x="94437" y="30017"/>
                    </a:cubicBezTo>
                    <a:close/>
                    <a:moveTo>
                      <a:pt x="47484" y="30107"/>
                    </a:moveTo>
                    <a:cubicBezTo>
                      <a:pt x="47908" y="30107"/>
                      <a:pt x="48336" y="30145"/>
                      <a:pt x="48762" y="30224"/>
                    </a:cubicBezTo>
                    <a:cubicBezTo>
                      <a:pt x="47767" y="31407"/>
                      <a:pt x="47185" y="32912"/>
                      <a:pt x="47275" y="34498"/>
                    </a:cubicBezTo>
                    <a:cubicBezTo>
                      <a:pt x="46024" y="33195"/>
                      <a:pt x="44256" y="32357"/>
                      <a:pt x="42396" y="32357"/>
                    </a:cubicBezTo>
                    <a:cubicBezTo>
                      <a:pt x="42377" y="32357"/>
                      <a:pt x="42357" y="32357"/>
                      <a:pt x="42337" y="32357"/>
                    </a:cubicBezTo>
                    <a:cubicBezTo>
                      <a:pt x="43675" y="30909"/>
                      <a:pt x="45548" y="30107"/>
                      <a:pt x="47484" y="30107"/>
                    </a:cubicBezTo>
                    <a:close/>
                    <a:moveTo>
                      <a:pt x="60497" y="30107"/>
                    </a:moveTo>
                    <a:cubicBezTo>
                      <a:pt x="62433" y="30107"/>
                      <a:pt x="64308" y="30911"/>
                      <a:pt x="65653" y="32366"/>
                    </a:cubicBezTo>
                    <a:lnTo>
                      <a:pt x="65653" y="32366"/>
                    </a:lnTo>
                    <a:cubicBezTo>
                      <a:pt x="65650" y="32366"/>
                      <a:pt x="65647" y="32366"/>
                      <a:pt x="65644" y="32366"/>
                    </a:cubicBezTo>
                    <a:cubicBezTo>
                      <a:pt x="65624" y="32366"/>
                      <a:pt x="65604" y="32366"/>
                      <a:pt x="65584" y="32366"/>
                    </a:cubicBezTo>
                    <a:cubicBezTo>
                      <a:pt x="63715" y="32366"/>
                      <a:pt x="61957" y="33195"/>
                      <a:pt x="60706" y="34498"/>
                    </a:cubicBezTo>
                    <a:cubicBezTo>
                      <a:pt x="60796" y="32912"/>
                      <a:pt x="60214" y="31407"/>
                      <a:pt x="59219" y="30224"/>
                    </a:cubicBezTo>
                    <a:cubicBezTo>
                      <a:pt x="59644" y="30145"/>
                      <a:pt x="60072" y="30107"/>
                      <a:pt x="60497" y="30107"/>
                    </a:cubicBezTo>
                    <a:close/>
                    <a:moveTo>
                      <a:pt x="106093" y="25399"/>
                    </a:moveTo>
                    <a:cubicBezTo>
                      <a:pt x="106554" y="25399"/>
                      <a:pt x="107019" y="25445"/>
                      <a:pt x="107480" y="25538"/>
                    </a:cubicBezTo>
                    <a:cubicBezTo>
                      <a:pt x="106477" y="26801"/>
                      <a:pt x="105930" y="28395"/>
                      <a:pt x="106136" y="30070"/>
                    </a:cubicBezTo>
                    <a:lnTo>
                      <a:pt x="106136" y="30070"/>
                    </a:lnTo>
                    <a:cubicBezTo>
                      <a:pt x="106645" y="29957"/>
                      <a:pt x="107158" y="29902"/>
                      <a:pt x="107667" y="29902"/>
                    </a:cubicBezTo>
                    <a:cubicBezTo>
                      <a:pt x="109601" y="29902"/>
                      <a:pt x="111474" y="30700"/>
                      <a:pt x="112821" y="32160"/>
                    </a:cubicBezTo>
                    <a:cubicBezTo>
                      <a:pt x="112802" y="32160"/>
                      <a:pt x="112783" y="32160"/>
                      <a:pt x="112764" y="32160"/>
                    </a:cubicBezTo>
                    <a:cubicBezTo>
                      <a:pt x="110778" y="32160"/>
                      <a:pt x="108911" y="33096"/>
                      <a:pt x="107659" y="34543"/>
                    </a:cubicBezTo>
                    <a:cubicBezTo>
                      <a:pt x="107785" y="32877"/>
                      <a:pt x="107175" y="31300"/>
                      <a:pt x="106127" y="30072"/>
                    </a:cubicBezTo>
                    <a:cubicBezTo>
                      <a:pt x="106130" y="30071"/>
                      <a:pt x="106132" y="30071"/>
                      <a:pt x="106134" y="30070"/>
                    </a:cubicBezTo>
                    <a:lnTo>
                      <a:pt x="106134" y="30070"/>
                    </a:lnTo>
                    <a:lnTo>
                      <a:pt x="106127" y="30063"/>
                    </a:lnTo>
                    <a:cubicBezTo>
                      <a:pt x="104875" y="28607"/>
                      <a:pt x="102990" y="27652"/>
                      <a:pt x="100995" y="27652"/>
                    </a:cubicBezTo>
                    <a:cubicBezTo>
                      <a:pt x="100979" y="27652"/>
                      <a:pt x="100964" y="27652"/>
                      <a:pt x="100948" y="27653"/>
                    </a:cubicBezTo>
                    <a:lnTo>
                      <a:pt x="100948" y="27653"/>
                    </a:lnTo>
                    <a:cubicBezTo>
                      <a:pt x="102286" y="26199"/>
                      <a:pt x="104161" y="25399"/>
                      <a:pt x="106093" y="25399"/>
                    </a:cubicBezTo>
                    <a:close/>
                    <a:moveTo>
                      <a:pt x="13651" y="30209"/>
                    </a:moveTo>
                    <a:cubicBezTo>
                      <a:pt x="15587" y="30209"/>
                      <a:pt x="17458" y="31009"/>
                      <a:pt x="18799" y="32455"/>
                    </a:cubicBezTo>
                    <a:lnTo>
                      <a:pt x="18799" y="32455"/>
                    </a:lnTo>
                    <a:cubicBezTo>
                      <a:pt x="18788" y="32455"/>
                      <a:pt x="18777" y="32455"/>
                      <a:pt x="18766" y="32455"/>
                    </a:cubicBezTo>
                    <a:cubicBezTo>
                      <a:pt x="16897" y="32455"/>
                      <a:pt x="15129" y="33294"/>
                      <a:pt x="13888" y="34597"/>
                    </a:cubicBezTo>
                    <a:cubicBezTo>
                      <a:pt x="13968" y="33002"/>
                      <a:pt x="13386" y="31497"/>
                      <a:pt x="12391" y="30323"/>
                    </a:cubicBezTo>
                    <a:cubicBezTo>
                      <a:pt x="12811" y="30247"/>
                      <a:pt x="13233" y="30209"/>
                      <a:pt x="13651" y="30209"/>
                    </a:cubicBezTo>
                    <a:close/>
                    <a:moveTo>
                      <a:pt x="23971" y="30205"/>
                    </a:moveTo>
                    <a:cubicBezTo>
                      <a:pt x="24396" y="30205"/>
                      <a:pt x="24824" y="30244"/>
                      <a:pt x="25250" y="30323"/>
                    </a:cubicBezTo>
                    <a:cubicBezTo>
                      <a:pt x="24255" y="31497"/>
                      <a:pt x="23673" y="33002"/>
                      <a:pt x="23753" y="34597"/>
                    </a:cubicBezTo>
                    <a:cubicBezTo>
                      <a:pt x="22512" y="33294"/>
                      <a:pt x="20744" y="32455"/>
                      <a:pt x="18884" y="32455"/>
                    </a:cubicBezTo>
                    <a:cubicBezTo>
                      <a:pt x="18864" y="32455"/>
                      <a:pt x="18845" y="32455"/>
                      <a:pt x="18825" y="32455"/>
                    </a:cubicBezTo>
                    <a:cubicBezTo>
                      <a:pt x="20162" y="31008"/>
                      <a:pt x="22036" y="30205"/>
                      <a:pt x="23971" y="30205"/>
                    </a:cubicBezTo>
                    <a:close/>
                    <a:moveTo>
                      <a:pt x="35606" y="25605"/>
                    </a:moveTo>
                    <a:cubicBezTo>
                      <a:pt x="36068" y="25605"/>
                      <a:pt x="36534" y="25651"/>
                      <a:pt x="36997" y="25744"/>
                    </a:cubicBezTo>
                    <a:cubicBezTo>
                      <a:pt x="35993" y="26999"/>
                      <a:pt x="35438" y="28593"/>
                      <a:pt x="35644" y="30269"/>
                    </a:cubicBezTo>
                    <a:cubicBezTo>
                      <a:pt x="36150" y="30158"/>
                      <a:pt x="36661" y="30103"/>
                      <a:pt x="37168" y="30103"/>
                    </a:cubicBezTo>
                    <a:cubicBezTo>
                      <a:pt x="39104" y="30103"/>
                      <a:pt x="40980" y="30899"/>
                      <a:pt x="42329" y="32357"/>
                    </a:cubicBezTo>
                    <a:lnTo>
                      <a:pt x="42329" y="32357"/>
                    </a:lnTo>
                    <a:cubicBezTo>
                      <a:pt x="42313" y="32357"/>
                      <a:pt x="42297" y="32357"/>
                      <a:pt x="42282" y="32357"/>
                    </a:cubicBezTo>
                    <a:cubicBezTo>
                      <a:pt x="40295" y="32357"/>
                      <a:pt x="38428" y="33302"/>
                      <a:pt x="37176" y="34749"/>
                    </a:cubicBezTo>
                    <a:cubicBezTo>
                      <a:pt x="37302" y="33074"/>
                      <a:pt x="36692" y="31497"/>
                      <a:pt x="35644" y="30269"/>
                    </a:cubicBezTo>
                    <a:cubicBezTo>
                      <a:pt x="34392" y="28813"/>
                      <a:pt x="32507" y="27858"/>
                      <a:pt x="30511" y="27858"/>
                    </a:cubicBezTo>
                    <a:cubicBezTo>
                      <a:pt x="30496" y="27858"/>
                      <a:pt x="30480" y="27859"/>
                      <a:pt x="30465" y="27859"/>
                    </a:cubicBezTo>
                    <a:lnTo>
                      <a:pt x="30465" y="27859"/>
                    </a:lnTo>
                    <a:cubicBezTo>
                      <a:pt x="31803" y="26405"/>
                      <a:pt x="33672" y="25605"/>
                      <a:pt x="35606" y="25605"/>
                    </a:cubicBezTo>
                    <a:close/>
                    <a:moveTo>
                      <a:pt x="124475" y="28056"/>
                    </a:moveTo>
                    <a:cubicBezTo>
                      <a:pt x="127650" y="28056"/>
                      <a:pt x="130827" y="30135"/>
                      <a:pt x="130867" y="34292"/>
                    </a:cubicBezTo>
                    <a:cubicBezTo>
                      <a:pt x="130389" y="34187"/>
                      <a:pt x="129906" y="34136"/>
                      <a:pt x="129427" y="34136"/>
                    </a:cubicBezTo>
                    <a:cubicBezTo>
                      <a:pt x="127574" y="34136"/>
                      <a:pt x="125776" y="34904"/>
                      <a:pt x="124487" y="36299"/>
                    </a:cubicBezTo>
                    <a:cubicBezTo>
                      <a:pt x="123213" y="34927"/>
                      <a:pt x="121434" y="34140"/>
                      <a:pt x="119564" y="34140"/>
                    </a:cubicBezTo>
                    <a:cubicBezTo>
                      <a:pt x="119553" y="34140"/>
                      <a:pt x="119543" y="34140"/>
                      <a:pt x="119532" y="34140"/>
                    </a:cubicBezTo>
                    <a:cubicBezTo>
                      <a:pt x="119048" y="34140"/>
                      <a:pt x="118564" y="34185"/>
                      <a:pt x="118089" y="34292"/>
                    </a:cubicBezTo>
                    <a:cubicBezTo>
                      <a:pt x="118125" y="30135"/>
                      <a:pt x="121299" y="28056"/>
                      <a:pt x="124475" y="28056"/>
                    </a:cubicBezTo>
                    <a:close/>
                    <a:moveTo>
                      <a:pt x="100943" y="28163"/>
                    </a:moveTo>
                    <a:cubicBezTo>
                      <a:pt x="104120" y="28163"/>
                      <a:pt x="107296" y="30242"/>
                      <a:pt x="107337" y="34400"/>
                    </a:cubicBezTo>
                    <a:cubicBezTo>
                      <a:pt x="106858" y="34295"/>
                      <a:pt x="106375" y="34244"/>
                      <a:pt x="105896" y="34244"/>
                    </a:cubicBezTo>
                    <a:cubicBezTo>
                      <a:pt x="104045" y="34244"/>
                      <a:pt x="102248" y="35008"/>
                      <a:pt x="100952" y="36393"/>
                    </a:cubicBezTo>
                    <a:lnTo>
                      <a:pt x="100952" y="36393"/>
                    </a:lnTo>
                    <a:cubicBezTo>
                      <a:pt x="99679" y="35024"/>
                      <a:pt x="97893" y="34247"/>
                      <a:pt x="96025" y="34247"/>
                    </a:cubicBezTo>
                    <a:cubicBezTo>
                      <a:pt x="96014" y="34247"/>
                      <a:pt x="96004" y="34247"/>
                      <a:pt x="95993" y="34248"/>
                    </a:cubicBezTo>
                    <a:cubicBezTo>
                      <a:pt x="95509" y="34248"/>
                      <a:pt x="95025" y="34292"/>
                      <a:pt x="94550" y="34400"/>
                    </a:cubicBezTo>
                    <a:cubicBezTo>
                      <a:pt x="94590" y="30242"/>
                      <a:pt x="97767" y="28163"/>
                      <a:pt x="100943" y="28163"/>
                    </a:cubicBezTo>
                    <a:close/>
                    <a:moveTo>
                      <a:pt x="77631" y="28160"/>
                    </a:moveTo>
                    <a:cubicBezTo>
                      <a:pt x="80803" y="28160"/>
                      <a:pt x="83975" y="30235"/>
                      <a:pt x="84021" y="34387"/>
                    </a:cubicBezTo>
                    <a:lnTo>
                      <a:pt x="84021" y="34387"/>
                    </a:lnTo>
                    <a:cubicBezTo>
                      <a:pt x="83552" y="34288"/>
                      <a:pt x="83080" y="34239"/>
                      <a:pt x="82612" y="34239"/>
                    </a:cubicBezTo>
                    <a:cubicBezTo>
                      <a:pt x="80751" y="34239"/>
                      <a:pt x="78950" y="35006"/>
                      <a:pt x="77651" y="36398"/>
                    </a:cubicBezTo>
                    <a:cubicBezTo>
                      <a:pt x="76377" y="35026"/>
                      <a:pt x="74589" y="34247"/>
                      <a:pt x="72710" y="34247"/>
                    </a:cubicBezTo>
                    <a:cubicBezTo>
                      <a:pt x="72699" y="34247"/>
                      <a:pt x="72688" y="34247"/>
                      <a:pt x="72678" y="34248"/>
                    </a:cubicBezTo>
                    <a:cubicBezTo>
                      <a:pt x="72194" y="34248"/>
                      <a:pt x="71710" y="34292"/>
                      <a:pt x="71235" y="34400"/>
                    </a:cubicBezTo>
                    <a:cubicBezTo>
                      <a:pt x="71275" y="30241"/>
                      <a:pt x="74454" y="28160"/>
                      <a:pt x="77631" y="28160"/>
                    </a:cubicBezTo>
                    <a:close/>
                    <a:moveTo>
                      <a:pt x="53992" y="28260"/>
                    </a:moveTo>
                    <a:cubicBezTo>
                      <a:pt x="57167" y="28260"/>
                      <a:pt x="60343" y="30336"/>
                      <a:pt x="60384" y="34488"/>
                    </a:cubicBezTo>
                    <a:lnTo>
                      <a:pt x="60384" y="34488"/>
                    </a:lnTo>
                    <a:cubicBezTo>
                      <a:pt x="59912" y="34387"/>
                      <a:pt x="59436" y="34338"/>
                      <a:pt x="58965" y="34338"/>
                    </a:cubicBezTo>
                    <a:cubicBezTo>
                      <a:pt x="57104" y="34338"/>
                      <a:pt x="55304" y="35104"/>
                      <a:pt x="54004" y="36497"/>
                    </a:cubicBezTo>
                    <a:cubicBezTo>
                      <a:pt x="52723" y="35117"/>
                      <a:pt x="50931" y="34337"/>
                      <a:pt x="49049" y="34337"/>
                    </a:cubicBezTo>
                    <a:cubicBezTo>
                      <a:pt x="48565" y="34337"/>
                      <a:pt x="48081" y="34391"/>
                      <a:pt x="47606" y="34489"/>
                    </a:cubicBezTo>
                    <a:cubicBezTo>
                      <a:pt x="47642" y="30336"/>
                      <a:pt x="50816" y="28260"/>
                      <a:pt x="53992" y="28260"/>
                    </a:cubicBezTo>
                    <a:close/>
                    <a:moveTo>
                      <a:pt x="7166" y="28348"/>
                    </a:moveTo>
                    <a:cubicBezTo>
                      <a:pt x="10341" y="28348"/>
                      <a:pt x="13516" y="30427"/>
                      <a:pt x="13556" y="34588"/>
                    </a:cubicBezTo>
                    <a:cubicBezTo>
                      <a:pt x="13083" y="34486"/>
                      <a:pt x="12605" y="34436"/>
                      <a:pt x="12131" y="34436"/>
                    </a:cubicBezTo>
                    <a:cubicBezTo>
                      <a:pt x="10273" y="34436"/>
                      <a:pt x="8469" y="35201"/>
                      <a:pt x="7176" y="36586"/>
                    </a:cubicBezTo>
                    <a:cubicBezTo>
                      <a:pt x="5893" y="35223"/>
                      <a:pt x="4106" y="34445"/>
                      <a:pt x="2227" y="34445"/>
                    </a:cubicBezTo>
                    <a:cubicBezTo>
                      <a:pt x="2216" y="34445"/>
                      <a:pt x="2205" y="34445"/>
                      <a:pt x="2194" y="34445"/>
                    </a:cubicBezTo>
                    <a:lnTo>
                      <a:pt x="2212" y="34427"/>
                    </a:lnTo>
                    <a:cubicBezTo>
                      <a:pt x="1728" y="34427"/>
                      <a:pt x="1245" y="34481"/>
                      <a:pt x="770" y="34588"/>
                    </a:cubicBezTo>
                    <a:cubicBezTo>
                      <a:pt x="810" y="30429"/>
                      <a:pt x="3988" y="28348"/>
                      <a:pt x="7166" y="28348"/>
                    </a:cubicBezTo>
                    <a:close/>
                    <a:moveTo>
                      <a:pt x="30465" y="28364"/>
                    </a:moveTo>
                    <a:cubicBezTo>
                      <a:pt x="33638" y="28364"/>
                      <a:pt x="36811" y="30439"/>
                      <a:pt x="36854" y="34593"/>
                    </a:cubicBezTo>
                    <a:lnTo>
                      <a:pt x="36854" y="34593"/>
                    </a:lnTo>
                    <a:cubicBezTo>
                      <a:pt x="36384" y="34494"/>
                      <a:pt x="35912" y="34445"/>
                      <a:pt x="35443" y="34445"/>
                    </a:cubicBezTo>
                    <a:cubicBezTo>
                      <a:pt x="33580" y="34445"/>
                      <a:pt x="31775" y="35212"/>
                      <a:pt x="30483" y="36604"/>
                    </a:cubicBezTo>
                    <a:cubicBezTo>
                      <a:pt x="29201" y="35224"/>
                      <a:pt x="27409" y="34445"/>
                      <a:pt x="25528" y="34445"/>
                    </a:cubicBezTo>
                    <a:cubicBezTo>
                      <a:pt x="25044" y="34445"/>
                      <a:pt x="24560" y="34498"/>
                      <a:pt x="24085" y="34597"/>
                    </a:cubicBezTo>
                    <a:cubicBezTo>
                      <a:pt x="24116" y="30443"/>
                      <a:pt x="27290" y="28364"/>
                      <a:pt x="30465" y="28364"/>
                    </a:cubicBezTo>
                    <a:close/>
                    <a:moveTo>
                      <a:pt x="119327" y="34515"/>
                    </a:moveTo>
                    <a:cubicBezTo>
                      <a:pt x="121267" y="34515"/>
                      <a:pt x="123141" y="35318"/>
                      <a:pt x="124478" y="36765"/>
                    </a:cubicBezTo>
                    <a:cubicBezTo>
                      <a:pt x="124458" y="36765"/>
                      <a:pt x="124439" y="36765"/>
                      <a:pt x="124419" y="36765"/>
                    </a:cubicBezTo>
                    <a:cubicBezTo>
                      <a:pt x="122550" y="36765"/>
                      <a:pt x="120782" y="37604"/>
                      <a:pt x="119541" y="38907"/>
                    </a:cubicBezTo>
                    <a:cubicBezTo>
                      <a:pt x="119622" y="37312"/>
                      <a:pt x="119039" y="35816"/>
                      <a:pt x="118045" y="34633"/>
                    </a:cubicBezTo>
                    <a:cubicBezTo>
                      <a:pt x="118472" y="34554"/>
                      <a:pt x="118901" y="34515"/>
                      <a:pt x="119327" y="34515"/>
                    </a:cubicBezTo>
                    <a:close/>
                    <a:moveTo>
                      <a:pt x="129624" y="34515"/>
                    </a:moveTo>
                    <a:cubicBezTo>
                      <a:pt x="130049" y="34515"/>
                      <a:pt x="130477" y="34554"/>
                      <a:pt x="130903" y="34633"/>
                    </a:cubicBezTo>
                    <a:cubicBezTo>
                      <a:pt x="129908" y="35816"/>
                      <a:pt x="129326" y="37312"/>
                      <a:pt x="129415" y="38907"/>
                    </a:cubicBezTo>
                    <a:cubicBezTo>
                      <a:pt x="128165" y="37604"/>
                      <a:pt x="126397" y="36765"/>
                      <a:pt x="124537" y="36765"/>
                    </a:cubicBezTo>
                    <a:cubicBezTo>
                      <a:pt x="124517" y="36765"/>
                      <a:pt x="124498" y="36765"/>
                      <a:pt x="124478" y="36765"/>
                    </a:cubicBezTo>
                    <a:cubicBezTo>
                      <a:pt x="125815" y="35318"/>
                      <a:pt x="127689" y="34515"/>
                      <a:pt x="129624" y="34515"/>
                    </a:cubicBezTo>
                    <a:close/>
                    <a:moveTo>
                      <a:pt x="82770" y="34620"/>
                    </a:moveTo>
                    <a:cubicBezTo>
                      <a:pt x="83198" y="34620"/>
                      <a:pt x="83629" y="34660"/>
                      <a:pt x="84057" y="34740"/>
                    </a:cubicBezTo>
                    <a:cubicBezTo>
                      <a:pt x="83556" y="35341"/>
                      <a:pt x="83152" y="36031"/>
                      <a:pt x="82893" y="36765"/>
                    </a:cubicBezTo>
                    <a:lnTo>
                      <a:pt x="82875" y="36765"/>
                    </a:lnTo>
                    <a:cubicBezTo>
                      <a:pt x="82633" y="37473"/>
                      <a:pt x="82534" y="38208"/>
                      <a:pt x="82570" y="38952"/>
                    </a:cubicBezTo>
                    <a:cubicBezTo>
                      <a:pt x="81324" y="37644"/>
                      <a:pt x="79559" y="36810"/>
                      <a:pt x="77695" y="36810"/>
                    </a:cubicBezTo>
                    <a:cubicBezTo>
                      <a:pt x="79026" y="35399"/>
                      <a:pt x="80871" y="34620"/>
                      <a:pt x="82770" y="34620"/>
                    </a:cubicBezTo>
                    <a:close/>
                    <a:moveTo>
                      <a:pt x="95806" y="34620"/>
                    </a:moveTo>
                    <a:cubicBezTo>
                      <a:pt x="97710" y="34620"/>
                      <a:pt x="99556" y="35399"/>
                      <a:pt x="100894" y="36810"/>
                    </a:cubicBezTo>
                    <a:cubicBezTo>
                      <a:pt x="99021" y="36810"/>
                      <a:pt x="97256" y="37644"/>
                      <a:pt x="96011" y="38952"/>
                    </a:cubicBezTo>
                    <a:cubicBezTo>
                      <a:pt x="96047" y="38208"/>
                      <a:pt x="95948" y="37473"/>
                      <a:pt x="95706" y="36765"/>
                    </a:cubicBezTo>
                    <a:lnTo>
                      <a:pt x="95679" y="36765"/>
                    </a:lnTo>
                    <a:cubicBezTo>
                      <a:pt x="95419" y="36031"/>
                      <a:pt x="95025" y="35341"/>
                      <a:pt x="94514" y="34740"/>
                    </a:cubicBezTo>
                    <a:cubicBezTo>
                      <a:pt x="94944" y="34660"/>
                      <a:pt x="95377" y="34620"/>
                      <a:pt x="95806" y="34620"/>
                    </a:cubicBezTo>
                    <a:close/>
                    <a:moveTo>
                      <a:pt x="59142" y="34720"/>
                    </a:moveTo>
                    <a:cubicBezTo>
                      <a:pt x="59570" y="34720"/>
                      <a:pt x="60000" y="34759"/>
                      <a:pt x="60429" y="34839"/>
                    </a:cubicBezTo>
                    <a:cubicBezTo>
                      <a:pt x="59434" y="36022"/>
                      <a:pt x="58852" y="37518"/>
                      <a:pt x="58941" y="39113"/>
                    </a:cubicBezTo>
                    <a:cubicBezTo>
                      <a:pt x="57691" y="37810"/>
                      <a:pt x="55923" y="36971"/>
                      <a:pt x="54063" y="36971"/>
                    </a:cubicBezTo>
                    <a:cubicBezTo>
                      <a:pt x="54043" y="36971"/>
                      <a:pt x="54024" y="36971"/>
                      <a:pt x="54004" y="36972"/>
                    </a:cubicBezTo>
                    <a:cubicBezTo>
                      <a:pt x="53984" y="36971"/>
                      <a:pt x="53964" y="36971"/>
                      <a:pt x="53945" y="36971"/>
                    </a:cubicBezTo>
                    <a:cubicBezTo>
                      <a:pt x="52076" y="36971"/>
                      <a:pt x="50308" y="37810"/>
                      <a:pt x="49067" y="39113"/>
                    </a:cubicBezTo>
                    <a:cubicBezTo>
                      <a:pt x="49147" y="37518"/>
                      <a:pt x="48565" y="36022"/>
                      <a:pt x="47579" y="34839"/>
                    </a:cubicBezTo>
                    <a:cubicBezTo>
                      <a:pt x="48004" y="34760"/>
                      <a:pt x="48431" y="34721"/>
                      <a:pt x="48855" y="34721"/>
                    </a:cubicBezTo>
                    <a:cubicBezTo>
                      <a:pt x="50785" y="34721"/>
                      <a:pt x="52658" y="35523"/>
                      <a:pt x="53995" y="36963"/>
                    </a:cubicBezTo>
                    <a:lnTo>
                      <a:pt x="54004" y="36963"/>
                    </a:lnTo>
                    <a:cubicBezTo>
                      <a:pt x="55339" y="35517"/>
                      <a:pt x="57210" y="34720"/>
                      <a:pt x="59142" y="34720"/>
                    </a:cubicBezTo>
                    <a:close/>
                    <a:moveTo>
                      <a:pt x="12301" y="34821"/>
                    </a:moveTo>
                    <a:cubicBezTo>
                      <a:pt x="12724" y="34821"/>
                      <a:pt x="13150" y="34859"/>
                      <a:pt x="13574" y="34938"/>
                    </a:cubicBezTo>
                    <a:cubicBezTo>
                      <a:pt x="13063" y="35538"/>
                      <a:pt x="12669" y="36228"/>
                      <a:pt x="12409" y="36972"/>
                    </a:cubicBezTo>
                    <a:lnTo>
                      <a:pt x="12382" y="36972"/>
                    </a:lnTo>
                    <a:cubicBezTo>
                      <a:pt x="12141" y="37670"/>
                      <a:pt x="12042" y="38414"/>
                      <a:pt x="12087" y="39149"/>
                    </a:cubicBezTo>
                    <a:cubicBezTo>
                      <a:pt x="10841" y="37850"/>
                      <a:pt x="9076" y="37007"/>
                      <a:pt x="7212" y="37007"/>
                    </a:cubicBezTo>
                    <a:cubicBezTo>
                      <a:pt x="8547" y="35599"/>
                      <a:pt x="10392" y="34821"/>
                      <a:pt x="12301" y="34821"/>
                    </a:cubicBezTo>
                    <a:close/>
                    <a:moveTo>
                      <a:pt x="25305" y="34821"/>
                    </a:moveTo>
                    <a:cubicBezTo>
                      <a:pt x="27216" y="34821"/>
                      <a:pt x="29067" y="35599"/>
                      <a:pt x="30402" y="37007"/>
                    </a:cubicBezTo>
                    <a:cubicBezTo>
                      <a:pt x="28538" y="37007"/>
                      <a:pt x="26764" y="37841"/>
                      <a:pt x="25519" y="39149"/>
                    </a:cubicBezTo>
                    <a:cubicBezTo>
                      <a:pt x="25563" y="38414"/>
                      <a:pt x="25456" y="37670"/>
                      <a:pt x="25223" y="36972"/>
                    </a:cubicBezTo>
                    <a:lnTo>
                      <a:pt x="25196" y="36972"/>
                    </a:lnTo>
                    <a:cubicBezTo>
                      <a:pt x="24936" y="36228"/>
                      <a:pt x="24542" y="35538"/>
                      <a:pt x="24031" y="34938"/>
                    </a:cubicBezTo>
                    <a:cubicBezTo>
                      <a:pt x="24455" y="34859"/>
                      <a:pt x="24882" y="34821"/>
                      <a:pt x="25305" y="34821"/>
                    </a:cubicBezTo>
                    <a:close/>
                    <a:moveTo>
                      <a:pt x="106096" y="34617"/>
                    </a:moveTo>
                    <a:cubicBezTo>
                      <a:pt x="106559" y="34617"/>
                      <a:pt x="107026" y="34664"/>
                      <a:pt x="107489" y="34758"/>
                    </a:cubicBezTo>
                    <a:cubicBezTo>
                      <a:pt x="106495" y="35995"/>
                      <a:pt x="105948" y="37563"/>
                      <a:pt x="106127" y="39212"/>
                    </a:cubicBezTo>
                    <a:cubicBezTo>
                      <a:pt x="104873" y="37760"/>
                      <a:pt x="103000" y="36810"/>
                      <a:pt x="101011" y="36810"/>
                    </a:cubicBezTo>
                    <a:cubicBezTo>
                      <a:pt x="102344" y="35398"/>
                      <a:pt x="104192" y="34617"/>
                      <a:pt x="106096" y="34617"/>
                    </a:cubicBezTo>
                    <a:close/>
                    <a:moveTo>
                      <a:pt x="70794" y="30109"/>
                    </a:moveTo>
                    <a:cubicBezTo>
                      <a:pt x="71289" y="30109"/>
                      <a:pt x="71788" y="30161"/>
                      <a:pt x="72283" y="30269"/>
                    </a:cubicBezTo>
                    <a:cubicBezTo>
                      <a:pt x="71289" y="31524"/>
                      <a:pt x="70742" y="33110"/>
                      <a:pt x="70939" y="34785"/>
                    </a:cubicBezTo>
                    <a:lnTo>
                      <a:pt x="70957" y="34785"/>
                    </a:lnTo>
                    <a:cubicBezTo>
                      <a:pt x="71462" y="34672"/>
                      <a:pt x="71973" y="34617"/>
                      <a:pt x="72479" y="34617"/>
                    </a:cubicBezTo>
                    <a:cubicBezTo>
                      <a:pt x="74381" y="34617"/>
                      <a:pt x="76233" y="35395"/>
                      <a:pt x="77570" y="36810"/>
                    </a:cubicBezTo>
                    <a:cubicBezTo>
                      <a:pt x="75527" y="36810"/>
                      <a:pt x="73601" y="37814"/>
                      <a:pt x="72346" y="39337"/>
                    </a:cubicBezTo>
                    <a:cubicBezTo>
                      <a:pt x="72694" y="35639"/>
                      <a:pt x="69398" y="32366"/>
                      <a:pt x="65704" y="32366"/>
                    </a:cubicBezTo>
                    <a:cubicBezTo>
                      <a:pt x="65687" y="32366"/>
                      <a:pt x="65670" y="32366"/>
                      <a:pt x="65653" y="32366"/>
                    </a:cubicBezTo>
                    <a:lnTo>
                      <a:pt x="65653" y="32366"/>
                    </a:lnTo>
                    <a:cubicBezTo>
                      <a:pt x="66994" y="30911"/>
                      <a:pt x="68863" y="30109"/>
                      <a:pt x="70794" y="30109"/>
                    </a:cubicBezTo>
                    <a:close/>
                    <a:moveTo>
                      <a:pt x="35613" y="34809"/>
                    </a:moveTo>
                    <a:cubicBezTo>
                      <a:pt x="36073" y="34809"/>
                      <a:pt x="36537" y="34854"/>
                      <a:pt x="36997" y="34946"/>
                    </a:cubicBezTo>
                    <a:cubicBezTo>
                      <a:pt x="36013" y="36189"/>
                      <a:pt x="35458" y="37762"/>
                      <a:pt x="35634" y="39407"/>
                    </a:cubicBezTo>
                    <a:lnTo>
                      <a:pt x="35634" y="39407"/>
                    </a:lnTo>
                    <a:cubicBezTo>
                      <a:pt x="34388" y="37948"/>
                      <a:pt x="32507" y="36998"/>
                      <a:pt x="30519" y="36998"/>
                    </a:cubicBezTo>
                    <a:cubicBezTo>
                      <a:pt x="31861" y="35584"/>
                      <a:pt x="33709" y="34809"/>
                      <a:pt x="35613" y="34809"/>
                    </a:cubicBezTo>
                    <a:close/>
                    <a:moveTo>
                      <a:pt x="136132" y="32662"/>
                    </a:moveTo>
                    <a:cubicBezTo>
                      <a:pt x="139308" y="32662"/>
                      <a:pt x="142484" y="34740"/>
                      <a:pt x="142525" y="38898"/>
                    </a:cubicBezTo>
                    <a:cubicBezTo>
                      <a:pt x="142046" y="38793"/>
                      <a:pt x="141563" y="38742"/>
                      <a:pt x="141084" y="38742"/>
                    </a:cubicBezTo>
                    <a:cubicBezTo>
                      <a:pt x="139231" y="38742"/>
                      <a:pt x="137433" y="39508"/>
                      <a:pt x="136145" y="40896"/>
                    </a:cubicBezTo>
                    <a:cubicBezTo>
                      <a:pt x="134863" y="39525"/>
                      <a:pt x="133071" y="38737"/>
                      <a:pt x="131190" y="38737"/>
                    </a:cubicBezTo>
                    <a:cubicBezTo>
                      <a:pt x="130706" y="38737"/>
                      <a:pt x="130222" y="38791"/>
                      <a:pt x="129747" y="38898"/>
                    </a:cubicBezTo>
                    <a:cubicBezTo>
                      <a:pt x="129783" y="34740"/>
                      <a:pt x="132957" y="32662"/>
                      <a:pt x="136132" y="32662"/>
                    </a:cubicBezTo>
                    <a:close/>
                    <a:moveTo>
                      <a:pt x="112818" y="32662"/>
                    </a:moveTo>
                    <a:cubicBezTo>
                      <a:pt x="115995" y="32662"/>
                      <a:pt x="119174" y="34740"/>
                      <a:pt x="119218" y="38898"/>
                    </a:cubicBezTo>
                    <a:cubicBezTo>
                      <a:pt x="118738" y="38793"/>
                      <a:pt x="118254" y="38742"/>
                      <a:pt x="117774" y="38742"/>
                    </a:cubicBezTo>
                    <a:cubicBezTo>
                      <a:pt x="115916" y="38742"/>
                      <a:pt x="114117" y="39510"/>
                      <a:pt x="112821" y="40905"/>
                    </a:cubicBezTo>
                    <a:cubicBezTo>
                      <a:pt x="111548" y="39525"/>
                      <a:pt x="109756" y="38746"/>
                      <a:pt x="107874" y="38746"/>
                    </a:cubicBezTo>
                    <a:cubicBezTo>
                      <a:pt x="107391" y="38746"/>
                      <a:pt x="106907" y="38791"/>
                      <a:pt x="106432" y="38898"/>
                    </a:cubicBezTo>
                    <a:cubicBezTo>
                      <a:pt x="106468" y="34740"/>
                      <a:pt x="109642" y="32662"/>
                      <a:pt x="112818" y="32662"/>
                    </a:cubicBezTo>
                    <a:close/>
                    <a:moveTo>
                      <a:pt x="89290" y="32762"/>
                    </a:moveTo>
                    <a:cubicBezTo>
                      <a:pt x="91871" y="32762"/>
                      <a:pt x="94452" y="34136"/>
                      <a:pt x="95348" y="36882"/>
                    </a:cubicBezTo>
                    <a:lnTo>
                      <a:pt x="95375" y="36882"/>
                    </a:lnTo>
                    <a:cubicBezTo>
                      <a:pt x="95572" y="37545"/>
                      <a:pt x="95679" y="38235"/>
                      <a:pt x="95688" y="38934"/>
                    </a:cubicBezTo>
                    <a:cubicBezTo>
                      <a:pt x="95213" y="38832"/>
                      <a:pt x="94735" y="38782"/>
                      <a:pt x="94260" y="38782"/>
                    </a:cubicBezTo>
                    <a:cubicBezTo>
                      <a:pt x="92399" y="38782"/>
                      <a:pt x="90599" y="39549"/>
                      <a:pt x="89299" y="40941"/>
                    </a:cubicBezTo>
                    <a:cubicBezTo>
                      <a:pt x="88018" y="39561"/>
                      <a:pt x="86226" y="38782"/>
                      <a:pt x="84344" y="38782"/>
                    </a:cubicBezTo>
                    <a:cubicBezTo>
                      <a:pt x="83860" y="38782"/>
                      <a:pt x="83376" y="38835"/>
                      <a:pt x="82902" y="38934"/>
                    </a:cubicBezTo>
                    <a:cubicBezTo>
                      <a:pt x="82902" y="38235"/>
                      <a:pt x="83009" y="37545"/>
                      <a:pt x="83215" y="36882"/>
                    </a:cubicBezTo>
                    <a:lnTo>
                      <a:pt x="83233" y="36882"/>
                    </a:lnTo>
                    <a:cubicBezTo>
                      <a:pt x="84129" y="34136"/>
                      <a:pt x="86710" y="32762"/>
                      <a:pt x="89290" y="32762"/>
                    </a:cubicBezTo>
                    <a:close/>
                    <a:moveTo>
                      <a:pt x="42338" y="32863"/>
                    </a:moveTo>
                    <a:cubicBezTo>
                      <a:pt x="45512" y="32863"/>
                      <a:pt x="48684" y="34938"/>
                      <a:pt x="48726" y="39091"/>
                    </a:cubicBezTo>
                    <a:lnTo>
                      <a:pt x="48726" y="39091"/>
                    </a:lnTo>
                    <a:cubicBezTo>
                      <a:pt x="48257" y="38992"/>
                      <a:pt x="47785" y="38943"/>
                      <a:pt x="47316" y="38943"/>
                    </a:cubicBezTo>
                    <a:cubicBezTo>
                      <a:pt x="45455" y="38943"/>
                      <a:pt x="43655" y="39710"/>
                      <a:pt x="42355" y="41102"/>
                    </a:cubicBezTo>
                    <a:cubicBezTo>
                      <a:pt x="41081" y="39730"/>
                      <a:pt x="39293" y="38952"/>
                      <a:pt x="37414" y="38952"/>
                    </a:cubicBezTo>
                    <a:cubicBezTo>
                      <a:pt x="37404" y="38952"/>
                      <a:pt x="37393" y="38952"/>
                      <a:pt x="37382" y="38952"/>
                    </a:cubicBezTo>
                    <a:cubicBezTo>
                      <a:pt x="36898" y="38952"/>
                      <a:pt x="36415" y="38997"/>
                      <a:pt x="35940" y="39104"/>
                    </a:cubicBezTo>
                    <a:cubicBezTo>
                      <a:pt x="35980" y="34944"/>
                      <a:pt x="39160" y="32863"/>
                      <a:pt x="42338" y="32863"/>
                    </a:cubicBezTo>
                    <a:close/>
                    <a:moveTo>
                      <a:pt x="65648" y="32868"/>
                    </a:moveTo>
                    <a:cubicBezTo>
                      <a:pt x="68825" y="32868"/>
                      <a:pt x="72001" y="34946"/>
                      <a:pt x="72041" y="39104"/>
                    </a:cubicBezTo>
                    <a:cubicBezTo>
                      <a:pt x="71563" y="38999"/>
                      <a:pt x="71081" y="38948"/>
                      <a:pt x="70602" y="38948"/>
                    </a:cubicBezTo>
                    <a:cubicBezTo>
                      <a:pt x="68748" y="38948"/>
                      <a:pt x="66949" y="39716"/>
                      <a:pt x="65653" y="41111"/>
                    </a:cubicBezTo>
                    <a:cubicBezTo>
                      <a:pt x="64371" y="39731"/>
                      <a:pt x="62579" y="38952"/>
                      <a:pt x="60697" y="38952"/>
                    </a:cubicBezTo>
                    <a:cubicBezTo>
                      <a:pt x="60214" y="38952"/>
                      <a:pt x="59730" y="38997"/>
                      <a:pt x="59255" y="39104"/>
                    </a:cubicBezTo>
                    <a:cubicBezTo>
                      <a:pt x="59295" y="34946"/>
                      <a:pt x="62472" y="32868"/>
                      <a:pt x="65648" y="32868"/>
                    </a:cubicBezTo>
                    <a:close/>
                    <a:moveTo>
                      <a:pt x="18803" y="32968"/>
                    </a:moveTo>
                    <a:cubicBezTo>
                      <a:pt x="21386" y="32968"/>
                      <a:pt x="23968" y="34342"/>
                      <a:pt x="24864" y="37088"/>
                    </a:cubicBezTo>
                    <a:lnTo>
                      <a:pt x="24882" y="37088"/>
                    </a:lnTo>
                    <a:cubicBezTo>
                      <a:pt x="25088" y="37751"/>
                      <a:pt x="25196" y="38441"/>
                      <a:pt x="25196" y="39140"/>
                    </a:cubicBezTo>
                    <a:cubicBezTo>
                      <a:pt x="24723" y="39038"/>
                      <a:pt x="24246" y="38988"/>
                      <a:pt x="23772" y="38988"/>
                    </a:cubicBezTo>
                    <a:cubicBezTo>
                      <a:pt x="21913" y="38988"/>
                      <a:pt x="20107" y="39755"/>
                      <a:pt x="18807" y="41147"/>
                    </a:cubicBezTo>
                    <a:cubicBezTo>
                      <a:pt x="17526" y="39767"/>
                      <a:pt x="15734" y="38988"/>
                      <a:pt x="13852" y="38988"/>
                    </a:cubicBezTo>
                    <a:cubicBezTo>
                      <a:pt x="13368" y="38988"/>
                      <a:pt x="12884" y="39041"/>
                      <a:pt x="12409" y="39140"/>
                    </a:cubicBezTo>
                    <a:cubicBezTo>
                      <a:pt x="12409" y="38441"/>
                      <a:pt x="12517" y="37751"/>
                      <a:pt x="12723" y="37088"/>
                    </a:cubicBezTo>
                    <a:lnTo>
                      <a:pt x="12741" y="37088"/>
                    </a:lnTo>
                    <a:cubicBezTo>
                      <a:pt x="13637" y="34342"/>
                      <a:pt x="16220" y="32968"/>
                      <a:pt x="18803" y="32968"/>
                    </a:cubicBezTo>
                    <a:close/>
                    <a:moveTo>
                      <a:pt x="117968" y="39112"/>
                    </a:moveTo>
                    <a:cubicBezTo>
                      <a:pt x="118392" y="39112"/>
                      <a:pt x="118820" y="39151"/>
                      <a:pt x="119245" y="39230"/>
                    </a:cubicBezTo>
                    <a:cubicBezTo>
                      <a:pt x="118726" y="39848"/>
                      <a:pt x="118322" y="40565"/>
                      <a:pt x="118063" y="41326"/>
                    </a:cubicBezTo>
                    <a:lnTo>
                      <a:pt x="118063" y="41317"/>
                    </a:lnTo>
                    <a:lnTo>
                      <a:pt x="118054" y="41344"/>
                    </a:lnTo>
                    <a:cubicBezTo>
                      <a:pt x="118054" y="41353"/>
                      <a:pt x="118045" y="41362"/>
                      <a:pt x="118036" y="41380"/>
                    </a:cubicBezTo>
                    <a:cubicBezTo>
                      <a:pt x="117812" y="42061"/>
                      <a:pt x="117713" y="42787"/>
                      <a:pt x="117758" y="43504"/>
                    </a:cubicBezTo>
                    <a:cubicBezTo>
                      <a:pt x="116508" y="42200"/>
                      <a:pt x="114748" y="41362"/>
                      <a:pt x="112888" y="41362"/>
                    </a:cubicBezTo>
                    <a:cubicBezTo>
                      <a:pt x="112869" y="41362"/>
                      <a:pt x="112849" y="41362"/>
                      <a:pt x="112830" y="41362"/>
                    </a:cubicBezTo>
                    <a:cubicBezTo>
                      <a:pt x="114167" y="39915"/>
                      <a:pt x="116034" y="39112"/>
                      <a:pt x="117968" y="39112"/>
                    </a:cubicBezTo>
                    <a:close/>
                    <a:moveTo>
                      <a:pt x="130986" y="39112"/>
                    </a:moveTo>
                    <a:cubicBezTo>
                      <a:pt x="132916" y="39112"/>
                      <a:pt x="134791" y="39915"/>
                      <a:pt x="136136" y="41362"/>
                    </a:cubicBezTo>
                    <a:cubicBezTo>
                      <a:pt x="136116" y="41362"/>
                      <a:pt x="136096" y="41362"/>
                      <a:pt x="136077" y="41362"/>
                    </a:cubicBezTo>
                    <a:cubicBezTo>
                      <a:pt x="134208" y="41362"/>
                      <a:pt x="132440" y="42200"/>
                      <a:pt x="131199" y="43504"/>
                    </a:cubicBezTo>
                    <a:cubicBezTo>
                      <a:pt x="131234" y="42787"/>
                      <a:pt x="131136" y="42070"/>
                      <a:pt x="130912" y="41389"/>
                    </a:cubicBezTo>
                    <a:lnTo>
                      <a:pt x="130912" y="41380"/>
                    </a:lnTo>
                    <a:cubicBezTo>
                      <a:pt x="130912" y="41371"/>
                      <a:pt x="130903" y="41362"/>
                      <a:pt x="130903" y="41344"/>
                    </a:cubicBezTo>
                    <a:cubicBezTo>
                      <a:pt x="130894" y="41335"/>
                      <a:pt x="130903" y="41335"/>
                      <a:pt x="130894" y="41326"/>
                    </a:cubicBezTo>
                    <a:cubicBezTo>
                      <a:pt x="130625" y="40556"/>
                      <a:pt x="130231" y="39848"/>
                      <a:pt x="129711" y="39230"/>
                    </a:cubicBezTo>
                    <a:cubicBezTo>
                      <a:pt x="130135" y="39151"/>
                      <a:pt x="130562" y="39112"/>
                      <a:pt x="130986" y="39112"/>
                    </a:cubicBezTo>
                    <a:close/>
                    <a:moveTo>
                      <a:pt x="84143" y="39166"/>
                    </a:moveTo>
                    <a:cubicBezTo>
                      <a:pt x="86077" y="39166"/>
                      <a:pt x="87946" y="39968"/>
                      <a:pt x="89290" y="41416"/>
                    </a:cubicBezTo>
                    <a:cubicBezTo>
                      <a:pt x="89271" y="41416"/>
                      <a:pt x="89251" y="41416"/>
                      <a:pt x="89231" y="41416"/>
                    </a:cubicBezTo>
                    <a:cubicBezTo>
                      <a:pt x="87362" y="41416"/>
                      <a:pt x="85595" y="42254"/>
                      <a:pt x="84353" y="43557"/>
                    </a:cubicBezTo>
                    <a:cubicBezTo>
                      <a:pt x="84434" y="41963"/>
                      <a:pt x="83851" y="40457"/>
                      <a:pt x="82866" y="39283"/>
                    </a:cubicBezTo>
                    <a:cubicBezTo>
                      <a:pt x="83291" y="39204"/>
                      <a:pt x="83719" y="39166"/>
                      <a:pt x="84143" y="39166"/>
                    </a:cubicBezTo>
                    <a:close/>
                    <a:moveTo>
                      <a:pt x="94430" y="39165"/>
                    </a:moveTo>
                    <a:cubicBezTo>
                      <a:pt x="94857" y="39165"/>
                      <a:pt x="95287" y="39204"/>
                      <a:pt x="95715" y="39283"/>
                    </a:cubicBezTo>
                    <a:cubicBezTo>
                      <a:pt x="94720" y="40466"/>
                      <a:pt x="94138" y="41963"/>
                      <a:pt x="94228" y="43557"/>
                    </a:cubicBezTo>
                    <a:cubicBezTo>
                      <a:pt x="92977" y="42254"/>
                      <a:pt x="91218" y="41416"/>
                      <a:pt x="89350" y="41416"/>
                    </a:cubicBezTo>
                    <a:cubicBezTo>
                      <a:pt x="89330" y="41416"/>
                      <a:pt x="89310" y="41416"/>
                      <a:pt x="89290" y="41416"/>
                    </a:cubicBezTo>
                    <a:cubicBezTo>
                      <a:pt x="90626" y="39963"/>
                      <a:pt x="92497" y="39165"/>
                      <a:pt x="94430" y="39165"/>
                    </a:cubicBezTo>
                    <a:close/>
                    <a:moveTo>
                      <a:pt x="47493" y="39318"/>
                    </a:moveTo>
                    <a:cubicBezTo>
                      <a:pt x="47917" y="39318"/>
                      <a:pt x="48345" y="39357"/>
                      <a:pt x="48771" y="39436"/>
                    </a:cubicBezTo>
                    <a:cubicBezTo>
                      <a:pt x="48242" y="40054"/>
                      <a:pt x="47839" y="40762"/>
                      <a:pt x="47579" y="41523"/>
                    </a:cubicBezTo>
                    <a:cubicBezTo>
                      <a:pt x="47579" y="41532"/>
                      <a:pt x="47579" y="41532"/>
                      <a:pt x="47579" y="41541"/>
                    </a:cubicBezTo>
                    <a:lnTo>
                      <a:pt x="47561" y="41586"/>
                    </a:lnTo>
                    <a:cubicBezTo>
                      <a:pt x="47337" y="42267"/>
                      <a:pt x="47239" y="42984"/>
                      <a:pt x="47275" y="43710"/>
                    </a:cubicBezTo>
                    <a:cubicBezTo>
                      <a:pt x="46033" y="42406"/>
                      <a:pt x="44274" y="41568"/>
                      <a:pt x="42406" y="41568"/>
                    </a:cubicBezTo>
                    <a:cubicBezTo>
                      <a:pt x="42386" y="41568"/>
                      <a:pt x="42366" y="41568"/>
                      <a:pt x="42346" y="41568"/>
                    </a:cubicBezTo>
                    <a:cubicBezTo>
                      <a:pt x="43684" y="40121"/>
                      <a:pt x="45557" y="39318"/>
                      <a:pt x="47493" y="39318"/>
                    </a:cubicBezTo>
                    <a:close/>
                    <a:moveTo>
                      <a:pt x="60506" y="39318"/>
                    </a:moveTo>
                    <a:cubicBezTo>
                      <a:pt x="62442" y="39318"/>
                      <a:pt x="64315" y="40121"/>
                      <a:pt x="65653" y="41568"/>
                    </a:cubicBezTo>
                    <a:cubicBezTo>
                      <a:pt x="65633" y="41568"/>
                      <a:pt x="65613" y="41568"/>
                      <a:pt x="65593" y="41568"/>
                    </a:cubicBezTo>
                    <a:cubicBezTo>
                      <a:pt x="63724" y="41568"/>
                      <a:pt x="61965" y="42398"/>
                      <a:pt x="60715" y="43710"/>
                    </a:cubicBezTo>
                    <a:cubicBezTo>
                      <a:pt x="60751" y="42984"/>
                      <a:pt x="60662" y="42267"/>
                      <a:pt x="60438" y="41586"/>
                    </a:cubicBezTo>
                    <a:cubicBezTo>
                      <a:pt x="60438" y="41577"/>
                      <a:pt x="60429" y="41559"/>
                      <a:pt x="60420" y="41550"/>
                    </a:cubicBezTo>
                    <a:cubicBezTo>
                      <a:pt x="60420" y="41541"/>
                      <a:pt x="60420" y="41532"/>
                      <a:pt x="60411" y="41532"/>
                    </a:cubicBezTo>
                    <a:cubicBezTo>
                      <a:pt x="60151" y="40762"/>
                      <a:pt x="59748" y="40054"/>
                      <a:pt x="59228" y="39436"/>
                    </a:cubicBezTo>
                    <a:cubicBezTo>
                      <a:pt x="59654" y="39357"/>
                      <a:pt x="60082" y="39318"/>
                      <a:pt x="60506" y="39318"/>
                    </a:cubicBezTo>
                    <a:close/>
                    <a:moveTo>
                      <a:pt x="23963" y="39353"/>
                    </a:moveTo>
                    <a:cubicBezTo>
                      <a:pt x="24391" y="39353"/>
                      <a:pt x="24821" y="39392"/>
                      <a:pt x="25250" y="39472"/>
                    </a:cubicBezTo>
                    <a:cubicBezTo>
                      <a:pt x="24255" y="40654"/>
                      <a:pt x="23673" y="42151"/>
                      <a:pt x="23753" y="43746"/>
                    </a:cubicBezTo>
                    <a:cubicBezTo>
                      <a:pt x="22512" y="42442"/>
                      <a:pt x="20744" y="41604"/>
                      <a:pt x="18884" y="41604"/>
                    </a:cubicBezTo>
                    <a:cubicBezTo>
                      <a:pt x="18864" y="41604"/>
                      <a:pt x="18845" y="41604"/>
                      <a:pt x="18825" y="41604"/>
                    </a:cubicBezTo>
                    <a:cubicBezTo>
                      <a:pt x="18805" y="41604"/>
                      <a:pt x="18786" y="41604"/>
                      <a:pt x="18766" y="41604"/>
                    </a:cubicBezTo>
                    <a:cubicBezTo>
                      <a:pt x="16897" y="41604"/>
                      <a:pt x="15129" y="42442"/>
                      <a:pt x="13888" y="43746"/>
                    </a:cubicBezTo>
                    <a:cubicBezTo>
                      <a:pt x="13951" y="42160"/>
                      <a:pt x="13368" y="40663"/>
                      <a:pt x="12382" y="39480"/>
                    </a:cubicBezTo>
                    <a:lnTo>
                      <a:pt x="12391" y="39472"/>
                    </a:lnTo>
                    <a:cubicBezTo>
                      <a:pt x="12820" y="39392"/>
                      <a:pt x="13250" y="39353"/>
                      <a:pt x="13678" y="39353"/>
                    </a:cubicBezTo>
                    <a:cubicBezTo>
                      <a:pt x="15611" y="39353"/>
                      <a:pt x="17482" y="40150"/>
                      <a:pt x="18825" y="41595"/>
                    </a:cubicBezTo>
                    <a:cubicBezTo>
                      <a:pt x="20161" y="40150"/>
                      <a:pt x="22031" y="39353"/>
                      <a:pt x="23963" y="39353"/>
                    </a:cubicBezTo>
                    <a:close/>
                    <a:moveTo>
                      <a:pt x="107663" y="39105"/>
                    </a:moveTo>
                    <a:cubicBezTo>
                      <a:pt x="109597" y="39105"/>
                      <a:pt x="111471" y="39906"/>
                      <a:pt x="112812" y="41353"/>
                    </a:cubicBezTo>
                    <a:cubicBezTo>
                      <a:pt x="112793" y="41353"/>
                      <a:pt x="112774" y="41353"/>
                      <a:pt x="112756" y="41353"/>
                    </a:cubicBezTo>
                    <a:cubicBezTo>
                      <a:pt x="110769" y="41353"/>
                      <a:pt x="108902" y="42299"/>
                      <a:pt x="107650" y="43755"/>
                    </a:cubicBezTo>
                    <a:lnTo>
                      <a:pt x="107650" y="43755"/>
                    </a:lnTo>
                    <a:cubicBezTo>
                      <a:pt x="107803" y="42088"/>
                      <a:pt x="107211" y="40511"/>
                      <a:pt x="106172" y="39274"/>
                    </a:cubicBezTo>
                    <a:lnTo>
                      <a:pt x="106172" y="39265"/>
                    </a:lnTo>
                    <a:cubicBezTo>
                      <a:pt x="106668" y="39158"/>
                      <a:pt x="107167" y="39105"/>
                      <a:pt x="107663" y="39105"/>
                    </a:cubicBezTo>
                    <a:close/>
                    <a:moveTo>
                      <a:pt x="37187" y="39310"/>
                    </a:moveTo>
                    <a:cubicBezTo>
                      <a:pt x="39118" y="39310"/>
                      <a:pt x="40989" y="40106"/>
                      <a:pt x="42328" y="41559"/>
                    </a:cubicBezTo>
                    <a:cubicBezTo>
                      <a:pt x="42310" y="41559"/>
                      <a:pt x="42291" y="41559"/>
                      <a:pt x="42273" y="41559"/>
                    </a:cubicBezTo>
                    <a:cubicBezTo>
                      <a:pt x="40286" y="41559"/>
                      <a:pt x="38419" y="42505"/>
                      <a:pt x="37167" y="43952"/>
                    </a:cubicBezTo>
                    <a:cubicBezTo>
                      <a:pt x="37320" y="42294"/>
                      <a:pt x="36728" y="40708"/>
                      <a:pt x="35689" y="39480"/>
                    </a:cubicBezTo>
                    <a:lnTo>
                      <a:pt x="35689" y="39472"/>
                    </a:lnTo>
                    <a:cubicBezTo>
                      <a:pt x="36187" y="39363"/>
                      <a:pt x="36689" y="39310"/>
                      <a:pt x="37187" y="39310"/>
                    </a:cubicBezTo>
                    <a:close/>
                    <a:moveTo>
                      <a:pt x="124475" y="37261"/>
                    </a:moveTo>
                    <a:cubicBezTo>
                      <a:pt x="127048" y="37261"/>
                      <a:pt x="129621" y="38627"/>
                      <a:pt x="130527" y="41362"/>
                    </a:cubicBezTo>
                    <a:cubicBezTo>
                      <a:pt x="130751" y="42043"/>
                      <a:pt x="130867" y="42760"/>
                      <a:pt x="130867" y="43486"/>
                    </a:cubicBezTo>
                    <a:cubicBezTo>
                      <a:pt x="130392" y="43384"/>
                      <a:pt x="129914" y="43334"/>
                      <a:pt x="129439" y="43334"/>
                    </a:cubicBezTo>
                    <a:cubicBezTo>
                      <a:pt x="127578" y="43334"/>
                      <a:pt x="125778" y="44101"/>
                      <a:pt x="124478" y="45493"/>
                    </a:cubicBezTo>
                    <a:cubicBezTo>
                      <a:pt x="123206" y="44113"/>
                      <a:pt x="121405" y="43333"/>
                      <a:pt x="119532" y="43333"/>
                    </a:cubicBezTo>
                    <a:cubicBezTo>
                      <a:pt x="119039" y="43333"/>
                      <a:pt x="118555" y="43387"/>
                      <a:pt x="118089" y="43486"/>
                    </a:cubicBezTo>
                    <a:cubicBezTo>
                      <a:pt x="118089" y="42760"/>
                      <a:pt x="118197" y="42034"/>
                      <a:pt x="118430" y="41344"/>
                    </a:cubicBezTo>
                    <a:cubicBezTo>
                      <a:pt x="119339" y="38623"/>
                      <a:pt x="121907" y="37261"/>
                      <a:pt x="124475" y="37261"/>
                    </a:cubicBezTo>
                    <a:close/>
                    <a:moveTo>
                      <a:pt x="77632" y="37306"/>
                    </a:moveTo>
                    <a:cubicBezTo>
                      <a:pt x="80806" y="37306"/>
                      <a:pt x="83980" y="39382"/>
                      <a:pt x="84022" y="43538"/>
                    </a:cubicBezTo>
                    <a:lnTo>
                      <a:pt x="84022" y="43538"/>
                    </a:lnTo>
                    <a:cubicBezTo>
                      <a:pt x="83549" y="43437"/>
                      <a:pt x="83074" y="43388"/>
                      <a:pt x="82603" y="43388"/>
                    </a:cubicBezTo>
                    <a:cubicBezTo>
                      <a:pt x="80742" y="43388"/>
                      <a:pt x="78941" y="44154"/>
                      <a:pt x="77642" y="45547"/>
                    </a:cubicBezTo>
                    <a:cubicBezTo>
                      <a:pt x="76360" y="44167"/>
                      <a:pt x="74568" y="43387"/>
                      <a:pt x="72687" y="43387"/>
                    </a:cubicBezTo>
                    <a:cubicBezTo>
                      <a:pt x="72203" y="43387"/>
                      <a:pt x="71719" y="43441"/>
                      <a:pt x="71244" y="43540"/>
                    </a:cubicBezTo>
                    <a:cubicBezTo>
                      <a:pt x="71280" y="39385"/>
                      <a:pt x="74456" y="37306"/>
                      <a:pt x="77632" y="37306"/>
                    </a:cubicBezTo>
                    <a:close/>
                    <a:moveTo>
                      <a:pt x="100947" y="37306"/>
                    </a:moveTo>
                    <a:cubicBezTo>
                      <a:pt x="104122" y="37306"/>
                      <a:pt x="107296" y="39383"/>
                      <a:pt x="107337" y="43540"/>
                    </a:cubicBezTo>
                    <a:cubicBezTo>
                      <a:pt x="106864" y="43438"/>
                      <a:pt x="106386" y="43388"/>
                      <a:pt x="105913" y="43388"/>
                    </a:cubicBezTo>
                    <a:cubicBezTo>
                      <a:pt x="104054" y="43388"/>
                      <a:pt x="102249" y="44154"/>
                      <a:pt x="100957" y="45547"/>
                    </a:cubicBezTo>
                    <a:cubicBezTo>
                      <a:pt x="99676" y="44167"/>
                      <a:pt x="97883" y="43387"/>
                      <a:pt x="96002" y="43387"/>
                    </a:cubicBezTo>
                    <a:cubicBezTo>
                      <a:pt x="95518" y="43387"/>
                      <a:pt x="95034" y="43441"/>
                      <a:pt x="94559" y="43540"/>
                    </a:cubicBezTo>
                    <a:cubicBezTo>
                      <a:pt x="94595" y="39385"/>
                      <a:pt x="97771" y="37306"/>
                      <a:pt x="100947" y="37306"/>
                    </a:cubicBezTo>
                    <a:close/>
                    <a:moveTo>
                      <a:pt x="54009" y="37465"/>
                    </a:moveTo>
                    <a:cubicBezTo>
                      <a:pt x="56582" y="37465"/>
                      <a:pt x="59156" y="38830"/>
                      <a:pt x="60061" y="41559"/>
                    </a:cubicBezTo>
                    <a:cubicBezTo>
                      <a:pt x="60285" y="42249"/>
                      <a:pt x="60393" y="42966"/>
                      <a:pt x="60393" y="43692"/>
                    </a:cubicBezTo>
                    <a:cubicBezTo>
                      <a:pt x="59920" y="43590"/>
                      <a:pt x="59442" y="43540"/>
                      <a:pt x="58969" y="43540"/>
                    </a:cubicBezTo>
                    <a:cubicBezTo>
                      <a:pt x="57110" y="43540"/>
                      <a:pt x="55305" y="44307"/>
                      <a:pt x="54013" y="45699"/>
                    </a:cubicBezTo>
                    <a:cubicBezTo>
                      <a:pt x="52739" y="44318"/>
                      <a:pt x="50951" y="43539"/>
                      <a:pt x="49072" y="43539"/>
                    </a:cubicBezTo>
                    <a:cubicBezTo>
                      <a:pt x="49061" y="43539"/>
                      <a:pt x="49051" y="43540"/>
                      <a:pt x="49040" y="43540"/>
                    </a:cubicBezTo>
                    <a:cubicBezTo>
                      <a:pt x="48556" y="43540"/>
                      <a:pt x="48072" y="43593"/>
                      <a:pt x="47597" y="43692"/>
                    </a:cubicBezTo>
                    <a:cubicBezTo>
                      <a:pt x="47597" y="42966"/>
                      <a:pt x="47714" y="42249"/>
                      <a:pt x="47938" y="41559"/>
                    </a:cubicBezTo>
                    <a:lnTo>
                      <a:pt x="47956" y="41550"/>
                    </a:lnTo>
                    <a:cubicBezTo>
                      <a:pt x="48865" y="38827"/>
                      <a:pt x="51437" y="37465"/>
                      <a:pt x="54009" y="37465"/>
                    </a:cubicBezTo>
                    <a:close/>
                    <a:moveTo>
                      <a:pt x="7163" y="37500"/>
                    </a:moveTo>
                    <a:cubicBezTo>
                      <a:pt x="10339" y="37500"/>
                      <a:pt x="13516" y="39579"/>
                      <a:pt x="13556" y="43737"/>
                    </a:cubicBezTo>
                    <a:cubicBezTo>
                      <a:pt x="13079" y="43632"/>
                      <a:pt x="12598" y="43582"/>
                      <a:pt x="12120" y="43582"/>
                    </a:cubicBezTo>
                    <a:cubicBezTo>
                      <a:pt x="10263" y="43582"/>
                      <a:pt x="8460" y="44350"/>
                      <a:pt x="7163" y="45739"/>
                    </a:cubicBezTo>
                    <a:lnTo>
                      <a:pt x="7163" y="45739"/>
                    </a:lnTo>
                    <a:cubicBezTo>
                      <a:pt x="5882" y="44362"/>
                      <a:pt x="4092" y="43584"/>
                      <a:pt x="2212" y="43584"/>
                    </a:cubicBezTo>
                    <a:cubicBezTo>
                      <a:pt x="1728" y="43584"/>
                      <a:pt x="1245" y="43638"/>
                      <a:pt x="770" y="43737"/>
                    </a:cubicBezTo>
                    <a:cubicBezTo>
                      <a:pt x="810" y="39579"/>
                      <a:pt x="3987" y="37500"/>
                      <a:pt x="7163" y="37500"/>
                    </a:cubicBezTo>
                    <a:close/>
                    <a:moveTo>
                      <a:pt x="30463" y="37509"/>
                    </a:moveTo>
                    <a:cubicBezTo>
                      <a:pt x="33636" y="37509"/>
                      <a:pt x="36811" y="39587"/>
                      <a:pt x="36854" y="43742"/>
                    </a:cubicBezTo>
                    <a:lnTo>
                      <a:pt x="36854" y="43742"/>
                    </a:lnTo>
                    <a:cubicBezTo>
                      <a:pt x="36384" y="43642"/>
                      <a:pt x="35912" y="43594"/>
                      <a:pt x="35443" y="43594"/>
                    </a:cubicBezTo>
                    <a:cubicBezTo>
                      <a:pt x="33580" y="43594"/>
                      <a:pt x="31775" y="44360"/>
                      <a:pt x="30483" y="45753"/>
                    </a:cubicBezTo>
                    <a:cubicBezTo>
                      <a:pt x="29201" y="44373"/>
                      <a:pt x="27409" y="43593"/>
                      <a:pt x="25528" y="43593"/>
                    </a:cubicBezTo>
                    <a:cubicBezTo>
                      <a:pt x="25044" y="43593"/>
                      <a:pt x="24560" y="43638"/>
                      <a:pt x="24085" y="43746"/>
                    </a:cubicBezTo>
                    <a:cubicBezTo>
                      <a:pt x="24116" y="39588"/>
                      <a:pt x="27288" y="37509"/>
                      <a:pt x="30463" y="37509"/>
                    </a:cubicBezTo>
                    <a:close/>
                    <a:moveTo>
                      <a:pt x="119327" y="43718"/>
                    </a:moveTo>
                    <a:cubicBezTo>
                      <a:pt x="121267" y="43718"/>
                      <a:pt x="123141" y="44520"/>
                      <a:pt x="124478" y="45968"/>
                    </a:cubicBezTo>
                    <a:cubicBezTo>
                      <a:pt x="124458" y="45968"/>
                      <a:pt x="124439" y="45968"/>
                      <a:pt x="124419" y="45968"/>
                    </a:cubicBezTo>
                    <a:cubicBezTo>
                      <a:pt x="122550" y="45968"/>
                      <a:pt x="120782" y="46806"/>
                      <a:pt x="119541" y="48109"/>
                    </a:cubicBezTo>
                    <a:cubicBezTo>
                      <a:pt x="119622" y="46514"/>
                      <a:pt x="119039" y="45018"/>
                      <a:pt x="118045" y="43835"/>
                    </a:cubicBezTo>
                    <a:cubicBezTo>
                      <a:pt x="118472" y="43756"/>
                      <a:pt x="118901" y="43718"/>
                      <a:pt x="119327" y="43718"/>
                    </a:cubicBezTo>
                    <a:close/>
                    <a:moveTo>
                      <a:pt x="129624" y="43718"/>
                    </a:moveTo>
                    <a:cubicBezTo>
                      <a:pt x="130049" y="43718"/>
                      <a:pt x="130477" y="43756"/>
                      <a:pt x="130903" y="43835"/>
                    </a:cubicBezTo>
                    <a:cubicBezTo>
                      <a:pt x="129908" y="45018"/>
                      <a:pt x="129326" y="46523"/>
                      <a:pt x="129415" y="48109"/>
                    </a:cubicBezTo>
                    <a:cubicBezTo>
                      <a:pt x="128165" y="46806"/>
                      <a:pt x="126397" y="45968"/>
                      <a:pt x="124537" y="45968"/>
                    </a:cubicBezTo>
                    <a:cubicBezTo>
                      <a:pt x="124517" y="45968"/>
                      <a:pt x="124498" y="45968"/>
                      <a:pt x="124478" y="45968"/>
                    </a:cubicBezTo>
                    <a:cubicBezTo>
                      <a:pt x="125815" y="44520"/>
                      <a:pt x="127689" y="43718"/>
                      <a:pt x="129624" y="43718"/>
                    </a:cubicBezTo>
                    <a:close/>
                    <a:moveTo>
                      <a:pt x="82779" y="43762"/>
                    </a:moveTo>
                    <a:cubicBezTo>
                      <a:pt x="83204" y="43762"/>
                      <a:pt x="83632" y="43801"/>
                      <a:pt x="84057" y="43880"/>
                    </a:cubicBezTo>
                    <a:cubicBezTo>
                      <a:pt x="83063" y="45063"/>
                      <a:pt x="82480" y="46559"/>
                      <a:pt x="82561" y="48154"/>
                    </a:cubicBezTo>
                    <a:cubicBezTo>
                      <a:pt x="81320" y="46851"/>
                      <a:pt x="79552" y="46012"/>
                      <a:pt x="77683" y="46012"/>
                    </a:cubicBezTo>
                    <a:cubicBezTo>
                      <a:pt x="77666" y="46012"/>
                      <a:pt x="77650" y="46012"/>
                      <a:pt x="77633" y="46013"/>
                    </a:cubicBezTo>
                    <a:lnTo>
                      <a:pt x="77633" y="46013"/>
                    </a:lnTo>
                    <a:cubicBezTo>
                      <a:pt x="78970" y="44565"/>
                      <a:pt x="80844" y="43762"/>
                      <a:pt x="82779" y="43762"/>
                    </a:cubicBezTo>
                    <a:close/>
                    <a:moveTo>
                      <a:pt x="59124" y="43911"/>
                    </a:moveTo>
                    <a:cubicBezTo>
                      <a:pt x="59554" y="43911"/>
                      <a:pt x="59988" y="43951"/>
                      <a:pt x="60420" y="44032"/>
                    </a:cubicBezTo>
                    <a:cubicBezTo>
                      <a:pt x="59425" y="45224"/>
                      <a:pt x="58843" y="46721"/>
                      <a:pt x="58932" y="48316"/>
                    </a:cubicBezTo>
                    <a:lnTo>
                      <a:pt x="58923" y="48307"/>
                    </a:lnTo>
                    <a:cubicBezTo>
                      <a:pt x="57682" y="47003"/>
                      <a:pt x="55914" y="46165"/>
                      <a:pt x="54045" y="46165"/>
                    </a:cubicBezTo>
                    <a:cubicBezTo>
                      <a:pt x="54026" y="46165"/>
                      <a:pt x="54006" y="46165"/>
                      <a:pt x="53986" y="46165"/>
                    </a:cubicBezTo>
                    <a:cubicBezTo>
                      <a:pt x="53966" y="46165"/>
                      <a:pt x="53947" y="46165"/>
                      <a:pt x="53927" y="46165"/>
                    </a:cubicBezTo>
                    <a:cubicBezTo>
                      <a:pt x="52067" y="46165"/>
                      <a:pt x="50299" y="47003"/>
                      <a:pt x="49049" y="48307"/>
                    </a:cubicBezTo>
                    <a:cubicBezTo>
                      <a:pt x="49138" y="46712"/>
                      <a:pt x="48556" y="45206"/>
                      <a:pt x="47561" y="44032"/>
                    </a:cubicBezTo>
                    <a:cubicBezTo>
                      <a:pt x="47990" y="43953"/>
                      <a:pt x="48420" y="43914"/>
                      <a:pt x="48848" y="43914"/>
                    </a:cubicBezTo>
                    <a:cubicBezTo>
                      <a:pt x="50781" y="43914"/>
                      <a:pt x="52652" y="44711"/>
                      <a:pt x="53995" y="46156"/>
                    </a:cubicBezTo>
                    <a:cubicBezTo>
                      <a:pt x="55328" y="44713"/>
                      <a:pt x="57194" y="43911"/>
                      <a:pt x="59124" y="43911"/>
                    </a:cubicBezTo>
                    <a:close/>
                    <a:moveTo>
                      <a:pt x="25317" y="43968"/>
                    </a:moveTo>
                    <a:cubicBezTo>
                      <a:pt x="27250" y="43968"/>
                      <a:pt x="29122" y="44764"/>
                      <a:pt x="30465" y="46210"/>
                    </a:cubicBezTo>
                    <a:lnTo>
                      <a:pt x="30465" y="46210"/>
                    </a:lnTo>
                    <a:cubicBezTo>
                      <a:pt x="30462" y="46210"/>
                      <a:pt x="30459" y="46210"/>
                      <a:pt x="30456" y="46210"/>
                    </a:cubicBezTo>
                    <a:cubicBezTo>
                      <a:pt x="30446" y="46210"/>
                      <a:pt x="30436" y="46210"/>
                      <a:pt x="30426" y="46210"/>
                    </a:cubicBezTo>
                    <a:cubicBezTo>
                      <a:pt x="28546" y="46210"/>
                      <a:pt x="26775" y="47041"/>
                      <a:pt x="25519" y="48351"/>
                    </a:cubicBezTo>
                    <a:cubicBezTo>
                      <a:pt x="25608" y="46765"/>
                      <a:pt x="25026" y="45269"/>
                      <a:pt x="24031" y="44086"/>
                    </a:cubicBezTo>
                    <a:cubicBezTo>
                      <a:pt x="24460" y="44007"/>
                      <a:pt x="24890" y="43968"/>
                      <a:pt x="25317" y="43968"/>
                    </a:cubicBezTo>
                    <a:close/>
                    <a:moveTo>
                      <a:pt x="106094" y="43751"/>
                    </a:moveTo>
                    <a:cubicBezTo>
                      <a:pt x="106570" y="43751"/>
                      <a:pt x="107049" y="43799"/>
                      <a:pt x="107525" y="43898"/>
                    </a:cubicBezTo>
                    <a:cubicBezTo>
                      <a:pt x="106512" y="45161"/>
                      <a:pt x="105939" y="46747"/>
                      <a:pt x="106127" y="48423"/>
                    </a:cubicBezTo>
                    <a:lnTo>
                      <a:pt x="106118" y="48414"/>
                    </a:lnTo>
                    <a:cubicBezTo>
                      <a:pt x="104866" y="46958"/>
                      <a:pt x="102990" y="46012"/>
                      <a:pt x="100995" y="46012"/>
                    </a:cubicBezTo>
                    <a:cubicBezTo>
                      <a:pt x="100976" y="46012"/>
                      <a:pt x="100958" y="46013"/>
                      <a:pt x="100939" y="46013"/>
                    </a:cubicBezTo>
                    <a:cubicBezTo>
                      <a:pt x="100919" y="46012"/>
                      <a:pt x="100899" y="46012"/>
                      <a:pt x="100879" y="46012"/>
                    </a:cubicBezTo>
                    <a:cubicBezTo>
                      <a:pt x="99020" y="46012"/>
                      <a:pt x="97252" y="46842"/>
                      <a:pt x="96011" y="48154"/>
                    </a:cubicBezTo>
                    <a:cubicBezTo>
                      <a:pt x="96091" y="46559"/>
                      <a:pt x="95509" y="45054"/>
                      <a:pt x="94514" y="43880"/>
                    </a:cubicBezTo>
                    <a:cubicBezTo>
                      <a:pt x="94946" y="43798"/>
                      <a:pt x="95380" y="43758"/>
                      <a:pt x="95811" y="43758"/>
                    </a:cubicBezTo>
                    <a:cubicBezTo>
                      <a:pt x="97740" y="43758"/>
                      <a:pt x="99607" y="44561"/>
                      <a:pt x="100948" y="46004"/>
                    </a:cubicBezTo>
                    <a:cubicBezTo>
                      <a:pt x="102286" y="44551"/>
                      <a:pt x="104160" y="43751"/>
                      <a:pt x="106094" y="43751"/>
                    </a:cubicBezTo>
                    <a:close/>
                    <a:moveTo>
                      <a:pt x="70812" y="39306"/>
                    </a:moveTo>
                    <a:cubicBezTo>
                      <a:pt x="71289" y="39306"/>
                      <a:pt x="71770" y="39355"/>
                      <a:pt x="72248" y="39454"/>
                    </a:cubicBezTo>
                    <a:cubicBezTo>
                      <a:pt x="71271" y="40699"/>
                      <a:pt x="70742" y="42276"/>
                      <a:pt x="70939" y="43925"/>
                    </a:cubicBezTo>
                    <a:cubicBezTo>
                      <a:pt x="71449" y="43811"/>
                      <a:pt x="71962" y="43756"/>
                      <a:pt x="72472" y="43756"/>
                    </a:cubicBezTo>
                    <a:cubicBezTo>
                      <a:pt x="74409" y="43756"/>
                      <a:pt x="76285" y="44558"/>
                      <a:pt x="77633" y="46013"/>
                    </a:cubicBezTo>
                    <a:lnTo>
                      <a:pt x="77633" y="46013"/>
                    </a:lnTo>
                    <a:cubicBezTo>
                      <a:pt x="77630" y="46013"/>
                      <a:pt x="77627" y="46013"/>
                      <a:pt x="77624" y="46013"/>
                    </a:cubicBezTo>
                    <a:cubicBezTo>
                      <a:pt x="77606" y="46013"/>
                      <a:pt x="77588" y="46012"/>
                      <a:pt x="77570" y="46012"/>
                    </a:cubicBezTo>
                    <a:cubicBezTo>
                      <a:pt x="75529" y="46012"/>
                      <a:pt x="73598" y="47021"/>
                      <a:pt x="72346" y="48540"/>
                    </a:cubicBezTo>
                    <a:cubicBezTo>
                      <a:pt x="72703" y="44850"/>
                      <a:pt x="69416" y="41568"/>
                      <a:pt x="65713" y="41568"/>
                    </a:cubicBezTo>
                    <a:cubicBezTo>
                      <a:pt x="65693" y="41568"/>
                      <a:pt x="65673" y="41568"/>
                      <a:pt x="65653" y="41568"/>
                    </a:cubicBezTo>
                    <a:lnTo>
                      <a:pt x="65653" y="41559"/>
                    </a:lnTo>
                    <a:cubicBezTo>
                      <a:pt x="66997" y="40107"/>
                      <a:pt x="68873" y="39306"/>
                      <a:pt x="70812" y="39306"/>
                    </a:cubicBezTo>
                    <a:close/>
                    <a:moveTo>
                      <a:pt x="35618" y="43957"/>
                    </a:moveTo>
                    <a:cubicBezTo>
                      <a:pt x="36091" y="43957"/>
                      <a:pt x="36568" y="44006"/>
                      <a:pt x="37042" y="44104"/>
                    </a:cubicBezTo>
                    <a:cubicBezTo>
                      <a:pt x="36020" y="45350"/>
                      <a:pt x="35456" y="46945"/>
                      <a:pt x="35635" y="48620"/>
                    </a:cubicBezTo>
                    <a:cubicBezTo>
                      <a:pt x="34383" y="47164"/>
                      <a:pt x="32507" y="46210"/>
                      <a:pt x="30511" y="46210"/>
                    </a:cubicBezTo>
                    <a:cubicBezTo>
                      <a:pt x="30496" y="46210"/>
                      <a:pt x="30480" y="46210"/>
                      <a:pt x="30465" y="46210"/>
                    </a:cubicBezTo>
                    <a:lnTo>
                      <a:pt x="30465" y="46210"/>
                    </a:lnTo>
                    <a:cubicBezTo>
                      <a:pt x="31804" y="44762"/>
                      <a:pt x="33682" y="43957"/>
                      <a:pt x="35618" y="43957"/>
                    </a:cubicBezTo>
                    <a:close/>
                    <a:moveTo>
                      <a:pt x="112822" y="41864"/>
                    </a:moveTo>
                    <a:cubicBezTo>
                      <a:pt x="115997" y="41864"/>
                      <a:pt x="119174" y="43943"/>
                      <a:pt x="119218" y="48100"/>
                    </a:cubicBezTo>
                    <a:cubicBezTo>
                      <a:pt x="118743" y="47999"/>
                      <a:pt x="118265" y="47949"/>
                      <a:pt x="117790" y="47949"/>
                    </a:cubicBezTo>
                    <a:cubicBezTo>
                      <a:pt x="115926" y="47949"/>
                      <a:pt x="114120" y="48715"/>
                      <a:pt x="112821" y="50108"/>
                    </a:cubicBezTo>
                    <a:cubicBezTo>
                      <a:pt x="111548" y="48728"/>
                      <a:pt x="109756" y="47948"/>
                      <a:pt x="107874" y="47948"/>
                    </a:cubicBezTo>
                    <a:cubicBezTo>
                      <a:pt x="107391" y="47948"/>
                      <a:pt x="106907" y="48002"/>
                      <a:pt x="106432" y="48100"/>
                    </a:cubicBezTo>
                    <a:cubicBezTo>
                      <a:pt x="106472" y="43943"/>
                      <a:pt x="109646" y="41864"/>
                      <a:pt x="112822" y="41864"/>
                    </a:cubicBezTo>
                    <a:close/>
                    <a:moveTo>
                      <a:pt x="136132" y="41864"/>
                    </a:moveTo>
                    <a:cubicBezTo>
                      <a:pt x="139308" y="41864"/>
                      <a:pt x="142484" y="43943"/>
                      <a:pt x="142525" y="48100"/>
                    </a:cubicBezTo>
                    <a:cubicBezTo>
                      <a:pt x="142051" y="47999"/>
                      <a:pt x="141574" y="47949"/>
                      <a:pt x="141100" y="47949"/>
                    </a:cubicBezTo>
                    <a:cubicBezTo>
                      <a:pt x="139242" y="47949"/>
                      <a:pt x="137437" y="48715"/>
                      <a:pt x="136145" y="50108"/>
                    </a:cubicBezTo>
                    <a:cubicBezTo>
                      <a:pt x="134863" y="48728"/>
                      <a:pt x="133071" y="47948"/>
                      <a:pt x="131190" y="47948"/>
                    </a:cubicBezTo>
                    <a:cubicBezTo>
                      <a:pt x="130706" y="47948"/>
                      <a:pt x="130222" y="48002"/>
                      <a:pt x="129747" y="48100"/>
                    </a:cubicBezTo>
                    <a:cubicBezTo>
                      <a:pt x="129783" y="43943"/>
                      <a:pt x="132957" y="41864"/>
                      <a:pt x="136132" y="41864"/>
                    </a:cubicBezTo>
                    <a:close/>
                    <a:moveTo>
                      <a:pt x="89293" y="41912"/>
                    </a:moveTo>
                    <a:cubicBezTo>
                      <a:pt x="92468" y="41912"/>
                      <a:pt x="95642" y="43988"/>
                      <a:pt x="95679" y="48143"/>
                    </a:cubicBezTo>
                    <a:lnTo>
                      <a:pt x="95679" y="48143"/>
                    </a:lnTo>
                    <a:cubicBezTo>
                      <a:pt x="95207" y="48043"/>
                      <a:pt x="94732" y="47994"/>
                      <a:pt x="94260" y="47994"/>
                    </a:cubicBezTo>
                    <a:cubicBezTo>
                      <a:pt x="92399" y="47994"/>
                      <a:pt x="90599" y="48760"/>
                      <a:pt x="89299" y="50152"/>
                    </a:cubicBezTo>
                    <a:cubicBezTo>
                      <a:pt x="88018" y="48773"/>
                      <a:pt x="86226" y="47993"/>
                      <a:pt x="84344" y="47993"/>
                    </a:cubicBezTo>
                    <a:cubicBezTo>
                      <a:pt x="83860" y="47993"/>
                      <a:pt x="83376" y="48047"/>
                      <a:pt x="82902" y="48145"/>
                    </a:cubicBezTo>
                    <a:cubicBezTo>
                      <a:pt x="82937" y="43991"/>
                      <a:pt x="86116" y="41912"/>
                      <a:pt x="89293" y="41912"/>
                    </a:cubicBezTo>
                    <a:close/>
                    <a:moveTo>
                      <a:pt x="42335" y="42067"/>
                    </a:moveTo>
                    <a:cubicBezTo>
                      <a:pt x="45509" y="42067"/>
                      <a:pt x="48681" y="44143"/>
                      <a:pt x="48726" y="48298"/>
                    </a:cubicBezTo>
                    <a:lnTo>
                      <a:pt x="48726" y="48298"/>
                    </a:lnTo>
                    <a:cubicBezTo>
                      <a:pt x="48251" y="48196"/>
                      <a:pt x="47772" y="48146"/>
                      <a:pt x="47298" y="48146"/>
                    </a:cubicBezTo>
                    <a:cubicBezTo>
                      <a:pt x="45434" y="48146"/>
                      <a:pt x="43630" y="48912"/>
                      <a:pt x="42337" y="50305"/>
                    </a:cubicBezTo>
                    <a:cubicBezTo>
                      <a:pt x="41056" y="48925"/>
                      <a:pt x="39264" y="48145"/>
                      <a:pt x="37382" y="48145"/>
                    </a:cubicBezTo>
                    <a:cubicBezTo>
                      <a:pt x="36898" y="48145"/>
                      <a:pt x="36415" y="48199"/>
                      <a:pt x="35940" y="48307"/>
                    </a:cubicBezTo>
                    <a:cubicBezTo>
                      <a:pt x="35980" y="44148"/>
                      <a:pt x="39158" y="42067"/>
                      <a:pt x="42335" y="42067"/>
                    </a:cubicBezTo>
                    <a:close/>
                    <a:moveTo>
                      <a:pt x="65651" y="42067"/>
                    </a:moveTo>
                    <a:cubicBezTo>
                      <a:pt x="68826" y="42067"/>
                      <a:pt x="72001" y="44146"/>
                      <a:pt x="72041" y="48307"/>
                    </a:cubicBezTo>
                    <a:cubicBezTo>
                      <a:pt x="71563" y="48202"/>
                      <a:pt x="71080" y="48150"/>
                      <a:pt x="70601" y="48150"/>
                    </a:cubicBezTo>
                    <a:cubicBezTo>
                      <a:pt x="68748" y="48150"/>
                      <a:pt x="66948" y="48916"/>
                      <a:pt x="65653" y="50305"/>
                    </a:cubicBezTo>
                    <a:cubicBezTo>
                      <a:pt x="64371" y="48934"/>
                      <a:pt x="62579" y="48145"/>
                      <a:pt x="60697" y="48145"/>
                    </a:cubicBezTo>
                    <a:cubicBezTo>
                      <a:pt x="60214" y="48145"/>
                      <a:pt x="59730" y="48199"/>
                      <a:pt x="59255" y="48307"/>
                    </a:cubicBezTo>
                    <a:cubicBezTo>
                      <a:pt x="59295" y="44148"/>
                      <a:pt x="62473" y="42067"/>
                      <a:pt x="65651" y="42067"/>
                    </a:cubicBezTo>
                    <a:close/>
                    <a:moveTo>
                      <a:pt x="18806" y="42117"/>
                    </a:moveTo>
                    <a:cubicBezTo>
                      <a:pt x="21981" y="42117"/>
                      <a:pt x="25156" y="44198"/>
                      <a:pt x="25196" y="48360"/>
                    </a:cubicBezTo>
                    <a:cubicBezTo>
                      <a:pt x="24717" y="48255"/>
                      <a:pt x="24234" y="48204"/>
                      <a:pt x="23755" y="48204"/>
                    </a:cubicBezTo>
                    <a:cubicBezTo>
                      <a:pt x="21902" y="48204"/>
                      <a:pt x="20103" y="48970"/>
                      <a:pt x="18807" y="50359"/>
                    </a:cubicBezTo>
                    <a:cubicBezTo>
                      <a:pt x="17526" y="48988"/>
                      <a:pt x="15734" y="48199"/>
                      <a:pt x="13852" y="48199"/>
                    </a:cubicBezTo>
                    <a:cubicBezTo>
                      <a:pt x="13368" y="48199"/>
                      <a:pt x="12884" y="48253"/>
                      <a:pt x="12409" y="48360"/>
                    </a:cubicBezTo>
                    <a:cubicBezTo>
                      <a:pt x="12454" y="44198"/>
                      <a:pt x="15631" y="42117"/>
                      <a:pt x="18806" y="42117"/>
                    </a:cubicBezTo>
                    <a:close/>
                    <a:moveTo>
                      <a:pt x="117967" y="48323"/>
                    </a:moveTo>
                    <a:cubicBezTo>
                      <a:pt x="118392" y="48323"/>
                      <a:pt x="118820" y="48362"/>
                      <a:pt x="119245" y="48441"/>
                    </a:cubicBezTo>
                    <a:cubicBezTo>
                      <a:pt x="118253" y="49621"/>
                      <a:pt x="117671" y="51114"/>
                      <a:pt x="117757" y="52706"/>
                    </a:cubicBezTo>
                    <a:lnTo>
                      <a:pt x="117757" y="52706"/>
                    </a:lnTo>
                    <a:cubicBezTo>
                      <a:pt x="116507" y="51403"/>
                      <a:pt x="114740" y="50573"/>
                      <a:pt x="112880" y="50573"/>
                    </a:cubicBezTo>
                    <a:cubicBezTo>
                      <a:pt x="112860" y="50573"/>
                      <a:pt x="112840" y="50573"/>
                      <a:pt x="112821" y="50574"/>
                    </a:cubicBezTo>
                    <a:cubicBezTo>
                      <a:pt x="114158" y="49126"/>
                      <a:pt x="116031" y="48323"/>
                      <a:pt x="117967" y="48323"/>
                    </a:cubicBezTo>
                    <a:close/>
                    <a:moveTo>
                      <a:pt x="130990" y="48323"/>
                    </a:moveTo>
                    <a:cubicBezTo>
                      <a:pt x="132925" y="48323"/>
                      <a:pt x="134799" y="49126"/>
                      <a:pt x="136136" y="50574"/>
                    </a:cubicBezTo>
                    <a:cubicBezTo>
                      <a:pt x="136116" y="50573"/>
                      <a:pt x="136096" y="50573"/>
                      <a:pt x="136077" y="50573"/>
                    </a:cubicBezTo>
                    <a:cubicBezTo>
                      <a:pt x="134208" y="50573"/>
                      <a:pt x="132440" y="51412"/>
                      <a:pt x="131199" y="52715"/>
                    </a:cubicBezTo>
                    <a:cubicBezTo>
                      <a:pt x="131279" y="51120"/>
                      <a:pt x="130697" y="49624"/>
                      <a:pt x="129711" y="48441"/>
                    </a:cubicBezTo>
                    <a:cubicBezTo>
                      <a:pt x="130137" y="48362"/>
                      <a:pt x="130565" y="48323"/>
                      <a:pt x="130990" y="48323"/>
                    </a:cubicBezTo>
                    <a:close/>
                    <a:moveTo>
                      <a:pt x="94437" y="48359"/>
                    </a:moveTo>
                    <a:cubicBezTo>
                      <a:pt x="94862" y="48359"/>
                      <a:pt x="95289" y="48398"/>
                      <a:pt x="95715" y="48477"/>
                    </a:cubicBezTo>
                    <a:cubicBezTo>
                      <a:pt x="94722" y="49666"/>
                      <a:pt x="94140" y="51168"/>
                      <a:pt x="94227" y="52750"/>
                    </a:cubicBezTo>
                    <a:lnTo>
                      <a:pt x="94227" y="52750"/>
                    </a:lnTo>
                    <a:cubicBezTo>
                      <a:pt x="92986" y="51447"/>
                      <a:pt x="91219" y="50618"/>
                      <a:pt x="89350" y="50618"/>
                    </a:cubicBezTo>
                    <a:cubicBezTo>
                      <a:pt x="89330" y="50618"/>
                      <a:pt x="89310" y="50618"/>
                      <a:pt x="89290" y="50618"/>
                    </a:cubicBezTo>
                    <a:cubicBezTo>
                      <a:pt x="89270" y="50618"/>
                      <a:pt x="89250" y="50618"/>
                      <a:pt x="89231" y="50618"/>
                    </a:cubicBezTo>
                    <a:cubicBezTo>
                      <a:pt x="87362" y="50618"/>
                      <a:pt x="85603" y="51448"/>
                      <a:pt x="84353" y="52751"/>
                    </a:cubicBezTo>
                    <a:cubicBezTo>
                      <a:pt x="84443" y="51165"/>
                      <a:pt x="83860" y="49660"/>
                      <a:pt x="82866" y="48477"/>
                    </a:cubicBezTo>
                    <a:cubicBezTo>
                      <a:pt x="83291" y="48398"/>
                      <a:pt x="83719" y="48359"/>
                      <a:pt x="84144" y="48359"/>
                    </a:cubicBezTo>
                    <a:cubicBezTo>
                      <a:pt x="86080" y="48359"/>
                      <a:pt x="87955" y="49162"/>
                      <a:pt x="89299" y="50609"/>
                    </a:cubicBezTo>
                    <a:cubicBezTo>
                      <a:pt x="90637" y="49162"/>
                      <a:pt x="92504" y="48359"/>
                      <a:pt x="94437" y="48359"/>
                    </a:cubicBezTo>
                    <a:close/>
                    <a:moveTo>
                      <a:pt x="47485" y="48520"/>
                    </a:moveTo>
                    <a:cubicBezTo>
                      <a:pt x="47909" y="48520"/>
                      <a:pt x="48337" y="48559"/>
                      <a:pt x="48762" y="48638"/>
                    </a:cubicBezTo>
                    <a:cubicBezTo>
                      <a:pt x="47767" y="49821"/>
                      <a:pt x="47185" y="51326"/>
                      <a:pt x="47275" y="52912"/>
                    </a:cubicBezTo>
                    <a:cubicBezTo>
                      <a:pt x="46025" y="51609"/>
                      <a:pt x="44257" y="50779"/>
                      <a:pt x="42397" y="50779"/>
                    </a:cubicBezTo>
                    <a:cubicBezTo>
                      <a:pt x="42377" y="50779"/>
                      <a:pt x="42357" y="50779"/>
                      <a:pt x="42337" y="50780"/>
                    </a:cubicBezTo>
                    <a:cubicBezTo>
                      <a:pt x="43675" y="49325"/>
                      <a:pt x="45549" y="48520"/>
                      <a:pt x="47485" y="48520"/>
                    </a:cubicBezTo>
                    <a:close/>
                    <a:moveTo>
                      <a:pt x="60501" y="48529"/>
                    </a:moveTo>
                    <a:cubicBezTo>
                      <a:pt x="62439" y="48529"/>
                      <a:pt x="64308" y="49332"/>
                      <a:pt x="65653" y="50780"/>
                    </a:cubicBezTo>
                    <a:cubicBezTo>
                      <a:pt x="65633" y="50779"/>
                      <a:pt x="65613" y="50779"/>
                      <a:pt x="65593" y="50779"/>
                    </a:cubicBezTo>
                    <a:cubicBezTo>
                      <a:pt x="63725" y="50779"/>
                      <a:pt x="61957" y="51618"/>
                      <a:pt x="60715" y="52921"/>
                    </a:cubicBezTo>
                    <a:cubicBezTo>
                      <a:pt x="60796" y="51326"/>
                      <a:pt x="60214" y="49830"/>
                      <a:pt x="59219" y="48647"/>
                    </a:cubicBezTo>
                    <a:cubicBezTo>
                      <a:pt x="59646" y="48568"/>
                      <a:pt x="60075" y="48529"/>
                      <a:pt x="60501" y="48529"/>
                    </a:cubicBezTo>
                    <a:close/>
                    <a:moveTo>
                      <a:pt x="107662" y="48316"/>
                    </a:moveTo>
                    <a:cubicBezTo>
                      <a:pt x="109596" y="48316"/>
                      <a:pt x="111472" y="49118"/>
                      <a:pt x="112821" y="50574"/>
                    </a:cubicBezTo>
                    <a:cubicBezTo>
                      <a:pt x="112802" y="50573"/>
                      <a:pt x="112783" y="50573"/>
                      <a:pt x="112765" y="50573"/>
                    </a:cubicBezTo>
                    <a:cubicBezTo>
                      <a:pt x="110778" y="50573"/>
                      <a:pt x="108902" y="51519"/>
                      <a:pt x="107650" y="52966"/>
                    </a:cubicBezTo>
                    <a:lnTo>
                      <a:pt x="107650" y="52966"/>
                    </a:lnTo>
                    <a:cubicBezTo>
                      <a:pt x="107803" y="51290"/>
                      <a:pt x="107211" y="49713"/>
                      <a:pt x="106172" y="48477"/>
                    </a:cubicBezTo>
                    <a:cubicBezTo>
                      <a:pt x="106667" y="48369"/>
                      <a:pt x="107167" y="48316"/>
                      <a:pt x="107662" y="48316"/>
                    </a:cubicBezTo>
                    <a:close/>
                    <a:moveTo>
                      <a:pt x="13659" y="48573"/>
                    </a:moveTo>
                    <a:cubicBezTo>
                      <a:pt x="15592" y="48573"/>
                      <a:pt x="17464" y="49371"/>
                      <a:pt x="18807" y="50824"/>
                    </a:cubicBezTo>
                    <a:cubicBezTo>
                      <a:pt x="18787" y="50824"/>
                      <a:pt x="18768" y="50824"/>
                      <a:pt x="18748" y="50824"/>
                    </a:cubicBezTo>
                    <a:cubicBezTo>
                      <a:pt x="16879" y="50824"/>
                      <a:pt x="15111" y="51663"/>
                      <a:pt x="13870" y="52966"/>
                    </a:cubicBezTo>
                    <a:cubicBezTo>
                      <a:pt x="13951" y="51371"/>
                      <a:pt x="13368" y="49875"/>
                      <a:pt x="12374" y="48692"/>
                    </a:cubicBezTo>
                    <a:cubicBezTo>
                      <a:pt x="12802" y="48612"/>
                      <a:pt x="13232" y="48573"/>
                      <a:pt x="13659" y="48573"/>
                    </a:cubicBezTo>
                    <a:close/>
                    <a:moveTo>
                      <a:pt x="23953" y="48574"/>
                    </a:moveTo>
                    <a:cubicBezTo>
                      <a:pt x="24378" y="48574"/>
                      <a:pt x="24806" y="48613"/>
                      <a:pt x="25232" y="48692"/>
                    </a:cubicBezTo>
                    <a:cubicBezTo>
                      <a:pt x="24237" y="49875"/>
                      <a:pt x="23655" y="51371"/>
                      <a:pt x="23744" y="52966"/>
                    </a:cubicBezTo>
                    <a:cubicBezTo>
                      <a:pt x="22494" y="51663"/>
                      <a:pt x="20726" y="50824"/>
                      <a:pt x="18866" y="50824"/>
                    </a:cubicBezTo>
                    <a:cubicBezTo>
                      <a:pt x="18846" y="50824"/>
                      <a:pt x="18827" y="50824"/>
                      <a:pt x="18807" y="50824"/>
                    </a:cubicBezTo>
                    <a:cubicBezTo>
                      <a:pt x="20144" y="49377"/>
                      <a:pt x="22018" y="48574"/>
                      <a:pt x="23953" y="48574"/>
                    </a:cubicBezTo>
                    <a:close/>
                    <a:moveTo>
                      <a:pt x="37179" y="48522"/>
                    </a:moveTo>
                    <a:cubicBezTo>
                      <a:pt x="39113" y="48522"/>
                      <a:pt x="40989" y="49325"/>
                      <a:pt x="42337" y="50780"/>
                    </a:cubicBezTo>
                    <a:cubicBezTo>
                      <a:pt x="42319" y="50779"/>
                      <a:pt x="42300" y="50779"/>
                      <a:pt x="42282" y="50779"/>
                    </a:cubicBezTo>
                    <a:cubicBezTo>
                      <a:pt x="40295" y="50779"/>
                      <a:pt x="38419" y="51725"/>
                      <a:pt x="37167" y="53172"/>
                    </a:cubicBezTo>
                    <a:cubicBezTo>
                      <a:pt x="37320" y="51496"/>
                      <a:pt x="36728" y="49910"/>
                      <a:pt x="35689" y="48683"/>
                    </a:cubicBezTo>
                    <a:cubicBezTo>
                      <a:pt x="36184" y="48575"/>
                      <a:pt x="36683" y="48522"/>
                      <a:pt x="37179" y="48522"/>
                    </a:cubicBezTo>
                    <a:close/>
                    <a:moveTo>
                      <a:pt x="124475" y="46470"/>
                    </a:moveTo>
                    <a:cubicBezTo>
                      <a:pt x="127650" y="46470"/>
                      <a:pt x="130827" y="48548"/>
                      <a:pt x="130867" y="52706"/>
                    </a:cubicBezTo>
                    <a:cubicBezTo>
                      <a:pt x="130388" y="52601"/>
                      <a:pt x="129906" y="52550"/>
                      <a:pt x="129426" y="52550"/>
                    </a:cubicBezTo>
                    <a:cubicBezTo>
                      <a:pt x="127574" y="52550"/>
                      <a:pt x="125776" y="53316"/>
                      <a:pt x="124487" y="54704"/>
                    </a:cubicBezTo>
                    <a:cubicBezTo>
                      <a:pt x="123206" y="53333"/>
                      <a:pt x="121414" y="52545"/>
                      <a:pt x="119532" y="52545"/>
                    </a:cubicBezTo>
                    <a:cubicBezTo>
                      <a:pt x="119048" y="52545"/>
                      <a:pt x="118564" y="52599"/>
                      <a:pt x="118089" y="52706"/>
                    </a:cubicBezTo>
                    <a:cubicBezTo>
                      <a:pt x="118125" y="48548"/>
                      <a:pt x="121299" y="46470"/>
                      <a:pt x="124475" y="46470"/>
                    </a:cubicBezTo>
                    <a:close/>
                    <a:moveTo>
                      <a:pt x="77635" y="46519"/>
                    </a:moveTo>
                    <a:cubicBezTo>
                      <a:pt x="80808" y="46519"/>
                      <a:pt x="83981" y="48596"/>
                      <a:pt x="84022" y="52751"/>
                    </a:cubicBezTo>
                    <a:lnTo>
                      <a:pt x="84031" y="52760"/>
                    </a:lnTo>
                    <a:cubicBezTo>
                      <a:pt x="83550" y="52655"/>
                      <a:pt x="83066" y="52604"/>
                      <a:pt x="82586" y="52604"/>
                    </a:cubicBezTo>
                    <a:cubicBezTo>
                      <a:pt x="80731" y="52604"/>
                      <a:pt x="78937" y="53370"/>
                      <a:pt x="77642" y="54758"/>
                    </a:cubicBezTo>
                    <a:cubicBezTo>
                      <a:pt x="76360" y="53378"/>
                      <a:pt x="74568" y="52599"/>
                      <a:pt x="72696" y="52599"/>
                    </a:cubicBezTo>
                    <a:cubicBezTo>
                      <a:pt x="72203" y="52599"/>
                      <a:pt x="71719" y="52652"/>
                      <a:pt x="71244" y="52760"/>
                    </a:cubicBezTo>
                    <a:cubicBezTo>
                      <a:pt x="71280" y="48600"/>
                      <a:pt x="74457" y="46519"/>
                      <a:pt x="77635" y="46519"/>
                    </a:cubicBezTo>
                    <a:close/>
                    <a:moveTo>
                      <a:pt x="100946" y="46509"/>
                    </a:moveTo>
                    <a:cubicBezTo>
                      <a:pt x="104122" y="46509"/>
                      <a:pt x="107296" y="48585"/>
                      <a:pt x="107337" y="52742"/>
                    </a:cubicBezTo>
                    <a:cubicBezTo>
                      <a:pt x="106865" y="52641"/>
                      <a:pt x="106389" y="52591"/>
                      <a:pt x="105917" y="52591"/>
                    </a:cubicBezTo>
                    <a:cubicBezTo>
                      <a:pt x="104050" y="52591"/>
                      <a:pt x="102242" y="53364"/>
                      <a:pt x="100948" y="54758"/>
                    </a:cubicBezTo>
                    <a:lnTo>
                      <a:pt x="100948" y="54749"/>
                    </a:lnTo>
                    <a:cubicBezTo>
                      <a:pt x="99667" y="53369"/>
                      <a:pt x="97875" y="52590"/>
                      <a:pt x="95993" y="52590"/>
                    </a:cubicBezTo>
                    <a:cubicBezTo>
                      <a:pt x="95509" y="52590"/>
                      <a:pt x="95025" y="52643"/>
                      <a:pt x="94550" y="52742"/>
                    </a:cubicBezTo>
                    <a:cubicBezTo>
                      <a:pt x="94591" y="48588"/>
                      <a:pt x="97769" y="46509"/>
                      <a:pt x="100946" y="46509"/>
                    </a:cubicBezTo>
                    <a:close/>
                    <a:moveTo>
                      <a:pt x="53993" y="46670"/>
                    </a:moveTo>
                    <a:cubicBezTo>
                      <a:pt x="57169" y="46670"/>
                      <a:pt x="60344" y="48747"/>
                      <a:pt x="60384" y="52903"/>
                    </a:cubicBezTo>
                    <a:cubicBezTo>
                      <a:pt x="59911" y="52801"/>
                      <a:pt x="59433" y="52752"/>
                      <a:pt x="58960" y="52752"/>
                    </a:cubicBezTo>
                    <a:cubicBezTo>
                      <a:pt x="57101" y="52752"/>
                      <a:pt x="55295" y="53518"/>
                      <a:pt x="53995" y="54910"/>
                    </a:cubicBezTo>
                    <a:cubicBezTo>
                      <a:pt x="52714" y="53531"/>
                      <a:pt x="50922" y="52751"/>
                      <a:pt x="49040" y="52751"/>
                    </a:cubicBezTo>
                    <a:cubicBezTo>
                      <a:pt x="48556" y="52751"/>
                      <a:pt x="48072" y="52805"/>
                      <a:pt x="47597" y="52903"/>
                    </a:cubicBezTo>
                    <a:cubicBezTo>
                      <a:pt x="47638" y="48749"/>
                      <a:pt x="50816" y="46670"/>
                      <a:pt x="53993" y="46670"/>
                    </a:cubicBezTo>
                    <a:close/>
                    <a:moveTo>
                      <a:pt x="7145" y="46712"/>
                    </a:moveTo>
                    <a:cubicBezTo>
                      <a:pt x="10322" y="46712"/>
                      <a:pt x="13498" y="48790"/>
                      <a:pt x="13538" y="52948"/>
                    </a:cubicBezTo>
                    <a:cubicBezTo>
                      <a:pt x="13065" y="52846"/>
                      <a:pt x="12588" y="52796"/>
                      <a:pt x="12114" y="52796"/>
                    </a:cubicBezTo>
                    <a:cubicBezTo>
                      <a:pt x="10255" y="52796"/>
                      <a:pt x="8451" y="53563"/>
                      <a:pt x="7159" y="54955"/>
                    </a:cubicBezTo>
                    <a:cubicBezTo>
                      <a:pt x="5884" y="53583"/>
                      <a:pt x="4097" y="52805"/>
                      <a:pt x="2226" y="52805"/>
                    </a:cubicBezTo>
                    <a:cubicBezTo>
                      <a:pt x="2216" y="52805"/>
                      <a:pt x="2205" y="52805"/>
                      <a:pt x="2194" y="52805"/>
                    </a:cubicBezTo>
                    <a:lnTo>
                      <a:pt x="2194" y="52796"/>
                    </a:lnTo>
                    <a:cubicBezTo>
                      <a:pt x="1711" y="52796"/>
                      <a:pt x="1227" y="52850"/>
                      <a:pt x="752" y="52948"/>
                    </a:cubicBezTo>
                    <a:cubicBezTo>
                      <a:pt x="792" y="48790"/>
                      <a:pt x="3969" y="46712"/>
                      <a:pt x="7145" y="46712"/>
                    </a:cubicBezTo>
                    <a:close/>
                    <a:moveTo>
                      <a:pt x="30465" y="46717"/>
                    </a:moveTo>
                    <a:cubicBezTo>
                      <a:pt x="33637" y="46717"/>
                      <a:pt x="36811" y="48795"/>
                      <a:pt x="36854" y="52953"/>
                    </a:cubicBezTo>
                    <a:lnTo>
                      <a:pt x="36854" y="52953"/>
                    </a:lnTo>
                    <a:cubicBezTo>
                      <a:pt x="36379" y="52851"/>
                      <a:pt x="35901" y="52801"/>
                      <a:pt x="35426" y="52801"/>
                    </a:cubicBezTo>
                    <a:cubicBezTo>
                      <a:pt x="33569" y="52801"/>
                      <a:pt x="31771" y="53567"/>
                      <a:pt x="30483" y="54955"/>
                    </a:cubicBezTo>
                    <a:cubicBezTo>
                      <a:pt x="29201" y="53584"/>
                      <a:pt x="27409" y="52796"/>
                      <a:pt x="25528" y="52796"/>
                    </a:cubicBezTo>
                    <a:cubicBezTo>
                      <a:pt x="25044" y="52796"/>
                      <a:pt x="24560" y="52850"/>
                      <a:pt x="24085" y="52957"/>
                    </a:cubicBezTo>
                    <a:cubicBezTo>
                      <a:pt x="24116" y="48798"/>
                      <a:pt x="27290" y="46717"/>
                      <a:pt x="30465" y="46717"/>
                    </a:cubicBezTo>
                    <a:close/>
                    <a:moveTo>
                      <a:pt x="107865" y="57160"/>
                    </a:moveTo>
                    <a:cubicBezTo>
                      <a:pt x="107867" y="57160"/>
                      <a:pt x="107868" y="57160"/>
                      <a:pt x="107870" y="57160"/>
                    </a:cubicBezTo>
                    <a:lnTo>
                      <a:pt x="107870" y="57160"/>
                    </a:lnTo>
                    <a:cubicBezTo>
                      <a:pt x="107871" y="57160"/>
                      <a:pt x="107873" y="57160"/>
                      <a:pt x="107874" y="57160"/>
                    </a:cubicBezTo>
                    <a:close/>
                    <a:moveTo>
                      <a:pt x="129607" y="52925"/>
                    </a:moveTo>
                    <a:cubicBezTo>
                      <a:pt x="130037" y="52925"/>
                      <a:pt x="130471" y="52965"/>
                      <a:pt x="130903" y="53047"/>
                    </a:cubicBezTo>
                    <a:cubicBezTo>
                      <a:pt x="129908" y="54229"/>
                      <a:pt x="129326" y="55726"/>
                      <a:pt x="129415" y="57321"/>
                    </a:cubicBezTo>
                    <a:cubicBezTo>
                      <a:pt x="128165" y="56009"/>
                      <a:pt x="126406" y="55179"/>
                      <a:pt x="124538" y="55179"/>
                    </a:cubicBezTo>
                    <a:cubicBezTo>
                      <a:pt x="124518" y="55179"/>
                      <a:pt x="124498" y="55179"/>
                      <a:pt x="124478" y="55179"/>
                    </a:cubicBezTo>
                    <a:cubicBezTo>
                      <a:pt x="124458" y="55179"/>
                      <a:pt x="124438" y="55179"/>
                      <a:pt x="124418" y="55179"/>
                    </a:cubicBezTo>
                    <a:cubicBezTo>
                      <a:pt x="122550" y="55179"/>
                      <a:pt x="120782" y="56009"/>
                      <a:pt x="119541" y="57321"/>
                    </a:cubicBezTo>
                    <a:cubicBezTo>
                      <a:pt x="119622" y="55726"/>
                      <a:pt x="119039" y="54220"/>
                      <a:pt x="118045" y="53047"/>
                    </a:cubicBezTo>
                    <a:cubicBezTo>
                      <a:pt x="118478" y="52965"/>
                      <a:pt x="118913" y="52925"/>
                      <a:pt x="119344" y="52925"/>
                    </a:cubicBezTo>
                    <a:cubicBezTo>
                      <a:pt x="121276" y="52925"/>
                      <a:pt x="123138" y="53727"/>
                      <a:pt x="124478" y="55170"/>
                    </a:cubicBezTo>
                    <a:cubicBezTo>
                      <a:pt x="125811" y="53727"/>
                      <a:pt x="127678" y="52925"/>
                      <a:pt x="129607" y="52925"/>
                    </a:cubicBezTo>
                    <a:close/>
                    <a:moveTo>
                      <a:pt x="82780" y="52965"/>
                    </a:moveTo>
                    <a:cubicBezTo>
                      <a:pt x="83204" y="52965"/>
                      <a:pt x="83632" y="53003"/>
                      <a:pt x="84057" y="53082"/>
                    </a:cubicBezTo>
                    <a:cubicBezTo>
                      <a:pt x="83538" y="53701"/>
                      <a:pt x="83135" y="54409"/>
                      <a:pt x="82875" y="55170"/>
                    </a:cubicBezTo>
                    <a:cubicBezTo>
                      <a:pt x="82634" y="55866"/>
                      <a:pt x="82526" y="56607"/>
                      <a:pt x="82569" y="57347"/>
                    </a:cubicBezTo>
                    <a:lnTo>
                      <a:pt x="82569" y="57347"/>
                    </a:lnTo>
                    <a:cubicBezTo>
                      <a:pt x="81328" y="56053"/>
                      <a:pt x="79569" y="55215"/>
                      <a:pt x="77701" y="55215"/>
                    </a:cubicBezTo>
                    <a:cubicBezTo>
                      <a:pt x="77681" y="55215"/>
                      <a:pt x="77661" y="55215"/>
                      <a:pt x="77642" y="55215"/>
                    </a:cubicBezTo>
                    <a:cubicBezTo>
                      <a:pt x="78979" y="53768"/>
                      <a:pt x="80847" y="52965"/>
                      <a:pt x="82780" y="52965"/>
                    </a:cubicBezTo>
                    <a:close/>
                    <a:moveTo>
                      <a:pt x="95802" y="52974"/>
                    </a:moveTo>
                    <a:cubicBezTo>
                      <a:pt x="97735" y="52974"/>
                      <a:pt x="99602" y="53775"/>
                      <a:pt x="100939" y="55215"/>
                    </a:cubicBezTo>
                    <a:cubicBezTo>
                      <a:pt x="100919" y="55215"/>
                      <a:pt x="100900" y="55215"/>
                      <a:pt x="100880" y="55215"/>
                    </a:cubicBezTo>
                    <a:cubicBezTo>
                      <a:pt x="99020" y="55215"/>
                      <a:pt x="97252" y="56053"/>
                      <a:pt x="96011" y="57357"/>
                    </a:cubicBezTo>
                    <a:cubicBezTo>
                      <a:pt x="96047" y="56622"/>
                      <a:pt x="95948" y="55878"/>
                      <a:pt x="95706" y="55179"/>
                    </a:cubicBezTo>
                    <a:lnTo>
                      <a:pt x="95706" y="55170"/>
                    </a:lnTo>
                    <a:cubicBezTo>
                      <a:pt x="95446" y="54409"/>
                      <a:pt x="95043" y="53701"/>
                      <a:pt x="94523" y="53091"/>
                    </a:cubicBezTo>
                    <a:cubicBezTo>
                      <a:pt x="94949" y="53012"/>
                      <a:pt x="95377" y="52974"/>
                      <a:pt x="95802" y="52974"/>
                    </a:cubicBezTo>
                    <a:close/>
                    <a:moveTo>
                      <a:pt x="60697" y="57357"/>
                    </a:moveTo>
                    <a:cubicBezTo>
                      <a:pt x="60700" y="57357"/>
                      <a:pt x="60703" y="57357"/>
                      <a:pt x="60706" y="57357"/>
                    </a:cubicBezTo>
                    <a:lnTo>
                      <a:pt x="60706" y="57357"/>
                    </a:lnTo>
                    <a:cubicBezTo>
                      <a:pt x="60709" y="57357"/>
                      <a:pt x="60712" y="57357"/>
                      <a:pt x="60715" y="57357"/>
                    </a:cubicBezTo>
                    <a:close/>
                    <a:moveTo>
                      <a:pt x="48839" y="53117"/>
                    </a:moveTo>
                    <a:cubicBezTo>
                      <a:pt x="50775" y="53117"/>
                      <a:pt x="52650" y="53921"/>
                      <a:pt x="53995" y="55376"/>
                    </a:cubicBezTo>
                    <a:lnTo>
                      <a:pt x="53995" y="55376"/>
                    </a:lnTo>
                    <a:cubicBezTo>
                      <a:pt x="53992" y="55376"/>
                      <a:pt x="53989" y="55376"/>
                      <a:pt x="53986" y="55376"/>
                    </a:cubicBezTo>
                    <a:cubicBezTo>
                      <a:pt x="53966" y="55376"/>
                      <a:pt x="53946" y="55376"/>
                      <a:pt x="53927" y="55376"/>
                    </a:cubicBezTo>
                    <a:cubicBezTo>
                      <a:pt x="52067" y="55376"/>
                      <a:pt x="50299" y="56206"/>
                      <a:pt x="49049" y="57509"/>
                    </a:cubicBezTo>
                    <a:cubicBezTo>
                      <a:pt x="49138" y="55923"/>
                      <a:pt x="48556" y="54418"/>
                      <a:pt x="47561" y="53235"/>
                    </a:cubicBezTo>
                    <a:cubicBezTo>
                      <a:pt x="47987" y="53156"/>
                      <a:pt x="48414" y="53117"/>
                      <a:pt x="48839" y="53117"/>
                    </a:cubicBezTo>
                    <a:close/>
                    <a:moveTo>
                      <a:pt x="59142" y="53117"/>
                    </a:moveTo>
                    <a:cubicBezTo>
                      <a:pt x="59567" y="53117"/>
                      <a:pt x="59994" y="53156"/>
                      <a:pt x="60420" y="53235"/>
                    </a:cubicBezTo>
                    <a:cubicBezTo>
                      <a:pt x="59425" y="54427"/>
                      <a:pt x="58843" y="55932"/>
                      <a:pt x="58932" y="57518"/>
                    </a:cubicBezTo>
                    <a:lnTo>
                      <a:pt x="58923" y="57509"/>
                    </a:lnTo>
                    <a:cubicBezTo>
                      <a:pt x="57682" y="56206"/>
                      <a:pt x="55914" y="55376"/>
                      <a:pt x="54046" y="55376"/>
                    </a:cubicBezTo>
                    <a:cubicBezTo>
                      <a:pt x="54029" y="55376"/>
                      <a:pt x="54012" y="55376"/>
                      <a:pt x="53995" y="55376"/>
                    </a:cubicBezTo>
                    <a:lnTo>
                      <a:pt x="53995" y="55376"/>
                    </a:lnTo>
                    <a:cubicBezTo>
                      <a:pt x="55333" y="53921"/>
                      <a:pt x="57206" y="53117"/>
                      <a:pt x="59142" y="53117"/>
                    </a:cubicBezTo>
                    <a:close/>
                    <a:moveTo>
                      <a:pt x="25317" y="53179"/>
                    </a:moveTo>
                    <a:cubicBezTo>
                      <a:pt x="27247" y="53179"/>
                      <a:pt x="29113" y="53976"/>
                      <a:pt x="30456" y="55421"/>
                    </a:cubicBezTo>
                    <a:cubicBezTo>
                      <a:pt x="30436" y="55421"/>
                      <a:pt x="30416" y="55421"/>
                      <a:pt x="30397" y="55421"/>
                    </a:cubicBezTo>
                    <a:cubicBezTo>
                      <a:pt x="28528" y="55421"/>
                      <a:pt x="26769" y="56259"/>
                      <a:pt x="25528" y="57554"/>
                    </a:cubicBezTo>
                    <a:cubicBezTo>
                      <a:pt x="25563" y="56819"/>
                      <a:pt x="25456" y="56075"/>
                      <a:pt x="25223" y="55376"/>
                    </a:cubicBezTo>
                    <a:lnTo>
                      <a:pt x="25223" y="55385"/>
                    </a:lnTo>
                    <a:cubicBezTo>
                      <a:pt x="24963" y="54624"/>
                      <a:pt x="24560" y="53916"/>
                      <a:pt x="24031" y="53298"/>
                    </a:cubicBezTo>
                    <a:cubicBezTo>
                      <a:pt x="24460" y="53218"/>
                      <a:pt x="24890" y="53179"/>
                      <a:pt x="25317" y="53179"/>
                    </a:cubicBezTo>
                    <a:close/>
                    <a:moveTo>
                      <a:pt x="12293" y="53188"/>
                    </a:moveTo>
                    <a:cubicBezTo>
                      <a:pt x="12719" y="53188"/>
                      <a:pt x="13147" y="53227"/>
                      <a:pt x="13574" y="53307"/>
                    </a:cubicBezTo>
                    <a:cubicBezTo>
                      <a:pt x="13055" y="53925"/>
                      <a:pt x="12651" y="54624"/>
                      <a:pt x="12391" y="55385"/>
                    </a:cubicBezTo>
                    <a:cubicBezTo>
                      <a:pt x="12150" y="56084"/>
                      <a:pt x="12051" y="56819"/>
                      <a:pt x="12087" y="57554"/>
                    </a:cubicBezTo>
                    <a:lnTo>
                      <a:pt x="12087" y="57572"/>
                    </a:lnTo>
                    <a:cubicBezTo>
                      <a:pt x="10845" y="56268"/>
                      <a:pt x="9086" y="55430"/>
                      <a:pt x="7218" y="55430"/>
                    </a:cubicBezTo>
                    <a:cubicBezTo>
                      <a:pt x="7198" y="55430"/>
                      <a:pt x="7178" y="55430"/>
                      <a:pt x="7159" y="55430"/>
                    </a:cubicBezTo>
                    <a:cubicBezTo>
                      <a:pt x="8501" y="53985"/>
                      <a:pt x="10367" y="53188"/>
                      <a:pt x="12293" y="53188"/>
                    </a:cubicBezTo>
                    <a:close/>
                    <a:moveTo>
                      <a:pt x="106098" y="52962"/>
                    </a:moveTo>
                    <a:cubicBezTo>
                      <a:pt x="106573" y="52962"/>
                      <a:pt x="107051" y="53010"/>
                      <a:pt x="107525" y="53109"/>
                    </a:cubicBezTo>
                    <a:cubicBezTo>
                      <a:pt x="106514" y="54361"/>
                      <a:pt x="105950" y="55943"/>
                      <a:pt x="106117" y="57615"/>
                    </a:cubicBezTo>
                    <a:lnTo>
                      <a:pt x="106117" y="57615"/>
                    </a:lnTo>
                    <a:cubicBezTo>
                      <a:pt x="104869" y="56153"/>
                      <a:pt x="102981" y="55206"/>
                      <a:pt x="100985" y="55206"/>
                    </a:cubicBezTo>
                    <a:cubicBezTo>
                      <a:pt x="100976" y="55206"/>
                      <a:pt x="100966" y="55206"/>
                      <a:pt x="100957" y="55206"/>
                    </a:cubicBezTo>
                    <a:cubicBezTo>
                      <a:pt x="102302" y="53761"/>
                      <a:pt x="104171" y="52962"/>
                      <a:pt x="106098" y="52962"/>
                    </a:cubicBezTo>
                    <a:close/>
                    <a:moveTo>
                      <a:pt x="70812" y="48526"/>
                    </a:moveTo>
                    <a:cubicBezTo>
                      <a:pt x="71289" y="48526"/>
                      <a:pt x="71770" y="48575"/>
                      <a:pt x="72248" y="48674"/>
                    </a:cubicBezTo>
                    <a:cubicBezTo>
                      <a:pt x="71271" y="49928"/>
                      <a:pt x="70742" y="51496"/>
                      <a:pt x="70939" y="53145"/>
                    </a:cubicBezTo>
                    <a:cubicBezTo>
                      <a:pt x="71447" y="53031"/>
                      <a:pt x="71960" y="52976"/>
                      <a:pt x="72468" y="52976"/>
                    </a:cubicBezTo>
                    <a:cubicBezTo>
                      <a:pt x="74401" y="52976"/>
                      <a:pt x="76276" y="53777"/>
                      <a:pt x="77624" y="55224"/>
                    </a:cubicBezTo>
                    <a:cubicBezTo>
                      <a:pt x="77606" y="55224"/>
                      <a:pt x="77587" y="55224"/>
                      <a:pt x="77569" y="55224"/>
                    </a:cubicBezTo>
                    <a:cubicBezTo>
                      <a:pt x="75520" y="55224"/>
                      <a:pt x="73598" y="56223"/>
                      <a:pt x="72355" y="57751"/>
                    </a:cubicBezTo>
                    <a:cubicBezTo>
                      <a:pt x="72694" y="54052"/>
                      <a:pt x="69407" y="50779"/>
                      <a:pt x="65713" y="50779"/>
                    </a:cubicBezTo>
                    <a:cubicBezTo>
                      <a:pt x="65693" y="50779"/>
                      <a:pt x="65673" y="50779"/>
                      <a:pt x="65653" y="50780"/>
                    </a:cubicBezTo>
                    <a:cubicBezTo>
                      <a:pt x="66997" y="49327"/>
                      <a:pt x="68873" y="48526"/>
                      <a:pt x="70812" y="48526"/>
                    </a:cubicBezTo>
                    <a:close/>
                    <a:moveTo>
                      <a:pt x="35611" y="53168"/>
                    </a:moveTo>
                    <a:cubicBezTo>
                      <a:pt x="36086" y="53168"/>
                      <a:pt x="36566" y="53216"/>
                      <a:pt x="37042" y="53315"/>
                    </a:cubicBezTo>
                    <a:cubicBezTo>
                      <a:pt x="36031" y="54567"/>
                      <a:pt x="35458" y="56149"/>
                      <a:pt x="35634" y="57812"/>
                    </a:cubicBezTo>
                    <a:lnTo>
                      <a:pt x="35634" y="57812"/>
                    </a:lnTo>
                    <a:cubicBezTo>
                      <a:pt x="34382" y="56357"/>
                      <a:pt x="32515" y="55412"/>
                      <a:pt x="30530" y="55412"/>
                    </a:cubicBezTo>
                    <a:cubicBezTo>
                      <a:pt x="30511" y="55412"/>
                      <a:pt x="30492" y="55412"/>
                      <a:pt x="30474" y="55412"/>
                    </a:cubicBezTo>
                    <a:cubicBezTo>
                      <a:pt x="31811" y="53967"/>
                      <a:pt x="33679" y="53168"/>
                      <a:pt x="35611" y="53168"/>
                    </a:cubicBezTo>
                    <a:close/>
                    <a:moveTo>
                      <a:pt x="112818" y="51075"/>
                    </a:moveTo>
                    <a:cubicBezTo>
                      <a:pt x="115995" y="51075"/>
                      <a:pt x="119174" y="53154"/>
                      <a:pt x="119218" y="57312"/>
                    </a:cubicBezTo>
                    <a:cubicBezTo>
                      <a:pt x="118743" y="57210"/>
                      <a:pt x="118265" y="57160"/>
                      <a:pt x="117790" y="57160"/>
                    </a:cubicBezTo>
                    <a:cubicBezTo>
                      <a:pt x="115926" y="57160"/>
                      <a:pt x="114120" y="57927"/>
                      <a:pt x="112821" y="59319"/>
                    </a:cubicBezTo>
                    <a:cubicBezTo>
                      <a:pt x="111549" y="57940"/>
                      <a:pt x="109750" y="57161"/>
                      <a:pt x="107870" y="57160"/>
                    </a:cubicBezTo>
                    <a:lnTo>
                      <a:pt x="107870" y="57160"/>
                    </a:lnTo>
                    <a:cubicBezTo>
                      <a:pt x="107388" y="57160"/>
                      <a:pt x="106905" y="57214"/>
                      <a:pt x="106432" y="57312"/>
                    </a:cubicBezTo>
                    <a:cubicBezTo>
                      <a:pt x="106468" y="53154"/>
                      <a:pt x="109642" y="51075"/>
                      <a:pt x="112818" y="51075"/>
                    </a:cubicBezTo>
                    <a:close/>
                    <a:moveTo>
                      <a:pt x="136134" y="51090"/>
                    </a:moveTo>
                    <a:cubicBezTo>
                      <a:pt x="139310" y="51090"/>
                      <a:pt x="142484" y="53169"/>
                      <a:pt x="142525" y="57330"/>
                    </a:cubicBezTo>
                    <a:cubicBezTo>
                      <a:pt x="142043" y="57224"/>
                      <a:pt x="141557" y="57173"/>
                      <a:pt x="141075" y="57173"/>
                    </a:cubicBezTo>
                    <a:cubicBezTo>
                      <a:pt x="139225" y="57173"/>
                      <a:pt x="137430" y="57933"/>
                      <a:pt x="136136" y="59319"/>
                    </a:cubicBezTo>
                    <a:lnTo>
                      <a:pt x="136136" y="59328"/>
                    </a:lnTo>
                    <a:cubicBezTo>
                      <a:pt x="134854" y="57957"/>
                      <a:pt x="133062" y="57168"/>
                      <a:pt x="131181" y="57168"/>
                    </a:cubicBezTo>
                    <a:cubicBezTo>
                      <a:pt x="130697" y="57168"/>
                      <a:pt x="130213" y="57222"/>
                      <a:pt x="129738" y="57330"/>
                    </a:cubicBezTo>
                    <a:cubicBezTo>
                      <a:pt x="129778" y="53171"/>
                      <a:pt x="132957" y="51090"/>
                      <a:pt x="136134" y="51090"/>
                    </a:cubicBezTo>
                    <a:close/>
                    <a:moveTo>
                      <a:pt x="89294" y="51126"/>
                    </a:moveTo>
                    <a:cubicBezTo>
                      <a:pt x="91873" y="51126"/>
                      <a:pt x="94452" y="52497"/>
                      <a:pt x="95348" y="55242"/>
                    </a:cubicBezTo>
                    <a:cubicBezTo>
                      <a:pt x="95572" y="55923"/>
                      <a:pt x="95679" y="56631"/>
                      <a:pt x="95688" y="57348"/>
                    </a:cubicBezTo>
                    <a:cubicBezTo>
                      <a:pt x="95215" y="57246"/>
                      <a:pt x="94738" y="57196"/>
                      <a:pt x="94264" y="57196"/>
                    </a:cubicBezTo>
                    <a:cubicBezTo>
                      <a:pt x="92405" y="57196"/>
                      <a:pt x="90599" y="57962"/>
                      <a:pt x="89299" y="59355"/>
                    </a:cubicBezTo>
                    <a:cubicBezTo>
                      <a:pt x="88027" y="57975"/>
                      <a:pt x="86226" y="57195"/>
                      <a:pt x="84353" y="57195"/>
                    </a:cubicBezTo>
                    <a:cubicBezTo>
                      <a:pt x="83860" y="57195"/>
                      <a:pt x="83376" y="57249"/>
                      <a:pt x="82910" y="57348"/>
                    </a:cubicBezTo>
                    <a:cubicBezTo>
                      <a:pt x="82902" y="56631"/>
                      <a:pt x="83009" y="55923"/>
                      <a:pt x="83224" y="55242"/>
                    </a:cubicBezTo>
                    <a:lnTo>
                      <a:pt x="83233" y="55242"/>
                    </a:lnTo>
                    <a:cubicBezTo>
                      <a:pt x="84129" y="52499"/>
                      <a:pt x="86712" y="51126"/>
                      <a:pt x="89294" y="51126"/>
                    </a:cubicBezTo>
                    <a:close/>
                    <a:moveTo>
                      <a:pt x="42335" y="51276"/>
                    </a:moveTo>
                    <a:cubicBezTo>
                      <a:pt x="45511" y="51276"/>
                      <a:pt x="48686" y="53352"/>
                      <a:pt x="48726" y="57509"/>
                    </a:cubicBezTo>
                    <a:cubicBezTo>
                      <a:pt x="48253" y="57407"/>
                      <a:pt x="47776" y="57357"/>
                      <a:pt x="47302" y="57357"/>
                    </a:cubicBezTo>
                    <a:cubicBezTo>
                      <a:pt x="45443" y="57357"/>
                      <a:pt x="43639" y="58124"/>
                      <a:pt x="42346" y="59516"/>
                    </a:cubicBezTo>
                    <a:cubicBezTo>
                      <a:pt x="41065" y="58136"/>
                      <a:pt x="39264" y="57357"/>
                      <a:pt x="37382" y="57357"/>
                    </a:cubicBezTo>
                    <a:cubicBezTo>
                      <a:pt x="36898" y="57357"/>
                      <a:pt x="36415" y="57410"/>
                      <a:pt x="35940" y="57509"/>
                    </a:cubicBezTo>
                    <a:cubicBezTo>
                      <a:pt x="35980" y="53355"/>
                      <a:pt x="39158" y="51276"/>
                      <a:pt x="42335" y="51276"/>
                    </a:cubicBezTo>
                    <a:close/>
                    <a:moveTo>
                      <a:pt x="65660" y="51276"/>
                    </a:moveTo>
                    <a:cubicBezTo>
                      <a:pt x="68835" y="51276"/>
                      <a:pt x="72010" y="53352"/>
                      <a:pt x="72050" y="57509"/>
                    </a:cubicBezTo>
                    <a:cubicBezTo>
                      <a:pt x="71577" y="57407"/>
                      <a:pt x="71100" y="57357"/>
                      <a:pt x="70626" y="57357"/>
                    </a:cubicBezTo>
                    <a:cubicBezTo>
                      <a:pt x="68767" y="57357"/>
                      <a:pt x="66961" y="58124"/>
                      <a:pt x="65662" y="59516"/>
                    </a:cubicBezTo>
                    <a:cubicBezTo>
                      <a:pt x="64382" y="58138"/>
                      <a:pt x="62585" y="57359"/>
                      <a:pt x="60706" y="57357"/>
                    </a:cubicBezTo>
                    <a:lnTo>
                      <a:pt x="60706" y="57357"/>
                    </a:lnTo>
                    <a:cubicBezTo>
                      <a:pt x="60217" y="57357"/>
                      <a:pt x="59736" y="57411"/>
                      <a:pt x="59264" y="57509"/>
                    </a:cubicBezTo>
                    <a:cubicBezTo>
                      <a:pt x="59304" y="53355"/>
                      <a:pt x="62482" y="51276"/>
                      <a:pt x="65660" y="51276"/>
                    </a:cubicBezTo>
                    <a:close/>
                    <a:moveTo>
                      <a:pt x="18806" y="51334"/>
                    </a:moveTo>
                    <a:cubicBezTo>
                      <a:pt x="21388" y="51334"/>
                      <a:pt x="23969" y="52707"/>
                      <a:pt x="24864" y="55457"/>
                    </a:cubicBezTo>
                    <a:cubicBezTo>
                      <a:pt x="25079" y="56138"/>
                      <a:pt x="25196" y="56846"/>
                      <a:pt x="25205" y="57563"/>
                    </a:cubicBezTo>
                    <a:cubicBezTo>
                      <a:pt x="24724" y="57458"/>
                      <a:pt x="24240" y="57407"/>
                      <a:pt x="23760" y="57407"/>
                    </a:cubicBezTo>
                    <a:cubicBezTo>
                      <a:pt x="21902" y="57407"/>
                      <a:pt x="20103" y="58173"/>
                      <a:pt x="18807" y="59561"/>
                    </a:cubicBezTo>
                    <a:cubicBezTo>
                      <a:pt x="17535" y="58190"/>
                      <a:pt x="15734" y="57401"/>
                      <a:pt x="13861" y="57401"/>
                    </a:cubicBezTo>
                    <a:cubicBezTo>
                      <a:pt x="13377" y="57401"/>
                      <a:pt x="12884" y="57455"/>
                      <a:pt x="12418" y="57563"/>
                    </a:cubicBezTo>
                    <a:cubicBezTo>
                      <a:pt x="12418" y="56837"/>
                      <a:pt x="12526" y="56129"/>
                      <a:pt x="12741" y="55448"/>
                    </a:cubicBezTo>
                    <a:lnTo>
                      <a:pt x="12741" y="55457"/>
                    </a:lnTo>
                    <a:cubicBezTo>
                      <a:pt x="13637" y="52710"/>
                      <a:pt x="16222" y="51334"/>
                      <a:pt x="18806" y="51334"/>
                    </a:cubicBezTo>
                    <a:close/>
                    <a:moveTo>
                      <a:pt x="117967" y="57526"/>
                    </a:moveTo>
                    <a:cubicBezTo>
                      <a:pt x="118391" y="57526"/>
                      <a:pt x="118819" y="57564"/>
                      <a:pt x="119245" y="57643"/>
                    </a:cubicBezTo>
                    <a:cubicBezTo>
                      <a:pt x="118726" y="58253"/>
                      <a:pt x="118322" y="58961"/>
                      <a:pt x="118063" y="59722"/>
                    </a:cubicBezTo>
                    <a:cubicBezTo>
                      <a:pt x="117821" y="60430"/>
                      <a:pt x="117713" y="61165"/>
                      <a:pt x="117758" y="61909"/>
                    </a:cubicBezTo>
                    <a:cubicBezTo>
                      <a:pt x="116510" y="60598"/>
                      <a:pt x="114739" y="59767"/>
                      <a:pt x="112860" y="59767"/>
                    </a:cubicBezTo>
                    <a:cubicBezTo>
                      <a:pt x="112850" y="59767"/>
                      <a:pt x="112840" y="59767"/>
                      <a:pt x="112830" y="59767"/>
                    </a:cubicBezTo>
                    <a:cubicBezTo>
                      <a:pt x="114167" y="58327"/>
                      <a:pt x="116034" y="57526"/>
                      <a:pt x="117967" y="57526"/>
                    </a:cubicBezTo>
                    <a:close/>
                    <a:moveTo>
                      <a:pt x="130990" y="57535"/>
                    </a:moveTo>
                    <a:cubicBezTo>
                      <a:pt x="132923" y="57535"/>
                      <a:pt x="134790" y="58336"/>
                      <a:pt x="136127" y="59776"/>
                    </a:cubicBezTo>
                    <a:cubicBezTo>
                      <a:pt x="136117" y="59776"/>
                      <a:pt x="136107" y="59776"/>
                      <a:pt x="136097" y="59776"/>
                    </a:cubicBezTo>
                    <a:cubicBezTo>
                      <a:pt x="134226" y="59776"/>
                      <a:pt x="132446" y="60607"/>
                      <a:pt x="131199" y="61918"/>
                    </a:cubicBezTo>
                    <a:cubicBezTo>
                      <a:pt x="131234" y="61183"/>
                      <a:pt x="131136" y="60439"/>
                      <a:pt x="130894" y="59731"/>
                    </a:cubicBezTo>
                    <a:cubicBezTo>
                      <a:pt x="130634" y="58970"/>
                      <a:pt x="130231" y="58271"/>
                      <a:pt x="129711" y="57652"/>
                    </a:cubicBezTo>
                    <a:cubicBezTo>
                      <a:pt x="130137" y="57573"/>
                      <a:pt x="130565" y="57535"/>
                      <a:pt x="130990" y="57535"/>
                    </a:cubicBezTo>
                    <a:close/>
                    <a:moveTo>
                      <a:pt x="84143" y="57571"/>
                    </a:moveTo>
                    <a:cubicBezTo>
                      <a:pt x="86075" y="57571"/>
                      <a:pt x="87945" y="58371"/>
                      <a:pt x="89282" y="59821"/>
                    </a:cubicBezTo>
                    <a:lnTo>
                      <a:pt x="89282" y="59821"/>
                    </a:lnTo>
                    <a:cubicBezTo>
                      <a:pt x="89265" y="59821"/>
                      <a:pt x="89248" y="59821"/>
                      <a:pt x="89231" y="59821"/>
                    </a:cubicBezTo>
                    <a:cubicBezTo>
                      <a:pt x="87362" y="59821"/>
                      <a:pt x="85595" y="60659"/>
                      <a:pt x="84353" y="61962"/>
                    </a:cubicBezTo>
                    <a:cubicBezTo>
                      <a:pt x="84434" y="60367"/>
                      <a:pt x="83851" y="58871"/>
                      <a:pt x="82866" y="57688"/>
                    </a:cubicBezTo>
                    <a:cubicBezTo>
                      <a:pt x="83291" y="57609"/>
                      <a:pt x="83719" y="57571"/>
                      <a:pt x="84143" y="57571"/>
                    </a:cubicBezTo>
                    <a:close/>
                    <a:moveTo>
                      <a:pt x="94437" y="57571"/>
                    </a:moveTo>
                    <a:cubicBezTo>
                      <a:pt x="94862" y="57571"/>
                      <a:pt x="95290" y="57609"/>
                      <a:pt x="95715" y="57688"/>
                    </a:cubicBezTo>
                    <a:cubicBezTo>
                      <a:pt x="94720" y="58871"/>
                      <a:pt x="94138" y="60367"/>
                      <a:pt x="94228" y="61962"/>
                    </a:cubicBezTo>
                    <a:cubicBezTo>
                      <a:pt x="92977" y="60659"/>
                      <a:pt x="91218" y="59821"/>
                      <a:pt x="89350" y="59821"/>
                    </a:cubicBezTo>
                    <a:cubicBezTo>
                      <a:pt x="89333" y="59821"/>
                      <a:pt x="89316" y="59821"/>
                      <a:pt x="89299" y="59821"/>
                    </a:cubicBezTo>
                    <a:lnTo>
                      <a:pt x="89299" y="59821"/>
                    </a:lnTo>
                    <a:cubicBezTo>
                      <a:pt x="90636" y="58371"/>
                      <a:pt x="92506" y="57571"/>
                      <a:pt x="94437" y="57571"/>
                    </a:cubicBezTo>
                    <a:close/>
                    <a:moveTo>
                      <a:pt x="47495" y="57735"/>
                    </a:moveTo>
                    <a:cubicBezTo>
                      <a:pt x="47916" y="57735"/>
                      <a:pt x="48340" y="57773"/>
                      <a:pt x="48762" y="57849"/>
                    </a:cubicBezTo>
                    <a:cubicBezTo>
                      <a:pt x="48242" y="58468"/>
                      <a:pt x="47839" y="59176"/>
                      <a:pt x="47579" y="59937"/>
                    </a:cubicBezTo>
                    <a:cubicBezTo>
                      <a:pt x="47337" y="60636"/>
                      <a:pt x="47230" y="61371"/>
                      <a:pt x="47275" y="62115"/>
                    </a:cubicBezTo>
                    <a:lnTo>
                      <a:pt x="47275" y="62124"/>
                    </a:lnTo>
                    <a:cubicBezTo>
                      <a:pt x="46033" y="60820"/>
                      <a:pt x="44265" y="59982"/>
                      <a:pt x="42405" y="59982"/>
                    </a:cubicBezTo>
                    <a:cubicBezTo>
                      <a:pt x="42386" y="59982"/>
                      <a:pt x="42366" y="59982"/>
                      <a:pt x="42346" y="59982"/>
                    </a:cubicBezTo>
                    <a:cubicBezTo>
                      <a:pt x="43686" y="58532"/>
                      <a:pt x="45558" y="57735"/>
                      <a:pt x="47495" y="57735"/>
                    </a:cubicBezTo>
                    <a:close/>
                    <a:moveTo>
                      <a:pt x="60510" y="57740"/>
                    </a:moveTo>
                    <a:cubicBezTo>
                      <a:pt x="62438" y="57740"/>
                      <a:pt x="64308" y="58537"/>
                      <a:pt x="65644" y="59982"/>
                    </a:cubicBezTo>
                    <a:cubicBezTo>
                      <a:pt x="65624" y="59982"/>
                      <a:pt x="65604" y="59982"/>
                      <a:pt x="65585" y="59982"/>
                    </a:cubicBezTo>
                    <a:cubicBezTo>
                      <a:pt x="63725" y="59982"/>
                      <a:pt x="61957" y="60820"/>
                      <a:pt x="60715" y="62124"/>
                    </a:cubicBezTo>
                    <a:cubicBezTo>
                      <a:pt x="60751" y="61380"/>
                      <a:pt x="60653" y="60636"/>
                      <a:pt x="60411" y="59937"/>
                    </a:cubicBezTo>
                    <a:cubicBezTo>
                      <a:pt x="60151" y="59176"/>
                      <a:pt x="59748" y="58468"/>
                      <a:pt x="59228" y="57858"/>
                    </a:cubicBezTo>
                    <a:cubicBezTo>
                      <a:pt x="59655" y="57779"/>
                      <a:pt x="60084" y="57740"/>
                      <a:pt x="60510" y="57740"/>
                    </a:cubicBezTo>
                    <a:close/>
                    <a:moveTo>
                      <a:pt x="23936" y="57764"/>
                    </a:moveTo>
                    <a:cubicBezTo>
                      <a:pt x="24366" y="57764"/>
                      <a:pt x="24800" y="57804"/>
                      <a:pt x="25232" y="57885"/>
                    </a:cubicBezTo>
                    <a:cubicBezTo>
                      <a:pt x="24237" y="59059"/>
                      <a:pt x="23655" y="60565"/>
                      <a:pt x="23744" y="62151"/>
                    </a:cubicBezTo>
                    <a:cubicBezTo>
                      <a:pt x="22494" y="60847"/>
                      <a:pt x="20727" y="60018"/>
                      <a:pt x="18867" y="60018"/>
                    </a:cubicBezTo>
                    <a:cubicBezTo>
                      <a:pt x="18847" y="60018"/>
                      <a:pt x="18827" y="60018"/>
                      <a:pt x="18807" y="60018"/>
                    </a:cubicBezTo>
                    <a:cubicBezTo>
                      <a:pt x="18787" y="60018"/>
                      <a:pt x="18767" y="60018"/>
                      <a:pt x="18747" y="60018"/>
                    </a:cubicBezTo>
                    <a:cubicBezTo>
                      <a:pt x="16879" y="60018"/>
                      <a:pt x="15111" y="60847"/>
                      <a:pt x="13870" y="62151"/>
                    </a:cubicBezTo>
                    <a:cubicBezTo>
                      <a:pt x="13951" y="60573"/>
                      <a:pt x="13368" y="59068"/>
                      <a:pt x="12382" y="57885"/>
                    </a:cubicBezTo>
                    <a:lnTo>
                      <a:pt x="12374" y="57885"/>
                    </a:lnTo>
                    <a:cubicBezTo>
                      <a:pt x="12805" y="57804"/>
                      <a:pt x="13239" y="57764"/>
                      <a:pt x="13670" y="57764"/>
                    </a:cubicBezTo>
                    <a:cubicBezTo>
                      <a:pt x="15599" y="57764"/>
                      <a:pt x="17467" y="58566"/>
                      <a:pt x="18807" y="60009"/>
                    </a:cubicBezTo>
                    <a:cubicBezTo>
                      <a:pt x="20140" y="58566"/>
                      <a:pt x="22007" y="57764"/>
                      <a:pt x="23936" y="57764"/>
                    </a:cubicBezTo>
                    <a:close/>
                    <a:moveTo>
                      <a:pt x="107668" y="57528"/>
                    </a:moveTo>
                    <a:cubicBezTo>
                      <a:pt x="109594" y="57528"/>
                      <a:pt x="111464" y="58327"/>
                      <a:pt x="112812" y="59767"/>
                    </a:cubicBezTo>
                    <a:cubicBezTo>
                      <a:pt x="112793" y="59767"/>
                      <a:pt x="112774" y="59767"/>
                      <a:pt x="112756" y="59767"/>
                    </a:cubicBezTo>
                    <a:cubicBezTo>
                      <a:pt x="110769" y="59767"/>
                      <a:pt x="108902" y="60712"/>
                      <a:pt x="107650" y="62159"/>
                    </a:cubicBezTo>
                    <a:lnTo>
                      <a:pt x="107650" y="62159"/>
                    </a:lnTo>
                    <a:cubicBezTo>
                      <a:pt x="107803" y="60502"/>
                      <a:pt x="107211" y="58925"/>
                      <a:pt x="106181" y="57688"/>
                    </a:cubicBezTo>
                    <a:cubicBezTo>
                      <a:pt x="106675" y="57580"/>
                      <a:pt x="107173" y="57528"/>
                      <a:pt x="107668" y="57528"/>
                    </a:cubicBezTo>
                    <a:close/>
                    <a:moveTo>
                      <a:pt x="37187" y="57724"/>
                    </a:moveTo>
                    <a:cubicBezTo>
                      <a:pt x="39116" y="57724"/>
                      <a:pt x="40983" y="58519"/>
                      <a:pt x="42328" y="59964"/>
                    </a:cubicBezTo>
                    <a:cubicBezTo>
                      <a:pt x="42310" y="59964"/>
                      <a:pt x="42291" y="59964"/>
                      <a:pt x="42273" y="59964"/>
                    </a:cubicBezTo>
                    <a:cubicBezTo>
                      <a:pt x="40286" y="59964"/>
                      <a:pt x="38419" y="60910"/>
                      <a:pt x="37167" y="62366"/>
                    </a:cubicBezTo>
                    <a:cubicBezTo>
                      <a:pt x="37320" y="60699"/>
                      <a:pt x="36728" y="59122"/>
                      <a:pt x="35698" y="57894"/>
                    </a:cubicBezTo>
                    <a:lnTo>
                      <a:pt x="35689" y="57885"/>
                    </a:lnTo>
                    <a:cubicBezTo>
                      <a:pt x="36187" y="57777"/>
                      <a:pt x="36689" y="57724"/>
                      <a:pt x="37187" y="57724"/>
                    </a:cubicBezTo>
                    <a:close/>
                    <a:moveTo>
                      <a:pt x="124486" y="55678"/>
                    </a:moveTo>
                    <a:cubicBezTo>
                      <a:pt x="127068" y="55678"/>
                      <a:pt x="129649" y="57049"/>
                      <a:pt x="130544" y="59794"/>
                    </a:cubicBezTo>
                    <a:cubicBezTo>
                      <a:pt x="130760" y="60475"/>
                      <a:pt x="130876" y="61183"/>
                      <a:pt x="130876" y="61900"/>
                    </a:cubicBezTo>
                    <a:cubicBezTo>
                      <a:pt x="130403" y="61798"/>
                      <a:pt x="129926" y="61748"/>
                      <a:pt x="129452" y="61748"/>
                    </a:cubicBezTo>
                    <a:cubicBezTo>
                      <a:pt x="127593" y="61748"/>
                      <a:pt x="125787" y="62514"/>
                      <a:pt x="124487" y="63907"/>
                    </a:cubicBezTo>
                    <a:cubicBezTo>
                      <a:pt x="123215" y="62527"/>
                      <a:pt x="121414" y="61747"/>
                      <a:pt x="119541" y="61747"/>
                    </a:cubicBezTo>
                    <a:cubicBezTo>
                      <a:pt x="119048" y="61747"/>
                      <a:pt x="118564" y="61801"/>
                      <a:pt x="118080" y="61909"/>
                    </a:cubicBezTo>
                    <a:cubicBezTo>
                      <a:pt x="118080" y="61192"/>
                      <a:pt x="118197" y="60484"/>
                      <a:pt x="118412" y="59803"/>
                    </a:cubicBezTo>
                    <a:lnTo>
                      <a:pt x="118421" y="59794"/>
                    </a:lnTo>
                    <a:cubicBezTo>
                      <a:pt x="119317" y="57051"/>
                      <a:pt x="121902" y="55678"/>
                      <a:pt x="124486" y="55678"/>
                    </a:cubicBezTo>
                    <a:close/>
                    <a:moveTo>
                      <a:pt x="77628" y="55717"/>
                    </a:moveTo>
                    <a:cubicBezTo>
                      <a:pt x="80804" y="55717"/>
                      <a:pt x="83980" y="57795"/>
                      <a:pt x="84022" y="61951"/>
                    </a:cubicBezTo>
                    <a:lnTo>
                      <a:pt x="84022" y="61951"/>
                    </a:lnTo>
                    <a:cubicBezTo>
                      <a:pt x="83546" y="61848"/>
                      <a:pt x="83066" y="61797"/>
                      <a:pt x="82590" y="61797"/>
                    </a:cubicBezTo>
                    <a:cubicBezTo>
                      <a:pt x="80737" y="61797"/>
                      <a:pt x="78939" y="62563"/>
                      <a:pt x="77651" y="63952"/>
                    </a:cubicBezTo>
                    <a:cubicBezTo>
                      <a:pt x="76377" y="62579"/>
                      <a:pt x="74589" y="61801"/>
                      <a:pt x="72710" y="61801"/>
                    </a:cubicBezTo>
                    <a:cubicBezTo>
                      <a:pt x="72699" y="61801"/>
                      <a:pt x="72688" y="61801"/>
                      <a:pt x="72678" y="61801"/>
                    </a:cubicBezTo>
                    <a:cubicBezTo>
                      <a:pt x="72194" y="61801"/>
                      <a:pt x="71710" y="61846"/>
                      <a:pt x="71235" y="61953"/>
                    </a:cubicBezTo>
                    <a:cubicBezTo>
                      <a:pt x="71275" y="57796"/>
                      <a:pt x="74452" y="55717"/>
                      <a:pt x="77628" y="55717"/>
                    </a:cubicBezTo>
                    <a:close/>
                    <a:moveTo>
                      <a:pt x="100943" y="55717"/>
                    </a:moveTo>
                    <a:cubicBezTo>
                      <a:pt x="104119" y="55717"/>
                      <a:pt x="107295" y="57795"/>
                      <a:pt x="107337" y="61951"/>
                    </a:cubicBezTo>
                    <a:lnTo>
                      <a:pt x="107337" y="61951"/>
                    </a:lnTo>
                    <a:cubicBezTo>
                      <a:pt x="106865" y="61851"/>
                      <a:pt x="106389" y="61802"/>
                      <a:pt x="105918" y="61802"/>
                    </a:cubicBezTo>
                    <a:cubicBezTo>
                      <a:pt x="104057" y="61802"/>
                      <a:pt x="102256" y="62568"/>
                      <a:pt x="100957" y="63961"/>
                    </a:cubicBezTo>
                    <a:cubicBezTo>
                      <a:pt x="99683" y="62588"/>
                      <a:pt x="97895" y="61801"/>
                      <a:pt x="96025" y="61801"/>
                    </a:cubicBezTo>
                    <a:cubicBezTo>
                      <a:pt x="96014" y="61801"/>
                      <a:pt x="96003" y="61801"/>
                      <a:pt x="95993" y="61801"/>
                    </a:cubicBezTo>
                    <a:cubicBezTo>
                      <a:pt x="95509" y="61801"/>
                      <a:pt x="95025" y="61846"/>
                      <a:pt x="94550" y="61953"/>
                    </a:cubicBezTo>
                    <a:cubicBezTo>
                      <a:pt x="94590" y="57796"/>
                      <a:pt x="97767" y="55717"/>
                      <a:pt x="100943" y="55717"/>
                    </a:cubicBezTo>
                    <a:close/>
                    <a:moveTo>
                      <a:pt x="54007" y="55884"/>
                    </a:moveTo>
                    <a:cubicBezTo>
                      <a:pt x="56587" y="55884"/>
                      <a:pt x="59166" y="57255"/>
                      <a:pt x="60061" y="60000"/>
                    </a:cubicBezTo>
                    <a:cubicBezTo>
                      <a:pt x="60285" y="60681"/>
                      <a:pt x="60393" y="61389"/>
                      <a:pt x="60402" y="62106"/>
                    </a:cubicBezTo>
                    <a:cubicBezTo>
                      <a:pt x="59929" y="62004"/>
                      <a:pt x="59451" y="61954"/>
                      <a:pt x="58977" y="61954"/>
                    </a:cubicBezTo>
                    <a:cubicBezTo>
                      <a:pt x="57118" y="61954"/>
                      <a:pt x="55312" y="62720"/>
                      <a:pt x="54013" y="64113"/>
                    </a:cubicBezTo>
                    <a:cubicBezTo>
                      <a:pt x="52741" y="62733"/>
                      <a:pt x="50939" y="61953"/>
                      <a:pt x="49067" y="61953"/>
                    </a:cubicBezTo>
                    <a:cubicBezTo>
                      <a:pt x="48574" y="61953"/>
                      <a:pt x="48090" y="61998"/>
                      <a:pt x="47624" y="62106"/>
                    </a:cubicBezTo>
                    <a:cubicBezTo>
                      <a:pt x="47615" y="61389"/>
                      <a:pt x="47723" y="60681"/>
                      <a:pt x="47929" y="60009"/>
                    </a:cubicBezTo>
                    <a:lnTo>
                      <a:pt x="47947" y="60000"/>
                    </a:lnTo>
                    <a:cubicBezTo>
                      <a:pt x="48843" y="57257"/>
                      <a:pt x="51425" y="55884"/>
                      <a:pt x="54007" y="55884"/>
                    </a:cubicBezTo>
                    <a:close/>
                    <a:moveTo>
                      <a:pt x="7145" y="55914"/>
                    </a:moveTo>
                    <a:cubicBezTo>
                      <a:pt x="10322" y="55914"/>
                      <a:pt x="13498" y="57993"/>
                      <a:pt x="13538" y="62151"/>
                    </a:cubicBezTo>
                    <a:cubicBezTo>
                      <a:pt x="13063" y="62046"/>
                      <a:pt x="12582" y="61995"/>
                      <a:pt x="12105" y="61995"/>
                    </a:cubicBezTo>
                    <a:cubicBezTo>
                      <a:pt x="10247" y="61995"/>
                      <a:pt x="8440" y="62767"/>
                      <a:pt x="7150" y="64158"/>
                    </a:cubicBezTo>
                    <a:cubicBezTo>
                      <a:pt x="5875" y="62786"/>
                      <a:pt x="4096" y="61998"/>
                      <a:pt x="2226" y="61998"/>
                    </a:cubicBezTo>
                    <a:cubicBezTo>
                      <a:pt x="2216" y="61998"/>
                      <a:pt x="2205" y="61998"/>
                      <a:pt x="2194" y="61998"/>
                    </a:cubicBezTo>
                    <a:cubicBezTo>
                      <a:pt x="1711" y="61998"/>
                      <a:pt x="1227" y="62043"/>
                      <a:pt x="752" y="62151"/>
                    </a:cubicBezTo>
                    <a:cubicBezTo>
                      <a:pt x="792" y="57993"/>
                      <a:pt x="3969" y="55914"/>
                      <a:pt x="7145" y="55914"/>
                    </a:cubicBezTo>
                    <a:close/>
                    <a:moveTo>
                      <a:pt x="30465" y="55917"/>
                    </a:moveTo>
                    <a:cubicBezTo>
                      <a:pt x="33638" y="55917"/>
                      <a:pt x="36811" y="57993"/>
                      <a:pt x="36854" y="62147"/>
                    </a:cubicBezTo>
                    <a:lnTo>
                      <a:pt x="36854" y="62147"/>
                    </a:lnTo>
                    <a:cubicBezTo>
                      <a:pt x="36384" y="62047"/>
                      <a:pt x="35912" y="61999"/>
                      <a:pt x="35443" y="61999"/>
                    </a:cubicBezTo>
                    <a:cubicBezTo>
                      <a:pt x="33580" y="61999"/>
                      <a:pt x="31775" y="62765"/>
                      <a:pt x="30483" y="64158"/>
                    </a:cubicBezTo>
                    <a:cubicBezTo>
                      <a:pt x="29201" y="62778"/>
                      <a:pt x="27409" y="61998"/>
                      <a:pt x="25528" y="61998"/>
                    </a:cubicBezTo>
                    <a:cubicBezTo>
                      <a:pt x="25044" y="61998"/>
                      <a:pt x="24560" y="62052"/>
                      <a:pt x="24085" y="62151"/>
                    </a:cubicBezTo>
                    <a:cubicBezTo>
                      <a:pt x="24116" y="57996"/>
                      <a:pt x="27290" y="55917"/>
                      <a:pt x="30465" y="55917"/>
                    </a:cubicBezTo>
                    <a:close/>
                    <a:moveTo>
                      <a:pt x="119322" y="62140"/>
                    </a:moveTo>
                    <a:cubicBezTo>
                      <a:pt x="121256" y="62140"/>
                      <a:pt x="123125" y="62943"/>
                      <a:pt x="124469" y="64391"/>
                    </a:cubicBezTo>
                    <a:cubicBezTo>
                      <a:pt x="124450" y="64390"/>
                      <a:pt x="124430" y="64390"/>
                      <a:pt x="124410" y="64390"/>
                    </a:cubicBezTo>
                    <a:cubicBezTo>
                      <a:pt x="122541" y="64390"/>
                      <a:pt x="120773" y="65229"/>
                      <a:pt x="119532" y="66532"/>
                    </a:cubicBezTo>
                    <a:cubicBezTo>
                      <a:pt x="119613" y="64946"/>
                      <a:pt x="119030" y="63441"/>
                      <a:pt x="118045" y="62258"/>
                    </a:cubicBezTo>
                    <a:cubicBezTo>
                      <a:pt x="118470" y="62179"/>
                      <a:pt x="118898" y="62140"/>
                      <a:pt x="119322" y="62140"/>
                    </a:cubicBezTo>
                    <a:close/>
                    <a:moveTo>
                      <a:pt x="129616" y="62140"/>
                    </a:moveTo>
                    <a:cubicBezTo>
                      <a:pt x="130040" y="62140"/>
                      <a:pt x="130468" y="62179"/>
                      <a:pt x="130894" y="62258"/>
                    </a:cubicBezTo>
                    <a:cubicBezTo>
                      <a:pt x="129908" y="63423"/>
                      <a:pt x="129326" y="64928"/>
                      <a:pt x="129415" y="66523"/>
                    </a:cubicBezTo>
                    <a:lnTo>
                      <a:pt x="129406" y="66532"/>
                    </a:lnTo>
                    <a:cubicBezTo>
                      <a:pt x="128156" y="65229"/>
                      <a:pt x="126388" y="64390"/>
                      <a:pt x="124528" y="64390"/>
                    </a:cubicBezTo>
                    <a:cubicBezTo>
                      <a:pt x="124509" y="64390"/>
                      <a:pt x="124489" y="64390"/>
                      <a:pt x="124469" y="64391"/>
                    </a:cubicBezTo>
                    <a:cubicBezTo>
                      <a:pt x="125807" y="62943"/>
                      <a:pt x="127680" y="62140"/>
                      <a:pt x="129616" y="62140"/>
                    </a:cubicBezTo>
                    <a:close/>
                    <a:moveTo>
                      <a:pt x="95796" y="62176"/>
                    </a:moveTo>
                    <a:cubicBezTo>
                      <a:pt x="97737" y="62176"/>
                      <a:pt x="99610" y="62980"/>
                      <a:pt x="100948" y="64435"/>
                    </a:cubicBezTo>
                    <a:cubicBezTo>
                      <a:pt x="100928" y="64435"/>
                      <a:pt x="100908" y="64435"/>
                      <a:pt x="100888" y="64435"/>
                    </a:cubicBezTo>
                    <a:cubicBezTo>
                      <a:pt x="99020" y="64435"/>
                      <a:pt x="97252" y="65265"/>
                      <a:pt x="96011" y="66568"/>
                    </a:cubicBezTo>
                    <a:cubicBezTo>
                      <a:pt x="96091" y="64982"/>
                      <a:pt x="95509" y="63477"/>
                      <a:pt x="94514" y="62294"/>
                    </a:cubicBezTo>
                    <a:cubicBezTo>
                      <a:pt x="94941" y="62215"/>
                      <a:pt x="95370" y="62176"/>
                      <a:pt x="95796" y="62176"/>
                    </a:cubicBezTo>
                    <a:close/>
                    <a:moveTo>
                      <a:pt x="82771" y="62185"/>
                    </a:moveTo>
                    <a:cubicBezTo>
                      <a:pt x="83195" y="62185"/>
                      <a:pt x="83623" y="62224"/>
                      <a:pt x="84048" y="62303"/>
                    </a:cubicBezTo>
                    <a:cubicBezTo>
                      <a:pt x="83063" y="63477"/>
                      <a:pt x="82480" y="64991"/>
                      <a:pt x="82561" y="66577"/>
                    </a:cubicBezTo>
                    <a:cubicBezTo>
                      <a:pt x="81320" y="65274"/>
                      <a:pt x="79552" y="64435"/>
                      <a:pt x="77683" y="64435"/>
                    </a:cubicBezTo>
                    <a:cubicBezTo>
                      <a:pt x="77666" y="64435"/>
                      <a:pt x="77650" y="64435"/>
                      <a:pt x="77633" y="64435"/>
                    </a:cubicBezTo>
                    <a:lnTo>
                      <a:pt x="77633" y="64435"/>
                    </a:lnTo>
                    <a:cubicBezTo>
                      <a:pt x="78970" y="62988"/>
                      <a:pt x="80838" y="62185"/>
                      <a:pt x="82771" y="62185"/>
                    </a:cubicBezTo>
                    <a:close/>
                    <a:moveTo>
                      <a:pt x="59134" y="62337"/>
                    </a:moveTo>
                    <a:cubicBezTo>
                      <a:pt x="59561" y="62337"/>
                      <a:pt x="59992" y="62376"/>
                      <a:pt x="60420" y="62455"/>
                    </a:cubicBezTo>
                    <a:cubicBezTo>
                      <a:pt x="59427" y="63627"/>
                      <a:pt x="58845" y="65119"/>
                      <a:pt x="58932" y="66720"/>
                    </a:cubicBezTo>
                    <a:lnTo>
                      <a:pt x="58932" y="66720"/>
                    </a:lnTo>
                    <a:cubicBezTo>
                      <a:pt x="57682" y="65417"/>
                      <a:pt x="55914" y="64587"/>
                      <a:pt x="54055" y="64587"/>
                    </a:cubicBezTo>
                    <a:cubicBezTo>
                      <a:pt x="54035" y="64587"/>
                      <a:pt x="54015" y="64588"/>
                      <a:pt x="53995" y="64588"/>
                    </a:cubicBezTo>
                    <a:cubicBezTo>
                      <a:pt x="55331" y="63135"/>
                      <a:pt x="57201" y="62337"/>
                      <a:pt x="59134" y="62337"/>
                    </a:cubicBezTo>
                    <a:close/>
                    <a:moveTo>
                      <a:pt x="48861" y="62333"/>
                    </a:moveTo>
                    <a:cubicBezTo>
                      <a:pt x="50795" y="62333"/>
                      <a:pt x="52662" y="63137"/>
                      <a:pt x="53995" y="64588"/>
                    </a:cubicBezTo>
                    <a:cubicBezTo>
                      <a:pt x="53975" y="64588"/>
                      <a:pt x="53955" y="64587"/>
                      <a:pt x="53935" y="64587"/>
                    </a:cubicBezTo>
                    <a:cubicBezTo>
                      <a:pt x="52067" y="64587"/>
                      <a:pt x="50299" y="65417"/>
                      <a:pt x="49058" y="66720"/>
                    </a:cubicBezTo>
                    <a:cubicBezTo>
                      <a:pt x="49138" y="65134"/>
                      <a:pt x="48556" y="63629"/>
                      <a:pt x="47561" y="62455"/>
                    </a:cubicBezTo>
                    <a:cubicBezTo>
                      <a:pt x="47994" y="62373"/>
                      <a:pt x="48429" y="62333"/>
                      <a:pt x="48861" y="62333"/>
                    </a:cubicBezTo>
                    <a:close/>
                    <a:moveTo>
                      <a:pt x="106103" y="62174"/>
                    </a:moveTo>
                    <a:cubicBezTo>
                      <a:pt x="106576" y="62174"/>
                      <a:pt x="107052" y="62222"/>
                      <a:pt x="107525" y="62321"/>
                    </a:cubicBezTo>
                    <a:cubicBezTo>
                      <a:pt x="106512" y="63566"/>
                      <a:pt x="105939" y="65161"/>
                      <a:pt x="106127" y="66837"/>
                    </a:cubicBezTo>
                    <a:cubicBezTo>
                      <a:pt x="104872" y="65387"/>
                      <a:pt x="103007" y="64435"/>
                      <a:pt x="101030" y="64435"/>
                    </a:cubicBezTo>
                    <a:cubicBezTo>
                      <a:pt x="101003" y="64435"/>
                      <a:pt x="100975" y="64435"/>
                      <a:pt x="100948" y="64435"/>
                    </a:cubicBezTo>
                    <a:cubicBezTo>
                      <a:pt x="102295" y="62981"/>
                      <a:pt x="104168" y="62174"/>
                      <a:pt x="106103" y="62174"/>
                    </a:cubicBezTo>
                    <a:close/>
                    <a:moveTo>
                      <a:pt x="70807" y="57738"/>
                    </a:moveTo>
                    <a:cubicBezTo>
                      <a:pt x="71283" y="57738"/>
                      <a:pt x="71762" y="57786"/>
                      <a:pt x="72239" y="57885"/>
                    </a:cubicBezTo>
                    <a:cubicBezTo>
                      <a:pt x="71271" y="59131"/>
                      <a:pt x="70742" y="60708"/>
                      <a:pt x="70939" y="62348"/>
                    </a:cubicBezTo>
                    <a:cubicBezTo>
                      <a:pt x="71447" y="62234"/>
                      <a:pt x="71959" y="62178"/>
                      <a:pt x="72468" y="62178"/>
                    </a:cubicBezTo>
                    <a:cubicBezTo>
                      <a:pt x="74403" y="62178"/>
                      <a:pt x="76285" y="62981"/>
                      <a:pt x="77633" y="64435"/>
                    </a:cubicBezTo>
                    <a:lnTo>
                      <a:pt x="77633" y="64435"/>
                    </a:lnTo>
                    <a:cubicBezTo>
                      <a:pt x="77630" y="64435"/>
                      <a:pt x="77627" y="64435"/>
                      <a:pt x="77624" y="64435"/>
                    </a:cubicBezTo>
                    <a:cubicBezTo>
                      <a:pt x="77606" y="64435"/>
                      <a:pt x="77587" y="64435"/>
                      <a:pt x="77569" y="64435"/>
                    </a:cubicBezTo>
                    <a:cubicBezTo>
                      <a:pt x="75520" y="64435"/>
                      <a:pt x="73598" y="65435"/>
                      <a:pt x="72346" y="66962"/>
                    </a:cubicBezTo>
                    <a:cubicBezTo>
                      <a:pt x="72703" y="63259"/>
                      <a:pt x="69407" y="59973"/>
                      <a:pt x="65707" y="59973"/>
                    </a:cubicBezTo>
                    <a:cubicBezTo>
                      <a:pt x="65694" y="59973"/>
                      <a:pt x="65682" y="59973"/>
                      <a:pt x="65670" y="59973"/>
                    </a:cubicBezTo>
                    <a:lnTo>
                      <a:pt x="65670" y="59973"/>
                    </a:lnTo>
                    <a:cubicBezTo>
                      <a:pt x="67007" y="58533"/>
                      <a:pt x="68877" y="57738"/>
                      <a:pt x="70807" y="57738"/>
                    </a:cubicBezTo>
                    <a:close/>
                    <a:moveTo>
                      <a:pt x="35611" y="62370"/>
                    </a:moveTo>
                    <a:cubicBezTo>
                      <a:pt x="36087" y="62370"/>
                      <a:pt x="36566" y="62419"/>
                      <a:pt x="37042" y="62518"/>
                    </a:cubicBezTo>
                    <a:cubicBezTo>
                      <a:pt x="36029" y="63763"/>
                      <a:pt x="35456" y="65358"/>
                      <a:pt x="35644" y="67034"/>
                    </a:cubicBezTo>
                    <a:cubicBezTo>
                      <a:pt x="34383" y="65578"/>
                      <a:pt x="32507" y="64632"/>
                      <a:pt x="30521" y="64632"/>
                    </a:cubicBezTo>
                    <a:cubicBezTo>
                      <a:pt x="30502" y="64632"/>
                      <a:pt x="30483" y="64632"/>
                      <a:pt x="30465" y="64633"/>
                    </a:cubicBezTo>
                    <a:cubicBezTo>
                      <a:pt x="30445" y="64632"/>
                      <a:pt x="30425" y="64632"/>
                      <a:pt x="30406" y="64632"/>
                    </a:cubicBezTo>
                    <a:cubicBezTo>
                      <a:pt x="28537" y="64632"/>
                      <a:pt x="26769" y="65471"/>
                      <a:pt x="25528" y="66774"/>
                    </a:cubicBezTo>
                    <a:cubicBezTo>
                      <a:pt x="25608" y="65179"/>
                      <a:pt x="25026" y="63683"/>
                      <a:pt x="24031" y="62500"/>
                    </a:cubicBezTo>
                    <a:cubicBezTo>
                      <a:pt x="24460" y="62420"/>
                      <a:pt x="24890" y="62381"/>
                      <a:pt x="25317" y="62381"/>
                    </a:cubicBezTo>
                    <a:cubicBezTo>
                      <a:pt x="27250" y="62381"/>
                      <a:pt x="29122" y="63178"/>
                      <a:pt x="30465" y="64624"/>
                    </a:cubicBezTo>
                    <a:cubicBezTo>
                      <a:pt x="31802" y="63171"/>
                      <a:pt x="33677" y="62370"/>
                      <a:pt x="35611" y="62370"/>
                    </a:cubicBezTo>
                    <a:close/>
                    <a:moveTo>
                      <a:pt x="112819" y="60274"/>
                    </a:moveTo>
                    <a:cubicBezTo>
                      <a:pt x="115992" y="60274"/>
                      <a:pt x="119164" y="62350"/>
                      <a:pt x="119209" y="66503"/>
                    </a:cubicBezTo>
                    <a:lnTo>
                      <a:pt x="119209" y="66503"/>
                    </a:lnTo>
                    <a:cubicBezTo>
                      <a:pt x="118735" y="66400"/>
                      <a:pt x="118257" y="66350"/>
                      <a:pt x="117783" y="66350"/>
                    </a:cubicBezTo>
                    <a:cubicBezTo>
                      <a:pt x="115922" y="66350"/>
                      <a:pt x="114119" y="67124"/>
                      <a:pt x="112821" y="68521"/>
                    </a:cubicBezTo>
                    <a:cubicBezTo>
                      <a:pt x="111539" y="67142"/>
                      <a:pt x="109747" y="66362"/>
                      <a:pt x="107865" y="66362"/>
                    </a:cubicBezTo>
                    <a:cubicBezTo>
                      <a:pt x="107382" y="66362"/>
                      <a:pt x="106898" y="66407"/>
                      <a:pt x="106423" y="66514"/>
                    </a:cubicBezTo>
                    <a:lnTo>
                      <a:pt x="106423" y="66514"/>
                    </a:lnTo>
                    <a:cubicBezTo>
                      <a:pt x="106463" y="62355"/>
                      <a:pt x="109641" y="60274"/>
                      <a:pt x="112819" y="60274"/>
                    </a:cubicBezTo>
                    <a:close/>
                    <a:moveTo>
                      <a:pt x="136136" y="60276"/>
                    </a:moveTo>
                    <a:cubicBezTo>
                      <a:pt x="139311" y="60276"/>
                      <a:pt x="142484" y="62354"/>
                      <a:pt x="142525" y="66514"/>
                    </a:cubicBezTo>
                    <a:lnTo>
                      <a:pt x="142516" y="66523"/>
                    </a:lnTo>
                    <a:cubicBezTo>
                      <a:pt x="142042" y="66421"/>
                      <a:pt x="141565" y="66372"/>
                      <a:pt x="141091" y="66372"/>
                    </a:cubicBezTo>
                    <a:cubicBezTo>
                      <a:pt x="139233" y="66372"/>
                      <a:pt x="137428" y="67138"/>
                      <a:pt x="136136" y="68530"/>
                    </a:cubicBezTo>
                    <a:cubicBezTo>
                      <a:pt x="134854" y="67150"/>
                      <a:pt x="133062" y="66371"/>
                      <a:pt x="131181" y="66371"/>
                    </a:cubicBezTo>
                    <a:cubicBezTo>
                      <a:pt x="130697" y="66371"/>
                      <a:pt x="130213" y="66425"/>
                      <a:pt x="129738" y="66523"/>
                    </a:cubicBezTo>
                    <a:cubicBezTo>
                      <a:pt x="129778" y="62359"/>
                      <a:pt x="132958" y="60276"/>
                      <a:pt x="136136" y="60276"/>
                    </a:cubicBezTo>
                    <a:close/>
                    <a:moveTo>
                      <a:pt x="89289" y="60321"/>
                    </a:moveTo>
                    <a:cubicBezTo>
                      <a:pt x="92462" y="60321"/>
                      <a:pt x="95638" y="62397"/>
                      <a:pt x="95679" y="66548"/>
                    </a:cubicBezTo>
                    <a:lnTo>
                      <a:pt x="95679" y="66548"/>
                    </a:lnTo>
                    <a:cubicBezTo>
                      <a:pt x="95209" y="66448"/>
                      <a:pt x="94735" y="66398"/>
                      <a:pt x="94264" y="66398"/>
                    </a:cubicBezTo>
                    <a:cubicBezTo>
                      <a:pt x="92405" y="66398"/>
                      <a:pt x="90601" y="67165"/>
                      <a:pt x="89308" y="68557"/>
                    </a:cubicBezTo>
                    <a:cubicBezTo>
                      <a:pt x="88027" y="67177"/>
                      <a:pt x="86235" y="66398"/>
                      <a:pt x="84353" y="66398"/>
                    </a:cubicBezTo>
                    <a:cubicBezTo>
                      <a:pt x="83869" y="66398"/>
                      <a:pt x="83385" y="66452"/>
                      <a:pt x="82910" y="66550"/>
                    </a:cubicBezTo>
                    <a:cubicBezTo>
                      <a:pt x="82942" y="62398"/>
                      <a:pt x="86114" y="60321"/>
                      <a:pt x="89289" y="60321"/>
                    </a:cubicBezTo>
                    <a:close/>
                    <a:moveTo>
                      <a:pt x="42335" y="60475"/>
                    </a:moveTo>
                    <a:cubicBezTo>
                      <a:pt x="45508" y="60475"/>
                      <a:pt x="48684" y="62552"/>
                      <a:pt x="48726" y="66708"/>
                    </a:cubicBezTo>
                    <a:lnTo>
                      <a:pt x="48726" y="66708"/>
                    </a:lnTo>
                    <a:cubicBezTo>
                      <a:pt x="48257" y="66608"/>
                      <a:pt x="47784" y="66560"/>
                      <a:pt x="47315" y="66560"/>
                    </a:cubicBezTo>
                    <a:cubicBezTo>
                      <a:pt x="45452" y="66560"/>
                      <a:pt x="43648" y="67326"/>
                      <a:pt x="42355" y="68719"/>
                    </a:cubicBezTo>
                    <a:cubicBezTo>
                      <a:pt x="41081" y="67346"/>
                      <a:pt x="39302" y="66559"/>
                      <a:pt x="37432" y="66559"/>
                    </a:cubicBezTo>
                    <a:cubicBezTo>
                      <a:pt x="37421" y="66559"/>
                      <a:pt x="37411" y="66559"/>
                      <a:pt x="37400" y="66559"/>
                    </a:cubicBezTo>
                    <a:cubicBezTo>
                      <a:pt x="36916" y="66559"/>
                      <a:pt x="36432" y="66604"/>
                      <a:pt x="35958" y="66711"/>
                    </a:cubicBezTo>
                    <a:cubicBezTo>
                      <a:pt x="35989" y="62554"/>
                      <a:pt x="39161" y="60475"/>
                      <a:pt x="42335" y="60475"/>
                    </a:cubicBezTo>
                    <a:close/>
                    <a:moveTo>
                      <a:pt x="65651" y="60478"/>
                    </a:moveTo>
                    <a:cubicBezTo>
                      <a:pt x="68826" y="60478"/>
                      <a:pt x="72001" y="62555"/>
                      <a:pt x="72041" y="66711"/>
                    </a:cubicBezTo>
                    <a:cubicBezTo>
                      <a:pt x="71566" y="66609"/>
                      <a:pt x="71088" y="66560"/>
                      <a:pt x="70614" y="66560"/>
                    </a:cubicBezTo>
                    <a:cubicBezTo>
                      <a:pt x="68752" y="66560"/>
                      <a:pt x="66952" y="67326"/>
                      <a:pt x="65653" y="68719"/>
                    </a:cubicBezTo>
                    <a:cubicBezTo>
                      <a:pt x="64371" y="67339"/>
                      <a:pt x="62579" y="66559"/>
                      <a:pt x="60697" y="66559"/>
                    </a:cubicBezTo>
                    <a:cubicBezTo>
                      <a:pt x="60214" y="66559"/>
                      <a:pt x="59730" y="66613"/>
                      <a:pt x="59255" y="66711"/>
                    </a:cubicBezTo>
                    <a:cubicBezTo>
                      <a:pt x="59295" y="62557"/>
                      <a:pt x="62473" y="60478"/>
                      <a:pt x="65651" y="60478"/>
                    </a:cubicBezTo>
                    <a:close/>
                    <a:moveTo>
                      <a:pt x="18806" y="60522"/>
                    </a:moveTo>
                    <a:cubicBezTo>
                      <a:pt x="21979" y="60522"/>
                      <a:pt x="25151" y="62596"/>
                      <a:pt x="25196" y="66747"/>
                    </a:cubicBezTo>
                    <a:lnTo>
                      <a:pt x="25196" y="66747"/>
                    </a:lnTo>
                    <a:cubicBezTo>
                      <a:pt x="24723" y="66645"/>
                      <a:pt x="24245" y="66596"/>
                      <a:pt x="23772" y="66596"/>
                    </a:cubicBezTo>
                    <a:cubicBezTo>
                      <a:pt x="21913" y="66596"/>
                      <a:pt x="20107" y="67362"/>
                      <a:pt x="18807" y="68754"/>
                    </a:cubicBezTo>
                    <a:cubicBezTo>
                      <a:pt x="17526" y="67374"/>
                      <a:pt x="15734" y="66595"/>
                      <a:pt x="13852" y="66595"/>
                    </a:cubicBezTo>
                    <a:cubicBezTo>
                      <a:pt x="13368" y="66595"/>
                      <a:pt x="12884" y="66649"/>
                      <a:pt x="12409" y="66747"/>
                    </a:cubicBezTo>
                    <a:cubicBezTo>
                      <a:pt x="12454" y="62599"/>
                      <a:pt x="15631" y="60522"/>
                      <a:pt x="18806" y="60522"/>
                    </a:cubicBezTo>
                    <a:close/>
                    <a:moveTo>
                      <a:pt x="84142" y="66790"/>
                    </a:moveTo>
                    <a:cubicBezTo>
                      <a:pt x="86075" y="66790"/>
                      <a:pt x="87947" y="67588"/>
                      <a:pt x="89290" y="69041"/>
                    </a:cubicBezTo>
                    <a:lnTo>
                      <a:pt x="89290" y="69041"/>
                    </a:lnTo>
                    <a:cubicBezTo>
                      <a:pt x="89287" y="69041"/>
                      <a:pt x="89284" y="69041"/>
                      <a:pt x="89281" y="69041"/>
                    </a:cubicBezTo>
                    <a:cubicBezTo>
                      <a:pt x="89262" y="69041"/>
                      <a:pt x="89242" y="69041"/>
                      <a:pt x="89222" y="69041"/>
                    </a:cubicBezTo>
                    <a:cubicBezTo>
                      <a:pt x="87354" y="69041"/>
                      <a:pt x="85594" y="69879"/>
                      <a:pt x="84344" y="71183"/>
                    </a:cubicBezTo>
                    <a:cubicBezTo>
                      <a:pt x="84434" y="69588"/>
                      <a:pt x="83851" y="68082"/>
                      <a:pt x="82857" y="66909"/>
                    </a:cubicBezTo>
                    <a:cubicBezTo>
                      <a:pt x="83285" y="66829"/>
                      <a:pt x="83715" y="66790"/>
                      <a:pt x="84142" y="66790"/>
                    </a:cubicBezTo>
                    <a:close/>
                    <a:moveTo>
                      <a:pt x="94437" y="66782"/>
                    </a:moveTo>
                    <a:cubicBezTo>
                      <a:pt x="94862" y="66782"/>
                      <a:pt x="95290" y="66821"/>
                      <a:pt x="95715" y="66900"/>
                    </a:cubicBezTo>
                    <a:cubicBezTo>
                      <a:pt x="94720" y="68082"/>
                      <a:pt x="94138" y="69579"/>
                      <a:pt x="94228" y="71174"/>
                    </a:cubicBezTo>
                    <a:lnTo>
                      <a:pt x="94219" y="71183"/>
                    </a:lnTo>
                    <a:cubicBezTo>
                      <a:pt x="92977" y="69879"/>
                      <a:pt x="91209" y="69041"/>
                      <a:pt x="89341" y="69041"/>
                    </a:cubicBezTo>
                    <a:cubicBezTo>
                      <a:pt x="89324" y="69041"/>
                      <a:pt x="89307" y="69041"/>
                      <a:pt x="89290" y="69041"/>
                    </a:cubicBezTo>
                    <a:lnTo>
                      <a:pt x="89290" y="69041"/>
                    </a:lnTo>
                    <a:cubicBezTo>
                      <a:pt x="90628" y="67586"/>
                      <a:pt x="92502" y="66782"/>
                      <a:pt x="94437" y="66782"/>
                    </a:cubicBezTo>
                    <a:close/>
                    <a:moveTo>
                      <a:pt x="47476" y="66925"/>
                    </a:moveTo>
                    <a:cubicBezTo>
                      <a:pt x="47900" y="66925"/>
                      <a:pt x="48328" y="66964"/>
                      <a:pt x="48753" y="67043"/>
                    </a:cubicBezTo>
                    <a:cubicBezTo>
                      <a:pt x="47767" y="68226"/>
                      <a:pt x="47185" y="69731"/>
                      <a:pt x="47266" y="71317"/>
                    </a:cubicBezTo>
                    <a:cubicBezTo>
                      <a:pt x="46024" y="70014"/>
                      <a:pt x="44257" y="69184"/>
                      <a:pt x="42388" y="69184"/>
                    </a:cubicBezTo>
                    <a:cubicBezTo>
                      <a:pt x="42371" y="69184"/>
                      <a:pt x="42354" y="69184"/>
                      <a:pt x="42337" y="69184"/>
                    </a:cubicBezTo>
                    <a:lnTo>
                      <a:pt x="42337" y="69184"/>
                    </a:lnTo>
                    <a:cubicBezTo>
                      <a:pt x="43675" y="67729"/>
                      <a:pt x="45543" y="66925"/>
                      <a:pt x="47476" y="66925"/>
                    </a:cubicBezTo>
                    <a:close/>
                    <a:moveTo>
                      <a:pt x="60488" y="66929"/>
                    </a:moveTo>
                    <a:cubicBezTo>
                      <a:pt x="62422" y="66929"/>
                      <a:pt x="64295" y="67727"/>
                      <a:pt x="65636" y="69175"/>
                    </a:cubicBezTo>
                    <a:lnTo>
                      <a:pt x="65636" y="69175"/>
                    </a:lnTo>
                    <a:cubicBezTo>
                      <a:pt x="65622" y="69175"/>
                      <a:pt x="65608" y="69175"/>
                      <a:pt x="65593" y="69175"/>
                    </a:cubicBezTo>
                    <a:cubicBezTo>
                      <a:pt x="63725" y="69175"/>
                      <a:pt x="61966" y="70014"/>
                      <a:pt x="60715" y="71317"/>
                    </a:cubicBezTo>
                    <a:cubicBezTo>
                      <a:pt x="60805" y="69731"/>
                      <a:pt x="60223" y="68226"/>
                      <a:pt x="59228" y="67043"/>
                    </a:cubicBezTo>
                    <a:cubicBezTo>
                      <a:pt x="59647" y="66967"/>
                      <a:pt x="60069" y="66929"/>
                      <a:pt x="60488" y="66929"/>
                    </a:cubicBezTo>
                    <a:close/>
                    <a:moveTo>
                      <a:pt x="23953" y="66970"/>
                    </a:moveTo>
                    <a:cubicBezTo>
                      <a:pt x="24378" y="66970"/>
                      <a:pt x="24806" y="67009"/>
                      <a:pt x="25232" y="67088"/>
                    </a:cubicBezTo>
                    <a:cubicBezTo>
                      <a:pt x="24239" y="68277"/>
                      <a:pt x="23657" y="69770"/>
                      <a:pt x="23744" y="71361"/>
                    </a:cubicBezTo>
                    <a:lnTo>
                      <a:pt x="23744" y="71361"/>
                    </a:lnTo>
                    <a:cubicBezTo>
                      <a:pt x="22494" y="70058"/>
                      <a:pt x="20726" y="69220"/>
                      <a:pt x="18866" y="69220"/>
                    </a:cubicBezTo>
                    <a:cubicBezTo>
                      <a:pt x="18846" y="69220"/>
                      <a:pt x="18827" y="69220"/>
                      <a:pt x="18807" y="69220"/>
                    </a:cubicBezTo>
                    <a:cubicBezTo>
                      <a:pt x="20144" y="67773"/>
                      <a:pt x="22018" y="66970"/>
                      <a:pt x="23953" y="66970"/>
                    </a:cubicBezTo>
                    <a:close/>
                    <a:moveTo>
                      <a:pt x="13652" y="66970"/>
                    </a:moveTo>
                    <a:cubicBezTo>
                      <a:pt x="15588" y="66970"/>
                      <a:pt x="17463" y="67773"/>
                      <a:pt x="18807" y="69220"/>
                    </a:cubicBezTo>
                    <a:cubicBezTo>
                      <a:pt x="18787" y="69220"/>
                      <a:pt x="18768" y="69220"/>
                      <a:pt x="18748" y="69220"/>
                    </a:cubicBezTo>
                    <a:cubicBezTo>
                      <a:pt x="16879" y="69220"/>
                      <a:pt x="15111" y="70058"/>
                      <a:pt x="13870" y="71362"/>
                    </a:cubicBezTo>
                    <a:cubicBezTo>
                      <a:pt x="13951" y="69776"/>
                      <a:pt x="13368" y="68271"/>
                      <a:pt x="12374" y="67088"/>
                    </a:cubicBezTo>
                    <a:cubicBezTo>
                      <a:pt x="12799" y="67009"/>
                      <a:pt x="13227" y="66970"/>
                      <a:pt x="13652" y="66970"/>
                    </a:cubicBezTo>
                    <a:close/>
                    <a:moveTo>
                      <a:pt x="107653" y="66739"/>
                    </a:moveTo>
                    <a:cubicBezTo>
                      <a:pt x="109587" y="66739"/>
                      <a:pt x="111464" y="67541"/>
                      <a:pt x="112812" y="68996"/>
                    </a:cubicBezTo>
                    <a:cubicBezTo>
                      <a:pt x="114149" y="67549"/>
                      <a:pt x="116022" y="66746"/>
                      <a:pt x="117958" y="66746"/>
                    </a:cubicBezTo>
                    <a:cubicBezTo>
                      <a:pt x="118383" y="66746"/>
                      <a:pt x="118811" y="66785"/>
                      <a:pt x="119236" y="66864"/>
                    </a:cubicBezTo>
                    <a:cubicBezTo>
                      <a:pt x="118242" y="68047"/>
                      <a:pt x="117659" y="69552"/>
                      <a:pt x="117749" y="71138"/>
                    </a:cubicBezTo>
                    <a:cubicBezTo>
                      <a:pt x="116499" y="69835"/>
                      <a:pt x="114731" y="69005"/>
                      <a:pt x="112871" y="69005"/>
                    </a:cubicBezTo>
                    <a:cubicBezTo>
                      <a:pt x="112851" y="69005"/>
                      <a:pt x="112832" y="69005"/>
                      <a:pt x="112812" y="69005"/>
                    </a:cubicBezTo>
                    <a:cubicBezTo>
                      <a:pt x="112793" y="69005"/>
                      <a:pt x="112774" y="69005"/>
                      <a:pt x="112756" y="69005"/>
                    </a:cubicBezTo>
                    <a:cubicBezTo>
                      <a:pt x="110769" y="69005"/>
                      <a:pt x="108893" y="69951"/>
                      <a:pt x="107641" y="71398"/>
                    </a:cubicBezTo>
                    <a:lnTo>
                      <a:pt x="107641" y="71398"/>
                    </a:lnTo>
                    <a:cubicBezTo>
                      <a:pt x="107802" y="69707"/>
                      <a:pt x="107213" y="68132"/>
                      <a:pt x="106177" y="66897"/>
                    </a:cubicBezTo>
                    <a:lnTo>
                      <a:pt x="106177" y="66897"/>
                    </a:lnTo>
                    <a:cubicBezTo>
                      <a:pt x="106668" y="66791"/>
                      <a:pt x="107162" y="66739"/>
                      <a:pt x="107653" y="66739"/>
                    </a:cubicBezTo>
                    <a:close/>
                    <a:moveTo>
                      <a:pt x="37174" y="66927"/>
                    </a:moveTo>
                    <a:cubicBezTo>
                      <a:pt x="39113" y="66927"/>
                      <a:pt x="40989" y="67729"/>
                      <a:pt x="42337" y="69184"/>
                    </a:cubicBezTo>
                    <a:lnTo>
                      <a:pt x="42337" y="69184"/>
                    </a:lnTo>
                    <a:cubicBezTo>
                      <a:pt x="42334" y="69184"/>
                      <a:pt x="42331" y="69184"/>
                      <a:pt x="42328" y="69184"/>
                    </a:cubicBezTo>
                    <a:cubicBezTo>
                      <a:pt x="42301" y="69184"/>
                      <a:pt x="42274" y="69184"/>
                      <a:pt x="42246" y="69184"/>
                    </a:cubicBezTo>
                    <a:cubicBezTo>
                      <a:pt x="40269" y="69184"/>
                      <a:pt x="38404" y="70136"/>
                      <a:pt x="37158" y="71577"/>
                    </a:cubicBezTo>
                    <a:cubicBezTo>
                      <a:pt x="37320" y="69910"/>
                      <a:pt x="36728" y="68324"/>
                      <a:pt x="35689" y="67088"/>
                    </a:cubicBezTo>
                    <a:lnTo>
                      <a:pt x="35680" y="67088"/>
                    </a:lnTo>
                    <a:cubicBezTo>
                      <a:pt x="36177" y="66980"/>
                      <a:pt x="36678" y="66927"/>
                      <a:pt x="37174" y="66927"/>
                    </a:cubicBezTo>
                    <a:close/>
                    <a:moveTo>
                      <a:pt x="124481" y="64880"/>
                    </a:moveTo>
                    <a:cubicBezTo>
                      <a:pt x="127655" y="64880"/>
                      <a:pt x="130827" y="66957"/>
                      <a:pt x="130867" y="71111"/>
                    </a:cubicBezTo>
                    <a:lnTo>
                      <a:pt x="130858" y="71129"/>
                    </a:lnTo>
                    <a:cubicBezTo>
                      <a:pt x="130380" y="71024"/>
                      <a:pt x="129897" y="70973"/>
                      <a:pt x="129419" y="70973"/>
                    </a:cubicBezTo>
                    <a:cubicBezTo>
                      <a:pt x="127565" y="70973"/>
                      <a:pt x="125767" y="71740"/>
                      <a:pt x="124478" y="73136"/>
                    </a:cubicBezTo>
                    <a:cubicBezTo>
                      <a:pt x="123204" y="71764"/>
                      <a:pt x="121425" y="70977"/>
                      <a:pt x="119555" y="70977"/>
                    </a:cubicBezTo>
                    <a:cubicBezTo>
                      <a:pt x="119544" y="70977"/>
                      <a:pt x="119534" y="70977"/>
                      <a:pt x="119523" y="70977"/>
                    </a:cubicBezTo>
                    <a:cubicBezTo>
                      <a:pt x="119039" y="70977"/>
                      <a:pt x="118555" y="71021"/>
                      <a:pt x="118080" y="71129"/>
                    </a:cubicBezTo>
                    <a:cubicBezTo>
                      <a:pt x="118121" y="66963"/>
                      <a:pt x="121302" y="64880"/>
                      <a:pt x="124481" y="64880"/>
                    </a:cubicBezTo>
                    <a:close/>
                    <a:moveTo>
                      <a:pt x="77631" y="64934"/>
                    </a:moveTo>
                    <a:cubicBezTo>
                      <a:pt x="80806" y="64934"/>
                      <a:pt x="83981" y="67013"/>
                      <a:pt x="84022" y="71174"/>
                    </a:cubicBezTo>
                    <a:cubicBezTo>
                      <a:pt x="83541" y="71069"/>
                      <a:pt x="83056" y="71017"/>
                      <a:pt x="82576" y="71017"/>
                    </a:cubicBezTo>
                    <a:cubicBezTo>
                      <a:pt x="80721" y="71017"/>
                      <a:pt x="78928" y="71782"/>
                      <a:pt x="77633" y="73163"/>
                    </a:cubicBezTo>
                    <a:lnTo>
                      <a:pt x="77633" y="73172"/>
                    </a:lnTo>
                    <a:cubicBezTo>
                      <a:pt x="76351" y="71801"/>
                      <a:pt x="74559" y="71012"/>
                      <a:pt x="72678" y="71012"/>
                    </a:cubicBezTo>
                    <a:cubicBezTo>
                      <a:pt x="72194" y="71012"/>
                      <a:pt x="71710" y="71066"/>
                      <a:pt x="71235" y="71174"/>
                    </a:cubicBezTo>
                    <a:cubicBezTo>
                      <a:pt x="71275" y="67015"/>
                      <a:pt x="74454" y="64934"/>
                      <a:pt x="77631" y="64934"/>
                    </a:cubicBezTo>
                    <a:close/>
                    <a:moveTo>
                      <a:pt x="100937" y="64934"/>
                    </a:moveTo>
                    <a:cubicBezTo>
                      <a:pt x="104113" y="64934"/>
                      <a:pt x="107288" y="67013"/>
                      <a:pt x="107328" y="71174"/>
                    </a:cubicBezTo>
                    <a:cubicBezTo>
                      <a:pt x="106849" y="71069"/>
                      <a:pt x="106366" y="71017"/>
                      <a:pt x="105887" y="71017"/>
                    </a:cubicBezTo>
                    <a:cubicBezTo>
                      <a:pt x="104037" y="71017"/>
                      <a:pt x="102243" y="71782"/>
                      <a:pt x="100948" y="73163"/>
                    </a:cubicBezTo>
                    <a:lnTo>
                      <a:pt x="100939" y="73172"/>
                    </a:lnTo>
                    <a:cubicBezTo>
                      <a:pt x="99658" y="71801"/>
                      <a:pt x="97866" y="71012"/>
                      <a:pt x="95984" y="71012"/>
                    </a:cubicBezTo>
                    <a:cubicBezTo>
                      <a:pt x="95500" y="71012"/>
                      <a:pt x="95016" y="71066"/>
                      <a:pt x="94541" y="71174"/>
                    </a:cubicBezTo>
                    <a:cubicBezTo>
                      <a:pt x="94582" y="67015"/>
                      <a:pt x="97760" y="64934"/>
                      <a:pt x="100937" y="64934"/>
                    </a:cubicBezTo>
                    <a:close/>
                    <a:moveTo>
                      <a:pt x="53992" y="65081"/>
                    </a:moveTo>
                    <a:cubicBezTo>
                      <a:pt x="57167" y="65081"/>
                      <a:pt x="60344" y="67159"/>
                      <a:pt x="60384" y="71317"/>
                    </a:cubicBezTo>
                    <a:cubicBezTo>
                      <a:pt x="59911" y="71215"/>
                      <a:pt x="59433" y="71165"/>
                      <a:pt x="58960" y="71165"/>
                    </a:cubicBezTo>
                    <a:cubicBezTo>
                      <a:pt x="57101" y="71165"/>
                      <a:pt x="55296" y="71932"/>
                      <a:pt x="54004" y="73324"/>
                    </a:cubicBezTo>
                    <a:cubicBezTo>
                      <a:pt x="52723" y="71944"/>
                      <a:pt x="50922" y="71165"/>
                      <a:pt x="49049" y="71165"/>
                    </a:cubicBezTo>
                    <a:cubicBezTo>
                      <a:pt x="48565" y="71165"/>
                      <a:pt x="48081" y="71219"/>
                      <a:pt x="47606" y="71317"/>
                    </a:cubicBezTo>
                    <a:cubicBezTo>
                      <a:pt x="47642" y="67159"/>
                      <a:pt x="50816" y="65081"/>
                      <a:pt x="53992" y="65081"/>
                    </a:cubicBezTo>
                    <a:close/>
                    <a:moveTo>
                      <a:pt x="7148" y="65122"/>
                    </a:moveTo>
                    <a:cubicBezTo>
                      <a:pt x="10323" y="65122"/>
                      <a:pt x="13498" y="67201"/>
                      <a:pt x="13538" y="71362"/>
                    </a:cubicBezTo>
                    <a:cubicBezTo>
                      <a:pt x="13060" y="71257"/>
                      <a:pt x="12578" y="71206"/>
                      <a:pt x="12099" y="71206"/>
                    </a:cubicBezTo>
                    <a:cubicBezTo>
                      <a:pt x="10245" y="71206"/>
                      <a:pt x="8446" y="71973"/>
                      <a:pt x="7150" y="73369"/>
                    </a:cubicBezTo>
                    <a:lnTo>
                      <a:pt x="7150" y="73360"/>
                    </a:lnTo>
                    <a:cubicBezTo>
                      <a:pt x="5875" y="71988"/>
                      <a:pt x="4096" y="71209"/>
                      <a:pt x="2226" y="71209"/>
                    </a:cubicBezTo>
                    <a:cubicBezTo>
                      <a:pt x="2216" y="71209"/>
                      <a:pt x="2205" y="71210"/>
                      <a:pt x="2194" y="71210"/>
                    </a:cubicBezTo>
                    <a:cubicBezTo>
                      <a:pt x="1711" y="71210"/>
                      <a:pt x="1227" y="71254"/>
                      <a:pt x="752" y="71362"/>
                    </a:cubicBezTo>
                    <a:cubicBezTo>
                      <a:pt x="792" y="67203"/>
                      <a:pt x="3970" y="65122"/>
                      <a:pt x="7148" y="65122"/>
                    </a:cubicBezTo>
                    <a:close/>
                    <a:moveTo>
                      <a:pt x="30463" y="65122"/>
                    </a:moveTo>
                    <a:cubicBezTo>
                      <a:pt x="33638" y="65122"/>
                      <a:pt x="36813" y="67201"/>
                      <a:pt x="36854" y="71362"/>
                    </a:cubicBezTo>
                    <a:cubicBezTo>
                      <a:pt x="36375" y="71257"/>
                      <a:pt x="35893" y="71206"/>
                      <a:pt x="35414" y="71206"/>
                    </a:cubicBezTo>
                    <a:cubicBezTo>
                      <a:pt x="33560" y="71206"/>
                      <a:pt x="31761" y="71973"/>
                      <a:pt x="30465" y="73369"/>
                    </a:cubicBezTo>
                    <a:lnTo>
                      <a:pt x="30465" y="73360"/>
                    </a:lnTo>
                    <a:cubicBezTo>
                      <a:pt x="29191" y="71988"/>
                      <a:pt x="27412" y="71209"/>
                      <a:pt x="25542" y="71209"/>
                    </a:cubicBezTo>
                    <a:cubicBezTo>
                      <a:pt x="25531" y="71209"/>
                      <a:pt x="25520" y="71210"/>
                      <a:pt x="25510" y="71210"/>
                    </a:cubicBezTo>
                    <a:cubicBezTo>
                      <a:pt x="25026" y="71210"/>
                      <a:pt x="24542" y="71254"/>
                      <a:pt x="24067" y="71362"/>
                    </a:cubicBezTo>
                    <a:cubicBezTo>
                      <a:pt x="24107" y="67203"/>
                      <a:pt x="27285" y="65122"/>
                      <a:pt x="30463" y="65122"/>
                    </a:cubicBezTo>
                    <a:close/>
                    <a:moveTo>
                      <a:pt x="129608" y="71351"/>
                    </a:moveTo>
                    <a:cubicBezTo>
                      <a:pt x="130035" y="71351"/>
                      <a:pt x="130466" y="71390"/>
                      <a:pt x="130894" y="71469"/>
                    </a:cubicBezTo>
                    <a:cubicBezTo>
                      <a:pt x="129908" y="72634"/>
                      <a:pt x="129326" y="74140"/>
                      <a:pt x="129415" y="75726"/>
                    </a:cubicBezTo>
                    <a:lnTo>
                      <a:pt x="129406" y="75744"/>
                    </a:lnTo>
                    <a:cubicBezTo>
                      <a:pt x="128156" y="74440"/>
                      <a:pt x="126397" y="73602"/>
                      <a:pt x="124528" y="73602"/>
                    </a:cubicBezTo>
                    <a:cubicBezTo>
                      <a:pt x="124509" y="73602"/>
                      <a:pt x="124489" y="73602"/>
                      <a:pt x="124469" y="73602"/>
                    </a:cubicBezTo>
                    <a:cubicBezTo>
                      <a:pt x="124450" y="73602"/>
                      <a:pt x="124430" y="73602"/>
                      <a:pt x="124410" y="73602"/>
                    </a:cubicBezTo>
                    <a:cubicBezTo>
                      <a:pt x="122541" y="73602"/>
                      <a:pt x="120773" y="74440"/>
                      <a:pt x="119532" y="75744"/>
                    </a:cubicBezTo>
                    <a:cubicBezTo>
                      <a:pt x="119613" y="74149"/>
                      <a:pt x="119030" y="72652"/>
                      <a:pt x="118045" y="71469"/>
                    </a:cubicBezTo>
                    <a:cubicBezTo>
                      <a:pt x="118473" y="71390"/>
                      <a:pt x="118903" y="71351"/>
                      <a:pt x="119331" y="71351"/>
                    </a:cubicBezTo>
                    <a:cubicBezTo>
                      <a:pt x="121264" y="71351"/>
                      <a:pt x="123134" y="72148"/>
                      <a:pt x="124469" y="73593"/>
                    </a:cubicBezTo>
                    <a:cubicBezTo>
                      <a:pt x="125805" y="72148"/>
                      <a:pt x="127675" y="71351"/>
                      <a:pt x="129608" y="71351"/>
                    </a:cubicBezTo>
                    <a:close/>
                    <a:moveTo>
                      <a:pt x="48843" y="71540"/>
                    </a:moveTo>
                    <a:cubicBezTo>
                      <a:pt x="50782" y="71540"/>
                      <a:pt x="52650" y="72343"/>
                      <a:pt x="53995" y="73790"/>
                    </a:cubicBezTo>
                    <a:cubicBezTo>
                      <a:pt x="53975" y="73790"/>
                      <a:pt x="53956" y="73790"/>
                      <a:pt x="53936" y="73790"/>
                    </a:cubicBezTo>
                    <a:cubicBezTo>
                      <a:pt x="52067" y="73790"/>
                      <a:pt x="50299" y="74628"/>
                      <a:pt x="49058" y="75932"/>
                    </a:cubicBezTo>
                    <a:cubicBezTo>
                      <a:pt x="49138" y="74337"/>
                      <a:pt x="48556" y="72840"/>
                      <a:pt x="47561" y="71658"/>
                    </a:cubicBezTo>
                    <a:cubicBezTo>
                      <a:pt x="47989" y="71579"/>
                      <a:pt x="48418" y="71540"/>
                      <a:pt x="48843" y="71540"/>
                    </a:cubicBezTo>
                    <a:close/>
                    <a:moveTo>
                      <a:pt x="59141" y="71540"/>
                    </a:moveTo>
                    <a:cubicBezTo>
                      <a:pt x="59566" y="71540"/>
                      <a:pt x="59994" y="71579"/>
                      <a:pt x="60420" y="71658"/>
                    </a:cubicBezTo>
                    <a:cubicBezTo>
                      <a:pt x="59425" y="72840"/>
                      <a:pt x="58843" y="74346"/>
                      <a:pt x="58932" y="75932"/>
                    </a:cubicBezTo>
                    <a:cubicBezTo>
                      <a:pt x="57682" y="74628"/>
                      <a:pt x="55914" y="73790"/>
                      <a:pt x="54054" y="73790"/>
                    </a:cubicBezTo>
                    <a:cubicBezTo>
                      <a:pt x="54034" y="73790"/>
                      <a:pt x="54015" y="73790"/>
                      <a:pt x="53995" y="73790"/>
                    </a:cubicBezTo>
                    <a:cubicBezTo>
                      <a:pt x="55332" y="72343"/>
                      <a:pt x="57206" y="71540"/>
                      <a:pt x="59141" y="71540"/>
                    </a:cubicBezTo>
                    <a:close/>
                    <a:moveTo>
                      <a:pt x="112810" y="69495"/>
                    </a:moveTo>
                    <a:cubicBezTo>
                      <a:pt x="115985" y="69495"/>
                      <a:pt x="119160" y="71574"/>
                      <a:pt x="119200" y="75735"/>
                    </a:cubicBezTo>
                    <a:cubicBezTo>
                      <a:pt x="118721" y="75630"/>
                      <a:pt x="118239" y="75578"/>
                      <a:pt x="117760" y="75578"/>
                    </a:cubicBezTo>
                    <a:cubicBezTo>
                      <a:pt x="115909" y="75578"/>
                      <a:pt x="114116" y="76343"/>
                      <a:pt x="112821" y="77724"/>
                    </a:cubicBezTo>
                    <a:lnTo>
                      <a:pt x="112812" y="77733"/>
                    </a:lnTo>
                    <a:cubicBezTo>
                      <a:pt x="111530" y="76362"/>
                      <a:pt x="109738" y="75573"/>
                      <a:pt x="107856" y="75573"/>
                    </a:cubicBezTo>
                    <a:cubicBezTo>
                      <a:pt x="107373" y="75573"/>
                      <a:pt x="106889" y="75627"/>
                      <a:pt x="106414" y="75735"/>
                    </a:cubicBezTo>
                    <a:lnTo>
                      <a:pt x="106414" y="75735"/>
                    </a:lnTo>
                    <a:cubicBezTo>
                      <a:pt x="106454" y="71576"/>
                      <a:pt x="109632" y="69495"/>
                      <a:pt x="112810" y="69495"/>
                    </a:cubicBezTo>
                    <a:close/>
                    <a:moveTo>
                      <a:pt x="136139" y="69486"/>
                    </a:moveTo>
                    <a:cubicBezTo>
                      <a:pt x="139313" y="69486"/>
                      <a:pt x="142484" y="71562"/>
                      <a:pt x="142525" y="75717"/>
                    </a:cubicBezTo>
                    <a:lnTo>
                      <a:pt x="142516" y="75735"/>
                    </a:lnTo>
                    <a:cubicBezTo>
                      <a:pt x="142037" y="75630"/>
                      <a:pt x="141554" y="75578"/>
                      <a:pt x="141075" y="75578"/>
                    </a:cubicBezTo>
                    <a:cubicBezTo>
                      <a:pt x="139222" y="75578"/>
                      <a:pt x="137424" y="76345"/>
                      <a:pt x="136136" y="77733"/>
                    </a:cubicBezTo>
                    <a:cubicBezTo>
                      <a:pt x="134854" y="76362"/>
                      <a:pt x="133062" y="75573"/>
                      <a:pt x="131181" y="75573"/>
                    </a:cubicBezTo>
                    <a:cubicBezTo>
                      <a:pt x="130697" y="75573"/>
                      <a:pt x="130213" y="75627"/>
                      <a:pt x="129738" y="75735"/>
                    </a:cubicBezTo>
                    <a:cubicBezTo>
                      <a:pt x="129778" y="71569"/>
                      <a:pt x="132960" y="69486"/>
                      <a:pt x="136139" y="69486"/>
                    </a:cubicBezTo>
                    <a:close/>
                    <a:moveTo>
                      <a:pt x="42333" y="69686"/>
                    </a:moveTo>
                    <a:cubicBezTo>
                      <a:pt x="45509" y="69686"/>
                      <a:pt x="48686" y="71765"/>
                      <a:pt x="48726" y="75923"/>
                    </a:cubicBezTo>
                    <a:cubicBezTo>
                      <a:pt x="48248" y="75818"/>
                      <a:pt x="47765" y="75767"/>
                      <a:pt x="47287" y="75767"/>
                    </a:cubicBezTo>
                    <a:cubicBezTo>
                      <a:pt x="45433" y="75767"/>
                      <a:pt x="43633" y="76534"/>
                      <a:pt x="42337" y="77930"/>
                    </a:cubicBezTo>
                    <a:cubicBezTo>
                      <a:pt x="41056" y="76550"/>
                      <a:pt x="39264" y="75770"/>
                      <a:pt x="37382" y="75770"/>
                    </a:cubicBezTo>
                    <a:cubicBezTo>
                      <a:pt x="36898" y="75770"/>
                      <a:pt x="36415" y="75815"/>
                      <a:pt x="35940" y="75923"/>
                    </a:cubicBezTo>
                    <a:cubicBezTo>
                      <a:pt x="35980" y="71765"/>
                      <a:pt x="39156" y="69686"/>
                      <a:pt x="42333" y="69686"/>
                    </a:cubicBezTo>
                    <a:close/>
                    <a:moveTo>
                      <a:pt x="65651" y="69683"/>
                    </a:moveTo>
                    <a:cubicBezTo>
                      <a:pt x="68826" y="69683"/>
                      <a:pt x="72001" y="71762"/>
                      <a:pt x="72041" y="75923"/>
                    </a:cubicBezTo>
                    <a:cubicBezTo>
                      <a:pt x="71563" y="75818"/>
                      <a:pt x="71081" y="75767"/>
                      <a:pt x="70602" y="75767"/>
                    </a:cubicBezTo>
                    <a:cubicBezTo>
                      <a:pt x="68748" y="75767"/>
                      <a:pt x="66949" y="76534"/>
                      <a:pt x="65653" y="77930"/>
                    </a:cubicBezTo>
                    <a:cubicBezTo>
                      <a:pt x="64371" y="76550"/>
                      <a:pt x="62579" y="75770"/>
                      <a:pt x="60697" y="75770"/>
                    </a:cubicBezTo>
                    <a:cubicBezTo>
                      <a:pt x="60214" y="75770"/>
                      <a:pt x="59730" y="75815"/>
                      <a:pt x="59255" y="75923"/>
                    </a:cubicBezTo>
                    <a:cubicBezTo>
                      <a:pt x="59295" y="71764"/>
                      <a:pt x="62473" y="69683"/>
                      <a:pt x="65651" y="69683"/>
                    </a:cubicBezTo>
                    <a:close/>
                    <a:moveTo>
                      <a:pt x="82884" y="1"/>
                    </a:moveTo>
                    <a:cubicBezTo>
                      <a:pt x="82642" y="699"/>
                      <a:pt x="82534" y="1434"/>
                      <a:pt x="82579" y="2178"/>
                    </a:cubicBezTo>
                    <a:cubicBezTo>
                      <a:pt x="81329" y="875"/>
                      <a:pt x="79570" y="36"/>
                      <a:pt x="77701" y="36"/>
                    </a:cubicBezTo>
                    <a:cubicBezTo>
                      <a:pt x="77681" y="36"/>
                      <a:pt x="77661" y="36"/>
                      <a:pt x="77642" y="36"/>
                    </a:cubicBezTo>
                    <a:cubicBezTo>
                      <a:pt x="77622" y="36"/>
                      <a:pt x="77602" y="36"/>
                      <a:pt x="77582" y="36"/>
                    </a:cubicBezTo>
                    <a:cubicBezTo>
                      <a:pt x="73834" y="36"/>
                      <a:pt x="70494" y="3399"/>
                      <a:pt x="70948" y="7160"/>
                    </a:cubicBezTo>
                    <a:cubicBezTo>
                      <a:pt x="71458" y="7046"/>
                      <a:pt x="71971" y="6991"/>
                      <a:pt x="72481" y="6991"/>
                    </a:cubicBezTo>
                    <a:cubicBezTo>
                      <a:pt x="74418" y="6991"/>
                      <a:pt x="76294" y="7793"/>
                      <a:pt x="77642" y="9248"/>
                    </a:cubicBezTo>
                    <a:cubicBezTo>
                      <a:pt x="77624" y="9248"/>
                      <a:pt x="77606" y="9248"/>
                      <a:pt x="77587" y="9248"/>
                    </a:cubicBezTo>
                    <a:cubicBezTo>
                      <a:pt x="75529" y="9248"/>
                      <a:pt x="73607" y="10256"/>
                      <a:pt x="72355" y="11784"/>
                    </a:cubicBezTo>
                    <a:cubicBezTo>
                      <a:pt x="72756" y="8058"/>
                      <a:pt x="69443" y="4740"/>
                      <a:pt x="65721" y="4740"/>
                    </a:cubicBezTo>
                    <a:cubicBezTo>
                      <a:pt x="65701" y="4740"/>
                      <a:pt x="65682" y="4740"/>
                      <a:pt x="65662" y="4741"/>
                    </a:cubicBezTo>
                    <a:cubicBezTo>
                      <a:pt x="65642" y="4740"/>
                      <a:pt x="65622" y="4740"/>
                      <a:pt x="65602" y="4740"/>
                    </a:cubicBezTo>
                    <a:cubicBezTo>
                      <a:pt x="63733" y="4740"/>
                      <a:pt x="61966" y="5570"/>
                      <a:pt x="60724" y="6873"/>
                    </a:cubicBezTo>
                    <a:cubicBezTo>
                      <a:pt x="60760" y="6138"/>
                      <a:pt x="60662" y="5395"/>
                      <a:pt x="60420" y="4696"/>
                    </a:cubicBezTo>
                    <a:lnTo>
                      <a:pt x="60043" y="4696"/>
                    </a:lnTo>
                    <a:cubicBezTo>
                      <a:pt x="60276" y="5395"/>
                      <a:pt x="60393" y="6130"/>
                      <a:pt x="60393" y="6864"/>
                    </a:cubicBezTo>
                    <a:cubicBezTo>
                      <a:pt x="59920" y="6762"/>
                      <a:pt x="59442" y="6713"/>
                      <a:pt x="58969" y="6713"/>
                    </a:cubicBezTo>
                    <a:cubicBezTo>
                      <a:pt x="57110" y="6713"/>
                      <a:pt x="55305" y="7479"/>
                      <a:pt x="54013" y="8871"/>
                    </a:cubicBezTo>
                    <a:cubicBezTo>
                      <a:pt x="52732" y="7492"/>
                      <a:pt x="50939" y="6712"/>
                      <a:pt x="49058" y="6712"/>
                    </a:cubicBezTo>
                    <a:cubicBezTo>
                      <a:pt x="48574" y="6712"/>
                      <a:pt x="48090" y="6766"/>
                      <a:pt x="47615" y="6864"/>
                    </a:cubicBezTo>
                    <a:cubicBezTo>
                      <a:pt x="47615" y="6130"/>
                      <a:pt x="47732" y="5395"/>
                      <a:pt x="47965" y="4696"/>
                    </a:cubicBezTo>
                    <a:lnTo>
                      <a:pt x="47588" y="4696"/>
                    </a:lnTo>
                    <a:cubicBezTo>
                      <a:pt x="47346" y="5395"/>
                      <a:pt x="47248" y="6138"/>
                      <a:pt x="47284" y="6873"/>
                    </a:cubicBezTo>
                    <a:cubicBezTo>
                      <a:pt x="46049" y="5577"/>
                      <a:pt x="44293" y="4740"/>
                      <a:pt x="42434" y="4740"/>
                    </a:cubicBezTo>
                    <a:cubicBezTo>
                      <a:pt x="42405" y="4740"/>
                      <a:pt x="42376" y="4740"/>
                      <a:pt x="42346" y="4741"/>
                    </a:cubicBezTo>
                    <a:cubicBezTo>
                      <a:pt x="42319" y="4740"/>
                      <a:pt x="42291" y="4740"/>
                      <a:pt x="42263" y="4740"/>
                    </a:cubicBezTo>
                    <a:cubicBezTo>
                      <a:pt x="40287" y="4740"/>
                      <a:pt x="38431" y="5684"/>
                      <a:pt x="37185" y="7124"/>
                    </a:cubicBezTo>
                    <a:cubicBezTo>
                      <a:pt x="37480" y="3457"/>
                      <a:pt x="34193" y="233"/>
                      <a:pt x="30519" y="233"/>
                    </a:cubicBezTo>
                    <a:cubicBezTo>
                      <a:pt x="30504" y="233"/>
                      <a:pt x="30489" y="233"/>
                      <a:pt x="30474" y="234"/>
                    </a:cubicBezTo>
                    <a:cubicBezTo>
                      <a:pt x="30454" y="233"/>
                      <a:pt x="30434" y="233"/>
                      <a:pt x="30415" y="233"/>
                    </a:cubicBezTo>
                    <a:cubicBezTo>
                      <a:pt x="28546" y="233"/>
                      <a:pt x="26787" y="1072"/>
                      <a:pt x="25536" y="2375"/>
                    </a:cubicBezTo>
                    <a:cubicBezTo>
                      <a:pt x="25581" y="1640"/>
                      <a:pt x="25474" y="897"/>
                      <a:pt x="25232" y="198"/>
                    </a:cubicBezTo>
                    <a:lnTo>
                      <a:pt x="24864" y="198"/>
                    </a:lnTo>
                    <a:cubicBezTo>
                      <a:pt x="25088" y="897"/>
                      <a:pt x="25214" y="1631"/>
                      <a:pt x="25214" y="2366"/>
                    </a:cubicBezTo>
                    <a:cubicBezTo>
                      <a:pt x="24739" y="2264"/>
                      <a:pt x="24260" y="2214"/>
                      <a:pt x="23785" y="2214"/>
                    </a:cubicBezTo>
                    <a:cubicBezTo>
                      <a:pt x="21922" y="2214"/>
                      <a:pt x="20117" y="2981"/>
                      <a:pt x="18825" y="4373"/>
                    </a:cubicBezTo>
                    <a:cubicBezTo>
                      <a:pt x="17544" y="2993"/>
                      <a:pt x="15752" y="2214"/>
                      <a:pt x="13870" y="2214"/>
                    </a:cubicBezTo>
                    <a:cubicBezTo>
                      <a:pt x="13386" y="2214"/>
                      <a:pt x="12902" y="2268"/>
                      <a:pt x="12427" y="2366"/>
                    </a:cubicBezTo>
                    <a:cubicBezTo>
                      <a:pt x="12427" y="1631"/>
                      <a:pt x="12544" y="897"/>
                      <a:pt x="12777" y="198"/>
                    </a:cubicBezTo>
                    <a:lnTo>
                      <a:pt x="12382" y="198"/>
                    </a:lnTo>
                    <a:cubicBezTo>
                      <a:pt x="12141" y="897"/>
                      <a:pt x="12042" y="1640"/>
                      <a:pt x="12078" y="2375"/>
                    </a:cubicBezTo>
                    <a:cubicBezTo>
                      <a:pt x="10836" y="1072"/>
                      <a:pt x="9069" y="233"/>
                      <a:pt x="7200" y="233"/>
                    </a:cubicBezTo>
                    <a:cubicBezTo>
                      <a:pt x="7180" y="233"/>
                      <a:pt x="7160" y="233"/>
                      <a:pt x="7141" y="234"/>
                    </a:cubicBezTo>
                    <a:cubicBezTo>
                      <a:pt x="7126" y="233"/>
                      <a:pt x="7111" y="233"/>
                      <a:pt x="7096" y="233"/>
                    </a:cubicBezTo>
                    <a:cubicBezTo>
                      <a:pt x="3342" y="233"/>
                      <a:pt x="1" y="3600"/>
                      <a:pt x="456" y="7366"/>
                    </a:cubicBezTo>
                    <a:cubicBezTo>
                      <a:pt x="966" y="7252"/>
                      <a:pt x="1482" y="7196"/>
                      <a:pt x="1994" y="7196"/>
                    </a:cubicBezTo>
                    <a:cubicBezTo>
                      <a:pt x="3926" y="7196"/>
                      <a:pt x="5804" y="7993"/>
                      <a:pt x="7149" y="9445"/>
                    </a:cubicBezTo>
                    <a:lnTo>
                      <a:pt x="7149" y="9445"/>
                    </a:lnTo>
                    <a:cubicBezTo>
                      <a:pt x="7147" y="9445"/>
                      <a:pt x="7144" y="9445"/>
                      <a:pt x="7141" y="9445"/>
                    </a:cubicBezTo>
                    <a:cubicBezTo>
                      <a:pt x="7121" y="9445"/>
                      <a:pt x="7101" y="9445"/>
                      <a:pt x="7081" y="9445"/>
                    </a:cubicBezTo>
                    <a:cubicBezTo>
                      <a:pt x="3333" y="9445"/>
                      <a:pt x="1" y="12816"/>
                      <a:pt x="456" y="16569"/>
                    </a:cubicBezTo>
                    <a:cubicBezTo>
                      <a:pt x="961" y="16457"/>
                      <a:pt x="1471" y="16403"/>
                      <a:pt x="1977" y="16403"/>
                    </a:cubicBezTo>
                    <a:cubicBezTo>
                      <a:pt x="3909" y="16403"/>
                      <a:pt x="5782" y="17198"/>
                      <a:pt x="7132" y="18647"/>
                    </a:cubicBezTo>
                    <a:cubicBezTo>
                      <a:pt x="7112" y="18647"/>
                      <a:pt x="7092" y="18647"/>
                      <a:pt x="7072" y="18647"/>
                    </a:cubicBezTo>
                    <a:cubicBezTo>
                      <a:pt x="3333" y="18647"/>
                      <a:pt x="1" y="22009"/>
                      <a:pt x="456" y="25771"/>
                    </a:cubicBezTo>
                    <a:cubicBezTo>
                      <a:pt x="965" y="25657"/>
                      <a:pt x="1479" y="25602"/>
                      <a:pt x="1989" y="25602"/>
                    </a:cubicBezTo>
                    <a:cubicBezTo>
                      <a:pt x="3926" y="25602"/>
                      <a:pt x="5802" y="26404"/>
                      <a:pt x="7150" y="27859"/>
                    </a:cubicBezTo>
                    <a:cubicBezTo>
                      <a:pt x="8483" y="26416"/>
                      <a:pt x="10349" y="25613"/>
                      <a:pt x="12278" y="25613"/>
                    </a:cubicBezTo>
                    <a:cubicBezTo>
                      <a:pt x="12709" y="25613"/>
                      <a:pt x="13143" y="25653"/>
                      <a:pt x="13574" y="25735"/>
                    </a:cubicBezTo>
                    <a:cubicBezTo>
                      <a:pt x="12580" y="26909"/>
                      <a:pt x="11997" y="28414"/>
                      <a:pt x="12087" y="30000"/>
                    </a:cubicBezTo>
                    <a:cubicBezTo>
                      <a:pt x="10837" y="28697"/>
                      <a:pt x="9069" y="27867"/>
                      <a:pt x="7209" y="27867"/>
                    </a:cubicBezTo>
                    <a:cubicBezTo>
                      <a:pt x="7189" y="27867"/>
                      <a:pt x="7169" y="27867"/>
                      <a:pt x="7150" y="27868"/>
                    </a:cubicBezTo>
                    <a:cubicBezTo>
                      <a:pt x="7130" y="27867"/>
                      <a:pt x="7110" y="27867"/>
                      <a:pt x="7090" y="27867"/>
                    </a:cubicBezTo>
                    <a:cubicBezTo>
                      <a:pt x="3342" y="27867"/>
                      <a:pt x="1" y="31230"/>
                      <a:pt x="456" y="34991"/>
                    </a:cubicBezTo>
                    <a:cubicBezTo>
                      <a:pt x="968" y="34875"/>
                      <a:pt x="1485" y="34819"/>
                      <a:pt x="1999" y="34819"/>
                    </a:cubicBezTo>
                    <a:cubicBezTo>
                      <a:pt x="3903" y="34819"/>
                      <a:pt x="5755" y="35598"/>
                      <a:pt x="7096" y="37016"/>
                    </a:cubicBezTo>
                    <a:cubicBezTo>
                      <a:pt x="3341" y="37016"/>
                      <a:pt x="8" y="40377"/>
                      <a:pt x="456" y="44140"/>
                    </a:cubicBezTo>
                    <a:cubicBezTo>
                      <a:pt x="968" y="44025"/>
                      <a:pt x="1485" y="43970"/>
                      <a:pt x="1997" y="43970"/>
                    </a:cubicBezTo>
                    <a:cubicBezTo>
                      <a:pt x="3931" y="43970"/>
                      <a:pt x="5804" y="44767"/>
                      <a:pt x="7150" y="46219"/>
                    </a:cubicBezTo>
                    <a:cubicBezTo>
                      <a:pt x="8485" y="44773"/>
                      <a:pt x="10355" y="43977"/>
                      <a:pt x="12288" y="43977"/>
                    </a:cubicBezTo>
                    <a:cubicBezTo>
                      <a:pt x="12715" y="43977"/>
                      <a:pt x="13146" y="44016"/>
                      <a:pt x="13574" y="44095"/>
                    </a:cubicBezTo>
                    <a:cubicBezTo>
                      <a:pt x="12580" y="45278"/>
                      <a:pt x="11997" y="46774"/>
                      <a:pt x="12087" y="48369"/>
                    </a:cubicBezTo>
                    <a:cubicBezTo>
                      <a:pt x="10837" y="47066"/>
                      <a:pt x="9069" y="46227"/>
                      <a:pt x="7208" y="46227"/>
                    </a:cubicBezTo>
                    <a:cubicBezTo>
                      <a:pt x="7189" y="46227"/>
                      <a:pt x="7169" y="46228"/>
                      <a:pt x="7150" y="46228"/>
                    </a:cubicBezTo>
                    <a:cubicBezTo>
                      <a:pt x="7130" y="46228"/>
                      <a:pt x="7110" y="46227"/>
                      <a:pt x="7090" y="46227"/>
                    </a:cubicBezTo>
                    <a:cubicBezTo>
                      <a:pt x="3342" y="46227"/>
                      <a:pt x="1" y="49590"/>
                      <a:pt x="456" y="53351"/>
                    </a:cubicBezTo>
                    <a:cubicBezTo>
                      <a:pt x="966" y="53237"/>
                      <a:pt x="1482" y="53181"/>
                      <a:pt x="1993" y="53181"/>
                    </a:cubicBezTo>
                    <a:cubicBezTo>
                      <a:pt x="3922" y="53181"/>
                      <a:pt x="5795" y="53978"/>
                      <a:pt x="7141" y="55430"/>
                    </a:cubicBezTo>
                    <a:cubicBezTo>
                      <a:pt x="7121" y="55430"/>
                      <a:pt x="7101" y="55430"/>
                      <a:pt x="7081" y="55430"/>
                    </a:cubicBezTo>
                    <a:cubicBezTo>
                      <a:pt x="3333" y="55430"/>
                      <a:pt x="1" y="58792"/>
                      <a:pt x="456" y="62554"/>
                    </a:cubicBezTo>
                    <a:cubicBezTo>
                      <a:pt x="968" y="62439"/>
                      <a:pt x="1485" y="62383"/>
                      <a:pt x="1997" y="62383"/>
                    </a:cubicBezTo>
                    <a:cubicBezTo>
                      <a:pt x="3931" y="62383"/>
                      <a:pt x="5804" y="63180"/>
                      <a:pt x="7150" y="64633"/>
                    </a:cubicBezTo>
                    <a:cubicBezTo>
                      <a:pt x="8485" y="63187"/>
                      <a:pt x="10355" y="62390"/>
                      <a:pt x="12288" y="62390"/>
                    </a:cubicBezTo>
                    <a:cubicBezTo>
                      <a:pt x="12715" y="62390"/>
                      <a:pt x="13146" y="62429"/>
                      <a:pt x="13574" y="62509"/>
                    </a:cubicBezTo>
                    <a:cubicBezTo>
                      <a:pt x="12580" y="63692"/>
                      <a:pt x="11997" y="65188"/>
                      <a:pt x="12087" y="66783"/>
                    </a:cubicBezTo>
                    <a:cubicBezTo>
                      <a:pt x="10837" y="65480"/>
                      <a:pt x="9069" y="64641"/>
                      <a:pt x="7208" y="64641"/>
                    </a:cubicBezTo>
                    <a:cubicBezTo>
                      <a:pt x="7189" y="64641"/>
                      <a:pt x="7169" y="64641"/>
                      <a:pt x="7150" y="64642"/>
                    </a:cubicBezTo>
                    <a:cubicBezTo>
                      <a:pt x="7130" y="64641"/>
                      <a:pt x="7110" y="64641"/>
                      <a:pt x="7090" y="64641"/>
                    </a:cubicBezTo>
                    <a:cubicBezTo>
                      <a:pt x="3342" y="64641"/>
                      <a:pt x="1" y="68004"/>
                      <a:pt x="456" y="71765"/>
                    </a:cubicBezTo>
                    <a:cubicBezTo>
                      <a:pt x="965" y="71651"/>
                      <a:pt x="1479" y="71596"/>
                      <a:pt x="1989" y="71596"/>
                    </a:cubicBezTo>
                    <a:cubicBezTo>
                      <a:pt x="3926" y="71596"/>
                      <a:pt x="5802" y="72399"/>
                      <a:pt x="7150" y="73853"/>
                    </a:cubicBezTo>
                    <a:cubicBezTo>
                      <a:pt x="8483" y="72402"/>
                      <a:pt x="10349" y="71599"/>
                      <a:pt x="12279" y="71599"/>
                    </a:cubicBezTo>
                    <a:cubicBezTo>
                      <a:pt x="12709" y="71599"/>
                      <a:pt x="13143" y="71639"/>
                      <a:pt x="13574" y="71720"/>
                    </a:cubicBezTo>
                    <a:cubicBezTo>
                      <a:pt x="13037" y="72348"/>
                      <a:pt x="12624" y="73082"/>
                      <a:pt x="12365" y="73862"/>
                    </a:cubicBezTo>
                    <a:lnTo>
                      <a:pt x="12741" y="73862"/>
                    </a:lnTo>
                    <a:cubicBezTo>
                      <a:pt x="13637" y="71119"/>
                      <a:pt x="16222" y="69746"/>
                      <a:pt x="18806" y="69746"/>
                    </a:cubicBezTo>
                    <a:cubicBezTo>
                      <a:pt x="21388" y="69746"/>
                      <a:pt x="23969" y="71117"/>
                      <a:pt x="24864" y="73862"/>
                    </a:cubicBezTo>
                    <a:lnTo>
                      <a:pt x="25241" y="73862"/>
                    </a:lnTo>
                    <a:cubicBezTo>
                      <a:pt x="24981" y="73073"/>
                      <a:pt x="24569" y="72339"/>
                      <a:pt x="24031" y="71702"/>
                    </a:cubicBezTo>
                    <a:cubicBezTo>
                      <a:pt x="24457" y="71623"/>
                      <a:pt x="24885" y="71585"/>
                      <a:pt x="25310" y="71585"/>
                    </a:cubicBezTo>
                    <a:cubicBezTo>
                      <a:pt x="27245" y="71585"/>
                      <a:pt x="29120" y="72387"/>
                      <a:pt x="30465" y="73835"/>
                    </a:cubicBezTo>
                    <a:cubicBezTo>
                      <a:pt x="31802" y="72382"/>
                      <a:pt x="33677" y="71582"/>
                      <a:pt x="35611" y="71582"/>
                    </a:cubicBezTo>
                    <a:cubicBezTo>
                      <a:pt x="36087" y="71582"/>
                      <a:pt x="36566" y="71630"/>
                      <a:pt x="37042" y="71729"/>
                    </a:cubicBezTo>
                    <a:cubicBezTo>
                      <a:pt x="36011" y="72993"/>
                      <a:pt x="35438" y="74615"/>
                      <a:pt x="35644" y="76308"/>
                    </a:cubicBezTo>
                    <a:cubicBezTo>
                      <a:pt x="36151" y="76194"/>
                      <a:pt x="36664" y="76139"/>
                      <a:pt x="37173" y="76139"/>
                    </a:cubicBezTo>
                    <a:cubicBezTo>
                      <a:pt x="39108" y="76139"/>
                      <a:pt x="40989" y="76942"/>
                      <a:pt x="42337" y="78396"/>
                    </a:cubicBezTo>
                    <a:cubicBezTo>
                      <a:pt x="43675" y="76948"/>
                      <a:pt x="45548" y="76146"/>
                      <a:pt x="47484" y="76146"/>
                    </a:cubicBezTo>
                    <a:cubicBezTo>
                      <a:pt x="47908" y="76146"/>
                      <a:pt x="48336" y="76184"/>
                      <a:pt x="48762" y="76263"/>
                    </a:cubicBezTo>
                    <a:cubicBezTo>
                      <a:pt x="48224" y="76899"/>
                      <a:pt x="47812" y="77625"/>
                      <a:pt x="47552" y="78414"/>
                    </a:cubicBezTo>
                    <a:lnTo>
                      <a:pt x="47929" y="78414"/>
                    </a:lnTo>
                    <a:cubicBezTo>
                      <a:pt x="48825" y="75666"/>
                      <a:pt x="51408" y="74291"/>
                      <a:pt x="53990" y="74291"/>
                    </a:cubicBezTo>
                    <a:cubicBezTo>
                      <a:pt x="56571" y="74291"/>
                      <a:pt x="59152" y="75664"/>
                      <a:pt x="60052" y="78414"/>
                    </a:cubicBezTo>
                    <a:lnTo>
                      <a:pt x="60438" y="78414"/>
                    </a:lnTo>
                    <a:cubicBezTo>
                      <a:pt x="60169" y="77625"/>
                      <a:pt x="59766" y="76891"/>
                      <a:pt x="59228" y="76263"/>
                    </a:cubicBezTo>
                    <a:cubicBezTo>
                      <a:pt x="59656" y="76184"/>
                      <a:pt x="60087" y="76145"/>
                      <a:pt x="60514" y="76145"/>
                    </a:cubicBezTo>
                    <a:cubicBezTo>
                      <a:pt x="62447" y="76145"/>
                      <a:pt x="64319" y="76941"/>
                      <a:pt x="65662" y="78387"/>
                    </a:cubicBezTo>
                    <a:cubicBezTo>
                      <a:pt x="67002" y="76933"/>
                      <a:pt x="68877" y="76130"/>
                      <a:pt x="70814" y="76130"/>
                    </a:cubicBezTo>
                    <a:cubicBezTo>
                      <a:pt x="71323" y="76130"/>
                      <a:pt x="71837" y="76185"/>
                      <a:pt x="72346" y="76299"/>
                    </a:cubicBezTo>
                    <a:cubicBezTo>
                      <a:pt x="72801" y="72547"/>
                      <a:pt x="69460" y="69175"/>
                      <a:pt x="65712" y="69175"/>
                    </a:cubicBezTo>
                    <a:cubicBezTo>
                      <a:pt x="65698" y="69175"/>
                      <a:pt x="65684" y="69175"/>
                      <a:pt x="65669" y="69175"/>
                    </a:cubicBezTo>
                    <a:lnTo>
                      <a:pt x="65669" y="69175"/>
                    </a:lnTo>
                    <a:cubicBezTo>
                      <a:pt x="67009" y="67731"/>
                      <a:pt x="68871" y="66936"/>
                      <a:pt x="70797" y="66936"/>
                    </a:cubicBezTo>
                    <a:cubicBezTo>
                      <a:pt x="71279" y="66936"/>
                      <a:pt x="71765" y="66986"/>
                      <a:pt x="72248" y="67088"/>
                    </a:cubicBezTo>
                    <a:cubicBezTo>
                      <a:pt x="71271" y="68333"/>
                      <a:pt x="70742" y="69901"/>
                      <a:pt x="70939" y="71559"/>
                    </a:cubicBezTo>
                    <a:cubicBezTo>
                      <a:pt x="71452" y="71445"/>
                      <a:pt x="71968" y="71389"/>
                      <a:pt x="72480" y="71389"/>
                    </a:cubicBezTo>
                    <a:cubicBezTo>
                      <a:pt x="74414" y="71389"/>
                      <a:pt x="76287" y="72186"/>
                      <a:pt x="77633" y="73638"/>
                    </a:cubicBezTo>
                    <a:cubicBezTo>
                      <a:pt x="78970" y="72190"/>
                      <a:pt x="80844" y="71388"/>
                      <a:pt x="82779" y="71388"/>
                    </a:cubicBezTo>
                    <a:cubicBezTo>
                      <a:pt x="83204" y="71388"/>
                      <a:pt x="83632" y="71426"/>
                      <a:pt x="84057" y="71505"/>
                    </a:cubicBezTo>
                    <a:cubicBezTo>
                      <a:pt x="83520" y="72141"/>
                      <a:pt x="83108" y="72867"/>
                      <a:pt x="82848" y="73656"/>
                    </a:cubicBezTo>
                    <a:lnTo>
                      <a:pt x="83224" y="73656"/>
                    </a:lnTo>
                    <a:cubicBezTo>
                      <a:pt x="84120" y="70909"/>
                      <a:pt x="86703" y="69536"/>
                      <a:pt x="89286" y="69536"/>
                    </a:cubicBezTo>
                    <a:cubicBezTo>
                      <a:pt x="91869" y="69536"/>
                      <a:pt x="94452" y="70909"/>
                      <a:pt x="95348" y="73656"/>
                    </a:cubicBezTo>
                    <a:lnTo>
                      <a:pt x="95724" y="73656"/>
                    </a:lnTo>
                    <a:cubicBezTo>
                      <a:pt x="95464" y="72867"/>
                      <a:pt x="95052" y="72141"/>
                      <a:pt x="94514" y="71505"/>
                    </a:cubicBezTo>
                    <a:cubicBezTo>
                      <a:pt x="94942" y="71426"/>
                      <a:pt x="95371" y="71388"/>
                      <a:pt x="95797" y="71388"/>
                    </a:cubicBezTo>
                    <a:cubicBezTo>
                      <a:pt x="97737" y="71388"/>
                      <a:pt x="99611" y="72190"/>
                      <a:pt x="100948" y="73638"/>
                    </a:cubicBezTo>
                    <a:cubicBezTo>
                      <a:pt x="102293" y="72185"/>
                      <a:pt x="104163" y="71385"/>
                      <a:pt x="106095" y="71385"/>
                    </a:cubicBezTo>
                    <a:cubicBezTo>
                      <a:pt x="106570" y="71385"/>
                      <a:pt x="107049" y="71433"/>
                      <a:pt x="107525" y="71532"/>
                    </a:cubicBezTo>
                    <a:cubicBezTo>
                      <a:pt x="106495" y="72796"/>
                      <a:pt x="105921" y="74417"/>
                      <a:pt x="106127" y="76111"/>
                    </a:cubicBezTo>
                    <a:cubicBezTo>
                      <a:pt x="106637" y="75997"/>
                      <a:pt x="107150" y="75942"/>
                      <a:pt x="107660" y="75942"/>
                    </a:cubicBezTo>
                    <a:cubicBezTo>
                      <a:pt x="109597" y="75942"/>
                      <a:pt x="111473" y="76744"/>
                      <a:pt x="112821" y="78199"/>
                    </a:cubicBezTo>
                    <a:cubicBezTo>
                      <a:pt x="114158" y="76751"/>
                      <a:pt x="116031" y="75948"/>
                      <a:pt x="117967" y="75948"/>
                    </a:cubicBezTo>
                    <a:cubicBezTo>
                      <a:pt x="118392" y="75948"/>
                      <a:pt x="118820" y="75987"/>
                      <a:pt x="119245" y="76066"/>
                    </a:cubicBezTo>
                    <a:cubicBezTo>
                      <a:pt x="118708" y="76702"/>
                      <a:pt x="118295" y="77428"/>
                      <a:pt x="118036" y="78217"/>
                    </a:cubicBezTo>
                    <a:lnTo>
                      <a:pt x="118412" y="78217"/>
                    </a:lnTo>
                    <a:cubicBezTo>
                      <a:pt x="119308" y="75474"/>
                      <a:pt x="121893" y="74100"/>
                      <a:pt x="124477" y="74100"/>
                    </a:cubicBezTo>
                    <a:cubicBezTo>
                      <a:pt x="127059" y="74100"/>
                      <a:pt x="129640" y="75471"/>
                      <a:pt x="130536" y="78217"/>
                    </a:cubicBezTo>
                    <a:lnTo>
                      <a:pt x="130912" y="78217"/>
                    </a:lnTo>
                    <a:cubicBezTo>
                      <a:pt x="130652" y="77428"/>
                      <a:pt x="130240" y="76702"/>
                      <a:pt x="129702" y="76066"/>
                    </a:cubicBezTo>
                    <a:cubicBezTo>
                      <a:pt x="130130" y="75987"/>
                      <a:pt x="130558" y="75948"/>
                      <a:pt x="130984" y="75948"/>
                    </a:cubicBezTo>
                    <a:cubicBezTo>
                      <a:pt x="132922" y="75948"/>
                      <a:pt x="134791" y="76751"/>
                      <a:pt x="136136" y="78199"/>
                    </a:cubicBezTo>
                    <a:cubicBezTo>
                      <a:pt x="137484" y="76744"/>
                      <a:pt x="139360" y="75942"/>
                      <a:pt x="141292" y="75942"/>
                    </a:cubicBezTo>
                    <a:cubicBezTo>
                      <a:pt x="141801" y="75942"/>
                      <a:pt x="142313" y="75997"/>
                      <a:pt x="142820" y="76111"/>
                    </a:cubicBezTo>
                    <a:cubicBezTo>
                      <a:pt x="143275" y="72358"/>
                      <a:pt x="139935" y="68987"/>
                      <a:pt x="136195" y="68987"/>
                    </a:cubicBezTo>
                    <a:cubicBezTo>
                      <a:pt x="136175" y="68987"/>
                      <a:pt x="136156" y="68987"/>
                      <a:pt x="136136" y="68987"/>
                    </a:cubicBezTo>
                    <a:cubicBezTo>
                      <a:pt x="136116" y="68987"/>
                      <a:pt x="136096" y="68987"/>
                      <a:pt x="136077" y="68987"/>
                    </a:cubicBezTo>
                    <a:cubicBezTo>
                      <a:pt x="134208" y="68987"/>
                      <a:pt x="132440" y="69825"/>
                      <a:pt x="131199" y="71129"/>
                    </a:cubicBezTo>
                    <a:cubicBezTo>
                      <a:pt x="131279" y="69534"/>
                      <a:pt x="130697" y="68038"/>
                      <a:pt x="129702" y="66855"/>
                    </a:cubicBezTo>
                    <a:cubicBezTo>
                      <a:pt x="130132" y="66775"/>
                      <a:pt x="130564" y="66736"/>
                      <a:pt x="130992" y="66736"/>
                    </a:cubicBezTo>
                    <a:cubicBezTo>
                      <a:pt x="132927" y="66736"/>
                      <a:pt x="134793" y="67533"/>
                      <a:pt x="136136" y="68978"/>
                    </a:cubicBezTo>
                    <a:cubicBezTo>
                      <a:pt x="137482" y="67526"/>
                      <a:pt x="139354" y="66729"/>
                      <a:pt x="141284" y="66729"/>
                    </a:cubicBezTo>
                    <a:cubicBezTo>
                      <a:pt x="141795" y="66729"/>
                      <a:pt x="142310" y="66785"/>
                      <a:pt x="142820" y="66900"/>
                    </a:cubicBezTo>
                    <a:cubicBezTo>
                      <a:pt x="143276" y="63142"/>
                      <a:pt x="139935" y="59776"/>
                      <a:pt x="136189" y="59776"/>
                    </a:cubicBezTo>
                    <a:cubicBezTo>
                      <a:pt x="136175" y="59776"/>
                      <a:pt x="136160" y="59776"/>
                      <a:pt x="136145" y="59776"/>
                    </a:cubicBezTo>
                    <a:cubicBezTo>
                      <a:pt x="137492" y="58329"/>
                      <a:pt x="139362" y="57528"/>
                      <a:pt x="141292" y="57528"/>
                    </a:cubicBezTo>
                    <a:cubicBezTo>
                      <a:pt x="141800" y="57528"/>
                      <a:pt x="142312" y="57583"/>
                      <a:pt x="142820" y="57697"/>
                    </a:cubicBezTo>
                    <a:cubicBezTo>
                      <a:pt x="143275" y="53945"/>
                      <a:pt x="139935" y="50573"/>
                      <a:pt x="136195" y="50573"/>
                    </a:cubicBezTo>
                    <a:cubicBezTo>
                      <a:pt x="136175" y="50573"/>
                      <a:pt x="136156" y="50573"/>
                      <a:pt x="136136" y="50574"/>
                    </a:cubicBezTo>
                    <a:cubicBezTo>
                      <a:pt x="137486" y="49117"/>
                      <a:pt x="139365" y="48320"/>
                      <a:pt x="141300" y="48320"/>
                    </a:cubicBezTo>
                    <a:cubicBezTo>
                      <a:pt x="141806" y="48320"/>
                      <a:pt x="142315" y="48374"/>
                      <a:pt x="142820" y="48486"/>
                    </a:cubicBezTo>
                    <a:cubicBezTo>
                      <a:pt x="143276" y="44728"/>
                      <a:pt x="139935" y="41362"/>
                      <a:pt x="136181" y="41362"/>
                    </a:cubicBezTo>
                    <a:cubicBezTo>
                      <a:pt x="136166" y="41362"/>
                      <a:pt x="136151" y="41362"/>
                      <a:pt x="136136" y="41362"/>
                    </a:cubicBezTo>
                    <a:cubicBezTo>
                      <a:pt x="137483" y="39915"/>
                      <a:pt x="139359" y="39114"/>
                      <a:pt x="141291" y="39114"/>
                    </a:cubicBezTo>
                    <a:cubicBezTo>
                      <a:pt x="141800" y="39114"/>
                      <a:pt x="142312" y="39169"/>
                      <a:pt x="142820" y="39283"/>
                    </a:cubicBezTo>
                    <a:cubicBezTo>
                      <a:pt x="143275" y="35522"/>
                      <a:pt x="139935" y="32159"/>
                      <a:pt x="136195" y="32159"/>
                    </a:cubicBezTo>
                    <a:cubicBezTo>
                      <a:pt x="136175" y="32159"/>
                      <a:pt x="136156" y="32160"/>
                      <a:pt x="136136" y="32160"/>
                    </a:cubicBezTo>
                    <a:cubicBezTo>
                      <a:pt x="136116" y="32160"/>
                      <a:pt x="136096" y="32159"/>
                      <a:pt x="136077" y="32159"/>
                    </a:cubicBezTo>
                    <a:cubicBezTo>
                      <a:pt x="134208" y="32159"/>
                      <a:pt x="132440" y="32998"/>
                      <a:pt x="131199" y="34301"/>
                    </a:cubicBezTo>
                    <a:cubicBezTo>
                      <a:pt x="131279" y="32706"/>
                      <a:pt x="130697" y="31210"/>
                      <a:pt x="129711" y="30027"/>
                    </a:cubicBezTo>
                    <a:cubicBezTo>
                      <a:pt x="130140" y="29948"/>
                      <a:pt x="130570" y="29909"/>
                      <a:pt x="130997" y="29909"/>
                    </a:cubicBezTo>
                    <a:cubicBezTo>
                      <a:pt x="132927" y="29909"/>
                      <a:pt x="134793" y="30705"/>
                      <a:pt x="136136" y="32151"/>
                    </a:cubicBezTo>
                    <a:cubicBezTo>
                      <a:pt x="137482" y="30699"/>
                      <a:pt x="139354" y="29902"/>
                      <a:pt x="141284" y="29902"/>
                    </a:cubicBezTo>
                    <a:cubicBezTo>
                      <a:pt x="141795" y="29902"/>
                      <a:pt x="142310" y="29957"/>
                      <a:pt x="142820" y="30072"/>
                    </a:cubicBezTo>
                    <a:cubicBezTo>
                      <a:pt x="143276" y="26315"/>
                      <a:pt x="139935" y="22948"/>
                      <a:pt x="136189" y="22948"/>
                    </a:cubicBezTo>
                    <a:cubicBezTo>
                      <a:pt x="136175" y="22948"/>
                      <a:pt x="136160" y="22948"/>
                      <a:pt x="136145" y="22948"/>
                    </a:cubicBezTo>
                    <a:cubicBezTo>
                      <a:pt x="137491" y="21496"/>
                      <a:pt x="139358" y="20699"/>
                      <a:pt x="141285" y="20699"/>
                    </a:cubicBezTo>
                    <a:cubicBezTo>
                      <a:pt x="141795" y="20699"/>
                      <a:pt x="142310" y="20755"/>
                      <a:pt x="142820" y="20870"/>
                    </a:cubicBezTo>
                    <a:cubicBezTo>
                      <a:pt x="143275" y="17108"/>
                      <a:pt x="139935" y="13746"/>
                      <a:pt x="136195" y="13746"/>
                    </a:cubicBezTo>
                    <a:cubicBezTo>
                      <a:pt x="136175" y="13746"/>
                      <a:pt x="136156" y="13746"/>
                      <a:pt x="136136" y="13746"/>
                    </a:cubicBezTo>
                    <a:cubicBezTo>
                      <a:pt x="137484" y="12292"/>
                      <a:pt x="139360" y="11489"/>
                      <a:pt x="141292" y="11489"/>
                    </a:cubicBezTo>
                    <a:cubicBezTo>
                      <a:pt x="141801" y="11489"/>
                      <a:pt x="142313" y="11544"/>
                      <a:pt x="142820" y="11658"/>
                    </a:cubicBezTo>
                    <a:cubicBezTo>
                      <a:pt x="143275" y="7906"/>
                      <a:pt x="139935" y="4534"/>
                      <a:pt x="136195" y="4534"/>
                    </a:cubicBezTo>
                    <a:cubicBezTo>
                      <a:pt x="136175" y="4534"/>
                      <a:pt x="136156" y="4534"/>
                      <a:pt x="136136" y="4535"/>
                    </a:cubicBezTo>
                    <a:cubicBezTo>
                      <a:pt x="136116" y="4534"/>
                      <a:pt x="136096" y="4534"/>
                      <a:pt x="136077" y="4534"/>
                    </a:cubicBezTo>
                    <a:cubicBezTo>
                      <a:pt x="134208" y="4534"/>
                      <a:pt x="132440" y="5373"/>
                      <a:pt x="131199" y="6676"/>
                    </a:cubicBezTo>
                    <a:cubicBezTo>
                      <a:pt x="131234" y="5941"/>
                      <a:pt x="131136" y="5198"/>
                      <a:pt x="130894" y="4499"/>
                    </a:cubicBezTo>
                    <a:lnTo>
                      <a:pt x="130518" y="4499"/>
                    </a:lnTo>
                    <a:cubicBezTo>
                      <a:pt x="130751" y="5198"/>
                      <a:pt x="130867" y="5932"/>
                      <a:pt x="130867" y="6667"/>
                    </a:cubicBezTo>
                    <a:cubicBezTo>
                      <a:pt x="130394" y="6565"/>
                      <a:pt x="129917" y="6515"/>
                      <a:pt x="129443" y="6515"/>
                    </a:cubicBezTo>
                    <a:cubicBezTo>
                      <a:pt x="127584" y="6515"/>
                      <a:pt x="125780" y="7282"/>
                      <a:pt x="124487" y="8674"/>
                    </a:cubicBezTo>
                    <a:cubicBezTo>
                      <a:pt x="123206" y="7294"/>
                      <a:pt x="121414" y="6515"/>
                      <a:pt x="119532" y="6515"/>
                    </a:cubicBezTo>
                    <a:cubicBezTo>
                      <a:pt x="119048" y="6515"/>
                      <a:pt x="118564" y="6569"/>
                      <a:pt x="118089" y="6667"/>
                    </a:cubicBezTo>
                    <a:cubicBezTo>
                      <a:pt x="118089" y="5932"/>
                      <a:pt x="118206" y="5198"/>
                      <a:pt x="118439" y="4499"/>
                    </a:cubicBezTo>
                    <a:lnTo>
                      <a:pt x="118063" y="4499"/>
                    </a:lnTo>
                    <a:cubicBezTo>
                      <a:pt x="117821" y="5198"/>
                      <a:pt x="117722" y="5932"/>
                      <a:pt x="117758" y="6676"/>
                    </a:cubicBezTo>
                    <a:cubicBezTo>
                      <a:pt x="116516" y="5373"/>
                      <a:pt x="114749" y="4534"/>
                      <a:pt x="112880" y="4534"/>
                    </a:cubicBezTo>
                    <a:cubicBezTo>
                      <a:pt x="112860" y="4534"/>
                      <a:pt x="112840" y="4534"/>
                      <a:pt x="112821" y="4535"/>
                    </a:cubicBezTo>
                    <a:cubicBezTo>
                      <a:pt x="112802" y="4534"/>
                      <a:pt x="112783" y="4534"/>
                      <a:pt x="112765" y="4534"/>
                    </a:cubicBezTo>
                    <a:cubicBezTo>
                      <a:pt x="110778" y="4534"/>
                      <a:pt x="108911" y="5480"/>
                      <a:pt x="107659" y="6927"/>
                    </a:cubicBezTo>
                    <a:lnTo>
                      <a:pt x="107659" y="6927"/>
                    </a:lnTo>
                    <a:cubicBezTo>
                      <a:pt x="107953" y="3264"/>
                      <a:pt x="104676" y="36"/>
                      <a:pt x="101009" y="36"/>
                    </a:cubicBezTo>
                    <a:cubicBezTo>
                      <a:pt x="100988" y="36"/>
                      <a:pt x="100968" y="36"/>
                      <a:pt x="100948" y="36"/>
                    </a:cubicBezTo>
                    <a:cubicBezTo>
                      <a:pt x="100928" y="36"/>
                      <a:pt x="100908" y="36"/>
                      <a:pt x="100889" y="36"/>
                    </a:cubicBezTo>
                    <a:cubicBezTo>
                      <a:pt x="99020" y="36"/>
                      <a:pt x="97261" y="875"/>
                      <a:pt x="96011" y="2178"/>
                    </a:cubicBezTo>
                    <a:cubicBezTo>
                      <a:pt x="96056" y="1434"/>
                      <a:pt x="95948" y="699"/>
                      <a:pt x="95706" y="1"/>
                    </a:cubicBezTo>
                    <a:lnTo>
                      <a:pt x="95339" y="1"/>
                    </a:lnTo>
                    <a:cubicBezTo>
                      <a:pt x="95563" y="699"/>
                      <a:pt x="95688" y="1434"/>
                      <a:pt x="95688" y="2169"/>
                    </a:cubicBezTo>
                    <a:cubicBezTo>
                      <a:pt x="95213" y="2067"/>
                      <a:pt x="94735" y="2017"/>
                      <a:pt x="94260" y="2017"/>
                    </a:cubicBezTo>
                    <a:cubicBezTo>
                      <a:pt x="92399" y="2017"/>
                      <a:pt x="90599" y="2784"/>
                      <a:pt x="89299" y="4176"/>
                    </a:cubicBezTo>
                    <a:cubicBezTo>
                      <a:pt x="88027" y="2796"/>
                      <a:pt x="86226" y="2017"/>
                      <a:pt x="84344" y="2017"/>
                    </a:cubicBezTo>
                    <a:cubicBezTo>
                      <a:pt x="83860" y="2017"/>
                      <a:pt x="83376" y="2061"/>
                      <a:pt x="82902" y="2169"/>
                    </a:cubicBezTo>
                    <a:cubicBezTo>
                      <a:pt x="82910" y="1434"/>
                      <a:pt x="83027" y="699"/>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grpSp>
        <p:sp>
          <p:nvSpPr>
            <p:cNvPr id="564" name="Google Shape;564;p25"/>
            <p:cNvSpPr/>
            <p:nvPr/>
          </p:nvSpPr>
          <p:spPr>
            <a:xfrm>
              <a:off x="-200" y="2625674"/>
              <a:ext cx="3080076" cy="1683353"/>
            </a:xfrm>
            <a:custGeom>
              <a:avLst/>
              <a:gdLst/>
              <a:ahLst/>
              <a:cxnLst/>
              <a:rect l="l" t="t" r="r" b="b"/>
              <a:pathLst>
                <a:path w="143276" h="78414" extrusionOk="0">
                  <a:moveTo>
                    <a:pt x="84144" y="2392"/>
                  </a:moveTo>
                  <a:cubicBezTo>
                    <a:pt x="86080" y="2392"/>
                    <a:pt x="87955" y="3195"/>
                    <a:pt x="89299" y="4642"/>
                  </a:cubicBezTo>
                  <a:cubicBezTo>
                    <a:pt x="90635" y="3197"/>
                    <a:pt x="92499" y="2400"/>
                    <a:pt x="94430" y="2400"/>
                  </a:cubicBezTo>
                  <a:cubicBezTo>
                    <a:pt x="94856" y="2400"/>
                    <a:pt x="95287" y="2439"/>
                    <a:pt x="95715" y="2518"/>
                  </a:cubicBezTo>
                  <a:cubicBezTo>
                    <a:pt x="94720" y="3692"/>
                    <a:pt x="94138" y="5198"/>
                    <a:pt x="94228" y="6793"/>
                  </a:cubicBezTo>
                  <a:cubicBezTo>
                    <a:pt x="92977" y="5480"/>
                    <a:pt x="91219" y="4651"/>
                    <a:pt x="89350" y="4651"/>
                  </a:cubicBezTo>
                  <a:cubicBezTo>
                    <a:pt x="89330" y="4651"/>
                    <a:pt x="89310" y="4651"/>
                    <a:pt x="89290" y="4651"/>
                  </a:cubicBezTo>
                  <a:cubicBezTo>
                    <a:pt x="89271" y="4651"/>
                    <a:pt x="89251" y="4651"/>
                    <a:pt x="89231" y="4651"/>
                  </a:cubicBezTo>
                  <a:cubicBezTo>
                    <a:pt x="87362" y="4651"/>
                    <a:pt x="85595" y="5489"/>
                    <a:pt x="84353" y="6793"/>
                  </a:cubicBezTo>
                  <a:cubicBezTo>
                    <a:pt x="84434" y="5198"/>
                    <a:pt x="83851" y="3692"/>
                    <a:pt x="82866" y="2518"/>
                  </a:cubicBezTo>
                  <a:lnTo>
                    <a:pt x="82866" y="2509"/>
                  </a:lnTo>
                  <a:cubicBezTo>
                    <a:pt x="83291" y="2430"/>
                    <a:pt x="83719" y="2392"/>
                    <a:pt x="84144" y="2392"/>
                  </a:cubicBezTo>
                  <a:close/>
                  <a:moveTo>
                    <a:pt x="23970" y="2589"/>
                  </a:moveTo>
                  <a:cubicBezTo>
                    <a:pt x="24396" y="2589"/>
                    <a:pt x="24824" y="2628"/>
                    <a:pt x="25250" y="2707"/>
                  </a:cubicBezTo>
                  <a:cubicBezTo>
                    <a:pt x="24255" y="3889"/>
                    <a:pt x="23673" y="5386"/>
                    <a:pt x="23753" y="6981"/>
                  </a:cubicBezTo>
                  <a:cubicBezTo>
                    <a:pt x="22512" y="5677"/>
                    <a:pt x="20744" y="4839"/>
                    <a:pt x="18884" y="4839"/>
                  </a:cubicBezTo>
                  <a:cubicBezTo>
                    <a:pt x="18864" y="4839"/>
                    <a:pt x="18845" y="4839"/>
                    <a:pt x="18825" y="4839"/>
                  </a:cubicBezTo>
                  <a:cubicBezTo>
                    <a:pt x="18805" y="4839"/>
                    <a:pt x="18786" y="4839"/>
                    <a:pt x="18766" y="4839"/>
                  </a:cubicBezTo>
                  <a:cubicBezTo>
                    <a:pt x="16897" y="4839"/>
                    <a:pt x="15129" y="5677"/>
                    <a:pt x="13888" y="6981"/>
                  </a:cubicBezTo>
                  <a:cubicBezTo>
                    <a:pt x="13951" y="5395"/>
                    <a:pt x="13368" y="3898"/>
                    <a:pt x="12382" y="2716"/>
                  </a:cubicBezTo>
                  <a:lnTo>
                    <a:pt x="12391" y="2707"/>
                  </a:lnTo>
                  <a:cubicBezTo>
                    <a:pt x="12818" y="2628"/>
                    <a:pt x="13246" y="2589"/>
                    <a:pt x="13671" y="2589"/>
                  </a:cubicBezTo>
                  <a:cubicBezTo>
                    <a:pt x="15606" y="2589"/>
                    <a:pt x="17481" y="3390"/>
                    <a:pt x="18825" y="4830"/>
                  </a:cubicBezTo>
                  <a:cubicBezTo>
                    <a:pt x="20162" y="3390"/>
                    <a:pt x="22035" y="2589"/>
                    <a:pt x="23970" y="2589"/>
                  </a:cubicBezTo>
                  <a:close/>
                  <a:moveTo>
                    <a:pt x="77636" y="544"/>
                  </a:moveTo>
                  <a:cubicBezTo>
                    <a:pt x="80811" y="544"/>
                    <a:pt x="83986" y="2623"/>
                    <a:pt x="84031" y="6784"/>
                  </a:cubicBezTo>
                  <a:cubicBezTo>
                    <a:pt x="83550" y="6679"/>
                    <a:pt x="83066" y="6627"/>
                    <a:pt x="82585" y="6627"/>
                  </a:cubicBezTo>
                  <a:cubicBezTo>
                    <a:pt x="80728" y="6627"/>
                    <a:pt x="78929" y="7394"/>
                    <a:pt x="77633" y="8782"/>
                  </a:cubicBezTo>
                  <a:cubicBezTo>
                    <a:pt x="76360" y="7411"/>
                    <a:pt x="74559" y="6622"/>
                    <a:pt x="72687" y="6622"/>
                  </a:cubicBezTo>
                  <a:cubicBezTo>
                    <a:pt x="72203" y="6622"/>
                    <a:pt x="71719" y="6676"/>
                    <a:pt x="71244" y="6784"/>
                  </a:cubicBezTo>
                  <a:cubicBezTo>
                    <a:pt x="71284" y="2625"/>
                    <a:pt x="74460" y="544"/>
                    <a:pt x="77636" y="544"/>
                  </a:cubicBezTo>
                  <a:close/>
                  <a:moveTo>
                    <a:pt x="100947" y="544"/>
                  </a:moveTo>
                  <a:cubicBezTo>
                    <a:pt x="104121" y="544"/>
                    <a:pt x="107295" y="2622"/>
                    <a:pt x="107337" y="6782"/>
                  </a:cubicBezTo>
                  <a:lnTo>
                    <a:pt x="107337" y="6782"/>
                  </a:lnTo>
                  <a:cubicBezTo>
                    <a:pt x="106859" y="6678"/>
                    <a:pt x="106378" y="6627"/>
                    <a:pt x="105901" y="6627"/>
                  </a:cubicBezTo>
                  <a:cubicBezTo>
                    <a:pt x="104043" y="6627"/>
                    <a:pt x="102246" y="7394"/>
                    <a:pt x="100957" y="8782"/>
                  </a:cubicBezTo>
                  <a:cubicBezTo>
                    <a:pt x="99676" y="7411"/>
                    <a:pt x="97883" y="6622"/>
                    <a:pt x="96002" y="6622"/>
                  </a:cubicBezTo>
                  <a:cubicBezTo>
                    <a:pt x="95518" y="6622"/>
                    <a:pt x="95034" y="6676"/>
                    <a:pt x="94559" y="6784"/>
                  </a:cubicBezTo>
                  <a:cubicBezTo>
                    <a:pt x="94595" y="2625"/>
                    <a:pt x="97771" y="544"/>
                    <a:pt x="100947" y="544"/>
                  </a:cubicBezTo>
                  <a:close/>
                  <a:moveTo>
                    <a:pt x="7166" y="739"/>
                  </a:moveTo>
                  <a:cubicBezTo>
                    <a:pt x="10341" y="739"/>
                    <a:pt x="13516" y="2815"/>
                    <a:pt x="13556" y="6972"/>
                  </a:cubicBezTo>
                  <a:cubicBezTo>
                    <a:pt x="13079" y="6868"/>
                    <a:pt x="12598" y="6817"/>
                    <a:pt x="12120" y="6817"/>
                  </a:cubicBezTo>
                  <a:cubicBezTo>
                    <a:pt x="10263" y="6817"/>
                    <a:pt x="8460" y="7585"/>
                    <a:pt x="7163" y="8974"/>
                  </a:cubicBezTo>
                  <a:lnTo>
                    <a:pt x="7163" y="8974"/>
                  </a:lnTo>
                  <a:cubicBezTo>
                    <a:pt x="5882" y="7597"/>
                    <a:pt x="4092" y="6819"/>
                    <a:pt x="2212" y="6819"/>
                  </a:cubicBezTo>
                  <a:cubicBezTo>
                    <a:pt x="1728" y="6819"/>
                    <a:pt x="1245" y="6873"/>
                    <a:pt x="770" y="6972"/>
                  </a:cubicBezTo>
                  <a:cubicBezTo>
                    <a:pt x="810" y="2818"/>
                    <a:pt x="3988" y="739"/>
                    <a:pt x="7166" y="739"/>
                  </a:cubicBezTo>
                  <a:close/>
                  <a:moveTo>
                    <a:pt x="30461" y="743"/>
                  </a:moveTo>
                  <a:cubicBezTo>
                    <a:pt x="33632" y="743"/>
                    <a:pt x="36807" y="2818"/>
                    <a:pt x="36853" y="6968"/>
                  </a:cubicBezTo>
                  <a:lnTo>
                    <a:pt x="36853" y="6968"/>
                  </a:lnTo>
                  <a:cubicBezTo>
                    <a:pt x="36386" y="6869"/>
                    <a:pt x="35915" y="6820"/>
                    <a:pt x="35447" y="6820"/>
                  </a:cubicBezTo>
                  <a:cubicBezTo>
                    <a:pt x="33589" y="6820"/>
                    <a:pt x="31784" y="7587"/>
                    <a:pt x="30492" y="8979"/>
                  </a:cubicBezTo>
                  <a:cubicBezTo>
                    <a:pt x="29210" y="7599"/>
                    <a:pt x="27418" y="6819"/>
                    <a:pt x="25536" y="6819"/>
                  </a:cubicBezTo>
                  <a:cubicBezTo>
                    <a:pt x="25053" y="6819"/>
                    <a:pt x="24569" y="6873"/>
                    <a:pt x="24094" y="6972"/>
                  </a:cubicBezTo>
                  <a:cubicBezTo>
                    <a:pt x="24121" y="2820"/>
                    <a:pt x="27289" y="743"/>
                    <a:pt x="30461" y="743"/>
                  </a:cubicBezTo>
                  <a:close/>
                  <a:moveTo>
                    <a:pt x="119326" y="6899"/>
                  </a:moveTo>
                  <a:cubicBezTo>
                    <a:pt x="121263" y="6899"/>
                    <a:pt x="123133" y="7700"/>
                    <a:pt x="124470" y="9149"/>
                  </a:cubicBezTo>
                  <a:lnTo>
                    <a:pt x="124470" y="9149"/>
                  </a:lnTo>
                  <a:cubicBezTo>
                    <a:pt x="124453" y="9149"/>
                    <a:pt x="124436" y="9149"/>
                    <a:pt x="124419" y="9149"/>
                  </a:cubicBezTo>
                  <a:cubicBezTo>
                    <a:pt x="122550" y="9149"/>
                    <a:pt x="120782" y="9987"/>
                    <a:pt x="119541" y="11291"/>
                  </a:cubicBezTo>
                  <a:cubicBezTo>
                    <a:pt x="119622" y="9705"/>
                    <a:pt x="119039" y="8199"/>
                    <a:pt x="118045" y="7017"/>
                  </a:cubicBezTo>
                  <a:cubicBezTo>
                    <a:pt x="118472" y="6938"/>
                    <a:pt x="118901" y="6899"/>
                    <a:pt x="119326" y="6899"/>
                  </a:cubicBezTo>
                  <a:close/>
                  <a:moveTo>
                    <a:pt x="129625" y="6899"/>
                  </a:moveTo>
                  <a:cubicBezTo>
                    <a:pt x="130050" y="6899"/>
                    <a:pt x="130477" y="6938"/>
                    <a:pt x="130903" y="7017"/>
                  </a:cubicBezTo>
                  <a:cubicBezTo>
                    <a:pt x="129908" y="8199"/>
                    <a:pt x="129326" y="9705"/>
                    <a:pt x="129415" y="11291"/>
                  </a:cubicBezTo>
                  <a:cubicBezTo>
                    <a:pt x="128165" y="9987"/>
                    <a:pt x="126397" y="9149"/>
                    <a:pt x="124537" y="9149"/>
                  </a:cubicBezTo>
                  <a:cubicBezTo>
                    <a:pt x="124520" y="9149"/>
                    <a:pt x="124503" y="9149"/>
                    <a:pt x="124487" y="9149"/>
                  </a:cubicBezTo>
                  <a:lnTo>
                    <a:pt x="124487" y="9149"/>
                  </a:lnTo>
                  <a:cubicBezTo>
                    <a:pt x="125823" y="7700"/>
                    <a:pt x="127694" y="6899"/>
                    <a:pt x="129625" y="6899"/>
                  </a:cubicBezTo>
                  <a:close/>
                  <a:moveTo>
                    <a:pt x="82788" y="6997"/>
                  </a:moveTo>
                  <a:cubicBezTo>
                    <a:pt x="83213" y="6997"/>
                    <a:pt x="83641" y="7036"/>
                    <a:pt x="84066" y="7115"/>
                  </a:cubicBezTo>
                  <a:cubicBezTo>
                    <a:pt x="83072" y="8298"/>
                    <a:pt x="82489" y="9794"/>
                    <a:pt x="82579" y="11389"/>
                  </a:cubicBezTo>
                  <a:cubicBezTo>
                    <a:pt x="81329" y="10086"/>
                    <a:pt x="79570" y="9248"/>
                    <a:pt x="77701" y="9248"/>
                  </a:cubicBezTo>
                  <a:cubicBezTo>
                    <a:pt x="77681" y="9248"/>
                    <a:pt x="77661" y="9248"/>
                    <a:pt x="77642" y="9248"/>
                  </a:cubicBezTo>
                  <a:cubicBezTo>
                    <a:pt x="78979" y="7800"/>
                    <a:pt x="80853" y="6997"/>
                    <a:pt x="82788" y="6997"/>
                  </a:cubicBezTo>
                  <a:close/>
                  <a:moveTo>
                    <a:pt x="95819" y="7002"/>
                  </a:moveTo>
                  <a:cubicBezTo>
                    <a:pt x="97748" y="7002"/>
                    <a:pt x="99615" y="7806"/>
                    <a:pt x="100948" y="9257"/>
                  </a:cubicBezTo>
                  <a:cubicBezTo>
                    <a:pt x="100928" y="9257"/>
                    <a:pt x="100908" y="9256"/>
                    <a:pt x="100888" y="9256"/>
                  </a:cubicBezTo>
                  <a:cubicBezTo>
                    <a:pt x="99020" y="9256"/>
                    <a:pt x="97252" y="10086"/>
                    <a:pt x="96011" y="11398"/>
                  </a:cubicBezTo>
                  <a:cubicBezTo>
                    <a:pt x="96100" y="9803"/>
                    <a:pt x="95509" y="8298"/>
                    <a:pt x="94523" y="7124"/>
                  </a:cubicBezTo>
                  <a:cubicBezTo>
                    <a:pt x="94955" y="7042"/>
                    <a:pt x="95388" y="7002"/>
                    <a:pt x="95819" y="7002"/>
                  </a:cubicBezTo>
                  <a:close/>
                  <a:moveTo>
                    <a:pt x="48857" y="7096"/>
                  </a:moveTo>
                  <a:cubicBezTo>
                    <a:pt x="50790" y="7096"/>
                    <a:pt x="52658" y="7899"/>
                    <a:pt x="53995" y="9346"/>
                  </a:cubicBezTo>
                  <a:lnTo>
                    <a:pt x="53995" y="9346"/>
                  </a:lnTo>
                  <a:cubicBezTo>
                    <a:pt x="53978" y="9346"/>
                    <a:pt x="53961" y="9346"/>
                    <a:pt x="53945" y="9346"/>
                  </a:cubicBezTo>
                  <a:cubicBezTo>
                    <a:pt x="52076" y="9346"/>
                    <a:pt x="50308" y="10184"/>
                    <a:pt x="49067" y="11488"/>
                  </a:cubicBezTo>
                  <a:cubicBezTo>
                    <a:pt x="49156" y="9893"/>
                    <a:pt x="48565" y="8388"/>
                    <a:pt x="47579" y="7214"/>
                  </a:cubicBezTo>
                  <a:cubicBezTo>
                    <a:pt x="48005" y="7135"/>
                    <a:pt x="48433" y="7096"/>
                    <a:pt x="48857" y="7096"/>
                  </a:cubicBezTo>
                  <a:close/>
                  <a:moveTo>
                    <a:pt x="59151" y="7096"/>
                  </a:moveTo>
                  <a:cubicBezTo>
                    <a:pt x="59575" y="7096"/>
                    <a:pt x="60003" y="7135"/>
                    <a:pt x="60429" y="7214"/>
                  </a:cubicBezTo>
                  <a:cubicBezTo>
                    <a:pt x="59443" y="8397"/>
                    <a:pt x="58852" y="9893"/>
                    <a:pt x="58941" y="11488"/>
                  </a:cubicBezTo>
                  <a:cubicBezTo>
                    <a:pt x="57700" y="10184"/>
                    <a:pt x="55932" y="9346"/>
                    <a:pt x="54063" y="9346"/>
                  </a:cubicBezTo>
                  <a:cubicBezTo>
                    <a:pt x="54043" y="9346"/>
                    <a:pt x="54024" y="9346"/>
                    <a:pt x="54004" y="9346"/>
                  </a:cubicBezTo>
                  <a:cubicBezTo>
                    <a:pt x="55349" y="7899"/>
                    <a:pt x="57217" y="7096"/>
                    <a:pt x="59151" y="7096"/>
                  </a:cubicBezTo>
                  <a:close/>
                  <a:moveTo>
                    <a:pt x="12288" y="7195"/>
                  </a:moveTo>
                  <a:cubicBezTo>
                    <a:pt x="12712" y="7195"/>
                    <a:pt x="13139" y="7233"/>
                    <a:pt x="13565" y="7312"/>
                  </a:cubicBezTo>
                  <a:cubicBezTo>
                    <a:pt x="12580" y="8495"/>
                    <a:pt x="11997" y="9992"/>
                    <a:pt x="12078" y="11586"/>
                  </a:cubicBezTo>
                  <a:cubicBezTo>
                    <a:pt x="10836" y="10283"/>
                    <a:pt x="9069" y="9445"/>
                    <a:pt x="7200" y="9445"/>
                  </a:cubicBezTo>
                  <a:cubicBezTo>
                    <a:pt x="7183" y="9445"/>
                    <a:pt x="7166" y="9445"/>
                    <a:pt x="7150" y="9445"/>
                  </a:cubicBezTo>
                  <a:lnTo>
                    <a:pt x="7150" y="9445"/>
                  </a:lnTo>
                  <a:cubicBezTo>
                    <a:pt x="8487" y="7997"/>
                    <a:pt x="10354" y="7195"/>
                    <a:pt x="12288" y="7195"/>
                  </a:cubicBezTo>
                  <a:close/>
                  <a:moveTo>
                    <a:pt x="25327" y="7195"/>
                  </a:moveTo>
                  <a:cubicBezTo>
                    <a:pt x="27263" y="7195"/>
                    <a:pt x="29138" y="7997"/>
                    <a:pt x="30483" y="9445"/>
                  </a:cubicBezTo>
                  <a:cubicBezTo>
                    <a:pt x="30463" y="9445"/>
                    <a:pt x="30443" y="9445"/>
                    <a:pt x="30423" y="9445"/>
                  </a:cubicBezTo>
                  <a:cubicBezTo>
                    <a:pt x="28555" y="9445"/>
                    <a:pt x="26787" y="10283"/>
                    <a:pt x="25545" y="11586"/>
                  </a:cubicBezTo>
                  <a:cubicBezTo>
                    <a:pt x="25626" y="10000"/>
                    <a:pt x="25044" y="8495"/>
                    <a:pt x="24049" y="7312"/>
                  </a:cubicBezTo>
                  <a:cubicBezTo>
                    <a:pt x="24475" y="7233"/>
                    <a:pt x="24903" y="7195"/>
                    <a:pt x="25327" y="7195"/>
                  </a:cubicBezTo>
                  <a:close/>
                  <a:moveTo>
                    <a:pt x="35634" y="7192"/>
                  </a:moveTo>
                  <a:cubicBezTo>
                    <a:pt x="36094" y="7192"/>
                    <a:pt x="36556" y="7237"/>
                    <a:pt x="37015" y="7330"/>
                  </a:cubicBezTo>
                  <a:cubicBezTo>
                    <a:pt x="35998" y="8588"/>
                    <a:pt x="35452" y="10173"/>
                    <a:pt x="35641" y="11840"/>
                  </a:cubicBezTo>
                  <a:lnTo>
                    <a:pt x="35641" y="11840"/>
                  </a:lnTo>
                  <a:cubicBezTo>
                    <a:pt x="34389" y="10389"/>
                    <a:pt x="32523" y="9445"/>
                    <a:pt x="30538" y="9445"/>
                  </a:cubicBezTo>
                  <a:cubicBezTo>
                    <a:pt x="30520" y="9445"/>
                    <a:pt x="30501" y="9445"/>
                    <a:pt x="30483" y="9445"/>
                  </a:cubicBezTo>
                  <a:cubicBezTo>
                    <a:pt x="31822" y="7997"/>
                    <a:pt x="33700" y="7192"/>
                    <a:pt x="35634" y="7192"/>
                  </a:cubicBezTo>
                  <a:close/>
                  <a:moveTo>
                    <a:pt x="112820" y="5042"/>
                  </a:moveTo>
                  <a:cubicBezTo>
                    <a:pt x="115994" y="5042"/>
                    <a:pt x="119168" y="7120"/>
                    <a:pt x="119209" y="11280"/>
                  </a:cubicBezTo>
                  <a:lnTo>
                    <a:pt x="119209" y="11280"/>
                  </a:lnTo>
                  <a:cubicBezTo>
                    <a:pt x="118737" y="11179"/>
                    <a:pt x="118262" y="11130"/>
                    <a:pt x="117790" y="11130"/>
                  </a:cubicBezTo>
                  <a:cubicBezTo>
                    <a:pt x="115926" y="11130"/>
                    <a:pt x="114120" y="11897"/>
                    <a:pt x="112821" y="13289"/>
                  </a:cubicBezTo>
                  <a:cubicBezTo>
                    <a:pt x="111548" y="11909"/>
                    <a:pt x="109747" y="11129"/>
                    <a:pt x="107874" y="11129"/>
                  </a:cubicBezTo>
                  <a:cubicBezTo>
                    <a:pt x="107391" y="11129"/>
                    <a:pt x="106898" y="11183"/>
                    <a:pt x="106432" y="11282"/>
                  </a:cubicBezTo>
                  <a:cubicBezTo>
                    <a:pt x="106468" y="7123"/>
                    <a:pt x="109644" y="5042"/>
                    <a:pt x="112820" y="5042"/>
                  </a:cubicBezTo>
                  <a:close/>
                  <a:moveTo>
                    <a:pt x="136135" y="5042"/>
                  </a:moveTo>
                  <a:cubicBezTo>
                    <a:pt x="139310" y="5042"/>
                    <a:pt x="142484" y="7121"/>
                    <a:pt x="142525" y="11282"/>
                  </a:cubicBezTo>
                  <a:cubicBezTo>
                    <a:pt x="142051" y="11180"/>
                    <a:pt x="141574" y="11130"/>
                    <a:pt x="141100" y="11130"/>
                  </a:cubicBezTo>
                  <a:cubicBezTo>
                    <a:pt x="139242" y="11130"/>
                    <a:pt x="137437" y="11897"/>
                    <a:pt x="136145" y="13289"/>
                  </a:cubicBezTo>
                  <a:cubicBezTo>
                    <a:pt x="134863" y="11909"/>
                    <a:pt x="133071" y="11129"/>
                    <a:pt x="131190" y="11129"/>
                  </a:cubicBezTo>
                  <a:cubicBezTo>
                    <a:pt x="130706" y="11129"/>
                    <a:pt x="130222" y="11183"/>
                    <a:pt x="129747" y="11282"/>
                  </a:cubicBezTo>
                  <a:cubicBezTo>
                    <a:pt x="129783" y="7123"/>
                    <a:pt x="132959" y="5042"/>
                    <a:pt x="136135" y="5042"/>
                  </a:cubicBezTo>
                  <a:close/>
                  <a:moveTo>
                    <a:pt x="89293" y="5147"/>
                  </a:moveTo>
                  <a:cubicBezTo>
                    <a:pt x="92468" y="5147"/>
                    <a:pt x="95642" y="7223"/>
                    <a:pt x="95679" y="11378"/>
                  </a:cubicBezTo>
                  <a:lnTo>
                    <a:pt x="95679" y="11378"/>
                  </a:lnTo>
                  <a:cubicBezTo>
                    <a:pt x="95207" y="11278"/>
                    <a:pt x="94731" y="11229"/>
                    <a:pt x="94259" y="11229"/>
                  </a:cubicBezTo>
                  <a:cubicBezTo>
                    <a:pt x="92396" y="11229"/>
                    <a:pt x="90592" y="11995"/>
                    <a:pt x="89299" y="13388"/>
                  </a:cubicBezTo>
                  <a:cubicBezTo>
                    <a:pt x="88018" y="12008"/>
                    <a:pt x="86226" y="11228"/>
                    <a:pt x="84344" y="11228"/>
                  </a:cubicBezTo>
                  <a:cubicBezTo>
                    <a:pt x="83860" y="11228"/>
                    <a:pt x="83376" y="11282"/>
                    <a:pt x="82902" y="11380"/>
                  </a:cubicBezTo>
                  <a:cubicBezTo>
                    <a:pt x="82937" y="7226"/>
                    <a:pt x="86116" y="5147"/>
                    <a:pt x="89293" y="5147"/>
                  </a:cubicBezTo>
                  <a:close/>
                  <a:moveTo>
                    <a:pt x="42334" y="5241"/>
                  </a:moveTo>
                  <a:cubicBezTo>
                    <a:pt x="45504" y="5241"/>
                    <a:pt x="48679" y="7316"/>
                    <a:pt x="48726" y="11466"/>
                  </a:cubicBezTo>
                  <a:lnTo>
                    <a:pt x="48726" y="11466"/>
                  </a:lnTo>
                  <a:cubicBezTo>
                    <a:pt x="48259" y="11367"/>
                    <a:pt x="47788" y="11318"/>
                    <a:pt x="47320" y="11318"/>
                  </a:cubicBezTo>
                  <a:cubicBezTo>
                    <a:pt x="45461" y="11318"/>
                    <a:pt x="43655" y="12085"/>
                    <a:pt x="42355" y="13477"/>
                  </a:cubicBezTo>
                  <a:cubicBezTo>
                    <a:pt x="41083" y="12097"/>
                    <a:pt x="39282" y="11318"/>
                    <a:pt x="37409" y="11318"/>
                  </a:cubicBezTo>
                  <a:cubicBezTo>
                    <a:pt x="36916" y="11318"/>
                    <a:pt x="36432" y="11371"/>
                    <a:pt x="35966" y="11470"/>
                  </a:cubicBezTo>
                  <a:cubicBezTo>
                    <a:pt x="35993" y="7318"/>
                    <a:pt x="39161" y="5241"/>
                    <a:pt x="42334" y="5241"/>
                  </a:cubicBezTo>
                  <a:close/>
                  <a:moveTo>
                    <a:pt x="65648" y="5241"/>
                  </a:moveTo>
                  <a:cubicBezTo>
                    <a:pt x="68820" y="5241"/>
                    <a:pt x="71995" y="7316"/>
                    <a:pt x="72041" y="11466"/>
                  </a:cubicBezTo>
                  <a:lnTo>
                    <a:pt x="72041" y="11466"/>
                  </a:lnTo>
                  <a:cubicBezTo>
                    <a:pt x="71572" y="11367"/>
                    <a:pt x="71100" y="11318"/>
                    <a:pt x="70631" y="11318"/>
                  </a:cubicBezTo>
                  <a:cubicBezTo>
                    <a:pt x="68767" y="11318"/>
                    <a:pt x="66961" y="12085"/>
                    <a:pt x="65662" y="13477"/>
                  </a:cubicBezTo>
                  <a:cubicBezTo>
                    <a:pt x="64389" y="12097"/>
                    <a:pt x="62588" y="11318"/>
                    <a:pt x="60715" y="11318"/>
                  </a:cubicBezTo>
                  <a:cubicBezTo>
                    <a:pt x="60223" y="11318"/>
                    <a:pt x="59739" y="11371"/>
                    <a:pt x="59273" y="11470"/>
                  </a:cubicBezTo>
                  <a:cubicBezTo>
                    <a:pt x="59304" y="7318"/>
                    <a:pt x="62474" y="5241"/>
                    <a:pt x="65648" y="5241"/>
                  </a:cubicBezTo>
                  <a:close/>
                  <a:moveTo>
                    <a:pt x="18806" y="5349"/>
                  </a:moveTo>
                  <a:cubicBezTo>
                    <a:pt x="21976" y="5349"/>
                    <a:pt x="25149" y="7423"/>
                    <a:pt x="25196" y="11574"/>
                  </a:cubicBezTo>
                  <a:lnTo>
                    <a:pt x="25196" y="11574"/>
                  </a:lnTo>
                  <a:cubicBezTo>
                    <a:pt x="24722" y="11471"/>
                    <a:pt x="24244" y="11421"/>
                    <a:pt x="23770" y="11421"/>
                  </a:cubicBezTo>
                  <a:cubicBezTo>
                    <a:pt x="21912" y="11421"/>
                    <a:pt x="20114" y="12189"/>
                    <a:pt x="18825" y="13585"/>
                  </a:cubicBezTo>
                  <a:cubicBezTo>
                    <a:pt x="17544" y="12205"/>
                    <a:pt x="15752" y="11425"/>
                    <a:pt x="13870" y="11425"/>
                  </a:cubicBezTo>
                  <a:cubicBezTo>
                    <a:pt x="13386" y="11425"/>
                    <a:pt x="12902" y="11470"/>
                    <a:pt x="12427" y="11578"/>
                  </a:cubicBezTo>
                  <a:cubicBezTo>
                    <a:pt x="12463" y="7425"/>
                    <a:pt x="15633" y="5349"/>
                    <a:pt x="18806" y="5349"/>
                  </a:cubicBezTo>
                  <a:close/>
                  <a:moveTo>
                    <a:pt x="117949" y="11501"/>
                  </a:moveTo>
                  <a:cubicBezTo>
                    <a:pt x="118380" y="11501"/>
                    <a:pt x="118814" y="11541"/>
                    <a:pt x="119245" y="11622"/>
                  </a:cubicBezTo>
                  <a:cubicBezTo>
                    <a:pt x="118253" y="12794"/>
                    <a:pt x="117671" y="14304"/>
                    <a:pt x="117757" y="15887"/>
                  </a:cubicBezTo>
                  <a:lnTo>
                    <a:pt x="117757" y="15887"/>
                  </a:lnTo>
                  <a:cubicBezTo>
                    <a:pt x="116507" y="14584"/>
                    <a:pt x="114739" y="13746"/>
                    <a:pt x="112880" y="13746"/>
                  </a:cubicBezTo>
                  <a:cubicBezTo>
                    <a:pt x="112860" y="13746"/>
                    <a:pt x="112840" y="13746"/>
                    <a:pt x="112821" y="13746"/>
                  </a:cubicBezTo>
                  <a:cubicBezTo>
                    <a:pt x="114154" y="12303"/>
                    <a:pt x="116020" y="11501"/>
                    <a:pt x="117949" y="11501"/>
                  </a:cubicBezTo>
                  <a:close/>
                  <a:moveTo>
                    <a:pt x="130985" y="11496"/>
                  </a:moveTo>
                  <a:cubicBezTo>
                    <a:pt x="132925" y="11496"/>
                    <a:pt x="134799" y="12298"/>
                    <a:pt x="136136" y="13746"/>
                  </a:cubicBezTo>
                  <a:cubicBezTo>
                    <a:pt x="136116" y="13746"/>
                    <a:pt x="136096" y="13746"/>
                    <a:pt x="136077" y="13746"/>
                  </a:cubicBezTo>
                  <a:cubicBezTo>
                    <a:pt x="134208" y="13746"/>
                    <a:pt x="132440" y="14584"/>
                    <a:pt x="131199" y="15888"/>
                  </a:cubicBezTo>
                  <a:cubicBezTo>
                    <a:pt x="131279" y="14293"/>
                    <a:pt x="130697" y="12796"/>
                    <a:pt x="129702" y="11613"/>
                  </a:cubicBezTo>
                  <a:cubicBezTo>
                    <a:pt x="130130" y="11534"/>
                    <a:pt x="130559" y="11496"/>
                    <a:pt x="130985" y="11496"/>
                  </a:cubicBezTo>
                  <a:close/>
                  <a:moveTo>
                    <a:pt x="84143" y="11612"/>
                  </a:moveTo>
                  <a:cubicBezTo>
                    <a:pt x="86077" y="11612"/>
                    <a:pt x="87946" y="12415"/>
                    <a:pt x="89290" y="13862"/>
                  </a:cubicBezTo>
                  <a:cubicBezTo>
                    <a:pt x="89271" y="13862"/>
                    <a:pt x="89251" y="13862"/>
                    <a:pt x="89231" y="13862"/>
                  </a:cubicBezTo>
                  <a:cubicBezTo>
                    <a:pt x="87362" y="13862"/>
                    <a:pt x="85595" y="14701"/>
                    <a:pt x="84353" y="16004"/>
                  </a:cubicBezTo>
                  <a:cubicBezTo>
                    <a:pt x="84443" y="14409"/>
                    <a:pt x="83851" y="12913"/>
                    <a:pt x="82866" y="11730"/>
                  </a:cubicBezTo>
                  <a:cubicBezTo>
                    <a:pt x="83291" y="11651"/>
                    <a:pt x="83719" y="11612"/>
                    <a:pt x="84143" y="11612"/>
                  </a:cubicBezTo>
                  <a:close/>
                  <a:moveTo>
                    <a:pt x="94437" y="11612"/>
                  </a:moveTo>
                  <a:cubicBezTo>
                    <a:pt x="94861" y="11612"/>
                    <a:pt x="95289" y="11651"/>
                    <a:pt x="95715" y="11730"/>
                  </a:cubicBezTo>
                  <a:cubicBezTo>
                    <a:pt x="94729" y="12913"/>
                    <a:pt x="94138" y="14409"/>
                    <a:pt x="94228" y="16004"/>
                  </a:cubicBezTo>
                  <a:cubicBezTo>
                    <a:pt x="92977" y="14701"/>
                    <a:pt x="91218" y="13862"/>
                    <a:pt x="89350" y="13862"/>
                  </a:cubicBezTo>
                  <a:cubicBezTo>
                    <a:pt x="89330" y="13862"/>
                    <a:pt x="89310" y="13862"/>
                    <a:pt x="89290" y="13862"/>
                  </a:cubicBezTo>
                  <a:lnTo>
                    <a:pt x="89299" y="13853"/>
                  </a:lnTo>
                  <a:cubicBezTo>
                    <a:pt x="90636" y="12414"/>
                    <a:pt x="92504" y="11612"/>
                    <a:pt x="94437" y="11612"/>
                  </a:cubicBezTo>
                  <a:close/>
                  <a:moveTo>
                    <a:pt x="47493" y="11702"/>
                  </a:moveTo>
                  <a:cubicBezTo>
                    <a:pt x="47918" y="11702"/>
                    <a:pt x="48345" y="11740"/>
                    <a:pt x="48771" y="11819"/>
                  </a:cubicBezTo>
                  <a:cubicBezTo>
                    <a:pt x="47772" y="12997"/>
                    <a:pt x="47190" y="14487"/>
                    <a:pt x="47274" y="16083"/>
                  </a:cubicBezTo>
                  <a:lnTo>
                    <a:pt x="47274" y="16083"/>
                  </a:lnTo>
                  <a:cubicBezTo>
                    <a:pt x="46033" y="14786"/>
                    <a:pt x="44269" y="13952"/>
                    <a:pt x="42406" y="13952"/>
                  </a:cubicBezTo>
                  <a:cubicBezTo>
                    <a:pt x="42389" y="13952"/>
                    <a:pt x="42372" y="13952"/>
                    <a:pt x="42355" y="13952"/>
                  </a:cubicBezTo>
                  <a:lnTo>
                    <a:pt x="42355" y="13952"/>
                  </a:lnTo>
                  <a:cubicBezTo>
                    <a:pt x="43693" y="12505"/>
                    <a:pt x="45560" y="11702"/>
                    <a:pt x="47493" y="11702"/>
                  </a:cubicBezTo>
                  <a:close/>
                  <a:moveTo>
                    <a:pt x="60501" y="11702"/>
                  </a:moveTo>
                  <a:cubicBezTo>
                    <a:pt x="62439" y="11702"/>
                    <a:pt x="64308" y="12505"/>
                    <a:pt x="65653" y="13952"/>
                  </a:cubicBezTo>
                  <a:cubicBezTo>
                    <a:pt x="65633" y="13952"/>
                    <a:pt x="65613" y="13952"/>
                    <a:pt x="65593" y="13952"/>
                  </a:cubicBezTo>
                  <a:cubicBezTo>
                    <a:pt x="63725" y="13952"/>
                    <a:pt x="61957" y="14790"/>
                    <a:pt x="60715" y="16094"/>
                  </a:cubicBezTo>
                  <a:cubicBezTo>
                    <a:pt x="60796" y="14499"/>
                    <a:pt x="60214" y="13002"/>
                    <a:pt x="59219" y="11819"/>
                  </a:cubicBezTo>
                  <a:cubicBezTo>
                    <a:pt x="59646" y="11740"/>
                    <a:pt x="60075" y="11702"/>
                    <a:pt x="60501" y="11702"/>
                  </a:cubicBezTo>
                  <a:close/>
                  <a:moveTo>
                    <a:pt x="106098" y="7003"/>
                  </a:moveTo>
                  <a:cubicBezTo>
                    <a:pt x="106560" y="7003"/>
                    <a:pt x="107026" y="7049"/>
                    <a:pt x="107489" y="7142"/>
                  </a:cubicBezTo>
                  <a:cubicBezTo>
                    <a:pt x="106479" y="8394"/>
                    <a:pt x="105932" y="9985"/>
                    <a:pt x="106135" y="11656"/>
                  </a:cubicBezTo>
                  <a:lnTo>
                    <a:pt x="106135" y="11656"/>
                  </a:lnTo>
                  <a:cubicBezTo>
                    <a:pt x="106639" y="11546"/>
                    <a:pt x="107148" y="11492"/>
                    <a:pt x="107652" y="11492"/>
                  </a:cubicBezTo>
                  <a:cubicBezTo>
                    <a:pt x="109592" y="11492"/>
                    <a:pt x="111471" y="12290"/>
                    <a:pt x="112821" y="13746"/>
                  </a:cubicBezTo>
                  <a:cubicBezTo>
                    <a:pt x="112802" y="13746"/>
                    <a:pt x="112783" y="13746"/>
                    <a:pt x="112765" y="13746"/>
                  </a:cubicBezTo>
                  <a:cubicBezTo>
                    <a:pt x="110778" y="13746"/>
                    <a:pt x="108911" y="14691"/>
                    <a:pt x="107659" y="16138"/>
                  </a:cubicBezTo>
                  <a:lnTo>
                    <a:pt x="107659" y="16138"/>
                  </a:lnTo>
                  <a:cubicBezTo>
                    <a:pt x="107785" y="14463"/>
                    <a:pt x="107175" y="12886"/>
                    <a:pt x="106127" y="11658"/>
                  </a:cubicBezTo>
                  <a:cubicBezTo>
                    <a:pt x="106127" y="11658"/>
                    <a:pt x="106128" y="11658"/>
                    <a:pt x="106128" y="11658"/>
                  </a:cubicBezTo>
                  <a:lnTo>
                    <a:pt x="106128" y="11658"/>
                  </a:lnTo>
                  <a:cubicBezTo>
                    <a:pt x="106131" y="11661"/>
                    <a:pt x="106133" y="11664"/>
                    <a:pt x="106136" y="11667"/>
                  </a:cubicBezTo>
                  <a:cubicBezTo>
                    <a:pt x="106136" y="11664"/>
                    <a:pt x="106135" y="11660"/>
                    <a:pt x="106135" y="11656"/>
                  </a:cubicBezTo>
                  <a:lnTo>
                    <a:pt x="106135" y="11656"/>
                  </a:lnTo>
                  <a:cubicBezTo>
                    <a:pt x="106133" y="11657"/>
                    <a:pt x="106130" y="11657"/>
                    <a:pt x="106128" y="11658"/>
                  </a:cubicBezTo>
                  <a:lnTo>
                    <a:pt x="106128" y="11658"/>
                  </a:lnTo>
                  <a:cubicBezTo>
                    <a:pt x="104868" y="10198"/>
                    <a:pt x="102995" y="9256"/>
                    <a:pt x="101004" y="9256"/>
                  </a:cubicBezTo>
                  <a:cubicBezTo>
                    <a:pt x="100985" y="9256"/>
                    <a:pt x="100967" y="9257"/>
                    <a:pt x="100948" y="9257"/>
                  </a:cubicBezTo>
                  <a:cubicBezTo>
                    <a:pt x="102293" y="7803"/>
                    <a:pt x="104164" y="7003"/>
                    <a:pt x="106098" y="7003"/>
                  </a:cubicBezTo>
                  <a:close/>
                  <a:moveTo>
                    <a:pt x="13651" y="11804"/>
                  </a:moveTo>
                  <a:cubicBezTo>
                    <a:pt x="15587" y="11804"/>
                    <a:pt x="17458" y="12604"/>
                    <a:pt x="18799" y="14050"/>
                  </a:cubicBezTo>
                  <a:lnTo>
                    <a:pt x="18799" y="14050"/>
                  </a:lnTo>
                  <a:cubicBezTo>
                    <a:pt x="18788" y="14050"/>
                    <a:pt x="18777" y="14050"/>
                    <a:pt x="18766" y="14050"/>
                  </a:cubicBezTo>
                  <a:cubicBezTo>
                    <a:pt x="16897" y="14050"/>
                    <a:pt x="15129" y="14889"/>
                    <a:pt x="13888" y="16192"/>
                  </a:cubicBezTo>
                  <a:cubicBezTo>
                    <a:pt x="13968" y="14597"/>
                    <a:pt x="13386" y="13101"/>
                    <a:pt x="12391" y="11918"/>
                  </a:cubicBezTo>
                  <a:cubicBezTo>
                    <a:pt x="12811" y="11842"/>
                    <a:pt x="13233" y="11804"/>
                    <a:pt x="13651" y="11804"/>
                  </a:cubicBezTo>
                  <a:close/>
                  <a:moveTo>
                    <a:pt x="23971" y="11800"/>
                  </a:moveTo>
                  <a:cubicBezTo>
                    <a:pt x="24396" y="11800"/>
                    <a:pt x="24824" y="11839"/>
                    <a:pt x="25250" y="11918"/>
                  </a:cubicBezTo>
                  <a:cubicBezTo>
                    <a:pt x="24255" y="13101"/>
                    <a:pt x="23673" y="14597"/>
                    <a:pt x="23753" y="16192"/>
                  </a:cubicBezTo>
                  <a:cubicBezTo>
                    <a:pt x="22512" y="14889"/>
                    <a:pt x="20744" y="14050"/>
                    <a:pt x="18884" y="14050"/>
                  </a:cubicBezTo>
                  <a:cubicBezTo>
                    <a:pt x="18864" y="14050"/>
                    <a:pt x="18845" y="14050"/>
                    <a:pt x="18825" y="14051"/>
                  </a:cubicBezTo>
                  <a:cubicBezTo>
                    <a:pt x="20162" y="12603"/>
                    <a:pt x="22036" y="11800"/>
                    <a:pt x="23971" y="11800"/>
                  </a:cubicBezTo>
                  <a:close/>
                  <a:moveTo>
                    <a:pt x="37191" y="11695"/>
                  </a:moveTo>
                  <a:cubicBezTo>
                    <a:pt x="39126" y="11695"/>
                    <a:pt x="41007" y="12498"/>
                    <a:pt x="42355" y="13952"/>
                  </a:cubicBezTo>
                  <a:lnTo>
                    <a:pt x="42355" y="13952"/>
                  </a:lnTo>
                  <a:cubicBezTo>
                    <a:pt x="42352" y="13952"/>
                    <a:pt x="42349" y="13952"/>
                    <a:pt x="42346" y="13952"/>
                  </a:cubicBezTo>
                  <a:cubicBezTo>
                    <a:pt x="42328" y="13952"/>
                    <a:pt x="42309" y="13952"/>
                    <a:pt x="42291" y="13952"/>
                  </a:cubicBezTo>
                  <a:cubicBezTo>
                    <a:pt x="40304" y="13952"/>
                    <a:pt x="38437" y="14897"/>
                    <a:pt x="37185" y="16344"/>
                  </a:cubicBezTo>
                  <a:cubicBezTo>
                    <a:pt x="37320" y="14669"/>
                    <a:pt x="36710" y="13092"/>
                    <a:pt x="35662" y="11864"/>
                  </a:cubicBezTo>
                  <a:cubicBezTo>
                    <a:pt x="36169" y="11750"/>
                    <a:pt x="36682" y="11695"/>
                    <a:pt x="37191" y="11695"/>
                  </a:cubicBezTo>
                  <a:close/>
                  <a:moveTo>
                    <a:pt x="124477" y="9648"/>
                  </a:moveTo>
                  <a:cubicBezTo>
                    <a:pt x="127652" y="9648"/>
                    <a:pt x="130827" y="11726"/>
                    <a:pt x="130867" y="15888"/>
                  </a:cubicBezTo>
                  <a:cubicBezTo>
                    <a:pt x="130394" y="15786"/>
                    <a:pt x="129917" y="15736"/>
                    <a:pt x="129443" y="15736"/>
                  </a:cubicBezTo>
                  <a:cubicBezTo>
                    <a:pt x="127584" y="15736"/>
                    <a:pt x="125780" y="16502"/>
                    <a:pt x="124487" y="17895"/>
                  </a:cubicBezTo>
                  <a:cubicBezTo>
                    <a:pt x="123206" y="16515"/>
                    <a:pt x="121414" y="15735"/>
                    <a:pt x="119532" y="15735"/>
                  </a:cubicBezTo>
                  <a:cubicBezTo>
                    <a:pt x="119048" y="15735"/>
                    <a:pt x="118564" y="15780"/>
                    <a:pt x="118089" y="15888"/>
                  </a:cubicBezTo>
                  <a:cubicBezTo>
                    <a:pt x="118125" y="11729"/>
                    <a:pt x="121301" y="9648"/>
                    <a:pt x="124477" y="9648"/>
                  </a:cubicBezTo>
                  <a:close/>
                  <a:moveTo>
                    <a:pt x="77633" y="9753"/>
                  </a:moveTo>
                  <a:cubicBezTo>
                    <a:pt x="80805" y="9753"/>
                    <a:pt x="83979" y="11828"/>
                    <a:pt x="84022" y="15982"/>
                  </a:cubicBezTo>
                  <a:lnTo>
                    <a:pt x="84022" y="15982"/>
                  </a:lnTo>
                  <a:cubicBezTo>
                    <a:pt x="83547" y="15880"/>
                    <a:pt x="83069" y="15830"/>
                    <a:pt x="82594" y="15830"/>
                  </a:cubicBezTo>
                  <a:cubicBezTo>
                    <a:pt x="80737" y="15830"/>
                    <a:pt x="78939" y="16596"/>
                    <a:pt x="77651" y="17984"/>
                  </a:cubicBezTo>
                  <a:cubicBezTo>
                    <a:pt x="76369" y="16613"/>
                    <a:pt x="74577" y="15825"/>
                    <a:pt x="72696" y="15825"/>
                  </a:cubicBezTo>
                  <a:cubicBezTo>
                    <a:pt x="72212" y="15825"/>
                    <a:pt x="71728" y="15879"/>
                    <a:pt x="71253" y="15986"/>
                  </a:cubicBezTo>
                  <a:cubicBezTo>
                    <a:pt x="71284" y="11832"/>
                    <a:pt x="74458" y="9753"/>
                    <a:pt x="77633" y="9753"/>
                  </a:cubicBezTo>
                  <a:close/>
                  <a:moveTo>
                    <a:pt x="100947" y="9753"/>
                  </a:moveTo>
                  <a:cubicBezTo>
                    <a:pt x="104122" y="9753"/>
                    <a:pt x="107296" y="11830"/>
                    <a:pt x="107337" y="15986"/>
                  </a:cubicBezTo>
                  <a:cubicBezTo>
                    <a:pt x="106864" y="15884"/>
                    <a:pt x="106386" y="15834"/>
                    <a:pt x="105913" y="15834"/>
                  </a:cubicBezTo>
                  <a:cubicBezTo>
                    <a:pt x="104054" y="15834"/>
                    <a:pt x="102249" y="16601"/>
                    <a:pt x="100957" y="17993"/>
                  </a:cubicBezTo>
                  <a:cubicBezTo>
                    <a:pt x="99676" y="16613"/>
                    <a:pt x="97883" y="15834"/>
                    <a:pt x="96002" y="15834"/>
                  </a:cubicBezTo>
                  <a:cubicBezTo>
                    <a:pt x="95518" y="15834"/>
                    <a:pt x="95034" y="15888"/>
                    <a:pt x="94559" y="15986"/>
                  </a:cubicBezTo>
                  <a:cubicBezTo>
                    <a:pt x="94595" y="11832"/>
                    <a:pt x="97771" y="9753"/>
                    <a:pt x="100947" y="9753"/>
                  </a:cubicBezTo>
                  <a:close/>
                  <a:moveTo>
                    <a:pt x="53999" y="9848"/>
                  </a:moveTo>
                  <a:cubicBezTo>
                    <a:pt x="57176" y="9848"/>
                    <a:pt x="60352" y="11927"/>
                    <a:pt x="60393" y="16085"/>
                  </a:cubicBezTo>
                  <a:cubicBezTo>
                    <a:pt x="59913" y="15980"/>
                    <a:pt x="59429" y="15929"/>
                    <a:pt x="58949" y="15929"/>
                  </a:cubicBezTo>
                  <a:cubicBezTo>
                    <a:pt x="57093" y="15929"/>
                    <a:pt x="55295" y="16694"/>
                    <a:pt x="53999" y="18087"/>
                  </a:cubicBezTo>
                  <a:lnTo>
                    <a:pt x="53999" y="18087"/>
                  </a:lnTo>
                  <a:cubicBezTo>
                    <a:pt x="52718" y="16710"/>
                    <a:pt x="50928" y="15932"/>
                    <a:pt x="49049" y="15932"/>
                  </a:cubicBezTo>
                  <a:cubicBezTo>
                    <a:pt x="48565" y="15932"/>
                    <a:pt x="48081" y="15977"/>
                    <a:pt x="47606" y="16085"/>
                  </a:cubicBezTo>
                  <a:cubicBezTo>
                    <a:pt x="47646" y="11927"/>
                    <a:pt x="50823" y="9848"/>
                    <a:pt x="53999" y="9848"/>
                  </a:cubicBezTo>
                  <a:close/>
                  <a:moveTo>
                    <a:pt x="7166" y="9943"/>
                  </a:moveTo>
                  <a:cubicBezTo>
                    <a:pt x="10341" y="9943"/>
                    <a:pt x="13516" y="12022"/>
                    <a:pt x="13556" y="16183"/>
                  </a:cubicBezTo>
                  <a:cubicBezTo>
                    <a:pt x="13083" y="16081"/>
                    <a:pt x="12605" y="16031"/>
                    <a:pt x="12131" y="16031"/>
                  </a:cubicBezTo>
                  <a:cubicBezTo>
                    <a:pt x="10273" y="16031"/>
                    <a:pt x="8469" y="16796"/>
                    <a:pt x="7176" y="18181"/>
                  </a:cubicBezTo>
                  <a:cubicBezTo>
                    <a:pt x="5901" y="16817"/>
                    <a:pt x="4126" y="16040"/>
                    <a:pt x="2258" y="16040"/>
                  </a:cubicBezTo>
                  <a:cubicBezTo>
                    <a:pt x="2237" y="16040"/>
                    <a:pt x="2216" y="16040"/>
                    <a:pt x="2194" y="16040"/>
                  </a:cubicBezTo>
                  <a:lnTo>
                    <a:pt x="2212" y="16022"/>
                  </a:lnTo>
                  <a:lnTo>
                    <a:pt x="2212" y="16022"/>
                  </a:lnTo>
                  <a:cubicBezTo>
                    <a:pt x="1728" y="16031"/>
                    <a:pt x="1245" y="16076"/>
                    <a:pt x="770" y="16183"/>
                  </a:cubicBezTo>
                  <a:cubicBezTo>
                    <a:pt x="810" y="12024"/>
                    <a:pt x="3988" y="9943"/>
                    <a:pt x="7166" y="9943"/>
                  </a:cubicBezTo>
                  <a:close/>
                  <a:moveTo>
                    <a:pt x="30463" y="9956"/>
                  </a:moveTo>
                  <a:cubicBezTo>
                    <a:pt x="33636" y="9956"/>
                    <a:pt x="36811" y="12033"/>
                    <a:pt x="36854" y="16188"/>
                  </a:cubicBezTo>
                  <a:lnTo>
                    <a:pt x="36854" y="16188"/>
                  </a:lnTo>
                  <a:cubicBezTo>
                    <a:pt x="36379" y="16086"/>
                    <a:pt x="35901" y="16036"/>
                    <a:pt x="35426" y="16036"/>
                  </a:cubicBezTo>
                  <a:cubicBezTo>
                    <a:pt x="33569" y="16036"/>
                    <a:pt x="31771" y="16802"/>
                    <a:pt x="30483" y="18190"/>
                  </a:cubicBezTo>
                  <a:cubicBezTo>
                    <a:pt x="29201" y="16819"/>
                    <a:pt x="27409" y="16031"/>
                    <a:pt x="25528" y="16031"/>
                  </a:cubicBezTo>
                  <a:cubicBezTo>
                    <a:pt x="25044" y="16031"/>
                    <a:pt x="24560" y="16085"/>
                    <a:pt x="24085" y="16192"/>
                  </a:cubicBezTo>
                  <a:cubicBezTo>
                    <a:pt x="24116" y="12034"/>
                    <a:pt x="27288" y="9956"/>
                    <a:pt x="30463" y="9956"/>
                  </a:cubicBezTo>
                  <a:close/>
                  <a:moveTo>
                    <a:pt x="119326" y="16110"/>
                  </a:moveTo>
                  <a:cubicBezTo>
                    <a:pt x="121265" y="16110"/>
                    <a:pt x="123134" y="16913"/>
                    <a:pt x="124478" y="18361"/>
                  </a:cubicBezTo>
                  <a:cubicBezTo>
                    <a:pt x="124458" y="18360"/>
                    <a:pt x="124439" y="18360"/>
                    <a:pt x="124419" y="18360"/>
                  </a:cubicBezTo>
                  <a:cubicBezTo>
                    <a:pt x="122550" y="18360"/>
                    <a:pt x="120782" y="19199"/>
                    <a:pt x="119541" y="20502"/>
                  </a:cubicBezTo>
                  <a:cubicBezTo>
                    <a:pt x="119622" y="18907"/>
                    <a:pt x="119039" y="17411"/>
                    <a:pt x="118045" y="16228"/>
                  </a:cubicBezTo>
                  <a:cubicBezTo>
                    <a:pt x="118472" y="16149"/>
                    <a:pt x="118901" y="16110"/>
                    <a:pt x="119326" y="16110"/>
                  </a:cubicBezTo>
                  <a:close/>
                  <a:moveTo>
                    <a:pt x="129624" y="16110"/>
                  </a:moveTo>
                  <a:cubicBezTo>
                    <a:pt x="130049" y="16110"/>
                    <a:pt x="130477" y="16149"/>
                    <a:pt x="130903" y="16228"/>
                  </a:cubicBezTo>
                  <a:cubicBezTo>
                    <a:pt x="129908" y="17402"/>
                    <a:pt x="129326" y="18907"/>
                    <a:pt x="129415" y="20493"/>
                  </a:cubicBezTo>
                  <a:lnTo>
                    <a:pt x="129415" y="20502"/>
                  </a:lnTo>
                  <a:cubicBezTo>
                    <a:pt x="128165" y="19199"/>
                    <a:pt x="126397" y="18360"/>
                    <a:pt x="124537" y="18360"/>
                  </a:cubicBezTo>
                  <a:cubicBezTo>
                    <a:pt x="124517" y="18360"/>
                    <a:pt x="124498" y="18360"/>
                    <a:pt x="124478" y="18361"/>
                  </a:cubicBezTo>
                  <a:cubicBezTo>
                    <a:pt x="125815" y="16913"/>
                    <a:pt x="127689" y="16110"/>
                    <a:pt x="129624" y="16110"/>
                  </a:cubicBezTo>
                  <a:close/>
                  <a:moveTo>
                    <a:pt x="82783" y="16209"/>
                  </a:moveTo>
                  <a:cubicBezTo>
                    <a:pt x="83207" y="16209"/>
                    <a:pt x="83633" y="16247"/>
                    <a:pt x="84057" y="16327"/>
                  </a:cubicBezTo>
                  <a:cubicBezTo>
                    <a:pt x="83538" y="16945"/>
                    <a:pt x="83135" y="17653"/>
                    <a:pt x="82875" y="18414"/>
                  </a:cubicBezTo>
                  <a:cubicBezTo>
                    <a:pt x="82633" y="19113"/>
                    <a:pt x="82534" y="19848"/>
                    <a:pt x="82570" y="20592"/>
                  </a:cubicBezTo>
                  <a:cubicBezTo>
                    <a:pt x="81322" y="19282"/>
                    <a:pt x="79551" y="18450"/>
                    <a:pt x="77681" y="18450"/>
                  </a:cubicBezTo>
                  <a:cubicBezTo>
                    <a:pt x="77671" y="18450"/>
                    <a:pt x="77661" y="18450"/>
                    <a:pt x="77651" y="18450"/>
                  </a:cubicBezTo>
                  <a:cubicBezTo>
                    <a:pt x="78988" y="17010"/>
                    <a:pt x="80855" y="16209"/>
                    <a:pt x="82783" y="16209"/>
                  </a:cubicBezTo>
                  <a:close/>
                  <a:moveTo>
                    <a:pt x="95788" y="16212"/>
                  </a:moveTo>
                  <a:cubicBezTo>
                    <a:pt x="97720" y="16212"/>
                    <a:pt x="99592" y="17008"/>
                    <a:pt x="100939" y="18450"/>
                  </a:cubicBezTo>
                  <a:cubicBezTo>
                    <a:pt x="100919" y="18450"/>
                    <a:pt x="100900" y="18450"/>
                    <a:pt x="100880" y="18450"/>
                  </a:cubicBezTo>
                  <a:cubicBezTo>
                    <a:pt x="99011" y="18450"/>
                    <a:pt x="97252" y="19288"/>
                    <a:pt x="96011" y="20592"/>
                  </a:cubicBezTo>
                  <a:cubicBezTo>
                    <a:pt x="96047" y="19848"/>
                    <a:pt x="95948" y="19113"/>
                    <a:pt x="95706" y="18414"/>
                  </a:cubicBezTo>
                  <a:cubicBezTo>
                    <a:pt x="95446" y="17653"/>
                    <a:pt x="95043" y="16945"/>
                    <a:pt x="94523" y="16327"/>
                  </a:cubicBezTo>
                  <a:cubicBezTo>
                    <a:pt x="94944" y="16250"/>
                    <a:pt x="95367" y="16212"/>
                    <a:pt x="95788" y="16212"/>
                  </a:cubicBezTo>
                  <a:close/>
                  <a:moveTo>
                    <a:pt x="48848" y="16307"/>
                  </a:moveTo>
                  <a:cubicBezTo>
                    <a:pt x="50780" y="16307"/>
                    <a:pt x="52650" y="17108"/>
                    <a:pt x="53987" y="18558"/>
                  </a:cubicBezTo>
                  <a:lnTo>
                    <a:pt x="53987" y="18558"/>
                  </a:lnTo>
                  <a:cubicBezTo>
                    <a:pt x="53970" y="18558"/>
                    <a:pt x="53953" y="18557"/>
                    <a:pt x="53936" y="18557"/>
                  </a:cubicBezTo>
                  <a:cubicBezTo>
                    <a:pt x="52067" y="18557"/>
                    <a:pt x="50308" y="19396"/>
                    <a:pt x="49058" y="20699"/>
                  </a:cubicBezTo>
                  <a:cubicBezTo>
                    <a:pt x="49147" y="19104"/>
                    <a:pt x="48565" y="17608"/>
                    <a:pt x="47570" y="16425"/>
                  </a:cubicBezTo>
                  <a:cubicBezTo>
                    <a:pt x="47996" y="16346"/>
                    <a:pt x="48423" y="16307"/>
                    <a:pt x="48848" y="16307"/>
                  </a:cubicBezTo>
                  <a:close/>
                  <a:moveTo>
                    <a:pt x="59142" y="16307"/>
                  </a:moveTo>
                  <a:cubicBezTo>
                    <a:pt x="59567" y="16307"/>
                    <a:pt x="59994" y="16346"/>
                    <a:pt x="60420" y="16425"/>
                  </a:cubicBezTo>
                  <a:cubicBezTo>
                    <a:pt x="59425" y="17608"/>
                    <a:pt x="58843" y="19104"/>
                    <a:pt x="58932" y="20699"/>
                  </a:cubicBezTo>
                  <a:cubicBezTo>
                    <a:pt x="57691" y="19396"/>
                    <a:pt x="55923" y="18557"/>
                    <a:pt x="54054" y="18557"/>
                  </a:cubicBezTo>
                  <a:cubicBezTo>
                    <a:pt x="54037" y="18557"/>
                    <a:pt x="54020" y="18558"/>
                    <a:pt x="54003" y="18558"/>
                  </a:cubicBezTo>
                  <a:lnTo>
                    <a:pt x="54003" y="18558"/>
                  </a:lnTo>
                  <a:cubicBezTo>
                    <a:pt x="55340" y="17108"/>
                    <a:pt x="57210" y="16307"/>
                    <a:pt x="59142" y="16307"/>
                  </a:cubicBezTo>
                  <a:close/>
                  <a:moveTo>
                    <a:pt x="25317" y="16414"/>
                  </a:moveTo>
                  <a:cubicBezTo>
                    <a:pt x="27247" y="16414"/>
                    <a:pt x="29113" y="17211"/>
                    <a:pt x="30456" y="18656"/>
                  </a:cubicBezTo>
                  <a:cubicBezTo>
                    <a:pt x="30436" y="18656"/>
                    <a:pt x="30416" y="18656"/>
                    <a:pt x="30397" y="18656"/>
                  </a:cubicBezTo>
                  <a:cubicBezTo>
                    <a:pt x="28528" y="18656"/>
                    <a:pt x="26769" y="19494"/>
                    <a:pt x="25528" y="20789"/>
                  </a:cubicBezTo>
                  <a:cubicBezTo>
                    <a:pt x="25563" y="20054"/>
                    <a:pt x="25456" y="19310"/>
                    <a:pt x="25223" y="18611"/>
                  </a:cubicBezTo>
                  <a:cubicBezTo>
                    <a:pt x="24954" y="17850"/>
                    <a:pt x="24551" y="17142"/>
                    <a:pt x="24031" y="16533"/>
                  </a:cubicBezTo>
                  <a:cubicBezTo>
                    <a:pt x="24460" y="16453"/>
                    <a:pt x="24890" y="16414"/>
                    <a:pt x="25317" y="16414"/>
                  </a:cubicBezTo>
                  <a:close/>
                  <a:moveTo>
                    <a:pt x="12296" y="16415"/>
                  </a:moveTo>
                  <a:cubicBezTo>
                    <a:pt x="12720" y="16415"/>
                    <a:pt x="13148" y="16454"/>
                    <a:pt x="13574" y="16533"/>
                  </a:cubicBezTo>
                  <a:cubicBezTo>
                    <a:pt x="13055" y="17151"/>
                    <a:pt x="12651" y="17850"/>
                    <a:pt x="12391" y="18611"/>
                  </a:cubicBezTo>
                  <a:cubicBezTo>
                    <a:pt x="12150" y="19310"/>
                    <a:pt x="12042" y="20054"/>
                    <a:pt x="12087" y="20789"/>
                  </a:cubicBezTo>
                  <a:lnTo>
                    <a:pt x="12078" y="20798"/>
                  </a:lnTo>
                  <a:cubicBezTo>
                    <a:pt x="10836" y="19494"/>
                    <a:pt x="9077" y="18656"/>
                    <a:pt x="7217" y="18656"/>
                  </a:cubicBezTo>
                  <a:cubicBezTo>
                    <a:pt x="7198" y="18656"/>
                    <a:pt x="7178" y="18656"/>
                    <a:pt x="7159" y="18656"/>
                  </a:cubicBezTo>
                  <a:cubicBezTo>
                    <a:pt x="8496" y="17216"/>
                    <a:pt x="10363" y="16415"/>
                    <a:pt x="12296" y="16415"/>
                  </a:cubicBezTo>
                  <a:close/>
                  <a:moveTo>
                    <a:pt x="106101" y="16205"/>
                  </a:moveTo>
                  <a:cubicBezTo>
                    <a:pt x="106563" y="16205"/>
                    <a:pt x="107027" y="16251"/>
                    <a:pt x="107489" y="16344"/>
                  </a:cubicBezTo>
                  <a:cubicBezTo>
                    <a:pt x="106486" y="17599"/>
                    <a:pt x="105930" y="19194"/>
                    <a:pt x="106136" y="20861"/>
                  </a:cubicBezTo>
                  <a:cubicBezTo>
                    <a:pt x="104879" y="19398"/>
                    <a:pt x="102991" y="18450"/>
                    <a:pt x="100994" y="18450"/>
                  </a:cubicBezTo>
                  <a:cubicBezTo>
                    <a:pt x="100985" y="18450"/>
                    <a:pt x="100975" y="18450"/>
                    <a:pt x="100966" y="18450"/>
                  </a:cubicBezTo>
                  <a:cubicBezTo>
                    <a:pt x="102304" y="17004"/>
                    <a:pt x="104173" y="16205"/>
                    <a:pt x="106101" y="16205"/>
                  </a:cubicBezTo>
                  <a:close/>
                  <a:moveTo>
                    <a:pt x="70810" y="11698"/>
                  </a:moveTo>
                  <a:cubicBezTo>
                    <a:pt x="71303" y="11698"/>
                    <a:pt x="71800" y="11750"/>
                    <a:pt x="72292" y="11855"/>
                  </a:cubicBezTo>
                  <a:cubicBezTo>
                    <a:pt x="71289" y="13110"/>
                    <a:pt x="70742" y="14705"/>
                    <a:pt x="70939" y="16380"/>
                  </a:cubicBezTo>
                  <a:lnTo>
                    <a:pt x="70957" y="16371"/>
                  </a:lnTo>
                  <a:cubicBezTo>
                    <a:pt x="71461" y="16260"/>
                    <a:pt x="71969" y="16205"/>
                    <a:pt x="72473" y="16205"/>
                  </a:cubicBezTo>
                  <a:cubicBezTo>
                    <a:pt x="74401" y="16205"/>
                    <a:pt x="76274" y="17001"/>
                    <a:pt x="77624" y="18450"/>
                  </a:cubicBezTo>
                  <a:cubicBezTo>
                    <a:pt x="77606" y="18450"/>
                    <a:pt x="77588" y="18450"/>
                    <a:pt x="77570" y="18450"/>
                  </a:cubicBezTo>
                  <a:cubicBezTo>
                    <a:pt x="75520" y="18450"/>
                    <a:pt x="73598" y="19458"/>
                    <a:pt x="72346" y="20986"/>
                  </a:cubicBezTo>
                  <a:cubicBezTo>
                    <a:pt x="72738" y="17269"/>
                    <a:pt x="69425" y="13952"/>
                    <a:pt x="65712" y="13952"/>
                  </a:cubicBezTo>
                  <a:cubicBezTo>
                    <a:pt x="65692" y="13952"/>
                    <a:pt x="65673" y="13952"/>
                    <a:pt x="65653" y="13952"/>
                  </a:cubicBezTo>
                  <a:cubicBezTo>
                    <a:pt x="66995" y="12495"/>
                    <a:pt x="68873" y="11698"/>
                    <a:pt x="70810" y="11698"/>
                  </a:cubicBezTo>
                  <a:close/>
                  <a:moveTo>
                    <a:pt x="35592" y="16407"/>
                  </a:moveTo>
                  <a:cubicBezTo>
                    <a:pt x="36059" y="16407"/>
                    <a:pt x="36530" y="16454"/>
                    <a:pt x="36997" y="16551"/>
                  </a:cubicBezTo>
                  <a:cubicBezTo>
                    <a:pt x="36004" y="17802"/>
                    <a:pt x="35449" y="19385"/>
                    <a:pt x="35643" y="21056"/>
                  </a:cubicBezTo>
                  <a:lnTo>
                    <a:pt x="35643" y="21056"/>
                  </a:lnTo>
                  <a:cubicBezTo>
                    <a:pt x="34391" y="19601"/>
                    <a:pt x="32515" y="18647"/>
                    <a:pt x="30529" y="18647"/>
                  </a:cubicBezTo>
                  <a:cubicBezTo>
                    <a:pt x="30511" y="18647"/>
                    <a:pt x="30492" y="18647"/>
                    <a:pt x="30474" y="18647"/>
                  </a:cubicBezTo>
                  <a:cubicBezTo>
                    <a:pt x="31808" y="17205"/>
                    <a:pt x="33669" y="16407"/>
                    <a:pt x="35592" y="16407"/>
                  </a:cubicBezTo>
                  <a:close/>
                  <a:moveTo>
                    <a:pt x="112821" y="14253"/>
                  </a:moveTo>
                  <a:cubicBezTo>
                    <a:pt x="115997" y="14253"/>
                    <a:pt x="119174" y="16332"/>
                    <a:pt x="119218" y="20493"/>
                  </a:cubicBezTo>
                  <a:cubicBezTo>
                    <a:pt x="118738" y="20388"/>
                    <a:pt x="118254" y="20337"/>
                    <a:pt x="117773" y="20337"/>
                  </a:cubicBezTo>
                  <a:cubicBezTo>
                    <a:pt x="115916" y="20337"/>
                    <a:pt x="114116" y="21103"/>
                    <a:pt x="112821" y="22491"/>
                  </a:cubicBezTo>
                  <a:cubicBezTo>
                    <a:pt x="111548" y="21120"/>
                    <a:pt x="109756" y="20332"/>
                    <a:pt x="107874" y="20332"/>
                  </a:cubicBezTo>
                  <a:cubicBezTo>
                    <a:pt x="107391" y="20332"/>
                    <a:pt x="106907" y="20386"/>
                    <a:pt x="106432" y="20493"/>
                  </a:cubicBezTo>
                  <a:cubicBezTo>
                    <a:pt x="106468" y="16334"/>
                    <a:pt x="109644" y="14253"/>
                    <a:pt x="112821" y="14253"/>
                  </a:cubicBezTo>
                  <a:close/>
                  <a:moveTo>
                    <a:pt x="136138" y="14252"/>
                  </a:moveTo>
                  <a:cubicBezTo>
                    <a:pt x="139311" y="14252"/>
                    <a:pt x="142484" y="16329"/>
                    <a:pt x="142525" y="20484"/>
                  </a:cubicBezTo>
                  <a:lnTo>
                    <a:pt x="142525" y="20493"/>
                  </a:lnTo>
                  <a:cubicBezTo>
                    <a:pt x="142051" y="20391"/>
                    <a:pt x="141574" y="20341"/>
                    <a:pt x="141100" y="20341"/>
                  </a:cubicBezTo>
                  <a:cubicBezTo>
                    <a:pt x="139242" y="20341"/>
                    <a:pt x="137437" y="21108"/>
                    <a:pt x="136145" y="22500"/>
                  </a:cubicBezTo>
                  <a:cubicBezTo>
                    <a:pt x="134871" y="21128"/>
                    <a:pt x="133091" y="20341"/>
                    <a:pt x="131221" y="20341"/>
                  </a:cubicBezTo>
                  <a:cubicBezTo>
                    <a:pt x="131211" y="20341"/>
                    <a:pt x="131200" y="20341"/>
                    <a:pt x="131190" y="20341"/>
                  </a:cubicBezTo>
                  <a:cubicBezTo>
                    <a:pt x="130706" y="20341"/>
                    <a:pt x="130222" y="20386"/>
                    <a:pt x="129747" y="20493"/>
                  </a:cubicBezTo>
                  <a:cubicBezTo>
                    <a:pt x="129783" y="16333"/>
                    <a:pt x="132960" y="14252"/>
                    <a:pt x="136138" y="14252"/>
                  </a:cubicBezTo>
                  <a:close/>
                  <a:moveTo>
                    <a:pt x="89290" y="14357"/>
                  </a:moveTo>
                  <a:cubicBezTo>
                    <a:pt x="91871" y="14357"/>
                    <a:pt x="94452" y="15731"/>
                    <a:pt x="95348" y="18477"/>
                  </a:cubicBezTo>
                  <a:cubicBezTo>
                    <a:pt x="95572" y="19158"/>
                    <a:pt x="95679" y="19866"/>
                    <a:pt x="95688" y="20583"/>
                  </a:cubicBezTo>
                  <a:cubicBezTo>
                    <a:pt x="95213" y="20481"/>
                    <a:pt x="94734" y="20431"/>
                    <a:pt x="94259" y="20431"/>
                  </a:cubicBezTo>
                  <a:cubicBezTo>
                    <a:pt x="92398" y="20431"/>
                    <a:pt x="90599" y="21196"/>
                    <a:pt x="89299" y="22581"/>
                  </a:cubicBezTo>
                  <a:cubicBezTo>
                    <a:pt x="88025" y="21218"/>
                    <a:pt x="86246" y="20430"/>
                    <a:pt x="84376" y="20430"/>
                  </a:cubicBezTo>
                  <a:cubicBezTo>
                    <a:pt x="84365" y="20430"/>
                    <a:pt x="84355" y="20430"/>
                    <a:pt x="84344" y="20430"/>
                  </a:cubicBezTo>
                  <a:cubicBezTo>
                    <a:pt x="83860" y="20430"/>
                    <a:pt x="83376" y="20475"/>
                    <a:pt x="82902" y="20583"/>
                  </a:cubicBezTo>
                  <a:cubicBezTo>
                    <a:pt x="82902" y="19866"/>
                    <a:pt x="83018" y="19158"/>
                    <a:pt x="83233" y="18477"/>
                  </a:cubicBezTo>
                  <a:cubicBezTo>
                    <a:pt x="84129" y="15731"/>
                    <a:pt x="86710" y="14357"/>
                    <a:pt x="89290" y="14357"/>
                  </a:cubicBezTo>
                  <a:close/>
                  <a:moveTo>
                    <a:pt x="42333" y="14454"/>
                  </a:moveTo>
                  <a:cubicBezTo>
                    <a:pt x="45509" y="14454"/>
                    <a:pt x="48686" y="16533"/>
                    <a:pt x="48726" y="20690"/>
                  </a:cubicBezTo>
                  <a:cubicBezTo>
                    <a:pt x="48246" y="20585"/>
                    <a:pt x="47763" y="20534"/>
                    <a:pt x="47283" y="20534"/>
                  </a:cubicBezTo>
                  <a:cubicBezTo>
                    <a:pt x="45427" y="20534"/>
                    <a:pt x="43633" y="21302"/>
                    <a:pt x="42337" y="22697"/>
                  </a:cubicBezTo>
                  <a:cubicBezTo>
                    <a:pt x="41063" y="21325"/>
                    <a:pt x="39284" y="20538"/>
                    <a:pt x="37414" y="20538"/>
                  </a:cubicBezTo>
                  <a:cubicBezTo>
                    <a:pt x="37403" y="20538"/>
                    <a:pt x="37393" y="20538"/>
                    <a:pt x="37382" y="20538"/>
                  </a:cubicBezTo>
                  <a:cubicBezTo>
                    <a:pt x="36898" y="20538"/>
                    <a:pt x="36415" y="20583"/>
                    <a:pt x="35940" y="20690"/>
                  </a:cubicBezTo>
                  <a:cubicBezTo>
                    <a:pt x="35980" y="16533"/>
                    <a:pt x="39156" y="14454"/>
                    <a:pt x="42333" y="14454"/>
                  </a:cubicBezTo>
                  <a:close/>
                  <a:moveTo>
                    <a:pt x="65648" y="14454"/>
                  </a:moveTo>
                  <a:cubicBezTo>
                    <a:pt x="68825" y="14454"/>
                    <a:pt x="72001" y="16533"/>
                    <a:pt x="72041" y="20690"/>
                  </a:cubicBezTo>
                  <a:cubicBezTo>
                    <a:pt x="71563" y="20585"/>
                    <a:pt x="71081" y="20534"/>
                    <a:pt x="70602" y="20534"/>
                  </a:cubicBezTo>
                  <a:cubicBezTo>
                    <a:pt x="68748" y="20534"/>
                    <a:pt x="66949" y="21302"/>
                    <a:pt x="65653" y="22697"/>
                  </a:cubicBezTo>
                  <a:cubicBezTo>
                    <a:pt x="64378" y="21325"/>
                    <a:pt x="62599" y="20538"/>
                    <a:pt x="60729" y="20538"/>
                  </a:cubicBezTo>
                  <a:cubicBezTo>
                    <a:pt x="60719" y="20538"/>
                    <a:pt x="60708" y="20538"/>
                    <a:pt x="60697" y="20538"/>
                  </a:cubicBezTo>
                  <a:cubicBezTo>
                    <a:pt x="60214" y="20538"/>
                    <a:pt x="59730" y="20583"/>
                    <a:pt x="59255" y="20690"/>
                  </a:cubicBezTo>
                  <a:cubicBezTo>
                    <a:pt x="59295" y="16533"/>
                    <a:pt x="62472" y="14454"/>
                    <a:pt x="65648" y="14454"/>
                  </a:cubicBezTo>
                  <a:close/>
                  <a:moveTo>
                    <a:pt x="18806" y="14558"/>
                  </a:moveTo>
                  <a:cubicBezTo>
                    <a:pt x="21388" y="14558"/>
                    <a:pt x="23969" y="15929"/>
                    <a:pt x="24864" y="18674"/>
                  </a:cubicBezTo>
                  <a:cubicBezTo>
                    <a:pt x="25079" y="19355"/>
                    <a:pt x="25196" y="20063"/>
                    <a:pt x="25196" y="20780"/>
                  </a:cubicBezTo>
                  <a:cubicBezTo>
                    <a:pt x="24718" y="20675"/>
                    <a:pt x="24235" y="20624"/>
                    <a:pt x="23756" y="20624"/>
                  </a:cubicBezTo>
                  <a:cubicBezTo>
                    <a:pt x="21903" y="20624"/>
                    <a:pt x="20103" y="21391"/>
                    <a:pt x="18807" y="22787"/>
                  </a:cubicBezTo>
                  <a:cubicBezTo>
                    <a:pt x="17535" y="21407"/>
                    <a:pt x="15734" y="20628"/>
                    <a:pt x="13861" y="20628"/>
                  </a:cubicBezTo>
                  <a:cubicBezTo>
                    <a:pt x="13368" y="20628"/>
                    <a:pt x="12884" y="20672"/>
                    <a:pt x="12409" y="20780"/>
                  </a:cubicBezTo>
                  <a:cubicBezTo>
                    <a:pt x="12418" y="20063"/>
                    <a:pt x="12526" y="19355"/>
                    <a:pt x="12741" y="18674"/>
                  </a:cubicBezTo>
                  <a:cubicBezTo>
                    <a:pt x="13637" y="15931"/>
                    <a:pt x="16222" y="14558"/>
                    <a:pt x="18806" y="14558"/>
                  </a:cubicBezTo>
                  <a:close/>
                  <a:moveTo>
                    <a:pt x="117964" y="20706"/>
                  </a:moveTo>
                  <a:cubicBezTo>
                    <a:pt x="118390" y="20706"/>
                    <a:pt x="118819" y="20745"/>
                    <a:pt x="119245" y="20825"/>
                  </a:cubicBezTo>
                  <a:cubicBezTo>
                    <a:pt x="118726" y="21443"/>
                    <a:pt x="118322" y="22151"/>
                    <a:pt x="118063" y="22913"/>
                  </a:cubicBezTo>
                  <a:lnTo>
                    <a:pt x="118063" y="22904"/>
                  </a:lnTo>
                  <a:cubicBezTo>
                    <a:pt x="117821" y="23611"/>
                    <a:pt x="117722" y="24346"/>
                    <a:pt x="117758" y="25090"/>
                  </a:cubicBezTo>
                  <a:cubicBezTo>
                    <a:pt x="116516" y="23786"/>
                    <a:pt x="114757" y="22948"/>
                    <a:pt x="112897" y="22948"/>
                  </a:cubicBezTo>
                  <a:cubicBezTo>
                    <a:pt x="112878" y="22948"/>
                    <a:pt x="112858" y="22948"/>
                    <a:pt x="112839" y="22948"/>
                  </a:cubicBezTo>
                  <a:cubicBezTo>
                    <a:pt x="114174" y="21503"/>
                    <a:pt x="116038" y="20706"/>
                    <a:pt x="117964" y="20706"/>
                  </a:cubicBezTo>
                  <a:close/>
                  <a:moveTo>
                    <a:pt x="130993" y="20706"/>
                  </a:moveTo>
                  <a:cubicBezTo>
                    <a:pt x="132921" y="20706"/>
                    <a:pt x="134791" y="21503"/>
                    <a:pt x="136127" y="22948"/>
                  </a:cubicBezTo>
                  <a:cubicBezTo>
                    <a:pt x="136107" y="22948"/>
                    <a:pt x="136088" y="22948"/>
                    <a:pt x="136068" y="22948"/>
                  </a:cubicBezTo>
                  <a:cubicBezTo>
                    <a:pt x="134208" y="22948"/>
                    <a:pt x="132440" y="23786"/>
                    <a:pt x="131199" y="25090"/>
                  </a:cubicBezTo>
                  <a:cubicBezTo>
                    <a:pt x="131234" y="24346"/>
                    <a:pt x="131136" y="23611"/>
                    <a:pt x="130894" y="22913"/>
                  </a:cubicBezTo>
                  <a:lnTo>
                    <a:pt x="130894" y="22904"/>
                  </a:lnTo>
                  <a:cubicBezTo>
                    <a:pt x="130634" y="22142"/>
                    <a:pt x="130231" y="21443"/>
                    <a:pt x="129711" y="20825"/>
                  </a:cubicBezTo>
                  <a:cubicBezTo>
                    <a:pt x="130138" y="20745"/>
                    <a:pt x="130567" y="20706"/>
                    <a:pt x="130993" y="20706"/>
                  </a:cubicBezTo>
                  <a:close/>
                  <a:moveTo>
                    <a:pt x="84135" y="20797"/>
                  </a:moveTo>
                  <a:cubicBezTo>
                    <a:pt x="86071" y="20797"/>
                    <a:pt x="87946" y="21599"/>
                    <a:pt x="89290" y="23047"/>
                  </a:cubicBezTo>
                  <a:cubicBezTo>
                    <a:pt x="90626" y="21601"/>
                    <a:pt x="92496" y="20805"/>
                    <a:pt x="94429" y="20805"/>
                  </a:cubicBezTo>
                  <a:cubicBezTo>
                    <a:pt x="94856" y="20805"/>
                    <a:pt x="95287" y="20844"/>
                    <a:pt x="95715" y="20923"/>
                  </a:cubicBezTo>
                  <a:cubicBezTo>
                    <a:pt x="94720" y="22106"/>
                    <a:pt x="94138" y="23602"/>
                    <a:pt x="94228" y="25197"/>
                  </a:cubicBezTo>
                  <a:cubicBezTo>
                    <a:pt x="92977" y="23894"/>
                    <a:pt x="91218" y="23056"/>
                    <a:pt x="89350" y="23056"/>
                  </a:cubicBezTo>
                  <a:cubicBezTo>
                    <a:pt x="89330" y="23056"/>
                    <a:pt x="89310" y="23056"/>
                    <a:pt x="89290" y="23056"/>
                  </a:cubicBezTo>
                  <a:cubicBezTo>
                    <a:pt x="89271" y="23056"/>
                    <a:pt x="89251" y="23056"/>
                    <a:pt x="89231" y="23056"/>
                  </a:cubicBezTo>
                  <a:cubicBezTo>
                    <a:pt x="87362" y="23056"/>
                    <a:pt x="85595" y="23894"/>
                    <a:pt x="84353" y="25197"/>
                  </a:cubicBezTo>
                  <a:cubicBezTo>
                    <a:pt x="84434" y="23602"/>
                    <a:pt x="83851" y="22106"/>
                    <a:pt x="82866" y="20923"/>
                  </a:cubicBezTo>
                  <a:lnTo>
                    <a:pt x="82857" y="20914"/>
                  </a:lnTo>
                  <a:cubicBezTo>
                    <a:pt x="83283" y="20835"/>
                    <a:pt x="83710" y="20797"/>
                    <a:pt x="84135" y="20797"/>
                  </a:cubicBezTo>
                  <a:close/>
                  <a:moveTo>
                    <a:pt x="47488" y="20904"/>
                  </a:moveTo>
                  <a:cubicBezTo>
                    <a:pt x="47912" y="20904"/>
                    <a:pt x="48338" y="20943"/>
                    <a:pt x="48762" y="21022"/>
                  </a:cubicBezTo>
                  <a:cubicBezTo>
                    <a:pt x="48242" y="21640"/>
                    <a:pt x="47839" y="22348"/>
                    <a:pt x="47579" y="23110"/>
                  </a:cubicBezTo>
                  <a:cubicBezTo>
                    <a:pt x="47337" y="23809"/>
                    <a:pt x="47239" y="24552"/>
                    <a:pt x="47275" y="25287"/>
                  </a:cubicBezTo>
                  <a:cubicBezTo>
                    <a:pt x="46033" y="23992"/>
                    <a:pt x="44274" y="23154"/>
                    <a:pt x="42414" y="23154"/>
                  </a:cubicBezTo>
                  <a:cubicBezTo>
                    <a:pt x="42395" y="23154"/>
                    <a:pt x="42375" y="23154"/>
                    <a:pt x="42355" y="23154"/>
                  </a:cubicBezTo>
                  <a:cubicBezTo>
                    <a:pt x="43693" y="21707"/>
                    <a:pt x="45560" y="20904"/>
                    <a:pt x="47488" y="20904"/>
                  </a:cubicBezTo>
                  <a:close/>
                  <a:moveTo>
                    <a:pt x="60505" y="20912"/>
                  </a:moveTo>
                  <a:cubicBezTo>
                    <a:pt x="62435" y="20912"/>
                    <a:pt x="64301" y="21709"/>
                    <a:pt x="65644" y="23154"/>
                  </a:cubicBezTo>
                  <a:cubicBezTo>
                    <a:pt x="65624" y="23154"/>
                    <a:pt x="65604" y="23154"/>
                    <a:pt x="65584" y="23154"/>
                  </a:cubicBezTo>
                  <a:cubicBezTo>
                    <a:pt x="63716" y="23154"/>
                    <a:pt x="61957" y="23993"/>
                    <a:pt x="60715" y="25296"/>
                  </a:cubicBezTo>
                  <a:lnTo>
                    <a:pt x="60715" y="25287"/>
                  </a:lnTo>
                  <a:cubicBezTo>
                    <a:pt x="60751" y="24552"/>
                    <a:pt x="60644" y="23809"/>
                    <a:pt x="60411" y="23110"/>
                  </a:cubicBezTo>
                  <a:cubicBezTo>
                    <a:pt x="60151" y="22348"/>
                    <a:pt x="59748" y="21640"/>
                    <a:pt x="59219" y="21031"/>
                  </a:cubicBezTo>
                  <a:cubicBezTo>
                    <a:pt x="59647" y="20951"/>
                    <a:pt x="60078" y="20912"/>
                    <a:pt x="60505" y="20912"/>
                  </a:cubicBezTo>
                  <a:close/>
                  <a:moveTo>
                    <a:pt x="107673" y="20699"/>
                  </a:moveTo>
                  <a:cubicBezTo>
                    <a:pt x="109600" y="20699"/>
                    <a:pt x="111466" y="21495"/>
                    <a:pt x="112812" y="22939"/>
                  </a:cubicBezTo>
                  <a:cubicBezTo>
                    <a:pt x="112793" y="22939"/>
                    <a:pt x="112774" y="22939"/>
                    <a:pt x="112756" y="22939"/>
                  </a:cubicBezTo>
                  <a:cubicBezTo>
                    <a:pt x="110769" y="22939"/>
                    <a:pt x="108902" y="23885"/>
                    <a:pt x="107659" y="25332"/>
                  </a:cubicBezTo>
                  <a:cubicBezTo>
                    <a:pt x="107785" y="23674"/>
                    <a:pt x="107184" y="22097"/>
                    <a:pt x="106136" y="20878"/>
                  </a:cubicBezTo>
                  <a:lnTo>
                    <a:pt x="106136" y="20870"/>
                  </a:lnTo>
                  <a:cubicBezTo>
                    <a:pt x="106647" y="20755"/>
                    <a:pt x="107162" y="20699"/>
                    <a:pt x="107673" y="20699"/>
                  </a:cubicBezTo>
                  <a:close/>
                  <a:moveTo>
                    <a:pt x="13670" y="20994"/>
                  </a:moveTo>
                  <a:cubicBezTo>
                    <a:pt x="15606" y="20994"/>
                    <a:pt x="17480" y="21797"/>
                    <a:pt x="18825" y="23244"/>
                  </a:cubicBezTo>
                  <a:cubicBezTo>
                    <a:pt x="18805" y="23244"/>
                    <a:pt x="18786" y="23244"/>
                    <a:pt x="18766" y="23244"/>
                  </a:cubicBezTo>
                  <a:cubicBezTo>
                    <a:pt x="16897" y="23244"/>
                    <a:pt x="15129" y="24082"/>
                    <a:pt x="13888" y="25386"/>
                  </a:cubicBezTo>
                  <a:cubicBezTo>
                    <a:pt x="13951" y="23809"/>
                    <a:pt x="13368" y="22303"/>
                    <a:pt x="12382" y="21120"/>
                  </a:cubicBezTo>
                  <a:lnTo>
                    <a:pt x="12391" y="21111"/>
                  </a:lnTo>
                  <a:cubicBezTo>
                    <a:pt x="12817" y="21032"/>
                    <a:pt x="13245" y="20994"/>
                    <a:pt x="13670" y="20994"/>
                  </a:cubicBezTo>
                  <a:close/>
                  <a:moveTo>
                    <a:pt x="23971" y="20994"/>
                  </a:moveTo>
                  <a:cubicBezTo>
                    <a:pt x="24396" y="20994"/>
                    <a:pt x="24824" y="21032"/>
                    <a:pt x="25250" y="21111"/>
                  </a:cubicBezTo>
                  <a:cubicBezTo>
                    <a:pt x="24255" y="22294"/>
                    <a:pt x="23673" y="23791"/>
                    <a:pt x="23753" y="25386"/>
                  </a:cubicBezTo>
                  <a:cubicBezTo>
                    <a:pt x="22512" y="24082"/>
                    <a:pt x="20744" y="23244"/>
                    <a:pt x="18884" y="23244"/>
                  </a:cubicBezTo>
                  <a:cubicBezTo>
                    <a:pt x="18864" y="23244"/>
                    <a:pt x="18845" y="23244"/>
                    <a:pt x="18825" y="23244"/>
                  </a:cubicBezTo>
                  <a:cubicBezTo>
                    <a:pt x="20162" y="21797"/>
                    <a:pt x="22036" y="20994"/>
                    <a:pt x="23971" y="20994"/>
                  </a:cubicBezTo>
                  <a:close/>
                  <a:moveTo>
                    <a:pt x="37165" y="20902"/>
                  </a:moveTo>
                  <a:cubicBezTo>
                    <a:pt x="39100" y="20902"/>
                    <a:pt x="40977" y="21703"/>
                    <a:pt x="42328" y="23154"/>
                  </a:cubicBezTo>
                  <a:cubicBezTo>
                    <a:pt x="42310" y="23154"/>
                    <a:pt x="42291" y="23154"/>
                    <a:pt x="42273" y="23154"/>
                  </a:cubicBezTo>
                  <a:cubicBezTo>
                    <a:pt x="40286" y="23154"/>
                    <a:pt x="38419" y="24100"/>
                    <a:pt x="37176" y="25547"/>
                  </a:cubicBezTo>
                  <a:cubicBezTo>
                    <a:pt x="37302" y="23871"/>
                    <a:pt x="36701" y="22303"/>
                    <a:pt x="35653" y="21076"/>
                  </a:cubicBezTo>
                  <a:lnTo>
                    <a:pt x="35653" y="21067"/>
                  </a:lnTo>
                  <a:cubicBezTo>
                    <a:pt x="36155" y="20956"/>
                    <a:pt x="36662" y="20902"/>
                    <a:pt x="37165" y="20902"/>
                  </a:cubicBezTo>
                  <a:close/>
                  <a:moveTo>
                    <a:pt x="124474" y="18856"/>
                  </a:moveTo>
                  <a:cubicBezTo>
                    <a:pt x="127057" y="18856"/>
                    <a:pt x="129639" y="20229"/>
                    <a:pt x="130536" y="22975"/>
                  </a:cubicBezTo>
                  <a:cubicBezTo>
                    <a:pt x="130751" y="23656"/>
                    <a:pt x="130867" y="24364"/>
                    <a:pt x="130867" y="25081"/>
                  </a:cubicBezTo>
                  <a:cubicBezTo>
                    <a:pt x="130388" y="24976"/>
                    <a:pt x="129906" y="24925"/>
                    <a:pt x="129426" y="24925"/>
                  </a:cubicBezTo>
                  <a:cubicBezTo>
                    <a:pt x="127574" y="24925"/>
                    <a:pt x="125776" y="25691"/>
                    <a:pt x="124487" y="27079"/>
                  </a:cubicBezTo>
                  <a:cubicBezTo>
                    <a:pt x="123206" y="25708"/>
                    <a:pt x="121414" y="24920"/>
                    <a:pt x="119532" y="24920"/>
                  </a:cubicBezTo>
                  <a:cubicBezTo>
                    <a:pt x="119048" y="24920"/>
                    <a:pt x="118564" y="24973"/>
                    <a:pt x="118089" y="25081"/>
                  </a:cubicBezTo>
                  <a:cubicBezTo>
                    <a:pt x="118089" y="24364"/>
                    <a:pt x="118197" y="23656"/>
                    <a:pt x="118412" y="22975"/>
                  </a:cubicBezTo>
                  <a:cubicBezTo>
                    <a:pt x="119308" y="20229"/>
                    <a:pt x="121891" y="18856"/>
                    <a:pt x="124474" y="18856"/>
                  </a:cubicBezTo>
                  <a:close/>
                  <a:moveTo>
                    <a:pt x="77629" y="18952"/>
                  </a:moveTo>
                  <a:cubicBezTo>
                    <a:pt x="80805" y="18952"/>
                    <a:pt x="83981" y="21031"/>
                    <a:pt x="84022" y="25188"/>
                  </a:cubicBezTo>
                  <a:cubicBezTo>
                    <a:pt x="83543" y="25084"/>
                    <a:pt x="83060" y="25032"/>
                    <a:pt x="82581" y="25032"/>
                  </a:cubicBezTo>
                  <a:cubicBezTo>
                    <a:pt x="80728" y="25032"/>
                    <a:pt x="78930" y="25798"/>
                    <a:pt x="77642" y="27187"/>
                  </a:cubicBezTo>
                  <a:cubicBezTo>
                    <a:pt x="76360" y="25816"/>
                    <a:pt x="74568" y="25027"/>
                    <a:pt x="72687" y="25027"/>
                  </a:cubicBezTo>
                  <a:cubicBezTo>
                    <a:pt x="72203" y="25027"/>
                    <a:pt x="71719" y="25081"/>
                    <a:pt x="71244" y="25188"/>
                  </a:cubicBezTo>
                  <a:cubicBezTo>
                    <a:pt x="71280" y="21031"/>
                    <a:pt x="74454" y="18952"/>
                    <a:pt x="77629" y="18952"/>
                  </a:cubicBezTo>
                  <a:close/>
                  <a:moveTo>
                    <a:pt x="100945" y="18952"/>
                  </a:moveTo>
                  <a:cubicBezTo>
                    <a:pt x="104119" y="18952"/>
                    <a:pt x="107295" y="21030"/>
                    <a:pt x="107337" y="25187"/>
                  </a:cubicBezTo>
                  <a:lnTo>
                    <a:pt x="107337" y="25187"/>
                  </a:lnTo>
                  <a:cubicBezTo>
                    <a:pt x="106865" y="25086"/>
                    <a:pt x="106389" y="25037"/>
                    <a:pt x="105918" y="25037"/>
                  </a:cubicBezTo>
                  <a:cubicBezTo>
                    <a:pt x="104057" y="25037"/>
                    <a:pt x="102256" y="25803"/>
                    <a:pt x="100957" y="27196"/>
                  </a:cubicBezTo>
                  <a:cubicBezTo>
                    <a:pt x="99676" y="25816"/>
                    <a:pt x="97883" y="25036"/>
                    <a:pt x="96002" y="25036"/>
                  </a:cubicBezTo>
                  <a:cubicBezTo>
                    <a:pt x="95518" y="25036"/>
                    <a:pt x="95034" y="25081"/>
                    <a:pt x="94559" y="25188"/>
                  </a:cubicBezTo>
                  <a:cubicBezTo>
                    <a:pt x="94595" y="21031"/>
                    <a:pt x="97769" y="18952"/>
                    <a:pt x="100945" y="18952"/>
                  </a:cubicBezTo>
                  <a:close/>
                  <a:moveTo>
                    <a:pt x="53997" y="19058"/>
                  </a:moveTo>
                  <a:cubicBezTo>
                    <a:pt x="56578" y="19058"/>
                    <a:pt x="59157" y="20432"/>
                    <a:pt x="60052" y="23181"/>
                  </a:cubicBezTo>
                  <a:cubicBezTo>
                    <a:pt x="60267" y="23853"/>
                    <a:pt x="60384" y="24570"/>
                    <a:pt x="60384" y="25278"/>
                  </a:cubicBezTo>
                  <a:cubicBezTo>
                    <a:pt x="59909" y="25176"/>
                    <a:pt x="59430" y="25126"/>
                    <a:pt x="58956" y="25126"/>
                  </a:cubicBezTo>
                  <a:cubicBezTo>
                    <a:pt x="57095" y="25126"/>
                    <a:pt x="55295" y="25893"/>
                    <a:pt x="53995" y="27285"/>
                  </a:cubicBezTo>
                  <a:cubicBezTo>
                    <a:pt x="52714" y="25905"/>
                    <a:pt x="50922" y="25126"/>
                    <a:pt x="49049" y="25126"/>
                  </a:cubicBezTo>
                  <a:cubicBezTo>
                    <a:pt x="48556" y="25126"/>
                    <a:pt x="48072" y="25180"/>
                    <a:pt x="47597" y="25278"/>
                  </a:cubicBezTo>
                  <a:cubicBezTo>
                    <a:pt x="47606" y="24570"/>
                    <a:pt x="47714" y="23853"/>
                    <a:pt x="47929" y="23181"/>
                  </a:cubicBezTo>
                  <a:cubicBezTo>
                    <a:pt x="48830" y="20434"/>
                    <a:pt x="51414" y="19058"/>
                    <a:pt x="53997" y="19058"/>
                  </a:cubicBezTo>
                  <a:close/>
                  <a:moveTo>
                    <a:pt x="7163" y="19140"/>
                  </a:moveTo>
                  <a:cubicBezTo>
                    <a:pt x="10339" y="19140"/>
                    <a:pt x="13516" y="21219"/>
                    <a:pt x="13556" y="25377"/>
                  </a:cubicBezTo>
                  <a:cubicBezTo>
                    <a:pt x="13079" y="25272"/>
                    <a:pt x="12598" y="25222"/>
                    <a:pt x="12120" y="25222"/>
                  </a:cubicBezTo>
                  <a:cubicBezTo>
                    <a:pt x="10263" y="25222"/>
                    <a:pt x="8460" y="25990"/>
                    <a:pt x="7163" y="27379"/>
                  </a:cubicBezTo>
                  <a:lnTo>
                    <a:pt x="7163" y="27379"/>
                  </a:lnTo>
                  <a:cubicBezTo>
                    <a:pt x="5882" y="26002"/>
                    <a:pt x="4092" y="25224"/>
                    <a:pt x="2212" y="25224"/>
                  </a:cubicBezTo>
                  <a:cubicBezTo>
                    <a:pt x="1728" y="25224"/>
                    <a:pt x="1245" y="25278"/>
                    <a:pt x="770" y="25377"/>
                  </a:cubicBezTo>
                  <a:cubicBezTo>
                    <a:pt x="810" y="21219"/>
                    <a:pt x="3987" y="19140"/>
                    <a:pt x="7163" y="19140"/>
                  </a:cubicBezTo>
                  <a:close/>
                  <a:moveTo>
                    <a:pt x="30465" y="19152"/>
                  </a:moveTo>
                  <a:cubicBezTo>
                    <a:pt x="33638" y="19152"/>
                    <a:pt x="36811" y="21228"/>
                    <a:pt x="36854" y="25382"/>
                  </a:cubicBezTo>
                  <a:lnTo>
                    <a:pt x="36854" y="25382"/>
                  </a:lnTo>
                  <a:cubicBezTo>
                    <a:pt x="36384" y="25282"/>
                    <a:pt x="35912" y="25234"/>
                    <a:pt x="35443" y="25234"/>
                  </a:cubicBezTo>
                  <a:cubicBezTo>
                    <a:pt x="33580" y="25234"/>
                    <a:pt x="31775" y="26000"/>
                    <a:pt x="30483" y="27393"/>
                  </a:cubicBezTo>
                  <a:cubicBezTo>
                    <a:pt x="29201" y="26013"/>
                    <a:pt x="27409" y="25233"/>
                    <a:pt x="25528" y="25233"/>
                  </a:cubicBezTo>
                  <a:cubicBezTo>
                    <a:pt x="25044" y="25233"/>
                    <a:pt x="24560" y="25287"/>
                    <a:pt x="24085" y="25386"/>
                  </a:cubicBezTo>
                  <a:cubicBezTo>
                    <a:pt x="24116" y="21231"/>
                    <a:pt x="27290" y="19152"/>
                    <a:pt x="30465" y="19152"/>
                  </a:cubicBezTo>
                  <a:close/>
                  <a:moveTo>
                    <a:pt x="119325" y="25304"/>
                  </a:moveTo>
                  <a:cubicBezTo>
                    <a:pt x="121264" y="25304"/>
                    <a:pt x="123133" y="26108"/>
                    <a:pt x="124478" y="27563"/>
                  </a:cubicBezTo>
                  <a:cubicBezTo>
                    <a:pt x="124458" y="27563"/>
                    <a:pt x="124438" y="27563"/>
                    <a:pt x="124418" y="27563"/>
                  </a:cubicBezTo>
                  <a:cubicBezTo>
                    <a:pt x="122550" y="27563"/>
                    <a:pt x="120782" y="28392"/>
                    <a:pt x="119541" y="29696"/>
                  </a:cubicBezTo>
                  <a:cubicBezTo>
                    <a:pt x="119622" y="28110"/>
                    <a:pt x="119039" y="26604"/>
                    <a:pt x="118045" y="25421"/>
                  </a:cubicBezTo>
                  <a:cubicBezTo>
                    <a:pt x="118472" y="25342"/>
                    <a:pt x="118900" y="25304"/>
                    <a:pt x="119325" y="25304"/>
                  </a:cubicBezTo>
                  <a:close/>
                  <a:moveTo>
                    <a:pt x="129625" y="25304"/>
                  </a:moveTo>
                  <a:cubicBezTo>
                    <a:pt x="130050" y="25304"/>
                    <a:pt x="130477" y="25342"/>
                    <a:pt x="130903" y="25421"/>
                  </a:cubicBezTo>
                  <a:cubicBezTo>
                    <a:pt x="129908" y="26604"/>
                    <a:pt x="129326" y="28101"/>
                    <a:pt x="129415" y="29696"/>
                  </a:cubicBezTo>
                  <a:cubicBezTo>
                    <a:pt x="128165" y="28392"/>
                    <a:pt x="126398" y="27563"/>
                    <a:pt x="124538" y="27563"/>
                  </a:cubicBezTo>
                  <a:cubicBezTo>
                    <a:pt x="124518" y="27563"/>
                    <a:pt x="124498" y="27563"/>
                    <a:pt x="124478" y="27563"/>
                  </a:cubicBezTo>
                  <a:cubicBezTo>
                    <a:pt x="125816" y="26108"/>
                    <a:pt x="127690" y="25304"/>
                    <a:pt x="129625" y="25304"/>
                  </a:cubicBezTo>
                  <a:close/>
                  <a:moveTo>
                    <a:pt x="95793" y="25402"/>
                  </a:moveTo>
                  <a:cubicBezTo>
                    <a:pt x="97728" y="25402"/>
                    <a:pt x="99603" y="26205"/>
                    <a:pt x="100948" y="27653"/>
                  </a:cubicBezTo>
                  <a:lnTo>
                    <a:pt x="100948" y="27653"/>
                  </a:lnTo>
                  <a:cubicBezTo>
                    <a:pt x="100945" y="27653"/>
                    <a:pt x="100942" y="27653"/>
                    <a:pt x="100939" y="27653"/>
                  </a:cubicBezTo>
                  <a:cubicBezTo>
                    <a:pt x="100919" y="27652"/>
                    <a:pt x="100900" y="27652"/>
                    <a:pt x="100880" y="27652"/>
                  </a:cubicBezTo>
                  <a:cubicBezTo>
                    <a:pt x="99020" y="27652"/>
                    <a:pt x="97252" y="28491"/>
                    <a:pt x="96011" y="29794"/>
                  </a:cubicBezTo>
                  <a:cubicBezTo>
                    <a:pt x="96091" y="28199"/>
                    <a:pt x="95509" y="26703"/>
                    <a:pt x="94514" y="25520"/>
                  </a:cubicBezTo>
                  <a:cubicBezTo>
                    <a:pt x="94940" y="25441"/>
                    <a:pt x="95368" y="25402"/>
                    <a:pt x="95793" y="25402"/>
                  </a:cubicBezTo>
                  <a:close/>
                  <a:moveTo>
                    <a:pt x="82779" y="25411"/>
                  </a:moveTo>
                  <a:cubicBezTo>
                    <a:pt x="83204" y="25411"/>
                    <a:pt x="83632" y="25450"/>
                    <a:pt x="84057" y="25529"/>
                  </a:cubicBezTo>
                  <a:cubicBezTo>
                    <a:pt x="83063" y="26703"/>
                    <a:pt x="82480" y="28208"/>
                    <a:pt x="82570" y="29803"/>
                  </a:cubicBezTo>
                  <a:cubicBezTo>
                    <a:pt x="81320" y="28500"/>
                    <a:pt x="79561" y="27661"/>
                    <a:pt x="77692" y="27661"/>
                  </a:cubicBezTo>
                  <a:cubicBezTo>
                    <a:pt x="77672" y="27661"/>
                    <a:pt x="77653" y="27661"/>
                    <a:pt x="77633" y="27662"/>
                  </a:cubicBezTo>
                  <a:cubicBezTo>
                    <a:pt x="78970" y="26214"/>
                    <a:pt x="80844" y="25411"/>
                    <a:pt x="82779" y="25411"/>
                  </a:cubicBezTo>
                  <a:close/>
                  <a:moveTo>
                    <a:pt x="59128" y="25506"/>
                  </a:moveTo>
                  <a:cubicBezTo>
                    <a:pt x="59557" y="25506"/>
                    <a:pt x="59990" y="25546"/>
                    <a:pt x="60420" y="25628"/>
                  </a:cubicBezTo>
                  <a:cubicBezTo>
                    <a:pt x="59434" y="26801"/>
                    <a:pt x="58852" y="28307"/>
                    <a:pt x="58932" y="29893"/>
                  </a:cubicBezTo>
                  <a:cubicBezTo>
                    <a:pt x="57697" y="28596"/>
                    <a:pt x="55941" y="27760"/>
                    <a:pt x="54083" y="27760"/>
                  </a:cubicBezTo>
                  <a:cubicBezTo>
                    <a:pt x="54054" y="27760"/>
                    <a:pt x="54024" y="27760"/>
                    <a:pt x="53995" y="27760"/>
                  </a:cubicBezTo>
                  <a:cubicBezTo>
                    <a:pt x="53975" y="27760"/>
                    <a:pt x="53955" y="27760"/>
                    <a:pt x="53935" y="27760"/>
                  </a:cubicBezTo>
                  <a:cubicBezTo>
                    <a:pt x="52067" y="27760"/>
                    <a:pt x="50308" y="28589"/>
                    <a:pt x="49058" y="29893"/>
                  </a:cubicBezTo>
                  <a:cubicBezTo>
                    <a:pt x="49138" y="28307"/>
                    <a:pt x="48565" y="26801"/>
                    <a:pt x="47561" y="25619"/>
                  </a:cubicBezTo>
                  <a:lnTo>
                    <a:pt x="47561" y="25619"/>
                  </a:lnTo>
                  <a:lnTo>
                    <a:pt x="47570" y="25628"/>
                  </a:lnTo>
                  <a:cubicBezTo>
                    <a:pt x="48002" y="25546"/>
                    <a:pt x="48436" y="25506"/>
                    <a:pt x="48867" y="25506"/>
                  </a:cubicBezTo>
                  <a:cubicBezTo>
                    <a:pt x="50796" y="25506"/>
                    <a:pt x="52663" y="26308"/>
                    <a:pt x="54004" y="27751"/>
                  </a:cubicBezTo>
                  <a:cubicBezTo>
                    <a:pt x="55337" y="26308"/>
                    <a:pt x="57203" y="25506"/>
                    <a:pt x="59128" y="25506"/>
                  </a:cubicBezTo>
                  <a:close/>
                  <a:moveTo>
                    <a:pt x="25327" y="25613"/>
                  </a:moveTo>
                  <a:cubicBezTo>
                    <a:pt x="27257" y="25613"/>
                    <a:pt x="29124" y="26416"/>
                    <a:pt x="30465" y="27859"/>
                  </a:cubicBezTo>
                  <a:lnTo>
                    <a:pt x="30465" y="27859"/>
                  </a:lnTo>
                  <a:cubicBezTo>
                    <a:pt x="30462" y="27859"/>
                    <a:pt x="30459" y="27859"/>
                    <a:pt x="30456" y="27859"/>
                  </a:cubicBezTo>
                  <a:cubicBezTo>
                    <a:pt x="30436" y="27859"/>
                    <a:pt x="30416" y="27858"/>
                    <a:pt x="30397" y="27858"/>
                  </a:cubicBezTo>
                  <a:cubicBezTo>
                    <a:pt x="28528" y="27858"/>
                    <a:pt x="26769" y="28697"/>
                    <a:pt x="25519" y="30000"/>
                  </a:cubicBezTo>
                  <a:cubicBezTo>
                    <a:pt x="25608" y="28414"/>
                    <a:pt x="25026" y="26909"/>
                    <a:pt x="24031" y="25735"/>
                  </a:cubicBezTo>
                  <a:cubicBezTo>
                    <a:pt x="24463" y="25653"/>
                    <a:pt x="24897" y="25613"/>
                    <a:pt x="25327" y="25613"/>
                  </a:cubicBezTo>
                  <a:close/>
                  <a:moveTo>
                    <a:pt x="106136" y="30070"/>
                  </a:moveTo>
                  <a:cubicBezTo>
                    <a:pt x="106135" y="30070"/>
                    <a:pt x="106135" y="30070"/>
                    <a:pt x="106134" y="30070"/>
                  </a:cubicBezTo>
                  <a:lnTo>
                    <a:pt x="106134" y="30070"/>
                  </a:lnTo>
                  <a:lnTo>
                    <a:pt x="106136" y="30072"/>
                  </a:lnTo>
                  <a:cubicBezTo>
                    <a:pt x="106136" y="30071"/>
                    <a:pt x="106136" y="30071"/>
                    <a:pt x="106136" y="30070"/>
                  </a:cubicBezTo>
                  <a:close/>
                  <a:moveTo>
                    <a:pt x="70806" y="20910"/>
                  </a:moveTo>
                  <a:cubicBezTo>
                    <a:pt x="71297" y="20910"/>
                    <a:pt x="71792" y="20961"/>
                    <a:pt x="72283" y="21067"/>
                  </a:cubicBezTo>
                  <a:cubicBezTo>
                    <a:pt x="71289" y="22321"/>
                    <a:pt x="70742" y="23907"/>
                    <a:pt x="70939" y="25574"/>
                  </a:cubicBezTo>
                  <a:cubicBezTo>
                    <a:pt x="71449" y="25460"/>
                    <a:pt x="71962" y="25404"/>
                    <a:pt x="72472" y="25404"/>
                  </a:cubicBezTo>
                  <a:cubicBezTo>
                    <a:pt x="74409" y="25404"/>
                    <a:pt x="76285" y="26207"/>
                    <a:pt x="77633" y="27662"/>
                  </a:cubicBezTo>
                  <a:cubicBezTo>
                    <a:pt x="77615" y="27661"/>
                    <a:pt x="77597" y="27661"/>
                    <a:pt x="77578" y="27661"/>
                  </a:cubicBezTo>
                  <a:cubicBezTo>
                    <a:pt x="75520" y="27661"/>
                    <a:pt x="73598" y="28670"/>
                    <a:pt x="72346" y="30197"/>
                  </a:cubicBezTo>
                  <a:cubicBezTo>
                    <a:pt x="72748" y="26467"/>
                    <a:pt x="69425" y="23154"/>
                    <a:pt x="65707" y="23154"/>
                  </a:cubicBezTo>
                  <a:cubicBezTo>
                    <a:pt x="65692" y="23154"/>
                    <a:pt x="65677" y="23154"/>
                    <a:pt x="65662" y="23154"/>
                  </a:cubicBezTo>
                  <a:cubicBezTo>
                    <a:pt x="67004" y="21705"/>
                    <a:pt x="68876" y="20910"/>
                    <a:pt x="70806" y="20910"/>
                  </a:cubicBezTo>
                  <a:close/>
                  <a:moveTo>
                    <a:pt x="112818" y="23450"/>
                  </a:moveTo>
                  <a:cubicBezTo>
                    <a:pt x="115995" y="23450"/>
                    <a:pt x="119174" y="25529"/>
                    <a:pt x="119218" y="29687"/>
                  </a:cubicBezTo>
                  <a:cubicBezTo>
                    <a:pt x="118738" y="29582"/>
                    <a:pt x="118254" y="29531"/>
                    <a:pt x="117774" y="29531"/>
                  </a:cubicBezTo>
                  <a:cubicBezTo>
                    <a:pt x="115916" y="29531"/>
                    <a:pt x="114117" y="30298"/>
                    <a:pt x="112821" y="31694"/>
                  </a:cubicBezTo>
                  <a:cubicBezTo>
                    <a:pt x="111548" y="30314"/>
                    <a:pt x="109756" y="29534"/>
                    <a:pt x="107874" y="29534"/>
                  </a:cubicBezTo>
                  <a:cubicBezTo>
                    <a:pt x="107391" y="29534"/>
                    <a:pt x="106907" y="29588"/>
                    <a:pt x="106432" y="29687"/>
                  </a:cubicBezTo>
                  <a:cubicBezTo>
                    <a:pt x="106468" y="25529"/>
                    <a:pt x="109642" y="23450"/>
                    <a:pt x="112818" y="23450"/>
                  </a:cubicBezTo>
                  <a:close/>
                  <a:moveTo>
                    <a:pt x="136132" y="23450"/>
                  </a:moveTo>
                  <a:cubicBezTo>
                    <a:pt x="139308" y="23450"/>
                    <a:pt x="142484" y="25529"/>
                    <a:pt x="142525" y="29687"/>
                  </a:cubicBezTo>
                  <a:cubicBezTo>
                    <a:pt x="142051" y="29585"/>
                    <a:pt x="141574" y="29535"/>
                    <a:pt x="141100" y="29535"/>
                  </a:cubicBezTo>
                  <a:cubicBezTo>
                    <a:pt x="139242" y="29535"/>
                    <a:pt x="137437" y="30301"/>
                    <a:pt x="136145" y="31694"/>
                  </a:cubicBezTo>
                  <a:cubicBezTo>
                    <a:pt x="134863" y="30314"/>
                    <a:pt x="133071" y="29534"/>
                    <a:pt x="131190" y="29534"/>
                  </a:cubicBezTo>
                  <a:cubicBezTo>
                    <a:pt x="130706" y="29534"/>
                    <a:pt x="130222" y="29588"/>
                    <a:pt x="129747" y="29687"/>
                  </a:cubicBezTo>
                  <a:cubicBezTo>
                    <a:pt x="129783" y="25529"/>
                    <a:pt x="132957" y="23450"/>
                    <a:pt x="136132" y="23450"/>
                  </a:cubicBezTo>
                  <a:close/>
                  <a:moveTo>
                    <a:pt x="89290" y="23558"/>
                  </a:moveTo>
                  <a:cubicBezTo>
                    <a:pt x="92466" y="23558"/>
                    <a:pt x="95642" y="25636"/>
                    <a:pt x="95679" y="29792"/>
                  </a:cubicBezTo>
                  <a:lnTo>
                    <a:pt x="95679" y="29792"/>
                  </a:lnTo>
                  <a:cubicBezTo>
                    <a:pt x="95202" y="29689"/>
                    <a:pt x="94721" y="29638"/>
                    <a:pt x="94245" y="29638"/>
                  </a:cubicBezTo>
                  <a:cubicBezTo>
                    <a:pt x="92389" y="29638"/>
                    <a:pt x="90595" y="30406"/>
                    <a:pt x="89299" y="31801"/>
                  </a:cubicBezTo>
                  <a:cubicBezTo>
                    <a:pt x="88025" y="30429"/>
                    <a:pt x="86246" y="29642"/>
                    <a:pt x="84376" y="29642"/>
                  </a:cubicBezTo>
                  <a:cubicBezTo>
                    <a:pt x="84365" y="29642"/>
                    <a:pt x="84355" y="29642"/>
                    <a:pt x="84344" y="29642"/>
                  </a:cubicBezTo>
                  <a:cubicBezTo>
                    <a:pt x="83860" y="29642"/>
                    <a:pt x="83376" y="29687"/>
                    <a:pt x="82902" y="29794"/>
                  </a:cubicBezTo>
                  <a:cubicBezTo>
                    <a:pt x="82937" y="25637"/>
                    <a:pt x="86114" y="23558"/>
                    <a:pt x="89290" y="23558"/>
                  </a:cubicBezTo>
                  <a:close/>
                  <a:moveTo>
                    <a:pt x="42335" y="23651"/>
                  </a:moveTo>
                  <a:cubicBezTo>
                    <a:pt x="45511" y="23651"/>
                    <a:pt x="48686" y="25727"/>
                    <a:pt x="48726" y="29884"/>
                  </a:cubicBezTo>
                  <a:cubicBezTo>
                    <a:pt x="48251" y="29782"/>
                    <a:pt x="47772" y="29732"/>
                    <a:pt x="47298" y="29732"/>
                  </a:cubicBezTo>
                  <a:cubicBezTo>
                    <a:pt x="45434" y="29732"/>
                    <a:pt x="43630" y="30499"/>
                    <a:pt x="42337" y="31891"/>
                  </a:cubicBezTo>
                  <a:cubicBezTo>
                    <a:pt x="41056" y="30511"/>
                    <a:pt x="39264" y="29731"/>
                    <a:pt x="37382" y="29731"/>
                  </a:cubicBezTo>
                  <a:cubicBezTo>
                    <a:pt x="36898" y="29731"/>
                    <a:pt x="36415" y="29785"/>
                    <a:pt x="35940" y="29884"/>
                  </a:cubicBezTo>
                  <a:cubicBezTo>
                    <a:pt x="35980" y="25729"/>
                    <a:pt x="39158" y="23651"/>
                    <a:pt x="42335" y="23651"/>
                  </a:cubicBezTo>
                  <a:close/>
                  <a:moveTo>
                    <a:pt x="65651" y="23651"/>
                  </a:moveTo>
                  <a:cubicBezTo>
                    <a:pt x="68826" y="23651"/>
                    <a:pt x="72001" y="25727"/>
                    <a:pt x="72041" y="29884"/>
                  </a:cubicBezTo>
                  <a:cubicBezTo>
                    <a:pt x="71568" y="29782"/>
                    <a:pt x="71091" y="29732"/>
                    <a:pt x="70617" y="29732"/>
                  </a:cubicBezTo>
                  <a:cubicBezTo>
                    <a:pt x="68758" y="29732"/>
                    <a:pt x="66952" y="30499"/>
                    <a:pt x="65653" y="31891"/>
                  </a:cubicBezTo>
                  <a:cubicBezTo>
                    <a:pt x="64371" y="30511"/>
                    <a:pt x="62579" y="29731"/>
                    <a:pt x="60697" y="29731"/>
                  </a:cubicBezTo>
                  <a:cubicBezTo>
                    <a:pt x="60214" y="29731"/>
                    <a:pt x="59730" y="29785"/>
                    <a:pt x="59255" y="29884"/>
                  </a:cubicBezTo>
                  <a:cubicBezTo>
                    <a:pt x="59295" y="25729"/>
                    <a:pt x="62473" y="23651"/>
                    <a:pt x="65651" y="23651"/>
                  </a:cubicBezTo>
                  <a:close/>
                  <a:moveTo>
                    <a:pt x="18808" y="23757"/>
                  </a:moveTo>
                  <a:cubicBezTo>
                    <a:pt x="21978" y="23757"/>
                    <a:pt x="25149" y="25829"/>
                    <a:pt x="25196" y="29978"/>
                  </a:cubicBezTo>
                  <a:lnTo>
                    <a:pt x="25196" y="29978"/>
                  </a:lnTo>
                  <a:cubicBezTo>
                    <a:pt x="24721" y="29876"/>
                    <a:pt x="24243" y="29826"/>
                    <a:pt x="23769" y="29826"/>
                  </a:cubicBezTo>
                  <a:cubicBezTo>
                    <a:pt x="21911" y="29826"/>
                    <a:pt x="20114" y="30592"/>
                    <a:pt x="18825" y="31981"/>
                  </a:cubicBezTo>
                  <a:cubicBezTo>
                    <a:pt x="17544" y="30610"/>
                    <a:pt x="15752" y="29821"/>
                    <a:pt x="13870" y="29821"/>
                  </a:cubicBezTo>
                  <a:cubicBezTo>
                    <a:pt x="13386" y="29830"/>
                    <a:pt x="12902" y="29875"/>
                    <a:pt x="12427" y="29982"/>
                  </a:cubicBezTo>
                  <a:cubicBezTo>
                    <a:pt x="12463" y="25834"/>
                    <a:pt x="15635" y="23757"/>
                    <a:pt x="18808" y="23757"/>
                  </a:cubicBezTo>
                  <a:close/>
                  <a:moveTo>
                    <a:pt x="117967" y="29909"/>
                  </a:moveTo>
                  <a:cubicBezTo>
                    <a:pt x="118392" y="29909"/>
                    <a:pt x="118820" y="29948"/>
                    <a:pt x="119245" y="30027"/>
                  </a:cubicBezTo>
                  <a:cubicBezTo>
                    <a:pt x="118253" y="31208"/>
                    <a:pt x="117671" y="32700"/>
                    <a:pt x="117757" y="34292"/>
                  </a:cubicBezTo>
                  <a:lnTo>
                    <a:pt x="117757" y="34292"/>
                  </a:lnTo>
                  <a:cubicBezTo>
                    <a:pt x="116507" y="32989"/>
                    <a:pt x="114740" y="32159"/>
                    <a:pt x="112880" y="32159"/>
                  </a:cubicBezTo>
                  <a:cubicBezTo>
                    <a:pt x="112860" y="32159"/>
                    <a:pt x="112840" y="32160"/>
                    <a:pt x="112821" y="32160"/>
                  </a:cubicBezTo>
                  <a:cubicBezTo>
                    <a:pt x="114158" y="30712"/>
                    <a:pt x="116031" y="29909"/>
                    <a:pt x="117967" y="29909"/>
                  </a:cubicBezTo>
                  <a:close/>
                  <a:moveTo>
                    <a:pt x="84144" y="30017"/>
                  </a:moveTo>
                  <a:cubicBezTo>
                    <a:pt x="86080" y="30017"/>
                    <a:pt x="87953" y="30820"/>
                    <a:pt x="89290" y="32267"/>
                  </a:cubicBezTo>
                  <a:cubicBezTo>
                    <a:pt x="89271" y="32267"/>
                    <a:pt x="89251" y="32267"/>
                    <a:pt x="89231" y="32267"/>
                  </a:cubicBezTo>
                  <a:cubicBezTo>
                    <a:pt x="87362" y="32267"/>
                    <a:pt x="85595" y="33105"/>
                    <a:pt x="84353" y="34409"/>
                  </a:cubicBezTo>
                  <a:cubicBezTo>
                    <a:pt x="84443" y="32814"/>
                    <a:pt x="83851" y="31317"/>
                    <a:pt x="82866" y="30135"/>
                  </a:cubicBezTo>
                  <a:cubicBezTo>
                    <a:pt x="83291" y="30056"/>
                    <a:pt x="83719" y="30017"/>
                    <a:pt x="84144" y="30017"/>
                  </a:cubicBezTo>
                  <a:close/>
                  <a:moveTo>
                    <a:pt x="94437" y="30017"/>
                  </a:moveTo>
                  <a:cubicBezTo>
                    <a:pt x="94862" y="30017"/>
                    <a:pt x="95289" y="30056"/>
                    <a:pt x="95715" y="30135"/>
                  </a:cubicBezTo>
                  <a:cubicBezTo>
                    <a:pt x="94729" y="31317"/>
                    <a:pt x="94138" y="32814"/>
                    <a:pt x="94228" y="34409"/>
                  </a:cubicBezTo>
                  <a:cubicBezTo>
                    <a:pt x="92977" y="33105"/>
                    <a:pt x="91218" y="32267"/>
                    <a:pt x="89350" y="32267"/>
                  </a:cubicBezTo>
                  <a:cubicBezTo>
                    <a:pt x="89333" y="32267"/>
                    <a:pt x="89316" y="32267"/>
                    <a:pt x="89299" y="32267"/>
                  </a:cubicBezTo>
                  <a:lnTo>
                    <a:pt x="89299" y="32267"/>
                  </a:lnTo>
                  <a:cubicBezTo>
                    <a:pt x="90637" y="30820"/>
                    <a:pt x="92504" y="30017"/>
                    <a:pt x="94437" y="30017"/>
                  </a:cubicBezTo>
                  <a:close/>
                  <a:moveTo>
                    <a:pt x="47484" y="30107"/>
                  </a:moveTo>
                  <a:cubicBezTo>
                    <a:pt x="47908" y="30107"/>
                    <a:pt x="48336" y="30145"/>
                    <a:pt x="48762" y="30224"/>
                  </a:cubicBezTo>
                  <a:cubicBezTo>
                    <a:pt x="47767" y="31407"/>
                    <a:pt x="47185" y="32912"/>
                    <a:pt x="47275" y="34498"/>
                  </a:cubicBezTo>
                  <a:cubicBezTo>
                    <a:pt x="46024" y="33195"/>
                    <a:pt x="44256" y="32357"/>
                    <a:pt x="42396" y="32357"/>
                  </a:cubicBezTo>
                  <a:cubicBezTo>
                    <a:pt x="42377" y="32357"/>
                    <a:pt x="42357" y="32357"/>
                    <a:pt x="42337" y="32357"/>
                  </a:cubicBezTo>
                  <a:cubicBezTo>
                    <a:pt x="43675" y="30909"/>
                    <a:pt x="45548" y="30107"/>
                    <a:pt x="47484" y="30107"/>
                  </a:cubicBezTo>
                  <a:close/>
                  <a:moveTo>
                    <a:pt x="60497" y="30107"/>
                  </a:moveTo>
                  <a:cubicBezTo>
                    <a:pt x="62433" y="30107"/>
                    <a:pt x="64308" y="30911"/>
                    <a:pt x="65653" y="32366"/>
                  </a:cubicBezTo>
                  <a:lnTo>
                    <a:pt x="65653" y="32366"/>
                  </a:lnTo>
                  <a:cubicBezTo>
                    <a:pt x="65650" y="32366"/>
                    <a:pt x="65647" y="32366"/>
                    <a:pt x="65644" y="32366"/>
                  </a:cubicBezTo>
                  <a:cubicBezTo>
                    <a:pt x="65624" y="32366"/>
                    <a:pt x="65604" y="32366"/>
                    <a:pt x="65584" y="32366"/>
                  </a:cubicBezTo>
                  <a:cubicBezTo>
                    <a:pt x="63715" y="32366"/>
                    <a:pt x="61957" y="33195"/>
                    <a:pt x="60706" y="34498"/>
                  </a:cubicBezTo>
                  <a:cubicBezTo>
                    <a:pt x="60796" y="32912"/>
                    <a:pt x="60214" y="31407"/>
                    <a:pt x="59219" y="30224"/>
                  </a:cubicBezTo>
                  <a:cubicBezTo>
                    <a:pt x="59644" y="30145"/>
                    <a:pt x="60072" y="30107"/>
                    <a:pt x="60497" y="30107"/>
                  </a:cubicBezTo>
                  <a:close/>
                  <a:moveTo>
                    <a:pt x="106093" y="25399"/>
                  </a:moveTo>
                  <a:cubicBezTo>
                    <a:pt x="106554" y="25399"/>
                    <a:pt x="107019" y="25445"/>
                    <a:pt x="107480" y="25538"/>
                  </a:cubicBezTo>
                  <a:cubicBezTo>
                    <a:pt x="106477" y="26801"/>
                    <a:pt x="105930" y="28395"/>
                    <a:pt x="106136" y="30070"/>
                  </a:cubicBezTo>
                  <a:lnTo>
                    <a:pt x="106136" y="30070"/>
                  </a:lnTo>
                  <a:cubicBezTo>
                    <a:pt x="106645" y="29957"/>
                    <a:pt x="107158" y="29902"/>
                    <a:pt x="107667" y="29902"/>
                  </a:cubicBezTo>
                  <a:cubicBezTo>
                    <a:pt x="109601" y="29902"/>
                    <a:pt x="111474" y="30700"/>
                    <a:pt x="112821" y="32160"/>
                  </a:cubicBezTo>
                  <a:cubicBezTo>
                    <a:pt x="112802" y="32160"/>
                    <a:pt x="112783" y="32160"/>
                    <a:pt x="112764" y="32160"/>
                  </a:cubicBezTo>
                  <a:cubicBezTo>
                    <a:pt x="110778" y="32160"/>
                    <a:pt x="108911" y="33096"/>
                    <a:pt x="107659" y="34543"/>
                  </a:cubicBezTo>
                  <a:cubicBezTo>
                    <a:pt x="107785" y="32877"/>
                    <a:pt x="107175" y="31300"/>
                    <a:pt x="106127" y="30072"/>
                  </a:cubicBezTo>
                  <a:cubicBezTo>
                    <a:pt x="106130" y="30071"/>
                    <a:pt x="106132" y="30071"/>
                    <a:pt x="106134" y="30070"/>
                  </a:cubicBezTo>
                  <a:lnTo>
                    <a:pt x="106134" y="30070"/>
                  </a:lnTo>
                  <a:lnTo>
                    <a:pt x="106127" y="30063"/>
                  </a:lnTo>
                  <a:cubicBezTo>
                    <a:pt x="104875" y="28607"/>
                    <a:pt x="102990" y="27652"/>
                    <a:pt x="100995" y="27652"/>
                  </a:cubicBezTo>
                  <a:cubicBezTo>
                    <a:pt x="100979" y="27652"/>
                    <a:pt x="100964" y="27652"/>
                    <a:pt x="100948" y="27653"/>
                  </a:cubicBezTo>
                  <a:lnTo>
                    <a:pt x="100948" y="27653"/>
                  </a:lnTo>
                  <a:cubicBezTo>
                    <a:pt x="102286" y="26199"/>
                    <a:pt x="104161" y="25399"/>
                    <a:pt x="106093" y="25399"/>
                  </a:cubicBezTo>
                  <a:close/>
                  <a:moveTo>
                    <a:pt x="13651" y="30209"/>
                  </a:moveTo>
                  <a:cubicBezTo>
                    <a:pt x="15587" y="30209"/>
                    <a:pt x="17458" y="31009"/>
                    <a:pt x="18799" y="32455"/>
                  </a:cubicBezTo>
                  <a:lnTo>
                    <a:pt x="18799" y="32455"/>
                  </a:lnTo>
                  <a:cubicBezTo>
                    <a:pt x="18788" y="32455"/>
                    <a:pt x="18777" y="32455"/>
                    <a:pt x="18766" y="32455"/>
                  </a:cubicBezTo>
                  <a:cubicBezTo>
                    <a:pt x="16897" y="32455"/>
                    <a:pt x="15129" y="33294"/>
                    <a:pt x="13888" y="34597"/>
                  </a:cubicBezTo>
                  <a:cubicBezTo>
                    <a:pt x="13968" y="33002"/>
                    <a:pt x="13386" y="31497"/>
                    <a:pt x="12391" y="30323"/>
                  </a:cubicBezTo>
                  <a:cubicBezTo>
                    <a:pt x="12811" y="30247"/>
                    <a:pt x="13233" y="30209"/>
                    <a:pt x="13651" y="30209"/>
                  </a:cubicBezTo>
                  <a:close/>
                  <a:moveTo>
                    <a:pt x="23971" y="30205"/>
                  </a:moveTo>
                  <a:cubicBezTo>
                    <a:pt x="24396" y="30205"/>
                    <a:pt x="24824" y="30244"/>
                    <a:pt x="25250" y="30323"/>
                  </a:cubicBezTo>
                  <a:cubicBezTo>
                    <a:pt x="24255" y="31497"/>
                    <a:pt x="23673" y="33002"/>
                    <a:pt x="23753" y="34597"/>
                  </a:cubicBezTo>
                  <a:cubicBezTo>
                    <a:pt x="22512" y="33294"/>
                    <a:pt x="20744" y="32455"/>
                    <a:pt x="18884" y="32455"/>
                  </a:cubicBezTo>
                  <a:cubicBezTo>
                    <a:pt x="18864" y="32455"/>
                    <a:pt x="18845" y="32455"/>
                    <a:pt x="18825" y="32455"/>
                  </a:cubicBezTo>
                  <a:cubicBezTo>
                    <a:pt x="20162" y="31008"/>
                    <a:pt x="22036" y="30205"/>
                    <a:pt x="23971" y="30205"/>
                  </a:cubicBezTo>
                  <a:close/>
                  <a:moveTo>
                    <a:pt x="35606" y="25605"/>
                  </a:moveTo>
                  <a:cubicBezTo>
                    <a:pt x="36068" y="25605"/>
                    <a:pt x="36534" y="25651"/>
                    <a:pt x="36997" y="25744"/>
                  </a:cubicBezTo>
                  <a:cubicBezTo>
                    <a:pt x="35993" y="26999"/>
                    <a:pt x="35438" y="28593"/>
                    <a:pt x="35644" y="30269"/>
                  </a:cubicBezTo>
                  <a:cubicBezTo>
                    <a:pt x="36150" y="30158"/>
                    <a:pt x="36661" y="30103"/>
                    <a:pt x="37168" y="30103"/>
                  </a:cubicBezTo>
                  <a:cubicBezTo>
                    <a:pt x="39104" y="30103"/>
                    <a:pt x="40980" y="30899"/>
                    <a:pt x="42329" y="32357"/>
                  </a:cubicBezTo>
                  <a:lnTo>
                    <a:pt x="42329" y="32357"/>
                  </a:lnTo>
                  <a:cubicBezTo>
                    <a:pt x="42313" y="32357"/>
                    <a:pt x="42297" y="32357"/>
                    <a:pt x="42282" y="32357"/>
                  </a:cubicBezTo>
                  <a:cubicBezTo>
                    <a:pt x="40295" y="32357"/>
                    <a:pt x="38428" y="33302"/>
                    <a:pt x="37176" y="34749"/>
                  </a:cubicBezTo>
                  <a:cubicBezTo>
                    <a:pt x="37302" y="33074"/>
                    <a:pt x="36692" y="31497"/>
                    <a:pt x="35644" y="30269"/>
                  </a:cubicBezTo>
                  <a:cubicBezTo>
                    <a:pt x="34392" y="28813"/>
                    <a:pt x="32507" y="27858"/>
                    <a:pt x="30511" y="27858"/>
                  </a:cubicBezTo>
                  <a:cubicBezTo>
                    <a:pt x="30496" y="27858"/>
                    <a:pt x="30480" y="27859"/>
                    <a:pt x="30465" y="27859"/>
                  </a:cubicBezTo>
                  <a:lnTo>
                    <a:pt x="30465" y="27859"/>
                  </a:lnTo>
                  <a:cubicBezTo>
                    <a:pt x="31803" y="26405"/>
                    <a:pt x="33672" y="25605"/>
                    <a:pt x="35606" y="25605"/>
                  </a:cubicBezTo>
                  <a:close/>
                  <a:moveTo>
                    <a:pt x="124475" y="28056"/>
                  </a:moveTo>
                  <a:cubicBezTo>
                    <a:pt x="127650" y="28056"/>
                    <a:pt x="130827" y="30135"/>
                    <a:pt x="130867" y="34292"/>
                  </a:cubicBezTo>
                  <a:cubicBezTo>
                    <a:pt x="130389" y="34187"/>
                    <a:pt x="129906" y="34136"/>
                    <a:pt x="129427" y="34136"/>
                  </a:cubicBezTo>
                  <a:cubicBezTo>
                    <a:pt x="127574" y="34136"/>
                    <a:pt x="125776" y="34904"/>
                    <a:pt x="124487" y="36299"/>
                  </a:cubicBezTo>
                  <a:cubicBezTo>
                    <a:pt x="123213" y="34927"/>
                    <a:pt x="121434" y="34140"/>
                    <a:pt x="119564" y="34140"/>
                  </a:cubicBezTo>
                  <a:cubicBezTo>
                    <a:pt x="119553" y="34140"/>
                    <a:pt x="119543" y="34140"/>
                    <a:pt x="119532" y="34140"/>
                  </a:cubicBezTo>
                  <a:cubicBezTo>
                    <a:pt x="119048" y="34140"/>
                    <a:pt x="118564" y="34185"/>
                    <a:pt x="118089" y="34292"/>
                  </a:cubicBezTo>
                  <a:cubicBezTo>
                    <a:pt x="118125" y="30135"/>
                    <a:pt x="121299" y="28056"/>
                    <a:pt x="124475" y="28056"/>
                  </a:cubicBezTo>
                  <a:close/>
                  <a:moveTo>
                    <a:pt x="100943" y="28163"/>
                  </a:moveTo>
                  <a:cubicBezTo>
                    <a:pt x="104120" y="28163"/>
                    <a:pt x="107296" y="30242"/>
                    <a:pt x="107337" y="34400"/>
                  </a:cubicBezTo>
                  <a:cubicBezTo>
                    <a:pt x="106858" y="34295"/>
                    <a:pt x="106375" y="34244"/>
                    <a:pt x="105896" y="34244"/>
                  </a:cubicBezTo>
                  <a:cubicBezTo>
                    <a:pt x="104045" y="34244"/>
                    <a:pt x="102248" y="35008"/>
                    <a:pt x="100952" y="36393"/>
                  </a:cubicBezTo>
                  <a:lnTo>
                    <a:pt x="100952" y="36393"/>
                  </a:lnTo>
                  <a:cubicBezTo>
                    <a:pt x="99679" y="35024"/>
                    <a:pt x="97893" y="34247"/>
                    <a:pt x="96025" y="34247"/>
                  </a:cubicBezTo>
                  <a:cubicBezTo>
                    <a:pt x="96014" y="34247"/>
                    <a:pt x="96004" y="34247"/>
                    <a:pt x="95993" y="34248"/>
                  </a:cubicBezTo>
                  <a:cubicBezTo>
                    <a:pt x="95509" y="34248"/>
                    <a:pt x="95025" y="34292"/>
                    <a:pt x="94550" y="34400"/>
                  </a:cubicBezTo>
                  <a:cubicBezTo>
                    <a:pt x="94590" y="30242"/>
                    <a:pt x="97767" y="28163"/>
                    <a:pt x="100943" y="28163"/>
                  </a:cubicBezTo>
                  <a:close/>
                  <a:moveTo>
                    <a:pt x="77631" y="28160"/>
                  </a:moveTo>
                  <a:cubicBezTo>
                    <a:pt x="80803" y="28160"/>
                    <a:pt x="83975" y="30235"/>
                    <a:pt x="84021" y="34387"/>
                  </a:cubicBezTo>
                  <a:lnTo>
                    <a:pt x="84021" y="34387"/>
                  </a:lnTo>
                  <a:cubicBezTo>
                    <a:pt x="83552" y="34288"/>
                    <a:pt x="83080" y="34239"/>
                    <a:pt x="82612" y="34239"/>
                  </a:cubicBezTo>
                  <a:cubicBezTo>
                    <a:pt x="80751" y="34239"/>
                    <a:pt x="78950" y="35006"/>
                    <a:pt x="77651" y="36398"/>
                  </a:cubicBezTo>
                  <a:cubicBezTo>
                    <a:pt x="76377" y="35026"/>
                    <a:pt x="74589" y="34247"/>
                    <a:pt x="72710" y="34247"/>
                  </a:cubicBezTo>
                  <a:cubicBezTo>
                    <a:pt x="72699" y="34247"/>
                    <a:pt x="72688" y="34247"/>
                    <a:pt x="72678" y="34248"/>
                  </a:cubicBezTo>
                  <a:cubicBezTo>
                    <a:pt x="72194" y="34248"/>
                    <a:pt x="71710" y="34292"/>
                    <a:pt x="71235" y="34400"/>
                  </a:cubicBezTo>
                  <a:cubicBezTo>
                    <a:pt x="71275" y="30241"/>
                    <a:pt x="74454" y="28160"/>
                    <a:pt x="77631" y="28160"/>
                  </a:cubicBezTo>
                  <a:close/>
                  <a:moveTo>
                    <a:pt x="53992" y="28260"/>
                  </a:moveTo>
                  <a:cubicBezTo>
                    <a:pt x="57167" y="28260"/>
                    <a:pt x="60343" y="30336"/>
                    <a:pt x="60384" y="34488"/>
                  </a:cubicBezTo>
                  <a:lnTo>
                    <a:pt x="60384" y="34488"/>
                  </a:lnTo>
                  <a:cubicBezTo>
                    <a:pt x="59912" y="34387"/>
                    <a:pt x="59436" y="34338"/>
                    <a:pt x="58965" y="34338"/>
                  </a:cubicBezTo>
                  <a:cubicBezTo>
                    <a:pt x="57104" y="34338"/>
                    <a:pt x="55304" y="35104"/>
                    <a:pt x="54004" y="36497"/>
                  </a:cubicBezTo>
                  <a:cubicBezTo>
                    <a:pt x="52723" y="35117"/>
                    <a:pt x="50931" y="34337"/>
                    <a:pt x="49049" y="34337"/>
                  </a:cubicBezTo>
                  <a:cubicBezTo>
                    <a:pt x="48565" y="34337"/>
                    <a:pt x="48081" y="34391"/>
                    <a:pt x="47606" y="34489"/>
                  </a:cubicBezTo>
                  <a:cubicBezTo>
                    <a:pt x="47642" y="30336"/>
                    <a:pt x="50816" y="28260"/>
                    <a:pt x="53992" y="28260"/>
                  </a:cubicBezTo>
                  <a:close/>
                  <a:moveTo>
                    <a:pt x="7166" y="28348"/>
                  </a:moveTo>
                  <a:cubicBezTo>
                    <a:pt x="10341" y="28348"/>
                    <a:pt x="13516" y="30427"/>
                    <a:pt x="13556" y="34588"/>
                  </a:cubicBezTo>
                  <a:cubicBezTo>
                    <a:pt x="13083" y="34486"/>
                    <a:pt x="12605" y="34436"/>
                    <a:pt x="12131" y="34436"/>
                  </a:cubicBezTo>
                  <a:cubicBezTo>
                    <a:pt x="10273" y="34436"/>
                    <a:pt x="8469" y="35201"/>
                    <a:pt x="7176" y="36586"/>
                  </a:cubicBezTo>
                  <a:cubicBezTo>
                    <a:pt x="5893" y="35223"/>
                    <a:pt x="4106" y="34445"/>
                    <a:pt x="2227" y="34445"/>
                  </a:cubicBezTo>
                  <a:cubicBezTo>
                    <a:pt x="2216" y="34445"/>
                    <a:pt x="2205" y="34445"/>
                    <a:pt x="2194" y="34445"/>
                  </a:cubicBezTo>
                  <a:lnTo>
                    <a:pt x="2212" y="34427"/>
                  </a:lnTo>
                  <a:cubicBezTo>
                    <a:pt x="1728" y="34427"/>
                    <a:pt x="1245" y="34481"/>
                    <a:pt x="770" y="34588"/>
                  </a:cubicBezTo>
                  <a:cubicBezTo>
                    <a:pt x="810" y="30429"/>
                    <a:pt x="3988" y="28348"/>
                    <a:pt x="7166" y="28348"/>
                  </a:cubicBezTo>
                  <a:close/>
                  <a:moveTo>
                    <a:pt x="30465" y="28364"/>
                  </a:moveTo>
                  <a:cubicBezTo>
                    <a:pt x="33638" y="28364"/>
                    <a:pt x="36811" y="30439"/>
                    <a:pt x="36854" y="34593"/>
                  </a:cubicBezTo>
                  <a:lnTo>
                    <a:pt x="36854" y="34593"/>
                  </a:lnTo>
                  <a:cubicBezTo>
                    <a:pt x="36384" y="34494"/>
                    <a:pt x="35912" y="34445"/>
                    <a:pt x="35443" y="34445"/>
                  </a:cubicBezTo>
                  <a:cubicBezTo>
                    <a:pt x="33580" y="34445"/>
                    <a:pt x="31775" y="35212"/>
                    <a:pt x="30483" y="36604"/>
                  </a:cubicBezTo>
                  <a:cubicBezTo>
                    <a:pt x="29201" y="35224"/>
                    <a:pt x="27409" y="34445"/>
                    <a:pt x="25528" y="34445"/>
                  </a:cubicBezTo>
                  <a:cubicBezTo>
                    <a:pt x="25044" y="34445"/>
                    <a:pt x="24560" y="34498"/>
                    <a:pt x="24085" y="34597"/>
                  </a:cubicBezTo>
                  <a:cubicBezTo>
                    <a:pt x="24116" y="30443"/>
                    <a:pt x="27290" y="28364"/>
                    <a:pt x="30465" y="28364"/>
                  </a:cubicBezTo>
                  <a:close/>
                  <a:moveTo>
                    <a:pt x="119327" y="34515"/>
                  </a:moveTo>
                  <a:cubicBezTo>
                    <a:pt x="121267" y="34515"/>
                    <a:pt x="123141" y="35318"/>
                    <a:pt x="124478" y="36765"/>
                  </a:cubicBezTo>
                  <a:cubicBezTo>
                    <a:pt x="124458" y="36765"/>
                    <a:pt x="124439" y="36765"/>
                    <a:pt x="124419" y="36765"/>
                  </a:cubicBezTo>
                  <a:cubicBezTo>
                    <a:pt x="122550" y="36765"/>
                    <a:pt x="120782" y="37604"/>
                    <a:pt x="119541" y="38907"/>
                  </a:cubicBezTo>
                  <a:cubicBezTo>
                    <a:pt x="119622" y="37312"/>
                    <a:pt x="119039" y="35816"/>
                    <a:pt x="118045" y="34633"/>
                  </a:cubicBezTo>
                  <a:cubicBezTo>
                    <a:pt x="118472" y="34554"/>
                    <a:pt x="118901" y="34515"/>
                    <a:pt x="119327" y="34515"/>
                  </a:cubicBezTo>
                  <a:close/>
                  <a:moveTo>
                    <a:pt x="129624" y="34515"/>
                  </a:moveTo>
                  <a:cubicBezTo>
                    <a:pt x="130049" y="34515"/>
                    <a:pt x="130477" y="34554"/>
                    <a:pt x="130903" y="34633"/>
                  </a:cubicBezTo>
                  <a:cubicBezTo>
                    <a:pt x="129908" y="35816"/>
                    <a:pt x="129326" y="37312"/>
                    <a:pt x="129415" y="38907"/>
                  </a:cubicBezTo>
                  <a:cubicBezTo>
                    <a:pt x="128165" y="37604"/>
                    <a:pt x="126397" y="36765"/>
                    <a:pt x="124537" y="36765"/>
                  </a:cubicBezTo>
                  <a:cubicBezTo>
                    <a:pt x="124517" y="36765"/>
                    <a:pt x="124498" y="36765"/>
                    <a:pt x="124478" y="36765"/>
                  </a:cubicBezTo>
                  <a:cubicBezTo>
                    <a:pt x="125815" y="35318"/>
                    <a:pt x="127689" y="34515"/>
                    <a:pt x="129624" y="34515"/>
                  </a:cubicBezTo>
                  <a:close/>
                  <a:moveTo>
                    <a:pt x="82770" y="34620"/>
                  </a:moveTo>
                  <a:cubicBezTo>
                    <a:pt x="83198" y="34620"/>
                    <a:pt x="83629" y="34660"/>
                    <a:pt x="84057" y="34740"/>
                  </a:cubicBezTo>
                  <a:cubicBezTo>
                    <a:pt x="83556" y="35341"/>
                    <a:pt x="83152" y="36031"/>
                    <a:pt x="82893" y="36765"/>
                  </a:cubicBezTo>
                  <a:lnTo>
                    <a:pt x="82875" y="36765"/>
                  </a:lnTo>
                  <a:cubicBezTo>
                    <a:pt x="82633" y="37473"/>
                    <a:pt x="82534" y="38208"/>
                    <a:pt x="82570" y="38952"/>
                  </a:cubicBezTo>
                  <a:cubicBezTo>
                    <a:pt x="81324" y="37644"/>
                    <a:pt x="79559" y="36810"/>
                    <a:pt x="77695" y="36810"/>
                  </a:cubicBezTo>
                  <a:cubicBezTo>
                    <a:pt x="79026" y="35399"/>
                    <a:pt x="80871" y="34620"/>
                    <a:pt x="82770" y="34620"/>
                  </a:cubicBezTo>
                  <a:close/>
                  <a:moveTo>
                    <a:pt x="95806" y="34620"/>
                  </a:moveTo>
                  <a:cubicBezTo>
                    <a:pt x="97710" y="34620"/>
                    <a:pt x="99556" y="35399"/>
                    <a:pt x="100894" y="36810"/>
                  </a:cubicBezTo>
                  <a:cubicBezTo>
                    <a:pt x="99021" y="36810"/>
                    <a:pt x="97256" y="37644"/>
                    <a:pt x="96011" y="38952"/>
                  </a:cubicBezTo>
                  <a:cubicBezTo>
                    <a:pt x="96047" y="38208"/>
                    <a:pt x="95948" y="37473"/>
                    <a:pt x="95706" y="36765"/>
                  </a:cubicBezTo>
                  <a:lnTo>
                    <a:pt x="95679" y="36765"/>
                  </a:lnTo>
                  <a:cubicBezTo>
                    <a:pt x="95419" y="36031"/>
                    <a:pt x="95025" y="35341"/>
                    <a:pt x="94514" y="34740"/>
                  </a:cubicBezTo>
                  <a:cubicBezTo>
                    <a:pt x="94944" y="34660"/>
                    <a:pt x="95377" y="34620"/>
                    <a:pt x="95806" y="34620"/>
                  </a:cubicBezTo>
                  <a:close/>
                  <a:moveTo>
                    <a:pt x="59142" y="34720"/>
                  </a:moveTo>
                  <a:cubicBezTo>
                    <a:pt x="59570" y="34720"/>
                    <a:pt x="60000" y="34759"/>
                    <a:pt x="60429" y="34839"/>
                  </a:cubicBezTo>
                  <a:cubicBezTo>
                    <a:pt x="59434" y="36022"/>
                    <a:pt x="58852" y="37518"/>
                    <a:pt x="58941" y="39113"/>
                  </a:cubicBezTo>
                  <a:cubicBezTo>
                    <a:pt x="57691" y="37810"/>
                    <a:pt x="55923" y="36971"/>
                    <a:pt x="54063" y="36971"/>
                  </a:cubicBezTo>
                  <a:cubicBezTo>
                    <a:pt x="54043" y="36971"/>
                    <a:pt x="54024" y="36971"/>
                    <a:pt x="54004" y="36972"/>
                  </a:cubicBezTo>
                  <a:cubicBezTo>
                    <a:pt x="53984" y="36971"/>
                    <a:pt x="53964" y="36971"/>
                    <a:pt x="53945" y="36971"/>
                  </a:cubicBezTo>
                  <a:cubicBezTo>
                    <a:pt x="52076" y="36971"/>
                    <a:pt x="50308" y="37810"/>
                    <a:pt x="49067" y="39113"/>
                  </a:cubicBezTo>
                  <a:cubicBezTo>
                    <a:pt x="49147" y="37518"/>
                    <a:pt x="48565" y="36022"/>
                    <a:pt x="47579" y="34839"/>
                  </a:cubicBezTo>
                  <a:cubicBezTo>
                    <a:pt x="48004" y="34760"/>
                    <a:pt x="48431" y="34721"/>
                    <a:pt x="48855" y="34721"/>
                  </a:cubicBezTo>
                  <a:cubicBezTo>
                    <a:pt x="50785" y="34721"/>
                    <a:pt x="52658" y="35523"/>
                    <a:pt x="53995" y="36963"/>
                  </a:cubicBezTo>
                  <a:lnTo>
                    <a:pt x="54004" y="36963"/>
                  </a:lnTo>
                  <a:cubicBezTo>
                    <a:pt x="55339" y="35517"/>
                    <a:pt x="57210" y="34720"/>
                    <a:pt x="59142" y="34720"/>
                  </a:cubicBezTo>
                  <a:close/>
                  <a:moveTo>
                    <a:pt x="12301" y="34821"/>
                  </a:moveTo>
                  <a:cubicBezTo>
                    <a:pt x="12724" y="34821"/>
                    <a:pt x="13150" y="34859"/>
                    <a:pt x="13574" y="34938"/>
                  </a:cubicBezTo>
                  <a:cubicBezTo>
                    <a:pt x="13063" y="35538"/>
                    <a:pt x="12669" y="36228"/>
                    <a:pt x="12409" y="36972"/>
                  </a:cubicBezTo>
                  <a:lnTo>
                    <a:pt x="12382" y="36972"/>
                  </a:lnTo>
                  <a:cubicBezTo>
                    <a:pt x="12141" y="37670"/>
                    <a:pt x="12042" y="38414"/>
                    <a:pt x="12087" y="39149"/>
                  </a:cubicBezTo>
                  <a:cubicBezTo>
                    <a:pt x="10841" y="37850"/>
                    <a:pt x="9076" y="37007"/>
                    <a:pt x="7212" y="37007"/>
                  </a:cubicBezTo>
                  <a:cubicBezTo>
                    <a:pt x="8547" y="35599"/>
                    <a:pt x="10392" y="34821"/>
                    <a:pt x="12301" y="34821"/>
                  </a:cubicBezTo>
                  <a:close/>
                  <a:moveTo>
                    <a:pt x="25305" y="34821"/>
                  </a:moveTo>
                  <a:cubicBezTo>
                    <a:pt x="27216" y="34821"/>
                    <a:pt x="29067" y="35599"/>
                    <a:pt x="30402" y="37007"/>
                  </a:cubicBezTo>
                  <a:cubicBezTo>
                    <a:pt x="28538" y="37007"/>
                    <a:pt x="26764" y="37841"/>
                    <a:pt x="25519" y="39149"/>
                  </a:cubicBezTo>
                  <a:cubicBezTo>
                    <a:pt x="25563" y="38414"/>
                    <a:pt x="25456" y="37670"/>
                    <a:pt x="25223" y="36972"/>
                  </a:cubicBezTo>
                  <a:lnTo>
                    <a:pt x="25196" y="36972"/>
                  </a:lnTo>
                  <a:cubicBezTo>
                    <a:pt x="24936" y="36228"/>
                    <a:pt x="24542" y="35538"/>
                    <a:pt x="24031" y="34938"/>
                  </a:cubicBezTo>
                  <a:cubicBezTo>
                    <a:pt x="24455" y="34859"/>
                    <a:pt x="24882" y="34821"/>
                    <a:pt x="25305" y="34821"/>
                  </a:cubicBezTo>
                  <a:close/>
                  <a:moveTo>
                    <a:pt x="106096" y="34617"/>
                  </a:moveTo>
                  <a:cubicBezTo>
                    <a:pt x="106559" y="34617"/>
                    <a:pt x="107026" y="34664"/>
                    <a:pt x="107489" y="34758"/>
                  </a:cubicBezTo>
                  <a:cubicBezTo>
                    <a:pt x="106495" y="35995"/>
                    <a:pt x="105948" y="37563"/>
                    <a:pt x="106127" y="39212"/>
                  </a:cubicBezTo>
                  <a:cubicBezTo>
                    <a:pt x="104873" y="37760"/>
                    <a:pt x="103000" y="36810"/>
                    <a:pt x="101011" y="36810"/>
                  </a:cubicBezTo>
                  <a:cubicBezTo>
                    <a:pt x="102344" y="35398"/>
                    <a:pt x="104192" y="34617"/>
                    <a:pt x="106096" y="34617"/>
                  </a:cubicBezTo>
                  <a:close/>
                  <a:moveTo>
                    <a:pt x="70794" y="30109"/>
                  </a:moveTo>
                  <a:cubicBezTo>
                    <a:pt x="71289" y="30109"/>
                    <a:pt x="71788" y="30161"/>
                    <a:pt x="72283" y="30269"/>
                  </a:cubicBezTo>
                  <a:cubicBezTo>
                    <a:pt x="71289" y="31524"/>
                    <a:pt x="70742" y="33110"/>
                    <a:pt x="70939" y="34785"/>
                  </a:cubicBezTo>
                  <a:lnTo>
                    <a:pt x="70957" y="34785"/>
                  </a:lnTo>
                  <a:cubicBezTo>
                    <a:pt x="71462" y="34672"/>
                    <a:pt x="71973" y="34617"/>
                    <a:pt x="72479" y="34617"/>
                  </a:cubicBezTo>
                  <a:cubicBezTo>
                    <a:pt x="74381" y="34617"/>
                    <a:pt x="76233" y="35395"/>
                    <a:pt x="77570" y="36810"/>
                  </a:cubicBezTo>
                  <a:cubicBezTo>
                    <a:pt x="75527" y="36810"/>
                    <a:pt x="73601" y="37814"/>
                    <a:pt x="72346" y="39337"/>
                  </a:cubicBezTo>
                  <a:cubicBezTo>
                    <a:pt x="72694" y="35639"/>
                    <a:pt x="69398" y="32366"/>
                    <a:pt x="65704" y="32366"/>
                  </a:cubicBezTo>
                  <a:cubicBezTo>
                    <a:pt x="65687" y="32366"/>
                    <a:pt x="65670" y="32366"/>
                    <a:pt x="65653" y="32366"/>
                  </a:cubicBezTo>
                  <a:lnTo>
                    <a:pt x="65653" y="32366"/>
                  </a:lnTo>
                  <a:cubicBezTo>
                    <a:pt x="66994" y="30911"/>
                    <a:pt x="68863" y="30109"/>
                    <a:pt x="70794" y="30109"/>
                  </a:cubicBezTo>
                  <a:close/>
                  <a:moveTo>
                    <a:pt x="35613" y="34809"/>
                  </a:moveTo>
                  <a:cubicBezTo>
                    <a:pt x="36073" y="34809"/>
                    <a:pt x="36537" y="34854"/>
                    <a:pt x="36997" y="34946"/>
                  </a:cubicBezTo>
                  <a:cubicBezTo>
                    <a:pt x="36013" y="36189"/>
                    <a:pt x="35458" y="37762"/>
                    <a:pt x="35634" y="39407"/>
                  </a:cubicBezTo>
                  <a:lnTo>
                    <a:pt x="35634" y="39407"/>
                  </a:lnTo>
                  <a:cubicBezTo>
                    <a:pt x="34388" y="37948"/>
                    <a:pt x="32507" y="36998"/>
                    <a:pt x="30519" y="36998"/>
                  </a:cubicBezTo>
                  <a:cubicBezTo>
                    <a:pt x="31861" y="35584"/>
                    <a:pt x="33709" y="34809"/>
                    <a:pt x="35613" y="34809"/>
                  </a:cubicBezTo>
                  <a:close/>
                  <a:moveTo>
                    <a:pt x="136132" y="32662"/>
                  </a:moveTo>
                  <a:cubicBezTo>
                    <a:pt x="139308" y="32662"/>
                    <a:pt x="142484" y="34740"/>
                    <a:pt x="142525" y="38898"/>
                  </a:cubicBezTo>
                  <a:cubicBezTo>
                    <a:pt x="142046" y="38793"/>
                    <a:pt x="141563" y="38742"/>
                    <a:pt x="141084" y="38742"/>
                  </a:cubicBezTo>
                  <a:cubicBezTo>
                    <a:pt x="139231" y="38742"/>
                    <a:pt x="137433" y="39508"/>
                    <a:pt x="136145" y="40896"/>
                  </a:cubicBezTo>
                  <a:cubicBezTo>
                    <a:pt x="134863" y="39525"/>
                    <a:pt x="133071" y="38737"/>
                    <a:pt x="131190" y="38737"/>
                  </a:cubicBezTo>
                  <a:cubicBezTo>
                    <a:pt x="130706" y="38737"/>
                    <a:pt x="130222" y="38791"/>
                    <a:pt x="129747" y="38898"/>
                  </a:cubicBezTo>
                  <a:cubicBezTo>
                    <a:pt x="129783" y="34740"/>
                    <a:pt x="132957" y="32662"/>
                    <a:pt x="136132" y="32662"/>
                  </a:cubicBezTo>
                  <a:close/>
                  <a:moveTo>
                    <a:pt x="112818" y="32662"/>
                  </a:moveTo>
                  <a:cubicBezTo>
                    <a:pt x="115995" y="32662"/>
                    <a:pt x="119174" y="34740"/>
                    <a:pt x="119218" y="38898"/>
                  </a:cubicBezTo>
                  <a:cubicBezTo>
                    <a:pt x="118738" y="38793"/>
                    <a:pt x="118254" y="38742"/>
                    <a:pt x="117774" y="38742"/>
                  </a:cubicBezTo>
                  <a:cubicBezTo>
                    <a:pt x="115916" y="38742"/>
                    <a:pt x="114117" y="39510"/>
                    <a:pt x="112821" y="40905"/>
                  </a:cubicBezTo>
                  <a:cubicBezTo>
                    <a:pt x="111548" y="39525"/>
                    <a:pt x="109756" y="38746"/>
                    <a:pt x="107874" y="38746"/>
                  </a:cubicBezTo>
                  <a:cubicBezTo>
                    <a:pt x="107391" y="38746"/>
                    <a:pt x="106907" y="38791"/>
                    <a:pt x="106432" y="38898"/>
                  </a:cubicBezTo>
                  <a:cubicBezTo>
                    <a:pt x="106468" y="34740"/>
                    <a:pt x="109642" y="32662"/>
                    <a:pt x="112818" y="32662"/>
                  </a:cubicBezTo>
                  <a:close/>
                  <a:moveTo>
                    <a:pt x="89290" y="32762"/>
                  </a:moveTo>
                  <a:cubicBezTo>
                    <a:pt x="91871" y="32762"/>
                    <a:pt x="94452" y="34136"/>
                    <a:pt x="95348" y="36882"/>
                  </a:cubicBezTo>
                  <a:lnTo>
                    <a:pt x="95375" y="36882"/>
                  </a:lnTo>
                  <a:cubicBezTo>
                    <a:pt x="95572" y="37545"/>
                    <a:pt x="95679" y="38235"/>
                    <a:pt x="95688" y="38934"/>
                  </a:cubicBezTo>
                  <a:cubicBezTo>
                    <a:pt x="95213" y="38832"/>
                    <a:pt x="94735" y="38782"/>
                    <a:pt x="94260" y="38782"/>
                  </a:cubicBezTo>
                  <a:cubicBezTo>
                    <a:pt x="92399" y="38782"/>
                    <a:pt x="90599" y="39549"/>
                    <a:pt x="89299" y="40941"/>
                  </a:cubicBezTo>
                  <a:cubicBezTo>
                    <a:pt x="88018" y="39561"/>
                    <a:pt x="86226" y="38782"/>
                    <a:pt x="84344" y="38782"/>
                  </a:cubicBezTo>
                  <a:cubicBezTo>
                    <a:pt x="83860" y="38782"/>
                    <a:pt x="83376" y="38835"/>
                    <a:pt x="82902" y="38934"/>
                  </a:cubicBezTo>
                  <a:cubicBezTo>
                    <a:pt x="82902" y="38235"/>
                    <a:pt x="83009" y="37545"/>
                    <a:pt x="83215" y="36882"/>
                  </a:cubicBezTo>
                  <a:lnTo>
                    <a:pt x="83233" y="36882"/>
                  </a:lnTo>
                  <a:cubicBezTo>
                    <a:pt x="84129" y="34136"/>
                    <a:pt x="86710" y="32762"/>
                    <a:pt x="89290" y="32762"/>
                  </a:cubicBezTo>
                  <a:close/>
                  <a:moveTo>
                    <a:pt x="42338" y="32863"/>
                  </a:moveTo>
                  <a:cubicBezTo>
                    <a:pt x="45512" y="32863"/>
                    <a:pt x="48684" y="34938"/>
                    <a:pt x="48726" y="39091"/>
                  </a:cubicBezTo>
                  <a:lnTo>
                    <a:pt x="48726" y="39091"/>
                  </a:lnTo>
                  <a:cubicBezTo>
                    <a:pt x="48257" y="38992"/>
                    <a:pt x="47785" y="38943"/>
                    <a:pt x="47316" y="38943"/>
                  </a:cubicBezTo>
                  <a:cubicBezTo>
                    <a:pt x="45455" y="38943"/>
                    <a:pt x="43655" y="39710"/>
                    <a:pt x="42355" y="41102"/>
                  </a:cubicBezTo>
                  <a:cubicBezTo>
                    <a:pt x="41081" y="39730"/>
                    <a:pt x="39293" y="38952"/>
                    <a:pt x="37414" y="38952"/>
                  </a:cubicBezTo>
                  <a:cubicBezTo>
                    <a:pt x="37404" y="38952"/>
                    <a:pt x="37393" y="38952"/>
                    <a:pt x="37382" y="38952"/>
                  </a:cubicBezTo>
                  <a:cubicBezTo>
                    <a:pt x="36898" y="38952"/>
                    <a:pt x="36415" y="38997"/>
                    <a:pt x="35940" y="39104"/>
                  </a:cubicBezTo>
                  <a:cubicBezTo>
                    <a:pt x="35980" y="34944"/>
                    <a:pt x="39160" y="32863"/>
                    <a:pt x="42338" y="32863"/>
                  </a:cubicBezTo>
                  <a:close/>
                  <a:moveTo>
                    <a:pt x="65648" y="32868"/>
                  </a:moveTo>
                  <a:cubicBezTo>
                    <a:pt x="68825" y="32868"/>
                    <a:pt x="72001" y="34946"/>
                    <a:pt x="72041" y="39104"/>
                  </a:cubicBezTo>
                  <a:cubicBezTo>
                    <a:pt x="71563" y="38999"/>
                    <a:pt x="71081" y="38948"/>
                    <a:pt x="70602" y="38948"/>
                  </a:cubicBezTo>
                  <a:cubicBezTo>
                    <a:pt x="68748" y="38948"/>
                    <a:pt x="66949" y="39716"/>
                    <a:pt x="65653" y="41111"/>
                  </a:cubicBezTo>
                  <a:cubicBezTo>
                    <a:pt x="64371" y="39731"/>
                    <a:pt x="62579" y="38952"/>
                    <a:pt x="60697" y="38952"/>
                  </a:cubicBezTo>
                  <a:cubicBezTo>
                    <a:pt x="60214" y="38952"/>
                    <a:pt x="59730" y="38997"/>
                    <a:pt x="59255" y="39104"/>
                  </a:cubicBezTo>
                  <a:cubicBezTo>
                    <a:pt x="59295" y="34946"/>
                    <a:pt x="62472" y="32868"/>
                    <a:pt x="65648" y="32868"/>
                  </a:cubicBezTo>
                  <a:close/>
                  <a:moveTo>
                    <a:pt x="18803" y="32968"/>
                  </a:moveTo>
                  <a:cubicBezTo>
                    <a:pt x="21386" y="32968"/>
                    <a:pt x="23968" y="34342"/>
                    <a:pt x="24864" y="37088"/>
                  </a:cubicBezTo>
                  <a:lnTo>
                    <a:pt x="24882" y="37088"/>
                  </a:lnTo>
                  <a:cubicBezTo>
                    <a:pt x="25088" y="37751"/>
                    <a:pt x="25196" y="38441"/>
                    <a:pt x="25196" y="39140"/>
                  </a:cubicBezTo>
                  <a:cubicBezTo>
                    <a:pt x="24723" y="39038"/>
                    <a:pt x="24246" y="38988"/>
                    <a:pt x="23772" y="38988"/>
                  </a:cubicBezTo>
                  <a:cubicBezTo>
                    <a:pt x="21913" y="38988"/>
                    <a:pt x="20107" y="39755"/>
                    <a:pt x="18807" y="41147"/>
                  </a:cubicBezTo>
                  <a:cubicBezTo>
                    <a:pt x="17526" y="39767"/>
                    <a:pt x="15734" y="38988"/>
                    <a:pt x="13852" y="38988"/>
                  </a:cubicBezTo>
                  <a:cubicBezTo>
                    <a:pt x="13368" y="38988"/>
                    <a:pt x="12884" y="39041"/>
                    <a:pt x="12409" y="39140"/>
                  </a:cubicBezTo>
                  <a:cubicBezTo>
                    <a:pt x="12409" y="38441"/>
                    <a:pt x="12517" y="37751"/>
                    <a:pt x="12723" y="37088"/>
                  </a:cubicBezTo>
                  <a:lnTo>
                    <a:pt x="12741" y="37088"/>
                  </a:lnTo>
                  <a:cubicBezTo>
                    <a:pt x="13637" y="34342"/>
                    <a:pt x="16220" y="32968"/>
                    <a:pt x="18803" y="32968"/>
                  </a:cubicBezTo>
                  <a:close/>
                  <a:moveTo>
                    <a:pt x="117968" y="39112"/>
                  </a:moveTo>
                  <a:cubicBezTo>
                    <a:pt x="118392" y="39112"/>
                    <a:pt x="118820" y="39151"/>
                    <a:pt x="119245" y="39230"/>
                  </a:cubicBezTo>
                  <a:cubicBezTo>
                    <a:pt x="118726" y="39848"/>
                    <a:pt x="118322" y="40565"/>
                    <a:pt x="118063" y="41326"/>
                  </a:cubicBezTo>
                  <a:lnTo>
                    <a:pt x="118063" y="41317"/>
                  </a:lnTo>
                  <a:lnTo>
                    <a:pt x="118054" y="41344"/>
                  </a:lnTo>
                  <a:cubicBezTo>
                    <a:pt x="118054" y="41353"/>
                    <a:pt x="118045" y="41362"/>
                    <a:pt x="118036" y="41380"/>
                  </a:cubicBezTo>
                  <a:cubicBezTo>
                    <a:pt x="117812" y="42061"/>
                    <a:pt x="117713" y="42787"/>
                    <a:pt x="117758" y="43504"/>
                  </a:cubicBezTo>
                  <a:cubicBezTo>
                    <a:pt x="116508" y="42200"/>
                    <a:pt x="114748" y="41362"/>
                    <a:pt x="112888" y="41362"/>
                  </a:cubicBezTo>
                  <a:cubicBezTo>
                    <a:pt x="112869" y="41362"/>
                    <a:pt x="112849" y="41362"/>
                    <a:pt x="112830" y="41362"/>
                  </a:cubicBezTo>
                  <a:cubicBezTo>
                    <a:pt x="114167" y="39915"/>
                    <a:pt x="116034" y="39112"/>
                    <a:pt x="117968" y="39112"/>
                  </a:cubicBezTo>
                  <a:close/>
                  <a:moveTo>
                    <a:pt x="130986" y="39112"/>
                  </a:moveTo>
                  <a:cubicBezTo>
                    <a:pt x="132916" y="39112"/>
                    <a:pt x="134791" y="39915"/>
                    <a:pt x="136136" y="41362"/>
                  </a:cubicBezTo>
                  <a:cubicBezTo>
                    <a:pt x="136116" y="41362"/>
                    <a:pt x="136096" y="41362"/>
                    <a:pt x="136077" y="41362"/>
                  </a:cubicBezTo>
                  <a:cubicBezTo>
                    <a:pt x="134208" y="41362"/>
                    <a:pt x="132440" y="42200"/>
                    <a:pt x="131199" y="43504"/>
                  </a:cubicBezTo>
                  <a:cubicBezTo>
                    <a:pt x="131234" y="42787"/>
                    <a:pt x="131136" y="42070"/>
                    <a:pt x="130912" y="41389"/>
                  </a:cubicBezTo>
                  <a:lnTo>
                    <a:pt x="130912" y="41380"/>
                  </a:lnTo>
                  <a:cubicBezTo>
                    <a:pt x="130912" y="41371"/>
                    <a:pt x="130903" y="41362"/>
                    <a:pt x="130903" y="41344"/>
                  </a:cubicBezTo>
                  <a:cubicBezTo>
                    <a:pt x="130894" y="41335"/>
                    <a:pt x="130903" y="41335"/>
                    <a:pt x="130894" y="41326"/>
                  </a:cubicBezTo>
                  <a:cubicBezTo>
                    <a:pt x="130625" y="40556"/>
                    <a:pt x="130231" y="39848"/>
                    <a:pt x="129711" y="39230"/>
                  </a:cubicBezTo>
                  <a:cubicBezTo>
                    <a:pt x="130135" y="39151"/>
                    <a:pt x="130562" y="39112"/>
                    <a:pt x="130986" y="39112"/>
                  </a:cubicBezTo>
                  <a:close/>
                  <a:moveTo>
                    <a:pt x="84143" y="39166"/>
                  </a:moveTo>
                  <a:cubicBezTo>
                    <a:pt x="86077" y="39166"/>
                    <a:pt x="87946" y="39968"/>
                    <a:pt x="89290" y="41416"/>
                  </a:cubicBezTo>
                  <a:cubicBezTo>
                    <a:pt x="89271" y="41416"/>
                    <a:pt x="89251" y="41416"/>
                    <a:pt x="89231" y="41416"/>
                  </a:cubicBezTo>
                  <a:cubicBezTo>
                    <a:pt x="87362" y="41416"/>
                    <a:pt x="85595" y="42254"/>
                    <a:pt x="84353" y="43557"/>
                  </a:cubicBezTo>
                  <a:cubicBezTo>
                    <a:pt x="84434" y="41963"/>
                    <a:pt x="83851" y="40457"/>
                    <a:pt x="82866" y="39283"/>
                  </a:cubicBezTo>
                  <a:cubicBezTo>
                    <a:pt x="83291" y="39204"/>
                    <a:pt x="83719" y="39166"/>
                    <a:pt x="84143" y="39166"/>
                  </a:cubicBezTo>
                  <a:close/>
                  <a:moveTo>
                    <a:pt x="94430" y="39165"/>
                  </a:moveTo>
                  <a:cubicBezTo>
                    <a:pt x="94857" y="39165"/>
                    <a:pt x="95287" y="39204"/>
                    <a:pt x="95715" y="39283"/>
                  </a:cubicBezTo>
                  <a:cubicBezTo>
                    <a:pt x="94720" y="40466"/>
                    <a:pt x="94138" y="41963"/>
                    <a:pt x="94228" y="43557"/>
                  </a:cubicBezTo>
                  <a:cubicBezTo>
                    <a:pt x="92977" y="42254"/>
                    <a:pt x="91218" y="41416"/>
                    <a:pt x="89350" y="41416"/>
                  </a:cubicBezTo>
                  <a:cubicBezTo>
                    <a:pt x="89330" y="41416"/>
                    <a:pt x="89310" y="41416"/>
                    <a:pt x="89290" y="41416"/>
                  </a:cubicBezTo>
                  <a:cubicBezTo>
                    <a:pt x="90626" y="39963"/>
                    <a:pt x="92497" y="39165"/>
                    <a:pt x="94430" y="39165"/>
                  </a:cubicBezTo>
                  <a:close/>
                  <a:moveTo>
                    <a:pt x="47493" y="39318"/>
                  </a:moveTo>
                  <a:cubicBezTo>
                    <a:pt x="47917" y="39318"/>
                    <a:pt x="48345" y="39357"/>
                    <a:pt x="48771" y="39436"/>
                  </a:cubicBezTo>
                  <a:cubicBezTo>
                    <a:pt x="48242" y="40054"/>
                    <a:pt x="47839" y="40762"/>
                    <a:pt x="47579" y="41523"/>
                  </a:cubicBezTo>
                  <a:cubicBezTo>
                    <a:pt x="47579" y="41532"/>
                    <a:pt x="47579" y="41532"/>
                    <a:pt x="47579" y="41541"/>
                  </a:cubicBezTo>
                  <a:lnTo>
                    <a:pt x="47561" y="41586"/>
                  </a:lnTo>
                  <a:cubicBezTo>
                    <a:pt x="47337" y="42267"/>
                    <a:pt x="47239" y="42984"/>
                    <a:pt x="47275" y="43710"/>
                  </a:cubicBezTo>
                  <a:cubicBezTo>
                    <a:pt x="46033" y="42406"/>
                    <a:pt x="44274" y="41568"/>
                    <a:pt x="42406" y="41568"/>
                  </a:cubicBezTo>
                  <a:cubicBezTo>
                    <a:pt x="42386" y="41568"/>
                    <a:pt x="42366" y="41568"/>
                    <a:pt x="42346" y="41568"/>
                  </a:cubicBezTo>
                  <a:cubicBezTo>
                    <a:pt x="43684" y="40121"/>
                    <a:pt x="45557" y="39318"/>
                    <a:pt x="47493" y="39318"/>
                  </a:cubicBezTo>
                  <a:close/>
                  <a:moveTo>
                    <a:pt x="60506" y="39318"/>
                  </a:moveTo>
                  <a:cubicBezTo>
                    <a:pt x="62442" y="39318"/>
                    <a:pt x="64315" y="40121"/>
                    <a:pt x="65653" y="41568"/>
                  </a:cubicBezTo>
                  <a:cubicBezTo>
                    <a:pt x="65633" y="41568"/>
                    <a:pt x="65613" y="41568"/>
                    <a:pt x="65593" y="41568"/>
                  </a:cubicBezTo>
                  <a:cubicBezTo>
                    <a:pt x="63724" y="41568"/>
                    <a:pt x="61965" y="42398"/>
                    <a:pt x="60715" y="43710"/>
                  </a:cubicBezTo>
                  <a:cubicBezTo>
                    <a:pt x="60751" y="42984"/>
                    <a:pt x="60662" y="42267"/>
                    <a:pt x="60438" y="41586"/>
                  </a:cubicBezTo>
                  <a:cubicBezTo>
                    <a:pt x="60438" y="41577"/>
                    <a:pt x="60429" y="41559"/>
                    <a:pt x="60420" y="41550"/>
                  </a:cubicBezTo>
                  <a:cubicBezTo>
                    <a:pt x="60420" y="41541"/>
                    <a:pt x="60420" y="41532"/>
                    <a:pt x="60411" y="41532"/>
                  </a:cubicBezTo>
                  <a:cubicBezTo>
                    <a:pt x="60151" y="40762"/>
                    <a:pt x="59748" y="40054"/>
                    <a:pt x="59228" y="39436"/>
                  </a:cubicBezTo>
                  <a:cubicBezTo>
                    <a:pt x="59654" y="39357"/>
                    <a:pt x="60082" y="39318"/>
                    <a:pt x="60506" y="39318"/>
                  </a:cubicBezTo>
                  <a:close/>
                  <a:moveTo>
                    <a:pt x="23963" y="39353"/>
                  </a:moveTo>
                  <a:cubicBezTo>
                    <a:pt x="24391" y="39353"/>
                    <a:pt x="24821" y="39392"/>
                    <a:pt x="25250" y="39472"/>
                  </a:cubicBezTo>
                  <a:cubicBezTo>
                    <a:pt x="24255" y="40654"/>
                    <a:pt x="23673" y="42151"/>
                    <a:pt x="23753" y="43746"/>
                  </a:cubicBezTo>
                  <a:cubicBezTo>
                    <a:pt x="22512" y="42442"/>
                    <a:pt x="20744" y="41604"/>
                    <a:pt x="18884" y="41604"/>
                  </a:cubicBezTo>
                  <a:cubicBezTo>
                    <a:pt x="18864" y="41604"/>
                    <a:pt x="18845" y="41604"/>
                    <a:pt x="18825" y="41604"/>
                  </a:cubicBezTo>
                  <a:cubicBezTo>
                    <a:pt x="18805" y="41604"/>
                    <a:pt x="18786" y="41604"/>
                    <a:pt x="18766" y="41604"/>
                  </a:cubicBezTo>
                  <a:cubicBezTo>
                    <a:pt x="16897" y="41604"/>
                    <a:pt x="15129" y="42442"/>
                    <a:pt x="13888" y="43746"/>
                  </a:cubicBezTo>
                  <a:cubicBezTo>
                    <a:pt x="13951" y="42160"/>
                    <a:pt x="13368" y="40663"/>
                    <a:pt x="12382" y="39480"/>
                  </a:cubicBezTo>
                  <a:lnTo>
                    <a:pt x="12391" y="39472"/>
                  </a:lnTo>
                  <a:cubicBezTo>
                    <a:pt x="12820" y="39392"/>
                    <a:pt x="13250" y="39353"/>
                    <a:pt x="13678" y="39353"/>
                  </a:cubicBezTo>
                  <a:cubicBezTo>
                    <a:pt x="15611" y="39353"/>
                    <a:pt x="17482" y="40150"/>
                    <a:pt x="18825" y="41595"/>
                  </a:cubicBezTo>
                  <a:cubicBezTo>
                    <a:pt x="20161" y="40150"/>
                    <a:pt x="22031" y="39353"/>
                    <a:pt x="23963" y="39353"/>
                  </a:cubicBezTo>
                  <a:close/>
                  <a:moveTo>
                    <a:pt x="107663" y="39105"/>
                  </a:moveTo>
                  <a:cubicBezTo>
                    <a:pt x="109597" y="39105"/>
                    <a:pt x="111471" y="39906"/>
                    <a:pt x="112812" y="41353"/>
                  </a:cubicBezTo>
                  <a:cubicBezTo>
                    <a:pt x="112793" y="41353"/>
                    <a:pt x="112774" y="41353"/>
                    <a:pt x="112756" y="41353"/>
                  </a:cubicBezTo>
                  <a:cubicBezTo>
                    <a:pt x="110769" y="41353"/>
                    <a:pt x="108902" y="42299"/>
                    <a:pt x="107650" y="43755"/>
                  </a:cubicBezTo>
                  <a:lnTo>
                    <a:pt x="107650" y="43755"/>
                  </a:lnTo>
                  <a:cubicBezTo>
                    <a:pt x="107803" y="42088"/>
                    <a:pt x="107211" y="40511"/>
                    <a:pt x="106172" y="39274"/>
                  </a:cubicBezTo>
                  <a:lnTo>
                    <a:pt x="106172" y="39265"/>
                  </a:lnTo>
                  <a:cubicBezTo>
                    <a:pt x="106668" y="39158"/>
                    <a:pt x="107167" y="39105"/>
                    <a:pt x="107663" y="39105"/>
                  </a:cubicBezTo>
                  <a:close/>
                  <a:moveTo>
                    <a:pt x="37187" y="39310"/>
                  </a:moveTo>
                  <a:cubicBezTo>
                    <a:pt x="39118" y="39310"/>
                    <a:pt x="40989" y="40106"/>
                    <a:pt x="42328" y="41559"/>
                  </a:cubicBezTo>
                  <a:cubicBezTo>
                    <a:pt x="42310" y="41559"/>
                    <a:pt x="42291" y="41559"/>
                    <a:pt x="42273" y="41559"/>
                  </a:cubicBezTo>
                  <a:cubicBezTo>
                    <a:pt x="40286" y="41559"/>
                    <a:pt x="38419" y="42505"/>
                    <a:pt x="37167" y="43952"/>
                  </a:cubicBezTo>
                  <a:cubicBezTo>
                    <a:pt x="37320" y="42294"/>
                    <a:pt x="36728" y="40708"/>
                    <a:pt x="35689" y="39480"/>
                  </a:cubicBezTo>
                  <a:lnTo>
                    <a:pt x="35689" y="39472"/>
                  </a:lnTo>
                  <a:cubicBezTo>
                    <a:pt x="36187" y="39363"/>
                    <a:pt x="36689" y="39310"/>
                    <a:pt x="37187" y="39310"/>
                  </a:cubicBezTo>
                  <a:close/>
                  <a:moveTo>
                    <a:pt x="124475" y="37261"/>
                  </a:moveTo>
                  <a:cubicBezTo>
                    <a:pt x="127048" y="37261"/>
                    <a:pt x="129621" y="38627"/>
                    <a:pt x="130527" y="41362"/>
                  </a:cubicBezTo>
                  <a:cubicBezTo>
                    <a:pt x="130751" y="42043"/>
                    <a:pt x="130867" y="42760"/>
                    <a:pt x="130867" y="43486"/>
                  </a:cubicBezTo>
                  <a:cubicBezTo>
                    <a:pt x="130392" y="43384"/>
                    <a:pt x="129914" y="43334"/>
                    <a:pt x="129439" y="43334"/>
                  </a:cubicBezTo>
                  <a:cubicBezTo>
                    <a:pt x="127578" y="43334"/>
                    <a:pt x="125778" y="44101"/>
                    <a:pt x="124478" y="45493"/>
                  </a:cubicBezTo>
                  <a:cubicBezTo>
                    <a:pt x="123206" y="44113"/>
                    <a:pt x="121405" y="43333"/>
                    <a:pt x="119532" y="43333"/>
                  </a:cubicBezTo>
                  <a:cubicBezTo>
                    <a:pt x="119039" y="43333"/>
                    <a:pt x="118555" y="43387"/>
                    <a:pt x="118089" y="43486"/>
                  </a:cubicBezTo>
                  <a:cubicBezTo>
                    <a:pt x="118089" y="42760"/>
                    <a:pt x="118197" y="42034"/>
                    <a:pt x="118430" y="41344"/>
                  </a:cubicBezTo>
                  <a:cubicBezTo>
                    <a:pt x="119339" y="38623"/>
                    <a:pt x="121907" y="37261"/>
                    <a:pt x="124475" y="37261"/>
                  </a:cubicBezTo>
                  <a:close/>
                  <a:moveTo>
                    <a:pt x="77632" y="37306"/>
                  </a:moveTo>
                  <a:cubicBezTo>
                    <a:pt x="80806" y="37306"/>
                    <a:pt x="83980" y="39382"/>
                    <a:pt x="84022" y="43538"/>
                  </a:cubicBezTo>
                  <a:lnTo>
                    <a:pt x="84022" y="43538"/>
                  </a:lnTo>
                  <a:cubicBezTo>
                    <a:pt x="83549" y="43437"/>
                    <a:pt x="83074" y="43388"/>
                    <a:pt x="82603" y="43388"/>
                  </a:cubicBezTo>
                  <a:cubicBezTo>
                    <a:pt x="80742" y="43388"/>
                    <a:pt x="78941" y="44154"/>
                    <a:pt x="77642" y="45547"/>
                  </a:cubicBezTo>
                  <a:cubicBezTo>
                    <a:pt x="76360" y="44167"/>
                    <a:pt x="74568" y="43387"/>
                    <a:pt x="72687" y="43387"/>
                  </a:cubicBezTo>
                  <a:cubicBezTo>
                    <a:pt x="72203" y="43387"/>
                    <a:pt x="71719" y="43441"/>
                    <a:pt x="71244" y="43540"/>
                  </a:cubicBezTo>
                  <a:cubicBezTo>
                    <a:pt x="71280" y="39385"/>
                    <a:pt x="74456" y="37306"/>
                    <a:pt x="77632" y="37306"/>
                  </a:cubicBezTo>
                  <a:close/>
                  <a:moveTo>
                    <a:pt x="100947" y="37306"/>
                  </a:moveTo>
                  <a:cubicBezTo>
                    <a:pt x="104122" y="37306"/>
                    <a:pt x="107296" y="39383"/>
                    <a:pt x="107337" y="43540"/>
                  </a:cubicBezTo>
                  <a:cubicBezTo>
                    <a:pt x="106864" y="43438"/>
                    <a:pt x="106386" y="43388"/>
                    <a:pt x="105913" y="43388"/>
                  </a:cubicBezTo>
                  <a:cubicBezTo>
                    <a:pt x="104054" y="43388"/>
                    <a:pt x="102249" y="44154"/>
                    <a:pt x="100957" y="45547"/>
                  </a:cubicBezTo>
                  <a:cubicBezTo>
                    <a:pt x="99676" y="44167"/>
                    <a:pt x="97883" y="43387"/>
                    <a:pt x="96002" y="43387"/>
                  </a:cubicBezTo>
                  <a:cubicBezTo>
                    <a:pt x="95518" y="43387"/>
                    <a:pt x="95034" y="43441"/>
                    <a:pt x="94559" y="43540"/>
                  </a:cubicBezTo>
                  <a:cubicBezTo>
                    <a:pt x="94595" y="39385"/>
                    <a:pt x="97771" y="37306"/>
                    <a:pt x="100947" y="37306"/>
                  </a:cubicBezTo>
                  <a:close/>
                  <a:moveTo>
                    <a:pt x="54009" y="37465"/>
                  </a:moveTo>
                  <a:cubicBezTo>
                    <a:pt x="56582" y="37465"/>
                    <a:pt x="59156" y="38830"/>
                    <a:pt x="60061" y="41559"/>
                  </a:cubicBezTo>
                  <a:cubicBezTo>
                    <a:pt x="60285" y="42249"/>
                    <a:pt x="60393" y="42966"/>
                    <a:pt x="60393" y="43692"/>
                  </a:cubicBezTo>
                  <a:cubicBezTo>
                    <a:pt x="59920" y="43590"/>
                    <a:pt x="59442" y="43540"/>
                    <a:pt x="58969" y="43540"/>
                  </a:cubicBezTo>
                  <a:cubicBezTo>
                    <a:pt x="57110" y="43540"/>
                    <a:pt x="55305" y="44307"/>
                    <a:pt x="54013" y="45699"/>
                  </a:cubicBezTo>
                  <a:cubicBezTo>
                    <a:pt x="52739" y="44318"/>
                    <a:pt x="50951" y="43539"/>
                    <a:pt x="49072" y="43539"/>
                  </a:cubicBezTo>
                  <a:cubicBezTo>
                    <a:pt x="49061" y="43539"/>
                    <a:pt x="49051" y="43540"/>
                    <a:pt x="49040" y="43540"/>
                  </a:cubicBezTo>
                  <a:cubicBezTo>
                    <a:pt x="48556" y="43540"/>
                    <a:pt x="48072" y="43593"/>
                    <a:pt x="47597" y="43692"/>
                  </a:cubicBezTo>
                  <a:cubicBezTo>
                    <a:pt x="47597" y="42966"/>
                    <a:pt x="47714" y="42249"/>
                    <a:pt x="47938" y="41559"/>
                  </a:cubicBezTo>
                  <a:lnTo>
                    <a:pt x="47956" y="41550"/>
                  </a:lnTo>
                  <a:cubicBezTo>
                    <a:pt x="48865" y="38827"/>
                    <a:pt x="51437" y="37465"/>
                    <a:pt x="54009" y="37465"/>
                  </a:cubicBezTo>
                  <a:close/>
                  <a:moveTo>
                    <a:pt x="7163" y="37500"/>
                  </a:moveTo>
                  <a:cubicBezTo>
                    <a:pt x="10339" y="37500"/>
                    <a:pt x="13516" y="39579"/>
                    <a:pt x="13556" y="43737"/>
                  </a:cubicBezTo>
                  <a:cubicBezTo>
                    <a:pt x="13079" y="43632"/>
                    <a:pt x="12598" y="43582"/>
                    <a:pt x="12120" y="43582"/>
                  </a:cubicBezTo>
                  <a:cubicBezTo>
                    <a:pt x="10263" y="43582"/>
                    <a:pt x="8460" y="44350"/>
                    <a:pt x="7163" y="45739"/>
                  </a:cubicBezTo>
                  <a:lnTo>
                    <a:pt x="7163" y="45739"/>
                  </a:lnTo>
                  <a:cubicBezTo>
                    <a:pt x="5882" y="44362"/>
                    <a:pt x="4092" y="43584"/>
                    <a:pt x="2212" y="43584"/>
                  </a:cubicBezTo>
                  <a:cubicBezTo>
                    <a:pt x="1728" y="43584"/>
                    <a:pt x="1245" y="43638"/>
                    <a:pt x="770" y="43737"/>
                  </a:cubicBezTo>
                  <a:cubicBezTo>
                    <a:pt x="810" y="39579"/>
                    <a:pt x="3987" y="37500"/>
                    <a:pt x="7163" y="37500"/>
                  </a:cubicBezTo>
                  <a:close/>
                  <a:moveTo>
                    <a:pt x="30463" y="37509"/>
                  </a:moveTo>
                  <a:cubicBezTo>
                    <a:pt x="33636" y="37509"/>
                    <a:pt x="36811" y="39587"/>
                    <a:pt x="36854" y="43742"/>
                  </a:cubicBezTo>
                  <a:lnTo>
                    <a:pt x="36854" y="43742"/>
                  </a:lnTo>
                  <a:cubicBezTo>
                    <a:pt x="36384" y="43642"/>
                    <a:pt x="35912" y="43594"/>
                    <a:pt x="35443" y="43594"/>
                  </a:cubicBezTo>
                  <a:cubicBezTo>
                    <a:pt x="33580" y="43594"/>
                    <a:pt x="31775" y="44360"/>
                    <a:pt x="30483" y="45753"/>
                  </a:cubicBezTo>
                  <a:cubicBezTo>
                    <a:pt x="29201" y="44373"/>
                    <a:pt x="27409" y="43593"/>
                    <a:pt x="25528" y="43593"/>
                  </a:cubicBezTo>
                  <a:cubicBezTo>
                    <a:pt x="25044" y="43593"/>
                    <a:pt x="24560" y="43638"/>
                    <a:pt x="24085" y="43746"/>
                  </a:cubicBezTo>
                  <a:cubicBezTo>
                    <a:pt x="24116" y="39588"/>
                    <a:pt x="27288" y="37509"/>
                    <a:pt x="30463" y="37509"/>
                  </a:cubicBezTo>
                  <a:close/>
                  <a:moveTo>
                    <a:pt x="119327" y="43718"/>
                  </a:moveTo>
                  <a:cubicBezTo>
                    <a:pt x="121267" y="43718"/>
                    <a:pt x="123141" y="44520"/>
                    <a:pt x="124478" y="45968"/>
                  </a:cubicBezTo>
                  <a:cubicBezTo>
                    <a:pt x="124458" y="45968"/>
                    <a:pt x="124439" y="45968"/>
                    <a:pt x="124419" y="45968"/>
                  </a:cubicBezTo>
                  <a:cubicBezTo>
                    <a:pt x="122550" y="45968"/>
                    <a:pt x="120782" y="46806"/>
                    <a:pt x="119541" y="48109"/>
                  </a:cubicBezTo>
                  <a:cubicBezTo>
                    <a:pt x="119622" y="46514"/>
                    <a:pt x="119039" y="45018"/>
                    <a:pt x="118045" y="43835"/>
                  </a:cubicBezTo>
                  <a:cubicBezTo>
                    <a:pt x="118472" y="43756"/>
                    <a:pt x="118901" y="43718"/>
                    <a:pt x="119327" y="43718"/>
                  </a:cubicBezTo>
                  <a:close/>
                  <a:moveTo>
                    <a:pt x="129624" y="43718"/>
                  </a:moveTo>
                  <a:cubicBezTo>
                    <a:pt x="130049" y="43718"/>
                    <a:pt x="130477" y="43756"/>
                    <a:pt x="130903" y="43835"/>
                  </a:cubicBezTo>
                  <a:cubicBezTo>
                    <a:pt x="129908" y="45018"/>
                    <a:pt x="129326" y="46523"/>
                    <a:pt x="129415" y="48109"/>
                  </a:cubicBezTo>
                  <a:cubicBezTo>
                    <a:pt x="128165" y="46806"/>
                    <a:pt x="126397" y="45968"/>
                    <a:pt x="124537" y="45968"/>
                  </a:cubicBezTo>
                  <a:cubicBezTo>
                    <a:pt x="124517" y="45968"/>
                    <a:pt x="124498" y="45968"/>
                    <a:pt x="124478" y="45968"/>
                  </a:cubicBezTo>
                  <a:cubicBezTo>
                    <a:pt x="125815" y="44520"/>
                    <a:pt x="127689" y="43718"/>
                    <a:pt x="129624" y="43718"/>
                  </a:cubicBezTo>
                  <a:close/>
                  <a:moveTo>
                    <a:pt x="82779" y="43762"/>
                  </a:moveTo>
                  <a:cubicBezTo>
                    <a:pt x="83204" y="43762"/>
                    <a:pt x="83632" y="43801"/>
                    <a:pt x="84057" y="43880"/>
                  </a:cubicBezTo>
                  <a:cubicBezTo>
                    <a:pt x="83063" y="45063"/>
                    <a:pt x="82480" y="46559"/>
                    <a:pt x="82561" y="48154"/>
                  </a:cubicBezTo>
                  <a:cubicBezTo>
                    <a:pt x="81320" y="46851"/>
                    <a:pt x="79552" y="46012"/>
                    <a:pt x="77683" y="46012"/>
                  </a:cubicBezTo>
                  <a:cubicBezTo>
                    <a:pt x="77666" y="46012"/>
                    <a:pt x="77650" y="46012"/>
                    <a:pt x="77633" y="46013"/>
                  </a:cubicBezTo>
                  <a:lnTo>
                    <a:pt x="77633" y="46013"/>
                  </a:lnTo>
                  <a:cubicBezTo>
                    <a:pt x="78970" y="44565"/>
                    <a:pt x="80844" y="43762"/>
                    <a:pt x="82779" y="43762"/>
                  </a:cubicBezTo>
                  <a:close/>
                  <a:moveTo>
                    <a:pt x="59124" y="43911"/>
                  </a:moveTo>
                  <a:cubicBezTo>
                    <a:pt x="59554" y="43911"/>
                    <a:pt x="59988" y="43951"/>
                    <a:pt x="60420" y="44032"/>
                  </a:cubicBezTo>
                  <a:cubicBezTo>
                    <a:pt x="59425" y="45224"/>
                    <a:pt x="58843" y="46721"/>
                    <a:pt x="58932" y="48316"/>
                  </a:cubicBezTo>
                  <a:lnTo>
                    <a:pt x="58923" y="48307"/>
                  </a:lnTo>
                  <a:cubicBezTo>
                    <a:pt x="57682" y="47003"/>
                    <a:pt x="55914" y="46165"/>
                    <a:pt x="54045" y="46165"/>
                  </a:cubicBezTo>
                  <a:cubicBezTo>
                    <a:pt x="54026" y="46165"/>
                    <a:pt x="54006" y="46165"/>
                    <a:pt x="53986" y="46165"/>
                  </a:cubicBezTo>
                  <a:cubicBezTo>
                    <a:pt x="53966" y="46165"/>
                    <a:pt x="53947" y="46165"/>
                    <a:pt x="53927" y="46165"/>
                  </a:cubicBezTo>
                  <a:cubicBezTo>
                    <a:pt x="52067" y="46165"/>
                    <a:pt x="50299" y="47003"/>
                    <a:pt x="49049" y="48307"/>
                  </a:cubicBezTo>
                  <a:cubicBezTo>
                    <a:pt x="49138" y="46712"/>
                    <a:pt x="48556" y="45206"/>
                    <a:pt x="47561" y="44032"/>
                  </a:cubicBezTo>
                  <a:cubicBezTo>
                    <a:pt x="47990" y="43953"/>
                    <a:pt x="48420" y="43914"/>
                    <a:pt x="48848" y="43914"/>
                  </a:cubicBezTo>
                  <a:cubicBezTo>
                    <a:pt x="50781" y="43914"/>
                    <a:pt x="52652" y="44711"/>
                    <a:pt x="53995" y="46156"/>
                  </a:cubicBezTo>
                  <a:cubicBezTo>
                    <a:pt x="55328" y="44713"/>
                    <a:pt x="57194" y="43911"/>
                    <a:pt x="59124" y="43911"/>
                  </a:cubicBezTo>
                  <a:close/>
                  <a:moveTo>
                    <a:pt x="25317" y="43968"/>
                  </a:moveTo>
                  <a:cubicBezTo>
                    <a:pt x="27250" y="43968"/>
                    <a:pt x="29122" y="44764"/>
                    <a:pt x="30465" y="46210"/>
                  </a:cubicBezTo>
                  <a:lnTo>
                    <a:pt x="30465" y="46210"/>
                  </a:lnTo>
                  <a:cubicBezTo>
                    <a:pt x="30462" y="46210"/>
                    <a:pt x="30459" y="46210"/>
                    <a:pt x="30456" y="46210"/>
                  </a:cubicBezTo>
                  <a:cubicBezTo>
                    <a:pt x="30446" y="46210"/>
                    <a:pt x="30436" y="46210"/>
                    <a:pt x="30426" y="46210"/>
                  </a:cubicBezTo>
                  <a:cubicBezTo>
                    <a:pt x="28546" y="46210"/>
                    <a:pt x="26775" y="47041"/>
                    <a:pt x="25519" y="48351"/>
                  </a:cubicBezTo>
                  <a:cubicBezTo>
                    <a:pt x="25608" y="46765"/>
                    <a:pt x="25026" y="45269"/>
                    <a:pt x="24031" y="44086"/>
                  </a:cubicBezTo>
                  <a:cubicBezTo>
                    <a:pt x="24460" y="44007"/>
                    <a:pt x="24890" y="43968"/>
                    <a:pt x="25317" y="43968"/>
                  </a:cubicBezTo>
                  <a:close/>
                  <a:moveTo>
                    <a:pt x="106094" y="43751"/>
                  </a:moveTo>
                  <a:cubicBezTo>
                    <a:pt x="106570" y="43751"/>
                    <a:pt x="107049" y="43799"/>
                    <a:pt x="107525" y="43898"/>
                  </a:cubicBezTo>
                  <a:cubicBezTo>
                    <a:pt x="106512" y="45161"/>
                    <a:pt x="105939" y="46747"/>
                    <a:pt x="106127" y="48423"/>
                  </a:cubicBezTo>
                  <a:lnTo>
                    <a:pt x="106118" y="48414"/>
                  </a:lnTo>
                  <a:cubicBezTo>
                    <a:pt x="104866" y="46958"/>
                    <a:pt x="102990" y="46012"/>
                    <a:pt x="100995" y="46012"/>
                  </a:cubicBezTo>
                  <a:cubicBezTo>
                    <a:pt x="100976" y="46012"/>
                    <a:pt x="100958" y="46013"/>
                    <a:pt x="100939" y="46013"/>
                  </a:cubicBezTo>
                  <a:cubicBezTo>
                    <a:pt x="100919" y="46012"/>
                    <a:pt x="100899" y="46012"/>
                    <a:pt x="100879" y="46012"/>
                  </a:cubicBezTo>
                  <a:cubicBezTo>
                    <a:pt x="99020" y="46012"/>
                    <a:pt x="97252" y="46842"/>
                    <a:pt x="96011" y="48154"/>
                  </a:cubicBezTo>
                  <a:cubicBezTo>
                    <a:pt x="96091" y="46559"/>
                    <a:pt x="95509" y="45054"/>
                    <a:pt x="94514" y="43880"/>
                  </a:cubicBezTo>
                  <a:cubicBezTo>
                    <a:pt x="94946" y="43798"/>
                    <a:pt x="95380" y="43758"/>
                    <a:pt x="95811" y="43758"/>
                  </a:cubicBezTo>
                  <a:cubicBezTo>
                    <a:pt x="97740" y="43758"/>
                    <a:pt x="99607" y="44561"/>
                    <a:pt x="100948" y="46004"/>
                  </a:cubicBezTo>
                  <a:cubicBezTo>
                    <a:pt x="102286" y="44551"/>
                    <a:pt x="104160" y="43751"/>
                    <a:pt x="106094" y="43751"/>
                  </a:cubicBezTo>
                  <a:close/>
                  <a:moveTo>
                    <a:pt x="70812" y="39306"/>
                  </a:moveTo>
                  <a:cubicBezTo>
                    <a:pt x="71289" y="39306"/>
                    <a:pt x="71770" y="39355"/>
                    <a:pt x="72248" y="39454"/>
                  </a:cubicBezTo>
                  <a:cubicBezTo>
                    <a:pt x="71271" y="40699"/>
                    <a:pt x="70742" y="42276"/>
                    <a:pt x="70939" y="43925"/>
                  </a:cubicBezTo>
                  <a:cubicBezTo>
                    <a:pt x="71449" y="43811"/>
                    <a:pt x="71962" y="43756"/>
                    <a:pt x="72472" y="43756"/>
                  </a:cubicBezTo>
                  <a:cubicBezTo>
                    <a:pt x="74409" y="43756"/>
                    <a:pt x="76285" y="44558"/>
                    <a:pt x="77633" y="46013"/>
                  </a:cubicBezTo>
                  <a:lnTo>
                    <a:pt x="77633" y="46013"/>
                  </a:lnTo>
                  <a:cubicBezTo>
                    <a:pt x="77630" y="46013"/>
                    <a:pt x="77627" y="46013"/>
                    <a:pt x="77624" y="46013"/>
                  </a:cubicBezTo>
                  <a:cubicBezTo>
                    <a:pt x="77606" y="46013"/>
                    <a:pt x="77588" y="46012"/>
                    <a:pt x="77570" y="46012"/>
                  </a:cubicBezTo>
                  <a:cubicBezTo>
                    <a:pt x="75529" y="46012"/>
                    <a:pt x="73598" y="47021"/>
                    <a:pt x="72346" y="48540"/>
                  </a:cubicBezTo>
                  <a:cubicBezTo>
                    <a:pt x="72703" y="44850"/>
                    <a:pt x="69416" y="41568"/>
                    <a:pt x="65713" y="41568"/>
                  </a:cubicBezTo>
                  <a:cubicBezTo>
                    <a:pt x="65693" y="41568"/>
                    <a:pt x="65673" y="41568"/>
                    <a:pt x="65653" y="41568"/>
                  </a:cubicBezTo>
                  <a:lnTo>
                    <a:pt x="65653" y="41559"/>
                  </a:lnTo>
                  <a:cubicBezTo>
                    <a:pt x="66997" y="40107"/>
                    <a:pt x="68873" y="39306"/>
                    <a:pt x="70812" y="39306"/>
                  </a:cubicBezTo>
                  <a:close/>
                  <a:moveTo>
                    <a:pt x="35618" y="43957"/>
                  </a:moveTo>
                  <a:cubicBezTo>
                    <a:pt x="36091" y="43957"/>
                    <a:pt x="36568" y="44006"/>
                    <a:pt x="37042" y="44104"/>
                  </a:cubicBezTo>
                  <a:cubicBezTo>
                    <a:pt x="36020" y="45350"/>
                    <a:pt x="35456" y="46945"/>
                    <a:pt x="35635" y="48620"/>
                  </a:cubicBezTo>
                  <a:cubicBezTo>
                    <a:pt x="34383" y="47164"/>
                    <a:pt x="32507" y="46210"/>
                    <a:pt x="30511" y="46210"/>
                  </a:cubicBezTo>
                  <a:cubicBezTo>
                    <a:pt x="30496" y="46210"/>
                    <a:pt x="30480" y="46210"/>
                    <a:pt x="30465" y="46210"/>
                  </a:cubicBezTo>
                  <a:lnTo>
                    <a:pt x="30465" y="46210"/>
                  </a:lnTo>
                  <a:cubicBezTo>
                    <a:pt x="31804" y="44762"/>
                    <a:pt x="33682" y="43957"/>
                    <a:pt x="35618" y="43957"/>
                  </a:cubicBezTo>
                  <a:close/>
                  <a:moveTo>
                    <a:pt x="112822" y="41864"/>
                  </a:moveTo>
                  <a:cubicBezTo>
                    <a:pt x="115997" y="41864"/>
                    <a:pt x="119174" y="43943"/>
                    <a:pt x="119218" y="48100"/>
                  </a:cubicBezTo>
                  <a:cubicBezTo>
                    <a:pt x="118743" y="47999"/>
                    <a:pt x="118265" y="47949"/>
                    <a:pt x="117790" y="47949"/>
                  </a:cubicBezTo>
                  <a:cubicBezTo>
                    <a:pt x="115926" y="47949"/>
                    <a:pt x="114120" y="48715"/>
                    <a:pt x="112821" y="50108"/>
                  </a:cubicBezTo>
                  <a:cubicBezTo>
                    <a:pt x="111548" y="48728"/>
                    <a:pt x="109756" y="47948"/>
                    <a:pt x="107874" y="47948"/>
                  </a:cubicBezTo>
                  <a:cubicBezTo>
                    <a:pt x="107391" y="47948"/>
                    <a:pt x="106907" y="48002"/>
                    <a:pt x="106432" y="48100"/>
                  </a:cubicBezTo>
                  <a:cubicBezTo>
                    <a:pt x="106472" y="43943"/>
                    <a:pt x="109646" y="41864"/>
                    <a:pt x="112822" y="41864"/>
                  </a:cubicBezTo>
                  <a:close/>
                  <a:moveTo>
                    <a:pt x="136132" y="41864"/>
                  </a:moveTo>
                  <a:cubicBezTo>
                    <a:pt x="139308" y="41864"/>
                    <a:pt x="142484" y="43943"/>
                    <a:pt x="142525" y="48100"/>
                  </a:cubicBezTo>
                  <a:cubicBezTo>
                    <a:pt x="142051" y="47999"/>
                    <a:pt x="141574" y="47949"/>
                    <a:pt x="141100" y="47949"/>
                  </a:cubicBezTo>
                  <a:cubicBezTo>
                    <a:pt x="139242" y="47949"/>
                    <a:pt x="137437" y="48715"/>
                    <a:pt x="136145" y="50108"/>
                  </a:cubicBezTo>
                  <a:cubicBezTo>
                    <a:pt x="134863" y="48728"/>
                    <a:pt x="133071" y="47948"/>
                    <a:pt x="131190" y="47948"/>
                  </a:cubicBezTo>
                  <a:cubicBezTo>
                    <a:pt x="130706" y="47948"/>
                    <a:pt x="130222" y="48002"/>
                    <a:pt x="129747" y="48100"/>
                  </a:cubicBezTo>
                  <a:cubicBezTo>
                    <a:pt x="129783" y="43943"/>
                    <a:pt x="132957" y="41864"/>
                    <a:pt x="136132" y="41864"/>
                  </a:cubicBezTo>
                  <a:close/>
                  <a:moveTo>
                    <a:pt x="89293" y="41912"/>
                  </a:moveTo>
                  <a:cubicBezTo>
                    <a:pt x="92468" y="41912"/>
                    <a:pt x="95642" y="43988"/>
                    <a:pt x="95679" y="48143"/>
                  </a:cubicBezTo>
                  <a:lnTo>
                    <a:pt x="95679" y="48143"/>
                  </a:lnTo>
                  <a:cubicBezTo>
                    <a:pt x="95207" y="48043"/>
                    <a:pt x="94732" y="47994"/>
                    <a:pt x="94260" y="47994"/>
                  </a:cubicBezTo>
                  <a:cubicBezTo>
                    <a:pt x="92399" y="47994"/>
                    <a:pt x="90599" y="48760"/>
                    <a:pt x="89299" y="50152"/>
                  </a:cubicBezTo>
                  <a:cubicBezTo>
                    <a:pt x="88018" y="48773"/>
                    <a:pt x="86226" y="47993"/>
                    <a:pt x="84344" y="47993"/>
                  </a:cubicBezTo>
                  <a:cubicBezTo>
                    <a:pt x="83860" y="47993"/>
                    <a:pt x="83376" y="48047"/>
                    <a:pt x="82902" y="48145"/>
                  </a:cubicBezTo>
                  <a:cubicBezTo>
                    <a:pt x="82937" y="43991"/>
                    <a:pt x="86116" y="41912"/>
                    <a:pt x="89293" y="41912"/>
                  </a:cubicBezTo>
                  <a:close/>
                  <a:moveTo>
                    <a:pt x="42335" y="42067"/>
                  </a:moveTo>
                  <a:cubicBezTo>
                    <a:pt x="45509" y="42067"/>
                    <a:pt x="48681" y="44143"/>
                    <a:pt x="48726" y="48298"/>
                  </a:cubicBezTo>
                  <a:lnTo>
                    <a:pt x="48726" y="48298"/>
                  </a:lnTo>
                  <a:cubicBezTo>
                    <a:pt x="48251" y="48196"/>
                    <a:pt x="47772" y="48146"/>
                    <a:pt x="47298" y="48146"/>
                  </a:cubicBezTo>
                  <a:cubicBezTo>
                    <a:pt x="45434" y="48146"/>
                    <a:pt x="43630" y="48912"/>
                    <a:pt x="42337" y="50305"/>
                  </a:cubicBezTo>
                  <a:cubicBezTo>
                    <a:pt x="41056" y="48925"/>
                    <a:pt x="39264" y="48145"/>
                    <a:pt x="37382" y="48145"/>
                  </a:cubicBezTo>
                  <a:cubicBezTo>
                    <a:pt x="36898" y="48145"/>
                    <a:pt x="36415" y="48199"/>
                    <a:pt x="35940" y="48307"/>
                  </a:cubicBezTo>
                  <a:cubicBezTo>
                    <a:pt x="35980" y="44148"/>
                    <a:pt x="39158" y="42067"/>
                    <a:pt x="42335" y="42067"/>
                  </a:cubicBezTo>
                  <a:close/>
                  <a:moveTo>
                    <a:pt x="65651" y="42067"/>
                  </a:moveTo>
                  <a:cubicBezTo>
                    <a:pt x="68826" y="42067"/>
                    <a:pt x="72001" y="44146"/>
                    <a:pt x="72041" y="48307"/>
                  </a:cubicBezTo>
                  <a:cubicBezTo>
                    <a:pt x="71563" y="48202"/>
                    <a:pt x="71080" y="48150"/>
                    <a:pt x="70601" y="48150"/>
                  </a:cubicBezTo>
                  <a:cubicBezTo>
                    <a:pt x="68748" y="48150"/>
                    <a:pt x="66948" y="48916"/>
                    <a:pt x="65653" y="50305"/>
                  </a:cubicBezTo>
                  <a:cubicBezTo>
                    <a:pt x="64371" y="48934"/>
                    <a:pt x="62579" y="48145"/>
                    <a:pt x="60697" y="48145"/>
                  </a:cubicBezTo>
                  <a:cubicBezTo>
                    <a:pt x="60214" y="48145"/>
                    <a:pt x="59730" y="48199"/>
                    <a:pt x="59255" y="48307"/>
                  </a:cubicBezTo>
                  <a:cubicBezTo>
                    <a:pt x="59295" y="44148"/>
                    <a:pt x="62473" y="42067"/>
                    <a:pt x="65651" y="42067"/>
                  </a:cubicBezTo>
                  <a:close/>
                  <a:moveTo>
                    <a:pt x="18806" y="42117"/>
                  </a:moveTo>
                  <a:cubicBezTo>
                    <a:pt x="21981" y="42117"/>
                    <a:pt x="25156" y="44198"/>
                    <a:pt x="25196" y="48360"/>
                  </a:cubicBezTo>
                  <a:cubicBezTo>
                    <a:pt x="24717" y="48255"/>
                    <a:pt x="24234" y="48204"/>
                    <a:pt x="23755" y="48204"/>
                  </a:cubicBezTo>
                  <a:cubicBezTo>
                    <a:pt x="21902" y="48204"/>
                    <a:pt x="20103" y="48970"/>
                    <a:pt x="18807" y="50359"/>
                  </a:cubicBezTo>
                  <a:cubicBezTo>
                    <a:pt x="17526" y="48988"/>
                    <a:pt x="15734" y="48199"/>
                    <a:pt x="13852" y="48199"/>
                  </a:cubicBezTo>
                  <a:cubicBezTo>
                    <a:pt x="13368" y="48199"/>
                    <a:pt x="12884" y="48253"/>
                    <a:pt x="12409" y="48360"/>
                  </a:cubicBezTo>
                  <a:cubicBezTo>
                    <a:pt x="12454" y="44198"/>
                    <a:pt x="15631" y="42117"/>
                    <a:pt x="18806" y="42117"/>
                  </a:cubicBezTo>
                  <a:close/>
                  <a:moveTo>
                    <a:pt x="117967" y="48323"/>
                  </a:moveTo>
                  <a:cubicBezTo>
                    <a:pt x="118392" y="48323"/>
                    <a:pt x="118820" y="48362"/>
                    <a:pt x="119245" y="48441"/>
                  </a:cubicBezTo>
                  <a:cubicBezTo>
                    <a:pt x="118253" y="49621"/>
                    <a:pt x="117671" y="51114"/>
                    <a:pt x="117757" y="52706"/>
                  </a:cubicBezTo>
                  <a:lnTo>
                    <a:pt x="117757" y="52706"/>
                  </a:lnTo>
                  <a:cubicBezTo>
                    <a:pt x="116507" y="51403"/>
                    <a:pt x="114740" y="50573"/>
                    <a:pt x="112880" y="50573"/>
                  </a:cubicBezTo>
                  <a:cubicBezTo>
                    <a:pt x="112860" y="50573"/>
                    <a:pt x="112840" y="50573"/>
                    <a:pt x="112821" y="50574"/>
                  </a:cubicBezTo>
                  <a:cubicBezTo>
                    <a:pt x="114158" y="49126"/>
                    <a:pt x="116031" y="48323"/>
                    <a:pt x="117967" y="48323"/>
                  </a:cubicBezTo>
                  <a:close/>
                  <a:moveTo>
                    <a:pt x="130990" y="48323"/>
                  </a:moveTo>
                  <a:cubicBezTo>
                    <a:pt x="132925" y="48323"/>
                    <a:pt x="134799" y="49126"/>
                    <a:pt x="136136" y="50574"/>
                  </a:cubicBezTo>
                  <a:cubicBezTo>
                    <a:pt x="136116" y="50573"/>
                    <a:pt x="136096" y="50573"/>
                    <a:pt x="136077" y="50573"/>
                  </a:cubicBezTo>
                  <a:cubicBezTo>
                    <a:pt x="134208" y="50573"/>
                    <a:pt x="132440" y="51412"/>
                    <a:pt x="131199" y="52715"/>
                  </a:cubicBezTo>
                  <a:cubicBezTo>
                    <a:pt x="131279" y="51120"/>
                    <a:pt x="130697" y="49624"/>
                    <a:pt x="129711" y="48441"/>
                  </a:cubicBezTo>
                  <a:cubicBezTo>
                    <a:pt x="130137" y="48362"/>
                    <a:pt x="130565" y="48323"/>
                    <a:pt x="130990" y="48323"/>
                  </a:cubicBezTo>
                  <a:close/>
                  <a:moveTo>
                    <a:pt x="94437" y="48359"/>
                  </a:moveTo>
                  <a:cubicBezTo>
                    <a:pt x="94862" y="48359"/>
                    <a:pt x="95289" y="48398"/>
                    <a:pt x="95715" y="48477"/>
                  </a:cubicBezTo>
                  <a:cubicBezTo>
                    <a:pt x="94722" y="49666"/>
                    <a:pt x="94140" y="51168"/>
                    <a:pt x="94227" y="52750"/>
                  </a:cubicBezTo>
                  <a:lnTo>
                    <a:pt x="94227" y="52750"/>
                  </a:lnTo>
                  <a:cubicBezTo>
                    <a:pt x="92986" y="51447"/>
                    <a:pt x="91219" y="50618"/>
                    <a:pt x="89350" y="50618"/>
                  </a:cubicBezTo>
                  <a:cubicBezTo>
                    <a:pt x="89330" y="50618"/>
                    <a:pt x="89310" y="50618"/>
                    <a:pt x="89290" y="50618"/>
                  </a:cubicBezTo>
                  <a:cubicBezTo>
                    <a:pt x="89270" y="50618"/>
                    <a:pt x="89250" y="50618"/>
                    <a:pt x="89231" y="50618"/>
                  </a:cubicBezTo>
                  <a:cubicBezTo>
                    <a:pt x="87362" y="50618"/>
                    <a:pt x="85603" y="51448"/>
                    <a:pt x="84353" y="52751"/>
                  </a:cubicBezTo>
                  <a:cubicBezTo>
                    <a:pt x="84443" y="51165"/>
                    <a:pt x="83860" y="49660"/>
                    <a:pt x="82866" y="48477"/>
                  </a:cubicBezTo>
                  <a:cubicBezTo>
                    <a:pt x="83291" y="48398"/>
                    <a:pt x="83719" y="48359"/>
                    <a:pt x="84144" y="48359"/>
                  </a:cubicBezTo>
                  <a:cubicBezTo>
                    <a:pt x="86080" y="48359"/>
                    <a:pt x="87955" y="49162"/>
                    <a:pt x="89299" y="50609"/>
                  </a:cubicBezTo>
                  <a:cubicBezTo>
                    <a:pt x="90637" y="49162"/>
                    <a:pt x="92504" y="48359"/>
                    <a:pt x="94437" y="48359"/>
                  </a:cubicBezTo>
                  <a:close/>
                  <a:moveTo>
                    <a:pt x="47485" y="48520"/>
                  </a:moveTo>
                  <a:cubicBezTo>
                    <a:pt x="47909" y="48520"/>
                    <a:pt x="48337" y="48559"/>
                    <a:pt x="48762" y="48638"/>
                  </a:cubicBezTo>
                  <a:cubicBezTo>
                    <a:pt x="47767" y="49821"/>
                    <a:pt x="47185" y="51326"/>
                    <a:pt x="47275" y="52912"/>
                  </a:cubicBezTo>
                  <a:cubicBezTo>
                    <a:pt x="46025" y="51609"/>
                    <a:pt x="44257" y="50779"/>
                    <a:pt x="42397" y="50779"/>
                  </a:cubicBezTo>
                  <a:cubicBezTo>
                    <a:pt x="42377" y="50779"/>
                    <a:pt x="42357" y="50779"/>
                    <a:pt x="42337" y="50780"/>
                  </a:cubicBezTo>
                  <a:cubicBezTo>
                    <a:pt x="43675" y="49325"/>
                    <a:pt x="45549" y="48520"/>
                    <a:pt x="47485" y="48520"/>
                  </a:cubicBezTo>
                  <a:close/>
                  <a:moveTo>
                    <a:pt x="60501" y="48529"/>
                  </a:moveTo>
                  <a:cubicBezTo>
                    <a:pt x="62439" y="48529"/>
                    <a:pt x="64308" y="49332"/>
                    <a:pt x="65653" y="50780"/>
                  </a:cubicBezTo>
                  <a:cubicBezTo>
                    <a:pt x="65633" y="50779"/>
                    <a:pt x="65613" y="50779"/>
                    <a:pt x="65593" y="50779"/>
                  </a:cubicBezTo>
                  <a:cubicBezTo>
                    <a:pt x="63725" y="50779"/>
                    <a:pt x="61957" y="51618"/>
                    <a:pt x="60715" y="52921"/>
                  </a:cubicBezTo>
                  <a:cubicBezTo>
                    <a:pt x="60796" y="51326"/>
                    <a:pt x="60214" y="49830"/>
                    <a:pt x="59219" y="48647"/>
                  </a:cubicBezTo>
                  <a:cubicBezTo>
                    <a:pt x="59646" y="48568"/>
                    <a:pt x="60075" y="48529"/>
                    <a:pt x="60501" y="48529"/>
                  </a:cubicBezTo>
                  <a:close/>
                  <a:moveTo>
                    <a:pt x="107662" y="48316"/>
                  </a:moveTo>
                  <a:cubicBezTo>
                    <a:pt x="109596" y="48316"/>
                    <a:pt x="111472" y="49118"/>
                    <a:pt x="112821" y="50574"/>
                  </a:cubicBezTo>
                  <a:cubicBezTo>
                    <a:pt x="112802" y="50573"/>
                    <a:pt x="112783" y="50573"/>
                    <a:pt x="112765" y="50573"/>
                  </a:cubicBezTo>
                  <a:cubicBezTo>
                    <a:pt x="110778" y="50573"/>
                    <a:pt x="108902" y="51519"/>
                    <a:pt x="107650" y="52966"/>
                  </a:cubicBezTo>
                  <a:lnTo>
                    <a:pt x="107650" y="52966"/>
                  </a:lnTo>
                  <a:cubicBezTo>
                    <a:pt x="107803" y="51290"/>
                    <a:pt x="107211" y="49713"/>
                    <a:pt x="106172" y="48477"/>
                  </a:cubicBezTo>
                  <a:cubicBezTo>
                    <a:pt x="106667" y="48369"/>
                    <a:pt x="107167" y="48316"/>
                    <a:pt x="107662" y="48316"/>
                  </a:cubicBezTo>
                  <a:close/>
                  <a:moveTo>
                    <a:pt x="13659" y="48573"/>
                  </a:moveTo>
                  <a:cubicBezTo>
                    <a:pt x="15592" y="48573"/>
                    <a:pt x="17464" y="49371"/>
                    <a:pt x="18807" y="50824"/>
                  </a:cubicBezTo>
                  <a:cubicBezTo>
                    <a:pt x="18787" y="50824"/>
                    <a:pt x="18768" y="50824"/>
                    <a:pt x="18748" y="50824"/>
                  </a:cubicBezTo>
                  <a:cubicBezTo>
                    <a:pt x="16879" y="50824"/>
                    <a:pt x="15111" y="51663"/>
                    <a:pt x="13870" y="52966"/>
                  </a:cubicBezTo>
                  <a:cubicBezTo>
                    <a:pt x="13951" y="51371"/>
                    <a:pt x="13368" y="49875"/>
                    <a:pt x="12374" y="48692"/>
                  </a:cubicBezTo>
                  <a:cubicBezTo>
                    <a:pt x="12802" y="48612"/>
                    <a:pt x="13232" y="48573"/>
                    <a:pt x="13659" y="48573"/>
                  </a:cubicBezTo>
                  <a:close/>
                  <a:moveTo>
                    <a:pt x="23953" y="48574"/>
                  </a:moveTo>
                  <a:cubicBezTo>
                    <a:pt x="24378" y="48574"/>
                    <a:pt x="24806" y="48613"/>
                    <a:pt x="25232" y="48692"/>
                  </a:cubicBezTo>
                  <a:cubicBezTo>
                    <a:pt x="24237" y="49875"/>
                    <a:pt x="23655" y="51371"/>
                    <a:pt x="23744" y="52966"/>
                  </a:cubicBezTo>
                  <a:cubicBezTo>
                    <a:pt x="22494" y="51663"/>
                    <a:pt x="20726" y="50824"/>
                    <a:pt x="18866" y="50824"/>
                  </a:cubicBezTo>
                  <a:cubicBezTo>
                    <a:pt x="18846" y="50824"/>
                    <a:pt x="18827" y="50824"/>
                    <a:pt x="18807" y="50824"/>
                  </a:cubicBezTo>
                  <a:cubicBezTo>
                    <a:pt x="20144" y="49377"/>
                    <a:pt x="22018" y="48574"/>
                    <a:pt x="23953" y="48574"/>
                  </a:cubicBezTo>
                  <a:close/>
                  <a:moveTo>
                    <a:pt x="37179" y="48522"/>
                  </a:moveTo>
                  <a:cubicBezTo>
                    <a:pt x="39113" y="48522"/>
                    <a:pt x="40989" y="49325"/>
                    <a:pt x="42337" y="50780"/>
                  </a:cubicBezTo>
                  <a:cubicBezTo>
                    <a:pt x="42319" y="50779"/>
                    <a:pt x="42300" y="50779"/>
                    <a:pt x="42282" y="50779"/>
                  </a:cubicBezTo>
                  <a:cubicBezTo>
                    <a:pt x="40295" y="50779"/>
                    <a:pt x="38419" y="51725"/>
                    <a:pt x="37167" y="53172"/>
                  </a:cubicBezTo>
                  <a:cubicBezTo>
                    <a:pt x="37320" y="51496"/>
                    <a:pt x="36728" y="49910"/>
                    <a:pt x="35689" y="48683"/>
                  </a:cubicBezTo>
                  <a:cubicBezTo>
                    <a:pt x="36184" y="48575"/>
                    <a:pt x="36683" y="48522"/>
                    <a:pt x="37179" y="48522"/>
                  </a:cubicBezTo>
                  <a:close/>
                  <a:moveTo>
                    <a:pt x="124475" y="46470"/>
                  </a:moveTo>
                  <a:cubicBezTo>
                    <a:pt x="127650" y="46470"/>
                    <a:pt x="130827" y="48548"/>
                    <a:pt x="130867" y="52706"/>
                  </a:cubicBezTo>
                  <a:cubicBezTo>
                    <a:pt x="130388" y="52601"/>
                    <a:pt x="129906" y="52550"/>
                    <a:pt x="129426" y="52550"/>
                  </a:cubicBezTo>
                  <a:cubicBezTo>
                    <a:pt x="127574" y="52550"/>
                    <a:pt x="125776" y="53316"/>
                    <a:pt x="124487" y="54704"/>
                  </a:cubicBezTo>
                  <a:cubicBezTo>
                    <a:pt x="123206" y="53333"/>
                    <a:pt x="121414" y="52545"/>
                    <a:pt x="119532" y="52545"/>
                  </a:cubicBezTo>
                  <a:cubicBezTo>
                    <a:pt x="119048" y="52545"/>
                    <a:pt x="118564" y="52599"/>
                    <a:pt x="118089" y="52706"/>
                  </a:cubicBezTo>
                  <a:cubicBezTo>
                    <a:pt x="118125" y="48548"/>
                    <a:pt x="121299" y="46470"/>
                    <a:pt x="124475" y="46470"/>
                  </a:cubicBezTo>
                  <a:close/>
                  <a:moveTo>
                    <a:pt x="77635" y="46519"/>
                  </a:moveTo>
                  <a:cubicBezTo>
                    <a:pt x="80808" y="46519"/>
                    <a:pt x="83981" y="48596"/>
                    <a:pt x="84022" y="52751"/>
                  </a:cubicBezTo>
                  <a:lnTo>
                    <a:pt x="84031" y="52760"/>
                  </a:lnTo>
                  <a:cubicBezTo>
                    <a:pt x="83550" y="52655"/>
                    <a:pt x="83066" y="52604"/>
                    <a:pt x="82586" y="52604"/>
                  </a:cubicBezTo>
                  <a:cubicBezTo>
                    <a:pt x="80731" y="52604"/>
                    <a:pt x="78937" y="53370"/>
                    <a:pt x="77642" y="54758"/>
                  </a:cubicBezTo>
                  <a:cubicBezTo>
                    <a:pt x="76360" y="53378"/>
                    <a:pt x="74568" y="52599"/>
                    <a:pt x="72696" y="52599"/>
                  </a:cubicBezTo>
                  <a:cubicBezTo>
                    <a:pt x="72203" y="52599"/>
                    <a:pt x="71719" y="52652"/>
                    <a:pt x="71244" y="52760"/>
                  </a:cubicBezTo>
                  <a:cubicBezTo>
                    <a:pt x="71280" y="48600"/>
                    <a:pt x="74457" y="46519"/>
                    <a:pt x="77635" y="46519"/>
                  </a:cubicBezTo>
                  <a:close/>
                  <a:moveTo>
                    <a:pt x="100946" y="46509"/>
                  </a:moveTo>
                  <a:cubicBezTo>
                    <a:pt x="104122" y="46509"/>
                    <a:pt x="107296" y="48585"/>
                    <a:pt x="107337" y="52742"/>
                  </a:cubicBezTo>
                  <a:cubicBezTo>
                    <a:pt x="106865" y="52641"/>
                    <a:pt x="106389" y="52591"/>
                    <a:pt x="105917" y="52591"/>
                  </a:cubicBezTo>
                  <a:cubicBezTo>
                    <a:pt x="104050" y="52591"/>
                    <a:pt x="102242" y="53364"/>
                    <a:pt x="100948" y="54758"/>
                  </a:cubicBezTo>
                  <a:lnTo>
                    <a:pt x="100948" y="54749"/>
                  </a:lnTo>
                  <a:cubicBezTo>
                    <a:pt x="99667" y="53369"/>
                    <a:pt x="97875" y="52590"/>
                    <a:pt x="95993" y="52590"/>
                  </a:cubicBezTo>
                  <a:cubicBezTo>
                    <a:pt x="95509" y="52590"/>
                    <a:pt x="95025" y="52643"/>
                    <a:pt x="94550" y="52742"/>
                  </a:cubicBezTo>
                  <a:cubicBezTo>
                    <a:pt x="94591" y="48588"/>
                    <a:pt x="97769" y="46509"/>
                    <a:pt x="100946" y="46509"/>
                  </a:cubicBezTo>
                  <a:close/>
                  <a:moveTo>
                    <a:pt x="53993" y="46670"/>
                  </a:moveTo>
                  <a:cubicBezTo>
                    <a:pt x="57169" y="46670"/>
                    <a:pt x="60344" y="48747"/>
                    <a:pt x="60384" y="52903"/>
                  </a:cubicBezTo>
                  <a:cubicBezTo>
                    <a:pt x="59911" y="52801"/>
                    <a:pt x="59433" y="52752"/>
                    <a:pt x="58960" y="52752"/>
                  </a:cubicBezTo>
                  <a:cubicBezTo>
                    <a:pt x="57101" y="52752"/>
                    <a:pt x="55295" y="53518"/>
                    <a:pt x="53995" y="54910"/>
                  </a:cubicBezTo>
                  <a:cubicBezTo>
                    <a:pt x="52714" y="53531"/>
                    <a:pt x="50922" y="52751"/>
                    <a:pt x="49040" y="52751"/>
                  </a:cubicBezTo>
                  <a:cubicBezTo>
                    <a:pt x="48556" y="52751"/>
                    <a:pt x="48072" y="52805"/>
                    <a:pt x="47597" y="52903"/>
                  </a:cubicBezTo>
                  <a:cubicBezTo>
                    <a:pt x="47638" y="48749"/>
                    <a:pt x="50816" y="46670"/>
                    <a:pt x="53993" y="46670"/>
                  </a:cubicBezTo>
                  <a:close/>
                  <a:moveTo>
                    <a:pt x="7145" y="46712"/>
                  </a:moveTo>
                  <a:cubicBezTo>
                    <a:pt x="10322" y="46712"/>
                    <a:pt x="13498" y="48790"/>
                    <a:pt x="13538" y="52948"/>
                  </a:cubicBezTo>
                  <a:cubicBezTo>
                    <a:pt x="13065" y="52846"/>
                    <a:pt x="12588" y="52796"/>
                    <a:pt x="12114" y="52796"/>
                  </a:cubicBezTo>
                  <a:cubicBezTo>
                    <a:pt x="10255" y="52796"/>
                    <a:pt x="8451" y="53563"/>
                    <a:pt x="7159" y="54955"/>
                  </a:cubicBezTo>
                  <a:cubicBezTo>
                    <a:pt x="5884" y="53583"/>
                    <a:pt x="4097" y="52805"/>
                    <a:pt x="2226" y="52805"/>
                  </a:cubicBezTo>
                  <a:cubicBezTo>
                    <a:pt x="2216" y="52805"/>
                    <a:pt x="2205" y="52805"/>
                    <a:pt x="2194" y="52805"/>
                  </a:cubicBezTo>
                  <a:lnTo>
                    <a:pt x="2194" y="52796"/>
                  </a:lnTo>
                  <a:cubicBezTo>
                    <a:pt x="1711" y="52796"/>
                    <a:pt x="1227" y="52850"/>
                    <a:pt x="752" y="52948"/>
                  </a:cubicBezTo>
                  <a:cubicBezTo>
                    <a:pt x="792" y="48790"/>
                    <a:pt x="3969" y="46712"/>
                    <a:pt x="7145" y="46712"/>
                  </a:cubicBezTo>
                  <a:close/>
                  <a:moveTo>
                    <a:pt x="30465" y="46717"/>
                  </a:moveTo>
                  <a:cubicBezTo>
                    <a:pt x="33637" y="46717"/>
                    <a:pt x="36811" y="48795"/>
                    <a:pt x="36854" y="52953"/>
                  </a:cubicBezTo>
                  <a:lnTo>
                    <a:pt x="36854" y="52953"/>
                  </a:lnTo>
                  <a:cubicBezTo>
                    <a:pt x="36379" y="52851"/>
                    <a:pt x="35901" y="52801"/>
                    <a:pt x="35426" y="52801"/>
                  </a:cubicBezTo>
                  <a:cubicBezTo>
                    <a:pt x="33569" y="52801"/>
                    <a:pt x="31771" y="53567"/>
                    <a:pt x="30483" y="54955"/>
                  </a:cubicBezTo>
                  <a:cubicBezTo>
                    <a:pt x="29201" y="53584"/>
                    <a:pt x="27409" y="52796"/>
                    <a:pt x="25528" y="52796"/>
                  </a:cubicBezTo>
                  <a:cubicBezTo>
                    <a:pt x="25044" y="52796"/>
                    <a:pt x="24560" y="52850"/>
                    <a:pt x="24085" y="52957"/>
                  </a:cubicBezTo>
                  <a:cubicBezTo>
                    <a:pt x="24116" y="48798"/>
                    <a:pt x="27290" y="46717"/>
                    <a:pt x="30465" y="46717"/>
                  </a:cubicBezTo>
                  <a:close/>
                  <a:moveTo>
                    <a:pt x="107865" y="57160"/>
                  </a:moveTo>
                  <a:cubicBezTo>
                    <a:pt x="107867" y="57160"/>
                    <a:pt x="107868" y="57160"/>
                    <a:pt x="107870" y="57160"/>
                  </a:cubicBezTo>
                  <a:lnTo>
                    <a:pt x="107870" y="57160"/>
                  </a:lnTo>
                  <a:cubicBezTo>
                    <a:pt x="107871" y="57160"/>
                    <a:pt x="107873" y="57160"/>
                    <a:pt x="107874" y="57160"/>
                  </a:cubicBezTo>
                  <a:close/>
                  <a:moveTo>
                    <a:pt x="129607" y="52925"/>
                  </a:moveTo>
                  <a:cubicBezTo>
                    <a:pt x="130037" y="52925"/>
                    <a:pt x="130471" y="52965"/>
                    <a:pt x="130903" y="53047"/>
                  </a:cubicBezTo>
                  <a:cubicBezTo>
                    <a:pt x="129908" y="54229"/>
                    <a:pt x="129326" y="55726"/>
                    <a:pt x="129415" y="57321"/>
                  </a:cubicBezTo>
                  <a:cubicBezTo>
                    <a:pt x="128165" y="56009"/>
                    <a:pt x="126406" y="55179"/>
                    <a:pt x="124538" y="55179"/>
                  </a:cubicBezTo>
                  <a:cubicBezTo>
                    <a:pt x="124518" y="55179"/>
                    <a:pt x="124498" y="55179"/>
                    <a:pt x="124478" y="55179"/>
                  </a:cubicBezTo>
                  <a:cubicBezTo>
                    <a:pt x="124458" y="55179"/>
                    <a:pt x="124438" y="55179"/>
                    <a:pt x="124418" y="55179"/>
                  </a:cubicBezTo>
                  <a:cubicBezTo>
                    <a:pt x="122550" y="55179"/>
                    <a:pt x="120782" y="56009"/>
                    <a:pt x="119541" y="57321"/>
                  </a:cubicBezTo>
                  <a:cubicBezTo>
                    <a:pt x="119622" y="55726"/>
                    <a:pt x="119039" y="54220"/>
                    <a:pt x="118045" y="53047"/>
                  </a:cubicBezTo>
                  <a:cubicBezTo>
                    <a:pt x="118478" y="52965"/>
                    <a:pt x="118913" y="52925"/>
                    <a:pt x="119344" y="52925"/>
                  </a:cubicBezTo>
                  <a:cubicBezTo>
                    <a:pt x="121276" y="52925"/>
                    <a:pt x="123138" y="53727"/>
                    <a:pt x="124478" y="55170"/>
                  </a:cubicBezTo>
                  <a:cubicBezTo>
                    <a:pt x="125811" y="53727"/>
                    <a:pt x="127678" y="52925"/>
                    <a:pt x="129607" y="52925"/>
                  </a:cubicBezTo>
                  <a:close/>
                  <a:moveTo>
                    <a:pt x="82780" y="52965"/>
                  </a:moveTo>
                  <a:cubicBezTo>
                    <a:pt x="83204" y="52965"/>
                    <a:pt x="83632" y="53003"/>
                    <a:pt x="84057" y="53082"/>
                  </a:cubicBezTo>
                  <a:cubicBezTo>
                    <a:pt x="83538" y="53701"/>
                    <a:pt x="83135" y="54409"/>
                    <a:pt x="82875" y="55170"/>
                  </a:cubicBezTo>
                  <a:cubicBezTo>
                    <a:pt x="82634" y="55866"/>
                    <a:pt x="82526" y="56607"/>
                    <a:pt x="82569" y="57347"/>
                  </a:cubicBezTo>
                  <a:lnTo>
                    <a:pt x="82569" y="57347"/>
                  </a:lnTo>
                  <a:cubicBezTo>
                    <a:pt x="81328" y="56053"/>
                    <a:pt x="79569" y="55215"/>
                    <a:pt x="77701" y="55215"/>
                  </a:cubicBezTo>
                  <a:cubicBezTo>
                    <a:pt x="77681" y="55215"/>
                    <a:pt x="77661" y="55215"/>
                    <a:pt x="77642" y="55215"/>
                  </a:cubicBezTo>
                  <a:cubicBezTo>
                    <a:pt x="78979" y="53768"/>
                    <a:pt x="80847" y="52965"/>
                    <a:pt x="82780" y="52965"/>
                  </a:cubicBezTo>
                  <a:close/>
                  <a:moveTo>
                    <a:pt x="95802" y="52974"/>
                  </a:moveTo>
                  <a:cubicBezTo>
                    <a:pt x="97735" y="52974"/>
                    <a:pt x="99602" y="53775"/>
                    <a:pt x="100939" y="55215"/>
                  </a:cubicBezTo>
                  <a:cubicBezTo>
                    <a:pt x="100919" y="55215"/>
                    <a:pt x="100900" y="55215"/>
                    <a:pt x="100880" y="55215"/>
                  </a:cubicBezTo>
                  <a:cubicBezTo>
                    <a:pt x="99020" y="55215"/>
                    <a:pt x="97252" y="56053"/>
                    <a:pt x="96011" y="57357"/>
                  </a:cubicBezTo>
                  <a:cubicBezTo>
                    <a:pt x="96047" y="56622"/>
                    <a:pt x="95948" y="55878"/>
                    <a:pt x="95706" y="55179"/>
                  </a:cubicBezTo>
                  <a:lnTo>
                    <a:pt x="95706" y="55170"/>
                  </a:lnTo>
                  <a:cubicBezTo>
                    <a:pt x="95446" y="54409"/>
                    <a:pt x="95043" y="53701"/>
                    <a:pt x="94523" y="53091"/>
                  </a:cubicBezTo>
                  <a:cubicBezTo>
                    <a:pt x="94949" y="53012"/>
                    <a:pt x="95377" y="52974"/>
                    <a:pt x="95802" y="52974"/>
                  </a:cubicBezTo>
                  <a:close/>
                  <a:moveTo>
                    <a:pt x="60697" y="57357"/>
                  </a:moveTo>
                  <a:cubicBezTo>
                    <a:pt x="60700" y="57357"/>
                    <a:pt x="60703" y="57357"/>
                    <a:pt x="60706" y="57357"/>
                  </a:cubicBezTo>
                  <a:lnTo>
                    <a:pt x="60706" y="57357"/>
                  </a:lnTo>
                  <a:cubicBezTo>
                    <a:pt x="60709" y="57357"/>
                    <a:pt x="60712" y="57357"/>
                    <a:pt x="60715" y="57357"/>
                  </a:cubicBezTo>
                  <a:close/>
                  <a:moveTo>
                    <a:pt x="48839" y="53117"/>
                  </a:moveTo>
                  <a:cubicBezTo>
                    <a:pt x="50775" y="53117"/>
                    <a:pt x="52650" y="53921"/>
                    <a:pt x="53995" y="55376"/>
                  </a:cubicBezTo>
                  <a:lnTo>
                    <a:pt x="53995" y="55376"/>
                  </a:lnTo>
                  <a:cubicBezTo>
                    <a:pt x="53992" y="55376"/>
                    <a:pt x="53989" y="55376"/>
                    <a:pt x="53986" y="55376"/>
                  </a:cubicBezTo>
                  <a:cubicBezTo>
                    <a:pt x="53966" y="55376"/>
                    <a:pt x="53946" y="55376"/>
                    <a:pt x="53927" y="55376"/>
                  </a:cubicBezTo>
                  <a:cubicBezTo>
                    <a:pt x="52067" y="55376"/>
                    <a:pt x="50299" y="56206"/>
                    <a:pt x="49049" y="57509"/>
                  </a:cubicBezTo>
                  <a:cubicBezTo>
                    <a:pt x="49138" y="55923"/>
                    <a:pt x="48556" y="54418"/>
                    <a:pt x="47561" y="53235"/>
                  </a:cubicBezTo>
                  <a:cubicBezTo>
                    <a:pt x="47987" y="53156"/>
                    <a:pt x="48414" y="53117"/>
                    <a:pt x="48839" y="53117"/>
                  </a:cubicBezTo>
                  <a:close/>
                  <a:moveTo>
                    <a:pt x="59142" y="53117"/>
                  </a:moveTo>
                  <a:cubicBezTo>
                    <a:pt x="59567" y="53117"/>
                    <a:pt x="59994" y="53156"/>
                    <a:pt x="60420" y="53235"/>
                  </a:cubicBezTo>
                  <a:cubicBezTo>
                    <a:pt x="59425" y="54427"/>
                    <a:pt x="58843" y="55932"/>
                    <a:pt x="58932" y="57518"/>
                  </a:cubicBezTo>
                  <a:lnTo>
                    <a:pt x="58923" y="57509"/>
                  </a:lnTo>
                  <a:cubicBezTo>
                    <a:pt x="57682" y="56206"/>
                    <a:pt x="55914" y="55376"/>
                    <a:pt x="54046" y="55376"/>
                  </a:cubicBezTo>
                  <a:cubicBezTo>
                    <a:pt x="54029" y="55376"/>
                    <a:pt x="54012" y="55376"/>
                    <a:pt x="53995" y="55376"/>
                  </a:cubicBezTo>
                  <a:lnTo>
                    <a:pt x="53995" y="55376"/>
                  </a:lnTo>
                  <a:cubicBezTo>
                    <a:pt x="55333" y="53921"/>
                    <a:pt x="57206" y="53117"/>
                    <a:pt x="59142" y="53117"/>
                  </a:cubicBezTo>
                  <a:close/>
                  <a:moveTo>
                    <a:pt x="25317" y="53179"/>
                  </a:moveTo>
                  <a:cubicBezTo>
                    <a:pt x="27247" y="53179"/>
                    <a:pt x="29113" y="53976"/>
                    <a:pt x="30456" y="55421"/>
                  </a:cubicBezTo>
                  <a:cubicBezTo>
                    <a:pt x="30436" y="55421"/>
                    <a:pt x="30416" y="55421"/>
                    <a:pt x="30397" y="55421"/>
                  </a:cubicBezTo>
                  <a:cubicBezTo>
                    <a:pt x="28528" y="55421"/>
                    <a:pt x="26769" y="56259"/>
                    <a:pt x="25528" y="57554"/>
                  </a:cubicBezTo>
                  <a:cubicBezTo>
                    <a:pt x="25563" y="56819"/>
                    <a:pt x="25456" y="56075"/>
                    <a:pt x="25223" y="55376"/>
                  </a:cubicBezTo>
                  <a:lnTo>
                    <a:pt x="25223" y="55385"/>
                  </a:lnTo>
                  <a:cubicBezTo>
                    <a:pt x="24963" y="54624"/>
                    <a:pt x="24560" y="53916"/>
                    <a:pt x="24031" y="53298"/>
                  </a:cubicBezTo>
                  <a:cubicBezTo>
                    <a:pt x="24460" y="53218"/>
                    <a:pt x="24890" y="53179"/>
                    <a:pt x="25317" y="53179"/>
                  </a:cubicBezTo>
                  <a:close/>
                  <a:moveTo>
                    <a:pt x="12293" y="53188"/>
                  </a:moveTo>
                  <a:cubicBezTo>
                    <a:pt x="12719" y="53188"/>
                    <a:pt x="13147" y="53227"/>
                    <a:pt x="13574" y="53307"/>
                  </a:cubicBezTo>
                  <a:cubicBezTo>
                    <a:pt x="13055" y="53925"/>
                    <a:pt x="12651" y="54624"/>
                    <a:pt x="12391" y="55385"/>
                  </a:cubicBezTo>
                  <a:cubicBezTo>
                    <a:pt x="12150" y="56084"/>
                    <a:pt x="12051" y="56819"/>
                    <a:pt x="12087" y="57554"/>
                  </a:cubicBezTo>
                  <a:lnTo>
                    <a:pt x="12087" y="57572"/>
                  </a:lnTo>
                  <a:cubicBezTo>
                    <a:pt x="10845" y="56268"/>
                    <a:pt x="9086" y="55430"/>
                    <a:pt x="7218" y="55430"/>
                  </a:cubicBezTo>
                  <a:cubicBezTo>
                    <a:pt x="7198" y="55430"/>
                    <a:pt x="7178" y="55430"/>
                    <a:pt x="7159" y="55430"/>
                  </a:cubicBezTo>
                  <a:cubicBezTo>
                    <a:pt x="8501" y="53985"/>
                    <a:pt x="10367" y="53188"/>
                    <a:pt x="12293" y="53188"/>
                  </a:cubicBezTo>
                  <a:close/>
                  <a:moveTo>
                    <a:pt x="106098" y="52962"/>
                  </a:moveTo>
                  <a:cubicBezTo>
                    <a:pt x="106573" y="52962"/>
                    <a:pt x="107051" y="53010"/>
                    <a:pt x="107525" y="53109"/>
                  </a:cubicBezTo>
                  <a:cubicBezTo>
                    <a:pt x="106514" y="54361"/>
                    <a:pt x="105950" y="55943"/>
                    <a:pt x="106117" y="57615"/>
                  </a:cubicBezTo>
                  <a:lnTo>
                    <a:pt x="106117" y="57615"/>
                  </a:lnTo>
                  <a:cubicBezTo>
                    <a:pt x="104869" y="56153"/>
                    <a:pt x="102981" y="55206"/>
                    <a:pt x="100985" y="55206"/>
                  </a:cubicBezTo>
                  <a:cubicBezTo>
                    <a:pt x="100976" y="55206"/>
                    <a:pt x="100966" y="55206"/>
                    <a:pt x="100957" y="55206"/>
                  </a:cubicBezTo>
                  <a:cubicBezTo>
                    <a:pt x="102302" y="53761"/>
                    <a:pt x="104171" y="52962"/>
                    <a:pt x="106098" y="52962"/>
                  </a:cubicBezTo>
                  <a:close/>
                  <a:moveTo>
                    <a:pt x="70812" y="48526"/>
                  </a:moveTo>
                  <a:cubicBezTo>
                    <a:pt x="71289" y="48526"/>
                    <a:pt x="71770" y="48575"/>
                    <a:pt x="72248" y="48674"/>
                  </a:cubicBezTo>
                  <a:cubicBezTo>
                    <a:pt x="71271" y="49928"/>
                    <a:pt x="70742" y="51496"/>
                    <a:pt x="70939" y="53145"/>
                  </a:cubicBezTo>
                  <a:cubicBezTo>
                    <a:pt x="71447" y="53031"/>
                    <a:pt x="71960" y="52976"/>
                    <a:pt x="72468" y="52976"/>
                  </a:cubicBezTo>
                  <a:cubicBezTo>
                    <a:pt x="74401" y="52976"/>
                    <a:pt x="76276" y="53777"/>
                    <a:pt x="77624" y="55224"/>
                  </a:cubicBezTo>
                  <a:cubicBezTo>
                    <a:pt x="77606" y="55224"/>
                    <a:pt x="77587" y="55224"/>
                    <a:pt x="77569" y="55224"/>
                  </a:cubicBezTo>
                  <a:cubicBezTo>
                    <a:pt x="75520" y="55224"/>
                    <a:pt x="73598" y="56223"/>
                    <a:pt x="72355" y="57751"/>
                  </a:cubicBezTo>
                  <a:cubicBezTo>
                    <a:pt x="72694" y="54052"/>
                    <a:pt x="69407" y="50779"/>
                    <a:pt x="65713" y="50779"/>
                  </a:cubicBezTo>
                  <a:cubicBezTo>
                    <a:pt x="65693" y="50779"/>
                    <a:pt x="65673" y="50779"/>
                    <a:pt x="65653" y="50780"/>
                  </a:cubicBezTo>
                  <a:cubicBezTo>
                    <a:pt x="66997" y="49327"/>
                    <a:pt x="68873" y="48526"/>
                    <a:pt x="70812" y="48526"/>
                  </a:cubicBezTo>
                  <a:close/>
                  <a:moveTo>
                    <a:pt x="35611" y="53168"/>
                  </a:moveTo>
                  <a:cubicBezTo>
                    <a:pt x="36086" y="53168"/>
                    <a:pt x="36566" y="53216"/>
                    <a:pt x="37042" y="53315"/>
                  </a:cubicBezTo>
                  <a:cubicBezTo>
                    <a:pt x="36031" y="54567"/>
                    <a:pt x="35458" y="56149"/>
                    <a:pt x="35634" y="57812"/>
                  </a:cubicBezTo>
                  <a:lnTo>
                    <a:pt x="35634" y="57812"/>
                  </a:lnTo>
                  <a:cubicBezTo>
                    <a:pt x="34382" y="56357"/>
                    <a:pt x="32515" y="55412"/>
                    <a:pt x="30530" y="55412"/>
                  </a:cubicBezTo>
                  <a:cubicBezTo>
                    <a:pt x="30511" y="55412"/>
                    <a:pt x="30492" y="55412"/>
                    <a:pt x="30474" y="55412"/>
                  </a:cubicBezTo>
                  <a:cubicBezTo>
                    <a:pt x="31811" y="53967"/>
                    <a:pt x="33679" y="53168"/>
                    <a:pt x="35611" y="53168"/>
                  </a:cubicBezTo>
                  <a:close/>
                  <a:moveTo>
                    <a:pt x="112818" y="51075"/>
                  </a:moveTo>
                  <a:cubicBezTo>
                    <a:pt x="115995" y="51075"/>
                    <a:pt x="119174" y="53154"/>
                    <a:pt x="119218" y="57312"/>
                  </a:cubicBezTo>
                  <a:cubicBezTo>
                    <a:pt x="118743" y="57210"/>
                    <a:pt x="118265" y="57160"/>
                    <a:pt x="117790" y="57160"/>
                  </a:cubicBezTo>
                  <a:cubicBezTo>
                    <a:pt x="115926" y="57160"/>
                    <a:pt x="114120" y="57927"/>
                    <a:pt x="112821" y="59319"/>
                  </a:cubicBezTo>
                  <a:cubicBezTo>
                    <a:pt x="111549" y="57940"/>
                    <a:pt x="109750" y="57161"/>
                    <a:pt x="107870" y="57160"/>
                  </a:cubicBezTo>
                  <a:lnTo>
                    <a:pt x="107870" y="57160"/>
                  </a:lnTo>
                  <a:cubicBezTo>
                    <a:pt x="107388" y="57160"/>
                    <a:pt x="106905" y="57214"/>
                    <a:pt x="106432" y="57312"/>
                  </a:cubicBezTo>
                  <a:cubicBezTo>
                    <a:pt x="106468" y="53154"/>
                    <a:pt x="109642" y="51075"/>
                    <a:pt x="112818" y="51075"/>
                  </a:cubicBezTo>
                  <a:close/>
                  <a:moveTo>
                    <a:pt x="136134" y="51090"/>
                  </a:moveTo>
                  <a:cubicBezTo>
                    <a:pt x="139310" y="51090"/>
                    <a:pt x="142484" y="53169"/>
                    <a:pt x="142525" y="57330"/>
                  </a:cubicBezTo>
                  <a:cubicBezTo>
                    <a:pt x="142043" y="57224"/>
                    <a:pt x="141557" y="57173"/>
                    <a:pt x="141075" y="57173"/>
                  </a:cubicBezTo>
                  <a:cubicBezTo>
                    <a:pt x="139225" y="57173"/>
                    <a:pt x="137430" y="57933"/>
                    <a:pt x="136136" y="59319"/>
                  </a:cubicBezTo>
                  <a:lnTo>
                    <a:pt x="136136" y="59328"/>
                  </a:lnTo>
                  <a:cubicBezTo>
                    <a:pt x="134854" y="57957"/>
                    <a:pt x="133062" y="57168"/>
                    <a:pt x="131181" y="57168"/>
                  </a:cubicBezTo>
                  <a:cubicBezTo>
                    <a:pt x="130697" y="57168"/>
                    <a:pt x="130213" y="57222"/>
                    <a:pt x="129738" y="57330"/>
                  </a:cubicBezTo>
                  <a:cubicBezTo>
                    <a:pt x="129778" y="53171"/>
                    <a:pt x="132957" y="51090"/>
                    <a:pt x="136134" y="51090"/>
                  </a:cubicBezTo>
                  <a:close/>
                  <a:moveTo>
                    <a:pt x="89294" y="51126"/>
                  </a:moveTo>
                  <a:cubicBezTo>
                    <a:pt x="91873" y="51126"/>
                    <a:pt x="94452" y="52497"/>
                    <a:pt x="95348" y="55242"/>
                  </a:cubicBezTo>
                  <a:cubicBezTo>
                    <a:pt x="95572" y="55923"/>
                    <a:pt x="95679" y="56631"/>
                    <a:pt x="95688" y="57348"/>
                  </a:cubicBezTo>
                  <a:cubicBezTo>
                    <a:pt x="95215" y="57246"/>
                    <a:pt x="94738" y="57196"/>
                    <a:pt x="94264" y="57196"/>
                  </a:cubicBezTo>
                  <a:cubicBezTo>
                    <a:pt x="92405" y="57196"/>
                    <a:pt x="90599" y="57962"/>
                    <a:pt x="89299" y="59355"/>
                  </a:cubicBezTo>
                  <a:cubicBezTo>
                    <a:pt x="88027" y="57975"/>
                    <a:pt x="86226" y="57195"/>
                    <a:pt x="84353" y="57195"/>
                  </a:cubicBezTo>
                  <a:cubicBezTo>
                    <a:pt x="83860" y="57195"/>
                    <a:pt x="83376" y="57249"/>
                    <a:pt x="82910" y="57348"/>
                  </a:cubicBezTo>
                  <a:cubicBezTo>
                    <a:pt x="82902" y="56631"/>
                    <a:pt x="83009" y="55923"/>
                    <a:pt x="83224" y="55242"/>
                  </a:cubicBezTo>
                  <a:lnTo>
                    <a:pt x="83233" y="55242"/>
                  </a:lnTo>
                  <a:cubicBezTo>
                    <a:pt x="84129" y="52499"/>
                    <a:pt x="86712" y="51126"/>
                    <a:pt x="89294" y="51126"/>
                  </a:cubicBezTo>
                  <a:close/>
                  <a:moveTo>
                    <a:pt x="42335" y="51276"/>
                  </a:moveTo>
                  <a:cubicBezTo>
                    <a:pt x="45511" y="51276"/>
                    <a:pt x="48686" y="53352"/>
                    <a:pt x="48726" y="57509"/>
                  </a:cubicBezTo>
                  <a:cubicBezTo>
                    <a:pt x="48253" y="57407"/>
                    <a:pt x="47776" y="57357"/>
                    <a:pt x="47302" y="57357"/>
                  </a:cubicBezTo>
                  <a:cubicBezTo>
                    <a:pt x="45443" y="57357"/>
                    <a:pt x="43639" y="58124"/>
                    <a:pt x="42346" y="59516"/>
                  </a:cubicBezTo>
                  <a:cubicBezTo>
                    <a:pt x="41065" y="58136"/>
                    <a:pt x="39264" y="57357"/>
                    <a:pt x="37382" y="57357"/>
                  </a:cubicBezTo>
                  <a:cubicBezTo>
                    <a:pt x="36898" y="57357"/>
                    <a:pt x="36415" y="57410"/>
                    <a:pt x="35940" y="57509"/>
                  </a:cubicBezTo>
                  <a:cubicBezTo>
                    <a:pt x="35980" y="53355"/>
                    <a:pt x="39158" y="51276"/>
                    <a:pt x="42335" y="51276"/>
                  </a:cubicBezTo>
                  <a:close/>
                  <a:moveTo>
                    <a:pt x="65660" y="51276"/>
                  </a:moveTo>
                  <a:cubicBezTo>
                    <a:pt x="68835" y="51276"/>
                    <a:pt x="72010" y="53352"/>
                    <a:pt x="72050" y="57509"/>
                  </a:cubicBezTo>
                  <a:cubicBezTo>
                    <a:pt x="71577" y="57407"/>
                    <a:pt x="71100" y="57357"/>
                    <a:pt x="70626" y="57357"/>
                  </a:cubicBezTo>
                  <a:cubicBezTo>
                    <a:pt x="68767" y="57357"/>
                    <a:pt x="66961" y="58124"/>
                    <a:pt x="65662" y="59516"/>
                  </a:cubicBezTo>
                  <a:cubicBezTo>
                    <a:pt x="64382" y="58138"/>
                    <a:pt x="62585" y="57359"/>
                    <a:pt x="60706" y="57357"/>
                  </a:cubicBezTo>
                  <a:lnTo>
                    <a:pt x="60706" y="57357"/>
                  </a:lnTo>
                  <a:cubicBezTo>
                    <a:pt x="60217" y="57357"/>
                    <a:pt x="59736" y="57411"/>
                    <a:pt x="59264" y="57509"/>
                  </a:cubicBezTo>
                  <a:cubicBezTo>
                    <a:pt x="59304" y="53355"/>
                    <a:pt x="62482" y="51276"/>
                    <a:pt x="65660" y="51276"/>
                  </a:cubicBezTo>
                  <a:close/>
                  <a:moveTo>
                    <a:pt x="18806" y="51334"/>
                  </a:moveTo>
                  <a:cubicBezTo>
                    <a:pt x="21388" y="51334"/>
                    <a:pt x="23969" y="52707"/>
                    <a:pt x="24864" y="55457"/>
                  </a:cubicBezTo>
                  <a:cubicBezTo>
                    <a:pt x="25079" y="56138"/>
                    <a:pt x="25196" y="56846"/>
                    <a:pt x="25205" y="57563"/>
                  </a:cubicBezTo>
                  <a:cubicBezTo>
                    <a:pt x="24724" y="57458"/>
                    <a:pt x="24240" y="57407"/>
                    <a:pt x="23760" y="57407"/>
                  </a:cubicBezTo>
                  <a:cubicBezTo>
                    <a:pt x="21902" y="57407"/>
                    <a:pt x="20103" y="58173"/>
                    <a:pt x="18807" y="59561"/>
                  </a:cubicBezTo>
                  <a:cubicBezTo>
                    <a:pt x="17535" y="58190"/>
                    <a:pt x="15734" y="57401"/>
                    <a:pt x="13861" y="57401"/>
                  </a:cubicBezTo>
                  <a:cubicBezTo>
                    <a:pt x="13377" y="57401"/>
                    <a:pt x="12884" y="57455"/>
                    <a:pt x="12418" y="57563"/>
                  </a:cubicBezTo>
                  <a:cubicBezTo>
                    <a:pt x="12418" y="56837"/>
                    <a:pt x="12526" y="56129"/>
                    <a:pt x="12741" y="55448"/>
                  </a:cubicBezTo>
                  <a:lnTo>
                    <a:pt x="12741" y="55457"/>
                  </a:lnTo>
                  <a:cubicBezTo>
                    <a:pt x="13637" y="52710"/>
                    <a:pt x="16222" y="51334"/>
                    <a:pt x="18806" y="51334"/>
                  </a:cubicBezTo>
                  <a:close/>
                  <a:moveTo>
                    <a:pt x="117967" y="57526"/>
                  </a:moveTo>
                  <a:cubicBezTo>
                    <a:pt x="118391" y="57526"/>
                    <a:pt x="118819" y="57564"/>
                    <a:pt x="119245" y="57643"/>
                  </a:cubicBezTo>
                  <a:cubicBezTo>
                    <a:pt x="118726" y="58253"/>
                    <a:pt x="118322" y="58961"/>
                    <a:pt x="118063" y="59722"/>
                  </a:cubicBezTo>
                  <a:cubicBezTo>
                    <a:pt x="117821" y="60430"/>
                    <a:pt x="117713" y="61165"/>
                    <a:pt x="117758" y="61909"/>
                  </a:cubicBezTo>
                  <a:cubicBezTo>
                    <a:pt x="116510" y="60598"/>
                    <a:pt x="114739" y="59767"/>
                    <a:pt x="112860" y="59767"/>
                  </a:cubicBezTo>
                  <a:cubicBezTo>
                    <a:pt x="112850" y="59767"/>
                    <a:pt x="112840" y="59767"/>
                    <a:pt x="112830" y="59767"/>
                  </a:cubicBezTo>
                  <a:cubicBezTo>
                    <a:pt x="114167" y="58327"/>
                    <a:pt x="116034" y="57526"/>
                    <a:pt x="117967" y="57526"/>
                  </a:cubicBezTo>
                  <a:close/>
                  <a:moveTo>
                    <a:pt x="130990" y="57535"/>
                  </a:moveTo>
                  <a:cubicBezTo>
                    <a:pt x="132923" y="57535"/>
                    <a:pt x="134790" y="58336"/>
                    <a:pt x="136127" y="59776"/>
                  </a:cubicBezTo>
                  <a:cubicBezTo>
                    <a:pt x="136117" y="59776"/>
                    <a:pt x="136107" y="59776"/>
                    <a:pt x="136097" y="59776"/>
                  </a:cubicBezTo>
                  <a:cubicBezTo>
                    <a:pt x="134226" y="59776"/>
                    <a:pt x="132446" y="60607"/>
                    <a:pt x="131199" y="61918"/>
                  </a:cubicBezTo>
                  <a:cubicBezTo>
                    <a:pt x="131234" y="61183"/>
                    <a:pt x="131136" y="60439"/>
                    <a:pt x="130894" y="59731"/>
                  </a:cubicBezTo>
                  <a:cubicBezTo>
                    <a:pt x="130634" y="58970"/>
                    <a:pt x="130231" y="58271"/>
                    <a:pt x="129711" y="57652"/>
                  </a:cubicBezTo>
                  <a:cubicBezTo>
                    <a:pt x="130137" y="57573"/>
                    <a:pt x="130565" y="57535"/>
                    <a:pt x="130990" y="57535"/>
                  </a:cubicBezTo>
                  <a:close/>
                  <a:moveTo>
                    <a:pt x="84143" y="57571"/>
                  </a:moveTo>
                  <a:cubicBezTo>
                    <a:pt x="86075" y="57571"/>
                    <a:pt x="87945" y="58371"/>
                    <a:pt x="89282" y="59821"/>
                  </a:cubicBezTo>
                  <a:lnTo>
                    <a:pt x="89282" y="59821"/>
                  </a:lnTo>
                  <a:cubicBezTo>
                    <a:pt x="89265" y="59821"/>
                    <a:pt x="89248" y="59821"/>
                    <a:pt x="89231" y="59821"/>
                  </a:cubicBezTo>
                  <a:cubicBezTo>
                    <a:pt x="87362" y="59821"/>
                    <a:pt x="85595" y="60659"/>
                    <a:pt x="84353" y="61962"/>
                  </a:cubicBezTo>
                  <a:cubicBezTo>
                    <a:pt x="84434" y="60367"/>
                    <a:pt x="83851" y="58871"/>
                    <a:pt x="82866" y="57688"/>
                  </a:cubicBezTo>
                  <a:cubicBezTo>
                    <a:pt x="83291" y="57609"/>
                    <a:pt x="83719" y="57571"/>
                    <a:pt x="84143" y="57571"/>
                  </a:cubicBezTo>
                  <a:close/>
                  <a:moveTo>
                    <a:pt x="94437" y="57571"/>
                  </a:moveTo>
                  <a:cubicBezTo>
                    <a:pt x="94862" y="57571"/>
                    <a:pt x="95290" y="57609"/>
                    <a:pt x="95715" y="57688"/>
                  </a:cubicBezTo>
                  <a:cubicBezTo>
                    <a:pt x="94720" y="58871"/>
                    <a:pt x="94138" y="60367"/>
                    <a:pt x="94228" y="61962"/>
                  </a:cubicBezTo>
                  <a:cubicBezTo>
                    <a:pt x="92977" y="60659"/>
                    <a:pt x="91218" y="59821"/>
                    <a:pt x="89350" y="59821"/>
                  </a:cubicBezTo>
                  <a:cubicBezTo>
                    <a:pt x="89333" y="59821"/>
                    <a:pt x="89316" y="59821"/>
                    <a:pt x="89299" y="59821"/>
                  </a:cubicBezTo>
                  <a:lnTo>
                    <a:pt x="89299" y="59821"/>
                  </a:lnTo>
                  <a:cubicBezTo>
                    <a:pt x="90636" y="58371"/>
                    <a:pt x="92506" y="57571"/>
                    <a:pt x="94437" y="57571"/>
                  </a:cubicBezTo>
                  <a:close/>
                  <a:moveTo>
                    <a:pt x="47495" y="57735"/>
                  </a:moveTo>
                  <a:cubicBezTo>
                    <a:pt x="47916" y="57735"/>
                    <a:pt x="48340" y="57773"/>
                    <a:pt x="48762" y="57849"/>
                  </a:cubicBezTo>
                  <a:cubicBezTo>
                    <a:pt x="48242" y="58468"/>
                    <a:pt x="47839" y="59176"/>
                    <a:pt x="47579" y="59937"/>
                  </a:cubicBezTo>
                  <a:cubicBezTo>
                    <a:pt x="47337" y="60636"/>
                    <a:pt x="47230" y="61371"/>
                    <a:pt x="47275" y="62115"/>
                  </a:cubicBezTo>
                  <a:lnTo>
                    <a:pt x="47275" y="62124"/>
                  </a:lnTo>
                  <a:cubicBezTo>
                    <a:pt x="46033" y="60820"/>
                    <a:pt x="44265" y="59982"/>
                    <a:pt x="42405" y="59982"/>
                  </a:cubicBezTo>
                  <a:cubicBezTo>
                    <a:pt x="42386" y="59982"/>
                    <a:pt x="42366" y="59982"/>
                    <a:pt x="42346" y="59982"/>
                  </a:cubicBezTo>
                  <a:cubicBezTo>
                    <a:pt x="43686" y="58532"/>
                    <a:pt x="45558" y="57735"/>
                    <a:pt x="47495" y="57735"/>
                  </a:cubicBezTo>
                  <a:close/>
                  <a:moveTo>
                    <a:pt x="60510" y="57740"/>
                  </a:moveTo>
                  <a:cubicBezTo>
                    <a:pt x="62438" y="57740"/>
                    <a:pt x="64308" y="58537"/>
                    <a:pt x="65644" y="59982"/>
                  </a:cubicBezTo>
                  <a:cubicBezTo>
                    <a:pt x="65624" y="59982"/>
                    <a:pt x="65604" y="59982"/>
                    <a:pt x="65585" y="59982"/>
                  </a:cubicBezTo>
                  <a:cubicBezTo>
                    <a:pt x="63725" y="59982"/>
                    <a:pt x="61957" y="60820"/>
                    <a:pt x="60715" y="62124"/>
                  </a:cubicBezTo>
                  <a:cubicBezTo>
                    <a:pt x="60751" y="61380"/>
                    <a:pt x="60653" y="60636"/>
                    <a:pt x="60411" y="59937"/>
                  </a:cubicBezTo>
                  <a:cubicBezTo>
                    <a:pt x="60151" y="59176"/>
                    <a:pt x="59748" y="58468"/>
                    <a:pt x="59228" y="57858"/>
                  </a:cubicBezTo>
                  <a:cubicBezTo>
                    <a:pt x="59655" y="57779"/>
                    <a:pt x="60084" y="57740"/>
                    <a:pt x="60510" y="57740"/>
                  </a:cubicBezTo>
                  <a:close/>
                  <a:moveTo>
                    <a:pt x="23936" y="57764"/>
                  </a:moveTo>
                  <a:cubicBezTo>
                    <a:pt x="24366" y="57764"/>
                    <a:pt x="24800" y="57804"/>
                    <a:pt x="25232" y="57885"/>
                  </a:cubicBezTo>
                  <a:cubicBezTo>
                    <a:pt x="24237" y="59059"/>
                    <a:pt x="23655" y="60565"/>
                    <a:pt x="23744" y="62151"/>
                  </a:cubicBezTo>
                  <a:cubicBezTo>
                    <a:pt x="22494" y="60847"/>
                    <a:pt x="20727" y="60018"/>
                    <a:pt x="18867" y="60018"/>
                  </a:cubicBezTo>
                  <a:cubicBezTo>
                    <a:pt x="18847" y="60018"/>
                    <a:pt x="18827" y="60018"/>
                    <a:pt x="18807" y="60018"/>
                  </a:cubicBezTo>
                  <a:cubicBezTo>
                    <a:pt x="18787" y="60018"/>
                    <a:pt x="18767" y="60018"/>
                    <a:pt x="18747" y="60018"/>
                  </a:cubicBezTo>
                  <a:cubicBezTo>
                    <a:pt x="16879" y="60018"/>
                    <a:pt x="15111" y="60847"/>
                    <a:pt x="13870" y="62151"/>
                  </a:cubicBezTo>
                  <a:cubicBezTo>
                    <a:pt x="13951" y="60573"/>
                    <a:pt x="13368" y="59068"/>
                    <a:pt x="12382" y="57885"/>
                  </a:cubicBezTo>
                  <a:lnTo>
                    <a:pt x="12374" y="57885"/>
                  </a:lnTo>
                  <a:cubicBezTo>
                    <a:pt x="12805" y="57804"/>
                    <a:pt x="13239" y="57764"/>
                    <a:pt x="13670" y="57764"/>
                  </a:cubicBezTo>
                  <a:cubicBezTo>
                    <a:pt x="15599" y="57764"/>
                    <a:pt x="17467" y="58566"/>
                    <a:pt x="18807" y="60009"/>
                  </a:cubicBezTo>
                  <a:cubicBezTo>
                    <a:pt x="20140" y="58566"/>
                    <a:pt x="22007" y="57764"/>
                    <a:pt x="23936" y="57764"/>
                  </a:cubicBezTo>
                  <a:close/>
                  <a:moveTo>
                    <a:pt x="107668" y="57528"/>
                  </a:moveTo>
                  <a:cubicBezTo>
                    <a:pt x="109594" y="57528"/>
                    <a:pt x="111464" y="58327"/>
                    <a:pt x="112812" y="59767"/>
                  </a:cubicBezTo>
                  <a:cubicBezTo>
                    <a:pt x="112793" y="59767"/>
                    <a:pt x="112774" y="59767"/>
                    <a:pt x="112756" y="59767"/>
                  </a:cubicBezTo>
                  <a:cubicBezTo>
                    <a:pt x="110769" y="59767"/>
                    <a:pt x="108902" y="60712"/>
                    <a:pt x="107650" y="62159"/>
                  </a:cubicBezTo>
                  <a:lnTo>
                    <a:pt x="107650" y="62159"/>
                  </a:lnTo>
                  <a:cubicBezTo>
                    <a:pt x="107803" y="60502"/>
                    <a:pt x="107211" y="58925"/>
                    <a:pt x="106181" y="57688"/>
                  </a:cubicBezTo>
                  <a:cubicBezTo>
                    <a:pt x="106675" y="57580"/>
                    <a:pt x="107173" y="57528"/>
                    <a:pt x="107668" y="57528"/>
                  </a:cubicBezTo>
                  <a:close/>
                  <a:moveTo>
                    <a:pt x="37187" y="57724"/>
                  </a:moveTo>
                  <a:cubicBezTo>
                    <a:pt x="39116" y="57724"/>
                    <a:pt x="40983" y="58519"/>
                    <a:pt x="42328" y="59964"/>
                  </a:cubicBezTo>
                  <a:cubicBezTo>
                    <a:pt x="42310" y="59964"/>
                    <a:pt x="42291" y="59964"/>
                    <a:pt x="42273" y="59964"/>
                  </a:cubicBezTo>
                  <a:cubicBezTo>
                    <a:pt x="40286" y="59964"/>
                    <a:pt x="38419" y="60910"/>
                    <a:pt x="37167" y="62366"/>
                  </a:cubicBezTo>
                  <a:cubicBezTo>
                    <a:pt x="37320" y="60699"/>
                    <a:pt x="36728" y="59122"/>
                    <a:pt x="35698" y="57894"/>
                  </a:cubicBezTo>
                  <a:lnTo>
                    <a:pt x="35689" y="57885"/>
                  </a:lnTo>
                  <a:cubicBezTo>
                    <a:pt x="36187" y="57777"/>
                    <a:pt x="36689" y="57724"/>
                    <a:pt x="37187" y="57724"/>
                  </a:cubicBezTo>
                  <a:close/>
                  <a:moveTo>
                    <a:pt x="124486" y="55678"/>
                  </a:moveTo>
                  <a:cubicBezTo>
                    <a:pt x="127068" y="55678"/>
                    <a:pt x="129649" y="57049"/>
                    <a:pt x="130544" y="59794"/>
                  </a:cubicBezTo>
                  <a:cubicBezTo>
                    <a:pt x="130760" y="60475"/>
                    <a:pt x="130876" y="61183"/>
                    <a:pt x="130876" y="61900"/>
                  </a:cubicBezTo>
                  <a:cubicBezTo>
                    <a:pt x="130403" y="61798"/>
                    <a:pt x="129926" y="61748"/>
                    <a:pt x="129452" y="61748"/>
                  </a:cubicBezTo>
                  <a:cubicBezTo>
                    <a:pt x="127593" y="61748"/>
                    <a:pt x="125787" y="62514"/>
                    <a:pt x="124487" y="63907"/>
                  </a:cubicBezTo>
                  <a:cubicBezTo>
                    <a:pt x="123215" y="62527"/>
                    <a:pt x="121414" y="61747"/>
                    <a:pt x="119541" y="61747"/>
                  </a:cubicBezTo>
                  <a:cubicBezTo>
                    <a:pt x="119048" y="61747"/>
                    <a:pt x="118564" y="61801"/>
                    <a:pt x="118080" y="61909"/>
                  </a:cubicBezTo>
                  <a:cubicBezTo>
                    <a:pt x="118080" y="61192"/>
                    <a:pt x="118197" y="60484"/>
                    <a:pt x="118412" y="59803"/>
                  </a:cubicBezTo>
                  <a:lnTo>
                    <a:pt x="118421" y="59794"/>
                  </a:lnTo>
                  <a:cubicBezTo>
                    <a:pt x="119317" y="57051"/>
                    <a:pt x="121902" y="55678"/>
                    <a:pt x="124486" y="55678"/>
                  </a:cubicBezTo>
                  <a:close/>
                  <a:moveTo>
                    <a:pt x="77628" y="55717"/>
                  </a:moveTo>
                  <a:cubicBezTo>
                    <a:pt x="80804" y="55717"/>
                    <a:pt x="83980" y="57795"/>
                    <a:pt x="84022" y="61951"/>
                  </a:cubicBezTo>
                  <a:lnTo>
                    <a:pt x="84022" y="61951"/>
                  </a:lnTo>
                  <a:cubicBezTo>
                    <a:pt x="83546" y="61848"/>
                    <a:pt x="83066" y="61797"/>
                    <a:pt x="82590" y="61797"/>
                  </a:cubicBezTo>
                  <a:cubicBezTo>
                    <a:pt x="80737" y="61797"/>
                    <a:pt x="78939" y="62563"/>
                    <a:pt x="77651" y="63952"/>
                  </a:cubicBezTo>
                  <a:cubicBezTo>
                    <a:pt x="76377" y="62579"/>
                    <a:pt x="74589" y="61801"/>
                    <a:pt x="72710" y="61801"/>
                  </a:cubicBezTo>
                  <a:cubicBezTo>
                    <a:pt x="72699" y="61801"/>
                    <a:pt x="72688" y="61801"/>
                    <a:pt x="72678" y="61801"/>
                  </a:cubicBezTo>
                  <a:cubicBezTo>
                    <a:pt x="72194" y="61801"/>
                    <a:pt x="71710" y="61846"/>
                    <a:pt x="71235" y="61953"/>
                  </a:cubicBezTo>
                  <a:cubicBezTo>
                    <a:pt x="71275" y="57796"/>
                    <a:pt x="74452" y="55717"/>
                    <a:pt x="77628" y="55717"/>
                  </a:cubicBezTo>
                  <a:close/>
                  <a:moveTo>
                    <a:pt x="100943" y="55717"/>
                  </a:moveTo>
                  <a:cubicBezTo>
                    <a:pt x="104119" y="55717"/>
                    <a:pt x="107295" y="57795"/>
                    <a:pt x="107337" y="61951"/>
                  </a:cubicBezTo>
                  <a:lnTo>
                    <a:pt x="107337" y="61951"/>
                  </a:lnTo>
                  <a:cubicBezTo>
                    <a:pt x="106865" y="61851"/>
                    <a:pt x="106389" y="61802"/>
                    <a:pt x="105918" y="61802"/>
                  </a:cubicBezTo>
                  <a:cubicBezTo>
                    <a:pt x="104057" y="61802"/>
                    <a:pt x="102256" y="62568"/>
                    <a:pt x="100957" y="63961"/>
                  </a:cubicBezTo>
                  <a:cubicBezTo>
                    <a:pt x="99683" y="62588"/>
                    <a:pt x="97895" y="61801"/>
                    <a:pt x="96025" y="61801"/>
                  </a:cubicBezTo>
                  <a:cubicBezTo>
                    <a:pt x="96014" y="61801"/>
                    <a:pt x="96003" y="61801"/>
                    <a:pt x="95993" y="61801"/>
                  </a:cubicBezTo>
                  <a:cubicBezTo>
                    <a:pt x="95509" y="61801"/>
                    <a:pt x="95025" y="61846"/>
                    <a:pt x="94550" y="61953"/>
                  </a:cubicBezTo>
                  <a:cubicBezTo>
                    <a:pt x="94590" y="57796"/>
                    <a:pt x="97767" y="55717"/>
                    <a:pt x="100943" y="55717"/>
                  </a:cubicBezTo>
                  <a:close/>
                  <a:moveTo>
                    <a:pt x="54007" y="55884"/>
                  </a:moveTo>
                  <a:cubicBezTo>
                    <a:pt x="56587" y="55884"/>
                    <a:pt x="59166" y="57255"/>
                    <a:pt x="60061" y="60000"/>
                  </a:cubicBezTo>
                  <a:cubicBezTo>
                    <a:pt x="60285" y="60681"/>
                    <a:pt x="60393" y="61389"/>
                    <a:pt x="60402" y="62106"/>
                  </a:cubicBezTo>
                  <a:cubicBezTo>
                    <a:pt x="59929" y="62004"/>
                    <a:pt x="59451" y="61954"/>
                    <a:pt x="58977" y="61954"/>
                  </a:cubicBezTo>
                  <a:cubicBezTo>
                    <a:pt x="57118" y="61954"/>
                    <a:pt x="55312" y="62720"/>
                    <a:pt x="54013" y="64113"/>
                  </a:cubicBezTo>
                  <a:cubicBezTo>
                    <a:pt x="52741" y="62733"/>
                    <a:pt x="50939" y="61953"/>
                    <a:pt x="49067" y="61953"/>
                  </a:cubicBezTo>
                  <a:cubicBezTo>
                    <a:pt x="48574" y="61953"/>
                    <a:pt x="48090" y="61998"/>
                    <a:pt x="47624" y="62106"/>
                  </a:cubicBezTo>
                  <a:cubicBezTo>
                    <a:pt x="47615" y="61389"/>
                    <a:pt x="47723" y="60681"/>
                    <a:pt x="47929" y="60009"/>
                  </a:cubicBezTo>
                  <a:lnTo>
                    <a:pt x="47947" y="60000"/>
                  </a:lnTo>
                  <a:cubicBezTo>
                    <a:pt x="48843" y="57257"/>
                    <a:pt x="51425" y="55884"/>
                    <a:pt x="54007" y="55884"/>
                  </a:cubicBezTo>
                  <a:close/>
                  <a:moveTo>
                    <a:pt x="7145" y="55914"/>
                  </a:moveTo>
                  <a:cubicBezTo>
                    <a:pt x="10322" y="55914"/>
                    <a:pt x="13498" y="57993"/>
                    <a:pt x="13538" y="62151"/>
                  </a:cubicBezTo>
                  <a:cubicBezTo>
                    <a:pt x="13063" y="62046"/>
                    <a:pt x="12582" y="61995"/>
                    <a:pt x="12105" y="61995"/>
                  </a:cubicBezTo>
                  <a:cubicBezTo>
                    <a:pt x="10247" y="61995"/>
                    <a:pt x="8440" y="62767"/>
                    <a:pt x="7150" y="64158"/>
                  </a:cubicBezTo>
                  <a:cubicBezTo>
                    <a:pt x="5875" y="62786"/>
                    <a:pt x="4096" y="61998"/>
                    <a:pt x="2226" y="61998"/>
                  </a:cubicBezTo>
                  <a:cubicBezTo>
                    <a:pt x="2216" y="61998"/>
                    <a:pt x="2205" y="61998"/>
                    <a:pt x="2194" y="61998"/>
                  </a:cubicBezTo>
                  <a:cubicBezTo>
                    <a:pt x="1711" y="61998"/>
                    <a:pt x="1227" y="62043"/>
                    <a:pt x="752" y="62151"/>
                  </a:cubicBezTo>
                  <a:cubicBezTo>
                    <a:pt x="792" y="57993"/>
                    <a:pt x="3969" y="55914"/>
                    <a:pt x="7145" y="55914"/>
                  </a:cubicBezTo>
                  <a:close/>
                  <a:moveTo>
                    <a:pt x="30465" y="55917"/>
                  </a:moveTo>
                  <a:cubicBezTo>
                    <a:pt x="33638" y="55917"/>
                    <a:pt x="36811" y="57993"/>
                    <a:pt x="36854" y="62147"/>
                  </a:cubicBezTo>
                  <a:lnTo>
                    <a:pt x="36854" y="62147"/>
                  </a:lnTo>
                  <a:cubicBezTo>
                    <a:pt x="36384" y="62047"/>
                    <a:pt x="35912" y="61999"/>
                    <a:pt x="35443" y="61999"/>
                  </a:cubicBezTo>
                  <a:cubicBezTo>
                    <a:pt x="33580" y="61999"/>
                    <a:pt x="31775" y="62765"/>
                    <a:pt x="30483" y="64158"/>
                  </a:cubicBezTo>
                  <a:cubicBezTo>
                    <a:pt x="29201" y="62778"/>
                    <a:pt x="27409" y="61998"/>
                    <a:pt x="25528" y="61998"/>
                  </a:cubicBezTo>
                  <a:cubicBezTo>
                    <a:pt x="25044" y="61998"/>
                    <a:pt x="24560" y="62052"/>
                    <a:pt x="24085" y="62151"/>
                  </a:cubicBezTo>
                  <a:cubicBezTo>
                    <a:pt x="24116" y="57996"/>
                    <a:pt x="27290" y="55917"/>
                    <a:pt x="30465" y="55917"/>
                  </a:cubicBezTo>
                  <a:close/>
                  <a:moveTo>
                    <a:pt x="119322" y="62140"/>
                  </a:moveTo>
                  <a:cubicBezTo>
                    <a:pt x="121256" y="62140"/>
                    <a:pt x="123125" y="62943"/>
                    <a:pt x="124469" y="64391"/>
                  </a:cubicBezTo>
                  <a:cubicBezTo>
                    <a:pt x="124450" y="64390"/>
                    <a:pt x="124430" y="64390"/>
                    <a:pt x="124410" y="64390"/>
                  </a:cubicBezTo>
                  <a:cubicBezTo>
                    <a:pt x="122541" y="64390"/>
                    <a:pt x="120773" y="65229"/>
                    <a:pt x="119532" y="66532"/>
                  </a:cubicBezTo>
                  <a:cubicBezTo>
                    <a:pt x="119613" y="64946"/>
                    <a:pt x="119030" y="63441"/>
                    <a:pt x="118045" y="62258"/>
                  </a:cubicBezTo>
                  <a:cubicBezTo>
                    <a:pt x="118470" y="62179"/>
                    <a:pt x="118898" y="62140"/>
                    <a:pt x="119322" y="62140"/>
                  </a:cubicBezTo>
                  <a:close/>
                  <a:moveTo>
                    <a:pt x="129616" y="62140"/>
                  </a:moveTo>
                  <a:cubicBezTo>
                    <a:pt x="130040" y="62140"/>
                    <a:pt x="130468" y="62179"/>
                    <a:pt x="130894" y="62258"/>
                  </a:cubicBezTo>
                  <a:cubicBezTo>
                    <a:pt x="129908" y="63423"/>
                    <a:pt x="129326" y="64928"/>
                    <a:pt x="129415" y="66523"/>
                  </a:cubicBezTo>
                  <a:lnTo>
                    <a:pt x="129406" y="66532"/>
                  </a:lnTo>
                  <a:cubicBezTo>
                    <a:pt x="128156" y="65229"/>
                    <a:pt x="126388" y="64390"/>
                    <a:pt x="124528" y="64390"/>
                  </a:cubicBezTo>
                  <a:cubicBezTo>
                    <a:pt x="124509" y="64390"/>
                    <a:pt x="124489" y="64390"/>
                    <a:pt x="124469" y="64391"/>
                  </a:cubicBezTo>
                  <a:cubicBezTo>
                    <a:pt x="125807" y="62943"/>
                    <a:pt x="127680" y="62140"/>
                    <a:pt x="129616" y="62140"/>
                  </a:cubicBezTo>
                  <a:close/>
                  <a:moveTo>
                    <a:pt x="95796" y="62176"/>
                  </a:moveTo>
                  <a:cubicBezTo>
                    <a:pt x="97737" y="62176"/>
                    <a:pt x="99610" y="62980"/>
                    <a:pt x="100948" y="64435"/>
                  </a:cubicBezTo>
                  <a:cubicBezTo>
                    <a:pt x="100928" y="64435"/>
                    <a:pt x="100908" y="64435"/>
                    <a:pt x="100888" y="64435"/>
                  </a:cubicBezTo>
                  <a:cubicBezTo>
                    <a:pt x="99020" y="64435"/>
                    <a:pt x="97252" y="65265"/>
                    <a:pt x="96011" y="66568"/>
                  </a:cubicBezTo>
                  <a:cubicBezTo>
                    <a:pt x="96091" y="64982"/>
                    <a:pt x="95509" y="63477"/>
                    <a:pt x="94514" y="62294"/>
                  </a:cubicBezTo>
                  <a:cubicBezTo>
                    <a:pt x="94941" y="62215"/>
                    <a:pt x="95370" y="62176"/>
                    <a:pt x="95796" y="62176"/>
                  </a:cubicBezTo>
                  <a:close/>
                  <a:moveTo>
                    <a:pt x="82771" y="62185"/>
                  </a:moveTo>
                  <a:cubicBezTo>
                    <a:pt x="83195" y="62185"/>
                    <a:pt x="83623" y="62224"/>
                    <a:pt x="84048" y="62303"/>
                  </a:cubicBezTo>
                  <a:cubicBezTo>
                    <a:pt x="83063" y="63477"/>
                    <a:pt x="82480" y="64991"/>
                    <a:pt x="82561" y="66577"/>
                  </a:cubicBezTo>
                  <a:cubicBezTo>
                    <a:pt x="81320" y="65274"/>
                    <a:pt x="79552" y="64435"/>
                    <a:pt x="77683" y="64435"/>
                  </a:cubicBezTo>
                  <a:cubicBezTo>
                    <a:pt x="77666" y="64435"/>
                    <a:pt x="77650" y="64435"/>
                    <a:pt x="77633" y="64435"/>
                  </a:cubicBezTo>
                  <a:lnTo>
                    <a:pt x="77633" y="64435"/>
                  </a:lnTo>
                  <a:cubicBezTo>
                    <a:pt x="78970" y="62988"/>
                    <a:pt x="80838" y="62185"/>
                    <a:pt x="82771" y="62185"/>
                  </a:cubicBezTo>
                  <a:close/>
                  <a:moveTo>
                    <a:pt x="59134" y="62337"/>
                  </a:moveTo>
                  <a:cubicBezTo>
                    <a:pt x="59561" y="62337"/>
                    <a:pt x="59992" y="62376"/>
                    <a:pt x="60420" y="62455"/>
                  </a:cubicBezTo>
                  <a:cubicBezTo>
                    <a:pt x="59427" y="63627"/>
                    <a:pt x="58845" y="65119"/>
                    <a:pt x="58932" y="66720"/>
                  </a:cubicBezTo>
                  <a:lnTo>
                    <a:pt x="58932" y="66720"/>
                  </a:lnTo>
                  <a:cubicBezTo>
                    <a:pt x="57682" y="65417"/>
                    <a:pt x="55914" y="64587"/>
                    <a:pt x="54055" y="64587"/>
                  </a:cubicBezTo>
                  <a:cubicBezTo>
                    <a:pt x="54035" y="64587"/>
                    <a:pt x="54015" y="64588"/>
                    <a:pt x="53995" y="64588"/>
                  </a:cubicBezTo>
                  <a:cubicBezTo>
                    <a:pt x="55331" y="63135"/>
                    <a:pt x="57201" y="62337"/>
                    <a:pt x="59134" y="62337"/>
                  </a:cubicBezTo>
                  <a:close/>
                  <a:moveTo>
                    <a:pt x="48861" y="62333"/>
                  </a:moveTo>
                  <a:cubicBezTo>
                    <a:pt x="50795" y="62333"/>
                    <a:pt x="52662" y="63137"/>
                    <a:pt x="53995" y="64588"/>
                  </a:cubicBezTo>
                  <a:cubicBezTo>
                    <a:pt x="53975" y="64588"/>
                    <a:pt x="53955" y="64587"/>
                    <a:pt x="53935" y="64587"/>
                  </a:cubicBezTo>
                  <a:cubicBezTo>
                    <a:pt x="52067" y="64587"/>
                    <a:pt x="50299" y="65417"/>
                    <a:pt x="49058" y="66720"/>
                  </a:cubicBezTo>
                  <a:cubicBezTo>
                    <a:pt x="49138" y="65134"/>
                    <a:pt x="48556" y="63629"/>
                    <a:pt x="47561" y="62455"/>
                  </a:cubicBezTo>
                  <a:cubicBezTo>
                    <a:pt x="47994" y="62373"/>
                    <a:pt x="48429" y="62333"/>
                    <a:pt x="48861" y="62333"/>
                  </a:cubicBezTo>
                  <a:close/>
                  <a:moveTo>
                    <a:pt x="106103" y="62174"/>
                  </a:moveTo>
                  <a:cubicBezTo>
                    <a:pt x="106576" y="62174"/>
                    <a:pt x="107052" y="62222"/>
                    <a:pt x="107525" y="62321"/>
                  </a:cubicBezTo>
                  <a:cubicBezTo>
                    <a:pt x="106512" y="63566"/>
                    <a:pt x="105939" y="65161"/>
                    <a:pt x="106127" y="66837"/>
                  </a:cubicBezTo>
                  <a:cubicBezTo>
                    <a:pt x="104872" y="65387"/>
                    <a:pt x="103007" y="64435"/>
                    <a:pt x="101030" y="64435"/>
                  </a:cubicBezTo>
                  <a:cubicBezTo>
                    <a:pt x="101003" y="64435"/>
                    <a:pt x="100975" y="64435"/>
                    <a:pt x="100948" y="64435"/>
                  </a:cubicBezTo>
                  <a:cubicBezTo>
                    <a:pt x="102295" y="62981"/>
                    <a:pt x="104168" y="62174"/>
                    <a:pt x="106103" y="62174"/>
                  </a:cubicBezTo>
                  <a:close/>
                  <a:moveTo>
                    <a:pt x="70807" y="57738"/>
                  </a:moveTo>
                  <a:cubicBezTo>
                    <a:pt x="71283" y="57738"/>
                    <a:pt x="71762" y="57786"/>
                    <a:pt x="72239" y="57885"/>
                  </a:cubicBezTo>
                  <a:cubicBezTo>
                    <a:pt x="71271" y="59131"/>
                    <a:pt x="70742" y="60708"/>
                    <a:pt x="70939" y="62348"/>
                  </a:cubicBezTo>
                  <a:cubicBezTo>
                    <a:pt x="71447" y="62234"/>
                    <a:pt x="71959" y="62178"/>
                    <a:pt x="72468" y="62178"/>
                  </a:cubicBezTo>
                  <a:cubicBezTo>
                    <a:pt x="74403" y="62178"/>
                    <a:pt x="76285" y="62981"/>
                    <a:pt x="77633" y="64435"/>
                  </a:cubicBezTo>
                  <a:lnTo>
                    <a:pt x="77633" y="64435"/>
                  </a:lnTo>
                  <a:cubicBezTo>
                    <a:pt x="77630" y="64435"/>
                    <a:pt x="77627" y="64435"/>
                    <a:pt x="77624" y="64435"/>
                  </a:cubicBezTo>
                  <a:cubicBezTo>
                    <a:pt x="77606" y="64435"/>
                    <a:pt x="77587" y="64435"/>
                    <a:pt x="77569" y="64435"/>
                  </a:cubicBezTo>
                  <a:cubicBezTo>
                    <a:pt x="75520" y="64435"/>
                    <a:pt x="73598" y="65435"/>
                    <a:pt x="72346" y="66962"/>
                  </a:cubicBezTo>
                  <a:cubicBezTo>
                    <a:pt x="72703" y="63259"/>
                    <a:pt x="69407" y="59973"/>
                    <a:pt x="65707" y="59973"/>
                  </a:cubicBezTo>
                  <a:cubicBezTo>
                    <a:pt x="65694" y="59973"/>
                    <a:pt x="65682" y="59973"/>
                    <a:pt x="65670" y="59973"/>
                  </a:cubicBezTo>
                  <a:lnTo>
                    <a:pt x="65670" y="59973"/>
                  </a:lnTo>
                  <a:cubicBezTo>
                    <a:pt x="67007" y="58533"/>
                    <a:pt x="68877" y="57738"/>
                    <a:pt x="70807" y="57738"/>
                  </a:cubicBezTo>
                  <a:close/>
                  <a:moveTo>
                    <a:pt x="35611" y="62370"/>
                  </a:moveTo>
                  <a:cubicBezTo>
                    <a:pt x="36087" y="62370"/>
                    <a:pt x="36566" y="62419"/>
                    <a:pt x="37042" y="62518"/>
                  </a:cubicBezTo>
                  <a:cubicBezTo>
                    <a:pt x="36029" y="63763"/>
                    <a:pt x="35456" y="65358"/>
                    <a:pt x="35644" y="67034"/>
                  </a:cubicBezTo>
                  <a:cubicBezTo>
                    <a:pt x="34383" y="65578"/>
                    <a:pt x="32507" y="64632"/>
                    <a:pt x="30521" y="64632"/>
                  </a:cubicBezTo>
                  <a:cubicBezTo>
                    <a:pt x="30502" y="64632"/>
                    <a:pt x="30483" y="64632"/>
                    <a:pt x="30465" y="64633"/>
                  </a:cubicBezTo>
                  <a:cubicBezTo>
                    <a:pt x="30445" y="64632"/>
                    <a:pt x="30425" y="64632"/>
                    <a:pt x="30406" y="64632"/>
                  </a:cubicBezTo>
                  <a:cubicBezTo>
                    <a:pt x="28537" y="64632"/>
                    <a:pt x="26769" y="65471"/>
                    <a:pt x="25528" y="66774"/>
                  </a:cubicBezTo>
                  <a:cubicBezTo>
                    <a:pt x="25608" y="65179"/>
                    <a:pt x="25026" y="63683"/>
                    <a:pt x="24031" y="62500"/>
                  </a:cubicBezTo>
                  <a:cubicBezTo>
                    <a:pt x="24460" y="62420"/>
                    <a:pt x="24890" y="62381"/>
                    <a:pt x="25317" y="62381"/>
                  </a:cubicBezTo>
                  <a:cubicBezTo>
                    <a:pt x="27250" y="62381"/>
                    <a:pt x="29122" y="63178"/>
                    <a:pt x="30465" y="64624"/>
                  </a:cubicBezTo>
                  <a:cubicBezTo>
                    <a:pt x="31802" y="63171"/>
                    <a:pt x="33677" y="62370"/>
                    <a:pt x="35611" y="62370"/>
                  </a:cubicBezTo>
                  <a:close/>
                  <a:moveTo>
                    <a:pt x="112819" y="60274"/>
                  </a:moveTo>
                  <a:cubicBezTo>
                    <a:pt x="115992" y="60274"/>
                    <a:pt x="119164" y="62350"/>
                    <a:pt x="119209" y="66503"/>
                  </a:cubicBezTo>
                  <a:lnTo>
                    <a:pt x="119209" y="66503"/>
                  </a:lnTo>
                  <a:cubicBezTo>
                    <a:pt x="118735" y="66400"/>
                    <a:pt x="118257" y="66350"/>
                    <a:pt x="117783" y="66350"/>
                  </a:cubicBezTo>
                  <a:cubicBezTo>
                    <a:pt x="115922" y="66350"/>
                    <a:pt x="114119" y="67124"/>
                    <a:pt x="112821" y="68521"/>
                  </a:cubicBezTo>
                  <a:cubicBezTo>
                    <a:pt x="111539" y="67142"/>
                    <a:pt x="109747" y="66362"/>
                    <a:pt x="107865" y="66362"/>
                  </a:cubicBezTo>
                  <a:cubicBezTo>
                    <a:pt x="107382" y="66362"/>
                    <a:pt x="106898" y="66407"/>
                    <a:pt x="106423" y="66514"/>
                  </a:cubicBezTo>
                  <a:lnTo>
                    <a:pt x="106423" y="66514"/>
                  </a:lnTo>
                  <a:cubicBezTo>
                    <a:pt x="106463" y="62355"/>
                    <a:pt x="109641" y="60274"/>
                    <a:pt x="112819" y="60274"/>
                  </a:cubicBezTo>
                  <a:close/>
                  <a:moveTo>
                    <a:pt x="136136" y="60276"/>
                  </a:moveTo>
                  <a:cubicBezTo>
                    <a:pt x="139311" y="60276"/>
                    <a:pt x="142484" y="62354"/>
                    <a:pt x="142525" y="66514"/>
                  </a:cubicBezTo>
                  <a:lnTo>
                    <a:pt x="142516" y="66523"/>
                  </a:lnTo>
                  <a:cubicBezTo>
                    <a:pt x="142042" y="66421"/>
                    <a:pt x="141565" y="66372"/>
                    <a:pt x="141091" y="66372"/>
                  </a:cubicBezTo>
                  <a:cubicBezTo>
                    <a:pt x="139233" y="66372"/>
                    <a:pt x="137428" y="67138"/>
                    <a:pt x="136136" y="68530"/>
                  </a:cubicBezTo>
                  <a:cubicBezTo>
                    <a:pt x="134854" y="67150"/>
                    <a:pt x="133062" y="66371"/>
                    <a:pt x="131181" y="66371"/>
                  </a:cubicBezTo>
                  <a:cubicBezTo>
                    <a:pt x="130697" y="66371"/>
                    <a:pt x="130213" y="66425"/>
                    <a:pt x="129738" y="66523"/>
                  </a:cubicBezTo>
                  <a:cubicBezTo>
                    <a:pt x="129778" y="62359"/>
                    <a:pt x="132958" y="60276"/>
                    <a:pt x="136136" y="60276"/>
                  </a:cubicBezTo>
                  <a:close/>
                  <a:moveTo>
                    <a:pt x="89289" y="60321"/>
                  </a:moveTo>
                  <a:cubicBezTo>
                    <a:pt x="92462" y="60321"/>
                    <a:pt x="95638" y="62397"/>
                    <a:pt x="95679" y="66548"/>
                  </a:cubicBezTo>
                  <a:lnTo>
                    <a:pt x="95679" y="66548"/>
                  </a:lnTo>
                  <a:cubicBezTo>
                    <a:pt x="95209" y="66448"/>
                    <a:pt x="94735" y="66398"/>
                    <a:pt x="94264" y="66398"/>
                  </a:cubicBezTo>
                  <a:cubicBezTo>
                    <a:pt x="92405" y="66398"/>
                    <a:pt x="90601" y="67165"/>
                    <a:pt x="89308" y="68557"/>
                  </a:cubicBezTo>
                  <a:cubicBezTo>
                    <a:pt x="88027" y="67177"/>
                    <a:pt x="86235" y="66398"/>
                    <a:pt x="84353" y="66398"/>
                  </a:cubicBezTo>
                  <a:cubicBezTo>
                    <a:pt x="83869" y="66398"/>
                    <a:pt x="83385" y="66452"/>
                    <a:pt x="82910" y="66550"/>
                  </a:cubicBezTo>
                  <a:cubicBezTo>
                    <a:pt x="82942" y="62398"/>
                    <a:pt x="86114" y="60321"/>
                    <a:pt x="89289" y="60321"/>
                  </a:cubicBezTo>
                  <a:close/>
                  <a:moveTo>
                    <a:pt x="42335" y="60475"/>
                  </a:moveTo>
                  <a:cubicBezTo>
                    <a:pt x="45508" y="60475"/>
                    <a:pt x="48684" y="62552"/>
                    <a:pt x="48726" y="66708"/>
                  </a:cubicBezTo>
                  <a:lnTo>
                    <a:pt x="48726" y="66708"/>
                  </a:lnTo>
                  <a:cubicBezTo>
                    <a:pt x="48257" y="66608"/>
                    <a:pt x="47784" y="66560"/>
                    <a:pt x="47315" y="66560"/>
                  </a:cubicBezTo>
                  <a:cubicBezTo>
                    <a:pt x="45452" y="66560"/>
                    <a:pt x="43648" y="67326"/>
                    <a:pt x="42355" y="68719"/>
                  </a:cubicBezTo>
                  <a:cubicBezTo>
                    <a:pt x="41081" y="67346"/>
                    <a:pt x="39302" y="66559"/>
                    <a:pt x="37432" y="66559"/>
                  </a:cubicBezTo>
                  <a:cubicBezTo>
                    <a:pt x="37421" y="66559"/>
                    <a:pt x="37411" y="66559"/>
                    <a:pt x="37400" y="66559"/>
                  </a:cubicBezTo>
                  <a:cubicBezTo>
                    <a:pt x="36916" y="66559"/>
                    <a:pt x="36432" y="66604"/>
                    <a:pt x="35958" y="66711"/>
                  </a:cubicBezTo>
                  <a:cubicBezTo>
                    <a:pt x="35989" y="62554"/>
                    <a:pt x="39161" y="60475"/>
                    <a:pt x="42335" y="60475"/>
                  </a:cubicBezTo>
                  <a:close/>
                  <a:moveTo>
                    <a:pt x="65651" y="60478"/>
                  </a:moveTo>
                  <a:cubicBezTo>
                    <a:pt x="68826" y="60478"/>
                    <a:pt x="72001" y="62555"/>
                    <a:pt x="72041" y="66711"/>
                  </a:cubicBezTo>
                  <a:cubicBezTo>
                    <a:pt x="71566" y="66609"/>
                    <a:pt x="71088" y="66560"/>
                    <a:pt x="70614" y="66560"/>
                  </a:cubicBezTo>
                  <a:cubicBezTo>
                    <a:pt x="68752" y="66560"/>
                    <a:pt x="66952" y="67326"/>
                    <a:pt x="65653" y="68719"/>
                  </a:cubicBezTo>
                  <a:cubicBezTo>
                    <a:pt x="64371" y="67339"/>
                    <a:pt x="62579" y="66559"/>
                    <a:pt x="60697" y="66559"/>
                  </a:cubicBezTo>
                  <a:cubicBezTo>
                    <a:pt x="60214" y="66559"/>
                    <a:pt x="59730" y="66613"/>
                    <a:pt x="59255" y="66711"/>
                  </a:cubicBezTo>
                  <a:cubicBezTo>
                    <a:pt x="59295" y="62557"/>
                    <a:pt x="62473" y="60478"/>
                    <a:pt x="65651" y="60478"/>
                  </a:cubicBezTo>
                  <a:close/>
                  <a:moveTo>
                    <a:pt x="18806" y="60522"/>
                  </a:moveTo>
                  <a:cubicBezTo>
                    <a:pt x="21979" y="60522"/>
                    <a:pt x="25151" y="62596"/>
                    <a:pt x="25196" y="66747"/>
                  </a:cubicBezTo>
                  <a:lnTo>
                    <a:pt x="25196" y="66747"/>
                  </a:lnTo>
                  <a:cubicBezTo>
                    <a:pt x="24723" y="66645"/>
                    <a:pt x="24245" y="66596"/>
                    <a:pt x="23772" y="66596"/>
                  </a:cubicBezTo>
                  <a:cubicBezTo>
                    <a:pt x="21913" y="66596"/>
                    <a:pt x="20107" y="67362"/>
                    <a:pt x="18807" y="68754"/>
                  </a:cubicBezTo>
                  <a:cubicBezTo>
                    <a:pt x="17526" y="67374"/>
                    <a:pt x="15734" y="66595"/>
                    <a:pt x="13852" y="66595"/>
                  </a:cubicBezTo>
                  <a:cubicBezTo>
                    <a:pt x="13368" y="66595"/>
                    <a:pt x="12884" y="66649"/>
                    <a:pt x="12409" y="66747"/>
                  </a:cubicBezTo>
                  <a:cubicBezTo>
                    <a:pt x="12454" y="62599"/>
                    <a:pt x="15631" y="60522"/>
                    <a:pt x="18806" y="60522"/>
                  </a:cubicBezTo>
                  <a:close/>
                  <a:moveTo>
                    <a:pt x="84142" y="66790"/>
                  </a:moveTo>
                  <a:cubicBezTo>
                    <a:pt x="86075" y="66790"/>
                    <a:pt x="87947" y="67588"/>
                    <a:pt x="89290" y="69041"/>
                  </a:cubicBezTo>
                  <a:lnTo>
                    <a:pt x="89290" y="69041"/>
                  </a:lnTo>
                  <a:cubicBezTo>
                    <a:pt x="89287" y="69041"/>
                    <a:pt x="89284" y="69041"/>
                    <a:pt x="89281" y="69041"/>
                  </a:cubicBezTo>
                  <a:cubicBezTo>
                    <a:pt x="89262" y="69041"/>
                    <a:pt x="89242" y="69041"/>
                    <a:pt x="89222" y="69041"/>
                  </a:cubicBezTo>
                  <a:cubicBezTo>
                    <a:pt x="87354" y="69041"/>
                    <a:pt x="85594" y="69879"/>
                    <a:pt x="84344" y="71183"/>
                  </a:cubicBezTo>
                  <a:cubicBezTo>
                    <a:pt x="84434" y="69588"/>
                    <a:pt x="83851" y="68082"/>
                    <a:pt x="82857" y="66909"/>
                  </a:cubicBezTo>
                  <a:cubicBezTo>
                    <a:pt x="83285" y="66829"/>
                    <a:pt x="83715" y="66790"/>
                    <a:pt x="84142" y="66790"/>
                  </a:cubicBezTo>
                  <a:close/>
                  <a:moveTo>
                    <a:pt x="94437" y="66782"/>
                  </a:moveTo>
                  <a:cubicBezTo>
                    <a:pt x="94862" y="66782"/>
                    <a:pt x="95290" y="66821"/>
                    <a:pt x="95715" y="66900"/>
                  </a:cubicBezTo>
                  <a:cubicBezTo>
                    <a:pt x="94720" y="68082"/>
                    <a:pt x="94138" y="69579"/>
                    <a:pt x="94228" y="71174"/>
                  </a:cubicBezTo>
                  <a:lnTo>
                    <a:pt x="94219" y="71183"/>
                  </a:lnTo>
                  <a:cubicBezTo>
                    <a:pt x="92977" y="69879"/>
                    <a:pt x="91209" y="69041"/>
                    <a:pt x="89341" y="69041"/>
                  </a:cubicBezTo>
                  <a:cubicBezTo>
                    <a:pt x="89324" y="69041"/>
                    <a:pt x="89307" y="69041"/>
                    <a:pt x="89290" y="69041"/>
                  </a:cubicBezTo>
                  <a:lnTo>
                    <a:pt x="89290" y="69041"/>
                  </a:lnTo>
                  <a:cubicBezTo>
                    <a:pt x="90628" y="67586"/>
                    <a:pt x="92502" y="66782"/>
                    <a:pt x="94437" y="66782"/>
                  </a:cubicBezTo>
                  <a:close/>
                  <a:moveTo>
                    <a:pt x="47476" y="66925"/>
                  </a:moveTo>
                  <a:cubicBezTo>
                    <a:pt x="47900" y="66925"/>
                    <a:pt x="48328" y="66964"/>
                    <a:pt x="48753" y="67043"/>
                  </a:cubicBezTo>
                  <a:cubicBezTo>
                    <a:pt x="47767" y="68226"/>
                    <a:pt x="47185" y="69731"/>
                    <a:pt x="47266" y="71317"/>
                  </a:cubicBezTo>
                  <a:cubicBezTo>
                    <a:pt x="46024" y="70014"/>
                    <a:pt x="44257" y="69184"/>
                    <a:pt x="42388" y="69184"/>
                  </a:cubicBezTo>
                  <a:cubicBezTo>
                    <a:pt x="42371" y="69184"/>
                    <a:pt x="42354" y="69184"/>
                    <a:pt x="42337" y="69184"/>
                  </a:cubicBezTo>
                  <a:lnTo>
                    <a:pt x="42337" y="69184"/>
                  </a:lnTo>
                  <a:cubicBezTo>
                    <a:pt x="43675" y="67729"/>
                    <a:pt x="45543" y="66925"/>
                    <a:pt x="47476" y="66925"/>
                  </a:cubicBezTo>
                  <a:close/>
                  <a:moveTo>
                    <a:pt x="60488" y="66929"/>
                  </a:moveTo>
                  <a:cubicBezTo>
                    <a:pt x="62422" y="66929"/>
                    <a:pt x="64295" y="67727"/>
                    <a:pt x="65636" y="69175"/>
                  </a:cubicBezTo>
                  <a:lnTo>
                    <a:pt x="65636" y="69175"/>
                  </a:lnTo>
                  <a:cubicBezTo>
                    <a:pt x="65622" y="69175"/>
                    <a:pt x="65608" y="69175"/>
                    <a:pt x="65593" y="69175"/>
                  </a:cubicBezTo>
                  <a:cubicBezTo>
                    <a:pt x="63725" y="69175"/>
                    <a:pt x="61966" y="70014"/>
                    <a:pt x="60715" y="71317"/>
                  </a:cubicBezTo>
                  <a:cubicBezTo>
                    <a:pt x="60805" y="69731"/>
                    <a:pt x="60223" y="68226"/>
                    <a:pt x="59228" y="67043"/>
                  </a:cubicBezTo>
                  <a:cubicBezTo>
                    <a:pt x="59647" y="66967"/>
                    <a:pt x="60069" y="66929"/>
                    <a:pt x="60488" y="66929"/>
                  </a:cubicBezTo>
                  <a:close/>
                  <a:moveTo>
                    <a:pt x="23953" y="66970"/>
                  </a:moveTo>
                  <a:cubicBezTo>
                    <a:pt x="24378" y="66970"/>
                    <a:pt x="24806" y="67009"/>
                    <a:pt x="25232" y="67088"/>
                  </a:cubicBezTo>
                  <a:cubicBezTo>
                    <a:pt x="24239" y="68277"/>
                    <a:pt x="23657" y="69770"/>
                    <a:pt x="23744" y="71361"/>
                  </a:cubicBezTo>
                  <a:lnTo>
                    <a:pt x="23744" y="71361"/>
                  </a:lnTo>
                  <a:cubicBezTo>
                    <a:pt x="22494" y="70058"/>
                    <a:pt x="20726" y="69220"/>
                    <a:pt x="18866" y="69220"/>
                  </a:cubicBezTo>
                  <a:cubicBezTo>
                    <a:pt x="18846" y="69220"/>
                    <a:pt x="18827" y="69220"/>
                    <a:pt x="18807" y="69220"/>
                  </a:cubicBezTo>
                  <a:cubicBezTo>
                    <a:pt x="20144" y="67773"/>
                    <a:pt x="22018" y="66970"/>
                    <a:pt x="23953" y="66970"/>
                  </a:cubicBezTo>
                  <a:close/>
                  <a:moveTo>
                    <a:pt x="13652" y="66970"/>
                  </a:moveTo>
                  <a:cubicBezTo>
                    <a:pt x="15588" y="66970"/>
                    <a:pt x="17463" y="67773"/>
                    <a:pt x="18807" y="69220"/>
                  </a:cubicBezTo>
                  <a:cubicBezTo>
                    <a:pt x="18787" y="69220"/>
                    <a:pt x="18768" y="69220"/>
                    <a:pt x="18748" y="69220"/>
                  </a:cubicBezTo>
                  <a:cubicBezTo>
                    <a:pt x="16879" y="69220"/>
                    <a:pt x="15111" y="70058"/>
                    <a:pt x="13870" y="71362"/>
                  </a:cubicBezTo>
                  <a:cubicBezTo>
                    <a:pt x="13951" y="69776"/>
                    <a:pt x="13368" y="68271"/>
                    <a:pt x="12374" y="67088"/>
                  </a:cubicBezTo>
                  <a:cubicBezTo>
                    <a:pt x="12799" y="67009"/>
                    <a:pt x="13227" y="66970"/>
                    <a:pt x="13652" y="66970"/>
                  </a:cubicBezTo>
                  <a:close/>
                  <a:moveTo>
                    <a:pt x="107653" y="66739"/>
                  </a:moveTo>
                  <a:cubicBezTo>
                    <a:pt x="109587" y="66739"/>
                    <a:pt x="111464" y="67541"/>
                    <a:pt x="112812" y="68996"/>
                  </a:cubicBezTo>
                  <a:cubicBezTo>
                    <a:pt x="114149" y="67549"/>
                    <a:pt x="116022" y="66746"/>
                    <a:pt x="117958" y="66746"/>
                  </a:cubicBezTo>
                  <a:cubicBezTo>
                    <a:pt x="118383" y="66746"/>
                    <a:pt x="118811" y="66785"/>
                    <a:pt x="119236" y="66864"/>
                  </a:cubicBezTo>
                  <a:cubicBezTo>
                    <a:pt x="118242" y="68047"/>
                    <a:pt x="117659" y="69552"/>
                    <a:pt x="117749" y="71138"/>
                  </a:cubicBezTo>
                  <a:cubicBezTo>
                    <a:pt x="116499" y="69835"/>
                    <a:pt x="114731" y="69005"/>
                    <a:pt x="112871" y="69005"/>
                  </a:cubicBezTo>
                  <a:cubicBezTo>
                    <a:pt x="112851" y="69005"/>
                    <a:pt x="112832" y="69005"/>
                    <a:pt x="112812" y="69005"/>
                  </a:cubicBezTo>
                  <a:cubicBezTo>
                    <a:pt x="112793" y="69005"/>
                    <a:pt x="112774" y="69005"/>
                    <a:pt x="112756" y="69005"/>
                  </a:cubicBezTo>
                  <a:cubicBezTo>
                    <a:pt x="110769" y="69005"/>
                    <a:pt x="108893" y="69951"/>
                    <a:pt x="107641" y="71398"/>
                  </a:cubicBezTo>
                  <a:lnTo>
                    <a:pt x="107641" y="71398"/>
                  </a:lnTo>
                  <a:cubicBezTo>
                    <a:pt x="107802" y="69707"/>
                    <a:pt x="107213" y="68132"/>
                    <a:pt x="106177" y="66897"/>
                  </a:cubicBezTo>
                  <a:lnTo>
                    <a:pt x="106177" y="66897"/>
                  </a:lnTo>
                  <a:cubicBezTo>
                    <a:pt x="106668" y="66791"/>
                    <a:pt x="107162" y="66739"/>
                    <a:pt x="107653" y="66739"/>
                  </a:cubicBezTo>
                  <a:close/>
                  <a:moveTo>
                    <a:pt x="37174" y="66927"/>
                  </a:moveTo>
                  <a:cubicBezTo>
                    <a:pt x="39113" y="66927"/>
                    <a:pt x="40989" y="67729"/>
                    <a:pt x="42337" y="69184"/>
                  </a:cubicBezTo>
                  <a:lnTo>
                    <a:pt x="42337" y="69184"/>
                  </a:lnTo>
                  <a:cubicBezTo>
                    <a:pt x="42334" y="69184"/>
                    <a:pt x="42331" y="69184"/>
                    <a:pt x="42328" y="69184"/>
                  </a:cubicBezTo>
                  <a:cubicBezTo>
                    <a:pt x="42301" y="69184"/>
                    <a:pt x="42274" y="69184"/>
                    <a:pt x="42246" y="69184"/>
                  </a:cubicBezTo>
                  <a:cubicBezTo>
                    <a:pt x="40269" y="69184"/>
                    <a:pt x="38404" y="70136"/>
                    <a:pt x="37158" y="71577"/>
                  </a:cubicBezTo>
                  <a:cubicBezTo>
                    <a:pt x="37320" y="69910"/>
                    <a:pt x="36728" y="68324"/>
                    <a:pt x="35689" y="67088"/>
                  </a:cubicBezTo>
                  <a:lnTo>
                    <a:pt x="35680" y="67088"/>
                  </a:lnTo>
                  <a:cubicBezTo>
                    <a:pt x="36177" y="66980"/>
                    <a:pt x="36678" y="66927"/>
                    <a:pt x="37174" y="66927"/>
                  </a:cubicBezTo>
                  <a:close/>
                  <a:moveTo>
                    <a:pt x="124481" y="64880"/>
                  </a:moveTo>
                  <a:cubicBezTo>
                    <a:pt x="127655" y="64880"/>
                    <a:pt x="130827" y="66957"/>
                    <a:pt x="130867" y="71111"/>
                  </a:cubicBezTo>
                  <a:lnTo>
                    <a:pt x="130858" y="71129"/>
                  </a:lnTo>
                  <a:cubicBezTo>
                    <a:pt x="130380" y="71024"/>
                    <a:pt x="129897" y="70973"/>
                    <a:pt x="129419" y="70973"/>
                  </a:cubicBezTo>
                  <a:cubicBezTo>
                    <a:pt x="127565" y="70973"/>
                    <a:pt x="125767" y="71740"/>
                    <a:pt x="124478" y="73136"/>
                  </a:cubicBezTo>
                  <a:cubicBezTo>
                    <a:pt x="123204" y="71764"/>
                    <a:pt x="121425" y="70977"/>
                    <a:pt x="119555" y="70977"/>
                  </a:cubicBezTo>
                  <a:cubicBezTo>
                    <a:pt x="119544" y="70977"/>
                    <a:pt x="119534" y="70977"/>
                    <a:pt x="119523" y="70977"/>
                  </a:cubicBezTo>
                  <a:cubicBezTo>
                    <a:pt x="119039" y="70977"/>
                    <a:pt x="118555" y="71021"/>
                    <a:pt x="118080" y="71129"/>
                  </a:cubicBezTo>
                  <a:cubicBezTo>
                    <a:pt x="118121" y="66963"/>
                    <a:pt x="121302" y="64880"/>
                    <a:pt x="124481" y="64880"/>
                  </a:cubicBezTo>
                  <a:close/>
                  <a:moveTo>
                    <a:pt x="77631" y="64934"/>
                  </a:moveTo>
                  <a:cubicBezTo>
                    <a:pt x="80806" y="64934"/>
                    <a:pt x="83981" y="67013"/>
                    <a:pt x="84022" y="71174"/>
                  </a:cubicBezTo>
                  <a:cubicBezTo>
                    <a:pt x="83541" y="71069"/>
                    <a:pt x="83056" y="71017"/>
                    <a:pt x="82576" y="71017"/>
                  </a:cubicBezTo>
                  <a:cubicBezTo>
                    <a:pt x="80721" y="71017"/>
                    <a:pt x="78928" y="71782"/>
                    <a:pt x="77633" y="73163"/>
                  </a:cubicBezTo>
                  <a:lnTo>
                    <a:pt x="77633" y="73172"/>
                  </a:lnTo>
                  <a:cubicBezTo>
                    <a:pt x="76351" y="71801"/>
                    <a:pt x="74559" y="71012"/>
                    <a:pt x="72678" y="71012"/>
                  </a:cubicBezTo>
                  <a:cubicBezTo>
                    <a:pt x="72194" y="71012"/>
                    <a:pt x="71710" y="71066"/>
                    <a:pt x="71235" y="71174"/>
                  </a:cubicBezTo>
                  <a:cubicBezTo>
                    <a:pt x="71275" y="67015"/>
                    <a:pt x="74454" y="64934"/>
                    <a:pt x="77631" y="64934"/>
                  </a:cubicBezTo>
                  <a:close/>
                  <a:moveTo>
                    <a:pt x="100937" y="64934"/>
                  </a:moveTo>
                  <a:cubicBezTo>
                    <a:pt x="104113" y="64934"/>
                    <a:pt x="107288" y="67013"/>
                    <a:pt x="107328" y="71174"/>
                  </a:cubicBezTo>
                  <a:cubicBezTo>
                    <a:pt x="106849" y="71069"/>
                    <a:pt x="106366" y="71017"/>
                    <a:pt x="105887" y="71017"/>
                  </a:cubicBezTo>
                  <a:cubicBezTo>
                    <a:pt x="104037" y="71017"/>
                    <a:pt x="102243" y="71782"/>
                    <a:pt x="100948" y="73163"/>
                  </a:cubicBezTo>
                  <a:lnTo>
                    <a:pt x="100939" y="73172"/>
                  </a:lnTo>
                  <a:cubicBezTo>
                    <a:pt x="99658" y="71801"/>
                    <a:pt x="97866" y="71012"/>
                    <a:pt x="95984" y="71012"/>
                  </a:cubicBezTo>
                  <a:cubicBezTo>
                    <a:pt x="95500" y="71012"/>
                    <a:pt x="95016" y="71066"/>
                    <a:pt x="94541" y="71174"/>
                  </a:cubicBezTo>
                  <a:cubicBezTo>
                    <a:pt x="94582" y="67015"/>
                    <a:pt x="97760" y="64934"/>
                    <a:pt x="100937" y="64934"/>
                  </a:cubicBezTo>
                  <a:close/>
                  <a:moveTo>
                    <a:pt x="53992" y="65081"/>
                  </a:moveTo>
                  <a:cubicBezTo>
                    <a:pt x="57167" y="65081"/>
                    <a:pt x="60344" y="67159"/>
                    <a:pt x="60384" y="71317"/>
                  </a:cubicBezTo>
                  <a:cubicBezTo>
                    <a:pt x="59911" y="71215"/>
                    <a:pt x="59433" y="71165"/>
                    <a:pt x="58960" y="71165"/>
                  </a:cubicBezTo>
                  <a:cubicBezTo>
                    <a:pt x="57101" y="71165"/>
                    <a:pt x="55296" y="71932"/>
                    <a:pt x="54004" y="73324"/>
                  </a:cubicBezTo>
                  <a:cubicBezTo>
                    <a:pt x="52723" y="71944"/>
                    <a:pt x="50922" y="71165"/>
                    <a:pt x="49049" y="71165"/>
                  </a:cubicBezTo>
                  <a:cubicBezTo>
                    <a:pt x="48565" y="71165"/>
                    <a:pt x="48081" y="71219"/>
                    <a:pt x="47606" y="71317"/>
                  </a:cubicBezTo>
                  <a:cubicBezTo>
                    <a:pt x="47642" y="67159"/>
                    <a:pt x="50816" y="65081"/>
                    <a:pt x="53992" y="65081"/>
                  </a:cubicBezTo>
                  <a:close/>
                  <a:moveTo>
                    <a:pt x="7148" y="65122"/>
                  </a:moveTo>
                  <a:cubicBezTo>
                    <a:pt x="10323" y="65122"/>
                    <a:pt x="13498" y="67201"/>
                    <a:pt x="13538" y="71362"/>
                  </a:cubicBezTo>
                  <a:cubicBezTo>
                    <a:pt x="13060" y="71257"/>
                    <a:pt x="12578" y="71206"/>
                    <a:pt x="12099" y="71206"/>
                  </a:cubicBezTo>
                  <a:cubicBezTo>
                    <a:pt x="10245" y="71206"/>
                    <a:pt x="8446" y="71973"/>
                    <a:pt x="7150" y="73369"/>
                  </a:cubicBezTo>
                  <a:lnTo>
                    <a:pt x="7150" y="73360"/>
                  </a:lnTo>
                  <a:cubicBezTo>
                    <a:pt x="5875" y="71988"/>
                    <a:pt x="4096" y="71209"/>
                    <a:pt x="2226" y="71209"/>
                  </a:cubicBezTo>
                  <a:cubicBezTo>
                    <a:pt x="2216" y="71209"/>
                    <a:pt x="2205" y="71210"/>
                    <a:pt x="2194" y="71210"/>
                  </a:cubicBezTo>
                  <a:cubicBezTo>
                    <a:pt x="1711" y="71210"/>
                    <a:pt x="1227" y="71254"/>
                    <a:pt x="752" y="71362"/>
                  </a:cubicBezTo>
                  <a:cubicBezTo>
                    <a:pt x="792" y="67203"/>
                    <a:pt x="3970" y="65122"/>
                    <a:pt x="7148" y="65122"/>
                  </a:cubicBezTo>
                  <a:close/>
                  <a:moveTo>
                    <a:pt x="30463" y="65122"/>
                  </a:moveTo>
                  <a:cubicBezTo>
                    <a:pt x="33638" y="65122"/>
                    <a:pt x="36813" y="67201"/>
                    <a:pt x="36854" y="71362"/>
                  </a:cubicBezTo>
                  <a:cubicBezTo>
                    <a:pt x="36375" y="71257"/>
                    <a:pt x="35893" y="71206"/>
                    <a:pt x="35414" y="71206"/>
                  </a:cubicBezTo>
                  <a:cubicBezTo>
                    <a:pt x="33560" y="71206"/>
                    <a:pt x="31761" y="71973"/>
                    <a:pt x="30465" y="73369"/>
                  </a:cubicBezTo>
                  <a:lnTo>
                    <a:pt x="30465" y="73360"/>
                  </a:lnTo>
                  <a:cubicBezTo>
                    <a:pt x="29191" y="71988"/>
                    <a:pt x="27412" y="71209"/>
                    <a:pt x="25542" y="71209"/>
                  </a:cubicBezTo>
                  <a:cubicBezTo>
                    <a:pt x="25531" y="71209"/>
                    <a:pt x="25520" y="71210"/>
                    <a:pt x="25510" y="71210"/>
                  </a:cubicBezTo>
                  <a:cubicBezTo>
                    <a:pt x="25026" y="71210"/>
                    <a:pt x="24542" y="71254"/>
                    <a:pt x="24067" y="71362"/>
                  </a:cubicBezTo>
                  <a:cubicBezTo>
                    <a:pt x="24107" y="67203"/>
                    <a:pt x="27285" y="65122"/>
                    <a:pt x="30463" y="65122"/>
                  </a:cubicBezTo>
                  <a:close/>
                  <a:moveTo>
                    <a:pt x="129608" y="71351"/>
                  </a:moveTo>
                  <a:cubicBezTo>
                    <a:pt x="130035" y="71351"/>
                    <a:pt x="130466" y="71390"/>
                    <a:pt x="130894" y="71469"/>
                  </a:cubicBezTo>
                  <a:cubicBezTo>
                    <a:pt x="129908" y="72634"/>
                    <a:pt x="129326" y="74140"/>
                    <a:pt x="129415" y="75726"/>
                  </a:cubicBezTo>
                  <a:lnTo>
                    <a:pt x="129406" y="75744"/>
                  </a:lnTo>
                  <a:cubicBezTo>
                    <a:pt x="128156" y="74440"/>
                    <a:pt x="126397" y="73602"/>
                    <a:pt x="124528" y="73602"/>
                  </a:cubicBezTo>
                  <a:cubicBezTo>
                    <a:pt x="124509" y="73602"/>
                    <a:pt x="124489" y="73602"/>
                    <a:pt x="124469" y="73602"/>
                  </a:cubicBezTo>
                  <a:cubicBezTo>
                    <a:pt x="124450" y="73602"/>
                    <a:pt x="124430" y="73602"/>
                    <a:pt x="124410" y="73602"/>
                  </a:cubicBezTo>
                  <a:cubicBezTo>
                    <a:pt x="122541" y="73602"/>
                    <a:pt x="120773" y="74440"/>
                    <a:pt x="119532" y="75744"/>
                  </a:cubicBezTo>
                  <a:cubicBezTo>
                    <a:pt x="119613" y="74149"/>
                    <a:pt x="119030" y="72652"/>
                    <a:pt x="118045" y="71469"/>
                  </a:cubicBezTo>
                  <a:cubicBezTo>
                    <a:pt x="118473" y="71390"/>
                    <a:pt x="118903" y="71351"/>
                    <a:pt x="119331" y="71351"/>
                  </a:cubicBezTo>
                  <a:cubicBezTo>
                    <a:pt x="121264" y="71351"/>
                    <a:pt x="123134" y="72148"/>
                    <a:pt x="124469" y="73593"/>
                  </a:cubicBezTo>
                  <a:cubicBezTo>
                    <a:pt x="125805" y="72148"/>
                    <a:pt x="127675" y="71351"/>
                    <a:pt x="129608" y="71351"/>
                  </a:cubicBezTo>
                  <a:close/>
                  <a:moveTo>
                    <a:pt x="48843" y="71540"/>
                  </a:moveTo>
                  <a:cubicBezTo>
                    <a:pt x="50782" y="71540"/>
                    <a:pt x="52650" y="72343"/>
                    <a:pt x="53995" y="73790"/>
                  </a:cubicBezTo>
                  <a:cubicBezTo>
                    <a:pt x="53975" y="73790"/>
                    <a:pt x="53956" y="73790"/>
                    <a:pt x="53936" y="73790"/>
                  </a:cubicBezTo>
                  <a:cubicBezTo>
                    <a:pt x="52067" y="73790"/>
                    <a:pt x="50299" y="74628"/>
                    <a:pt x="49058" y="75932"/>
                  </a:cubicBezTo>
                  <a:cubicBezTo>
                    <a:pt x="49138" y="74337"/>
                    <a:pt x="48556" y="72840"/>
                    <a:pt x="47561" y="71658"/>
                  </a:cubicBezTo>
                  <a:cubicBezTo>
                    <a:pt x="47989" y="71579"/>
                    <a:pt x="48418" y="71540"/>
                    <a:pt x="48843" y="71540"/>
                  </a:cubicBezTo>
                  <a:close/>
                  <a:moveTo>
                    <a:pt x="59141" y="71540"/>
                  </a:moveTo>
                  <a:cubicBezTo>
                    <a:pt x="59566" y="71540"/>
                    <a:pt x="59994" y="71579"/>
                    <a:pt x="60420" y="71658"/>
                  </a:cubicBezTo>
                  <a:cubicBezTo>
                    <a:pt x="59425" y="72840"/>
                    <a:pt x="58843" y="74346"/>
                    <a:pt x="58932" y="75932"/>
                  </a:cubicBezTo>
                  <a:cubicBezTo>
                    <a:pt x="57682" y="74628"/>
                    <a:pt x="55914" y="73790"/>
                    <a:pt x="54054" y="73790"/>
                  </a:cubicBezTo>
                  <a:cubicBezTo>
                    <a:pt x="54034" y="73790"/>
                    <a:pt x="54015" y="73790"/>
                    <a:pt x="53995" y="73790"/>
                  </a:cubicBezTo>
                  <a:cubicBezTo>
                    <a:pt x="55332" y="72343"/>
                    <a:pt x="57206" y="71540"/>
                    <a:pt x="59141" y="71540"/>
                  </a:cubicBezTo>
                  <a:close/>
                  <a:moveTo>
                    <a:pt x="112810" y="69495"/>
                  </a:moveTo>
                  <a:cubicBezTo>
                    <a:pt x="115985" y="69495"/>
                    <a:pt x="119160" y="71574"/>
                    <a:pt x="119200" y="75735"/>
                  </a:cubicBezTo>
                  <a:cubicBezTo>
                    <a:pt x="118721" y="75630"/>
                    <a:pt x="118239" y="75578"/>
                    <a:pt x="117760" y="75578"/>
                  </a:cubicBezTo>
                  <a:cubicBezTo>
                    <a:pt x="115909" y="75578"/>
                    <a:pt x="114116" y="76343"/>
                    <a:pt x="112821" y="77724"/>
                  </a:cubicBezTo>
                  <a:lnTo>
                    <a:pt x="112812" y="77733"/>
                  </a:lnTo>
                  <a:cubicBezTo>
                    <a:pt x="111530" y="76362"/>
                    <a:pt x="109738" y="75573"/>
                    <a:pt x="107856" y="75573"/>
                  </a:cubicBezTo>
                  <a:cubicBezTo>
                    <a:pt x="107373" y="75573"/>
                    <a:pt x="106889" y="75627"/>
                    <a:pt x="106414" y="75735"/>
                  </a:cubicBezTo>
                  <a:lnTo>
                    <a:pt x="106414" y="75735"/>
                  </a:lnTo>
                  <a:cubicBezTo>
                    <a:pt x="106454" y="71576"/>
                    <a:pt x="109632" y="69495"/>
                    <a:pt x="112810" y="69495"/>
                  </a:cubicBezTo>
                  <a:close/>
                  <a:moveTo>
                    <a:pt x="136139" y="69486"/>
                  </a:moveTo>
                  <a:cubicBezTo>
                    <a:pt x="139313" y="69486"/>
                    <a:pt x="142484" y="71562"/>
                    <a:pt x="142525" y="75717"/>
                  </a:cubicBezTo>
                  <a:lnTo>
                    <a:pt x="142516" y="75735"/>
                  </a:lnTo>
                  <a:cubicBezTo>
                    <a:pt x="142037" y="75630"/>
                    <a:pt x="141554" y="75578"/>
                    <a:pt x="141075" y="75578"/>
                  </a:cubicBezTo>
                  <a:cubicBezTo>
                    <a:pt x="139222" y="75578"/>
                    <a:pt x="137424" y="76345"/>
                    <a:pt x="136136" y="77733"/>
                  </a:cubicBezTo>
                  <a:cubicBezTo>
                    <a:pt x="134854" y="76362"/>
                    <a:pt x="133062" y="75573"/>
                    <a:pt x="131181" y="75573"/>
                  </a:cubicBezTo>
                  <a:cubicBezTo>
                    <a:pt x="130697" y="75573"/>
                    <a:pt x="130213" y="75627"/>
                    <a:pt x="129738" y="75735"/>
                  </a:cubicBezTo>
                  <a:cubicBezTo>
                    <a:pt x="129778" y="71569"/>
                    <a:pt x="132960" y="69486"/>
                    <a:pt x="136139" y="69486"/>
                  </a:cubicBezTo>
                  <a:close/>
                  <a:moveTo>
                    <a:pt x="42333" y="69686"/>
                  </a:moveTo>
                  <a:cubicBezTo>
                    <a:pt x="45509" y="69686"/>
                    <a:pt x="48686" y="71765"/>
                    <a:pt x="48726" y="75923"/>
                  </a:cubicBezTo>
                  <a:cubicBezTo>
                    <a:pt x="48248" y="75818"/>
                    <a:pt x="47765" y="75767"/>
                    <a:pt x="47287" y="75767"/>
                  </a:cubicBezTo>
                  <a:cubicBezTo>
                    <a:pt x="45433" y="75767"/>
                    <a:pt x="43633" y="76534"/>
                    <a:pt x="42337" y="77930"/>
                  </a:cubicBezTo>
                  <a:cubicBezTo>
                    <a:pt x="41056" y="76550"/>
                    <a:pt x="39264" y="75770"/>
                    <a:pt x="37382" y="75770"/>
                  </a:cubicBezTo>
                  <a:cubicBezTo>
                    <a:pt x="36898" y="75770"/>
                    <a:pt x="36415" y="75815"/>
                    <a:pt x="35940" y="75923"/>
                  </a:cubicBezTo>
                  <a:cubicBezTo>
                    <a:pt x="35980" y="71765"/>
                    <a:pt x="39156" y="69686"/>
                    <a:pt x="42333" y="69686"/>
                  </a:cubicBezTo>
                  <a:close/>
                  <a:moveTo>
                    <a:pt x="65651" y="69683"/>
                  </a:moveTo>
                  <a:cubicBezTo>
                    <a:pt x="68826" y="69683"/>
                    <a:pt x="72001" y="71762"/>
                    <a:pt x="72041" y="75923"/>
                  </a:cubicBezTo>
                  <a:cubicBezTo>
                    <a:pt x="71563" y="75818"/>
                    <a:pt x="71081" y="75767"/>
                    <a:pt x="70602" y="75767"/>
                  </a:cubicBezTo>
                  <a:cubicBezTo>
                    <a:pt x="68748" y="75767"/>
                    <a:pt x="66949" y="76534"/>
                    <a:pt x="65653" y="77930"/>
                  </a:cubicBezTo>
                  <a:cubicBezTo>
                    <a:pt x="64371" y="76550"/>
                    <a:pt x="62579" y="75770"/>
                    <a:pt x="60697" y="75770"/>
                  </a:cubicBezTo>
                  <a:cubicBezTo>
                    <a:pt x="60214" y="75770"/>
                    <a:pt x="59730" y="75815"/>
                    <a:pt x="59255" y="75923"/>
                  </a:cubicBezTo>
                  <a:cubicBezTo>
                    <a:pt x="59295" y="71764"/>
                    <a:pt x="62473" y="69683"/>
                    <a:pt x="65651" y="69683"/>
                  </a:cubicBezTo>
                  <a:close/>
                  <a:moveTo>
                    <a:pt x="82884" y="1"/>
                  </a:moveTo>
                  <a:cubicBezTo>
                    <a:pt x="82642" y="699"/>
                    <a:pt x="82534" y="1434"/>
                    <a:pt x="82579" y="2178"/>
                  </a:cubicBezTo>
                  <a:cubicBezTo>
                    <a:pt x="81329" y="875"/>
                    <a:pt x="79570" y="36"/>
                    <a:pt x="77701" y="36"/>
                  </a:cubicBezTo>
                  <a:cubicBezTo>
                    <a:pt x="77681" y="36"/>
                    <a:pt x="77661" y="36"/>
                    <a:pt x="77642" y="36"/>
                  </a:cubicBezTo>
                  <a:cubicBezTo>
                    <a:pt x="77622" y="36"/>
                    <a:pt x="77602" y="36"/>
                    <a:pt x="77582" y="36"/>
                  </a:cubicBezTo>
                  <a:cubicBezTo>
                    <a:pt x="73834" y="36"/>
                    <a:pt x="70494" y="3399"/>
                    <a:pt x="70948" y="7160"/>
                  </a:cubicBezTo>
                  <a:cubicBezTo>
                    <a:pt x="71458" y="7046"/>
                    <a:pt x="71971" y="6991"/>
                    <a:pt x="72481" y="6991"/>
                  </a:cubicBezTo>
                  <a:cubicBezTo>
                    <a:pt x="74418" y="6991"/>
                    <a:pt x="76294" y="7793"/>
                    <a:pt x="77642" y="9248"/>
                  </a:cubicBezTo>
                  <a:cubicBezTo>
                    <a:pt x="77624" y="9248"/>
                    <a:pt x="77606" y="9248"/>
                    <a:pt x="77587" y="9248"/>
                  </a:cubicBezTo>
                  <a:cubicBezTo>
                    <a:pt x="75529" y="9248"/>
                    <a:pt x="73607" y="10256"/>
                    <a:pt x="72355" y="11784"/>
                  </a:cubicBezTo>
                  <a:cubicBezTo>
                    <a:pt x="72756" y="8058"/>
                    <a:pt x="69443" y="4740"/>
                    <a:pt x="65721" y="4740"/>
                  </a:cubicBezTo>
                  <a:cubicBezTo>
                    <a:pt x="65701" y="4740"/>
                    <a:pt x="65682" y="4740"/>
                    <a:pt x="65662" y="4741"/>
                  </a:cubicBezTo>
                  <a:cubicBezTo>
                    <a:pt x="65642" y="4740"/>
                    <a:pt x="65622" y="4740"/>
                    <a:pt x="65602" y="4740"/>
                  </a:cubicBezTo>
                  <a:cubicBezTo>
                    <a:pt x="63733" y="4740"/>
                    <a:pt x="61966" y="5570"/>
                    <a:pt x="60724" y="6873"/>
                  </a:cubicBezTo>
                  <a:cubicBezTo>
                    <a:pt x="60760" y="6138"/>
                    <a:pt x="60662" y="5395"/>
                    <a:pt x="60420" y="4696"/>
                  </a:cubicBezTo>
                  <a:lnTo>
                    <a:pt x="60043" y="4696"/>
                  </a:lnTo>
                  <a:cubicBezTo>
                    <a:pt x="60276" y="5395"/>
                    <a:pt x="60393" y="6130"/>
                    <a:pt x="60393" y="6864"/>
                  </a:cubicBezTo>
                  <a:cubicBezTo>
                    <a:pt x="59920" y="6762"/>
                    <a:pt x="59442" y="6713"/>
                    <a:pt x="58969" y="6713"/>
                  </a:cubicBezTo>
                  <a:cubicBezTo>
                    <a:pt x="57110" y="6713"/>
                    <a:pt x="55305" y="7479"/>
                    <a:pt x="54013" y="8871"/>
                  </a:cubicBezTo>
                  <a:cubicBezTo>
                    <a:pt x="52732" y="7492"/>
                    <a:pt x="50939" y="6712"/>
                    <a:pt x="49058" y="6712"/>
                  </a:cubicBezTo>
                  <a:cubicBezTo>
                    <a:pt x="48574" y="6712"/>
                    <a:pt x="48090" y="6766"/>
                    <a:pt x="47615" y="6864"/>
                  </a:cubicBezTo>
                  <a:cubicBezTo>
                    <a:pt x="47615" y="6130"/>
                    <a:pt x="47732" y="5395"/>
                    <a:pt x="47965" y="4696"/>
                  </a:cubicBezTo>
                  <a:lnTo>
                    <a:pt x="47588" y="4696"/>
                  </a:lnTo>
                  <a:cubicBezTo>
                    <a:pt x="47346" y="5395"/>
                    <a:pt x="47248" y="6138"/>
                    <a:pt x="47284" y="6873"/>
                  </a:cubicBezTo>
                  <a:cubicBezTo>
                    <a:pt x="46049" y="5577"/>
                    <a:pt x="44293" y="4740"/>
                    <a:pt x="42434" y="4740"/>
                  </a:cubicBezTo>
                  <a:cubicBezTo>
                    <a:pt x="42405" y="4740"/>
                    <a:pt x="42376" y="4740"/>
                    <a:pt x="42346" y="4741"/>
                  </a:cubicBezTo>
                  <a:cubicBezTo>
                    <a:pt x="42319" y="4740"/>
                    <a:pt x="42291" y="4740"/>
                    <a:pt x="42263" y="4740"/>
                  </a:cubicBezTo>
                  <a:cubicBezTo>
                    <a:pt x="40287" y="4740"/>
                    <a:pt x="38431" y="5684"/>
                    <a:pt x="37185" y="7124"/>
                  </a:cubicBezTo>
                  <a:cubicBezTo>
                    <a:pt x="37480" y="3457"/>
                    <a:pt x="34193" y="233"/>
                    <a:pt x="30519" y="233"/>
                  </a:cubicBezTo>
                  <a:cubicBezTo>
                    <a:pt x="30504" y="233"/>
                    <a:pt x="30489" y="233"/>
                    <a:pt x="30474" y="234"/>
                  </a:cubicBezTo>
                  <a:cubicBezTo>
                    <a:pt x="30454" y="233"/>
                    <a:pt x="30434" y="233"/>
                    <a:pt x="30415" y="233"/>
                  </a:cubicBezTo>
                  <a:cubicBezTo>
                    <a:pt x="28546" y="233"/>
                    <a:pt x="26787" y="1072"/>
                    <a:pt x="25536" y="2375"/>
                  </a:cubicBezTo>
                  <a:cubicBezTo>
                    <a:pt x="25581" y="1640"/>
                    <a:pt x="25474" y="897"/>
                    <a:pt x="25232" y="198"/>
                  </a:cubicBezTo>
                  <a:lnTo>
                    <a:pt x="24864" y="198"/>
                  </a:lnTo>
                  <a:cubicBezTo>
                    <a:pt x="25088" y="897"/>
                    <a:pt x="25214" y="1631"/>
                    <a:pt x="25214" y="2366"/>
                  </a:cubicBezTo>
                  <a:cubicBezTo>
                    <a:pt x="24739" y="2264"/>
                    <a:pt x="24260" y="2214"/>
                    <a:pt x="23785" y="2214"/>
                  </a:cubicBezTo>
                  <a:cubicBezTo>
                    <a:pt x="21922" y="2214"/>
                    <a:pt x="20117" y="2981"/>
                    <a:pt x="18825" y="4373"/>
                  </a:cubicBezTo>
                  <a:cubicBezTo>
                    <a:pt x="17544" y="2993"/>
                    <a:pt x="15752" y="2214"/>
                    <a:pt x="13870" y="2214"/>
                  </a:cubicBezTo>
                  <a:cubicBezTo>
                    <a:pt x="13386" y="2214"/>
                    <a:pt x="12902" y="2268"/>
                    <a:pt x="12427" y="2366"/>
                  </a:cubicBezTo>
                  <a:cubicBezTo>
                    <a:pt x="12427" y="1631"/>
                    <a:pt x="12544" y="897"/>
                    <a:pt x="12777" y="198"/>
                  </a:cubicBezTo>
                  <a:lnTo>
                    <a:pt x="12382" y="198"/>
                  </a:lnTo>
                  <a:cubicBezTo>
                    <a:pt x="12141" y="897"/>
                    <a:pt x="12042" y="1640"/>
                    <a:pt x="12078" y="2375"/>
                  </a:cubicBezTo>
                  <a:cubicBezTo>
                    <a:pt x="10836" y="1072"/>
                    <a:pt x="9069" y="233"/>
                    <a:pt x="7200" y="233"/>
                  </a:cubicBezTo>
                  <a:cubicBezTo>
                    <a:pt x="7180" y="233"/>
                    <a:pt x="7160" y="233"/>
                    <a:pt x="7141" y="234"/>
                  </a:cubicBezTo>
                  <a:cubicBezTo>
                    <a:pt x="7126" y="233"/>
                    <a:pt x="7111" y="233"/>
                    <a:pt x="7096" y="233"/>
                  </a:cubicBezTo>
                  <a:cubicBezTo>
                    <a:pt x="3342" y="233"/>
                    <a:pt x="1" y="3600"/>
                    <a:pt x="456" y="7366"/>
                  </a:cubicBezTo>
                  <a:cubicBezTo>
                    <a:pt x="966" y="7252"/>
                    <a:pt x="1482" y="7196"/>
                    <a:pt x="1994" y="7196"/>
                  </a:cubicBezTo>
                  <a:cubicBezTo>
                    <a:pt x="3926" y="7196"/>
                    <a:pt x="5804" y="7993"/>
                    <a:pt x="7149" y="9445"/>
                  </a:cubicBezTo>
                  <a:lnTo>
                    <a:pt x="7149" y="9445"/>
                  </a:lnTo>
                  <a:cubicBezTo>
                    <a:pt x="7147" y="9445"/>
                    <a:pt x="7144" y="9445"/>
                    <a:pt x="7141" y="9445"/>
                  </a:cubicBezTo>
                  <a:cubicBezTo>
                    <a:pt x="7121" y="9445"/>
                    <a:pt x="7101" y="9445"/>
                    <a:pt x="7081" y="9445"/>
                  </a:cubicBezTo>
                  <a:cubicBezTo>
                    <a:pt x="3333" y="9445"/>
                    <a:pt x="1" y="12816"/>
                    <a:pt x="456" y="16569"/>
                  </a:cubicBezTo>
                  <a:cubicBezTo>
                    <a:pt x="961" y="16457"/>
                    <a:pt x="1471" y="16403"/>
                    <a:pt x="1977" y="16403"/>
                  </a:cubicBezTo>
                  <a:cubicBezTo>
                    <a:pt x="3909" y="16403"/>
                    <a:pt x="5782" y="17198"/>
                    <a:pt x="7132" y="18647"/>
                  </a:cubicBezTo>
                  <a:cubicBezTo>
                    <a:pt x="7112" y="18647"/>
                    <a:pt x="7092" y="18647"/>
                    <a:pt x="7072" y="18647"/>
                  </a:cubicBezTo>
                  <a:cubicBezTo>
                    <a:pt x="3333" y="18647"/>
                    <a:pt x="1" y="22009"/>
                    <a:pt x="456" y="25771"/>
                  </a:cubicBezTo>
                  <a:cubicBezTo>
                    <a:pt x="965" y="25657"/>
                    <a:pt x="1479" y="25602"/>
                    <a:pt x="1989" y="25602"/>
                  </a:cubicBezTo>
                  <a:cubicBezTo>
                    <a:pt x="3926" y="25602"/>
                    <a:pt x="5802" y="26404"/>
                    <a:pt x="7150" y="27859"/>
                  </a:cubicBezTo>
                  <a:cubicBezTo>
                    <a:pt x="8483" y="26416"/>
                    <a:pt x="10349" y="25613"/>
                    <a:pt x="12278" y="25613"/>
                  </a:cubicBezTo>
                  <a:cubicBezTo>
                    <a:pt x="12709" y="25613"/>
                    <a:pt x="13143" y="25653"/>
                    <a:pt x="13574" y="25735"/>
                  </a:cubicBezTo>
                  <a:cubicBezTo>
                    <a:pt x="12580" y="26909"/>
                    <a:pt x="11997" y="28414"/>
                    <a:pt x="12087" y="30000"/>
                  </a:cubicBezTo>
                  <a:cubicBezTo>
                    <a:pt x="10837" y="28697"/>
                    <a:pt x="9069" y="27867"/>
                    <a:pt x="7209" y="27867"/>
                  </a:cubicBezTo>
                  <a:cubicBezTo>
                    <a:pt x="7189" y="27867"/>
                    <a:pt x="7169" y="27867"/>
                    <a:pt x="7150" y="27868"/>
                  </a:cubicBezTo>
                  <a:cubicBezTo>
                    <a:pt x="7130" y="27867"/>
                    <a:pt x="7110" y="27867"/>
                    <a:pt x="7090" y="27867"/>
                  </a:cubicBezTo>
                  <a:cubicBezTo>
                    <a:pt x="3342" y="27867"/>
                    <a:pt x="1" y="31230"/>
                    <a:pt x="456" y="34991"/>
                  </a:cubicBezTo>
                  <a:cubicBezTo>
                    <a:pt x="968" y="34875"/>
                    <a:pt x="1485" y="34819"/>
                    <a:pt x="1999" y="34819"/>
                  </a:cubicBezTo>
                  <a:cubicBezTo>
                    <a:pt x="3903" y="34819"/>
                    <a:pt x="5755" y="35598"/>
                    <a:pt x="7096" y="37016"/>
                  </a:cubicBezTo>
                  <a:cubicBezTo>
                    <a:pt x="3341" y="37016"/>
                    <a:pt x="8" y="40377"/>
                    <a:pt x="456" y="44140"/>
                  </a:cubicBezTo>
                  <a:cubicBezTo>
                    <a:pt x="968" y="44025"/>
                    <a:pt x="1485" y="43970"/>
                    <a:pt x="1997" y="43970"/>
                  </a:cubicBezTo>
                  <a:cubicBezTo>
                    <a:pt x="3931" y="43970"/>
                    <a:pt x="5804" y="44767"/>
                    <a:pt x="7150" y="46219"/>
                  </a:cubicBezTo>
                  <a:cubicBezTo>
                    <a:pt x="8485" y="44773"/>
                    <a:pt x="10355" y="43977"/>
                    <a:pt x="12288" y="43977"/>
                  </a:cubicBezTo>
                  <a:cubicBezTo>
                    <a:pt x="12715" y="43977"/>
                    <a:pt x="13146" y="44016"/>
                    <a:pt x="13574" y="44095"/>
                  </a:cubicBezTo>
                  <a:cubicBezTo>
                    <a:pt x="12580" y="45278"/>
                    <a:pt x="11997" y="46774"/>
                    <a:pt x="12087" y="48369"/>
                  </a:cubicBezTo>
                  <a:cubicBezTo>
                    <a:pt x="10837" y="47066"/>
                    <a:pt x="9069" y="46227"/>
                    <a:pt x="7208" y="46227"/>
                  </a:cubicBezTo>
                  <a:cubicBezTo>
                    <a:pt x="7189" y="46227"/>
                    <a:pt x="7169" y="46228"/>
                    <a:pt x="7150" y="46228"/>
                  </a:cubicBezTo>
                  <a:cubicBezTo>
                    <a:pt x="7130" y="46228"/>
                    <a:pt x="7110" y="46227"/>
                    <a:pt x="7090" y="46227"/>
                  </a:cubicBezTo>
                  <a:cubicBezTo>
                    <a:pt x="3342" y="46227"/>
                    <a:pt x="1" y="49590"/>
                    <a:pt x="456" y="53351"/>
                  </a:cubicBezTo>
                  <a:cubicBezTo>
                    <a:pt x="966" y="53237"/>
                    <a:pt x="1482" y="53181"/>
                    <a:pt x="1993" y="53181"/>
                  </a:cubicBezTo>
                  <a:cubicBezTo>
                    <a:pt x="3922" y="53181"/>
                    <a:pt x="5795" y="53978"/>
                    <a:pt x="7141" y="55430"/>
                  </a:cubicBezTo>
                  <a:cubicBezTo>
                    <a:pt x="7121" y="55430"/>
                    <a:pt x="7101" y="55430"/>
                    <a:pt x="7081" y="55430"/>
                  </a:cubicBezTo>
                  <a:cubicBezTo>
                    <a:pt x="3333" y="55430"/>
                    <a:pt x="1" y="58792"/>
                    <a:pt x="456" y="62554"/>
                  </a:cubicBezTo>
                  <a:cubicBezTo>
                    <a:pt x="968" y="62439"/>
                    <a:pt x="1485" y="62383"/>
                    <a:pt x="1997" y="62383"/>
                  </a:cubicBezTo>
                  <a:cubicBezTo>
                    <a:pt x="3931" y="62383"/>
                    <a:pt x="5804" y="63180"/>
                    <a:pt x="7150" y="64633"/>
                  </a:cubicBezTo>
                  <a:cubicBezTo>
                    <a:pt x="8485" y="63187"/>
                    <a:pt x="10355" y="62390"/>
                    <a:pt x="12288" y="62390"/>
                  </a:cubicBezTo>
                  <a:cubicBezTo>
                    <a:pt x="12715" y="62390"/>
                    <a:pt x="13146" y="62429"/>
                    <a:pt x="13574" y="62509"/>
                  </a:cubicBezTo>
                  <a:cubicBezTo>
                    <a:pt x="12580" y="63692"/>
                    <a:pt x="11997" y="65188"/>
                    <a:pt x="12087" y="66783"/>
                  </a:cubicBezTo>
                  <a:cubicBezTo>
                    <a:pt x="10837" y="65480"/>
                    <a:pt x="9069" y="64641"/>
                    <a:pt x="7208" y="64641"/>
                  </a:cubicBezTo>
                  <a:cubicBezTo>
                    <a:pt x="7189" y="64641"/>
                    <a:pt x="7169" y="64641"/>
                    <a:pt x="7150" y="64642"/>
                  </a:cubicBezTo>
                  <a:cubicBezTo>
                    <a:pt x="7130" y="64641"/>
                    <a:pt x="7110" y="64641"/>
                    <a:pt x="7090" y="64641"/>
                  </a:cubicBezTo>
                  <a:cubicBezTo>
                    <a:pt x="3342" y="64641"/>
                    <a:pt x="1" y="68004"/>
                    <a:pt x="456" y="71765"/>
                  </a:cubicBezTo>
                  <a:cubicBezTo>
                    <a:pt x="965" y="71651"/>
                    <a:pt x="1479" y="71596"/>
                    <a:pt x="1989" y="71596"/>
                  </a:cubicBezTo>
                  <a:cubicBezTo>
                    <a:pt x="3926" y="71596"/>
                    <a:pt x="5802" y="72399"/>
                    <a:pt x="7150" y="73853"/>
                  </a:cubicBezTo>
                  <a:cubicBezTo>
                    <a:pt x="8483" y="72402"/>
                    <a:pt x="10349" y="71599"/>
                    <a:pt x="12279" y="71599"/>
                  </a:cubicBezTo>
                  <a:cubicBezTo>
                    <a:pt x="12709" y="71599"/>
                    <a:pt x="13143" y="71639"/>
                    <a:pt x="13574" y="71720"/>
                  </a:cubicBezTo>
                  <a:cubicBezTo>
                    <a:pt x="13037" y="72348"/>
                    <a:pt x="12624" y="73082"/>
                    <a:pt x="12365" y="73862"/>
                  </a:cubicBezTo>
                  <a:lnTo>
                    <a:pt x="12741" y="73862"/>
                  </a:lnTo>
                  <a:cubicBezTo>
                    <a:pt x="13637" y="71119"/>
                    <a:pt x="16222" y="69746"/>
                    <a:pt x="18806" y="69746"/>
                  </a:cubicBezTo>
                  <a:cubicBezTo>
                    <a:pt x="21388" y="69746"/>
                    <a:pt x="23969" y="71117"/>
                    <a:pt x="24864" y="73862"/>
                  </a:cubicBezTo>
                  <a:lnTo>
                    <a:pt x="25241" y="73862"/>
                  </a:lnTo>
                  <a:cubicBezTo>
                    <a:pt x="24981" y="73073"/>
                    <a:pt x="24569" y="72339"/>
                    <a:pt x="24031" y="71702"/>
                  </a:cubicBezTo>
                  <a:cubicBezTo>
                    <a:pt x="24457" y="71623"/>
                    <a:pt x="24885" y="71585"/>
                    <a:pt x="25310" y="71585"/>
                  </a:cubicBezTo>
                  <a:cubicBezTo>
                    <a:pt x="27245" y="71585"/>
                    <a:pt x="29120" y="72387"/>
                    <a:pt x="30465" y="73835"/>
                  </a:cubicBezTo>
                  <a:cubicBezTo>
                    <a:pt x="31802" y="72382"/>
                    <a:pt x="33677" y="71582"/>
                    <a:pt x="35611" y="71582"/>
                  </a:cubicBezTo>
                  <a:cubicBezTo>
                    <a:pt x="36087" y="71582"/>
                    <a:pt x="36566" y="71630"/>
                    <a:pt x="37042" y="71729"/>
                  </a:cubicBezTo>
                  <a:cubicBezTo>
                    <a:pt x="36011" y="72993"/>
                    <a:pt x="35438" y="74615"/>
                    <a:pt x="35644" y="76308"/>
                  </a:cubicBezTo>
                  <a:cubicBezTo>
                    <a:pt x="36151" y="76194"/>
                    <a:pt x="36664" y="76139"/>
                    <a:pt x="37173" y="76139"/>
                  </a:cubicBezTo>
                  <a:cubicBezTo>
                    <a:pt x="39108" y="76139"/>
                    <a:pt x="40989" y="76942"/>
                    <a:pt x="42337" y="78396"/>
                  </a:cubicBezTo>
                  <a:cubicBezTo>
                    <a:pt x="43675" y="76948"/>
                    <a:pt x="45548" y="76146"/>
                    <a:pt x="47484" y="76146"/>
                  </a:cubicBezTo>
                  <a:cubicBezTo>
                    <a:pt x="47908" y="76146"/>
                    <a:pt x="48336" y="76184"/>
                    <a:pt x="48762" y="76263"/>
                  </a:cubicBezTo>
                  <a:cubicBezTo>
                    <a:pt x="48224" y="76899"/>
                    <a:pt x="47812" y="77625"/>
                    <a:pt x="47552" y="78414"/>
                  </a:cubicBezTo>
                  <a:lnTo>
                    <a:pt x="47929" y="78414"/>
                  </a:lnTo>
                  <a:cubicBezTo>
                    <a:pt x="48825" y="75666"/>
                    <a:pt x="51408" y="74291"/>
                    <a:pt x="53990" y="74291"/>
                  </a:cubicBezTo>
                  <a:cubicBezTo>
                    <a:pt x="56571" y="74291"/>
                    <a:pt x="59152" y="75664"/>
                    <a:pt x="60052" y="78414"/>
                  </a:cubicBezTo>
                  <a:lnTo>
                    <a:pt x="60438" y="78414"/>
                  </a:lnTo>
                  <a:cubicBezTo>
                    <a:pt x="60169" y="77625"/>
                    <a:pt x="59766" y="76891"/>
                    <a:pt x="59228" y="76263"/>
                  </a:cubicBezTo>
                  <a:cubicBezTo>
                    <a:pt x="59656" y="76184"/>
                    <a:pt x="60087" y="76145"/>
                    <a:pt x="60514" y="76145"/>
                  </a:cubicBezTo>
                  <a:cubicBezTo>
                    <a:pt x="62447" y="76145"/>
                    <a:pt x="64319" y="76941"/>
                    <a:pt x="65662" y="78387"/>
                  </a:cubicBezTo>
                  <a:cubicBezTo>
                    <a:pt x="67002" y="76933"/>
                    <a:pt x="68877" y="76130"/>
                    <a:pt x="70814" y="76130"/>
                  </a:cubicBezTo>
                  <a:cubicBezTo>
                    <a:pt x="71323" y="76130"/>
                    <a:pt x="71837" y="76185"/>
                    <a:pt x="72346" y="76299"/>
                  </a:cubicBezTo>
                  <a:cubicBezTo>
                    <a:pt x="72801" y="72547"/>
                    <a:pt x="69460" y="69175"/>
                    <a:pt x="65712" y="69175"/>
                  </a:cubicBezTo>
                  <a:cubicBezTo>
                    <a:pt x="65698" y="69175"/>
                    <a:pt x="65684" y="69175"/>
                    <a:pt x="65669" y="69175"/>
                  </a:cubicBezTo>
                  <a:lnTo>
                    <a:pt x="65669" y="69175"/>
                  </a:lnTo>
                  <a:cubicBezTo>
                    <a:pt x="67009" y="67731"/>
                    <a:pt x="68871" y="66936"/>
                    <a:pt x="70797" y="66936"/>
                  </a:cubicBezTo>
                  <a:cubicBezTo>
                    <a:pt x="71279" y="66936"/>
                    <a:pt x="71765" y="66986"/>
                    <a:pt x="72248" y="67088"/>
                  </a:cubicBezTo>
                  <a:cubicBezTo>
                    <a:pt x="71271" y="68333"/>
                    <a:pt x="70742" y="69901"/>
                    <a:pt x="70939" y="71559"/>
                  </a:cubicBezTo>
                  <a:cubicBezTo>
                    <a:pt x="71452" y="71445"/>
                    <a:pt x="71968" y="71389"/>
                    <a:pt x="72480" y="71389"/>
                  </a:cubicBezTo>
                  <a:cubicBezTo>
                    <a:pt x="74414" y="71389"/>
                    <a:pt x="76287" y="72186"/>
                    <a:pt x="77633" y="73638"/>
                  </a:cubicBezTo>
                  <a:cubicBezTo>
                    <a:pt x="78970" y="72190"/>
                    <a:pt x="80844" y="71388"/>
                    <a:pt x="82779" y="71388"/>
                  </a:cubicBezTo>
                  <a:cubicBezTo>
                    <a:pt x="83204" y="71388"/>
                    <a:pt x="83632" y="71426"/>
                    <a:pt x="84057" y="71505"/>
                  </a:cubicBezTo>
                  <a:cubicBezTo>
                    <a:pt x="83520" y="72141"/>
                    <a:pt x="83108" y="72867"/>
                    <a:pt x="82848" y="73656"/>
                  </a:cubicBezTo>
                  <a:lnTo>
                    <a:pt x="83224" y="73656"/>
                  </a:lnTo>
                  <a:cubicBezTo>
                    <a:pt x="84120" y="70909"/>
                    <a:pt x="86703" y="69536"/>
                    <a:pt x="89286" y="69536"/>
                  </a:cubicBezTo>
                  <a:cubicBezTo>
                    <a:pt x="91869" y="69536"/>
                    <a:pt x="94452" y="70909"/>
                    <a:pt x="95348" y="73656"/>
                  </a:cubicBezTo>
                  <a:lnTo>
                    <a:pt x="95724" y="73656"/>
                  </a:lnTo>
                  <a:cubicBezTo>
                    <a:pt x="95464" y="72867"/>
                    <a:pt x="95052" y="72141"/>
                    <a:pt x="94514" y="71505"/>
                  </a:cubicBezTo>
                  <a:cubicBezTo>
                    <a:pt x="94942" y="71426"/>
                    <a:pt x="95371" y="71388"/>
                    <a:pt x="95797" y="71388"/>
                  </a:cubicBezTo>
                  <a:cubicBezTo>
                    <a:pt x="97737" y="71388"/>
                    <a:pt x="99611" y="72190"/>
                    <a:pt x="100948" y="73638"/>
                  </a:cubicBezTo>
                  <a:cubicBezTo>
                    <a:pt x="102293" y="72185"/>
                    <a:pt x="104163" y="71385"/>
                    <a:pt x="106095" y="71385"/>
                  </a:cubicBezTo>
                  <a:cubicBezTo>
                    <a:pt x="106570" y="71385"/>
                    <a:pt x="107049" y="71433"/>
                    <a:pt x="107525" y="71532"/>
                  </a:cubicBezTo>
                  <a:cubicBezTo>
                    <a:pt x="106495" y="72796"/>
                    <a:pt x="105921" y="74417"/>
                    <a:pt x="106127" y="76111"/>
                  </a:cubicBezTo>
                  <a:cubicBezTo>
                    <a:pt x="106637" y="75997"/>
                    <a:pt x="107150" y="75942"/>
                    <a:pt x="107660" y="75942"/>
                  </a:cubicBezTo>
                  <a:cubicBezTo>
                    <a:pt x="109597" y="75942"/>
                    <a:pt x="111473" y="76744"/>
                    <a:pt x="112821" y="78199"/>
                  </a:cubicBezTo>
                  <a:cubicBezTo>
                    <a:pt x="114158" y="76751"/>
                    <a:pt x="116031" y="75948"/>
                    <a:pt x="117967" y="75948"/>
                  </a:cubicBezTo>
                  <a:cubicBezTo>
                    <a:pt x="118392" y="75948"/>
                    <a:pt x="118820" y="75987"/>
                    <a:pt x="119245" y="76066"/>
                  </a:cubicBezTo>
                  <a:cubicBezTo>
                    <a:pt x="118708" y="76702"/>
                    <a:pt x="118295" y="77428"/>
                    <a:pt x="118036" y="78217"/>
                  </a:cubicBezTo>
                  <a:lnTo>
                    <a:pt x="118412" y="78217"/>
                  </a:lnTo>
                  <a:cubicBezTo>
                    <a:pt x="119308" y="75474"/>
                    <a:pt x="121893" y="74100"/>
                    <a:pt x="124477" y="74100"/>
                  </a:cubicBezTo>
                  <a:cubicBezTo>
                    <a:pt x="127059" y="74100"/>
                    <a:pt x="129640" y="75471"/>
                    <a:pt x="130536" y="78217"/>
                  </a:cubicBezTo>
                  <a:lnTo>
                    <a:pt x="130912" y="78217"/>
                  </a:lnTo>
                  <a:cubicBezTo>
                    <a:pt x="130652" y="77428"/>
                    <a:pt x="130240" y="76702"/>
                    <a:pt x="129702" y="76066"/>
                  </a:cubicBezTo>
                  <a:cubicBezTo>
                    <a:pt x="130130" y="75987"/>
                    <a:pt x="130558" y="75948"/>
                    <a:pt x="130984" y="75948"/>
                  </a:cubicBezTo>
                  <a:cubicBezTo>
                    <a:pt x="132922" y="75948"/>
                    <a:pt x="134791" y="76751"/>
                    <a:pt x="136136" y="78199"/>
                  </a:cubicBezTo>
                  <a:cubicBezTo>
                    <a:pt x="137484" y="76744"/>
                    <a:pt x="139360" y="75942"/>
                    <a:pt x="141292" y="75942"/>
                  </a:cubicBezTo>
                  <a:cubicBezTo>
                    <a:pt x="141801" y="75942"/>
                    <a:pt x="142313" y="75997"/>
                    <a:pt x="142820" y="76111"/>
                  </a:cubicBezTo>
                  <a:cubicBezTo>
                    <a:pt x="143275" y="72358"/>
                    <a:pt x="139935" y="68987"/>
                    <a:pt x="136195" y="68987"/>
                  </a:cubicBezTo>
                  <a:cubicBezTo>
                    <a:pt x="136175" y="68987"/>
                    <a:pt x="136156" y="68987"/>
                    <a:pt x="136136" y="68987"/>
                  </a:cubicBezTo>
                  <a:cubicBezTo>
                    <a:pt x="136116" y="68987"/>
                    <a:pt x="136096" y="68987"/>
                    <a:pt x="136077" y="68987"/>
                  </a:cubicBezTo>
                  <a:cubicBezTo>
                    <a:pt x="134208" y="68987"/>
                    <a:pt x="132440" y="69825"/>
                    <a:pt x="131199" y="71129"/>
                  </a:cubicBezTo>
                  <a:cubicBezTo>
                    <a:pt x="131279" y="69534"/>
                    <a:pt x="130697" y="68038"/>
                    <a:pt x="129702" y="66855"/>
                  </a:cubicBezTo>
                  <a:cubicBezTo>
                    <a:pt x="130132" y="66775"/>
                    <a:pt x="130564" y="66736"/>
                    <a:pt x="130992" y="66736"/>
                  </a:cubicBezTo>
                  <a:cubicBezTo>
                    <a:pt x="132927" y="66736"/>
                    <a:pt x="134793" y="67533"/>
                    <a:pt x="136136" y="68978"/>
                  </a:cubicBezTo>
                  <a:cubicBezTo>
                    <a:pt x="137482" y="67526"/>
                    <a:pt x="139354" y="66729"/>
                    <a:pt x="141284" y="66729"/>
                  </a:cubicBezTo>
                  <a:cubicBezTo>
                    <a:pt x="141795" y="66729"/>
                    <a:pt x="142310" y="66785"/>
                    <a:pt x="142820" y="66900"/>
                  </a:cubicBezTo>
                  <a:cubicBezTo>
                    <a:pt x="143276" y="63142"/>
                    <a:pt x="139935" y="59776"/>
                    <a:pt x="136189" y="59776"/>
                  </a:cubicBezTo>
                  <a:cubicBezTo>
                    <a:pt x="136175" y="59776"/>
                    <a:pt x="136160" y="59776"/>
                    <a:pt x="136145" y="59776"/>
                  </a:cubicBezTo>
                  <a:cubicBezTo>
                    <a:pt x="137492" y="58329"/>
                    <a:pt x="139362" y="57528"/>
                    <a:pt x="141292" y="57528"/>
                  </a:cubicBezTo>
                  <a:cubicBezTo>
                    <a:pt x="141800" y="57528"/>
                    <a:pt x="142312" y="57583"/>
                    <a:pt x="142820" y="57697"/>
                  </a:cubicBezTo>
                  <a:cubicBezTo>
                    <a:pt x="143275" y="53945"/>
                    <a:pt x="139935" y="50573"/>
                    <a:pt x="136195" y="50573"/>
                  </a:cubicBezTo>
                  <a:cubicBezTo>
                    <a:pt x="136175" y="50573"/>
                    <a:pt x="136156" y="50573"/>
                    <a:pt x="136136" y="50574"/>
                  </a:cubicBezTo>
                  <a:cubicBezTo>
                    <a:pt x="137486" y="49117"/>
                    <a:pt x="139365" y="48320"/>
                    <a:pt x="141300" y="48320"/>
                  </a:cubicBezTo>
                  <a:cubicBezTo>
                    <a:pt x="141806" y="48320"/>
                    <a:pt x="142315" y="48374"/>
                    <a:pt x="142820" y="48486"/>
                  </a:cubicBezTo>
                  <a:cubicBezTo>
                    <a:pt x="143276" y="44728"/>
                    <a:pt x="139935" y="41362"/>
                    <a:pt x="136181" y="41362"/>
                  </a:cubicBezTo>
                  <a:cubicBezTo>
                    <a:pt x="136166" y="41362"/>
                    <a:pt x="136151" y="41362"/>
                    <a:pt x="136136" y="41362"/>
                  </a:cubicBezTo>
                  <a:cubicBezTo>
                    <a:pt x="137483" y="39915"/>
                    <a:pt x="139359" y="39114"/>
                    <a:pt x="141291" y="39114"/>
                  </a:cubicBezTo>
                  <a:cubicBezTo>
                    <a:pt x="141800" y="39114"/>
                    <a:pt x="142312" y="39169"/>
                    <a:pt x="142820" y="39283"/>
                  </a:cubicBezTo>
                  <a:cubicBezTo>
                    <a:pt x="143275" y="35522"/>
                    <a:pt x="139935" y="32159"/>
                    <a:pt x="136195" y="32159"/>
                  </a:cubicBezTo>
                  <a:cubicBezTo>
                    <a:pt x="136175" y="32159"/>
                    <a:pt x="136156" y="32160"/>
                    <a:pt x="136136" y="32160"/>
                  </a:cubicBezTo>
                  <a:cubicBezTo>
                    <a:pt x="136116" y="32160"/>
                    <a:pt x="136096" y="32159"/>
                    <a:pt x="136077" y="32159"/>
                  </a:cubicBezTo>
                  <a:cubicBezTo>
                    <a:pt x="134208" y="32159"/>
                    <a:pt x="132440" y="32998"/>
                    <a:pt x="131199" y="34301"/>
                  </a:cubicBezTo>
                  <a:cubicBezTo>
                    <a:pt x="131279" y="32706"/>
                    <a:pt x="130697" y="31210"/>
                    <a:pt x="129711" y="30027"/>
                  </a:cubicBezTo>
                  <a:cubicBezTo>
                    <a:pt x="130140" y="29948"/>
                    <a:pt x="130570" y="29909"/>
                    <a:pt x="130997" y="29909"/>
                  </a:cubicBezTo>
                  <a:cubicBezTo>
                    <a:pt x="132927" y="29909"/>
                    <a:pt x="134793" y="30705"/>
                    <a:pt x="136136" y="32151"/>
                  </a:cubicBezTo>
                  <a:cubicBezTo>
                    <a:pt x="137482" y="30699"/>
                    <a:pt x="139354" y="29902"/>
                    <a:pt x="141284" y="29902"/>
                  </a:cubicBezTo>
                  <a:cubicBezTo>
                    <a:pt x="141795" y="29902"/>
                    <a:pt x="142310" y="29957"/>
                    <a:pt x="142820" y="30072"/>
                  </a:cubicBezTo>
                  <a:cubicBezTo>
                    <a:pt x="143276" y="26315"/>
                    <a:pt x="139935" y="22948"/>
                    <a:pt x="136189" y="22948"/>
                  </a:cubicBezTo>
                  <a:cubicBezTo>
                    <a:pt x="136175" y="22948"/>
                    <a:pt x="136160" y="22948"/>
                    <a:pt x="136145" y="22948"/>
                  </a:cubicBezTo>
                  <a:cubicBezTo>
                    <a:pt x="137491" y="21496"/>
                    <a:pt x="139358" y="20699"/>
                    <a:pt x="141285" y="20699"/>
                  </a:cubicBezTo>
                  <a:cubicBezTo>
                    <a:pt x="141795" y="20699"/>
                    <a:pt x="142310" y="20755"/>
                    <a:pt x="142820" y="20870"/>
                  </a:cubicBezTo>
                  <a:cubicBezTo>
                    <a:pt x="143275" y="17108"/>
                    <a:pt x="139935" y="13746"/>
                    <a:pt x="136195" y="13746"/>
                  </a:cubicBezTo>
                  <a:cubicBezTo>
                    <a:pt x="136175" y="13746"/>
                    <a:pt x="136156" y="13746"/>
                    <a:pt x="136136" y="13746"/>
                  </a:cubicBezTo>
                  <a:cubicBezTo>
                    <a:pt x="137484" y="12292"/>
                    <a:pt x="139360" y="11489"/>
                    <a:pt x="141292" y="11489"/>
                  </a:cubicBezTo>
                  <a:cubicBezTo>
                    <a:pt x="141801" y="11489"/>
                    <a:pt x="142313" y="11544"/>
                    <a:pt x="142820" y="11658"/>
                  </a:cubicBezTo>
                  <a:cubicBezTo>
                    <a:pt x="143275" y="7906"/>
                    <a:pt x="139935" y="4534"/>
                    <a:pt x="136195" y="4534"/>
                  </a:cubicBezTo>
                  <a:cubicBezTo>
                    <a:pt x="136175" y="4534"/>
                    <a:pt x="136156" y="4534"/>
                    <a:pt x="136136" y="4535"/>
                  </a:cubicBezTo>
                  <a:cubicBezTo>
                    <a:pt x="136116" y="4534"/>
                    <a:pt x="136096" y="4534"/>
                    <a:pt x="136077" y="4534"/>
                  </a:cubicBezTo>
                  <a:cubicBezTo>
                    <a:pt x="134208" y="4534"/>
                    <a:pt x="132440" y="5373"/>
                    <a:pt x="131199" y="6676"/>
                  </a:cubicBezTo>
                  <a:cubicBezTo>
                    <a:pt x="131234" y="5941"/>
                    <a:pt x="131136" y="5198"/>
                    <a:pt x="130894" y="4499"/>
                  </a:cubicBezTo>
                  <a:lnTo>
                    <a:pt x="130518" y="4499"/>
                  </a:lnTo>
                  <a:cubicBezTo>
                    <a:pt x="130751" y="5198"/>
                    <a:pt x="130867" y="5932"/>
                    <a:pt x="130867" y="6667"/>
                  </a:cubicBezTo>
                  <a:cubicBezTo>
                    <a:pt x="130394" y="6565"/>
                    <a:pt x="129917" y="6515"/>
                    <a:pt x="129443" y="6515"/>
                  </a:cubicBezTo>
                  <a:cubicBezTo>
                    <a:pt x="127584" y="6515"/>
                    <a:pt x="125780" y="7282"/>
                    <a:pt x="124487" y="8674"/>
                  </a:cubicBezTo>
                  <a:cubicBezTo>
                    <a:pt x="123206" y="7294"/>
                    <a:pt x="121414" y="6515"/>
                    <a:pt x="119532" y="6515"/>
                  </a:cubicBezTo>
                  <a:cubicBezTo>
                    <a:pt x="119048" y="6515"/>
                    <a:pt x="118564" y="6569"/>
                    <a:pt x="118089" y="6667"/>
                  </a:cubicBezTo>
                  <a:cubicBezTo>
                    <a:pt x="118089" y="5932"/>
                    <a:pt x="118206" y="5198"/>
                    <a:pt x="118439" y="4499"/>
                  </a:cubicBezTo>
                  <a:lnTo>
                    <a:pt x="118063" y="4499"/>
                  </a:lnTo>
                  <a:cubicBezTo>
                    <a:pt x="117821" y="5198"/>
                    <a:pt x="117722" y="5932"/>
                    <a:pt x="117758" y="6676"/>
                  </a:cubicBezTo>
                  <a:cubicBezTo>
                    <a:pt x="116516" y="5373"/>
                    <a:pt x="114749" y="4534"/>
                    <a:pt x="112880" y="4534"/>
                  </a:cubicBezTo>
                  <a:cubicBezTo>
                    <a:pt x="112860" y="4534"/>
                    <a:pt x="112840" y="4534"/>
                    <a:pt x="112821" y="4535"/>
                  </a:cubicBezTo>
                  <a:cubicBezTo>
                    <a:pt x="112802" y="4534"/>
                    <a:pt x="112783" y="4534"/>
                    <a:pt x="112765" y="4534"/>
                  </a:cubicBezTo>
                  <a:cubicBezTo>
                    <a:pt x="110778" y="4534"/>
                    <a:pt x="108911" y="5480"/>
                    <a:pt x="107659" y="6927"/>
                  </a:cubicBezTo>
                  <a:lnTo>
                    <a:pt x="107659" y="6927"/>
                  </a:lnTo>
                  <a:cubicBezTo>
                    <a:pt x="107953" y="3264"/>
                    <a:pt x="104676" y="36"/>
                    <a:pt x="101009" y="36"/>
                  </a:cubicBezTo>
                  <a:cubicBezTo>
                    <a:pt x="100988" y="36"/>
                    <a:pt x="100968" y="36"/>
                    <a:pt x="100948" y="36"/>
                  </a:cubicBezTo>
                  <a:cubicBezTo>
                    <a:pt x="100928" y="36"/>
                    <a:pt x="100908" y="36"/>
                    <a:pt x="100889" y="36"/>
                  </a:cubicBezTo>
                  <a:cubicBezTo>
                    <a:pt x="99020" y="36"/>
                    <a:pt x="97261" y="875"/>
                    <a:pt x="96011" y="2178"/>
                  </a:cubicBezTo>
                  <a:cubicBezTo>
                    <a:pt x="96056" y="1434"/>
                    <a:pt x="95948" y="699"/>
                    <a:pt x="95706" y="1"/>
                  </a:cubicBezTo>
                  <a:lnTo>
                    <a:pt x="95339" y="1"/>
                  </a:lnTo>
                  <a:cubicBezTo>
                    <a:pt x="95563" y="699"/>
                    <a:pt x="95688" y="1434"/>
                    <a:pt x="95688" y="2169"/>
                  </a:cubicBezTo>
                  <a:cubicBezTo>
                    <a:pt x="95213" y="2067"/>
                    <a:pt x="94735" y="2017"/>
                    <a:pt x="94260" y="2017"/>
                  </a:cubicBezTo>
                  <a:cubicBezTo>
                    <a:pt x="92399" y="2017"/>
                    <a:pt x="90599" y="2784"/>
                    <a:pt x="89299" y="4176"/>
                  </a:cubicBezTo>
                  <a:cubicBezTo>
                    <a:pt x="88027" y="2796"/>
                    <a:pt x="86226" y="2017"/>
                    <a:pt x="84344" y="2017"/>
                  </a:cubicBezTo>
                  <a:cubicBezTo>
                    <a:pt x="83860" y="2017"/>
                    <a:pt x="83376" y="2061"/>
                    <a:pt x="82902" y="2169"/>
                  </a:cubicBezTo>
                  <a:cubicBezTo>
                    <a:pt x="82910" y="1434"/>
                    <a:pt x="83027" y="699"/>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sp>
          <p:nvSpPr>
            <p:cNvPr id="565" name="Google Shape;565;p25"/>
            <p:cNvSpPr/>
            <p:nvPr/>
          </p:nvSpPr>
          <p:spPr>
            <a:xfrm>
              <a:off x="3029808" y="2625674"/>
              <a:ext cx="3080076" cy="1683353"/>
            </a:xfrm>
            <a:custGeom>
              <a:avLst/>
              <a:gdLst/>
              <a:ahLst/>
              <a:cxnLst/>
              <a:rect l="l" t="t" r="r" b="b"/>
              <a:pathLst>
                <a:path w="143276" h="78414" extrusionOk="0">
                  <a:moveTo>
                    <a:pt x="84144" y="2392"/>
                  </a:moveTo>
                  <a:cubicBezTo>
                    <a:pt x="86080" y="2392"/>
                    <a:pt x="87955" y="3195"/>
                    <a:pt x="89299" y="4642"/>
                  </a:cubicBezTo>
                  <a:cubicBezTo>
                    <a:pt x="90635" y="3197"/>
                    <a:pt x="92499" y="2400"/>
                    <a:pt x="94430" y="2400"/>
                  </a:cubicBezTo>
                  <a:cubicBezTo>
                    <a:pt x="94856" y="2400"/>
                    <a:pt x="95287" y="2439"/>
                    <a:pt x="95715" y="2518"/>
                  </a:cubicBezTo>
                  <a:cubicBezTo>
                    <a:pt x="94720" y="3692"/>
                    <a:pt x="94138" y="5198"/>
                    <a:pt x="94228" y="6793"/>
                  </a:cubicBezTo>
                  <a:cubicBezTo>
                    <a:pt x="92977" y="5480"/>
                    <a:pt x="91219" y="4651"/>
                    <a:pt x="89350" y="4651"/>
                  </a:cubicBezTo>
                  <a:cubicBezTo>
                    <a:pt x="89330" y="4651"/>
                    <a:pt x="89310" y="4651"/>
                    <a:pt x="89290" y="4651"/>
                  </a:cubicBezTo>
                  <a:cubicBezTo>
                    <a:pt x="89271" y="4651"/>
                    <a:pt x="89251" y="4651"/>
                    <a:pt x="89231" y="4651"/>
                  </a:cubicBezTo>
                  <a:cubicBezTo>
                    <a:pt x="87362" y="4651"/>
                    <a:pt x="85595" y="5489"/>
                    <a:pt x="84353" y="6793"/>
                  </a:cubicBezTo>
                  <a:cubicBezTo>
                    <a:pt x="84434" y="5198"/>
                    <a:pt x="83851" y="3692"/>
                    <a:pt x="82866" y="2518"/>
                  </a:cubicBezTo>
                  <a:lnTo>
                    <a:pt x="82866" y="2509"/>
                  </a:lnTo>
                  <a:cubicBezTo>
                    <a:pt x="83291" y="2430"/>
                    <a:pt x="83719" y="2392"/>
                    <a:pt x="84144" y="2392"/>
                  </a:cubicBezTo>
                  <a:close/>
                  <a:moveTo>
                    <a:pt x="23970" y="2589"/>
                  </a:moveTo>
                  <a:cubicBezTo>
                    <a:pt x="24396" y="2589"/>
                    <a:pt x="24824" y="2628"/>
                    <a:pt x="25250" y="2707"/>
                  </a:cubicBezTo>
                  <a:cubicBezTo>
                    <a:pt x="24255" y="3889"/>
                    <a:pt x="23673" y="5386"/>
                    <a:pt x="23753" y="6981"/>
                  </a:cubicBezTo>
                  <a:cubicBezTo>
                    <a:pt x="22512" y="5677"/>
                    <a:pt x="20744" y="4839"/>
                    <a:pt x="18884" y="4839"/>
                  </a:cubicBezTo>
                  <a:cubicBezTo>
                    <a:pt x="18864" y="4839"/>
                    <a:pt x="18845" y="4839"/>
                    <a:pt x="18825" y="4839"/>
                  </a:cubicBezTo>
                  <a:cubicBezTo>
                    <a:pt x="18805" y="4839"/>
                    <a:pt x="18786" y="4839"/>
                    <a:pt x="18766" y="4839"/>
                  </a:cubicBezTo>
                  <a:cubicBezTo>
                    <a:pt x="16897" y="4839"/>
                    <a:pt x="15129" y="5677"/>
                    <a:pt x="13888" y="6981"/>
                  </a:cubicBezTo>
                  <a:cubicBezTo>
                    <a:pt x="13951" y="5395"/>
                    <a:pt x="13368" y="3898"/>
                    <a:pt x="12382" y="2716"/>
                  </a:cubicBezTo>
                  <a:lnTo>
                    <a:pt x="12391" y="2707"/>
                  </a:lnTo>
                  <a:cubicBezTo>
                    <a:pt x="12818" y="2628"/>
                    <a:pt x="13246" y="2589"/>
                    <a:pt x="13671" y="2589"/>
                  </a:cubicBezTo>
                  <a:cubicBezTo>
                    <a:pt x="15606" y="2589"/>
                    <a:pt x="17481" y="3390"/>
                    <a:pt x="18825" y="4830"/>
                  </a:cubicBezTo>
                  <a:cubicBezTo>
                    <a:pt x="20162" y="3390"/>
                    <a:pt x="22035" y="2589"/>
                    <a:pt x="23970" y="2589"/>
                  </a:cubicBezTo>
                  <a:close/>
                  <a:moveTo>
                    <a:pt x="77636" y="544"/>
                  </a:moveTo>
                  <a:cubicBezTo>
                    <a:pt x="80811" y="544"/>
                    <a:pt x="83986" y="2623"/>
                    <a:pt x="84031" y="6784"/>
                  </a:cubicBezTo>
                  <a:cubicBezTo>
                    <a:pt x="83550" y="6679"/>
                    <a:pt x="83066" y="6627"/>
                    <a:pt x="82585" y="6627"/>
                  </a:cubicBezTo>
                  <a:cubicBezTo>
                    <a:pt x="80728" y="6627"/>
                    <a:pt x="78929" y="7394"/>
                    <a:pt x="77633" y="8782"/>
                  </a:cubicBezTo>
                  <a:cubicBezTo>
                    <a:pt x="76360" y="7411"/>
                    <a:pt x="74559" y="6622"/>
                    <a:pt x="72687" y="6622"/>
                  </a:cubicBezTo>
                  <a:cubicBezTo>
                    <a:pt x="72203" y="6622"/>
                    <a:pt x="71719" y="6676"/>
                    <a:pt x="71244" y="6784"/>
                  </a:cubicBezTo>
                  <a:cubicBezTo>
                    <a:pt x="71284" y="2625"/>
                    <a:pt x="74460" y="544"/>
                    <a:pt x="77636" y="544"/>
                  </a:cubicBezTo>
                  <a:close/>
                  <a:moveTo>
                    <a:pt x="100947" y="544"/>
                  </a:moveTo>
                  <a:cubicBezTo>
                    <a:pt x="104121" y="544"/>
                    <a:pt x="107295" y="2622"/>
                    <a:pt x="107337" y="6782"/>
                  </a:cubicBezTo>
                  <a:lnTo>
                    <a:pt x="107337" y="6782"/>
                  </a:lnTo>
                  <a:cubicBezTo>
                    <a:pt x="106859" y="6678"/>
                    <a:pt x="106378" y="6627"/>
                    <a:pt x="105901" y="6627"/>
                  </a:cubicBezTo>
                  <a:cubicBezTo>
                    <a:pt x="104043" y="6627"/>
                    <a:pt x="102246" y="7394"/>
                    <a:pt x="100957" y="8782"/>
                  </a:cubicBezTo>
                  <a:cubicBezTo>
                    <a:pt x="99676" y="7411"/>
                    <a:pt x="97883" y="6622"/>
                    <a:pt x="96002" y="6622"/>
                  </a:cubicBezTo>
                  <a:cubicBezTo>
                    <a:pt x="95518" y="6622"/>
                    <a:pt x="95034" y="6676"/>
                    <a:pt x="94559" y="6784"/>
                  </a:cubicBezTo>
                  <a:cubicBezTo>
                    <a:pt x="94595" y="2625"/>
                    <a:pt x="97771" y="544"/>
                    <a:pt x="100947" y="544"/>
                  </a:cubicBezTo>
                  <a:close/>
                  <a:moveTo>
                    <a:pt x="7166" y="739"/>
                  </a:moveTo>
                  <a:cubicBezTo>
                    <a:pt x="10341" y="739"/>
                    <a:pt x="13516" y="2815"/>
                    <a:pt x="13556" y="6972"/>
                  </a:cubicBezTo>
                  <a:cubicBezTo>
                    <a:pt x="13079" y="6868"/>
                    <a:pt x="12598" y="6817"/>
                    <a:pt x="12120" y="6817"/>
                  </a:cubicBezTo>
                  <a:cubicBezTo>
                    <a:pt x="10263" y="6817"/>
                    <a:pt x="8460" y="7585"/>
                    <a:pt x="7163" y="8974"/>
                  </a:cubicBezTo>
                  <a:lnTo>
                    <a:pt x="7163" y="8974"/>
                  </a:lnTo>
                  <a:cubicBezTo>
                    <a:pt x="5882" y="7597"/>
                    <a:pt x="4092" y="6819"/>
                    <a:pt x="2212" y="6819"/>
                  </a:cubicBezTo>
                  <a:cubicBezTo>
                    <a:pt x="1728" y="6819"/>
                    <a:pt x="1245" y="6873"/>
                    <a:pt x="770" y="6972"/>
                  </a:cubicBezTo>
                  <a:cubicBezTo>
                    <a:pt x="810" y="2818"/>
                    <a:pt x="3988" y="739"/>
                    <a:pt x="7166" y="739"/>
                  </a:cubicBezTo>
                  <a:close/>
                  <a:moveTo>
                    <a:pt x="30461" y="743"/>
                  </a:moveTo>
                  <a:cubicBezTo>
                    <a:pt x="33632" y="743"/>
                    <a:pt x="36807" y="2818"/>
                    <a:pt x="36853" y="6968"/>
                  </a:cubicBezTo>
                  <a:lnTo>
                    <a:pt x="36853" y="6968"/>
                  </a:lnTo>
                  <a:cubicBezTo>
                    <a:pt x="36386" y="6869"/>
                    <a:pt x="35915" y="6820"/>
                    <a:pt x="35447" y="6820"/>
                  </a:cubicBezTo>
                  <a:cubicBezTo>
                    <a:pt x="33589" y="6820"/>
                    <a:pt x="31784" y="7587"/>
                    <a:pt x="30492" y="8979"/>
                  </a:cubicBezTo>
                  <a:cubicBezTo>
                    <a:pt x="29210" y="7599"/>
                    <a:pt x="27418" y="6819"/>
                    <a:pt x="25536" y="6819"/>
                  </a:cubicBezTo>
                  <a:cubicBezTo>
                    <a:pt x="25053" y="6819"/>
                    <a:pt x="24569" y="6873"/>
                    <a:pt x="24094" y="6972"/>
                  </a:cubicBezTo>
                  <a:cubicBezTo>
                    <a:pt x="24121" y="2820"/>
                    <a:pt x="27289" y="743"/>
                    <a:pt x="30461" y="743"/>
                  </a:cubicBezTo>
                  <a:close/>
                  <a:moveTo>
                    <a:pt x="119326" y="6899"/>
                  </a:moveTo>
                  <a:cubicBezTo>
                    <a:pt x="121263" y="6899"/>
                    <a:pt x="123133" y="7700"/>
                    <a:pt x="124470" y="9149"/>
                  </a:cubicBezTo>
                  <a:lnTo>
                    <a:pt x="124470" y="9149"/>
                  </a:lnTo>
                  <a:cubicBezTo>
                    <a:pt x="124453" y="9149"/>
                    <a:pt x="124436" y="9149"/>
                    <a:pt x="124419" y="9149"/>
                  </a:cubicBezTo>
                  <a:cubicBezTo>
                    <a:pt x="122550" y="9149"/>
                    <a:pt x="120782" y="9987"/>
                    <a:pt x="119541" y="11291"/>
                  </a:cubicBezTo>
                  <a:cubicBezTo>
                    <a:pt x="119622" y="9705"/>
                    <a:pt x="119039" y="8199"/>
                    <a:pt x="118045" y="7017"/>
                  </a:cubicBezTo>
                  <a:cubicBezTo>
                    <a:pt x="118472" y="6938"/>
                    <a:pt x="118901" y="6899"/>
                    <a:pt x="119326" y="6899"/>
                  </a:cubicBezTo>
                  <a:close/>
                  <a:moveTo>
                    <a:pt x="129625" y="6899"/>
                  </a:moveTo>
                  <a:cubicBezTo>
                    <a:pt x="130050" y="6899"/>
                    <a:pt x="130477" y="6938"/>
                    <a:pt x="130903" y="7017"/>
                  </a:cubicBezTo>
                  <a:cubicBezTo>
                    <a:pt x="129908" y="8199"/>
                    <a:pt x="129326" y="9705"/>
                    <a:pt x="129415" y="11291"/>
                  </a:cubicBezTo>
                  <a:cubicBezTo>
                    <a:pt x="128165" y="9987"/>
                    <a:pt x="126397" y="9149"/>
                    <a:pt x="124537" y="9149"/>
                  </a:cubicBezTo>
                  <a:cubicBezTo>
                    <a:pt x="124520" y="9149"/>
                    <a:pt x="124503" y="9149"/>
                    <a:pt x="124487" y="9149"/>
                  </a:cubicBezTo>
                  <a:lnTo>
                    <a:pt x="124487" y="9149"/>
                  </a:lnTo>
                  <a:cubicBezTo>
                    <a:pt x="125823" y="7700"/>
                    <a:pt x="127694" y="6899"/>
                    <a:pt x="129625" y="6899"/>
                  </a:cubicBezTo>
                  <a:close/>
                  <a:moveTo>
                    <a:pt x="82788" y="6997"/>
                  </a:moveTo>
                  <a:cubicBezTo>
                    <a:pt x="83213" y="6997"/>
                    <a:pt x="83641" y="7036"/>
                    <a:pt x="84066" y="7115"/>
                  </a:cubicBezTo>
                  <a:cubicBezTo>
                    <a:pt x="83072" y="8298"/>
                    <a:pt x="82489" y="9794"/>
                    <a:pt x="82579" y="11389"/>
                  </a:cubicBezTo>
                  <a:cubicBezTo>
                    <a:pt x="81329" y="10086"/>
                    <a:pt x="79570" y="9248"/>
                    <a:pt x="77701" y="9248"/>
                  </a:cubicBezTo>
                  <a:cubicBezTo>
                    <a:pt x="77681" y="9248"/>
                    <a:pt x="77661" y="9248"/>
                    <a:pt x="77642" y="9248"/>
                  </a:cubicBezTo>
                  <a:cubicBezTo>
                    <a:pt x="78979" y="7800"/>
                    <a:pt x="80853" y="6997"/>
                    <a:pt x="82788" y="6997"/>
                  </a:cubicBezTo>
                  <a:close/>
                  <a:moveTo>
                    <a:pt x="95819" y="7002"/>
                  </a:moveTo>
                  <a:cubicBezTo>
                    <a:pt x="97748" y="7002"/>
                    <a:pt x="99615" y="7806"/>
                    <a:pt x="100948" y="9257"/>
                  </a:cubicBezTo>
                  <a:cubicBezTo>
                    <a:pt x="100928" y="9257"/>
                    <a:pt x="100908" y="9256"/>
                    <a:pt x="100888" y="9256"/>
                  </a:cubicBezTo>
                  <a:cubicBezTo>
                    <a:pt x="99020" y="9256"/>
                    <a:pt x="97252" y="10086"/>
                    <a:pt x="96011" y="11398"/>
                  </a:cubicBezTo>
                  <a:cubicBezTo>
                    <a:pt x="96100" y="9803"/>
                    <a:pt x="95509" y="8298"/>
                    <a:pt x="94523" y="7124"/>
                  </a:cubicBezTo>
                  <a:cubicBezTo>
                    <a:pt x="94955" y="7042"/>
                    <a:pt x="95388" y="7002"/>
                    <a:pt x="95819" y="7002"/>
                  </a:cubicBezTo>
                  <a:close/>
                  <a:moveTo>
                    <a:pt x="48857" y="7096"/>
                  </a:moveTo>
                  <a:cubicBezTo>
                    <a:pt x="50790" y="7096"/>
                    <a:pt x="52658" y="7899"/>
                    <a:pt x="53995" y="9346"/>
                  </a:cubicBezTo>
                  <a:lnTo>
                    <a:pt x="53995" y="9346"/>
                  </a:lnTo>
                  <a:cubicBezTo>
                    <a:pt x="53978" y="9346"/>
                    <a:pt x="53961" y="9346"/>
                    <a:pt x="53945" y="9346"/>
                  </a:cubicBezTo>
                  <a:cubicBezTo>
                    <a:pt x="52076" y="9346"/>
                    <a:pt x="50308" y="10184"/>
                    <a:pt x="49067" y="11488"/>
                  </a:cubicBezTo>
                  <a:cubicBezTo>
                    <a:pt x="49156" y="9893"/>
                    <a:pt x="48565" y="8388"/>
                    <a:pt x="47579" y="7214"/>
                  </a:cubicBezTo>
                  <a:cubicBezTo>
                    <a:pt x="48005" y="7135"/>
                    <a:pt x="48433" y="7096"/>
                    <a:pt x="48857" y="7096"/>
                  </a:cubicBezTo>
                  <a:close/>
                  <a:moveTo>
                    <a:pt x="59151" y="7096"/>
                  </a:moveTo>
                  <a:cubicBezTo>
                    <a:pt x="59575" y="7096"/>
                    <a:pt x="60003" y="7135"/>
                    <a:pt x="60429" y="7214"/>
                  </a:cubicBezTo>
                  <a:cubicBezTo>
                    <a:pt x="59443" y="8397"/>
                    <a:pt x="58852" y="9893"/>
                    <a:pt x="58941" y="11488"/>
                  </a:cubicBezTo>
                  <a:cubicBezTo>
                    <a:pt x="57700" y="10184"/>
                    <a:pt x="55932" y="9346"/>
                    <a:pt x="54063" y="9346"/>
                  </a:cubicBezTo>
                  <a:cubicBezTo>
                    <a:pt x="54043" y="9346"/>
                    <a:pt x="54024" y="9346"/>
                    <a:pt x="54004" y="9346"/>
                  </a:cubicBezTo>
                  <a:cubicBezTo>
                    <a:pt x="55349" y="7899"/>
                    <a:pt x="57217" y="7096"/>
                    <a:pt x="59151" y="7096"/>
                  </a:cubicBezTo>
                  <a:close/>
                  <a:moveTo>
                    <a:pt x="12288" y="7195"/>
                  </a:moveTo>
                  <a:cubicBezTo>
                    <a:pt x="12712" y="7195"/>
                    <a:pt x="13139" y="7233"/>
                    <a:pt x="13565" y="7312"/>
                  </a:cubicBezTo>
                  <a:cubicBezTo>
                    <a:pt x="12580" y="8495"/>
                    <a:pt x="11997" y="9992"/>
                    <a:pt x="12078" y="11586"/>
                  </a:cubicBezTo>
                  <a:cubicBezTo>
                    <a:pt x="10836" y="10283"/>
                    <a:pt x="9069" y="9445"/>
                    <a:pt x="7200" y="9445"/>
                  </a:cubicBezTo>
                  <a:cubicBezTo>
                    <a:pt x="7183" y="9445"/>
                    <a:pt x="7166" y="9445"/>
                    <a:pt x="7150" y="9445"/>
                  </a:cubicBezTo>
                  <a:lnTo>
                    <a:pt x="7150" y="9445"/>
                  </a:lnTo>
                  <a:cubicBezTo>
                    <a:pt x="8487" y="7997"/>
                    <a:pt x="10354" y="7195"/>
                    <a:pt x="12288" y="7195"/>
                  </a:cubicBezTo>
                  <a:close/>
                  <a:moveTo>
                    <a:pt x="25327" y="7195"/>
                  </a:moveTo>
                  <a:cubicBezTo>
                    <a:pt x="27263" y="7195"/>
                    <a:pt x="29138" y="7997"/>
                    <a:pt x="30483" y="9445"/>
                  </a:cubicBezTo>
                  <a:cubicBezTo>
                    <a:pt x="30463" y="9445"/>
                    <a:pt x="30443" y="9445"/>
                    <a:pt x="30423" y="9445"/>
                  </a:cubicBezTo>
                  <a:cubicBezTo>
                    <a:pt x="28555" y="9445"/>
                    <a:pt x="26787" y="10283"/>
                    <a:pt x="25545" y="11586"/>
                  </a:cubicBezTo>
                  <a:cubicBezTo>
                    <a:pt x="25626" y="10000"/>
                    <a:pt x="25044" y="8495"/>
                    <a:pt x="24049" y="7312"/>
                  </a:cubicBezTo>
                  <a:cubicBezTo>
                    <a:pt x="24475" y="7233"/>
                    <a:pt x="24903" y="7195"/>
                    <a:pt x="25327" y="7195"/>
                  </a:cubicBezTo>
                  <a:close/>
                  <a:moveTo>
                    <a:pt x="35634" y="7192"/>
                  </a:moveTo>
                  <a:cubicBezTo>
                    <a:pt x="36094" y="7192"/>
                    <a:pt x="36556" y="7237"/>
                    <a:pt x="37015" y="7330"/>
                  </a:cubicBezTo>
                  <a:cubicBezTo>
                    <a:pt x="35998" y="8588"/>
                    <a:pt x="35452" y="10173"/>
                    <a:pt x="35641" y="11840"/>
                  </a:cubicBezTo>
                  <a:lnTo>
                    <a:pt x="35641" y="11840"/>
                  </a:lnTo>
                  <a:cubicBezTo>
                    <a:pt x="34389" y="10389"/>
                    <a:pt x="32523" y="9445"/>
                    <a:pt x="30538" y="9445"/>
                  </a:cubicBezTo>
                  <a:cubicBezTo>
                    <a:pt x="30520" y="9445"/>
                    <a:pt x="30501" y="9445"/>
                    <a:pt x="30483" y="9445"/>
                  </a:cubicBezTo>
                  <a:cubicBezTo>
                    <a:pt x="31822" y="7997"/>
                    <a:pt x="33700" y="7192"/>
                    <a:pt x="35634" y="7192"/>
                  </a:cubicBezTo>
                  <a:close/>
                  <a:moveTo>
                    <a:pt x="112820" y="5042"/>
                  </a:moveTo>
                  <a:cubicBezTo>
                    <a:pt x="115994" y="5042"/>
                    <a:pt x="119168" y="7120"/>
                    <a:pt x="119209" y="11280"/>
                  </a:cubicBezTo>
                  <a:lnTo>
                    <a:pt x="119209" y="11280"/>
                  </a:lnTo>
                  <a:cubicBezTo>
                    <a:pt x="118737" y="11179"/>
                    <a:pt x="118262" y="11130"/>
                    <a:pt x="117790" y="11130"/>
                  </a:cubicBezTo>
                  <a:cubicBezTo>
                    <a:pt x="115926" y="11130"/>
                    <a:pt x="114120" y="11897"/>
                    <a:pt x="112821" y="13289"/>
                  </a:cubicBezTo>
                  <a:cubicBezTo>
                    <a:pt x="111548" y="11909"/>
                    <a:pt x="109747" y="11129"/>
                    <a:pt x="107874" y="11129"/>
                  </a:cubicBezTo>
                  <a:cubicBezTo>
                    <a:pt x="107391" y="11129"/>
                    <a:pt x="106898" y="11183"/>
                    <a:pt x="106432" y="11282"/>
                  </a:cubicBezTo>
                  <a:cubicBezTo>
                    <a:pt x="106468" y="7123"/>
                    <a:pt x="109644" y="5042"/>
                    <a:pt x="112820" y="5042"/>
                  </a:cubicBezTo>
                  <a:close/>
                  <a:moveTo>
                    <a:pt x="136135" y="5042"/>
                  </a:moveTo>
                  <a:cubicBezTo>
                    <a:pt x="139310" y="5042"/>
                    <a:pt x="142484" y="7121"/>
                    <a:pt x="142525" y="11282"/>
                  </a:cubicBezTo>
                  <a:cubicBezTo>
                    <a:pt x="142051" y="11180"/>
                    <a:pt x="141574" y="11130"/>
                    <a:pt x="141100" y="11130"/>
                  </a:cubicBezTo>
                  <a:cubicBezTo>
                    <a:pt x="139242" y="11130"/>
                    <a:pt x="137437" y="11897"/>
                    <a:pt x="136145" y="13289"/>
                  </a:cubicBezTo>
                  <a:cubicBezTo>
                    <a:pt x="134863" y="11909"/>
                    <a:pt x="133071" y="11129"/>
                    <a:pt x="131190" y="11129"/>
                  </a:cubicBezTo>
                  <a:cubicBezTo>
                    <a:pt x="130706" y="11129"/>
                    <a:pt x="130222" y="11183"/>
                    <a:pt x="129747" y="11282"/>
                  </a:cubicBezTo>
                  <a:cubicBezTo>
                    <a:pt x="129783" y="7123"/>
                    <a:pt x="132959" y="5042"/>
                    <a:pt x="136135" y="5042"/>
                  </a:cubicBezTo>
                  <a:close/>
                  <a:moveTo>
                    <a:pt x="89293" y="5147"/>
                  </a:moveTo>
                  <a:cubicBezTo>
                    <a:pt x="92468" y="5147"/>
                    <a:pt x="95642" y="7223"/>
                    <a:pt x="95679" y="11378"/>
                  </a:cubicBezTo>
                  <a:lnTo>
                    <a:pt x="95679" y="11378"/>
                  </a:lnTo>
                  <a:cubicBezTo>
                    <a:pt x="95207" y="11278"/>
                    <a:pt x="94731" y="11229"/>
                    <a:pt x="94259" y="11229"/>
                  </a:cubicBezTo>
                  <a:cubicBezTo>
                    <a:pt x="92396" y="11229"/>
                    <a:pt x="90592" y="11995"/>
                    <a:pt x="89299" y="13388"/>
                  </a:cubicBezTo>
                  <a:cubicBezTo>
                    <a:pt x="88018" y="12008"/>
                    <a:pt x="86226" y="11228"/>
                    <a:pt x="84344" y="11228"/>
                  </a:cubicBezTo>
                  <a:cubicBezTo>
                    <a:pt x="83860" y="11228"/>
                    <a:pt x="83376" y="11282"/>
                    <a:pt x="82902" y="11380"/>
                  </a:cubicBezTo>
                  <a:cubicBezTo>
                    <a:pt x="82937" y="7226"/>
                    <a:pt x="86116" y="5147"/>
                    <a:pt x="89293" y="5147"/>
                  </a:cubicBezTo>
                  <a:close/>
                  <a:moveTo>
                    <a:pt x="42334" y="5241"/>
                  </a:moveTo>
                  <a:cubicBezTo>
                    <a:pt x="45504" y="5241"/>
                    <a:pt x="48679" y="7316"/>
                    <a:pt x="48726" y="11466"/>
                  </a:cubicBezTo>
                  <a:lnTo>
                    <a:pt x="48726" y="11466"/>
                  </a:lnTo>
                  <a:cubicBezTo>
                    <a:pt x="48259" y="11367"/>
                    <a:pt x="47788" y="11318"/>
                    <a:pt x="47320" y="11318"/>
                  </a:cubicBezTo>
                  <a:cubicBezTo>
                    <a:pt x="45461" y="11318"/>
                    <a:pt x="43655" y="12085"/>
                    <a:pt x="42355" y="13477"/>
                  </a:cubicBezTo>
                  <a:cubicBezTo>
                    <a:pt x="41083" y="12097"/>
                    <a:pt x="39282" y="11318"/>
                    <a:pt x="37409" y="11318"/>
                  </a:cubicBezTo>
                  <a:cubicBezTo>
                    <a:pt x="36916" y="11318"/>
                    <a:pt x="36432" y="11371"/>
                    <a:pt x="35966" y="11470"/>
                  </a:cubicBezTo>
                  <a:cubicBezTo>
                    <a:pt x="35993" y="7318"/>
                    <a:pt x="39161" y="5241"/>
                    <a:pt x="42334" y="5241"/>
                  </a:cubicBezTo>
                  <a:close/>
                  <a:moveTo>
                    <a:pt x="65648" y="5241"/>
                  </a:moveTo>
                  <a:cubicBezTo>
                    <a:pt x="68820" y="5241"/>
                    <a:pt x="71995" y="7316"/>
                    <a:pt x="72041" y="11466"/>
                  </a:cubicBezTo>
                  <a:lnTo>
                    <a:pt x="72041" y="11466"/>
                  </a:lnTo>
                  <a:cubicBezTo>
                    <a:pt x="71572" y="11367"/>
                    <a:pt x="71100" y="11318"/>
                    <a:pt x="70631" y="11318"/>
                  </a:cubicBezTo>
                  <a:cubicBezTo>
                    <a:pt x="68767" y="11318"/>
                    <a:pt x="66961" y="12085"/>
                    <a:pt x="65662" y="13477"/>
                  </a:cubicBezTo>
                  <a:cubicBezTo>
                    <a:pt x="64389" y="12097"/>
                    <a:pt x="62588" y="11318"/>
                    <a:pt x="60715" y="11318"/>
                  </a:cubicBezTo>
                  <a:cubicBezTo>
                    <a:pt x="60223" y="11318"/>
                    <a:pt x="59739" y="11371"/>
                    <a:pt x="59273" y="11470"/>
                  </a:cubicBezTo>
                  <a:cubicBezTo>
                    <a:pt x="59304" y="7318"/>
                    <a:pt x="62474" y="5241"/>
                    <a:pt x="65648" y="5241"/>
                  </a:cubicBezTo>
                  <a:close/>
                  <a:moveTo>
                    <a:pt x="18806" y="5349"/>
                  </a:moveTo>
                  <a:cubicBezTo>
                    <a:pt x="21976" y="5349"/>
                    <a:pt x="25149" y="7423"/>
                    <a:pt x="25196" y="11574"/>
                  </a:cubicBezTo>
                  <a:lnTo>
                    <a:pt x="25196" y="11574"/>
                  </a:lnTo>
                  <a:cubicBezTo>
                    <a:pt x="24722" y="11471"/>
                    <a:pt x="24244" y="11421"/>
                    <a:pt x="23770" y="11421"/>
                  </a:cubicBezTo>
                  <a:cubicBezTo>
                    <a:pt x="21912" y="11421"/>
                    <a:pt x="20114" y="12189"/>
                    <a:pt x="18825" y="13585"/>
                  </a:cubicBezTo>
                  <a:cubicBezTo>
                    <a:pt x="17544" y="12205"/>
                    <a:pt x="15752" y="11425"/>
                    <a:pt x="13870" y="11425"/>
                  </a:cubicBezTo>
                  <a:cubicBezTo>
                    <a:pt x="13386" y="11425"/>
                    <a:pt x="12902" y="11470"/>
                    <a:pt x="12427" y="11578"/>
                  </a:cubicBezTo>
                  <a:cubicBezTo>
                    <a:pt x="12463" y="7425"/>
                    <a:pt x="15633" y="5349"/>
                    <a:pt x="18806" y="5349"/>
                  </a:cubicBezTo>
                  <a:close/>
                  <a:moveTo>
                    <a:pt x="117949" y="11501"/>
                  </a:moveTo>
                  <a:cubicBezTo>
                    <a:pt x="118380" y="11501"/>
                    <a:pt x="118814" y="11541"/>
                    <a:pt x="119245" y="11622"/>
                  </a:cubicBezTo>
                  <a:cubicBezTo>
                    <a:pt x="118253" y="12794"/>
                    <a:pt x="117671" y="14304"/>
                    <a:pt x="117757" y="15887"/>
                  </a:cubicBezTo>
                  <a:lnTo>
                    <a:pt x="117757" y="15887"/>
                  </a:lnTo>
                  <a:cubicBezTo>
                    <a:pt x="116507" y="14584"/>
                    <a:pt x="114739" y="13746"/>
                    <a:pt x="112880" y="13746"/>
                  </a:cubicBezTo>
                  <a:cubicBezTo>
                    <a:pt x="112860" y="13746"/>
                    <a:pt x="112840" y="13746"/>
                    <a:pt x="112821" y="13746"/>
                  </a:cubicBezTo>
                  <a:cubicBezTo>
                    <a:pt x="114154" y="12303"/>
                    <a:pt x="116020" y="11501"/>
                    <a:pt x="117949" y="11501"/>
                  </a:cubicBezTo>
                  <a:close/>
                  <a:moveTo>
                    <a:pt x="130985" y="11496"/>
                  </a:moveTo>
                  <a:cubicBezTo>
                    <a:pt x="132925" y="11496"/>
                    <a:pt x="134799" y="12298"/>
                    <a:pt x="136136" y="13746"/>
                  </a:cubicBezTo>
                  <a:cubicBezTo>
                    <a:pt x="136116" y="13746"/>
                    <a:pt x="136096" y="13746"/>
                    <a:pt x="136077" y="13746"/>
                  </a:cubicBezTo>
                  <a:cubicBezTo>
                    <a:pt x="134208" y="13746"/>
                    <a:pt x="132440" y="14584"/>
                    <a:pt x="131199" y="15888"/>
                  </a:cubicBezTo>
                  <a:cubicBezTo>
                    <a:pt x="131279" y="14293"/>
                    <a:pt x="130697" y="12796"/>
                    <a:pt x="129702" y="11613"/>
                  </a:cubicBezTo>
                  <a:cubicBezTo>
                    <a:pt x="130130" y="11534"/>
                    <a:pt x="130559" y="11496"/>
                    <a:pt x="130985" y="11496"/>
                  </a:cubicBezTo>
                  <a:close/>
                  <a:moveTo>
                    <a:pt x="84143" y="11612"/>
                  </a:moveTo>
                  <a:cubicBezTo>
                    <a:pt x="86077" y="11612"/>
                    <a:pt x="87946" y="12415"/>
                    <a:pt x="89290" y="13862"/>
                  </a:cubicBezTo>
                  <a:cubicBezTo>
                    <a:pt x="89271" y="13862"/>
                    <a:pt x="89251" y="13862"/>
                    <a:pt x="89231" y="13862"/>
                  </a:cubicBezTo>
                  <a:cubicBezTo>
                    <a:pt x="87362" y="13862"/>
                    <a:pt x="85595" y="14701"/>
                    <a:pt x="84353" y="16004"/>
                  </a:cubicBezTo>
                  <a:cubicBezTo>
                    <a:pt x="84443" y="14409"/>
                    <a:pt x="83851" y="12913"/>
                    <a:pt x="82866" y="11730"/>
                  </a:cubicBezTo>
                  <a:cubicBezTo>
                    <a:pt x="83291" y="11651"/>
                    <a:pt x="83719" y="11612"/>
                    <a:pt x="84143" y="11612"/>
                  </a:cubicBezTo>
                  <a:close/>
                  <a:moveTo>
                    <a:pt x="94437" y="11612"/>
                  </a:moveTo>
                  <a:cubicBezTo>
                    <a:pt x="94861" y="11612"/>
                    <a:pt x="95289" y="11651"/>
                    <a:pt x="95715" y="11730"/>
                  </a:cubicBezTo>
                  <a:cubicBezTo>
                    <a:pt x="94729" y="12913"/>
                    <a:pt x="94138" y="14409"/>
                    <a:pt x="94228" y="16004"/>
                  </a:cubicBezTo>
                  <a:cubicBezTo>
                    <a:pt x="92977" y="14701"/>
                    <a:pt x="91218" y="13862"/>
                    <a:pt x="89350" y="13862"/>
                  </a:cubicBezTo>
                  <a:cubicBezTo>
                    <a:pt x="89330" y="13862"/>
                    <a:pt x="89310" y="13862"/>
                    <a:pt x="89290" y="13862"/>
                  </a:cubicBezTo>
                  <a:lnTo>
                    <a:pt x="89299" y="13853"/>
                  </a:lnTo>
                  <a:cubicBezTo>
                    <a:pt x="90636" y="12414"/>
                    <a:pt x="92504" y="11612"/>
                    <a:pt x="94437" y="11612"/>
                  </a:cubicBezTo>
                  <a:close/>
                  <a:moveTo>
                    <a:pt x="47493" y="11702"/>
                  </a:moveTo>
                  <a:cubicBezTo>
                    <a:pt x="47918" y="11702"/>
                    <a:pt x="48345" y="11740"/>
                    <a:pt x="48771" y="11819"/>
                  </a:cubicBezTo>
                  <a:cubicBezTo>
                    <a:pt x="47772" y="12997"/>
                    <a:pt x="47190" y="14487"/>
                    <a:pt x="47274" y="16083"/>
                  </a:cubicBezTo>
                  <a:lnTo>
                    <a:pt x="47274" y="16083"/>
                  </a:lnTo>
                  <a:cubicBezTo>
                    <a:pt x="46033" y="14786"/>
                    <a:pt x="44269" y="13952"/>
                    <a:pt x="42406" y="13952"/>
                  </a:cubicBezTo>
                  <a:cubicBezTo>
                    <a:pt x="42389" y="13952"/>
                    <a:pt x="42372" y="13952"/>
                    <a:pt x="42355" y="13952"/>
                  </a:cubicBezTo>
                  <a:lnTo>
                    <a:pt x="42355" y="13952"/>
                  </a:lnTo>
                  <a:cubicBezTo>
                    <a:pt x="43693" y="12505"/>
                    <a:pt x="45560" y="11702"/>
                    <a:pt x="47493" y="11702"/>
                  </a:cubicBezTo>
                  <a:close/>
                  <a:moveTo>
                    <a:pt x="60501" y="11702"/>
                  </a:moveTo>
                  <a:cubicBezTo>
                    <a:pt x="62439" y="11702"/>
                    <a:pt x="64308" y="12505"/>
                    <a:pt x="65653" y="13952"/>
                  </a:cubicBezTo>
                  <a:cubicBezTo>
                    <a:pt x="65633" y="13952"/>
                    <a:pt x="65613" y="13952"/>
                    <a:pt x="65593" y="13952"/>
                  </a:cubicBezTo>
                  <a:cubicBezTo>
                    <a:pt x="63725" y="13952"/>
                    <a:pt x="61957" y="14790"/>
                    <a:pt x="60715" y="16094"/>
                  </a:cubicBezTo>
                  <a:cubicBezTo>
                    <a:pt x="60796" y="14499"/>
                    <a:pt x="60214" y="13002"/>
                    <a:pt x="59219" y="11819"/>
                  </a:cubicBezTo>
                  <a:cubicBezTo>
                    <a:pt x="59646" y="11740"/>
                    <a:pt x="60075" y="11702"/>
                    <a:pt x="60501" y="11702"/>
                  </a:cubicBezTo>
                  <a:close/>
                  <a:moveTo>
                    <a:pt x="106098" y="7003"/>
                  </a:moveTo>
                  <a:cubicBezTo>
                    <a:pt x="106560" y="7003"/>
                    <a:pt x="107026" y="7049"/>
                    <a:pt x="107489" y="7142"/>
                  </a:cubicBezTo>
                  <a:cubicBezTo>
                    <a:pt x="106479" y="8394"/>
                    <a:pt x="105932" y="9985"/>
                    <a:pt x="106135" y="11656"/>
                  </a:cubicBezTo>
                  <a:lnTo>
                    <a:pt x="106135" y="11656"/>
                  </a:lnTo>
                  <a:cubicBezTo>
                    <a:pt x="106639" y="11546"/>
                    <a:pt x="107148" y="11492"/>
                    <a:pt x="107652" y="11492"/>
                  </a:cubicBezTo>
                  <a:cubicBezTo>
                    <a:pt x="109592" y="11492"/>
                    <a:pt x="111471" y="12290"/>
                    <a:pt x="112821" y="13746"/>
                  </a:cubicBezTo>
                  <a:cubicBezTo>
                    <a:pt x="112802" y="13746"/>
                    <a:pt x="112783" y="13746"/>
                    <a:pt x="112765" y="13746"/>
                  </a:cubicBezTo>
                  <a:cubicBezTo>
                    <a:pt x="110778" y="13746"/>
                    <a:pt x="108911" y="14691"/>
                    <a:pt x="107659" y="16138"/>
                  </a:cubicBezTo>
                  <a:lnTo>
                    <a:pt x="107659" y="16138"/>
                  </a:lnTo>
                  <a:cubicBezTo>
                    <a:pt x="107785" y="14463"/>
                    <a:pt x="107175" y="12886"/>
                    <a:pt x="106127" y="11658"/>
                  </a:cubicBezTo>
                  <a:cubicBezTo>
                    <a:pt x="106127" y="11658"/>
                    <a:pt x="106128" y="11658"/>
                    <a:pt x="106128" y="11658"/>
                  </a:cubicBezTo>
                  <a:lnTo>
                    <a:pt x="106128" y="11658"/>
                  </a:lnTo>
                  <a:cubicBezTo>
                    <a:pt x="106131" y="11661"/>
                    <a:pt x="106133" y="11664"/>
                    <a:pt x="106136" y="11667"/>
                  </a:cubicBezTo>
                  <a:cubicBezTo>
                    <a:pt x="106136" y="11664"/>
                    <a:pt x="106135" y="11660"/>
                    <a:pt x="106135" y="11656"/>
                  </a:cubicBezTo>
                  <a:lnTo>
                    <a:pt x="106135" y="11656"/>
                  </a:lnTo>
                  <a:cubicBezTo>
                    <a:pt x="106133" y="11657"/>
                    <a:pt x="106130" y="11657"/>
                    <a:pt x="106128" y="11658"/>
                  </a:cubicBezTo>
                  <a:lnTo>
                    <a:pt x="106128" y="11658"/>
                  </a:lnTo>
                  <a:cubicBezTo>
                    <a:pt x="104868" y="10198"/>
                    <a:pt x="102995" y="9256"/>
                    <a:pt x="101004" y="9256"/>
                  </a:cubicBezTo>
                  <a:cubicBezTo>
                    <a:pt x="100985" y="9256"/>
                    <a:pt x="100967" y="9257"/>
                    <a:pt x="100948" y="9257"/>
                  </a:cubicBezTo>
                  <a:cubicBezTo>
                    <a:pt x="102293" y="7803"/>
                    <a:pt x="104164" y="7003"/>
                    <a:pt x="106098" y="7003"/>
                  </a:cubicBezTo>
                  <a:close/>
                  <a:moveTo>
                    <a:pt x="13651" y="11804"/>
                  </a:moveTo>
                  <a:cubicBezTo>
                    <a:pt x="15587" y="11804"/>
                    <a:pt x="17458" y="12604"/>
                    <a:pt x="18799" y="14050"/>
                  </a:cubicBezTo>
                  <a:lnTo>
                    <a:pt x="18799" y="14050"/>
                  </a:lnTo>
                  <a:cubicBezTo>
                    <a:pt x="18788" y="14050"/>
                    <a:pt x="18777" y="14050"/>
                    <a:pt x="18766" y="14050"/>
                  </a:cubicBezTo>
                  <a:cubicBezTo>
                    <a:pt x="16897" y="14050"/>
                    <a:pt x="15129" y="14889"/>
                    <a:pt x="13888" y="16192"/>
                  </a:cubicBezTo>
                  <a:cubicBezTo>
                    <a:pt x="13968" y="14597"/>
                    <a:pt x="13386" y="13101"/>
                    <a:pt x="12391" y="11918"/>
                  </a:cubicBezTo>
                  <a:cubicBezTo>
                    <a:pt x="12811" y="11842"/>
                    <a:pt x="13233" y="11804"/>
                    <a:pt x="13651" y="11804"/>
                  </a:cubicBezTo>
                  <a:close/>
                  <a:moveTo>
                    <a:pt x="23971" y="11800"/>
                  </a:moveTo>
                  <a:cubicBezTo>
                    <a:pt x="24396" y="11800"/>
                    <a:pt x="24824" y="11839"/>
                    <a:pt x="25250" y="11918"/>
                  </a:cubicBezTo>
                  <a:cubicBezTo>
                    <a:pt x="24255" y="13101"/>
                    <a:pt x="23673" y="14597"/>
                    <a:pt x="23753" y="16192"/>
                  </a:cubicBezTo>
                  <a:cubicBezTo>
                    <a:pt x="22512" y="14889"/>
                    <a:pt x="20744" y="14050"/>
                    <a:pt x="18884" y="14050"/>
                  </a:cubicBezTo>
                  <a:cubicBezTo>
                    <a:pt x="18864" y="14050"/>
                    <a:pt x="18845" y="14050"/>
                    <a:pt x="18825" y="14051"/>
                  </a:cubicBezTo>
                  <a:cubicBezTo>
                    <a:pt x="20162" y="12603"/>
                    <a:pt x="22036" y="11800"/>
                    <a:pt x="23971" y="11800"/>
                  </a:cubicBezTo>
                  <a:close/>
                  <a:moveTo>
                    <a:pt x="37191" y="11695"/>
                  </a:moveTo>
                  <a:cubicBezTo>
                    <a:pt x="39126" y="11695"/>
                    <a:pt x="41007" y="12498"/>
                    <a:pt x="42355" y="13952"/>
                  </a:cubicBezTo>
                  <a:lnTo>
                    <a:pt x="42355" y="13952"/>
                  </a:lnTo>
                  <a:cubicBezTo>
                    <a:pt x="42352" y="13952"/>
                    <a:pt x="42349" y="13952"/>
                    <a:pt x="42346" y="13952"/>
                  </a:cubicBezTo>
                  <a:cubicBezTo>
                    <a:pt x="42328" y="13952"/>
                    <a:pt x="42309" y="13952"/>
                    <a:pt x="42291" y="13952"/>
                  </a:cubicBezTo>
                  <a:cubicBezTo>
                    <a:pt x="40304" y="13952"/>
                    <a:pt x="38437" y="14897"/>
                    <a:pt x="37185" y="16344"/>
                  </a:cubicBezTo>
                  <a:cubicBezTo>
                    <a:pt x="37320" y="14669"/>
                    <a:pt x="36710" y="13092"/>
                    <a:pt x="35662" y="11864"/>
                  </a:cubicBezTo>
                  <a:cubicBezTo>
                    <a:pt x="36169" y="11750"/>
                    <a:pt x="36682" y="11695"/>
                    <a:pt x="37191" y="11695"/>
                  </a:cubicBezTo>
                  <a:close/>
                  <a:moveTo>
                    <a:pt x="124477" y="9648"/>
                  </a:moveTo>
                  <a:cubicBezTo>
                    <a:pt x="127652" y="9648"/>
                    <a:pt x="130827" y="11726"/>
                    <a:pt x="130867" y="15888"/>
                  </a:cubicBezTo>
                  <a:cubicBezTo>
                    <a:pt x="130394" y="15786"/>
                    <a:pt x="129917" y="15736"/>
                    <a:pt x="129443" y="15736"/>
                  </a:cubicBezTo>
                  <a:cubicBezTo>
                    <a:pt x="127584" y="15736"/>
                    <a:pt x="125780" y="16502"/>
                    <a:pt x="124487" y="17895"/>
                  </a:cubicBezTo>
                  <a:cubicBezTo>
                    <a:pt x="123206" y="16515"/>
                    <a:pt x="121414" y="15735"/>
                    <a:pt x="119532" y="15735"/>
                  </a:cubicBezTo>
                  <a:cubicBezTo>
                    <a:pt x="119048" y="15735"/>
                    <a:pt x="118564" y="15780"/>
                    <a:pt x="118089" y="15888"/>
                  </a:cubicBezTo>
                  <a:cubicBezTo>
                    <a:pt x="118125" y="11729"/>
                    <a:pt x="121301" y="9648"/>
                    <a:pt x="124477" y="9648"/>
                  </a:cubicBezTo>
                  <a:close/>
                  <a:moveTo>
                    <a:pt x="77633" y="9753"/>
                  </a:moveTo>
                  <a:cubicBezTo>
                    <a:pt x="80805" y="9753"/>
                    <a:pt x="83979" y="11828"/>
                    <a:pt x="84022" y="15982"/>
                  </a:cubicBezTo>
                  <a:lnTo>
                    <a:pt x="84022" y="15982"/>
                  </a:lnTo>
                  <a:cubicBezTo>
                    <a:pt x="83547" y="15880"/>
                    <a:pt x="83069" y="15830"/>
                    <a:pt x="82594" y="15830"/>
                  </a:cubicBezTo>
                  <a:cubicBezTo>
                    <a:pt x="80737" y="15830"/>
                    <a:pt x="78939" y="16596"/>
                    <a:pt x="77651" y="17984"/>
                  </a:cubicBezTo>
                  <a:cubicBezTo>
                    <a:pt x="76369" y="16613"/>
                    <a:pt x="74577" y="15825"/>
                    <a:pt x="72696" y="15825"/>
                  </a:cubicBezTo>
                  <a:cubicBezTo>
                    <a:pt x="72212" y="15825"/>
                    <a:pt x="71728" y="15879"/>
                    <a:pt x="71253" y="15986"/>
                  </a:cubicBezTo>
                  <a:cubicBezTo>
                    <a:pt x="71284" y="11832"/>
                    <a:pt x="74458" y="9753"/>
                    <a:pt x="77633" y="9753"/>
                  </a:cubicBezTo>
                  <a:close/>
                  <a:moveTo>
                    <a:pt x="100947" y="9753"/>
                  </a:moveTo>
                  <a:cubicBezTo>
                    <a:pt x="104122" y="9753"/>
                    <a:pt x="107296" y="11830"/>
                    <a:pt x="107337" y="15986"/>
                  </a:cubicBezTo>
                  <a:cubicBezTo>
                    <a:pt x="106864" y="15884"/>
                    <a:pt x="106386" y="15834"/>
                    <a:pt x="105913" y="15834"/>
                  </a:cubicBezTo>
                  <a:cubicBezTo>
                    <a:pt x="104054" y="15834"/>
                    <a:pt x="102249" y="16601"/>
                    <a:pt x="100957" y="17993"/>
                  </a:cubicBezTo>
                  <a:cubicBezTo>
                    <a:pt x="99676" y="16613"/>
                    <a:pt x="97883" y="15834"/>
                    <a:pt x="96002" y="15834"/>
                  </a:cubicBezTo>
                  <a:cubicBezTo>
                    <a:pt x="95518" y="15834"/>
                    <a:pt x="95034" y="15888"/>
                    <a:pt x="94559" y="15986"/>
                  </a:cubicBezTo>
                  <a:cubicBezTo>
                    <a:pt x="94595" y="11832"/>
                    <a:pt x="97771" y="9753"/>
                    <a:pt x="100947" y="9753"/>
                  </a:cubicBezTo>
                  <a:close/>
                  <a:moveTo>
                    <a:pt x="53999" y="9848"/>
                  </a:moveTo>
                  <a:cubicBezTo>
                    <a:pt x="57176" y="9848"/>
                    <a:pt x="60352" y="11927"/>
                    <a:pt x="60393" y="16085"/>
                  </a:cubicBezTo>
                  <a:cubicBezTo>
                    <a:pt x="59913" y="15980"/>
                    <a:pt x="59429" y="15929"/>
                    <a:pt x="58949" y="15929"/>
                  </a:cubicBezTo>
                  <a:cubicBezTo>
                    <a:pt x="57093" y="15929"/>
                    <a:pt x="55295" y="16694"/>
                    <a:pt x="53999" y="18087"/>
                  </a:cubicBezTo>
                  <a:lnTo>
                    <a:pt x="53999" y="18087"/>
                  </a:lnTo>
                  <a:cubicBezTo>
                    <a:pt x="52718" y="16710"/>
                    <a:pt x="50928" y="15932"/>
                    <a:pt x="49049" y="15932"/>
                  </a:cubicBezTo>
                  <a:cubicBezTo>
                    <a:pt x="48565" y="15932"/>
                    <a:pt x="48081" y="15977"/>
                    <a:pt x="47606" y="16085"/>
                  </a:cubicBezTo>
                  <a:cubicBezTo>
                    <a:pt x="47646" y="11927"/>
                    <a:pt x="50823" y="9848"/>
                    <a:pt x="53999" y="9848"/>
                  </a:cubicBezTo>
                  <a:close/>
                  <a:moveTo>
                    <a:pt x="7166" y="9943"/>
                  </a:moveTo>
                  <a:cubicBezTo>
                    <a:pt x="10341" y="9943"/>
                    <a:pt x="13516" y="12022"/>
                    <a:pt x="13556" y="16183"/>
                  </a:cubicBezTo>
                  <a:cubicBezTo>
                    <a:pt x="13083" y="16081"/>
                    <a:pt x="12605" y="16031"/>
                    <a:pt x="12131" y="16031"/>
                  </a:cubicBezTo>
                  <a:cubicBezTo>
                    <a:pt x="10273" y="16031"/>
                    <a:pt x="8469" y="16796"/>
                    <a:pt x="7176" y="18181"/>
                  </a:cubicBezTo>
                  <a:cubicBezTo>
                    <a:pt x="5901" y="16817"/>
                    <a:pt x="4126" y="16040"/>
                    <a:pt x="2258" y="16040"/>
                  </a:cubicBezTo>
                  <a:cubicBezTo>
                    <a:pt x="2237" y="16040"/>
                    <a:pt x="2216" y="16040"/>
                    <a:pt x="2194" y="16040"/>
                  </a:cubicBezTo>
                  <a:lnTo>
                    <a:pt x="2212" y="16022"/>
                  </a:lnTo>
                  <a:lnTo>
                    <a:pt x="2212" y="16022"/>
                  </a:lnTo>
                  <a:cubicBezTo>
                    <a:pt x="1728" y="16031"/>
                    <a:pt x="1245" y="16076"/>
                    <a:pt x="770" y="16183"/>
                  </a:cubicBezTo>
                  <a:cubicBezTo>
                    <a:pt x="810" y="12024"/>
                    <a:pt x="3988" y="9943"/>
                    <a:pt x="7166" y="9943"/>
                  </a:cubicBezTo>
                  <a:close/>
                  <a:moveTo>
                    <a:pt x="30463" y="9956"/>
                  </a:moveTo>
                  <a:cubicBezTo>
                    <a:pt x="33636" y="9956"/>
                    <a:pt x="36811" y="12033"/>
                    <a:pt x="36854" y="16188"/>
                  </a:cubicBezTo>
                  <a:lnTo>
                    <a:pt x="36854" y="16188"/>
                  </a:lnTo>
                  <a:cubicBezTo>
                    <a:pt x="36379" y="16086"/>
                    <a:pt x="35901" y="16036"/>
                    <a:pt x="35426" y="16036"/>
                  </a:cubicBezTo>
                  <a:cubicBezTo>
                    <a:pt x="33569" y="16036"/>
                    <a:pt x="31771" y="16802"/>
                    <a:pt x="30483" y="18190"/>
                  </a:cubicBezTo>
                  <a:cubicBezTo>
                    <a:pt x="29201" y="16819"/>
                    <a:pt x="27409" y="16031"/>
                    <a:pt x="25528" y="16031"/>
                  </a:cubicBezTo>
                  <a:cubicBezTo>
                    <a:pt x="25044" y="16031"/>
                    <a:pt x="24560" y="16085"/>
                    <a:pt x="24085" y="16192"/>
                  </a:cubicBezTo>
                  <a:cubicBezTo>
                    <a:pt x="24116" y="12034"/>
                    <a:pt x="27288" y="9956"/>
                    <a:pt x="30463" y="9956"/>
                  </a:cubicBezTo>
                  <a:close/>
                  <a:moveTo>
                    <a:pt x="119326" y="16110"/>
                  </a:moveTo>
                  <a:cubicBezTo>
                    <a:pt x="121265" y="16110"/>
                    <a:pt x="123134" y="16913"/>
                    <a:pt x="124478" y="18361"/>
                  </a:cubicBezTo>
                  <a:cubicBezTo>
                    <a:pt x="124458" y="18360"/>
                    <a:pt x="124439" y="18360"/>
                    <a:pt x="124419" y="18360"/>
                  </a:cubicBezTo>
                  <a:cubicBezTo>
                    <a:pt x="122550" y="18360"/>
                    <a:pt x="120782" y="19199"/>
                    <a:pt x="119541" y="20502"/>
                  </a:cubicBezTo>
                  <a:cubicBezTo>
                    <a:pt x="119622" y="18907"/>
                    <a:pt x="119039" y="17411"/>
                    <a:pt x="118045" y="16228"/>
                  </a:cubicBezTo>
                  <a:cubicBezTo>
                    <a:pt x="118472" y="16149"/>
                    <a:pt x="118901" y="16110"/>
                    <a:pt x="119326" y="16110"/>
                  </a:cubicBezTo>
                  <a:close/>
                  <a:moveTo>
                    <a:pt x="129624" y="16110"/>
                  </a:moveTo>
                  <a:cubicBezTo>
                    <a:pt x="130049" y="16110"/>
                    <a:pt x="130477" y="16149"/>
                    <a:pt x="130903" y="16228"/>
                  </a:cubicBezTo>
                  <a:cubicBezTo>
                    <a:pt x="129908" y="17402"/>
                    <a:pt x="129326" y="18907"/>
                    <a:pt x="129415" y="20493"/>
                  </a:cubicBezTo>
                  <a:lnTo>
                    <a:pt x="129415" y="20502"/>
                  </a:lnTo>
                  <a:cubicBezTo>
                    <a:pt x="128165" y="19199"/>
                    <a:pt x="126397" y="18360"/>
                    <a:pt x="124537" y="18360"/>
                  </a:cubicBezTo>
                  <a:cubicBezTo>
                    <a:pt x="124517" y="18360"/>
                    <a:pt x="124498" y="18360"/>
                    <a:pt x="124478" y="18361"/>
                  </a:cubicBezTo>
                  <a:cubicBezTo>
                    <a:pt x="125815" y="16913"/>
                    <a:pt x="127689" y="16110"/>
                    <a:pt x="129624" y="16110"/>
                  </a:cubicBezTo>
                  <a:close/>
                  <a:moveTo>
                    <a:pt x="82783" y="16209"/>
                  </a:moveTo>
                  <a:cubicBezTo>
                    <a:pt x="83207" y="16209"/>
                    <a:pt x="83633" y="16247"/>
                    <a:pt x="84057" y="16327"/>
                  </a:cubicBezTo>
                  <a:cubicBezTo>
                    <a:pt x="83538" y="16945"/>
                    <a:pt x="83135" y="17653"/>
                    <a:pt x="82875" y="18414"/>
                  </a:cubicBezTo>
                  <a:cubicBezTo>
                    <a:pt x="82633" y="19113"/>
                    <a:pt x="82534" y="19848"/>
                    <a:pt x="82570" y="20592"/>
                  </a:cubicBezTo>
                  <a:cubicBezTo>
                    <a:pt x="81322" y="19282"/>
                    <a:pt x="79551" y="18450"/>
                    <a:pt x="77681" y="18450"/>
                  </a:cubicBezTo>
                  <a:cubicBezTo>
                    <a:pt x="77671" y="18450"/>
                    <a:pt x="77661" y="18450"/>
                    <a:pt x="77651" y="18450"/>
                  </a:cubicBezTo>
                  <a:cubicBezTo>
                    <a:pt x="78988" y="17010"/>
                    <a:pt x="80855" y="16209"/>
                    <a:pt x="82783" y="16209"/>
                  </a:cubicBezTo>
                  <a:close/>
                  <a:moveTo>
                    <a:pt x="95788" y="16212"/>
                  </a:moveTo>
                  <a:cubicBezTo>
                    <a:pt x="97720" y="16212"/>
                    <a:pt x="99592" y="17008"/>
                    <a:pt x="100939" y="18450"/>
                  </a:cubicBezTo>
                  <a:cubicBezTo>
                    <a:pt x="100919" y="18450"/>
                    <a:pt x="100900" y="18450"/>
                    <a:pt x="100880" y="18450"/>
                  </a:cubicBezTo>
                  <a:cubicBezTo>
                    <a:pt x="99011" y="18450"/>
                    <a:pt x="97252" y="19288"/>
                    <a:pt x="96011" y="20592"/>
                  </a:cubicBezTo>
                  <a:cubicBezTo>
                    <a:pt x="96047" y="19848"/>
                    <a:pt x="95948" y="19113"/>
                    <a:pt x="95706" y="18414"/>
                  </a:cubicBezTo>
                  <a:cubicBezTo>
                    <a:pt x="95446" y="17653"/>
                    <a:pt x="95043" y="16945"/>
                    <a:pt x="94523" y="16327"/>
                  </a:cubicBezTo>
                  <a:cubicBezTo>
                    <a:pt x="94944" y="16250"/>
                    <a:pt x="95367" y="16212"/>
                    <a:pt x="95788" y="16212"/>
                  </a:cubicBezTo>
                  <a:close/>
                  <a:moveTo>
                    <a:pt x="48848" y="16307"/>
                  </a:moveTo>
                  <a:cubicBezTo>
                    <a:pt x="50780" y="16307"/>
                    <a:pt x="52650" y="17108"/>
                    <a:pt x="53987" y="18558"/>
                  </a:cubicBezTo>
                  <a:lnTo>
                    <a:pt x="53987" y="18558"/>
                  </a:lnTo>
                  <a:cubicBezTo>
                    <a:pt x="53970" y="18558"/>
                    <a:pt x="53953" y="18557"/>
                    <a:pt x="53936" y="18557"/>
                  </a:cubicBezTo>
                  <a:cubicBezTo>
                    <a:pt x="52067" y="18557"/>
                    <a:pt x="50308" y="19396"/>
                    <a:pt x="49058" y="20699"/>
                  </a:cubicBezTo>
                  <a:cubicBezTo>
                    <a:pt x="49147" y="19104"/>
                    <a:pt x="48565" y="17608"/>
                    <a:pt x="47570" y="16425"/>
                  </a:cubicBezTo>
                  <a:cubicBezTo>
                    <a:pt x="47996" y="16346"/>
                    <a:pt x="48423" y="16307"/>
                    <a:pt x="48848" y="16307"/>
                  </a:cubicBezTo>
                  <a:close/>
                  <a:moveTo>
                    <a:pt x="59142" y="16307"/>
                  </a:moveTo>
                  <a:cubicBezTo>
                    <a:pt x="59567" y="16307"/>
                    <a:pt x="59994" y="16346"/>
                    <a:pt x="60420" y="16425"/>
                  </a:cubicBezTo>
                  <a:cubicBezTo>
                    <a:pt x="59425" y="17608"/>
                    <a:pt x="58843" y="19104"/>
                    <a:pt x="58932" y="20699"/>
                  </a:cubicBezTo>
                  <a:cubicBezTo>
                    <a:pt x="57691" y="19396"/>
                    <a:pt x="55923" y="18557"/>
                    <a:pt x="54054" y="18557"/>
                  </a:cubicBezTo>
                  <a:cubicBezTo>
                    <a:pt x="54037" y="18557"/>
                    <a:pt x="54020" y="18558"/>
                    <a:pt x="54003" y="18558"/>
                  </a:cubicBezTo>
                  <a:lnTo>
                    <a:pt x="54003" y="18558"/>
                  </a:lnTo>
                  <a:cubicBezTo>
                    <a:pt x="55340" y="17108"/>
                    <a:pt x="57210" y="16307"/>
                    <a:pt x="59142" y="16307"/>
                  </a:cubicBezTo>
                  <a:close/>
                  <a:moveTo>
                    <a:pt x="25317" y="16414"/>
                  </a:moveTo>
                  <a:cubicBezTo>
                    <a:pt x="27247" y="16414"/>
                    <a:pt x="29113" y="17211"/>
                    <a:pt x="30456" y="18656"/>
                  </a:cubicBezTo>
                  <a:cubicBezTo>
                    <a:pt x="30436" y="18656"/>
                    <a:pt x="30416" y="18656"/>
                    <a:pt x="30397" y="18656"/>
                  </a:cubicBezTo>
                  <a:cubicBezTo>
                    <a:pt x="28528" y="18656"/>
                    <a:pt x="26769" y="19494"/>
                    <a:pt x="25528" y="20789"/>
                  </a:cubicBezTo>
                  <a:cubicBezTo>
                    <a:pt x="25563" y="20054"/>
                    <a:pt x="25456" y="19310"/>
                    <a:pt x="25223" y="18611"/>
                  </a:cubicBezTo>
                  <a:cubicBezTo>
                    <a:pt x="24954" y="17850"/>
                    <a:pt x="24551" y="17142"/>
                    <a:pt x="24031" y="16533"/>
                  </a:cubicBezTo>
                  <a:cubicBezTo>
                    <a:pt x="24460" y="16453"/>
                    <a:pt x="24890" y="16414"/>
                    <a:pt x="25317" y="16414"/>
                  </a:cubicBezTo>
                  <a:close/>
                  <a:moveTo>
                    <a:pt x="12296" y="16415"/>
                  </a:moveTo>
                  <a:cubicBezTo>
                    <a:pt x="12720" y="16415"/>
                    <a:pt x="13148" y="16454"/>
                    <a:pt x="13574" y="16533"/>
                  </a:cubicBezTo>
                  <a:cubicBezTo>
                    <a:pt x="13055" y="17151"/>
                    <a:pt x="12651" y="17850"/>
                    <a:pt x="12391" y="18611"/>
                  </a:cubicBezTo>
                  <a:cubicBezTo>
                    <a:pt x="12150" y="19310"/>
                    <a:pt x="12042" y="20054"/>
                    <a:pt x="12087" y="20789"/>
                  </a:cubicBezTo>
                  <a:lnTo>
                    <a:pt x="12078" y="20798"/>
                  </a:lnTo>
                  <a:cubicBezTo>
                    <a:pt x="10836" y="19494"/>
                    <a:pt x="9077" y="18656"/>
                    <a:pt x="7217" y="18656"/>
                  </a:cubicBezTo>
                  <a:cubicBezTo>
                    <a:pt x="7198" y="18656"/>
                    <a:pt x="7178" y="18656"/>
                    <a:pt x="7159" y="18656"/>
                  </a:cubicBezTo>
                  <a:cubicBezTo>
                    <a:pt x="8496" y="17216"/>
                    <a:pt x="10363" y="16415"/>
                    <a:pt x="12296" y="16415"/>
                  </a:cubicBezTo>
                  <a:close/>
                  <a:moveTo>
                    <a:pt x="106101" y="16205"/>
                  </a:moveTo>
                  <a:cubicBezTo>
                    <a:pt x="106563" y="16205"/>
                    <a:pt x="107027" y="16251"/>
                    <a:pt x="107489" y="16344"/>
                  </a:cubicBezTo>
                  <a:cubicBezTo>
                    <a:pt x="106486" y="17599"/>
                    <a:pt x="105930" y="19194"/>
                    <a:pt x="106136" y="20861"/>
                  </a:cubicBezTo>
                  <a:cubicBezTo>
                    <a:pt x="104879" y="19398"/>
                    <a:pt x="102991" y="18450"/>
                    <a:pt x="100994" y="18450"/>
                  </a:cubicBezTo>
                  <a:cubicBezTo>
                    <a:pt x="100985" y="18450"/>
                    <a:pt x="100975" y="18450"/>
                    <a:pt x="100966" y="18450"/>
                  </a:cubicBezTo>
                  <a:cubicBezTo>
                    <a:pt x="102304" y="17004"/>
                    <a:pt x="104173" y="16205"/>
                    <a:pt x="106101" y="16205"/>
                  </a:cubicBezTo>
                  <a:close/>
                  <a:moveTo>
                    <a:pt x="70810" y="11698"/>
                  </a:moveTo>
                  <a:cubicBezTo>
                    <a:pt x="71303" y="11698"/>
                    <a:pt x="71800" y="11750"/>
                    <a:pt x="72292" y="11855"/>
                  </a:cubicBezTo>
                  <a:cubicBezTo>
                    <a:pt x="71289" y="13110"/>
                    <a:pt x="70742" y="14705"/>
                    <a:pt x="70939" y="16380"/>
                  </a:cubicBezTo>
                  <a:lnTo>
                    <a:pt x="70957" y="16371"/>
                  </a:lnTo>
                  <a:cubicBezTo>
                    <a:pt x="71461" y="16260"/>
                    <a:pt x="71969" y="16205"/>
                    <a:pt x="72473" y="16205"/>
                  </a:cubicBezTo>
                  <a:cubicBezTo>
                    <a:pt x="74401" y="16205"/>
                    <a:pt x="76274" y="17001"/>
                    <a:pt x="77624" y="18450"/>
                  </a:cubicBezTo>
                  <a:cubicBezTo>
                    <a:pt x="77606" y="18450"/>
                    <a:pt x="77588" y="18450"/>
                    <a:pt x="77570" y="18450"/>
                  </a:cubicBezTo>
                  <a:cubicBezTo>
                    <a:pt x="75520" y="18450"/>
                    <a:pt x="73598" y="19458"/>
                    <a:pt x="72346" y="20986"/>
                  </a:cubicBezTo>
                  <a:cubicBezTo>
                    <a:pt x="72738" y="17269"/>
                    <a:pt x="69425" y="13952"/>
                    <a:pt x="65712" y="13952"/>
                  </a:cubicBezTo>
                  <a:cubicBezTo>
                    <a:pt x="65692" y="13952"/>
                    <a:pt x="65673" y="13952"/>
                    <a:pt x="65653" y="13952"/>
                  </a:cubicBezTo>
                  <a:cubicBezTo>
                    <a:pt x="66995" y="12495"/>
                    <a:pt x="68873" y="11698"/>
                    <a:pt x="70810" y="11698"/>
                  </a:cubicBezTo>
                  <a:close/>
                  <a:moveTo>
                    <a:pt x="35592" y="16407"/>
                  </a:moveTo>
                  <a:cubicBezTo>
                    <a:pt x="36059" y="16407"/>
                    <a:pt x="36530" y="16454"/>
                    <a:pt x="36997" y="16551"/>
                  </a:cubicBezTo>
                  <a:cubicBezTo>
                    <a:pt x="36004" y="17802"/>
                    <a:pt x="35449" y="19385"/>
                    <a:pt x="35643" y="21056"/>
                  </a:cubicBezTo>
                  <a:lnTo>
                    <a:pt x="35643" y="21056"/>
                  </a:lnTo>
                  <a:cubicBezTo>
                    <a:pt x="34391" y="19601"/>
                    <a:pt x="32515" y="18647"/>
                    <a:pt x="30529" y="18647"/>
                  </a:cubicBezTo>
                  <a:cubicBezTo>
                    <a:pt x="30511" y="18647"/>
                    <a:pt x="30492" y="18647"/>
                    <a:pt x="30474" y="18647"/>
                  </a:cubicBezTo>
                  <a:cubicBezTo>
                    <a:pt x="31808" y="17205"/>
                    <a:pt x="33669" y="16407"/>
                    <a:pt x="35592" y="16407"/>
                  </a:cubicBezTo>
                  <a:close/>
                  <a:moveTo>
                    <a:pt x="112821" y="14253"/>
                  </a:moveTo>
                  <a:cubicBezTo>
                    <a:pt x="115997" y="14253"/>
                    <a:pt x="119174" y="16332"/>
                    <a:pt x="119218" y="20493"/>
                  </a:cubicBezTo>
                  <a:cubicBezTo>
                    <a:pt x="118738" y="20388"/>
                    <a:pt x="118254" y="20337"/>
                    <a:pt x="117773" y="20337"/>
                  </a:cubicBezTo>
                  <a:cubicBezTo>
                    <a:pt x="115916" y="20337"/>
                    <a:pt x="114116" y="21103"/>
                    <a:pt x="112821" y="22491"/>
                  </a:cubicBezTo>
                  <a:cubicBezTo>
                    <a:pt x="111548" y="21120"/>
                    <a:pt x="109756" y="20332"/>
                    <a:pt x="107874" y="20332"/>
                  </a:cubicBezTo>
                  <a:cubicBezTo>
                    <a:pt x="107391" y="20332"/>
                    <a:pt x="106907" y="20386"/>
                    <a:pt x="106432" y="20493"/>
                  </a:cubicBezTo>
                  <a:cubicBezTo>
                    <a:pt x="106468" y="16334"/>
                    <a:pt x="109644" y="14253"/>
                    <a:pt x="112821" y="14253"/>
                  </a:cubicBezTo>
                  <a:close/>
                  <a:moveTo>
                    <a:pt x="136138" y="14252"/>
                  </a:moveTo>
                  <a:cubicBezTo>
                    <a:pt x="139311" y="14252"/>
                    <a:pt x="142484" y="16329"/>
                    <a:pt x="142525" y="20484"/>
                  </a:cubicBezTo>
                  <a:lnTo>
                    <a:pt x="142525" y="20493"/>
                  </a:lnTo>
                  <a:cubicBezTo>
                    <a:pt x="142051" y="20391"/>
                    <a:pt x="141574" y="20341"/>
                    <a:pt x="141100" y="20341"/>
                  </a:cubicBezTo>
                  <a:cubicBezTo>
                    <a:pt x="139242" y="20341"/>
                    <a:pt x="137437" y="21108"/>
                    <a:pt x="136145" y="22500"/>
                  </a:cubicBezTo>
                  <a:cubicBezTo>
                    <a:pt x="134871" y="21128"/>
                    <a:pt x="133091" y="20341"/>
                    <a:pt x="131221" y="20341"/>
                  </a:cubicBezTo>
                  <a:cubicBezTo>
                    <a:pt x="131211" y="20341"/>
                    <a:pt x="131200" y="20341"/>
                    <a:pt x="131190" y="20341"/>
                  </a:cubicBezTo>
                  <a:cubicBezTo>
                    <a:pt x="130706" y="20341"/>
                    <a:pt x="130222" y="20386"/>
                    <a:pt x="129747" y="20493"/>
                  </a:cubicBezTo>
                  <a:cubicBezTo>
                    <a:pt x="129783" y="16333"/>
                    <a:pt x="132960" y="14252"/>
                    <a:pt x="136138" y="14252"/>
                  </a:cubicBezTo>
                  <a:close/>
                  <a:moveTo>
                    <a:pt x="89290" y="14357"/>
                  </a:moveTo>
                  <a:cubicBezTo>
                    <a:pt x="91871" y="14357"/>
                    <a:pt x="94452" y="15731"/>
                    <a:pt x="95348" y="18477"/>
                  </a:cubicBezTo>
                  <a:cubicBezTo>
                    <a:pt x="95572" y="19158"/>
                    <a:pt x="95679" y="19866"/>
                    <a:pt x="95688" y="20583"/>
                  </a:cubicBezTo>
                  <a:cubicBezTo>
                    <a:pt x="95213" y="20481"/>
                    <a:pt x="94734" y="20431"/>
                    <a:pt x="94259" y="20431"/>
                  </a:cubicBezTo>
                  <a:cubicBezTo>
                    <a:pt x="92398" y="20431"/>
                    <a:pt x="90599" y="21196"/>
                    <a:pt x="89299" y="22581"/>
                  </a:cubicBezTo>
                  <a:cubicBezTo>
                    <a:pt x="88025" y="21218"/>
                    <a:pt x="86246" y="20430"/>
                    <a:pt x="84376" y="20430"/>
                  </a:cubicBezTo>
                  <a:cubicBezTo>
                    <a:pt x="84365" y="20430"/>
                    <a:pt x="84355" y="20430"/>
                    <a:pt x="84344" y="20430"/>
                  </a:cubicBezTo>
                  <a:cubicBezTo>
                    <a:pt x="83860" y="20430"/>
                    <a:pt x="83376" y="20475"/>
                    <a:pt x="82902" y="20583"/>
                  </a:cubicBezTo>
                  <a:cubicBezTo>
                    <a:pt x="82902" y="19866"/>
                    <a:pt x="83018" y="19158"/>
                    <a:pt x="83233" y="18477"/>
                  </a:cubicBezTo>
                  <a:cubicBezTo>
                    <a:pt x="84129" y="15731"/>
                    <a:pt x="86710" y="14357"/>
                    <a:pt x="89290" y="14357"/>
                  </a:cubicBezTo>
                  <a:close/>
                  <a:moveTo>
                    <a:pt x="42333" y="14454"/>
                  </a:moveTo>
                  <a:cubicBezTo>
                    <a:pt x="45509" y="14454"/>
                    <a:pt x="48686" y="16533"/>
                    <a:pt x="48726" y="20690"/>
                  </a:cubicBezTo>
                  <a:cubicBezTo>
                    <a:pt x="48246" y="20585"/>
                    <a:pt x="47763" y="20534"/>
                    <a:pt x="47283" y="20534"/>
                  </a:cubicBezTo>
                  <a:cubicBezTo>
                    <a:pt x="45427" y="20534"/>
                    <a:pt x="43633" y="21302"/>
                    <a:pt x="42337" y="22697"/>
                  </a:cubicBezTo>
                  <a:cubicBezTo>
                    <a:pt x="41063" y="21325"/>
                    <a:pt x="39284" y="20538"/>
                    <a:pt x="37414" y="20538"/>
                  </a:cubicBezTo>
                  <a:cubicBezTo>
                    <a:pt x="37403" y="20538"/>
                    <a:pt x="37393" y="20538"/>
                    <a:pt x="37382" y="20538"/>
                  </a:cubicBezTo>
                  <a:cubicBezTo>
                    <a:pt x="36898" y="20538"/>
                    <a:pt x="36415" y="20583"/>
                    <a:pt x="35940" y="20690"/>
                  </a:cubicBezTo>
                  <a:cubicBezTo>
                    <a:pt x="35980" y="16533"/>
                    <a:pt x="39156" y="14454"/>
                    <a:pt x="42333" y="14454"/>
                  </a:cubicBezTo>
                  <a:close/>
                  <a:moveTo>
                    <a:pt x="65648" y="14454"/>
                  </a:moveTo>
                  <a:cubicBezTo>
                    <a:pt x="68825" y="14454"/>
                    <a:pt x="72001" y="16533"/>
                    <a:pt x="72041" y="20690"/>
                  </a:cubicBezTo>
                  <a:cubicBezTo>
                    <a:pt x="71563" y="20585"/>
                    <a:pt x="71081" y="20534"/>
                    <a:pt x="70602" y="20534"/>
                  </a:cubicBezTo>
                  <a:cubicBezTo>
                    <a:pt x="68748" y="20534"/>
                    <a:pt x="66949" y="21302"/>
                    <a:pt x="65653" y="22697"/>
                  </a:cubicBezTo>
                  <a:cubicBezTo>
                    <a:pt x="64378" y="21325"/>
                    <a:pt x="62599" y="20538"/>
                    <a:pt x="60729" y="20538"/>
                  </a:cubicBezTo>
                  <a:cubicBezTo>
                    <a:pt x="60719" y="20538"/>
                    <a:pt x="60708" y="20538"/>
                    <a:pt x="60697" y="20538"/>
                  </a:cubicBezTo>
                  <a:cubicBezTo>
                    <a:pt x="60214" y="20538"/>
                    <a:pt x="59730" y="20583"/>
                    <a:pt x="59255" y="20690"/>
                  </a:cubicBezTo>
                  <a:cubicBezTo>
                    <a:pt x="59295" y="16533"/>
                    <a:pt x="62472" y="14454"/>
                    <a:pt x="65648" y="14454"/>
                  </a:cubicBezTo>
                  <a:close/>
                  <a:moveTo>
                    <a:pt x="18806" y="14558"/>
                  </a:moveTo>
                  <a:cubicBezTo>
                    <a:pt x="21388" y="14558"/>
                    <a:pt x="23969" y="15929"/>
                    <a:pt x="24864" y="18674"/>
                  </a:cubicBezTo>
                  <a:cubicBezTo>
                    <a:pt x="25079" y="19355"/>
                    <a:pt x="25196" y="20063"/>
                    <a:pt x="25196" y="20780"/>
                  </a:cubicBezTo>
                  <a:cubicBezTo>
                    <a:pt x="24718" y="20675"/>
                    <a:pt x="24235" y="20624"/>
                    <a:pt x="23756" y="20624"/>
                  </a:cubicBezTo>
                  <a:cubicBezTo>
                    <a:pt x="21903" y="20624"/>
                    <a:pt x="20103" y="21391"/>
                    <a:pt x="18807" y="22787"/>
                  </a:cubicBezTo>
                  <a:cubicBezTo>
                    <a:pt x="17535" y="21407"/>
                    <a:pt x="15734" y="20628"/>
                    <a:pt x="13861" y="20628"/>
                  </a:cubicBezTo>
                  <a:cubicBezTo>
                    <a:pt x="13368" y="20628"/>
                    <a:pt x="12884" y="20672"/>
                    <a:pt x="12409" y="20780"/>
                  </a:cubicBezTo>
                  <a:cubicBezTo>
                    <a:pt x="12418" y="20063"/>
                    <a:pt x="12526" y="19355"/>
                    <a:pt x="12741" y="18674"/>
                  </a:cubicBezTo>
                  <a:cubicBezTo>
                    <a:pt x="13637" y="15931"/>
                    <a:pt x="16222" y="14558"/>
                    <a:pt x="18806" y="14558"/>
                  </a:cubicBezTo>
                  <a:close/>
                  <a:moveTo>
                    <a:pt x="117964" y="20706"/>
                  </a:moveTo>
                  <a:cubicBezTo>
                    <a:pt x="118390" y="20706"/>
                    <a:pt x="118819" y="20745"/>
                    <a:pt x="119245" y="20825"/>
                  </a:cubicBezTo>
                  <a:cubicBezTo>
                    <a:pt x="118726" y="21443"/>
                    <a:pt x="118322" y="22151"/>
                    <a:pt x="118063" y="22913"/>
                  </a:cubicBezTo>
                  <a:lnTo>
                    <a:pt x="118063" y="22904"/>
                  </a:lnTo>
                  <a:cubicBezTo>
                    <a:pt x="117821" y="23611"/>
                    <a:pt x="117722" y="24346"/>
                    <a:pt x="117758" y="25090"/>
                  </a:cubicBezTo>
                  <a:cubicBezTo>
                    <a:pt x="116516" y="23786"/>
                    <a:pt x="114757" y="22948"/>
                    <a:pt x="112897" y="22948"/>
                  </a:cubicBezTo>
                  <a:cubicBezTo>
                    <a:pt x="112878" y="22948"/>
                    <a:pt x="112858" y="22948"/>
                    <a:pt x="112839" y="22948"/>
                  </a:cubicBezTo>
                  <a:cubicBezTo>
                    <a:pt x="114174" y="21503"/>
                    <a:pt x="116038" y="20706"/>
                    <a:pt x="117964" y="20706"/>
                  </a:cubicBezTo>
                  <a:close/>
                  <a:moveTo>
                    <a:pt x="130993" y="20706"/>
                  </a:moveTo>
                  <a:cubicBezTo>
                    <a:pt x="132921" y="20706"/>
                    <a:pt x="134791" y="21503"/>
                    <a:pt x="136127" y="22948"/>
                  </a:cubicBezTo>
                  <a:cubicBezTo>
                    <a:pt x="136107" y="22948"/>
                    <a:pt x="136088" y="22948"/>
                    <a:pt x="136068" y="22948"/>
                  </a:cubicBezTo>
                  <a:cubicBezTo>
                    <a:pt x="134208" y="22948"/>
                    <a:pt x="132440" y="23786"/>
                    <a:pt x="131199" y="25090"/>
                  </a:cubicBezTo>
                  <a:cubicBezTo>
                    <a:pt x="131234" y="24346"/>
                    <a:pt x="131136" y="23611"/>
                    <a:pt x="130894" y="22913"/>
                  </a:cubicBezTo>
                  <a:lnTo>
                    <a:pt x="130894" y="22904"/>
                  </a:lnTo>
                  <a:cubicBezTo>
                    <a:pt x="130634" y="22142"/>
                    <a:pt x="130231" y="21443"/>
                    <a:pt x="129711" y="20825"/>
                  </a:cubicBezTo>
                  <a:cubicBezTo>
                    <a:pt x="130138" y="20745"/>
                    <a:pt x="130567" y="20706"/>
                    <a:pt x="130993" y="20706"/>
                  </a:cubicBezTo>
                  <a:close/>
                  <a:moveTo>
                    <a:pt x="84135" y="20797"/>
                  </a:moveTo>
                  <a:cubicBezTo>
                    <a:pt x="86071" y="20797"/>
                    <a:pt x="87946" y="21599"/>
                    <a:pt x="89290" y="23047"/>
                  </a:cubicBezTo>
                  <a:cubicBezTo>
                    <a:pt x="90626" y="21601"/>
                    <a:pt x="92496" y="20805"/>
                    <a:pt x="94429" y="20805"/>
                  </a:cubicBezTo>
                  <a:cubicBezTo>
                    <a:pt x="94856" y="20805"/>
                    <a:pt x="95287" y="20844"/>
                    <a:pt x="95715" y="20923"/>
                  </a:cubicBezTo>
                  <a:cubicBezTo>
                    <a:pt x="94720" y="22106"/>
                    <a:pt x="94138" y="23602"/>
                    <a:pt x="94228" y="25197"/>
                  </a:cubicBezTo>
                  <a:cubicBezTo>
                    <a:pt x="92977" y="23894"/>
                    <a:pt x="91218" y="23056"/>
                    <a:pt x="89350" y="23056"/>
                  </a:cubicBezTo>
                  <a:cubicBezTo>
                    <a:pt x="89330" y="23056"/>
                    <a:pt x="89310" y="23056"/>
                    <a:pt x="89290" y="23056"/>
                  </a:cubicBezTo>
                  <a:cubicBezTo>
                    <a:pt x="89271" y="23056"/>
                    <a:pt x="89251" y="23056"/>
                    <a:pt x="89231" y="23056"/>
                  </a:cubicBezTo>
                  <a:cubicBezTo>
                    <a:pt x="87362" y="23056"/>
                    <a:pt x="85595" y="23894"/>
                    <a:pt x="84353" y="25197"/>
                  </a:cubicBezTo>
                  <a:cubicBezTo>
                    <a:pt x="84434" y="23602"/>
                    <a:pt x="83851" y="22106"/>
                    <a:pt x="82866" y="20923"/>
                  </a:cubicBezTo>
                  <a:lnTo>
                    <a:pt x="82857" y="20914"/>
                  </a:lnTo>
                  <a:cubicBezTo>
                    <a:pt x="83283" y="20835"/>
                    <a:pt x="83710" y="20797"/>
                    <a:pt x="84135" y="20797"/>
                  </a:cubicBezTo>
                  <a:close/>
                  <a:moveTo>
                    <a:pt x="47488" y="20904"/>
                  </a:moveTo>
                  <a:cubicBezTo>
                    <a:pt x="47912" y="20904"/>
                    <a:pt x="48338" y="20943"/>
                    <a:pt x="48762" y="21022"/>
                  </a:cubicBezTo>
                  <a:cubicBezTo>
                    <a:pt x="48242" y="21640"/>
                    <a:pt x="47839" y="22348"/>
                    <a:pt x="47579" y="23110"/>
                  </a:cubicBezTo>
                  <a:cubicBezTo>
                    <a:pt x="47337" y="23809"/>
                    <a:pt x="47239" y="24552"/>
                    <a:pt x="47275" y="25287"/>
                  </a:cubicBezTo>
                  <a:cubicBezTo>
                    <a:pt x="46033" y="23992"/>
                    <a:pt x="44274" y="23154"/>
                    <a:pt x="42414" y="23154"/>
                  </a:cubicBezTo>
                  <a:cubicBezTo>
                    <a:pt x="42395" y="23154"/>
                    <a:pt x="42375" y="23154"/>
                    <a:pt x="42355" y="23154"/>
                  </a:cubicBezTo>
                  <a:cubicBezTo>
                    <a:pt x="43693" y="21707"/>
                    <a:pt x="45560" y="20904"/>
                    <a:pt x="47488" y="20904"/>
                  </a:cubicBezTo>
                  <a:close/>
                  <a:moveTo>
                    <a:pt x="60505" y="20912"/>
                  </a:moveTo>
                  <a:cubicBezTo>
                    <a:pt x="62435" y="20912"/>
                    <a:pt x="64301" y="21709"/>
                    <a:pt x="65644" y="23154"/>
                  </a:cubicBezTo>
                  <a:cubicBezTo>
                    <a:pt x="65624" y="23154"/>
                    <a:pt x="65604" y="23154"/>
                    <a:pt x="65584" y="23154"/>
                  </a:cubicBezTo>
                  <a:cubicBezTo>
                    <a:pt x="63716" y="23154"/>
                    <a:pt x="61957" y="23993"/>
                    <a:pt x="60715" y="25296"/>
                  </a:cubicBezTo>
                  <a:lnTo>
                    <a:pt x="60715" y="25287"/>
                  </a:lnTo>
                  <a:cubicBezTo>
                    <a:pt x="60751" y="24552"/>
                    <a:pt x="60644" y="23809"/>
                    <a:pt x="60411" y="23110"/>
                  </a:cubicBezTo>
                  <a:cubicBezTo>
                    <a:pt x="60151" y="22348"/>
                    <a:pt x="59748" y="21640"/>
                    <a:pt x="59219" y="21031"/>
                  </a:cubicBezTo>
                  <a:cubicBezTo>
                    <a:pt x="59647" y="20951"/>
                    <a:pt x="60078" y="20912"/>
                    <a:pt x="60505" y="20912"/>
                  </a:cubicBezTo>
                  <a:close/>
                  <a:moveTo>
                    <a:pt x="107673" y="20699"/>
                  </a:moveTo>
                  <a:cubicBezTo>
                    <a:pt x="109600" y="20699"/>
                    <a:pt x="111466" y="21495"/>
                    <a:pt x="112812" y="22939"/>
                  </a:cubicBezTo>
                  <a:cubicBezTo>
                    <a:pt x="112793" y="22939"/>
                    <a:pt x="112774" y="22939"/>
                    <a:pt x="112756" y="22939"/>
                  </a:cubicBezTo>
                  <a:cubicBezTo>
                    <a:pt x="110769" y="22939"/>
                    <a:pt x="108902" y="23885"/>
                    <a:pt x="107659" y="25332"/>
                  </a:cubicBezTo>
                  <a:cubicBezTo>
                    <a:pt x="107785" y="23674"/>
                    <a:pt x="107184" y="22097"/>
                    <a:pt x="106136" y="20878"/>
                  </a:cubicBezTo>
                  <a:lnTo>
                    <a:pt x="106136" y="20870"/>
                  </a:lnTo>
                  <a:cubicBezTo>
                    <a:pt x="106647" y="20755"/>
                    <a:pt x="107162" y="20699"/>
                    <a:pt x="107673" y="20699"/>
                  </a:cubicBezTo>
                  <a:close/>
                  <a:moveTo>
                    <a:pt x="13670" y="20994"/>
                  </a:moveTo>
                  <a:cubicBezTo>
                    <a:pt x="15606" y="20994"/>
                    <a:pt x="17480" y="21797"/>
                    <a:pt x="18825" y="23244"/>
                  </a:cubicBezTo>
                  <a:cubicBezTo>
                    <a:pt x="18805" y="23244"/>
                    <a:pt x="18786" y="23244"/>
                    <a:pt x="18766" y="23244"/>
                  </a:cubicBezTo>
                  <a:cubicBezTo>
                    <a:pt x="16897" y="23244"/>
                    <a:pt x="15129" y="24082"/>
                    <a:pt x="13888" y="25386"/>
                  </a:cubicBezTo>
                  <a:cubicBezTo>
                    <a:pt x="13951" y="23809"/>
                    <a:pt x="13368" y="22303"/>
                    <a:pt x="12382" y="21120"/>
                  </a:cubicBezTo>
                  <a:lnTo>
                    <a:pt x="12391" y="21111"/>
                  </a:lnTo>
                  <a:cubicBezTo>
                    <a:pt x="12817" y="21032"/>
                    <a:pt x="13245" y="20994"/>
                    <a:pt x="13670" y="20994"/>
                  </a:cubicBezTo>
                  <a:close/>
                  <a:moveTo>
                    <a:pt x="23971" y="20994"/>
                  </a:moveTo>
                  <a:cubicBezTo>
                    <a:pt x="24396" y="20994"/>
                    <a:pt x="24824" y="21032"/>
                    <a:pt x="25250" y="21111"/>
                  </a:cubicBezTo>
                  <a:cubicBezTo>
                    <a:pt x="24255" y="22294"/>
                    <a:pt x="23673" y="23791"/>
                    <a:pt x="23753" y="25386"/>
                  </a:cubicBezTo>
                  <a:cubicBezTo>
                    <a:pt x="22512" y="24082"/>
                    <a:pt x="20744" y="23244"/>
                    <a:pt x="18884" y="23244"/>
                  </a:cubicBezTo>
                  <a:cubicBezTo>
                    <a:pt x="18864" y="23244"/>
                    <a:pt x="18845" y="23244"/>
                    <a:pt x="18825" y="23244"/>
                  </a:cubicBezTo>
                  <a:cubicBezTo>
                    <a:pt x="20162" y="21797"/>
                    <a:pt x="22036" y="20994"/>
                    <a:pt x="23971" y="20994"/>
                  </a:cubicBezTo>
                  <a:close/>
                  <a:moveTo>
                    <a:pt x="37165" y="20902"/>
                  </a:moveTo>
                  <a:cubicBezTo>
                    <a:pt x="39100" y="20902"/>
                    <a:pt x="40977" y="21703"/>
                    <a:pt x="42328" y="23154"/>
                  </a:cubicBezTo>
                  <a:cubicBezTo>
                    <a:pt x="42310" y="23154"/>
                    <a:pt x="42291" y="23154"/>
                    <a:pt x="42273" y="23154"/>
                  </a:cubicBezTo>
                  <a:cubicBezTo>
                    <a:pt x="40286" y="23154"/>
                    <a:pt x="38419" y="24100"/>
                    <a:pt x="37176" y="25547"/>
                  </a:cubicBezTo>
                  <a:cubicBezTo>
                    <a:pt x="37302" y="23871"/>
                    <a:pt x="36701" y="22303"/>
                    <a:pt x="35653" y="21076"/>
                  </a:cubicBezTo>
                  <a:lnTo>
                    <a:pt x="35653" y="21067"/>
                  </a:lnTo>
                  <a:cubicBezTo>
                    <a:pt x="36155" y="20956"/>
                    <a:pt x="36662" y="20902"/>
                    <a:pt x="37165" y="20902"/>
                  </a:cubicBezTo>
                  <a:close/>
                  <a:moveTo>
                    <a:pt x="124474" y="18856"/>
                  </a:moveTo>
                  <a:cubicBezTo>
                    <a:pt x="127057" y="18856"/>
                    <a:pt x="129639" y="20229"/>
                    <a:pt x="130536" y="22975"/>
                  </a:cubicBezTo>
                  <a:cubicBezTo>
                    <a:pt x="130751" y="23656"/>
                    <a:pt x="130867" y="24364"/>
                    <a:pt x="130867" y="25081"/>
                  </a:cubicBezTo>
                  <a:cubicBezTo>
                    <a:pt x="130388" y="24976"/>
                    <a:pt x="129906" y="24925"/>
                    <a:pt x="129426" y="24925"/>
                  </a:cubicBezTo>
                  <a:cubicBezTo>
                    <a:pt x="127574" y="24925"/>
                    <a:pt x="125776" y="25691"/>
                    <a:pt x="124487" y="27079"/>
                  </a:cubicBezTo>
                  <a:cubicBezTo>
                    <a:pt x="123206" y="25708"/>
                    <a:pt x="121414" y="24920"/>
                    <a:pt x="119532" y="24920"/>
                  </a:cubicBezTo>
                  <a:cubicBezTo>
                    <a:pt x="119048" y="24920"/>
                    <a:pt x="118564" y="24973"/>
                    <a:pt x="118089" y="25081"/>
                  </a:cubicBezTo>
                  <a:cubicBezTo>
                    <a:pt x="118089" y="24364"/>
                    <a:pt x="118197" y="23656"/>
                    <a:pt x="118412" y="22975"/>
                  </a:cubicBezTo>
                  <a:cubicBezTo>
                    <a:pt x="119308" y="20229"/>
                    <a:pt x="121891" y="18856"/>
                    <a:pt x="124474" y="18856"/>
                  </a:cubicBezTo>
                  <a:close/>
                  <a:moveTo>
                    <a:pt x="77629" y="18952"/>
                  </a:moveTo>
                  <a:cubicBezTo>
                    <a:pt x="80805" y="18952"/>
                    <a:pt x="83981" y="21031"/>
                    <a:pt x="84022" y="25188"/>
                  </a:cubicBezTo>
                  <a:cubicBezTo>
                    <a:pt x="83543" y="25084"/>
                    <a:pt x="83060" y="25032"/>
                    <a:pt x="82581" y="25032"/>
                  </a:cubicBezTo>
                  <a:cubicBezTo>
                    <a:pt x="80728" y="25032"/>
                    <a:pt x="78930" y="25798"/>
                    <a:pt x="77642" y="27187"/>
                  </a:cubicBezTo>
                  <a:cubicBezTo>
                    <a:pt x="76360" y="25816"/>
                    <a:pt x="74568" y="25027"/>
                    <a:pt x="72687" y="25027"/>
                  </a:cubicBezTo>
                  <a:cubicBezTo>
                    <a:pt x="72203" y="25027"/>
                    <a:pt x="71719" y="25081"/>
                    <a:pt x="71244" y="25188"/>
                  </a:cubicBezTo>
                  <a:cubicBezTo>
                    <a:pt x="71280" y="21031"/>
                    <a:pt x="74454" y="18952"/>
                    <a:pt x="77629" y="18952"/>
                  </a:cubicBezTo>
                  <a:close/>
                  <a:moveTo>
                    <a:pt x="100945" y="18952"/>
                  </a:moveTo>
                  <a:cubicBezTo>
                    <a:pt x="104119" y="18952"/>
                    <a:pt x="107295" y="21030"/>
                    <a:pt x="107337" y="25187"/>
                  </a:cubicBezTo>
                  <a:lnTo>
                    <a:pt x="107337" y="25187"/>
                  </a:lnTo>
                  <a:cubicBezTo>
                    <a:pt x="106865" y="25086"/>
                    <a:pt x="106389" y="25037"/>
                    <a:pt x="105918" y="25037"/>
                  </a:cubicBezTo>
                  <a:cubicBezTo>
                    <a:pt x="104057" y="25037"/>
                    <a:pt x="102256" y="25803"/>
                    <a:pt x="100957" y="27196"/>
                  </a:cubicBezTo>
                  <a:cubicBezTo>
                    <a:pt x="99676" y="25816"/>
                    <a:pt x="97883" y="25036"/>
                    <a:pt x="96002" y="25036"/>
                  </a:cubicBezTo>
                  <a:cubicBezTo>
                    <a:pt x="95518" y="25036"/>
                    <a:pt x="95034" y="25081"/>
                    <a:pt x="94559" y="25188"/>
                  </a:cubicBezTo>
                  <a:cubicBezTo>
                    <a:pt x="94595" y="21031"/>
                    <a:pt x="97769" y="18952"/>
                    <a:pt x="100945" y="18952"/>
                  </a:cubicBezTo>
                  <a:close/>
                  <a:moveTo>
                    <a:pt x="53997" y="19058"/>
                  </a:moveTo>
                  <a:cubicBezTo>
                    <a:pt x="56578" y="19058"/>
                    <a:pt x="59157" y="20432"/>
                    <a:pt x="60052" y="23181"/>
                  </a:cubicBezTo>
                  <a:cubicBezTo>
                    <a:pt x="60267" y="23853"/>
                    <a:pt x="60384" y="24570"/>
                    <a:pt x="60384" y="25278"/>
                  </a:cubicBezTo>
                  <a:cubicBezTo>
                    <a:pt x="59909" y="25176"/>
                    <a:pt x="59430" y="25126"/>
                    <a:pt x="58956" y="25126"/>
                  </a:cubicBezTo>
                  <a:cubicBezTo>
                    <a:pt x="57095" y="25126"/>
                    <a:pt x="55295" y="25893"/>
                    <a:pt x="53995" y="27285"/>
                  </a:cubicBezTo>
                  <a:cubicBezTo>
                    <a:pt x="52714" y="25905"/>
                    <a:pt x="50922" y="25126"/>
                    <a:pt x="49049" y="25126"/>
                  </a:cubicBezTo>
                  <a:cubicBezTo>
                    <a:pt x="48556" y="25126"/>
                    <a:pt x="48072" y="25180"/>
                    <a:pt x="47597" y="25278"/>
                  </a:cubicBezTo>
                  <a:cubicBezTo>
                    <a:pt x="47606" y="24570"/>
                    <a:pt x="47714" y="23853"/>
                    <a:pt x="47929" y="23181"/>
                  </a:cubicBezTo>
                  <a:cubicBezTo>
                    <a:pt x="48830" y="20434"/>
                    <a:pt x="51414" y="19058"/>
                    <a:pt x="53997" y="19058"/>
                  </a:cubicBezTo>
                  <a:close/>
                  <a:moveTo>
                    <a:pt x="7163" y="19140"/>
                  </a:moveTo>
                  <a:cubicBezTo>
                    <a:pt x="10339" y="19140"/>
                    <a:pt x="13516" y="21219"/>
                    <a:pt x="13556" y="25377"/>
                  </a:cubicBezTo>
                  <a:cubicBezTo>
                    <a:pt x="13079" y="25272"/>
                    <a:pt x="12598" y="25222"/>
                    <a:pt x="12120" y="25222"/>
                  </a:cubicBezTo>
                  <a:cubicBezTo>
                    <a:pt x="10263" y="25222"/>
                    <a:pt x="8460" y="25990"/>
                    <a:pt x="7163" y="27379"/>
                  </a:cubicBezTo>
                  <a:lnTo>
                    <a:pt x="7163" y="27379"/>
                  </a:lnTo>
                  <a:cubicBezTo>
                    <a:pt x="5882" y="26002"/>
                    <a:pt x="4092" y="25224"/>
                    <a:pt x="2212" y="25224"/>
                  </a:cubicBezTo>
                  <a:cubicBezTo>
                    <a:pt x="1728" y="25224"/>
                    <a:pt x="1245" y="25278"/>
                    <a:pt x="770" y="25377"/>
                  </a:cubicBezTo>
                  <a:cubicBezTo>
                    <a:pt x="810" y="21219"/>
                    <a:pt x="3987" y="19140"/>
                    <a:pt x="7163" y="19140"/>
                  </a:cubicBezTo>
                  <a:close/>
                  <a:moveTo>
                    <a:pt x="30465" y="19152"/>
                  </a:moveTo>
                  <a:cubicBezTo>
                    <a:pt x="33638" y="19152"/>
                    <a:pt x="36811" y="21228"/>
                    <a:pt x="36854" y="25382"/>
                  </a:cubicBezTo>
                  <a:lnTo>
                    <a:pt x="36854" y="25382"/>
                  </a:lnTo>
                  <a:cubicBezTo>
                    <a:pt x="36384" y="25282"/>
                    <a:pt x="35912" y="25234"/>
                    <a:pt x="35443" y="25234"/>
                  </a:cubicBezTo>
                  <a:cubicBezTo>
                    <a:pt x="33580" y="25234"/>
                    <a:pt x="31775" y="26000"/>
                    <a:pt x="30483" y="27393"/>
                  </a:cubicBezTo>
                  <a:cubicBezTo>
                    <a:pt x="29201" y="26013"/>
                    <a:pt x="27409" y="25233"/>
                    <a:pt x="25528" y="25233"/>
                  </a:cubicBezTo>
                  <a:cubicBezTo>
                    <a:pt x="25044" y="25233"/>
                    <a:pt x="24560" y="25287"/>
                    <a:pt x="24085" y="25386"/>
                  </a:cubicBezTo>
                  <a:cubicBezTo>
                    <a:pt x="24116" y="21231"/>
                    <a:pt x="27290" y="19152"/>
                    <a:pt x="30465" y="19152"/>
                  </a:cubicBezTo>
                  <a:close/>
                  <a:moveTo>
                    <a:pt x="119325" y="25304"/>
                  </a:moveTo>
                  <a:cubicBezTo>
                    <a:pt x="121264" y="25304"/>
                    <a:pt x="123133" y="26108"/>
                    <a:pt x="124478" y="27563"/>
                  </a:cubicBezTo>
                  <a:cubicBezTo>
                    <a:pt x="124458" y="27563"/>
                    <a:pt x="124438" y="27563"/>
                    <a:pt x="124418" y="27563"/>
                  </a:cubicBezTo>
                  <a:cubicBezTo>
                    <a:pt x="122550" y="27563"/>
                    <a:pt x="120782" y="28392"/>
                    <a:pt x="119541" y="29696"/>
                  </a:cubicBezTo>
                  <a:cubicBezTo>
                    <a:pt x="119622" y="28110"/>
                    <a:pt x="119039" y="26604"/>
                    <a:pt x="118045" y="25421"/>
                  </a:cubicBezTo>
                  <a:cubicBezTo>
                    <a:pt x="118472" y="25342"/>
                    <a:pt x="118900" y="25304"/>
                    <a:pt x="119325" y="25304"/>
                  </a:cubicBezTo>
                  <a:close/>
                  <a:moveTo>
                    <a:pt x="129625" y="25304"/>
                  </a:moveTo>
                  <a:cubicBezTo>
                    <a:pt x="130050" y="25304"/>
                    <a:pt x="130477" y="25342"/>
                    <a:pt x="130903" y="25421"/>
                  </a:cubicBezTo>
                  <a:cubicBezTo>
                    <a:pt x="129908" y="26604"/>
                    <a:pt x="129326" y="28101"/>
                    <a:pt x="129415" y="29696"/>
                  </a:cubicBezTo>
                  <a:cubicBezTo>
                    <a:pt x="128165" y="28392"/>
                    <a:pt x="126398" y="27563"/>
                    <a:pt x="124538" y="27563"/>
                  </a:cubicBezTo>
                  <a:cubicBezTo>
                    <a:pt x="124518" y="27563"/>
                    <a:pt x="124498" y="27563"/>
                    <a:pt x="124478" y="27563"/>
                  </a:cubicBezTo>
                  <a:cubicBezTo>
                    <a:pt x="125816" y="26108"/>
                    <a:pt x="127690" y="25304"/>
                    <a:pt x="129625" y="25304"/>
                  </a:cubicBezTo>
                  <a:close/>
                  <a:moveTo>
                    <a:pt x="95793" y="25402"/>
                  </a:moveTo>
                  <a:cubicBezTo>
                    <a:pt x="97728" y="25402"/>
                    <a:pt x="99603" y="26205"/>
                    <a:pt x="100948" y="27653"/>
                  </a:cubicBezTo>
                  <a:lnTo>
                    <a:pt x="100948" y="27653"/>
                  </a:lnTo>
                  <a:cubicBezTo>
                    <a:pt x="100945" y="27653"/>
                    <a:pt x="100942" y="27653"/>
                    <a:pt x="100939" y="27653"/>
                  </a:cubicBezTo>
                  <a:cubicBezTo>
                    <a:pt x="100919" y="27652"/>
                    <a:pt x="100900" y="27652"/>
                    <a:pt x="100880" y="27652"/>
                  </a:cubicBezTo>
                  <a:cubicBezTo>
                    <a:pt x="99020" y="27652"/>
                    <a:pt x="97252" y="28491"/>
                    <a:pt x="96011" y="29794"/>
                  </a:cubicBezTo>
                  <a:cubicBezTo>
                    <a:pt x="96091" y="28199"/>
                    <a:pt x="95509" y="26703"/>
                    <a:pt x="94514" y="25520"/>
                  </a:cubicBezTo>
                  <a:cubicBezTo>
                    <a:pt x="94940" y="25441"/>
                    <a:pt x="95368" y="25402"/>
                    <a:pt x="95793" y="25402"/>
                  </a:cubicBezTo>
                  <a:close/>
                  <a:moveTo>
                    <a:pt x="82779" y="25411"/>
                  </a:moveTo>
                  <a:cubicBezTo>
                    <a:pt x="83204" y="25411"/>
                    <a:pt x="83632" y="25450"/>
                    <a:pt x="84057" y="25529"/>
                  </a:cubicBezTo>
                  <a:cubicBezTo>
                    <a:pt x="83063" y="26703"/>
                    <a:pt x="82480" y="28208"/>
                    <a:pt x="82570" y="29803"/>
                  </a:cubicBezTo>
                  <a:cubicBezTo>
                    <a:pt x="81320" y="28500"/>
                    <a:pt x="79561" y="27661"/>
                    <a:pt x="77692" y="27661"/>
                  </a:cubicBezTo>
                  <a:cubicBezTo>
                    <a:pt x="77672" y="27661"/>
                    <a:pt x="77653" y="27661"/>
                    <a:pt x="77633" y="27662"/>
                  </a:cubicBezTo>
                  <a:cubicBezTo>
                    <a:pt x="78970" y="26214"/>
                    <a:pt x="80844" y="25411"/>
                    <a:pt x="82779" y="25411"/>
                  </a:cubicBezTo>
                  <a:close/>
                  <a:moveTo>
                    <a:pt x="59128" y="25506"/>
                  </a:moveTo>
                  <a:cubicBezTo>
                    <a:pt x="59557" y="25506"/>
                    <a:pt x="59990" y="25546"/>
                    <a:pt x="60420" y="25628"/>
                  </a:cubicBezTo>
                  <a:cubicBezTo>
                    <a:pt x="59434" y="26801"/>
                    <a:pt x="58852" y="28307"/>
                    <a:pt x="58932" y="29893"/>
                  </a:cubicBezTo>
                  <a:cubicBezTo>
                    <a:pt x="57697" y="28596"/>
                    <a:pt x="55941" y="27760"/>
                    <a:pt x="54083" y="27760"/>
                  </a:cubicBezTo>
                  <a:cubicBezTo>
                    <a:pt x="54054" y="27760"/>
                    <a:pt x="54024" y="27760"/>
                    <a:pt x="53995" y="27760"/>
                  </a:cubicBezTo>
                  <a:cubicBezTo>
                    <a:pt x="53975" y="27760"/>
                    <a:pt x="53955" y="27760"/>
                    <a:pt x="53935" y="27760"/>
                  </a:cubicBezTo>
                  <a:cubicBezTo>
                    <a:pt x="52067" y="27760"/>
                    <a:pt x="50308" y="28589"/>
                    <a:pt x="49058" y="29893"/>
                  </a:cubicBezTo>
                  <a:cubicBezTo>
                    <a:pt x="49138" y="28307"/>
                    <a:pt x="48565" y="26801"/>
                    <a:pt x="47561" y="25619"/>
                  </a:cubicBezTo>
                  <a:lnTo>
                    <a:pt x="47561" y="25619"/>
                  </a:lnTo>
                  <a:lnTo>
                    <a:pt x="47570" y="25628"/>
                  </a:lnTo>
                  <a:cubicBezTo>
                    <a:pt x="48002" y="25546"/>
                    <a:pt x="48436" y="25506"/>
                    <a:pt x="48867" y="25506"/>
                  </a:cubicBezTo>
                  <a:cubicBezTo>
                    <a:pt x="50796" y="25506"/>
                    <a:pt x="52663" y="26308"/>
                    <a:pt x="54004" y="27751"/>
                  </a:cubicBezTo>
                  <a:cubicBezTo>
                    <a:pt x="55337" y="26308"/>
                    <a:pt x="57203" y="25506"/>
                    <a:pt x="59128" y="25506"/>
                  </a:cubicBezTo>
                  <a:close/>
                  <a:moveTo>
                    <a:pt x="25327" y="25613"/>
                  </a:moveTo>
                  <a:cubicBezTo>
                    <a:pt x="27257" y="25613"/>
                    <a:pt x="29124" y="26416"/>
                    <a:pt x="30465" y="27859"/>
                  </a:cubicBezTo>
                  <a:lnTo>
                    <a:pt x="30465" y="27859"/>
                  </a:lnTo>
                  <a:cubicBezTo>
                    <a:pt x="30462" y="27859"/>
                    <a:pt x="30459" y="27859"/>
                    <a:pt x="30456" y="27859"/>
                  </a:cubicBezTo>
                  <a:cubicBezTo>
                    <a:pt x="30436" y="27859"/>
                    <a:pt x="30416" y="27858"/>
                    <a:pt x="30397" y="27858"/>
                  </a:cubicBezTo>
                  <a:cubicBezTo>
                    <a:pt x="28528" y="27858"/>
                    <a:pt x="26769" y="28697"/>
                    <a:pt x="25519" y="30000"/>
                  </a:cubicBezTo>
                  <a:cubicBezTo>
                    <a:pt x="25608" y="28414"/>
                    <a:pt x="25026" y="26909"/>
                    <a:pt x="24031" y="25735"/>
                  </a:cubicBezTo>
                  <a:cubicBezTo>
                    <a:pt x="24463" y="25653"/>
                    <a:pt x="24897" y="25613"/>
                    <a:pt x="25327" y="25613"/>
                  </a:cubicBezTo>
                  <a:close/>
                  <a:moveTo>
                    <a:pt x="106136" y="30070"/>
                  </a:moveTo>
                  <a:cubicBezTo>
                    <a:pt x="106135" y="30070"/>
                    <a:pt x="106135" y="30070"/>
                    <a:pt x="106134" y="30070"/>
                  </a:cubicBezTo>
                  <a:lnTo>
                    <a:pt x="106134" y="30070"/>
                  </a:lnTo>
                  <a:lnTo>
                    <a:pt x="106136" y="30072"/>
                  </a:lnTo>
                  <a:cubicBezTo>
                    <a:pt x="106136" y="30071"/>
                    <a:pt x="106136" y="30071"/>
                    <a:pt x="106136" y="30070"/>
                  </a:cubicBezTo>
                  <a:close/>
                  <a:moveTo>
                    <a:pt x="70806" y="20910"/>
                  </a:moveTo>
                  <a:cubicBezTo>
                    <a:pt x="71297" y="20910"/>
                    <a:pt x="71792" y="20961"/>
                    <a:pt x="72283" y="21067"/>
                  </a:cubicBezTo>
                  <a:cubicBezTo>
                    <a:pt x="71289" y="22321"/>
                    <a:pt x="70742" y="23907"/>
                    <a:pt x="70939" y="25574"/>
                  </a:cubicBezTo>
                  <a:cubicBezTo>
                    <a:pt x="71449" y="25460"/>
                    <a:pt x="71962" y="25404"/>
                    <a:pt x="72472" y="25404"/>
                  </a:cubicBezTo>
                  <a:cubicBezTo>
                    <a:pt x="74409" y="25404"/>
                    <a:pt x="76285" y="26207"/>
                    <a:pt x="77633" y="27662"/>
                  </a:cubicBezTo>
                  <a:cubicBezTo>
                    <a:pt x="77615" y="27661"/>
                    <a:pt x="77597" y="27661"/>
                    <a:pt x="77578" y="27661"/>
                  </a:cubicBezTo>
                  <a:cubicBezTo>
                    <a:pt x="75520" y="27661"/>
                    <a:pt x="73598" y="28670"/>
                    <a:pt x="72346" y="30197"/>
                  </a:cubicBezTo>
                  <a:cubicBezTo>
                    <a:pt x="72748" y="26467"/>
                    <a:pt x="69425" y="23154"/>
                    <a:pt x="65707" y="23154"/>
                  </a:cubicBezTo>
                  <a:cubicBezTo>
                    <a:pt x="65692" y="23154"/>
                    <a:pt x="65677" y="23154"/>
                    <a:pt x="65662" y="23154"/>
                  </a:cubicBezTo>
                  <a:cubicBezTo>
                    <a:pt x="67004" y="21705"/>
                    <a:pt x="68876" y="20910"/>
                    <a:pt x="70806" y="20910"/>
                  </a:cubicBezTo>
                  <a:close/>
                  <a:moveTo>
                    <a:pt x="112818" y="23450"/>
                  </a:moveTo>
                  <a:cubicBezTo>
                    <a:pt x="115995" y="23450"/>
                    <a:pt x="119174" y="25529"/>
                    <a:pt x="119218" y="29687"/>
                  </a:cubicBezTo>
                  <a:cubicBezTo>
                    <a:pt x="118738" y="29582"/>
                    <a:pt x="118254" y="29531"/>
                    <a:pt x="117774" y="29531"/>
                  </a:cubicBezTo>
                  <a:cubicBezTo>
                    <a:pt x="115916" y="29531"/>
                    <a:pt x="114117" y="30298"/>
                    <a:pt x="112821" y="31694"/>
                  </a:cubicBezTo>
                  <a:cubicBezTo>
                    <a:pt x="111548" y="30314"/>
                    <a:pt x="109756" y="29534"/>
                    <a:pt x="107874" y="29534"/>
                  </a:cubicBezTo>
                  <a:cubicBezTo>
                    <a:pt x="107391" y="29534"/>
                    <a:pt x="106907" y="29588"/>
                    <a:pt x="106432" y="29687"/>
                  </a:cubicBezTo>
                  <a:cubicBezTo>
                    <a:pt x="106468" y="25529"/>
                    <a:pt x="109642" y="23450"/>
                    <a:pt x="112818" y="23450"/>
                  </a:cubicBezTo>
                  <a:close/>
                  <a:moveTo>
                    <a:pt x="136132" y="23450"/>
                  </a:moveTo>
                  <a:cubicBezTo>
                    <a:pt x="139308" y="23450"/>
                    <a:pt x="142484" y="25529"/>
                    <a:pt x="142525" y="29687"/>
                  </a:cubicBezTo>
                  <a:cubicBezTo>
                    <a:pt x="142051" y="29585"/>
                    <a:pt x="141574" y="29535"/>
                    <a:pt x="141100" y="29535"/>
                  </a:cubicBezTo>
                  <a:cubicBezTo>
                    <a:pt x="139242" y="29535"/>
                    <a:pt x="137437" y="30301"/>
                    <a:pt x="136145" y="31694"/>
                  </a:cubicBezTo>
                  <a:cubicBezTo>
                    <a:pt x="134863" y="30314"/>
                    <a:pt x="133071" y="29534"/>
                    <a:pt x="131190" y="29534"/>
                  </a:cubicBezTo>
                  <a:cubicBezTo>
                    <a:pt x="130706" y="29534"/>
                    <a:pt x="130222" y="29588"/>
                    <a:pt x="129747" y="29687"/>
                  </a:cubicBezTo>
                  <a:cubicBezTo>
                    <a:pt x="129783" y="25529"/>
                    <a:pt x="132957" y="23450"/>
                    <a:pt x="136132" y="23450"/>
                  </a:cubicBezTo>
                  <a:close/>
                  <a:moveTo>
                    <a:pt x="89290" y="23558"/>
                  </a:moveTo>
                  <a:cubicBezTo>
                    <a:pt x="92466" y="23558"/>
                    <a:pt x="95642" y="25636"/>
                    <a:pt x="95679" y="29792"/>
                  </a:cubicBezTo>
                  <a:lnTo>
                    <a:pt x="95679" y="29792"/>
                  </a:lnTo>
                  <a:cubicBezTo>
                    <a:pt x="95202" y="29689"/>
                    <a:pt x="94721" y="29638"/>
                    <a:pt x="94245" y="29638"/>
                  </a:cubicBezTo>
                  <a:cubicBezTo>
                    <a:pt x="92389" y="29638"/>
                    <a:pt x="90595" y="30406"/>
                    <a:pt x="89299" y="31801"/>
                  </a:cubicBezTo>
                  <a:cubicBezTo>
                    <a:pt x="88025" y="30429"/>
                    <a:pt x="86246" y="29642"/>
                    <a:pt x="84376" y="29642"/>
                  </a:cubicBezTo>
                  <a:cubicBezTo>
                    <a:pt x="84365" y="29642"/>
                    <a:pt x="84355" y="29642"/>
                    <a:pt x="84344" y="29642"/>
                  </a:cubicBezTo>
                  <a:cubicBezTo>
                    <a:pt x="83860" y="29642"/>
                    <a:pt x="83376" y="29687"/>
                    <a:pt x="82902" y="29794"/>
                  </a:cubicBezTo>
                  <a:cubicBezTo>
                    <a:pt x="82937" y="25637"/>
                    <a:pt x="86114" y="23558"/>
                    <a:pt x="89290" y="23558"/>
                  </a:cubicBezTo>
                  <a:close/>
                  <a:moveTo>
                    <a:pt x="42335" y="23651"/>
                  </a:moveTo>
                  <a:cubicBezTo>
                    <a:pt x="45511" y="23651"/>
                    <a:pt x="48686" y="25727"/>
                    <a:pt x="48726" y="29884"/>
                  </a:cubicBezTo>
                  <a:cubicBezTo>
                    <a:pt x="48251" y="29782"/>
                    <a:pt x="47772" y="29732"/>
                    <a:pt x="47298" y="29732"/>
                  </a:cubicBezTo>
                  <a:cubicBezTo>
                    <a:pt x="45434" y="29732"/>
                    <a:pt x="43630" y="30499"/>
                    <a:pt x="42337" y="31891"/>
                  </a:cubicBezTo>
                  <a:cubicBezTo>
                    <a:pt x="41056" y="30511"/>
                    <a:pt x="39264" y="29731"/>
                    <a:pt x="37382" y="29731"/>
                  </a:cubicBezTo>
                  <a:cubicBezTo>
                    <a:pt x="36898" y="29731"/>
                    <a:pt x="36415" y="29785"/>
                    <a:pt x="35940" y="29884"/>
                  </a:cubicBezTo>
                  <a:cubicBezTo>
                    <a:pt x="35980" y="25729"/>
                    <a:pt x="39158" y="23651"/>
                    <a:pt x="42335" y="23651"/>
                  </a:cubicBezTo>
                  <a:close/>
                  <a:moveTo>
                    <a:pt x="65651" y="23651"/>
                  </a:moveTo>
                  <a:cubicBezTo>
                    <a:pt x="68826" y="23651"/>
                    <a:pt x="72001" y="25727"/>
                    <a:pt x="72041" y="29884"/>
                  </a:cubicBezTo>
                  <a:cubicBezTo>
                    <a:pt x="71568" y="29782"/>
                    <a:pt x="71091" y="29732"/>
                    <a:pt x="70617" y="29732"/>
                  </a:cubicBezTo>
                  <a:cubicBezTo>
                    <a:pt x="68758" y="29732"/>
                    <a:pt x="66952" y="30499"/>
                    <a:pt x="65653" y="31891"/>
                  </a:cubicBezTo>
                  <a:cubicBezTo>
                    <a:pt x="64371" y="30511"/>
                    <a:pt x="62579" y="29731"/>
                    <a:pt x="60697" y="29731"/>
                  </a:cubicBezTo>
                  <a:cubicBezTo>
                    <a:pt x="60214" y="29731"/>
                    <a:pt x="59730" y="29785"/>
                    <a:pt x="59255" y="29884"/>
                  </a:cubicBezTo>
                  <a:cubicBezTo>
                    <a:pt x="59295" y="25729"/>
                    <a:pt x="62473" y="23651"/>
                    <a:pt x="65651" y="23651"/>
                  </a:cubicBezTo>
                  <a:close/>
                  <a:moveTo>
                    <a:pt x="18808" y="23757"/>
                  </a:moveTo>
                  <a:cubicBezTo>
                    <a:pt x="21978" y="23757"/>
                    <a:pt x="25149" y="25829"/>
                    <a:pt x="25196" y="29978"/>
                  </a:cubicBezTo>
                  <a:lnTo>
                    <a:pt x="25196" y="29978"/>
                  </a:lnTo>
                  <a:cubicBezTo>
                    <a:pt x="24721" y="29876"/>
                    <a:pt x="24243" y="29826"/>
                    <a:pt x="23769" y="29826"/>
                  </a:cubicBezTo>
                  <a:cubicBezTo>
                    <a:pt x="21911" y="29826"/>
                    <a:pt x="20114" y="30592"/>
                    <a:pt x="18825" y="31981"/>
                  </a:cubicBezTo>
                  <a:cubicBezTo>
                    <a:pt x="17544" y="30610"/>
                    <a:pt x="15752" y="29821"/>
                    <a:pt x="13870" y="29821"/>
                  </a:cubicBezTo>
                  <a:cubicBezTo>
                    <a:pt x="13386" y="29830"/>
                    <a:pt x="12902" y="29875"/>
                    <a:pt x="12427" y="29982"/>
                  </a:cubicBezTo>
                  <a:cubicBezTo>
                    <a:pt x="12463" y="25834"/>
                    <a:pt x="15635" y="23757"/>
                    <a:pt x="18808" y="23757"/>
                  </a:cubicBezTo>
                  <a:close/>
                  <a:moveTo>
                    <a:pt x="117967" y="29909"/>
                  </a:moveTo>
                  <a:cubicBezTo>
                    <a:pt x="118392" y="29909"/>
                    <a:pt x="118820" y="29948"/>
                    <a:pt x="119245" y="30027"/>
                  </a:cubicBezTo>
                  <a:cubicBezTo>
                    <a:pt x="118253" y="31208"/>
                    <a:pt x="117671" y="32700"/>
                    <a:pt x="117757" y="34292"/>
                  </a:cubicBezTo>
                  <a:lnTo>
                    <a:pt x="117757" y="34292"/>
                  </a:lnTo>
                  <a:cubicBezTo>
                    <a:pt x="116507" y="32989"/>
                    <a:pt x="114740" y="32159"/>
                    <a:pt x="112880" y="32159"/>
                  </a:cubicBezTo>
                  <a:cubicBezTo>
                    <a:pt x="112860" y="32159"/>
                    <a:pt x="112840" y="32160"/>
                    <a:pt x="112821" y="32160"/>
                  </a:cubicBezTo>
                  <a:cubicBezTo>
                    <a:pt x="114158" y="30712"/>
                    <a:pt x="116031" y="29909"/>
                    <a:pt x="117967" y="29909"/>
                  </a:cubicBezTo>
                  <a:close/>
                  <a:moveTo>
                    <a:pt x="84144" y="30017"/>
                  </a:moveTo>
                  <a:cubicBezTo>
                    <a:pt x="86080" y="30017"/>
                    <a:pt x="87953" y="30820"/>
                    <a:pt x="89290" y="32267"/>
                  </a:cubicBezTo>
                  <a:cubicBezTo>
                    <a:pt x="89271" y="32267"/>
                    <a:pt x="89251" y="32267"/>
                    <a:pt x="89231" y="32267"/>
                  </a:cubicBezTo>
                  <a:cubicBezTo>
                    <a:pt x="87362" y="32267"/>
                    <a:pt x="85595" y="33105"/>
                    <a:pt x="84353" y="34409"/>
                  </a:cubicBezTo>
                  <a:cubicBezTo>
                    <a:pt x="84443" y="32814"/>
                    <a:pt x="83851" y="31317"/>
                    <a:pt x="82866" y="30135"/>
                  </a:cubicBezTo>
                  <a:cubicBezTo>
                    <a:pt x="83291" y="30056"/>
                    <a:pt x="83719" y="30017"/>
                    <a:pt x="84144" y="30017"/>
                  </a:cubicBezTo>
                  <a:close/>
                  <a:moveTo>
                    <a:pt x="94437" y="30017"/>
                  </a:moveTo>
                  <a:cubicBezTo>
                    <a:pt x="94862" y="30017"/>
                    <a:pt x="95289" y="30056"/>
                    <a:pt x="95715" y="30135"/>
                  </a:cubicBezTo>
                  <a:cubicBezTo>
                    <a:pt x="94729" y="31317"/>
                    <a:pt x="94138" y="32814"/>
                    <a:pt x="94228" y="34409"/>
                  </a:cubicBezTo>
                  <a:cubicBezTo>
                    <a:pt x="92977" y="33105"/>
                    <a:pt x="91218" y="32267"/>
                    <a:pt x="89350" y="32267"/>
                  </a:cubicBezTo>
                  <a:cubicBezTo>
                    <a:pt x="89333" y="32267"/>
                    <a:pt x="89316" y="32267"/>
                    <a:pt x="89299" y="32267"/>
                  </a:cubicBezTo>
                  <a:lnTo>
                    <a:pt x="89299" y="32267"/>
                  </a:lnTo>
                  <a:cubicBezTo>
                    <a:pt x="90637" y="30820"/>
                    <a:pt x="92504" y="30017"/>
                    <a:pt x="94437" y="30017"/>
                  </a:cubicBezTo>
                  <a:close/>
                  <a:moveTo>
                    <a:pt x="47484" y="30107"/>
                  </a:moveTo>
                  <a:cubicBezTo>
                    <a:pt x="47908" y="30107"/>
                    <a:pt x="48336" y="30145"/>
                    <a:pt x="48762" y="30224"/>
                  </a:cubicBezTo>
                  <a:cubicBezTo>
                    <a:pt x="47767" y="31407"/>
                    <a:pt x="47185" y="32912"/>
                    <a:pt x="47275" y="34498"/>
                  </a:cubicBezTo>
                  <a:cubicBezTo>
                    <a:pt x="46024" y="33195"/>
                    <a:pt x="44256" y="32357"/>
                    <a:pt x="42396" y="32357"/>
                  </a:cubicBezTo>
                  <a:cubicBezTo>
                    <a:pt x="42377" y="32357"/>
                    <a:pt x="42357" y="32357"/>
                    <a:pt x="42337" y="32357"/>
                  </a:cubicBezTo>
                  <a:cubicBezTo>
                    <a:pt x="43675" y="30909"/>
                    <a:pt x="45548" y="30107"/>
                    <a:pt x="47484" y="30107"/>
                  </a:cubicBezTo>
                  <a:close/>
                  <a:moveTo>
                    <a:pt x="60497" y="30107"/>
                  </a:moveTo>
                  <a:cubicBezTo>
                    <a:pt x="62433" y="30107"/>
                    <a:pt x="64308" y="30911"/>
                    <a:pt x="65653" y="32366"/>
                  </a:cubicBezTo>
                  <a:lnTo>
                    <a:pt x="65653" y="32366"/>
                  </a:lnTo>
                  <a:cubicBezTo>
                    <a:pt x="65650" y="32366"/>
                    <a:pt x="65647" y="32366"/>
                    <a:pt x="65644" y="32366"/>
                  </a:cubicBezTo>
                  <a:cubicBezTo>
                    <a:pt x="65624" y="32366"/>
                    <a:pt x="65604" y="32366"/>
                    <a:pt x="65584" y="32366"/>
                  </a:cubicBezTo>
                  <a:cubicBezTo>
                    <a:pt x="63715" y="32366"/>
                    <a:pt x="61957" y="33195"/>
                    <a:pt x="60706" y="34498"/>
                  </a:cubicBezTo>
                  <a:cubicBezTo>
                    <a:pt x="60796" y="32912"/>
                    <a:pt x="60214" y="31407"/>
                    <a:pt x="59219" y="30224"/>
                  </a:cubicBezTo>
                  <a:cubicBezTo>
                    <a:pt x="59644" y="30145"/>
                    <a:pt x="60072" y="30107"/>
                    <a:pt x="60497" y="30107"/>
                  </a:cubicBezTo>
                  <a:close/>
                  <a:moveTo>
                    <a:pt x="106093" y="25399"/>
                  </a:moveTo>
                  <a:cubicBezTo>
                    <a:pt x="106554" y="25399"/>
                    <a:pt x="107019" y="25445"/>
                    <a:pt x="107480" y="25538"/>
                  </a:cubicBezTo>
                  <a:cubicBezTo>
                    <a:pt x="106477" y="26801"/>
                    <a:pt x="105930" y="28395"/>
                    <a:pt x="106136" y="30070"/>
                  </a:cubicBezTo>
                  <a:lnTo>
                    <a:pt x="106136" y="30070"/>
                  </a:lnTo>
                  <a:cubicBezTo>
                    <a:pt x="106645" y="29957"/>
                    <a:pt x="107158" y="29902"/>
                    <a:pt x="107667" y="29902"/>
                  </a:cubicBezTo>
                  <a:cubicBezTo>
                    <a:pt x="109601" y="29902"/>
                    <a:pt x="111474" y="30700"/>
                    <a:pt x="112821" y="32160"/>
                  </a:cubicBezTo>
                  <a:cubicBezTo>
                    <a:pt x="112802" y="32160"/>
                    <a:pt x="112783" y="32160"/>
                    <a:pt x="112764" y="32160"/>
                  </a:cubicBezTo>
                  <a:cubicBezTo>
                    <a:pt x="110778" y="32160"/>
                    <a:pt x="108911" y="33096"/>
                    <a:pt x="107659" y="34543"/>
                  </a:cubicBezTo>
                  <a:cubicBezTo>
                    <a:pt x="107785" y="32877"/>
                    <a:pt x="107175" y="31300"/>
                    <a:pt x="106127" y="30072"/>
                  </a:cubicBezTo>
                  <a:cubicBezTo>
                    <a:pt x="106130" y="30071"/>
                    <a:pt x="106132" y="30071"/>
                    <a:pt x="106134" y="30070"/>
                  </a:cubicBezTo>
                  <a:lnTo>
                    <a:pt x="106134" y="30070"/>
                  </a:lnTo>
                  <a:lnTo>
                    <a:pt x="106127" y="30063"/>
                  </a:lnTo>
                  <a:cubicBezTo>
                    <a:pt x="104875" y="28607"/>
                    <a:pt x="102990" y="27652"/>
                    <a:pt x="100995" y="27652"/>
                  </a:cubicBezTo>
                  <a:cubicBezTo>
                    <a:pt x="100979" y="27652"/>
                    <a:pt x="100964" y="27652"/>
                    <a:pt x="100948" y="27653"/>
                  </a:cubicBezTo>
                  <a:lnTo>
                    <a:pt x="100948" y="27653"/>
                  </a:lnTo>
                  <a:cubicBezTo>
                    <a:pt x="102286" y="26199"/>
                    <a:pt x="104161" y="25399"/>
                    <a:pt x="106093" y="25399"/>
                  </a:cubicBezTo>
                  <a:close/>
                  <a:moveTo>
                    <a:pt x="13651" y="30209"/>
                  </a:moveTo>
                  <a:cubicBezTo>
                    <a:pt x="15587" y="30209"/>
                    <a:pt x="17458" y="31009"/>
                    <a:pt x="18799" y="32455"/>
                  </a:cubicBezTo>
                  <a:lnTo>
                    <a:pt x="18799" y="32455"/>
                  </a:lnTo>
                  <a:cubicBezTo>
                    <a:pt x="18788" y="32455"/>
                    <a:pt x="18777" y="32455"/>
                    <a:pt x="18766" y="32455"/>
                  </a:cubicBezTo>
                  <a:cubicBezTo>
                    <a:pt x="16897" y="32455"/>
                    <a:pt x="15129" y="33294"/>
                    <a:pt x="13888" y="34597"/>
                  </a:cubicBezTo>
                  <a:cubicBezTo>
                    <a:pt x="13968" y="33002"/>
                    <a:pt x="13386" y="31497"/>
                    <a:pt x="12391" y="30323"/>
                  </a:cubicBezTo>
                  <a:cubicBezTo>
                    <a:pt x="12811" y="30247"/>
                    <a:pt x="13233" y="30209"/>
                    <a:pt x="13651" y="30209"/>
                  </a:cubicBezTo>
                  <a:close/>
                  <a:moveTo>
                    <a:pt x="23971" y="30205"/>
                  </a:moveTo>
                  <a:cubicBezTo>
                    <a:pt x="24396" y="30205"/>
                    <a:pt x="24824" y="30244"/>
                    <a:pt x="25250" y="30323"/>
                  </a:cubicBezTo>
                  <a:cubicBezTo>
                    <a:pt x="24255" y="31497"/>
                    <a:pt x="23673" y="33002"/>
                    <a:pt x="23753" y="34597"/>
                  </a:cubicBezTo>
                  <a:cubicBezTo>
                    <a:pt x="22512" y="33294"/>
                    <a:pt x="20744" y="32455"/>
                    <a:pt x="18884" y="32455"/>
                  </a:cubicBezTo>
                  <a:cubicBezTo>
                    <a:pt x="18864" y="32455"/>
                    <a:pt x="18845" y="32455"/>
                    <a:pt x="18825" y="32455"/>
                  </a:cubicBezTo>
                  <a:cubicBezTo>
                    <a:pt x="20162" y="31008"/>
                    <a:pt x="22036" y="30205"/>
                    <a:pt x="23971" y="30205"/>
                  </a:cubicBezTo>
                  <a:close/>
                  <a:moveTo>
                    <a:pt x="35606" y="25605"/>
                  </a:moveTo>
                  <a:cubicBezTo>
                    <a:pt x="36068" y="25605"/>
                    <a:pt x="36534" y="25651"/>
                    <a:pt x="36997" y="25744"/>
                  </a:cubicBezTo>
                  <a:cubicBezTo>
                    <a:pt x="35993" y="26999"/>
                    <a:pt x="35438" y="28593"/>
                    <a:pt x="35644" y="30269"/>
                  </a:cubicBezTo>
                  <a:cubicBezTo>
                    <a:pt x="36150" y="30158"/>
                    <a:pt x="36661" y="30103"/>
                    <a:pt x="37168" y="30103"/>
                  </a:cubicBezTo>
                  <a:cubicBezTo>
                    <a:pt x="39104" y="30103"/>
                    <a:pt x="40980" y="30899"/>
                    <a:pt x="42329" y="32357"/>
                  </a:cubicBezTo>
                  <a:lnTo>
                    <a:pt x="42329" y="32357"/>
                  </a:lnTo>
                  <a:cubicBezTo>
                    <a:pt x="42313" y="32357"/>
                    <a:pt x="42297" y="32357"/>
                    <a:pt x="42282" y="32357"/>
                  </a:cubicBezTo>
                  <a:cubicBezTo>
                    <a:pt x="40295" y="32357"/>
                    <a:pt x="38428" y="33302"/>
                    <a:pt x="37176" y="34749"/>
                  </a:cubicBezTo>
                  <a:cubicBezTo>
                    <a:pt x="37302" y="33074"/>
                    <a:pt x="36692" y="31497"/>
                    <a:pt x="35644" y="30269"/>
                  </a:cubicBezTo>
                  <a:cubicBezTo>
                    <a:pt x="34392" y="28813"/>
                    <a:pt x="32507" y="27858"/>
                    <a:pt x="30511" y="27858"/>
                  </a:cubicBezTo>
                  <a:cubicBezTo>
                    <a:pt x="30496" y="27858"/>
                    <a:pt x="30480" y="27859"/>
                    <a:pt x="30465" y="27859"/>
                  </a:cubicBezTo>
                  <a:lnTo>
                    <a:pt x="30465" y="27859"/>
                  </a:lnTo>
                  <a:cubicBezTo>
                    <a:pt x="31803" y="26405"/>
                    <a:pt x="33672" y="25605"/>
                    <a:pt x="35606" y="25605"/>
                  </a:cubicBezTo>
                  <a:close/>
                  <a:moveTo>
                    <a:pt x="124475" y="28056"/>
                  </a:moveTo>
                  <a:cubicBezTo>
                    <a:pt x="127650" y="28056"/>
                    <a:pt x="130827" y="30135"/>
                    <a:pt x="130867" y="34292"/>
                  </a:cubicBezTo>
                  <a:cubicBezTo>
                    <a:pt x="130389" y="34187"/>
                    <a:pt x="129906" y="34136"/>
                    <a:pt x="129427" y="34136"/>
                  </a:cubicBezTo>
                  <a:cubicBezTo>
                    <a:pt x="127574" y="34136"/>
                    <a:pt x="125776" y="34904"/>
                    <a:pt x="124487" y="36299"/>
                  </a:cubicBezTo>
                  <a:cubicBezTo>
                    <a:pt x="123213" y="34927"/>
                    <a:pt x="121434" y="34140"/>
                    <a:pt x="119564" y="34140"/>
                  </a:cubicBezTo>
                  <a:cubicBezTo>
                    <a:pt x="119553" y="34140"/>
                    <a:pt x="119543" y="34140"/>
                    <a:pt x="119532" y="34140"/>
                  </a:cubicBezTo>
                  <a:cubicBezTo>
                    <a:pt x="119048" y="34140"/>
                    <a:pt x="118564" y="34185"/>
                    <a:pt x="118089" y="34292"/>
                  </a:cubicBezTo>
                  <a:cubicBezTo>
                    <a:pt x="118125" y="30135"/>
                    <a:pt x="121299" y="28056"/>
                    <a:pt x="124475" y="28056"/>
                  </a:cubicBezTo>
                  <a:close/>
                  <a:moveTo>
                    <a:pt x="100943" y="28163"/>
                  </a:moveTo>
                  <a:cubicBezTo>
                    <a:pt x="104120" y="28163"/>
                    <a:pt x="107296" y="30242"/>
                    <a:pt x="107337" y="34400"/>
                  </a:cubicBezTo>
                  <a:cubicBezTo>
                    <a:pt x="106858" y="34295"/>
                    <a:pt x="106375" y="34244"/>
                    <a:pt x="105896" y="34244"/>
                  </a:cubicBezTo>
                  <a:cubicBezTo>
                    <a:pt x="104045" y="34244"/>
                    <a:pt x="102248" y="35008"/>
                    <a:pt x="100952" y="36393"/>
                  </a:cubicBezTo>
                  <a:lnTo>
                    <a:pt x="100952" y="36393"/>
                  </a:lnTo>
                  <a:cubicBezTo>
                    <a:pt x="99679" y="35024"/>
                    <a:pt x="97893" y="34247"/>
                    <a:pt x="96025" y="34247"/>
                  </a:cubicBezTo>
                  <a:cubicBezTo>
                    <a:pt x="96014" y="34247"/>
                    <a:pt x="96004" y="34247"/>
                    <a:pt x="95993" y="34248"/>
                  </a:cubicBezTo>
                  <a:cubicBezTo>
                    <a:pt x="95509" y="34248"/>
                    <a:pt x="95025" y="34292"/>
                    <a:pt x="94550" y="34400"/>
                  </a:cubicBezTo>
                  <a:cubicBezTo>
                    <a:pt x="94590" y="30242"/>
                    <a:pt x="97767" y="28163"/>
                    <a:pt x="100943" y="28163"/>
                  </a:cubicBezTo>
                  <a:close/>
                  <a:moveTo>
                    <a:pt x="77631" y="28160"/>
                  </a:moveTo>
                  <a:cubicBezTo>
                    <a:pt x="80803" y="28160"/>
                    <a:pt x="83975" y="30235"/>
                    <a:pt x="84021" y="34387"/>
                  </a:cubicBezTo>
                  <a:lnTo>
                    <a:pt x="84021" y="34387"/>
                  </a:lnTo>
                  <a:cubicBezTo>
                    <a:pt x="83552" y="34288"/>
                    <a:pt x="83080" y="34239"/>
                    <a:pt x="82612" y="34239"/>
                  </a:cubicBezTo>
                  <a:cubicBezTo>
                    <a:pt x="80751" y="34239"/>
                    <a:pt x="78950" y="35006"/>
                    <a:pt x="77651" y="36398"/>
                  </a:cubicBezTo>
                  <a:cubicBezTo>
                    <a:pt x="76377" y="35026"/>
                    <a:pt x="74589" y="34247"/>
                    <a:pt x="72710" y="34247"/>
                  </a:cubicBezTo>
                  <a:cubicBezTo>
                    <a:pt x="72699" y="34247"/>
                    <a:pt x="72688" y="34247"/>
                    <a:pt x="72678" y="34248"/>
                  </a:cubicBezTo>
                  <a:cubicBezTo>
                    <a:pt x="72194" y="34248"/>
                    <a:pt x="71710" y="34292"/>
                    <a:pt x="71235" y="34400"/>
                  </a:cubicBezTo>
                  <a:cubicBezTo>
                    <a:pt x="71275" y="30241"/>
                    <a:pt x="74454" y="28160"/>
                    <a:pt x="77631" y="28160"/>
                  </a:cubicBezTo>
                  <a:close/>
                  <a:moveTo>
                    <a:pt x="53992" y="28260"/>
                  </a:moveTo>
                  <a:cubicBezTo>
                    <a:pt x="57167" y="28260"/>
                    <a:pt x="60343" y="30336"/>
                    <a:pt x="60384" y="34488"/>
                  </a:cubicBezTo>
                  <a:lnTo>
                    <a:pt x="60384" y="34488"/>
                  </a:lnTo>
                  <a:cubicBezTo>
                    <a:pt x="59912" y="34387"/>
                    <a:pt x="59436" y="34338"/>
                    <a:pt x="58965" y="34338"/>
                  </a:cubicBezTo>
                  <a:cubicBezTo>
                    <a:pt x="57104" y="34338"/>
                    <a:pt x="55304" y="35104"/>
                    <a:pt x="54004" y="36497"/>
                  </a:cubicBezTo>
                  <a:cubicBezTo>
                    <a:pt x="52723" y="35117"/>
                    <a:pt x="50931" y="34337"/>
                    <a:pt x="49049" y="34337"/>
                  </a:cubicBezTo>
                  <a:cubicBezTo>
                    <a:pt x="48565" y="34337"/>
                    <a:pt x="48081" y="34391"/>
                    <a:pt x="47606" y="34489"/>
                  </a:cubicBezTo>
                  <a:cubicBezTo>
                    <a:pt x="47642" y="30336"/>
                    <a:pt x="50816" y="28260"/>
                    <a:pt x="53992" y="28260"/>
                  </a:cubicBezTo>
                  <a:close/>
                  <a:moveTo>
                    <a:pt x="7166" y="28348"/>
                  </a:moveTo>
                  <a:cubicBezTo>
                    <a:pt x="10341" y="28348"/>
                    <a:pt x="13516" y="30427"/>
                    <a:pt x="13556" y="34588"/>
                  </a:cubicBezTo>
                  <a:cubicBezTo>
                    <a:pt x="13083" y="34486"/>
                    <a:pt x="12605" y="34436"/>
                    <a:pt x="12131" y="34436"/>
                  </a:cubicBezTo>
                  <a:cubicBezTo>
                    <a:pt x="10273" y="34436"/>
                    <a:pt x="8469" y="35201"/>
                    <a:pt x="7176" y="36586"/>
                  </a:cubicBezTo>
                  <a:cubicBezTo>
                    <a:pt x="5893" y="35223"/>
                    <a:pt x="4106" y="34445"/>
                    <a:pt x="2227" y="34445"/>
                  </a:cubicBezTo>
                  <a:cubicBezTo>
                    <a:pt x="2216" y="34445"/>
                    <a:pt x="2205" y="34445"/>
                    <a:pt x="2194" y="34445"/>
                  </a:cubicBezTo>
                  <a:lnTo>
                    <a:pt x="2212" y="34427"/>
                  </a:lnTo>
                  <a:cubicBezTo>
                    <a:pt x="1728" y="34427"/>
                    <a:pt x="1245" y="34481"/>
                    <a:pt x="770" y="34588"/>
                  </a:cubicBezTo>
                  <a:cubicBezTo>
                    <a:pt x="810" y="30429"/>
                    <a:pt x="3988" y="28348"/>
                    <a:pt x="7166" y="28348"/>
                  </a:cubicBezTo>
                  <a:close/>
                  <a:moveTo>
                    <a:pt x="30465" y="28364"/>
                  </a:moveTo>
                  <a:cubicBezTo>
                    <a:pt x="33638" y="28364"/>
                    <a:pt x="36811" y="30439"/>
                    <a:pt x="36854" y="34593"/>
                  </a:cubicBezTo>
                  <a:lnTo>
                    <a:pt x="36854" y="34593"/>
                  </a:lnTo>
                  <a:cubicBezTo>
                    <a:pt x="36384" y="34494"/>
                    <a:pt x="35912" y="34445"/>
                    <a:pt x="35443" y="34445"/>
                  </a:cubicBezTo>
                  <a:cubicBezTo>
                    <a:pt x="33580" y="34445"/>
                    <a:pt x="31775" y="35212"/>
                    <a:pt x="30483" y="36604"/>
                  </a:cubicBezTo>
                  <a:cubicBezTo>
                    <a:pt x="29201" y="35224"/>
                    <a:pt x="27409" y="34445"/>
                    <a:pt x="25528" y="34445"/>
                  </a:cubicBezTo>
                  <a:cubicBezTo>
                    <a:pt x="25044" y="34445"/>
                    <a:pt x="24560" y="34498"/>
                    <a:pt x="24085" y="34597"/>
                  </a:cubicBezTo>
                  <a:cubicBezTo>
                    <a:pt x="24116" y="30443"/>
                    <a:pt x="27290" y="28364"/>
                    <a:pt x="30465" y="28364"/>
                  </a:cubicBezTo>
                  <a:close/>
                  <a:moveTo>
                    <a:pt x="119327" y="34515"/>
                  </a:moveTo>
                  <a:cubicBezTo>
                    <a:pt x="121267" y="34515"/>
                    <a:pt x="123141" y="35318"/>
                    <a:pt x="124478" y="36765"/>
                  </a:cubicBezTo>
                  <a:cubicBezTo>
                    <a:pt x="124458" y="36765"/>
                    <a:pt x="124439" y="36765"/>
                    <a:pt x="124419" y="36765"/>
                  </a:cubicBezTo>
                  <a:cubicBezTo>
                    <a:pt x="122550" y="36765"/>
                    <a:pt x="120782" y="37604"/>
                    <a:pt x="119541" y="38907"/>
                  </a:cubicBezTo>
                  <a:cubicBezTo>
                    <a:pt x="119622" y="37312"/>
                    <a:pt x="119039" y="35816"/>
                    <a:pt x="118045" y="34633"/>
                  </a:cubicBezTo>
                  <a:cubicBezTo>
                    <a:pt x="118472" y="34554"/>
                    <a:pt x="118901" y="34515"/>
                    <a:pt x="119327" y="34515"/>
                  </a:cubicBezTo>
                  <a:close/>
                  <a:moveTo>
                    <a:pt x="129624" y="34515"/>
                  </a:moveTo>
                  <a:cubicBezTo>
                    <a:pt x="130049" y="34515"/>
                    <a:pt x="130477" y="34554"/>
                    <a:pt x="130903" y="34633"/>
                  </a:cubicBezTo>
                  <a:cubicBezTo>
                    <a:pt x="129908" y="35816"/>
                    <a:pt x="129326" y="37312"/>
                    <a:pt x="129415" y="38907"/>
                  </a:cubicBezTo>
                  <a:cubicBezTo>
                    <a:pt x="128165" y="37604"/>
                    <a:pt x="126397" y="36765"/>
                    <a:pt x="124537" y="36765"/>
                  </a:cubicBezTo>
                  <a:cubicBezTo>
                    <a:pt x="124517" y="36765"/>
                    <a:pt x="124498" y="36765"/>
                    <a:pt x="124478" y="36765"/>
                  </a:cubicBezTo>
                  <a:cubicBezTo>
                    <a:pt x="125815" y="35318"/>
                    <a:pt x="127689" y="34515"/>
                    <a:pt x="129624" y="34515"/>
                  </a:cubicBezTo>
                  <a:close/>
                  <a:moveTo>
                    <a:pt x="82770" y="34620"/>
                  </a:moveTo>
                  <a:cubicBezTo>
                    <a:pt x="83198" y="34620"/>
                    <a:pt x="83629" y="34660"/>
                    <a:pt x="84057" y="34740"/>
                  </a:cubicBezTo>
                  <a:cubicBezTo>
                    <a:pt x="83556" y="35341"/>
                    <a:pt x="83152" y="36031"/>
                    <a:pt x="82893" y="36765"/>
                  </a:cubicBezTo>
                  <a:lnTo>
                    <a:pt x="82875" y="36765"/>
                  </a:lnTo>
                  <a:cubicBezTo>
                    <a:pt x="82633" y="37473"/>
                    <a:pt x="82534" y="38208"/>
                    <a:pt x="82570" y="38952"/>
                  </a:cubicBezTo>
                  <a:cubicBezTo>
                    <a:pt x="81324" y="37644"/>
                    <a:pt x="79559" y="36810"/>
                    <a:pt x="77695" y="36810"/>
                  </a:cubicBezTo>
                  <a:cubicBezTo>
                    <a:pt x="79026" y="35399"/>
                    <a:pt x="80871" y="34620"/>
                    <a:pt x="82770" y="34620"/>
                  </a:cubicBezTo>
                  <a:close/>
                  <a:moveTo>
                    <a:pt x="95806" y="34620"/>
                  </a:moveTo>
                  <a:cubicBezTo>
                    <a:pt x="97710" y="34620"/>
                    <a:pt x="99556" y="35399"/>
                    <a:pt x="100894" y="36810"/>
                  </a:cubicBezTo>
                  <a:cubicBezTo>
                    <a:pt x="99021" y="36810"/>
                    <a:pt x="97256" y="37644"/>
                    <a:pt x="96011" y="38952"/>
                  </a:cubicBezTo>
                  <a:cubicBezTo>
                    <a:pt x="96047" y="38208"/>
                    <a:pt x="95948" y="37473"/>
                    <a:pt x="95706" y="36765"/>
                  </a:cubicBezTo>
                  <a:lnTo>
                    <a:pt x="95679" y="36765"/>
                  </a:lnTo>
                  <a:cubicBezTo>
                    <a:pt x="95419" y="36031"/>
                    <a:pt x="95025" y="35341"/>
                    <a:pt x="94514" y="34740"/>
                  </a:cubicBezTo>
                  <a:cubicBezTo>
                    <a:pt x="94944" y="34660"/>
                    <a:pt x="95377" y="34620"/>
                    <a:pt x="95806" y="34620"/>
                  </a:cubicBezTo>
                  <a:close/>
                  <a:moveTo>
                    <a:pt x="59142" y="34720"/>
                  </a:moveTo>
                  <a:cubicBezTo>
                    <a:pt x="59570" y="34720"/>
                    <a:pt x="60000" y="34759"/>
                    <a:pt x="60429" y="34839"/>
                  </a:cubicBezTo>
                  <a:cubicBezTo>
                    <a:pt x="59434" y="36022"/>
                    <a:pt x="58852" y="37518"/>
                    <a:pt x="58941" y="39113"/>
                  </a:cubicBezTo>
                  <a:cubicBezTo>
                    <a:pt x="57691" y="37810"/>
                    <a:pt x="55923" y="36971"/>
                    <a:pt x="54063" y="36971"/>
                  </a:cubicBezTo>
                  <a:cubicBezTo>
                    <a:pt x="54043" y="36971"/>
                    <a:pt x="54024" y="36971"/>
                    <a:pt x="54004" y="36972"/>
                  </a:cubicBezTo>
                  <a:cubicBezTo>
                    <a:pt x="53984" y="36971"/>
                    <a:pt x="53964" y="36971"/>
                    <a:pt x="53945" y="36971"/>
                  </a:cubicBezTo>
                  <a:cubicBezTo>
                    <a:pt x="52076" y="36971"/>
                    <a:pt x="50308" y="37810"/>
                    <a:pt x="49067" y="39113"/>
                  </a:cubicBezTo>
                  <a:cubicBezTo>
                    <a:pt x="49147" y="37518"/>
                    <a:pt x="48565" y="36022"/>
                    <a:pt x="47579" y="34839"/>
                  </a:cubicBezTo>
                  <a:cubicBezTo>
                    <a:pt x="48004" y="34760"/>
                    <a:pt x="48431" y="34721"/>
                    <a:pt x="48855" y="34721"/>
                  </a:cubicBezTo>
                  <a:cubicBezTo>
                    <a:pt x="50785" y="34721"/>
                    <a:pt x="52658" y="35523"/>
                    <a:pt x="53995" y="36963"/>
                  </a:cubicBezTo>
                  <a:lnTo>
                    <a:pt x="54004" y="36963"/>
                  </a:lnTo>
                  <a:cubicBezTo>
                    <a:pt x="55339" y="35517"/>
                    <a:pt x="57210" y="34720"/>
                    <a:pt x="59142" y="34720"/>
                  </a:cubicBezTo>
                  <a:close/>
                  <a:moveTo>
                    <a:pt x="12301" y="34821"/>
                  </a:moveTo>
                  <a:cubicBezTo>
                    <a:pt x="12724" y="34821"/>
                    <a:pt x="13150" y="34859"/>
                    <a:pt x="13574" y="34938"/>
                  </a:cubicBezTo>
                  <a:cubicBezTo>
                    <a:pt x="13063" y="35538"/>
                    <a:pt x="12669" y="36228"/>
                    <a:pt x="12409" y="36972"/>
                  </a:cubicBezTo>
                  <a:lnTo>
                    <a:pt x="12382" y="36972"/>
                  </a:lnTo>
                  <a:cubicBezTo>
                    <a:pt x="12141" y="37670"/>
                    <a:pt x="12042" y="38414"/>
                    <a:pt x="12087" y="39149"/>
                  </a:cubicBezTo>
                  <a:cubicBezTo>
                    <a:pt x="10841" y="37850"/>
                    <a:pt x="9076" y="37007"/>
                    <a:pt x="7212" y="37007"/>
                  </a:cubicBezTo>
                  <a:cubicBezTo>
                    <a:pt x="8547" y="35599"/>
                    <a:pt x="10392" y="34821"/>
                    <a:pt x="12301" y="34821"/>
                  </a:cubicBezTo>
                  <a:close/>
                  <a:moveTo>
                    <a:pt x="25305" y="34821"/>
                  </a:moveTo>
                  <a:cubicBezTo>
                    <a:pt x="27216" y="34821"/>
                    <a:pt x="29067" y="35599"/>
                    <a:pt x="30402" y="37007"/>
                  </a:cubicBezTo>
                  <a:cubicBezTo>
                    <a:pt x="28538" y="37007"/>
                    <a:pt x="26764" y="37841"/>
                    <a:pt x="25519" y="39149"/>
                  </a:cubicBezTo>
                  <a:cubicBezTo>
                    <a:pt x="25563" y="38414"/>
                    <a:pt x="25456" y="37670"/>
                    <a:pt x="25223" y="36972"/>
                  </a:cubicBezTo>
                  <a:lnTo>
                    <a:pt x="25196" y="36972"/>
                  </a:lnTo>
                  <a:cubicBezTo>
                    <a:pt x="24936" y="36228"/>
                    <a:pt x="24542" y="35538"/>
                    <a:pt x="24031" y="34938"/>
                  </a:cubicBezTo>
                  <a:cubicBezTo>
                    <a:pt x="24455" y="34859"/>
                    <a:pt x="24882" y="34821"/>
                    <a:pt x="25305" y="34821"/>
                  </a:cubicBezTo>
                  <a:close/>
                  <a:moveTo>
                    <a:pt x="106096" y="34617"/>
                  </a:moveTo>
                  <a:cubicBezTo>
                    <a:pt x="106559" y="34617"/>
                    <a:pt x="107026" y="34664"/>
                    <a:pt x="107489" y="34758"/>
                  </a:cubicBezTo>
                  <a:cubicBezTo>
                    <a:pt x="106495" y="35995"/>
                    <a:pt x="105948" y="37563"/>
                    <a:pt x="106127" y="39212"/>
                  </a:cubicBezTo>
                  <a:cubicBezTo>
                    <a:pt x="104873" y="37760"/>
                    <a:pt x="103000" y="36810"/>
                    <a:pt x="101011" y="36810"/>
                  </a:cubicBezTo>
                  <a:cubicBezTo>
                    <a:pt x="102344" y="35398"/>
                    <a:pt x="104192" y="34617"/>
                    <a:pt x="106096" y="34617"/>
                  </a:cubicBezTo>
                  <a:close/>
                  <a:moveTo>
                    <a:pt x="70794" y="30109"/>
                  </a:moveTo>
                  <a:cubicBezTo>
                    <a:pt x="71289" y="30109"/>
                    <a:pt x="71788" y="30161"/>
                    <a:pt x="72283" y="30269"/>
                  </a:cubicBezTo>
                  <a:cubicBezTo>
                    <a:pt x="71289" y="31524"/>
                    <a:pt x="70742" y="33110"/>
                    <a:pt x="70939" y="34785"/>
                  </a:cubicBezTo>
                  <a:lnTo>
                    <a:pt x="70957" y="34785"/>
                  </a:lnTo>
                  <a:cubicBezTo>
                    <a:pt x="71462" y="34672"/>
                    <a:pt x="71973" y="34617"/>
                    <a:pt x="72479" y="34617"/>
                  </a:cubicBezTo>
                  <a:cubicBezTo>
                    <a:pt x="74381" y="34617"/>
                    <a:pt x="76233" y="35395"/>
                    <a:pt x="77570" y="36810"/>
                  </a:cubicBezTo>
                  <a:cubicBezTo>
                    <a:pt x="75527" y="36810"/>
                    <a:pt x="73601" y="37814"/>
                    <a:pt x="72346" y="39337"/>
                  </a:cubicBezTo>
                  <a:cubicBezTo>
                    <a:pt x="72694" y="35639"/>
                    <a:pt x="69398" y="32366"/>
                    <a:pt x="65704" y="32366"/>
                  </a:cubicBezTo>
                  <a:cubicBezTo>
                    <a:pt x="65687" y="32366"/>
                    <a:pt x="65670" y="32366"/>
                    <a:pt x="65653" y="32366"/>
                  </a:cubicBezTo>
                  <a:lnTo>
                    <a:pt x="65653" y="32366"/>
                  </a:lnTo>
                  <a:cubicBezTo>
                    <a:pt x="66994" y="30911"/>
                    <a:pt x="68863" y="30109"/>
                    <a:pt x="70794" y="30109"/>
                  </a:cubicBezTo>
                  <a:close/>
                  <a:moveTo>
                    <a:pt x="35613" y="34809"/>
                  </a:moveTo>
                  <a:cubicBezTo>
                    <a:pt x="36073" y="34809"/>
                    <a:pt x="36537" y="34854"/>
                    <a:pt x="36997" y="34946"/>
                  </a:cubicBezTo>
                  <a:cubicBezTo>
                    <a:pt x="36013" y="36189"/>
                    <a:pt x="35458" y="37762"/>
                    <a:pt x="35634" y="39407"/>
                  </a:cubicBezTo>
                  <a:lnTo>
                    <a:pt x="35634" y="39407"/>
                  </a:lnTo>
                  <a:cubicBezTo>
                    <a:pt x="34388" y="37948"/>
                    <a:pt x="32507" y="36998"/>
                    <a:pt x="30519" y="36998"/>
                  </a:cubicBezTo>
                  <a:cubicBezTo>
                    <a:pt x="31861" y="35584"/>
                    <a:pt x="33709" y="34809"/>
                    <a:pt x="35613" y="34809"/>
                  </a:cubicBezTo>
                  <a:close/>
                  <a:moveTo>
                    <a:pt x="136132" y="32662"/>
                  </a:moveTo>
                  <a:cubicBezTo>
                    <a:pt x="139308" y="32662"/>
                    <a:pt x="142484" y="34740"/>
                    <a:pt x="142525" y="38898"/>
                  </a:cubicBezTo>
                  <a:cubicBezTo>
                    <a:pt x="142046" y="38793"/>
                    <a:pt x="141563" y="38742"/>
                    <a:pt x="141084" y="38742"/>
                  </a:cubicBezTo>
                  <a:cubicBezTo>
                    <a:pt x="139231" y="38742"/>
                    <a:pt x="137433" y="39508"/>
                    <a:pt x="136145" y="40896"/>
                  </a:cubicBezTo>
                  <a:cubicBezTo>
                    <a:pt x="134863" y="39525"/>
                    <a:pt x="133071" y="38737"/>
                    <a:pt x="131190" y="38737"/>
                  </a:cubicBezTo>
                  <a:cubicBezTo>
                    <a:pt x="130706" y="38737"/>
                    <a:pt x="130222" y="38791"/>
                    <a:pt x="129747" y="38898"/>
                  </a:cubicBezTo>
                  <a:cubicBezTo>
                    <a:pt x="129783" y="34740"/>
                    <a:pt x="132957" y="32662"/>
                    <a:pt x="136132" y="32662"/>
                  </a:cubicBezTo>
                  <a:close/>
                  <a:moveTo>
                    <a:pt x="112818" y="32662"/>
                  </a:moveTo>
                  <a:cubicBezTo>
                    <a:pt x="115995" y="32662"/>
                    <a:pt x="119174" y="34740"/>
                    <a:pt x="119218" y="38898"/>
                  </a:cubicBezTo>
                  <a:cubicBezTo>
                    <a:pt x="118738" y="38793"/>
                    <a:pt x="118254" y="38742"/>
                    <a:pt x="117774" y="38742"/>
                  </a:cubicBezTo>
                  <a:cubicBezTo>
                    <a:pt x="115916" y="38742"/>
                    <a:pt x="114117" y="39510"/>
                    <a:pt x="112821" y="40905"/>
                  </a:cubicBezTo>
                  <a:cubicBezTo>
                    <a:pt x="111548" y="39525"/>
                    <a:pt x="109756" y="38746"/>
                    <a:pt x="107874" y="38746"/>
                  </a:cubicBezTo>
                  <a:cubicBezTo>
                    <a:pt x="107391" y="38746"/>
                    <a:pt x="106907" y="38791"/>
                    <a:pt x="106432" y="38898"/>
                  </a:cubicBezTo>
                  <a:cubicBezTo>
                    <a:pt x="106468" y="34740"/>
                    <a:pt x="109642" y="32662"/>
                    <a:pt x="112818" y="32662"/>
                  </a:cubicBezTo>
                  <a:close/>
                  <a:moveTo>
                    <a:pt x="89290" y="32762"/>
                  </a:moveTo>
                  <a:cubicBezTo>
                    <a:pt x="91871" y="32762"/>
                    <a:pt x="94452" y="34136"/>
                    <a:pt x="95348" y="36882"/>
                  </a:cubicBezTo>
                  <a:lnTo>
                    <a:pt x="95375" y="36882"/>
                  </a:lnTo>
                  <a:cubicBezTo>
                    <a:pt x="95572" y="37545"/>
                    <a:pt x="95679" y="38235"/>
                    <a:pt x="95688" y="38934"/>
                  </a:cubicBezTo>
                  <a:cubicBezTo>
                    <a:pt x="95213" y="38832"/>
                    <a:pt x="94735" y="38782"/>
                    <a:pt x="94260" y="38782"/>
                  </a:cubicBezTo>
                  <a:cubicBezTo>
                    <a:pt x="92399" y="38782"/>
                    <a:pt x="90599" y="39549"/>
                    <a:pt x="89299" y="40941"/>
                  </a:cubicBezTo>
                  <a:cubicBezTo>
                    <a:pt x="88018" y="39561"/>
                    <a:pt x="86226" y="38782"/>
                    <a:pt x="84344" y="38782"/>
                  </a:cubicBezTo>
                  <a:cubicBezTo>
                    <a:pt x="83860" y="38782"/>
                    <a:pt x="83376" y="38835"/>
                    <a:pt x="82902" y="38934"/>
                  </a:cubicBezTo>
                  <a:cubicBezTo>
                    <a:pt x="82902" y="38235"/>
                    <a:pt x="83009" y="37545"/>
                    <a:pt x="83215" y="36882"/>
                  </a:cubicBezTo>
                  <a:lnTo>
                    <a:pt x="83233" y="36882"/>
                  </a:lnTo>
                  <a:cubicBezTo>
                    <a:pt x="84129" y="34136"/>
                    <a:pt x="86710" y="32762"/>
                    <a:pt x="89290" y="32762"/>
                  </a:cubicBezTo>
                  <a:close/>
                  <a:moveTo>
                    <a:pt x="42338" y="32863"/>
                  </a:moveTo>
                  <a:cubicBezTo>
                    <a:pt x="45512" y="32863"/>
                    <a:pt x="48684" y="34938"/>
                    <a:pt x="48726" y="39091"/>
                  </a:cubicBezTo>
                  <a:lnTo>
                    <a:pt x="48726" y="39091"/>
                  </a:lnTo>
                  <a:cubicBezTo>
                    <a:pt x="48257" y="38992"/>
                    <a:pt x="47785" y="38943"/>
                    <a:pt x="47316" y="38943"/>
                  </a:cubicBezTo>
                  <a:cubicBezTo>
                    <a:pt x="45455" y="38943"/>
                    <a:pt x="43655" y="39710"/>
                    <a:pt x="42355" y="41102"/>
                  </a:cubicBezTo>
                  <a:cubicBezTo>
                    <a:pt x="41081" y="39730"/>
                    <a:pt x="39293" y="38952"/>
                    <a:pt x="37414" y="38952"/>
                  </a:cubicBezTo>
                  <a:cubicBezTo>
                    <a:pt x="37404" y="38952"/>
                    <a:pt x="37393" y="38952"/>
                    <a:pt x="37382" y="38952"/>
                  </a:cubicBezTo>
                  <a:cubicBezTo>
                    <a:pt x="36898" y="38952"/>
                    <a:pt x="36415" y="38997"/>
                    <a:pt x="35940" y="39104"/>
                  </a:cubicBezTo>
                  <a:cubicBezTo>
                    <a:pt x="35980" y="34944"/>
                    <a:pt x="39160" y="32863"/>
                    <a:pt x="42338" y="32863"/>
                  </a:cubicBezTo>
                  <a:close/>
                  <a:moveTo>
                    <a:pt x="65648" y="32868"/>
                  </a:moveTo>
                  <a:cubicBezTo>
                    <a:pt x="68825" y="32868"/>
                    <a:pt x="72001" y="34946"/>
                    <a:pt x="72041" y="39104"/>
                  </a:cubicBezTo>
                  <a:cubicBezTo>
                    <a:pt x="71563" y="38999"/>
                    <a:pt x="71081" y="38948"/>
                    <a:pt x="70602" y="38948"/>
                  </a:cubicBezTo>
                  <a:cubicBezTo>
                    <a:pt x="68748" y="38948"/>
                    <a:pt x="66949" y="39716"/>
                    <a:pt x="65653" y="41111"/>
                  </a:cubicBezTo>
                  <a:cubicBezTo>
                    <a:pt x="64371" y="39731"/>
                    <a:pt x="62579" y="38952"/>
                    <a:pt x="60697" y="38952"/>
                  </a:cubicBezTo>
                  <a:cubicBezTo>
                    <a:pt x="60214" y="38952"/>
                    <a:pt x="59730" y="38997"/>
                    <a:pt x="59255" y="39104"/>
                  </a:cubicBezTo>
                  <a:cubicBezTo>
                    <a:pt x="59295" y="34946"/>
                    <a:pt x="62472" y="32868"/>
                    <a:pt x="65648" y="32868"/>
                  </a:cubicBezTo>
                  <a:close/>
                  <a:moveTo>
                    <a:pt x="18803" y="32968"/>
                  </a:moveTo>
                  <a:cubicBezTo>
                    <a:pt x="21386" y="32968"/>
                    <a:pt x="23968" y="34342"/>
                    <a:pt x="24864" y="37088"/>
                  </a:cubicBezTo>
                  <a:lnTo>
                    <a:pt x="24882" y="37088"/>
                  </a:lnTo>
                  <a:cubicBezTo>
                    <a:pt x="25088" y="37751"/>
                    <a:pt x="25196" y="38441"/>
                    <a:pt x="25196" y="39140"/>
                  </a:cubicBezTo>
                  <a:cubicBezTo>
                    <a:pt x="24723" y="39038"/>
                    <a:pt x="24246" y="38988"/>
                    <a:pt x="23772" y="38988"/>
                  </a:cubicBezTo>
                  <a:cubicBezTo>
                    <a:pt x="21913" y="38988"/>
                    <a:pt x="20107" y="39755"/>
                    <a:pt x="18807" y="41147"/>
                  </a:cubicBezTo>
                  <a:cubicBezTo>
                    <a:pt x="17526" y="39767"/>
                    <a:pt x="15734" y="38988"/>
                    <a:pt x="13852" y="38988"/>
                  </a:cubicBezTo>
                  <a:cubicBezTo>
                    <a:pt x="13368" y="38988"/>
                    <a:pt x="12884" y="39041"/>
                    <a:pt x="12409" y="39140"/>
                  </a:cubicBezTo>
                  <a:cubicBezTo>
                    <a:pt x="12409" y="38441"/>
                    <a:pt x="12517" y="37751"/>
                    <a:pt x="12723" y="37088"/>
                  </a:cubicBezTo>
                  <a:lnTo>
                    <a:pt x="12741" y="37088"/>
                  </a:lnTo>
                  <a:cubicBezTo>
                    <a:pt x="13637" y="34342"/>
                    <a:pt x="16220" y="32968"/>
                    <a:pt x="18803" y="32968"/>
                  </a:cubicBezTo>
                  <a:close/>
                  <a:moveTo>
                    <a:pt x="117968" y="39112"/>
                  </a:moveTo>
                  <a:cubicBezTo>
                    <a:pt x="118392" y="39112"/>
                    <a:pt x="118820" y="39151"/>
                    <a:pt x="119245" y="39230"/>
                  </a:cubicBezTo>
                  <a:cubicBezTo>
                    <a:pt x="118726" y="39848"/>
                    <a:pt x="118322" y="40565"/>
                    <a:pt x="118063" y="41326"/>
                  </a:cubicBezTo>
                  <a:lnTo>
                    <a:pt x="118063" y="41317"/>
                  </a:lnTo>
                  <a:lnTo>
                    <a:pt x="118054" y="41344"/>
                  </a:lnTo>
                  <a:cubicBezTo>
                    <a:pt x="118054" y="41353"/>
                    <a:pt x="118045" y="41362"/>
                    <a:pt x="118036" y="41380"/>
                  </a:cubicBezTo>
                  <a:cubicBezTo>
                    <a:pt x="117812" y="42061"/>
                    <a:pt x="117713" y="42787"/>
                    <a:pt x="117758" y="43504"/>
                  </a:cubicBezTo>
                  <a:cubicBezTo>
                    <a:pt x="116508" y="42200"/>
                    <a:pt x="114748" y="41362"/>
                    <a:pt x="112888" y="41362"/>
                  </a:cubicBezTo>
                  <a:cubicBezTo>
                    <a:pt x="112869" y="41362"/>
                    <a:pt x="112849" y="41362"/>
                    <a:pt x="112830" y="41362"/>
                  </a:cubicBezTo>
                  <a:cubicBezTo>
                    <a:pt x="114167" y="39915"/>
                    <a:pt x="116034" y="39112"/>
                    <a:pt x="117968" y="39112"/>
                  </a:cubicBezTo>
                  <a:close/>
                  <a:moveTo>
                    <a:pt x="130986" y="39112"/>
                  </a:moveTo>
                  <a:cubicBezTo>
                    <a:pt x="132916" y="39112"/>
                    <a:pt x="134791" y="39915"/>
                    <a:pt x="136136" y="41362"/>
                  </a:cubicBezTo>
                  <a:cubicBezTo>
                    <a:pt x="136116" y="41362"/>
                    <a:pt x="136096" y="41362"/>
                    <a:pt x="136077" y="41362"/>
                  </a:cubicBezTo>
                  <a:cubicBezTo>
                    <a:pt x="134208" y="41362"/>
                    <a:pt x="132440" y="42200"/>
                    <a:pt x="131199" y="43504"/>
                  </a:cubicBezTo>
                  <a:cubicBezTo>
                    <a:pt x="131234" y="42787"/>
                    <a:pt x="131136" y="42070"/>
                    <a:pt x="130912" y="41389"/>
                  </a:cubicBezTo>
                  <a:lnTo>
                    <a:pt x="130912" y="41380"/>
                  </a:lnTo>
                  <a:cubicBezTo>
                    <a:pt x="130912" y="41371"/>
                    <a:pt x="130903" y="41362"/>
                    <a:pt x="130903" y="41344"/>
                  </a:cubicBezTo>
                  <a:cubicBezTo>
                    <a:pt x="130894" y="41335"/>
                    <a:pt x="130903" y="41335"/>
                    <a:pt x="130894" y="41326"/>
                  </a:cubicBezTo>
                  <a:cubicBezTo>
                    <a:pt x="130625" y="40556"/>
                    <a:pt x="130231" y="39848"/>
                    <a:pt x="129711" y="39230"/>
                  </a:cubicBezTo>
                  <a:cubicBezTo>
                    <a:pt x="130135" y="39151"/>
                    <a:pt x="130562" y="39112"/>
                    <a:pt x="130986" y="39112"/>
                  </a:cubicBezTo>
                  <a:close/>
                  <a:moveTo>
                    <a:pt x="84143" y="39166"/>
                  </a:moveTo>
                  <a:cubicBezTo>
                    <a:pt x="86077" y="39166"/>
                    <a:pt x="87946" y="39968"/>
                    <a:pt x="89290" y="41416"/>
                  </a:cubicBezTo>
                  <a:cubicBezTo>
                    <a:pt x="89271" y="41416"/>
                    <a:pt x="89251" y="41416"/>
                    <a:pt x="89231" y="41416"/>
                  </a:cubicBezTo>
                  <a:cubicBezTo>
                    <a:pt x="87362" y="41416"/>
                    <a:pt x="85595" y="42254"/>
                    <a:pt x="84353" y="43557"/>
                  </a:cubicBezTo>
                  <a:cubicBezTo>
                    <a:pt x="84434" y="41963"/>
                    <a:pt x="83851" y="40457"/>
                    <a:pt x="82866" y="39283"/>
                  </a:cubicBezTo>
                  <a:cubicBezTo>
                    <a:pt x="83291" y="39204"/>
                    <a:pt x="83719" y="39166"/>
                    <a:pt x="84143" y="39166"/>
                  </a:cubicBezTo>
                  <a:close/>
                  <a:moveTo>
                    <a:pt x="94430" y="39165"/>
                  </a:moveTo>
                  <a:cubicBezTo>
                    <a:pt x="94857" y="39165"/>
                    <a:pt x="95287" y="39204"/>
                    <a:pt x="95715" y="39283"/>
                  </a:cubicBezTo>
                  <a:cubicBezTo>
                    <a:pt x="94720" y="40466"/>
                    <a:pt x="94138" y="41963"/>
                    <a:pt x="94228" y="43557"/>
                  </a:cubicBezTo>
                  <a:cubicBezTo>
                    <a:pt x="92977" y="42254"/>
                    <a:pt x="91218" y="41416"/>
                    <a:pt x="89350" y="41416"/>
                  </a:cubicBezTo>
                  <a:cubicBezTo>
                    <a:pt x="89330" y="41416"/>
                    <a:pt x="89310" y="41416"/>
                    <a:pt x="89290" y="41416"/>
                  </a:cubicBezTo>
                  <a:cubicBezTo>
                    <a:pt x="90626" y="39963"/>
                    <a:pt x="92497" y="39165"/>
                    <a:pt x="94430" y="39165"/>
                  </a:cubicBezTo>
                  <a:close/>
                  <a:moveTo>
                    <a:pt x="47493" y="39318"/>
                  </a:moveTo>
                  <a:cubicBezTo>
                    <a:pt x="47917" y="39318"/>
                    <a:pt x="48345" y="39357"/>
                    <a:pt x="48771" y="39436"/>
                  </a:cubicBezTo>
                  <a:cubicBezTo>
                    <a:pt x="48242" y="40054"/>
                    <a:pt x="47839" y="40762"/>
                    <a:pt x="47579" y="41523"/>
                  </a:cubicBezTo>
                  <a:cubicBezTo>
                    <a:pt x="47579" y="41532"/>
                    <a:pt x="47579" y="41532"/>
                    <a:pt x="47579" y="41541"/>
                  </a:cubicBezTo>
                  <a:lnTo>
                    <a:pt x="47561" y="41586"/>
                  </a:lnTo>
                  <a:cubicBezTo>
                    <a:pt x="47337" y="42267"/>
                    <a:pt x="47239" y="42984"/>
                    <a:pt x="47275" y="43710"/>
                  </a:cubicBezTo>
                  <a:cubicBezTo>
                    <a:pt x="46033" y="42406"/>
                    <a:pt x="44274" y="41568"/>
                    <a:pt x="42406" y="41568"/>
                  </a:cubicBezTo>
                  <a:cubicBezTo>
                    <a:pt x="42386" y="41568"/>
                    <a:pt x="42366" y="41568"/>
                    <a:pt x="42346" y="41568"/>
                  </a:cubicBezTo>
                  <a:cubicBezTo>
                    <a:pt x="43684" y="40121"/>
                    <a:pt x="45557" y="39318"/>
                    <a:pt x="47493" y="39318"/>
                  </a:cubicBezTo>
                  <a:close/>
                  <a:moveTo>
                    <a:pt x="60506" y="39318"/>
                  </a:moveTo>
                  <a:cubicBezTo>
                    <a:pt x="62442" y="39318"/>
                    <a:pt x="64315" y="40121"/>
                    <a:pt x="65653" y="41568"/>
                  </a:cubicBezTo>
                  <a:cubicBezTo>
                    <a:pt x="65633" y="41568"/>
                    <a:pt x="65613" y="41568"/>
                    <a:pt x="65593" y="41568"/>
                  </a:cubicBezTo>
                  <a:cubicBezTo>
                    <a:pt x="63724" y="41568"/>
                    <a:pt x="61965" y="42398"/>
                    <a:pt x="60715" y="43710"/>
                  </a:cubicBezTo>
                  <a:cubicBezTo>
                    <a:pt x="60751" y="42984"/>
                    <a:pt x="60662" y="42267"/>
                    <a:pt x="60438" y="41586"/>
                  </a:cubicBezTo>
                  <a:cubicBezTo>
                    <a:pt x="60438" y="41577"/>
                    <a:pt x="60429" y="41559"/>
                    <a:pt x="60420" y="41550"/>
                  </a:cubicBezTo>
                  <a:cubicBezTo>
                    <a:pt x="60420" y="41541"/>
                    <a:pt x="60420" y="41532"/>
                    <a:pt x="60411" y="41532"/>
                  </a:cubicBezTo>
                  <a:cubicBezTo>
                    <a:pt x="60151" y="40762"/>
                    <a:pt x="59748" y="40054"/>
                    <a:pt x="59228" y="39436"/>
                  </a:cubicBezTo>
                  <a:cubicBezTo>
                    <a:pt x="59654" y="39357"/>
                    <a:pt x="60082" y="39318"/>
                    <a:pt x="60506" y="39318"/>
                  </a:cubicBezTo>
                  <a:close/>
                  <a:moveTo>
                    <a:pt x="23963" y="39353"/>
                  </a:moveTo>
                  <a:cubicBezTo>
                    <a:pt x="24391" y="39353"/>
                    <a:pt x="24821" y="39392"/>
                    <a:pt x="25250" y="39472"/>
                  </a:cubicBezTo>
                  <a:cubicBezTo>
                    <a:pt x="24255" y="40654"/>
                    <a:pt x="23673" y="42151"/>
                    <a:pt x="23753" y="43746"/>
                  </a:cubicBezTo>
                  <a:cubicBezTo>
                    <a:pt x="22512" y="42442"/>
                    <a:pt x="20744" y="41604"/>
                    <a:pt x="18884" y="41604"/>
                  </a:cubicBezTo>
                  <a:cubicBezTo>
                    <a:pt x="18864" y="41604"/>
                    <a:pt x="18845" y="41604"/>
                    <a:pt x="18825" y="41604"/>
                  </a:cubicBezTo>
                  <a:cubicBezTo>
                    <a:pt x="18805" y="41604"/>
                    <a:pt x="18786" y="41604"/>
                    <a:pt x="18766" y="41604"/>
                  </a:cubicBezTo>
                  <a:cubicBezTo>
                    <a:pt x="16897" y="41604"/>
                    <a:pt x="15129" y="42442"/>
                    <a:pt x="13888" y="43746"/>
                  </a:cubicBezTo>
                  <a:cubicBezTo>
                    <a:pt x="13951" y="42160"/>
                    <a:pt x="13368" y="40663"/>
                    <a:pt x="12382" y="39480"/>
                  </a:cubicBezTo>
                  <a:lnTo>
                    <a:pt x="12391" y="39472"/>
                  </a:lnTo>
                  <a:cubicBezTo>
                    <a:pt x="12820" y="39392"/>
                    <a:pt x="13250" y="39353"/>
                    <a:pt x="13678" y="39353"/>
                  </a:cubicBezTo>
                  <a:cubicBezTo>
                    <a:pt x="15611" y="39353"/>
                    <a:pt x="17482" y="40150"/>
                    <a:pt x="18825" y="41595"/>
                  </a:cubicBezTo>
                  <a:cubicBezTo>
                    <a:pt x="20161" y="40150"/>
                    <a:pt x="22031" y="39353"/>
                    <a:pt x="23963" y="39353"/>
                  </a:cubicBezTo>
                  <a:close/>
                  <a:moveTo>
                    <a:pt x="107663" y="39105"/>
                  </a:moveTo>
                  <a:cubicBezTo>
                    <a:pt x="109597" y="39105"/>
                    <a:pt x="111471" y="39906"/>
                    <a:pt x="112812" y="41353"/>
                  </a:cubicBezTo>
                  <a:cubicBezTo>
                    <a:pt x="112793" y="41353"/>
                    <a:pt x="112774" y="41353"/>
                    <a:pt x="112756" y="41353"/>
                  </a:cubicBezTo>
                  <a:cubicBezTo>
                    <a:pt x="110769" y="41353"/>
                    <a:pt x="108902" y="42299"/>
                    <a:pt x="107650" y="43755"/>
                  </a:cubicBezTo>
                  <a:lnTo>
                    <a:pt x="107650" y="43755"/>
                  </a:lnTo>
                  <a:cubicBezTo>
                    <a:pt x="107803" y="42088"/>
                    <a:pt x="107211" y="40511"/>
                    <a:pt x="106172" y="39274"/>
                  </a:cubicBezTo>
                  <a:lnTo>
                    <a:pt x="106172" y="39265"/>
                  </a:lnTo>
                  <a:cubicBezTo>
                    <a:pt x="106668" y="39158"/>
                    <a:pt x="107167" y="39105"/>
                    <a:pt x="107663" y="39105"/>
                  </a:cubicBezTo>
                  <a:close/>
                  <a:moveTo>
                    <a:pt x="37187" y="39310"/>
                  </a:moveTo>
                  <a:cubicBezTo>
                    <a:pt x="39118" y="39310"/>
                    <a:pt x="40989" y="40106"/>
                    <a:pt x="42328" y="41559"/>
                  </a:cubicBezTo>
                  <a:cubicBezTo>
                    <a:pt x="42310" y="41559"/>
                    <a:pt x="42291" y="41559"/>
                    <a:pt x="42273" y="41559"/>
                  </a:cubicBezTo>
                  <a:cubicBezTo>
                    <a:pt x="40286" y="41559"/>
                    <a:pt x="38419" y="42505"/>
                    <a:pt x="37167" y="43952"/>
                  </a:cubicBezTo>
                  <a:cubicBezTo>
                    <a:pt x="37320" y="42294"/>
                    <a:pt x="36728" y="40708"/>
                    <a:pt x="35689" y="39480"/>
                  </a:cubicBezTo>
                  <a:lnTo>
                    <a:pt x="35689" y="39472"/>
                  </a:lnTo>
                  <a:cubicBezTo>
                    <a:pt x="36187" y="39363"/>
                    <a:pt x="36689" y="39310"/>
                    <a:pt x="37187" y="39310"/>
                  </a:cubicBezTo>
                  <a:close/>
                  <a:moveTo>
                    <a:pt x="124475" y="37261"/>
                  </a:moveTo>
                  <a:cubicBezTo>
                    <a:pt x="127048" y="37261"/>
                    <a:pt x="129621" y="38627"/>
                    <a:pt x="130527" y="41362"/>
                  </a:cubicBezTo>
                  <a:cubicBezTo>
                    <a:pt x="130751" y="42043"/>
                    <a:pt x="130867" y="42760"/>
                    <a:pt x="130867" y="43486"/>
                  </a:cubicBezTo>
                  <a:cubicBezTo>
                    <a:pt x="130392" y="43384"/>
                    <a:pt x="129914" y="43334"/>
                    <a:pt x="129439" y="43334"/>
                  </a:cubicBezTo>
                  <a:cubicBezTo>
                    <a:pt x="127578" y="43334"/>
                    <a:pt x="125778" y="44101"/>
                    <a:pt x="124478" y="45493"/>
                  </a:cubicBezTo>
                  <a:cubicBezTo>
                    <a:pt x="123206" y="44113"/>
                    <a:pt x="121405" y="43333"/>
                    <a:pt x="119532" y="43333"/>
                  </a:cubicBezTo>
                  <a:cubicBezTo>
                    <a:pt x="119039" y="43333"/>
                    <a:pt x="118555" y="43387"/>
                    <a:pt x="118089" y="43486"/>
                  </a:cubicBezTo>
                  <a:cubicBezTo>
                    <a:pt x="118089" y="42760"/>
                    <a:pt x="118197" y="42034"/>
                    <a:pt x="118430" y="41344"/>
                  </a:cubicBezTo>
                  <a:cubicBezTo>
                    <a:pt x="119339" y="38623"/>
                    <a:pt x="121907" y="37261"/>
                    <a:pt x="124475" y="37261"/>
                  </a:cubicBezTo>
                  <a:close/>
                  <a:moveTo>
                    <a:pt x="77632" y="37306"/>
                  </a:moveTo>
                  <a:cubicBezTo>
                    <a:pt x="80806" y="37306"/>
                    <a:pt x="83980" y="39382"/>
                    <a:pt x="84022" y="43538"/>
                  </a:cubicBezTo>
                  <a:lnTo>
                    <a:pt x="84022" y="43538"/>
                  </a:lnTo>
                  <a:cubicBezTo>
                    <a:pt x="83549" y="43437"/>
                    <a:pt x="83074" y="43388"/>
                    <a:pt x="82603" y="43388"/>
                  </a:cubicBezTo>
                  <a:cubicBezTo>
                    <a:pt x="80742" y="43388"/>
                    <a:pt x="78941" y="44154"/>
                    <a:pt x="77642" y="45547"/>
                  </a:cubicBezTo>
                  <a:cubicBezTo>
                    <a:pt x="76360" y="44167"/>
                    <a:pt x="74568" y="43387"/>
                    <a:pt x="72687" y="43387"/>
                  </a:cubicBezTo>
                  <a:cubicBezTo>
                    <a:pt x="72203" y="43387"/>
                    <a:pt x="71719" y="43441"/>
                    <a:pt x="71244" y="43540"/>
                  </a:cubicBezTo>
                  <a:cubicBezTo>
                    <a:pt x="71280" y="39385"/>
                    <a:pt x="74456" y="37306"/>
                    <a:pt x="77632" y="37306"/>
                  </a:cubicBezTo>
                  <a:close/>
                  <a:moveTo>
                    <a:pt x="100947" y="37306"/>
                  </a:moveTo>
                  <a:cubicBezTo>
                    <a:pt x="104122" y="37306"/>
                    <a:pt x="107296" y="39383"/>
                    <a:pt x="107337" y="43540"/>
                  </a:cubicBezTo>
                  <a:cubicBezTo>
                    <a:pt x="106864" y="43438"/>
                    <a:pt x="106386" y="43388"/>
                    <a:pt x="105913" y="43388"/>
                  </a:cubicBezTo>
                  <a:cubicBezTo>
                    <a:pt x="104054" y="43388"/>
                    <a:pt x="102249" y="44154"/>
                    <a:pt x="100957" y="45547"/>
                  </a:cubicBezTo>
                  <a:cubicBezTo>
                    <a:pt x="99676" y="44167"/>
                    <a:pt x="97883" y="43387"/>
                    <a:pt x="96002" y="43387"/>
                  </a:cubicBezTo>
                  <a:cubicBezTo>
                    <a:pt x="95518" y="43387"/>
                    <a:pt x="95034" y="43441"/>
                    <a:pt x="94559" y="43540"/>
                  </a:cubicBezTo>
                  <a:cubicBezTo>
                    <a:pt x="94595" y="39385"/>
                    <a:pt x="97771" y="37306"/>
                    <a:pt x="100947" y="37306"/>
                  </a:cubicBezTo>
                  <a:close/>
                  <a:moveTo>
                    <a:pt x="54009" y="37465"/>
                  </a:moveTo>
                  <a:cubicBezTo>
                    <a:pt x="56582" y="37465"/>
                    <a:pt x="59156" y="38830"/>
                    <a:pt x="60061" y="41559"/>
                  </a:cubicBezTo>
                  <a:cubicBezTo>
                    <a:pt x="60285" y="42249"/>
                    <a:pt x="60393" y="42966"/>
                    <a:pt x="60393" y="43692"/>
                  </a:cubicBezTo>
                  <a:cubicBezTo>
                    <a:pt x="59920" y="43590"/>
                    <a:pt x="59442" y="43540"/>
                    <a:pt x="58969" y="43540"/>
                  </a:cubicBezTo>
                  <a:cubicBezTo>
                    <a:pt x="57110" y="43540"/>
                    <a:pt x="55305" y="44307"/>
                    <a:pt x="54013" y="45699"/>
                  </a:cubicBezTo>
                  <a:cubicBezTo>
                    <a:pt x="52739" y="44318"/>
                    <a:pt x="50951" y="43539"/>
                    <a:pt x="49072" y="43539"/>
                  </a:cubicBezTo>
                  <a:cubicBezTo>
                    <a:pt x="49061" y="43539"/>
                    <a:pt x="49051" y="43540"/>
                    <a:pt x="49040" y="43540"/>
                  </a:cubicBezTo>
                  <a:cubicBezTo>
                    <a:pt x="48556" y="43540"/>
                    <a:pt x="48072" y="43593"/>
                    <a:pt x="47597" y="43692"/>
                  </a:cubicBezTo>
                  <a:cubicBezTo>
                    <a:pt x="47597" y="42966"/>
                    <a:pt x="47714" y="42249"/>
                    <a:pt x="47938" y="41559"/>
                  </a:cubicBezTo>
                  <a:lnTo>
                    <a:pt x="47956" y="41550"/>
                  </a:lnTo>
                  <a:cubicBezTo>
                    <a:pt x="48865" y="38827"/>
                    <a:pt x="51437" y="37465"/>
                    <a:pt x="54009" y="37465"/>
                  </a:cubicBezTo>
                  <a:close/>
                  <a:moveTo>
                    <a:pt x="7163" y="37500"/>
                  </a:moveTo>
                  <a:cubicBezTo>
                    <a:pt x="10339" y="37500"/>
                    <a:pt x="13516" y="39579"/>
                    <a:pt x="13556" y="43737"/>
                  </a:cubicBezTo>
                  <a:cubicBezTo>
                    <a:pt x="13079" y="43632"/>
                    <a:pt x="12598" y="43582"/>
                    <a:pt x="12120" y="43582"/>
                  </a:cubicBezTo>
                  <a:cubicBezTo>
                    <a:pt x="10263" y="43582"/>
                    <a:pt x="8460" y="44350"/>
                    <a:pt x="7163" y="45739"/>
                  </a:cubicBezTo>
                  <a:lnTo>
                    <a:pt x="7163" y="45739"/>
                  </a:lnTo>
                  <a:cubicBezTo>
                    <a:pt x="5882" y="44362"/>
                    <a:pt x="4092" y="43584"/>
                    <a:pt x="2212" y="43584"/>
                  </a:cubicBezTo>
                  <a:cubicBezTo>
                    <a:pt x="1728" y="43584"/>
                    <a:pt x="1245" y="43638"/>
                    <a:pt x="770" y="43737"/>
                  </a:cubicBezTo>
                  <a:cubicBezTo>
                    <a:pt x="810" y="39579"/>
                    <a:pt x="3987" y="37500"/>
                    <a:pt x="7163" y="37500"/>
                  </a:cubicBezTo>
                  <a:close/>
                  <a:moveTo>
                    <a:pt x="30463" y="37509"/>
                  </a:moveTo>
                  <a:cubicBezTo>
                    <a:pt x="33636" y="37509"/>
                    <a:pt x="36811" y="39587"/>
                    <a:pt x="36854" y="43742"/>
                  </a:cubicBezTo>
                  <a:lnTo>
                    <a:pt x="36854" y="43742"/>
                  </a:lnTo>
                  <a:cubicBezTo>
                    <a:pt x="36384" y="43642"/>
                    <a:pt x="35912" y="43594"/>
                    <a:pt x="35443" y="43594"/>
                  </a:cubicBezTo>
                  <a:cubicBezTo>
                    <a:pt x="33580" y="43594"/>
                    <a:pt x="31775" y="44360"/>
                    <a:pt x="30483" y="45753"/>
                  </a:cubicBezTo>
                  <a:cubicBezTo>
                    <a:pt x="29201" y="44373"/>
                    <a:pt x="27409" y="43593"/>
                    <a:pt x="25528" y="43593"/>
                  </a:cubicBezTo>
                  <a:cubicBezTo>
                    <a:pt x="25044" y="43593"/>
                    <a:pt x="24560" y="43638"/>
                    <a:pt x="24085" y="43746"/>
                  </a:cubicBezTo>
                  <a:cubicBezTo>
                    <a:pt x="24116" y="39588"/>
                    <a:pt x="27288" y="37509"/>
                    <a:pt x="30463" y="37509"/>
                  </a:cubicBezTo>
                  <a:close/>
                  <a:moveTo>
                    <a:pt x="119327" y="43718"/>
                  </a:moveTo>
                  <a:cubicBezTo>
                    <a:pt x="121267" y="43718"/>
                    <a:pt x="123141" y="44520"/>
                    <a:pt x="124478" y="45968"/>
                  </a:cubicBezTo>
                  <a:cubicBezTo>
                    <a:pt x="124458" y="45968"/>
                    <a:pt x="124439" y="45968"/>
                    <a:pt x="124419" y="45968"/>
                  </a:cubicBezTo>
                  <a:cubicBezTo>
                    <a:pt x="122550" y="45968"/>
                    <a:pt x="120782" y="46806"/>
                    <a:pt x="119541" y="48109"/>
                  </a:cubicBezTo>
                  <a:cubicBezTo>
                    <a:pt x="119622" y="46514"/>
                    <a:pt x="119039" y="45018"/>
                    <a:pt x="118045" y="43835"/>
                  </a:cubicBezTo>
                  <a:cubicBezTo>
                    <a:pt x="118472" y="43756"/>
                    <a:pt x="118901" y="43718"/>
                    <a:pt x="119327" y="43718"/>
                  </a:cubicBezTo>
                  <a:close/>
                  <a:moveTo>
                    <a:pt x="129624" y="43718"/>
                  </a:moveTo>
                  <a:cubicBezTo>
                    <a:pt x="130049" y="43718"/>
                    <a:pt x="130477" y="43756"/>
                    <a:pt x="130903" y="43835"/>
                  </a:cubicBezTo>
                  <a:cubicBezTo>
                    <a:pt x="129908" y="45018"/>
                    <a:pt x="129326" y="46523"/>
                    <a:pt x="129415" y="48109"/>
                  </a:cubicBezTo>
                  <a:cubicBezTo>
                    <a:pt x="128165" y="46806"/>
                    <a:pt x="126397" y="45968"/>
                    <a:pt x="124537" y="45968"/>
                  </a:cubicBezTo>
                  <a:cubicBezTo>
                    <a:pt x="124517" y="45968"/>
                    <a:pt x="124498" y="45968"/>
                    <a:pt x="124478" y="45968"/>
                  </a:cubicBezTo>
                  <a:cubicBezTo>
                    <a:pt x="125815" y="44520"/>
                    <a:pt x="127689" y="43718"/>
                    <a:pt x="129624" y="43718"/>
                  </a:cubicBezTo>
                  <a:close/>
                  <a:moveTo>
                    <a:pt x="82779" y="43762"/>
                  </a:moveTo>
                  <a:cubicBezTo>
                    <a:pt x="83204" y="43762"/>
                    <a:pt x="83632" y="43801"/>
                    <a:pt x="84057" y="43880"/>
                  </a:cubicBezTo>
                  <a:cubicBezTo>
                    <a:pt x="83063" y="45063"/>
                    <a:pt x="82480" y="46559"/>
                    <a:pt x="82561" y="48154"/>
                  </a:cubicBezTo>
                  <a:cubicBezTo>
                    <a:pt x="81320" y="46851"/>
                    <a:pt x="79552" y="46012"/>
                    <a:pt x="77683" y="46012"/>
                  </a:cubicBezTo>
                  <a:cubicBezTo>
                    <a:pt x="77666" y="46012"/>
                    <a:pt x="77650" y="46012"/>
                    <a:pt x="77633" y="46013"/>
                  </a:cubicBezTo>
                  <a:lnTo>
                    <a:pt x="77633" y="46013"/>
                  </a:lnTo>
                  <a:cubicBezTo>
                    <a:pt x="78970" y="44565"/>
                    <a:pt x="80844" y="43762"/>
                    <a:pt x="82779" y="43762"/>
                  </a:cubicBezTo>
                  <a:close/>
                  <a:moveTo>
                    <a:pt x="59124" y="43911"/>
                  </a:moveTo>
                  <a:cubicBezTo>
                    <a:pt x="59554" y="43911"/>
                    <a:pt x="59988" y="43951"/>
                    <a:pt x="60420" y="44032"/>
                  </a:cubicBezTo>
                  <a:cubicBezTo>
                    <a:pt x="59425" y="45224"/>
                    <a:pt x="58843" y="46721"/>
                    <a:pt x="58932" y="48316"/>
                  </a:cubicBezTo>
                  <a:lnTo>
                    <a:pt x="58923" y="48307"/>
                  </a:lnTo>
                  <a:cubicBezTo>
                    <a:pt x="57682" y="47003"/>
                    <a:pt x="55914" y="46165"/>
                    <a:pt x="54045" y="46165"/>
                  </a:cubicBezTo>
                  <a:cubicBezTo>
                    <a:pt x="54026" y="46165"/>
                    <a:pt x="54006" y="46165"/>
                    <a:pt x="53986" y="46165"/>
                  </a:cubicBezTo>
                  <a:cubicBezTo>
                    <a:pt x="53966" y="46165"/>
                    <a:pt x="53947" y="46165"/>
                    <a:pt x="53927" y="46165"/>
                  </a:cubicBezTo>
                  <a:cubicBezTo>
                    <a:pt x="52067" y="46165"/>
                    <a:pt x="50299" y="47003"/>
                    <a:pt x="49049" y="48307"/>
                  </a:cubicBezTo>
                  <a:cubicBezTo>
                    <a:pt x="49138" y="46712"/>
                    <a:pt x="48556" y="45206"/>
                    <a:pt x="47561" y="44032"/>
                  </a:cubicBezTo>
                  <a:cubicBezTo>
                    <a:pt x="47990" y="43953"/>
                    <a:pt x="48420" y="43914"/>
                    <a:pt x="48848" y="43914"/>
                  </a:cubicBezTo>
                  <a:cubicBezTo>
                    <a:pt x="50781" y="43914"/>
                    <a:pt x="52652" y="44711"/>
                    <a:pt x="53995" y="46156"/>
                  </a:cubicBezTo>
                  <a:cubicBezTo>
                    <a:pt x="55328" y="44713"/>
                    <a:pt x="57194" y="43911"/>
                    <a:pt x="59124" y="43911"/>
                  </a:cubicBezTo>
                  <a:close/>
                  <a:moveTo>
                    <a:pt x="25317" y="43968"/>
                  </a:moveTo>
                  <a:cubicBezTo>
                    <a:pt x="27250" y="43968"/>
                    <a:pt x="29122" y="44764"/>
                    <a:pt x="30465" y="46210"/>
                  </a:cubicBezTo>
                  <a:lnTo>
                    <a:pt x="30465" y="46210"/>
                  </a:lnTo>
                  <a:cubicBezTo>
                    <a:pt x="30462" y="46210"/>
                    <a:pt x="30459" y="46210"/>
                    <a:pt x="30456" y="46210"/>
                  </a:cubicBezTo>
                  <a:cubicBezTo>
                    <a:pt x="30446" y="46210"/>
                    <a:pt x="30436" y="46210"/>
                    <a:pt x="30426" y="46210"/>
                  </a:cubicBezTo>
                  <a:cubicBezTo>
                    <a:pt x="28546" y="46210"/>
                    <a:pt x="26775" y="47041"/>
                    <a:pt x="25519" y="48351"/>
                  </a:cubicBezTo>
                  <a:cubicBezTo>
                    <a:pt x="25608" y="46765"/>
                    <a:pt x="25026" y="45269"/>
                    <a:pt x="24031" y="44086"/>
                  </a:cubicBezTo>
                  <a:cubicBezTo>
                    <a:pt x="24460" y="44007"/>
                    <a:pt x="24890" y="43968"/>
                    <a:pt x="25317" y="43968"/>
                  </a:cubicBezTo>
                  <a:close/>
                  <a:moveTo>
                    <a:pt x="106094" y="43751"/>
                  </a:moveTo>
                  <a:cubicBezTo>
                    <a:pt x="106570" y="43751"/>
                    <a:pt x="107049" y="43799"/>
                    <a:pt x="107525" y="43898"/>
                  </a:cubicBezTo>
                  <a:cubicBezTo>
                    <a:pt x="106512" y="45161"/>
                    <a:pt x="105939" y="46747"/>
                    <a:pt x="106127" y="48423"/>
                  </a:cubicBezTo>
                  <a:lnTo>
                    <a:pt x="106118" y="48414"/>
                  </a:lnTo>
                  <a:cubicBezTo>
                    <a:pt x="104866" y="46958"/>
                    <a:pt x="102990" y="46012"/>
                    <a:pt x="100995" y="46012"/>
                  </a:cubicBezTo>
                  <a:cubicBezTo>
                    <a:pt x="100976" y="46012"/>
                    <a:pt x="100958" y="46013"/>
                    <a:pt x="100939" y="46013"/>
                  </a:cubicBezTo>
                  <a:cubicBezTo>
                    <a:pt x="100919" y="46012"/>
                    <a:pt x="100899" y="46012"/>
                    <a:pt x="100879" y="46012"/>
                  </a:cubicBezTo>
                  <a:cubicBezTo>
                    <a:pt x="99020" y="46012"/>
                    <a:pt x="97252" y="46842"/>
                    <a:pt x="96011" y="48154"/>
                  </a:cubicBezTo>
                  <a:cubicBezTo>
                    <a:pt x="96091" y="46559"/>
                    <a:pt x="95509" y="45054"/>
                    <a:pt x="94514" y="43880"/>
                  </a:cubicBezTo>
                  <a:cubicBezTo>
                    <a:pt x="94946" y="43798"/>
                    <a:pt x="95380" y="43758"/>
                    <a:pt x="95811" y="43758"/>
                  </a:cubicBezTo>
                  <a:cubicBezTo>
                    <a:pt x="97740" y="43758"/>
                    <a:pt x="99607" y="44561"/>
                    <a:pt x="100948" y="46004"/>
                  </a:cubicBezTo>
                  <a:cubicBezTo>
                    <a:pt x="102286" y="44551"/>
                    <a:pt x="104160" y="43751"/>
                    <a:pt x="106094" y="43751"/>
                  </a:cubicBezTo>
                  <a:close/>
                  <a:moveTo>
                    <a:pt x="70812" y="39306"/>
                  </a:moveTo>
                  <a:cubicBezTo>
                    <a:pt x="71289" y="39306"/>
                    <a:pt x="71770" y="39355"/>
                    <a:pt x="72248" y="39454"/>
                  </a:cubicBezTo>
                  <a:cubicBezTo>
                    <a:pt x="71271" y="40699"/>
                    <a:pt x="70742" y="42276"/>
                    <a:pt x="70939" y="43925"/>
                  </a:cubicBezTo>
                  <a:cubicBezTo>
                    <a:pt x="71449" y="43811"/>
                    <a:pt x="71962" y="43756"/>
                    <a:pt x="72472" y="43756"/>
                  </a:cubicBezTo>
                  <a:cubicBezTo>
                    <a:pt x="74409" y="43756"/>
                    <a:pt x="76285" y="44558"/>
                    <a:pt x="77633" y="46013"/>
                  </a:cubicBezTo>
                  <a:lnTo>
                    <a:pt x="77633" y="46013"/>
                  </a:lnTo>
                  <a:cubicBezTo>
                    <a:pt x="77630" y="46013"/>
                    <a:pt x="77627" y="46013"/>
                    <a:pt x="77624" y="46013"/>
                  </a:cubicBezTo>
                  <a:cubicBezTo>
                    <a:pt x="77606" y="46013"/>
                    <a:pt x="77588" y="46012"/>
                    <a:pt x="77570" y="46012"/>
                  </a:cubicBezTo>
                  <a:cubicBezTo>
                    <a:pt x="75529" y="46012"/>
                    <a:pt x="73598" y="47021"/>
                    <a:pt x="72346" y="48540"/>
                  </a:cubicBezTo>
                  <a:cubicBezTo>
                    <a:pt x="72703" y="44850"/>
                    <a:pt x="69416" y="41568"/>
                    <a:pt x="65713" y="41568"/>
                  </a:cubicBezTo>
                  <a:cubicBezTo>
                    <a:pt x="65693" y="41568"/>
                    <a:pt x="65673" y="41568"/>
                    <a:pt x="65653" y="41568"/>
                  </a:cubicBezTo>
                  <a:lnTo>
                    <a:pt x="65653" y="41559"/>
                  </a:lnTo>
                  <a:cubicBezTo>
                    <a:pt x="66997" y="40107"/>
                    <a:pt x="68873" y="39306"/>
                    <a:pt x="70812" y="39306"/>
                  </a:cubicBezTo>
                  <a:close/>
                  <a:moveTo>
                    <a:pt x="35618" y="43957"/>
                  </a:moveTo>
                  <a:cubicBezTo>
                    <a:pt x="36091" y="43957"/>
                    <a:pt x="36568" y="44006"/>
                    <a:pt x="37042" y="44104"/>
                  </a:cubicBezTo>
                  <a:cubicBezTo>
                    <a:pt x="36020" y="45350"/>
                    <a:pt x="35456" y="46945"/>
                    <a:pt x="35635" y="48620"/>
                  </a:cubicBezTo>
                  <a:cubicBezTo>
                    <a:pt x="34383" y="47164"/>
                    <a:pt x="32507" y="46210"/>
                    <a:pt x="30511" y="46210"/>
                  </a:cubicBezTo>
                  <a:cubicBezTo>
                    <a:pt x="30496" y="46210"/>
                    <a:pt x="30480" y="46210"/>
                    <a:pt x="30465" y="46210"/>
                  </a:cubicBezTo>
                  <a:lnTo>
                    <a:pt x="30465" y="46210"/>
                  </a:lnTo>
                  <a:cubicBezTo>
                    <a:pt x="31804" y="44762"/>
                    <a:pt x="33682" y="43957"/>
                    <a:pt x="35618" y="43957"/>
                  </a:cubicBezTo>
                  <a:close/>
                  <a:moveTo>
                    <a:pt x="112822" y="41864"/>
                  </a:moveTo>
                  <a:cubicBezTo>
                    <a:pt x="115997" y="41864"/>
                    <a:pt x="119174" y="43943"/>
                    <a:pt x="119218" y="48100"/>
                  </a:cubicBezTo>
                  <a:cubicBezTo>
                    <a:pt x="118743" y="47999"/>
                    <a:pt x="118265" y="47949"/>
                    <a:pt x="117790" y="47949"/>
                  </a:cubicBezTo>
                  <a:cubicBezTo>
                    <a:pt x="115926" y="47949"/>
                    <a:pt x="114120" y="48715"/>
                    <a:pt x="112821" y="50108"/>
                  </a:cubicBezTo>
                  <a:cubicBezTo>
                    <a:pt x="111548" y="48728"/>
                    <a:pt x="109756" y="47948"/>
                    <a:pt x="107874" y="47948"/>
                  </a:cubicBezTo>
                  <a:cubicBezTo>
                    <a:pt x="107391" y="47948"/>
                    <a:pt x="106907" y="48002"/>
                    <a:pt x="106432" y="48100"/>
                  </a:cubicBezTo>
                  <a:cubicBezTo>
                    <a:pt x="106472" y="43943"/>
                    <a:pt x="109646" y="41864"/>
                    <a:pt x="112822" y="41864"/>
                  </a:cubicBezTo>
                  <a:close/>
                  <a:moveTo>
                    <a:pt x="136132" y="41864"/>
                  </a:moveTo>
                  <a:cubicBezTo>
                    <a:pt x="139308" y="41864"/>
                    <a:pt x="142484" y="43943"/>
                    <a:pt x="142525" y="48100"/>
                  </a:cubicBezTo>
                  <a:cubicBezTo>
                    <a:pt x="142051" y="47999"/>
                    <a:pt x="141574" y="47949"/>
                    <a:pt x="141100" y="47949"/>
                  </a:cubicBezTo>
                  <a:cubicBezTo>
                    <a:pt x="139242" y="47949"/>
                    <a:pt x="137437" y="48715"/>
                    <a:pt x="136145" y="50108"/>
                  </a:cubicBezTo>
                  <a:cubicBezTo>
                    <a:pt x="134863" y="48728"/>
                    <a:pt x="133071" y="47948"/>
                    <a:pt x="131190" y="47948"/>
                  </a:cubicBezTo>
                  <a:cubicBezTo>
                    <a:pt x="130706" y="47948"/>
                    <a:pt x="130222" y="48002"/>
                    <a:pt x="129747" y="48100"/>
                  </a:cubicBezTo>
                  <a:cubicBezTo>
                    <a:pt x="129783" y="43943"/>
                    <a:pt x="132957" y="41864"/>
                    <a:pt x="136132" y="41864"/>
                  </a:cubicBezTo>
                  <a:close/>
                  <a:moveTo>
                    <a:pt x="89293" y="41912"/>
                  </a:moveTo>
                  <a:cubicBezTo>
                    <a:pt x="92468" y="41912"/>
                    <a:pt x="95642" y="43988"/>
                    <a:pt x="95679" y="48143"/>
                  </a:cubicBezTo>
                  <a:lnTo>
                    <a:pt x="95679" y="48143"/>
                  </a:lnTo>
                  <a:cubicBezTo>
                    <a:pt x="95207" y="48043"/>
                    <a:pt x="94732" y="47994"/>
                    <a:pt x="94260" y="47994"/>
                  </a:cubicBezTo>
                  <a:cubicBezTo>
                    <a:pt x="92399" y="47994"/>
                    <a:pt x="90599" y="48760"/>
                    <a:pt x="89299" y="50152"/>
                  </a:cubicBezTo>
                  <a:cubicBezTo>
                    <a:pt x="88018" y="48773"/>
                    <a:pt x="86226" y="47993"/>
                    <a:pt x="84344" y="47993"/>
                  </a:cubicBezTo>
                  <a:cubicBezTo>
                    <a:pt x="83860" y="47993"/>
                    <a:pt x="83376" y="48047"/>
                    <a:pt x="82902" y="48145"/>
                  </a:cubicBezTo>
                  <a:cubicBezTo>
                    <a:pt x="82937" y="43991"/>
                    <a:pt x="86116" y="41912"/>
                    <a:pt x="89293" y="41912"/>
                  </a:cubicBezTo>
                  <a:close/>
                  <a:moveTo>
                    <a:pt x="42335" y="42067"/>
                  </a:moveTo>
                  <a:cubicBezTo>
                    <a:pt x="45509" y="42067"/>
                    <a:pt x="48681" y="44143"/>
                    <a:pt x="48726" y="48298"/>
                  </a:cubicBezTo>
                  <a:lnTo>
                    <a:pt x="48726" y="48298"/>
                  </a:lnTo>
                  <a:cubicBezTo>
                    <a:pt x="48251" y="48196"/>
                    <a:pt x="47772" y="48146"/>
                    <a:pt x="47298" y="48146"/>
                  </a:cubicBezTo>
                  <a:cubicBezTo>
                    <a:pt x="45434" y="48146"/>
                    <a:pt x="43630" y="48912"/>
                    <a:pt x="42337" y="50305"/>
                  </a:cubicBezTo>
                  <a:cubicBezTo>
                    <a:pt x="41056" y="48925"/>
                    <a:pt x="39264" y="48145"/>
                    <a:pt x="37382" y="48145"/>
                  </a:cubicBezTo>
                  <a:cubicBezTo>
                    <a:pt x="36898" y="48145"/>
                    <a:pt x="36415" y="48199"/>
                    <a:pt x="35940" y="48307"/>
                  </a:cubicBezTo>
                  <a:cubicBezTo>
                    <a:pt x="35980" y="44148"/>
                    <a:pt x="39158" y="42067"/>
                    <a:pt x="42335" y="42067"/>
                  </a:cubicBezTo>
                  <a:close/>
                  <a:moveTo>
                    <a:pt x="65651" y="42067"/>
                  </a:moveTo>
                  <a:cubicBezTo>
                    <a:pt x="68826" y="42067"/>
                    <a:pt x="72001" y="44146"/>
                    <a:pt x="72041" y="48307"/>
                  </a:cubicBezTo>
                  <a:cubicBezTo>
                    <a:pt x="71563" y="48202"/>
                    <a:pt x="71080" y="48150"/>
                    <a:pt x="70601" y="48150"/>
                  </a:cubicBezTo>
                  <a:cubicBezTo>
                    <a:pt x="68748" y="48150"/>
                    <a:pt x="66948" y="48916"/>
                    <a:pt x="65653" y="50305"/>
                  </a:cubicBezTo>
                  <a:cubicBezTo>
                    <a:pt x="64371" y="48934"/>
                    <a:pt x="62579" y="48145"/>
                    <a:pt x="60697" y="48145"/>
                  </a:cubicBezTo>
                  <a:cubicBezTo>
                    <a:pt x="60214" y="48145"/>
                    <a:pt x="59730" y="48199"/>
                    <a:pt x="59255" y="48307"/>
                  </a:cubicBezTo>
                  <a:cubicBezTo>
                    <a:pt x="59295" y="44148"/>
                    <a:pt x="62473" y="42067"/>
                    <a:pt x="65651" y="42067"/>
                  </a:cubicBezTo>
                  <a:close/>
                  <a:moveTo>
                    <a:pt x="18806" y="42117"/>
                  </a:moveTo>
                  <a:cubicBezTo>
                    <a:pt x="21981" y="42117"/>
                    <a:pt x="25156" y="44198"/>
                    <a:pt x="25196" y="48360"/>
                  </a:cubicBezTo>
                  <a:cubicBezTo>
                    <a:pt x="24717" y="48255"/>
                    <a:pt x="24234" y="48204"/>
                    <a:pt x="23755" y="48204"/>
                  </a:cubicBezTo>
                  <a:cubicBezTo>
                    <a:pt x="21902" y="48204"/>
                    <a:pt x="20103" y="48970"/>
                    <a:pt x="18807" y="50359"/>
                  </a:cubicBezTo>
                  <a:cubicBezTo>
                    <a:pt x="17526" y="48988"/>
                    <a:pt x="15734" y="48199"/>
                    <a:pt x="13852" y="48199"/>
                  </a:cubicBezTo>
                  <a:cubicBezTo>
                    <a:pt x="13368" y="48199"/>
                    <a:pt x="12884" y="48253"/>
                    <a:pt x="12409" y="48360"/>
                  </a:cubicBezTo>
                  <a:cubicBezTo>
                    <a:pt x="12454" y="44198"/>
                    <a:pt x="15631" y="42117"/>
                    <a:pt x="18806" y="42117"/>
                  </a:cubicBezTo>
                  <a:close/>
                  <a:moveTo>
                    <a:pt x="117967" y="48323"/>
                  </a:moveTo>
                  <a:cubicBezTo>
                    <a:pt x="118392" y="48323"/>
                    <a:pt x="118820" y="48362"/>
                    <a:pt x="119245" y="48441"/>
                  </a:cubicBezTo>
                  <a:cubicBezTo>
                    <a:pt x="118253" y="49621"/>
                    <a:pt x="117671" y="51114"/>
                    <a:pt x="117757" y="52706"/>
                  </a:cubicBezTo>
                  <a:lnTo>
                    <a:pt x="117757" y="52706"/>
                  </a:lnTo>
                  <a:cubicBezTo>
                    <a:pt x="116507" y="51403"/>
                    <a:pt x="114740" y="50573"/>
                    <a:pt x="112880" y="50573"/>
                  </a:cubicBezTo>
                  <a:cubicBezTo>
                    <a:pt x="112860" y="50573"/>
                    <a:pt x="112840" y="50573"/>
                    <a:pt x="112821" y="50574"/>
                  </a:cubicBezTo>
                  <a:cubicBezTo>
                    <a:pt x="114158" y="49126"/>
                    <a:pt x="116031" y="48323"/>
                    <a:pt x="117967" y="48323"/>
                  </a:cubicBezTo>
                  <a:close/>
                  <a:moveTo>
                    <a:pt x="130990" y="48323"/>
                  </a:moveTo>
                  <a:cubicBezTo>
                    <a:pt x="132925" y="48323"/>
                    <a:pt x="134799" y="49126"/>
                    <a:pt x="136136" y="50574"/>
                  </a:cubicBezTo>
                  <a:cubicBezTo>
                    <a:pt x="136116" y="50573"/>
                    <a:pt x="136096" y="50573"/>
                    <a:pt x="136077" y="50573"/>
                  </a:cubicBezTo>
                  <a:cubicBezTo>
                    <a:pt x="134208" y="50573"/>
                    <a:pt x="132440" y="51412"/>
                    <a:pt x="131199" y="52715"/>
                  </a:cubicBezTo>
                  <a:cubicBezTo>
                    <a:pt x="131279" y="51120"/>
                    <a:pt x="130697" y="49624"/>
                    <a:pt x="129711" y="48441"/>
                  </a:cubicBezTo>
                  <a:cubicBezTo>
                    <a:pt x="130137" y="48362"/>
                    <a:pt x="130565" y="48323"/>
                    <a:pt x="130990" y="48323"/>
                  </a:cubicBezTo>
                  <a:close/>
                  <a:moveTo>
                    <a:pt x="94437" y="48359"/>
                  </a:moveTo>
                  <a:cubicBezTo>
                    <a:pt x="94862" y="48359"/>
                    <a:pt x="95289" y="48398"/>
                    <a:pt x="95715" y="48477"/>
                  </a:cubicBezTo>
                  <a:cubicBezTo>
                    <a:pt x="94722" y="49666"/>
                    <a:pt x="94140" y="51168"/>
                    <a:pt x="94227" y="52750"/>
                  </a:cubicBezTo>
                  <a:lnTo>
                    <a:pt x="94227" y="52750"/>
                  </a:lnTo>
                  <a:cubicBezTo>
                    <a:pt x="92986" y="51447"/>
                    <a:pt x="91219" y="50618"/>
                    <a:pt x="89350" y="50618"/>
                  </a:cubicBezTo>
                  <a:cubicBezTo>
                    <a:pt x="89330" y="50618"/>
                    <a:pt x="89310" y="50618"/>
                    <a:pt x="89290" y="50618"/>
                  </a:cubicBezTo>
                  <a:cubicBezTo>
                    <a:pt x="89270" y="50618"/>
                    <a:pt x="89250" y="50618"/>
                    <a:pt x="89231" y="50618"/>
                  </a:cubicBezTo>
                  <a:cubicBezTo>
                    <a:pt x="87362" y="50618"/>
                    <a:pt x="85603" y="51448"/>
                    <a:pt x="84353" y="52751"/>
                  </a:cubicBezTo>
                  <a:cubicBezTo>
                    <a:pt x="84443" y="51165"/>
                    <a:pt x="83860" y="49660"/>
                    <a:pt x="82866" y="48477"/>
                  </a:cubicBezTo>
                  <a:cubicBezTo>
                    <a:pt x="83291" y="48398"/>
                    <a:pt x="83719" y="48359"/>
                    <a:pt x="84144" y="48359"/>
                  </a:cubicBezTo>
                  <a:cubicBezTo>
                    <a:pt x="86080" y="48359"/>
                    <a:pt x="87955" y="49162"/>
                    <a:pt x="89299" y="50609"/>
                  </a:cubicBezTo>
                  <a:cubicBezTo>
                    <a:pt x="90637" y="49162"/>
                    <a:pt x="92504" y="48359"/>
                    <a:pt x="94437" y="48359"/>
                  </a:cubicBezTo>
                  <a:close/>
                  <a:moveTo>
                    <a:pt x="47485" y="48520"/>
                  </a:moveTo>
                  <a:cubicBezTo>
                    <a:pt x="47909" y="48520"/>
                    <a:pt x="48337" y="48559"/>
                    <a:pt x="48762" y="48638"/>
                  </a:cubicBezTo>
                  <a:cubicBezTo>
                    <a:pt x="47767" y="49821"/>
                    <a:pt x="47185" y="51326"/>
                    <a:pt x="47275" y="52912"/>
                  </a:cubicBezTo>
                  <a:cubicBezTo>
                    <a:pt x="46025" y="51609"/>
                    <a:pt x="44257" y="50779"/>
                    <a:pt x="42397" y="50779"/>
                  </a:cubicBezTo>
                  <a:cubicBezTo>
                    <a:pt x="42377" y="50779"/>
                    <a:pt x="42357" y="50779"/>
                    <a:pt x="42337" y="50780"/>
                  </a:cubicBezTo>
                  <a:cubicBezTo>
                    <a:pt x="43675" y="49325"/>
                    <a:pt x="45549" y="48520"/>
                    <a:pt x="47485" y="48520"/>
                  </a:cubicBezTo>
                  <a:close/>
                  <a:moveTo>
                    <a:pt x="60501" y="48529"/>
                  </a:moveTo>
                  <a:cubicBezTo>
                    <a:pt x="62439" y="48529"/>
                    <a:pt x="64308" y="49332"/>
                    <a:pt x="65653" y="50780"/>
                  </a:cubicBezTo>
                  <a:cubicBezTo>
                    <a:pt x="65633" y="50779"/>
                    <a:pt x="65613" y="50779"/>
                    <a:pt x="65593" y="50779"/>
                  </a:cubicBezTo>
                  <a:cubicBezTo>
                    <a:pt x="63725" y="50779"/>
                    <a:pt x="61957" y="51618"/>
                    <a:pt x="60715" y="52921"/>
                  </a:cubicBezTo>
                  <a:cubicBezTo>
                    <a:pt x="60796" y="51326"/>
                    <a:pt x="60214" y="49830"/>
                    <a:pt x="59219" y="48647"/>
                  </a:cubicBezTo>
                  <a:cubicBezTo>
                    <a:pt x="59646" y="48568"/>
                    <a:pt x="60075" y="48529"/>
                    <a:pt x="60501" y="48529"/>
                  </a:cubicBezTo>
                  <a:close/>
                  <a:moveTo>
                    <a:pt x="107662" y="48316"/>
                  </a:moveTo>
                  <a:cubicBezTo>
                    <a:pt x="109596" y="48316"/>
                    <a:pt x="111472" y="49118"/>
                    <a:pt x="112821" y="50574"/>
                  </a:cubicBezTo>
                  <a:cubicBezTo>
                    <a:pt x="112802" y="50573"/>
                    <a:pt x="112783" y="50573"/>
                    <a:pt x="112765" y="50573"/>
                  </a:cubicBezTo>
                  <a:cubicBezTo>
                    <a:pt x="110778" y="50573"/>
                    <a:pt x="108902" y="51519"/>
                    <a:pt x="107650" y="52966"/>
                  </a:cubicBezTo>
                  <a:lnTo>
                    <a:pt x="107650" y="52966"/>
                  </a:lnTo>
                  <a:cubicBezTo>
                    <a:pt x="107803" y="51290"/>
                    <a:pt x="107211" y="49713"/>
                    <a:pt x="106172" y="48477"/>
                  </a:cubicBezTo>
                  <a:cubicBezTo>
                    <a:pt x="106667" y="48369"/>
                    <a:pt x="107167" y="48316"/>
                    <a:pt x="107662" y="48316"/>
                  </a:cubicBezTo>
                  <a:close/>
                  <a:moveTo>
                    <a:pt x="13659" y="48573"/>
                  </a:moveTo>
                  <a:cubicBezTo>
                    <a:pt x="15592" y="48573"/>
                    <a:pt x="17464" y="49371"/>
                    <a:pt x="18807" y="50824"/>
                  </a:cubicBezTo>
                  <a:cubicBezTo>
                    <a:pt x="18787" y="50824"/>
                    <a:pt x="18768" y="50824"/>
                    <a:pt x="18748" y="50824"/>
                  </a:cubicBezTo>
                  <a:cubicBezTo>
                    <a:pt x="16879" y="50824"/>
                    <a:pt x="15111" y="51663"/>
                    <a:pt x="13870" y="52966"/>
                  </a:cubicBezTo>
                  <a:cubicBezTo>
                    <a:pt x="13951" y="51371"/>
                    <a:pt x="13368" y="49875"/>
                    <a:pt x="12374" y="48692"/>
                  </a:cubicBezTo>
                  <a:cubicBezTo>
                    <a:pt x="12802" y="48612"/>
                    <a:pt x="13232" y="48573"/>
                    <a:pt x="13659" y="48573"/>
                  </a:cubicBezTo>
                  <a:close/>
                  <a:moveTo>
                    <a:pt x="23953" y="48574"/>
                  </a:moveTo>
                  <a:cubicBezTo>
                    <a:pt x="24378" y="48574"/>
                    <a:pt x="24806" y="48613"/>
                    <a:pt x="25232" y="48692"/>
                  </a:cubicBezTo>
                  <a:cubicBezTo>
                    <a:pt x="24237" y="49875"/>
                    <a:pt x="23655" y="51371"/>
                    <a:pt x="23744" y="52966"/>
                  </a:cubicBezTo>
                  <a:cubicBezTo>
                    <a:pt x="22494" y="51663"/>
                    <a:pt x="20726" y="50824"/>
                    <a:pt x="18866" y="50824"/>
                  </a:cubicBezTo>
                  <a:cubicBezTo>
                    <a:pt x="18846" y="50824"/>
                    <a:pt x="18827" y="50824"/>
                    <a:pt x="18807" y="50824"/>
                  </a:cubicBezTo>
                  <a:cubicBezTo>
                    <a:pt x="20144" y="49377"/>
                    <a:pt x="22018" y="48574"/>
                    <a:pt x="23953" y="48574"/>
                  </a:cubicBezTo>
                  <a:close/>
                  <a:moveTo>
                    <a:pt x="37179" y="48522"/>
                  </a:moveTo>
                  <a:cubicBezTo>
                    <a:pt x="39113" y="48522"/>
                    <a:pt x="40989" y="49325"/>
                    <a:pt x="42337" y="50780"/>
                  </a:cubicBezTo>
                  <a:cubicBezTo>
                    <a:pt x="42319" y="50779"/>
                    <a:pt x="42300" y="50779"/>
                    <a:pt x="42282" y="50779"/>
                  </a:cubicBezTo>
                  <a:cubicBezTo>
                    <a:pt x="40295" y="50779"/>
                    <a:pt x="38419" y="51725"/>
                    <a:pt x="37167" y="53172"/>
                  </a:cubicBezTo>
                  <a:cubicBezTo>
                    <a:pt x="37320" y="51496"/>
                    <a:pt x="36728" y="49910"/>
                    <a:pt x="35689" y="48683"/>
                  </a:cubicBezTo>
                  <a:cubicBezTo>
                    <a:pt x="36184" y="48575"/>
                    <a:pt x="36683" y="48522"/>
                    <a:pt x="37179" y="48522"/>
                  </a:cubicBezTo>
                  <a:close/>
                  <a:moveTo>
                    <a:pt x="124475" y="46470"/>
                  </a:moveTo>
                  <a:cubicBezTo>
                    <a:pt x="127650" y="46470"/>
                    <a:pt x="130827" y="48548"/>
                    <a:pt x="130867" y="52706"/>
                  </a:cubicBezTo>
                  <a:cubicBezTo>
                    <a:pt x="130388" y="52601"/>
                    <a:pt x="129906" y="52550"/>
                    <a:pt x="129426" y="52550"/>
                  </a:cubicBezTo>
                  <a:cubicBezTo>
                    <a:pt x="127574" y="52550"/>
                    <a:pt x="125776" y="53316"/>
                    <a:pt x="124487" y="54704"/>
                  </a:cubicBezTo>
                  <a:cubicBezTo>
                    <a:pt x="123206" y="53333"/>
                    <a:pt x="121414" y="52545"/>
                    <a:pt x="119532" y="52545"/>
                  </a:cubicBezTo>
                  <a:cubicBezTo>
                    <a:pt x="119048" y="52545"/>
                    <a:pt x="118564" y="52599"/>
                    <a:pt x="118089" y="52706"/>
                  </a:cubicBezTo>
                  <a:cubicBezTo>
                    <a:pt x="118125" y="48548"/>
                    <a:pt x="121299" y="46470"/>
                    <a:pt x="124475" y="46470"/>
                  </a:cubicBezTo>
                  <a:close/>
                  <a:moveTo>
                    <a:pt x="77635" y="46519"/>
                  </a:moveTo>
                  <a:cubicBezTo>
                    <a:pt x="80808" y="46519"/>
                    <a:pt x="83981" y="48596"/>
                    <a:pt x="84022" y="52751"/>
                  </a:cubicBezTo>
                  <a:lnTo>
                    <a:pt x="84031" y="52760"/>
                  </a:lnTo>
                  <a:cubicBezTo>
                    <a:pt x="83550" y="52655"/>
                    <a:pt x="83066" y="52604"/>
                    <a:pt x="82586" y="52604"/>
                  </a:cubicBezTo>
                  <a:cubicBezTo>
                    <a:pt x="80731" y="52604"/>
                    <a:pt x="78937" y="53370"/>
                    <a:pt x="77642" y="54758"/>
                  </a:cubicBezTo>
                  <a:cubicBezTo>
                    <a:pt x="76360" y="53378"/>
                    <a:pt x="74568" y="52599"/>
                    <a:pt x="72696" y="52599"/>
                  </a:cubicBezTo>
                  <a:cubicBezTo>
                    <a:pt x="72203" y="52599"/>
                    <a:pt x="71719" y="52652"/>
                    <a:pt x="71244" y="52760"/>
                  </a:cubicBezTo>
                  <a:cubicBezTo>
                    <a:pt x="71280" y="48600"/>
                    <a:pt x="74457" y="46519"/>
                    <a:pt x="77635" y="46519"/>
                  </a:cubicBezTo>
                  <a:close/>
                  <a:moveTo>
                    <a:pt x="100946" y="46509"/>
                  </a:moveTo>
                  <a:cubicBezTo>
                    <a:pt x="104122" y="46509"/>
                    <a:pt x="107296" y="48585"/>
                    <a:pt x="107337" y="52742"/>
                  </a:cubicBezTo>
                  <a:cubicBezTo>
                    <a:pt x="106865" y="52641"/>
                    <a:pt x="106389" y="52591"/>
                    <a:pt x="105917" y="52591"/>
                  </a:cubicBezTo>
                  <a:cubicBezTo>
                    <a:pt x="104050" y="52591"/>
                    <a:pt x="102242" y="53364"/>
                    <a:pt x="100948" y="54758"/>
                  </a:cubicBezTo>
                  <a:lnTo>
                    <a:pt x="100948" y="54749"/>
                  </a:lnTo>
                  <a:cubicBezTo>
                    <a:pt x="99667" y="53369"/>
                    <a:pt x="97875" y="52590"/>
                    <a:pt x="95993" y="52590"/>
                  </a:cubicBezTo>
                  <a:cubicBezTo>
                    <a:pt x="95509" y="52590"/>
                    <a:pt x="95025" y="52643"/>
                    <a:pt x="94550" y="52742"/>
                  </a:cubicBezTo>
                  <a:cubicBezTo>
                    <a:pt x="94591" y="48588"/>
                    <a:pt x="97769" y="46509"/>
                    <a:pt x="100946" y="46509"/>
                  </a:cubicBezTo>
                  <a:close/>
                  <a:moveTo>
                    <a:pt x="53993" y="46670"/>
                  </a:moveTo>
                  <a:cubicBezTo>
                    <a:pt x="57169" y="46670"/>
                    <a:pt x="60344" y="48747"/>
                    <a:pt x="60384" y="52903"/>
                  </a:cubicBezTo>
                  <a:cubicBezTo>
                    <a:pt x="59911" y="52801"/>
                    <a:pt x="59433" y="52752"/>
                    <a:pt x="58960" y="52752"/>
                  </a:cubicBezTo>
                  <a:cubicBezTo>
                    <a:pt x="57101" y="52752"/>
                    <a:pt x="55295" y="53518"/>
                    <a:pt x="53995" y="54910"/>
                  </a:cubicBezTo>
                  <a:cubicBezTo>
                    <a:pt x="52714" y="53531"/>
                    <a:pt x="50922" y="52751"/>
                    <a:pt x="49040" y="52751"/>
                  </a:cubicBezTo>
                  <a:cubicBezTo>
                    <a:pt x="48556" y="52751"/>
                    <a:pt x="48072" y="52805"/>
                    <a:pt x="47597" y="52903"/>
                  </a:cubicBezTo>
                  <a:cubicBezTo>
                    <a:pt x="47638" y="48749"/>
                    <a:pt x="50816" y="46670"/>
                    <a:pt x="53993" y="46670"/>
                  </a:cubicBezTo>
                  <a:close/>
                  <a:moveTo>
                    <a:pt x="7145" y="46712"/>
                  </a:moveTo>
                  <a:cubicBezTo>
                    <a:pt x="10322" y="46712"/>
                    <a:pt x="13498" y="48790"/>
                    <a:pt x="13538" y="52948"/>
                  </a:cubicBezTo>
                  <a:cubicBezTo>
                    <a:pt x="13065" y="52846"/>
                    <a:pt x="12588" y="52796"/>
                    <a:pt x="12114" y="52796"/>
                  </a:cubicBezTo>
                  <a:cubicBezTo>
                    <a:pt x="10255" y="52796"/>
                    <a:pt x="8451" y="53563"/>
                    <a:pt x="7159" y="54955"/>
                  </a:cubicBezTo>
                  <a:cubicBezTo>
                    <a:pt x="5884" y="53583"/>
                    <a:pt x="4097" y="52805"/>
                    <a:pt x="2226" y="52805"/>
                  </a:cubicBezTo>
                  <a:cubicBezTo>
                    <a:pt x="2216" y="52805"/>
                    <a:pt x="2205" y="52805"/>
                    <a:pt x="2194" y="52805"/>
                  </a:cubicBezTo>
                  <a:lnTo>
                    <a:pt x="2194" y="52796"/>
                  </a:lnTo>
                  <a:cubicBezTo>
                    <a:pt x="1711" y="52796"/>
                    <a:pt x="1227" y="52850"/>
                    <a:pt x="752" y="52948"/>
                  </a:cubicBezTo>
                  <a:cubicBezTo>
                    <a:pt x="792" y="48790"/>
                    <a:pt x="3969" y="46712"/>
                    <a:pt x="7145" y="46712"/>
                  </a:cubicBezTo>
                  <a:close/>
                  <a:moveTo>
                    <a:pt x="30465" y="46717"/>
                  </a:moveTo>
                  <a:cubicBezTo>
                    <a:pt x="33637" y="46717"/>
                    <a:pt x="36811" y="48795"/>
                    <a:pt x="36854" y="52953"/>
                  </a:cubicBezTo>
                  <a:lnTo>
                    <a:pt x="36854" y="52953"/>
                  </a:lnTo>
                  <a:cubicBezTo>
                    <a:pt x="36379" y="52851"/>
                    <a:pt x="35901" y="52801"/>
                    <a:pt x="35426" y="52801"/>
                  </a:cubicBezTo>
                  <a:cubicBezTo>
                    <a:pt x="33569" y="52801"/>
                    <a:pt x="31771" y="53567"/>
                    <a:pt x="30483" y="54955"/>
                  </a:cubicBezTo>
                  <a:cubicBezTo>
                    <a:pt x="29201" y="53584"/>
                    <a:pt x="27409" y="52796"/>
                    <a:pt x="25528" y="52796"/>
                  </a:cubicBezTo>
                  <a:cubicBezTo>
                    <a:pt x="25044" y="52796"/>
                    <a:pt x="24560" y="52850"/>
                    <a:pt x="24085" y="52957"/>
                  </a:cubicBezTo>
                  <a:cubicBezTo>
                    <a:pt x="24116" y="48798"/>
                    <a:pt x="27290" y="46717"/>
                    <a:pt x="30465" y="46717"/>
                  </a:cubicBezTo>
                  <a:close/>
                  <a:moveTo>
                    <a:pt x="107865" y="57160"/>
                  </a:moveTo>
                  <a:cubicBezTo>
                    <a:pt x="107867" y="57160"/>
                    <a:pt x="107868" y="57160"/>
                    <a:pt x="107870" y="57160"/>
                  </a:cubicBezTo>
                  <a:lnTo>
                    <a:pt x="107870" y="57160"/>
                  </a:lnTo>
                  <a:cubicBezTo>
                    <a:pt x="107871" y="57160"/>
                    <a:pt x="107873" y="57160"/>
                    <a:pt x="107874" y="57160"/>
                  </a:cubicBezTo>
                  <a:close/>
                  <a:moveTo>
                    <a:pt x="129607" y="52925"/>
                  </a:moveTo>
                  <a:cubicBezTo>
                    <a:pt x="130037" y="52925"/>
                    <a:pt x="130471" y="52965"/>
                    <a:pt x="130903" y="53047"/>
                  </a:cubicBezTo>
                  <a:cubicBezTo>
                    <a:pt x="129908" y="54229"/>
                    <a:pt x="129326" y="55726"/>
                    <a:pt x="129415" y="57321"/>
                  </a:cubicBezTo>
                  <a:cubicBezTo>
                    <a:pt x="128165" y="56009"/>
                    <a:pt x="126406" y="55179"/>
                    <a:pt x="124538" y="55179"/>
                  </a:cubicBezTo>
                  <a:cubicBezTo>
                    <a:pt x="124518" y="55179"/>
                    <a:pt x="124498" y="55179"/>
                    <a:pt x="124478" y="55179"/>
                  </a:cubicBezTo>
                  <a:cubicBezTo>
                    <a:pt x="124458" y="55179"/>
                    <a:pt x="124438" y="55179"/>
                    <a:pt x="124418" y="55179"/>
                  </a:cubicBezTo>
                  <a:cubicBezTo>
                    <a:pt x="122550" y="55179"/>
                    <a:pt x="120782" y="56009"/>
                    <a:pt x="119541" y="57321"/>
                  </a:cubicBezTo>
                  <a:cubicBezTo>
                    <a:pt x="119622" y="55726"/>
                    <a:pt x="119039" y="54220"/>
                    <a:pt x="118045" y="53047"/>
                  </a:cubicBezTo>
                  <a:cubicBezTo>
                    <a:pt x="118478" y="52965"/>
                    <a:pt x="118913" y="52925"/>
                    <a:pt x="119344" y="52925"/>
                  </a:cubicBezTo>
                  <a:cubicBezTo>
                    <a:pt x="121276" y="52925"/>
                    <a:pt x="123138" y="53727"/>
                    <a:pt x="124478" y="55170"/>
                  </a:cubicBezTo>
                  <a:cubicBezTo>
                    <a:pt x="125811" y="53727"/>
                    <a:pt x="127678" y="52925"/>
                    <a:pt x="129607" y="52925"/>
                  </a:cubicBezTo>
                  <a:close/>
                  <a:moveTo>
                    <a:pt x="82780" y="52965"/>
                  </a:moveTo>
                  <a:cubicBezTo>
                    <a:pt x="83204" y="52965"/>
                    <a:pt x="83632" y="53003"/>
                    <a:pt x="84057" y="53082"/>
                  </a:cubicBezTo>
                  <a:cubicBezTo>
                    <a:pt x="83538" y="53701"/>
                    <a:pt x="83135" y="54409"/>
                    <a:pt x="82875" y="55170"/>
                  </a:cubicBezTo>
                  <a:cubicBezTo>
                    <a:pt x="82634" y="55866"/>
                    <a:pt x="82526" y="56607"/>
                    <a:pt x="82569" y="57347"/>
                  </a:cubicBezTo>
                  <a:lnTo>
                    <a:pt x="82569" y="57347"/>
                  </a:lnTo>
                  <a:cubicBezTo>
                    <a:pt x="81328" y="56053"/>
                    <a:pt x="79569" y="55215"/>
                    <a:pt x="77701" y="55215"/>
                  </a:cubicBezTo>
                  <a:cubicBezTo>
                    <a:pt x="77681" y="55215"/>
                    <a:pt x="77661" y="55215"/>
                    <a:pt x="77642" y="55215"/>
                  </a:cubicBezTo>
                  <a:cubicBezTo>
                    <a:pt x="78979" y="53768"/>
                    <a:pt x="80847" y="52965"/>
                    <a:pt x="82780" y="52965"/>
                  </a:cubicBezTo>
                  <a:close/>
                  <a:moveTo>
                    <a:pt x="95802" y="52974"/>
                  </a:moveTo>
                  <a:cubicBezTo>
                    <a:pt x="97735" y="52974"/>
                    <a:pt x="99602" y="53775"/>
                    <a:pt x="100939" y="55215"/>
                  </a:cubicBezTo>
                  <a:cubicBezTo>
                    <a:pt x="100919" y="55215"/>
                    <a:pt x="100900" y="55215"/>
                    <a:pt x="100880" y="55215"/>
                  </a:cubicBezTo>
                  <a:cubicBezTo>
                    <a:pt x="99020" y="55215"/>
                    <a:pt x="97252" y="56053"/>
                    <a:pt x="96011" y="57357"/>
                  </a:cubicBezTo>
                  <a:cubicBezTo>
                    <a:pt x="96047" y="56622"/>
                    <a:pt x="95948" y="55878"/>
                    <a:pt x="95706" y="55179"/>
                  </a:cubicBezTo>
                  <a:lnTo>
                    <a:pt x="95706" y="55170"/>
                  </a:lnTo>
                  <a:cubicBezTo>
                    <a:pt x="95446" y="54409"/>
                    <a:pt x="95043" y="53701"/>
                    <a:pt x="94523" y="53091"/>
                  </a:cubicBezTo>
                  <a:cubicBezTo>
                    <a:pt x="94949" y="53012"/>
                    <a:pt x="95377" y="52974"/>
                    <a:pt x="95802" y="52974"/>
                  </a:cubicBezTo>
                  <a:close/>
                  <a:moveTo>
                    <a:pt x="60697" y="57357"/>
                  </a:moveTo>
                  <a:cubicBezTo>
                    <a:pt x="60700" y="57357"/>
                    <a:pt x="60703" y="57357"/>
                    <a:pt x="60706" y="57357"/>
                  </a:cubicBezTo>
                  <a:lnTo>
                    <a:pt x="60706" y="57357"/>
                  </a:lnTo>
                  <a:cubicBezTo>
                    <a:pt x="60709" y="57357"/>
                    <a:pt x="60712" y="57357"/>
                    <a:pt x="60715" y="57357"/>
                  </a:cubicBezTo>
                  <a:close/>
                  <a:moveTo>
                    <a:pt x="48839" y="53117"/>
                  </a:moveTo>
                  <a:cubicBezTo>
                    <a:pt x="50775" y="53117"/>
                    <a:pt x="52650" y="53921"/>
                    <a:pt x="53995" y="55376"/>
                  </a:cubicBezTo>
                  <a:lnTo>
                    <a:pt x="53995" y="55376"/>
                  </a:lnTo>
                  <a:cubicBezTo>
                    <a:pt x="53992" y="55376"/>
                    <a:pt x="53989" y="55376"/>
                    <a:pt x="53986" y="55376"/>
                  </a:cubicBezTo>
                  <a:cubicBezTo>
                    <a:pt x="53966" y="55376"/>
                    <a:pt x="53946" y="55376"/>
                    <a:pt x="53927" y="55376"/>
                  </a:cubicBezTo>
                  <a:cubicBezTo>
                    <a:pt x="52067" y="55376"/>
                    <a:pt x="50299" y="56206"/>
                    <a:pt x="49049" y="57509"/>
                  </a:cubicBezTo>
                  <a:cubicBezTo>
                    <a:pt x="49138" y="55923"/>
                    <a:pt x="48556" y="54418"/>
                    <a:pt x="47561" y="53235"/>
                  </a:cubicBezTo>
                  <a:cubicBezTo>
                    <a:pt x="47987" y="53156"/>
                    <a:pt x="48414" y="53117"/>
                    <a:pt x="48839" y="53117"/>
                  </a:cubicBezTo>
                  <a:close/>
                  <a:moveTo>
                    <a:pt x="59142" y="53117"/>
                  </a:moveTo>
                  <a:cubicBezTo>
                    <a:pt x="59567" y="53117"/>
                    <a:pt x="59994" y="53156"/>
                    <a:pt x="60420" y="53235"/>
                  </a:cubicBezTo>
                  <a:cubicBezTo>
                    <a:pt x="59425" y="54427"/>
                    <a:pt x="58843" y="55932"/>
                    <a:pt x="58932" y="57518"/>
                  </a:cubicBezTo>
                  <a:lnTo>
                    <a:pt x="58923" y="57509"/>
                  </a:lnTo>
                  <a:cubicBezTo>
                    <a:pt x="57682" y="56206"/>
                    <a:pt x="55914" y="55376"/>
                    <a:pt x="54046" y="55376"/>
                  </a:cubicBezTo>
                  <a:cubicBezTo>
                    <a:pt x="54029" y="55376"/>
                    <a:pt x="54012" y="55376"/>
                    <a:pt x="53995" y="55376"/>
                  </a:cubicBezTo>
                  <a:lnTo>
                    <a:pt x="53995" y="55376"/>
                  </a:lnTo>
                  <a:cubicBezTo>
                    <a:pt x="55333" y="53921"/>
                    <a:pt x="57206" y="53117"/>
                    <a:pt x="59142" y="53117"/>
                  </a:cubicBezTo>
                  <a:close/>
                  <a:moveTo>
                    <a:pt x="25317" y="53179"/>
                  </a:moveTo>
                  <a:cubicBezTo>
                    <a:pt x="27247" y="53179"/>
                    <a:pt x="29113" y="53976"/>
                    <a:pt x="30456" y="55421"/>
                  </a:cubicBezTo>
                  <a:cubicBezTo>
                    <a:pt x="30436" y="55421"/>
                    <a:pt x="30416" y="55421"/>
                    <a:pt x="30397" y="55421"/>
                  </a:cubicBezTo>
                  <a:cubicBezTo>
                    <a:pt x="28528" y="55421"/>
                    <a:pt x="26769" y="56259"/>
                    <a:pt x="25528" y="57554"/>
                  </a:cubicBezTo>
                  <a:cubicBezTo>
                    <a:pt x="25563" y="56819"/>
                    <a:pt x="25456" y="56075"/>
                    <a:pt x="25223" y="55376"/>
                  </a:cubicBezTo>
                  <a:lnTo>
                    <a:pt x="25223" y="55385"/>
                  </a:lnTo>
                  <a:cubicBezTo>
                    <a:pt x="24963" y="54624"/>
                    <a:pt x="24560" y="53916"/>
                    <a:pt x="24031" y="53298"/>
                  </a:cubicBezTo>
                  <a:cubicBezTo>
                    <a:pt x="24460" y="53218"/>
                    <a:pt x="24890" y="53179"/>
                    <a:pt x="25317" y="53179"/>
                  </a:cubicBezTo>
                  <a:close/>
                  <a:moveTo>
                    <a:pt x="12293" y="53188"/>
                  </a:moveTo>
                  <a:cubicBezTo>
                    <a:pt x="12719" y="53188"/>
                    <a:pt x="13147" y="53227"/>
                    <a:pt x="13574" y="53307"/>
                  </a:cubicBezTo>
                  <a:cubicBezTo>
                    <a:pt x="13055" y="53925"/>
                    <a:pt x="12651" y="54624"/>
                    <a:pt x="12391" y="55385"/>
                  </a:cubicBezTo>
                  <a:cubicBezTo>
                    <a:pt x="12150" y="56084"/>
                    <a:pt x="12051" y="56819"/>
                    <a:pt x="12087" y="57554"/>
                  </a:cubicBezTo>
                  <a:lnTo>
                    <a:pt x="12087" y="57572"/>
                  </a:lnTo>
                  <a:cubicBezTo>
                    <a:pt x="10845" y="56268"/>
                    <a:pt x="9086" y="55430"/>
                    <a:pt x="7218" y="55430"/>
                  </a:cubicBezTo>
                  <a:cubicBezTo>
                    <a:pt x="7198" y="55430"/>
                    <a:pt x="7178" y="55430"/>
                    <a:pt x="7159" y="55430"/>
                  </a:cubicBezTo>
                  <a:cubicBezTo>
                    <a:pt x="8501" y="53985"/>
                    <a:pt x="10367" y="53188"/>
                    <a:pt x="12293" y="53188"/>
                  </a:cubicBezTo>
                  <a:close/>
                  <a:moveTo>
                    <a:pt x="106098" y="52962"/>
                  </a:moveTo>
                  <a:cubicBezTo>
                    <a:pt x="106573" y="52962"/>
                    <a:pt x="107051" y="53010"/>
                    <a:pt x="107525" y="53109"/>
                  </a:cubicBezTo>
                  <a:cubicBezTo>
                    <a:pt x="106514" y="54361"/>
                    <a:pt x="105950" y="55943"/>
                    <a:pt x="106117" y="57615"/>
                  </a:cubicBezTo>
                  <a:lnTo>
                    <a:pt x="106117" y="57615"/>
                  </a:lnTo>
                  <a:cubicBezTo>
                    <a:pt x="104869" y="56153"/>
                    <a:pt x="102981" y="55206"/>
                    <a:pt x="100985" y="55206"/>
                  </a:cubicBezTo>
                  <a:cubicBezTo>
                    <a:pt x="100976" y="55206"/>
                    <a:pt x="100966" y="55206"/>
                    <a:pt x="100957" y="55206"/>
                  </a:cubicBezTo>
                  <a:cubicBezTo>
                    <a:pt x="102302" y="53761"/>
                    <a:pt x="104171" y="52962"/>
                    <a:pt x="106098" y="52962"/>
                  </a:cubicBezTo>
                  <a:close/>
                  <a:moveTo>
                    <a:pt x="70812" y="48526"/>
                  </a:moveTo>
                  <a:cubicBezTo>
                    <a:pt x="71289" y="48526"/>
                    <a:pt x="71770" y="48575"/>
                    <a:pt x="72248" y="48674"/>
                  </a:cubicBezTo>
                  <a:cubicBezTo>
                    <a:pt x="71271" y="49928"/>
                    <a:pt x="70742" y="51496"/>
                    <a:pt x="70939" y="53145"/>
                  </a:cubicBezTo>
                  <a:cubicBezTo>
                    <a:pt x="71447" y="53031"/>
                    <a:pt x="71960" y="52976"/>
                    <a:pt x="72468" y="52976"/>
                  </a:cubicBezTo>
                  <a:cubicBezTo>
                    <a:pt x="74401" y="52976"/>
                    <a:pt x="76276" y="53777"/>
                    <a:pt x="77624" y="55224"/>
                  </a:cubicBezTo>
                  <a:cubicBezTo>
                    <a:pt x="77606" y="55224"/>
                    <a:pt x="77587" y="55224"/>
                    <a:pt x="77569" y="55224"/>
                  </a:cubicBezTo>
                  <a:cubicBezTo>
                    <a:pt x="75520" y="55224"/>
                    <a:pt x="73598" y="56223"/>
                    <a:pt x="72355" y="57751"/>
                  </a:cubicBezTo>
                  <a:cubicBezTo>
                    <a:pt x="72694" y="54052"/>
                    <a:pt x="69407" y="50779"/>
                    <a:pt x="65713" y="50779"/>
                  </a:cubicBezTo>
                  <a:cubicBezTo>
                    <a:pt x="65693" y="50779"/>
                    <a:pt x="65673" y="50779"/>
                    <a:pt x="65653" y="50780"/>
                  </a:cubicBezTo>
                  <a:cubicBezTo>
                    <a:pt x="66997" y="49327"/>
                    <a:pt x="68873" y="48526"/>
                    <a:pt x="70812" y="48526"/>
                  </a:cubicBezTo>
                  <a:close/>
                  <a:moveTo>
                    <a:pt x="35611" y="53168"/>
                  </a:moveTo>
                  <a:cubicBezTo>
                    <a:pt x="36086" y="53168"/>
                    <a:pt x="36566" y="53216"/>
                    <a:pt x="37042" y="53315"/>
                  </a:cubicBezTo>
                  <a:cubicBezTo>
                    <a:pt x="36031" y="54567"/>
                    <a:pt x="35458" y="56149"/>
                    <a:pt x="35634" y="57812"/>
                  </a:cubicBezTo>
                  <a:lnTo>
                    <a:pt x="35634" y="57812"/>
                  </a:lnTo>
                  <a:cubicBezTo>
                    <a:pt x="34382" y="56357"/>
                    <a:pt x="32515" y="55412"/>
                    <a:pt x="30530" y="55412"/>
                  </a:cubicBezTo>
                  <a:cubicBezTo>
                    <a:pt x="30511" y="55412"/>
                    <a:pt x="30492" y="55412"/>
                    <a:pt x="30474" y="55412"/>
                  </a:cubicBezTo>
                  <a:cubicBezTo>
                    <a:pt x="31811" y="53967"/>
                    <a:pt x="33679" y="53168"/>
                    <a:pt x="35611" y="53168"/>
                  </a:cubicBezTo>
                  <a:close/>
                  <a:moveTo>
                    <a:pt x="112818" y="51075"/>
                  </a:moveTo>
                  <a:cubicBezTo>
                    <a:pt x="115995" y="51075"/>
                    <a:pt x="119174" y="53154"/>
                    <a:pt x="119218" y="57312"/>
                  </a:cubicBezTo>
                  <a:cubicBezTo>
                    <a:pt x="118743" y="57210"/>
                    <a:pt x="118265" y="57160"/>
                    <a:pt x="117790" y="57160"/>
                  </a:cubicBezTo>
                  <a:cubicBezTo>
                    <a:pt x="115926" y="57160"/>
                    <a:pt x="114120" y="57927"/>
                    <a:pt x="112821" y="59319"/>
                  </a:cubicBezTo>
                  <a:cubicBezTo>
                    <a:pt x="111549" y="57940"/>
                    <a:pt x="109750" y="57161"/>
                    <a:pt x="107870" y="57160"/>
                  </a:cubicBezTo>
                  <a:lnTo>
                    <a:pt x="107870" y="57160"/>
                  </a:lnTo>
                  <a:cubicBezTo>
                    <a:pt x="107388" y="57160"/>
                    <a:pt x="106905" y="57214"/>
                    <a:pt x="106432" y="57312"/>
                  </a:cubicBezTo>
                  <a:cubicBezTo>
                    <a:pt x="106468" y="53154"/>
                    <a:pt x="109642" y="51075"/>
                    <a:pt x="112818" y="51075"/>
                  </a:cubicBezTo>
                  <a:close/>
                  <a:moveTo>
                    <a:pt x="136134" y="51090"/>
                  </a:moveTo>
                  <a:cubicBezTo>
                    <a:pt x="139310" y="51090"/>
                    <a:pt x="142484" y="53169"/>
                    <a:pt x="142525" y="57330"/>
                  </a:cubicBezTo>
                  <a:cubicBezTo>
                    <a:pt x="142043" y="57224"/>
                    <a:pt x="141557" y="57173"/>
                    <a:pt x="141075" y="57173"/>
                  </a:cubicBezTo>
                  <a:cubicBezTo>
                    <a:pt x="139225" y="57173"/>
                    <a:pt x="137430" y="57933"/>
                    <a:pt x="136136" y="59319"/>
                  </a:cubicBezTo>
                  <a:lnTo>
                    <a:pt x="136136" y="59328"/>
                  </a:lnTo>
                  <a:cubicBezTo>
                    <a:pt x="134854" y="57957"/>
                    <a:pt x="133062" y="57168"/>
                    <a:pt x="131181" y="57168"/>
                  </a:cubicBezTo>
                  <a:cubicBezTo>
                    <a:pt x="130697" y="57168"/>
                    <a:pt x="130213" y="57222"/>
                    <a:pt x="129738" y="57330"/>
                  </a:cubicBezTo>
                  <a:cubicBezTo>
                    <a:pt x="129778" y="53171"/>
                    <a:pt x="132957" y="51090"/>
                    <a:pt x="136134" y="51090"/>
                  </a:cubicBezTo>
                  <a:close/>
                  <a:moveTo>
                    <a:pt x="89294" y="51126"/>
                  </a:moveTo>
                  <a:cubicBezTo>
                    <a:pt x="91873" y="51126"/>
                    <a:pt x="94452" y="52497"/>
                    <a:pt x="95348" y="55242"/>
                  </a:cubicBezTo>
                  <a:cubicBezTo>
                    <a:pt x="95572" y="55923"/>
                    <a:pt x="95679" y="56631"/>
                    <a:pt x="95688" y="57348"/>
                  </a:cubicBezTo>
                  <a:cubicBezTo>
                    <a:pt x="95215" y="57246"/>
                    <a:pt x="94738" y="57196"/>
                    <a:pt x="94264" y="57196"/>
                  </a:cubicBezTo>
                  <a:cubicBezTo>
                    <a:pt x="92405" y="57196"/>
                    <a:pt x="90599" y="57962"/>
                    <a:pt x="89299" y="59355"/>
                  </a:cubicBezTo>
                  <a:cubicBezTo>
                    <a:pt x="88027" y="57975"/>
                    <a:pt x="86226" y="57195"/>
                    <a:pt x="84353" y="57195"/>
                  </a:cubicBezTo>
                  <a:cubicBezTo>
                    <a:pt x="83860" y="57195"/>
                    <a:pt x="83376" y="57249"/>
                    <a:pt x="82910" y="57348"/>
                  </a:cubicBezTo>
                  <a:cubicBezTo>
                    <a:pt x="82902" y="56631"/>
                    <a:pt x="83009" y="55923"/>
                    <a:pt x="83224" y="55242"/>
                  </a:cubicBezTo>
                  <a:lnTo>
                    <a:pt x="83233" y="55242"/>
                  </a:lnTo>
                  <a:cubicBezTo>
                    <a:pt x="84129" y="52499"/>
                    <a:pt x="86712" y="51126"/>
                    <a:pt x="89294" y="51126"/>
                  </a:cubicBezTo>
                  <a:close/>
                  <a:moveTo>
                    <a:pt x="42335" y="51276"/>
                  </a:moveTo>
                  <a:cubicBezTo>
                    <a:pt x="45511" y="51276"/>
                    <a:pt x="48686" y="53352"/>
                    <a:pt x="48726" y="57509"/>
                  </a:cubicBezTo>
                  <a:cubicBezTo>
                    <a:pt x="48253" y="57407"/>
                    <a:pt x="47776" y="57357"/>
                    <a:pt x="47302" y="57357"/>
                  </a:cubicBezTo>
                  <a:cubicBezTo>
                    <a:pt x="45443" y="57357"/>
                    <a:pt x="43639" y="58124"/>
                    <a:pt x="42346" y="59516"/>
                  </a:cubicBezTo>
                  <a:cubicBezTo>
                    <a:pt x="41065" y="58136"/>
                    <a:pt x="39264" y="57357"/>
                    <a:pt x="37382" y="57357"/>
                  </a:cubicBezTo>
                  <a:cubicBezTo>
                    <a:pt x="36898" y="57357"/>
                    <a:pt x="36415" y="57410"/>
                    <a:pt x="35940" y="57509"/>
                  </a:cubicBezTo>
                  <a:cubicBezTo>
                    <a:pt x="35980" y="53355"/>
                    <a:pt x="39158" y="51276"/>
                    <a:pt x="42335" y="51276"/>
                  </a:cubicBezTo>
                  <a:close/>
                  <a:moveTo>
                    <a:pt x="65660" y="51276"/>
                  </a:moveTo>
                  <a:cubicBezTo>
                    <a:pt x="68835" y="51276"/>
                    <a:pt x="72010" y="53352"/>
                    <a:pt x="72050" y="57509"/>
                  </a:cubicBezTo>
                  <a:cubicBezTo>
                    <a:pt x="71577" y="57407"/>
                    <a:pt x="71100" y="57357"/>
                    <a:pt x="70626" y="57357"/>
                  </a:cubicBezTo>
                  <a:cubicBezTo>
                    <a:pt x="68767" y="57357"/>
                    <a:pt x="66961" y="58124"/>
                    <a:pt x="65662" y="59516"/>
                  </a:cubicBezTo>
                  <a:cubicBezTo>
                    <a:pt x="64382" y="58138"/>
                    <a:pt x="62585" y="57359"/>
                    <a:pt x="60706" y="57357"/>
                  </a:cubicBezTo>
                  <a:lnTo>
                    <a:pt x="60706" y="57357"/>
                  </a:lnTo>
                  <a:cubicBezTo>
                    <a:pt x="60217" y="57357"/>
                    <a:pt x="59736" y="57411"/>
                    <a:pt x="59264" y="57509"/>
                  </a:cubicBezTo>
                  <a:cubicBezTo>
                    <a:pt x="59304" y="53355"/>
                    <a:pt x="62482" y="51276"/>
                    <a:pt x="65660" y="51276"/>
                  </a:cubicBezTo>
                  <a:close/>
                  <a:moveTo>
                    <a:pt x="18806" y="51334"/>
                  </a:moveTo>
                  <a:cubicBezTo>
                    <a:pt x="21388" y="51334"/>
                    <a:pt x="23969" y="52707"/>
                    <a:pt x="24864" y="55457"/>
                  </a:cubicBezTo>
                  <a:cubicBezTo>
                    <a:pt x="25079" y="56138"/>
                    <a:pt x="25196" y="56846"/>
                    <a:pt x="25205" y="57563"/>
                  </a:cubicBezTo>
                  <a:cubicBezTo>
                    <a:pt x="24724" y="57458"/>
                    <a:pt x="24240" y="57407"/>
                    <a:pt x="23760" y="57407"/>
                  </a:cubicBezTo>
                  <a:cubicBezTo>
                    <a:pt x="21902" y="57407"/>
                    <a:pt x="20103" y="58173"/>
                    <a:pt x="18807" y="59561"/>
                  </a:cubicBezTo>
                  <a:cubicBezTo>
                    <a:pt x="17535" y="58190"/>
                    <a:pt x="15734" y="57401"/>
                    <a:pt x="13861" y="57401"/>
                  </a:cubicBezTo>
                  <a:cubicBezTo>
                    <a:pt x="13377" y="57401"/>
                    <a:pt x="12884" y="57455"/>
                    <a:pt x="12418" y="57563"/>
                  </a:cubicBezTo>
                  <a:cubicBezTo>
                    <a:pt x="12418" y="56837"/>
                    <a:pt x="12526" y="56129"/>
                    <a:pt x="12741" y="55448"/>
                  </a:cubicBezTo>
                  <a:lnTo>
                    <a:pt x="12741" y="55457"/>
                  </a:lnTo>
                  <a:cubicBezTo>
                    <a:pt x="13637" y="52710"/>
                    <a:pt x="16222" y="51334"/>
                    <a:pt x="18806" y="51334"/>
                  </a:cubicBezTo>
                  <a:close/>
                  <a:moveTo>
                    <a:pt x="117967" y="57526"/>
                  </a:moveTo>
                  <a:cubicBezTo>
                    <a:pt x="118391" y="57526"/>
                    <a:pt x="118819" y="57564"/>
                    <a:pt x="119245" y="57643"/>
                  </a:cubicBezTo>
                  <a:cubicBezTo>
                    <a:pt x="118726" y="58253"/>
                    <a:pt x="118322" y="58961"/>
                    <a:pt x="118063" y="59722"/>
                  </a:cubicBezTo>
                  <a:cubicBezTo>
                    <a:pt x="117821" y="60430"/>
                    <a:pt x="117713" y="61165"/>
                    <a:pt x="117758" y="61909"/>
                  </a:cubicBezTo>
                  <a:cubicBezTo>
                    <a:pt x="116510" y="60598"/>
                    <a:pt x="114739" y="59767"/>
                    <a:pt x="112860" y="59767"/>
                  </a:cubicBezTo>
                  <a:cubicBezTo>
                    <a:pt x="112850" y="59767"/>
                    <a:pt x="112840" y="59767"/>
                    <a:pt x="112830" y="59767"/>
                  </a:cubicBezTo>
                  <a:cubicBezTo>
                    <a:pt x="114167" y="58327"/>
                    <a:pt x="116034" y="57526"/>
                    <a:pt x="117967" y="57526"/>
                  </a:cubicBezTo>
                  <a:close/>
                  <a:moveTo>
                    <a:pt x="130990" y="57535"/>
                  </a:moveTo>
                  <a:cubicBezTo>
                    <a:pt x="132923" y="57535"/>
                    <a:pt x="134790" y="58336"/>
                    <a:pt x="136127" y="59776"/>
                  </a:cubicBezTo>
                  <a:cubicBezTo>
                    <a:pt x="136117" y="59776"/>
                    <a:pt x="136107" y="59776"/>
                    <a:pt x="136097" y="59776"/>
                  </a:cubicBezTo>
                  <a:cubicBezTo>
                    <a:pt x="134226" y="59776"/>
                    <a:pt x="132446" y="60607"/>
                    <a:pt x="131199" y="61918"/>
                  </a:cubicBezTo>
                  <a:cubicBezTo>
                    <a:pt x="131234" y="61183"/>
                    <a:pt x="131136" y="60439"/>
                    <a:pt x="130894" y="59731"/>
                  </a:cubicBezTo>
                  <a:cubicBezTo>
                    <a:pt x="130634" y="58970"/>
                    <a:pt x="130231" y="58271"/>
                    <a:pt x="129711" y="57652"/>
                  </a:cubicBezTo>
                  <a:cubicBezTo>
                    <a:pt x="130137" y="57573"/>
                    <a:pt x="130565" y="57535"/>
                    <a:pt x="130990" y="57535"/>
                  </a:cubicBezTo>
                  <a:close/>
                  <a:moveTo>
                    <a:pt x="84143" y="57571"/>
                  </a:moveTo>
                  <a:cubicBezTo>
                    <a:pt x="86075" y="57571"/>
                    <a:pt x="87945" y="58371"/>
                    <a:pt x="89282" y="59821"/>
                  </a:cubicBezTo>
                  <a:lnTo>
                    <a:pt x="89282" y="59821"/>
                  </a:lnTo>
                  <a:cubicBezTo>
                    <a:pt x="89265" y="59821"/>
                    <a:pt x="89248" y="59821"/>
                    <a:pt x="89231" y="59821"/>
                  </a:cubicBezTo>
                  <a:cubicBezTo>
                    <a:pt x="87362" y="59821"/>
                    <a:pt x="85595" y="60659"/>
                    <a:pt x="84353" y="61962"/>
                  </a:cubicBezTo>
                  <a:cubicBezTo>
                    <a:pt x="84434" y="60367"/>
                    <a:pt x="83851" y="58871"/>
                    <a:pt x="82866" y="57688"/>
                  </a:cubicBezTo>
                  <a:cubicBezTo>
                    <a:pt x="83291" y="57609"/>
                    <a:pt x="83719" y="57571"/>
                    <a:pt x="84143" y="57571"/>
                  </a:cubicBezTo>
                  <a:close/>
                  <a:moveTo>
                    <a:pt x="94437" y="57571"/>
                  </a:moveTo>
                  <a:cubicBezTo>
                    <a:pt x="94862" y="57571"/>
                    <a:pt x="95290" y="57609"/>
                    <a:pt x="95715" y="57688"/>
                  </a:cubicBezTo>
                  <a:cubicBezTo>
                    <a:pt x="94720" y="58871"/>
                    <a:pt x="94138" y="60367"/>
                    <a:pt x="94228" y="61962"/>
                  </a:cubicBezTo>
                  <a:cubicBezTo>
                    <a:pt x="92977" y="60659"/>
                    <a:pt x="91218" y="59821"/>
                    <a:pt x="89350" y="59821"/>
                  </a:cubicBezTo>
                  <a:cubicBezTo>
                    <a:pt x="89333" y="59821"/>
                    <a:pt x="89316" y="59821"/>
                    <a:pt x="89299" y="59821"/>
                  </a:cubicBezTo>
                  <a:lnTo>
                    <a:pt x="89299" y="59821"/>
                  </a:lnTo>
                  <a:cubicBezTo>
                    <a:pt x="90636" y="58371"/>
                    <a:pt x="92506" y="57571"/>
                    <a:pt x="94437" y="57571"/>
                  </a:cubicBezTo>
                  <a:close/>
                  <a:moveTo>
                    <a:pt x="47495" y="57735"/>
                  </a:moveTo>
                  <a:cubicBezTo>
                    <a:pt x="47916" y="57735"/>
                    <a:pt x="48340" y="57773"/>
                    <a:pt x="48762" y="57849"/>
                  </a:cubicBezTo>
                  <a:cubicBezTo>
                    <a:pt x="48242" y="58468"/>
                    <a:pt x="47839" y="59176"/>
                    <a:pt x="47579" y="59937"/>
                  </a:cubicBezTo>
                  <a:cubicBezTo>
                    <a:pt x="47337" y="60636"/>
                    <a:pt x="47230" y="61371"/>
                    <a:pt x="47275" y="62115"/>
                  </a:cubicBezTo>
                  <a:lnTo>
                    <a:pt x="47275" y="62124"/>
                  </a:lnTo>
                  <a:cubicBezTo>
                    <a:pt x="46033" y="60820"/>
                    <a:pt x="44265" y="59982"/>
                    <a:pt x="42405" y="59982"/>
                  </a:cubicBezTo>
                  <a:cubicBezTo>
                    <a:pt x="42386" y="59982"/>
                    <a:pt x="42366" y="59982"/>
                    <a:pt x="42346" y="59982"/>
                  </a:cubicBezTo>
                  <a:cubicBezTo>
                    <a:pt x="43686" y="58532"/>
                    <a:pt x="45558" y="57735"/>
                    <a:pt x="47495" y="57735"/>
                  </a:cubicBezTo>
                  <a:close/>
                  <a:moveTo>
                    <a:pt x="60510" y="57740"/>
                  </a:moveTo>
                  <a:cubicBezTo>
                    <a:pt x="62438" y="57740"/>
                    <a:pt x="64308" y="58537"/>
                    <a:pt x="65644" y="59982"/>
                  </a:cubicBezTo>
                  <a:cubicBezTo>
                    <a:pt x="65624" y="59982"/>
                    <a:pt x="65604" y="59982"/>
                    <a:pt x="65585" y="59982"/>
                  </a:cubicBezTo>
                  <a:cubicBezTo>
                    <a:pt x="63725" y="59982"/>
                    <a:pt x="61957" y="60820"/>
                    <a:pt x="60715" y="62124"/>
                  </a:cubicBezTo>
                  <a:cubicBezTo>
                    <a:pt x="60751" y="61380"/>
                    <a:pt x="60653" y="60636"/>
                    <a:pt x="60411" y="59937"/>
                  </a:cubicBezTo>
                  <a:cubicBezTo>
                    <a:pt x="60151" y="59176"/>
                    <a:pt x="59748" y="58468"/>
                    <a:pt x="59228" y="57858"/>
                  </a:cubicBezTo>
                  <a:cubicBezTo>
                    <a:pt x="59655" y="57779"/>
                    <a:pt x="60084" y="57740"/>
                    <a:pt x="60510" y="57740"/>
                  </a:cubicBezTo>
                  <a:close/>
                  <a:moveTo>
                    <a:pt x="23936" y="57764"/>
                  </a:moveTo>
                  <a:cubicBezTo>
                    <a:pt x="24366" y="57764"/>
                    <a:pt x="24800" y="57804"/>
                    <a:pt x="25232" y="57885"/>
                  </a:cubicBezTo>
                  <a:cubicBezTo>
                    <a:pt x="24237" y="59059"/>
                    <a:pt x="23655" y="60565"/>
                    <a:pt x="23744" y="62151"/>
                  </a:cubicBezTo>
                  <a:cubicBezTo>
                    <a:pt x="22494" y="60847"/>
                    <a:pt x="20727" y="60018"/>
                    <a:pt x="18867" y="60018"/>
                  </a:cubicBezTo>
                  <a:cubicBezTo>
                    <a:pt x="18847" y="60018"/>
                    <a:pt x="18827" y="60018"/>
                    <a:pt x="18807" y="60018"/>
                  </a:cubicBezTo>
                  <a:cubicBezTo>
                    <a:pt x="18787" y="60018"/>
                    <a:pt x="18767" y="60018"/>
                    <a:pt x="18747" y="60018"/>
                  </a:cubicBezTo>
                  <a:cubicBezTo>
                    <a:pt x="16879" y="60018"/>
                    <a:pt x="15111" y="60847"/>
                    <a:pt x="13870" y="62151"/>
                  </a:cubicBezTo>
                  <a:cubicBezTo>
                    <a:pt x="13951" y="60573"/>
                    <a:pt x="13368" y="59068"/>
                    <a:pt x="12382" y="57885"/>
                  </a:cubicBezTo>
                  <a:lnTo>
                    <a:pt x="12374" y="57885"/>
                  </a:lnTo>
                  <a:cubicBezTo>
                    <a:pt x="12805" y="57804"/>
                    <a:pt x="13239" y="57764"/>
                    <a:pt x="13670" y="57764"/>
                  </a:cubicBezTo>
                  <a:cubicBezTo>
                    <a:pt x="15599" y="57764"/>
                    <a:pt x="17467" y="58566"/>
                    <a:pt x="18807" y="60009"/>
                  </a:cubicBezTo>
                  <a:cubicBezTo>
                    <a:pt x="20140" y="58566"/>
                    <a:pt x="22007" y="57764"/>
                    <a:pt x="23936" y="57764"/>
                  </a:cubicBezTo>
                  <a:close/>
                  <a:moveTo>
                    <a:pt x="107668" y="57528"/>
                  </a:moveTo>
                  <a:cubicBezTo>
                    <a:pt x="109594" y="57528"/>
                    <a:pt x="111464" y="58327"/>
                    <a:pt x="112812" y="59767"/>
                  </a:cubicBezTo>
                  <a:cubicBezTo>
                    <a:pt x="112793" y="59767"/>
                    <a:pt x="112774" y="59767"/>
                    <a:pt x="112756" y="59767"/>
                  </a:cubicBezTo>
                  <a:cubicBezTo>
                    <a:pt x="110769" y="59767"/>
                    <a:pt x="108902" y="60712"/>
                    <a:pt x="107650" y="62159"/>
                  </a:cubicBezTo>
                  <a:lnTo>
                    <a:pt x="107650" y="62159"/>
                  </a:lnTo>
                  <a:cubicBezTo>
                    <a:pt x="107803" y="60502"/>
                    <a:pt x="107211" y="58925"/>
                    <a:pt x="106181" y="57688"/>
                  </a:cubicBezTo>
                  <a:cubicBezTo>
                    <a:pt x="106675" y="57580"/>
                    <a:pt x="107173" y="57528"/>
                    <a:pt x="107668" y="57528"/>
                  </a:cubicBezTo>
                  <a:close/>
                  <a:moveTo>
                    <a:pt x="37187" y="57724"/>
                  </a:moveTo>
                  <a:cubicBezTo>
                    <a:pt x="39116" y="57724"/>
                    <a:pt x="40983" y="58519"/>
                    <a:pt x="42328" y="59964"/>
                  </a:cubicBezTo>
                  <a:cubicBezTo>
                    <a:pt x="42310" y="59964"/>
                    <a:pt x="42291" y="59964"/>
                    <a:pt x="42273" y="59964"/>
                  </a:cubicBezTo>
                  <a:cubicBezTo>
                    <a:pt x="40286" y="59964"/>
                    <a:pt x="38419" y="60910"/>
                    <a:pt x="37167" y="62366"/>
                  </a:cubicBezTo>
                  <a:cubicBezTo>
                    <a:pt x="37320" y="60699"/>
                    <a:pt x="36728" y="59122"/>
                    <a:pt x="35698" y="57894"/>
                  </a:cubicBezTo>
                  <a:lnTo>
                    <a:pt x="35689" y="57885"/>
                  </a:lnTo>
                  <a:cubicBezTo>
                    <a:pt x="36187" y="57777"/>
                    <a:pt x="36689" y="57724"/>
                    <a:pt x="37187" y="57724"/>
                  </a:cubicBezTo>
                  <a:close/>
                  <a:moveTo>
                    <a:pt x="124486" y="55678"/>
                  </a:moveTo>
                  <a:cubicBezTo>
                    <a:pt x="127068" y="55678"/>
                    <a:pt x="129649" y="57049"/>
                    <a:pt x="130544" y="59794"/>
                  </a:cubicBezTo>
                  <a:cubicBezTo>
                    <a:pt x="130760" y="60475"/>
                    <a:pt x="130876" y="61183"/>
                    <a:pt x="130876" y="61900"/>
                  </a:cubicBezTo>
                  <a:cubicBezTo>
                    <a:pt x="130403" y="61798"/>
                    <a:pt x="129926" y="61748"/>
                    <a:pt x="129452" y="61748"/>
                  </a:cubicBezTo>
                  <a:cubicBezTo>
                    <a:pt x="127593" y="61748"/>
                    <a:pt x="125787" y="62514"/>
                    <a:pt x="124487" y="63907"/>
                  </a:cubicBezTo>
                  <a:cubicBezTo>
                    <a:pt x="123215" y="62527"/>
                    <a:pt x="121414" y="61747"/>
                    <a:pt x="119541" y="61747"/>
                  </a:cubicBezTo>
                  <a:cubicBezTo>
                    <a:pt x="119048" y="61747"/>
                    <a:pt x="118564" y="61801"/>
                    <a:pt x="118080" y="61909"/>
                  </a:cubicBezTo>
                  <a:cubicBezTo>
                    <a:pt x="118080" y="61192"/>
                    <a:pt x="118197" y="60484"/>
                    <a:pt x="118412" y="59803"/>
                  </a:cubicBezTo>
                  <a:lnTo>
                    <a:pt x="118421" y="59794"/>
                  </a:lnTo>
                  <a:cubicBezTo>
                    <a:pt x="119317" y="57051"/>
                    <a:pt x="121902" y="55678"/>
                    <a:pt x="124486" y="55678"/>
                  </a:cubicBezTo>
                  <a:close/>
                  <a:moveTo>
                    <a:pt x="77628" y="55717"/>
                  </a:moveTo>
                  <a:cubicBezTo>
                    <a:pt x="80804" y="55717"/>
                    <a:pt x="83980" y="57795"/>
                    <a:pt x="84022" y="61951"/>
                  </a:cubicBezTo>
                  <a:lnTo>
                    <a:pt x="84022" y="61951"/>
                  </a:lnTo>
                  <a:cubicBezTo>
                    <a:pt x="83546" y="61848"/>
                    <a:pt x="83066" y="61797"/>
                    <a:pt x="82590" y="61797"/>
                  </a:cubicBezTo>
                  <a:cubicBezTo>
                    <a:pt x="80737" y="61797"/>
                    <a:pt x="78939" y="62563"/>
                    <a:pt x="77651" y="63952"/>
                  </a:cubicBezTo>
                  <a:cubicBezTo>
                    <a:pt x="76377" y="62579"/>
                    <a:pt x="74589" y="61801"/>
                    <a:pt x="72710" y="61801"/>
                  </a:cubicBezTo>
                  <a:cubicBezTo>
                    <a:pt x="72699" y="61801"/>
                    <a:pt x="72688" y="61801"/>
                    <a:pt x="72678" y="61801"/>
                  </a:cubicBezTo>
                  <a:cubicBezTo>
                    <a:pt x="72194" y="61801"/>
                    <a:pt x="71710" y="61846"/>
                    <a:pt x="71235" y="61953"/>
                  </a:cubicBezTo>
                  <a:cubicBezTo>
                    <a:pt x="71275" y="57796"/>
                    <a:pt x="74452" y="55717"/>
                    <a:pt x="77628" y="55717"/>
                  </a:cubicBezTo>
                  <a:close/>
                  <a:moveTo>
                    <a:pt x="100943" y="55717"/>
                  </a:moveTo>
                  <a:cubicBezTo>
                    <a:pt x="104119" y="55717"/>
                    <a:pt x="107295" y="57795"/>
                    <a:pt x="107337" y="61951"/>
                  </a:cubicBezTo>
                  <a:lnTo>
                    <a:pt x="107337" y="61951"/>
                  </a:lnTo>
                  <a:cubicBezTo>
                    <a:pt x="106865" y="61851"/>
                    <a:pt x="106389" y="61802"/>
                    <a:pt x="105918" y="61802"/>
                  </a:cubicBezTo>
                  <a:cubicBezTo>
                    <a:pt x="104057" y="61802"/>
                    <a:pt x="102256" y="62568"/>
                    <a:pt x="100957" y="63961"/>
                  </a:cubicBezTo>
                  <a:cubicBezTo>
                    <a:pt x="99683" y="62588"/>
                    <a:pt x="97895" y="61801"/>
                    <a:pt x="96025" y="61801"/>
                  </a:cubicBezTo>
                  <a:cubicBezTo>
                    <a:pt x="96014" y="61801"/>
                    <a:pt x="96003" y="61801"/>
                    <a:pt x="95993" y="61801"/>
                  </a:cubicBezTo>
                  <a:cubicBezTo>
                    <a:pt x="95509" y="61801"/>
                    <a:pt x="95025" y="61846"/>
                    <a:pt x="94550" y="61953"/>
                  </a:cubicBezTo>
                  <a:cubicBezTo>
                    <a:pt x="94590" y="57796"/>
                    <a:pt x="97767" y="55717"/>
                    <a:pt x="100943" y="55717"/>
                  </a:cubicBezTo>
                  <a:close/>
                  <a:moveTo>
                    <a:pt x="54007" y="55884"/>
                  </a:moveTo>
                  <a:cubicBezTo>
                    <a:pt x="56587" y="55884"/>
                    <a:pt x="59166" y="57255"/>
                    <a:pt x="60061" y="60000"/>
                  </a:cubicBezTo>
                  <a:cubicBezTo>
                    <a:pt x="60285" y="60681"/>
                    <a:pt x="60393" y="61389"/>
                    <a:pt x="60402" y="62106"/>
                  </a:cubicBezTo>
                  <a:cubicBezTo>
                    <a:pt x="59929" y="62004"/>
                    <a:pt x="59451" y="61954"/>
                    <a:pt x="58977" y="61954"/>
                  </a:cubicBezTo>
                  <a:cubicBezTo>
                    <a:pt x="57118" y="61954"/>
                    <a:pt x="55312" y="62720"/>
                    <a:pt x="54013" y="64113"/>
                  </a:cubicBezTo>
                  <a:cubicBezTo>
                    <a:pt x="52741" y="62733"/>
                    <a:pt x="50939" y="61953"/>
                    <a:pt x="49067" y="61953"/>
                  </a:cubicBezTo>
                  <a:cubicBezTo>
                    <a:pt x="48574" y="61953"/>
                    <a:pt x="48090" y="61998"/>
                    <a:pt x="47624" y="62106"/>
                  </a:cubicBezTo>
                  <a:cubicBezTo>
                    <a:pt x="47615" y="61389"/>
                    <a:pt x="47723" y="60681"/>
                    <a:pt x="47929" y="60009"/>
                  </a:cubicBezTo>
                  <a:lnTo>
                    <a:pt x="47947" y="60000"/>
                  </a:lnTo>
                  <a:cubicBezTo>
                    <a:pt x="48843" y="57257"/>
                    <a:pt x="51425" y="55884"/>
                    <a:pt x="54007" y="55884"/>
                  </a:cubicBezTo>
                  <a:close/>
                  <a:moveTo>
                    <a:pt x="7145" y="55914"/>
                  </a:moveTo>
                  <a:cubicBezTo>
                    <a:pt x="10322" y="55914"/>
                    <a:pt x="13498" y="57993"/>
                    <a:pt x="13538" y="62151"/>
                  </a:cubicBezTo>
                  <a:cubicBezTo>
                    <a:pt x="13063" y="62046"/>
                    <a:pt x="12582" y="61995"/>
                    <a:pt x="12105" y="61995"/>
                  </a:cubicBezTo>
                  <a:cubicBezTo>
                    <a:pt x="10247" y="61995"/>
                    <a:pt x="8440" y="62767"/>
                    <a:pt x="7150" y="64158"/>
                  </a:cubicBezTo>
                  <a:cubicBezTo>
                    <a:pt x="5875" y="62786"/>
                    <a:pt x="4096" y="61998"/>
                    <a:pt x="2226" y="61998"/>
                  </a:cubicBezTo>
                  <a:cubicBezTo>
                    <a:pt x="2216" y="61998"/>
                    <a:pt x="2205" y="61998"/>
                    <a:pt x="2194" y="61998"/>
                  </a:cubicBezTo>
                  <a:cubicBezTo>
                    <a:pt x="1711" y="61998"/>
                    <a:pt x="1227" y="62043"/>
                    <a:pt x="752" y="62151"/>
                  </a:cubicBezTo>
                  <a:cubicBezTo>
                    <a:pt x="792" y="57993"/>
                    <a:pt x="3969" y="55914"/>
                    <a:pt x="7145" y="55914"/>
                  </a:cubicBezTo>
                  <a:close/>
                  <a:moveTo>
                    <a:pt x="30465" y="55917"/>
                  </a:moveTo>
                  <a:cubicBezTo>
                    <a:pt x="33638" y="55917"/>
                    <a:pt x="36811" y="57993"/>
                    <a:pt x="36854" y="62147"/>
                  </a:cubicBezTo>
                  <a:lnTo>
                    <a:pt x="36854" y="62147"/>
                  </a:lnTo>
                  <a:cubicBezTo>
                    <a:pt x="36384" y="62047"/>
                    <a:pt x="35912" y="61999"/>
                    <a:pt x="35443" y="61999"/>
                  </a:cubicBezTo>
                  <a:cubicBezTo>
                    <a:pt x="33580" y="61999"/>
                    <a:pt x="31775" y="62765"/>
                    <a:pt x="30483" y="64158"/>
                  </a:cubicBezTo>
                  <a:cubicBezTo>
                    <a:pt x="29201" y="62778"/>
                    <a:pt x="27409" y="61998"/>
                    <a:pt x="25528" y="61998"/>
                  </a:cubicBezTo>
                  <a:cubicBezTo>
                    <a:pt x="25044" y="61998"/>
                    <a:pt x="24560" y="62052"/>
                    <a:pt x="24085" y="62151"/>
                  </a:cubicBezTo>
                  <a:cubicBezTo>
                    <a:pt x="24116" y="57996"/>
                    <a:pt x="27290" y="55917"/>
                    <a:pt x="30465" y="55917"/>
                  </a:cubicBezTo>
                  <a:close/>
                  <a:moveTo>
                    <a:pt x="119322" y="62140"/>
                  </a:moveTo>
                  <a:cubicBezTo>
                    <a:pt x="121256" y="62140"/>
                    <a:pt x="123125" y="62943"/>
                    <a:pt x="124469" y="64391"/>
                  </a:cubicBezTo>
                  <a:cubicBezTo>
                    <a:pt x="124450" y="64390"/>
                    <a:pt x="124430" y="64390"/>
                    <a:pt x="124410" y="64390"/>
                  </a:cubicBezTo>
                  <a:cubicBezTo>
                    <a:pt x="122541" y="64390"/>
                    <a:pt x="120773" y="65229"/>
                    <a:pt x="119532" y="66532"/>
                  </a:cubicBezTo>
                  <a:cubicBezTo>
                    <a:pt x="119613" y="64946"/>
                    <a:pt x="119030" y="63441"/>
                    <a:pt x="118045" y="62258"/>
                  </a:cubicBezTo>
                  <a:cubicBezTo>
                    <a:pt x="118470" y="62179"/>
                    <a:pt x="118898" y="62140"/>
                    <a:pt x="119322" y="62140"/>
                  </a:cubicBezTo>
                  <a:close/>
                  <a:moveTo>
                    <a:pt x="129616" y="62140"/>
                  </a:moveTo>
                  <a:cubicBezTo>
                    <a:pt x="130040" y="62140"/>
                    <a:pt x="130468" y="62179"/>
                    <a:pt x="130894" y="62258"/>
                  </a:cubicBezTo>
                  <a:cubicBezTo>
                    <a:pt x="129908" y="63423"/>
                    <a:pt x="129326" y="64928"/>
                    <a:pt x="129415" y="66523"/>
                  </a:cubicBezTo>
                  <a:lnTo>
                    <a:pt x="129406" y="66532"/>
                  </a:lnTo>
                  <a:cubicBezTo>
                    <a:pt x="128156" y="65229"/>
                    <a:pt x="126388" y="64390"/>
                    <a:pt x="124528" y="64390"/>
                  </a:cubicBezTo>
                  <a:cubicBezTo>
                    <a:pt x="124509" y="64390"/>
                    <a:pt x="124489" y="64390"/>
                    <a:pt x="124469" y="64391"/>
                  </a:cubicBezTo>
                  <a:cubicBezTo>
                    <a:pt x="125807" y="62943"/>
                    <a:pt x="127680" y="62140"/>
                    <a:pt x="129616" y="62140"/>
                  </a:cubicBezTo>
                  <a:close/>
                  <a:moveTo>
                    <a:pt x="95796" y="62176"/>
                  </a:moveTo>
                  <a:cubicBezTo>
                    <a:pt x="97737" y="62176"/>
                    <a:pt x="99610" y="62980"/>
                    <a:pt x="100948" y="64435"/>
                  </a:cubicBezTo>
                  <a:cubicBezTo>
                    <a:pt x="100928" y="64435"/>
                    <a:pt x="100908" y="64435"/>
                    <a:pt x="100888" y="64435"/>
                  </a:cubicBezTo>
                  <a:cubicBezTo>
                    <a:pt x="99020" y="64435"/>
                    <a:pt x="97252" y="65265"/>
                    <a:pt x="96011" y="66568"/>
                  </a:cubicBezTo>
                  <a:cubicBezTo>
                    <a:pt x="96091" y="64982"/>
                    <a:pt x="95509" y="63477"/>
                    <a:pt x="94514" y="62294"/>
                  </a:cubicBezTo>
                  <a:cubicBezTo>
                    <a:pt x="94941" y="62215"/>
                    <a:pt x="95370" y="62176"/>
                    <a:pt x="95796" y="62176"/>
                  </a:cubicBezTo>
                  <a:close/>
                  <a:moveTo>
                    <a:pt x="82771" y="62185"/>
                  </a:moveTo>
                  <a:cubicBezTo>
                    <a:pt x="83195" y="62185"/>
                    <a:pt x="83623" y="62224"/>
                    <a:pt x="84048" y="62303"/>
                  </a:cubicBezTo>
                  <a:cubicBezTo>
                    <a:pt x="83063" y="63477"/>
                    <a:pt x="82480" y="64991"/>
                    <a:pt x="82561" y="66577"/>
                  </a:cubicBezTo>
                  <a:cubicBezTo>
                    <a:pt x="81320" y="65274"/>
                    <a:pt x="79552" y="64435"/>
                    <a:pt x="77683" y="64435"/>
                  </a:cubicBezTo>
                  <a:cubicBezTo>
                    <a:pt x="77666" y="64435"/>
                    <a:pt x="77650" y="64435"/>
                    <a:pt x="77633" y="64435"/>
                  </a:cubicBezTo>
                  <a:lnTo>
                    <a:pt x="77633" y="64435"/>
                  </a:lnTo>
                  <a:cubicBezTo>
                    <a:pt x="78970" y="62988"/>
                    <a:pt x="80838" y="62185"/>
                    <a:pt x="82771" y="62185"/>
                  </a:cubicBezTo>
                  <a:close/>
                  <a:moveTo>
                    <a:pt x="59134" y="62337"/>
                  </a:moveTo>
                  <a:cubicBezTo>
                    <a:pt x="59561" y="62337"/>
                    <a:pt x="59992" y="62376"/>
                    <a:pt x="60420" y="62455"/>
                  </a:cubicBezTo>
                  <a:cubicBezTo>
                    <a:pt x="59427" y="63627"/>
                    <a:pt x="58845" y="65119"/>
                    <a:pt x="58932" y="66720"/>
                  </a:cubicBezTo>
                  <a:lnTo>
                    <a:pt x="58932" y="66720"/>
                  </a:lnTo>
                  <a:cubicBezTo>
                    <a:pt x="57682" y="65417"/>
                    <a:pt x="55914" y="64587"/>
                    <a:pt x="54055" y="64587"/>
                  </a:cubicBezTo>
                  <a:cubicBezTo>
                    <a:pt x="54035" y="64587"/>
                    <a:pt x="54015" y="64588"/>
                    <a:pt x="53995" y="64588"/>
                  </a:cubicBezTo>
                  <a:cubicBezTo>
                    <a:pt x="55331" y="63135"/>
                    <a:pt x="57201" y="62337"/>
                    <a:pt x="59134" y="62337"/>
                  </a:cubicBezTo>
                  <a:close/>
                  <a:moveTo>
                    <a:pt x="48861" y="62333"/>
                  </a:moveTo>
                  <a:cubicBezTo>
                    <a:pt x="50795" y="62333"/>
                    <a:pt x="52662" y="63137"/>
                    <a:pt x="53995" y="64588"/>
                  </a:cubicBezTo>
                  <a:cubicBezTo>
                    <a:pt x="53975" y="64588"/>
                    <a:pt x="53955" y="64587"/>
                    <a:pt x="53935" y="64587"/>
                  </a:cubicBezTo>
                  <a:cubicBezTo>
                    <a:pt x="52067" y="64587"/>
                    <a:pt x="50299" y="65417"/>
                    <a:pt x="49058" y="66720"/>
                  </a:cubicBezTo>
                  <a:cubicBezTo>
                    <a:pt x="49138" y="65134"/>
                    <a:pt x="48556" y="63629"/>
                    <a:pt x="47561" y="62455"/>
                  </a:cubicBezTo>
                  <a:cubicBezTo>
                    <a:pt x="47994" y="62373"/>
                    <a:pt x="48429" y="62333"/>
                    <a:pt x="48861" y="62333"/>
                  </a:cubicBezTo>
                  <a:close/>
                  <a:moveTo>
                    <a:pt x="106103" y="62174"/>
                  </a:moveTo>
                  <a:cubicBezTo>
                    <a:pt x="106576" y="62174"/>
                    <a:pt x="107052" y="62222"/>
                    <a:pt x="107525" y="62321"/>
                  </a:cubicBezTo>
                  <a:cubicBezTo>
                    <a:pt x="106512" y="63566"/>
                    <a:pt x="105939" y="65161"/>
                    <a:pt x="106127" y="66837"/>
                  </a:cubicBezTo>
                  <a:cubicBezTo>
                    <a:pt x="104872" y="65387"/>
                    <a:pt x="103007" y="64435"/>
                    <a:pt x="101030" y="64435"/>
                  </a:cubicBezTo>
                  <a:cubicBezTo>
                    <a:pt x="101003" y="64435"/>
                    <a:pt x="100975" y="64435"/>
                    <a:pt x="100948" y="64435"/>
                  </a:cubicBezTo>
                  <a:cubicBezTo>
                    <a:pt x="102295" y="62981"/>
                    <a:pt x="104168" y="62174"/>
                    <a:pt x="106103" y="62174"/>
                  </a:cubicBezTo>
                  <a:close/>
                  <a:moveTo>
                    <a:pt x="70807" y="57738"/>
                  </a:moveTo>
                  <a:cubicBezTo>
                    <a:pt x="71283" y="57738"/>
                    <a:pt x="71762" y="57786"/>
                    <a:pt x="72239" y="57885"/>
                  </a:cubicBezTo>
                  <a:cubicBezTo>
                    <a:pt x="71271" y="59131"/>
                    <a:pt x="70742" y="60708"/>
                    <a:pt x="70939" y="62348"/>
                  </a:cubicBezTo>
                  <a:cubicBezTo>
                    <a:pt x="71447" y="62234"/>
                    <a:pt x="71959" y="62178"/>
                    <a:pt x="72468" y="62178"/>
                  </a:cubicBezTo>
                  <a:cubicBezTo>
                    <a:pt x="74403" y="62178"/>
                    <a:pt x="76285" y="62981"/>
                    <a:pt x="77633" y="64435"/>
                  </a:cubicBezTo>
                  <a:lnTo>
                    <a:pt x="77633" y="64435"/>
                  </a:lnTo>
                  <a:cubicBezTo>
                    <a:pt x="77630" y="64435"/>
                    <a:pt x="77627" y="64435"/>
                    <a:pt x="77624" y="64435"/>
                  </a:cubicBezTo>
                  <a:cubicBezTo>
                    <a:pt x="77606" y="64435"/>
                    <a:pt x="77587" y="64435"/>
                    <a:pt x="77569" y="64435"/>
                  </a:cubicBezTo>
                  <a:cubicBezTo>
                    <a:pt x="75520" y="64435"/>
                    <a:pt x="73598" y="65435"/>
                    <a:pt x="72346" y="66962"/>
                  </a:cubicBezTo>
                  <a:cubicBezTo>
                    <a:pt x="72703" y="63259"/>
                    <a:pt x="69407" y="59973"/>
                    <a:pt x="65707" y="59973"/>
                  </a:cubicBezTo>
                  <a:cubicBezTo>
                    <a:pt x="65694" y="59973"/>
                    <a:pt x="65682" y="59973"/>
                    <a:pt x="65670" y="59973"/>
                  </a:cubicBezTo>
                  <a:lnTo>
                    <a:pt x="65670" y="59973"/>
                  </a:lnTo>
                  <a:cubicBezTo>
                    <a:pt x="67007" y="58533"/>
                    <a:pt x="68877" y="57738"/>
                    <a:pt x="70807" y="57738"/>
                  </a:cubicBezTo>
                  <a:close/>
                  <a:moveTo>
                    <a:pt x="35611" y="62370"/>
                  </a:moveTo>
                  <a:cubicBezTo>
                    <a:pt x="36087" y="62370"/>
                    <a:pt x="36566" y="62419"/>
                    <a:pt x="37042" y="62518"/>
                  </a:cubicBezTo>
                  <a:cubicBezTo>
                    <a:pt x="36029" y="63763"/>
                    <a:pt x="35456" y="65358"/>
                    <a:pt x="35644" y="67034"/>
                  </a:cubicBezTo>
                  <a:cubicBezTo>
                    <a:pt x="34383" y="65578"/>
                    <a:pt x="32507" y="64632"/>
                    <a:pt x="30521" y="64632"/>
                  </a:cubicBezTo>
                  <a:cubicBezTo>
                    <a:pt x="30502" y="64632"/>
                    <a:pt x="30483" y="64632"/>
                    <a:pt x="30465" y="64633"/>
                  </a:cubicBezTo>
                  <a:cubicBezTo>
                    <a:pt x="30445" y="64632"/>
                    <a:pt x="30425" y="64632"/>
                    <a:pt x="30406" y="64632"/>
                  </a:cubicBezTo>
                  <a:cubicBezTo>
                    <a:pt x="28537" y="64632"/>
                    <a:pt x="26769" y="65471"/>
                    <a:pt x="25528" y="66774"/>
                  </a:cubicBezTo>
                  <a:cubicBezTo>
                    <a:pt x="25608" y="65179"/>
                    <a:pt x="25026" y="63683"/>
                    <a:pt x="24031" y="62500"/>
                  </a:cubicBezTo>
                  <a:cubicBezTo>
                    <a:pt x="24460" y="62420"/>
                    <a:pt x="24890" y="62381"/>
                    <a:pt x="25317" y="62381"/>
                  </a:cubicBezTo>
                  <a:cubicBezTo>
                    <a:pt x="27250" y="62381"/>
                    <a:pt x="29122" y="63178"/>
                    <a:pt x="30465" y="64624"/>
                  </a:cubicBezTo>
                  <a:cubicBezTo>
                    <a:pt x="31802" y="63171"/>
                    <a:pt x="33677" y="62370"/>
                    <a:pt x="35611" y="62370"/>
                  </a:cubicBezTo>
                  <a:close/>
                  <a:moveTo>
                    <a:pt x="112819" y="60274"/>
                  </a:moveTo>
                  <a:cubicBezTo>
                    <a:pt x="115992" y="60274"/>
                    <a:pt x="119164" y="62350"/>
                    <a:pt x="119209" y="66503"/>
                  </a:cubicBezTo>
                  <a:lnTo>
                    <a:pt x="119209" y="66503"/>
                  </a:lnTo>
                  <a:cubicBezTo>
                    <a:pt x="118735" y="66400"/>
                    <a:pt x="118257" y="66350"/>
                    <a:pt x="117783" y="66350"/>
                  </a:cubicBezTo>
                  <a:cubicBezTo>
                    <a:pt x="115922" y="66350"/>
                    <a:pt x="114119" y="67124"/>
                    <a:pt x="112821" y="68521"/>
                  </a:cubicBezTo>
                  <a:cubicBezTo>
                    <a:pt x="111539" y="67142"/>
                    <a:pt x="109747" y="66362"/>
                    <a:pt x="107865" y="66362"/>
                  </a:cubicBezTo>
                  <a:cubicBezTo>
                    <a:pt x="107382" y="66362"/>
                    <a:pt x="106898" y="66407"/>
                    <a:pt x="106423" y="66514"/>
                  </a:cubicBezTo>
                  <a:lnTo>
                    <a:pt x="106423" y="66514"/>
                  </a:lnTo>
                  <a:cubicBezTo>
                    <a:pt x="106463" y="62355"/>
                    <a:pt x="109641" y="60274"/>
                    <a:pt x="112819" y="60274"/>
                  </a:cubicBezTo>
                  <a:close/>
                  <a:moveTo>
                    <a:pt x="136136" y="60276"/>
                  </a:moveTo>
                  <a:cubicBezTo>
                    <a:pt x="139311" y="60276"/>
                    <a:pt x="142484" y="62354"/>
                    <a:pt x="142525" y="66514"/>
                  </a:cubicBezTo>
                  <a:lnTo>
                    <a:pt x="142516" y="66523"/>
                  </a:lnTo>
                  <a:cubicBezTo>
                    <a:pt x="142042" y="66421"/>
                    <a:pt x="141565" y="66372"/>
                    <a:pt x="141091" y="66372"/>
                  </a:cubicBezTo>
                  <a:cubicBezTo>
                    <a:pt x="139233" y="66372"/>
                    <a:pt x="137428" y="67138"/>
                    <a:pt x="136136" y="68530"/>
                  </a:cubicBezTo>
                  <a:cubicBezTo>
                    <a:pt x="134854" y="67150"/>
                    <a:pt x="133062" y="66371"/>
                    <a:pt x="131181" y="66371"/>
                  </a:cubicBezTo>
                  <a:cubicBezTo>
                    <a:pt x="130697" y="66371"/>
                    <a:pt x="130213" y="66425"/>
                    <a:pt x="129738" y="66523"/>
                  </a:cubicBezTo>
                  <a:cubicBezTo>
                    <a:pt x="129778" y="62359"/>
                    <a:pt x="132958" y="60276"/>
                    <a:pt x="136136" y="60276"/>
                  </a:cubicBezTo>
                  <a:close/>
                  <a:moveTo>
                    <a:pt x="89289" y="60321"/>
                  </a:moveTo>
                  <a:cubicBezTo>
                    <a:pt x="92462" y="60321"/>
                    <a:pt x="95638" y="62397"/>
                    <a:pt x="95679" y="66548"/>
                  </a:cubicBezTo>
                  <a:lnTo>
                    <a:pt x="95679" y="66548"/>
                  </a:lnTo>
                  <a:cubicBezTo>
                    <a:pt x="95209" y="66448"/>
                    <a:pt x="94735" y="66398"/>
                    <a:pt x="94264" y="66398"/>
                  </a:cubicBezTo>
                  <a:cubicBezTo>
                    <a:pt x="92405" y="66398"/>
                    <a:pt x="90601" y="67165"/>
                    <a:pt x="89308" y="68557"/>
                  </a:cubicBezTo>
                  <a:cubicBezTo>
                    <a:pt x="88027" y="67177"/>
                    <a:pt x="86235" y="66398"/>
                    <a:pt x="84353" y="66398"/>
                  </a:cubicBezTo>
                  <a:cubicBezTo>
                    <a:pt x="83869" y="66398"/>
                    <a:pt x="83385" y="66452"/>
                    <a:pt x="82910" y="66550"/>
                  </a:cubicBezTo>
                  <a:cubicBezTo>
                    <a:pt x="82942" y="62398"/>
                    <a:pt x="86114" y="60321"/>
                    <a:pt x="89289" y="60321"/>
                  </a:cubicBezTo>
                  <a:close/>
                  <a:moveTo>
                    <a:pt x="42335" y="60475"/>
                  </a:moveTo>
                  <a:cubicBezTo>
                    <a:pt x="45508" y="60475"/>
                    <a:pt x="48684" y="62552"/>
                    <a:pt x="48726" y="66708"/>
                  </a:cubicBezTo>
                  <a:lnTo>
                    <a:pt x="48726" y="66708"/>
                  </a:lnTo>
                  <a:cubicBezTo>
                    <a:pt x="48257" y="66608"/>
                    <a:pt x="47784" y="66560"/>
                    <a:pt x="47315" y="66560"/>
                  </a:cubicBezTo>
                  <a:cubicBezTo>
                    <a:pt x="45452" y="66560"/>
                    <a:pt x="43648" y="67326"/>
                    <a:pt x="42355" y="68719"/>
                  </a:cubicBezTo>
                  <a:cubicBezTo>
                    <a:pt x="41081" y="67346"/>
                    <a:pt x="39302" y="66559"/>
                    <a:pt x="37432" y="66559"/>
                  </a:cubicBezTo>
                  <a:cubicBezTo>
                    <a:pt x="37421" y="66559"/>
                    <a:pt x="37411" y="66559"/>
                    <a:pt x="37400" y="66559"/>
                  </a:cubicBezTo>
                  <a:cubicBezTo>
                    <a:pt x="36916" y="66559"/>
                    <a:pt x="36432" y="66604"/>
                    <a:pt x="35958" y="66711"/>
                  </a:cubicBezTo>
                  <a:cubicBezTo>
                    <a:pt x="35989" y="62554"/>
                    <a:pt x="39161" y="60475"/>
                    <a:pt x="42335" y="60475"/>
                  </a:cubicBezTo>
                  <a:close/>
                  <a:moveTo>
                    <a:pt x="65651" y="60478"/>
                  </a:moveTo>
                  <a:cubicBezTo>
                    <a:pt x="68826" y="60478"/>
                    <a:pt x="72001" y="62555"/>
                    <a:pt x="72041" y="66711"/>
                  </a:cubicBezTo>
                  <a:cubicBezTo>
                    <a:pt x="71566" y="66609"/>
                    <a:pt x="71088" y="66560"/>
                    <a:pt x="70614" y="66560"/>
                  </a:cubicBezTo>
                  <a:cubicBezTo>
                    <a:pt x="68752" y="66560"/>
                    <a:pt x="66952" y="67326"/>
                    <a:pt x="65653" y="68719"/>
                  </a:cubicBezTo>
                  <a:cubicBezTo>
                    <a:pt x="64371" y="67339"/>
                    <a:pt x="62579" y="66559"/>
                    <a:pt x="60697" y="66559"/>
                  </a:cubicBezTo>
                  <a:cubicBezTo>
                    <a:pt x="60214" y="66559"/>
                    <a:pt x="59730" y="66613"/>
                    <a:pt x="59255" y="66711"/>
                  </a:cubicBezTo>
                  <a:cubicBezTo>
                    <a:pt x="59295" y="62557"/>
                    <a:pt x="62473" y="60478"/>
                    <a:pt x="65651" y="60478"/>
                  </a:cubicBezTo>
                  <a:close/>
                  <a:moveTo>
                    <a:pt x="18806" y="60522"/>
                  </a:moveTo>
                  <a:cubicBezTo>
                    <a:pt x="21979" y="60522"/>
                    <a:pt x="25151" y="62596"/>
                    <a:pt x="25196" y="66747"/>
                  </a:cubicBezTo>
                  <a:lnTo>
                    <a:pt x="25196" y="66747"/>
                  </a:lnTo>
                  <a:cubicBezTo>
                    <a:pt x="24723" y="66645"/>
                    <a:pt x="24245" y="66596"/>
                    <a:pt x="23772" y="66596"/>
                  </a:cubicBezTo>
                  <a:cubicBezTo>
                    <a:pt x="21913" y="66596"/>
                    <a:pt x="20107" y="67362"/>
                    <a:pt x="18807" y="68754"/>
                  </a:cubicBezTo>
                  <a:cubicBezTo>
                    <a:pt x="17526" y="67374"/>
                    <a:pt x="15734" y="66595"/>
                    <a:pt x="13852" y="66595"/>
                  </a:cubicBezTo>
                  <a:cubicBezTo>
                    <a:pt x="13368" y="66595"/>
                    <a:pt x="12884" y="66649"/>
                    <a:pt x="12409" y="66747"/>
                  </a:cubicBezTo>
                  <a:cubicBezTo>
                    <a:pt x="12454" y="62599"/>
                    <a:pt x="15631" y="60522"/>
                    <a:pt x="18806" y="60522"/>
                  </a:cubicBezTo>
                  <a:close/>
                  <a:moveTo>
                    <a:pt x="84142" y="66790"/>
                  </a:moveTo>
                  <a:cubicBezTo>
                    <a:pt x="86075" y="66790"/>
                    <a:pt x="87947" y="67588"/>
                    <a:pt x="89290" y="69041"/>
                  </a:cubicBezTo>
                  <a:lnTo>
                    <a:pt x="89290" y="69041"/>
                  </a:lnTo>
                  <a:cubicBezTo>
                    <a:pt x="89287" y="69041"/>
                    <a:pt x="89284" y="69041"/>
                    <a:pt x="89281" y="69041"/>
                  </a:cubicBezTo>
                  <a:cubicBezTo>
                    <a:pt x="89262" y="69041"/>
                    <a:pt x="89242" y="69041"/>
                    <a:pt x="89222" y="69041"/>
                  </a:cubicBezTo>
                  <a:cubicBezTo>
                    <a:pt x="87354" y="69041"/>
                    <a:pt x="85594" y="69879"/>
                    <a:pt x="84344" y="71183"/>
                  </a:cubicBezTo>
                  <a:cubicBezTo>
                    <a:pt x="84434" y="69588"/>
                    <a:pt x="83851" y="68082"/>
                    <a:pt x="82857" y="66909"/>
                  </a:cubicBezTo>
                  <a:cubicBezTo>
                    <a:pt x="83285" y="66829"/>
                    <a:pt x="83715" y="66790"/>
                    <a:pt x="84142" y="66790"/>
                  </a:cubicBezTo>
                  <a:close/>
                  <a:moveTo>
                    <a:pt x="94437" y="66782"/>
                  </a:moveTo>
                  <a:cubicBezTo>
                    <a:pt x="94862" y="66782"/>
                    <a:pt x="95290" y="66821"/>
                    <a:pt x="95715" y="66900"/>
                  </a:cubicBezTo>
                  <a:cubicBezTo>
                    <a:pt x="94720" y="68082"/>
                    <a:pt x="94138" y="69579"/>
                    <a:pt x="94228" y="71174"/>
                  </a:cubicBezTo>
                  <a:lnTo>
                    <a:pt x="94219" y="71183"/>
                  </a:lnTo>
                  <a:cubicBezTo>
                    <a:pt x="92977" y="69879"/>
                    <a:pt x="91209" y="69041"/>
                    <a:pt x="89341" y="69041"/>
                  </a:cubicBezTo>
                  <a:cubicBezTo>
                    <a:pt x="89324" y="69041"/>
                    <a:pt x="89307" y="69041"/>
                    <a:pt x="89290" y="69041"/>
                  </a:cubicBezTo>
                  <a:lnTo>
                    <a:pt x="89290" y="69041"/>
                  </a:lnTo>
                  <a:cubicBezTo>
                    <a:pt x="90628" y="67586"/>
                    <a:pt x="92502" y="66782"/>
                    <a:pt x="94437" y="66782"/>
                  </a:cubicBezTo>
                  <a:close/>
                  <a:moveTo>
                    <a:pt x="47476" y="66925"/>
                  </a:moveTo>
                  <a:cubicBezTo>
                    <a:pt x="47900" y="66925"/>
                    <a:pt x="48328" y="66964"/>
                    <a:pt x="48753" y="67043"/>
                  </a:cubicBezTo>
                  <a:cubicBezTo>
                    <a:pt x="47767" y="68226"/>
                    <a:pt x="47185" y="69731"/>
                    <a:pt x="47266" y="71317"/>
                  </a:cubicBezTo>
                  <a:cubicBezTo>
                    <a:pt x="46024" y="70014"/>
                    <a:pt x="44257" y="69184"/>
                    <a:pt x="42388" y="69184"/>
                  </a:cubicBezTo>
                  <a:cubicBezTo>
                    <a:pt x="42371" y="69184"/>
                    <a:pt x="42354" y="69184"/>
                    <a:pt x="42337" y="69184"/>
                  </a:cubicBezTo>
                  <a:lnTo>
                    <a:pt x="42337" y="69184"/>
                  </a:lnTo>
                  <a:cubicBezTo>
                    <a:pt x="43675" y="67729"/>
                    <a:pt x="45543" y="66925"/>
                    <a:pt x="47476" y="66925"/>
                  </a:cubicBezTo>
                  <a:close/>
                  <a:moveTo>
                    <a:pt x="60488" y="66929"/>
                  </a:moveTo>
                  <a:cubicBezTo>
                    <a:pt x="62422" y="66929"/>
                    <a:pt x="64295" y="67727"/>
                    <a:pt x="65636" y="69175"/>
                  </a:cubicBezTo>
                  <a:lnTo>
                    <a:pt x="65636" y="69175"/>
                  </a:lnTo>
                  <a:cubicBezTo>
                    <a:pt x="65622" y="69175"/>
                    <a:pt x="65608" y="69175"/>
                    <a:pt x="65593" y="69175"/>
                  </a:cubicBezTo>
                  <a:cubicBezTo>
                    <a:pt x="63725" y="69175"/>
                    <a:pt x="61966" y="70014"/>
                    <a:pt x="60715" y="71317"/>
                  </a:cubicBezTo>
                  <a:cubicBezTo>
                    <a:pt x="60805" y="69731"/>
                    <a:pt x="60223" y="68226"/>
                    <a:pt x="59228" y="67043"/>
                  </a:cubicBezTo>
                  <a:cubicBezTo>
                    <a:pt x="59647" y="66967"/>
                    <a:pt x="60069" y="66929"/>
                    <a:pt x="60488" y="66929"/>
                  </a:cubicBezTo>
                  <a:close/>
                  <a:moveTo>
                    <a:pt x="23953" y="66970"/>
                  </a:moveTo>
                  <a:cubicBezTo>
                    <a:pt x="24378" y="66970"/>
                    <a:pt x="24806" y="67009"/>
                    <a:pt x="25232" y="67088"/>
                  </a:cubicBezTo>
                  <a:cubicBezTo>
                    <a:pt x="24239" y="68277"/>
                    <a:pt x="23657" y="69770"/>
                    <a:pt x="23744" y="71361"/>
                  </a:cubicBezTo>
                  <a:lnTo>
                    <a:pt x="23744" y="71361"/>
                  </a:lnTo>
                  <a:cubicBezTo>
                    <a:pt x="22494" y="70058"/>
                    <a:pt x="20726" y="69220"/>
                    <a:pt x="18866" y="69220"/>
                  </a:cubicBezTo>
                  <a:cubicBezTo>
                    <a:pt x="18846" y="69220"/>
                    <a:pt x="18827" y="69220"/>
                    <a:pt x="18807" y="69220"/>
                  </a:cubicBezTo>
                  <a:cubicBezTo>
                    <a:pt x="20144" y="67773"/>
                    <a:pt x="22018" y="66970"/>
                    <a:pt x="23953" y="66970"/>
                  </a:cubicBezTo>
                  <a:close/>
                  <a:moveTo>
                    <a:pt x="13652" y="66970"/>
                  </a:moveTo>
                  <a:cubicBezTo>
                    <a:pt x="15588" y="66970"/>
                    <a:pt x="17463" y="67773"/>
                    <a:pt x="18807" y="69220"/>
                  </a:cubicBezTo>
                  <a:cubicBezTo>
                    <a:pt x="18787" y="69220"/>
                    <a:pt x="18768" y="69220"/>
                    <a:pt x="18748" y="69220"/>
                  </a:cubicBezTo>
                  <a:cubicBezTo>
                    <a:pt x="16879" y="69220"/>
                    <a:pt x="15111" y="70058"/>
                    <a:pt x="13870" y="71362"/>
                  </a:cubicBezTo>
                  <a:cubicBezTo>
                    <a:pt x="13951" y="69776"/>
                    <a:pt x="13368" y="68271"/>
                    <a:pt x="12374" y="67088"/>
                  </a:cubicBezTo>
                  <a:cubicBezTo>
                    <a:pt x="12799" y="67009"/>
                    <a:pt x="13227" y="66970"/>
                    <a:pt x="13652" y="66970"/>
                  </a:cubicBezTo>
                  <a:close/>
                  <a:moveTo>
                    <a:pt x="107653" y="66739"/>
                  </a:moveTo>
                  <a:cubicBezTo>
                    <a:pt x="109587" y="66739"/>
                    <a:pt x="111464" y="67541"/>
                    <a:pt x="112812" y="68996"/>
                  </a:cubicBezTo>
                  <a:cubicBezTo>
                    <a:pt x="114149" y="67549"/>
                    <a:pt x="116022" y="66746"/>
                    <a:pt x="117958" y="66746"/>
                  </a:cubicBezTo>
                  <a:cubicBezTo>
                    <a:pt x="118383" y="66746"/>
                    <a:pt x="118811" y="66785"/>
                    <a:pt x="119236" y="66864"/>
                  </a:cubicBezTo>
                  <a:cubicBezTo>
                    <a:pt x="118242" y="68047"/>
                    <a:pt x="117659" y="69552"/>
                    <a:pt x="117749" y="71138"/>
                  </a:cubicBezTo>
                  <a:cubicBezTo>
                    <a:pt x="116499" y="69835"/>
                    <a:pt x="114731" y="69005"/>
                    <a:pt x="112871" y="69005"/>
                  </a:cubicBezTo>
                  <a:cubicBezTo>
                    <a:pt x="112851" y="69005"/>
                    <a:pt x="112832" y="69005"/>
                    <a:pt x="112812" y="69005"/>
                  </a:cubicBezTo>
                  <a:cubicBezTo>
                    <a:pt x="112793" y="69005"/>
                    <a:pt x="112774" y="69005"/>
                    <a:pt x="112756" y="69005"/>
                  </a:cubicBezTo>
                  <a:cubicBezTo>
                    <a:pt x="110769" y="69005"/>
                    <a:pt x="108893" y="69951"/>
                    <a:pt x="107641" y="71398"/>
                  </a:cubicBezTo>
                  <a:lnTo>
                    <a:pt x="107641" y="71398"/>
                  </a:lnTo>
                  <a:cubicBezTo>
                    <a:pt x="107802" y="69707"/>
                    <a:pt x="107213" y="68132"/>
                    <a:pt x="106177" y="66897"/>
                  </a:cubicBezTo>
                  <a:lnTo>
                    <a:pt x="106177" y="66897"/>
                  </a:lnTo>
                  <a:cubicBezTo>
                    <a:pt x="106668" y="66791"/>
                    <a:pt x="107162" y="66739"/>
                    <a:pt x="107653" y="66739"/>
                  </a:cubicBezTo>
                  <a:close/>
                  <a:moveTo>
                    <a:pt x="37174" y="66927"/>
                  </a:moveTo>
                  <a:cubicBezTo>
                    <a:pt x="39113" y="66927"/>
                    <a:pt x="40989" y="67729"/>
                    <a:pt x="42337" y="69184"/>
                  </a:cubicBezTo>
                  <a:lnTo>
                    <a:pt x="42337" y="69184"/>
                  </a:lnTo>
                  <a:cubicBezTo>
                    <a:pt x="42334" y="69184"/>
                    <a:pt x="42331" y="69184"/>
                    <a:pt x="42328" y="69184"/>
                  </a:cubicBezTo>
                  <a:cubicBezTo>
                    <a:pt x="42301" y="69184"/>
                    <a:pt x="42274" y="69184"/>
                    <a:pt x="42246" y="69184"/>
                  </a:cubicBezTo>
                  <a:cubicBezTo>
                    <a:pt x="40269" y="69184"/>
                    <a:pt x="38404" y="70136"/>
                    <a:pt x="37158" y="71577"/>
                  </a:cubicBezTo>
                  <a:cubicBezTo>
                    <a:pt x="37320" y="69910"/>
                    <a:pt x="36728" y="68324"/>
                    <a:pt x="35689" y="67088"/>
                  </a:cubicBezTo>
                  <a:lnTo>
                    <a:pt x="35680" y="67088"/>
                  </a:lnTo>
                  <a:cubicBezTo>
                    <a:pt x="36177" y="66980"/>
                    <a:pt x="36678" y="66927"/>
                    <a:pt x="37174" y="66927"/>
                  </a:cubicBezTo>
                  <a:close/>
                  <a:moveTo>
                    <a:pt x="124481" y="64880"/>
                  </a:moveTo>
                  <a:cubicBezTo>
                    <a:pt x="127655" y="64880"/>
                    <a:pt x="130827" y="66957"/>
                    <a:pt x="130867" y="71111"/>
                  </a:cubicBezTo>
                  <a:lnTo>
                    <a:pt x="130858" y="71129"/>
                  </a:lnTo>
                  <a:cubicBezTo>
                    <a:pt x="130380" y="71024"/>
                    <a:pt x="129897" y="70973"/>
                    <a:pt x="129419" y="70973"/>
                  </a:cubicBezTo>
                  <a:cubicBezTo>
                    <a:pt x="127565" y="70973"/>
                    <a:pt x="125767" y="71740"/>
                    <a:pt x="124478" y="73136"/>
                  </a:cubicBezTo>
                  <a:cubicBezTo>
                    <a:pt x="123204" y="71764"/>
                    <a:pt x="121425" y="70977"/>
                    <a:pt x="119555" y="70977"/>
                  </a:cubicBezTo>
                  <a:cubicBezTo>
                    <a:pt x="119544" y="70977"/>
                    <a:pt x="119534" y="70977"/>
                    <a:pt x="119523" y="70977"/>
                  </a:cubicBezTo>
                  <a:cubicBezTo>
                    <a:pt x="119039" y="70977"/>
                    <a:pt x="118555" y="71021"/>
                    <a:pt x="118080" y="71129"/>
                  </a:cubicBezTo>
                  <a:cubicBezTo>
                    <a:pt x="118121" y="66963"/>
                    <a:pt x="121302" y="64880"/>
                    <a:pt x="124481" y="64880"/>
                  </a:cubicBezTo>
                  <a:close/>
                  <a:moveTo>
                    <a:pt x="77631" y="64934"/>
                  </a:moveTo>
                  <a:cubicBezTo>
                    <a:pt x="80806" y="64934"/>
                    <a:pt x="83981" y="67013"/>
                    <a:pt x="84022" y="71174"/>
                  </a:cubicBezTo>
                  <a:cubicBezTo>
                    <a:pt x="83541" y="71069"/>
                    <a:pt x="83056" y="71017"/>
                    <a:pt x="82576" y="71017"/>
                  </a:cubicBezTo>
                  <a:cubicBezTo>
                    <a:pt x="80721" y="71017"/>
                    <a:pt x="78928" y="71782"/>
                    <a:pt x="77633" y="73163"/>
                  </a:cubicBezTo>
                  <a:lnTo>
                    <a:pt x="77633" y="73172"/>
                  </a:lnTo>
                  <a:cubicBezTo>
                    <a:pt x="76351" y="71801"/>
                    <a:pt x="74559" y="71012"/>
                    <a:pt x="72678" y="71012"/>
                  </a:cubicBezTo>
                  <a:cubicBezTo>
                    <a:pt x="72194" y="71012"/>
                    <a:pt x="71710" y="71066"/>
                    <a:pt x="71235" y="71174"/>
                  </a:cubicBezTo>
                  <a:cubicBezTo>
                    <a:pt x="71275" y="67015"/>
                    <a:pt x="74454" y="64934"/>
                    <a:pt x="77631" y="64934"/>
                  </a:cubicBezTo>
                  <a:close/>
                  <a:moveTo>
                    <a:pt x="100937" y="64934"/>
                  </a:moveTo>
                  <a:cubicBezTo>
                    <a:pt x="104113" y="64934"/>
                    <a:pt x="107288" y="67013"/>
                    <a:pt x="107328" y="71174"/>
                  </a:cubicBezTo>
                  <a:cubicBezTo>
                    <a:pt x="106849" y="71069"/>
                    <a:pt x="106366" y="71017"/>
                    <a:pt x="105887" y="71017"/>
                  </a:cubicBezTo>
                  <a:cubicBezTo>
                    <a:pt x="104037" y="71017"/>
                    <a:pt x="102243" y="71782"/>
                    <a:pt x="100948" y="73163"/>
                  </a:cubicBezTo>
                  <a:lnTo>
                    <a:pt x="100939" y="73172"/>
                  </a:lnTo>
                  <a:cubicBezTo>
                    <a:pt x="99658" y="71801"/>
                    <a:pt x="97866" y="71012"/>
                    <a:pt x="95984" y="71012"/>
                  </a:cubicBezTo>
                  <a:cubicBezTo>
                    <a:pt x="95500" y="71012"/>
                    <a:pt x="95016" y="71066"/>
                    <a:pt x="94541" y="71174"/>
                  </a:cubicBezTo>
                  <a:cubicBezTo>
                    <a:pt x="94582" y="67015"/>
                    <a:pt x="97760" y="64934"/>
                    <a:pt x="100937" y="64934"/>
                  </a:cubicBezTo>
                  <a:close/>
                  <a:moveTo>
                    <a:pt x="53992" y="65081"/>
                  </a:moveTo>
                  <a:cubicBezTo>
                    <a:pt x="57167" y="65081"/>
                    <a:pt x="60344" y="67159"/>
                    <a:pt x="60384" y="71317"/>
                  </a:cubicBezTo>
                  <a:cubicBezTo>
                    <a:pt x="59911" y="71215"/>
                    <a:pt x="59433" y="71165"/>
                    <a:pt x="58960" y="71165"/>
                  </a:cubicBezTo>
                  <a:cubicBezTo>
                    <a:pt x="57101" y="71165"/>
                    <a:pt x="55296" y="71932"/>
                    <a:pt x="54004" y="73324"/>
                  </a:cubicBezTo>
                  <a:cubicBezTo>
                    <a:pt x="52723" y="71944"/>
                    <a:pt x="50922" y="71165"/>
                    <a:pt x="49049" y="71165"/>
                  </a:cubicBezTo>
                  <a:cubicBezTo>
                    <a:pt x="48565" y="71165"/>
                    <a:pt x="48081" y="71219"/>
                    <a:pt x="47606" y="71317"/>
                  </a:cubicBezTo>
                  <a:cubicBezTo>
                    <a:pt x="47642" y="67159"/>
                    <a:pt x="50816" y="65081"/>
                    <a:pt x="53992" y="65081"/>
                  </a:cubicBezTo>
                  <a:close/>
                  <a:moveTo>
                    <a:pt x="7148" y="65122"/>
                  </a:moveTo>
                  <a:cubicBezTo>
                    <a:pt x="10323" y="65122"/>
                    <a:pt x="13498" y="67201"/>
                    <a:pt x="13538" y="71362"/>
                  </a:cubicBezTo>
                  <a:cubicBezTo>
                    <a:pt x="13060" y="71257"/>
                    <a:pt x="12578" y="71206"/>
                    <a:pt x="12099" y="71206"/>
                  </a:cubicBezTo>
                  <a:cubicBezTo>
                    <a:pt x="10245" y="71206"/>
                    <a:pt x="8446" y="71973"/>
                    <a:pt x="7150" y="73369"/>
                  </a:cubicBezTo>
                  <a:lnTo>
                    <a:pt x="7150" y="73360"/>
                  </a:lnTo>
                  <a:cubicBezTo>
                    <a:pt x="5875" y="71988"/>
                    <a:pt x="4096" y="71209"/>
                    <a:pt x="2226" y="71209"/>
                  </a:cubicBezTo>
                  <a:cubicBezTo>
                    <a:pt x="2216" y="71209"/>
                    <a:pt x="2205" y="71210"/>
                    <a:pt x="2194" y="71210"/>
                  </a:cubicBezTo>
                  <a:cubicBezTo>
                    <a:pt x="1711" y="71210"/>
                    <a:pt x="1227" y="71254"/>
                    <a:pt x="752" y="71362"/>
                  </a:cubicBezTo>
                  <a:cubicBezTo>
                    <a:pt x="792" y="67203"/>
                    <a:pt x="3970" y="65122"/>
                    <a:pt x="7148" y="65122"/>
                  </a:cubicBezTo>
                  <a:close/>
                  <a:moveTo>
                    <a:pt x="30463" y="65122"/>
                  </a:moveTo>
                  <a:cubicBezTo>
                    <a:pt x="33638" y="65122"/>
                    <a:pt x="36813" y="67201"/>
                    <a:pt x="36854" y="71362"/>
                  </a:cubicBezTo>
                  <a:cubicBezTo>
                    <a:pt x="36375" y="71257"/>
                    <a:pt x="35893" y="71206"/>
                    <a:pt x="35414" y="71206"/>
                  </a:cubicBezTo>
                  <a:cubicBezTo>
                    <a:pt x="33560" y="71206"/>
                    <a:pt x="31761" y="71973"/>
                    <a:pt x="30465" y="73369"/>
                  </a:cubicBezTo>
                  <a:lnTo>
                    <a:pt x="30465" y="73360"/>
                  </a:lnTo>
                  <a:cubicBezTo>
                    <a:pt x="29191" y="71988"/>
                    <a:pt x="27412" y="71209"/>
                    <a:pt x="25542" y="71209"/>
                  </a:cubicBezTo>
                  <a:cubicBezTo>
                    <a:pt x="25531" y="71209"/>
                    <a:pt x="25520" y="71210"/>
                    <a:pt x="25510" y="71210"/>
                  </a:cubicBezTo>
                  <a:cubicBezTo>
                    <a:pt x="25026" y="71210"/>
                    <a:pt x="24542" y="71254"/>
                    <a:pt x="24067" y="71362"/>
                  </a:cubicBezTo>
                  <a:cubicBezTo>
                    <a:pt x="24107" y="67203"/>
                    <a:pt x="27285" y="65122"/>
                    <a:pt x="30463" y="65122"/>
                  </a:cubicBezTo>
                  <a:close/>
                  <a:moveTo>
                    <a:pt x="129608" y="71351"/>
                  </a:moveTo>
                  <a:cubicBezTo>
                    <a:pt x="130035" y="71351"/>
                    <a:pt x="130466" y="71390"/>
                    <a:pt x="130894" y="71469"/>
                  </a:cubicBezTo>
                  <a:cubicBezTo>
                    <a:pt x="129908" y="72634"/>
                    <a:pt x="129326" y="74140"/>
                    <a:pt x="129415" y="75726"/>
                  </a:cubicBezTo>
                  <a:lnTo>
                    <a:pt x="129406" y="75744"/>
                  </a:lnTo>
                  <a:cubicBezTo>
                    <a:pt x="128156" y="74440"/>
                    <a:pt x="126397" y="73602"/>
                    <a:pt x="124528" y="73602"/>
                  </a:cubicBezTo>
                  <a:cubicBezTo>
                    <a:pt x="124509" y="73602"/>
                    <a:pt x="124489" y="73602"/>
                    <a:pt x="124469" y="73602"/>
                  </a:cubicBezTo>
                  <a:cubicBezTo>
                    <a:pt x="124450" y="73602"/>
                    <a:pt x="124430" y="73602"/>
                    <a:pt x="124410" y="73602"/>
                  </a:cubicBezTo>
                  <a:cubicBezTo>
                    <a:pt x="122541" y="73602"/>
                    <a:pt x="120773" y="74440"/>
                    <a:pt x="119532" y="75744"/>
                  </a:cubicBezTo>
                  <a:cubicBezTo>
                    <a:pt x="119613" y="74149"/>
                    <a:pt x="119030" y="72652"/>
                    <a:pt x="118045" y="71469"/>
                  </a:cubicBezTo>
                  <a:cubicBezTo>
                    <a:pt x="118473" y="71390"/>
                    <a:pt x="118903" y="71351"/>
                    <a:pt x="119331" y="71351"/>
                  </a:cubicBezTo>
                  <a:cubicBezTo>
                    <a:pt x="121264" y="71351"/>
                    <a:pt x="123134" y="72148"/>
                    <a:pt x="124469" y="73593"/>
                  </a:cubicBezTo>
                  <a:cubicBezTo>
                    <a:pt x="125805" y="72148"/>
                    <a:pt x="127675" y="71351"/>
                    <a:pt x="129608" y="71351"/>
                  </a:cubicBezTo>
                  <a:close/>
                  <a:moveTo>
                    <a:pt x="48843" y="71540"/>
                  </a:moveTo>
                  <a:cubicBezTo>
                    <a:pt x="50782" y="71540"/>
                    <a:pt x="52650" y="72343"/>
                    <a:pt x="53995" y="73790"/>
                  </a:cubicBezTo>
                  <a:cubicBezTo>
                    <a:pt x="53975" y="73790"/>
                    <a:pt x="53956" y="73790"/>
                    <a:pt x="53936" y="73790"/>
                  </a:cubicBezTo>
                  <a:cubicBezTo>
                    <a:pt x="52067" y="73790"/>
                    <a:pt x="50299" y="74628"/>
                    <a:pt x="49058" y="75932"/>
                  </a:cubicBezTo>
                  <a:cubicBezTo>
                    <a:pt x="49138" y="74337"/>
                    <a:pt x="48556" y="72840"/>
                    <a:pt x="47561" y="71658"/>
                  </a:cubicBezTo>
                  <a:cubicBezTo>
                    <a:pt x="47989" y="71579"/>
                    <a:pt x="48418" y="71540"/>
                    <a:pt x="48843" y="71540"/>
                  </a:cubicBezTo>
                  <a:close/>
                  <a:moveTo>
                    <a:pt x="59141" y="71540"/>
                  </a:moveTo>
                  <a:cubicBezTo>
                    <a:pt x="59566" y="71540"/>
                    <a:pt x="59994" y="71579"/>
                    <a:pt x="60420" y="71658"/>
                  </a:cubicBezTo>
                  <a:cubicBezTo>
                    <a:pt x="59425" y="72840"/>
                    <a:pt x="58843" y="74346"/>
                    <a:pt x="58932" y="75932"/>
                  </a:cubicBezTo>
                  <a:cubicBezTo>
                    <a:pt x="57682" y="74628"/>
                    <a:pt x="55914" y="73790"/>
                    <a:pt x="54054" y="73790"/>
                  </a:cubicBezTo>
                  <a:cubicBezTo>
                    <a:pt x="54034" y="73790"/>
                    <a:pt x="54015" y="73790"/>
                    <a:pt x="53995" y="73790"/>
                  </a:cubicBezTo>
                  <a:cubicBezTo>
                    <a:pt x="55332" y="72343"/>
                    <a:pt x="57206" y="71540"/>
                    <a:pt x="59141" y="71540"/>
                  </a:cubicBezTo>
                  <a:close/>
                  <a:moveTo>
                    <a:pt x="112810" y="69495"/>
                  </a:moveTo>
                  <a:cubicBezTo>
                    <a:pt x="115985" y="69495"/>
                    <a:pt x="119160" y="71574"/>
                    <a:pt x="119200" y="75735"/>
                  </a:cubicBezTo>
                  <a:cubicBezTo>
                    <a:pt x="118721" y="75630"/>
                    <a:pt x="118239" y="75578"/>
                    <a:pt x="117760" y="75578"/>
                  </a:cubicBezTo>
                  <a:cubicBezTo>
                    <a:pt x="115909" y="75578"/>
                    <a:pt x="114116" y="76343"/>
                    <a:pt x="112821" y="77724"/>
                  </a:cubicBezTo>
                  <a:lnTo>
                    <a:pt x="112812" y="77733"/>
                  </a:lnTo>
                  <a:cubicBezTo>
                    <a:pt x="111530" y="76362"/>
                    <a:pt x="109738" y="75573"/>
                    <a:pt x="107856" y="75573"/>
                  </a:cubicBezTo>
                  <a:cubicBezTo>
                    <a:pt x="107373" y="75573"/>
                    <a:pt x="106889" y="75627"/>
                    <a:pt x="106414" y="75735"/>
                  </a:cubicBezTo>
                  <a:lnTo>
                    <a:pt x="106414" y="75735"/>
                  </a:lnTo>
                  <a:cubicBezTo>
                    <a:pt x="106454" y="71576"/>
                    <a:pt x="109632" y="69495"/>
                    <a:pt x="112810" y="69495"/>
                  </a:cubicBezTo>
                  <a:close/>
                  <a:moveTo>
                    <a:pt x="136139" y="69486"/>
                  </a:moveTo>
                  <a:cubicBezTo>
                    <a:pt x="139313" y="69486"/>
                    <a:pt x="142484" y="71562"/>
                    <a:pt x="142525" y="75717"/>
                  </a:cubicBezTo>
                  <a:lnTo>
                    <a:pt x="142516" y="75735"/>
                  </a:lnTo>
                  <a:cubicBezTo>
                    <a:pt x="142037" y="75630"/>
                    <a:pt x="141554" y="75578"/>
                    <a:pt x="141075" y="75578"/>
                  </a:cubicBezTo>
                  <a:cubicBezTo>
                    <a:pt x="139222" y="75578"/>
                    <a:pt x="137424" y="76345"/>
                    <a:pt x="136136" y="77733"/>
                  </a:cubicBezTo>
                  <a:cubicBezTo>
                    <a:pt x="134854" y="76362"/>
                    <a:pt x="133062" y="75573"/>
                    <a:pt x="131181" y="75573"/>
                  </a:cubicBezTo>
                  <a:cubicBezTo>
                    <a:pt x="130697" y="75573"/>
                    <a:pt x="130213" y="75627"/>
                    <a:pt x="129738" y="75735"/>
                  </a:cubicBezTo>
                  <a:cubicBezTo>
                    <a:pt x="129778" y="71569"/>
                    <a:pt x="132960" y="69486"/>
                    <a:pt x="136139" y="69486"/>
                  </a:cubicBezTo>
                  <a:close/>
                  <a:moveTo>
                    <a:pt x="42333" y="69686"/>
                  </a:moveTo>
                  <a:cubicBezTo>
                    <a:pt x="45509" y="69686"/>
                    <a:pt x="48686" y="71765"/>
                    <a:pt x="48726" y="75923"/>
                  </a:cubicBezTo>
                  <a:cubicBezTo>
                    <a:pt x="48248" y="75818"/>
                    <a:pt x="47765" y="75767"/>
                    <a:pt x="47287" y="75767"/>
                  </a:cubicBezTo>
                  <a:cubicBezTo>
                    <a:pt x="45433" y="75767"/>
                    <a:pt x="43633" y="76534"/>
                    <a:pt x="42337" y="77930"/>
                  </a:cubicBezTo>
                  <a:cubicBezTo>
                    <a:pt x="41056" y="76550"/>
                    <a:pt x="39264" y="75770"/>
                    <a:pt x="37382" y="75770"/>
                  </a:cubicBezTo>
                  <a:cubicBezTo>
                    <a:pt x="36898" y="75770"/>
                    <a:pt x="36415" y="75815"/>
                    <a:pt x="35940" y="75923"/>
                  </a:cubicBezTo>
                  <a:cubicBezTo>
                    <a:pt x="35980" y="71765"/>
                    <a:pt x="39156" y="69686"/>
                    <a:pt x="42333" y="69686"/>
                  </a:cubicBezTo>
                  <a:close/>
                  <a:moveTo>
                    <a:pt x="65651" y="69683"/>
                  </a:moveTo>
                  <a:cubicBezTo>
                    <a:pt x="68826" y="69683"/>
                    <a:pt x="72001" y="71762"/>
                    <a:pt x="72041" y="75923"/>
                  </a:cubicBezTo>
                  <a:cubicBezTo>
                    <a:pt x="71563" y="75818"/>
                    <a:pt x="71081" y="75767"/>
                    <a:pt x="70602" y="75767"/>
                  </a:cubicBezTo>
                  <a:cubicBezTo>
                    <a:pt x="68748" y="75767"/>
                    <a:pt x="66949" y="76534"/>
                    <a:pt x="65653" y="77930"/>
                  </a:cubicBezTo>
                  <a:cubicBezTo>
                    <a:pt x="64371" y="76550"/>
                    <a:pt x="62579" y="75770"/>
                    <a:pt x="60697" y="75770"/>
                  </a:cubicBezTo>
                  <a:cubicBezTo>
                    <a:pt x="60214" y="75770"/>
                    <a:pt x="59730" y="75815"/>
                    <a:pt x="59255" y="75923"/>
                  </a:cubicBezTo>
                  <a:cubicBezTo>
                    <a:pt x="59295" y="71764"/>
                    <a:pt x="62473" y="69683"/>
                    <a:pt x="65651" y="69683"/>
                  </a:cubicBezTo>
                  <a:close/>
                  <a:moveTo>
                    <a:pt x="82884" y="1"/>
                  </a:moveTo>
                  <a:cubicBezTo>
                    <a:pt x="82642" y="699"/>
                    <a:pt x="82534" y="1434"/>
                    <a:pt x="82579" y="2178"/>
                  </a:cubicBezTo>
                  <a:cubicBezTo>
                    <a:pt x="81329" y="875"/>
                    <a:pt x="79570" y="36"/>
                    <a:pt x="77701" y="36"/>
                  </a:cubicBezTo>
                  <a:cubicBezTo>
                    <a:pt x="77681" y="36"/>
                    <a:pt x="77661" y="36"/>
                    <a:pt x="77642" y="36"/>
                  </a:cubicBezTo>
                  <a:cubicBezTo>
                    <a:pt x="77622" y="36"/>
                    <a:pt x="77602" y="36"/>
                    <a:pt x="77582" y="36"/>
                  </a:cubicBezTo>
                  <a:cubicBezTo>
                    <a:pt x="73834" y="36"/>
                    <a:pt x="70494" y="3399"/>
                    <a:pt x="70948" y="7160"/>
                  </a:cubicBezTo>
                  <a:cubicBezTo>
                    <a:pt x="71458" y="7046"/>
                    <a:pt x="71971" y="6991"/>
                    <a:pt x="72481" y="6991"/>
                  </a:cubicBezTo>
                  <a:cubicBezTo>
                    <a:pt x="74418" y="6991"/>
                    <a:pt x="76294" y="7793"/>
                    <a:pt x="77642" y="9248"/>
                  </a:cubicBezTo>
                  <a:cubicBezTo>
                    <a:pt x="77624" y="9248"/>
                    <a:pt x="77606" y="9248"/>
                    <a:pt x="77587" y="9248"/>
                  </a:cubicBezTo>
                  <a:cubicBezTo>
                    <a:pt x="75529" y="9248"/>
                    <a:pt x="73607" y="10256"/>
                    <a:pt x="72355" y="11784"/>
                  </a:cubicBezTo>
                  <a:cubicBezTo>
                    <a:pt x="72756" y="8058"/>
                    <a:pt x="69443" y="4740"/>
                    <a:pt x="65721" y="4740"/>
                  </a:cubicBezTo>
                  <a:cubicBezTo>
                    <a:pt x="65701" y="4740"/>
                    <a:pt x="65682" y="4740"/>
                    <a:pt x="65662" y="4741"/>
                  </a:cubicBezTo>
                  <a:cubicBezTo>
                    <a:pt x="65642" y="4740"/>
                    <a:pt x="65622" y="4740"/>
                    <a:pt x="65602" y="4740"/>
                  </a:cubicBezTo>
                  <a:cubicBezTo>
                    <a:pt x="63733" y="4740"/>
                    <a:pt x="61966" y="5570"/>
                    <a:pt x="60724" y="6873"/>
                  </a:cubicBezTo>
                  <a:cubicBezTo>
                    <a:pt x="60760" y="6138"/>
                    <a:pt x="60662" y="5395"/>
                    <a:pt x="60420" y="4696"/>
                  </a:cubicBezTo>
                  <a:lnTo>
                    <a:pt x="60043" y="4696"/>
                  </a:lnTo>
                  <a:cubicBezTo>
                    <a:pt x="60276" y="5395"/>
                    <a:pt x="60393" y="6130"/>
                    <a:pt x="60393" y="6864"/>
                  </a:cubicBezTo>
                  <a:cubicBezTo>
                    <a:pt x="59920" y="6762"/>
                    <a:pt x="59442" y="6713"/>
                    <a:pt x="58969" y="6713"/>
                  </a:cubicBezTo>
                  <a:cubicBezTo>
                    <a:pt x="57110" y="6713"/>
                    <a:pt x="55305" y="7479"/>
                    <a:pt x="54013" y="8871"/>
                  </a:cubicBezTo>
                  <a:cubicBezTo>
                    <a:pt x="52732" y="7492"/>
                    <a:pt x="50939" y="6712"/>
                    <a:pt x="49058" y="6712"/>
                  </a:cubicBezTo>
                  <a:cubicBezTo>
                    <a:pt x="48574" y="6712"/>
                    <a:pt x="48090" y="6766"/>
                    <a:pt x="47615" y="6864"/>
                  </a:cubicBezTo>
                  <a:cubicBezTo>
                    <a:pt x="47615" y="6130"/>
                    <a:pt x="47732" y="5395"/>
                    <a:pt x="47965" y="4696"/>
                  </a:cubicBezTo>
                  <a:lnTo>
                    <a:pt x="47588" y="4696"/>
                  </a:lnTo>
                  <a:cubicBezTo>
                    <a:pt x="47346" y="5395"/>
                    <a:pt x="47248" y="6138"/>
                    <a:pt x="47284" y="6873"/>
                  </a:cubicBezTo>
                  <a:cubicBezTo>
                    <a:pt x="46049" y="5577"/>
                    <a:pt x="44293" y="4740"/>
                    <a:pt x="42434" y="4740"/>
                  </a:cubicBezTo>
                  <a:cubicBezTo>
                    <a:pt x="42405" y="4740"/>
                    <a:pt x="42376" y="4740"/>
                    <a:pt x="42346" y="4741"/>
                  </a:cubicBezTo>
                  <a:cubicBezTo>
                    <a:pt x="42319" y="4740"/>
                    <a:pt x="42291" y="4740"/>
                    <a:pt x="42263" y="4740"/>
                  </a:cubicBezTo>
                  <a:cubicBezTo>
                    <a:pt x="40287" y="4740"/>
                    <a:pt x="38431" y="5684"/>
                    <a:pt x="37185" y="7124"/>
                  </a:cubicBezTo>
                  <a:cubicBezTo>
                    <a:pt x="37480" y="3457"/>
                    <a:pt x="34193" y="233"/>
                    <a:pt x="30519" y="233"/>
                  </a:cubicBezTo>
                  <a:cubicBezTo>
                    <a:pt x="30504" y="233"/>
                    <a:pt x="30489" y="233"/>
                    <a:pt x="30474" y="234"/>
                  </a:cubicBezTo>
                  <a:cubicBezTo>
                    <a:pt x="30454" y="233"/>
                    <a:pt x="30434" y="233"/>
                    <a:pt x="30415" y="233"/>
                  </a:cubicBezTo>
                  <a:cubicBezTo>
                    <a:pt x="28546" y="233"/>
                    <a:pt x="26787" y="1072"/>
                    <a:pt x="25536" y="2375"/>
                  </a:cubicBezTo>
                  <a:cubicBezTo>
                    <a:pt x="25581" y="1640"/>
                    <a:pt x="25474" y="897"/>
                    <a:pt x="25232" y="198"/>
                  </a:cubicBezTo>
                  <a:lnTo>
                    <a:pt x="24864" y="198"/>
                  </a:lnTo>
                  <a:cubicBezTo>
                    <a:pt x="25088" y="897"/>
                    <a:pt x="25214" y="1631"/>
                    <a:pt x="25214" y="2366"/>
                  </a:cubicBezTo>
                  <a:cubicBezTo>
                    <a:pt x="24739" y="2264"/>
                    <a:pt x="24260" y="2214"/>
                    <a:pt x="23785" y="2214"/>
                  </a:cubicBezTo>
                  <a:cubicBezTo>
                    <a:pt x="21922" y="2214"/>
                    <a:pt x="20117" y="2981"/>
                    <a:pt x="18825" y="4373"/>
                  </a:cubicBezTo>
                  <a:cubicBezTo>
                    <a:pt x="17544" y="2993"/>
                    <a:pt x="15752" y="2214"/>
                    <a:pt x="13870" y="2214"/>
                  </a:cubicBezTo>
                  <a:cubicBezTo>
                    <a:pt x="13386" y="2214"/>
                    <a:pt x="12902" y="2268"/>
                    <a:pt x="12427" y="2366"/>
                  </a:cubicBezTo>
                  <a:cubicBezTo>
                    <a:pt x="12427" y="1631"/>
                    <a:pt x="12544" y="897"/>
                    <a:pt x="12777" y="198"/>
                  </a:cubicBezTo>
                  <a:lnTo>
                    <a:pt x="12382" y="198"/>
                  </a:lnTo>
                  <a:cubicBezTo>
                    <a:pt x="12141" y="897"/>
                    <a:pt x="12042" y="1640"/>
                    <a:pt x="12078" y="2375"/>
                  </a:cubicBezTo>
                  <a:cubicBezTo>
                    <a:pt x="10836" y="1072"/>
                    <a:pt x="9069" y="233"/>
                    <a:pt x="7200" y="233"/>
                  </a:cubicBezTo>
                  <a:cubicBezTo>
                    <a:pt x="7180" y="233"/>
                    <a:pt x="7160" y="233"/>
                    <a:pt x="7141" y="234"/>
                  </a:cubicBezTo>
                  <a:cubicBezTo>
                    <a:pt x="7126" y="233"/>
                    <a:pt x="7111" y="233"/>
                    <a:pt x="7096" y="233"/>
                  </a:cubicBezTo>
                  <a:cubicBezTo>
                    <a:pt x="3342" y="233"/>
                    <a:pt x="1" y="3600"/>
                    <a:pt x="456" y="7366"/>
                  </a:cubicBezTo>
                  <a:cubicBezTo>
                    <a:pt x="966" y="7252"/>
                    <a:pt x="1482" y="7196"/>
                    <a:pt x="1994" y="7196"/>
                  </a:cubicBezTo>
                  <a:cubicBezTo>
                    <a:pt x="3926" y="7196"/>
                    <a:pt x="5804" y="7993"/>
                    <a:pt x="7149" y="9445"/>
                  </a:cubicBezTo>
                  <a:lnTo>
                    <a:pt x="7149" y="9445"/>
                  </a:lnTo>
                  <a:cubicBezTo>
                    <a:pt x="7147" y="9445"/>
                    <a:pt x="7144" y="9445"/>
                    <a:pt x="7141" y="9445"/>
                  </a:cubicBezTo>
                  <a:cubicBezTo>
                    <a:pt x="7121" y="9445"/>
                    <a:pt x="7101" y="9445"/>
                    <a:pt x="7081" y="9445"/>
                  </a:cubicBezTo>
                  <a:cubicBezTo>
                    <a:pt x="3333" y="9445"/>
                    <a:pt x="1" y="12816"/>
                    <a:pt x="456" y="16569"/>
                  </a:cubicBezTo>
                  <a:cubicBezTo>
                    <a:pt x="961" y="16457"/>
                    <a:pt x="1471" y="16403"/>
                    <a:pt x="1977" y="16403"/>
                  </a:cubicBezTo>
                  <a:cubicBezTo>
                    <a:pt x="3909" y="16403"/>
                    <a:pt x="5782" y="17198"/>
                    <a:pt x="7132" y="18647"/>
                  </a:cubicBezTo>
                  <a:cubicBezTo>
                    <a:pt x="7112" y="18647"/>
                    <a:pt x="7092" y="18647"/>
                    <a:pt x="7072" y="18647"/>
                  </a:cubicBezTo>
                  <a:cubicBezTo>
                    <a:pt x="3333" y="18647"/>
                    <a:pt x="1" y="22009"/>
                    <a:pt x="456" y="25771"/>
                  </a:cubicBezTo>
                  <a:cubicBezTo>
                    <a:pt x="965" y="25657"/>
                    <a:pt x="1479" y="25602"/>
                    <a:pt x="1989" y="25602"/>
                  </a:cubicBezTo>
                  <a:cubicBezTo>
                    <a:pt x="3926" y="25602"/>
                    <a:pt x="5802" y="26404"/>
                    <a:pt x="7150" y="27859"/>
                  </a:cubicBezTo>
                  <a:cubicBezTo>
                    <a:pt x="8483" y="26416"/>
                    <a:pt x="10349" y="25613"/>
                    <a:pt x="12278" y="25613"/>
                  </a:cubicBezTo>
                  <a:cubicBezTo>
                    <a:pt x="12709" y="25613"/>
                    <a:pt x="13143" y="25653"/>
                    <a:pt x="13574" y="25735"/>
                  </a:cubicBezTo>
                  <a:cubicBezTo>
                    <a:pt x="12580" y="26909"/>
                    <a:pt x="11997" y="28414"/>
                    <a:pt x="12087" y="30000"/>
                  </a:cubicBezTo>
                  <a:cubicBezTo>
                    <a:pt x="10837" y="28697"/>
                    <a:pt x="9069" y="27867"/>
                    <a:pt x="7209" y="27867"/>
                  </a:cubicBezTo>
                  <a:cubicBezTo>
                    <a:pt x="7189" y="27867"/>
                    <a:pt x="7169" y="27867"/>
                    <a:pt x="7150" y="27868"/>
                  </a:cubicBezTo>
                  <a:cubicBezTo>
                    <a:pt x="7130" y="27867"/>
                    <a:pt x="7110" y="27867"/>
                    <a:pt x="7090" y="27867"/>
                  </a:cubicBezTo>
                  <a:cubicBezTo>
                    <a:pt x="3342" y="27867"/>
                    <a:pt x="1" y="31230"/>
                    <a:pt x="456" y="34991"/>
                  </a:cubicBezTo>
                  <a:cubicBezTo>
                    <a:pt x="968" y="34875"/>
                    <a:pt x="1485" y="34819"/>
                    <a:pt x="1999" y="34819"/>
                  </a:cubicBezTo>
                  <a:cubicBezTo>
                    <a:pt x="3903" y="34819"/>
                    <a:pt x="5755" y="35598"/>
                    <a:pt x="7096" y="37016"/>
                  </a:cubicBezTo>
                  <a:cubicBezTo>
                    <a:pt x="3341" y="37016"/>
                    <a:pt x="8" y="40377"/>
                    <a:pt x="456" y="44140"/>
                  </a:cubicBezTo>
                  <a:cubicBezTo>
                    <a:pt x="968" y="44025"/>
                    <a:pt x="1485" y="43970"/>
                    <a:pt x="1997" y="43970"/>
                  </a:cubicBezTo>
                  <a:cubicBezTo>
                    <a:pt x="3931" y="43970"/>
                    <a:pt x="5804" y="44767"/>
                    <a:pt x="7150" y="46219"/>
                  </a:cubicBezTo>
                  <a:cubicBezTo>
                    <a:pt x="8485" y="44773"/>
                    <a:pt x="10355" y="43977"/>
                    <a:pt x="12288" y="43977"/>
                  </a:cubicBezTo>
                  <a:cubicBezTo>
                    <a:pt x="12715" y="43977"/>
                    <a:pt x="13146" y="44016"/>
                    <a:pt x="13574" y="44095"/>
                  </a:cubicBezTo>
                  <a:cubicBezTo>
                    <a:pt x="12580" y="45278"/>
                    <a:pt x="11997" y="46774"/>
                    <a:pt x="12087" y="48369"/>
                  </a:cubicBezTo>
                  <a:cubicBezTo>
                    <a:pt x="10837" y="47066"/>
                    <a:pt x="9069" y="46227"/>
                    <a:pt x="7208" y="46227"/>
                  </a:cubicBezTo>
                  <a:cubicBezTo>
                    <a:pt x="7189" y="46227"/>
                    <a:pt x="7169" y="46228"/>
                    <a:pt x="7150" y="46228"/>
                  </a:cubicBezTo>
                  <a:cubicBezTo>
                    <a:pt x="7130" y="46228"/>
                    <a:pt x="7110" y="46227"/>
                    <a:pt x="7090" y="46227"/>
                  </a:cubicBezTo>
                  <a:cubicBezTo>
                    <a:pt x="3342" y="46227"/>
                    <a:pt x="1" y="49590"/>
                    <a:pt x="456" y="53351"/>
                  </a:cubicBezTo>
                  <a:cubicBezTo>
                    <a:pt x="966" y="53237"/>
                    <a:pt x="1482" y="53181"/>
                    <a:pt x="1993" y="53181"/>
                  </a:cubicBezTo>
                  <a:cubicBezTo>
                    <a:pt x="3922" y="53181"/>
                    <a:pt x="5795" y="53978"/>
                    <a:pt x="7141" y="55430"/>
                  </a:cubicBezTo>
                  <a:cubicBezTo>
                    <a:pt x="7121" y="55430"/>
                    <a:pt x="7101" y="55430"/>
                    <a:pt x="7081" y="55430"/>
                  </a:cubicBezTo>
                  <a:cubicBezTo>
                    <a:pt x="3333" y="55430"/>
                    <a:pt x="1" y="58792"/>
                    <a:pt x="456" y="62554"/>
                  </a:cubicBezTo>
                  <a:cubicBezTo>
                    <a:pt x="968" y="62439"/>
                    <a:pt x="1485" y="62383"/>
                    <a:pt x="1997" y="62383"/>
                  </a:cubicBezTo>
                  <a:cubicBezTo>
                    <a:pt x="3931" y="62383"/>
                    <a:pt x="5804" y="63180"/>
                    <a:pt x="7150" y="64633"/>
                  </a:cubicBezTo>
                  <a:cubicBezTo>
                    <a:pt x="8485" y="63187"/>
                    <a:pt x="10355" y="62390"/>
                    <a:pt x="12288" y="62390"/>
                  </a:cubicBezTo>
                  <a:cubicBezTo>
                    <a:pt x="12715" y="62390"/>
                    <a:pt x="13146" y="62429"/>
                    <a:pt x="13574" y="62509"/>
                  </a:cubicBezTo>
                  <a:cubicBezTo>
                    <a:pt x="12580" y="63692"/>
                    <a:pt x="11997" y="65188"/>
                    <a:pt x="12087" y="66783"/>
                  </a:cubicBezTo>
                  <a:cubicBezTo>
                    <a:pt x="10837" y="65480"/>
                    <a:pt x="9069" y="64641"/>
                    <a:pt x="7208" y="64641"/>
                  </a:cubicBezTo>
                  <a:cubicBezTo>
                    <a:pt x="7189" y="64641"/>
                    <a:pt x="7169" y="64641"/>
                    <a:pt x="7150" y="64642"/>
                  </a:cubicBezTo>
                  <a:cubicBezTo>
                    <a:pt x="7130" y="64641"/>
                    <a:pt x="7110" y="64641"/>
                    <a:pt x="7090" y="64641"/>
                  </a:cubicBezTo>
                  <a:cubicBezTo>
                    <a:pt x="3342" y="64641"/>
                    <a:pt x="1" y="68004"/>
                    <a:pt x="456" y="71765"/>
                  </a:cubicBezTo>
                  <a:cubicBezTo>
                    <a:pt x="965" y="71651"/>
                    <a:pt x="1479" y="71596"/>
                    <a:pt x="1989" y="71596"/>
                  </a:cubicBezTo>
                  <a:cubicBezTo>
                    <a:pt x="3926" y="71596"/>
                    <a:pt x="5802" y="72399"/>
                    <a:pt x="7150" y="73853"/>
                  </a:cubicBezTo>
                  <a:cubicBezTo>
                    <a:pt x="8483" y="72402"/>
                    <a:pt x="10349" y="71599"/>
                    <a:pt x="12279" y="71599"/>
                  </a:cubicBezTo>
                  <a:cubicBezTo>
                    <a:pt x="12709" y="71599"/>
                    <a:pt x="13143" y="71639"/>
                    <a:pt x="13574" y="71720"/>
                  </a:cubicBezTo>
                  <a:cubicBezTo>
                    <a:pt x="13037" y="72348"/>
                    <a:pt x="12624" y="73082"/>
                    <a:pt x="12365" y="73862"/>
                  </a:cubicBezTo>
                  <a:lnTo>
                    <a:pt x="12741" y="73862"/>
                  </a:lnTo>
                  <a:cubicBezTo>
                    <a:pt x="13637" y="71119"/>
                    <a:pt x="16222" y="69746"/>
                    <a:pt x="18806" y="69746"/>
                  </a:cubicBezTo>
                  <a:cubicBezTo>
                    <a:pt x="21388" y="69746"/>
                    <a:pt x="23969" y="71117"/>
                    <a:pt x="24864" y="73862"/>
                  </a:cubicBezTo>
                  <a:lnTo>
                    <a:pt x="25241" y="73862"/>
                  </a:lnTo>
                  <a:cubicBezTo>
                    <a:pt x="24981" y="73073"/>
                    <a:pt x="24569" y="72339"/>
                    <a:pt x="24031" y="71702"/>
                  </a:cubicBezTo>
                  <a:cubicBezTo>
                    <a:pt x="24457" y="71623"/>
                    <a:pt x="24885" y="71585"/>
                    <a:pt x="25310" y="71585"/>
                  </a:cubicBezTo>
                  <a:cubicBezTo>
                    <a:pt x="27245" y="71585"/>
                    <a:pt x="29120" y="72387"/>
                    <a:pt x="30465" y="73835"/>
                  </a:cubicBezTo>
                  <a:cubicBezTo>
                    <a:pt x="31802" y="72382"/>
                    <a:pt x="33677" y="71582"/>
                    <a:pt x="35611" y="71582"/>
                  </a:cubicBezTo>
                  <a:cubicBezTo>
                    <a:pt x="36087" y="71582"/>
                    <a:pt x="36566" y="71630"/>
                    <a:pt x="37042" y="71729"/>
                  </a:cubicBezTo>
                  <a:cubicBezTo>
                    <a:pt x="36011" y="72993"/>
                    <a:pt x="35438" y="74615"/>
                    <a:pt x="35644" y="76308"/>
                  </a:cubicBezTo>
                  <a:cubicBezTo>
                    <a:pt x="36151" y="76194"/>
                    <a:pt x="36664" y="76139"/>
                    <a:pt x="37173" y="76139"/>
                  </a:cubicBezTo>
                  <a:cubicBezTo>
                    <a:pt x="39108" y="76139"/>
                    <a:pt x="40989" y="76942"/>
                    <a:pt x="42337" y="78396"/>
                  </a:cubicBezTo>
                  <a:cubicBezTo>
                    <a:pt x="43675" y="76948"/>
                    <a:pt x="45548" y="76146"/>
                    <a:pt x="47484" y="76146"/>
                  </a:cubicBezTo>
                  <a:cubicBezTo>
                    <a:pt x="47908" y="76146"/>
                    <a:pt x="48336" y="76184"/>
                    <a:pt x="48762" y="76263"/>
                  </a:cubicBezTo>
                  <a:cubicBezTo>
                    <a:pt x="48224" y="76899"/>
                    <a:pt x="47812" y="77625"/>
                    <a:pt x="47552" y="78414"/>
                  </a:cubicBezTo>
                  <a:lnTo>
                    <a:pt x="47929" y="78414"/>
                  </a:lnTo>
                  <a:cubicBezTo>
                    <a:pt x="48825" y="75666"/>
                    <a:pt x="51408" y="74291"/>
                    <a:pt x="53990" y="74291"/>
                  </a:cubicBezTo>
                  <a:cubicBezTo>
                    <a:pt x="56571" y="74291"/>
                    <a:pt x="59152" y="75664"/>
                    <a:pt x="60052" y="78414"/>
                  </a:cubicBezTo>
                  <a:lnTo>
                    <a:pt x="60438" y="78414"/>
                  </a:lnTo>
                  <a:cubicBezTo>
                    <a:pt x="60169" y="77625"/>
                    <a:pt x="59766" y="76891"/>
                    <a:pt x="59228" y="76263"/>
                  </a:cubicBezTo>
                  <a:cubicBezTo>
                    <a:pt x="59656" y="76184"/>
                    <a:pt x="60087" y="76145"/>
                    <a:pt x="60514" y="76145"/>
                  </a:cubicBezTo>
                  <a:cubicBezTo>
                    <a:pt x="62447" y="76145"/>
                    <a:pt x="64319" y="76941"/>
                    <a:pt x="65662" y="78387"/>
                  </a:cubicBezTo>
                  <a:cubicBezTo>
                    <a:pt x="67002" y="76933"/>
                    <a:pt x="68877" y="76130"/>
                    <a:pt x="70814" y="76130"/>
                  </a:cubicBezTo>
                  <a:cubicBezTo>
                    <a:pt x="71323" y="76130"/>
                    <a:pt x="71837" y="76185"/>
                    <a:pt x="72346" y="76299"/>
                  </a:cubicBezTo>
                  <a:cubicBezTo>
                    <a:pt x="72801" y="72547"/>
                    <a:pt x="69460" y="69175"/>
                    <a:pt x="65712" y="69175"/>
                  </a:cubicBezTo>
                  <a:cubicBezTo>
                    <a:pt x="65698" y="69175"/>
                    <a:pt x="65684" y="69175"/>
                    <a:pt x="65669" y="69175"/>
                  </a:cubicBezTo>
                  <a:lnTo>
                    <a:pt x="65669" y="69175"/>
                  </a:lnTo>
                  <a:cubicBezTo>
                    <a:pt x="67009" y="67731"/>
                    <a:pt x="68871" y="66936"/>
                    <a:pt x="70797" y="66936"/>
                  </a:cubicBezTo>
                  <a:cubicBezTo>
                    <a:pt x="71279" y="66936"/>
                    <a:pt x="71765" y="66986"/>
                    <a:pt x="72248" y="67088"/>
                  </a:cubicBezTo>
                  <a:cubicBezTo>
                    <a:pt x="71271" y="68333"/>
                    <a:pt x="70742" y="69901"/>
                    <a:pt x="70939" y="71559"/>
                  </a:cubicBezTo>
                  <a:cubicBezTo>
                    <a:pt x="71452" y="71445"/>
                    <a:pt x="71968" y="71389"/>
                    <a:pt x="72480" y="71389"/>
                  </a:cubicBezTo>
                  <a:cubicBezTo>
                    <a:pt x="74414" y="71389"/>
                    <a:pt x="76287" y="72186"/>
                    <a:pt x="77633" y="73638"/>
                  </a:cubicBezTo>
                  <a:cubicBezTo>
                    <a:pt x="78970" y="72190"/>
                    <a:pt x="80844" y="71388"/>
                    <a:pt x="82779" y="71388"/>
                  </a:cubicBezTo>
                  <a:cubicBezTo>
                    <a:pt x="83204" y="71388"/>
                    <a:pt x="83632" y="71426"/>
                    <a:pt x="84057" y="71505"/>
                  </a:cubicBezTo>
                  <a:cubicBezTo>
                    <a:pt x="83520" y="72141"/>
                    <a:pt x="83108" y="72867"/>
                    <a:pt x="82848" y="73656"/>
                  </a:cubicBezTo>
                  <a:lnTo>
                    <a:pt x="83224" y="73656"/>
                  </a:lnTo>
                  <a:cubicBezTo>
                    <a:pt x="84120" y="70909"/>
                    <a:pt x="86703" y="69536"/>
                    <a:pt x="89286" y="69536"/>
                  </a:cubicBezTo>
                  <a:cubicBezTo>
                    <a:pt x="91869" y="69536"/>
                    <a:pt x="94452" y="70909"/>
                    <a:pt x="95348" y="73656"/>
                  </a:cubicBezTo>
                  <a:lnTo>
                    <a:pt x="95724" y="73656"/>
                  </a:lnTo>
                  <a:cubicBezTo>
                    <a:pt x="95464" y="72867"/>
                    <a:pt x="95052" y="72141"/>
                    <a:pt x="94514" y="71505"/>
                  </a:cubicBezTo>
                  <a:cubicBezTo>
                    <a:pt x="94942" y="71426"/>
                    <a:pt x="95371" y="71388"/>
                    <a:pt x="95797" y="71388"/>
                  </a:cubicBezTo>
                  <a:cubicBezTo>
                    <a:pt x="97737" y="71388"/>
                    <a:pt x="99611" y="72190"/>
                    <a:pt x="100948" y="73638"/>
                  </a:cubicBezTo>
                  <a:cubicBezTo>
                    <a:pt x="102293" y="72185"/>
                    <a:pt x="104163" y="71385"/>
                    <a:pt x="106095" y="71385"/>
                  </a:cubicBezTo>
                  <a:cubicBezTo>
                    <a:pt x="106570" y="71385"/>
                    <a:pt x="107049" y="71433"/>
                    <a:pt x="107525" y="71532"/>
                  </a:cubicBezTo>
                  <a:cubicBezTo>
                    <a:pt x="106495" y="72796"/>
                    <a:pt x="105921" y="74417"/>
                    <a:pt x="106127" y="76111"/>
                  </a:cubicBezTo>
                  <a:cubicBezTo>
                    <a:pt x="106637" y="75997"/>
                    <a:pt x="107150" y="75942"/>
                    <a:pt x="107660" y="75942"/>
                  </a:cubicBezTo>
                  <a:cubicBezTo>
                    <a:pt x="109597" y="75942"/>
                    <a:pt x="111473" y="76744"/>
                    <a:pt x="112821" y="78199"/>
                  </a:cubicBezTo>
                  <a:cubicBezTo>
                    <a:pt x="114158" y="76751"/>
                    <a:pt x="116031" y="75948"/>
                    <a:pt x="117967" y="75948"/>
                  </a:cubicBezTo>
                  <a:cubicBezTo>
                    <a:pt x="118392" y="75948"/>
                    <a:pt x="118820" y="75987"/>
                    <a:pt x="119245" y="76066"/>
                  </a:cubicBezTo>
                  <a:cubicBezTo>
                    <a:pt x="118708" y="76702"/>
                    <a:pt x="118295" y="77428"/>
                    <a:pt x="118036" y="78217"/>
                  </a:cubicBezTo>
                  <a:lnTo>
                    <a:pt x="118412" y="78217"/>
                  </a:lnTo>
                  <a:cubicBezTo>
                    <a:pt x="119308" y="75474"/>
                    <a:pt x="121893" y="74100"/>
                    <a:pt x="124477" y="74100"/>
                  </a:cubicBezTo>
                  <a:cubicBezTo>
                    <a:pt x="127059" y="74100"/>
                    <a:pt x="129640" y="75471"/>
                    <a:pt x="130536" y="78217"/>
                  </a:cubicBezTo>
                  <a:lnTo>
                    <a:pt x="130912" y="78217"/>
                  </a:lnTo>
                  <a:cubicBezTo>
                    <a:pt x="130652" y="77428"/>
                    <a:pt x="130240" y="76702"/>
                    <a:pt x="129702" y="76066"/>
                  </a:cubicBezTo>
                  <a:cubicBezTo>
                    <a:pt x="130130" y="75987"/>
                    <a:pt x="130558" y="75948"/>
                    <a:pt x="130984" y="75948"/>
                  </a:cubicBezTo>
                  <a:cubicBezTo>
                    <a:pt x="132922" y="75948"/>
                    <a:pt x="134791" y="76751"/>
                    <a:pt x="136136" y="78199"/>
                  </a:cubicBezTo>
                  <a:cubicBezTo>
                    <a:pt x="137484" y="76744"/>
                    <a:pt x="139360" y="75942"/>
                    <a:pt x="141292" y="75942"/>
                  </a:cubicBezTo>
                  <a:cubicBezTo>
                    <a:pt x="141801" y="75942"/>
                    <a:pt x="142313" y="75997"/>
                    <a:pt x="142820" y="76111"/>
                  </a:cubicBezTo>
                  <a:cubicBezTo>
                    <a:pt x="143275" y="72358"/>
                    <a:pt x="139935" y="68987"/>
                    <a:pt x="136195" y="68987"/>
                  </a:cubicBezTo>
                  <a:cubicBezTo>
                    <a:pt x="136175" y="68987"/>
                    <a:pt x="136156" y="68987"/>
                    <a:pt x="136136" y="68987"/>
                  </a:cubicBezTo>
                  <a:cubicBezTo>
                    <a:pt x="136116" y="68987"/>
                    <a:pt x="136096" y="68987"/>
                    <a:pt x="136077" y="68987"/>
                  </a:cubicBezTo>
                  <a:cubicBezTo>
                    <a:pt x="134208" y="68987"/>
                    <a:pt x="132440" y="69825"/>
                    <a:pt x="131199" y="71129"/>
                  </a:cubicBezTo>
                  <a:cubicBezTo>
                    <a:pt x="131279" y="69534"/>
                    <a:pt x="130697" y="68038"/>
                    <a:pt x="129702" y="66855"/>
                  </a:cubicBezTo>
                  <a:cubicBezTo>
                    <a:pt x="130132" y="66775"/>
                    <a:pt x="130564" y="66736"/>
                    <a:pt x="130992" y="66736"/>
                  </a:cubicBezTo>
                  <a:cubicBezTo>
                    <a:pt x="132927" y="66736"/>
                    <a:pt x="134793" y="67533"/>
                    <a:pt x="136136" y="68978"/>
                  </a:cubicBezTo>
                  <a:cubicBezTo>
                    <a:pt x="137482" y="67526"/>
                    <a:pt x="139354" y="66729"/>
                    <a:pt x="141284" y="66729"/>
                  </a:cubicBezTo>
                  <a:cubicBezTo>
                    <a:pt x="141795" y="66729"/>
                    <a:pt x="142310" y="66785"/>
                    <a:pt x="142820" y="66900"/>
                  </a:cubicBezTo>
                  <a:cubicBezTo>
                    <a:pt x="143276" y="63142"/>
                    <a:pt x="139935" y="59776"/>
                    <a:pt x="136189" y="59776"/>
                  </a:cubicBezTo>
                  <a:cubicBezTo>
                    <a:pt x="136175" y="59776"/>
                    <a:pt x="136160" y="59776"/>
                    <a:pt x="136145" y="59776"/>
                  </a:cubicBezTo>
                  <a:cubicBezTo>
                    <a:pt x="137492" y="58329"/>
                    <a:pt x="139362" y="57528"/>
                    <a:pt x="141292" y="57528"/>
                  </a:cubicBezTo>
                  <a:cubicBezTo>
                    <a:pt x="141800" y="57528"/>
                    <a:pt x="142312" y="57583"/>
                    <a:pt x="142820" y="57697"/>
                  </a:cubicBezTo>
                  <a:cubicBezTo>
                    <a:pt x="143275" y="53945"/>
                    <a:pt x="139935" y="50573"/>
                    <a:pt x="136195" y="50573"/>
                  </a:cubicBezTo>
                  <a:cubicBezTo>
                    <a:pt x="136175" y="50573"/>
                    <a:pt x="136156" y="50573"/>
                    <a:pt x="136136" y="50574"/>
                  </a:cubicBezTo>
                  <a:cubicBezTo>
                    <a:pt x="137486" y="49117"/>
                    <a:pt x="139365" y="48320"/>
                    <a:pt x="141300" y="48320"/>
                  </a:cubicBezTo>
                  <a:cubicBezTo>
                    <a:pt x="141806" y="48320"/>
                    <a:pt x="142315" y="48374"/>
                    <a:pt x="142820" y="48486"/>
                  </a:cubicBezTo>
                  <a:cubicBezTo>
                    <a:pt x="143276" y="44728"/>
                    <a:pt x="139935" y="41362"/>
                    <a:pt x="136181" y="41362"/>
                  </a:cubicBezTo>
                  <a:cubicBezTo>
                    <a:pt x="136166" y="41362"/>
                    <a:pt x="136151" y="41362"/>
                    <a:pt x="136136" y="41362"/>
                  </a:cubicBezTo>
                  <a:cubicBezTo>
                    <a:pt x="137483" y="39915"/>
                    <a:pt x="139359" y="39114"/>
                    <a:pt x="141291" y="39114"/>
                  </a:cubicBezTo>
                  <a:cubicBezTo>
                    <a:pt x="141800" y="39114"/>
                    <a:pt x="142312" y="39169"/>
                    <a:pt x="142820" y="39283"/>
                  </a:cubicBezTo>
                  <a:cubicBezTo>
                    <a:pt x="143275" y="35522"/>
                    <a:pt x="139935" y="32159"/>
                    <a:pt x="136195" y="32159"/>
                  </a:cubicBezTo>
                  <a:cubicBezTo>
                    <a:pt x="136175" y="32159"/>
                    <a:pt x="136156" y="32160"/>
                    <a:pt x="136136" y="32160"/>
                  </a:cubicBezTo>
                  <a:cubicBezTo>
                    <a:pt x="136116" y="32160"/>
                    <a:pt x="136096" y="32159"/>
                    <a:pt x="136077" y="32159"/>
                  </a:cubicBezTo>
                  <a:cubicBezTo>
                    <a:pt x="134208" y="32159"/>
                    <a:pt x="132440" y="32998"/>
                    <a:pt x="131199" y="34301"/>
                  </a:cubicBezTo>
                  <a:cubicBezTo>
                    <a:pt x="131279" y="32706"/>
                    <a:pt x="130697" y="31210"/>
                    <a:pt x="129711" y="30027"/>
                  </a:cubicBezTo>
                  <a:cubicBezTo>
                    <a:pt x="130140" y="29948"/>
                    <a:pt x="130570" y="29909"/>
                    <a:pt x="130997" y="29909"/>
                  </a:cubicBezTo>
                  <a:cubicBezTo>
                    <a:pt x="132927" y="29909"/>
                    <a:pt x="134793" y="30705"/>
                    <a:pt x="136136" y="32151"/>
                  </a:cubicBezTo>
                  <a:cubicBezTo>
                    <a:pt x="137482" y="30699"/>
                    <a:pt x="139354" y="29902"/>
                    <a:pt x="141284" y="29902"/>
                  </a:cubicBezTo>
                  <a:cubicBezTo>
                    <a:pt x="141795" y="29902"/>
                    <a:pt x="142310" y="29957"/>
                    <a:pt x="142820" y="30072"/>
                  </a:cubicBezTo>
                  <a:cubicBezTo>
                    <a:pt x="143276" y="26315"/>
                    <a:pt x="139935" y="22948"/>
                    <a:pt x="136189" y="22948"/>
                  </a:cubicBezTo>
                  <a:cubicBezTo>
                    <a:pt x="136175" y="22948"/>
                    <a:pt x="136160" y="22948"/>
                    <a:pt x="136145" y="22948"/>
                  </a:cubicBezTo>
                  <a:cubicBezTo>
                    <a:pt x="137491" y="21496"/>
                    <a:pt x="139358" y="20699"/>
                    <a:pt x="141285" y="20699"/>
                  </a:cubicBezTo>
                  <a:cubicBezTo>
                    <a:pt x="141795" y="20699"/>
                    <a:pt x="142310" y="20755"/>
                    <a:pt x="142820" y="20870"/>
                  </a:cubicBezTo>
                  <a:cubicBezTo>
                    <a:pt x="143275" y="17108"/>
                    <a:pt x="139935" y="13746"/>
                    <a:pt x="136195" y="13746"/>
                  </a:cubicBezTo>
                  <a:cubicBezTo>
                    <a:pt x="136175" y="13746"/>
                    <a:pt x="136156" y="13746"/>
                    <a:pt x="136136" y="13746"/>
                  </a:cubicBezTo>
                  <a:cubicBezTo>
                    <a:pt x="137484" y="12292"/>
                    <a:pt x="139360" y="11489"/>
                    <a:pt x="141292" y="11489"/>
                  </a:cubicBezTo>
                  <a:cubicBezTo>
                    <a:pt x="141801" y="11489"/>
                    <a:pt x="142313" y="11544"/>
                    <a:pt x="142820" y="11658"/>
                  </a:cubicBezTo>
                  <a:cubicBezTo>
                    <a:pt x="143275" y="7906"/>
                    <a:pt x="139935" y="4534"/>
                    <a:pt x="136195" y="4534"/>
                  </a:cubicBezTo>
                  <a:cubicBezTo>
                    <a:pt x="136175" y="4534"/>
                    <a:pt x="136156" y="4534"/>
                    <a:pt x="136136" y="4535"/>
                  </a:cubicBezTo>
                  <a:cubicBezTo>
                    <a:pt x="136116" y="4534"/>
                    <a:pt x="136096" y="4534"/>
                    <a:pt x="136077" y="4534"/>
                  </a:cubicBezTo>
                  <a:cubicBezTo>
                    <a:pt x="134208" y="4534"/>
                    <a:pt x="132440" y="5373"/>
                    <a:pt x="131199" y="6676"/>
                  </a:cubicBezTo>
                  <a:cubicBezTo>
                    <a:pt x="131234" y="5941"/>
                    <a:pt x="131136" y="5198"/>
                    <a:pt x="130894" y="4499"/>
                  </a:cubicBezTo>
                  <a:lnTo>
                    <a:pt x="130518" y="4499"/>
                  </a:lnTo>
                  <a:cubicBezTo>
                    <a:pt x="130751" y="5198"/>
                    <a:pt x="130867" y="5932"/>
                    <a:pt x="130867" y="6667"/>
                  </a:cubicBezTo>
                  <a:cubicBezTo>
                    <a:pt x="130394" y="6565"/>
                    <a:pt x="129917" y="6515"/>
                    <a:pt x="129443" y="6515"/>
                  </a:cubicBezTo>
                  <a:cubicBezTo>
                    <a:pt x="127584" y="6515"/>
                    <a:pt x="125780" y="7282"/>
                    <a:pt x="124487" y="8674"/>
                  </a:cubicBezTo>
                  <a:cubicBezTo>
                    <a:pt x="123206" y="7294"/>
                    <a:pt x="121414" y="6515"/>
                    <a:pt x="119532" y="6515"/>
                  </a:cubicBezTo>
                  <a:cubicBezTo>
                    <a:pt x="119048" y="6515"/>
                    <a:pt x="118564" y="6569"/>
                    <a:pt x="118089" y="6667"/>
                  </a:cubicBezTo>
                  <a:cubicBezTo>
                    <a:pt x="118089" y="5932"/>
                    <a:pt x="118206" y="5198"/>
                    <a:pt x="118439" y="4499"/>
                  </a:cubicBezTo>
                  <a:lnTo>
                    <a:pt x="118063" y="4499"/>
                  </a:lnTo>
                  <a:cubicBezTo>
                    <a:pt x="117821" y="5198"/>
                    <a:pt x="117722" y="5932"/>
                    <a:pt x="117758" y="6676"/>
                  </a:cubicBezTo>
                  <a:cubicBezTo>
                    <a:pt x="116516" y="5373"/>
                    <a:pt x="114749" y="4534"/>
                    <a:pt x="112880" y="4534"/>
                  </a:cubicBezTo>
                  <a:cubicBezTo>
                    <a:pt x="112860" y="4534"/>
                    <a:pt x="112840" y="4534"/>
                    <a:pt x="112821" y="4535"/>
                  </a:cubicBezTo>
                  <a:cubicBezTo>
                    <a:pt x="112802" y="4534"/>
                    <a:pt x="112783" y="4534"/>
                    <a:pt x="112765" y="4534"/>
                  </a:cubicBezTo>
                  <a:cubicBezTo>
                    <a:pt x="110778" y="4534"/>
                    <a:pt x="108911" y="5480"/>
                    <a:pt x="107659" y="6927"/>
                  </a:cubicBezTo>
                  <a:lnTo>
                    <a:pt x="107659" y="6927"/>
                  </a:lnTo>
                  <a:cubicBezTo>
                    <a:pt x="107953" y="3264"/>
                    <a:pt x="104676" y="36"/>
                    <a:pt x="101009" y="36"/>
                  </a:cubicBezTo>
                  <a:cubicBezTo>
                    <a:pt x="100988" y="36"/>
                    <a:pt x="100968" y="36"/>
                    <a:pt x="100948" y="36"/>
                  </a:cubicBezTo>
                  <a:cubicBezTo>
                    <a:pt x="100928" y="36"/>
                    <a:pt x="100908" y="36"/>
                    <a:pt x="100889" y="36"/>
                  </a:cubicBezTo>
                  <a:cubicBezTo>
                    <a:pt x="99020" y="36"/>
                    <a:pt x="97261" y="875"/>
                    <a:pt x="96011" y="2178"/>
                  </a:cubicBezTo>
                  <a:cubicBezTo>
                    <a:pt x="96056" y="1434"/>
                    <a:pt x="95948" y="699"/>
                    <a:pt x="95706" y="1"/>
                  </a:cubicBezTo>
                  <a:lnTo>
                    <a:pt x="95339" y="1"/>
                  </a:lnTo>
                  <a:cubicBezTo>
                    <a:pt x="95563" y="699"/>
                    <a:pt x="95688" y="1434"/>
                    <a:pt x="95688" y="2169"/>
                  </a:cubicBezTo>
                  <a:cubicBezTo>
                    <a:pt x="95213" y="2067"/>
                    <a:pt x="94735" y="2017"/>
                    <a:pt x="94260" y="2017"/>
                  </a:cubicBezTo>
                  <a:cubicBezTo>
                    <a:pt x="92399" y="2017"/>
                    <a:pt x="90599" y="2784"/>
                    <a:pt x="89299" y="4176"/>
                  </a:cubicBezTo>
                  <a:cubicBezTo>
                    <a:pt x="88027" y="2796"/>
                    <a:pt x="86226" y="2017"/>
                    <a:pt x="84344" y="2017"/>
                  </a:cubicBezTo>
                  <a:cubicBezTo>
                    <a:pt x="83860" y="2017"/>
                    <a:pt x="83376" y="2061"/>
                    <a:pt x="82902" y="2169"/>
                  </a:cubicBezTo>
                  <a:cubicBezTo>
                    <a:pt x="82910" y="1434"/>
                    <a:pt x="83027" y="699"/>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sp>
          <p:nvSpPr>
            <p:cNvPr id="566" name="Google Shape;566;p25"/>
            <p:cNvSpPr/>
            <p:nvPr/>
          </p:nvSpPr>
          <p:spPr>
            <a:xfrm>
              <a:off x="6063604" y="2625674"/>
              <a:ext cx="3080076" cy="1683353"/>
            </a:xfrm>
            <a:custGeom>
              <a:avLst/>
              <a:gdLst/>
              <a:ahLst/>
              <a:cxnLst/>
              <a:rect l="l" t="t" r="r" b="b"/>
              <a:pathLst>
                <a:path w="143276" h="78414" extrusionOk="0">
                  <a:moveTo>
                    <a:pt x="84144" y="2392"/>
                  </a:moveTo>
                  <a:cubicBezTo>
                    <a:pt x="86080" y="2392"/>
                    <a:pt x="87955" y="3195"/>
                    <a:pt x="89299" y="4642"/>
                  </a:cubicBezTo>
                  <a:cubicBezTo>
                    <a:pt x="90635" y="3197"/>
                    <a:pt x="92499" y="2400"/>
                    <a:pt x="94430" y="2400"/>
                  </a:cubicBezTo>
                  <a:cubicBezTo>
                    <a:pt x="94856" y="2400"/>
                    <a:pt x="95287" y="2439"/>
                    <a:pt x="95715" y="2518"/>
                  </a:cubicBezTo>
                  <a:cubicBezTo>
                    <a:pt x="94720" y="3692"/>
                    <a:pt x="94138" y="5198"/>
                    <a:pt x="94228" y="6793"/>
                  </a:cubicBezTo>
                  <a:cubicBezTo>
                    <a:pt x="92977" y="5480"/>
                    <a:pt x="91219" y="4651"/>
                    <a:pt x="89350" y="4651"/>
                  </a:cubicBezTo>
                  <a:cubicBezTo>
                    <a:pt x="89330" y="4651"/>
                    <a:pt x="89310" y="4651"/>
                    <a:pt x="89290" y="4651"/>
                  </a:cubicBezTo>
                  <a:cubicBezTo>
                    <a:pt x="89271" y="4651"/>
                    <a:pt x="89251" y="4651"/>
                    <a:pt x="89231" y="4651"/>
                  </a:cubicBezTo>
                  <a:cubicBezTo>
                    <a:pt x="87362" y="4651"/>
                    <a:pt x="85595" y="5489"/>
                    <a:pt x="84353" y="6793"/>
                  </a:cubicBezTo>
                  <a:cubicBezTo>
                    <a:pt x="84434" y="5198"/>
                    <a:pt x="83851" y="3692"/>
                    <a:pt x="82866" y="2518"/>
                  </a:cubicBezTo>
                  <a:lnTo>
                    <a:pt x="82866" y="2509"/>
                  </a:lnTo>
                  <a:cubicBezTo>
                    <a:pt x="83291" y="2430"/>
                    <a:pt x="83719" y="2392"/>
                    <a:pt x="84144" y="2392"/>
                  </a:cubicBezTo>
                  <a:close/>
                  <a:moveTo>
                    <a:pt x="23970" y="2589"/>
                  </a:moveTo>
                  <a:cubicBezTo>
                    <a:pt x="24396" y="2589"/>
                    <a:pt x="24824" y="2628"/>
                    <a:pt x="25250" y="2707"/>
                  </a:cubicBezTo>
                  <a:cubicBezTo>
                    <a:pt x="24255" y="3889"/>
                    <a:pt x="23673" y="5386"/>
                    <a:pt x="23753" y="6981"/>
                  </a:cubicBezTo>
                  <a:cubicBezTo>
                    <a:pt x="22512" y="5677"/>
                    <a:pt x="20744" y="4839"/>
                    <a:pt x="18884" y="4839"/>
                  </a:cubicBezTo>
                  <a:cubicBezTo>
                    <a:pt x="18864" y="4839"/>
                    <a:pt x="18845" y="4839"/>
                    <a:pt x="18825" y="4839"/>
                  </a:cubicBezTo>
                  <a:cubicBezTo>
                    <a:pt x="18805" y="4839"/>
                    <a:pt x="18786" y="4839"/>
                    <a:pt x="18766" y="4839"/>
                  </a:cubicBezTo>
                  <a:cubicBezTo>
                    <a:pt x="16897" y="4839"/>
                    <a:pt x="15129" y="5677"/>
                    <a:pt x="13888" y="6981"/>
                  </a:cubicBezTo>
                  <a:cubicBezTo>
                    <a:pt x="13951" y="5395"/>
                    <a:pt x="13368" y="3898"/>
                    <a:pt x="12382" y="2716"/>
                  </a:cubicBezTo>
                  <a:lnTo>
                    <a:pt x="12391" y="2707"/>
                  </a:lnTo>
                  <a:cubicBezTo>
                    <a:pt x="12818" y="2628"/>
                    <a:pt x="13246" y="2589"/>
                    <a:pt x="13671" y="2589"/>
                  </a:cubicBezTo>
                  <a:cubicBezTo>
                    <a:pt x="15606" y="2589"/>
                    <a:pt x="17481" y="3390"/>
                    <a:pt x="18825" y="4830"/>
                  </a:cubicBezTo>
                  <a:cubicBezTo>
                    <a:pt x="20162" y="3390"/>
                    <a:pt x="22035" y="2589"/>
                    <a:pt x="23970" y="2589"/>
                  </a:cubicBezTo>
                  <a:close/>
                  <a:moveTo>
                    <a:pt x="77636" y="544"/>
                  </a:moveTo>
                  <a:cubicBezTo>
                    <a:pt x="80811" y="544"/>
                    <a:pt x="83986" y="2623"/>
                    <a:pt x="84031" y="6784"/>
                  </a:cubicBezTo>
                  <a:cubicBezTo>
                    <a:pt x="83550" y="6679"/>
                    <a:pt x="83066" y="6627"/>
                    <a:pt x="82585" y="6627"/>
                  </a:cubicBezTo>
                  <a:cubicBezTo>
                    <a:pt x="80728" y="6627"/>
                    <a:pt x="78929" y="7394"/>
                    <a:pt x="77633" y="8782"/>
                  </a:cubicBezTo>
                  <a:cubicBezTo>
                    <a:pt x="76360" y="7411"/>
                    <a:pt x="74559" y="6622"/>
                    <a:pt x="72687" y="6622"/>
                  </a:cubicBezTo>
                  <a:cubicBezTo>
                    <a:pt x="72203" y="6622"/>
                    <a:pt x="71719" y="6676"/>
                    <a:pt x="71244" y="6784"/>
                  </a:cubicBezTo>
                  <a:cubicBezTo>
                    <a:pt x="71284" y="2625"/>
                    <a:pt x="74460" y="544"/>
                    <a:pt x="77636" y="544"/>
                  </a:cubicBezTo>
                  <a:close/>
                  <a:moveTo>
                    <a:pt x="100947" y="544"/>
                  </a:moveTo>
                  <a:cubicBezTo>
                    <a:pt x="104121" y="544"/>
                    <a:pt x="107295" y="2622"/>
                    <a:pt x="107337" y="6782"/>
                  </a:cubicBezTo>
                  <a:lnTo>
                    <a:pt x="107337" y="6782"/>
                  </a:lnTo>
                  <a:cubicBezTo>
                    <a:pt x="106859" y="6678"/>
                    <a:pt x="106378" y="6627"/>
                    <a:pt x="105901" y="6627"/>
                  </a:cubicBezTo>
                  <a:cubicBezTo>
                    <a:pt x="104043" y="6627"/>
                    <a:pt x="102246" y="7394"/>
                    <a:pt x="100957" y="8782"/>
                  </a:cubicBezTo>
                  <a:cubicBezTo>
                    <a:pt x="99676" y="7411"/>
                    <a:pt x="97883" y="6622"/>
                    <a:pt x="96002" y="6622"/>
                  </a:cubicBezTo>
                  <a:cubicBezTo>
                    <a:pt x="95518" y="6622"/>
                    <a:pt x="95034" y="6676"/>
                    <a:pt x="94559" y="6784"/>
                  </a:cubicBezTo>
                  <a:cubicBezTo>
                    <a:pt x="94595" y="2625"/>
                    <a:pt x="97771" y="544"/>
                    <a:pt x="100947" y="544"/>
                  </a:cubicBezTo>
                  <a:close/>
                  <a:moveTo>
                    <a:pt x="7166" y="739"/>
                  </a:moveTo>
                  <a:cubicBezTo>
                    <a:pt x="10341" y="739"/>
                    <a:pt x="13516" y="2815"/>
                    <a:pt x="13556" y="6972"/>
                  </a:cubicBezTo>
                  <a:cubicBezTo>
                    <a:pt x="13079" y="6868"/>
                    <a:pt x="12598" y="6817"/>
                    <a:pt x="12120" y="6817"/>
                  </a:cubicBezTo>
                  <a:cubicBezTo>
                    <a:pt x="10263" y="6817"/>
                    <a:pt x="8460" y="7585"/>
                    <a:pt x="7163" y="8974"/>
                  </a:cubicBezTo>
                  <a:lnTo>
                    <a:pt x="7163" y="8974"/>
                  </a:lnTo>
                  <a:cubicBezTo>
                    <a:pt x="5882" y="7597"/>
                    <a:pt x="4092" y="6819"/>
                    <a:pt x="2212" y="6819"/>
                  </a:cubicBezTo>
                  <a:cubicBezTo>
                    <a:pt x="1728" y="6819"/>
                    <a:pt x="1245" y="6873"/>
                    <a:pt x="770" y="6972"/>
                  </a:cubicBezTo>
                  <a:cubicBezTo>
                    <a:pt x="810" y="2818"/>
                    <a:pt x="3988" y="739"/>
                    <a:pt x="7166" y="739"/>
                  </a:cubicBezTo>
                  <a:close/>
                  <a:moveTo>
                    <a:pt x="30461" y="743"/>
                  </a:moveTo>
                  <a:cubicBezTo>
                    <a:pt x="33632" y="743"/>
                    <a:pt x="36807" y="2818"/>
                    <a:pt x="36853" y="6968"/>
                  </a:cubicBezTo>
                  <a:lnTo>
                    <a:pt x="36853" y="6968"/>
                  </a:lnTo>
                  <a:cubicBezTo>
                    <a:pt x="36386" y="6869"/>
                    <a:pt x="35915" y="6820"/>
                    <a:pt x="35447" y="6820"/>
                  </a:cubicBezTo>
                  <a:cubicBezTo>
                    <a:pt x="33589" y="6820"/>
                    <a:pt x="31784" y="7587"/>
                    <a:pt x="30492" y="8979"/>
                  </a:cubicBezTo>
                  <a:cubicBezTo>
                    <a:pt x="29210" y="7599"/>
                    <a:pt x="27418" y="6819"/>
                    <a:pt x="25536" y="6819"/>
                  </a:cubicBezTo>
                  <a:cubicBezTo>
                    <a:pt x="25053" y="6819"/>
                    <a:pt x="24569" y="6873"/>
                    <a:pt x="24094" y="6972"/>
                  </a:cubicBezTo>
                  <a:cubicBezTo>
                    <a:pt x="24121" y="2820"/>
                    <a:pt x="27289" y="743"/>
                    <a:pt x="30461" y="743"/>
                  </a:cubicBezTo>
                  <a:close/>
                  <a:moveTo>
                    <a:pt x="119326" y="6899"/>
                  </a:moveTo>
                  <a:cubicBezTo>
                    <a:pt x="121263" y="6899"/>
                    <a:pt x="123133" y="7700"/>
                    <a:pt x="124470" y="9149"/>
                  </a:cubicBezTo>
                  <a:lnTo>
                    <a:pt x="124470" y="9149"/>
                  </a:lnTo>
                  <a:cubicBezTo>
                    <a:pt x="124453" y="9149"/>
                    <a:pt x="124436" y="9149"/>
                    <a:pt x="124419" y="9149"/>
                  </a:cubicBezTo>
                  <a:cubicBezTo>
                    <a:pt x="122550" y="9149"/>
                    <a:pt x="120782" y="9987"/>
                    <a:pt x="119541" y="11291"/>
                  </a:cubicBezTo>
                  <a:cubicBezTo>
                    <a:pt x="119622" y="9705"/>
                    <a:pt x="119039" y="8199"/>
                    <a:pt x="118045" y="7017"/>
                  </a:cubicBezTo>
                  <a:cubicBezTo>
                    <a:pt x="118472" y="6938"/>
                    <a:pt x="118901" y="6899"/>
                    <a:pt x="119326" y="6899"/>
                  </a:cubicBezTo>
                  <a:close/>
                  <a:moveTo>
                    <a:pt x="129625" y="6899"/>
                  </a:moveTo>
                  <a:cubicBezTo>
                    <a:pt x="130050" y="6899"/>
                    <a:pt x="130477" y="6938"/>
                    <a:pt x="130903" y="7017"/>
                  </a:cubicBezTo>
                  <a:cubicBezTo>
                    <a:pt x="129908" y="8199"/>
                    <a:pt x="129326" y="9705"/>
                    <a:pt x="129415" y="11291"/>
                  </a:cubicBezTo>
                  <a:cubicBezTo>
                    <a:pt x="128165" y="9987"/>
                    <a:pt x="126397" y="9149"/>
                    <a:pt x="124537" y="9149"/>
                  </a:cubicBezTo>
                  <a:cubicBezTo>
                    <a:pt x="124520" y="9149"/>
                    <a:pt x="124503" y="9149"/>
                    <a:pt x="124487" y="9149"/>
                  </a:cubicBezTo>
                  <a:lnTo>
                    <a:pt x="124487" y="9149"/>
                  </a:lnTo>
                  <a:cubicBezTo>
                    <a:pt x="125823" y="7700"/>
                    <a:pt x="127694" y="6899"/>
                    <a:pt x="129625" y="6899"/>
                  </a:cubicBezTo>
                  <a:close/>
                  <a:moveTo>
                    <a:pt x="82788" y="6997"/>
                  </a:moveTo>
                  <a:cubicBezTo>
                    <a:pt x="83213" y="6997"/>
                    <a:pt x="83641" y="7036"/>
                    <a:pt x="84066" y="7115"/>
                  </a:cubicBezTo>
                  <a:cubicBezTo>
                    <a:pt x="83072" y="8298"/>
                    <a:pt x="82489" y="9794"/>
                    <a:pt x="82579" y="11389"/>
                  </a:cubicBezTo>
                  <a:cubicBezTo>
                    <a:pt x="81329" y="10086"/>
                    <a:pt x="79570" y="9248"/>
                    <a:pt x="77701" y="9248"/>
                  </a:cubicBezTo>
                  <a:cubicBezTo>
                    <a:pt x="77681" y="9248"/>
                    <a:pt x="77661" y="9248"/>
                    <a:pt x="77642" y="9248"/>
                  </a:cubicBezTo>
                  <a:cubicBezTo>
                    <a:pt x="78979" y="7800"/>
                    <a:pt x="80853" y="6997"/>
                    <a:pt x="82788" y="6997"/>
                  </a:cubicBezTo>
                  <a:close/>
                  <a:moveTo>
                    <a:pt x="95819" y="7002"/>
                  </a:moveTo>
                  <a:cubicBezTo>
                    <a:pt x="97748" y="7002"/>
                    <a:pt x="99615" y="7806"/>
                    <a:pt x="100948" y="9257"/>
                  </a:cubicBezTo>
                  <a:cubicBezTo>
                    <a:pt x="100928" y="9257"/>
                    <a:pt x="100908" y="9256"/>
                    <a:pt x="100888" y="9256"/>
                  </a:cubicBezTo>
                  <a:cubicBezTo>
                    <a:pt x="99020" y="9256"/>
                    <a:pt x="97252" y="10086"/>
                    <a:pt x="96011" y="11398"/>
                  </a:cubicBezTo>
                  <a:cubicBezTo>
                    <a:pt x="96100" y="9803"/>
                    <a:pt x="95509" y="8298"/>
                    <a:pt x="94523" y="7124"/>
                  </a:cubicBezTo>
                  <a:cubicBezTo>
                    <a:pt x="94955" y="7042"/>
                    <a:pt x="95388" y="7002"/>
                    <a:pt x="95819" y="7002"/>
                  </a:cubicBezTo>
                  <a:close/>
                  <a:moveTo>
                    <a:pt x="48857" y="7096"/>
                  </a:moveTo>
                  <a:cubicBezTo>
                    <a:pt x="50790" y="7096"/>
                    <a:pt x="52658" y="7899"/>
                    <a:pt x="53995" y="9346"/>
                  </a:cubicBezTo>
                  <a:lnTo>
                    <a:pt x="53995" y="9346"/>
                  </a:lnTo>
                  <a:cubicBezTo>
                    <a:pt x="53978" y="9346"/>
                    <a:pt x="53961" y="9346"/>
                    <a:pt x="53945" y="9346"/>
                  </a:cubicBezTo>
                  <a:cubicBezTo>
                    <a:pt x="52076" y="9346"/>
                    <a:pt x="50308" y="10184"/>
                    <a:pt x="49067" y="11488"/>
                  </a:cubicBezTo>
                  <a:cubicBezTo>
                    <a:pt x="49156" y="9893"/>
                    <a:pt x="48565" y="8388"/>
                    <a:pt x="47579" y="7214"/>
                  </a:cubicBezTo>
                  <a:cubicBezTo>
                    <a:pt x="48005" y="7135"/>
                    <a:pt x="48433" y="7096"/>
                    <a:pt x="48857" y="7096"/>
                  </a:cubicBezTo>
                  <a:close/>
                  <a:moveTo>
                    <a:pt x="59151" y="7096"/>
                  </a:moveTo>
                  <a:cubicBezTo>
                    <a:pt x="59575" y="7096"/>
                    <a:pt x="60003" y="7135"/>
                    <a:pt x="60429" y="7214"/>
                  </a:cubicBezTo>
                  <a:cubicBezTo>
                    <a:pt x="59443" y="8397"/>
                    <a:pt x="58852" y="9893"/>
                    <a:pt x="58941" y="11488"/>
                  </a:cubicBezTo>
                  <a:cubicBezTo>
                    <a:pt x="57700" y="10184"/>
                    <a:pt x="55932" y="9346"/>
                    <a:pt x="54063" y="9346"/>
                  </a:cubicBezTo>
                  <a:cubicBezTo>
                    <a:pt x="54043" y="9346"/>
                    <a:pt x="54024" y="9346"/>
                    <a:pt x="54004" y="9346"/>
                  </a:cubicBezTo>
                  <a:cubicBezTo>
                    <a:pt x="55349" y="7899"/>
                    <a:pt x="57217" y="7096"/>
                    <a:pt x="59151" y="7096"/>
                  </a:cubicBezTo>
                  <a:close/>
                  <a:moveTo>
                    <a:pt x="12288" y="7195"/>
                  </a:moveTo>
                  <a:cubicBezTo>
                    <a:pt x="12712" y="7195"/>
                    <a:pt x="13139" y="7233"/>
                    <a:pt x="13565" y="7312"/>
                  </a:cubicBezTo>
                  <a:cubicBezTo>
                    <a:pt x="12580" y="8495"/>
                    <a:pt x="11997" y="9992"/>
                    <a:pt x="12078" y="11586"/>
                  </a:cubicBezTo>
                  <a:cubicBezTo>
                    <a:pt x="10836" y="10283"/>
                    <a:pt x="9069" y="9445"/>
                    <a:pt x="7200" y="9445"/>
                  </a:cubicBezTo>
                  <a:cubicBezTo>
                    <a:pt x="7183" y="9445"/>
                    <a:pt x="7166" y="9445"/>
                    <a:pt x="7150" y="9445"/>
                  </a:cubicBezTo>
                  <a:lnTo>
                    <a:pt x="7150" y="9445"/>
                  </a:lnTo>
                  <a:cubicBezTo>
                    <a:pt x="8487" y="7997"/>
                    <a:pt x="10354" y="7195"/>
                    <a:pt x="12288" y="7195"/>
                  </a:cubicBezTo>
                  <a:close/>
                  <a:moveTo>
                    <a:pt x="25327" y="7195"/>
                  </a:moveTo>
                  <a:cubicBezTo>
                    <a:pt x="27263" y="7195"/>
                    <a:pt x="29138" y="7997"/>
                    <a:pt x="30483" y="9445"/>
                  </a:cubicBezTo>
                  <a:cubicBezTo>
                    <a:pt x="30463" y="9445"/>
                    <a:pt x="30443" y="9445"/>
                    <a:pt x="30423" y="9445"/>
                  </a:cubicBezTo>
                  <a:cubicBezTo>
                    <a:pt x="28555" y="9445"/>
                    <a:pt x="26787" y="10283"/>
                    <a:pt x="25545" y="11586"/>
                  </a:cubicBezTo>
                  <a:cubicBezTo>
                    <a:pt x="25626" y="10000"/>
                    <a:pt x="25044" y="8495"/>
                    <a:pt x="24049" y="7312"/>
                  </a:cubicBezTo>
                  <a:cubicBezTo>
                    <a:pt x="24475" y="7233"/>
                    <a:pt x="24903" y="7195"/>
                    <a:pt x="25327" y="7195"/>
                  </a:cubicBezTo>
                  <a:close/>
                  <a:moveTo>
                    <a:pt x="35634" y="7192"/>
                  </a:moveTo>
                  <a:cubicBezTo>
                    <a:pt x="36094" y="7192"/>
                    <a:pt x="36556" y="7237"/>
                    <a:pt x="37015" y="7330"/>
                  </a:cubicBezTo>
                  <a:cubicBezTo>
                    <a:pt x="35998" y="8588"/>
                    <a:pt x="35452" y="10173"/>
                    <a:pt x="35641" y="11840"/>
                  </a:cubicBezTo>
                  <a:lnTo>
                    <a:pt x="35641" y="11840"/>
                  </a:lnTo>
                  <a:cubicBezTo>
                    <a:pt x="34389" y="10389"/>
                    <a:pt x="32523" y="9445"/>
                    <a:pt x="30538" y="9445"/>
                  </a:cubicBezTo>
                  <a:cubicBezTo>
                    <a:pt x="30520" y="9445"/>
                    <a:pt x="30501" y="9445"/>
                    <a:pt x="30483" y="9445"/>
                  </a:cubicBezTo>
                  <a:cubicBezTo>
                    <a:pt x="31822" y="7997"/>
                    <a:pt x="33700" y="7192"/>
                    <a:pt x="35634" y="7192"/>
                  </a:cubicBezTo>
                  <a:close/>
                  <a:moveTo>
                    <a:pt x="112820" y="5042"/>
                  </a:moveTo>
                  <a:cubicBezTo>
                    <a:pt x="115994" y="5042"/>
                    <a:pt x="119168" y="7120"/>
                    <a:pt x="119209" y="11280"/>
                  </a:cubicBezTo>
                  <a:lnTo>
                    <a:pt x="119209" y="11280"/>
                  </a:lnTo>
                  <a:cubicBezTo>
                    <a:pt x="118737" y="11179"/>
                    <a:pt x="118262" y="11130"/>
                    <a:pt x="117790" y="11130"/>
                  </a:cubicBezTo>
                  <a:cubicBezTo>
                    <a:pt x="115926" y="11130"/>
                    <a:pt x="114120" y="11897"/>
                    <a:pt x="112821" y="13289"/>
                  </a:cubicBezTo>
                  <a:cubicBezTo>
                    <a:pt x="111548" y="11909"/>
                    <a:pt x="109747" y="11129"/>
                    <a:pt x="107874" y="11129"/>
                  </a:cubicBezTo>
                  <a:cubicBezTo>
                    <a:pt x="107391" y="11129"/>
                    <a:pt x="106898" y="11183"/>
                    <a:pt x="106432" y="11282"/>
                  </a:cubicBezTo>
                  <a:cubicBezTo>
                    <a:pt x="106468" y="7123"/>
                    <a:pt x="109644" y="5042"/>
                    <a:pt x="112820" y="5042"/>
                  </a:cubicBezTo>
                  <a:close/>
                  <a:moveTo>
                    <a:pt x="136135" y="5042"/>
                  </a:moveTo>
                  <a:cubicBezTo>
                    <a:pt x="139310" y="5042"/>
                    <a:pt x="142484" y="7121"/>
                    <a:pt x="142525" y="11282"/>
                  </a:cubicBezTo>
                  <a:cubicBezTo>
                    <a:pt x="142051" y="11180"/>
                    <a:pt x="141574" y="11130"/>
                    <a:pt x="141100" y="11130"/>
                  </a:cubicBezTo>
                  <a:cubicBezTo>
                    <a:pt x="139242" y="11130"/>
                    <a:pt x="137437" y="11897"/>
                    <a:pt x="136145" y="13289"/>
                  </a:cubicBezTo>
                  <a:cubicBezTo>
                    <a:pt x="134863" y="11909"/>
                    <a:pt x="133071" y="11129"/>
                    <a:pt x="131190" y="11129"/>
                  </a:cubicBezTo>
                  <a:cubicBezTo>
                    <a:pt x="130706" y="11129"/>
                    <a:pt x="130222" y="11183"/>
                    <a:pt x="129747" y="11282"/>
                  </a:cubicBezTo>
                  <a:cubicBezTo>
                    <a:pt x="129783" y="7123"/>
                    <a:pt x="132959" y="5042"/>
                    <a:pt x="136135" y="5042"/>
                  </a:cubicBezTo>
                  <a:close/>
                  <a:moveTo>
                    <a:pt x="89293" y="5147"/>
                  </a:moveTo>
                  <a:cubicBezTo>
                    <a:pt x="92468" y="5147"/>
                    <a:pt x="95642" y="7223"/>
                    <a:pt x="95679" y="11378"/>
                  </a:cubicBezTo>
                  <a:lnTo>
                    <a:pt x="95679" y="11378"/>
                  </a:lnTo>
                  <a:cubicBezTo>
                    <a:pt x="95207" y="11278"/>
                    <a:pt x="94731" y="11229"/>
                    <a:pt x="94259" y="11229"/>
                  </a:cubicBezTo>
                  <a:cubicBezTo>
                    <a:pt x="92396" y="11229"/>
                    <a:pt x="90592" y="11995"/>
                    <a:pt x="89299" y="13388"/>
                  </a:cubicBezTo>
                  <a:cubicBezTo>
                    <a:pt x="88018" y="12008"/>
                    <a:pt x="86226" y="11228"/>
                    <a:pt x="84344" y="11228"/>
                  </a:cubicBezTo>
                  <a:cubicBezTo>
                    <a:pt x="83860" y="11228"/>
                    <a:pt x="83376" y="11282"/>
                    <a:pt x="82902" y="11380"/>
                  </a:cubicBezTo>
                  <a:cubicBezTo>
                    <a:pt x="82937" y="7226"/>
                    <a:pt x="86116" y="5147"/>
                    <a:pt x="89293" y="5147"/>
                  </a:cubicBezTo>
                  <a:close/>
                  <a:moveTo>
                    <a:pt x="42334" y="5241"/>
                  </a:moveTo>
                  <a:cubicBezTo>
                    <a:pt x="45504" y="5241"/>
                    <a:pt x="48679" y="7316"/>
                    <a:pt x="48726" y="11466"/>
                  </a:cubicBezTo>
                  <a:lnTo>
                    <a:pt x="48726" y="11466"/>
                  </a:lnTo>
                  <a:cubicBezTo>
                    <a:pt x="48259" y="11367"/>
                    <a:pt x="47788" y="11318"/>
                    <a:pt x="47320" y="11318"/>
                  </a:cubicBezTo>
                  <a:cubicBezTo>
                    <a:pt x="45461" y="11318"/>
                    <a:pt x="43655" y="12085"/>
                    <a:pt x="42355" y="13477"/>
                  </a:cubicBezTo>
                  <a:cubicBezTo>
                    <a:pt x="41083" y="12097"/>
                    <a:pt x="39282" y="11318"/>
                    <a:pt x="37409" y="11318"/>
                  </a:cubicBezTo>
                  <a:cubicBezTo>
                    <a:pt x="36916" y="11318"/>
                    <a:pt x="36432" y="11371"/>
                    <a:pt x="35966" y="11470"/>
                  </a:cubicBezTo>
                  <a:cubicBezTo>
                    <a:pt x="35993" y="7318"/>
                    <a:pt x="39161" y="5241"/>
                    <a:pt x="42334" y="5241"/>
                  </a:cubicBezTo>
                  <a:close/>
                  <a:moveTo>
                    <a:pt x="65648" y="5241"/>
                  </a:moveTo>
                  <a:cubicBezTo>
                    <a:pt x="68820" y="5241"/>
                    <a:pt x="71995" y="7316"/>
                    <a:pt x="72041" y="11466"/>
                  </a:cubicBezTo>
                  <a:lnTo>
                    <a:pt x="72041" y="11466"/>
                  </a:lnTo>
                  <a:cubicBezTo>
                    <a:pt x="71572" y="11367"/>
                    <a:pt x="71100" y="11318"/>
                    <a:pt x="70631" y="11318"/>
                  </a:cubicBezTo>
                  <a:cubicBezTo>
                    <a:pt x="68767" y="11318"/>
                    <a:pt x="66961" y="12085"/>
                    <a:pt x="65662" y="13477"/>
                  </a:cubicBezTo>
                  <a:cubicBezTo>
                    <a:pt x="64389" y="12097"/>
                    <a:pt x="62588" y="11318"/>
                    <a:pt x="60715" y="11318"/>
                  </a:cubicBezTo>
                  <a:cubicBezTo>
                    <a:pt x="60223" y="11318"/>
                    <a:pt x="59739" y="11371"/>
                    <a:pt x="59273" y="11470"/>
                  </a:cubicBezTo>
                  <a:cubicBezTo>
                    <a:pt x="59304" y="7318"/>
                    <a:pt x="62474" y="5241"/>
                    <a:pt x="65648" y="5241"/>
                  </a:cubicBezTo>
                  <a:close/>
                  <a:moveTo>
                    <a:pt x="18806" y="5349"/>
                  </a:moveTo>
                  <a:cubicBezTo>
                    <a:pt x="21976" y="5349"/>
                    <a:pt x="25149" y="7423"/>
                    <a:pt x="25196" y="11574"/>
                  </a:cubicBezTo>
                  <a:lnTo>
                    <a:pt x="25196" y="11574"/>
                  </a:lnTo>
                  <a:cubicBezTo>
                    <a:pt x="24722" y="11471"/>
                    <a:pt x="24244" y="11421"/>
                    <a:pt x="23770" y="11421"/>
                  </a:cubicBezTo>
                  <a:cubicBezTo>
                    <a:pt x="21912" y="11421"/>
                    <a:pt x="20114" y="12189"/>
                    <a:pt x="18825" y="13585"/>
                  </a:cubicBezTo>
                  <a:cubicBezTo>
                    <a:pt x="17544" y="12205"/>
                    <a:pt x="15752" y="11425"/>
                    <a:pt x="13870" y="11425"/>
                  </a:cubicBezTo>
                  <a:cubicBezTo>
                    <a:pt x="13386" y="11425"/>
                    <a:pt x="12902" y="11470"/>
                    <a:pt x="12427" y="11578"/>
                  </a:cubicBezTo>
                  <a:cubicBezTo>
                    <a:pt x="12463" y="7425"/>
                    <a:pt x="15633" y="5349"/>
                    <a:pt x="18806" y="5349"/>
                  </a:cubicBezTo>
                  <a:close/>
                  <a:moveTo>
                    <a:pt x="117949" y="11501"/>
                  </a:moveTo>
                  <a:cubicBezTo>
                    <a:pt x="118380" y="11501"/>
                    <a:pt x="118814" y="11541"/>
                    <a:pt x="119245" y="11622"/>
                  </a:cubicBezTo>
                  <a:cubicBezTo>
                    <a:pt x="118253" y="12794"/>
                    <a:pt x="117671" y="14304"/>
                    <a:pt x="117757" y="15887"/>
                  </a:cubicBezTo>
                  <a:lnTo>
                    <a:pt x="117757" y="15887"/>
                  </a:lnTo>
                  <a:cubicBezTo>
                    <a:pt x="116507" y="14584"/>
                    <a:pt x="114739" y="13746"/>
                    <a:pt x="112880" y="13746"/>
                  </a:cubicBezTo>
                  <a:cubicBezTo>
                    <a:pt x="112860" y="13746"/>
                    <a:pt x="112840" y="13746"/>
                    <a:pt x="112821" y="13746"/>
                  </a:cubicBezTo>
                  <a:cubicBezTo>
                    <a:pt x="114154" y="12303"/>
                    <a:pt x="116020" y="11501"/>
                    <a:pt x="117949" y="11501"/>
                  </a:cubicBezTo>
                  <a:close/>
                  <a:moveTo>
                    <a:pt x="130985" y="11496"/>
                  </a:moveTo>
                  <a:cubicBezTo>
                    <a:pt x="132925" y="11496"/>
                    <a:pt x="134799" y="12298"/>
                    <a:pt x="136136" y="13746"/>
                  </a:cubicBezTo>
                  <a:cubicBezTo>
                    <a:pt x="136116" y="13746"/>
                    <a:pt x="136096" y="13746"/>
                    <a:pt x="136077" y="13746"/>
                  </a:cubicBezTo>
                  <a:cubicBezTo>
                    <a:pt x="134208" y="13746"/>
                    <a:pt x="132440" y="14584"/>
                    <a:pt x="131199" y="15888"/>
                  </a:cubicBezTo>
                  <a:cubicBezTo>
                    <a:pt x="131279" y="14293"/>
                    <a:pt x="130697" y="12796"/>
                    <a:pt x="129702" y="11613"/>
                  </a:cubicBezTo>
                  <a:cubicBezTo>
                    <a:pt x="130130" y="11534"/>
                    <a:pt x="130559" y="11496"/>
                    <a:pt x="130985" y="11496"/>
                  </a:cubicBezTo>
                  <a:close/>
                  <a:moveTo>
                    <a:pt x="84143" y="11612"/>
                  </a:moveTo>
                  <a:cubicBezTo>
                    <a:pt x="86077" y="11612"/>
                    <a:pt x="87946" y="12415"/>
                    <a:pt x="89290" y="13862"/>
                  </a:cubicBezTo>
                  <a:cubicBezTo>
                    <a:pt x="89271" y="13862"/>
                    <a:pt x="89251" y="13862"/>
                    <a:pt x="89231" y="13862"/>
                  </a:cubicBezTo>
                  <a:cubicBezTo>
                    <a:pt x="87362" y="13862"/>
                    <a:pt x="85595" y="14701"/>
                    <a:pt x="84353" y="16004"/>
                  </a:cubicBezTo>
                  <a:cubicBezTo>
                    <a:pt x="84443" y="14409"/>
                    <a:pt x="83851" y="12913"/>
                    <a:pt x="82866" y="11730"/>
                  </a:cubicBezTo>
                  <a:cubicBezTo>
                    <a:pt x="83291" y="11651"/>
                    <a:pt x="83719" y="11612"/>
                    <a:pt x="84143" y="11612"/>
                  </a:cubicBezTo>
                  <a:close/>
                  <a:moveTo>
                    <a:pt x="94437" y="11612"/>
                  </a:moveTo>
                  <a:cubicBezTo>
                    <a:pt x="94861" y="11612"/>
                    <a:pt x="95289" y="11651"/>
                    <a:pt x="95715" y="11730"/>
                  </a:cubicBezTo>
                  <a:cubicBezTo>
                    <a:pt x="94729" y="12913"/>
                    <a:pt x="94138" y="14409"/>
                    <a:pt x="94228" y="16004"/>
                  </a:cubicBezTo>
                  <a:cubicBezTo>
                    <a:pt x="92977" y="14701"/>
                    <a:pt x="91218" y="13862"/>
                    <a:pt x="89350" y="13862"/>
                  </a:cubicBezTo>
                  <a:cubicBezTo>
                    <a:pt x="89330" y="13862"/>
                    <a:pt x="89310" y="13862"/>
                    <a:pt x="89290" y="13862"/>
                  </a:cubicBezTo>
                  <a:lnTo>
                    <a:pt x="89299" y="13853"/>
                  </a:lnTo>
                  <a:cubicBezTo>
                    <a:pt x="90636" y="12414"/>
                    <a:pt x="92504" y="11612"/>
                    <a:pt x="94437" y="11612"/>
                  </a:cubicBezTo>
                  <a:close/>
                  <a:moveTo>
                    <a:pt x="47493" y="11702"/>
                  </a:moveTo>
                  <a:cubicBezTo>
                    <a:pt x="47918" y="11702"/>
                    <a:pt x="48345" y="11740"/>
                    <a:pt x="48771" y="11819"/>
                  </a:cubicBezTo>
                  <a:cubicBezTo>
                    <a:pt x="47772" y="12997"/>
                    <a:pt x="47190" y="14487"/>
                    <a:pt x="47274" y="16083"/>
                  </a:cubicBezTo>
                  <a:lnTo>
                    <a:pt x="47274" y="16083"/>
                  </a:lnTo>
                  <a:cubicBezTo>
                    <a:pt x="46033" y="14786"/>
                    <a:pt x="44269" y="13952"/>
                    <a:pt x="42406" y="13952"/>
                  </a:cubicBezTo>
                  <a:cubicBezTo>
                    <a:pt x="42389" y="13952"/>
                    <a:pt x="42372" y="13952"/>
                    <a:pt x="42355" y="13952"/>
                  </a:cubicBezTo>
                  <a:lnTo>
                    <a:pt x="42355" y="13952"/>
                  </a:lnTo>
                  <a:cubicBezTo>
                    <a:pt x="43693" y="12505"/>
                    <a:pt x="45560" y="11702"/>
                    <a:pt x="47493" y="11702"/>
                  </a:cubicBezTo>
                  <a:close/>
                  <a:moveTo>
                    <a:pt x="60501" y="11702"/>
                  </a:moveTo>
                  <a:cubicBezTo>
                    <a:pt x="62439" y="11702"/>
                    <a:pt x="64308" y="12505"/>
                    <a:pt x="65653" y="13952"/>
                  </a:cubicBezTo>
                  <a:cubicBezTo>
                    <a:pt x="65633" y="13952"/>
                    <a:pt x="65613" y="13952"/>
                    <a:pt x="65593" y="13952"/>
                  </a:cubicBezTo>
                  <a:cubicBezTo>
                    <a:pt x="63725" y="13952"/>
                    <a:pt x="61957" y="14790"/>
                    <a:pt x="60715" y="16094"/>
                  </a:cubicBezTo>
                  <a:cubicBezTo>
                    <a:pt x="60796" y="14499"/>
                    <a:pt x="60214" y="13002"/>
                    <a:pt x="59219" y="11819"/>
                  </a:cubicBezTo>
                  <a:cubicBezTo>
                    <a:pt x="59646" y="11740"/>
                    <a:pt x="60075" y="11702"/>
                    <a:pt x="60501" y="11702"/>
                  </a:cubicBezTo>
                  <a:close/>
                  <a:moveTo>
                    <a:pt x="106098" y="7003"/>
                  </a:moveTo>
                  <a:cubicBezTo>
                    <a:pt x="106560" y="7003"/>
                    <a:pt x="107026" y="7049"/>
                    <a:pt x="107489" y="7142"/>
                  </a:cubicBezTo>
                  <a:cubicBezTo>
                    <a:pt x="106479" y="8394"/>
                    <a:pt x="105932" y="9985"/>
                    <a:pt x="106135" y="11656"/>
                  </a:cubicBezTo>
                  <a:lnTo>
                    <a:pt x="106135" y="11656"/>
                  </a:lnTo>
                  <a:cubicBezTo>
                    <a:pt x="106639" y="11546"/>
                    <a:pt x="107148" y="11492"/>
                    <a:pt x="107652" y="11492"/>
                  </a:cubicBezTo>
                  <a:cubicBezTo>
                    <a:pt x="109592" y="11492"/>
                    <a:pt x="111471" y="12290"/>
                    <a:pt x="112821" y="13746"/>
                  </a:cubicBezTo>
                  <a:cubicBezTo>
                    <a:pt x="112802" y="13746"/>
                    <a:pt x="112783" y="13746"/>
                    <a:pt x="112765" y="13746"/>
                  </a:cubicBezTo>
                  <a:cubicBezTo>
                    <a:pt x="110778" y="13746"/>
                    <a:pt x="108911" y="14691"/>
                    <a:pt x="107659" y="16138"/>
                  </a:cubicBezTo>
                  <a:lnTo>
                    <a:pt x="107659" y="16138"/>
                  </a:lnTo>
                  <a:cubicBezTo>
                    <a:pt x="107785" y="14463"/>
                    <a:pt x="107175" y="12886"/>
                    <a:pt x="106127" y="11658"/>
                  </a:cubicBezTo>
                  <a:cubicBezTo>
                    <a:pt x="106127" y="11658"/>
                    <a:pt x="106128" y="11658"/>
                    <a:pt x="106128" y="11658"/>
                  </a:cubicBezTo>
                  <a:lnTo>
                    <a:pt x="106128" y="11658"/>
                  </a:lnTo>
                  <a:cubicBezTo>
                    <a:pt x="106131" y="11661"/>
                    <a:pt x="106133" y="11664"/>
                    <a:pt x="106136" y="11667"/>
                  </a:cubicBezTo>
                  <a:cubicBezTo>
                    <a:pt x="106136" y="11664"/>
                    <a:pt x="106135" y="11660"/>
                    <a:pt x="106135" y="11656"/>
                  </a:cubicBezTo>
                  <a:lnTo>
                    <a:pt x="106135" y="11656"/>
                  </a:lnTo>
                  <a:cubicBezTo>
                    <a:pt x="106133" y="11657"/>
                    <a:pt x="106130" y="11657"/>
                    <a:pt x="106128" y="11658"/>
                  </a:cubicBezTo>
                  <a:lnTo>
                    <a:pt x="106128" y="11658"/>
                  </a:lnTo>
                  <a:cubicBezTo>
                    <a:pt x="104868" y="10198"/>
                    <a:pt x="102995" y="9256"/>
                    <a:pt x="101004" y="9256"/>
                  </a:cubicBezTo>
                  <a:cubicBezTo>
                    <a:pt x="100985" y="9256"/>
                    <a:pt x="100967" y="9257"/>
                    <a:pt x="100948" y="9257"/>
                  </a:cubicBezTo>
                  <a:cubicBezTo>
                    <a:pt x="102293" y="7803"/>
                    <a:pt x="104164" y="7003"/>
                    <a:pt x="106098" y="7003"/>
                  </a:cubicBezTo>
                  <a:close/>
                  <a:moveTo>
                    <a:pt x="13651" y="11804"/>
                  </a:moveTo>
                  <a:cubicBezTo>
                    <a:pt x="15587" y="11804"/>
                    <a:pt x="17458" y="12604"/>
                    <a:pt x="18799" y="14050"/>
                  </a:cubicBezTo>
                  <a:lnTo>
                    <a:pt x="18799" y="14050"/>
                  </a:lnTo>
                  <a:cubicBezTo>
                    <a:pt x="18788" y="14050"/>
                    <a:pt x="18777" y="14050"/>
                    <a:pt x="18766" y="14050"/>
                  </a:cubicBezTo>
                  <a:cubicBezTo>
                    <a:pt x="16897" y="14050"/>
                    <a:pt x="15129" y="14889"/>
                    <a:pt x="13888" y="16192"/>
                  </a:cubicBezTo>
                  <a:cubicBezTo>
                    <a:pt x="13968" y="14597"/>
                    <a:pt x="13386" y="13101"/>
                    <a:pt x="12391" y="11918"/>
                  </a:cubicBezTo>
                  <a:cubicBezTo>
                    <a:pt x="12811" y="11842"/>
                    <a:pt x="13233" y="11804"/>
                    <a:pt x="13651" y="11804"/>
                  </a:cubicBezTo>
                  <a:close/>
                  <a:moveTo>
                    <a:pt x="23971" y="11800"/>
                  </a:moveTo>
                  <a:cubicBezTo>
                    <a:pt x="24396" y="11800"/>
                    <a:pt x="24824" y="11839"/>
                    <a:pt x="25250" y="11918"/>
                  </a:cubicBezTo>
                  <a:cubicBezTo>
                    <a:pt x="24255" y="13101"/>
                    <a:pt x="23673" y="14597"/>
                    <a:pt x="23753" y="16192"/>
                  </a:cubicBezTo>
                  <a:cubicBezTo>
                    <a:pt x="22512" y="14889"/>
                    <a:pt x="20744" y="14050"/>
                    <a:pt x="18884" y="14050"/>
                  </a:cubicBezTo>
                  <a:cubicBezTo>
                    <a:pt x="18864" y="14050"/>
                    <a:pt x="18845" y="14050"/>
                    <a:pt x="18825" y="14051"/>
                  </a:cubicBezTo>
                  <a:cubicBezTo>
                    <a:pt x="20162" y="12603"/>
                    <a:pt x="22036" y="11800"/>
                    <a:pt x="23971" y="11800"/>
                  </a:cubicBezTo>
                  <a:close/>
                  <a:moveTo>
                    <a:pt x="37191" y="11695"/>
                  </a:moveTo>
                  <a:cubicBezTo>
                    <a:pt x="39126" y="11695"/>
                    <a:pt x="41007" y="12498"/>
                    <a:pt x="42355" y="13952"/>
                  </a:cubicBezTo>
                  <a:lnTo>
                    <a:pt x="42355" y="13952"/>
                  </a:lnTo>
                  <a:cubicBezTo>
                    <a:pt x="42352" y="13952"/>
                    <a:pt x="42349" y="13952"/>
                    <a:pt x="42346" y="13952"/>
                  </a:cubicBezTo>
                  <a:cubicBezTo>
                    <a:pt x="42328" y="13952"/>
                    <a:pt x="42309" y="13952"/>
                    <a:pt x="42291" y="13952"/>
                  </a:cubicBezTo>
                  <a:cubicBezTo>
                    <a:pt x="40304" y="13952"/>
                    <a:pt x="38437" y="14897"/>
                    <a:pt x="37185" y="16344"/>
                  </a:cubicBezTo>
                  <a:cubicBezTo>
                    <a:pt x="37320" y="14669"/>
                    <a:pt x="36710" y="13092"/>
                    <a:pt x="35662" y="11864"/>
                  </a:cubicBezTo>
                  <a:cubicBezTo>
                    <a:pt x="36169" y="11750"/>
                    <a:pt x="36682" y="11695"/>
                    <a:pt x="37191" y="11695"/>
                  </a:cubicBezTo>
                  <a:close/>
                  <a:moveTo>
                    <a:pt x="124477" y="9648"/>
                  </a:moveTo>
                  <a:cubicBezTo>
                    <a:pt x="127652" y="9648"/>
                    <a:pt x="130827" y="11726"/>
                    <a:pt x="130867" y="15888"/>
                  </a:cubicBezTo>
                  <a:cubicBezTo>
                    <a:pt x="130394" y="15786"/>
                    <a:pt x="129917" y="15736"/>
                    <a:pt x="129443" y="15736"/>
                  </a:cubicBezTo>
                  <a:cubicBezTo>
                    <a:pt x="127584" y="15736"/>
                    <a:pt x="125780" y="16502"/>
                    <a:pt x="124487" y="17895"/>
                  </a:cubicBezTo>
                  <a:cubicBezTo>
                    <a:pt x="123206" y="16515"/>
                    <a:pt x="121414" y="15735"/>
                    <a:pt x="119532" y="15735"/>
                  </a:cubicBezTo>
                  <a:cubicBezTo>
                    <a:pt x="119048" y="15735"/>
                    <a:pt x="118564" y="15780"/>
                    <a:pt x="118089" y="15888"/>
                  </a:cubicBezTo>
                  <a:cubicBezTo>
                    <a:pt x="118125" y="11729"/>
                    <a:pt x="121301" y="9648"/>
                    <a:pt x="124477" y="9648"/>
                  </a:cubicBezTo>
                  <a:close/>
                  <a:moveTo>
                    <a:pt x="77633" y="9753"/>
                  </a:moveTo>
                  <a:cubicBezTo>
                    <a:pt x="80805" y="9753"/>
                    <a:pt x="83979" y="11828"/>
                    <a:pt x="84022" y="15982"/>
                  </a:cubicBezTo>
                  <a:lnTo>
                    <a:pt x="84022" y="15982"/>
                  </a:lnTo>
                  <a:cubicBezTo>
                    <a:pt x="83547" y="15880"/>
                    <a:pt x="83069" y="15830"/>
                    <a:pt x="82594" y="15830"/>
                  </a:cubicBezTo>
                  <a:cubicBezTo>
                    <a:pt x="80737" y="15830"/>
                    <a:pt x="78939" y="16596"/>
                    <a:pt x="77651" y="17984"/>
                  </a:cubicBezTo>
                  <a:cubicBezTo>
                    <a:pt x="76369" y="16613"/>
                    <a:pt x="74577" y="15825"/>
                    <a:pt x="72696" y="15825"/>
                  </a:cubicBezTo>
                  <a:cubicBezTo>
                    <a:pt x="72212" y="15825"/>
                    <a:pt x="71728" y="15879"/>
                    <a:pt x="71253" y="15986"/>
                  </a:cubicBezTo>
                  <a:cubicBezTo>
                    <a:pt x="71284" y="11832"/>
                    <a:pt x="74458" y="9753"/>
                    <a:pt x="77633" y="9753"/>
                  </a:cubicBezTo>
                  <a:close/>
                  <a:moveTo>
                    <a:pt x="100947" y="9753"/>
                  </a:moveTo>
                  <a:cubicBezTo>
                    <a:pt x="104122" y="9753"/>
                    <a:pt x="107296" y="11830"/>
                    <a:pt x="107337" y="15986"/>
                  </a:cubicBezTo>
                  <a:cubicBezTo>
                    <a:pt x="106864" y="15884"/>
                    <a:pt x="106386" y="15834"/>
                    <a:pt x="105913" y="15834"/>
                  </a:cubicBezTo>
                  <a:cubicBezTo>
                    <a:pt x="104054" y="15834"/>
                    <a:pt x="102249" y="16601"/>
                    <a:pt x="100957" y="17993"/>
                  </a:cubicBezTo>
                  <a:cubicBezTo>
                    <a:pt x="99676" y="16613"/>
                    <a:pt x="97883" y="15834"/>
                    <a:pt x="96002" y="15834"/>
                  </a:cubicBezTo>
                  <a:cubicBezTo>
                    <a:pt x="95518" y="15834"/>
                    <a:pt x="95034" y="15888"/>
                    <a:pt x="94559" y="15986"/>
                  </a:cubicBezTo>
                  <a:cubicBezTo>
                    <a:pt x="94595" y="11832"/>
                    <a:pt x="97771" y="9753"/>
                    <a:pt x="100947" y="9753"/>
                  </a:cubicBezTo>
                  <a:close/>
                  <a:moveTo>
                    <a:pt x="53999" y="9848"/>
                  </a:moveTo>
                  <a:cubicBezTo>
                    <a:pt x="57176" y="9848"/>
                    <a:pt x="60352" y="11927"/>
                    <a:pt x="60393" y="16085"/>
                  </a:cubicBezTo>
                  <a:cubicBezTo>
                    <a:pt x="59913" y="15980"/>
                    <a:pt x="59429" y="15929"/>
                    <a:pt x="58949" y="15929"/>
                  </a:cubicBezTo>
                  <a:cubicBezTo>
                    <a:pt x="57093" y="15929"/>
                    <a:pt x="55295" y="16694"/>
                    <a:pt x="53999" y="18087"/>
                  </a:cubicBezTo>
                  <a:lnTo>
                    <a:pt x="53999" y="18087"/>
                  </a:lnTo>
                  <a:cubicBezTo>
                    <a:pt x="52718" y="16710"/>
                    <a:pt x="50928" y="15932"/>
                    <a:pt x="49049" y="15932"/>
                  </a:cubicBezTo>
                  <a:cubicBezTo>
                    <a:pt x="48565" y="15932"/>
                    <a:pt x="48081" y="15977"/>
                    <a:pt x="47606" y="16085"/>
                  </a:cubicBezTo>
                  <a:cubicBezTo>
                    <a:pt x="47646" y="11927"/>
                    <a:pt x="50823" y="9848"/>
                    <a:pt x="53999" y="9848"/>
                  </a:cubicBezTo>
                  <a:close/>
                  <a:moveTo>
                    <a:pt x="7166" y="9943"/>
                  </a:moveTo>
                  <a:cubicBezTo>
                    <a:pt x="10341" y="9943"/>
                    <a:pt x="13516" y="12022"/>
                    <a:pt x="13556" y="16183"/>
                  </a:cubicBezTo>
                  <a:cubicBezTo>
                    <a:pt x="13083" y="16081"/>
                    <a:pt x="12605" y="16031"/>
                    <a:pt x="12131" y="16031"/>
                  </a:cubicBezTo>
                  <a:cubicBezTo>
                    <a:pt x="10273" y="16031"/>
                    <a:pt x="8469" y="16796"/>
                    <a:pt x="7176" y="18181"/>
                  </a:cubicBezTo>
                  <a:cubicBezTo>
                    <a:pt x="5901" y="16817"/>
                    <a:pt x="4126" y="16040"/>
                    <a:pt x="2258" y="16040"/>
                  </a:cubicBezTo>
                  <a:cubicBezTo>
                    <a:pt x="2237" y="16040"/>
                    <a:pt x="2216" y="16040"/>
                    <a:pt x="2194" y="16040"/>
                  </a:cubicBezTo>
                  <a:lnTo>
                    <a:pt x="2212" y="16022"/>
                  </a:lnTo>
                  <a:lnTo>
                    <a:pt x="2212" y="16022"/>
                  </a:lnTo>
                  <a:cubicBezTo>
                    <a:pt x="1728" y="16031"/>
                    <a:pt x="1245" y="16076"/>
                    <a:pt x="770" y="16183"/>
                  </a:cubicBezTo>
                  <a:cubicBezTo>
                    <a:pt x="810" y="12024"/>
                    <a:pt x="3988" y="9943"/>
                    <a:pt x="7166" y="9943"/>
                  </a:cubicBezTo>
                  <a:close/>
                  <a:moveTo>
                    <a:pt x="30463" y="9956"/>
                  </a:moveTo>
                  <a:cubicBezTo>
                    <a:pt x="33636" y="9956"/>
                    <a:pt x="36811" y="12033"/>
                    <a:pt x="36854" y="16188"/>
                  </a:cubicBezTo>
                  <a:lnTo>
                    <a:pt x="36854" y="16188"/>
                  </a:lnTo>
                  <a:cubicBezTo>
                    <a:pt x="36379" y="16086"/>
                    <a:pt x="35901" y="16036"/>
                    <a:pt x="35426" y="16036"/>
                  </a:cubicBezTo>
                  <a:cubicBezTo>
                    <a:pt x="33569" y="16036"/>
                    <a:pt x="31771" y="16802"/>
                    <a:pt x="30483" y="18190"/>
                  </a:cubicBezTo>
                  <a:cubicBezTo>
                    <a:pt x="29201" y="16819"/>
                    <a:pt x="27409" y="16031"/>
                    <a:pt x="25528" y="16031"/>
                  </a:cubicBezTo>
                  <a:cubicBezTo>
                    <a:pt x="25044" y="16031"/>
                    <a:pt x="24560" y="16085"/>
                    <a:pt x="24085" y="16192"/>
                  </a:cubicBezTo>
                  <a:cubicBezTo>
                    <a:pt x="24116" y="12034"/>
                    <a:pt x="27288" y="9956"/>
                    <a:pt x="30463" y="9956"/>
                  </a:cubicBezTo>
                  <a:close/>
                  <a:moveTo>
                    <a:pt x="119326" y="16110"/>
                  </a:moveTo>
                  <a:cubicBezTo>
                    <a:pt x="121265" y="16110"/>
                    <a:pt x="123134" y="16913"/>
                    <a:pt x="124478" y="18361"/>
                  </a:cubicBezTo>
                  <a:cubicBezTo>
                    <a:pt x="124458" y="18360"/>
                    <a:pt x="124439" y="18360"/>
                    <a:pt x="124419" y="18360"/>
                  </a:cubicBezTo>
                  <a:cubicBezTo>
                    <a:pt x="122550" y="18360"/>
                    <a:pt x="120782" y="19199"/>
                    <a:pt x="119541" y="20502"/>
                  </a:cubicBezTo>
                  <a:cubicBezTo>
                    <a:pt x="119622" y="18907"/>
                    <a:pt x="119039" y="17411"/>
                    <a:pt x="118045" y="16228"/>
                  </a:cubicBezTo>
                  <a:cubicBezTo>
                    <a:pt x="118472" y="16149"/>
                    <a:pt x="118901" y="16110"/>
                    <a:pt x="119326" y="16110"/>
                  </a:cubicBezTo>
                  <a:close/>
                  <a:moveTo>
                    <a:pt x="129624" y="16110"/>
                  </a:moveTo>
                  <a:cubicBezTo>
                    <a:pt x="130049" y="16110"/>
                    <a:pt x="130477" y="16149"/>
                    <a:pt x="130903" y="16228"/>
                  </a:cubicBezTo>
                  <a:cubicBezTo>
                    <a:pt x="129908" y="17402"/>
                    <a:pt x="129326" y="18907"/>
                    <a:pt x="129415" y="20493"/>
                  </a:cubicBezTo>
                  <a:lnTo>
                    <a:pt x="129415" y="20502"/>
                  </a:lnTo>
                  <a:cubicBezTo>
                    <a:pt x="128165" y="19199"/>
                    <a:pt x="126397" y="18360"/>
                    <a:pt x="124537" y="18360"/>
                  </a:cubicBezTo>
                  <a:cubicBezTo>
                    <a:pt x="124517" y="18360"/>
                    <a:pt x="124498" y="18360"/>
                    <a:pt x="124478" y="18361"/>
                  </a:cubicBezTo>
                  <a:cubicBezTo>
                    <a:pt x="125815" y="16913"/>
                    <a:pt x="127689" y="16110"/>
                    <a:pt x="129624" y="16110"/>
                  </a:cubicBezTo>
                  <a:close/>
                  <a:moveTo>
                    <a:pt x="82783" y="16209"/>
                  </a:moveTo>
                  <a:cubicBezTo>
                    <a:pt x="83207" y="16209"/>
                    <a:pt x="83633" y="16247"/>
                    <a:pt x="84057" y="16327"/>
                  </a:cubicBezTo>
                  <a:cubicBezTo>
                    <a:pt x="83538" y="16945"/>
                    <a:pt x="83135" y="17653"/>
                    <a:pt x="82875" y="18414"/>
                  </a:cubicBezTo>
                  <a:cubicBezTo>
                    <a:pt x="82633" y="19113"/>
                    <a:pt x="82534" y="19848"/>
                    <a:pt x="82570" y="20592"/>
                  </a:cubicBezTo>
                  <a:cubicBezTo>
                    <a:pt x="81322" y="19282"/>
                    <a:pt x="79551" y="18450"/>
                    <a:pt x="77681" y="18450"/>
                  </a:cubicBezTo>
                  <a:cubicBezTo>
                    <a:pt x="77671" y="18450"/>
                    <a:pt x="77661" y="18450"/>
                    <a:pt x="77651" y="18450"/>
                  </a:cubicBezTo>
                  <a:cubicBezTo>
                    <a:pt x="78988" y="17010"/>
                    <a:pt x="80855" y="16209"/>
                    <a:pt x="82783" y="16209"/>
                  </a:cubicBezTo>
                  <a:close/>
                  <a:moveTo>
                    <a:pt x="95788" y="16212"/>
                  </a:moveTo>
                  <a:cubicBezTo>
                    <a:pt x="97720" y="16212"/>
                    <a:pt x="99592" y="17008"/>
                    <a:pt x="100939" y="18450"/>
                  </a:cubicBezTo>
                  <a:cubicBezTo>
                    <a:pt x="100919" y="18450"/>
                    <a:pt x="100900" y="18450"/>
                    <a:pt x="100880" y="18450"/>
                  </a:cubicBezTo>
                  <a:cubicBezTo>
                    <a:pt x="99011" y="18450"/>
                    <a:pt x="97252" y="19288"/>
                    <a:pt x="96011" y="20592"/>
                  </a:cubicBezTo>
                  <a:cubicBezTo>
                    <a:pt x="96047" y="19848"/>
                    <a:pt x="95948" y="19113"/>
                    <a:pt x="95706" y="18414"/>
                  </a:cubicBezTo>
                  <a:cubicBezTo>
                    <a:pt x="95446" y="17653"/>
                    <a:pt x="95043" y="16945"/>
                    <a:pt x="94523" y="16327"/>
                  </a:cubicBezTo>
                  <a:cubicBezTo>
                    <a:pt x="94944" y="16250"/>
                    <a:pt x="95367" y="16212"/>
                    <a:pt x="95788" y="16212"/>
                  </a:cubicBezTo>
                  <a:close/>
                  <a:moveTo>
                    <a:pt x="48848" y="16307"/>
                  </a:moveTo>
                  <a:cubicBezTo>
                    <a:pt x="50780" y="16307"/>
                    <a:pt x="52650" y="17108"/>
                    <a:pt x="53987" y="18558"/>
                  </a:cubicBezTo>
                  <a:lnTo>
                    <a:pt x="53987" y="18558"/>
                  </a:lnTo>
                  <a:cubicBezTo>
                    <a:pt x="53970" y="18558"/>
                    <a:pt x="53953" y="18557"/>
                    <a:pt x="53936" y="18557"/>
                  </a:cubicBezTo>
                  <a:cubicBezTo>
                    <a:pt x="52067" y="18557"/>
                    <a:pt x="50308" y="19396"/>
                    <a:pt x="49058" y="20699"/>
                  </a:cubicBezTo>
                  <a:cubicBezTo>
                    <a:pt x="49147" y="19104"/>
                    <a:pt x="48565" y="17608"/>
                    <a:pt x="47570" y="16425"/>
                  </a:cubicBezTo>
                  <a:cubicBezTo>
                    <a:pt x="47996" y="16346"/>
                    <a:pt x="48423" y="16307"/>
                    <a:pt x="48848" y="16307"/>
                  </a:cubicBezTo>
                  <a:close/>
                  <a:moveTo>
                    <a:pt x="59142" y="16307"/>
                  </a:moveTo>
                  <a:cubicBezTo>
                    <a:pt x="59567" y="16307"/>
                    <a:pt x="59994" y="16346"/>
                    <a:pt x="60420" y="16425"/>
                  </a:cubicBezTo>
                  <a:cubicBezTo>
                    <a:pt x="59425" y="17608"/>
                    <a:pt x="58843" y="19104"/>
                    <a:pt x="58932" y="20699"/>
                  </a:cubicBezTo>
                  <a:cubicBezTo>
                    <a:pt x="57691" y="19396"/>
                    <a:pt x="55923" y="18557"/>
                    <a:pt x="54054" y="18557"/>
                  </a:cubicBezTo>
                  <a:cubicBezTo>
                    <a:pt x="54037" y="18557"/>
                    <a:pt x="54020" y="18558"/>
                    <a:pt x="54003" y="18558"/>
                  </a:cubicBezTo>
                  <a:lnTo>
                    <a:pt x="54003" y="18558"/>
                  </a:lnTo>
                  <a:cubicBezTo>
                    <a:pt x="55340" y="17108"/>
                    <a:pt x="57210" y="16307"/>
                    <a:pt x="59142" y="16307"/>
                  </a:cubicBezTo>
                  <a:close/>
                  <a:moveTo>
                    <a:pt x="25317" y="16414"/>
                  </a:moveTo>
                  <a:cubicBezTo>
                    <a:pt x="27247" y="16414"/>
                    <a:pt x="29113" y="17211"/>
                    <a:pt x="30456" y="18656"/>
                  </a:cubicBezTo>
                  <a:cubicBezTo>
                    <a:pt x="30436" y="18656"/>
                    <a:pt x="30416" y="18656"/>
                    <a:pt x="30397" y="18656"/>
                  </a:cubicBezTo>
                  <a:cubicBezTo>
                    <a:pt x="28528" y="18656"/>
                    <a:pt x="26769" y="19494"/>
                    <a:pt x="25528" y="20789"/>
                  </a:cubicBezTo>
                  <a:cubicBezTo>
                    <a:pt x="25563" y="20054"/>
                    <a:pt x="25456" y="19310"/>
                    <a:pt x="25223" y="18611"/>
                  </a:cubicBezTo>
                  <a:cubicBezTo>
                    <a:pt x="24954" y="17850"/>
                    <a:pt x="24551" y="17142"/>
                    <a:pt x="24031" y="16533"/>
                  </a:cubicBezTo>
                  <a:cubicBezTo>
                    <a:pt x="24460" y="16453"/>
                    <a:pt x="24890" y="16414"/>
                    <a:pt x="25317" y="16414"/>
                  </a:cubicBezTo>
                  <a:close/>
                  <a:moveTo>
                    <a:pt x="12296" y="16415"/>
                  </a:moveTo>
                  <a:cubicBezTo>
                    <a:pt x="12720" y="16415"/>
                    <a:pt x="13148" y="16454"/>
                    <a:pt x="13574" y="16533"/>
                  </a:cubicBezTo>
                  <a:cubicBezTo>
                    <a:pt x="13055" y="17151"/>
                    <a:pt x="12651" y="17850"/>
                    <a:pt x="12391" y="18611"/>
                  </a:cubicBezTo>
                  <a:cubicBezTo>
                    <a:pt x="12150" y="19310"/>
                    <a:pt x="12042" y="20054"/>
                    <a:pt x="12087" y="20789"/>
                  </a:cubicBezTo>
                  <a:lnTo>
                    <a:pt x="12078" y="20798"/>
                  </a:lnTo>
                  <a:cubicBezTo>
                    <a:pt x="10836" y="19494"/>
                    <a:pt x="9077" y="18656"/>
                    <a:pt x="7217" y="18656"/>
                  </a:cubicBezTo>
                  <a:cubicBezTo>
                    <a:pt x="7198" y="18656"/>
                    <a:pt x="7178" y="18656"/>
                    <a:pt x="7159" y="18656"/>
                  </a:cubicBezTo>
                  <a:cubicBezTo>
                    <a:pt x="8496" y="17216"/>
                    <a:pt x="10363" y="16415"/>
                    <a:pt x="12296" y="16415"/>
                  </a:cubicBezTo>
                  <a:close/>
                  <a:moveTo>
                    <a:pt x="106101" y="16205"/>
                  </a:moveTo>
                  <a:cubicBezTo>
                    <a:pt x="106563" y="16205"/>
                    <a:pt x="107027" y="16251"/>
                    <a:pt x="107489" y="16344"/>
                  </a:cubicBezTo>
                  <a:cubicBezTo>
                    <a:pt x="106486" y="17599"/>
                    <a:pt x="105930" y="19194"/>
                    <a:pt x="106136" y="20861"/>
                  </a:cubicBezTo>
                  <a:cubicBezTo>
                    <a:pt x="104879" y="19398"/>
                    <a:pt x="102991" y="18450"/>
                    <a:pt x="100994" y="18450"/>
                  </a:cubicBezTo>
                  <a:cubicBezTo>
                    <a:pt x="100985" y="18450"/>
                    <a:pt x="100975" y="18450"/>
                    <a:pt x="100966" y="18450"/>
                  </a:cubicBezTo>
                  <a:cubicBezTo>
                    <a:pt x="102304" y="17004"/>
                    <a:pt x="104173" y="16205"/>
                    <a:pt x="106101" y="16205"/>
                  </a:cubicBezTo>
                  <a:close/>
                  <a:moveTo>
                    <a:pt x="70810" y="11698"/>
                  </a:moveTo>
                  <a:cubicBezTo>
                    <a:pt x="71303" y="11698"/>
                    <a:pt x="71800" y="11750"/>
                    <a:pt x="72292" y="11855"/>
                  </a:cubicBezTo>
                  <a:cubicBezTo>
                    <a:pt x="71289" y="13110"/>
                    <a:pt x="70742" y="14705"/>
                    <a:pt x="70939" y="16380"/>
                  </a:cubicBezTo>
                  <a:lnTo>
                    <a:pt x="70957" y="16371"/>
                  </a:lnTo>
                  <a:cubicBezTo>
                    <a:pt x="71461" y="16260"/>
                    <a:pt x="71969" y="16205"/>
                    <a:pt x="72473" y="16205"/>
                  </a:cubicBezTo>
                  <a:cubicBezTo>
                    <a:pt x="74401" y="16205"/>
                    <a:pt x="76274" y="17001"/>
                    <a:pt x="77624" y="18450"/>
                  </a:cubicBezTo>
                  <a:cubicBezTo>
                    <a:pt x="77606" y="18450"/>
                    <a:pt x="77588" y="18450"/>
                    <a:pt x="77570" y="18450"/>
                  </a:cubicBezTo>
                  <a:cubicBezTo>
                    <a:pt x="75520" y="18450"/>
                    <a:pt x="73598" y="19458"/>
                    <a:pt x="72346" y="20986"/>
                  </a:cubicBezTo>
                  <a:cubicBezTo>
                    <a:pt x="72738" y="17269"/>
                    <a:pt x="69425" y="13952"/>
                    <a:pt x="65712" y="13952"/>
                  </a:cubicBezTo>
                  <a:cubicBezTo>
                    <a:pt x="65692" y="13952"/>
                    <a:pt x="65673" y="13952"/>
                    <a:pt x="65653" y="13952"/>
                  </a:cubicBezTo>
                  <a:cubicBezTo>
                    <a:pt x="66995" y="12495"/>
                    <a:pt x="68873" y="11698"/>
                    <a:pt x="70810" y="11698"/>
                  </a:cubicBezTo>
                  <a:close/>
                  <a:moveTo>
                    <a:pt x="35592" y="16407"/>
                  </a:moveTo>
                  <a:cubicBezTo>
                    <a:pt x="36059" y="16407"/>
                    <a:pt x="36530" y="16454"/>
                    <a:pt x="36997" y="16551"/>
                  </a:cubicBezTo>
                  <a:cubicBezTo>
                    <a:pt x="36004" y="17802"/>
                    <a:pt x="35449" y="19385"/>
                    <a:pt x="35643" y="21056"/>
                  </a:cubicBezTo>
                  <a:lnTo>
                    <a:pt x="35643" y="21056"/>
                  </a:lnTo>
                  <a:cubicBezTo>
                    <a:pt x="34391" y="19601"/>
                    <a:pt x="32515" y="18647"/>
                    <a:pt x="30529" y="18647"/>
                  </a:cubicBezTo>
                  <a:cubicBezTo>
                    <a:pt x="30511" y="18647"/>
                    <a:pt x="30492" y="18647"/>
                    <a:pt x="30474" y="18647"/>
                  </a:cubicBezTo>
                  <a:cubicBezTo>
                    <a:pt x="31808" y="17205"/>
                    <a:pt x="33669" y="16407"/>
                    <a:pt x="35592" y="16407"/>
                  </a:cubicBezTo>
                  <a:close/>
                  <a:moveTo>
                    <a:pt x="112821" y="14253"/>
                  </a:moveTo>
                  <a:cubicBezTo>
                    <a:pt x="115997" y="14253"/>
                    <a:pt x="119174" y="16332"/>
                    <a:pt x="119218" y="20493"/>
                  </a:cubicBezTo>
                  <a:cubicBezTo>
                    <a:pt x="118738" y="20388"/>
                    <a:pt x="118254" y="20337"/>
                    <a:pt x="117773" y="20337"/>
                  </a:cubicBezTo>
                  <a:cubicBezTo>
                    <a:pt x="115916" y="20337"/>
                    <a:pt x="114116" y="21103"/>
                    <a:pt x="112821" y="22491"/>
                  </a:cubicBezTo>
                  <a:cubicBezTo>
                    <a:pt x="111548" y="21120"/>
                    <a:pt x="109756" y="20332"/>
                    <a:pt x="107874" y="20332"/>
                  </a:cubicBezTo>
                  <a:cubicBezTo>
                    <a:pt x="107391" y="20332"/>
                    <a:pt x="106907" y="20386"/>
                    <a:pt x="106432" y="20493"/>
                  </a:cubicBezTo>
                  <a:cubicBezTo>
                    <a:pt x="106468" y="16334"/>
                    <a:pt x="109644" y="14253"/>
                    <a:pt x="112821" y="14253"/>
                  </a:cubicBezTo>
                  <a:close/>
                  <a:moveTo>
                    <a:pt x="136138" y="14252"/>
                  </a:moveTo>
                  <a:cubicBezTo>
                    <a:pt x="139311" y="14252"/>
                    <a:pt x="142484" y="16329"/>
                    <a:pt x="142525" y="20484"/>
                  </a:cubicBezTo>
                  <a:lnTo>
                    <a:pt x="142525" y="20493"/>
                  </a:lnTo>
                  <a:cubicBezTo>
                    <a:pt x="142051" y="20391"/>
                    <a:pt x="141574" y="20341"/>
                    <a:pt x="141100" y="20341"/>
                  </a:cubicBezTo>
                  <a:cubicBezTo>
                    <a:pt x="139242" y="20341"/>
                    <a:pt x="137437" y="21108"/>
                    <a:pt x="136145" y="22500"/>
                  </a:cubicBezTo>
                  <a:cubicBezTo>
                    <a:pt x="134871" y="21128"/>
                    <a:pt x="133091" y="20341"/>
                    <a:pt x="131221" y="20341"/>
                  </a:cubicBezTo>
                  <a:cubicBezTo>
                    <a:pt x="131211" y="20341"/>
                    <a:pt x="131200" y="20341"/>
                    <a:pt x="131190" y="20341"/>
                  </a:cubicBezTo>
                  <a:cubicBezTo>
                    <a:pt x="130706" y="20341"/>
                    <a:pt x="130222" y="20386"/>
                    <a:pt x="129747" y="20493"/>
                  </a:cubicBezTo>
                  <a:cubicBezTo>
                    <a:pt x="129783" y="16333"/>
                    <a:pt x="132960" y="14252"/>
                    <a:pt x="136138" y="14252"/>
                  </a:cubicBezTo>
                  <a:close/>
                  <a:moveTo>
                    <a:pt x="89290" y="14357"/>
                  </a:moveTo>
                  <a:cubicBezTo>
                    <a:pt x="91871" y="14357"/>
                    <a:pt x="94452" y="15731"/>
                    <a:pt x="95348" y="18477"/>
                  </a:cubicBezTo>
                  <a:cubicBezTo>
                    <a:pt x="95572" y="19158"/>
                    <a:pt x="95679" y="19866"/>
                    <a:pt x="95688" y="20583"/>
                  </a:cubicBezTo>
                  <a:cubicBezTo>
                    <a:pt x="95213" y="20481"/>
                    <a:pt x="94734" y="20431"/>
                    <a:pt x="94259" y="20431"/>
                  </a:cubicBezTo>
                  <a:cubicBezTo>
                    <a:pt x="92398" y="20431"/>
                    <a:pt x="90599" y="21196"/>
                    <a:pt x="89299" y="22581"/>
                  </a:cubicBezTo>
                  <a:cubicBezTo>
                    <a:pt x="88025" y="21218"/>
                    <a:pt x="86246" y="20430"/>
                    <a:pt x="84376" y="20430"/>
                  </a:cubicBezTo>
                  <a:cubicBezTo>
                    <a:pt x="84365" y="20430"/>
                    <a:pt x="84355" y="20430"/>
                    <a:pt x="84344" y="20430"/>
                  </a:cubicBezTo>
                  <a:cubicBezTo>
                    <a:pt x="83860" y="20430"/>
                    <a:pt x="83376" y="20475"/>
                    <a:pt x="82902" y="20583"/>
                  </a:cubicBezTo>
                  <a:cubicBezTo>
                    <a:pt x="82902" y="19866"/>
                    <a:pt x="83018" y="19158"/>
                    <a:pt x="83233" y="18477"/>
                  </a:cubicBezTo>
                  <a:cubicBezTo>
                    <a:pt x="84129" y="15731"/>
                    <a:pt x="86710" y="14357"/>
                    <a:pt x="89290" y="14357"/>
                  </a:cubicBezTo>
                  <a:close/>
                  <a:moveTo>
                    <a:pt x="42333" y="14454"/>
                  </a:moveTo>
                  <a:cubicBezTo>
                    <a:pt x="45509" y="14454"/>
                    <a:pt x="48686" y="16533"/>
                    <a:pt x="48726" y="20690"/>
                  </a:cubicBezTo>
                  <a:cubicBezTo>
                    <a:pt x="48246" y="20585"/>
                    <a:pt x="47763" y="20534"/>
                    <a:pt x="47283" y="20534"/>
                  </a:cubicBezTo>
                  <a:cubicBezTo>
                    <a:pt x="45427" y="20534"/>
                    <a:pt x="43633" y="21302"/>
                    <a:pt x="42337" y="22697"/>
                  </a:cubicBezTo>
                  <a:cubicBezTo>
                    <a:pt x="41063" y="21325"/>
                    <a:pt x="39284" y="20538"/>
                    <a:pt x="37414" y="20538"/>
                  </a:cubicBezTo>
                  <a:cubicBezTo>
                    <a:pt x="37403" y="20538"/>
                    <a:pt x="37393" y="20538"/>
                    <a:pt x="37382" y="20538"/>
                  </a:cubicBezTo>
                  <a:cubicBezTo>
                    <a:pt x="36898" y="20538"/>
                    <a:pt x="36415" y="20583"/>
                    <a:pt x="35940" y="20690"/>
                  </a:cubicBezTo>
                  <a:cubicBezTo>
                    <a:pt x="35980" y="16533"/>
                    <a:pt x="39156" y="14454"/>
                    <a:pt x="42333" y="14454"/>
                  </a:cubicBezTo>
                  <a:close/>
                  <a:moveTo>
                    <a:pt x="65648" y="14454"/>
                  </a:moveTo>
                  <a:cubicBezTo>
                    <a:pt x="68825" y="14454"/>
                    <a:pt x="72001" y="16533"/>
                    <a:pt x="72041" y="20690"/>
                  </a:cubicBezTo>
                  <a:cubicBezTo>
                    <a:pt x="71563" y="20585"/>
                    <a:pt x="71081" y="20534"/>
                    <a:pt x="70602" y="20534"/>
                  </a:cubicBezTo>
                  <a:cubicBezTo>
                    <a:pt x="68748" y="20534"/>
                    <a:pt x="66949" y="21302"/>
                    <a:pt x="65653" y="22697"/>
                  </a:cubicBezTo>
                  <a:cubicBezTo>
                    <a:pt x="64378" y="21325"/>
                    <a:pt x="62599" y="20538"/>
                    <a:pt x="60729" y="20538"/>
                  </a:cubicBezTo>
                  <a:cubicBezTo>
                    <a:pt x="60719" y="20538"/>
                    <a:pt x="60708" y="20538"/>
                    <a:pt x="60697" y="20538"/>
                  </a:cubicBezTo>
                  <a:cubicBezTo>
                    <a:pt x="60214" y="20538"/>
                    <a:pt x="59730" y="20583"/>
                    <a:pt x="59255" y="20690"/>
                  </a:cubicBezTo>
                  <a:cubicBezTo>
                    <a:pt x="59295" y="16533"/>
                    <a:pt x="62472" y="14454"/>
                    <a:pt x="65648" y="14454"/>
                  </a:cubicBezTo>
                  <a:close/>
                  <a:moveTo>
                    <a:pt x="18806" y="14558"/>
                  </a:moveTo>
                  <a:cubicBezTo>
                    <a:pt x="21388" y="14558"/>
                    <a:pt x="23969" y="15929"/>
                    <a:pt x="24864" y="18674"/>
                  </a:cubicBezTo>
                  <a:cubicBezTo>
                    <a:pt x="25079" y="19355"/>
                    <a:pt x="25196" y="20063"/>
                    <a:pt x="25196" y="20780"/>
                  </a:cubicBezTo>
                  <a:cubicBezTo>
                    <a:pt x="24718" y="20675"/>
                    <a:pt x="24235" y="20624"/>
                    <a:pt x="23756" y="20624"/>
                  </a:cubicBezTo>
                  <a:cubicBezTo>
                    <a:pt x="21903" y="20624"/>
                    <a:pt x="20103" y="21391"/>
                    <a:pt x="18807" y="22787"/>
                  </a:cubicBezTo>
                  <a:cubicBezTo>
                    <a:pt x="17535" y="21407"/>
                    <a:pt x="15734" y="20628"/>
                    <a:pt x="13861" y="20628"/>
                  </a:cubicBezTo>
                  <a:cubicBezTo>
                    <a:pt x="13368" y="20628"/>
                    <a:pt x="12884" y="20672"/>
                    <a:pt x="12409" y="20780"/>
                  </a:cubicBezTo>
                  <a:cubicBezTo>
                    <a:pt x="12418" y="20063"/>
                    <a:pt x="12526" y="19355"/>
                    <a:pt x="12741" y="18674"/>
                  </a:cubicBezTo>
                  <a:cubicBezTo>
                    <a:pt x="13637" y="15931"/>
                    <a:pt x="16222" y="14558"/>
                    <a:pt x="18806" y="14558"/>
                  </a:cubicBezTo>
                  <a:close/>
                  <a:moveTo>
                    <a:pt x="117964" y="20706"/>
                  </a:moveTo>
                  <a:cubicBezTo>
                    <a:pt x="118390" y="20706"/>
                    <a:pt x="118819" y="20745"/>
                    <a:pt x="119245" y="20825"/>
                  </a:cubicBezTo>
                  <a:cubicBezTo>
                    <a:pt x="118726" y="21443"/>
                    <a:pt x="118322" y="22151"/>
                    <a:pt x="118063" y="22913"/>
                  </a:cubicBezTo>
                  <a:lnTo>
                    <a:pt x="118063" y="22904"/>
                  </a:lnTo>
                  <a:cubicBezTo>
                    <a:pt x="117821" y="23611"/>
                    <a:pt x="117722" y="24346"/>
                    <a:pt x="117758" y="25090"/>
                  </a:cubicBezTo>
                  <a:cubicBezTo>
                    <a:pt x="116516" y="23786"/>
                    <a:pt x="114757" y="22948"/>
                    <a:pt x="112897" y="22948"/>
                  </a:cubicBezTo>
                  <a:cubicBezTo>
                    <a:pt x="112878" y="22948"/>
                    <a:pt x="112858" y="22948"/>
                    <a:pt x="112839" y="22948"/>
                  </a:cubicBezTo>
                  <a:cubicBezTo>
                    <a:pt x="114174" y="21503"/>
                    <a:pt x="116038" y="20706"/>
                    <a:pt x="117964" y="20706"/>
                  </a:cubicBezTo>
                  <a:close/>
                  <a:moveTo>
                    <a:pt x="130993" y="20706"/>
                  </a:moveTo>
                  <a:cubicBezTo>
                    <a:pt x="132921" y="20706"/>
                    <a:pt x="134791" y="21503"/>
                    <a:pt x="136127" y="22948"/>
                  </a:cubicBezTo>
                  <a:cubicBezTo>
                    <a:pt x="136107" y="22948"/>
                    <a:pt x="136088" y="22948"/>
                    <a:pt x="136068" y="22948"/>
                  </a:cubicBezTo>
                  <a:cubicBezTo>
                    <a:pt x="134208" y="22948"/>
                    <a:pt x="132440" y="23786"/>
                    <a:pt x="131199" y="25090"/>
                  </a:cubicBezTo>
                  <a:cubicBezTo>
                    <a:pt x="131234" y="24346"/>
                    <a:pt x="131136" y="23611"/>
                    <a:pt x="130894" y="22913"/>
                  </a:cubicBezTo>
                  <a:lnTo>
                    <a:pt x="130894" y="22904"/>
                  </a:lnTo>
                  <a:cubicBezTo>
                    <a:pt x="130634" y="22142"/>
                    <a:pt x="130231" y="21443"/>
                    <a:pt x="129711" y="20825"/>
                  </a:cubicBezTo>
                  <a:cubicBezTo>
                    <a:pt x="130138" y="20745"/>
                    <a:pt x="130567" y="20706"/>
                    <a:pt x="130993" y="20706"/>
                  </a:cubicBezTo>
                  <a:close/>
                  <a:moveTo>
                    <a:pt x="84135" y="20797"/>
                  </a:moveTo>
                  <a:cubicBezTo>
                    <a:pt x="86071" y="20797"/>
                    <a:pt x="87946" y="21599"/>
                    <a:pt x="89290" y="23047"/>
                  </a:cubicBezTo>
                  <a:cubicBezTo>
                    <a:pt x="90626" y="21601"/>
                    <a:pt x="92496" y="20805"/>
                    <a:pt x="94429" y="20805"/>
                  </a:cubicBezTo>
                  <a:cubicBezTo>
                    <a:pt x="94856" y="20805"/>
                    <a:pt x="95287" y="20844"/>
                    <a:pt x="95715" y="20923"/>
                  </a:cubicBezTo>
                  <a:cubicBezTo>
                    <a:pt x="94720" y="22106"/>
                    <a:pt x="94138" y="23602"/>
                    <a:pt x="94228" y="25197"/>
                  </a:cubicBezTo>
                  <a:cubicBezTo>
                    <a:pt x="92977" y="23894"/>
                    <a:pt x="91218" y="23056"/>
                    <a:pt x="89350" y="23056"/>
                  </a:cubicBezTo>
                  <a:cubicBezTo>
                    <a:pt x="89330" y="23056"/>
                    <a:pt x="89310" y="23056"/>
                    <a:pt x="89290" y="23056"/>
                  </a:cubicBezTo>
                  <a:cubicBezTo>
                    <a:pt x="89271" y="23056"/>
                    <a:pt x="89251" y="23056"/>
                    <a:pt x="89231" y="23056"/>
                  </a:cubicBezTo>
                  <a:cubicBezTo>
                    <a:pt x="87362" y="23056"/>
                    <a:pt x="85595" y="23894"/>
                    <a:pt x="84353" y="25197"/>
                  </a:cubicBezTo>
                  <a:cubicBezTo>
                    <a:pt x="84434" y="23602"/>
                    <a:pt x="83851" y="22106"/>
                    <a:pt x="82866" y="20923"/>
                  </a:cubicBezTo>
                  <a:lnTo>
                    <a:pt x="82857" y="20914"/>
                  </a:lnTo>
                  <a:cubicBezTo>
                    <a:pt x="83283" y="20835"/>
                    <a:pt x="83710" y="20797"/>
                    <a:pt x="84135" y="20797"/>
                  </a:cubicBezTo>
                  <a:close/>
                  <a:moveTo>
                    <a:pt x="47488" y="20904"/>
                  </a:moveTo>
                  <a:cubicBezTo>
                    <a:pt x="47912" y="20904"/>
                    <a:pt x="48338" y="20943"/>
                    <a:pt x="48762" y="21022"/>
                  </a:cubicBezTo>
                  <a:cubicBezTo>
                    <a:pt x="48242" y="21640"/>
                    <a:pt x="47839" y="22348"/>
                    <a:pt x="47579" y="23110"/>
                  </a:cubicBezTo>
                  <a:cubicBezTo>
                    <a:pt x="47337" y="23809"/>
                    <a:pt x="47239" y="24552"/>
                    <a:pt x="47275" y="25287"/>
                  </a:cubicBezTo>
                  <a:cubicBezTo>
                    <a:pt x="46033" y="23992"/>
                    <a:pt x="44274" y="23154"/>
                    <a:pt x="42414" y="23154"/>
                  </a:cubicBezTo>
                  <a:cubicBezTo>
                    <a:pt x="42395" y="23154"/>
                    <a:pt x="42375" y="23154"/>
                    <a:pt x="42355" y="23154"/>
                  </a:cubicBezTo>
                  <a:cubicBezTo>
                    <a:pt x="43693" y="21707"/>
                    <a:pt x="45560" y="20904"/>
                    <a:pt x="47488" y="20904"/>
                  </a:cubicBezTo>
                  <a:close/>
                  <a:moveTo>
                    <a:pt x="60505" y="20912"/>
                  </a:moveTo>
                  <a:cubicBezTo>
                    <a:pt x="62435" y="20912"/>
                    <a:pt x="64301" y="21709"/>
                    <a:pt x="65644" y="23154"/>
                  </a:cubicBezTo>
                  <a:cubicBezTo>
                    <a:pt x="65624" y="23154"/>
                    <a:pt x="65604" y="23154"/>
                    <a:pt x="65584" y="23154"/>
                  </a:cubicBezTo>
                  <a:cubicBezTo>
                    <a:pt x="63716" y="23154"/>
                    <a:pt x="61957" y="23993"/>
                    <a:pt x="60715" y="25296"/>
                  </a:cubicBezTo>
                  <a:lnTo>
                    <a:pt x="60715" y="25287"/>
                  </a:lnTo>
                  <a:cubicBezTo>
                    <a:pt x="60751" y="24552"/>
                    <a:pt x="60644" y="23809"/>
                    <a:pt x="60411" y="23110"/>
                  </a:cubicBezTo>
                  <a:cubicBezTo>
                    <a:pt x="60151" y="22348"/>
                    <a:pt x="59748" y="21640"/>
                    <a:pt x="59219" y="21031"/>
                  </a:cubicBezTo>
                  <a:cubicBezTo>
                    <a:pt x="59647" y="20951"/>
                    <a:pt x="60078" y="20912"/>
                    <a:pt x="60505" y="20912"/>
                  </a:cubicBezTo>
                  <a:close/>
                  <a:moveTo>
                    <a:pt x="107673" y="20699"/>
                  </a:moveTo>
                  <a:cubicBezTo>
                    <a:pt x="109600" y="20699"/>
                    <a:pt x="111466" y="21495"/>
                    <a:pt x="112812" y="22939"/>
                  </a:cubicBezTo>
                  <a:cubicBezTo>
                    <a:pt x="112793" y="22939"/>
                    <a:pt x="112774" y="22939"/>
                    <a:pt x="112756" y="22939"/>
                  </a:cubicBezTo>
                  <a:cubicBezTo>
                    <a:pt x="110769" y="22939"/>
                    <a:pt x="108902" y="23885"/>
                    <a:pt x="107659" y="25332"/>
                  </a:cubicBezTo>
                  <a:cubicBezTo>
                    <a:pt x="107785" y="23674"/>
                    <a:pt x="107184" y="22097"/>
                    <a:pt x="106136" y="20878"/>
                  </a:cubicBezTo>
                  <a:lnTo>
                    <a:pt x="106136" y="20870"/>
                  </a:lnTo>
                  <a:cubicBezTo>
                    <a:pt x="106647" y="20755"/>
                    <a:pt x="107162" y="20699"/>
                    <a:pt x="107673" y="20699"/>
                  </a:cubicBezTo>
                  <a:close/>
                  <a:moveTo>
                    <a:pt x="13670" y="20994"/>
                  </a:moveTo>
                  <a:cubicBezTo>
                    <a:pt x="15606" y="20994"/>
                    <a:pt x="17480" y="21797"/>
                    <a:pt x="18825" y="23244"/>
                  </a:cubicBezTo>
                  <a:cubicBezTo>
                    <a:pt x="18805" y="23244"/>
                    <a:pt x="18786" y="23244"/>
                    <a:pt x="18766" y="23244"/>
                  </a:cubicBezTo>
                  <a:cubicBezTo>
                    <a:pt x="16897" y="23244"/>
                    <a:pt x="15129" y="24082"/>
                    <a:pt x="13888" y="25386"/>
                  </a:cubicBezTo>
                  <a:cubicBezTo>
                    <a:pt x="13951" y="23809"/>
                    <a:pt x="13368" y="22303"/>
                    <a:pt x="12382" y="21120"/>
                  </a:cubicBezTo>
                  <a:lnTo>
                    <a:pt x="12391" y="21111"/>
                  </a:lnTo>
                  <a:cubicBezTo>
                    <a:pt x="12817" y="21032"/>
                    <a:pt x="13245" y="20994"/>
                    <a:pt x="13670" y="20994"/>
                  </a:cubicBezTo>
                  <a:close/>
                  <a:moveTo>
                    <a:pt x="23971" y="20994"/>
                  </a:moveTo>
                  <a:cubicBezTo>
                    <a:pt x="24396" y="20994"/>
                    <a:pt x="24824" y="21032"/>
                    <a:pt x="25250" y="21111"/>
                  </a:cubicBezTo>
                  <a:cubicBezTo>
                    <a:pt x="24255" y="22294"/>
                    <a:pt x="23673" y="23791"/>
                    <a:pt x="23753" y="25386"/>
                  </a:cubicBezTo>
                  <a:cubicBezTo>
                    <a:pt x="22512" y="24082"/>
                    <a:pt x="20744" y="23244"/>
                    <a:pt x="18884" y="23244"/>
                  </a:cubicBezTo>
                  <a:cubicBezTo>
                    <a:pt x="18864" y="23244"/>
                    <a:pt x="18845" y="23244"/>
                    <a:pt x="18825" y="23244"/>
                  </a:cubicBezTo>
                  <a:cubicBezTo>
                    <a:pt x="20162" y="21797"/>
                    <a:pt x="22036" y="20994"/>
                    <a:pt x="23971" y="20994"/>
                  </a:cubicBezTo>
                  <a:close/>
                  <a:moveTo>
                    <a:pt x="37165" y="20902"/>
                  </a:moveTo>
                  <a:cubicBezTo>
                    <a:pt x="39100" y="20902"/>
                    <a:pt x="40977" y="21703"/>
                    <a:pt x="42328" y="23154"/>
                  </a:cubicBezTo>
                  <a:cubicBezTo>
                    <a:pt x="42310" y="23154"/>
                    <a:pt x="42291" y="23154"/>
                    <a:pt x="42273" y="23154"/>
                  </a:cubicBezTo>
                  <a:cubicBezTo>
                    <a:pt x="40286" y="23154"/>
                    <a:pt x="38419" y="24100"/>
                    <a:pt x="37176" y="25547"/>
                  </a:cubicBezTo>
                  <a:cubicBezTo>
                    <a:pt x="37302" y="23871"/>
                    <a:pt x="36701" y="22303"/>
                    <a:pt x="35653" y="21076"/>
                  </a:cubicBezTo>
                  <a:lnTo>
                    <a:pt x="35653" y="21067"/>
                  </a:lnTo>
                  <a:cubicBezTo>
                    <a:pt x="36155" y="20956"/>
                    <a:pt x="36662" y="20902"/>
                    <a:pt x="37165" y="20902"/>
                  </a:cubicBezTo>
                  <a:close/>
                  <a:moveTo>
                    <a:pt x="124474" y="18856"/>
                  </a:moveTo>
                  <a:cubicBezTo>
                    <a:pt x="127057" y="18856"/>
                    <a:pt x="129639" y="20229"/>
                    <a:pt x="130536" y="22975"/>
                  </a:cubicBezTo>
                  <a:cubicBezTo>
                    <a:pt x="130751" y="23656"/>
                    <a:pt x="130867" y="24364"/>
                    <a:pt x="130867" y="25081"/>
                  </a:cubicBezTo>
                  <a:cubicBezTo>
                    <a:pt x="130388" y="24976"/>
                    <a:pt x="129906" y="24925"/>
                    <a:pt x="129426" y="24925"/>
                  </a:cubicBezTo>
                  <a:cubicBezTo>
                    <a:pt x="127574" y="24925"/>
                    <a:pt x="125776" y="25691"/>
                    <a:pt x="124487" y="27079"/>
                  </a:cubicBezTo>
                  <a:cubicBezTo>
                    <a:pt x="123206" y="25708"/>
                    <a:pt x="121414" y="24920"/>
                    <a:pt x="119532" y="24920"/>
                  </a:cubicBezTo>
                  <a:cubicBezTo>
                    <a:pt x="119048" y="24920"/>
                    <a:pt x="118564" y="24973"/>
                    <a:pt x="118089" y="25081"/>
                  </a:cubicBezTo>
                  <a:cubicBezTo>
                    <a:pt x="118089" y="24364"/>
                    <a:pt x="118197" y="23656"/>
                    <a:pt x="118412" y="22975"/>
                  </a:cubicBezTo>
                  <a:cubicBezTo>
                    <a:pt x="119308" y="20229"/>
                    <a:pt x="121891" y="18856"/>
                    <a:pt x="124474" y="18856"/>
                  </a:cubicBezTo>
                  <a:close/>
                  <a:moveTo>
                    <a:pt x="77629" y="18952"/>
                  </a:moveTo>
                  <a:cubicBezTo>
                    <a:pt x="80805" y="18952"/>
                    <a:pt x="83981" y="21031"/>
                    <a:pt x="84022" y="25188"/>
                  </a:cubicBezTo>
                  <a:cubicBezTo>
                    <a:pt x="83543" y="25084"/>
                    <a:pt x="83060" y="25032"/>
                    <a:pt x="82581" y="25032"/>
                  </a:cubicBezTo>
                  <a:cubicBezTo>
                    <a:pt x="80728" y="25032"/>
                    <a:pt x="78930" y="25798"/>
                    <a:pt x="77642" y="27187"/>
                  </a:cubicBezTo>
                  <a:cubicBezTo>
                    <a:pt x="76360" y="25816"/>
                    <a:pt x="74568" y="25027"/>
                    <a:pt x="72687" y="25027"/>
                  </a:cubicBezTo>
                  <a:cubicBezTo>
                    <a:pt x="72203" y="25027"/>
                    <a:pt x="71719" y="25081"/>
                    <a:pt x="71244" y="25188"/>
                  </a:cubicBezTo>
                  <a:cubicBezTo>
                    <a:pt x="71280" y="21031"/>
                    <a:pt x="74454" y="18952"/>
                    <a:pt x="77629" y="18952"/>
                  </a:cubicBezTo>
                  <a:close/>
                  <a:moveTo>
                    <a:pt x="100945" y="18952"/>
                  </a:moveTo>
                  <a:cubicBezTo>
                    <a:pt x="104119" y="18952"/>
                    <a:pt x="107295" y="21030"/>
                    <a:pt x="107337" y="25187"/>
                  </a:cubicBezTo>
                  <a:lnTo>
                    <a:pt x="107337" y="25187"/>
                  </a:lnTo>
                  <a:cubicBezTo>
                    <a:pt x="106865" y="25086"/>
                    <a:pt x="106389" y="25037"/>
                    <a:pt x="105918" y="25037"/>
                  </a:cubicBezTo>
                  <a:cubicBezTo>
                    <a:pt x="104057" y="25037"/>
                    <a:pt x="102256" y="25803"/>
                    <a:pt x="100957" y="27196"/>
                  </a:cubicBezTo>
                  <a:cubicBezTo>
                    <a:pt x="99676" y="25816"/>
                    <a:pt x="97883" y="25036"/>
                    <a:pt x="96002" y="25036"/>
                  </a:cubicBezTo>
                  <a:cubicBezTo>
                    <a:pt x="95518" y="25036"/>
                    <a:pt x="95034" y="25081"/>
                    <a:pt x="94559" y="25188"/>
                  </a:cubicBezTo>
                  <a:cubicBezTo>
                    <a:pt x="94595" y="21031"/>
                    <a:pt x="97769" y="18952"/>
                    <a:pt x="100945" y="18952"/>
                  </a:cubicBezTo>
                  <a:close/>
                  <a:moveTo>
                    <a:pt x="53997" y="19058"/>
                  </a:moveTo>
                  <a:cubicBezTo>
                    <a:pt x="56578" y="19058"/>
                    <a:pt x="59157" y="20432"/>
                    <a:pt x="60052" y="23181"/>
                  </a:cubicBezTo>
                  <a:cubicBezTo>
                    <a:pt x="60267" y="23853"/>
                    <a:pt x="60384" y="24570"/>
                    <a:pt x="60384" y="25278"/>
                  </a:cubicBezTo>
                  <a:cubicBezTo>
                    <a:pt x="59909" y="25176"/>
                    <a:pt x="59430" y="25126"/>
                    <a:pt x="58956" y="25126"/>
                  </a:cubicBezTo>
                  <a:cubicBezTo>
                    <a:pt x="57095" y="25126"/>
                    <a:pt x="55295" y="25893"/>
                    <a:pt x="53995" y="27285"/>
                  </a:cubicBezTo>
                  <a:cubicBezTo>
                    <a:pt x="52714" y="25905"/>
                    <a:pt x="50922" y="25126"/>
                    <a:pt x="49049" y="25126"/>
                  </a:cubicBezTo>
                  <a:cubicBezTo>
                    <a:pt x="48556" y="25126"/>
                    <a:pt x="48072" y="25180"/>
                    <a:pt x="47597" y="25278"/>
                  </a:cubicBezTo>
                  <a:cubicBezTo>
                    <a:pt x="47606" y="24570"/>
                    <a:pt x="47714" y="23853"/>
                    <a:pt x="47929" y="23181"/>
                  </a:cubicBezTo>
                  <a:cubicBezTo>
                    <a:pt x="48830" y="20434"/>
                    <a:pt x="51414" y="19058"/>
                    <a:pt x="53997" y="19058"/>
                  </a:cubicBezTo>
                  <a:close/>
                  <a:moveTo>
                    <a:pt x="7163" y="19140"/>
                  </a:moveTo>
                  <a:cubicBezTo>
                    <a:pt x="10339" y="19140"/>
                    <a:pt x="13516" y="21219"/>
                    <a:pt x="13556" y="25377"/>
                  </a:cubicBezTo>
                  <a:cubicBezTo>
                    <a:pt x="13079" y="25272"/>
                    <a:pt x="12598" y="25222"/>
                    <a:pt x="12120" y="25222"/>
                  </a:cubicBezTo>
                  <a:cubicBezTo>
                    <a:pt x="10263" y="25222"/>
                    <a:pt x="8460" y="25990"/>
                    <a:pt x="7163" y="27379"/>
                  </a:cubicBezTo>
                  <a:lnTo>
                    <a:pt x="7163" y="27379"/>
                  </a:lnTo>
                  <a:cubicBezTo>
                    <a:pt x="5882" y="26002"/>
                    <a:pt x="4092" y="25224"/>
                    <a:pt x="2212" y="25224"/>
                  </a:cubicBezTo>
                  <a:cubicBezTo>
                    <a:pt x="1728" y="25224"/>
                    <a:pt x="1245" y="25278"/>
                    <a:pt x="770" y="25377"/>
                  </a:cubicBezTo>
                  <a:cubicBezTo>
                    <a:pt x="810" y="21219"/>
                    <a:pt x="3987" y="19140"/>
                    <a:pt x="7163" y="19140"/>
                  </a:cubicBezTo>
                  <a:close/>
                  <a:moveTo>
                    <a:pt x="30465" y="19152"/>
                  </a:moveTo>
                  <a:cubicBezTo>
                    <a:pt x="33638" y="19152"/>
                    <a:pt x="36811" y="21228"/>
                    <a:pt x="36854" y="25382"/>
                  </a:cubicBezTo>
                  <a:lnTo>
                    <a:pt x="36854" y="25382"/>
                  </a:lnTo>
                  <a:cubicBezTo>
                    <a:pt x="36384" y="25282"/>
                    <a:pt x="35912" y="25234"/>
                    <a:pt x="35443" y="25234"/>
                  </a:cubicBezTo>
                  <a:cubicBezTo>
                    <a:pt x="33580" y="25234"/>
                    <a:pt x="31775" y="26000"/>
                    <a:pt x="30483" y="27393"/>
                  </a:cubicBezTo>
                  <a:cubicBezTo>
                    <a:pt x="29201" y="26013"/>
                    <a:pt x="27409" y="25233"/>
                    <a:pt x="25528" y="25233"/>
                  </a:cubicBezTo>
                  <a:cubicBezTo>
                    <a:pt x="25044" y="25233"/>
                    <a:pt x="24560" y="25287"/>
                    <a:pt x="24085" y="25386"/>
                  </a:cubicBezTo>
                  <a:cubicBezTo>
                    <a:pt x="24116" y="21231"/>
                    <a:pt x="27290" y="19152"/>
                    <a:pt x="30465" y="19152"/>
                  </a:cubicBezTo>
                  <a:close/>
                  <a:moveTo>
                    <a:pt x="119325" y="25304"/>
                  </a:moveTo>
                  <a:cubicBezTo>
                    <a:pt x="121264" y="25304"/>
                    <a:pt x="123133" y="26108"/>
                    <a:pt x="124478" y="27563"/>
                  </a:cubicBezTo>
                  <a:cubicBezTo>
                    <a:pt x="124458" y="27563"/>
                    <a:pt x="124438" y="27563"/>
                    <a:pt x="124418" y="27563"/>
                  </a:cubicBezTo>
                  <a:cubicBezTo>
                    <a:pt x="122550" y="27563"/>
                    <a:pt x="120782" y="28392"/>
                    <a:pt x="119541" y="29696"/>
                  </a:cubicBezTo>
                  <a:cubicBezTo>
                    <a:pt x="119622" y="28110"/>
                    <a:pt x="119039" y="26604"/>
                    <a:pt x="118045" y="25421"/>
                  </a:cubicBezTo>
                  <a:cubicBezTo>
                    <a:pt x="118472" y="25342"/>
                    <a:pt x="118900" y="25304"/>
                    <a:pt x="119325" y="25304"/>
                  </a:cubicBezTo>
                  <a:close/>
                  <a:moveTo>
                    <a:pt x="129625" y="25304"/>
                  </a:moveTo>
                  <a:cubicBezTo>
                    <a:pt x="130050" y="25304"/>
                    <a:pt x="130477" y="25342"/>
                    <a:pt x="130903" y="25421"/>
                  </a:cubicBezTo>
                  <a:cubicBezTo>
                    <a:pt x="129908" y="26604"/>
                    <a:pt x="129326" y="28101"/>
                    <a:pt x="129415" y="29696"/>
                  </a:cubicBezTo>
                  <a:cubicBezTo>
                    <a:pt x="128165" y="28392"/>
                    <a:pt x="126398" y="27563"/>
                    <a:pt x="124538" y="27563"/>
                  </a:cubicBezTo>
                  <a:cubicBezTo>
                    <a:pt x="124518" y="27563"/>
                    <a:pt x="124498" y="27563"/>
                    <a:pt x="124478" y="27563"/>
                  </a:cubicBezTo>
                  <a:cubicBezTo>
                    <a:pt x="125816" y="26108"/>
                    <a:pt x="127690" y="25304"/>
                    <a:pt x="129625" y="25304"/>
                  </a:cubicBezTo>
                  <a:close/>
                  <a:moveTo>
                    <a:pt x="95793" y="25402"/>
                  </a:moveTo>
                  <a:cubicBezTo>
                    <a:pt x="97728" y="25402"/>
                    <a:pt x="99603" y="26205"/>
                    <a:pt x="100948" y="27653"/>
                  </a:cubicBezTo>
                  <a:lnTo>
                    <a:pt x="100948" y="27653"/>
                  </a:lnTo>
                  <a:cubicBezTo>
                    <a:pt x="100945" y="27653"/>
                    <a:pt x="100942" y="27653"/>
                    <a:pt x="100939" y="27653"/>
                  </a:cubicBezTo>
                  <a:cubicBezTo>
                    <a:pt x="100919" y="27652"/>
                    <a:pt x="100900" y="27652"/>
                    <a:pt x="100880" y="27652"/>
                  </a:cubicBezTo>
                  <a:cubicBezTo>
                    <a:pt x="99020" y="27652"/>
                    <a:pt x="97252" y="28491"/>
                    <a:pt x="96011" y="29794"/>
                  </a:cubicBezTo>
                  <a:cubicBezTo>
                    <a:pt x="96091" y="28199"/>
                    <a:pt x="95509" y="26703"/>
                    <a:pt x="94514" y="25520"/>
                  </a:cubicBezTo>
                  <a:cubicBezTo>
                    <a:pt x="94940" y="25441"/>
                    <a:pt x="95368" y="25402"/>
                    <a:pt x="95793" y="25402"/>
                  </a:cubicBezTo>
                  <a:close/>
                  <a:moveTo>
                    <a:pt x="82779" y="25411"/>
                  </a:moveTo>
                  <a:cubicBezTo>
                    <a:pt x="83204" y="25411"/>
                    <a:pt x="83632" y="25450"/>
                    <a:pt x="84057" y="25529"/>
                  </a:cubicBezTo>
                  <a:cubicBezTo>
                    <a:pt x="83063" y="26703"/>
                    <a:pt x="82480" y="28208"/>
                    <a:pt x="82570" y="29803"/>
                  </a:cubicBezTo>
                  <a:cubicBezTo>
                    <a:pt x="81320" y="28500"/>
                    <a:pt x="79561" y="27661"/>
                    <a:pt x="77692" y="27661"/>
                  </a:cubicBezTo>
                  <a:cubicBezTo>
                    <a:pt x="77672" y="27661"/>
                    <a:pt x="77653" y="27661"/>
                    <a:pt x="77633" y="27662"/>
                  </a:cubicBezTo>
                  <a:cubicBezTo>
                    <a:pt x="78970" y="26214"/>
                    <a:pt x="80844" y="25411"/>
                    <a:pt x="82779" y="25411"/>
                  </a:cubicBezTo>
                  <a:close/>
                  <a:moveTo>
                    <a:pt x="59128" y="25506"/>
                  </a:moveTo>
                  <a:cubicBezTo>
                    <a:pt x="59557" y="25506"/>
                    <a:pt x="59990" y="25546"/>
                    <a:pt x="60420" y="25628"/>
                  </a:cubicBezTo>
                  <a:cubicBezTo>
                    <a:pt x="59434" y="26801"/>
                    <a:pt x="58852" y="28307"/>
                    <a:pt x="58932" y="29893"/>
                  </a:cubicBezTo>
                  <a:cubicBezTo>
                    <a:pt x="57697" y="28596"/>
                    <a:pt x="55941" y="27760"/>
                    <a:pt x="54083" y="27760"/>
                  </a:cubicBezTo>
                  <a:cubicBezTo>
                    <a:pt x="54054" y="27760"/>
                    <a:pt x="54024" y="27760"/>
                    <a:pt x="53995" y="27760"/>
                  </a:cubicBezTo>
                  <a:cubicBezTo>
                    <a:pt x="53975" y="27760"/>
                    <a:pt x="53955" y="27760"/>
                    <a:pt x="53935" y="27760"/>
                  </a:cubicBezTo>
                  <a:cubicBezTo>
                    <a:pt x="52067" y="27760"/>
                    <a:pt x="50308" y="28589"/>
                    <a:pt x="49058" y="29893"/>
                  </a:cubicBezTo>
                  <a:cubicBezTo>
                    <a:pt x="49138" y="28307"/>
                    <a:pt x="48565" y="26801"/>
                    <a:pt x="47561" y="25619"/>
                  </a:cubicBezTo>
                  <a:lnTo>
                    <a:pt x="47561" y="25619"/>
                  </a:lnTo>
                  <a:lnTo>
                    <a:pt x="47570" y="25628"/>
                  </a:lnTo>
                  <a:cubicBezTo>
                    <a:pt x="48002" y="25546"/>
                    <a:pt x="48436" y="25506"/>
                    <a:pt x="48867" y="25506"/>
                  </a:cubicBezTo>
                  <a:cubicBezTo>
                    <a:pt x="50796" y="25506"/>
                    <a:pt x="52663" y="26308"/>
                    <a:pt x="54004" y="27751"/>
                  </a:cubicBezTo>
                  <a:cubicBezTo>
                    <a:pt x="55337" y="26308"/>
                    <a:pt x="57203" y="25506"/>
                    <a:pt x="59128" y="25506"/>
                  </a:cubicBezTo>
                  <a:close/>
                  <a:moveTo>
                    <a:pt x="25327" y="25613"/>
                  </a:moveTo>
                  <a:cubicBezTo>
                    <a:pt x="27257" y="25613"/>
                    <a:pt x="29124" y="26416"/>
                    <a:pt x="30465" y="27859"/>
                  </a:cubicBezTo>
                  <a:lnTo>
                    <a:pt x="30465" y="27859"/>
                  </a:lnTo>
                  <a:cubicBezTo>
                    <a:pt x="30462" y="27859"/>
                    <a:pt x="30459" y="27859"/>
                    <a:pt x="30456" y="27859"/>
                  </a:cubicBezTo>
                  <a:cubicBezTo>
                    <a:pt x="30436" y="27859"/>
                    <a:pt x="30416" y="27858"/>
                    <a:pt x="30397" y="27858"/>
                  </a:cubicBezTo>
                  <a:cubicBezTo>
                    <a:pt x="28528" y="27858"/>
                    <a:pt x="26769" y="28697"/>
                    <a:pt x="25519" y="30000"/>
                  </a:cubicBezTo>
                  <a:cubicBezTo>
                    <a:pt x="25608" y="28414"/>
                    <a:pt x="25026" y="26909"/>
                    <a:pt x="24031" y="25735"/>
                  </a:cubicBezTo>
                  <a:cubicBezTo>
                    <a:pt x="24463" y="25653"/>
                    <a:pt x="24897" y="25613"/>
                    <a:pt x="25327" y="25613"/>
                  </a:cubicBezTo>
                  <a:close/>
                  <a:moveTo>
                    <a:pt x="106136" y="30070"/>
                  </a:moveTo>
                  <a:cubicBezTo>
                    <a:pt x="106135" y="30070"/>
                    <a:pt x="106135" y="30070"/>
                    <a:pt x="106134" y="30070"/>
                  </a:cubicBezTo>
                  <a:lnTo>
                    <a:pt x="106134" y="30070"/>
                  </a:lnTo>
                  <a:lnTo>
                    <a:pt x="106136" y="30072"/>
                  </a:lnTo>
                  <a:cubicBezTo>
                    <a:pt x="106136" y="30071"/>
                    <a:pt x="106136" y="30071"/>
                    <a:pt x="106136" y="30070"/>
                  </a:cubicBezTo>
                  <a:close/>
                  <a:moveTo>
                    <a:pt x="70806" y="20910"/>
                  </a:moveTo>
                  <a:cubicBezTo>
                    <a:pt x="71297" y="20910"/>
                    <a:pt x="71792" y="20961"/>
                    <a:pt x="72283" y="21067"/>
                  </a:cubicBezTo>
                  <a:cubicBezTo>
                    <a:pt x="71289" y="22321"/>
                    <a:pt x="70742" y="23907"/>
                    <a:pt x="70939" y="25574"/>
                  </a:cubicBezTo>
                  <a:cubicBezTo>
                    <a:pt x="71449" y="25460"/>
                    <a:pt x="71962" y="25404"/>
                    <a:pt x="72472" y="25404"/>
                  </a:cubicBezTo>
                  <a:cubicBezTo>
                    <a:pt x="74409" y="25404"/>
                    <a:pt x="76285" y="26207"/>
                    <a:pt x="77633" y="27662"/>
                  </a:cubicBezTo>
                  <a:cubicBezTo>
                    <a:pt x="77615" y="27661"/>
                    <a:pt x="77597" y="27661"/>
                    <a:pt x="77578" y="27661"/>
                  </a:cubicBezTo>
                  <a:cubicBezTo>
                    <a:pt x="75520" y="27661"/>
                    <a:pt x="73598" y="28670"/>
                    <a:pt x="72346" y="30197"/>
                  </a:cubicBezTo>
                  <a:cubicBezTo>
                    <a:pt x="72748" y="26467"/>
                    <a:pt x="69425" y="23154"/>
                    <a:pt x="65707" y="23154"/>
                  </a:cubicBezTo>
                  <a:cubicBezTo>
                    <a:pt x="65692" y="23154"/>
                    <a:pt x="65677" y="23154"/>
                    <a:pt x="65662" y="23154"/>
                  </a:cubicBezTo>
                  <a:cubicBezTo>
                    <a:pt x="67004" y="21705"/>
                    <a:pt x="68876" y="20910"/>
                    <a:pt x="70806" y="20910"/>
                  </a:cubicBezTo>
                  <a:close/>
                  <a:moveTo>
                    <a:pt x="112818" y="23450"/>
                  </a:moveTo>
                  <a:cubicBezTo>
                    <a:pt x="115995" y="23450"/>
                    <a:pt x="119174" y="25529"/>
                    <a:pt x="119218" y="29687"/>
                  </a:cubicBezTo>
                  <a:cubicBezTo>
                    <a:pt x="118738" y="29582"/>
                    <a:pt x="118254" y="29531"/>
                    <a:pt x="117774" y="29531"/>
                  </a:cubicBezTo>
                  <a:cubicBezTo>
                    <a:pt x="115916" y="29531"/>
                    <a:pt x="114117" y="30298"/>
                    <a:pt x="112821" y="31694"/>
                  </a:cubicBezTo>
                  <a:cubicBezTo>
                    <a:pt x="111548" y="30314"/>
                    <a:pt x="109756" y="29534"/>
                    <a:pt x="107874" y="29534"/>
                  </a:cubicBezTo>
                  <a:cubicBezTo>
                    <a:pt x="107391" y="29534"/>
                    <a:pt x="106907" y="29588"/>
                    <a:pt x="106432" y="29687"/>
                  </a:cubicBezTo>
                  <a:cubicBezTo>
                    <a:pt x="106468" y="25529"/>
                    <a:pt x="109642" y="23450"/>
                    <a:pt x="112818" y="23450"/>
                  </a:cubicBezTo>
                  <a:close/>
                  <a:moveTo>
                    <a:pt x="136132" y="23450"/>
                  </a:moveTo>
                  <a:cubicBezTo>
                    <a:pt x="139308" y="23450"/>
                    <a:pt x="142484" y="25529"/>
                    <a:pt x="142525" y="29687"/>
                  </a:cubicBezTo>
                  <a:cubicBezTo>
                    <a:pt x="142051" y="29585"/>
                    <a:pt x="141574" y="29535"/>
                    <a:pt x="141100" y="29535"/>
                  </a:cubicBezTo>
                  <a:cubicBezTo>
                    <a:pt x="139242" y="29535"/>
                    <a:pt x="137437" y="30301"/>
                    <a:pt x="136145" y="31694"/>
                  </a:cubicBezTo>
                  <a:cubicBezTo>
                    <a:pt x="134863" y="30314"/>
                    <a:pt x="133071" y="29534"/>
                    <a:pt x="131190" y="29534"/>
                  </a:cubicBezTo>
                  <a:cubicBezTo>
                    <a:pt x="130706" y="29534"/>
                    <a:pt x="130222" y="29588"/>
                    <a:pt x="129747" y="29687"/>
                  </a:cubicBezTo>
                  <a:cubicBezTo>
                    <a:pt x="129783" y="25529"/>
                    <a:pt x="132957" y="23450"/>
                    <a:pt x="136132" y="23450"/>
                  </a:cubicBezTo>
                  <a:close/>
                  <a:moveTo>
                    <a:pt x="89290" y="23558"/>
                  </a:moveTo>
                  <a:cubicBezTo>
                    <a:pt x="92466" y="23558"/>
                    <a:pt x="95642" y="25636"/>
                    <a:pt x="95679" y="29792"/>
                  </a:cubicBezTo>
                  <a:lnTo>
                    <a:pt x="95679" y="29792"/>
                  </a:lnTo>
                  <a:cubicBezTo>
                    <a:pt x="95202" y="29689"/>
                    <a:pt x="94721" y="29638"/>
                    <a:pt x="94245" y="29638"/>
                  </a:cubicBezTo>
                  <a:cubicBezTo>
                    <a:pt x="92389" y="29638"/>
                    <a:pt x="90595" y="30406"/>
                    <a:pt x="89299" y="31801"/>
                  </a:cubicBezTo>
                  <a:cubicBezTo>
                    <a:pt x="88025" y="30429"/>
                    <a:pt x="86246" y="29642"/>
                    <a:pt x="84376" y="29642"/>
                  </a:cubicBezTo>
                  <a:cubicBezTo>
                    <a:pt x="84365" y="29642"/>
                    <a:pt x="84355" y="29642"/>
                    <a:pt x="84344" y="29642"/>
                  </a:cubicBezTo>
                  <a:cubicBezTo>
                    <a:pt x="83860" y="29642"/>
                    <a:pt x="83376" y="29687"/>
                    <a:pt x="82902" y="29794"/>
                  </a:cubicBezTo>
                  <a:cubicBezTo>
                    <a:pt x="82937" y="25637"/>
                    <a:pt x="86114" y="23558"/>
                    <a:pt x="89290" y="23558"/>
                  </a:cubicBezTo>
                  <a:close/>
                  <a:moveTo>
                    <a:pt x="42335" y="23651"/>
                  </a:moveTo>
                  <a:cubicBezTo>
                    <a:pt x="45511" y="23651"/>
                    <a:pt x="48686" y="25727"/>
                    <a:pt x="48726" y="29884"/>
                  </a:cubicBezTo>
                  <a:cubicBezTo>
                    <a:pt x="48251" y="29782"/>
                    <a:pt x="47772" y="29732"/>
                    <a:pt x="47298" y="29732"/>
                  </a:cubicBezTo>
                  <a:cubicBezTo>
                    <a:pt x="45434" y="29732"/>
                    <a:pt x="43630" y="30499"/>
                    <a:pt x="42337" y="31891"/>
                  </a:cubicBezTo>
                  <a:cubicBezTo>
                    <a:pt x="41056" y="30511"/>
                    <a:pt x="39264" y="29731"/>
                    <a:pt x="37382" y="29731"/>
                  </a:cubicBezTo>
                  <a:cubicBezTo>
                    <a:pt x="36898" y="29731"/>
                    <a:pt x="36415" y="29785"/>
                    <a:pt x="35940" y="29884"/>
                  </a:cubicBezTo>
                  <a:cubicBezTo>
                    <a:pt x="35980" y="25729"/>
                    <a:pt x="39158" y="23651"/>
                    <a:pt x="42335" y="23651"/>
                  </a:cubicBezTo>
                  <a:close/>
                  <a:moveTo>
                    <a:pt x="65651" y="23651"/>
                  </a:moveTo>
                  <a:cubicBezTo>
                    <a:pt x="68826" y="23651"/>
                    <a:pt x="72001" y="25727"/>
                    <a:pt x="72041" y="29884"/>
                  </a:cubicBezTo>
                  <a:cubicBezTo>
                    <a:pt x="71568" y="29782"/>
                    <a:pt x="71091" y="29732"/>
                    <a:pt x="70617" y="29732"/>
                  </a:cubicBezTo>
                  <a:cubicBezTo>
                    <a:pt x="68758" y="29732"/>
                    <a:pt x="66952" y="30499"/>
                    <a:pt x="65653" y="31891"/>
                  </a:cubicBezTo>
                  <a:cubicBezTo>
                    <a:pt x="64371" y="30511"/>
                    <a:pt x="62579" y="29731"/>
                    <a:pt x="60697" y="29731"/>
                  </a:cubicBezTo>
                  <a:cubicBezTo>
                    <a:pt x="60214" y="29731"/>
                    <a:pt x="59730" y="29785"/>
                    <a:pt x="59255" y="29884"/>
                  </a:cubicBezTo>
                  <a:cubicBezTo>
                    <a:pt x="59295" y="25729"/>
                    <a:pt x="62473" y="23651"/>
                    <a:pt x="65651" y="23651"/>
                  </a:cubicBezTo>
                  <a:close/>
                  <a:moveTo>
                    <a:pt x="18808" y="23757"/>
                  </a:moveTo>
                  <a:cubicBezTo>
                    <a:pt x="21978" y="23757"/>
                    <a:pt x="25149" y="25829"/>
                    <a:pt x="25196" y="29978"/>
                  </a:cubicBezTo>
                  <a:lnTo>
                    <a:pt x="25196" y="29978"/>
                  </a:lnTo>
                  <a:cubicBezTo>
                    <a:pt x="24721" y="29876"/>
                    <a:pt x="24243" y="29826"/>
                    <a:pt x="23769" y="29826"/>
                  </a:cubicBezTo>
                  <a:cubicBezTo>
                    <a:pt x="21911" y="29826"/>
                    <a:pt x="20114" y="30592"/>
                    <a:pt x="18825" y="31981"/>
                  </a:cubicBezTo>
                  <a:cubicBezTo>
                    <a:pt x="17544" y="30610"/>
                    <a:pt x="15752" y="29821"/>
                    <a:pt x="13870" y="29821"/>
                  </a:cubicBezTo>
                  <a:cubicBezTo>
                    <a:pt x="13386" y="29830"/>
                    <a:pt x="12902" y="29875"/>
                    <a:pt x="12427" y="29982"/>
                  </a:cubicBezTo>
                  <a:cubicBezTo>
                    <a:pt x="12463" y="25834"/>
                    <a:pt x="15635" y="23757"/>
                    <a:pt x="18808" y="23757"/>
                  </a:cubicBezTo>
                  <a:close/>
                  <a:moveTo>
                    <a:pt x="117967" y="29909"/>
                  </a:moveTo>
                  <a:cubicBezTo>
                    <a:pt x="118392" y="29909"/>
                    <a:pt x="118820" y="29948"/>
                    <a:pt x="119245" y="30027"/>
                  </a:cubicBezTo>
                  <a:cubicBezTo>
                    <a:pt x="118253" y="31208"/>
                    <a:pt x="117671" y="32700"/>
                    <a:pt x="117757" y="34292"/>
                  </a:cubicBezTo>
                  <a:lnTo>
                    <a:pt x="117757" y="34292"/>
                  </a:lnTo>
                  <a:cubicBezTo>
                    <a:pt x="116507" y="32989"/>
                    <a:pt x="114740" y="32159"/>
                    <a:pt x="112880" y="32159"/>
                  </a:cubicBezTo>
                  <a:cubicBezTo>
                    <a:pt x="112860" y="32159"/>
                    <a:pt x="112840" y="32160"/>
                    <a:pt x="112821" y="32160"/>
                  </a:cubicBezTo>
                  <a:cubicBezTo>
                    <a:pt x="114158" y="30712"/>
                    <a:pt x="116031" y="29909"/>
                    <a:pt x="117967" y="29909"/>
                  </a:cubicBezTo>
                  <a:close/>
                  <a:moveTo>
                    <a:pt x="84144" y="30017"/>
                  </a:moveTo>
                  <a:cubicBezTo>
                    <a:pt x="86080" y="30017"/>
                    <a:pt x="87953" y="30820"/>
                    <a:pt x="89290" y="32267"/>
                  </a:cubicBezTo>
                  <a:cubicBezTo>
                    <a:pt x="89271" y="32267"/>
                    <a:pt x="89251" y="32267"/>
                    <a:pt x="89231" y="32267"/>
                  </a:cubicBezTo>
                  <a:cubicBezTo>
                    <a:pt x="87362" y="32267"/>
                    <a:pt x="85595" y="33105"/>
                    <a:pt x="84353" y="34409"/>
                  </a:cubicBezTo>
                  <a:cubicBezTo>
                    <a:pt x="84443" y="32814"/>
                    <a:pt x="83851" y="31317"/>
                    <a:pt x="82866" y="30135"/>
                  </a:cubicBezTo>
                  <a:cubicBezTo>
                    <a:pt x="83291" y="30056"/>
                    <a:pt x="83719" y="30017"/>
                    <a:pt x="84144" y="30017"/>
                  </a:cubicBezTo>
                  <a:close/>
                  <a:moveTo>
                    <a:pt x="94437" y="30017"/>
                  </a:moveTo>
                  <a:cubicBezTo>
                    <a:pt x="94862" y="30017"/>
                    <a:pt x="95289" y="30056"/>
                    <a:pt x="95715" y="30135"/>
                  </a:cubicBezTo>
                  <a:cubicBezTo>
                    <a:pt x="94729" y="31317"/>
                    <a:pt x="94138" y="32814"/>
                    <a:pt x="94228" y="34409"/>
                  </a:cubicBezTo>
                  <a:cubicBezTo>
                    <a:pt x="92977" y="33105"/>
                    <a:pt x="91218" y="32267"/>
                    <a:pt x="89350" y="32267"/>
                  </a:cubicBezTo>
                  <a:cubicBezTo>
                    <a:pt x="89333" y="32267"/>
                    <a:pt x="89316" y="32267"/>
                    <a:pt x="89299" y="32267"/>
                  </a:cubicBezTo>
                  <a:lnTo>
                    <a:pt x="89299" y="32267"/>
                  </a:lnTo>
                  <a:cubicBezTo>
                    <a:pt x="90637" y="30820"/>
                    <a:pt x="92504" y="30017"/>
                    <a:pt x="94437" y="30017"/>
                  </a:cubicBezTo>
                  <a:close/>
                  <a:moveTo>
                    <a:pt x="47484" y="30107"/>
                  </a:moveTo>
                  <a:cubicBezTo>
                    <a:pt x="47908" y="30107"/>
                    <a:pt x="48336" y="30145"/>
                    <a:pt x="48762" y="30224"/>
                  </a:cubicBezTo>
                  <a:cubicBezTo>
                    <a:pt x="47767" y="31407"/>
                    <a:pt x="47185" y="32912"/>
                    <a:pt x="47275" y="34498"/>
                  </a:cubicBezTo>
                  <a:cubicBezTo>
                    <a:pt x="46024" y="33195"/>
                    <a:pt x="44256" y="32357"/>
                    <a:pt x="42396" y="32357"/>
                  </a:cubicBezTo>
                  <a:cubicBezTo>
                    <a:pt x="42377" y="32357"/>
                    <a:pt x="42357" y="32357"/>
                    <a:pt x="42337" y="32357"/>
                  </a:cubicBezTo>
                  <a:cubicBezTo>
                    <a:pt x="43675" y="30909"/>
                    <a:pt x="45548" y="30107"/>
                    <a:pt x="47484" y="30107"/>
                  </a:cubicBezTo>
                  <a:close/>
                  <a:moveTo>
                    <a:pt x="60497" y="30107"/>
                  </a:moveTo>
                  <a:cubicBezTo>
                    <a:pt x="62433" y="30107"/>
                    <a:pt x="64308" y="30911"/>
                    <a:pt x="65653" y="32366"/>
                  </a:cubicBezTo>
                  <a:lnTo>
                    <a:pt x="65653" y="32366"/>
                  </a:lnTo>
                  <a:cubicBezTo>
                    <a:pt x="65650" y="32366"/>
                    <a:pt x="65647" y="32366"/>
                    <a:pt x="65644" y="32366"/>
                  </a:cubicBezTo>
                  <a:cubicBezTo>
                    <a:pt x="65624" y="32366"/>
                    <a:pt x="65604" y="32366"/>
                    <a:pt x="65584" y="32366"/>
                  </a:cubicBezTo>
                  <a:cubicBezTo>
                    <a:pt x="63715" y="32366"/>
                    <a:pt x="61957" y="33195"/>
                    <a:pt x="60706" y="34498"/>
                  </a:cubicBezTo>
                  <a:cubicBezTo>
                    <a:pt x="60796" y="32912"/>
                    <a:pt x="60214" y="31407"/>
                    <a:pt x="59219" y="30224"/>
                  </a:cubicBezTo>
                  <a:cubicBezTo>
                    <a:pt x="59644" y="30145"/>
                    <a:pt x="60072" y="30107"/>
                    <a:pt x="60497" y="30107"/>
                  </a:cubicBezTo>
                  <a:close/>
                  <a:moveTo>
                    <a:pt x="106093" y="25399"/>
                  </a:moveTo>
                  <a:cubicBezTo>
                    <a:pt x="106554" y="25399"/>
                    <a:pt x="107019" y="25445"/>
                    <a:pt x="107480" y="25538"/>
                  </a:cubicBezTo>
                  <a:cubicBezTo>
                    <a:pt x="106477" y="26801"/>
                    <a:pt x="105930" y="28395"/>
                    <a:pt x="106136" y="30070"/>
                  </a:cubicBezTo>
                  <a:lnTo>
                    <a:pt x="106136" y="30070"/>
                  </a:lnTo>
                  <a:cubicBezTo>
                    <a:pt x="106645" y="29957"/>
                    <a:pt x="107158" y="29902"/>
                    <a:pt x="107667" y="29902"/>
                  </a:cubicBezTo>
                  <a:cubicBezTo>
                    <a:pt x="109601" y="29902"/>
                    <a:pt x="111474" y="30700"/>
                    <a:pt x="112821" y="32160"/>
                  </a:cubicBezTo>
                  <a:cubicBezTo>
                    <a:pt x="112802" y="32160"/>
                    <a:pt x="112783" y="32160"/>
                    <a:pt x="112764" y="32160"/>
                  </a:cubicBezTo>
                  <a:cubicBezTo>
                    <a:pt x="110778" y="32160"/>
                    <a:pt x="108911" y="33096"/>
                    <a:pt x="107659" y="34543"/>
                  </a:cubicBezTo>
                  <a:cubicBezTo>
                    <a:pt x="107785" y="32877"/>
                    <a:pt x="107175" y="31300"/>
                    <a:pt x="106127" y="30072"/>
                  </a:cubicBezTo>
                  <a:cubicBezTo>
                    <a:pt x="106130" y="30071"/>
                    <a:pt x="106132" y="30071"/>
                    <a:pt x="106134" y="30070"/>
                  </a:cubicBezTo>
                  <a:lnTo>
                    <a:pt x="106134" y="30070"/>
                  </a:lnTo>
                  <a:lnTo>
                    <a:pt x="106127" y="30063"/>
                  </a:lnTo>
                  <a:cubicBezTo>
                    <a:pt x="104875" y="28607"/>
                    <a:pt x="102990" y="27652"/>
                    <a:pt x="100995" y="27652"/>
                  </a:cubicBezTo>
                  <a:cubicBezTo>
                    <a:pt x="100979" y="27652"/>
                    <a:pt x="100964" y="27652"/>
                    <a:pt x="100948" y="27653"/>
                  </a:cubicBezTo>
                  <a:lnTo>
                    <a:pt x="100948" y="27653"/>
                  </a:lnTo>
                  <a:cubicBezTo>
                    <a:pt x="102286" y="26199"/>
                    <a:pt x="104161" y="25399"/>
                    <a:pt x="106093" y="25399"/>
                  </a:cubicBezTo>
                  <a:close/>
                  <a:moveTo>
                    <a:pt x="13651" y="30209"/>
                  </a:moveTo>
                  <a:cubicBezTo>
                    <a:pt x="15587" y="30209"/>
                    <a:pt x="17458" y="31009"/>
                    <a:pt x="18799" y="32455"/>
                  </a:cubicBezTo>
                  <a:lnTo>
                    <a:pt x="18799" y="32455"/>
                  </a:lnTo>
                  <a:cubicBezTo>
                    <a:pt x="18788" y="32455"/>
                    <a:pt x="18777" y="32455"/>
                    <a:pt x="18766" y="32455"/>
                  </a:cubicBezTo>
                  <a:cubicBezTo>
                    <a:pt x="16897" y="32455"/>
                    <a:pt x="15129" y="33294"/>
                    <a:pt x="13888" y="34597"/>
                  </a:cubicBezTo>
                  <a:cubicBezTo>
                    <a:pt x="13968" y="33002"/>
                    <a:pt x="13386" y="31497"/>
                    <a:pt x="12391" y="30323"/>
                  </a:cubicBezTo>
                  <a:cubicBezTo>
                    <a:pt x="12811" y="30247"/>
                    <a:pt x="13233" y="30209"/>
                    <a:pt x="13651" y="30209"/>
                  </a:cubicBezTo>
                  <a:close/>
                  <a:moveTo>
                    <a:pt x="23971" y="30205"/>
                  </a:moveTo>
                  <a:cubicBezTo>
                    <a:pt x="24396" y="30205"/>
                    <a:pt x="24824" y="30244"/>
                    <a:pt x="25250" y="30323"/>
                  </a:cubicBezTo>
                  <a:cubicBezTo>
                    <a:pt x="24255" y="31497"/>
                    <a:pt x="23673" y="33002"/>
                    <a:pt x="23753" y="34597"/>
                  </a:cubicBezTo>
                  <a:cubicBezTo>
                    <a:pt x="22512" y="33294"/>
                    <a:pt x="20744" y="32455"/>
                    <a:pt x="18884" y="32455"/>
                  </a:cubicBezTo>
                  <a:cubicBezTo>
                    <a:pt x="18864" y="32455"/>
                    <a:pt x="18845" y="32455"/>
                    <a:pt x="18825" y="32455"/>
                  </a:cubicBezTo>
                  <a:cubicBezTo>
                    <a:pt x="20162" y="31008"/>
                    <a:pt x="22036" y="30205"/>
                    <a:pt x="23971" y="30205"/>
                  </a:cubicBezTo>
                  <a:close/>
                  <a:moveTo>
                    <a:pt x="35606" y="25605"/>
                  </a:moveTo>
                  <a:cubicBezTo>
                    <a:pt x="36068" y="25605"/>
                    <a:pt x="36534" y="25651"/>
                    <a:pt x="36997" y="25744"/>
                  </a:cubicBezTo>
                  <a:cubicBezTo>
                    <a:pt x="35993" y="26999"/>
                    <a:pt x="35438" y="28593"/>
                    <a:pt x="35644" y="30269"/>
                  </a:cubicBezTo>
                  <a:cubicBezTo>
                    <a:pt x="36150" y="30158"/>
                    <a:pt x="36661" y="30103"/>
                    <a:pt x="37168" y="30103"/>
                  </a:cubicBezTo>
                  <a:cubicBezTo>
                    <a:pt x="39104" y="30103"/>
                    <a:pt x="40980" y="30899"/>
                    <a:pt x="42329" y="32357"/>
                  </a:cubicBezTo>
                  <a:lnTo>
                    <a:pt x="42329" y="32357"/>
                  </a:lnTo>
                  <a:cubicBezTo>
                    <a:pt x="42313" y="32357"/>
                    <a:pt x="42297" y="32357"/>
                    <a:pt x="42282" y="32357"/>
                  </a:cubicBezTo>
                  <a:cubicBezTo>
                    <a:pt x="40295" y="32357"/>
                    <a:pt x="38428" y="33302"/>
                    <a:pt x="37176" y="34749"/>
                  </a:cubicBezTo>
                  <a:cubicBezTo>
                    <a:pt x="37302" y="33074"/>
                    <a:pt x="36692" y="31497"/>
                    <a:pt x="35644" y="30269"/>
                  </a:cubicBezTo>
                  <a:cubicBezTo>
                    <a:pt x="34392" y="28813"/>
                    <a:pt x="32507" y="27858"/>
                    <a:pt x="30511" y="27858"/>
                  </a:cubicBezTo>
                  <a:cubicBezTo>
                    <a:pt x="30496" y="27858"/>
                    <a:pt x="30480" y="27859"/>
                    <a:pt x="30465" y="27859"/>
                  </a:cubicBezTo>
                  <a:lnTo>
                    <a:pt x="30465" y="27859"/>
                  </a:lnTo>
                  <a:cubicBezTo>
                    <a:pt x="31803" y="26405"/>
                    <a:pt x="33672" y="25605"/>
                    <a:pt x="35606" y="25605"/>
                  </a:cubicBezTo>
                  <a:close/>
                  <a:moveTo>
                    <a:pt x="124475" y="28056"/>
                  </a:moveTo>
                  <a:cubicBezTo>
                    <a:pt x="127650" y="28056"/>
                    <a:pt x="130827" y="30135"/>
                    <a:pt x="130867" y="34292"/>
                  </a:cubicBezTo>
                  <a:cubicBezTo>
                    <a:pt x="130389" y="34187"/>
                    <a:pt x="129906" y="34136"/>
                    <a:pt x="129427" y="34136"/>
                  </a:cubicBezTo>
                  <a:cubicBezTo>
                    <a:pt x="127574" y="34136"/>
                    <a:pt x="125776" y="34904"/>
                    <a:pt x="124487" y="36299"/>
                  </a:cubicBezTo>
                  <a:cubicBezTo>
                    <a:pt x="123213" y="34927"/>
                    <a:pt x="121434" y="34140"/>
                    <a:pt x="119564" y="34140"/>
                  </a:cubicBezTo>
                  <a:cubicBezTo>
                    <a:pt x="119553" y="34140"/>
                    <a:pt x="119543" y="34140"/>
                    <a:pt x="119532" y="34140"/>
                  </a:cubicBezTo>
                  <a:cubicBezTo>
                    <a:pt x="119048" y="34140"/>
                    <a:pt x="118564" y="34185"/>
                    <a:pt x="118089" y="34292"/>
                  </a:cubicBezTo>
                  <a:cubicBezTo>
                    <a:pt x="118125" y="30135"/>
                    <a:pt x="121299" y="28056"/>
                    <a:pt x="124475" y="28056"/>
                  </a:cubicBezTo>
                  <a:close/>
                  <a:moveTo>
                    <a:pt x="100943" y="28163"/>
                  </a:moveTo>
                  <a:cubicBezTo>
                    <a:pt x="104120" y="28163"/>
                    <a:pt x="107296" y="30242"/>
                    <a:pt x="107337" y="34400"/>
                  </a:cubicBezTo>
                  <a:cubicBezTo>
                    <a:pt x="106858" y="34295"/>
                    <a:pt x="106375" y="34244"/>
                    <a:pt x="105896" y="34244"/>
                  </a:cubicBezTo>
                  <a:cubicBezTo>
                    <a:pt x="104045" y="34244"/>
                    <a:pt x="102248" y="35008"/>
                    <a:pt x="100952" y="36393"/>
                  </a:cubicBezTo>
                  <a:lnTo>
                    <a:pt x="100952" y="36393"/>
                  </a:lnTo>
                  <a:cubicBezTo>
                    <a:pt x="99679" y="35024"/>
                    <a:pt x="97893" y="34247"/>
                    <a:pt x="96025" y="34247"/>
                  </a:cubicBezTo>
                  <a:cubicBezTo>
                    <a:pt x="96014" y="34247"/>
                    <a:pt x="96004" y="34247"/>
                    <a:pt x="95993" y="34248"/>
                  </a:cubicBezTo>
                  <a:cubicBezTo>
                    <a:pt x="95509" y="34248"/>
                    <a:pt x="95025" y="34292"/>
                    <a:pt x="94550" y="34400"/>
                  </a:cubicBezTo>
                  <a:cubicBezTo>
                    <a:pt x="94590" y="30242"/>
                    <a:pt x="97767" y="28163"/>
                    <a:pt x="100943" y="28163"/>
                  </a:cubicBezTo>
                  <a:close/>
                  <a:moveTo>
                    <a:pt x="77631" y="28160"/>
                  </a:moveTo>
                  <a:cubicBezTo>
                    <a:pt x="80803" y="28160"/>
                    <a:pt x="83975" y="30235"/>
                    <a:pt x="84021" y="34387"/>
                  </a:cubicBezTo>
                  <a:lnTo>
                    <a:pt x="84021" y="34387"/>
                  </a:lnTo>
                  <a:cubicBezTo>
                    <a:pt x="83552" y="34288"/>
                    <a:pt x="83080" y="34239"/>
                    <a:pt x="82612" y="34239"/>
                  </a:cubicBezTo>
                  <a:cubicBezTo>
                    <a:pt x="80751" y="34239"/>
                    <a:pt x="78950" y="35006"/>
                    <a:pt x="77651" y="36398"/>
                  </a:cubicBezTo>
                  <a:cubicBezTo>
                    <a:pt x="76377" y="35026"/>
                    <a:pt x="74589" y="34247"/>
                    <a:pt x="72710" y="34247"/>
                  </a:cubicBezTo>
                  <a:cubicBezTo>
                    <a:pt x="72699" y="34247"/>
                    <a:pt x="72688" y="34247"/>
                    <a:pt x="72678" y="34248"/>
                  </a:cubicBezTo>
                  <a:cubicBezTo>
                    <a:pt x="72194" y="34248"/>
                    <a:pt x="71710" y="34292"/>
                    <a:pt x="71235" y="34400"/>
                  </a:cubicBezTo>
                  <a:cubicBezTo>
                    <a:pt x="71275" y="30241"/>
                    <a:pt x="74454" y="28160"/>
                    <a:pt x="77631" y="28160"/>
                  </a:cubicBezTo>
                  <a:close/>
                  <a:moveTo>
                    <a:pt x="53992" y="28260"/>
                  </a:moveTo>
                  <a:cubicBezTo>
                    <a:pt x="57167" y="28260"/>
                    <a:pt x="60343" y="30336"/>
                    <a:pt x="60384" y="34488"/>
                  </a:cubicBezTo>
                  <a:lnTo>
                    <a:pt x="60384" y="34488"/>
                  </a:lnTo>
                  <a:cubicBezTo>
                    <a:pt x="59912" y="34387"/>
                    <a:pt x="59436" y="34338"/>
                    <a:pt x="58965" y="34338"/>
                  </a:cubicBezTo>
                  <a:cubicBezTo>
                    <a:pt x="57104" y="34338"/>
                    <a:pt x="55304" y="35104"/>
                    <a:pt x="54004" y="36497"/>
                  </a:cubicBezTo>
                  <a:cubicBezTo>
                    <a:pt x="52723" y="35117"/>
                    <a:pt x="50931" y="34337"/>
                    <a:pt x="49049" y="34337"/>
                  </a:cubicBezTo>
                  <a:cubicBezTo>
                    <a:pt x="48565" y="34337"/>
                    <a:pt x="48081" y="34391"/>
                    <a:pt x="47606" y="34489"/>
                  </a:cubicBezTo>
                  <a:cubicBezTo>
                    <a:pt x="47642" y="30336"/>
                    <a:pt x="50816" y="28260"/>
                    <a:pt x="53992" y="28260"/>
                  </a:cubicBezTo>
                  <a:close/>
                  <a:moveTo>
                    <a:pt x="7166" y="28348"/>
                  </a:moveTo>
                  <a:cubicBezTo>
                    <a:pt x="10341" y="28348"/>
                    <a:pt x="13516" y="30427"/>
                    <a:pt x="13556" y="34588"/>
                  </a:cubicBezTo>
                  <a:cubicBezTo>
                    <a:pt x="13083" y="34486"/>
                    <a:pt x="12605" y="34436"/>
                    <a:pt x="12131" y="34436"/>
                  </a:cubicBezTo>
                  <a:cubicBezTo>
                    <a:pt x="10273" y="34436"/>
                    <a:pt x="8469" y="35201"/>
                    <a:pt x="7176" y="36586"/>
                  </a:cubicBezTo>
                  <a:cubicBezTo>
                    <a:pt x="5893" y="35223"/>
                    <a:pt x="4106" y="34445"/>
                    <a:pt x="2227" y="34445"/>
                  </a:cubicBezTo>
                  <a:cubicBezTo>
                    <a:pt x="2216" y="34445"/>
                    <a:pt x="2205" y="34445"/>
                    <a:pt x="2194" y="34445"/>
                  </a:cubicBezTo>
                  <a:lnTo>
                    <a:pt x="2212" y="34427"/>
                  </a:lnTo>
                  <a:cubicBezTo>
                    <a:pt x="1728" y="34427"/>
                    <a:pt x="1245" y="34481"/>
                    <a:pt x="770" y="34588"/>
                  </a:cubicBezTo>
                  <a:cubicBezTo>
                    <a:pt x="810" y="30429"/>
                    <a:pt x="3988" y="28348"/>
                    <a:pt x="7166" y="28348"/>
                  </a:cubicBezTo>
                  <a:close/>
                  <a:moveTo>
                    <a:pt x="30465" y="28364"/>
                  </a:moveTo>
                  <a:cubicBezTo>
                    <a:pt x="33638" y="28364"/>
                    <a:pt x="36811" y="30439"/>
                    <a:pt x="36854" y="34593"/>
                  </a:cubicBezTo>
                  <a:lnTo>
                    <a:pt x="36854" y="34593"/>
                  </a:lnTo>
                  <a:cubicBezTo>
                    <a:pt x="36384" y="34494"/>
                    <a:pt x="35912" y="34445"/>
                    <a:pt x="35443" y="34445"/>
                  </a:cubicBezTo>
                  <a:cubicBezTo>
                    <a:pt x="33580" y="34445"/>
                    <a:pt x="31775" y="35212"/>
                    <a:pt x="30483" y="36604"/>
                  </a:cubicBezTo>
                  <a:cubicBezTo>
                    <a:pt x="29201" y="35224"/>
                    <a:pt x="27409" y="34445"/>
                    <a:pt x="25528" y="34445"/>
                  </a:cubicBezTo>
                  <a:cubicBezTo>
                    <a:pt x="25044" y="34445"/>
                    <a:pt x="24560" y="34498"/>
                    <a:pt x="24085" y="34597"/>
                  </a:cubicBezTo>
                  <a:cubicBezTo>
                    <a:pt x="24116" y="30443"/>
                    <a:pt x="27290" y="28364"/>
                    <a:pt x="30465" y="28364"/>
                  </a:cubicBezTo>
                  <a:close/>
                  <a:moveTo>
                    <a:pt x="119327" y="34515"/>
                  </a:moveTo>
                  <a:cubicBezTo>
                    <a:pt x="121267" y="34515"/>
                    <a:pt x="123141" y="35318"/>
                    <a:pt x="124478" y="36765"/>
                  </a:cubicBezTo>
                  <a:cubicBezTo>
                    <a:pt x="124458" y="36765"/>
                    <a:pt x="124439" y="36765"/>
                    <a:pt x="124419" y="36765"/>
                  </a:cubicBezTo>
                  <a:cubicBezTo>
                    <a:pt x="122550" y="36765"/>
                    <a:pt x="120782" y="37604"/>
                    <a:pt x="119541" y="38907"/>
                  </a:cubicBezTo>
                  <a:cubicBezTo>
                    <a:pt x="119622" y="37312"/>
                    <a:pt x="119039" y="35816"/>
                    <a:pt x="118045" y="34633"/>
                  </a:cubicBezTo>
                  <a:cubicBezTo>
                    <a:pt x="118472" y="34554"/>
                    <a:pt x="118901" y="34515"/>
                    <a:pt x="119327" y="34515"/>
                  </a:cubicBezTo>
                  <a:close/>
                  <a:moveTo>
                    <a:pt x="129624" y="34515"/>
                  </a:moveTo>
                  <a:cubicBezTo>
                    <a:pt x="130049" y="34515"/>
                    <a:pt x="130477" y="34554"/>
                    <a:pt x="130903" y="34633"/>
                  </a:cubicBezTo>
                  <a:cubicBezTo>
                    <a:pt x="129908" y="35816"/>
                    <a:pt x="129326" y="37312"/>
                    <a:pt x="129415" y="38907"/>
                  </a:cubicBezTo>
                  <a:cubicBezTo>
                    <a:pt x="128165" y="37604"/>
                    <a:pt x="126397" y="36765"/>
                    <a:pt x="124537" y="36765"/>
                  </a:cubicBezTo>
                  <a:cubicBezTo>
                    <a:pt x="124517" y="36765"/>
                    <a:pt x="124498" y="36765"/>
                    <a:pt x="124478" y="36765"/>
                  </a:cubicBezTo>
                  <a:cubicBezTo>
                    <a:pt x="125815" y="35318"/>
                    <a:pt x="127689" y="34515"/>
                    <a:pt x="129624" y="34515"/>
                  </a:cubicBezTo>
                  <a:close/>
                  <a:moveTo>
                    <a:pt x="82770" y="34620"/>
                  </a:moveTo>
                  <a:cubicBezTo>
                    <a:pt x="83198" y="34620"/>
                    <a:pt x="83629" y="34660"/>
                    <a:pt x="84057" y="34740"/>
                  </a:cubicBezTo>
                  <a:cubicBezTo>
                    <a:pt x="83556" y="35341"/>
                    <a:pt x="83152" y="36031"/>
                    <a:pt x="82893" y="36765"/>
                  </a:cubicBezTo>
                  <a:lnTo>
                    <a:pt x="82875" y="36765"/>
                  </a:lnTo>
                  <a:cubicBezTo>
                    <a:pt x="82633" y="37473"/>
                    <a:pt x="82534" y="38208"/>
                    <a:pt x="82570" y="38952"/>
                  </a:cubicBezTo>
                  <a:cubicBezTo>
                    <a:pt x="81324" y="37644"/>
                    <a:pt x="79559" y="36810"/>
                    <a:pt x="77695" y="36810"/>
                  </a:cubicBezTo>
                  <a:cubicBezTo>
                    <a:pt x="79026" y="35399"/>
                    <a:pt x="80871" y="34620"/>
                    <a:pt x="82770" y="34620"/>
                  </a:cubicBezTo>
                  <a:close/>
                  <a:moveTo>
                    <a:pt x="95806" y="34620"/>
                  </a:moveTo>
                  <a:cubicBezTo>
                    <a:pt x="97710" y="34620"/>
                    <a:pt x="99556" y="35399"/>
                    <a:pt x="100894" y="36810"/>
                  </a:cubicBezTo>
                  <a:cubicBezTo>
                    <a:pt x="99021" y="36810"/>
                    <a:pt x="97256" y="37644"/>
                    <a:pt x="96011" y="38952"/>
                  </a:cubicBezTo>
                  <a:cubicBezTo>
                    <a:pt x="96047" y="38208"/>
                    <a:pt x="95948" y="37473"/>
                    <a:pt x="95706" y="36765"/>
                  </a:cubicBezTo>
                  <a:lnTo>
                    <a:pt x="95679" y="36765"/>
                  </a:lnTo>
                  <a:cubicBezTo>
                    <a:pt x="95419" y="36031"/>
                    <a:pt x="95025" y="35341"/>
                    <a:pt x="94514" y="34740"/>
                  </a:cubicBezTo>
                  <a:cubicBezTo>
                    <a:pt x="94944" y="34660"/>
                    <a:pt x="95377" y="34620"/>
                    <a:pt x="95806" y="34620"/>
                  </a:cubicBezTo>
                  <a:close/>
                  <a:moveTo>
                    <a:pt x="59142" y="34720"/>
                  </a:moveTo>
                  <a:cubicBezTo>
                    <a:pt x="59570" y="34720"/>
                    <a:pt x="60000" y="34759"/>
                    <a:pt x="60429" y="34839"/>
                  </a:cubicBezTo>
                  <a:cubicBezTo>
                    <a:pt x="59434" y="36022"/>
                    <a:pt x="58852" y="37518"/>
                    <a:pt x="58941" y="39113"/>
                  </a:cubicBezTo>
                  <a:cubicBezTo>
                    <a:pt x="57691" y="37810"/>
                    <a:pt x="55923" y="36971"/>
                    <a:pt x="54063" y="36971"/>
                  </a:cubicBezTo>
                  <a:cubicBezTo>
                    <a:pt x="54043" y="36971"/>
                    <a:pt x="54024" y="36971"/>
                    <a:pt x="54004" y="36972"/>
                  </a:cubicBezTo>
                  <a:cubicBezTo>
                    <a:pt x="53984" y="36971"/>
                    <a:pt x="53964" y="36971"/>
                    <a:pt x="53945" y="36971"/>
                  </a:cubicBezTo>
                  <a:cubicBezTo>
                    <a:pt x="52076" y="36971"/>
                    <a:pt x="50308" y="37810"/>
                    <a:pt x="49067" y="39113"/>
                  </a:cubicBezTo>
                  <a:cubicBezTo>
                    <a:pt x="49147" y="37518"/>
                    <a:pt x="48565" y="36022"/>
                    <a:pt x="47579" y="34839"/>
                  </a:cubicBezTo>
                  <a:cubicBezTo>
                    <a:pt x="48004" y="34760"/>
                    <a:pt x="48431" y="34721"/>
                    <a:pt x="48855" y="34721"/>
                  </a:cubicBezTo>
                  <a:cubicBezTo>
                    <a:pt x="50785" y="34721"/>
                    <a:pt x="52658" y="35523"/>
                    <a:pt x="53995" y="36963"/>
                  </a:cubicBezTo>
                  <a:lnTo>
                    <a:pt x="54004" y="36963"/>
                  </a:lnTo>
                  <a:cubicBezTo>
                    <a:pt x="55339" y="35517"/>
                    <a:pt x="57210" y="34720"/>
                    <a:pt x="59142" y="34720"/>
                  </a:cubicBezTo>
                  <a:close/>
                  <a:moveTo>
                    <a:pt x="12301" y="34821"/>
                  </a:moveTo>
                  <a:cubicBezTo>
                    <a:pt x="12724" y="34821"/>
                    <a:pt x="13150" y="34859"/>
                    <a:pt x="13574" y="34938"/>
                  </a:cubicBezTo>
                  <a:cubicBezTo>
                    <a:pt x="13063" y="35538"/>
                    <a:pt x="12669" y="36228"/>
                    <a:pt x="12409" y="36972"/>
                  </a:cubicBezTo>
                  <a:lnTo>
                    <a:pt x="12382" y="36972"/>
                  </a:lnTo>
                  <a:cubicBezTo>
                    <a:pt x="12141" y="37670"/>
                    <a:pt x="12042" y="38414"/>
                    <a:pt x="12087" y="39149"/>
                  </a:cubicBezTo>
                  <a:cubicBezTo>
                    <a:pt x="10841" y="37850"/>
                    <a:pt x="9076" y="37007"/>
                    <a:pt x="7212" y="37007"/>
                  </a:cubicBezTo>
                  <a:cubicBezTo>
                    <a:pt x="8547" y="35599"/>
                    <a:pt x="10392" y="34821"/>
                    <a:pt x="12301" y="34821"/>
                  </a:cubicBezTo>
                  <a:close/>
                  <a:moveTo>
                    <a:pt x="25305" y="34821"/>
                  </a:moveTo>
                  <a:cubicBezTo>
                    <a:pt x="27216" y="34821"/>
                    <a:pt x="29067" y="35599"/>
                    <a:pt x="30402" y="37007"/>
                  </a:cubicBezTo>
                  <a:cubicBezTo>
                    <a:pt x="28538" y="37007"/>
                    <a:pt x="26764" y="37841"/>
                    <a:pt x="25519" y="39149"/>
                  </a:cubicBezTo>
                  <a:cubicBezTo>
                    <a:pt x="25563" y="38414"/>
                    <a:pt x="25456" y="37670"/>
                    <a:pt x="25223" y="36972"/>
                  </a:cubicBezTo>
                  <a:lnTo>
                    <a:pt x="25196" y="36972"/>
                  </a:lnTo>
                  <a:cubicBezTo>
                    <a:pt x="24936" y="36228"/>
                    <a:pt x="24542" y="35538"/>
                    <a:pt x="24031" y="34938"/>
                  </a:cubicBezTo>
                  <a:cubicBezTo>
                    <a:pt x="24455" y="34859"/>
                    <a:pt x="24882" y="34821"/>
                    <a:pt x="25305" y="34821"/>
                  </a:cubicBezTo>
                  <a:close/>
                  <a:moveTo>
                    <a:pt x="106096" y="34617"/>
                  </a:moveTo>
                  <a:cubicBezTo>
                    <a:pt x="106559" y="34617"/>
                    <a:pt x="107026" y="34664"/>
                    <a:pt x="107489" y="34758"/>
                  </a:cubicBezTo>
                  <a:cubicBezTo>
                    <a:pt x="106495" y="35995"/>
                    <a:pt x="105948" y="37563"/>
                    <a:pt x="106127" y="39212"/>
                  </a:cubicBezTo>
                  <a:cubicBezTo>
                    <a:pt x="104873" y="37760"/>
                    <a:pt x="103000" y="36810"/>
                    <a:pt x="101011" y="36810"/>
                  </a:cubicBezTo>
                  <a:cubicBezTo>
                    <a:pt x="102344" y="35398"/>
                    <a:pt x="104192" y="34617"/>
                    <a:pt x="106096" y="34617"/>
                  </a:cubicBezTo>
                  <a:close/>
                  <a:moveTo>
                    <a:pt x="70794" y="30109"/>
                  </a:moveTo>
                  <a:cubicBezTo>
                    <a:pt x="71289" y="30109"/>
                    <a:pt x="71788" y="30161"/>
                    <a:pt x="72283" y="30269"/>
                  </a:cubicBezTo>
                  <a:cubicBezTo>
                    <a:pt x="71289" y="31524"/>
                    <a:pt x="70742" y="33110"/>
                    <a:pt x="70939" y="34785"/>
                  </a:cubicBezTo>
                  <a:lnTo>
                    <a:pt x="70957" y="34785"/>
                  </a:lnTo>
                  <a:cubicBezTo>
                    <a:pt x="71462" y="34672"/>
                    <a:pt x="71973" y="34617"/>
                    <a:pt x="72479" y="34617"/>
                  </a:cubicBezTo>
                  <a:cubicBezTo>
                    <a:pt x="74381" y="34617"/>
                    <a:pt x="76233" y="35395"/>
                    <a:pt x="77570" y="36810"/>
                  </a:cubicBezTo>
                  <a:cubicBezTo>
                    <a:pt x="75527" y="36810"/>
                    <a:pt x="73601" y="37814"/>
                    <a:pt x="72346" y="39337"/>
                  </a:cubicBezTo>
                  <a:cubicBezTo>
                    <a:pt x="72694" y="35639"/>
                    <a:pt x="69398" y="32366"/>
                    <a:pt x="65704" y="32366"/>
                  </a:cubicBezTo>
                  <a:cubicBezTo>
                    <a:pt x="65687" y="32366"/>
                    <a:pt x="65670" y="32366"/>
                    <a:pt x="65653" y="32366"/>
                  </a:cubicBezTo>
                  <a:lnTo>
                    <a:pt x="65653" y="32366"/>
                  </a:lnTo>
                  <a:cubicBezTo>
                    <a:pt x="66994" y="30911"/>
                    <a:pt x="68863" y="30109"/>
                    <a:pt x="70794" y="30109"/>
                  </a:cubicBezTo>
                  <a:close/>
                  <a:moveTo>
                    <a:pt x="35613" y="34809"/>
                  </a:moveTo>
                  <a:cubicBezTo>
                    <a:pt x="36073" y="34809"/>
                    <a:pt x="36537" y="34854"/>
                    <a:pt x="36997" y="34946"/>
                  </a:cubicBezTo>
                  <a:cubicBezTo>
                    <a:pt x="36013" y="36189"/>
                    <a:pt x="35458" y="37762"/>
                    <a:pt x="35634" y="39407"/>
                  </a:cubicBezTo>
                  <a:lnTo>
                    <a:pt x="35634" y="39407"/>
                  </a:lnTo>
                  <a:cubicBezTo>
                    <a:pt x="34388" y="37948"/>
                    <a:pt x="32507" y="36998"/>
                    <a:pt x="30519" y="36998"/>
                  </a:cubicBezTo>
                  <a:cubicBezTo>
                    <a:pt x="31861" y="35584"/>
                    <a:pt x="33709" y="34809"/>
                    <a:pt x="35613" y="34809"/>
                  </a:cubicBezTo>
                  <a:close/>
                  <a:moveTo>
                    <a:pt x="136132" y="32662"/>
                  </a:moveTo>
                  <a:cubicBezTo>
                    <a:pt x="139308" y="32662"/>
                    <a:pt x="142484" y="34740"/>
                    <a:pt x="142525" y="38898"/>
                  </a:cubicBezTo>
                  <a:cubicBezTo>
                    <a:pt x="142046" y="38793"/>
                    <a:pt x="141563" y="38742"/>
                    <a:pt x="141084" y="38742"/>
                  </a:cubicBezTo>
                  <a:cubicBezTo>
                    <a:pt x="139231" y="38742"/>
                    <a:pt x="137433" y="39508"/>
                    <a:pt x="136145" y="40896"/>
                  </a:cubicBezTo>
                  <a:cubicBezTo>
                    <a:pt x="134863" y="39525"/>
                    <a:pt x="133071" y="38737"/>
                    <a:pt x="131190" y="38737"/>
                  </a:cubicBezTo>
                  <a:cubicBezTo>
                    <a:pt x="130706" y="38737"/>
                    <a:pt x="130222" y="38791"/>
                    <a:pt x="129747" y="38898"/>
                  </a:cubicBezTo>
                  <a:cubicBezTo>
                    <a:pt x="129783" y="34740"/>
                    <a:pt x="132957" y="32662"/>
                    <a:pt x="136132" y="32662"/>
                  </a:cubicBezTo>
                  <a:close/>
                  <a:moveTo>
                    <a:pt x="112818" y="32662"/>
                  </a:moveTo>
                  <a:cubicBezTo>
                    <a:pt x="115995" y="32662"/>
                    <a:pt x="119174" y="34740"/>
                    <a:pt x="119218" y="38898"/>
                  </a:cubicBezTo>
                  <a:cubicBezTo>
                    <a:pt x="118738" y="38793"/>
                    <a:pt x="118254" y="38742"/>
                    <a:pt x="117774" y="38742"/>
                  </a:cubicBezTo>
                  <a:cubicBezTo>
                    <a:pt x="115916" y="38742"/>
                    <a:pt x="114117" y="39510"/>
                    <a:pt x="112821" y="40905"/>
                  </a:cubicBezTo>
                  <a:cubicBezTo>
                    <a:pt x="111548" y="39525"/>
                    <a:pt x="109756" y="38746"/>
                    <a:pt x="107874" y="38746"/>
                  </a:cubicBezTo>
                  <a:cubicBezTo>
                    <a:pt x="107391" y="38746"/>
                    <a:pt x="106907" y="38791"/>
                    <a:pt x="106432" y="38898"/>
                  </a:cubicBezTo>
                  <a:cubicBezTo>
                    <a:pt x="106468" y="34740"/>
                    <a:pt x="109642" y="32662"/>
                    <a:pt x="112818" y="32662"/>
                  </a:cubicBezTo>
                  <a:close/>
                  <a:moveTo>
                    <a:pt x="89290" y="32762"/>
                  </a:moveTo>
                  <a:cubicBezTo>
                    <a:pt x="91871" y="32762"/>
                    <a:pt x="94452" y="34136"/>
                    <a:pt x="95348" y="36882"/>
                  </a:cubicBezTo>
                  <a:lnTo>
                    <a:pt x="95375" y="36882"/>
                  </a:lnTo>
                  <a:cubicBezTo>
                    <a:pt x="95572" y="37545"/>
                    <a:pt x="95679" y="38235"/>
                    <a:pt x="95688" y="38934"/>
                  </a:cubicBezTo>
                  <a:cubicBezTo>
                    <a:pt x="95213" y="38832"/>
                    <a:pt x="94735" y="38782"/>
                    <a:pt x="94260" y="38782"/>
                  </a:cubicBezTo>
                  <a:cubicBezTo>
                    <a:pt x="92399" y="38782"/>
                    <a:pt x="90599" y="39549"/>
                    <a:pt x="89299" y="40941"/>
                  </a:cubicBezTo>
                  <a:cubicBezTo>
                    <a:pt x="88018" y="39561"/>
                    <a:pt x="86226" y="38782"/>
                    <a:pt x="84344" y="38782"/>
                  </a:cubicBezTo>
                  <a:cubicBezTo>
                    <a:pt x="83860" y="38782"/>
                    <a:pt x="83376" y="38835"/>
                    <a:pt x="82902" y="38934"/>
                  </a:cubicBezTo>
                  <a:cubicBezTo>
                    <a:pt x="82902" y="38235"/>
                    <a:pt x="83009" y="37545"/>
                    <a:pt x="83215" y="36882"/>
                  </a:cubicBezTo>
                  <a:lnTo>
                    <a:pt x="83233" y="36882"/>
                  </a:lnTo>
                  <a:cubicBezTo>
                    <a:pt x="84129" y="34136"/>
                    <a:pt x="86710" y="32762"/>
                    <a:pt x="89290" y="32762"/>
                  </a:cubicBezTo>
                  <a:close/>
                  <a:moveTo>
                    <a:pt x="42338" y="32863"/>
                  </a:moveTo>
                  <a:cubicBezTo>
                    <a:pt x="45512" y="32863"/>
                    <a:pt x="48684" y="34938"/>
                    <a:pt x="48726" y="39091"/>
                  </a:cubicBezTo>
                  <a:lnTo>
                    <a:pt x="48726" y="39091"/>
                  </a:lnTo>
                  <a:cubicBezTo>
                    <a:pt x="48257" y="38992"/>
                    <a:pt x="47785" y="38943"/>
                    <a:pt x="47316" y="38943"/>
                  </a:cubicBezTo>
                  <a:cubicBezTo>
                    <a:pt x="45455" y="38943"/>
                    <a:pt x="43655" y="39710"/>
                    <a:pt x="42355" y="41102"/>
                  </a:cubicBezTo>
                  <a:cubicBezTo>
                    <a:pt x="41081" y="39730"/>
                    <a:pt x="39293" y="38952"/>
                    <a:pt x="37414" y="38952"/>
                  </a:cubicBezTo>
                  <a:cubicBezTo>
                    <a:pt x="37404" y="38952"/>
                    <a:pt x="37393" y="38952"/>
                    <a:pt x="37382" y="38952"/>
                  </a:cubicBezTo>
                  <a:cubicBezTo>
                    <a:pt x="36898" y="38952"/>
                    <a:pt x="36415" y="38997"/>
                    <a:pt x="35940" y="39104"/>
                  </a:cubicBezTo>
                  <a:cubicBezTo>
                    <a:pt x="35980" y="34944"/>
                    <a:pt x="39160" y="32863"/>
                    <a:pt x="42338" y="32863"/>
                  </a:cubicBezTo>
                  <a:close/>
                  <a:moveTo>
                    <a:pt x="65648" y="32868"/>
                  </a:moveTo>
                  <a:cubicBezTo>
                    <a:pt x="68825" y="32868"/>
                    <a:pt x="72001" y="34946"/>
                    <a:pt x="72041" y="39104"/>
                  </a:cubicBezTo>
                  <a:cubicBezTo>
                    <a:pt x="71563" y="38999"/>
                    <a:pt x="71081" y="38948"/>
                    <a:pt x="70602" y="38948"/>
                  </a:cubicBezTo>
                  <a:cubicBezTo>
                    <a:pt x="68748" y="38948"/>
                    <a:pt x="66949" y="39716"/>
                    <a:pt x="65653" y="41111"/>
                  </a:cubicBezTo>
                  <a:cubicBezTo>
                    <a:pt x="64371" y="39731"/>
                    <a:pt x="62579" y="38952"/>
                    <a:pt x="60697" y="38952"/>
                  </a:cubicBezTo>
                  <a:cubicBezTo>
                    <a:pt x="60214" y="38952"/>
                    <a:pt x="59730" y="38997"/>
                    <a:pt x="59255" y="39104"/>
                  </a:cubicBezTo>
                  <a:cubicBezTo>
                    <a:pt x="59295" y="34946"/>
                    <a:pt x="62472" y="32868"/>
                    <a:pt x="65648" y="32868"/>
                  </a:cubicBezTo>
                  <a:close/>
                  <a:moveTo>
                    <a:pt x="18803" y="32968"/>
                  </a:moveTo>
                  <a:cubicBezTo>
                    <a:pt x="21386" y="32968"/>
                    <a:pt x="23968" y="34342"/>
                    <a:pt x="24864" y="37088"/>
                  </a:cubicBezTo>
                  <a:lnTo>
                    <a:pt x="24882" y="37088"/>
                  </a:lnTo>
                  <a:cubicBezTo>
                    <a:pt x="25088" y="37751"/>
                    <a:pt x="25196" y="38441"/>
                    <a:pt x="25196" y="39140"/>
                  </a:cubicBezTo>
                  <a:cubicBezTo>
                    <a:pt x="24723" y="39038"/>
                    <a:pt x="24246" y="38988"/>
                    <a:pt x="23772" y="38988"/>
                  </a:cubicBezTo>
                  <a:cubicBezTo>
                    <a:pt x="21913" y="38988"/>
                    <a:pt x="20107" y="39755"/>
                    <a:pt x="18807" y="41147"/>
                  </a:cubicBezTo>
                  <a:cubicBezTo>
                    <a:pt x="17526" y="39767"/>
                    <a:pt x="15734" y="38988"/>
                    <a:pt x="13852" y="38988"/>
                  </a:cubicBezTo>
                  <a:cubicBezTo>
                    <a:pt x="13368" y="38988"/>
                    <a:pt x="12884" y="39041"/>
                    <a:pt x="12409" y="39140"/>
                  </a:cubicBezTo>
                  <a:cubicBezTo>
                    <a:pt x="12409" y="38441"/>
                    <a:pt x="12517" y="37751"/>
                    <a:pt x="12723" y="37088"/>
                  </a:cubicBezTo>
                  <a:lnTo>
                    <a:pt x="12741" y="37088"/>
                  </a:lnTo>
                  <a:cubicBezTo>
                    <a:pt x="13637" y="34342"/>
                    <a:pt x="16220" y="32968"/>
                    <a:pt x="18803" y="32968"/>
                  </a:cubicBezTo>
                  <a:close/>
                  <a:moveTo>
                    <a:pt x="117968" y="39112"/>
                  </a:moveTo>
                  <a:cubicBezTo>
                    <a:pt x="118392" y="39112"/>
                    <a:pt x="118820" y="39151"/>
                    <a:pt x="119245" y="39230"/>
                  </a:cubicBezTo>
                  <a:cubicBezTo>
                    <a:pt x="118726" y="39848"/>
                    <a:pt x="118322" y="40565"/>
                    <a:pt x="118063" y="41326"/>
                  </a:cubicBezTo>
                  <a:lnTo>
                    <a:pt x="118063" y="41317"/>
                  </a:lnTo>
                  <a:lnTo>
                    <a:pt x="118054" y="41344"/>
                  </a:lnTo>
                  <a:cubicBezTo>
                    <a:pt x="118054" y="41353"/>
                    <a:pt x="118045" y="41362"/>
                    <a:pt x="118036" y="41380"/>
                  </a:cubicBezTo>
                  <a:cubicBezTo>
                    <a:pt x="117812" y="42061"/>
                    <a:pt x="117713" y="42787"/>
                    <a:pt x="117758" y="43504"/>
                  </a:cubicBezTo>
                  <a:cubicBezTo>
                    <a:pt x="116508" y="42200"/>
                    <a:pt x="114748" y="41362"/>
                    <a:pt x="112888" y="41362"/>
                  </a:cubicBezTo>
                  <a:cubicBezTo>
                    <a:pt x="112869" y="41362"/>
                    <a:pt x="112849" y="41362"/>
                    <a:pt x="112830" y="41362"/>
                  </a:cubicBezTo>
                  <a:cubicBezTo>
                    <a:pt x="114167" y="39915"/>
                    <a:pt x="116034" y="39112"/>
                    <a:pt x="117968" y="39112"/>
                  </a:cubicBezTo>
                  <a:close/>
                  <a:moveTo>
                    <a:pt x="130986" y="39112"/>
                  </a:moveTo>
                  <a:cubicBezTo>
                    <a:pt x="132916" y="39112"/>
                    <a:pt x="134791" y="39915"/>
                    <a:pt x="136136" y="41362"/>
                  </a:cubicBezTo>
                  <a:cubicBezTo>
                    <a:pt x="136116" y="41362"/>
                    <a:pt x="136096" y="41362"/>
                    <a:pt x="136077" y="41362"/>
                  </a:cubicBezTo>
                  <a:cubicBezTo>
                    <a:pt x="134208" y="41362"/>
                    <a:pt x="132440" y="42200"/>
                    <a:pt x="131199" y="43504"/>
                  </a:cubicBezTo>
                  <a:cubicBezTo>
                    <a:pt x="131234" y="42787"/>
                    <a:pt x="131136" y="42070"/>
                    <a:pt x="130912" y="41389"/>
                  </a:cubicBezTo>
                  <a:lnTo>
                    <a:pt x="130912" y="41380"/>
                  </a:lnTo>
                  <a:cubicBezTo>
                    <a:pt x="130912" y="41371"/>
                    <a:pt x="130903" y="41362"/>
                    <a:pt x="130903" y="41344"/>
                  </a:cubicBezTo>
                  <a:cubicBezTo>
                    <a:pt x="130894" y="41335"/>
                    <a:pt x="130903" y="41335"/>
                    <a:pt x="130894" y="41326"/>
                  </a:cubicBezTo>
                  <a:cubicBezTo>
                    <a:pt x="130625" y="40556"/>
                    <a:pt x="130231" y="39848"/>
                    <a:pt x="129711" y="39230"/>
                  </a:cubicBezTo>
                  <a:cubicBezTo>
                    <a:pt x="130135" y="39151"/>
                    <a:pt x="130562" y="39112"/>
                    <a:pt x="130986" y="39112"/>
                  </a:cubicBezTo>
                  <a:close/>
                  <a:moveTo>
                    <a:pt x="84143" y="39166"/>
                  </a:moveTo>
                  <a:cubicBezTo>
                    <a:pt x="86077" y="39166"/>
                    <a:pt x="87946" y="39968"/>
                    <a:pt x="89290" y="41416"/>
                  </a:cubicBezTo>
                  <a:cubicBezTo>
                    <a:pt x="89271" y="41416"/>
                    <a:pt x="89251" y="41416"/>
                    <a:pt x="89231" y="41416"/>
                  </a:cubicBezTo>
                  <a:cubicBezTo>
                    <a:pt x="87362" y="41416"/>
                    <a:pt x="85595" y="42254"/>
                    <a:pt x="84353" y="43557"/>
                  </a:cubicBezTo>
                  <a:cubicBezTo>
                    <a:pt x="84434" y="41963"/>
                    <a:pt x="83851" y="40457"/>
                    <a:pt x="82866" y="39283"/>
                  </a:cubicBezTo>
                  <a:cubicBezTo>
                    <a:pt x="83291" y="39204"/>
                    <a:pt x="83719" y="39166"/>
                    <a:pt x="84143" y="39166"/>
                  </a:cubicBezTo>
                  <a:close/>
                  <a:moveTo>
                    <a:pt x="94430" y="39165"/>
                  </a:moveTo>
                  <a:cubicBezTo>
                    <a:pt x="94857" y="39165"/>
                    <a:pt x="95287" y="39204"/>
                    <a:pt x="95715" y="39283"/>
                  </a:cubicBezTo>
                  <a:cubicBezTo>
                    <a:pt x="94720" y="40466"/>
                    <a:pt x="94138" y="41963"/>
                    <a:pt x="94228" y="43557"/>
                  </a:cubicBezTo>
                  <a:cubicBezTo>
                    <a:pt x="92977" y="42254"/>
                    <a:pt x="91218" y="41416"/>
                    <a:pt x="89350" y="41416"/>
                  </a:cubicBezTo>
                  <a:cubicBezTo>
                    <a:pt x="89330" y="41416"/>
                    <a:pt x="89310" y="41416"/>
                    <a:pt x="89290" y="41416"/>
                  </a:cubicBezTo>
                  <a:cubicBezTo>
                    <a:pt x="90626" y="39963"/>
                    <a:pt x="92497" y="39165"/>
                    <a:pt x="94430" y="39165"/>
                  </a:cubicBezTo>
                  <a:close/>
                  <a:moveTo>
                    <a:pt x="47493" y="39318"/>
                  </a:moveTo>
                  <a:cubicBezTo>
                    <a:pt x="47917" y="39318"/>
                    <a:pt x="48345" y="39357"/>
                    <a:pt x="48771" y="39436"/>
                  </a:cubicBezTo>
                  <a:cubicBezTo>
                    <a:pt x="48242" y="40054"/>
                    <a:pt x="47839" y="40762"/>
                    <a:pt x="47579" y="41523"/>
                  </a:cubicBezTo>
                  <a:cubicBezTo>
                    <a:pt x="47579" y="41532"/>
                    <a:pt x="47579" y="41532"/>
                    <a:pt x="47579" y="41541"/>
                  </a:cubicBezTo>
                  <a:lnTo>
                    <a:pt x="47561" y="41586"/>
                  </a:lnTo>
                  <a:cubicBezTo>
                    <a:pt x="47337" y="42267"/>
                    <a:pt x="47239" y="42984"/>
                    <a:pt x="47275" y="43710"/>
                  </a:cubicBezTo>
                  <a:cubicBezTo>
                    <a:pt x="46033" y="42406"/>
                    <a:pt x="44274" y="41568"/>
                    <a:pt x="42406" y="41568"/>
                  </a:cubicBezTo>
                  <a:cubicBezTo>
                    <a:pt x="42386" y="41568"/>
                    <a:pt x="42366" y="41568"/>
                    <a:pt x="42346" y="41568"/>
                  </a:cubicBezTo>
                  <a:cubicBezTo>
                    <a:pt x="43684" y="40121"/>
                    <a:pt x="45557" y="39318"/>
                    <a:pt x="47493" y="39318"/>
                  </a:cubicBezTo>
                  <a:close/>
                  <a:moveTo>
                    <a:pt x="60506" y="39318"/>
                  </a:moveTo>
                  <a:cubicBezTo>
                    <a:pt x="62442" y="39318"/>
                    <a:pt x="64315" y="40121"/>
                    <a:pt x="65653" y="41568"/>
                  </a:cubicBezTo>
                  <a:cubicBezTo>
                    <a:pt x="65633" y="41568"/>
                    <a:pt x="65613" y="41568"/>
                    <a:pt x="65593" y="41568"/>
                  </a:cubicBezTo>
                  <a:cubicBezTo>
                    <a:pt x="63724" y="41568"/>
                    <a:pt x="61965" y="42398"/>
                    <a:pt x="60715" y="43710"/>
                  </a:cubicBezTo>
                  <a:cubicBezTo>
                    <a:pt x="60751" y="42984"/>
                    <a:pt x="60662" y="42267"/>
                    <a:pt x="60438" y="41586"/>
                  </a:cubicBezTo>
                  <a:cubicBezTo>
                    <a:pt x="60438" y="41577"/>
                    <a:pt x="60429" y="41559"/>
                    <a:pt x="60420" y="41550"/>
                  </a:cubicBezTo>
                  <a:cubicBezTo>
                    <a:pt x="60420" y="41541"/>
                    <a:pt x="60420" y="41532"/>
                    <a:pt x="60411" y="41532"/>
                  </a:cubicBezTo>
                  <a:cubicBezTo>
                    <a:pt x="60151" y="40762"/>
                    <a:pt x="59748" y="40054"/>
                    <a:pt x="59228" y="39436"/>
                  </a:cubicBezTo>
                  <a:cubicBezTo>
                    <a:pt x="59654" y="39357"/>
                    <a:pt x="60082" y="39318"/>
                    <a:pt x="60506" y="39318"/>
                  </a:cubicBezTo>
                  <a:close/>
                  <a:moveTo>
                    <a:pt x="23963" y="39353"/>
                  </a:moveTo>
                  <a:cubicBezTo>
                    <a:pt x="24391" y="39353"/>
                    <a:pt x="24821" y="39392"/>
                    <a:pt x="25250" y="39472"/>
                  </a:cubicBezTo>
                  <a:cubicBezTo>
                    <a:pt x="24255" y="40654"/>
                    <a:pt x="23673" y="42151"/>
                    <a:pt x="23753" y="43746"/>
                  </a:cubicBezTo>
                  <a:cubicBezTo>
                    <a:pt x="22512" y="42442"/>
                    <a:pt x="20744" y="41604"/>
                    <a:pt x="18884" y="41604"/>
                  </a:cubicBezTo>
                  <a:cubicBezTo>
                    <a:pt x="18864" y="41604"/>
                    <a:pt x="18845" y="41604"/>
                    <a:pt x="18825" y="41604"/>
                  </a:cubicBezTo>
                  <a:cubicBezTo>
                    <a:pt x="18805" y="41604"/>
                    <a:pt x="18786" y="41604"/>
                    <a:pt x="18766" y="41604"/>
                  </a:cubicBezTo>
                  <a:cubicBezTo>
                    <a:pt x="16897" y="41604"/>
                    <a:pt x="15129" y="42442"/>
                    <a:pt x="13888" y="43746"/>
                  </a:cubicBezTo>
                  <a:cubicBezTo>
                    <a:pt x="13951" y="42160"/>
                    <a:pt x="13368" y="40663"/>
                    <a:pt x="12382" y="39480"/>
                  </a:cubicBezTo>
                  <a:lnTo>
                    <a:pt x="12391" y="39472"/>
                  </a:lnTo>
                  <a:cubicBezTo>
                    <a:pt x="12820" y="39392"/>
                    <a:pt x="13250" y="39353"/>
                    <a:pt x="13678" y="39353"/>
                  </a:cubicBezTo>
                  <a:cubicBezTo>
                    <a:pt x="15611" y="39353"/>
                    <a:pt x="17482" y="40150"/>
                    <a:pt x="18825" y="41595"/>
                  </a:cubicBezTo>
                  <a:cubicBezTo>
                    <a:pt x="20161" y="40150"/>
                    <a:pt x="22031" y="39353"/>
                    <a:pt x="23963" y="39353"/>
                  </a:cubicBezTo>
                  <a:close/>
                  <a:moveTo>
                    <a:pt x="107663" y="39105"/>
                  </a:moveTo>
                  <a:cubicBezTo>
                    <a:pt x="109597" y="39105"/>
                    <a:pt x="111471" y="39906"/>
                    <a:pt x="112812" y="41353"/>
                  </a:cubicBezTo>
                  <a:cubicBezTo>
                    <a:pt x="112793" y="41353"/>
                    <a:pt x="112774" y="41353"/>
                    <a:pt x="112756" y="41353"/>
                  </a:cubicBezTo>
                  <a:cubicBezTo>
                    <a:pt x="110769" y="41353"/>
                    <a:pt x="108902" y="42299"/>
                    <a:pt x="107650" y="43755"/>
                  </a:cubicBezTo>
                  <a:lnTo>
                    <a:pt x="107650" y="43755"/>
                  </a:lnTo>
                  <a:cubicBezTo>
                    <a:pt x="107803" y="42088"/>
                    <a:pt x="107211" y="40511"/>
                    <a:pt x="106172" y="39274"/>
                  </a:cubicBezTo>
                  <a:lnTo>
                    <a:pt x="106172" y="39265"/>
                  </a:lnTo>
                  <a:cubicBezTo>
                    <a:pt x="106668" y="39158"/>
                    <a:pt x="107167" y="39105"/>
                    <a:pt x="107663" y="39105"/>
                  </a:cubicBezTo>
                  <a:close/>
                  <a:moveTo>
                    <a:pt x="37187" y="39310"/>
                  </a:moveTo>
                  <a:cubicBezTo>
                    <a:pt x="39118" y="39310"/>
                    <a:pt x="40989" y="40106"/>
                    <a:pt x="42328" y="41559"/>
                  </a:cubicBezTo>
                  <a:cubicBezTo>
                    <a:pt x="42310" y="41559"/>
                    <a:pt x="42291" y="41559"/>
                    <a:pt x="42273" y="41559"/>
                  </a:cubicBezTo>
                  <a:cubicBezTo>
                    <a:pt x="40286" y="41559"/>
                    <a:pt x="38419" y="42505"/>
                    <a:pt x="37167" y="43952"/>
                  </a:cubicBezTo>
                  <a:cubicBezTo>
                    <a:pt x="37320" y="42294"/>
                    <a:pt x="36728" y="40708"/>
                    <a:pt x="35689" y="39480"/>
                  </a:cubicBezTo>
                  <a:lnTo>
                    <a:pt x="35689" y="39472"/>
                  </a:lnTo>
                  <a:cubicBezTo>
                    <a:pt x="36187" y="39363"/>
                    <a:pt x="36689" y="39310"/>
                    <a:pt x="37187" y="39310"/>
                  </a:cubicBezTo>
                  <a:close/>
                  <a:moveTo>
                    <a:pt x="124475" y="37261"/>
                  </a:moveTo>
                  <a:cubicBezTo>
                    <a:pt x="127048" y="37261"/>
                    <a:pt x="129621" y="38627"/>
                    <a:pt x="130527" y="41362"/>
                  </a:cubicBezTo>
                  <a:cubicBezTo>
                    <a:pt x="130751" y="42043"/>
                    <a:pt x="130867" y="42760"/>
                    <a:pt x="130867" y="43486"/>
                  </a:cubicBezTo>
                  <a:cubicBezTo>
                    <a:pt x="130392" y="43384"/>
                    <a:pt x="129914" y="43334"/>
                    <a:pt x="129439" y="43334"/>
                  </a:cubicBezTo>
                  <a:cubicBezTo>
                    <a:pt x="127578" y="43334"/>
                    <a:pt x="125778" y="44101"/>
                    <a:pt x="124478" y="45493"/>
                  </a:cubicBezTo>
                  <a:cubicBezTo>
                    <a:pt x="123206" y="44113"/>
                    <a:pt x="121405" y="43333"/>
                    <a:pt x="119532" y="43333"/>
                  </a:cubicBezTo>
                  <a:cubicBezTo>
                    <a:pt x="119039" y="43333"/>
                    <a:pt x="118555" y="43387"/>
                    <a:pt x="118089" y="43486"/>
                  </a:cubicBezTo>
                  <a:cubicBezTo>
                    <a:pt x="118089" y="42760"/>
                    <a:pt x="118197" y="42034"/>
                    <a:pt x="118430" y="41344"/>
                  </a:cubicBezTo>
                  <a:cubicBezTo>
                    <a:pt x="119339" y="38623"/>
                    <a:pt x="121907" y="37261"/>
                    <a:pt x="124475" y="37261"/>
                  </a:cubicBezTo>
                  <a:close/>
                  <a:moveTo>
                    <a:pt x="77632" y="37306"/>
                  </a:moveTo>
                  <a:cubicBezTo>
                    <a:pt x="80806" y="37306"/>
                    <a:pt x="83980" y="39382"/>
                    <a:pt x="84022" y="43538"/>
                  </a:cubicBezTo>
                  <a:lnTo>
                    <a:pt x="84022" y="43538"/>
                  </a:lnTo>
                  <a:cubicBezTo>
                    <a:pt x="83549" y="43437"/>
                    <a:pt x="83074" y="43388"/>
                    <a:pt x="82603" y="43388"/>
                  </a:cubicBezTo>
                  <a:cubicBezTo>
                    <a:pt x="80742" y="43388"/>
                    <a:pt x="78941" y="44154"/>
                    <a:pt x="77642" y="45547"/>
                  </a:cubicBezTo>
                  <a:cubicBezTo>
                    <a:pt x="76360" y="44167"/>
                    <a:pt x="74568" y="43387"/>
                    <a:pt x="72687" y="43387"/>
                  </a:cubicBezTo>
                  <a:cubicBezTo>
                    <a:pt x="72203" y="43387"/>
                    <a:pt x="71719" y="43441"/>
                    <a:pt x="71244" y="43540"/>
                  </a:cubicBezTo>
                  <a:cubicBezTo>
                    <a:pt x="71280" y="39385"/>
                    <a:pt x="74456" y="37306"/>
                    <a:pt x="77632" y="37306"/>
                  </a:cubicBezTo>
                  <a:close/>
                  <a:moveTo>
                    <a:pt x="100947" y="37306"/>
                  </a:moveTo>
                  <a:cubicBezTo>
                    <a:pt x="104122" y="37306"/>
                    <a:pt x="107296" y="39383"/>
                    <a:pt x="107337" y="43540"/>
                  </a:cubicBezTo>
                  <a:cubicBezTo>
                    <a:pt x="106864" y="43438"/>
                    <a:pt x="106386" y="43388"/>
                    <a:pt x="105913" y="43388"/>
                  </a:cubicBezTo>
                  <a:cubicBezTo>
                    <a:pt x="104054" y="43388"/>
                    <a:pt x="102249" y="44154"/>
                    <a:pt x="100957" y="45547"/>
                  </a:cubicBezTo>
                  <a:cubicBezTo>
                    <a:pt x="99676" y="44167"/>
                    <a:pt x="97883" y="43387"/>
                    <a:pt x="96002" y="43387"/>
                  </a:cubicBezTo>
                  <a:cubicBezTo>
                    <a:pt x="95518" y="43387"/>
                    <a:pt x="95034" y="43441"/>
                    <a:pt x="94559" y="43540"/>
                  </a:cubicBezTo>
                  <a:cubicBezTo>
                    <a:pt x="94595" y="39385"/>
                    <a:pt x="97771" y="37306"/>
                    <a:pt x="100947" y="37306"/>
                  </a:cubicBezTo>
                  <a:close/>
                  <a:moveTo>
                    <a:pt x="54009" y="37465"/>
                  </a:moveTo>
                  <a:cubicBezTo>
                    <a:pt x="56582" y="37465"/>
                    <a:pt x="59156" y="38830"/>
                    <a:pt x="60061" y="41559"/>
                  </a:cubicBezTo>
                  <a:cubicBezTo>
                    <a:pt x="60285" y="42249"/>
                    <a:pt x="60393" y="42966"/>
                    <a:pt x="60393" y="43692"/>
                  </a:cubicBezTo>
                  <a:cubicBezTo>
                    <a:pt x="59920" y="43590"/>
                    <a:pt x="59442" y="43540"/>
                    <a:pt x="58969" y="43540"/>
                  </a:cubicBezTo>
                  <a:cubicBezTo>
                    <a:pt x="57110" y="43540"/>
                    <a:pt x="55305" y="44307"/>
                    <a:pt x="54013" y="45699"/>
                  </a:cubicBezTo>
                  <a:cubicBezTo>
                    <a:pt x="52739" y="44318"/>
                    <a:pt x="50951" y="43539"/>
                    <a:pt x="49072" y="43539"/>
                  </a:cubicBezTo>
                  <a:cubicBezTo>
                    <a:pt x="49061" y="43539"/>
                    <a:pt x="49051" y="43540"/>
                    <a:pt x="49040" y="43540"/>
                  </a:cubicBezTo>
                  <a:cubicBezTo>
                    <a:pt x="48556" y="43540"/>
                    <a:pt x="48072" y="43593"/>
                    <a:pt x="47597" y="43692"/>
                  </a:cubicBezTo>
                  <a:cubicBezTo>
                    <a:pt x="47597" y="42966"/>
                    <a:pt x="47714" y="42249"/>
                    <a:pt x="47938" y="41559"/>
                  </a:cubicBezTo>
                  <a:lnTo>
                    <a:pt x="47956" y="41550"/>
                  </a:lnTo>
                  <a:cubicBezTo>
                    <a:pt x="48865" y="38827"/>
                    <a:pt x="51437" y="37465"/>
                    <a:pt x="54009" y="37465"/>
                  </a:cubicBezTo>
                  <a:close/>
                  <a:moveTo>
                    <a:pt x="7163" y="37500"/>
                  </a:moveTo>
                  <a:cubicBezTo>
                    <a:pt x="10339" y="37500"/>
                    <a:pt x="13516" y="39579"/>
                    <a:pt x="13556" y="43737"/>
                  </a:cubicBezTo>
                  <a:cubicBezTo>
                    <a:pt x="13079" y="43632"/>
                    <a:pt x="12598" y="43582"/>
                    <a:pt x="12120" y="43582"/>
                  </a:cubicBezTo>
                  <a:cubicBezTo>
                    <a:pt x="10263" y="43582"/>
                    <a:pt x="8460" y="44350"/>
                    <a:pt x="7163" y="45739"/>
                  </a:cubicBezTo>
                  <a:lnTo>
                    <a:pt x="7163" y="45739"/>
                  </a:lnTo>
                  <a:cubicBezTo>
                    <a:pt x="5882" y="44362"/>
                    <a:pt x="4092" y="43584"/>
                    <a:pt x="2212" y="43584"/>
                  </a:cubicBezTo>
                  <a:cubicBezTo>
                    <a:pt x="1728" y="43584"/>
                    <a:pt x="1245" y="43638"/>
                    <a:pt x="770" y="43737"/>
                  </a:cubicBezTo>
                  <a:cubicBezTo>
                    <a:pt x="810" y="39579"/>
                    <a:pt x="3987" y="37500"/>
                    <a:pt x="7163" y="37500"/>
                  </a:cubicBezTo>
                  <a:close/>
                  <a:moveTo>
                    <a:pt x="30463" y="37509"/>
                  </a:moveTo>
                  <a:cubicBezTo>
                    <a:pt x="33636" y="37509"/>
                    <a:pt x="36811" y="39587"/>
                    <a:pt x="36854" y="43742"/>
                  </a:cubicBezTo>
                  <a:lnTo>
                    <a:pt x="36854" y="43742"/>
                  </a:lnTo>
                  <a:cubicBezTo>
                    <a:pt x="36384" y="43642"/>
                    <a:pt x="35912" y="43594"/>
                    <a:pt x="35443" y="43594"/>
                  </a:cubicBezTo>
                  <a:cubicBezTo>
                    <a:pt x="33580" y="43594"/>
                    <a:pt x="31775" y="44360"/>
                    <a:pt x="30483" y="45753"/>
                  </a:cubicBezTo>
                  <a:cubicBezTo>
                    <a:pt x="29201" y="44373"/>
                    <a:pt x="27409" y="43593"/>
                    <a:pt x="25528" y="43593"/>
                  </a:cubicBezTo>
                  <a:cubicBezTo>
                    <a:pt x="25044" y="43593"/>
                    <a:pt x="24560" y="43638"/>
                    <a:pt x="24085" y="43746"/>
                  </a:cubicBezTo>
                  <a:cubicBezTo>
                    <a:pt x="24116" y="39588"/>
                    <a:pt x="27288" y="37509"/>
                    <a:pt x="30463" y="37509"/>
                  </a:cubicBezTo>
                  <a:close/>
                  <a:moveTo>
                    <a:pt x="119327" y="43718"/>
                  </a:moveTo>
                  <a:cubicBezTo>
                    <a:pt x="121267" y="43718"/>
                    <a:pt x="123141" y="44520"/>
                    <a:pt x="124478" y="45968"/>
                  </a:cubicBezTo>
                  <a:cubicBezTo>
                    <a:pt x="124458" y="45968"/>
                    <a:pt x="124439" y="45968"/>
                    <a:pt x="124419" y="45968"/>
                  </a:cubicBezTo>
                  <a:cubicBezTo>
                    <a:pt x="122550" y="45968"/>
                    <a:pt x="120782" y="46806"/>
                    <a:pt x="119541" y="48109"/>
                  </a:cubicBezTo>
                  <a:cubicBezTo>
                    <a:pt x="119622" y="46514"/>
                    <a:pt x="119039" y="45018"/>
                    <a:pt x="118045" y="43835"/>
                  </a:cubicBezTo>
                  <a:cubicBezTo>
                    <a:pt x="118472" y="43756"/>
                    <a:pt x="118901" y="43718"/>
                    <a:pt x="119327" y="43718"/>
                  </a:cubicBezTo>
                  <a:close/>
                  <a:moveTo>
                    <a:pt x="129624" y="43718"/>
                  </a:moveTo>
                  <a:cubicBezTo>
                    <a:pt x="130049" y="43718"/>
                    <a:pt x="130477" y="43756"/>
                    <a:pt x="130903" y="43835"/>
                  </a:cubicBezTo>
                  <a:cubicBezTo>
                    <a:pt x="129908" y="45018"/>
                    <a:pt x="129326" y="46523"/>
                    <a:pt x="129415" y="48109"/>
                  </a:cubicBezTo>
                  <a:cubicBezTo>
                    <a:pt x="128165" y="46806"/>
                    <a:pt x="126397" y="45968"/>
                    <a:pt x="124537" y="45968"/>
                  </a:cubicBezTo>
                  <a:cubicBezTo>
                    <a:pt x="124517" y="45968"/>
                    <a:pt x="124498" y="45968"/>
                    <a:pt x="124478" y="45968"/>
                  </a:cubicBezTo>
                  <a:cubicBezTo>
                    <a:pt x="125815" y="44520"/>
                    <a:pt x="127689" y="43718"/>
                    <a:pt x="129624" y="43718"/>
                  </a:cubicBezTo>
                  <a:close/>
                  <a:moveTo>
                    <a:pt x="82779" y="43762"/>
                  </a:moveTo>
                  <a:cubicBezTo>
                    <a:pt x="83204" y="43762"/>
                    <a:pt x="83632" y="43801"/>
                    <a:pt x="84057" y="43880"/>
                  </a:cubicBezTo>
                  <a:cubicBezTo>
                    <a:pt x="83063" y="45063"/>
                    <a:pt x="82480" y="46559"/>
                    <a:pt x="82561" y="48154"/>
                  </a:cubicBezTo>
                  <a:cubicBezTo>
                    <a:pt x="81320" y="46851"/>
                    <a:pt x="79552" y="46012"/>
                    <a:pt x="77683" y="46012"/>
                  </a:cubicBezTo>
                  <a:cubicBezTo>
                    <a:pt x="77666" y="46012"/>
                    <a:pt x="77650" y="46012"/>
                    <a:pt x="77633" y="46013"/>
                  </a:cubicBezTo>
                  <a:lnTo>
                    <a:pt x="77633" y="46013"/>
                  </a:lnTo>
                  <a:cubicBezTo>
                    <a:pt x="78970" y="44565"/>
                    <a:pt x="80844" y="43762"/>
                    <a:pt x="82779" y="43762"/>
                  </a:cubicBezTo>
                  <a:close/>
                  <a:moveTo>
                    <a:pt x="59124" y="43911"/>
                  </a:moveTo>
                  <a:cubicBezTo>
                    <a:pt x="59554" y="43911"/>
                    <a:pt x="59988" y="43951"/>
                    <a:pt x="60420" y="44032"/>
                  </a:cubicBezTo>
                  <a:cubicBezTo>
                    <a:pt x="59425" y="45224"/>
                    <a:pt x="58843" y="46721"/>
                    <a:pt x="58932" y="48316"/>
                  </a:cubicBezTo>
                  <a:lnTo>
                    <a:pt x="58923" y="48307"/>
                  </a:lnTo>
                  <a:cubicBezTo>
                    <a:pt x="57682" y="47003"/>
                    <a:pt x="55914" y="46165"/>
                    <a:pt x="54045" y="46165"/>
                  </a:cubicBezTo>
                  <a:cubicBezTo>
                    <a:pt x="54026" y="46165"/>
                    <a:pt x="54006" y="46165"/>
                    <a:pt x="53986" y="46165"/>
                  </a:cubicBezTo>
                  <a:cubicBezTo>
                    <a:pt x="53966" y="46165"/>
                    <a:pt x="53947" y="46165"/>
                    <a:pt x="53927" y="46165"/>
                  </a:cubicBezTo>
                  <a:cubicBezTo>
                    <a:pt x="52067" y="46165"/>
                    <a:pt x="50299" y="47003"/>
                    <a:pt x="49049" y="48307"/>
                  </a:cubicBezTo>
                  <a:cubicBezTo>
                    <a:pt x="49138" y="46712"/>
                    <a:pt x="48556" y="45206"/>
                    <a:pt x="47561" y="44032"/>
                  </a:cubicBezTo>
                  <a:cubicBezTo>
                    <a:pt x="47990" y="43953"/>
                    <a:pt x="48420" y="43914"/>
                    <a:pt x="48848" y="43914"/>
                  </a:cubicBezTo>
                  <a:cubicBezTo>
                    <a:pt x="50781" y="43914"/>
                    <a:pt x="52652" y="44711"/>
                    <a:pt x="53995" y="46156"/>
                  </a:cubicBezTo>
                  <a:cubicBezTo>
                    <a:pt x="55328" y="44713"/>
                    <a:pt x="57194" y="43911"/>
                    <a:pt x="59124" y="43911"/>
                  </a:cubicBezTo>
                  <a:close/>
                  <a:moveTo>
                    <a:pt x="25317" y="43968"/>
                  </a:moveTo>
                  <a:cubicBezTo>
                    <a:pt x="27250" y="43968"/>
                    <a:pt x="29122" y="44764"/>
                    <a:pt x="30465" y="46210"/>
                  </a:cubicBezTo>
                  <a:lnTo>
                    <a:pt x="30465" y="46210"/>
                  </a:lnTo>
                  <a:cubicBezTo>
                    <a:pt x="30462" y="46210"/>
                    <a:pt x="30459" y="46210"/>
                    <a:pt x="30456" y="46210"/>
                  </a:cubicBezTo>
                  <a:cubicBezTo>
                    <a:pt x="30446" y="46210"/>
                    <a:pt x="30436" y="46210"/>
                    <a:pt x="30426" y="46210"/>
                  </a:cubicBezTo>
                  <a:cubicBezTo>
                    <a:pt x="28546" y="46210"/>
                    <a:pt x="26775" y="47041"/>
                    <a:pt x="25519" y="48351"/>
                  </a:cubicBezTo>
                  <a:cubicBezTo>
                    <a:pt x="25608" y="46765"/>
                    <a:pt x="25026" y="45269"/>
                    <a:pt x="24031" y="44086"/>
                  </a:cubicBezTo>
                  <a:cubicBezTo>
                    <a:pt x="24460" y="44007"/>
                    <a:pt x="24890" y="43968"/>
                    <a:pt x="25317" y="43968"/>
                  </a:cubicBezTo>
                  <a:close/>
                  <a:moveTo>
                    <a:pt x="106094" y="43751"/>
                  </a:moveTo>
                  <a:cubicBezTo>
                    <a:pt x="106570" y="43751"/>
                    <a:pt x="107049" y="43799"/>
                    <a:pt x="107525" y="43898"/>
                  </a:cubicBezTo>
                  <a:cubicBezTo>
                    <a:pt x="106512" y="45161"/>
                    <a:pt x="105939" y="46747"/>
                    <a:pt x="106127" y="48423"/>
                  </a:cubicBezTo>
                  <a:lnTo>
                    <a:pt x="106118" y="48414"/>
                  </a:lnTo>
                  <a:cubicBezTo>
                    <a:pt x="104866" y="46958"/>
                    <a:pt x="102990" y="46012"/>
                    <a:pt x="100995" y="46012"/>
                  </a:cubicBezTo>
                  <a:cubicBezTo>
                    <a:pt x="100976" y="46012"/>
                    <a:pt x="100958" y="46013"/>
                    <a:pt x="100939" y="46013"/>
                  </a:cubicBezTo>
                  <a:cubicBezTo>
                    <a:pt x="100919" y="46012"/>
                    <a:pt x="100899" y="46012"/>
                    <a:pt x="100879" y="46012"/>
                  </a:cubicBezTo>
                  <a:cubicBezTo>
                    <a:pt x="99020" y="46012"/>
                    <a:pt x="97252" y="46842"/>
                    <a:pt x="96011" y="48154"/>
                  </a:cubicBezTo>
                  <a:cubicBezTo>
                    <a:pt x="96091" y="46559"/>
                    <a:pt x="95509" y="45054"/>
                    <a:pt x="94514" y="43880"/>
                  </a:cubicBezTo>
                  <a:cubicBezTo>
                    <a:pt x="94946" y="43798"/>
                    <a:pt x="95380" y="43758"/>
                    <a:pt x="95811" y="43758"/>
                  </a:cubicBezTo>
                  <a:cubicBezTo>
                    <a:pt x="97740" y="43758"/>
                    <a:pt x="99607" y="44561"/>
                    <a:pt x="100948" y="46004"/>
                  </a:cubicBezTo>
                  <a:cubicBezTo>
                    <a:pt x="102286" y="44551"/>
                    <a:pt x="104160" y="43751"/>
                    <a:pt x="106094" y="43751"/>
                  </a:cubicBezTo>
                  <a:close/>
                  <a:moveTo>
                    <a:pt x="70812" y="39306"/>
                  </a:moveTo>
                  <a:cubicBezTo>
                    <a:pt x="71289" y="39306"/>
                    <a:pt x="71770" y="39355"/>
                    <a:pt x="72248" y="39454"/>
                  </a:cubicBezTo>
                  <a:cubicBezTo>
                    <a:pt x="71271" y="40699"/>
                    <a:pt x="70742" y="42276"/>
                    <a:pt x="70939" y="43925"/>
                  </a:cubicBezTo>
                  <a:cubicBezTo>
                    <a:pt x="71449" y="43811"/>
                    <a:pt x="71962" y="43756"/>
                    <a:pt x="72472" y="43756"/>
                  </a:cubicBezTo>
                  <a:cubicBezTo>
                    <a:pt x="74409" y="43756"/>
                    <a:pt x="76285" y="44558"/>
                    <a:pt x="77633" y="46013"/>
                  </a:cubicBezTo>
                  <a:lnTo>
                    <a:pt x="77633" y="46013"/>
                  </a:lnTo>
                  <a:cubicBezTo>
                    <a:pt x="77630" y="46013"/>
                    <a:pt x="77627" y="46013"/>
                    <a:pt x="77624" y="46013"/>
                  </a:cubicBezTo>
                  <a:cubicBezTo>
                    <a:pt x="77606" y="46013"/>
                    <a:pt x="77588" y="46012"/>
                    <a:pt x="77570" y="46012"/>
                  </a:cubicBezTo>
                  <a:cubicBezTo>
                    <a:pt x="75529" y="46012"/>
                    <a:pt x="73598" y="47021"/>
                    <a:pt x="72346" y="48540"/>
                  </a:cubicBezTo>
                  <a:cubicBezTo>
                    <a:pt x="72703" y="44850"/>
                    <a:pt x="69416" y="41568"/>
                    <a:pt x="65713" y="41568"/>
                  </a:cubicBezTo>
                  <a:cubicBezTo>
                    <a:pt x="65693" y="41568"/>
                    <a:pt x="65673" y="41568"/>
                    <a:pt x="65653" y="41568"/>
                  </a:cubicBezTo>
                  <a:lnTo>
                    <a:pt x="65653" y="41559"/>
                  </a:lnTo>
                  <a:cubicBezTo>
                    <a:pt x="66997" y="40107"/>
                    <a:pt x="68873" y="39306"/>
                    <a:pt x="70812" y="39306"/>
                  </a:cubicBezTo>
                  <a:close/>
                  <a:moveTo>
                    <a:pt x="35618" y="43957"/>
                  </a:moveTo>
                  <a:cubicBezTo>
                    <a:pt x="36091" y="43957"/>
                    <a:pt x="36568" y="44006"/>
                    <a:pt x="37042" y="44104"/>
                  </a:cubicBezTo>
                  <a:cubicBezTo>
                    <a:pt x="36020" y="45350"/>
                    <a:pt x="35456" y="46945"/>
                    <a:pt x="35635" y="48620"/>
                  </a:cubicBezTo>
                  <a:cubicBezTo>
                    <a:pt x="34383" y="47164"/>
                    <a:pt x="32507" y="46210"/>
                    <a:pt x="30511" y="46210"/>
                  </a:cubicBezTo>
                  <a:cubicBezTo>
                    <a:pt x="30496" y="46210"/>
                    <a:pt x="30480" y="46210"/>
                    <a:pt x="30465" y="46210"/>
                  </a:cubicBezTo>
                  <a:lnTo>
                    <a:pt x="30465" y="46210"/>
                  </a:lnTo>
                  <a:cubicBezTo>
                    <a:pt x="31804" y="44762"/>
                    <a:pt x="33682" y="43957"/>
                    <a:pt x="35618" y="43957"/>
                  </a:cubicBezTo>
                  <a:close/>
                  <a:moveTo>
                    <a:pt x="112822" y="41864"/>
                  </a:moveTo>
                  <a:cubicBezTo>
                    <a:pt x="115997" y="41864"/>
                    <a:pt x="119174" y="43943"/>
                    <a:pt x="119218" y="48100"/>
                  </a:cubicBezTo>
                  <a:cubicBezTo>
                    <a:pt x="118743" y="47999"/>
                    <a:pt x="118265" y="47949"/>
                    <a:pt x="117790" y="47949"/>
                  </a:cubicBezTo>
                  <a:cubicBezTo>
                    <a:pt x="115926" y="47949"/>
                    <a:pt x="114120" y="48715"/>
                    <a:pt x="112821" y="50108"/>
                  </a:cubicBezTo>
                  <a:cubicBezTo>
                    <a:pt x="111548" y="48728"/>
                    <a:pt x="109756" y="47948"/>
                    <a:pt x="107874" y="47948"/>
                  </a:cubicBezTo>
                  <a:cubicBezTo>
                    <a:pt x="107391" y="47948"/>
                    <a:pt x="106907" y="48002"/>
                    <a:pt x="106432" y="48100"/>
                  </a:cubicBezTo>
                  <a:cubicBezTo>
                    <a:pt x="106472" y="43943"/>
                    <a:pt x="109646" y="41864"/>
                    <a:pt x="112822" y="41864"/>
                  </a:cubicBezTo>
                  <a:close/>
                  <a:moveTo>
                    <a:pt x="136132" y="41864"/>
                  </a:moveTo>
                  <a:cubicBezTo>
                    <a:pt x="139308" y="41864"/>
                    <a:pt x="142484" y="43943"/>
                    <a:pt x="142525" y="48100"/>
                  </a:cubicBezTo>
                  <a:cubicBezTo>
                    <a:pt x="142051" y="47999"/>
                    <a:pt x="141574" y="47949"/>
                    <a:pt x="141100" y="47949"/>
                  </a:cubicBezTo>
                  <a:cubicBezTo>
                    <a:pt x="139242" y="47949"/>
                    <a:pt x="137437" y="48715"/>
                    <a:pt x="136145" y="50108"/>
                  </a:cubicBezTo>
                  <a:cubicBezTo>
                    <a:pt x="134863" y="48728"/>
                    <a:pt x="133071" y="47948"/>
                    <a:pt x="131190" y="47948"/>
                  </a:cubicBezTo>
                  <a:cubicBezTo>
                    <a:pt x="130706" y="47948"/>
                    <a:pt x="130222" y="48002"/>
                    <a:pt x="129747" y="48100"/>
                  </a:cubicBezTo>
                  <a:cubicBezTo>
                    <a:pt x="129783" y="43943"/>
                    <a:pt x="132957" y="41864"/>
                    <a:pt x="136132" y="41864"/>
                  </a:cubicBezTo>
                  <a:close/>
                  <a:moveTo>
                    <a:pt x="89293" y="41912"/>
                  </a:moveTo>
                  <a:cubicBezTo>
                    <a:pt x="92468" y="41912"/>
                    <a:pt x="95642" y="43988"/>
                    <a:pt x="95679" y="48143"/>
                  </a:cubicBezTo>
                  <a:lnTo>
                    <a:pt x="95679" y="48143"/>
                  </a:lnTo>
                  <a:cubicBezTo>
                    <a:pt x="95207" y="48043"/>
                    <a:pt x="94732" y="47994"/>
                    <a:pt x="94260" y="47994"/>
                  </a:cubicBezTo>
                  <a:cubicBezTo>
                    <a:pt x="92399" y="47994"/>
                    <a:pt x="90599" y="48760"/>
                    <a:pt x="89299" y="50152"/>
                  </a:cubicBezTo>
                  <a:cubicBezTo>
                    <a:pt x="88018" y="48773"/>
                    <a:pt x="86226" y="47993"/>
                    <a:pt x="84344" y="47993"/>
                  </a:cubicBezTo>
                  <a:cubicBezTo>
                    <a:pt x="83860" y="47993"/>
                    <a:pt x="83376" y="48047"/>
                    <a:pt x="82902" y="48145"/>
                  </a:cubicBezTo>
                  <a:cubicBezTo>
                    <a:pt x="82937" y="43991"/>
                    <a:pt x="86116" y="41912"/>
                    <a:pt x="89293" y="41912"/>
                  </a:cubicBezTo>
                  <a:close/>
                  <a:moveTo>
                    <a:pt x="42335" y="42067"/>
                  </a:moveTo>
                  <a:cubicBezTo>
                    <a:pt x="45509" y="42067"/>
                    <a:pt x="48681" y="44143"/>
                    <a:pt x="48726" y="48298"/>
                  </a:cubicBezTo>
                  <a:lnTo>
                    <a:pt x="48726" y="48298"/>
                  </a:lnTo>
                  <a:cubicBezTo>
                    <a:pt x="48251" y="48196"/>
                    <a:pt x="47772" y="48146"/>
                    <a:pt x="47298" y="48146"/>
                  </a:cubicBezTo>
                  <a:cubicBezTo>
                    <a:pt x="45434" y="48146"/>
                    <a:pt x="43630" y="48912"/>
                    <a:pt x="42337" y="50305"/>
                  </a:cubicBezTo>
                  <a:cubicBezTo>
                    <a:pt x="41056" y="48925"/>
                    <a:pt x="39264" y="48145"/>
                    <a:pt x="37382" y="48145"/>
                  </a:cubicBezTo>
                  <a:cubicBezTo>
                    <a:pt x="36898" y="48145"/>
                    <a:pt x="36415" y="48199"/>
                    <a:pt x="35940" y="48307"/>
                  </a:cubicBezTo>
                  <a:cubicBezTo>
                    <a:pt x="35980" y="44148"/>
                    <a:pt x="39158" y="42067"/>
                    <a:pt x="42335" y="42067"/>
                  </a:cubicBezTo>
                  <a:close/>
                  <a:moveTo>
                    <a:pt x="65651" y="42067"/>
                  </a:moveTo>
                  <a:cubicBezTo>
                    <a:pt x="68826" y="42067"/>
                    <a:pt x="72001" y="44146"/>
                    <a:pt x="72041" y="48307"/>
                  </a:cubicBezTo>
                  <a:cubicBezTo>
                    <a:pt x="71563" y="48202"/>
                    <a:pt x="71080" y="48150"/>
                    <a:pt x="70601" y="48150"/>
                  </a:cubicBezTo>
                  <a:cubicBezTo>
                    <a:pt x="68748" y="48150"/>
                    <a:pt x="66948" y="48916"/>
                    <a:pt x="65653" y="50305"/>
                  </a:cubicBezTo>
                  <a:cubicBezTo>
                    <a:pt x="64371" y="48934"/>
                    <a:pt x="62579" y="48145"/>
                    <a:pt x="60697" y="48145"/>
                  </a:cubicBezTo>
                  <a:cubicBezTo>
                    <a:pt x="60214" y="48145"/>
                    <a:pt x="59730" y="48199"/>
                    <a:pt x="59255" y="48307"/>
                  </a:cubicBezTo>
                  <a:cubicBezTo>
                    <a:pt x="59295" y="44148"/>
                    <a:pt x="62473" y="42067"/>
                    <a:pt x="65651" y="42067"/>
                  </a:cubicBezTo>
                  <a:close/>
                  <a:moveTo>
                    <a:pt x="18806" y="42117"/>
                  </a:moveTo>
                  <a:cubicBezTo>
                    <a:pt x="21981" y="42117"/>
                    <a:pt x="25156" y="44198"/>
                    <a:pt x="25196" y="48360"/>
                  </a:cubicBezTo>
                  <a:cubicBezTo>
                    <a:pt x="24717" y="48255"/>
                    <a:pt x="24234" y="48204"/>
                    <a:pt x="23755" y="48204"/>
                  </a:cubicBezTo>
                  <a:cubicBezTo>
                    <a:pt x="21902" y="48204"/>
                    <a:pt x="20103" y="48970"/>
                    <a:pt x="18807" y="50359"/>
                  </a:cubicBezTo>
                  <a:cubicBezTo>
                    <a:pt x="17526" y="48988"/>
                    <a:pt x="15734" y="48199"/>
                    <a:pt x="13852" y="48199"/>
                  </a:cubicBezTo>
                  <a:cubicBezTo>
                    <a:pt x="13368" y="48199"/>
                    <a:pt x="12884" y="48253"/>
                    <a:pt x="12409" y="48360"/>
                  </a:cubicBezTo>
                  <a:cubicBezTo>
                    <a:pt x="12454" y="44198"/>
                    <a:pt x="15631" y="42117"/>
                    <a:pt x="18806" y="42117"/>
                  </a:cubicBezTo>
                  <a:close/>
                  <a:moveTo>
                    <a:pt x="117967" y="48323"/>
                  </a:moveTo>
                  <a:cubicBezTo>
                    <a:pt x="118392" y="48323"/>
                    <a:pt x="118820" y="48362"/>
                    <a:pt x="119245" y="48441"/>
                  </a:cubicBezTo>
                  <a:cubicBezTo>
                    <a:pt x="118253" y="49621"/>
                    <a:pt x="117671" y="51114"/>
                    <a:pt x="117757" y="52706"/>
                  </a:cubicBezTo>
                  <a:lnTo>
                    <a:pt x="117757" y="52706"/>
                  </a:lnTo>
                  <a:cubicBezTo>
                    <a:pt x="116507" y="51403"/>
                    <a:pt x="114740" y="50573"/>
                    <a:pt x="112880" y="50573"/>
                  </a:cubicBezTo>
                  <a:cubicBezTo>
                    <a:pt x="112860" y="50573"/>
                    <a:pt x="112840" y="50573"/>
                    <a:pt x="112821" y="50574"/>
                  </a:cubicBezTo>
                  <a:cubicBezTo>
                    <a:pt x="114158" y="49126"/>
                    <a:pt x="116031" y="48323"/>
                    <a:pt x="117967" y="48323"/>
                  </a:cubicBezTo>
                  <a:close/>
                  <a:moveTo>
                    <a:pt x="130990" y="48323"/>
                  </a:moveTo>
                  <a:cubicBezTo>
                    <a:pt x="132925" y="48323"/>
                    <a:pt x="134799" y="49126"/>
                    <a:pt x="136136" y="50574"/>
                  </a:cubicBezTo>
                  <a:cubicBezTo>
                    <a:pt x="136116" y="50573"/>
                    <a:pt x="136096" y="50573"/>
                    <a:pt x="136077" y="50573"/>
                  </a:cubicBezTo>
                  <a:cubicBezTo>
                    <a:pt x="134208" y="50573"/>
                    <a:pt x="132440" y="51412"/>
                    <a:pt x="131199" y="52715"/>
                  </a:cubicBezTo>
                  <a:cubicBezTo>
                    <a:pt x="131279" y="51120"/>
                    <a:pt x="130697" y="49624"/>
                    <a:pt x="129711" y="48441"/>
                  </a:cubicBezTo>
                  <a:cubicBezTo>
                    <a:pt x="130137" y="48362"/>
                    <a:pt x="130565" y="48323"/>
                    <a:pt x="130990" y="48323"/>
                  </a:cubicBezTo>
                  <a:close/>
                  <a:moveTo>
                    <a:pt x="94437" y="48359"/>
                  </a:moveTo>
                  <a:cubicBezTo>
                    <a:pt x="94862" y="48359"/>
                    <a:pt x="95289" y="48398"/>
                    <a:pt x="95715" y="48477"/>
                  </a:cubicBezTo>
                  <a:cubicBezTo>
                    <a:pt x="94722" y="49666"/>
                    <a:pt x="94140" y="51168"/>
                    <a:pt x="94227" y="52750"/>
                  </a:cubicBezTo>
                  <a:lnTo>
                    <a:pt x="94227" y="52750"/>
                  </a:lnTo>
                  <a:cubicBezTo>
                    <a:pt x="92986" y="51447"/>
                    <a:pt x="91219" y="50618"/>
                    <a:pt x="89350" y="50618"/>
                  </a:cubicBezTo>
                  <a:cubicBezTo>
                    <a:pt x="89330" y="50618"/>
                    <a:pt x="89310" y="50618"/>
                    <a:pt x="89290" y="50618"/>
                  </a:cubicBezTo>
                  <a:cubicBezTo>
                    <a:pt x="89270" y="50618"/>
                    <a:pt x="89250" y="50618"/>
                    <a:pt x="89231" y="50618"/>
                  </a:cubicBezTo>
                  <a:cubicBezTo>
                    <a:pt x="87362" y="50618"/>
                    <a:pt x="85603" y="51448"/>
                    <a:pt x="84353" y="52751"/>
                  </a:cubicBezTo>
                  <a:cubicBezTo>
                    <a:pt x="84443" y="51165"/>
                    <a:pt x="83860" y="49660"/>
                    <a:pt x="82866" y="48477"/>
                  </a:cubicBezTo>
                  <a:cubicBezTo>
                    <a:pt x="83291" y="48398"/>
                    <a:pt x="83719" y="48359"/>
                    <a:pt x="84144" y="48359"/>
                  </a:cubicBezTo>
                  <a:cubicBezTo>
                    <a:pt x="86080" y="48359"/>
                    <a:pt x="87955" y="49162"/>
                    <a:pt x="89299" y="50609"/>
                  </a:cubicBezTo>
                  <a:cubicBezTo>
                    <a:pt x="90637" y="49162"/>
                    <a:pt x="92504" y="48359"/>
                    <a:pt x="94437" y="48359"/>
                  </a:cubicBezTo>
                  <a:close/>
                  <a:moveTo>
                    <a:pt x="47485" y="48520"/>
                  </a:moveTo>
                  <a:cubicBezTo>
                    <a:pt x="47909" y="48520"/>
                    <a:pt x="48337" y="48559"/>
                    <a:pt x="48762" y="48638"/>
                  </a:cubicBezTo>
                  <a:cubicBezTo>
                    <a:pt x="47767" y="49821"/>
                    <a:pt x="47185" y="51326"/>
                    <a:pt x="47275" y="52912"/>
                  </a:cubicBezTo>
                  <a:cubicBezTo>
                    <a:pt x="46025" y="51609"/>
                    <a:pt x="44257" y="50779"/>
                    <a:pt x="42397" y="50779"/>
                  </a:cubicBezTo>
                  <a:cubicBezTo>
                    <a:pt x="42377" y="50779"/>
                    <a:pt x="42357" y="50779"/>
                    <a:pt x="42337" y="50780"/>
                  </a:cubicBezTo>
                  <a:cubicBezTo>
                    <a:pt x="43675" y="49325"/>
                    <a:pt x="45549" y="48520"/>
                    <a:pt x="47485" y="48520"/>
                  </a:cubicBezTo>
                  <a:close/>
                  <a:moveTo>
                    <a:pt x="60501" y="48529"/>
                  </a:moveTo>
                  <a:cubicBezTo>
                    <a:pt x="62439" y="48529"/>
                    <a:pt x="64308" y="49332"/>
                    <a:pt x="65653" y="50780"/>
                  </a:cubicBezTo>
                  <a:cubicBezTo>
                    <a:pt x="65633" y="50779"/>
                    <a:pt x="65613" y="50779"/>
                    <a:pt x="65593" y="50779"/>
                  </a:cubicBezTo>
                  <a:cubicBezTo>
                    <a:pt x="63725" y="50779"/>
                    <a:pt x="61957" y="51618"/>
                    <a:pt x="60715" y="52921"/>
                  </a:cubicBezTo>
                  <a:cubicBezTo>
                    <a:pt x="60796" y="51326"/>
                    <a:pt x="60214" y="49830"/>
                    <a:pt x="59219" y="48647"/>
                  </a:cubicBezTo>
                  <a:cubicBezTo>
                    <a:pt x="59646" y="48568"/>
                    <a:pt x="60075" y="48529"/>
                    <a:pt x="60501" y="48529"/>
                  </a:cubicBezTo>
                  <a:close/>
                  <a:moveTo>
                    <a:pt x="107662" y="48316"/>
                  </a:moveTo>
                  <a:cubicBezTo>
                    <a:pt x="109596" y="48316"/>
                    <a:pt x="111472" y="49118"/>
                    <a:pt x="112821" y="50574"/>
                  </a:cubicBezTo>
                  <a:cubicBezTo>
                    <a:pt x="112802" y="50573"/>
                    <a:pt x="112783" y="50573"/>
                    <a:pt x="112765" y="50573"/>
                  </a:cubicBezTo>
                  <a:cubicBezTo>
                    <a:pt x="110778" y="50573"/>
                    <a:pt x="108902" y="51519"/>
                    <a:pt x="107650" y="52966"/>
                  </a:cubicBezTo>
                  <a:lnTo>
                    <a:pt x="107650" y="52966"/>
                  </a:lnTo>
                  <a:cubicBezTo>
                    <a:pt x="107803" y="51290"/>
                    <a:pt x="107211" y="49713"/>
                    <a:pt x="106172" y="48477"/>
                  </a:cubicBezTo>
                  <a:cubicBezTo>
                    <a:pt x="106667" y="48369"/>
                    <a:pt x="107167" y="48316"/>
                    <a:pt x="107662" y="48316"/>
                  </a:cubicBezTo>
                  <a:close/>
                  <a:moveTo>
                    <a:pt x="13659" y="48573"/>
                  </a:moveTo>
                  <a:cubicBezTo>
                    <a:pt x="15592" y="48573"/>
                    <a:pt x="17464" y="49371"/>
                    <a:pt x="18807" y="50824"/>
                  </a:cubicBezTo>
                  <a:cubicBezTo>
                    <a:pt x="18787" y="50824"/>
                    <a:pt x="18768" y="50824"/>
                    <a:pt x="18748" y="50824"/>
                  </a:cubicBezTo>
                  <a:cubicBezTo>
                    <a:pt x="16879" y="50824"/>
                    <a:pt x="15111" y="51663"/>
                    <a:pt x="13870" y="52966"/>
                  </a:cubicBezTo>
                  <a:cubicBezTo>
                    <a:pt x="13951" y="51371"/>
                    <a:pt x="13368" y="49875"/>
                    <a:pt x="12374" y="48692"/>
                  </a:cubicBezTo>
                  <a:cubicBezTo>
                    <a:pt x="12802" y="48612"/>
                    <a:pt x="13232" y="48573"/>
                    <a:pt x="13659" y="48573"/>
                  </a:cubicBezTo>
                  <a:close/>
                  <a:moveTo>
                    <a:pt x="23953" y="48574"/>
                  </a:moveTo>
                  <a:cubicBezTo>
                    <a:pt x="24378" y="48574"/>
                    <a:pt x="24806" y="48613"/>
                    <a:pt x="25232" y="48692"/>
                  </a:cubicBezTo>
                  <a:cubicBezTo>
                    <a:pt x="24237" y="49875"/>
                    <a:pt x="23655" y="51371"/>
                    <a:pt x="23744" y="52966"/>
                  </a:cubicBezTo>
                  <a:cubicBezTo>
                    <a:pt x="22494" y="51663"/>
                    <a:pt x="20726" y="50824"/>
                    <a:pt x="18866" y="50824"/>
                  </a:cubicBezTo>
                  <a:cubicBezTo>
                    <a:pt x="18846" y="50824"/>
                    <a:pt x="18827" y="50824"/>
                    <a:pt x="18807" y="50824"/>
                  </a:cubicBezTo>
                  <a:cubicBezTo>
                    <a:pt x="20144" y="49377"/>
                    <a:pt x="22018" y="48574"/>
                    <a:pt x="23953" y="48574"/>
                  </a:cubicBezTo>
                  <a:close/>
                  <a:moveTo>
                    <a:pt x="37179" y="48522"/>
                  </a:moveTo>
                  <a:cubicBezTo>
                    <a:pt x="39113" y="48522"/>
                    <a:pt x="40989" y="49325"/>
                    <a:pt x="42337" y="50780"/>
                  </a:cubicBezTo>
                  <a:cubicBezTo>
                    <a:pt x="42319" y="50779"/>
                    <a:pt x="42300" y="50779"/>
                    <a:pt x="42282" y="50779"/>
                  </a:cubicBezTo>
                  <a:cubicBezTo>
                    <a:pt x="40295" y="50779"/>
                    <a:pt x="38419" y="51725"/>
                    <a:pt x="37167" y="53172"/>
                  </a:cubicBezTo>
                  <a:cubicBezTo>
                    <a:pt x="37320" y="51496"/>
                    <a:pt x="36728" y="49910"/>
                    <a:pt x="35689" y="48683"/>
                  </a:cubicBezTo>
                  <a:cubicBezTo>
                    <a:pt x="36184" y="48575"/>
                    <a:pt x="36683" y="48522"/>
                    <a:pt x="37179" y="48522"/>
                  </a:cubicBezTo>
                  <a:close/>
                  <a:moveTo>
                    <a:pt x="124475" y="46470"/>
                  </a:moveTo>
                  <a:cubicBezTo>
                    <a:pt x="127650" y="46470"/>
                    <a:pt x="130827" y="48548"/>
                    <a:pt x="130867" y="52706"/>
                  </a:cubicBezTo>
                  <a:cubicBezTo>
                    <a:pt x="130388" y="52601"/>
                    <a:pt x="129906" y="52550"/>
                    <a:pt x="129426" y="52550"/>
                  </a:cubicBezTo>
                  <a:cubicBezTo>
                    <a:pt x="127574" y="52550"/>
                    <a:pt x="125776" y="53316"/>
                    <a:pt x="124487" y="54704"/>
                  </a:cubicBezTo>
                  <a:cubicBezTo>
                    <a:pt x="123206" y="53333"/>
                    <a:pt x="121414" y="52545"/>
                    <a:pt x="119532" y="52545"/>
                  </a:cubicBezTo>
                  <a:cubicBezTo>
                    <a:pt x="119048" y="52545"/>
                    <a:pt x="118564" y="52599"/>
                    <a:pt x="118089" y="52706"/>
                  </a:cubicBezTo>
                  <a:cubicBezTo>
                    <a:pt x="118125" y="48548"/>
                    <a:pt x="121299" y="46470"/>
                    <a:pt x="124475" y="46470"/>
                  </a:cubicBezTo>
                  <a:close/>
                  <a:moveTo>
                    <a:pt x="77635" y="46519"/>
                  </a:moveTo>
                  <a:cubicBezTo>
                    <a:pt x="80808" y="46519"/>
                    <a:pt x="83981" y="48596"/>
                    <a:pt x="84022" y="52751"/>
                  </a:cubicBezTo>
                  <a:lnTo>
                    <a:pt x="84031" y="52760"/>
                  </a:lnTo>
                  <a:cubicBezTo>
                    <a:pt x="83550" y="52655"/>
                    <a:pt x="83066" y="52604"/>
                    <a:pt x="82586" y="52604"/>
                  </a:cubicBezTo>
                  <a:cubicBezTo>
                    <a:pt x="80731" y="52604"/>
                    <a:pt x="78937" y="53370"/>
                    <a:pt x="77642" y="54758"/>
                  </a:cubicBezTo>
                  <a:cubicBezTo>
                    <a:pt x="76360" y="53378"/>
                    <a:pt x="74568" y="52599"/>
                    <a:pt x="72696" y="52599"/>
                  </a:cubicBezTo>
                  <a:cubicBezTo>
                    <a:pt x="72203" y="52599"/>
                    <a:pt x="71719" y="52652"/>
                    <a:pt x="71244" y="52760"/>
                  </a:cubicBezTo>
                  <a:cubicBezTo>
                    <a:pt x="71280" y="48600"/>
                    <a:pt x="74457" y="46519"/>
                    <a:pt x="77635" y="46519"/>
                  </a:cubicBezTo>
                  <a:close/>
                  <a:moveTo>
                    <a:pt x="100946" y="46509"/>
                  </a:moveTo>
                  <a:cubicBezTo>
                    <a:pt x="104122" y="46509"/>
                    <a:pt x="107296" y="48585"/>
                    <a:pt x="107337" y="52742"/>
                  </a:cubicBezTo>
                  <a:cubicBezTo>
                    <a:pt x="106865" y="52641"/>
                    <a:pt x="106389" y="52591"/>
                    <a:pt x="105917" y="52591"/>
                  </a:cubicBezTo>
                  <a:cubicBezTo>
                    <a:pt x="104050" y="52591"/>
                    <a:pt x="102242" y="53364"/>
                    <a:pt x="100948" y="54758"/>
                  </a:cubicBezTo>
                  <a:lnTo>
                    <a:pt x="100948" y="54749"/>
                  </a:lnTo>
                  <a:cubicBezTo>
                    <a:pt x="99667" y="53369"/>
                    <a:pt x="97875" y="52590"/>
                    <a:pt x="95993" y="52590"/>
                  </a:cubicBezTo>
                  <a:cubicBezTo>
                    <a:pt x="95509" y="52590"/>
                    <a:pt x="95025" y="52643"/>
                    <a:pt x="94550" y="52742"/>
                  </a:cubicBezTo>
                  <a:cubicBezTo>
                    <a:pt x="94591" y="48588"/>
                    <a:pt x="97769" y="46509"/>
                    <a:pt x="100946" y="46509"/>
                  </a:cubicBezTo>
                  <a:close/>
                  <a:moveTo>
                    <a:pt x="53993" y="46670"/>
                  </a:moveTo>
                  <a:cubicBezTo>
                    <a:pt x="57169" y="46670"/>
                    <a:pt x="60344" y="48747"/>
                    <a:pt x="60384" y="52903"/>
                  </a:cubicBezTo>
                  <a:cubicBezTo>
                    <a:pt x="59911" y="52801"/>
                    <a:pt x="59433" y="52752"/>
                    <a:pt x="58960" y="52752"/>
                  </a:cubicBezTo>
                  <a:cubicBezTo>
                    <a:pt x="57101" y="52752"/>
                    <a:pt x="55295" y="53518"/>
                    <a:pt x="53995" y="54910"/>
                  </a:cubicBezTo>
                  <a:cubicBezTo>
                    <a:pt x="52714" y="53531"/>
                    <a:pt x="50922" y="52751"/>
                    <a:pt x="49040" y="52751"/>
                  </a:cubicBezTo>
                  <a:cubicBezTo>
                    <a:pt x="48556" y="52751"/>
                    <a:pt x="48072" y="52805"/>
                    <a:pt x="47597" y="52903"/>
                  </a:cubicBezTo>
                  <a:cubicBezTo>
                    <a:pt x="47638" y="48749"/>
                    <a:pt x="50816" y="46670"/>
                    <a:pt x="53993" y="46670"/>
                  </a:cubicBezTo>
                  <a:close/>
                  <a:moveTo>
                    <a:pt x="7145" y="46712"/>
                  </a:moveTo>
                  <a:cubicBezTo>
                    <a:pt x="10322" y="46712"/>
                    <a:pt x="13498" y="48790"/>
                    <a:pt x="13538" y="52948"/>
                  </a:cubicBezTo>
                  <a:cubicBezTo>
                    <a:pt x="13065" y="52846"/>
                    <a:pt x="12588" y="52796"/>
                    <a:pt x="12114" y="52796"/>
                  </a:cubicBezTo>
                  <a:cubicBezTo>
                    <a:pt x="10255" y="52796"/>
                    <a:pt x="8451" y="53563"/>
                    <a:pt x="7159" y="54955"/>
                  </a:cubicBezTo>
                  <a:cubicBezTo>
                    <a:pt x="5884" y="53583"/>
                    <a:pt x="4097" y="52805"/>
                    <a:pt x="2226" y="52805"/>
                  </a:cubicBezTo>
                  <a:cubicBezTo>
                    <a:pt x="2216" y="52805"/>
                    <a:pt x="2205" y="52805"/>
                    <a:pt x="2194" y="52805"/>
                  </a:cubicBezTo>
                  <a:lnTo>
                    <a:pt x="2194" y="52796"/>
                  </a:lnTo>
                  <a:cubicBezTo>
                    <a:pt x="1711" y="52796"/>
                    <a:pt x="1227" y="52850"/>
                    <a:pt x="752" y="52948"/>
                  </a:cubicBezTo>
                  <a:cubicBezTo>
                    <a:pt x="792" y="48790"/>
                    <a:pt x="3969" y="46712"/>
                    <a:pt x="7145" y="46712"/>
                  </a:cubicBezTo>
                  <a:close/>
                  <a:moveTo>
                    <a:pt x="30465" y="46717"/>
                  </a:moveTo>
                  <a:cubicBezTo>
                    <a:pt x="33637" y="46717"/>
                    <a:pt x="36811" y="48795"/>
                    <a:pt x="36854" y="52953"/>
                  </a:cubicBezTo>
                  <a:lnTo>
                    <a:pt x="36854" y="52953"/>
                  </a:lnTo>
                  <a:cubicBezTo>
                    <a:pt x="36379" y="52851"/>
                    <a:pt x="35901" y="52801"/>
                    <a:pt x="35426" y="52801"/>
                  </a:cubicBezTo>
                  <a:cubicBezTo>
                    <a:pt x="33569" y="52801"/>
                    <a:pt x="31771" y="53567"/>
                    <a:pt x="30483" y="54955"/>
                  </a:cubicBezTo>
                  <a:cubicBezTo>
                    <a:pt x="29201" y="53584"/>
                    <a:pt x="27409" y="52796"/>
                    <a:pt x="25528" y="52796"/>
                  </a:cubicBezTo>
                  <a:cubicBezTo>
                    <a:pt x="25044" y="52796"/>
                    <a:pt x="24560" y="52850"/>
                    <a:pt x="24085" y="52957"/>
                  </a:cubicBezTo>
                  <a:cubicBezTo>
                    <a:pt x="24116" y="48798"/>
                    <a:pt x="27290" y="46717"/>
                    <a:pt x="30465" y="46717"/>
                  </a:cubicBezTo>
                  <a:close/>
                  <a:moveTo>
                    <a:pt x="107865" y="57160"/>
                  </a:moveTo>
                  <a:cubicBezTo>
                    <a:pt x="107867" y="57160"/>
                    <a:pt x="107868" y="57160"/>
                    <a:pt x="107870" y="57160"/>
                  </a:cubicBezTo>
                  <a:lnTo>
                    <a:pt x="107870" y="57160"/>
                  </a:lnTo>
                  <a:cubicBezTo>
                    <a:pt x="107871" y="57160"/>
                    <a:pt x="107873" y="57160"/>
                    <a:pt x="107874" y="57160"/>
                  </a:cubicBezTo>
                  <a:close/>
                  <a:moveTo>
                    <a:pt x="129607" y="52925"/>
                  </a:moveTo>
                  <a:cubicBezTo>
                    <a:pt x="130037" y="52925"/>
                    <a:pt x="130471" y="52965"/>
                    <a:pt x="130903" y="53047"/>
                  </a:cubicBezTo>
                  <a:cubicBezTo>
                    <a:pt x="129908" y="54229"/>
                    <a:pt x="129326" y="55726"/>
                    <a:pt x="129415" y="57321"/>
                  </a:cubicBezTo>
                  <a:cubicBezTo>
                    <a:pt x="128165" y="56009"/>
                    <a:pt x="126406" y="55179"/>
                    <a:pt x="124538" y="55179"/>
                  </a:cubicBezTo>
                  <a:cubicBezTo>
                    <a:pt x="124518" y="55179"/>
                    <a:pt x="124498" y="55179"/>
                    <a:pt x="124478" y="55179"/>
                  </a:cubicBezTo>
                  <a:cubicBezTo>
                    <a:pt x="124458" y="55179"/>
                    <a:pt x="124438" y="55179"/>
                    <a:pt x="124418" y="55179"/>
                  </a:cubicBezTo>
                  <a:cubicBezTo>
                    <a:pt x="122550" y="55179"/>
                    <a:pt x="120782" y="56009"/>
                    <a:pt x="119541" y="57321"/>
                  </a:cubicBezTo>
                  <a:cubicBezTo>
                    <a:pt x="119622" y="55726"/>
                    <a:pt x="119039" y="54220"/>
                    <a:pt x="118045" y="53047"/>
                  </a:cubicBezTo>
                  <a:cubicBezTo>
                    <a:pt x="118478" y="52965"/>
                    <a:pt x="118913" y="52925"/>
                    <a:pt x="119344" y="52925"/>
                  </a:cubicBezTo>
                  <a:cubicBezTo>
                    <a:pt x="121276" y="52925"/>
                    <a:pt x="123138" y="53727"/>
                    <a:pt x="124478" y="55170"/>
                  </a:cubicBezTo>
                  <a:cubicBezTo>
                    <a:pt x="125811" y="53727"/>
                    <a:pt x="127678" y="52925"/>
                    <a:pt x="129607" y="52925"/>
                  </a:cubicBezTo>
                  <a:close/>
                  <a:moveTo>
                    <a:pt x="82780" y="52965"/>
                  </a:moveTo>
                  <a:cubicBezTo>
                    <a:pt x="83204" y="52965"/>
                    <a:pt x="83632" y="53003"/>
                    <a:pt x="84057" y="53082"/>
                  </a:cubicBezTo>
                  <a:cubicBezTo>
                    <a:pt x="83538" y="53701"/>
                    <a:pt x="83135" y="54409"/>
                    <a:pt x="82875" y="55170"/>
                  </a:cubicBezTo>
                  <a:cubicBezTo>
                    <a:pt x="82634" y="55866"/>
                    <a:pt x="82526" y="56607"/>
                    <a:pt x="82569" y="57347"/>
                  </a:cubicBezTo>
                  <a:lnTo>
                    <a:pt x="82569" y="57347"/>
                  </a:lnTo>
                  <a:cubicBezTo>
                    <a:pt x="81328" y="56053"/>
                    <a:pt x="79569" y="55215"/>
                    <a:pt x="77701" y="55215"/>
                  </a:cubicBezTo>
                  <a:cubicBezTo>
                    <a:pt x="77681" y="55215"/>
                    <a:pt x="77661" y="55215"/>
                    <a:pt x="77642" y="55215"/>
                  </a:cubicBezTo>
                  <a:cubicBezTo>
                    <a:pt x="78979" y="53768"/>
                    <a:pt x="80847" y="52965"/>
                    <a:pt x="82780" y="52965"/>
                  </a:cubicBezTo>
                  <a:close/>
                  <a:moveTo>
                    <a:pt x="95802" y="52974"/>
                  </a:moveTo>
                  <a:cubicBezTo>
                    <a:pt x="97735" y="52974"/>
                    <a:pt x="99602" y="53775"/>
                    <a:pt x="100939" y="55215"/>
                  </a:cubicBezTo>
                  <a:cubicBezTo>
                    <a:pt x="100919" y="55215"/>
                    <a:pt x="100900" y="55215"/>
                    <a:pt x="100880" y="55215"/>
                  </a:cubicBezTo>
                  <a:cubicBezTo>
                    <a:pt x="99020" y="55215"/>
                    <a:pt x="97252" y="56053"/>
                    <a:pt x="96011" y="57357"/>
                  </a:cubicBezTo>
                  <a:cubicBezTo>
                    <a:pt x="96047" y="56622"/>
                    <a:pt x="95948" y="55878"/>
                    <a:pt x="95706" y="55179"/>
                  </a:cubicBezTo>
                  <a:lnTo>
                    <a:pt x="95706" y="55170"/>
                  </a:lnTo>
                  <a:cubicBezTo>
                    <a:pt x="95446" y="54409"/>
                    <a:pt x="95043" y="53701"/>
                    <a:pt x="94523" y="53091"/>
                  </a:cubicBezTo>
                  <a:cubicBezTo>
                    <a:pt x="94949" y="53012"/>
                    <a:pt x="95377" y="52974"/>
                    <a:pt x="95802" y="52974"/>
                  </a:cubicBezTo>
                  <a:close/>
                  <a:moveTo>
                    <a:pt x="60697" y="57357"/>
                  </a:moveTo>
                  <a:cubicBezTo>
                    <a:pt x="60700" y="57357"/>
                    <a:pt x="60703" y="57357"/>
                    <a:pt x="60706" y="57357"/>
                  </a:cubicBezTo>
                  <a:lnTo>
                    <a:pt x="60706" y="57357"/>
                  </a:lnTo>
                  <a:cubicBezTo>
                    <a:pt x="60709" y="57357"/>
                    <a:pt x="60712" y="57357"/>
                    <a:pt x="60715" y="57357"/>
                  </a:cubicBezTo>
                  <a:close/>
                  <a:moveTo>
                    <a:pt x="48839" y="53117"/>
                  </a:moveTo>
                  <a:cubicBezTo>
                    <a:pt x="50775" y="53117"/>
                    <a:pt x="52650" y="53921"/>
                    <a:pt x="53995" y="55376"/>
                  </a:cubicBezTo>
                  <a:lnTo>
                    <a:pt x="53995" y="55376"/>
                  </a:lnTo>
                  <a:cubicBezTo>
                    <a:pt x="53992" y="55376"/>
                    <a:pt x="53989" y="55376"/>
                    <a:pt x="53986" y="55376"/>
                  </a:cubicBezTo>
                  <a:cubicBezTo>
                    <a:pt x="53966" y="55376"/>
                    <a:pt x="53946" y="55376"/>
                    <a:pt x="53927" y="55376"/>
                  </a:cubicBezTo>
                  <a:cubicBezTo>
                    <a:pt x="52067" y="55376"/>
                    <a:pt x="50299" y="56206"/>
                    <a:pt x="49049" y="57509"/>
                  </a:cubicBezTo>
                  <a:cubicBezTo>
                    <a:pt x="49138" y="55923"/>
                    <a:pt x="48556" y="54418"/>
                    <a:pt x="47561" y="53235"/>
                  </a:cubicBezTo>
                  <a:cubicBezTo>
                    <a:pt x="47987" y="53156"/>
                    <a:pt x="48414" y="53117"/>
                    <a:pt x="48839" y="53117"/>
                  </a:cubicBezTo>
                  <a:close/>
                  <a:moveTo>
                    <a:pt x="59142" y="53117"/>
                  </a:moveTo>
                  <a:cubicBezTo>
                    <a:pt x="59567" y="53117"/>
                    <a:pt x="59994" y="53156"/>
                    <a:pt x="60420" y="53235"/>
                  </a:cubicBezTo>
                  <a:cubicBezTo>
                    <a:pt x="59425" y="54427"/>
                    <a:pt x="58843" y="55932"/>
                    <a:pt x="58932" y="57518"/>
                  </a:cubicBezTo>
                  <a:lnTo>
                    <a:pt x="58923" y="57509"/>
                  </a:lnTo>
                  <a:cubicBezTo>
                    <a:pt x="57682" y="56206"/>
                    <a:pt x="55914" y="55376"/>
                    <a:pt x="54046" y="55376"/>
                  </a:cubicBezTo>
                  <a:cubicBezTo>
                    <a:pt x="54029" y="55376"/>
                    <a:pt x="54012" y="55376"/>
                    <a:pt x="53995" y="55376"/>
                  </a:cubicBezTo>
                  <a:lnTo>
                    <a:pt x="53995" y="55376"/>
                  </a:lnTo>
                  <a:cubicBezTo>
                    <a:pt x="55333" y="53921"/>
                    <a:pt x="57206" y="53117"/>
                    <a:pt x="59142" y="53117"/>
                  </a:cubicBezTo>
                  <a:close/>
                  <a:moveTo>
                    <a:pt x="25317" y="53179"/>
                  </a:moveTo>
                  <a:cubicBezTo>
                    <a:pt x="27247" y="53179"/>
                    <a:pt x="29113" y="53976"/>
                    <a:pt x="30456" y="55421"/>
                  </a:cubicBezTo>
                  <a:cubicBezTo>
                    <a:pt x="30436" y="55421"/>
                    <a:pt x="30416" y="55421"/>
                    <a:pt x="30397" y="55421"/>
                  </a:cubicBezTo>
                  <a:cubicBezTo>
                    <a:pt x="28528" y="55421"/>
                    <a:pt x="26769" y="56259"/>
                    <a:pt x="25528" y="57554"/>
                  </a:cubicBezTo>
                  <a:cubicBezTo>
                    <a:pt x="25563" y="56819"/>
                    <a:pt x="25456" y="56075"/>
                    <a:pt x="25223" y="55376"/>
                  </a:cubicBezTo>
                  <a:lnTo>
                    <a:pt x="25223" y="55385"/>
                  </a:lnTo>
                  <a:cubicBezTo>
                    <a:pt x="24963" y="54624"/>
                    <a:pt x="24560" y="53916"/>
                    <a:pt x="24031" y="53298"/>
                  </a:cubicBezTo>
                  <a:cubicBezTo>
                    <a:pt x="24460" y="53218"/>
                    <a:pt x="24890" y="53179"/>
                    <a:pt x="25317" y="53179"/>
                  </a:cubicBezTo>
                  <a:close/>
                  <a:moveTo>
                    <a:pt x="12293" y="53188"/>
                  </a:moveTo>
                  <a:cubicBezTo>
                    <a:pt x="12719" y="53188"/>
                    <a:pt x="13147" y="53227"/>
                    <a:pt x="13574" y="53307"/>
                  </a:cubicBezTo>
                  <a:cubicBezTo>
                    <a:pt x="13055" y="53925"/>
                    <a:pt x="12651" y="54624"/>
                    <a:pt x="12391" y="55385"/>
                  </a:cubicBezTo>
                  <a:cubicBezTo>
                    <a:pt x="12150" y="56084"/>
                    <a:pt x="12051" y="56819"/>
                    <a:pt x="12087" y="57554"/>
                  </a:cubicBezTo>
                  <a:lnTo>
                    <a:pt x="12087" y="57572"/>
                  </a:lnTo>
                  <a:cubicBezTo>
                    <a:pt x="10845" y="56268"/>
                    <a:pt x="9086" y="55430"/>
                    <a:pt x="7218" y="55430"/>
                  </a:cubicBezTo>
                  <a:cubicBezTo>
                    <a:pt x="7198" y="55430"/>
                    <a:pt x="7178" y="55430"/>
                    <a:pt x="7159" y="55430"/>
                  </a:cubicBezTo>
                  <a:cubicBezTo>
                    <a:pt x="8501" y="53985"/>
                    <a:pt x="10367" y="53188"/>
                    <a:pt x="12293" y="53188"/>
                  </a:cubicBezTo>
                  <a:close/>
                  <a:moveTo>
                    <a:pt x="106098" y="52962"/>
                  </a:moveTo>
                  <a:cubicBezTo>
                    <a:pt x="106573" y="52962"/>
                    <a:pt x="107051" y="53010"/>
                    <a:pt x="107525" y="53109"/>
                  </a:cubicBezTo>
                  <a:cubicBezTo>
                    <a:pt x="106514" y="54361"/>
                    <a:pt x="105950" y="55943"/>
                    <a:pt x="106117" y="57615"/>
                  </a:cubicBezTo>
                  <a:lnTo>
                    <a:pt x="106117" y="57615"/>
                  </a:lnTo>
                  <a:cubicBezTo>
                    <a:pt x="104869" y="56153"/>
                    <a:pt x="102981" y="55206"/>
                    <a:pt x="100985" y="55206"/>
                  </a:cubicBezTo>
                  <a:cubicBezTo>
                    <a:pt x="100976" y="55206"/>
                    <a:pt x="100966" y="55206"/>
                    <a:pt x="100957" y="55206"/>
                  </a:cubicBezTo>
                  <a:cubicBezTo>
                    <a:pt x="102302" y="53761"/>
                    <a:pt x="104171" y="52962"/>
                    <a:pt x="106098" y="52962"/>
                  </a:cubicBezTo>
                  <a:close/>
                  <a:moveTo>
                    <a:pt x="70812" y="48526"/>
                  </a:moveTo>
                  <a:cubicBezTo>
                    <a:pt x="71289" y="48526"/>
                    <a:pt x="71770" y="48575"/>
                    <a:pt x="72248" y="48674"/>
                  </a:cubicBezTo>
                  <a:cubicBezTo>
                    <a:pt x="71271" y="49928"/>
                    <a:pt x="70742" y="51496"/>
                    <a:pt x="70939" y="53145"/>
                  </a:cubicBezTo>
                  <a:cubicBezTo>
                    <a:pt x="71447" y="53031"/>
                    <a:pt x="71960" y="52976"/>
                    <a:pt x="72468" y="52976"/>
                  </a:cubicBezTo>
                  <a:cubicBezTo>
                    <a:pt x="74401" y="52976"/>
                    <a:pt x="76276" y="53777"/>
                    <a:pt x="77624" y="55224"/>
                  </a:cubicBezTo>
                  <a:cubicBezTo>
                    <a:pt x="77606" y="55224"/>
                    <a:pt x="77587" y="55224"/>
                    <a:pt x="77569" y="55224"/>
                  </a:cubicBezTo>
                  <a:cubicBezTo>
                    <a:pt x="75520" y="55224"/>
                    <a:pt x="73598" y="56223"/>
                    <a:pt x="72355" y="57751"/>
                  </a:cubicBezTo>
                  <a:cubicBezTo>
                    <a:pt x="72694" y="54052"/>
                    <a:pt x="69407" y="50779"/>
                    <a:pt x="65713" y="50779"/>
                  </a:cubicBezTo>
                  <a:cubicBezTo>
                    <a:pt x="65693" y="50779"/>
                    <a:pt x="65673" y="50779"/>
                    <a:pt x="65653" y="50780"/>
                  </a:cubicBezTo>
                  <a:cubicBezTo>
                    <a:pt x="66997" y="49327"/>
                    <a:pt x="68873" y="48526"/>
                    <a:pt x="70812" y="48526"/>
                  </a:cubicBezTo>
                  <a:close/>
                  <a:moveTo>
                    <a:pt x="35611" y="53168"/>
                  </a:moveTo>
                  <a:cubicBezTo>
                    <a:pt x="36086" y="53168"/>
                    <a:pt x="36566" y="53216"/>
                    <a:pt x="37042" y="53315"/>
                  </a:cubicBezTo>
                  <a:cubicBezTo>
                    <a:pt x="36031" y="54567"/>
                    <a:pt x="35458" y="56149"/>
                    <a:pt x="35634" y="57812"/>
                  </a:cubicBezTo>
                  <a:lnTo>
                    <a:pt x="35634" y="57812"/>
                  </a:lnTo>
                  <a:cubicBezTo>
                    <a:pt x="34382" y="56357"/>
                    <a:pt x="32515" y="55412"/>
                    <a:pt x="30530" y="55412"/>
                  </a:cubicBezTo>
                  <a:cubicBezTo>
                    <a:pt x="30511" y="55412"/>
                    <a:pt x="30492" y="55412"/>
                    <a:pt x="30474" y="55412"/>
                  </a:cubicBezTo>
                  <a:cubicBezTo>
                    <a:pt x="31811" y="53967"/>
                    <a:pt x="33679" y="53168"/>
                    <a:pt x="35611" y="53168"/>
                  </a:cubicBezTo>
                  <a:close/>
                  <a:moveTo>
                    <a:pt x="112818" y="51075"/>
                  </a:moveTo>
                  <a:cubicBezTo>
                    <a:pt x="115995" y="51075"/>
                    <a:pt x="119174" y="53154"/>
                    <a:pt x="119218" y="57312"/>
                  </a:cubicBezTo>
                  <a:cubicBezTo>
                    <a:pt x="118743" y="57210"/>
                    <a:pt x="118265" y="57160"/>
                    <a:pt x="117790" y="57160"/>
                  </a:cubicBezTo>
                  <a:cubicBezTo>
                    <a:pt x="115926" y="57160"/>
                    <a:pt x="114120" y="57927"/>
                    <a:pt x="112821" y="59319"/>
                  </a:cubicBezTo>
                  <a:cubicBezTo>
                    <a:pt x="111549" y="57940"/>
                    <a:pt x="109750" y="57161"/>
                    <a:pt x="107870" y="57160"/>
                  </a:cubicBezTo>
                  <a:lnTo>
                    <a:pt x="107870" y="57160"/>
                  </a:lnTo>
                  <a:cubicBezTo>
                    <a:pt x="107388" y="57160"/>
                    <a:pt x="106905" y="57214"/>
                    <a:pt x="106432" y="57312"/>
                  </a:cubicBezTo>
                  <a:cubicBezTo>
                    <a:pt x="106468" y="53154"/>
                    <a:pt x="109642" y="51075"/>
                    <a:pt x="112818" y="51075"/>
                  </a:cubicBezTo>
                  <a:close/>
                  <a:moveTo>
                    <a:pt x="136134" y="51090"/>
                  </a:moveTo>
                  <a:cubicBezTo>
                    <a:pt x="139310" y="51090"/>
                    <a:pt x="142484" y="53169"/>
                    <a:pt x="142525" y="57330"/>
                  </a:cubicBezTo>
                  <a:cubicBezTo>
                    <a:pt x="142043" y="57224"/>
                    <a:pt x="141557" y="57173"/>
                    <a:pt x="141075" y="57173"/>
                  </a:cubicBezTo>
                  <a:cubicBezTo>
                    <a:pt x="139225" y="57173"/>
                    <a:pt x="137430" y="57933"/>
                    <a:pt x="136136" y="59319"/>
                  </a:cubicBezTo>
                  <a:lnTo>
                    <a:pt x="136136" y="59328"/>
                  </a:lnTo>
                  <a:cubicBezTo>
                    <a:pt x="134854" y="57957"/>
                    <a:pt x="133062" y="57168"/>
                    <a:pt x="131181" y="57168"/>
                  </a:cubicBezTo>
                  <a:cubicBezTo>
                    <a:pt x="130697" y="57168"/>
                    <a:pt x="130213" y="57222"/>
                    <a:pt x="129738" y="57330"/>
                  </a:cubicBezTo>
                  <a:cubicBezTo>
                    <a:pt x="129778" y="53171"/>
                    <a:pt x="132957" y="51090"/>
                    <a:pt x="136134" y="51090"/>
                  </a:cubicBezTo>
                  <a:close/>
                  <a:moveTo>
                    <a:pt x="89294" y="51126"/>
                  </a:moveTo>
                  <a:cubicBezTo>
                    <a:pt x="91873" y="51126"/>
                    <a:pt x="94452" y="52497"/>
                    <a:pt x="95348" y="55242"/>
                  </a:cubicBezTo>
                  <a:cubicBezTo>
                    <a:pt x="95572" y="55923"/>
                    <a:pt x="95679" y="56631"/>
                    <a:pt x="95688" y="57348"/>
                  </a:cubicBezTo>
                  <a:cubicBezTo>
                    <a:pt x="95215" y="57246"/>
                    <a:pt x="94738" y="57196"/>
                    <a:pt x="94264" y="57196"/>
                  </a:cubicBezTo>
                  <a:cubicBezTo>
                    <a:pt x="92405" y="57196"/>
                    <a:pt x="90599" y="57962"/>
                    <a:pt x="89299" y="59355"/>
                  </a:cubicBezTo>
                  <a:cubicBezTo>
                    <a:pt x="88027" y="57975"/>
                    <a:pt x="86226" y="57195"/>
                    <a:pt x="84353" y="57195"/>
                  </a:cubicBezTo>
                  <a:cubicBezTo>
                    <a:pt x="83860" y="57195"/>
                    <a:pt x="83376" y="57249"/>
                    <a:pt x="82910" y="57348"/>
                  </a:cubicBezTo>
                  <a:cubicBezTo>
                    <a:pt x="82902" y="56631"/>
                    <a:pt x="83009" y="55923"/>
                    <a:pt x="83224" y="55242"/>
                  </a:cubicBezTo>
                  <a:lnTo>
                    <a:pt x="83233" y="55242"/>
                  </a:lnTo>
                  <a:cubicBezTo>
                    <a:pt x="84129" y="52499"/>
                    <a:pt x="86712" y="51126"/>
                    <a:pt x="89294" y="51126"/>
                  </a:cubicBezTo>
                  <a:close/>
                  <a:moveTo>
                    <a:pt x="42335" y="51276"/>
                  </a:moveTo>
                  <a:cubicBezTo>
                    <a:pt x="45511" y="51276"/>
                    <a:pt x="48686" y="53352"/>
                    <a:pt x="48726" y="57509"/>
                  </a:cubicBezTo>
                  <a:cubicBezTo>
                    <a:pt x="48253" y="57407"/>
                    <a:pt x="47776" y="57357"/>
                    <a:pt x="47302" y="57357"/>
                  </a:cubicBezTo>
                  <a:cubicBezTo>
                    <a:pt x="45443" y="57357"/>
                    <a:pt x="43639" y="58124"/>
                    <a:pt x="42346" y="59516"/>
                  </a:cubicBezTo>
                  <a:cubicBezTo>
                    <a:pt x="41065" y="58136"/>
                    <a:pt x="39264" y="57357"/>
                    <a:pt x="37382" y="57357"/>
                  </a:cubicBezTo>
                  <a:cubicBezTo>
                    <a:pt x="36898" y="57357"/>
                    <a:pt x="36415" y="57410"/>
                    <a:pt x="35940" y="57509"/>
                  </a:cubicBezTo>
                  <a:cubicBezTo>
                    <a:pt x="35980" y="53355"/>
                    <a:pt x="39158" y="51276"/>
                    <a:pt x="42335" y="51276"/>
                  </a:cubicBezTo>
                  <a:close/>
                  <a:moveTo>
                    <a:pt x="65660" y="51276"/>
                  </a:moveTo>
                  <a:cubicBezTo>
                    <a:pt x="68835" y="51276"/>
                    <a:pt x="72010" y="53352"/>
                    <a:pt x="72050" y="57509"/>
                  </a:cubicBezTo>
                  <a:cubicBezTo>
                    <a:pt x="71577" y="57407"/>
                    <a:pt x="71100" y="57357"/>
                    <a:pt x="70626" y="57357"/>
                  </a:cubicBezTo>
                  <a:cubicBezTo>
                    <a:pt x="68767" y="57357"/>
                    <a:pt x="66961" y="58124"/>
                    <a:pt x="65662" y="59516"/>
                  </a:cubicBezTo>
                  <a:cubicBezTo>
                    <a:pt x="64382" y="58138"/>
                    <a:pt x="62585" y="57359"/>
                    <a:pt x="60706" y="57357"/>
                  </a:cubicBezTo>
                  <a:lnTo>
                    <a:pt x="60706" y="57357"/>
                  </a:lnTo>
                  <a:cubicBezTo>
                    <a:pt x="60217" y="57357"/>
                    <a:pt x="59736" y="57411"/>
                    <a:pt x="59264" y="57509"/>
                  </a:cubicBezTo>
                  <a:cubicBezTo>
                    <a:pt x="59304" y="53355"/>
                    <a:pt x="62482" y="51276"/>
                    <a:pt x="65660" y="51276"/>
                  </a:cubicBezTo>
                  <a:close/>
                  <a:moveTo>
                    <a:pt x="18806" y="51334"/>
                  </a:moveTo>
                  <a:cubicBezTo>
                    <a:pt x="21388" y="51334"/>
                    <a:pt x="23969" y="52707"/>
                    <a:pt x="24864" y="55457"/>
                  </a:cubicBezTo>
                  <a:cubicBezTo>
                    <a:pt x="25079" y="56138"/>
                    <a:pt x="25196" y="56846"/>
                    <a:pt x="25205" y="57563"/>
                  </a:cubicBezTo>
                  <a:cubicBezTo>
                    <a:pt x="24724" y="57458"/>
                    <a:pt x="24240" y="57407"/>
                    <a:pt x="23760" y="57407"/>
                  </a:cubicBezTo>
                  <a:cubicBezTo>
                    <a:pt x="21902" y="57407"/>
                    <a:pt x="20103" y="58173"/>
                    <a:pt x="18807" y="59561"/>
                  </a:cubicBezTo>
                  <a:cubicBezTo>
                    <a:pt x="17535" y="58190"/>
                    <a:pt x="15734" y="57401"/>
                    <a:pt x="13861" y="57401"/>
                  </a:cubicBezTo>
                  <a:cubicBezTo>
                    <a:pt x="13377" y="57401"/>
                    <a:pt x="12884" y="57455"/>
                    <a:pt x="12418" y="57563"/>
                  </a:cubicBezTo>
                  <a:cubicBezTo>
                    <a:pt x="12418" y="56837"/>
                    <a:pt x="12526" y="56129"/>
                    <a:pt x="12741" y="55448"/>
                  </a:cubicBezTo>
                  <a:lnTo>
                    <a:pt x="12741" y="55457"/>
                  </a:lnTo>
                  <a:cubicBezTo>
                    <a:pt x="13637" y="52710"/>
                    <a:pt x="16222" y="51334"/>
                    <a:pt x="18806" y="51334"/>
                  </a:cubicBezTo>
                  <a:close/>
                  <a:moveTo>
                    <a:pt x="117967" y="57526"/>
                  </a:moveTo>
                  <a:cubicBezTo>
                    <a:pt x="118391" y="57526"/>
                    <a:pt x="118819" y="57564"/>
                    <a:pt x="119245" y="57643"/>
                  </a:cubicBezTo>
                  <a:cubicBezTo>
                    <a:pt x="118726" y="58253"/>
                    <a:pt x="118322" y="58961"/>
                    <a:pt x="118063" y="59722"/>
                  </a:cubicBezTo>
                  <a:cubicBezTo>
                    <a:pt x="117821" y="60430"/>
                    <a:pt x="117713" y="61165"/>
                    <a:pt x="117758" y="61909"/>
                  </a:cubicBezTo>
                  <a:cubicBezTo>
                    <a:pt x="116510" y="60598"/>
                    <a:pt x="114739" y="59767"/>
                    <a:pt x="112860" y="59767"/>
                  </a:cubicBezTo>
                  <a:cubicBezTo>
                    <a:pt x="112850" y="59767"/>
                    <a:pt x="112840" y="59767"/>
                    <a:pt x="112830" y="59767"/>
                  </a:cubicBezTo>
                  <a:cubicBezTo>
                    <a:pt x="114167" y="58327"/>
                    <a:pt x="116034" y="57526"/>
                    <a:pt x="117967" y="57526"/>
                  </a:cubicBezTo>
                  <a:close/>
                  <a:moveTo>
                    <a:pt x="130990" y="57535"/>
                  </a:moveTo>
                  <a:cubicBezTo>
                    <a:pt x="132923" y="57535"/>
                    <a:pt x="134790" y="58336"/>
                    <a:pt x="136127" y="59776"/>
                  </a:cubicBezTo>
                  <a:cubicBezTo>
                    <a:pt x="136117" y="59776"/>
                    <a:pt x="136107" y="59776"/>
                    <a:pt x="136097" y="59776"/>
                  </a:cubicBezTo>
                  <a:cubicBezTo>
                    <a:pt x="134226" y="59776"/>
                    <a:pt x="132446" y="60607"/>
                    <a:pt x="131199" y="61918"/>
                  </a:cubicBezTo>
                  <a:cubicBezTo>
                    <a:pt x="131234" y="61183"/>
                    <a:pt x="131136" y="60439"/>
                    <a:pt x="130894" y="59731"/>
                  </a:cubicBezTo>
                  <a:cubicBezTo>
                    <a:pt x="130634" y="58970"/>
                    <a:pt x="130231" y="58271"/>
                    <a:pt x="129711" y="57652"/>
                  </a:cubicBezTo>
                  <a:cubicBezTo>
                    <a:pt x="130137" y="57573"/>
                    <a:pt x="130565" y="57535"/>
                    <a:pt x="130990" y="57535"/>
                  </a:cubicBezTo>
                  <a:close/>
                  <a:moveTo>
                    <a:pt x="84143" y="57571"/>
                  </a:moveTo>
                  <a:cubicBezTo>
                    <a:pt x="86075" y="57571"/>
                    <a:pt x="87945" y="58371"/>
                    <a:pt x="89282" y="59821"/>
                  </a:cubicBezTo>
                  <a:lnTo>
                    <a:pt x="89282" y="59821"/>
                  </a:lnTo>
                  <a:cubicBezTo>
                    <a:pt x="89265" y="59821"/>
                    <a:pt x="89248" y="59821"/>
                    <a:pt x="89231" y="59821"/>
                  </a:cubicBezTo>
                  <a:cubicBezTo>
                    <a:pt x="87362" y="59821"/>
                    <a:pt x="85595" y="60659"/>
                    <a:pt x="84353" y="61962"/>
                  </a:cubicBezTo>
                  <a:cubicBezTo>
                    <a:pt x="84434" y="60367"/>
                    <a:pt x="83851" y="58871"/>
                    <a:pt x="82866" y="57688"/>
                  </a:cubicBezTo>
                  <a:cubicBezTo>
                    <a:pt x="83291" y="57609"/>
                    <a:pt x="83719" y="57571"/>
                    <a:pt x="84143" y="57571"/>
                  </a:cubicBezTo>
                  <a:close/>
                  <a:moveTo>
                    <a:pt x="94437" y="57571"/>
                  </a:moveTo>
                  <a:cubicBezTo>
                    <a:pt x="94862" y="57571"/>
                    <a:pt x="95290" y="57609"/>
                    <a:pt x="95715" y="57688"/>
                  </a:cubicBezTo>
                  <a:cubicBezTo>
                    <a:pt x="94720" y="58871"/>
                    <a:pt x="94138" y="60367"/>
                    <a:pt x="94228" y="61962"/>
                  </a:cubicBezTo>
                  <a:cubicBezTo>
                    <a:pt x="92977" y="60659"/>
                    <a:pt x="91218" y="59821"/>
                    <a:pt x="89350" y="59821"/>
                  </a:cubicBezTo>
                  <a:cubicBezTo>
                    <a:pt x="89333" y="59821"/>
                    <a:pt x="89316" y="59821"/>
                    <a:pt x="89299" y="59821"/>
                  </a:cubicBezTo>
                  <a:lnTo>
                    <a:pt x="89299" y="59821"/>
                  </a:lnTo>
                  <a:cubicBezTo>
                    <a:pt x="90636" y="58371"/>
                    <a:pt x="92506" y="57571"/>
                    <a:pt x="94437" y="57571"/>
                  </a:cubicBezTo>
                  <a:close/>
                  <a:moveTo>
                    <a:pt x="47495" y="57735"/>
                  </a:moveTo>
                  <a:cubicBezTo>
                    <a:pt x="47916" y="57735"/>
                    <a:pt x="48340" y="57773"/>
                    <a:pt x="48762" y="57849"/>
                  </a:cubicBezTo>
                  <a:cubicBezTo>
                    <a:pt x="48242" y="58468"/>
                    <a:pt x="47839" y="59176"/>
                    <a:pt x="47579" y="59937"/>
                  </a:cubicBezTo>
                  <a:cubicBezTo>
                    <a:pt x="47337" y="60636"/>
                    <a:pt x="47230" y="61371"/>
                    <a:pt x="47275" y="62115"/>
                  </a:cubicBezTo>
                  <a:lnTo>
                    <a:pt x="47275" y="62124"/>
                  </a:lnTo>
                  <a:cubicBezTo>
                    <a:pt x="46033" y="60820"/>
                    <a:pt x="44265" y="59982"/>
                    <a:pt x="42405" y="59982"/>
                  </a:cubicBezTo>
                  <a:cubicBezTo>
                    <a:pt x="42386" y="59982"/>
                    <a:pt x="42366" y="59982"/>
                    <a:pt x="42346" y="59982"/>
                  </a:cubicBezTo>
                  <a:cubicBezTo>
                    <a:pt x="43686" y="58532"/>
                    <a:pt x="45558" y="57735"/>
                    <a:pt x="47495" y="57735"/>
                  </a:cubicBezTo>
                  <a:close/>
                  <a:moveTo>
                    <a:pt x="60510" y="57740"/>
                  </a:moveTo>
                  <a:cubicBezTo>
                    <a:pt x="62438" y="57740"/>
                    <a:pt x="64308" y="58537"/>
                    <a:pt x="65644" y="59982"/>
                  </a:cubicBezTo>
                  <a:cubicBezTo>
                    <a:pt x="65624" y="59982"/>
                    <a:pt x="65604" y="59982"/>
                    <a:pt x="65585" y="59982"/>
                  </a:cubicBezTo>
                  <a:cubicBezTo>
                    <a:pt x="63725" y="59982"/>
                    <a:pt x="61957" y="60820"/>
                    <a:pt x="60715" y="62124"/>
                  </a:cubicBezTo>
                  <a:cubicBezTo>
                    <a:pt x="60751" y="61380"/>
                    <a:pt x="60653" y="60636"/>
                    <a:pt x="60411" y="59937"/>
                  </a:cubicBezTo>
                  <a:cubicBezTo>
                    <a:pt x="60151" y="59176"/>
                    <a:pt x="59748" y="58468"/>
                    <a:pt x="59228" y="57858"/>
                  </a:cubicBezTo>
                  <a:cubicBezTo>
                    <a:pt x="59655" y="57779"/>
                    <a:pt x="60084" y="57740"/>
                    <a:pt x="60510" y="57740"/>
                  </a:cubicBezTo>
                  <a:close/>
                  <a:moveTo>
                    <a:pt x="23936" y="57764"/>
                  </a:moveTo>
                  <a:cubicBezTo>
                    <a:pt x="24366" y="57764"/>
                    <a:pt x="24800" y="57804"/>
                    <a:pt x="25232" y="57885"/>
                  </a:cubicBezTo>
                  <a:cubicBezTo>
                    <a:pt x="24237" y="59059"/>
                    <a:pt x="23655" y="60565"/>
                    <a:pt x="23744" y="62151"/>
                  </a:cubicBezTo>
                  <a:cubicBezTo>
                    <a:pt x="22494" y="60847"/>
                    <a:pt x="20727" y="60018"/>
                    <a:pt x="18867" y="60018"/>
                  </a:cubicBezTo>
                  <a:cubicBezTo>
                    <a:pt x="18847" y="60018"/>
                    <a:pt x="18827" y="60018"/>
                    <a:pt x="18807" y="60018"/>
                  </a:cubicBezTo>
                  <a:cubicBezTo>
                    <a:pt x="18787" y="60018"/>
                    <a:pt x="18767" y="60018"/>
                    <a:pt x="18747" y="60018"/>
                  </a:cubicBezTo>
                  <a:cubicBezTo>
                    <a:pt x="16879" y="60018"/>
                    <a:pt x="15111" y="60847"/>
                    <a:pt x="13870" y="62151"/>
                  </a:cubicBezTo>
                  <a:cubicBezTo>
                    <a:pt x="13951" y="60573"/>
                    <a:pt x="13368" y="59068"/>
                    <a:pt x="12382" y="57885"/>
                  </a:cubicBezTo>
                  <a:lnTo>
                    <a:pt x="12374" y="57885"/>
                  </a:lnTo>
                  <a:cubicBezTo>
                    <a:pt x="12805" y="57804"/>
                    <a:pt x="13239" y="57764"/>
                    <a:pt x="13670" y="57764"/>
                  </a:cubicBezTo>
                  <a:cubicBezTo>
                    <a:pt x="15599" y="57764"/>
                    <a:pt x="17467" y="58566"/>
                    <a:pt x="18807" y="60009"/>
                  </a:cubicBezTo>
                  <a:cubicBezTo>
                    <a:pt x="20140" y="58566"/>
                    <a:pt x="22007" y="57764"/>
                    <a:pt x="23936" y="57764"/>
                  </a:cubicBezTo>
                  <a:close/>
                  <a:moveTo>
                    <a:pt x="107668" y="57528"/>
                  </a:moveTo>
                  <a:cubicBezTo>
                    <a:pt x="109594" y="57528"/>
                    <a:pt x="111464" y="58327"/>
                    <a:pt x="112812" y="59767"/>
                  </a:cubicBezTo>
                  <a:cubicBezTo>
                    <a:pt x="112793" y="59767"/>
                    <a:pt x="112774" y="59767"/>
                    <a:pt x="112756" y="59767"/>
                  </a:cubicBezTo>
                  <a:cubicBezTo>
                    <a:pt x="110769" y="59767"/>
                    <a:pt x="108902" y="60712"/>
                    <a:pt x="107650" y="62159"/>
                  </a:cubicBezTo>
                  <a:lnTo>
                    <a:pt x="107650" y="62159"/>
                  </a:lnTo>
                  <a:cubicBezTo>
                    <a:pt x="107803" y="60502"/>
                    <a:pt x="107211" y="58925"/>
                    <a:pt x="106181" y="57688"/>
                  </a:cubicBezTo>
                  <a:cubicBezTo>
                    <a:pt x="106675" y="57580"/>
                    <a:pt x="107173" y="57528"/>
                    <a:pt x="107668" y="57528"/>
                  </a:cubicBezTo>
                  <a:close/>
                  <a:moveTo>
                    <a:pt x="37187" y="57724"/>
                  </a:moveTo>
                  <a:cubicBezTo>
                    <a:pt x="39116" y="57724"/>
                    <a:pt x="40983" y="58519"/>
                    <a:pt x="42328" y="59964"/>
                  </a:cubicBezTo>
                  <a:cubicBezTo>
                    <a:pt x="42310" y="59964"/>
                    <a:pt x="42291" y="59964"/>
                    <a:pt x="42273" y="59964"/>
                  </a:cubicBezTo>
                  <a:cubicBezTo>
                    <a:pt x="40286" y="59964"/>
                    <a:pt x="38419" y="60910"/>
                    <a:pt x="37167" y="62366"/>
                  </a:cubicBezTo>
                  <a:cubicBezTo>
                    <a:pt x="37320" y="60699"/>
                    <a:pt x="36728" y="59122"/>
                    <a:pt x="35698" y="57894"/>
                  </a:cubicBezTo>
                  <a:lnTo>
                    <a:pt x="35689" y="57885"/>
                  </a:lnTo>
                  <a:cubicBezTo>
                    <a:pt x="36187" y="57777"/>
                    <a:pt x="36689" y="57724"/>
                    <a:pt x="37187" y="57724"/>
                  </a:cubicBezTo>
                  <a:close/>
                  <a:moveTo>
                    <a:pt x="124486" y="55678"/>
                  </a:moveTo>
                  <a:cubicBezTo>
                    <a:pt x="127068" y="55678"/>
                    <a:pt x="129649" y="57049"/>
                    <a:pt x="130544" y="59794"/>
                  </a:cubicBezTo>
                  <a:cubicBezTo>
                    <a:pt x="130760" y="60475"/>
                    <a:pt x="130876" y="61183"/>
                    <a:pt x="130876" y="61900"/>
                  </a:cubicBezTo>
                  <a:cubicBezTo>
                    <a:pt x="130403" y="61798"/>
                    <a:pt x="129926" y="61748"/>
                    <a:pt x="129452" y="61748"/>
                  </a:cubicBezTo>
                  <a:cubicBezTo>
                    <a:pt x="127593" y="61748"/>
                    <a:pt x="125787" y="62514"/>
                    <a:pt x="124487" y="63907"/>
                  </a:cubicBezTo>
                  <a:cubicBezTo>
                    <a:pt x="123215" y="62527"/>
                    <a:pt x="121414" y="61747"/>
                    <a:pt x="119541" y="61747"/>
                  </a:cubicBezTo>
                  <a:cubicBezTo>
                    <a:pt x="119048" y="61747"/>
                    <a:pt x="118564" y="61801"/>
                    <a:pt x="118080" y="61909"/>
                  </a:cubicBezTo>
                  <a:cubicBezTo>
                    <a:pt x="118080" y="61192"/>
                    <a:pt x="118197" y="60484"/>
                    <a:pt x="118412" y="59803"/>
                  </a:cubicBezTo>
                  <a:lnTo>
                    <a:pt x="118421" y="59794"/>
                  </a:lnTo>
                  <a:cubicBezTo>
                    <a:pt x="119317" y="57051"/>
                    <a:pt x="121902" y="55678"/>
                    <a:pt x="124486" y="55678"/>
                  </a:cubicBezTo>
                  <a:close/>
                  <a:moveTo>
                    <a:pt x="77628" y="55717"/>
                  </a:moveTo>
                  <a:cubicBezTo>
                    <a:pt x="80804" y="55717"/>
                    <a:pt x="83980" y="57795"/>
                    <a:pt x="84022" y="61951"/>
                  </a:cubicBezTo>
                  <a:lnTo>
                    <a:pt x="84022" y="61951"/>
                  </a:lnTo>
                  <a:cubicBezTo>
                    <a:pt x="83546" y="61848"/>
                    <a:pt x="83066" y="61797"/>
                    <a:pt x="82590" y="61797"/>
                  </a:cubicBezTo>
                  <a:cubicBezTo>
                    <a:pt x="80737" y="61797"/>
                    <a:pt x="78939" y="62563"/>
                    <a:pt x="77651" y="63952"/>
                  </a:cubicBezTo>
                  <a:cubicBezTo>
                    <a:pt x="76377" y="62579"/>
                    <a:pt x="74589" y="61801"/>
                    <a:pt x="72710" y="61801"/>
                  </a:cubicBezTo>
                  <a:cubicBezTo>
                    <a:pt x="72699" y="61801"/>
                    <a:pt x="72688" y="61801"/>
                    <a:pt x="72678" y="61801"/>
                  </a:cubicBezTo>
                  <a:cubicBezTo>
                    <a:pt x="72194" y="61801"/>
                    <a:pt x="71710" y="61846"/>
                    <a:pt x="71235" y="61953"/>
                  </a:cubicBezTo>
                  <a:cubicBezTo>
                    <a:pt x="71275" y="57796"/>
                    <a:pt x="74452" y="55717"/>
                    <a:pt x="77628" y="55717"/>
                  </a:cubicBezTo>
                  <a:close/>
                  <a:moveTo>
                    <a:pt x="100943" y="55717"/>
                  </a:moveTo>
                  <a:cubicBezTo>
                    <a:pt x="104119" y="55717"/>
                    <a:pt x="107295" y="57795"/>
                    <a:pt x="107337" y="61951"/>
                  </a:cubicBezTo>
                  <a:lnTo>
                    <a:pt x="107337" y="61951"/>
                  </a:lnTo>
                  <a:cubicBezTo>
                    <a:pt x="106865" y="61851"/>
                    <a:pt x="106389" y="61802"/>
                    <a:pt x="105918" y="61802"/>
                  </a:cubicBezTo>
                  <a:cubicBezTo>
                    <a:pt x="104057" y="61802"/>
                    <a:pt x="102256" y="62568"/>
                    <a:pt x="100957" y="63961"/>
                  </a:cubicBezTo>
                  <a:cubicBezTo>
                    <a:pt x="99683" y="62588"/>
                    <a:pt x="97895" y="61801"/>
                    <a:pt x="96025" y="61801"/>
                  </a:cubicBezTo>
                  <a:cubicBezTo>
                    <a:pt x="96014" y="61801"/>
                    <a:pt x="96003" y="61801"/>
                    <a:pt x="95993" y="61801"/>
                  </a:cubicBezTo>
                  <a:cubicBezTo>
                    <a:pt x="95509" y="61801"/>
                    <a:pt x="95025" y="61846"/>
                    <a:pt x="94550" y="61953"/>
                  </a:cubicBezTo>
                  <a:cubicBezTo>
                    <a:pt x="94590" y="57796"/>
                    <a:pt x="97767" y="55717"/>
                    <a:pt x="100943" y="55717"/>
                  </a:cubicBezTo>
                  <a:close/>
                  <a:moveTo>
                    <a:pt x="54007" y="55884"/>
                  </a:moveTo>
                  <a:cubicBezTo>
                    <a:pt x="56587" y="55884"/>
                    <a:pt x="59166" y="57255"/>
                    <a:pt x="60061" y="60000"/>
                  </a:cubicBezTo>
                  <a:cubicBezTo>
                    <a:pt x="60285" y="60681"/>
                    <a:pt x="60393" y="61389"/>
                    <a:pt x="60402" y="62106"/>
                  </a:cubicBezTo>
                  <a:cubicBezTo>
                    <a:pt x="59929" y="62004"/>
                    <a:pt x="59451" y="61954"/>
                    <a:pt x="58977" y="61954"/>
                  </a:cubicBezTo>
                  <a:cubicBezTo>
                    <a:pt x="57118" y="61954"/>
                    <a:pt x="55312" y="62720"/>
                    <a:pt x="54013" y="64113"/>
                  </a:cubicBezTo>
                  <a:cubicBezTo>
                    <a:pt x="52741" y="62733"/>
                    <a:pt x="50939" y="61953"/>
                    <a:pt x="49067" y="61953"/>
                  </a:cubicBezTo>
                  <a:cubicBezTo>
                    <a:pt x="48574" y="61953"/>
                    <a:pt x="48090" y="61998"/>
                    <a:pt x="47624" y="62106"/>
                  </a:cubicBezTo>
                  <a:cubicBezTo>
                    <a:pt x="47615" y="61389"/>
                    <a:pt x="47723" y="60681"/>
                    <a:pt x="47929" y="60009"/>
                  </a:cubicBezTo>
                  <a:lnTo>
                    <a:pt x="47947" y="60000"/>
                  </a:lnTo>
                  <a:cubicBezTo>
                    <a:pt x="48843" y="57257"/>
                    <a:pt x="51425" y="55884"/>
                    <a:pt x="54007" y="55884"/>
                  </a:cubicBezTo>
                  <a:close/>
                  <a:moveTo>
                    <a:pt x="7145" y="55914"/>
                  </a:moveTo>
                  <a:cubicBezTo>
                    <a:pt x="10322" y="55914"/>
                    <a:pt x="13498" y="57993"/>
                    <a:pt x="13538" y="62151"/>
                  </a:cubicBezTo>
                  <a:cubicBezTo>
                    <a:pt x="13063" y="62046"/>
                    <a:pt x="12582" y="61995"/>
                    <a:pt x="12105" y="61995"/>
                  </a:cubicBezTo>
                  <a:cubicBezTo>
                    <a:pt x="10247" y="61995"/>
                    <a:pt x="8440" y="62767"/>
                    <a:pt x="7150" y="64158"/>
                  </a:cubicBezTo>
                  <a:cubicBezTo>
                    <a:pt x="5875" y="62786"/>
                    <a:pt x="4096" y="61998"/>
                    <a:pt x="2226" y="61998"/>
                  </a:cubicBezTo>
                  <a:cubicBezTo>
                    <a:pt x="2216" y="61998"/>
                    <a:pt x="2205" y="61998"/>
                    <a:pt x="2194" y="61998"/>
                  </a:cubicBezTo>
                  <a:cubicBezTo>
                    <a:pt x="1711" y="61998"/>
                    <a:pt x="1227" y="62043"/>
                    <a:pt x="752" y="62151"/>
                  </a:cubicBezTo>
                  <a:cubicBezTo>
                    <a:pt x="792" y="57993"/>
                    <a:pt x="3969" y="55914"/>
                    <a:pt x="7145" y="55914"/>
                  </a:cubicBezTo>
                  <a:close/>
                  <a:moveTo>
                    <a:pt x="30465" y="55917"/>
                  </a:moveTo>
                  <a:cubicBezTo>
                    <a:pt x="33638" y="55917"/>
                    <a:pt x="36811" y="57993"/>
                    <a:pt x="36854" y="62147"/>
                  </a:cubicBezTo>
                  <a:lnTo>
                    <a:pt x="36854" y="62147"/>
                  </a:lnTo>
                  <a:cubicBezTo>
                    <a:pt x="36384" y="62047"/>
                    <a:pt x="35912" y="61999"/>
                    <a:pt x="35443" y="61999"/>
                  </a:cubicBezTo>
                  <a:cubicBezTo>
                    <a:pt x="33580" y="61999"/>
                    <a:pt x="31775" y="62765"/>
                    <a:pt x="30483" y="64158"/>
                  </a:cubicBezTo>
                  <a:cubicBezTo>
                    <a:pt x="29201" y="62778"/>
                    <a:pt x="27409" y="61998"/>
                    <a:pt x="25528" y="61998"/>
                  </a:cubicBezTo>
                  <a:cubicBezTo>
                    <a:pt x="25044" y="61998"/>
                    <a:pt x="24560" y="62052"/>
                    <a:pt x="24085" y="62151"/>
                  </a:cubicBezTo>
                  <a:cubicBezTo>
                    <a:pt x="24116" y="57996"/>
                    <a:pt x="27290" y="55917"/>
                    <a:pt x="30465" y="55917"/>
                  </a:cubicBezTo>
                  <a:close/>
                  <a:moveTo>
                    <a:pt x="119322" y="62140"/>
                  </a:moveTo>
                  <a:cubicBezTo>
                    <a:pt x="121256" y="62140"/>
                    <a:pt x="123125" y="62943"/>
                    <a:pt x="124469" y="64391"/>
                  </a:cubicBezTo>
                  <a:cubicBezTo>
                    <a:pt x="124450" y="64390"/>
                    <a:pt x="124430" y="64390"/>
                    <a:pt x="124410" y="64390"/>
                  </a:cubicBezTo>
                  <a:cubicBezTo>
                    <a:pt x="122541" y="64390"/>
                    <a:pt x="120773" y="65229"/>
                    <a:pt x="119532" y="66532"/>
                  </a:cubicBezTo>
                  <a:cubicBezTo>
                    <a:pt x="119613" y="64946"/>
                    <a:pt x="119030" y="63441"/>
                    <a:pt x="118045" y="62258"/>
                  </a:cubicBezTo>
                  <a:cubicBezTo>
                    <a:pt x="118470" y="62179"/>
                    <a:pt x="118898" y="62140"/>
                    <a:pt x="119322" y="62140"/>
                  </a:cubicBezTo>
                  <a:close/>
                  <a:moveTo>
                    <a:pt x="129616" y="62140"/>
                  </a:moveTo>
                  <a:cubicBezTo>
                    <a:pt x="130040" y="62140"/>
                    <a:pt x="130468" y="62179"/>
                    <a:pt x="130894" y="62258"/>
                  </a:cubicBezTo>
                  <a:cubicBezTo>
                    <a:pt x="129908" y="63423"/>
                    <a:pt x="129326" y="64928"/>
                    <a:pt x="129415" y="66523"/>
                  </a:cubicBezTo>
                  <a:lnTo>
                    <a:pt x="129406" y="66532"/>
                  </a:lnTo>
                  <a:cubicBezTo>
                    <a:pt x="128156" y="65229"/>
                    <a:pt x="126388" y="64390"/>
                    <a:pt x="124528" y="64390"/>
                  </a:cubicBezTo>
                  <a:cubicBezTo>
                    <a:pt x="124509" y="64390"/>
                    <a:pt x="124489" y="64390"/>
                    <a:pt x="124469" y="64391"/>
                  </a:cubicBezTo>
                  <a:cubicBezTo>
                    <a:pt x="125807" y="62943"/>
                    <a:pt x="127680" y="62140"/>
                    <a:pt x="129616" y="62140"/>
                  </a:cubicBezTo>
                  <a:close/>
                  <a:moveTo>
                    <a:pt x="95796" y="62176"/>
                  </a:moveTo>
                  <a:cubicBezTo>
                    <a:pt x="97737" y="62176"/>
                    <a:pt x="99610" y="62980"/>
                    <a:pt x="100948" y="64435"/>
                  </a:cubicBezTo>
                  <a:cubicBezTo>
                    <a:pt x="100928" y="64435"/>
                    <a:pt x="100908" y="64435"/>
                    <a:pt x="100888" y="64435"/>
                  </a:cubicBezTo>
                  <a:cubicBezTo>
                    <a:pt x="99020" y="64435"/>
                    <a:pt x="97252" y="65265"/>
                    <a:pt x="96011" y="66568"/>
                  </a:cubicBezTo>
                  <a:cubicBezTo>
                    <a:pt x="96091" y="64982"/>
                    <a:pt x="95509" y="63477"/>
                    <a:pt x="94514" y="62294"/>
                  </a:cubicBezTo>
                  <a:cubicBezTo>
                    <a:pt x="94941" y="62215"/>
                    <a:pt x="95370" y="62176"/>
                    <a:pt x="95796" y="62176"/>
                  </a:cubicBezTo>
                  <a:close/>
                  <a:moveTo>
                    <a:pt x="82771" y="62185"/>
                  </a:moveTo>
                  <a:cubicBezTo>
                    <a:pt x="83195" y="62185"/>
                    <a:pt x="83623" y="62224"/>
                    <a:pt x="84048" y="62303"/>
                  </a:cubicBezTo>
                  <a:cubicBezTo>
                    <a:pt x="83063" y="63477"/>
                    <a:pt x="82480" y="64991"/>
                    <a:pt x="82561" y="66577"/>
                  </a:cubicBezTo>
                  <a:cubicBezTo>
                    <a:pt x="81320" y="65274"/>
                    <a:pt x="79552" y="64435"/>
                    <a:pt x="77683" y="64435"/>
                  </a:cubicBezTo>
                  <a:cubicBezTo>
                    <a:pt x="77666" y="64435"/>
                    <a:pt x="77650" y="64435"/>
                    <a:pt x="77633" y="64435"/>
                  </a:cubicBezTo>
                  <a:lnTo>
                    <a:pt x="77633" y="64435"/>
                  </a:lnTo>
                  <a:cubicBezTo>
                    <a:pt x="78970" y="62988"/>
                    <a:pt x="80838" y="62185"/>
                    <a:pt x="82771" y="62185"/>
                  </a:cubicBezTo>
                  <a:close/>
                  <a:moveTo>
                    <a:pt x="59134" y="62337"/>
                  </a:moveTo>
                  <a:cubicBezTo>
                    <a:pt x="59561" y="62337"/>
                    <a:pt x="59992" y="62376"/>
                    <a:pt x="60420" y="62455"/>
                  </a:cubicBezTo>
                  <a:cubicBezTo>
                    <a:pt x="59427" y="63627"/>
                    <a:pt x="58845" y="65119"/>
                    <a:pt x="58932" y="66720"/>
                  </a:cubicBezTo>
                  <a:lnTo>
                    <a:pt x="58932" y="66720"/>
                  </a:lnTo>
                  <a:cubicBezTo>
                    <a:pt x="57682" y="65417"/>
                    <a:pt x="55914" y="64587"/>
                    <a:pt x="54055" y="64587"/>
                  </a:cubicBezTo>
                  <a:cubicBezTo>
                    <a:pt x="54035" y="64587"/>
                    <a:pt x="54015" y="64588"/>
                    <a:pt x="53995" y="64588"/>
                  </a:cubicBezTo>
                  <a:cubicBezTo>
                    <a:pt x="55331" y="63135"/>
                    <a:pt x="57201" y="62337"/>
                    <a:pt x="59134" y="62337"/>
                  </a:cubicBezTo>
                  <a:close/>
                  <a:moveTo>
                    <a:pt x="48861" y="62333"/>
                  </a:moveTo>
                  <a:cubicBezTo>
                    <a:pt x="50795" y="62333"/>
                    <a:pt x="52662" y="63137"/>
                    <a:pt x="53995" y="64588"/>
                  </a:cubicBezTo>
                  <a:cubicBezTo>
                    <a:pt x="53975" y="64588"/>
                    <a:pt x="53955" y="64587"/>
                    <a:pt x="53935" y="64587"/>
                  </a:cubicBezTo>
                  <a:cubicBezTo>
                    <a:pt x="52067" y="64587"/>
                    <a:pt x="50299" y="65417"/>
                    <a:pt x="49058" y="66720"/>
                  </a:cubicBezTo>
                  <a:cubicBezTo>
                    <a:pt x="49138" y="65134"/>
                    <a:pt x="48556" y="63629"/>
                    <a:pt x="47561" y="62455"/>
                  </a:cubicBezTo>
                  <a:cubicBezTo>
                    <a:pt x="47994" y="62373"/>
                    <a:pt x="48429" y="62333"/>
                    <a:pt x="48861" y="62333"/>
                  </a:cubicBezTo>
                  <a:close/>
                  <a:moveTo>
                    <a:pt x="106103" y="62174"/>
                  </a:moveTo>
                  <a:cubicBezTo>
                    <a:pt x="106576" y="62174"/>
                    <a:pt x="107052" y="62222"/>
                    <a:pt x="107525" y="62321"/>
                  </a:cubicBezTo>
                  <a:cubicBezTo>
                    <a:pt x="106512" y="63566"/>
                    <a:pt x="105939" y="65161"/>
                    <a:pt x="106127" y="66837"/>
                  </a:cubicBezTo>
                  <a:cubicBezTo>
                    <a:pt x="104872" y="65387"/>
                    <a:pt x="103007" y="64435"/>
                    <a:pt x="101030" y="64435"/>
                  </a:cubicBezTo>
                  <a:cubicBezTo>
                    <a:pt x="101003" y="64435"/>
                    <a:pt x="100975" y="64435"/>
                    <a:pt x="100948" y="64435"/>
                  </a:cubicBezTo>
                  <a:cubicBezTo>
                    <a:pt x="102295" y="62981"/>
                    <a:pt x="104168" y="62174"/>
                    <a:pt x="106103" y="62174"/>
                  </a:cubicBezTo>
                  <a:close/>
                  <a:moveTo>
                    <a:pt x="70807" y="57738"/>
                  </a:moveTo>
                  <a:cubicBezTo>
                    <a:pt x="71283" y="57738"/>
                    <a:pt x="71762" y="57786"/>
                    <a:pt x="72239" y="57885"/>
                  </a:cubicBezTo>
                  <a:cubicBezTo>
                    <a:pt x="71271" y="59131"/>
                    <a:pt x="70742" y="60708"/>
                    <a:pt x="70939" y="62348"/>
                  </a:cubicBezTo>
                  <a:cubicBezTo>
                    <a:pt x="71447" y="62234"/>
                    <a:pt x="71959" y="62178"/>
                    <a:pt x="72468" y="62178"/>
                  </a:cubicBezTo>
                  <a:cubicBezTo>
                    <a:pt x="74403" y="62178"/>
                    <a:pt x="76285" y="62981"/>
                    <a:pt x="77633" y="64435"/>
                  </a:cubicBezTo>
                  <a:lnTo>
                    <a:pt x="77633" y="64435"/>
                  </a:lnTo>
                  <a:cubicBezTo>
                    <a:pt x="77630" y="64435"/>
                    <a:pt x="77627" y="64435"/>
                    <a:pt x="77624" y="64435"/>
                  </a:cubicBezTo>
                  <a:cubicBezTo>
                    <a:pt x="77606" y="64435"/>
                    <a:pt x="77587" y="64435"/>
                    <a:pt x="77569" y="64435"/>
                  </a:cubicBezTo>
                  <a:cubicBezTo>
                    <a:pt x="75520" y="64435"/>
                    <a:pt x="73598" y="65435"/>
                    <a:pt x="72346" y="66962"/>
                  </a:cubicBezTo>
                  <a:cubicBezTo>
                    <a:pt x="72703" y="63259"/>
                    <a:pt x="69407" y="59973"/>
                    <a:pt x="65707" y="59973"/>
                  </a:cubicBezTo>
                  <a:cubicBezTo>
                    <a:pt x="65694" y="59973"/>
                    <a:pt x="65682" y="59973"/>
                    <a:pt x="65670" y="59973"/>
                  </a:cubicBezTo>
                  <a:lnTo>
                    <a:pt x="65670" y="59973"/>
                  </a:lnTo>
                  <a:cubicBezTo>
                    <a:pt x="67007" y="58533"/>
                    <a:pt x="68877" y="57738"/>
                    <a:pt x="70807" y="57738"/>
                  </a:cubicBezTo>
                  <a:close/>
                  <a:moveTo>
                    <a:pt x="35611" y="62370"/>
                  </a:moveTo>
                  <a:cubicBezTo>
                    <a:pt x="36087" y="62370"/>
                    <a:pt x="36566" y="62419"/>
                    <a:pt x="37042" y="62518"/>
                  </a:cubicBezTo>
                  <a:cubicBezTo>
                    <a:pt x="36029" y="63763"/>
                    <a:pt x="35456" y="65358"/>
                    <a:pt x="35644" y="67034"/>
                  </a:cubicBezTo>
                  <a:cubicBezTo>
                    <a:pt x="34383" y="65578"/>
                    <a:pt x="32507" y="64632"/>
                    <a:pt x="30521" y="64632"/>
                  </a:cubicBezTo>
                  <a:cubicBezTo>
                    <a:pt x="30502" y="64632"/>
                    <a:pt x="30483" y="64632"/>
                    <a:pt x="30465" y="64633"/>
                  </a:cubicBezTo>
                  <a:cubicBezTo>
                    <a:pt x="30445" y="64632"/>
                    <a:pt x="30425" y="64632"/>
                    <a:pt x="30406" y="64632"/>
                  </a:cubicBezTo>
                  <a:cubicBezTo>
                    <a:pt x="28537" y="64632"/>
                    <a:pt x="26769" y="65471"/>
                    <a:pt x="25528" y="66774"/>
                  </a:cubicBezTo>
                  <a:cubicBezTo>
                    <a:pt x="25608" y="65179"/>
                    <a:pt x="25026" y="63683"/>
                    <a:pt x="24031" y="62500"/>
                  </a:cubicBezTo>
                  <a:cubicBezTo>
                    <a:pt x="24460" y="62420"/>
                    <a:pt x="24890" y="62381"/>
                    <a:pt x="25317" y="62381"/>
                  </a:cubicBezTo>
                  <a:cubicBezTo>
                    <a:pt x="27250" y="62381"/>
                    <a:pt x="29122" y="63178"/>
                    <a:pt x="30465" y="64624"/>
                  </a:cubicBezTo>
                  <a:cubicBezTo>
                    <a:pt x="31802" y="63171"/>
                    <a:pt x="33677" y="62370"/>
                    <a:pt x="35611" y="62370"/>
                  </a:cubicBezTo>
                  <a:close/>
                  <a:moveTo>
                    <a:pt x="112819" y="60274"/>
                  </a:moveTo>
                  <a:cubicBezTo>
                    <a:pt x="115992" y="60274"/>
                    <a:pt x="119164" y="62350"/>
                    <a:pt x="119209" y="66503"/>
                  </a:cubicBezTo>
                  <a:lnTo>
                    <a:pt x="119209" y="66503"/>
                  </a:lnTo>
                  <a:cubicBezTo>
                    <a:pt x="118735" y="66400"/>
                    <a:pt x="118257" y="66350"/>
                    <a:pt x="117783" y="66350"/>
                  </a:cubicBezTo>
                  <a:cubicBezTo>
                    <a:pt x="115922" y="66350"/>
                    <a:pt x="114119" y="67124"/>
                    <a:pt x="112821" y="68521"/>
                  </a:cubicBezTo>
                  <a:cubicBezTo>
                    <a:pt x="111539" y="67142"/>
                    <a:pt x="109747" y="66362"/>
                    <a:pt x="107865" y="66362"/>
                  </a:cubicBezTo>
                  <a:cubicBezTo>
                    <a:pt x="107382" y="66362"/>
                    <a:pt x="106898" y="66407"/>
                    <a:pt x="106423" y="66514"/>
                  </a:cubicBezTo>
                  <a:lnTo>
                    <a:pt x="106423" y="66514"/>
                  </a:lnTo>
                  <a:cubicBezTo>
                    <a:pt x="106463" y="62355"/>
                    <a:pt x="109641" y="60274"/>
                    <a:pt x="112819" y="60274"/>
                  </a:cubicBezTo>
                  <a:close/>
                  <a:moveTo>
                    <a:pt x="136136" y="60276"/>
                  </a:moveTo>
                  <a:cubicBezTo>
                    <a:pt x="139311" y="60276"/>
                    <a:pt x="142484" y="62354"/>
                    <a:pt x="142525" y="66514"/>
                  </a:cubicBezTo>
                  <a:lnTo>
                    <a:pt x="142516" y="66523"/>
                  </a:lnTo>
                  <a:cubicBezTo>
                    <a:pt x="142042" y="66421"/>
                    <a:pt x="141565" y="66372"/>
                    <a:pt x="141091" y="66372"/>
                  </a:cubicBezTo>
                  <a:cubicBezTo>
                    <a:pt x="139233" y="66372"/>
                    <a:pt x="137428" y="67138"/>
                    <a:pt x="136136" y="68530"/>
                  </a:cubicBezTo>
                  <a:cubicBezTo>
                    <a:pt x="134854" y="67150"/>
                    <a:pt x="133062" y="66371"/>
                    <a:pt x="131181" y="66371"/>
                  </a:cubicBezTo>
                  <a:cubicBezTo>
                    <a:pt x="130697" y="66371"/>
                    <a:pt x="130213" y="66425"/>
                    <a:pt x="129738" y="66523"/>
                  </a:cubicBezTo>
                  <a:cubicBezTo>
                    <a:pt x="129778" y="62359"/>
                    <a:pt x="132958" y="60276"/>
                    <a:pt x="136136" y="60276"/>
                  </a:cubicBezTo>
                  <a:close/>
                  <a:moveTo>
                    <a:pt x="89289" y="60321"/>
                  </a:moveTo>
                  <a:cubicBezTo>
                    <a:pt x="92462" y="60321"/>
                    <a:pt x="95638" y="62397"/>
                    <a:pt x="95679" y="66548"/>
                  </a:cubicBezTo>
                  <a:lnTo>
                    <a:pt x="95679" y="66548"/>
                  </a:lnTo>
                  <a:cubicBezTo>
                    <a:pt x="95209" y="66448"/>
                    <a:pt x="94735" y="66398"/>
                    <a:pt x="94264" y="66398"/>
                  </a:cubicBezTo>
                  <a:cubicBezTo>
                    <a:pt x="92405" y="66398"/>
                    <a:pt x="90601" y="67165"/>
                    <a:pt x="89308" y="68557"/>
                  </a:cubicBezTo>
                  <a:cubicBezTo>
                    <a:pt x="88027" y="67177"/>
                    <a:pt x="86235" y="66398"/>
                    <a:pt x="84353" y="66398"/>
                  </a:cubicBezTo>
                  <a:cubicBezTo>
                    <a:pt x="83869" y="66398"/>
                    <a:pt x="83385" y="66452"/>
                    <a:pt x="82910" y="66550"/>
                  </a:cubicBezTo>
                  <a:cubicBezTo>
                    <a:pt x="82942" y="62398"/>
                    <a:pt x="86114" y="60321"/>
                    <a:pt x="89289" y="60321"/>
                  </a:cubicBezTo>
                  <a:close/>
                  <a:moveTo>
                    <a:pt x="42335" y="60475"/>
                  </a:moveTo>
                  <a:cubicBezTo>
                    <a:pt x="45508" y="60475"/>
                    <a:pt x="48684" y="62552"/>
                    <a:pt x="48726" y="66708"/>
                  </a:cubicBezTo>
                  <a:lnTo>
                    <a:pt x="48726" y="66708"/>
                  </a:lnTo>
                  <a:cubicBezTo>
                    <a:pt x="48257" y="66608"/>
                    <a:pt x="47784" y="66560"/>
                    <a:pt x="47315" y="66560"/>
                  </a:cubicBezTo>
                  <a:cubicBezTo>
                    <a:pt x="45452" y="66560"/>
                    <a:pt x="43648" y="67326"/>
                    <a:pt x="42355" y="68719"/>
                  </a:cubicBezTo>
                  <a:cubicBezTo>
                    <a:pt x="41081" y="67346"/>
                    <a:pt x="39302" y="66559"/>
                    <a:pt x="37432" y="66559"/>
                  </a:cubicBezTo>
                  <a:cubicBezTo>
                    <a:pt x="37421" y="66559"/>
                    <a:pt x="37411" y="66559"/>
                    <a:pt x="37400" y="66559"/>
                  </a:cubicBezTo>
                  <a:cubicBezTo>
                    <a:pt x="36916" y="66559"/>
                    <a:pt x="36432" y="66604"/>
                    <a:pt x="35958" y="66711"/>
                  </a:cubicBezTo>
                  <a:cubicBezTo>
                    <a:pt x="35989" y="62554"/>
                    <a:pt x="39161" y="60475"/>
                    <a:pt x="42335" y="60475"/>
                  </a:cubicBezTo>
                  <a:close/>
                  <a:moveTo>
                    <a:pt x="65651" y="60478"/>
                  </a:moveTo>
                  <a:cubicBezTo>
                    <a:pt x="68826" y="60478"/>
                    <a:pt x="72001" y="62555"/>
                    <a:pt x="72041" y="66711"/>
                  </a:cubicBezTo>
                  <a:cubicBezTo>
                    <a:pt x="71566" y="66609"/>
                    <a:pt x="71088" y="66560"/>
                    <a:pt x="70614" y="66560"/>
                  </a:cubicBezTo>
                  <a:cubicBezTo>
                    <a:pt x="68752" y="66560"/>
                    <a:pt x="66952" y="67326"/>
                    <a:pt x="65653" y="68719"/>
                  </a:cubicBezTo>
                  <a:cubicBezTo>
                    <a:pt x="64371" y="67339"/>
                    <a:pt x="62579" y="66559"/>
                    <a:pt x="60697" y="66559"/>
                  </a:cubicBezTo>
                  <a:cubicBezTo>
                    <a:pt x="60214" y="66559"/>
                    <a:pt x="59730" y="66613"/>
                    <a:pt x="59255" y="66711"/>
                  </a:cubicBezTo>
                  <a:cubicBezTo>
                    <a:pt x="59295" y="62557"/>
                    <a:pt x="62473" y="60478"/>
                    <a:pt x="65651" y="60478"/>
                  </a:cubicBezTo>
                  <a:close/>
                  <a:moveTo>
                    <a:pt x="18806" y="60522"/>
                  </a:moveTo>
                  <a:cubicBezTo>
                    <a:pt x="21979" y="60522"/>
                    <a:pt x="25151" y="62596"/>
                    <a:pt x="25196" y="66747"/>
                  </a:cubicBezTo>
                  <a:lnTo>
                    <a:pt x="25196" y="66747"/>
                  </a:lnTo>
                  <a:cubicBezTo>
                    <a:pt x="24723" y="66645"/>
                    <a:pt x="24245" y="66596"/>
                    <a:pt x="23772" y="66596"/>
                  </a:cubicBezTo>
                  <a:cubicBezTo>
                    <a:pt x="21913" y="66596"/>
                    <a:pt x="20107" y="67362"/>
                    <a:pt x="18807" y="68754"/>
                  </a:cubicBezTo>
                  <a:cubicBezTo>
                    <a:pt x="17526" y="67374"/>
                    <a:pt x="15734" y="66595"/>
                    <a:pt x="13852" y="66595"/>
                  </a:cubicBezTo>
                  <a:cubicBezTo>
                    <a:pt x="13368" y="66595"/>
                    <a:pt x="12884" y="66649"/>
                    <a:pt x="12409" y="66747"/>
                  </a:cubicBezTo>
                  <a:cubicBezTo>
                    <a:pt x="12454" y="62599"/>
                    <a:pt x="15631" y="60522"/>
                    <a:pt x="18806" y="60522"/>
                  </a:cubicBezTo>
                  <a:close/>
                  <a:moveTo>
                    <a:pt x="84142" y="66790"/>
                  </a:moveTo>
                  <a:cubicBezTo>
                    <a:pt x="86075" y="66790"/>
                    <a:pt x="87947" y="67588"/>
                    <a:pt x="89290" y="69041"/>
                  </a:cubicBezTo>
                  <a:lnTo>
                    <a:pt x="89290" y="69041"/>
                  </a:lnTo>
                  <a:cubicBezTo>
                    <a:pt x="89287" y="69041"/>
                    <a:pt x="89284" y="69041"/>
                    <a:pt x="89281" y="69041"/>
                  </a:cubicBezTo>
                  <a:cubicBezTo>
                    <a:pt x="89262" y="69041"/>
                    <a:pt x="89242" y="69041"/>
                    <a:pt x="89222" y="69041"/>
                  </a:cubicBezTo>
                  <a:cubicBezTo>
                    <a:pt x="87354" y="69041"/>
                    <a:pt x="85594" y="69879"/>
                    <a:pt x="84344" y="71183"/>
                  </a:cubicBezTo>
                  <a:cubicBezTo>
                    <a:pt x="84434" y="69588"/>
                    <a:pt x="83851" y="68082"/>
                    <a:pt x="82857" y="66909"/>
                  </a:cubicBezTo>
                  <a:cubicBezTo>
                    <a:pt x="83285" y="66829"/>
                    <a:pt x="83715" y="66790"/>
                    <a:pt x="84142" y="66790"/>
                  </a:cubicBezTo>
                  <a:close/>
                  <a:moveTo>
                    <a:pt x="94437" y="66782"/>
                  </a:moveTo>
                  <a:cubicBezTo>
                    <a:pt x="94862" y="66782"/>
                    <a:pt x="95290" y="66821"/>
                    <a:pt x="95715" y="66900"/>
                  </a:cubicBezTo>
                  <a:cubicBezTo>
                    <a:pt x="94720" y="68082"/>
                    <a:pt x="94138" y="69579"/>
                    <a:pt x="94228" y="71174"/>
                  </a:cubicBezTo>
                  <a:lnTo>
                    <a:pt x="94219" y="71183"/>
                  </a:lnTo>
                  <a:cubicBezTo>
                    <a:pt x="92977" y="69879"/>
                    <a:pt x="91209" y="69041"/>
                    <a:pt x="89341" y="69041"/>
                  </a:cubicBezTo>
                  <a:cubicBezTo>
                    <a:pt x="89324" y="69041"/>
                    <a:pt x="89307" y="69041"/>
                    <a:pt x="89290" y="69041"/>
                  </a:cubicBezTo>
                  <a:lnTo>
                    <a:pt x="89290" y="69041"/>
                  </a:lnTo>
                  <a:cubicBezTo>
                    <a:pt x="90628" y="67586"/>
                    <a:pt x="92502" y="66782"/>
                    <a:pt x="94437" y="66782"/>
                  </a:cubicBezTo>
                  <a:close/>
                  <a:moveTo>
                    <a:pt x="47476" y="66925"/>
                  </a:moveTo>
                  <a:cubicBezTo>
                    <a:pt x="47900" y="66925"/>
                    <a:pt x="48328" y="66964"/>
                    <a:pt x="48753" y="67043"/>
                  </a:cubicBezTo>
                  <a:cubicBezTo>
                    <a:pt x="47767" y="68226"/>
                    <a:pt x="47185" y="69731"/>
                    <a:pt x="47266" y="71317"/>
                  </a:cubicBezTo>
                  <a:cubicBezTo>
                    <a:pt x="46024" y="70014"/>
                    <a:pt x="44257" y="69184"/>
                    <a:pt x="42388" y="69184"/>
                  </a:cubicBezTo>
                  <a:cubicBezTo>
                    <a:pt x="42371" y="69184"/>
                    <a:pt x="42354" y="69184"/>
                    <a:pt x="42337" y="69184"/>
                  </a:cubicBezTo>
                  <a:lnTo>
                    <a:pt x="42337" y="69184"/>
                  </a:lnTo>
                  <a:cubicBezTo>
                    <a:pt x="43675" y="67729"/>
                    <a:pt x="45543" y="66925"/>
                    <a:pt x="47476" y="66925"/>
                  </a:cubicBezTo>
                  <a:close/>
                  <a:moveTo>
                    <a:pt x="60488" y="66929"/>
                  </a:moveTo>
                  <a:cubicBezTo>
                    <a:pt x="62422" y="66929"/>
                    <a:pt x="64295" y="67727"/>
                    <a:pt x="65636" y="69175"/>
                  </a:cubicBezTo>
                  <a:lnTo>
                    <a:pt x="65636" y="69175"/>
                  </a:lnTo>
                  <a:cubicBezTo>
                    <a:pt x="65622" y="69175"/>
                    <a:pt x="65608" y="69175"/>
                    <a:pt x="65593" y="69175"/>
                  </a:cubicBezTo>
                  <a:cubicBezTo>
                    <a:pt x="63725" y="69175"/>
                    <a:pt x="61966" y="70014"/>
                    <a:pt x="60715" y="71317"/>
                  </a:cubicBezTo>
                  <a:cubicBezTo>
                    <a:pt x="60805" y="69731"/>
                    <a:pt x="60223" y="68226"/>
                    <a:pt x="59228" y="67043"/>
                  </a:cubicBezTo>
                  <a:cubicBezTo>
                    <a:pt x="59647" y="66967"/>
                    <a:pt x="60069" y="66929"/>
                    <a:pt x="60488" y="66929"/>
                  </a:cubicBezTo>
                  <a:close/>
                  <a:moveTo>
                    <a:pt x="23953" y="66970"/>
                  </a:moveTo>
                  <a:cubicBezTo>
                    <a:pt x="24378" y="66970"/>
                    <a:pt x="24806" y="67009"/>
                    <a:pt x="25232" y="67088"/>
                  </a:cubicBezTo>
                  <a:cubicBezTo>
                    <a:pt x="24239" y="68277"/>
                    <a:pt x="23657" y="69770"/>
                    <a:pt x="23744" y="71361"/>
                  </a:cubicBezTo>
                  <a:lnTo>
                    <a:pt x="23744" y="71361"/>
                  </a:lnTo>
                  <a:cubicBezTo>
                    <a:pt x="22494" y="70058"/>
                    <a:pt x="20726" y="69220"/>
                    <a:pt x="18866" y="69220"/>
                  </a:cubicBezTo>
                  <a:cubicBezTo>
                    <a:pt x="18846" y="69220"/>
                    <a:pt x="18827" y="69220"/>
                    <a:pt x="18807" y="69220"/>
                  </a:cubicBezTo>
                  <a:cubicBezTo>
                    <a:pt x="20144" y="67773"/>
                    <a:pt x="22018" y="66970"/>
                    <a:pt x="23953" y="66970"/>
                  </a:cubicBezTo>
                  <a:close/>
                  <a:moveTo>
                    <a:pt x="13652" y="66970"/>
                  </a:moveTo>
                  <a:cubicBezTo>
                    <a:pt x="15588" y="66970"/>
                    <a:pt x="17463" y="67773"/>
                    <a:pt x="18807" y="69220"/>
                  </a:cubicBezTo>
                  <a:cubicBezTo>
                    <a:pt x="18787" y="69220"/>
                    <a:pt x="18768" y="69220"/>
                    <a:pt x="18748" y="69220"/>
                  </a:cubicBezTo>
                  <a:cubicBezTo>
                    <a:pt x="16879" y="69220"/>
                    <a:pt x="15111" y="70058"/>
                    <a:pt x="13870" y="71362"/>
                  </a:cubicBezTo>
                  <a:cubicBezTo>
                    <a:pt x="13951" y="69776"/>
                    <a:pt x="13368" y="68271"/>
                    <a:pt x="12374" y="67088"/>
                  </a:cubicBezTo>
                  <a:cubicBezTo>
                    <a:pt x="12799" y="67009"/>
                    <a:pt x="13227" y="66970"/>
                    <a:pt x="13652" y="66970"/>
                  </a:cubicBezTo>
                  <a:close/>
                  <a:moveTo>
                    <a:pt x="107653" y="66739"/>
                  </a:moveTo>
                  <a:cubicBezTo>
                    <a:pt x="109587" y="66739"/>
                    <a:pt x="111464" y="67541"/>
                    <a:pt x="112812" y="68996"/>
                  </a:cubicBezTo>
                  <a:cubicBezTo>
                    <a:pt x="114149" y="67549"/>
                    <a:pt x="116022" y="66746"/>
                    <a:pt x="117958" y="66746"/>
                  </a:cubicBezTo>
                  <a:cubicBezTo>
                    <a:pt x="118383" y="66746"/>
                    <a:pt x="118811" y="66785"/>
                    <a:pt x="119236" y="66864"/>
                  </a:cubicBezTo>
                  <a:cubicBezTo>
                    <a:pt x="118242" y="68047"/>
                    <a:pt x="117659" y="69552"/>
                    <a:pt x="117749" y="71138"/>
                  </a:cubicBezTo>
                  <a:cubicBezTo>
                    <a:pt x="116499" y="69835"/>
                    <a:pt x="114731" y="69005"/>
                    <a:pt x="112871" y="69005"/>
                  </a:cubicBezTo>
                  <a:cubicBezTo>
                    <a:pt x="112851" y="69005"/>
                    <a:pt x="112832" y="69005"/>
                    <a:pt x="112812" y="69005"/>
                  </a:cubicBezTo>
                  <a:cubicBezTo>
                    <a:pt x="112793" y="69005"/>
                    <a:pt x="112774" y="69005"/>
                    <a:pt x="112756" y="69005"/>
                  </a:cubicBezTo>
                  <a:cubicBezTo>
                    <a:pt x="110769" y="69005"/>
                    <a:pt x="108893" y="69951"/>
                    <a:pt x="107641" y="71398"/>
                  </a:cubicBezTo>
                  <a:lnTo>
                    <a:pt x="107641" y="71398"/>
                  </a:lnTo>
                  <a:cubicBezTo>
                    <a:pt x="107802" y="69707"/>
                    <a:pt x="107213" y="68132"/>
                    <a:pt x="106177" y="66897"/>
                  </a:cubicBezTo>
                  <a:lnTo>
                    <a:pt x="106177" y="66897"/>
                  </a:lnTo>
                  <a:cubicBezTo>
                    <a:pt x="106668" y="66791"/>
                    <a:pt x="107162" y="66739"/>
                    <a:pt x="107653" y="66739"/>
                  </a:cubicBezTo>
                  <a:close/>
                  <a:moveTo>
                    <a:pt x="37174" y="66927"/>
                  </a:moveTo>
                  <a:cubicBezTo>
                    <a:pt x="39113" y="66927"/>
                    <a:pt x="40989" y="67729"/>
                    <a:pt x="42337" y="69184"/>
                  </a:cubicBezTo>
                  <a:lnTo>
                    <a:pt x="42337" y="69184"/>
                  </a:lnTo>
                  <a:cubicBezTo>
                    <a:pt x="42334" y="69184"/>
                    <a:pt x="42331" y="69184"/>
                    <a:pt x="42328" y="69184"/>
                  </a:cubicBezTo>
                  <a:cubicBezTo>
                    <a:pt x="42301" y="69184"/>
                    <a:pt x="42274" y="69184"/>
                    <a:pt x="42246" y="69184"/>
                  </a:cubicBezTo>
                  <a:cubicBezTo>
                    <a:pt x="40269" y="69184"/>
                    <a:pt x="38404" y="70136"/>
                    <a:pt x="37158" y="71577"/>
                  </a:cubicBezTo>
                  <a:cubicBezTo>
                    <a:pt x="37320" y="69910"/>
                    <a:pt x="36728" y="68324"/>
                    <a:pt x="35689" y="67088"/>
                  </a:cubicBezTo>
                  <a:lnTo>
                    <a:pt x="35680" y="67088"/>
                  </a:lnTo>
                  <a:cubicBezTo>
                    <a:pt x="36177" y="66980"/>
                    <a:pt x="36678" y="66927"/>
                    <a:pt x="37174" y="66927"/>
                  </a:cubicBezTo>
                  <a:close/>
                  <a:moveTo>
                    <a:pt x="124481" y="64880"/>
                  </a:moveTo>
                  <a:cubicBezTo>
                    <a:pt x="127655" y="64880"/>
                    <a:pt x="130827" y="66957"/>
                    <a:pt x="130867" y="71111"/>
                  </a:cubicBezTo>
                  <a:lnTo>
                    <a:pt x="130858" y="71129"/>
                  </a:lnTo>
                  <a:cubicBezTo>
                    <a:pt x="130380" y="71024"/>
                    <a:pt x="129897" y="70973"/>
                    <a:pt x="129419" y="70973"/>
                  </a:cubicBezTo>
                  <a:cubicBezTo>
                    <a:pt x="127565" y="70973"/>
                    <a:pt x="125767" y="71740"/>
                    <a:pt x="124478" y="73136"/>
                  </a:cubicBezTo>
                  <a:cubicBezTo>
                    <a:pt x="123204" y="71764"/>
                    <a:pt x="121425" y="70977"/>
                    <a:pt x="119555" y="70977"/>
                  </a:cubicBezTo>
                  <a:cubicBezTo>
                    <a:pt x="119544" y="70977"/>
                    <a:pt x="119534" y="70977"/>
                    <a:pt x="119523" y="70977"/>
                  </a:cubicBezTo>
                  <a:cubicBezTo>
                    <a:pt x="119039" y="70977"/>
                    <a:pt x="118555" y="71021"/>
                    <a:pt x="118080" y="71129"/>
                  </a:cubicBezTo>
                  <a:cubicBezTo>
                    <a:pt x="118121" y="66963"/>
                    <a:pt x="121302" y="64880"/>
                    <a:pt x="124481" y="64880"/>
                  </a:cubicBezTo>
                  <a:close/>
                  <a:moveTo>
                    <a:pt x="77631" y="64934"/>
                  </a:moveTo>
                  <a:cubicBezTo>
                    <a:pt x="80806" y="64934"/>
                    <a:pt x="83981" y="67013"/>
                    <a:pt x="84022" y="71174"/>
                  </a:cubicBezTo>
                  <a:cubicBezTo>
                    <a:pt x="83541" y="71069"/>
                    <a:pt x="83056" y="71017"/>
                    <a:pt x="82576" y="71017"/>
                  </a:cubicBezTo>
                  <a:cubicBezTo>
                    <a:pt x="80721" y="71017"/>
                    <a:pt x="78928" y="71782"/>
                    <a:pt x="77633" y="73163"/>
                  </a:cubicBezTo>
                  <a:lnTo>
                    <a:pt x="77633" y="73172"/>
                  </a:lnTo>
                  <a:cubicBezTo>
                    <a:pt x="76351" y="71801"/>
                    <a:pt x="74559" y="71012"/>
                    <a:pt x="72678" y="71012"/>
                  </a:cubicBezTo>
                  <a:cubicBezTo>
                    <a:pt x="72194" y="71012"/>
                    <a:pt x="71710" y="71066"/>
                    <a:pt x="71235" y="71174"/>
                  </a:cubicBezTo>
                  <a:cubicBezTo>
                    <a:pt x="71275" y="67015"/>
                    <a:pt x="74454" y="64934"/>
                    <a:pt x="77631" y="64934"/>
                  </a:cubicBezTo>
                  <a:close/>
                  <a:moveTo>
                    <a:pt x="100937" y="64934"/>
                  </a:moveTo>
                  <a:cubicBezTo>
                    <a:pt x="104113" y="64934"/>
                    <a:pt x="107288" y="67013"/>
                    <a:pt x="107328" y="71174"/>
                  </a:cubicBezTo>
                  <a:cubicBezTo>
                    <a:pt x="106849" y="71069"/>
                    <a:pt x="106366" y="71017"/>
                    <a:pt x="105887" y="71017"/>
                  </a:cubicBezTo>
                  <a:cubicBezTo>
                    <a:pt x="104037" y="71017"/>
                    <a:pt x="102243" y="71782"/>
                    <a:pt x="100948" y="73163"/>
                  </a:cubicBezTo>
                  <a:lnTo>
                    <a:pt x="100939" y="73172"/>
                  </a:lnTo>
                  <a:cubicBezTo>
                    <a:pt x="99658" y="71801"/>
                    <a:pt x="97866" y="71012"/>
                    <a:pt x="95984" y="71012"/>
                  </a:cubicBezTo>
                  <a:cubicBezTo>
                    <a:pt x="95500" y="71012"/>
                    <a:pt x="95016" y="71066"/>
                    <a:pt x="94541" y="71174"/>
                  </a:cubicBezTo>
                  <a:cubicBezTo>
                    <a:pt x="94582" y="67015"/>
                    <a:pt x="97760" y="64934"/>
                    <a:pt x="100937" y="64934"/>
                  </a:cubicBezTo>
                  <a:close/>
                  <a:moveTo>
                    <a:pt x="53992" y="65081"/>
                  </a:moveTo>
                  <a:cubicBezTo>
                    <a:pt x="57167" y="65081"/>
                    <a:pt x="60344" y="67159"/>
                    <a:pt x="60384" y="71317"/>
                  </a:cubicBezTo>
                  <a:cubicBezTo>
                    <a:pt x="59911" y="71215"/>
                    <a:pt x="59433" y="71165"/>
                    <a:pt x="58960" y="71165"/>
                  </a:cubicBezTo>
                  <a:cubicBezTo>
                    <a:pt x="57101" y="71165"/>
                    <a:pt x="55296" y="71932"/>
                    <a:pt x="54004" y="73324"/>
                  </a:cubicBezTo>
                  <a:cubicBezTo>
                    <a:pt x="52723" y="71944"/>
                    <a:pt x="50922" y="71165"/>
                    <a:pt x="49049" y="71165"/>
                  </a:cubicBezTo>
                  <a:cubicBezTo>
                    <a:pt x="48565" y="71165"/>
                    <a:pt x="48081" y="71219"/>
                    <a:pt x="47606" y="71317"/>
                  </a:cubicBezTo>
                  <a:cubicBezTo>
                    <a:pt x="47642" y="67159"/>
                    <a:pt x="50816" y="65081"/>
                    <a:pt x="53992" y="65081"/>
                  </a:cubicBezTo>
                  <a:close/>
                  <a:moveTo>
                    <a:pt x="7148" y="65122"/>
                  </a:moveTo>
                  <a:cubicBezTo>
                    <a:pt x="10323" y="65122"/>
                    <a:pt x="13498" y="67201"/>
                    <a:pt x="13538" y="71362"/>
                  </a:cubicBezTo>
                  <a:cubicBezTo>
                    <a:pt x="13060" y="71257"/>
                    <a:pt x="12578" y="71206"/>
                    <a:pt x="12099" y="71206"/>
                  </a:cubicBezTo>
                  <a:cubicBezTo>
                    <a:pt x="10245" y="71206"/>
                    <a:pt x="8446" y="71973"/>
                    <a:pt x="7150" y="73369"/>
                  </a:cubicBezTo>
                  <a:lnTo>
                    <a:pt x="7150" y="73360"/>
                  </a:lnTo>
                  <a:cubicBezTo>
                    <a:pt x="5875" y="71988"/>
                    <a:pt x="4096" y="71209"/>
                    <a:pt x="2226" y="71209"/>
                  </a:cubicBezTo>
                  <a:cubicBezTo>
                    <a:pt x="2216" y="71209"/>
                    <a:pt x="2205" y="71210"/>
                    <a:pt x="2194" y="71210"/>
                  </a:cubicBezTo>
                  <a:cubicBezTo>
                    <a:pt x="1711" y="71210"/>
                    <a:pt x="1227" y="71254"/>
                    <a:pt x="752" y="71362"/>
                  </a:cubicBezTo>
                  <a:cubicBezTo>
                    <a:pt x="792" y="67203"/>
                    <a:pt x="3970" y="65122"/>
                    <a:pt x="7148" y="65122"/>
                  </a:cubicBezTo>
                  <a:close/>
                  <a:moveTo>
                    <a:pt x="30463" y="65122"/>
                  </a:moveTo>
                  <a:cubicBezTo>
                    <a:pt x="33638" y="65122"/>
                    <a:pt x="36813" y="67201"/>
                    <a:pt x="36854" y="71362"/>
                  </a:cubicBezTo>
                  <a:cubicBezTo>
                    <a:pt x="36375" y="71257"/>
                    <a:pt x="35893" y="71206"/>
                    <a:pt x="35414" y="71206"/>
                  </a:cubicBezTo>
                  <a:cubicBezTo>
                    <a:pt x="33560" y="71206"/>
                    <a:pt x="31761" y="71973"/>
                    <a:pt x="30465" y="73369"/>
                  </a:cubicBezTo>
                  <a:lnTo>
                    <a:pt x="30465" y="73360"/>
                  </a:lnTo>
                  <a:cubicBezTo>
                    <a:pt x="29191" y="71988"/>
                    <a:pt x="27412" y="71209"/>
                    <a:pt x="25542" y="71209"/>
                  </a:cubicBezTo>
                  <a:cubicBezTo>
                    <a:pt x="25531" y="71209"/>
                    <a:pt x="25520" y="71210"/>
                    <a:pt x="25510" y="71210"/>
                  </a:cubicBezTo>
                  <a:cubicBezTo>
                    <a:pt x="25026" y="71210"/>
                    <a:pt x="24542" y="71254"/>
                    <a:pt x="24067" y="71362"/>
                  </a:cubicBezTo>
                  <a:cubicBezTo>
                    <a:pt x="24107" y="67203"/>
                    <a:pt x="27285" y="65122"/>
                    <a:pt x="30463" y="65122"/>
                  </a:cubicBezTo>
                  <a:close/>
                  <a:moveTo>
                    <a:pt x="129608" y="71351"/>
                  </a:moveTo>
                  <a:cubicBezTo>
                    <a:pt x="130035" y="71351"/>
                    <a:pt x="130466" y="71390"/>
                    <a:pt x="130894" y="71469"/>
                  </a:cubicBezTo>
                  <a:cubicBezTo>
                    <a:pt x="129908" y="72634"/>
                    <a:pt x="129326" y="74140"/>
                    <a:pt x="129415" y="75726"/>
                  </a:cubicBezTo>
                  <a:lnTo>
                    <a:pt x="129406" y="75744"/>
                  </a:lnTo>
                  <a:cubicBezTo>
                    <a:pt x="128156" y="74440"/>
                    <a:pt x="126397" y="73602"/>
                    <a:pt x="124528" y="73602"/>
                  </a:cubicBezTo>
                  <a:cubicBezTo>
                    <a:pt x="124509" y="73602"/>
                    <a:pt x="124489" y="73602"/>
                    <a:pt x="124469" y="73602"/>
                  </a:cubicBezTo>
                  <a:cubicBezTo>
                    <a:pt x="124450" y="73602"/>
                    <a:pt x="124430" y="73602"/>
                    <a:pt x="124410" y="73602"/>
                  </a:cubicBezTo>
                  <a:cubicBezTo>
                    <a:pt x="122541" y="73602"/>
                    <a:pt x="120773" y="74440"/>
                    <a:pt x="119532" y="75744"/>
                  </a:cubicBezTo>
                  <a:cubicBezTo>
                    <a:pt x="119613" y="74149"/>
                    <a:pt x="119030" y="72652"/>
                    <a:pt x="118045" y="71469"/>
                  </a:cubicBezTo>
                  <a:cubicBezTo>
                    <a:pt x="118473" y="71390"/>
                    <a:pt x="118903" y="71351"/>
                    <a:pt x="119331" y="71351"/>
                  </a:cubicBezTo>
                  <a:cubicBezTo>
                    <a:pt x="121264" y="71351"/>
                    <a:pt x="123134" y="72148"/>
                    <a:pt x="124469" y="73593"/>
                  </a:cubicBezTo>
                  <a:cubicBezTo>
                    <a:pt x="125805" y="72148"/>
                    <a:pt x="127675" y="71351"/>
                    <a:pt x="129608" y="71351"/>
                  </a:cubicBezTo>
                  <a:close/>
                  <a:moveTo>
                    <a:pt x="48843" y="71540"/>
                  </a:moveTo>
                  <a:cubicBezTo>
                    <a:pt x="50782" y="71540"/>
                    <a:pt x="52650" y="72343"/>
                    <a:pt x="53995" y="73790"/>
                  </a:cubicBezTo>
                  <a:cubicBezTo>
                    <a:pt x="53975" y="73790"/>
                    <a:pt x="53956" y="73790"/>
                    <a:pt x="53936" y="73790"/>
                  </a:cubicBezTo>
                  <a:cubicBezTo>
                    <a:pt x="52067" y="73790"/>
                    <a:pt x="50299" y="74628"/>
                    <a:pt x="49058" y="75932"/>
                  </a:cubicBezTo>
                  <a:cubicBezTo>
                    <a:pt x="49138" y="74337"/>
                    <a:pt x="48556" y="72840"/>
                    <a:pt x="47561" y="71658"/>
                  </a:cubicBezTo>
                  <a:cubicBezTo>
                    <a:pt x="47989" y="71579"/>
                    <a:pt x="48418" y="71540"/>
                    <a:pt x="48843" y="71540"/>
                  </a:cubicBezTo>
                  <a:close/>
                  <a:moveTo>
                    <a:pt x="59141" y="71540"/>
                  </a:moveTo>
                  <a:cubicBezTo>
                    <a:pt x="59566" y="71540"/>
                    <a:pt x="59994" y="71579"/>
                    <a:pt x="60420" y="71658"/>
                  </a:cubicBezTo>
                  <a:cubicBezTo>
                    <a:pt x="59425" y="72840"/>
                    <a:pt x="58843" y="74346"/>
                    <a:pt x="58932" y="75932"/>
                  </a:cubicBezTo>
                  <a:cubicBezTo>
                    <a:pt x="57682" y="74628"/>
                    <a:pt x="55914" y="73790"/>
                    <a:pt x="54054" y="73790"/>
                  </a:cubicBezTo>
                  <a:cubicBezTo>
                    <a:pt x="54034" y="73790"/>
                    <a:pt x="54015" y="73790"/>
                    <a:pt x="53995" y="73790"/>
                  </a:cubicBezTo>
                  <a:cubicBezTo>
                    <a:pt x="55332" y="72343"/>
                    <a:pt x="57206" y="71540"/>
                    <a:pt x="59141" y="71540"/>
                  </a:cubicBezTo>
                  <a:close/>
                  <a:moveTo>
                    <a:pt x="112810" y="69495"/>
                  </a:moveTo>
                  <a:cubicBezTo>
                    <a:pt x="115985" y="69495"/>
                    <a:pt x="119160" y="71574"/>
                    <a:pt x="119200" y="75735"/>
                  </a:cubicBezTo>
                  <a:cubicBezTo>
                    <a:pt x="118721" y="75630"/>
                    <a:pt x="118239" y="75578"/>
                    <a:pt x="117760" y="75578"/>
                  </a:cubicBezTo>
                  <a:cubicBezTo>
                    <a:pt x="115909" y="75578"/>
                    <a:pt x="114116" y="76343"/>
                    <a:pt x="112821" y="77724"/>
                  </a:cubicBezTo>
                  <a:lnTo>
                    <a:pt x="112812" y="77733"/>
                  </a:lnTo>
                  <a:cubicBezTo>
                    <a:pt x="111530" y="76362"/>
                    <a:pt x="109738" y="75573"/>
                    <a:pt x="107856" y="75573"/>
                  </a:cubicBezTo>
                  <a:cubicBezTo>
                    <a:pt x="107373" y="75573"/>
                    <a:pt x="106889" y="75627"/>
                    <a:pt x="106414" y="75735"/>
                  </a:cubicBezTo>
                  <a:lnTo>
                    <a:pt x="106414" y="75735"/>
                  </a:lnTo>
                  <a:cubicBezTo>
                    <a:pt x="106454" y="71576"/>
                    <a:pt x="109632" y="69495"/>
                    <a:pt x="112810" y="69495"/>
                  </a:cubicBezTo>
                  <a:close/>
                  <a:moveTo>
                    <a:pt x="136139" y="69486"/>
                  </a:moveTo>
                  <a:cubicBezTo>
                    <a:pt x="139313" y="69486"/>
                    <a:pt x="142484" y="71562"/>
                    <a:pt x="142525" y="75717"/>
                  </a:cubicBezTo>
                  <a:lnTo>
                    <a:pt x="142516" y="75735"/>
                  </a:lnTo>
                  <a:cubicBezTo>
                    <a:pt x="142037" y="75630"/>
                    <a:pt x="141554" y="75578"/>
                    <a:pt x="141075" y="75578"/>
                  </a:cubicBezTo>
                  <a:cubicBezTo>
                    <a:pt x="139222" y="75578"/>
                    <a:pt x="137424" y="76345"/>
                    <a:pt x="136136" y="77733"/>
                  </a:cubicBezTo>
                  <a:cubicBezTo>
                    <a:pt x="134854" y="76362"/>
                    <a:pt x="133062" y="75573"/>
                    <a:pt x="131181" y="75573"/>
                  </a:cubicBezTo>
                  <a:cubicBezTo>
                    <a:pt x="130697" y="75573"/>
                    <a:pt x="130213" y="75627"/>
                    <a:pt x="129738" y="75735"/>
                  </a:cubicBezTo>
                  <a:cubicBezTo>
                    <a:pt x="129778" y="71569"/>
                    <a:pt x="132960" y="69486"/>
                    <a:pt x="136139" y="69486"/>
                  </a:cubicBezTo>
                  <a:close/>
                  <a:moveTo>
                    <a:pt x="42333" y="69686"/>
                  </a:moveTo>
                  <a:cubicBezTo>
                    <a:pt x="45509" y="69686"/>
                    <a:pt x="48686" y="71765"/>
                    <a:pt x="48726" y="75923"/>
                  </a:cubicBezTo>
                  <a:cubicBezTo>
                    <a:pt x="48248" y="75818"/>
                    <a:pt x="47765" y="75767"/>
                    <a:pt x="47287" y="75767"/>
                  </a:cubicBezTo>
                  <a:cubicBezTo>
                    <a:pt x="45433" y="75767"/>
                    <a:pt x="43633" y="76534"/>
                    <a:pt x="42337" y="77930"/>
                  </a:cubicBezTo>
                  <a:cubicBezTo>
                    <a:pt x="41056" y="76550"/>
                    <a:pt x="39264" y="75770"/>
                    <a:pt x="37382" y="75770"/>
                  </a:cubicBezTo>
                  <a:cubicBezTo>
                    <a:pt x="36898" y="75770"/>
                    <a:pt x="36415" y="75815"/>
                    <a:pt x="35940" y="75923"/>
                  </a:cubicBezTo>
                  <a:cubicBezTo>
                    <a:pt x="35980" y="71765"/>
                    <a:pt x="39156" y="69686"/>
                    <a:pt x="42333" y="69686"/>
                  </a:cubicBezTo>
                  <a:close/>
                  <a:moveTo>
                    <a:pt x="65651" y="69683"/>
                  </a:moveTo>
                  <a:cubicBezTo>
                    <a:pt x="68826" y="69683"/>
                    <a:pt x="72001" y="71762"/>
                    <a:pt x="72041" y="75923"/>
                  </a:cubicBezTo>
                  <a:cubicBezTo>
                    <a:pt x="71563" y="75818"/>
                    <a:pt x="71081" y="75767"/>
                    <a:pt x="70602" y="75767"/>
                  </a:cubicBezTo>
                  <a:cubicBezTo>
                    <a:pt x="68748" y="75767"/>
                    <a:pt x="66949" y="76534"/>
                    <a:pt x="65653" y="77930"/>
                  </a:cubicBezTo>
                  <a:cubicBezTo>
                    <a:pt x="64371" y="76550"/>
                    <a:pt x="62579" y="75770"/>
                    <a:pt x="60697" y="75770"/>
                  </a:cubicBezTo>
                  <a:cubicBezTo>
                    <a:pt x="60214" y="75770"/>
                    <a:pt x="59730" y="75815"/>
                    <a:pt x="59255" y="75923"/>
                  </a:cubicBezTo>
                  <a:cubicBezTo>
                    <a:pt x="59295" y="71764"/>
                    <a:pt x="62473" y="69683"/>
                    <a:pt x="65651" y="69683"/>
                  </a:cubicBezTo>
                  <a:close/>
                  <a:moveTo>
                    <a:pt x="82884" y="1"/>
                  </a:moveTo>
                  <a:cubicBezTo>
                    <a:pt x="82642" y="699"/>
                    <a:pt x="82534" y="1434"/>
                    <a:pt x="82579" y="2178"/>
                  </a:cubicBezTo>
                  <a:cubicBezTo>
                    <a:pt x="81329" y="875"/>
                    <a:pt x="79570" y="36"/>
                    <a:pt x="77701" y="36"/>
                  </a:cubicBezTo>
                  <a:cubicBezTo>
                    <a:pt x="77681" y="36"/>
                    <a:pt x="77661" y="36"/>
                    <a:pt x="77642" y="36"/>
                  </a:cubicBezTo>
                  <a:cubicBezTo>
                    <a:pt x="77622" y="36"/>
                    <a:pt x="77602" y="36"/>
                    <a:pt x="77582" y="36"/>
                  </a:cubicBezTo>
                  <a:cubicBezTo>
                    <a:pt x="73834" y="36"/>
                    <a:pt x="70494" y="3399"/>
                    <a:pt x="70948" y="7160"/>
                  </a:cubicBezTo>
                  <a:cubicBezTo>
                    <a:pt x="71458" y="7046"/>
                    <a:pt x="71971" y="6991"/>
                    <a:pt x="72481" y="6991"/>
                  </a:cubicBezTo>
                  <a:cubicBezTo>
                    <a:pt x="74418" y="6991"/>
                    <a:pt x="76294" y="7793"/>
                    <a:pt x="77642" y="9248"/>
                  </a:cubicBezTo>
                  <a:cubicBezTo>
                    <a:pt x="77624" y="9248"/>
                    <a:pt x="77606" y="9248"/>
                    <a:pt x="77587" y="9248"/>
                  </a:cubicBezTo>
                  <a:cubicBezTo>
                    <a:pt x="75529" y="9248"/>
                    <a:pt x="73607" y="10256"/>
                    <a:pt x="72355" y="11784"/>
                  </a:cubicBezTo>
                  <a:cubicBezTo>
                    <a:pt x="72756" y="8058"/>
                    <a:pt x="69443" y="4740"/>
                    <a:pt x="65721" y="4740"/>
                  </a:cubicBezTo>
                  <a:cubicBezTo>
                    <a:pt x="65701" y="4740"/>
                    <a:pt x="65682" y="4740"/>
                    <a:pt x="65662" y="4741"/>
                  </a:cubicBezTo>
                  <a:cubicBezTo>
                    <a:pt x="65642" y="4740"/>
                    <a:pt x="65622" y="4740"/>
                    <a:pt x="65602" y="4740"/>
                  </a:cubicBezTo>
                  <a:cubicBezTo>
                    <a:pt x="63733" y="4740"/>
                    <a:pt x="61966" y="5570"/>
                    <a:pt x="60724" y="6873"/>
                  </a:cubicBezTo>
                  <a:cubicBezTo>
                    <a:pt x="60760" y="6138"/>
                    <a:pt x="60662" y="5395"/>
                    <a:pt x="60420" y="4696"/>
                  </a:cubicBezTo>
                  <a:lnTo>
                    <a:pt x="60043" y="4696"/>
                  </a:lnTo>
                  <a:cubicBezTo>
                    <a:pt x="60276" y="5395"/>
                    <a:pt x="60393" y="6130"/>
                    <a:pt x="60393" y="6864"/>
                  </a:cubicBezTo>
                  <a:cubicBezTo>
                    <a:pt x="59920" y="6762"/>
                    <a:pt x="59442" y="6713"/>
                    <a:pt x="58969" y="6713"/>
                  </a:cubicBezTo>
                  <a:cubicBezTo>
                    <a:pt x="57110" y="6713"/>
                    <a:pt x="55305" y="7479"/>
                    <a:pt x="54013" y="8871"/>
                  </a:cubicBezTo>
                  <a:cubicBezTo>
                    <a:pt x="52732" y="7492"/>
                    <a:pt x="50939" y="6712"/>
                    <a:pt x="49058" y="6712"/>
                  </a:cubicBezTo>
                  <a:cubicBezTo>
                    <a:pt x="48574" y="6712"/>
                    <a:pt x="48090" y="6766"/>
                    <a:pt x="47615" y="6864"/>
                  </a:cubicBezTo>
                  <a:cubicBezTo>
                    <a:pt x="47615" y="6130"/>
                    <a:pt x="47732" y="5395"/>
                    <a:pt x="47965" y="4696"/>
                  </a:cubicBezTo>
                  <a:lnTo>
                    <a:pt x="47588" y="4696"/>
                  </a:lnTo>
                  <a:cubicBezTo>
                    <a:pt x="47346" y="5395"/>
                    <a:pt x="47248" y="6138"/>
                    <a:pt x="47284" y="6873"/>
                  </a:cubicBezTo>
                  <a:cubicBezTo>
                    <a:pt x="46049" y="5577"/>
                    <a:pt x="44293" y="4740"/>
                    <a:pt x="42434" y="4740"/>
                  </a:cubicBezTo>
                  <a:cubicBezTo>
                    <a:pt x="42405" y="4740"/>
                    <a:pt x="42376" y="4740"/>
                    <a:pt x="42346" y="4741"/>
                  </a:cubicBezTo>
                  <a:cubicBezTo>
                    <a:pt x="42319" y="4740"/>
                    <a:pt x="42291" y="4740"/>
                    <a:pt x="42263" y="4740"/>
                  </a:cubicBezTo>
                  <a:cubicBezTo>
                    <a:pt x="40287" y="4740"/>
                    <a:pt x="38431" y="5684"/>
                    <a:pt x="37185" y="7124"/>
                  </a:cubicBezTo>
                  <a:cubicBezTo>
                    <a:pt x="37480" y="3457"/>
                    <a:pt x="34193" y="233"/>
                    <a:pt x="30519" y="233"/>
                  </a:cubicBezTo>
                  <a:cubicBezTo>
                    <a:pt x="30504" y="233"/>
                    <a:pt x="30489" y="233"/>
                    <a:pt x="30474" y="234"/>
                  </a:cubicBezTo>
                  <a:cubicBezTo>
                    <a:pt x="30454" y="233"/>
                    <a:pt x="30434" y="233"/>
                    <a:pt x="30415" y="233"/>
                  </a:cubicBezTo>
                  <a:cubicBezTo>
                    <a:pt x="28546" y="233"/>
                    <a:pt x="26787" y="1072"/>
                    <a:pt x="25536" y="2375"/>
                  </a:cubicBezTo>
                  <a:cubicBezTo>
                    <a:pt x="25581" y="1640"/>
                    <a:pt x="25474" y="897"/>
                    <a:pt x="25232" y="198"/>
                  </a:cubicBezTo>
                  <a:lnTo>
                    <a:pt x="24864" y="198"/>
                  </a:lnTo>
                  <a:cubicBezTo>
                    <a:pt x="25088" y="897"/>
                    <a:pt x="25214" y="1631"/>
                    <a:pt x="25214" y="2366"/>
                  </a:cubicBezTo>
                  <a:cubicBezTo>
                    <a:pt x="24739" y="2264"/>
                    <a:pt x="24260" y="2214"/>
                    <a:pt x="23785" y="2214"/>
                  </a:cubicBezTo>
                  <a:cubicBezTo>
                    <a:pt x="21922" y="2214"/>
                    <a:pt x="20117" y="2981"/>
                    <a:pt x="18825" y="4373"/>
                  </a:cubicBezTo>
                  <a:cubicBezTo>
                    <a:pt x="17544" y="2993"/>
                    <a:pt x="15752" y="2214"/>
                    <a:pt x="13870" y="2214"/>
                  </a:cubicBezTo>
                  <a:cubicBezTo>
                    <a:pt x="13386" y="2214"/>
                    <a:pt x="12902" y="2268"/>
                    <a:pt x="12427" y="2366"/>
                  </a:cubicBezTo>
                  <a:cubicBezTo>
                    <a:pt x="12427" y="1631"/>
                    <a:pt x="12544" y="897"/>
                    <a:pt x="12777" y="198"/>
                  </a:cubicBezTo>
                  <a:lnTo>
                    <a:pt x="12382" y="198"/>
                  </a:lnTo>
                  <a:cubicBezTo>
                    <a:pt x="12141" y="897"/>
                    <a:pt x="12042" y="1640"/>
                    <a:pt x="12078" y="2375"/>
                  </a:cubicBezTo>
                  <a:cubicBezTo>
                    <a:pt x="10836" y="1072"/>
                    <a:pt x="9069" y="233"/>
                    <a:pt x="7200" y="233"/>
                  </a:cubicBezTo>
                  <a:cubicBezTo>
                    <a:pt x="7180" y="233"/>
                    <a:pt x="7160" y="233"/>
                    <a:pt x="7141" y="234"/>
                  </a:cubicBezTo>
                  <a:cubicBezTo>
                    <a:pt x="7126" y="233"/>
                    <a:pt x="7111" y="233"/>
                    <a:pt x="7096" y="233"/>
                  </a:cubicBezTo>
                  <a:cubicBezTo>
                    <a:pt x="3342" y="233"/>
                    <a:pt x="1" y="3600"/>
                    <a:pt x="456" y="7366"/>
                  </a:cubicBezTo>
                  <a:cubicBezTo>
                    <a:pt x="966" y="7252"/>
                    <a:pt x="1482" y="7196"/>
                    <a:pt x="1994" y="7196"/>
                  </a:cubicBezTo>
                  <a:cubicBezTo>
                    <a:pt x="3926" y="7196"/>
                    <a:pt x="5804" y="7993"/>
                    <a:pt x="7149" y="9445"/>
                  </a:cubicBezTo>
                  <a:lnTo>
                    <a:pt x="7149" y="9445"/>
                  </a:lnTo>
                  <a:cubicBezTo>
                    <a:pt x="7147" y="9445"/>
                    <a:pt x="7144" y="9445"/>
                    <a:pt x="7141" y="9445"/>
                  </a:cubicBezTo>
                  <a:cubicBezTo>
                    <a:pt x="7121" y="9445"/>
                    <a:pt x="7101" y="9445"/>
                    <a:pt x="7081" y="9445"/>
                  </a:cubicBezTo>
                  <a:cubicBezTo>
                    <a:pt x="3333" y="9445"/>
                    <a:pt x="1" y="12816"/>
                    <a:pt x="456" y="16569"/>
                  </a:cubicBezTo>
                  <a:cubicBezTo>
                    <a:pt x="961" y="16457"/>
                    <a:pt x="1471" y="16403"/>
                    <a:pt x="1977" y="16403"/>
                  </a:cubicBezTo>
                  <a:cubicBezTo>
                    <a:pt x="3909" y="16403"/>
                    <a:pt x="5782" y="17198"/>
                    <a:pt x="7132" y="18647"/>
                  </a:cubicBezTo>
                  <a:cubicBezTo>
                    <a:pt x="7112" y="18647"/>
                    <a:pt x="7092" y="18647"/>
                    <a:pt x="7072" y="18647"/>
                  </a:cubicBezTo>
                  <a:cubicBezTo>
                    <a:pt x="3333" y="18647"/>
                    <a:pt x="1" y="22009"/>
                    <a:pt x="456" y="25771"/>
                  </a:cubicBezTo>
                  <a:cubicBezTo>
                    <a:pt x="965" y="25657"/>
                    <a:pt x="1479" y="25602"/>
                    <a:pt x="1989" y="25602"/>
                  </a:cubicBezTo>
                  <a:cubicBezTo>
                    <a:pt x="3926" y="25602"/>
                    <a:pt x="5802" y="26404"/>
                    <a:pt x="7150" y="27859"/>
                  </a:cubicBezTo>
                  <a:cubicBezTo>
                    <a:pt x="8483" y="26416"/>
                    <a:pt x="10349" y="25613"/>
                    <a:pt x="12278" y="25613"/>
                  </a:cubicBezTo>
                  <a:cubicBezTo>
                    <a:pt x="12709" y="25613"/>
                    <a:pt x="13143" y="25653"/>
                    <a:pt x="13574" y="25735"/>
                  </a:cubicBezTo>
                  <a:cubicBezTo>
                    <a:pt x="12580" y="26909"/>
                    <a:pt x="11997" y="28414"/>
                    <a:pt x="12087" y="30000"/>
                  </a:cubicBezTo>
                  <a:cubicBezTo>
                    <a:pt x="10837" y="28697"/>
                    <a:pt x="9069" y="27867"/>
                    <a:pt x="7209" y="27867"/>
                  </a:cubicBezTo>
                  <a:cubicBezTo>
                    <a:pt x="7189" y="27867"/>
                    <a:pt x="7169" y="27867"/>
                    <a:pt x="7150" y="27868"/>
                  </a:cubicBezTo>
                  <a:cubicBezTo>
                    <a:pt x="7130" y="27867"/>
                    <a:pt x="7110" y="27867"/>
                    <a:pt x="7090" y="27867"/>
                  </a:cubicBezTo>
                  <a:cubicBezTo>
                    <a:pt x="3342" y="27867"/>
                    <a:pt x="1" y="31230"/>
                    <a:pt x="456" y="34991"/>
                  </a:cubicBezTo>
                  <a:cubicBezTo>
                    <a:pt x="968" y="34875"/>
                    <a:pt x="1485" y="34819"/>
                    <a:pt x="1999" y="34819"/>
                  </a:cubicBezTo>
                  <a:cubicBezTo>
                    <a:pt x="3903" y="34819"/>
                    <a:pt x="5755" y="35598"/>
                    <a:pt x="7096" y="37016"/>
                  </a:cubicBezTo>
                  <a:cubicBezTo>
                    <a:pt x="3341" y="37016"/>
                    <a:pt x="8" y="40377"/>
                    <a:pt x="456" y="44140"/>
                  </a:cubicBezTo>
                  <a:cubicBezTo>
                    <a:pt x="968" y="44025"/>
                    <a:pt x="1485" y="43970"/>
                    <a:pt x="1997" y="43970"/>
                  </a:cubicBezTo>
                  <a:cubicBezTo>
                    <a:pt x="3931" y="43970"/>
                    <a:pt x="5804" y="44767"/>
                    <a:pt x="7150" y="46219"/>
                  </a:cubicBezTo>
                  <a:cubicBezTo>
                    <a:pt x="8485" y="44773"/>
                    <a:pt x="10355" y="43977"/>
                    <a:pt x="12288" y="43977"/>
                  </a:cubicBezTo>
                  <a:cubicBezTo>
                    <a:pt x="12715" y="43977"/>
                    <a:pt x="13146" y="44016"/>
                    <a:pt x="13574" y="44095"/>
                  </a:cubicBezTo>
                  <a:cubicBezTo>
                    <a:pt x="12580" y="45278"/>
                    <a:pt x="11997" y="46774"/>
                    <a:pt x="12087" y="48369"/>
                  </a:cubicBezTo>
                  <a:cubicBezTo>
                    <a:pt x="10837" y="47066"/>
                    <a:pt x="9069" y="46227"/>
                    <a:pt x="7208" y="46227"/>
                  </a:cubicBezTo>
                  <a:cubicBezTo>
                    <a:pt x="7189" y="46227"/>
                    <a:pt x="7169" y="46228"/>
                    <a:pt x="7150" y="46228"/>
                  </a:cubicBezTo>
                  <a:cubicBezTo>
                    <a:pt x="7130" y="46228"/>
                    <a:pt x="7110" y="46227"/>
                    <a:pt x="7090" y="46227"/>
                  </a:cubicBezTo>
                  <a:cubicBezTo>
                    <a:pt x="3342" y="46227"/>
                    <a:pt x="1" y="49590"/>
                    <a:pt x="456" y="53351"/>
                  </a:cubicBezTo>
                  <a:cubicBezTo>
                    <a:pt x="966" y="53237"/>
                    <a:pt x="1482" y="53181"/>
                    <a:pt x="1993" y="53181"/>
                  </a:cubicBezTo>
                  <a:cubicBezTo>
                    <a:pt x="3922" y="53181"/>
                    <a:pt x="5795" y="53978"/>
                    <a:pt x="7141" y="55430"/>
                  </a:cubicBezTo>
                  <a:cubicBezTo>
                    <a:pt x="7121" y="55430"/>
                    <a:pt x="7101" y="55430"/>
                    <a:pt x="7081" y="55430"/>
                  </a:cubicBezTo>
                  <a:cubicBezTo>
                    <a:pt x="3333" y="55430"/>
                    <a:pt x="1" y="58792"/>
                    <a:pt x="456" y="62554"/>
                  </a:cubicBezTo>
                  <a:cubicBezTo>
                    <a:pt x="968" y="62439"/>
                    <a:pt x="1485" y="62383"/>
                    <a:pt x="1997" y="62383"/>
                  </a:cubicBezTo>
                  <a:cubicBezTo>
                    <a:pt x="3931" y="62383"/>
                    <a:pt x="5804" y="63180"/>
                    <a:pt x="7150" y="64633"/>
                  </a:cubicBezTo>
                  <a:cubicBezTo>
                    <a:pt x="8485" y="63187"/>
                    <a:pt x="10355" y="62390"/>
                    <a:pt x="12288" y="62390"/>
                  </a:cubicBezTo>
                  <a:cubicBezTo>
                    <a:pt x="12715" y="62390"/>
                    <a:pt x="13146" y="62429"/>
                    <a:pt x="13574" y="62509"/>
                  </a:cubicBezTo>
                  <a:cubicBezTo>
                    <a:pt x="12580" y="63692"/>
                    <a:pt x="11997" y="65188"/>
                    <a:pt x="12087" y="66783"/>
                  </a:cubicBezTo>
                  <a:cubicBezTo>
                    <a:pt x="10837" y="65480"/>
                    <a:pt x="9069" y="64641"/>
                    <a:pt x="7208" y="64641"/>
                  </a:cubicBezTo>
                  <a:cubicBezTo>
                    <a:pt x="7189" y="64641"/>
                    <a:pt x="7169" y="64641"/>
                    <a:pt x="7150" y="64642"/>
                  </a:cubicBezTo>
                  <a:cubicBezTo>
                    <a:pt x="7130" y="64641"/>
                    <a:pt x="7110" y="64641"/>
                    <a:pt x="7090" y="64641"/>
                  </a:cubicBezTo>
                  <a:cubicBezTo>
                    <a:pt x="3342" y="64641"/>
                    <a:pt x="1" y="68004"/>
                    <a:pt x="456" y="71765"/>
                  </a:cubicBezTo>
                  <a:cubicBezTo>
                    <a:pt x="965" y="71651"/>
                    <a:pt x="1479" y="71596"/>
                    <a:pt x="1989" y="71596"/>
                  </a:cubicBezTo>
                  <a:cubicBezTo>
                    <a:pt x="3926" y="71596"/>
                    <a:pt x="5802" y="72399"/>
                    <a:pt x="7150" y="73853"/>
                  </a:cubicBezTo>
                  <a:cubicBezTo>
                    <a:pt x="8483" y="72402"/>
                    <a:pt x="10349" y="71599"/>
                    <a:pt x="12279" y="71599"/>
                  </a:cubicBezTo>
                  <a:cubicBezTo>
                    <a:pt x="12709" y="71599"/>
                    <a:pt x="13143" y="71639"/>
                    <a:pt x="13574" y="71720"/>
                  </a:cubicBezTo>
                  <a:cubicBezTo>
                    <a:pt x="13037" y="72348"/>
                    <a:pt x="12624" y="73082"/>
                    <a:pt x="12365" y="73862"/>
                  </a:cubicBezTo>
                  <a:lnTo>
                    <a:pt x="12741" y="73862"/>
                  </a:lnTo>
                  <a:cubicBezTo>
                    <a:pt x="13637" y="71119"/>
                    <a:pt x="16222" y="69746"/>
                    <a:pt x="18806" y="69746"/>
                  </a:cubicBezTo>
                  <a:cubicBezTo>
                    <a:pt x="21388" y="69746"/>
                    <a:pt x="23969" y="71117"/>
                    <a:pt x="24864" y="73862"/>
                  </a:cubicBezTo>
                  <a:lnTo>
                    <a:pt x="25241" y="73862"/>
                  </a:lnTo>
                  <a:cubicBezTo>
                    <a:pt x="24981" y="73073"/>
                    <a:pt x="24569" y="72339"/>
                    <a:pt x="24031" y="71702"/>
                  </a:cubicBezTo>
                  <a:cubicBezTo>
                    <a:pt x="24457" y="71623"/>
                    <a:pt x="24885" y="71585"/>
                    <a:pt x="25310" y="71585"/>
                  </a:cubicBezTo>
                  <a:cubicBezTo>
                    <a:pt x="27245" y="71585"/>
                    <a:pt x="29120" y="72387"/>
                    <a:pt x="30465" y="73835"/>
                  </a:cubicBezTo>
                  <a:cubicBezTo>
                    <a:pt x="31802" y="72382"/>
                    <a:pt x="33677" y="71582"/>
                    <a:pt x="35611" y="71582"/>
                  </a:cubicBezTo>
                  <a:cubicBezTo>
                    <a:pt x="36087" y="71582"/>
                    <a:pt x="36566" y="71630"/>
                    <a:pt x="37042" y="71729"/>
                  </a:cubicBezTo>
                  <a:cubicBezTo>
                    <a:pt x="36011" y="72993"/>
                    <a:pt x="35438" y="74615"/>
                    <a:pt x="35644" y="76308"/>
                  </a:cubicBezTo>
                  <a:cubicBezTo>
                    <a:pt x="36151" y="76194"/>
                    <a:pt x="36664" y="76139"/>
                    <a:pt x="37173" y="76139"/>
                  </a:cubicBezTo>
                  <a:cubicBezTo>
                    <a:pt x="39108" y="76139"/>
                    <a:pt x="40989" y="76942"/>
                    <a:pt x="42337" y="78396"/>
                  </a:cubicBezTo>
                  <a:cubicBezTo>
                    <a:pt x="43675" y="76948"/>
                    <a:pt x="45548" y="76146"/>
                    <a:pt x="47484" y="76146"/>
                  </a:cubicBezTo>
                  <a:cubicBezTo>
                    <a:pt x="47908" y="76146"/>
                    <a:pt x="48336" y="76184"/>
                    <a:pt x="48762" y="76263"/>
                  </a:cubicBezTo>
                  <a:cubicBezTo>
                    <a:pt x="48224" y="76899"/>
                    <a:pt x="47812" y="77625"/>
                    <a:pt x="47552" y="78414"/>
                  </a:cubicBezTo>
                  <a:lnTo>
                    <a:pt x="47929" y="78414"/>
                  </a:lnTo>
                  <a:cubicBezTo>
                    <a:pt x="48825" y="75666"/>
                    <a:pt x="51408" y="74291"/>
                    <a:pt x="53990" y="74291"/>
                  </a:cubicBezTo>
                  <a:cubicBezTo>
                    <a:pt x="56571" y="74291"/>
                    <a:pt x="59152" y="75664"/>
                    <a:pt x="60052" y="78414"/>
                  </a:cubicBezTo>
                  <a:lnTo>
                    <a:pt x="60438" y="78414"/>
                  </a:lnTo>
                  <a:cubicBezTo>
                    <a:pt x="60169" y="77625"/>
                    <a:pt x="59766" y="76891"/>
                    <a:pt x="59228" y="76263"/>
                  </a:cubicBezTo>
                  <a:cubicBezTo>
                    <a:pt x="59656" y="76184"/>
                    <a:pt x="60087" y="76145"/>
                    <a:pt x="60514" y="76145"/>
                  </a:cubicBezTo>
                  <a:cubicBezTo>
                    <a:pt x="62447" y="76145"/>
                    <a:pt x="64319" y="76941"/>
                    <a:pt x="65662" y="78387"/>
                  </a:cubicBezTo>
                  <a:cubicBezTo>
                    <a:pt x="67002" y="76933"/>
                    <a:pt x="68877" y="76130"/>
                    <a:pt x="70814" y="76130"/>
                  </a:cubicBezTo>
                  <a:cubicBezTo>
                    <a:pt x="71323" y="76130"/>
                    <a:pt x="71837" y="76185"/>
                    <a:pt x="72346" y="76299"/>
                  </a:cubicBezTo>
                  <a:cubicBezTo>
                    <a:pt x="72801" y="72547"/>
                    <a:pt x="69460" y="69175"/>
                    <a:pt x="65712" y="69175"/>
                  </a:cubicBezTo>
                  <a:cubicBezTo>
                    <a:pt x="65698" y="69175"/>
                    <a:pt x="65684" y="69175"/>
                    <a:pt x="65669" y="69175"/>
                  </a:cubicBezTo>
                  <a:lnTo>
                    <a:pt x="65669" y="69175"/>
                  </a:lnTo>
                  <a:cubicBezTo>
                    <a:pt x="67009" y="67731"/>
                    <a:pt x="68871" y="66936"/>
                    <a:pt x="70797" y="66936"/>
                  </a:cubicBezTo>
                  <a:cubicBezTo>
                    <a:pt x="71279" y="66936"/>
                    <a:pt x="71765" y="66986"/>
                    <a:pt x="72248" y="67088"/>
                  </a:cubicBezTo>
                  <a:cubicBezTo>
                    <a:pt x="71271" y="68333"/>
                    <a:pt x="70742" y="69901"/>
                    <a:pt x="70939" y="71559"/>
                  </a:cubicBezTo>
                  <a:cubicBezTo>
                    <a:pt x="71452" y="71445"/>
                    <a:pt x="71968" y="71389"/>
                    <a:pt x="72480" y="71389"/>
                  </a:cubicBezTo>
                  <a:cubicBezTo>
                    <a:pt x="74414" y="71389"/>
                    <a:pt x="76287" y="72186"/>
                    <a:pt x="77633" y="73638"/>
                  </a:cubicBezTo>
                  <a:cubicBezTo>
                    <a:pt x="78970" y="72190"/>
                    <a:pt x="80844" y="71388"/>
                    <a:pt x="82779" y="71388"/>
                  </a:cubicBezTo>
                  <a:cubicBezTo>
                    <a:pt x="83204" y="71388"/>
                    <a:pt x="83632" y="71426"/>
                    <a:pt x="84057" y="71505"/>
                  </a:cubicBezTo>
                  <a:cubicBezTo>
                    <a:pt x="83520" y="72141"/>
                    <a:pt x="83108" y="72867"/>
                    <a:pt x="82848" y="73656"/>
                  </a:cubicBezTo>
                  <a:lnTo>
                    <a:pt x="83224" y="73656"/>
                  </a:lnTo>
                  <a:cubicBezTo>
                    <a:pt x="84120" y="70909"/>
                    <a:pt x="86703" y="69536"/>
                    <a:pt x="89286" y="69536"/>
                  </a:cubicBezTo>
                  <a:cubicBezTo>
                    <a:pt x="91869" y="69536"/>
                    <a:pt x="94452" y="70909"/>
                    <a:pt x="95348" y="73656"/>
                  </a:cubicBezTo>
                  <a:lnTo>
                    <a:pt x="95724" y="73656"/>
                  </a:lnTo>
                  <a:cubicBezTo>
                    <a:pt x="95464" y="72867"/>
                    <a:pt x="95052" y="72141"/>
                    <a:pt x="94514" y="71505"/>
                  </a:cubicBezTo>
                  <a:cubicBezTo>
                    <a:pt x="94942" y="71426"/>
                    <a:pt x="95371" y="71388"/>
                    <a:pt x="95797" y="71388"/>
                  </a:cubicBezTo>
                  <a:cubicBezTo>
                    <a:pt x="97737" y="71388"/>
                    <a:pt x="99611" y="72190"/>
                    <a:pt x="100948" y="73638"/>
                  </a:cubicBezTo>
                  <a:cubicBezTo>
                    <a:pt x="102293" y="72185"/>
                    <a:pt x="104163" y="71385"/>
                    <a:pt x="106095" y="71385"/>
                  </a:cubicBezTo>
                  <a:cubicBezTo>
                    <a:pt x="106570" y="71385"/>
                    <a:pt x="107049" y="71433"/>
                    <a:pt x="107525" y="71532"/>
                  </a:cubicBezTo>
                  <a:cubicBezTo>
                    <a:pt x="106495" y="72796"/>
                    <a:pt x="105921" y="74417"/>
                    <a:pt x="106127" y="76111"/>
                  </a:cubicBezTo>
                  <a:cubicBezTo>
                    <a:pt x="106637" y="75997"/>
                    <a:pt x="107150" y="75942"/>
                    <a:pt x="107660" y="75942"/>
                  </a:cubicBezTo>
                  <a:cubicBezTo>
                    <a:pt x="109597" y="75942"/>
                    <a:pt x="111473" y="76744"/>
                    <a:pt x="112821" y="78199"/>
                  </a:cubicBezTo>
                  <a:cubicBezTo>
                    <a:pt x="114158" y="76751"/>
                    <a:pt x="116031" y="75948"/>
                    <a:pt x="117967" y="75948"/>
                  </a:cubicBezTo>
                  <a:cubicBezTo>
                    <a:pt x="118392" y="75948"/>
                    <a:pt x="118820" y="75987"/>
                    <a:pt x="119245" y="76066"/>
                  </a:cubicBezTo>
                  <a:cubicBezTo>
                    <a:pt x="118708" y="76702"/>
                    <a:pt x="118295" y="77428"/>
                    <a:pt x="118036" y="78217"/>
                  </a:cubicBezTo>
                  <a:lnTo>
                    <a:pt x="118412" y="78217"/>
                  </a:lnTo>
                  <a:cubicBezTo>
                    <a:pt x="119308" y="75474"/>
                    <a:pt x="121893" y="74100"/>
                    <a:pt x="124477" y="74100"/>
                  </a:cubicBezTo>
                  <a:cubicBezTo>
                    <a:pt x="127059" y="74100"/>
                    <a:pt x="129640" y="75471"/>
                    <a:pt x="130536" y="78217"/>
                  </a:cubicBezTo>
                  <a:lnTo>
                    <a:pt x="130912" y="78217"/>
                  </a:lnTo>
                  <a:cubicBezTo>
                    <a:pt x="130652" y="77428"/>
                    <a:pt x="130240" y="76702"/>
                    <a:pt x="129702" y="76066"/>
                  </a:cubicBezTo>
                  <a:cubicBezTo>
                    <a:pt x="130130" y="75987"/>
                    <a:pt x="130558" y="75948"/>
                    <a:pt x="130984" y="75948"/>
                  </a:cubicBezTo>
                  <a:cubicBezTo>
                    <a:pt x="132922" y="75948"/>
                    <a:pt x="134791" y="76751"/>
                    <a:pt x="136136" y="78199"/>
                  </a:cubicBezTo>
                  <a:cubicBezTo>
                    <a:pt x="137484" y="76744"/>
                    <a:pt x="139360" y="75942"/>
                    <a:pt x="141292" y="75942"/>
                  </a:cubicBezTo>
                  <a:cubicBezTo>
                    <a:pt x="141801" y="75942"/>
                    <a:pt x="142313" y="75997"/>
                    <a:pt x="142820" y="76111"/>
                  </a:cubicBezTo>
                  <a:cubicBezTo>
                    <a:pt x="143275" y="72358"/>
                    <a:pt x="139935" y="68987"/>
                    <a:pt x="136195" y="68987"/>
                  </a:cubicBezTo>
                  <a:cubicBezTo>
                    <a:pt x="136175" y="68987"/>
                    <a:pt x="136156" y="68987"/>
                    <a:pt x="136136" y="68987"/>
                  </a:cubicBezTo>
                  <a:cubicBezTo>
                    <a:pt x="136116" y="68987"/>
                    <a:pt x="136096" y="68987"/>
                    <a:pt x="136077" y="68987"/>
                  </a:cubicBezTo>
                  <a:cubicBezTo>
                    <a:pt x="134208" y="68987"/>
                    <a:pt x="132440" y="69825"/>
                    <a:pt x="131199" y="71129"/>
                  </a:cubicBezTo>
                  <a:cubicBezTo>
                    <a:pt x="131279" y="69534"/>
                    <a:pt x="130697" y="68038"/>
                    <a:pt x="129702" y="66855"/>
                  </a:cubicBezTo>
                  <a:cubicBezTo>
                    <a:pt x="130132" y="66775"/>
                    <a:pt x="130564" y="66736"/>
                    <a:pt x="130992" y="66736"/>
                  </a:cubicBezTo>
                  <a:cubicBezTo>
                    <a:pt x="132927" y="66736"/>
                    <a:pt x="134793" y="67533"/>
                    <a:pt x="136136" y="68978"/>
                  </a:cubicBezTo>
                  <a:cubicBezTo>
                    <a:pt x="137482" y="67526"/>
                    <a:pt x="139354" y="66729"/>
                    <a:pt x="141284" y="66729"/>
                  </a:cubicBezTo>
                  <a:cubicBezTo>
                    <a:pt x="141795" y="66729"/>
                    <a:pt x="142310" y="66785"/>
                    <a:pt x="142820" y="66900"/>
                  </a:cubicBezTo>
                  <a:cubicBezTo>
                    <a:pt x="143276" y="63142"/>
                    <a:pt x="139935" y="59776"/>
                    <a:pt x="136189" y="59776"/>
                  </a:cubicBezTo>
                  <a:cubicBezTo>
                    <a:pt x="136175" y="59776"/>
                    <a:pt x="136160" y="59776"/>
                    <a:pt x="136145" y="59776"/>
                  </a:cubicBezTo>
                  <a:cubicBezTo>
                    <a:pt x="137492" y="58329"/>
                    <a:pt x="139362" y="57528"/>
                    <a:pt x="141292" y="57528"/>
                  </a:cubicBezTo>
                  <a:cubicBezTo>
                    <a:pt x="141800" y="57528"/>
                    <a:pt x="142312" y="57583"/>
                    <a:pt x="142820" y="57697"/>
                  </a:cubicBezTo>
                  <a:cubicBezTo>
                    <a:pt x="143275" y="53945"/>
                    <a:pt x="139935" y="50573"/>
                    <a:pt x="136195" y="50573"/>
                  </a:cubicBezTo>
                  <a:cubicBezTo>
                    <a:pt x="136175" y="50573"/>
                    <a:pt x="136156" y="50573"/>
                    <a:pt x="136136" y="50574"/>
                  </a:cubicBezTo>
                  <a:cubicBezTo>
                    <a:pt x="137486" y="49117"/>
                    <a:pt x="139365" y="48320"/>
                    <a:pt x="141300" y="48320"/>
                  </a:cubicBezTo>
                  <a:cubicBezTo>
                    <a:pt x="141806" y="48320"/>
                    <a:pt x="142315" y="48374"/>
                    <a:pt x="142820" y="48486"/>
                  </a:cubicBezTo>
                  <a:cubicBezTo>
                    <a:pt x="143276" y="44728"/>
                    <a:pt x="139935" y="41362"/>
                    <a:pt x="136181" y="41362"/>
                  </a:cubicBezTo>
                  <a:cubicBezTo>
                    <a:pt x="136166" y="41362"/>
                    <a:pt x="136151" y="41362"/>
                    <a:pt x="136136" y="41362"/>
                  </a:cubicBezTo>
                  <a:cubicBezTo>
                    <a:pt x="137483" y="39915"/>
                    <a:pt x="139359" y="39114"/>
                    <a:pt x="141291" y="39114"/>
                  </a:cubicBezTo>
                  <a:cubicBezTo>
                    <a:pt x="141800" y="39114"/>
                    <a:pt x="142312" y="39169"/>
                    <a:pt x="142820" y="39283"/>
                  </a:cubicBezTo>
                  <a:cubicBezTo>
                    <a:pt x="143275" y="35522"/>
                    <a:pt x="139935" y="32159"/>
                    <a:pt x="136195" y="32159"/>
                  </a:cubicBezTo>
                  <a:cubicBezTo>
                    <a:pt x="136175" y="32159"/>
                    <a:pt x="136156" y="32160"/>
                    <a:pt x="136136" y="32160"/>
                  </a:cubicBezTo>
                  <a:cubicBezTo>
                    <a:pt x="136116" y="32160"/>
                    <a:pt x="136096" y="32159"/>
                    <a:pt x="136077" y="32159"/>
                  </a:cubicBezTo>
                  <a:cubicBezTo>
                    <a:pt x="134208" y="32159"/>
                    <a:pt x="132440" y="32998"/>
                    <a:pt x="131199" y="34301"/>
                  </a:cubicBezTo>
                  <a:cubicBezTo>
                    <a:pt x="131279" y="32706"/>
                    <a:pt x="130697" y="31210"/>
                    <a:pt x="129711" y="30027"/>
                  </a:cubicBezTo>
                  <a:cubicBezTo>
                    <a:pt x="130140" y="29948"/>
                    <a:pt x="130570" y="29909"/>
                    <a:pt x="130997" y="29909"/>
                  </a:cubicBezTo>
                  <a:cubicBezTo>
                    <a:pt x="132927" y="29909"/>
                    <a:pt x="134793" y="30705"/>
                    <a:pt x="136136" y="32151"/>
                  </a:cubicBezTo>
                  <a:cubicBezTo>
                    <a:pt x="137482" y="30699"/>
                    <a:pt x="139354" y="29902"/>
                    <a:pt x="141284" y="29902"/>
                  </a:cubicBezTo>
                  <a:cubicBezTo>
                    <a:pt x="141795" y="29902"/>
                    <a:pt x="142310" y="29957"/>
                    <a:pt x="142820" y="30072"/>
                  </a:cubicBezTo>
                  <a:cubicBezTo>
                    <a:pt x="143276" y="26315"/>
                    <a:pt x="139935" y="22948"/>
                    <a:pt x="136189" y="22948"/>
                  </a:cubicBezTo>
                  <a:cubicBezTo>
                    <a:pt x="136175" y="22948"/>
                    <a:pt x="136160" y="22948"/>
                    <a:pt x="136145" y="22948"/>
                  </a:cubicBezTo>
                  <a:cubicBezTo>
                    <a:pt x="137491" y="21496"/>
                    <a:pt x="139358" y="20699"/>
                    <a:pt x="141285" y="20699"/>
                  </a:cubicBezTo>
                  <a:cubicBezTo>
                    <a:pt x="141795" y="20699"/>
                    <a:pt x="142310" y="20755"/>
                    <a:pt x="142820" y="20870"/>
                  </a:cubicBezTo>
                  <a:cubicBezTo>
                    <a:pt x="143275" y="17108"/>
                    <a:pt x="139935" y="13746"/>
                    <a:pt x="136195" y="13746"/>
                  </a:cubicBezTo>
                  <a:cubicBezTo>
                    <a:pt x="136175" y="13746"/>
                    <a:pt x="136156" y="13746"/>
                    <a:pt x="136136" y="13746"/>
                  </a:cubicBezTo>
                  <a:cubicBezTo>
                    <a:pt x="137484" y="12292"/>
                    <a:pt x="139360" y="11489"/>
                    <a:pt x="141292" y="11489"/>
                  </a:cubicBezTo>
                  <a:cubicBezTo>
                    <a:pt x="141801" y="11489"/>
                    <a:pt x="142313" y="11544"/>
                    <a:pt x="142820" y="11658"/>
                  </a:cubicBezTo>
                  <a:cubicBezTo>
                    <a:pt x="143275" y="7906"/>
                    <a:pt x="139935" y="4534"/>
                    <a:pt x="136195" y="4534"/>
                  </a:cubicBezTo>
                  <a:cubicBezTo>
                    <a:pt x="136175" y="4534"/>
                    <a:pt x="136156" y="4534"/>
                    <a:pt x="136136" y="4535"/>
                  </a:cubicBezTo>
                  <a:cubicBezTo>
                    <a:pt x="136116" y="4534"/>
                    <a:pt x="136096" y="4534"/>
                    <a:pt x="136077" y="4534"/>
                  </a:cubicBezTo>
                  <a:cubicBezTo>
                    <a:pt x="134208" y="4534"/>
                    <a:pt x="132440" y="5373"/>
                    <a:pt x="131199" y="6676"/>
                  </a:cubicBezTo>
                  <a:cubicBezTo>
                    <a:pt x="131234" y="5941"/>
                    <a:pt x="131136" y="5198"/>
                    <a:pt x="130894" y="4499"/>
                  </a:cubicBezTo>
                  <a:lnTo>
                    <a:pt x="130518" y="4499"/>
                  </a:lnTo>
                  <a:cubicBezTo>
                    <a:pt x="130751" y="5198"/>
                    <a:pt x="130867" y="5932"/>
                    <a:pt x="130867" y="6667"/>
                  </a:cubicBezTo>
                  <a:cubicBezTo>
                    <a:pt x="130394" y="6565"/>
                    <a:pt x="129917" y="6515"/>
                    <a:pt x="129443" y="6515"/>
                  </a:cubicBezTo>
                  <a:cubicBezTo>
                    <a:pt x="127584" y="6515"/>
                    <a:pt x="125780" y="7282"/>
                    <a:pt x="124487" y="8674"/>
                  </a:cubicBezTo>
                  <a:cubicBezTo>
                    <a:pt x="123206" y="7294"/>
                    <a:pt x="121414" y="6515"/>
                    <a:pt x="119532" y="6515"/>
                  </a:cubicBezTo>
                  <a:cubicBezTo>
                    <a:pt x="119048" y="6515"/>
                    <a:pt x="118564" y="6569"/>
                    <a:pt x="118089" y="6667"/>
                  </a:cubicBezTo>
                  <a:cubicBezTo>
                    <a:pt x="118089" y="5932"/>
                    <a:pt x="118206" y="5198"/>
                    <a:pt x="118439" y="4499"/>
                  </a:cubicBezTo>
                  <a:lnTo>
                    <a:pt x="118063" y="4499"/>
                  </a:lnTo>
                  <a:cubicBezTo>
                    <a:pt x="117821" y="5198"/>
                    <a:pt x="117722" y="5932"/>
                    <a:pt x="117758" y="6676"/>
                  </a:cubicBezTo>
                  <a:cubicBezTo>
                    <a:pt x="116516" y="5373"/>
                    <a:pt x="114749" y="4534"/>
                    <a:pt x="112880" y="4534"/>
                  </a:cubicBezTo>
                  <a:cubicBezTo>
                    <a:pt x="112860" y="4534"/>
                    <a:pt x="112840" y="4534"/>
                    <a:pt x="112821" y="4535"/>
                  </a:cubicBezTo>
                  <a:cubicBezTo>
                    <a:pt x="112802" y="4534"/>
                    <a:pt x="112783" y="4534"/>
                    <a:pt x="112765" y="4534"/>
                  </a:cubicBezTo>
                  <a:cubicBezTo>
                    <a:pt x="110778" y="4534"/>
                    <a:pt x="108911" y="5480"/>
                    <a:pt x="107659" y="6927"/>
                  </a:cubicBezTo>
                  <a:lnTo>
                    <a:pt x="107659" y="6927"/>
                  </a:lnTo>
                  <a:cubicBezTo>
                    <a:pt x="107953" y="3264"/>
                    <a:pt x="104676" y="36"/>
                    <a:pt x="101009" y="36"/>
                  </a:cubicBezTo>
                  <a:cubicBezTo>
                    <a:pt x="100988" y="36"/>
                    <a:pt x="100968" y="36"/>
                    <a:pt x="100948" y="36"/>
                  </a:cubicBezTo>
                  <a:cubicBezTo>
                    <a:pt x="100928" y="36"/>
                    <a:pt x="100908" y="36"/>
                    <a:pt x="100889" y="36"/>
                  </a:cubicBezTo>
                  <a:cubicBezTo>
                    <a:pt x="99020" y="36"/>
                    <a:pt x="97261" y="875"/>
                    <a:pt x="96011" y="2178"/>
                  </a:cubicBezTo>
                  <a:cubicBezTo>
                    <a:pt x="96056" y="1434"/>
                    <a:pt x="95948" y="699"/>
                    <a:pt x="95706" y="1"/>
                  </a:cubicBezTo>
                  <a:lnTo>
                    <a:pt x="95339" y="1"/>
                  </a:lnTo>
                  <a:cubicBezTo>
                    <a:pt x="95563" y="699"/>
                    <a:pt x="95688" y="1434"/>
                    <a:pt x="95688" y="2169"/>
                  </a:cubicBezTo>
                  <a:cubicBezTo>
                    <a:pt x="95213" y="2067"/>
                    <a:pt x="94735" y="2017"/>
                    <a:pt x="94260" y="2017"/>
                  </a:cubicBezTo>
                  <a:cubicBezTo>
                    <a:pt x="92399" y="2017"/>
                    <a:pt x="90599" y="2784"/>
                    <a:pt x="89299" y="4176"/>
                  </a:cubicBezTo>
                  <a:cubicBezTo>
                    <a:pt x="88027" y="2796"/>
                    <a:pt x="86226" y="2017"/>
                    <a:pt x="84344" y="2017"/>
                  </a:cubicBezTo>
                  <a:cubicBezTo>
                    <a:pt x="83860" y="2017"/>
                    <a:pt x="83376" y="2061"/>
                    <a:pt x="82902" y="2169"/>
                  </a:cubicBezTo>
                  <a:cubicBezTo>
                    <a:pt x="82910" y="1434"/>
                    <a:pt x="83027" y="699"/>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grpSp>
      <p:sp>
        <p:nvSpPr>
          <p:cNvPr id="567" name="Google Shape;567;p25"/>
          <p:cNvSpPr/>
          <p:nvPr/>
        </p:nvSpPr>
        <p:spPr>
          <a:xfrm>
            <a:off x="-101433" y="2770725"/>
            <a:ext cx="1902929" cy="934675"/>
          </a:xfrm>
          <a:custGeom>
            <a:avLst/>
            <a:gdLst/>
            <a:ahLst/>
            <a:cxnLst/>
            <a:rect l="l" t="t" r="r" b="b"/>
            <a:pathLst>
              <a:path w="50431" h="24876" extrusionOk="0">
                <a:moveTo>
                  <a:pt x="10703" y="1"/>
                </a:moveTo>
                <a:cubicBezTo>
                  <a:pt x="7151" y="1"/>
                  <a:pt x="4281" y="2871"/>
                  <a:pt x="4281" y="6422"/>
                </a:cubicBezTo>
                <a:cubicBezTo>
                  <a:pt x="4281" y="9974"/>
                  <a:pt x="7151" y="12860"/>
                  <a:pt x="10703" y="12860"/>
                </a:cubicBezTo>
                <a:lnTo>
                  <a:pt x="18081" y="12860"/>
                </a:lnTo>
                <a:cubicBezTo>
                  <a:pt x="20772" y="12876"/>
                  <a:pt x="23107" y="14806"/>
                  <a:pt x="23643" y="17433"/>
                </a:cubicBezTo>
                <a:cubicBezTo>
                  <a:pt x="24259" y="20514"/>
                  <a:pt x="22280" y="23530"/>
                  <a:pt x="19183" y="24162"/>
                </a:cubicBezTo>
                <a:lnTo>
                  <a:pt x="0" y="24162"/>
                </a:lnTo>
                <a:lnTo>
                  <a:pt x="0" y="24876"/>
                </a:lnTo>
                <a:lnTo>
                  <a:pt x="19264" y="24876"/>
                </a:lnTo>
                <a:cubicBezTo>
                  <a:pt x="22232" y="24292"/>
                  <a:pt x="24405" y="21697"/>
                  <a:pt x="24405" y="18665"/>
                </a:cubicBezTo>
                <a:cubicBezTo>
                  <a:pt x="24470" y="15114"/>
                  <a:pt x="21632" y="12195"/>
                  <a:pt x="18081" y="12146"/>
                </a:cubicBezTo>
                <a:lnTo>
                  <a:pt x="10703" y="12146"/>
                </a:lnTo>
                <a:cubicBezTo>
                  <a:pt x="9178" y="12146"/>
                  <a:pt x="7751" y="11530"/>
                  <a:pt x="6665" y="10460"/>
                </a:cubicBezTo>
                <a:cubicBezTo>
                  <a:pt x="5611" y="9406"/>
                  <a:pt x="5011" y="7947"/>
                  <a:pt x="5011" y="6439"/>
                </a:cubicBezTo>
                <a:cubicBezTo>
                  <a:pt x="4995" y="3277"/>
                  <a:pt x="7541" y="714"/>
                  <a:pt x="10703" y="714"/>
                </a:cubicBezTo>
                <a:lnTo>
                  <a:pt x="50431" y="714"/>
                </a:lnTo>
                <a:lnTo>
                  <a:pt x="50431" y="1"/>
                </a:ln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89"/>
          </a:p>
        </p:txBody>
      </p:sp>
      <p:sp>
        <p:nvSpPr>
          <p:cNvPr id="568" name="Google Shape;568;p25"/>
          <p:cNvSpPr/>
          <p:nvPr/>
        </p:nvSpPr>
        <p:spPr>
          <a:xfrm rot="10800000">
            <a:off x="10384434" y="1786209"/>
            <a:ext cx="1902929" cy="934675"/>
          </a:xfrm>
          <a:custGeom>
            <a:avLst/>
            <a:gdLst/>
            <a:ahLst/>
            <a:cxnLst/>
            <a:rect l="l" t="t" r="r" b="b"/>
            <a:pathLst>
              <a:path w="50431" h="24876" extrusionOk="0">
                <a:moveTo>
                  <a:pt x="10703" y="1"/>
                </a:moveTo>
                <a:cubicBezTo>
                  <a:pt x="7151" y="1"/>
                  <a:pt x="4281" y="2871"/>
                  <a:pt x="4281" y="6422"/>
                </a:cubicBezTo>
                <a:cubicBezTo>
                  <a:pt x="4281" y="9974"/>
                  <a:pt x="7151" y="12860"/>
                  <a:pt x="10703" y="12860"/>
                </a:cubicBezTo>
                <a:lnTo>
                  <a:pt x="18081" y="12860"/>
                </a:lnTo>
                <a:cubicBezTo>
                  <a:pt x="20772" y="12876"/>
                  <a:pt x="23107" y="14806"/>
                  <a:pt x="23643" y="17433"/>
                </a:cubicBezTo>
                <a:cubicBezTo>
                  <a:pt x="24259" y="20514"/>
                  <a:pt x="22280" y="23530"/>
                  <a:pt x="19183" y="24162"/>
                </a:cubicBezTo>
                <a:lnTo>
                  <a:pt x="0" y="24162"/>
                </a:lnTo>
                <a:lnTo>
                  <a:pt x="0" y="24876"/>
                </a:lnTo>
                <a:lnTo>
                  <a:pt x="19264" y="24876"/>
                </a:lnTo>
                <a:cubicBezTo>
                  <a:pt x="22232" y="24292"/>
                  <a:pt x="24405" y="21697"/>
                  <a:pt x="24405" y="18665"/>
                </a:cubicBezTo>
                <a:cubicBezTo>
                  <a:pt x="24470" y="15114"/>
                  <a:pt x="21632" y="12195"/>
                  <a:pt x="18081" y="12146"/>
                </a:cubicBezTo>
                <a:lnTo>
                  <a:pt x="10703" y="12146"/>
                </a:lnTo>
                <a:cubicBezTo>
                  <a:pt x="9178" y="12146"/>
                  <a:pt x="7751" y="11530"/>
                  <a:pt x="6665" y="10460"/>
                </a:cubicBezTo>
                <a:cubicBezTo>
                  <a:pt x="5611" y="9406"/>
                  <a:pt x="5011" y="7947"/>
                  <a:pt x="5011" y="6439"/>
                </a:cubicBezTo>
                <a:cubicBezTo>
                  <a:pt x="4995" y="3277"/>
                  <a:pt x="7541" y="714"/>
                  <a:pt x="10703" y="714"/>
                </a:cubicBezTo>
                <a:lnTo>
                  <a:pt x="50431" y="714"/>
                </a:lnTo>
                <a:lnTo>
                  <a:pt x="50431" y="1"/>
                </a:ln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89"/>
          </a:p>
        </p:txBody>
      </p:sp>
      <p:sp>
        <p:nvSpPr>
          <p:cNvPr id="569" name="Google Shape;569;p25"/>
          <p:cNvSpPr/>
          <p:nvPr/>
        </p:nvSpPr>
        <p:spPr>
          <a:xfrm flipH="1">
            <a:off x="728036" y="6290655"/>
            <a:ext cx="244000" cy="244000"/>
          </a:xfrm>
          <a:prstGeom prst="ellipse">
            <a:avLst/>
          </a:prstGeom>
          <a:solidFill>
            <a:schemeClr val="accent1"/>
          </a:solidFill>
          <a:ln>
            <a:noFill/>
          </a:ln>
          <a:effectLst>
            <a:outerShdw blurRad="128588" dist="57150" dir="4980000" algn="bl" rotWithShape="0">
              <a:srgbClr val="000000">
                <a:alpha val="16000"/>
              </a:srgb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89"/>
          </a:p>
        </p:txBody>
      </p:sp>
      <p:sp>
        <p:nvSpPr>
          <p:cNvPr id="570" name="Google Shape;570;p25"/>
          <p:cNvSpPr/>
          <p:nvPr/>
        </p:nvSpPr>
        <p:spPr>
          <a:xfrm flipH="1">
            <a:off x="1386801" y="1058667"/>
            <a:ext cx="487600" cy="487600"/>
          </a:xfrm>
          <a:prstGeom prst="ellipse">
            <a:avLst/>
          </a:prstGeom>
          <a:noFill/>
          <a:ln w="19050" cap="flat" cmpd="sng">
            <a:solidFill>
              <a:schemeClr val="accent2"/>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89"/>
          </a:p>
        </p:txBody>
      </p:sp>
      <p:sp>
        <p:nvSpPr>
          <p:cNvPr id="571" name="Google Shape;571;p25"/>
          <p:cNvSpPr/>
          <p:nvPr/>
        </p:nvSpPr>
        <p:spPr>
          <a:xfrm>
            <a:off x="3521851" y="5807867"/>
            <a:ext cx="365600" cy="365600"/>
          </a:xfrm>
          <a:prstGeom prst="ellipse">
            <a:avLst/>
          </a:prstGeom>
          <a:solidFill>
            <a:schemeClr val="accent2"/>
          </a:solidFill>
          <a:ln>
            <a:noFill/>
          </a:ln>
          <a:effectLst>
            <a:outerShdw blurRad="128588" dist="57150" dir="4980000" algn="bl" rotWithShape="0">
              <a:srgbClr val="000000">
                <a:alpha val="16000"/>
              </a:srgb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89"/>
          </a:p>
        </p:txBody>
      </p:sp>
      <p:sp>
        <p:nvSpPr>
          <p:cNvPr id="572" name="Google Shape;572;p25"/>
          <p:cNvSpPr/>
          <p:nvPr/>
        </p:nvSpPr>
        <p:spPr>
          <a:xfrm flipH="1">
            <a:off x="8588271" y="5900871"/>
            <a:ext cx="487600" cy="487600"/>
          </a:xfrm>
          <a:prstGeom prst="ellipse">
            <a:avLst/>
          </a:prstGeom>
          <a:noFill/>
          <a:ln w="19050" cap="flat" cmpd="sng">
            <a:solidFill>
              <a:schemeClr val="accent2"/>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89"/>
          </a:p>
        </p:txBody>
      </p:sp>
      <p:sp>
        <p:nvSpPr>
          <p:cNvPr id="573" name="Google Shape;573;p25"/>
          <p:cNvSpPr/>
          <p:nvPr/>
        </p:nvSpPr>
        <p:spPr>
          <a:xfrm>
            <a:off x="10279851" y="1058667"/>
            <a:ext cx="487600" cy="487600"/>
          </a:xfrm>
          <a:prstGeom prst="ellipse">
            <a:avLst/>
          </a:prstGeom>
          <a:solidFill>
            <a:schemeClr val="accent2"/>
          </a:solidFill>
          <a:ln>
            <a:noFill/>
          </a:ln>
          <a:effectLst>
            <a:outerShdw blurRad="128588" dist="57150" dir="4980000" algn="bl" rotWithShape="0">
              <a:srgbClr val="000000">
                <a:alpha val="16000"/>
              </a:srgb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89"/>
          </a:p>
        </p:txBody>
      </p:sp>
      <p:sp>
        <p:nvSpPr>
          <p:cNvPr id="574" name="Google Shape;574;p25"/>
          <p:cNvSpPr txBox="1">
            <a:spLocks noGrp="1"/>
          </p:cNvSpPr>
          <p:nvPr>
            <p:ph type="title"/>
          </p:nvPr>
        </p:nvSpPr>
        <p:spPr>
          <a:xfrm>
            <a:off x="1100500" y="3526467"/>
            <a:ext cx="2194400" cy="7036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SzPts val="2500"/>
              <a:buNone/>
              <a:defRPr sz="4000"/>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endParaRPr/>
          </a:p>
        </p:txBody>
      </p:sp>
      <p:sp>
        <p:nvSpPr>
          <p:cNvPr id="575" name="Google Shape;575;p25"/>
          <p:cNvSpPr txBox="1">
            <a:spLocks noGrp="1"/>
          </p:cNvSpPr>
          <p:nvPr>
            <p:ph type="subTitle" idx="1"/>
          </p:nvPr>
        </p:nvSpPr>
        <p:spPr>
          <a:xfrm>
            <a:off x="978500" y="4470800"/>
            <a:ext cx="2438400" cy="1126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576" name="Google Shape;576;p25"/>
          <p:cNvSpPr txBox="1">
            <a:spLocks noGrp="1"/>
          </p:cNvSpPr>
          <p:nvPr>
            <p:ph type="title" idx="2"/>
          </p:nvPr>
        </p:nvSpPr>
        <p:spPr>
          <a:xfrm>
            <a:off x="3697340" y="3526467"/>
            <a:ext cx="2194400" cy="7036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SzPts val="2500"/>
              <a:buNone/>
              <a:defRPr sz="4000"/>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endParaRPr/>
          </a:p>
        </p:txBody>
      </p:sp>
      <p:sp>
        <p:nvSpPr>
          <p:cNvPr id="577" name="Google Shape;577;p25"/>
          <p:cNvSpPr txBox="1">
            <a:spLocks noGrp="1"/>
          </p:cNvSpPr>
          <p:nvPr>
            <p:ph type="subTitle" idx="3"/>
          </p:nvPr>
        </p:nvSpPr>
        <p:spPr>
          <a:xfrm>
            <a:off x="3575340" y="4470800"/>
            <a:ext cx="2438400" cy="1126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578" name="Google Shape;578;p25"/>
          <p:cNvSpPr txBox="1">
            <a:spLocks noGrp="1"/>
          </p:cNvSpPr>
          <p:nvPr>
            <p:ph type="title" idx="4"/>
          </p:nvPr>
        </p:nvSpPr>
        <p:spPr>
          <a:xfrm>
            <a:off x="6294179" y="3526467"/>
            <a:ext cx="2194400" cy="7036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SzPts val="2500"/>
              <a:buNone/>
              <a:defRPr sz="4000"/>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endParaRPr/>
          </a:p>
        </p:txBody>
      </p:sp>
      <p:sp>
        <p:nvSpPr>
          <p:cNvPr id="579" name="Google Shape;579;p25"/>
          <p:cNvSpPr txBox="1">
            <a:spLocks noGrp="1"/>
          </p:cNvSpPr>
          <p:nvPr>
            <p:ph type="subTitle" idx="5"/>
          </p:nvPr>
        </p:nvSpPr>
        <p:spPr>
          <a:xfrm>
            <a:off x="6172179" y="4470800"/>
            <a:ext cx="2438400" cy="1121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580" name="Google Shape;580;p25"/>
          <p:cNvSpPr txBox="1">
            <a:spLocks noGrp="1"/>
          </p:cNvSpPr>
          <p:nvPr>
            <p:ph type="title" idx="6"/>
          </p:nvPr>
        </p:nvSpPr>
        <p:spPr>
          <a:xfrm>
            <a:off x="8891019" y="3526467"/>
            <a:ext cx="2194400" cy="7036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SzPts val="2500"/>
              <a:buNone/>
              <a:defRPr sz="4000"/>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endParaRPr/>
          </a:p>
        </p:txBody>
      </p:sp>
      <p:sp>
        <p:nvSpPr>
          <p:cNvPr id="581" name="Google Shape;581;p25"/>
          <p:cNvSpPr txBox="1">
            <a:spLocks noGrp="1"/>
          </p:cNvSpPr>
          <p:nvPr>
            <p:ph type="subTitle" idx="7"/>
          </p:nvPr>
        </p:nvSpPr>
        <p:spPr>
          <a:xfrm>
            <a:off x="8769019" y="4470800"/>
            <a:ext cx="2438400" cy="1121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582" name="Google Shape;582;p25"/>
          <p:cNvSpPr txBox="1">
            <a:spLocks noGrp="1"/>
          </p:cNvSpPr>
          <p:nvPr>
            <p:ph type="title" idx="8"/>
          </p:nvPr>
        </p:nvSpPr>
        <p:spPr>
          <a:xfrm>
            <a:off x="960000" y="591333"/>
            <a:ext cx="10272000" cy="763600"/>
          </a:xfrm>
          <a:prstGeom prst="rect">
            <a:avLst/>
          </a:prstGeom>
        </p:spPr>
        <p:txBody>
          <a:bodyPr spcFirstLastPara="1" wrap="square" lIns="91425" tIns="91425" rIns="91425" bIns="91425" anchor="ctr" anchorCtr="0">
            <a:noAutofit/>
          </a:bodyPr>
          <a:lstStyle>
            <a:lvl1pPr lvl="0" rtl="0">
              <a:spcBef>
                <a:spcPts val="0"/>
              </a:spcBef>
              <a:spcAft>
                <a:spcPts val="0"/>
              </a:spcAft>
              <a:buSzPts val="40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Tree>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Title and four columns 1">
  <p:cSld name="BLANK_1_1_1_1_2">
    <p:spTree>
      <p:nvGrpSpPr>
        <p:cNvPr id="1" name="Shape 583"/>
        <p:cNvGrpSpPr/>
        <p:nvPr/>
      </p:nvGrpSpPr>
      <p:grpSpPr>
        <a:xfrm>
          <a:off x="0" y="0"/>
          <a:ext cx="0" cy="0"/>
          <a:chOff x="0" y="0"/>
          <a:chExt cx="0" cy="0"/>
        </a:xfrm>
      </p:grpSpPr>
      <p:grpSp>
        <p:nvGrpSpPr>
          <p:cNvPr id="584" name="Google Shape;584;p26"/>
          <p:cNvGrpSpPr/>
          <p:nvPr/>
        </p:nvGrpSpPr>
        <p:grpSpPr>
          <a:xfrm>
            <a:off x="-1005801" y="-203219"/>
            <a:ext cx="13550761" cy="7188428"/>
            <a:chOff x="-200" y="-541901"/>
            <a:chExt cx="9144387" cy="4850928"/>
          </a:xfrm>
        </p:grpSpPr>
        <p:grpSp>
          <p:nvGrpSpPr>
            <p:cNvPr id="585" name="Google Shape;585;p26"/>
            <p:cNvGrpSpPr/>
            <p:nvPr/>
          </p:nvGrpSpPr>
          <p:grpSpPr>
            <a:xfrm>
              <a:off x="75" y="-541901"/>
              <a:ext cx="3080308" cy="3269023"/>
              <a:chOff x="0" y="0"/>
              <a:chExt cx="2743172" cy="2911232"/>
            </a:xfrm>
          </p:grpSpPr>
          <p:sp>
            <p:nvSpPr>
              <p:cNvPr id="586" name="Google Shape;586;p26"/>
              <p:cNvSpPr/>
              <p:nvPr/>
            </p:nvSpPr>
            <p:spPr>
              <a:xfrm>
                <a:off x="0" y="1411617"/>
                <a:ext cx="2743172" cy="1499615"/>
              </a:xfrm>
              <a:custGeom>
                <a:avLst/>
                <a:gdLst/>
                <a:ahLst/>
                <a:cxnLst/>
                <a:rect l="l" t="t" r="r" b="b"/>
                <a:pathLst>
                  <a:path w="143284" h="78442" extrusionOk="0">
                    <a:moveTo>
                      <a:pt x="94420" y="2397"/>
                    </a:moveTo>
                    <a:cubicBezTo>
                      <a:pt x="94850" y="2397"/>
                      <a:pt x="95284" y="2437"/>
                      <a:pt x="95715" y="2519"/>
                    </a:cubicBezTo>
                    <a:cubicBezTo>
                      <a:pt x="94720" y="3693"/>
                      <a:pt x="94138" y="5198"/>
                      <a:pt x="94228" y="6784"/>
                    </a:cubicBezTo>
                    <a:cubicBezTo>
                      <a:pt x="92977" y="5481"/>
                      <a:pt x="91219" y="4651"/>
                      <a:pt x="89350" y="4651"/>
                    </a:cubicBezTo>
                    <a:cubicBezTo>
                      <a:pt x="89330" y="4651"/>
                      <a:pt x="89310" y="4651"/>
                      <a:pt x="89290" y="4651"/>
                    </a:cubicBezTo>
                    <a:cubicBezTo>
                      <a:pt x="90624" y="3201"/>
                      <a:pt x="92490" y="2397"/>
                      <a:pt x="94420" y="2397"/>
                    </a:cubicBezTo>
                    <a:close/>
                    <a:moveTo>
                      <a:pt x="84151" y="2400"/>
                    </a:moveTo>
                    <a:cubicBezTo>
                      <a:pt x="86084" y="2400"/>
                      <a:pt x="87955" y="3198"/>
                      <a:pt x="89290" y="4651"/>
                    </a:cubicBezTo>
                    <a:cubicBezTo>
                      <a:pt x="89270" y="4651"/>
                      <a:pt x="89250" y="4651"/>
                      <a:pt x="89231" y="4651"/>
                    </a:cubicBezTo>
                    <a:cubicBezTo>
                      <a:pt x="87362" y="4651"/>
                      <a:pt x="85594" y="5481"/>
                      <a:pt x="84353" y="6793"/>
                    </a:cubicBezTo>
                    <a:cubicBezTo>
                      <a:pt x="84434" y="5207"/>
                      <a:pt x="83851" y="3702"/>
                      <a:pt x="82866" y="2519"/>
                    </a:cubicBezTo>
                    <a:cubicBezTo>
                      <a:pt x="83294" y="2439"/>
                      <a:pt x="83724" y="2400"/>
                      <a:pt x="84151" y="2400"/>
                    </a:cubicBezTo>
                    <a:close/>
                    <a:moveTo>
                      <a:pt x="13670" y="2589"/>
                    </a:moveTo>
                    <a:cubicBezTo>
                      <a:pt x="15606" y="2589"/>
                      <a:pt x="17480" y="3392"/>
                      <a:pt x="18825" y="4840"/>
                    </a:cubicBezTo>
                    <a:lnTo>
                      <a:pt x="18825" y="4840"/>
                    </a:lnTo>
                    <a:cubicBezTo>
                      <a:pt x="18822" y="4840"/>
                      <a:pt x="18819" y="4840"/>
                      <a:pt x="18816" y="4840"/>
                    </a:cubicBezTo>
                    <a:cubicBezTo>
                      <a:pt x="18806" y="4840"/>
                      <a:pt x="18796" y="4840"/>
                      <a:pt x="18786" y="4840"/>
                    </a:cubicBezTo>
                    <a:cubicBezTo>
                      <a:pt x="16906" y="4840"/>
                      <a:pt x="15136" y="5671"/>
                      <a:pt x="13879" y="6981"/>
                    </a:cubicBezTo>
                    <a:cubicBezTo>
                      <a:pt x="13951" y="5404"/>
                      <a:pt x="13368" y="3899"/>
                      <a:pt x="12382" y="2716"/>
                    </a:cubicBezTo>
                    <a:lnTo>
                      <a:pt x="12391" y="2707"/>
                    </a:lnTo>
                    <a:cubicBezTo>
                      <a:pt x="12817" y="2628"/>
                      <a:pt x="13245" y="2589"/>
                      <a:pt x="13670" y="2589"/>
                    </a:cubicBezTo>
                    <a:close/>
                    <a:moveTo>
                      <a:pt x="23963" y="2589"/>
                    </a:moveTo>
                    <a:cubicBezTo>
                      <a:pt x="24387" y="2589"/>
                      <a:pt x="24815" y="2628"/>
                      <a:pt x="25241" y="2707"/>
                    </a:cubicBezTo>
                    <a:cubicBezTo>
                      <a:pt x="24255" y="3890"/>
                      <a:pt x="23673" y="5395"/>
                      <a:pt x="23753" y="6981"/>
                    </a:cubicBezTo>
                    <a:cubicBezTo>
                      <a:pt x="22512" y="5678"/>
                      <a:pt x="20744" y="4839"/>
                      <a:pt x="18875" y="4839"/>
                    </a:cubicBezTo>
                    <a:cubicBezTo>
                      <a:pt x="18859" y="4839"/>
                      <a:pt x="18842" y="4839"/>
                      <a:pt x="18825" y="4840"/>
                    </a:cubicBezTo>
                    <a:lnTo>
                      <a:pt x="18825" y="4840"/>
                    </a:lnTo>
                    <a:cubicBezTo>
                      <a:pt x="20162" y="3392"/>
                      <a:pt x="22030" y="2589"/>
                      <a:pt x="23963" y="2589"/>
                    </a:cubicBezTo>
                    <a:close/>
                    <a:moveTo>
                      <a:pt x="77628" y="548"/>
                    </a:moveTo>
                    <a:cubicBezTo>
                      <a:pt x="80805" y="548"/>
                      <a:pt x="83981" y="2626"/>
                      <a:pt x="84022" y="6784"/>
                    </a:cubicBezTo>
                    <a:cubicBezTo>
                      <a:pt x="83543" y="6679"/>
                      <a:pt x="83061" y="6628"/>
                      <a:pt x="82582" y="6628"/>
                    </a:cubicBezTo>
                    <a:cubicBezTo>
                      <a:pt x="80728" y="6628"/>
                      <a:pt x="78929" y="7396"/>
                      <a:pt x="77633" y="8791"/>
                    </a:cubicBezTo>
                    <a:cubicBezTo>
                      <a:pt x="76359" y="7419"/>
                      <a:pt x="74579" y="6632"/>
                      <a:pt x="72709" y="6632"/>
                    </a:cubicBezTo>
                    <a:cubicBezTo>
                      <a:pt x="72699" y="6632"/>
                      <a:pt x="72688" y="6632"/>
                      <a:pt x="72678" y="6632"/>
                    </a:cubicBezTo>
                    <a:cubicBezTo>
                      <a:pt x="72194" y="6632"/>
                      <a:pt x="71710" y="6677"/>
                      <a:pt x="71235" y="6784"/>
                    </a:cubicBezTo>
                    <a:cubicBezTo>
                      <a:pt x="71275" y="2626"/>
                      <a:pt x="74452" y="548"/>
                      <a:pt x="77628" y="548"/>
                    </a:cubicBezTo>
                    <a:close/>
                    <a:moveTo>
                      <a:pt x="100945" y="548"/>
                    </a:moveTo>
                    <a:cubicBezTo>
                      <a:pt x="104119" y="548"/>
                      <a:pt x="107295" y="2626"/>
                      <a:pt x="107337" y="6782"/>
                    </a:cubicBezTo>
                    <a:lnTo>
                      <a:pt x="107337" y="6782"/>
                    </a:lnTo>
                    <a:cubicBezTo>
                      <a:pt x="106865" y="6681"/>
                      <a:pt x="106389" y="6632"/>
                      <a:pt x="105917" y="6632"/>
                    </a:cubicBezTo>
                    <a:cubicBezTo>
                      <a:pt x="104054" y="6632"/>
                      <a:pt x="102249" y="7399"/>
                      <a:pt x="100957" y="8791"/>
                    </a:cubicBezTo>
                    <a:cubicBezTo>
                      <a:pt x="99676" y="7411"/>
                      <a:pt x="97883" y="6632"/>
                      <a:pt x="96002" y="6632"/>
                    </a:cubicBezTo>
                    <a:cubicBezTo>
                      <a:pt x="95518" y="6632"/>
                      <a:pt x="95034" y="6685"/>
                      <a:pt x="94559" y="6784"/>
                    </a:cubicBezTo>
                    <a:cubicBezTo>
                      <a:pt x="94595" y="2626"/>
                      <a:pt x="97769" y="548"/>
                      <a:pt x="100945" y="548"/>
                    </a:cubicBezTo>
                    <a:close/>
                    <a:moveTo>
                      <a:pt x="7159" y="741"/>
                    </a:moveTo>
                    <a:cubicBezTo>
                      <a:pt x="10334" y="741"/>
                      <a:pt x="13512" y="2820"/>
                      <a:pt x="13556" y="6981"/>
                    </a:cubicBezTo>
                    <a:cubicBezTo>
                      <a:pt x="13074" y="6876"/>
                      <a:pt x="12589" y="6825"/>
                      <a:pt x="12108" y="6825"/>
                    </a:cubicBezTo>
                    <a:cubicBezTo>
                      <a:pt x="10251" y="6825"/>
                      <a:pt x="8458" y="7587"/>
                      <a:pt x="7163" y="8974"/>
                    </a:cubicBezTo>
                    <a:lnTo>
                      <a:pt x="7163" y="8974"/>
                    </a:lnTo>
                    <a:cubicBezTo>
                      <a:pt x="5882" y="7606"/>
                      <a:pt x="4092" y="6820"/>
                      <a:pt x="2212" y="6820"/>
                    </a:cubicBezTo>
                    <a:cubicBezTo>
                      <a:pt x="1728" y="6820"/>
                      <a:pt x="1245" y="6874"/>
                      <a:pt x="770" y="6981"/>
                    </a:cubicBezTo>
                    <a:cubicBezTo>
                      <a:pt x="806" y="2822"/>
                      <a:pt x="3981" y="741"/>
                      <a:pt x="7159" y="741"/>
                    </a:cubicBezTo>
                    <a:close/>
                    <a:moveTo>
                      <a:pt x="30465" y="748"/>
                    </a:moveTo>
                    <a:cubicBezTo>
                      <a:pt x="33637" y="748"/>
                      <a:pt x="36811" y="2823"/>
                      <a:pt x="36854" y="6977"/>
                    </a:cubicBezTo>
                    <a:lnTo>
                      <a:pt x="36854" y="6977"/>
                    </a:lnTo>
                    <a:cubicBezTo>
                      <a:pt x="36379" y="6875"/>
                      <a:pt x="35901" y="6825"/>
                      <a:pt x="35427" y="6825"/>
                    </a:cubicBezTo>
                    <a:cubicBezTo>
                      <a:pt x="33572" y="6825"/>
                      <a:pt x="31778" y="7591"/>
                      <a:pt x="30483" y="8979"/>
                    </a:cubicBezTo>
                    <a:cubicBezTo>
                      <a:pt x="29201" y="7608"/>
                      <a:pt x="27409" y="6820"/>
                      <a:pt x="25536" y="6820"/>
                    </a:cubicBezTo>
                    <a:cubicBezTo>
                      <a:pt x="25044" y="6820"/>
                      <a:pt x="24560" y="6874"/>
                      <a:pt x="24085" y="6981"/>
                    </a:cubicBezTo>
                    <a:cubicBezTo>
                      <a:pt x="24116" y="2827"/>
                      <a:pt x="27290" y="748"/>
                      <a:pt x="30465" y="748"/>
                    </a:cubicBezTo>
                    <a:close/>
                    <a:moveTo>
                      <a:pt x="119332" y="6908"/>
                    </a:moveTo>
                    <a:cubicBezTo>
                      <a:pt x="121265" y="6908"/>
                      <a:pt x="123134" y="7710"/>
                      <a:pt x="124478" y="9150"/>
                    </a:cubicBezTo>
                    <a:lnTo>
                      <a:pt x="124487" y="9158"/>
                    </a:lnTo>
                    <a:lnTo>
                      <a:pt x="124487" y="9158"/>
                    </a:lnTo>
                    <a:cubicBezTo>
                      <a:pt x="124484" y="9159"/>
                      <a:pt x="124481" y="9159"/>
                      <a:pt x="124478" y="9159"/>
                    </a:cubicBezTo>
                    <a:cubicBezTo>
                      <a:pt x="124459" y="9158"/>
                      <a:pt x="124439" y="9158"/>
                      <a:pt x="124419" y="9158"/>
                    </a:cubicBezTo>
                    <a:cubicBezTo>
                      <a:pt x="122559" y="9158"/>
                      <a:pt x="120791" y="9997"/>
                      <a:pt x="119541" y="11300"/>
                    </a:cubicBezTo>
                    <a:cubicBezTo>
                      <a:pt x="119631" y="9705"/>
                      <a:pt x="119048" y="8209"/>
                      <a:pt x="118054" y="7026"/>
                    </a:cubicBezTo>
                    <a:cubicBezTo>
                      <a:pt x="118480" y="6947"/>
                      <a:pt x="118907" y="6908"/>
                      <a:pt x="119332" y="6908"/>
                    </a:cubicBezTo>
                    <a:close/>
                    <a:moveTo>
                      <a:pt x="129633" y="6908"/>
                    </a:moveTo>
                    <a:cubicBezTo>
                      <a:pt x="130058" y="6908"/>
                      <a:pt x="130486" y="6947"/>
                      <a:pt x="130912" y="7026"/>
                    </a:cubicBezTo>
                    <a:cubicBezTo>
                      <a:pt x="129917" y="8209"/>
                      <a:pt x="129335" y="9705"/>
                      <a:pt x="129415" y="11300"/>
                    </a:cubicBezTo>
                    <a:cubicBezTo>
                      <a:pt x="128174" y="9997"/>
                      <a:pt x="126406" y="9158"/>
                      <a:pt x="124537" y="9158"/>
                    </a:cubicBezTo>
                    <a:cubicBezTo>
                      <a:pt x="124521" y="9158"/>
                      <a:pt x="124504" y="9158"/>
                      <a:pt x="124487" y="9158"/>
                    </a:cubicBezTo>
                    <a:lnTo>
                      <a:pt x="124487" y="9158"/>
                    </a:lnTo>
                    <a:cubicBezTo>
                      <a:pt x="125825" y="7711"/>
                      <a:pt x="127698" y="6908"/>
                      <a:pt x="129633" y="6908"/>
                    </a:cubicBezTo>
                    <a:close/>
                    <a:moveTo>
                      <a:pt x="82788" y="6998"/>
                    </a:moveTo>
                    <a:cubicBezTo>
                      <a:pt x="83213" y="6998"/>
                      <a:pt x="83641" y="7037"/>
                      <a:pt x="84066" y="7116"/>
                    </a:cubicBezTo>
                    <a:cubicBezTo>
                      <a:pt x="83072" y="8289"/>
                      <a:pt x="82489" y="9795"/>
                      <a:pt x="82579" y="11390"/>
                    </a:cubicBezTo>
                    <a:cubicBezTo>
                      <a:pt x="81329" y="10086"/>
                      <a:pt x="79570" y="9248"/>
                      <a:pt x="77701" y="9248"/>
                    </a:cubicBezTo>
                    <a:cubicBezTo>
                      <a:pt x="77681" y="9248"/>
                      <a:pt x="77661" y="9248"/>
                      <a:pt x="77642" y="9248"/>
                    </a:cubicBezTo>
                    <a:cubicBezTo>
                      <a:pt x="78979" y="7801"/>
                      <a:pt x="80853" y="6998"/>
                      <a:pt x="82788" y="6998"/>
                    </a:cubicBezTo>
                    <a:close/>
                    <a:moveTo>
                      <a:pt x="95802" y="7007"/>
                    </a:moveTo>
                    <a:cubicBezTo>
                      <a:pt x="97737" y="7007"/>
                      <a:pt x="99611" y="7810"/>
                      <a:pt x="100948" y="9257"/>
                    </a:cubicBezTo>
                    <a:cubicBezTo>
                      <a:pt x="100928" y="9257"/>
                      <a:pt x="100908" y="9257"/>
                      <a:pt x="100889" y="9257"/>
                    </a:cubicBezTo>
                    <a:cubicBezTo>
                      <a:pt x="99020" y="9257"/>
                      <a:pt x="97252" y="10095"/>
                      <a:pt x="96011" y="11399"/>
                    </a:cubicBezTo>
                    <a:cubicBezTo>
                      <a:pt x="96100" y="9804"/>
                      <a:pt x="95509" y="8307"/>
                      <a:pt x="94523" y="7125"/>
                    </a:cubicBezTo>
                    <a:cubicBezTo>
                      <a:pt x="94949" y="7046"/>
                      <a:pt x="95377" y="7007"/>
                      <a:pt x="95802" y="7007"/>
                    </a:cubicBezTo>
                    <a:close/>
                    <a:moveTo>
                      <a:pt x="48849" y="7105"/>
                    </a:moveTo>
                    <a:cubicBezTo>
                      <a:pt x="50784" y="7105"/>
                      <a:pt x="52658" y="7908"/>
                      <a:pt x="53995" y="9356"/>
                    </a:cubicBezTo>
                    <a:lnTo>
                      <a:pt x="53995" y="9356"/>
                    </a:lnTo>
                    <a:cubicBezTo>
                      <a:pt x="53978" y="9355"/>
                      <a:pt x="53961" y="9355"/>
                      <a:pt x="53945" y="9355"/>
                    </a:cubicBezTo>
                    <a:cubicBezTo>
                      <a:pt x="52076" y="9355"/>
                      <a:pt x="50308" y="10194"/>
                      <a:pt x="49067" y="11497"/>
                    </a:cubicBezTo>
                    <a:cubicBezTo>
                      <a:pt x="49147" y="9902"/>
                      <a:pt x="48565" y="8406"/>
                      <a:pt x="47570" y="7223"/>
                    </a:cubicBezTo>
                    <a:cubicBezTo>
                      <a:pt x="47996" y="7144"/>
                      <a:pt x="48424" y="7105"/>
                      <a:pt x="48849" y="7105"/>
                    </a:cubicBezTo>
                    <a:close/>
                    <a:moveTo>
                      <a:pt x="59142" y="7105"/>
                    </a:moveTo>
                    <a:cubicBezTo>
                      <a:pt x="59570" y="7105"/>
                      <a:pt x="60000" y="7144"/>
                      <a:pt x="60429" y="7223"/>
                    </a:cubicBezTo>
                    <a:cubicBezTo>
                      <a:pt x="59434" y="8397"/>
                      <a:pt x="58852" y="9902"/>
                      <a:pt x="58941" y="11497"/>
                    </a:cubicBezTo>
                    <a:cubicBezTo>
                      <a:pt x="57691" y="10194"/>
                      <a:pt x="55923" y="9355"/>
                      <a:pt x="54063" y="9355"/>
                    </a:cubicBezTo>
                    <a:cubicBezTo>
                      <a:pt x="54043" y="9355"/>
                      <a:pt x="54024" y="9356"/>
                      <a:pt x="54004" y="9356"/>
                    </a:cubicBezTo>
                    <a:cubicBezTo>
                      <a:pt x="54001" y="9356"/>
                      <a:pt x="53998" y="9356"/>
                      <a:pt x="53995" y="9356"/>
                    </a:cubicBezTo>
                    <a:lnTo>
                      <a:pt x="53995" y="9356"/>
                    </a:lnTo>
                    <a:lnTo>
                      <a:pt x="54004" y="9347"/>
                    </a:lnTo>
                    <a:cubicBezTo>
                      <a:pt x="55339" y="7901"/>
                      <a:pt x="57210" y="7105"/>
                      <a:pt x="59142" y="7105"/>
                    </a:cubicBezTo>
                    <a:close/>
                    <a:moveTo>
                      <a:pt x="12289" y="7212"/>
                    </a:moveTo>
                    <a:cubicBezTo>
                      <a:pt x="12716" y="7212"/>
                      <a:pt x="13146" y="7251"/>
                      <a:pt x="13574" y="7331"/>
                    </a:cubicBezTo>
                    <a:cubicBezTo>
                      <a:pt x="12580" y="8513"/>
                      <a:pt x="11997" y="10010"/>
                      <a:pt x="12087" y="11605"/>
                    </a:cubicBezTo>
                    <a:cubicBezTo>
                      <a:pt x="10837" y="10301"/>
                      <a:pt x="9069" y="9463"/>
                      <a:pt x="7208" y="9463"/>
                    </a:cubicBezTo>
                    <a:cubicBezTo>
                      <a:pt x="7189" y="9463"/>
                      <a:pt x="7169" y="9463"/>
                      <a:pt x="7150" y="9463"/>
                    </a:cubicBezTo>
                    <a:cubicBezTo>
                      <a:pt x="8485" y="8010"/>
                      <a:pt x="10356" y="7212"/>
                      <a:pt x="12289" y="7212"/>
                    </a:cubicBezTo>
                    <a:close/>
                    <a:moveTo>
                      <a:pt x="35624" y="7192"/>
                    </a:moveTo>
                    <a:cubicBezTo>
                      <a:pt x="36086" y="7192"/>
                      <a:pt x="36552" y="7237"/>
                      <a:pt x="37015" y="7331"/>
                    </a:cubicBezTo>
                    <a:cubicBezTo>
                      <a:pt x="36000" y="8594"/>
                      <a:pt x="35454" y="10176"/>
                      <a:pt x="35640" y="11839"/>
                    </a:cubicBezTo>
                    <a:lnTo>
                      <a:pt x="35640" y="11839"/>
                    </a:lnTo>
                    <a:cubicBezTo>
                      <a:pt x="34394" y="10395"/>
                      <a:pt x="32530" y="9454"/>
                      <a:pt x="30556" y="9454"/>
                    </a:cubicBezTo>
                    <a:cubicBezTo>
                      <a:pt x="30529" y="9454"/>
                      <a:pt x="30501" y="9454"/>
                      <a:pt x="30474" y="9454"/>
                    </a:cubicBezTo>
                    <a:cubicBezTo>
                      <a:pt x="30454" y="9454"/>
                      <a:pt x="30434" y="9454"/>
                      <a:pt x="30414" y="9454"/>
                    </a:cubicBezTo>
                    <a:cubicBezTo>
                      <a:pt x="28545" y="9454"/>
                      <a:pt x="26787" y="10284"/>
                      <a:pt x="25536" y="11596"/>
                    </a:cubicBezTo>
                    <a:cubicBezTo>
                      <a:pt x="25626" y="10001"/>
                      <a:pt x="25044" y="8495"/>
                      <a:pt x="24049" y="7322"/>
                    </a:cubicBezTo>
                    <a:cubicBezTo>
                      <a:pt x="24481" y="7240"/>
                      <a:pt x="24915" y="7200"/>
                      <a:pt x="25345" y="7200"/>
                    </a:cubicBezTo>
                    <a:cubicBezTo>
                      <a:pt x="27275" y="7200"/>
                      <a:pt x="29142" y="8002"/>
                      <a:pt x="30483" y="9445"/>
                    </a:cubicBezTo>
                    <a:cubicBezTo>
                      <a:pt x="31821" y="7992"/>
                      <a:pt x="33690" y="7192"/>
                      <a:pt x="35624" y="7192"/>
                    </a:cubicBezTo>
                    <a:close/>
                    <a:moveTo>
                      <a:pt x="112817" y="5046"/>
                    </a:moveTo>
                    <a:cubicBezTo>
                      <a:pt x="115992" y="5046"/>
                      <a:pt x="119168" y="7124"/>
                      <a:pt x="119209" y="11280"/>
                    </a:cubicBezTo>
                    <a:lnTo>
                      <a:pt x="119209" y="11280"/>
                    </a:lnTo>
                    <a:cubicBezTo>
                      <a:pt x="118739" y="11180"/>
                      <a:pt x="118265" y="11130"/>
                      <a:pt x="117794" y="11130"/>
                    </a:cubicBezTo>
                    <a:cubicBezTo>
                      <a:pt x="115935" y="11130"/>
                      <a:pt x="114129" y="11897"/>
                      <a:pt x="112830" y="13289"/>
                    </a:cubicBezTo>
                    <a:cubicBezTo>
                      <a:pt x="111548" y="11909"/>
                      <a:pt x="109756" y="11130"/>
                      <a:pt x="107883" y="11130"/>
                    </a:cubicBezTo>
                    <a:cubicBezTo>
                      <a:pt x="107391" y="11130"/>
                      <a:pt x="106907" y="11184"/>
                      <a:pt x="106432" y="11282"/>
                    </a:cubicBezTo>
                    <a:cubicBezTo>
                      <a:pt x="106468" y="7125"/>
                      <a:pt x="109642" y="5046"/>
                      <a:pt x="112817" y="5046"/>
                    </a:cubicBezTo>
                    <a:close/>
                    <a:moveTo>
                      <a:pt x="136134" y="5046"/>
                    </a:moveTo>
                    <a:cubicBezTo>
                      <a:pt x="139307" y="5046"/>
                      <a:pt x="142483" y="7124"/>
                      <a:pt x="142525" y="11280"/>
                    </a:cubicBezTo>
                    <a:cubicBezTo>
                      <a:pt x="142054" y="11180"/>
                      <a:pt x="141580" y="11130"/>
                      <a:pt x="141109" y="11130"/>
                    </a:cubicBezTo>
                    <a:cubicBezTo>
                      <a:pt x="139250" y="11130"/>
                      <a:pt x="137444" y="11897"/>
                      <a:pt x="136145" y="13289"/>
                    </a:cubicBezTo>
                    <a:cubicBezTo>
                      <a:pt x="134872" y="11909"/>
                      <a:pt x="133071" y="11130"/>
                      <a:pt x="131199" y="11130"/>
                    </a:cubicBezTo>
                    <a:cubicBezTo>
                      <a:pt x="130715" y="11130"/>
                      <a:pt x="130231" y="11184"/>
                      <a:pt x="129756" y="11282"/>
                    </a:cubicBezTo>
                    <a:cubicBezTo>
                      <a:pt x="129787" y="7125"/>
                      <a:pt x="132959" y="5046"/>
                      <a:pt x="136134" y="5046"/>
                    </a:cubicBezTo>
                    <a:close/>
                    <a:moveTo>
                      <a:pt x="89288" y="5152"/>
                    </a:moveTo>
                    <a:cubicBezTo>
                      <a:pt x="92463" y="5152"/>
                      <a:pt x="95639" y="7228"/>
                      <a:pt x="95679" y="11381"/>
                    </a:cubicBezTo>
                    <a:lnTo>
                      <a:pt x="95679" y="11381"/>
                    </a:lnTo>
                    <a:cubicBezTo>
                      <a:pt x="95206" y="11279"/>
                      <a:pt x="94729" y="11229"/>
                      <a:pt x="94255" y="11229"/>
                    </a:cubicBezTo>
                    <a:cubicBezTo>
                      <a:pt x="92396" y="11229"/>
                      <a:pt x="90592" y="11996"/>
                      <a:pt x="89299" y="13388"/>
                    </a:cubicBezTo>
                    <a:cubicBezTo>
                      <a:pt x="88018" y="12008"/>
                      <a:pt x="86226" y="11228"/>
                      <a:pt x="84344" y="11228"/>
                    </a:cubicBezTo>
                    <a:cubicBezTo>
                      <a:pt x="83860" y="11228"/>
                      <a:pt x="83376" y="11282"/>
                      <a:pt x="82902" y="11381"/>
                    </a:cubicBezTo>
                    <a:cubicBezTo>
                      <a:pt x="82937" y="7229"/>
                      <a:pt x="86112" y="5152"/>
                      <a:pt x="89288" y="5152"/>
                    </a:cubicBezTo>
                    <a:close/>
                    <a:moveTo>
                      <a:pt x="42335" y="5247"/>
                    </a:moveTo>
                    <a:cubicBezTo>
                      <a:pt x="45506" y="5247"/>
                      <a:pt x="48679" y="7322"/>
                      <a:pt x="48726" y="11475"/>
                    </a:cubicBezTo>
                    <a:lnTo>
                      <a:pt x="48726" y="11475"/>
                    </a:lnTo>
                    <a:cubicBezTo>
                      <a:pt x="48252" y="11373"/>
                      <a:pt x="47773" y="11323"/>
                      <a:pt x="47299" y="11323"/>
                    </a:cubicBezTo>
                    <a:cubicBezTo>
                      <a:pt x="45442" y="11323"/>
                      <a:pt x="43644" y="12089"/>
                      <a:pt x="42355" y="13478"/>
                    </a:cubicBezTo>
                    <a:cubicBezTo>
                      <a:pt x="41074" y="12107"/>
                      <a:pt x="39282" y="11318"/>
                      <a:pt x="37400" y="11318"/>
                    </a:cubicBezTo>
                    <a:cubicBezTo>
                      <a:pt x="36916" y="11318"/>
                      <a:pt x="36432" y="11372"/>
                      <a:pt x="35958" y="11479"/>
                    </a:cubicBezTo>
                    <a:cubicBezTo>
                      <a:pt x="35989" y="7326"/>
                      <a:pt x="39161" y="5247"/>
                      <a:pt x="42335" y="5247"/>
                    </a:cubicBezTo>
                    <a:close/>
                    <a:moveTo>
                      <a:pt x="65651" y="5248"/>
                    </a:moveTo>
                    <a:cubicBezTo>
                      <a:pt x="68824" y="5248"/>
                      <a:pt x="71996" y="7324"/>
                      <a:pt x="72041" y="11477"/>
                    </a:cubicBezTo>
                    <a:lnTo>
                      <a:pt x="72041" y="11477"/>
                    </a:lnTo>
                    <a:cubicBezTo>
                      <a:pt x="71564" y="11374"/>
                      <a:pt x="71084" y="11323"/>
                      <a:pt x="70606" y="11323"/>
                    </a:cubicBezTo>
                    <a:cubicBezTo>
                      <a:pt x="68746" y="11323"/>
                      <a:pt x="66942" y="12092"/>
                      <a:pt x="65653" y="13495"/>
                    </a:cubicBezTo>
                    <a:cubicBezTo>
                      <a:pt x="64378" y="12123"/>
                      <a:pt x="62599" y="11336"/>
                      <a:pt x="60729" y="11336"/>
                    </a:cubicBezTo>
                    <a:cubicBezTo>
                      <a:pt x="60719" y="11336"/>
                      <a:pt x="60708" y="11336"/>
                      <a:pt x="60697" y="11336"/>
                    </a:cubicBezTo>
                    <a:cubicBezTo>
                      <a:pt x="60214" y="11336"/>
                      <a:pt x="59730" y="11381"/>
                      <a:pt x="59255" y="11488"/>
                    </a:cubicBezTo>
                    <a:cubicBezTo>
                      <a:pt x="59295" y="7330"/>
                      <a:pt x="62473" y="5248"/>
                      <a:pt x="65651" y="5248"/>
                    </a:cubicBezTo>
                    <a:close/>
                    <a:moveTo>
                      <a:pt x="18809" y="5354"/>
                    </a:moveTo>
                    <a:cubicBezTo>
                      <a:pt x="21983" y="5354"/>
                      <a:pt x="25156" y="7430"/>
                      <a:pt x="25196" y="11587"/>
                    </a:cubicBezTo>
                    <a:cubicBezTo>
                      <a:pt x="24723" y="11485"/>
                      <a:pt x="24246" y="11435"/>
                      <a:pt x="23772" y="11435"/>
                    </a:cubicBezTo>
                    <a:cubicBezTo>
                      <a:pt x="21913" y="11435"/>
                      <a:pt x="20107" y="12202"/>
                      <a:pt x="18807" y="13594"/>
                    </a:cubicBezTo>
                    <a:cubicBezTo>
                      <a:pt x="17526" y="12214"/>
                      <a:pt x="15734" y="11435"/>
                      <a:pt x="13852" y="11435"/>
                    </a:cubicBezTo>
                    <a:cubicBezTo>
                      <a:pt x="13368" y="11435"/>
                      <a:pt x="12884" y="11488"/>
                      <a:pt x="12409" y="11587"/>
                    </a:cubicBezTo>
                    <a:cubicBezTo>
                      <a:pt x="12454" y="7433"/>
                      <a:pt x="15632" y="5354"/>
                      <a:pt x="18809" y="5354"/>
                    </a:cubicBezTo>
                    <a:close/>
                    <a:moveTo>
                      <a:pt x="117949" y="11510"/>
                    </a:moveTo>
                    <a:cubicBezTo>
                      <a:pt x="118380" y="11510"/>
                      <a:pt x="118814" y="11550"/>
                      <a:pt x="119245" y="11632"/>
                    </a:cubicBezTo>
                    <a:cubicBezTo>
                      <a:pt x="118251" y="12805"/>
                      <a:pt x="117668" y="14302"/>
                      <a:pt x="117758" y="15897"/>
                    </a:cubicBezTo>
                    <a:cubicBezTo>
                      <a:pt x="116508" y="14593"/>
                      <a:pt x="114740" y="13755"/>
                      <a:pt x="112880" y="13755"/>
                    </a:cubicBezTo>
                    <a:cubicBezTo>
                      <a:pt x="112860" y="13755"/>
                      <a:pt x="112840" y="13755"/>
                      <a:pt x="112821" y="13755"/>
                    </a:cubicBezTo>
                    <a:cubicBezTo>
                      <a:pt x="114154" y="12312"/>
                      <a:pt x="116020" y="11510"/>
                      <a:pt x="117949" y="11510"/>
                    </a:cubicBezTo>
                    <a:close/>
                    <a:moveTo>
                      <a:pt x="84144" y="11613"/>
                    </a:moveTo>
                    <a:cubicBezTo>
                      <a:pt x="86080" y="11613"/>
                      <a:pt x="87953" y="12415"/>
                      <a:pt x="89290" y="13863"/>
                    </a:cubicBezTo>
                    <a:cubicBezTo>
                      <a:pt x="89271" y="13863"/>
                      <a:pt x="89251" y="13863"/>
                      <a:pt x="89231" y="13863"/>
                    </a:cubicBezTo>
                    <a:cubicBezTo>
                      <a:pt x="87363" y="13863"/>
                      <a:pt x="85603" y="14701"/>
                      <a:pt x="84353" y="16004"/>
                    </a:cubicBezTo>
                    <a:cubicBezTo>
                      <a:pt x="84443" y="14409"/>
                      <a:pt x="83860" y="12913"/>
                      <a:pt x="82866" y="11730"/>
                    </a:cubicBezTo>
                    <a:cubicBezTo>
                      <a:pt x="83291" y="11651"/>
                      <a:pt x="83719" y="11613"/>
                      <a:pt x="84144" y="11613"/>
                    </a:cubicBezTo>
                    <a:close/>
                    <a:moveTo>
                      <a:pt x="94433" y="11612"/>
                    </a:moveTo>
                    <a:cubicBezTo>
                      <a:pt x="94859" y="11612"/>
                      <a:pt x="95288" y="11651"/>
                      <a:pt x="95715" y="11730"/>
                    </a:cubicBezTo>
                    <a:cubicBezTo>
                      <a:pt x="94729" y="12913"/>
                      <a:pt x="94147" y="14409"/>
                      <a:pt x="94228" y="16004"/>
                    </a:cubicBezTo>
                    <a:cubicBezTo>
                      <a:pt x="92986" y="14701"/>
                      <a:pt x="91218" y="13863"/>
                      <a:pt x="89350" y="13863"/>
                    </a:cubicBezTo>
                    <a:cubicBezTo>
                      <a:pt x="89330" y="13863"/>
                      <a:pt x="89310" y="13863"/>
                      <a:pt x="89290" y="13863"/>
                    </a:cubicBezTo>
                    <a:lnTo>
                      <a:pt x="89299" y="13854"/>
                    </a:lnTo>
                    <a:cubicBezTo>
                      <a:pt x="90635" y="12408"/>
                      <a:pt x="92505" y="11612"/>
                      <a:pt x="94433" y="11612"/>
                    </a:cubicBezTo>
                    <a:close/>
                    <a:moveTo>
                      <a:pt x="47494" y="11702"/>
                    </a:moveTo>
                    <a:cubicBezTo>
                      <a:pt x="47918" y="11702"/>
                      <a:pt x="48346" y="11741"/>
                      <a:pt x="48771" y="11820"/>
                    </a:cubicBezTo>
                    <a:cubicBezTo>
                      <a:pt x="47770" y="13000"/>
                      <a:pt x="47187" y="14502"/>
                      <a:pt x="47274" y="16084"/>
                    </a:cubicBezTo>
                    <a:lnTo>
                      <a:pt x="47274" y="16084"/>
                    </a:lnTo>
                    <a:cubicBezTo>
                      <a:pt x="46040" y="14793"/>
                      <a:pt x="44288" y="13961"/>
                      <a:pt x="42434" y="13961"/>
                    </a:cubicBezTo>
                    <a:cubicBezTo>
                      <a:pt x="42408" y="13961"/>
                      <a:pt x="42382" y="13961"/>
                      <a:pt x="42355" y="13961"/>
                    </a:cubicBezTo>
                    <a:lnTo>
                      <a:pt x="42355" y="13961"/>
                    </a:lnTo>
                    <a:cubicBezTo>
                      <a:pt x="43693" y="12506"/>
                      <a:pt x="45561" y="11702"/>
                      <a:pt x="47494" y="11702"/>
                    </a:cubicBezTo>
                    <a:close/>
                    <a:moveTo>
                      <a:pt x="60517" y="11701"/>
                    </a:moveTo>
                    <a:cubicBezTo>
                      <a:pt x="62455" y="11701"/>
                      <a:pt x="64326" y="12499"/>
                      <a:pt x="65662" y="13952"/>
                    </a:cubicBezTo>
                    <a:cubicBezTo>
                      <a:pt x="65642" y="13952"/>
                      <a:pt x="65622" y="13952"/>
                      <a:pt x="65602" y="13952"/>
                    </a:cubicBezTo>
                    <a:cubicBezTo>
                      <a:pt x="63734" y="13952"/>
                      <a:pt x="61966" y="14791"/>
                      <a:pt x="60724" y="16094"/>
                    </a:cubicBezTo>
                    <a:cubicBezTo>
                      <a:pt x="60805" y="14499"/>
                      <a:pt x="60223" y="12994"/>
                      <a:pt x="59228" y="11820"/>
                    </a:cubicBezTo>
                    <a:cubicBezTo>
                      <a:pt x="59658" y="11740"/>
                      <a:pt x="60089" y="11701"/>
                      <a:pt x="60517" y="11701"/>
                    </a:cubicBezTo>
                    <a:close/>
                    <a:moveTo>
                      <a:pt x="106098" y="7003"/>
                    </a:moveTo>
                    <a:cubicBezTo>
                      <a:pt x="106560" y="7003"/>
                      <a:pt x="107026" y="7049"/>
                      <a:pt x="107489" y="7142"/>
                    </a:cubicBezTo>
                    <a:cubicBezTo>
                      <a:pt x="106477" y="8396"/>
                      <a:pt x="105930" y="9991"/>
                      <a:pt x="106136" y="11666"/>
                    </a:cubicBezTo>
                    <a:lnTo>
                      <a:pt x="106136" y="11666"/>
                    </a:lnTo>
                    <a:cubicBezTo>
                      <a:pt x="106642" y="11553"/>
                      <a:pt x="107153" y="11498"/>
                      <a:pt x="107660" y="11498"/>
                    </a:cubicBezTo>
                    <a:cubicBezTo>
                      <a:pt x="109597" y="11498"/>
                      <a:pt x="111473" y="12301"/>
                      <a:pt x="112821" y="13755"/>
                    </a:cubicBezTo>
                    <a:cubicBezTo>
                      <a:pt x="112802" y="13755"/>
                      <a:pt x="112783" y="13755"/>
                      <a:pt x="112765" y="13755"/>
                    </a:cubicBezTo>
                    <a:cubicBezTo>
                      <a:pt x="110778" y="13755"/>
                      <a:pt x="108911" y="14701"/>
                      <a:pt x="107659" y="16148"/>
                    </a:cubicBezTo>
                    <a:lnTo>
                      <a:pt x="107659" y="16148"/>
                    </a:lnTo>
                    <a:cubicBezTo>
                      <a:pt x="107785" y="14472"/>
                      <a:pt x="107175" y="12895"/>
                      <a:pt x="106127" y="11668"/>
                    </a:cubicBezTo>
                    <a:cubicBezTo>
                      <a:pt x="106130" y="11667"/>
                      <a:pt x="106132" y="11666"/>
                      <a:pt x="106135" y="11666"/>
                    </a:cubicBezTo>
                    <a:lnTo>
                      <a:pt x="106135" y="11666"/>
                    </a:lnTo>
                    <a:cubicBezTo>
                      <a:pt x="106135" y="11666"/>
                      <a:pt x="106136" y="11667"/>
                      <a:pt x="106136" y="11668"/>
                    </a:cubicBezTo>
                    <a:cubicBezTo>
                      <a:pt x="106136" y="11667"/>
                      <a:pt x="106136" y="11666"/>
                      <a:pt x="106136" y="11666"/>
                    </a:cubicBezTo>
                    <a:lnTo>
                      <a:pt x="106136" y="11666"/>
                    </a:lnTo>
                    <a:cubicBezTo>
                      <a:pt x="106135" y="11666"/>
                      <a:pt x="106135" y="11666"/>
                      <a:pt x="106135" y="11666"/>
                    </a:cubicBezTo>
                    <a:lnTo>
                      <a:pt x="106135" y="11666"/>
                    </a:lnTo>
                    <a:cubicBezTo>
                      <a:pt x="104874" y="10211"/>
                      <a:pt x="102998" y="9257"/>
                      <a:pt x="101004" y="9257"/>
                    </a:cubicBezTo>
                    <a:cubicBezTo>
                      <a:pt x="100985" y="9257"/>
                      <a:pt x="100966" y="9257"/>
                      <a:pt x="100948" y="9257"/>
                    </a:cubicBezTo>
                    <a:cubicBezTo>
                      <a:pt x="102293" y="7803"/>
                      <a:pt x="104164" y="7003"/>
                      <a:pt x="106098" y="7003"/>
                    </a:cubicBezTo>
                    <a:close/>
                    <a:moveTo>
                      <a:pt x="13656" y="11810"/>
                    </a:moveTo>
                    <a:cubicBezTo>
                      <a:pt x="15596" y="11810"/>
                      <a:pt x="17470" y="12612"/>
                      <a:pt x="18807" y="14060"/>
                    </a:cubicBezTo>
                    <a:cubicBezTo>
                      <a:pt x="18787" y="14060"/>
                      <a:pt x="18768" y="14060"/>
                      <a:pt x="18748" y="14060"/>
                    </a:cubicBezTo>
                    <a:cubicBezTo>
                      <a:pt x="16879" y="14060"/>
                      <a:pt x="15111" y="14898"/>
                      <a:pt x="13870" y="16202"/>
                    </a:cubicBezTo>
                    <a:cubicBezTo>
                      <a:pt x="13951" y="14607"/>
                      <a:pt x="13368" y="13110"/>
                      <a:pt x="12374" y="11927"/>
                    </a:cubicBezTo>
                    <a:cubicBezTo>
                      <a:pt x="12801" y="11848"/>
                      <a:pt x="13230" y="11810"/>
                      <a:pt x="13656" y="11810"/>
                    </a:cubicBezTo>
                    <a:close/>
                    <a:moveTo>
                      <a:pt x="23953" y="11810"/>
                    </a:moveTo>
                    <a:cubicBezTo>
                      <a:pt x="24378" y="11810"/>
                      <a:pt x="24806" y="11848"/>
                      <a:pt x="25232" y="11927"/>
                    </a:cubicBezTo>
                    <a:cubicBezTo>
                      <a:pt x="24237" y="13110"/>
                      <a:pt x="23655" y="14607"/>
                      <a:pt x="23744" y="16202"/>
                    </a:cubicBezTo>
                    <a:cubicBezTo>
                      <a:pt x="22494" y="14898"/>
                      <a:pt x="20726" y="14060"/>
                      <a:pt x="18866" y="14060"/>
                    </a:cubicBezTo>
                    <a:cubicBezTo>
                      <a:pt x="18846" y="14060"/>
                      <a:pt x="18827" y="14060"/>
                      <a:pt x="18807" y="14060"/>
                    </a:cubicBezTo>
                    <a:cubicBezTo>
                      <a:pt x="20144" y="12612"/>
                      <a:pt x="22018" y="11810"/>
                      <a:pt x="23953" y="11810"/>
                    </a:cubicBezTo>
                    <a:close/>
                    <a:moveTo>
                      <a:pt x="37191" y="11704"/>
                    </a:moveTo>
                    <a:cubicBezTo>
                      <a:pt x="39126" y="11704"/>
                      <a:pt x="41007" y="12507"/>
                      <a:pt x="42355" y="13961"/>
                    </a:cubicBezTo>
                    <a:lnTo>
                      <a:pt x="42355" y="13961"/>
                    </a:lnTo>
                    <a:cubicBezTo>
                      <a:pt x="42352" y="13961"/>
                      <a:pt x="42349" y="13961"/>
                      <a:pt x="42346" y="13961"/>
                    </a:cubicBezTo>
                    <a:cubicBezTo>
                      <a:pt x="42319" y="13961"/>
                      <a:pt x="42291" y="13961"/>
                      <a:pt x="42263" y="13961"/>
                    </a:cubicBezTo>
                    <a:cubicBezTo>
                      <a:pt x="40287" y="13961"/>
                      <a:pt x="38431" y="14904"/>
                      <a:pt x="37185" y="16345"/>
                    </a:cubicBezTo>
                    <a:cubicBezTo>
                      <a:pt x="37320" y="14678"/>
                      <a:pt x="36710" y="13092"/>
                      <a:pt x="35662" y="11874"/>
                    </a:cubicBezTo>
                    <a:cubicBezTo>
                      <a:pt x="36169" y="11760"/>
                      <a:pt x="36682" y="11704"/>
                      <a:pt x="37191" y="11704"/>
                    </a:cubicBezTo>
                    <a:close/>
                    <a:moveTo>
                      <a:pt x="124474" y="9651"/>
                    </a:moveTo>
                    <a:cubicBezTo>
                      <a:pt x="127650" y="9651"/>
                      <a:pt x="130826" y="11730"/>
                      <a:pt x="130867" y="15886"/>
                    </a:cubicBezTo>
                    <a:lnTo>
                      <a:pt x="130867" y="15886"/>
                    </a:lnTo>
                    <a:cubicBezTo>
                      <a:pt x="130397" y="15785"/>
                      <a:pt x="129923" y="15736"/>
                      <a:pt x="129452" y="15736"/>
                    </a:cubicBezTo>
                    <a:cubicBezTo>
                      <a:pt x="127593" y="15736"/>
                      <a:pt x="125787" y="16503"/>
                      <a:pt x="124487" y="17895"/>
                    </a:cubicBezTo>
                    <a:cubicBezTo>
                      <a:pt x="123213" y="16523"/>
                      <a:pt x="121434" y="15735"/>
                      <a:pt x="119555" y="15735"/>
                    </a:cubicBezTo>
                    <a:cubicBezTo>
                      <a:pt x="119544" y="15735"/>
                      <a:pt x="119534" y="15736"/>
                      <a:pt x="119523" y="15736"/>
                    </a:cubicBezTo>
                    <a:cubicBezTo>
                      <a:pt x="119039" y="15736"/>
                      <a:pt x="118555" y="15780"/>
                      <a:pt x="118080" y="15888"/>
                    </a:cubicBezTo>
                    <a:cubicBezTo>
                      <a:pt x="118121" y="11730"/>
                      <a:pt x="121297" y="9651"/>
                      <a:pt x="124474" y="9651"/>
                    </a:cubicBezTo>
                    <a:close/>
                    <a:moveTo>
                      <a:pt x="77628" y="9759"/>
                    </a:moveTo>
                    <a:cubicBezTo>
                      <a:pt x="80802" y="9759"/>
                      <a:pt x="83976" y="11834"/>
                      <a:pt x="84021" y="15985"/>
                    </a:cubicBezTo>
                    <a:lnTo>
                      <a:pt x="84021" y="15985"/>
                    </a:lnTo>
                    <a:cubicBezTo>
                      <a:pt x="83551" y="15884"/>
                      <a:pt x="83077" y="15835"/>
                      <a:pt x="82606" y="15835"/>
                    </a:cubicBezTo>
                    <a:cubicBezTo>
                      <a:pt x="80748" y="15835"/>
                      <a:pt x="78943" y="16601"/>
                      <a:pt x="77651" y="17994"/>
                    </a:cubicBezTo>
                    <a:cubicBezTo>
                      <a:pt x="76368" y="16622"/>
                      <a:pt x="74580" y="15843"/>
                      <a:pt x="72710" y="15843"/>
                    </a:cubicBezTo>
                    <a:cubicBezTo>
                      <a:pt x="72699" y="15843"/>
                      <a:pt x="72688" y="15843"/>
                      <a:pt x="72678" y="15843"/>
                    </a:cubicBezTo>
                    <a:cubicBezTo>
                      <a:pt x="72194" y="15843"/>
                      <a:pt x="71710" y="15897"/>
                      <a:pt x="71235" y="15995"/>
                    </a:cubicBezTo>
                    <a:cubicBezTo>
                      <a:pt x="71275" y="11838"/>
                      <a:pt x="74452" y="9759"/>
                      <a:pt x="77628" y="9759"/>
                    </a:cubicBezTo>
                    <a:close/>
                    <a:moveTo>
                      <a:pt x="100943" y="9759"/>
                    </a:moveTo>
                    <a:cubicBezTo>
                      <a:pt x="104118" y="9759"/>
                      <a:pt x="107292" y="11835"/>
                      <a:pt x="107337" y="15986"/>
                    </a:cubicBezTo>
                    <a:lnTo>
                      <a:pt x="107337" y="15986"/>
                    </a:lnTo>
                    <a:cubicBezTo>
                      <a:pt x="106864" y="15885"/>
                      <a:pt x="106386" y="15835"/>
                      <a:pt x="105913" y="15835"/>
                    </a:cubicBezTo>
                    <a:cubicBezTo>
                      <a:pt x="104054" y="15835"/>
                      <a:pt x="102249" y="16601"/>
                      <a:pt x="100957" y="17994"/>
                    </a:cubicBezTo>
                    <a:cubicBezTo>
                      <a:pt x="99676" y="16623"/>
                      <a:pt x="97875" y="15843"/>
                      <a:pt x="95993" y="15843"/>
                    </a:cubicBezTo>
                    <a:cubicBezTo>
                      <a:pt x="95509" y="15843"/>
                      <a:pt x="95025" y="15897"/>
                      <a:pt x="94550" y="15995"/>
                    </a:cubicBezTo>
                    <a:cubicBezTo>
                      <a:pt x="94590" y="11838"/>
                      <a:pt x="97767" y="9759"/>
                      <a:pt x="100943" y="9759"/>
                    </a:cubicBezTo>
                    <a:close/>
                    <a:moveTo>
                      <a:pt x="54002" y="9852"/>
                    </a:moveTo>
                    <a:cubicBezTo>
                      <a:pt x="57178" y="9852"/>
                      <a:pt x="60352" y="11928"/>
                      <a:pt x="60393" y="16085"/>
                    </a:cubicBezTo>
                    <a:cubicBezTo>
                      <a:pt x="59918" y="15983"/>
                      <a:pt x="59439" y="15933"/>
                      <a:pt x="58964" y="15933"/>
                    </a:cubicBezTo>
                    <a:cubicBezTo>
                      <a:pt x="57103" y="15933"/>
                      <a:pt x="55299" y="16698"/>
                      <a:pt x="53999" y="18087"/>
                    </a:cubicBezTo>
                    <a:lnTo>
                      <a:pt x="53999" y="18087"/>
                    </a:lnTo>
                    <a:cubicBezTo>
                      <a:pt x="52718" y="16710"/>
                      <a:pt x="50928" y="15933"/>
                      <a:pt x="49049" y="15933"/>
                    </a:cubicBezTo>
                    <a:cubicBezTo>
                      <a:pt x="48565" y="15933"/>
                      <a:pt x="48081" y="15986"/>
                      <a:pt x="47606" y="16085"/>
                    </a:cubicBezTo>
                    <a:cubicBezTo>
                      <a:pt x="47646" y="11931"/>
                      <a:pt x="50825" y="9852"/>
                      <a:pt x="54002" y="9852"/>
                    </a:cubicBezTo>
                    <a:close/>
                    <a:moveTo>
                      <a:pt x="7145" y="9956"/>
                    </a:moveTo>
                    <a:cubicBezTo>
                      <a:pt x="10322" y="9956"/>
                      <a:pt x="13498" y="12035"/>
                      <a:pt x="13538" y="16193"/>
                    </a:cubicBezTo>
                    <a:cubicBezTo>
                      <a:pt x="13065" y="16091"/>
                      <a:pt x="12588" y="16041"/>
                      <a:pt x="12114" y="16041"/>
                    </a:cubicBezTo>
                    <a:cubicBezTo>
                      <a:pt x="10255" y="16041"/>
                      <a:pt x="8451" y="16807"/>
                      <a:pt x="7159" y="18200"/>
                    </a:cubicBezTo>
                    <a:cubicBezTo>
                      <a:pt x="5877" y="16820"/>
                      <a:pt x="4076" y="16040"/>
                      <a:pt x="2194" y="16040"/>
                    </a:cubicBezTo>
                    <a:cubicBezTo>
                      <a:pt x="1711" y="16040"/>
                      <a:pt x="1227" y="16094"/>
                      <a:pt x="752" y="16193"/>
                    </a:cubicBezTo>
                    <a:cubicBezTo>
                      <a:pt x="792" y="12035"/>
                      <a:pt x="3969" y="9956"/>
                      <a:pt x="7145" y="9956"/>
                    </a:cubicBezTo>
                    <a:close/>
                    <a:moveTo>
                      <a:pt x="30465" y="9959"/>
                    </a:moveTo>
                    <a:cubicBezTo>
                      <a:pt x="33638" y="9959"/>
                      <a:pt x="36811" y="12035"/>
                      <a:pt x="36854" y="16189"/>
                    </a:cubicBezTo>
                    <a:lnTo>
                      <a:pt x="36854" y="16189"/>
                    </a:lnTo>
                    <a:cubicBezTo>
                      <a:pt x="36384" y="16089"/>
                      <a:pt x="35912" y="16041"/>
                      <a:pt x="35443" y="16041"/>
                    </a:cubicBezTo>
                    <a:cubicBezTo>
                      <a:pt x="33580" y="16041"/>
                      <a:pt x="31775" y="16807"/>
                      <a:pt x="30483" y="18200"/>
                    </a:cubicBezTo>
                    <a:cubicBezTo>
                      <a:pt x="29201" y="16820"/>
                      <a:pt x="27409" y="16040"/>
                      <a:pt x="25528" y="16040"/>
                    </a:cubicBezTo>
                    <a:cubicBezTo>
                      <a:pt x="25044" y="16040"/>
                      <a:pt x="24560" y="16094"/>
                      <a:pt x="24085" y="16193"/>
                    </a:cubicBezTo>
                    <a:cubicBezTo>
                      <a:pt x="24116" y="12038"/>
                      <a:pt x="27290" y="9959"/>
                      <a:pt x="30465" y="9959"/>
                    </a:cubicBezTo>
                    <a:close/>
                    <a:moveTo>
                      <a:pt x="119332" y="16111"/>
                    </a:moveTo>
                    <a:cubicBezTo>
                      <a:pt x="121268" y="16111"/>
                      <a:pt x="123142" y="16913"/>
                      <a:pt x="124487" y="18361"/>
                    </a:cubicBezTo>
                    <a:lnTo>
                      <a:pt x="124487" y="18361"/>
                    </a:lnTo>
                    <a:cubicBezTo>
                      <a:pt x="124484" y="18361"/>
                      <a:pt x="124481" y="18361"/>
                      <a:pt x="124478" y="18361"/>
                    </a:cubicBezTo>
                    <a:cubicBezTo>
                      <a:pt x="124459" y="18361"/>
                      <a:pt x="124439" y="18361"/>
                      <a:pt x="124419" y="18361"/>
                    </a:cubicBezTo>
                    <a:cubicBezTo>
                      <a:pt x="122559" y="18361"/>
                      <a:pt x="120791" y="19199"/>
                      <a:pt x="119550" y="20503"/>
                    </a:cubicBezTo>
                    <a:cubicBezTo>
                      <a:pt x="119631" y="18908"/>
                      <a:pt x="119048" y="17411"/>
                      <a:pt x="118054" y="16228"/>
                    </a:cubicBezTo>
                    <a:cubicBezTo>
                      <a:pt x="118479" y="16149"/>
                      <a:pt x="118907" y="16111"/>
                      <a:pt x="119332" y="16111"/>
                    </a:cubicBezTo>
                    <a:close/>
                    <a:moveTo>
                      <a:pt x="129633" y="16111"/>
                    </a:moveTo>
                    <a:cubicBezTo>
                      <a:pt x="130058" y="16111"/>
                      <a:pt x="130486" y="16149"/>
                      <a:pt x="130912" y="16228"/>
                    </a:cubicBezTo>
                    <a:cubicBezTo>
                      <a:pt x="129908" y="17411"/>
                      <a:pt x="129326" y="18908"/>
                      <a:pt x="129415" y="20503"/>
                    </a:cubicBezTo>
                    <a:cubicBezTo>
                      <a:pt x="128174" y="19199"/>
                      <a:pt x="126406" y="18361"/>
                      <a:pt x="124537" y="18361"/>
                    </a:cubicBezTo>
                    <a:cubicBezTo>
                      <a:pt x="124521" y="18361"/>
                      <a:pt x="124504" y="18361"/>
                      <a:pt x="124487" y="18361"/>
                    </a:cubicBezTo>
                    <a:lnTo>
                      <a:pt x="124487" y="18361"/>
                    </a:lnTo>
                    <a:cubicBezTo>
                      <a:pt x="125825" y="16913"/>
                      <a:pt x="127698" y="16111"/>
                      <a:pt x="129633" y="16111"/>
                    </a:cubicBezTo>
                    <a:close/>
                    <a:moveTo>
                      <a:pt x="82775" y="16217"/>
                    </a:moveTo>
                    <a:cubicBezTo>
                      <a:pt x="83201" y="16217"/>
                      <a:pt x="83630" y="16256"/>
                      <a:pt x="84057" y="16336"/>
                    </a:cubicBezTo>
                    <a:cubicBezTo>
                      <a:pt x="83538" y="16945"/>
                      <a:pt x="83135" y="17653"/>
                      <a:pt x="82875" y="18424"/>
                    </a:cubicBezTo>
                    <a:lnTo>
                      <a:pt x="82875" y="18415"/>
                    </a:lnTo>
                    <a:cubicBezTo>
                      <a:pt x="82633" y="19114"/>
                      <a:pt x="82534" y="19857"/>
                      <a:pt x="82570" y="20592"/>
                    </a:cubicBezTo>
                    <a:cubicBezTo>
                      <a:pt x="81322" y="19291"/>
                      <a:pt x="79551" y="18451"/>
                      <a:pt x="77680" y="18451"/>
                    </a:cubicBezTo>
                    <a:cubicBezTo>
                      <a:pt x="77671" y="18451"/>
                      <a:pt x="77661" y="18451"/>
                      <a:pt x="77651" y="18451"/>
                    </a:cubicBezTo>
                    <a:cubicBezTo>
                      <a:pt x="78986" y="17013"/>
                      <a:pt x="80850" y="16217"/>
                      <a:pt x="82775" y="16217"/>
                    </a:cubicBezTo>
                    <a:close/>
                    <a:moveTo>
                      <a:pt x="95806" y="16217"/>
                    </a:moveTo>
                    <a:cubicBezTo>
                      <a:pt x="97731" y="16217"/>
                      <a:pt x="99596" y="17013"/>
                      <a:pt x="100939" y="18451"/>
                    </a:cubicBezTo>
                    <a:cubicBezTo>
                      <a:pt x="100929" y="18451"/>
                      <a:pt x="100919" y="18451"/>
                      <a:pt x="100909" y="18451"/>
                    </a:cubicBezTo>
                    <a:cubicBezTo>
                      <a:pt x="99029" y="18451"/>
                      <a:pt x="97259" y="19282"/>
                      <a:pt x="96011" y="20592"/>
                    </a:cubicBezTo>
                    <a:cubicBezTo>
                      <a:pt x="96047" y="19857"/>
                      <a:pt x="95948" y="19114"/>
                      <a:pt x="95706" y="18415"/>
                    </a:cubicBezTo>
                    <a:cubicBezTo>
                      <a:pt x="95446" y="17653"/>
                      <a:pt x="95043" y="16945"/>
                      <a:pt x="94523" y="16336"/>
                    </a:cubicBezTo>
                    <a:cubicBezTo>
                      <a:pt x="94950" y="16256"/>
                      <a:pt x="95380" y="16217"/>
                      <a:pt x="95806" y="16217"/>
                    </a:cubicBezTo>
                    <a:close/>
                    <a:moveTo>
                      <a:pt x="48849" y="16308"/>
                    </a:moveTo>
                    <a:cubicBezTo>
                      <a:pt x="50784" y="16308"/>
                      <a:pt x="52659" y="17111"/>
                      <a:pt x="54004" y="18558"/>
                    </a:cubicBezTo>
                    <a:lnTo>
                      <a:pt x="54004" y="18558"/>
                    </a:lnTo>
                    <a:cubicBezTo>
                      <a:pt x="54001" y="18558"/>
                      <a:pt x="53998" y="18558"/>
                      <a:pt x="53995" y="18558"/>
                    </a:cubicBezTo>
                    <a:cubicBezTo>
                      <a:pt x="53975" y="18558"/>
                      <a:pt x="53956" y="18558"/>
                      <a:pt x="53936" y="18558"/>
                    </a:cubicBezTo>
                    <a:cubicBezTo>
                      <a:pt x="52067" y="18558"/>
                      <a:pt x="50308" y="19396"/>
                      <a:pt x="49058" y="20700"/>
                    </a:cubicBezTo>
                    <a:cubicBezTo>
                      <a:pt x="49147" y="19114"/>
                      <a:pt x="48565" y="17608"/>
                      <a:pt x="47570" y="16426"/>
                    </a:cubicBezTo>
                    <a:cubicBezTo>
                      <a:pt x="47996" y="16347"/>
                      <a:pt x="48424" y="16308"/>
                      <a:pt x="48849" y="16308"/>
                    </a:cubicBezTo>
                    <a:close/>
                    <a:moveTo>
                      <a:pt x="59142" y="16308"/>
                    </a:moveTo>
                    <a:cubicBezTo>
                      <a:pt x="59566" y="16308"/>
                      <a:pt x="59994" y="16347"/>
                      <a:pt x="60420" y="16426"/>
                    </a:cubicBezTo>
                    <a:cubicBezTo>
                      <a:pt x="59425" y="17608"/>
                      <a:pt x="58843" y="19114"/>
                      <a:pt x="58932" y="20700"/>
                    </a:cubicBezTo>
                    <a:cubicBezTo>
                      <a:pt x="57691" y="19396"/>
                      <a:pt x="55923" y="18558"/>
                      <a:pt x="54054" y="18558"/>
                    </a:cubicBezTo>
                    <a:cubicBezTo>
                      <a:pt x="54037" y="18558"/>
                      <a:pt x="54021" y="18558"/>
                      <a:pt x="54004" y="18558"/>
                    </a:cubicBezTo>
                    <a:lnTo>
                      <a:pt x="54004" y="18558"/>
                    </a:lnTo>
                    <a:cubicBezTo>
                      <a:pt x="55341" y="17111"/>
                      <a:pt x="57209" y="16308"/>
                      <a:pt x="59142" y="16308"/>
                    </a:cubicBezTo>
                    <a:close/>
                    <a:moveTo>
                      <a:pt x="12289" y="16415"/>
                    </a:moveTo>
                    <a:cubicBezTo>
                      <a:pt x="12716" y="16415"/>
                      <a:pt x="13146" y="16454"/>
                      <a:pt x="13574" y="16533"/>
                    </a:cubicBezTo>
                    <a:cubicBezTo>
                      <a:pt x="13055" y="17142"/>
                      <a:pt x="12651" y="17850"/>
                      <a:pt x="12391" y="18612"/>
                    </a:cubicBezTo>
                    <a:cubicBezTo>
                      <a:pt x="12150" y="19311"/>
                      <a:pt x="12042" y="20055"/>
                      <a:pt x="12087" y="20798"/>
                    </a:cubicBezTo>
                    <a:cubicBezTo>
                      <a:pt x="10839" y="19488"/>
                      <a:pt x="9059" y="18657"/>
                      <a:pt x="7189" y="18657"/>
                    </a:cubicBezTo>
                    <a:cubicBezTo>
                      <a:pt x="7179" y="18657"/>
                      <a:pt x="7169" y="18657"/>
                      <a:pt x="7159" y="18657"/>
                    </a:cubicBezTo>
                    <a:cubicBezTo>
                      <a:pt x="8494" y="17211"/>
                      <a:pt x="10358" y="16415"/>
                      <a:pt x="12289" y="16415"/>
                    </a:cubicBezTo>
                    <a:close/>
                    <a:moveTo>
                      <a:pt x="25318" y="16415"/>
                    </a:moveTo>
                    <a:cubicBezTo>
                      <a:pt x="27251" y="16415"/>
                      <a:pt x="29119" y="17218"/>
                      <a:pt x="30456" y="18666"/>
                    </a:cubicBezTo>
                    <a:cubicBezTo>
                      <a:pt x="30436" y="18665"/>
                      <a:pt x="30417" y="18665"/>
                      <a:pt x="30397" y="18665"/>
                    </a:cubicBezTo>
                    <a:cubicBezTo>
                      <a:pt x="28537" y="18665"/>
                      <a:pt x="26769" y="19504"/>
                      <a:pt x="25528" y="20798"/>
                    </a:cubicBezTo>
                    <a:cubicBezTo>
                      <a:pt x="25563" y="20063"/>
                      <a:pt x="25465" y="19320"/>
                      <a:pt x="25223" y="18621"/>
                    </a:cubicBezTo>
                    <a:cubicBezTo>
                      <a:pt x="24963" y="17859"/>
                      <a:pt x="24560" y="17151"/>
                      <a:pt x="24040" y="16533"/>
                    </a:cubicBezTo>
                    <a:cubicBezTo>
                      <a:pt x="24466" y="16454"/>
                      <a:pt x="24893" y="16415"/>
                      <a:pt x="25318" y="16415"/>
                    </a:cubicBezTo>
                    <a:close/>
                    <a:moveTo>
                      <a:pt x="106101" y="16215"/>
                    </a:moveTo>
                    <a:cubicBezTo>
                      <a:pt x="106563" y="16215"/>
                      <a:pt x="107027" y="16260"/>
                      <a:pt x="107489" y="16354"/>
                    </a:cubicBezTo>
                    <a:cubicBezTo>
                      <a:pt x="106486" y="17608"/>
                      <a:pt x="105930" y="19194"/>
                      <a:pt x="106136" y="20870"/>
                    </a:cubicBezTo>
                    <a:cubicBezTo>
                      <a:pt x="104884" y="19414"/>
                      <a:pt x="103008" y="18459"/>
                      <a:pt x="101021" y="18459"/>
                    </a:cubicBezTo>
                    <a:cubicBezTo>
                      <a:pt x="101003" y="18459"/>
                      <a:pt x="100984" y="18459"/>
                      <a:pt x="100966" y="18460"/>
                    </a:cubicBezTo>
                    <a:cubicBezTo>
                      <a:pt x="102304" y="17013"/>
                      <a:pt x="104173" y="16215"/>
                      <a:pt x="106101" y="16215"/>
                    </a:cubicBezTo>
                    <a:close/>
                    <a:moveTo>
                      <a:pt x="70811" y="11695"/>
                    </a:moveTo>
                    <a:cubicBezTo>
                      <a:pt x="71307" y="11695"/>
                      <a:pt x="71806" y="11748"/>
                      <a:pt x="72301" y="11856"/>
                    </a:cubicBezTo>
                    <a:cubicBezTo>
                      <a:pt x="71289" y="13119"/>
                      <a:pt x="70742" y="14714"/>
                      <a:pt x="70939" y="16381"/>
                    </a:cubicBezTo>
                    <a:lnTo>
                      <a:pt x="70948" y="16372"/>
                    </a:lnTo>
                    <a:cubicBezTo>
                      <a:pt x="71456" y="16258"/>
                      <a:pt x="71969" y="16202"/>
                      <a:pt x="72477" y="16202"/>
                    </a:cubicBezTo>
                    <a:cubicBezTo>
                      <a:pt x="74410" y="16202"/>
                      <a:pt x="76285" y="17004"/>
                      <a:pt x="77633" y="18451"/>
                    </a:cubicBezTo>
                    <a:cubicBezTo>
                      <a:pt x="77615" y="18450"/>
                      <a:pt x="77597" y="18450"/>
                      <a:pt x="77579" y="18450"/>
                    </a:cubicBezTo>
                    <a:cubicBezTo>
                      <a:pt x="75529" y="18450"/>
                      <a:pt x="73607" y="19459"/>
                      <a:pt x="72355" y="20986"/>
                    </a:cubicBezTo>
                    <a:cubicBezTo>
                      <a:pt x="72747" y="17261"/>
                      <a:pt x="69434" y="13952"/>
                      <a:pt x="65721" y="13952"/>
                    </a:cubicBezTo>
                    <a:cubicBezTo>
                      <a:pt x="65701" y="13952"/>
                      <a:pt x="65682" y="13952"/>
                      <a:pt x="65662" y="13952"/>
                    </a:cubicBezTo>
                    <a:cubicBezTo>
                      <a:pt x="67003" y="12497"/>
                      <a:pt x="68877" y="11695"/>
                      <a:pt x="70811" y="11695"/>
                    </a:cubicBezTo>
                    <a:close/>
                    <a:moveTo>
                      <a:pt x="35609" y="16412"/>
                    </a:moveTo>
                    <a:cubicBezTo>
                      <a:pt x="36071" y="16412"/>
                      <a:pt x="36535" y="16458"/>
                      <a:pt x="36997" y="16551"/>
                    </a:cubicBezTo>
                    <a:cubicBezTo>
                      <a:pt x="36002" y="17805"/>
                      <a:pt x="35447" y="19400"/>
                      <a:pt x="35644" y="21067"/>
                    </a:cubicBezTo>
                    <a:cubicBezTo>
                      <a:pt x="34392" y="19611"/>
                      <a:pt x="32516" y="18656"/>
                      <a:pt x="30529" y="18656"/>
                    </a:cubicBezTo>
                    <a:cubicBezTo>
                      <a:pt x="30511" y="18656"/>
                      <a:pt x="30492" y="18657"/>
                      <a:pt x="30474" y="18657"/>
                    </a:cubicBezTo>
                    <a:cubicBezTo>
                      <a:pt x="31812" y="17210"/>
                      <a:pt x="33680" y="16412"/>
                      <a:pt x="35609" y="16412"/>
                    </a:cubicBezTo>
                    <a:close/>
                    <a:moveTo>
                      <a:pt x="112819" y="14254"/>
                    </a:moveTo>
                    <a:cubicBezTo>
                      <a:pt x="115994" y="14254"/>
                      <a:pt x="119169" y="16333"/>
                      <a:pt x="119209" y="20494"/>
                    </a:cubicBezTo>
                    <a:lnTo>
                      <a:pt x="119209" y="20494"/>
                    </a:lnTo>
                    <a:cubicBezTo>
                      <a:pt x="118731" y="20389"/>
                      <a:pt x="118248" y="20338"/>
                      <a:pt x="117769" y="20338"/>
                    </a:cubicBezTo>
                    <a:cubicBezTo>
                      <a:pt x="115913" y="20338"/>
                      <a:pt x="114109" y="21105"/>
                      <a:pt x="112821" y="22501"/>
                    </a:cubicBezTo>
                    <a:lnTo>
                      <a:pt x="112821" y="22492"/>
                    </a:lnTo>
                    <a:cubicBezTo>
                      <a:pt x="111539" y="21121"/>
                      <a:pt x="109747" y="20332"/>
                      <a:pt x="107865" y="20332"/>
                    </a:cubicBezTo>
                    <a:cubicBezTo>
                      <a:pt x="107382" y="20332"/>
                      <a:pt x="106898" y="20386"/>
                      <a:pt x="106423" y="20494"/>
                    </a:cubicBezTo>
                    <a:lnTo>
                      <a:pt x="106423" y="20494"/>
                    </a:lnTo>
                    <a:cubicBezTo>
                      <a:pt x="106463" y="16335"/>
                      <a:pt x="109641" y="14254"/>
                      <a:pt x="112819" y="14254"/>
                    </a:cubicBezTo>
                    <a:close/>
                    <a:moveTo>
                      <a:pt x="136134" y="14257"/>
                    </a:moveTo>
                    <a:cubicBezTo>
                      <a:pt x="139307" y="14257"/>
                      <a:pt x="142483" y="16335"/>
                      <a:pt x="142525" y="20492"/>
                    </a:cubicBezTo>
                    <a:lnTo>
                      <a:pt x="142525" y="20492"/>
                    </a:lnTo>
                    <a:cubicBezTo>
                      <a:pt x="142054" y="20391"/>
                      <a:pt x="141580" y="20342"/>
                      <a:pt x="141109" y="20342"/>
                    </a:cubicBezTo>
                    <a:cubicBezTo>
                      <a:pt x="139250" y="20342"/>
                      <a:pt x="137444" y="21108"/>
                      <a:pt x="136145" y="22501"/>
                    </a:cubicBezTo>
                    <a:cubicBezTo>
                      <a:pt x="134872" y="21121"/>
                      <a:pt x="133071" y="20341"/>
                      <a:pt x="131199" y="20341"/>
                    </a:cubicBezTo>
                    <a:cubicBezTo>
                      <a:pt x="130715" y="20341"/>
                      <a:pt x="130231" y="20395"/>
                      <a:pt x="129756" y="20494"/>
                    </a:cubicBezTo>
                    <a:lnTo>
                      <a:pt x="129756" y="20494"/>
                    </a:lnTo>
                    <a:cubicBezTo>
                      <a:pt x="129787" y="16336"/>
                      <a:pt x="132959" y="14257"/>
                      <a:pt x="136134" y="14257"/>
                    </a:cubicBezTo>
                    <a:close/>
                    <a:moveTo>
                      <a:pt x="89297" y="14362"/>
                    </a:moveTo>
                    <a:cubicBezTo>
                      <a:pt x="91875" y="14362"/>
                      <a:pt x="94452" y="15733"/>
                      <a:pt x="95348" y="18477"/>
                    </a:cubicBezTo>
                    <a:cubicBezTo>
                      <a:pt x="95572" y="19158"/>
                      <a:pt x="95679" y="19875"/>
                      <a:pt x="95688" y="20583"/>
                    </a:cubicBezTo>
                    <a:cubicBezTo>
                      <a:pt x="95213" y="20481"/>
                      <a:pt x="94735" y="20431"/>
                      <a:pt x="94260" y="20431"/>
                    </a:cubicBezTo>
                    <a:cubicBezTo>
                      <a:pt x="92399" y="20431"/>
                      <a:pt x="90599" y="21198"/>
                      <a:pt x="89299" y="22590"/>
                    </a:cubicBezTo>
                    <a:cubicBezTo>
                      <a:pt x="88018" y="21210"/>
                      <a:pt x="86226" y="20431"/>
                      <a:pt x="84344" y="20431"/>
                    </a:cubicBezTo>
                    <a:cubicBezTo>
                      <a:pt x="83860" y="20431"/>
                      <a:pt x="83376" y="20485"/>
                      <a:pt x="82902" y="20583"/>
                    </a:cubicBezTo>
                    <a:cubicBezTo>
                      <a:pt x="82902" y="19875"/>
                      <a:pt x="83018" y="19158"/>
                      <a:pt x="83233" y="18486"/>
                    </a:cubicBezTo>
                    <a:cubicBezTo>
                      <a:pt x="84130" y="15738"/>
                      <a:pt x="86714" y="14362"/>
                      <a:pt x="89297" y="14362"/>
                    </a:cubicBezTo>
                    <a:close/>
                    <a:moveTo>
                      <a:pt x="42353" y="14449"/>
                    </a:moveTo>
                    <a:cubicBezTo>
                      <a:pt x="45529" y="14449"/>
                      <a:pt x="48704" y="16525"/>
                      <a:pt x="48744" y="20682"/>
                    </a:cubicBezTo>
                    <a:cubicBezTo>
                      <a:pt x="48269" y="20580"/>
                      <a:pt x="47791" y="20530"/>
                      <a:pt x="47316" y="20530"/>
                    </a:cubicBezTo>
                    <a:cubicBezTo>
                      <a:pt x="45456" y="20530"/>
                      <a:pt x="43649" y="21293"/>
                      <a:pt x="42351" y="22684"/>
                    </a:cubicBezTo>
                    <a:lnTo>
                      <a:pt x="42351" y="22684"/>
                    </a:lnTo>
                    <a:cubicBezTo>
                      <a:pt x="41070" y="21307"/>
                      <a:pt x="39280" y="20529"/>
                      <a:pt x="37400" y="20529"/>
                    </a:cubicBezTo>
                    <a:cubicBezTo>
                      <a:pt x="36916" y="20529"/>
                      <a:pt x="36432" y="20583"/>
                      <a:pt x="35958" y="20682"/>
                    </a:cubicBezTo>
                    <a:cubicBezTo>
                      <a:pt x="35998" y="16527"/>
                      <a:pt x="39176" y="14449"/>
                      <a:pt x="42353" y="14449"/>
                    </a:cubicBezTo>
                    <a:close/>
                    <a:moveTo>
                      <a:pt x="65651" y="14458"/>
                    </a:moveTo>
                    <a:cubicBezTo>
                      <a:pt x="68826" y="14458"/>
                      <a:pt x="72001" y="16534"/>
                      <a:pt x="72041" y="20691"/>
                    </a:cubicBezTo>
                    <a:cubicBezTo>
                      <a:pt x="71568" y="20589"/>
                      <a:pt x="71091" y="20539"/>
                      <a:pt x="70617" y="20539"/>
                    </a:cubicBezTo>
                    <a:cubicBezTo>
                      <a:pt x="68758" y="20539"/>
                      <a:pt x="66952" y="21305"/>
                      <a:pt x="65653" y="22698"/>
                    </a:cubicBezTo>
                    <a:cubicBezTo>
                      <a:pt x="64371" y="21318"/>
                      <a:pt x="62579" y="20538"/>
                      <a:pt x="60697" y="20538"/>
                    </a:cubicBezTo>
                    <a:cubicBezTo>
                      <a:pt x="60214" y="20538"/>
                      <a:pt x="59730" y="20592"/>
                      <a:pt x="59255" y="20691"/>
                    </a:cubicBezTo>
                    <a:cubicBezTo>
                      <a:pt x="59295" y="16536"/>
                      <a:pt x="62473" y="14458"/>
                      <a:pt x="65651" y="14458"/>
                    </a:cubicBezTo>
                    <a:close/>
                    <a:moveTo>
                      <a:pt x="18803" y="14564"/>
                    </a:moveTo>
                    <a:cubicBezTo>
                      <a:pt x="21386" y="14564"/>
                      <a:pt x="23968" y="15937"/>
                      <a:pt x="24864" y="18684"/>
                    </a:cubicBezTo>
                    <a:cubicBezTo>
                      <a:pt x="25079" y="19365"/>
                      <a:pt x="25196" y="20072"/>
                      <a:pt x="25196" y="20789"/>
                    </a:cubicBezTo>
                    <a:cubicBezTo>
                      <a:pt x="24718" y="20684"/>
                      <a:pt x="24235" y="20633"/>
                      <a:pt x="23756" y="20633"/>
                    </a:cubicBezTo>
                    <a:cubicBezTo>
                      <a:pt x="21903" y="20633"/>
                      <a:pt x="20103" y="21401"/>
                      <a:pt x="18807" y="22796"/>
                    </a:cubicBezTo>
                    <a:cubicBezTo>
                      <a:pt x="17542" y="21424"/>
                      <a:pt x="15754" y="20637"/>
                      <a:pt x="13893" y="20637"/>
                    </a:cubicBezTo>
                    <a:cubicBezTo>
                      <a:pt x="13882" y="20637"/>
                      <a:pt x="13871" y="20637"/>
                      <a:pt x="13861" y="20637"/>
                    </a:cubicBezTo>
                    <a:cubicBezTo>
                      <a:pt x="13368" y="20637"/>
                      <a:pt x="12884" y="20682"/>
                      <a:pt x="12409" y="20789"/>
                    </a:cubicBezTo>
                    <a:cubicBezTo>
                      <a:pt x="12418" y="20072"/>
                      <a:pt x="12526" y="19365"/>
                      <a:pt x="12741" y="18684"/>
                    </a:cubicBezTo>
                    <a:cubicBezTo>
                      <a:pt x="13637" y="15937"/>
                      <a:pt x="16220" y="14564"/>
                      <a:pt x="18803" y="14564"/>
                    </a:cubicBezTo>
                    <a:close/>
                    <a:moveTo>
                      <a:pt x="117964" y="20716"/>
                    </a:moveTo>
                    <a:cubicBezTo>
                      <a:pt x="118390" y="20716"/>
                      <a:pt x="118819" y="20755"/>
                      <a:pt x="119245" y="20834"/>
                    </a:cubicBezTo>
                    <a:cubicBezTo>
                      <a:pt x="118726" y="21443"/>
                      <a:pt x="118322" y="22151"/>
                      <a:pt x="118063" y="22913"/>
                    </a:cubicBezTo>
                    <a:cubicBezTo>
                      <a:pt x="117821" y="23612"/>
                      <a:pt x="117722" y="24356"/>
                      <a:pt x="117758" y="25099"/>
                    </a:cubicBezTo>
                    <a:cubicBezTo>
                      <a:pt x="116516" y="23796"/>
                      <a:pt x="114757" y="22957"/>
                      <a:pt x="112897" y="22957"/>
                    </a:cubicBezTo>
                    <a:cubicBezTo>
                      <a:pt x="112878" y="22957"/>
                      <a:pt x="112858" y="22958"/>
                      <a:pt x="112839" y="22958"/>
                    </a:cubicBezTo>
                    <a:cubicBezTo>
                      <a:pt x="114174" y="21512"/>
                      <a:pt x="116038" y="20716"/>
                      <a:pt x="117964" y="20716"/>
                    </a:cubicBezTo>
                    <a:close/>
                    <a:moveTo>
                      <a:pt x="130993" y="20716"/>
                    </a:moveTo>
                    <a:cubicBezTo>
                      <a:pt x="132921" y="20716"/>
                      <a:pt x="134791" y="21512"/>
                      <a:pt x="136127" y="22958"/>
                    </a:cubicBezTo>
                    <a:cubicBezTo>
                      <a:pt x="136107" y="22958"/>
                      <a:pt x="136088" y="22957"/>
                      <a:pt x="136068" y="22957"/>
                    </a:cubicBezTo>
                    <a:cubicBezTo>
                      <a:pt x="134208" y="22957"/>
                      <a:pt x="132440" y="23796"/>
                      <a:pt x="131199" y="25099"/>
                    </a:cubicBezTo>
                    <a:cubicBezTo>
                      <a:pt x="131234" y="24356"/>
                      <a:pt x="131136" y="23612"/>
                      <a:pt x="130894" y="22913"/>
                    </a:cubicBezTo>
                    <a:cubicBezTo>
                      <a:pt x="130634" y="22151"/>
                      <a:pt x="130231" y="21452"/>
                      <a:pt x="129711" y="20834"/>
                    </a:cubicBezTo>
                    <a:cubicBezTo>
                      <a:pt x="130138" y="20755"/>
                      <a:pt x="130567" y="20716"/>
                      <a:pt x="130993" y="20716"/>
                    </a:cubicBezTo>
                    <a:close/>
                    <a:moveTo>
                      <a:pt x="84143" y="20805"/>
                    </a:moveTo>
                    <a:cubicBezTo>
                      <a:pt x="86076" y="20805"/>
                      <a:pt x="87948" y="21602"/>
                      <a:pt x="89290" y="23047"/>
                    </a:cubicBezTo>
                    <a:cubicBezTo>
                      <a:pt x="90627" y="21607"/>
                      <a:pt x="92501" y="20806"/>
                      <a:pt x="94436" y="20806"/>
                    </a:cubicBezTo>
                    <a:cubicBezTo>
                      <a:pt x="94861" y="20806"/>
                      <a:pt x="95289" y="20845"/>
                      <a:pt x="95715" y="20924"/>
                    </a:cubicBezTo>
                    <a:cubicBezTo>
                      <a:pt x="94720" y="22106"/>
                      <a:pt x="94138" y="23603"/>
                      <a:pt x="94219" y="25198"/>
                    </a:cubicBezTo>
                    <a:cubicBezTo>
                      <a:pt x="92977" y="23894"/>
                      <a:pt x="91209" y="23056"/>
                      <a:pt x="89341" y="23056"/>
                    </a:cubicBezTo>
                    <a:cubicBezTo>
                      <a:pt x="89321" y="23056"/>
                      <a:pt x="89301" y="23056"/>
                      <a:pt x="89281" y="23056"/>
                    </a:cubicBezTo>
                    <a:cubicBezTo>
                      <a:pt x="89262" y="23056"/>
                      <a:pt x="89242" y="23056"/>
                      <a:pt x="89222" y="23056"/>
                    </a:cubicBezTo>
                    <a:cubicBezTo>
                      <a:pt x="87362" y="23056"/>
                      <a:pt x="85595" y="23894"/>
                      <a:pt x="84353" y="25198"/>
                    </a:cubicBezTo>
                    <a:cubicBezTo>
                      <a:pt x="84434" y="23612"/>
                      <a:pt x="83851" y="22106"/>
                      <a:pt x="82866" y="20924"/>
                    </a:cubicBezTo>
                    <a:lnTo>
                      <a:pt x="82857" y="20924"/>
                    </a:lnTo>
                    <a:cubicBezTo>
                      <a:pt x="83285" y="20844"/>
                      <a:pt x="83716" y="20805"/>
                      <a:pt x="84143" y="20805"/>
                    </a:cubicBezTo>
                    <a:close/>
                    <a:moveTo>
                      <a:pt x="60510" y="20908"/>
                    </a:moveTo>
                    <a:cubicBezTo>
                      <a:pt x="62444" y="20908"/>
                      <a:pt x="64322" y="21705"/>
                      <a:pt x="65662" y="23155"/>
                    </a:cubicBezTo>
                    <a:cubicBezTo>
                      <a:pt x="65642" y="23155"/>
                      <a:pt x="65622" y="23155"/>
                      <a:pt x="65602" y="23155"/>
                    </a:cubicBezTo>
                    <a:cubicBezTo>
                      <a:pt x="63720" y="23155"/>
                      <a:pt x="61965" y="23989"/>
                      <a:pt x="60724" y="25287"/>
                    </a:cubicBezTo>
                    <a:lnTo>
                      <a:pt x="60724" y="25287"/>
                    </a:lnTo>
                    <a:cubicBezTo>
                      <a:pt x="60769" y="24543"/>
                      <a:pt x="60662" y="23809"/>
                      <a:pt x="60429" y="23110"/>
                    </a:cubicBezTo>
                    <a:cubicBezTo>
                      <a:pt x="60160" y="22348"/>
                      <a:pt x="59766" y="21641"/>
                      <a:pt x="59246" y="21022"/>
                    </a:cubicBezTo>
                    <a:cubicBezTo>
                      <a:pt x="59667" y="20945"/>
                      <a:pt x="60090" y="20908"/>
                      <a:pt x="60510" y="20908"/>
                    </a:cubicBezTo>
                    <a:close/>
                    <a:moveTo>
                      <a:pt x="47505" y="20905"/>
                    </a:moveTo>
                    <a:cubicBezTo>
                      <a:pt x="47929" y="20905"/>
                      <a:pt x="48356" y="20943"/>
                      <a:pt x="48780" y="21022"/>
                    </a:cubicBezTo>
                    <a:cubicBezTo>
                      <a:pt x="48251" y="21641"/>
                      <a:pt x="47848" y="22348"/>
                      <a:pt x="47579" y="23119"/>
                    </a:cubicBezTo>
                    <a:lnTo>
                      <a:pt x="47597" y="23110"/>
                    </a:lnTo>
                    <a:lnTo>
                      <a:pt x="47597" y="23110"/>
                    </a:lnTo>
                    <a:cubicBezTo>
                      <a:pt x="47355" y="23809"/>
                      <a:pt x="47257" y="24544"/>
                      <a:pt x="47293" y="25287"/>
                    </a:cubicBezTo>
                    <a:cubicBezTo>
                      <a:pt x="46045" y="23977"/>
                      <a:pt x="44274" y="23146"/>
                      <a:pt x="42394" y="23146"/>
                    </a:cubicBezTo>
                    <a:cubicBezTo>
                      <a:pt x="42384" y="23146"/>
                      <a:pt x="42374" y="23146"/>
                      <a:pt x="42364" y="23146"/>
                    </a:cubicBezTo>
                    <a:cubicBezTo>
                      <a:pt x="43709" y="21706"/>
                      <a:pt x="45577" y="20905"/>
                      <a:pt x="47505" y="20905"/>
                    </a:cubicBezTo>
                    <a:close/>
                    <a:moveTo>
                      <a:pt x="107673" y="20708"/>
                    </a:moveTo>
                    <a:cubicBezTo>
                      <a:pt x="109600" y="20708"/>
                      <a:pt x="111466" y="21504"/>
                      <a:pt x="112812" y="22949"/>
                    </a:cubicBezTo>
                    <a:cubicBezTo>
                      <a:pt x="112802" y="22949"/>
                      <a:pt x="112793" y="22949"/>
                      <a:pt x="112783" y="22949"/>
                    </a:cubicBezTo>
                    <a:cubicBezTo>
                      <a:pt x="110787" y="22949"/>
                      <a:pt x="108908" y="23888"/>
                      <a:pt x="107659" y="25341"/>
                    </a:cubicBezTo>
                    <a:cubicBezTo>
                      <a:pt x="107785" y="23675"/>
                      <a:pt x="107184" y="22098"/>
                      <a:pt x="106136" y="20888"/>
                    </a:cubicBezTo>
                    <a:lnTo>
                      <a:pt x="106136" y="20879"/>
                    </a:lnTo>
                    <a:cubicBezTo>
                      <a:pt x="106647" y="20764"/>
                      <a:pt x="107162" y="20708"/>
                      <a:pt x="107673" y="20708"/>
                    </a:cubicBezTo>
                    <a:close/>
                    <a:moveTo>
                      <a:pt x="13652" y="21003"/>
                    </a:moveTo>
                    <a:cubicBezTo>
                      <a:pt x="15588" y="21003"/>
                      <a:pt x="17463" y="21806"/>
                      <a:pt x="18807" y="23253"/>
                    </a:cubicBezTo>
                    <a:cubicBezTo>
                      <a:pt x="18787" y="23253"/>
                      <a:pt x="18768" y="23253"/>
                      <a:pt x="18748" y="23253"/>
                    </a:cubicBezTo>
                    <a:cubicBezTo>
                      <a:pt x="16879" y="23253"/>
                      <a:pt x="15111" y="24092"/>
                      <a:pt x="13870" y="25395"/>
                    </a:cubicBezTo>
                    <a:cubicBezTo>
                      <a:pt x="13951" y="23809"/>
                      <a:pt x="13368" y="22313"/>
                      <a:pt x="12382" y="21130"/>
                    </a:cubicBezTo>
                    <a:lnTo>
                      <a:pt x="12374" y="21121"/>
                    </a:lnTo>
                    <a:cubicBezTo>
                      <a:pt x="12799" y="21042"/>
                      <a:pt x="13227" y="21003"/>
                      <a:pt x="13652" y="21003"/>
                    </a:cubicBezTo>
                    <a:close/>
                    <a:moveTo>
                      <a:pt x="23953" y="21003"/>
                    </a:moveTo>
                    <a:cubicBezTo>
                      <a:pt x="24378" y="21003"/>
                      <a:pt x="24806" y="21042"/>
                      <a:pt x="25232" y="21121"/>
                    </a:cubicBezTo>
                    <a:cubicBezTo>
                      <a:pt x="24237" y="22304"/>
                      <a:pt x="23655" y="23800"/>
                      <a:pt x="23744" y="25395"/>
                    </a:cubicBezTo>
                    <a:cubicBezTo>
                      <a:pt x="22494" y="24092"/>
                      <a:pt x="20726" y="23253"/>
                      <a:pt x="18866" y="23253"/>
                    </a:cubicBezTo>
                    <a:cubicBezTo>
                      <a:pt x="18846" y="23253"/>
                      <a:pt x="18827" y="23253"/>
                      <a:pt x="18807" y="23253"/>
                    </a:cubicBezTo>
                    <a:cubicBezTo>
                      <a:pt x="20144" y="21806"/>
                      <a:pt x="22018" y="21003"/>
                      <a:pt x="23953" y="21003"/>
                    </a:cubicBezTo>
                    <a:close/>
                    <a:moveTo>
                      <a:pt x="37173" y="20910"/>
                    </a:moveTo>
                    <a:cubicBezTo>
                      <a:pt x="39106" y="20910"/>
                      <a:pt x="40979" y="21706"/>
                      <a:pt x="42328" y="23155"/>
                    </a:cubicBezTo>
                    <a:cubicBezTo>
                      <a:pt x="42310" y="23155"/>
                      <a:pt x="42291" y="23155"/>
                      <a:pt x="42273" y="23155"/>
                    </a:cubicBezTo>
                    <a:cubicBezTo>
                      <a:pt x="40286" y="23155"/>
                      <a:pt x="38419" y="24100"/>
                      <a:pt x="37176" y="25538"/>
                    </a:cubicBezTo>
                    <a:cubicBezTo>
                      <a:pt x="37302" y="23881"/>
                      <a:pt x="36701" y="22304"/>
                      <a:pt x="35653" y="21076"/>
                    </a:cubicBezTo>
                    <a:cubicBezTo>
                      <a:pt x="36158" y="20965"/>
                      <a:pt x="36668" y="20910"/>
                      <a:pt x="37173" y="20910"/>
                    </a:cubicBezTo>
                    <a:close/>
                    <a:moveTo>
                      <a:pt x="124477" y="18862"/>
                    </a:moveTo>
                    <a:cubicBezTo>
                      <a:pt x="127059" y="18862"/>
                      <a:pt x="129640" y="20235"/>
                      <a:pt x="130536" y="22985"/>
                    </a:cubicBezTo>
                    <a:cubicBezTo>
                      <a:pt x="130751" y="23666"/>
                      <a:pt x="130867" y="24373"/>
                      <a:pt x="130867" y="25090"/>
                    </a:cubicBezTo>
                    <a:cubicBezTo>
                      <a:pt x="130388" y="24985"/>
                      <a:pt x="129906" y="24934"/>
                      <a:pt x="129426" y="24934"/>
                    </a:cubicBezTo>
                    <a:cubicBezTo>
                      <a:pt x="127574" y="24934"/>
                      <a:pt x="125776" y="25700"/>
                      <a:pt x="124487" y="27089"/>
                    </a:cubicBezTo>
                    <a:cubicBezTo>
                      <a:pt x="123206" y="25709"/>
                      <a:pt x="121414" y="24929"/>
                      <a:pt x="119532" y="24929"/>
                    </a:cubicBezTo>
                    <a:cubicBezTo>
                      <a:pt x="119048" y="24929"/>
                      <a:pt x="118564" y="24983"/>
                      <a:pt x="118089" y="25090"/>
                    </a:cubicBezTo>
                    <a:cubicBezTo>
                      <a:pt x="118089" y="24373"/>
                      <a:pt x="118197" y="23666"/>
                      <a:pt x="118412" y="22985"/>
                    </a:cubicBezTo>
                    <a:cubicBezTo>
                      <a:pt x="119308" y="20237"/>
                      <a:pt x="121893" y="18862"/>
                      <a:pt x="124477" y="18862"/>
                    </a:cubicBezTo>
                    <a:close/>
                    <a:moveTo>
                      <a:pt x="77632" y="18956"/>
                    </a:moveTo>
                    <a:cubicBezTo>
                      <a:pt x="80806" y="18956"/>
                      <a:pt x="83981" y="21032"/>
                      <a:pt x="84022" y="25189"/>
                    </a:cubicBezTo>
                    <a:cubicBezTo>
                      <a:pt x="83548" y="25087"/>
                      <a:pt x="83071" y="25037"/>
                      <a:pt x="82597" y="25037"/>
                    </a:cubicBezTo>
                    <a:cubicBezTo>
                      <a:pt x="80739" y="25037"/>
                      <a:pt x="78934" y="25804"/>
                      <a:pt x="77642" y="27196"/>
                    </a:cubicBezTo>
                    <a:cubicBezTo>
                      <a:pt x="76360" y="25816"/>
                      <a:pt x="74568" y="25037"/>
                      <a:pt x="72687" y="25037"/>
                    </a:cubicBezTo>
                    <a:cubicBezTo>
                      <a:pt x="72203" y="25037"/>
                      <a:pt x="71719" y="25090"/>
                      <a:pt x="71244" y="25189"/>
                    </a:cubicBezTo>
                    <a:cubicBezTo>
                      <a:pt x="71280" y="21035"/>
                      <a:pt x="74456" y="18956"/>
                      <a:pt x="77632" y="18956"/>
                    </a:cubicBezTo>
                    <a:close/>
                    <a:moveTo>
                      <a:pt x="100947" y="18956"/>
                    </a:moveTo>
                    <a:cubicBezTo>
                      <a:pt x="104121" y="18956"/>
                      <a:pt x="107295" y="21032"/>
                      <a:pt x="107337" y="25187"/>
                    </a:cubicBezTo>
                    <a:lnTo>
                      <a:pt x="107337" y="25187"/>
                    </a:lnTo>
                    <a:cubicBezTo>
                      <a:pt x="106865" y="25086"/>
                      <a:pt x="106389" y="25037"/>
                      <a:pt x="105917" y="25037"/>
                    </a:cubicBezTo>
                    <a:cubicBezTo>
                      <a:pt x="104054" y="25037"/>
                      <a:pt x="102249" y="25804"/>
                      <a:pt x="100957" y="27196"/>
                    </a:cubicBezTo>
                    <a:cubicBezTo>
                      <a:pt x="99676" y="25816"/>
                      <a:pt x="97883" y="25037"/>
                      <a:pt x="96002" y="25037"/>
                    </a:cubicBezTo>
                    <a:cubicBezTo>
                      <a:pt x="95518" y="25037"/>
                      <a:pt x="95034" y="25090"/>
                      <a:pt x="94559" y="25189"/>
                    </a:cubicBezTo>
                    <a:cubicBezTo>
                      <a:pt x="94595" y="21035"/>
                      <a:pt x="97771" y="18956"/>
                      <a:pt x="100947" y="18956"/>
                    </a:cubicBezTo>
                    <a:close/>
                    <a:moveTo>
                      <a:pt x="53993" y="19061"/>
                    </a:moveTo>
                    <a:cubicBezTo>
                      <a:pt x="56574" y="19061"/>
                      <a:pt x="59156" y="20434"/>
                      <a:pt x="60052" y="23182"/>
                    </a:cubicBezTo>
                    <a:lnTo>
                      <a:pt x="60070" y="23173"/>
                    </a:lnTo>
                    <a:cubicBezTo>
                      <a:pt x="60285" y="23854"/>
                      <a:pt x="60393" y="24562"/>
                      <a:pt x="60402" y="25278"/>
                    </a:cubicBezTo>
                    <a:cubicBezTo>
                      <a:pt x="59927" y="25177"/>
                      <a:pt x="59448" y="25127"/>
                      <a:pt x="58973" y="25127"/>
                    </a:cubicBezTo>
                    <a:cubicBezTo>
                      <a:pt x="57110" y="25127"/>
                      <a:pt x="55305" y="25893"/>
                      <a:pt x="54013" y="27286"/>
                    </a:cubicBezTo>
                    <a:cubicBezTo>
                      <a:pt x="52732" y="25906"/>
                      <a:pt x="50939" y="25126"/>
                      <a:pt x="49058" y="25126"/>
                    </a:cubicBezTo>
                    <a:cubicBezTo>
                      <a:pt x="48574" y="25126"/>
                      <a:pt x="48090" y="25171"/>
                      <a:pt x="47615" y="25278"/>
                    </a:cubicBezTo>
                    <a:cubicBezTo>
                      <a:pt x="47615" y="24562"/>
                      <a:pt x="47732" y="23854"/>
                      <a:pt x="47947" y="23173"/>
                    </a:cubicBezTo>
                    <a:cubicBezTo>
                      <a:pt x="48838" y="20432"/>
                      <a:pt x="51415" y="19061"/>
                      <a:pt x="53993" y="19061"/>
                    </a:cubicBezTo>
                    <a:close/>
                    <a:moveTo>
                      <a:pt x="7148" y="19155"/>
                    </a:moveTo>
                    <a:cubicBezTo>
                      <a:pt x="10323" y="19155"/>
                      <a:pt x="13498" y="21234"/>
                      <a:pt x="13538" y="25395"/>
                    </a:cubicBezTo>
                    <a:cubicBezTo>
                      <a:pt x="13060" y="25290"/>
                      <a:pt x="12577" y="25239"/>
                      <a:pt x="12098" y="25239"/>
                    </a:cubicBezTo>
                    <a:cubicBezTo>
                      <a:pt x="10244" y="25239"/>
                      <a:pt x="8445" y="26005"/>
                      <a:pt x="7150" y="27393"/>
                    </a:cubicBezTo>
                    <a:cubicBezTo>
                      <a:pt x="5868" y="26013"/>
                      <a:pt x="4076" y="25234"/>
                      <a:pt x="2194" y="25234"/>
                    </a:cubicBezTo>
                    <a:cubicBezTo>
                      <a:pt x="1711" y="25234"/>
                      <a:pt x="1227" y="25287"/>
                      <a:pt x="752" y="25395"/>
                    </a:cubicBezTo>
                    <a:cubicBezTo>
                      <a:pt x="792" y="21236"/>
                      <a:pt x="3970" y="19155"/>
                      <a:pt x="7148" y="19155"/>
                    </a:cubicBezTo>
                    <a:close/>
                    <a:moveTo>
                      <a:pt x="30463" y="19158"/>
                    </a:moveTo>
                    <a:cubicBezTo>
                      <a:pt x="33636" y="19158"/>
                      <a:pt x="36811" y="21236"/>
                      <a:pt x="36854" y="25391"/>
                    </a:cubicBezTo>
                    <a:lnTo>
                      <a:pt x="36854" y="25391"/>
                    </a:lnTo>
                    <a:cubicBezTo>
                      <a:pt x="36379" y="25289"/>
                      <a:pt x="35901" y="25239"/>
                      <a:pt x="35426" y="25239"/>
                    </a:cubicBezTo>
                    <a:cubicBezTo>
                      <a:pt x="33569" y="25239"/>
                      <a:pt x="31771" y="26005"/>
                      <a:pt x="30483" y="27393"/>
                    </a:cubicBezTo>
                    <a:cubicBezTo>
                      <a:pt x="29201" y="26022"/>
                      <a:pt x="27409" y="25234"/>
                      <a:pt x="25528" y="25234"/>
                    </a:cubicBezTo>
                    <a:cubicBezTo>
                      <a:pt x="25044" y="25234"/>
                      <a:pt x="24560" y="25287"/>
                      <a:pt x="24085" y="25395"/>
                    </a:cubicBezTo>
                    <a:cubicBezTo>
                      <a:pt x="24116" y="21237"/>
                      <a:pt x="27288" y="19158"/>
                      <a:pt x="30463" y="19158"/>
                    </a:cubicBezTo>
                    <a:close/>
                    <a:moveTo>
                      <a:pt x="129616" y="25309"/>
                    </a:moveTo>
                    <a:cubicBezTo>
                      <a:pt x="130046" y="25309"/>
                      <a:pt x="130480" y="25349"/>
                      <a:pt x="130912" y="25431"/>
                    </a:cubicBezTo>
                    <a:cubicBezTo>
                      <a:pt x="129908" y="26605"/>
                      <a:pt x="129326" y="28110"/>
                      <a:pt x="129415" y="29696"/>
                    </a:cubicBezTo>
                    <a:lnTo>
                      <a:pt x="129415" y="29705"/>
                    </a:lnTo>
                    <a:cubicBezTo>
                      <a:pt x="128174" y="28393"/>
                      <a:pt x="126407" y="27563"/>
                      <a:pt x="124538" y="27563"/>
                    </a:cubicBezTo>
                    <a:cubicBezTo>
                      <a:pt x="124518" y="27563"/>
                      <a:pt x="124498" y="27563"/>
                      <a:pt x="124478" y="27563"/>
                    </a:cubicBezTo>
                    <a:cubicBezTo>
                      <a:pt x="124459" y="27563"/>
                      <a:pt x="124439" y="27563"/>
                      <a:pt x="124419" y="27563"/>
                    </a:cubicBezTo>
                    <a:cubicBezTo>
                      <a:pt x="122559" y="27563"/>
                      <a:pt x="120791" y="28402"/>
                      <a:pt x="119550" y="29705"/>
                    </a:cubicBezTo>
                    <a:cubicBezTo>
                      <a:pt x="119631" y="28110"/>
                      <a:pt x="119048" y="26605"/>
                      <a:pt x="118054" y="25431"/>
                    </a:cubicBezTo>
                    <a:cubicBezTo>
                      <a:pt x="118485" y="25349"/>
                      <a:pt x="118919" y="25309"/>
                      <a:pt x="119350" y="25309"/>
                    </a:cubicBezTo>
                    <a:cubicBezTo>
                      <a:pt x="121279" y="25309"/>
                      <a:pt x="123147" y="26111"/>
                      <a:pt x="124487" y="27554"/>
                    </a:cubicBezTo>
                    <a:cubicBezTo>
                      <a:pt x="125820" y="26111"/>
                      <a:pt x="127687" y="25309"/>
                      <a:pt x="129616" y="25309"/>
                    </a:cubicBezTo>
                    <a:close/>
                    <a:moveTo>
                      <a:pt x="48849" y="25510"/>
                    </a:moveTo>
                    <a:cubicBezTo>
                      <a:pt x="50784" y="25510"/>
                      <a:pt x="52659" y="26313"/>
                      <a:pt x="54004" y="27760"/>
                    </a:cubicBezTo>
                    <a:lnTo>
                      <a:pt x="54004" y="27760"/>
                    </a:lnTo>
                    <a:cubicBezTo>
                      <a:pt x="54001" y="27760"/>
                      <a:pt x="53998" y="27761"/>
                      <a:pt x="53995" y="27761"/>
                    </a:cubicBezTo>
                    <a:cubicBezTo>
                      <a:pt x="53975" y="27760"/>
                      <a:pt x="53956" y="27760"/>
                      <a:pt x="53936" y="27760"/>
                    </a:cubicBezTo>
                    <a:cubicBezTo>
                      <a:pt x="52067" y="27760"/>
                      <a:pt x="50308" y="28599"/>
                      <a:pt x="49058" y="29902"/>
                    </a:cubicBezTo>
                    <a:cubicBezTo>
                      <a:pt x="49138" y="28307"/>
                      <a:pt x="48565" y="26811"/>
                      <a:pt x="47561" y="25628"/>
                    </a:cubicBezTo>
                    <a:lnTo>
                      <a:pt x="47570" y="25628"/>
                    </a:lnTo>
                    <a:cubicBezTo>
                      <a:pt x="47996" y="25549"/>
                      <a:pt x="48424" y="25510"/>
                      <a:pt x="48849" y="25510"/>
                    </a:cubicBezTo>
                    <a:close/>
                    <a:moveTo>
                      <a:pt x="59145" y="25510"/>
                    </a:moveTo>
                    <a:cubicBezTo>
                      <a:pt x="59569" y="25510"/>
                      <a:pt x="59996" y="25549"/>
                      <a:pt x="60420" y="25628"/>
                    </a:cubicBezTo>
                    <a:cubicBezTo>
                      <a:pt x="59434" y="26811"/>
                      <a:pt x="58852" y="28307"/>
                      <a:pt x="58932" y="29902"/>
                    </a:cubicBezTo>
                    <a:cubicBezTo>
                      <a:pt x="57691" y="28599"/>
                      <a:pt x="55923" y="27760"/>
                      <a:pt x="54054" y="27760"/>
                    </a:cubicBezTo>
                    <a:cubicBezTo>
                      <a:pt x="54037" y="27760"/>
                      <a:pt x="54021" y="27760"/>
                      <a:pt x="54004" y="27760"/>
                    </a:cubicBezTo>
                    <a:lnTo>
                      <a:pt x="54004" y="27760"/>
                    </a:lnTo>
                    <a:cubicBezTo>
                      <a:pt x="55341" y="26313"/>
                      <a:pt x="57215" y="25510"/>
                      <a:pt x="59145" y="25510"/>
                    </a:cubicBezTo>
                    <a:close/>
                    <a:moveTo>
                      <a:pt x="25317" y="25617"/>
                    </a:moveTo>
                    <a:cubicBezTo>
                      <a:pt x="27250" y="25617"/>
                      <a:pt x="29122" y="26414"/>
                      <a:pt x="30465" y="27859"/>
                    </a:cubicBezTo>
                    <a:cubicBezTo>
                      <a:pt x="30445" y="27859"/>
                      <a:pt x="30425" y="27859"/>
                      <a:pt x="30406" y="27859"/>
                    </a:cubicBezTo>
                    <a:cubicBezTo>
                      <a:pt x="28537" y="27859"/>
                      <a:pt x="26769" y="28697"/>
                      <a:pt x="25528" y="30001"/>
                    </a:cubicBezTo>
                    <a:cubicBezTo>
                      <a:pt x="25608" y="28415"/>
                      <a:pt x="25026" y="26909"/>
                      <a:pt x="24031" y="25735"/>
                    </a:cubicBezTo>
                    <a:cubicBezTo>
                      <a:pt x="24460" y="25656"/>
                      <a:pt x="24890" y="25617"/>
                      <a:pt x="25317" y="25617"/>
                    </a:cubicBezTo>
                    <a:close/>
                    <a:moveTo>
                      <a:pt x="106136" y="30079"/>
                    </a:moveTo>
                    <a:cubicBezTo>
                      <a:pt x="106135" y="30079"/>
                      <a:pt x="106135" y="30080"/>
                      <a:pt x="106134" y="30080"/>
                    </a:cubicBezTo>
                    <a:lnTo>
                      <a:pt x="106134" y="30080"/>
                    </a:lnTo>
                    <a:lnTo>
                      <a:pt x="106136" y="30081"/>
                    </a:lnTo>
                    <a:cubicBezTo>
                      <a:pt x="106136" y="30081"/>
                      <a:pt x="106136" y="30080"/>
                      <a:pt x="106136" y="30079"/>
                    </a:cubicBezTo>
                    <a:close/>
                    <a:moveTo>
                      <a:pt x="70806" y="20919"/>
                    </a:moveTo>
                    <a:cubicBezTo>
                      <a:pt x="71297" y="20919"/>
                      <a:pt x="71792" y="20971"/>
                      <a:pt x="72283" y="21076"/>
                    </a:cubicBezTo>
                    <a:cubicBezTo>
                      <a:pt x="71289" y="22322"/>
                      <a:pt x="70742" y="23908"/>
                      <a:pt x="70939" y="25574"/>
                    </a:cubicBezTo>
                    <a:cubicBezTo>
                      <a:pt x="71446" y="25463"/>
                      <a:pt x="71957" y="25408"/>
                      <a:pt x="72464" y="25408"/>
                    </a:cubicBezTo>
                    <a:cubicBezTo>
                      <a:pt x="74404" y="25408"/>
                      <a:pt x="76283" y="26206"/>
                      <a:pt x="77633" y="27662"/>
                    </a:cubicBezTo>
                    <a:cubicBezTo>
                      <a:pt x="78968" y="26216"/>
                      <a:pt x="80838" y="25420"/>
                      <a:pt x="82771" y="25420"/>
                    </a:cubicBezTo>
                    <a:cubicBezTo>
                      <a:pt x="83199" y="25420"/>
                      <a:pt x="83629" y="25459"/>
                      <a:pt x="84057" y="25538"/>
                    </a:cubicBezTo>
                    <a:cubicBezTo>
                      <a:pt x="83063" y="26721"/>
                      <a:pt x="82480" y="28218"/>
                      <a:pt x="82570" y="29813"/>
                    </a:cubicBezTo>
                    <a:cubicBezTo>
                      <a:pt x="81320" y="28509"/>
                      <a:pt x="79561" y="27671"/>
                      <a:pt x="77692" y="27671"/>
                    </a:cubicBezTo>
                    <a:cubicBezTo>
                      <a:pt x="77672" y="27671"/>
                      <a:pt x="77653" y="27671"/>
                      <a:pt x="77633" y="27671"/>
                    </a:cubicBezTo>
                    <a:cubicBezTo>
                      <a:pt x="77615" y="27671"/>
                      <a:pt x="77597" y="27671"/>
                      <a:pt x="77578" y="27671"/>
                    </a:cubicBezTo>
                    <a:cubicBezTo>
                      <a:pt x="75520" y="27671"/>
                      <a:pt x="73598" y="28679"/>
                      <a:pt x="72346" y="30207"/>
                    </a:cubicBezTo>
                    <a:cubicBezTo>
                      <a:pt x="72748" y="26485"/>
                      <a:pt x="69425" y="23164"/>
                      <a:pt x="65706" y="23164"/>
                    </a:cubicBezTo>
                    <a:cubicBezTo>
                      <a:pt x="65691" y="23164"/>
                      <a:pt x="65677" y="23164"/>
                      <a:pt x="65662" y="23164"/>
                    </a:cubicBezTo>
                    <a:cubicBezTo>
                      <a:pt x="67004" y="21714"/>
                      <a:pt x="68876" y="20919"/>
                      <a:pt x="70806" y="20919"/>
                    </a:cubicBezTo>
                    <a:close/>
                    <a:moveTo>
                      <a:pt x="35617" y="25606"/>
                    </a:moveTo>
                    <a:cubicBezTo>
                      <a:pt x="36076" y="25606"/>
                      <a:pt x="36538" y="25652"/>
                      <a:pt x="36997" y="25744"/>
                    </a:cubicBezTo>
                    <a:cubicBezTo>
                      <a:pt x="35993" y="26999"/>
                      <a:pt x="35447" y="28594"/>
                      <a:pt x="35644" y="30269"/>
                    </a:cubicBezTo>
                    <a:cubicBezTo>
                      <a:pt x="34392" y="28813"/>
                      <a:pt x="32516" y="27859"/>
                      <a:pt x="30520" y="27859"/>
                    </a:cubicBezTo>
                    <a:cubicBezTo>
                      <a:pt x="30502" y="27859"/>
                      <a:pt x="30483" y="27859"/>
                      <a:pt x="30465" y="27859"/>
                    </a:cubicBezTo>
                    <a:cubicBezTo>
                      <a:pt x="31804" y="26411"/>
                      <a:pt x="33682" y="25606"/>
                      <a:pt x="35617" y="25606"/>
                    </a:cubicBezTo>
                    <a:close/>
                    <a:moveTo>
                      <a:pt x="112816" y="23451"/>
                    </a:moveTo>
                    <a:cubicBezTo>
                      <a:pt x="115993" y="23451"/>
                      <a:pt x="119169" y="25529"/>
                      <a:pt x="119209" y="29687"/>
                    </a:cubicBezTo>
                    <a:cubicBezTo>
                      <a:pt x="118736" y="29585"/>
                      <a:pt x="118259" y="29535"/>
                      <a:pt x="117784" y="29535"/>
                    </a:cubicBezTo>
                    <a:cubicBezTo>
                      <a:pt x="115923" y="29535"/>
                      <a:pt x="114113" y="30302"/>
                      <a:pt x="112821" y="31694"/>
                    </a:cubicBezTo>
                    <a:cubicBezTo>
                      <a:pt x="111539" y="30314"/>
                      <a:pt x="109747" y="29535"/>
                      <a:pt x="107865" y="29535"/>
                    </a:cubicBezTo>
                    <a:cubicBezTo>
                      <a:pt x="107382" y="29535"/>
                      <a:pt x="106898" y="29588"/>
                      <a:pt x="106423" y="29687"/>
                    </a:cubicBezTo>
                    <a:cubicBezTo>
                      <a:pt x="106463" y="25529"/>
                      <a:pt x="109640" y="23451"/>
                      <a:pt x="112816" y="23451"/>
                    </a:cubicBezTo>
                    <a:close/>
                    <a:moveTo>
                      <a:pt x="136139" y="23455"/>
                    </a:moveTo>
                    <a:cubicBezTo>
                      <a:pt x="139311" y="23455"/>
                      <a:pt x="142484" y="25532"/>
                      <a:pt x="142525" y="29687"/>
                    </a:cubicBezTo>
                    <a:lnTo>
                      <a:pt x="142534" y="29696"/>
                    </a:lnTo>
                    <a:cubicBezTo>
                      <a:pt x="142055" y="29591"/>
                      <a:pt x="141572" y="29540"/>
                      <a:pt x="141093" y="29540"/>
                    </a:cubicBezTo>
                    <a:cubicBezTo>
                      <a:pt x="139240" y="29540"/>
                      <a:pt x="137441" y="30306"/>
                      <a:pt x="136145" y="31694"/>
                    </a:cubicBezTo>
                    <a:cubicBezTo>
                      <a:pt x="134872" y="30323"/>
                      <a:pt x="133071" y="29535"/>
                      <a:pt x="131199" y="29535"/>
                    </a:cubicBezTo>
                    <a:cubicBezTo>
                      <a:pt x="130715" y="29535"/>
                      <a:pt x="130231" y="29588"/>
                      <a:pt x="129756" y="29696"/>
                    </a:cubicBezTo>
                    <a:cubicBezTo>
                      <a:pt x="129787" y="25536"/>
                      <a:pt x="132963" y="23455"/>
                      <a:pt x="136139" y="23455"/>
                    </a:cubicBezTo>
                    <a:close/>
                    <a:moveTo>
                      <a:pt x="89290" y="23558"/>
                    </a:moveTo>
                    <a:cubicBezTo>
                      <a:pt x="92466" y="23558"/>
                      <a:pt x="95642" y="25636"/>
                      <a:pt x="95679" y="29793"/>
                    </a:cubicBezTo>
                    <a:lnTo>
                      <a:pt x="95679" y="29793"/>
                    </a:lnTo>
                    <a:cubicBezTo>
                      <a:pt x="95207" y="29692"/>
                      <a:pt x="94732" y="29643"/>
                      <a:pt x="94260" y="29643"/>
                    </a:cubicBezTo>
                    <a:cubicBezTo>
                      <a:pt x="92399" y="29643"/>
                      <a:pt x="90599" y="30409"/>
                      <a:pt x="89299" y="31802"/>
                    </a:cubicBezTo>
                    <a:cubicBezTo>
                      <a:pt x="88018" y="30422"/>
                      <a:pt x="86226" y="29642"/>
                      <a:pt x="84344" y="29642"/>
                    </a:cubicBezTo>
                    <a:cubicBezTo>
                      <a:pt x="83860" y="29642"/>
                      <a:pt x="83376" y="29696"/>
                      <a:pt x="82902" y="29795"/>
                    </a:cubicBezTo>
                    <a:cubicBezTo>
                      <a:pt x="82937" y="25637"/>
                      <a:pt x="86114" y="23558"/>
                      <a:pt x="89290" y="23558"/>
                    </a:cubicBezTo>
                    <a:close/>
                    <a:moveTo>
                      <a:pt x="65666" y="23648"/>
                    </a:moveTo>
                    <a:cubicBezTo>
                      <a:pt x="68843" y="23648"/>
                      <a:pt x="72019" y="25727"/>
                      <a:pt x="72059" y="29884"/>
                    </a:cubicBezTo>
                    <a:cubicBezTo>
                      <a:pt x="71580" y="29779"/>
                      <a:pt x="71096" y="29728"/>
                      <a:pt x="70615" y="29728"/>
                    </a:cubicBezTo>
                    <a:cubicBezTo>
                      <a:pt x="68761" y="29728"/>
                      <a:pt x="66961" y="30492"/>
                      <a:pt x="65666" y="31886"/>
                    </a:cubicBezTo>
                    <a:lnTo>
                      <a:pt x="65666" y="31886"/>
                    </a:lnTo>
                    <a:cubicBezTo>
                      <a:pt x="64392" y="30517"/>
                      <a:pt x="62615" y="29732"/>
                      <a:pt x="60747" y="29732"/>
                    </a:cubicBezTo>
                    <a:cubicBezTo>
                      <a:pt x="60737" y="29732"/>
                      <a:pt x="60726" y="29732"/>
                      <a:pt x="60715" y="29732"/>
                    </a:cubicBezTo>
                    <a:cubicBezTo>
                      <a:pt x="60231" y="29732"/>
                      <a:pt x="59748" y="29777"/>
                      <a:pt x="59273" y="29884"/>
                    </a:cubicBezTo>
                    <a:cubicBezTo>
                      <a:pt x="59313" y="25727"/>
                      <a:pt x="62490" y="23648"/>
                      <a:pt x="65666" y="23648"/>
                    </a:cubicBezTo>
                    <a:close/>
                    <a:moveTo>
                      <a:pt x="42333" y="23656"/>
                    </a:moveTo>
                    <a:cubicBezTo>
                      <a:pt x="45505" y="23656"/>
                      <a:pt x="48680" y="25731"/>
                      <a:pt x="48726" y="29882"/>
                    </a:cubicBezTo>
                    <a:lnTo>
                      <a:pt x="48726" y="29882"/>
                    </a:lnTo>
                    <a:cubicBezTo>
                      <a:pt x="48256" y="29782"/>
                      <a:pt x="47782" y="29732"/>
                      <a:pt x="47311" y="29732"/>
                    </a:cubicBezTo>
                    <a:cubicBezTo>
                      <a:pt x="45452" y="29732"/>
                      <a:pt x="43648" y="30499"/>
                      <a:pt x="42355" y="31891"/>
                    </a:cubicBezTo>
                    <a:cubicBezTo>
                      <a:pt x="41074" y="30511"/>
                      <a:pt x="39282" y="29732"/>
                      <a:pt x="37400" y="29732"/>
                    </a:cubicBezTo>
                    <a:cubicBezTo>
                      <a:pt x="36916" y="29732"/>
                      <a:pt x="36432" y="29777"/>
                      <a:pt x="35958" y="29884"/>
                    </a:cubicBezTo>
                    <a:cubicBezTo>
                      <a:pt x="35989" y="25732"/>
                      <a:pt x="39159" y="23656"/>
                      <a:pt x="42333" y="23656"/>
                    </a:cubicBezTo>
                    <a:close/>
                    <a:moveTo>
                      <a:pt x="18806" y="23760"/>
                    </a:moveTo>
                    <a:cubicBezTo>
                      <a:pt x="21979" y="23760"/>
                      <a:pt x="25151" y="25836"/>
                      <a:pt x="25196" y="29992"/>
                    </a:cubicBezTo>
                    <a:lnTo>
                      <a:pt x="25196" y="29992"/>
                    </a:lnTo>
                    <a:cubicBezTo>
                      <a:pt x="24718" y="29887"/>
                      <a:pt x="24235" y="29836"/>
                      <a:pt x="23756" y="29836"/>
                    </a:cubicBezTo>
                    <a:cubicBezTo>
                      <a:pt x="21903" y="29836"/>
                      <a:pt x="20103" y="30603"/>
                      <a:pt x="18807" y="31999"/>
                    </a:cubicBezTo>
                    <a:cubicBezTo>
                      <a:pt x="17526" y="30619"/>
                      <a:pt x="15734" y="29839"/>
                      <a:pt x="13852" y="29839"/>
                    </a:cubicBezTo>
                    <a:cubicBezTo>
                      <a:pt x="13368" y="29839"/>
                      <a:pt x="12884" y="29893"/>
                      <a:pt x="12409" y="29992"/>
                    </a:cubicBezTo>
                    <a:cubicBezTo>
                      <a:pt x="12454" y="25839"/>
                      <a:pt x="15631" y="23760"/>
                      <a:pt x="18806" y="23760"/>
                    </a:cubicBezTo>
                    <a:close/>
                    <a:moveTo>
                      <a:pt x="117960" y="29918"/>
                    </a:moveTo>
                    <a:cubicBezTo>
                      <a:pt x="118387" y="29918"/>
                      <a:pt x="118817" y="29957"/>
                      <a:pt x="119245" y="30037"/>
                    </a:cubicBezTo>
                    <a:cubicBezTo>
                      <a:pt x="118251" y="31210"/>
                      <a:pt x="117668" y="32716"/>
                      <a:pt x="117758" y="34302"/>
                    </a:cubicBezTo>
                    <a:cubicBezTo>
                      <a:pt x="116514" y="33005"/>
                      <a:pt x="114758" y="32168"/>
                      <a:pt x="112908" y="32168"/>
                    </a:cubicBezTo>
                    <a:cubicBezTo>
                      <a:pt x="112879" y="32168"/>
                      <a:pt x="112850" y="32169"/>
                      <a:pt x="112821" y="32169"/>
                    </a:cubicBezTo>
                    <a:cubicBezTo>
                      <a:pt x="114156" y="30716"/>
                      <a:pt x="116027" y="29918"/>
                      <a:pt x="117960" y="29918"/>
                    </a:cubicBezTo>
                    <a:close/>
                    <a:moveTo>
                      <a:pt x="84139" y="30021"/>
                    </a:moveTo>
                    <a:cubicBezTo>
                      <a:pt x="86073" y="30021"/>
                      <a:pt x="87951" y="30818"/>
                      <a:pt x="89290" y="32268"/>
                    </a:cubicBezTo>
                    <a:lnTo>
                      <a:pt x="89290" y="32268"/>
                    </a:lnTo>
                    <a:cubicBezTo>
                      <a:pt x="89274" y="32267"/>
                      <a:pt x="89257" y="32267"/>
                      <a:pt x="89240" y="32267"/>
                    </a:cubicBezTo>
                    <a:cubicBezTo>
                      <a:pt x="87371" y="32267"/>
                      <a:pt x="85603" y="33106"/>
                      <a:pt x="84362" y="34409"/>
                    </a:cubicBezTo>
                    <a:cubicBezTo>
                      <a:pt x="84443" y="32814"/>
                      <a:pt x="83860" y="31318"/>
                      <a:pt x="82875" y="30135"/>
                    </a:cubicBezTo>
                    <a:cubicBezTo>
                      <a:pt x="83295" y="30058"/>
                      <a:pt x="83719" y="30021"/>
                      <a:pt x="84139" y="30021"/>
                    </a:cubicBezTo>
                    <a:close/>
                    <a:moveTo>
                      <a:pt x="94446" y="30017"/>
                    </a:moveTo>
                    <a:cubicBezTo>
                      <a:pt x="94870" y="30017"/>
                      <a:pt x="95298" y="30056"/>
                      <a:pt x="95724" y="30135"/>
                    </a:cubicBezTo>
                    <a:cubicBezTo>
                      <a:pt x="94729" y="31318"/>
                      <a:pt x="94147" y="32814"/>
                      <a:pt x="94237" y="34409"/>
                    </a:cubicBezTo>
                    <a:cubicBezTo>
                      <a:pt x="92986" y="33106"/>
                      <a:pt x="91227" y="32267"/>
                      <a:pt x="89359" y="32267"/>
                    </a:cubicBezTo>
                    <a:cubicBezTo>
                      <a:pt x="89339" y="32267"/>
                      <a:pt x="89319" y="32267"/>
                      <a:pt x="89299" y="32268"/>
                    </a:cubicBezTo>
                    <a:cubicBezTo>
                      <a:pt x="90637" y="30820"/>
                      <a:pt x="92510" y="30017"/>
                      <a:pt x="94446" y="30017"/>
                    </a:cubicBezTo>
                    <a:close/>
                    <a:moveTo>
                      <a:pt x="47502" y="30107"/>
                    </a:moveTo>
                    <a:cubicBezTo>
                      <a:pt x="47926" y="30107"/>
                      <a:pt x="48354" y="30146"/>
                      <a:pt x="48780" y="30225"/>
                    </a:cubicBezTo>
                    <a:cubicBezTo>
                      <a:pt x="47785" y="31407"/>
                      <a:pt x="47203" y="32913"/>
                      <a:pt x="47284" y="34499"/>
                    </a:cubicBezTo>
                    <a:cubicBezTo>
                      <a:pt x="46042" y="33196"/>
                      <a:pt x="44275" y="32366"/>
                      <a:pt x="42406" y="32366"/>
                    </a:cubicBezTo>
                    <a:cubicBezTo>
                      <a:pt x="42386" y="32366"/>
                      <a:pt x="42366" y="32366"/>
                      <a:pt x="42346" y="32366"/>
                    </a:cubicBezTo>
                    <a:cubicBezTo>
                      <a:pt x="42343" y="32366"/>
                      <a:pt x="42341" y="32366"/>
                      <a:pt x="42338" y="32366"/>
                    </a:cubicBezTo>
                    <a:lnTo>
                      <a:pt x="42338" y="32366"/>
                    </a:lnTo>
                    <a:lnTo>
                      <a:pt x="42355" y="32357"/>
                    </a:lnTo>
                    <a:cubicBezTo>
                      <a:pt x="43693" y="30910"/>
                      <a:pt x="45566" y="30107"/>
                      <a:pt x="47502" y="30107"/>
                    </a:cubicBezTo>
                    <a:close/>
                    <a:moveTo>
                      <a:pt x="106100" y="25400"/>
                    </a:moveTo>
                    <a:cubicBezTo>
                      <a:pt x="106559" y="25400"/>
                      <a:pt x="107021" y="25446"/>
                      <a:pt x="107480" y="25538"/>
                    </a:cubicBezTo>
                    <a:cubicBezTo>
                      <a:pt x="106477" y="26801"/>
                      <a:pt x="105930" y="28404"/>
                      <a:pt x="106136" y="30079"/>
                    </a:cubicBezTo>
                    <a:lnTo>
                      <a:pt x="106136" y="30079"/>
                    </a:lnTo>
                    <a:cubicBezTo>
                      <a:pt x="106645" y="29966"/>
                      <a:pt x="107158" y="29911"/>
                      <a:pt x="107667" y="29911"/>
                    </a:cubicBezTo>
                    <a:cubicBezTo>
                      <a:pt x="109601" y="29911"/>
                      <a:pt x="111474" y="30709"/>
                      <a:pt x="112821" y="32169"/>
                    </a:cubicBezTo>
                    <a:cubicBezTo>
                      <a:pt x="112793" y="32169"/>
                      <a:pt x="112765" y="32169"/>
                      <a:pt x="112738" y="32169"/>
                    </a:cubicBezTo>
                    <a:cubicBezTo>
                      <a:pt x="110761" y="32169"/>
                      <a:pt x="108905" y="33112"/>
                      <a:pt x="107659" y="34553"/>
                    </a:cubicBezTo>
                    <a:cubicBezTo>
                      <a:pt x="107785" y="32886"/>
                      <a:pt x="107175" y="31300"/>
                      <a:pt x="106127" y="30081"/>
                    </a:cubicBezTo>
                    <a:cubicBezTo>
                      <a:pt x="106130" y="30081"/>
                      <a:pt x="106132" y="30080"/>
                      <a:pt x="106134" y="30080"/>
                    </a:cubicBezTo>
                    <a:lnTo>
                      <a:pt x="106134" y="30080"/>
                    </a:lnTo>
                    <a:lnTo>
                      <a:pt x="106127" y="30072"/>
                    </a:lnTo>
                    <a:cubicBezTo>
                      <a:pt x="104875" y="28616"/>
                      <a:pt x="102990" y="27662"/>
                      <a:pt x="100995" y="27662"/>
                    </a:cubicBezTo>
                    <a:cubicBezTo>
                      <a:pt x="100976" y="27662"/>
                      <a:pt x="100958" y="27662"/>
                      <a:pt x="100939" y="27662"/>
                    </a:cubicBezTo>
                    <a:cubicBezTo>
                      <a:pt x="100919" y="27662"/>
                      <a:pt x="100900" y="27662"/>
                      <a:pt x="100880" y="27662"/>
                    </a:cubicBezTo>
                    <a:cubicBezTo>
                      <a:pt x="99020" y="27662"/>
                      <a:pt x="97252" y="28500"/>
                      <a:pt x="96011" y="29804"/>
                    </a:cubicBezTo>
                    <a:cubicBezTo>
                      <a:pt x="96091" y="28209"/>
                      <a:pt x="95509" y="26712"/>
                      <a:pt x="94514" y="25529"/>
                    </a:cubicBezTo>
                    <a:cubicBezTo>
                      <a:pt x="94943" y="25450"/>
                      <a:pt x="95373" y="25411"/>
                      <a:pt x="95801" y="25411"/>
                    </a:cubicBezTo>
                    <a:cubicBezTo>
                      <a:pt x="97734" y="25411"/>
                      <a:pt x="99605" y="26207"/>
                      <a:pt x="100948" y="27653"/>
                    </a:cubicBezTo>
                    <a:cubicBezTo>
                      <a:pt x="102288" y="26205"/>
                      <a:pt x="104166" y="25400"/>
                      <a:pt x="106100" y="25400"/>
                    </a:cubicBezTo>
                    <a:close/>
                    <a:moveTo>
                      <a:pt x="13662" y="30223"/>
                    </a:moveTo>
                    <a:cubicBezTo>
                      <a:pt x="15598" y="30223"/>
                      <a:pt x="17464" y="31021"/>
                      <a:pt x="18807" y="32474"/>
                    </a:cubicBezTo>
                    <a:cubicBezTo>
                      <a:pt x="18787" y="32474"/>
                      <a:pt x="18768" y="32473"/>
                      <a:pt x="18748" y="32473"/>
                    </a:cubicBezTo>
                    <a:cubicBezTo>
                      <a:pt x="16879" y="32473"/>
                      <a:pt x="15111" y="33312"/>
                      <a:pt x="13870" y="34615"/>
                    </a:cubicBezTo>
                    <a:cubicBezTo>
                      <a:pt x="13951" y="33020"/>
                      <a:pt x="13368" y="31515"/>
                      <a:pt x="12374" y="30341"/>
                    </a:cubicBezTo>
                    <a:cubicBezTo>
                      <a:pt x="12803" y="30262"/>
                      <a:pt x="13234" y="30223"/>
                      <a:pt x="13662" y="30223"/>
                    </a:cubicBezTo>
                    <a:close/>
                    <a:moveTo>
                      <a:pt x="23936" y="30219"/>
                    </a:moveTo>
                    <a:cubicBezTo>
                      <a:pt x="24366" y="30219"/>
                      <a:pt x="24800" y="30259"/>
                      <a:pt x="25232" y="30341"/>
                    </a:cubicBezTo>
                    <a:cubicBezTo>
                      <a:pt x="24237" y="31515"/>
                      <a:pt x="23655" y="33020"/>
                      <a:pt x="23744" y="34615"/>
                    </a:cubicBezTo>
                    <a:cubicBezTo>
                      <a:pt x="22494" y="33303"/>
                      <a:pt x="20727" y="32473"/>
                      <a:pt x="18867" y="32473"/>
                    </a:cubicBezTo>
                    <a:cubicBezTo>
                      <a:pt x="18847" y="32473"/>
                      <a:pt x="18827" y="32474"/>
                      <a:pt x="18807" y="32474"/>
                    </a:cubicBezTo>
                    <a:lnTo>
                      <a:pt x="18807" y="32465"/>
                    </a:lnTo>
                    <a:cubicBezTo>
                      <a:pt x="20140" y="31022"/>
                      <a:pt x="22007" y="30219"/>
                      <a:pt x="23936" y="30219"/>
                    </a:cubicBezTo>
                    <a:close/>
                    <a:moveTo>
                      <a:pt x="37182" y="30113"/>
                    </a:moveTo>
                    <a:cubicBezTo>
                      <a:pt x="39117" y="30113"/>
                      <a:pt x="40995" y="30910"/>
                      <a:pt x="42337" y="32366"/>
                    </a:cubicBezTo>
                    <a:lnTo>
                      <a:pt x="42337" y="32366"/>
                    </a:lnTo>
                    <a:cubicBezTo>
                      <a:pt x="42313" y="32366"/>
                      <a:pt x="42288" y="32366"/>
                      <a:pt x="42264" y="32366"/>
                    </a:cubicBezTo>
                    <a:cubicBezTo>
                      <a:pt x="40296" y="32366"/>
                      <a:pt x="38431" y="33309"/>
                      <a:pt x="37185" y="34750"/>
                    </a:cubicBezTo>
                    <a:cubicBezTo>
                      <a:pt x="37320" y="33083"/>
                      <a:pt x="36710" y="31506"/>
                      <a:pt x="35662" y="30278"/>
                    </a:cubicBezTo>
                    <a:cubicBezTo>
                      <a:pt x="36167" y="30167"/>
                      <a:pt x="36676" y="30113"/>
                      <a:pt x="37182" y="30113"/>
                    </a:cubicBezTo>
                    <a:close/>
                    <a:moveTo>
                      <a:pt x="124479" y="28060"/>
                    </a:moveTo>
                    <a:cubicBezTo>
                      <a:pt x="127651" y="28060"/>
                      <a:pt x="130826" y="30136"/>
                      <a:pt x="130867" y="34291"/>
                    </a:cubicBezTo>
                    <a:lnTo>
                      <a:pt x="130867" y="34291"/>
                    </a:lnTo>
                    <a:cubicBezTo>
                      <a:pt x="130397" y="34190"/>
                      <a:pt x="129923" y="34141"/>
                      <a:pt x="129452" y="34141"/>
                    </a:cubicBezTo>
                    <a:cubicBezTo>
                      <a:pt x="127593" y="34141"/>
                      <a:pt x="125787" y="34908"/>
                      <a:pt x="124487" y="36300"/>
                    </a:cubicBezTo>
                    <a:cubicBezTo>
                      <a:pt x="123215" y="34920"/>
                      <a:pt x="121414" y="34140"/>
                      <a:pt x="119541" y="34140"/>
                    </a:cubicBezTo>
                    <a:cubicBezTo>
                      <a:pt x="119057" y="34140"/>
                      <a:pt x="118564" y="34194"/>
                      <a:pt x="118098" y="34293"/>
                    </a:cubicBezTo>
                    <a:cubicBezTo>
                      <a:pt x="118130" y="30138"/>
                      <a:pt x="121303" y="28060"/>
                      <a:pt x="124479" y="28060"/>
                    </a:cubicBezTo>
                    <a:close/>
                    <a:moveTo>
                      <a:pt x="100961" y="28160"/>
                    </a:moveTo>
                    <a:cubicBezTo>
                      <a:pt x="104135" y="28160"/>
                      <a:pt x="107310" y="30239"/>
                      <a:pt x="107355" y="34400"/>
                    </a:cubicBezTo>
                    <a:cubicBezTo>
                      <a:pt x="106875" y="34295"/>
                      <a:pt x="106390" y="34244"/>
                      <a:pt x="105910" y="34244"/>
                    </a:cubicBezTo>
                    <a:cubicBezTo>
                      <a:pt x="104056" y="34244"/>
                      <a:pt x="102256" y="35007"/>
                      <a:pt x="100961" y="36393"/>
                    </a:cubicBezTo>
                    <a:lnTo>
                      <a:pt x="100961" y="36393"/>
                    </a:lnTo>
                    <a:cubicBezTo>
                      <a:pt x="99680" y="35026"/>
                      <a:pt x="97881" y="34239"/>
                      <a:pt x="96011" y="34239"/>
                    </a:cubicBezTo>
                    <a:cubicBezTo>
                      <a:pt x="95527" y="34239"/>
                      <a:pt x="95043" y="34293"/>
                      <a:pt x="94568" y="34400"/>
                    </a:cubicBezTo>
                    <a:cubicBezTo>
                      <a:pt x="94608" y="30241"/>
                      <a:pt x="97784" y="28160"/>
                      <a:pt x="100961" y="28160"/>
                    </a:cubicBezTo>
                    <a:close/>
                    <a:moveTo>
                      <a:pt x="77631" y="28164"/>
                    </a:moveTo>
                    <a:cubicBezTo>
                      <a:pt x="80804" y="28164"/>
                      <a:pt x="83979" y="30241"/>
                      <a:pt x="84022" y="34396"/>
                    </a:cubicBezTo>
                    <a:lnTo>
                      <a:pt x="84022" y="34396"/>
                    </a:lnTo>
                    <a:cubicBezTo>
                      <a:pt x="83552" y="34297"/>
                      <a:pt x="83079" y="34248"/>
                      <a:pt x="82611" y="34248"/>
                    </a:cubicBezTo>
                    <a:cubicBezTo>
                      <a:pt x="80750" y="34248"/>
                      <a:pt x="78950" y="35013"/>
                      <a:pt x="77651" y="36398"/>
                    </a:cubicBezTo>
                    <a:cubicBezTo>
                      <a:pt x="76369" y="35028"/>
                      <a:pt x="74577" y="34239"/>
                      <a:pt x="72704" y="34239"/>
                    </a:cubicBezTo>
                    <a:cubicBezTo>
                      <a:pt x="72212" y="34248"/>
                      <a:pt x="71728" y="34293"/>
                      <a:pt x="71253" y="34400"/>
                    </a:cubicBezTo>
                    <a:cubicBezTo>
                      <a:pt x="71284" y="30243"/>
                      <a:pt x="74456" y="28164"/>
                      <a:pt x="77631" y="28164"/>
                    </a:cubicBezTo>
                    <a:close/>
                    <a:moveTo>
                      <a:pt x="53994" y="28259"/>
                    </a:moveTo>
                    <a:cubicBezTo>
                      <a:pt x="57168" y="28259"/>
                      <a:pt x="60343" y="30337"/>
                      <a:pt x="60384" y="34497"/>
                    </a:cubicBezTo>
                    <a:lnTo>
                      <a:pt x="60384" y="34497"/>
                    </a:lnTo>
                    <a:cubicBezTo>
                      <a:pt x="59906" y="34393"/>
                      <a:pt x="59425" y="34343"/>
                      <a:pt x="58949" y="34343"/>
                    </a:cubicBezTo>
                    <a:cubicBezTo>
                      <a:pt x="57093" y="34343"/>
                      <a:pt x="55300" y="35109"/>
                      <a:pt x="54004" y="36497"/>
                    </a:cubicBezTo>
                    <a:cubicBezTo>
                      <a:pt x="52723" y="35126"/>
                      <a:pt x="50931" y="34338"/>
                      <a:pt x="49049" y="34338"/>
                    </a:cubicBezTo>
                    <a:cubicBezTo>
                      <a:pt x="48565" y="34338"/>
                      <a:pt x="48081" y="34391"/>
                      <a:pt x="47606" y="34499"/>
                    </a:cubicBezTo>
                    <a:cubicBezTo>
                      <a:pt x="47642" y="30340"/>
                      <a:pt x="50818" y="28259"/>
                      <a:pt x="53994" y="28259"/>
                    </a:cubicBezTo>
                    <a:close/>
                    <a:moveTo>
                      <a:pt x="7145" y="28361"/>
                    </a:moveTo>
                    <a:cubicBezTo>
                      <a:pt x="10322" y="28361"/>
                      <a:pt x="13498" y="30440"/>
                      <a:pt x="13538" y="34597"/>
                    </a:cubicBezTo>
                    <a:cubicBezTo>
                      <a:pt x="13065" y="34495"/>
                      <a:pt x="12588" y="34446"/>
                      <a:pt x="12114" y="34446"/>
                    </a:cubicBezTo>
                    <a:cubicBezTo>
                      <a:pt x="10255" y="34446"/>
                      <a:pt x="8451" y="35212"/>
                      <a:pt x="7159" y="36605"/>
                    </a:cubicBezTo>
                    <a:cubicBezTo>
                      <a:pt x="5877" y="35225"/>
                      <a:pt x="4076" y="34445"/>
                      <a:pt x="2194" y="34445"/>
                    </a:cubicBezTo>
                    <a:cubicBezTo>
                      <a:pt x="1711" y="34445"/>
                      <a:pt x="1227" y="34490"/>
                      <a:pt x="752" y="34597"/>
                    </a:cubicBezTo>
                    <a:cubicBezTo>
                      <a:pt x="792" y="30440"/>
                      <a:pt x="3969" y="28361"/>
                      <a:pt x="7145" y="28361"/>
                    </a:cubicBezTo>
                    <a:close/>
                    <a:moveTo>
                      <a:pt x="30465" y="28367"/>
                    </a:moveTo>
                    <a:cubicBezTo>
                      <a:pt x="33637" y="28367"/>
                      <a:pt x="36811" y="30444"/>
                      <a:pt x="36854" y="34602"/>
                    </a:cubicBezTo>
                    <a:lnTo>
                      <a:pt x="36854" y="34602"/>
                    </a:lnTo>
                    <a:cubicBezTo>
                      <a:pt x="36379" y="34500"/>
                      <a:pt x="35901" y="34450"/>
                      <a:pt x="35426" y="34450"/>
                    </a:cubicBezTo>
                    <a:cubicBezTo>
                      <a:pt x="33569" y="34450"/>
                      <a:pt x="31771" y="35216"/>
                      <a:pt x="30483" y="36605"/>
                    </a:cubicBezTo>
                    <a:cubicBezTo>
                      <a:pt x="29201" y="35234"/>
                      <a:pt x="27409" y="34445"/>
                      <a:pt x="25528" y="34445"/>
                    </a:cubicBezTo>
                    <a:cubicBezTo>
                      <a:pt x="25044" y="34445"/>
                      <a:pt x="24560" y="34499"/>
                      <a:pt x="24085" y="34606"/>
                    </a:cubicBezTo>
                    <a:cubicBezTo>
                      <a:pt x="24116" y="30448"/>
                      <a:pt x="27290" y="28367"/>
                      <a:pt x="30465" y="28367"/>
                    </a:cubicBezTo>
                    <a:close/>
                    <a:moveTo>
                      <a:pt x="119332" y="34516"/>
                    </a:moveTo>
                    <a:cubicBezTo>
                      <a:pt x="121268" y="34516"/>
                      <a:pt x="123142" y="35318"/>
                      <a:pt x="124487" y="36766"/>
                    </a:cubicBezTo>
                    <a:lnTo>
                      <a:pt x="124487" y="36766"/>
                    </a:lnTo>
                    <a:cubicBezTo>
                      <a:pt x="124484" y="36766"/>
                      <a:pt x="124481" y="36766"/>
                      <a:pt x="124478" y="36766"/>
                    </a:cubicBezTo>
                    <a:cubicBezTo>
                      <a:pt x="124459" y="36766"/>
                      <a:pt x="124439" y="36766"/>
                      <a:pt x="124419" y="36766"/>
                    </a:cubicBezTo>
                    <a:cubicBezTo>
                      <a:pt x="122559" y="36766"/>
                      <a:pt x="120791" y="37604"/>
                      <a:pt x="119550" y="38907"/>
                    </a:cubicBezTo>
                    <a:cubicBezTo>
                      <a:pt x="119631" y="37312"/>
                      <a:pt x="119048" y="35816"/>
                      <a:pt x="118054" y="34633"/>
                    </a:cubicBezTo>
                    <a:cubicBezTo>
                      <a:pt x="118479" y="34554"/>
                      <a:pt x="118907" y="34516"/>
                      <a:pt x="119332" y="34516"/>
                    </a:cubicBezTo>
                    <a:close/>
                    <a:moveTo>
                      <a:pt x="129633" y="34516"/>
                    </a:moveTo>
                    <a:cubicBezTo>
                      <a:pt x="130058" y="34516"/>
                      <a:pt x="130486" y="34554"/>
                      <a:pt x="130912" y="34633"/>
                    </a:cubicBezTo>
                    <a:cubicBezTo>
                      <a:pt x="129908" y="35816"/>
                      <a:pt x="129326" y="37321"/>
                      <a:pt x="129415" y="38907"/>
                    </a:cubicBezTo>
                    <a:cubicBezTo>
                      <a:pt x="128174" y="37604"/>
                      <a:pt x="126406" y="36766"/>
                      <a:pt x="124537" y="36766"/>
                    </a:cubicBezTo>
                    <a:cubicBezTo>
                      <a:pt x="124521" y="36766"/>
                      <a:pt x="124504" y="36766"/>
                      <a:pt x="124487" y="36766"/>
                    </a:cubicBezTo>
                    <a:lnTo>
                      <a:pt x="124487" y="36766"/>
                    </a:lnTo>
                    <a:cubicBezTo>
                      <a:pt x="125825" y="35318"/>
                      <a:pt x="127698" y="34516"/>
                      <a:pt x="129633" y="34516"/>
                    </a:cubicBezTo>
                    <a:close/>
                    <a:moveTo>
                      <a:pt x="60697" y="38943"/>
                    </a:moveTo>
                    <a:cubicBezTo>
                      <a:pt x="60700" y="38943"/>
                      <a:pt x="60703" y="38943"/>
                      <a:pt x="60707" y="38943"/>
                    </a:cubicBezTo>
                    <a:lnTo>
                      <a:pt x="60707" y="38943"/>
                    </a:lnTo>
                    <a:cubicBezTo>
                      <a:pt x="60709" y="38943"/>
                      <a:pt x="60712" y="38943"/>
                      <a:pt x="60715" y="38943"/>
                    </a:cubicBezTo>
                    <a:close/>
                    <a:moveTo>
                      <a:pt x="82776" y="34621"/>
                    </a:moveTo>
                    <a:cubicBezTo>
                      <a:pt x="83205" y="34621"/>
                      <a:pt x="83636" y="34660"/>
                      <a:pt x="84066" y="34741"/>
                    </a:cubicBezTo>
                    <a:cubicBezTo>
                      <a:pt x="83556" y="35341"/>
                      <a:pt x="83152" y="36031"/>
                      <a:pt x="82893" y="36775"/>
                    </a:cubicBezTo>
                    <a:lnTo>
                      <a:pt x="82875" y="36775"/>
                    </a:lnTo>
                    <a:cubicBezTo>
                      <a:pt x="82642" y="37474"/>
                      <a:pt x="82534" y="38208"/>
                      <a:pt x="82579" y="38952"/>
                    </a:cubicBezTo>
                    <a:cubicBezTo>
                      <a:pt x="81333" y="37644"/>
                      <a:pt x="79568" y="36811"/>
                      <a:pt x="77695" y="36811"/>
                    </a:cubicBezTo>
                    <a:cubicBezTo>
                      <a:pt x="79034" y="35399"/>
                      <a:pt x="80873" y="34621"/>
                      <a:pt x="82776" y="34621"/>
                    </a:cubicBezTo>
                    <a:close/>
                    <a:moveTo>
                      <a:pt x="95815" y="34621"/>
                    </a:moveTo>
                    <a:cubicBezTo>
                      <a:pt x="97719" y="34621"/>
                      <a:pt x="99565" y="35399"/>
                      <a:pt x="100903" y="36811"/>
                    </a:cubicBezTo>
                    <a:cubicBezTo>
                      <a:pt x="99030" y="36811"/>
                      <a:pt x="97265" y="37644"/>
                      <a:pt x="96020" y="38952"/>
                    </a:cubicBezTo>
                    <a:cubicBezTo>
                      <a:pt x="96056" y="38208"/>
                      <a:pt x="95948" y="37474"/>
                      <a:pt x="95706" y="36775"/>
                    </a:cubicBezTo>
                    <a:lnTo>
                      <a:pt x="95688" y="36775"/>
                    </a:lnTo>
                    <a:cubicBezTo>
                      <a:pt x="95428" y="36031"/>
                      <a:pt x="95034" y="35341"/>
                      <a:pt x="94523" y="34741"/>
                    </a:cubicBezTo>
                    <a:cubicBezTo>
                      <a:pt x="94953" y="34660"/>
                      <a:pt x="95385" y="34621"/>
                      <a:pt x="95815" y="34621"/>
                    </a:cubicBezTo>
                    <a:close/>
                    <a:moveTo>
                      <a:pt x="48844" y="34725"/>
                    </a:moveTo>
                    <a:cubicBezTo>
                      <a:pt x="50778" y="34725"/>
                      <a:pt x="52655" y="35522"/>
                      <a:pt x="53995" y="36972"/>
                    </a:cubicBezTo>
                    <a:lnTo>
                      <a:pt x="53995" y="36972"/>
                    </a:lnTo>
                    <a:cubicBezTo>
                      <a:pt x="53988" y="36972"/>
                      <a:pt x="53981" y="36972"/>
                      <a:pt x="53974" y="36972"/>
                    </a:cubicBezTo>
                    <a:cubicBezTo>
                      <a:pt x="52094" y="36972"/>
                      <a:pt x="50315" y="37803"/>
                      <a:pt x="49067" y="39113"/>
                    </a:cubicBezTo>
                    <a:cubicBezTo>
                      <a:pt x="49147" y="37527"/>
                      <a:pt x="48565" y="36022"/>
                      <a:pt x="47579" y="34839"/>
                    </a:cubicBezTo>
                    <a:cubicBezTo>
                      <a:pt x="48000" y="34763"/>
                      <a:pt x="48423" y="34725"/>
                      <a:pt x="48844" y="34725"/>
                    </a:cubicBezTo>
                    <a:close/>
                    <a:moveTo>
                      <a:pt x="59150" y="34722"/>
                    </a:moveTo>
                    <a:cubicBezTo>
                      <a:pt x="59575" y="34722"/>
                      <a:pt x="60003" y="34760"/>
                      <a:pt x="60429" y="34839"/>
                    </a:cubicBezTo>
                    <a:cubicBezTo>
                      <a:pt x="59434" y="36022"/>
                      <a:pt x="58852" y="37527"/>
                      <a:pt x="58941" y="39113"/>
                    </a:cubicBezTo>
                    <a:cubicBezTo>
                      <a:pt x="57691" y="37810"/>
                      <a:pt x="55923" y="36972"/>
                      <a:pt x="54063" y="36972"/>
                    </a:cubicBezTo>
                    <a:cubicBezTo>
                      <a:pt x="54043" y="36972"/>
                      <a:pt x="54024" y="36972"/>
                      <a:pt x="54004" y="36972"/>
                    </a:cubicBezTo>
                    <a:cubicBezTo>
                      <a:pt x="55341" y="35524"/>
                      <a:pt x="57215" y="34722"/>
                      <a:pt x="59150" y="34722"/>
                    </a:cubicBezTo>
                    <a:close/>
                    <a:moveTo>
                      <a:pt x="25322" y="34827"/>
                    </a:moveTo>
                    <a:cubicBezTo>
                      <a:pt x="27227" y="34827"/>
                      <a:pt x="29071" y="35605"/>
                      <a:pt x="30402" y="37017"/>
                    </a:cubicBezTo>
                    <a:cubicBezTo>
                      <a:pt x="28538" y="37017"/>
                      <a:pt x="26764" y="37850"/>
                      <a:pt x="25519" y="39149"/>
                    </a:cubicBezTo>
                    <a:cubicBezTo>
                      <a:pt x="25563" y="38415"/>
                      <a:pt x="25456" y="37671"/>
                      <a:pt x="25223" y="36972"/>
                    </a:cubicBezTo>
                    <a:lnTo>
                      <a:pt x="25196" y="36972"/>
                    </a:lnTo>
                    <a:cubicBezTo>
                      <a:pt x="24936" y="36228"/>
                      <a:pt x="24542" y="35547"/>
                      <a:pt x="24031" y="34947"/>
                    </a:cubicBezTo>
                    <a:cubicBezTo>
                      <a:pt x="24461" y="34866"/>
                      <a:pt x="24893" y="34827"/>
                      <a:pt x="25322" y="34827"/>
                    </a:cubicBezTo>
                    <a:close/>
                    <a:moveTo>
                      <a:pt x="12283" y="34827"/>
                    </a:moveTo>
                    <a:cubicBezTo>
                      <a:pt x="12712" y="34827"/>
                      <a:pt x="13144" y="34866"/>
                      <a:pt x="13574" y="34947"/>
                    </a:cubicBezTo>
                    <a:cubicBezTo>
                      <a:pt x="13063" y="35547"/>
                      <a:pt x="12669" y="36228"/>
                      <a:pt x="12400" y="36972"/>
                    </a:cubicBezTo>
                    <a:lnTo>
                      <a:pt x="12382" y="36972"/>
                    </a:lnTo>
                    <a:cubicBezTo>
                      <a:pt x="12141" y="37671"/>
                      <a:pt x="12042" y="38415"/>
                      <a:pt x="12087" y="39149"/>
                    </a:cubicBezTo>
                    <a:lnTo>
                      <a:pt x="12078" y="39158"/>
                    </a:lnTo>
                    <a:cubicBezTo>
                      <a:pt x="10832" y="37850"/>
                      <a:pt x="9067" y="37017"/>
                      <a:pt x="7203" y="37017"/>
                    </a:cubicBezTo>
                    <a:cubicBezTo>
                      <a:pt x="8534" y="35605"/>
                      <a:pt x="10378" y="34827"/>
                      <a:pt x="12283" y="34827"/>
                    </a:cubicBezTo>
                    <a:close/>
                    <a:moveTo>
                      <a:pt x="106092" y="34618"/>
                    </a:moveTo>
                    <a:cubicBezTo>
                      <a:pt x="106556" y="34618"/>
                      <a:pt x="107024" y="34664"/>
                      <a:pt x="107489" y="34759"/>
                    </a:cubicBezTo>
                    <a:cubicBezTo>
                      <a:pt x="106497" y="35993"/>
                      <a:pt x="105950" y="37566"/>
                      <a:pt x="106126" y="39211"/>
                    </a:cubicBezTo>
                    <a:lnTo>
                      <a:pt x="106126" y="39211"/>
                    </a:lnTo>
                    <a:cubicBezTo>
                      <a:pt x="104872" y="37760"/>
                      <a:pt x="102999" y="36811"/>
                      <a:pt x="101011" y="36811"/>
                    </a:cubicBezTo>
                    <a:cubicBezTo>
                      <a:pt x="102344" y="35398"/>
                      <a:pt x="104187" y="34618"/>
                      <a:pt x="106092" y="34618"/>
                    </a:cubicBezTo>
                    <a:close/>
                    <a:moveTo>
                      <a:pt x="70812" y="30100"/>
                    </a:moveTo>
                    <a:cubicBezTo>
                      <a:pt x="71307" y="30100"/>
                      <a:pt x="71806" y="30153"/>
                      <a:pt x="72301" y="30261"/>
                    </a:cubicBezTo>
                    <a:cubicBezTo>
                      <a:pt x="71289" y="31524"/>
                      <a:pt x="70742" y="33119"/>
                      <a:pt x="70939" y="34786"/>
                    </a:cubicBezTo>
                    <a:lnTo>
                      <a:pt x="70957" y="34786"/>
                    </a:lnTo>
                    <a:cubicBezTo>
                      <a:pt x="71464" y="34672"/>
                      <a:pt x="71976" y="34617"/>
                      <a:pt x="72484" y="34617"/>
                    </a:cubicBezTo>
                    <a:cubicBezTo>
                      <a:pt x="74391" y="34617"/>
                      <a:pt x="76244" y="35395"/>
                      <a:pt x="77588" y="36811"/>
                    </a:cubicBezTo>
                    <a:cubicBezTo>
                      <a:pt x="75545" y="36811"/>
                      <a:pt x="73618" y="37823"/>
                      <a:pt x="72364" y="39338"/>
                    </a:cubicBezTo>
                    <a:cubicBezTo>
                      <a:pt x="72712" y="35639"/>
                      <a:pt x="69416" y="32366"/>
                      <a:pt x="65722" y="32366"/>
                    </a:cubicBezTo>
                    <a:cubicBezTo>
                      <a:pt x="65702" y="32366"/>
                      <a:pt x="65682" y="32366"/>
                      <a:pt x="65662" y="32366"/>
                    </a:cubicBezTo>
                    <a:cubicBezTo>
                      <a:pt x="65642" y="32366"/>
                      <a:pt x="65622" y="32366"/>
                      <a:pt x="65602" y="32366"/>
                    </a:cubicBezTo>
                    <a:cubicBezTo>
                      <a:pt x="63733" y="32366"/>
                      <a:pt x="61974" y="33196"/>
                      <a:pt x="60724" y="34499"/>
                    </a:cubicBezTo>
                    <a:cubicBezTo>
                      <a:pt x="60814" y="32913"/>
                      <a:pt x="60231" y="31407"/>
                      <a:pt x="59237" y="30225"/>
                    </a:cubicBezTo>
                    <a:cubicBezTo>
                      <a:pt x="59663" y="30146"/>
                      <a:pt x="60090" y="30107"/>
                      <a:pt x="60515" y="30107"/>
                    </a:cubicBezTo>
                    <a:cubicBezTo>
                      <a:pt x="62451" y="30107"/>
                      <a:pt x="64326" y="30910"/>
                      <a:pt x="65671" y="32357"/>
                    </a:cubicBezTo>
                    <a:cubicBezTo>
                      <a:pt x="67011" y="30902"/>
                      <a:pt x="68881" y="30100"/>
                      <a:pt x="70812" y="30100"/>
                    </a:cubicBezTo>
                    <a:close/>
                    <a:moveTo>
                      <a:pt x="35613" y="34818"/>
                    </a:moveTo>
                    <a:cubicBezTo>
                      <a:pt x="36073" y="34818"/>
                      <a:pt x="36537" y="34863"/>
                      <a:pt x="36997" y="34956"/>
                    </a:cubicBezTo>
                    <a:cubicBezTo>
                      <a:pt x="36011" y="36201"/>
                      <a:pt x="35456" y="37769"/>
                      <a:pt x="35635" y="39418"/>
                    </a:cubicBezTo>
                    <a:cubicBezTo>
                      <a:pt x="34389" y="37958"/>
                      <a:pt x="32508" y="37017"/>
                      <a:pt x="30519" y="37008"/>
                    </a:cubicBezTo>
                    <a:cubicBezTo>
                      <a:pt x="31861" y="35593"/>
                      <a:pt x="33709" y="34818"/>
                      <a:pt x="35613" y="34818"/>
                    </a:cubicBezTo>
                    <a:close/>
                    <a:moveTo>
                      <a:pt x="112816" y="32662"/>
                    </a:moveTo>
                    <a:cubicBezTo>
                      <a:pt x="115993" y="32662"/>
                      <a:pt x="119169" y="34741"/>
                      <a:pt x="119209" y="38898"/>
                    </a:cubicBezTo>
                    <a:cubicBezTo>
                      <a:pt x="118736" y="38797"/>
                      <a:pt x="118259" y="38747"/>
                      <a:pt x="117785" y="38747"/>
                    </a:cubicBezTo>
                    <a:cubicBezTo>
                      <a:pt x="115926" y="38747"/>
                      <a:pt x="114120" y="39513"/>
                      <a:pt x="112821" y="40906"/>
                    </a:cubicBezTo>
                    <a:cubicBezTo>
                      <a:pt x="111539" y="39526"/>
                      <a:pt x="109747" y="38746"/>
                      <a:pt x="107865" y="38746"/>
                    </a:cubicBezTo>
                    <a:cubicBezTo>
                      <a:pt x="107382" y="38746"/>
                      <a:pt x="106898" y="38800"/>
                      <a:pt x="106423" y="38898"/>
                    </a:cubicBezTo>
                    <a:cubicBezTo>
                      <a:pt x="106463" y="34741"/>
                      <a:pt x="109640" y="32662"/>
                      <a:pt x="112816" y="32662"/>
                    </a:cubicBezTo>
                    <a:close/>
                    <a:moveTo>
                      <a:pt x="136134" y="32665"/>
                    </a:moveTo>
                    <a:cubicBezTo>
                      <a:pt x="139310" y="32665"/>
                      <a:pt x="142484" y="34742"/>
                      <a:pt x="142525" y="38898"/>
                    </a:cubicBezTo>
                    <a:cubicBezTo>
                      <a:pt x="142050" y="38797"/>
                      <a:pt x="141571" y="38747"/>
                      <a:pt x="141097" y="38747"/>
                    </a:cubicBezTo>
                    <a:cubicBezTo>
                      <a:pt x="139236" y="38747"/>
                      <a:pt x="137435" y="39513"/>
                      <a:pt x="136136" y="40906"/>
                    </a:cubicBezTo>
                    <a:cubicBezTo>
                      <a:pt x="134854" y="39526"/>
                      <a:pt x="133062" y="38746"/>
                      <a:pt x="131181" y="38746"/>
                    </a:cubicBezTo>
                    <a:cubicBezTo>
                      <a:pt x="130697" y="38746"/>
                      <a:pt x="130213" y="38800"/>
                      <a:pt x="129738" y="38898"/>
                    </a:cubicBezTo>
                    <a:cubicBezTo>
                      <a:pt x="129778" y="34744"/>
                      <a:pt x="132957" y="32665"/>
                      <a:pt x="136134" y="32665"/>
                    </a:cubicBezTo>
                    <a:close/>
                    <a:moveTo>
                      <a:pt x="89291" y="32767"/>
                    </a:moveTo>
                    <a:cubicBezTo>
                      <a:pt x="91871" y="32767"/>
                      <a:pt x="94452" y="34140"/>
                      <a:pt x="95348" y="36891"/>
                    </a:cubicBezTo>
                    <a:lnTo>
                      <a:pt x="95357" y="36882"/>
                    </a:lnTo>
                    <a:lnTo>
                      <a:pt x="95375" y="36882"/>
                    </a:lnTo>
                    <a:cubicBezTo>
                      <a:pt x="95581" y="37545"/>
                      <a:pt x="95688" y="38244"/>
                      <a:pt x="95688" y="38934"/>
                    </a:cubicBezTo>
                    <a:cubicBezTo>
                      <a:pt x="95215" y="38832"/>
                      <a:pt x="94738" y="38783"/>
                      <a:pt x="94264" y="38783"/>
                    </a:cubicBezTo>
                    <a:cubicBezTo>
                      <a:pt x="92405" y="38783"/>
                      <a:pt x="90601" y="39549"/>
                      <a:pt x="89308" y="40941"/>
                    </a:cubicBezTo>
                    <a:cubicBezTo>
                      <a:pt x="88027" y="39562"/>
                      <a:pt x="86235" y="38782"/>
                      <a:pt x="84353" y="38782"/>
                    </a:cubicBezTo>
                    <a:cubicBezTo>
                      <a:pt x="83869" y="38782"/>
                      <a:pt x="83385" y="38836"/>
                      <a:pt x="82910" y="38934"/>
                    </a:cubicBezTo>
                    <a:cubicBezTo>
                      <a:pt x="82910" y="38244"/>
                      <a:pt x="83018" y="37545"/>
                      <a:pt x="83224" y="36882"/>
                    </a:cubicBezTo>
                    <a:lnTo>
                      <a:pt x="83242" y="36882"/>
                    </a:lnTo>
                    <a:cubicBezTo>
                      <a:pt x="84134" y="34140"/>
                      <a:pt x="86712" y="32767"/>
                      <a:pt x="89291" y="32767"/>
                    </a:cubicBezTo>
                    <a:close/>
                    <a:moveTo>
                      <a:pt x="42335" y="32864"/>
                    </a:moveTo>
                    <a:cubicBezTo>
                      <a:pt x="45506" y="32864"/>
                      <a:pt x="48679" y="34938"/>
                      <a:pt x="48726" y="39092"/>
                    </a:cubicBezTo>
                    <a:lnTo>
                      <a:pt x="48726" y="39092"/>
                    </a:lnTo>
                    <a:cubicBezTo>
                      <a:pt x="48257" y="38992"/>
                      <a:pt x="47785" y="38944"/>
                      <a:pt x="47316" y="38944"/>
                    </a:cubicBezTo>
                    <a:cubicBezTo>
                      <a:pt x="45455" y="38944"/>
                      <a:pt x="43655" y="39710"/>
                      <a:pt x="42355" y="41103"/>
                    </a:cubicBezTo>
                    <a:cubicBezTo>
                      <a:pt x="41074" y="39723"/>
                      <a:pt x="39282" y="38943"/>
                      <a:pt x="37400" y="38943"/>
                    </a:cubicBezTo>
                    <a:cubicBezTo>
                      <a:pt x="36916" y="38943"/>
                      <a:pt x="36432" y="38997"/>
                      <a:pt x="35958" y="39096"/>
                    </a:cubicBezTo>
                    <a:cubicBezTo>
                      <a:pt x="35989" y="34942"/>
                      <a:pt x="39161" y="32864"/>
                      <a:pt x="42335" y="32864"/>
                    </a:cubicBezTo>
                    <a:close/>
                    <a:moveTo>
                      <a:pt x="65669" y="32862"/>
                    </a:moveTo>
                    <a:cubicBezTo>
                      <a:pt x="68844" y="32862"/>
                      <a:pt x="72019" y="34939"/>
                      <a:pt x="72059" y="39096"/>
                    </a:cubicBezTo>
                    <a:cubicBezTo>
                      <a:pt x="71584" y="38994"/>
                      <a:pt x="71106" y="38944"/>
                      <a:pt x="70631" y="38944"/>
                    </a:cubicBezTo>
                    <a:cubicBezTo>
                      <a:pt x="68767" y="38944"/>
                      <a:pt x="66963" y="39710"/>
                      <a:pt x="65671" y="41103"/>
                    </a:cubicBezTo>
                    <a:cubicBezTo>
                      <a:pt x="64391" y="39725"/>
                      <a:pt x="62594" y="38946"/>
                      <a:pt x="60707" y="38943"/>
                    </a:cubicBezTo>
                    <a:lnTo>
                      <a:pt x="60707" y="38943"/>
                    </a:lnTo>
                    <a:cubicBezTo>
                      <a:pt x="60226" y="38944"/>
                      <a:pt x="59745" y="38998"/>
                      <a:pt x="59273" y="39096"/>
                    </a:cubicBezTo>
                    <a:cubicBezTo>
                      <a:pt x="59313" y="34941"/>
                      <a:pt x="62491" y="32862"/>
                      <a:pt x="65669" y="32862"/>
                    </a:cubicBezTo>
                    <a:close/>
                    <a:moveTo>
                      <a:pt x="18802" y="32972"/>
                    </a:moveTo>
                    <a:cubicBezTo>
                      <a:pt x="21383" y="32972"/>
                      <a:pt x="23964" y="34343"/>
                      <a:pt x="24864" y="37088"/>
                    </a:cubicBezTo>
                    <a:lnTo>
                      <a:pt x="24882" y="37088"/>
                    </a:lnTo>
                    <a:cubicBezTo>
                      <a:pt x="25088" y="37760"/>
                      <a:pt x="25187" y="38450"/>
                      <a:pt x="25196" y="39149"/>
                    </a:cubicBezTo>
                    <a:cubicBezTo>
                      <a:pt x="24715" y="39044"/>
                      <a:pt x="24231" y="38993"/>
                      <a:pt x="23751" y="38993"/>
                    </a:cubicBezTo>
                    <a:cubicBezTo>
                      <a:pt x="21894" y="38993"/>
                      <a:pt x="20096" y="39759"/>
                      <a:pt x="18807" y="41148"/>
                    </a:cubicBezTo>
                    <a:cubicBezTo>
                      <a:pt x="17526" y="39777"/>
                      <a:pt x="15734" y="38988"/>
                      <a:pt x="13852" y="38988"/>
                    </a:cubicBezTo>
                    <a:cubicBezTo>
                      <a:pt x="13368" y="38988"/>
                      <a:pt x="12884" y="39042"/>
                      <a:pt x="12409" y="39149"/>
                    </a:cubicBezTo>
                    <a:cubicBezTo>
                      <a:pt x="12409" y="38450"/>
                      <a:pt x="12517" y="37751"/>
                      <a:pt x="12723" y="37088"/>
                    </a:cubicBezTo>
                    <a:lnTo>
                      <a:pt x="12741" y="37088"/>
                    </a:lnTo>
                    <a:cubicBezTo>
                      <a:pt x="13637" y="34345"/>
                      <a:pt x="16220" y="32972"/>
                      <a:pt x="18802" y="32972"/>
                    </a:cubicBezTo>
                    <a:close/>
                    <a:moveTo>
                      <a:pt x="130981" y="39121"/>
                    </a:moveTo>
                    <a:cubicBezTo>
                      <a:pt x="132916" y="39121"/>
                      <a:pt x="134790" y="39924"/>
                      <a:pt x="136127" y="41372"/>
                    </a:cubicBezTo>
                    <a:cubicBezTo>
                      <a:pt x="136107" y="41371"/>
                      <a:pt x="136087" y="41371"/>
                      <a:pt x="136067" y="41371"/>
                    </a:cubicBezTo>
                    <a:cubicBezTo>
                      <a:pt x="134199" y="41371"/>
                      <a:pt x="132440" y="42201"/>
                      <a:pt x="131190" y="43504"/>
                    </a:cubicBezTo>
                    <a:cubicBezTo>
                      <a:pt x="131225" y="42787"/>
                      <a:pt x="131136" y="42070"/>
                      <a:pt x="130912" y="41389"/>
                    </a:cubicBezTo>
                    <a:lnTo>
                      <a:pt x="130903" y="41389"/>
                    </a:lnTo>
                    <a:lnTo>
                      <a:pt x="130894" y="41354"/>
                    </a:lnTo>
                    <a:cubicBezTo>
                      <a:pt x="130894" y="41345"/>
                      <a:pt x="130894" y="41336"/>
                      <a:pt x="130885" y="41336"/>
                    </a:cubicBezTo>
                    <a:cubicBezTo>
                      <a:pt x="130625" y="40565"/>
                      <a:pt x="130222" y="39857"/>
                      <a:pt x="129702" y="39239"/>
                    </a:cubicBezTo>
                    <a:cubicBezTo>
                      <a:pt x="130128" y="39160"/>
                      <a:pt x="130556" y="39121"/>
                      <a:pt x="130981" y="39121"/>
                    </a:cubicBezTo>
                    <a:close/>
                    <a:moveTo>
                      <a:pt x="117967" y="39121"/>
                    </a:moveTo>
                    <a:cubicBezTo>
                      <a:pt x="118392" y="39121"/>
                      <a:pt x="118820" y="39160"/>
                      <a:pt x="119245" y="39239"/>
                    </a:cubicBezTo>
                    <a:cubicBezTo>
                      <a:pt x="118717" y="39857"/>
                      <a:pt x="118313" y="40565"/>
                      <a:pt x="118054" y="41336"/>
                    </a:cubicBezTo>
                    <a:cubicBezTo>
                      <a:pt x="118054" y="41336"/>
                      <a:pt x="118054" y="41345"/>
                      <a:pt x="118054" y="41354"/>
                    </a:cubicBezTo>
                    <a:cubicBezTo>
                      <a:pt x="118045" y="41354"/>
                      <a:pt x="118036" y="41380"/>
                      <a:pt x="118036" y="41389"/>
                    </a:cubicBezTo>
                    <a:cubicBezTo>
                      <a:pt x="117812" y="42070"/>
                      <a:pt x="117713" y="42787"/>
                      <a:pt x="117749" y="43513"/>
                    </a:cubicBezTo>
                    <a:cubicBezTo>
                      <a:pt x="116508" y="42210"/>
                      <a:pt x="114740" y="41371"/>
                      <a:pt x="112880" y="41371"/>
                    </a:cubicBezTo>
                    <a:cubicBezTo>
                      <a:pt x="112860" y="41371"/>
                      <a:pt x="112840" y="41371"/>
                      <a:pt x="112821" y="41372"/>
                    </a:cubicBezTo>
                    <a:cubicBezTo>
                      <a:pt x="114158" y="39924"/>
                      <a:pt x="116031" y="39121"/>
                      <a:pt x="117967" y="39121"/>
                    </a:cubicBezTo>
                    <a:close/>
                    <a:moveTo>
                      <a:pt x="94420" y="39162"/>
                    </a:moveTo>
                    <a:cubicBezTo>
                      <a:pt x="94850" y="39162"/>
                      <a:pt x="95283" y="39202"/>
                      <a:pt x="95715" y="39284"/>
                    </a:cubicBezTo>
                    <a:cubicBezTo>
                      <a:pt x="94720" y="40467"/>
                      <a:pt x="94138" y="41963"/>
                      <a:pt x="94228" y="43558"/>
                    </a:cubicBezTo>
                    <a:cubicBezTo>
                      <a:pt x="92986" y="42254"/>
                      <a:pt x="91218" y="41416"/>
                      <a:pt x="89350" y="41416"/>
                    </a:cubicBezTo>
                    <a:cubicBezTo>
                      <a:pt x="89330" y="41416"/>
                      <a:pt x="89310" y="41416"/>
                      <a:pt x="89290" y="41416"/>
                    </a:cubicBezTo>
                    <a:cubicBezTo>
                      <a:pt x="89271" y="41416"/>
                      <a:pt x="89251" y="41416"/>
                      <a:pt x="89231" y="41416"/>
                    </a:cubicBezTo>
                    <a:cubicBezTo>
                      <a:pt x="87363" y="41416"/>
                      <a:pt x="85603" y="42254"/>
                      <a:pt x="84353" y="43558"/>
                    </a:cubicBezTo>
                    <a:cubicBezTo>
                      <a:pt x="84443" y="41963"/>
                      <a:pt x="83860" y="40458"/>
                      <a:pt x="82866" y="39284"/>
                    </a:cubicBezTo>
                    <a:cubicBezTo>
                      <a:pt x="83294" y="39204"/>
                      <a:pt x="83725" y="39165"/>
                      <a:pt x="84152" y="39165"/>
                    </a:cubicBezTo>
                    <a:cubicBezTo>
                      <a:pt x="86085" y="39165"/>
                      <a:pt x="87957" y="39962"/>
                      <a:pt x="89299" y="41407"/>
                    </a:cubicBezTo>
                    <a:cubicBezTo>
                      <a:pt x="90633" y="39964"/>
                      <a:pt x="92493" y="39162"/>
                      <a:pt x="94420" y="39162"/>
                    </a:cubicBezTo>
                    <a:close/>
                    <a:moveTo>
                      <a:pt x="47485" y="39327"/>
                    </a:moveTo>
                    <a:cubicBezTo>
                      <a:pt x="47912" y="39327"/>
                      <a:pt x="48343" y="39366"/>
                      <a:pt x="48771" y="39445"/>
                    </a:cubicBezTo>
                    <a:cubicBezTo>
                      <a:pt x="48242" y="40063"/>
                      <a:pt x="47839" y="40771"/>
                      <a:pt x="47579" y="41533"/>
                    </a:cubicBezTo>
                    <a:cubicBezTo>
                      <a:pt x="47579" y="41542"/>
                      <a:pt x="47579" y="41542"/>
                      <a:pt x="47579" y="41551"/>
                    </a:cubicBezTo>
                    <a:lnTo>
                      <a:pt x="47570" y="41596"/>
                    </a:lnTo>
                    <a:lnTo>
                      <a:pt x="47561" y="41587"/>
                    </a:lnTo>
                    <a:cubicBezTo>
                      <a:pt x="47337" y="42277"/>
                      <a:pt x="47239" y="42993"/>
                      <a:pt x="47275" y="43710"/>
                    </a:cubicBezTo>
                    <a:cubicBezTo>
                      <a:pt x="46027" y="42400"/>
                      <a:pt x="44256" y="41569"/>
                      <a:pt x="42377" y="41569"/>
                    </a:cubicBezTo>
                    <a:cubicBezTo>
                      <a:pt x="42366" y="41569"/>
                      <a:pt x="42356" y="41569"/>
                      <a:pt x="42346" y="41569"/>
                    </a:cubicBezTo>
                    <a:cubicBezTo>
                      <a:pt x="43682" y="40123"/>
                      <a:pt x="45552" y="39327"/>
                      <a:pt x="47485" y="39327"/>
                    </a:cubicBezTo>
                    <a:close/>
                    <a:moveTo>
                      <a:pt x="60514" y="39327"/>
                    </a:moveTo>
                    <a:cubicBezTo>
                      <a:pt x="62447" y="39327"/>
                      <a:pt x="64317" y="40123"/>
                      <a:pt x="65653" y="41569"/>
                    </a:cubicBezTo>
                    <a:cubicBezTo>
                      <a:pt x="65633" y="41568"/>
                      <a:pt x="65613" y="41568"/>
                      <a:pt x="65593" y="41568"/>
                    </a:cubicBezTo>
                    <a:cubicBezTo>
                      <a:pt x="63725" y="41568"/>
                      <a:pt x="61966" y="42407"/>
                      <a:pt x="60715" y="43710"/>
                    </a:cubicBezTo>
                    <a:cubicBezTo>
                      <a:pt x="60751" y="42993"/>
                      <a:pt x="60662" y="42277"/>
                      <a:pt x="60438" y="41587"/>
                    </a:cubicBezTo>
                    <a:cubicBezTo>
                      <a:pt x="60438" y="41578"/>
                      <a:pt x="60429" y="41569"/>
                      <a:pt x="60420" y="41560"/>
                    </a:cubicBezTo>
                    <a:cubicBezTo>
                      <a:pt x="60420" y="41551"/>
                      <a:pt x="60420" y="41542"/>
                      <a:pt x="60411" y="41533"/>
                    </a:cubicBezTo>
                    <a:cubicBezTo>
                      <a:pt x="60151" y="40771"/>
                      <a:pt x="59748" y="40054"/>
                      <a:pt x="59228" y="39445"/>
                    </a:cubicBezTo>
                    <a:cubicBezTo>
                      <a:pt x="59656" y="39366"/>
                      <a:pt x="60087" y="39327"/>
                      <a:pt x="60514" y="39327"/>
                    </a:cubicBezTo>
                    <a:close/>
                    <a:moveTo>
                      <a:pt x="13656" y="39363"/>
                    </a:moveTo>
                    <a:cubicBezTo>
                      <a:pt x="15596" y="39363"/>
                      <a:pt x="17470" y="40166"/>
                      <a:pt x="18807" y="41613"/>
                    </a:cubicBezTo>
                    <a:cubicBezTo>
                      <a:pt x="18787" y="41613"/>
                      <a:pt x="18768" y="41613"/>
                      <a:pt x="18748" y="41613"/>
                    </a:cubicBezTo>
                    <a:cubicBezTo>
                      <a:pt x="16879" y="41613"/>
                      <a:pt x="15111" y="42452"/>
                      <a:pt x="13870" y="43755"/>
                    </a:cubicBezTo>
                    <a:cubicBezTo>
                      <a:pt x="13951" y="42169"/>
                      <a:pt x="13368" y="40664"/>
                      <a:pt x="12382" y="39490"/>
                    </a:cubicBezTo>
                    <a:lnTo>
                      <a:pt x="12374" y="39481"/>
                    </a:lnTo>
                    <a:cubicBezTo>
                      <a:pt x="12801" y="39402"/>
                      <a:pt x="13230" y="39363"/>
                      <a:pt x="13656" y="39363"/>
                    </a:cubicBezTo>
                    <a:close/>
                    <a:moveTo>
                      <a:pt x="23953" y="39363"/>
                    </a:moveTo>
                    <a:cubicBezTo>
                      <a:pt x="24378" y="39363"/>
                      <a:pt x="24806" y="39402"/>
                      <a:pt x="25232" y="39481"/>
                    </a:cubicBezTo>
                    <a:cubicBezTo>
                      <a:pt x="24237" y="40664"/>
                      <a:pt x="23655" y="42160"/>
                      <a:pt x="23744" y="43755"/>
                    </a:cubicBezTo>
                    <a:cubicBezTo>
                      <a:pt x="22494" y="42452"/>
                      <a:pt x="20726" y="41613"/>
                      <a:pt x="18866" y="41613"/>
                    </a:cubicBezTo>
                    <a:cubicBezTo>
                      <a:pt x="18846" y="41613"/>
                      <a:pt x="18827" y="41613"/>
                      <a:pt x="18807" y="41613"/>
                    </a:cubicBezTo>
                    <a:cubicBezTo>
                      <a:pt x="20144" y="40166"/>
                      <a:pt x="22018" y="39363"/>
                      <a:pt x="23953" y="39363"/>
                    </a:cubicBezTo>
                    <a:close/>
                    <a:moveTo>
                      <a:pt x="107671" y="39122"/>
                    </a:moveTo>
                    <a:cubicBezTo>
                      <a:pt x="109602" y="39122"/>
                      <a:pt x="111474" y="39919"/>
                      <a:pt x="112821" y="41372"/>
                    </a:cubicBezTo>
                    <a:cubicBezTo>
                      <a:pt x="112802" y="41371"/>
                      <a:pt x="112783" y="41371"/>
                      <a:pt x="112765" y="41371"/>
                    </a:cubicBezTo>
                    <a:cubicBezTo>
                      <a:pt x="110778" y="41371"/>
                      <a:pt x="108902" y="42317"/>
                      <a:pt x="107650" y="43764"/>
                    </a:cubicBezTo>
                    <a:lnTo>
                      <a:pt x="107650" y="43764"/>
                    </a:lnTo>
                    <a:cubicBezTo>
                      <a:pt x="107803" y="42097"/>
                      <a:pt x="107211" y="40511"/>
                      <a:pt x="106172" y="39284"/>
                    </a:cubicBezTo>
                    <a:cubicBezTo>
                      <a:pt x="106670" y="39175"/>
                      <a:pt x="107172" y="39122"/>
                      <a:pt x="107671" y="39122"/>
                    </a:cubicBezTo>
                    <a:close/>
                    <a:moveTo>
                      <a:pt x="37180" y="39320"/>
                    </a:moveTo>
                    <a:cubicBezTo>
                      <a:pt x="39113" y="39320"/>
                      <a:pt x="40988" y="40121"/>
                      <a:pt x="42328" y="41569"/>
                    </a:cubicBezTo>
                    <a:cubicBezTo>
                      <a:pt x="42310" y="41568"/>
                      <a:pt x="42291" y="41568"/>
                      <a:pt x="42273" y="41568"/>
                    </a:cubicBezTo>
                    <a:cubicBezTo>
                      <a:pt x="40286" y="41568"/>
                      <a:pt x="38419" y="42514"/>
                      <a:pt x="37167" y="43961"/>
                    </a:cubicBezTo>
                    <a:cubicBezTo>
                      <a:pt x="37320" y="42294"/>
                      <a:pt x="36728" y="40708"/>
                      <a:pt x="35689" y="39481"/>
                    </a:cubicBezTo>
                    <a:cubicBezTo>
                      <a:pt x="36184" y="39373"/>
                      <a:pt x="36684" y="39320"/>
                      <a:pt x="37180" y="39320"/>
                    </a:cubicBezTo>
                    <a:close/>
                    <a:moveTo>
                      <a:pt x="124483" y="37269"/>
                    </a:moveTo>
                    <a:cubicBezTo>
                      <a:pt x="127057" y="37269"/>
                      <a:pt x="129630" y="38633"/>
                      <a:pt x="130536" y="41363"/>
                    </a:cubicBezTo>
                    <a:cubicBezTo>
                      <a:pt x="130760" y="42053"/>
                      <a:pt x="130867" y="42769"/>
                      <a:pt x="130876" y="43495"/>
                    </a:cubicBezTo>
                    <a:cubicBezTo>
                      <a:pt x="130401" y="43393"/>
                      <a:pt x="129922" y="43343"/>
                      <a:pt x="129447" y="43343"/>
                    </a:cubicBezTo>
                    <a:cubicBezTo>
                      <a:pt x="127584" y="43343"/>
                      <a:pt x="125780" y="44110"/>
                      <a:pt x="124487" y="45502"/>
                    </a:cubicBezTo>
                    <a:cubicBezTo>
                      <a:pt x="123213" y="44130"/>
                      <a:pt x="121434" y="43343"/>
                      <a:pt x="119564" y="43343"/>
                    </a:cubicBezTo>
                    <a:cubicBezTo>
                      <a:pt x="119553" y="43343"/>
                      <a:pt x="119543" y="43343"/>
                      <a:pt x="119532" y="43343"/>
                    </a:cubicBezTo>
                    <a:cubicBezTo>
                      <a:pt x="119048" y="43343"/>
                      <a:pt x="118564" y="43388"/>
                      <a:pt x="118089" y="43495"/>
                    </a:cubicBezTo>
                    <a:cubicBezTo>
                      <a:pt x="118089" y="42769"/>
                      <a:pt x="118206" y="42053"/>
                      <a:pt x="118421" y="41363"/>
                    </a:cubicBezTo>
                    <a:lnTo>
                      <a:pt x="118430" y="41354"/>
                    </a:lnTo>
                    <a:cubicBezTo>
                      <a:pt x="119339" y="38631"/>
                      <a:pt x="121911" y="37269"/>
                      <a:pt x="124483" y="37269"/>
                    </a:cubicBezTo>
                    <a:close/>
                    <a:moveTo>
                      <a:pt x="77631" y="37312"/>
                    </a:moveTo>
                    <a:cubicBezTo>
                      <a:pt x="80804" y="37312"/>
                      <a:pt x="83980" y="39391"/>
                      <a:pt x="84022" y="43547"/>
                    </a:cubicBezTo>
                    <a:lnTo>
                      <a:pt x="84022" y="43547"/>
                    </a:lnTo>
                    <a:cubicBezTo>
                      <a:pt x="83546" y="43443"/>
                      <a:pt x="83066" y="43393"/>
                      <a:pt x="82590" y="43393"/>
                    </a:cubicBezTo>
                    <a:cubicBezTo>
                      <a:pt x="80737" y="43393"/>
                      <a:pt x="78939" y="44159"/>
                      <a:pt x="77651" y="45547"/>
                    </a:cubicBezTo>
                    <a:cubicBezTo>
                      <a:pt x="76369" y="44176"/>
                      <a:pt x="74577" y="43388"/>
                      <a:pt x="72696" y="43388"/>
                    </a:cubicBezTo>
                    <a:cubicBezTo>
                      <a:pt x="72212" y="43388"/>
                      <a:pt x="71728" y="43441"/>
                      <a:pt x="71253" y="43549"/>
                    </a:cubicBezTo>
                    <a:cubicBezTo>
                      <a:pt x="71284" y="39391"/>
                      <a:pt x="74456" y="37312"/>
                      <a:pt x="77631" y="37312"/>
                    </a:cubicBezTo>
                    <a:close/>
                    <a:moveTo>
                      <a:pt x="100946" y="37312"/>
                    </a:moveTo>
                    <a:cubicBezTo>
                      <a:pt x="104119" y="37312"/>
                      <a:pt x="107295" y="39391"/>
                      <a:pt x="107337" y="43547"/>
                    </a:cubicBezTo>
                    <a:lnTo>
                      <a:pt x="107337" y="43547"/>
                    </a:lnTo>
                    <a:cubicBezTo>
                      <a:pt x="106861" y="43443"/>
                      <a:pt x="106381" y="43393"/>
                      <a:pt x="105905" y="43393"/>
                    </a:cubicBezTo>
                    <a:cubicBezTo>
                      <a:pt x="104052" y="43393"/>
                      <a:pt x="102255" y="44159"/>
                      <a:pt x="100966" y="45547"/>
                    </a:cubicBezTo>
                    <a:cubicBezTo>
                      <a:pt x="99685" y="44176"/>
                      <a:pt x="97883" y="43388"/>
                      <a:pt x="96011" y="43388"/>
                    </a:cubicBezTo>
                    <a:cubicBezTo>
                      <a:pt x="95527" y="43388"/>
                      <a:pt x="95043" y="43441"/>
                      <a:pt x="94568" y="43549"/>
                    </a:cubicBezTo>
                    <a:cubicBezTo>
                      <a:pt x="94599" y="39391"/>
                      <a:pt x="97771" y="37312"/>
                      <a:pt x="100946" y="37312"/>
                    </a:cubicBezTo>
                    <a:close/>
                    <a:moveTo>
                      <a:pt x="54012" y="37467"/>
                    </a:moveTo>
                    <a:cubicBezTo>
                      <a:pt x="56585" y="37467"/>
                      <a:pt x="59156" y="38831"/>
                      <a:pt x="60061" y="41560"/>
                    </a:cubicBezTo>
                    <a:cubicBezTo>
                      <a:pt x="60285" y="42250"/>
                      <a:pt x="60393" y="42975"/>
                      <a:pt x="60393" y="43701"/>
                    </a:cubicBezTo>
                    <a:cubicBezTo>
                      <a:pt x="59914" y="43596"/>
                      <a:pt x="59431" y="43545"/>
                      <a:pt x="58952" y="43545"/>
                    </a:cubicBezTo>
                    <a:cubicBezTo>
                      <a:pt x="57099" y="43545"/>
                      <a:pt x="55302" y="44311"/>
                      <a:pt x="54013" y="45699"/>
                    </a:cubicBezTo>
                    <a:cubicBezTo>
                      <a:pt x="52739" y="44336"/>
                      <a:pt x="50960" y="43549"/>
                      <a:pt x="49089" y="43549"/>
                    </a:cubicBezTo>
                    <a:cubicBezTo>
                      <a:pt x="49079" y="43549"/>
                      <a:pt x="49068" y="43549"/>
                      <a:pt x="49058" y="43549"/>
                    </a:cubicBezTo>
                    <a:cubicBezTo>
                      <a:pt x="48574" y="43549"/>
                      <a:pt x="48090" y="43594"/>
                      <a:pt x="47615" y="43701"/>
                    </a:cubicBezTo>
                    <a:cubicBezTo>
                      <a:pt x="47615" y="42975"/>
                      <a:pt x="47723" y="42250"/>
                      <a:pt x="47938" y="41560"/>
                    </a:cubicBezTo>
                    <a:lnTo>
                      <a:pt x="47956" y="41560"/>
                    </a:lnTo>
                    <a:cubicBezTo>
                      <a:pt x="48865" y="38831"/>
                      <a:pt x="51439" y="37467"/>
                      <a:pt x="54012" y="37467"/>
                    </a:cubicBezTo>
                    <a:close/>
                    <a:moveTo>
                      <a:pt x="7148" y="37513"/>
                    </a:moveTo>
                    <a:cubicBezTo>
                      <a:pt x="10323" y="37513"/>
                      <a:pt x="13498" y="39590"/>
                      <a:pt x="13538" y="43746"/>
                    </a:cubicBezTo>
                    <a:cubicBezTo>
                      <a:pt x="13065" y="43644"/>
                      <a:pt x="12588" y="43594"/>
                      <a:pt x="12114" y="43594"/>
                    </a:cubicBezTo>
                    <a:cubicBezTo>
                      <a:pt x="10255" y="43594"/>
                      <a:pt x="8449" y="44361"/>
                      <a:pt x="7150" y="45753"/>
                    </a:cubicBezTo>
                    <a:cubicBezTo>
                      <a:pt x="5868" y="44373"/>
                      <a:pt x="4076" y="43594"/>
                      <a:pt x="2194" y="43594"/>
                    </a:cubicBezTo>
                    <a:cubicBezTo>
                      <a:pt x="1711" y="43594"/>
                      <a:pt x="1227" y="43647"/>
                      <a:pt x="752" y="43746"/>
                    </a:cubicBezTo>
                    <a:cubicBezTo>
                      <a:pt x="792" y="39592"/>
                      <a:pt x="3970" y="37513"/>
                      <a:pt x="7148" y="37513"/>
                    </a:cubicBezTo>
                    <a:close/>
                    <a:moveTo>
                      <a:pt x="30465" y="37513"/>
                    </a:moveTo>
                    <a:cubicBezTo>
                      <a:pt x="33638" y="37513"/>
                      <a:pt x="36811" y="39588"/>
                      <a:pt x="36854" y="43742"/>
                    </a:cubicBezTo>
                    <a:lnTo>
                      <a:pt x="36854" y="43742"/>
                    </a:lnTo>
                    <a:cubicBezTo>
                      <a:pt x="36384" y="43643"/>
                      <a:pt x="35912" y="43594"/>
                      <a:pt x="35443" y="43594"/>
                    </a:cubicBezTo>
                    <a:cubicBezTo>
                      <a:pt x="33580" y="43594"/>
                      <a:pt x="31775" y="44361"/>
                      <a:pt x="30483" y="45753"/>
                    </a:cubicBezTo>
                    <a:cubicBezTo>
                      <a:pt x="29201" y="44373"/>
                      <a:pt x="27409" y="43594"/>
                      <a:pt x="25528" y="43594"/>
                    </a:cubicBezTo>
                    <a:cubicBezTo>
                      <a:pt x="25044" y="43594"/>
                      <a:pt x="24560" y="43647"/>
                      <a:pt x="24085" y="43746"/>
                    </a:cubicBezTo>
                    <a:cubicBezTo>
                      <a:pt x="24116" y="39592"/>
                      <a:pt x="27290" y="37513"/>
                      <a:pt x="30465" y="37513"/>
                    </a:cubicBezTo>
                    <a:close/>
                    <a:moveTo>
                      <a:pt x="129619" y="43736"/>
                    </a:moveTo>
                    <a:cubicBezTo>
                      <a:pt x="130043" y="43736"/>
                      <a:pt x="130469" y="43775"/>
                      <a:pt x="130894" y="43854"/>
                    </a:cubicBezTo>
                    <a:cubicBezTo>
                      <a:pt x="129908" y="45018"/>
                      <a:pt x="129326" y="46524"/>
                      <a:pt x="129415" y="48110"/>
                    </a:cubicBezTo>
                    <a:lnTo>
                      <a:pt x="129406" y="48128"/>
                    </a:lnTo>
                    <a:cubicBezTo>
                      <a:pt x="128165" y="46824"/>
                      <a:pt x="126397" y="45986"/>
                      <a:pt x="124528" y="45986"/>
                    </a:cubicBezTo>
                    <a:cubicBezTo>
                      <a:pt x="124509" y="45986"/>
                      <a:pt x="124489" y="45986"/>
                      <a:pt x="124469" y="45986"/>
                    </a:cubicBezTo>
                    <a:cubicBezTo>
                      <a:pt x="124450" y="45986"/>
                      <a:pt x="124430" y="45986"/>
                      <a:pt x="124410" y="45986"/>
                    </a:cubicBezTo>
                    <a:cubicBezTo>
                      <a:pt x="122541" y="45986"/>
                      <a:pt x="120782" y="46824"/>
                      <a:pt x="119532" y="48128"/>
                    </a:cubicBezTo>
                    <a:cubicBezTo>
                      <a:pt x="119622" y="46533"/>
                      <a:pt x="119039" y="45036"/>
                      <a:pt x="118045" y="43854"/>
                    </a:cubicBezTo>
                    <a:cubicBezTo>
                      <a:pt x="118471" y="43775"/>
                      <a:pt x="118899" y="43736"/>
                      <a:pt x="119324" y="43736"/>
                    </a:cubicBezTo>
                    <a:cubicBezTo>
                      <a:pt x="121259" y="43736"/>
                      <a:pt x="123134" y="44537"/>
                      <a:pt x="124478" y="45977"/>
                    </a:cubicBezTo>
                    <a:cubicBezTo>
                      <a:pt x="125815" y="44537"/>
                      <a:pt x="127688" y="43736"/>
                      <a:pt x="129619" y="43736"/>
                    </a:cubicBezTo>
                    <a:close/>
                    <a:moveTo>
                      <a:pt x="82779" y="43772"/>
                    </a:moveTo>
                    <a:cubicBezTo>
                      <a:pt x="83204" y="43772"/>
                      <a:pt x="83632" y="43810"/>
                      <a:pt x="84057" y="43889"/>
                    </a:cubicBezTo>
                    <a:cubicBezTo>
                      <a:pt x="83063" y="45072"/>
                      <a:pt x="82480" y="46569"/>
                      <a:pt x="82561" y="48164"/>
                    </a:cubicBezTo>
                    <a:cubicBezTo>
                      <a:pt x="81320" y="46860"/>
                      <a:pt x="79552" y="46022"/>
                      <a:pt x="77683" y="46022"/>
                    </a:cubicBezTo>
                    <a:cubicBezTo>
                      <a:pt x="77666" y="46022"/>
                      <a:pt x="77650" y="46022"/>
                      <a:pt x="77633" y="46022"/>
                    </a:cubicBezTo>
                    <a:lnTo>
                      <a:pt x="77633" y="46022"/>
                    </a:lnTo>
                    <a:cubicBezTo>
                      <a:pt x="78970" y="44574"/>
                      <a:pt x="80844" y="43772"/>
                      <a:pt x="82779" y="43772"/>
                    </a:cubicBezTo>
                    <a:close/>
                    <a:moveTo>
                      <a:pt x="59133" y="43923"/>
                    </a:moveTo>
                    <a:cubicBezTo>
                      <a:pt x="59561" y="43923"/>
                      <a:pt x="59991" y="43962"/>
                      <a:pt x="60420" y="44042"/>
                    </a:cubicBezTo>
                    <a:cubicBezTo>
                      <a:pt x="59425" y="45225"/>
                      <a:pt x="58843" y="46721"/>
                      <a:pt x="58932" y="48316"/>
                    </a:cubicBezTo>
                    <a:lnTo>
                      <a:pt x="58923" y="48316"/>
                    </a:lnTo>
                    <a:cubicBezTo>
                      <a:pt x="57682" y="47012"/>
                      <a:pt x="55914" y="46174"/>
                      <a:pt x="54045" y="46174"/>
                    </a:cubicBezTo>
                    <a:cubicBezTo>
                      <a:pt x="54026" y="46174"/>
                      <a:pt x="54006" y="46174"/>
                      <a:pt x="53986" y="46174"/>
                    </a:cubicBezTo>
                    <a:cubicBezTo>
                      <a:pt x="53966" y="46174"/>
                      <a:pt x="53947" y="46174"/>
                      <a:pt x="53927" y="46174"/>
                    </a:cubicBezTo>
                    <a:cubicBezTo>
                      <a:pt x="52067" y="46174"/>
                      <a:pt x="50299" y="47012"/>
                      <a:pt x="49049" y="48316"/>
                    </a:cubicBezTo>
                    <a:cubicBezTo>
                      <a:pt x="49138" y="46721"/>
                      <a:pt x="48556" y="45225"/>
                      <a:pt x="47561" y="44042"/>
                    </a:cubicBezTo>
                    <a:cubicBezTo>
                      <a:pt x="47990" y="43962"/>
                      <a:pt x="48420" y="43923"/>
                      <a:pt x="48848" y="43923"/>
                    </a:cubicBezTo>
                    <a:cubicBezTo>
                      <a:pt x="50781" y="43923"/>
                      <a:pt x="52652" y="44720"/>
                      <a:pt x="53995" y="46165"/>
                    </a:cubicBezTo>
                    <a:cubicBezTo>
                      <a:pt x="55330" y="44720"/>
                      <a:pt x="57201" y="43923"/>
                      <a:pt x="59133" y="43923"/>
                    </a:cubicBezTo>
                    <a:close/>
                    <a:moveTo>
                      <a:pt x="25310" y="43969"/>
                    </a:moveTo>
                    <a:cubicBezTo>
                      <a:pt x="27245" y="43969"/>
                      <a:pt x="29120" y="44772"/>
                      <a:pt x="30465" y="46219"/>
                    </a:cubicBezTo>
                    <a:lnTo>
                      <a:pt x="30465" y="46219"/>
                    </a:lnTo>
                    <a:cubicBezTo>
                      <a:pt x="30462" y="46219"/>
                      <a:pt x="30459" y="46219"/>
                      <a:pt x="30456" y="46219"/>
                    </a:cubicBezTo>
                    <a:cubicBezTo>
                      <a:pt x="30436" y="46219"/>
                      <a:pt x="30416" y="46219"/>
                      <a:pt x="30397" y="46219"/>
                    </a:cubicBezTo>
                    <a:cubicBezTo>
                      <a:pt x="28528" y="46219"/>
                      <a:pt x="26769" y="47057"/>
                      <a:pt x="25519" y="48361"/>
                    </a:cubicBezTo>
                    <a:cubicBezTo>
                      <a:pt x="25608" y="46775"/>
                      <a:pt x="25026" y="45269"/>
                      <a:pt x="24031" y="44087"/>
                    </a:cubicBezTo>
                    <a:cubicBezTo>
                      <a:pt x="24457" y="44008"/>
                      <a:pt x="24885" y="43969"/>
                      <a:pt x="25310" y="43969"/>
                    </a:cubicBezTo>
                    <a:close/>
                    <a:moveTo>
                      <a:pt x="12296" y="43987"/>
                    </a:moveTo>
                    <a:cubicBezTo>
                      <a:pt x="12721" y="43987"/>
                      <a:pt x="13148" y="44025"/>
                      <a:pt x="13574" y="44104"/>
                    </a:cubicBezTo>
                    <a:cubicBezTo>
                      <a:pt x="12580" y="45287"/>
                      <a:pt x="11997" y="46793"/>
                      <a:pt x="12087" y="48379"/>
                    </a:cubicBezTo>
                    <a:cubicBezTo>
                      <a:pt x="10837" y="47075"/>
                      <a:pt x="9069" y="46237"/>
                      <a:pt x="7208" y="46237"/>
                    </a:cubicBezTo>
                    <a:cubicBezTo>
                      <a:pt x="7189" y="46237"/>
                      <a:pt x="7169" y="46237"/>
                      <a:pt x="7150" y="46237"/>
                    </a:cubicBezTo>
                    <a:cubicBezTo>
                      <a:pt x="8487" y="44790"/>
                      <a:pt x="10360" y="43987"/>
                      <a:pt x="12296" y="43987"/>
                    </a:cubicBezTo>
                    <a:close/>
                    <a:moveTo>
                      <a:pt x="106102" y="43761"/>
                    </a:moveTo>
                    <a:cubicBezTo>
                      <a:pt x="106575" y="43761"/>
                      <a:pt x="107052" y="43809"/>
                      <a:pt x="107525" y="43907"/>
                    </a:cubicBezTo>
                    <a:cubicBezTo>
                      <a:pt x="106512" y="45162"/>
                      <a:pt x="105939" y="46757"/>
                      <a:pt x="106127" y="48432"/>
                    </a:cubicBezTo>
                    <a:cubicBezTo>
                      <a:pt x="104866" y="46976"/>
                      <a:pt x="102990" y="46022"/>
                      <a:pt x="101003" y="46022"/>
                    </a:cubicBezTo>
                    <a:cubicBezTo>
                      <a:pt x="100985" y="46022"/>
                      <a:pt x="100966" y="46022"/>
                      <a:pt x="100948" y="46022"/>
                    </a:cubicBezTo>
                    <a:cubicBezTo>
                      <a:pt x="100928" y="46022"/>
                      <a:pt x="100908" y="46022"/>
                      <a:pt x="100889" y="46022"/>
                    </a:cubicBezTo>
                    <a:cubicBezTo>
                      <a:pt x="99020" y="46022"/>
                      <a:pt x="97252" y="46860"/>
                      <a:pt x="96011" y="48164"/>
                    </a:cubicBezTo>
                    <a:cubicBezTo>
                      <a:pt x="96091" y="46569"/>
                      <a:pt x="95509" y="45072"/>
                      <a:pt x="94523" y="43889"/>
                    </a:cubicBezTo>
                    <a:cubicBezTo>
                      <a:pt x="94952" y="43810"/>
                      <a:pt x="95382" y="43771"/>
                      <a:pt x="95809" y="43771"/>
                    </a:cubicBezTo>
                    <a:cubicBezTo>
                      <a:pt x="97740" y="43771"/>
                      <a:pt x="99605" y="44568"/>
                      <a:pt x="100948" y="46013"/>
                    </a:cubicBezTo>
                    <a:cubicBezTo>
                      <a:pt x="102294" y="44566"/>
                      <a:pt x="104168" y="43761"/>
                      <a:pt x="106102" y="43761"/>
                    </a:cubicBezTo>
                    <a:close/>
                    <a:moveTo>
                      <a:pt x="70796" y="39320"/>
                    </a:moveTo>
                    <a:cubicBezTo>
                      <a:pt x="71278" y="39320"/>
                      <a:pt x="71764" y="39370"/>
                      <a:pt x="72248" y="39472"/>
                    </a:cubicBezTo>
                    <a:cubicBezTo>
                      <a:pt x="71271" y="40717"/>
                      <a:pt x="70742" y="42286"/>
                      <a:pt x="70939" y="43934"/>
                    </a:cubicBezTo>
                    <a:cubicBezTo>
                      <a:pt x="71449" y="43820"/>
                      <a:pt x="71962" y="43765"/>
                      <a:pt x="72472" y="43765"/>
                    </a:cubicBezTo>
                    <a:cubicBezTo>
                      <a:pt x="74409" y="43765"/>
                      <a:pt x="76285" y="44568"/>
                      <a:pt x="77633" y="46022"/>
                    </a:cubicBezTo>
                    <a:lnTo>
                      <a:pt x="77633" y="46022"/>
                    </a:lnTo>
                    <a:cubicBezTo>
                      <a:pt x="77630" y="46022"/>
                      <a:pt x="77627" y="46022"/>
                      <a:pt x="77624" y="46022"/>
                    </a:cubicBezTo>
                    <a:cubicBezTo>
                      <a:pt x="77606" y="46022"/>
                      <a:pt x="77588" y="46022"/>
                      <a:pt x="77570" y="46022"/>
                    </a:cubicBezTo>
                    <a:cubicBezTo>
                      <a:pt x="75529" y="46022"/>
                      <a:pt x="73598" y="47030"/>
                      <a:pt x="72346" y="48558"/>
                    </a:cubicBezTo>
                    <a:cubicBezTo>
                      <a:pt x="72703" y="44845"/>
                      <a:pt x="69407" y="41568"/>
                      <a:pt x="65698" y="41568"/>
                    </a:cubicBezTo>
                    <a:cubicBezTo>
                      <a:pt x="65683" y="41568"/>
                      <a:pt x="65668" y="41569"/>
                      <a:pt x="65653" y="41569"/>
                    </a:cubicBezTo>
                    <a:cubicBezTo>
                      <a:pt x="66994" y="40120"/>
                      <a:pt x="68863" y="39320"/>
                      <a:pt x="70796" y="39320"/>
                    </a:cubicBezTo>
                    <a:close/>
                    <a:moveTo>
                      <a:pt x="35611" y="43966"/>
                    </a:moveTo>
                    <a:cubicBezTo>
                      <a:pt x="36087" y="43966"/>
                      <a:pt x="36566" y="44014"/>
                      <a:pt x="37042" y="44113"/>
                    </a:cubicBezTo>
                    <a:cubicBezTo>
                      <a:pt x="36020" y="45359"/>
                      <a:pt x="35456" y="46954"/>
                      <a:pt x="35635" y="48621"/>
                    </a:cubicBezTo>
                    <a:cubicBezTo>
                      <a:pt x="34383" y="47165"/>
                      <a:pt x="32507" y="46219"/>
                      <a:pt x="30512" y="46219"/>
                    </a:cubicBezTo>
                    <a:cubicBezTo>
                      <a:pt x="30496" y="46219"/>
                      <a:pt x="30481" y="46219"/>
                      <a:pt x="30465" y="46219"/>
                    </a:cubicBezTo>
                    <a:lnTo>
                      <a:pt x="30465" y="46219"/>
                    </a:lnTo>
                    <a:cubicBezTo>
                      <a:pt x="31802" y="44766"/>
                      <a:pt x="33677" y="43966"/>
                      <a:pt x="35611" y="43966"/>
                    </a:cubicBezTo>
                    <a:close/>
                    <a:moveTo>
                      <a:pt x="112828" y="41868"/>
                    </a:moveTo>
                    <a:cubicBezTo>
                      <a:pt x="116003" y="41868"/>
                      <a:pt x="119178" y="43944"/>
                      <a:pt x="119218" y="48101"/>
                    </a:cubicBezTo>
                    <a:cubicBezTo>
                      <a:pt x="118743" y="47999"/>
                      <a:pt x="118265" y="47949"/>
                      <a:pt x="117790" y="47949"/>
                    </a:cubicBezTo>
                    <a:cubicBezTo>
                      <a:pt x="115928" y="47949"/>
                      <a:pt x="114124" y="48714"/>
                      <a:pt x="112825" y="50103"/>
                    </a:cubicBezTo>
                    <a:lnTo>
                      <a:pt x="112825" y="50103"/>
                    </a:lnTo>
                    <a:cubicBezTo>
                      <a:pt x="111544" y="48726"/>
                      <a:pt x="109754" y="47949"/>
                      <a:pt x="107883" y="47949"/>
                    </a:cubicBezTo>
                    <a:cubicBezTo>
                      <a:pt x="107391" y="47949"/>
                      <a:pt x="106907" y="48002"/>
                      <a:pt x="106432" y="48101"/>
                    </a:cubicBezTo>
                    <a:cubicBezTo>
                      <a:pt x="106472" y="43947"/>
                      <a:pt x="109650" y="41868"/>
                      <a:pt x="112828" y="41868"/>
                    </a:cubicBezTo>
                    <a:close/>
                    <a:moveTo>
                      <a:pt x="136139" y="41870"/>
                    </a:moveTo>
                    <a:cubicBezTo>
                      <a:pt x="139313" y="41870"/>
                      <a:pt x="142484" y="43947"/>
                      <a:pt x="142525" y="48101"/>
                    </a:cubicBezTo>
                    <a:lnTo>
                      <a:pt x="142525" y="48119"/>
                    </a:lnTo>
                    <a:cubicBezTo>
                      <a:pt x="142050" y="48017"/>
                      <a:pt x="141571" y="47967"/>
                      <a:pt x="141097" y="47967"/>
                    </a:cubicBezTo>
                    <a:cubicBezTo>
                      <a:pt x="139236" y="47967"/>
                      <a:pt x="137435" y="48734"/>
                      <a:pt x="136136" y="50126"/>
                    </a:cubicBezTo>
                    <a:cubicBezTo>
                      <a:pt x="134854" y="48746"/>
                      <a:pt x="133062" y="47966"/>
                      <a:pt x="131181" y="47966"/>
                    </a:cubicBezTo>
                    <a:cubicBezTo>
                      <a:pt x="130697" y="47966"/>
                      <a:pt x="130213" y="48020"/>
                      <a:pt x="129738" y="48119"/>
                    </a:cubicBezTo>
                    <a:cubicBezTo>
                      <a:pt x="129778" y="43953"/>
                      <a:pt x="132960" y="41870"/>
                      <a:pt x="136139" y="41870"/>
                    </a:cubicBezTo>
                    <a:close/>
                    <a:moveTo>
                      <a:pt x="89297" y="41915"/>
                    </a:moveTo>
                    <a:cubicBezTo>
                      <a:pt x="92473" y="41915"/>
                      <a:pt x="95648" y="43994"/>
                      <a:pt x="95688" y="48155"/>
                    </a:cubicBezTo>
                    <a:cubicBezTo>
                      <a:pt x="95208" y="48050"/>
                      <a:pt x="94724" y="47999"/>
                      <a:pt x="94244" y="47999"/>
                    </a:cubicBezTo>
                    <a:cubicBezTo>
                      <a:pt x="92390" y="47999"/>
                      <a:pt x="90594" y="48763"/>
                      <a:pt x="89299" y="50152"/>
                    </a:cubicBezTo>
                    <a:lnTo>
                      <a:pt x="89299" y="50152"/>
                    </a:lnTo>
                    <a:cubicBezTo>
                      <a:pt x="88018" y="48782"/>
                      <a:pt x="86226" y="47993"/>
                      <a:pt x="84344" y="47993"/>
                    </a:cubicBezTo>
                    <a:cubicBezTo>
                      <a:pt x="83860" y="47993"/>
                      <a:pt x="83376" y="48047"/>
                      <a:pt x="82902" y="48155"/>
                    </a:cubicBezTo>
                    <a:cubicBezTo>
                      <a:pt x="82942" y="43996"/>
                      <a:pt x="86120" y="41915"/>
                      <a:pt x="89297" y="41915"/>
                    </a:cubicBezTo>
                    <a:close/>
                    <a:moveTo>
                      <a:pt x="42333" y="42069"/>
                    </a:moveTo>
                    <a:cubicBezTo>
                      <a:pt x="45505" y="42069"/>
                      <a:pt x="48680" y="44145"/>
                      <a:pt x="48726" y="48296"/>
                    </a:cubicBezTo>
                    <a:lnTo>
                      <a:pt x="48726" y="48296"/>
                    </a:lnTo>
                    <a:cubicBezTo>
                      <a:pt x="48256" y="48195"/>
                      <a:pt x="47782" y="48146"/>
                      <a:pt x="47311" y="48146"/>
                    </a:cubicBezTo>
                    <a:cubicBezTo>
                      <a:pt x="45452" y="48146"/>
                      <a:pt x="43648" y="48913"/>
                      <a:pt x="42355" y="50305"/>
                    </a:cubicBezTo>
                    <a:cubicBezTo>
                      <a:pt x="41074" y="48925"/>
                      <a:pt x="39282" y="48146"/>
                      <a:pt x="37400" y="48146"/>
                    </a:cubicBezTo>
                    <a:cubicBezTo>
                      <a:pt x="36916" y="48146"/>
                      <a:pt x="36432" y="48199"/>
                      <a:pt x="35958" y="48298"/>
                    </a:cubicBezTo>
                    <a:cubicBezTo>
                      <a:pt x="35989" y="44146"/>
                      <a:pt x="39159" y="42069"/>
                      <a:pt x="42333" y="42069"/>
                    </a:cubicBezTo>
                    <a:close/>
                    <a:moveTo>
                      <a:pt x="65648" y="42069"/>
                    </a:moveTo>
                    <a:cubicBezTo>
                      <a:pt x="68820" y="42069"/>
                      <a:pt x="71995" y="44144"/>
                      <a:pt x="72041" y="48294"/>
                    </a:cubicBezTo>
                    <a:lnTo>
                      <a:pt x="72041" y="48294"/>
                    </a:lnTo>
                    <a:cubicBezTo>
                      <a:pt x="71572" y="48195"/>
                      <a:pt x="71100" y="48146"/>
                      <a:pt x="70631" y="48146"/>
                    </a:cubicBezTo>
                    <a:cubicBezTo>
                      <a:pt x="68767" y="48146"/>
                      <a:pt x="66963" y="48913"/>
                      <a:pt x="65671" y="50305"/>
                    </a:cubicBezTo>
                    <a:cubicBezTo>
                      <a:pt x="64389" y="48925"/>
                      <a:pt x="62597" y="48146"/>
                      <a:pt x="60715" y="48146"/>
                    </a:cubicBezTo>
                    <a:cubicBezTo>
                      <a:pt x="60231" y="48146"/>
                      <a:pt x="59748" y="48199"/>
                      <a:pt x="59273" y="48298"/>
                    </a:cubicBezTo>
                    <a:cubicBezTo>
                      <a:pt x="59304" y="44146"/>
                      <a:pt x="62474" y="42069"/>
                      <a:pt x="65648" y="42069"/>
                    </a:cubicBezTo>
                    <a:close/>
                    <a:moveTo>
                      <a:pt x="18806" y="42115"/>
                    </a:moveTo>
                    <a:cubicBezTo>
                      <a:pt x="21981" y="42115"/>
                      <a:pt x="25156" y="44194"/>
                      <a:pt x="25196" y="48352"/>
                    </a:cubicBezTo>
                    <a:cubicBezTo>
                      <a:pt x="24718" y="48247"/>
                      <a:pt x="24235" y="48196"/>
                      <a:pt x="23756" y="48196"/>
                    </a:cubicBezTo>
                    <a:cubicBezTo>
                      <a:pt x="21903" y="48196"/>
                      <a:pt x="20103" y="48963"/>
                      <a:pt x="18807" y="50359"/>
                    </a:cubicBezTo>
                    <a:cubicBezTo>
                      <a:pt x="17526" y="48979"/>
                      <a:pt x="15734" y="48199"/>
                      <a:pt x="13852" y="48199"/>
                    </a:cubicBezTo>
                    <a:cubicBezTo>
                      <a:pt x="13368" y="48199"/>
                      <a:pt x="12884" y="48244"/>
                      <a:pt x="12409" y="48352"/>
                    </a:cubicBezTo>
                    <a:cubicBezTo>
                      <a:pt x="12454" y="44194"/>
                      <a:pt x="15631" y="42115"/>
                      <a:pt x="18806" y="42115"/>
                    </a:cubicBezTo>
                    <a:close/>
                    <a:moveTo>
                      <a:pt x="117952" y="48332"/>
                    </a:moveTo>
                    <a:cubicBezTo>
                      <a:pt x="118378" y="48332"/>
                      <a:pt x="118808" y="48371"/>
                      <a:pt x="119236" y="48450"/>
                    </a:cubicBezTo>
                    <a:cubicBezTo>
                      <a:pt x="118251" y="49624"/>
                      <a:pt x="117668" y="51130"/>
                      <a:pt x="117758" y="52724"/>
                    </a:cubicBezTo>
                    <a:lnTo>
                      <a:pt x="117749" y="52724"/>
                    </a:lnTo>
                    <a:cubicBezTo>
                      <a:pt x="116508" y="51412"/>
                      <a:pt x="114740" y="50583"/>
                      <a:pt x="112871" y="50583"/>
                    </a:cubicBezTo>
                    <a:cubicBezTo>
                      <a:pt x="112855" y="50583"/>
                      <a:pt x="112838" y="50583"/>
                      <a:pt x="112821" y="50583"/>
                    </a:cubicBezTo>
                    <a:lnTo>
                      <a:pt x="112821" y="50583"/>
                    </a:lnTo>
                    <a:cubicBezTo>
                      <a:pt x="114156" y="49130"/>
                      <a:pt x="116021" y="48332"/>
                      <a:pt x="117952" y="48332"/>
                    </a:cubicBezTo>
                    <a:close/>
                    <a:moveTo>
                      <a:pt x="94437" y="48377"/>
                    </a:moveTo>
                    <a:cubicBezTo>
                      <a:pt x="94862" y="48377"/>
                      <a:pt x="95289" y="48416"/>
                      <a:pt x="95715" y="48495"/>
                    </a:cubicBezTo>
                    <a:cubicBezTo>
                      <a:pt x="94722" y="49676"/>
                      <a:pt x="94140" y="51168"/>
                      <a:pt x="94227" y="52760"/>
                    </a:cubicBezTo>
                    <a:lnTo>
                      <a:pt x="94227" y="52760"/>
                    </a:lnTo>
                    <a:cubicBezTo>
                      <a:pt x="92986" y="51457"/>
                      <a:pt x="91219" y="50627"/>
                      <a:pt x="89350" y="50627"/>
                    </a:cubicBezTo>
                    <a:cubicBezTo>
                      <a:pt x="89333" y="50627"/>
                      <a:pt x="89316" y="50628"/>
                      <a:pt x="89299" y="50628"/>
                    </a:cubicBezTo>
                    <a:lnTo>
                      <a:pt x="89299" y="50628"/>
                    </a:lnTo>
                    <a:cubicBezTo>
                      <a:pt x="90637" y="49180"/>
                      <a:pt x="92504" y="48377"/>
                      <a:pt x="94437" y="48377"/>
                    </a:cubicBezTo>
                    <a:close/>
                    <a:moveTo>
                      <a:pt x="84143" y="48369"/>
                    </a:moveTo>
                    <a:cubicBezTo>
                      <a:pt x="86079" y="48369"/>
                      <a:pt x="87954" y="49173"/>
                      <a:pt x="89299" y="50628"/>
                    </a:cubicBezTo>
                    <a:lnTo>
                      <a:pt x="89299" y="50628"/>
                    </a:lnTo>
                    <a:cubicBezTo>
                      <a:pt x="89296" y="50628"/>
                      <a:pt x="89293" y="50628"/>
                      <a:pt x="89290" y="50628"/>
                    </a:cubicBezTo>
                    <a:cubicBezTo>
                      <a:pt x="89270" y="50628"/>
                      <a:pt x="89250" y="50627"/>
                      <a:pt x="89231" y="50627"/>
                    </a:cubicBezTo>
                    <a:cubicBezTo>
                      <a:pt x="87362" y="50627"/>
                      <a:pt x="85603" y="51457"/>
                      <a:pt x="84353" y="52760"/>
                    </a:cubicBezTo>
                    <a:cubicBezTo>
                      <a:pt x="84443" y="51174"/>
                      <a:pt x="83860" y="49669"/>
                      <a:pt x="82866" y="48486"/>
                    </a:cubicBezTo>
                    <a:cubicBezTo>
                      <a:pt x="83291" y="48407"/>
                      <a:pt x="83719" y="48369"/>
                      <a:pt x="84143" y="48369"/>
                    </a:cubicBezTo>
                    <a:close/>
                    <a:moveTo>
                      <a:pt x="47484" y="48526"/>
                    </a:moveTo>
                    <a:cubicBezTo>
                      <a:pt x="47914" y="48526"/>
                      <a:pt x="48348" y="48566"/>
                      <a:pt x="48780" y="48647"/>
                    </a:cubicBezTo>
                    <a:cubicBezTo>
                      <a:pt x="47785" y="49821"/>
                      <a:pt x="47203" y="51327"/>
                      <a:pt x="47284" y="52922"/>
                    </a:cubicBezTo>
                    <a:cubicBezTo>
                      <a:pt x="46042" y="51618"/>
                      <a:pt x="44274" y="50780"/>
                      <a:pt x="42406" y="50780"/>
                    </a:cubicBezTo>
                    <a:cubicBezTo>
                      <a:pt x="42386" y="50780"/>
                      <a:pt x="42366" y="50780"/>
                      <a:pt x="42346" y="50780"/>
                    </a:cubicBezTo>
                    <a:cubicBezTo>
                      <a:pt x="42343" y="50780"/>
                      <a:pt x="42340" y="50780"/>
                      <a:pt x="42338" y="50780"/>
                    </a:cubicBezTo>
                    <a:lnTo>
                      <a:pt x="42338" y="50780"/>
                    </a:lnTo>
                    <a:lnTo>
                      <a:pt x="42355" y="50771"/>
                    </a:lnTo>
                    <a:cubicBezTo>
                      <a:pt x="43689" y="49328"/>
                      <a:pt x="45555" y="48526"/>
                      <a:pt x="47484" y="48526"/>
                    </a:cubicBezTo>
                    <a:close/>
                    <a:moveTo>
                      <a:pt x="107658" y="48326"/>
                    </a:moveTo>
                    <a:cubicBezTo>
                      <a:pt x="109596" y="48326"/>
                      <a:pt x="111472" y="49128"/>
                      <a:pt x="112821" y="50583"/>
                    </a:cubicBezTo>
                    <a:lnTo>
                      <a:pt x="112821" y="50583"/>
                    </a:lnTo>
                    <a:cubicBezTo>
                      <a:pt x="112818" y="50583"/>
                      <a:pt x="112815" y="50583"/>
                      <a:pt x="112812" y="50583"/>
                    </a:cubicBezTo>
                    <a:cubicBezTo>
                      <a:pt x="112793" y="50583"/>
                      <a:pt x="112774" y="50583"/>
                      <a:pt x="112756" y="50583"/>
                    </a:cubicBezTo>
                    <a:cubicBezTo>
                      <a:pt x="110769" y="50583"/>
                      <a:pt x="108902" y="51528"/>
                      <a:pt x="107641" y="52975"/>
                    </a:cubicBezTo>
                    <a:lnTo>
                      <a:pt x="107641" y="52975"/>
                    </a:lnTo>
                    <a:cubicBezTo>
                      <a:pt x="107794" y="51300"/>
                      <a:pt x="107202" y="49723"/>
                      <a:pt x="106163" y="48486"/>
                    </a:cubicBezTo>
                    <a:cubicBezTo>
                      <a:pt x="106660" y="48378"/>
                      <a:pt x="107161" y="48326"/>
                      <a:pt x="107658" y="48326"/>
                    </a:cubicBezTo>
                    <a:close/>
                    <a:moveTo>
                      <a:pt x="23936" y="48579"/>
                    </a:moveTo>
                    <a:cubicBezTo>
                      <a:pt x="24366" y="48579"/>
                      <a:pt x="24800" y="48619"/>
                      <a:pt x="25232" y="48701"/>
                    </a:cubicBezTo>
                    <a:cubicBezTo>
                      <a:pt x="24237" y="49875"/>
                      <a:pt x="23655" y="51380"/>
                      <a:pt x="23744" y="52966"/>
                    </a:cubicBezTo>
                    <a:cubicBezTo>
                      <a:pt x="22494" y="51663"/>
                      <a:pt x="20727" y="50834"/>
                      <a:pt x="18867" y="50834"/>
                    </a:cubicBezTo>
                    <a:cubicBezTo>
                      <a:pt x="18847" y="50834"/>
                      <a:pt x="18827" y="50834"/>
                      <a:pt x="18807" y="50834"/>
                    </a:cubicBezTo>
                    <a:cubicBezTo>
                      <a:pt x="18787" y="50834"/>
                      <a:pt x="18767" y="50834"/>
                      <a:pt x="18747" y="50834"/>
                    </a:cubicBezTo>
                    <a:cubicBezTo>
                      <a:pt x="16879" y="50834"/>
                      <a:pt x="15111" y="51663"/>
                      <a:pt x="13870" y="52975"/>
                    </a:cubicBezTo>
                    <a:cubicBezTo>
                      <a:pt x="13951" y="51380"/>
                      <a:pt x="13368" y="49875"/>
                      <a:pt x="12374" y="48701"/>
                    </a:cubicBezTo>
                    <a:cubicBezTo>
                      <a:pt x="12804" y="48622"/>
                      <a:pt x="13235" y="48583"/>
                      <a:pt x="13663" y="48583"/>
                    </a:cubicBezTo>
                    <a:cubicBezTo>
                      <a:pt x="15599" y="48583"/>
                      <a:pt x="17464" y="49379"/>
                      <a:pt x="18807" y="50825"/>
                    </a:cubicBezTo>
                    <a:cubicBezTo>
                      <a:pt x="20140" y="49382"/>
                      <a:pt x="22007" y="48579"/>
                      <a:pt x="23936" y="48579"/>
                    </a:cubicBezTo>
                    <a:close/>
                    <a:moveTo>
                      <a:pt x="37172" y="48527"/>
                    </a:moveTo>
                    <a:cubicBezTo>
                      <a:pt x="39112" y="48527"/>
                      <a:pt x="40993" y="49328"/>
                      <a:pt x="42337" y="50780"/>
                    </a:cubicBezTo>
                    <a:lnTo>
                      <a:pt x="42337" y="50780"/>
                    </a:lnTo>
                    <a:cubicBezTo>
                      <a:pt x="42322" y="50780"/>
                      <a:pt x="42306" y="50780"/>
                      <a:pt x="42291" y="50780"/>
                    </a:cubicBezTo>
                    <a:cubicBezTo>
                      <a:pt x="40304" y="50780"/>
                      <a:pt x="38437" y="51725"/>
                      <a:pt x="37185" y="53172"/>
                    </a:cubicBezTo>
                    <a:cubicBezTo>
                      <a:pt x="37328" y="51497"/>
                      <a:pt x="36737" y="49920"/>
                      <a:pt x="35698" y="48683"/>
                    </a:cubicBezTo>
                    <a:cubicBezTo>
                      <a:pt x="36188" y="48578"/>
                      <a:pt x="36682" y="48527"/>
                      <a:pt x="37172" y="48527"/>
                    </a:cubicBezTo>
                    <a:close/>
                    <a:moveTo>
                      <a:pt x="124476" y="46476"/>
                    </a:moveTo>
                    <a:cubicBezTo>
                      <a:pt x="127652" y="46476"/>
                      <a:pt x="130827" y="48554"/>
                      <a:pt x="130867" y="52716"/>
                    </a:cubicBezTo>
                    <a:cubicBezTo>
                      <a:pt x="130392" y="52614"/>
                      <a:pt x="129914" y="52564"/>
                      <a:pt x="129439" y="52564"/>
                    </a:cubicBezTo>
                    <a:cubicBezTo>
                      <a:pt x="127578" y="52564"/>
                      <a:pt x="125778" y="53330"/>
                      <a:pt x="124478" y="54723"/>
                    </a:cubicBezTo>
                    <a:cubicBezTo>
                      <a:pt x="123197" y="53343"/>
                      <a:pt x="121405" y="52563"/>
                      <a:pt x="119532" y="52563"/>
                    </a:cubicBezTo>
                    <a:cubicBezTo>
                      <a:pt x="119039" y="52563"/>
                      <a:pt x="118555" y="52617"/>
                      <a:pt x="118080" y="52716"/>
                    </a:cubicBezTo>
                    <a:cubicBezTo>
                      <a:pt x="118121" y="48557"/>
                      <a:pt x="121299" y="46476"/>
                      <a:pt x="124476" y="46476"/>
                    </a:cubicBezTo>
                    <a:close/>
                    <a:moveTo>
                      <a:pt x="77629" y="46523"/>
                    </a:moveTo>
                    <a:cubicBezTo>
                      <a:pt x="80800" y="46523"/>
                      <a:pt x="83975" y="48597"/>
                      <a:pt x="84021" y="52747"/>
                    </a:cubicBezTo>
                    <a:lnTo>
                      <a:pt x="84021" y="52747"/>
                    </a:lnTo>
                    <a:cubicBezTo>
                      <a:pt x="83554" y="52648"/>
                      <a:pt x="83083" y="52600"/>
                      <a:pt x="82615" y="52600"/>
                    </a:cubicBezTo>
                    <a:cubicBezTo>
                      <a:pt x="80757" y="52600"/>
                      <a:pt x="78952" y="53366"/>
                      <a:pt x="77660" y="54759"/>
                    </a:cubicBezTo>
                    <a:cubicBezTo>
                      <a:pt x="76378" y="53379"/>
                      <a:pt x="74586" y="52599"/>
                      <a:pt x="72704" y="52599"/>
                    </a:cubicBezTo>
                    <a:cubicBezTo>
                      <a:pt x="72221" y="52599"/>
                      <a:pt x="71737" y="52644"/>
                      <a:pt x="71262" y="52751"/>
                    </a:cubicBezTo>
                    <a:cubicBezTo>
                      <a:pt x="71289" y="48599"/>
                      <a:pt x="74457" y="46523"/>
                      <a:pt x="77629" y="46523"/>
                    </a:cubicBezTo>
                    <a:close/>
                    <a:moveTo>
                      <a:pt x="100946" y="46518"/>
                    </a:moveTo>
                    <a:cubicBezTo>
                      <a:pt x="104122" y="46518"/>
                      <a:pt x="107296" y="48595"/>
                      <a:pt x="107337" y="52751"/>
                    </a:cubicBezTo>
                    <a:cubicBezTo>
                      <a:pt x="106864" y="52650"/>
                      <a:pt x="106387" y="52600"/>
                      <a:pt x="105914" y="52600"/>
                    </a:cubicBezTo>
                    <a:cubicBezTo>
                      <a:pt x="104054" y="52600"/>
                      <a:pt x="102248" y="53368"/>
                      <a:pt x="100948" y="54767"/>
                    </a:cubicBezTo>
                    <a:lnTo>
                      <a:pt x="100948" y="54759"/>
                    </a:lnTo>
                    <a:cubicBezTo>
                      <a:pt x="99667" y="53379"/>
                      <a:pt x="97875" y="52599"/>
                      <a:pt x="95993" y="52599"/>
                    </a:cubicBezTo>
                    <a:cubicBezTo>
                      <a:pt x="95509" y="52599"/>
                      <a:pt x="95025" y="52653"/>
                      <a:pt x="94550" y="52751"/>
                    </a:cubicBezTo>
                    <a:cubicBezTo>
                      <a:pt x="94591" y="48597"/>
                      <a:pt x="97769" y="46518"/>
                      <a:pt x="100946" y="46518"/>
                    </a:cubicBezTo>
                    <a:close/>
                    <a:moveTo>
                      <a:pt x="54008" y="46667"/>
                    </a:moveTo>
                    <a:cubicBezTo>
                      <a:pt x="57185" y="46667"/>
                      <a:pt x="60361" y="48746"/>
                      <a:pt x="60402" y="52904"/>
                    </a:cubicBezTo>
                    <a:cubicBezTo>
                      <a:pt x="59922" y="52799"/>
                      <a:pt x="59438" y="52748"/>
                      <a:pt x="58958" y="52748"/>
                    </a:cubicBezTo>
                    <a:cubicBezTo>
                      <a:pt x="57103" y="52748"/>
                      <a:pt x="55303" y="53512"/>
                      <a:pt x="54008" y="54906"/>
                    </a:cubicBezTo>
                    <a:lnTo>
                      <a:pt x="54008" y="54906"/>
                    </a:lnTo>
                    <a:cubicBezTo>
                      <a:pt x="52727" y="53529"/>
                      <a:pt x="50937" y="52751"/>
                      <a:pt x="49058" y="52751"/>
                    </a:cubicBezTo>
                    <a:cubicBezTo>
                      <a:pt x="48574" y="52751"/>
                      <a:pt x="48090" y="52796"/>
                      <a:pt x="47615" y="52904"/>
                    </a:cubicBezTo>
                    <a:cubicBezTo>
                      <a:pt x="47655" y="48746"/>
                      <a:pt x="50832" y="46667"/>
                      <a:pt x="54008" y="46667"/>
                    </a:cubicBezTo>
                    <a:close/>
                    <a:moveTo>
                      <a:pt x="7148" y="46724"/>
                    </a:moveTo>
                    <a:cubicBezTo>
                      <a:pt x="10323" y="46724"/>
                      <a:pt x="13498" y="48801"/>
                      <a:pt x="13538" y="52957"/>
                    </a:cubicBezTo>
                    <a:cubicBezTo>
                      <a:pt x="13065" y="52856"/>
                      <a:pt x="12588" y="52806"/>
                      <a:pt x="12114" y="52806"/>
                    </a:cubicBezTo>
                    <a:cubicBezTo>
                      <a:pt x="10255" y="52806"/>
                      <a:pt x="8451" y="53572"/>
                      <a:pt x="7159" y="54965"/>
                    </a:cubicBezTo>
                    <a:cubicBezTo>
                      <a:pt x="5877" y="53585"/>
                      <a:pt x="4076" y="52805"/>
                      <a:pt x="2194" y="52805"/>
                    </a:cubicBezTo>
                    <a:cubicBezTo>
                      <a:pt x="1711" y="52805"/>
                      <a:pt x="1227" y="52859"/>
                      <a:pt x="752" y="52957"/>
                    </a:cubicBezTo>
                    <a:cubicBezTo>
                      <a:pt x="792" y="48803"/>
                      <a:pt x="3970" y="46724"/>
                      <a:pt x="7148" y="46724"/>
                    </a:cubicBezTo>
                    <a:close/>
                    <a:moveTo>
                      <a:pt x="30465" y="46724"/>
                    </a:moveTo>
                    <a:cubicBezTo>
                      <a:pt x="33638" y="46724"/>
                      <a:pt x="36811" y="48800"/>
                      <a:pt x="36854" y="52954"/>
                    </a:cubicBezTo>
                    <a:lnTo>
                      <a:pt x="36854" y="52954"/>
                    </a:lnTo>
                    <a:cubicBezTo>
                      <a:pt x="36384" y="52854"/>
                      <a:pt x="35912" y="52806"/>
                      <a:pt x="35443" y="52806"/>
                    </a:cubicBezTo>
                    <a:cubicBezTo>
                      <a:pt x="33580" y="52806"/>
                      <a:pt x="31775" y="53572"/>
                      <a:pt x="30483" y="54965"/>
                    </a:cubicBezTo>
                    <a:cubicBezTo>
                      <a:pt x="29201" y="53585"/>
                      <a:pt x="27409" y="52805"/>
                      <a:pt x="25528" y="52805"/>
                    </a:cubicBezTo>
                    <a:cubicBezTo>
                      <a:pt x="25044" y="52805"/>
                      <a:pt x="24560" y="52859"/>
                      <a:pt x="24085" y="52957"/>
                    </a:cubicBezTo>
                    <a:cubicBezTo>
                      <a:pt x="24116" y="48803"/>
                      <a:pt x="27290" y="46724"/>
                      <a:pt x="30465" y="46724"/>
                    </a:cubicBezTo>
                    <a:close/>
                    <a:moveTo>
                      <a:pt x="119323" y="52938"/>
                    </a:moveTo>
                    <a:cubicBezTo>
                      <a:pt x="121259" y="52938"/>
                      <a:pt x="123134" y="53741"/>
                      <a:pt x="124478" y="55189"/>
                    </a:cubicBezTo>
                    <a:lnTo>
                      <a:pt x="124478" y="55189"/>
                    </a:lnTo>
                    <a:cubicBezTo>
                      <a:pt x="124475" y="55189"/>
                      <a:pt x="124472" y="55189"/>
                      <a:pt x="124469" y="55189"/>
                    </a:cubicBezTo>
                    <a:cubicBezTo>
                      <a:pt x="124450" y="55188"/>
                      <a:pt x="124430" y="55188"/>
                      <a:pt x="124410" y="55188"/>
                    </a:cubicBezTo>
                    <a:cubicBezTo>
                      <a:pt x="122541" y="55188"/>
                      <a:pt x="120782" y="56027"/>
                      <a:pt x="119532" y="57330"/>
                    </a:cubicBezTo>
                    <a:cubicBezTo>
                      <a:pt x="119622" y="55744"/>
                      <a:pt x="119039" y="54239"/>
                      <a:pt x="118045" y="53056"/>
                    </a:cubicBezTo>
                    <a:cubicBezTo>
                      <a:pt x="118470" y="52977"/>
                      <a:pt x="118898" y="52938"/>
                      <a:pt x="119323" y="52938"/>
                    </a:cubicBezTo>
                    <a:close/>
                    <a:moveTo>
                      <a:pt x="129620" y="52938"/>
                    </a:moveTo>
                    <a:cubicBezTo>
                      <a:pt x="130043" y="52938"/>
                      <a:pt x="130470" y="52977"/>
                      <a:pt x="130894" y="53056"/>
                    </a:cubicBezTo>
                    <a:cubicBezTo>
                      <a:pt x="129908" y="54230"/>
                      <a:pt x="129326" y="55735"/>
                      <a:pt x="129415" y="57321"/>
                    </a:cubicBezTo>
                    <a:lnTo>
                      <a:pt x="129406" y="57330"/>
                    </a:lnTo>
                    <a:cubicBezTo>
                      <a:pt x="128165" y="56027"/>
                      <a:pt x="126397" y="55188"/>
                      <a:pt x="124528" y="55188"/>
                    </a:cubicBezTo>
                    <a:cubicBezTo>
                      <a:pt x="124512" y="55188"/>
                      <a:pt x="124495" y="55188"/>
                      <a:pt x="124478" y="55189"/>
                    </a:cubicBezTo>
                    <a:lnTo>
                      <a:pt x="124478" y="55189"/>
                    </a:lnTo>
                    <a:cubicBezTo>
                      <a:pt x="125816" y="53741"/>
                      <a:pt x="127689" y="52938"/>
                      <a:pt x="129620" y="52938"/>
                    </a:cubicBezTo>
                    <a:close/>
                    <a:moveTo>
                      <a:pt x="82780" y="52974"/>
                    </a:moveTo>
                    <a:cubicBezTo>
                      <a:pt x="83204" y="52974"/>
                      <a:pt x="83632" y="53013"/>
                      <a:pt x="84057" y="53092"/>
                    </a:cubicBezTo>
                    <a:cubicBezTo>
                      <a:pt x="83538" y="53710"/>
                      <a:pt x="83135" y="54418"/>
                      <a:pt x="82875" y="55180"/>
                    </a:cubicBezTo>
                    <a:cubicBezTo>
                      <a:pt x="82633" y="55879"/>
                      <a:pt x="82525" y="56622"/>
                      <a:pt x="82570" y="57357"/>
                    </a:cubicBezTo>
                    <a:cubicBezTo>
                      <a:pt x="81329" y="56062"/>
                      <a:pt x="79570" y="55224"/>
                      <a:pt x="77701" y="55224"/>
                    </a:cubicBezTo>
                    <a:cubicBezTo>
                      <a:pt x="77681" y="55224"/>
                      <a:pt x="77661" y="55224"/>
                      <a:pt x="77642" y="55224"/>
                    </a:cubicBezTo>
                    <a:cubicBezTo>
                      <a:pt x="78979" y="53777"/>
                      <a:pt x="80847" y="52974"/>
                      <a:pt x="82780" y="52974"/>
                    </a:cubicBezTo>
                    <a:close/>
                    <a:moveTo>
                      <a:pt x="95806" y="52982"/>
                    </a:moveTo>
                    <a:cubicBezTo>
                      <a:pt x="97733" y="52982"/>
                      <a:pt x="99604" y="53779"/>
                      <a:pt x="100939" y="55224"/>
                    </a:cubicBezTo>
                    <a:cubicBezTo>
                      <a:pt x="100919" y="55224"/>
                      <a:pt x="100900" y="55224"/>
                      <a:pt x="100880" y="55224"/>
                    </a:cubicBezTo>
                    <a:cubicBezTo>
                      <a:pt x="99020" y="55224"/>
                      <a:pt x="97252" y="56062"/>
                      <a:pt x="96011" y="57357"/>
                    </a:cubicBezTo>
                    <a:cubicBezTo>
                      <a:pt x="96047" y="56622"/>
                      <a:pt x="95948" y="55879"/>
                      <a:pt x="95706" y="55180"/>
                    </a:cubicBezTo>
                    <a:cubicBezTo>
                      <a:pt x="95446" y="54418"/>
                      <a:pt x="95043" y="53710"/>
                      <a:pt x="94523" y="53101"/>
                    </a:cubicBezTo>
                    <a:cubicBezTo>
                      <a:pt x="94950" y="53021"/>
                      <a:pt x="95379" y="52982"/>
                      <a:pt x="95806" y="52982"/>
                    </a:cubicBezTo>
                    <a:close/>
                    <a:moveTo>
                      <a:pt x="59124" y="53131"/>
                    </a:moveTo>
                    <a:cubicBezTo>
                      <a:pt x="59554" y="53131"/>
                      <a:pt x="59988" y="53171"/>
                      <a:pt x="60420" y="53253"/>
                    </a:cubicBezTo>
                    <a:cubicBezTo>
                      <a:pt x="59425" y="54436"/>
                      <a:pt x="58843" y="55932"/>
                      <a:pt x="58932" y="57527"/>
                    </a:cubicBezTo>
                    <a:lnTo>
                      <a:pt x="58923" y="57518"/>
                    </a:lnTo>
                    <a:cubicBezTo>
                      <a:pt x="57682" y="56215"/>
                      <a:pt x="55914" y="55385"/>
                      <a:pt x="54046" y="55385"/>
                    </a:cubicBezTo>
                    <a:cubicBezTo>
                      <a:pt x="54026" y="55385"/>
                      <a:pt x="54006" y="55386"/>
                      <a:pt x="53986" y="55386"/>
                    </a:cubicBezTo>
                    <a:cubicBezTo>
                      <a:pt x="53966" y="55386"/>
                      <a:pt x="53946" y="55385"/>
                      <a:pt x="53927" y="55385"/>
                    </a:cubicBezTo>
                    <a:cubicBezTo>
                      <a:pt x="52067" y="55385"/>
                      <a:pt x="50299" y="56215"/>
                      <a:pt x="49049" y="57527"/>
                    </a:cubicBezTo>
                    <a:cubicBezTo>
                      <a:pt x="49138" y="55932"/>
                      <a:pt x="48556" y="54427"/>
                      <a:pt x="47561" y="53253"/>
                    </a:cubicBezTo>
                    <a:cubicBezTo>
                      <a:pt x="47993" y="53171"/>
                      <a:pt x="48427" y="53131"/>
                      <a:pt x="48858" y="53131"/>
                    </a:cubicBezTo>
                    <a:cubicBezTo>
                      <a:pt x="50787" y="53131"/>
                      <a:pt x="52654" y="53934"/>
                      <a:pt x="53995" y="55377"/>
                    </a:cubicBezTo>
                    <a:cubicBezTo>
                      <a:pt x="55328" y="53934"/>
                      <a:pt x="57194" y="53131"/>
                      <a:pt x="59124" y="53131"/>
                    </a:cubicBezTo>
                    <a:close/>
                    <a:moveTo>
                      <a:pt x="12289" y="53188"/>
                    </a:moveTo>
                    <a:cubicBezTo>
                      <a:pt x="12716" y="53188"/>
                      <a:pt x="13146" y="53227"/>
                      <a:pt x="13574" y="53307"/>
                    </a:cubicBezTo>
                    <a:cubicBezTo>
                      <a:pt x="13046" y="53916"/>
                      <a:pt x="12651" y="54624"/>
                      <a:pt x="12391" y="55386"/>
                    </a:cubicBezTo>
                    <a:cubicBezTo>
                      <a:pt x="12150" y="56085"/>
                      <a:pt x="12042" y="56819"/>
                      <a:pt x="12087" y="57563"/>
                    </a:cubicBezTo>
                    <a:lnTo>
                      <a:pt x="12078" y="57563"/>
                    </a:lnTo>
                    <a:cubicBezTo>
                      <a:pt x="10836" y="56269"/>
                      <a:pt x="9077" y="55430"/>
                      <a:pt x="7217" y="55430"/>
                    </a:cubicBezTo>
                    <a:cubicBezTo>
                      <a:pt x="7198" y="55430"/>
                      <a:pt x="7178" y="55430"/>
                      <a:pt x="7159" y="55431"/>
                    </a:cubicBezTo>
                    <a:cubicBezTo>
                      <a:pt x="8494" y="53985"/>
                      <a:pt x="10358" y="53188"/>
                      <a:pt x="12289" y="53188"/>
                    </a:cubicBezTo>
                    <a:close/>
                    <a:moveTo>
                      <a:pt x="25322" y="53188"/>
                    </a:moveTo>
                    <a:cubicBezTo>
                      <a:pt x="27247" y="53188"/>
                      <a:pt x="29113" y="53985"/>
                      <a:pt x="30456" y="55431"/>
                    </a:cubicBezTo>
                    <a:cubicBezTo>
                      <a:pt x="30436" y="55430"/>
                      <a:pt x="30416" y="55430"/>
                      <a:pt x="30397" y="55430"/>
                    </a:cubicBezTo>
                    <a:cubicBezTo>
                      <a:pt x="28528" y="55430"/>
                      <a:pt x="26769" y="56269"/>
                      <a:pt x="25528" y="57563"/>
                    </a:cubicBezTo>
                    <a:cubicBezTo>
                      <a:pt x="25563" y="56828"/>
                      <a:pt x="25465" y="56085"/>
                      <a:pt x="25223" y="55386"/>
                    </a:cubicBezTo>
                    <a:cubicBezTo>
                      <a:pt x="24954" y="54624"/>
                      <a:pt x="24560" y="53916"/>
                      <a:pt x="24040" y="53307"/>
                    </a:cubicBezTo>
                    <a:cubicBezTo>
                      <a:pt x="24467" y="53227"/>
                      <a:pt x="24896" y="53188"/>
                      <a:pt x="25322" y="53188"/>
                    </a:cubicBezTo>
                    <a:close/>
                    <a:moveTo>
                      <a:pt x="106107" y="52975"/>
                    </a:moveTo>
                    <a:cubicBezTo>
                      <a:pt x="106578" y="52975"/>
                      <a:pt x="107053" y="53022"/>
                      <a:pt x="107525" y="53119"/>
                    </a:cubicBezTo>
                    <a:cubicBezTo>
                      <a:pt x="106512" y="54373"/>
                      <a:pt x="105948" y="55959"/>
                      <a:pt x="106118" y="57626"/>
                    </a:cubicBezTo>
                    <a:cubicBezTo>
                      <a:pt x="104870" y="56163"/>
                      <a:pt x="102982" y="55215"/>
                      <a:pt x="100985" y="55215"/>
                    </a:cubicBezTo>
                    <a:cubicBezTo>
                      <a:pt x="100976" y="55215"/>
                      <a:pt x="100966" y="55215"/>
                      <a:pt x="100957" y="55215"/>
                    </a:cubicBezTo>
                    <a:cubicBezTo>
                      <a:pt x="102304" y="53768"/>
                      <a:pt x="104177" y="52975"/>
                      <a:pt x="106107" y="52975"/>
                    </a:cubicBezTo>
                    <a:close/>
                    <a:moveTo>
                      <a:pt x="70795" y="48523"/>
                    </a:moveTo>
                    <a:cubicBezTo>
                      <a:pt x="71278" y="48523"/>
                      <a:pt x="71764" y="48572"/>
                      <a:pt x="72248" y="48674"/>
                    </a:cubicBezTo>
                    <a:cubicBezTo>
                      <a:pt x="71271" y="49920"/>
                      <a:pt x="70742" y="51488"/>
                      <a:pt x="70939" y="53137"/>
                    </a:cubicBezTo>
                    <a:cubicBezTo>
                      <a:pt x="71445" y="53025"/>
                      <a:pt x="71954" y="52971"/>
                      <a:pt x="72460" y="52971"/>
                    </a:cubicBezTo>
                    <a:cubicBezTo>
                      <a:pt x="74392" y="52971"/>
                      <a:pt x="76265" y="53767"/>
                      <a:pt x="77615" y="55215"/>
                    </a:cubicBezTo>
                    <a:cubicBezTo>
                      <a:pt x="77597" y="55215"/>
                      <a:pt x="77579" y="55215"/>
                      <a:pt x="77561" y="55215"/>
                    </a:cubicBezTo>
                    <a:cubicBezTo>
                      <a:pt x="75520" y="55215"/>
                      <a:pt x="73598" y="56223"/>
                      <a:pt x="72346" y="57742"/>
                    </a:cubicBezTo>
                    <a:cubicBezTo>
                      <a:pt x="72694" y="54062"/>
                      <a:pt x="69407" y="50780"/>
                      <a:pt x="65713" y="50780"/>
                    </a:cubicBezTo>
                    <a:cubicBezTo>
                      <a:pt x="65693" y="50780"/>
                      <a:pt x="65673" y="50780"/>
                      <a:pt x="65653" y="50780"/>
                    </a:cubicBezTo>
                    <a:lnTo>
                      <a:pt x="65644" y="50780"/>
                    </a:lnTo>
                    <a:cubicBezTo>
                      <a:pt x="65624" y="50780"/>
                      <a:pt x="65604" y="50780"/>
                      <a:pt x="65584" y="50780"/>
                    </a:cubicBezTo>
                    <a:cubicBezTo>
                      <a:pt x="63716" y="50780"/>
                      <a:pt x="61957" y="51618"/>
                      <a:pt x="60706" y="52922"/>
                    </a:cubicBezTo>
                    <a:cubicBezTo>
                      <a:pt x="60796" y="51327"/>
                      <a:pt x="60214" y="49830"/>
                      <a:pt x="59219" y="48647"/>
                    </a:cubicBezTo>
                    <a:cubicBezTo>
                      <a:pt x="59647" y="48568"/>
                      <a:pt x="60078" y="48529"/>
                      <a:pt x="60505" y="48529"/>
                    </a:cubicBezTo>
                    <a:cubicBezTo>
                      <a:pt x="62438" y="48529"/>
                      <a:pt x="64310" y="49326"/>
                      <a:pt x="65653" y="50771"/>
                    </a:cubicBezTo>
                    <a:cubicBezTo>
                      <a:pt x="66986" y="49323"/>
                      <a:pt x="68860" y="48523"/>
                      <a:pt x="70795" y="48523"/>
                    </a:cubicBezTo>
                    <a:close/>
                    <a:moveTo>
                      <a:pt x="35611" y="53177"/>
                    </a:moveTo>
                    <a:cubicBezTo>
                      <a:pt x="36086" y="53177"/>
                      <a:pt x="36566" y="53226"/>
                      <a:pt x="37042" y="53325"/>
                    </a:cubicBezTo>
                    <a:cubicBezTo>
                      <a:pt x="36029" y="54570"/>
                      <a:pt x="35456" y="56156"/>
                      <a:pt x="35635" y="57823"/>
                    </a:cubicBezTo>
                    <a:cubicBezTo>
                      <a:pt x="34383" y="56367"/>
                      <a:pt x="32516" y="55421"/>
                      <a:pt x="30530" y="55421"/>
                    </a:cubicBezTo>
                    <a:cubicBezTo>
                      <a:pt x="30511" y="55421"/>
                      <a:pt x="30492" y="55421"/>
                      <a:pt x="30474" y="55422"/>
                    </a:cubicBezTo>
                    <a:cubicBezTo>
                      <a:pt x="31811" y="53976"/>
                      <a:pt x="33679" y="53177"/>
                      <a:pt x="35611" y="53177"/>
                    </a:cubicBezTo>
                    <a:close/>
                    <a:moveTo>
                      <a:pt x="112825" y="51076"/>
                    </a:moveTo>
                    <a:cubicBezTo>
                      <a:pt x="116002" y="51076"/>
                      <a:pt x="119178" y="53155"/>
                      <a:pt x="119218" y="57312"/>
                    </a:cubicBezTo>
                    <a:cubicBezTo>
                      <a:pt x="118738" y="57207"/>
                      <a:pt x="118254" y="57156"/>
                      <a:pt x="117774" y="57156"/>
                    </a:cubicBezTo>
                    <a:cubicBezTo>
                      <a:pt x="115918" y="57156"/>
                      <a:pt x="114121" y="57922"/>
                      <a:pt x="112825" y="59315"/>
                    </a:cubicBezTo>
                    <a:lnTo>
                      <a:pt x="112825" y="59315"/>
                    </a:lnTo>
                    <a:cubicBezTo>
                      <a:pt x="111544" y="57938"/>
                      <a:pt x="109754" y="57160"/>
                      <a:pt x="107883" y="57160"/>
                    </a:cubicBezTo>
                    <a:cubicBezTo>
                      <a:pt x="107391" y="57160"/>
                      <a:pt x="106907" y="57214"/>
                      <a:pt x="106432" y="57312"/>
                    </a:cubicBezTo>
                    <a:cubicBezTo>
                      <a:pt x="106472" y="53155"/>
                      <a:pt x="109649" y="51076"/>
                      <a:pt x="112825" y="51076"/>
                    </a:cubicBezTo>
                    <a:close/>
                    <a:moveTo>
                      <a:pt x="136136" y="51080"/>
                    </a:moveTo>
                    <a:cubicBezTo>
                      <a:pt x="139311" y="51080"/>
                      <a:pt x="142484" y="53157"/>
                      <a:pt x="142525" y="57312"/>
                    </a:cubicBezTo>
                    <a:lnTo>
                      <a:pt x="142525" y="57321"/>
                    </a:lnTo>
                    <a:cubicBezTo>
                      <a:pt x="142050" y="57219"/>
                      <a:pt x="141571" y="57169"/>
                      <a:pt x="141097" y="57169"/>
                    </a:cubicBezTo>
                    <a:cubicBezTo>
                      <a:pt x="139236" y="57169"/>
                      <a:pt x="137435" y="57936"/>
                      <a:pt x="136136" y="59328"/>
                    </a:cubicBezTo>
                    <a:cubicBezTo>
                      <a:pt x="134854" y="57948"/>
                      <a:pt x="133062" y="57169"/>
                      <a:pt x="131181" y="57169"/>
                    </a:cubicBezTo>
                    <a:cubicBezTo>
                      <a:pt x="130697" y="57169"/>
                      <a:pt x="130213" y="57223"/>
                      <a:pt x="129738" y="57321"/>
                    </a:cubicBezTo>
                    <a:cubicBezTo>
                      <a:pt x="129778" y="53161"/>
                      <a:pt x="132958" y="51080"/>
                      <a:pt x="136136" y="51080"/>
                    </a:cubicBezTo>
                    <a:close/>
                    <a:moveTo>
                      <a:pt x="89307" y="51119"/>
                    </a:moveTo>
                    <a:cubicBezTo>
                      <a:pt x="91889" y="51119"/>
                      <a:pt x="94470" y="52493"/>
                      <a:pt x="95366" y="55242"/>
                    </a:cubicBezTo>
                    <a:cubicBezTo>
                      <a:pt x="95590" y="55923"/>
                      <a:pt x="95697" y="56631"/>
                      <a:pt x="95706" y="57348"/>
                    </a:cubicBezTo>
                    <a:cubicBezTo>
                      <a:pt x="95226" y="57243"/>
                      <a:pt x="94742" y="57192"/>
                      <a:pt x="94262" y="57192"/>
                    </a:cubicBezTo>
                    <a:cubicBezTo>
                      <a:pt x="92407" y="57192"/>
                      <a:pt x="90613" y="57958"/>
                      <a:pt x="89317" y="59346"/>
                    </a:cubicBezTo>
                    <a:cubicBezTo>
                      <a:pt x="88036" y="57975"/>
                      <a:pt x="86244" y="57187"/>
                      <a:pt x="84362" y="57187"/>
                    </a:cubicBezTo>
                    <a:cubicBezTo>
                      <a:pt x="83878" y="57187"/>
                      <a:pt x="83394" y="57241"/>
                      <a:pt x="82919" y="57348"/>
                    </a:cubicBezTo>
                    <a:cubicBezTo>
                      <a:pt x="82919" y="56631"/>
                      <a:pt x="83018" y="55923"/>
                      <a:pt x="83224" y="55251"/>
                    </a:cubicBezTo>
                    <a:lnTo>
                      <a:pt x="83242" y="55242"/>
                    </a:lnTo>
                    <a:cubicBezTo>
                      <a:pt x="84138" y="52495"/>
                      <a:pt x="86723" y="51119"/>
                      <a:pt x="89307" y="51119"/>
                    </a:cubicBezTo>
                    <a:close/>
                    <a:moveTo>
                      <a:pt x="42351" y="51273"/>
                    </a:moveTo>
                    <a:cubicBezTo>
                      <a:pt x="45527" y="51273"/>
                      <a:pt x="48704" y="53352"/>
                      <a:pt x="48744" y="57509"/>
                    </a:cubicBezTo>
                    <a:cubicBezTo>
                      <a:pt x="48269" y="57407"/>
                      <a:pt x="47791" y="57358"/>
                      <a:pt x="47316" y="57358"/>
                    </a:cubicBezTo>
                    <a:cubicBezTo>
                      <a:pt x="45455" y="57358"/>
                      <a:pt x="43655" y="58124"/>
                      <a:pt x="42355" y="59517"/>
                    </a:cubicBezTo>
                    <a:cubicBezTo>
                      <a:pt x="41081" y="58144"/>
                      <a:pt x="39293" y="57366"/>
                      <a:pt x="37414" y="57366"/>
                    </a:cubicBezTo>
                    <a:cubicBezTo>
                      <a:pt x="37404" y="57366"/>
                      <a:pt x="37393" y="57366"/>
                      <a:pt x="37382" y="57366"/>
                    </a:cubicBezTo>
                    <a:lnTo>
                      <a:pt x="37400" y="57357"/>
                    </a:lnTo>
                    <a:cubicBezTo>
                      <a:pt x="36916" y="57357"/>
                      <a:pt x="36432" y="57402"/>
                      <a:pt x="35958" y="57509"/>
                    </a:cubicBezTo>
                    <a:cubicBezTo>
                      <a:pt x="35998" y="53352"/>
                      <a:pt x="39174" y="51273"/>
                      <a:pt x="42351" y="51273"/>
                    </a:cubicBezTo>
                    <a:close/>
                    <a:moveTo>
                      <a:pt x="65657" y="51282"/>
                    </a:moveTo>
                    <a:cubicBezTo>
                      <a:pt x="68834" y="51282"/>
                      <a:pt x="72010" y="53361"/>
                      <a:pt x="72050" y="57518"/>
                    </a:cubicBezTo>
                    <a:cubicBezTo>
                      <a:pt x="71572" y="57413"/>
                      <a:pt x="71090" y="57362"/>
                      <a:pt x="70611" y="57362"/>
                    </a:cubicBezTo>
                    <a:cubicBezTo>
                      <a:pt x="68757" y="57362"/>
                      <a:pt x="66958" y="58130"/>
                      <a:pt x="65662" y="59525"/>
                    </a:cubicBezTo>
                    <a:cubicBezTo>
                      <a:pt x="64387" y="58153"/>
                      <a:pt x="62599" y="57366"/>
                      <a:pt x="60729" y="57366"/>
                    </a:cubicBezTo>
                    <a:cubicBezTo>
                      <a:pt x="60719" y="57366"/>
                      <a:pt x="60708" y="57366"/>
                      <a:pt x="60697" y="57366"/>
                    </a:cubicBezTo>
                    <a:lnTo>
                      <a:pt x="60715" y="57366"/>
                    </a:lnTo>
                    <a:cubicBezTo>
                      <a:pt x="60223" y="57366"/>
                      <a:pt x="59739" y="57411"/>
                      <a:pt x="59264" y="57518"/>
                    </a:cubicBezTo>
                    <a:cubicBezTo>
                      <a:pt x="59304" y="53361"/>
                      <a:pt x="62481" y="51282"/>
                      <a:pt x="65657" y="51282"/>
                    </a:cubicBezTo>
                    <a:close/>
                    <a:moveTo>
                      <a:pt x="18802" y="51334"/>
                    </a:moveTo>
                    <a:cubicBezTo>
                      <a:pt x="21383" y="51334"/>
                      <a:pt x="23964" y="52708"/>
                      <a:pt x="24864" y="55457"/>
                    </a:cubicBezTo>
                    <a:cubicBezTo>
                      <a:pt x="25079" y="56129"/>
                      <a:pt x="25196" y="56846"/>
                      <a:pt x="25196" y="57554"/>
                    </a:cubicBezTo>
                    <a:cubicBezTo>
                      <a:pt x="24721" y="57452"/>
                      <a:pt x="24242" y="57402"/>
                      <a:pt x="23767" y="57402"/>
                    </a:cubicBezTo>
                    <a:cubicBezTo>
                      <a:pt x="21904" y="57402"/>
                      <a:pt x="20100" y="58169"/>
                      <a:pt x="18807" y="59561"/>
                    </a:cubicBezTo>
                    <a:cubicBezTo>
                      <a:pt x="17526" y="58181"/>
                      <a:pt x="15734" y="57402"/>
                      <a:pt x="13852" y="57402"/>
                    </a:cubicBezTo>
                    <a:cubicBezTo>
                      <a:pt x="13368" y="57402"/>
                      <a:pt x="12884" y="57456"/>
                      <a:pt x="12409" y="57563"/>
                    </a:cubicBezTo>
                    <a:cubicBezTo>
                      <a:pt x="12409" y="56846"/>
                      <a:pt x="12526" y="56129"/>
                      <a:pt x="12741" y="55448"/>
                    </a:cubicBezTo>
                    <a:lnTo>
                      <a:pt x="12741" y="55457"/>
                    </a:lnTo>
                    <a:cubicBezTo>
                      <a:pt x="13637" y="52710"/>
                      <a:pt x="16220" y="51334"/>
                      <a:pt x="18802" y="51334"/>
                    </a:cubicBezTo>
                    <a:close/>
                    <a:moveTo>
                      <a:pt x="117977" y="57538"/>
                    </a:moveTo>
                    <a:cubicBezTo>
                      <a:pt x="118398" y="57538"/>
                      <a:pt x="118823" y="57576"/>
                      <a:pt x="119245" y="57653"/>
                    </a:cubicBezTo>
                    <a:cubicBezTo>
                      <a:pt x="118726" y="58271"/>
                      <a:pt x="118322" y="58979"/>
                      <a:pt x="118063" y="59741"/>
                    </a:cubicBezTo>
                    <a:lnTo>
                      <a:pt x="118054" y="59741"/>
                    </a:lnTo>
                    <a:cubicBezTo>
                      <a:pt x="117821" y="60439"/>
                      <a:pt x="117713" y="61174"/>
                      <a:pt x="117758" y="61918"/>
                    </a:cubicBezTo>
                    <a:cubicBezTo>
                      <a:pt x="116501" y="60608"/>
                      <a:pt x="114730" y="59776"/>
                      <a:pt x="112860" y="59776"/>
                    </a:cubicBezTo>
                    <a:cubicBezTo>
                      <a:pt x="112850" y="59776"/>
                      <a:pt x="112840" y="59776"/>
                      <a:pt x="112830" y="59776"/>
                    </a:cubicBezTo>
                    <a:cubicBezTo>
                      <a:pt x="114169" y="58334"/>
                      <a:pt x="116040" y="57538"/>
                      <a:pt x="117977" y="57538"/>
                    </a:cubicBezTo>
                    <a:close/>
                    <a:moveTo>
                      <a:pt x="130971" y="57538"/>
                    </a:moveTo>
                    <a:cubicBezTo>
                      <a:pt x="132907" y="57538"/>
                      <a:pt x="134780" y="58334"/>
                      <a:pt x="136127" y="59776"/>
                    </a:cubicBezTo>
                    <a:cubicBezTo>
                      <a:pt x="136117" y="59776"/>
                      <a:pt x="136107" y="59776"/>
                      <a:pt x="136097" y="59776"/>
                    </a:cubicBezTo>
                    <a:cubicBezTo>
                      <a:pt x="134217" y="59776"/>
                      <a:pt x="132446" y="60608"/>
                      <a:pt x="131199" y="61918"/>
                    </a:cubicBezTo>
                    <a:cubicBezTo>
                      <a:pt x="131234" y="61183"/>
                      <a:pt x="131136" y="60439"/>
                      <a:pt x="130894" y="59741"/>
                    </a:cubicBezTo>
                    <a:lnTo>
                      <a:pt x="130885" y="59741"/>
                    </a:lnTo>
                    <a:cubicBezTo>
                      <a:pt x="130625" y="58979"/>
                      <a:pt x="130222" y="58271"/>
                      <a:pt x="129702" y="57653"/>
                    </a:cubicBezTo>
                    <a:cubicBezTo>
                      <a:pt x="130125" y="57576"/>
                      <a:pt x="130549" y="57538"/>
                      <a:pt x="130971" y="57538"/>
                    </a:cubicBezTo>
                    <a:close/>
                    <a:moveTo>
                      <a:pt x="94432" y="57571"/>
                    </a:moveTo>
                    <a:cubicBezTo>
                      <a:pt x="94855" y="57571"/>
                      <a:pt x="95282" y="57610"/>
                      <a:pt x="95706" y="57689"/>
                    </a:cubicBezTo>
                    <a:cubicBezTo>
                      <a:pt x="94720" y="58871"/>
                      <a:pt x="94138" y="60377"/>
                      <a:pt x="94219" y="61963"/>
                    </a:cubicBezTo>
                    <a:cubicBezTo>
                      <a:pt x="92984" y="60666"/>
                      <a:pt x="91228" y="59830"/>
                      <a:pt x="89369" y="59830"/>
                    </a:cubicBezTo>
                    <a:cubicBezTo>
                      <a:pt x="89340" y="59830"/>
                      <a:pt x="89311" y="59830"/>
                      <a:pt x="89281" y="59830"/>
                    </a:cubicBezTo>
                    <a:cubicBezTo>
                      <a:pt x="89261" y="59830"/>
                      <a:pt x="89242" y="59830"/>
                      <a:pt x="89222" y="59830"/>
                    </a:cubicBezTo>
                    <a:cubicBezTo>
                      <a:pt x="87353" y="59830"/>
                      <a:pt x="85594" y="60659"/>
                      <a:pt x="84344" y="61963"/>
                    </a:cubicBezTo>
                    <a:cubicBezTo>
                      <a:pt x="84434" y="60377"/>
                      <a:pt x="83851" y="58871"/>
                      <a:pt x="82866" y="57689"/>
                    </a:cubicBezTo>
                    <a:lnTo>
                      <a:pt x="82857" y="57689"/>
                    </a:lnTo>
                    <a:cubicBezTo>
                      <a:pt x="83283" y="57610"/>
                      <a:pt x="83710" y="57571"/>
                      <a:pt x="84135" y="57571"/>
                    </a:cubicBezTo>
                    <a:cubicBezTo>
                      <a:pt x="86071" y="57571"/>
                      <a:pt x="87946" y="58374"/>
                      <a:pt x="89290" y="59821"/>
                    </a:cubicBezTo>
                    <a:cubicBezTo>
                      <a:pt x="90628" y="58374"/>
                      <a:pt x="92501" y="57571"/>
                      <a:pt x="94432" y="57571"/>
                    </a:cubicBezTo>
                    <a:close/>
                    <a:moveTo>
                      <a:pt x="47479" y="57732"/>
                    </a:moveTo>
                    <a:cubicBezTo>
                      <a:pt x="47903" y="57732"/>
                      <a:pt x="48329" y="57771"/>
                      <a:pt x="48753" y="57850"/>
                    </a:cubicBezTo>
                    <a:cubicBezTo>
                      <a:pt x="48233" y="58468"/>
                      <a:pt x="47839" y="59176"/>
                      <a:pt x="47570" y="59938"/>
                    </a:cubicBezTo>
                    <a:cubicBezTo>
                      <a:pt x="47337" y="60637"/>
                      <a:pt x="47230" y="61380"/>
                      <a:pt x="47275" y="62115"/>
                    </a:cubicBezTo>
                    <a:lnTo>
                      <a:pt x="47266" y="62115"/>
                    </a:lnTo>
                    <a:cubicBezTo>
                      <a:pt x="46024" y="60820"/>
                      <a:pt x="44265" y="59982"/>
                      <a:pt x="42405" y="59982"/>
                    </a:cubicBezTo>
                    <a:cubicBezTo>
                      <a:pt x="42386" y="59982"/>
                      <a:pt x="42366" y="59982"/>
                      <a:pt x="42346" y="59982"/>
                    </a:cubicBezTo>
                    <a:cubicBezTo>
                      <a:pt x="43684" y="58535"/>
                      <a:pt x="45551" y="57732"/>
                      <a:pt x="47479" y="57732"/>
                    </a:cubicBezTo>
                    <a:close/>
                    <a:moveTo>
                      <a:pt x="60498" y="57741"/>
                    </a:moveTo>
                    <a:cubicBezTo>
                      <a:pt x="62431" y="57741"/>
                      <a:pt x="64299" y="58543"/>
                      <a:pt x="65644" y="59982"/>
                    </a:cubicBezTo>
                    <a:cubicBezTo>
                      <a:pt x="65634" y="59982"/>
                      <a:pt x="65623" y="59982"/>
                      <a:pt x="65613" y="59982"/>
                    </a:cubicBezTo>
                    <a:cubicBezTo>
                      <a:pt x="63734" y="59982"/>
                      <a:pt x="61963" y="60814"/>
                      <a:pt x="60715" y="62124"/>
                    </a:cubicBezTo>
                    <a:cubicBezTo>
                      <a:pt x="60751" y="61380"/>
                      <a:pt x="60653" y="60646"/>
                      <a:pt x="60411" y="59938"/>
                    </a:cubicBezTo>
                    <a:lnTo>
                      <a:pt x="60402" y="59938"/>
                    </a:lnTo>
                    <a:cubicBezTo>
                      <a:pt x="60142" y="59176"/>
                      <a:pt x="59739" y="58468"/>
                      <a:pt x="59219" y="57859"/>
                    </a:cubicBezTo>
                    <a:cubicBezTo>
                      <a:pt x="59645" y="57780"/>
                      <a:pt x="60073" y="57741"/>
                      <a:pt x="60498" y="57741"/>
                    </a:cubicBezTo>
                    <a:close/>
                    <a:moveTo>
                      <a:pt x="23936" y="57773"/>
                    </a:moveTo>
                    <a:cubicBezTo>
                      <a:pt x="24366" y="57773"/>
                      <a:pt x="24800" y="57813"/>
                      <a:pt x="25232" y="57895"/>
                    </a:cubicBezTo>
                    <a:cubicBezTo>
                      <a:pt x="24237" y="59068"/>
                      <a:pt x="23655" y="60574"/>
                      <a:pt x="23744" y="62160"/>
                    </a:cubicBezTo>
                    <a:cubicBezTo>
                      <a:pt x="22494" y="60857"/>
                      <a:pt x="20727" y="60027"/>
                      <a:pt x="18867" y="60027"/>
                    </a:cubicBezTo>
                    <a:cubicBezTo>
                      <a:pt x="18847" y="60027"/>
                      <a:pt x="18827" y="60027"/>
                      <a:pt x="18807" y="60027"/>
                    </a:cubicBezTo>
                    <a:cubicBezTo>
                      <a:pt x="18787" y="60027"/>
                      <a:pt x="18767" y="60027"/>
                      <a:pt x="18747" y="60027"/>
                    </a:cubicBezTo>
                    <a:cubicBezTo>
                      <a:pt x="16879" y="60027"/>
                      <a:pt x="15111" y="60857"/>
                      <a:pt x="13870" y="62169"/>
                    </a:cubicBezTo>
                    <a:cubicBezTo>
                      <a:pt x="13951" y="60574"/>
                      <a:pt x="13368" y="59077"/>
                      <a:pt x="12382" y="57895"/>
                    </a:cubicBezTo>
                    <a:lnTo>
                      <a:pt x="12374" y="57895"/>
                    </a:lnTo>
                    <a:cubicBezTo>
                      <a:pt x="12805" y="57813"/>
                      <a:pt x="13239" y="57773"/>
                      <a:pt x="13670" y="57773"/>
                    </a:cubicBezTo>
                    <a:cubicBezTo>
                      <a:pt x="15599" y="57773"/>
                      <a:pt x="17467" y="58575"/>
                      <a:pt x="18807" y="60018"/>
                    </a:cubicBezTo>
                    <a:cubicBezTo>
                      <a:pt x="20140" y="58575"/>
                      <a:pt x="22007" y="57773"/>
                      <a:pt x="23936" y="57773"/>
                    </a:cubicBezTo>
                    <a:close/>
                    <a:moveTo>
                      <a:pt x="107668" y="57537"/>
                    </a:moveTo>
                    <a:cubicBezTo>
                      <a:pt x="109594" y="57537"/>
                      <a:pt x="111464" y="58336"/>
                      <a:pt x="112812" y="59776"/>
                    </a:cubicBezTo>
                    <a:cubicBezTo>
                      <a:pt x="112793" y="59776"/>
                      <a:pt x="112774" y="59776"/>
                      <a:pt x="112756" y="59776"/>
                    </a:cubicBezTo>
                    <a:cubicBezTo>
                      <a:pt x="110769" y="59776"/>
                      <a:pt x="108902" y="60722"/>
                      <a:pt x="107650" y="62178"/>
                    </a:cubicBezTo>
                    <a:lnTo>
                      <a:pt x="107650" y="62178"/>
                    </a:lnTo>
                    <a:cubicBezTo>
                      <a:pt x="107803" y="60502"/>
                      <a:pt x="107211" y="58925"/>
                      <a:pt x="106181" y="57698"/>
                    </a:cubicBezTo>
                    <a:cubicBezTo>
                      <a:pt x="106675" y="57590"/>
                      <a:pt x="107173" y="57537"/>
                      <a:pt x="107668" y="57537"/>
                    </a:cubicBezTo>
                    <a:close/>
                    <a:moveTo>
                      <a:pt x="37180" y="57734"/>
                    </a:moveTo>
                    <a:cubicBezTo>
                      <a:pt x="39111" y="57734"/>
                      <a:pt x="40981" y="58533"/>
                      <a:pt x="42328" y="59974"/>
                    </a:cubicBezTo>
                    <a:cubicBezTo>
                      <a:pt x="42310" y="59973"/>
                      <a:pt x="42291" y="59973"/>
                      <a:pt x="42273" y="59973"/>
                    </a:cubicBezTo>
                    <a:cubicBezTo>
                      <a:pt x="40286" y="59973"/>
                      <a:pt x="38419" y="60919"/>
                      <a:pt x="37167" y="62375"/>
                    </a:cubicBezTo>
                    <a:cubicBezTo>
                      <a:pt x="37320" y="60708"/>
                      <a:pt x="36728" y="59131"/>
                      <a:pt x="35698" y="57895"/>
                    </a:cubicBezTo>
                    <a:lnTo>
                      <a:pt x="35689" y="57895"/>
                    </a:lnTo>
                    <a:cubicBezTo>
                      <a:pt x="36185" y="57787"/>
                      <a:pt x="36684" y="57734"/>
                      <a:pt x="37180" y="57734"/>
                    </a:cubicBezTo>
                    <a:close/>
                    <a:moveTo>
                      <a:pt x="124474" y="55684"/>
                    </a:moveTo>
                    <a:cubicBezTo>
                      <a:pt x="127057" y="55684"/>
                      <a:pt x="129639" y="57057"/>
                      <a:pt x="130536" y="59803"/>
                    </a:cubicBezTo>
                    <a:cubicBezTo>
                      <a:pt x="130751" y="60484"/>
                      <a:pt x="130858" y="61192"/>
                      <a:pt x="130867" y="61909"/>
                    </a:cubicBezTo>
                    <a:cubicBezTo>
                      <a:pt x="130392" y="61807"/>
                      <a:pt x="129913" y="61757"/>
                      <a:pt x="129438" y="61757"/>
                    </a:cubicBezTo>
                    <a:cubicBezTo>
                      <a:pt x="127575" y="61757"/>
                      <a:pt x="125771" y="62524"/>
                      <a:pt x="124478" y="63916"/>
                    </a:cubicBezTo>
                    <a:cubicBezTo>
                      <a:pt x="123197" y="62536"/>
                      <a:pt x="121405" y="61757"/>
                      <a:pt x="119523" y="61757"/>
                    </a:cubicBezTo>
                    <a:cubicBezTo>
                      <a:pt x="119039" y="61757"/>
                      <a:pt x="118555" y="61810"/>
                      <a:pt x="118080" y="61909"/>
                    </a:cubicBezTo>
                    <a:cubicBezTo>
                      <a:pt x="118080" y="61192"/>
                      <a:pt x="118197" y="60484"/>
                      <a:pt x="118412" y="59803"/>
                    </a:cubicBezTo>
                    <a:cubicBezTo>
                      <a:pt x="119308" y="57057"/>
                      <a:pt x="121891" y="55684"/>
                      <a:pt x="124474" y="55684"/>
                    </a:cubicBezTo>
                    <a:close/>
                    <a:moveTo>
                      <a:pt x="100947" y="55720"/>
                    </a:moveTo>
                    <a:cubicBezTo>
                      <a:pt x="104117" y="55720"/>
                      <a:pt x="107290" y="57792"/>
                      <a:pt x="107337" y="61941"/>
                    </a:cubicBezTo>
                    <a:lnTo>
                      <a:pt x="107337" y="61941"/>
                    </a:lnTo>
                    <a:cubicBezTo>
                      <a:pt x="106869" y="61842"/>
                      <a:pt x="106398" y="61793"/>
                      <a:pt x="105930" y="61793"/>
                    </a:cubicBezTo>
                    <a:cubicBezTo>
                      <a:pt x="104072" y="61793"/>
                      <a:pt x="102267" y="62560"/>
                      <a:pt x="100975" y="63952"/>
                    </a:cubicBezTo>
                    <a:cubicBezTo>
                      <a:pt x="99693" y="62572"/>
                      <a:pt x="97901" y="61792"/>
                      <a:pt x="96020" y="61792"/>
                    </a:cubicBezTo>
                    <a:cubicBezTo>
                      <a:pt x="95536" y="61792"/>
                      <a:pt x="95052" y="61846"/>
                      <a:pt x="94577" y="61945"/>
                    </a:cubicBezTo>
                    <a:cubicBezTo>
                      <a:pt x="94604" y="57796"/>
                      <a:pt x="97774" y="55720"/>
                      <a:pt x="100947" y="55720"/>
                    </a:cubicBezTo>
                    <a:close/>
                    <a:moveTo>
                      <a:pt x="77633" y="55721"/>
                    </a:moveTo>
                    <a:cubicBezTo>
                      <a:pt x="80806" y="55721"/>
                      <a:pt x="83980" y="57797"/>
                      <a:pt x="84022" y="61952"/>
                    </a:cubicBezTo>
                    <a:lnTo>
                      <a:pt x="84022" y="61952"/>
                    </a:lnTo>
                    <a:cubicBezTo>
                      <a:pt x="83551" y="61851"/>
                      <a:pt x="83077" y="61802"/>
                      <a:pt x="82606" y="61802"/>
                    </a:cubicBezTo>
                    <a:cubicBezTo>
                      <a:pt x="80748" y="61802"/>
                      <a:pt x="78943" y="62569"/>
                      <a:pt x="77651" y="63961"/>
                    </a:cubicBezTo>
                    <a:cubicBezTo>
                      <a:pt x="76369" y="62581"/>
                      <a:pt x="74577" y="61801"/>
                      <a:pt x="72696" y="61801"/>
                    </a:cubicBezTo>
                    <a:cubicBezTo>
                      <a:pt x="72212" y="61801"/>
                      <a:pt x="71728" y="61855"/>
                      <a:pt x="71253" y="61954"/>
                    </a:cubicBezTo>
                    <a:cubicBezTo>
                      <a:pt x="71284" y="57799"/>
                      <a:pt x="74458" y="55721"/>
                      <a:pt x="77633" y="55721"/>
                    </a:cubicBezTo>
                    <a:close/>
                    <a:moveTo>
                      <a:pt x="54007" y="55886"/>
                    </a:moveTo>
                    <a:cubicBezTo>
                      <a:pt x="56587" y="55886"/>
                      <a:pt x="59166" y="57260"/>
                      <a:pt x="60061" y="60009"/>
                    </a:cubicBezTo>
                    <a:cubicBezTo>
                      <a:pt x="60285" y="60681"/>
                      <a:pt x="60393" y="61398"/>
                      <a:pt x="60402" y="62106"/>
                    </a:cubicBezTo>
                    <a:cubicBezTo>
                      <a:pt x="59929" y="62004"/>
                      <a:pt x="59451" y="61954"/>
                      <a:pt x="58977" y="61954"/>
                    </a:cubicBezTo>
                    <a:cubicBezTo>
                      <a:pt x="57118" y="61954"/>
                      <a:pt x="55312" y="62721"/>
                      <a:pt x="54013" y="64113"/>
                    </a:cubicBezTo>
                    <a:cubicBezTo>
                      <a:pt x="52741" y="62733"/>
                      <a:pt x="50939" y="61954"/>
                      <a:pt x="49067" y="61954"/>
                    </a:cubicBezTo>
                    <a:cubicBezTo>
                      <a:pt x="48574" y="61954"/>
                      <a:pt x="48090" y="62008"/>
                      <a:pt x="47624" y="62115"/>
                    </a:cubicBezTo>
                    <a:cubicBezTo>
                      <a:pt x="47615" y="61398"/>
                      <a:pt x="47723" y="60690"/>
                      <a:pt x="47929" y="60009"/>
                    </a:cubicBezTo>
                    <a:lnTo>
                      <a:pt x="47947" y="60009"/>
                    </a:lnTo>
                    <a:cubicBezTo>
                      <a:pt x="48843" y="57262"/>
                      <a:pt x="51425" y="55886"/>
                      <a:pt x="54007" y="55886"/>
                    </a:cubicBezTo>
                    <a:close/>
                    <a:moveTo>
                      <a:pt x="30465" y="55920"/>
                    </a:moveTo>
                    <a:cubicBezTo>
                      <a:pt x="33637" y="55920"/>
                      <a:pt x="36811" y="57998"/>
                      <a:pt x="36854" y="62156"/>
                    </a:cubicBezTo>
                    <a:lnTo>
                      <a:pt x="36854" y="62156"/>
                    </a:lnTo>
                    <a:cubicBezTo>
                      <a:pt x="36379" y="62054"/>
                      <a:pt x="35901" y="62004"/>
                      <a:pt x="35426" y="62004"/>
                    </a:cubicBezTo>
                    <a:cubicBezTo>
                      <a:pt x="33569" y="62004"/>
                      <a:pt x="31771" y="62770"/>
                      <a:pt x="30483" y="64158"/>
                    </a:cubicBezTo>
                    <a:cubicBezTo>
                      <a:pt x="29201" y="62787"/>
                      <a:pt x="27409" y="61999"/>
                      <a:pt x="25528" y="61999"/>
                    </a:cubicBezTo>
                    <a:cubicBezTo>
                      <a:pt x="25044" y="61999"/>
                      <a:pt x="24560" y="62052"/>
                      <a:pt x="24085" y="62160"/>
                    </a:cubicBezTo>
                    <a:cubicBezTo>
                      <a:pt x="24116" y="58001"/>
                      <a:pt x="27290" y="55920"/>
                      <a:pt x="30465" y="55920"/>
                    </a:cubicBezTo>
                    <a:close/>
                    <a:moveTo>
                      <a:pt x="7145" y="55923"/>
                    </a:moveTo>
                    <a:cubicBezTo>
                      <a:pt x="10322" y="55923"/>
                      <a:pt x="13498" y="58002"/>
                      <a:pt x="13538" y="62160"/>
                    </a:cubicBezTo>
                    <a:cubicBezTo>
                      <a:pt x="13060" y="62055"/>
                      <a:pt x="12577" y="62004"/>
                      <a:pt x="12098" y="62004"/>
                    </a:cubicBezTo>
                    <a:cubicBezTo>
                      <a:pt x="10244" y="62004"/>
                      <a:pt x="8445" y="62770"/>
                      <a:pt x="7150" y="64158"/>
                    </a:cubicBezTo>
                    <a:lnTo>
                      <a:pt x="7150" y="64167"/>
                    </a:lnTo>
                    <a:cubicBezTo>
                      <a:pt x="5868" y="62787"/>
                      <a:pt x="4076" y="62008"/>
                      <a:pt x="2194" y="62008"/>
                    </a:cubicBezTo>
                    <a:cubicBezTo>
                      <a:pt x="1711" y="62008"/>
                      <a:pt x="1227" y="62052"/>
                      <a:pt x="752" y="62160"/>
                    </a:cubicBezTo>
                    <a:cubicBezTo>
                      <a:pt x="792" y="58002"/>
                      <a:pt x="3969" y="55923"/>
                      <a:pt x="7145" y="55923"/>
                    </a:cubicBezTo>
                    <a:close/>
                    <a:moveTo>
                      <a:pt x="119331" y="62140"/>
                    </a:moveTo>
                    <a:cubicBezTo>
                      <a:pt x="121264" y="62140"/>
                      <a:pt x="123135" y="62937"/>
                      <a:pt x="124478" y="64382"/>
                    </a:cubicBezTo>
                    <a:cubicBezTo>
                      <a:pt x="125815" y="62942"/>
                      <a:pt x="127688" y="62141"/>
                      <a:pt x="129619" y="62141"/>
                    </a:cubicBezTo>
                    <a:cubicBezTo>
                      <a:pt x="130043" y="62141"/>
                      <a:pt x="130469" y="62179"/>
                      <a:pt x="130894" y="62258"/>
                    </a:cubicBezTo>
                    <a:cubicBezTo>
                      <a:pt x="129908" y="63432"/>
                      <a:pt x="129326" y="64929"/>
                      <a:pt x="129415" y="66524"/>
                    </a:cubicBezTo>
                    <a:lnTo>
                      <a:pt x="129406" y="66533"/>
                    </a:lnTo>
                    <a:cubicBezTo>
                      <a:pt x="128165" y="65229"/>
                      <a:pt x="126397" y="64391"/>
                      <a:pt x="124528" y="64391"/>
                    </a:cubicBezTo>
                    <a:cubicBezTo>
                      <a:pt x="124509" y="64391"/>
                      <a:pt x="124489" y="64391"/>
                      <a:pt x="124469" y="64391"/>
                    </a:cubicBezTo>
                    <a:cubicBezTo>
                      <a:pt x="124450" y="64391"/>
                      <a:pt x="124430" y="64391"/>
                      <a:pt x="124410" y="64391"/>
                    </a:cubicBezTo>
                    <a:cubicBezTo>
                      <a:pt x="122541" y="64391"/>
                      <a:pt x="120782" y="65229"/>
                      <a:pt x="119532" y="66533"/>
                    </a:cubicBezTo>
                    <a:cubicBezTo>
                      <a:pt x="119622" y="64938"/>
                      <a:pt x="119039" y="63441"/>
                      <a:pt x="118045" y="62258"/>
                    </a:cubicBezTo>
                    <a:cubicBezTo>
                      <a:pt x="118473" y="62179"/>
                      <a:pt x="118903" y="62140"/>
                      <a:pt x="119331" y="62140"/>
                    </a:cubicBezTo>
                    <a:close/>
                    <a:moveTo>
                      <a:pt x="95793" y="62177"/>
                    </a:moveTo>
                    <a:cubicBezTo>
                      <a:pt x="97728" y="62177"/>
                      <a:pt x="99603" y="62979"/>
                      <a:pt x="100948" y="64427"/>
                    </a:cubicBezTo>
                    <a:lnTo>
                      <a:pt x="100948" y="64427"/>
                    </a:lnTo>
                    <a:cubicBezTo>
                      <a:pt x="100945" y="64427"/>
                      <a:pt x="100942" y="64427"/>
                      <a:pt x="100939" y="64427"/>
                    </a:cubicBezTo>
                    <a:cubicBezTo>
                      <a:pt x="100919" y="64427"/>
                      <a:pt x="100900" y="64427"/>
                      <a:pt x="100880" y="64427"/>
                    </a:cubicBezTo>
                    <a:cubicBezTo>
                      <a:pt x="99011" y="64427"/>
                      <a:pt x="97252" y="65265"/>
                      <a:pt x="96002" y="66568"/>
                    </a:cubicBezTo>
                    <a:cubicBezTo>
                      <a:pt x="96091" y="64982"/>
                      <a:pt x="95509" y="63477"/>
                      <a:pt x="94514" y="62294"/>
                    </a:cubicBezTo>
                    <a:cubicBezTo>
                      <a:pt x="94940" y="62215"/>
                      <a:pt x="95368" y="62177"/>
                      <a:pt x="95793" y="62177"/>
                    </a:cubicBezTo>
                    <a:close/>
                    <a:moveTo>
                      <a:pt x="82770" y="62194"/>
                    </a:moveTo>
                    <a:cubicBezTo>
                      <a:pt x="83195" y="62194"/>
                      <a:pt x="83623" y="62233"/>
                      <a:pt x="84048" y="62312"/>
                    </a:cubicBezTo>
                    <a:cubicBezTo>
                      <a:pt x="83054" y="63495"/>
                      <a:pt x="82471" y="64991"/>
                      <a:pt x="82561" y="66586"/>
                    </a:cubicBezTo>
                    <a:cubicBezTo>
                      <a:pt x="81311" y="65283"/>
                      <a:pt x="79552" y="64445"/>
                      <a:pt x="77683" y="64445"/>
                    </a:cubicBezTo>
                    <a:cubicBezTo>
                      <a:pt x="77663" y="64445"/>
                      <a:pt x="77644" y="64445"/>
                      <a:pt x="77624" y="64445"/>
                    </a:cubicBezTo>
                    <a:cubicBezTo>
                      <a:pt x="78961" y="62997"/>
                      <a:pt x="80835" y="62194"/>
                      <a:pt x="82770" y="62194"/>
                    </a:cubicBezTo>
                    <a:close/>
                    <a:moveTo>
                      <a:pt x="48840" y="62338"/>
                    </a:moveTo>
                    <a:cubicBezTo>
                      <a:pt x="50775" y="62338"/>
                      <a:pt x="52650" y="63141"/>
                      <a:pt x="53995" y="64588"/>
                    </a:cubicBezTo>
                    <a:lnTo>
                      <a:pt x="53995" y="64588"/>
                    </a:lnTo>
                    <a:cubicBezTo>
                      <a:pt x="53992" y="64588"/>
                      <a:pt x="53989" y="64588"/>
                      <a:pt x="53986" y="64588"/>
                    </a:cubicBezTo>
                    <a:cubicBezTo>
                      <a:pt x="53966" y="64588"/>
                      <a:pt x="53947" y="64588"/>
                      <a:pt x="53927" y="64588"/>
                    </a:cubicBezTo>
                    <a:cubicBezTo>
                      <a:pt x="52058" y="64588"/>
                      <a:pt x="50299" y="65426"/>
                      <a:pt x="49049" y="66730"/>
                    </a:cubicBezTo>
                    <a:cubicBezTo>
                      <a:pt x="49138" y="65144"/>
                      <a:pt x="48556" y="63638"/>
                      <a:pt x="47561" y="62456"/>
                    </a:cubicBezTo>
                    <a:cubicBezTo>
                      <a:pt x="47987" y="62377"/>
                      <a:pt x="48415" y="62338"/>
                      <a:pt x="48840" y="62338"/>
                    </a:cubicBezTo>
                    <a:close/>
                    <a:moveTo>
                      <a:pt x="59133" y="62338"/>
                    </a:moveTo>
                    <a:cubicBezTo>
                      <a:pt x="59557" y="62338"/>
                      <a:pt x="59985" y="62377"/>
                      <a:pt x="60411" y="62456"/>
                    </a:cubicBezTo>
                    <a:cubicBezTo>
                      <a:pt x="59425" y="63629"/>
                      <a:pt x="58843" y="65135"/>
                      <a:pt x="58932" y="66721"/>
                    </a:cubicBezTo>
                    <a:lnTo>
                      <a:pt x="58923" y="66730"/>
                    </a:lnTo>
                    <a:cubicBezTo>
                      <a:pt x="57682" y="65426"/>
                      <a:pt x="55914" y="64588"/>
                      <a:pt x="54045" y="64588"/>
                    </a:cubicBezTo>
                    <a:cubicBezTo>
                      <a:pt x="54029" y="64588"/>
                      <a:pt x="54012" y="64588"/>
                      <a:pt x="53995" y="64588"/>
                    </a:cubicBezTo>
                    <a:lnTo>
                      <a:pt x="53995" y="64588"/>
                    </a:lnTo>
                    <a:cubicBezTo>
                      <a:pt x="55332" y="63141"/>
                      <a:pt x="57200" y="62338"/>
                      <a:pt x="59133" y="62338"/>
                    </a:cubicBezTo>
                    <a:close/>
                    <a:moveTo>
                      <a:pt x="12296" y="62401"/>
                    </a:moveTo>
                    <a:cubicBezTo>
                      <a:pt x="12721" y="62401"/>
                      <a:pt x="13148" y="62439"/>
                      <a:pt x="13574" y="62518"/>
                    </a:cubicBezTo>
                    <a:cubicBezTo>
                      <a:pt x="12580" y="63701"/>
                      <a:pt x="11997" y="65197"/>
                      <a:pt x="12087" y="66792"/>
                    </a:cubicBezTo>
                    <a:cubicBezTo>
                      <a:pt x="10837" y="65489"/>
                      <a:pt x="9069" y="64651"/>
                      <a:pt x="7208" y="64651"/>
                    </a:cubicBezTo>
                    <a:cubicBezTo>
                      <a:pt x="7189" y="64651"/>
                      <a:pt x="7169" y="64651"/>
                      <a:pt x="7150" y="64651"/>
                    </a:cubicBezTo>
                    <a:cubicBezTo>
                      <a:pt x="8487" y="63203"/>
                      <a:pt x="10360" y="62401"/>
                      <a:pt x="12296" y="62401"/>
                    </a:cubicBezTo>
                    <a:close/>
                    <a:moveTo>
                      <a:pt x="106094" y="62174"/>
                    </a:moveTo>
                    <a:cubicBezTo>
                      <a:pt x="106570" y="62174"/>
                      <a:pt x="107049" y="62222"/>
                      <a:pt x="107525" y="62321"/>
                    </a:cubicBezTo>
                    <a:cubicBezTo>
                      <a:pt x="106512" y="63567"/>
                      <a:pt x="105939" y="65162"/>
                      <a:pt x="106127" y="66837"/>
                    </a:cubicBezTo>
                    <a:lnTo>
                      <a:pt x="106118" y="66837"/>
                    </a:lnTo>
                    <a:cubicBezTo>
                      <a:pt x="104866" y="65381"/>
                      <a:pt x="102990" y="64427"/>
                      <a:pt x="100995" y="64427"/>
                    </a:cubicBezTo>
                    <a:cubicBezTo>
                      <a:pt x="100979" y="64427"/>
                      <a:pt x="100964" y="64427"/>
                      <a:pt x="100948" y="64427"/>
                    </a:cubicBezTo>
                    <a:lnTo>
                      <a:pt x="100948" y="64427"/>
                    </a:lnTo>
                    <a:cubicBezTo>
                      <a:pt x="102286" y="62974"/>
                      <a:pt x="104160" y="62174"/>
                      <a:pt x="106094" y="62174"/>
                    </a:cubicBezTo>
                    <a:close/>
                    <a:moveTo>
                      <a:pt x="70802" y="57747"/>
                    </a:moveTo>
                    <a:cubicBezTo>
                      <a:pt x="71277" y="57747"/>
                      <a:pt x="71755" y="57796"/>
                      <a:pt x="72230" y="57895"/>
                    </a:cubicBezTo>
                    <a:cubicBezTo>
                      <a:pt x="71262" y="59140"/>
                      <a:pt x="70733" y="60708"/>
                      <a:pt x="70930" y="62357"/>
                    </a:cubicBezTo>
                    <a:cubicBezTo>
                      <a:pt x="71442" y="62243"/>
                      <a:pt x="71958" y="62187"/>
                      <a:pt x="72470" y="62187"/>
                    </a:cubicBezTo>
                    <a:cubicBezTo>
                      <a:pt x="74405" y="62187"/>
                      <a:pt x="76278" y="62985"/>
                      <a:pt x="77624" y="64445"/>
                    </a:cubicBezTo>
                    <a:cubicBezTo>
                      <a:pt x="77606" y="64445"/>
                      <a:pt x="77588" y="64445"/>
                      <a:pt x="77570" y="64445"/>
                    </a:cubicBezTo>
                    <a:cubicBezTo>
                      <a:pt x="75520" y="64445"/>
                      <a:pt x="73598" y="65453"/>
                      <a:pt x="72346" y="66972"/>
                    </a:cubicBezTo>
                    <a:cubicBezTo>
                      <a:pt x="72703" y="63259"/>
                      <a:pt x="69407" y="59982"/>
                      <a:pt x="65707" y="59982"/>
                    </a:cubicBezTo>
                    <a:cubicBezTo>
                      <a:pt x="65692" y="59982"/>
                      <a:pt x="65677" y="59982"/>
                      <a:pt x="65662" y="59982"/>
                    </a:cubicBezTo>
                    <a:lnTo>
                      <a:pt x="65653" y="59991"/>
                    </a:lnTo>
                    <a:cubicBezTo>
                      <a:pt x="66997" y="58546"/>
                      <a:pt x="68873" y="57747"/>
                      <a:pt x="70802" y="57747"/>
                    </a:cubicBezTo>
                    <a:close/>
                    <a:moveTo>
                      <a:pt x="35611" y="62371"/>
                    </a:moveTo>
                    <a:cubicBezTo>
                      <a:pt x="36087" y="62371"/>
                      <a:pt x="36566" y="62419"/>
                      <a:pt x="37042" y="62518"/>
                    </a:cubicBezTo>
                    <a:cubicBezTo>
                      <a:pt x="36029" y="63773"/>
                      <a:pt x="35456" y="65359"/>
                      <a:pt x="35644" y="67034"/>
                    </a:cubicBezTo>
                    <a:lnTo>
                      <a:pt x="35635" y="67034"/>
                    </a:lnTo>
                    <a:cubicBezTo>
                      <a:pt x="34383" y="65578"/>
                      <a:pt x="32507" y="64633"/>
                      <a:pt x="30512" y="64633"/>
                    </a:cubicBezTo>
                    <a:cubicBezTo>
                      <a:pt x="30493" y="64633"/>
                      <a:pt x="30474" y="64633"/>
                      <a:pt x="30456" y="64633"/>
                    </a:cubicBezTo>
                    <a:cubicBezTo>
                      <a:pt x="30436" y="64633"/>
                      <a:pt x="30416" y="64633"/>
                      <a:pt x="30397" y="64633"/>
                    </a:cubicBezTo>
                    <a:cubicBezTo>
                      <a:pt x="28528" y="64633"/>
                      <a:pt x="26769" y="65471"/>
                      <a:pt x="25519" y="66775"/>
                    </a:cubicBezTo>
                    <a:cubicBezTo>
                      <a:pt x="25608" y="65180"/>
                      <a:pt x="25026" y="63683"/>
                      <a:pt x="24031" y="62500"/>
                    </a:cubicBezTo>
                    <a:cubicBezTo>
                      <a:pt x="24460" y="62421"/>
                      <a:pt x="24890" y="62382"/>
                      <a:pt x="25317" y="62382"/>
                    </a:cubicBezTo>
                    <a:cubicBezTo>
                      <a:pt x="27250" y="62382"/>
                      <a:pt x="29122" y="63178"/>
                      <a:pt x="30465" y="64624"/>
                    </a:cubicBezTo>
                    <a:cubicBezTo>
                      <a:pt x="31802" y="63171"/>
                      <a:pt x="33677" y="62371"/>
                      <a:pt x="35611" y="62371"/>
                    </a:cubicBezTo>
                    <a:close/>
                    <a:moveTo>
                      <a:pt x="112817" y="60278"/>
                    </a:moveTo>
                    <a:cubicBezTo>
                      <a:pt x="115992" y="60278"/>
                      <a:pt x="119168" y="62356"/>
                      <a:pt x="119209" y="66513"/>
                    </a:cubicBezTo>
                    <a:lnTo>
                      <a:pt x="119209" y="66513"/>
                    </a:lnTo>
                    <a:cubicBezTo>
                      <a:pt x="118734" y="66409"/>
                      <a:pt x="118254" y="66358"/>
                      <a:pt x="117778" y="66358"/>
                    </a:cubicBezTo>
                    <a:cubicBezTo>
                      <a:pt x="115925" y="66358"/>
                      <a:pt x="114125" y="67125"/>
                      <a:pt x="112830" y="68513"/>
                    </a:cubicBezTo>
                    <a:cubicBezTo>
                      <a:pt x="111548" y="67142"/>
                      <a:pt x="109756" y="66353"/>
                      <a:pt x="107883" y="66353"/>
                    </a:cubicBezTo>
                    <a:cubicBezTo>
                      <a:pt x="107391" y="66353"/>
                      <a:pt x="106907" y="66407"/>
                      <a:pt x="106432" y="66515"/>
                    </a:cubicBezTo>
                    <a:cubicBezTo>
                      <a:pt x="106468" y="62357"/>
                      <a:pt x="109642" y="60278"/>
                      <a:pt x="112817" y="60278"/>
                    </a:cubicBezTo>
                    <a:close/>
                    <a:moveTo>
                      <a:pt x="136134" y="60279"/>
                    </a:moveTo>
                    <a:cubicBezTo>
                      <a:pt x="139310" y="60279"/>
                      <a:pt x="142484" y="62358"/>
                      <a:pt x="142525" y="66515"/>
                    </a:cubicBezTo>
                    <a:lnTo>
                      <a:pt x="142525" y="66524"/>
                    </a:lnTo>
                    <a:cubicBezTo>
                      <a:pt x="142044" y="66419"/>
                      <a:pt x="141561" y="66368"/>
                      <a:pt x="141081" y="66368"/>
                    </a:cubicBezTo>
                    <a:cubicBezTo>
                      <a:pt x="139223" y="66368"/>
                      <a:pt x="137425" y="67135"/>
                      <a:pt x="136136" y="68531"/>
                    </a:cubicBezTo>
                    <a:cubicBezTo>
                      <a:pt x="134862" y="67159"/>
                      <a:pt x="133082" y="66371"/>
                      <a:pt x="131212" y="66371"/>
                    </a:cubicBezTo>
                    <a:cubicBezTo>
                      <a:pt x="131202" y="66371"/>
                      <a:pt x="131191" y="66371"/>
                      <a:pt x="131181" y="66371"/>
                    </a:cubicBezTo>
                    <a:cubicBezTo>
                      <a:pt x="130697" y="66371"/>
                      <a:pt x="130213" y="66416"/>
                      <a:pt x="129738" y="66524"/>
                    </a:cubicBezTo>
                    <a:cubicBezTo>
                      <a:pt x="129778" y="62360"/>
                      <a:pt x="132957" y="60279"/>
                      <a:pt x="136134" y="60279"/>
                    </a:cubicBezTo>
                    <a:close/>
                    <a:moveTo>
                      <a:pt x="89294" y="60326"/>
                    </a:moveTo>
                    <a:cubicBezTo>
                      <a:pt x="92468" y="60326"/>
                      <a:pt x="95642" y="62402"/>
                      <a:pt x="95679" y="66558"/>
                    </a:cubicBezTo>
                    <a:lnTo>
                      <a:pt x="95679" y="66558"/>
                    </a:lnTo>
                    <a:cubicBezTo>
                      <a:pt x="95209" y="66457"/>
                      <a:pt x="94735" y="66408"/>
                      <a:pt x="94264" y="66408"/>
                    </a:cubicBezTo>
                    <a:cubicBezTo>
                      <a:pt x="92405" y="66408"/>
                      <a:pt x="90601" y="67174"/>
                      <a:pt x="89308" y="68567"/>
                    </a:cubicBezTo>
                    <a:cubicBezTo>
                      <a:pt x="88027" y="67187"/>
                      <a:pt x="86235" y="66407"/>
                      <a:pt x="84353" y="66407"/>
                    </a:cubicBezTo>
                    <a:cubicBezTo>
                      <a:pt x="83869" y="66407"/>
                      <a:pt x="83385" y="66461"/>
                      <a:pt x="82910" y="66559"/>
                    </a:cubicBezTo>
                    <a:cubicBezTo>
                      <a:pt x="82942" y="62405"/>
                      <a:pt x="86118" y="60326"/>
                      <a:pt x="89294" y="60326"/>
                    </a:cubicBezTo>
                    <a:close/>
                    <a:moveTo>
                      <a:pt x="42338" y="60479"/>
                    </a:moveTo>
                    <a:cubicBezTo>
                      <a:pt x="45510" y="60479"/>
                      <a:pt x="48684" y="62554"/>
                      <a:pt x="48726" y="66708"/>
                    </a:cubicBezTo>
                    <a:lnTo>
                      <a:pt x="48726" y="66708"/>
                    </a:lnTo>
                    <a:cubicBezTo>
                      <a:pt x="48257" y="66609"/>
                      <a:pt x="47784" y="66560"/>
                      <a:pt x="47315" y="66560"/>
                    </a:cubicBezTo>
                    <a:cubicBezTo>
                      <a:pt x="45452" y="66560"/>
                      <a:pt x="43648" y="67327"/>
                      <a:pt x="42355" y="68719"/>
                    </a:cubicBezTo>
                    <a:cubicBezTo>
                      <a:pt x="41074" y="67339"/>
                      <a:pt x="39282" y="66559"/>
                      <a:pt x="37400" y="66559"/>
                    </a:cubicBezTo>
                    <a:cubicBezTo>
                      <a:pt x="36916" y="66559"/>
                      <a:pt x="36432" y="66613"/>
                      <a:pt x="35958" y="66712"/>
                    </a:cubicBezTo>
                    <a:cubicBezTo>
                      <a:pt x="35989" y="62557"/>
                      <a:pt x="39163" y="60479"/>
                      <a:pt x="42338" y="60479"/>
                    </a:cubicBezTo>
                    <a:close/>
                    <a:moveTo>
                      <a:pt x="65639" y="60484"/>
                    </a:moveTo>
                    <a:cubicBezTo>
                      <a:pt x="68816" y="60484"/>
                      <a:pt x="71992" y="62563"/>
                      <a:pt x="72032" y="66721"/>
                    </a:cubicBezTo>
                    <a:cubicBezTo>
                      <a:pt x="71559" y="66619"/>
                      <a:pt x="71082" y="66569"/>
                      <a:pt x="70608" y="66569"/>
                    </a:cubicBezTo>
                    <a:cubicBezTo>
                      <a:pt x="68752" y="66569"/>
                      <a:pt x="66952" y="67334"/>
                      <a:pt x="65653" y="68719"/>
                    </a:cubicBezTo>
                    <a:lnTo>
                      <a:pt x="65644" y="68728"/>
                    </a:lnTo>
                    <a:cubicBezTo>
                      <a:pt x="64362" y="67348"/>
                      <a:pt x="62570" y="66568"/>
                      <a:pt x="60688" y="66568"/>
                    </a:cubicBezTo>
                    <a:cubicBezTo>
                      <a:pt x="60205" y="66568"/>
                      <a:pt x="59721" y="66622"/>
                      <a:pt x="59246" y="66721"/>
                    </a:cubicBezTo>
                    <a:cubicBezTo>
                      <a:pt x="59286" y="62563"/>
                      <a:pt x="62463" y="60484"/>
                      <a:pt x="65639" y="60484"/>
                    </a:cubicBezTo>
                    <a:close/>
                    <a:moveTo>
                      <a:pt x="18806" y="60525"/>
                    </a:moveTo>
                    <a:cubicBezTo>
                      <a:pt x="21979" y="60525"/>
                      <a:pt x="25151" y="62600"/>
                      <a:pt x="25196" y="66757"/>
                    </a:cubicBezTo>
                    <a:lnTo>
                      <a:pt x="25196" y="66757"/>
                    </a:lnTo>
                    <a:cubicBezTo>
                      <a:pt x="24723" y="66655"/>
                      <a:pt x="24245" y="66605"/>
                      <a:pt x="23772" y="66605"/>
                    </a:cubicBezTo>
                    <a:cubicBezTo>
                      <a:pt x="21913" y="66605"/>
                      <a:pt x="20107" y="67371"/>
                      <a:pt x="18807" y="68764"/>
                    </a:cubicBezTo>
                    <a:cubicBezTo>
                      <a:pt x="17526" y="67384"/>
                      <a:pt x="15734" y="66604"/>
                      <a:pt x="13852" y="66604"/>
                    </a:cubicBezTo>
                    <a:cubicBezTo>
                      <a:pt x="13368" y="66604"/>
                      <a:pt x="12884" y="66658"/>
                      <a:pt x="12409" y="66757"/>
                    </a:cubicBezTo>
                    <a:cubicBezTo>
                      <a:pt x="12454" y="62603"/>
                      <a:pt x="15631" y="60525"/>
                      <a:pt x="18806" y="60525"/>
                    </a:cubicBezTo>
                    <a:close/>
                    <a:moveTo>
                      <a:pt x="117959" y="66746"/>
                    </a:moveTo>
                    <a:cubicBezTo>
                      <a:pt x="118383" y="66746"/>
                      <a:pt x="118811" y="66785"/>
                      <a:pt x="119236" y="66864"/>
                    </a:cubicBezTo>
                    <a:cubicBezTo>
                      <a:pt x="118251" y="68047"/>
                      <a:pt x="117668" y="69543"/>
                      <a:pt x="117749" y="71138"/>
                    </a:cubicBezTo>
                    <a:cubicBezTo>
                      <a:pt x="116508" y="69835"/>
                      <a:pt x="114740" y="68996"/>
                      <a:pt x="112871" y="68996"/>
                    </a:cubicBezTo>
                    <a:cubicBezTo>
                      <a:pt x="112854" y="68996"/>
                      <a:pt x="112837" y="68997"/>
                      <a:pt x="112821" y="68997"/>
                    </a:cubicBezTo>
                    <a:lnTo>
                      <a:pt x="112821" y="68997"/>
                    </a:lnTo>
                    <a:cubicBezTo>
                      <a:pt x="114158" y="67549"/>
                      <a:pt x="116025" y="66746"/>
                      <a:pt x="117959" y="66746"/>
                    </a:cubicBezTo>
                    <a:close/>
                    <a:moveTo>
                      <a:pt x="84144" y="66782"/>
                    </a:moveTo>
                    <a:cubicBezTo>
                      <a:pt x="86080" y="66782"/>
                      <a:pt x="87953" y="67585"/>
                      <a:pt x="89290" y="69033"/>
                    </a:cubicBezTo>
                    <a:cubicBezTo>
                      <a:pt x="89271" y="69032"/>
                      <a:pt x="89251" y="69032"/>
                      <a:pt x="89231" y="69032"/>
                    </a:cubicBezTo>
                    <a:cubicBezTo>
                      <a:pt x="87362" y="69032"/>
                      <a:pt x="85595" y="69871"/>
                      <a:pt x="84353" y="71174"/>
                    </a:cubicBezTo>
                    <a:cubicBezTo>
                      <a:pt x="84434" y="69588"/>
                      <a:pt x="83851" y="68083"/>
                      <a:pt x="82866" y="66900"/>
                    </a:cubicBezTo>
                    <a:cubicBezTo>
                      <a:pt x="83291" y="66821"/>
                      <a:pt x="83719" y="66782"/>
                      <a:pt x="84144" y="66782"/>
                    </a:cubicBezTo>
                    <a:close/>
                    <a:moveTo>
                      <a:pt x="94437" y="66782"/>
                    </a:moveTo>
                    <a:cubicBezTo>
                      <a:pt x="94861" y="66782"/>
                      <a:pt x="95289" y="66821"/>
                      <a:pt x="95715" y="66900"/>
                    </a:cubicBezTo>
                    <a:cubicBezTo>
                      <a:pt x="94720" y="68083"/>
                      <a:pt x="94138" y="69579"/>
                      <a:pt x="94228" y="71174"/>
                    </a:cubicBezTo>
                    <a:cubicBezTo>
                      <a:pt x="92977" y="69871"/>
                      <a:pt x="91218" y="69032"/>
                      <a:pt x="89350" y="69032"/>
                    </a:cubicBezTo>
                    <a:cubicBezTo>
                      <a:pt x="89330" y="69032"/>
                      <a:pt x="89310" y="69032"/>
                      <a:pt x="89290" y="69033"/>
                    </a:cubicBezTo>
                    <a:cubicBezTo>
                      <a:pt x="90628" y="67585"/>
                      <a:pt x="92501" y="66782"/>
                      <a:pt x="94437" y="66782"/>
                    </a:cubicBezTo>
                    <a:close/>
                    <a:moveTo>
                      <a:pt x="47475" y="66944"/>
                    </a:moveTo>
                    <a:cubicBezTo>
                      <a:pt x="47900" y="66944"/>
                      <a:pt x="48327" y="66982"/>
                      <a:pt x="48753" y="67061"/>
                    </a:cubicBezTo>
                    <a:cubicBezTo>
                      <a:pt x="47767" y="68244"/>
                      <a:pt x="47185" y="69740"/>
                      <a:pt x="47266" y="71335"/>
                    </a:cubicBezTo>
                    <a:cubicBezTo>
                      <a:pt x="46024" y="70032"/>
                      <a:pt x="44256" y="69194"/>
                      <a:pt x="42388" y="69194"/>
                    </a:cubicBezTo>
                    <a:cubicBezTo>
                      <a:pt x="42371" y="69194"/>
                      <a:pt x="42354" y="69194"/>
                      <a:pt x="42337" y="69194"/>
                    </a:cubicBezTo>
                    <a:lnTo>
                      <a:pt x="42337" y="69194"/>
                    </a:lnTo>
                    <a:cubicBezTo>
                      <a:pt x="43675" y="67746"/>
                      <a:pt x="45542" y="66944"/>
                      <a:pt x="47475" y="66944"/>
                    </a:cubicBezTo>
                    <a:close/>
                    <a:moveTo>
                      <a:pt x="23953" y="66979"/>
                    </a:moveTo>
                    <a:cubicBezTo>
                      <a:pt x="24378" y="66979"/>
                      <a:pt x="24806" y="67018"/>
                      <a:pt x="25232" y="67097"/>
                    </a:cubicBezTo>
                    <a:cubicBezTo>
                      <a:pt x="24239" y="68278"/>
                      <a:pt x="23657" y="69779"/>
                      <a:pt x="23744" y="71371"/>
                    </a:cubicBezTo>
                    <a:lnTo>
                      <a:pt x="23744" y="71371"/>
                    </a:lnTo>
                    <a:cubicBezTo>
                      <a:pt x="22494" y="70068"/>
                      <a:pt x="20726" y="69229"/>
                      <a:pt x="18866" y="69229"/>
                    </a:cubicBezTo>
                    <a:cubicBezTo>
                      <a:pt x="18846" y="69229"/>
                      <a:pt x="18827" y="69230"/>
                      <a:pt x="18807" y="69230"/>
                    </a:cubicBezTo>
                    <a:cubicBezTo>
                      <a:pt x="20144" y="67782"/>
                      <a:pt x="22018" y="66979"/>
                      <a:pt x="23953" y="66979"/>
                    </a:cubicBezTo>
                    <a:close/>
                    <a:moveTo>
                      <a:pt x="13656" y="66979"/>
                    </a:moveTo>
                    <a:cubicBezTo>
                      <a:pt x="15596" y="66979"/>
                      <a:pt x="17470" y="67782"/>
                      <a:pt x="18807" y="69230"/>
                    </a:cubicBezTo>
                    <a:cubicBezTo>
                      <a:pt x="18787" y="69230"/>
                      <a:pt x="18768" y="69229"/>
                      <a:pt x="18748" y="69229"/>
                    </a:cubicBezTo>
                    <a:cubicBezTo>
                      <a:pt x="16879" y="69229"/>
                      <a:pt x="15111" y="70068"/>
                      <a:pt x="13870" y="71371"/>
                    </a:cubicBezTo>
                    <a:cubicBezTo>
                      <a:pt x="13951" y="69785"/>
                      <a:pt x="13368" y="68280"/>
                      <a:pt x="12374" y="67097"/>
                    </a:cubicBezTo>
                    <a:cubicBezTo>
                      <a:pt x="12801" y="67018"/>
                      <a:pt x="13230" y="66979"/>
                      <a:pt x="13656" y="66979"/>
                    </a:cubicBezTo>
                    <a:close/>
                    <a:moveTo>
                      <a:pt x="107658" y="66739"/>
                    </a:moveTo>
                    <a:cubicBezTo>
                      <a:pt x="109596" y="66739"/>
                      <a:pt x="111472" y="67542"/>
                      <a:pt x="112821" y="68997"/>
                    </a:cubicBezTo>
                    <a:lnTo>
                      <a:pt x="112821" y="68997"/>
                    </a:lnTo>
                    <a:cubicBezTo>
                      <a:pt x="112818" y="68997"/>
                      <a:pt x="112815" y="68997"/>
                      <a:pt x="112812" y="68997"/>
                    </a:cubicBezTo>
                    <a:cubicBezTo>
                      <a:pt x="112793" y="68997"/>
                      <a:pt x="112774" y="68996"/>
                      <a:pt x="112756" y="68996"/>
                    </a:cubicBezTo>
                    <a:cubicBezTo>
                      <a:pt x="110769" y="68996"/>
                      <a:pt x="108902" y="69942"/>
                      <a:pt x="107641" y="71389"/>
                    </a:cubicBezTo>
                    <a:lnTo>
                      <a:pt x="107641" y="71389"/>
                    </a:lnTo>
                    <a:cubicBezTo>
                      <a:pt x="107802" y="69716"/>
                      <a:pt x="107213" y="68133"/>
                      <a:pt x="106177" y="66897"/>
                    </a:cubicBezTo>
                    <a:lnTo>
                      <a:pt x="106177" y="66897"/>
                    </a:lnTo>
                    <a:cubicBezTo>
                      <a:pt x="106669" y="66791"/>
                      <a:pt x="107166" y="66739"/>
                      <a:pt x="107658" y="66739"/>
                    </a:cubicBezTo>
                    <a:close/>
                    <a:moveTo>
                      <a:pt x="37174" y="66937"/>
                    </a:moveTo>
                    <a:cubicBezTo>
                      <a:pt x="39113" y="66937"/>
                      <a:pt x="40989" y="67739"/>
                      <a:pt x="42337" y="69194"/>
                    </a:cubicBezTo>
                    <a:lnTo>
                      <a:pt x="42337" y="69194"/>
                    </a:lnTo>
                    <a:cubicBezTo>
                      <a:pt x="42334" y="69194"/>
                      <a:pt x="42331" y="69194"/>
                      <a:pt x="42328" y="69194"/>
                    </a:cubicBezTo>
                    <a:cubicBezTo>
                      <a:pt x="42310" y="69194"/>
                      <a:pt x="42291" y="69194"/>
                      <a:pt x="42273" y="69194"/>
                    </a:cubicBezTo>
                    <a:cubicBezTo>
                      <a:pt x="40286" y="69194"/>
                      <a:pt x="38410" y="70139"/>
                      <a:pt x="37158" y="71595"/>
                    </a:cubicBezTo>
                    <a:cubicBezTo>
                      <a:pt x="37320" y="69911"/>
                      <a:pt x="36728" y="68325"/>
                      <a:pt x="35689" y="67097"/>
                    </a:cubicBezTo>
                    <a:lnTo>
                      <a:pt x="35680" y="67097"/>
                    </a:lnTo>
                    <a:cubicBezTo>
                      <a:pt x="36177" y="66989"/>
                      <a:pt x="36678" y="66937"/>
                      <a:pt x="37174" y="66937"/>
                    </a:cubicBezTo>
                    <a:close/>
                    <a:moveTo>
                      <a:pt x="124474" y="64884"/>
                    </a:moveTo>
                    <a:cubicBezTo>
                      <a:pt x="127650" y="64884"/>
                      <a:pt x="130827" y="66963"/>
                      <a:pt x="130867" y="71120"/>
                    </a:cubicBezTo>
                    <a:cubicBezTo>
                      <a:pt x="130392" y="71018"/>
                      <a:pt x="129914" y="70969"/>
                      <a:pt x="129439" y="70969"/>
                    </a:cubicBezTo>
                    <a:cubicBezTo>
                      <a:pt x="127578" y="70969"/>
                      <a:pt x="125778" y="71735"/>
                      <a:pt x="124478" y="73128"/>
                    </a:cubicBezTo>
                    <a:cubicBezTo>
                      <a:pt x="123197" y="71748"/>
                      <a:pt x="121405" y="70968"/>
                      <a:pt x="119532" y="70968"/>
                    </a:cubicBezTo>
                    <a:cubicBezTo>
                      <a:pt x="119039" y="70968"/>
                      <a:pt x="118555" y="71022"/>
                      <a:pt x="118080" y="71120"/>
                    </a:cubicBezTo>
                    <a:cubicBezTo>
                      <a:pt x="118121" y="66963"/>
                      <a:pt x="121297" y="64884"/>
                      <a:pt x="124474" y="64884"/>
                    </a:cubicBezTo>
                    <a:close/>
                    <a:moveTo>
                      <a:pt x="100943" y="64929"/>
                    </a:moveTo>
                    <a:cubicBezTo>
                      <a:pt x="104120" y="64929"/>
                      <a:pt x="107296" y="67007"/>
                      <a:pt x="107337" y="71165"/>
                    </a:cubicBezTo>
                    <a:cubicBezTo>
                      <a:pt x="106862" y="71063"/>
                      <a:pt x="106383" y="71013"/>
                      <a:pt x="105909" y="71013"/>
                    </a:cubicBezTo>
                    <a:cubicBezTo>
                      <a:pt x="104048" y="71013"/>
                      <a:pt x="102248" y="71780"/>
                      <a:pt x="100948" y="73172"/>
                    </a:cubicBezTo>
                    <a:cubicBezTo>
                      <a:pt x="99667" y="71792"/>
                      <a:pt x="97875" y="71013"/>
                      <a:pt x="95993" y="71013"/>
                    </a:cubicBezTo>
                    <a:cubicBezTo>
                      <a:pt x="95509" y="71013"/>
                      <a:pt x="95025" y="71067"/>
                      <a:pt x="94550" y="71165"/>
                    </a:cubicBezTo>
                    <a:cubicBezTo>
                      <a:pt x="94590" y="67007"/>
                      <a:pt x="97767" y="64929"/>
                      <a:pt x="100943" y="64929"/>
                    </a:cubicBezTo>
                    <a:close/>
                    <a:moveTo>
                      <a:pt x="77622" y="64941"/>
                    </a:moveTo>
                    <a:cubicBezTo>
                      <a:pt x="80798" y="64941"/>
                      <a:pt x="83972" y="67018"/>
                      <a:pt x="84013" y="71174"/>
                    </a:cubicBezTo>
                    <a:cubicBezTo>
                      <a:pt x="83537" y="71072"/>
                      <a:pt x="83057" y="71021"/>
                      <a:pt x="82581" y="71021"/>
                    </a:cubicBezTo>
                    <a:cubicBezTo>
                      <a:pt x="80727" y="71021"/>
                      <a:pt x="78930" y="71782"/>
                      <a:pt x="77633" y="73172"/>
                    </a:cubicBezTo>
                    <a:lnTo>
                      <a:pt x="77624" y="73181"/>
                    </a:lnTo>
                    <a:cubicBezTo>
                      <a:pt x="76342" y="71801"/>
                      <a:pt x="74550" y="71022"/>
                      <a:pt x="72669" y="71022"/>
                    </a:cubicBezTo>
                    <a:cubicBezTo>
                      <a:pt x="72185" y="71022"/>
                      <a:pt x="71701" y="71076"/>
                      <a:pt x="71226" y="71174"/>
                    </a:cubicBezTo>
                    <a:cubicBezTo>
                      <a:pt x="71266" y="67020"/>
                      <a:pt x="74445" y="64941"/>
                      <a:pt x="77622" y="64941"/>
                    </a:cubicBezTo>
                    <a:close/>
                    <a:moveTo>
                      <a:pt x="53996" y="65085"/>
                    </a:moveTo>
                    <a:cubicBezTo>
                      <a:pt x="57170" y="65085"/>
                      <a:pt x="60344" y="67162"/>
                      <a:pt x="60384" y="71317"/>
                    </a:cubicBezTo>
                    <a:lnTo>
                      <a:pt x="60384" y="71326"/>
                    </a:lnTo>
                    <a:cubicBezTo>
                      <a:pt x="59903" y="71222"/>
                      <a:pt x="59419" y="71170"/>
                      <a:pt x="58939" y="71170"/>
                    </a:cubicBezTo>
                    <a:cubicBezTo>
                      <a:pt x="57081" y="71170"/>
                      <a:pt x="55284" y="71936"/>
                      <a:pt x="53995" y="73325"/>
                    </a:cubicBezTo>
                    <a:cubicBezTo>
                      <a:pt x="52714" y="71945"/>
                      <a:pt x="50922" y="71165"/>
                      <a:pt x="49040" y="71165"/>
                    </a:cubicBezTo>
                    <a:cubicBezTo>
                      <a:pt x="48556" y="71165"/>
                      <a:pt x="48072" y="71219"/>
                      <a:pt x="47597" y="71326"/>
                    </a:cubicBezTo>
                    <a:cubicBezTo>
                      <a:pt x="47638" y="67167"/>
                      <a:pt x="50817" y="65085"/>
                      <a:pt x="53996" y="65085"/>
                    </a:cubicBezTo>
                    <a:close/>
                    <a:moveTo>
                      <a:pt x="7145" y="65126"/>
                    </a:moveTo>
                    <a:cubicBezTo>
                      <a:pt x="10322" y="65126"/>
                      <a:pt x="13498" y="67205"/>
                      <a:pt x="13538" y="71362"/>
                    </a:cubicBezTo>
                    <a:cubicBezTo>
                      <a:pt x="13065" y="71260"/>
                      <a:pt x="12588" y="71211"/>
                      <a:pt x="12113" y="71211"/>
                    </a:cubicBezTo>
                    <a:cubicBezTo>
                      <a:pt x="10252" y="71211"/>
                      <a:pt x="8442" y="71977"/>
                      <a:pt x="7150" y="73369"/>
                    </a:cubicBezTo>
                    <a:cubicBezTo>
                      <a:pt x="5868" y="71990"/>
                      <a:pt x="4076" y="71210"/>
                      <a:pt x="2194" y="71210"/>
                    </a:cubicBezTo>
                    <a:cubicBezTo>
                      <a:pt x="1711" y="71210"/>
                      <a:pt x="1227" y="71264"/>
                      <a:pt x="752" y="71362"/>
                    </a:cubicBezTo>
                    <a:cubicBezTo>
                      <a:pt x="792" y="67205"/>
                      <a:pt x="3969" y="65126"/>
                      <a:pt x="7145" y="65126"/>
                    </a:cubicBezTo>
                    <a:close/>
                    <a:moveTo>
                      <a:pt x="30460" y="65126"/>
                    </a:moveTo>
                    <a:cubicBezTo>
                      <a:pt x="33637" y="65126"/>
                      <a:pt x="36813" y="67205"/>
                      <a:pt x="36854" y="71362"/>
                    </a:cubicBezTo>
                    <a:cubicBezTo>
                      <a:pt x="36379" y="71260"/>
                      <a:pt x="35900" y="71211"/>
                      <a:pt x="35425" y="71211"/>
                    </a:cubicBezTo>
                    <a:cubicBezTo>
                      <a:pt x="33562" y="71211"/>
                      <a:pt x="31757" y="71977"/>
                      <a:pt x="30465" y="73369"/>
                    </a:cubicBezTo>
                    <a:cubicBezTo>
                      <a:pt x="29183" y="71990"/>
                      <a:pt x="27391" y="71210"/>
                      <a:pt x="25510" y="71210"/>
                    </a:cubicBezTo>
                    <a:cubicBezTo>
                      <a:pt x="25026" y="71210"/>
                      <a:pt x="24542" y="71264"/>
                      <a:pt x="24067" y="71362"/>
                    </a:cubicBezTo>
                    <a:cubicBezTo>
                      <a:pt x="24107" y="67205"/>
                      <a:pt x="27284" y="65126"/>
                      <a:pt x="30460" y="65126"/>
                    </a:cubicBezTo>
                    <a:close/>
                    <a:moveTo>
                      <a:pt x="119323" y="71343"/>
                    </a:moveTo>
                    <a:cubicBezTo>
                      <a:pt x="121259" y="71343"/>
                      <a:pt x="123134" y="72146"/>
                      <a:pt x="124478" y="73593"/>
                    </a:cubicBezTo>
                    <a:lnTo>
                      <a:pt x="124478" y="73593"/>
                    </a:lnTo>
                    <a:cubicBezTo>
                      <a:pt x="124475" y="73593"/>
                      <a:pt x="124472" y="73593"/>
                      <a:pt x="124469" y="73593"/>
                    </a:cubicBezTo>
                    <a:cubicBezTo>
                      <a:pt x="124450" y="73593"/>
                      <a:pt x="124430" y="73593"/>
                      <a:pt x="124410" y="73593"/>
                    </a:cubicBezTo>
                    <a:cubicBezTo>
                      <a:pt x="122541" y="73593"/>
                      <a:pt x="120782" y="74432"/>
                      <a:pt x="119532" y="75735"/>
                    </a:cubicBezTo>
                    <a:cubicBezTo>
                      <a:pt x="119622" y="74149"/>
                      <a:pt x="119039" y="72644"/>
                      <a:pt x="118045" y="71461"/>
                    </a:cubicBezTo>
                    <a:cubicBezTo>
                      <a:pt x="118470" y="71382"/>
                      <a:pt x="118898" y="71343"/>
                      <a:pt x="119323" y="71343"/>
                    </a:cubicBezTo>
                    <a:close/>
                    <a:moveTo>
                      <a:pt x="129620" y="71343"/>
                    </a:moveTo>
                    <a:cubicBezTo>
                      <a:pt x="130043" y="71343"/>
                      <a:pt x="130470" y="71382"/>
                      <a:pt x="130894" y="71461"/>
                    </a:cubicBezTo>
                    <a:cubicBezTo>
                      <a:pt x="129908" y="72644"/>
                      <a:pt x="129326" y="74140"/>
                      <a:pt x="129415" y="75735"/>
                    </a:cubicBezTo>
                    <a:lnTo>
                      <a:pt x="129406" y="75735"/>
                    </a:lnTo>
                    <a:cubicBezTo>
                      <a:pt x="128165" y="74432"/>
                      <a:pt x="126397" y="73593"/>
                      <a:pt x="124528" y="73593"/>
                    </a:cubicBezTo>
                    <a:cubicBezTo>
                      <a:pt x="124512" y="73593"/>
                      <a:pt x="124495" y="73593"/>
                      <a:pt x="124478" y="73593"/>
                    </a:cubicBezTo>
                    <a:lnTo>
                      <a:pt x="124478" y="73593"/>
                    </a:lnTo>
                    <a:cubicBezTo>
                      <a:pt x="125816" y="72146"/>
                      <a:pt x="127689" y="71343"/>
                      <a:pt x="129620" y="71343"/>
                    </a:cubicBezTo>
                    <a:close/>
                    <a:moveTo>
                      <a:pt x="48839" y="71540"/>
                    </a:moveTo>
                    <a:cubicBezTo>
                      <a:pt x="50775" y="71540"/>
                      <a:pt x="52650" y="72344"/>
                      <a:pt x="53995" y="73799"/>
                    </a:cubicBezTo>
                    <a:lnTo>
                      <a:pt x="53995" y="73799"/>
                    </a:lnTo>
                    <a:cubicBezTo>
                      <a:pt x="53992" y="73799"/>
                      <a:pt x="53989" y="73800"/>
                      <a:pt x="53986" y="73800"/>
                    </a:cubicBezTo>
                    <a:cubicBezTo>
                      <a:pt x="53966" y="73799"/>
                      <a:pt x="53946" y="73799"/>
                      <a:pt x="53926" y="73799"/>
                    </a:cubicBezTo>
                    <a:cubicBezTo>
                      <a:pt x="52058" y="73799"/>
                      <a:pt x="50299" y="74629"/>
                      <a:pt x="49049" y="75932"/>
                    </a:cubicBezTo>
                    <a:cubicBezTo>
                      <a:pt x="49138" y="74346"/>
                      <a:pt x="48556" y="72841"/>
                      <a:pt x="47561" y="71658"/>
                    </a:cubicBezTo>
                    <a:cubicBezTo>
                      <a:pt x="47987" y="71579"/>
                      <a:pt x="48414" y="71540"/>
                      <a:pt x="48839" y="71540"/>
                    </a:cubicBezTo>
                    <a:close/>
                    <a:moveTo>
                      <a:pt x="59134" y="71540"/>
                    </a:moveTo>
                    <a:cubicBezTo>
                      <a:pt x="59558" y="71540"/>
                      <a:pt x="59985" y="71579"/>
                      <a:pt x="60411" y="71658"/>
                    </a:cubicBezTo>
                    <a:cubicBezTo>
                      <a:pt x="59425" y="72841"/>
                      <a:pt x="58843" y="74337"/>
                      <a:pt x="58932" y="75932"/>
                    </a:cubicBezTo>
                    <a:lnTo>
                      <a:pt x="58923" y="75932"/>
                    </a:lnTo>
                    <a:cubicBezTo>
                      <a:pt x="57682" y="74629"/>
                      <a:pt x="55914" y="73799"/>
                      <a:pt x="54046" y="73799"/>
                    </a:cubicBezTo>
                    <a:cubicBezTo>
                      <a:pt x="54029" y="73799"/>
                      <a:pt x="54012" y="73799"/>
                      <a:pt x="53995" y="73799"/>
                    </a:cubicBezTo>
                    <a:lnTo>
                      <a:pt x="53995" y="73799"/>
                    </a:lnTo>
                    <a:cubicBezTo>
                      <a:pt x="55333" y="72344"/>
                      <a:pt x="57200" y="71540"/>
                      <a:pt x="59134" y="71540"/>
                    </a:cubicBezTo>
                    <a:close/>
                    <a:moveTo>
                      <a:pt x="112819" y="69493"/>
                    </a:moveTo>
                    <a:cubicBezTo>
                      <a:pt x="115994" y="69493"/>
                      <a:pt x="119169" y="71570"/>
                      <a:pt x="119209" y="75726"/>
                    </a:cubicBezTo>
                    <a:lnTo>
                      <a:pt x="119209" y="75726"/>
                    </a:lnTo>
                    <a:cubicBezTo>
                      <a:pt x="118734" y="75624"/>
                      <a:pt x="118255" y="75574"/>
                      <a:pt x="117781" y="75574"/>
                    </a:cubicBezTo>
                    <a:cubicBezTo>
                      <a:pt x="115920" y="75574"/>
                      <a:pt x="114120" y="76339"/>
                      <a:pt x="112821" y="77724"/>
                    </a:cubicBezTo>
                    <a:lnTo>
                      <a:pt x="112821" y="77733"/>
                    </a:lnTo>
                    <a:cubicBezTo>
                      <a:pt x="111539" y="76353"/>
                      <a:pt x="109747" y="75574"/>
                      <a:pt x="107865" y="75574"/>
                    </a:cubicBezTo>
                    <a:cubicBezTo>
                      <a:pt x="107382" y="75574"/>
                      <a:pt x="106898" y="75627"/>
                      <a:pt x="106423" y="75726"/>
                    </a:cubicBezTo>
                    <a:lnTo>
                      <a:pt x="106423" y="75726"/>
                    </a:lnTo>
                    <a:cubicBezTo>
                      <a:pt x="106463" y="71572"/>
                      <a:pt x="109641" y="69493"/>
                      <a:pt x="112819" y="69493"/>
                    </a:cubicBezTo>
                    <a:close/>
                    <a:moveTo>
                      <a:pt x="136134" y="69486"/>
                    </a:moveTo>
                    <a:cubicBezTo>
                      <a:pt x="139310" y="69486"/>
                      <a:pt x="142484" y="71565"/>
                      <a:pt x="142525" y="75726"/>
                    </a:cubicBezTo>
                    <a:lnTo>
                      <a:pt x="142525" y="75726"/>
                    </a:lnTo>
                    <a:cubicBezTo>
                      <a:pt x="142050" y="75624"/>
                      <a:pt x="141571" y="75574"/>
                      <a:pt x="141097" y="75574"/>
                    </a:cubicBezTo>
                    <a:cubicBezTo>
                      <a:pt x="139236" y="75574"/>
                      <a:pt x="137435" y="76341"/>
                      <a:pt x="136136" y="77733"/>
                    </a:cubicBezTo>
                    <a:cubicBezTo>
                      <a:pt x="134854" y="76353"/>
                      <a:pt x="133062" y="75574"/>
                      <a:pt x="131181" y="75574"/>
                    </a:cubicBezTo>
                    <a:cubicBezTo>
                      <a:pt x="130697" y="75574"/>
                      <a:pt x="130213" y="75627"/>
                      <a:pt x="129738" y="75726"/>
                    </a:cubicBezTo>
                    <a:lnTo>
                      <a:pt x="129738" y="75726"/>
                    </a:lnTo>
                    <a:cubicBezTo>
                      <a:pt x="129778" y="71567"/>
                      <a:pt x="132957" y="69486"/>
                      <a:pt x="136134" y="69486"/>
                    </a:cubicBezTo>
                    <a:close/>
                    <a:moveTo>
                      <a:pt x="42332" y="69690"/>
                    </a:moveTo>
                    <a:cubicBezTo>
                      <a:pt x="45507" y="69690"/>
                      <a:pt x="48681" y="71767"/>
                      <a:pt x="48726" y="75923"/>
                    </a:cubicBezTo>
                    <a:cubicBezTo>
                      <a:pt x="48251" y="75821"/>
                      <a:pt x="47772" y="75771"/>
                      <a:pt x="47298" y="75771"/>
                    </a:cubicBezTo>
                    <a:cubicBezTo>
                      <a:pt x="45434" y="75771"/>
                      <a:pt x="43630" y="76538"/>
                      <a:pt x="42337" y="77930"/>
                    </a:cubicBezTo>
                    <a:cubicBezTo>
                      <a:pt x="41056" y="76550"/>
                      <a:pt x="39264" y="75771"/>
                      <a:pt x="37382" y="75771"/>
                    </a:cubicBezTo>
                    <a:cubicBezTo>
                      <a:pt x="36898" y="75771"/>
                      <a:pt x="36415" y="75825"/>
                      <a:pt x="35940" y="75923"/>
                    </a:cubicBezTo>
                    <a:cubicBezTo>
                      <a:pt x="35980" y="71769"/>
                      <a:pt x="39156" y="69690"/>
                      <a:pt x="42332" y="69690"/>
                    </a:cubicBezTo>
                    <a:close/>
                    <a:moveTo>
                      <a:pt x="65648" y="69687"/>
                    </a:moveTo>
                    <a:cubicBezTo>
                      <a:pt x="68825" y="69687"/>
                      <a:pt x="72001" y="71766"/>
                      <a:pt x="72041" y="75923"/>
                    </a:cubicBezTo>
                    <a:cubicBezTo>
                      <a:pt x="71566" y="75821"/>
                      <a:pt x="71088" y="75771"/>
                      <a:pt x="70613" y="75771"/>
                    </a:cubicBezTo>
                    <a:cubicBezTo>
                      <a:pt x="68750" y="75771"/>
                      <a:pt x="66945" y="76538"/>
                      <a:pt x="65653" y="77930"/>
                    </a:cubicBezTo>
                    <a:cubicBezTo>
                      <a:pt x="64371" y="76550"/>
                      <a:pt x="62579" y="75771"/>
                      <a:pt x="60697" y="75771"/>
                    </a:cubicBezTo>
                    <a:cubicBezTo>
                      <a:pt x="60214" y="75771"/>
                      <a:pt x="59730" y="75825"/>
                      <a:pt x="59255" y="75923"/>
                    </a:cubicBezTo>
                    <a:cubicBezTo>
                      <a:pt x="59295" y="71766"/>
                      <a:pt x="62472" y="69687"/>
                      <a:pt x="65648" y="69687"/>
                    </a:cubicBezTo>
                    <a:close/>
                    <a:moveTo>
                      <a:pt x="82884" y="1"/>
                    </a:moveTo>
                    <a:cubicBezTo>
                      <a:pt x="82642" y="700"/>
                      <a:pt x="82534" y="1435"/>
                      <a:pt x="82579" y="2178"/>
                    </a:cubicBezTo>
                    <a:cubicBezTo>
                      <a:pt x="81329" y="875"/>
                      <a:pt x="79570" y="37"/>
                      <a:pt x="77701" y="37"/>
                    </a:cubicBezTo>
                    <a:cubicBezTo>
                      <a:pt x="77681" y="37"/>
                      <a:pt x="77661" y="37"/>
                      <a:pt x="77642" y="37"/>
                    </a:cubicBezTo>
                    <a:cubicBezTo>
                      <a:pt x="77622" y="37"/>
                      <a:pt x="77602" y="37"/>
                      <a:pt x="77582" y="37"/>
                    </a:cubicBezTo>
                    <a:cubicBezTo>
                      <a:pt x="73834" y="37"/>
                      <a:pt x="70494" y="3399"/>
                      <a:pt x="70948" y="7160"/>
                    </a:cubicBezTo>
                    <a:cubicBezTo>
                      <a:pt x="71458" y="7047"/>
                      <a:pt x="71971" y="6991"/>
                      <a:pt x="72481" y="6991"/>
                    </a:cubicBezTo>
                    <a:cubicBezTo>
                      <a:pt x="74418" y="6991"/>
                      <a:pt x="76294" y="7794"/>
                      <a:pt x="77642" y="9248"/>
                    </a:cubicBezTo>
                    <a:cubicBezTo>
                      <a:pt x="77624" y="9248"/>
                      <a:pt x="77606" y="9248"/>
                      <a:pt x="77587" y="9248"/>
                    </a:cubicBezTo>
                    <a:cubicBezTo>
                      <a:pt x="75529" y="9248"/>
                      <a:pt x="73607" y="10256"/>
                      <a:pt x="72355" y="11784"/>
                    </a:cubicBezTo>
                    <a:cubicBezTo>
                      <a:pt x="72756" y="8058"/>
                      <a:pt x="69443" y="4741"/>
                      <a:pt x="65721" y="4741"/>
                    </a:cubicBezTo>
                    <a:cubicBezTo>
                      <a:pt x="65701" y="4741"/>
                      <a:pt x="65682" y="4741"/>
                      <a:pt x="65662" y="4741"/>
                    </a:cubicBezTo>
                    <a:cubicBezTo>
                      <a:pt x="65642" y="4741"/>
                      <a:pt x="65622" y="4741"/>
                      <a:pt x="65602" y="4741"/>
                    </a:cubicBezTo>
                    <a:cubicBezTo>
                      <a:pt x="63733" y="4741"/>
                      <a:pt x="61966" y="5570"/>
                      <a:pt x="60724" y="6874"/>
                    </a:cubicBezTo>
                    <a:cubicBezTo>
                      <a:pt x="60760" y="6139"/>
                      <a:pt x="60662" y="5395"/>
                      <a:pt x="60420" y="4696"/>
                    </a:cubicBezTo>
                    <a:lnTo>
                      <a:pt x="60043" y="4696"/>
                    </a:lnTo>
                    <a:cubicBezTo>
                      <a:pt x="60276" y="5395"/>
                      <a:pt x="60393" y="6130"/>
                      <a:pt x="60393" y="6865"/>
                    </a:cubicBezTo>
                    <a:cubicBezTo>
                      <a:pt x="59920" y="6763"/>
                      <a:pt x="59442" y="6713"/>
                      <a:pt x="58969" y="6713"/>
                    </a:cubicBezTo>
                    <a:cubicBezTo>
                      <a:pt x="57110" y="6713"/>
                      <a:pt x="55305" y="7479"/>
                      <a:pt x="54013" y="8872"/>
                    </a:cubicBezTo>
                    <a:cubicBezTo>
                      <a:pt x="52732" y="7492"/>
                      <a:pt x="50939" y="6712"/>
                      <a:pt x="49058" y="6712"/>
                    </a:cubicBezTo>
                    <a:cubicBezTo>
                      <a:pt x="48574" y="6712"/>
                      <a:pt x="48090" y="6766"/>
                      <a:pt x="47615" y="6865"/>
                    </a:cubicBezTo>
                    <a:cubicBezTo>
                      <a:pt x="47615" y="6130"/>
                      <a:pt x="47732" y="5395"/>
                      <a:pt x="47965" y="4696"/>
                    </a:cubicBezTo>
                    <a:lnTo>
                      <a:pt x="47588" y="4696"/>
                    </a:lnTo>
                    <a:cubicBezTo>
                      <a:pt x="47346" y="5395"/>
                      <a:pt x="47248" y="6139"/>
                      <a:pt x="47284" y="6874"/>
                    </a:cubicBezTo>
                    <a:cubicBezTo>
                      <a:pt x="46042" y="5570"/>
                      <a:pt x="44275" y="4741"/>
                      <a:pt x="42406" y="4741"/>
                    </a:cubicBezTo>
                    <a:cubicBezTo>
                      <a:pt x="42386" y="4741"/>
                      <a:pt x="42366" y="4741"/>
                      <a:pt x="42346" y="4741"/>
                    </a:cubicBezTo>
                    <a:cubicBezTo>
                      <a:pt x="42319" y="4741"/>
                      <a:pt x="42291" y="4740"/>
                      <a:pt x="42263" y="4740"/>
                    </a:cubicBezTo>
                    <a:cubicBezTo>
                      <a:pt x="40287" y="4740"/>
                      <a:pt x="38431" y="5684"/>
                      <a:pt x="37185" y="7125"/>
                    </a:cubicBezTo>
                    <a:cubicBezTo>
                      <a:pt x="37479" y="3462"/>
                      <a:pt x="34202" y="234"/>
                      <a:pt x="30534" y="234"/>
                    </a:cubicBezTo>
                    <a:cubicBezTo>
                      <a:pt x="30514" y="234"/>
                      <a:pt x="30494" y="234"/>
                      <a:pt x="30474" y="234"/>
                    </a:cubicBezTo>
                    <a:cubicBezTo>
                      <a:pt x="30454" y="234"/>
                      <a:pt x="30434" y="234"/>
                      <a:pt x="30415" y="234"/>
                    </a:cubicBezTo>
                    <a:cubicBezTo>
                      <a:pt x="28546" y="234"/>
                      <a:pt x="26787" y="1072"/>
                      <a:pt x="25536" y="2375"/>
                    </a:cubicBezTo>
                    <a:cubicBezTo>
                      <a:pt x="25581" y="1641"/>
                      <a:pt x="25474" y="897"/>
                      <a:pt x="25232" y="198"/>
                    </a:cubicBezTo>
                    <a:lnTo>
                      <a:pt x="24855" y="198"/>
                    </a:lnTo>
                    <a:cubicBezTo>
                      <a:pt x="25088" y="897"/>
                      <a:pt x="25214" y="1632"/>
                      <a:pt x="25214" y="2367"/>
                    </a:cubicBezTo>
                    <a:cubicBezTo>
                      <a:pt x="24739" y="2265"/>
                      <a:pt x="24260" y="2215"/>
                      <a:pt x="23785" y="2215"/>
                    </a:cubicBezTo>
                    <a:cubicBezTo>
                      <a:pt x="21922" y="2215"/>
                      <a:pt x="20117" y="2981"/>
                      <a:pt x="18825" y="4374"/>
                    </a:cubicBezTo>
                    <a:cubicBezTo>
                      <a:pt x="17544" y="2994"/>
                      <a:pt x="15752" y="2214"/>
                      <a:pt x="13870" y="2214"/>
                    </a:cubicBezTo>
                    <a:cubicBezTo>
                      <a:pt x="13386" y="2214"/>
                      <a:pt x="12902" y="2268"/>
                      <a:pt x="12427" y="2367"/>
                    </a:cubicBezTo>
                    <a:cubicBezTo>
                      <a:pt x="12427" y="1632"/>
                      <a:pt x="12544" y="897"/>
                      <a:pt x="12777" y="198"/>
                    </a:cubicBezTo>
                    <a:lnTo>
                      <a:pt x="12382" y="198"/>
                    </a:lnTo>
                    <a:cubicBezTo>
                      <a:pt x="12141" y="897"/>
                      <a:pt x="12042" y="1641"/>
                      <a:pt x="12078" y="2375"/>
                    </a:cubicBezTo>
                    <a:cubicBezTo>
                      <a:pt x="10836" y="1072"/>
                      <a:pt x="9069" y="234"/>
                      <a:pt x="7200" y="234"/>
                    </a:cubicBezTo>
                    <a:cubicBezTo>
                      <a:pt x="7180" y="234"/>
                      <a:pt x="7160" y="234"/>
                      <a:pt x="7141" y="234"/>
                    </a:cubicBezTo>
                    <a:cubicBezTo>
                      <a:pt x="7126" y="234"/>
                      <a:pt x="7111" y="234"/>
                      <a:pt x="7096" y="234"/>
                    </a:cubicBezTo>
                    <a:cubicBezTo>
                      <a:pt x="3342" y="234"/>
                      <a:pt x="1" y="3600"/>
                      <a:pt x="456" y="7358"/>
                    </a:cubicBezTo>
                    <a:cubicBezTo>
                      <a:pt x="960" y="7247"/>
                      <a:pt x="1468" y="7193"/>
                      <a:pt x="1971" y="7193"/>
                    </a:cubicBezTo>
                    <a:cubicBezTo>
                      <a:pt x="3914" y="7193"/>
                      <a:pt x="5798" y="7997"/>
                      <a:pt x="7150" y="9463"/>
                    </a:cubicBezTo>
                    <a:cubicBezTo>
                      <a:pt x="7130" y="9463"/>
                      <a:pt x="7110" y="9463"/>
                      <a:pt x="7090" y="9463"/>
                    </a:cubicBezTo>
                    <a:cubicBezTo>
                      <a:pt x="3342" y="9463"/>
                      <a:pt x="1" y="12825"/>
                      <a:pt x="456" y="16587"/>
                    </a:cubicBezTo>
                    <a:cubicBezTo>
                      <a:pt x="966" y="16472"/>
                      <a:pt x="1482" y="16416"/>
                      <a:pt x="1993" y="16416"/>
                    </a:cubicBezTo>
                    <a:cubicBezTo>
                      <a:pt x="3922" y="16416"/>
                      <a:pt x="5795" y="17213"/>
                      <a:pt x="7141" y="18666"/>
                    </a:cubicBezTo>
                    <a:cubicBezTo>
                      <a:pt x="7121" y="18665"/>
                      <a:pt x="7101" y="18665"/>
                      <a:pt x="7081" y="18665"/>
                    </a:cubicBezTo>
                    <a:cubicBezTo>
                      <a:pt x="3333" y="18665"/>
                      <a:pt x="1" y="22028"/>
                      <a:pt x="456" y="25789"/>
                    </a:cubicBezTo>
                    <a:cubicBezTo>
                      <a:pt x="968" y="25675"/>
                      <a:pt x="1485" y="25619"/>
                      <a:pt x="1997" y="25619"/>
                    </a:cubicBezTo>
                    <a:cubicBezTo>
                      <a:pt x="3931" y="25619"/>
                      <a:pt x="5804" y="26416"/>
                      <a:pt x="7150" y="27868"/>
                    </a:cubicBezTo>
                    <a:cubicBezTo>
                      <a:pt x="8485" y="26423"/>
                      <a:pt x="10355" y="25626"/>
                      <a:pt x="12288" y="25626"/>
                    </a:cubicBezTo>
                    <a:cubicBezTo>
                      <a:pt x="12715" y="25626"/>
                      <a:pt x="13146" y="25665"/>
                      <a:pt x="13574" y="25744"/>
                    </a:cubicBezTo>
                    <a:cubicBezTo>
                      <a:pt x="12580" y="26927"/>
                      <a:pt x="11997" y="28424"/>
                      <a:pt x="12087" y="30019"/>
                    </a:cubicBezTo>
                    <a:cubicBezTo>
                      <a:pt x="10837" y="28715"/>
                      <a:pt x="9069" y="27877"/>
                      <a:pt x="7208" y="27877"/>
                    </a:cubicBezTo>
                    <a:cubicBezTo>
                      <a:pt x="7189" y="27877"/>
                      <a:pt x="7169" y="27877"/>
                      <a:pt x="7150" y="27877"/>
                    </a:cubicBezTo>
                    <a:cubicBezTo>
                      <a:pt x="7130" y="27877"/>
                      <a:pt x="7110" y="27877"/>
                      <a:pt x="7090" y="27877"/>
                    </a:cubicBezTo>
                    <a:cubicBezTo>
                      <a:pt x="3342" y="27877"/>
                      <a:pt x="1" y="31239"/>
                      <a:pt x="456" y="35001"/>
                    </a:cubicBezTo>
                    <a:cubicBezTo>
                      <a:pt x="963" y="34888"/>
                      <a:pt x="1475" y="34832"/>
                      <a:pt x="1984" y="34832"/>
                    </a:cubicBezTo>
                    <a:cubicBezTo>
                      <a:pt x="3893" y="34832"/>
                      <a:pt x="5751" y="35611"/>
                      <a:pt x="7096" y="37026"/>
                    </a:cubicBezTo>
                    <a:cubicBezTo>
                      <a:pt x="3341" y="37026"/>
                      <a:pt x="8" y="40386"/>
                      <a:pt x="456" y="44149"/>
                    </a:cubicBezTo>
                    <a:cubicBezTo>
                      <a:pt x="965" y="44035"/>
                      <a:pt x="1479" y="43980"/>
                      <a:pt x="1989" y="43980"/>
                    </a:cubicBezTo>
                    <a:cubicBezTo>
                      <a:pt x="3926" y="43980"/>
                      <a:pt x="5802" y="44783"/>
                      <a:pt x="7150" y="46237"/>
                    </a:cubicBezTo>
                    <a:cubicBezTo>
                      <a:pt x="7130" y="46237"/>
                      <a:pt x="7110" y="46237"/>
                      <a:pt x="7090" y="46237"/>
                    </a:cubicBezTo>
                    <a:cubicBezTo>
                      <a:pt x="3342" y="46237"/>
                      <a:pt x="1" y="49608"/>
                      <a:pt x="456" y="53361"/>
                    </a:cubicBezTo>
                    <a:cubicBezTo>
                      <a:pt x="961" y="53249"/>
                      <a:pt x="1471" y="53195"/>
                      <a:pt x="1978" y="53195"/>
                    </a:cubicBezTo>
                    <a:cubicBezTo>
                      <a:pt x="3912" y="53195"/>
                      <a:pt x="5791" y="53991"/>
                      <a:pt x="7141" y="55439"/>
                    </a:cubicBezTo>
                    <a:cubicBezTo>
                      <a:pt x="7121" y="55439"/>
                      <a:pt x="7101" y="55439"/>
                      <a:pt x="7081" y="55439"/>
                    </a:cubicBezTo>
                    <a:cubicBezTo>
                      <a:pt x="3333" y="55439"/>
                      <a:pt x="1" y="58811"/>
                      <a:pt x="456" y="62563"/>
                    </a:cubicBezTo>
                    <a:cubicBezTo>
                      <a:pt x="965" y="62449"/>
                      <a:pt x="1479" y="62394"/>
                      <a:pt x="1989" y="62394"/>
                    </a:cubicBezTo>
                    <a:cubicBezTo>
                      <a:pt x="3926" y="62394"/>
                      <a:pt x="5802" y="63197"/>
                      <a:pt x="7150" y="64651"/>
                    </a:cubicBezTo>
                    <a:cubicBezTo>
                      <a:pt x="7130" y="64651"/>
                      <a:pt x="7110" y="64651"/>
                      <a:pt x="7090" y="64651"/>
                    </a:cubicBezTo>
                    <a:cubicBezTo>
                      <a:pt x="3342" y="64651"/>
                      <a:pt x="1" y="68022"/>
                      <a:pt x="456" y="71774"/>
                    </a:cubicBezTo>
                    <a:cubicBezTo>
                      <a:pt x="965" y="71661"/>
                      <a:pt x="1479" y="71605"/>
                      <a:pt x="1989" y="71605"/>
                    </a:cubicBezTo>
                    <a:cubicBezTo>
                      <a:pt x="3926" y="71605"/>
                      <a:pt x="5802" y="72408"/>
                      <a:pt x="7150" y="73862"/>
                    </a:cubicBezTo>
                    <a:cubicBezTo>
                      <a:pt x="8483" y="72419"/>
                      <a:pt x="10349" y="71617"/>
                      <a:pt x="12278" y="71617"/>
                    </a:cubicBezTo>
                    <a:cubicBezTo>
                      <a:pt x="12709" y="71617"/>
                      <a:pt x="13143" y="71657"/>
                      <a:pt x="13574" y="71739"/>
                    </a:cubicBezTo>
                    <a:cubicBezTo>
                      <a:pt x="13037" y="72366"/>
                      <a:pt x="12624" y="73101"/>
                      <a:pt x="12365" y="73880"/>
                    </a:cubicBezTo>
                    <a:lnTo>
                      <a:pt x="12741" y="73880"/>
                    </a:lnTo>
                    <a:cubicBezTo>
                      <a:pt x="13637" y="71137"/>
                      <a:pt x="16222" y="69764"/>
                      <a:pt x="18806" y="69764"/>
                    </a:cubicBezTo>
                    <a:cubicBezTo>
                      <a:pt x="21388" y="69764"/>
                      <a:pt x="23969" y="71135"/>
                      <a:pt x="24864" y="73880"/>
                    </a:cubicBezTo>
                    <a:lnTo>
                      <a:pt x="25241" y="73880"/>
                    </a:lnTo>
                    <a:cubicBezTo>
                      <a:pt x="24981" y="73101"/>
                      <a:pt x="24569" y="72366"/>
                      <a:pt x="24031" y="71739"/>
                    </a:cubicBezTo>
                    <a:cubicBezTo>
                      <a:pt x="24463" y="71657"/>
                      <a:pt x="24897" y="71617"/>
                      <a:pt x="25327" y="71617"/>
                    </a:cubicBezTo>
                    <a:cubicBezTo>
                      <a:pt x="27257" y="71617"/>
                      <a:pt x="29124" y="72419"/>
                      <a:pt x="30465" y="73862"/>
                    </a:cubicBezTo>
                    <a:cubicBezTo>
                      <a:pt x="31802" y="72410"/>
                      <a:pt x="33677" y="71609"/>
                      <a:pt x="35611" y="71609"/>
                    </a:cubicBezTo>
                    <a:cubicBezTo>
                      <a:pt x="36087" y="71609"/>
                      <a:pt x="36566" y="71657"/>
                      <a:pt x="37042" y="71757"/>
                    </a:cubicBezTo>
                    <a:cubicBezTo>
                      <a:pt x="36011" y="73020"/>
                      <a:pt x="35438" y="74633"/>
                      <a:pt x="35644" y="76335"/>
                    </a:cubicBezTo>
                    <a:cubicBezTo>
                      <a:pt x="36153" y="76222"/>
                      <a:pt x="36667" y="76166"/>
                      <a:pt x="37176" y="76166"/>
                    </a:cubicBezTo>
                    <a:cubicBezTo>
                      <a:pt x="39113" y="76166"/>
                      <a:pt x="40989" y="76969"/>
                      <a:pt x="42337" y="78423"/>
                    </a:cubicBezTo>
                    <a:cubicBezTo>
                      <a:pt x="43675" y="76976"/>
                      <a:pt x="45548" y="76173"/>
                      <a:pt x="47484" y="76173"/>
                    </a:cubicBezTo>
                    <a:cubicBezTo>
                      <a:pt x="47908" y="76173"/>
                      <a:pt x="48336" y="76212"/>
                      <a:pt x="48762" y="76291"/>
                    </a:cubicBezTo>
                    <a:cubicBezTo>
                      <a:pt x="48224" y="76927"/>
                      <a:pt x="47812" y="77653"/>
                      <a:pt x="47552" y="78441"/>
                    </a:cubicBezTo>
                    <a:lnTo>
                      <a:pt x="47929" y="78441"/>
                    </a:lnTo>
                    <a:cubicBezTo>
                      <a:pt x="48825" y="75698"/>
                      <a:pt x="51410" y="74325"/>
                      <a:pt x="53994" y="74325"/>
                    </a:cubicBezTo>
                    <a:cubicBezTo>
                      <a:pt x="56575" y="74325"/>
                      <a:pt x="59157" y="75696"/>
                      <a:pt x="60052" y="78441"/>
                    </a:cubicBezTo>
                    <a:lnTo>
                      <a:pt x="60438" y="78441"/>
                    </a:lnTo>
                    <a:cubicBezTo>
                      <a:pt x="60169" y="77653"/>
                      <a:pt x="59766" y="76927"/>
                      <a:pt x="59228" y="76291"/>
                    </a:cubicBezTo>
                    <a:cubicBezTo>
                      <a:pt x="59654" y="76212"/>
                      <a:pt x="60082" y="76173"/>
                      <a:pt x="60506" y="76173"/>
                    </a:cubicBezTo>
                    <a:cubicBezTo>
                      <a:pt x="62442" y="76173"/>
                      <a:pt x="64317" y="76976"/>
                      <a:pt x="65662" y="78423"/>
                    </a:cubicBezTo>
                    <a:cubicBezTo>
                      <a:pt x="67002" y="76969"/>
                      <a:pt x="68877" y="76166"/>
                      <a:pt x="70814" y="76166"/>
                    </a:cubicBezTo>
                    <a:cubicBezTo>
                      <a:pt x="71323" y="76166"/>
                      <a:pt x="71837" y="76222"/>
                      <a:pt x="72346" y="76335"/>
                    </a:cubicBezTo>
                    <a:cubicBezTo>
                      <a:pt x="72801" y="72574"/>
                      <a:pt x="69460" y="69211"/>
                      <a:pt x="65712" y="69211"/>
                    </a:cubicBezTo>
                    <a:cubicBezTo>
                      <a:pt x="65692" y="69211"/>
                      <a:pt x="65672" y="69212"/>
                      <a:pt x="65653" y="69212"/>
                    </a:cubicBezTo>
                    <a:cubicBezTo>
                      <a:pt x="65633" y="69212"/>
                      <a:pt x="65613" y="69211"/>
                      <a:pt x="65593" y="69211"/>
                    </a:cubicBezTo>
                    <a:cubicBezTo>
                      <a:pt x="63725" y="69211"/>
                      <a:pt x="61966" y="70050"/>
                      <a:pt x="60715" y="71353"/>
                    </a:cubicBezTo>
                    <a:cubicBezTo>
                      <a:pt x="60805" y="69758"/>
                      <a:pt x="60223" y="68262"/>
                      <a:pt x="59228" y="67079"/>
                    </a:cubicBezTo>
                    <a:cubicBezTo>
                      <a:pt x="59656" y="67000"/>
                      <a:pt x="60087" y="66961"/>
                      <a:pt x="60514" y="66961"/>
                    </a:cubicBezTo>
                    <a:cubicBezTo>
                      <a:pt x="62447" y="66961"/>
                      <a:pt x="64319" y="67757"/>
                      <a:pt x="65662" y="69203"/>
                    </a:cubicBezTo>
                    <a:cubicBezTo>
                      <a:pt x="66995" y="67754"/>
                      <a:pt x="68869" y="66954"/>
                      <a:pt x="70804" y="66954"/>
                    </a:cubicBezTo>
                    <a:cubicBezTo>
                      <a:pt x="71287" y="66954"/>
                      <a:pt x="71773" y="67004"/>
                      <a:pt x="72256" y="67106"/>
                    </a:cubicBezTo>
                    <a:cubicBezTo>
                      <a:pt x="71280" y="68352"/>
                      <a:pt x="70751" y="69920"/>
                      <a:pt x="70948" y="71568"/>
                    </a:cubicBezTo>
                    <a:cubicBezTo>
                      <a:pt x="71456" y="71455"/>
                      <a:pt x="71968" y="71399"/>
                      <a:pt x="72477" y="71399"/>
                    </a:cubicBezTo>
                    <a:cubicBezTo>
                      <a:pt x="74412" y="71399"/>
                      <a:pt x="76294" y="72202"/>
                      <a:pt x="77642" y="73656"/>
                    </a:cubicBezTo>
                    <a:cubicBezTo>
                      <a:pt x="78975" y="72213"/>
                      <a:pt x="80841" y="71411"/>
                      <a:pt x="82765" y="71411"/>
                    </a:cubicBezTo>
                    <a:cubicBezTo>
                      <a:pt x="83195" y="71411"/>
                      <a:pt x="83627" y="71451"/>
                      <a:pt x="84057" y="71533"/>
                    </a:cubicBezTo>
                    <a:cubicBezTo>
                      <a:pt x="83529" y="72160"/>
                      <a:pt x="83117" y="72895"/>
                      <a:pt x="82857" y="73674"/>
                    </a:cubicBezTo>
                    <a:lnTo>
                      <a:pt x="83233" y="73674"/>
                    </a:lnTo>
                    <a:cubicBezTo>
                      <a:pt x="84129" y="70931"/>
                      <a:pt x="86712" y="69558"/>
                      <a:pt x="89295" y="69558"/>
                    </a:cubicBezTo>
                    <a:cubicBezTo>
                      <a:pt x="91875" y="69558"/>
                      <a:pt x="94456" y="70929"/>
                      <a:pt x="95357" y="73674"/>
                    </a:cubicBezTo>
                    <a:lnTo>
                      <a:pt x="95733" y="73674"/>
                    </a:lnTo>
                    <a:cubicBezTo>
                      <a:pt x="95464" y="72895"/>
                      <a:pt x="95061" y="72160"/>
                      <a:pt x="94523" y="71533"/>
                    </a:cubicBezTo>
                    <a:cubicBezTo>
                      <a:pt x="94955" y="71451"/>
                      <a:pt x="95389" y="71411"/>
                      <a:pt x="95820" y="71411"/>
                    </a:cubicBezTo>
                    <a:cubicBezTo>
                      <a:pt x="97749" y="71411"/>
                      <a:pt x="99616" y="72213"/>
                      <a:pt x="100957" y="73656"/>
                    </a:cubicBezTo>
                    <a:cubicBezTo>
                      <a:pt x="102295" y="72203"/>
                      <a:pt x="104169" y="71403"/>
                      <a:pt x="106103" y="71403"/>
                    </a:cubicBezTo>
                    <a:cubicBezTo>
                      <a:pt x="106579" y="71403"/>
                      <a:pt x="107058" y="71451"/>
                      <a:pt x="107534" y="71550"/>
                    </a:cubicBezTo>
                    <a:cubicBezTo>
                      <a:pt x="106495" y="72814"/>
                      <a:pt x="105930" y="74427"/>
                      <a:pt x="106136" y="76129"/>
                    </a:cubicBezTo>
                    <a:cubicBezTo>
                      <a:pt x="106644" y="76015"/>
                      <a:pt x="107156" y="75960"/>
                      <a:pt x="107665" y="75960"/>
                    </a:cubicBezTo>
                    <a:cubicBezTo>
                      <a:pt x="109600" y="75960"/>
                      <a:pt x="111480" y="76763"/>
                      <a:pt x="112821" y="78217"/>
                    </a:cubicBezTo>
                    <a:cubicBezTo>
                      <a:pt x="114165" y="76770"/>
                      <a:pt x="116034" y="75967"/>
                      <a:pt x="117968" y="75967"/>
                    </a:cubicBezTo>
                    <a:cubicBezTo>
                      <a:pt x="118392" y="75967"/>
                      <a:pt x="118820" y="76005"/>
                      <a:pt x="119245" y="76084"/>
                    </a:cubicBezTo>
                    <a:cubicBezTo>
                      <a:pt x="118717" y="76721"/>
                      <a:pt x="118304" y="77446"/>
                      <a:pt x="118045" y="78235"/>
                    </a:cubicBezTo>
                    <a:lnTo>
                      <a:pt x="118421" y="78235"/>
                    </a:lnTo>
                    <a:cubicBezTo>
                      <a:pt x="119317" y="75492"/>
                      <a:pt x="121900" y="74119"/>
                      <a:pt x="124482" y="74119"/>
                    </a:cubicBezTo>
                    <a:cubicBezTo>
                      <a:pt x="127063" y="74119"/>
                      <a:pt x="129644" y="75490"/>
                      <a:pt x="130544" y="78235"/>
                    </a:cubicBezTo>
                    <a:lnTo>
                      <a:pt x="130921" y="78235"/>
                    </a:lnTo>
                    <a:cubicBezTo>
                      <a:pt x="130652" y="77446"/>
                      <a:pt x="130249" y="76721"/>
                      <a:pt x="129711" y="76084"/>
                    </a:cubicBezTo>
                    <a:cubicBezTo>
                      <a:pt x="130137" y="76005"/>
                      <a:pt x="130565" y="75967"/>
                      <a:pt x="130990" y="75967"/>
                    </a:cubicBezTo>
                    <a:cubicBezTo>
                      <a:pt x="132925" y="75967"/>
                      <a:pt x="134800" y="76770"/>
                      <a:pt x="136145" y="78217"/>
                    </a:cubicBezTo>
                    <a:cubicBezTo>
                      <a:pt x="137486" y="76763"/>
                      <a:pt x="139360" y="75960"/>
                      <a:pt x="141297" y="75960"/>
                    </a:cubicBezTo>
                    <a:cubicBezTo>
                      <a:pt x="141806" y="75960"/>
                      <a:pt x="142320" y="76015"/>
                      <a:pt x="142829" y="76129"/>
                    </a:cubicBezTo>
                    <a:cubicBezTo>
                      <a:pt x="143284" y="72368"/>
                      <a:pt x="139944" y="69005"/>
                      <a:pt x="136195" y="69005"/>
                    </a:cubicBezTo>
                    <a:cubicBezTo>
                      <a:pt x="136175" y="69005"/>
                      <a:pt x="136156" y="69005"/>
                      <a:pt x="136136" y="69006"/>
                    </a:cubicBezTo>
                    <a:cubicBezTo>
                      <a:pt x="136116" y="69005"/>
                      <a:pt x="136096" y="69005"/>
                      <a:pt x="136077" y="69005"/>
                    </a:cubicBezTo>
                    <a:cubicBezTo>
                      <a:pt x="134208" y="69005"/>
                      <a:pt x="132449" y="69844"/>
                      <a:pt x="131199" y="71147"/>
                    </a:cubicBezTo>
                    <a:cubicBezTo>
                      <a:pt x="131288" y="69552"/>
                      <a:pt x="130706" y="68056"/>
                      <a:pt x="129711" y="66873"/>
                    </a:cubicBezTo>
                    <a:cubicBezTo>
                      <a:pt x="130140" y="66794"/>
                      <a:pt x="130570" y="66755"/>
                      <a:pt x="130997" y="66755"/>
                    </a:cubicBezTo>
                    <a:cubicBezTo>
                      <a:pt x="132930" y="66755"/>
                      <a:pt x="134802" y="67551"/>
                      <a:pt x="136145" y="68997"/>
                    </a:cubicBezTo>
                    <a:cubicBezTo>
                      <a:pt x="137487" y="67540"/>
                      <a:pt x="139365" y="66743"/>
                      <a:pt x="141304" y="66743"/>
                    </a:cubicBezTo>
                    <a:cubicBezTo>
                      <a:pt x="141811" y="66743"/>
                      <a:pt x="142322" y="66798"/>
                      <a:pt x="142829" y="66909"/>
                    </a:cubicBezTo>
                    <a:cubicBezTo>
                      <a:pt x="143276" y="63151"/>
                      <a:pt x="139944" y="59785"/>
                      <a:pt x="136198" y="59785"/>
                    </a:cubicBezTo>
                    <a:cubicBezTo>
                      <a:pt x="136183" y="59785"/>
                      <a:pt x="136169" y="59785"/>
                      <a:pt x="136154" y="59785"/>
                    </a:cubicBezTo>
                    <a:cubicBezTo>
                      <a:pt x="137492" y="58340"/>
                      <a:pt x="139363" y="57545"/>
                      <a:pt x="141292" y="57545"/>
                    </a:cubicBezTo>
                    <a:cubicBezTo>
                      <a:pt x="141803" y="57545"/>
                      <a:pt x="142319" y="57601"/>
                      <a:pt x="142829" y="57715"/>
                    </a:cubicBezTo>
                    <a:cubicBezTo>
                      <a:pt x="143284" y="53954"/>
                      <a:pt x="139944" y="50592"/>
                      <a:pt x="136195" y="50592"/>
                    </a:cubicBezTo>
                    <a:cubicBezTo>
                      <a:pt x="136175" y="50592"/>
                      <a:pt x="136156" y="50592"/>
                      <a:pt x="136136" y="50592"/>
                    </a:cubicBezTo>
                    <a:cubicBezTo>
                      <a:pt x="136116" y="50592"/>
                      <a:pt x="136096" y="50592"/>
                      <a:pt x="136077" y="50592"/>
                    </a:cubicBezTo>
                    <a:cubicBezTo>
                      <a:pt x="134208" y="50592"/>
                      <a:pt x="132449" y="51430"/>
                      <a:pt x="131199" y="52733"/>
                    </a:cubicBezTo>
                    <a:cubicBezTo>
                      <a:pt x="131288" y="51138"/>
                      <a:pt x="130706" y="49642"/>
                      <a:pt x="129711" y="48459"/>
                    </a:cubicBezTo>
                    <a:cubicBezTo>
                      <a:pt x="130140" y="48380"/>
                      <a:pt x="130570" y="48341"/>
                      <a:pt x="130997" y="48341"/>
                    </a:cubicBezTo>
                    <a:cubicBezTo>
                      <a:pt x="132927" y="48341"/>
                      <a:pt x="134793" y="49137"/>
                      <a:pt x="136136" y="50583"/>
                    </a:cubicBezTo>
                    <a:cubicBezTo>
                      <a:pt x="137484" y="49129"/>
                      <a:pt x="139360" y="48326"/>
                      <a:pt x="141292" y="48326"/>
                    </a:cubicBezTo>
                    <a:cubicBezTo>
                      <a:pt x="141801" y="48326"/>
                      <a:pt x="142313" y="48381"/>
                      <a:pt x="142820" y="48495"/>
                    </a:cubicBezTo>
                    <a:cubicBezTo>
                      <a:pt x="143275" y="44743"/>
                      <a:pt x="139943" y="41371"/>
                      <a:pt x="136195" y="41371"/>
                    </a:cubicBezTo>
                    <a:cubicBezTo>
                      <a:pt x="136175" y="41371"/>
                      <a:pt x="136156" y="41371"/>
                      <a:pt x="136136" y="41372"/>
                    </a:cubicBezTo>
                    <a:cubicBezTo>
                      <a:pt x="137482" y="39919"/>
                      <a:pt x="139354" y="39122"/>
                      <a:pt x="141284" y="39122"/>
                    </a:cubicBezTo>
                    <a:cubicBezTo>
                      <a:pt x="141795" y="39122"/>
                      <a:pt x="142310" y="39178"/>
                      <a:pt x="142820" y="39293"/>
                    </a:cubicBezTo>
                    <a:cubicBezTo>
                      <a:pt x="143274" y="35536"/>
                      <a:pt x="139943" y="32169"/>
                      <a:pt x="136210" y="32169"/>
                    </a:cubicBezTo>
                    <a:cubicBezTo>
                      <a:pt x="136185" y="32169"/>
                      <a:pt x="136160" y="32169"/>
                      <a:pt x="136136" y="32169"/>
                    </a:cubicBezTo>
                    <a:cubicBezTo>
                      <a:pt x="136116" y="32169"/>
                      <a:pt x="136096" y="32169"/>
                      <a:pt x="136076" y="32169"/>
                    </a:cubicBezTo>
                    <a:cubicBezTo>
                      <a:pt x="134207" y="32169"/>
                      <a:pt x="132440" y="32998"/>
                      <a:pt x="131199" y="34302"/>
                    </a:cubicBezTo>
                    <a:cubicBezTo>
                      <a:pt x="131279" y="32716"/>
                      <a:pt x="130697" y="31210"/>
                      <a:pt x="129702" y="30028"/>
                    </a:cubicBezTo>
                    <a:cubicBezTo>
                      <a:pt x="130130" y="29949"/>
                      <a:pt x="130559" y="29910"/>
                      <a:pt x="130985" y="29910"/>
                    </a:cubicBezTo>
                    <a:cubicBezTo>
                      <a:pt x="132925" y="29910"/>
                      <a:pt x="134799" y="30713"/>
                      <a:pt x="136136" y="32160"/>
                    </a:cubicBezTo>
                    <a:cubicBezTo>
                      <a:pt x="137484" y="30706"/>
                      <a:pt x="139360" y="29903"/>
                      <a:pt x="141292" y="29903"/>
                    </a:cubicBezTo>
                    <a:cubicBezTo>
                      <a:pt x="141801" y="29903"/>
                      <a:pt x="142313" y="29959"/>
                      <a:pt x="142820" y="30072"/>
                    </a:cubicBezTo>
                    <a:cubicBezTo>
                      <a:pt x="143276" y="26315"/>
                      <a:pt x="139935" y="22949"/>
                      <a:pt x="136189" y="22949"/>
                    </a:cubicBezTo>
                    <a:cubicBezTo>
                      <a:pt x="136175" y="22949"/>
                      <a:pt x="136160" y="22949"/>
                      <a:pt x="136145" y="22949"/>
                    </a:cubicBezTo>
                    <a:cubicBezTo>
                      <a:pt x="137490" y="21504"/>
                      <a:pt x="139357" y="20708"/>
                      <a:pt x="141284" y="20708"/>
                    </a:cubicBezTo>
                    <a:cubicBezTo>
                      <a:pt x="141794" y="20708"/>
                      <a:pt x="142310" y="20764"/>
                      <a:pt x="142820" y="20879"/>
                    </a:cubicBezTo>
                    <a:cubicBezTo>
                      <a:pt x="143275" y="17117"/>
                      <a:pt x="139935" y="13755"/>
                      <a:pt x="136195" y="13755"/>
                    </a:cubicBezTo>
                    <a:cubicBezTo>
                      <a:pt x="136175" y="13755"/>
                      <a:pt x="136156" y="13755"/>
                      <a:pt x="136136" y="13755"/>
                    </a:cubicBezTo>
                    <a:cubicBezTo>
                      <a:pt x="136116" y="13755"/>
                      <a:pt x="136096" y="13755"/>
                      <a:pt x="136076" y="13755"/>
                    </a:cubicBezTo>
                    <a:cubicBezTo>
                      <a:pt x="134207" y="13755"/>
                      <a:pt x="132440" y="14585"/>
                      <a:pt x="131199" y="15888"/>
                    </a:cubicBezTo>
                    <a:cubicBezTo>
                      <a:pt x="131279" y="14302"/>
                      <a:pt x="130697" y="12797"/>
                      <a:pt x="129702" y="11614"/>
                    </a:cubicBezTo>
                    <a:cubicBezTo>
                      <a:pt x="130130" y="11535"/>
                      <a:pt x="130558" y="11496"/>
                      <a:pt x="130984" y="11496"/>
                    </a:cubicBezTo>
                    <a:cubicBezTo>
                      <a:pt x="132922" y="11496"/>
                      <a:pt x="134791" y="12299"/>
                      <a:pt x="136136" y="13746"/>
                    </a:cubicBezTo>
                    <a:cubicBezTo>
                      <a:pt x="137484" y="12292"/>
                      <a:pt x="139360" y="11489"/>
                      <a:pt x="141292" y="11489"/>
                    </a:cubicBezTo>
                    <a:cubicBezTo>
                      <a:pt x="141801" y="11489"/>
                      <a:pt x="142313" y="11545"/>
                      <a:pt x="142820" y="11659"/>
                    </a:cubicBezTo>
                    <a:cubicBezTo>
                      <a:pt x="143275" y="7906"/>
                      <a:pt x="139935" y="4535"/>
                      <a:pt x="136195" y="4535"/>
                    </a:cubicBezTo>
                    <a:cubicBezTo>
                      <a:pt x="136175" y="4535"/>
                      <a:pt x="136156" y="4535"/>
                      <a:pt x="136136" y="4535"/>
                    </a:cubicBezTo>
                    <a:cubicBezTo>
                      <a:pt x="136116" y="4535"/>
                      <a:pt x="136096" y="4535"/>
                      <a:pt x="136077" y="4535"/>
                    </a:cubicBezTo>
                    <a:cubicBezTo>
                      <a:pt x="134208" y="4535"/>
                      <a:pt x="132440" y="5373"/>
                      <a:pt x="131199" y="6677"/>
                    </a:cubicBezTo>
                    <a:cubicBezTo>
                      <a:pt x="131234" y="5933"/>
                      <a:pt x="131136" y="5198"/>
                      <a:pt x="130894" y="4499"/>
                    </a:cubicBezTo>
                    <a:lnTo>
                      <a:pt x="130518" y="4499"/>
                    </a:lnTo>
                    <a:cubicBezTo>
                      <a:pt x="130751" y="5198"/>
                      <a:pt x="130867" y="5933"/>
                      <a:pt x="130867" y="6668"/>
                    </a:cubicBezTo>
                    <a:cubicBezTo>
                      <a:pt x="130394" y="6566"/>
                      <a:pt x="129917" y="6516"/>
                      <a:pt x="129443" y="6516"/>
                    </a:cubicBezTo>
                    <a:cubicBezTo>
                      <a:pt x="127584" y="6516"/>
                      <a:pt x="125780" y="7282"/>
                      <a:pt x="124487" y="8675"/>
                    </a:cubicBezTo>
                    <a:cubicBezTo>
                      <a:pt x="123206" y="7295"/>
                      <a:pt x="121414" y="6515"/>
                      <a:pt x="119532" y="6515"/>
                    </a:cubicBezTo>
                    <a:cubicBezTo>
                      <a:pt x="119048" y="6515"/>
                      <a:pt x="118564" y="6560"/>
                      <a:pt x="118089" y="6668"/>
                    </a:cubicBezTo>
                    <a:cubicBezTo>
                      <a:pt x="118089" y="5933"/>
                      <a:pt x="118206" y="5198"/>
                      <a:pt x="118439" y="4499"/>
                    </a:cubicBezTo>
                    <a:lnTo>
                      <a:pt x="118063" y="4499"/>
                    </a:lnTo>
                    <a:cubicBezTo>
                      <a:pt x="117821" y="5198"/>
                      <a:pt x="117722" y="5933"/>
                      <a:pt x="117758" y="6677"/>
                    </a:cubicBezTo>
                    <a:cubicBezTo>
                      <a:pt x="116516" y="5373"/>
                      <a:pt x="114749" y="4535"/>
                      <a:pt x="112880" y="4535"/>
                    </a:cubicBezTo>
                    <a:cubicBezTo>
                      <a:pt x="112860" y="4535"/>
                      <a:pt x="112840" y="4535"/>
                      <a:pt x="112821" y="4535"/>
                    </a:cubicBezTo>
                    <a:cubicBezTo>
                      <a:pt x="112802" y="4535"/>
                      <a:pt x="112783" y="4535"/>
                      <a:pt x="112765" y="4535"/>
                    </a:cubicBezTo>
                    <a:cubicBezTo>
                      <a:pt x="110778" y="4535"/>
                      <a:pt x="108911" y="5480"/>
                      <a:pt x="107659" y="6927"/>
                    </a:cubicBezTo>
                    <a:lnTo>
                      <a:pt x="107659" y="6927"/>
                    </a:lnTo>
                    <a:cubicBezTo>
                      <a:pt x="107953" y="3265"/>
                      <a:pt x="104676" y="36"/>
                      <a:pt x="101009" y="36"/>
                    </a:cubicBezTo>
                    <a:cubicBezTo>
                      <a:pt x="100988" y="36"/>
                      <a:pt x="100968" y="37"/>
                      <a:pt x="100948" y="37"/>
                    </a:cubicBezTo>
                    <a:cubicBezTo>
                      <a:pt x="100928" y="37"/>
                      <a:pt x="100908" y="37"/>
                      <a:pt x="100889" y="37"/>
                    </a:cubicBezTo>
                    <a:cubicBezTo>
                      <a:pt x="99020" y="37"/>
                      <a:pt x="97261" y="875"/>
                      <a:pt x="96011" y="2178"/>
                    </a:cubicBezTo>
                    <a:cubicBezTo>
                      <a:pt x="96056" y="1435"/>
                      <a:pt x="95948" y="700"/>
                      <a:pt x="95706" y="1"/>
                    </a:cubicBezTo>
                    <a:lnTo>
                      <a:pt x="95339" y="1"/>
                    </a:lnTo>
                    <a:cubicBezTo>
                      <a:pt x="95563" y="700"/>
                      <a:pt x="95688" y="1426"/>
                      <a:pt x="95688" y="2169"/>
                    </a:cubicBezTo>
                    <a:cubicBezTo>
                      <a:pt x="95213" y="2067"/>
                      <a:pt x="94735" y="2018"/>
                      <a:pt x="94260" y="2018"/>
                    </a:cubicBezTo>
                    <a:cubicBezTo>
                      <a:pt x="92399" y="2018"/>
                      <a:pt x="90599" y="2784"/>
                      <a:pt x="89299" y="4177"/>
                    </a:cubicBezTo>
                    <a:cubicBezTo>
                      <a:pt x="88034" y="2804"/>
                      <a:pt x="86246" y="2017"/>
                      <a:pt x="84376" y="2017"/>
                    </a:cubicBezTo>
                    <a:cubicBezTo>
                      <a:pt x="84365" y="2017"/>
                      <a:pt x="84355" y="2017"/>
                      <a:pt x="84344" y="2017"/>
                    </a:cubicBezTo>
                    <a:cubicBezTo>
                      <a:pt x="83860" y="2017"/>
                      <a:pt x="83376" y="2062"/>
                      <a:pt x="82902" y="2169"/>
                    </a:cubicBezTo>
                    <a:cubicBezTo>
                      <a:pt x="82902" y="1435"/>
                      <a:pt x="83027" y="700"/>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sp>
            <p:nvSpPr>
              <p:cNvPr id="587" name="Google Shape;587;p26"/>
              <p:cNvSpPr/>
              <p:nvPr/>
            </p:nvSpPr>
            <p:spPr>
              <a:xfrm>
                <a:off x="0" y="0"/>
                <a:ext cx="2743019" cy="1499080"/>
              </a:xfrm>
              <a:custGeom>
                <a:avLst/>
                <a:gdLst/>
                <a:ahLst/>
                <a:cxnLst/>
                <a:rect l="l" t="t" r="r" b="b"/>
                <a:pathLst>
                  <a:path w="143276" h="78414" extrusionOk="0">
                    <a:moveTo>
                      <a:pt x="84144" y="2392"/>
                    </a:moveTo>
                    <a:cubicBezTo>
                      <a:pt x="86080" y="2392"/>
                      <a:pt x="87955" y="3195"/>
                      <a:pt x="89299" y="4642"/>
                    </a:cubicBezTo>
                    <a:cubicBezTo>
                      <a:pt x="90635" y="3197"/>
                      <a:pt x="92499" y="2400"/>
                      <a:pt x="94430" y="2400"/>
                    </a:cubicBezTo>
                    <a:cubicBezTo>
                      <a:pt x="94856" y="2400"/>
                      <a:pt x="95287" y="2439"/>
                      <a:pt x="95715" y="2518"/>
                    </a:cubicBezTo>
                    <a:cubicBezTo>
                      <a:pt x="94720" y="3692"/>
                      <a:pt x="94138" y="5198"/>
                      <a:pt x="94228" y="6793"/>
                    </a:cubicBezTo>
                    <a:cubicBezTo>
                      <a:pt x="92977" y="5480"/>
                      <a:pt x="91219" y="4651"/>
                      <a:pt x="89350" y="4651"/>
                    </a:cubicBezTo>
                    <a:cubicBezTo>
                      <a:pt x="89330" y="4651"/>
                      <a:pt x="89310" y="4651"/>
                      <a:pt x="89290" y="4651"/>
                    </a:cubicBezTo>
                    <a:cubicBezTo>
                      <a:pt x="89271" y="4651"/>
                      <a:pt x="89251" y="4651"/>
                      <a:pt x="89231" y="4651"/>
                    </a:cubicBezTo>
                    <a:cubicBezTo>
                      <a:pt x="87362" y="4651"/>
                      <a:pt x="85595" y="5489"/>
                      <a:pt x="84353" y="6793"/>
                    </a:cubicBezTo>
                    <a:cubicBezTo>
                      <a:pt x="84434" y="5198"/>
                      <a:pt x="83851" y="3692"/>
                      <a:pt x="82866" y="2518"/>
                    </a:cubicBezTo>
                    <a:lnTo>
                      <a:pt x="82866" y="2509"/>
                    </a:lnTo>
                    <a:cubicBezTo>
                      <a:pt x="83291" y="2430"/>
                      <a:pt x="83719" y="2392"/>
                      <a:pt x="84144" y="2392"/>
                    </a:cubicBezTo>
                    <a:close/>
                    <a:moveTo>
                      <a:pt x="23970" y="2589"/>
                    </a:moveTo>
                    <a:cubicBezTo>
                      <a:pt x="24396" y="2589"/>
                      <a:pt x="24824" y="2628"/>
                      <a:pt x="25250" y="2707"/>
                    </a:cubicBezTo>
                    <a:cubicBezTo>
                      <a:pt x="24255" y="3889"/>
                      <a:pt x="23673" y="5386"/>
                      <a:pt x="23753" y="6981"/>
                    </a:cubicBezTo>
                    <a:cubicBezTo>
                      <a:pt x="22512" y="5677"/>
                      <a:pt x="20744" y="4839"/>
                      <a:pt x="18884" y="4839"/>
                    </a:cubicBezTo>
                    <a:cubicBezTo>
                      <a:pt x="18864" y="4839"/>
                      <a:pt x="18845" y="4839"/>
                      <a:pt x="18825" y="4839"/>
                    </a:cubicBezTo>
                    <a:cubicBezTo>
                      <a:pt x="18805" y="4839"/>
                      <a:pt x="18786" y="4839"/>
                      <a:pt x="18766" y="4839"/>
                    </a:cubicBezTo>
                    <a:cubicBezTo>
                      <a:pt x="16897" y="4839"/>
                      <a:pt x="15129" y="5677"/>
                      <a:pt x="13888" y="6981"/>
                    </a:cubicBezTo>
                    <a:cubicBezTo>
                      <a:pt x="13951" y="5395"/>
                      <a:pt x="13368" y="3898"/>
                      <a:pt x="12382" y="2716"/>
                    </a:cubicBezTo>
                    <a:lnTo>
                      <a:pt x="12391" y="2707"/>
                    </a:lnTo>
                    <a:cubicBezTo>
                      <a:pt x="12818" y="2628"/>
                      <a:pt x="13246" y="2589"/>
                      <a:pt x="13671" y="2589"/>
                    </a:cubicBezTo>
                    <a:cubicBezTo>
                      <a:pt x="15606" y="2589"/>
                      <a:pt x="17481" y="3390"/>
                      <a:pt x="18825" y="4830"/>
                    </a:cubicBezTo>
                    <a:cubicBezTo>
                      <a:pt x="20162" y="3390"/>
                      <a:pt x="22035" y="2589"/>
                      <a:pt x="23970" y="2589"/>
                    </a:cubicBezTo>
                    <a:close/>
                    <a:moveTo>
                      <a:pt x="77636" y="544"/>
                    </a:moveTo>
                    <a:cubicBezTo>
                      <a:pt x="80811" y="544"/>
                      <a:pt x="83986" y="2623"/>
                      <a:pt x="84031" y="6784"/>
                    </a:cubicBezTo>
                    <a:cubicBezTo>
                      <a:pt x="83550" y="6679"/>
                      <a:pt x="83066" y="6627"/>
                      <a:pt x="82585" y="6627"/>
                    </a:cubicBezTo>
                    <a:cubicBezTo>
                      <a:pt x="80728" y="6627"/>
                      <a:pt x="78929" y="7394"/>
                      <a:pt x="77633" y="8782"/>
                    </a:cubicBezTo>
                    <a:cubicBezTo>
                      <a:pt x="76360" y="7411"/>
                      <a:pt x="74559" y="6622"/>
                      <a:pt x="72687" y="6622"/>
                    </a:cubicBezTo>
                    <a:cubicBezTo>
                      <a:pt x="72203" y="6622"/>
                      <a:pt x="71719" y="6676"/>
                      <a:pt x="71244" y="6784"/>
                    </a:cubicBezTo>
                    <a:cubicBezTo>
                      <a:pt x="71284" y="2625"/>
                      <a:pt x="74460" y="544"/>
                      <a:pt x="77636" y="544"/>
                    </a:cubicBezTo>
                    <a:close/>
                    <a:moveTo>
                      <a:pt x="100947" y="544"/>
                    </a:moveTo>
                    <a:cubicBezTo>
                      <a:pt x="104121" y="544"/>
                      <a:pt x="107295" y="2622"/>
                      <a:pt x="107337" y="6782"/>
                    </a:cubicBezTo>
                    <a:lnTo>
                      <a:pt x="107337" y="6782"/>
                    </a:lnTo>
                    <a:cubicBezTo>
                      <a:pt x="106859" y="6678"/>
                      <a:pt x="106378" y="6627"/>
                      <a:pt x="105901" y="6627"/>
                    </a:cubicBezTo>
                    <a:cubicBezTo>
                      <a:pt x="104043" y="6627"/>
                      <a:pt x="102246" y="7394"/>
                      <a:pt x="100957" y="8782"/>
                    </a:cubicBezTo>
                    <a:cubicBezTo>
                      <a:pt x="99676" y="7411"/>
                      <a:pt x="97883" y="6622"/>
                      <a:pt x="96002" y="6622"/>
                    </a:cubicBezTo>
                    <a:cubicBezTo>
                      <a:pt x="95518" y="6622"/>
                      <a:pt x="95034" y="6676"/>
                      <a:pt x="94559" y="6784"/>
                    </a:cubicBezTo>
                    <a:cubicBezTo>
                      <a:pt x="94595" y="2625"/>
                      <a:pt x="97771" y="544"/>
                      <a:pt x="100947" y="544"/>
                    </a:cubicBezTo>
                    <a:close/>
                    <a:moveTo>
                      <a:pt x="7166" y="739"/>
                    </a:moveTo>
                    <a:cubicBezTo>
                      <a:pt x="10341" y="739"/>
                      <a:pt x="13516" y="2815"/>
                      <a:pt x="13556" y="6972"/>
                    </a:cubicBezTo>
                    <a:cubicBezTo>
                      <a:pt x="13079" y="6868"/>
                      <a:pt x="12598" y="6817"/>
                      <a:pt x="12120" y="6817"/>
                    </a:cubicBezTo>
                    <a:cubicBezTo>
                      <a:pt x="10263" y="6817"/>
                      <a:pt x="8460" y="7585"/>
                      <a:pt x="7163" y="8974"/>
                    </a:cubicBezTo>
                    <a:lnTo>
                      <a:pt x="7163" y="8974"/>
                    </a:lnTo>
                    <a:cubicBezTo>
                      <a:pt x="5882" y="7597"/>
                      <a:pt x="4092" y="6819"/>
                      <a:pt x="2212" y="6819"/>
                    </a:cubicBezTo>
                    <a:cubicBezTo>
                      <a:pt x="1728" y="6819"/>
                      <a:pt x="1245" y="6873"/>
                      <a:pt x="770" y="6972"/>
                    </a:cubicBezTo>
                    <a:cubicBezTo>
                      <a:pt x="810" y="2818"/>
                      <a:pt x="3988" y="739"/>
                      <a:pt x="7166" y="739"/>
                    </a:cubicBezTo>
                    <a:close/>
                    <a:moveTo>
                      <a:pt x="30461" y="743"/>
                    </a:moveTo>
                    <a:cubicBezTo>
                      <a:pt x="33632" y="743"/>
                      <a:pt x="36807" y="2818"/>
                      <a:pt x="36853" y="6968"/>
                    </a:cubicBezTo>
                    <a:lnTo>
                      <a:pt x="36853" y="6968"/>
                    </a:lnTo>
                    <a:cubicBezTo>
                      <a:pt x="36386" y="6869"/>
                      <a:pt x="35915" y="6820"/>
                      <a:pt x="35447" y="6820"/>
                    </a:cubicBezTo>
                    <a:cubicBezTo>
                      <a:pt x="33589" y="6820"/>
                      <a:pt x="31784" y="7587"/>
                      <a:pt x="30492" y="8979"/>
                    </a:cubicBezTo>
                    <a:cubicBezTo>
                      <a:pt x="29210" y="7599"/>
                      <a:pt x="27418" y="6819"/>
                      <a:pt x="25536" y="6819"/>
                    </a:cubicBezTo>
                    <a:cubicBezTo>
                      <a:pt x="25053" y="6819"/>
                      <a:pt x="24569" y="6873"/>
                      <a:pt x="24094" y="6972"/>
                    </a:cubicBezTo>
                    <a:cubicBezTo>
                      <a:pt x="24121" y="2820"/>
                      <a:pt x="27289" y="743"/>
                      <a:pt x="30461" y="743"/>
                    </a:cubicBezTo>
                    <a:close/>
                    <a:moveTo>
                      <a:pt x="119326" y="6899"/>
                    </a:moveTo>
                    <a:cubicBezTo>
                      <a:pt x="121263" y="6899"/>
                      <a:pt x="123133" y="7700"/>
                      <a:pt x="124470" y="9149"/>
                    </a:cubicBezTo>
                    <a:lnTo>
                      <a:pt x="124470" y="9149"/>
                    </a:lnTo>
                    <a:cubicBezTo>
                      <a:pt x="124453" y="9149"/>
                      <a:pt x="124436" y="9149"/>
                      <a:pt x="124419" y="9149"/>
                    </a:cubicBezTo>
                    <a:cubicBezTo>
                      <a:pt x="122550" y="9149"/>
                      <a:pt x="120782" y="9987"/>
                      <a:pt x="119541" y="11291"/>
                    </a:cubicBezTo>
                    <a:cubicBezTo>
                      <a:pt x="119622" y="9705"/>
                      <a:pt x="119039" y="8199"/>
                      <a:pt x="118045" y="7017"/>
                    </a:cubicBezTo>
                    <a:cubicBezTo>
                      <a:pt x="118472" y="6938"/>
                      <a:pt x="118901" y="6899"/>
                      <a:pt x="119326" y="6899"/>
                    </a:cubicBezTo>
                    <a:close/>
                    <a:moveTo>
                      <a:pt x="129625" y="6899"/>
                    </a:moveTo>
                    <a:cubicBezTo>
                      <a:pt x="130050" y="6899"/>
                      <a:pt x="130477" y="6938"/>
                      <a:pt x="130903" y="7017"/>
                    </a:cubicBezTo>
                    <a:cubicBezTo>
                      <a:pt x="129908" y="8199"/>
                      <a:pt x="129326" y="9705"/>
                      <a:pt x="129415" y="11291"/>
                    </a:cubicBezTo>
                    <a:cubicBezTo>
                      <a:pt x="128165" y="9987"/>
                      <a:pt x="126397" y="9149"/>
                      <a:pt x="124537" y="9149"/>
                    </a:cubicBezTo>
                    <a:cubicBezTo>
                      <a:pt x="124520" y="9149"/>
                      <a:pt x="124503" y="9149"/>
                      <a:pt x="124487" y="9149"/>
                    </a:cubicBezTo>
                    <a:lnTo>
                      <a:pt x="124487" y="9149"/>
                    </a:lnTo>
                    <a:cubicBezTo>
                      <a:pt x="125823" y="7700"/>
                      <a:pt x="127694" y="6899"/>
                      <a:pt x="129625" y="6899"/>
                    </a:cubicBezTo>
                    <a:close/>
                    <a:moveTo>
                      <a:pt x="82788" y="6997"/>
                    </a:moveTo>
                    <a:cubicBezTo>
                      <a:pt x="83213" y="6997"/>
                      <a:pt x="83641" y="7036"/>
                      <a:pt x="84066" y="7115"/>
                    </a:cubicBezTo>
                    <a:cubicBezTo>
                      <a:pt x="83072" y="8298"/>
                      <a:pt x="82489" y="9794"/>
                      <a:pt x="82579" y="11389"/>
                    </a:cubicBezTo>
                    <a:cubicBezTo>
                      <a:pt x="81329" y="10086"/>
                      <a:pt x="79570" y="9248"/>
                      <a:pt x="77701" y="9248"/>
                    </a:cubicBezTo>
                    <a:cubicBezTo>
                      <a:pt x="77681" y="9248"/>
                      <a:pt x="77661" y="9248"/>
                      <a:pt x="77642" y="9248"/>
                    </a:cubicBezTo>
                    <a:cubicBezTo>
                      <a:pt x="78979" y="7800"/>
                      <a:pt x="80853" y="6997"/>
                      <a:pt x="82788" y="6997"/>
                    </a:cubicBezTo>
                    <a:close/>
                    <a:moveTo>
                      <a:pt x="95819" y="7002"/>
                    </a:moveTo>
                    <a:cubicBezTo>
                      <a:pt x="97748" y="7002"/>
                      <a:pt x="99615" y="7806"/>
                      <a:pt x="100948" y="9257"/>
                    </a:cubicBezTo>
                    <a:cubicBezTo>
                      <a:pt x="100928" y="9257"/>
                      <a:pt x="100908" y="9256"/>
                      <a:pt x="100888" y="9256"/>
                    </a:cubicBezTo>
                    <a:cubicBezTo>
                      <a:pt x="99020" y="9256"/>
                      <a:pt x="97252" y="10086"/>
                      <a:pt x="96011" y="11398"/>
                    </a:cubicBezTo>
                    <a:cubicBezTo>
                      <a:pt x="96100" y="9803"/>
                      <a:pt x="95509" y="8298"/>
                      <a:pt x="94523" y="7124"/>
                    </a:cubicBezTo>
                    <a:cubicBezTo>
                      <a:pt x="94955" y="7042"/>
                      <a:pt x="95388" y="7002"/>
                      <a:pt x="95819" y="7002"/>
                    </a:cubicBezTo>
                    <a:close/>
                    <a:moveTo>
                      <a:pt x="48857" y="7096"/>
                    </a:moveTo>
                    <a:cubicBezTo>
                      <a:pt x="50790" y="7096"/>
                      <a:pt x="52658" y="7899"/>
                      <a:pt x="53995" y="9346"/>
                    </a:cubicBezTo>
                    <a:lnTo>
                      <a:pt x="53995" y="9346"/>
                    </a:lnTo>
                    <a:cubicBezTo>
                      <a:pt x="53978" y="9346"/>
                      <a:pt x="53961" y="9346"/>
                      <a:pt x="53945" y="9346"/>
                    </a:cubicBezTo>
                    <a:cubicBezTo>
                      <a:pt x="52076" y="9346"/>
                      <a:pt x="50308" y="10184"/>
                      <a:pt x="49067" y="11488"/>
                    </a:cubicBezTo>
                    <a:cubicBezTo>
                      <a:pt x="49156" y="9893"/>
                      <a:pt x="48565" y="8388"/>
                      <a:pt x="47579" y="7214"/>
                    </a:cubicBezTo>
                    <a:cubicBezTo>
                      <a:pt x="48005" y="7135"/>
                      <a:pt x="48433" y="7096"/>
                      <a:pt x="48857" y="7096"/>
                    </a:cubicBezTo>
                    <a:close/>
                    <a:moveTo>
                      <a:pt x="59151" y="7096"/>
                    </a:moveTo>
                    <a:cubicBezTo>
                      <a:pt x="59575" y="7096"/>
                      <a:pt x="60003" y="7135"/>
                      <a:pt x="60429" y="7214"/>
                    </a:cubicBezTo>
                    <a:cubicBezTo>
                      <a:pt x="59443" y="8397"/>
                      <a:pt x="58852" y="9893"/>
                      <a:pt x="58941" y="11488"/>
                    </a:cubicBezTo>
                    <a:cubicBezTo>
                      <a:pt x="57700" y="10184"/>
                      <a:pt x="55932" y="9346"/>
                      <a:pt x="54063" y="9346"/>
                    </a:cubicBezTo>
                    <a:cubicBezTo>
                      <a:pt x="54043" y="9346"/>
                      <a:pt x="54024" y="9346"/>
                      <a:pt x="54004" y="9346"/>
                    </a:cubicBezTo>
                    <a:cubicBezTo>
                      <a:pt x="55349" y="7899"/>
                      <a:pt x="57217" y="7096"/>
                      <a:pt x="59151" y="7096"/>
                    </a:cubicBezTo>
                    <a:close/>
                    <a:moveTo>
                      <a:pt x="12288" y="7195"/>
                    </a:moveTo>
                    <a:cubicBezTo>
                      <a:pt x="12712" y="7195"/>
                      <a:pt x="13139" y="7233"/>
                      <a:pt x="13565" y="7312"/>
                    </a:cubicBezTo>
                    <a:cubicBezTo>
                      <a:pt x="12580" y="8495"/>
                      <a:pt x="11997" y="9992"/>
                      <a:pt x="12078" y="11586"/>
                    </a:cubicBezTo>
                    <a:cubicBezTo>
                      <a:pt x="10836" y="10283"/>
                      <a:pt x="9069" y="9445"/>
                      <a:pt x="7200" y="9445"/>
                    </a:cubicBezTo>
                    <a:cubicBezTo>
                      <a:pt x="7183" y="9445"/>
                      <a:pt x="7166" y="9445"/>
                      <a:pt x="7150" y="9445"/>
                    </a:cubicBezTo>
                    <a:lnTo>
                      <a:pt x="7150" y="9445"/>
                    </a:lnTo>
                    <a:cubicBezTo>
                      <a:pt x="8487" y="7997"/>
                      <a:pt x="10354" y="7195"/>
                      <a:pt x="12288" y="7195"/>
                    </a:cubicBezTo>
                    <a:close/>
                    <a:moveTo>
                      <a:pt x="25327" y="7195"/>
                    </a:moveTo>
                    <a:cubicBezTo>
                      <a:pt x="27263" y="7195"/>
                      <a:pt x="29138" y="7997"/>
                      <a:pt x="30483" y="9445"/>
                    </a:cubicBezTo>
                    <a:cubicBezTo>
                      <a:pt x="30463" y="9445"/>
                      <a:pt x="30443" y="9445"/>
                      <a:pt x="30423" y="9445"/>
                    </a:cubicBezTo>
                    <a:cubicBezTo>
                      <a:pt x="28555" y="9445"/>
                      <a:pt x="26787" y="10283"/>
                      <a:pt x="25545" y="11586"/>
                    </a:cubicBezTo>
                    <a:cubicBezTo>
                      <a:pt x="25626" y="10000"/>
                      <a:pt x="25044" y="8495"/>
                      <a:pt x="24049" y="7312"/>
                    </a:cubicBezTo>
                    <a:cubicBezTo>
                      <a:pt x="24475" y="7233"/>
                      <a:pt x="24903" y="7195"/>
                      <a:pt x="25327" y="7195"/>
                    </a:cubicBezTo>
                    <a:close/>
                    <a:moveTo>
                      <a:pt x="35634" y="7192"/>
                    </a:moveTo>
                    <a:cubicBezTo>
                      <a:pt x="36094" y="7192"/>
                      <a:pt x="36556" y="7237"/>
                      <a:pt x="37015" y="7330"/>
                    </a:cubicBezTo>
                    <a:cubicBezTo>
                      <a:pt x="35998" y="8588"/>
                      <a:pt x="35452" y="10173"/>
                      <a:pt x="35641" y="11840"/>
                    </a:cubicBezTo>
                    <a:lnTo>
                      <a:pt x="35641" y="11840"/>
                    </a:lnTo>
                    <a:cubicBezTo>
                      <a:pt x="34389" y="10389"/>
                      <a:pt x="32523" y="9445"/>
                      <a:pt x="30538" y="9445"/>
                    </a:cubicBezTo>
                    <a:cubicBezTo>
                      <a:pt x="30520" y="9445"/>
                      <a:pt x="30501" y="9445"/>
                      <a:pt x="30483" y="9445"/>
                    </a:cubicBezTo>
                    <a:cubicBezTo>
                      <a:pt x="31822" y="7997"/>
                      <a:pt x="33700" y="7192"/>
                      <a:pt x="35634" y="7192"/>
                    </a:cubicBezTo>
                    <a:close/>
                    <a:moveTo>
                      <a:pt x="112820" y="5042"/>
                    </a:moveTo>
                    <a:cubicBezTo>
                      <a:pt x="115994" y="5042"/>
                      <a:pt x="119168" y="7120"/>
                      <a:pt x="119209" y="11280"/>
                    </a:cubicBezTo>
                    <a:lnTo>
                      <a:pt x="119209" y="11280"/>
                    </a:lnTo>
                    <a:cubicBezTo>
                      <a:pt x="118737" y="11179"/>
                      <a:pt x="118262" y="11130"/>
                      <a:pt x="117790" y="11130"/>
                    </a:cubicBezTo>
                    <a:cubicBezTo>
                      <a:pt x="115926" y="11130"/>
                      <a:pt x="114120" y="11897"/>
                      <a:pt x="112821" y="13289"/>
                    </a:cubicBezTo>
                    <a:cubicBezTo>
                      <a:pt x="111548" y="11909"/>
                      <a:pt x="109747" y="11129"/>
                      <a:pt x="107874" y="11129"/>
                    </a:cubicBezTo>
                    <a:cubicBezTo>
                      <a:pt x="107391" y="11129"/>
                      <a:pt x="106898" y="11183"/>
                      <a:pt x="106432" y="11282"/>
                    </a:cubicBezTo>
                    <a:cubicBezTo>
                      <a:pt x="106468" y="7123"/>
                      <a:pt x="109644" y="5042"/>
                      <a:pt x="112820" y="5042"/>
                    </a:cubicBezTo>
                    <a:close/>
                    <a:moveTo>
                      <a:pt x="136135" y="5042"/>
                    </a:moveTo>
                    <a:cubicBezTo>
                      <a:pt x="139310" y="5042"/>
                      <a:pt x="142484" y="7121"/>
                      <a:pt x="142525" y="11282"/>
                    </a:cubicBezTo>
                    <a:cubicBezTo>
                      <a:pt x="142051" y="11180"/>
                      <a:pt x="141574" y="11130"/>
                      <a:pt x="141100" y="11130"/>
                    </a:cubicBezTo>
                    <a:cubicBezTo>
                      <a:pt x="139242" y="11130"/>
                      <a:pt x="137437" y="11897"/>
                      <a:pt x="136145" y="13289"/>
                    </a:cubicBezTo>
                    <a:cubicBezTo>
                      <a:pt x="134863" y="11909"/>
                      <a:pt x="133071" y="11129"/>
                      <a:pt x="131190" y="11129"/>
                    </a:cubicBezTo>
                    <a:cubicBezTo>
                      <a:pt x="130706" y="11129"/>
                      <a:pt x="130222" y="11183"/>
                      <a:pt x="129747" y="11282"/>
                    </a:cubicBezTo>
                    <a:cubicBezTo>
                      <a:pt x="129783" y="7123"/>
                      <a:pt x="132959" y="5042"/>
                      <a:pt x="136135" y="5042"/>
                    </a:cubicBezTo>
                    <a:close/>
                    <a:moveTo>
                      <a:pt x="89293" y="5147"/>
                    </a:moveTo>
                    <a:cubicBezTo>
                      <a:pt x="92468" y="5147"/>
                      <a:pt x="95642" y="7223"/>
                      <a:pt x="95679" y="11378"/>
                    </a:cubicBezTo>
                    <a:lnTo>
                      <a:pt x="95679" y="11378"/>
                    </a:lnTo>
                    <a:cubicBezTo>
                      <a:pt x="95207" y="11278"/>
                      <a:pt x="94731" y="11229"/>
                      <a:pt x="94259" y="11229"/>
                    </a:cubicBezTo>
                    <a:cubicBezTo>
                      <a:pt x="92396" y="11229"/>
                      <a:pt x="90592" y="11995"/>
                      <a:pt x="89299" y="13388"/>
                    </a:cubicBezTo>
                    <a:cubicBezTo>
                      <a:pt x="88018" y="12008"/>
                      <a:pt x="86226" y="11228"/>
                      <a:pt x="84344" y="11228"/>
                    </a:cubicBezTo>
                    <a:cubicBezTo>
                      <a:pt x="83860" y="11228"/>
                      <a:pt x="83376" y="11282"/>
                      <a:pt x="82902" y="11380"/>
                    </a:cubicBezTo>
                    <a:cubicBezTo>
                      <a:pt x="82937" y="7226"/>
                      <a:pt x="86116" y="5147"/>
                      <a:pt x="89293" y="5147"/>
                    </a:cubicBezTo>
                    <a:close/>
                    <a:moveTo>
                      <a:pt x="42334" y="5241"/>
                    </a:moveTo>
                    <a:cubicBezTo>
                      <a:pt x="45504" y="5241"/>
                      <a:pt x="48679" y="7316"/>
                      <a:pt x="48726" y="11466"/>
                    </a:cubicBezTo>
                    <a:lnTo>
                      <a:pt x="48726" y="11466"/>
                    </a:lnTo>
                    <a:cubicBezTo>
                      <a:pt x="48259" y="11367"/>
                      <a:pt x="47788" y="11318"/>
                      <a:pt x="47320" y="11318"/>
                    </a:cubicBezTo>
                    <a:cubicBezTo>
                      <a:pt x="45461" y="11318"/>
                      <a:pt x="43655" y="12085"/>
                      <a:pt x="42355" y="13477"/>
                    </a:cubicBezTo>
                    <a:cubicBezTo>
                      <a:pt x="41083" y="12097"/>
                      <a:pt x="39282" y="11318"/>
                      <a:pt x="37409" y="11318"/>
                    </a:cubicBezTo>
                    <a:cubicBezTo>
                      <a:pt x="36916" y="11318"/>
                      <a:pt x="36432" y="11371"/>
                      <a:pt x="35966" y="11470"/>
                    </a:cubicBezTo>
                    <a:cubicBezTo>
                      <a:pt x="35993" y="7318"/>
                      <a:pt x="39161" y="5241"/>
                      <a:pt x="42334" y="5241"/>
                    </a:cubicBezTo>
                    <a:close/>
                    <a:moveTo>
                      <a:pt x="65648" y="5241"/>
                    </a:moveTo>
                    <a:cubicBezTo>
                      <a:pt x="68820" y="5241"/>
                      <a:pt x="71995" y="7316"/>
                      <a:pt x="72041" y="11466"/>
                    </a:cubicBezTo>
                    <a:lnTo>
                      <a:pt x="72041" y="11466"/>
                    </a:lnTo>
                    <a:cubicBezTo>
                      <a:pt x="71572" y="11367"/>
                      <a:pt x="71100" y="11318"/>
                      <a:pt x="70631" y="11318"/>
                    </a:cubicBezTo>
                    <a:cubicBezTo>
                      <a:pt x="68767" y="11318"/>
                      <a:pt x="66961" y="12085"/>
                      <a:pt x="65662" y="13477"/>
                    </a:cubicBezTo>
                    <a:cubicBezTo>
                      <a:pt x="64389" y="12097"/>
                      <a:pt x="62588" y="11318"/>
                      <a:pt x="60715" y="11318"/>
                    </a:cubicBezTo>
                    <a:cubicBezTo>
                      <a:pt x="60223" y="11318"/>
                      <a:pt x="59739" y="11371"/>
                      <a:pt x="59273" y="11470"/>
                    </a:cubicBezTo>
                    <a:cubicBezTo>
                      <a:pt x="59304" y="7318"/>
                      <a:pt x="62474" y="5241"/>
                      <a:pt x="65648" y="5241"/>
                    </a:cubicBezTo>
                    <a:close/>
                    <a:moveTo>
                      <a:pt x="18806" y="5349"/>
                    </a:moveTo>
                    <a:cubicBezTo>
                      <a:pt x="21976" y="5349"/>
                      <a:pt x="25149" y="7423"/>
                      <a:pt x="25196" y="11574"/>
                    </a:cubicBezTo>
                    <a:lnTo>
                      <a:pt x="25196" y="11574"/>
                    </a:lnTo>
                    <a:cubicBezTo>
                      <a:pt x="24722" y="11471"/>
                      <a:pt x="24244" y="11421"/>
                      <a:pt x="23770" y="11421"/>
                    </a:cubicBezTo>
                    <a:cubicBezTo>
                      <a:pt x="21912" y="11421"/>
                      <a:pt x="20114" y="12189"/>
                      <a:pt x="18825" y="13585"/>
                    </a:cubicBezTo>
                    <a:cubicBezTo>
                      <a:pt x="17544" y="12205"/>
                      <a:pt x="15752" y="11425"/>
                      <a:pt x="13870" y="11425"/>
                    </a:cubicBezTo>
                    <a:cubicBezTo>
                      <a:pt x="13386" y="11425"/>
                      <a:pt x="12902" y="11470"/>
                      <a:pt x="12427" y="11578"/>
                    </a:cubicBezTo>
                    <a:cubicBezTo>
                      <a:pt x="12463" y="7425"/>
                      <a:pt x="15633" y="5349"/>
                      <a:pt x="18806" y="5349"/>
                    </a:cubicBezTo>
                    <a:close/>
                    <a:moveTo>
                      <a:pt x="117949" y="11501"/>
                    </a:moveTo>
                    <a:cubicBezTo>
                      <a:pt x="118380" y="11501"/>
                      <a:pt x="118814" y="11541"/>
                      <a:pt x="119245" y="11622"/>
                    </a:cubicBezTo>
                    <a:cubicBezTo>
                      <a:pt x="118253" y="12794"/>
                      <a:pt x="117671" y="14304"/>
                      <a:pt x="117757" y="15887"/>
                    </a:cubicBezTo>
                    <a:lnTo>
                      <a:pt x="117757" y="15887"/>
                    </a:lnTo>
                    <a:cubicBezTo>
                      <a:pt x="116507" y="14584"/>
                      <a:pt x="114739" y="13746"/>
                      <a:pt x="112880" y="13746"/>
                    </a:cubicBezTo>
                    <a:cubicBezTo>
                      <a:pt x="112860" y="13746"/>
                      <a:pt x="112840" y="13746"/>
                      <a:pt x="112821" y="13746"/>
                    </a:cubicBezTo>
                    <a:cubicBezTo>
                      <a:pt x="114154" y="12303"/>
                      <a:pt x="116020" y="11501"/>
                      <a:pt x="117949" y="11501"/>
                    </a:cubicBezTo>
                    <a:close/>
                    <a:moveTo>
                      <a:pt x="130985" y="11496"/>
                    </a:moveTo>
                    <a:cubicBezTo>
                      <a:pt x="132925" y="11496"/>
                      <a:pt x="134799" y="12298"/>
                      <a:pt x="136136" y="13746"/>
                    </a:cubicBezTo>
                    <a:cubicBezTo>
                      <a:pt x="136116" y="13746"/>
                      <a:pt x="136096" y="13746"/>
                      <a:pt x="136077" y="13746"/>
                    </a:cubicBezTo>
                    <a:cubicBezTo>
                      <a:pt x="134208" y="13746"/>
                      <a:pt x="132440" y="14584"/>
                      <a:pt x="131199" y="15888"/>
                    </a:cubicBezTo>
                    <a:cubicBezTo>
                      <a:pt x="131279" y="14293"/>
                      <a:pt x="130697" y="12796"/>
                      <a:pt x="129702" y="11613"/>
                    </a:cubicBezTo>
                    <a:cubicBezTo>
                      <a:pt x="130130" y="11534"/>
                      <a:pt x="130559" y="11496"/>
                      <a:pt x="130985" y="11496"/>
                    </a:cubicBezTo>
                    <a:close/>
                    <a:moveTo>
                      <a:pt x="84143" y="11612"/>
                    </a:moveTo>
                    <a:cubicBezTo>
                      <a:pt x="86077" y="11612"/>
                      <a:pt x="87946" y="12415"/>
                      <a:pt x="89290" y="13862"/>
                    </a:cubicBezTo>
                    <a:cubicBezTo>
                      <a:pt x="89271" y="13862"/>
                      <a:pt x="89251" y="13862"/>
                      <a:pt x="89231" y="13862"/>
                    </a:cubicBezTo>
                    <a:cubicBezTo>
                      <a:pt x="87362" y="13862"/>
                      <a:pt x="85595" y="14701"/>
                      <a:pt x="84353" y="16004"/>
                    </a:cubicBezTo>
                    <a:cubicBezTo>
                      <a:pt x="84443" y="14409"/>
                      <a:pt x="83851" y="12913"/>
                      <a:pt x="82866" y="11730"/>
                    </a:cubicBezTo>
                    <a:cubicBezTo>
                      <a:pt x="83291" y="11651"/>
                      <a:pt x="83719" y="11612"/>
                      <a:pt x="84143" y="11612"/>
                    </a:cubicBezTo>
                    <a:close/>
                    <a:moveTo>
                      <a:pt x="94437" y="11612"/>
                    </a:moveTo>
                    <a:cubicBezTo>
                      <a:pt x="94861" y="11612"/>
                      <a:pt x="95289" y="11651"/>
                      <a:pt x="95715" y="11730"/>
                    </a:cubicBezTo>
                    <a:cubicBezTo>
                      <a:pt x="94729" y="12913"/>
                      <a:pt x="94138" y="14409"/>
                      <a:pt x="94228" y="16004"/>
                    </a:cubicBezTo>
                    <a:cubicBezTo>
                      <a:pt x="92977" y="14701"/>
                      <a:pt x="91218" y="13862"/>
                      <a:pt x="89350" y="13862"/>
                    </a:cubicBezTo>
                    <a:cubicBezTo>
                      <a:pt x="89330" y="13862"/>
                      <a:pt x="89310" y="13862"/>
                      <a:pt x="89290" y="13862"/>
                    </a:cubicBezTo>
                    <a:lnTo>
                      <a:pt x="89299" y="13853"/>
                    </a:lnTo>
                    <a:cubicBezTo>
                      <a:pt x="90636" y="12414"/>
                      <a:pt x="92504" y="11612"/>
                      <a:pt x="94437" y="11612"/>
                    </a:cubicBezTo>
                    <a:close/>
                    <a:moveTo>
                      <a:pt x="47493" y="11702"/>
                    </a:moveTo>
                    <a:cubicBezTo>
                      <a:pt x="47918" y="11702"/>
                      <a:pt x="48345" y="11740"/>
                      <a:pt x="48771" y="11819"/>
                    </a:cubicBezTo>
                    <a:cubicBezTo>
                      <a:pt x="47772" y="12997"/>
                      <a:pt x="47190" y="14487"/>
                      <a:pt x="47274" y="16083"/>
                    </a:cubicBezTo>
                    <a:lnTo>
                      <a:pt x="47274" y="16083"/>
                    </a:lnTo>
                    <a:cubicBezTo>
                      <a:pt x="46033" y="14786"/>
                      <a:pt x="44269" y="13952"/>
                      <a:pt x="42406" y="13952"/>
                    </a:cubicBezTo>
                    <a:cubicBezTo>
                      <a:pt x="42389" y="13952"/>
                      <a:pt x="42372" y="13952"/>
                      <a:pt x="42355" y="13952"/>
                    </a:cubicBezTo>
                    <a:lnTo>
                      <a:pt x="42355" y="13952"/>
                    </a:lnTo>
                    <a:cubicBezTo>
                      <a:pt x="43693" y="12505"/>
                      <a:pt x="45560" y="11702"/>
                      <a:pt x="47493" y="11702"/>
                    </a:cubicBezTo>
                    <a:close/>
                    <a:moveTo>
                      <a:pt x="60501" y="11702"/>
                    </a:moveTo>
                    <a:cubicBezTo>
                      <a:pt x="62439" y="11702"/>
                      <a:pt x="64308" y="12505"/>
                      <a:pt x="65653" y="13952"/>
                    </a:cubicBezTo>
                    <a:cubicBezTo>
                      <a:pt x="65633" y="13952"/>
                      <a:pt x="65613" y="13952"/>
                      <a:pt x="65593" y="13952"/>
                    </a:cubicBezTo>
                    <a:cubicBezTo>
                      <a:pt x="63725" y="13952"/>
                      <a:pt x="61957" y="14790"/>
                      <a:pt x="60715" y="16094"/>
                    </a:cubicBezTo>
                    <a:cubicBezTo>
                      <a:pt x="60796" y="14499"/>
                      <a:pt x="60214" y="13002"/>
                      <a:pt x="59219" y="11819"/>
                    </a:cubicBezTo>
                    <a:cubicBezTo>
                      <a:pt x="59646" y="11740"/>
                      <a:pt x="60075" y="11702"/>
                      <a:pt x="60501" y="11702"/>
                    </a:cubicBezTo>
                    <a:close/>
                    <a:moveTo>
                      <a:pt x="106098" y="7003"/>
                    </a:moveTo>
                    <a:cubicBezTo>
                      <a:pt x="106560" y="7003"/>
                      <a:pt x="107026" y="7049"/>
                      <a:pt x="107489" y="7142"/>
                    </a:cubicBezTo>
                    <a:cubicBezTo>
                      <a:pt x="106479" y="8394"/>
                      <a:pt x="105932" y="9985"/>
                      <a:pt x="106135" y="11656"/>
                    </a:cubicBezTo>
                    <a:lnTo>
                      <a:pt x="106135" y="11656"/>
                    </a:lnTo>
                    <a:cubicBezTo>
                      <a:pt x="106639" y="11546"/>
                      <a:pt x="107148" y="11492"/>
                      <a:pt x="107652" y="11492"/>
                    </a:cubicBezTo>
                    <a:cubicBezTo>
                      <a:pt x="109592" y="11492"/>
                      <a:pt x="111471" y="12290"/>
                      <a:pt x="112821" y="13746"/>
                    </a:cubicBezTo>
                    <a:cubicBezTo>
                      <a:pt x="112802" y="13746"/>
                      <a:pt x="112783" y="13746"/>
                      <a:pt x="112765" y="13746"/>
                    </a:cubicBezTo>
                    <a:cubicBezTo>
                      <a:pt x="110778" y="13746"/>
                      <a:pt x="108911" y="14691"/>
                      <a:pt x="107659" y="16138"/>
                    </a:cubicBezTo>
                    <a:lnTo>
                      <a:pt x="107659" y="16138"/>
                    </a:lnTo>
                    <a:cubicBezTo>
                      <a:pt x="107785" y="14463"/>
                      <a:pt x="107175" y="12886"/>
                      <a:pt x="106127" y="11658"/>
                    </a:cubicBezTo>
                    <a:cubicBezTo>
                      <a:pt x="106127" y="11658"/>
                      <a:pt x="106128" y="11658"/>
                      <a:pt x="106128" y="11658"/>
                    </a:cubicBezTo>
                    <a:lnTo>
                      <a:pt x="106128" y="11658"/>
                    </a:lnTo>
                    <a:cubicBezTo>
                      <a:pt x="106131" y="11661"/>
                      <a:pt x="106133" y="11664"/>
                      <a:pt x="106136" y="11667"/>
                    </a:cubicBezTo>
                    <a:cubicBezTo>
                      <a:pt x="106136" y="11664"/>
                      <a:pt x="106135" y="11660"/>
                      <a:pt x="106135" y="11656"/>
                    </a:cubicBezTo>
                    <a:lnTo>
                      <a:pt x="106135" y="11656"/>
                    </a:lnTo>
                    <a:cubicBezTo>
                      <a:pt x="106133" y="11657"/>
                      <a:pt x="106130" y="11657"/>
                      <a:pt x="106128" y="11658"/>
                    </a:cubicBezTo>
                    <a:lnTo>
                      <a:pt x="106128" y="11658"/>
                    </a:lnTo>
                    <a:cubicBezTo>
                      <a:pt x="104868" y="10198"/>
                      <a:pt x="102995" y="9256"/>
                      <a:pt x="101004" y="9256"/>
                    </a:cubicBezTo>
                    <a:cubicBezTo>
                      <a:pt x="100985" y="9256"/>
                      <a:pt x="100967" y="9257"/>
                      <a:pt x="100948" y="9257"/>
                    </a:cubicBezTo>
                    <a:cubicBezTo>
                      <a:pt x="102293" y="7803"/>
                      <a:pt x="104164" y="7003"/>
                      <a:pt x="106098" y="7003"/>
                    </a:cubicBezTo>
                    <a:close/>
                    <a:moveTo>
                      <a:pt x="13651" y="11804"/>
                    </a:moveTo>
                    <a:cubicBezTo>
                      <a:pt x="15587" y="11804"/>
                      <a:pt x="17458" y="12604"/>
                      <a:pt x="18799" y="14050"/>
                    </a:cubicBezTo>
                    <a:lnTo>
                      <a:pt x="18799" y="14050"/>
                    </a:lnTo>
                    <a:cubicBezTo>
                      <a:pt x="18788" y="14050"/>
                      <a:pt x="18777" y="14050"/>
                      <a:pt x="18766" y="14050"/>
                    </a:cubicBezTo>
                    <a:cubicBezTo>
                      <a:pt x="16897" y="14050"/>
                      <a:pt x="15129" y="14889"/>
                      <a:pt x="13888" y="16192"/>
                    </a:cubicBezTo>
                    <a:cubicBezTo>
                      <a:pt x="13968" y="14597"/>
                      <a:pt x="13386" y="13101"/>
                      <a:pt x="12391" y="11918"/>
                    </a:cubicBezTo>
                    <a:cubicBezTo>
                      <a:pt x="12811" y="11842"/>
                      <a:pt x="13233" y="11804"/>
                      <a:pt x="13651" y="11804"/>
                    </a:cubicBezTo>
                    <a:close/>
                    <a:moveTo>
                      <a:pt x="23971" y="11800"/>
                    </a:moveTo>
                    <a:cubicBezTo>
                      <a:pt x="24396" y="11800"/>
                      <a:pt x="24824" y="11839"/>
                      <a:pt x="25250" y="11918"/>
                    </a:cubicBezTo>
                    <a:cubicBezTo>
                      <a:pt x="24255" y="13101"/>
                      <a:pt x="23673" y="14597"/>
                      <a:pt x="23753" y="16192"/>
                    </a:cubicBezTo>
                    <a:cubicBezTo>
                      <a:pt x="22512" y="14889"/>
                      <a:pt x="20744" y="14050"/>
                      <a:pt x="18884" y="14050"/>
                    </a:cubicBezTo>
                    <a:cubicBezTo>
                      <a:pt x="18864" y="14050"/>
                      <a:pt x="18845" y="14050"/>
                      <a:pt x="18825" y="14051"/>
                    </a:cubicBezTo>
                    <a:cubicBezTo>
                      <a:pt x="20162" y="12603"/>
                      <a:pt x="22036" y="11800"/>
                      <a:pt x="23971" y="11800"/>
                    </a:cubicBezTo>
                    <a:close/>
                    <a:moveTo>
                      <a:pt x="37191" y="11695"/>
                    </a:moveTo>
                    <a:cubicBezTo>
                      <a:pt x="39126" y="11695"/>
                      <a:pt x="41007" y="12498"/>
                      <a:pt x="42355" y="13952"/>
                    </a:cubicBezTo>
                    <a:lnTo>
                      <a:pt x="42355" y="13952"/>
                    </a:lnTo>
                    <a:cubicBezTo>
                      <a:pt x="42352" y="13952"/>
                      <a:pt x="42349" y="13952"/>
                      <a:pt x="42346" y="13952"/>
                    </a:cubicBezTo>
                    <a:cubicBezTo>
                      <a:pt x="42328" y="13952"/>
                      <a:pt x="42309" y="13952"/>
                      <a:pt x="42291" y="13952"/>
                    </a:cubicBezTo>
                    <a:cubicBezTo>
                      <a:pt x="40304" y="13952"/>
                      <a:pt x="38437" y="14897"/>
                      <a:pt x="37185" y="16344"/>
                    </a:cubicBezTo>
                    <a:cubicBezTo>
                      <a:pt x="37320" y="14669"/>
                      <a:pt x="36710" y="13092"/>
                      <a:pt x="35662" y="11864"/>
                    </a:cubicBezTo>
                    <a:cubicBezTo>
                      <a:pt x="36169" y="11750"/>
                      <a:pt x="36682" y="11695"/>
                      <a:pt x="37191" y="11695"/>
                    </a:cubicBezTo>
                    <a:close/>
                    <a:moveTo>
                      <a:pt x="124477" y="9648"/>
                    </a:moveTo>
                    <a:cubicBezTo>
                      <a:pt x="127652" y="9648"/>
                      <a:pt x="130827" y="11726"/>
                      <a:pt x="130867" y="15888"/>
                    </a:cubicBezTo>
                    <a:cubicBezTo>
                      <a:pt x="130394" y="15786"/>
                      <a:pt x="129917" y="15736"/>
                      <a:pt x="129443" y="15736"/>
                    </a:cubicBezTo>
                    <a:cubicBezTo>
                      <a:pt x="127584" y="15736"/>
                      <a:pt x="125780" y="16502"/>
                      <a:pt x="124487" y="17895"/>
                    </a:cubicBezTo>
                    <a:cubicBezTo>
                      <a:pt x="123206" y="16515"/>
                      <a:pt x="121414" y="15735"/>
                      <a:pt x="119532" y="15735"/>
                    </a:cubicBezTo>
                    <a:cubicBezTo>
                      <a:pt x="119048" y="15735"/>
                      <a:pt x="118564" y="15780"/>
                      <a:pt x="118089" y="15888"/>
                    </a:cubicBezTo>
                    <a:cubicBezTo>
                      <a:pt x="118125" y="11729"/>
                      <a:pt x="121301" y="9648"/>
                      <a:pt x="124477" y="9648"/>
                    </a:cubicBezTo>
                    <a:close/>
                    <a:moveTo>
                      <a:pt x="77633" y="9753"/>
                    </a:moveTo>
                    <a:cubicBezTo>
                      <a:pt x="80805" y="9753"/>
                      <a:pt x="83979" y="11828"/>
                      <a:pt x="84022" y="15982"/>
                    </a:cubicBezTo>
                    <a:lnTo>
                      <a:pt x="84022" y="15982"/>
                    </a:lnTo>
                    <a:cubicBezTo>
                      <a:pt x="83547" y="15880"/>
                      <a:pt x="83069" y="15830"/>
                      <a:pt x="82594" y="15830"/>
                    </a:cubicBezTo>
                    <a:cubicBezTo>
                      <a:pt x="80737" y="15830"/>
                      <a:pt x="78939" y="16596"/>
                      <a:pt x="77651" y="17984"/>
                    </a:cubicBezTo>
                    <a:cubicBezTo>
                      <a:pt x="76369" y="16613"/>
                      <a:pt x="74577" y="15825"/>
                      <a:pt x="72696" y="15825"/>
                    </a:cubicBezTo>
                    <a:cubicBezTo>
                      <a:pt x="72212" y="15825"/>
                      <a:pt x="71728" y="15879"/>
                      <a:pt x="71253" y="15986"/>
                    </a:cubicBezTo>
                    <a:cubicBezTo>
                      <a:pt x="71284" y="11832"/>
                      <a:pt x="74458" y="9753"/>
                      <a:pt x="77633" y="9753"/>
                    </a:cubicBezTo>
                    <a:close/>
                    <a:moveTo>
                      <a:pt x="100947" y="9753"/>
                    </a:moveTo>
                    <a:cubicBezTo>
                      <a:pt x="104122" y="9753"/>
                      <a:pt x="107296" y="11830"/>
                      <a:pt x="107337" y="15986"/>
                    </a:cubicBezTo>
                    <a:cubicBezTo>
                      <a:pt x="106864" y="15884"/>
                      <a:pt x="106386" y="15834"/>
                      <a:pt x="105913" y="15834"/>
                    </a:cubicBezTo>
                    <a:cubicBezTo>
                      <a:pt x="104054" y="15834"/>
                      <a:pt x="102249" y="16601"/>
                      <a:pt x="100957" y="17993"/>
                    </a:cubicBezTo>
                    <a:cubicBezTo>
                      <a:pt x="99676" y="16613"/>
                      <a:pt x="97883" y="15834"/>
                      <a:pt x="96002" y="15834"/>
                    </a:cubicBezTo>
                    <a:cubicBezTo>
                      <a:pt x="95518" y="15834"/>
                      <a:pt x="95034" y="15888"/>
                      <a:pt x="94559" y="15986"/>
                    </a:cubicBezTo>
                    <a:cubicBezTo>
                      <a:pt x="94595" y="11832"/>
                      <a:pt x="97771" y="9753"/>
                      <a:pt x="100947" y="9753"/>
                    </a:cubicBezTo>
                    <a:close/>
                    <a:moveTo>
                      <a:pt x="53999" y="9848"/>
                    </a:moveTo>
                    <a:cubicBezTo>
                      <a:pt x="57176" y="9848"/>
                      <a:pt x="60352" y="11927"/>
                      <a:pt x="60393" y="16085"/>
                    </a:cubicBezTo>
                    <a:cubicBezTo>
                      <a:pt x="59913" y="15980"/>
                      <a:pt x="59429" y="15929"/>
                      <a:pt x="58949" y="15929"/>
                    </a:cubicBezTo>
                    <a:cubicBezTo>
                      <a:pt x="57093" y="15929"/>
                      <a:pt x="55295" y="16694"/>
                      <a:pt x="53999" y="18087"/>
                    </a:cubicBezTo>
                    <a:lnTo>
                      <a:pt x="53999" y="18087"/>
                    </a:lnTo>
                    <a:cubicBezTo>
                      <a:pt x="52718" y="16710"/>
                      <a:pt x="50928" y="15932"/>
                      <a:pt x="49049" y="15932"/>
                    </a:cubicBezTo>
                    <a:cubicBezTo>
                      <a:pt x="48565" y="15932"/>
                      <a:pt x="48081" y="15977"/>
                      <a:pt x="47606" y="16085"/>
                    </a:cubicBezTo>
                    <a:cubicBezTo>
                      <a:pt x="47646" y="11927"/>
                      <a:pt x="50823" y="9848"/>
                      <a:pt x="53999" y="9848"/>
                    </a:cubicBezTo>
                    <a:close/>
                    <a:moveTo>
                      <a:pt x="7166" y="9943"/>
                    </a:moveTo>
                    <a:cubicBezTo>
                      <a:pt x="10341" y="9943"/>
                      <a:pt x="13516" y="12022"/>
                      <a:pt x="13556" y="16183"/>
                    </a:cubicBezTo>
                    <a:cubicBezTo>
                      <a:pt x="13083" y="16081"/>
                      <a:pt x="12605" y="16031"/>
                      <a:pt x="12131" y="16031"/>
                    </a:cubicBezTo>
                    <a:cubicBezTo>
                      <a:pt x="10273" y="16031"/>
                      <a:pt x="8469" y="16796"/>
                      <a:pt x="7176" y="18181"/>
                    </a:cubicBezTo>
                    <a:cubicBezTo>
                      <a:pt x="5901" y="16817"/>
                      <a:pt x="4126" y="16040"/>
                      <a:pt x="2258" y="16040"/>
                    </a:cubicBezTo>
                    <a:cubicBezTo>
                      <a:pt x="2237" y="16040"/>
                      <a:pt x="2216" y="16040"/>
                      <a:pt x="2194" y="16040"/>
                    </a:cubicBezTo>
                    <a:lnTo>
                      <a:pt x="2212" y="16022"/>
                    </a:lnTo>
                    <a:lnTo>
                      <a:pt x="2212" y="16022"/>
                    </a:lnTo>
                    <a:cubicBezTo>
                      <a:pt x="1728" y="16031"/>
                      <a:pt x="1245" y="16076"/>
                      <a:pt x="770" y="16183"/>
                    </a:cubicBezTo>
                    <a:cubicBezTo>
                      <a:pt x="810" y="12024"/>
                      <a:pt x="3988" y="9943"/>
                      <a:pt x="7166" y="9943"/>
                    </a:cubicBezTo>
                    <a:close/>
                    <a:moveTo>
                      <a:pt x="30463" y="9956"/>
                    </a:moveTo>
                    <a:cubicBezTo>
                      <a:pt x="33636" y="9956"/>
                      <a:pt x="36811" y="12033"/>
                      <a:pt x="36854" y="16188"/>
                    </a:cubicBezTo>
                    <a:lnTo>
                      <a:pt x="36854" y="16188"/>
                    </a:lnTo>
                    <a:cubicBezTo>
                      <a:pt x="36379" y="16086"/>
                      <a:pt x="35901" y="16036"/>
                      <a:pt x="35426" y="16036"/>
                    </a:cubicBezTo>
                    <a:cubicBezTo>
                      <a:pt x="33569" y="16036"/>
                      <a:pt x="31771" y="16802"/>
                      <a:pt x="30483" y="18190"/>
                    </a:cubicBezTo>
                    <a:cubicBezTo>
                      <a:pt x="29201" y="16819"/>
                      <a:pt x="27409" y="16031"/>
                      <a:pt x="25528" y="16031"/>
                    </a:cubicBezTo>
                    <a:cubicBezTo>
                      <a:pt x="25044" y="16031"/>
                      <a:pt x="24560" y="16085"/>
                      <a:pt x="24085" y="16192"/>
                    </a:cubicBezTo>
                    <a:cubicBezTo>
                      <a:pt x="24116" y="12034"/>
                      <a:pt x="27288" y="9956"/>
                      <a:pt x="30463" y="9956"/>
                    </a:cubicBezTo>
                    <a:close/>
                    <a:moveTo>
                      <a:pt x="119326" y="16110"/>
                    </a:moveTo>
                    <a:cubicBezTo>
                      <a:pt x="121265" y="16110"/>
                      <a:pt x="123134" y="16913"/>
                      <a:pt x="124478" y="18361"/>
                    </a:cubicBezTo>
                    <a:cubicBezTo>
                      <a:pt x="124458" y="18360"/>
                      <a:pt x="124439" y="18360"/>
                      <a:pt x="124419" y="18360"/>
                    </a:cubicBezTo>
                    <a:cubicBezTo>
                      <a:pt x="122550" y="18360"/>
                      <a:pt x="120782" y="19199"/>
                      <a:pt x="119541" y="20502"/>
                    </a:cubicBezTo>
                    <a:cubicBezTo>
                      <a:pt x="119622" y="18907"/>
                      <a:pt x="119039" y="17411"/>
                      <a:pt x="118045" y="16228"/>
                    </a:cubicBezTo>
                    <a:cubicBezTo>
                      <a:pt x="118472" y="16149"/>
                      <a:pt x="118901" y="16110"/>
                      <a:pt x="119326" y="16110"/>
                    </a:cubicBezTo>
                    <a:close/>
                    <a:moveTo>
                      <a:pt x="129624" y="16110"/>
                    </a:moveTo>
                    <a:cubicBezTo>
                      <a:pt x="130049" y="16110"/>
                      <a:pt x="130477" y="16149"/>
                      <a:pt x="130903" y="16228"/>
                    </a:cubicBezTo>
                    <a:cubicBezTo>
                      <a:pt x="129908" y="17402"/>
                      <a:pt x="129326" y="18907"/>
                      <a:pt x="129415" y="20493"/>
                    </a:cubicBezTo>
                    <a:lnTo>
                      <a:pt x="129415" y="20502"/>
                    </a:lnTo>
                    <a:cubicBezTo>
                      <a:pt x="128165" y="19199"/>
                      <a:pt x="126397" y="18360"/>
                      <a:pt x="124537" y="18360"/>
                    </a:cubicBezTo>
                    <a:cubicBezTo>
                      <a:pt x="124517" y="18360"/>
                      <a:pt x="124498" y="18360"/>
                      <a:pt x="124478" y="18361"/>
                    </a:cubicBezTo>
                    <a:cubicBezTo>
                      <a:pt x="125815" y="16913"/>
                      <a:pt x="127689" y="16110"/>
                      <a:pt x="129624" y="16110"/>
                    </a:cubicBezTo>
                    <a:close/>
                    <a:moveTo>
                      <a:pt x="82783" y="16209"/>
                    </a:moveTo>
                    <a:cubicBezTo>
                      <a:pt x="83207" y="16209"/>
                      <a:pt x="83633" y="16247"/>
                      <a:pt x="84057" y="16327"/>
                    </a:cubicBezTo>
                    <a:cubicBezTo>
                      <a:pt x="83538" y="16945"/>
                      <a:pt x="83135" y="17653"/>
                      <a:pt x="82875" y="18414"/>
                    </a:cubicBezTo>
                    <a:cubicBezTo>
                      <a:pt x="82633" y="19113"/>
                      <a:pt x="82534" y="19848"/>
                      <a:pt x="82570" y="20592"/>
                    </a:cubicBezTo>
                    <a:cubicBezTo>
                      <a:pt x="81322" y="19282"/>
                      <a:pt x="79551" y="18450"/>
                      <a:pt x="77681" y="18450"/>
                    </a:cubicBezTo>
                    <a:cubicBezTo>
                      <a:pt x="77671" y="18450"/>
                      <a:pt x="77661" y="18450"/>
                      <a:pt x="77651" y="18450"/>
                    </a:cubicBezTo>
                    <a:cubicBezTo>
                      <a:pt x="78988" y="17010"/>
                      <a:pt x="80855" y="16209"/>
                      <a:pt x="82783" y="16209"/>
                    </a:cubicBezTo>
                    <a:close/>
                    <a:moveTo>
                      <a:pt x="95788" y="16212"/>
                    </a:moveTo>
                    <a:cubicBezTo>
                      <a:pt x="97720" y="16212"/>
                      <a:pt x="99592" y="17008"/>
                      <a:pt x="100939" y="18450"/>
                    </a:cubicBezTo>
                    <a:cubicBezTo>
                      <a:pt x="100919" y="18450"/>
                      <a:pt x="100900" y="18450"/>
                      <a:pt x="100880" y="18450"/>
                    </a:cubicBezTo>
                    <a:cubicBezTo>
                      <a:pt x="99011" y="18450"/>
                      <a:pt x="97252" y="19288"/>
                      <a:pt x="96011" y="20592"/>
                    </a:cubicBezTo>
                    <a:cubicBezTo>
                      <a:pt x="96047" y="19848"/>
                      <a:pt x="95948" y="19113"/>
                      <a:pt x="95706" y="18414"/>
                    </a:cubicBezTo>
                    <a:cubicBezTo>
                      <a:pt x="95446" y="17653"/>
                      <a:pt x="95043" y="16945"/>
                      <a:pt x="94523" y="16327"/>
                    </a:cubicBezTo>
                    <a:cubicBezTo>
                      <a:pt x="94944" y="16250"/>
                      <a:pt x="95367" y="16212"/>
                      <a:pt x="95788" y="16212"/>
                    </a:cubicBezTo>
                    <a:close/>
                    <a:moveTo>
                      <a:pt x="48848" y="16307"/>
                    </a:moveTo>
                    <a:cubicBezTo>
                      <a:pt x="50780" y="16307"/>
                      <a:pt x="52650" y="17108"/>
                      <a:pt x="53987" y="18558"/>
                    </a:cubicBezTo>
                    <a:lnTo>
                      <a:pt x="53987" y="18558"/>
                    </a:lnTo>
                    <a:cubicBezTo>
                      <a:pt x="53970" y="18558"/>
                      <a:pt x="53953" y="18557"/>
                      <a:pt x="53936" y="18557"/>
                    </a:cubicBezTo>
                    <a:cubicBezTo>
                      <a:pt x="52067" y="18557"/>
                      <a:pt x="50308" y="19396"/>
                      <a:pt x="49058" y="20699"/>
                    </a:cubicBezTo>
                    <a:cubicBezTo>
                      <a:pt x="49147" y="19104"/>
                      <a:pt x="48565" y="17608"/>
                      <a:pt x="47570" y="16425"/>
                    </a:cubicBezTo>
                    <a:cubicBezTo>
                      <a:pt x="47996" y="16346"/>
                      <a:pt x="48423" y="16307"/>
                      <a:pt x="48848" y="16307"/>
                    </a:cubicBezTo>
                    <a:close/>
                    <a:moveTo>
                      <a:pt x="59142" y="16307"/>
                    </a:moveTo>
                    <a:cubicBezTo>
                      <a:pt x="59567" y="16307"/>
                      <a:pt x="59994" y="16346"/>
                      <a:pt x="60420" y="16425"/>
                    </a:cubicBezTo>
                    <a:cubicBezTo>
                      <a:pt x="59425" y="17608"/>
                      <a:pt x="58843" y="19104"/>
                      <a:pt x="58932" y="20699"/>
                    </a:cubicBezTo>
                    <a:cubicBezTo>
                      <a:pt x="57691" y="19396"/>
                      <a:pt x="55923" y="18557"/>
                      <a:pt x="54054" y="18557"/>
                    </a:cubicBezTo>
                    <a:cubicBezTo>
                      <a:pt x="54037" y="18557"/>
                      <a:pt x="54020" y="18558"/>
                      <a:pt x="54003" y="18558"/>
                    </a:cubicBezTo>
                    <a:lnTo>
                      <a:pt x="54003" y="18558"/>
                    </a:lnTo>
                    <a:cubicBezTo>
                      <a:pt x="55340" y="17108"/>
                      <a:pt x="57210" y="16307"/>
                      <a:pt x="59142" y="16307"/>
                    </a:cubicBezTo>
                    <a:close/>
                    <a:moveTo>
                      <a:pt x="25317" y="16414"/>
                    </a:moveTo>
                    <a:cubicBezTo>
                      <a:pt x="27247" y="16414"/>
                      <a:pt x="29113" y="17211"/>
                      <a:pt x="30456" y="18656"/>
                    </a:cubicBezTo>
                    <a:cubicBezTo>
                      <a:pt x="30436" y="18656"/>
                      <a:pt x="30416" y="18656"/>
                      <a:pt x="30397" y="18656"/>
                    </a:cubicBezTo>
                    <a:cubicBezTo>
                      <a:pt x="28528" y="18656"/>
                      <a:pt x="26769" y="19494"/>
                      <a:pt x="25528" y="20789"/>
                    </a:cubicBezTo>
                    <a:cubicBezTo>
                      <a:pt x="25563" y="20054"/>
                      <a:pt x="25456" y="19310"/>
                      <a:pt x="25223" y="18611"/>
                    </a:cubicBezTo>
                    <a:cubicBezTo>
                      <a:pt x="24954" y="17850"/>
                      <a:pt x="24551" y="17142"/>
                      <a:pt x="24031" y="16533"/>
                    </a:cubicBezTo>
                    <a:cubicBezTo>
                      <a:pt x="24460" y="16453"/>
                      <a:pt x="24890" y="16414"/>
                      <a:pt x="25317" y="16414"/>
                    </a:cubicBezTo>
                    <a:close/>
                    <a:moveTo>
                      <a:pt x="12296" y="16415"/>
                    </a:moveTo>
                    <a:cubicBezTo>
                      <a:pt x="12720" y="16415"/>
                      <a:pt x="13148" y="16454"/>
                      <a:pt x="13574" y="16533"/>
                    </a:cubicBezTo>
                    <a:cubicBezTo>
                      <a:pt x="13055" y="17151"/>
                      <a:pt x="12651" y="17850"/>
                      <a:pt x="12391" y="18611"/>
                    </a:cubicBezTo>
                    <a:cubicBezTo>
                      <a:pt x="12150" y="19310"/>
                      <a:pt x="12042" y="20054"/>
                      <a:pt x="12087" y="20789"/>
                    </a:cubicBezTo>
                    <a:lnTo>
                      <a:pt x="12078" y="20798"/>
                    </a:lnTo>
                    <a:cubicBezTo>
                      <a:pt x="10836" y="19494"/>
                      <a:pt x="9077" y="18656"/>
                      <a:pt x="7217" y="18656"/>
                    </a:cubicBezTo>
                    <a:cubicBezTo>
                      <a:pt x="7198" y="18656"/>
                      <a:pt x="7178" y="18656"/>
                      <a:pt x="7159" y="18656"/>
                    </a:cubicBezTo>
                    <a:cubicBezTo>
                      <a:pt x="8496" y="17216"/>
                      <a:pt x="10363" y="16415"/>
                      <a:pt x="12296" y="16415"/>
                    </a:cubicBezTo>
                    <a:close/>
                    <a:moveTo>
                      <a:pt x="106101" y="16205"/>
                    </a:moveTo>
                    <a:cubicBezTo>
                      <a:pt x="106563" y="16205"/>
                      <a:pt x="107027" y="16251"/>
                      <a:pt x="107489" y="16344"/>
                    </a:cubicBezTo>
                    <a:cubicBezTo>
                      <a:pt x="106486" y="17599"/>
                      <a:pt x="105930" y="19194"/>
                      <a:pt x="106136" y="20861"/>
                    </a:cubicBezTo>
                    <a:cubicBezTo>
                      <a:pt x="104879" y="19398"/>
                      <a:pt x="102991" y="18450"/>
                      <a:pt x="100994" y="18450"/>
                    </a:cubicBezTo>
                    <a:cubicBezTo>
                      <a:pt x="100985" y="18450"/>
                      <a:pt x="100975" y="18450"/>
                      <a:pt x="100966" y="18450"/>
                    </a:cubicBezTo>
                    <a:cubicBezTo>
                      <a:pt x="102304" y="17004"/>
                      <a:pt x="104173" y="16205"/>
                      <a:pt x="106101" y="16205"/>
                    </a:cubicBezTo>
                    <a:close/>
                    <a:moveTo>
                      <a:pt x="70810" y="11698"/>
                    </a:moveTo>
                    <a:cubicBezTo>
                      <a:pt x="71303" y="11698"/>
                      <a:pt x="71800" y="11750"/>
                      <a:pt x="72292" y="11855"/>
                    </a:cubicBezTo>
                    <a:cubicBezTo>
                      <a:pt x="71289" y="13110"/>
                      <a:pt x="70742" y="14705"/>
                      <a:pt x="70939" y="16380"/>
                    </a:cubicBezTo>
                    <a:lnTo>
                      <a:pt x="70957" y="16371"/>
                    </a:lnTo>
                    <a:cubicBezTo>
                      <a:pt x="71461" y="16260"/>
                      <a:pt x="71969" y="16205"/>
                      <a:pt x="72473" y="16205"/>
                    </a:cubicBezTo>
                    <a:cubicBezTo>
                      <a:pt x="74401" y="16205"/>
                      <a:pt x="76274" y="17001"/>
                      <a:pt x="77624" y="18450"/>
                    </a:cubicBezTo>
                    <a:cubicBezTo>
                      <a:pt x="77606" y="18450"/>
                      <a:pt x="77588" y="18450"/>
                      <a:pt x="77570" y="18450"/>
                    </a:cubicBezTo>
                    <a:cubicBezTo>
                      <a:pt x="75520" y="18450"/>
                      <a:pt x="73598" y="19458"/>
                      <a:pt x="72346" y="20986"/>
                    </a:cubicBezTo>
                    <a:cubicBezTo>
                      <a:pt x="72738" y="17269"/>
                      <a:pt x="69425" y="13952"/>
                      <a:pt x="65712" y="13952"/>
                    </a:cubicBezTo>
                    <a:cubicBezTo>
                      <a:pt x="65692" y="13952"/>
                      <a:pt x="65673" y="13952"/>
                      <a:pt x="65653" y="13952"/>
                    </a:cubicBezTo>
                    <a:cubicBezTo>
                      <a:pt x="66995" y="12495"/>
                      <a:pt x="68873" y="11698"/>
                      <a:pt x="70810" y="11698"/>
                    </a:cubicBezTo>
                    <a:close/>
                    <a:moveTo>
                      <a:pt x="35592" y="16407"/>
                    </a:moveTo>
                    <a:cubicBezTo>
                      <a:pt x="36059" y="16407"/>
                      <a:pt x="36530" y="16454"/>
                      <a:pt x="36997" y="16551"/>
                    </a:cubicBezTo>
                    <a:cubicBezTo>
                      <a:pt x="36004" y="17802"/>
                      <a:pt x="35449" y="19385"/>
                      <a:pt x="35643" y="21056"/>
                    </a:cubicBezTo>
                    <a:lnTo>
                      <a:pt x="35643" y="21056"/>
                    </a:lnTo>
                    <a:cubicBezTo>
                      <a:pt x="34391" y="19601"/>
                      <a:pt x="32515" y="18647"/>
                      <a:pt x="30529" y="18647"/>
                    </a:cubicBezTo>
                    <a:cubicBezTo>
                      <a:pt x="30511" y="18647"/>
                      <a:pt x="30492" y="18647"/>
                      <a:pt x="30474" y="18647"/>
                    </a:cubicBezTo>
                    <a:cubicBezTo>
                      <a:pt x="31808" y="17205"/>
                      <a:pt x="33669" y="16407"/>
                      <a:pt x="35592" y="16407"/>
                    </a:cubicBezTo>
                    <a:close/>
                    <a:moveTo>
                      <a:pt x="112821" y="14253"/>
                    </a:moveTo>
                    <a:cubicBezTo>
                      <a:pt x="115997" y="14253"/>
                      <a:pt x="119174" y="16332"/>
                      <a:pt x="119218" y="20493"/>
                    </a:cubicBezTo>
                    <a:cubicBezTo>
                      <a:pt x="118738" y="20388"/>
                      <a:pt x="118254" y="20337"/>
                      <a:pt x="117773" y="20337"/>
                    </a:cubicBezTo>
                    <a:cubicBezTo>
                      <a:pt x="115916" y="20337"/>
                      <a:pt x="114116" y="21103"/>
                      <a:pt x="112821" y="22491"/>
                    </a:cubicBezTo>
                    <a:cubicBezTo>
                      <a:pt x="111548" y="21120"/>
                      <a:pt x="109756" y="20332"/>
                      <a:pt x="107874" y="20332"/>
                    </a:cubicBezTo>
                    <a:cubicBezTo>
                      <a:pt x="107391" y="20332"/>
                      <a:pt x="106907" y="20386"/>
                      <a:pt x="106432" y="20493"/>
                    </a:cubicBezTo>
                    <a:cubicBezTo>
                      <a:pt x="106468" y="16334"/>
                      <a:pt x="109644" y="14253"/>
                      <a:pt x="112821" y="14253"/>
                    </a:cubicBezTo>
                    <a:close/>
                    <a:moveTo>
                      <a:pt x="136138" y="14252"/>
                    </a:moveTo>
                    <a:cubicBezTo>
                      <a:pt x="139311" y="14252"/>
                      <a:pt x="142484" y="16329"/>
                      <a:pt x="142525" y="20484"/>
                    </a:cubicBezTo>
                    <a:lnTo>
                      <a:pt x="142525" y="20493"/>
                    </a:lnTo>
                    <a:cubicBezTo>
                      <a:pt x="142051" y="20391"/>
                      <a:pt x="141574" y="20341"/>
                      <a:pt x="141100" y="20341"/>
                    </a:cubicBezTo>
                    <a:cubicBezTo>
                      <a:pt x="139242" y="20341"/>
                      <a:pt x="137437" y="21108"/>
                      <a:pt x="136145" y="22500"/>
                    </a:cubicBezTo>
                    <a:cubicBezTo>
                      <a:pt x="134871" y="21128"/>
                      <a:pt x="133091" y="20341"/>
                      <a:pt x="131221" y="20341"/>
                    </a:cubicBezTo>
                    <a:cubicBezTo>
                      <a:pt x="131211" y="20341"/>
                      <a:pt x="131200" y="20341"/>
                      <a:pt x="131190" y="20341"/>
                    </a:cubicBezTo>
                    <a:cubicBezTo>
                      <a:pt x="130706" y="20341"/>
                      <a:pt x="130222" y="20386"/>
                      <a:pt x="129747" y="20493"/>
                    </a:cubicBezTo>
                    <a:cubicBezTo>
                      <a:pt x="129783" y="16333"/>
                      <a:pt x="132960" y="14252"/>
                      <a:pt x="136138" y="14252"/>
                    </a:cubicBezTo>
                    <a:close/>
                    <a:moveTo>
                      <a:pt x="89290" y="14357"/>
                    </a:moveTo>
                    <a:cubicBezTo>
                      <a:pt x="91871" y="14357"/>
                      <a:pt x="94452" y="15731"/>
                      <a:pt x="95348" y="18477"/>
                    </a:cubicBezTo>
                    <a:cubicBezTo>
                      <a:pt x="95572" y="19158"/>
                      <a:pt x="95679" y="19866"/>
                      <a:pt x="95688" y="20583"/>
                    </a:cubicBezTo>
                    <a:cubicBezTo>
                      <a:pt x="95213" y="20481"/>
                      <a:pt x="94734" y="20431"/>
                      <a:pt x="94259" y="20431"/>
                    </a:cubicBezTo>
                    <a:cubicBezTo>
                      <a:pt x="92398" y="20431"/>
                      <a:pt x="90599" y="21196"/>
                      <a:pt x="89299" y="22581"/>
                    </a:cubicBezTo>
                    <a:cubicBezTo>
                      <a:pt x="88025" y="21218"/>
                      <a:pt x="86246" y="20430"/>
                      <a:pt x="84376" y="20430"/>
                    </a:cubicBezTo>
                    <a:cubicBezTo>
                      <a:pt x="84365" y="20430"/>
                      <a:pt x="84355" y="20430"/>
                      <a:pt x="84344" y="20430"/>
                    </a:cubicBezTo>
                    <a:cubicBezTo>
                      <a:pt x="83860" y="20430"/>
                      <a:pt x="83376" y="20475"/>
                      <a:pt x="82902" y="20583"/>
                    </a:cubicBezTo>
                    <a:cubicBezTo>
                      <a:pt x="82902" y="19866"/>
                      <a:pt x="83018" y="19158"/>
                      <a:pt x="83233" y="18477"/>
                    </a:cubicBezTo>
                    <a:cubicBezTo>
                      <a:pt x="84129" y="15731"/>
                      <a:pt x="86710" y="14357"/>
                      <a:pt x="89290" y="14357"/>
                    </a:cubicBezTo>
                    <a:close/>
                    <a:moveTo>
                      <a:pt x="42333" y="14454"/>
                    </a:moveTo>
                    <a:cubicBezTo>
                      <a:pt x="45509" y="14454"/>
                      <a:pt x="48686" y="16533"/>
                      <a:pt x="48726" y="20690"/>
                    </a:cubicBezTo>
                    <a:cubicBezTo>
                      <a:pt x="48246" y="20585"/>
                      <a:pt x="47763" y="20534"/>
                      <a:pt x="47283" y="20534"/>
                    </a:cubicBezTo>
                    <a:cubicBezTo>
                      <a:pt x="45427" y="20534"/>
                      <a:pt x="43633" y="21302"/>
                      <a:pt x="42337" y="22697"/>
                    </a:cubicBezTo>
                    <a:cubicBezTo>
                      <a:pt x="41063" y="21325"/>
                      <a:pt x="39284" y="20538"/>
                      <a:pt x="37414" y="20538"/>
                    </a:cubicBezTo>
                    <a:cubicBezTo>
                      <a:pt x="37403" y="20538"/>
                      <a:pt x="37393" y="20538"/>
                      <a:pt x="37382" y="20538"/>
                    </a:cubicBezTo>
                    <a:cubicBezTo>
                      <a:pt x="36898" y="20538"/>
                      <a:pt x="36415" y="20583"/>
                      <a:pt x="35940" y="20690"/>
                    </a:cubicBezTo>
                    <a:cubicBezTo>
                      <a:pt x="35980" y="16533"/>
                      <a:pt x="39156" y="14454"/>
                      <a:pt x="42333" y="14454"/>
                    </a:cubicBezTo>
                    <a:close/>
                    <a:moveTo>
                      <a:pt x="65648" y="14454"/>
                    </a:moveTo>
                    <a:cubicBezTo>
                      <a:pt x="68825" y="14454"/>
                      <a:pt x="72001" y="16533"/>
                      <a:pt x="72041" y="20690"/>
                    </a:cubicBezTo>
                    <a:cubicBezTo>
                      <a:pt x="71563" y="20585"/>
                      <a:pt x="71081" y="20534"/>
                      <a:pt x="70602" y="20534"/>
                    </a:cubicBezTo>
                    <a:cubicBezTo>
                      <a:pt x="68748" y="20534"/>
                      <a:pt x="66949" y="21302"/>
                      <a:pt x="65653" y="22697"/>
                    </a:cubicBezTo>
                    <a:cubicBezTo>
                      <a:pt x="64378" y="21325"/>
                      <a:pt x="62599" y="20538"/>
                      <a:pt x="60729" y="20538"/>
                    </a:cubicBezTo>
                    <a:cubicBezTo>
                      <a:pt x="60719" y="20538"/>
                      <a:pt x="60708" y="20538"/>
                      <a:pt x="60697" y="20538"/>
                    </a:cubicBezTo>
                    <a:cubicBezTo>
                      <a:pt x="60214" y="20538"/>
                      <a:pt x="59730" y="20583"/>
                      <a:pt x="59255" y="20690"/>
                    </a:cubicBezTo>
                    <a:cubicBezTo>
                      <a:pt x="59295" y="16533"/>
                      <a:pt x="62472" y="14454"/>
                      <a:pt x="65648" y="14454"/>
                    </a:cubicBezTo>
                    <a:close/>
                    <a:moveTo>
                      <a:pt x="18806" y="14558"/>
                    </a:moveTo>
                    <a:cubicBezTo>
                      <a:pt x="21388" y="14558"/>
                      <a:pt x="23969" y="15929"/>
                      <a:pt x="24864" y="18674"/>
                    </a:cubicBezTo>
                    <a:cubicBezTo>
                      <a:pt x="25079" y="19355"/>
                      <a:pt x="25196" y="20063"/>
                      <a:pt x="25196" y="20780"/>
                    </a:cubicBezTo>
                    <a:cubicBezTo>
                      <a:pt x="24718" y="20675"/>
                      <a:pt x="24235" y="20624"/>
                      <a:pt x="23756" y="20624"/>
                    </a:cubicBezTo>
                    <a:cubicBezTo>
                      <a:pt x="21903" y="20624"/>
                      <a:pt x="20103" y="21391"/>
                      <a:pt x="18807" y="22787"/>
                    </a:cubicBezTo>
                    <a:cubicBezTo>
                      <a:pt x="17535" y="21407"/>
                      <a:pt x="15734" y="20628"/>
                      <a:pt x="13861" y="20628"/>
                    </a:cubicBezTo>
                    <a:cubicBezTo>
                      <a:pt x="13368" y="20628"/>
                      <a:pt x="12884" y="20672"/>
                      <a:pt x="12409" y="20780"/>
                    </a:cubicBezTo>
                    <a:cubicBezTo>
                      <a:pt x="12418" y="20063"/>
                      <a:pt x="12526" y="19355"/>
                      <a:pt x="12741" y="18674"/>
                    </a:cubicBezTo>
                    <a:cubicBezTo>
                      <a:pt x="13637" y="15931"/>
                      <a:pt x="16222" y="14558"/>
                      <a:pt x="18806" y="14558"/>
                    </a:cubicBezTo>
                    <a:close/>
                    <a:moveTo>
                      <a:pt x="117964" y="20706"/>
                    </a:moveTo>
                    <a:cubicBezTo>
                      <a:pt x="118390" y="20706"/>
                      <a:pt x="118819" y="20745"/>
                      <a:pt x="119245" y="20825"/>
                    </a:cubicBezTo>
                    <a:cubicBezTo>
                      <a:pt x="118726" y="21443"/>
                      <a:pt x="118322" y="22151"/>
                      <a:pt x="118063" y="22913"/>
                    </a:cubicBezTo>
                    <a:lnTo>
                      <a:pt x="118063" y="22904"/>
                    </a:lnTo>
                    <a:cubicBezTo>
                      <a:pt x="117821" y="23611"/>
                      <a:pt x="117722" y="24346"/>
                      <a:pt x="117758" y="25090"/>
                    </a:cubicBezTo>
                    <a:cubicBezTo>
                      <a:pt x="116516" y="23786"/>
                      <a:pt x="114757" y="22948"/>
                      <a:pt x="112897" y="22948"/>
                    </a:cubicBezTo>
                    <a:cubicBezTo>
                      <a:pt x="112878" y="22948"/>
                      <a:pt x="112858" y="22948"/>
                      <a:pt x="112839" y="22948"/>
                    </a:cubicBezTo>
                    <a:cubicBezTo>
                      <a:pt x="114174" y="21503"/>
                      <a:pt x="116038" y="20706"/>
                      <a:pt x="117964" y="20706"/>
                    </a:cubicBezTo>
                    <a:close/>
                    <a:moveTo>
                      <a:pt x="130993" y="20706"/>
                    </a:moveTo>
                    <a:cubicBezTo>
                      <a:pt x="132921" y="20706"/>
                      <a:pt x="134791" y="21503"/>
                      <a:pt x="136127" y="22948"/>
                    </a:cubicBezTo>
                    <a:cubicBezTo>
                      <a:pt x="136107" y="22948"/>
                      <a:pt x="136088" y="22948"/>
                      <a:pt x="136068" y="22948"/>
                    </a:cubicBezTo>
                    <a:cubicBezTo>
                      <a:pt x="134208" y="22948"/>
                      <a:pt x="132440" y="23786"/>
                      <a:pt x="131199" y="25090"/>
                    </a:cubicBezTo>
                    <a:cubicBezTo>
                      <a:pt x="131234" y="24346"/>
                      <a:pt x="131136" y="23611"/>
                      <a:pt x="130894" y="22913"/>
                    </a:cubicBezTo>
                    <a:lnTo>
                      <a:pt x="130894" y="22904"/>
                    </a:lnTo>
                    <a:cubicBezTo>
                      <a:pt x="130634" y="22142"/>
                      <a:pt x="130231" y="21443"/>
                      <a:pt x="129711" y="20825"/>
                    </a:cubicBezTo>
                    <a:cubicBezTo>
                      <a:pt x="130138" y="20745"/>
                      <a:pt x="130567" y="20706"/>
                      <a:pt x="130993" y="20706"/>
                    </a:cubicBezTo>
                    <a:close/>
                    <a:moveTo>
                      <a:pt x="84135" y="20797"/>
                    </a:moveTo>
                    <a:cubicBezTo>
                      <a:pt x="86071" y="20797"/>
                      <a:pt x="87946" y="21599"/>
                      <a:pt x="89290" y="23047"/>
                    </a:cubicBezTo>
                    <a:cubicBezTo>
                      <a:pt x="90626" y="21601"/>
                      <a:pt x="92496" y="20805"/>
                      <a:pt x="94429" y="20805"/>
                    </a:cubicBezTo>
                    <a:cubicBezTo>
                      <a:pt x="94856" y="20805"/>
                      <a:pt x="95287" y="20844"/>
                      <a:pt x="95715" y="20923"/>
                    </a:cubicBezTo>
                    <a:cubicBezTo>
                      <a:pt x="94720" y="22106"/>
                      <a:pt x="94138" y="23602"/>
                      <a:pt x="94228" y="25197"/>
                    </a:cubicBezTo>
                    <a:cubicBezTo>
                      <a:pt x="92977" y="23894"/>
                      <a:pt x="91218" y="23056"/>
                      <a:pt x="89350" y="23056"/>
                    </a:cubicBezTo>
                    <a:cubicBezTo>
                      <a:pt x="89330" y="23056"/>
                      <a:pt x="89310" y="23056"/>
                      <a:pt x="89290" y="23056"/>
                    </a:cubicBezTo>
                    <a:cubicBezTo>
                      <a:pt x="89271" y="23056"/>
                      <a:pt x="89251" y="23056"/>
                      <a:pt x="89231" y="23056"/>
                    </a:cubicBezTo>
                    <a:cubicBezTo>
                      <a:pt x="87362" y="23056"/>
                      <a:pt x="85595" y="23894"/>
                      <a:pt x="84353" y="25197"/>
                    </a:cubicBezTo>
                    <a:cubicBezTo>
                      <a:pt x="84434" y="23602"/>
                      <a:pt x="83851" y="22106"/>
                      <a:pt x="82866" y="20923"/>
                    </a:cubicBezTo>
                    <a:lnTo>
                      <a:pt x="82857" y="20914"/>
                    </a:lnTo>
                    <a:cubicBezTo>
                      <a:pt x="83283" y="20835"/>
                      <a:pt x="83710" y="20797"/>
                      <a:pt x="84135" y="20797"/>
                    </a:cubicBezTo>
                    <a:close/>
                    <a:moveTo>
                      <a:pt x="47488" y="20904"/>
                    </a:moveTo>
                    <a:cubicBezTo>
                      <a:pt x="47912" y="20904"/>
                      <a:pt x="48338" y="20943"/>
                      <a:pt x="48762" y="21022"/>
                    </a:cubicBezTo>
                    <a:cubicBezTo>
                      <a:pt x="48242" y="21640"/>
                      <a:pt x="47839" y="22348"/>
                      <a:pt x="47579" y="23110"/>
                    </a:cubicBezTo>
                    <a:cubicBezTo>
                      <a:pt x="47337" y="23809"/>
                      <a:pt x="47239" y="24552"/>
                      <a:pt x="47275" y="25287"/>
                    </a:cubicBezTo>
                    <a:cubicBezTo>
                      <a:pt x="46033" y="23992"/>
                      <a:pt x="44274" y="23154"/>
                      <a:pt x="42414" y="23154"/>
                    </a:cubicBezTo>
                    <a:cubicBezTo>
                      <a:pt x="42395" y="23154"/>
                      <a:pt x="42375" y="23154"/>
                      <a:pt x="42355" y="23154"/>
                    </a:cubicBezTo>
                    <a:cubicBezTo>
                      <a:pt x="43693" y="21707"/>
                      <a:pt x="45560" y="20904"/>
                      <a:pt x="47488" y="20904"/>
                    </a:cubicBezTo>
                    <a:close/>
                    <a:moveTo>
                      <a:pt x="60505" y="20912"/>
                    </a:moveTo>
                    <a:cubicBezTo>
                      <a:pt x="62435" y="20912"/>
                      <a:pt x="64301" y="21709"/>
                      <a:pt x="65644" y="23154"/>
                    </a:cubicBezTo>
                    <a:cubicBezTo>
                      <a:pt x="65624" y="23154"/>
                      <a:pt x="65604" y="23154"/>
                      <a:pt x="65584" y="23154"/>
                    </a:cubicBezTo>
                    <a:cubicBezTo>
                      <a:pt x="63716" y="23154"/>
                      <a:pt x="61957" y="23993"/>
                      <a:pt x="60715" y="25296"/>
                    </a:cubicBezTo>
                    <a:lnTo>
                      <a:pt x="60715" y="25287"/>
                    </a:lnTo>
                    <a:cubicBezTo>
                      <a:pt x="60751" y="24552"/>
                      <a:pt x="60644" y="23809"/>
                      <a:pt x="60411" y="23110"/>
                    </a:cubicBezTo>
                    <a:cubicBezTo>
                      <a:pt x="60151" y="22348"/>
                      <a:pt x="59748" y="21640"/>
                      <a:pt x="59219" y="21031"/>
                    </a:cubicBezTo>
                    <a:cubicBezTo>
                      <a:pt x="59647" y="20951"/>
                      <a:pt x="60078" y="20912"/>
                      <a:pt x="60505" y="20912"/>
                    </a:cubicBezTo>
                    <a:close/>
                    <a:moveTo>
                      <a:pt x="107673" y="20699"/>
                    </a:moveTo>
                    <a:cubicBezTo>
                      <a:pt x="109600" y="20699"/>
                      <a:pt x="111466" y="21495"/>
                      <a:pt x="112812" y="22939"/>
                    </a:cubicBezTo>
                    <a:cubicBezTo>
                      <a:pt x="112793" y="22939"/>
                      <a:pt x="112774" y="22939"/>
                      <a:pt x="112756" y="22939"/>
                    </a:cubicBezTo>
                    <a:cubicBezTo>
                      <a:pt x="110769" y="22939"/>
                      <a:pt x="108902" y="23885"/>
                      <a:pt x="107659" y="25332"/>
                    </a:cubicBezTo>
                    <a:cubicBezTo>
                      <a:pt x="107785" y="23674"/>
                      <a:pt x="107184" y="22097"/>
                      <a:pt x="106136" y="20878"/>
                    </a:cubicBezTo>
                    <a:lnTo>
                      <a:pt x="106136" y="20870"/>
                    </a:lnTo>
                    <a:cubicBezTo>
                      <a:pt x="106647" y="20755"/>
                      <a:pt x="107162" y="20699"/>
                      <a:pt x="107673" y="20699"/>
                    </a:cubicBezTo>
                    <a:close/>
                    <a:moveTo>
                      <a:pt x="13670" y="20994"/>
                    </a:moveTo>
                    <a:cubicBezTo>
                      <a:pt x="15606" y="20994"/>
                      <a:pt x="17480" y="21797"/>
                      <a:pt x="18825" y="23244"/>
                    </a:cubicBezTo>
                    <a:cubicBezTo>
                      <a:pt x="18805" y="23244"/>
                      <a:pt x="18786" y="23244"/>
                      <a:pt x="18766" y="23244"/>
                    </a:cubicBezTo>
                    <a:cubicBezTo>
                      <a:pt x="16897" y="23244"/>
                      <a:pt x="15129" y="24082"/>
                      <a:pt x="13888" y="25386"/>
                    </a:cubicBezTo>
                    <a:cubicBezTo>
                      <a:pt x="13951" y="23809"/>
                      <a:pt x="13368" y="22303"/>
                      <a:pt x="12382" y="21120"/>
                    </a:cubicBezTo>
                    <a:lnTo>
                      <a:pt x="12391" y="21111"/>
                    </a:lnTo>
                    <a:cubicBezTo>
                      <a:pt x="12817" y="21032"/>
                      <a:pt x="13245" y="20994"/>
                      <a:pt x="13670" y="20994"/>
                    </a:cubicBezTo>
                    <a:close/>
                    <a:moveTo>
                      <a:pt x="23971" y="20994"/>
                    </a:moveTo>
                    <a:cubicBezTo>
                      <a:pt x="24396" y="20994"/>
                      <a:pt x="24824" y="21032"/>
                      <a:pt x="25250" y="21111"/>
                    </a:cubicBezTo>
                    <a:cubicBezTo>
                      <a:pt x="24255" y="22294"/>
                      <a:pt x="23673" y="23791"/>
                      <a:pt x="23753" y="25386"/>
                    </a:cubicBezTo>
                    <a:cubicBezTo>
                      <a:pt x="22512" y="24082"/>
                      <a:pt x="20744" y="23244"/>
                      <a:pt x="18884" y="23244"/>
                    </a:cubicBezTo>
                    <a:cubicBezTo>
                      <a:pt x="18864" y="23244"/>
                      <a:pt x="18845" y="23244"/>
                      <a:pt x="18825" y="23244"/>
                    </a:cubicBezTo>
                    <a:cubicBezTo>
                      <a:pt x="20162" y="21797"/>
                      <a:pt x="22036" y="20994"/>
                      <a:pt x="23971" y="20994"/>
                    </a:cubicBezTo>
                    <a:close/>
                    <a:moveTo>
                      <a:pt x="37165" y="20902"/>
                    </a:moveTo>
                    <a:cubicBezTo>
                      <a:pt x="39100" y="20902"/>
                      <a:pt x="40977" y="21703"/>
                      <a:pt x="42328" y="23154"/>
                    </a:cubicBezTo>
                    <a:cubicBezTo>
                      <a:pt x="42310" y="23154"/>
                      <a:pt x="42291" y="23154"/>
                      <a:pt x="42273" y="23154"/>
                    </a:cubicBezTo>
                    <a:cubicBezTo>
                      <a:pt x="40286" y="23154"/>
                      <a:pt x="38419" y="24100"/>
                      <a:pt x="37176" y="25547"/>
                    </a:cubicBezTo>
                    <a:cubicBezTo>
                      <a:pt x="37302" y="23871"/>
                      <a:pt x="36701" y="22303"/>
                      <a:pt x="35653" y="21076"/>
                    </a:cubicBezTo>
                    <a:lnTo>
                      <a:pt x="35653" y="21067"/>
                    </a:lnTo>
                    <a:cubicBezTo>
                      <a:pt x="36155" y="20956"/>
                      <a:pt x="36662" y="20902"/>
                      <a:pt x="37165" y="20902"/>
                    </a:cubicBezTo>
                    <a:close/>
                    <a:moveTo>
                      <a:pt x="124474" y="18856"/>
                    </a:moveTo>
                    <a:cubicBezTo>
                      <a:pt x="127057" y="18856"/>
                      <a:pt x="129639" y="20229"/>
                      <a:pt x="130536" y="22975"/>
                    </a:cubicBezTo>
                    <a:cubicBezTo>
                      <a:pt x="130751" y="23656"/>
                      <a:pt x="130867" y="24364"/>
                      <a:pt x="130867" y="25081"/>
                    </a:cubicBezTo>
                    <a:cubicBezTo>
                      <a:pt x="130388" y="24976"/>
                      <a:pt x="129906" y="24925"/>
                      <a:pt x="129426" y="24925"/>
                    </a:cubicBezTo>
                    <a:cubicBezTo>
                      <a:pt x="127574" y="24925"/>
                      <a:pt x="125776" y="25691"/>
                      <a:pt x="124487" y="27079"/>
                    </a:cubicBezTo>
                    <a:cubicBezTo>
                      <a:pt x="123206" y="25708"/>
                      <a:pt x="121414" y="24920"/>
                      <a:pt x="119532" y="24920"/>
                    </a:cubicBezTo>
                    <a:cubicBezTo>
                      <a:pt x="119048" y="24920"/>
                      <a:pt x="118564" y="24973"/>
                      <a:pt x="118089" y="25081"/>
                    </a:cubicBezTo>
                    <a:cubicBezTo>
                      <a:pt x="118089" y="24364"/>
                      <a:pt x="118197" y="23656"/>
                      <a:pt x="118412" y="22975"/>
                    </a:cubicBezTo>
                    <a:cubicBezTo>
                      <a:pt x="119308" y="20229"/>
                      <a:pt x="121891" y="18856"/>
                      <a:pt x="124474" y="18856"/>
                    </a:cubicBezTo>
                    <a:close/>
                    <a:moveTo>
                      <a:pt x="77629" y="18952"/>
                    </a:moveTo>
                    <a:cubicBezTo>
                      <a:pt x="80805" y="18952"/>
                      <a:pt x="83981" y="21031"/>
                      <a:pt x="84022" y="25188"/>
                    </a:cubicBezTo>
                    <a:cubicBezTo>
                      <a:pt x="83543" y="25084"/>
                      <a:pt x="83060" y="25032"/>
                      <a:pt x="82581" y="25032"/>
                    </a:cubicBezTo>
                    <a:cubicBezTo>
                      <a:pt x="80728" y="25032"/>
                      <a:pt x="78930" y="25798"/>
                      <a:pt x="77642" y="27187"/>
                    </a:cubicBezTo>
                    <a:cubicBezTo>
                      <a:pt x="76360" y="25816"/>
                      <a:pt x="74568" y="25027"/>
                      <a:pt x="72687" y="25027"/>
                    </a:cubicBezTo>
                    <a:cubicBezTo>
                      <a:pt x="72203" y="25027"/>
                      <a:pt x="71719" y="25081"/>
                      <a:pt x="71244" y="25188"/>
                    </a:cubicBezTo>
                    <a:cubicBezTo>
                      <a:pt x="71280" y="21031"/>
                      <a:pt x="74454" y="18952"/>
                      <a:pt x="77629" y="18952"/>
                    </a:cubicBezTo>
                    <a:close/>
                    <a:moveTo>
                      <a:pt x="100945" y="18952"/>
                    </a:moveTo>
                    <a:cubicBezTo>
                      <a:pt x="104119" y="18952"/>
                      <a:pt x="107295" y="21030"/>
                      <a:pt x="107337" y="25187"/>
                    </a:cubicBezTo>
                    <a:lnTo>
                      <a:pt x="107337" y="25187"/>
                    </a:lnTo>
                    <a:cubicBezTo>
                      <a:pt x="106865" y="25086"/>
                      <a:pt x="106389" y="25037"/>
                      <a:pt x="105918" y="25037"/>
                    </a:cubicBezTo>
                    <a:cubicBezTo>
                      <a:pt x="104057" y="25037"/>
                      <a:pt x="102256" y="25803"/>
                      <a:pt x="100957" y="27196"/>
                    </a:cubicBezTo>
                    <a:cubicBezTo>
                      <a:pt x="99676" y="25816"/>
                      <a:pt x="97883" y="25036"/>
                      <a:pt x="96002" y="25036"/>
                    </a:cubicBezTo>
                    <a:cubicBezTo>
                      <a:pt x="95518" y="25036"/>
                      <a:pt x="95034" y="25081"/>
                      <a:pt x="94559" y="25188"/>
                    </a:cubicBezTo>
                    <a:cubicBezTo>
                      <a:pt x="94595" y="21031"/>
                      <a:pt x="97769" y="18952"/>
                      <a:pt x="100945" y="18952"/>
                    </a:cubicBezTo>
                    <a:close/>
                    <a:moveTo>
                      <a:pt x="53997" y="19058"/>
                    </a:moveTo>
                    <a:cubicBezTo>
                      <a:pt x="56578" y="19058"/>
                      <a:pt x="59157" y="20432"/>
                      <a:pt x="60052" y="23181"/>
                    </a:cubicBezTo>
                    <a:cubicBezTo>
                      <a:pt x="60267" y="23853"/>
                      <a:pt x="60384" y="24570"/>
                      <a:pt x="60384" y="25278"/>
                    </a:cubicBezTo>
                    <a:cubicBezTo>
                      <a:pt x="59909" y="25176"/>
                      <a:pt x="59430" y="25126"/>
                      <a:pt x="58956" y="25126"/>
                    </a:cubicBezTo>
                    <a:cubicBezTo>
                      <a:pt x="57095" y="25126"/>
                      <a:pt x="55295" y="25893"/>
                      <a:pt x="53995" y="27285"/>
                    </a:cubicBezTo>
                    <a:cubicBezTo>
                      <a:pt x="52714" y="25905"/>
                      <a:pt x="50922" y="25126"/>
                      <a:pt x="49049" y="25126"/>
                    </a:cubicBezTo>
                    <a:cubicBezTo>
                      <a:pt x="48556" y="25126"/>
                      <a:pt x="48072" y="25180"/>
                      <a:pt x="47597" y="25278"/>
                    </a:cubicBezTo>
                    <a:cubicBezTo>
                      <a:pt x="47606" y="24570"/>
                      <a:pt x="47714" y="23853"/>
                      <a:pt x="47929" y="23181"/>
                    </a:cubicBezTo>
                    <a:cubicBezTo>
                      <a:pt x="48830" y="20434"/>
                      <a:pt x="51414" y="19058"/>
                      <a:pt x="53997" y="19058"/>
                    </a:cubicBezTo>
                    <a:close/>
                    <a:moveTo>
                      <a:pt x="7163" y="19140"/>
                    </a:moveTo>
                    <a:cubicBezTo>
                      <a:pt x="10339" y="19140"/>
                      <a:pt x="13516" y="21219"/>
                      <a:pt x="13556" y="25377"/>
                    </a:cubicBezTo>
                    <a:cubicBezTo>
                      <a:pt x="13079" y="25272"/>
                      <a:pt x="12598" y="25222"/>
                      <a:pt x="12120" y="25222"/>
                    </a:cubicBezTo>
                    <a:cubicBezTo>
                      <a:pt x="10263" y="25222"/>
                      <a:pt x="8460" y="25990"/>
                      <a:pt x="7163" y="27379"/>
                    </a:cubicBezTo>
                    <a:lnTo>
                      <a:pt x="7163" y="27379"/>
                    </a:lnTo>
                    <a:cubicBezTo>
                      <a:pt x="5882" y="26002"/>
                      <a:pt x="4092" y="25224"/>
                      <a:pt x="2212" y="25224"/>
                    </a:cubicBezTo>
                    <a:cubicBezTo>
                      <a:pt x="1728" y="25224"/>
                      <a:pt x="1245" y="25278"/>
                      <a:pt x="770" y="25377"/>
                    </a:cubicBezTo>
                    <a:cubicBezTo>
                      <a:pt x="810" y="21219"/>
                      <a:pt x="3987" y="19140"/>
                      <a:pt x="7163" y="19140"/>
                    </a:cubicBezTo>
                    <a:close/>
                    <a:moveTo>
                      <a:pt x="30465" y="19152"/>
                    </a:moveTo>
                    <a:cubicBezTo>
                      <a:pt x="33638" y="19152"/>
                      <a:pt x="36811" y="21228"/>
                      <a:pt x="36854" y="25382"/>
                    </a:cubicBezTo>
                    <a:lnTo>
                      <a:pt x="36854" y="25382"/>
                    </a:lnTo>
                    <a:cubicBezTo>
                      <a:pt x="36384" y="25282"/>
                      <a:pt x="35912" y="25234"/>
                      <a:pt x="35443" y="25234"/>
                    </a:cubicBezTo>
                    <a:cubicBezTo>
                      <a:pt x="33580" y="25234"/>
                      <a:pt x="31775" y="26000"/>
                      <a:pt x="30483" y="27393"/>
                    </a:cubicBezTo>
                    <a:cubicBezTo>
                      <a:pt x="29201" y="26013"/>
                      <a:pt x="27409" y="25233"/>
                      <a:pt x="25528" y="25233"/>
                    </a:cubicBezTo>
                    <a:cubicBezTo>
                      <a:pt x="25044" y="25233"/>
                      <a:pt x="24560" y="25287"/>
                      <a:pt x="24085" y="25386"/>
                    </a:cubicBezTo>
                    <a:cubicBezTo>
                      <a:pt x="24116" y="21231"/>
                      <a:pt x="27290" y="19152"/>
                      <a:pt x="30465" y="19152"/>
                    </a:cubicBezTo>
                    <a:close/>
                    <a:moveTo>
                      <a:pt x="119325" y="25304"/>
                    </a:moveTo>
                    <a:cubicBezTo>
                      <a:pt x="121264" y="25304"/>
                      <a:pt x="123133" y="26108"/>
                      <a:pt x="124478" y="27563"/>
                    </a:cubicBezTo>
                    <a:cubicBezTo>
                      <a:pt x="124458" y="27563"/>
                      <a:pt x="124438" y="27563"/>
                      <a:pt x="124418" y="27563"/>
                    </a:cubicBezTo>
                    <a:cubicBezTo>
                      <a:pt x="122550" y="27563"/>
                      <a:pt x="120782" y="28392"/>
                      <a:pt x="119541" y="29696"/>
                    </a:cubicBezTo>
                    <a:cubicBezTo>
                      <a:pt x="119622" y="28110"/>
                      <a:pt x="119039" y="26604"/>
                      <a:pt x="118045" y="25421"/>
                    </a:cubicBezTo>
                    <a:cubicBezTo>
                      <a:pt x="118472" y="25342"/>
                      <a:pt x="118900" y="25304"/>
                      <a:pt x="119325" y="25304"/>
                    </a:cubicBezTo>
                    <a:close/>
                    <a:moveTo>
                      <a:pt x="129625" y="25304"/>
                    </a:moveTo>
                    <a:cubicBezTo>
                      <a:pt x="130050" y="25304"/>
                      <a:pt x="130477" y="25342"/>
                      <a:pt x="130903" y="25421"/>
                    </a:cubicBezTo>
                    <a:cubicBezTo>
                      <a:pt x="129908" y="26604"/>
                      <a:pt x="129326" y="28101"/>
                      <a:pt x="129415" y="29696"/>
                    </a:cubicBezTo>
                    <a:cubicBezTo>
                      <a:pt x="128165" y="28392"/>
                      <a:pt x="126398" y="27563"/>
                      <a:pt x="124538" y="27563"/>
                    </a:cubicBezTo>
                    <a:cubicBezTo>
                      <a:pt x="124518" y="27563"/>
                      <a:pt x="124498" y="27563"/>
                      <a:pt x="124478" y="27563"/>
                    </a:cubicBezTo>
                    <a:cubicBezTo>
                      <a:pt x="125816" y="26108"/>
                      <a:pt x="127690" y="25304"/>
                      <a:pt x="129625" y="25304"/>
                    </a:cubicBezTo>
                    <a:close/>
                    <a:moveTo>
                      <a:pt x="95793" y="25402"/>
                    </a:moveTo>
                    <a:cubicBezTo>
                      <a:pt x="97728" y="25402"/>
                      <a:pt x="99603" y="26205"/>
                      <a:pt x="100948" y="27653"/>
                    </a:cubicBezTo>
                    <a:lnTo>
                      <a:pt x="100948" y="27653"/>
                    </a:lnTo>
                    <a:cubicBezTo>
                      <a:pt x="100945" y="27653"/>
                      <a:pt x="100942" y="27653"/>
                      <a:pt x="100939" y="27653"/>
                    </a:cubicBezTo>
                    <a:cubicBezTo>
                      <a:pt x="100919" y="27652"/>
                      <a:pt x="100900" y="27652"/>
                      <a:pt x="100880" y="27652"/>
                    </a:cubicBezTo>
                    <a:cubicBezTo>
                      <a:pt x="99020" y="27652"/>
                      <a:pt x="97252" y="28491"/>
                      <a:pt x="96011" y="29794"/>
                    </a:cubicBezTo>
                    <a:cubicBezTo>
                      <a:pt x="96091" y="28199"/>
                      <a:pt x="95509" y="26703"/>
                      <a:pt x="94514" y="25520"/>
                    </a:cubicBezTo>
                    <a:cubicBezTo>
                      <a:pt x="94940" y="25441"/>
                      <a:pt x="95368" y="25402"/>
                      <a:pt x="95793" y="25402"/>
                    </a:cubicBezTo>
                    <a:close/>
                    <a:moveTo>
                      <a:pt x="82779" y="25411"/>
                    </a:moveTo>
                    <a:cubicBezTo>
                      <a:pt x="83204" y="25411"/>
                      <a:pt x="83632" y="25450"/>
                      <a:pt x="84057" y="25529"/>
                    </a:cubicBezTo>
                    <a:cubicBezTo>
                      <a:pt x="83063" y="26703"/>
                      <a:pt x="82480" y="28208"/>
                      <a:pt x="82570" y="29803"/>
                    </a:cubicBezTo>
                    <a:cubicBezTo>
                      <a:pt x="81320" y="28500"/>
                      <a:pt x="79561" y="27661"/>
                      <a:pt x="77692" y="27661"/>
                    </a:cubicBezTo>
                    <a:cubicBezTo>
                      <a:pt x="77672" y="27661"/>
                      <a:pt x="77653" y="27661"/>
                      <a:pt x="77633" y="27662"/>
                    </a:cubicBezTo>
                    <a:cubicBezTo>
                      <a:pt x="78970" y="26214"/>
                      <a:pt x="80844" y="25411"/>
                      <a:pt x="82779" y="25411"/>
                    </a:cubicBezTo>
                    <a:close/>
                    <a:moveTo>
                      <a:pt x="59128" y="25506"/>
                    </a:moveTo>
                    <a:cubicBezTo>
                      <a:pt x="59557" y="25506"/>
                      <a:pt x="59990" y="25546"/>
                      <a:pt x="60420" y="25628"/>
                    </a:cubicBezTo>
                    <a:cubicBezTo>
                      <a:pt x="59434" y="26801"/>
                      <a:pt x="58852" y="28307"/>
                      <a:pt x="58932" y="29893"/>
                    </a:cubicBezTo>
                    <a:cubicBezTo>
                      <a:pt x="57697" y="28596"/>
                      <a:pt x="55941" y="27760"/>
                      <a:pt x="54083" y="27760"/>
                    </a:cubicBezTo>
                    <a:cubicBezTo>
                      <a:pt x="54054" y="27760"/>
                      <a:pt x="54024" y="27760"/>
                      <a:pt x="53995" y="27760"/>
                    </a:cubicBezTo>
                    <a:cubicBezTo>
                      <a:pt x="53975" y="27760"/>
                      <a:pt x="53955" y="27760"/>
                      <a:pt x="53935" y="27760"/>
                    </a:cubicBezTo>
                    <a:cubicBezTo>
                      <a:pt x="52067" y="27760"/>
                      <a:pt x="50308" y="28589"/>
                      <a:pt x="49058" y="29893"/>
                    </a:cubicBezTo>
                    <a:cubicBezTo>
                      <a:pt x="49138" y="28307"/>
                      <a:pt x="48565" y="26801"/>
                      <a:pt x="47561" y="25619"/>
                    </a:cubicBezTo>
                    <a:lnTo>
                      <a:pt x="47561" y="25619"/>
                    </a:lnTo>
                    <a:lnTo>
                      <a:pt x="47570" y="25628"/>
                    </a:lnTo>
                    <a:cubicBezTo>
                      <a:pt x="48002" y="25546"/>
                      <a:pt x="48436" y="25506"/>
                      <a:pt x="48867" y="25506"/>
                    </a:cubicBezTo>
                    <a:cubicBezTo>
                      <a:pt x="50796" y="25506"/>
                      <a:pt x="52663" y="26308"/>
                      <a:pt x="54004" y="27751"/>
                    </a:cubicBezTo>
                    <a:cubicBezTo>
                      <a:pt x="55337" y="26308"/>
                      <a:pt x="57203" y="25506"/>
                      <a:pt x="59128" y="25506"/>
                    </a:cubicBezTo>
                    <a:close/>
                    <a:moveTo>
                      <a:pt x="25327" y="25613"/>
                    </a:moveTo>
                    <a:cubicBezTo>
                      <a:pt x="27257" y="25613"/>
                      <a:pt x="29124" y="26416"/>
                      <a:pt x="30465" y="27859"/>
                    </a:cubicBezTo>
                    <a:lnTo>
                      <a:pt x="30465" y="27859"/>
                    </a:lnTo>
                    <a:cubicBezTo>
                      <a:pt x="30462" y="27859"/>
                      <a:pt x="30459" y="27859"/>
                      <a:pt x="30456" y="27859"/>
                    </a:cubicBezTo>
                    <a:cubicBezTo>
                      <a:pt x="30436" y="27859"/>
                      <a:pt x="30416" y="27858"/>
                      <a:pt x="30397" y="27858"/>
                    </a:cubicBezTo>
                    <a:cubicBezTo>
                      <a:pt x="28528" y="27858"/>
                      <a:pt x="26769" y="28697"/>
                      <a:pt x="25519" y="30000"/>
                    </a:cubicBezTo>
                    <a:cubicBezTo>
                      <a:pt x="25608" y="28414"/>
                      <a:pt x="25026" y="26909"/>
                      <a:pt x="24031" y="25735"/>
                    </a:cubicBezTo>
                    <a:cubicBezTo>
                      <a:pt x="24463" y="25653"/>
                      <a:pt x="24897" y="25613"/>
                      <a:pt x="25327" y="25613"/>
                    </a:cubicBezTo>
                    <a:close/>
                    <a:moveTo>
                      <a:pt x="106136" y="30070"/>
                    </a:moveTo>
                    <a:cubicBezTo>
                      <a:pt x="106135" y="30070"/>
                      <a:pt x="106135" y="30070"/>
                      <a:pt x="106134" y="30070"/>
                    </a:cubicBezTo>
                    <a:lnTo>
                      <a:pt x="106134" y="30070"/>
                    </a:lnTo>
                    <a:lnTo>
                      <a:pt x="106136" y="30072"/>
                    </a:lnTo>
                    <a:cubicBezTo>
                      <a:pt x="106136" y="30071"/>
                      <a:pt x="106136" y="30071"/>
                      <a:pt x="106136" y="30070"/>
                    </a:cubicBezTo>
                    <a:close/>
                    <a:moveTo>
                      <a:pt x="70806" y="20910"/>
                    </a:moveTo>
                    <a:cubicBezTo>
                      <a:pt x="71297" y="20910"/>
                      <a:pt x="71792" y="20961"/>
                      <a:pt x="72283" y="21067"/>
                    </a:cubicBezTo>
                    <a:cubicBezTo>
                      <a:pt x="71289" y="22321"/>
                      <a:pt x="70742" y="23907"/>
                      <a:pt x="70939" y="25574"/>
                    </a:cubicBezTo>
                    <a:cubicBezTo>
                      <a:pt x="71449" y="25460"/>
                      <a:pt x="71962" y="25404"/>
                      <a:pt x="72472" y="25404"/>
                    </a:cubicBezTo>
                    <a:cubicBezTo>
                      <a:pt x="74409" y="25404"/>
                      <a:pt x="76285" y="26207"/>
                      <a:pt x="77633" y="27662"/>
                    </a:cubicBezTo>
                    <a:cubicBezTo>
                      <a:pt x="77615" y="27661"/>
                      <a:pt x="77597" y="27661"/>
                      <a:pt x="77578" y="27661"/>
                    </a:cubicBezTo>
                    <a:cubicBezTo>
                      <a:pt x="75520" y="27661"/>
                      <a:pt x="73598" y="28670"/>
                      <a:pt x="72346" y="30197"/>
                    </a:cubicBezTo>
                    <a:cubicBezTo>
                      <a:pt x="72748" y="26467"/>
                      <a:pt x="69425" y="23154"/>
                      <a:pt x="65707" y="23154"/>
                    </a:cubicBezTo>
                    <a:cubicBezTo>
                      <a:pt x="65692" y="23154"/>
                      <a:pt x="65677" y="23154"/>
                      <a:pt x="65662" y="23154"/>
                    </a:cubicBezTo>
                    <a:cubicBezTo>
                      <a:pt x="67004" y="21705"/>
                      <a:pt x="68876" y="20910"/>
                      <a:pt x="70806" y="20910"/>
                    </a:cubicBezTo>
                    <a:close/>
                    <a:moveTo>
                      <a:pt x="112818" y="23450"/>
                    </a:moveTo>
                    <a:cubicBezTo>
                      <a:pt x="115995" y="23450"/>
                      <a:pt x="119174" y="25529"/>
                      <a:pt x="119218" y="29687"/>
                    </a:cubicBezTo>
                    <a:cubicBezTo>
                      <a:pt x="118738" y="29582"/>
                      <a:pt x="118254" y="29531"/>
                      <a:pt x="117774" y="29531"/>
                    </a:cubicBezTo>
                    <a:cubicBezTo>
                      <a:pt x="115916" y="29531"/>
                      <a:pt x="114117" y="30298"/>
                      <a:pt x="112821" y="31694"/>
                    </a:cubicBezTo>
                    <a:cubicBezTo>
                      <a:pt x="111548" y="30314"/>
                      <a:pt x="109756" y="29534"/>
                      <a:pt x="107874" y="29534"/>
                    </a:cubicBezTo>
                    <a:cubicBezTo>
                      <a:pt x="107391" y="29534"/>
                      <a:pt x="106907" y="29588"/>
                      <a:pt x="106432" y="29687"/>
                    </a:cubicBezTo>
                    <a:cubicBezTo>
                      <a:pt x="106468" y="25529"/>
                      <a:pt x="109642" y="23450"/>
                      <a:pt x="112818" y="23450"/>
                    </a:cubicBezTo>
                    <a:close/>
                    <a:moveTo>
                      <a:pt x="136132" y="23450"/>
                    </a:moveTo>
                    <a:cubicBezTo>
                      <a:pt x="139308" y="23450"/>
                      <a:pt x="142484" y="25529"/>
                      <a:pt x="142525" y="29687"/>
                    </a:cubicBezTo>
                    <a:cubicBezTo>
                      <a:pt x="142051" y="29585"/>
                      <a:pt x="141574" y="29535"/>
                      <a:pt x="141100" y="29535"/>
                    </a:cubicBezTo>
                    <a:cubicBezTo>
                      <a:pt x="139242" y="29535"/>
                      <a:pt x="137437" y="30301"/>
                      <a:pt x="136145" y="31694"/>
                    </a:cubicBezTo>
                    <a:cubicBezTo>
                      <a:pt x="134863" y="30314"/>
                      <a:pt x="133071" y="29534"/>
                      <a:pt x="131190" y="29534"/>
                    </a:cubicBezTo>
                    <a:cubicBezTo>
                      <a:pt x="130706" y="29534"/>
                      <a:pt x="130222" y="29588"/>
                      <a:pt x="129747" y="29687"/>
                    </a:cubicBezTo>
                    <a:cubicBezTo>
                      <a:pt x="129783" y="25529"/>
                      <a:pt x="132957" y="23450"/>
                      <a:pt x="136132" y="23450"/>
                    </a:cubicBezTo>
                    <a:close/>
                    <a:moveTo>
                      <a:pt x="89290" y="23558"/>
                    </a:moveTo>
                    <a:cubicBezTo>
                      <a:pt x="92466" y="23558"/>
                      <a:pt x="95642" y="25636"/>
                      <a:pt x="95679" y="29792"/>
                    </a:cubicBezTo>
                    <a:lnTo>
                      <a:pt x="95679" y="29792"/>
                    </a:lnTo>
                    <a:cubicBezTo>
                      <a:pt x="95202" y="29689"/>
                      <a:pt x="94721" y="29638"/>
                      <a:pt x="94245" y="29638"/>
                    </a:cubicBezTo>
                    <a:cubicBezTo>
                      <a:pt x="92389" y="29638"/>
                      <a:pt x="90595" y="30406"/>
                      <a:pt x="89299" y="31801"/>
                    </a:cubicBezTo>
                    <a:cubicBezTo>
                      <a:pt x="88025" y="30429"/>
                      <a:pt x="86246" y="29642"/>
                      <a:pt x="84376" y="29642"/>
                    </a:cubicBezTo>
                    <a:cubicBezTo>
                      <a:pt x="84365" y="29642"/>
                      <a:pt x="84355" y="29642"/>
                      <a:pt x="84344" y="29642"/>
                    </a:cubicBezTo>
                    <a:cubicBezTo>
                      <a:pt x="83860" y="29642"/>
                      <a:pt x="83376" y="29687"/>
                      <a:pt x="82902" y="29794"/>
                    </a:cubicBezTo>
                    <a:cubicBezTo>
                      <a:pt x="82937" y="25637"/>
                      <a:pt x="86114" y="23558"/>
                      <a:pt x="89290" y="23558"/>
                    </a:cubicBezTo>
                    <a:close/>
                    <a:moveTo>
                      <a:pt x="42335" y="23651"/>
                    </a:moveTo>
                    <a:cubicBezTo>
                      <a:pt x="45511" y="23651"/>
                      <a:pt x="48686" y="25727"/>
                      <a:pt x="48726" y="29884"/>
                    </a:cubicBezTo>
                    <a:cubicBezTo>
                      <a:pt x="48251" y="29782"/>
                      <a:pt x="47772" y="29732"/>
                      <a:pt x="47298" y="29732"/>
                    </a:cubicBezTo>
                    <a:cubicBezTo>
                      <a:pt x="45434" y="29732"/>
                      <a:pt x="43630" y="30499"/>
                      <a:pt x="42337" y="31891"/>
                    </a:cubicBezTo>
                    <a:cubicBezTo>
                      <a:pt x="41056" y="30511"/>
                      <a:pt x="39264" y="29731"/>
                      <a:pt x="37382" y="29731"/>
                    </a:cubicBezTo>
                    <a:cubicBezTo>
                      <a:pt x="36898" y="29731"/>
                      <a:pt x="36415" y="29785"/>
                      <a:pt x="35940" y="29884"/>
                    </a:cubicBezTo>
                    <a:cubicBezTo>
                      <a:pt x="35980" y="25729"/>
                      <a:pt x="39158" y="23651"/>
                      <a:pt x="42335" y="23651"/>
                    </a:cubicBezTo>
                    <a:close/>
                    <a:moveTo>
                      <a:pt x="65651" y="23651"/>
                    </a:moveTo>
                    <a:cubicBezTo>
                      <a:pt x="68826" y="23651"/>
                      <a:pt x="72001" y="25727"/>
                      <a:pt x="72041" y="29884"/>
                    </a:cubicBezTo>
                    <a:cubicBezTo>
                      <a:pt x="71568" y="29782"/>
                      <a:pt x="71091" y="29732"/>
                      <a:pt x="70617" y="29732"/>
                    </a:cubicBezTo>
                    <a:cubicBezTo>
                      <a:pt x="68758" y="29732"/>
                      <a:pt x="66952" y="30499"/>
                      <a:pt x="65653" y="31891"/>
                    </a:cubicBezTo>
                    <a:cubicBezTo>
                      <a:pt x="64371" y="30511"/>
                      <a:pt x="62579" y="29731"/>
                      <a:pt x="60697" y="29731"/>
                    </a:cubicBezTo>
                    <a:cubicBezTo>
                      <a:pt x="60214" y="29731"/>
                      <a:pt x="59730" y="29785"/>
                      <a:pt x="59255" y="29884"/>
                    </a:cubicBezTo>
                    <a:cubicBezTo>
                      <a:pt x="59295" y="25729"/>
                      <a:pt x="62473" y="23651"/>
                      <a:pt x="65651" y="23651"/>
                    </a:cubicBezTo>
                    <a:close/>
                    <a:moveTo>
                      <a:pt x="18808" y="23757"/>
                    </a:moveTo>
                    <a:cubicBezTo>
                      <a:pt x="21978" y="23757"/>
                      <a:pt x="25149" y="25829"/>
                      <a:pt x="25196" y="29978"/>
                    </a:cubicBezTo>
                    <a:lnTo>
                      <a:pt x="25196" y="29978"/>
                    </a:lnTo>
                    <a:cubicBezTo>
                      <a:pt x="24721" y="29876"/>
                      <a:pt x="24243" y="29826"/>
                      <a:pt x="23769" y="29826"/>
                    </a:cubicBezTo>
                    <a:cubicBezTo>
                      <a:pt x="21911" y="29826"/>
                      <a:pt x="20114" y="30592"/>
                      <a:pt x="18825" y="31981"/>
                    </a:cubicBezTo>
                    <a:cubicBezTo>
                      <a:pt x="17544" y="30610"/>
                      <a:pt x="15752" y="29821"/>
                      <a:pt x="13870" y="29821"/>
                    </a:cubicBezTo>
                    <a:cubicBezTo>
                      <a:pt x="13386" y="29830"/>
                      <a:pt x="12902" y="29875"/>
                      <a:pt x="12427" y="29982"/>
                    </a:cubicBezTo>
                    <a:cubicBezTo>
                      <a:pt x="12463" y="25834"/>
                      <a:pt x="15635" y="23757"/>
                      <a:pt x="18808" y="23757"/>
                    </a:cubicBezTo>
                    <a:close/>
                    <a:moveTo>
                      <a:pt x="117967" y="29909"/>
                    </a:moveTo>
                    <a:cubicBezTo>
                      <a:pt x="118392" y="29909"/>
                      <a:pt x="118820" y="29948"/>
                      <a:pt x="119245" y="30027"/>
                    </a:cubicBezTo>
                    <a:cubicBezTo>
                      <a:pt x="118253" y="31208"/>
                      <a:pt x="117671" y="32700"/>
                      <a:pt x="117757" y="34292"/>
                    </a:cubicBezTo>
                    <a:lnTo>
                      <a:pt x="117757" y="34292"/>
                    </a:lnTo>
                    <a:cubicBezTo>
                      <a:pt x="116507" y="32989"/>
                      <a:pt x="114740" y="32159"/>
                      <a:pt x="112880" y="32159"/>
                    </a:cubicBezTo>
                    <a:cubicBezTo>
                      <a:pt x="112860" y="32159"/>
                      <a:pt x="112840" y="32160"/>
                      <a:pt x="112821" y="32160"/>
                    </a:cubicBezTo>
                    <a:cubicBezTo>
                      <a:pt x="114158" y="30712"/>
                      <a:pt x="116031" y="29909"/>
                      <a:pt x="117967" y="29909"/>
                    </a:cubicBezTo>
                    <a:close/>
                    <a:moveTo>
                      <a:pt x="84144" y="30017"/>
                    </a:moveTo>
                    <a:cubicBezTo>
                      <a:pt x="86080" y="30017"/>
                      <a:pt x="87953" y="30820"/>
                      <a:pt x="89290" y="32267"/>
                    </a:cubicBezTo>
                    <a:cubicBezTo>
                      <a:pt x="89271" y="32267"/>
                      <a:pt x="89251" y="32267"/>
                      <a:pt x="89231" y="32267"/>
                    </a:cubicBezTo>
                    <a:cubicBezTo>
                      <a:pt x="87362" y="32267"/>
                      <a:pt x="85595" y="33105"/>
                      <a:pt x="84353" y="34409"/>
                    </a:cubicBezTo>
                    <a:cubicBezTo>
                      <a:pt x="84443" y="32814"/>
                      <a:pt x="83851" y="31317"/>
                      <a:pt x="82866" y="30135"/>
                    </a:cubicBezTo>
                    <a:cubicBezTo>
                      <a:pt x="83291" y="30056"/>
                      <a:pt x="83719" y="30017"/>
                      <a:pt x="84144" y="30017"/>
                    </a:cubicBezTo>
                    <a:close/>
                    <a:moveTo>
                      <a:pt x="94437" y="30017"/>
                    </a:moveTo>
                    <a:cubicBezTo>
                      <a:pt x="94862" y="30017"/>
                      <a:pt x="95289" y="30056"/>
                      <a:pt x="95715" y="30135"/>
                    </a:cubicBezTo>
                    <a:cubicBezTo>
                      <a:pt x="94729" y="31317"/>
                      <a:pt x="94138" y="32814"/>
                      <a:pt x="94228" y="34409"/>
                    </a:cubicBezTo>
                    <a:cubicBezTo>
                      <a:pt x="92977" y="33105"/>
                      <a:pt x="91218" y="32267"/>
                      <a:pt x="89350" y="32267"/>
                    </a:cubicBezTo>
                    <a:cubicBezTo>
                      <a:pt x="89333" y="32267"/>
                      <a:pt x="89316" y="32267"/>
                      <a:pt x="89299" y="32267"/>
                    </a:cubicBezTo>
                    <a:lnTo>
                      <a:pt x="89299" y="32267"/>
                    </a:lnTo>
                    <a:cubicBezTo>
                      <a:pt x="90637" y="30820"/>
                      <a:pt x="92504" y="30017"/>
                      <a:pt x="94437" y="30017"/>
                    </a:cubicBezTo>
                    <a:close/>
                    <a:moveTo>
                      <a:pt x="47484" y="30107"/>
                    </a:moveTo>
                    <a:cubicBezTo>
                      <a:pt x="47908" y="30107"/>
                      <a:pt x="48336" y="30145"/>
                      <a:pt x="48762" y="30224"/>
                    </a:cubicBezTo>
                    <a:cubicBezTo>
                      <a:pt x="47767" y="31407"/>
                      <a:pt x="47185" y="32912"/>
                      <a:pt x="47275" y="34498"/>
                    </a:cubicBezTo>
                    <a:cubicBezTo>
                      <a:pt x="46024" y="33195"/>
                      <a:pt x="44256" y="32357"/>
                      <a:pt x="42396" y="32357"/>
                    </a:cubicBezTo>
                    <a:cubicBezTo>
                      <a:pt x="42377" y="32357"/>
                      <a:pt x="42357" y="32357"/>
                      <a:pt x="42337" y="32357"/>
                    </a:cubicBezTo>
                    <a:cubicBezTo>
                      <a:pt x="43675" y="30909"/>
                      <a:pt x="45548" y="30107"/>
                      <a:pt x="47484" y="30107"/>
                    </a:cubicBezTo>
                    <a:close/>
                    <a:moveTo>
                      <a:pt x="60497" y="30107"/>
                    </a:moveTo>
                    <a:cubicBezTo>
                      <a:pt x="62433" y="30107"/>
                      <a:pt x="64308" y="30911"/>
                      <a:pt x="65653" y="32366"/>
                    </a:cubicBezTo>
                    <a:lnTo>
                      <a:pt x="65653" y="32366"/>
                    </a:lnTo>
                    <a:cubicBezTo>
                      <a:pt x="65650" y="32366"/>
                      <a:pt x="65647" y="32366"/>
                      <a:pt x="65644" y="32366"/>
                    </a:cubicBezTo>
                    <a:cubicBezTo>
                      <a:pt x="65624" y="32366"/>
                      <a:pt x="65604" y="32366"/>
                      <a:pt x="65584" y="32366"/>
                    </a:cubicBezTo>
                    <a:cubicBezTo>
                      <a:pt x="63715" y="32366"/>
                      <a:pt x="61957" y="33195"/>
                      <a:pt x="60706" y="34498"/>
                    </a:cubicBezTo>
                    <a:cubicBezTo>
                      <a:pt x="60796" y="32912"/>
                      <a:pt x="60214" y="31407"/>
                      <a:pt x="59219" y="30224"/>
                    </a:cubicBezTo>
                    <a:cubicBezTo>
                      <a:pt x="59644" y="30145"/>
                      <a:pt x="60072" y="30107"/>
                      <a:pt x="60497" y="30107"/>
                    </a:cubicBezTo>
                    <a:close/>
                    <a:moveTo>
                      <a:pt x="106093" y="25399"/>
                    </a:moveTo>
                    <a:cubicBezTo>
                      <a:pt x="106554" y="25399"/>
                      <a:pt x="107019" y="25445"/>
                      <a:pt x="107480" y="25538"/>
                    </a:cubicBezTo>
                    <a:cubicBezTo>
                      <a:pt x="106477" y="26801"/>
                      <a:pt x="105930" y="28395"/>
                      <a:pt x="106136" y="30070"/>
                    </a:cubicBezTo>
                    <a:lnTo>
                      <a:pt x="106136" y="30070"/>
                    </a:lnTo>
                    <a:cubicBezTo>
                      <a:pt x="106645" y="29957"/>
                      <a:pt x="107158" y="29902"/>
                      <a:pt x="107667" y="29902"/>
                    </a:cubicBezTo>
                    <a:cubicBezTo>
                      <a:pt x="109601" y="29902"/>
                      <a:pt x="111474" y="30700"/>
                      <a:pt x="112821" y="32160"/>
                    </a:cubicBezTo>
                    <a:cubicBezTo>
                      <a:pt x="112802" y="32160"/>
                      <a:pt x="112783" y="32160"/>
                      <a:pt x="112764" y="32160"/>
                    </a:cubicBezTo>
                    <a:cubicBezTo>
                      <a:pt x="110778" y="32160"/>
                      <a:pt x="108911" y="33096"/>
                      <a:pt x="107659" y="34543"/>
                    </a:cubicBezTo>
                    <a:cubicBezTo>
                      <a:pt x="107785" y="32877"/>
                      <a:pt x="107175" y="31300"/>
                      <a:pt x="106127" y="30072"/>
                    </a:cubicBezTo>
                    <a:cubicBezTo>
                      <a:pt x="106130" y="30071"/>
                      <a:pt x="106132" y="30071"/>
                      <a:pt x="106134" y="30070"/>
                    </a:cubicBezTo>
                    <a:lnTo>
                      <a:pt x="106134" y="30070"/>
                    </a:lnTo>
                    <a:lnTo>
                      <a:pt x="106127" y="30063"/>
                    </a:lnTo>
                    <a:cubicBezTo>
                      <a:pt x="104875" y="28607"/>
                      <a:pt x="102990" y="27652"/>
                      <a:pt x="100995" y="27652"/>
                    </a:cubicBezTo>
                    <a:cubicBezTo>
                      <a:pt x="100979" y="27652"/>
                      <a:pt x="100964" y="27652"/>
                      <a:pt x="100948" y="27653"/>
                    </a:cubicBezTo>
                    <a:lnTo>
                      <a:pt x="100948" y="27653"/>
                    </a:lnTo>
                    <a:cubicBezTo>
                      <a:pt x="102286" y="26199"/>
                      <a:pt x="104161" y="25399"/>
                      <a:pt x="106093" y="25399"/>
                    </a:cubicBezTo>
                    <a:close/>
                    <a:moveTo>
                      <a:pt x="13651" y="30209"/>
                    </a:moveTo>
                    <a:cubicBezTo>
                      <a:pt x="15587" y="30209"/>
                      <a:pt x="17458" y="31009"/>
                      <a:pt x="18799" y="32455"/>
                    </a:cubicBezTo>
                    <a:lnTo>
                      <a:pt x="18799" y="32455"/>
                    </a:lnTo>
                    <a:cubicBezTo>
                      <a:pt x="18788" y="32455"/>
                      <a:pt x="18777" y="32455"/>
                      <a:pt x="18766" y="32455"/>
                    </a:cubicBezTo>
                    <a:cubicBezTo>
                      <a:pt x="16897" y="32455"/>
                      <a:pt x="15129" y="33294"/>
                      <a:pt x="13888" y="34597"/>
                    </a:cubicBezTo>
                    <a:cubicBezTo>
                      <a:pt x="13968" y="33002"/>
                      <a:pt x="13386" y="31497"/>
                      <a:pt x="12391" y="30323"/>
                    </a:cubicBezTo>
                    <a:cubicBezTo>
                      <a:pt x="12811" y="30247"/>
                      <a:pt x="13233" y="30209"/>
                      <a:pt x="13651" y="30209"/>
                    </a:cubicBezTo>
                    <a:close/>
                    <a:moveTo>
                      <a:pt x="23971" y="30205"/>
                    </a:moveTo>
                    <a:cubicBezTo>
                      <a:pt x="24396" y="30205"/>
                      <a:pt x="24824" y="30244"/>
                      <a:pt x="25250" y="30323"/>
                    </a:cubicBezTo>
                    <a:cubicBezTo>
                      <a:pt x="24255" y="31497"/>
                      <a:pt x="23673" y="33002"/>
                      <a:pt x="23753" y="34597"/>
                    </a:cubicBezTo>
                    <a:cubicBezTo>
                      <a:pt x="22512" y="33294"/>
                      <a:pt x="20744" y="32455"/>
                      <a:pt x="18884" y="32455"/>
                    </a:cubicBezTo>
                    <a:cubicBezTo>
                      <a:pt x="18864" y="32455"/>
                      <a:pt x="18845" y="32455"/>
                      <a:pt x="18825" y="32455"/>
                    </a:cubicBezTo>
                    <a:cubicBezTo>
                      <a:pt x="20162" y="31008"/>
                      <a:pt x="22036" y="30205"/>
                      <a:pt x="23971" y="30205"/>
                    </a:cubicBezTo>
                    <a:close/>
                    <a:moveTo>
                      <a:pt x="35606" y="25605"/>
                    </a:moveTo>
                    <a:cubicBezTo>
                      <a:pt x="36068" y="25605"/>
                      <a:pt x="36534" y="25651"/>
                      <a:pt x="36997" y="25744"/>
                    </a:cubicBezTo>
                    <a:cubicBezTo>
                      <a:pt x="35993" y="26999"/>
                      <a:pt x="35438" y="28593"/>
                      <a:pt x="35644" y="30269"/>
                    </a:cubicBezTo>
                    <a:cubicBezTo>
                      <a:pt x="36150" y="30158"/>
                      <a:pt x="36661" y="30103"/>
                      <a:pt x="37168" y="30103"/>
                    </a:cubicBezTo>
                    <a:cubicBezTo>
                      <a:pt x="39104" y="30103"/>
                      <a:pt x="40980" y="30899"/>
                      <a:pt x="42329" y="32357"/>
                    </a:cubicBezTo>
                    <a:lnTo>
                      <a:pt x="42329" y="32357"/>
                    </a:lnTo>
                    <a:cubicBezTo>
                      <a:pt x="42313" y="32357"/>
                      <a:pt x="42297" y="32357"/>
                      <a:pt x="42282" y="32357"/>
                    </a:cubicBezTo>
                    <a:cubicBezTo>
                      <a:pt x="40295" y="32357"/>
                      <a:pt x="38428" y="33302"/>
                      <a:pt x="37176" y="34749"/>
                    </a:cubicBezTo>
                    <a:cubicBezTo>
                      <a:pt x="37302" y="33074"/>
                      <a:pt x="36692" y="31497"/>
                      <a:pt x="35644" y="30269"/>
                    </a:cubicBezTo>
                    <a:cubicBezTo>
                      <a:pt x="34392" y="28813"/>
                      <a:pt x="32507" y="27858"/>
                      <a:pt x="30511" y="27858"/>
                    </a:cubicBezTo>
                    <a:cubicBezTo>
                      <a:pt x="30496" y="27858"/>
                      <a:pt x="30480" y="27859"/>
                      <a:pt x="30465" y="27859"/>
                    </a:cubicBezTo>
                    <a:lnTo>
                      <a:pt x="30465" y="27859"/>
                    </a:lnTo>
                    <a:cubicBezTo>
                      <a:pt x="31803" y="26405"/>
                      <a:pt x="33672" y="25605"/>
                      <a:pt x="35606" y="25605"/>
                    </a:cubicBezTo>
                    <a:close/>
                    <a:moveTo>
                      <a:pt x="124475" y="28056"/>
                    </a:moveTo>
                    <a:cubicBezTo>
                      <a:pt x="127650" y="28056"/>
                      <a:pt x="130827" y="30135"/>
                      <a:pt x="130867" y="34292"/>
                    </a:cubicBezTo>
                    <a:cubicBezTo>
                      <a:pt x="130389" y="34187"/>
                      <a:pt x="129906" y="34136"/>
                      <a:pt x="129427" y="34136"/>
                    </a:cubicBezTo>
                    <a:cubicBezTo>
                      <a:pt x="127574" y="34136"/>
                      <a:pt x="125776" y="34904"/>
                      <a:pt x="124487" y="36299"/>
                    </a:cubicBezTo>
                    <a:cubicBezTo>
                      <a:pt x="123213" y="34927"/>
                      <a:pt x="121434" y="34140"/>
                      <a:pt x="119564" y="34140"/>
                    </a:cubicBezTo>
                    <a:cubicBezTo>
                      <a:pt x="119553" y="34140"/>
                      <a:pt x="119543" y="34140"/>
                      <a:pt x="119532" y="34140"/>
                    </a:cubicBezTo>
                    <a:cubicBezTo>
                      <a:pt x="119048" y="34140"/>
                      <a:pt x="118564" y="34185"/>
                      <a:pt x="118089" y="34292"/>
                    </a:cubicBezTo>
                    <a:cubicBezTo>
                      <a:pt x="118125" y="30135"/>
                      <a:pt x="121299" y="28056"/>
                      <a:pt x="124475" y="28056"/>
                    </a:cubicBezTo>
                    <a:close/>
                    <a:moveTo>
                      <a:pt x="100943" y="28163"/>
                    </a:moveTo>
                    <a:cubicBezTo>
                      <a:pt x="104120" y="28163"/>
                      <a:pt x="107296" y="30242"/>
                      <a:pt x="107337" y="34400"/>
                    </a:cubicBezTo>
                    <a:cubicBezTo>
                      <a:pt x="106858" y="34295"/>
                      <a:pt x="106375" y="34244"/>
                      <a:pt x="105896" y="34244"/>
                    </a:cubicBezTo>
                    <a:cubicBezTo>
                      <a:pt x="104045" y="34244"/>
                      <a:pt x="102248" y="35008"/>
                      <a:pt x="100952" y="36393"/>
                    </a:cubicBezTo>
                    <a:lnTo>
                      <a:pt x="100952" y="36393"/>
                    </a:lnTo>
                    <a:cubicBezTo>
                      <a:pt x="99679" y="35024"/>
                      <a:pt x="97893" y="34247"/>
                      <a:pt x="96025" y="34247"/>
                    </a:cubicBezTo>
                    <a:cubicBezTo>
                      <a:pt x="96014" y="34247"/>
                      <a:pt x="96004" y="34247"/>
                      <a:pt x="95993" y="34248"/>
                    </a:cubicBezTo>
                    <a:cubicBezTo>
                      <a:pt x="95509" y="34248"/>
                      <a:pt x="95025" y="34292"/>
                      <a:pt x="94550" y="34400"/>
                    </a:cubicBezTo>
                    <a:cubicBezTo>
                      <a:pt x="94590" y="30242"/>
                      <a:pt x="97767" y="28163"/>
                      <a:pt x="100943" y="28163"/>
                    </a:cubicBezTo>
                    <a:close/>
                    <a:moveTo>
                      <a:pt x="77631" y="28160"/>
                    </a:moveTo>
                    <a:cubicBezTo>
                      <a:pt x="80803" y="28160"/>
                      <a:pt x="83975" y="30235"/>
                      <a:pt x="84021" y="34387"/>
                    </a:cubicBezTo>
                    <a:lnTo>
                      <a:pt x="84021" y="34387"/>
                    </a:lnTo>
                    <a:cubicBezTo>
                      <a:pt x="83552" y="34288"/>
                      <a:pt x="83080" y="34239"/>
                      <a:pt x="82612" y="34239"/>
                    </a:cubicBezTo>
                    <a:cubicBezTo>
                      <a:pt x="80751" y="34239"/>
                      <a:pt x="78950" y="35006"/>
                      <a:pt x="77651" y="36398"/>
                    </a:cubicBezTo>
                    <a:cubicBezTo>
                      <a:pt x="76377" y="35026"/>
                      <a:pt x="74589" y="34247"/>
                      <a:pt x="72710" y="34247"/>
                    </a:cubicBezTo>
                    <a:cubicBezTo>
                      <a:pt x="72699" y="34247"/>
                      <a:pt x="72688" y="34247"/>
                      <a:pt x="72678" y="34248"/>
                    </a:cubicBezTo>
                    <a:cubicBezTo>
                      <a:pt x="72194" y="34248"/>
                      <a:pt x="71710" y="34292"/>
                      <a:pt x="71235" y="34400"/>
                    </a:cubicBezTo>
                    <a:cubicBezTo>
                      <a:pt x="71275" y="30241"/>
                      <a:pt x="74454" y="28160"/>
                      <a:pt x="77631" y="28160"/>
                    </a:cubicBezTo>
                    <a:close/>
                    <a:moveTo>
                      <a:pt x="53992" y="28260"/>
                    </a:moveTo>
                    <a:cubicBezTo>
                      <a:pt x="57167" y="28260"/>
                      <a:pt x="60343" y="30336"/>
                      <a:pt x="60384" y="34488"/>
                    </a:cubicBezTo>
                    <a:lnTo>
                      <a:pt x="60384" y="34488"/>
                    </a:lnTo>
                    <a:cubicBezTo>
                      <a:pt x="59912" y="34387"/>
                      <a:pt x="59436" y="34338"/>
                      <a:pt x="58965" y="34338"/>
                    </a:cubicBezTo>
                    <a:cubicBezTo>
                      <a:pt x="57104" y="34338"/>
                      <a:pt x="55304" y="35104"/>
                      <a:pt x="54004" y="36497"/>
                    </a:cubicBezTo>
                    <a:cubicBezTo>
                      <a:pt x="52723" y="35117"/>
                      <a:pt x="50931" y="34337"/>
                      <a:pt x="49049" y="34337"/>
                    </a:cubicBezTo>
                    <a:cubicBezTo>
                      <a:pt x="48565" y="34337"/>
                      <a:pt x="48081" y="34391"/>
                      <a:pt x="47606" y="34489"/>
                    </a:cubicBezTo>
                    <a:cubicBezTo>
                      <a:pt x="47642" y="30336"/>
                      <a:pt x="50816" y="28260"/>
                      <a:pt x="53992" y="28260"/>
                    </a:cubicBezTo>
                    <a:close/>
                    <a:moveTo>
                      <a:pt x="7166" y="28348"/>
                    </a:moveTo>
                    <a:cubicBezTo>
                      <a:pt x="10341" y="28348"/>
                      <a:pt x="13516" y="30427"/>
                      <a:pt x="13556" y="34588"/>
                    </a:cubicBezTo>
                    <a:cubicBezTo>
                      <a:pt x="13083" y="34486"/>
                      <a:pt x="12605" y="34436"/>
                      <a:pt x="12131" y="34436"/>
                    </a:cubicBezTo>
                    <a:cubicBezTo>
                      <a:pt x="10273" y="34436"/>
                      <a:pt x="8469" y="35201"/>
                      <a:pt x="7176" y="36586"/>
                    </a:cubicBezTo>
                    <a:cubicBezTo>
                      <a:pt x="5893" y="35223"/>
                      <a:pt x="4106" y="34445"/>
                      <a:pt x="2227" y="34445"/>
                    </a:cubicBezTo>
                    <a:cubicBezTo>
                      <a:pt x="2216" y="34445"/>
                      <a:pt x="2205" y="34445"/>
                      <a:pt x="2194" y="34445"/>
                    </a:cubicBezTo>
                    <a:lnTo>
                      <a:pt x="2212" y="34427"/>
                    </a:lnTo>
                    <a:cubicBezTo>
                      <a:pt x="1728" y="34427"/>
                      <a:pt x="1245" y="34481"/>
                      <a:pt x="770" y="34588"/>
                    </a:cubicBezTo>
                    <a:cubicBezTo>
                      <a:pt x="810" y="30429"/>
                      <a:pt x="3988" y="28348"/>
                      <a:pt x="7166" y="28348"/>
                    </a:cubicBezTo>
                    <a:close/>
                    <a:moveTo>
                      <a:pt x="30465" y="28364"/>
                    </a:moveTo>
                    <a:cubicBezTo>
                      <a:pt x="33638" y="28364"/>
                      <a:pt x="36811" y="30439"/>
                      <a:pt x="36854" y="34593"/>
                    </a:cubicBezTo>
                    <a:lnTo>
                      <a:pt x="36854" y="34593"/>
                    </a:lnTo>
                    <a:cubicBezTo>
                      <a:pt x="36384" y="34494"/>
                      <a:pt x="35912" y="34445"/>
                      <a:pt x="35443" y="34445"/>
                    </a:cubicBezTo>
                    <a:cubicBezTo>
                      <a:pt x="33580" y="34445"/>
                      <a:pt x="31775" y="35212"/>
                      <a:pt x="30483" y="36604"/>
                    </a:cubicBezTo>
                    <a:cubicBezTo>
                      <a:pt x="29201" y="35224"/>
                      <a:pt x="27409" y="34445"/>
                      <a:pt x="25528" y="34445"/>
                    </a:cubicBezTo>
                    <a:cubicBezTo>
                      <a:pt x="25044" y="34445"/>
                      <a:pt x="24560" y="34498"/>
                      <a:pt x="24085" y="34597"/>
                    </a:cubicBezTo>
                    <a:cubicBezTo>
                      <a:pt x="24116" y="30443"/>
                      <a:pt x="27290" y="28364"/>
                      <a:pt x="30465" y="28364"/>
                    </a:cubicBezTo>
                    <a:close/>
                    <a:moveTo>
                      <a:pt x="119327" y="34515"/>
                    </a:moveTo>
                    <a:cubicBezTo>
                      <a:pt x="121267" y="34515"/>
                      <a:pt x="123141" y="35318"/>
                      <a:pt x="124478" y="36765"/>
                    </a:cubicBezTo>
                    <a:cubicBezTo>
                      <a:pt x="124458" y="36765"/>
                      <a:pt x="124439" y="36765"/>
                      <a:pt x="124419" y="36765"/>
                    </a:cubicBezTo>
                    <a:cubicBezTo>
                      <a:pt x="122550" y="36765"/>
                      <a:pt x="120782" y="37604"/>
                      <a:pt x="119541" y="38907"/>
                    </a:cubicBezTo>
                    <a:cubicBezTo>
                      <a:pt x="119622" y="37312"/>
                      <a:pt x="119039" y="35816"/>
                      <a:pt x="118045" y="34633"/>
                    </a:cubicBezTo>
                    <a:cubicBezTo>
                      <a:pt x="118472" y="34554"/>
                      <a:pt x="118901" y="34515"/>
                      <a:pt x="119327" y="34515"/>
                    </a:cubicBezTo>
                    <a:close/>
                    <a:moveTo>
                      <a:pt x="129624" y="34515"/>
                    </a:moveTo>
                    <a:cubicBezTo>
                      <a:pt x="130049" y="34515"/>
                      <a:pt x="130477" y="34554"/>
                      <a:pt x="130903" y="34633"/>
                    </a:cubicBezTo>
                    <a:cubicBezTo>
                      <a:pt x="129908" y="35816"/>
                      <a:pt x="129326" y="37312"/>
                      <a:pt x="129415" y="38907"/>
                    </a:cubicBezTo>
                    <a:cubicBezTo>
                      <a:pt x="128165" y="37604"/>
                      <a:pt x="126397" y="36765"/>
                      <a:pt x="124537" y="36765"/>
                    </a:cubicBezTo>
                    <a:cubicBezTo>
                      <a:pt x="124517" y="36765"/>
                      <a:pt x="124498" y="36765"/>
                      <a:pt x="124478" y="36765"/>
                    </a:cubicBezTo>
                    <a:cubicBezTo>
                      <a:pt x="125815" y="35318"/>
                      <a:pt x="127689" y="34515"/>
                      <a:pt x="129624" y="34515"/>
                    </a:cubicBezTo>
                    <a:close/>
                    <a:moveTo>
                      <a:pt x="82770" y="34620"/>
                    </a:moveTo>
                    <a:cubicBezTo>
                      <a:pt x="83198" y="34620"/>
                      <a:pt x="83629" y="34660"/>
                      <a:pt x="84057" y="34740"/>
                    </a:cubicBezTo>
                    <a:cubicBezTo>
                      <a:pt x="83556" y="35341"/>
                      <a:pt x="83152" y="36031"/>
                      <a:pt x="82893" y="36765"/>
                    </a:cubicBezTo>
                    <a:lnTo>
                      <a:pt x="82875" y="36765"/>
                    </a:lnTo>
                    <a:cubicBezTo>
                      <a:pt x="82633" y="37473"/>
                      <a:pt x="82534" y="38208"/>
                      <a:pt x="82570" y="38952"/>
                    </a:cubicBezTo>
                    <a:cubicBezTo>
                      <a:pt x="81324" y="37644"/>
                      <a:pt x="79559" y="36810"/>
                      <a:pt x="77695" y="36810"/>
                    </a:cubicBezTo>
                    <a:cubicBezTo>
                      <a:pt x="79026" y="35399"/>
                      <a:pt x="80871" y="34620"/>
                      <a:pt x="82770" y="34620"/>
                    </a:cubicBezTo>
                    <a:close/>
                    <a:moveTo>
                      <a:pt x="95806" y="34620"/>
                    </a:moveTo>
                    <a:cubicBezTo>
                      <a:pt x="97710" y="34620"/>
                      <a:pt x="99556" y="35399"/>
                      <a:pt x="100894" y="36810"/>
                    </a:cubicBezTo>
                    <a:cubicBezTo>
                      <a:pt x="99021" y="36810"/>
                      <a:pt x="97256" y="37644"/>
                      <a:pt x="96011" y="38952"/>
                    </a:cubicBezTo>
                    <a:cubicBezTo>
                      <a:pt x="96047" y="38208"/>
                      <a:pt x="95948" y="37473"/>
                      <a:pt x="95706" y="36765"/>
                    </a:cubicBezTo>
                    <a:lnTo>
                      <a:pt x="95679" y="36765"/>
                    </a:lnTo>
                    <a:cubicBezTo>
                      <a:pt x="95419" y="36031"/>
                      <a:pt x="95025" y="35341"/>
                      <a:pt x="94514" y="34740"/>
                    </a:cubicBezTo>
                    <a:cubicBezTo>
                      <a:pt x="94944" y="34660"/>
                      <a:pt x="95377" y="34620"/>
                      <a:pt x="95806" y="34620"/>
                    </a:cubicBezTo>
                    <a:close/>
                    <a:moveTo>
                      <a:pt x="59142" y="34720"/>
                    </a:moveTo>
                    <a:cubicBezTo>
                      <a:pt x="59570" y="34720"/>
                      <a:pt x="60000" y="34759"/>
                      <a:pt x="60429" y="34839"/>
                    </a:cubicBezTo>
                    <a:cubicBezTo>
                      <a:pt x="59434" y="36022"/>
                      <a:pt x="58852" y="37518"/>
                      <a:pt x="58941" y="39113"/>
                    </a:cubicBezTo>
                    <a:cubicBezTo>
                      <a:pt x="57691" y="37810"/>
                      <a:pt x="55923" y="36971"/>
                      <a:pt x="54063" y="36971"/>
                    </a:cubicBezTo>
                    <a:cubicBezTo>
                      <a:pt x="54043" y="36971"/>
                      <a:pt x="54024" y="36971"/>
                      <a:pt x="54004" y="36972"/>
                    </a:cubicBezTo>
                    <a:cubicBezTo>
                      <a:pt x="53984" y="36971"/>
                      <a:pt x="53964" y="36971"/>
                      <a:pt x="53945" y="36971"/>
                    </a:cubicBezTo>
                    <a:cubicBezTo>
                      <a:pt x="52076" y="36971"/>
                      <a:pt x="50308" y="37810"/>
                      <a:pt x="49067" y="39113"/>
                    </a:cubicBezTo>
                    <a:cubicBezTo>
                      <a:pt x="49147" y="37518"/>
                      <a:pt x="48565" y="36022"/>
                      <a:pt x="47579" y="34839"/>
                    </a:cubicBezTo>
                    <a:cubicBezTo>
                      <a:pt x="48004" y="34760"/>
                      <a:pt x="48431" y="34721"/>
                      <a:pt x="48855" y="34721"/>
                    </a:cubicBezTo>
                    <a:cubicBezTo>
                      <a:pt x="50785" y="34721"/>
                      <a:pt x="52658" y="35523"/>
                      <a:pt x="53995" y="36963"/>
                    </a:cubicBezTo>
                    <a:lnTo>
                      <a:pt x="54004" y="36963"/>
                    </a:lnTo>
                    <a:cubicBezTo>
                      <a:pt x="55339" y="35517"/>
                      <a:pt x="57210" y="34720"/>
                      <a:pt x="59142" y="34720"/>
                    </a:cubicBezTo>
                    <a:close/>
                    <a:moveTo>
                      <a:pt x="12301" y="34821"/>
                    </a:moveTo>
                    <a:cubicBezTo>
                      <a:pt x="12724" y="34821"/>
                      <a:pt x="13150" y="34859"/>
                      <a:pt x="13574" y="34938"/>
                    </a:cubicBezTo>
                    <a:cubicBezTo>
                      <a:pt x="13063" y="35538"/>
                      <a:pt x="12669" y="36228"/>
                      <a:pt x="12409" y="36972"/>
                    </a:cubicBezTo>
                    <a:lnTo>
                      <a:pt x="12382" y="36972"/>
                    </a:lnTo>
                    <a:cubicBezTo>
                      <a:pt x="12141" y="37670"/>
                      <a:pt x="12042" y="38414"/>
                      <a:pt x="12087" y="39149"/>
                    </a:cubicBezTo>
                    <a:cubicBezTo>
                      <a:pt x="10841" y="37850"/>
                      <a:pt x="9076" y="37007"/>
                      <a:pt x="7212" y="37007"/>
                    </a:cubicBezTo>
                    <a:cubicBezTo>
                      <a:pt x="8547" y="35599"/>
                      <a:pt x="10392" y="34821"/>
                      <a:pt x="12301" y="34821"/>
                    </a:cubicBezTo>
                    <a:close/>
                    <a:moveTo>
                      <a:pt x="25305" y="34821"/>
                    </a:moveTo>
                    <a:cubicBezTo>
                      <a:pt x="27216" y="34821"/>
                      <a:pt x="29067" y="35599"/>
                      <a:pt x="30402" y="37007"/>
                    </a:cubicBezTo>
                    <a:cubicBezTo>
                      <a:pt x="28538" y="37007"/>
                      <a:pt x="26764" y="37841"/>
                      <a:pt x="25519" y="39149"/>
                    </a:cubicBezTo>
                    <a:cubicBezTo>
                      <a:pt x="25563" y="38414"/>
                      <a:pt x="25456" y="37670"/>
                      <a:pt x="25223" y="36972"/>
                    </a:cubicBezTo>
                    <a:lnTo>
                      <a:pt x="25196" y="36972"/>
                    </a:lnTo>
                    <a:cubicBezTo>
                      <a:pt x="24936" y="36228"/>
                      <a:pt x="24542" y="35538"/>
                      <a:pt x="24031" y="34938"/>
                    </a:cubicBezTo>
                    <a:cubicBezTo>
                      <a:pt x="24455" y="34859"/>
                      <a:pt x="24882" y="34821"/>
                      <a:pt x="25305" y="34821"/>
                    </a:cubicBezTo>
                    <a:close/>
                    <a:moveTo>
                      <a:pt x="106096" y="34617"/>
                    </a:moveTo>
                    <a:cubicBezTo>
                      <a:pt x="106559" y="34617"/>
                      <a:pt x="107026" y="34664"/>
                      <a:pt x="107489" y="34758"/>
                    </a:cubicBezTo>
                    <a:cubicBezTo>
                      <a:pt x="106495" y="35995"/>
                      <a:pt x="105948" y="37563"/>
                      <a:pt x="106127" y="39212"/>
                    </a:cubicBezTo>
                    <a:cubicBezTo>
                      <a:pt x="104873" y="37760"/>
                      <a:pt x="103000" y="36810"/>
                      <a:pt x="101011" y="36810"/>
                    </a:cubicBezTo>
                    <a:cubicBezTo>
                      <a:pt x="102344" y="35398"/>
                      <a:pt x="104192" y="34617"/>
                      <a:pt x="106096" y="34617"/>
                    </a:cubicBezTo>
                    <a:close/>
                    <a:moveTo>
                      <a:pt x="70794" y="30109"/>
                    </a:moveTo>
                    <a:cubicBezTo>
                      <a:pt x="71289" y="30109"/>
                      <a:pt x="71788" y="30161"/>
                      <a:pt x="72283" y="30269"/>
                    </a:cubicBezTo>
                    <a:cubicBezTo>
                      <a:pt x="71289" y="31524"/>
                      <a:pt x="70742" y="33110"/>
                      <a:pt x="70939" y="34785"/>
                    </a:cubicBezTo>
                    <a:lnTo>
                      <a:pt x="70957" y="34785"/>
                    </a:lnTo>
                    <a:cubicBezTo>
                      <a:pt x="71462" y="34672"/>
                      <a:pt x="71973" y="34617"/>
                      <a:pt x="72479" y="34617"/>
                    </a:cubicBezTo>
                    <a:cubicBezTo>
                      <a:pt x="74381" y="34617"/>
                      <a:pt x="76233" y="35395"/>
                      <a:pt x="77570" y="36810"/>
                    </a:cubicBezTo>
                    <a:cubicBezTo>
                      <a:pt x="75527" y="36810"/>
                      <a:pt x="73601" y="37814"/>
                      <a:pt x="72346" y="39337"/>
                    </a:cubicBezTo>
                    <a:cubicBezTo>
                      <a:pt x="72694" y="35639"/>
                      <a:pt x="69398" y="32366"/>
                      <a:pt x="65704" y="32366"/>
                    </a:cubicBezTo>
                    <a:cubicBezTo>
                      <a:pt x="65687" y="32366"/>
                      <a:pt x="65670" y="32366"/>
                      <a:pt x="65653" y="32366"/>
                    </a:cubicBezTo>
                    <a:lnTo>
                      <a:pt x="65653" y="32366"/>
                    </a:lnTo>
                    <a:cubicBezTo>
                      <a:pt x="66994" y="30911"/>
                      <a:pt x="68863" y="30109"/>
                      <a:pt x="70794" y="30109"/>
                    </a:cubicBezTo>
                    <a:close/>
                    <a:moveTo>
                      <a:pt x="35613" y="34809"/>
                    </a:moveTo>
                    <a:cubicBezTo>
                      <a:pt x="36073" y="34809"/>
                      <a:pt x="36537" y="34854"/>
                      <a:pt x="36997" y="34946"/>
                    </a:cubicBezTo>
                    <a:cubicBezTo>
                      <a:pt x="36013" y="36189"/>
                      <a:pt x="35458" y="37762"/>
                      <a:pt x="35634" y="39407"/>
                    </a:cubicBezTo>
                    <a:lnTo>
                      <a:pt x="35634" y="39407"/>
                    </a:lnTo>
                    <a:cubicBezTo>
                      <a:pt x="34388" y="37948"/>
                      <a:pt x="32507" y="36998"/>
                      <a:pt x="30519" y="36998"/>
                    </a:cubicBezTo>
                    <a:cubicBezTo>
                      <a:pt x="31861" y="35584"/>
                      <a:pt x="33709" y="34809"/>
                      <a:pt x="35613" y="34809"/>
                    </a:cubicBezTo>
                    <a:close/>
                    <a:moveTo>
                      <a:pt x="136132" y="32662"/>
                    </a:moveTo>
                    <a:cubicBezTo>
                      <a:pt x="139308" y="32662"/>
                      <a:pt x="142484" y="34740"/>
                      <a:pt x="142525" y="38898"/>
                    </a:cubicBezTo>
                    <a:cubicBezTo>
                      <a:pt x="142046" y="38793"/>
                      <a:pt x="141563" y="38742"/>
                      <a:pt x="141084" y="38742"/>
                    </a:cubicBezTo>
                    <a:cubicBezTo>
                      <a:pt x="139231" y="38742"/>
                      <a:pt x="137433" y="39508"/>
                      <a:pt x="136145" y="40896"/>
                    </a:cubicBezTo>
                    <a:cubicBezTo>
                      <a:pt x="134863" y="39525"/>
                      <a:pt x="133071" y="38737"/>
                      <a:pt x="131190" y="38737"/>
                    </a:cubicBezTo>
                    <a:cubicBezTo>
                      <a:pt x="130706" y="38737"/>
                      <a:pt x="130222" y="38791"/>
                      <a:pt x="129747" y="38898"/>
                    </a:cubicBezTo>
                    <a:cubicBezTo>
                      <a:pt x="129783" y="34740"/>
                      <a:pt x="132957" y="32662"/>
                      <a:pt x="136132" y="32662"/>
                    </a:cubicBezTo>
                    <a:close/>
                    <a:moveTo>
                      <a:pt x="112818" y="32662"/>
                    </a:moveTo>
                    <a:cubicBezTo>
                      <a:pt x="115995" y="32662"/>
                      <a:pt x="119174" y="34740"/>
                      <a:pt x="119218" y="38898"/>
                    </a:cubicBezTo>
                    <a:cubicBezTo>
                      <a:pt x="118738" y="38793"/>
                      <a:pt x="118254" y="38742"/>
                      <a:pt x="117774" y="38742"/>
                    </a:cubicBezTo>
                    <a:cubicBezTo>
                      <a:pt x="115916" y="38742"/>
                      <a:pt x="114117" y="39510"/>
                      <a:pt x="112821" y="40905"/>
                    </a:cubicBezTo>
                    <a:cubicBezTo>
                      <a:pt x="111548" y="39525"/>
                      <a:pt x="109756" y="38746"/>
                      <a:pt x="107874" y="38746"/>
                    </a:cubicBezTo>
                    <a:cubicBezTo>
                      <a:pt x="107391" y="38746"/>
                      <a:pt x="106907" y="38791"/>
                      <a:pt x="106432" y="38898"/>
                    </a:cubicBezTo>
                    <a:cubicBezTo>
                      <a:pt x="106468" y="34740"/>
                      <a:pt x="109642" y="32662"/>
                      <a:pt x="112818" y="32662"/>
                    </a:cubicBezTo>
                    <a:close/>
                    <a:moveTo>
                      <a:pt x="89290" y="32762"/>
                    </a:moveTo>
                    <a:cubicBezTo>
                      <a:pt x="91871" y="32762"/>
                      <a:pt x="94452" y="34136"/>
                      <a:pt x="95348" y="36882"/>
                    </a:cubicBezTo>
                    <a:lnTo>
                      <a:pt x="95375" y="36882"/>
                    </a:lnTo>
                    <a:cubicBezTo>
                      <a:pt x="95572" y="37545"/>
                      <a:pt x="95679" y="38235"/>
                      <a:pt x="95688" y="38934"/>
                    </a:cubicBezTo>
                    <a:cubicBezTo>
                      <a:pt x="95213" y="38832"/>
                      <a:pt x="94735" y="38782"/>
                      <a:pt x="94260" y="38782"/>
                    </a:cubicBezTo>
                    <a:cubicBezTo>
                      <a:pt x="92399" y="38782"/>
                      <a:pt x="90599" y="39549"/>
                      <a:pt x="89299" y="40941"/>
                    </a:cubicBezTo>
                    <a:cubicBezTo>
                      <a:pt x="88018" y="39561"/>
                      <a:pt x="86226" y="38782"/>
                      <a:pt x="84344" y="38782"/>
                    </a:cubicBezTo>
                    <a:cubicBezTo>
                      <a:pt x="83860" y="38782"/>
                      <a:pt x="83376" y="38835"/>
                      <a:pt x="82902" y="38934"/>
                    </a:cubicBezTo>
                    <a:cubicBezTo>
                      <a:pt x="82902" y="38235"/>
                      <a:pt x="83009" y="37545"/>
                      <a:pt x="83215" y="36882"/>
                    </a:cubicBezTo>
                    <a:lnTo>
                      <a:pt x="83233" y="36882"/>
                    </a:lnTo>
                    <a:cubicBezTo>
                      <a:pt x="84129" y="34136"/>
                      <a:pt x="86710" y="32762"/>
                      <a:pt x="89290" y="32762"/>
                    </a:cubicBezTo>
                    <a:close/>
                    <a:moveTo>
                      <a:pt x="42338" y="32863"/>
                    </a:moveTo>
                    <a:cubicBezTo>
                      <a:pt x="45512" y="32863"/>
                      <a:pt x="48684" y="34938"/>
                      <a:pt x="48726" y="39091"/>
                    </a:cubicBezTo>
                    <a:lnTo>
                      <a:pt x="48726" y="39091"/>
                    </a:lnTo>
                    <a:cubicBezTo>
                      <a:pt x="48257" y="38992"/>
                      <a:pt x="47785" y="38943"/>
                      <a:pt x="47316" y="38943"/>
                    </a:cubicBezTo>
                    <a:cubicBezTo>
                      <a:pt x="45455" y="38943"/>
                      <a:pt x="43655" y="39710"/>
                      <a:pt x="42355" y="41102"/>
                    </a:cubicBezTo>
                    <a:cubicBezTo>
                      <a:pt x="41081" y="39730"/>
                      <a:pt x="39293" y="38952"/>
                      <a:pt x="37414" y="38952"/>
                    </a:cubicBezTo>
                    <a:cubicBezTo>
                      <a:pt x="37404" y="38952"/>
                      <a:pt x="37393" y="38952"/>
                      <a:pt x="37382" y="38952"/>
                    </a:cubicBezTo>
                    <a:cubicBezTo>
                      <a:pt x="36898" y="38952"/>
                      <a:pt x="36415" y="38997"/>
                      <a:pt x="35940" y="39104"/>
                    </a:cubicBezTo>
                    <a:cubicBezTo>
                      <a:pt x="35980" y="34944"/>
                      <a:pt x="39160" y="32863"/>
                      <a:pt x="42338" y="32863"/>
                    </a:cubicBezTo>
                    <a:close/>
                    <a:moveTo>
                      <a:pt x="65648" y="32868"/>
                    </a:moveTo>
                    <a:cubicBezTo>
                      <a:pt x="68825" y="32868"/>
                      <a:pt x="72001" y="34946"/>
                      <a:pt x="72041" y="39104"/>
                    </a:cubicBezTo>
                    <a:cubicBezTo>
                      <a:pt x="71563" y="38999"/>
                      <a:pt x="71081" y="38948"/>
                      <a:pt x="70602" y="38948"/>
                    </a:cubicBezTo>
                    <a:cubicBezTo>
                      <a:pt x="68748" y="38948"/>
                      <a:pt x="66949" y="39716"/>
                      <a:pt x="65653" y="41111"/>
                    </a:cubicBezTo>
                    <a:cubicBezTo>
                      <a:pt x="64371" y="39731"/>
                      <a:pt x="62579" y="38952"/>
                      <a:pt x="60697" y="38952"/>
                    </a:cubicBezTo>
                    <a:cubicBezTo>
                      <a:pt x="60214" y="38952"/>
                      <a:pt x="59730" y="38997"/>
                      <a:pt x="59255" y="39104"/>
                    </a:cubicBezTo>
                    <a:cubicBezTo>
                      <a:pt x="59295" y="34946"/>
                      <a:pt x="62472" y="32868"/>
                      <a:pt x="65648" y="32868"/>
                    </a:cubicBezTo>
                    <a:close/>
                    <a:moveTo>
                      <a:pt x="18803" y="32968"/>
                    </a:moveTo>
                    <a:cubicBezTo>
                      <a:pt x="21386" y="32968"/>
                      <a:pt x="23968" y="34342"/>
                      <a:pt x="24864" y="37088"/>
                    </a:cubicBezTo>
                    <a:lnTo>
                      <a:pt x="24882" y="37088"/>
                    </a:lnTo>
                    <a:cubicBezTo>
                      <a:pt x="25088" y="37751"/>
                      <a:pt x="25196" y="38441"/>
                      <a:pt x="25196" y="39140"/>
                    </a:cubicBezTo>
                    <a:cubicBezTo>
                      <a:pt x="24723" y="39038"/>
                      <a:pt x="24246" y="38988"/>
                      <a:pt x="23772" y="38988"/>
                    </a:cubicBezTo>
                    <a:cubicBezTo>
                      <a:pt x="21913" y="38988"/>
                      <a:pt x="20107" y="39755"/>
                      <a:pt x="18807" y="41147"/>
                    </a:cubicBezTo>
                    <a:cubicBezTo>
                      <a:pt x="17526" y="39767"/>
                      <a:pt x="15734" y="38988"/>
                      <a:pt x="13852" y="38988"/>
                    </a:cubicBezTo>
                    <a:cubicBezTo>
                      <a:pt x="13368" y="38988"/>
                      <a:pt x="12884" y="39041"/>
                      <a:pt x="12409" y="39140"/>
                    </a:cubicBezTo>
                    <a:cubicBezTo>
                      <a:pt x="12409" y="38441"/>
                      <a:pt x="12517" y="37751"/>
                      <a:pt x="12723" y="37088"/>
                    </a:cubicBezTo>
                    <a:lnTo>
                      <a:pt x="12741" y="37088"/>
                    </a:lnTo>
                    <a:cubicBezTo>
                      <a:pt x="13637" y="34342"/>
                      <a:pt x="16220" y="32968"/>
                      <a:pt x="18803" y="32968"/>
                    </a:cubicBezTo>
                    <a:close/>
                    <a:moveTo>
                      <a:pt x="117968" y="39112"/>
                    </a:moveTo>
                    <a:cubicBezTo>
                      <a:pt x="118392" y="39112"/>
                      <a:pt x="118820" y="39151"/>
                      <a:pt x="119245" y="39230"/>
                    </a:cubicBezTo>
                    <a:cubicBezTo>
                      <a:pt x="118726" y="39848"/>
                      <a:pt x="118322" y="40565"/>
                      <a:pt x="118063" y="41326"/>
                    </a:cubicBezTo>
                    <a:lnTo>
                      <a:pt x="118063" y="41317"/>
                    </a:lnTo>
                    <a:lnTo>
                      <a:pt x="118054" y="41344"/>
                    </a:lnTo>
                    <a:cubicBezTo>
                      <a:pt x="118054" y="41353"/>
                      <a:pt x="118045" y="41362"/>
                      <a:pt x="118036" y="41380"/>
                    </a:cubicBezTo>
                    <a:cubicBezTo>
                      <a:pt x="117812" y="42061"/>
                      <a:pt x="117713" y="42787"/>
                      <a:pt x="117758" y="43504"/>
                    </a:cubicBezTo>
                    <a:cubicBezTo>
                      <a:pt x="116508" y="42200"/>
                      <a:pt x="114748" y="41362"/>
                      <a:pt x="112888" y="41362"/>
                    </a:cubicBezTo>
                    <a:cubicBezTo>
                      <a:pt x="112869" y="41362"/>
                      <a:pt x="112849" y="41362"/>
                      <a:pt x="112830" y="41362"/>
                    </a:cubicBezTo>
                    <a:cubicBezTo>
                      <a:pt x="114167" y="39915"/>
                      <a:pt x="116034" y="39112"/>
                      <a:pt x="117968" y="39112"/>
                    </a:cubicBezTo>
                    <a:close/>
                    <a:moveTo>
                      <a:pt x="130986" y="39112"/>
                    </a:moveTo>
                    <a:cubicBezTo>
                      <a:pt x="132916" y="39112"/>
                      <a:pt x="134791" y="39915"/>
                      <a:pt x="136136" y="41362"/>
                    </a:cubicBezTo>
                    <a:cubicBezTo>
                      <a:pt x="136116" y="41362"/>
                      <a:pt x="136096" y="41362"/>
                      <a:pt x="136077" y="41362"/>
                    </a:cubicBezTo>
                    <a:cubicBezTo>
                      <a:pt x="134208" y="41362"/>
                      <a:pt x="132440" y="42200"/>
                      <a:pt x="131199" y="43504"/>
                    </a:cubicBezTo>
                    <a:cubicBezTo>
                      <a:pt x="131234" y="42787"/>
                      <a:pt x="131136" y="42070"/>
                      <a:pt x="130912" y="41389"/>
                    </a:cubicBezTo>
                    <a:lnTo>
                      <a:pt x="130912" y="41380"/>
                    </a:lnTo>
                    <a:cubicBezTo>
                      <a:pt x="130912" y="41371"/>
                      <a:pt x="130903" y="41362"/>
                      <a:pt x="130903" y="41344"/>
                    </a:cubicBezTo>
                    <a:cubicBezTo>
                      <a:pt x="130894" y="41335"/>
                      <a:pt x="130903" y="41335"/>
                      <a:pt x="130894" y="41326"/>
                    </a:cubicBezTo>
                    <a:cubicBezTo>
                      <a:pt x="130625" y="40556"/>
                      <a:pt x="130231" y="39848"/>
                      <a:pt x="129711" y="39230"/>
                    </a:cubicBezTo>
                    <a:cubicBezTo>
                      <a:pt x="130135" y="39151"/>
                      <a:pt x="130562" y="39112"/>
                      <a:pt x="130986" y="39112"/>
                    </a:cubicBezTo>
                    <a:close/>
                    <a:moveTo>
                      <a:pt x="84143" y="39166"/>
                    </a:moveTo>
                    <a:cubicBezTo>
                      <a:pt x="86077" y="39166"/>
                      <a:pt x="87946" y="39968"/>
                      <a:pt x="89290" y="41416"/>
                    </a:cubicBezTo>
                    <a:cubicBezTo>
                      <a:pt x="89271" y="41416"/>
                      <a:pt x="89251" y="41416"/>
                      <a:pt x="89231" y="41416"/>
                    </a:cubicBezTo>
                    <a:cubicBezTo>
                      <a:pt x="87362" y="41416"/>
                      <a:pt x="85595" y="42254"/>
                      <a:pt x="84353" y="43557"/>
                    </a:cubicBezTo>
                    <a:cubicBezTo>
                      <a:pt x="84434" y="41963"/>
                      <a:pt x="83851" y="40457"/>
                      <a:pt x="82866" y="39283"/>
                    </a:cubicBezTo>
                    <a:cubicBezTo>
                      <a:pt x="83291" y="39204"/>
                      <a:pt x="83719" y="39166"/>
                      <a:pt x="84143" y="39166"/>
                    </a:cubicBezTo>
                    <a:close/>
                    <a:moveTo>
                      <a:pt x="94430" y="39165"/>
                    </a:moveTo>
                    <a:cubicBezTo>
                      <a:pt x="94857" y="39165"/>
                      <a:pt x="95287" y="39204"/>
                      <a:pt x="95715" y="39283"/>
                    </a:cubicBezTo>
                    <a:cubicBezTo>
                      <a:pt x="94720" y="40466"/>
                      <a:pt x="94138" y="41963"/>
                      <a:pt x="94228" y="43557"/>
                    </a:cubicBezTo>
                    <a:cubicBezTo>
                      <a:pt x="92977" y="42254"/>
                      <a:pt x="91218" y="41416"/>
                      <a:pt x="89350" y="41416"/>
                    </a:cubicBezTo>
                    <a:cubicBezTo>
                      <a:pt x="89330" y="41416"/>
                      <a:pt x="89310" y="41416"/>
                      <a:pt x="89290" y="41416"/>
                    </a:cubicBezTo>
                    <a:cubicBezTo>
                      <a:pt x="90626" y="39963"/>
                      <a:pt x="92497" y="39165"/>
                      <a:pt x="94430" y="39165"/>
                    </a:cubicBezTo>
                    <a:close/>
                    <a:moveTo>
                      <a:pt x="47493" y="39318"/>
                    </a:moveTo>
                    <a:cubicBezTo>
                      <a:pt x="47917" y="39318"/>
                      <a:pt x="48345" y="39357"/>
                      <a:pt x="48771" y="39436"/>
                    </a:cubicBezTo>
                    <a:cubicBezTo>
                      <a:pt x="48242" y="40054"/>
                      <a:pt x="47839" y="40762"/>
                      <a:pt x="47579" y="41523"/>
                    </a:cubicBezTo>
                    <a:cubicBezTo>
                      <a:pt x="47579" y="41532"/>
                      <a:pt x="47579" y="41532"/>
                      <a:pt x="47579" y="41541"/>
                    </a:cubicBezTo>
                    <a:lnTo>
                      <a:pt x="47561" y="41586"/>
                    </a:lnTo>
                    <a:cubicBezTo>
                      <a:pt x="47337" y="42267"/>
                      <a:pt x="47239" y="42984"/>
                      <a:pt x="47275" y="43710"/>
                    </a:cubicBezTo>
                    <a:cubicBezTo>
                      <a:pt x="46033" y="42406"/>
                      <a:pt x="44274" y="41568"/>
                      <a:pt x="42406" y="41568"/>
                    </a:cubicBezTo>
                    <a:cubicBezTo>
                      <a:pt x="42386" y="41568"/>
                      <a:pt x="42366" y="41568"/>
                      <a:pt x="42346" y="41568"/>
                    </a:cubicBezTo>
                    <a:cubicBezTo>
                      <a:pt x="43684" y="40121"/>
                      <a:pt x="45557" y="39318"/>
                      <a:pt x="47493" y="39318"/>
                    </a:cubicBezTo>
                    <a:close/>
                    <a:moveTo>
                      <a:pt x="60506" y="39318"/>
                    </a:moveTo>
                    <a:cubicBezTo>
                      <a:pt x="62442" y="39318"/>
                      <a:pt x="64315" y="40121"/>
                      <a:pt x="65653" y="41568"/>
                    </a:cubicBezTo>
                    <a:cubicBezTo>
                      <a:pt x="65633" y="41568"/>
                      <a:pt x="65613" y="41568"/>
                      <a:pt x="65593" y="41568"/>
                    </a:cubicBezTo>
                    <a:cubicBezTo>
                      <a:pt x="63724" y="41568"/>
                      <a:pt x="61965" y="42398"/>
                      <a:pt x="60715" y="43710"/>
                    </a:cubicBezTo>
                    <a:cubicBezTo>
                      <a:pt x="60751" y="42984"/>
                      <a:pt x="60662" y="42267"/>
                      <a:pt x="60438" y="41586"/>
                    </a:cubicBezTo>
                    <a:cubicBezTo>
                      <a:pt x="60438" y="41577"/>
                      <a:pt x="60429" y="41559"/>
                      <a:pt x="60420" y="41550"/>
                    </a:cubicBezTo>
                    <a:cubicBezTo>
                      <a:pt x="60420" y="41541"/>
                      <a:pt x="60420" y="41532"/>
                      <a:pt x="60411" y="41532"/>
                    </a:cubicBezTo>
                    <a:cubicBezTo>
                      <a:pt x="60151" y="40762"/>
                      <a:pt x="59748" y="40054"/>
                      <a:pt x="59228" y="39436"/>
                    </a:cubicBezTo>
                    <a:cubicBezTo>
                      <a:pt x="59654" y="39357"/>
                      <a:pt x="60082" y="39318"/>
                      <a:pt x="60506" y="39318"/>
                    </a:cubicBezTo>
                    <a:close/>
                    <a:moveTo>
                      <a:pt x="23963" y="39353"/>
                    </a:moveTo>
                    <a:cubicBezTo>
                      <a:pt x="24391" y="39353"/>
                      <a:pt x="24821" y="39392"/>
                      <a:pt x="25250" y="39472"/>
                    </a:cubicBezTo>
                    <a:cubicBezTo>
                      <a:pt x="24255" y="40654"/>
                      <a:pt x="23673" y="42151"/>
                      <a:pt x="23753" y="43746"/>
                    </a:cubicBezTo>
                    <a:cubicBezTo>
                      <a:pt x="22512" y="42442"/>
                      <a:pt x="20744" y="41604"/>
                      <a:pt x="18884" y="41604"/>
                    </a:cubicBezTo>
                    <a:cubicBezTo>
                      <a:pt x="18864" y="41604"/>
                      <a:pt x="18845" y="41604"/>
                      <a:pt x="18825" y="41604"/>
                    </a:cubicBezTo>
                    <a:cubicBezTo>
                      <a:pt x="18805" y="41604"/>
                      <a:pt x="18786" y="41604"/>
                      <a:pt x="18766" y="41604"/>
                    </a:cubicBezTo>
                    <a:cubicBezTo>
                      <a:pt x="16897" y="41604"/>
                      <a:pt x="15129" y="42442"/>
                      <a:pt x="13888" y="43746"/>
                    </a:cubicBezTo>
                    <a:cubicBezTo>
                      <a:pt x="13951" y="42160"/>
                      <a:pt x="13368" y="40663"/>
                      <a:pt x="12382" y="39480"/>
                    </a:cubicBezTo>
                    <a:lnTo>
                      <a:pt x="12391" y="39472"/>
                    </a:lnTo>
                    <a:cubicBezTo>
                      <a:pt x="12820" y="39392"/>
                      <a:pt x="13250" y="39353"/>
                      <a:pt x="13678" y="39353"/>
                    </a:cubicBezTo>
                    <a:cubicBezTo>
                      <a:pt x="15611" y="39353"/>
                      <a:pt x="17482" y="40150"/>
                      <a:pt x="18825" y="41595"/>
                    </a:cubicBezTo>
                    <a:cubicBezTo>
                      <a:pt x="20161" y="40150"/>
                      <a:pt x="22031" y="39353"/>
                      <a:pt x="23963" y="39353"/>
                    </a:cubicBezTo>
                    <a:close/>
                    <a:moveTo>
                      <a:pt x="107663" y="39105"/>
                    </a:moveTo>
                    <a:cubicBezTo>
                      <a:pt x="109597" y="39105"/>
                      <a:pt x="111471" y="39906"/>
                      <a:pt x="112812" y="41353"/>
                    </a:cubicBezTo>
                    <a:cubicBezTo>
                      <a:pt x="112793" y="41353"/>
                      <a:pt x="112774" y="41353"/>
                      <a:pt x="112756" y="41353"/>
                    </a:cubicBezTo>
                    <a:cubicBezTo>
                      <a:pt x="110769" y="41353"/>
                      <a:pt x="108902" y="42299"/>
                      <a:pt x="107650" y="43755"/>
                    </a:cubicBezTo>
                    <a:lnTo>
                      <a:pt x="107650" y="43755"/>
                    </a:lnTo>
                    <a:cubicBezTo>
                      <a:pt x="107803" y="42088"/>
                      <a:pt x="107211" y="40511"/>
                      <a:pt x="106172" y="39274"/>
                    </a:cubicBezTo>
                    <a:lnTo>
                      <a:pt x="106172" y="39265"/>
                    </a:lnTo>
                    <a:cubicBezTo>
                      <a:pt x="106668" y="39158"/>
                      <a:pt x="107167" y="39105"/>
                      <a:pt x="107663" y="39105"/>
                    </a:cubicBezTo>
                    <a:close/>
                    <a:moveTo>
                      <a:pt x="37187" y="39310"/>
                    </a:moveTo>
                    <a:cubicBezTo>
                      <a:pt x="39118" y="39310"/>
                      <a:pt x="40989" y="40106"/>
                      <a:pt x="42328" y="41559"/>
                    </a:cubicBezTo>
                    <a:cubicBezTo>
                      <a:pt x="42310" y="41559"/>
                      <a:pt x="42291" y="41559"/>
                      <a:pt x="42273" y="41559"/>
                    </a:cubicBezTo>
                    <a:cubicBezTo>
                      <a:pt x="40286" y="41559"/>
                      <a:pt x="38419" y="42505"/>
                      <a:pt x="37167" y="43952"/>
                    </a:cubicBezTo>
                    <a:cubicBezTo>
                      <a:pt x="37320" y="42294"/>
                      <a:pt x="36728" y="40708"/>
                      <a:pt x="35689" y="39480"/>
                    </a:cubicBezTo>
                    <a:lnTo>
                      <a:pt x="35689" y="39472"/>
                    </a:lnTo>
                    <a:cubicBezTo>
                      <a:pt x="36187" y="39363"/>
                      <a:pt x="36689" y="39310"/>
                      <a:pt x="37187" y="39310"/>
                    </a:cubicBezTo>
                    <a:close/>
                    <a:moveTo>
                      <a:pt x="124475" y="37261"/>
                    </a:moveTo>
                    <a:cubicBezTo>
                      <a:pt x="127048" y="37261"/>
                      <a:pt x="129621" y="38627"/>
                      <a:pt x="130527" y="41362"/>
                    </a:cubicBezTo>
                    <a:cubicBezTo>
                      <a:pt x="130751" y="42043"/>
                      <a:pt x="130867" y="42760"/>
                      <a:pt x="130867" y="43486"/>
                    </a:cubicBezTo>
                    <a:cubicBezTo>
                      <a:pt x="130392" y="43384"/>
                      <a:pt x="129914" y="43334"/>
                      <a:pt x="129439" y="43334"/>
                    </a:cubicBezTo>
                    <a:cubicBezTo>
                      <a:pt x="127578" y="43334"/>
                      <a:pt x="125778" y="44101"/>
                      <a:pt x="124478" y="45493"/>
                    </a:cubicBezTo>
                    <a:cubicBezTo>
                      <a:pt x="123206" y="44113"/>
                      <a:pt x="121405" y="43333"/>
                      <a:pt x="119532" y="43333"/>
                    </a:cubicBezTo>
                    <a:cubicBezTo>
                      <a:pt x="119039" y="43333"/>
                      <a:pt x="118555" y="43387"/>
                      <a:pt x="118089" y="43486"/>
                    </a:cubicBezTo>
                    <a:cubicBezTo>
                      <a:pt x="118089" y="42760"/>
                      <a:pt x="118197" y="42034"/>
                      <a:pt x="118430" y="41344"/>
                    </a:cubicBezTo>
                    <a:cubicBezTo>
                      <a:pt x="119339" y="38623"/>
                      <a:pt x="121907" y="37261"/>
                      <a:pt x="124475" y="37261"/>
                    </a:cubicBezTo>
                    <a:close/>
                    <a:moveTo>
                      <a:pt x="77632" y="37306"/>
                    </a:moveTo>
                    <a:cubicBezTo>
                      <a:pt x="80806" y="37306"/>
                      <a:pt x="83980" y="39382"/>
                      <a:pt x="84022" y="43538"/>
                    </a:cubicBezTo>
                    <a:lnTo>
                      <a:pt x="84022" y="43538"/>
                    </a:lnTo>
                    <a:cubicBezTo>
                      <a:pt x="83549" y="43437"/>
                      <a:pt x="83074" y="43388"/>
                      <a:pt x="82603" y="43388"/>
                    </a:cubicBezTo>
                    <a:cubicBezTo>
                      <a:pt x="80742" y="43388"/>
                      <a:pt x="78941" y="44154"/>
                      <a:pt x="77642" y="45547"/>
                    </a:cubicBezTo>
                    <a:cubicBezTo>
                      <a:pt x="76360" y="44167"/>
                      <a:pt x="74568" y="43387"/>
                      <a:pt x="72687" y="43387"/>
                    </a:cubicBezTo>
                    <a:cubicBezTo>
                      <a:pt x="72203" y="43387"/>
                      <a:pt x="71719" y="43441"/>
                      <a:pt x="71244" y="43540"/>
                    </a:cubicBezTo>
                    <a:cubicBezTo>
                      <a:pt x="71280" y="39385"/>
                      <a:pt x="74456" y="37306"/>
                      <a:pt x="77632" y="37306"/>
                    </a:cubicBezTo>
                    <a:close/>
                    <a:moveTo>
                      <a:pt x="100947" y="37306"/>
                    </a:moveTo>
                    <a:cubicBezTo>
                      <a:pt x="104122" y="37306"/>
                      <a:pt x="107296" y="39383"/>
                      <a:pt x="107337" y="43540"/>
                    </a:cubicBezTo>
                    <a:cubicBezTo>
                      <a:pt x="106864" y="43438"/>
                      <a:pt x="106386" y="43388"/>
                      <a:pt x="105913" y="43388"/>
                    </a:cubicBezTo>
                    <a:cubicBezTo>
                      <a:pt x="104054" y="43388"/>
                      <a:pt x="102249" y="44154"/>
                      <a:pt x="100957" y="45547"/>
                    </a:cubicBezTo>
                    <a:cubicBezTo>
                      <a:pt x="99676" y="44167"/>
                      <a:pt x="97883" y="43387"/>
                      <a:pt x="96002" y="43387"/>
                    </a:cubicBezTo>
                    <a:cubicBezTo>
                      <a:pt x="95518" y="43387"/>
                      <a:pt x="95034" y="43441"/>
                      <a:pt x="94559" y="43540"/>
                    </a:cubicBezTo>
                    <a:cubicBezTo>
                      <a:pt x="94595" y="39385"/>
                      <a:pt x="97771" y="37306"/>
                      <a:pt x="100947" y="37306"/>
                    </a:cubicBezTo>
                    <a:close/>
                    <a:moveTo>
                      <a:pt x="54009" y="37465"/>
                    </a:moveTo>
                    <a:cubicBezTo>
                      <a:pt x="56582" y="37465"/>
                      <a:pt x="59156" y="38830"/>
                      <a:pt x="60061" y="41559"/>
                    </a:cubicBezTo>
                    <a:cubicBezTo>
                      <a:pt x="60285" y="42249"/>
                      <a:pt x="60393" y="42966"/>
                      <a:pt x="60393" y="43692"/>
                    </a:cubicBezTo>
                    <a:cubicBezTo>
                      <a:pt x="59920" y="43590"/>
                      <a:pt x="59442" y="43540"/>
                      <a:pt x="58969" y="43540"/>
                    </a:cubicBezTo>
                    <a:cubicBezTo>
                      <a:pt x="57110" y="43540"/>
                      <a:pt x="55305" y="44307"/>
                      <a:pt x="54013" y="45699"/>
                    </a:cubicBezTo>
                    <a:cubicBezTo>
                      <a:pt x="52739" y="44318"/>
                      <a:pt x="50951" y="43539"/>
                      <a:pt x="49072" y="43539"/>
                    </a:cubicBezTo>
                    <a:cubicBezTo>
                      <a:pt x="49061" y="43539"/>
                      <a:pt x="49051" y="43540"/>
                      <a:pt x="49040" y="43540"/>
                    </a:cubicBezTo>
                    <a:cubicBezTo>
                      <a:pt x="48556" y="43540"/>
                      <a:pt x="48072" y="43593"/>
                      <a:pt x="47597" y="43692"/>
                    </a:cubicBezTo>
                    <a:cubicBezTo>
                      <a:pt x="47597" y="42966"/>
                      <a:pt x="47714" y="42249"/>
                      <a:pt x="47938" y="41559"/>
                    </a:cubicBezTo>
                    <a:lnTo>
                      <a:pt x="47956" y="41550"/>
                    </a:lnTo>
                    <a:cubicBezTo>
                      <a:pt x="48865" y="38827"/>
                      <a:pt x="51437" y="37465"/>
                      <a:pt x="54009" y="37465"/>
                    </a:cubicBezTo>
                    <a:close/>
                    <a:moveTo>
                      <a:pt x="7163" y="37500"/>
                    </a:moveTo>
                    <a:cubicBezTo>
                      <a:pt x="10339" y="37500"/>
                      <a:pt x="13516" y="39579"/>
                      <a:pt x="13556" y="43737"/>
                    </a:cubicBezTo>
                    <a:cubicBezTo>
                      <a:pt x="13079" y="43632"/>
                      <a:pt x="12598" y="43582"/>
                      <a:pt x="12120" y="43582"/>
                    </a:cubicBezTo>
                    <a:cubicBezTo>
                      <a:pt x="10263" y="43582"/>
                      <a:pt x="8460" y="44350"/>
                      <a:pt x="7163" y="45739"/>
                    </a:cubicBezTo>
                    <a:lnTo>
                      <a:pt x="7163" y="45739"/>
                    </a:lnTo>
                    <a:cubicBezTo>
                      <a:pt x="5882" y="44362"/>
                      <a:pt x="4092" y="43584"/>
                      <a:pt x="2212" y="43584"/>
                    </a:cubicBezTo>
                    <a:cubicBezTo>
                      <a:pt x="1728" y="43584"/>
                      <a:pt x="1245" y="43638"/>
                      <a:pt x="770" y="43737"/>
                    </a:cubicBezTo>
                    <a:cubicBezTo>
                      <a:pt x="810" y="39579"/>
                      <a:pt x="3987" y="37500"/>
                      <a:pt x="7163" y="37500"/>
                    </a:cubicBezTo>
                    <a:close/>
                    <a:moveTo>
                      <a:pt x="30463" y="37509"/>
                    </a:moveTo>
                    <a:cubicBezTo>
                      <a:pt x="33636" y="37509"/>
                      <a:pt x="36811" y="39587"/>
                      <a:pt x="36854" y="43742"/>
                    </a:cubicBezTo>
                    <a:lnTo>
                      <a:pt x="36854" y="43742"/>
                    </a:lnTo>
                    <a:cubicBezTo>
                      <a:pt x="36384" y="43642"/>
                      <a:pt x="35912" y="43594"/>
                      <a:pt x="35443" y="43594"/>
                    </a:cubicBezTo>
                    <a:cubicBezTo>
                      <a:pt x="33580" y="43594"/>
                      <a:pt x="31775" y="44360"/>
                      <a:pt x="30483" y="45753"/>
                    </a:cubicBezTo>
                    <a:cubicBezTo>
                      <a:pt x="29201" y="44373"/>
                      <a:pt x="27409" y="43593"/>
                      <a:pt x="25528" y="43593"/>
                    </a:cubicBezTo>
                    <a:cubicBezTo>
                      <a:pt x="25044" y="43593"/>
                      <a:pt x="24560" y="43638"/>
                      <a:pt x="24085" y="43746"/>
                    </a:cubicBezTo>
                    <a:cubicBezTo>
                      <a:pt x="24116" y="39588"/>
                      <a:pt x="27288" y="37509"/>
                      <a:pt x="30463" y="37509"/>
                    </a:cubicBezTo>
                    <a:close/>
                    <a:moveTo>
                      <a:pt x="119327" y="43718"/>
                    </a:moveTo>
                    <a:cubicBezTo>
                      <a:pt x="121267" y="43718"/>
                      <a:pt x="123141" y="44520"/>
                      <a:pt x="124478" y="45968"/>
                    </a:cubicBezTo>
                    <a:cubicBezTo>
                      <a:pt x="124458" y="45968"/>
                      <a:pt x="124439" y="45968"/>
                      <a:pt x="124419" y="45968"/>
                    </a:cubicBezTo>
                    <a:cubicBezTo>
                      <a:pt x="122550" y="45968"/>
                      <a:pt x="120782" y="46806"/>
                      <a:pt x="119541" y="48109"/>
                    </a:cubicBezTo>
                    <a:cubicBezTo>
                      <a:pt x="119622" y="46514"/>
                      <a:pt x="119039" y="45018"/>
                      <a:pt x="118045" y="43835"/>
                    </a:cubicBezTo>
                    <a:cubicBezTo>
                      <a:pt x="118472" y="43756"/>
                      <a:pt x="118901" y="43718"/>
                      <a:pt x="119327" y="43718"/>
                    </a:cubicBezTo>
                    <a:close/>
                    <a:moveTo>
                      <a:pt x="129624" y="43718"/>
                    </a:moveTo>
                    <a:cubicBezTo>
                      <a:pt x="130049" y="43718"/>
                      <a:pt x="130477" y="43756"/>
                      <a:pt x="130903" y="43835"/>
                    </a:cubicBezTo>
                    <a:cubicBezTo>
                      <a:pt x="129908" y="45018"/>
                      <a:pt x="129326" y="46523"/>
                      <a:pt x="129415" y="48109"/>
                    </a:cubicBezTo>
                    <a:cubicBezTo>
                      <a:pt x="128165" y="46806"/>
                      <a:pt x="126397" y="45968"/>
                      <a:pt x="124537" y="45968"/>
                    </a:cubicBezTo>
                    <a:cubicBezTo>
                      <a:pt x="124517" y="45968"/>
                      <a:pt x="124498" y="45968"/>
                      <a:pt x="124478" y="45968"/>
                    </a:cubicBezTo>
                    <a:cubicBezTo>
                      <a:pt x="125815" y="44520"/>
                      <a:pt x="127689" y="43718"/>
                      <a:pt x="129624" y="43718"/>
                    </a:cubicBezTo>
                    <a:close/>
                    <a:moveTo>
                      <a:pt x="82779" y="43762"/>
                    </a:moveTo>
                    <a:cubicBezTo>
                      <a:pt x="83204" y="43762"/>
                      <a:pt x="83632" y="43801"/>
                      <a:pt x="84057" y="43880"/>
                    </a:cubicBezTo>
                    <a:cubicBezTo>
                      <a:pt x="83063" y="45063"/>
                      <a:pt x="82480" y="46559"/>
                      <a:pt x="82561" y="48154"/>
                    </a:cubicBezTo>
                    <a:cubicBezTo>
                      <a:pt x="81320" y="46851"/>
                      <a:pt x="79552" y="46012"/>
                      <a:pt x="77683" y="46012"/>
                    </a:cubicBezTo>
                    <a:cubicBezTo>
                      <a:pt x="77666" y="46012"/>
                      <a:pt x="77650" y="46012"/>
                      <a:pt x="77633" y="46013"/>
                    </a:cubicBezTo>
                    <a:lnTo>
                      <a:pt x="77633" y="46013"/>
                    </a:lnTo>
                    <a:cubicBezTo>
                      <a:pt x="78970" y="44565"/>
                      <a:pt x="80844" y="43762"/>
                      <a:pt x="82779" y="43762"/>
                    </a:cubicBezTo>
                    <a:close/>
                    <a:moveTo>
                      <a:pt x="59124" y="43911"/>
                    </a:moveTo>
                    <a:cubicBezTo>
                      <a:pt x="59554" y="43911"/>
                      <a:pt x="59988" y="43951"/>
                      <a:pt x="60420" y="44032"/>
                    </a:cubicBezTo>
                    <a:cubicBezTo>
                      <a:pt x="59425" y="45224"/>
                      <a:pt x="58843" y="46721"/>
                      <a:pt x="58932" y="48316"/>
                    </a:cubicBezTo>
                    <a:lnTo>
                      <a:pt x="58923" y="48307"/>
                    </a:lnTo>
                    <a:cubicBezTo>
                      <a:pt x="57682" y="47003"/>
                      <a:pt x="55914" y="46165"/>
                      <a:pt x="54045" y="46165"/>
                    </a:cubicBezTo>
                    <a:cubicBezTo>
                      <a:pt x="54026" y="46165"/>
                      <a:pt x="54006" y="46165"/>
                      <a:pt x="53986" y="46165"/>
                    </a:cubicBezTo>
                    <a:cubicBezTo>
                      <a:pt x="53966" y="46165"/>
                      <a:pt x="53947" y="46165"/>
                      <a:pt x="53927" y="46165"/>
                    </a:cubicBezTo>
                    <a:cubicBezTo>
                      <a:pt x="52067" y="46165"/>
                      <a:pt x="50299" y="47003"/>
                      <a:pt x="49049" y="48307"/>
                    </a:cubicBezTo>
                    <a:cubicBezTo>
                      <a:pt x="49138" y="46712"/>
                      <a:pt x="48556" y="45206"/>
                      <a:pt x="47561" y="44032"/>
                    </a:cubicBezTo>
                    <a:cubicBezTo>
                      <a:pt x="47990" y="43953"/>
                      <a:pt x="48420" y="43914"/>
                      <a:pt x="48848" y="43914"/>
                    </a:cubicBezTo>
                    <a:cubicBezTo>
                      <a:pt x="50781" y="43914"/>
                      <a:pt x="52652" y="44711"/>
                      <a:pt x="53995" y="46156"/>
                    </a:cubicBezTo>
                    <a:cubicBezTo>
                      <a:pt x="55328" y="44713"/>
                      <a:pt x="57194" y="43911"/>
                      <a:pt x="59124" y="43911"/>
                    </a:cubicBezTo>
                    <a:close/>
                    <a:moveTo>
                      <a:pt x="25317" y="43968"/>
                    </a:moveTo>
                    <a:cubicBezTo>
                      <a:pt x="27250" y="43968"/>
                      <a:pt x="29122" y="44764"/>
                      <a:pt x="30465" y="46210"/>
                    </a:cubicBezTo>
                    <a:lnTo>
                      <a:pt x="30465" y="46210"/>
                    </a:lnTo>
                    <a:cubicBezTo>
                      <a:pt x="30462" y="46210"/>
                      <a:pt x="30459" y="46210"/>
                      <a:pt x="30456" y="46210"/>
                    </a:cubicBezTo>
                    <a:cubicBezTo>
                      <a:pt x="30446" y="46210"/>
                      <a:pt x="30436" y="46210"/>
                      <a:pt x="30426" y="46210"/>
                    </a:cubicBezTo>
                    <a:cubicBezTo>
                      <a:pt x="28546" y="46210"/>
                      <a:pt x="26775" y="47041"/>
                      <a:pt x="25519" y="48351"/>
                    </a:cubicBezTo>
                    <a:cubicBezTo>
                      <a:pt x="25608" y="46765"/>
                      <a:pt x="25026" y="45269"/>
                      <a:pt x="24031" y="44086"/>
                    </a:cubicBezTo>
                    <a:cubicBezTo>
                      <a:pt x="24460" y="44007"/>
                      <a:pt x="24890" y="43968"/>
                      <a:pt x="25317" y="43968"/>
                    </a:cubicBezTo>
                    <a:close/>
                    <a:moveTo>
                      <a:pt x="106094" y="43751"/>
                    </a:moveTo>
                    <a:cubicBezTo>
                      <a:pt x="106570" y="43751"/>
                      <a:pt x="107049" y="43799"/>
                      <a:pt x="107525" y="43898"/>
                    </a:cubicBezTo>
                    <a:cubicBezTo>
                      <a:pt x="106512" y="45161"/>
                      <a:pt x="105939" y="46747"/>
                      <a:pt x="106127" y="48423"/>
                    </a:cubicBezTo>
                    <a:lnTo>
                      <a:pt x="106118" y="48414"/>
                    </a:lnTo>
                    <a:cubicBezTo>
                      <a:pt x="104866" y="46958"/>
                      <a:pt x="102990" y="46012"/>
                      <a:pt x="100995" y="46012"/>
                    </a:cubicBezTo>
                    <a:cubicBezTo>
                      <a:pt x="100976" y="46012"/>
                      <a:pt x="100958" y="46013"/>
                      <a:pt x="100939" y="46013"/>
                    </a:cubicBezTo>
                    <a:cubicBezTo>
                      <a:pt x="100919" y="46012"/>
                      <a:pt x="100899" y="46012"/>
                      <a:pt x="100879" y="46012"/>
                    </a:cubicBezTo>
                    <a:cubicBezTo>
                      <a:pt x="99020" y="46012"/>
                      <a:pt x="97252" y="46842"/>
                      <a:pt x="96011" y="48154"/>
                    </a:cubicBezTo>
                    <a:cubicBezTo>
                      <a:pt x="96091" y="46559"/>
                      <a:pt x="95509" y="45054"/>
                      <a:pt x="94514" y="43880"/>
                    </a:cubicBezTo>
                    <a:cubicBezTo>
                      <a:pt x="94946" y="43798"/>
                      <a:pt x="95380" y="43758"/>
                      <a:pt x="95811" y="43758"/>
                    </a:cubicBezTo>
                    <a:cubicBezTo>
                      <a:pt x="97740" y="43758"/>
                      <a:pt x="99607" y="44561"/>
                      <a:pt x="100948" y="46004"/>
                    </a:cubicBezTo>
                    <a:cubicBezTo>
                      <a:pt x="102286" y="44551"/>
                      <a:pt x="104160" y="43751"/>
                      <a:pt x="106094" y="43751"/>
                    </a:cubicBezTo>
                    <a:close/>
                    <a:moveTo>
                      <a:pt x="70812" y="39306"/>
                    </a:moveTo>
                    <a:cubicBezTo>
                      <a:pt x="71289" y="39306"/>
                      <a:pt x="71770" y="39355"/>
                      <a:pt x="72248" y="39454"/>
                    </a:cubicBezTo>
                    <a:cubicBezTo>
                      <a:pt x="71271" y="40699"/>
                      <a:pt x="70742" y="42276"/>
                      <a:pt x="70939" y="43925"/>
                    </a:cubicBezTo>
                    <a:cubicBezTo>
                      <a:pt x="71449" y="43811"/>
                      <a:pt x="71962" y="43756"/>
                      <a:pt x="72472" y="43756"/>
                    </a:cubicBezTo>
                    <a:cubicBezTo>
                      <a:pt x="74409" y="43756"/>
                      <a:pt x="76285" y="44558"/>
                      <a:pt x="77633" y="46013"/>
                    </a:cubicBezTo>
                    <a:lnTo>
                      <a:pt x="77633" y="46013"/>
                    </a:lnTo>
                    <a:cubicBezTo>
                      <a:pt x="77630" y="46013"/>
                      <a:pt x="77627" y="46013"/>
                      <a:pt x="77624" y="46013"/>
                    </a:cubicBezTo>
                    <a:cubicBezTo>
                      <a:pt x="77606" y="46013"/>
                      <a:pt x="77588" y="46012"/>
                      <a:pt x="77570" y="46012"/>
                    </a:cubicBezTo>
                    <a:cubicBezTo>
                      <a:pt x="75529" y="46012"/>
                      <a:pt x="73598" y="47021"/>
                      <a:pt x="72346" y="48540"/>
                    </a:cubicBezTo>
                    <a:cubicBezTo>
                      <a:pt x="72703" y="44850"/>
                      <a:pt x="69416" y="41568"/>
                      <a:pt x="65713" y="41568"/>
                    </a:cubicBezTo>
                    <a:cubicBezTo>
                      <a:pt x="65693" y="41568"/>
                      <a:pt x="65673" y="41568"/>
                      <a:pt x="65653" y="41568"/>
                    </a:cubicBezTo>
                    <a:lnTo>
                      <a:pt x="65653" y="41559"/>
                    </a:lnTo>
                    <a:cubicBezTo>
                      <a:pt x="66997" y="40107"/>
                      <a:pt x="68873" y="39306"/>
                      <a:pt x="70812" y="39306"/>
                    </a:cubicBezTo>
                    <a:close/>
                    <a:moveTo>
                      <a:pt x="35618" y="43957"/>
                    </a:moveTo>
                    <a:cubicBezTo>
                      <a:pt x="36091" y="43957"/>
                      <a:pt x="36568" y="44006"/>
                      <a:pt x="37042" y="44104"/>
                    </a:cubicBezTo>
                    <a:cubicBezTo>
                      <a:pt x="36020" y="45350"/>
                      <a:pt x="35456" y="46945"/>
                      <a:pt x="35635" y="48620"/>
                    </a:cubicBezTo>
                    <a:cubicBezTo>
                      <a:pt x="34383" y="47164"/>
                      <a:pt x="32507" y="46210"/>
                      <a:pt x="30511" y="46210"/>
                    </a:cubicBezTo>
                    <a:cubicBezTo>
                      <a:pt x="30496" y="46210"/>
                      <a:pt x="30480" y="46210"/>
                      <a:pt x="30465" y="46210"/>
                    </a:cubicBezTo>
                    <a:lnTo>
                      <a:pt x="30465" y="46210"/>
                    </a:lnTo>
                    <a:cubicBezTo>
                      <a:pt x="31804" y="44762"/>
                      <a:pt x="33682" y="43957"/>
                      <a:pt x="35618" y="43957"/>
                    </a:cubicBezTo>
                    <a:close/>
                    <a:moveTo>
                      <a:pt x="112822" y="41864"/>
                    </a:moveTo>
                    <a:cubicBezTo>
                      <a:pt x="115997" y="41864"/>
                      <a:pt x="119174" y="43943"/>
                      <a:pt x="119218" y="48100"/>
                    </a:cubicBezTo>
                    <a:cubicBezTo>
                      <a:pt x="118743" y="47999"/>
                      <a:pt x="118265" y="47949"/>
                      <a:pt x="117790" y="47949"/>
                    </a:cubicBezTo>
                    <a:cubicBezTo>
                      <a:pt x="115926" y="47949"/>
                      <a:pt x="114120" y="48715"/>
                      <a:pt x="112821" y="50108"/>
                    </a:cubicBezTo>
                    <a:cubicBezTo>
                      <a:pt x="111548" y="48728"/>
                      <a:pt x="109756" y="47948"/>
                      <a:pt x="107874" y="47948"/>
                    </a:cubicBezTo>
                    <a:cubicBezTo>
                      <a:pt x="107391" y="47948"/>
                      <a:pt x="106907" y="48002"/>
                      <a:pt x="106432" y="48100"/>
                    </a:cubicBezTo>
                    <a:cubicBezTo>
                      <a:pt x="106472" y="43943"/>
                      <a:pt x="109646" y="41864"/>
                      <a:pt x="112822" y="41864"/>
                    </a:cubicBezTo>
                    <a:close/>
                    <a:moveTo>
                      <a:pt x="136132" y="41864"/>
                    </a:moveTo>
                    <a:cubicBezTo>
                      <a:pt x="139308" y="41864"/>
                      <a:pt x="142484" y="43943"/>
                      <a:pt x="142525" y="48100"/>
                    </a:cubicBezTo>
                    <a:cubicBezTo>
                      <a:pt x="142051" y="47999"/>
                      <a:pt x="141574" y="47949"/>
                      <a:pt x="141100" y="47949"/>
                    </a:cubicBezTo>
                    <a:cubicBezTo>
                      <a:pt x="139242" y="47949"/>
                      <a:pt x="137437" y="48715"/>
                      <a:pt x="136145" y="50108"/>
                    </a:cubicBezTo>
                    <a:cubicBezTo>
                      <a:pt x="134863" y="48728"/>
                      <a:pt x="133071" y="47948"/>
                      <a:pt x="131190" y="47948"/>
                    </a:cubicBezTo>
                    <a:cubicBezTo>
                      <a:pt x="130706" y="47948"/>
                      <a:pt x="130222" y="48002"/>
                      <a:pt x="129747" y="48100"/>
                    </a:cubicBezTo>
                    <a:cubicBezTo>
                      <a:pt x="129783" y="43943"/>
                      <a:pt x="132957" y="41864"/>
                      <a:pt x="136132" y="41864"/>
                    </a:cubicBezTo>
                    <a:close/>
                    <a:moveTo>
                      <a:pt x="89293" y="41912"/>
                    </a:moveTo>
                    <a:cubicBezTo>
                      <a:pt x="92468" y="41912"/>
                      <a:pt x="95642" y="43988"/>
                      <a:pt x="95679" y="48143"/>
                    </a:cubicBezTo>
                    <a:lnTo>
                      <a:pt x="95679" y="48143"/>
                    </a:lnTo>
                    <a:cubicBezTo>
                      <a:pt x="95207" y="48043"/>
                      <a:pt x="94732" y="47994"/>
                      <a:pt x="94260" y="47994"/>
                    </a:cubicBezTo>
                    <a:cubicBezTo>
                      <a:pt x="92399" y="47994"/>
                      <a:pt x="90599" y="48760"/>
                      <a:pt x="89299" y="50152"/>
                    </a:cubicBezTo>
                    <a:cubicBezTo>
                      <a:pt x="88018" y="48773"/>
                      <a:pt x="86226" y="47993"/>
                      <a:pt x="84344" y="47993"/>
                    </a:cubicBezTo>
                    <a:cubicBezTo>
                      <a:pt x="83860" y="47993"/>
                      <a:pt x="83376" y="48047"/>
                      <a:pt x="82902" y="48145"/>
                    </a:cubicBezTo>
                    <a:cubicBezTo>
                      <a:pt x="82937" y="43991"/>
                      <a:pt x="86116" y="41912"/>
                      <a:pt x="89293" y="41912"/>
                    </a:cubicBezTo>
                    <a:close/>
                    <a:moveTo>
                      <a:pt x="42335" y="42067"/>
                    </a:moveTo>
                    <a:cubicBezTo>
                      <a:pt x="45509" y="42067"/>
                      <a:pt x="48681" y="44143"/>
                      <a:pt x="48726" y="48298"/>
                    </a:cubicBezTo>
                    <a:lnTo>
                      <a:pt x="48726" y="48298"/>
                    </a:lnTo>
                    <a:cubicBezTo>
                      <a:pt x="48251" y="48196"/>
                      <a:pt x="47772" y="48146"/>
                      <a:pt x="47298" y="48146"/>
                    </a:cubicBezTo>
                    <a:cubicBezTo>
                      <a:pt x="45434" y="48146"/>
                      <a:pt x="43630" y="48912"/>
                      <a:pt x="42337" y="50305"/>
                    </a:cubicBezTo>
                    <a:cubicBezTo>
                      <a:pt x="41056" y="48925"/>
                      <a:pt x="39264" y="48145"/>
                      <a:pt x="37382" y="48145"/>
                    </a:cubicBezTo>
                    <a:cubicBezTo>
                      <a:pt x="36898" y="48145"/>
                      <a:pt x="36415" y="48199"/>
                      <a:pt x="35940" y="48307"/>
                    </a:cubicBezTo>
                    <a:cubicBezTo>
                      <a:pt x="35980" y="44148"/>
                      <a:pt x="39158" y="42067"/>
                      <a:pt x="42335" y="42067"/>
                    </a:cubicBezTo>
                    <a:close/>
                    <a:moveTo>
                      <a:pt x="65651" y="42067"/>
                    </a:moveTo>
                    <a:cubicBezTo>
                      <a:pt x="68826" y="42067"/>
                      <a:pt x="72001" y="44146"/>
                      <a:pt x="72041" y="48307"/>
                    </a:cubicBezTo>
                    <a:cubicBezTo>
                      <a:pt x="71563" y="48202"/>
                      <a:pt x="71080" y="48150"/>
                      <a:pt x="70601" y="48150"/>
                    </a:cubicBezTo>
                    <a:cubicBezTo>
                      <a:pt x="68748" y="48150"/>
                      <a:pt x="66948" y="48916"/>
                      <a:pt x="65653" y="50305"/>
                    </a:cubicBezTo>
                    <a:cubicBezTo>
                      <a:pt x="64371" y="48934"/>
                      <a:pt x="62579" y="48145"/>
                      <a:pt x="60697" y="48145"/>
                    </a:cubicBezTo>
                    <a:cubicBezTo>
                      <a:pt x="60214" y="48145"/>
                      <a:pt x="59730" y="48199"/>
                      <a:pt x="59255" y="48307"/>
                    </a:cubicBezTo>
                    <a:cubicBezTo>
                      <a:pt x="59295" y="44148"/>
                      <a:pt x="62473" y="42067"/>
                      <a:pt x="65651" y="42067"/>
                    </a:cubicBezTo>
                    <a:close/>
                    <a:moveTo>
                      <a:pt x="18806" y="42117"/>
                    </a:moveTo>
                    <a:cubicBezTo>
                      <a:pt x="21981" y="42117"/>
                      <a:pt x="25156" y="44198"/>
                      <a:pt x="25196" y="48360"/>
                    </a:cubicBezTo>
                    <a:cubicBezTo>
                      <a:pt x="24717" y="48255"/>
                      <a:pt x="24234" y="48204"/>
                      <a:pt x="23755" y="48204"/>
                    </a:cubicBezTo>
                    <a:cubicBezTo>
                      <a:pt x="21902" y="48204"/>
                      <a:pt x="20103" y="48970"/>
                      <a:pt x="18807" y="50359"/>
                    </a:cubicBezTo>
                    <a:cubicBezTo>
                      <a:pt x="17526" y="48988"/>
                      <a:pt x="15734" y="48199"/>
                      <a:pt x="13852" y="48199"/>
                    </a:cubicBezTo>
                    <a:cubicBezTo>
                      <a:pt x="13368" y="48199"/>
                      <a:pt x="12884" y="48253"/>
                      <a:pt x="12409" y="48360"/>
                    </a:cubicBezTo>
                    <a:cubicBezTo>
                      <a:pt x="12454" y="44198"/>
                      <a:pt x="15631" y="42117"/>
                      <a:pt x="18806" y="42117"/>
                    </a:cubicBezTo>
                    <a:close/>
                    <a:moveTo>
                      <a:pt x="117967" y="48323"/>
                    </a:moveTo>
                    <a:cubicBezTo>
                      <a:pt x="118392" y="48323"/>
                      <a:pt x="118820" y="48362"/>
                      <a:pt x="119245" y="48441"/>
                    </a:cubicBezTo>
                    <a:cubicBezTo>
                      <a:pt x="118253" y="49621"/>
                      <a:pt x="117671" y="51114"/>
                      <a:pt x="117757" y="52706"/>
                    </a:cubicBezTo>
                    <a:lnTo>
                      <a:pt x="117757" y="52706"/>
                    </a:lnTo>
                    <a:cubicBezTo>
                      <a:pt x="116507" y="51403"/>
                      <a:pt x="114740" y="50573"/>
                      <a:pt x="112880" y="50573"/>
                    </a:cubicBezTo>
                    <a:cubicBezTo>
                      <a:pt x="112860" y="50573"/>
                      <a:pt x="112840" y="50573"/>
                      <a:pt x="112821" y="50574"/>
                    </a:cubicBezTo>
                    <a:cubicBezTo>
                      <a:pt x="114158" y="49126"/>
                      <a:pt x="116031" y="48323"/>
                      <a:pt x="117967" y="48323"/>
                    </a:cubicBezTo>
                    <a:close/>
                    <a:moveTo>
                      <a:pt x="130990" y="48323"/>
                    </a:moveTo>
                    <a:cubicBezTo>
                      <a:pt x="132925" y="48323"/>
                      <a:pt x="134799" y="49126"/>
                      <a:pt x="136136" y="50574"/>
                    </a:cubicBezTo>
                    <a:cubicBezTo>
                      <a:pt x="136116" y="50573"/>
                      <a:pt x="136096" y="50573"/>
                      <a:pt x="136077" y="50573"/>
                    </a:cubicBezTo>
                    <a:cubicBezTo>
                      <a:pt x="134208" y="50573"/>
                      <a:pt x="132440" y="51412"/>
                      <a:pt x="131199" y="52715"/>
                    </a:cubicBezTo>
                    <a:cubicBezTo>
                      <a:pt x="131279" y="51120"/>
                      <a:pt x="130697" y="49624"/>
                      <a:pt x="129711" y="48441"/>
                    </a:cubicBezTo>
                    <a:cubicBezTo>
                      <a:pt x="130137" y="48362"/>
                      <a:pt x="130565" y="48323"/>
                      <a:pt x="130990" y="48323"/>
                    </a:cubicBezTo>
                    <a:close/>
                    <a:moveTo>
                      <a:pt x="94437" y="48359"/>
                    </a:moveTo>
                    <a:cubicBezTo>
                      <a:pt x="94862" y="48359"/>
                      <a:pt x="95289" y="48398"/>
                      <a:pt x="95715" y="48477"/>
                    </a:cubicBezTo>
                    <a:cubicBezTo>
                      <a:pt x="94722" y="49666"/>
                      <a:pt x="94140" y="51168"/>
                      <a:pt x="94227" y="52750"/>
                    </a:cubicBezTo>
                    <a:lnTo>
                      <a:pt x="94227" y="52750"/>
                    </a:lnTo>
                    <a:cubicBezTo>
                      <a:pt x="92986" y="51447"/>
                      <a:pt x="91219" y="50618"/>
                      <a:pt x="89350" y="50618"/>
                    </a:cubicBezTo>
                    <a:cubicBezTo>
                      <a:pt x="89330" y="50618"/>
                      <a:pt x="89310" y="50618"/>
                      <a:pt x="89290" y="50618"/>
                    </a:cubicBezTo>
                    <a:cubicBezTo>
                      <a:pt x="89270" y="50618"/>
                      <a:pt x="89250" y="50618"/>
                      <a:pt x="89231" y="50618"/>
                    </a:cubicBezTo>
                    <a:cubicBezTo>
                      <a:pt x="87362" y="50618"/>
                      <a:pt x="85603" y="51448"/>
                      <a:pt x="84353" y="52751"/>
                    </a:cubicBezTo>
                    <a:cubicBezTo>
                      <a:pt x="84443" y="51165"/>
                      <a:pt x="83860" y="49660"/>
                      <a:pt x="82866" y="48477"/>
                    </a:cubicBezTo>
                    <a:cubicBezTo>
                      <a:pt x="83291" y="48398"/>
                      <a:pt x="83719" y="48359"/>
                      <a:pt x="84144" y="48359"/>
                    </a:cubicBezTo>
                    <a:cubicBezTo>
                      <a:pt x="86080" y="48359"/>
                      <a:pt x="87955" y="49162"/>
                      <a:pt x="89299" y="50609"/>
                    </a:cubicBezTo>
                    <a:cubicBezTo>
                      <a:pt x="90637" y="49162"/>
                      <a:pt x="92504" y="48359"/>
                      <a:pt x="94437" y="48359"/>
                    </a:cubicBezTo>
                    <a:close/>
                    <a:moveTo>
                      <a:pt x="47485" y="48520"/>
                    </a:moveTo>
                    <a:cubicBezTo>
                      <a:pt x="47909" y="48520"/>
                      <a:pt x="48337" y="48559"/>
                      <a:pt x="48762" y="48638"/>
                    </a:cubicBezTo>
                    <a:cubicBezTo>
                      <a:pt x="47767" y="49821"/>
                      <a:pt x="47185" y="51326"/>
                      <a:pt x="47275" y="52912"/>
                    </a:cubicBezTo>
                    <a:cubicBezTo>
                      <a:pt x="46025" y="51609"/>
                      <a:pt x="44257" y="50779"/>
                      <a:pt x="42397" y="50779"/>
                    </a:cubicBezTo>
                    <a:cubicBezTo>
                      <a:pt x="42377" y="50779"/>
                      <a:pt x="42357" y="50779"/>
                      <a:pt x="42337" y="50780"/>
                    </a:cubicBezTo>
                    <a:cubicBezTo>
                      <a:pt x="43675" y="49325"/>
                      <a:pt x="45549" y="48520"/>
                      <a:pt x="47485" y="48520"/>
                    </a:cubicBezTo>
                    <a:close/>
                    <a:moveTo>
                      <a:pt x="60501" y="48529"/>
                    </a:moveTo>
                    <a:cubicBezTo>
                      <a:pt x="62439" y="48529"/>
                      <a:pt x="64308" y="49332"/>
                      <a:pt x="65653" y="50780"/>
                    </a:cubicBezTo>
                    <a:cubicBezTo>
                      <a:pt x="65633" y="50779"/>
                      <a:pt x="65613" y="50779"/>
                      <a:pt x="65593" y="50779"/>
                    </a:cubicBezTo>
                    <a:cubicBezTo>
                      <a:pt x="63725" y="50779"/>
                      <a:pt x="61957" y="51618"/>
                      <a:pt x="60715" y="52921"/>
                    </a:cubicBezTo>
                    <a:cubicBezTo>
                      <a:pt x="60796" y="51326"/>
                      <a:pt x="60214" y="49830"/>
                      <a:pt x="59219" y="48647"/>
                    </a:cubicBezTo>
                    <a:cubicBezTo>
                      <a:pt x="59646" y="48568"/>
                      <a:pt x="60075" y="48529"/>
                      <a:pt x="60501" y="48529"/>
                    </a:cubicBezTo>
                    <a:close/>
                    <a:moveTo>
                      <a:pt x="107662" y="48316"/>
                    </a:moveTo>
                    <a:cubicBezTo>
                      <a:pt x="109596" y="48316"/>
                      <a:pt x="111472" y="49118"/>
                      <a:pt x="112821" y="50574"/>
                    </a:cubicBezTo>
                    <a:cubicBezTo>
                      <a:pt x="112802" y="50573"/>
                      <a:pt x="112783" y="50573"/>
                      <a:pt x="112765" y="50573"/>
                    </a:cubicBezTo>
                    <a:cubicBezTo>
                      <a:pt x="110778" y="50573"/>
                      <a:pt x="108902" y="51519"/>
                      <a:pt x="107650" y="52966"/>
                    </a:cubicBezTo>
                    <a:lnTo>
                      <a:pt x="107650" y="52966"/>
                    </a:lnTo>
                    <a:cubicBezTo>
                      <a:pt x="107803" y="51290"/>
                      <a:pt x="107211" y="49713"/>
                      <a:pt x="106172" y="48477"/>
                    </a:cubicBezTo>
                    <a:cubicBezTo>
                      <a:pt x="106667" y="48369"/>
                      <a:pt x="107167" y="48316"/>
                      <a:pt x="107662" y="48316"/>
                    </a:cubicBezTo>
                    <a:close/>
                    <a:moveTo>
                      <a:pt x="13659" y="48573"/>
                    </a:moveTo>
                    <a:cubicBezTo>
                      <a:pt x="15592" y="48573"/>
                      <a:pt x="17464" y="49371"/>
                      <a:pt x="18807" y="50824"/>
                    </a:cubicBezTo>
                    <a:cubicBezTo>
                      <a:pt x="18787" y="50824"/>
                      <a:pt x="18768" y="50824"/>
                      <a:pt x="18748" y="50824"/>
                    </a:cubicBezTo>
                    <a:cubicBezTo>
                      <a:pt x="16879" y="50824"/>
                      <a:pt x="15111" y="51663"/>
                      <a:pt x="13870" y="52966"/>
                    </a:cubicBezTo>
                    <a:cubicBezTo>
                      <a:pt x="13951" y="51371"/>
                      <a:pt x="13368" y="49875"/>
                      <a:pt x="12374" y="48692"/>
                    </a:cubicBezTo>
                    <a:cubicBezTo>
                      <a:pt x="12802" y="48612"/>
                      <a:pt x="13232" y="48573"/>
                      <a:pt x="13659" y="48573"/>
                    </a:cubicBezTo>
                    <a:close/>
                    <a:moveTo>
                      <a:pt x="23953" y="48574"/>
                    </a:moveTo>
                    <a:cubicBezTo>
                      <a:pt x="24378" y="48574"/>
                      <a:pt x="24806" y="48613"/>
                      <a:pt x="25232" y="48692"/>
                    </a:cubicBezTo>
                    <a:cubicBezTo>
                      <a:pt x="24237" y="49875"/>
                      <a:pt x="23655" y="51371"/>
                      <a:pt x="23744" y="52966"/>
                    </a:cubicBezTo>
                    <a:cubicBezTo>
                      <a:pt x="22494" y="51663"/>
                      <a:pt x="20726" y="50824"/>
                      <a:pt x="18866" y="50824"/>
                    </a:cubicBezTo>
                    <a:cubicBezTo>
                      <a:pt x="18846" y="50824"/>
                      <a:pt x="18827" y="50824"/>
                      <a:pt x="18807" y="50824"/>
                    </a:cubicBezTo>
                    <a:cubicBezTo>
                      <a:pt x="20144" y="49377"/>
                      <a:pt x="22018" y="48574"/>
                      <a:pt x="23953" y="48574"/>
                    </a:cubicBezTo>
                    <a:close/>
                    <a:moveTo>
                      <a:pt x="37179" y="48522"/>
                    </a:moveTo>
                    <a:cubicBezTo>
                      <a:pt x="39113" y="48522"/>
                      <a:pt x="40989" y="49325"/>
                      <a:pt x="42337" y="50780"/>
                    </a:cubicBezTo>
                    <a:cubicBezTo>
                      <a:pt x="42319" y="50779"/>
                      <a:pt x="42300" y="50779"/>
                      <a:pt x="42282" y="50779"/>
                    </a:cubicBezTo>
                    <a:cubicBezTo>
                      <a:pt x="40295" y="50779"/>
                      <a:pt x="38419" y="51725"/>
                      <a:pt x="37167" y="53172"/>
                    </a:cubicBezTo>
                    <a:cubicBezTo>
                      <a:pt x="37320" y="51496"/>
                      <a:pt x="36728" y="49910"/>
                      <a:pt x="35689" y="48683"/>
                    </a:cubicBezTo>
                    <a:cubicBezTo>
                      <a:pt x="36184" y="48575"/>
                      <a:pt x="36683" y="48522"/>
                      <a:pt x="37179" y="48522"/>
                    </a:cubicBezTo>
                    <a:close/>
                    <a:moveTo>
                      <a:pt x="124475" y="46470"/>
                    </a:moveTo>
                    <a:cubicBezTo>
                      <a:pt x="127650" y="46470"/>
                      <a:pt x="130827" y="48548"/>
                      <a:pt x="130867" y="52706"/>
                    </a:cubicBezTo>
                    <a:cubicBezTo>
                      <a:pt x="130388" y="52601"/>
                      <a:pt x="129906" y="52550"/>
                      <a:pt x="129426" y="52550"/>
                    </a:cubicBezTo>
                    <a:cubicBezTo>
                      <a:pt x="127574" y="52550"/>
                      <a:pt x="125776" y="53316"/>
                      <a:pt x="124487" y="54704"/>
                    </a:cubicBezTo>
                    <a:cubicBezTo>
                      <a:pt x="123206" y="53333"/>
                      <a:pt x="121414" y="52545"/>
                      <a:pt x="119532" y="52545"/>
                    </a:cubicBezTo>
                    <a:cubicBezTo>
                      <a:pt x="119048" y="52545"/>
                      <a:pt x="118564" y="52599"/>
                      <a:pt x="118089" y="52706"/>
                    </a:cubicBezTo>
                    <a:cubicBezTo>
                      <a:pt x="118125" y="48548"/>
                      <a:pt x="121299" y="46470"/>
                      <a:pt x="124475" y="46470"/>
                    </a:cubicBezTo>
                    <a:close/>
                    <a:moveTo>
                      <a:pt x="77635" y="46519"/>
                    </a:moveTo>
                    <a:cubicBezTo>
                      <a:pt x="80808" y="46519"/>
                      <a:pt x="83981" y="48596"/>
                      <a:pt x="84022" y="52751"/>
                    </a:cubicBezTo>
                    <a:lnTo>
                      <a:pt x="84031" y="52760"/>
                    </a:lnTo>
                    <a:cubicBezTo>
                      <a:pt x="83550" y="52655"/>
                      <a:pt x="83066" y="52604"/>
                      <a:pt x="82586" y="52604"/>
                    </a:cubicBezTo>
                    <a:cubicBezTo>
                      <a:pt x="80731" y="52604"/>
                      <a:pt x="78937" y="53370"/>
                      <a:pt x="77642" y="54758"/>
                    </a:cubicBezTo>
                    <a:cubicBezTo>
                      <a:pt x="76360" y="53378"/>
                      <a:pt x="74568" y="52599"/>
                      <a:pt x="72696" y="52599"/>
                    </a:cubicBezTo>
                    <a:cubicBezTo>
                      <a:pt x="72203" y="52599"/>
                      <a:pt x="71719" y="52652"/>
                      <a:pt x="71244" y="52760"/>
                    </a:cubicBezTo>
                    <a:cubicBezTo>
                      <a:pt x="71280" y="48600"/>
                      <a:pt x="74457" y="46519"/>
                      <a:pt x="77635" y="46519"/>
                    </a:cubicBezTo>
                    <a:close/>
                    <a:moveTo>
                      <a:pt x="100946" y="46509"/>
                    </a:moveTo>
                    <a:cubicBezTo>
                      <a:pt x="104122" y="46509"/>
                      <a:pt x="107296" y="48585"/>
                      <a:pt x="107337" y="52742"/>
                    </a:cubicBezTo>
                    <a:cubicBezTo>
                      <a:pt x="106865" y="52641"/>
                      <a:pt x="106389" y="52591"/>
                      <a:pt x="105917" y="52591"/>
                    </a:cubicBezTo>
                    <a:cubicBezTo>
                      <a:pt x="104050" y="52591"/>
                      <a:pt x="102242" y="53364"/>
                      <a:pt x="100948" y="54758"/>
                    </a:cubicBezTo>
                    <a:lnTo>
                      <a:pt x="100948" y="54749"/>
                    </a:lnTo>
                    <a:cubicBezTo>
                      <a:pt x="99667" y="53369"/>
                      <a:pt x="97875" y="52590"/>
                      <a:pt x="95993" y="52590"/>
                    </a:cubicBezTo>
                    <a:cubicBezTo>
                      <a:pt x="95509" y="52590"/>
                      <a:pt x="95025" y="52643"/>
                      <a:pt x="94550" y="52742"/>
                    </a:cubicBezTo>
                    <a:cubicBezTo>
                      <a:pt x="94591" y="48588"/>
                      <a:pt x="97769" y="46509"/>
                      <a:pt x="100946" y="46509"/>
                    </a:cubicBezTo>
                    <a:close/>
                    <a:moveTo>
                      <a:pt x="53993" y="46670"/>
                    </a:moveTo>
                    <a:cubicBezTo>
                      <a:pt x="57169" y="46670"/>
                      <a:pt x="60344" y="48747"/>
                      <a:pt x="60384" y="52903"/>
                    </a:cubicBezTo>
                    <a:cubicBezTo>
                      <a:pt x="59911" y="52801"/>
                      <a:pt x="59433" y="52752"/>
                      <a:pt x="58960" y="52752"/>
                    </a:cubicBezTo>
                    <a:cubicBezTo>
                      <a:pt x="57101" y="52752"/>
                      <a:pt x="55295" y="53518"/>
                      <a:pt x="53995" y="54910"/>
                    </a:cubicBezTo>
                    <a:cubicBezTo>
                      <a:pt x="52714" y="53531"/>
                      <a:pt x="50922" y="52751"/>
                      <a:pt x="49040" y="52751"/>
                    </a:cubicBezTo>
                    <a:cubicBezTo>
                      <a:pt x="48556" y="52751"/>
                      <a:pt x="48072" y="52805"/>
                      <a:pt x="47597" y="52903"/>
                    </a:cubicBezTo>
                    <a:cubicBezTo>
                      <a:pt x="47638" y="48749"/>
                      <a:pt x="50816" y="46670"/>
                      <a:pt x="53993" y="46670"/>
                    </a:cubicBezTo>
                    <a:close/>
                    <a:moveTo>
                      <a:pt x="7145" y="46712"/>
                    </a:moveTo>
                    <a:cubicBezTo>
                      <a:pt x="10322" y="46712"/>
                      <a:pt x="13498" y="48790"/>
                      <a:pt x="13538" y="52948"/>
                    </a:cubicBezTo>
                    <a:cubicBezTo>
                      <a:pt x="13065" y="52846"/>
                      <a:pt x="12588" y="52796"/>
                      <a:pt x="12114" y="52796"/>
                    </a:cubicBezTo>
                    <a:cubicBezTo>
                      <a:pt x="10255" y="52796"/>
                      <a:pt x="8451" y="53563"/>
                      <a:pt x="7159" y="54955"/>
                    </a:cubicBezTo>
                    <a:cubicBezTo>
                      <a:pt x="5884" y="53583"/>
                      <a:pt x="4097" y="52805"/>
                      <a:pt x="2226" y="52805"/>
                    </a:cubicBezTo>
                    <a:cubicBezTo>
                      <a:pt x="2216" y="52805"/>
                      <a:pt x="2205" y="52805"/>
                      <a:pt x="2194" y="52805"/>
                    </a:cubicBezTo>
                    <a:lnTo>
                      <a:pt x="2194" y="52796"/>
                    </a:lnTo>
                    <a:cubicBezTo>
                      <a:pt x="1711" y="52796"/>
                      <a:pt x="1227" y="52850"/>
                      <a:pt x="752" y="52948"/>
                    </a:cubicBezTo>
                    <a:cubicBezTo>
                      <a:pt x="792" y="48790"/>
                      <a:pt x="3969" y="46712"/>
                      <a:pt x="7145" y="46712"/>
                    </a:cubicBezTo>
                    <a:close/>
                    <a:moveTo>
                      <a:pt x="30465" y="46717"/>
                    </a:moveTo>
                    <a:cubicBezTo>
                      <a:pt x="33637" y="46717"/>
                      <a:pt x="36811" y="48795"/>
                      <a:pt x="36854" y="52953"/>
                    </a:cubicBezTo>
                    <a:lnTo>
                      <a:pt x="36854" y="52953"/>
                    </a:lnTo>
                    <a:cubicBezTo>
                      <a:pt x="36379" y="52851"/>
                      <a:pt x="35901" y="52801"/>
                      <a:pt x="35426" y="52801"/>
                    </a:cubicBezTo>
                    <a:cubicBezTo>
                      <a:pt x="33569" y="52801"/>
                      <a:pt x="31771" y="53567"/>
                      <a:pt x="30483" y="54955"/>
                    </a:cubicBezTo>
                    <a:cubicBezTo>
                      <a:pt x="29201" y="53584"/>
                      <a:pt x="27409" y="52796"/>
                      <a:pt x="25528" y="52796"/>
                    </a:cubicBezTo>
                    <a:cubicBezTo>
                      <a:pt x="25044" y="52796"/>
                      <a:pt x="24560" y="52850"/>
                      <a:pt x="24085" y="52957"/>
                    </a:cubicBezTo>
                    <a:cubicBezTo>
                      <a:pt x="24116" y="48798"/>
                      <a:pt x="27290" y="46717"/>
                      <a:pt x="30465" y="46717"/>
                    </a:cubicBezTo>
                    <a:close/>
                    <a:moveTo>
                      <a:pt x="107865" y="57160"/>
                    </a:moveTo>
                    <a:cubicBezTo>
                      <a:pt x="107867" y="57160"/>
                      <a:pt x="107868" y="57160"/>
                      <a:pt x="107870" y="57160"/>
                    </a:cubicBezTo>
                    <a:lnTo>
                      <a:pt x="107870" y="57160"/>
                    </a:lnTo>
                    <a:cubicBezTo>
                      <a:pt x="107871" y="57160"/>
                      <a:pt x="107873" y="57160"/>
                      <a:pt x="107874" y="57160"/>
                    </a:cubicBezTo>
                    <a:close/>
                    <a:moveTo>
                      <a:pt x="129607" y="52925"/>
                    </a:moveTo>
                    <a:cubicBezTo>
                      <a:pt x="130037" y="52925"/>
                      <a:pt x="130471" y="52965"/>
                      <a:pt x="130903" y="53047"/>
                    </a:cubicBezTo>
                    <a:cubicBezTo>
                      <a:pt x="129908" y="54229"/>
                      <a:pt x="129326" y="55726"/>
                      <a:pt x="129415" y="57321"/>
                    </a:cubicBezTo>
                    <a:cubicBezTo>
                      <a:pt x="128165" y="56009"/>
                      <a:pt x="126406" y="55179"/>
                      <a:pt x="124538" y="55179"/>
                    </a:cubicBezTo>
                    <a:cubicBezTo>
                      <a:pt x="124518" y="55179"/>
                      <a:pt x="124498" y="55179"/>
                      <a:pt x="124478" y="55179"/>
                    </a:cubicBezTo>
                    <a:cubicBezTo>
                      <a:pt x="124458" y="55179"/>
                      <a:pt x="124438" y="55179"/>
                      <a:pt x="124418" y="55179"/>
                    </a:cubicBezTo>
                    <a:cubicBezTo>
                      <a:pt x="122550" y="55179"/>
                      <a:pt x="120782" y="56009"/>
                      <a:pt x="119541" y="57321"/>
                    </a:cubicBezTo>
                    <a:cubicBezTo>
                      <a:pt x="119622" y="55726"/>
                      <a:pt x="119039" y="54220"/>
                      <a:pt x="118045" y="53047"/>
                    </a:cubicBezTo>
                    <a:cubicBezTo>
                      <a:pt x="118478" y="52965"/>
                      <a:pt x="118913" y="52925"/>
                      <a:pt x="119344" y="52925"/>
                    </a:cubicBezTo>
                    <a:cubicBezTo>
                      <a:pt x="121276" y="52925"/>
                      <a:pt x="123138" y="53727"/>
                      <a:pt x="124478" y="55170"/>
                    </a:cubicBezTo>
                    <a:cubicBezTo>
                      <a:pt x="125811" y="53727"/>
                      <a:pt x="127678" y="52925"/>
                      <a:pt x="129607" y="52925"/>
                    </a:cubicBezTo>
                    <a:close/>
                    <a:moveTo>
                      <a:pt x="82780" y="52965"/>
                    </a:moveTo>
                    <a:cubicBezTo>
                      <a:pt x="83204" y="52965"/>
                      <a:pt x="83632" y="53003"/>
                      <a:pt x="84057" y="53082"/>
                    </a:cubicBezTo>
                    <a:cubicBezTo>
                      <a:pt x="83538" y="53701"/>
                      <a:pt x="83135" y="54409"/>
                      <a:pt x="82875" y="55170"/>
                    </a:cubicBezTo>
                    <a:cubicBezTo>
                      <a:pt x="82634" y="55866"/>
                      <a:pt x="82526" y="56607"/>
                      <a:pt x="82569" y="57347"/>
                    </a:cubicBezTo>
                    <a:lnTo>
                      <a:pt x="82569" y="57347"/>
                    </a:lnTo>
                    <a:cubicBezTo>
                      <a:pt x="81328" y="56053"/>
                      <a:pt x="79569" y="55215"/>
                      <a:pt x="77701" y="55215"/>
                    </a:cubicBezTo>
                    <a:cubicBezTo>
                      <a:pt x="77681" y="55215"/>
                      <a:pt x="77661" y="55215"/>
                      <a:pt x="77642" y="55215"/>
                    </a:cubicBezTo>
                    <a:cubicBezTo>
                      <a:pt x="78979" y="53768"/>
                      <a:pt x="80847" y="52965"/>
                      <a:pt x="82780" y="52965"/>
                    </a:cubicBezTo>
                    <a:close/>
                    <a:moveTo>
                      <a:pt x="95802" y="52974"/>
                    </a:moveTo>
                    <a:cubicBezTo>
                      <a:pt x="97735" y="52974"/>
                      <a:pt x="99602" y="53775"/>
                      <a:pt x="100939" y="55215"/>
                    </a:cubicBezTo>
                    <a:cubicBezTo>
                      <a:pt x="100919" y="55215"/>
                      <a:pt x="100900" y="55215"/>
                      <a:pt x="100880" y="55215"/>
                    </a:cubicBezTo>
                    <a:cubicBezTo>
                      <a:pt x="99020" y="55215"/>
                      <a:pt x="97252" y="56053"/>
                      <a:pt x="96011" y="57357"/>
                    </a:cubicBezTo>
                    <a:cubicBezTo>
                      <a:pt x="96047" y="56622"/>
                      <a:pt x="95948" y="55878"/>
                      <a:pt x="95706" y="55179"/>
                    </a:cubicBezTo>
                    <a:lnTo>
                      <a:pt x="95706" y="55170"/>
                    </a:lnTo>
                    <a:cubicBezTo>
                      <a:pt x="95446" y="54409"/>
                      <a:pt x="95043" y="53701"/>
                      <a:pt x="94523" y="53091"/>
                    </a:cubicBezTo>
                    <a:cubicBezTo>
                      <a:pt x="94949" y="53012"/>
                      <a:pt x="95377" y="52974"/>
                      <a:pt x="95802" y="52974"/>
                    </a:cubicBezTo>
                    <a:close/>
                    <a:moveTo>
                      <a:pt x="60697" y="57357"/>
                    </a:moveTo>
                    <a:cubicBezTo>
                      <a:pt x="60700" y="57357"/>
                      <a:pt x="60703" y="57357"/>
                      <a:pt x="60706" y="57357"/>
                    </a:cubicBezTo>
                    <a:lnTo>
                      <a:pt x="60706" y="57357"/>
                    </a:lnTo>
                    <a:cubicBezTo>
                      <a:pt x="60709" y="57357"/>
                      <a:pt x="60712" y="57357"/>
                      <a:pt x="60715" y="57357"/>
                    </a:cubicBezTo>
                    <a:close/>
                    <a:moveTo>
                      <a:pt x="48839" y="53117"/>
                    </a:moveTo>
                    <a:cubicBezTo>
                      <a:pt x="50775" y="53117"/>
                      <a:pt x="52650" y="53921"/>
                      <a:pt x="53995" y="55376"/>
                    </a:cubicBezTo>
                    <a:lnTo>
                      <a:pt x="53995" y="55376"/>
                    </a:lnTo>
                    <a:cubicBezTo>
                      <a:pt x="53992" y="55376"/>
                      <a:pt x="53989" y="55376"/>
                      <a:pt x="53986" y="55376"/>
                    </a:cubicBezTo>
                    <a:cubicBezTo>
                      <a:pt x="53966" y="55376"/>
                      <a:pt x="53946" y="55376"/>
                      <a:pt x="53927" y="55376"/>
                    </a:cubicBezTo>
                    <a:cubicBezTo>
                      <a:pt x="52067" y="55376"/>
                      <a:pt x="50299" y="56206"/>
                      <a:pt x="49049" y="57509"/>
                    </a:cubicBezTo>
                    <a:cubicBezTo>
                      <a:pt x="49138" y="55923"/>
                      <a:pt x="48556" y="54418"/>
                      <a:pt x="47561" y="53235"/>
                    </a:cubicBezTo>
                    <a:cubicBezTo>
                      <a:pt x="47987" y="53156"/>
                      <a:pt x="48414" y="53117"/>
                      <a:pt x="48839" y="53117"/>
                    </a:cubicBezTo>
                    <a:close/>
                    <a:moveTo>
                      <a:pt x="59142" y="53117"/>
                    </a:moveTo>
                    <a:cubicBezTo>
                      <a:pt x="59567" y="53117"/>
                      <a:pt x="59994" y="53156"/>
                      <a:pt x="60420" y="53235"/>
                    </a:cubicBezTo>
                    <a:cubicBezTo>
                      <a:pt x="59425" y="54427"/>
                      <a:pt x="58843" y="55932"/>
                      <a:pt x="58932" y="57518"/>
                    </a:cubicBezTo>
                    <a:lnTo>
                      <a:pt x="58923" y="57509"/>
                    </a:lnTo>
                    <a:cubicBezTo>
                      <a:pt x="57682" y="56206"/>
                      <a:pt x="55914" y="55376"/>
                      <a:pt x="54046" y="55376"/>
                    </a:cubicBezTo>
                    <a:cubicBezTo>
                      <a:pt x="54029" y="55376"/>
                      <a:pt x="54012" y="55376"/>
                      <a:pt x="53995" y="55376"/>
                    </a:cubicBezTo>
                    <a:lnTo>
                      <a:pt x="53995" y="55376"/>
                    </a:lnTo>
                    <a:cubicBezTo>
                      <a:pt x="55333" y="53921"/>
                      <a:pt x="57206" y="53117"/>
                      <a:pt x="59142" y="53117"/>
                    </a:cubicBezTo>
                    <a:close/>
                    <a:moveTo>
                      <a:pt x="25317" y="53179"/>
                    </a:moveTo>
                    <a:cubicBezTo>
                      <a:pt x="27247" y="53179"/>
                      <a:pt x="29113" y="53976"/>
                      <a:pt x="30456" y="55421"/>
                    </a:cubicBezTo>
                    <a:cubicBezTo>
                      <a:pt x="30436" y="55421"/>
                      <a:pt x="30416" y="55421"/>
                      <a:pt x="30397" y="55421"/>
                    </a:cubicBezTo>
                    <a:cubicBezTo>
                      <a:pt x="28528" y="55421"/>
                      <a:pt x="26769" y="56259"/>
                      <a:pt x="25528" y="57554"/>
                    </a:cubicBezTo>
                    <a:cubicBezTo>
                      <a:pt x="25563" y="56819"/>
                      <a:pt x="25456" y="56075"/>
                      <a:pt x="25223" y="55376"/>
                    </a:cubicBezTo>
                    <a:lnTo>
                      <a:pt x="25223" y="55385"/>
                    </a:lnTo>
                    <a:cubicBezTo>
                      <a:pt x="24963" y="54624"/>
                      <a:pt x="24560" y="53916"/>
                      <a:pt x="24031" y="53298"/>
                    </a:cubicBezTo>
                    <a:cubicBezTo>
                      <a:pt x="24460" y="53218"/>
                      <a:pt x="24890" y="53179"/>
                      <a:pt x="25317" y="53179"/>
                    </a:cubicBezTo>
                    <a:close/>
                    <a:moveTo>
                      <a:pt x="12293" y="53188"/>
                    </a:moveTo>
                    <a:cubicBezTo>
                      <a:pt x="12719" y="53188"/>
                      <a:pt x="13147" y="53227"/>
                      <a:pt x="13574" y="53307"/>
                    </a:cubicBezTo>
                    <a:cubicBezTo>
                      <a:pt x="13055" y="53925"/>
                      <a:pt x="12651" y="54624"/>
                      <a:pt x="12391" y="55385"/>
                    </a:cubicBezTo>
                    <a:cubicBezTo>
                      <a:pt x="12150" y="56084"/>
                      <a:pt x="12051" y="56819"/>
                      <a:pt x="12087" y="57554"/>
                    </a:cubicBezTo>
                    <a:lnTo>
                      <a:pt x="12087" y="57572"/>
                    </a:lnTo>
                    <a:cubicBezTo>
                      <a:pt x="10845" y="56268"/>
                      <a:pt x="9086" y="55430"/>
                      <a:pt x="7218" y="55430"/>
                    </a:cubicBezTo>
                    <a:cubicBezTo>
                      <a:pt x="7198" y="55430"/>
                      <a:pt x="7178" y="55430"/>
                      <a:pt x="7159" y="55430"/>
                    </a:cubicBezTo>
                    <a:cubicBezTo>
                      <a:pt x="8501" y="53985"/>
                      <a:pt x="10367" y="53188"/>
                      <a:pt x="12293" y="53188"/>
                    </a:cubicBezTo>
                    <a:close/>
                    <a:moveTo>
                      <a:pt x="106098" y="52962"/>
                    </a:moveTo>
                    <a:cubicBezTo>
                      <a:pt x="106573" y="52962"/>
                      <a:pt x="107051" y="53010"/>
                      <a:pt x="107525" y="53109"/>
                    </a:cubicBezTo>
                    <a:cubicBezTo>
                      <a:pt x="106514" y="54361"/>
                      <a:pt x="105950" y="55943"/>
                      <a:pt x="106117" y="57615"/>
                    </a:cubicBezTo>
                    <a:lnTo>
                      <a:pt x="106117" y="57615"/>
                    </a:lnTo>
                    <a:cubicBezTo>
                      <a:pt x="104869" y="56153"/>
                      <a:pt x="102981" y="55206"/>
                      <a:pt x="100985" y="55206"/>
                    </a:cubicBezTo>
                    <a:cubicBezTo>
                      <a:pt x="100976" y="55206"/>
                      <a:pt x="100966" y="55206"/>
                      <a:pt x="100957" y="55206"/>
                    </a:cubicBezTo>
                    <a:cubicBezTo>
                      <a:pt x="102302" y="53761"/>
                      <a:pt x="104171" y="52962"/>
                      <a:pt x="106098" y="52962"/>
                    </a:cubicBezTo>
                    <a:close/>
                    <a:moveTo>
                      <a:pt x="70812" y="48526"/>
                    </a:moveTo>
                    <a:cubicBezTo>
                      <a:pt x="71289" y="48526"/>
                      <a:pt x="71770" y="48575"/>
                      <a:pt x="72248" y="48674"/>
                    </a:cubicBezTo>
                    <a:cubicBezTo>
                      <a:pt x="71271" y="49928"/>
                      <a:pt x="70742" y="51496"/>
                      <a:pt x="70939" y="53145"/>
                    </a:cubicBezTo>
                    <a:cubicBezTo>
                      <a:pt x="71447" y="53031"/>
                      <a:pt x="71960" y="52976"/>
                      <a:pt x="72468" y="52976"/>
                    </a:cubicBezTo>
                    <a:cubicBezTo>
                      <a:pt x="74401" y="52976"/>
                      <a:pt x="76276" y="53777"/>
                      <a:pt x="77624" y="55224"/>
                    </a:cubicBezTo>
                    <a:cubicBezTo>
                      <a:pt x="77606" y="55224"/>
                      <a:pt x="77587" y="55224"/>
                      <a:pt x="77569" y="55224"/>
                    </a:cubicBezTo>
                    <a:cubicBezTo>
                      <a:pt x="75520" y="55224"/>
                      <a:pt x="73598" y="56223"/>
                      <a:pt x="72355" y="57751"/>
                    </a:cubicBezTo>
                    <a:cubicBezTo>
                      <a:pt x="72694" y="54052"/>
                      <a:pt x="69407" y="50779"/>
                      <a:pt x="65713" y="50779"/>
                    </a:cubicBezTo>
                    <a:cubicBezTo>
                      <a:pt x="65693" y="50779"/>
                      <a:pt x="65673" y="50779"/>
                      <a:pt x="65653" y="50780"/>
                    </a:cubicBezTo>
                    <a:cubicBezTo>
                      <a:pt x="66997" y="49327"/>
                      <a:pt x="68873" y="48526"/>
                      <a:pt x="70812" y="48526"/>
                    </a:cubicBezTo>
                    <a:close/>
                    <a:moveTo>
                      <a:pt x="35611" y="53168"/>
                    </a:moveTo>
                    <a:cubicBezTo>
                      <a:pt x="36086" y="53168"/>
                      <a:pt x="36566" y="53216"/>
                      <a:pt x="37042" y="53315"/>
                    </a:cubicBezTo>
                    <a:cubicBezTo>
                      <a:pt x="36031" y="54567"/>
                      <a:pt x="35458" y="56149"/>
                      <a:pt x="35634" y="57812"/>
                    </a:cubicBezTo>
                    <a:lnTo>
                      <a:pt x="35634" y="57812"/>
                    </a:lnTo>
                    <a:cubicBezTo>
                      <a:pt x="34382" y="56357"/>
                      <a:pt x="32515" y="55412"/>
                      <a:pt x="30530" y="55412"/>
                    </a:cubicBezTo>
                    <a:cubicBezTo>
                      <a:pt x="30511" y="55412"/>
                      <a:pt x="30492" y="55412"/>
                      <a:pt x="30474" y="55412"/>
                    </a:cubicBezTo>
                    <a:cubicBezTo>
                      <a:pt x="31811" y="53967"/>
                      <a:pt x="33679" y="53168"/>
                      <a:pt x="35611" y="53168"/>
                    </a:cubicBezTo>
                    <a:close/>
                    <a:moveTo>
                      <a:pt x="112818" y="51075"/>
                    </a:moveTo>
                    <a:cubicBezTo>
                      <a:pt x="115995" y="51075"/>
                      <a:pt x="119174" y="53154"/>
                      <a:pt x="119218" y="57312"/>
                    </a:cubicBezTo>
                    <a:cubicBezTo>
                      <a:pt x="118743" y="57210"/>
                      <a:pt x="118265" y="57160"/>
                      <a:pt x="117790" y="57160"/>
                    </a:cubicBezTo>
                    <a:cubicBezTo>
                      <a:pt x="115926" y="57160"/>
                      <a:pt x="114120" y="57927"/>
                      <a:pt x="112821" y="59319"/>
                    </a:cubicBezTo>
                    <a:cubicBezTo>
                      <a:pt x="111549" y="57940"/>
                      <a:pt x="109750" y="57161"/>
                      <a:pt x="107870" y="57160"/>
                    </a:cubicBezTo>
                    <a:lnTo>
                      <a:pt x="107870" y="57160"/>
                    </a:lnTo>
                    <a:cubicBezTo>
                      <a:pt x="107388" y="57160"/>
                      <a:pt x="106905" y="57214"/>
                      <a:pt x="106432" y="57312"/>
                    </a:cubicBezTo>
                    <a:cubicBezTo>
                      <a:pt x="106468" y="53154"/>
                      <a:pt x="109642" y="51075"/>
                      <a:pt x="112818" y="51075"/>
                    </a:cubicBezTo>
                    <a:close/>
                    <a:moveTo>
                      <a:pt x="136134" y="51090"/>
                    </a:moveTo>
                    <a:cubicBezTo>
                      <a:pt x="139310" y="51090"/>
                      <a:pt x="142484" y="53169"/>
                      <a:pt x="142525" y="57330"/>
                    </a:cubicBezTo>
                    <a:cubicBezTo>
                      <a:pt x="142043" y="57224"/>
                      <a:pt x="141557" y="57173"/>
                      <a:pt x="141075" y="57173"/>
                    </a:cubicBezTo>
                    <a:cubicBezTo>
                      <a:pt x="139225" y="57173"/>
                      <a:pt x="137430" y="57933"/>
                      <a:pt x="136136" y="59319"/>
                    </a:cubicBezTo>
                    <a:lnTo>
                      <a:pt x="136136" y="59328"/>
                    </a:lnTo>
                    <a:cubicBezTo>
                      <a:pt x="134854" y="57957"/>
                      <a:pt x="133062" y="57168"/>
                      <a:pt x="131181" y="57168"/>
                    </a:cubicBezTo>
                    <a:cubicBezTo>
                      <a:pt x="130697" y="57168"/>
                      <a:pt x="130213" y="57222"/>
                      <a:pt x="129738" y="57330"/>
                    </a:cubicBezTo>
                    <a:cubicBezTo>
                      <a:pt x="129778" y="53171"/>
                      <a:pt x="132957" y="51090"/>
                      <a:pt x="136134" y="51090"/>
                    </a:cubicBezTo>
                    <a:close/>
                    <a:moveTo>
                      <a:pt x="89294" y="51126"/>
                    </a:moveTo>
                    <a:cubicBezTo>
                      <a:pt x="91873" y="51126"/>
                      <a:pt x="94452" y="52497"/>
                      <a:pt x="95348" y="55242"/>
                    </a:cubicBezTo>
                    <a:cubicBezTo>
                      <a:pt x="95572" y="55923"/>
                      <a:pt x="95679" y="56631"/>
                      <a:pt x="95688" y="57348"/>
                    </a:cubicBezTo>
                    <a:cubicBezTo>
                      <a:pt x="95215" y="57246"/>
                      <a:pt x="94738" y="57196"/>
                      <a:pt x="94264" y="57196"/>
                    </a:cubicBezTo>
                    <a:cubicBezTo>
                      <a:pt x="92405" y="57196"/>
                      <a:pt x="90599" y="57962"/>
                      <a:pt x="89299" y="59355"/>
                    </a:cubicBezTo>
                    <a:cubicBezTo>
                      <a:pt x="88027" y="57975"/>
                      <a:pt x="86226" y="57195"/>
                      <a:pt x="84353" y="57195"/>
                    </a:cubicBezTo>
                    <a:cubicBezTo>
                      <a:pt x="83860" y="57195"/>
                      <a:pt x="83376" y="57249"/>
                      <a:pt x="82910" y="57348"/>
                    </a:cubicBezTo>
                    <a:cubicBezTo>
                      <a:pt x="82902" y="56631"/>
                      <a:pt x="83009" y="55923"/>
                      <a:pt x="83224" y="55242"/>
                    </a:cubicBezTo>
                    <a:lnTo>
                      <a:pt x="83233" y="55242"/>
                    </a:lnTo>
                    <a:cubicBezTo>
                      <a:pt x="84129" y="52499"/>
                      <a:pt x="86712" y="51126"/>
                      <a:pt x="89294" y="51126"/>
                    </a:cubicBezTo>
                    <a:close/>
                    <a:moveTo>
                      <a:pt x="42335" y="51276"/>
                    </a:moveTo>
                    <a:cubicBezTo>
                      <a:pt x="45511" y="51276"/>
                      <a:pt x="48686" y="53352"/>
                      <a:pt x="48726" y="57509"/>
                    </a:cubicBezTo>
                    <a:cubicBezTo>
                      <a:pt x="48253" y="57407"/>
                      <a:pt x="47776" y="57357"/>
                      <a:pt x="47302" y="57357"/>
                    </a:cubicBezTo>
                    <a:cubicBezTo>
                      <a:pt x="45443" y="57357"/>
                      <a:pt x="43639" y="58124"/>
                      <a:pt x="42346" y="59516"/>
                    </a:cubicBezTo>
                    <a:cubicBezTo>
                      <a:pt x="41065" y="58136"/>
                      <a:pt x="39264" y="57357"/>
                      <a:pt x="37382" y="57357"/>
                    </a:cubicBezTo>
                    <a:cubicBezTo>
                      <a:pt x="36898" y="57357"/>
                      <a:pt x="36415" y="57410"/>
                      <a:pt x="35940" y="57509"/>
                    </a:cubicBezTo>
                    <a:cubicBezTo>
                      <a:pt x="35980" y="53355"/>
                      <a:pt x="39158" y="51276"/>
                      <a:pt x="42335" y="51276"/>
                    </a:cubicBezTo>
                    <a:close/>
                    <a:moveTo>
                      <a:pt x="65660" y="51276"/>
                    </a:moveTo>
                    <a:cubicBezTo>
                      <a:pt x="68835" y="51276"/>
                      <a:pt x="72010" y="53352"/>
                      <a:pt x="72050" y="57509"/>
                    </a:cubicBezTo>
                    <a:cubicBezTo>
                      <a:pt x="71577" y="57407"/>
                      <a:pt x="71100" y="57357"/>
                      <a:pt x="70626" y="57357"/>
                    </a:cubicBezTo>
                    <a:cubicBezTo>
                      <a:pt x="68767" y="57357"/>
                      <a:pt x="66961" y="58124"/>
                      <a:pt x="65662" y="59516"/>
                    </a:cubicBezTo>
                    <a:cubicBezTo>
                      <a:pt x="64382" y="58138"/>
                      <a:pt x="62585" y="57359"/>
                      <a:pt x="60706" y="57357"/>
                    </a:cubicBezTo>
                    <a:lnTo>
                      <a:pt x="60706" y="57357"/>
                    </a:lnTo>
                    <a:cubicBezTo>
                      <a:pt x="60217" y="57357"/>
                      <a:pt x="59736" y="57411"/>
                      <a:pt x="59264" y="57509"/>
                    </a:cubicBezTo>
                    <a:cubicBezTo>
                      <a:pt x="59304" y="53355"/>
                      <a:pt x="62482" y="51276"/>
                      <a:pt x="65660" y="51276"/>
                    </a:cubicBezTo>
                    <a:close/>
                    <a:moveTo>
                      <a:pt x="18806" y="51334"/>
                    </a:moveTo>
                    <a:cubicBezTo>
                      <a:pt x="21388" y="51334"/>
                      <a:pt x="23969" y="52707"/>
                      <a:pt x="24864" y="55457"/>
                    </a:cubicBezTo>
                    <a:cubicBezTo>
                      <a:pt x="25079" y="56138"/>
                      <a:pt x="25196" y="56846"/>
                      <a:pt x="25205" y="57563"/>
                    </a:cubicBezTo>
                    <a:cubicBezTo>
                      <a:pt x="24724" y="57458"/>
                      <a:pt x="24240" y="57407"/>
                      <a:pt x="23760" y="57407"/>
                    </a:cubicBezTo>
                    <a:cubicBezTo>
                      <a:pt x="21902" y="57407"/>
                      <a:pt x="20103" y="58173"/>
                      <a:pt x="18807" y="59561"/>
                    </a:cubicBezTo>
                    <a:cubicBezTo>
                      <a:pt x="17535" y="58190"/>
                      <a:pt x="15734" y="57401"/>
                      <a:pt x="13861" y="57401"/>
                    </a:cubicBezTo>
                    <a:cubicBezTo>
                      <a:pt x="13377" y="57401"/>
                      <a:pt x="12884" y="57455"/>
                      <a:pt x="12418" y="57563"/>
                    </a:cubicBezTo>
                    <a:cubicBezTo>
                      <a:pt x="12418" y="56837"/>
                      <a:pt x="12526" y="56129"/>
                      <a:pt x="12741" y="55448"/>
                    </a:cubicBezTo>
                    <a:lnTo>
                      <a:pt x="12741" y="55457"/>
                    </a:lnTo>
                    <a:cubicBezTo>
                      <a:pt x="13637" y="52710"/>
                      <a:pt x="16222" y="51334"/>
                      <a:pt x="18806" y="51334"/>
                    </a:cubicBezTo>
                    <a:close/>
                    <a:moveTo>
                      <a:pt x="117967" y="57526"/>
                    </a:moveTo>
                    <a:cubicBezTo>
                      <a:pt x="118391" y="57526"/>
                      <a:pt x="118819" y="57564"/>
                      <a:pt x="119245" y="57643"/>
                    </a:cubicBezTo>
                    <a:cubicBezTo>
                      <a:pt x="118726" y="58253"/>
                      <a:pt x="118322" y="58961"/>
                      <a:pt x="118063" y="59722"/>
                    </a:cubicBezTo>
                    <a:cubicBezTo>
                      <a:pt x="117821" y="60430"/>
                      <a:pt x="117713" y="61165"/>
                      <a:pt x="117758" y="61909"/>
                    </a:cubicBezTo>
                    <a:cubicBezTo>
                      <a:pt x="116510" y="60598"/>
                      <a:pt x="114739" y="59767"/>
                      <a:pt x="112860" y="59767"/>
                    </a:cubicBezTo>
                    <a:cubicBezTo>
                      <a:pt x="112850" y="59767"/>
                      <a:pt x="112840" y="59767"/>
                      <a:pt x="112830" y="59767"/>
                    </a:cubicBezTo>
                    <a:cubicBezTo>
                      <a:pt x="114167" y="58327"/>
                      <a:pt x="116034" y="57526"/>
                      <a:pt x="117967" y="57526"/>
                    </a:cubicBezTo>
                    <a:close/>
                    <a:moveTo>
                      <a:pt x="130990" y="57535"/>
                    </a:moveTo>
                    <a:cubicBezTo>
                      <a:pt x="132923" y="57535"/>
                      <a:pt x="134790" y="58336"/>
                      <a:pt x="136127" y="59776"/>
                    </a:cubicBezTo>
                    <a:cubicBezTo>
                      <a:pt x="136117" y="59776"/>
                      <a:pt x="136107" y="59776"/>
                      <a:pt x="136097" y="59776"/>
                    </a:cubicBezTo>
                    <a:cubicBezTo>
                      <a:pt x="134226" y="59776"/>
                      <a:pt x="132446" y="60607"/>
                      <a:pt x="131199" y="61918"/>
                    </a:cubicBezTo>
                    <a:cubicBezTo>
                      <a:pt x="131234" y="61183"/>
                      <a:pt x="131136" y="60439"/>
                      <a:pt x="130894" y="59731"/>
                    </a:cubicBezTo>
                    <a:cubicBezTo>
                      <a:pt x="130634" y="58970"/>
                      <a:pt x="130231" y="58271"/>
                      <a:pt x="129711" y="57652"/>
                    </a:cubicBezTo>
                    <a:cubicBezTo>
                      <a:pt x="130137" y="57573"/>
                      <a:pt x="130565" y="57535"/>
                      <a:pt x="130990" y="57535"/>
                    </a:cubicBezTo>
                    <a:close/>
                    <a:moveTo>
                      <a:pt x="84143" y="57571"/>
                    </a:moveTo>
                    <a:cubicBezTo>
                      <a:pt x="86075" y="57571"/>
                      <a:pt x="87945" y="58371"/>
                      <a:pt x="89282" y="59821"/>
                    </a:cubicBezTo>
                    <a:lnTo>
                      <a:pt x="89282" y="59821"/>
                    </a:lnTo>
                    <a:cubicBezTo>
                      <a:pt x="89265" y="59821"/>
                      <a:pt x="89248" y="59821"/>
                      <a:pt x="89231" y="59821"/>
                    </a:cubicBezTo>
                    <a:cubicBezTo>
                      <a:pt x="87362" y="59821"/>
                      <a:pt x="85595" y="60659"/>
                      <a:pt x="84353" y="61962"/>
                    </a:cubicBezTo>
                    <a:cubicBezTo>
                      <a:pt x="84434" y="60367"/>
                      <a:pt x="83851" y="58871"/>
                      <a:pt x="82866" y="57688"/>
                    </a:cubicBezTo>
                    <a:cubicBezTo>
                      <a:pt x="83291" y="57609"/>
                      <a:pt x="83719" y="57571"/>
                      <a:pt x="84143" y="57571"/>
                    </a:cubicBezTo>
                    <a:close/>
                    <a:moveTo>
                      <a:pt x="94437" y="57571"/>
                    </a:moveTo>
                    <a:cubicBezTo>
                      <a:pt x="94862" y="57571"/>
                      <a:pt x="95290" y="57609"/>
                      <a:pt x="95715" y="57688"/>
                    </a:cubicBezTo>
                    <a:cubicBezTo>
                      <a:pt x="94720" y="58871"/>
                      <a:pt x="94138" y="60367"/>
                      <a:pt x="94228" y="61962"/>
                    </a:cubicBezTo>
                    <a:cubicBezTo>
                      <a:pt x="92977" y="60659"/>
                      <a:pt x="91218" y="59821"/>
                      <a:pt x="89350" y="59821"/>
                    </a:cubicBezTo>
                    <a:cubicBezTo>
                      <a:pt x="89333" y="59821"/>
                      <a:pt x="89316" y="59821"/>
                      <a:pt x="89299" y="59821"/>
                    </a:cubicBezTo>
                    <a:lnTo>
                      <a:pt x="89299" y="59821"/>
                    </a:lnTo>
                    <a:cubicBezTo>
                      <a:pt x="90636" y="58371"/>
                      <a:pt x="92506" y="57571"/>
                      <a:pt x="94437" y="57571"/>
                    </a:cubicBezTo>
                    <a:close/>
                    <a:moveTo>
                      <a:pt x="47495" y="57735"/>
                    </a:moveTo>
                    <a:cubicBezTo>
                      <a:pt x="47916" y="57735"/>
                      <a:pt x="48340" y="57773"/>
                      <a:pt x="48762" y="57849"/>
                    </a:cubicBezTo>
                    <a:cubicBezTo>
                      <a:pt x="48242" y="58468"/>
                      <a:pt x="47839" y="59176"/>
                      <a:pt x="47579" y="59937"/>
                    </a:cubicBezTo>
                    <a:cubicBezTo>
                      <a:pt x="47337" y="60636"/>
                      <a:pt x="47230" y="61371"/>
                      <a:pt x="47275" y="62115"/>
                    </a:cubicBezTo>
                    <a:lnTo>
                      <a:pt x="47275" y="62124"/>
                    </a:lnTo>
                    <a:cubicBezTo>
                      <a:pt x="46033" y="60820"/>
                      <a:pt x="44265" y="59982"/>
                      <a:pt x="42405" y="59982"/>
                    </a:cubicBezTo>
                    <a:cubicBezTo>
                      <a:pt x="42386" y="59982"/>
                      <a:pt x="42366" y="59982"/>
                      <a:pt x="42346" y="59982"/>
                    </a:cubicBezTo>
                    <a:cubicBezTo>
                      <a:pt x="43686" y="58532"/>
                      <a:pt x="45558" y="57735"/>
                      <a:pt x="47495" y="57735"/>
                    </a:cubicBezTo>
                    <a:close/>
                    <a:moveTo>
                      <a:pt x="60510" y="57740"/>
                    </a:moveTo>
                    <a:cubicBezTo>
                      <a:pt x="62438" y="57740"/>
                      <a:pt x="64308" y="58537"/>
                      <a:pt x="65644" y="59982"/>
                    </a:cubicBezTo>
                    <a:cubicBezTo>
                      <a:pt x="65624" y="59982"/>
                      <a:pt x="65604" y="59982"/>
                      <a:pt x="65585" y="59982"/>
                    </a:cubicBezTo>
                    <a:cubicBezTo>
                      <a:pt x="63725" y="59982"/>
                      <a:pt x="61957" y="60820"/>
                      <a:pt x="60715" y="62124"/>
                    </a:cubicBezTo>
                    <a:cubicBezTo>
                      <a:pt x="60751" y="61380"/>
                      <a:pt x="60653" y="60636"/>
                      <a:pt x="60411" y="59937"/>
                    </a:cubicBezTo>
                    <a:cubicBezTo>
                      <a:pt x="60151" y="59176"/>
                      <a:pt x="59748" y="58468"/>
                      <a:pt x="59228" y="57858"/>
                    </a:cubicBezTo>
                    <a:cubicBezTo>
                      <a:pt x="59655" y="57779"/>
                      <a:pt x="60084" y="57740"/>
                      <a:pt x="60510" y="57740"/>
                    </a:cubicBezTo>
                    <a:close/>
                    <a:moveTo>
                      <a:pt x="23936" y="57764"/>
                    </a:moveTo>
                    <a:cubicBezTo>
                      <a:pt x="24366" y="57764"/>
                      <a:pt x="24800" y="57804"/>
                      <a:pt x="25232" y="57885"/>
                    </a:cubicBezTo>
                    <a:cubicBezTo>
                      <a:pt x="24237" y="59059"/>
                      <a:pt x="23655" y="60565"/>
                      <a:pt x="23744" y="62151"/>
                    </a:cubicBezTo>
                    <a:cubicBezTo>
                      <a:pt x="22494" y="60847"/>
                      <a:pt x="20727" y="60018"/>
                      <a:pt x="18867" y="60018"/>
                    </a:cubicBezTo>
                    <a:cubicBezTo>
                      <a:pt x="18847" y="60018"/>
                      <a:pt x="18827" y="60018"/>
                      <a:pt x="18807" y="60018"/>
                    </a:cubicBezTo>
                    <a:cubicBezTo>
                      <a:pt x="18787" y="60018"/>
                      <a:pt x="18767" y="60018"/>
                      <a:pt x="18747" y="60018"/>
                    </a:cubicBezTo>
                    <a:cubicBezTo>
                      <a:pt x="16879" y="60018"/>
                      <a:pt x="15111" y="60847"/>
                      <a:pt x="13870" y="62151"/>
                    </a:cubicBezTo>
                    <a:cubicBezTo>
                      <a:pt x="13951" y="60573"/>
                      <a:pt x="13368" y="59068"/>
                      <a:pt x="12382" y="57885"/>
                    </a:cubicBezTo>
                    <a:lnTo>
                      <a:pt x="12374" y="57885"/>
                    </a:lnTo>
                    <a:cubicBezTo>
                      <a:pt x="12805" y="57804"/>
                      <a:pt x="13239" y="57764"/>
                      <a:pt x="13670" y="57764"/>
                    </a:cubicBezTo>
                    <a:cubicBezTo>
                      <a:pt x="15599" y="57764"/>
                      <a:pt x="17467" y="58566"/>
                      <a:pt x="18807" y="60009"/>
                    </a:cubicBezTo>
                    <a:cubicBezTo>
                      <a:pt x="20140" y="58566"/>
                      <a:pt x="22007" y="57764"/>
                      <a:pt x="23936" y="57764"/>
                    </a:cubicBezTo>
                    <a:close/>
                    <a:moveTo>
                      <a:pt x="107668" y="57528"/>
                    </a:moveTo>
                    <a:cubicBezTo>
                      <a:pt x="109594" y="57528"/>
                      <a:pt x="111464" y="58327"/>
                      <a:pt x="112812" y="59767"/>
                    </a:cubicBezTo>
                    <a:cubicBezTo>
                      <a:pt x="112793" y="59767"/>
                      <a:pt x="112774" y="59767"/>
                      <a:pt x="112756" y="59767"/>
                    </a:cubicBezTo>
                    <a:cubicBezTo>
                      <a:pt x="110769" y="59767"/>
                      <a:pt x="108902" y="60712"/>
                      <a:pt x="107650" y="62159"/>
                    </a:cubicBezTo>
                    <a:lnTo>
                      <a:pt x="107650" y="62159"/>
                    </a:lnTo>
                    <a:cubicBezTo>
                      <a:pt x="107803" y="60502"/>
                      <a:pt x="107211" y="58925"/>
                      <a:pt x="106181" y="57688"/>
                    </a:cubicBezTo>
                    <a:cubicBezTo>
                      <a:pt x="106675" y="57580"/>
                      <a:pt x="107173" y="57528"/>
                      <a:pt x="107668" y="57528"/>
                    </a:cubicBezTo>
                    <a:close/>
                    <a:moveTo>
                      <a:pt x="37187" y="57724"/>
                    </a:moveTo>
                    <a:cubicBezTo>
                      <a:pt x="39116" y="57724"/>
                      <a:pt x="40983" y="58519"/>
                      <a:pt x="42328" y="59964"/>
                    </a:cubicBezTo>
                    <a:cubicBezTo>
                      <a:pt x="42310" y="59964"/>
                      <a:pt x="42291" y="59964"/>
                      <a:pt x="42273" y="59964"/>
                    </a:cubicBezTo>
                    <a:cubicBezTo>
                      <a:pt x="40286" y="59964"/>
                      <a:pt x="38419" y="60910"/>
                      <a:pt x="37167" y="62366"/>
                    </a:cubicBezTo>
                    <a:cubicBezTo>
                      <a:pt x="37320" y="60699"/>
                      <a:pt x="36728" y="59122"/>
                      <a:pt x="35698" y="57894"/>
                    </a:cubicBezTo>
                    <a:lnTo>
                      <a:pt x="35689" y="57885"/>
                    </a:lnTo>
                    <a:cubicBezTo>
                      <a:pt x="36187" y="57777"/>
                      <a:pt x="36689" y="57724"/>
                      <a:pt x="37187" y="57724"/>
                    </a:cubicBezTo>
                    <a:close/>
                    <a:moveTo>
                      <a:pt x="124486" y="55678"/>
                    </a:moveTo>
                    <a:cubicBezTo>
                      <a:pt x="127068" y="55678"/>
                      <a:pt x="129649" y="57049"/>
                      <a:pt x="130544" y="59794"/>
                    </a:cubicBezTo>
                    <a:cubicBezTo>
                      <a:pt x="130760" y="60475"/>
                      <a:pt x="130876" y="61183"/>
                      <a:pt x="130876" y="61900"/>
                    </a:cubicBezTo>
                    <a:cubicBezTo>
                      <a:pt x="130403" y="61798"/>
                      <a:pt x="129926" y="61748"/>
                      <a:pt x="129452" y="61748"/>
                    </a:cubicBezTo>
                    <a:cubicBezTo>
                      <a:pt x="127593" y="61748"/>
                      <a:pt x="125787" y="62514"/>
                      <a:pt x="124487" y="63907"/>
                    </a:cubicBezTo>
                    <a:cubicBezTo>
                      <a:pt x="123215" y="62527"/>
                      <a:pt x="121414" y="61747"/>
                      <a:pt x="119541" y="61747"/>
                    </a:cubicBezTo>
                    <a:cubicBezTo>
                      <a:pt x="119048" y="61747"/>
                      <a:pt x="118564" y="61801"/>
                      <a:pt x="118080" y="61909"/>
                    </a:cubicBezTo>
                    <a:cubicBezTo>
                      <a:pt x="118080" y="61192"/>
                      <a:pt x="118197" y="60484"/>
                      <a:pt x="118412" y="59803"/>
                    </a:cubicBezTo>
                    <a:lnTo>
                      <a:pt x="118421" y="59794"/>
                    </a:lnTo>
                    <a:cubicBezTo>
                      <a:pt x="119317" y="57051"/>
                      <a:pt x="121902" y="55678"/>
                      <a:pt x="124486" y="55678"/>
                    </a:cubicBezTo>
                    <a:close/>
                    <a:moveTo>
                      <a:pt x="77628" y="55717"/>
                    </a:moveTo>
                    <a:cubicBezTo>
                      <a:pt x="80804" y="55717"/>
                      <a:pt x="83980" y="57795"/>
                      <a:pt x="84022" y="61951"/>
                    </a:cubicBezTo>
                    <a:lnTo>
                      <a:pt x="84022" y="61951"/>
                    </a:lnTo>
                    <a:cubicBezTo>
                      <a:pt x="83546" y="61848"/>
                      <a:pt x="83066" y="61797"/>
                      <a:pt x="82590" y="61797"/>
                    </a:cubicBezTo>
                    <a:cubicBezTo>
                      <a:pt x="80737" y="61797"/>
                      <a:pt x="78939" y="62563"/>
                      <a:pt x="77651" y="63952"/>
                    </a:cubicBezTo>
                    <a:cubicBezTo>
                      <a:pt x="76377" y="62579"/>
                      <a:pt x="74589" y="61801"/>
                      <a:pt x="72710" y="61801"/>
                    </a:cubicBezTo>
                    <a:cubicBezTo>
                      <a:pt x="72699" y="61801"/>
                      <a:pt x="72688" y="61801"/>
                      <a:pt x="72678" y="61801"/>
                    </a:cubicBezTo>
                    <a:cubicBezTo>
                      <a:pt x="72194" y="61801"/>
                      <a:pt x="71710" y="61846"/>
                      <a:pt x="71235" y="61953"/>
                    </a:cubicBezTo>
                    <a:cubicBezTo>
                      <a:pt x="71275" y="57796"/>
                      <a:pt x="74452" y="55717"/>
                      <a:pt x="77628" y="55717"/>
                    </a:cubicBezTo>
                    <a:close/>
                    <a:moveTo>
                      <a:pt x="100943" y="55717"/>
                    </a:moveTo>
                    <a:cubicBezTo>
                      <a:pt x="104119" y="55717"/>
                      <a:pt x="107295" y="57795"/>
                      <a:pt x="107337" y="61951"/>
                    </a:cubicBezTo>
                    <a:lnTo>
                      <a:pt x="107337" y="61951"/>
                    </a:lnTo>
                    <a:cubicBezTo>
                      <a:pt x="106865" y="61851"/>
                      <a:pt x="106389" y="61802"/>
                      <a:pt x="105918" y="61802"/>
                    </a:cubicBezTo>
                    <a:cubicBezTo>
                      <a:pt x="104057" y="61802"/>
                      <a:pt x="102256" y="62568"/>
                      <a:pt x="100957" y="63961"/>
                    </a:cubicBezTo>
                    <a:cubicBezTo>
                      <a:pt x="99683" y="62588"/>
                      <a:pt x="97895" y="61801"/>
                      <a:pt x="96025" y="61801"/>
                    </a:cubicBezTo>
                    <a:cubicBezTo>
                      <a:pt x="96014" y="61801"/>
                      <a:pt x="96003" y="61801"/>
                      <a:pt x="95993" y="61801"/>
                    </a:cubicBezTo>
                    <a:cubicBezTo>
                      <a:pt x="95509" y="61801"/>
                      <a:pt x="95025" y="61846"/>
                      <a:pt x="94550" y="61953"/>
                    </a:cubicBezTo>
                    <a:cubicBezTo>
                      <a:pt x="94590" y="57796"/>
                      <a:pt x="97767" y="55717"/>
                      <a:pt x="100943" y="55717"/>
                    </a:cubicBezTo>
                    <a:close/>
                    <a:moveTo>
                      <a:pt x="54007" y="55884"/>
                    </a:moveTo>
                    <a:cubicBezTo>
                      <a:pt x="56587" y="55884"/>
                      <a:pt x="59166" y="57255"/>
                      <a:pt x="60061" y="60000"/>
                    </a:cubicBezTo>
                    <a:cubicBezTo>
                      <a:pt x="60285" y="60681"/>
                      <a:pt x="60393" y="61389"/>
                      <a:pt x="60402" y="62106"/>
                    </a:cubicBezTo>
                    <a:cubicBezTo>
                      <a:pt x="59929" y="62004"/>
                      <a:pt x="59451" y="61954"/>
                      <a:pt x="58977" y="61954"/>
                    </a:cubicBezTo>
                    <a:cubicBezTo>
                      <a:pt x="57118" y="61954"/>
                      <a:pt x="55312" y="62720"/>
                      <a:pt x="54013" y="64113"/>
                    </a:cubicBezTo>
                    <a:cubicBezTo>
                      <a:pt x="52741" y="62733"/>
                      <a:pt x="50939" y="61953"/>
                      <a:pt x="49067" y="61953"/>
                    </a:cubicBezTo>
                    <a:cubicBezTo>
                      <a:pt x="48574" y="61953"/>
                      <a:pt x="48090" y="61998"/>
                      <a:pt x="47624" y="62106"/>
                    </a:cubicBezTo>
                    <a:cubicBezTo>
                      <a:pt x="47615" y="61389"/>
                      <a:pt x="47723" y="60681"/>
                      <a:pt x="47929" y="60009"/>
                    </a:cubicBezTo>
                    <a:lnTo>
                      <a:pt x="47947" y="60000"/>
                    </a:lnTo>
                    <a:cubicBezTo>
                      <a:pt x="48843" y="57257"/>
                      <a:pt x="51425" y="55884"/>
                      <a:pt x="54007" y="55884"/>
                    </a:cubicBezTo>
                    <a:close/>
                    <a:moveTo>
                      <a:pt x="7145" y="55914"/>
                    </a:moveTo>
                    <a:cubicBezTo>
                      <a:pt x="10322" y="55914"/>
                      <a:pt x="13498" y="57993"/>
                      <a:pt x="13538" y="62151"/>
                    </a:cubicBezTo>
                    <a:cubicBezTo>
                      <a:pt x="13063" y="62046"/>
                      <a:pt x="12582" y="61995"/>
                      <a:pt x="12105" y="61995"/>
                    </a:cubicBezTo>
                    <a:cubicBezTo>
                      <a:pt x="10247" y="61995"/>
                      <a:pt x="8440" y="62767"/>
                      <a:pt x="7150" y="64158"/>
                    </a:cubicBezTo>
                    <a:cubicBezTo>
                      <a:pt x="5875" y="62786"/>
                      <a:pt x="4096" y="61998"/>
                      <a:pt x="2226" y="61998"/>
                    </a:cubicBezTo>
                    <a:cubicBezTo>
                      <a:pt x="2216" y="61998"/>
                      <a:pt x="2205" y="61998"/>
                      <a:pt x="2194" y="61998"/>
                    </a:cubicBezTo>
                    <a:cubicBezTo>
                      <a:pt x="1711" y="61998"/>
                      <a:pt x="1227" y="62043"/>
                      <a:pt x="752" y="62151"/>
                    </a:cubicBezTo>
                    <a:cubicBezTo>
                      <a:pt x="792" y="57993"/>
                      <a:pt x="3969" y="55914"/>
                      <a:pt x="7145" y="55914"/>
                    </a:cubicBezTo>
                    <a:close/>
                    <a:moveTo>
                      <a:pt x="30465" y="55917"/>
                    </a:moveTo>
                    <a:cubicBezTo>
                      <a:pt x="33638" y="55917"/>
                      <a:pt x="36811" y="57993"/>
                      <a:pt x="36854" y="62147"/>
                    </a:cubicBezTo>
                    <a:lnTo>
                      <a:pt x="36854" y="62147"/>
                    </a:lnTo>
                    <a:cubicBezTo>
                      <a:pt x="36384" y="62047"/>
                      <a:pt x="35912" y="61999"/>
                      <a:pt x="35443" y="61999"/>
                    </a:cubicBezTo>
                    <a:cubicBezTo>
                      <a:pt x="33580" y="61999"/>
                      <a:pt x="31775" y="62765"/>
                      <a:pt x="30483" y="64158"/>
                    </a:cubicBezTo>
                    <a:cubicBezTo>
                      <a:pt x="29201" y="62778"/>
                      <a:pt x="27409" y="61998"/>
                      <a:pt x="25528" y="61998"/>
                    </a:cubicBezTo>
                    <a:cubicBezTo>
                      <a:pt x="25044" y="61998"/>
                      <a:pt x="24560" y="62052"/>
                      <a:pt x="24085" y="62151"/>
                    </a:cubicBezTo>
                    <a:cubicBezTo>
                      <a:pt x="24116" y="57996"/>
                      <a:pt x="27290" y="55917"/>
                      <a:pt x="30465" y="55917"/>
                    </a:cubicBezTo>
                    <a:close/>
                    <a:moveTo>
                      <a:pt x="119322" y="62140"/>
                    </a:moveTo>
                    <a:cubicBezTo>
                      <a:pt x="121256" y="62140"/>
                      <a:pt x="123125" y="62943"/>
                      <a:pt x="124469" y="64391"/>
                    </a:cubicBezTo>
                    <a:cubicBezTo>
                      <a:pt x="124450" y="64390"/>
                      <a:pt x="124430" y="64390"/>
                      <a:pt x="124410" y="64390"/>
                    </a:cubicBezTo>
                    <a:cubicBezTo>
                      <a:pt x="122541" y="64390"/>
                      <a:pt x="120773" y="65229"/>
                      <a:pt x="119532" y="66532"/>
                    </a:cubicBezTo>
                    <a:cubicBezTo>
                      <a:pt x="119613" y="64946"/>
                      <a:pt x="119030" y="63441"/>
                      <a:pt x="118045" y="62258"/>
                    </a:cubicBezTo>
                    <a:cubicBezTo>
                      <a:pt x="118470" y="62179"/>
                      <a:pt x="118898" y="62140"/>
                      <a:pt x="119322" y="62140"/>
                    </a:cubicBezTo>
                    <a:close/>
                    <a:moveTo>
                      <a:pt x="129616" y="62140"/>
                    </a:moveTo>
                    <a:cubicBezTo>
                      <a:pt x="130040" y="62140"/>
                      <a:pt x="130468" y="62179"/>
                      <a:pt x="130894" y="62258"/>
                    </a:cubicBezTo>
                    <a:cubicBezTo>
                      <a:pt x="129908" y="63423"/>
                      <a:pt x="129326" y="64928"/>
                      <a:pt x="129415" y="66523"/>
                    </a:cubicBezTo>
                    <a:lnTo>
                      <a:pt x="129406" y="66532"/>
                    </a:lnTo>
                    <a:cubicBezTo>
                      <a:pt x="128156" y="65229"/>
                      <a:pt x="126388" y="64390"/>
                      <a:pt x="124528" y="64390"/>
                    </a:cubicBezTo>
                    <a:cubicBezTo>
                      <a:pt x="124509" y="64390"/>
                      <a:pt x="124489" y="64390"/>
                      <a:pt x="124469" y="64391"/>
                    </a:cubicBezTo>
                    <a:cubicBezTo>
                      <a:pt x="125807" y="62943"/>
                      <a:pt x="127680" y="62140"/>
                      <a:pt x="129616" y="62140"/>
                    </a:cubicBezTo>
                    <a:close/>
                    <a:moveTo>
                      <a:pt x="95796" y="62176"/>
                    </a:moveTo>
                    <a:cubicBezTo>
                      <a:pt x="97737" y="62176"/>
                      <a:pt x="99610" y="62980"/>
                      <a:pt x="100948" y="64435"/>
                    </a:cubicBezTo>
                    <a:cubicBezTo>
                      <a:pt x="100928" y="64435"/>
                      <a:pt x="100908" y="64435"/>
                      <a:pt x="100888" y="64435"/>
                    </a:cubicBezTo>
                    <a:cubicBezTo>
                      <a:pt x="99020" y="64435"/>
                      <a:pt x="97252" y="65265"/>
                      <a:pt x="96011" y="66568"/>
                    </a:cubicBezTo>
                    <a:cubicBezTo>
                      <a:pt x="96091" y="64982"/>
                      <a:pt x="95509" y="63477"/>
                      <a:pt x="94514" y="62294"/>
                    </a:cubicBezTo>
                    <a:cubicBezTo>
                      <a:pt x="94941" y="62215"/>
                      <a:pt x="95370" y="62176"/>
                      <a:pt x="95796" y="62176"/>
                    </a:cubicBezTo>
                    <a:close/>
                    <a:moveTo>
                      <a:pt x="82771" y="62185"/>
                    </a:moveTo>
                    <a:cubicBezTo>
                      <a:pt x="83195" y="62185"/>
                      <a:pt x="83623" y="62224"/>
                      <a:pt x="84048" y="62303"/>
                    </a:cubicBezTo>
                    <a:cubicBezTo>
                      <a:pt x="83063" y="63477"/>
                      <a:pt x="82480" y="64991"/>
                      <a:pt x="82561" y="66577"/>
                    </a:cubicBezTo>
                    <a:cubicBezTo>
                      <a:pt x="81320" y="65274"/>
                      <a:pt x="79552" y="64435"/>
                      <a:pt x="77683" y="64435"/>
                    </a:cubicBezTo>
                    <a:cubicBezTo>
                      <a:pt x="77666" y="64435"/>
                      <a:pt x="77650" y="64435"/>
                      <a:pt x="77633" y="64435"/>
                    </a:cubicBezTo>
                    <a:lnTo>
                      <a:pt x="77633" y="64435"/>
                    </a:lnTo>
                    <a:cubicBezTo>
                      <a:pt x="78970" y="62988"/>
                      <a:pt x="80838" y="62185"/>
                      <a:pt x="82771" y="62185"/>
                    </a:cubicBezTo>
                    <a:close/>
                    <a:moveTo>
                      <a:pt x="59134" y="62337"/>
                    </a:moveTo>
                    <a:cubicBezTo>
                      <a:pt x="59561" y="62337"/>
                      <a:pt x="59992" y="62376"/>
                      <a:pt x="60420" y="62455"/>
                    </a:cubicBezTo>
                    <a:cubicBezTo>
                      <a:pt x="59427" y="63627"/>
                      <a:pt x="58845" y="65119"/>
                      <a:pt x="58932" y="66720"/>
                    </a:cubicBezTo>
                    <a:lnTo>
                      <a:pt x="58932" y="66720"/>
                    </a:lnTo>
                    <a:cubicBezTo>
                      <a:pt x="57682" y="65417"/>
                      <a:pt x="55914" y="64587"/>
                      <a:pt x="54055" y="64587"/>
                    </a:cubicBezTo>
                    <a:cubicBezTo>
                      <a:pt x="54035" y="64587"/>
                      <a:pt x="54015" y="64588"/>
                      <a:pt x="53995" y="64588"/>
                    </a:cubicBezTo>
                    <a:cubicBezTo>
                      <a:pt x="55331" y="63135"/>
                      <a:pt x="57201" y="62337"/>
                      <a:pt x="59134" y="62337"/>
                    </a:cubicBezTo>
                    <a:close/>
                    <a:moveTo>
                      <a:pt x="48861" y="62333"/>
                    </a:moveTo>
                    <a:cubicBezTo>
                      <a:pt x="50795" y="62333"/>
                      <a:pt x="52662" y="63137"/>
                      <a:pt x="53995" y="64588"/>
                    </a:cubicBezTo>
                    <a:cubicBezTo>
                      <a:pt x="53975" y="64588"/>
                      <a:pt x="53955" y="64587"/>
                      <a:pt x="53935" y="64587"/>
                    </a:cubicBezTo>
                    <a:cubicBezTo>
                      <a:pt x="52067" y="64587"/>
                      <a:pt x="50299" y="65417"/>
                      <a:pt x="49058" y="66720"/>
                    </a:cubicBezTo>
                    <a:cubicBezTo>
                      <a:pt x="49138" y="65134"/>
                      <a:pt x="48556" y="63629"/>
                      <a:pt x="47561" y="62455"/>
                    </a:cubicBezTo>
                    <a:cubicBezTo>
                      <a:pt x="47994" y="62373"/>
                      <a:pt x="48429" y="62333"/>
                      <a:pt x="48861" y="62333"/>
                    </a:cubicBezTo>
                    <a:close/>
                    <a:moveTo>
                      <a:pt x="106103" y="62174"/>
                    </a:moveTo>
                    <a:cubicBezTo>
                      <a:pt x="106576" y="62174"/>
                      <a:pt x="107052" y="62222"/>
                      <a:pt x="107525" y="62321"/>
                    </a:cubicBezTo>
                    <a:cubicBezTo>
                      <a:pt x="106512" y="63566"/>
                      <a:pt x="105939" y="65161"/>
                      <a:pt x="106127" y="66837"/>
                    </a:cubicBezTo>
                    <a:cubicBezTo>
                      <a:pt x="104872" y="65387"/>
                      <a:pt x="103007" y="64435"/>
                      <a:pt x="101030" y="64435"/>
                    </a:cubicBezTo>
                    <a:cubicBezTo>
                      <a:pt x="101003" y="64435"/>
                      <a:pt x="100975" y="64435"/>
                      <a:pt x="100948" y="64435"/>
                    </a:cubicBezTo>
                    <a:cubicBezTo>
                      <a:pt x="102295" y="62981"/>
                      <a:pt x="104168" y="62174"/>
                      <a:pt x="106103" y="62174"/>
                    </a:cubicBezTo>
                    <a:close/>
                    <a:moveTo>
                      <a:pt x="70807" y="57738"/>
                    </a:moveTo>
                    <a:cubicBezTo>
                      <a:pt x="71283" y="57738"/>
                      <a:pt x="71762" y="57786"/>
                      <a:pt x="72239" y="57885"/>
                    </a:cubicBezTo>
                    <a:cubicBezTo>
                      <a:pt x="71271" y="59131"/>
                      <a:pt x="70742" y="60708"/>
                      <a:pt x="70939" y="62348"/>
                    </a:cubicBezTo>
                    <a:cubicBezTo>
                      <a:pt x="71447" y="62234"/>
                      <a:pt x="71959" y="62178"/>
                      <a:pt x="72468" y="62178"/>
                    </a:cubicBezTo>
                    <a:cubicBezTo>
                      <a:pt x="74403" y="62178"/>
                      <a:pt x="76285" y="62981"/>
                      <a:pt x="77633" y="64435"/>
                    </a:cubicBezTo>
                    <a:lnTo>
                      <a:pt x="77633" y="64435"/>
                    </a:lnTo>
                    <a:cubicBezTo>
                      <a:pt x="77630" y="64435"/>
                      <a:pt x="77627" y="64435"/>
                      <a:pt x="77624" y="64435"/>
                    </a:cubicBezTo>
                    <a:cubicBezTo>
                      <a:pt x="77606" y="64435"/>
                      <a:pt x="77587" y="64435"/>
                      <a:pt x="77569" y="64435"/>
                    </a:cubicBezTo>
                    <a:cubicBezTo>
                      <a:pt x="75520" y="64435"/>
                      <a:pt x="73598" y="65435"/>
                      <a:pt x="72346" y="66962"/>
                    </a:cubicBezTo>
                    <a:cubicBezTo>
                      <a:pt x="72703" y="63259"/>
                      <a:pt x="69407" y="59973"/>
                      <a:pt x="65707" y="59973"/>
                    </a:cubicBezTo>
                    <a:cubicBezTo>
                      <a:pt x="65694" y="59973"/>
                      <a:pt x="65682" y="59973"/>
                      <a:pt x="65670" y="59973"/>
                    </a:cubicBezTo>
                    <a:lnTo>
                      <a:pt x="65670" y="59973"/>
                    </a:lnTo>
                    <a:cubicBezTo>
                      <a:pt x="67007" y="58533"/>
                      <a:pt x="68877" y="57738"/>
                      <a:pt x="70807" y="57738"/>
                    </a:cubicBezTo>
                    <a:close/>
                    <a:moveTo>
                      <a:pt x="35611" y="62370"/>
                    </a:moveTo>
                    <a:cubicBezTo>
                      <a:pt x="36087" y="62370"/>
                      <a:pt x="36566" y="62419"/>
                      <a:pt x="37042" y="62518"/>
                    </a:cubicBezTo>
                    <a:cubicBezTo>
                      <a:pt x="36029" y="63763"/>
                      <a:pt x="35456" y="65358"/>
                      <a:pt x="35644" y="67034"/>
                    </a:cubicBezTo>
                    <a:cubicBezTo>
                      <a:pt x="34383" y="65578"/>
                      <a:pt x="32507" y="64632"/>
                      <a:pt x="30521" y="64632"/>
                    </a:cubicBezTo>
                    <a:cubicBezTo>
                      <a:pt x="30502" y="64632"/>
                      <a:pt x="30483" y="64632"/>
                      <a:pt x="30465" y="64633"/>
                    </a:cubicBezTo>
                    <a:cubicBezTo>
                      <a:pt x="30445" y="64632"/>
                      <a:pt x="30425" y="64632"/>
                      <a:pt x="30406" y="64632"/>
                    </a:cubicBezTo>
                    <a:cubicBezTo>
                      <a:pt x="28537" y="64632"/>
                      <a:pt x="26769" y="65471"/>
                      <a:pt x="25528" y="66774"/>
                    </a:cubicBezTo>
                    <a:cubicBezTo>
                      <a:pt x="25608" y="65179"/>
                      <a:pt x="25026" y="63683"/>
                      <a:pt x="24031" y="62500"/>
                    </a:cubicBezTo>
                    <a:cubicBezTo>
                      <a:pt x="24460" y="62420"/>
                      <a:pt x="24890" y="62381"/>
                      <a:pt x="25317" y="62381"/>
                    </a:cubicBezTo>
                    <a:cubicBezTo>
                      <a:pt x="27250" y="62381"/>
                      <a:pt x="29122" y="63178"/>
                      <a:pt x="30465" y="64624"/>
                    </a:cubicBezTo>
                    <a:cubicBezTo>
                      <a:pt x="31802" y="63171"/>
                      <a:pt x="33677" y="62370"/>
                      <a:pt x="35611" y="62370"/>
                    </a:cubicBezTo>
                    <a:close/>
                    <a:moveTo>
                      <a:pt x="112819" y="60274"/>
                    </a:moveTo>
                    <a:cubicBezTo>
                      <a:pt x="115992" y="60274"/>
                      <a:pt x="119164" y="62350"/>
                      <a:pt x="119209" y="66503"/>
                    </a:cubicBezTo>
                    <a:lnTo>
                      <a:pt x="119209" y="66503"/>
                    </a:lnTo>
                    <a:cubicBezTo>
                      <a:pt x="118735" y="66400"/>
                      <a:pt x="118257" y="66350"/>
                      <a:pt x="117783" y="66350"/>
                    </a:cubicBezTo>
                    <a:cubicBezTo>
                      <a:pt x="115922" y="66350"/>
                      <a:pt x="114119" y="67124"/>
                      <a:pt x="112821" y="68521"/>
                    </a:cubicBezTo>
                    <a:cubicBezTo>
                      <a:pt x="111539" y="67142"/>
                      <a:pt x="109747" y="66362"/>
                      <a:pt x="107865" y="66362"/>
                    </a:cubicBezTo>
                    <a:cubicBezTo>
                      <a:pt x="107382" y="66362"/>
                      <a:pt x="106898" y="66407"/>
                      <a:pt x="106423" y="66514"/>
                    </a:cubicBezTo>
                    <a:lnTo>
                      <a:pt x="106423" y="66514"/>
                    </a:lnTo>
                    <a:cubicBezTo>
                      <a:pt x="106463" y="62355"/>
                      <a:pt x="109641" y="60274"/>
                      <a:pt x="112819" y="60274"/>
                    </a:cubicBezTo>
                    <a:close/>
                    <a:moveTo>
                      <a:pt x="136136" y="60276"/>
                    </a:moveTo>
                    <a:cubicBezTo>
                      <a:pt x="139311" y="60276"/>
                      <a:pt x="142484" y="62354"/>
                      <a:pt x="142525" y="66514"/>
                    </a:cubicBezTo>
                    <a:lnTo>
                      <a:pt x="142516" y="66523"/>
                    </a:lnTo>
                    <a:cubicBezTo>
                      <a:pt x="142042" y="66421"/>
                      <a:pt x="141565" y="66372"/>
                      <a:pt x="141091" y="66372"/>
                    </a:cubicBezTo>
                    <a:cubicBezTo>
                      <a:pt x="139233" y="66372"/>
                      <a:pt x="137428" y="67138"/>
                      <a:pt x="136136" y="68530"/>
                    </a:cubicBezTo>
                    <a:cubicBezTo>
                      <a:pt x="134854" y="67150"/>
                      <a:pt x="133062" y="66371"/>
                      <a:pt x="131181" y="66371"/>
                    </a:cubicBezTo>
                    <a:cubicBezTo>
                      <a:pt x="130697" y="66371"/>
                      <a:pt x="130213" y="66425"/>
                      <a:pt x="129738" y="66523"/>
                    </a:cubicBezTo>
                    <a:cubicBezTo>
                      <a:pt x="129778" y="62359"/>
                      <a:pt x="132958" y="60276"/>
                      <a:pt x="136136" y="60276"/>
                    </a:cubicBezTo>
                    <a:close/>
                    <a:moveTo>
                      <a:pt x="89289" y="60321"/>
                    </a:moveTo>
                    <a:cubicBezTo>
                      <a:pt x="92462" y="60321"/>
                      <a:pt x="95638" y="62397"/>
                      <a:pt x="95679" y="66548"/>
                    </a:cubicBezTo>
                    <a:lnTo>
                      <a:pt x="95679" y="66548"/>
                    </a:lnTo>
                    <a:cubicBezTo>
                      <a:pt x="95209" y="66448"/>
                      <a:pt x="94735" y="66398"/>
                      <a:pt x="94264" y="66398"/>
                    </a:cubicBezTo>
                    <a:cubicBezTo>
                      <a:pt x="92405" y="66398"/>
                      <a:pt x="90601" y="67165"/>
                      <a:pt x="89308" y="68557"/>
                    </a:cubicBezTo>
                    <a:cubicBezTo>
                      <a:pt x="88027" y="67177"/>
                      <a:pt x="86235" y="66398"/>
                      <a:pt x="84353" y="66398"/>
                    </a:cubicBezTo>
                    <a:cubicBezTo>
                      <a:pt x="83869" y="66398"/>
                      <a:pt x="83385" y="66452"/>
                      <a:pt x="82910" y="66550"/>
                    </a:cubicBezTo>
                    <a:cubicBezTo>
                      <a:pt x="82942" y="62398"/>
                      <a:pt x="86114" y="60321"/>
                      <a:pt x="89289" y="60321"/>
                    </a:cubicBezTo>
                    <a:close/>
                    <a:moveTo>
                      <a:pt x="42335" y="60475"/>
                    </a:moveTo>
                    <a:cubicBezTo>
                      <a:pt x="45508" y="60475"/>
                      <a:pt x="48684" y="62552"/>
                      <a:pt x="48726" y="66708"/>
                    </a:cubicBezTo>
                    <a:lnTo>
                      <a:pt x="48726" y="66708"/>
                    </a:lnTo>
                    <a:cubicBezTo>
                      <a:pt x="48257" y="66608"/>
                      <a:pt x="47784" y="66560"/>
                      <a:pt x="47315" y="66560"/>
                    </a:cubicBezTo>
                    <a:cubicBezTo>
                      <a:pt x="45452" y="66560"/>
                      <a:pt x="43648" y="67326"/>
                      <a:pt x="42355" y="68719"/>
                    </a:cubicBezTo>
                    <a:cubicBezTo>
                      <a:pt x="41081" y="67346"/>
                      <a:pt x="39302" y="66559"/>
                      <a:pt x="37432" y="66559"/>
                    </a:cubicBezTo>
                    <a:cubicBezTo>
                      <a:pt x="37421" y="66559"/>
                      <a:pt x="37411" y="66559"/>
                      <a:pt x="37400" y="66559"/>
                    </a:cubicBezTo>
                    <a:cubicBezTo>
                      <a:pt x="36916" y="66559"/>
                      <a:pt x="36432" y="66604"/>
                      <a:pt x="35958" y="66711"/>
                    </a:cubicBezTo>
                    <a:cubicBezTo>
                      <a:pt x="35989" y="62554"/>
                      <a:pt x="39161" y="60475"/>
                      <a:pt x="42335" y="60475"/>
                    </a:cubicBezTo>
                    <a:close/>
                    <a:moveTo>
                      <a:pt x="65651" y="60478"/>
                    </a:moveTo>
                    <a:cubicBezTo>
                      <a:pt x="68826" y="60478"/>
                      <a:pt x="72001" y="62555"/>
                      <a:pt x="72041" y="66711"/>
                    </a:cubicBezTo>
                    <a:cubicBezTo>
                      <a:pt x="71566" y="66609"/>
                      <a:pt x="71088" y="66560"/>
                      <a:pt x="70614" y="66560"/>
                    </a:cubicBezTo>
                    <a:cubicBezTo>
                      <a:pt x="68752" y="66560"/>
                      <a:pt x="66952" y="67326"/>
                      <a:pt x="65653" y="68719"/>
                    </a:cubicBezTo>
                    <a:cubicBezTo>
                      <a:pt x="64371" y="67339"/>
                      <a:pt x="62579" y="66559"/>
                      <a:pt x="60697" y="66559"/>
                    </a:cubicBezTo>
                    <a:cubicBezTo>
                      <a:pt x="60214" y="66559"/>
                      <a:pt x="59730" y="66613"/>
                      <a:pt x="59255" y="66711"/>
                    </a:cubicBezTo>
                    <a:cubicBezTo>
                      <a:pt x="59295" y="62557"/>
                      <a:pt x="62473" y="60478"/>
                      <a:pt x="65651" y="60478"/>
                    </a:cubicBezTo>
                    <a:close/>
                    <a:moveTo>
                      <a:pt x="18806" y="60522"/>
                    </a:moveTo>
                    <a:cubicBezTo>
                      <a:pt x="21979" y="60522"/>
                      <a:pt x="25151" y="62596"/>
                      <a:pt x="25196" y="66747"/>
                    </a:cubicBezTo>
                    <a:lnTo>
                      <a:pt x="25196" y="66747"/>
                    </a:lnTo>
                    <a:cubicBezTo>
                      <a:pt x="24723" y="66645"/>
                      <a:pt x="24245" y="66596"/>
                      <a:pt x="23772" y="66596"/>
                    </a:cubicBezTo>
                    <a:cubicBezTo>
                      <a:pt x="21913" y="66596"/>
                      <a:pt x="20107" y="67362"/>
                      <a:pt x="18807" y="68754"/>
                    </a:cubicBezTo>
                    <a:cubicBezTo>
                      <a:pt x="17526" y="67374"/>
                      <a:pt x="15734" y="66595"/>
                      <a:pt x="13852" y="66595"/>
                    </a:cubicBezTo>
                    <a:cubicBezTo>
                      <a:pt x="13368" y="66595"/>
                      <a:pt x="12884" y="66649"/>
                      <a:pt x="12409" y="66747"/>
                    </a:cubicBezTo>
                    <a:cubicBezTo>
                      <a:pt x="12454" y="62599"/>
                      <a:pt x="15631" y="60522"/>
                      <a:pt x="18806" y="60522"/>
                    </a:cubicBezTo>
                    <a:close/>
                    <a:moveTo>
                      <a:pt x="84142" y="66790"/>
                    </a:moveTo>
                    <a:cubicBezTo>
                      <a:pt x="86075" y="66790"/>
                      <a:pt x="87947" y="67588"/>
                      <a:pt x="89290" y="69041"/>
                    </a:cubicBezTo>
                    <a:lnTo>
                      <a:pt x="89290" y="69041"/>
                    </a:lnTo>
                    <a:cubicBezTo>
                      <a:pt x="89287" y="69041"/>
                      <a:pt x="89284" y="69041"/>
                      <a:pt x="89281" y="69041"/>
                    </a:cubicBezTo>
                    <a:cubicBezTo>
                      <a:pt x="89262" y="69041"/>
                      <a:pt x="89242" y="69041"/>
                      <a:pt x="89222" y="69041"/>
                    </a:cubicBezTo>
                    <a:cubicBezTo>
                      <a:pt x="87354" y="69041"/>
                      <a:pt x="85594" y="69879"/>
                      <a:pt x="84344" y="71183"/>
                    </a:cubicBezTo>
                    <a:cubicBezTo>
                      <a:pt x="84434" y="69588"/>
                      <a:pt x="83851" y="68082"/>
                      <a:pt x="82857" y="66909"/>
                    </a:cubicBezTo>
                    <a:cubicBezTo>
                      <a:pt x="83285" y="66829"/>
                      <a:pt x="83715" y="66790"/>
                      <a:pt x="84142" y="66790"/>
                    </a:cubicBezTo>
                    <a:close/>
                    <a:moveTo>
                      <a:pt x="94437" y="66782"/>
                    </a:moveTo>
                    <a:cubicBezTo>
                      <a:pt x="94862" y="66782"/>
                      <a:pt x="95290" y="66821"/>
                      <a:pt x="95715" y="66900"/>
                    </a:cubicBezTo>
                    <a:cubicBezTo>
                      <a:pt x="94720" y="68082"/>
                      <a:pt x="94138" y="69579"/>
                      <a:pt x="94228" y="71174"/>
                    </a:cubicBezTo>
                    <a:lnTo>
                      <a:pt x="94219" y="71183"/>
                    </a:lnTo>
                    <a:cubicBezTo>
                      <a:pt x="92977" y="69879"/>
                      <a:pt x="91209" y="69041"/>
                      <a:pt x="89341" y="69041"/>
                    </a:cubicBezTo>
                    <a:cubicBezTo>
                      <a:pt x="89324" y="69041"/>
                      <a:pt x="89307" y="69041"/>
                      <a:pt x="89290" y="69041"/>
                    </a:cubicBezTo>
                    <a:lnTo>
                      <a:pt x="89290" y="69041"/>
                    </a:lnTo>
                    <a:cubicBezTo>
                      <a:pt x="90628" y="67586"/>
                      <a:pt x="92502" y="66782"/>
                      <a:pt x="94437" y="66782"/>
                    </a:cubicBezTo>
                    <a:close/>
                    <a:moveTo>
                      <a:pt x="47476" y="66925"/>
                    </a:moveTo>
                    <a:cubicBezTo>
                      <a:pt x="47900" y="66925"/>
                      <a:pt x="48328" y="66964"/>
                      <a:pt x="48753" y="67043"/>
                    </a:cubicBezTo>
                    <a:cubicBezTo>
                      <a:pt x="47767" y="68226"/>
                      <a:pt x="47185" y="69731"/>
                      <a:pt x="47266" y="71317"/>
                    </a:cubicBezTo>
                    <a:cubicBezTo>
                      <a:pt x="46024" y="70014"/>
                      <a:pt x="44257" y="69184"/>
                      <a:pt x="42388" y="69184"/>
                    </a:cubicBezTo>
                    <a:cubicBezTo>
                      <a:pt x="42371" y="69184"/>
                      <a:pt x="42354" y="69184"/>
                      <a:pt x="42337" y="69184"/>
                    </a:cubicBezTo>
                    <a:lnTo>
                      <a:pt x="42337" y="69184"/>
                    </a:lnTo>
                    <a:cubicBezTo>
                      <a:pt x="43675" y="67729"/>
                      <a:pt x="45543" y="66925"/>
                      <a:pt x="47476" y="66925"/>
                    </a:cubicBezTo>
                    <a:close/>
                    <a:moveTo>
                      <a:pt x="60488" y="66929"/>
                    </a:moveTo>
                    <a:cubicBezTo>
                      <a:pt x="62422" y="66929"/>
                      <a:pt x="64295" y="67727"/>
                      <a:pt x="65636" y="69175"/>
                    </a:cubicBezTo>
                    <a:lnTo>
                      <a:pt x="65636" y="69175"/>
                    </a:lnTo>
                    <a:cubicBezTo>
                      <a:pt x="65622" y="69175"/>
                      <a:pt x="65608" y="69175"/>
                      <a:pt x="65593" y="69175"/>
                    </a:cubicBezTo>
                    <a:cubicBezTo>
                      <a:pt x="63725" y="69175"/>
                      <a:pt x="61966" y="70014"/>
                      <a:pt x="60715" y="71317"/>
                    </a:cubicBezTo>
                    <a:cubicBezTo>
                      <a:pt x="60805" y="69731"/>
                      <a:pt x="60223" y="68226"/>
                      <a:pt x="59228" y="67043"/>
                    </a:cubicBezTo>
                    <a:cubicBezTo>
                      <a:pt x="59647" y="66967"/>
                      <a:pt x="60069" y="66929"/>
                      <a:pt x="60488" y="66929"/>
                    </a:cubicBezTo>
                    <a:close/>
                    <a:moveTo>
                      <a:pt x="23953" y="66970"/>
                    </a:moveTo>
                    <a:cubicBezTo>
                      <a:pt x="24378" y="66970"/>
                      <a:pt x="24806" y="67009"/>
                      <a:pt x="25232" y="67088"/>
                    </a:cubicBezTo>
                    <a:cubicBezTo>
                      <a:pt x="24239" y="68277"/>
                      <a:pt x="23657" y="69770"/>
                      <a:pt x="23744" y="71361"/>
                    </a:cubicBezTo>
                    <a:lnTo>
                      <a:pt x="23744" y="71361"/>
                    </a:lnTo>
                    <a:cubicBezTo>
                      <a:pt x="22494" y="70058"/>
                      <a:pt x="20726" y="69220"/>
                      <a:pt x="18866" y="69220"/>
                    </a:cubicBezTo>
                    <a:cubicBezTo>
                      <a:pt x="18846" y="69220"/>
                      <a:pt x="18827" y="69220"/>
                      <a:pt x="18807" y="69220"/>
                    </a:cubicBezTo>
                    <a:cubicBezTo>
                      <a:pt x="20144" y="67773"/>
                      <a:pt x="22018" y="66970"/>
                      <a:pt x="23953" y="66970"/>
                    </a:cubicBezTo>
                    <a:close/>
                    <a:moveTo>
                      <a:pt x="13652" y="66970"/>
                    </a:moveTo>
                    <a:cubicBezTo>
                      <a:pt x="15588" y="66970"/>
                      <a:pt x="17463" y="67773"/>
                      <a:pt x="18807" y="69220"/>
                    </a:cubicBezTo>
                    <a:cubicBezTo>
                      <a:pt x="18787" y="69220"/>
                      <a:pt x="18768" y="69220"/>
                      <a:pt x="18748" y="69220"/>
                    </a:cubicBezTo>
                    <a:cubicBezTo>
                      <a:pt x="16879" y="69220"/>
                      <a:pt x="15111" y="70058"/>
                      <a:pt x="13870" y="71362"/>
                    </a:cubicBezTo>
                    <a:cubicBezTo>
                      <a:pt x="13951" y="69776"/>
                      <a:pt x="13368" y="68271"/>
                      <a:pt x="12374" y="67088"/>
                    </a:cubicBezTo>
                    <a:cubicBezTo>
                      <a:pt x="12799" y="67009"/>
                      <a:pt x="13227" y="66970"/>
                      <a:pt x="13652" y="66970"/>
                    </a:cubicBezTo>
                    <a:close/>
                    <a:moveTo>
                      <a:pt x="107653" y="66739"/>
                    </a:moveTo>
                    <a:cubicBezTo>
                      <a:pt x="109587" y="66739"/>
                      <a:pt x="111464" y="67541"/>
                      <a:pt x="112812" y="68996"/>
                    </a:cubicBezTo>
                    <a:cubicBezTo>
                      <a:pt x="114149" y="67549"/>
                      <a:pt x="116022" y="66746"/>
                      <a:pt x="117958" y="66746"/>
                    </a:cubicBezTo>
                    <a:cubicBezTo>
                      <a:pt x="118383" y="66746"/>
                      <a:pt x="118811" y="66785"/>
                      <a:pt x="119236" y="66864"/>
                    </a:cubicBezTo>
                    <a:cubicBezTo>
                      <a:pt x="118242" y="68047"/>
                      <a:pt x="117659" y="69552"/>
                      <a:pt x="117749" y="71138"/>
                    </a:cubicBezTo>
                    <a:cubicBezTo>
                      <a:pt x="116499" y="69835"/>
                      <a:pt x="114731" y="69005"/>
                      <a:pt x="112871" y="69005"/>
                    </a:cubicBezTo>
                    <a:cubicBezTo>
                      <a:pt x="112851" y="69005"/>
                      <a:pt x="112832" y="69005"/>
                      <a:pt x="112812" y="69005"/>
                    </a:cubicBezTo>
                    <a:cubicBezTo>
                      <a:pt x="112793" y="69005"/>
                      <a:pt x="112774" y="69005"/>
                      <a:pt x="112756" y="69005"/>
                    </a:cubicBezTo>
                    <a:cubicBezTo>
                      <a:pt x="110769" y="69005"/>
                      <a:pt x="108893" y="69951"/>
                      <a:pt x="107641" y="71398"/>
                    </a:cubicBezTo>
                    <a:lnTo>
                      <a:pt x="107641" y="71398"/>
                    </a:lnTo>
                    <a:cubicBezTo>
                      <a:pt x="107802" y="69707"/>
                      <a:pt x="107213" y="68132"/>
                      <a:pt x="106177" y="66897"/>
                    </a:cubicBezTo>
                    <a:lnTo>
                      <a:pt x="106177" y="66897"/>
                    </a:lnTo>
                    <a:cubicBezTo>
                      <a:pt x="106668" y="66791"/>
                      <a:pt x="107162" y="66739"/>
                      <a:pt x="107653" y="66739"/>
                    </a:cubicBezTo>
                    <a:close/>
                    <a:moveTo>
                      <a:pt x="37174" y="66927"/>
                    </a:moveTo>
                    <a:cubicBezTo>
                      <a:pt x="39113" y="66927"/>
                      <a:pt x="40989" y="67729"/>
                      <a:pt x="42337" y="69184"/>
                    </a:cubicBezTo>
                    <a:lnTo>
                      <a:pt x="42337" y="69184"/>
                    </a:lnTo>
                    <a:cubicBezTo>
                      <a:pt x="42334" y="69184"/>
                      <a:pt x="42331" y="69184"/>
                      <a:pt x="42328" y="69184"/>
                    </a:cubicBezTo>
                    <a:cubicBezTo>
                      <a:pt x="42301" y="69184"/>
                      <a:pt x="42274" y="69184"/>
                      <a:pt x="42246" y="69184"/>
                    </a:cubicBezTo>
                    <a:cubicBezTo>
                      <a:pt x="40269" y="69184"/>
                      <a:pt x="38404" y="70136"/>
                      <a:pt x="37158" y="71577"/>
                    </a:cubicBezTo>
                    <a:cubicBezTo>
                      <a:pt x="37320" y="69910"/>
                      <a:pt x="36728" y="68324"/>
                      <a:pt x="35689" y="67088"/>
                    </a:cubicBezTo>
                    <a:lnTo>
                      <a:pt x="35680" y="67088"/>
                    </a:lnTo>
                    <a:cubicBezTo>
                      <a:pt x="36177" y="66980"/>
                      <a:pt x="36678" y="66927"/>
                      <a:pt x="37174" y="66927"/>
                    </a:cubicBezTo>
                    <a:close/>
                    <a:moveTo>
                      <a:pt x="124481" y="64880"/>
                    </a:moveTo>
                    <a:cubicBezTo>
                      <a:pt x="127655" y="64880"/>
                      <a:pt x="130827" y="66957"/>
                      <a:pt x="130867" y="71111"/>
                    </a:cubicBezTo>
                    <a:lnTo>
                      <a:pt x="130858" y="71129"/>
                    </a:lnTo>
                    <a:cubicBezTo>
                      <a:pt x="130380" y="71024"/>
                      <a:pt x="129897" y="70973"/>
                      <a:pt x="129419" y="70973"/>
                    </a:cubicBezTo>
                    <a:cubicBezTo>
                      <a:pt x="127565" y="70973"/>
                      <a:pt x="125767" y="71740"/>
                      <a:pt x="124478" y="73136"/>
                    </a:cubicBezTo>
                    <a:cubicBezTo>
                      <a:pt x="123204" y="71764"/>
                      <a:pt x="121425" y="70977"/>
                      <a:pt x="119555" y="70977"/>
                    </a:cubicBezTo>
                    <a:cubicBezTo>
                      <a:pt x="119544" y="70977"/>
                      <a:pt x="119534" y="70977"/>
                      <a:pt x="119523" y="70977"/>
                    </a:cubicBezTo>
                    <a:cubicBezTo>
                      <a:pt x="119039" y="70977"/>
                      <a:pt x="118555" y="71021"/>
                      <a:pt x="118080" y="71129"/>
                    </a:cubicBezTo>
                    <a:cubicBezTo>
                      <a:pt x="118121" y="66963"/>
                      <a:pt x="121302" y="64880"/>
                      <a:pt x="124481" y="64880"/>
                    </a:cubicBezTo>
                    <a:close/>
                    <a:moveTo>
                      <a:pt x="77631" y="64934"/>
                    </a:moveTo>
                    <a:cubicBezTo>
                      <a:pt x="80806" y="64934"/>
                      <a:pt x="83981" y="67013"/>
                      <a:pt x="84022" y="71174"/>
                    </a:cubicBezTo>
                    <a:cubicBezTo>
                      <a:pt x="83541" y="71069"/>
                      <a:pt x="83056" y="71017"/>
                      <a:pt x="82576" y="71017"/>
                    </a:cubicBezTo>
                    <a:cubicBezTo>
                      <a:pt x="80721" y="71017"/>
                      <a:pt x="78928" y="71782"/>
                      <a:pt x="77633" y="73163"/>
                    </a:cubicBezTo>
                    <a:lnTo>
                      <a:pt x="77633" y="73172"/>
                    </a:lnTo>
                    <a:cubicBezTo>
                      <a:pt x="76351" y="71801"/>
                      <a:pt x="74559" y="71012"/>
                      <a:pt x="72678" y="71012"/>
                    </a:cubicBezTo>
                    <a:cubicBezTo>
                      <a:pt x="72194" y="71012"/>
                      <a:pt x="71710" y="71066"/>
                      <a:pt x="71235" y="71174"/>
                    </a:cubicBezTo>
                    <a:cubicBezTo>
                      <a:pt x="71275" y="67015"/>
                      <a:pt x="74454" y="64934"/>
                      <a:pt x="77631" y="64934"/>
                    </a:cubicBezTo>
                    <a:close/>
                    <a:moveTo>
                      <a:pt x="100937" y="64934"/>
                    </a:moveTo>
                    <a:cubicBezTo>
                      <a:pt x="104113" y="64934"/>
                      <a:pt x="107288" y="67013"/>
                      <a:pt x="107328" y="71174"/>
                    </a:cubicBezTo>
                    <a:cubicBezTo>
                      <a:pt x="106849" y="71069"/>
                      <a:pt x="106366" y="71017"/>
                      <a:pt x="105887" y="71017"/>
                    </a:cubicBezTo>
                    <a:cubicBezTo>
                      <a:pt x="104037" y="71017"/>
                      <a:pt x="102243" y="71782"/>
                      <a:pt x="100948" y="73163"/>
                    </a:cubicBezTo>
                    <a:lnTo>
                      <a:pt x="100939" y="73172"/>
                    </a:lnTo>
                    <a:cubicBezTo>
                      <a:pt x="99658" y="71801"/>
                      <a:pt x="97866" y="71012"/>
                      <a:pt x="95984" y="71012"/>
                    </a:cubicBezTo>
                    <a:cubicBezTo>
                      <a:pt x="95500" y="71012"/>
                      <a:pt x="95016" y="71066"/>
                      <a:pt x="94541" y="71174"/>
                    </a:cubicBezTo>
                    <a:cubicBezTo>
                      <a:pt x="94582" y="67015"/>
                      <a:pt x="97760" y="64934"/>
                      <a:pt x="100937" y="64934"/>
                    </a:cubicBezTo>
                    <a:close/>
                    <a:moveTo>
                      <a:pt x="53992" y="65081"/>
                    </a:moveTo>
                    <a:cubicBezTo>
                      <a:pt x="57167" y="65081"/>
                      <a:pt x="60344" y="67159"/>
                      <a:pt x="60384" y="71317"/>
                    </a:cubicBezTo>
                    <a:cubicBezTo>
                      <a:pt x="59911" y="71215"/>
                      <a:pt x="59433" y="71165"/>
                      <a:pt x="58960" y="71165"/>
                    </a:cubicBezTo>
                    <a:cubicBezTo>
                      <a:pt x="57101" y="71165"/>
                      <a:pt x="55296" y="71932"/>
                      <a:pt x="54004" y="73324"/>
                    </a:cubicBezTo>
                    <a:cubicBezTo>
                      <a:pt x="52723" y="71944"/>
                      <a:pt x="50922" y="71165"/>
                      <a:pt x="49049" y="71165"/>
                    </a:cubicBezTo>
                    <a:cubicBezTo>
                      <a:pt x="48565" y="71165"/>
                      <a:pt x="48081" y="71219"/>
                      <a:pt x="47606" y="71317"/>
                    </a:cubicBezTo>
                    <a:cubicBezTo>
                      <a:pt x="47642" y="67159"/>
                      <a:pt x="50816" y="65081"/>
                      <a:pt x="53992" y="65081"/>
                    </a:cubicBezTo>
                    <a:close/>
                    <a:moveTo>
                      <a:pt x="7148" y="65122"/>
                    </a:moveTo>
                    <a:cubicBezTo>
                      <a:pt x="10323" y="65122"/>
                      <a:pt x="13498" y="67201"/>
                      <a:pt x="13538" y="71362"/>
                    </a:cubicBezTo>
                    <a:cubicBezTo>
                      <a:pt x="13060" y="71257"/>
                      <a:pt x="12578" y="71206"/>
                      <a:pt x="12099" y="71206"/>
                    </a:cubicBezTo>
                    <a:cubicBezTo>
                      <a:pt x="10245" y="71206"/>
                      <a:pt x="8446" y="71973"/>
                      <a:pt x="7150" y="73369"/>
                    </a:cubicBezTo>
                    <a:lnTo>
                      <a:pt x="7150" y="73360"/>
                    </a:lnTo>
                    <a:cubicBezTo>
                      <a:pt x="5875" y="71988"/>
                      <a:pt x="4096" y="71209"/>
                      <a:pt x="2226" y="71209"/>
                    </a:cubicBezTo>
                    <a:cubicBezTo>
                      <a:pt x="2216" y="71209"/>
                      <a:pt x="2205" y="71210"/>
                      <a:pt x="2194" y="71210"/>
                    </a:cubicBezTo>
                    <a:cubicBezTo>
                      <a:pt x="1711" y="71210"/>
                      <a:pt x="1227" y="71254"/>
                      <a:pt x="752" y="71362"/>
                    </a:cubicBezTo>
                    <a:cubicBezTo>
                      <a:pt x="792" y="67203"/>
                      <a:pt x="3970" y="65122"/>
                      <a:pt x="7148" y="65122"/>
                    </a:cubicBezTo>
                    <a:close/>
                    <a:moveTo>
                      <a:pt x="30463" y="65122"/>
                    </a:moveTo>
                    <a:cubicBezTo>
                      <a:pt x="33638" y="65122"/>
                      <a:pt x="36813" y="67201"/>
                      <a:pt x="36854" y="71362"/>
                    </a:cubicBezTo>
                    <a:cubicBezTo>
                      <a:pt x="36375" y="71257"/>
                      <a:pt x="35893" y="71206"/>
                      <a:pt x="35414" y="71206"/>
                    </a:cubicBezTo>
                    <a:cubicBezTo>
                      <a:pt x="33560" y="71206"/>
                      <a:pt x="31761" y="71973"/>
                      <a:pt x="30465" y="73369"/>
                    </a:cubicBezTo>
                    <a:lnTo>
                      <a:pt x="30465" y="73360"/>
                    </a:lnTo>
                    <a:cubicBezTo>
                      <a:pt x="29191" y="71988"/>
                      <a:pt x="27412" y="71209"/>
                      <a:pt x="25542" y="71209"/>
                    </a:cubicBezTo>
                    <a:cubicBezTo>
                      <a:pt x="25531" y="71209"/>
                      <a:pt x="25520" y="71210"/>
                      <a:pt x="25510" y="71210"/>
                    </a:cubicBezTo>
                    <a:cubicBezTo>
                      <a:pt x="25026" y="71210"/>
                      <a:pt x="24542" y="71254"/>
                      <a:pt x="24067" y="71362"/>
                    </a:cubicBezTo>
                    <a:cubicBezTo>
                      <a:pt x="24107" y="67203"/>
                      <a:pt x="27285" y="65122"/>
                      <a:pt x="30463" y="65122"/>
                    </a:cubicBezTo>
                    <a:close/>
                    <a:moveTo>
                      <a:pt x="129608" y="71351"/>
                    </a:moveTo>
                    <a:cubicBezTo>
                      <a:pt x="130035" y="71351"/>
                      <a:pt x="130466" y="71390"/>
                      <a:pt x="130894" y="71469"/>
                    </a:cubicBezTo>
                    <a:cubicBezTo>
                      <a:pt x="129908" y="72634"/>
                      <a:pt x="129326" y="74140"/>
                      <a:pt x="129415" y="75726"/>
                    </a:cubicBezTo>
                    <a:lnTo>
                      <a:pt x="129406" y="75744"/>
                    </a:lnTo>
                    <a:cubicBezTo>
                      <a:pt x="128156" y="74440"/>
                      <a:pt x="126397" y="73602"/>
                      <a:pt x="124528" y="73602"/>
                    </a:cubicBezTo>
                    <a:cubicBezTo>
                      <a:pt x="124509" y="73602"/>
                      <a:pt x="124489" y="73602"/>
                      <a:pt x="124469" y="73602"/>
                    </a:cubicBezTo>
                    <a:cubicBezTo>
                      <a:pt x="124450" y="73602"/>
                      <a:pt x="124430" y="73602"/>
                      <a:pt x="124410" y="73602"/>
                    </a:cubicBezTo>
                    <a:cubicBezTo>
                      <a:pt x="122541" y="73602"/>
                      <a:pt x="120773" y="74440"/>
                      <a:pt x="119532" y="75744"/>
                    </a:cubicBezTo>
                    <a:cubicBezTo>
                      <a:pt x="119613" y="74149"/>
                      <a:pt x="119030" y="72652"/>
                      <a:pt x="118045" y="71469"/>
                    </a:cubicBezTo>
                    <a:cubicBezTo>
                      <a:pt x="118473" y="71390"/>
                      <a:pt x="118903" y="71351"/>
                      <a:pt x="119331" y="71351"/>
                    </a:cubicBezTo>
                    <a:cubicBezTo>
                      <a:pt x="121264" y="71351"/>
                      <a:pt x="123134" y="72148"/>
                      <a:pt x="124469" y="73593"/>
                    </a:cubicBezTo>
                    <a:cubicBezTo>
                      <a:pt x="125805" y="72148"/>
                      <a:pt x="127675" y="71351"/>
                      <a:pt x="129608" y="71351"/>
                    </a:cubicBezTo>
                    <a:close/>
                    <a:moveTo>
                      <a:pt x="48843" y="71540"/>
                    </a:moveTo>
                    <a:cubicBezTo>
                      <a:pt x="50782" y="71540"/>
                      <a:pt x="52650" y="72343"/>
                      <a:pt x="53995" y="73790"/>
                    </a:cubicBezTo>
                    <a:cubicBezTo>
                      <a:pt x="53975" y="73790"/>
                      <a:pt x="53956" y="73790"/>
                      <a:pt x="53936" y="73790"/>
                    </a:cubicBezTo>
                    <a:cubicBezTo>
                      <a:pt x="52067" y="73790"/>
                      <a:pt x="50299" y="74628"/>
                      <a:pt x="49058" y="75932"/>
                    </a:cubicBezTo>
                    <a:cubicBezTo>
                      <a:pt x="49138" y="74337"/>
                      <a:pt x="48556" y="72840"/>
                      <a:pt x="47561" y="71658"/>
                    </a:cubicBezTo>
                    <a:cubicBezTo>
                      <a:pt x="47989" y="71579"/>
                      <a:pt x="48418" y="71540"/>
                      <a:pt x="48843" y="71540"/>
                    </a:cubicBezTo>
                    <a:close/>
                    <a:moveTo>
                      <a:pt x="59141" y="71540"/>
                    </a:moveTo>
                    <a:cubicBezTo>
                      <a:pt x="59566" y="71540"/>
                      <a:pt x="59994" y="71579"/>
                      <a:pt x="60420" y="71658"/>
                    </a:cubicBezTo>
                    <a:cubicBezTo>
                      <a:pt x="59425" y="72840"/>
                      <a:pt x="58843" y="74346"/>
                      <a:pt x="58932" y="75932"/>
                    </a:cubicBezTo>
                    <a:cubicBezTo>
                      <a:pt x="57682" y="74628"/>
                      <a:pt x="55914" y="73790"/>
                      <a:pt x="54054" y="73790"/>
                    </a:cubicBezTo>
                    <a:cubicBezTo>
                      <a:pt x="54034" y="73790"/>
                      <a:pt x="54015" y="73790"/>
                      <a:pt x="53995" y="73790"/>
                    </a:cubicBezTo>
                    <a:cubicBezTo>
                      <a:pt x="55332" y="72343"/>
                      <a:pt x="57206" y="71540"/>
                      <a:pt x="59141" y="71540"/>
                    </a:cubicBezTo>
                    <a:close/>
                    <a:moveTo>
                      <a:pt x="112810" y="69495"/>
                    </a:moveTo>
                    <a:cubicBezTo>
                      <a:pt x="115985" y="69495"/>
                      <a:pt x="119160" y="71574"/>
                      <a:pt x="119200" y="75735"/>
                    </a:cubicBezTo>
                    <a:cubicBezTo>
                      <a:pt x="118721" y="75630"/>
                      <a:pt x="118239" y="75578"/>
                      <a:pt x="117760" y="75578"/>
                    </a:cubicBezTo>
                    <a:cubicBezTo>
                      <a:pt x="115909" y="75578"/>
                      <a:pt x="114116" y="76343"/>
                      <a:pt x="112821" y="77724"/>
                    </a:cubicBezTo>
                    <a:lnTo>
                      <a:pt x="112812" y="77733"/>
                    </a:lnTo>
                    <a:cubicBezTo>
                      <a:pt x="111530" y="76362"/>
                      <a:pt x="109738" y="75573"/>
                      <a:pt x="107856" y="75573"/>
                    </a:cubicBezTo>
                    <a:cubicBezTo>
                      <a:pt x="107373" y="75573"/>
                      <a:pt x="106889" y="75627"/>
                      <a:pt x="106414" y="75735"/>
                    </a:cubicBezTo>
                    <a:lnTo>
                      <a:pt x="106414" y="75735"/>
                    </a:lnTo>
                    <a:cubicBezTo>
                      <a:pt x="106454" y="71576"/>
                      <a:pt x="109632" y="69495"/>
                      <a:pt x="112810" y="69495"/>
                    </a:cubicBezTo>
                    <a:close/>
                    <a:moveTo>
                      <a:pt x="136139" y="69486"/>
                    </a:moveTo>
                    <a:cubicBezTo>
                      <a:pt x="139313" y="69486"/>
                      <a:pt x="142484" y="71562"/>
                      <a:pt x="142525" y="75717"/>
                    </a:cubicBezTo>
                    <a:lnTo>
                      <a:pt x="142516" y="75735"/>
                    </a:lnTo>
                    <a:cubicBezTo>
                      <a:pt x="142037" y="75630"/>
                      <a:pt x="141554" y="75578"/>
                      <a:pt x="141075" y="75578"/>
                    </a:cubicBezTo>
                    <a:cubicBezTo>
                      <a:pt x="139222" y="75578"/>
                      <a:pt x="137424" y="76345"/>
                      <a:pt x="136136" y="77733"/>
                    </a:cubicBezTo>
                    <a:cubicBezTo>
                      <a:pt x="134854" y="76362"/>
                      <a:pt x="133062" y="75573"/>
                      <a:pt x="131181" y="75573"/>
                    </a:cubicBezTo>
                    <a:cubicBezTo>
                      <a:pt x="130697" y="75573"/>
                      <a:pt x="130213" y="75627"/>
                      <a:pt x="129738" y="75735"/>
                    </a:cubicBezTo>
                    <a:cubicBezTo>
                      <a:pt x="129778" y="71569"/>
                      <a:pt x="132960" y="69486"/>
                      <a:pt x="136139" y="69486"/>
                    </a:cubicBezTo>
                    <a:close/>
                    <a:moveTo>
                      <a:pt x="42333" y="69686"/>
                    </a:moveTo>
                    <a:cubicBezTo>
                      <a:pt x="45509" y="69686"/>
                      <a:pt x="48686" y="71765"/>
                      <a:pt x="48726" y="75923"/>
                    </a:cubicBezTo>
                    <a:cubicBezTo>
                      <a:pt x="48248" y="75818"/>
                      <a:pt x="47765" y="75767"/>
                      <a:pt x="47287" y="75767"/>
                    </a:cubicBezTo>
                    <a:cubicBezTo>
                      <a:pt x="45433" y="75767"/>
                      <a:pt x="43633" y="76534"/>
                      <a:pt x="42337" y="77930"/>
                    </a:cubicBezTo>
                    <a:cubicBezTo>
                      <a:pt x="41056" y="76550"/>
                      <a:pt x="39264" y="75770"/>
                      <a:pt x="37382" y="75770"/>
                    </a:cubicBezTo>
                    <a:cubicBezTo>
                      <a:pt x="36898" y="75770"/>
                      <a:pt x="36415" y="75815"/>
                      <a:pt x="35940" y="75923"/>
                    </a:cubicBezTo>
                    <a:cubicBezTo>
                      <a:pt x="35980" y="71765"/>
                      <a:pt x="39156" y="69686"/>
                      <a:pt x="42333" y="69686"/>
                    </a:cubicBezTo>
                    <a:close/>
                    <a:moveTo>
                      <a:pt x="65651" y="69683"/>
                    </a:moveTo>
                    <a:cubicBezTo>
                      <a:pt x="68826" y="69683"/>
                      <a:pt x="72001" y="71762"/>
                      <a:pt x="72041" y="75923"/>
                    </a:cubicBezTo>
                    <a:cubicBezTo>
                      <a:pt x="71563" y="75818"/>
                      <a:pt x="71081" y="75767"/>
                      <a:pt x="70602" y="75767"/>
                    </a:cubicBezTo>
                    <a:cubicBezTo>
                      <a:pt x="68748" y="75767"/>
                      <a:pt x="66949" y="76534"/>
                      <a:pt x="65653" y="77930"/>
                    </a:cubicBezTo>
                    <a:cubicBezTo>
                      <a:pt x="64371" y="76550"/>
                      <a:pt x="62579" y="75770"/>
                      <a:pt x="60697" y="75770"/>
                    </a:cubicBezTo>
                    <a:cubicBezTo>
                      <a:pt x="60214" y="75770"/>
                      <a:pt x="59730" y="75815"/>
                      <a:pt x="59255" y="75923"/>
                    </a:cubicBezTo>
                    <a:cubicBezTo>
                      <a:pt x="59295" y="71764"/>
                      <a:pt x="62473" y="69683"/>
                      <a:pt x="65651" y="69683"/>
                    </a:cubicBezTo>
                    <a:close/>
                    <a:moveTo>
                      <a:pt x="82884" y="1"/>
                    </a:moveTo>
                    <a:cubicBezTo>
                      <a:pt x="82642" y="699"/>
                      <a:pt x="82534" y="1434"/>
                      <a:pt x="82579" y="2178"/>
                    </a:cubicBezTo>
                    <a:cubicBezTo>
                      <a:pt x="81329" y="875"/>
                      <a:pt x="79570" y="36"/>
                      <a:pt x="77701" y="36"/>
                    </a:cubicBezTo>
                    <a:cubicBezTo>
                      <a:pt x="77681" y="36"/>
                      <a:pt x="77661" y="36"/>
                      <a:pt x="77642" y="36"/>
                    </a:cubicBezTo>
                    <a:cubicBezTo>
                      <a:pt x="77622" y="36"/>
                      <a:pt x="77602" y="36"/>
                      <a:pt x="77582" y="36"/>
                    </a:cubicBezTo>
                    <a:cubicBezTo>
                      <a:pt x="73834" y="36"/>
                      <a:pt x="70494" y="3399"/>
                      <a:pt x="70948" y="7160"/>
                    </a:cubicBezTo>
                    <a:cubicBezTo>
                      <a:pt x="71458" y="7046"/>
                      <a:pt x="71971" y="6991"/>
                      <a:pt x="72481" y="6991"/>
                    </a:cubicBezTo>
                    <a:cubicBezTo>
                      <a:pt x="74418" y="6991"/>
                      <a:pt x="76294" y="7793"/>
                      <a:pt x="77642" y="9248"/>
                    </a:cubicBezTo>
                    <a:cubicBezTo>
                      <a:pt x="77624" y="9248"/>
                      <a:pt x="77606" y="9248"/>
                      <a:pt x="77587" y="9248"/>
                    </a:cubicBezTo>
                    <a:cubicBezTo>
                      <a:pt x="75529" y="9248"/>
                      <a:pt x="73607" y="10256"/>
                      <a:pt x="72355" y="11784"/>
                    </a:cubicBezTo>
                    <a:cubicBezTo>
                      <a:pt x="72756" y="8058"/>
                      <a:pt x="69443" y="4740"/>
                      <a:pt x="65721" y="4740"/>
                    </a:cubicBezTo>
                    <a:cubicBezTo>
                      <a:pt x="65701" y="4740"/>
                      <a:pt x="65682" y="4740"/>
                      <a:pt x="65662" y="4741"/>
                    </a:cubicBezTo>
                    <a:cubicBezTo>
                      <a:pt x="65642" y="4740"/>
                      <a:pt x="65622" y="4740"/>
                      <a:pt x="65602" y="4740"/>
                    </a:cubicBezTo>
                    <a:cubicBezTo>
                      <a:pt x="63733" y="4740"/>
                      <a:pt x="61966" y="5570"/>
                      <a:pt x="60724" y="6873"/>
                    </a:cubicBezTo>
                    <a:cubicBezTo>
                      <a:pt x="60760" y="6138"/>
                      <a:pt x="60662" y="5395"/>
                      <a:pt x="60420" y="4696"/>
                    </a:cubicBezTo>
                    <a:lnTo>
                      <a:pt x="60043" y="4696"/>
                    </a:lnTo>
                    <a:cubicBezTo>
                      <a:pt x="60276" y="5395"/>
                      <a:pt x="60393" y="6130"/>
                      <a:pt x="60393" y="6864"/>
                    </a:cubicBezTo>
                    <a:cubicBezTo>
                      <a:pt x="59920" y="6762"/>
                      <a:pt x="59442" y="6713"/>
                      <a:pt x="58969" y="6713"/>
                    </a:cubicBezTo>
                    <a:cubicBezTo>
                      <a:pt x="57110" y="6713"/>
                      <a:pt x="55305" y="7479"/>
                      <a:pt x="54013" y="8871"/>
                    </a:cubicBezTo>
                    <a:cubicBezTo>
                      <a:pt x="52732" y="7492"/>
                      <a:pt x="50939" y="6712"/>
                      <a:pt x="49058" y="6712"/>
                    </a:cubicBezTo>
                    <a:cubicBezTo>
                      <a:pt x="48574" y="6712"/>
                      <a:pt x="48090" y="6766"/>
                      <a:pt x="47615" y="6864"/>
                    </a:cubicBezTo>
                    <a:cubicBezTo>
                      <a:pt x="47615" y="6130"/>
                      <a:pt x="47732" y="5395"/>
                      <a:pt x="47965" y="4696"/>
                    </a:cubicBezTo>
                    <a:lnTo>
                      <a:pt x="47588" y="4696"/>
                    </a:lnTo>
                    <a:cubicBezTo>
                      <a:pt x="47346" y="5395"/>
                      <a:pt x="47248" y="6138"/>
                      <a:pt x="47284" y="6873"/>
                    </a:cubicBezTo>
                    <a:cubicBezTo>
                      <a:pt x="46049" y="5577"/>
                      <a:pt x="44293" y="4740"/>
                      <a:pt x="42434" y="4740"/>
                    </a:cubicBezTo>
                    <a:cubicBezTo>
                      <a:pt x="42405" y="4740"/>
                      <a:pt x="42376" y="4740"/>
                      <a:pt x="42346" y="4741"/>
                    </a:cubicBezTo>
                    <a:cubicBezTo>
                      <a:pt x="42319" y="4740"/>
                      <a:pt x="42291" y="4740"/>
                      <a:pt x="42263" y="4740"/>
                    </a:cubicBezTo>
                    <a:cubicBezTo>
                      <a:pt x="40287" y="4740"/>
                      <a:pt x="38431" y="5684"/>
                      <a:pt x="37185" y="7124"/>
                    </a:cubicBezTo>
                    <a:cubicBezTo>
                      <a:pt x="37480" y="3457"/>
                      <a:pt x="34193" y="233"/>
                      <a:pt x="30519" y="233"/>
                    </a:cubicBezTo>
                    <a:cubicBezTo>
                      <a:pt x="30504" y="233"/>
                      <a:pt x="30489" y="233"/>
                      <a:pt x="30474" y="234"/>
                    </a:cubicBezTo>
                    <a:cubicBezTo>
                      <a:pt x="30454" y="233"/>
                      <a:pt x="30434" y="233"/>
                      <a:pt x="30415" y="233"/>
                    </a:cubicBezTo>
                    <a:cubicBezTo>
                      <a:pt x="28546" y="233"/>
                      <a:pt x="26787" y="1072"/>
                      <a:pt x="25536" y="2375"/>
                    </a:cubicBezTo>
                    <a:cubicBezTo>
                      <a:pt x="25581" y="1640"/>
                      <a:pt x="25474" y="897"/>
                      <a:pt x="25232" y="198"/>
                    </a:cubicBezTo>
                    <a:lnTo>
                      <a:pt x="24864" y="198"/>
                    </a:lnTo>
                    <a:cubicBezTo>
                      <a:pt x="25088" y="897"/>
                      <a:pt x="25214" y="1631"/>
                      <a:pt x="25214" y="2366"/>
                    </a:cubicBezTo>
                    <a:cubicBezTo>
                      <a:pt x="24739" y="2264"/>
                      <a:pt x="24260" y="2214"/>
                      <a:pt x="23785" y="2214"/>
                    </a:cubicBezTo>
                    <a:cubicBezTo>
                      <a:pt x="21922" y="2214"/>
                      <a:pt x="20117" y="2981"/>
                      <a:pt x="18825" y="4373"/>
                    </a:cubicBezTo>
                    <a:cubicBezTo>
                      <a:pt x="17544" y="2993"/>
                      <a:pt x="15752" y="2214"/>
                      <a:pt x="13870" y="2214"/>
                    </a:cubicBezTo>
                    <a:cubicBezTo>
                      <a:pt x="13386" y="2214"/>
                      <a:pt x="12902" y="2268"/>
                      <a:pt x="12427" y="2366"/>
                    </a:cubicBezTo>
                    <a:cubicBezTo>
                      <a:pt x="12427" y="1631"/>
                      <a:pt x="12544" y="897"/>
                      <a:pt x="12777" y="198"/>
                    </a:cubicBezTo>
                    <a:lnTo>
                      <a:pt x="12382" y="198"/>
                    </a:lnTo>
                    <a:cubicBezTo>
                      <a:pt x="12141" y="897"/>
                      <a:pt x="12042" y="1640"/>
                      <a:pt x="12078" y="2375"/>
                    </a:cubicBezTo>
                    <a:cubicBezTo>
                      <a:pt x="10836" y="1072"/>
                      <a:pt x="9069" y="233"/>
                      <a:pt x="7200" y="233"/>
                    </a:cubicBezTo>
                    <a:cubicBezTo>
                      <a:pt x="7180" y="233"/>
                      <a:pt x="7160" y="233"/>
                      <a:pt x="7141" y="234"/>
                    </a:cubicBezTo>
                    <a:cubicBezTo>
                      <a:pt x="7126" y="233"/>
                      <a:pt x="7111" y="233"/>
                      <a:pt x="7096" y="233"/>
                    </a:cubicBezTo>
                    <a:cubicBezTo>
                      <a:pt x="3342" y="233"/>
                      <a:pt x="1" y="3600"/>
                      <a:pt x="456" y="7366"/>
                    </a:cubicBezTo>
                    <a:cubicBezTo>
                      <a:pt x="966" y="7252"/>
                      <a:pt x="1482" y="7196"/>
                      <a:pt x="1994" y="7196"/>
                    </a:cubicBezTo>
                    <a:cubicBezTo>
                      <a:pt x="3926" y="7196"/>
                      <a:pt x="5804" y="7993"/>
                      <a:pt x="7149" y="9445"/>
                    </a:cubicBezTo>
                    <a:lnTo>
                      <a:pt x="7149" y="9445"/>
                    </a:lnTo>
                    <a:cubicBezTo>
                      <a:pt x="7147" y="9445"/>
                      <a:pt x="7144" y="9445"/>
                      <a:pt x="7141" y="9445"/>
                    </a:cubicBezTo>
                    <a:cubicBezTo>
                      <a:pt x="7121" y="9445"/>
                      <a:pt x="7101" y="9445"/>
                      <a:pt x="7081" y="9445"/>
                    </a:cubicBezTo>
                    <a:cubicBezTo>
                      <a:pt x="3333" y="9445"/>
                      <a:pt x="1" y="12816"/>
                      <a:pt x="456" y="16569"/>
                    </a:cubicBezTo>
                    <a:cubicBezTo>
                      <a:pt x="961" y="16457"/>
                      <a:pt x="1471" y="16403"/>
                      <a:pt x="1977" y="16403"/>
                    </a:cubicBezTo>
                    <a:cubicBezTo>
                      <a:pt x="3909" y="16403"/>
                      <a:pt x="5782" y="17198"/>
                      <a:pt x="7132" y="18647"/>
                    </a:cubicBezTo>
                    <a:cubicBezTo>
                      <a:pt x="7112" y="18647"/>
                      <a:pt x="7092" y="18647"/>
                      <a:pt x="7072" y="18647"/>
                    </a:cubicBezTo>
                    <a:cubicBezTo>
                      <a:pt x="3333" y="18647"/>
                      <a:pt x="1" y="22009"/>
                      <a:pt x="456" y="25771"/>
                    </a:cubicBezTo>
                    <a:cubicBezTo>
                      <a:pt x="965" y="25657"/>
                      <a:pt x="1479" y="25602"/>
                      <a:pt x="1989" y="25602"/>
                    </a:cubicBezTo>
                    <a:cubicBezTo>
                      <a:pt x="3926" y="25602"/>
                      <a:pt x="5802" y="26404"/>
                      <a:pt x="7150" y="27859"/>
                    </a:cubicBezTo>
                    <a:cubicBezTo>
                      <a:pt x="8483" y="26416"/>
                      <a:pt x="10349" y="25613"/>
                      <a:pt x="12278" y="25613"/>
                    </a:cubicBezTo>
                    <a:cubicBezTo>
                      <a:pt x="12709" y="25613"/>
                      <a:pt x="13143" y="25653"/>
                      <a:pt x="13574" y="25735"/>
                    </a:cubicBezTo>
                    <a:cubicBezTo>
                      <a:pt x="12580" y="26909"/>
                      <a:pt x="11997" y="28414"/>
                      <a:pt x="12087" y="30000"/>
                    </a:cubicBezTo>
                    <a:cubicBezTo>
                      <a:pt x="10837" y="28697"/>
                      <a:pt x="9069" y="27867"/>
                      <a:pt x="7209" y="27867"/>
                    </a:cubicBezTo>
                    <a:cubicBezTo>
                      <a:pt x="7189" y="27867"/>
                      <a:pt x="7169" y="27867"/>
                      <a:pt x="7150" y="27868"/>
                    </a:cubicBezTo>
                    <a:cubicBezTo>
                      <a:pt x="7130" y="27867"/>
                      <a:pt x="7110" y="27867"/>
                      <a:pt x="7090" y="27867"/>
                    </a:cubicBezTo>
                    <a:cubicBezTo>
                      <a:pt x="3342" y="27867"/>
                      <a:pt x="1" y="31230"/>
                      <a:pt x="456" y="34991"/>
                    </a:cubicBezTo>
                    <a:cubicBezTo>
                      <a:pt x="968" y="34875"/>
                      <a:pt x="1485" y="34819"/>
                      <a:pt x="1999" y="34819"/>
                    </a:cubicBezTo>
                    <a:cubicBezTo>
                      <a:pt x="3903" y="34819"/>
                      <a:pt x="5755" y="35598"/>
                      <a:pt x="7096" y="37016"/>
                    </a:cubicBezTo>
                    <a:cubicBezTo>
                      <a:pt x="3341" y="37016"/>
                      <a:pt x="8" y="40377"/>
                      <a:pt x="456" y="44140"/>
                    </a:cubicBezTo>
                    <a:cubicBezTo>
                      <a:pt x="968" y="44025"/>
                      <a:pt x="1485" y="43970"/>
                      <a:pt x="1997" y="43970"/>
                    </a:cubicBezTo>
                    <a:cubicBezTo>
                      <a:pt x="3931" y="43970"/>
                      <a:pt x="5804" y="44767"/>
                      <a:pt x="7150" y="46219"/>
                    </a:cubicBezTo>
                    <a:cubicBezTo>
                      <a:pt x="8485" y="44773"/>
                      <a:pt x="10355" y="43977"/>
                      <a:pt x="12288" y="43977"/>
                    </a:cubicBezTo>
                    <a:cubicBezTo>
                      <a:pt x="12715" y="43977"/>
                      <a:pt x="13146" y="44016"/>
                      <a:pt x="13574" y="44095"/>
                    </a:cubicBezTo>
                    <a:cubicBezTo>
                      <a:pt x="12580" y="45278"/>
                      <a:pt x="11997" y="46774"/>
                      <a:pt x="12087" y="48369"/>
                    </a:cubicBezTo>
                    <a:cubicBezTo>
                      <a:pt x="10837" y="47066"/>
                      <a:pt x="9069" y="46227"/>
                      <a:pt x="7208" y="46227"/>
                    </a:cubicBezTo>
                    <a:cubicBezTo>
                      <a:pt x="7189" y="46227"/>
                      <a:pt x="7169" y="46228"/>
                      <a:pt x="7150" y="46228"/>
                    </a:cubicBezTo>
                    <a:cubicBezTo>
                      <a:pt x="7130" y="46228"/>
                      <a:pt x="7110" y="46227"/>
                      <a:pt x="7090" y="46227"/>
                    </a:cubicBezTo>
                    <a:cubicBezTo>
                      <a:pt x="3342" y="46227"/>
                      <a:pt x="1" y="49590"/>
                      <a:pt x="456" y="53351"/>
                    </a:cubicBezTo>
                    <a:cubicBezTo>
                      <a:pt x="966" y="53237"/>
                      <a:pt x="1482" y="53181"/>
                      <a:pt x="1993" y="53181"/>
                    </a:cubicBezTo>
                    <a:cubicBezTo>
                      <a:pt x="3922" y="53181"/>
                      <a:pt x="5795" y="53978"/>
                      <a:pt x="7141" y="55430"/>
                    </a:cubicBezTo>
                    <a:cubicBezTo>
                      <a:pt x="7121" y="55430"/>
                      <a:pt x="7101" y="55430"/>
                      <a:pt x="7081" y="55430"/>
                    </a:cubicBezTo>
                    <a:cubicBezTo>
                      <a:pt x="3333" y="55430"/>
                      <a:pt x="1" y="58792"/>
                      <a:pt x="456" y="62554"/>
                    </a:cubicBezTo>
                    <a:cubicBezTo>
                      <a:pt x="968" y="62439"/>
                      <a:pt x="1485" y="62383"/>
                      <a:pt x="1997" y="62383"/>
                    </a:cubicBezTo>
                    <a:cubicBezTo>
                      <a:pt x="3931" y="62383"/>
                      <a:pt x="5804" y="63180"/>
                      <a:pt x="7150" y="64633"/>
                    </a:cubicBezTo>
                    <a:cubicBezTo>
                      <a:pt x="8485" y="63187"/>
                      <a:pt x="10355" y="62390"/>
                      <a:pt x="12288" y="62390"/>
                    </a:cubicBezTo>
                    <a:cubicBezTo>
                      <a:pt x="12715" y="62390"/>
                      <a:pt x="13146" y="62429"/>
                      <a:pt x="13574" y="62509"/>
                    </a:cubicBezTo>
                    <a:cubicBezTo>
                      <a:pt x="12580" y="63692"/>
                      <a:pt x="11997" y="65188"/>
                      <a:pt x="12087" y="66783"/>
                    </a:cubicBezTo>
                    <a:cubicBezTo>
                      <a:pt x="10837" y="65480"/>
                      <a:pt x="9069" y="64641"/>
                      <a:pt x="7208" y="64641"/>
                    </a:cubicBezTo>
                    <a:cubicBezTo>
                      <a:pt x="7189" y="64641"/>
                      <a:pt x="7169" y="64641"/>
                      <a:pt x="7150" y="64642"/>
                    </a:cubicBezTo>
                    <a:cubicBezTo>
                      <a:pt x="7130" y="64641"/>
                      <a:pt x="7110" y="64641"/>
                      <a:pt x="7090" y="64641"/>
                    </a:cubicBezTo>
                    <a:cubicBezTo>
                      <a:pt x="3342" y="64641"/>
                      <a:pt x="1" y="68004"/>
                      <a:pt x="456" y="71765"/>
                    </a:cubicBezTo>
                    <a:cubicBezTo>
                      <a:pt x="965" y="71651"/>
                      <a:pt x="1479" y="71596"/>
                      <a:pt x="1989" y="71596"/>
                    </a:cubicBezTo>
                    <a:cubicBezTo>
                      <a:pt x="3926" y="71596"/>
                      <a:pt x="5802" y="72399"/>
                      <a:pt x="7150" y="73853"/>
                    </a:cubicBezTo>
                    <a:cubicBezTo>
                      <a:pt x="8483" y="72402"/>
                      <a:pt x="10349" y="71599"/>
                      <a:pt x="12279" y="71599"/>
                    </a:cubicBezTo>
                    <a:cubicBezTo>
                      <a:pt x="12709" y="71599"/>
                      <a:pt x="13143" y="71639"/>
                      <a:pt x="13574" y="71720"/>
                    </a:cubicBezTo>
                    <a:cubicBezTo>
                      <a:pt x="13037" y="72348"/>
                      <a:pt x="12624" y="73082"/>
                      <a:pt x="12365" y="73862"/>
                    </a:cubicBezTo>
                    <a:lnTo>
                      <a:pt x="12741" y="73862"/>
                    </a:lnTo>
                    <a:cubicBezTo>
                      <a:pt x="13637" y="71119"/>
                      <a:pt x="16222" y="69746"/>
                      <a:pt x="18806" y="69746"/>
                    </a:cubicBezTo>
                    <a:cubicBezTo>
                      <a:pt x="21388" y="69746"/>
                      <a:pt x="23969" y="71117"/>
                      <a:pt x="24864" y="73862"/>
                    </a:cubicBezTo>
                    <a:lnTo>
                      <a:pt x="25241" y="73862"/>
                    </a:lnTo>
                    <a:cubicBezTo>
                      <a:pt x="24981" y="73073"/>
                      <a:pt x="24569" y="72339"/>
                      <a:pt x="24031" y="71702"/>
                    </a:cubicBezTo>
                    <a:cubicBezTo>
                      <a:pt x="24457" y="71623"/>
                      <a:pt x="24885" y="71585"/>
                      <a:pt x="25310" y="71585"/>
                    </a:cubicBezTo>
                    <a:cubicBezTo>
                      <a:pt x="27245" y="71585"/>
                      <a:pt x="29120" y="72387"/>
                      <a:pt x="30465" y="73835"/>
                    </a:cubicBezTo>
                    <a:cubicBezTo>
                      <a:pt x="31802" y="72382"/>
                      <a:pt x="33677" y="71582"/>
                      <a:pt x="35611" y="71582"/>
                    </a:cubicBezTo>
                    <a:cubicBezTo>
                      <a:pt x="36087" y="71582"/>
                      <a:pt x="36566" y="71630"/>
                      <a:pt x="37042" y="71729"/>
                    </a:cubicBezTo>
                    <a:cubicBezTo>
                      <a:pt x="36011" y="72993"/>
                      <a:pt x="35438" y="74615"/>
                      <a:pt x="35644" y="76308"/>
                    </a:cubicBezTo>
                    <a:cubicBezTo>
                      <a:pt x="36151" y="76194"/>
                      <a:pt x="36664" y="76139"/>
                      <a:pt x="37173" y="76139"/>
                    </a:cubicBezTo>
                    <a:cubicBezTo>
                      <a:pt x="39108" y="76139"/>
                      <a:pt x="40989" y="76942"/>
                      <a:pt x="42337" y="78396"/>
                    </a:cubicBezTo>
                    <a:cubicBezTo>
                      <a:pt x="43675" y="76948"/>
                      <a:pt x="45548" y="76146"/>
                      <a:pt x="47484" y="76146"/>
                    </a:cubicBezTo>
                    <a:cubicBezTo>
                      <a:pt x="47908" y="76146"/>
                      <a:pt x="48336" y="76184"/>
                      <a:pt x="48762" y="76263"/>
                    </a:cubicBezTo>
                    <a:cubicBezTo>
                      <a:pt x="48224" y="76899"/>
                      <a:pt x="47812" y="77625"/>
                      <a:pt x="47552" y="78414"/>
                    </a:cubicBezTo>
                    <a:lnTo>
                      <a:pt x="47929" y="78414"/>
                    </a:lnTo>
                    <a:cubicBezTo>
                      <a:pt x="48825" y="75666"/>
                      <a:pt x="51408" y="74291"/>
                      <a:pt x="53990" y="74291"/>
                    </a:cubicBezTo>
                    <a:cubicBezTo>
                      <a:pt x="56571" y="74291"/>
                      <a:pt x="59152" y="75664"/>
                      <a:pt x="60052" y="78414"/>
                    </a:cubicBezTo>
                    <a:lnTo>
                      <a:pt x="60438" y="78414"/>
                    </a:lnTo>
                    <a:cubicBezTo>
                      <a:pt x="60169" y="77625"/>
                      <a:pt x="59766" y="76891"/>
                      <a:pt x="59228" y="76263"/>
                    </a:cubicBezTo>
                    <a:cubicBezTo>
                      <a:pt x="59656" y="76184"/>
                      <a:pt x="60087" y="76145"/>
                      <a:pt x="60514" y="76145"/>
                    </a:cubicBezTo>
                    <a:cubicBezTo>
                      <a:pt x="62447" y="76145"/>
                      <a:pt x="64319" y="76941"/>
                      <a:pt x="65662" y="78387"/>
                    </a:cubicBezTo>
                    <a:cubicBezTo>
                      <a:pt x="67002" y="76933"/>
                      <a:pt x="68877" y="76130"/>
                      <a:pt x="70814" y="76130"/>
                    </a:cubicBezTo>
                    <a:cubicBezTo>
                      <a:pt x="71323" y="76130"/>
                      <a:pt x="71837" y="76185"/>
                      <a:pt x="72346" y="76299"/>
                    </a:cubicBezTo>
                    <a:cubicBezTo>
                      <a:pt x="72801" y="72547"/>
                      <a:pt x="69460" y="69175"/>
                      <a:pt x="65712" y="69175"/>
                    </a:cubicBezTo>
                    <a:cubicBezTo>
                      <a:pt x="65698" y="69175"/>
                      <a:pt x="65684" y="69175"/>
                      <a:pt x="65669" y="69175"/>
                    </a:cubicBezTo>
                    <a:lnTo>
                      <a:pt x="65669" y="69175"/>
                    </a:lnTo>
                    <a:cubicBezTo>
                      <a:pt x="67009" y="67731"/>
                      <a:pt x="68871" y="66936"/>
                      <a:pt x="70797" y="66936"/>
                    </a:cubicBezTo>
                    <a:cubicBezTo>
                      <a:pt x="71279" y="66936"/>
                      <a:pt x="71765" y="66986"/>
                      <a:pt x="72248" y="67088"/>
                    </a:cubicBezTo>
                    <a:cubicBezTo>
                      <a:pt x="71271" y="68333"/>
                      <a:pt x="70742" y="69901"/>
                      <a:pt x="70939" y="71559"/>
                    </a:cubicBezTo>
                    <a:cubicBezTo>
                      <a:pt x="71452" y="71445"/>
                      <a:pt x="71968" y="71389"/>
                      <a:pt x="72480" y="71389"/>
                    </a:cubicBezTo>
                    <a:cubicBezTo>
                      <a:pt x="74414" y="71389"/>
                      <a:pt x="76287" y="72186"/>
                      <a:pt x="77633" y="73638"/>
                    </a:cubicBezTo>
                    <a:cubicBezTo>
                      <a:pt x="78970" y="72190"/>
                      <a:pt x="80844" y="71388"/>
                      <a:pt x="82779" y="71388"/>
                    </a:cubicBezTo>
                    <a:cubicBezTo>
                      <a:pt x="83204" y="71388"/>
                      <a:pt x="83632" y="71426"/>
                      <a:pt x="84057" y="71505"/>
                    </a:cubicBezTo>
                    <a:cubicBezTo>
                      <a:pt x="83520" y="72141"/>
                      <a:pt x="83108" y="72867"/>
                      <a:pt x="82848" y="73656"/>
                    </a:cubicBezTo>
                    <a:lnTo>
                      <a:pt x="83224" y="73656"/>
                    </a:lnTo>
                    <a:cubicBezTo>
                      <a:pt x="84120" y="70909"/>
                      <a:pt x="86703" y="69536"/>
                      <a:pt x="89286" y="69536"/>
                    </a:cubicBezTo>
                    <a:cubicBezTo>
                      <a:pt x="91869" y="69536"/>
                      <a:pt x="94452" y="70909"/>
                      <a:pt x="95348" y="73656"/>
                    </a:cubicBezTo>
                    <a:lnTo>
                      <a:pt x="95724" y="73656"/>
                    </a:lnTo>
                    <a:cubicBezTo>
                      <a:pt x="95464" y="72867"/>
                      <a:pt x="95052" y="72141"/>
                      <a:pt x="94514" y="71505"/>
                    </a:cubicBezTo>
                    <a:cubicBezTo>
                      <a:pt x="94942" y="71426"/>
                      <a:pt x="95371" y="71388"/>
                      <a:pt x="95797" y="71388"/>
                    </a:cubicBezTo>
                    <a:cubicBezTo>
                      <a:pt x="97737" y="71388"/>
                      <a:pt x="99611" y="72190"/>
                      <a:pt x="100948" y="73638"/>
                    </a:cubicBezTo>
                    <a:cubicBezTo>
                      <a:pt x="102293" y="72185"/>
                      <a:pt x="104163" y="71385"/>
                      <a:pt x="106095" y="71385"/>
                    </a:cubicBezTo>
                    <a:cubicBezTo>
                      <a:pt x="106570" y="71385"/>
                      <a:pt x="107049" y="71433"/>
                      <a:pt x="107525" y="71532"/>
                    </a:cubicBezTo>
                    <a:cubicBezTo>
                      <a:pt x="106495" y="72796"/>
                      <a:pt x="105921" y="74417"/>
                      <a:pt x="106127" y="76111"/>
                    </a:cubicBezTo>
                    <a:cubicBezTo>
                      <a:pt x="106637" y="75997"/>
                      <a:pt x="107150" y="75942"/>
                      <a:pt x="107660" y="75942"/>
                    </a:cubicBezTo>
                    <a:cubicBezTo>
                      <a:pt x="109597" y="75942"/>
                      <a:pt x="111473" y="76744"/>
                      <a:pt x="112821" y="78199"/>
                    </a:cubicBezTo>
                    <a:cubicBezTo>
                      <a:pt x="114158" y="76751"/>
                      <a:pt x="116031" y="75948"/>
                      <a:pt x="117967" y="75948"/>
                    </a:cubicBezTo>
                    <a:cubicBezTo>
                      <a:pt x="118392" y="75948"/>
                      <a:pt x="118820" y="75987"/>
                      <a:pt x="119245" y="76066"/>
                    </a:cubicBezTo>
                    <a:cubicBezTo>
                      <a:pt x="118708" y="76702"/>
                      <a:pt x="118295" y="77428"/>
                      <a:pt x="118036" y="78217"/>
                    </a:cubicBezTo>
                    <a:lnTo>
                      <a:pt x="118412" y="78217"/>
                    </a:lnTo>
                    <a:cubicBezTo>
                      <a:pt x="119308" y="75474"/>
                      <a:pt x="121893" y="74100"/>
                      <a:pt x="124477" y="74100"/>
                    </a:cubicBezTo>
                    <a:cubicBezTo>
                      <a:pt x="127059" y="74100"/>
                      <a:pt x="129640" y="75471"/>
                      <a:pt x="130536" y="78217"/>
                    </a:cubicBezTo>
                    <a:lnTo>
                      <a:pt x="130912" y="78217"/>
                    </a:lnTo>
                    <a:cubicBezTo>
                      <a:pt x="130652" y="77428"/>
                      <a:pt x="130240" y="76702"/>
                      <a:pt x="129702" y="76066"/>
                    </a:cubicBezTo>
                    <a:cubicBezTo>
                      <a:pt x="130130" y="75987"/>
                      <a:pt x="130558" y="75948"/>
                      <a:pt x="130984" y="75948"/>
                    </a:cubicBezTo>
                    <a:cubicBezTo>
                      <a:pt x="132922" y="75948"/>
                      <a:pt x="134791" y="76751"/>
                      <a:pt x="136136" y="78199"/>
                    </a:cubicBezTo>
                    <a:cubicBezTo>
                      <a:pt x="137484" y="76744"/>
                      <a:pt x="139360" y="75942"/>
                      <a:pt x="141292" y="75942"/>
                    </a:cubicBezTo>
                    <a:cubicBezTo>
                      <a:pt x="141801" y="75942"/>
                      <a:pt x="142313" y="75997"/>
                      <a:pt x="142820" y="76111"/>
                    </a:cubicBezTo>
                    <a:cubicBezTo>
                      <a:pt x="143275" y="72358"/>
                      <a:pt x="139935" y="68987"/>
                      <a:pt x="136195" y="68987"/>
                    </a:cubicBezTo>
                    <a:cubicBezTo>
                      <a:pt x="136175" y="68987"/>
                      <a:pt x="136156" y="68987"/>
                      <a:pt x="136136" y="68987"/>
                    </a:cubicBezTo>
                    <a:cubicBezTo>
                      <a:pt x="136116" y="68987"/>
                      <a:pt x="136096" y="68987"/>
                      <a:pt x="136077" y="68987"/>
                    </a:cubicBezTo>
                    <a:cubicBezTo>
                      <a:pt x="134208" y="68987"/>
                      <a:pt x="132440" y="69825"/>
                      <a:pt x="131199" y="71129"/>
                    </a:cubicBezTo>
                    <a:cubicBezTo>
                      <a:pt x="131279" y="69534"/>
                      <a:pt x="130697" y="68038"/>
                      <a:pt x="129702" y="66855"/>
                    </a:cubicBezTo>
                    <a:cubicBezTo>
                      <a:pt x="130132" y="66775"/>
                      <a:pt x="130564" y="66736"/>
                      <a:pt x="130992" y="66736"/>
                    </a:cubicBezTo>
                    <a:cubicBezTo>
                      <a:pt x="132927" y="66736"/>
                      <a:pt x="134793" y="67533"/>
                      <a:pt x="136136" y="68978"/>
                    </a:cubicBezTo>
                    <a:cubicBezTo>
                      <a:pt x="137482" y="67526"/>
                      <a:pt x="139354" y="66729"/>
                      <a:pt x="141284" y="66729"/>
                    </a:cubicBezTo>
                    <a:cubicBezTo>
                      <a:pt x="141795" y="66729"/>
                      <a:pt x="142310" y="66785"/>
                      <a:pt x="142820" y="66900"/>
                    </a:cubicBezTo>
                    <a:cubicBezTo>
                      <a:pt x="143276" y="63142"/>
                      <a:pt x="139935" y="59776"/>
                      <a:pt x="136189" y="59776"/>
                    </a:cubicBezTo>
                    <a:cubicBezTo>
                      <a:pt x="136175" y="59776"/>
                      <a:pt x="136160" y="59776"/>
                      <a:pt x="136145" y="59776"/>
                    </a:cubicBezTo>
                    <a:cubicBezTo>
                      <a:pt x="137492" y="58329"/>
                      <a:pt x="139362" y="57528"/>
                      <a:pt x="141292" y="57528"/>
                    </a:cubicBezTo>
                    <a:cubicBezTo>
                      <a:pt x="141800" y="57528"/>
                      <a:pt x="142312" y="57583"/>
                      <a:pt x="142820" y="57697"/>
                    </a:cubicBezTo>
                    <a:cubicBezTo>
                      <a:pt x="143275" y="53945"/>
                      <a:pt x="139935" y="50573"/>
                      <a:pt x="136195" y="50573"/>
                    </a:cubicBezTo>
                    <a:cubicBezTo>
                      <a:pt x="136175" y="50573"/>
                      <a:pt x="136156" y="50573"/>
                      <a:pt x="136136" y="50574"/>
                    </a:cubicBezTo>
                    <a:cubicBezTo>
                      <a:pt x="137486" y="49117"/>
                      <a:pt x="139365" y="48320"/>
                      <a:pt x="141300" y="48320"/>
                    </a:cubicBezTo>
                    <a:cubicBezTo>
                      <a:pt x="141806" y="48320"/>
                      <a:pt x="142315" y="48374"/>
                      <a:pt x="142820" y="48486"/>
                    </a:cubicBezTo>
                    <a:cubicBezTo>
                      <a:pt x="143276" y="44728"/>
                      <a:pt x="139935" y="41362"/>
                      <a:pt x="136181" y="41362"/>
                    </a:cubicBezTo>
                    <a:cubicBezTo>
                      <a:pt x="136166" y="41362"/>
                      <a:pt x="136151" y="41362"/>
                      <a:pt x="136136" y="41362"/>
                    </a:cubicBezTo>
                    <a:cubicBezTo>
                      <a:pt x="137483" y="39915"/>
                      <a:pt x="139359" y="39114"/>
                      <a:pt x="141291" y="39114"/>
                    </a:cubicBezTo>
                    <a:cubicBezTo>
                      <a:pt x="141800" y="39114"/>
                      <a:pt x="142312" y="39169"/>
                      <a:pt x="142820" y="39283"/>
                    </a:cubicBezTo>
                    <a:cubicBezTo>
                      <a:pt x="143275" y="35522"/>
                      <a:pt x="139935" y="32159"/>
                      <a:pt x="136195" y="32159"/>
                    </a:cubicBezTo>
                    <a:cubicBezTo>
                      <a:pt x="136175" y="32159"/>
                      <a:pt x="136156" y="32160"/>
                      <a:pt x="136136" y="32160"/>
                    </a:cubicBezTo>
                    <a:cubicBezTo>
                      <a:pt x="136116" y="32160"/>
                      <a:pt x="136096" y="32159"/>
                      <a:pt x="136077" y="32159"/>
                    </a:cubicBezTo>
                    <a:cubicBezTo>
                      <a:pt x="134208" y="32159"/>
                      <a:pt x="132440" y="32998"/>
                      <a:pt x="131199" y="34301"/>
                    </a:cubicBezTo>
                    <a:cubicBezTo>
                      <a:pt x="131279" y="32706"/>
                      <a:pt x="130697" y="31210"/>
                      <a:pt x="129711" y="30027"/>
                    </a:cubicBezTo>
                    <a:cubicBezTo>
                      <a:pt x="130140" y="29948"/>
                      <a:pt x="130570" y="29909"/>
                      <a:pt x="130997" y="29909"/>
                    </a:cubicBezTo>
                    <a:cubicBezTo>
                      <a:pt x="132927" y="29909"/>
                      <a:pt x="134793" y="30705"/>
                      <a:pt x="136136" y="32151"/>
                    </a:cubicBezTo>
                    <a:cubicBezTo>
                      <a:pt x="137482" y="30699"/>
                      <a:pt x="139354" y="29902"/>
                      <a:pt x="141284" y="29902"/>
                    </a:cubicBezTo>
                    <a:cubicBezTo>
                      <a:pt x="141795" y="29902"/>
                      <a:pt x="142310" y="29957"/>
                      <a:pt x="142820" y="30072"/>
                    </a:cubicBezTo>
                    <a:cubicBezTo>
                      <a:pt x="143276" y="26315"/>
                      <a:pt x="139935" y="22948"/>
                      <a:pt x="136189" y="22948"/>
                    </a:cubicBezTo>
                    <a:cubicBezTo>
                      <a:pt x="136175" y="22948"/>
                      <a:pt x="136160" y="22948"/>
                      <a:pt x="136145" y="22948"/>
                    </a:cubicBezTo>
                    <a:cubicBezTo>
                      <a:pt x="137491" y="21496"/>
                      <a:pt x="139358" y="20699"/>
                      <a:pt x="141285" y="20699"/>
                    </a:cubicBezTo>
                    <a:cubicBezTo>
                      <a:pt x="141795" y="20699"/>
                      <a:pt x="142310" y="20755"/>
                      <a:pt x="142820" y="20870"/>
                    </a:cubicBezTo>
                    <a:cubicBezTo>
                      <a:pt x="143275" y="17108"/>
                      <a:pt x="139935" y="13746"/>
                      <a:pt x="136195" y="13746"/>
                    </a:cubicBezTo>
                    <a:cubicBezTo>
                      <a:pt x="136175" y="13746"/>
                      <a:pt x="136156" y="13746"/>
                      <a:pt x="136136" y="13746"/>
                    </a:cubicBezTo>
                    <a:cubicBezTo>
                      <a:pt x="137484" y="12292"/>
                      <a:pt x="139360" y="11489"/>
                      <a:pt x="141292" y="11489"/>
                    </a:cubicBezTo>
                    <a:cubicBezTo>
                      <a:pt x="141801" y="11489"/>
                      <a:pt x="142313" y="11544"/>
                      <a:pt x="142820" y="11658"/>
                    </a:cubicBezTo>
                    <a:cubicBezTo>
                      <a:pt x="143275" y="7906"/>
                      <a:pt x="139935" y="4534"/>
                      <a:pt x="136195" y="4534"/>
                    </a:cubicBezTo>
                    <a:cubicBezTo>
                      <a:pt x="136175" y="4534"/>
                      <a:pt x="136156" y="4534"/>
                      <a:pt x="136136" y="4535"/>
                    </a:cubicBezTo>
                    <a:cubicBezTo>
                      <a:pt x="136116" y="4534"/>
                      <a:pt x="136096" y="4534"/>
                      <a:pt x="136077" y="4534"/>
                    </a:cubicBezTo>
                    <a:cubicBezTo>
                      <a:pt x="134208" y="4534"/>
                      <a:pt x="132440" y="5373"/>
                      <a:pt x="131199" y="6676"/>
                    </a:cubicBezTo>
                    <a:cubicBezTo>
                      <a:pt x="131234" y="5941"/>
                      <a:pt x="131136" y="5198"/>
                      <a:pt x="130894" y="4499"/>
                    </a:cubicBezTo>
                    <a:lnTo>
                      <a:pt x="130518" y="4499"/>
                    </a:lnTo>
                    <a:cubicBezTo>
                      <a:pt x="130751" y="5198"/>
                      <a:pt x="130867" y="5932"/>
                      <a:pt x="130867" y="6667"/>
                    </a:cubicBezTo>
                    <a:cubicBezTo>
                      <a:pt x="130394" y="6565"/>
                      <a:pt x="129917" y="6515"/>
                      <a:pt x="129443" y="6515"/>
                    </a:cubicBezTo>
                    <a:cubicBezTo>
                      <a:pt x="127584" y="6515"/>
                      <a:pt x="125780" y="7282"/>
                      <a:pt x="124487" y="8674"/>
                    </a:cubicBezTo>
                    <a:cubicBezTo>
                      <a:pt x="123206" y="7294"/>
                      <a:pt x="121414" y="6515"/>
                      <a:pt x="119532" y="6515"/>
                    </a:cubicBezTo>
                    <a:cubicBezTo>
                      <a:pt x="119048" y="6515"/>
                      <a:pt x="118564" y="6569"/>
                      <a:pt x="118089" y="6667"/>
                    </a:cubicBezTo>
                    <a:cubicBezTo>
                      <a:pt x="118089" y="5932"/>
                      <a:pt x="118206" y="5198"/>
                      <a:pt x="118439" y="4499"/>
                    </a:cubicBezTo>
                    <a:lnTo>
                      <a:pt x="118063" y="4499"/>
                    </a:lnTo>
                    <a:cubicBezTo>
                      <a:pt x="117821" y="5198"/>
                      <a:pt x="117722" y="5932"/>
                      <a:pt x="117758" y="6676"/>
                    </a:cubicBezTo>
                    <a:cubicBezTo>
                      <a:pt x="116516" y="5373"/>
                      <a:pt x="114749" y="4534"/>
                      <a:pt x="112880" y="4534"/>
                    </a:cubicBezTo>
                    <a:cubicBezTo>
                      <a:pt x="112860" y="4534"/>
                      <a:pt x="112840" y="4534"/>
                      <a:pt x="112821" y="4535"/>
                    </a:cubicBezTo>
                    <a:cubicBezTo>
                      <a:pt x="112802" y="4534"/>
                      <a:pt x="112783" y="4534"/>
                      <a:pt x="112765" y="4534"/>
                    </a:cubicBezTo>
                    <a:cubicBezTo>
                      <a:pt x="110778" y="4534"/>
                      <a:pt x="108911" y="5480"/>
                      <a:pt x="107659" y="6927"/>
                    </a:cubicBezTo>
                    <a:lnTo>
                      <a:pt x="107659" y="6927"/>
                    </a:lnTo>
                    <a:cubicBezTo>
                      <a:pt x="107953" y="3264"/>
                      <a:pt x="104676" y="36"/>
                      <a:pt x="101009" y="36"/>
                    </a:cubicBezTo>
                    <a:cubicBezTo>
                      <a:pt x="100988" y="36"/>
                      <a:pt x="100968" y="36"/>
                      <a:pt x="100948" y="36"/>
                    </a:cubicBezTo>
                    <a:cubicBezTo>
                      <a:pt x="100928" y="36"/>
                      <a:pt x="100908" y="36"/>
                      <a:pt x="100889" y="36"/>
                    </a:cubicBezTo>
                    <a:cubicBezTo>
                      <a:pt x="99020" y="36"/>
                      <a:pt x="97261" y="875"/>
                      <a:pt x="96011" y="2178"/>
                    </a:cubicBezTo>
                    <a:cubicBezTo>
                      <a:pt x="96056" y="1434"/>
                      <a:pt x="95948" y="699"/>
                      <a:pt x="95706" y="1"/>
                    </a:cubicBezTo>
                    <a:lnTo>
                      <a:pt x="95339" y="1"/>
                    </a:lnTo>
                    <a:cubicBezTo>
                      <a:pt x="95563" y="699"/>
                      <a:pt x="95688" y="1434"/>
                      <a:pt x="95688" y="2169"/>
                    </a:cubicBezTo>
                    <a:cubicBezTo>
                      <a:pt x="95213" y="2067"/>
                      <a:pt x="94735" y="2017"/>
                      <a:pt x="94260" y="2017"/>
                    </a:cubicBezTo>
                    <a:cubicBezTo>
                      <a:pt x="92399" y="2017"/>
                      <a:pt x="90599" y="2784"/>
                      <a:pt x="89299" y="4176"/>
                    </a:cubicBezTo>
                    <a:cubicBezTo>
                      <a:pt x="88027" y="2796"/>
                      <a:pt x="86226" y="2017"/>
                      <a:pt x="84344" y="2017"/>
                    </a:cubicBezTo>
                    <a:cubicBezTo>
                      <a:pt x="83860" y="2017"/>
                      <a:pt x="83376" y="2061"/>
                      <a:pt x="82902" y="2169"/>
                    </a:cubicBezTo>
                    <a:cubicBezTo>
                      <a:pt x="82910" y="1434"/>
                      <a:pt x="83027" y="699"/>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grpSp>
        <p:grpSp>
          <p:nvGrpSpPr>
            <p:cNvPr id="588" name="Google Shape;588;p26"/>
            <p:cNvGrpSpPr/>
            <p:nvPr/>
          </p:nvGrpSpPr>
          <p:grpSpPr>
            <a:xfrm>
              <a:off x="3030083" y="-541901"/>
              <a:ext cx="3080308" cy="3269023"/>
              <a:chOff x="0" y="0"/>
              <a:chExt cx="2743172" cy="2911232"/>
            </a:xfrm>
          </p:grpSpPr>
          <p:sp>
            <p:nvSpPr>
              <p:cNvPr id="589" name="Google Shape;589;p26"/>
              <p:cNvSpPr/>
              <p:nvPr/>
            </p:nvSpPr>
            <p:spPr>
              <a:xfrm>
                <a:off x="0" y="1411617"/>
                <a:ext cx="2743172" cy="1499615"/>
              </a:xfrm>
              <a:custGeom>
                <a:avLst/>
                <a:gdLst/>
                <a:ahLst/>
                <a:cxnLst/>
                <a:rect l="l" t="t" r="r" b="b"/>
                <a:pathLst>
                  <a:path w="143284" h="78442" extrusionOk="0">
                    <a:moveTo>
                      <a:pt x="94420" y="2397"/>
                    </a:moveTo>
                    <a:cubicBezTo>
                      <a:pt x="94850" y="2397"/>
                      <a:pt x="95284" y="2437"/>
                      <a:pt x="95715" y="2519"/>
                    </a:cubicBezTo>
                    <a:cubicBezTo>
                      <a:pt x="94720" y="3693"/>
                      <a:pt x="94138" y="5198"/>
                      <a:pt x="94228" y="6784"/>
                    </a:cubicBezTo>
                    <a:cubicBezTo>
                      <a:pt x="92977" y="5481"/>
                      <a:pt x="91219" y="4651"/>
                      <a:pt x="89350" y="4651"/>
                    </a:cubicBezTo>
                    <a:cubicBezTo>
                      <a:pt x="89330" y="4651"/>
                      <a:pt x="89310" y="4651"/>
                      <a:pt x="89290" y="4651"/>
                    </a:cubicBezTo>
                    <a:cubicBezTo>
                      <a:pt x="90624" y="3201"/>
                      <a:pt x="92490" y="2397"/>
                      <a:pt x="94420" y="2397"/>
                    </a:cubicBezTo>
                    <a:close/>
                    <a:moveTo>
                      <a:pt x="84151" y="2400"/>
                    </a:moveTo>
                    <a:cubicBezTo>
                      <a:pt x="86084" y="2400"/>
                      <a:pt x="87955" y="3198"/>
                      <a:pt x="89290" y="4651"/>
                    </a:cubicBezTo>
                    <a:cubicBezTo>
                      <a:pt x="89270" y="4651"/>
                      <a:pt x="89250" y="4651"/>
                      <a:pt x="89231" y="4651"/>
                    </a:cubicBezTo>
                    <a:cubicBezTo>
                      <a:pt x="87362" y="4651"/>
                      <a:pt x="85594" y="5481"/>
                      <a:pt x="84353" y="6793"/>
                    </a:cubicBezTo>
                    <a:cubicBezTo>
                      <a:pt x="84434" y="5207"/>
                      <a:pt x="83851" y="3702"/>
                      <a:pt x="82866" y="2519"/>
                    </a:cubicBezTo>
                    <a:cubicBezTo>
                      <a:pt x="83294" y="2439"/>
                      <a:pt x="83724" y="2400"/>
                      <a:pt x="84151" y="2400"/>
                    </a:cubicBezTo>
                    <a:close/>
                    <a:moveTo>
                      <a:pt x="13670" y="2589"/>
                    </a:moveTo>
                    <a:cubicBezTo>
                      <a:pt x="15606" y="2589"/>
                      <a:pt x="17480" y="3392"/>
                      <a:pt x="18825" y="4840"/>
                    </a:cubicBezTo>
                    <a:lnTo>
                      <a:pt x="18825" y="4840"/>
                    </a:lnTo>
                    <a:cubicBezTo>
                      <a:pt x="18822" y="4840"/>
                      <a:pt x="18819" y="4840"/>
                      <a:pt x="18816" y="4840"/>
                    </a:cubicBezTo>
                    <a:cubicBezTo>
                      <a:pt x="18806" y="4840"/>
                      <a:pt x="18796" y="4840"/>
                      <a:pt x="18786" y="4840"/>
                    </a:cubicBezTo>
                    <a:cubicBezTo>
                      <a:pt x="16906" y="4840"/>
                      <a:pt x="15136" y="5671"/>
                      <a:pt x="13879" y="6981"/>
                    </a:cubicBezTo>
                    <a:cubicBezTo>
                      <a:pt x="13951" y="5404"/>
                      <a:pt x="13368" y="3899"/>
                      <a:pt x="12382" y="2716"/>
                    </a:cubicBezTo>
                    <a:lnTo>
                      <a:pt x="12391" y="2707"/>
                    </a:lnTo>
                    <a:cubicBezTo>
                      <a:pt x="12817" y="2628"/>
                      <a:pt x="13245" y="2589"/>
                      <a:pt x="13670" y="2589"/>
                    </a:cubicBezTo>
                    <a:close/>
                    <a:moveTo>
                      <a:pt x="23963" y="2589"/>
                    </a:moveTo>
                    <a:cubicBezTo>
                      <a:pt x="24387" y="2589"/>
                      <a:pt x="24815" y="2628"/>
                      <a:pt x="25241" y="2707"/>
                    </a:cubicBezTo>
                    <a:cubicBezTo>
                      <a:pt x="24255" y="3890"/>
                      <a:pt x="23673" y="5395"/>
                      <a:pt x="23753" y="6981"/>
                    </a:cubicBezTo>
                    <a:cubicBezTo>
                      <a:pt x="22512" y="5678"/>
                      <a:pt x="20744" y="4839"/>
                      <a:pt x="18875" y="4839"/>
                    </a:cubicBezTo>
                    <a:cubicBezTo>
                      <a:pt x="18859" y="4839"/>
                      <a:pt x="18842" y="4839"/>
                      <a:pt x="18825" y="4840"/>
                    </a:cubicBezTo>
                    <a:lnTo>
                      <a:pt x="18825" y="4840"/>
                    </a:lnTo>
                    <a:cubicBezTo>
                      <a:pt x="20162" y="3392"/>
                      <a:pt x="22030" y="2589"/>
                      <a:pt x="23963" y="2589"/>
                    </a:cubicBezTo>
                    <a:close/>
                    <a:moveTo>
                      <a:pt x="77628" y="548"/>
                    </a:moveTo>
                    <a:cubicBezTo>
                      <a:pt x="80805" y="548"/>
                      <a:pt x="83981" y="2626"/>
                      <a:pt x="84022" y="6784"/>
                    </a:cubicBezTo>
                    <a:cubicBezTo>
                      <a:pt x="83543" y="6679"/>
                      <a:pt x="83061" y="6628"/>
                      <a:pt x="82582" y="6628"/>
                    </a:cubicBezTo>
                    <a:cubicBezTo>
                      <a:pt x="80728" y="6628"/>
                      <a:pt x="78929" y="7396"/>
                      <a:pt x="77633" y="8791"/>
                    </a:cubicBezTo>
                    <a:cubicBezTo>
                      <a:pt x="76359" y="7419"/>
                      <a:pt x="74579" y="6632"/>
                      <a:pt x="72709" y="6632"/>
                    </a:cubicBezTo>
                    <a:cubicBezTo>
                      <a:pt x="72699" y="6632"/>
                      <a:pt x="72688" y="6632"/>
                      <a:pt x="72678" y="6632"/>
                    </a:cubicBezTo>
                    <a:cubicBezTo>
                      <a:pt x="72194" y="6632"/>
                      <a:pt x="71710" y="6677"/>
                      <a:pt x="71235" y="6784"/>
                    </a:cubicBezTo>
                    <a:cubicBezTo>
                      <a:pt x="71275" y="2626"/>
                      <a:pt x="74452" y="548"/>
                      <a:pt x="77628" y="548"/>
                    </a:cubicBezTo>
                    <a:close/>
                    <a:moveTo>
                      <a:pt x="100945" y="548"/>
                    </a:moveTo>
                    <a:cubicBezTo>
                      <a:pt x="104119" y="548"/>
                      <a:pt x="107295" y="2626"/>
                      <a:pt x="107337" y="6782"/>
                    </a:cubicBezTo>
                    <a:lnTo>
                      <a:pt x="107337" y="6782"/>
                    </a:lnTo>
                    <a:cubicBezTo>
                      <a:pt x="106865" y="6681"/>
                      <a:pt x="106389" y="6632"/>
                      <a:pt x="105917" y="6632"/>
                    </a:cubicBezTo>
                    <a:cubicBezTo>
                      <a:pt x="104054" y="6632"/>
                      <a:pt x="102249" y="7399"/>
                      <a:pt x="100957" y="8791"/>
                    </a:cubicBezTo>
                    <a:cubicBezTo>
                      <a:pt x="99676" y="7411"/>
                      <a:pt x="97883" y="6632"/>
                      <a:pt x="96002" y="6632"/>
                    </a:cubicBezTo>
                    <a:cubicBezTo>
                      <a:pt x="95518" y="6632"/>
                      <a:pt x="95034" y="6685"/>
                      <a:pt x="94559" y="6784"/>
                    </a:cubicBezTo>
                    <a:cubicBezTo>
                      <a:pt x="94595" y="2626"/>
                      <a:pt x="97769" y="548"/>
                      <a:pt x="100945" y="548"/>
                    </a:cubicBezTo>
                    <a:close/>
                    <a:moveTo>
                      <a:pt x="7159" y="741"/>
                    </a:moveTo>
                    <a:cubicBezTo>
                      <a:pt x="10334" y="741"/>
                      <a:pt x="13512" y="2820"/>
                      <a:pt x="13556" y="6981"/>
                    </a:cubicBezTo>
                    <a:cubicBezTo>
                      <a:pt x="13074" y="6876"/>
                      <a:pt x="12589" y="6825"/>
                      <a:pt x="12108" y="6825"/>
                    </a:cubicBezTo>
                    <a:cubicBezTo>
                      <a:pt x="10251" y="6825"/>
                      <a:pt x="8458" y="7587"/>
                      <a:pt x="7163" y="8974"/>
                    </a:cubicBezTo>
                    <a:lnTo>
                      <a:pt x="7163" y="8974"/>
                    </a:lnTo>
                    <a:cubicBezTo>
                      <a:pt x="5882" y="7606"/>
                      <a:pt x="4092" y="6820"/>
                      <a:pt x="2212" y="6820"/>
                    </a:cubicBezTo>
                    <a:cubicBezTo>
                      <a:pt x="1728" y="6820"/>
                      <a:pt x="1245" y="6874"/>
                      <a:pt x="770" y="6981"/>
                    </a:cubicBezTo>
                    <a:cubicBezTo>
                      <a:pt x="806" y="2822"/>
                      <a:pt x="3981" y="741"/>
                      <a:pt x="7159" y="741"/>
                    </a:cubicBezTo>
                    <a:close/>
                    <a:moveTo>
                      <a:pt x="30465" y="748"/>
                    </a:moveTo>
                    <a:cubicBezTo>
                      <a:pt x="33637" y="748"/>
                      <a:pt x="36811" y="2823"/>
                      <a:pt x="36854" y="6977"/>
                    </a:cubicBezTo>
                    <a:lnTo>
                      <a:pt x="36854" y="6977"/>
                    </a:lnTo>
                    <a:cubicBezTo>
                      <a:pt x="36379" y="6875"/>
                      <a:pt x="35901" y="6825"/>
                      <a:pt x="35427" y="6825"/>
                    </a:cubicBezTo>
                    <a:cubicBezTo>
                      <a:pt x="33572" y="6825"/>
                      <a:pt x="31778" y="7591"/>
                      <a:pt x="30483" y="8979"/>
                    </a:cubicBezTo>
                    <a:cubicBezTo>
                      <a:pt x="29201" y="7608"/>
                      <a:pt x="27409" y="6820"/>
                      <a:pt x="25536" y="6820"/>
                    </a:cubicBezTo>
                    <a:cubicBezTo>
                      <a:pt x="25044" y="6820"/>
                      <a:pt x="24560" y="6874"/>
                      <a:pt x="24085" y="6981"/>
                    </a:cubicBezTo>
                    <a:cubicBezTo>
                      <a:pt x="24116" y="2827"/>
                      <a:pt x="27290" y="748"/>
                      <a:pt x="30465" y="748"/>
                    </a:cubicBezTo>
                    <a:close/>
                    <a:moveTo>
                      <a:pt x="119332" y="6908"/>
                    </a:moveTo>
                    <a:cubicBezTo>
                      <a:pt x="121265" y="6908"/>
                      <a:pt x="123134" y="7710"/>
                      <a:pt x="124478" y="9150"/>
                    </a:cubicBezTo>
                    <a:lnTo>
                      <a:pt x="124487" y="9158"/>
                    </a:lnTo>
                    <a:lnTo>
                      <a:pt x="124487" y="9158"/>
                    </a:lnTo>
                    <a:cubicBezTo>
                      <a:pt x="124484" y="9159"/>
                      <a:pt x="124481" y="9159"/>
                      <a:pt x="124478" y="9159"/>
                    </a:cubicBezTo>
                    <a:cubicBezTo>
                      <a:pt x="124459" y="9158"/>
                      <a:pt x="124439" y="9158"/>
                      <a:pt x="124419" y="9158"/>
                    </a:cubicBezTo>
                    <a:cubicBezTo>
                      <a:pt x="122559" y="9158"/>
                      <a:pt x="120791" y="9997"/>
                      <a:pt x="119541" y="11300"/>
                    </a:cubicBezTo>
                    <a:cubicBezTo>
                      <a:pt x="119631" y="9705"/>
                      <a:pt x="119048" y="8209"/>
                      <a:pt x="118054" y="7026"/>
                    </a:cubicBezTo>
                    <a:cubicBezTo>
                      <a:pt x="118480" y="6947"/>
                      <a:pt x="118907" y="6908"/>
                      <a:pt x="119332" y="6908"/>
                    </a:cubicBezTo>
                    <a:close/>
                    <a:moveTo>
                      <a:pt x="129633" y="6908"/>
                    </a:moveTo>
                    <a:cubicBezTo>
                      <a:pt x="130058" y="6908"/>
                      <a:pt x="130486" y="6947"/>
                      <a:pt x="130912" y="7026"/>
                    </a:cubicBezTo>
                    <a:cubicBezTo>
                      <a:pt x="129917" y="8209"/>
                      <a:pt x="129335" y="9705"/>
                      <a:pt x="129415" y="11300"/>
                    </a:cubicBezTo>
                    <a:cubicBezTo>
                      <a:pt x="128174" y="9997"/>
                      <a:pt x="126406" y="9158"/>
                      <a:pt x="124537" y="9158"/>
                    </a:cubicBezTo>
                    <a:cubicBezTo>
                      <a:pt x="124521" y="9158"/>
                      <a:pt x="124504" y="9158"/>
                      <a:pt x="124487" y="9158"/>
                    </a:cubicBezTo>
                    <a:lnTo>
                      <a:pt x="124487" y="9158"/>
                    </a:lnTo>
                    <a:cubicBezTo>
                      <a:pt x="125825" y="7711"/>
                      <a:pt x="127698" y="6908"/>
                      <a:pt x="129633" y="6908"/>
                    </a:cubicBezTo>
                    <a:close/>
                    <a:moveTo>
                      <a:pt x="82788" y="6998"/>
                    </a:moveTo>
                    <a:cubicBezTo>
                      <a:pt x="83213" y="6998"/>
                      <a:pt x="83641" y="7037"/>
                      <a:pt x="84066" y="7116"/>
                    </a:cubicBezTo>
                    <a:cubicBezTo>
                      <a:pt x="83072" y="8289"/>
                      <a:pt x="82489" y="9795"/>
                      <a:pt x="82579" y="11390"/>
                    </a:cubicBezTo>
                    <a:cubicBezTo>
                      <a:pt x="81329" y="10086"/>
                      <a:pt x="79570" y="9248"/>
                      <a:pt x="77701" y="9248"/>
                    </a:cubicBezTo>
                    <a:cubicBezTo>
                      <a:pt x="77681" y="9248"/>
                      <a:pt x="77661" y="9248"/>
                      <a:pt x="77642" y="9248"/>
                    </a:cubicBezTo>
                    <a:cubicBezTo>
                      <a:pt x="78979" y="7801"/>
                      <a:pt x="80853" y="6998"/>
                      <a:pt x="82788" y="6998"/>
                    </a:cubicBezTo>
                    <a:close/>
                    <a:moveTo>
                      <a:pt x="95802" y="7007"/>
                    </a:moveTo>
                    <a:cubicBezTo>
                      <a:pt x="97737" y="7007"/>
                      <a:pt x="99611" y="7810"/>
                      <a:pt x="100948" y="9257"/>
                    </a:cubicBezTo>
                    <a:cubicBezTo>
                      <a:pt x="100928" y="9257"/>
                      <a:pt x="100908" y="9257"/>
                      <a:pt x="100889" y="9257"/>
                    </a:cubicBezTo>
                    <a:cubicBezTo>
                      <a:pt x="99020" y="9257"/>
                      <a:pt x="97252" y="10095"/>
                      <a:pt x="96011" y="11399"/>
                    </a:cubicBezTo>
                    <a:cubicBezTo>
                      <a:pt x="96100" y="9804"/>
                      <a:pt x="95509" y="8307"/>
                      <a:pt x="94523" y="7125"/>
                    </a:cubicBezTo>
                    <a:cubicBezTo>
                      <a:pt x="94949" y="7046"/>
                      <a:pt x="95377" y="7007"/>
                      <a:pt x="95802" y="7007"/>
                    </a:cubicBezTo>
                    <a:close/>
                    <a:moveTo>
                      <a:pt x="48849" y="7105"/>
                    </a:moveTo>
                    <a:cubicBezTo>
                      <a:pt x="50784" y="7105"/>
                      <a:pt x="52658" y="7908"/>
                      <a:pt x="53995" y="9356"/>
                    </a:cubicBezTo>
                    <a:lnTo>
                      <a:pt x="53995" y="9356"/>
                    </a:lnTo>
                    <a:cubicBezTo>
                      <a:pt x="53978" y="9355"/>
                      <a:pt x="53961" y="9355"/>
                      <a:pt x="53945" y="9355"/>
                    </a:cubicBezTo>
                    <a:cubicBezTo>
                      <a:pt x="52076" y="9355"/>
                      <a:pt x="50308" y="10194"/>
                      <a:pt x="49067" y="11497"/>
                    </a:cubicBezTo>
                    <a:cubicBezTo>
                      <a:pt x="49147" y="9902"/>
                      <a:pt x="48565" y="8406"/>
                      <a:pt x="47570" y="7223"/>
                    </a:cubicBezTo>
                    <a:cubicBezTo>
                      <a:pt x="47996" y="7144"/>
                      <a:pt x="48424" y="7105"/>
                      <a:pt x="48849" y="7105"/>
                    </a:cubicBezTo>
                    <a:close/>
                    <a:moveTo>
                      <a:pt x="59142" y="7105"/>
                    </a:moveTo>
                    <a:cubicBezTo>
                      <a:pt x="59570" y="7105"/>
                      <a:pt x="60000" y="7144"/>
                      <a:pt x="60429" y="7223"/>
                    </a:cubicBezTo>
                    <a:cubicBezTo>
                      <a:pt x="59434" y="8397"/>
                      <a:pt x="58852" y="9902"/>
                      <a:pt x="58941" y="11497"/>
                    </a:cubicBezTo>
                    <a:cubicBezTo>
                      <a:pt x="57691" y="10194"/>
                      <a:pt x="55923" y="9355"/>
                      <a:pt x="54063" y="9355"/>
                    </a:cubicBezTo>
                    <a:cubicBezTo>
                      <a:pt x="54043" y="9355"/>
                      <a:pt x="54024" y="9356"/>
                      <a:pt x="54004" y="9356"/>
                    </a:cubicBezTo>
                    <a:cubicBezTo>
                      <a:pt x="54001" y="9356"/>
                      <a:pt x="53998" y="9356"/>
                      <a:pt x="53995" y="9356"/>
                    </a:cubicBezTo>
                    <a:lnTo>
                      <a:pt x="53995" y="9356"/>
                    </a:lnTo>
                    <a:lnTo>
                      <a:pt x="54004" y="9347"/>
                    </a:lnTo>
                    <a:cubicBezTo>
                      <a:pt x="55339" y="7901"/>
                      <a:pt x="57210" y="7105"/>
                      <a:pt x="59142" y="7105"/>
                    </a:cubicBezTo>
                    <a:close/>
                    <a:moveTo>
                      <a:pt x="12289" y="7212"/>
                    </a:moveTo>
                    <a:cubicBezTo>
                      <a:pt x="12716" y="7212"/>
                      <a:pt x="13146" y="7251"/>
                      <a:pt x="13574" y="7331"/>
                    </a:cubicBezTo>
                    <a:cubicBezTo>
                      <a:pt x="12580" y="8513"/>
                      <a:pt x="11997" y="10010"/>
                      <a:pt x="12087" y="11605"/>
                    </a:cubicBezTo>
                    <a:cubicBezTo>
                      <a:pt x="10837" y="10301"/>
                      <a:pt x="9069" y="9463"/>
                      <a:pt x="7208" y="9463"/>
                    </a:cubicBezTo>
                    <a:cubicBezTo>
                      <a:pt x="7189" y="9463"/>
                      <a:pt x="7169" y="9463"/>
                      <a:pt x="7150" y="9463"/>
                    </a:cubicBezTo>
                    <a:cubicBezTo>
                      <a:pt x="8485" y="8010"/>
                      <a:pt x="10356" y="7212"/>
                      <a:pt x="12289" y="7212"/>
                    </a:cubicBezTo>
                    <a:close/>
                    <a:moveTo>
                      <a:pt x="35624" y="7192"/>
                    </a:moveTo>
                    <a:cubicBezTo>
                      <a:pt x="36086" y="7192"/>
                      <a:pt x="36552" y="7237"/>
                      <a:pt x="37015" y="7331"/>
                    </a:cubicBezTo>
                    <a:cubicBezTo>
                      <a:pt x="36000" y="8594"/>
                      <a:pt x="35454" y="10176"/>
                      <a:pt x="35640" y="11839"/>
                    </a:cubicBezTo>
                    <a:lnTo>
                      <a:pt x="35640" y="11839"/>
                    </a:lnTo>
                    <a:cubicBezTo>
                      <a:pt x="34394" y="10395"/>
                      <a:pt x="32530" y="9454"/>
                      <a:pt x="30556" y="9454"/>
                    </a:cubicBezTo>
                    <a:cubicBezTo>
                      <a:pt x="30529" y="9454"/>
                      <a:pt x="30501" y="9454"/>
                      <a:pt x="30474" y="9454"/>
                    </a:cubicBezTo>
                    <a:cubicBezTo>
                      <a:pt x="30454" y="9454"/>
                      <a:pt x="30434" y="9454"/>
                      <a:pt x="30414" y="9454"/>
                    </a:cubicBezTo>
                    <a:cubicBezTo>
                      <a:pt x="28545" y="9454"/>
                      <a:pt x="26787" y="10284"/>
                      <a:pt x="25536" y="11596"/>
                    </a:cubicBezTo>
                    <a:cubicBezTo>
                      <a:pt x="25626" y="10001"/>
                      <a:pt x="25044" y="8495"/>
                      <a:pt x="24049" y="7322"/>
                    </a:cubicBezTo>
                    <a:cubicBezTo>
                      <a:pt x="24481" y="7240"/>
                      <a:pt x="24915" y="7200"/>
                      <a:pt x="25345" y="7200"/>
                    </a:cubicBezTo>
                    <a:cubicBezTo>
                      <a:pt x="27275" y="7200"/>
                      <a:pt x="29142" y="8002"/>
                      <a:pt x="30483" y="9445"/>
                    </a:cubicBezTo>
                    <a:cubicBezTo>
                      <a:pt x="31821" y="7992"/>
                      <a:pt x="33690" y="7192"/>
                      <a:pt x="35624" y="7192"/>
                    </a:cubicBezTo>
                    <a:close/>
                    <a:moveTo>
                      <a:pt x="112817" y="5046"/>
                    </a:moveTo>
                    <a:cubicBezTo>
                      <a:pt x="115992" y="5046"/>
                      <a:pt x="119168" y="7124"/>
                      <a:pt x="119209" y="11280"/>
                    </a:cubicBezTo>
                    <a:lnTo>
                      <a:pt x="119209" y="11280"/>
                    </a:lnTo>
                    <a:cubicBezTo>
                      <a:pt x="118739" y="11180"/>
                      <a:pt x="118265" y="11130"/>
                      <a:pt x="117794" y="11130"/>
                    </a:cubicBezTo>
                    <a:cubicBezTo>
                      <a:pt x="115935" y="11130"/>
                      <a:pt x="114129" y="11897"/>
                      <a:pt x="112830" y="13289"/>
                    </a:cubicBezTo>
                    <a:cubicBezTo>
                      <a:pt x="111548" y="11909"/>
                      <a:pt x="109756" y="11130"/>
                      <a:pt x="107883" y="11130"/>
                    </a:cubicBezTo>
                    <a:cubicBezTo>
                      <a:pt x="107391" y="11130"/>
                      <a:pt x="106907" y="11184"/>
                      <a:pt x="106432" y="11282"/>
                    </a:cubicBezTo>
                    <a:cubicBezTo>
                      <a:pt x="106468" y="7125"/>
                      <a:pt x="109642" y="5046"/>
                      <a:pt x="112817" y="5046"/>
                    </a:cubicBezTo>
                    <a:close/>
                    <a:moveTo>
                      <a:pt x="136134" y="5046"/>
                    </a:moveTo>
                    <a:cubicBezTo>
                      <a:pt x="139307" y="5046"/>
                      <a:pt x="142483" y="7124"/>
                      <a:pt x="142525" y="11280"/>
                    </a:cubicBezTo>
                    <a:cubicBezTo>
                      <a:pt x="142054" y="11180"/>
                      <a:pt x="141580" y="11130"/>
                      <a:pt x="141109" y="11130"/>
                    </a:cubicBezTo>
                    <a:cubicBezTo>
                      <a:pt x="139250" y="11130"/>
                      <a:pt x="137444" y="11897"/>
                      <a:pt x="136145" y="13289"/>
                    </a:cubicBezTo>
                    <a:cubicBezTo>
                      <a:pt x="134872" y="11909"/>
                      <a:pt x="133071" y="11130"/>
                      <a:pt x="131199" y="11130"/>
                    </a:cubicBezTo>
                    <a:cubicBezTo>
                      <a:pt x="130715" y="11130"/>
                      <a:pt x="130231" y="11184"/>
                      <a:pt x="129756" y="11282"/>
                    </a:cubicBezTo>
                    <a:cubicBezTo>
                      <a:pt x="129787" y="7125"/>
                      <a:pt x="132959" y="5046"/>
                      <a:pt x="136134" y="5046"/>
                    </a:cubicBezTo>
                    <a:close/>
                    <a:moveTo>
                      <a:pt x="89288" y="5152"/>
                    </a:moveTo>
                    <a:cubicBezTo>
                      <a:pt x="92463" y="5152"/>
                      <a:pt x="95639" y="7228"/>
                      <a:pt x="95679" y="11381"/>
                    </a:cubicBezTo>
                    <a:lnTo>
                      <a:pt x="95679" y="11381"/>
                    </a:lnTo>
                    <a:cubicBezTo>
                      <a:pt x="95206" y="11279"/>
                      <a:pt x="94729" y="11229"/>
                      <a:pt x="94255" y="11229"/>
                    </a:cubicBezTo>
                    <a:cubicBezTo>
                      <a:pt x="92396" y="11229"/>
                      <a:pt x="90592" y="11996"/>
                      <a:pt x="89299" y="13388"/>
                    </a:cubicBezTo>
                    <a:cubicBezTo>
                      <a:pt x="88018" y="12008"/>
                      <a:pt x="86226" y="11228"/>
                      <a:pt x="84344" y="11228"/>
                    </a:cubicBezTo>
                    <a:cubicBezTo>
                      <a:pt x="83860" y="11228"/>
                      <a:pt x="83376" y="11282"/>
                      <a:pt x="82902" y="11381"/>
                    </a:cubicBezTo>
                    <a:cubicBezTo>
                      <a:pt x="82937" y="7229"/>
                      <a:pt x="86112" y="5152"/>
                      <a:pt x="89288" y="5152"/>
                    </a:cubicBezTo>
                    <a:close/>
                    <a:moveTo>
                      <a:pt x="42335" y="5247"/>
                    </a:moveTo>
                    <a:cubicBezTo>
                      <a:pt x="45506" y="5247"/>
                      <a:pt x="48679" y="7322"/>
                      <a:pt x="48726" y="11475"/>
                    </a:cubicBezTo>
                    <a:lnTo>
                      <a:pt x="48726" y="11475"/>
                    </a:lnTo>
                    <a:cubicBezTo>
                      <a:pt x="48252" y="11373"/>
                      <a:pt x="47773" y="11323"/>
                      <a:pt x="47299" y="11323"/>
                    </a:cubicBezTo>
                    <a:cubicBezTo>
                      <a:pt x="45442" y="11323"/>
                      <a:pt x="43644" y="12089"/>
                      <a:pt x="42355" y="13478"/>
                    </a:cubicBezTo>
                    <a:cubicBezTo>
                      <a:pt x="41074" y="12107"/>
                      <a:pt x="39282" y="11318"/>
                      <a:pt x="37400" y="11318"/>
                    </a:cubicBezTo>
                    <a:cubicBezTo>
                      <a:pt x="36916" y="11318"/>
                      <a:pt x="36432" y="11372"/>
                      <a:pt x="35958" y="11479"/>
                    </a:cubicBezTo>
                    <a:cubicBezTo>
                      <a:pt x="35989" y="7326"/>
                      <a:pt x="39161" y="5247"/>
                      <a:pt x="42335" y="5247"/>
                    </a:cubicBezTo>
                    <a:close/>
                    <a:moveTo>
                      <a:pt x="65651" y="5248"/>
                    </a:moveTo>
                    <a:cubicBezTo>
                      <a:pt x="68824" y="5248"/>
                      <a:pt x="71996" y="7324"/>
                      <a:pt x="72041" y="11477"/>
                    </a:cubicBezTo>
                    <a:lnTo>
                      <a:pt x="72041" y="11477"/>
                    </a:lnTo>
                    <a:cubicBezTo>
                      <a:pt x="71564" y="11374"/>
                      <a:pt x="71084" y="11323"/>
                      <a:pt x="70606" y="11323"/>
                    </a:cubicBezTo>
                    <a:cubicBezTo>
                      <a:pt x="68746" y="11323"/>
                      <a:pt x="66942" y="12092"/>
                      <a:pt x="65653" y="13495"/>
                    </a:cubicBezTo>
                    <a:cubicBezTo>
                      <a:pt x="64378" y="12123"/>
                      <a:pt x="62599" y="11336"/>
                      <a:pt x="60729" y="11336"/>
                    </a:cubicBezTo>
                    <a:cubicBezTo>
                      <a:pt x="60719" y="11336"/>
                      <a:pt x="60708" y="11336"/>
                      <a:pt x="60697" y="11336"/>
                    </a:cubicBezTo>
                    <a:cubicBezTo>
                      <a:pt x="60214" y="11336"/>
                      <a:pt x="59730" y="11381"/>
                      <a:pt x="59255" y="11488"/>
                    </a:cubicBezTo>
                    <a:cubicBezTo>
                      <a:pt x="59295" y="7330"/>
                      <a:pt x="62473" y="5248"/>
                      <a:pt x="65651" y="5248"/>
                    </a:cubicBezTo>
                    <a:close/>
                    <a:moveTo>
                      <a:pt x="18809" y="5354"/>
                    </a:moveTo>
                    <a:cubicBezTo>
                      <a:pt x="21983" y="5354"/>
                      <a:pt x="25156" y="7430"/>
                      <a:pt x="25196" y="11587"/>
                    </a:cubicBezTo>
                    <a:cubicBezTo>
                      <a:pt x="24723" y="11485"/>
                      <a:pt x="24246" y="11435"/>
                      <a:pt x="23772" y="11435"/>
                    </a:cubicBezTo>
                    <a:cubicBezTo>
                      <a:pt x="21913" y="11435"/>
                      <a:pt x="20107" y="12202"/>
                      <a:pt x="18807" y="13594"/>
                    </a:cubicBezTo>
                    <a:cubicBezTo>
                      <a:pt x="17526" y="12214"/>
                      <a:pt x="15734" y="11435"/>
                      <a:pt x="13852" y="11435"/>
                    </a:cubicBezTo>
                    <a:cubicBezTo>
                      <a:pt x="13368" y="11435"/>
                      <a:pt x="12884" y="11488"/>
                      <a:pt x="12409" y="11587"/>
                    </a:cubicBezTo>
                    <a:cubicBezTo>
                      <a:pt x="12454" y="7433"/>
                      <a:pt x="15632" y="5354"/>
                      <a:pt x="18809" y="5354"/>
                    </a:cubicBezTo>
                    <a:close/>
                    <a:moveTo>
                      <a:pt x="117949" y="11510"/>
                    </a:moveTo>
                    <a:cubicBezTo>
                      <a:pt x="118380" y="11510"/>
                      <a:pt x="118814" y="11550"/>
                      <a:pt x="119245" y="11632"/>
                    </a:cubicBezTo>
                    <a:cubicBezTo>
                      <a:pt x="118251" y="12805"/>
                      <a:pt x="117668" y="14302"/>
                      <a:pt x="117758" y="15897"/>
                    </a:cubicBezTo>
                    <a:cubicBezTo>
                      <a:pt x="116508" y="14593"/>
                      <a:pt x="114740" y="13755"/>
                      <a:pt x="112880" y="13755"/>
                    </a:cubicBezTo>
                    <a:cubicBezTo>
                      <a:pt x="112860" y="13755"/>
                      <a:pt x="112840" y="13755"/>
                      <a:pt x="112821" y="13755"/>
                    </a:cubicBezTo>
                    <a:cubicBezTo>
                      <a:pt x="114154" y="12312"/>
                      <a:pt x="116020" y="11510"/>
                      <a:pt x="117949" y="11510"/>
                    </a:cubicBezTo>
                    <a:close/>
                    <a:moveTo>
                      <a:pt x="84144" y="11613"/>
                    </a:moveTo>
                    <a:cubicBezTo>
                      <a:pt x="86080" y="11613"/>
                      <a:pt x="87953" y="12415"/>
                      <a:pt x="89290" y="13863"/>
                    </a:cubicBezTo>
                    <a:cubicBezTo>
                      <a:pt x="89271" y="13863"/>
                      <a:pt x="89251" y="13863"/>
                      <a:pt x="89231" y="13863"/>
                    </a:cubicBezTo>
                    <a:cubicBezTo>
                      <a:pt x="87363" y="13863"/>
                      <a:pt x="85603" y="14701"/>
                      <a:pt x="84353" y="16004"/>
                    </a:cubicBezTo>
                    <a:cubicBezTo>
                      <a:pt x="84443" y="14409"/>
                      <a:pt x="83860" y="12913"/>
                      <a:pt x="82866" y="11730"/>
                    </a:cubicBezTo>
                    <a:cubicBezTo>
                      <a:pt x="83291" y="11651"/>
                      <a:pt x="83719" y="11613"/>
                      <a:pt x="84144" y="11613"/>
                    </a:cubicBezTo>
                    <a:close/>
                    <a:moveTo>
                      <a:pt x="94433" y="11612"/>
                    </a:moveTo>
                    <a:cubicBezTo>
                      <a:pt x="94859" y="11612"/>
                      <a:pt x="95288" y="11651"/>
                      <a:pt x="95715" y="11730"/>
                    </a:cubicBezTo>
                    <a:cubicBezTo>
                      <a:pt x="94729" y="12913"/>
                      <a:pt x="94147" y="14409"/>
                      <a:pt x="94228" y="16004"/>
                    </a:cubicBezTo>
                    <a:cubicBezTo>
                      <a:pt x="92986" y="14701"/>
                      <a:pt x="91218" y="13863"/>
                      <a:pt x="89350" y="13863"/>
                    </a:cubicBezTo>
                    <a:cubicBezTo>
                      <a:pt x="89330" y="13863"/>
                      <a:pt x="89310" y="13863"/>
                      <a:pt x="89290" y="13863"/>
                    </a:cubicBezTo>
                    <a:lnTo>
                      <a:pt x="89299" y="13854"/>
                    </a:lnTo>
                    <a:cubicBezTo>
                      <a:pt x="90635" y="12408"/>
                      <a:pt x="92505" y="11612"/>
                      <a:pt x="94433" y="11612"/>
                    </a:cubicBezTo>
                    <a:close/>
                    <a:moveTo>
                      <a:pt x="47494" y="11702"/>
                    </a:moveTo>
                    <a:cubicBezTo>
                      <a:pt x="47918" y="11702"/>
                      <a:pt x="48346" y="11741"/>
                      <a:pt x="48771" y="11820"/>
                    </a:cubicBezTo>
                    <a:cubicBezTo>
                      <a:pt x="47770" y="13000"/>
                      <a:pt x="47187" y="14502"/>
                      <a:pt x="47274" y="16084"/>
                    </a:cubicBezTo>
                    <a:lnTo>
                      <a:pt x="47274" y="16084"/>
                    </a:lnTo>
                    <a:cubicBezTo>
                      <a:pt x="46040" y="14793"/>
                      <a:pt x="44288" y="13961"/>
                      <a:pt x="42434" y="13961"/>
                    </a:cubicBezTo>
                    <a:cubicBezTo>
                      <a:pt x="42408" y="13961"/>
                      <a:pt x="42382" y="13961"/>
                      <a:pt x="42355" y="13961"/>
                    </a:cubicBezTo>
                    <a:lnTo>
                      <a:pt x="42355" y="13961"/>
                    </a:lnTo>
                    <a:cubicBezTo>
                      <a:pt x="43693" y="12506"/>
                      <a:pt x="45561" y="11702"/>
                      <a:pt x="47494" y="11702"/>
                    </a:cubicBezTo>
                    <a:close/>
                    <a:moveTo>
                      <a:pt x="60517" y="11701"/>
                    </a:moveTo>
                    <a:cubicBezTo>
                      <a:pt x="62455" y="11701"/>
                      <a:pt x="64326" y="12499"/>
                      <a:pt x="65662" y="13952"/>
                    </a:cubicBezTo>
                    <a:cubicBezTo>
                      <a:pt x="65642" y="13952"/>
                      <a:pt x="65622" y="13952"/>
                      <a:pt x="65602" y="13952"/>
                    </a:cubicBezTo>
                    <a:cubicBezTo>
                      <a:pt x="63734" y="13952"/>
                      <a:pt x="61966" y="14791"/>
                      <a:pt x="60724" y="16094"/>
                    </a:cubicBezTo>
                    <a:cubicBezTo>
                      <a:pt x="60805" y="14499"/>
                      <a:pt x="60223" y="12994"/>
                      <a:pt x="59228" y="11820"/>
                    </a:cubicBezTo>
                    <a:cubicBezTo>
                      <a:pt x="59658" y="11740"/>
                      <a:pt x="60089" y="11701"/>
                      <a:pt x="60517" y="11701"/>
                    </a:cubicBezTo>
                    <a:close/>
                    <a:moveTo>
                      <a:pt x="106098" y="7003"/>
                    </a:moveTo>
                    <a:cubicBezTo>
                      <a:pt x="106560" y="7003"/>
                      <a:pt x="107026" y="7049"/>
                      <a:pt x="107489" y="7142"/>
                    </a:cubicBezTo>
                    <a:cubicBezTo>
                      <a:pt x="106477" y="8396"/>
                      <a:pt x="105930" y="9991"/>
                      <a:pt x="106136" y="11666"/>
                    </a:cubicBezTo>
                    <a:lnTo>
                      <a:pt x="106136" y="11666"/>
                    </a:lnTo>
                    <a:cubicBezTo>
                      <a:pt x="106642" y="11553"/>
                      <a:pt x="107153" y="11498"/>
                      <a:pt x="107660" y="11498"/>
                    </a:cubicBezTo>
                    <a:cubicBezTo>
                      <a:pt x="109597" y="11498"/>
                      <a:pt x="111473" y="12301"/>
                      <a:pt x="112821" y="13755"/>
                    </a:cubicBezTo>
                    <a:cubicBezTo>
                      <a:pt x="112802" y="13755"/>
                      <a:pt x="112783" y="13755"/>
                      <a:pt x="112765" y="13755"/>
                    </a:cubicBezTo>
                    <a:cubicBezTo>
                      <a:pt x="110778" y="13755"/>
                      <a:pt x="108911" y="14701"/>
                      <a:pt x="107659" y="16148"/>
                    </a:cubicBezTo>
                    <a:lnTo>
                      <a:pt x="107659" y="16148"/>
                    </a:lnTo>
                    <a:cubicBezTo>
                      <a:pt x="107785" y="14472"/>
                      <a:pt x="107175" y="12895"/>
                      <a:pt x="106127" y="11668"/>
                    </a:cubicBezTo>
                    <a:cubicBezTo>
                      <a:pt x="106130" y="11667"/>
                      <a:pt x="106132" y="11666"/>
                      <a:pt x="106135" y="11666"/>
                    </a:cubicBezTo>
                    <a:lnTo>
                      <a:pt x="106135" y="11666"/>
                    </a:lnTo>
                    <a:cubicBezTo>
                      <a:pt x="106135" y="11666"/>
                      <a:pt x="106136" y="11667"/>
                      <a:pt x="106136" y="11668"/>
                    </a:cubicBezTo>
                    <a:cubicBezTo>
                      <a:pt x="106136" y="11667"/>
                      <a:pt x="106136" y="11666"/>
                      <a:pt x="106136" y="11666"/>
                    </a:cubicBezTo>
                    <a:lnTo>
                      <a:pt x="106136" y="11666"/>
                    </a:lnTo>
                    <a:cubicBezTo>
                      <a:pt x="106135" y="11666"/>
                      <a:pt x="106135" y="11666"/>
                      <a:pt x="106135" y="11666"/>
                    </a:cubicBezTo>
                    <a:lnTo>
                      <a:pt x="106135" y="11666"/>
                    </a:lnTo>
                    <a:cubicBezTo>
                      <a:pt x="104874" y="10211"/>
                      <a:pt x="102998" y="9257"/>
                      <a:pt x="101004" y="9257"/>
                    </a:cubicBezTo>
                    <a:cubicBezTo>
                      <a:pt x="100985" y="9257"/>
                      <a:pt x="100966" y="9257"/>
                      <a:pt x="100948" y="9257"/>
                    </a:cubicBezTo>
                    <a:cubicBezTo>
                      <a:pt x="102293" y="7803"/>
                      <a:pt x="104164" y="7003"/>
                      <a:pt x="106098" y="7003"/>
                    </a:cubicBezTo>
                    <a:close/>
                    <a:moveTo>
                      <a:pt x="13656" y="11810"/>
                    </a:moveTo>
                    <a:cubicBezTo>
                      <a:pt x="15596" y="11810"/>
                      <a:pt x="17470" y="12612"/>
                      <a:pt x="18807" y="14060"/>
                    </a:cubicBezTo>
                    <a:cubicBezTo>
                      <a:pt x="18787" y="14060"/>
                      <a:pt x="18768" y="14060"/>
                      <a:pt x="18748" y="14060"/>
                    </a:cubicBezTo>
                    <a:cubicBezTo>
                      <a:pt x="16879" y="14060"/>
                      <a:pt x="15111" y="14898"/>
                      <a:pt x="13870" y="16202"/>
                    </a:cubicBezTo>
                    <a:cubicBezTo>
                      <a:pt x="13951" y="14607"/>
                      <a:pt x="13368" y="13110"/>
                      <a:pt x="12374" y="11927"/>
                    </a:cubicBezTo>
                    <a:cubicBezTo>
                      <a:pt x="12801" y="11848"/>
                      <a:pt x="13230" y="11810"/>
                      <a:pt x="13656" y="11810"/>
                    </a:cubicBezTo>
                    <a:close/>
                    <a:moveTo>
                      <a:pt x="23953" y="11810"/>
                    </a:moveTo>
                    <a:cubicBezTo>
                      <a:pt x="24378" y="11810"/>
                      <a:pt x="24806" y="11848"/>
                      <a:pt x="25232" y="11927"/>
                    </a:cubicBezTo>
                    <a:cubicBezTo>
                      <a:pt x="24237" y="13110"/>
                      <a:pt x="23655" y="14607"/>
                      <a:pt x="23744" y="16202"/>
                    </a:cubicBezTo>
                    <a:cubicBezTo>
                      <a:pt x="22494" y="14898"/>
                      <a:pt x="20726" y="14060"/>
                      <a:pt x="18866" y="14060"/>
                    </a:cubicBezTo>
                    <a:cubicBezTo>
                      <a:pt x="18846" y="14060"/>
                      <a:pt x="18827" y="14060"/>
                      <a:pt x="18807" y="14060"/>
                    </a:cubicBezTo>
                    <a:cubicBezTo>
                      <a:pt x="20144" y="12612"/>
                      <a:pt x="22018" y="11810"/>
                      <a:pt x="23953" y="11810"/>
                    </a:cubicBezTo>
                    <a:close/>
                    <a:moveTo>
                      <a:pt x="37191" y="11704"/>
                    </a:moveTo>
                    <a:cubicBezTo>
                      <a:pt x="39126" y="11704"/>
                      <a:pt x="41007" y="12507"/>
                      <a:pt x="42355" y="13961"/>
                    </a:cubicBezTo>
                    <a:lnTo>
                      <a:pt x="42355" y="13961"/>
                    </a:lnTo>
                    <a:cubicBezTo>
                      <a:pt x="42352" y="13961"/>
                      <a:pt x="42349" y="13961"/>
                      <a:pt x="42346" y="13961"/>
                    </a:cubicBezTo>
                    <a:cubicBezTo>
                      <a:pt x="42319" y="13961"/>
                      <a:pt x="42291" y="13961"/>
                      <a:pt x="42263" y="13961"/>
                    </a:cubicBezTo>
                    <a:cubicBezTo>
                      <a:pt x="40287" y="13961"/>
                      <a:pt x="38431" y="14904"/>
                      <a:pt x="37185" y="16345"/>
                    </a:cubicBezTo>
                    <a:cubicBezTo>
                      <a:pt x="37320" y="14678"/>
                      <a:pt x="36710" y="13092"/>
                      <a:pt x="35662" y="11874"/>
                    </a:cubicBezTo>
                    <a:cubicBezTo>
                      <a:pt x="36169" y="11760"/>
                      <a:pt x="36682" y="11704"/>
                      <a:pt x="37191" y="11704"/>
                    </a:cubicBezTo>
                    <a:close/>
                    <a:moveTo>
                      <a:pt x="124474" y="9651"/>
                    </a:moveTo>
                    <a:cubicBezTo>
                      <a:pt x="127650" y="9651"/>
                      <a:pt x="130826" y="11730"/>
                      <a:pt x="130867" y="15886"/>
                    </a:cubicBezTo>
                    <a:lnTo>
                      <a:pt x="130867" y="15886"/>
                    </a:lnTo>
                    <a:cubicBezTo>
                      <a:pt x="130397" y="15785"/>
                      <a:pt x="129923" y="15736"/>
                      <a:pt x="129452" y="15736"/>
                    </a:cubicBezTo>
                    <a:cubicBezTo>
                      <a:pt x="127593" y="15736"/>
                      <a:pt x="125787" y="16503"/>
                      <a:pt x="124487" y="17895"/>
                    </a:cubicBezTo>
                    <a:cubicBezTo>
                      <a:pt x="123213" y="16523"/>
                      <a:pt x="121434" y="15735"/>
                      <a:pt x="119555" y="15735"/>
                    </a:cubicBezTo>
                    <a:cubicBezTo>
                      <a:pt x="119544" y="15735"/>
                      <a:pt x="119534" y="15736"/>
                      <a:pt x="119523" y="15736"/>
                    </a:cubicBezTo>
                    <a:cubicBezTo>
                      <a:pt x="119039" y="15736"/>
                      <a:pt x="118555" y="15780"/>
                      <a:pt x="118080" y="15888"/>
                    </a:cubicBezTo>
                    <a:cubicBezTo>
                      <a:pt x="118121" y="11730"/>
                      <a:pt x="121297" y="9651"/>
                      <a:pt x="124474" y="9651"/>
                    </a:cubicBezTo>
                    <a:close/>
                    <a:moveTo>
                      <a:pt x="77628" y="9759"/>
                    </a:moveTo>
                    <a:cubicBezTo>
                      <a:pt x="80802" y="9759"/>
                      <a:pt x="83976" y="11834"/>
                      <a:pt x="84021" y="15985"/>
                    </a:cubicBezTo>
                    <a:lnTo>
                      <a:pt x="84021" y="15985"/>
                    </a:lnTo>
                    <a:cubicBezTo>
                      <a:pt x="83551" y="15884"/>
                      <a:pt x="83077" y="15835"/>
                      <a:pt x="82606" y="15835"/>
                    </a:cubicBezTo>
                    <a:cubicBezTo>
                      <a:pt x="80748" y="15835"/>
                      <a:pt x="78943" y="16601"/>
                      <a:pt x="77651" y="17994"/>
                    </a:cubicBezTo>
                    <a:cubicBezTo>
                      <a:pt x="76368" y="16622"/>
                      <a:pt x="74580" y="15843"/>
                      <a:pt x="72710" y="15843"/>
                    </a:cubicBezTo>
                    <a:cubicBezTo>
                      <a:pt x="72699" y="15843"/>
                      <a:pt x="72688" y="15843"/>
                      <a:pt x="72678" y="15843"/>
                    </a:cubicBezTo>
                    <a:cubicBezTo>
                      <a:pt x="72194" y="15843"/>
                      <a:pt x="71710" y="15897"/>
                      <a:pt x="71235" y="15995"/>
                    </a:cubicBezTo>
                    <a:cubicBezTo>
                      <a:pt x="71275" y="11838"/>
                      <a:pt x="74452" y="9759"/>
                      <a:pt x="77628" y="9759"/>
                    </a:cubicBezTo>
                    <a:close/>
                    <a:moveTo>
                      <a:pt x="100943" y="9759"/>
                    </a:moveTo>
                    <a:cubicBezTo>
                      <a:pt x="104118" y="9759"/>
                      <a:pt x="107292" y="11835"/>
                      <a:pt x="107337" y="15986"/>
                    </a:cubicBezTo>
                    <a:lnTo>
                      <a:pt x="107337" y="15986"/>
                    </a:lnTo>
                    <a:cubicBezTo>
                      <a:pt x="106864" y="15885"/>
                      <a:pt x="106386" y="15835"/>
                      <a:pt x="105913" y="15835"/>
                    </a:cubicBezTo>
                    <a:cubicBezTo>
                      <a:pt x="104054" y="15835"/>
                      <a:pt x="102249" y="16601"/>
                      <a:pt x="100957" y="17994"/>
                    </a:cubicBezTo>
                    <a:cubicBezTo>
                      <a:pt x="99676" y="16623"/>
                      <a:pt x="97875" y="15843"/>
                      <a:pt x="95993" y="15843"/>
                    </a:cubicBezTo>
                    <a:cubicBezTo>
                      <a:pt x="95509" y="15843"/>
                      <a:pt x="95025" y="15897"/>
                      <a:pt x="94550" y="15995"/>
                    </a:cubicBezTo>
                    <a:cubicBezTo>
                      <a:pt x="94590" y="11838"/>
                      <a:pt x="97767" y="9759"/>
                      <a:pt x="100943" y="9759"/>
                    </a:cubicBezTo>
                    <a:close/>
                    <a:moveTo>
                      <a:pt x="54002" y="9852"/>
                    </a:moveTo>
                    <a:cubicBezTo>
                      <a:pt x="57178" y="9852"/>
                      <a:pt x="60352" y="11928"/>
                      <a:pt x="60393" y="16085"/>
                    </a:cubicBezTo>
                    <a:cubicBezTo>
                      <a:pt x="59918" y="15983"/>
                      <a:pt x="59439" y="15933"/>
                      <a:pt x="58964" y="15933"/>
                    </a:cubicBezTo>
                    <a:cubicBezTo>
                      <a:pt x="57103" y="15933"/>
                      <a:pt x="55299" y="16698"/>
                      <a:pt x="53999" y="18087"/>
                    </a:cubicBezTo>
                    <a:lnTo>
                      <a:pt x="53999" y="18087"/>
                    </a:lnTo>
                    <a:cubicBezTo>
                      <a:pt x="52718" y="16710"/>
                      <a:pt x="50928" y="15933"/>
                      <a:pt x="49049" y="15933"/>
                    </a:cubicBezTo>
                    <a:cubicBezTo>
                      <a:pt x="48565" y="15933"/>
                      <a:pt x="48081" y="15986"/>
                      <a:pt x="47606" y="16085"/>
                    </a:cubicBezTo>
                    <a:cubicBezTo>
                      <a:pt x="47646" y="11931"/>
                      <a:pt x="50825" y="9852"/>
                      <a:pt x="54002" y="9852"/>
                    </a:cubicBezTo>
                    <a:close/>
                    <a:moveTo>
                      <a:pt x="7145" y="9956"/>
                    </a:moveTo>
                    <a:cubicBezTo>
                      <a:pt x="10322" y="9956"/>
                      <a:pt x="13498" y="12035"/>
                      <a:pt x="13538" y="16193"/>
                    </a:cubicBezTo>
                    <a:cubicBezTo>
                      <a:pt x="13065" y="16091"/>
                      <a:pt x="12588" y="16041"/>
                      <a:pt x="12114" y="16041"/>
                    </a:cubicBezTo>
                    <a:cubicBezTo>
                      <a:pt x="10255" y="16041"/>
                      <a:pt x="8451" y="16807"/>
                      <a:pt x="7159" y="18200"/>
                    </a:cubicBezTo>
                    <a:cubicBezTo>
                      <a:pt x="5877" y="16820"/>
                      <a:pt x="4076" y="16040"/>
                      <a:pt x="2194" y="16040"/>
                    </a:cubicBezTo>
                    <a:cubicBezTo>
                      <a:pt x="1711" y="16040"/>
                      <a:pt x="1227" y="16094"/>
                      <a:pt x="752" y="16193"/>
                    </a:cubicBezTo>
                    <a:cubicBezTo>
                      <a:pt x="792" y="12035"/>
                      <a:pt x="3969" y="9956"/>
                      <a:pt x="7145" y="9956"/>
                    </a:cubicBezTo>
                    <a:close/>
                    <a:moveTo>
                      <a:pt x="30465" y="9959"/>
                    </a:moveTo>
                    <a:cubicBezTo>
                      <a:pt x="33638" y="9959"/>
                      <a:pt x="36811" y="12035"/>
                      <a:pt x="36854" y="16189"/>
                    </a:cubicBezTo>
                    <a:lnTo>
                      <a:pt x="36854" y="16189"/>
                    </a:lnTo>
                    <a:cubicBezTo>
                      <a:pt x="36384" y="16089"/>
                      <a:pt x="35912" y="16041"/>
                      <a:pt x="35443" y="16041"/>
                    </a:cubicBezTo>
                    <a:cubicBezTo>
                      <a:pt x="33580" y="16041"/>
                      <a:pt x="31775" y="16807"/>
                      <a:pt x="30483" y="18200"/>
                    </a:cubicBezTo>
                    <a:cubicBezTo>
                      <a:pt x="29201" y="16820"/>
                      <a:pt x="27409" y="16040"/>
                      <a:pt x="25528" y="16040"/>
                    </a:cubicBezTo>
                    <a:cubicBezTo>
                      <a:pt x="25044" y="16040"/>
                      <a:pt x="24560" y="16094"/>
                      <a:pt x="24085" y="16193"/>
                    </a:cubicBezTo>
                    <a:cubicBezTo>
                      <a:pt x="24116" y="12038"/>
                      <a:pt x="27290" y="9959"/>
                      <a:pt x="30465" y="9959"/>
                    </a:cubicBezTo>
                    <a:close/>
                    <a:moveTo>
                      <a:pt x="119332" y="16111"/>
                    </a:moveTo>
                    <a:cubicBezTo>
                      <a:pt x="121268" y="16111"/>
                      <a:pt x="123142" y="16913"/>
                      <a:pt x="124487" y="18361"/>
                    </a:cubicBezTo>
                    <a:lnTo>
                      <a:pt x="124487" y="18361"/>
                    </a:lnTo>
                    <a:cubicBezTo>
                      <a:pt x="124484" y="18361"/>
                      <a:pt x="124481" y="18361"/>
                      <a:pt x="124478" y="18361"/>
                    </a:cubicBezTo>
                    <a:cubicBezTo>
                      <a:pt x="124459" y="18361"/>
                      <a:pt x="124439" y="18361"/>
                      <a:pt x="124419" y="18361"/>
                    </a:cubicBezTo>
                    <a:cubicBezTo>
                      <a:pt x="122559" y="18361"/>
                      <a:pt x="120791" y="19199"/>
                      <a:pt x="119550" y="20503"/>
                    </a:cubicBezTo>
                    <a:cubicBezTo>
                      <a:pt x="119631" y="18908"/>
                      <a:pt x="119048" y="17411"/>
                      <a:pt x="118054" y="16228"/>
                    </a:cubicBezTo>
                    <a:cubicBezTo>
                      <a:pt x="118479" y="16149"/>
                      <a:pt x="118907" y="16111"/>
                      <a:pt x="119332" y="16111"/>
                    </a:cubicBezTo>
                    <a:close/>
                    <a:moveTo>
                      <a:pt x="129633" y="16111"/>
                    </a:moveTo>
                    <a:cubicBezTo>
                      <a:pt x="130058" y="16111"/>
                      <a:pt x="130486" y="16149"/>
                      <a:pt x="130912" y="16228"/>
                    </a:cubicBezTo>
                    <a:cubicBezTo>
                      <a:pt x="129908" y="17411"/>
                      <a:pt x="129326" y="18908"/>
                      <a:pt x="129415" y="20503"/>
                    </a:cubicBezTo>
                    <a:cubicBezTo>
                      <a:pt x="128174" y="19199"/>
                      <a:pt x="126406" y="18361"/>
                      <a:pt x="124537" y="18361"/>
                    </a:cubicBezTo>
                    <a:cubicBezTo>
                      <a:pt x="124521" y="18361"/>
                      <a:pt x="124504" y="18361"/>
                      <a:pt x="124487" y="18361"/>
                    </a:cubicBezTo>
                    <a:lnTo>
                      <a:pt x="124487" y="18361"/>
                    </a:lnTo>
                    <a:cubicBezTo>
                      <a:pt x="125825" y="16913"/>
                      <a:pt x="127698" y="16111"/>
                      <a:pt x="129633" y="16111"/>
                    </a:cubicBezTo>
                    <a:close/>
                    <a:moveTo>
                      <a:pt x="82775" y="16217"/>
                    </a:moveTo>
                    <a:cubicBezTo>
                      <a:pt x="83201" y="16217"/>
                      <a:pt x="83630" y="16256"/>
                      <a:pt x="84057" y="16336"/>
                    </a:cubicBezTo>
                    <a:cubicBezTo>
                      <a:pt x="83538" y="16945"/>
                      <a:pt x="83135" y="17653"/>
                      <a:pt x="82875" y="18424"/>
                    </a:cubicBezTo>
                    <a:lnTo>
                      <a:pt x="82875" y="18415"/>
                    </a:lnTo>
                    <a:cubicBezTo>
                      <a:pt x="82633" y="19114"/>
                      <a:pt x="82534" y="19857"/>
                      <a:pt x="82570" y="20592"/>
                    </a:cubicBezTo>
                    <a:cubicBezTo>
                      <a:pt x="81322" y="19291"/>
                      <a:pt x="79551" y="18451"/>
                      <a:pt x="77680" y="18451"/>
                    </a:cubicBezTo>
                    <a:cubicBezTo>
                      <a:pt x="77671" y="18451"/>
                      <a:pt x="77661" y="18451"/>
                      <a:pt x="77651" y="18451"/>
                    </a:cubicBezTo>
                    <a:cubicBezTo>
                      <a:pt x="78986" y="17013"/>
                      <a:pt x="80850" y="16217"/>
                      <a:pt x="82775" y="16217"/>
                    </a:cubicBezTo>
                    <a:close/>
                    <a:moveTo>
                      <a:pt x="95806" y="16217"/>
                    </a:moveTo>
                    <a:cubicBezTo>
                      <a:pt x="97731" y="16217"/>
                      <a:pt x="99596" y="17013"/>
                      <a:pt x="100939" y="18451"/>
                    </a:cubicBezTo>
                    <a:cubicBezTo>
                      <a:pt x="100929" y="18451"/>
                      <a:pt x="100919" y="18451"/>
                      <a:pt x="100909" y="18451"/>
                    </a:cubicBezTo>
                    <a:cubicBezTo>
                      <a:pt x="99029" y="18451"/>
                      <a:pt x="97259" y="19282"/>
                      <a:pt x="96011" y="20592"/>
                    </a:cubicBezTo>
                    <a:cubicBezTo>
                      <a:pt x="96047" y="19857"/>
                      <a:pt x="95948" y="19114"/>
                      <a:pt x="95706" y="18415"/>
                    </a:cubicBezTo>
                    <a:cubicBezTo>
                      <a:pt x="95446" y="17653"/>
                      <a:pt x="95043" y="16945"/>
                      <a:pt x="94523" y="16336"/>
                    </a:cubicBezTo>
                    <a:cubicBezTo>
                      <a:pt x="94950" y="16256"/>
                      <a:pt x="95380" y="16217"/>
                      <a:pt x="95806" y="16217"/>
                    </a:cubicBezTo>
                    <a:close/>
                    <a:moveTo>
                      <a:pt x="48849" y="16308"/>
                    </a:moveTo>
                    <a:cubicBezTo>
                      <a:pt x="50784" y="16308"/>
                      <a:pt x="52659" y="17111"/>
                      <a:pt x="54004" y="18558"/>
                    </a:cubicBezTo>
                    <a:lnTo>
                      <a:pt x="54004" y="18558"/>
                    </a:lnTo>
                    <a:cubicBezTo>
                      <a:pt x="54001" y="18558"/>
                      <a:pt x="53998" y="18558"/>
                      <a:pt x="53995" y="18558"/>
                    </a:cubicBezTo>
                    <a:cubicBezTo>
                      <a:pt x="53975" y="18558"/>
                      <a:pt x="53956" y="18558"/>
                      <a:pt x="53936" y="18558"/>
                    </a:cubicBezTo>
                    <a:cubicBezTo>
                      <a:pt x="52067" y="18558"/>
                      <a:pt x="50308" y="19396"/>
                      <a:pt x="49058" y="20700"/>
                    </a:cubicBezTo>
                    <a:cubicBezTo>
                      <a:pt x="49147" y="19114"/>
                      <a:pt x="48565" y="17608"/>
                      <a:pt x="47570" y="16426"/>
                    </a:cubicBezTo>
                    <a:cubicBezTo>
                      <a:pt x="47996" y="16347"/>
                      <a:pt x="48424" y="16308"/>
                      <a:pt x="48849" y="16308"/>
                    </a:cubicBezTo>
                    <a:close/>
                    <a:moveTo>
                      <a:pt x="59142" y="16308"/>
                    </a:moveTo>
                    <a:cubicBezTo>
                      <a:pt x="59566" y="16308"/>
                      <a:pt x="59994" y="16347"/>
                      <a:pt x="60420" y="16426"/>
                    </a:cubicBezTo>
                    <a:cubicBezTo>
                      <a:pt x="59425" y="17608"/>
                      <a:pt x="58843" y="19114"/>
                      <a:pt x="58932" y="20700"/>
                    </a:cubicBezTo>
                    <a:cubicBezTo>
                      <a:pt x="57691" y="19396"/>
                      <a:pt x="55923" y="18558"/>
                      <a:pt x="54054" y="18558"/>
                    </a:cubicBezTo>
                    <a:cubicBezTo>
                      <a:pt x="54037" y="18558"/>
                      <a:pt x="54021" y="18558"/>
                      <a:pt x="54004" y="18558"/>
                    </a:cubicBezTo>
                    <a:lnTo>
                      <a:pt x="54004" y="18558"/>
                    </a:lnTo>
                    <a:cubicBezTo>
                      <a:pt x="55341" y="17111"/>
                      <a:pt x="57209" y="16308"/>
                      <a:pt x="59142" y="16308"/>
                    </a:cubicBezTo>
                    <a:close/>
                    <a:moveTo>
                      <a:pt x="12289" y="16415"/>
                    </a:moveTo>
                    <a:cubicBezTo>
                      <a:pt x="12716" y="16415"/>
                      <a:pt x="13146" y="16454"/>
                      <a:pt x="13574" y="16533"/>
                    </a:cubicBezTo>
                    <a:cubicBezTo>
                      <a:pt x="13055" y="17142"/>
                      <a:pt x="12651" y="17850"/>
                      <a:pt x="12391" y="18612"/>
                    </a:cubicBezTo>
                    <a:cubicBezTo>
                      <a:pt x="12150" y="19311"/>
                      <a:pt x="12042" y="20055"/>
                      <a:pt x="12087" y="20798"/>
                    </a:cubicBezTo>
                    <a:cubicBezTo>
                      <a:pt x="10839" y="19488"/>
                      <a:pt x="9059" y="18657"/>
                      <a:pt x="7189" y="18657"/>
                    </a:cubicBezTo>
                    <a:cubicBezTo>
                      <a:pt x="7179" y="18657"/>
                      <a:pt x="7169" y="18657"/>
                      <a:pt x="7159" y="18657"/>
                    </a:cubicBezTo>
                    <a:cubicBezTo>
                      <a:pt x="8494" y="17211"/>
                      <a:pt x="10358" y="16415"/>
                      <a:pt x="12289" y="16415"/>
                    </a:cubicBezTo>
                    <a:close/>
                    <a:moveTo>
                      <a:pt x="25318" y="16415"/>
                    </a:moveTo>
                    <a:cubicBezTo>
                      <a:pt x="27251" y="16415"/>
                      <a:pt x="29119" y="17218"/>
                      <a:pt x="30456" y="18666"/>
                    </a:cubicBezTo>
                    <a:cubicBezTo>
                      <a:pt x="30436" y="18665"/>
                      <a:pt x="30417" y="18665"/>
                      <a:pt x="30397" y="18665"/>
                    </a:cubicBezTo>
                    <a:cubicBezTo>
                      <a:pt x="28537" y="18665"/>
                      <a:pt x="26769" y="19504"/>
                      <a:pt x="25528" y="20798"/>
                    </a:cubicBezTo>
                    <a:cubicBezTo>
                      <a:pt x="25563" y="20063"/>
                      <a:pt x="25465" y="19320"/>
                      <a:pt x="25223" y="18621"/>
                    </a:cubicBezTo>
                    <a:cubicBezTo>
                      <a:pt x="24963" y="17859"/>
                      <a:pt x="24560" y="17151"/>
                      <a:pt x="24040" y="16533"/>
                    </a:cubicBezTo>
                    <a:cubicBezTo>
                      <a:pt x="24466" y="16454"/>
                      <a:pt x="24893" y="16415"/>
                      <a:pt x="25318" y="16415"/>
                    </a:cubicBezTo>
                    <a:close/>
                    <a:moveTo>
                      <a:pt x="106101" y="16215"/>
                    </a:moveTo>
                    <a:cubicBezTo>
                      <a:pt x="106563" y="16215"/>
                      <a:pt x="107027" y="16260"/>
                      <a:pt x="107489" y="16354"/>
                    </a:cubicBezTo>
                    <a:cubicBezTo>
                      <a:pt x="106486" y="17608"/>
                      <a:pt x="105930" y="19194"/>
                      <a:pt x="106136" y="20870"/>
                    </a:cubicBezTo>
                    <a:cubicBezTo>
                      <a:pt x="104884" y="19414"/>
                      <a:pt x="103008" y="18459"/>
                      <a:pt x="101021" y="18459"/>
                    </a:cubicBezTo>
                    <a:cubicBezTo>
                      <a:pt x="101003" y="18459"/>
                      <a:pt x="100984" y="18459"/>
                      <a:pt x="100966" y="18460"/>
                    </a:cubicBezTo>
                    <a:cubicBezTo>
                      <a:pt x="102304" y="17013"/>
                      <a:pt x="104173" y="16215"/>
                      <a:pt x="106101" y="16215"/>
                    </a:cubicBezTo>
                    <a:close/>
                    <a:moveTo>
                      <a:pt x="70811" y="11695"/>
                    </a:moveTo>
                    <a:cubicBezTo>
                      <a:pt x="71307" y="11695"/>
                      <a:pt x="71806" y="11748"/>
                      <a:pt x="72301" y="11856"/>
                    </a:cubicBezTo>
                    <a:cubicBezTo>
                      <a:pt x="71289" y="13119"/>
                      <a:pt x="70742" y="14714"/>
                      <a:pt x="70939" y="16381"/>
                    </a:cubicBezTo>
                    <a:lnTo>
                      <a:pt x="70948" y="16372"/>
                    </a:lnTo>
                    <a:cubicBezTo>
                      <a:pt x="71456" y="16258"/>
                      <a:pt x="71969" y="16202"/>
                      <a:pt x="72477" y="16202"/>
                    </a:cubicBezTo>
                    <a:cubicBezTo>
                      <a:pt x="74410" y="16202"/>
                      <a:pt x="76285" y="17004"/>
                      <a:pt x="77633" y="18451"/>
                    </a:cubicBezTo>
                    <a:cubicBezTo>
                      <a:pt x="77615" y="18450"/>
                      <a:pt x="77597" y="18450"/>
                      <a:pt x="77579" y="18450"/>
                    </a:cubicBezTo>
                    <a:cubicBezTo>
                      <a:pt x="75529" y="18450"/>
                      <a:pt x="73607" y="19459"/>
                      <a:pt x="72355" y="20986"/>
                    </a:cubicBezTo>
                    <a:cubicBezTo>
                      <a:pt x="72747" y="17261"/>
                      <a:pt x="69434" y="13952"/>
                      <a:pt x="65721" y="13952"/>
                    </a:cubicBezTo>
                    <a:cubicBezTo>
                      <a:pt x="65701" y="13952"/>
                      <a:pt x="65682" y="13952"/>
                      <a:pt x="65662" y="13952"/>
                    </a:cubicBezTo>
                    <a:cubicBezTo>
                      <a:pt x="67003" y="12497"/>
                      <a:pt x="68877" y="11695"/>
                      <a:pt x="70811" y="11695"/>
                    </a:cubicBezTo>
                    <a:close/>
                    <a:moveTo>
                      <a:pt x="35609" y="16412"/>
                    </a:moveTo>
                    <a:cubicBezTo>
                      <a:pt x="36071" y="16412"/>
                      <a:pt x="36535" y="16458"/>
                      <a:pt x="36997" y="16551"/>
                    </a:cubicBezTo>
                    <a:cubicBezTo>
                      <a:pt x="36002" y="17805"/>
                      <a:pt x="35447" y="19400"/>
                      <a:pt x="35644" y="21067"/>
                    </a:cubicBezTo>
                    <a:cubicBezTo>
                      <a:pt x="34392" y="19611"/>
                      <a:pt x="32516" y="18656"/>
                      <a:pt x="30529" y="18656"/>
                    </a:cubicBezTo>
                    <a:cubicBezTo>
                      <a:pt x="30511" y="18656"/>
                      <a:pt x="30492" y="18657"/>
                      <a:pt x="30474" y="18657"/>
                    </a:cubicBezTo>
                    <a:cubicBezTo>
                      <a:pt x="31812" y="17210"/>
                      <a:pt x="33680" y="16412"/>
                      <a:pt x="35609" y="16412"/>
                    </a:cubicBezTo>
                    <a:close/>
                    <a:moveTo>
                      <a:pt x="112819" y="14254"/>
                    </a:moveTo>
                    <a:cubicBezTo>
                      <a:pt x="115994" y="14254"/>
                      <a:pt x="119169" y="16333"/>
                      <a:pt x="119209" y="20494"/>
                    </a:cubicBezTo>
                    <a:lnTo>
                      <a:pt x="119209" y="20494"/>
                    </a:lnTo>
                    <a:cubicBezTo>
                      <a:pt x="118731" y="20389"/>
                      <a:pt x="118248" y="20338"/>
                      <a:pt x="117769" y="20338"/>
                    </a:cubicBezTo>
                    <a:cubicBezTo>
                      <a:pt x="115913" y="20338"/>
                      <a:pt x="114109" y="21105"/>
                      <a:pt x="112821" y="22501"/>
                    </a:cubicBezTo>
                    <a:lnTo>
                      <a:pt x="112821" y="22492"/>
                    </a:lnTo>
                    <a:cubicBezTo>
                      <a:pt x="111539" y="21121"/>
                      <a:pt x="109747" y="20332"/>
                      <a:pt x="107865" y="20332"/>
                    </a:cubicBezTo>
                    <a:cubicBezTo>
                      <a:pt x="107382" y="20332"/>
                      <a:pt x="106898" y="20386"/>
                      <a:pt x="106423" y="20494"/>
                    </a:cubicBezTo>
                    <a:lnTo>
                      <a:pt x="106423" y="20494"/>
                    </a:lnTo>
                    <a:cubicBezTo>
                      <a:pt x="106463" y="16335"/>
                      <a:pt x="109641" y="14254"/>
                      <a:pt x="112819" y="14254"/>
                    </a:cubicBezTo>
                    <a:close/>
                    <a:moveTo>
                      <a:pt x="136134" y="14257"/>
                    </a:moveTo>
                    <a:cubicBezTo>
                      <a:pt x="139307" y="14257"/>
                      <a:pt x="142483" y="16335"/>
                      <a:pt x="142525" y="20492"/>
                    </a:cubicBezTo>
                    <a:lnTo>
                      <a:pt x="142525" y="20492"/>
                    </a:lnTo>
                    <a:cubicBezTo>
                      <a:pt x="142054" y="20391"/>
                      <a:pt x="141580" y="20342"/>
                      <a:pt x="141109" y="20342"/>
                    </a:cubicBezTo>
                    <a:cubicBezTo>
                      <a:pt x="139250" y="20342"/>
                      <a:pt x="137444" y="21108"/>
                      <a:pt x="136145" y="22501"/>
                    </a:cubicBezTo>
                    <a:cubicBezTo>
                      <a:pt x="134872" y="21121"/>
                      <a:pt x="133071" y="20341"/>
                      <a:pt x="131199" y="20341"/>
                    </a:cubicBezTo>
                    <a:cubicBezTo>
                      <a:pt x="130715" y="20341"/>
                      <a:pt x="130231" y="20395"/>
                      <a:pt x="129756" y="20494"/>
                    </a:cubicBezTo>
                    <a:lnTo>
                      <a:pt x="129756" y="20494"/>
                    </a:lnTo>
                    <a:cubicBezTo>
                      <a:pt x="129787" y="16336"/>
                      <a:pt x="132959" y="14257"/>
                      <a:pt x="136134" y="14257"/>
                    </a:cubicBezTo>
                    <a:close/>
                    <a:moveTo>
                      <a:pt x="89297" y="14362"/>
                    </a:moveTo>
                    <a:cubicBezTo>
                      <a:pt x="91875" y="14362"/>
                      <a:pt x="94452" y="15733"/>
                      <a:pt x="95348" y="18477"/>
                    </a:cubicBezTo>
                    <a:cubicBezTo>
                      <a:pt x="95572" y="19158"/>
                      <a:pt x="95679" y="19875"/>
                      <a:pt x="95688" y="20583"/>
                    </a:cubicBezTo>
                    <a:cubicBezTo>
                      <a:pt x="95213" y="20481"/>
                      <a:pt x="94735" y="20431"/>
                      <a:pt x="94260" y="20431"/>
                    </a:cubicBezTo>
                    <a:cubicBezTo>
                      <a:pt x="92399" y="20431"/>
                      <a:pt x="90599" y="21198"/>
                      <a:pt x="89299" y="22590"/>
                    </a:cubicBezTo>
                    <a:cubicBezTo>
                      <a:pt x="88018" y="21210"/>
                      <a:pt x="86226" y="20431"/>
                      <a:pt x="84344" y="20431"/>
                    </a:cubicBezTo>
                    <a:cubicBezTo>
                      <a:pt x="83860" y="20431"/>
                      <a:pt x="83376" y="20485"/>
                      <a:pt x="82902" y="20583"/>
                    </a:cubicBezTo>
                    <a:cubicBezTo>
                      <a:pt x="82902" y="19875"/>
                      <a:pt x="83018" y="19158"/>
                      <a:pt x="83233" y="18486"/>
                    </a:cubicBezTo>
                    <a:cubicBezTo>
                      <a:pt x="84130" y="15738"/>
                      <a:pt x="86714" y="14362"/>
                      <a:pt x="89297" y="14362"/>
                    </a:cubicBezTo>
                    <a:close/>
                    <a:moveTo>
                      <a:pt x="42353" y="14449"/>
                    </a:moveTo>
                    <a:cubicBezTo>
                      <a:pt x="45529" y="14449"/>
                      <a:pt x="48704" y="16525"/>
                      <a:pt x="48744" y="20682"/>
                    </a:cubicBezTo>
                    <a:cubicBezTo>
                      <a:pt x="48269" y="20580"/>
                      <a:pt x="47791" y="20530"/>
                      <a:pt x="47316" y="20530"/>
                    </a:cubicBezTo>
                    <a:cubicBezTo>
                      <a:pt x="45456" y="20530"/>
                      <a:pt x="43649" y="21293"/>
                      <a:pt x="42351" y="22684"/>
                    </a:cubicBezTo>
                    <a:lnTo>
                      <a:pt x="42351" y="22684"/>
                    </a:lnTo>
                    <a:cubicBezTo>
                      <a:pt x="41070" y="21307"/>
                      <a:pt x="39280" y="20529"/>
                      <a:pt x="37400" y="20529"/>
                    </a:cubicBezTo>
                    <a:cubicBezTo>
                      <a:pt x="36916" y="20529"/>
                      <a:pt x="36432" y="20583"/>
                      <a:pt x="35958" y="20682"/>
                    </a:cubicBezTo>
                    <a:cubicBezTo>
                      <a:pt x="35998" y="16527"/>
                      <a:pt x="39176" y="14449"/>
                      <a:pt x="42353" y="14449"/>
                    </a:cubicBezTo>
                    <a:close/>
                    <a:moveTo>
                      <a:pt x="65651" y="14458"/>
                    </a:moveTo>
                    <a:cubicBezTo>
                      <a:pt x="68826" y="14458"/>
                      <a:pt x="72001" y="16534"/>
                      <a:pt x="72041" y="20691"/>
                    </a:cubicBezTo>
                    <a:cubicBezTo>
                      <a:pt x="71568" y="20589"/>
                      <a:pt x="71091" y="20539"/>
                      <a:pt x="70617" y="20539"/>
                    </a:cubicBezTo>
                    <a:cubicBezTo>
                      <a:pt x="68758" y="20539"/>
                      <a:pt x="66952" y="21305"/>
                      <a:pt x="65653" y="22698"/>
                    </a:cubicBezTo>
                    <a:cubicBezTo>
                      <a:pt x="64371" y="21318"/>
                      <a:pt x="62579" y="20538"/>
                      <a:pt x="60697" y="20538"/>
                    </a:cubicBezTo>
                    <a:cubicBezTo>
                      <a:pt x="60214" y="20538"/>
                      <a:pt x="59730" y="20592"/>
                      <a:pt x="59255" y="20691"/>
                    </a:cubicBezTo>
                    <a:cubicBezTo>
                      <a:pt x="59295" y="16536"/>
                      <a:pt x="62473" y="14458"/>
                      <a:pt x="65651" y="14458"/>
                    </a:cubicBezTo>
                    <a:close/>
                    <a:moveTo>
                      <a:pt x="18803" y="14564"/>
                    </a:moveTo>
                    <a:cubicBezTo>
                      <a:pt x="21386" y="14564"/>
                      <a:pt x="23968" y="15937"/>
                      <a:pt x="24864" y="18684"/>
                    </a:cubicBezTo>
                    <a:cubicBezTo>
                      <a:pt x="25079" y="19365"/>
                      <a:pt x="25196" y="20072"/>
                      <a:pt x="25196" y="20789"/>
                    </a:cubicBezTo>
                    <a:cubicBezTo>
                      <a:pt x="24718" y="20684"/>
                      <a:pt x="24235" y="20633"/>
                      <a:pt x="23756" y="20633"/>
                    </a:cubicBezTo>
                    <a:cubicBezTo>
                      <a:pt x="21903" y="20633"/>
                      <a:pt x="20103" y="21401"/>
                      <a:pt x="18807" y="22796"/>
                    </a:cubicBezTo>
                    <a:cubicBezTo>
                      <a:pt x="17542" y="21424"/>
                      <a:pt x="15754" y="20637"/>
                      <a:pt x="13893" y="20637"/>
                    </a:cubicBezTo>
                    <a:cubicBezTo>
                      <a:pt x="13882" y="20637"/>
                      <a:pt x="13871" y="20637"/>
                      <a:pt x="13861" y="20637"/>
                    </a:cubicBezTo>
                    <a:cubicBezTo>
                      <a:pt x="13368" y="20637"/>
                      <a:pt x="12884" y="20682"/>
                      <a:pt x="12409" y="20789"/>
                    </a:cubicBezTo>
                    <a:cubicBezTo>
                      <a:pt x="12418" y="20072"/>
                      <a:pt x="12526" y="19365"/>
                      <a:pt x="12741" y="18684"/>
                    </a:cubicBezTo>
                    <a:cubicBezTo>
                      <a:pt x="13637" y="15937"/>
                      <a:pt x="16220" y="14564"/>
                      <a:pt x="18803" y="14564"/>
                    </a:cubicBezTo>
                    <a:close/>
                    <a:moveTo>
                      <a:pt x="117964" y="20716"/>
                    </a:moveTo>
                    <a:cubicBezTo>
                      <a:pt x="118390" y="20716"/>
                      <a:pt x="118819" y="20755"/>
                      <a:pt x="119245" y="20834"/>
                    </a:cubicBezTo>
                    <a:cubicBezTo>
                      <a:pt x="118726" y="21443"/>
                      <a:pt x="118322" y="22151"/>
                      <a:pt x="118063" y="22913"/>
                    </a:cubicBezTo>
                    <a:cubicBezTo>
                      <a:pt x="117821" y="23612"/>
                      <a:pt x="117722" y="24356"/>
                      <a:pt x="117758" y="25099"/>
                    </a:cubicBezTo>
                    <a:cubicBezTo>
                      <a:pt x="116516" y="23796"/>
                      <a:pt x="114757" y="22957"/>
                      <a:pt x="112897" y="22957"/>
                    </a:cubicBezTo>
                    <a:cubicBezTo>
                      <a:pt x="112878" y="22957"/>
                      <a:pt x="112858" y="22958"/>
                      <a:pt x="112839" y="22958"/>
                    </a:cubicBezTo>
                    <a:cubicBezTo>
                      <a:pt x="114174" y="21512"/>
                      <a:pt x="116038" y="20716"/>
                      <a:pt x="117964" y="20716"/>
                    </a:cubicBezTo>
                    <a:close/>
                    <a:moveTo>
                      <a:pt x="130993" y="20716"/>
                    </a:moveTo>
                    <a:cubicBezTo>
                      <a:pt x="132921" y="20716"/>
                      <a:pt x="134791" y="21512"/>
                      <a:pt x="136127" y="22958"/>
                    </a:cubicBezTo>
                    <a:cubicBezTo>
                      <a:pt x="136107" y="22958"/>
                      <a:pt x="136088" y="22957"/>
                      <a:pt x="136068" y="22957"/>
                    </a:cubicBezTo>
                    <a:cubicBezTo>
                      <a:pt x="134208" y="22957"/>
                      <a:pt x="132440" y="23796"/>
                      <a:pt x="131199" y="25099"/>
                    </a:cubicBezTo>
                    <a:cubicBezTo>
                      <a:pt x="131234" y="24356"/>
                      <a:pt x="131136" y="23612"/>
                      <a:pt x="130894" y="22913"/>
                    </a:cubicBezTo>
                    <a:cubicBezTo>
                      <a:pt x="130634" y="22151"/>
                      <a:pt x="130231" y="21452"/>
                      <a:pt x="129711" y="20834"/>
                    </a:cubicBezTo>
                    <a:cubicBezTo>
                      <a:pt x="130138" y="20755"/>
                      <a:pt x="130567" y="20716"/>
                      <a:pt x="130993" y="20716"/>
                    </a:cubicBezTo>
                    <a:close/>
                    <a:moveTo>
                      <a:pt x="84143" y="20805"/>
                    </a:moveTo>
                    <a:cubicBezTo>
                      <a:pt x="86076" y="20805"/>
                      <a:pt x="87948" y="21602"/>
                      <a:pt x="89290" y="23047"/>
                    </a:cubicBezTo>
                    <a:cubicBezTo>
                      <a:pt x="90627" y="21607"/>
                      <a:pt x="92501" y="20806"/>
                      <a:pt x="94436" y="20806"/>
                    </a:cubicBezTo>
                    <a:cubicBezTo>
                      <a:pt x="94861" y="20806"/>
                      <a:pt x="95289" y="20845"/>
                      <a:pt x="95715" y="20924"/>
                    </a:cubicBezTo>
                    <a:cubicBezTo>
                      <a:pt x="94720" y="22106"/>
                      <a:pt x="94138" y="23603"/>
                      <a:pt x="94219" y="25198"/>
                    </a:cubicBezTo>
                    <a:cubicBezTo>
                      <a:pt x="92977" y="23894"/>
                      <a:pt x="91209" y="23056"/>
                      <a:pt x="89341" y="23056"/>
                    </a:cubicBezTo>
                    <a:cubicBezTo>
                      <a:pt x="89321" y="23056"/>
                      <a:pt x="89301" y="23056"/>
                      <a:pt x="89281" y="23056"/>
                    </a:cubicBezTo>
                    <a:cubicBezTo>
                      <a:pt x="89262" y="23056"/>
                      <a:pt x="89242" y="23056"/>
                      <a:pt x="89222" y="23056"/>
                    </a:cubicBezTo>
                    <a:cubicBezTo>
                      <a:pt x="87362" y="23056"/>
                      <a:pt x="85595" y="23894"/>
                      <a:pt x="84353" y="25198"/>
                    </a:cubicBezTo>
                    <a:cubicBezTo>
                      <a:pt x="84434" y="23612"/>
                      <a:pt x="83851" y="22106"/>
                      <a:pt x="82866" y="20924"/>
                    </a:cubicBezTo>
                    <a:lnTo>
                      <a:pt x="82857" y="20924"/>
                    </a:lnTo>
                    <a:cubicBezTo>
                      <a:pt x="83285" y="20844"/>
                      <a:pt x="83716" y="20805"/>
                      <a:pt x="84143" y="20805"/>
                    </a:cubicBezTo>
                    <a:close/>
                    <a:moveTo>
                      <a:pt x="60510" y="20908"/>
                    </a:moveTo>
                    <a:cubicBezTo>
                      <a:pt x="62444" y="20908"/>
                      <a:pt x="64322" y="21705"/>
                      <a:pt x="65662" y="23155"/>
                    </a:cubicBezTo>
                    <a:cubicBezTo>
                      <a:pt x="65642" y="23155"/>
                      <a:pt x="65622" y="23155"/>
                      <a:pt x="65602" y="23155"/>
                    </a:cubicBezTo>
                    <a:cubicBezTo>
                      <a:pt x="63720" y="23155"/>
                      <a:pt x="61965" y="23989"/>
                      <a:pt x="60724" y="25287"/>
                    </a:cubicBezTo>
                    <a:lnTo>
                      <a:pt x="60724" y="25287"/>
                    </a:lnTo>
                    <a:cubicBezTo>
                      <a:pt x="60769" y="24543"/>
                      <a:pt x="60662" y="23809"/>
                      <a:pt x="60429" y="23110"/>
                    </a:cubicBezTo>
                    <a:cubicBezTo>
                      <a:pt x="60160" y="22348"/>
                      <a:pt x="59766" y="21641"/>
                      <a:pt x="59246" y="21022"/>
                    </a:cubicBezTo>
                    <a:cubicBezTo>
                      <a:pt x="59667" y="20945"/>
                      <a:pt x="60090" y="20908"/>
                      <a:pt x="60510" y="20908"/>
                    </a:cubicBezTo>
                    <a:close/>
                    <a:moveTo>
                      <a:pt x="47505" y="20905"/>
                    </a:moveTo>
                    <a:cubicBezTo>
                      <a:pt x="47929" y="20905"/>
                      <a:pt x="48356" y="20943"/>
                      <a:pt x="48780" y="21022"/>
                    </a:cubicBezTo>
                    <a:cubicBezTo>
                      <a:pt x="48251" y="21641"/>
                      <a:pt x="47848" y="22348"/>
                      <a:pt x="47579" y="23119"/>
                    </a:cubicBezTo>
                    <a:lnTo>
                      <a:pt x="47597" y="23110"/>
                    </a:lnTo>
                    <a:lnTo>
                      <a:pt x="47597" y="23110"/>
                    </a:lnTo>
                    <a:cubicBezTo>
                      <a:pt x="47355" y="23809"/>
                      <a:pt x="47257" y="24544"/>
                      <a:pt x="47293" y="25287"/>
                    </a:cubicBezTo>
                    <a:cubicBezTo>
                      <a:pt x="46045" y="23977"/>
                      <a:pt x="44274" y="23146"/>
                      <a:pt x="42394" y="23146"/>
                    </a:cubicBezTo>
                    <a:cubicBezTo>
                      <a:pt x="42384" y="23146"/>
                      <a:pt x="42374" y="23146"/>
                      <a:pt x="42364" y="23146"/>
                    </a:cubicBezTo>
                    <a:cubicBezTo>
                      <a:pt x="43709" y="21706"/>
                      <a:pt x="45577" y="20905"/>
                      <a:pt x="47505" y="20905"/>
                    </a:cubicBezTo>
                    <a:close/>
                    <a:moveTo>
                      <a:pt x="107673" y="20708"/>
                    </a:moveTo>
                    <a:cubicBezTo>
                      <a:pt x="109600" y="20708"/>
                      <a:pt x="111466" y="21504"/>
                      <a:pt x="112812" y="22949"/>
                    </a:cubicBezTo>
                    <a:cubicBezTo>
                      <a:pt x="112802" y="22949"/>
                      <a:pt x="112793" y="22949"/>
                      <a:pt x="112783" y="22949"/>
                    </a:cubicBezTo>
                    <a:cubicBezTo>
                      <a:pt x="110787" y="22949"/>
                      <a:pt x="108908" y="23888"/>
                      <a:pt x="107659" y="25341"/>
                    </a:cubicBezTo>
                    <a:cubicBezTo>
                      <a:pt x="107785" y="23675"/>
                      <a:pt x="107184" y="22098"/>
                      <a:pt x="106136" y="20888"/>
                    </a:cubicBezTo>
                    <a:lnTo>
                      <a:pt x="106136" y="20879"/>
                    </a:lnTo>
                    <a:cubicBezTo>
                      <a:pt x="106647" y="20764"/>
                      <a:pt x="107162" y="20708"/>
                      <a:pt x="107673" y="20708"/>
                    </a:cubicBezTo>
                    <a:close/>
                    <a:moveTo>
                      <a:pt x="13652" y="21003"/>
                    </a:moveTo>
                    <a:cubicBezTo>
                      <a:pt x="15588" y="21003"/>
                      <a:pt x="17463" y="21806"/>
                      <a:pt x="18807" y="23253"/>
                    </a:cubicBezTo>
                    <a:cubicBezTo>
                      <a:pt x="18787" y="23253"/>
                      <a:pt x="18768" y="23253"/>
                      <a:pt x="18748" y="23253"/>
                    </a:cubicBezTo>
                    <a:cubicBezTo>
                      <a:pt x="16879" y="23253"/>
                      <a:pt x="15111" y="24092"/>
                      <a:pt x="13870" y="25395"/>
                    </a:cubicBezTo>
                    <a:cubicBezTo>
                      <a:pt x="13951" y="23809"/>
                      <a:pt x="13368" y="22313"/>
                      <a:pt x="12382" y="21130"/>
                    </a:cubicBezTo>
                    <a:lnTo>
                      <a:pt x="12374" y="21121"/>
                    </a:lnTo>
                    <a:cubicBezTo>
                      <a:pt x="12799" y="21042"/>
                      <a:pt x="13227" y="21003"/>
                      <a:pt x="13652" y="21003"/>
                    </a:cubicBezTo>
                    <a:close/>
                    <a:moveTo>
                      <a:pt x="23953" y="21003"/>
                    </a:moveTo>
                    <a:cubicBezTo>
                      <a:pt x="24378" y="21003"/>
                      <a:pt x="24806" y="21042"/>
                      <a:pt x="25232" y="21121"/>
                    </a:cubicBezTo>
                    <a:cubicBezTo>
                      <a:pt x="24237" y="22304"/>
                      <a:pt x="23655" y="23800"/>
                      <a:pt x="23744" y="25395"/>
                    </a:cubicBezTo>
                    <a:cubicBezTo>
                      <a:pt x="22494" y="24092"/>
                      <a:pt x="20726" y="23253"/>
                      <a:pt x="18866" y="23253"/>
                    </a:cubicBezTo>
                    <a:cubicBezTo>
                      <a:pt x="18846" y="23253"/>
                      <a:pt x="18827" y="23253"/>
                      <a:pt x="18807" y="23253"/>
                    </a:cubicBezTo>
                    <a:cubicBezTo>
                      <a:pt x="20144" y="21806"/>
                      <a:pt x="22018" y="21003"/>
                      <a:pt x="23953" y="21003"/>
                    </a:cubicBezTo>
                    <a:close/>
                    <a:moveTo>
                      <a:pt x="37173" y="20910"/>
                    </a:moveTo>
                    <a:cubicBezTo>
                      <a:pt x="39106" y="20910"/>
                      <a:pt x="40979" y="21706"/>
                      <a:pt x="42328" y="23155"/>
                    </a:cubicBezTo>
                    <a:cubicBezTo>
                      <a:pt x="42310" y="23155"/>
                      <a:pt x="42291" y="23155"/>
                      <a:pt x="42273" y="23155"/>
                    </a:cubicBezTo>
                    <a:cubicBezTo>
                      <a:pt x="40286" y="23155"/>
                      <a:pt x="38419" y="24100"/>
                      <a:pt x="37176" y="25538"/>
                    </a:cubicBezTo>
                    <a:cubicBezTo>
                      <a:pt x="37302" y="23881"/>
                      <a:pt x="36701" y="22304"/>
                      <a:pt x="35653" y="21076"/>
                    </a:cubicBezTo>
                    <a:cubicBezTo>
                      <a:pt x="36158" y="20965"/>
                      <a:pt x="36668" y="20910"/>
                      <a:pt x="37173" y="20910"/>
                    </a:cubicBezTo>
                    <a:close/>
                    <a:moveTo>
                      <a:pt x="124477" y="18862"/>
                    </a:moveTo>
                    <a:cubicBezTo>
                      <a:pt x="127059" y="18862"/>
                      <a:pt x="129640" y="20235"/>
                      <a:pt x="130536" y="22985"/>
                    </a:cubicBezTo>
                    <a:cubicBezTo>
                      <a:pt x="130751" y="23666"/>
                      <a:pt x="130867" y="24373"/>
                      <a:pt x="130867" y="25090"/>
                    </a:cubicBezTo>
                    <a:cubicBezTo>
                      <a:pt x="130388" y="24985"/>
                      <a:pt x="129906" y="24934"/>
                      <a:pt x="129426" y="24934"/>
                    </a:cubicBezTo>
                    <a:cubicBezTo>
                      <a:pt x="127574" y="24934"/>
                      <a:pt x="125776" y="25700"/>
                      <a:pt x="124487" y="27089"/>
                    </a:cubicBezTo>
                    <a:cubicBezTo>
                      <a:pt x="123206" y="25709"/>
                      <a:pt x="121414" y="24929"/>
                      <a:pt x="119532" y="24929"/>
                    </a:cubicBezTo>
                    <a:cubicBezTo>
                      <a:pt x="119048" y="24929"/>
                      <a:pt x="118564" y="24983"/>
                      <a:pt x="118089" y="25090"/>
                    </a:cubicBezTo>
                    <a:cubicBezTo>
                      <a:pt x="118089" y="24373"/>
                      <a:pt x="118197" y="23666"/>
                      <a:pt x="118412" y="22985"/>
                    </a:cubicBezTo>
                    <a:cubicBezTo>
                      <a:pt x="119308" y="20237"/>
                      <a:pt x="121893" y="18862"/>
                      <a:pt x="124477" y="18862"/>
                    </a:cubicBezTo>
                    <a:close/>
                    <a:moveTo>
                      <a:pt x="77632" y="18956"/>
                    </a:moveTo>
                    <a:cubicBezTo>
                      <a:pt x="80806" y="18956"/>
                      <a:pt x="83981" y="21032"/>
                      <a:pt x="84022" y="25189"/>
                    </a:cubicBezTo>
                    <a:cubicBezTo>
                      <a:pt x="83548" y="25087"/>
                      <a:pt x="83071" y="25037"/>
                      <a:pt x="82597" y="25037"/>
                    </a:cubicBezTo>
                    <a:cubicBezTo>
                      <a:pt x="80739" y="25037"/>
                      <a:pt x="78934" y="25804"/>
                      <a:pt x="77642" y="27196"/>
                    </a:cubicBezTo>
                    <a:cubicBezTo>
                      <a:pt x="76360" y="25816"/>
                      <a:pt x="74568" y="25037"/>
                      <a:pt x="72687" y="25037"/>
                    </a:cubicBezTo>
                    <a:cubicBezTo>
                      <a:pt x="72203" y="25037"/>
                      <a:pt x="71719" y="25090"/>
                      <a:pt x="71244" y="25189"/>
                    </a:cubicBezTo>
                    <a:cubicBezTo>
                      <a:pt x="71280" y="21035"/>
                      <a:pt x="74456" y="18956"/>
                      <a:pt x="77632" y="18956"/>
                    </a:cubicBezTo>
                    <a:close/>
                    <a:moveTo>
                      <a:pt x="100947" y="18956"/>
                    </a:moveTo>
                    <a:cubicBezTo>
                      <a:pt x="104121" y="18956"/>
                      <a:pt x="107295" y="21032"/>
                      <a:pt x="107337" y="25187"/>
                    </a:cubicBezTo>
                    <a:lnTo>
                      <a:pt x="107337" y="25187"/>
                    </a:lnTo>
                    <a:cubicBezTo>
                      <a:pt x="106865" y="25086"/>
                      <a:pt x="106389" y="25037"/>
                      <a:pt x="105917" y="25037"/>
                    </a:cubicBezTo>
                    <a:cubicBezTo>
                      <a:pt x="104054" y="25037"/>
                      <a:pt x="102249" y="25804"/>
                      <a:pt x="100957" y="27196"/>
                    </a:cubicBezTo>
                    <a:cubicBezTo>
                      <a:pt x="99676" y="25816"/>
                      <a:pt x="97883" y="25037"/>
                      <a:pt x="96002" y="25037"/>
                    </a:cubicBezTo>
                    <a:cubicBezTo>
                      <a:pt x="95518" y="25037"/>
                      <a:pt x="95034" y="25090"/>
                      <a:pt x="94559" y="25189"/>
                    </a:cubicBezTo>
                    <a:cubicBezTo>
                      <a:pt x="94595" y="21035"/>
                      <a:pt x="97771" y="18956"/>
                      <a:pt x="100947" y="18956"/>
                    </a:cubicBezTo>
                    <a:close/>
                    <a:moveTo>
                      <a:pt x="53993" y="19061"/>
                    </a:moveTo>
                    <a:cubicBezTo>
                      <a:pt x="56574" y="19061"/>
                      <a:pt x="59156" y="20434"/>
                      <a:pt x="60052" y="23182"/>
                    </a:cubicBezTo>
                    <a:lnTo>
                      <a:pt x="60070" y="23173"/>
                    </a:lnTo>
                    <a:cubicBezTo>
                      <a:pt x="60285" y="23854"/>
                      <a:pt x="60393" y="24562"/>
                      <a:pt x="60402" y="25278"/>
                    </a:cubicBezTo>
                    <a:cubicBezTo>
                      <a:pt x="59927" y="25177"/>
                      <a:pt x="59448" y="25127"/>
                      <a:pt x="58973" y="25127"/>
                    </a:cubicBezTo>
                    <a:cubicBezTo>
                      <a:pt x="57110" y="25127"/>
                      <a:pt x="55305" y="25893"/>
                      <a:pt x="54013" y="27286"/>
                    </a:cubicBezTo>
                    <a:cubicBezTo>
                      <a:pt x="52732" y="25906"/>
                      <a:pt x="50939" y="25126"/>
                      <a:pt x="49058" y="25126"/>
                    </a:cubicBezTo>
                    <a:cubicBezTo>
                      <a:pt x="48574" y="25126"/>
                      <a:pt x="48090" y="25171"/>
                      <a:pt x="47615" y="25278"/>
                    </a:cubicBezTo>
                    <a:cubicBezTo>
                      <a:pt x="47615" y="24562"/>
                      <a:pt x="47732" y="23854"/>
                      <a:pt x="47947" y="23173"/>
                    </a:cubicBezTo>
                    <a:cubicBezTo>
                      <a:pt x="48838" y="20432"/>
                      <a:pt x="51415" y="19061"/>
                      <a:pt x="53993" y="19061"/>
                    </a:cubicBezTo>
                    <a:close/>
                    <a:moveTo>
                      <a:pt x="7148" y="19155"/>
                    </a:moveTo>
                    <a:cubicBezTo>
                      <a:pt x="10323" y="19155"/>
                      <a:pt x="13498" y="21234"/>
                      <a:pt x="13538" y="25395"/>
                    </a:cubicBezTo>
                    <a:cubicBezTo>
                      <a:pt x="13060" y="25290"/>
                      <a:pt x="12577" y="25239"/>
                      <a:pt x="12098" y="25239"/>
                    </a:cubicBezTo>
                    <a:cubicBezTo>
                      <a:pt x="10244" y="25239"/>
                      <a:pt x="8445" y="26005"/>
                      <a:pt x="7150" y="27393"/>
                    </a:cubicBezTo>
                    <a:cubicBezTo>
                      <a:pt x="5868" y="26013"/>
                      <a:pt x="4076" y="25234"/>
                      <a:pt x="2194" y="25234"/>
                    </a:cubicBezTo>
                    <a:cubicBezTo>
                      <a:pt x="1711" y="25234"/>
                      <a:pt x="1227" y="25287"/>
                      <a:pt x="752" y="25395"/>
                    </a:cubicBezTo>
                    <a:cubicBezTo>
                      <a:pt x="792" y="21236"/>
                      <a:pt x="3970" y="19155"/>
                      <a:pt x="7148" y="19155"/>
                    </a:cubicBezTo>
                    <a:close/>
                    <a:moveTo>
                      <a:pt x="30463" y="19158"/>
                    </a:moveTo>
                    <a:cubicBezTo>
                      <a:pt x="33636" y="19158"/>
                      <a:pt x="36811" y="21236"/>
                      <a:pt x="36854" y="25391"/>
                    </a:cubicBezTo>
                    <a:lnTo>
                      <a:pt x="36854" y="25391"/>
                    </a:lnTo>
                    <a:cubicBezTo>
                      <a:pt x="36379" y="25289"/>
                      <a:pt x="35901" y="25239"/>
                      <a:pt x="35426" y="25239"/>
                    </a:cubicBezTo>
                    <a:cubicBezTo>
                      <a:pt x="33569" y="25239"/>
                      <a:pt x="31771" y="26005"/>
                      <a:pt x="30483" y="27393"/>
                    </a:cubicBezTo>
                    <a:cubicBezTo>
                      <a:pt x="29201" y="26022"/>
                      <a:pt x="27409" y="25234"/>
                      <a:pt x="25528" y="25234"/>
                    </a:cubicBezTo>
                    <a:cubicBezTo>
                      <a:pt x="25044" y="25234"/>
                      <a:pt x="24560" y="25287"/>
                      <a:pt x="24085" y="25395"/>
                    </a:cubicBezTo>
                    <a:cubicBezTo>
                      <a:pt x="24116" y="21237"/>
                      <a:pt x="27288" y="19158"/>
                      <a:pt x="30463" y="19158"/>
                    </a:cubicBezTo>
                    <a:close/>
                    <a:moveTo>
                      <a:pt x="129616" y="25309"/>
                    </a:moveTo>
                    <a:cubicBezTo>
                      <a:pt x="130046" y="25309"/>
                      <a:pt x="130480" y="25349"/>
                      <a:pt x="130912" y="25431"/>
                    </a:cubicBezTo>
                    <a:cubicBezTo>
                      <a:pt x="129908" y="26605"/>
                      <a:pt x="129326" y="28110"/>
                      <a:pt x="129415" y="29696"/>
                    </a:cubicBezTo>
                    <a:lnTo>
                      <a:pt x="129415" y="29705"/>
                    </a:lnTo>
                    <a:cubicBezTo>
                      <a:pt x="128174" y="28393"/>
                      <a:pt x="126407" y="27563"/>
                      <a:pt x="124538" y="27563"/>
                    </a:cubicBezTo>
                    <a:cubicBezTo>
                      <a:pt x="124518" y="27563"/>
                      <a:pt x="124498" y="27563"/>
                      <a:pt x="124478" y="27563"/>
                    </a:cubicBezTo>
                    <a:cubicBezTo>
                      <a:pt x="124459" y="27563"/>
                      <a:pt x="124439" y="27563"/>
                      <a:pt x="124419" y="27563"/>
                    </a:cubicBezTo>
                    <a:cubicBezTo>
                      <a:pt x="122559" y="27563"/>
                      <a:pt x="120791" y="28402"/>
                      <a:pt x="119550" y="29705"/>
                    </a:cubicBezTo>
                    <a:cubicBezTo>
                      <a:pt x="119631" y="28110"/>
                      <a:pt x="119048" y="26605"/>
                      <a:pt x="118054" y="25431"/>
                    </a:cubicBezTo>
                    <a:cubicBezTo>
                      <a:pt x="118485" y="25349"/>
                      <a:pt x="118919" y="25309"/>
                      <a:pt x="119350" y="25309"/>
                    </a:cubicBezTo>
                    <a:cubicBezTo>
                      <a:pt x="121279" y="25309"/>
                      <a:pt x="123147" y="26111"/>
                      <a:pt x="124487" y="27554"/>
                    </a:cubicBezTo>
                    <a:cubicBezTo>
                      <a:pt x="125820" y="26111"/>
                      <a:pt x="127687" y="25309"/>
                      <a:pt x="129616" y="25309"/>
                    </a:cubicBezTo>
                    <a:close/>
                    <a:moveTo>
                      <a:pt x="48849" y="25510"/>
                    </a:moveTo>
                    <a:cubicBezTo>
                      <a:pt x="50784" y="25510"/>
                      <a:pt x="52659" y="26313"/>
                      <a:pt x="54004" y="27760"/>
                    </a:cubicBezTo>
                    <a:lnTo>
                      <a:pt x="54004" y="27760"/>
                    </a:lnTo>
                    <a:cubicBezTo>
                      <a:pt x="54001" y="27760"/>
                      <a:pt x="53998" y="27761"/>
                      <a:pt x="53995" y="27761"/>
                    </a:cubicBezTo>
                    <a:cubicBezTo>
                      <a:pt x="53975" y="27760"/>
                      <a:pt x="53956" y="27760"/>
                      <a:pt x="53936" y="27760"/>
                    </a:cubicBezTo>
                    <a:cubicBezTo>
                      <a:pt x="52067" y="27760"/>
                      <a:pt x="50308" y="28599"/>
                      <a:pt x="49058" y="29902"/>
                    </a:cubicBezTo>
                    <a:cubicBezTo>
                      <a:pt x="49138" y="28307"/>
                      <a:pt x="48565" y="26811"/>
                      <a:pt x="47561" y="25628"/>
                    </a:cubicBezTo>
                    <a:lnTo>
                      <a:pt x="47570" y="25628"/>
                    </a:lnTo>
                    <a:cubicBezTo>
                      <a:pt x="47996" y="25549"/>
                      <a:pt x="48424" y="25510"/>
                      <a:pt x="48849" y="25510"/>
                    </a:cubicBezTo>
                    <a:close/>
                    <a:moveTo>
                      <a:pt x="59145" y="25510"/>
                    </a:moveTo>
                    <a:cubicBezTo>
                      <a:pt x="59569" y="25510"/>
                      <a:pt x="59996" y="25549"/>
                      <a:pt x="60420" y="25628"/>
                    </a:cubicBezTo>
                    <a:cubicBezTo>
                      <a:pt x="59434" y="26811"/>
                      <a:pt x="58852" y="28307"/>
                      <a:pt x="58932" y="29902"/>
                    </a:cubicBezTo>
                    <a:cubicBezTo>
                      <a:pt x="57691" y="28599"/>
                      <a:pt x="55923" y="27760"/>
                      <a:pt x="54054" y="27760"/>
                    </a:cubicBezTo>
                    <a:cubicBezTo>
                      <a:pt x="54037" y="27760"/>
                      <a:pt x="54021" y="27760"/>
                      <a:pt x="54004" y="27760"/>
                    </a:cubicBezTo>
                    <a:lnTo>
                      <a:pt x="54004" y="27760"/>
                    </a:lnTo>
                    <a:cubicBezTo>
                      <a:pt x="55341" y="26313"/>
                      <a:pt x="57215" y="25510"/>
                      <a:pt x="59145" y="25510"/>
                    </a:cubicBezTo>
                    <a:close/>
                    <a:moveTo>
                      <a:pt x="25317" y="25617"/>
                    </a:moveTo>
                    <a:cubicBezTo>
                      <a:pt x="27250" y="25617"/>
                      <a:pt x="29122" y="26414"/>
                      <a:pt x="30465" y="27859"/>
                    </a:cubicBezTo>
                    <a:cubicBezTo>
                      <a:pt x="30445" y="27859"/>
                      <a:pt x="30425" y="27859"/>
                      <a:pt x="30406" y="27859"/>
                    </a:cubicBezTo>
                    <a:cubicBezTo>
                      <a:pt x="28537" y="27859"/>
                      <a:pt x="26769" y="28697"/>
                      <a:pt x="25528" y="30001"/>
                    </a:cubicBezTo>
                    <a:cubicBezTo>
                      <a:pt x="25608" y="28415"/>
                      <a:pt x="25026" y="26909"/>
                      <a:pt x="24031" y="25735"/>
                    </a:cubicBezTo>
                    <a:cubicBezTo>
                      <a:pt x="24460" y="25656"/>
                      <a:pt x="24890" y="25617"/>
                      <a:pt x="25317" y="25617"/>
                    </a:cubicBezTo>
                    <a:close/>
                    <a:moveTo>
                      <a:pt x="106136" y="30079"/>
                    </a:moveTo>
                    <a:cubicBezTo>
                      <a:pt x="106135" y="30079"/>
                      <a:pt x="106135" y="30080"/>
                      <a:pt x="106134" y="30080"/>
                    </a:cubicBezTo>
                    <a:lnTo>
                      <a:pt x="106134" y="30080"/>
                    </a:lnTo>
                    <a:lnTo>
                      <a:pt x="106136" y="30081"/>
                    </a:lnTo>
                    <a:cubicBezTo>
                      <a:pt x="106136" y="30081"/>
                      <a:pt x="106136" y="30080"/>
                      <a:pt x="106136" y="30079"/>
                    </a:cubicBezTo>
                    <a:close/>
                    <a:moveTo>
                      <a:pt x="70806" y="20919"/>
                    </a:moveTo>
                    <a:cubicBezTo>
                      <a:pt x="71297" y="20919"/>
                      <a:pt x="71792" y="20971"/>
                      <a:pt x="72283" y="21076"/>
                    </a:cubicBezTo>
                    <a:cubicBezTo>
                      <a:pt x="71289" y="22322"/>
                      <a:pt x="70742" y="23908"/>
                      <a:pt x="70939" y="25574"/>
                    </a:cubicBezTo>
                    <a:cubicBezTo>
                      <a:pt x="71446" y="25463"/>
                      <a:pt x="71957" y="25408"/>
                      <a:pt x="72464" y="25408"/>
                    </a:cubicBezTo>
                    <a:cubicBezTo>
                      <a:pt x="74404" y="25408"/>
                      <a:pt x="76283" y="26206"/>
                      <a:pt x="77633" y="27662"/>
                    </a:cubicBezTo>
                    <a:cubicBezTo>
                      <a:pt x="78968" y="26216"/>
                      <a:pt x="80838" y="25420"/>
                      <a:pt x="82771" y="25420"/>
                    </a:cubicBezTo>
                    <a:cubicBezTo>
                      <a:pt x="83199" y="25420"/>
                      <a:pt x="83629" y="25459"/>
                      <a:pt x="84057" y="25538"/>
                    </a:cubicBezTo>
                    <a:cubicBezTo>
                      <a:pt x="83063" y="26721"/>
                      <a:pt x="82480" y="28218"/>
                      <a:pt x="82570" y="29813"/>
                    </a:cubicBezTo>
                    <a:cubicBezTo>
                      <a:pt x="81320" y="28509"/>
                      <a:pt x="79561" y="27671"/>
                      <a:pt x="77692" y="27671"/>
                    </a:cubicBezTo>
                    <a:cubicBezTo>
                      <a:pt x="77672" y="27671"/>
                      <a:pt x="77653" y="27671"/>
                      <a:pt x="77633" y="27671"/>
                    </a:cubicBezTo>
                    <a:cubicBezTo>
                      <a:pt x="77615" y="27671"/>
                      <a:pt x="77597" y="27671"/>
                      <a:pt x="77578" y="27671"/>
                    </a:cubicBezTo>
                    <a:cubicBezTo>
                      <a:pt x="75520" y="27671"/>
                      <a:pt x="73598" y="28679"/>
                      <a:pt x="72346" y="30207"/>
                    </a:cubicBezTo>
                    <a:cubicBezTo>
                      <a:pt x="72748" y="26485"/>
                      <a:pt x="69425" y="23164"/>
                      <a:pt x="65706" y="23164"/>
                    </a:cubicBezTo>
                    <a:cubicBezTo>
                      <a:pt x="65691" y="23164"/>
                      <a:pt x="65677" y="23164"/>
                      <a:pt x="65662" y="23164"/>
                    </a:cubicBezTo>
                    <a:cubicBezTo>
                      <a:pt x="67004" y="21714"/>
                      <a:pt x="68876" y="20919"/>
                      <a:pt x="70806" y="20919"/>
                    </a:cubicBezTo>
                    <a:close/>
                    <a:moveTo>
                      <a:pt x="35617" y="25606"/>
                    </a:moveTo>
                    <a:cubicBezTo>
                      <a:pt x="36076" y="25606"/>
                      <a:pt x="36538" y="25652"/>
                      <a:pt x="36997" y="25744"/>
                    </a:cubicBezTo>
                    <a:cubicBezTo>
                      <a:pt x="35993" y="26999"/>
                      <a:pt x="35447" y="28594"/>
                      <a:pt x="35644" y="30269"/>
                    </a:cubicBezTo>
                    <a:cubicBezTo>
                      <a:pt x="34392" y="28813"/>
                      <a:pt x="32516" y="27859"/>
                      <a:pt x="30520" y="27859"/>
                    </a:cubicBezTo>
                    <a:cubicBezTo>
                      <a:pt x="30502" y="27859"/>
                      <a:pt x="30483" y="27859"/>
                      <a:pt x="30465" y="27859"/>
                    </a:cubicBezTo>
                    <a:cubicBezTo>
                      <a:pt x="31804" y="26411"/>
                      <a:pt x="33682" y="25606"/>
                      <a:pt x="35617" y="25606"/>
                    </a:cubicBezTo>
                    <a:close/>
                    <a:moveTo>
                      <a:pt x="112816" y="23451"/>
                    </a:moveTo>
                    <a:cubicBezTo>
                      <a:pt x="115993" y="23451"/>
                      <a:pt x="119169" y="25529"/>
                      <a:pt x="119209" y="29687"/>
                    </a:cubicBezTo>
                    <a:cubicBezTo>
                      <a:pt x="118736" y="29585"/>
                      <a:pt x="118259" y="29535"/>
                      <a:pt x="117784" y="29535"/>
                    </a:cubicBezTo>
                    <a:cubicBezTo>
                      <a:pt x="115923" y="29535"/>
                      <a:pt x="114113" y="30302"/>
                      <a:pt x="112821" y="31694"/>
                    </a:cubicBezTo>
                    <a:cubicBezTo>
                      <a:pt x="111539" y="30314"/>
                      <a:pt x="109747" y="29535"/>
                      <a:pt x="107865" y="29535"/>
                    </a:cubicBezTo>
                    <a:cubicBezTo>
                      <a:pt x="107382" y="29535"/>
                      <a:pt x="106898" y="29588"/>
                      <a:pt x="106423" y="29687"/>
                    </a:cubicBezTo>
                    <a:cubicBezTo>
                      <a:pt x="106463" y="25529"/>
                      <a:pt x="109640" y="23451"/>
                      <a:pt x="112816" y="23451"/>
                    </a:cubicBezTo>
                    <a:close/>
                    <a:moveTo>
                      <a:pt x="136139" y="23455"/>
                    </a:moveTo>
                    <a:cubicBezTo>
                      <a:pt x="139311" y="23455"/>
                      <a:pt x="142484" y="25532"/>
                      <a:pt x="142525" y="29687"/>
                    </a:cubicBezTo>
                    <a:lnTo>
                      <a:pt x="142534" y="29696"/>
                    </a:lnTo>
                    <a:cubicBezTo>
                      <a:pt x="142055" y="29591"/>
                      <a:pt x="141572" y="29540"/>
                      <a:pt x="141093" y="29540"/>
                    </a:cubicBezTo>
                    <a:cubicBezTo>
                      <a:pt x="139240" y="29540"/>
                      <a:pt x="137441" y="30306"/>
                      <a:pt x="136145" y="31694"/>
                    </a:cubicBezTo>
                    <a:cubicBezTo>
                      <a:pt x="134872" y="30323"/>
                      <a:pt x="133071" y="29535"/>
                      <a:pt x="131199" y="29535"/>
                    </a:cubicBezTo>
                    <a:cubicBezTo>
                      <a:pt x="130715" y="29535"/>
                      <a:pt x="130231" y="29588"/>
                      <a:pt x="129756" y="29696"/>
                    </a:cubicBezTo>
                    <a:cubicBezTo>
                      <a:pt x="129787" y="25536"/>
                      <a:pt x="132963" y="23455"/>
                      <a:pt x="136139" y="23455"/>
                    </a:cubicBezTo>
                    <a:close/>
                    <a:moveTo>
                      <a:pt x="89290" y="23558"/>
                    </a:moveTo>
                    <a:cubicBezTo>
                      <a:pt x="92466" y="23558"/>
                      <a:pt x="95642" y="25636"/>
                      <a:pt x="95679" y="29793"/>
                    </a:cubicBezTo>
                    <a:lnTo>
                      <a:pt x="95679" y="29793"/>
                    </a:lnTo>
                    <a:cubicBezTo>
                      <a:pt x="95207" y="29692"/>
                      <a:pt x="94732" y="29643"/>
                      <a:pt x="94260" y="29643"/>
                    </a:cubicBezTo>
                    <a:cubicBezTo>
                      <a:pt x="92399" y="29643"/>
                      <a:pt x="90599" y="30409"/>
                      <a:pt x="89299" y="31802"/>
                    </a:cubicBezTo>
                    <a:cubicBezTo>
                      <a:pt x="88018" y="30422"/>
                      <a:pt x="86226" y="29642"/>
                      <a:pt x="84344" y="29642"/>
                    </a:cubicBezTo>
                    <a:cubicBezTo>
                      <a:pt x="83860" y="29642"/>
                      <a:pt x="83376" y="29696"/>
                      <a:pt x="82902" y="29795"/>
                    </a:cubicBezTo>
                    <a:cubicBezTo>
                      <a:pt x="82937" y="25637"/>
                      <a:pt x="86114" y="23558"/>
                      <a:pt x="89290" y="23558"/>
                    </a:cubicBezTo>
                    <a:close/>
                    <a:moveTo>
                      <a:pt x="65666" y="23648"/>
                    </a:moveTo>
                    <a:cubicBezTo>
                      <a:pt x="68843" y="23648"/>
                      <a:pt x="72019" y="25727"/>
                      <a:pt x="72059" y="29884"/>
                    </a:cubicBezTo>
                    <a:cubicBezTo>
                      <a:pt x="71580" y="29779"/>
                      <a:pt x="71096" y="29728"/>
                      <a:pt x="70615" y="29728"/>
                    </a:cubicBezTo>
                    <a:cubicBezTo>
                      <a:pt x="68761" y="29728"/>
                      <a:pt x="66961" y="30492"/>
                      <a:pt x="65666" y="31886"/>
                    </a:cubicBezTo>
                    <a:lnTo>
                      <a:pt x="65666" y="31886"/>
                    </a:lnTo>
                    <a:cubicBezTo>
                      <a:pt x="64392" y="30517"/>
                      <a:pt x="62615" y="29732"/>
                      <a:pt x="60747" y="29732"/>
                    </a:cubicBezTo>
                    <a:cubicBezTo>
                      <a:pt x="60737" y="29732"/>
                      <a:pt x="60726" y="29732"/>
                      <a:pt x="60715" y="29732"/>
                    </a:cubicBezTo>
                    <a:cubicBezTo>
                      <a:pt x="60231" y="29732"/>
                      <a:pt x="59748" y="29777"/>
                      <a:pt x="59273" y="29884"/>
                    </a:cubicBezTo>
                    <a:cubicBezTo>
                      <a:pt x="59313" y="25727"/>
                      <a:pt x="62490" y="23648"/>
                      <a:pt x="65666" y="23648"/>
                    </a:cubicBezTo>
                    <a:close/>
                    <a:moveTo>
                      <a:pt x="42333" y="23656"/>
                    </a:moveTo>
                    <a:cubicBezTo>
                      <a:pt x="45505" y="23656"/>
                      <a:pt x="48680" y="25731"/>
                      <a:pt x="48726" y="29882"/>
                    </a:cubicBezTo>
                    <a:lnTo>
                      <a:pt x="48726" y="29882"/>
                    </a:lnTo>
                    <a:cubicBezTo>
                      <a:pt x="48256" y="29782"/>
                      <a:pt x="47782" y="29732"/>
                      <a:pt x="47311" y="29732"/>
                    </a:cubicBezTo>
                    <a:cubicBezTo>
                      <a:pt x="45452" y="29732"/>
                      <a:pt x="43648" y="30499"/>
                      <a:pt x="42355" y="31891"/>
                    </a:cubicBezTo>
                    <a:cubicBezTo>
                      <a:pt x="41074" y="30511"/>
                      <a:pt x="39282" y="29732"/>
                      <a:pt x="37400" y="29732"/>
                    </a:cubicBezTo>
                    <a:cubicBezTo>
                      <a:pt x="36916" y="29732"/>
                      <a:pt x="36432" y="29777"/>
                      <a:pt x="35958" y="29884"/>
                    </a:cubicBezTo>
                    <a:cubicBezTo>
                      <a:pt x="35989" y="25732"/>
                      <a:pt x="39159" y="23656"/>
                      <a:pt x="42333" y="23656"/>
                    </a:cubicBezTo>
                    <a:close/>
                    <a:moveTo>
                      <a:pt x="18806" y="23760"/>
                    </a:moveTo>
                    <a:cubicBezTo>
                      <a:pt x="21979" y="23760"/>
                      <a:pt x="25151" y="25836"/>
                      <a:pt x="25196" y="29992"/>
                    </a:cubicBezTo>
                    <a:lnTo>
                      <a:pt x="25196" y="29992"/>
                    </a:lnTo>
                    <a:cubicBezTo>
                      <a:pt x="24718" y="29887"/>
                      <a:pt x="24235" y="29836"/>
                      <a:pt x="23756" y="29836"/>
                    </a:cubicBezTo>
                    <a:cubicBezTo>
                      <a:pt x="21903" y="29836"/>
                      <a:pt x="20103" y="30603"/>
                      <a:pt x="18807" y="31999"/>
                    </a:cubicBezTo>
                    <a:cubicBezTo>
                      <a:pt x="17526" y="30619"/>
                      <a:pt x="15734" y="29839"/>
                      <a:pt x="13852" y="29839"/>
                    </a:cubicBezTo>
                    <a:cubicBezTo>
                      <a:pt x="13368" y="29839"/>
                      <a:pt x="12884" y="29893"/>
                      <a:pt x="12409" y="29992"/>
                    </a:cubicBezTo>
                    <a:cubicBezTo>
                      <a:pt x="12454" y="25839"/>
                      <a:pt x="15631" y="23760"/>
                      <a:pt x="18806" y="23760"/>
                    </a:cubicBezTo>
                    <a:close/>
                    <a:moveTo>
                      <a:pt x="117960" y="29918"/>
                    </a:moveTo>
                    <a:cubicBezTo>
                      <a:pt x="118387" y="29918"/>
                      <a:pt x="118817" y="29957"/>
                      <a:pt x="119245" y="30037"/>
                    </a:cubicBezTo>
                    <a:cubicBezTo>
                      <a:pt x="118251" y="31210"/>
                      <a:pt x="117668" y="32716"/>
                      <a:pt x="117758" y="34302"/>
                    </a:cubicBezTo>
                    <a:cubicBezTo>
                      <a:pt x="116514" y="33005"/>
                      <a:pt x="114758" y="32168"/>
                      <a:pt x="112908" y="32168"/>
                    </a:cubicBezTo>
                    <a:cubicBezTo>
                      <a:pt x="112879" y="32168"/>
                      <a:pt x="112850" y="32169"/>
                      <a:pt x="112821" y="32169"/>
                    </a:cubicBezTo>
                    <a:cubicBezTo>
                      <a:pt x="114156" y="30716"/>
                      <a:pt x="116027" y="29918"/>
                      <a:pt x="117960" y="29918"/>
                    </a:cubicBezTo>
                    <a:close/>
                    <a:moveTo>
                      <a:pt x="84139" y="30021"/>
                    </a:moveTo>
                    <a:cubicBezTo>
                      <a:pt x="86073" y="30021"/>
                      <a:pt x="87951" y="30818"/>
                      <a:pt x="89290" y="32268"/>
                    </a:cubicBezTo>
                    <a:lnTo>
                      <a:pt x="89290" y="32268"/>
                    </a:lnTo>
                    <a:cubicBezTo>
                      <a:pt x="89274" y="32267"/>
                      <a:pt x="89257" y="32267"/>
                      <a:pt x="89240" y="32267"/>
                    </a:cubicBezTo>
                    <a:cubicBezTo>
                      <a:pt x="87371" y="32267"/>
                      <a:pt x="85603" y="33106"/>
                      <a:pt x="84362" y="34409"/>
                    </a:cubicBezTo>
                    <a:cubicBezTo>
                      <a:pt x="84443" y="32814"/>
                      <a:pt x="83860" y="31318"/>
                      <a:pt x="82875" y="30135"/>
                    </a:cubicBezTo>
                    <a:cubicBezTo>
                      <a:pt x="83295" y="30058"/>
                      <a:pt x="83719" y="30021"/>
                      <a:pt x="84139" y="30021"/>
                    </a:cubicBezTo>
                    <a:close/>
                    <a:moveTo>
                      <a:pt x="94446" y="30017"/>
                    </a:moveTo>
                    <a:cubicBezTo>
                      <a:pt x="94870" y="30017"/>
                      <a:pt x="95298" y="30056"/>
                      <a:pt x="95724" y="30135"/>
                    </a:cubicBezTo>
                    <a:cubicBezTo>
                      <a:pt x="94729" y="31318"/>
                      <a:pt x="94147" y="32814"/>
                      <a:pt x="94237" y="34409"/>
                    </a:cubicBezTo>
                    <a:cubicBezTo>
                      <a:pt x="92986" y="33106"/>
                      <a:pt x="91227" y="32267"/>
                      <a:pt x="89359" y="32267"/>
                    </a:cubicBezTo>
                    <a:cubicBezTo>
                      <a:pt x="89339" y="32267"/>
                      <a:pt x="89319" y="32267"/>
                      <a:pt x="89299" y="32268"/>
                    </a:cubicBezTo>
                    <a:cubicBezTo>
                      <a:pt x="90637" y="30820"/>
                      <a:pt x="92510" y="30017"/>
                      <a:pt x="94446" y="30017"/>
                    </a:cubicBezTo>
                    <a:close/>
                    <a:moveTo>
                      <a:pt x="47502" y="30107"/>
                    </a:moveTo>
                    <a:cubicBezTo>
                      <a:pt x="47926" y="30107"/>
                      <a:pt x="48354" y="30146"/>
                      <a:pt x="48780" y="30225"/>
                    </a:cubicBezTo>
                    <a:cubicBezTo>
                      <a:pt x="47785" y="31407"/>
                      <a:pt x="47203" y="32913"/>
                      <a:pt x="47284" y="34499"/>
                    </a:cubicBezTo>
                    <a:cubicBezTo>
                      <a:pt x="46042" y="33196"/>
                      <a:pt x="44275" y="32366"/>
                      <a:pt x="42406" y="32366"/>
                    </a:cubicBezTo>
                    <a:cubicBezTo>
                      <a:pt x="42386" y="32366"/>
                      <a:pt x="42366" y="32366"/>
                      <a:pt x="42346" y="32366"/>
                    </a:cubicBezTo>
                    <a:cubicBezTo>
                      <a:pt x="42343" y="32366"/>
                      <a:pt x="42341" y="32366"/>
                      <a:pt x="42338" y="32366"/>
                    </a:cubicBezTo>
                    <a:lnTo>
                      <a:pt x="42338" y="32366"/>
                    </a:lnTo>
                    <a:lnTo>
                      <a:pt x="42355" y="32357"/>
                    </a:lnTo>
                    <a:cubicBezTo>
                      <a:pt x="43693" y="30910"/>
                      <a:pt x="45566" y="30107"/>
                      <a:pt x="47502" y="30107"/>
                    </a:cubicBezTo>
                    <a:close/>
                    <a:moveTo>
                      <a:pt x="106100" y="25400"/>
                    </a:moveTo>
                    <a:cubicBezTo>
                      <a:pt x="106559" y="25400"/>
                      <a:pt x="107021" y="25446"/>
                      <a:pt x="107480" y="25538"/>
                    </a:cubicBezTo>
                    <a:cubicBezTo>
                      <a:pt x="106477" y="26801"/>
                      <a:pt x="105930" y="28404"/>
                      <a:pt x="106136" y="30079"/>
                    </a:cubicBezTo>
                    <a:lnTo>
                      <a:pt x="106136" y="30079"/>
                    </a:lnTo>
                    <a:cubicBezTo>
                      <a:pt x="106645" y="29966"/>
                      <a:pt x="107158" y="29911"/>
                      <a:pt x="107667" y="29911"/>
                    </a:cubicBezTo>
                    <a:cubicBezTo>
                      <a:pt x="109601" y="29911"/>
                      <a:pt x="111474" y="30709"/>
                      <a:pt x="112821" y="32169"/>
                    </a:cubicBezTo>
                    <a:cubicBezTo>
                      <a:pt x="112793" y="32169"/>
                      <a:pt x="112765" y="32169"/>
                      <a:pt x="112738" y="32169"/>
                    </a:cubicBezTo>
                    <a:cubicBezTo>
                      <a:pt x="110761" y="32169"/>
                      <a:pt x="108905" y="33112"/>
                      <a:pt x="107659" y="34553"/>
                    </a:cubicBezTo>
                    <a:cubicBezTo>
                      <a:pt x="107785" y="32886"/>
                      <a:pt x="107175" y="31300"/>
                      <a:pt x="106127" y="30081"/>
                    </a:cubicBezTo>
                    <a:cubicBezTo>
                      <a:pt x="106130" y="30081"/>
                      <a:pt x="106132" y="30080"/>
                      <a:pt x="106134" y="30080"/>
                    </a:cubicBezTo>
                    <a:lnTo>
                      <a:pt x="106134" y="30080"/>
                    </a:lnTo>
                    <a:lnTo>
                      <a:pt x="106127" y="30072"/>
                    </a:lnTo>
                    <a:cubicBezTo>
                      <a:pt x="104875" y="28616"/>
                      <a:pt x="102990" y="27662"/>
                      <a:pt x="100995" y="27662"/>
                    </a:cubicBezTo>
                    <a:cubicBezTo>
                      <a:pt x="100976" y="27662"/>
                      <a:pt x="100958" y="27662"/>
                      <a:pt x="100939" y="27662"/>
                    </a:cubicBezTo>
                    <a:cubicBezTo>
                      <a:pt x="100919" y="27662"/>
                      <a:pt x="100900" y="27662"/>
                      <a:pt x="100880" y="27662"/>
                    </a:cubicBezTo>
                    <a:cubicBezTo>
                      <a:pt x="99020" y="27662"/>
                      <a:pt x="97252" y="28500"/>
                      <a:pt x="96011" y="29804"/>
                    </a:cubicBezTo>
                    <a:cubicBezTo>
                      <a:pt x="96091" y="28209"/>
                      <a:pt x="95509" y="26712"/>
                      <a:pt x="94514" y="25529"/>
                    </a:cubicBezTo>
                    <a:cubicBezTo>
                      <a:pt x="94943" y="25450"/>
                      <a:pt x="95373" y="25411"/>
                      <a:pt x="95801" y="25411"/>
                    </a:cubicBezTo>
                    <a:cubicBezTo>
                      <a:pt x="97734" y="25411"/>
                      <a:pt x="99605" y="26207"/>
                      <a:pt x="100948" y="27653"/>
                    </a:cubicBezTo>
                    <a:cubicBezTo>
                      <a:pt x="102288" y="26205"/>
                      <a:pt x="104166" y="25400"/>
                      <a:pt x="106100" y="25400"/>
                    </a:cubicBezTo>
                    <a:close/>
                    <a:moveTo>
                      <a:pt x="13662" y="30223"/>
                    </a:moveTo>
                    <a:cubicBezTo>
                      <a:pt x="15598" y="30223"/>
                      <a:pt x="17464" y="31021"/>
                      <a:pt x="18807" y="32474"/>
                    </a:cubicBezTo>
                    <a:cubicBezTo>
                      <a:pt x="18787" y="32474"/>
                      <a:pt x="18768" y="32473"/>
                      <a:pt x="18748" y="32473"/>
                    </a:cubicBezTo>
                    <a:cubicBezTo>
                      <a:pt x="16879" y="32473"/>
                      <a:pt x="15111" y="33312"/>
                      <a:pt x="13870" y="34615"/>
                    </a:cubicBezTo>
                    <a:cubicBezTo>
                      <a:pt x="13951" y="33020"/>
                      <a:pt x="13368" y="31515"/>
                      <a:pt x="12374" y="30341"/>
                    </a:cubicBezTo>
                    <a:cubicBezTo>
                      <a:pt x="12803" y="30262"/>
                      <a:pt x="13234" y="30223"/>
                      <a:pt x="13662" y="30223"/>
                    </a:cubicBezTo>
                    <a:close/>
                    <a:moveTo>
                      <a:pt x="23936" y="30219"/>
                    </a:moveTo>
                    <a:cubicBezTo>
                      <a:pt x="24366" y="30219"/>
                      <a:pt x="24800" y="30259"/>
                      <a:pt x="25232" y="30341"/>
                    </a:cubicBezTo>
                    <a:cubicBezTo>
                      <a:pt x="24237" y="31515"/>
                      <a:pt x="23655" y="33020"/>
                      <a:pt x="23744" y="34615"/>
                    </a:cubicBezTo>
                    <a:cubicBezTo>
                      <a:pt x="22494" y="33303"/>
                      <a:pt x="20727" y="32473"/>
                      <a:pt x="18867" y="32473"/>
                    </a:cubicBezTo>
                    <a:cubicBezTo>
                      <a:pt x="18847" y="32473"/>
                      <a:pt x="18827" y="32474"/>
                      <a:pt x="18807" y="32474"/>
                    </a:cubicBezTo>
                    <a:lnTo>
                      <a:pt x="18807" y="32465"/>
                    </a:lnTo>
                    <a:cubicBezTo>
                      <a:pt x="20140" y="31022"/>
                      <a:pt x="22007" y="30219"/>
                      <a:pt x="23936" y="30219"/>
                    </a:cubicBezTo>
                    <a:close/>
                    <a:moveTo>
                      <a:pt x="37182" y="30113"/>
                    </a:moveTo>
                    <a:cubicBezTo>
                      <a:pt x="39117" y="30113"/>
                      <a:pt x="40995" y="30910"/>
                      <a:pt x="42337" y="32366"/>
                    </a:cubicBezTo>
                    <a:lnTo>
                      <a:pt x="42337" y="32366"/>
                    </a:lnTo>
                    <a:cubicBezTo>
                      <a:pt x="42313" y="32366"/>
                      <a:pt x="42288" y="32366"/>
                      <a:pt x="42264" y="32366"/>
                    </a:cubicBezTo>
                    <a:cubicBezTo>
                      <a:pt x="40296" y="32366"/>
                      <a:pt x="38431" y="33309"/>
                      <a:pt x="37185" y="34750"/>
                    </a:cubicBezTo>
                    <a:cubicBezTo>
                      <a:pt x="37320" y="33083"/>
                      <a:pt x="36710" y="31506"/>
                      <a:pt x="35662" y="30278"/>
                    </a:cubicBezTo>
                    <a:cubicBezTo>
                      <a:pt x="36167" y="30167"/>
                      <a:pt x="36676" y="30113"/>
                      <a:pt x="37182" y="30113"/>
                    </a:cubicBezTo>
                    <a:close/>
                    <a:moveTo>
                      <a:pt x="124479" y="28060"/>
                    </a:moveTo>
                    <a:cubicBezTo>
                      <a:pt x="127651" y="28060"/>
                      <a:pt x="130826" y="30136"/>
                      <a:pt x="130867" y="34291"/>
                    </a:cubicBezTo>
                    <a:lnTo>
                      <a:pt x="130867" y="34291"/>
                    </a:lnTo>
                    <a:cubicBezTo>
                      <a:pt x="130397" y="34190"/>
                      <a:pt x="129923" y="34141"/>
                      <a:pt x="129452" y="34141"/>
                    </a:cubicBezTo>
                    <a:cubicBezTo>
                      <a:pt x="127593" y="34141"/>
                      <a:pt x="125787" y="34908"/>
                      <a:pt x="124487" y="36300"/>
                    </a:cubicBezTo>
                    <a:cubicBezTo>
                      <a:pt x="123215" y="34920"/>
                      <a:pt x="121414" y="34140"/>
                      <a:pt x="119541" y="34140"/>
                    </a:cubicBezTo>
                    <a:cubicBezTo>
                      <a:pt x="119057" y="34140"/>
                      <a:pt x="118564" y="34194"/>
                      <a:pt x="118098" y="34293"/>
                    </a:cubicBezTo>
                    <a:cubicBezTo>
                      <a:pt x="118130" y="30138"/>
                      <a:pt x="121303" y="28060"/>
                      <a:pt x="124479" y="28060"/>
                    </a:cubicBezTo>
                    <a:close/>
                    <a:moveTo>
                      <a:pt x="100961" y="28160"/>
                    </a:moveTo>
                    <a:cubicBezTo>
                      <a:pt x="104135" y="28160"/>
                      <a:pt x="107310" y="30239"/>
                      <a:pt x="107355" y="34400"/>
                    </a:cubicBezTo>
                    <a:cubicBezTo>
                      <a:pt x="106875" y="34295"/>
                      <a:pt x="106390" y="34244"/>
                      <a:pt x="105910" y="34244"/>
                    </a:cubicBezTo>
                    <a:cubicBezTo>
                      <a:pt x="104056" y="34244"/>
                      <a:pt x="102256" y="35007"/>
                      <a:pt x="100961" y="36393"/>
                    </a:cubicBezTo>
                    <a:lnTo>
                      <a:pt x="100961" y="36393"/>
                    </a:lnTo>
                    <a:cubicBezTo>
                      <a:pt x="99680" y="35026"/>
                      <a:pt x="97881" y="34239"/>
                      <a:pt x="96011" y="34239"/>
                    </a:cubicBezTo>
                    <a:cubicBezTo>
                      <a:pt x="95527" y="34239"/>
                      <a:pt x="95043" y="34293"/>
                      <a:pt x="94568" y="34400"/>
                    </a:cubicBezTo>
                    <a:cubicBezTo>
                      <a:pt x="94608" y="30241"/>
                      <a:pt x="97784" y="28160"/>
                      <a:pt x="100961" y="28160"/>
                    </a:cubicBezTo>
                    <a:close/>
                    <a:moveTo>
                      <a:pt x="77631" y="28164"/>
                    </a:moveTo>
                    <a:cubicBezTo>
                      <a:pt x="80804" y="28164"/>
                      <a:pt x="83979" y="30241"/>
                      <a:pt x="84022" y="34396"/>
                    </a:cubicBezTo>
                    <a:lnTo>
                      <a:pt x="84022" y="34396"/>
                    </a:lnTo>
                    <a:cubicBezTo>
                      <a:pt x="83552" y="34297"/>
                      <a:pt x="83079" y="34248"/>
                      <a:pt x="82611" y="34248"/>
                    </a:cubicBezTo>
                    <a:cubicBezTo>
                      <a:pt x="80750" y="34248"/>
                      <a:pt x="78950" y="35013"/>
                      <a:pt x="77651" y="36398"/>
                    </a:cubicBezTo>
                    <a:cubicBezTo>
                      <a:pt x="76369" y="35028"/>
                      <a:pt x="74577" y="34239"/>
                      <a:pt x="72704" y="34239"/>
                    </a:cubicBezTo>
                    <a:cubicBezTo>
                      <a:pt x="72212" y="34248"/>
                      <a:pt x="71728" y="34293"/>
                      <a:pt x="71253" y="34400"/>
                    </a:cubicBezTo>
                    <a:cubicBezTo>
                      <a:pt x="71284" y="30243"/>
                      <a:pt x="74456" y="28164"/>
                      <a:pt x="77631" y="28164"/>
                    </a:cubicBezTo>
                    <a:close/>
                    <a:moveTo>
                      <a:pt x="53994" y="28259"/>
                    </a:moveTo>
                    <a:cubicBezTo>
                      <a:pt x="57168" y="28259"/>
                      <a:pt x="60343" y="30337"/>
                      <a:pt x="60384" y="34497"/>
                    </a:cubicBezTo>
                    <a:lnTo>
                      <a:pt x="60384" y="34497"/>
                    </a:lnTo>
                    <a:cubicBezTo>
                      <a:pt x="59906" y="34393"/>
                      <a:pt x="59425" y="34343"/>
                      <a:pt x="58949" y="34343"/>
                    </a:cubicBezTo>
                    <a:cubicBezTo>
                      <a:pt x="57093" y="34343"/>
                      <a:pt x="55300" y="35109"/>
                      <a:pt x="54004" y="36497"/>
                    </a:cubicBezTo>
                    <a:cubicBezTo>
                      <a:pt x="52723" y="35126"/>
                      <a:pt x="50931" y="34338"/>
                      <a:pt x="49049" y="34338"/>
                    </a:cubicBezTo>
                    <a:cubicBezTo>
                      <a:pt x="48565" y="34338"/>
                      <a:pt x="48081" y="34391"/>
                      <a:pt x="47606" y="34499"/>
                    </a:cubicBezTo>
                    <a:cubicBezTo>
                      <a:pt x="47642" y="30340"/>
                      <a:pt x="50818" y="28259"/>
                      <a:pt x="53994" y="28259"/>
                    </a:cubicBezTo>
                    <a:close/>
                    <a:moveTo>
                      <a:pt x="7145" y="28361"/>
                    </a:moveTo>
                    <a:cubicBezTo>
                      <a:pt x="10322" y="28361"/>
                      <a:pt x="13498" y="30440"/>
                      <a:pt x="13538" y="34597"/>
                    </a:cubicBezTo>
                    <a:cubicBezTo>
                      <a:pt x="13065" y="34495"/>
                      <a:pt x="12588" y="34446"/>
                      <a:pt x="12114" y="34446"/>
                    </a:cubicBezTo>
                    <a:cubicBezTo>
                      <a:pt x="10255" y="34446"/>
                      <a:pt x="8451" y="35212"/>
                      <a:pt x="7159" y="36605"/>
                    </a:cubicBezTo>
                    <a:cubicBezTo>
                      <a:pt x="5877" y="35225"/>
                      <a:pt x="4076" y="34445"/>
                      <a:pt x="2194" y="34445"/>
                    </a:cubicBezTo>
                    <a:cubicBezTo>
                      <a:pt x="1711" y="34445"/>
                      <a:pt x="1227" y="34490"/>
                      <a:pt x="752" y="34597"/>
                    </a:cubicBezTo>
                    <a:cubicBezTo>
                      <a:pt x="792" y="30440"/>
                      <a:pt x="3969" y="28361"/>
                      <a:pt x="7145" y="28361"/>
                    </a:cubicBezTo>
                    <a:close/>
                    <a:moveTo>
                      <a:pt x="30465" y="28367"/>
                    </a:moveTo>
                    <a:cubicBezTo>
                      <a:pt x="33637" y="28367"/>
                      <a:pt x="36811" y="30444"/>
                      <a:pt x="36854" y="34602"/>
                    </a:cubicBezTo>
                    <a:lnTo>
                      <a:pt x="36854" y="34602"/>
                    </a:lnTo>
                    <a:cubicBezTo>
                      <a:pt x="36379" y="34500"/>
                      <a:pt x="35901" y="34450"/>
                      <a:pt x="35426" y="34450"/>
                    </a:cubicBezTo>
                    <a:cubicBezTo>
                      <a:pt x="33569" y="34450"/>
                      <a:pt x="31771" y="35216"/>
                      <a:pt x="30483" y="36605"/>
                    </a:cubicBezTo>
                    <a:cubicBezTo>
                      <a:pt x="29201" y="35234"/>
                      <a:pt x="27409" y="34445"/>
                      <a:pt x="25528" y="34445"/>
                    </a:cubicBezTo>
                    <a:cubicBezTo>
                      <a:pt x="25044" y="34445"/>
                      <a:pt x="24560" y="34499"/>
                      <a:pt x="24085" y="34606"/>
                    </a:cubicBezTo>
                    <a:cubicBezTo>
                      <a:pt x="24116" y="30448"/>
                      <a:pt x="27290" y="28367"/>
                      <a:pt x="30465" y="28367"/>
                    </a:cubicBezTo>
                    <a:close/>
                    <a:moveTo>
                      <a:pt x="119332" y="34516"/>
                    </a:moveTo>
                    <a:cubicBezTo>
                      <a:pt x="121268" y="34516"/>
                      <a:pt x="123142" y="35318"/>
                      <a:pt x="124487" y="36766"/>
                    </a:cubicBezTo>
                    <a:lnTo>
                      <a:pt x="124487" y="36766"/>
                    </a:lnTo>
                    <a:cubicBezTo>
                      <a:pt x="124484" y="36766"/>
                      <a:pt x="124481" y="36766"/>
                      <a:pt x="124478" y="36766"/>
                    </a:cubicBezTo>
                    <a:cubicBezTo>
                      <a:pt x="124459" y="36766"/>
                      <a:pt x="124439" y="36766"/>
                      <a:pt x="124419" y="36766"/>
                    </a:cubicBezTo>
                    <a:cubicBezTo>
                      <a:pt x="122559" y="36766"/>
                      <a:pt x="120791" y="37604"/>
                      <a:pt x="119550" y="38907"/>
                    </a:cubicBezTo>
                    <a:cubicBezTo>
                      <a:pt x="119631" y="37312"/>
                      <a:pt x="119048" y="35816"/>
                      <a:pt x="118054" y="34633"/>
                    </a:cubicBezTo>
                    <a:cubicBezTo>
                      <a:pt x="118479" y="34554"/>
                      <a:pt x="118907" y="34516"/>
                      <a:pt x="119332" y="34516"/>
                    </a:cubicBezTo>
                    <a:close/>
                    <a:moveTo>
                      <a:pt x="129633" y="34516"/>
                    </a:moveTo>
                    <a:cubicBezTo>
                      <a:pt x="130058" y="34516"/>
                      <a:pt x="130486" y="34554"/>
                      <a:pt x="130912" y="34633"/>
                    </a:cubicBezTo>
                    <a:cubicBezTo>
                      <a:pt x="129908" y="35816"/>
                      <a:pt x="129326" y="37321"/>
                      <a:pt x="129415" y="38907"/>
                    </a:cubicBezTo>
                    <a:cubicBezTo>
                      <a:pt x="128174" y="37604"/>
                      <a:pt x="126406" y="36766"/>
                      <a:pt x="124537" y="36766"/>
                    </a:cubicBezTo>
                    <a:cubicBezTo>
                      <a:pt x="124521" y="36766"/>
                      <a:pt x="124504" y="36766"/>
                      <a:pt x="124487" y="36766"/>
                    </a:cubicBezTo>
                    <a:lnTo>
                      <a:pt x="124487" y="36766"/>
                    </a:lnTo>
                    <a:cubicBezTo>
                      <a:pt x="125825" y="35318"/>
                      <a:pt x="127698" y="34516"/>
                      <a:pt x="129633" y="34516"/>
                    </a:cubicBezTo>
                    <a:close/>
                    <a:moveTo>
                      <a:pt x="60697" y="38943"/>
                    </a:moveTo>
                    <a:cubicBezTo>
                      <a:pt x="60700" y="38943"/>
                      <a:pt x="60703" y="38943"/>
                      <a:pt x="60707" y="38943"/>
                    </a:cubicBezTo>
                    <a:lnTo>
                      <a:pt x="60707" y="38943"/>
                    </a:lnTo>
                    <a:cubicBezTo>
                      <a:pt x="60709" y="38943"/>
                      <a:pt x="60712" y="38943"/>
                      <a:pt x="60715" y="38943"/>
                    </a:cubicBezTo>
                    <a:close/>
                    <a:moveTo>
                      <a:pt x="82776" y="34621"/>
                    </a:moveTo>
                    <a:cubicBezTo>
                      <a:pt x="83205" y="34621"/>
                      <a:pt x="83636" y="34660"/>
                      <a:pt x="84066" y="34741"/>
                    </a:cubicBezTo>
                    <a:cubicBezTo>
                      <a:pt x="83556" y="35341"/>
                      <a:pt x="83152" y="36031"/>
                      <a:pt x="82893" y="36775"/>
                    </a:cubicBezTo>
                    <a:lnTo>
                      <a:pt x="82875" y="36775"/>
                    </a:lnTo>
                    <a:cubicBezTo>
                      <a:pt x="82642" y="37474"/>
                      <a:pt x="82534" y="38208"/>
                      <a:pt x="82579" y="38952"/>
                    </a:cubicBezTo>
                    <a:cubicBezTo>
                      <a:pt x="81333" y="37644"/>
                      <a:pt x="79568" y="36811"/>
                      <a:pt x="77695" y="36811"/>
                    </a:cubicBezTo>
                    <a:cubicBezTo>
                      <a:pt x="79034" y="35399"/>
                      <a:pt x="80873" y="34621"/>
                      <a:pt x="82776" y="34621"/>
                    </a:cubicBezTo>
                    <a:close/>
                    <a:moveTo>
                      <a:pt x="95815" y="34621"/>
                    </a:moveTo>
                    <a:cubicBezTo>
                      <a:pt x="97719" y="34621"/>
                      <a:pt x="99565" y="35399"/>
                      <a:pt x="100903" y="36811"/>
                    </a:cubicBezTo>
                    <a:cubicBezTo>
                      <a:pt x="99030" y="36811"/>
                      <a:pt x="97265" y="37644"/>
                      <a:pt x="96020" y="38952"/>
                    </a:cubicBezTo>
                    <a:cubicBezTo>
                      <a:pt x="96056" y="38208"/>
                      <a:pt x="95948" y="37474"/>
                      <a:pt x="95706" y="36775"/>
                    </a:cubicBezTo>
                    <a:lnTo>
                      <a:pt x="95688" y="36775"/>
                    </a:lnTo>
                    <a:cubicBezTo>
                      <a:pt x="95428" y="36031"/>
                      <a:pt x="95034" y="35341"/>
                      <a:pt x="94523" y="34741"/>
                    </a:cubicBezTo>
                    <a:cubicBezTo>
                      <a:pt x="94953" y="34660"/>
                      <a:pt x="95385" y="34621"/>
                      <a:pt x="95815" y="34621"/>
                    </a:cubicBezTo>
                    <a:close/>
                    <a:moveTo>
                      <a:pt x="48844" y="34725"/>
                    </a:moveTo>
                    <a:cubicBezTo>
                      <a:pt x="50778" y="34725"/>
                      <a:pt x="52655" y="35522"/>
                      <a:pt x="53995" y="36972"/>
                    </a:cubicBezTo>
                    <a:lnTo>
                      <a:pt x="53995" y="36972"/>
                    </a:lnTo>
                    <a:cubicBezTo>
                      <a:pt x="53988" y="36972"/>
                      <a:pt x="53981" y="36972"/>
                      <a:pt x="53974" y="36972"/>
                    </a:cubicBezTo>
                    <a:cubicBezTo>
                      <a:pt x="52094" y="36972"/>
                      <a:pt x="50315" y="37803"/>
                      <a:pt x="49067" y="39113"/>
                    </a:cubicBezTo>
                    <a:cubicBezTo>
                      <a:pt x="49147" y="37527"/>
                      <a:pt x="48565" y="36022"/>
                      <a:pt x="47579" y="34839"/>
                    </a:cubicBezTo>
                    <a:cubicBezTo>
                      <a:pt x="48000" y="34763"/>
                      <a:pt x="48423" y="34725"/>
                      <a:pt x="48844" y="34725"/>
                    </a:cubicBezTo>
                    <a:close/>
                    <a:moveTo>
                      <a:pt x="59150" y="34722"/>
                    </a:moveTo>
                    <a:cubicBezTo>
                      <a:pt x="59575" y="34722"/>
                      <a:pt x="60003" y="34760"/>
                      <a:pt x="60429" y="34839"/>
                    </a:cubicBezTo>
                    <a:cubicBezTo>
                      <a:pt x="59434" y="36022"/>
                      <a:pt x="58852" y="37527"/>
                      <a:pt x="58941" y="39113"/>
                    </a:cubicBezTo>
                    <a:cubicBezTo>
                      <a:pt x="57691" y="37810"/>
                      <a:pt x="55923" y="36972"/>
                      <a:pt x="54063" y="36972"/>
                    </a:cubicBezTo>
                    <a:cubicBezTo>
                      <a:pt x="54043" y="36972"/>
                      <a:pt x="54024" y="36972"/>
                      <a:pt x="54004" y="36972"/>
                    </a:cubicBezTo>
                    <a:cubicBezTo>
                      <a:pt x="55341" y="35524"/>
                      <a:pt x="57215" y="34722"/>
                      <a:pt x="59150" y="34722"/>
                    </a:cubicBezTo>
                    <a:close/>
                    <a:moveTo>
                      <a:pt x="25322" y="34827"/>
                    </a:moveTo>
                    <a:cubicBezTo>
                      <a:pt x="27227" y="34827"/>
                      <a:pt x="29071" y="35605"/>
                      <a:pt x="30402" y="37017"/>
                    </a:cubicBezTo>
                    <a:cubicBezTo>
                      <a:pt x="28538" y="37017"/>
                      <a:pt x="26764" y="37850"/>
                      <a:pt x="25519" y="39149"/>
                    </a:cubicBezTo>
                    <a:cubicBezTo>
                      <a:pt x="25563" y="38415"/>
                      <a:pt x="25456" y="37671"/>
                      <a:pt x="25223" y="36972"/>
                    </a:cubicBezTo>
                    <a:lnTo>
                      <a:pt x="25196" y="36972"/>
                    </a:lnTo>
                    <a:cubicBezTo>
                      <a:pt x="24936" y="36228"/>
                      <a:pt x="24542" y="35547"/>
                      <a:pt x="24031" y="34947"/>
                    </a:cubicBezTo>
                    <a:cubicBezTo>
                      <a:pt x="24461" y="34866"/>
                      <a:pt x="24893" y="34827"/>
                      <a:pt x="25322" y="34827"/>
                    </a:cubicBezTo>
                    <a:close/>
                    <a:moveTo>
                      <a:pt x="12283" y="34827"/>
                    </a:moveTo>
                    <a:cubicBezTo>
                      <a:pt x="12712" y="34827"/>
                      <a:pt x="13144" y="34866"/>
                      <a:pt x="13574" y="34947"/>
                    </a:cubicBezTo>
                    <a:cubicBezTo>
                      <a:pt x="13063" y="35547"/>
                      <a:pt x="12669" y="36228"/>
                      <a:pt x="12400" y="36972"/>
                    </a:cubicBezTo>
                    <a:lnTo>
                      <a:pt x="12382" y="36972"/>
                    </a:lnTo>
                    <a:cubicBezTo>
                      <a:pt x="12141" y="37671"/>
                      <a:pt x="12042" y="38415"/>
                      <a:pt x="12087" y="39149"/>
                    </a:cubicBezTo>
                    <a:lnTo>
                      <a:pt x="12078" y="39158"/>
                    </a:lnTo>
                    <a:cubicBezTo>
                      <a:pt x="10832" y="37850"/>
                      <a:pt x="9067" y="37017"/>
                      <a:pt x="7203" y="37017"/>
                    </a:cubicBezTo>
                    <a:cubicBezTo>
                      <a:pt x="8534" y="35605"/>
                      <a:pt x="10378" y="34827"/>
                      <a:pt x="12283" y="34827"/>
                    </a:cubicBezTo>
                    <a:close/>
                    <a:moveTo>
                      <a:pt x="106092" y="34618"/>
                    </a:moveTo>
                    <a:cubicBezTo>
                      <a:pt x="106556" y="34618"/>
                      <a:pt x="107024" y="34664"/>
                      <a:pt x="107489" y="34759"/>
                    </a:cubicBezTo>
                    <a:cubicBezTo>
                      <a:pt x="106497" y="35993"/>
                      <a:pt x="105950" y="37566"/>
                      <a:pt x="106126" y="39211"/>
                    </a:cubicBezTo>
                    <a:lnTo>
                      <a:pt x="106126" y="39211"/>
                    </a:lnTo>
                    <a:cubicBezTo>
                      <a:pt x="104872" y="37760"/>
                      <a:pt x="102999" y="36811"/>
                      <a:pt x="101011" y="36811"/>
                    </a:cubicBezTo>
                    <a:cubicBezTo>
                      <a:pt x="102344" y="35398"/>
                      <a:pt x="104187" y="34618"/>
                      <a:pt x="106092" y="34618"/>
                    </a:cubicBezTo>
                    <a:close/>
                    <a:moveTo>
                      <a:pt x="70812" y="30100"/>
                    </a:moveTo>
                    <a:cubicBezTo>
                      <a:pt x="71307" y="30100"/>
                      <a:pt x="71806" y="30153"/>
                      <a:pt x="72301" y="30261"/>
                    </a:cubicBezTo>
                    <a:cubicBezTo>
                      <a:pt x="71289" y="31524"/>
                      <a:pt x="70742" y="33119"/>
                      <a:pt x="70939" y="34786"/>
                    </a:cubicBezTo>
                    <a:lnTo>
                      <a:pt x="70957" y="34786"/>
                    </a:lnTo>
                    <a:cubicBezTo>
                      <a:pt x="71464" y="34672"/>
                      <a:pt x="71976" y="34617"/>
                      <a:pt x="72484" y="34617"/>
                    </a:cubicBezTo>
                    <a:cubicBezTo>
                      <a:pt x="74391" y="34617"/>
                      <a:pt x="76244" y="35395"/>
                      <a:pt x="77588" y="36811"/>
                    </a:cubicBezTo>
                    <a:cubicBezTo>
                      <a:pt x="75545" y="36811"/>
                      <a:pt x="73618" y="37823"/>
                      <a:pt x="72364" y="39338"/>
                    </a:cubicBezTo>
                    <a:cubicBezTo>
                      <a:pt x="72712" y="35639"/>
                      <a:pt x="69416" y="32366"/>
                      <a:pt x="65722" y="32366"/>
                    </a:cubicBezTo>
                    <a:cubicBezTo>
                      <a:pt x="65702" y="32366"/>
                      <a:pt x="65682" y="32366"/>
                      <a:pt x="65662" y="32366"/>
                    </a:cubicBezTo>
                    <a:cubicBezTo>
                      <a:pt x="65642" y="32366"/>
                      <a:pt x="65622" y="32366"/>
                      <a:pt x="65602" y="32366"/>
                    </a:cubicBezTo>
                    <a:cubicBezTo>
                      <a:pt x="63733" y="32366"/>
                      <a:pt x="61974" y="33196"/>
                      <a:pt x="60724" y="34499"/>
                    </a:cubicBezTo>
                    <a:cubicBezTo>
                      <a:pt x="60814" y="32913"/>
                      <a:pt x="60231" y="31407"/>
                      <a:pt x="59237" y="30225"/>
                    </a:cubicBezTo>
                    <a:cubicBezTo>
                      <a:pt x="59663" y="30146"/>
                      <a:pt x="60090" y="30107"/>
                      <a:pt x="60515" y="30107"/>
                    </a:cubicBezTo>
                    <a:cubicBezTo>
                      <a:pt x="62451" y="30107"/>
                      <a:pt x="64326" y="30910"/>
                      <a:pt x="65671" y="32357"/>
                    </a:cubicBezTo>
                    <a:cubicBezTo>
                      <a:pt x="67011" y="30902"/>
                      <a:pt x="68881" y="30100"/>
                      <a:pt x="70812" y="30100"/>
                    </a:cubicBezTo>
                    <a:close/>
                    <a:moveTo>
                      <a:pt x="35613" y="34818"/>
                    </a:moveTo>
                    <a:cubicBezTo>
                      <a:pt x="36073" y="34818"/>
                      <a:pt x="36537" y="34863"/>
                      <a:pt x="36997" y="34956"/>
                    </a:cubicBezTo>
                    <a:cubicBezTo>
                      <a:pt x="36011" y="36201"/>
                      <a:pt x="35456" y="37769"/>
                      <a:pt x="35635" y="39418"/>
                    </a:cubicBezTo>
                    <a:cubicBezTo>
                      <a:pt x="34389" y="37958"/>
                      <a:pt x="32508" y="37017"/>
                      <a:pt x="30519" y="37008"/>
                    </a:cubicBezTo>
                    <a:cubicBezTo>
                      <a:pt x="31861" y="35593"/>
                      <a:pt x="33709" y="34818"/>
                      <a:pt x="35613" y="34818"/>
                    </a:cubicBezTo>
                    <a:close/>
                    <a:moveTo>
                      <a:pt x="112816" y="32662"/>
                    </a:moveTo>
                    <a:cubicBezTo>
                      <a:pt x="115993" y="32662"/>
                      <a:pt x="119169" y="34741"/>
                      <a:pt x="119209" y="38898"/>
                    </a:cubicBezTo>
                    <a:cubicBezTo>
                      <a:pt x="118736" y="38797"/>
                      <a:pt x="118259" y="38747"/>
                      <a:pt x="117785" y="38747"/>
                    </a:cubicBezTo>
                    <a:cubicBezTo>
                      <a:pt x="115926" y="38747"/>
                      <a:pt x="114120" y="39513"/>
                      <a:pt x="112821" y="40906"/>
                    </a:cubicBezTo>
                    <a:cubicBezTo>
                      <a:pt x="111539" y="39526"/>
                      <a:pt x="109747" y="38746"/>
                      <a:pt x="107865" y="38746"/>
                    </a:cubicBezTo>
                    <a:cubicBezTo>
                      <a:pt x="107382" y="38746"/>
                      <a:pt x="106898" y="38800"/>
                      <a:pt x="106423" y="38898"/>
                    </a:cubicBezTo>
                    <a:cubicBezTo>
                      <a:pt x="106463" y="34741"/>
                      <a:pt x="109640" y="32662"/>
                      <a:pt x="112816" y="32662"/>
                    </a:cubicBezTo>
                    <a:close/>
                    <a:moveTo>
                      <a:pt x="136134" y="32665"/>
                    </a:moveTo>
                    <a:cubicBezTo>
                      <a:pt x="139310" y="32665"/>
                      <a:pt x="142484" y="34742"/>
                      <a:pt x="142525" y="38898"/>
                    </a:cubicBezTo>
                    <a:cubicBezTo>
                      <a:pt x="142050" y="38797"/>
                      <a:pt x="141571" y="38747"/>
                      <a:pt x="141097" y="38747"/>
                    </a:cubicBezTo>
                    <a:cubicBezTo>
                      <a:pt x="139236" y="38747"/>
                      <a:pt x="137435" y="39513"/>
                      <a:pt x="136136" y="40906"/>
                    </a:cubicBezTo>
                    <a:cubicBezTo>
                      <a:pt x="134854" y="39526"/>
                      <a:pt x="133062" y="38746"/>
                      <a:pt x="131181" y="38746"/>
                    </a:cubicBezTo>
                    <a:cubicBezTo>
                      <a:pt x="130697" y="38746"/>
                      <a:pt x="130213" y="38800"/>
                      <a:pt x="129738" y="38898"/>
                    </a:cubicBezTo>
                    <a:cubicBezTo>
                      <a:pt x="129778" y="34744"/>
                      <a:pt x="132957" y="32665"/>
                      <a:pt x="136134" y="32665"/>
                    </a:cubicBezTo>
                    <a:close/>
                    <a:moveTo>
                      <a:pt x="89291" y="32767"/>
                    </a:moveTo>
                    <a:cubicBezTo>
                      <a:pt x="91871" y="32767"/>
                      <a:pt x="94452" y="34140"/>
                      <a:pt x="95348" y="36891"/>
                    </a:cubicBezTo>
                    <a:lnTo>
                      <a:pt x="95357" y="36882"/>
                    </a:lnTo>
                    <a:lnTo>
                      <a:pt x="95375" y="36882"/>
                    </a:lnTo>
                    <a:cubicBezTo>
                      <a:pt x="95581" y="37545"/>
                      <a:pt x="95688" y="38244"/>
                      <a:pt x="95688" y="38934"/>
                    </a:cubicBezTo>
                    <a:cubicBezTo>
                      <a:pt x="95215" y="38832"/>
                      <a:pt x="94738" y="38783"/>
                      <a:pt x="94264" y="38783"/>
                    </a:cubicBezTo>
                    <a:cubicBezTo>
                      <a:pt x="92405" y="38783"/>
                      <a:pt x="90601" y="39549"/>
                      <a:pt x="89308" y="40941"/>
                    </a:cubicBezTo>
                    <a:cubicBezTo>
                      <a:pt x="88027" y="39562"/>
                      <a:pt x="86235" y="38782"/>
                      <a:pt x="84353" y="38782"/>
                    </a:cubicBezTo>
                    <a:cubicBezTo>
                      <a:pt x="83869" y="38782"/>
                      <a:pt x="83385" y="38836"/>
                      <a:pt x="82910" y="38934"/>
                    </a:cubicBezTo>
                    <a:cubicBezTo>
                      <a:pt x="82910" y="38244"/>
                      <a:pt x="83018" y="37545"/>
                      <a:pt x="83224" y="36882"/>
                    </a:cubicBezTo>
                    <a:lnTo>
                      <a:pt x="83242" y="36882"/>
                    </a:lnTo>
                    <a:cubicBezTo>
                      <a:pt x="84134" y="34140"/>
                      <a:pt x="86712" y="32767"/>
                      <a:pt x="89291" y="32767"/>
                    </a:cubicBezTo>
                    <a:close/>
                    <a:moveTo>
                      <a:pt x="42335" y="32864"/>
                    </a:moveTo>
                    <a:cubicBezTo>
                      <a:pt x="45506" y="32864"/>
                      <a:pt x="48679" y="34938"/>
                      <a:pt x="48726" y="39092"/>
                    </a:cubicBezTo>
                    <a:lnTo>
                      <a:pt x="48726" y="39092"/>
                    </a:lnTo>
                    <a:cubicBezTo>
                      <a:pt x="48257" y="38992"/>
                      <a:pt x="47785" y="38944"/>
                      <a:pt x="47316" y="38944"/>
                    </a:cubicBezTo>
                    <a:cubicBezTo>
                      <a:pt x="45455" y="38944"/>
                      <a:pt x="43655" y="39710"/>
                      <a:pt x="42355" y="41103"/>
                    </a:cubicBezTo>
                    <a:cubicBezTo>
                      <a:pt x="41074" y="39723"/>
                      <a:pt x="39282" y="38943"/>
                      <a:pt x="37400" y="38943"/>
                    </a:cubicBezTo>
                    <a:cubicBezTo>
                      <a:pt x="36916" y="38943"/>
                      <a:pt x="36432" y="38997"/>
                      <a:pt x="35958" y="39096"/>
                    </a:cubicBezTo>
                    <a:cubicBezTo>
                      <a:pt x="35989" y="34942"/>
                      <a:pt x="39161" y="32864"/>
                      <a:pt x="42335" y="32864"/>
                    </a:cubicBezTo>
                    <a:close/>
                    <a:moveTo>
                      <a:pt x="65669" y="32862"/>
                    </a:moveTo>
                    <a:cubicBezTo>
                      <a:pt x="68844" y="32862"/>
                      <a:pt x="72019" y="34939"/>
                      <a:pt x="72059" y="39096"/>
                    </a:cubicBezTo>
                    <a:cubicBezTo>
                      <a:pt x="71584" y="38994"/>
                      <a:pt x="71106" y="38944"/>
                      <a:pt x="70631" y="38944"/>
                    </a:cubicBezTo>
                    <a:cubicBezTo>
                      <a:pt x="68767" y="38944"/>
                      <a:pt x="66963" y="39710"/>
                      <a:pt x="65671" y="41103"/>
                    </a:cubicBezTo>
                    <a:cubicBezTo>
                      <a:pt x="64391" y="39725"/>
                      <a:pt x="62594" y="38946"/>
                      <a:pt x="60707" y="38943"/>
                    </a:cubicBezTo>
                    <a:lnTo>
                      <a:pt x="60707" y="38943"/>
                    </a:lnTo>
                    <a:cubicBezTo>
                      <a:pt x="60226" y="38944"/>
                      <a:pt x="59745" y="38998"/>
                      <a:pt x="59273" y="39096"/>
                    </a:cubicBezTo>
                    <a:cubicBezTo>
                      <a:pt x="59313" y="34941"/>
                      <a:pt x="62491" y="32862"/>
                      <a:pt x="65669" y="32862"/>
                    </a:cubicBezTo>
                    <a:close/>
                    <a:moveTo>
                      <a:pt x="18802" y="32972"/>
                    </a:moveTo>
                    <a:cubicBezTo>
                      <a:pt x="21383" y="32972"/>
                      <a:pt x="23964" y="34343"/>
                      <a:pt x="24864" y="37088"/>
                    </a:cubicBezTo>
                    <a:lnTo>
                      <a:pt x="24882" y="37088"/>
                    </a:lnTo>
                    <a:cubicBezTo>
                      <a:pt x="25088" y="37760"/>
                      <a:pt x="25187" y="38450"/>
                      <a:pt x="25196" y="39149"/>
                    </a:cubicBezTo>
                    <a:cubicBezTo>
                      <a:pt x="24715" y="39044"/>
                      <a:pt x="24231" y="38993"/>
                      <a:pt x="23751" y="38993"/>
                    </a:cubicBezTo>
                    <a:cubicBezTo>
                      <a:pt x="21894" y="38993"/>
                      <a:pt x="20096" y="39759"/>
                      <a:pt x="18807" y="41148"/>
                    </a:cubicBezTo>
                    <a:cubicBezTo>
                      <a:pt x="17526" y="39777"/>
                      <a:pt x="15734" y="38988"/>
                      <a:pt x="13852" y="38988"/>
                    </a:cubicBezTo>
                    <a:cubicBezTo>
                      <a:pt x="13368" y="38988"/>
                      <a:pt x="12884" y="39042"/>
                      <a:pt x="12409" y="39149"/>
                    </a:cubicBezTo>
                    <a:cubicBezTo>
                      <a:pt x="12409" y="38450"/>
                      <a:pt x="12517" y="37751"/>
                      <a:pt x="12723" y="37088"/>
                    </a:cubicBezTo>
                    <a:lnTo>
                      <a:pt x="12741" y="37088"/>
                    </a:lnTo>
                    <a:cubicBezTo>
                      <a:pt x="13637" y="34345"/>
                      <a:pt x="16220" y="32972"/>
                      <a:pt x="18802" y="32972"/>
                    </a:cubicBezTo>
                    <a:close/>
                    <a:moveTo>
                      <a:pt x="130981" y="39121"/>
                    </a:moveTo>
                    <a:cubicBezTo>
                      <a:pt x="132916" y="39121"/>
                      <a:pt x="134790" y="39924"/>
                      <a:pt x="136127" y="41372"/>
                    </a:cubicBezTo>
                    <a:cubicBezTo>
                      <a:pt x="136107" y="41371"/>
                      <a:pt x="136087" y="41371"/>
                      <a:pt x="136067" y="41371"/>
                    </a:cubicBezTo>
                    <a:cubicBezTo>
                      <a:pt x="134199" y="41371"/>
                      <a:pt x="132440" y="42201"/>
                      <a:pt x="131190" y="43504"/>
                    </a:cubicBezTo>
                    <a:cubicBezTo>
                      <a:pt x="131225" y="42787"/>
                      <a:pt x="131136" y="42070"/>
                      <a:pt x="130912" y="41389"/>
                    </a:cubicBezTo>
                    <a:lnTo>
                      <a:pt x="130903" y="41389"/>
                    </a:lnTo>
                    <a:lnTo>
                      <a:pt x="130894" y="41354"/>
                    </a:lnTo>
                    <a:cubicBezTo>
                      <a:pt x="130894" y="41345"/>
                      <a:pt x="130894" y="41336"/>
                      <a:pt x="130885" y="41336"/>
                    </a:cubicBezTo>
                    <a:cubicBezTo>
                      <a:pt x="130625" y="40565"/>
                      <a:pt x="130222" y="39857"/>
                      <a:pt x="129702" y="39239"/>
                    </a:cubicBezTo>
                    <a:cubicBezTo>
                      <a:pt x="130128" y="39160"/>
                      <a:pt x="130556" y="39121"/>
                      <a:pt x="130981" y="39121"/>
                    </a:cubicBezTo>
                    <a:close/>
                    <a:moveTo>
                      <a:pt x="117967" y="39121"/>
                    </a:moveTo>
                    <a:cubicBezTo>
                      <a:pt x="118392" y="39121"/>
                      <a:pt x="118820" y="39160"/>
                      <a:pt x="119245" y="39239"/>
                    </a:cubicBezTo>
                    <a:cubicBezTo>
                      <a:pt x="118717" y="39857"/>
                      <a:pt x="118313" y="40565"/>
                      <a:pt x="118054" y="41336"/>
                    </a:cubicBezTo>
                    <a:cubicBezTo>
                      <a:pt x="118054" y="41336"/>
                      <a:pt x="118054" y="41345"/>
                      <a:pt x="118054" y="41354"/>
                    </a:cubicBezTo>
                    <a:cubicBezTo>
                      <a:pt x="118045" y="41354"/>
                      <a:pt x="118036" y="41380"/>
                      <a:pt x="118036" y="41389"/>
                    </a:cubicBezTo>
                    <a:cubicBezTo>
                      <a:pt x="117812" y="42070"/>
                      <a:pt x="117713" y="42787"/>
                      <a:pt x="117749" y="43513"/>
                    </a:cubicBezTo>
                    <a:cubicBezTo>
                      <a:pt x="116508" y="42210"/>
                      <a:pt x="114740" y="41371"/>
                      <a:pt x="112880" y="41371"/>
                    </a:cubicBezTo>
                    <a:cubicBezTo>
                      <a:pt x="112860" y="41371"/>
                      <a:pt x="112840" y="41371"/>
                      <a:pt x="112821" y="41372"/>
                    </a:cubicBezTo>
                    <a:cubicBezTo>
                      <a:pt x="114158" y="39924"/>
                      <a:pt x="116031" y="39121"/>
                      <a:pt x="117967" y="39121"/>
                    </a:cubicBezTo>
                    <a:close/>
                    <a:moveTo>
                      <a:pt x="94420" y="39162"/>
                    </a:moveTo>
                    <a:cubicBezTo>
                      <a:pt x="94850" y="39162"/>
                      <a:pt x="95283" y="39202"/>
                      <a:pt x="95715" y="39284"/>
                    </a:cubicBezTo>
                    <a:cubicBezTo>
                      <a:pt x="94720" y="40467"/>
                      <a:pt x="94138" y="41963"/>
                      <a:pt x="94228" y="43558"/>
                    </a:cubicBezTo>
                    <a:cubicBezTo>
                      <a:pt x="92986" y="42254"/>
                      <a:pt x="91218" y="41416"/>
                      <a:pt x="89350" y="41416"/>
                    </a:cubicBezTo>
                    <a:cubicBezTo>
                      <a:pt x="89330" y="41416"/>
                      <a:pt x="89310" y="41416"/>
                      <a:pt x="89290" y="41416"/>
                    </a:cubicBezTo>
                    <a:cubicBezTo>
                      <a:pt x="89271" y="41416"/>
                      <a:pt x="89251" y="41416"/>
                      <a:pt x="89231" y="41416"/>
                    </a:cubicBezTo>
                    <a:cubicBezTo>
                      <a:pt x="87363" y="41416"/>
                      <a:pt x="85603" y="42254"/>
                      <a:pt x="84353" y="43558"/>
                    </a:cubicBezTo>
                    <a:cubicBezTo>
                      <a:pt x="84443" y="41963"/>
                      <a:pt x="83860" y="40458"/>
                      <a:pt x="82866" y="39284"/>
                    </a:cubicBezTo>
                    <a:cubicBezTo>
                      <a:pt x="83294" y="39204"/>
                      <a:pt x="83725" y="39165"/>
                      <a:pt x="84152" y="39165"/>
                    </a:cubicBezTo>
                    <a:cubicBezTo>
                      <a:pt x="86085" y="39165"/>
                      <a:pt x="87957" y="39962"/>
                      <a:pt x="89299" y="41407"/>
                    </a:cubicBezTo>
                    <a:cubicBezTo>
                      <a:pt x="90633" y="39964"/>
                      <a:pt x="92493" y="39162"/>
                      <a:pt x="94420" y="39162"/>
                    </a:cubicBezTo>
                    <a:close/>
                    <a:moveTo>
                      <a:pt x="47485" y="39327"/>
                    </a:moveTo>
                    <a:cubicBezTo>
                      <a:pt x="47912" y="39327"/>
                      <a:pt x="48343" y="39366"/>
                      <a:pt x="48771" y="39445"/>
                    </a:cubicBezTo>
                    <a:cubicBezTo>
                      <a:pt x="48242" y="40063"/>
                      <a:pt x="47839" y="40771"/>
                      <a:pt x="47579" y="41533"/>
                    </a:cubicBezTo>
                    <a:cubicBezTo>
                      <a:pt x="47579" y="41542"/>
                      <a:pt x="47579" y="41542"/>
                      <a:pt x="47579" y="41551"/>
                    </a:cubicBezTo>
                    <a:lnTo>
                      <a:pt x="47570" y="41596"/>
                    </a:lnTo>
                    <a:lnTo>
                      <a:pt x="47561" y="41587"/>
                    </a:lnTo>
                    <a:cubicBezTo>
                      <a:pt x="47337" y="42277"/>
                      <a:pt x="47239" y="42993"/>
                      <a:pt x="47275" y="43710"/>
                    </a:cubicBezTo>
                    <a:cubicBezTo>
                      <a:pt x="46027" y="42400"/>
                      <a:pt x="44256" y="41569"/>
                      <a:pt x="42377" y="41569"/>
                    </a:cubicBezTo>
                    <a:cubicBezTo>
                      <a:pt x="42366" y="41569"/>
                      <a:pt x="42356" y="41569"/>
                      <a:pt x="42346" y="41569"/>
                    </a:cubicBezTo>
                    <a:cubicBezTo>
                      <a:pt x="43682" y="40123"/>
                      <a:pt x="45552" y="39327"/>
                      <a:pt x="47485" y="39327"/>
                    </a:cubicBezTo>
                    <a:close/>
                    <a:moveTo>
                      <a:pt x="60514" y="39327"/>
                    </a:moveTo>
                    <a:cubicBezTo>
                      <a:pt x="62447" y="39327"/>
                      <a:pt x="64317" y="40123"/>
                      <a:pt x="65653" y="41569"/>
                    </a:cubicBezTo>
                    <a:cubicBezTo>
                      <a:pt x="65633" y="41568"/>
                      <a:pt x="65613" y="41568"/>
                      <a:pt x="65593" y="41568"/>
                    </a:cubicBezTo>
                    <a:cubicBezTo>
                      <a:pt x="63725" y="41568"/>
                      <a:pt x="61966" y="42407"/>
                      <a:pt x="60715" y="43710"/>
                    </a:cubicBezTo>
                    <a:cubicBezTo>
                      <a:pt x="60751" y="42993"/>
                      <a:pt x="60662" y="42277"/>
                      <a:pt x="60438" y="41587"/>
                    </a:cubicBezTo>
                    <a:cubicBezTo>
                      <a:pt x="60438" y="41578"/>
                      <a:pt x="60429" y="41569"/>
                      <a:pt x="60420" y="41560"/>
                    </a:cubicBezTo>
                    <a:cubicBezTo>
                      <a:pt x="60420" y="41551"/>
                      <a:pt x="60420" y="41542"/>
                      <a:pt x="60411" y="41533"/>
                    </a:cubicBezTo>
                    <a:cubicBezTo>
                      <a:pt x="60151" y="40771"/>
                      <a:pt x="59748" y="40054"/>
                      <a:pt x="59228" y="39445"/>
                    </a:cubicBezTo>
                    <a:cubicBezTo>
                      <a:pt x="59656" y="39366"/>
                      <a:pt x="60087" y="39327"/>
                      <a:pt x="60514" y="39327"/>
                    </a:cubicBezTo>
                    <a:close/>
                    <a:moveTo>
                      <a:pt x="13656" y="39363"/>
                    </a:moveTo>
                    <a:cubicBezTo>
                      <a:pt x="15596" y="39363"/>
                      <a:pt x="17470" y="40166"/>
                      <a:pt x="18807" y="41613"/>
                    </a:cubicBezTo>
                    <a:cubicBezTo>
                      <a:pt x="18787" y="41613"/>
                      <a:pt x="18768" y="41613"/>
                      <a:pt x="18748" y="41613"/>
                    </a:cubicBezTo>
                    <a:cubicBezTo>
                      <a:pt x="16879" y="41613"/>
                      <a:pt x="15111" y="42452"/>
                      <a:pt x="13870" y="43755"/>
                    </a:cubicBezTo>
                    <a:cubicBezTo>
                      <a:pt x="13951" y="42169"/>
                      <a:pt x="13368" y="40664"/>
                      <a:pt x="12382" y="39490"/>
                    </a:cubicBezTo>
                    <a:lnTo>
                      <a:pt x="12374" y="39481"/>
                    </a:lnTo>
                    <a:cubicBezTo>
                      <a:pt x="12801" y="39402"/>
                      <a:pt x="13230" y="39363"/>
                      <a:pt x="13656" y="39363"/>
                    </a:cubicBezTo>
                    <a:close/>
                    <a:moveTo>
                      <a:pt x="23953" y="39363"/>
                    </a:moveTo>
                    <a:cubicBezTo>
                      <a:pt x="24378" y="39363"/>
                      <a:pt x="24806" y="39402"/>
                      <a:pt x="25232" y="39481"/>
                    </a:cubicBezTo>
                    <a:cubicBezTo>
                      <a:pt x="24237" y="40664"/>
                      <a:pt x="23655" y="42160"/>
                      <a:pt x="23744" y="43755"/>
                    </a:cubicBezTo>
                    <a:cubicBezTo>
                      <a:pt x="22494" y="42452"/>
                      <a:pt x="20726" y="41613"/>
                      <a:pt x="18866" y="41613"/>
                    </a:cubicBezTo>
                    <a:cubicBezTo>
                      <a:pt x="18846" y="41613"/>
                      <a:pt x="18827" y="41613"/>
                      <a:pt x="18807" y="41613"/>
                    </a:cubicBezTo>
                    <a:cubicBezTo>
                      <a:pt x="20144" y="40166"/>
                      <a:pt x="22018" y="39363"/>
                      <a:pt x="23953" y="39363"/>
                    </a:cubicBezTo>
                    <a:close/>
                    <a:moveTo>
                      <a:pt x="107671" y="39122"/>
                    </a:moveTo>
                    <a:cubicBezTo>
                      <a:pt x="109602" y="39122"/>
                      <a:pt x="111474" y="39919"/>
                      <a:pt x="112821" y="41372"/>
                    </a:cubicBezTo>
                    <a:cubicBezTo>
                      <a:pt x="112802" y="41371"/>
                      <a:pt x="112783" y="41371"/>
                      <a:pt x="112765" y="41371"/>
                    </a:cubicBezTo>
                    <a:cubicBezTo>
                      <a:pt x="110778" y="41371"/>
                      <a:pt x="108902" y="42317"/>
                      <a:pt x="107650" y="43764"/>
                    </a:cubicBezTo>
                    <a:lnTo>
                      <a:pt x="107650" y="43764"/>
                    </a:lnTo>
                    <a:cubicBezTo>
                      <a:pt x="107803" y="42097"/>
                      <a:pt x="107211" y="40511"/>
                      <a:pt x="106172" y="39284"/>
                    </a:cubicBezTo>
                    <a:cubicBezTo>
                      <a:pt x="106670" y="39175"/>
                      <a:pt x="107172" y="39122"/>
                      <a:pt x="107671" y="39122"/>
                    </a:cubicBezTo>
                    <a:close/>
                    <a:moveTo>
                      <a:pt x="37180" y="39320"/>
                    </a:moveTo>
                    <a:cubicBezTo>
                      <a:pt x="39113" y="39320"/>
                      <a:pt x="40988" y="40121"/>
                      <a:pt x="42328" y="41569"/>
                    </a:cubicBezTo>
                    <a:cubicBezTo>
                      <a:pt x="42310" y="41568"/>
                      <a:pt x="42291" y="41568"/>
                      <a:pt x="42273" y="41568"/>
                    </a:cubicBezTo>
                    <a:cubicBezTo>
                      <a:pt x="40286" y="41568"/>
                      <a:pt x="38419" y="42514"/>
                      <a:pt x="37167" y="43961"/>
                    </a:cubicBezTo>
                    <a:cubicBezTo>
                      <a:pt x="37320" y="42294"/>
                      <a:pt x="36728" y="40708"/>
                      <a:pt x="35689" y="39481"/>
                    </a:cubicBezTo>
                    <a:cubicBezTo>
                      <a:pt x="36184" y="39373"/>
                      <a:pt x="36684" y="39320"/>
                      <a:pt x="37180" y="39320"/>
                    </a:cubicBezTo>
                    <a:close/>
                    <a:moveTo>
                      <a:pt x="124483" y="37269"/>
                    </a:moveTo>
                    <a:cubicBezTo>
                      <a:pt x="127057" y="37269"/>
                      <a:pt x="129630" y="38633"/>
                      <a:pt x="130536" y="41363"/>
                    </a:cubicBezTo>
                    <a:cubicBezTo>
                      <a:pt x="130760" y="42053"/>
                      <a:pt x="130867" y="42769"/>
                      <a:pt x="130876" y="43495"/>
                    </a:cubicBezTo>
                    <a:cubicBezTo>
                      <a:pt x="130401" y="43393"/>
                      <a:pt x="129922" y="43343"/>
                      <a:pt x="129447" y="43343"/>
                    </a:cubicBezTo>
                    <a:cubicBezTo>
                      <a:pt x="127584" y="43343"/>
                      <a:pt x="125780" y="44110"/>
                      <a:pt x="124487" y="45502"/>
                    </a:cubicBezTo>
                    <a:cubicBezTo>
                      <a:pt x="123213" y="44130"/>
                      <a:pt x="121434" y="43343"/>
                      <a:pt x="119564" y="43343"/>
                    </a:cubicBezTo>
                    <a:cubicBezTo>
                      <a:pt x="119553" y="43343"/>
                      <a:pt x="119543" y="43343"/>
                      <a:pt x="119532" y="43343"/>
                    </a:cubicBezTo>
                    <a:cubicBezTo>
                      <a:pt x="119048" y="43343"/>
                      <a:pt x="118564" y="43388"/>
                      <a:pt x="118089" y="43495"/>
                    </a:cubicBezTo>
                    <a:cubicBezTo>
                      <a:pt x="118089" y="42769"/>
                      <a:pt x="118206" y="42053"/>
                      <a:pt x="118421" y="41363"/>
                    </a:cubicBezTo>
                    <a:lnTo>
                      <a:pt x="118430" y="41354"/>
                    </a:lnTo>
                    <a:cubicBezTo>
                      <a:pt x="119339" y="38631"/>
                      <a:pt x="121911" y="37269"/>
                      <a:pt x="124483" y="37269"/>
                    </a:cubicBezTo>
                    <a:close/>
                    <a:moveTo>
                      <a:pt x="77631" y="37312"/>
                    </a:moveTo>
                    <a:cubicBezTo>
                      <a:pt x="80804" y="37312"/>
                      <a:pt x="83980" y="39391"/>
                      <a:pt x="84022" y="43547"/>
                    </a:cubicBezTo>
                    <a:lnTo>
                      <a:pt x="84022" y="43547"/>
                    </a:lnTo>
                    <a:cubicBezTo>
                      <a:pt x="83546" y="43443"/>
                      <a:pt x="83066" y="43393"/>
                      <a:pt x="82590" y="43393"/>
                    </a:cubicBezTo>
                    <a:cubicBezTo>
                      <a:pt x="80737" y="43393"/>
                      <a:pt x="78939" y="44159"/>
                      <a:pt x="77651" y="45547"/>
                    </a:cubicBezTo>
                    <a:cubicBezTo>
                      <a:pt x="76369" y="44176"/>
                      <a:pt x="74577" y="43388"/>
                      <a:pt x="72696" y="43388"/>
                    </a:cubicBezTo>
                    <a:cubicBezTo>
                      <a:pt x="72212" y="43388"/>
                      <a:pt x="71728" y="43441"/>
                      <a:pt x="71253" y="43549"/>
                    </a:cubicBezTo>
                    <a:cubicBezTo>
                      <a:pt x="71284" y="39391"/>
                      <a:pt x="74456" y="37312"/>
                      <a:pt x="77631" y="37312"/>
                    </a:cubicBezTo>
                    <a:close/>
                    <a:moveTo>
                      <a:pt x="100946" y="37312"/>
                    </a:moveTo>
                    <a:cubicBezTo>
                      <a:pt x="104119" y="37312"/>
                      <a:pt x="107295" y="39391"/>
                      <a:pt x="107337" y="43547"/>
                    </a:cubicBezTo>
                    <a:lnTo>
                      <a:pt x="107337" y="43547"/>
                    </a:lnTo>
                    <a:cubicBezTo>
                      <a:pt x="106861" y="43443"/>
                      <a:pt x="106381" y="43393"/>
                      <a:pt x="105905" y="43393"/>
                    </a:cubicBezTo>
                    <a:cubicBezTo>
                      <a:pt x="104052" y="43393"/>
                      <a:pt x="102255" y="44159"/>
                      <a:pt x="100966" y="45547"/>
                    </a:cubicBezTo>
                    <a:cubicBezTo>
                      <a:pt x="99685" y="44176"/>
                      <a:pt x="97883" y="43388"/>
                      <a:pt x="96011" y="43388"/>
                    </a:cubicBezTo>
                    <a:cubicBezTo>
                      <a:pt x="95527" y="43388"/>
                      <a:pt x="95043" y="43441"/>
                      <a:pt x="94568" y="43549"/>
                    </a:cubicBezTo>
                    <a:cubicBezTo>
                      <a:pt x="94599" y="39391"/>
                      <a:pt x="97771" y="37312"/>
                      <a:pt x="100946" y="37312"/>
                    </a:cubicBezTo>
                    <a:close/>
                    <a:moveTo>
                      <a:pt x="54012" y="37467"/>
                    </a:moveTo>
                    <a:cubicBezTo>
                      <a:pt x="56585" y="37467"/>
                      <a:pt x="59156" y="38831"/>
                      <a:pt x="60061" y="41560"/>
                    </a:cubicBezTo>
                    <a:cubicBezTo>
                      <a:pt x="60285" y="42250"/>
                      <a:pt x="60393" y="42975"/>
                      <a:pt x="60393" y="43701"/>
                    </a:cubicBezTo>
                    <a:cubicBezTo>
                      <a:pt x="59914" y="43596"/>
                      <a:pt x="59431" y="43545"/>
                      <a:pt x="58952" y="43545"/>
                    </a:cubicBezTo>
                    <a:cubicBezTo>
                      <a:pt x="57099" y="43545"/>
                      <a:pt x="55302" y="44311"/>
                      <a:pt x="54013" y="45699"/>
                    </a:cubicBezTo>
                    <a:cubicBezTo>
                      <a:pt x="52739" y="44336"/>
                      <a:pt x="50960" y="43549"/>
                      <a:pt x="49089" y="43549"/>
                    </a:cubicBezTo>
                    <a:cubicBezTo>
                      <a:pt x="49079" y="43549"/>
                      <a:pt x="49068" y="43549"/>
                      <a:pt x="49058" y="43549"/>
                    </a:cubicBezTo>
                    <a:cubicBezTo>
                      <a:pt x="48574" y="43549"/>
                      <a:pt x="48090" y="43594"/>
                      <a:pt x="47615" y="43701"/>
                    </a:cubicBezTo>
                    <a:cubicBezTo>
                      <a:pt x="47615" y="42975"/>
                      <a:pt x="47723" y="42250"/>
                      <a:pt x="47938" y="41560"/>
                    </a:cubicBezTo>
                    <a:lnTo>
                      <a:pt x="47956" y="41560"/>
                    </a:lnTo>
                    <a:cubicBezTo>
                      <a:pt x="48865" y="38831"/>
                      <a:pt x="51439" y="37467"/>
                      <a:pt x="54012" y="37467"/>
                    </a:cubicBezTo>
                    <a:close/>
                    <a:moveTo>
                      <a:pt x="7148" y="37513"/>
                    </a:moveTo>
                    <a:cubicBezTo>
                      <a:pt x="10323" y="37513"/>
                      <a:pt x="13498" y="39590"/>
                      <a:pt x="13538" y="43746"/>
                    </a:cubicBezTo>
                    <a:cubicBezTo>
                      <a:pt x="13065" y="43644"/>
                      <a:pt x="12588" y="43594"/>
                      <a:pt x="12114" y="43594"/>
                    </a:cubicBezTo>
                    <a:cubicBezTo>
                      <a:pt x="10255" y="43594"/>
                      <a:pt x="8449" y="44361"/>
                      <a:pt x="7150" y="45753"/>
                    </a:cubicBezTo>
                    <a:cubicBezTo>
                      <a:pt x="5868" y="44373"/>
                      <a:pt x="4076" y="43594"/>
                      <a:pt x="2194" y="43594"/>
                    </a:cubicBezTo>
                    <a:cubicBezTo>
                      <a:pt x="1711" y="43594"/>
                      <a:pt x="1227" y="43647"/>
                      <a:pt x="752" y="43746"/>
                    </a:cubicBezTo>
                    <a:cubicBezTo>
                      <a:pt x="792" y="39592"/>
                      <a:pt x="3970" y="37513"/>
                      <a:pt x="7148" y="37513"/>
                    </a:cubicBezTo>
                    <a:close/>
                    <a:moveTo>
                      <a:pt x="30465" y="37513"/>
                    </a:moveTo>
                    <a:cubicBezTo>
                      <a:pt x="33638" y="37513"/>
                      <a:pt x="36811" y="39588"/>
                      <a:pt x="36854" y="43742"/>
                    </a:cubicBezTo>
                    <a:lnTo>
                      <a:pt x="36854" y="43742"/>
                    </a:lnTo>
                    <a:cubicBezTo>
                      <a:pt x="36384" y="43643"/>
                      <a:pt x="35912" y="43594"/>
                      <a:pt x="35443" y="43594"/>
                    </a:cubicBezTo>
                    <a:cubicBezTo>
                      <a:pt x="33580" y="43594"/>
                      <a:pt x="31775" y="44361"/>
                      <a:pt x="30483" y="45753"/>
                    </a:cubicBezTo>
                    <a:cubicBezTo>
                      <a:pt x="29201" y="44373"/>
                      <a:pt x="27409" y="43594"/>
                      <a:pt x="25528" y="43594"/>
                    </a:cubicBezTo>
                    <a:cubicBezTo>
                      <a:pt x="25044" y="43594"/>
                      <a:pt x="24560" y="43647"/>
                      <a:pt x="24085" y="43746"/>
                    </a:cubicBezTo>
                    <a:cubicBezTo>
                      <a:pt x="24116" y="39592"/>
                      <a:pt x="27290" y="37513"/>
                      <a:pt x="30465" y="37513"/>
                    </a:cubicBezTo>
                    <a:close/>
                    <a:moveTo>
                      <a:pt x="129619" y="43736"/>
                    </a:moveTo>
                    <a:cubicBezTo>
                      <a:pt x="130043" y="43736"/>
                      <a:pt x="130469" y="43775"/>
                      <a:pt x="130894" y="43854"/>
                    </a:cubicBezTo>
                    <a:cubicBezTo>
                      <a:pt x="129908" y="45018"/>
                      <a:pt x="129326" y="46524"/>
                      <a:pt x="129415" y="48110"/>
                    </a:cubicBezTo>
                    <a:lnTo>
                      <a:pt x="129406" y="48128"/>
                    </a:lnTo>
                    <a:cubicBezTo>
                      <a:pt x="128165" y="46824"/>
                      <a:pt x="126397" y="45986"/>
                      <a:pt x="124528" y="45986"/>
                    </a:cubicBezTo>
                    <a:cubicBezTo>
                      <a:pt x="124509" y="45986"/>
                      <a:pt x="124489" y="45986"/>
                      <a:pt x="124469" y="45986"/>
                    </a:cubicBezTo>
                    <a:cubicBezTo>
                      <a:pt x="124450" y="45986"/>
                      <a:pt x="124430" y="45986"/>
                      <a:pt x="124410" y="45986"/>
                    </a:cubicBezTo>
                    <a:cubicBezTo>
                      <a:pt x="122541" y="45986"/>
                      <a:pt x="120782" y="46824"/>
                      <a:pt x="119532" y="48128"/>
                    </a:cubicBezTo>
                    <a:cubicBezTo>
                      <a:pt x="119622" y="46533"/>
                      <a:pt x="119039" y="45036"/>
                      <a:pt x="118045" y="43854"/>
                    </a:cubicBezTo>
                    <a:cubicBezTo>
                      <a:pt x="118471" y="43775"/>
                      <a:pt x="118899" y="43736"/>
                      <a:pt x="119324" y="43736"/>
                    </a:cubicBezTo>
                    <a:cubicBezTo>
                      <a:pt x="121259" y="43736"/>
                      <a:pt x="123134" y="44537"/>
                      <a:pt x="124478" y="45977"/>
                    </a:cubicBezTo>
                    <a:cubicBezTo>
                      <a:pt x="125815" y="44537"/>
                      <a:pt x="127688" y="43736"/>
                      <a:pt x="129619" y="43736"/>
                    </a:cubicBezTo>
                    <a:close/>
                    <a:moveTo>
                      <a:pt x="82779" y="43772"/>
                    </a:moveTo>
                    <a:cubicBezTo>
                      <a:pt x="83204" y="43772"/>
                      <a:pt x="83632" y="43810"/>
                      <a:pt x="84057" y="43889"/>
                    </a:cubicBezTo>
                    <a:cubicBezTo>
                      <a:pt x="83063" y="45072"/>
                      <a:pt x="82480" y="46569"/>
                      <a:pt x="82561" y="48164"/>
                    </a:cubicBezTo>
                    <a:cubicBezTo>
                      <a:pt x="81320" y="46860"/>
                      <a:pt x="79552" y="46022"/>
                      <a:pt x="77683" y="46022"/>
                    </a:cubicBezTo>
                    <a:cubicBezTo>
                      <a:pt x="77666" y="46022"/>
                      <a:pt x="77650" y="46022"/>
                      <a:pt x="77633" y="46022"/>
                    </a:cubicBezTo>
                    <a:lnTo>
                      <a:pt x="77633" y="46022"/>
                    </a:lnTo>
                    <a:cubicBezTo>
                      <a:pt x="78970" y="44574"/>
                      <a:pt x="80844" y="43772"/>
                      <a:pt x="82779" y="43772"/>
                    </a:cubicBezTo>
                    <a:close/>
                    <a:moveTo>
                      <a:pt x="59133" y="43923"/>
                    </a:moveTo>
                    <a:cubicBezTo>
                      <a:pt x="59561" y="43923"/>
                      <a:pt x="59991" y="43962"/>
                      <a:pt x="60420" y="44042"/>
                    </a:cubicBezTo>
                    <a:cubicBezTo>
                      <a:pt x="59425" y="45225"/>
                      <a:pt x="58843" y="46721"/>
                      <a:pt x="58932" y="48316"/>
                    </a:cubicBezTo>
                    <a:lnTo>
                      <a:pt x="58923" y="48316"/>
                    </a:lnTo>
                    <a:cubicBezTo>
                      <a:pt x="57682" y="47012"/>
                      <a:pt x="55914" y="46174"/>
                      <a:pt x="54045" y="46174"/>
                    </a:cubicBezTo>
                    <a:cubicBezTo>
                      <a:pt x="54026" y="46174"/>
                      <a:pt x="54006" y="46174"/>
                      <a:pt x="53986" y="46174"/>
                    </a:cubicBezTo>
                    <a:cubicBezTo>
                      <a:pt x="53966" y="46174"/>
                      <a:pt x="53947" y="46174"/>
                      <a:pt x="53927" y="46174"/>
                    </a:cubicBezTo>
                    <a:cubicBezTo>
                      <a:pt x="52067" y="46174"/>
                      <a:pt x="50299" y="47012"/>
                      <a:pt x="49049" y="48316"/>
                    </a:cubicBezTo>
                    <a:cubicBezTo>
                      <a:pt x="49138" y="46721"/>
                      <a:pt x="48556" y="45225"/>
                      <a:pt x="47561" y="44042"/>
                    </a:cubicBezTo>
                    <a:cubicBezTo>
                      <a:pt x="47990" y="43962"/>
                      <a:pt x="48420" y="43923"/>
                      <a:pt x="48848" y="43923"/>
                    </a:cubicBezTo>
                    <a:cubicBezTo>
                      <a:pt x="50781" y="43923"/>
                      <a:pt x="52652" y="44720"/>
                      <a:pt x="53995" y="46165"/>
                    </a:cubicBezTo>
                    <a:cubicBezTo>
                      <a:pt x="55330" y="44720"/>
                      <a:pt x="57201" y="43923"/>
                      <a:pt x="59133" y="43923"/>
                    </a:cubicBezTo>
                    <a:close/>
                    <a:moveTo>
                      <a:pt x="25310" y="43969"/>
                    </a:moveTo>
                    <a:cubicBezTo>
                      <a:pt x="27245" y="43969"/>
                      <a:pt x="29120" y="44772"/>
                      <a:pt x="30465" y="46219"/>
                    </a:cubicBezTo>
                    <a:lnTo>
                      <a:pt x="30465" y="46219"/>
                    </a:lnTo>
                    <a:cubicBezTo>
                      <a:pt x="30462" y="46219"/>
                      <a:pt x="30459" y="46219"/>
                      <a:pt x="30456" y="46219"/>
                    </a:cubicBezTo>
                    <a:cubicBezTo>
                      <a:pt x="30436" y="46219"/>
                      <a:pt x="30416" y="46219"/>
                      <a:pt x="30397" y="46219"/>
                    </a:cubicBezTo>
                    <a:cubicBezTo>
                      <a:pt x="28528" y="46219"/>
                      <a:pt x="26769" y="47057"/>
                      <a:pt x="25519" y="48361"/>
                    </a:cubicBezTo>
                    <a:cubicBezTo>
                      <a:pt x="25608" y="46775"/>
                      <a:pt x="25026" y="45269"/>
                      <a:pt x="24031" y="44087"/>
                    </a:cubicBezTo>
                    <a:cubicBezTo>
                      <a:pt x="24457" y="44008"/>
                      <a:pt x="24885" y="43969"/>
                      <a:pt x="25310" y="43969"/>
                    </a:cubicBezTo>
                    <a:close/>
                    <a:moveTo>
                      <a:pt x="12296" y="43987"/>
                    </a:moveTo>
                    <a:cubicBezTo>
                      <a:pt x="12721" y="43987"/>
                      <a:pt x="13148" y="44025"/>
                      <a:pt x="13574" y="44104"/>
                    </a:cubicBezTo>
                    <a:cubicBezTo>
                      <a:pt x="12580" y="45287"/>
                      <a:pt x="11997" y="46793"/>
                      <a:pt x="12087" y="48379"/>
                    </a:cubicBezTo>
                    <a:cubicBezTo>
                      <a:pt x="10837" y="47075"/>
                      <a:pt x="9069" y="46237"/>
                      <a:pt x="7208" y="46237"/>
                    </a:cubicBezTo>
                    <a:cubicBezTo>
                      <a:pt x="7189" y="46237"/>
                      <a:pt x="7169" y="46237"/>
                      <a:pt x="7150" y="46237"/>
                    </a:cubicBezTo>
                    <a:cubicBezTo>
                      <a:pt x="8487" y="44790"/>
                      <a:pt x="10360" y="43987"/>
                      <a:pt x="12296" y="43987"/>
                    </a:cubicBezTo>
                    <a:close/>
                    <a:moveTo>
                      <a:pt x="106102" y="43761"/>
                    </a:moveTo>
                    <a:cubicBezTo>
                      <a:pt x="106575" y="43761"/>
                      <a:pt x="107052" y="43809"/>
                      <a:pt x="107525" y="43907"/>
                    </a:cubicBezTo>
                    <a:cubicBezTo>
                      <a:pt x="106512" y="45162"/>
                      <a:pt x="105939" y="46757"/>
                      <a:pt x="106127" y="48432"/>
                    </a:cubicBezTo>
                    <a:cubicBezTo>
                      <a:pt x="104866" y="46976"/>
                      <a:pt x="102990" y="46022"/>
                      <a:pt x="101003" y="46022"/>
                    </a:cubicBezTo>
                    <a:cubicBezTo>
                      <a:pt x="100985" y="46022"/>
                      <a:pt x="100966" y="46022"/>
                      <a:pt x="100948" y="46022"/>
                    </a:cubicBezTo>
                    <a:cubicBezTo>
                      <a:pt x="100928" y="46022"/>
                      <a:pt x="100908" y="46022"/>
                      <a:pt x="100889" y="46022"/>
                    </a:cubicBezTo>
                    <a:cubicBezTo>
                      <a:pt x="99020" y="46022"/>
                      <a:pt x="97252" y="46860"/>
                      <a:pt x="96011" y="48164"/>
                    </a:cubicBezTo>
                    <a:cubicBezTo>
                      <a:pt x="96091" y="46569"/>
                      <a:pt x="95509" y="45072"/>
                      <a:pt x="94523" y="43889"/>
                    </a:cubicBezTo>
                    <a:cubicBezTo>
                      <a:pt x="94952" y="43810"/>
                      <a:pt x="95382" y="43771"/>
                      <a:pt x="95809" y="43771"/>
                    </a:cubicBezTo>
                    <a:cubicBezTo>
                      <a:pt x="97740" y="43771"/>
                      <a:pt x="99605" y="44568"/>
                      <a:pt x="100948" y="46013"/>
                    </a:cubicBezTo>
                    <a:cubicBezTo>
                      <a:pt x="102294" y="44566"/>
                      <a:pt x="104168" y="43761"/>
                      <a:pt x="106102" y="43761"/>
                    </a:cubicBezTo>
                    <a:close/>
                    <a:moveTo>
                      <a:pt x="70796" y="39320"/>
                    </a:moveTo>
                    <a:cubicBezTo>
                      <a:pt x="71278" y="39320"/>
                      <a:pt x="71764" y="39370"/>
                      <a:pt x="72248" y="39472"/>
                    </a:cubicBezTo>
                    <a:cubicBezTo>
                      <a:pt x="71271" y="40717"/>
                      <a:pt x="70742" y="42286"/>
                      <a:pt x="70939" y="43934"/>
                    </a:cubicBezTo>
                    <a:cubicBezTo>
                      <a:pt x="71449" y="43820"/>
                      <a:pt x="71962" y="43765"/>
                      <a:pt x="72472" y="43765"/>
                    </a:cubicBezTo>
                    <a:cubicBezTo>
                      <a:pt x="74409" y="43765"/>
                      <a:pt x="76285" y="44568"/>
                      <a:pt x="77633" y="46022"/>
                    </a:cubicBezTo>
                    <a:lnTo>
                      <a:pt x="77633" y="46022"/>
                    </a:lnTo>
                    <a:cubicBezTo>
                      <a:pt x="77630" y="46022"/>
                      <a:pt x="77627" y="46022"/>
                      <a:pt x="77624" y="46022"/>
                    </a:cubicBezTo>
                    <a:cubicBezTo>
                      <a:pt x="77606" y="46022"/>
                      <a:pt x="77588" y="46022"/>
                      <a:pt x="77570" y="46022"/>
                    </a:cubicBezTo>
                    <a:cubicBezTo>
                      <a:pt x="75529" y="46022"/>
                      <a:pt x="73598" y="47030"/>
                      <a:pt x="72346" y="48558"/>
                    </a:cubicBezTo>
                    <a:cubicBezTo>
                      <a:pt x="72703" y="44845"/>
                      <a:pt x="69407" y="41568"/>
                      <a:pt x="65698" y="41568"/>
                    </a:cubicBezTo>
                    <a:cubicBezTo>
                      <a:pt x="65683" y="41568"/>
                      <a:pt x="65668" y="41569"/>
                      <a:pt x="65653" y="41569"/>
                    </a:cubicBezTo>
                    <a:cubicBezTo>
                      <a:pt x="66994" y="40120"/>
                      <a:pt x="68863" y="39320"/>
                      <a:pt x="70796" y="39320"/>
                    </a:cubicBezTo>
                    <a:close/>
                    <a:moveTo>
                      <a:pt x="35611" y="43966"/>
                    </a:moveTo>
                    <a:cubicBezTo>
                      <a:pt x="36087" y="43966"/>
                      <a:pt x="36566" y="44014"/>
                      <a:pt x="37042" y="44113"/>
                    </a:cubicBezTo>
                    <a:cubicBezTo>
                      <a:pt x="36020" y="45359"/>
                      <a:pt x="35456" y="46954"/>
                      <a:pt x="35635" y="48621"/>
                    </a:cubicBezTo>
                    <a:cubicBezTo>
                      <a:pt x="34383" y="47165"/>
                      <a:pt x="32507" y="46219"/>
                      <a:pt x="30512" y="46219"/>
                    </a:cubicBezTo>
                    <a:cubicBezTo>
                      <a:pt x="30496" y="46219"/>
                      <a:pt x="30481" y="46219"/>
                      <a:pt x="30465" y="46219"/>
                    </a:cubicBezTo>
                    <a:lnTo>
                      <a:pt x="30465" y="46219"/>
                    </a:lnTo>
                    <a:cubicBezTo>
                      <a:pt x="31802" y="44766"/>
                      <a:pt x="33677" y="43966"/>
                      <a:pt x="35611" y="43966"/>
                    </a:cubicBezTo>
                    <a:close/>
                    <a:moveTo>
                      <a:pt x="112828" y="41868"/>
                    </a:moveTo>
                    <a:cubicBezTo>
                      <a:pt x="116003" y="41868"/>
                      <a:pt x="119178" y="43944"/>
                      <a:pt x="119218" y="48101"/>
                    </a:cubicBezTo>
                    <a:cubicBezTo>
                      <a:pt x="118743" y="47999"/>
                      <a:pt x="118265" y="47949"/>
                      <a:pt x="117790" y="47949"/>
                    </a:cubicBezTo>
                    <a:cubicBezTo>
                      <a:pt x="115928" y="47949"/>
                      <a:pt x="114124" y="48714"/>
                      <a:pt x="112825" y="50103"/>
                    </a:cubicBezTo>
                    <a:lnTo>
                      <a:pt x="112825" y="50103"/>
                    </a:lnTo>
                    <a:cubicBezTo>
                      <a:pt x="111544" y="48726"/>
                      <a:pt x="109754" y="47949"/>
                      <a:pt x="107883" y="47949"/>
                    </a:cubicBezTo>
                    <a:cubicBezTo>
                      <a:pt x="107391" y="47949"/>
                      <a:pt x="106907" y="48002"/>
                      <a:pt x="106432" y="48101"/>
                    </a:cubicBezTo>
                    <a:cubicBezTo>
                      <a:pt x="106472" y="43947"/>
                      <a:pt x="109650" y="41868"/>
                      <a:pt x="112828" y="41868"/>
                    </a:cubicBezTo>
                    <a:close/>
                    <a:moveTo>
                      <a:pt x="136139" y="41870"/>
                    </a:moveTo>
                    <a:cubicBezTo>
                      <a:pt x="139313" y="41870"/>
                      <a:pt x="142484" y="43947"/>
                      <a:pt x="142525" y="48101"/>
                    </a:cubicBezTo>
                    <a:lnTo>
                      <a:pt x="142525" y="48119"/>
                    </a:lnTo>
                    <a:cubicBezTo>
                      <a:pt x="142050" y="48017"/>
                      <a:pt x="141571" y="47967"/>
                      <a:pt x="141097" y="47967"/>
                    </a:cubicBezTo>
                    <a:cubicBezTo>
                      <a:pt x="139236" y="47967"/>
                      <a:pt x="137435" y="48734"/>
                      <a:pt x="136136" y="50126"/>
                    </a:cubicBezTo>
                    <a:cubicBezTo>
                      <a:pt x="134854" y="48746"/>
                      <a:pt x="133062" y="47966"/>
                      <a:pt x="131181" y="47966"/>
                    </a:cubicBezTo>
                    <a:cubicBezTo>
                      <a:pt x="130697" y="47966"/>
                      <a:pt x="130213" y="48020"/>
                      <a:pt x="129738" y="48119"/>
                    </a:cubicBezTo>
                    <a:cubicBezTo>
                      <a:pt x="129778" y="43953"/>
                      <a:pt x="132960" y="41870"/>
                      <a:pt x="136139" y="41870"/>
                    </a:cubicBezTo>
                    <a:close/>
                    <a:moveTo>
                      <a:pt x="89297" y="41915"/>
                    </a:moveTo>
                    <a:cubicBezTo>
                      <a:pt x="92473" y="41915"/>
                      <a:pt x="95648" y="43994"/>
                      <a:pt x="95688" y="48155"/>
                    </a:cubicBezTo>
                    <a:cubicBezTo>
                      <a:pt x="95208" y="48050"/>
                      <a:pt x="94724" y="47999"/>
                      <a:pt x="94244" y="47999"/>
                    </a:cubicBezTo>
                    <a:cubicBezTo>
                      <a:pt x="92390" y="47999"/>
                      <a:pt x="90594" y="48763"/>
                      <a:pt x="89299" y="50152"/>
                    </a:cubicBezTo>
                    <a:lnTo>
                      <a:pt x="89299" y="50152"/>
                    </a:lnTo>
                    <a:cubicBezTo>
                      <a:pt x="88018" y="48782"/>
                      <a:pt x="86226" y="47993"/>
                      <a:pt x="84344" y="47993"/>
                    </a:cubicBezTo>
                    <a:cubicBezTo>
                      <a:pt x="83860" y="47993"/>
                      <a:pt x="83376" y="48047"/>
                      <a:pt x="82902" y="48155"/>
                    </a:cubicBezTo>
                    <a:cubicBezTo>
                      <a:pt x="82942" y="43996"/>
                      <a:pt x="86120" y="41915"/>
                      <a:pt x="89297" y="41915"/>
                    </a:cubicBezTo>
                    <a:close/>
                    <a:moveTo>
                      <a:pt x="42333" y="42069"/>
                    </a:moveTo>
                    <a:cubicBezTo>
                      <a:pt x="45505" y="42069"/>
                      <a:pt x="48680" y="44145"/>
                      <a:pt x="48726" y="48296"/>
                    </a:cubicBezTo>
                    <a:lnTo>
                      <a:pt x="48726" y="48296"/>
                    </a:lnTo>
                    <a:cubicBezTo>
                      <a:pt x="48256" y="48195"/>
                      <a:pt x="47782" y="48146"/>
                      <a:pt x="47311" y="48146"/>
                    </a:cubicBezTo>
                    <a:cubicBezTo>
                      <a:pt x="45452" y="48146"/>
                      <a:pt x="43648" y="48913"/>
                      <a:pt x="42355" y="50305"/>
                    </a:cubicBezTo>
                    <a:cubicBezTo>
                      <a:pt x="41074" y="48925"/>
                      <a:pt x="39282" y="48146"/>
                      <a:pt x="37400" y="48146"/>
                    </a:cubicBezTo>
                    <a:cubicBezTo>
                      <a:pt x="36916" y="48146"/>
                      <a:pt x="36432" y="48199"/>
                      <a:pt x="35958" y="48298"/>
                    </a:cubicBezTo>
                    <a:cubicBezTo>
                      <a:pt x="35989" y="44146"/>
                      <a:pt x="39159" y="42069"/>
                      <a:pt x="42333" y="42069"/>
                    </a:cubicBezTo>
                    <a:close/>
                    <a:moveTo>
                      <a:pt x="65648" y="42069"/>
                    </a:moveTo>
                    <a:cubicBezTo>
                      <a:pt x="68820" y="42069"/>
                      <a:pt x="71995" y="44144"/>
                      <a:pt x="72041" y="48294"/>
                    </a:cubicBezTo>
                    <a:lnTo>
                      <a:pt x="72041" y="48294"/>
                    </a:lnTo>
                    <a:cubicBezTo>
                      <a:pt x="71572" y="48195"/>
                      <a:pt x="71100" y="48146"/>
                      <a:pt x="70631" y="48146"/>
                    </a:cubicBezTo>
                    <a:cubicBezTo>
                      <a:pt x="68767" y="48146"/>
                      <a:pt x="66963" y="48913"/>
                      <a:pt x="65671" y="50305"/>
                    </a:cubicBezTo>
                    <a:cubicBezTo>
                      <a:pt x="64389" y="48925"/>
                      <a:pt x="62597" y="48146"/>
                      <a:pt x="60715" y="48146"/>
                    </a:cubicBezTo>
                    <a:cubicBezTo>
                      <a:pt x="60231" y="48146"/>
                      <a:pt x="59748" y="48199"/>
                      <a:pt x="59273" y="48298"/>
                    </a:cubicBezTo>
                    <a:cubicBezTo>
                      <a:pt x="59304" y="44146"/>
                      <a:pt x="62474" y="42069"/>
                      <a:pt x="65648" y="42069"/>
                    </a:cubicBezTo>
                    <a:close/>
                    <a:moveTo>
                      <a:pt x="18806" y="42115"/>
                    </a:moveTo>
                    <a:cubicBezTo>
                      <a:pt x="21981" y="42115"/>
                      <a:pt x="25156" y="44194"/>
                      <a:pt x="25196" y="48352"/>
                    </a:cubicBezTo>
                    <a:cubicBezTo>
                      <a:pt x="24718" y="48247"/>
                      <a:pt x="24235" y="48196"/>
                      <a:pt x="23756" y="48196"/>
                    </a:cubicBezTo>
                    <a:cubicBezTo>
                      <a:pt x="21903" y="48196"/>
                      <a:pt x="20103" y="48963"/>
                      <a:pt x="18807" y="50359"/>
                    </a:cubicBezTo>
                    <a:cubicBezTo>
                      <a:pt x="17526" y="48979"/>
                      <a:pt x="15734" y="48199"/>
                      <a:pt x="13852" y="48199"/>
                    </a:cubicBezTo>
                    <a:cubicBezTo>
                      <a:pt x="13368" y="48199"/>
                      <a:pt x="12884" y="48244"/>
                      <a:pt x="12409" y="48352"/>
                    </a:cubicBezTo>
                    <a:cubicBezTo>
                      <a:pt x="12454" y="44194"/>
                      <a:pt x="15631" y="42115"/>
                      <a:pt x="18806" y="42115"/>
                    </a:cubicBezTo>
                    <a:close/>
                    <a:moveTo>
                      <a:pt x="117952" y="48332"/>
                    </a:moveTo>
                    <a:cubicBezTo>
                      <a:pt x="118378" y="48332"/>
                      <a:pt x="118808" y="48371"/>
                      <a:pt x="119236" y="48450"/>
                    </a:cubicBezTo>
                    <a:cubicBezTo>
                      <a:pt x="118251" y="49624"/>
                      <a:pt x="117668" y="51130"/>
                      <a:pt x="117758" y="52724"/>
                    </a:cubicBezTo>
                    <a:lnTo>
                      <a:pt x="117749" y="52724"/>
                    </a:lnTo>
                    <a:cubicBezTo>
                      <a:pt x="116508" y="51412"/>
                      <a:pt x="114740" y="50583"/>
                      <a:pt x="112871" y="50583"/>
                    </a:cubicBezTo>
                    <a:cubicBezTo>
                      <a:pt x="112855" y="50583"/>
                      <a:pt x="112838" y="50583"/>
                      <a:pt x="112821" y="50583"/>
                    </a:cubicBezTo>
                    <a:lnTo>
                      <a:pt x="112821" y="50583"/>
                    </a:lnTo>
                    <a:cubicBezTo>
                      <a:pt x="114156" y="49130"/>
                      <a:pt x="116021" y="48332"/>
                      <a:pt x="117952" y="48332"/>
                    </a:cubicBezTo>
                    <a:close/>
                    <a:moveTo>
                      <a:pt x="94437" y="48377"/>
                    </a:moveTo>
                    <a:cubicBezTo>
                      <a:pt x="94862" y="48377"/>
                      <a:pt x="95289" y="48416"/>
                      <a:pt x="95715" y="48495"/>
                    </a:cubicBezTo>
                    <a:cubicBezTo>
                      <a:pt x="94722" y="49676"/>
                      <a:pt x="94140" y="51168"/>
                      <a:pt x="94227" y="52760"/>
                    </a:cubicBezTo>
                    <a:lnTo>
                      <a:pt x="94227" y="52760"/>
                    </a:lnTo>
                    <a:cubicBezTo>
                      <a:pt x="92986" y="51457"/>
                      <a:pt x="91219" y="50627"/>
                      <a:pt x="89350" y="50627"/>
                    </a:cubicBezTo>
                    <a:cubicBezTo>
                      <a:pt x="89333" y="50627"/>
                      <a:pt x="89316" y="50628"/>
                      <a:pt x="89299" y="50628"/>
                    </a:cubicBezTo>
                    <a:lnTo>
                      <a:pt x="89299" y="50628"/>
                    </a:lnTo>
                    <a:cubicBezTo>
                      <a:pt x="90637" y="49180"/>
                      <a:pt x="92504" y="48377"/>
                      <a:pt x="94437" y="48377"/>
                    </a:cubicBezTo>
                    <a:close/>
                    <a:moveTo>
                      <a:pt x="84143" y="48369"/>
                    </a:moveTo>
                    <a:cubicBezTo>
                      <a:pt x="86079" y="48369"/>
                      <a:pt x="87954" y="49173"/>
                      <a:pt x="89299" y="50628"/>
                    </a:cubicBezTo>
                    <a:lnTo>
                      <a:pt x="89299" y="50628"/>
                    </a:lnTo>
                    <a:cubicBezTo>
                      <a:pt x="89296" y="50628"/>
                      <a:pt x="89293" y="50628"/>
                      <a:pt x="89290" y="50628"/>
                    </a:cubicBezTo>
                    <a:cubicBezTo>
                      <a:pt x="89270" y="50628"/>
                      <a:pt x="89250" y="50627"/>
                      <a:pt x="89231" y="50627"/>
                    </a:cubicBezTo>
                    <a:cubicBezTo>
                      <a:pt x="87362" y="50627"/>
                      <a:pt x="85603" y="51457"/>
                      <a:pt x="84353" y="52760"/>
                    </a:cubicBezTo>
                    <a:cubicBezTo>
                      <a:pt x="84443" y="51174"/>
                      <a:pt x="83860" y="49669"/>
                      <a:pt x="82866" y="48486"/>
                    </a:cubicBezTo>
                    <a:cubicBezTo>
                      <a:pt x="83291" y="48407"/>
                      <a:pt x="83719" y="48369"/>
                      <a:pt x="84143" y="48369"/>
                    </a:cubicBezTo>
                    <a:close/>
                    <a:moveTo>
                      <a:pt x="47484" y="48526"/>
                    </a:moveTo>
                    <a:cubicBezTo>
                      <a:pt x="47914" y="48526"/>
                      <a:pt x="48348" y="48566"/>
                      <a:pt x="48780" y="48647"/>
                    </a:cubicBezTo>
                    <a:cubicBezTo>
                      <a:pt x="47785" y="49821"/>
                      <a:pt x="47203" y="51327"/>
                      <a:pt x="47284" y="52922"/>
                    </a:cubicBezTo>
                    <a:cubicBezTo>
                      <a:pt x="46042" y="51618"/>
                      <a:pt x="44274" y="50780"/>
                      <a:pt x="42406" y="50780"/>
                    </a:cubicBezTo>
                    <a:cubicBezTo>
                      <a:pt x="42386" y="50780"/>
                      <a:pt x="42366" y="50780"/>
                      <a:pt x="42346" y="50780"/>
                    </a:cubicBezTo>
                    <a:cubicBezTo>
                      <a:pt x="42343" y="50780"/>
                      <a:pt x="42340" y="50780"/>
                      <a:pt x="42338" y="50780"/>
                    </a:cubicBezTo>
                    <a:lnTo>
                      <a:pt x="42338" y="50780"/>
                    </a:lnTo>
                    <a:lnTo>
                      <a:pt x="42355" y="50771"/>
                    </a:lnTo>
                    <a:cubicBezTo>
                      <a:pt x="43689" y="49328"/>
                      <a:pt x="45555" y="48526"/>
                      <a:pt x="47484" y="48526"/>
                    </a:cubicBezTo>
                    <a:close/>
                    <a:moveTo>
                      <a:pt x="107658" y="48326"/>
                    </a:moveTo>
                    <a:cubicBezTo>
                      <a:pt x="109596" y="48326"/>
                      <a:pt x="111472" y="49128"/>
                      <a:pt x="112821" y="50583"/>
                    </a:cubicBezTo>
                    <a:lnTo>
                      <a:pt x="112821" y="50583"/>
                    </a:lnTo>
                    <a:cubicBezTo>
                      <a:pt x="112818" y="50583"/>
                      <a:pt x="112815" y="50583"/>
                      <a:pt x="112812" y="50583"/>
                    </a:cubicBezTo>
                    <a:cubicBezTo>
                      <a:pt x="112793" y="50583"/>
                      <a:pt x="112774" y="50583"/>
                      <a:pt x="112756" y="50583"/>
                    </a:cubicBezTo>
                    <a:cubicBezTo>
                      <a:pt x="110769" y="50583"/>
                      <a:pt x="108902" y="51528"/>
                      <a:pt x="107641" y="52975"/>
                    </a:cubicBezTo>
                    <a:lnTo>
                      <a:pt x="107641" y="52975"/>
                    </a:lnTo>
                    <a:cubicBezTo>
                      <a:pt x="107794" y="51300"/>
                      <a:pt x="107202" y="49723"/>
                      <a:pt x="106163" y="48486"/>
                    </a:cubicBezTo>
                    <a:cubicBezTo>
                      <a:pt x="106660" y="48378"/>
                      <a:pt x="107161" y="48326"/>
                      <a:pt x="107658" y="48326"/>
                    </a:cubicBezTo>
                    <a:close/>
                    <a:moveTo>
                      <a:pt x="23936" y="48579"/>
                    </a:moveTo>
                    <a:cubicBezTo>
                      <a:pt x="24366" y="48579"/>
                      <a:pt x="24800" y="48619"/>
                      <a:pt x="25232" y="48701"/>
                    </a:cubicBezTo>
                    <a:cubicBezTo>
                      <a:pt x="24237" y="49875"/>
                      <a:pt x="23655" y="51380"/>
                      <a:pt x="23744" y="52966"/>
                    </a:cubicBezTo>
                    <a:cubicBezTo>
                      <a:pt x="22494" y="51663"/>
                      <a:pt x="20727" y="50834"/>
                      <a:pt x="18867" y="50834"/>
                    </a:cubicBezTo>
                    <a:cubicBezTo>
                      <a:pt x="18847" y="50834"/>
                      <a:pt x="18827" y="50834"/>
                      <a:pt x="18807" y="50834"/>
                    </a:cubicBezTo>
                    <a:cubicBezTo>
                      <a:pt x="18787" y="50834"/>
                      <a:pt x="18767" y="50834"/>
                      <a:pt x="18747" y="50834"/>
                    </a:cubicBezTo>
                    <a:cubicBezTo>
                      <a:pt x="16879" y="50834"/>
                      <a:pt x="15111" y="51663"/>
                      <a:pt x="13870" y="52975"/>
                    </a:cubicBezTo>
                    <a:cubicBezTo>
                      <a:pt x="13951" y="51380"/>
                      <a:pt x="13368" y="49875"/>
                      <a:pt x="12374" y="48701"/>
                    </a:cubicBezTo>
                    <a:cubicBezTo>
                      <a:pt x="12804" y="48622"/>
                      <a:pt x="13235" y="48583"/>
                      <a:pt x="13663" y="48583"/>
                    </a:cubicBezTo>
                    <a:cubicBezTo>
                      <a:pt x="15599" y="48583"/>
                      <a:pt x="17464" y="49379"/>
                      <a:pt x="18807" y="50825"/>
                    </a:cubicBezTo>
                    <a:cubicBezTo>
                      <a:pt x="20140" y="49382"/>
                      <a:pt x="22007" y="48579"/>
                      <a:pt x="23936" y="48579"/>
                    </a:cubicBezTo>
                    <a:close/>
                    <a:moveTo>
                      <a:pt x="37172" y="48527"/>
                    </a:moveTo>
                    <a:cubicBezTo>
                      <a:pt x="39112" y="48527"/>
                      <a:pt x="40993" y="49328"/>
                      <a:pt x="42337" y="50780"/>
                    </a:cubicBezTo>
                    <a:lnTo>
                      <a:pt x="42337" y="50780"/>
                    </a:lnTo>
                    <a:cubicBezTo>
                      <a:pt x="42322" y="50780"/>
                      <a:pt x="42306" y="50780"/>
                      <a:pt x="42291" y="50780"/>
                    </a:cubicBezTo>
                    <a:cubicBezTo>
                      <a:pt x="40304" y="50780"/>
                      <a:pt x="38437" y="51725"/>
                      <a:pt x="37185" y="53172"/>
                    </a:cubicBezTo>
                    <a:cubicBezTo>
                      <a:pt x="37328" y="51497"/>
                      <a:pt x="36737" y="49920"/>
                      <a:pt x="35698" y="48683"/>
                    </a:cubicBezTo>
                    <a:cubicBezTo>
                      <a:pt x="36188" y="48578"/>
                      <a:pt x="36682" y="48527"/>
                      <a:pt x="37172" y="48527"/>
                    </a:cubicBezTo>
                    <a:close/>
                    <a:moveTo>
                      <a:pt x="124476" y="46476"/>
                    </a:moveTo>
                    <a:cubicBezTo>
                      <a:pt x="127652" y="46476"/>
                      <a:pt x="130827" y="48554"/>
                      <a:pt x="130867" y="52716"/>
                    </a:cubicBezTo>
                    <a:cubicBezTo>
                      <a:pt x="130392" y="52614"/>
                      <a:pt x="129914" y="52564"/>
                      <a:pt x="129439" y="52564"/>
                    </a:cubicBezTo>
                    <a:cubicBezTo>
                      <a:pt x="127578" y="52564"/>
                      <a:pt x="125778" y="53330"/>
                      <a:pt x="124478" y="54723"/>
                    </a:cubicBezTo>
                    <a:cubicBezTo>
                      <a:pt x="123197" y="53343"/>
                      <a:pt x="121405" y="52563"/>
                      <a:pt x="119532" y="52563"/>
                    </a:cubicBezTo>
                    <a:cubicBezTo>
                      <a:pt x="119039" y="52563"/>
                      <a:pt x="118555" y="52617"/>
                      <a:pt x="118080" y="52716"/>
                    </a:cubicBezTo>
                    <a:cubicBezTo>
                      <a:pt x="118121" y="48557"/>
                      <a:pt x="121299" y="46476"/>
                      <a:pt x="124476" y="46476"/>
                    </a:cubicBezTo>
                    <a:close/>
                    <a:moveTo>
                      <a:pt x="77629" y="46523"/>
                    </a:moveTo>
                    <a:cubicBezTo>
                      <a:pt x="80800" y="46523"/>
                      <a:pt x="83975" y="48597"/>
                      <a:pt x="84021" y="52747"/>
                    </a:cubicBezTo>
                    <a:lnTo>
                      <a:pt x="84021" y="52747"/>
                    </a:lnTo>
                    <a:cubicBezTo>
                      <a:pt x="83554" y="52648"/>
                      <a:pt x="83083" y="52600"/>
                      <a:pt x="82615" y="52600"/>
                    </a:cubicBezTo>
                    <a:cubicBezTo>
                      <a:pt x="80757" y="52600"/>
                      <a:pt x="78952" y="53366"/>
                      <a:pt x="77660" y="54759"/>
                    </a:cubicBezTo>
                    <a:cubicBezTo>
                      <a:pt x="76378" y="53379"/>
                      <a:pt x="74586" y="52599"/>
                      <a:pt x="72704" y="52599"/>
                    </a:cubicBezTo>
                    <a:cubicBezTo>
                      <a:pt x="72221" y="52599"/>
                      <a:pt x="71737" y="52644"/>
                      <a:pt x="71262" y="52751"/>
                    </a:cubicBezTo>
                    <a:cubicBezTo>
                      <a:pt x="71289" y="48599"/>
                      <a:pt x="74457" y="46523"/>
                      <a:pt x="77629" y="46523"/>
                    </a:cubicBezTo>
                    <a:close/>
                    <a:moveTo>
                      <a:pt x="100946" y="46518"/>
                    </a:moveTo>
                    <a:cubicBezTo>
                      <a:pt x="104122" y="46518"/>
                      <a:pt x="107296" y="48595"/>
                      <a:pt x="107337" y="52751"/>
                    </a:cubicBezTo>
                    <a:cubicBezTo>
                      <a:pt x="106864" y="52650"/>
                      <a:pt x="106387" y="52600"/>
                      <a:pt x="105914" y="52600"/>
                    </a:cubicBezTo>
                    <a:cubicBezTo>
                      <a:pt x="104054" y="52600"/>
                      <a:pt x="102248" y="53368"/>
                      <a:pt x="100948" y="54767"/>
                    </a:cubicBezTo>
                    <a:lnTo>
                      <a:pt x="100948" y="54759"/>
                    </a:lnTo>
                    <a:cubicBezTo>
                      <a:pt x="99667" y="53379"/>
                      <a:pt x="97875" y="52599"/>
                      <a:pt x="95993" y="52599"/>
                    </a:cubicBezTo>
                    <a:cubicBezTo>
                      <a:pt x="95509" y="52599"/>
                      <a:pt x="95025" y="52653"/>
                      <a:pt x="94550" y="52751"/>
                    </a:cubicBezTo>
                    <a:cubicBezTo>
                      <a:pt x="94591" y="48597"/>
                      <a:pt x="97769" y="46518"/>
                      <a:pt x="100946" y="46518"/>
                    </a:cubicBezTo>
                    <a:close/>
                    <a:moveTo>
                      <a:pt x="54008" y="46667"/>
                    </a:moveTo>
                    <a:cubicBezTo>
                      <a:pt x="57185" y="46667"/>
                      <a:pt x="60361" y="48746"/>
                      <a:pt x="60402" y="52904"/>
                    </a:cubicBezTo>
                    <a:cubicBezTo>
                      <a:pt x="59922" y="52799"/>
                      <a:pt x="59438" y="52748"/>
                      <a:pt x="58958" y="52748"/>
                    </a:cubicBezTo>
                    <a:cubicBezTo>
                      <a:pt x="57103" y="52748"/>
                      <a:pt x="55303" y="53512"/>
                      <a:pt x="54008" y="54906"/>
                    </a:cubicBezTo>
                    <a:lnTo>
                      <a:pt x="54008" y="54906"/>
                    </a:lnTo>
                    <a:cubicBezTo>
                      <a:pt x="52727" y="53529"/>
                      <a:pt x="50937" y="52751"/>
                      <a:pt x="49058" y="52751"/>
                    </a:cubicBezTo>
                    <a:cubicBezTo>
                      <a:pt x="48574" y="52751"/>
                      <a:pt x="48090" y="52796"/>
                      <a:pt x="47615" y="52904"/>
                    </a:cubicBezTo>
                    <a:cubicBezTo>
                      <a:pt x="47655" y="48746"/>
                      <a:pt x="50832" y="46667"/>
                      <a:pt x="54008" y="46667"/>
                    </a:cubicBezTo>
                    <a:close/>
                    <a:moveTo>
                      <a:pt x="7148" y="46724"/>
                    </a:moveTo>
                    <a:cubicBezTo>
                      <a:pt x="10323" y="46724"/>
                      <a:pt x="13498" y="48801"/>
                      <a:pt x="13538" y="52957"/>
                    </a:cubicBezTo>
                    <a:cubicBezTo>
                      <a:pt x="13065" y="52856"/>
                      <a:pt x="12588" y="52806"/>
                      <a:pt x="12114" y="52806"/>
                    </a:cubicBezTo>
                    <a:cubicBezTo>
                      <a:pt x="10255" y="52806"/>
                      <a:pt x="8451" y="53572"/>
                      <a:pt x="7159" y="54965"/>
                    </a:cubicBezTo>
                    <a:cubicBezTo>
                      <a:pt x="5877" y="53585"/>
                      <a:pt x="4076" y="52805"/>
                      <a:pt x="2194" y="52805"/>
                    </a:cubicBezTo>
                    <a:cubicBezTo>
                      <a:pt x="1711" y="52805"/>
                      <a:pt x="1227" y="52859"/>
                      <a:pt x="752" y="52957"/>
                    </a:cubicBezTo>
                    <a:cubicBezTo>
                      <a:pt x="792" y="48803"/>
                      <a:pt x="3970" y="46724"/>
                      <a:pt x="7148" y="46724"/>
                    </a:cubicBezTo>
                    <a:close/>
                    <a:moveTo>
                      <a:pt x="30465" y="46724"/>
                    </a:moveTo>
                    <a:cubicBezTo>
                      <a:pt x="33638" y="46724"/>
                      <a:pt x="36811" y="48800"/>
                      <a:pt x="36854" y="52954"/>
                    </a:cubicBezTo>
                    <a:lnTo>
                      <a:pt x="36854" y="52954"/>
                    </a:lnTo>
                    <a:cubicBezTo>
                      <a:pt x="36384" y="52854"/>
                      <a:pt x="35912" y="52806"/>
                      <a:pt x="35443" y="52806"/>
                    </a:cubicBezTo>
                    <a:cubicBezTo>
                      <a:pt x="33580" y="52806"/>
                      <a:pt x="31775" y="53572"/>
                      <a:pt x="30483" y="54965"/>
                    </a:cubicBezTo>
                    <a:cubicBezTo>
                      <a:pt x="29201" y="53585"/>
                      <a:pt x="27409" y="52805"/>
                      <a:pt x="25528" y="52805"/>
                    </a:cubicBezTo>
                    <a:cubicBezTo>
                      <a:pt x="25044" y="52805"/>
                      <a:pt x="24560" y="52859"/>
                      <a:pt x="24085" y="52957"/>
                    </a:cubicBezTo>
                    <a:cubicBezTo>
                      <a:pt x="24116" y="48803"/>
                      <a:pt x="27290" y="46724"/>
                      <a:pt x="30465" y="46724"/>
                    </a:cubicBezTo>
                    <a:close/>
                    <a:moveTo>
                      <a:pt x="119323" y="52938"/>
                    </a:moveTo>
                    <a:cubicBezTo>
                      <a:pt x="121259" y="52938"/>
                      <a:pt x="123134" y="53741"/>
                      <a:pt x="124478" y="55189"/>
                    </a:cubicBezTo>
                    <a:lnTo>
                      <a:pt x="124478" y="55189"/>
                    </a:lnTo>
                    <a:cubicBezTo>
                      <a:pt x="124475" y="55189"/>
                      <a:pt x="124472" y="55189"/>
                      <a:pt x="124469" y="55189"/>
                    </a:cubicBezTo>
                    <a:cubicBezTo>
                      <a:pt x="124450" y="55188"/>
                      <a:pt x="124430" y="55188"/>
                      <a:pt x="124410" y="55188"/>
                    </a:cubicBezTo>
                    <a:cubicBezTo>
                      <a:pt x="122541" y="55188"/>
                      <a:pt x="120782" y="56027"/>
                      <a:pt x="119532" y="57330"/>
                    </a:cubicBezTo>
                    <a:cubicBezTo>
                      <a:pt x="119622" y="55744"/>
                      <a:pt x="119039" y="54239"/>
                      <a:pt x="118045" y="53056"/>
                    </a:cubicBezTo>
                    <a:cubicBezTo>
                      <a:pt x="118470" y="52977"/>
                      <a:pt x="118898" y="52938"/>
                      <a:pt x="119323" y="52938"/>
                    </a:cubicBezTo>
                    <a:close/>
                    <a:moveTo>
                      <a:pt x="129620" y="52938"/>
                    </a:moveTo>
                    <a:cubicBezTo>
                      <a:pt x="130043" y="52938"/>
                      <a:pt x="130470" y="52977"/>
                      <a:pt x="130894" y="53056"/>
                    </a:cubicBezTo>
                    <a:cubicBezTo>
                      <a:pt x="129908" y="54230"/>
                      <a:pt x="129326" y="55735"/>
                      <a:pt x="129415" y="57321"/>
                    </a:cubicBezTo>
                    <a:lnTo>
                      <a:pt x="129406" y="57330"/>
                    </a:lnTo>
                    <a:cubicBezTo>
                      <a:pt x="128165" y="56027"/>
                      <a:pt x="126397" y="55188"/>
                      <a:pt x="124528" y="55188"/>
                    </a:cubicBezTo>
                    <a:cubicBezTo>
                      <a:pt x="124512" y="55188"/>
                      <a:pt x="124495" y="55188"/>
                      <a:pt x="124478" y="55189"/>
                    </a:cubicBezTo>
                    <a:lnTo>
                      <a:pt x="124478" y="55189"/>
                    </a:lnTo>
                    <a:cubicBezTo>
                      <a:pt x="125816" y="53741"/>
                      <a:pt x="127689" y="52938"/>
                      <a:pt x="129620" y="52938"/>
                    </a:cubicBezTo>
                    <a:close/>
                    <a:moveTo>
                      <a:pt x="82780" y="52974"/>
                    </a:moveTo>
                    <a:cubicBezTo>
                      <a:pt x="83204" y="52974"/>
                      <a:pt x="83632" y="53013"/>
                      <a:pt x="84057" y="53092"/>
                    </a:cubicBezTo>
                    <a:cubicBezTo>
                      <a:pt x="83538" y="53710"/>
                      <a:pt x="83135" y="54418"/>
                      <a:pt x="82875" y="55180"/>
                    </a:cubicBezTo>
                    <a:cubicBezTo>
                      <a:pt x="82633" y="55879"/>
                      <a:pt x="82525" y="56622"/>
                      <a:pt x="82570" y="57357"/>
                    </a:cubicBezTo>
                    <a:cubicBezTo>
                      <a:pt x="81329" y="56062"/>
                      <a:pt x="79570" y="55224"/>
                      <a:pt x="77701" y="55224"/>
                    </a:cubicBezTo>
                    <a:cubicBezTo>
                      <a:pt x="77681" y="55224"/>
                      <a:pt x="77661" y="55224"/>
                      <a:pt x="77642" y="55224"/>
                    </a:cubicBezTo>
                    <a:cubicBezTo>
                      <a:pt x="78979" y="53777"/>
                      <a:pt x="80847" y="52974"/>
                      <a:pt x="82780" y="52974"/>
                    </a:cubicBezTo>
                    <a:close/>
                    <a:moveTo>
                      <a:pt x="95806" y="52982"/>
                    </a:moveTo>
                    <a:cubicBezTo>
                      <a:pt x="97733" y="52982"/>
                      <a:pt x="99604" y="53779"/>
                      <a:pt x="100939" y="55224"/>
                    </a:cubicBezTo>
                    <a:cubicBezTo>
                      <a:pt x="100919" y="55224"/>
                      <a:pt x="100900" y="55224"/>
                      <a:pt x="100880" y="55224"/>
                    </a:cubicBezTo>
                    <a:cubicBezTo>
                      <a:pt x="99020" y="55224"/>
                      <a:pt x="97252" y="56062"/>
                      <a:pt x="96011" y="57357"/>
                    </a:cubicBezTo>
                    <a:cubicBezTo>
                      <a:pt x="96047" y="56622"/>
                      <a:pt x="95948" y="55879"/>
                      <a:pt x="95706" y="55180"/>
                    </a:cubicBezTo>
                    <a:cubicBezTo>
                      <a:pt x="95446" y="54418"/>
                      <a:pt x="95043" y="53710"/>
                      <a:pt x="94523" y="53101"/>
                    </a:cubicBezTo>
                    <a:cubicBezTo>
                      <a:pt x="94950" y="53021"/>
                      <a:pt x="95379" y="52982"/>
                      <a:pt x="95806" y="52982"/>
                    </a:cubicBezTo>
                    <a:close/>
                    <a:moveTo>
                      <a:pt x="59124" y="53131"/>
                    </a:moveTo>
                    <a:cubicBezTo>
                      <a:pt x="59554" y="53131"/>
                      <a:pt x="59988" y="53171"/>
                      <a:pt x="60420" y="53253"/>
                    </a:cubicBezTo>
                    <a:cubicBezTo>
                      <a:pt x="59425" y="54436"/>
                      <a:pt x="58843" y="55932"/>
                      <a:pt x="58932" y="57527"/>
                    </a:cubicBezTo>
                    <a:lnTo>
                      <a:pt x="58923" y="57518"/>
                    </a:lnTo>
                    <a:cubicBezTo>
                      <a:pt x="57682" y="56215"/>
                      <a:pt x="55914" y="55385"/>
                      <a:pt x="54046" y="55385"/>
                    </a:cubicBezTo>
                    <a:cubicBezTo>
                      <a:pt x="54026" y="55385"/>
                      <a:pt x="54006" y="55386"/>
                      <a:pt x="53986" y="55386"/>
                    </a:cubicBezTo>
                    <a:cubicBezTo>
                      <a:pt x="53966" y="55386"/>
                      <a:pt x="53946" y="55385"/>
                      <a:pt x="53927" y="55385"/>
                    </a:cubicBezTo>
                    <a:cubicBezTo>
                      <a:pt x="52067" y="55385"/>
                      <a:pt x="50299" y="56215"/>
                      <a:pt x="49049" y="57527"/>
                    </a:cubicBezTo>
                    <a:cubicBezTo>
                      <a:pt x="49138" y="55932"/>
                      <a:pt x="48556" y="54427"/>
                      <a:pt x="47561" y="53253"/>
                    </a:cubicBezTo>
                    <a:cubicBezTo>
                      <a:pt x="47993" y="53171"/>
                      <a:pt x="48427" y="53131"/>
                      <a:pt x="48858" y="53131"/>
                    </a:cubicBezTo>
                    <a:cubicBezTo>
                      <a:pt x="50787" y="53131"/>
                      <a:pt x="52654" y="53934"/>
                      <a:pt x="53995" y="55377"/>
                    </a:cubicBezTo>
                    <a:cubicBezTo>
                      <a:pt x="55328" y="53934"/>
                      <a:pt x="57194" y="53131"/>
                      <a:pt x="59124" y="53131"/>
                    </a:cubicBezTo>
                    <a:close/>
                    <a:moveTo>
                      <a:pt x="12289" y="53188"/>
                    </a:moveTo>
                    <a:cubicBezTo>
                      <a:pt x="12716" y="53188"/>
                      <a:pt x="13146" y="53227"/>
                      <a:pt x="13574" y="53307"/>
                    </a:cubicBezTo>
                    <a:cubicBezTo>
                      <a:pt x="13046" y="53916"/>
                      <a:pt x="12651" y="54624"/>
                      <a:pt x="12391" y="55386"/>
                    </a:cubicBezTo>
                    <a:cubicBezTo>
                      <a:pt x="12150" y="56085"/>
                      <a:pt x="12042" y="56819"/>
                      <a:pt x="12087" y="57563"/>
                    </a:cubicBezTo>
                    <a:lnTo>
                      <a:pt x="12078" y="57563"/>
                    </a:lnTo>
                    <a:cubicBezTo>
                      <a:pt x="10836" y="56269"/>
                      <a:pt x="9077" y="55430"/>
                      <a:pt x="7217" y="55430"/>
                    </a:cubicBezTo>
                    <a:cubicBezTo>
                      <a:pt x="7198" y="55430"/>
                      <a:pt x="7178" y="55430"/>
                      <a:pt x="7159" y="55431"/>
                    </a:cubicBezTo>
                    <a:cubicBezTo>
                      <a:pt x="8494" y="53985"/>
                      <a:pt x="10358" y="53188"/>
                      <a:pt x="12289" y="53188"/>
                    </a:cubicBezTo>
                    <a:close/>
                    <a:moveTo>
                      <a:pt x="25322" y="53188"/>
                    </a:moveTo>
                    <a:cubicBezTo>
                      <a:pt x="27247" y="53188"/>
                      <a:pt x="29113" y="53985"/>
                      <a:pt x="30456" y="55431"/>
                    </a:cubicBezTo>
                    <a:cubicBezTo>
                      <a:pt x="30436" y="55430"/>
                      <a:pt x="30416" y="55430"/>
                      <a:pt x="30397" y="55430"/>
                    </a:cubicBezTo>
                    <a:cubicBezTo>
                      <a:pt x="28528" y="55430"/>
                      <a:pt x="26769" y="56269"/>
                      <a:pt x="25528" y="57563"/>
                    </a:cubicBezTo>
                    <a:cubicBezTo>
                      <a:pt x="25563" y="56828"/>
                      <a:pt x="25465" y="56085"/>
                      <a:pt x="25223" y="55386"/>
                    </a:cubicBezTo>
                    <a:cubicBezTo>
                      <a:pt x="24954" y="54624"/>
                      <a:pt x="24560" y="53916"/>
                      <a:pt x="24040" y="53307"/>
                    </a:cubicBezTo>
                    <a:cubicBezTo>
                      <a:pt x="24467" y="53227"/>
                      <a:pt x="24896" y="53188"/>
                      <a:pt x="25322" y="53188"/>
                    </a:cubicBezTo>
                    <a:close/>
                    <a:moveTo>
                      <a:pt x="106107" y="52975"/>
                    </a:moveTo>
                    <a:cubicBezTo>
                      <a:pt x="106578" y="52975"/>
                      <a:pt x="107053" y="53022"/>
                      <a:pt x="107525" y="53119"/>
                    </a:cubicBezTo>
                    <a:cubicBezTo>
                      <a:pt x="106512" y="54373"/>
                      <a:pt x="105948" y="55959"/>
                      <a:pt x="106118" y="57626"/>
                    </a:cubicBezTo>
                    <a:cubicBezTo>
                      <a:pt x="104870" y="56163"/>
                      <a:pt x="102982" y="55215"/>
                      <a:pt x="100985" y="55215"/>
                    </a:cubicBezTo>
                    <a:cubicBezTo>
                      <a:pt x="100976" y="55215"/>
                      <a:pt x="100966" y="55215"/>
                      <a:pt x="100957" y="55215"/>
                    </a:cubicBezTo>
                    <a:cubicBezTo>
                      <a:pt x="102304" y="53768"/>
                      <a:pt x="104177" y="52975"/>
                      <a:pt x="106107" y="52975"/>
                    </a:cubicBezTo>
                    <a:close/>
                    <a:moveTo>
                      <a:pt x="70795" y="48523"/>
                    </a:moveTo>
                    <a:cubicBezTo>
                      <a:pt x="71278" y="48523"/>
                      <a:pt x="71764" y="48572"/>
                      <a:pt x="72248" y="48674"/>
                    </a:cubicBezTo>
                    <a:cubicBezTo>
                      <a:pt x="71271" y="49920"/>
                      <a:pt x="70742" y="51488"/>
                      <a:pt x="70939" y="53137"/>
                    </a:cubicBezTo>
                    <a:cubicBezTo>
                      <a:pt x="71445" y="53025"/>
                      <a:pt x="71954" y="52971"/>
                      <a:pt x="72460" y="52971"/>
                    </a:cubicBezTo>
                    <a:cubicBezTo>
                      <a:pt x="74392" y="52971"/>
                      <a:pt x="76265" y="53767"/>
                      <a:pt x="77615" y="55215"/>
                    </a:cubicBezTo>
                    <a:cubicBezTo>
                      <a:pt x="77597" y="55215"/>
                      <a:pt x="77579" y="55215"/>
                      <a:pt x="77561" y="55215"/>
                    </a:cubicBezTo>
                    <a:cubicBezTo>
                      <a:pt x="75520" y="55215"/>
                      <a:pt x="73598" y="56223"/>
                      <a:pt x="72346" y="57742"/>
                    </a:cubicBezTo>
                    <a:cubicBezTo>
                      <a:pt x="72694" y="54062"/>
                      <a:pt x="69407" y="50780"/>
                      <a:pt x="65713" y="50780"/>
                    </a:cubicBezTo>
                    <a:cubicBezTo>
                      <a:pt x="65693" y="50780"/>
                      <a:pt x="65673" y="50780"/>
                      <a:pt x="65653" y="50780"/>
                    </a:cubicBezTo>
                    <a:lnTo>
                      <a:pt x="65644" y="50780"/>
                    </a:lnTo>
                    <a:cubicBezTo>
                      <a:pt x="65624" y="50780"/>
                      <a:pt x="65604" y="50780"/>
                      <a:pt x="65584" y="50780"/>
                    </a:cubicBezTo>
                    <a:cubicBezTo>
                      <a:pt x="63716" y="50780"/>
                      <a:pt x="61957" y="51618"/>
                      <a:pt x="60706" y="52922"/>
                    </a:cubicBezTo>
                    <a:cubicBezTo>
                      <a:pt x="60796" y="51327"/>
                      <a:pt x="60214" y="49830"/>
                      <a:pt x="59219" y="48647"/>
                    </a:cubicBezTo>
                    <a:cubicBezTo>
                      <a:pt x="59647" y="48568"/>
                      <a:pt x="60078" y="48529"/>
                      <a:pt x="60505" y="48529"/>
                    </a:cubicBezTo>
                    <a:cubicBezTo>
                      <a:pt x="62438" y="48529"/>
                      <a:pt x="64310" y="49326"/>
                      <a:pt x="65653" y="50771"/>
                    </a:cubicBezTo>
                    <a:cubicBezTo>
                      <a:pt x="66986" y="49323"/>
                      <a:pt x="68860" y="48523"/>
                      <a:pt x="70795" y="48523"/>
                    </a:cubicBezTo>
                    <a:close/>
                    <a:moveTo>
                      <a:pt x="35611" y="53177"/>
                    </a:moveTo>
                    <a:cubicBezTo>
                      <a:pt x="36086" y="53177"/>
                      <a:pt x="36566" y="53226"/>
                      <a:pt x="37042" y="53325"/>
                    </a:cubicBezTo>
                    <a:cubicBezTo>
                      <a:pt x="36029" y="54570"/>
                      <a:pt x="35456" y="56156"/>
                      <a:pt x="35635" y="57823"/>
                    </a:cubicBezTo>
                    <a:cubicBezTo>
                      <a:pt x="34383" y="56367"/>
                      <a:pt x="32516" y="55421"/>
                      <a:pt x="30530" y="55421"/>
                    </a:cubicBezTo>
                    <a:cubicBezTo>
                      <a:pt x="30511" y="55421"/>
                      <a:pt x="30492" y="55421"/>
                      <a:pt x="30474" y="55422"/>
                    </a:cubicBezTo>
                    <a:cubicBezTo>
                      <a:pt x="31811" y="53976"/>
                      <a:pt x="33679" y="53177"/>
                      <a:pt x="35611" y="53177"/>
                    </a:cubicBezTo>
                    <a:close/>
                    <a:moveTo>
                      <a:pt x="112825" y="51076"/>
                    </a:moveTo>
                    <a:cubicBezTo>
                      <a:pt x="116002" y="51076"/>
                      <a:pt x="119178" y="53155"/>
                      <a:pt x="119218" y="57312"/>
                    </a:cubicBezTo>
                    <a:cubicBezTo>
                      <a:pt x="118738" y="57207"/>
                      <a:pt x="118254" y="57156"/>
                      <a:pt x="117774" y="57156"/>
                    </a:cubicBezTo>
                    <a:cubicBezTo>
                      <a:pt x="115918" y="57156"/>
                      <a:pt x="114121" y="57922"/>
                      <a:pt x="112825" y="59315"/>
                    </a:cubicBezTo>
                    <a:lnTo>
                      <a:pt x="112825" y="59315"/>
                    </a:lnTo>
                    <a:cubicBezTo>
                      <a:pt x="111544" y="57938"/>
                      <a:pt x="109754" y="57160"/>
                      <a:pt x="107883" y="57160"/>
                    </a:cubicBezTo>
                    <a:cubicBezTo>
                      <a:pt x="107391" y="57160"/>
                      <a:pt x="106907" y="57214"/>
                      <a:pt x="106432" y="57312"/>
                    </a:cubicBezTo>
                    <a:cubicBezTo>
                      <a:pt x="106472" y="53155"/>
                      <a:pt x="109649" y="51076"/>
                      <a:pt x="112825" y="51076"/>
                    </a:cubicBezTo>
                    <a:close/>
                    <a:moveTo>
                      <a:pt x="136136" y="51080"/>
                    </a:moveTo>
                    <a:cubicBezTo>
                      <a:pt x="139311" y="51080"/>
                      <a:pt x="142484" y="53157"/>
                      <a:pt x="142525" y="57312"/>
                    </a:cubicBezTo>
                    <a:lnTo>
                      <a:pt x="142525" y="57321"/>
                    </a:lnTo>
                    <a:cubicBezTo>
                      <a:pt x="142050" y="57219"/>
                      <a:pt x="141571" y="57169"/>
                      <a:pt x="141097" y="57169"/>
                    </a:cubicBezTo>
                    <a:cubicBezTo>
                      <a:pt x="139236" y="57169"/>
                      <a:pt x="137435" y="57936"/>
                      <a:pt x="136136" y="59328"/>
                    </a:cubicBezTo>
                    <a:cubicBezTo>
                      <a:pt x="134854" y="57948"/>
                      <a:pt x="133062" y="57169"/>
                      <a:pt x="131181" y="57169"/>
                    </a:cubicBezTo>
                    <a:cubicBezTo>
                      <a:pt x="130697" y="57169"/>
                      <a:pt x="130213" y="57223"/>
                      <a:pt x="129738" y="57321"/>
                    </a:cubicBezTo>
                    <a:cubicBezTo>
                      <a:pt x="129778" y="53161"/>
                      <a:pt x="132958" y="51080"/>
                      <a:pt x="136136" y="51080"/>
                    </a:cubicBezTo>
                    <a:close/>
                    <a:moveTo>
                      <a:pt x="89307" y="51119"/>
                    </a:moveTo>
                    <a:cubicBezTo>
                      <a:pt x="91889" y="51119"/>
                      <a:pt x="94470" y="52493"/>
                      <a:pt x="95366" y="55242"/>
                    </a:cubicBezTo>
                    <a:cubicBezTo>
                      <a:pt x="95590" y="55923"/>
                      <a:pt x="95697" y="56631"/>
                      <a:pt x="95706" y="57348"/>
                    </a:cubicBezTo>
                    <a:cubicBezTo>
                      <a:pt x="95226" y="57243"/>
                      <a:pt x="94742" y="57192"/>
                      <a:pt x="94262" y="57192"/>
                    </a:cubicBezTo>
                    <a:cubicBezTo>
                      <a:pt x="92407" y="57192"/>
                      <a:pt x="90613" y="57958"/>
                      <a:pt x="89317" y="59346"/>
                    </a:cubicBezTo>
                    <a:cubicBezTo>
                      <a:pt x="88036" y="57975"/>
                      <a:pt x="86244" y="57187"/>
                      <a:pt x="84362" y="57187"/>
                    </a:cubicBezTo>
                    <a:cubicBezTo>
                      <a:pt x="83878" y="57187"/>
                      <a:pt x="83394" y="57241"/>
                      <a:pt x="82919" y="57348"/>
                    </a:cubicBezTo>
                    <a:cubicBezTo>
                      <a:pt x="82919" y="56631"/>
                      <a:pt x="83018" y="55923"/>
                      <a:pt x="83224" y="55251"/>
                    </a:cubicBezTo>
                    <a:lnTo>
                      <a:pt x="83242" y="55242"/>
                    </a:lnTo>
                    <a:cubicBezTo>
                      <a:pt x="84138" y="52495"/>
                      <a:pt x="86723" y="51119"/>
                      <a:pt x="89307" y="51119"/>
                    </a:cubicBezTo>
                    <a:close/>
                    <a:moveTo>
                      <a:pt x="42351" y="51273"/>
                    </a:moveTo>
                    <a:cubicBezTo>
                      <a:pt x="45527" y="51273"/>
                      <a:pt x="48704" y="53352"/>
                      <a:pt x="48744" y="57509"/>
                    </a:cubicBezTo>
                    <a:cubicBezTo>
                      <a:pt x="48269" y="57407"/>
                      <a:pt x="47791" y="57358"/>
                      <a:pt x="47316" y="57358"/>
                    </a:cubicBezTo>
                    <a:cubicBezTo>
                      <a:pt x="45455" y="57358"/>
                      <a:pt x="43655" y="58124"/>
                      <a:pt x="42355" y="59517"/>
                    </a:cubicBezTo>
                    <a:cubicBezTo>
                      <a:pt x="41081" y="58144"/>
                      <a:pt x="39293" y="57366"/>
                      <a:pt x="37414" y="57366"/>
                    </a:cubicBezTo>
                    <a:cubicBezTo>
                      <a:pt x="37404" y="57366"/>
                      <a:pt x="37393" y="57366"/>
                      <a:pt x="37382" y="57366"/>
                    </a:cubicBezTo>
                    <a:lnTo>
                      <a:pt x="37400" y="57357"/>
                    </a:lnTo>
                    <a:cubicBezTo>
                      <a:pt x="36916" y="57357"/>
                      <a:pt x="36432" y="57402"/>
                      <a:pt x="35958" y="57509"/>
                    </a:cubicBezTo>
                    <a:cubicBezTo>
                      <a:pt x="35998" y="53352"/>
                      <a:pt x="39174" y="51273"/>
                      <a:pt x="42351" y="51273"/>
                    </a:cubicBezTo>
                    <a:close/>
                    <a:moveTo>
                      <a:pt x="65657" y="51282"/>
                    </a:moveTo>
                    <a:cubicBezTo>
                      <a:pt x="68834" y="51282"/>
                      <a:pt x="72010" y="53361"/>
                      <a:pt x="72050" y="57518"/>
                    </a:cubicBezTo>
                    <a:cubicBezTo>
                      <a:pt x="71572" y="57413"/>
                      <a:pt x="71090" y="57362"/>
                      <a:pt x="70611" y="57362"/>
                    </a:cubicBezTo>
                    <a:cubicBezTo>
                      <a:pt x="68757" y="57362"/>
                      <a:pt x="66958" y="58130"/>
                      <a:pt x="65662" y="59525"/>
                    </a:cubicBezTo>
                    <a:cubicBezTo>
                      <a:pt x="64387" y="58153"/>
                      <a:pt x="62599" y="57366"/>
                      <a:pt x="60729" y="57366"/>
                    </a:cubicBezTo>
                    <a:cubicBezTo>
                      <a:pt x="60719" y="57366"/>
                      <a:pt x="60708" y="57366"/>
                      <a:pt x="60697" y="57366"/>
                    </a:cubicBezTo>
                    <a:lnTo>
                      <a:pt x="60715" y="57366"/>
                    </a:lnTo>
                    <a:cubicBezTo>
                      <a:pt x="60223" y="57366"/>
                      <a:pt x="59739" y="57411"/>
                      <a:pt x="59264" y="57518"/>
                    </a:cubicBezTo>
                    <a:cubicBezTo>
                      <a:pt x="59304" y="53361"/>
                      <a:pt x="62481" y="51282"/>
                      <a:pt x="65657" y="51282"/>
                    </a:cubicBezTo>
                    <a:close/>
                    <a:moveTo>
                      <a:pt x="18802" y="51334"/>
                    </a:moveTo>
                    <a:cubicBezTo>
                      <a:pt x="21383" y="51334"/>
                      <a:pt x="23964" y="52708"/>
                      <a:pt x="24864" y="55457"/>
                    </a:cubicBezTo>
                    <a:cubicBezTo>
                      <a:pt x="25079" y="56129"/>
                      <a:pt x="25196" y="56846"/>
                      <a:pt x="25196" y="57554"/>
                    </a:cubicBezTo>
                    <a:cubicBezTo>
                      <a:pt x="24721" y="57452"/>
                      <a:pt x="24242" y="57402"/>
                      <a:pt x="23767" y="57402"/>
                    </a:cubicBezTo>
                    <a:cubicBezTo>
                      <a:pt x="21904" y="57402"/>
                      <a:pt x="20100" y="58169"/>
                      <a:pt x="18807" y="59561"/>
                    </a:cubicBezTo>
                    <a:cubicBezTo>
                      <a:pt x="17526" y="58181"/>
                      <a:pt x="15734" y="57402"/>
                      <a:pt x="13852" y="57402"/>
                    </a:cubicBezTo>
                    <a:cubicBezTo>
                      <a:pt x="13368" y="57402"/>
                      <a:pt x="12884" y="57456"/>
                      <a:pt x="12409" y="57563"/>
                    </a:cubicBezTo>
                    <a:cubicBezTo>
                      <a:pt x="12409" y="56846"/>
                      <a:pt x="12526" y="56129"/>
                      <a:pt x="12741" y="55448"/>
                    </a:cubicBezTo>
                    <a:lnTo>
                      <a:pt x="12741" y="55457"/>
                    </a:lnTo>
                    <a:cubicBezTo>
                      <a:pt x="13637" y="52710"/>
                      <a:pt x="16220" y="51334"/>
                      <a:pt x="18802" y="51334"/>
                    </a:cubicBezTo>
                    <a:close/>
                    <a:moveTo>
                      <a:pt x="117977" y="57538"/>
                    </a:moveTo>
                    <a:cubicBezTo>
                      <a:pt x="118398" y="57538"/>
                      <a:pt x="118823" y="57576"/>
                      <a:pt x="119245" y="57653"/>
                    </a:cubicBezTo>
                    <a:cubicBezTo>
                      <a:pt x="118726" y="58271"/>
                      <a:pt x="118322" y="58979"/>
                      <a:pt x="118063" y="59741"/>
                    </a:cubicBezTo>
                    <a:lnTo>
                      <a:pt x="118054" y="59741"/>
                    </a:lnTo>
                    <a:cubicBezTo>
                      <a:pt x="117821" y="60439"/>
                      <a:pt x="117713" y="61174"/>
                      <a:pt x="117758" y="61918"/>
                    </a:cubicBezTo>
                    <a:cubicBezTo>
                      <a:pt x="116501" y="60608"/>
                      <a:pt x="114730" y="59776"/>
                      <a:pt x="112860" y="59776"/>
                    </a:cubicBezTo>
                    <a:cubicBezTo>
                      <a:pt x="112850" y="59776"/>
                      <a:pt x="112840" y="59776"/>
                      <a:pt x="112830" y="59776"/>
                    </a:cubicBezTo>
                    <a:cubicBezTo>
                      <a:pt x="114169" y="58334"/>
                      <a:pt x="116040" y="57538"/>
                      <a:pt x="117977" y="57538"/>
                    </a:cubicBezTo>
                    <a:close/>
                    <a:moveTo>
                      <a:pt x="130971" y="57538"/>
                    </a:moveTo>
                    <a:cubicBezTo>
                      <a:pt x="132907" y="57538"/>
                      <a:pt x="134780" y="58334"/>
                      <a:pt x="136127" y="59776"/>
                    </a:cubicBezTo>
                    <a:cubicBezTo>
                      <a:pt x="136117" y="59776"/>
                      <a:pt x="136107" y="59776"/>
                      <a:pt x="136097" y="59776"/>
                    </a:cubicBezTo>
                    <a:cubicBezTo>
                      <a:pt x="134217" y="59776"/>
                      <a:pt x="132446" y="60608"/>
                      <a:pt x="131199" y="61918"/>
                    </a:cubicBezTo>
                    <a:cubicBezTo>
                      <a:pt x="131234" y="61183"/>
                      <a:pt x="131136" y="60439"/>
                      <a:pt x="130894" y="59741"/>
                    </a:cubicBezTo>
                    <a:lnTo>
                      <a:pt x="130885" y="59741"/>
                    </a:lnTo>
                    <a:cubicBezTo>
                      <a:pt x="130625" y="58979"/>
                      <a:pt x="130222" y="58271"/>
                      <a:pt x="129702" y="57653"/>
                    </a:cubicBezTo>
                    <a:cubicBezTo>
                      <a:pt x="130125" y="57576"/>
                      <a:pt x="130549" y="57538"/>
                      <a:pt x="130971" y="57538"/>
                    </a:cubicBezTo>
                    <a:close/>
                    <a:moveTo>
                      <a:pt x="94432" y="57571"/>
                    </a:moveTo>
                    <a:cubicBezTo>
                      <a:pt x="94855" y="57571"/>
                      <a:pt x="95282" y="57610"/>
                      <a:pt x="95706" y="57689"/>
                    </a:cubicBezTo>
                    <a:cubicBezTo>
                      <a:pt x="94720" y="58871"/>
                      <a:pt x="94138" y="60377"/>
                      <a:pt x="94219" y="61963"/>
                    </a:cubicBezTo>
                    <a:cubicBezTo>
                      <a:pt x="92984" y="60666"/>
                      <a:pt x="91228" y="59830"/>
                      <a:pt x="89369" y="59830"/>
                    </a:cubicBezTo>
                    <a:cubicBezTo>
                      <a:pt x="89340" y="59830"/>
                      <a:pt x="89311" y="59830"/>
                      <a:pt x="89281" y="59830"/>
                    </a:cubicBezTo>
                    <a:cubicBezTo>
                      <a:pt x="89261" y="59830"/>
                      <a:pt x="89242" y="59830"/>
                      <a:pt x="89222" y="59830"/>
                    </a:cubicBezTo>
                    <a:cubicBezTo>
                      <a:pt x="87353" y="59830"/>
                      <a:pt x="85594" y="60659"/>
                      <a:pt x="84344" y="61963"/>
                    </a:cubicBezTo>
                    <a:cubicBezTo>
                      <a:pt x="84434" y="60377"/>
                      <a:pt x="83851" y="58871"/>
                      <a:pt x="82866" y="57689"/>
                    </a:cubicBezTo>
                    <a:lnTo>
                      <a:pt x="82857" y="57689"/>
                    </a:lnTo>
                    <a:cubicBezTo>
                      <a:pt x="83283" y="57610"/>
                      <a:pt x="83710" y="57571"/>
                      <a:pt x="84135" y="57571"/>
                    </a:cubicBezTo>
                    <a:cubicBezTo>
                      <a:pt x="86071" y="57571"/>
                      <a:pt x="87946" y="58374"/>
                      <a:pt x="89290" y="59821"/>
                    </a:cubicBezTo>
                    <a:cubicBezTo>
                      <a:pt x="90628" y="58374"/>
                      <a:pt x="92501" y="57571"/>
                      <a:pt x="94432" y="57571"/>
                    </a:cubicBezTo>
                    <a:close/>
                    <a:moveTo>
                      <a:pt x="47479" y="57732"/>
                    </a:moveTo>
                    <a:cubicBezTo>
                      <a:pt x="47903" y="57732"/>
                      <a:pt x="48329" y="57771"/>
                      <a:pt x="48753" y="57850"/>
                    </a:cubicBezTo>
                    <a:cubicBezTo>
                      <a:pt x="48233" y="58468"/>
                      <a:pt x="47839" y="59176"/>
                      <a:pt x="47570" y="59938"/>
                    </a:cubicBezTo>
                    <a:cubicBezTo>
                      <a:pt x="47337" y="60637"/>
                      <a:pt x="47230" y="61380"/>
                      <a:pt x="47275" y="62115"/>
                    </a:cubicBezTo>
                    <a:lnTo>
                      <a:pt x="47266" y="62115"/>
                    </a:lnTo>
                    <a:cubicBezTo>
                      <a:pt x="46024" y="60820"/>
                      <a:pt x="44265" y="59982"/>
                      <a:pt x="42405" y="59982"/>
                    </a:cubicBezTo>
                    <a:cubicBezTo>
                      <a:pt x="42386" y="59982"/>
                      <a:pt x="42366" y="59982"/>
                      <a:pt x="42346" y="59982"/>
                    </a:cubicBezTo>
                    <a:cubicBezTo>
                      <a:pt x="43684" y="58535"/>
                      <a:pt x="45551" y="57732"/>
                      <a:pt x="47479" y="57732"/>
                    </a:cubicBezTo>
                    <a:close/>
                    <a:moveTo>
                      <a:pt x="60498" y="57741"/>
                    </a:moveTo>
                    <a:cubicBezTo>
                      <a:pt x="62431" y="57741"/>
                      <a:pt x="64299" y="58543"/>
                      <a:pt x="65644" y="59982"/>
                    </a:cubicBezTo>
                    <a:cubicBezTo>
                      <a:pt x="65634" y="59982"/>
                      <a:pt x="65623" y="59982"/>
                      <a:pt x="65613" y="59982"/>
                    </a:cubicBezTo>
                    <a:cubicBezTo>
                      <a:pt x="63734" y="59982"/>
                      <a:pt x="61963" y="60814"/>
                      <a:pt x="60715" y="62124"/>
                    </a:cubicBezTo>
                    <a:cubicBezTo>
                      <a:pt x="60751" y="61380"/>
                      <a:pt x="60653" y="60646"/>
                      <a:pt x="60411" y="59938"/>
                    </a:cubicBezTo>
                    <a:lnTo>
                      <a:pt x="60402" y="59938"/>
                    </a:lnTo>
                    <a:cubicBezTo>
                      <a:pt x="60142" y="59176"/>
                      <a:pt x="59739" y="58468"/>
                      <a:pt x="59219" y="57859"/>
                    </a:cubicBezTo>
                    <a:cubicBezTo>
                      <a:pt x="59645" y="57780"/>
                      <a:pt x="60073" y="57741"/>
                      <a:pt x="60498" y="57741"/>
                    </a:cubicBezTo>
                    <a:close/>
                    <a:moveTo>
                      <a:pt x="23936" y="57773"/>
                    </a:moveTo>
                    <a:cubicBezTo>
                      <a:pt x="24366" y="57773"/>
                      <a:pt x="24800" y="57813"/>
                      <a:pt x="25232" y="57895"/>
                    </a:cubicBezTo>
                    <a:cubicBezTo>
                      <a:pt x="24237" y="59068"/>
                      <a:pt x="23655" y="60574"/>
                      <a:pt x="23744" y="62160"/>
                    </a:cubicBezTo>
                    <a:cubicBezTo>
                      <a:pt x="22494" y="60857"/>
                      <a:pt x="20727" y="60027"/>
                      <a:pt x="18867" y="60027"/>
                    </a:cubicBezTo>
                    <a:cubicBezTo>
                      <a:pt x="18847" y="60027"/>
                      <a:pt x="18827" y="60027"/>
                      <a:pt x="18807" y="60027"/>
                    </a:cubicBezTo>
                    <a:cubicBezTo>
                      <a:pt x="18787" y="60027"/>
                      <a:pt x="18767" y="60027"/>
                      <a:pt x="18747" y="60027"/>
                    </a:cubicBezTo>
                    <a:cubicBezTo>
                      <a:pt x="16879" y="60027"/>
                      <a:pt x="15111" y="60857"/>
                      <a:pt x="13870" y="62169"/>
                    </a:cubicBezTo>
                    <a:cubicBezTo>
                      <a:pt x="13951" y="60574"/>
                      <a:pt x="13368" y="59077"/>
                      <a:pt x="12382" y="57895"/>
                    </a:cubicBezTo>
                    <a:lnTo>
                      <a:pt x="12374" y="57895"/>
                    </a:lnTo>
                    <a:cubicBezTo>
                      <a:pt x="12805" y="57813"/>
                      <a:pt x="13239" y="57773"/>
                      <a:pt x="13670" y="57773"/>
                    </a:cubicBezTo>
                    <a:cubicBezTo>
                      <a:pt x="15599" y="57773"/>
                      <a:pt x="17467" y="58575"/>
                      <a:pt x="18807" y="60018"/>
                    </a:cubicBezTo>
                    <a:cubicBezTo>
                      <a:pt x="20140" y="58575"/>
                      <a:pt x="22007" y="57773"/>
                      <a:pt x="23936" y="57773"/>
                    </a:cubicBezTo>
                    <a:close/>
                    <a:moveTo>
                      <a:pt x="107668" y="57537"/>
                    </a:moveTo>
                    <a:cubicBezTo>
                      <a:pt x="109594" y="57537"/>
                      <a:pt x="111464" y="58336"/>
                      <a:pt x="112812" y="59776"/>
                    </a:cubicBezTo>
                    <a:cubicBezTo>
                      <a:pt x="112793" y="59776"/>
                      <a:pt x="112774" y="59776"/>
                      <a:pt x="112756" y="59776"/>
                    </a:cubicBezTo>
                    <a:cubicBezTo>
                      <a:pt x="110769" y="59776"/>
                      <a:pt x="108902" y="60722"/>
                      <a:pt x="107650" y="62178"/>
                    </a:cubicBezTo>
                    <a:lnTo>
                      <a:pt x="107650" y="62178"/>
                    </a:lnTo>
                    <a:cubicBezTo>
                      <a:pt x="107803" y="60502"/>
                      <a:pt x="107211" y="58925"/>
                      <a:pt x="106181" y="57698"/>
                    </a:cubicBezTo>
                    <a:cubicBezTo>
                      <a:pt x="106675" y="57590"/>
                      <a:pt x="107173" y="57537"/>
                      <a:pt x="107668" y="57537"/>
                    </a:cubicBezTo>
                    <a:close/>
                    <a:moveTo>
                      <a:pt x="37180" y="57734"/>
                    </a:moveTo>
                    <a:cubicBezTo>
                      <a:pt x="39111" y="57734"/>
                      <a:pt x="40981" y="58533"/>
                      <a:pt x="42328" y="59974"/>
                    </a:cubicBezTo>
                    <a:cubicBezTo>
                      <a:pt x="42310" y="59973"/>
                      <a:pt x="42291" y="59973"/>
                      <a:pt x="42273" y="59973"/>
                    </a:cubicBezTo>
                    <a:cubicBezTo>
                      <a:pt x="40286" y="59973"/>
                      <a:pt x="38419" y="60919"/>
                      <a:pt x="37167" y="62375"/>
                    </a:cubicBezTo>
                    <a:cubicBezTo>
                      <a:pt x="37320" y="60708"/>
                      <a:pt x="36728" y="59131"/>
                      <a:pt x="35698" y="57895"/>
                    </a:cubicBezTo>
                    <a:lnTo>
                      <a:pt x="35689" y="57895"/>
                    </a:lnTo>
                    <a:cubicBezTo>
                      <a:pt x="36185" y="57787"/>
                      <a:pt x="36684" y="57734"/>
                      <a:pt x="37180" y="57734"/>
                    </a:cubicBezTo>
                    <a:close/>
                    <a:moveTo>
                      <a:pt x="124474" y="55684"/>
                    </a:moveTo>
                    <a:cubicBezTo>
                      <a:pt x="127057" y="55684"/>
                      <a:pt x="129639" y="57057"/>
                      <a:pt x="130536" y="59803"/>
                    </a:cubicBezTo>
                    <a:cubicBezTo>
                      <a:pt x="130751" y="60484"/>
                      <a:pt x="130858" y="61192"/>
                      <a:pt x="130867" y="61909"/>
                    </a:cubicBezTo>
                    <a:cubicBezTo>
                      <a:pt x="130392" y="61807"/>
                      <a:pt x="129913" y="61757"/>
                      <a:pt x="129438" y="61757"/>
                    </a:cubicBezTo>
                    <a:cubicBezTo>
                      <a:pt x="127575" y="61757"/>
                      <a:pt x="125771" y="62524"/>
                      <a:pt x="124478" y="63916"/>
                    </a:cubicBezTo>
                    <a:cubicBezTo>
                      <a:pt x="123197" y="62536"/>
                      <a:pt x="121405" y="61757"/>
                      <a:pt x="119523" y="61757"/>
                    </a:cubicBezTo>
                    <a:cubicBezTo>
                      <a:pt x="119039" y="61757"/>
                      <a:pt x="118555" y="61810"/>
                      <a:pt x="118080" y="61909"/>
                    </a:cubicBezTo>
                    <a:cubicBezTo>
                      <a:pt x="118080" y="61192"/>
                      <a:pt x="118197" y="60484"/>
                      <a:pt x="118412" y="59803"/>
                    </a:cubicBezTo>
                    <a:cubicBezTo>
                      <a:pt x="119308" y="57057"/>
                      <a:pt x="121891" y="55684"/>
                      <a:pt x="124474" y="55684"/>
                    </a:cubicBezTo>
                    <a:close/>
                    <a:moveTo>
                      <a:pt x="100947" y="55720"/>
                    </a:moveTo>
                    <a:cubicBezTo>
                      <a:pt x="104117" y="55720"/>
                      <a:pt x="107290" y="57792"/>
                      <a:pt x="107337" y="61941"/>
                    </a:cubicBezTo>
                    <a:lnTo>
                      <a:pt x="107337" y="61941"/>
                    </a:lnTo>
                    <a:cubicBezTo>
                      <a:pt x="106869" y="61842"/>
                      <a:pt x="106398" y="61793"/>
                      <a:pt x="105930" y="61793"/>
                    </a:cubicBezTo>
                    <a:cubicBezTo>
                      <a:pt x="104072" y="61793"/>
                      <a:pt x="102267" y="62560"/>
                      <a:pt x="100975" y="63952"/>
                    </a:cubicBezTo>
                    <a:cubicBezTo>
                      <a:pt x="99693" y="62572"/>
                      <a:pt x="97901" y="61792"/>
                      <a:pt x="96020" y="61792"/>
                    </a:cubicBezTo>
                    <a:cubicBezTo>
                      <a:pt x="95536" y="61792"/>
                      <a:pt x="95052" y="61846"/>
                      <a:pt x="94577" y="61945"/>
                    </a:cubicBezTo>
                    <a:cubicBezTo>
                      <a:pt x="94604" y="57796"/>
                      <a:pt x="97774" y="55720"/>
                      <a:pt x="100947" y="55720"/>
                    </a:cubicBezTo>
                    <a:close/>
                    <a:moveTo>
                      <a:pt x="77633" y="55721"/>
                    </a:moveTo>
                    <a:cubicBezTo>
                      <a:pt x="80806" y="55721"/>
                      <a:pt x="83980" y="57797"/>
                      <a:pt x="84022" y="61952"/>
                    </a:cubicBezTo>
                    <a:lnTo>
                      <a:pt x="84022" y="61952"/>
                    </a:lnTo>
                    <a:cubicBezTo>
                      <a:pt x="83551" y="61851"/>
                      <a:pt x="83077" y="61802"/>
                      <a:pt x="82606" y="61802"/>
                    </a:cubicBezTo>
                    <a:cubicBezTo>
                      <a:pt x="80748" y="61802"/>
                      <a:pt x="78943" y="62569"/>
                      <a:pt x="77651" y="63961"/>
                    </a:cubicBezTo>
                    <a:cubicBezTo>
                      <a:pt x="76369" y="62581"/>
                      <a:pt x="74577" y="61801"/>
                      <a:pt x="72696" y="61801"/>
                    </a:cubicBezTo>
                    <a:cubicBezTo>
                      <a:pt x="72212" y="61801"/>
                      <a:pt x="71728" y="61855"/>
                      <a:pt x="71253" y="61954"/>
                    </a:cubicBezTo>
                    <a:cubicBezTo>
                      <a:pt x="71284" y="57799"/>
                      <a:pt x="74458" y="55721"/>
                      <a:pt x="77633" y="55721"/>
                    </a:cubicBezTo>
                    <a:close/>
                    <a:moveTo>
                      <a:pt x="54007" y="55886"/>
                    </a:moveTo>
                    <a:cubicBezTo>
                      <a:pt x="56587" y="55886"/>
                      <a:pt x="59166" y="57260"/>
                      <a:pt x="60061" y="60009"/>
                    </a:cubicBezTo>
                    <a:cubicBezTo>
                      <a:pt x="60285" y="60681"/>
                      <a:pt x="60393" y="61398"/>
                      <a:pt x="60402" y="62106"/>
                    </a:cubicBezTo>
                    <a:cubicBezTo>
                      <a:pt x="59929" y="62004"/>
                      <a:pt x="59451" y="61954"/>
                      <a:pt x="58977" y="61954"/>
                    </a:cubicBezTo>
                    <a:cubicBezTo>
                      <a:pt x="57118" y="61954"/>
                      <a:pt x="55312" y="62721"/>
                      <a:pt x="54013" y="64113"/>
                    </a:cubicBezTo>
                    <a:cubicBezTo>
                      <a:pt x="52741" y="62733"/>
                      <a:pt x="50939" y="61954"/>
                      <a:pt x="49067" y="61954"/>
                    </a:cubicBezTo>
                    <a:cubicBezTo>
                      <a:pt x="48574" y="61954"/>
                      <a:pt x="48090" y="62008"/>
                      <a:pt x="47624" y="62115"/>
                    </a:cubicBezTo>
                    <a:cubicBezTo>
                      <a:pt x="47615" y="61398"/>
                      <a:pt x="47723" y="60690"/>
                      <a:pt x="47929" y="60009"/>
                    </a:cubicBezTo>
                    <a:lnTo>
                      <a:pt x="47947" y="60009"/>
                    </a:lnTo>
                    <a:cubicBezTo>
                      <a:pt x="48843" y="57262"/>
                      <a:pt x="51425" y="55886"/>
                      <a:pt x="54007" y="55886"/>
                    </a:cubicBezTo>
                    <a:close/>
                    <a:moveTo>
                      <a:pt x="30465" y="55920"/>
                    </a:moveTo>
                    <a:cubicBezTo>
                      <a:pt x="33637" y="55920"/>
                      <a:pt x="36811" y="57998"/>
                      <a:pt x="36854" y="62156"/>
                    </a:cubicBezTo>
                    <a:lnTo>
                      <a:pt x="36854" y="62156"/>
                    </a:lnTo>
                    <a:cubicBezTo>
                      <a:pt x="36379" y="62054"/>
                      <a:pt x="35901" y="62004"/>
                      <a:pt x="35426" y="62004"/>
                    </a:cubicBezTo>
                    <a:cubicBezTo>
                      <a:pt x="33569" y="62004"/>
                      <a:pt x="31771" y="62770"/>
                      <a:pt x="30483" y="64158"/>
                    </a:cubicBezTo>
                    <a:cubicBezTo>
                      <a:pt x="29201" y="62787"/>
                      <a:pt x="27409" y="61999"/>
                      <a:pt x="25528" y="61999"/>
                    </a:cubicBezTo>
                    <a:cubicBezTo>
                      <a:pt x="25044" y="61999"/>
                      <a:pt x="24560" y="62052"/>
                      <a:pt x="24085" y="62160"/>
                    </a:cubicBezTo>
                    <a:cubicBezTo>
                      <a:pt x="24116" y="58001"/>
                      <a:pt x="27290" y="55920"/>
                      <a:pt x="30465" y="55920"/>
                    </a:cubicBezTo>
                    <a:close/>
                    <a:moveTo>
                      <a:pt x="7145" y="55923"/>
                    </a:moveTo>
                    <a:cubicBezTo>
                      <a:pt x="10322" y="55923"/>
                      <a:pt x="13498" y="58002"/>
                      <a:pt x="13538" y="62160"/>
                    </a:cubicBezTo>
                    <a:cubicBezTo>
                      <a:pt x="13060" y="62055"/>
                      <a:pt x="12577" y="62004"/>
                      <a:pt x="12098" y="62004"/>
                    </a:cubicBezTo>
                    <a:cubicBezTo>
                      <a:pt x="10244" y="62004"/>
                      <a:pt x="8445" y="62770"/>
                      <a:pt x="7150" y="64158"/>
                    </a:cubicBezTo>
                    <a:lnTo>
                      <a:pt x="7150" y="64167"/>
                    </a:lnTo>
                    <a:cubicBezTo>
                      <a:pt x="5868" y="62787"/>
                      <a:pt x="4076" y="62008"/>
                      <a:pt x="2194" y="62008"/>
                    </a:cubicBezTo>
                    <a:cubicBezTo>
                      <a:pt x="1711" y="62008"/>
                      <a:pt x="1227" y="62052"/>
                      <a:pt x="752" y="62160"/>
                    </a:cubicBezTo>
                    <a:cubicBezTo>
                      <a:pt x="792" y="58002"/>
                      <a:pt x="3969" y="55923"/>
                      <a:pt x="7145" y="55923"/>
                    </a:cubicBezTo>
                    <a:close/>
                    <a:moveTo>
                      <a:pt x="119331" y="62140"/>
                    </a:moveTo>
                    <a:cubicBezTo>
                      <a:pt x="121264" y="62140"/>
                      <a:pt x="123135" y="62937"/>
                      <a:pt x="124478" y="64382"/>
                    </a:cubicBezTo>
                    <a:cubicBezTo>
                      <a:pt x="125815" y="62942"/>
                      <a:pt x="127688" y="62141"/>
                      <a:pt x="129619" y="62141"/>
                    </a:cubicBezTo>
                    <a:cubicBezTo>
                      <a:pt x="130043" y="62141"/>
                      <a:pt x="130469" y="62179"/>
                      <a:pt x="130894" y="62258"/>
                    </a:cubicBezTo>
                    <a:cubicBezTo>
                      <a:pt x="129908" y="63432"/>
                      <a:pt x="129326" y="64929"/>
                      <a:pt x="129415" y="66524"/>
                    </a:cubicBezTo>
                    <a:lnTo>
                      <a:pt x="129406" y="66533"/>
                    </a:lnTo>
                    <a:cubicBezTo>
                      <a:pt x="128165" y="65229"/>
                      <a:pt x="126397" y="64391"/>
                      <a:pt x="124528" y="64391"/>
                    </a:cubicBezTo>
                    <a:cubicBezTo>
                      <a:pt x="124509" y="64391"/>
                      <a:pt x="124489" y="64391"/>
                      <a:pt x="124469" y="64391"/>
                    </a:cubicBezTo>
                    <a:cubicBezTo>
                      <a:pt x="124450" y="64391"/>
                      <a:pt x="124430" y="64391"/>
                      <a:pt x="124410" y="64391"/>
                    </a:cubicBezTo>
                    <a:cubicBezTo>
                      <a:pt x="122541" y="64391"/>
                      <a:pt x="120782" y="65229"/>
                      <a:pt x="119532" y="66533"/>
                    </a:cubicBezTo>
                    <a:cubicBezTo>
                      <a:pt x="119622" y="64938"/>
                      <a:pt x="119039" y="63441"/>
                      <a:pt x="118045" y="62258"/>
                    </a:cubicBezTo>
                    <a:cubicBezTo>
                      <a:pt x="118473" y="62179"/>
                      <a:pt x="118903" y="62140"/>
                      <a:pt x="119331" y="62140"/>
                    </a:cubicBezTo>
                    <a:close/>
                    <a:moveTo>
                      <a:pt x="95793" y="62177"/>
                    </a:moveTo>
                    <a:cubicBezTo>
                      <a:pt x="97728" y="62177"/>
                      <a:pt x="99603" y="62979"/>
                      <a:pt x="100948" y="64427"/>
                    </a:cubicBezTo>
                    <a:lnTo>
                      <a:pt x="100948" y="64427"/>
                    </a:lnTo>
                    <a:cubicBezTo>
                      <a:pt x="100945" y="64427"/>
                      <a:pt x="100942" y="64427"/>
                      <a:pt x="100939" y="64427"/>
                    </a:cubicBezTo>
                    <a:cubicBezTo>
                      <a:pt x="100919" y="64427"/>
                      <a:pt x="100900" y="64427"/>
                      <a:pt x="100880" y="64427"/>
                    </a:cubicBezTo>
                    <a:cubicBezTo>
                      <a:pt x="99011" y="64427"/>
                      <a:pt x="97252" y="65265"/>
                      <a:pt x="96002" y="66568"/>
                    </a:cubicBezTo>
                    <a:cubicBezTo>
                      <a:pt x="96091" y="64982"/>
                      <a:pt x="95509" y="63477"/>
                      <a:pt x="94514" y="62294"/>
                    </a:cubicBezTo>
                    <a:cubicBezTo>
                      <a:pt x="94940" y="62215"/>
                      <a:pt x="95368" y="62177"/>
                      <a:pt x="95793" y="62177"/>
                    </a:cubicBezTo>
                    <a:close/>
                    <a:moveTo>
                      <a:pt x="82770" y="62194"/>
                    </a:moveTo>
                    <a:cubicBezTo>
                      <a:pt x="83195" y="62194"/>
                      <a:pt x="83623" y="62233"/>
                      <a:pt x="84048" y="62312"/>
                    </a:cubicBezTo>
                    <a:cubicBezTo>
                      <a:pt x="83054" y="63495"/>
                      <a:pt x="82471" y="64991"/>
                      <a:pt x="82561" y="66586"/>
                    </a:cubicBezTo>
                    <a:cubicBezTo>
                      <a:pt x="81311" y="65283"/>
                      <a:pt x="79552" y="64445"/>
                      <a:pt x="77683" y="64445"/>
                    </a:cubicBezTo>
                    <a:cubicBezTo>
                      <a:pt x="77663" y="64445"/>
                      <a:pt x="77644" y="64445"/>
                      <a:pt x="77624" y="64445"/>
                    </a:cubicBezTo>
                    <a:cubicBezTo>
                      <a:pt x="78961" y="62997"/>
                      <a:pt x="80835" y="62194"/>
                      <a:pt x="82770" y="62194"/>
                    </a:cubicBezTo>
                    <a:close/>
                    <a:moveTo>
                      <a:pt x="48840" y="62338"/>
                    </a:moveTo>
                    <a:cubicBezTo>
                      <a:pt x="50775" y="62338"/>
                      <a:pt x="52650" y="63141"/>
                      <a:pt x="53995" y="64588"/>
                    </a:cubicBezTo>
                    <a:lnTo>
                      <a:pt x="53995" y="64588"/>
                    </a:lnTo>
                    <a:cubicBezTo>
                      <a:pt x="53992" y="64588"/>
                      <a:pt x="53989" y="64588"/>
                      <a:pt x="53986" y="64588"/>
                    </a:cubicBezTo>
                    <a:cubicBezTo>
                      <a:pt x="53966" y="64588"/>
                      <a:pt x="53947" y="64588"/>
                      <a:pt x="53927" y="64588"/>
                    </a:cubicBezTo>
                    <a:cubicBezTo>
                      <a:pt x="52058" y="64588"/>
                      <a:pt x="50299" y="65426"/>
                      <a:pt x="49049" y="66730"/>
                    </a:cubicBezTo>
                    <a:cubicBezTo>
                      <a:pt x="49138" y="65144"/>
                      <a:pt x="48556" y="63638"/>
                      <a:pt x="47561" y="62456"/>
                    </a:cubicBezTo>
                    <a:cubicBezTo>
                      <a:pt x="47987" y="62377"/>
                      <a:pt x="48415" y="62338"/>
                      <a:pt x="48840" y="62338"/>
                    </a:cubicBezTo>
                    <a:close/>
                    <a:moveTo>
                      <a:pt x="59133" y="62338"/>
                    </a:moveTo>
                    <a:cubicBezTo>
                      <a:pt x="59557" y="62338"/>
                      <a:pt x="59985" y="62377"/>
                      <a:pt x="60411" y="62456"/>
                    </a:cubicBezTo>
                    <a:cubicBezTo>
                      <a:pt x="59425" y="63629"/>
                      <a:pt x="58843" y="65135"/>
                      <a:pt x="58932" y="66721"/>
                    </a:cubicBezTo>
                    <a:lnTo>
                      <a:pt x="58923" y="66730"/>
                    </a:lnTo>
                    <a:cubicBezTo>
                      <a:pt x="57682" y="65426"/>
                      <a:pt x="55914" y="64588"/>
                      <a:pt x="54045" y="64588"/>
                    </a:cubicBezTo>
                    <a:cubicBezTo>
                      <a:pt x="54029" y="64588"/>
                      <a:pt x="54012" y="64588"/>
                      <a:pt x="53995" y="64588"/>
                    </a:cubicBezTo>
                    <a:lnTo>
                      <a:pt x="53995" y="64588"/>
                    </a:lnTo>
                    <a:cubicBezTo>
                      <a:pt x="55332" y="63141"/>
                      <a:pt x="57200" y="62338"/>
                      <a:pt x="59133" y="62338"/>
                    </a:cubicBezTo>
                    <a:close/>
                    <a:moveTo>
                      <a:pt x="12296" y="62401"/>
                    </a:moveTo>
                    <a:cubicBezTo>
                      <a:pt x="12721" y="62401"/>
                      <a:pt x="13148" y="62439"/>
                      <a:pt x="13574" y="62518"/>
                    </a:cubicBezTo>
                    <a:cubicBezTo>
                      <a:pt x="12580" y="63701"/>
                      <a:pt x="11997" y="65197"/>
                      <a:pt x="12087" y="66792"/>
                    </a:cubicBezTo>
                    <a:cubicBezTo>
                      <a:pt x="10837" y="65489"/>
                      <a:pt x="9069" y="64651"/>
                      <a:pt x="7208" y="64651"/>
                    </a:cubicBezTo>
                    <a:cubicBezTo>
                      <a:pt x="7189" y="64651"/>
                      <a:pt x="7169" y="64651"/>
                      <a:pt x="7150" y="64651"/>
                    </a:cubicBezTo>
                    <a:cubicBezTo>
                      <a:pt x="8487" y="63203"/>
                      <a:pt x="10360" y="62401"/>
                      <a:pt x="12296" y="62401"/>
                    </a:cubicBezTo>
                    <a:close/>
                    <a:moveTo>
                      <a:pt x="106094" y="62174"/>
                    </a:moveTo>
                    <a:cubicBezTo>
                      <a:pt x="106570" y="62174"/>
                      <a:pt x="107049" y="62222"/>
                      <a:pt x="107525" y="62321"/>
                    </a:cubicBezTo>
                    <a:cubicBezTo>
                      <a:pt x="106512" y="63567"/>
                      <a:pt x="105939" y="65162"/>
                      <a:pt x="106127" y="66837"/>
                    </a:cubicBezTo>
                    <a:lnTo>
                      <a:pt x="106118" y="66837"/>
                    </a:lnTo>
                    <a:cubicBezTo>
                      <a:pt x="104866" y="65381"/>
                      <a:pt x="102990" y="64427"/>
                      <a:pt x="100995" y="64427"/>
                    </a:cubicBezTo>
                    <a:cubicBezTo>
                      <a:pt x="100979" y="64427"/>
                      <a:pt x="100964" y="64427"/>
                      <a:pt x="100948" y="64427"/>
                    </a:cubicBezTo>
                    <a:lnTo>
                      <a:pt x="100948" y="64427"/>
                    </a:lnTo>
                    <a:cubicBezTo>
                      <a:pt x="102286" y="62974"/>
                      <a:pt x="104160" y="62174"/>
                      <a:pt x="106094" y="62174"/>
                    </a:cubicBezTo>
                    <a:close/>
                    <a:moveTo>
                      <a:pt x="70802" y="57747"/>
                    </a:moveTo>
                    <a:cubicBezTo>
                      <a:pt x="71277" y="57747"/>
                      <a:pt x="71755" y="57796"/>
                      <a:pt x="72230" y="57895"/>
                    </a:cubicBezTo>
                    <a:cubicBezTo>
                      <a:pt x="71262" y="59140"/>
                      <a:pt x="70733" y="60708"/>
                      <a:pt x="70930" y="62357"/>
                    </a:cubicBezTo>
                    <a:cubicBezTo>
                      <a:pt x="71442" y="62243"/>
                      <a:pt x="71958" y="62187"/>
                      <a:pt x="72470" y="62187"/>
                    </a:cubicBezTo>
                    <a:cubicBezTo>
                      <a:pt x="74405" y="62187"/>
                      <a:pt x="76278" y="62985"/>
                      <a:pt x="77624" y="64445"/>
                    </a:cubicBezTo>
                    <a:cubicBezTo>
                      <a:pt x="77606" y="64445"/>
                      <a:pt x="77588" y="64445"/>
                      <a:pt x="77570" y="64445"/>
                    </a:cubicBezTo>
                    <a:cubicBezTo>
                      <a:pt x="75520" y="64445"/>
                      <a:pt x="73598" y="65453"/>
                      <a:pt x="72346" y="66972"/>
                    </a:cubicBezTo>
                    <a:cubicBezTo>
                      <a:pt x="72703" y="63259"/>
                      <a:pt x="69407" y="59982"/>
                      <a:pt x="65707" y="59982"/>
                    </a:cubicBezTo>
                    <a:cubicBezTo>
                      <a:pt x="65692" y="59982"/>
                      <a:pt x="65677" y="59982"/>
                      <a:pt x="65662" y="59982"/>
                    </a:cubicBezTo>
                    <a:lnTo>
                      <a:pt x="65653" y="59991"/>
                    </a:lnTo>
                    <a:cubicBezTo>
                      <a:pt x="66997" y="58546"/>
                      <a:pt x="68873" y="57747"/>
                      <a:pt x="70802" y="57747"/>
                    </a:cubicBezTo>
                    <a:close/>
                    <a:moveTo>
                      <a:pt x="35611" y="62371"/>
                    </a:moveTo>
                    <a:cubicBezTo>
                      <a:pt x="36087" y="62371"/>
                      <a:pt x="36566" y="62419"/>
                      <a:pt x="37042" y="62518"/>
                    </a:cubicBezTo>
                    <a:cubicBezTo>
                      <a:pt x="36029" y="63773"/>
                      <a:pt x="35456" y="65359"/>
                      <a:pt x="35644" y="67034"/>
                    </a:cubicBezTo>
                    <a:lnTo>
                      <a:pt x="35635" y="67034"/>
                    </a:lnTo>
                    <a:cubicBezTo>
                      <a:pt x="34383" y="65578"/>
                      <a:pt x="32507" y="64633"/>
                      <a:pt x="30512" y="64633"/>
                    </a:cubicBezTo>
                    <a:cubicBezTo>
                      <a:pt x="30493" y="64633"/>
                      <a:pt x="30474" y="64633"/>
                      <a:pt x="30456" y="64633"/>
                    </a:cubicBezTo>
                    <a:cubicBezTo>
                      <a:pt x="30436" y="64633"/>
                      <a:pt x="30416" y="64633"/>
                      <a:pt x="30397" y="64633"/>
                    </a:cubicBezTo>
                    <a:cubicBezTo>
                      <a:pt x="28528" y="64633"/>
                      <a:pt x="26769" y="65471"/>
                      <a:pt x="25519" y="66775"/>
                    </a:cubicBezTo>
                    <a:cubicBezTo>
                      <a:pt x="25608" y="65180"/>
                      <a:pt x="25026" y="63683"/>
                      <a:pt x="24031" y="62500"/>
                    </a:cubicBezTo>
                    <a:cubicBezTo>
                      <a:pt x="24460" y="62421"/>
                      <a:pt x="24890" y="62382"/>
                      <a:pt x="25317" y="62382"/>
                    </a:cubicBezTo>
                    <a:cubicBezTo>
                      <a:pt x="27250" y="62382"/>
                      <a:pt x="29122" y="63178"/>
                      <a:pt x="30465" y="64624"/>
                    </a:cubicBezTo>
                    <a:cubicBezTo>
                      <a:pt x="31802" y="63171"/>
                      <a:pt x="33677" y="62371"/>
                      <a:pt x="35611" y="62371"/>
                    </a:cubicBezTo>
                    <a:close/>
                    <a:moveTo>
                      <a:pt x="112817" y="60278"/>
                    </a:moveTo>
                    <a:cubicBezTo>
                      <a:pt x="115992" y="60278"/>
                      <a:pt x="119168" y="62356"/>
                      <a:pt x="119209" y="66513"/>
                    </a:cubicBezTo>
                    <a:lnTo>
                      <a:pt x="119209" y="66513"/>
                    </a:lnTo>
                    <a:cubicBezTo>
                      <a:pt x="118734" y="66409"/>
                      <a:pt x="118254" y="66358"/>
                      <a:pt x="117778" y="66358"/>
                    </a:cubicBezTo>
                    <a:cubicBezTo>
                      <a:pt x="115925" y="66358"/>
                      <a:pt x="114125" y="67125"/>
                      <a:pt x="112830" y="68513"/>
                    </a:cubicBezTo>
                    <a:cubicBezTo>
                      <a:pt x="111548" y="67142"/>
                      <a:pt x="109756" y="66353"/>
                      <a:pt x="107883" y="66353"/>
                    </a:cubicBezTo>
                    <a:cubicBezTo>
                      <a:pt x="107391" y="66353"/>
                      <a:pt x="106907" y="66407"/>
                      <a:pt x="106432" y="66515"/>
                    </a:cubicBezTo>
                    <a:cubicBezTo>
                      <a:pt x="106468" y="62357"/>
                      <a:pt x="109642" y="60278"/>
                      <a:pt x="112817" y="60278"/>
                    </a:cubicBezTo>
                    <a:close/>
                    <a:moveTo>
                      <a:pt x="136134" y="60279"/>
                    </a:moveTo>
                    <a:cubicBezTo>
                      <a:pt x="139310" y="60279"/>
                      <a:pt x="142484" y="62358"/>
                      <a:pt x="142525" y="66515"/>
                    </a:cubicBezTo>
                    <a:lnTo>
                      <a:pt x="142525" y="66524"/>
                    </a:lnTo>
                    <a:cubicBezTo>
                      <a:pt x="142044" y="66419"/>
                      <a:pt x="141561" y="66368"/>
                      <a:pt x="141081" y="66368"/>
                    </a:cubicBezTo>
                    <a:cubicBezTo>
                      <a:pt x="139223" y="66368"/>
                      <a:pt x="137425" y="67135"/>
                      <a:pt x="136136" y="68531"/>
                    </a:cubicBezTo>
                    <a:cubicBezTo>
                      <a:pt x="134862" y="67159"/>
                      <a:pt x="133082" y="66371"/>
                      <a:pt x="131212" y="66371"/>
                    </a:cubicBezTo>
                    <a:cubicBezTo>
                      <a:pt x="131202" y="66371"/>
                      <a:pt x="131191" y="66371"/>
                      <a:pt x="131181" y="66371"/>
                    </a:cubicBezTo>
                    <a:cubicBezTo>
                      <a:pt x="130697" y="66371"/>
                      <a:pt x="130213" y="66416"/>
                      <a:pt x="129738" y="66524"/>
                    </a:cubicBezTo>
                    <a:cubicBezTo>
                      <a:pt x="129778" y="62360"/>
                      <a:pt x="132957" y="60279"/>
                      <a:pt x="136134" y="60279"/>
                    </a:cubicBezTo>
                    <a:close/>
                    <a:moveTo>
                      <a:pt x="89294" y="60326"/>
                    </a:moveTo>
                    <a:cubicBezTo>
                      <a:pt x="92468" y="60326"/>
                      <a:pt x="95642" y="62402"/>
                      <a:pt x="95679" y="66558"/>
                    </a:cubicBezTo>
                    <a:lnTo>
                      <a:pt x="95679" y="66558"/>
                    </a:lnTo>
                    <a:cubicBezTo>
                      <a:pt x="95209" y="66457"/>
                      <a:pt x="94735" y="66408"/>
                      <a:pt x="94264" y="66408"/>
                    </a:cubicBezTo>
                    <a:cubicBezTo>
                      <a:pt x="92405" y="66408"/>
                      <a:pt x="90601" y="67174"/>
                      <a:pt x="89308" y="68567"/>
                    </a:cubicBezTo>
                    <a:cubicBezTo>
                      <a:pt x="88027" y="67187"/>
                      <a:pt x="86235" y="66407"/>
                      <a:pt x="84353" y="66407"/>
                    </a:cubicBezTo>
                    <a:cubicBezTo>
                      <a:pt x="83869" y="66407"/>
                      <a:pt x="83385" y="66461"/>
                      <a:pt x="82910" y="66559"/>
                    </a:cubicBezTo>
                    <a:cubicBezTo>
                      <a:pt x="82942" y="62405"/>
                      <a:pt x="86118" y="60326"/>
                      <a:pt x="89294" y="60326"/>
                    </a:cubicBezTo>
                    <a:close/>
                    <a:moveTo>
                      <a:pt x="42338" y="60479"/>
                    </a:moveTo>
                    <a:cubicBezTo>
                      <a:pt x="45510" y="60479"/>
                      <a:pt x="48684" y="62554"/>
                      <a:pt x="48726" y="66708"/>
                    </a:cubicBezTo>
                    <a:lnTo>
                      <a:pt x="48726" y="66708"/>
                    </a:lnTo>
                    <a:cubicBezTo>
                      <a:pt x="48257" y="66609"/>
                      <a:pt x="47784" y="66560"/>
                      <a:pt x="47315" y="66560"/>
                    </a:cubicBezTo>
                    <a:cubicBezTo>
                      <a:pt x="45452" y="66560"/>
                      <a:pt x="43648" y="67327"/>
                      <a:pt x="42355" y="68719"/>
                    </a:cubicBezTo>
                    <a:cubicBezTo>
                      <a:pt x="41074" y="67339"/>
                      <a:pt x="39282" y="66559"/>
                      <a:pt x="37400" y="66559"/>
                    </a:cubicBezTo>
                    <a:cubicBezTo>
                      <a:pt x="36916" y="66559"/>
                      <a:pt x="36432" y="66613"/>
                      <a:pt x="35958" y="66712"/>
                    </a:cubicBezTo>
                    <a:cubicBezTo>
                      <a:pt x="35989" y="62557"/>
                      <a:pt x="39163" y="60479"/>
                      <a:pt x="42338" y="60479"/>
                    </a:cubicBezTo>
                    <a:close/>
                    <a:moveTo>
                      <a:pt x="65639" y="60484"/>
                    </a:moveTo>
                    <a:cubicBezTo>
                      <a:pt x="68816" y="60484"/>
                      <a:pt x="71992" y="62563"/>
                      <a:pt x="72032" y="66721"/>
                    </a:cubicBezTo>
                    <a:cubicBezTo>
                      <a:pt x="71559" y="66619"/>
                      <a:pt x="71082" y="66569"/>
                      <a:pt x="70608" y="66569"/>
                    </a:cubicBezTo>
                    <a:cubicBezTo>
                      <a:pt x="68752" y="66569"/>
                      <a:pt x="66952" y="67334"/>
                      <a:pt x="65653" y="68719"/>
                    </a:cubicBezTo>
                    <a:lnTo>
                      <a:pt x="65644" y="68728"/>
                    </a:lnTo>
                    <a:cubicBezTo>
                      <a:pt x="64362" y="67348"/>
                      <a:pt x="62570" y="66568"/>
                      <a:pt x="60688" y="66568"/>
                    </a:cubicBezTo>
                    <a:cubicBezTo>
                      <a:pt x="60205" y="66568"/>
                      <a:pt x="59721" y="66622"/>
                      <a:pt x="59246" y="66721"/>
                    </a:cubicBezTo>
                    <a:cubicBezTo>
                      <a:pt x="59286" y="62563"/>
                      <a:pt x="62463" y="60484"/>
                      <a:pt x="65639" y="60484"/>
                    </a:cubicBezTo>
                    <a:close/>
                    <a:moveTo>
                      <a:pt x="18806" y="60525"/>
                    </a:moveTo>
                    <a:cubicBezTo>
                      <a:pt x="21979" y="60525"/>
                      <a:pt x="25151" y="62600"/>
                      <a:pt x="25196" y="66757"/>
                    </a:cubicBezTo>
                    <a:lnTo>
                      <a:pt x="25196" y="66757"/>
                    </a:lnTo>
                    <a:cubicBezTo>
                      <a:pt x="24723" y="66655"/>
                      <a:pt x="24245" y="66605"/>
                      <a:pt x="23772" y="66605"/>
                    </a:cubicBezTo>
                    <a:cubicBezTo>
                      <a:pt x="21913" y="66605"/>
                      <a:pt x="20107" y="67371"/>
                      <a:pt x="18807" y="68764"/>
                    </a:cubicBezTo>
                    <a:cubicBezTo>
                      <a:pt x="17526" y="67384"/>
                      <a:pt x="15734" y="66604"/>
                      <a:pt x="13852" y="66604"/>
                    </a:cubicBezTo>
                    <a:cubicBezTo>
                      <a:pt x="13368" y="66604"/>
                      <a:pt x="12884" y="66658"/>
                      <a:pt x="12409" y="66757"/>
                    </a:cubicBezTo>
                    <a:cubicBezTo>
                      <a:pt x="12454" y="62603"/>
                      <a:pt x="15631" y="60525"/>
                      <a:pt x="18806" y="60525"/>
                    </a:cubicBezTo>
                    <a:close/>
                    <a:moveTo>
                      <a:pt x="117959" y="66746"/>
                    </a:moveTo>
                    <a:cubicBezTo>
                      <a:pt x="118383" y="66746"/>
                      <a:pt x="118811" y="66785"/>
                      <a:pt x="119236" y="66864"/>
                    </a:cubicBezTo>
                    <a:cubicBezTo>
                      <a:pt x="118251" y="68047"/>
                      <a:pt x="117668" y="69543"/>
                      <a:pt x="117749" y="71138"/>
                    </a:cubicBezTo>
                    <a:cubicBezTo>
                      <a:pt x="116508" y="69835"/>
                      <a:pt x="114740" y="68996"/>
                      <a:pt x="112871" y="68996"/>
                    </a:cubicBezTo>
                    <a:cubicBezTo>
                      <a:pt x="112854" y="68996"/>
                      <a:pt x="112837" y="68997"/>
                      <a:pt x="112821" y="68997"/>
                    </a:cubicBezTo>
                    <a:lnTo>
                      <a:pt x="112821" y="68997"/>
                    </a:lnTo>
                    <a:cubicBezTo>
                      <a:pt x="114158" y="67549"/>
                      <a:pt x="116025" y="66746"/>
                      <a:pt x="117959" y="66746"/>
                    </a:cubicBezTo>
                    <a:close/>
                    <a:moveTo>
                      <a:pt x="84144" y="66782"/>
                    </a:moveTo>
                    <a:cubicBezTo>
                      <a:pt x="86080" y="66782"/>
                      <a:pt x="87953" y="67585"/>
                      <a:pt x="89290" y="69033"/>
                    </a:cubicBezTo>
                    <a:cubicBezTo>
                      <a:pt x="89271" y="69032"/>
                      <a:pt x="89251" y="69032"/>
                      <a:pt x="89231" y="69032"/>
                    </a:cubicBezTo>
                    <a:cubicBezTo>
                      <a:pt x="87362" y="69032"/>
                      <a:pt x="85595" y="69871"/>
                      <a:pt x="84353" y="71174"/>
                    </a:cubicBezTo>
                    <a:cubicBezTo>
                      <a:pt x="84434" y="69588"/>
                      <a:pt x="83851" y="68083"/>
                      <a:pt x="82866" y="66900"/>
                    </a:cubicBezTo>
                    <a:cubicBezTo>
                      <a:pt x="83291" y="66821"/>
                      <a:pt x="83719" y="66782"/>
                      <a:pt x="84144" y="66782"/>
                    </a:cubicBezTo>
                    <a:close/>
                    <a:moveTo>
                      <a:pt x="94437" y="66782"/>
                    </a:moveTo>
                    <a:cubicBezTo>
                      <a:pt x="94861" y="66782"/>
                      <a:pt x="95289" y="66821"/>
                      <a:pt x="95715" y="66900"/>
                    </a:cubicBezTo>
                    <a:cubicBezTo>
                      <a:pt x="94720" y="68083"/>
                      <a:pt x="94138" y="69579"/>
                      <a:pt x="94228" y="71174"/>
                    </a:cubicBezTo>
                    <a:cubicBezTo>
                      <a:pt x="92977" y="69871"/>
                      <a:pt x="91218" y="69032"/>
                      <a:pt x="89350" y="69032"/>
                    </a:cubicBezTo>
                    <a:cubicBezTo>
                      <a:pt x="89330" y="69032"/>
                      <a:pt x="89310" y="69032"/>
                      <a:pt x="89290" y="69033"/>
                    </a:cubicBezTo>
                    <a:cubicBezTo>
                      <a:pt x="90628" y="67585"/>
                      <a:pt x="92501" y="66782"/>
                      <a:pt x="94437" y="66782"/>
                    </a:cubicBezTo>
                    <a:close/>
                    <a:moveTo>
                      <a:pt x="47475" y="66944"/>
                    </a:moveTo>
                    <a:cubicBezTo>
                      <a:pt x="47900" y="66944"/>
                      <a:pt x="48327" y="66982"/>
                      <a:pt x="48753" y="67061"/>
                    </a:cubicBezTo>
                    <a:cubicBezTo>
                      <a:pt x="47767" y="68244"/>
                      <a:pt x="47185" y="69740"/>
                      <a:pt x="47266" y="71335"/>
                    </a:cubicBezTo>
                    <a:cubicBezTo>
                      <a:pt x="46024" y="70032"/>
                      <a:pt x="44256" y="69194"/>
                      <a:pt x="42388" y="69194"/>
                    </a:cubicBezTo>
                    <a:cubicBezTo>
                      <a:pt x="42371" y="69194"/>
                      <a:pt x="42354" y="69194"/>
                      <a:pt x="42337" y="69194"/>
                    </a:cubicBezTo>
                    <a:lnTo>
                      <a:pt x="42337" y="69194"/>
                    </a:lnTo>
                    <a:cubicBezTo>
                      <a:pt x="43675" y="67746"/>
                      <a:pt x="45542" y="66944"/>
                      <a:pt x="47475" y="66944"/>
                    </a:cubicBezTo>
                    <a:close/>
                    <a:moveTo>
                      <a:pt x="23953" y="66979"/>
                    </a:moveTo>
                    <a:cubicBezTo>
                      <a:pt x="24378" y="66979"/>
                      <a:pt x="24806" y="67018"/>
                      <a:pt x="25232" y="67097"/>
                    </a:cubicBezTo>
                    <a:cubicBezTo>
                      <a:pt x="24239" y="68278"/>
                      <a:pt x="23657" y="69779"/>
                      <a:pt x="23744" y="71371"/>
                    </a:cubicBezTo>
                    <a:lnTo>
                      <a:pt x="23744" y="71371"/>
                    </a:lnTo>
                    <a:cubicBezTo>
                      <a:pt x="22494" y="70068"/>
                      <a:pt x="20726" y="69229"/>
                      <a:pt x="18866" y="69229"/>
                    </a:cubicBezTo>
                    <a:cubicBezTo>
                      <a:pt x="18846" y="69229"/>
                      <a:pt x="18827" y="69230"/>
                      <a:pt x="18807" y="69230"/>
                    </a:cubicBezTo>
                    <a:cubicBezTo>
                      <a:pt x="20144" y="67782"/>
                      <a:pt x="22018" y="66979"/>
                      <a:pt x="23953" y="66979"/>
                    </a:cubicBezTo>
                    <a:close/>
                    <a:moveTo>
                      <a:pt x="13656" y="66979"/>
                    </a:moveTo>
                    <a:cubicBezTo>
                      <a:pt x="15596" y="66979"/>
                      <a:pt x="17470" y="67782"/>
                      <a:pt x="18807" y="69230"/>
                    </a:cubicBezTo>
                    <a:cubicBezTo>
                      <a:pt x="18787" y="69230"/>
                      <a:pt x="18768" y="69229"/>
                      <a:pt x="18748" y="69229"/>
                    </a:cubicBezTo>
                    <a:cubicBezTo>
                      <a:pt x="16879" y="69229"/>
                      <a:pt x="15111" y="70068"/>
                      <a:pt x="13870" y="71371"/>
                    </a:cubicBezTo>
                    <a:cubicBezTo>
                      <a:pt x="13951" y="69785"/>
                      <a:pt x="13368" y="68280"/>
                      <a:pt x="12374" y="67097"/>
                    </a:cubicBezTo>
                    <a:cubicBezTo>
                      <a:pt x="12801" y="67018"/>
                      <a:pt x="13230" y="66979"/>
                      <a:pt x="13656" y="66979"/>
                    </a:cubicBezTo>
                    <a:close/>
                    <a:moveTo>
                      <a:pt x="107658" y="66739"/>
                    </a:moveTo>
                    <a:cubicBezTo>
                      <a:pt x="109596" y="66739"/>
                      <a:pt x="111472" y="67542"/>
                      <a:pt x="112821" y="68997"/>
                    </a:cubicBezTo>
                    <a:lnTo>
                      <a:pt x="112821" y="68997"/>
                    </a:lnTo>
                    <a:cubicBezTo>
                      <a:pt x="112818" y="68997"/>
                      <a:pt x="112815" y="68997"/>
                      <a:pt x="112812" y="68997"/>
                    </a:cubicBezTo>
                    <a:cubicBezTo>
                      <a:pt x="112793" y="68997"/>
                      <a:pt x="112774" y="68996"/>
                      <a:pt x="112756" y="68996"/>
                    </a:cubicBezTo>
                    <a:cubicBezTo>
                      <a:pt x="110769" y="68996"/>
                      <a:pt x="108902" y="69942"/>
                      <a:pt x="107641" y="71389"/>
                    </a:cubicBezTo>
                    <a:lnTo>
                      <a:pt x="107641" y="71389"/>
                    </a:lnTo>
                    <a:cubicBezTo>
                      <a:pt x="107802" y="69716"/>
                      <a:pt x="107213" y="68133"/>
                      <a:pt x="106177" y="66897"/>
                    </a:cubicBezTo>
                    <a:lnTo>
                      <a:pt x="106177" y="66897"/>
                    </a:lnTo>
                    <a:cubicBezTo>
                      <a:pt x="106669" y="66791"/>
                      <a:pt x="107166" y="66739"/>
                      <a:pt x="107658" y="66739"/>
                    </a:cubicBezTo>
                    <a:close/>
                    <a:moveTo>
                      <a:pt x="37174" y="66937"/>
                    </a:moveTo>
                    <a:cubicBezTo>
                      <a:pt x="39113" y="66937"/>
                      <a:pt x="40989" y="67739"/>
                      <a:pt x="42337" y="69194"/>
                    </a:cubicBezTo>
                    <a:lnTo>
                      <a:pt x="42337" y="69194"/>
                    </a:lnTo>
                    <a:cubicBezTo>
                      <a:pt x="42334" y="69194"/>
                      <a:pt x="42331" y="69194"/>
                      <a:pt x="42328" y="69194"/>
                    </a:cubicBezTo>
                    <a:cubicBezTo>
                      <a:pt x="42310" y="69194"/>
                      <a:pt x="42291" y="69194"/>
                      <a:pt x="42273" y="69194"/>
                    </a:cubicBezTo>
                    <a:cubicBezTo>
                      <a:pt x="40286" y="69194"/>
                      <a:pt x="38410" y="70139"/>
                      <a:pt x="37158" y="71595"/>
                    </a:cubicBezTo>
                    <a:cubicBezTo>
                      <a:pt x="37320" y="69911"/>
                      <a:pt x="36728" y="68325"/>
                      <a:pt x="35689" y="67097"/>
                    </a:cubicBezTo>
                    <a:lnTo>
                      <a:pt x="35680" y="67097"/>
                    </a:lnTo>
                    <a:cubicBezTo>
                      <a:pt x="36177" y="66989"/>
                      <a:pt x="36678" y="66937"/>
                      <a:pt x="37174" y="66937"/>
                    </a:cubicBezTo>
                    <a:close/>
                    <a:moveTo>
                      <a:pt x="124474" y="64884"/>
                    </a:moveTo>
                    <a:cubicBezTo>
                      <a:pt x="127650" y="64884"/>
                      <a:pt x="130827" y="66963"/>
                      <a:pt x="130867" y="71120"/>
                    </a:cubicBezTo>
                    <a:cubicBezTo>
                      <a:pt x="130392" y="71018"/>
                      <a:pt x="129914" y="70969"/>
                      <a:pt x="129439" y="70969"/>
                    </a:cubicBezTo>
                    <a:cubicBezTo>
                      <a:pt x="127578" y="70969"/>
                      <a:pt x="125778" y="71735"/>
                      <a:pt x="124478" y="73128"/>
                    </a:cubicBezTo>
                    <a:cubicBezTo>
                      <a:pt x="123197" y="71748"/>
                      <a:pt x="121405" y="70968"/>
                      <a:pt x="119532" y="70968"/>
                    </a:cubicBezTo>
                    <a:cubicBezTo>
                      <a:pt x="119039" y="70968"/>
                      <a:pt x="118555" y="71022"/>
                      <a:pt x="118080" y="71120"/>
                    </a:cubicBezTo>
                    <a:cubicBezTo>
                      <a:pt x="118121" y="66963"/>
                      <a:pt x="121297" y="64884"/>
                      <a:pt x="124474" y="64884"/>
                    </a:cubicBezTo>
                    <a:close/>
                    <a:moveTo>
                      <a:pt x="100943" y="64929"/>
                    </a:moveTo>
                    <a:cubicBezTo>
                      <a:pt x="104120" y="64929"/>
                      <a:pt x="107296" y="67007"/>
                      <a:pt x="107337" y="71165"/>
                    </a:cubicBezTo>
                    <a:cubicBezTo>
                      <a:pt x="106862" y="71063"/>
                      <a:pt x="106383" y="71013"/>
                      <a:pt x="105909" y="71013"/>
                    </a:cubicBezTo>
                    <a:cubicBezTo>
                      <a:pt x="104048" y="71013"/>
                      <a:pt x="102248" y="71780"/>
                      <a:pt x="100948" y="73172"/>
                    </a:cubicBezTo>
                    <a:cubicBezTo>
                      <a:pt x="99667" y="71792"/>
                      <a:pt x="97875" y="71013"/>
                      <a:pt x="95993" y="71013"/>
                    </a:cubicBezTo>
                    <a:cubicBezTo>
                      <a:pt x="95509" y="71013"/>
                      <a:pt x="95025" y="71067"/>
                      <a:pt x="94550" y="71165"/>
                    </a:cubicBezTo>
                    <a:cubicBezTo>
                      <a:pt x="94590" y="67007"/>
                      <a:pt x="97767" y="64929"/>
                      <a:pt x="100943" y="64929"/>
                    </a:cubicBezTo>
                    <a:close/>
                    <a:moveTo>
                      <a:pt x="77622" y="64941"/>
                    </a:moveTo>
                    <a:cubicBezTo>
                      <a:pt x="80798" y="64941"/>
                      <a:pt x="83972" y="67018"/>
                      <a:pt x="84013" y="71174"/>
                    </a:cubicBezTo>
                    <a:cubicBezTo>
                      <a:pt x="83537" y="71072"/>
                      <a:pt x="83057" y="71021"/>
                      <a:pt x="82581" y="71021"/>
                    </a:cubicBezTo>
                    <a:cubicBezTo>
                      <a:pt x="80727" y="71021"/>
                      <a:pt x="78930" y="71782"/>
                      <a:pt x="77633" y="73172"/>
                    </a:cubicBezTo>
                    <a:lnTo>
                      <a:pt x="77624" y="73181"/>
                    </a:lnTo>
                    <a:cubicBezTo>
                      <a:pt x="76342" y="71801"/>
                      <a:pt x="74550" y="71022"/>
                      <a:pt x="72669" y="71022"/>
                    </a:cubicBezTo>
                    <a:cubicBezTo>
                      <a:pt x="72185" y="71022"/>
                      <a:pt x="71701" y="71076"/>
                      <a:pt x="71226" y="71174"/>
                    </a:cubicBezTo>
                    <a:cubicBezTo>
                      <a:pt x="71266" y="67020"/>
                      <a:pt x="74445" y="64941"/>
                      <a:pt x="77622" y="64941"/>
                    </a:cubicBezTo>
                    <a:close/>
                    <a:moveTo>
                      <a:pt x="53996" y="65085"/>
                    </a:moveTo>
                    <a:cubicBezTo>
                      <a:pt x="57170" y="65085"/>
                      <a:pt x="60344" y="67162"/>
                      <a:pt x="60384" y="71317"/>
                    </a:cubicBezTo>
                    <a:lnTo>
                      <a:pt x="60384" y="71326"/>
                    </a:lnTo>
                    <a:cubicBezTo>
                      <a:pt x="59903" y="71222"/>
                      <a:pt x="59419" y="71170"/>
                      <a:pt x="58939" y="71170"/>
                    </a:cubicBezTo>
                    <a:cubicBezTo>
                      <a:pt x="57081" y="71170"/>
                      <a:pt x="55284" y="71936"/>
                      <a:pt x="53995" y="73325"/>
                    </a:cubicBezTo>
                    <a:cubicBezTo>
                      <a:pt x="52714" y="71945"/>
                      <a:pt x="50922" y="71165"/>
                      <a:pt x="49040" y="71165"/>
                    </a:cubicBezTo>
                    <a:cubicBezTo>
                      <a:pt x="48556" y="71165"/>
                      <a:pt x="48072" y="71219"/>
                      <a:pt x="47597" y="71326"/>
                    </a:cubicBezTo>
                    <a:cubicBezTo>
                      <a:pt x="47638" y="67167"/>
                      <a:pt x="50817" y="65085"/>
                      <a:pt x="53996" y="65085"/>
                    </a:cubicBezTo>
                    <a:close/>
                    <a:moveTo>
                      <a:pt x="7145" y="65126"/>
                    </a:moveTo>
                    <a:cubicBezTo>
                      <a:pt x="10322" y="65126"/>
                      <a:pt x="13498" y="67205"/>
                      <a:pt x="13538" y="71362"/>
                    </a:cubicBezTo>
                    <a:cubicBezTo>
                      <a:pt x="13065" y="71260"/>
                      <a:pt x="12588" y="71211"/>
                      <a:pt x="12113" y="71211"/>
                    </a:cubicBezTo>
                    <a:cubicBezTo>
                      <a:pt x="10252" y="71211"/>
                      <a:pt x="8442" y="71977"/>
                      <a:pt x="7150" y="73369"/>
                    </a:cubicBezTo>
                    <a:cubicBezTo>
                      <a:pt x="5868" y="71990"/>
                      <a:pt x="4076" y="71210"/>
                      <a:pt x="2194" y="71210"/>
                    </a:cubicBezTo>
                    <a:cubicBezTo>
                      <a:pt x="1711" y="71210"/>
                      <a:pt x="1227" y="71264"/>
                      <a:pt x="752" y="71362"/>
                    </a:cubicBezTo>
                    <a:cubicBezTo>
                      <a:pt x="792" y="67205"/>
                      <a:pt x="3969" y="65126"/>
                      <a:pt x="7145" y="65126"/>
                    </a:cubicBezTo>
                    <a:close/>
                    <a:moveTo>
                      <a:pt x="30460" y="65126"/>
                    </a:moveTo>
                    <a:cubicBezTo>
                      <a:pt x="33637" y="65126"/>
                      <a:pt x="36813" y="67205"/>
                      <a:pt x="36854" y="71362"/>
                    </a:cubicBezTo>
                    <a:cubicBezTo>
                      <a:pt x="36379" y="71260"/>
                      <a:pt x="35900" y="71211"/>
                      <a:pt x="35425" y="71211"/>
                    </a:cubicBezTo>
                    <a:cubicBezTo>
                      <a:pt x="33562" y="71211"/>
                      <a:pt x="31757" y="71977"/>
                      <a:pt x="30465" y="73369"/>
                    </a:cubicBezTo>
                    <a:cubicBezTo>
                      <a:pt x="29183" y="71990"/>
                      <a:pt x="27391" y="71210"/>
                      <a:pt x="25510" y="71210"/>
                    </a:cubicBezTo>
                    <a:cubicBezTo>
                      <a:pt x="25026" y="71210"/>
                      <a:pt x="24542" y="71264"/>
                      <a:pt x="24067" y="71362"/>
                    </a:cubicBezTo>
                    <a:cubicBezTo>
                      <a:pt x="24107" y="67205"/>
                      <a:pt x="27284" y="65126"/>
                      <a:pt x="30460" y="65126"/>
                    </a:cubicBezTo>
                    <a:close/>
                    <a:moveTo>
                      <a:pt x="119323" y="71343"/>
                    </a:moveTo>
                    <a:cubicBezTo>
                      <a:pt x="121259" y="71343"/>
                      <a:pt x="123134" y="72146"/>
                      <a:pt x="124478" y="73593"/>
                    </a:cubicBezTo>
                    <a:lnTo>
                      <a:pt x="124478" y="73593"/>
                    </a:lnTo>
                    <a:cubicBezTo>
                      <a:pt x="124475" y="73593"/>
                      <a:pt x="124472" y="73593"/>
                      <a:pt x="124469" y="73593"/>
                    </a:cubicBezTo>
                    <a:cubicBezTo>
                      <a:pt x="124450" y="73593"/>
                      <a:pt x="124430" y="73593"/>
                      <a:pt x="124410" y="73593"/>
                    </a:cubicBezTo>
                    <a:cubicBezTo>
                      <a:pt x="122541" y="73593"/>
                      <a:pt x="120782" y="74432"/>
                      <a:pt x="119532" y="75735"/>
                    </a:cubicBezTo>
                    <a:cubicBezTo>
                      <a:pt x="119622" y="74149"/>
                      <a:pt x="119039" y="72644"/>
                      <a:pt x="118045" y="71461"/>
                    </a:cubicBezTo>
                    <a:cubicBezTo>
                      <a:pt x="118470" y="71382"/>
                      <a:pt x="118898" y="71343"/>
                      <a:pt x="119323" y="71343"/>
                    </a:cubicBezTo>
                    <a:close/>
                    <a:moveTo>
                      <a:pt x="129620" y="71343"/>
                    </a:moveTo>
                    <a:cubicBezTo>
                      <a:pt x="130043" y="71343"/>
                      <a:pt x="130470" y="71382"/>
                      <a:pt x="130894" y="71461"/>
                    </a:cubicBezTo>
                    <a:cubicBezTo>
                      <a:pt x="129908" y="72644"/>
                      <a:pt x="129326" y="74140"/>
                      <a:pt x="129415" y="75735"/>
                    </a:cubicBezTo>
                    <a:lnTo>
                      <a:pt x="129406" y="75735"/>
                    </a:lnTo>
                    <a:cubicBezTo>
                      <a:pt x="128165" y="74432"/>
                      <a:pt x="126397" y="73593"/>
                      <a:pt x="124528" y="73593"/>
                    </a:cubicBezTo>
                    <a:cubicBezTo>
                      <a:pt x="124512" y="73593"/>
                      <a:pt x="124495" y="73593"/>
                      <a:pt x="124478" y="73593"/>
                    </a:cubicBezTo>
                    <a:lnTo>
                      <a:pt x="124478" y="73593"/>
                    </a:lnTo>
                    <a:cubicBezTo>
                      <a:pt x="125816" y="72146"/>
                      <a:pt x="127689" y="71343"/>
                      <a:pt x="129620" y="71343"/>
                    </a:cubicBezTo>
                    <a:close/>
                    <a:moveTo>
                      <a:pt x="48839" y="71540"/>
                    </a:moveTo>
                    <a:cubicBezTo>
                      <a:pt x="50775" y="71540"/>
                      <a:pt x="52650" y="72344"/>
                      <a:pt x="53995" y="73799"/>
                    </a:cubicBezTo>
                    <a:lnTo>
                      <a:pt x="53995" y="73799"/>
                    </a:lnTo>
                    <a:cubicBezTo>
                      <a:pt x="53992" y="73799"/>
                      <a:pt x="53989" y="73800"/>
                      <a:pt x="53986" y="73800"/>
                    </a:cubicBezTo>
                    <a:cubicBezTo>
                      <a:pt x="53966" y="73799"/>
                      <a:pt x="53946" y="73799"/>
                      <a:pt x="53926" y="73799"/>
                    </a:cubicBezTo>
                    <a:cubicBezTo>
                      <a:pt x="52058" y="73799"/>
                      <a:pt x="50299" y="74629"/>
                      <a:pt x="49049" y="75932"/>
                    </a:cubicBezTo>
                    <a:cubicBezTo>
                      <a:pt x="49138" y="74346"/>
                      <a:pt x="48556" y="72841"/>
                      <a:pt x="47561" y="71658"/>
                    </a:cubicBezTo>
                    <a:cubicBezTo>
                      <a:pt x="47987" y="71579"/>
                      <a:pt x="48414" y="71540"/>
                      <a:pt x="48839" y="71540"/>
                    </a:cubicBezTo>
                    <a:close/>
                    <a:moveTo>
                      <a:pt x="59134" y="71540"/>
                    </a:moveTo>
                    <a:cubicBezTo>
                      <a:pt x="59558" y="71540"/>
                      <a:pt x="59985" y="71579"/>
                      <a:pt x="60411" y="71658"/>
                    </a:cubicBezTo>
                    <a:cubicBezTo>
                      <a:pt x="59425" y="72841"/>
                      <a:pt x="58843" y="74337"/>
                      <a:pt x="58932" y="75932"/>
                    </a:cubicBezTo>
                    <a:lnTo>
                      <a:pt x="58923" y="75932"/>
                    </a:lnTo>
                    <a:cubicBezTo>
                      <a:pt x="57682" y="74629"/>
                      <a:pt x="55914" y="73799"/>
                      <a:pt x="54046" y="73799"/>
                    </a:cubicBezTo>
                    <a:cubicBezTo>
                      <a:pt x="54029" y="73799"/>
                      <a:pt x="54012" y="73799"/>
                      <a:pt x="53995" y="73799"/>
                    </a:cubicBezTo>
                    <a:lnTo>
                      <a:pt x="53995" y="73799"/>
                    </a:lnTo>
                    <a:cubicBezTo>
                      <a:pt x="55333" y="72344"/>
                      <a:pt x="57200" y="71540"/>
                      <a:pt x="59134" y="71540"/>
                    </a:cubicBezTo>
                    <a:close/>
                    <a:moveTo>
                      <a:pt x="112819" y="69493"/>
                    </a:moveTo>
                    <a:cubicBezTo>
                      <a:pt x="115994" y="69493"/>
                      <a:pt x="119169" y="71570"/>
                      <a:pt x="119209" y="75726"/>
                    </a:cubicBezTo>
                    <a:lnTo>
                      <a:pt x="119209" y="75726"/>
                    </a:lnTo>
                    <a:cubicBezTo>
                      <a:pt x="118734" y="75624"/>
                      <a:pt x="118255" y="75574"/>
                      <a:pt x="117781" y="75574"/>
                    </a:cubicBezTo>
                    <a:cubicBezTo>
                      <a:pt x="115920" y="75574"/>
                      <a:pt x="114120" y="76339"/>
                      <a:pt x="112821" y="77724"/>
                    </a:cubicBezTo>
                    <a:lnTo>
                      <a:pt x="112821" y="77733"/>
                    </a:lnTo>
                    <a:cubicBezTo>
                      <a:pt x="111539" y="76353"/>
                      <a:pt x="109747" y="75574"/>
                      <a:pt x="107865" y="75574"/>
                    </a:cubicBezTo>
                    <a:cubicBezTo>
                      <a:pt x="107382" y="75574"/>
                      <a:pt x="106898" y="75627"/>
                      <a:pt x="106423" y="75726"/>
                    </a:cubicBezTo>
                    <a:lnTo>
                      <a:pt x="106423" y="75726"/>
                    </a:lnTo>
                    <a:cubicBezTo>
                      <a:pt x="106463" y="71572"/>
                      <a:pt x="109641" y="69493"/>
                      <a:pt x="112819" y="69493"/>
                    </a:cubicBezTo>
                    <a:close/>
                    <a:moveTo>
                      <a:pt x="136134" y="69486"/>
                    </a:moveTo>
                    <a:cubicBezTo>
                      <a:pt x="139310" y="69486"/>
                      <a:pt x="142484" y="71565"/>
                      <a:pt x="142525" y="75726"/>
                    </a:cubicBezTo>
                    <a:lnTo>
                      <a:pt x="142525" y="75726"/>
                    </a:lnTo>
                    <a:cubicBezTo>
                      <a:pt x="142050" y="75624"/>
                      <a:pt x="141571" y="75574"/>
                      <a:pt x="141097" y="75574"/>
                    </a:cubicBezTo>
                    <a:cubicBezTo>
                      <a:pt x="139236" y="75574"/>
                      <a:pt x="137435" y="76341"/>
                      <a:pt x="136136" y="77733"/>
                    </a:cubicBezTo>
                    <a:cubicBezTo>
                      <a:pt x="134854" y="76353"/>
                      <a:pt x="133062" y="75574"/>
                      <a:pt x="131181" y="75574"/>
                    </a:cubicBezTo>
                    <a:cubicBezTo>
                      <a:pt x="130697" y="75574"/>
                      <a:pt x="130213" y="75627"/>
                      <a:pt x="129738" y="75726"/>
                    </a:cubicBezTo>
                    <a:lnTo>
                      <a:pt x="129738" y="75726"/>
                    </a:lnTo>
                    <a:cubicBezTo>
                      <a:pt x="129778" y="71567"/>
                      <a:pt x="132957" y="69486"/>
                      <a:pt x="136134" y="69486"/>
                    </a:cubicBezTo>
                    <a:close/>
                    <a:moveTo>
                      <a:pt x="42332" y="69690"/>
                    </a:moveTo>
                    <a:cubicBezTo>
                      <a:pt x="45507" y="69690"/>
                      <a:pt x="48681" y="71767"/>
                      <a:pt x="48726" y="75923"/>
                    </a:cubicBezTo>
                    <a:cubicBezTo>
                      <a:pt x="48251" y="75821"/>
                      <a:pt x="47772" y="75771"/>
                      <a:pt x="47298" y="75771"/>
                    </a:cubicBezTo>
                    <a:cubicBezTo>
                      <a:pt x="45434" y="75771"/>
                      <a:pt x="43630" y="76538"/>
                      <a:pt x="42337" y="77930"/>
                    </a:cubicBezTo>
                    <a:cubicBezTo>
                      <a:pt x="41056" y="76550"/>
                      <a:pt x="39264" y="75771"/>
                      <a:pt x="37382" y="75771"/>
                    </a:cubicBezTo>
                    <a:cubicBezTo>
                      <a:pt x="36898" y="75771"/>
                      <a:pt x="36415" y="75825"/>
                      <a:pt x="35940" y="75923"/>
                    </a:cubicBezTo>
                    <a:cubicBezTo>
                      <a:pt x="35980" y="71769"/>
                      <a:pt x="39156" y="69690"/>
                      <a:pt x="42332" y="69690"/>
                    </a:cubicBezTo>
                    <a:close/>
                    <a:moveTo>
                      <a:pt x="65648" y="69687"/>
                    </a:moveTo>
                    <a:cubicBezTo>
                      <a:pt x="68825" y="69687"/>
                      <a:pt x="72001" y="71766"/>
                      <a:pt x="72041" y="75923"/>
                    </a:cubicBezTo>
                    <a:cubicBezTo>
                      <a:pt x="71566" y="75821"/>
                      <a:pt x="71088" y="75771"/>
                      <a:pt x="70613" y="75771"/>
                    </a:cubicBezTo>
                    <a:cubicBezTo>
                      <a:pt x="68750" y="75771"/>
                      <a:pt x="66945" y="76538"/>
                      <a:pt x="65653" y="77930"/>
                    </a:cubicBezTo>
                    <a:cubicBezTo>
                      <a:pt x="64371" y="76550"/>
                      <a:pt x="62579" y="75771"/>
                      <a:pt x="60697" y="75771"/>
                    </a:cubicBezTo>
                    <a:cubicBezTo>
                      <a:pt x="60214" y="75771"/>
                      <a:pt x="59730" y="75825"/>
                      <a:pt x="59255" y="75923"/>
                    </a:cubicBezTo>
                    <a:cubicBezTo>
                      <a:pt x="59295" y="71766"/>
                      <a:pt x="62472" y="69687"/>
                      <a:pt x="65648" y="69687"/>
                    </a:cubicBezTo>
                    <a:close/>
                    <a:moveTo>
                      <a:pt x="82884" y="1"/>
                    </a:moveTo>
                    <a:cubicBezTo>
                      <a:pt x="82642" y="700"/>
                      <a:pt x="82534" y="1435"/>
                      <a:pt x="82579" y="2178"/>
                    </a:cubicBezTo>
                    <a:cubicBezTo>
                      <a:pt x="81329" y="875"/>
                      <a:pt x="79570" y="37"/>
                      <a:pt x="77701" y="37"/>
                    </a:cubicBezTo>
                    <a:cubicBezTo>
                      <a:pt x="77681" y="37"/>
                      <a:pt x="77661" y="37"/>
                      <a:pt x="77642" y="37"/>
                    </a:cubicBezTo>
                    <a:cubicBezTo>
                      <a:pt x="77622" y="37"/>
                      <a:pt x="77602" y="37"/>
                      <a:pt x="77582" y="37"/>
                    </a:cubicBezTo>
                    <a:cubicBezTo>
                      <a:pt x="73834" y="37"/>
                      <a:pt x="70494" y="3399"/>
                      <a:pt x="70948" y="7160"/>
                    </a:cubicBezTo>
                    <a:cubicBezTo>
                      <a:pt x="71458" y="7047"/>
                      <a:pt x="71971" y="6991"/>
                      <a:pt x="72481" y="6991"/>
                    </a:cubicBezTo>
                    <a:cubicBezTo>
                      <a:pt x="74418" y="6991"/>
                      <a:pt x="76294" y="7794"/>
                      <a:pt x="77642" y="9248"/>
                    </a:cubicBezTo>
                    <a:cubicBezTo>
                      <a:pt x="77624" y="9248"/>
                      <a:pt x="77606" y="9248"/>
                      <a:pt x="77587" y="9248"/>
                    </a:cubicBezTo>
                    <a:cubicBezTo>
                      <a:pt x="75529" y="9248"/>
                      <a:pt x="73607" y="10256"/>
                      <a:pt x="72355" y="11784"/>
                    </a:cubicBezTo>
                    <a:cubicBezTo>
                      <a:pt x="72756" y="8058"/>
                      <a:pt x="69443" y="4741"/>
                      <a:pt x="65721" y="4741"/>
                    </a:cubicBezTo>
                    <a:cubicBezTo>
                      <a:pt x="65701" y="4741"/>
                      <a:pt x="65682" y="4741"/>
                      <a:pt x="65662" y="4741"/>
                    </a:cubicBezTo>
                    <a:cubicBezTo>
                      <a:pt x="65642" y="4741"/>
                      <a:pt x="65622" y="4741"/>
                      <a:pt x="65602" y="4741"/>
                    </a:cubicBezTo>
                    <a:cubicBezTo>
                      <a:pt x="63733" y="4741"/>
                      <a:pt x="61966" y="5570"/>
                      <a:pt x="60724" y="6874"/>
                    </a:cubicBezTo>
                    <a:cubicBezTo>
                      <a:pt x="60760" y="6139"/>
                      <a:pt x="60662" y="5395"/>
                      <a:pt x="60420" y="4696"/>
                    </a:cubicBezTo>
                    <a:lnTo>
                      <a:pt x="60043" y="4696"/>
                    </a:lnTo>
                    <a:cubicBezTo>
                      <a:pt x="60276" y="5395"/>
                      <a:pt x="60393" y="6130"/>
                      <a:pt x="60393" y="6865"/>
                    </a:cubicBezTo>
                    <a:cubicBezTo>
                      <a:pt x="59920" y="6763"/>
                      <a:pt x="59442" y="6713"/>
                      <a:pt x="58969" y="6713"/>
                    </a:cubicBezTo>
                    <a:cubicBezTo>
                      <a:pt x="57110" y="6713"/>
                      <a:pt x="55305" y="7479"/>
                      <a:pt x="54013" y="8872"/>
                    </a:cubicBezTo>
                    <a:cubicBezTo>
                      <a:pt x="52732" y="7492"/>
                      <a:pt x="50939" y="6712"/>
                      <a:pt x="49058" y="6712"/>
                    </a:cubicBezTo>
                    <a:cubicBezTo>
                      <a:pt x="48574" y="6712"/>
                      <a:pt x="48090" y="6766"/>
                      <a:pt x="47615" y="6865"/>
                    </a:cubicBezTo>
                    <a:cubicBezTo>
                      <a:pt x="47615" y="6130"/>
                      <a:pt x="47732" y="5395"/>
                      <a:pt x="47965" y="4696"/>
                    </a:cubicBezTo>
                    <a:lnTo>
                      <a:pt x="47588" y="4696"/>
                    </a:lnTo>
                    <a:cubicBezTo>
                      <a:pt x="47346" y="5395"/>
                      <a:pt x="47248" y="6139"/>
                      <a:pt x="47284" y="6874"/>
                    </a:cubicBezTo>
                    <a:cubicBezTo>
                      <a:pt x="46042" y="5570"/>
                      <a:pt x="44275" y="4741"/>
                      <a:pt x="42406" y="4741"/>
                    </a:cubicBezTo>
                    <a:cubicBezTo>
                      <a:pt x="42386" y="4741"/>
                      <a:pt x="42366" y="4741"/>
                      <a:pt x="42346" y="4741"/>
                    </a:cubicBezTo>
                    <a:cubicBezTo>
                      <a:pt x="42319" y="4741"/>
                      <a:pt x="42291" y="4740"/>
                      <a:pt x="42263" y="4740"/>
                    </a:cubicBezTo>
                    <a:cubicBezTo>
                      <a:pt x="40287" y="4740"/>
                      <a:pt x="38431" y="5684"/>
                      <a:pt x="37185" y="7125"/>
                    </a:cubicBezTo>
                    <a:cubicBezTo>
                      <a:pt x="37479" y="3462"/>
                      <a:pt x="34202" y="234"/>
                      <a:pt x="30534" y="234"/>
                    </a:cubicBezTo>
                    <a:cubicBezTo>
                      <a:pt x="30514" y="234"/>
                      <a:pt x="30494" y="234"/>
                      <a:pt x="30474" y="234"/>
                    </a:cubicBezTo>
                    <a:cubicBezTo>
                      <a:pt x="30454" y="234"/>
                      <a:pt x="30434" y="234"/>
                      <a:pt x="30415" y="234"/>
                    </a:cubicBezTo>
                    <a:cubicBezTo>
                      <a:pt x="28546" y="234"/>
                      <a:pt x="26787" y="1072"/>
                      <a:pt x="25536" y="2375"/>
                    </a:cubicBezTo>
                    <a:cubicBezTo>
                      <a:pt x="25581" y="1641"/>
                      <a:pt x="25474" y="897"/>
                      <a:pt x="25232" y="198"/>
                    </a:cubicBezTo>
                    <a:lnTo>
                      <a:pt x="24855" y="198"/>
                    </a:lnTo>
                    <a:cubicBezTo>
                      <a:pt x="25088" y="897"/>
                      <a:pt x="25214" y="1632"/>
                      <a:pt x="25214" y="2367"/>
                    </a:cubicBezTo>
                    <a:cubicBezTo>
                      <a:pt x="24739" y="2265"/>
                      <a:pt x="24260" y="2215"/>
                      <a:pt x="23785" y="2215"/>
                    </a:cubicBezTo>
                    <a:cubicBezTo>
                      <a:pt x="21922" y="2215"/>
                      <a:pt x="20117" y="2981"/>
                      <a:pt x="18825" y="4374"/>
                    </a:cubicBezTo>
                    <a:cubicBezTo>
                      <a:pt x="17544" y="2994"/>
                      <a:pt x="15752" y="2214"/>
                      <a:pt x="13870" y="2214"/>
                    </a:cubicBezTo>
                    <a:cubicBezTo>
                      <a:pt x="13386" y="2214"/>
                      <a:pt x="12902" y="2268"/>
                      <a:pt x="12427" y="2367"/>
                    </a:cubicBezTo>
                    <a:cubicBezTo>
                      <a:pt x="12427" y="1632"/>
                      <a:pt x="12544" y="897"/>
                      <a:pt x="12777" y="198"/>
                    </a:cubicBezTo>
                    <a:lnTo>
                      <a:pt x="12382" y="198"/>
                    </a:lnTo>
                    <a:cubicBezTo>
                      <a:pt x="12141" y="897"/>
                      <a:pt x="12042" y="1641"/>
                      <a:pt x="12078" y="2375"/>
                    </a:cubicBezTo>
                    <a:cubicBezTo>
                      <a:pt x="10836" y="1072"/>
                      <a:pt x="9069" y="234"/>
                      <a:pt x="7200" y="234"/>
                    </a:cubicBezTo>
                    <a:cubicBezTo>
                      <a:pt x="7180" y="234"/>
                      <a:pt x="7160" y="234"/>
                      <a:pt x="7141" y="234"/>
                    </a:cubicBezTo>
                    <a:cubicBezTo>
                      <a:pt x="7126" y="234"/>
                      <a:pt x="7111" y="234"/>
                      <a:pt x="7096" y="234"/>
                    </a:cubicBezTo>
                    <a:cubicBezTo>
                      <a:pt x="3342" y="234"/>
                      <a:pt x="1" y="3600"/>
                      <a:pt x="456" y="7358"/>
                    </a:cubicBezTo>
                    <a:cubicBezTo>
                      <a:pt x="960" y="7247"/>
                      <a:pt x="1468" y="7193"/>
                      <a:pt x="1971" y="7193"/>
                    </a:cubicBezTo>
                    <a:cubicBezTo>
                      <a:pt x="3914" y="7193"/>
                      <a:pt x="5798" y="7997"/>
                      <a:pt x="7150" y="9463"/>
                    </a:cubicBezTo>
                    <a:cubicBezTo>
                      <a:pt x="7130" y="9463"/>
                      <a:pt x="7110" y="9463"/>
                      <a:pt x="7090" y="9463"/>
                    </a:cubicBezTo>
                    <a:cubicBezTo>
                      <a:pt x="3342" y="9463"/>
                      <a:pt x="1" y="12825"/>
                      <a:pt x="456" y="16587"/>
                    </a:cubicBezTo>
                    <a:cubicBezTo>
                      <a:pt x="966" y="16472"/>
                      <a:pt x="1482" y="16416"/>
                      <a:pt x="1993" y="16416"/>
                    </a:cubicBezTo>
                    <a:cubicBezTo>
                      <a:pt x="3922" y="16416"/>
                      <a:pt x="5795" y="17213"/>
                      <a:pt x="7141" y="18666"/>
                    </a:cubicBezTo>
                    <a:cubicBezTo>
                      <a:pt x="7121" y="18665"/>
                      <a:pt x="7101" y="18665"/>
                      <a:pt x="7081" y="18665"/>
                    </a:cubicBezTo>
                    <a:cubicBezTo>
                      <a:pt x="3333" y="18665"/>
                      <a:pt x="1" y="22028"/>
                      <a:pt x="456" y="25789"/>
                    </a:cubicBezTo>
                    <a:cubicBezTo>
                      <a:pt x="968" y="25675"/>
                      <a:pt x="1485" y="25619"/>
                      <a:pt x="1997" y="25619"/>
                    </a:cubicBezTo>
                    <a:cubicBezTo>
                      <a:pt x="3931" y="25619"/>
                      <a:pt x="5804" y="26416"/>
                      <a:pt x="7150" y="27868"/>
                    </a:cubicBezTo>
                    <a:cubicBezTo>
                      <a:pt x="8485" y="26423"/>
                      <a:pt x="10355" y="25626"/>
                      <a:pt x="12288" y="25626"/>
                    </a:cubicBezTo>
                    <a:cubicBezTo>
                      <a:pt x="12715" y="25626"/>
                      <a:pt x="13146" y="25665"/>
                      <a:pt x="13574" y="25744"/>
                    </a:cubicBezTo>
                    <a:cubicBezTo>
                      <a:pt x="12580" y="26927"/>
                      <a:pt x="11997" y="28424"/>
                      <a:pt x="12087" y="30019"/>
                    </a:cubicBezTo>
                    <a:cubicBezTo>
                      <a:pt x="10837" y="28715"/>
                      <a:pt x="9069" y="27877"/>
                      <a:pt x="7208" y="27877"/>
                    </a:cubicBezTo>
                    <a:cubicBezTo>
                      <a:pt x="7189" y="27877"/>
                      <a:pt x="7169" y="27877"/>
                      <a:pt x="7150" y="27877"/>
                    </a:cubicBezTo>
                    <a:cubicBezTo>
                      <a:pt x="7130" y="27877"/>
                      <a:pt x="7110" y="27877"/>
                      <a:pt x="7090" y="27877"/>
                    </a:cubicBezTo>
                    <a:cubicBezTo>
                      <a:pt x="3342" y="27877"/>
                      <a:pt x="1" y="31239"/>
                      <a:pt x="456" y="35001"/>
                    </a:cubicBezTo>
                    <a:cubicBezTo>
                      <a:pt x="963" y="34888"/>
                      <a:pt x="1475" y="34832"/>
                      <a:pt x="1984" y="34832"/>
                    </a:cubicBezTo>
                    <a:cubicBezTo>
                      <a:pt x="3893" y="34832"/>
                      <a:pt x="5751" y="35611"/>
                      <a:pt x="7096" y="37026"/>
                    </a:cubicBezTo>
                    <a:cubicBezTo>
                      <a:pt x="3341" y="37026"/>
                      <a:pt x="8" y="40386"/>
                      <a:pt x="456" y="44149"/>
                    </a:cubicBezTo>
                    <a:cubicBezTo>
                      <a:pt x="965" y="44035"/>
                      <a:pt x="1479" y="43980"/>
                      <a:pt x="1989" y="43980"/>
                    </a:cubicBezTo>
                    <a:cubicBezTo>
                      <a:pt x="3926" y="43980"/>
                      <a:pt x="5802" y="44783"/>
                      <a:pt x="7150" y="46237"/>
                    </a:cubicBezTo>
                    <a:cubicBezTo>
                      <a:pt x="7130" y="46237"/>
                      <a:pt x="7110" y="46237"/>
                      <a:pt x="7090" y="46237"/>
                    </a:cubicBezTo>
                    <a:cubicBezTo>
                      <a:pt x="3342" y="46237"/>
                      <a:pt x="1" y="49608"/>
                      <a:pt x="456" y="53361"/>
                    </a:cubicBezTo>
                    <a:cubicBezTo>
                      <a:pt x="961" y="53249"/>
                      <a:pt x="1471" y="53195"/>
                      <a:pt x="1978" y="53195"/>
                    </a:cubicBezTo>
                    <a:cubicBezTo>
                      <a:pt x="3912" y="53195"/>
                      <a:pt x="5791" y="53991"/>
                      <a:pt x="7141" y="55439"/>
                    </a:cubicBezTo>
                    <a:cubicBezTo>
                      <a:pt x="7121" y="55439"/>
                      <a:pt x="7101" y="55439"/>
                      <a:pt x="7081" y="55439"/>
                    </a:cubicBezTo>
                    <a:cubicBezTo>
                      <a:pt x="3333" y="55439"/>
                      <a:pt x="1" y="58811"/>
                      <a:pt x="456" y="62563"/>
                    </a:cubicBezTo>
                    <a:cubicBezTo>
                      <a:pt x="965" y="62449"/>
                      <a:pt x="1479" y="62394"/>
                      <a:pt x="1989" y="62394"/>
                    </a:cubicBezTo>
                    <a:cubicBezTo>
                      <a:pt x="3926" y="62394"/>
                      <a:pt x="5802" y="63197"/>
                      <a:pt x="7150" y="64651"/>
                    </a:cubicBezTo>
                    <a:cubicBezTo>
                      <a:pt x="7130" y="64651"/>
                      <a:pt x="7110" y="64651"/>
                      <a:pt x="7090" y="64651"/>
                    </a:cubicBezTo>
                    <a:cubicBezTo>
                      <a:pt x="3342" y="64651"/>
                      <a:pt x="1" y="68022"/>
                      <a:pt x="456" y="71774"/>
                    </a:cubicBezTo>
                    <a:cubicBezTo>
                      <a:pt x="965" y="71661"/>
                      <a:pt x="1479" y="71605"/>
                      <a:pt x="1989" y="71605"/>
                    </a:cubicBezTo>
                    <a:cubicBezTo>
                      <a:pt x="3926" y="71605"/>
                      <a:pt x="5802" y="72408"/>
                      <a:pt x="7150" y="73862"/>
                    </a:cubicBezTo>
                    <a:cubicBezTo>
                      <a:pt x="8483" y="72419"/>
                      <a:pt x="10349" y="71617"/>
                      <a:pt x="12278" y="71617"/>
                    </a:cubicBezTo>
                    <a:cubicBezTo>
                      <a:pt x="12709" y="71617"/>
                      <a:pt x="13143" y="71657"/>
                      <a:pt x="13574" y="71739"/>
                    </a:cubicBezTo>
                    <a:cubicBezTo>
                      <a:pt x="13037" y="72366"/>
                      <a:pt x="12624" y="73101"/>
                      <a:pt x="12365" y="73880"/>
                    </a:cubicBezTo>
                    <a:lnTo>
                      <a:pt x="12741" y="73880"/>
                    </a:lnTo>
                    <a:cubicBezTo>
                      <a:pt x="13637" y="71137"/>
                      <a:pt x="16222" y="69764"/>
                      <a:pt x="18806" y="69764"/>
                    </a:cubicBezTo>
                    <a:cubicBezTo>
                      <a:pt x="21388" y="69764"/>
                      <a:pt x="23969" y="71135"/>
                      <a:pt x="24864" y="73880"/>
                    </a:cubicBezTo>
                    <a:lnTo>
                      <a:pt x="25241" y="73880"/>
                    </a:lnTo>
                    <a:cubicBezTo>
                      <a:pt x="24981" y="73101"/>
                      <a:pt x="24569" y="72366"/>
                      <a:pt x="24031" y="71739"/>
                    </a:cubicBezTo>
                    <a:cubicBezTo>
                      <a:pt x="24463" y="71657"/>
                      <a:pt x="24897" y="71617"/>
                      <a:pt x="25327" y="71617"/>
                    </a:cubicBezTo>
                    <a:cubicBezTo>
                      <a:pt x="27257" y="71617"/>
                      <a:pt x="29124" y="72419"/>
                      <a:pt x="30465" y="73862"/>
                    </a:cubicBezTo>
                    <a:cubicBezTo>
                      <a:pt x="31802" y="72410"/>
                      <a:pt x="33677" y="71609"/>
                      <a:pt x="35611" y="71609"/>
                    </a:cubicBezTo>
                    <a:cubicBezTo>
                      <a:pt x="36087" y="71609"/>
                      <a:pt x="36566" y="71657"/>
                      <a:pt x="37042" y="71757"/>
                    </a:cubicBezTo>
                    <a:cubicBezTo>
                      <a:pt x="36011" y="73020"/>
                      <a:pt x="35438" y="74633"/>
                      <a:pt x="35644" y="76335"/>
                    </a:cubicBezTo>
                    <a:cubicBezTo>
                      <a:pt x="36153" y="76222"/>
                      <a:pt x="36667" y="76166"/>
                      <a:pt x="37176" y="76166"/>
                    </a:cubicBezTo>
                    <a:cubicBezTo>
                      <a:pt x="39113" y="76166"/>
                      <a:pt x="40989" y="76969"/>
                      <a:pt x="42337" y="78423"/>
                    </a:cubicBezTo>
                    <a:cubicBezTo>
                      <a:pt x="43675" y="76976"/>
                      <a:pt x="45548" y="76173"/>
                      <a:pt x="47484" y="76173"/>
                    </a:cubicBezTo>
                    <a:cubicBezTo>
                      <a:pt x="47908" y="76173"/>
                      <a:pt x="48336" y="76212"/>
                      <a:pt x="48762" y="76291"/>
                    </a:cubicBezTo>
                    <a:cubicBezTo>
                      <a:pt x="48224" y="76927"/>
                      <a:pt x="47812" y="77653"/>
                      <a:pt x="47552" y="78441"/>
                    </a:cubicBezTo>
                    <a:lnTo>
                      <a:pt x="47929" y="78441"/>
                    </a:lnTo>
                    <a:cubicBezTo>
                      <a:pt x="48825" y="75698"/>
                      <a:pt x="51410" y="74325"/>
                      <a:pt x="53994" y="74325"/>
                    </a:cubicBezTo>
                    <a:cubicBezTo>
                      <a:pt x="56575" y="74325"/>
                      <a:pt x="59157" y="75696"/>
                      <a:pt x="60052" y="78441"/>
                    </a:cubicBezTo>
                    <a:lnTo>
                      <a:pt x="60438" y="78441"/>
                    </a:lnTo>
                    <a:cubicBezTo>
                      <a:pt x="60169" y="77653"/>
                      <a:pt x="59766" y="76927"/>
                      <a:pt x="59228" y="76291"/>
                    </a:cubicBezTo>
                    <a:cubicBezTo>
                      <a:pt x="59654" y="76212"/>
                      <a:pt x="60082" y="76173"/>
                      <a:pt x="60506" y="76173"/>
                    </a:cubicBezTo>
                    <a:cubicBezTo>
                      <a:pt x="62442" y="76173"/>
                      <a:pt x="64317" y="76976"/>
                      <a:pt x="65662" y="78423"/>
                    </a:cubicBezTo>
                    <a:cubicBezTo>
                      <a:pt x="67002" y="76969"/>
                      <a:pt x="68877" y="76166"/>
                      <a:pt x="70814" y="76166"/>
                    </a:cubicBezTo>
                    <a:cubicBezTo>
                      <a:pt x="71323" y="76166"/>
                      <a:pt x="71837" y="76222"/>
                      <a:pt x="72346" y="76335"/>
                    </a:cubicBezTo>
                    <a:cubicBezTo>
                      <a:pt x="72801" y="72574"/>
                      <a:pt x="69460" y="69211"/>
                      <a:pt x="65712" y="69211"/>
                    </a:cubicBezTo>
                    <a:cubicBezTo>
                      <a:pt x="65692" y="69211"/>
                      <a:pt x="65672" y="69212"/>
                      <a:pt x="65653" y="69212"/>
                    </a:cubicBezTo>
                    <a:cubicBezTo>
                      <a:pt x="65633" y="69212"/>
                      <a:pt x="65613" y="69211"/>
                      <a:pt x="65593" y="69211"/>
                    </a:cubicBezTo>
                    <a:cubicBezTo>
                      <a:pt x="63725" y="69211"/>
                      <a:pt x="61966" y="70050"/>
                      <a:pt x="60715" y="71353"/>
                    </a:cubicBezTo>
                    <a:cubicBezTo>
                      <a:pt x="60805" y="69758"/>
                      <a:pt x="60223" y="68262"/>
                      <a:pt x="59228" y="67079"/>
                    </a:cubicBezTo>
                    <a:cubicBezTo>
                      <a:pt x="59656" y="67000"/>
                      <a:pt x="60087" y="66961"/>
                      <a:pt x="60514" y="66961"/>
                    </a:cubicBezTo>
                    <a:cubicBezTo>
                      <a:pt x="62447" y="66961"/>
                      <a:pt x="64319" y="67757"/>
                      <a:pt x="65662" y="69203"/>
                    </a:cubicBezTo>
                    <a:cubicBezTo>
                      <a:pt x="66995" y="67754"/>
                      <a:pt x="68869" y="66954"/>
                      <a:pt x="70804" y="66954"/>
                    </a:cubicBezTo>
                    <a:cubicBezTo>
                      <a:pt x="71287" y="66954"/>
                      <a:pt x="71773" y="67004"/>
                      <a:pt x="72256" y="67106"/>
                    </a:cubicBezTo>
                    <a:cubicBezTo>
                      <a:pt x="71280" y="68352"/>
                      <a:pt x="70751" y="69920"/>
                      <a:pt x="70948" y="71568"/>
                    </a:cubicBezTo>
                    <a:cubicBezTo>
                      <a:pt x="71456" y="71455"/>
                      <a:pt x="71968" y="71399"/>
                      <a:pt x="72477" y="71399"/>
                    </a:cubicBezTo>
                    <a:cubicBezTo>
                      <a:pt x="74412" y="71399"/>
                      <a:pt x="76294" y="72202"/>
                      <a:pt x="77642" y="73656"/>
                    </a:cubicBezTo>
                    <a:cubicBezTo>
                      <a:pt x="78975" y="72213"/>
                      <a:pt x="80841" y="71411"/>
                      <a:pt x="82765" y="71411"/>
                    </a:cubicBezTo>
                    <a:cubicBezTo>
                      <a:pt x="83195" y="71411"/>
                      <a:pt x="83627" y="71451"/>
                      <a:pt x="84057" y="71533"/>
                    </a:cubicBezTo>
                    <a:cubicBezTo>
                      <a:pt x="83529" y="72160"/>
                      <a:pt x="83117" y="72895"/>
                      <a:pt x="82857" y="73674"/>
                    </a:cubicBezTo>
                    <a:lnTo>
                      <a:pt x="83233" y="73674"/>
                    </a:lnTo>
                    <a:cubicBezTo>
                      <a:pt x="84129" y="70931"/>
                      <a:pt x="86712" y="69558"/>
                      <a:pt x="89295" y="69558"/>
                    </a:cubicBezTo>
                    <a:cubicBezTo>
                      <a:pt x="91875" y="69558"/>
                      <a:pt x="94456" y="70929"/>
                      <a:pt x="95357" y="73674"/>
                    </a:cubicBezTo>
                    <a:lnTo>
                      <a:pt x="95733" y="73674"/>
                    </a:lnTo>
                    <a:cubicBezTo>
                      <a:pt x="95464" y="72895"/>
                      <a:pt x="95061" y="72160"/>
                      <a:pt x="94523" y="71533"/>
                    </a:cubicBezTo>
                    <a:cubicBezTo>
                      <a:pt x="94955" y="71451"/>
                      <a:pt x="95389" y="71411"/>
                      <a:pt x="95820" y="71411"/>
                    </a:cubicBezTo>
                    <a:cubicBezTo>
                      <a:pt x="97749" y="71411"/>
                      <a:pt x="99616" y="72213"/>
                      <a:pt x="100957" y="73656"/>
                    </a:cubicBezTo>
                    <a:cubicBezTo>
                      <a:pt x="102295" y="72203"/>
                      <a:pt x="104169" y="71403"/>
                      <a:pt x="106103" y="71403"/>
                    </a:cubicBezTo>
                    <a:cubicBezTo>
                      <a:pt x="106579" y="71403"/>
                      <a:pt x="107058" y="71451"/>
                      <a:pt x="107534" y="71550"/>
                    </a:cubicBezTo>
                    <a:cubicBezTo>
                      <a:pt x="106495" y="72814"/>
                      <a:pt x="105930" y="74427"/>
                      <a:pt x="106136" y="76129"/>
                    </a:cubicBezTo>
                    <a:cubicBezTo>
                      <a:pt x="106644" y="76015"/>
                      <a:pt x="107156" y="75960"/>
                      <a:pt x="107665" y="75960"/>
                    </a:cubicBezTo>
                    <a:cubicBezTo>
                      <a:pt x="109600" y="75960"/>
                      <a:pt x="111480" y="76763"/>
                      <a:pt x="112821" y="78217"/>
                    </a:cubicBezTo>
                    <a:cubicBezTo>
                      <a:pt x="114165" y="76770"/>
                      <a:pt x="116034" y="75967"/>
                      <a:pt x="117968" y="75967"/>
                    </a:cubicBezTo>
                    <a:cubicBezTo>
                      <a:pt x="118392" y="75967"/>
                      <a:pt x="118820" y="76005"/>
                      <a:pt x="119245" y="76084"/>
                    </a:cubicBezTo>
                    <a:cubicBezTo>
                      <a:pt x="118717" y="76721"/>
                      <a:pt x="118304" y="77446"/>
                      <a:pt x="118045" y="78235"/>
                    </a:cubicBezTo>
                    <a:lnTo>
                      <a:pt x="118421" y="78235"/>
                    </a:lnTo>
                    <a:cubicBezTo>
                      <a:pt x="119317" y="75492"/>
                      <a:pt x="121900" y="74119"/>
                      <a:pt x="124482" y="74119"/>
                    </a:cubicBezTo>
                    <a:cubicBezTo>
                      <a:pt x="127063" y="74119"/>
                      <a:pt x="129644" y="75490"/>
                      <a:pt x="130544" y="78235"/>
                    </a:cubicBezTo>
                    <a:lnTo>
                      <a:pt x="130921" y="78235"/>
                    </a:lnTo>
                    <a:cubicBezTo>
                      <a:pt x="130652" y="77446"/>
                      <a:pt x="130249" y="76721"/>
                      <a:pt x="129711" y="76084"/>
                    </a:cubicBezTo>
                    <a:cubicBezTo>
                      <a:pt x="130137" y="76005"/>
                      <a:pt x="130565" y="75967"/>
                      <a:pt x="130990" y="75967"/>
                    </a:cubicBezTo>
                    <a:cubicBezTo>
                      <a:pt x="132925" y="75967"/>
                      <a:pt x="134800" y="76770"/>
                      <a:pt x="136145" y="78217"/>
                    </a:cubicBezTo>
                    <a:cubicBezTo>
                      <a:pt x="137486" y="76763"/>
                      <a:pt x="139360" y="75960"/>
                      <a:pt x="141297" y="75960"/>
                    </a:cubicBezTo>
                    <a:cubicBezTo>
                      <a:pt x="141806" y="75960"/>
                      <a:pt x="142320" y="76015"/>
                      <a:pt x="142829" y="76129"/>
                    </a:cubicBezTo>
                    <a:cubicBezTo>
                      <a:pt x="143284" y="72368"/>
                      <a:pt x="139944" y="69005"/>
                      <a:pt x="136195" y="69005"/>
                    </a:cubicBezTo>
                    <a:cubicBezTo>
                      <a:pt x="136175" y="69005"/>
                      <a:pt x="136156" y="69005"/>
                      <a:pt x="136136" y="69006"/>
                    </a:cubicBezTo>
                    <a:cubicBezTo>
                      <a:pt x="136116" y="69005"/>
                      <a:pt x="136096" y="69005"/>
                      <a:pt x="136077" y="69005"/>
                    </a:cubicBezTo>
                    <a:cubicBezTo>
                      <a:pt x="134208" y="69005"/>
                      <a:pt x="132449" y="69844"/>
                      <a:pt x="131199" y="71147"/>
                    </a:cubicBezTo>
                    <a:cubicBezTo>
                      <a:pt x="131288" y="69552"/>
                      <a:pt x="130706" y="68056"/>
                      <a:pt x="129711" y="66873"/>
                    </a:cubicBezTo>
                    <a:cubicBezTo>
                      <a:pt x="130140" y="66794"/>
                      <a:pt x="130570" y="66755"/>
                      <a:pt x="130997" y="66755"/>
                    </a:cubicBezTo>
                    <a:cubicBezTo>
                      <a:pt x="132930" y="66755"/>
                      <a:pt x="134802" y="67551"/>
                      <a:pt x="136145" y="68997"/>
                    </a:cubicBezTo>
                    <a:cubicBezTo>
                      <a:pt x="137487" y="67540"/>
                      <a:pt x="139365" y="66743"/>
                      <a:pt x="141304" y="66743"/>
                    </a:cubicBezTo>
                    <a:cubicBezTo>
                      <a:pt x="141811" y="66743"/>
                      <a:pt x="142322" y="66798"/>
                      <a:pt x="142829" y="66909"/>
                    </a:cubicBezTo>
                    <a:cubicBezTo>
                      <a:pt x="143276" y="63151"/>
                      <a:pt x="139944" y="59785"/>
                      <a:pt x="136198" y="59785"/>
                    </a:cubicBezTo>
                    <a:cubicBezTo>
                      <a:pt x="136183" y="59785"/>
                      <a:pt x="136169" y="59785"/>
                      <a:pt x="136154" y="59785"/>
                    </a:cubicBezTo>
                    <a:cubicBezTo>
                      <a:pt x="137492" y="58340"/>
                      <a:pt x="139363" y="57545"/>
                      <a:pt x="141292" y="57545"/>
                    </a:cubicBezTo>
                    <a:cubicBezTo>
                      <a:pt x="141803" y="57545"/>
                      <a:pt x="142319" y="57601"/>
                      <a:pt x="142829" y="57715"/>
                    </a:cubicBezTo>
                    <a:cubicBezTo>
                      <a:pt x="143284" y="53954"/>
                      <a:pt x="139944" y="50592"/>
                      <a:pt x="136195" y="50592"/>
                    </a:cubicBezTo>
                    <a:cubicBezTo>
                      <a:pt x="136175" y="50592"/>
                      <a:pt x="136156" y="50592"/>
                      <a:pt x="136136" y="50592"/>
                    </a:cubicBezTo>
                    <a:cubicBezTo>
                      <a:pt x="136116" y="50592"/>
                      <a:pt x="136096" y="50592"/>
                      <a:pt x="136077" y="50592"/>
                    </a:cubicBezTo>
                    <a:cubicBezTo>
                      <a:pt x="134208" y="50592"/>
                      <a:pt x="132449" y="51430"/>
                      <a:pt x="131199" y="52733"/>
                    </a:cubicBezTo>
                    <a:cubicBezTo>
                      <a:pt x="131288" y="51138"/>
                      <a:pt x="130706" y="49642"/>
                      <a:pt x="129711" y="48459"/>
                    </a:cubicBezTo>
                    <a:cubicBezTo>
                      <a:pt x="130140" y="48380"/>
                      <a:pt x="130570" y="48341"/>
                      <a:pt x="130997" y="48341"/>
                    </a:cubicBezTo>
                    <a:cubicBezTo>
                      <a:pt x="132927" y="48341"/>
                      <a:pt x="134793" y="49137"/>
                      <a:pt x="136136" y="50583"/>
                    </a:cubicBezTo>
                    <a:cubicBezTo>
                      <a:pt x="137484" y="49129"/>
                      <a:pt x="139360" y="48326"/>
                      <a:pt x="141292" y="48326"/>
                    </a:cubicBezTo>
                    <a:cubicBezTo>
                      <a:pt x="141801" y="48326"/>
                      <a:pt x="142313" y="48381"/>
                      <a:pt x="142820" y="48495"/>
                    </a:cubicBezTo>
                    <a:cubicBezTo>
                      <a:pt x="143275" y="44743"/>
                      <a:pt x="139943" y="41371"/>
                      <a:pt x="136195" y="41371"/>
                    </a:cubicBezTo>
                    <a:cubicBezTo>
                      <a:pt x="136175" y="41371"/>
                      <a:pt x="136156" y="41371"/>
                      <a:pt x="136136" y="41372"/>
                    </a:cubicBezTo>
                    <a:cubicBezTo>
                      <a:pt x="137482" y="39919"/>
                      <a:pt x="139354" y="39122"/>
                      <a:pt x="141284" y="39122"/>
                    </a:cubicBezTo>
                    <a:cubicBezTo>
                      <a:pt x="141795" y="39122"/>
                      <a:pt x="142310" y="39178"/>
                      <a:pt x="142820" y="39293"/>
                    </a:cubicBezTo>
                    <a:cubicBezTo>
                      <a:pt x="143274" y="35536"/>
                      <a:pt x="139943" y="32169"/>
                      <a:pt x="136210" y="32169"/>
                    </a:cubicBezTo>
                    <a:cubicBezTo>
                      <a:pt x="136185" y="32169"/>
                      <a:pt x="136160" y="32169"/>
                      <a:pt x="136136" y="32169"/>
                    </a:cubicBezTo>
                    <a:cubicBezTo>
                      <a:pt x="136116" y="32169"/>
                      <a:pt x="136096" y="32169"/>
                      <a:pt x="136076" y="32169"/>
                    </a:cubicBezTo>
                    <a:cubicBezTo>
                      <a:pt x="134207" y="32169"/>
                      <a:pt x="132440" y="32998"/>
                      <a:pt x="131199" y="34302"/>
                    </a:cubicBezTo>
                    <a:cubicBezTo>
                      <a:pt x="131279" y="32716"/>
                      <a:pt x="130697" y="31210"/>
                      <a:pt x="129702" y="30028"/>
                    </a:cubicBezTo>
                    <a:cubicBezTo>
                      <a:pt x="130130" y="29949"/>
                      <a:pt x="130559" y="29910"/>
                      <a:pt x="130985" y="29910"/>
                    </a:cubicBezTo>
                    <a:cubicBezTo>
                      <a:pt x="132925" y="29910"/>
                      <a:pt x="134799" y="30713"/>
                      <a:pt x="136136" y="32160"/>
                    </a:cubicBezTo>
                    <a:cubicBezTo>
                      <a:pt x="137484" y="30706"/>
                      <a:pt x="139360" y="29903"/>
                      <a:pt x="141292" y="29903"/>
                    </a:cubicBezTo>
                    <a:cubicBezTo>
                      <a:pt x="141801" y="29903"/>
                      <a:pt x="142313" y="29959"/>
                      <a:pt x="142820" y="30072"/>
                    </a:cubicBezTo>
                    <a:cubicBezTo>
                      <a:pt x="143276" y="26315"/>
                      <a:pt x="139935" y="22949"/>
                      <a:pt x="136189" y="22949"/>
                    </a:cubicBezTo>
                    <a:cubicBezTo>
                      <a:pt x="136175" y="22949"/>
                      <a:pt x="136160" y="22949"/>
                      <a:pt x="136145" y="22949"/>
                    </a:cubicBezTo>
                    <a:cubicBezTo>
                      <a:pt x="137490" y="21504"/>
                      <a:pt x="139357" y="20708"/>
                      <a:pt x="141284" y="20708"/>
                    </a:cubicBezTo>
                    <a:cubicBezTo>
                      <a:pt x="141794" y="20708"/>
                      <a:pt x="142310" y="20764"/>
                      <a:pt x="142820" y="20879"/>
                    </a:cubicBezTo>
                    <a:cubicBezTo>
                      <a:pt x="143275" y="17117"/>
                      <a:pt x="139935" y="13755"/>
                      <a:pt x="136195" y="13755"/>
                    </a:cubicBezTo>
                    <a:cubicBezTo>
                      <a:pt x="136175" y="13755"/>
                      <a:pt x="136156" y="13755"/>
                      <a:pt x="136136" y="13755"/>
                    </a:cubicBezTo>
                    <a:cubicBezTo>
                      <a:pt x="136116" y="13755"/>
                      <a:pt x="136096" y="13755"/>
                      <a:pt x="136076" y="13755"/>
                    </a:cubicBezTo>
                    <a:cubicBezTo>
                      <a:pt x="134207" y="13755"/>
                      <a:pt x="132440" y="14585"/>
                      <a:pt x="131199" y="15888"/>
                    </a:cubicBezTo>
                    <a:cubicBezTo>
                      <a:pt x="131279" y="14302"/>
                      <a:pt x="130697" y="12797"/>
                      <a:pt x="129702" y="11614"/>
                    </a:cubicBezTo>
                    <a:cubicBezTo>
                      <a:pt x="130130" y="11535"/>
                      <a:pt x="130558" y="11496"/>
                      <a:pt x="130984" y="11496"/>
                    </a:cubicBezTo>
                    <a:cubicBezTo>
                      <a:pt x="132922" y="11496"/>
                      <a:pt x="134791" y="12299"/>
                      <a:pt x="136136" y="13746"/>
                    </a:cubicBezTo>
                    <a:cubicBezTo>
                      <a:pt x="137484" y="12292"/>
                      <a:pt x="139360" y="11489"/>
                      <a:pt x="141292" y="11489"/>
                    </a:cubicBezTo>
                    <a:cubicBezTo>
                      <a:pt x="141801" y="11489"/>
                      <a:pt x="142313" y="11545"/>
                      <a:pt x="142820" y="11659"/>
                    </a:cubicBezTo>
                    <a:cubicBezTo>
                      <a:pt x="143275" y="7906"/>
                      <a:pt x="139935" y="4535"/>
                      <a:pt x="136195" y="4535"/>
                    </a:cubicBezTo>
                    <a:cubicBezTo>
                      <a:pt x="136175" y="4535"/>
                      <a:pt x="136156" y="4535"/>
                      <a:pt x="136136" y="4535"/>
                    </a:cubicBezTo>
                    <a:cubicBezTo>
                      <a:pt x="136116" y="4535"/>
                      <a:pt x="136096" y="4535"/>
                      <a:pt x="136077" y="4535"/>
                    </a:cubicBezTo>
                    <a:cubicBezTo>
                      <a:pt x="134208" y="4535"/>
                      <a:pt x="132440" y="5373"/>
                      <a:pt x="131199" y="6677"/>
                    </a:cubicBezTo>
                    <a:cubicBezTo>
                      <a:pt x="131234" y="5933"/>
                      <a:pt x="131136" y="5198"/>
                      <a:pt x="130894" y="4499"/>
                    </a:cubicBezTo>
                    <a:lnTo>
                      <a:pt x="130518" y="4499"/>
                    </a:lnTo>
                    <a:cubicBezTo>
                      <a:pt x="130751" y="5198"/>
                      <a:pt x="130867" y="5933"/>
                      <a:pt x="130867" y="6668"/>
                    </a:cubicBezTo>
                    <a:cubicBezTo>
                      <a:pt x="130394" y="6566"/>
                      <a:pt x="129917" y="6516"/>
                      <a:pt x="129443" y="6516"/>
                    </a:cubicBezTo>
                    <a:cubicBezTo>
                      <a:pt x="127584" y="6516"/>
                      <a:pt x="125780" y="7282"/>
                      <a:pt x="124487" y="8675"/>
                    </a:cubicBezTo>
                    <a:cubicBezTo>
                      <a:pt x="123206" y="7295"/>
                      <a:pt x="121414" y="6515"/>
                      <a:pt x="119532" y="6515"/>
                    </a:cubicBezTo>
                    <a:cubicBezTo>
                      <a:pt x="119048" y="6515"/>
                      <a:pt x="118564" y="6560"/>
                      <a:pt x="118089" y="6668"/>
                    </a:cubicBezTo>
                    <a:cubicBezTo>
                      <a:pt x="118089" y="5933"/>
                      <a:pt x="118206" y="5198"/>
                      <a:pt x="118439" y="4499"/>
                    </a:cubicBezTo>
                    <a:lnTo>
                      <a:pt x="118063" y="4499"/>
                    </a:lnTo>
                    <a:cubicBezTo>
                      <a:pt x="117821" y="5198"/>
                      <a:pt x="117722" y="5933"/>
                      <a:pt x="117758" y="6677"/>
                    </a:cubicBezTo>
                    <a:cubicBezTo>
                      <a:pt x="116516" y="5373"/>
                      <a:pt x="114749" y="4535"/>
                      <a:pt x="112880" y="4535"/>
                    </a:cubicBezTo>
                    <a:cubicBezTo>
                      <a:pt x="112860" y="4535"/>
                      <a:pt x="112840" y="4535"/>
                      <a:pt x="112821" y="4535"/>
                    </a:cubicBezTo>
                    <a:cubicBezTo>
                      <a:pt x="112802" y="4535"/>
                      <a:pt x="112783" y="4535"/>
                      <a:pt x="112765" y="4535"/>
                    </a:cubicBezTo>
                    <a:cubicBezTo>
                      <a:pt x="110778" y="4535"/>
                      <a:pt x="108911" y="5480"/>
                      <a:pt x="107659" y="6927"/>
                    </a:cubicBezTo>
                    <a:lnTo>
                      <a:pt x="107659" y="6927"/>
                    </a:lnTo>
                    <a:cubicBezTo>
                      <a:pt x="107953" y="3265"/>
                      <a:pt x="104676" y="36"/>
                      <a:pt x="101009" y="36"/>
                    </a:cubicBezTo>
                    <a:cubicBezTo>
                      <a:pt x="100988" y="36"/>
                      <a:pt x="100968" y="37"/>
                      <a:pt x="100948" y="37"/>
                    </a:cubicBezTo>
                    <a:cubicBezTo>
                      <a:pt x="100928" y="37"/>
                      <a:pt x="100908" y="37"/>
                      <a:pt x="100889" y="37"/>
                    </a:cubicBezTo>
                    <a:cubicBezTo>
                      <a:pt x="99020" y="37"/>
                      <a:pt x="97261" y="875"/>
                      <a:pt x="96011" y="2178"/>
                    </a:cubicBezTo>
                    <a:cubicBezTo>
                      <a:pt x="96056" y="1435"/>
                      <a:pt x="95948" y="700"/>
                      <a:pt x="95706" y="1"/>
                    </a:cubicBezTo>
                    <a:lnTo>
                      <a:pt x="95339" y="1"/>
                    </a:lnTo>
                    <a:cubicBezTo>
                      <a:pt x="95563" y="700"/>
                      <a:pt x="95688" y="1426"/>
                      <a:pt x="95688" y="2169"/>
                    </a:cubicBezTo>
                    <a:cubicBezTo>
                      <a:pt x="95213" y="2067"/>
                      <a:pt x="94735" y="2018"/>
                      <a:pt x="94260" y="2018"/>
                    </a:cubicBezTo>
                    <a:cubicBezTo>
                      <a:pt x="92399" y="2018"/>
                      <a:pt x="90599" y="2784"/>
                      <a:pt x="89299" y="4177"/>
                    </a:cubicBezTo>
                    <a:cubicBezTo>
                      <a:pt x="88034" y="2804"/>
                      <a:pt x="86246" y="2017"/>
                      <a:pt x="84376" y="2017"/>
                    </a:cubicBezTo>
                    <a:cubicBezTo>
                      <a:pt x="84365" y="2017"/>
                      <a:pt x="84355" y="2017"/>
                      <a:pt x="84344" y="2017"/>
                    </a:cubicBezTo>
                    <a:cubicBezTo>
                      <a:pt x="83860" y="2017"/>
                      <a:pt x="83376" y="2062"/>
                      <a:pt x="82902" y="2169"/>
                    </a:cubicBezTo>
                    <a:cubicBezTo>
                      <a:pt x="82902" y="1435"/>
                      <a:pt x="83027" y="700"/>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sp>
            <p:nvSpPr>
              <p:cNvPr id="590" name="Google Shape;590;p26"/>
              <p:cNvSpPr/>
              <p:nvPr/>
            </p:nvSpPr>
            <p:spPr>
              <a:xfrm>
                <a:off x="0" y="0"/>
                <a:ext cx="2743019" cy="1499080"/>
              </a:xfrm>
              <a:custGeom>
                <a:avLst/>
                <a:gdLst/>
                <a:ahLst/>
                <a:cxnLst/>
                <a:rect l="l" t="t" r="r" b="b"/>
                <a:pathLst>
                  <a:path w="143276" h="78414" extrusionOk="0">
                    <a:moveTo>
                      <a:pt x="84144" y="2392"/>
                    </a:moveTo>
                    <a:cubicBezTo>
                      <a:pt x="86080" y="2392"/>
                      <a:pt x="87955" y="3195"/>
                      <a:pt x="89299" y="4642"/>
                    </a:cubicBezTo>
                    <a:cubicBezTo>
                      <a:pt x="90635" y="3197"/>
                      <a:pt x="92499" y="2400"/>
                      <a:pt x="94430" y="2400"/>
                    </a:cubicBezTo>
                    <a:cubicBezTo>
                      <a:pt x="94856" y="2400"/>
                      <a:pt x="95287" y="2439"/>
                      <a:pt x="95715" y="2518"/>
                    </a:cubicBezTo>
                    <a:cubicBezTo>
                      <a:pt x="94720" y="3692"/>
                      <a:pt x="94138" y="5198"/>
                      <a:pt x="94228" y="6793"/>
                    </a:cubicBezTo>
                    <a:cubicBezTo>
                      <a:pt x="92977" y="5480"/>
                      <a:pt x="91219" y="4651"/>
                      <a:pt x="89350" y="4651"/>
                    </a:cubicBezTo>
                    <a:cubicBezTo>
                      <a:pt x="89330" y="4651"/>
                      <a:pt x="89310" y="4651"/>
                      <a:pt x="89290" y="4651"/>
                    </a:cubicBezTo>
                    <a:cubicBezTo>
                      <a:pt x="89271" y="4651"/>
                      <a:pt x="89251" y="4651"/>
                      <a:pt x="89231" y="4651"/>
                    </a:cubicBezTo>
                    <a:cubicBezTo>
                      <a:pt x="87362" y="4651"/>
                      <a:pt x="85595" y="5489"/>
                      <a:pt x="84353" y="6793"/>
                    </a:cubicBezTo>
                    <a:cubicBezTo>
                      <a:pt x="84434" y="5198"/>
                      <a:pt x="83851" y="3692"/>
                      <a:pt x="82866" y="2518"/>
                    </a:cubicBezTo>
                    <a:lnTo>
                      <a:pt x="82866" y="2509"/>
                    </a:lnTo>
                    <a:cubicBezTo>
                      <a:pt x="83291" y="2430"/>
                      <a:pt x="83719" y="2392"/>
                      <a:pt x="84144" y="2392"/>
                    </a:cubicBezTo>
                    <a:close/>
                    <a:moveTo>
                      <a:pt x="23970" y="2589"/>
                    </a:moveTo>
                    <a:cubicBezTo>
                      <a:pt x="24396" y="2589"/>
                      <a:pt x="24824" y="2628"/>
                      <a:pt x="25250" y="2707"/>
                    </a:cubicBezTo>
                    <a:cubicBezTo>
                      <a:pt x="24255" y="3889"/>
                      <a:pt x="23673" y="5386"/>
                      <a:pt x="23753" y="6981"/>
                    </a:cubicBezTo>
                    <a:cubicBezTo>
                      <a:pt x="22512" y="5677"/>
                      <a:pt x="20744" y="4839"/>
                      <a:pt x="18884" y="4839"/>
                    </a:cubicBezTo>
                    <a:cubicBezTo>
                      <a:pt x="18864" y="4839"/>
                      <a:pt x="18845" y="4839"/>
                      <a:pt x="18825" y="4839"/>
                    </a:cubicBezTo>
                    <a:cubicBezTo>
                      <a:pt x="18805" y="4839"/>
                      <a:pt x="18786" y="4839"/>
                      <a:pt x="18766" y="4839"/>
                    </a:cubicBezTo>
                    <a:cubicBezTo>
                      <a:pt x="16897" y="4839"/>
                      <a:pt x="15129" y="5677"/>
                      <a:pt x="13888" y="6981"/>
                    </a:cubicBezTo>
                    <a:cubicBezTo>
                      <a:pt x="13951" y="5395"/>
                      <a:pt x="13368" y="3898"/>
                      <a:pt x="12382" y="2716"/>
                    </a:cubicBezTo>
                    <a:lnTo>
                      <a:pt x="12391" y="2707"/>
                    </a:lnTo>
                    <a:cubicBezTo>
                      <a:pt x="12818" y="2628"/>
                      <a:pt x="13246" y="2589"/>
                      <a:pt x="13671" y="2589"/>
                    </a:cubicBezTo>
                    <a:cubicBezTo>
                      <a:pt x="15606" y="2589"/>
                      <a:pt x="17481" y="3390"/>
                      <a:pt x="18825" y="4830"/>
                    </a:cubicBezTo>
                    <a:cubicBezTo>
                      <a:pt x="20162" y="3390"/>
                      <a:pt x="22035" y="2589"/>
                      <a:pt x="23970" y="2589"/>
                    </a:cubicBezTo>
                    <a:close/>
                    <a:moveTo>
                      <a:pt x="77636" y="544"/>
                    </a:moveTo>
                    <a:cubicBezTo>
                      <a:pt x="80811" y="544"/>
                      <a:pt x="83986" y="2623"/>
                      <a:pt x="84031" y="6784"/>
                    </a:cubicBezTo>
                    <a:cubicBezTo>
                      <a:pt x="83550" y="6679"/>
                      <a:pt x="83066" y="6627"/>
                      <a:pt x="82585" y="6627"/>
                    </a:cubicBezTo>
                    <a:cubicBezTo>
                      <a:pt x="80728" y="6627"/>
                      <a:pt x="78929" y="7394"/>
                      <a:pt x="77633" y="8782"/>
                    </a:cubicBezTo>
                    <a:cubicBezTo>
                      <a:pt x="76360" y="7411"/>
                      <a:pt x="74559" y="6622"/>
                      <a:pt x="72687" y="6622"/>
                    </a:cubicBezTo>
                    <a:cubicBezTo>
                      <a:pt x="72203" y="6622"/>
                      <a:pt x="71719" y="6676"/>
                      <a:pt x="71244" y="6784"/>
                    </a:cubicBezTo>
                    <a:cubicBezTo>
                      <a:pt x="71284" y="2625"/>
                      <a:pt x="74460" y="544"/>
                      <a:pt x="77636" y="544"/>
                    </a:cubicBezTo>
                    <a:close/>
                    <a:moveTo>
                      <a:pt x="100947" y="544"/>
                    </a:moveTo>
                    <a:cubicBezTo>
                      <a:pt x="104121" y="544"/>
                      <a:pt x="107295" y="2622"/>
                      <a:pt x="107337" y="6782"/>
                    </a:cubicBezTo>
                    <a:lnTo>
                      <a:pt x="107337" y="6782"/>
                    </a:lnTo>
                    <a:cubicBezTo>
                      <a:pt x="106859" y="6678"/>
                      <a:pt x="106378" y="6627"/>
                      <a:pt x="105901" y="6627"/>
                    </a:cubicBezTo>
                    <a:cubicBezTo>
                      <a:pt x="104043" y="6627"/>
                      <a:pt x="102246" y="7394"/>
                      <a:pt x="100957" y="8782"/>
                    </a:cubicBezTo>
                    <a:cubicBezTo>
                      <a:pt x="99676" y="7411"/>
                      <a:pt x="97883" y="6622"/>
                      <a:pt x="96002" y="6622"/>
                    </a:cubicBezTo>
                    <a:cubicBezTo>
                      <a:pt x="95518" y="6622"/>
                      <a:pt x="95034" y="6676"/>
                      <a:pt x="94559" y="6784"/>
                    </a:cubicBezTo>
                    <a:cubicBezTo>
                      <a:pt x="94595" y="2625"/>
                      <a:pt x="97771" y="544"/>
                      <a:pt x="100947" y="544"/>
                    </a:cubicBezTo>
                    <a:close/>
                    <a:moveTo>
                      <a:pt x="7166" y="739"/>
                    </a:moveTo>
                    <a:cubicBezTo>
                      <a:pt x="10341" y="739"/>
                      <a:pt x="13516" y="2815"/>
                      <a:pt x="13556" y="6972"/>
                    </a:cubicBezTo>
                    <a:cubicBezTo>
                      <a:pt x="13079" y="6868"/>
                      <a:pt x="12598" y="6817"/>
                      <a:pt x="12120" y="6817"/>
                    </a:cubicBezTo>
                    <a:cubicBezTo>
                      <a:pt x="10263" y="6817"/>
                      <a:pt x="8460" y="7585"/>
                      <a:pt x="7163" y="8974"/>
                    </a:cubicBezTo>
                    <a:lnTo>
                      <a:pt x="7163" y="8974"/>
                    </a:lnTo>
                    <a:cubicBezTo>
                      <a:pt x="5882" y="7597"/>
                      <a:pt x="4092" y="6819"/>
                      <a:pt x="2212" y="6819"/>
                    </a:cubicBezTo>
                    <a:cubicBezTo>
                      <a:pt x="1728" y="6819"/>
                      <a:pt x="1245" y="6873"/>
                      <a:pt x="770" y="6972"/>
                    </a:cubicBezTo>
                    <a:cubicBezTo>
                      <a:pt x="810" y="2818"/>
                      <a:pt x="3988" y="739"/>
                      <a:pt x="7166" y="739"/>
                    </a:cubicBezTo>
                    <a:close/>
                    <a:moveTo>
                      <a:pt x="30461" y="743"/>
                    </a:moveTo>
                    <a:cubicBezTo>
                      <a:pt x="33632" y="743"/>
                      <a:pt x="36807" y="2818"/>
                      <a:pt x="36853" y="6968"/>
                    </a:cubicBezTo>
                    <a:lnTo>
                      <a:pt x="36853" y="6968"/>
                    </a:lnTo>
                    <a:cubicBezTo>
                      <a:pt x="36386" y="6869"/>
                      <a:pt x="35915" y="6820"/>
                      <a:pt x="35447" y="6820"/>
                    </a:cubicBezTo>
                    <a:cubicBezTo>
                      <a:pt x="33589" y="6820"/>
                      <a:pt x="31784" y="7587"/>
                      <a:pt x="30492" y="8979"/>
                    </a:cubicBezTo>
                    <a:cubicBezTo>
                      <a:pt x="29210" y="7599"/>
                      <a:pt x="27418" y="6819"/>
                      <a:pt x="25536" y="6819"/>
                    </a:cubicBezTo>
                    <a:cubicBezTo>
                      <a:pt x="25053" y="6819"/>
                      <a:pt x="24569" y="6873"/>
                      <a:pt x="24094" y="6972"/>
                    </a:cubicBezTo>
                    <a:cubicBezTo>
                      <a:pt x="24121" y="2820"/>
                      <a:pt x="27289" y="743"/>
                      <a:pt x="30461" y="743"/>
                    </a:cubicBezTo>
                    <a:close/>
                    <a:moveTo>
                      <a:pt x="119326" y="6899"/>
                    </a:moveTo>
                    <a:cubicBezTo>
                      <a:pt x="121263" y="6899"/>
                      <a:pt x="123133" y="7700"/>
                      <a:pt x="124470" y="9149"/>
                    </a:cubicBezTo>
                    <a:lnTo>
                      <a:pt x="124470" y="9149"/>
                    </a:lnTo>
                    <a:cubicBezTo>
                      <a:pt x="124453" y="9149"/>
                      <a:pt x="124436" y="9149"/>
                      <a:pt x="124419" y="9149"/>
                    </a:cubicBezTo>
                    <a:cubicBezTo>
                      <a:pt x="122550" y="9149"/>
                      <a:pt x="120782" y="9987"/>
                      <a:pt x="119541" y="11291"/>
                    </a:cubicBezTo>
                    <a:cubicBezTo>
                      <a:pt x="119622" y="9705"/>
                      <a:pt x="119039" y="8199"/>
                      <a:pt x="118045" y="7017"/>
                    </a:cubicBezTo>
                    <a:cubicBezTo>
                      <a:pt x="118472" y="6938"/>
                      <a:pt x="118901" y="6899"/>
                      <a:pt x="119326" y="6899"/>
                    </a:cubicBezTo>
                    <a:close/>
                    <a:moveTo>
                      <a:pt x="129625" y="6899"/>
                    </a:moveTo>
                    <a:cubicBezTo>
                      <a:pt x="130050" y="6899"/>
                      <a:pt x="130477" y="6938"/>
                      <a:pt x="130903" y="7017"/>
                    </a:cubicBezTo>
                    <a:cubicBezTo>
                      <a:pt x="129908" y="8199"/>
                      <a:pt x="129326" y="9705"/>
                      <a:pt x="129415" y="11291"/>
                    </a:cubicBezTo>
                    <a:cubicBezTo>
                      <a:pt x="128165" y="9987"/>
                      <a:pt x="126397" y="9149"/>
                      <a:pt x="124537" y="9149"/>
                    </a:cubicBezTo>
                    <a:cubicBezTo>
                      <a:pt x="124520" y="9149"/>
                      <a:pt x="124503" y="9149"/>
                      <a:pt x="124487" y="9149"/>
                    </a:cubicBezTo>
                    <a:lnTo>
                      <a:pt x="124487" y="9149"/>
                    </a:lnTo>
                    <a:cubicBezTo>
                      <a:pt x="125823" y="7700"/>
                      <a:pt x="127694" y="6899"/>
                      <a:pt x="129625" y="6899"/>
                    </a:cubicBezTo>
                    <a:close/>
                    <a:moveTo>
                      <a:pt x="82788" y="6997"/>
                    </a:moveTo>
                    <a:cubicBezTo>
                      <a:pt x="83213" y="6997"/>
                      <a:pt x="83641" y="7036"/>
                      <a:pt x="84066" y="7115"/>
                    </a:cubicBezTo>
                    <a:cubicBezTo>
                      <a:pt x="83072" y="8298"/>
                      <a:pt x="82489" y="9794"/>
                      <a:pt x="82579" y="11389"/>
                    </a:cubicBezTo>
                    <a:cubicBezTo>
                      <a:pt x="81329" y="10086"/>
                      <a:pt x="79570" y="9248"/>
                      <a:pt x="77701" y="9248"/>
                    </a:cubicBezTo>
                    <a:cubicBezTo>
                      <a:pt x="77681" y="9248"/>
                      <a:pt x="77661" y="9248"/>
                      <a:pt x="77642" y="9248"/>
                    </a:cubicBezTo>
                    <a:cubicBezTo>
                      <a:pt x="78979" y="7800"/>
                      <a:pt x="80853" y="6997"/>
                      <a:pt x="82788" y="6997"/>
                    </a:cubicBezTo>
                    <a:close/>
                    <a:moveTo>
                      <a:pt x="95819" y="7002"/>
                    </a:moveTo>
                    <a:cubicBezTo>
                      <a:pt x="97748" y="7002"/>
                      <a:pt x="99615" y="7806"/>
                      <a:pt x="100948" y="9257"/>
                    </a:cubicBezTo>
                    <a:cubicBezTo>
                      <a:pt x="100928" y="9257"/>
                      <a:pt x="100908" y="9256"/>
                      <a:pt x="100888" y="9256"/>
                    </a:cubicBezTo>
                    <a:cubicBezTo>
                      <a:pt x="99020" y="9256"/>
                      <a:pt x="97252" y="10086"/>
                      <a:pt x="96011" y="11398"/>
                    </a:cubicBezTo>
                    <a:cubicBezTo>
                      <a:pt x="96100" y="9803"/>
                      <a:pt x="95509" y="8298"/>
                      <a:pt x="94523" y="7124"/>
                    </a:cubicBezTo>
                    <a:cubicBezTo>
                      <a:pt x="94955" y="7042"/>
                      <a:pt x="95388" y="7002"/>
                      <a:pt x="95819" y="7002"/>
                    </a:cubicBezTo>
                    <a:close/>
                    <a:moveTo>
                      <a:pt x="48857" y="7096"/>
                    </a:moveTo>
                    <a:cubicBezTo>
                      <a:pt x="50790" y="7096"/>
                      <a:pt x="52658" y="7899"/>
                      <a:pt x="53995" y="9346"/>
                    </a:cubicBezTo>
                    <a:lnTo>
                      <a:pt x="53995" y="9346"/>
                    </a:lnTo>
                    <a:cubicBezTo>
                      <a:pt x="53978" y="9346"/>
                      <a:pt x="53961" y="9346"/>
                      <a:pt x="53945" y="9346"/>
                    </a:cubicBezTo>
                    <a:cubicBezTo>
                      <a:pt x="52076" y="9346"/>
                      <a:pt x="50308" y="10184"/>
                      <a:pt x="49067" y="11488"/>
                    </a:cubicBezTo>
                    <a:cubicBezTo>
                      <a:pt x="49156" y="9893"/>
                      <a:pt x="48565" y="8388"/>
                      <a:pt x="47579" y="7214"/>
                    </a:cubicBezTo>
                    <a:cubicBezTo>
                      <a:pt x="48005" y="7135"/>
                      <a:pt x="48433" y="7096"/>
                      <a:pt x="48857" y="7096"/>
                    </a:cubicBezTo>
                    <a:close/>
                    <a:moveTo>
                      <a:pt x="59151" y="7096"/>
                    </a:moveTo>
                    <a:cubicBezTo>
                      <a:pt x="59575" y="7096"/>
                      <a:pt x="60003" y="7135"/>
                      <a:pt x="60429" y="7214"/>
                    </a:cubicBezTo>
                    <a:cubicBezTo>
                      <a:pt x="59443" y="8397"/>
                      <a:pt x="58852" y="9893"/>
                      <a:pt x="58941" y="11488"/>
                    </a:cubicBezTo>
                    <a:cubicBezTo>
                      <a:pt x="57700" y="10184"/>
                      <a:pt x="55932" y="9346"/>
                      <a:pt x="54063" y="9346"/>
                    </a:cubicBezTo>
                    <a:cubicBezTo>
                      <a:pt x="54043" y="9346"/>
                      <a:pt x="54024" y="9346"/>
                      <a:pt x="54004" y="9346"/>
                    </a:cubicBezTo>
                    <a:cubicBezTo>
                      <a:pt x="55349" y="7899"/>
                      <a:pt x="57217" y="7096"/>
                      <a:pt x="59151" y="7096"/>
                    </a:cubicBezTo>
                    <a:close/>
                    <a:moveTo>
                      <a:pt x="12288" y="7195"/>
                    </a:moveTo>
                    <a:cubicBezTo>
                      <a:pt x="12712" y="7195"/>
                      <a:pt x="13139" y="7233"/>
                      <a:pt x="13565" y="7312"/>
                    </a:cubicBezTo>
                    <a:cubicBezTo>
                      <a:pt x="12580" y="8495"/>
                      <a:pt x="11997" y="9992"/>
                      <a:pt x="12078" y="11586"/>
                    </a:cubicBezTo>
                    <a:cubicBezTo>
                      <a:pt x="10836" y="10283"/>
                      <a:pt x="9069" y="9445"/>
                      <a:pt x="7200" y="9445"/>
                    </a:cubicBezTo>
                    <a:cubicBezTo>
                      <a:pt x="7183" y="9445"/>
                      <a:pt x="7166" y="9445"/>
                      <a:pt x="7150" y="9445"/>
                    </a:cubicBezTo>
                    <a:lnTo>
                      <a:pt x="7150" y="9445"/>
                    </a:lnTo>
                    <a:cubicBezTo>
                      <a:pt x="8487" y="7997"/>
                      <a:pt x="10354" y="7195"/>
                      <a:pt x="12288" y="7195"/>
                    </a:cubicBezTo>
                    <a:close/>
                    <a:moveTo>
                      <a:pt x="25327" y="7195"/>
                    </a:moveTo>
                    <a:cubicBezTo>
                      <a:pt x="27263" y="7195"/>
                      <a:pt x="29138" y="7997"/>
                      <a:pt x="30483" y="9445"/>
                    </a:cubicBezTo>
                    <a:cubicBezTo>
                      <a:pt x="30463" y="9445"/>
                      <a:pt x="30443" y="9445"/>
                      <a:pt x="30423" y="9445"/>
                    </a:cubicBezTo>
                    <a:cubicBezTo>
                      <a:pt x="28555" y="9445"/>
                      <a:pt x="26787" y="10283"/>
                      <a:pt x="25545" y="11586"/>
                    </a:cubicBezTo>
                    <a:cubicBezTo>
                      <a:pt x="25626" y="10000"/>
                      <a:pt x="25044" y="8495"/>
                      <a:pt x="24049" y="7312"/>
                    </a:cubicBezTo>
                    <a:cubicBezTo>
                      <a:pt x="24475" y="7233"/>
                      <a:pt x="24903" y="7195"/>
                      <a:pt x="25327" y="7195"/>
                    </a:cubicBezTo>
                    <a:close/>
                    <a:moveTo>
                      <a:pt x="35634" y="7192"/>
                    </a:moveTo>
                    <a:cubicBezTo>
                      <a:pt x="36094" y="7192"/>
                      <a:pt x="36556" y="7237"/>
                      <a:pt x="37015" y="7330"/>
                    </a:cubicBezTo>
                    <a:cubicBezTo>
                      <a:pt x="35998" y="8588"/>
                      <a:pt x="35452" y="10173"/>
                      <a:pt x="35641" y="11840"/>
                    </a:cubicBezTo>
                    <a:lnTo>
                      <a:pt x="35641" y="11840"/>
                    </a:lnTo>
                    <a:cubicBezTo>
                      <a:pt x="34389" y="10389"/>
                      <a:pt x="32523" y="9445"/>
                      <a:pt x="30538" y="9445"/>
                    </a:cubicBezTo>
                    <a:cubicBezTo>
                      <a:pt x="30520" y="9445"/>
                      <a:pt x="30501" y="9445"/>
                      <a:pt x="30483" y="9445"/>
                    </a:cubicBezTo>
                    <a:cubicBezTo>
                      <a:pt x="31822" y="7997"/>
                      <a:pt x="33700" y="7192"/>
                      <a:pt x="35634" y="7192"/>
                    </a:cubicBezTo>
                    <a:close/>
                    <a:moveTo>
                      <a:pt x="112820" y="5042"/>
                    </a:moveTo>
                    <a:cubicBezTo>
                      <a:pt x="115994" y="5042"/>
                      <a:pt x="119168" y="7120"/>
                      <a:pt x="119209" y="11280"/>
                    </a:cubicBezTo>
                    <a:lnTo>
                      <a:pt x="119209" y="11280"/>
                    </a:lnTo>
                    <a:cubicBezTo>
                      <a:pt x="118737" y="11179"/>
                      <a:pt x="118262" y="11130"/>
                      <a:pt x="117790" y="11130"/>
                    </a:cubicBezTo>
                    <a:cubicBezTo>
                      <a:pt x="115926" y="11130"/>
                      <a:pt x="114120" y="11897"/>
                      <a:pt x="112821" y="13289"/>
                    </a:cubicBezTo>
                    <a:cubicBezTo>
                      <a:pt x="111548" y="11909"/>
                      <a:pt x="109747" y="11129"/>
                      <a:pt x="107874" y="11129"/>
                    </a:cubicBezTo>
                    <a:cubicBezTo>
                      <a:pt x="107391" y="11129"/>
                      <a:pt x="106898" y="11183"/>
                      <a:pt x="106432" y="11282"/>
                    </a:cubicBezTo>
                    <a:cubicBezTo>
                      <a:pt x="106468" y="7123"/>
                      <a:pt x="109644" y="5042"/>
                      <a:pt x="112820" y="5042"/>
                    </a:cubicBezTo>
                    <a:close/>
                    <a:moveTo>
                      <a:pt x="136135" y="5042"/>
                    </a:moveTo>
                    <a:cubicBezTo>
                      <a:pt x="139310" y="5042"/>
                      <a:pt x="142484" y="7121"/>
                      <a:pt x="142525" y="11282"/>
                    </a:cubicBezTo>
                    <a:cubicBezTo>
                      <a:pt x="142051" y="11180"/>
                      <a:pt x="141574" y="11130"/>
                      <a:pt x="141100" y="11130"/>
                    </a:cubicBezTo>
                    <a:cubicBezTo>
                      <a:pt x="139242" y="11130"/>
                      <a:pt x="137437" y="11897"/>
                      <a:pt x="136145" y="13289"/>
                    </a:cubicBezTo>
                    <a:cubicBezTo>
                      <a:pt x="134863" y="11909"/>
                      <a:pt x="133071" y="11129"/>
                      <a:pt x="131190" y="11129"/>
                    </a:cubicBezTo>
                    <a:cubicBezTo>
                      <a:pt x="130706" y="11129"/>
                      <a:pt x="130222" y="11183"/>
                      <a:pt x="129747" y="11282"/>
                    </a:cubicBezTo>
                    <a:cubicBezTo>
                      <a:pt x="129783" y="7123"/>
                      <a:pt x="132959" y="5042"/>
                      <a:pt x="136135" y="5042"/>
                    </a:cubicBezTo>
                    <a:close/>
                    <a:moveTo>
                      <a:pt x="89293" y="5147"/>
                    </a:moveTo>
                    <a:cubicBezTo>
                      <a:pt x="92468" y="5147"/>
                      <a:pt x="95642" y="7223"/>
                      <a:pt x="95679" y="11378"/>
                    </a:cubicBezTo>
                    <a:lnTo>
                      <a:pt x="95679" y="11378"/>
                    </a:lnTo>
                    <a:cubicBezTo>
                      <a:pt x="95207" y="11278"/>
                      <a:pt x="94731" y="11229"/>
                      <a:pt x="94259" y="11229"/>
                    </a:cubicBezTo>
                    <a:cubicBezTo>
                      <a:pt x="92396" y="11229"/>
                      <a:pt x="90592" y="11995"/>
                      <a:pt x="89299" y="13388"/>
                    </a:cubicBezTo>
                    <a:cubicBezTo>
                      <a:pt x="88018" y="12008"/>
                      <a:pt x="86226" y="11228"/>
                      <a:pt x="84344" y="11228"/>
                    </a:cubicBezTo>
                    <a:cubicBezTo>
                      <a:pt x="83860" y="11228"/>
                      <a:pt x="83376" y="11282"/>
                      <a:pt x="82902" y="11380"/>
                    </a:cubicBezTo>
                    <a:cubicBezTo>
                      <a:pt x="82937" y="7226"/>
                      <a:pt x="86116" y="5147"/>
                      <a:pt x="89293" y="5147"/>
                    </a:cubicBezTo>
                    <a:close/>
                    <a:moveTo>
                      <a:pt x="42334" y="5241"/>
                    </a:moveTo>
                    <a:cubicBezTo>
                      <a:pt x="45504" y="5241"/>
                      <a:pt x="48679" y="7316"/>
                      <a:pt x="48726" y="11466"/>
                    </a:cubicBezTo>
                    <a:lnTo>
                      <a:pt x="48726" y="11466"/>
                    </a:lnTo>
                    <a:cubicBezTo>
                      <a:pt x="48259" y="11367"/>
                      <a:pt x="47788" y="11318"/>
                      <a:pt x="47320" y="11318"/>
                    </a:cubicBezTo>
                    <a:cubicBezTo>
                      <a:pt x="45461" y="11318"/>
                      <a:pt x="43655" y="12085"/>
                      <a:pt x="42355" y="13477"/>
                    </a:cubicBezTo>
                    <a:cubicBezTo>
                      <a:pt x="41083" y="12097"/>
                      <a:pt x="39282" y="11318"/>
                      <a:pt x="37409" y="11318"/>
                    </a:cubicBezTo>
                    <a:cubicBezTo>
                      <a:pt x="36916" y="11318"/>
                      <a:pt x="36432" y="11371"/>
                      <a:pt x="35966" y="11470"/>
                    </a:cubicBezTo>
                    <a:cubicBezTo>
                      <a:pt x="35993" y="7318"/>
                      <a:pt x="39161" y="5241"/>
                      <a:pt x="42334" y="5241"/>
                    </a:cubicBezTo>
                    <a:close/>
                    <a:moveTo>
                      <a:pt x="65648" y="5241"/>
                    </a:moveTo>
                    <a:cubicBezTo>
                      <a:pt x="68820" y="5241"/>
                      <a:pt x="71995" y="7316"/>
                      <a:pt x="72041" y="11466"/>
                    </a:cubicBezTo>
                    <a:lnTo>
                      <a:pt x="72041" y="11466"/>
                    </a:lnTo>
                    <a:cubicBezTo>
                      <a:pt x="71572" y="11367"/>
                      <a:pt x="71100" y="11318"/>
                      <a:pt x="70631" y="11318"/>
                    </a:cubicBezTo>
                    <a:cubicBezTo>
                      <a:pt x="68767" y="11318"/>
                      <a:pt x="66961" y="12085"/>
                      <a:pt x="65662" y="13477"/>
                    </a:cubicBezTo>
                    <a:cubicBezTo>
                      <a:pt x="64389" y="12097"/>
                      <a:pt x="62588" y="11318"/>
                      <a:pt x="60715" y="11318"/>
                    </a:cubicBezTo>
                    <a:cubicBezTo>
                      <a:pt x="60223" y="11318"/>
                      <a:pt x="59739" y="11371"/>
                      <a:pt x="59273" y="11470"/>
                    </a:cubicBezTo>
                    <a:cubicBezTo>
                      <a:pt x="59304" y="7318"/>
                      <a:pt x="62474" y="5241"/>
                      <a:pt x="65648" y="5241"/>
                    </a:cubicBezTo>
                    <a:close/>
                    <a:moveTo>
                      <a:pt x="18806" y="5349"/>
                    </a:moveTo>
                    <a:cubicBezTo>
                      <a:pt x="21976" y="5349"/>
                      <a:pt x="25149" y="7423"/>
                      <a:pt x="25196" y="11574"/>
                    </a:cubicBezTo>
                    <a:lnTo>
                      <a:pt x="25196" y="11574"/>
                    </a:lnTo>
                    <a:cubicBezTo>
                      <a:pt x="24722" y="11471"/>
                      <a:pt x="24244" y="11421"/>
                      <a:pt x="23770" y="11421"/>
                    </a:cubicBezTo>
                    <a:cubicBezTo>
                      <a:pt x="21912" y="11421"/>
                      <a:pt x="20114" y="12189"/>
                      <a:pt x="18825" y="13585"/>
                    </a:cubicBezTo>
                    <a:cubicBezTo>
                      <a:pt x="17544" y="12205"/>
                      <a:pt x="15752" y="11425"/>
                      <a:pt x="13870" y="11425"/>
                    </a:cubicBezTo>
                    <a:cubicBezTo>
                      <a:pt x="13386" y="11425"/>
                      <a:pt x="12902" y="11470"/>
                      <a:pt x="12427" y="11578"/>
                    </a:cubicBezTo>
                    <a:cubicBezTo>
                      <a:pt x="12463" y="7425"/>
                      <a:pt x="15633" y="5349"/>
                      <a:pt x="18806" y="5349"/>
                    </a:cubicBezTo>
                    <a:close/>
                    <a:moveTo>
                      <a:pt x="117949" y="11501"/>
                    </a:moveTo>
                    <a:cubicBezTo>
                      <a:pt x="118380" y="11501"/>
                      <a:pt x="118814" y="11541"/>
                      <a:pt x="119245" y="11622"/>
                    </a:cubicBezTo>
                    <a:cubicBezTo>
                      <a:pt x="118253" y="12794"/>
                      <a:pt x="117671" y="14304"/>
                      <a:pt x="117757" y="15887"/>
                    </a:cubicBezTo>
                    <a:lnTo>
                      <a:pt x="117757" y="15887"/>
                    </a:lnTo>
                    <a:cubicBezTo>
                      <a:pt x="116507" y="14584"/>
                      <a:pt x="114739" y="13746"/>
                      <a:pt x="112880" y="13746"/>
                    </a:cubicBezTo>
                    <a:cubicBezTo>
                      <a:pt x="112860" y="13746"/>
                      <a:pt x="112840" y="13746"/>
                      <a:pt x="112821" y="13746"/>
                    </a:cubicBezTo>
                    <a:cubicBezTo>
                      <a:pt x="114154" y="12303"/>
                      <a:pt x="116020" y="11501"/>
                      <a:pt x="117949" y="11501"/>
                    </a:cubicBezTo>
                    <a:close/>
                    <a:moveTo>
                      <a:pt x="130985" y="11496"/>
                    </a:moveTo>
                    <a:cubicBezTo>
                      <a:pt x="132925" y="11496"/>
                      <a:pt x="134799" y="12298"/>
                      <a:pt x="136136" y="13746"/>
                    </a:cubicBezTo>
                    <a:cubicBezTo>
                      <a:pt x="136116" y="13746"/>
                      <a:pt x="136096" y="13746"/>
                      <a:pt x="136077" y="13746"/>
                    </a:cubicBezTo>
                    <a:cubicBezTo>
                      <a:pt x="134208" y="13746"/>
                      <a:pt x="132440" y="14584"/>
                      <a:pt x="131199" y="15888"/>
                    </a:cubicBezTo>
                    <a:cubicBezTo>
                      <a:pt x="131279" y="14293"/>
                      <a:pt x="130697" y="12796"/>
                      <a:pt x="129702" y="11613"/>
                    </a:cubicBezTo>
                    <a:cubicBezTo>
                      <a:pt x="130130" y="11534"/>
                      <a:pt x="130559" y="11496"/>
                      <a:pt x="130985" y="11496"/>
                    </a:cubicBezTo>
                    <a:close/>
                    <a:moveTo>
                      <a:pt x="84143" y="11612"/>
                    </a:moveTo>
                    <a:cubicBezTo>
                      <a:pt x="86077" y="11612"/>
                      <a:pt x="87946" y="12415"/>
                      <a:pt x="89290" y="13862"/>
                    </a:cubicBezTo>
                    <a:cubicBezTo>
                      <a:pt x="89271" y="13862"/>
                      <a:pt x="89251" y="13862"/>
                      <a:pt x="89231" y="13862"/>
                    </a:cubicBezTo>
                    <a:cubicBezTo>
                      <a:pt x="87362" y="13862"/>
                      <a:pt x="85595" y="14701"/>
                      <a:pt x="84353" y="16004"/>
                    </a:cubicBezTo>
                    <a:cubicBezTo>
                      <a:pt x="84443" y="14409"/>
                      <a:pt x="83851" y="12913"/>
                      <a:pt x="82866" y="11730"/>
                    </a:cubicBezTo>
                    <a:cubicBezTo>
                      <a:pt x="83291" y="11651"/>
                      <a:pt x="83719" y="11612"/>
                      <a:pt x="84143" y="11612"/>
                    </a:cubicBezTo>
                    <a:close/>
                    <a:moveTo>
                      <a:pt x="94437" y="11612"/>
                    </a:moveTo>
                    <a:cubicBezTo>
                      <a:pt x="94861" y="11612"/>
                      <a:pt x="95289" y="11651"/>
                      <a:pt x="95715" y="11730"/>
                    </a:cubicBezTo>
                    <a:cubicBezTo>
                      <a:pt x="94729" y="12913"/>
                      <a:pt x="94138" y="14409"/>
                      <a:pt x="94228" y="16004"/>
                    </a:cubicBezTo>
                    <a:cubicBezTo>
                      <a:pt x="92977" y="14701"/>
                      <a:pt x="91218" y="13862"/>
                      <a:pt x="89350" y="13862"/>
                    </a:cubicBezTo>
                    <a:cubicBezTo>
                      <a:pt x="89330" y="13862"/>
                      <a:pt x="89310" y="13862"/>
                      <a:pt x="89290" y="13862"/>
                    </a:cubicBezTo>
                    <a:lnTo>
                      <a:pt x="89299" y="13853"/>
                    </a:lnTo>
                    <a:cubicBezTo>
                      <a:pt x="90636" y="12414"/>
                      <a:pt x="92504" y="11612"/>
                      <a:pt x="94437" y="11612"/>
                    </a:cubicBezTo>
                    <a:close/>
                    <a:moveTo>
                      <a:pt x="47493" y="11702"/>
                    </a:moveTo>
                    <a:cubicBezTo>
                      <a:pt x="47918" y="11702"/>
                      <a:pt x="48345" y="11740"/>
                      <a:pt x="48771" y="11819"/>
                    </a:cubicBezTo>
                    <a:cubicBezTo>
                      <a:pt x="47772" y="12997"/>
                      <a:pt x="47190" y="14487"/>
                      <a:pt x="47274" y="16083"/>
                    </a:cubicBezTo>
                    <a:lnTo>
                      <a:pt x="47274" y="16083"/>
                    </a:lnTo>
                    <a:cubicBezTo>
                      <a:pt x="46033" y="14786"/>
                      <a:pt x="44269" y="13952"/>
                      <a:pt x="42406" y="13952"/>
                    </a:cubicBezTo>
                    <a:cubicBezTo>
                      <a:pt x="42389" y="13952"/>
                      <a:pt x="42372" y="13952"/>
                      <a:pt x="42355" y="13952"/>
                    </a:cubicBezTo>
                    <a:lnTo>
                      <a:pt x="42355" y="13952"/>
                    </a:lnTo>
                    <a:cubicBezTo>
                      <a:pt x="43693" y="12505"/>
                      <a:pt x="45560" y="11702"/>
                      <a:pt x="47493" y="11702"/>
                    </a:cubicBezTo>
                    <a:close/>
                    <a:moveTo>
                      <a:pt x="60501" y="11702"/>
                    </a:moveTo>
                    <a:cubicBezTo>
                      <a:pt x="62439" y="11702"/>
                      <a:pt x="64308" y="12505"/>
                      <a:pt x="65653" y="13952"/>
                    </a:cubicBezTo>
                    <a:cubicBezTo>
                      <a:pt x="65633" y="13952"/>
                      <a:pt x="65613" y="13952"/>
                      <a:pt x="65593" y="13952"/>
                    </a:cubicBezTo>
                    <a:cubicBezTo>
                      <a:pt x="63725" y="13952"/>
                      <a:pt x="61957" y="14790"/>
                      <a:pt x="60715" y="16094"/>
                    </a:cubicBezTo>
                    <a:cubicBezTo>
                      <a:pt x="60796" y="14499"/>
                      <a:pt x="60214" y="13002"/>
                      <a:pt x="59219" y="11819"/>
                    </a:cubicBezTo>
                    <a:cubicBezTo>
                      <a:pt x="59646" y="11740"/>
                      <a:pt x="60075" y="11702"/>
                      <a:pt x="60501" y="11702"/>
                    </a:cubicBezTo>
                    <a:close/>
                    <a:moveTo>
                      <a:pt x="106098" y="7003"/>
                    </a:moveTo>
                    <a:cubicBezTo>
                      <a:pt x="106560" y="7003"/>
                      <a:pt x="107026" y="7049"/>
                      <a:pt x="107489" y="7142"/>
                    </a:cubicBezTo>
                    <a:cubicBezTo>
                      <a:pt x="106479" y="8394"/>
                      <a:pt x="105932" y="9985"/>
                      <a:pt x="106135" y="11656"/>
                    </a:cubicBezTo>
                    <a:lnTo>
                      <a:pt x="106135" y="11656"/>
                    </a:lnTo>
                    <a:cubicBezTo>
                      <a:pt x="106639" y="11546"/>
                      <a:pt x="107148" y="11492"/>
                      <a:pt x="107652" y="11492"/>
                    </a:cubicBezTo>
                    <a:cubicBezTo>
                      <a:pt x="109592" y="11492"/>
                      <a:pt x="111471" y="12290"/>
                      <a:pt x="112821" y="13746"/>
                    </a:cubicBezTo>
                    <a:cubicBezTo>
                      <a:pt x="112802" y="13746"/>
                      <a:pt x="112783" y="13746"/>
                      <a:pt x="112765" y="13746"/>
                    </a:cubicBezTo>
                    <a:cubicBezTo>
                      <a:pt x="110778" y="13746"/>
                      <a:pt x="108911" y="14691"/>
                      <a:pt x="107659" y="16138"/>
                    </a:cubicBezTo>
                    <a:lnTo>
                      <a:pt x="107659" y="16138"/>
                    </a:lnTo>
                    <a:cubicBezTo>
                      <a:pt x="107785" y="14463"/>
                      <a:pt x="107175" y="12886"/>
                      <a:pt x="106127" y="11658"/>
                    </a:cubicBezTo>
                    <a:cubicBezTo>
                      <a:pt x="106127" y="11658"/>
                      <a:pt x="106128" y="11658"/>
                      <a:pt x="106128" y="11658"/>
                    </a:cubicBezTo>
                    <a:lnTo>
                      <a:pt x="106128" y="11658"/>
                    </a:lnTo>
                    <a:cubicBezTo>
                      <a:pt x="106131" y="11661"/>
                      <a:pt x="106133" y="11664"/>
                      <a:pt x="106136" y="11667"/>
                    </a:cubicBezTo>
                    <a:cubicBezTo>
                      <a:pt x="106136" y="11664"/>
                      <a:pt x="106135" y="11660"/>
                      <a:pt x="106135" y="11656"/>
                    </a:cubicBezTo>
                    <a:lnTo>
                      <a:pt x="106135" y="11656"/>
                    </a:lnTo>
                    <a:cubicBezTo>
                      <a:pt x="106133" y="11657"/>
                      <a:pt x="106130" y="11657"/>
                      <a:pt x="106128" y="11658"/>
                    </a:cubicBezTo>
                    <a:lnTo>
                      <a:pt x="106128" y="11658"/>
                    </a:lnTo>
                    <a:cubicBezTo>
                      <a:pt x="104868" y="10198"/>
                      <a:pt x="102995" y="9256"/>
                      <a:pt x="101004" y="9256"/>
                    </a:cubicBezTo>
                    <a:cubicBezTo>
                      <a:pt x="100985" y="9256"/>
                      <a:pt x="100967" y="9257"/>
                      <a:pt x="100948" y="9257"/>
                    </a:cubicBezTo>
                    <a:cubicBezTo>
                      <a:pt x="102293" y="7803"/>
                      <a:pt x="104164" y="7003"/>
                      <a:pt x="106098" y="7003"/>
                    </a:cubicBezTo>
                    <a:close/>
                    <a:moveTo>
                      <a:pt x="13651" y="11804"/>
                    </a:moveTo>
                    <a:cubicBezTo>
                      <a:pt x="15587" y="11804"/>
                      <a:pt x="17458" y="12604"/>
                      <a:pt x="18799" y="14050"/>
                    </a:cubicBezTo>
                    <a:lnTo>
                      <a:pt x="18799" y="14050"/>
                    </a:lnTo>
                    <a:cubicBezTo>
                      <a:pt x="18788" y="14050"/>
                      <a:pt x="18777" y="14050"/>
                      <a:pt x="18766" y="14050"/>
                    </a:cubicBezTo>
                    <a:cubicBezTo>
                      <a:pt x="16897" y="14050"/>
                      <a:pt x="15129" y="14889"/>
                      <a:pt x="13888" y="16192"/>
                    </a:cubicBezTo>
                    <a:cubicBezTo>
                      <a:pt x="13968" y="14597"/>
                      <a:pt x="13386" y="13101"/>
                      <a:pt x="12391" y="11918"/>
                    </a:cubicBezTo>
                    <a:cubicBezTo>
                      <a:pt x="12811" y="11842"/>
                      <a:pt x="13233" y="11804"/>
                      <a:pt x="13651" y="11804"/>
                    </a:cubicBezTo>
                    <a:close/>
                    <a:moveTo>
                      <a:pt x="23971" y="11800"/>
                    </a:moveTo>
                    <a:cubicBezTo>
                      <a:pt x="24396" y="11800"/>
                      <a:pt x="24824" y="11839"/>
                      <a:pt x="25250" y="11918"/>
                    </a:cubicBezTo>
                    <a:cubicBezTo>
                      <a:pt x="24255" y="13101"/>
                      <a:pt x="23673" y="14597"/>
                      <a:pt x="23753" y="16192"/>
                    </a:cubicBezTo>
                    <a:cubicBezTo>
                      <a:pt x="22512" y="14889"/>
                      <a:pt x="20744" y="14050"/>
                      <a:pt x="18884" y="14050"/>
                    </a:cubicBezTo>
                    <a:cubicBezTo>
                      <a:pt x="18864" y="14050"/>
                      <a:pt x="18845" y="14050"/>
                      <a:pt x="18825" y="14051"/>
                    </a:cubicBezTo>
                    <a:cubicBezTo>
                      <a:pt x="20162" y="12603"/>
                      <a:pt x="22036" y="11800"/>
                      <a:pt x="23971" y="11800"/>
                    </a:cubicBezTo>
                    <a:close/>
                    <a:moveTo>
                      <a:pt x="37191" y="11695"/>
                    </a:moveTo>
                    <a:cubicBezTo>
                      <a:pt x="39126" y="11695"/>
                      <a:pt x="41007" y="12498"/>
                      <a:pt x="42355" y="13952"/>
                    </a:cubicBezTo>
                    <a:lnTo>
                      <a:pt x="42355" y="13952"/>
                    </a:lnTo>
                    <a:cubicBezTo>
                      <a:pt x="42352" y="13952"/>
                      <a:pt x="42349" y="13952"/>
                      <a:pt x="42346" y="13952"/>
                    </a:cubicBezTo>
                    <a:cubicBezTo>
                      <a:pt x="42328" y="13952"/>
                      <a:pt x="42309" y="13952"/>
                      <a:pt x="42291" y="13952"/>
                    </a:cubicBezTo>
                    <a:cubicBezTo>
                      <a:pt x="40304" y="13952"/>
                      <a:pt x="38437" y="14897"/>
                      <a:pt x="37185" y="16344"/>
                    </a:cubicBezTo>
                    <a:cubicBezTo>
                      <a:pt x="37320" y="14669"/>
                      <a:pt x="36710" y="13092"/>
                      <a:pt x="35662" y="11864"/>
                    </a:cubicBezTo>
                    <a:cubicBezTo>
                      <a:pt x="36169" y="11750"/>
                      <a:pt x="36682" y="11695"/>
                      <a:pt x="37191" y="11695"/>
                    </a:cubicBezTo>
                    <a:close/>
                    <a:moveTo>
                      <a:pt x="124477" y="9648"/>
                    </a:moveTo>
                    <a:cubicBezTo>
                      <a:pt x="127652" y="9648"/>
                      <a:pt x="130827" y="11726"/>
                      <a:pt x="130867" y="15888"/>
                    </a:cubicBezTo>
                    <a:cubicBezTo>
                      <a:pt x="130394" y="15786"/>
                      <a:pt x="129917" y="15736"/>
                      <a:pt x="129443" y="15736"/>
                    </a:cubicBezTo>
                    <a:cubicBezTo>
                      <a:pt x="127584" y="15736"/>
                      <a:pt x="125780" y="16502"/>
                      <a:pt x="124487" y="17895"/>
                    </a:cubicBezTo>
                    <a:cubicBezTo>
                      <a:pt x="123206" y="16515"/>
                      <a:pt x="121414" y="15735"/>
                      <a:pt x="119532" y="15735"/>
                    </a:cubicBezTo>
                    <a:cubicBezTo>
                      <a:pt x="119048" y="15735"/>
                      <a:pt x="118564" y="15780"/>
                      <a:pt x="118089" y="15888"/>
                    </a:cubicBezTo>
                    <a:cubicBezTo>
                      <a:pt x="118125" y="11729"/>
                      <a:pt x="121301" y="9648"/>
                      <a:pt x="124477" y="9648"/>
                    </a:cubicBezTo>
                    <a:close/>
                    <a:moveTo>
                      <a:pt x="77633" y="9753"/>
                    </a:moveTo>
                    <a:cubicBezTo>
                      <a:pt x="80805" y="9753"/>
                      <a:pt x="83979" y="11828"/>
                      <a:pt x="84022" y="15982"/>
                    </a:cubicBezTo>
                    <a:lnTo>
                      <a:pt x="84022" y="15982"/>
                    </a:lnTo>
                    <a:cubicBezTo>
                      <a:pt x="83547" y="15880"/>
                      <a:pt x="83069" y="15830"/>
                      <a:pt x="82594" y="15830"/>
                    </a:cubicBezTo>
                    <a:cubicBezTo>
                      <a:pt x="80737" y="15830"/>
                      <a:pt x="78939" y="16596"/>
                      <a:pt x="77651" y="17984"/>
                    </a:cubicBezTo>
                    <a:cubicBezTo>
                      <a:pt x="76369" y="16613"/>
                      <a:pt x="74577" y="15825"/>
                      <a:pt x="72696" y="15825"/>
                    </a:cubicBezTo>
                    <a:cubicBezTo>
                      <a:pt x="72212" y="15825"/>
                      <a:pt x="71728" y="15879"/>
                      <a:pt x="71253" y="15986"/>
                    </a:cubicBezTo>
                    <a:cubicBezTo>
                      <a:pt x="71284" y="11832"/>
                      <a:pt x="74458" y="9753"/>
                      <a:pt x="77633" y="9753"/>
                    </a:cubicBezTo>
                    <a:close/>
                    <a:moveTo>
                      <a:pt x="100947" y="9753"/>
                    </a:moveTo>
                    <a:cubicBezTo>
                      <a:pt x="104122" y="9753"/>
                      <a:pt x="107296" y="11830"/>
                      <a:pt x="107337" y="15986"/>
                    </a:cubicBezTo>
                    <a:cubicBezTo>
                      <a:pt x="106864" y="15884"/>
                      <a:pt x="106386" y="15834"/>
                      <a:pt x="105913" y="15834"/>
                    </a:cubicBezTo>
                    <a:cubicBezTo>
                      <a:pt x="104054" y="15834"/>
                      <a:pt x="102249" y="16601"/>
                      <a:pt x="100957" y="17993"/>
                    </a:cubicBezTo>
                    <a:cubicBezTo>
                      <a:pt x="99676" y="16613"/>
                      <a:pt x="97883" y="15834"/>
                      <a:pt x="96002" y="15834"/>
                    </a:cubicBezTo>
                    <a:cubicBezTo>
                      <a:pt x="95518" y="15834"/>
                      <a:pt x="95034" y="15888"/>
                      <a:pt x="94559" y="15986"/>
                    </a:cubicBezTo>
                    <a:cubicBezTo>
                      <a:pt x="94595" y="11832"/>
                      <a:pt x="97771" y="9753"/>
                      <a:pt x="100947" y="9753"/>
                    </a:cubicBezTo>
                    <a:close/>
                    <a:moveTo>
                      <a:pt x="53999" y="9848"/>
                    </a:moveTo>
                    <a:cubicBezTo>
                      <a:pt x="57176" y="9848"/>
                      <a:pt x="60352" y="11927"/>
                      <a:pt x="60393" y="16085"/>
                    </a:cubicBezTo>
                    <a:cubicBezTo>
                      <a:pt x="59913" y="15980"/>
                      <a:pt x="59429" y="15929"/>
                      <a:pt x="58949" y="15929"/>
                    </a:cubicBezTo>
                    <a:cubicBezTo>
                      <a:pt x="57093" y="15929"/>
                      <a:pt x="55295" y="16694"/>
                      <a:pt x="53999" y="18087"/>
                    </a:cubicBezTo>
                    <a:lnTo>
                      <a:pt x="53999" y="18087"/>
                    </a:lnTo>
                    <a:cubicBezTo>
                      <a:pt x="52718" y="16710"/>
                      <a:pt x="50928" y="15932"/>
                      <a:pt x="49049" y="15932"/>
                    </a:cubicBezTo>
                    <a:cubicBezTo>
                      <a:pt x="48565" y="15932"/>
                      <a:pt x="48081" y="15977"/>
                      <a:pt x="47606" y="16085"/>
                    </a:cubicBezTo>
                    <a:cubicBezTo>
                      <a:pt x="47646" y="11927"/>
                      <a:pt x="50823" y="9848"/>
                      <a:pt x="53999" y="9848"/>
                    </a:cubicBezTo>
                    <a:close/>
                    <a:moveTo>
                      <a:pt x="7166" y="9943"/>
                    </a:moveTo>
                    <a:cubicBezTo>
                      <a:pt x="10341" y="9943"/>
                      <a:pt x="13516" y="12022"/>
                      <a:pt x="13556" y="16183"/>
                    </a:cubicBezTo>
                    <a:cubicBezTo>
                      <a:pt x="13083" y="16081"/>
                      <a:pt x="12605" y="16031"/>
                      <a:pt x="12131" y="16031"/>
                    </a:cubicBezTo>
                    <a:cubicBezTo>
                      <a:pt x="10273" y="16031"/>
                      <a:pt x="8469" y="16796"/>
                      <a:pt x="7176" y="18181"/>
                    </a:cubicBezTo>
                    <a:cubicBezTo>
                      <a:pt x="5901" y="16817"/>
                      <a:pt x="4126" y="16040"/>
                      <a:pt x="2258" y="16040"/>
                    </a:cubicBezTo>
                    <a:cubicBezTo>
                      <a:pt x="2237" y="16040"/>
                      <a:pt x="2216" y="16040"/>
                      <a:pt x="2194" y="16040"/>
                    </a:cubicBezTo>
                    <a:lnTo>
                      <a:pt x="2212" y="16022"/>
                    </a:lnTo>
                    <a:lnTo>
                      <a:pt x="2212" y="16022"/>
                    </a:lnTo>
                    <a:cubicBezTo>
                      <a:pt x="1728" y="16031"/>
                      <a:pt x="1245" y="16076"/>
                      <a:pt x="770" y="16183"/>
                    </a:cubicBezTo>
                    <a:cubicBezTo>
                      <a:pt x="810" y="12024"/>
                      <a:pt x="3988" y="9943"/>
                      <a:pt x="7166" y="9943"/>
                    </a:cubicBezTo>
                    <a:close/>
                    <a:moveTo>
                      <a:pt x="30463" y="9956"/>
                    </a:moveTo>
                    <a:cubicBezTo>
                      <a:pt x="33636" y="9956"/>
                      <a:pt x="36811" y="12033"/>
                      <a:pt x="36854" y="16188"/>
                    </a:cubicBezTo>
                    <a:lnTo>
                      <a:pt x="36854" y="16188"/>
                    </a:lnTo>
                    <a:cubicBezTo>
                      <a:pt x="36379" y="16086"/>
                      <a:pt x="35901" y="16036"/>
                      <a:pt x="35426" y="16036"/>
                    </a:cubicBezTo>
                    <a:cubicBezTo>
                      <a:pt x="33569" y="16036"/>
                      <a:pt x="31771" y="16802"/>
                      <a:pt x="30483" y="18190"/>
                    </a:cubicBezTo>
                    <a:cubicBezTo>
                      <a:pt x="29201" y="16819"/>
                      <a:pt x="27409" y="16031"/>
                      <a:pt x="25528" y="16031"/>
                    </a:cubicBezTo>
                    <a:cubicBezTo>
                      <a:pt x="25044" y="16031"/>
                      <a:pt x="24560" y="16085"/>
                      <a:pt x="24085" y="16192"/>
                    </a:cubicBezTo>
                    <a:cubicBezTo>
                      <a:pt x="24116" y="12034"/>
                      <a:pt x="27288" y="9956"/>
                      <a:pt x="30463" y="9956"/>
                    </a:cubicBezTo>
                    <a:close/>
                    <a:moveTo>
                      <a:pt x="119326" y="16110"/>
                    </a:moveTo>
                    <a:cubicBezTo>
                      <a:pt x="121265" y="16110"/>
                      <a:pt x="123134" y="16913"/>
                      <a:pt x="124478" y="18361"/>
                    </a:cubicBezTo>
                    <a:cubicBezTo>
                      <a:pt x="124458" y="18360"/>
                      <a:pt x="124439" y="18360"/>
                      <a:pt x="124419" y="18360"/>
                    </a:cubicBezTo>
                    <a:cubicBezTo>
                      <a:pt x="122550" y="18360"/>
                      <a:pt x="120782" y="19199"/>
                      <a:pt x="119541" y="20502"/>
                    </a:cubicBezTo>
                    <a:cubicBezTo>
                      <a:pt x="119622" y="18907"/>
                      <a:pt x="119039" y="17411"/>
                      <a:pt x="118045" y="16228"/>
                    </a:cubicBezTo>
                    <a:cubicBezTo>
                      <a:pt x="118472" y="16149"/>
                      <a:pt x="118901" y="16110"/>
                      <a:pt x="119326" y="16110"/>
                    </a:cubicBezTo>
                    <a:close/>
                    <a:moveTo>
                      <a:pt x="129624" y="16110"/>
                    </a:moveTo>
                    <a:cubicBezTo>
                      <a:pt x="130049" y="16110"/>
                      <a:pt x="130477" y="16149"/>
                      <a:pt x="130903" y="16228"/>
                    </a:cubicBezTo>
                    <a:cubicBezTo>
                      <a:pt x="129908" y="17402"/>
                      <a:pt x="129326" y="18907"/>
                      <a:pt x="129415" y="20493"/>
                    </a:cubicBezTo>
                    <a:lnTo>
                      <a:pt x="129415" y="20502"/>
                    </a:lnTo>
                    <a:cubicBezTo>
                      <a:pt x="128165" y="19199"/>
                      <a:pt x="126397" y="18360"/>
                      <a:pt x="124537" y="18360"/>
                    </a:cubicBezTo>
                    <a:cubicBezTo>
                      <a:pt x="124517" y="18360"/>
                      <a:pt x="124498" y="18360"/>
                      <a:pt x="124478" y="18361"/>
                    </a:cubicBezTo>
                    <a:cubicBezTo>
                      <a:pt x="125815" y="16913"/>
                      <a:pt x="127689" y="16110"/>
                      <a:pt x="129624" y="16110"/>
                    </a:cubicBezTo>
                    <a:close/>
                    <a:moveTo>
                      <a:pt x="82783" y="16209"/>
                    </a:moveTo>
                    <a:cubicBezTo>
                      <a:pt x="83207" y="16209"/>
                      <a:pt x="83633" y="16247"/>
                      <a:pt x="84057" y="16327"/>
                    </a:cubicBezTo>
                    <a:cubicBezTo>
                      <a:pt x="83538" y="16945"/>
                      <a:pt x="83135" y="17653"/>
                      <a:pt x="82875" y="18414"/>
                    </a:cubicBezTo>
                    <a:cubicBezTo>
                      <a:pt x="82633" y="19113"/>
                      <a:pt x="82534" y="19848"/>
                      <a:pt x="82570" y="20592"/>
                    </a:cubicBezTo>
                    <a:cubicBezTo>
                      <a:pt x="81322" y="19282"/>
                      <a:pt x="79551" y="18450"/>
                      <a:pt x="77681" y="18450"/>
                    </a:cubicBezTo>
                    <a:cubicBezTo>
                      <a:pt x="77671" y="18450"/>
                      <a:pt x="77661" y="18450"/>
                      <a:pt x="77651" y="18450"/>
                    </a:cubicBezTo>
                    <a:cubicBezTo>
                      <a:pt x="78988" y="17010"/>
                      <a:pt x="80855" y="16209"/>
                      <a:pt x="82783" y="16209"/>
                    </a:cubicBezTo>
                    <a:close/>
                    <a:moveTo>
                      <a:pt x="95788" y="16212"/>
                    </a:moveTo>
                    <a:cubicBezTo>
                      <a:pt x="97720" y="16212"/>
                      <a:pt x="99592" y="17008"/>
                      <a:pt x="100939" y="18450"/>
                    </a:cubicBezTo>
                    <a:cubicBezTo>
                      <a:pt x="100919" y="18450"/>
                      <a:pt x="100900" y="18450"/>
                      <a:pt x="100880" y="18450"/>
                    </a:cubicBezTo>
                    <a:cubicBezTo>
                      <a:pt x="99011" y="18450"/>
                      <a:pt x="97252" y="19288"/>
                      <a:pt x="96011" y="20592"/>
                    </a:cubicBezTo>
                    <a:cubicBezTo>
                      <a:pt x="96047" y="19848"/>
                      <a:pt x="95948" y="19113"/>
                      <a:pt x="95706" y="18414"/>
                    </a:cubicBezTo>
                    <a:cubicBezTo>
                      <a:pt x="95446" y="17653"/>
                      <a:pt x="95043" y="16945"/>
                      <a:pt x="94523" y="16327"/>
                    </a:cubicBezTo>
                    <a:cubicBezTo>
                      <a:pt x="94944" y="16250"/>
                      <a:pt x="95367" y="16212"/>
                      <a:pt x="95788" y="16212"/>
                    </a:cubicBezTo>
                    <a:close/>
                    <a:moveTo>
                      <a:pt x="48848" y="16307"/>
                    </a:moveTo>
                    <a:cubicBezTo>
                      <a:pt x="50780" y="16307"/>
                      <a:pt x="52650" y="17108"/>
                      <a:pt x="53987" y="18558"/>
                    </a:cubicBezTo>
                    <a:lnTo>
                      <a:pt x="53987" y="18558"/>
                    </a:lnTo>
                    <a:cubicBezTo>
                      <a:pt x="53970" y="18558"/>
                      <a:pt x="53953" y="18557"/>
                      <a:pt x="53936" y="18557"/>
                    </a:cubicBezTo>
                    <a:cubicBezTo>
                      <a:pt x="52067" y="18557"/>
                      <a:pt x="50308" y="19396"/>
                      <a:pt x="49058" y="20699"/>
                    </a:cubicBezTo>
                    <a:cubicBezTo>
                      <a:pt x="49147" y="19104"/>
                      <a:pt x="48565" y="17608"/>
                      <a:pt x="47570" y="16425"/>
                    </a:cubicBezTo>
                    <a:cubicBezTo>
                      <a:pt x="47996" y="16346"/>
                      <a:pt x="48423" y="16307"/>
                      <a:pt x="48848" y="16307"/>
                    </a:cubicBezTo>
                    <a:close/>
                    <a:moveTo>
                      <a:pt x="59142" y="16307"/>
                    </a:moveTo>
                    <a:cubicBezTo>
                      <a:pt x="59567" y="16307"/>
                      <a:pt x="59994" y="16346"/>
                      <a:pt x="60420" y="16425"/>
                    </a:cubicBezTo>
                    <a:cubicBezTo>
                      <a:pt x="59425" y="17608"/>
                      <a:pt x="58843" y="19104"/>
                      <a:pt x="58932" y="20699"/>
                    </a:cubicBezTo>
                    <a:cubicBezTo>
                      <a:pt x="57691" y="19396"/>
                      <a:pt x="55923" y="18557"/>
                      <a:pt x="54054" y="18557"/>
                    </a:cubicBezTo>
                    <a:cubicBezTo>
                      <a:pt x="54037" y="18557"/>
                      <a:pt x="54020" y="18558"/>
                      <a:pt x="54003" y="18558"/>
                    </a:cubicBezTo>
                    <a:lnTo>
                      <a:pt x="54003" y="18558"/>
                    </a:lnTo>
                    <a:cubicBezTo>
                      <a:pt x="55340" y="17108"/>
                      <a:pt x="57210" y="16307"/>
                      <a:pt x="59142" y="16307"/>
                    </a:cubicBezTo>
                    <a:close/>
                    <a:moveTo>
                      <a:pt x="25317" y="16414"/>
                    </a:moveTo>
                    <a:cubicBezTo>
                      <a:pt x="27247" y="16414"/>
                      <a:pt x="29113" y="17211"/>
                      <a:pt x="30456" y="18656"/>
                    </a:cubicBezTo>
                    <a:cubicBezTo>
                      <a:pt x="30436" y="18656"/>
                      <a:pt x="30416" y="18656"/>
                      <a:pt x="30397" y="18656"/>
                    </a:cubicBezTo>
                    <a:cubicBezTo>
                      <a:pt x="28528" y="18656"/>
                      <a:pt x="26769" y="19494"/>
                      <a:pt x="25528" y="20789"/>
                    </a:cubicBezTo>
                    <a:cubicBezTo>
                      <a:pt x="25563" y="20054"/>
                      <a:pt x="25456" y="19310"/>
                      <a:pt x="25223" y="18611"/>
                    </a:cubicBezTo>
                    <a:cubicBezTo>
                      <a:pt x="24954" y="17850"/>
                      <a:pt x="24551" y="17142"/>
                      <a:pt x="24031" y="16533"/>
                    </a:cubicBezTo>
                    <a:cubicBezTo>
                      <a:pt x="24460" y="16453"/>
                      <a:pt x="24890" y="16414"/>
                      <a:pt x="25317" y="16414"/>
                    </a:cubicBezTo>
                    <a:close/>
                    <a:moveTo>
                      <a:pt x="12296" y="16415"/>
                    </a:moveTo>
                    <a:cubicBezTo>
                      <a:pt x="12720" y="16415"/>
                      <a:pt x="13148" y="16454"/>
                      <a:pt x="13574" y="16533"/>
                    </a:cubicBezTo>
                    <a:cubicBezTo>
                      <a:pt x="13055" y="17151"/>
                      <a:pt x="12651" y="17850"/>
                      <a:pt x="12391" y="18611"/>
                    </a:cubicBezTo>
                    <a:cubicBezTo>
                      <a:pt x="12150" y="19310"/>
                      <a:pt x="12042" y="20054"/>
                      <a:pt x="12087" y="20789"/>
                    </a:cubicBezTo>
                    <a:lnTo>
                      <a:pt x="12078" y="20798"/>
                    </a:lnTo>
                    <a:cubicBezTo>
                      <a:pt x="10836" y="19494"/>
                      <a:pt x="9077" y="18656"/>
                      <a:pt x="7217" y="18656"/>
                    </a:cubicBezTo>
                    <a:cubicBezTo>
                      <a:pt x="7198" y="18656"/>
                      <a:pt x="7178" y="18656"/>
                      <a:pt x="7159" y="18656"/>
                    </a:cubicBezTo>
                    <a:cubicBezTo>
                      <a:pt x="8496" y="17216"/>
                      <a:pt x="10363" y="16415"/>
                      <a:pt x="12296" y="16415"/>
                    </a:cubicBezTo>
                    <a:close/>
                    <a:moveTo>
                      <a:pt x="106101" y="16205"/>
                    </a:moveTo>
                    <a:cubicBezTo>
                      <a:pt x="106563" y="16205"/>
                      <a:pt x="107027" y="16251"/>
                      <a:pt x="107489" y="16344"/>
                    </a:cubicBezTo>
                    <a:cubicBezTo>
                      <a:pt x="106486" y="17599"/>
                      <a:pt x="105930" y="19194"/>
                      <a:pt x="106136" y="20861"/>
                    </a:cubicBezTo>
                    <a:cubicBezTo>
                      <a:pt x="104879" y="19398"/>
                      <a:pt x="102991" y="18450"/>
                      <a:pt x="100994" y="18450"/>
                    </a:cubicBezTo>
                    <a:cubicBezTo>
                      <a:pt x="100985" y="18450"/>
                      <a:pt x="100975" y="18450"/>
                      <a:pt x="100966" y="18450"/>
                    </a:cubicBezTo>
                    <a:cubicBezTo>
                      <a:pt x="102304" y="17004"/>
                      <a:pt x="104173" y="16205"/>
                      <a:pt x="106101" y="16205"/>
                    </a:cubicBezTo>
                    <a:close/>
                    <a:moveTo>
                      <a:pt x="70810" y="11698"/>
                    </a:moveTo>
                    <a:cubicBezTo>
                      <a:pt x="71303" y="11698"/>
                      <a:pt x="71800" y="11750"/>
                      <a:pt x="72292" y="11855"/>
                    </a:cubicBezTo>
                    <a:cubicBezTo>
                      <a:pt x="71289" y="13110"/>
                      <a:pt x="70742" y="14705"/>
                      <a:pt x="70939" y="16380"/>
                    </a:cubicBezTo>
                    <a:lnTo>
                      <a:pt x="70957" y="16371"/>
                    </a:lnTo>
                    <a:cubicBezTo>
                      <a:pt x="71461" y="16260"/>
                      <a:pt x="71969" y="16205"/>
                      <a:pt x="72473" y="16205"/>
                    </a:cubicBezTo>
                    <a:cubicBezTo>
                      <a:pt x="74401" y="16205"/>
                      <a:pt x="76274" y="17001"/>
                      <a:pt x="77624" y="18450"/>
                    </a:cubicBezTo>
                    <a:cubicBezTo>
                      <a:pt x="77606" y="18450"/>
                      <a:pt x="77588" y="18450"/>
                      <a:pt x="77570" y="18450"/>
                    </a:cubicBezTo>
                    <a:cubicBezTo>
                      <a:pt x="75520" y="18450"/>
                      <a:pt x="73598" y="19458"/>
                      <a:pt x="72346" y="20986"/>
                    </a:cubicBezTo>
                    <a:cubicBezTo>
                      <a:pt x="72738" y="17269"/>
                      <a:pt x="69425" y="13952"/>
                      <a:pt x="65712" y="13952"/>
                    </a:cubicBezTo>
                    <a:cubicBezTo>
                      <a:pt x="65692" y="13952"/>
                      <a:pt x="65673" y="13952"/>
                      <a:pt x="65653" y="13952"/>
                    </a:cubicBezTo>
                    <a:cubicBezTo>
                      <a:pt x="66995" y="12495"/>
                      <a:pt x="68873" y="11698"/>
                      <a:pt x="70810" y="11698"/>
                    </a:cubicBezTo>
                    <a:close/>
                    <a:moveTo>
                      <a:pt x="35592" y="16407"/>
                    </a:moveTo>
                    <a:cubicBezTo>
                      <a:pt x="36059" y="16407"/>
                      <a:pt x="36530" y="16454"/>
                      <a:pt x="36997" y="16551"/>
                    </a:cubicBezTo>
                    <a:cubicBezTo>
                      <a:pt x="36004" y="17802"/>
                      <a:pt x="35449" y="19385"/>
                      <a:pt x="35643" y="21056"/>
                    </a:cubicBezTo>
                    <a:lnTo>
                      <a:pt x="35643" y="21056"/>
                    </a:lnTo>
                    <a:cubicBezTo>
                      <a:pt x="34391" y="19601"/>
                      <a:pt x="32515" y="18647"/>
                      <a:pt x="30529" y="18647"/>
                    </a:cubicBezTo>
                    <a:cubicBezTo>
                      <a:pt x="30511" y="18647"/>
                      <a:pt x="30492" y="18647"/>
                      <a:pt x="30474" y="18647"/>
                    </a:cubicBezTo>
                    <a:cubicBezTo>
                      <a:pt x="31808" y="17205"/>
                      <a:pt x="33669" y="16407"/>
                      <a:pt x="35592" y="16407"/>
                    </a:cubicBezTo>
                    <a:close/>
                    <a:moveTo>
                      <a:pt x="112821" y="14253"/>
                    </a:moveTo>
                    <a:cubicBezTo>
                      <a:pt x="115997" y="14253"/>
                      <a:pt x="119174" y="16332"/>
                      <a:pt x="119218" y="20493"/>
                    </a:cubicBezTo>
                    <a:cubicBezTo>
                      <a:pt x="118738" y="20388"/>
                      <a:pt x="118254" y="20337"/>
                      <a:pt x="117773" y="20337"/>
                    </a:cubicBezTo>
                    <a:cubicBezTo>
                      <a:pt x="115916" y="20337"/>
                      <a:pt x="114116" y="21103"/>
                      <a:pt x="112821" y="22491"/>
                    </a:cubicBezTo>
                    <a:cubicBezTo>
                      <a:pt x="111548" y="21120"/>
                      <a:pt x="109756" y="20332"/>
                      <a:pt x="107874" y="20332"/>
                    </a:cubicBezTo>
                    <a:cubicBezTo>
                      <a:pt x="107391" y="20332"/>
                      <a:pt x="106907" y="20386"/>
                      <a:pt x="106432" y="20493"/>
                    </a:cubicBezTo>
                    <a:cubicBezTo>
                      <a:pt x="106468" y="16334"/>
                      <a:pt x="109644" y="14253"/>
                      <a:pt x="112821" y="14253"/>
                    </a:cubicBezTo>
                    <a:close/>
                    <a:moveTo>
                      <a:pt x="136138" y="14252"/>
                    </a:moveTo>
                    <a:cubicBezTo>
                      <a:pt x="139311" y="14252"/>
                      <a:pt x="142484" y="16329"/>
                      <a:pt x="142525" y="20484"/>
                    </a:cubicBezTo>
                    <a:lnTo>
                      <a:pt x="142525" y="20493"/>
                    </a:lnTo>
                    <a:cubicBezTo>
                      <a:pt x="142051" y="20391"/>
                      <a:pt x="141574" y="20341"/>
                      <a:pt x="141100" y="20341"/>
                    </a:cubicBezTo>
                    <a:cubicBezTo>
                      <a:pt x="139242" y="20341"/>
                      <a:pt x="137437" y="21108"/>
                      <a:pt x="136145" y="22500"/>
                    </a:cubicBezTo>
                    <a:cubicBezTo>
                      <a:pt x="134871" y="21128"/>
                      <a:pt x="133091" y="20341"/>
                      <a:pt x="131221" y="20341"/>
                    </a:cubicBezTo>
                    <a:cubicBezTo>
                      <a:pt x="131211" y="20341"/>
                      <a:pt x="131200" y="20341"/>
                      <a:pt x="131190" y="20341"/>
                    </a:cubicBezTo>
                    <a:cubicBezTo>
                      <a:pt x="130706" y="20341"/>
                      <a:pt x="130222" y="20386"/>
                      <a:pt x="129747" y="20493"/>
                    </a:cubicBezTo>
                    <a:cubicBezTo>
                      <a:pt x="129783" y="16333"/>
                      <a:pt x="132960" y="14252"/>
                      <a:pt x="136138" y="14252"/>
                    </a:cubicBezTo>
                    <a:close/>
                    <a:moveTo>
                      <a:pt x="89290" y="14357"/>
                    </a:moveTo>
                    <a:cubicBezTo>
                      <a:pt x="91871" y="14357"/>
                      <a:pt x="94452" y="15731"/>
                      <a:pt x="95348" y="18477"/>
                    </a:cubicBezTo>
                    <a:cubicBezTo>
                      <a:pt x="95572" y="19158"/>
                      <a:pt x="95679" y="19866"/>
                      <a:pt x="95688" y="20583"/>
                    </a:cubicBezTo>
                    <a:cubicBezTo>
                      <a:pt x="95213" y="20481"/>
                      <a:pt x="94734" y="20431"/>
                      <a:pt x="94259" y="20431"/>
                    </a:cubicBezTo>
                    <a:cubicBezTo>
                      <a:pt x="92398" y="20431"/>
                      <a:pt x="90599" y="21196"/>
                      <a:pt x="89299" y="22581"/>
                    </a:cubicBezTo>
                    <a:cubicBezTo>
                      <a:pt x="88025" y="21218"/>
                      <a:pt x="86246" y="20430"/>
                      <a:pt x="84376" y="20430"/>
                    </a:cubicBezTo>
                    <a:cubicBezTo>
                      <a:pt x="84365" y="20430"/>
                      <a:pt x="84355" y="20430"/>
                      <a:pt x="84344" y="20430"/>
                    </a:cubicBezTo>
                    <a:cubicBezTo>
                      <a:pt x="83860" y="20430"/>
                      <a:pt x="83376" y="20475"/>
                      <a:pt x="82902" y="20583"/>
                    </a:cubicBezTo>
                    <a:cubicBezTo>
                      <a:pt x="82902" y="19866"/>
                      <a:pt x="83018" y="19158"/>
                      <a:pt x="83233" y="18477"/>
                    </a:cubicBezTo>
                    <a:cubicBezTo>
                      <a:pt x="84129" y="15731"/>
                      <a:pt x="86710" y="14357"/>
                      <a:pt x="89290" y="14357"/>
                    </a:cubicBezTo>
                    <a:close/>
                    <a:moveTo>
                      <a:pt x="42333" y="14454"/>
                    </a:moveTo>
                    <a:cubicBezTo>
                      <a:pt x="45509" y="14454"/>
                      <a:pt x="48686" y="16533"/>
                      <a:pt x="48726" y="20690"/>
                    </a:cubicBezTo>
                    <a:cubicBezTo>
                      <a:pt x="48246" y="20585"/>
                      <a:pt x="47763" y="20534"/>
                      <a:pt x="47283" y="20534"/>
                    </a:cubicBezTo>
                    <a:cubicBezTo>
                      <a:pt x="45427" y="20534"/>
                      <a:pt x="43633" y="21302"/>
                      <a:pt x="42337" y="22697"/>
                    </a:cubicBezTo>
                    <a:cubicBezTo>
                      <a:pt x="41063" y="21325"/>
                      <a:pt x="39284" y="20538"/>
                      <a:pt x="37414" y="20538"/>
                    </a:cubicBezTo>
                    <a:cubicBezTo>
                      <a:pt x="37403" y="20538"/>
                      <a:pt x="37393" y="20538"/>
                      <a:pt x="37382" y="20538"/>
                    </a:cubicBezTo>
                    <a:cubicBezTo>
                      <a:pt x="36898" y="20538"/>
                      <a:pt x="36415" y="20583"/>
                      <a:pt x="35940" y="20690"/>
                    </a:cubicBezTo>
                    <a:cubicBezTo>
                      <a:pt x="35980" y="16533"/>
                      <a:pt x="39156" y="14454"/>
                      <a:pt x="42333" y="14454"/>
                    </a:cubicBezTo>
                    <a:close/>
                    <a:moveTo>
                      <a:pt x="65648" y="14454"/>
                    </a:moveTo>
                    <a:cubicBezTo>
                      <a:pt x="68825" y="14454"/>
                      <a:pt x="72001" y="16533"/>
                      <a:pt x="72041" y="20690"/>
                    </a:cubicBezTo>
                    <a:cubicBezTo>
                      <a:pt x="71563" y="20585"/>
                      <a:pt x="71081" y="20534"/>
                      <a:pt x="70602" y="20534"/>
                    </a:cubicBezTo>
                    <a:cubicBezTo>
                      <a:pt x="68748" y="20534"/>
                      <a:pt x="66949" y="21302"/>
                      <a:pt x="65653" y="22697"/>
                    </a:cubicBezTo>
                    <a:cubicBezTo>
                      <a:pt x="64378" y="21325"/>
                      <a:pt x="62599" y="20538"/>
                      <a:pt x="60729" y="20538"/>
                    </a:cubicBezTo>
                    <a:cubicBezTo>
                      <a:pt x="60719" y="20538"/>
                      <a:pt x="60708" y="20538"/>
                      <a:pt x="60697" y="20538"/>
                    </a:cubicBezTo>
                    <a:cubicBezTo>
                      <a:pt x="60214" y="20538"/>
                      <a:pt x="59730" y="20583"/>
                      <a:pt x="59255" y="20690"/>
                    </a:cubicBezTo>
                    <a:cubicBezTo>
                      <a:pt x="59295" y="16533"/>
                      <a:pt x="62472" y="14454"/>
                      <a:pt x="65648" y="14454"/>
                    </a:cubicBezTo>
                    <a:close/>
                    <a:moveTo>
                      <a:pt x="18806" y="14558"/>
                    </a:moveTo>
                    <a:cubicBezTo>
                      <a:pt x="21388" y="14558"/>
                      <a:pt x="23969" y="15929"/>
                      <a:pt x="24864" y="18674"/>
                    </a:cubicBezTo>
                    <a:cubicBezTo>
                      <a:pt x="25079" y="19355"/>
                      <a:pt x="25196" y="20063"/>
                      <a:pt x="25196" y="20780"/>
                    </a:cubicBezTo>
                    <a:cubicBezTo>
                      <a:pt x="24718" y="20675"/>
                      <a:pt x="24235" y="20624"/>
                      <a:pt x="23756" y="20624"/>
                    </a:cubicBezTo>
                    <a:cubicBezTo>
                      <a:pt x="21903" y="20624"/>
                      <a:pt x="20103" y="21391"/>
                      <a:pt x="18807" y="22787"/>
                    </a:cubicBezTo>
                    <a:cubicBezTo>
                      <a:pt x="17535" y="21407"/>
                      <a:pt x="15734" y="20628"/>
                      <a:pt x="13861" y="20628"/>
                    </a:cubicBezTo>
                    <a:cubicBezTo>
                      <a:pt x="13368" y="20628"/>
                      <a:pt x="12884" y="20672"/>
                      <a:pt x="12409" y="20780"/>
                    </a:cubicBezTo>
                    <a:cubicBezTo>
                      <a:pt x="12418" y="20063"/>
                      <a:pt x="12526" y="19355"/>
                      <a:pt x="12741" y="18674"/>
                    </a:cubicBezTo>
                    <a:cubicBezTo>
                      <a:pt x="13637" y="15931"/>
                      <a:pt x="16222" y="14558"/>
                      <a:pt x="18806" y="14558"/>
                    </a:cubicBezTo>
                    <a:close/>
                    <a:moveTo>
                      <a:pt x="117964" y="20706"/>
                    </a:moveTo>
                    <a:cubicBezTo>
                      <a:pt x="118390" y="20706"/>
                      <a:pt x="118819" y="20745"/>
                      <a:pt x="119245" y="20825"/>
                    </a:cubicBezTo>
                    <a:cubicBezTo>
                      <a:pt x="118726" y="21443"/>
                      <a:pt x="118322" y="22151"/>
                      <a:pt x="118063" y="22913"/>
                    </a:cubicBezTo>
                    <a:lnTo>
                      <a:pt x="118063" y="22904"/>
                    </a:lnTo>
                    <a:cubicBezTo>
                      <a:pt x="117821" y="23611"/>
                      <a:pt x="117722" y="24346"/>
                      <a:pt x="117758" y="25090"/>
                    </a:cubicBezTo>
                    <a:cubicBezTo>
                      <a:pt x="116516" y="23786"/>
                      <a:pt x="114757" y="22948"/>
                      <a:pt x="112897" y="22948"/>
                    </a:cubicBezTo>
                    <a:cubicBezTo>
                      <a:pt x="112878" y="22948"/>
                      <a:pt x="112858" y="22948"/>
                      <a:pt x="112839" y="22948"/>
                    </a:cubicBezTo>
                    <a:cubicBezTo>
                      <a:pt x="114174" y="21503"/>
                      <a:pt x="116038" y="20706"/>
                      <a:pt x="117964" y="20706"/>
                    </a:cubicBezTo>
                    <a:close/>
                    <a:moveTo>
                      <a:pt x="130993" y="20706"/>
                    </a:moveTo>
                    <a:cubicBezTo>
                      <a:pt x="132921" y="20706"/>
                      <a:pt x="134791" y="21503"/>
                      <a:pt x="136127" y="22948"/>
                    </a:cubicBezTo>
                    <a:cubicBezTo>
                      <a:pt x="136107" y="22948"/>
                      <a:pt x="136088" y="22948"/>
                      <a:pt x="136068" y="22948"/>
                    </a:cubicBezTo>
                    <a:cubicBezTo>
                      <a:pt x="134208" y="22948"/>
                      <a:pt x="132440" y="23786"/>
                      <a:pt x="131199" y="25090"/>
                    </a:cubicBezTo>
                    <a:cubicBezTo>
                      <a:pt x="131234" y="24346"/>
                      <a:pt x="131136" y="23611"/>
                      <a:pt x="130894" y="22913"/>
                    </a:cubicBezTo>
                    <a:lnTo>
                      <a:pt x="130894" y="22904"/>
                    </a:lnTo>
                    <a:cubicBezTo>
                      <a:pt x="130634" y="22142"/>
                      <a:pt x="130231" y="21443"/>
                      <a:pt x="129711" y="20825"/>
                    </a:cubicBezTo>
                    <a:cubicBezTo>
                      <a:pt x="130138" y="20745"/>
                      <a:pt x="130567" y="20706"/>
                      <a:pt x="130993" y="20706"/>
                    </a:cubicBezTo>
                    <a:close/>
                    <a:moveTo>
                      <a:pt x="84135" y="20797"/>
                    </a:moveTo>
                    <a:cubicBezTo>
                      <a:pt x="86071" y="20797"/>
                      <a:pt x="87946" y="21599"/>
                      <a:pt x="89290" y="23047"/>
                    </a:cubicBezTo>
                    <a:cubicBezTo>
                      <a:pt x="90626" y="21601"/>
                      <a:pt x="92496" y="20805"/>
                      <a:pt x="94429" y="20805"/>
                    </a:cubicBezTo>
                    <a:cubicBezTo>
                      <a:pt x="94856" y="20805"/>
                      <a:pt x="95287" y="20844"/>
                      <a:pt x="95715" y="20923"/>
                    </a:cubicBezTo>
                    <a:cubicBezTo>
                      <a:pt x="94720" y="22106"/>
                      <a:pt x="94138" y="23602"/>
                      <a:pt x="94228" y="25197"/>
                    </a:cubicBezTo>
                    <a:cubicBezTo>
                      <a:pt x="92977" y="23894"/>
                      <a:pt x="91218" y="23056"/>
                      <a:pt x="89350" y="23056"/>
                    </a:cubicBezTo>
                    <a:cubicBezTo>
                      <a:pt x="89330" y="23056"/>
                      <a:pt x="89310" y="23056"/>
                      <a:pt x="89290" y="23056"/>
                    </a:cubicBezTo>
                    <a:cubicBezTo>
                      <a:pt x="89271" y="23056"/>
                      <a:pt x="89251" y="23056"/>
                      <a:pt x="89231" y="23056"/>
                    </a:cubicBezTo>
                    <a:cubicBezTo>
                      <a:pt x="87362" y="23056"/>
                      <a:pt x="85595" y="23894"/>
                      <a:pt x="84353" y="25197"/>
                    </a:cubicBezTo>
                    <a:cubicBezTo>
                      <a:pt x="84434" y="23602"/>
                      <a:pt x="83851" y="22106"/>
                      <a:pt x="82866" y="20923"/>
                    </a:cubicBezTo>
                    <a:lnTo>
                      <a:pt x="82857" y="20914"/>
                    </a:lnTo>
                    <a:cubicBezTo>
                      <a:pt x="83283" y="20835"/>
                      <a:pt x="83710" y="20797"/>
                      <a:pt x="84135" y="20797"/>
                    </a:cubicBezTo>
                    <a:close/>
                    <a:moveTo>
                      <a:pt x="47488" y="20904"/>
                    </a:moveTo>
                    <a:cubicBezTo>
                      <a:pt x="47912" y="20904"/>
                      <a:pt x="48338" y="20943"/>
                      <a:pt x="48762" y="21022"/>
                    </a:cubicBezTo>
                    <a:cubicBezTo>
                      <a:pt x="48242" y="21640"/>
                      <a:pt x="47839" y="22348"/>
                      <a:pt x="47579" y="23110"/>
                    </a:cubicBezTo>
                    <a:cubicBezTo>
                      <a:pt x="47337" y="23809"/>
                      <a:pt x="47239" y="24552"/>
                      <a:pt x="47275" y="25287"/>
                    </a:cubicBezTo>
                    <a:cubicBezTo>
                      <a:pt x="46033" y="23992"/>
                      <a:pt x="44274" y="23154"/>
                      <a:pt x="42414" y="23154"/>
                    </a:cubicBezTo>
                    <a:cubicBezTo>
                      <a:pt x="42395" y="23154"/>
                      <a:pt x="42375" y="23154"/>
                      <a:pt x="42355" y="23154"/>
                    </a:cubicBezTo>
                    <a:cubicBezTo>
                      <a:pt x="43693" y="21707"/>
                      <a:pt x="45560" y="20904"/>
                      <a:pt x="47488" y="20904"/>
                    </a:cubicBezTo>
                    <a:close/>
                    <a:moveTo>
                      <a:pt x="60505" y="20912"/>
                    </a:moveTo>
                    <a:cubicBezTo>
                      <a:pt x="62435" y="20912"/>
                      <a:pt x="64301" y="21709"/>
                      <a:pt x="65644" y="23154"/>
                    </a:cubicBezTo>
                    <a:cubicBezTo>
                      <a:pt x="65624" y="23154"/>
                      <a:pt x="65604" y="23154"/>
                      <a:pt x="65584" y="23154"/>
                    </a:cubicBezTo>
                    <a:cubicBezTo>
                      <a:pt x="63716" y="23154"/>
                      <a:pt x="61957" y="23993"/>
                      <a:pt x="60715" y="25296"/>
                    </a:cubicBezTo>
                    <a:lnTo>
                      <a:pt x="60715" y="25287"/>
                    </a:lnTo>
                    <a:cubicBezTo>
                      <a:pt x="60751" y="24552"/>
                      <a:pt x="60644" y="23809"/>
                      <a:pt x="60411" y="23110"/>
                    </a:cubicBezTo>
                    <a:cubicBezTo>
                      <a:pt x="60151" y="22348"/>
                      <a:pt x="59748" y="21640"/>
                      <a:pt x="59219" y="21031"/>
                    </a:cubicBezTo>
                    <a:cubicBezTo>
                      <a:pt x="59647" y="20951"/>
                      <a:pt x="60078" y="20912"/>
                      <a:pt x="60505" y="20912"/>
                    </a:cubicBezTo>
                    <a:close/>
                    <a:moveTo>
                      <a:pt x="107673" y="20699"/>
                    </a:moveTo>
                    <a:cubicBezTo>
                      <a:pt x="109600" y="20699"/>
                      <a:pt x="111466" y="21495"/>
                      <a:pt x="112812" y="22939"/>
                    </a:cubicBezTo>
                    <a:cubicBezTo>
                      <a:pt x="112793" y="22939"/>
                      <a:pt x="112774" y="22939"/>
                      <a:pt x="112756" y="22939"/>
                    </a:cubicBezTo>
                    <a:cubicBezTo>
                      <a:pt x="110769" y="22939"/>
                      <a:pt x="108902" y="23885"/>
                      <a:pt x="107659" y="25332"/>
                    </a:cubicBezTo>
                    <a:cubicBezTo>
                      <a:pt x="107785" y="23674"/>
                      <a:pt x="107184" y="22097"/>
                      <a:pt x="106136" y="20878"/>
                    </a:cubicBezTo>
                    <a:lnTo>
                      <a:pt x="106136" y="20870"/>
                    </a:lnTo>
                    <a:cubicBezTo>
                      <a:pt x="106647" y="20755"/>
                      <a:pt x="107162" y="20699"/>
                      <a:pt x="107673" y="20699"/>
                    </a:cubicBezTo>
                    <a:close/>
                    <a:moveTo>
                      <a:pt x="13670" y="20994"/>
                    </a:moveTo>
                    <a:cubicBezTo>
                      <a:pt x="15606" y="20994"/>
                      <a:pt x="17480" y="21797"/>
                      <a:pt x="18825" y="23244"/>
                    </a:cubicBezTo>
                    <a:cubicBezTo>
                      <a:pt x="18805" y="23244"/>
                      <a:pt x="18786" y="23244"/>
                      <a:pt x="18766" y="23244"/>
                    </a:cubicBezTo>
                    <a:cubicBezTo>
                      <a:pt x="16897" y="23244"/>
                      <a:pt x="15129" y="24082"/>
                      <a:pt x="13888" y="25386"/>
                    </a:cubicBezTo>
                    <a:cubicBezTo>
                      <a:pt x="13951" y="23809"/>
                      <a:pt x="13368" y="22303"/>
                      <a:pt x="12382" y="21120"/>
                    </a:cubicBezTo>
                    <a:lnTo>
                      <a:pt x="12391" y="21111"/>
                    </a:lnTo>
                    <a:cubicBezTo>
                      <a:pt x="12817" y="21032"/>
                      <a:pt x="13245" y="20994"/>
                      <a:pt x="13670" y="20994"/>
                    </a:cubicBezTo>
                    <a:close/>
                    <a:moveTo>
                      <a:pt x="23971" y="20994"/>
                    </a:moveTo>
                    <a:cubicBezTo>
                      <a:pt x="24396" y="20994"/>
                      <a:pt x="24824" y="21032"/>
                      <a:pt x="25250" y="21111"/>
                    </a:cubicBezTo>
                    <a:cubicBezTo>
                      <a:pt x="24255" y="22294"/>
                      <a:pt x="23673" y="23791"/>
                      <a:pt x="23753" y="25386"/>
                    </a:cubicBezTo>
                    <a:cubicBezTo>
                      <a:pt x="22512" y="24082"/>
                      <a:pt x="20744" y="23244"/>
                      <a:pt x="18884" y="23244"/>
                    </a:cubicBezTo>
                    <a:cubicBezTo>
                      <a:pt x="18864" y="23244"/>
                      <a:pt x="18845" y="23244"/>
                      <a:pt x="18825" y="23244"/>
                    </a:cubicBezTo>
                    <a:cubicBezTo>
                      <a:pt x="20162" y="21797"/>
                      <a:pt x="22036" y="20994"/>
                      <a:pt x="23971" y="20994"/>
                    </a:cubicBezTo>
                    <a:close/>
                    <a:moveTo>
                      <a:pt x="37165" y="20902"/>
                    </a:moveTo>
                    <a:cubicBezTo>
                      <a:pt x="39100" y="20902"/>
                      <a:pt x="40977" y="21703"/>
                      <a:pt x="42328" y="23154"/>
                    </a:cubicBezTo>
                    <a:cubicBezTo>
                      <a:pt x="42310" y="23154"/>
                      <a:pt x="42291" y="23154"/>
                      <a:pt x="42273" y="23154"/>
                    </a:cubicBezTo>
                    <a:cubicBezTo>
                      <a:pt x="40286" y="23154"/>
                      <a:pt x="38419" y="24100"/>
                      <a:pt x="37176" y="25547"/>
                    </a:cubicBezTo>
                    <a:cubicBezTo>
                      <a:pt x="37302" y="23871"/>
                      <a:pt x="36701" y="22303"/>
                      <a:pt x="35653" y="21076"/>
                    </a:cubicBezTo>
                    <a:lnTo>
                      <a:pt x="35653" y="21067"/>
                    </a:lnTo>
                    <a:cubicBezTo>
                      <a:pt x="36155" y="20956"/>
                      <a:pt x="36662" y="20902"/>
                      <a:pt x="37165" y="20902"/>
                    </a:cubicBezTo>
                    <a:close/>
                    <a:moveTo>
                      <a:pt x="124474" y="18856"/>
                    </a:moveTo>
                    <a:cubicBezTo>
                      <a:pt x="127057" y="18856"/>
                      <a:pt x="129639" y="20229"/>
                      <a:pt x="130536" y="22975"/>
                    </a:cubicBezTo>
                    <a:cubicBezTo>
                      <a:pt x="130751" y="23656"/>
                      <a:pt x="130867" y="24364"/>
                      <a:pt x="130867" y="25081"/>
                    </a:cubicBezTo>
                    <a:cubicBezTo>
                      <a:pt x="130388" y="24976"/>
                      <a:pt x="129906" y="24925"/>
                      <a:pt x="129426" y="24925"/>
                    </a:cubicBezTo>
                    <a:cubicBezTo>
                      <a:pt x="127574" y="24925"/>
                      <a:pt x="125776" y="25691"/>
                      <a:pt x="124487" y="27079"/>
                    </a:cubicBezTo>
                    <a:cubicBezTo>
                      <a:pt x="123206" y="25708"/>
                      <a:pt x="121414" y="24920"/>
                      <a:pt x="119532" y="24920"/>
                    </a:cubicBezTo>
                    <a:cubicBezTo>
                      <a:pt x="119048" y="24920"/>
                      <a:pt x="118564" y="24973"/>
                      <a:pt x="118089" y="25081"/>
                    </a:cubicBezTo>
                    <a:cubicBezTo>
                      <a:pt x="118089" y="24364"/>
                      <a:pt x="118197" y="23656"/>
                      <a:pt x="118412" y="22975"/>
                    </a:cubicBezTo>
                    <a:cubicBezTo>
                      <a:pt x="119308" y="20229"/>
                      <a:pt x="121891" y="18856"/>
                      <a:pt x="124474" y="18856"/>
                    </a:cubicBezTo>
                    <a:close/>
                    <a:moveTo>
                      <a:pt x="77629" y="18952"/>
                    </a:moveTo>
                    <a:cubicBezTo>
                      <a:pt x="80805" y="18952"/>
                      <a:pt x="83981" y="21031"/>
                      <a:pt x="84022" y="25188"/>
                    </a:cubicBezTo>
                    <a:cubicBezTo>
                      <a:pt x="83543" y="25084"/>
                      <a:pt x="83060" y="25032"/>
                      <a:pt x="82581" y="25032"/>
                    </a:cubicBezTo>
                    <a:cubicBezTo>
                      <a:pt x="80728" y="25032"/>
                      <a:pt x="78930" y="25798"/>
                      <a:pt x="77642" y="27187"/>
                    </a:cubicBezTo>
                    <a:cubicBezTo>
                      <a:pt x="76360" y="25816"/>
                      <a:pt x="74568" y="25027"/>
                      <a:pt x="72687" y="25027"/>
                    </a:cubicBezTo>
                    <a:cubicBezTo>
                      <a:pt x="72203" y="25027"/>
                      <a:pt x="71719" y="25081"/>
                      <a:pt x="71244" y="25188"/>
                    </a:cubicBezTo>
                    <a:cubicBezTo>
                      <a:pt x="71280" y="21031"/>
                      <a:pt x="74454" y="18952"/>
                      <a:pt x="77629" y="18952"/>
                    </a:cubicBezTo>
                    <a:close/>
                    <a:moveTo>
                      <a:pt x="100945" y="18952"/>
                    </a:moveTo>
                    <a:cubicBezTo>
                      <a:pt x="104119" y="18952"/>
                      <a:pt x="107295" y="21030"/>
                      <a:pt x="107337" y="25187"/>
                    </a:cubicBezTo>
                    <a:lnTo>
                      <a:pt x="107337" y="25187"/>
                    </a:lnTo>
                    <a:cubicBezTo>
                      <a:pt x="106865" y="25086"/>
                      <a:pt x="106389" y="25037"/>
                      <a:pt x="105918" y="25037"/>
                    </a:cubicBezTo>
                    <a:cubicBezTo>
                      <a:pt x="104057" y="25037"/>
                      <a:pt x="102256" y="25803"/>
                      <a:pt x="100957" y="27196"/>
                    </a:cubicBezTo>
                    <a:cubicBezTo>
                      <a:pt x="99676" y="25816"/>
                      <a:pt x="97883" y="25036"/>
                      <a:pt x="96002" y="25036"/>
                    </a:cubicBezTo>
                    <a:cubicBezTo>
                      <a:pt x="95518" y="25036"/>
                      <a:pt x="95034" y="25081"/>
                      <a:pt x="94559" y="25188"/>
                    </a:cubicBezTo>
                    <a:cubicBezTo>
                      <a:pt x="94595" y="21031"/>
                      <a:pt x="97769" y="18952"/>
                      <a:pt x="100945" y="18952"/>
                    </a:cubicBezTo>
                    <a:close/>
                    <a:moveTo>
                      <a:pt x="53997" y="19058"/>
                    </a:moveTo>
                    <a:cubicBezTo>
                      <a:pt x="56578" y="19058"/>
                      <a:pt x="59157" y="20432"/>
                      <a:pt x="60052" y="23181"/>
                    </a:cubicBezTo>
                    <a:cubicBezTo>
                      <a:pt x="60267" y="23853"/>
                      <a:pt x="60384" y="24570"/>
                      <a:pt x="60384" y="25278"/>
                    </a:cubicBezTo>
                    <a:cubicBezTo>
                      <a:pt x="59909" y="25176"/>
                      <a:pt x="59430" y="25126"/>
                      <a:pt x="58956" y="25126"/>
                    </a:cubicBezTo>
                    <a:cubicBezTo>
                      <a:pt x="57095" y="25126"/>
                      <a:pt x="55295" y="25893"/>
                      <a:pt x="53995" y="27285"/>
                    </a:cubicBezTo>
                    <a:cubicBezTo>
                      <a:pt x="52714" y="25905"/>
                      <a:pt x="50922" y="25126"/>
                      <a:pt x="49049" y="25126"/>
                    </a:cubicBezTo>
                    <a:cubicBezTo>
                      <a:pt x="48556" y="25126"/>
                      <a:pt x="48072" y="25180"/>
                      <a:pt x="47597" y="25278"/>
                    </a:cubicBezTo>
                    <a:cubicBezTo>
                      <a:pt x="47606" y="24570"/>
                      <a:pt x="47714" y="23853"/>
                      <a:pt x="47929" y="23181"/>
                    </a:cubicBezTo>
                    <a:cubicBezTo>
                      <a:pt x="48830" y="20434"/>
                      <a:pt x="51414" y="19058"/>
                      <a:pt x="53997" y="19058"/>
                    </a:cubicBezTo>
                    <a:close/>
                    <a:moveTo>
                      <a:pt x="7163" y="19140"/>
                    </a:moveTo>
                    <a:cubicBezTo>
                      <a:pt x="10339" y="19140"/>
                      <a:pt x="13516" y="21219"/>
                      <a:pt x="13556" y="25377"/>
                    </a:cubicBezTo>
                    <a:cubicBezTo>
                      <a:pt x="13079" y="25272"/>
                      <a:pt x="12598" y="25222"/>
                      <a:pt x="12120" y="25222"/>
                    </a:cubicBezTo>
                    <a:cubicBezTo>
                      <a:pt x="10263" y="25222"/>
                      <a:pt x="8460" y="25990"/>
                      <a:pt x="7163" y="27379"/>
                    </a:cubicBezTo>
                    <a:lnTo>
                      <a:pt x="7163" y="27379"/>
                    </a:lnTo>
                    <a:cubicBezTo>
                      <a:pt x="5882" y="26002"/>
                      <a:pt x="4092" y="25224"/>
                      <a:pt x="2212" y="25224"/>
                    </a:cubicBezTo>
                    <a:cubicBezTo>
                      <a:pt x="1728" y="25224"/>
                      <a:pt x="1245" y="25278"/>
                      <a:pt x="770" y="25377"/>
                    </a:cubicBezTo>
                    <a:cubicBezTo>
                      <a:pt x="810" y="21219"/>
                      <a:pt x="3987" y="19140"/>
                      <a:pt x="7163" y="19140"/>
                    </a:cubicBezTo>
                    <a:close/>
                    <a:moveTo>
                      <a:pt x="30465" y="19152"/>
                    </a:moveTo>
                    <a:cubicBezTo>
                      <a:pt x="33638" y="19152"/>
                      <a:pt x="36811" y="21228"/>
                      <a:pt x="36854" y="25382"/>
                    </a:cubicBezTo>
                    <a:lnTo>
                      <a:pt x="36854" y="25382"/>
                    </a:lnTo>
                    <a:cubicBezTo>
                      <a:pt x="36384" y="25282"/>
                      <a:pt x="35912" y="25234"/>
                      <a:pt x="35443" y="25234"/>
                    </a:cubicBezTo>
                    <a:cubicBezTo>
                      <a:pt x="33580" y="25234"/>
                      <a:pt x="31775" y="26000"/>
                      <a:pt x="30483" y="27393"/>
                    </a:cubicBezTo>
                    <a:cubicBezTo>
                      <a:pt x="29201" y="26013"/>
                      <a:pt x="27409" y="25233"/>
                      <a:pt x="25528" y="25233"/>
                    </a:cubicBezTo>
                    <a:cubicBezTo>
                      <a:pt x="25044" y="25233"/>
                      <a:pt x="24560" y="25287"/>
                      <a:pt x="24085" y="25386"/>
                    </a:cubicBezTo>
                    <a:cubicBezTo>
                      <a:pt x="24116" y="21231"/>
                      <a:pt x="27290" y="19152"/>
                      <a:pt x="30465" y="19152"/>
                    </a:cubicBezTo>
                    <a:close/>
                    <a:moveTo>
                      <a:pt x="119325" y="25304"/>
                    </a:moveTo>
                    <a:cubicBezTo>
                      <a:pt x="121264" y="25304"/>
                      <a:pt x="123133" y="26108"/>
                      <a:pt x="124478" y="27563"/>
                    </a:cubicBezTo>
                    <a:cubicBezTo>
                      <a:pt x="124458" y="27563"/>
                      <a:pt x="124438" y="27563"/>
                      <a:pt x="124418" y="27563"/>
                    </a:cubicBezTo>
                    <a:cubicBezTo>
                      <a:pt x="122550" y="27563"/>
                      <a:pt x="120782" y="28392"/>
                      <a:pt x="119541" y="29696"/>
                    </a:cubicBezTo>
                    <a:cubicBezTo>
                      <a:pt x="119622" y="28110"/>
                      <a:pt x="119039" y="26604"/>
                      <a:pt x="118045" y="25421"/>
                    </a:cubicBezTo>
                    <a:cubicBezTo>
                      <a:pt x="118472" y="25342"/>
                      <a:pt x="118900" y="25304"/>
                      <a:pt x="119325" y="25304"/>
                    </a:cubicBezTo>
                    <a:close/>
                    <a:moveTo>
                      <a:pt x="129625" y="25304"/>
                    </a:moveTo>
                    <a:cubicBezTo>
                      <a:pt x="130050" y="25304"/>
                      <a:pt x="130477" y="25342"/>
                      <a:pt x="130903" y="25421"/>
                    </a:cubicBezTo>
                    <a:cubicBezTo>
                      <a:pt x="129908" y="26604"/>
                      <a:pt x="129326" y="28101"/>
                      <a:pt x="129415" y="29696"/>
                    </a:cubicBezTo>
                    <a:cubicBezTo>
                      <a:pt x="128165" y="28392"/>
                      <a:pt x="126398" y="27563"/>
                      <a:pt x="124538" y="27563"/>
                    </a:cubicBezTo>
                    <a:cubicBezTo>
                      <a:pt x="124518" y="27563"/>
                      <a:pt x="124498" y="27563"/>
                      <a:pt x="124478" y="27563"/>
                    </a:cubicBezTo>
                    <a:cubicBezTo>
                      <a:pt x="125816" y="26108"/>
                      <a:pt x="127690" y="25304"/>
                      <a:pt x="129625" y="25304"/>
                    </a:cubicBezTo>
                    <a:close/>
                    <a:moveTo>
                      <a:pt x="95793" y="25402"/>
                    </a:moveTo>
                    <a:cubicBezTo>
                      <a:pt x="97728" y="25402"/>
                      <a:pt x="99603" y="26205"/>
                      <a:pt x="100948" y="27653"/>
                    </a:cubicBezTo>
                    <a:lnTo>
                      <a:pt x="100948" y="27653"/>
                    </a:lnTo>
                    <a:cubicBezTo>
                      <a:pt x="100945" y="27653"/>
                      <a:pt x="100942" y="27653"/>
                      <a:pt x="100939" y="27653"/>
                    </a:cubicBezTo>
                    <a:cubicBezTo>
                      <a:pt x="100919" y="27652"/>
                      <a:pt x="100900" y="27652"/>
                      <a:pt x="100880" y="27652"/>
                    </a:cubicBezTo>
                    <a:cubicBezTo>
                      <a:pt x="99020" y="27652"/>
                      <a:pt x="97252" y="28491"/>
                      <a:pt x="96011" y="29794"/>
                    </a:cubicBezTo>
                    <a:cubicBezTo>
                      <a:pt x="96091" y="28199"/>
                      <a:pt x="95509" y="26703"/>
                      <a:pt x="94514" y="25520"/>
                    </a:cubicBezTo>
                    <a:cubicBezTo>
                      <a:pt x="94940" y="25441"/>
                      <a:pt x="95368" y="25402"/>
                      <a:pt x="95793" y="25402"/>
                    </a:cubicBezTo>
                    <a:close/>
                    <a:moveTo>
                      <a:pt x="82779" y="25411"/>
                    </a:moveTo>
                    <a:cubicBezTo>
                      <a:pt x="83204" y="25411"/>
                      <a:pt x="83632" y="25450"/>
                      <a:pt x="84057" y="25529"/>
                    </a:cubicBezTo>
                    <a:cubicBezTo>
                      <a:pt x="83063" y="26703"/>
                      <a:pt x="82480" y="28208"/>
                      <a:pt x="82570" y="29803"/>
                    </a:cubicBezTo>
                    <a:cubicBezTo>
                      <a:pt x="81320" y="28500"/>
                      <a:pt x="79561" y="27661"/>
                      <a:pt x="77692" y="27661"/>
                    </a:cubicBezTo>
                    <a:cubicBezTo>
                      <a:pt x="77672" y="27661"/>
                      <a:pt x="77653" y="27661"/>
                      <a:pt x="77633" y="27662"/>
                    </a:cubicBezTo>
                    <a:cubicBezTo>
                      <a:pt x="78970" y="26214"/>
                      <a:pt x="80844" y="25411"/>
                      <a:pt x="82779" y="25411"/>
                    </a:cubicBezTo>
                    <a:close/>
                    <a:moveTo>
                      <a:pt x="59128" y="25506"/>
                    </a:moveTo>
                    <a:cubicBezTo>
                      <a:pt x="59557" y="25506"/>
                      <a:pt x="59990" y="25546"/>
                      <a:pt x="60420" y="25628"/>
                    </a:cubicBezTo>
                    <a:cubicBezTo>
                      <a:pt x="59434" y="26801"/>
                      <a:pt x="58852" y="28307"/>
                      <a:pt x="58932" y="29893"/>
                    </a:cubicBezTo>
                    <a:cubicBezTo>
                      <a:pt x="57697" y="28596"/>
                      <a:pt x="55941" y="27760"/>
                      <a:pt x="54083" y="27760"/>
                    </a:cubicBezTo>
                    <a:cubicBezTo>
                      <a:pt x="54054" y="27760"/>
                      <a:pt x="54024" y="27760"/>
                      <a:pt x="53995" y="27760"/>
                    </a:cubicBezTo>
                    <a:cubicBezTo>
                      <a:pt x="53975" y="27760"/>
                      <a:pt x="53955" y="27760"/>
                      <a:pt x="53935" y="27760"/>
                    </a:cubicBezTo>
                    <a:cubicBezTo>
                      <a:pt x="52067" y="27760"/>
                      <a:pt x="50308" y="28589"/>
                      <a:pt x="49058" y="29893"/>
                    </a:cubicBezTo>
                    <a:cubicBezTo>
                      <a:pt x="49138" y="28307"/>
                      <a:pt x="48565" y="26801"/>
                      <a:pt x="47561" y="25619"/>
                    </a:cubicBezTo>
                    <a:lnTo>
                      <a:pt x="47561" y="25619"/>
                    </a:lnTo>
                    <a:lnTo>
                      <a:pt x="47570" y="25628"/>
                    </a:lnTo>
                    <a:cubicBezTo>
                      <a:pt x="48002" y="25546"/>
                      <a:pt x="48436" y="25506"/>
                      <a:pt x="48867" y="25506"/>
                    </a:cubicBezTo>
                    <a:cubicBezTo>
                      <a:pt x="50796" y="25506"/>
                      <a:pt x="52663" y="26308"/>
                      <a:pt x="54004" y="27751"/>
                    </a:cubicBezTo>
                    <a:cubicBezTo>
                      <a:pt x="55337" y="26308"/>
                      <a:pt x="57203" y="25506"/>
                      <a:pt x="59128" y="25506"/>
                    </a:cubicBezTo>
                    <a:close/>
                    <a:moveTo>
                      <a:pt x="25327" y="25613"/>
                    </a:moveTo>
                    <a:cubicBezTo>
                      <a:pt x="27257" y="25613"/>
                      <a:pt x="29124" y="26416"/>
                      <a:pt x="30465" y="27859"/>
                    </a:cubicBezTo>
                    <a:lnTo>
                      <a:pt x="30465" y="27859"/>
                    </a:lnTo>
                    <a:cubicBezTo>
                      <a:pt x="30462" y="27859"/>
                      <a:pt x="30459" y="27859"/>
                      <a:pt x="30456" y="27859"/>
                    </a:cubicBezTo>
                    <a:cubicBezTo>
                      <a:pt x="30436" y="27859"/>
                      <a:pt x="30416" y="27858"/>
                      <a:pt x="30397" y="27858"/>
                    </a:cubicBezTo>
                    <a:cubicBezTo>
                      <a:pt x="28528" y="27858"/>
                      <a:pt x="26769" y="28697"/>
                      <a:pt x="25519" y="30000"/>
                    </a:cubicBezTo>
                    <a:cubicBezTo>
                      <a:pt x="25608" y="28414"/>
                      <a:pt x="25026" y="26909"/>
                      <a:pt x="24031" y="25735"/>
                    </a:cubicBezTo>
                    <a:cubicBezTo>
                      <a:pt x="24463" y="25653"/>
                      <a:pt x="24897" y="25613"/>
                      <a:pt x="25327" y="25613"/>
                    </a:cubicBezTo>
                    <a:close/>
                    <a:moveTo>
                      <a:pt x="106136" y="30070"/>
                    </a:moveTo>
                    <a:cubicBezTo>
                      <a:pt x="106135" y="30070"/>
                      <a:pt x="106135" y="30070"/>
                      <a:pt x="106134" y="30070"/>
                    </a:cubicBezTo>
                    <a:lnTo>
                      <a:pt x="106134" y="30070"/>
                    </a:lnTo>
                    <a:lnTo>
                      <a:pt x="106136" y="30072"/>
                    </a:lnTo>
                    <a:cubicBezTo>
                      <a:pt x="106136" y="30071"/>
                      <a:pt x="106136" y="30071"/>
                      <a:pt x="106136" y="30070"/>
                    </a:cubicBezTo>
                    <a:close/>
                    <a:moveTo>
                      <a:pt x="70806" y="20910"/>
                    </a:moveTo>
                    <a:cubicBezTo>
                      <a:pt x="71297" y="20910"/>
                      <a:pt x="71792" y="20961"/>
                      <a:pt x="72283" y="21067"/>
                    </a:cubicBezTo>
                    <a:cubicBezTo>
                      <a:pt x="71289" y="22321"/>
                      <a:pt x="70742" y="23907"/>
                      <a:pt x="70939" y="25574"/>
                    </a:cubicBezTo>
                    <a:cubicBezTo>
                      <a:pt x="71449" y="25460"/>
                      <a:pt x="71962" y="25404"/>
                      <a:pt x="72472" y="25404"/>
                    </a:cubicBezTo>
                    <a:cubicBezTo>
                      <a:pt x="74409" y="25404"/>
                      <a:pt x="76285" y="26207"/>
                      <a:pt x="77633" y="27662"/>
                    </a:cubicBezTo>
                    <a:cubicBezTo>
                      <a:pt x="77615" y="27661"/>
                      <a:pt x="77597" y="27661"/>
                      <a:pt x="77578" y="27661"/>
                    </a:cubicBezTo>
                    <a:cubicBezTo>
                      <a:pt x="75520" y="27661"/>
                      <a:pt x="73598" y="28670"/>
                      <a:pt x="72346" y="30197"/>
                    </a:cubicBezTo>
                    <a:cubicBezTo>
                      <a:pt x="72748" y="26467"/>
                      <a:pt x="69425" y="23154"/>
                      <a:pt x="65707" y="23154"/>
                    </a:cubicBezTo>
                    <a:cubicBezTo>
                      <a:pt x="65692" y="23154"/>
                      <a:pt x="65677" y="23154"/>
                      <a:pt x="65662" y="23154"/>
                    </a:cubicBezTo>
                    <a:cubicBezTo>
                      <a:pt x="67004" y="21705"/>
                      <a:pt x="68876" y="20910"/>
                      <a:pt x="70806" y="20910"/>
                    </a:cubicBezTo>
                    <a:close/>
                    <a:moveTo>
                      <a:pt x="112818" y="23450"/>
                    </a:moveTo>
                    <a:cubicBezTo>
                      <a:pt x="115995" y="23450"/>
                      <a:pt x="119174" y="25529"/>
                      <a:pt x="119218" y="29687"/>
                    </a:cubicBezTo>
                    <a:cubicBezTo>
                      <a:pt x="118738" y="29582"/>
                      <a:pt x="118254" y="29531"/>
                      <a:pt x="117774" y="29531"/>
                    </a:cubicBezTo>
                    <a:cubicBezTo>
                      <a:pt x="115916" y="29531"/>
                      <a:pt x="114117" y="30298"/>
                      <a:pt x="112821" y="31694"/>
                    </a:cubicBezTo>
                    <a:cubicBezTo>
                      <a:pt x="111548" y="30314"/>
                      <a:pt x="109756" y="29534"/>
                      <a:pt x="107874" y="29534"/>
                    </a:cubicBezTo>
                    <a:cubicBezTo>
                      <a:pt x="107391" y="29534"/>
                      <a:pt x="106907" y="29588"/>
                      <a:pt x="106432" y="29687"/>
                    </a:cubicBezTo>
                    <a:cubicBezTo>
                      <a:pt x="106468" y="25529"/>
                      <a:pt x="109642" y="23450"/>
                      <a:pt x="112818" y="23450"/>
                    </a:cubicBezTo>
                    <a:close/>
                    <a:moveTo>
                      <a:pt x="136132" y="23450"/>
                    </a:moveTo>
                    <a:cubicBezTo>
                      <a:pt x="139308" y="23450"/>
                      <a:pt x="142484" y="25529"/>
                      <a:pt x="142525" y="29687"/>
                    </a:cubicBezTo>
                    <a:cubicBezTo>
                      <a:pt x="142051" y="29585"/>
                      <a:pt x="141574" y="29535"/>
                      <a:pt x="141100" y="29535"/>
                    </a:cubicBezTo>
                    <a:cubicBezTo>
                      <a:pt x="139242" y="29535"/>
                      <a:pt x="137437" y="30301"/>
                      <a:pt x="136145" y="31694"/>
                    </a:cubicBezTo>
                    <a:cubicBezTo>
                      <a:pt x="134863" y="30314"/>
                      <a:pt x="133071" y="29534"/>
                      <a:pt x="131190" y="29534"/>
                    </a:cubicBezTo>
                    <a:cubicBezTo>
                      <a:pt x="130706" y="29534"/>
                      <a:pt x="130222" y="29588"/>
                      <a:pt x="129747" y="29687"/>
                    </a:cubicBezTo>
                    <a:cubicBezTo>
                      <a:pt x="129783" y="25529"/>
                      <a:pt x="132957" y="23450"/>
                      <a:pt x="136132" y="23450"/>
                    </a:cubicBezTo>
                    <a:close/>
                    <a:moveTo>
                      <a:pt x="89290" y="23558"/>
                    </a:moveTo>
                    <a:cubicBezTo>
                      <a:pt x="92466" y="23558"/>
                      <a:pt x="95642" y="25636"/>
                      <a:pt x="95679" y="29792"/>
                    </a:cubicBezTo>
                    <a:lnTo>
                      <a:pt x="95679" y="29792"/>
                    </a:lnTo>
                    <a:cubicBezTo>
                      <a:pt x="95202" y="29689"/>
                      <a:pt x="94721" y="29638"/>
                      <a:pt x="94245" y="29638"/>
                    </a:cubicBezTo>
                    <a:cubicBezTo>
                      <a:pt x="92389" y="29638"/>
                      <a:pt x="90595" y="30406"/>
                      <a:pt x="89299" y="31801"/>
                    </a:cubicBezTo>
                    <a:cubicBezTo>
                      <a:pt x="88025" y="30429"/>
                      <a:pt x="86246" y="29642"/>
                      <a:pt x="84376" y="29642"/>
                    </a:cubicBezTo>
                    <a:cubicBezTo>
                      <a:pt x="84365" y="29642"/>
                      <a:pt x="84355" y="29642"/>
                      <a:pt x="84344" y="29642"/>
                    </a:cubicBezTo>
                    <a:cubicBezTo>
                      <a:pt x="83860" y="29642"/>
                      <a:pt x="83376" y="29687"/>
                      <a:pt x="82902" y="29794"/>
                    </a:cubicBezTo>
                    <a:cubicBezTo>
                      <a:pt x="82937" y="25637"/>
                      <a:pt x="86114" y="23558"/>
                      <a:pt x="89290" y="23558"/>
                    </a:cubicBezTo>
                    <a:close/>
                    <a:moveTo>
                      <a:pt x="42335" y="23651"/>
                    </a:moveTo>
                    <a:cubicBezTo>
                      <a:pt x="45511" y="23651"/>
                      <a:pt x="48686" y="25727"/>
                      <a:pt x="48726" y="29884"/>
                    </a:cubicBezTo>
                    <a:cubicBezTo>
                      <a:pt x="48251" y="29782"/>
                      <a:pt x="47772" y="29732"/>
                      <a:pt x="47298" y="29732"/>
                    </a:cubicBezTo>
                    <a:cubicBezTo>
                      <a:pt x="45434" y="29732"/>
                      <a:pt x="43630" y="30499"/>
                      <a:pt x="42337" y="31891"/>
                    </a:cubicBezTo>
                    <a:cubicBezTo>
                      <a:pt x="41056" y="30511"/>
                      <a:pt x="39264" y="29731"/>
                      <a:pt x="37382" y="29731"/>
                    </a:cubicBezTo>
                    <a:cubicBezTo>
                      <a:pt x="36898" y="29731"/>
                      <a:pt x="36415" y="29785"/>
                      <a:pt x="35940" y="29884"/>
                    </a:cubicBezTo>
                    <a:cubicBezTo>
                      <a:pt x="35980" y="25729"/>
                      <a:pt x="39158" y="23651"/>
                      <a:pt x="42335" y="23651"/>
                    </a:cubicBezTo>
                    <a:close/>
                    <a:moveTo>
                      <a:pt x="65651" y="23651"/>
                    </a:moveTo>
                    <a:cubicBezTo>
                      <a:pt x="68826" y="23651"/>
                      <a:pt x="72001" y="25727"/>
                      <a:pt x="72041" y="29884"/>
                    </a:cubicBezTo>
                    <a:cubicBezTo>
                      <a:pt x="71568" y="29782"/>
                      <a:pt x="71091" y="29732"/>
                      <a:pt x="70617" y="29732"/>
                    </a:cubicBezTo>
                    <a:cubicBezTo>
                      <a:pt x="68758" y="29732"/>
                      <a:pt x="66952" y="30499"/>
                      <a:pt x="65653" y="31891"/>
                    </a:cubicBezTo>
                    <a:cubicBezTo>
                      <a:pt x="64371" y="30511"/>
                      <a:pt x="62579" y="29731"/>
                      <a:pt x="60697" y="29731"/>
                    </a:cubicBezTo>
                    <a:cubicBezTo>
                      <a:pt x="60214" y="29731"/>
                      <a:pt x="59730" y="29785"/>
                      <a:pt x="59255" y="29884"/>
                    </a:cubicBezTo>
                    <a:cubicBezTo>
                      <a:pt x="59295" y="25729"/>
                      <a:pt x="62473" y="23651"/>
                      <a:pt x="65651" y="23651"/>
                    </a:cubicBezTo>
                    <a:close/>
                    <a:moveTo>
                      <a:pt x="18808" y="23757"/>
                    </a:moveTo>
                    <a:cubicBezTo>
                      <a:pt x="21978" y="23757"/>
                      <a:pt x="25149" y="25829"/>
                      <a:pt x="25196" y="29978"/>
                    </a:cubicBezTo>
                    <a:lnTo>
                      <a:pt x="25196" y="29978"/>
                    </a:lnTo>
                    <a:cubicBezTo>
                      <a:pt x="24721" y="29876"/>
                      <a:pt x="24243" y="29826"/>
                      <a:pt x="23769" y="29826"/>
                    </a:cubicBezTo>
                    <a:cubicBezTo>
                      <a:pt x="21911" y="29826"/>
                      <a:pt x="20114" y="30592"/>
                      <a:pt x="18825" y="31981"/>
                    </a:cubicBezTo>
                    <a:cubicBezTo>
                      <a:pt x="17544" y="30610"/>
                      <a:pt x="15752" y="29821"/>
                      <a:pt x="13870" y="29821"/>
                    </a:cubicBezTo>
                    <a:cubicBezTo>
                      <a:pt x="13386" y="29830"/>
                      <a:pt x="12902" y="29875"/>
                      <a:pt x="12427" y="29982"/>
                    </a:cubicBezTo>
                    <a:cubicBezTo>
                      <a:pt x="12463" y="25834"/>
                      <a:pt x="15635" y="23757"/>
                      <a:pt x="18808" y="23757"/>
                    </a:cubicBezTo>
                    <a:close/>
                    <a:moveTo>
                      <a:pt x="117967" y="29909"/>
                    </a:moveTo>
                    <a:cubicBezTo>
                      <a:pt x="118392" y="29909"/>
                      <a:pt x="118820" y="29948"/>
                      <a:pt x="119245" y="30027"/>
                    </a:cubicBezTo>
                    <a:cubicBezTo>
                      <a:pt x="118253" y="31208"/>
                      <a:pt x="117671" y="32700"/>
                      <a:pt x="117757" y="34292"/>
                    </a:cubicBezTo>
                    <a:lnTo>
                      <a:pt x="117757" y="34292"/>
                    </a:lnTo>
                    <a:cubicBezTo>
                      <a:pt x="116507" y="32989"/>
                      <a:pt x="114740" y="32159"/>
                      <a:pt x="112880" y="32159"/>
                    </a:cubicBezTo>
                    <a:cubicBezTo>
                      <a:pt x="112860" y="32159"/>
                      <a:pt x="112840" y="32160"/>
                      <a:pt x="112821" y="32160"/>
                    </a:cubicBezTo>
                    <a:cubicBezTo>
                      <a:pt x="114158" y="30712"/>
                      <a:pt x="116031" y="29909"/>
                      <a:pt x="117967" y="29909"/>
                    </a:cubicBezTo>
                    <a:close/>
                    <a:moveTo>
                      <a:pt x="84144" y="30017"/>
                    </a:moveTo>
                    <a:cubicBezTo>
                      <a:pt x="86080" y="30017"/>
                      <a:pt x="87953" y="30820"/>
                      <a:pt x="89290" y="32267"/>
                    </a:cubicBezTo>
                    <a:cubicBezTo>
                      <a:pt x="89271" y="32267"/>
                      <a:pt x="89251" y="32267"/>
                      <a:pt x="89231" y="32267"/>
                    </a:cubicBezTo>
                    <a:cubicBezTo>
                      <a:pt x="87362" y="32267"/>
                      <a:pt x="85595" y="33105"/>
                      <a:pt x="84353" y="34409"/>
                    </a:cubicBezTo>
                    <a:cubicBezTo>
                      <a:pt x="84443" y="32814"/>
                      <a:pt x="83851" y="31317"/>
                      <a:pt x="82866" y="30135"/>
                    </a:cubicBezTo>
                    <a:cubicBezTo>
                      <a:pt x="83291" y="30056"/>
                      <a:pt x="83719" y="30017"/>
                      <a:pt x="84144" y="30017"/>
                    </a:cubicBezTo>
                    <a:close/>
                    <a:moveTo>
                      <a:pt x="94437" y="30017"/>
                    </a:moveTo>
                    <a:cubicBezTo>
                      <a:pt x="94862" y="30017"/>
                      <a:pt x="95289" y="30056"/>
                      <a:pt x="95715" y="30135"/>
                    </a:cubicBezTo>
                    <a:cubicBezTo>
                      <a:pt x="94729" y="31317"/>
                      <a:pt x="94138" y="32814"/>
                      <a:pt x="94228" y="34409"/>
                    </a:cubicBezTo>
                    <a:cubicBezTo>
                      <a:pt x="92977" y="33105"/>
                      <a:pt x="91218" y="32267"/>
                      <a:pt x="89350" y="32267"/>
                    </a:cubicBezTo>
                    <a:cubicBezTo>
                      <a:pt x="89333" y="32267"/>
                      <a:pt x="89316" y="32267"/>
                      <a:pt x="89299" y="32267"/>
                    </a:cubicBezTo>
                    <a:lnTo>
                      <a:pt x="89299" y="32267"/>
                    </a:lnTo>
                    <a:cubicBezTo>
                      <a:pt x="90637" y="30820"/>
                      <a:pt x="92504" y="30017"/>
                      <a:pt x="94437" y="30017"/>
                    </a:cubicBezTo>
                    <a:close/>
                    <a:moveTo>
                      <a:pt x="47484" y="30107"/>
                    </a:moveTo>
                    <a:cubicBezTo>
                      <a:pt x="47908" y="30107"/>
                      <a:pt x="48336" y="30145"/>
                      <a:pt x="48762" y="30224"/>
                    </a:cubicBezTo>
                    <a:cubicBezTo>
                      <a:pt x="47767" y="31407"/>
                      <a:pt x="47185" y="32912"/>
                      <a:pt x="47275" y="34498"/>
                    </a:cubicBezTo>
                    <a:cubicBezTo>
                      <a:pt x="46024" y="33195"/>
                      <a:pt x="44256" y="32357"/>
                      <a:pt x="42396" y="32357"/>
                    </a:cubicBezTo>
                    <a:cubicBezTo>
                      <a:pt x="42377" y="32357"/>
                      <a:pt x="42357" y="32357"/>
                      <a:pt x="42337" y="32357"/>
                    </a:cubicBezTo>
                    <a:cubicBezTo>
                      <a:pt x="43675" y="30909"/>
                      <a:pt x="45548" y="30107"/>
                      <a:pt x="47484" y="30107"/>
                    </a:cubicBezTo>
                    <a:close/>
                    <a:moveTo>
                      <a:pt x="60497" y="30107"/>
                    </a:moveTo>
                    <a:cubicBezTo>
                      <a:pt x="62433" y="30107"/>
                      <a:pt x="64308" y="30911"/>
                      <a:pt x="65653" y="32366"/>
                    </a:cubicBezTo>
                    <a:lnTo>
                      <a:pt x="65653" y="32366"/>
                    </a:lnTo>
                    <a:cubicBezTo>
                      <a:pt x="65650" y="32366"/>
                      <a:pt x="65647" y="32366"/>
                      <a:pt x="65644" y="32366"/>
                    </a:cubicBezTo>
                    <a:cubicBezTo>
                      <a:pt x="65624" y="32366"/>
                      <a:pt x="65604" y="32366"/>
                      <a:pt x="65584" y="32366"/>
                    </a:cubicBezTo>
                    <a:cubicBezTo>
                      <a:pt x="63715" y="32366"/>
                      <a:pt x="61957" y="33195"/>
                      <a:pt x="60706" y="34498"/>
                    </a:cubicBezTo>
                    <a:cubicBezTo>
                      <a:pt x="60796" y="32912"/>
                      <a:pt x="60214" y="31407"/>
                      <a:pt x="59219" y="30224"/>
                    </a:cubicBezTo>
                    <a:cubicBezTo>
                      <a:pt x="59644" y="30145"/>
                      <a:pt x="60072" y="30107"/>
                      <a:pt x="60497" y="30107"/>
                    </a:cubicBezTo>
                    <a:close/>
                    <a:moveTo>
                      <a:pt x="106093" y="25399"/>
                    </a:moveTo>
                    <a:cubicBezTo>
                      <a:pt x="106554" y="25399"/>
                      <a:pt x="107019" y="25445"/>
                      <a:pt x="107480" y="25538"/>
                    </a:cubicBezTo>
                    <a:cubicBezTo>
                      <a:pt x="106477" y="26801"/>
                      <a:pt x="105930" y="28395"/>
                      <a:pt x="106136" y="30070"/>
                    </a:cubicBezTo>
                    <a:lnTo>
                      <a:pt x="106136" y="30070"/>
                    </a:lnTo>
                    <a:cubicBezTo>
                      <a:pt x="106645" y="29957"/>
                      <a:pt x="107158" y="29902"/>
                      <a:pt x="107667" y="29902"/>
                    </a:cubicBezTo>
                    <a:cubicBezTo>
                      <a:pt x="109601" y="29902"/>
                      <a:pt x="111474" y="30700"/>
                      <a:pt x="112821" y="32160"/>
                    </a:cubicBezTo>
                    <a:cubicBezTo>
                      <a:pt x="112802" y="32160"/>
                      <a:pt x="112783" y="32160"/>
                      <a:pt x="112764" y="32160"/>
                    </a:cubicBezTo>
                    <a:cubicBezTo>
                      <a:pt x="110778" y="32160"/>
                      <a:pt x="108911" y="33096"/>
                      <a:pt x="107659" y="34543"/>
                    </a:cubicBezTo>
                    <a:cubicBezTo>
                      <a:pt x="107785" y="32877"/>
                      <a:pt x="107175" y="31300"/>
                      <a:pt x="106127" y="30072"/>
                    </a:cubicBezTo>
                    <a:cubicBezTo>
                      <a:pt x="106130" y="30071"/>
                      <a:pt x="106132" y="30071"/>
                      <a:pt x="106134" y="30070"/>
                    </a:cubicBezTo>
                    <a:lnTo>
                      <a:pt x="106134" y="30070"/>
                    </a:lnTo>
                    <a:lnTo>
                      <a:pt x="106127" y="30063"/>
                    </a:lnTo>
                    <a:cubicBezTo>
                      <a:pt x="104875" y="28607"/>
                      <a:pt x="102990" y="27652"/>
                      <a:pt x="100995" y="27652"/>
                    </a:cubicBezTo>
                    <a:cubicBezTo>
                      <a:pt x="100979" y="27652"/>
                      <a:pt x="100964" y="27652"/>
                      <a:pt x="100948" y="27653"/>
                    </a:cubicBezTo>
                    <a:lnTo>
                      <a:pt x="100948" y="27653"/>
                    </a:lnTo>
                    <a:cubicBezTo>
                      <a:pt x="102286" y="26199"/>
                      <a:pt x="104161" y="25399"/>
                      <a:pt x="106093" y="25399"/>
                    </a:cubicBezTo>
                    <a:close/>
                    <a:moveTo>
                      <a:pt x="13651" y="30209"/>
                    </a:moveTo>
                    <a:cubicBezTo>
                      <a:pt x="15587" y="30209"/>
                      <a:pt x="17458" y="31009"/>
                      <a:pt x="18799" y="32455"/>
                    </a:cubicBezTo>
                    <a:lnTo>
                      <a:pt x="18799" y="32455"/>
                    </a:lnTo>
                    <a:cubicBezTo>
                      <a:pt x="18788" y="32455"/>
                      <a:pt x="18777" y="32455"/>
                      <a:pt x="18766" y="32455"/>
                    </a:cubicBezTo>
                    <a:cubicBezTo>
                      <a:pt x="16897" y="32455"/>
                      <a:pt x="15129" y="33294"/>
                      <a:pt x="13888" y="34597"/>
                    </a:cubicBezTo>
                    <a:cubicBezTo>
                      <a:pt x="13968" y="33002"/>
                      <a:pt x="13386" y="31497"/>
                      <a:pt x="12391" y="30323"/>
                    </a:cubicBezTo>
                    <a:cubicBezTo>
                      <a:pt x="12811" y="30247"/>
                      <a:pt x="13233" y="30209"/>
                      <a:pt x="13651" y="30209"/>
                    </a:cubicBezTo>
                    <a:close/>
                    <a:moveTo>
                      <a:pt x="23971" y="30205"/>
                    </a:moveTo>
                    <a:cubicBezTo>
                      <a:pt x="24396" y="30205"/>
                      <a:pt x="24824" y="30244"/>
                      <a:pt x="25250" y="30323"/>
                    </a:cubicBezTo>
                    <a:cubicBezTo>
                      <a:pt x="24255" y="31497"/>
                      <a:pt x="23673" y="33002"/>
                      <a:pt x="23753" y="34597"/>
                    </a:cubicBezTo>
                    <a:cubicBezTo>
                      <a:pt x="22512" y="33294"/>
                      <a:pt x="20744" y="32455"/>
                      <a:pt x="18884" y="32455"/>
                    </a:cubicBezTo>
                    <a:cubicBezTo>
                      <a:pt x="18864" y="32455"/>
                      <a:pt x="18845" y="32455"/>
                      <a:pt x="18825" y="32455"/>
                    </a:cubicBezTo>
                    <a:cubicBezTo>
                      <a:pt x="20162" y="31008"/>
                      <a:pt x="22036" y="30205"/>
                      <a:pt x="23971" y="30205"/>
                    </a:cubicBezTo>
                    <a:close/>
                    <a:moveTo>
                      <a:pt x="35606" y="25605"/>
                    </a:moveTo>
                    <a:cubicBezTo>
                      <a:pt x="36068" y="25605"/>
                      <a:pt x="36534" y="25651"/>
                      <a:pt x="36997" y="25744"/>
                    </a:cubicBezTo>
                    <a:cubicBezTo>
                      <a:pt x="35993" y="26999"/>
                      <a:pt x="35438" y="28593"/>
                      <a:pt x="35644" y="30269"/>
                    </a:cubicBezTo>
                    <a:cubicBezTo>
                      <a:pt x="36150" y="30158"/>
                      <a:pt x="36661" y="30103"/>
                      <a:pt x="37168" y="30103"/>
                    </a:cubicBezTo>
                    <a:cubicBezTo>
                      <a:pt x="39104" y="30103"/>
                      <a:pt x="40980" y="30899"/>
                      <a:pt x="42329" y="32357"/>
                    </a:cubicBezTo>
                    <a:lnTo>
                      <a:pt x="42329" y="32357"/>
                    </a:lnTo>
                    <a:cubicBezTo>
                      <a:pt x="42313" y="32357"/>
                      <a:pt x="42297" y="32357"/>
                      <a:pt x="42282" y="32357"/>
                    </a:cubicBezTo>
                    <a:cubicBezTo>
                      <a:pt x="40295" y="32357"/>
                      <a:pt x="38428" y="33302"/>
                      <a:pt x="37176" y="34749"/>
                    </a:cubicBezTo>
                    <a:cubicBezTo>
                      <a:pt x="37302" y="33074"/>
                      <a:pt x="36692" y="31497"/>
                      <a:pt x="35644" y="30269"/>
                    </a:cubicBezTo>
                    <a:cubicBezTo>
                      <a:pt x="34392" y="28813"/>
                      <a:pt x="32507" y="27858"/>
                      <a:pt x="30511" y="27858"/>
                    </a:cubicBezTo>
                    <a:cubicBezTo>
                      <a:pt x="30496" y="27858"/>
                      <a:pt x="30480" y="27859"/>
                      <a:pt x="30465" y="27859"/>
                    </a:cubicBezTo>
                    <a:lnTo>
                      <a:pt x="30465" y="27859"/>
                    </a:lnTo>
                    <a:cubicBezTo>
                      <a:pt x="31803" y="26405"/>
                      <a:pt x="33672" y="25605"/>
                      <a:pt x="35606" y="25605"/>
                    </a:cubicBezTo>
                    <a:close/>
                    <a:moveTo>
                      <a:pt x="124475" y="28056"/>
                    </a:moveTo>
                    <a:cubicBezTo>
                      <a:pt x="127650" y="28056"/>
                      <a:pt x="130827" y="30135"/>
                      <a:pt x="130867" y="34292"/>
                    </a:cubicBezTo>
                    <a:cubicBezTo>
                      <a:pt x="130389" y="34187"/>
                      <a:pt x="129906" y="34136"/>
                      <a:pt x="129427" y="34136"/>
                    </a:cubicBezTo>
                    <a:cubicBezTo>
                      <a:pt x="127574" y="34136"/>
                      <a:pt x="125776" y="34904"/>
                      <a:pt x="124487" y="36299"/>
                    </a:cubicBezTo>
                    <a:cubicBezTo>
                      <a:pt x="123213" y="34927"/>
                      <a:pt x="121434" y="34140"/>
                      <a:pt x="119564" y="34140"/>
                    </a:cubicBezTo>
                    <a:cubicBezTo>
                      <a:pt x="119553" y="34140"/>
                      <a:pt x="119543" y="34140"/>
                      <a:pt x="119532" y="34140"/>
                    </a:cubicBezTo>
                    <a:cubicBezTo>
                      <a:pt x="119048" y="34140"/>
                      <a:pt x="118564" y="34185"/>
                      <a:pt x="118089" y="34292"/>
                    </a:cubicBezTo>
                    <a:cubicBezTo>
                      <a:pt x="118125" y="30135"/>
                      <a:pt x="121299" y="28056"/>
                      <a:pt x="124475" y="28056"/>
                    </a:cubicBezTo>
                    <a:close/>
                    <a:moveTo>
                      <a:pt x="100943" y="28163"/>
                    </a:moveTo>
                    <a:cubicBezTo>
                      <a:pt x="104120" y="28163"/>
                      <a:pt x="107296" y="30242"/>
                      <a:pt x="107337" y="34400"/>
                    </a:cubicBezTo>
                    <a:cubicBezTo>
                      <a:pt x="106858" y="34295"/>
                      <a:pt x="106375" y="34244"/>
                      <a:pt x="105896" y="34244"/>
                    </a:cubicBezTo>
                    <a:cubicBezTo>
                      <a:pt x="104045" y="34244"/>
                      <a:pt x="102248" y="35008"/>
                      <a:pt x="100952" y="36393"/>
                    </a:cubicBezTo>
                    <a:lnTo>
                      <a:pt x="100952" y="36393"/>
                    </a:lnTo>
                    <a:cubicBezTo>
                      <a:pt x="99679" y="35024"/>
                      <a:pt x="97893" y="34247"/>
                      <a:pt x="96025" y="34247"/>
                    </a:cubicBezTo>
                    <a:cubicBezTo>
                      <a:pt x="96014" y="34247"/>
                      <a:pt x="96004" y="34247"/>
                      <a:pt x="95993" y="34248"/>
                    </a:cubicBezTo>
                    <a:cubicBezTo>
                      <a:pt x="95509" y="34248"/>
                      <a:pt x="95025" y="34292"/>
                      <a:pt x="94550" y="34400"/>
                    </a:cubicBezTo>
                    <a:cubicBezTo>
                      <a:pt x="94590" y="30242"/>
                      <a:pt x="97767" y="28163"/>
                      <a:pt x="100943" y="28163"/>
                    </a:cubicBezTo>
                    <a:close/>
                    <a:moveTo>
                      <a:pt x="77631" y="28160"/>
                    </a:moveTo>
                    <a:cubicBezTo>
                      <a:pt x="80803" y="28160"/>
                      <a:pt x="83975" y="30235"/>
                      <a:pt x="84021" y="34387"/>
                    </a:cubicBezTo>
                    <a:lnTo>
                      <a:pt x="84021" y="34387"/>
                    </a:lnTo>
                    <a:cubicBezTo>
                      <a:pt x="83552" y="34288"/>
                      <a:pt x="83080" y="34239"/>
                      <a:pt x="82612" y="34239"/>
                    </a:cubicBezTo>
                    <a:cubicBezTo>
                      <a:pt x="80751" y="34239"/>
                      <a:pt x="78950" y="35006"/>
                      <a:pt x="77651" y="36398"/>
                    </a:cubicBezTo>
                    <a:cubicBezTo>
                      <a:pt x="76377" y="35026"/>
                      <a:pt x="74589" y="34247"/>
                      <a:pt x="72710" y="34247"/>
                    </a:cubicBezTo>
                    <a:cubicBezTo>
                      <a:pt x="72699" y="34247"/>
                      <a:pt x="72688" y="34247"/>
                      <a:pt x="72678" y="34248"/>
                    </a:cubicBezTo>
                    <a:cubicBezTo>
                      <a:pt x="72194" y="34248"/>
                      <a:pt x="71710" y="34292"/>
                      <a:pt x="71235" y="34400"/>
                    </a:cubicBezTo>
                    <a:cubicBezTo>
                      <a:pt x="71275" y="30241"/>
                      <a:pt x="74454" y="28160"/>
                      <a:pt x="77631" y="28160"/>
                    </a:cubicBezTo>
                    <a:close/>
                    <a:moveTo>
                      <a:pt x="53992" y="28260"/>
                    </a:moveTo>
                    <a:cubicBezTo>
                      <a:pt x="57167" y="28260"/>
                      <a:pt x="60343" y="30336"/>
                      <a:pt x="60384" y="34488"/>
                    </a:cubicBezTo>
                    <a:lnTo>
                      <a:pt x="60384" y="34488"/>
                    </a:lnTo>
                    <a:cubicBezTo>
                      <a:pt x="59912" y="34387"/>
                      <a:pt x="59436" y="34338"/>
                      <a:pt x="58965" y="34338"/>
                    </a:cubicBezTo>
                    <a:cubicBezTo>
                      <a:pt x="57104" y="34338"/>
                      <a:pt x="55304" y="35104"/>
                      <a:pt x="54004" y="36497"/>
                    </a:cubicBezTo>
                    <a:cubicBezTo>
                      <a:pt x="52723" y="35117"/>
                      <a:pt x="50931" y="34337"/>
                      <a:pt x="49049" y="34337"/>
                    </a:cubicBezTo>
                    <a:cubicBezTo>
                      <a:pt x="48565" y="34337"/>
                      <a:pt x="48081" y="34391"/>
                      <a:pt x="47606" y="34489"/>
                    </a:cubicBezTo>
                    <a:cubicBezTo>
                      <a:pt x="47642" y="30336"/>
                      <a:pt x="50816" y="28260"/>
                      <a:pt x="53992" y="28260"/>
                    </a:cubicBezTo>
                    <a:close/>
                    <a:moveTo>
                      <a:pt x="7166" y="28348"/>
                    </a:moveTo>
                    <a:cubicBezTo>
                      <a:pt x="10341" y="28348"/>
                      <a:pt x="13516" y="30427"/>
                      <a:pt x="13556" y="34588"/>
                    </a:cubicBezTo>
                    <a:cubicBezTo>
                      <a:pt x="13083" y="34486"/>
                      <a:pt x="12605" y="34436"/>
                      <a:pt x="12131" y="34436"/>
                    </a:cubicBezTo>
                    <a:cubicBezTo>
                      <a:pt x="10273" y="34436"/>
                      <a:pt x="8469" y="35201"/>
                      <a:pt x="7176" y="36586"/>
                    </a:cubicBezTo>
                    <a:cubicBezTo>
                      <a:pt x="5893" y="35223"/>
                      <a:pt x="4106" y="34445"/>
                      <a:pt x="2227" y="34445"/>
                    </a:cubicBezTo>
                    <a:cubicBezTo>
                      <a:pt x="2216" y="34445"/>
                      <a:pt x="2205" y="34445"/>
                      <a:pt x="2194" y="34445"/>
                    </a:cubicBezTo>
                    <a:lnTo>
                      <a:pt x="2212" y="34427"/>
                    </a:lnTo>
                    <a:cubicBezTo>
                      <a:pt x="1728" y="34427"/>
                      <a:pt x="1245" y="34481"/>
                      <a:pt x="770" y="34588"/>
                    </a:cubicBezTo>
                    <a:cubicBezTo>
                      <a:pt x="810" y="30429"/>
                      <a:pt x="3988" y="28348"/>
                      <a:pt x="7166" y="28348"/>
                    </a:cubicBezTo>
                    <a:close/>
                    <a:moveTo>
                      <a:pt x="30465" y="28364"/>
                    </a:moveTo>
                    <a:cubicBezTo>
                      <a:pt x="33638" y="28364"/>
                      <a:pt x="36811" y="30439"/>
                      <a:pt x="36854" y="34593"/>
                    </a:cubicBezTo>
                    <a:lnTo>
                      <a:pt x="36854" y="34593"/>
                    </a:lnTo>
                    <a:cubicBezTo>
                      <a:pt x="36384" y="34494"/>
                      <a:pt x="35912" y="34445"/>
                      <a:pt x="35443" y="34445"/>
                    </a:cubicBezTo>
                    <a:cubicBezTo>
                      <a:pt x="33580" y="34445"/>
                      <a:pt x="31775" y="35212"/>
                      <a:pt x="30483" y="36604"/>
                    </a:cubicBezTo>
                    <a:cubicBezTo>
                      <a:pt x="29201" y="35224"/>
                      <a:pt x="27409" y="34445"/>
                      <a:pt x="25528" y="34445"/>
                    </a:cubicBezTo>
                    <a:cubicBezTo>
                      <a:pt x="25044" y="34445"/>
                      <a:pt x="24560" y="34498"/>
                      <a:pt x="24085" y="34597"/>
                    </a:cubicBezTo>
                    <a:cubicBezTo>
                      <a:pt x="24116" y="30443"/>
                      <a:pt x="27290" y="28364"/>
                      <a:pt x="30465" y="28364"/>
                    </a:cubicBezTo>
                    <a:close/>
                    <a:moveTo>
                      <a:pt x="119327" y="34515"/>
                    </a:moveTo>
                    <a:cubicBezTo>
                      <a:pt x="121267" y="34515"/>
                      <a:pt x="123141" y="35318"/>
                      <a:pt x="124478" y="36765"/>
                    </a:cubicBezTo>
                    <a:cubicBezTo>
                      <a:pt x="124458" y="36765"/>
                      <a:pt x="124439" y="36765"/>
                      <a:pt x="124419" y="36765"/>
                    </a:cubicBezTo>
                    <a:cubicBezTo>
                      <a:pt x="122550" y="36765"/>
                      <a:pt x="120782" y="37604"/>
                      <a:pt x="119541" y="38907"/>
                    </a:cubicBezTo>
                    <a:cubicBezTo>
                      <a:pt x="119622" y="37312"/>
                      <a:pt x="119039" y="35816"/>
                      <a:pt x="118045" y="34633"/>
                    </a:cubicBezTo>
                    <a:cubicBezTo>
                      <a:pt x="118472" y="34554"/>
                      <a:pt x="118901" y="34515"/>
                      <a:pt x="119327" y="34515"/>
                    </a:cubicBezTo>
                    <a:close/>
                    <a:moveTo>
                      <a:pt x="129624" y="34515"/>
                    </a:moveTo>
                    <a:cubicBezTo>
                      <a:pt x="130049" y="34515"/>
                      <a:pt x="130477" y="34554"/>
                      <a:pt x="130903" y="34633"/>
                    </a:cubicBezTo>
                    <a:cubicBezTo>
                      <a:pt x="129908" y="35816"/>
                      <a:pt x="129326" y="37312"/>
                      <a:pt x="129415" y="38907"/>
                    </a:cubicBezTo>
                    <a:cubicBezTo>
                      <a:pt x="128165" y="37604"/>
                      <a:pt x="126397" y="36765"/>
                      <a:pt x="124537" y="36765"/>
                    </a:cubicBezTo>
                    <a:cubicBezTo>
                      <a:pt x="124517" y="36765"/>
                      <a:pt x="124498" y="36765"/>
                      <a:pt x="124478" y="36765"/>
                    </a:cubicBezTo>
                    <a:cubicBezTo>
                      <a:pt x="125815" y="35318"/>
                      <a:pt x="127689" y="34515"/>
                      <a:pt x="129624" y="34515"/>
                    </a:cubicBezTo>
                    <a:close/>
                    <a:moveTo>
                      <a:pt x="82770" y="34620"/>
                    </a:moveTo>
                    <a:cubicBezTo>
                      <a:pt x="83198" y="34620"/>
                      <a:pt x="83629" y="34660"/>
                      <a:pt x="84057" y="34740"/>
                    </a:cubicBezTo>
                    <a:cubicBezTo>
                      <a:pt x="83556" y="35341"/>
                      <a:pt x="83152" y="36031"/>
                      <a:pt x="82893" y="36765"/>
                    </a:cubicBezTo>
                    <a:lnTo>
                      <a:pt x="82875" y="36765"/>
                    </a:lnTo>
                    <a:cubicBezTo>
                      <a:pt x="82633" y="37473"/>
                      <a:pt x="82534" y="38208"/>
                      <a:pt x="82570" y="38952"/>
                    </a:cubicBezTo>
                    <a:cubicBezTo>
                      <a:pt x="81324" y="37644"/>
                      <a:pt x="79559" y="36810"/>
                      <a:pt x="77695" y="36810"/>
                    </a:cubicBezTo>
                    <a:cubicBezTo>
                      <a:pt x="79026" y="35399"/>
                      <a:pt x="80871" y="34620"/>
                      <a:pt x="82770" y="34620"/>
                    </a:cubicBezTo>
                    <a:close/>
                    <a:moveTo>
                      <a:pt x="95806" y="34620"/>
                    </a:moveTo>
                    <a:cubicBezTo>
                      <a:pt x="97710" y="34620"/>
                      <a:pt x="99556" y="35399"/>
                      <a:pt x="100894" y="36810"/>
                    </a:cubicBezTo>
                    <a:cubicBezTo>
                      <a:pt x="99021" y="36810"/>
                      <a:pt x="97256" y="37644"/>
                      <a:pt x="96011" y="38952"/>
                    </a:cubicBezTo>
                    <a:cubicBezTo>
                      <a:pt x="96047" y="38208"/>
                      <a:pt x="95948" y="37473"/>
                      <a:pt x="95706" y="36765"/>
                    </a:cubicBezTo>
                    <a:lnTo>
                      <a:pt x="95679" y="36765"/>
                    </a:lnTo>
                    <a:cubicBezTo>
                      <a:pt x="95419" y="36031"/>
                      <a:pt x="95025" y="35341"/>
                      <a:pt x="94514" y="34740"/>
                    </a:cubicBezTo>
                    <a:cubicBezTo>
                      <a:pt x="94944" y="34660"/>
                      <a:pt x="95377" y="34620"/>
                      <a:pt x="95806" y="34620"/>
                    </a:cubicBezTo>
                    <a:close/>
                    <a:moveTo>
                      <a:pt x="59142" y="34720"/>
                    </a:moveTo>
                    <a:cubicBezTo>
                      <a:pt x="59570" y="34720"/>
                      <a:pt x="60000" y="34759"/>
                      <a:pt x="60429" y="34839"/>
                    </a:cubicBezTo>
                    <a:cubicBezTo>
                      <a:pt x="59434" y="36022"/>
                      <a:pt x="58852" y="37518"/>
                      <a:pt x="58941" y="39113"/>
                    </a:cubicBezTo>
                    <a:cubicBezTo>
                      <a:pt x="57691" y="37810"/>
                      <a:pt x="55923" y="36971"/>
                      <a:pt x="54063" y="36971"/>
                    </a:cubicBezTo>
                    <a:cubicBezTo>
                      <a:pt x="54043" y="36971"/>
                      <a:pt x="54024" y="36971"/>
                      <a:pt x="54004" y="36972"/>
                    </a:cubicBezTo>
                    <a:cubicBezTo>
                      <a:pt x="53984" y="36971"/>
                      <a:pt x="53964" y="36971"/>
                      <a:pt x="53945" y="36971"/>
                    </a:cubicBezTo>
                    <a:cubicBezTo>
                      <a:pt x="52076" y="36971"/>
                      <a:pt x="50308" y="37810"/>
                      <a:pt x="49067" y="39113"/>
                    </a:cubicBezTo>
                    <a:cubicBezTo>
                      <a:pt x="49147" y="37518"/>
                      <a:pt x="48565" y="36022"/>
                      <a:pt x="47579" y="34839"/>
                    </a:cubicBezTo>
                    <a:cubicBezTo>
                      <a:pt x="48004" y="34760"/>
                      <a:pt x="48431" y="34721"/>
                      <a:pt x="48855" y="34721"/>
                    </a:cubicBezTo>
                    <a:cubicBezTo>
                      <a:pt x="50785" y="34721"/>
                      <a:pt x="52658" y="35523"/>
                      <a:pt x="53995" y="36963"/>
                    </a:cubicBezTo>
                    <a:lnTo>
                      <a:pt x="54004" y="36963"/>
                    </a:lnTo>
                    <a:cubicBezTo>
                      <a:pt x="55339" y="35517"/>
                      <a:pt x="57210" y="34720"/>
                      <a:pt x="59142" y="34720"/>
                    </a:cubicBezTo>
                    <a:close/>
                    <a:moveTo>
                      <a:pt x="12301" y="34821"/>
                    </a:moveTo>
                    <a:cubicBezTo>
                      <a:pt x="12724" y="34821"/>
                      <a:pt x="13150" y="34859"/>
                      <a:pt x="13574" y="34938"/>
                    </a:cubicBezTo>
                    <a:cubicBezTo>
                      <a:pt x="13063" y="35538"/>
                      <a:pt x="12669" y="36228"/>
                      <a:pt x="12409" y="36972"/>
                    </a:cubicBezTo>
                    <a:lnTo>
                      <a:pt x="12382" y="36972"/>
                    </a:lnTo>
                    <a:cubicBezTo>
                      <a:pt x="12141" y="37670"/>
                      <a:pt x="12042" y="38414"/>
                      <a:pt x="12087" y="39149"/>
                    </a:cubicBezTo>
                    <a:cubicBezTo>
                      <a:pt x="10841" y="37850"/>
                      <a:pt x="9076" y="37007"/>
                      <a:pt x="7212" y="37007"/>
                    </a:cubicBezTo>
                    <a:cubicBezTo>
                      <a:pt x="8547" y="35599"/>
                      <a:pt x="10392" y="34821"/>
                      <a:pt x="12301" y="34821"/>
                    </a:cubicBezTo>
                    <a:close/>
                    <a:moveTo>
                      <a:pt x="25305" y="34821"/>
                    </a:moveTo>
                    <a:cubicBezTo>
                      <a:pt x="27216" y="34821"/>
                      <a:pt x="29067" y="35599"/>
                      <a:pt x="30402" y="37007"/>
                    </a:cubicBezTo>
                    <a:cubicBezTo>
                      <a:pt x="28538" y="37007"/>
                      <a:pt x="26764" y="37841"/>
                      <a:pt x="25519" y="39149"/>
                    </a:cubicBezTo>
                    <a:cubicBezTo>
                      <a:pt x="25563" y="38414"/>
                      <a:pt x="25456" y="37670"/>
                      <a:pt x="25223" y="36972"/>
                    </a:cubicBezTo>
                    <a:lnTo>
                      <a:pt x="25196" y="36972"/>
                    </a:lnTo>
                    <a:cubicBezTo>
                      <a:pt x="24936" y="36228"/>
                      <a:pt x="24542" y="35538"/>
                      <a:pt x="24031" y="34938"/>
                    </a:cubicBezTo>
                    <a:cubicBezTo>
                      <a:pt x="24455" y="34859"/>
                      <a:pt x="24882" y="34821"/>
                      <a:pt x="25305" y="34821"/>
                    </a:cubicBezTo>
                    <a:close/>
                    <a:moveTo>
                      <a:pt x="106096" y="34617"/>
                    </a:moveTo>
                    <a:cubicBezTo>
                      <a:pt x="106559" y="34617"/>
                      <a:pt x="107026" y="34664"/>
                      <a:pt x="107489" y="34758"/>
                    </a:cubicBezTo>
                    <a:cubicBezTo>
                      <a:pt x="106495" y="35995"/>
                      <a:pt x="105948" y="37563"/>
                      <a:pt x="106127" y="39212"/>
                    </a:cubicBezTo>
                    <a:cubicBezTo>
                      <a:pt x="104873" y="37760"/>
                      <a:pt x="103000" y="36810"/>
                      <a:pt x="101011" y="36810"/>
                    </a:cubicBezTo>
                    <a:cubicBezTo>
                      <a:pt x="102344" y="35398"/>
                      <a:pt x="104192" y="34617"/>
                      <a:pt x="106096" y="34617"/>
                    </a:cubicBezTo>
                    <a:close/>
                    <a:moveTo>
                      <a:pt x="70794" y="30109"/>
                    </a:moveTo>
                    <a:cubicBezTo>
                      <a:pt x="71289" y="30109"/>
                      <a:pt x="71788" y="30161"/>
                      <a:pt x="72283" y="30269"/>
                    </a:cubicBezTo>
                    <a:cubicBezTo>
                      <a:pt x="71289" y="31524"/>
                      <a:pt x="70742" y="33110"/>
                      <a:pt x="70939" y="34785"/>
                    </a:cubicBezTo>
                    <a:lnTo>
                      <a:pt x="70957" y="34785"/>
                    </a:lnTo>
                    <a:cubicBezTo>
                      <a:pt x="71462" y="34672"/>
                      <a:pt x="71973" y="34617"/>
                      <a:pt x="72479" y="34617"/>
                    </a:cubicBezTo>
                    <a:cubicBezTo>
                      <a:pt x="74381" y="34617"/>
                      <a:pt x="76233" y="35395"/>
                      <a:pt x="77570" y="36810"/>
                    </a:cubicBezTo>
                    <a:cubicBezTo>
                      <a:pt x="75527" y="36810"/>
                      <a:pt x="73601" y="37814"/>
                      <a:pt x="72346" y="39337"/>
                    </a:cubicBezTo>
                    <a:cubicBezTo>
                      <a:pt x="72694" y="35639"/>
                      <a:pt x="69398" y="32366"/>
                      <a:pt x="65704" y="32366"/>
                    </a:cubicBezTo>
                    <a:cubicBezTo>
                      <a:pt x="65687" y="32366"/>
                      <a:pt x="65670" y="32366"/>
                      <a:pt x="65653" y="32366"/>
                    </a:cubicBezTo>
                    <a:lnTo>
                      <a:pt x="65653" y="32366"/>
                    </a:lnTo>
                    <a:cubicBezTo>
                      <a:pt x="66994" y="30911"/>
                      <a:pt x="68863" y="30109"/>
                      <a:pt x="70794" y="30109"/>
                    </a:cubicBezTo>
                    <a:close/>
                    <a:moveTo>
                      <a:pt x="35613" y="34809"/>
                    </a:moveTo>
                    <a:cubicBezTo>
                      <a:pt x="36073" y="34809"/>
                      <a:pt x="36537" y="34854"/>
                      <a:pt x="36997" y="34946"/>
                    </a:cubicBezTo>
                    <a:cubicBezTo>
                      <a:pt x="36013" y="36189"/>
                      <a:pt x="35458" y="37762"/>
                      <a:pt x="35634" y="39407"/>
                    </a:cubicBezTo>
                    <a:lnTo>
                      <a:pt x="35634" y="39407"/>
                    </a:lnTo>
                    <a:cubicBezTo>
                      <a:pt x="34388" y="37948"/>
                      <a:pt x="32507" y="36998"/>
                      <a:pt x="30519" y="36998"/>
                    </a:cubicBezTo>
                    <a:cubicBezTo>
                      <a:pt x="31861" y="35584"/>
                      <a:pt x="33709" y="34809"/>
                      <a:pt x="35613" y="34809"/>
                    </a:cubicBezTo>
                    <a:close/>
                    <a:moveTo>
                      <a:pt x="136132" y="32662"/>
                    </a:moveTo>
                    <a:cubicBezTo>
                      <a:pt x="139308" y="32662"/>
                      <a:pt x="142484" y="34740"/>
                      <a:pt x="142525" y="38898"/>
                    </a:cubicBezTo>
                    <a:cubicBezTo>
                      <a:pt x="142046" y="38793"/>
                      <a:pt x="141563" y="38742"/>
                      <a:pt x="141084" y="38742"/>
                    </a:cubicBezTo>
                    <a:cubicBezTo>
                      <a:pt x="139231" y="38742"/>
                      <a:pt x="137433" y="39508"/>
                      <a:pt x="136145" y="40896"/>
                    </a:cubicBezTo>
                    <a:cubicBezTo>
                      <a:pt x="134863" y="39525"/>
                      <a:pt x="133071" y="38737"/>
                      <a:pt x="131190" y="38737"/>
                    </a:cubicBezTo>
                    <a:cubicBezTo>
                      <a:pt x="130706" y="38737"/>
                      <a:pt x="130222" y="38791"/>
                      <a:pt x="129747" y="38898"/>
                    </a:cubicBezTo>
                    <a:cubicBezTo>
                      <a:pt x="129783" y="34740"/>
                      <a:pt x="132957" y="32662"/>
                      <a:pt x="136132" y="32662"/>
                    </a:cubicBezTo>
                    <a:close/>
                    <a:moveTo>
                      <a:pt x="112818" y="32662"/>
                    </a:moveTo>
                    <a:cubicBezTo>
                      <a:pt x="115995" y="32662"/>
                      <a:pt x="119174" y="34740"/>
                      <a:pt x="119218" y="38898"/>
                    </a:cubicBezTo>
                    <a:cubicBezTo>
                      <a:pt x="118738" y="38793"/>
                      <a:pt x="118254" y="38742"/>
                      <a:pt x="117774" y="38742"/>
                    </a:cubicBezTo>
                    <a:cubicBezTo>
                      <a:pt x="115916" y="38742"/>
                      <a:pt x="114117" y="39510"/>
                      <a:pt x="112821" y="40905"/>
                    </a:cubicBezTo>
                    <a:cubicBezTo>
                      <a:pt x="111548" y="39525"/>
                      <a:pt x="109756" y="38746"/>
                      <a:pt x="107874" y="38746"/>
                    </a:cubicBezTo>
                    <a:cubicBezTo>
                      <a:pt x="107391" y="38746"/>
                      <a:pt x="106907" y="38791"/>
                      <a:pt x="106432" y="38898"/>
                    </a:cubicBezTo>
                    <a:cubicBezTo>
                      <a:pt x="106468" y="34740"/>
                      <a:pt x="109642" y="32662"/>
                      <a:pt x="112818" y="32662"/>
                    </a:cubicBezTo>
                    <a:close/>
                    <a:moveTo>
                      <a:pt x="89290" y="32762"/>
                    </a:moveTo>
                    <a:cubicBezTo>
                      <a:pt x="91871" y="32762"/>
                      <a:pt x="94452" y="34136"/>
                      <a:pt x="95348" y="36882"/>
                    </a:cubicBezTo>
                    <a:lnTo>
                      <a:pt x="95375" y="36882"/>
                    </a:lnTo>
                    <a:cubicBezTo>
                      <a:pt x="95572" y="37545"/>
                      <a:pt x="95679" y="38235"/>
                      <a:pt x="95688" y="38934"/>
                    </a:cubicBezTo>
                    <a:cubicBezTo>
                      <a:pt x="95213" y="38832"/>
                      <a:pt x="94735" y="38782"/>
                      <a:pt x="94260" y="38782"/>
                    </a:cubicBezTo>
                    <a:cubicBezTo>
                      <a:pt x="92399" y="38782"/>
                      <a:pt x="90599" y="39549"/>
                      <a:pt x="89299" y="40941"/>
                    </a:cubicBezTo>
                    <a:cubicBezTo>
                      <a:pt x="88018" y="39561"/>
                      <a:pt x="86226" y="38782"/>
                      <a:pt x="84344" y="38782"/>
                    </a:cubicBezTo>
                    <a:cubicBezTo>
                      <a:pt x="83860" y="38782"/>
                      <a:pt x="83376" y="38835"/>
                      <a:pt x="82902" y="38934"/>
                    </a:cubicBezTo>
                    <a:cubicBezTo>
                      <a:pt x="82902" y="38235"/>
                      <a:pt x="83009" y="37545"/>
                      <a:pt x="83215" y="36882"/>
                    </a:cubicBezTo>
                    <a:lnTo>
                      <a:pt x="83233" y="36882"/>
                    </a:lnTo>
                    <a:cubicBezTo>
                      <a:pt x="84129" y="34136"/>
                      <a:pt x="86710" y="32762"/>
                      <a:pt x="89290" y="32762"/>
                    </a:cubicBezTo>
                    <a:close/>
                    <a:moveTo>
                      <a:pt x="42338" y="32863"/>
                    </a:moveTo>
                    <a:cubicBezTo>
                      <a:pt x="45512" y="32863"/>
                      <a:pt x="48684" y="34938"/>
                      <a:pt x="48726" y="39091"/>
                    </a:cubicBezTo>
                    <a:lnTo>
                      <a:pt x="48726" y="39091"/>
                    </a:lnTo>
                    <a:cubicBezTo>
                      <a:pt x="48257" y="38992"/>
                      <a:pt x="47785" y="38943"/>
                      <a:pt x="47316" y="38943"/>
                    </a:cubicBezTo>
                    <a:cubicBezTo>
                      <a:pt x="45455" y="38943"/>
                      <a:pt x="43655" y="39710"/>
                      <a:pt x="42355" y="41102"/>
                    </a:cubicBezTo>
                    <a:cubicBezTo>
                      <a:pt x="41081" y="39730"/>
                      <a:pt x="39293" y="38952"/>
                      <a:pt x="37414" y="38952"/>
                    </a:cubicBezTo>
                    <a:cubicBezTo>
                      <a:pt x="37404" y="38952"/>
                      <a:pt x="37393" y="38952"/>
                      <a:pt x="37382" y="38952"/>
                    </a:cubicBezTo>
                    <a:cubicBezTo>
                      <a:pt x="36898" y="38952"/>
                      <a:pt x="36415" y="38997"/>
                      <a:pt x="35940" y="39104"/>
                    </a:cubicBezTo>
                    <a:cubicBezTo>
                      <a:pt x="35980" y="34944"/>
                      <a:pt x="39160" y="32863"/>
                      <a:pt x="42338" y="32863"/>
                    </a:cubicBezTo>
                    <a:close/>
                    <a:moveTo>
                      <a:pt x="65648" y="32868"/>
                    </a:moveTo>
                    <a:cubicBezTo>
                      <a:pt x="68825" y="32868"/>
                      <a:pt x="72001" y="34946"/>
                      <a:pt x="72041" y="39104"/>
                    </a:cubicBezTo>
                    <a:cubicBezTo>
                      <a:pt x="71563" y="38999"/>
                      <a:pt x="71081" y="38948"/>
                      <a:pt x="70602" y="38948"/>
                    </a:cubicBezTo>
                    <a:cubicBezTo>
                      <a:pt x="68748" y="38948"/>
                      <a:pt x="66949" y="39716"/>
                      <a:pt x="65653" y="41111"/>
                    </a:cubicBezTo>
                    <a:cubicBezTo>
                      <a:pt x="64371" y="39731"/>
                      <a:pt x="62579" y="38952"/>
                      <a:pt x="60697" y="38952"/>
                    </a:cubicBezTo>
                    <a:cubicBezTo>
                      <a:pt x="60214" y="38952"/>
                      <a:pt x="59730" y="38997"/>
                      <a:pt x="59255" y="39104"/>
                    </a:cubicBezTo>
                    <a:cubicBezTo>
                      <a:pt x="59295" y="34946"/>
                      <a:pt x="62472" y="32868"/>
                      <a:pt x="65648" y="32868"/>
                    </a:cubicBezTo>
                    <a:close/>
                    <a:moveTo>
                      <a:pt x="18803" y="32968"/>
                    </a:moveTo>
                    <a:cubicBezTo>
                      <a:pt x="21386" y="32968"/>
                      <a:pt x="23968" y="34342"/>
                      <a:pt x="24864" y="37088"/>
                    </a:cubicBezTo>
                    <a:lnTo>
                      <a:pt x="24882" y="37088"/>
                    </a:lnTo>
                    <a:cubicBezTo>
                      <a:pt x="25088" y="37751"/>
                      <a:pt x="25196" y="38441"/>
                      <a:pt x="25196" y="39140"/>
                    </a:cubicBezTo>
                    <a:cubicBezTo>
                      <a:pt x="24723" y="39038"/>
                      <a:pt x="24246" y="38988"/>
                      <a:pt x="23772" y="38988"/>
                    </a:cubicBezTo>
                    <a:cubicBezTo>
                      <a:pt x="21913" y="38988"/>
                      <a:pt x="20107" y="39755"/>
                      <a:pt x="18807" y="41147"/>
                    </a:cubicBezTo>
                    <a:cubicBezTo>
                      <a:pt x="17526" y="39767"/>
                      <a:pt x="15734" y="38988"/>
                      <a:pt x="13852" y="38988"/>
                    </a:cubicBezTo>
                    <a:cubicBezTo>
                      <a:pt x="13368" y="38988"/>
                      <a:pt x="12884" y="39041"/>
                      <a:pt x="12409" y="39140"/>
                    </a:cubicBezTo>
                    <a:cubicBezTo>
                      <a:pt x="12409" y="38441"/>
                      <a:pt x="12517" y="37751"/>
                      <a:pt x="12723" y="37088"/>
                    </a:cubicBezTo>
                    <a:lnTo>
                      <a:pt x="12741" y="37088"/>
                    </a:lnTo>
                    <a:cubicBezTo>
                      <a:pt x="13637" y="34342"/>
                      <a:pt x="16220" y="32968"/>
                      <a:pt x="18803" y="32968"/>
                    </a:cubicBezTo>
                    <a:close/>
                    <a:moveTo>
                      <a:pt x="117968" y="39112"/>
                    </a:moveTo>
                    <a:cubicBezTo>
                      <a:pt x="118392" y="39112"/>
                      <a:pt x="118820" y="39151"/>
                      <a:pt x="119245" y="39230"/>
                    </a:cubicBezTo>
                    <a:cubicBezTo>
                      <a:pt x="118726" y="39848"/>
                      <a:pt x="118322" y="40565"/>
                      <a:pt x="118063" y="41326"/>
                    </a:cubicBezTo>
                    <a:lnTo>
                      <a:pt x="118063" y="41317"/>
                    </a:lnTo>
                    <a:lnTo>
                      <a:pt x="118054" y="41344"/>
                    </a:lnTo>
                    <a:cubicBezTo>
                      <a:pt x="118054" y="41353"/>
                      <a:pt x="118045" y="41362"/>
                      <a:pt x="118036" y="41380"/>
                    </a:cubicBezTo>
                    <a:cubicBezTo>
                      <a:pt x="117812" y="42061"/>
                      <a:pt x="117713" y="42787"/>
                      <a:pt x="117758" y="43504"/>
                    </a:cubicBezTo>
                    <a:cubicBezTo>
                      <a:pt x="116508" y="42200"/>
                      <a:pt x="114748" y="41362"/>
                      <a:pt x="112888" y="41362"/>
                    </a:cubicBezTo>
                    <a:cubicBezTo>
                      <a:pt x="112869" y="41362"/>
                      <a:pt x="112849" y="41362"/>
                      <a:pt x="112830" y="41362"/>
                    </a:cubicBezTo>
                    <a:cubicBezTo>
                      <a:pt x="114167" y="39915"/>
                      <a:pt x="116034" y="39112"/>
                      <a:pt x="117968" y="39112"/>
                    </a:cubicBezTo>
                    <a:close/>
                    <a:moveTo>
                      <a:pt x="130986" y="39112"/>
                    </a:moveTo>
                    <a:cubicBezTo>
                      <a:pt x="132916" y="39112"/>
                      <a:pt x="134791" y="39915"/>
                      <a:pt x="136136" y="41362"/>
                    </a:cubicBezTo>
                    <a:cubicBezTo>
                      <a:pt x="136116" y="41362"/>
                      <a:pt x="136096" y="41362"/>
                      <a:pt x="136077" y="41362"/>
                    </a:cubicBezTo>
                    <a:cubicBezTo>
                      <a:pt x="134208" y="41362"/>
                      <a:pt x="132440" y="42200"/>
                      <a:pt x="131199" y="43504"/>
                    </a:cubicBezTo>
                    <a:cubicBezTo>
                      <a:pt x="131234" y="42787"/>
                      <a:pt x="131136" y="42070"/>
                      <a:pt x="130912" y="41389"/>
                    </a:cubicBezTo>
                    <a:lnTo>
                      <a:pt x="130912" y="41380"/>
                    </a:lnTo>
                    <a:cubicBezTo>
                      <a:pt x="130912" y="41371"/>
                      <a:pt x="130903" y="41362"/>
                      <a:pt x="130903" y="41344"/>
                    </a:cubicBezTo>
                    <a:cubicBezTo>
                      <a:pt x="130894" y="41335"/>
                      <a:pt x="130903" y="41335"/>
                      <a:pt x="130894" y="41326"/>
                    </a:cubicBezTo>
                    <a:cubicBezTo>
                      <a:pt x="130625" y="40556"/>
                      <a:pt x="130231" y="39848"/>
                      <a:pt x="129711" y="39230"/>
                    </a:cubicBezTo>
                    <a:cubicBezTo>
                      <a:pt x="130135" y="39151"/>
                      <a:pt x="130562" y="39112"/>
                      <a:pt x="130986" y="39112"/>
                    </a:cubicBezTo>
                    <a:close/>
                    <a:moveTo>
                      <a:pt x="84143" y="39166"/>
                    </a:moveTo>
                    <a:cubicBezTo>
                      <a:pt x="86077" y="39166"/>
                      <a:pt x="87946" y="39968"/>
                      <a:pt x="89290" y="41416"/>
                    </a:cubicBezTo>
                    <a:cubicBezTo>
                      <a:pt x="89271" y="41416"/>
                      <a:pt x="89251" y="41416"/>
                      <a:pt x="89231" y="41416"/>
                    </a:cubicBezTo>
                    <a:cubicBezTo>
                      <a:pt x="87362" y="41416"/>
                      <a:pt x="85595" y="42254"/>
                      <a:pt x="84353" y="43557"/>
                    </a:cubicBezTo>
                    <a:cubicBezTo>
                      <a:pt x="84434" y="41963"/>
                      <a:pt x="83851" y="40457"/>
                      <a:pt x="82866" y="39283"/>
                    </a:cubicBezTo>
                    <a:cubicBezTo>
                      <a:pt x="83291" y="39204"/>
                      <a:pt x="83719" y="39166"/>
                      <a:pt x="84143" y="39166"/>
                    </a:cubicBezTo>
                    <a:close/>
                    <a:moveTo>
                      <a:pt x="94430" y="39165"/>
                    </a:moveTo>
                    <a:cubicBezTo>
                      <a:pt x="94857" y="39165"/>
                      <a:pt x="95287" y="39204"/>
                      <a:pt x="95715" y="39283"/>
                    </a:cubicBezTo>
                    <a:cubicBezTo>
                      <a:pt x="94720" y="40466"/>
                      <a:pt x="94138" y="41963"/>
                      <a:pt x="94228" y="43557"/>
                    </a:cubicBezTo>
                    <a:cubicBezTo>
                      <a:pt x="92977" y="42254"/>
                      <a:pt x="91218" y="41416"/>
                      <a:pt x="89350" y="41416"/>
                    </a:cubicBezTo>
                    <a:cubicBezTo>
                      <a:pt x="89330" y="41416"/>
                      <a:pt x="89310" y="41416"/>
                      <a:pt x="89290" y="41416"/>
                    </a:cubicBezTo>
                    <a:cubicBezTo>
                      <a:pt x="90626" y="39963"/>
                      <a:pt x="92497" y="39165"/>
                      <a:pt x="94430" y="39165"/>
                    </a:cubicBezTo>
                    <a:close/>
                    <a:moveTo>
                      <a:pt x="47493" y="39318"/>
                    </a:moveTo>
                    <a:cubicBezTo>
                      <a:pt x="47917" y="39318"/>
                      <a:pt x="48345" y="39357"/>
                      <a:pt x="48771" y="39436"/>
                    </a:cubicBezTo>
                    <a:cubicBezTo>
                      <a:pt x="48242" y="40054"/>
                      <a:pt x="47839" y="40762"/>
                      <a:pt x="47579" y="41523"/>
                    </a:cubicBezTo>
                    <a:cubicBezTo>
                      <a:pt x="47579" y="41532"/>
                      <a:pt x="47579" y="41532"/>
                      <a:pt x="47579" y="41541"/>
                    </a:cubicBezTo>
                    <a:lnTo>
                      <a:pt x="47561" y="41586"/>
                    </a:lnTo>
                    <a:cubicBezTo>
                      <a:pt x="47337" y="42267"/>
                      <a:pt x="47239" y="42984"/>
                      <a:pt x="47275" y="43710"/>
                    </a:cubicBezTo>
                    <a:cubicBezTo>
                      <a:pt x="46033" y="42406"/>
                      <a:pt x="44274" y="41568"/>
                      <a:pt x="42406" y="41568"/>
                    </a:cubicBezTo>
                    <a:cubicBezTo>
                      <a:pt x="42386" y="41568"/>
                      <a:pt x="42366" y="41568"/>
                      <a:pt x="42346" y="41568"/>
                    </a:cubicBezTo>
                    <a:cubicBezTo>
                      <a:pt x="43684" y="40121"/>
                      <a:pt x="45557" y="39318"/>
                      <a:pt x="47493" y="39318"/>
                    </a:cubicBezTo>
                    <a:close/>
                    <a:moveTo>
                      <a:pt x="60506" y="39318"/>
                    </a:moveTo>
                    <a:cubicBezTo>
                      <a:pt x="62442" y="39318"/>
                      <a:pt x="64315" y="40121"/>
                      <a:pt x="65653" y="41568"/>
                    </a:cubicBezTo>
                    <a:cubicBezTo>
                      <a:pt x="65633" y="41568"/>
                      <a:pt x="65613" y="41568"/>
                      <a:pt x="65593" y="41568"/>
                    </a:cubicBezTo>
                    <a:cubicBezTo>
                      <a:pt x="63724" y="41568"/>
                      <a:pt x="61965" y="42398"/>
                      <a:pt x="60715" y="43710"/>
                    </a:cubicBezTo>
                    <a:cubicBezTo>
                      <a:pt x="60751" y="42984"/>
                      <a:pt x="60662" y="42267"/>
                      <a:pt x="60438" y="41586"/>
                    </a:cubicBezTo>
                    <a:cubicBezTo>
                      <a:pt x="60438" y="41577"/>
                      <a:pt x="60429" y="41559"/>
                      <a:pt x="60420" y="41550"/>
                    </a:cubicBezTo>
                    <a:cubicBezTo>
                      <a:pt x="60420" y="41541"/>
                      <a:pt x="60420" y="41532"/>
                      <a:pt x="60411" y="41532"/>
                    </a:cubicBezTo>
                    <a:cubicBezTo>
                      <a:pt x="60151" y="40762"/>
                      <a:pt x="59748" y="40054"/>
                      <a:pt x="59228" y="39436"/>
                    </a:cubicBezTo>
                    <a:cubicBezTo>
                      <a:pt x="59654" y="39357"/>
                      <a:pt x="60082" y="39318"/>
                      <a:pt x="60506" y="39318"/>
                    </a:cubicBezTo>
                    <a:close/>
                    <a:moveTo>
                      <a:pt x="23963" y="39353"/>
                    </a:moveTo>
                    <a:cubicBezTo>
                      <a:pt x="24391" y="39353"/>
                      <a:pt x="24821" y="39392"/>
                      <a:pt x="25250" y="39472"/>
                    </a:cubicBezTo>
                    <a:cubicBezTo>
                      <a:pt x="24255" y="40654"/>
                      <a:pt x="23673" y="42151"/>
                      <a:pt x="23753" y="43746"/>
                    </a:cubicBezTo>
                    <a:cubicBezTo>
                      <a:pt x="22512" y="42442"/>
                      <a:pt x="20744" y="41604"/>
                      <a:pt x="18884" y="41604"/>
                    </a:cubicBezTo>
                    <a:cubicBezTo>
                      <a:pt x="18864" y="41604"/>
                      <a:pt x="18845" y="41604"/>
                      <a:pt x="18825" y="41604"/>
                    </a:cubicBezTo>
                    <a:cubicBezTo>
                      <a:pt x="18805" y="41604"/>
                      <a:pt x="18786" y="41604"/>
                      <a:pt x="18766" y="41604"/>
                    </a:cubicBezTo>
                    <a:cubicBezTo>
                      <a:pt x="16897" y="41604"/>
                      <a:pt x="15129" y="42442"/>
                      <a:pt x="13888" y="43746"/>
                    </a:cubicBezTo>
                    <a:cubicBezTo>
                      <a:pt x="13951" y="42160"/>
                      <a:pt x="13368" y="40663"/>
                      <a:pt x="12382" y="39480"/>
                    </a:cubicBezTo>
                    <a:lnTo>
                      <a:pt x="12391" y="39472"/>
                    </a:lnTo>
                    <a:cubicBezTo>
                      <a:pt x="12820" y="39392"/>
                      <a:pt x="13250" y="39353"/>
                      <a:pt x="13678" y="39353"/>
                    </a:cubicBezTo>
                    <a:cubicBezTo>
                      <a:pt x="15611" y="39353"/>
                      <a:pt x="17482" y="40150"/>
                      <a:pt x="18825" y="41595"/>
                    </a:cubicBezTo>
                    <a:cubicBezTo>
                      <a:pt x="20161" y="40150"/>
                      <a:pt x="22031" y="39353"/>
                      <a:pt x="23963" y="39353"/>
                    </a:cubicBezTo>
                    <a:close/>
                    <a:moveTo>
                      <a:pt x="107663" y="39105"/>
                    </a:moveTo>
                    <a:cubicBezTo>
                      <a:pt x="109597" y="39105"/>
                      <a:pt x="111471" y="39906"/>
                      <a:pt x="112812" y="41353"/>
                    </a:cubicBezTo>
                    <a:cubicBezTo>
                      <a:pt x="112793" y="41353"/>
                      <a:pt x="112774" y="41353"/>
                      <a:pt x="112756" y="41353"/>
                    </a:cubicBezTo>
                    <a:cubicBezTo>
                      <a:pt x="110769" y="41353"/>
                      <a:pt x="108902" y="42299"/>
                      <a:pt x="107650" y="43755"/>
                    </a:cubicBezTo>
                    <a:lnTo>
                      <a:pt x="107650" y="43755"/>
                    </a:lnTo>
                    <a:cubicBezTo>
                      <a:pt x="107803" y="42088"/>
                      <a:pt x="107211" y="40511"/>
                      <a:pt x="106172" y="39274"/>
                    </a:cubicBezTo>
                    <a:lnTo>
                      <a:pt x="106172" y="39265"/>
                    </a:lnTo>
                    <a:cubicBezTo>
                      <a:pt x="106668" y="39158"/>
                      <a:pt x="107167" y="39105"/>
                      <a:pt x="107663" y="39105"/>
                    </a:cubicBezTo>
                    <a:close/>
                    <a:moveTo>
                      <a:pt x="37187" y="39310"/>
                    </a:moveTo>
                    <a:cubicBezTo>
                      <a:pt x="39118" y="39310"/>
                      <a:pt x="40989" y="40106"/>
                      <a:pt x="42328" y="41559"/>
                    </a:cubicBezTo>
                    <a:cubicBezTo>
                      <a:pt x="42310" y="41559"/>
                      <a:pt x="42291" y="41559"/>
                      <a:pt x="42273" y="41559"/>
                    </a:cubicBezTo>
                    <a:cubicBezTo>
                      <a:pt x="40286" y="41559"/>
                      <a:pt x="38419" y="42505"/>
                      <a:pt x="37167" y="43952"/>
                    </a:cubicBezTo>
                    <a:cubicBezTo>
                      <a:pt x="37320" y="42294"/>
                      <a:pt x="36728" y="40708"/>
                      <a:pt x="35689" y="39480"/>
                    </a:cubicBezTo>
                    <a:lnTo>
                      <a:pt x="35689" y="39472"/>
                    </a:lnTo>
                    <a:cubicBezTo>
                      <a:pt x="36187" y="39363"/>
                      <a:pt x="36689" y="39310"/>
                      <a:pt x="37187" y="39310"/>
                    </a:cubicBezTo>
                    <a:close/>
                    <a:moveTo>
                      <a:pt x="124475" y="37261"/>
                    </a:moveTo>
                    <a:cubicBezTo>
                      <a:pt x="127048" y="37261"/>
                      <a:pt x="129621" y="38627"/>
                      <a:pt x="130527" y="41362"/>
                    </a:cubicBezTo>
                    <a:cubicBezTo>
                      <a:pt x="130751" y="42043"/>
                      <a:pt x="130867" y="42760"/>
                      <a:pt x="130867" y="43486"/>
                    </a:cubicBezTo>
                    <a:cubicBezTo>
                      <a:pt x="130392" y="43384"/>
                      <a:pt x="129914" y="43334"/>
                      <a:pt x="129439" y="43334"/>
                    </a:cubicBezTo>
                    <a:cubicBezTo>
                      <a:pt x="127578" y="43334"/>
                      <a:pt x="125778" y="44101"/>
                      <a:pt x="124478" y="45493"/>
                    </a:cubicBezTo>
                    <a:cubicBezTo>
                      <a:pt x="123206" y="44113"/>
                      <a:pt x="121405" y="43333"/>
                      <a:pt x="119532" y="43333"/>
                    </a:cubicBezTo>
                    <a:cubicBezTo>
                      <a:pt x="119039" y="43333"/>
                      <a:pt x="118555" y="43387"/>
                      <a:pt x="118089" y="43486"/>
                    </a:cubicBezTo>
                    <a:cubicBezTo>
                      <a:pt x="118089" y="42760"/>
                      <a:pt x="118197" y="42034"/>
                      <a:pt x="118430" y="41344"/>
                    </a:cubicBezTo>
                    <a:cubicBezTo>
                      <a:pt x="119339" y="38623"/>
                      <a:pt x="121907" y="37261"/>
                      <a:pt x="124475" y="37261"/>
                    </a:cubicBezTo>
                    <a:close/>
                    <a:moveTo>
                      <a:pt x="77632" y="37306"/>
                    </a:moveTo>
                    <a:cubicBezTo>
                      <a:pt x="80806" y="37306"/>
                      <a:pt x="83980" y="39382"/>
                      <a:pt x="84022" y="43538"/>
                    </a:cubicBezTo>
                    <a:lnTo>
                      <a:pt x="84022" y="43538"/>
                    </a:lnTo>
                    <a:cubicBezTo>
                      <a:pt x="83549" y="43437"/>
                      <a:pt x="83074" y="43388"/>
                      <a:pt x="82603" y="43388"/>
                    </a:cubicBezTo>
                    <a:cubicBezTo>
                      <a:pt x="80742" y="43388"/>
                      <a:pt x="78941" y="44154"/>
                      <a:pt x="77642" y="45547"/>
                    </a:cubicBezTo>
                    <a:cubicBezTo>
                      <a:pt x="76360" y="44167"/>
                      <a:pt x="74568" y="43387"/>
                      <a:pt x="72687" y="43387"/>
                    </a:cubicBezTo>
                    <a:cubicBezTo>
                      <a:pt x="72203" y="43387"/>
                      <a:pt x="71719" y="43441"/>
                      <a:pt x="71244" y="43540"/>
                    </a:cubicBezTo>
                    <a:cubicBezTo>
                      <a:pt x="71280" y="39385"/>
                      <a:pt x="74456" y="37306"/>
                      <a:pt x="77632" y="37306"/>
                    </a:cubicBezTo>
                    <a:close/>
                    <a:moveTo>
                      <a:pt x="100947" y="37306"/>
                    </a:moveTo>
                    <a:cubicBezTo>
                      <a:pt x="104122" y="37306"/>
                      <a:pt x="107296" y="39383"/>
                      <a:pt x="107337" y="43540"/>
                    </a:cubicBezTo>
                    <a:cubicBezTo>
                      <a:pt x="106864" y="43438"/>
                      <a:pt x="106386" y="43388"/>
                      <a:pt x="105913" y="43388"/>
                    </a:cubicBezTo>
                    <a:cubicBezTo>
                      <a:pt x="104054" y="43388"/>
                      <a:pt x="102249" y="44154"/>
                      <a:pt x="100957" y="45547"/>
                    </a:cubicBezTo>
                    <a:cubicBezTo>
                      <a:pt x="99676" y="44167"/>
                      <a:pt x="97883" y="43387"/>
                      <a:pt x="96002" y="43387"/>
                    </a:cubicBezTo>
                    <a:cubicBezTo>
                      <a:pt x="95518" y="43387"/>
                      <a:pt x="95034" y="43441"/>
                      <a:pt x="94559" y="43540"/>
                    </a:cubicBezTo>
                    <a:cubicBezTo>
                      <a:pt x="94595" y="39385"/>
                      <a:pt x="97771" y="37306"/>
                      <a:pt x="100947" y="37306"/>
                    </a:cubicBezTo>
                    <a:close/>
                    <a:moveTo>
                      <a:pt x="54009" y="37465"/>
                    </a:moveTo>
                    <a:cubicBezTo>
                      <a:pt x="56582" y="37465"/>
                      <a:pt x="59156" y="38830"/>
                      <a:pt x="60061" y="41559"/>
                    </a:cubicBezTo>
                    <a:cubicBezTo>
                      <a:pt x="60285" y="42249"/>
                      <a:pt x="60393" y="42966"/>
                      <a:pt x="60393" y="43692"/>
                    </a:cubicBezTo>
                    <a:cubicBezTo>
                      <a:pt x="59920" y="43590"/>
                      <a:pt x="59442" y="43540"/>
                      <a:pt x="58969" y="43540"/>
                    </a:cubicBezTo>
                    <a:cubicBezTo>
                      <a:pt x="57110" y="43540"/>
                      <a:pt x="55305" y="44307"/>
                      <a:pt x="54013" y="45699"/>
                    </a:cubicBezTo>
                    <a:cubicBezTo>
                      <a:pt x="52739" y="44318"/>
                      <a:pt x="50951" y="43539"/>
                      <a:pt x="49072" y="43539"/>
                    </a:cubicBezTo>
                    <a:cubicBezTo>
                      <a:pt x="49061" y="43539"/>
                      <a:pt x="49051" y="43540"/>
                      <a:pt x="49040" y="43540"/>
                    </a:cubicBezTo>
                    <a:cubicBezTo>
                      <a:pt x="48556" y="43540"/>
                      <a:pt x="48072" y="43593"/>
                      <a:pt x="47597" y="43692"/>
                    </a:cubicBezTo>
                    <a:cubicBezTo>
                      <a:pt x="47597" y="42966"/>
                      <a:pt x="47714" y="42249"/>
                      <a:pt x="47938" y="41559"/>
                    </a:cubicBezTo>
                    <a:lnTo>
                      <a:pt x="47956" y="41550"/>
                    </a:lnTo>
                    <a:cubicBezTo>
                      <a:pt x="48865" y="38827"/>
                      <a:pt x="51437" y="37465"/>
                      <a:pt x="54009" y="37465"/>
                    </a:cubicBezTo>
                    <a:close/>
                    <a:moveTo>
                      <a:pt x="7163" y="37500"/>
                    </a:moveTo>
                    <a:cubicBezTo>
                      <a:pt x="10339" y="37500"/>
                      <a:pt x="13516" y="39579"/>
                      <a:pt x="13556" y="43737"/>
                    </a:cubicBezTo>
                    <a:cubicBezTo>
                      <a:pt x="13079" y="43632"/>
                      <a:pt x="12598" y="43582"/>
                      <a:pt x="12120" y="43582"/>
                    </a:cubicBezTo>
                    <a:cubicBezTo>
                      <a:pt x="10263" y="43582"/>
                      <a:pt x="8460" y="44350"/>
                      <a:pt x="7163" y="45739"/>
                    </a:cubicBezTo>
                    <a:lnTo>
                      <a:pt x="7163" y="45739"/>
                    </a:lnTo>
                    <a:cubicBezTo>
                      <a:pt x="5882" y="44362"/>
                      <a:pt x="4092" y="43584"/>
                      <a:pt x="2212" y="43584"/>
                    </a:cubicBezTo>
                    <a:cubicBezTo>
                      <a:pt x="1728" y="43584"/>
                      <a:pt x="1245" y="43638"/>
                      <a:pt x="770" y="43737"/>
                    </a:cubicBezTo>
                    <a:cubicBezTo>
                      <a:pt x="810" y="39579"/>
                      <a:pt x="3987" y="37500"/>
                      <a:pt x="7163" y="37500"/>
                    </a:cubicBezTo>
                    <a:close/>
                    <a:moveTo>
                      <a:pt x="30463" y="37509"/>
                    </a:moveTo>
                    <a:cubicBezTo>
                      <a:pt x="33636" y="37509"/>
                      <a:pt x="36811" y="39587"/>
                      <a:pt x="36854" y="43742"/>
                    </a:cubicBezTo>
                    <a:lnTo>
                      <a:pt x="36854" y="43742"/>
                    </a:lnTo>
                    <a:cubicBezTo>
                      <a:pt x="36384" y="43642"/>
                      <a:pt x="35912" y="43594"/>
                      <a:pt x="35443" y="43594"/>
                    </a:cubicBezTo>
                    <a:cubicBezTo>
                      <a:pt x="33580" y="43594"/>
                      <a:pt x="31775" y="44360"/>
                      <a:pt x="30483" y="45753"/>
                    </a:cubicBezTo>
                    <a:cubicBezTo>
                      <a:pt x="29201" y="44373"/>
                      <a:pt x="27409" y="43593"/>
                      <a:pt x="25528" y="43593"/>
                    </a:cubicBezTo>
                    <a:cubicBezTo>
                      <a:pt x="25044" y="43593"/>
                      <a:pt x="24560" y="43638"/>
                      <a:pt x="24085" y="43746"/>
                    </a:cubicBezTo>
                    <a:cubicBezTo>
                      <a:pt x="24116" y="39588"/>
                      <a:pt x="27288" y="37509"/>
                      <a:pt x="30463" y="37509"/>
                    </a:cubicBezTo>
                    <a:close/>
                    <a:moveTo>
                      <a:pt x="119327" y="43718"/>
                    </a:moveTo>
                    <a:cubicBezTo>
                      <a:pt x="121267" y="43718"/>
                      <a:pt x="123141" y="44520"/>
                      <a:pt x="124478" y="45968"/>
                    </a:cubicBezTo>
                    <a:cubicBezTo>
                      <a:pt x="124458" y="45968"/>
                      <a:pt x="124439" y="45968"/>
                      <a:pt x="124419" y="45968"/>
                    </a:cubicBezTo>
                    <a:cubicBezTo>
                      <a:pt x="122550" y="45968"/>
                      <a:pt x="120782" y="46806"/>
                      <a:pt x="119541" y="48109"/>
                    </a:cubicBezTo>
                    <a:cubicBezTo>
                      <a:pt x="119622" y="46514"/>
                      <a:pt x="119039" y="45018"/>
                      <a:pt x="118045" y="43835"/>
                    </a:cubicBezTo>
                    <a:cubicBezTo>
                      <a:pt x="118472" y="43756"/>
                      <a:pt x="118901" y="43718"/>
                      <a:pt x="119327" y="43718"/>
                    </a:cubicBezTo>
                    <a:close/>
                    <a:moveTo>
                      <a:pt x="129624" y="43718"/>
                    </a:moveTo>
                    <a:cubicBezTo>
                      <a:pt x="130049" y="43718"/>
                      <a:pt x="130477" y="43756"/>
                      <a:pt x="130903" y="43835"/>
                    </a:cubicBezTo>
                    <a:cubicBezTo>
                      <a:pt x="129908" y="45018"/>
                      <a:pt x="129326" y="46523"/>
                      <a:pt x="129415" y="48109"/>
                    </a:cubicBezTo>
                    <a:cubicBezTo>
                      <a:pt x="128165" y="46806"/>
                      <a:pt x="126397" y="45968"/>
                      <a:pt x="124537" y="45968"/>
                    </a:cubicBezTo>
                    <a:cubicBezTo>
                      <a:pt x="124517" y="45968"/>
                      <a:pt x="124498" y="45968"/>
                      <a:pt x="124478" y="45968"/>
                    </a:cubicBezTo>
                    <a:cubicBezTo>
                      <a:pt x="125815" y="44520"/>
                      <a:pt x="127689" y="43718"/>
                      <a:pt x="129624" y="43718"/>
                    </a:cubicBezTo>
                    <a:close/>
                    <a:moveTo>
                      <a:pt x="82779" y="43762"/>
                    </a:moveTo>
                    <a:cubicBezTo>
                      <a:pt x="83204" y="43762"/>
                      <a:pt x="83632" y="43801"/>
                      <a:pt x="84057" y="43880"/>
                    </a:cubicBezTo>
                    <a:cubicBezTo>
                      <a:pt x="83063" y="45063"/>
                      <a:pt x="82480" y="46559"/>
                      <a:pt x="82561" y="48154"/>
                    </a:cubicBezTo>
                    <a:cubicBezTo>
                      <a:pt x="81320" y="46851"/>
                      <a:pt x="79552" y="46012"/>
                      <a:pt x="77683" y="46012"/>
                    </a:cubicBezTo>
                    <a:cubicBezTo>
                      <a:pt x="77666" y="46012"/>
                      <a:pt x="77650" y="46012"/>
                      <a:pt x="77633" y="46013"/>
                    </a:cubicBezTo>
                    <a:lnTo>
                      <a:pt x="77633" y="46013"/>
                    </a:lnTo>
                    <a:cubicBezTo>
                      <a:pt x="78970" y="44565"/>
                      <a:pt x="80844" y="43762"/>
                      <a:pt x="82779" y="43762"/>
                    </a:cubicBezTo>
                    <a:close/>
                    <a:moveTo>
                      <a:pt x="59124" y="43911"/>
                    </a:moveTo>
                    <a:cubicBezTo>
                      <a:pt x="59554" y="43911"/>
                      <a:pt x="59988" y="43951"/>
                      <a:pt x="60420" y="44032"/>
                    </a:cubicBezTo>
                    <a:cubicBezTo>
                      <a:pt x="59425" y="45224"/>
                      <a:pt x="58843" y="46721"/>
                      <a:pt x="58932" y="48316"/>
                    </a:cubicBezTo>
                    <a:lnTo>
                      <a:pt x="58923" y="48307"/>
                    </a:lnTo>
                    <a:cubicBezTo>
                      <a:pt x="57682" y="47003"/>
                      <a:pt x="55914" y="46165"/>
                      <a:pt x="54045" y="46165"/>
                    </a:cubicBezTo>
                    <a:cubicBezTo>
                      <a:pt x="54026" y="46165"/>
                      <a:pt x="54006" y="46165"/>
                      <a:pt x="53986" y="46165"/>
                    </a:cubicBezTo>
                    <a:cubicBezTo>
                      <a:pt x="53966" y="46165"/>
                      <a:pt x="53947" y="46165"/>
                      <a:pt x="53927" y="46165"/>
                    </a:cubicBezTo>
                    <a:cubicBezTo>
                      <a:pt x="52067" y="46165"/>
                      <a:pt x="50299" y="47003"/>
                      <a:pt x="49049" y="48307"/>
                    </a:cubicBezTo>
                    <a:cubicBezTo>
                      <a:pt x="49138" y="46712"/>
                      <a:pt x="48556" y="45206"/>
                      <a:pt x="47561" y="44032"/>
                    </a:cubicBezTo>
                    <a:cubicBezTo>
                      <a:pt x="47990" y="43953"/>
                      <a:pt x="48420" y="43914"/>
                      <a:pt x="48848" y="43914"/>
                    </a:cubicBezTo>
                    <a:cubicBezTo>
                      <a:pt x="50781" y="43914"/>
                      <a:pt x="52652" y="44711"/>
                      <a:pt x="53995" y="46156"/>
                    </a:cubicBezTo>
                    <a:cubicBezTo>
                      <a:pt x="55328" y="44713"/>
                      <a:pt x="57194" y="43911"/>
                      <a:pt x="59124" y="43911"/>
                    </a:cubicBezTo>
                    <a:close/>
                    <a:moveTo>
                      <a:pt x="25317" y="43968"/>
                    </a:moveTo>
                    <a:cubicBezTo>
                      <a:pt x="27250" y="43968"/>
                      <a:pt x="29122" y="44764"/>
                      <a:pt x="30465" y="46210"/>
                    </a:cubicBezTo>
                    <a:lnTo>
                      <a:pt x="30465" y="46210"/>
                    </a:lnTo>
                    <a:cubicBezTo>
                      <a:pt x="30462" y="46210"/>
                      <a:pt x="30459" y="46210"/>
                      <a:pt x="30456" y="46210"/>
                    </a:cubicBezTo>
                    <a:cubicBezTo>
                      <a:pt x="30446" y="46210"/>
                      <a:pt x="30436" y="46210"/>
                      <a:pt x="30426" y="46210"/>
                    </a:cubicBezTo>
                    <a:cubicBezTo>
                      <a:pt x="28546" y="46210"/>
                      <a:pt x="26775" y="47041"/>
                      <a:pt x="25519" y="48351"/>
                    </a:cubicBezTo>
                    <a:cubicBezTo>
                      <a:pt x="25608" y="46765"/>
                      <a:pt x="25026" y="45269"/>
                      <a:pt x="24031" y="44086"/>
                    </a:cubicBezTo>
                    <a:cubicBezTo>
                      <a:pt x="24460" y="44007"/>
                      <a:pt x="24890" y="43968"/>
                      <a:pt x="25317" y="43968"/>
                    </a:cubicBezTo>
                    <a:close/>
                    <a:moveTo>
                      <a:pt x="106094" y="43751"/>
                    </a:moveTo>
                    <a:cubicBezTo>
                      <a:pt x="106570" y="43751"/>
                      <a:pt x="107049" y="43799"/>
                      <a:pt x="107525" y="43898"/>
                    </a:cubicBezTo>
                    <a:cubicBezTo>
                      <a:pt x="106512" y="45161"/>
                      <a:pt x="105939" y="46747"/>
                      <a:pt x="106127" y="48423"/>
                    </a:cubicBezTo>
                    <a:lnTo>
                      <a:pt x="106118" y="48414"/>
                    </a:lnTo>
                    <a:cubicBezTo>
                      <a:pt x="104866" y="46958"/>
                      <a:pt x="102990" y="46012"/>
                      <a:pt x="100995" y="46012"/>
                    </a:cubicBezTo>
                    <a:cubicBezTo>
                      <a:pt x="100976" y="46012"/>
                      <a:pt x="100958" y="46013"/>
                      <a:pt x="100939" y="46013"/>
                    </a:cubicBezTo>
                    <a:cubicBezTo>
                      <a:pt x="100919" y="46012"/>
                      <a:pt x="100899" y="46012"/>
                      <a:pt x="100879" y="46012"/>
                    </a:cubicBezTo>
                    <a:cubicBezTo>
                      <a:pt x="99020" y="46012"/>
                      <a:pt x="97252" y="46842"/>
                      <a:pt x="96011" y="48154"/>
                    </a:cubicBezTo>
                    <a:cubicBezTo>
                      <a:pt x="96091" y="46559"/>
                      <a:pt x="95509" y="45054"/>
                      <a:pt x="94514" y="43880"/>
                    </a:cubicBezTo>
                    <a:cubicBezTo>
                      <a:pt x="94946" y="43798"/>
                      <a:pt x="95380" y="43758"/>
                      <a:pt x="95811" y="43758"/>
                    </a:cubicBezTo>
                    <a:cubicBezTo>
                      <a:pt x="97740" y="43758"/>
                      <a:pt x="99607" y="44561"/>
                      <a:pt x="100948" y="46004"/>
                    </a:cubicBezTo>
                    <a:cubicBezTo>
                      <a:pt x="102286" y="44551"/>
                      <a:pt x="104160" y="43751"/>
                      <a:pt x="106094" y="43751"/>
                    </a:cubicBezTo>
                    <a:close/>
                    <a:moveTo>
                      <a:pt x="70812" y="39306"/>
                    </a:moveTo>
                    <a:cubicBezTo>
                      <a:pt x="71289" y="39306"/>
                      <a:pt x="71770" y="39355"/>
                      <a:pt x="72248" y="39454"/>
                    </a:cubicBezTo>
                    <a:cubicBezTo>
                      <a:pt x="71271" y="40699"/>
                      <a:pt x="70742" y="42276"/>
                      <a:pt x="70939" y="43925"/>
                    </a:cubicBezTo>
                    <a:cubicBezTo>
                      <a:pt x="71449" y="43811"/>
                      <a:pt x="71962" y="43756"/>
                      <a:pt x="72472" y="43756"/>
                    </a:cubicBezTo>
                    <a:cubicBezTo>
                      <a:pt x="74409" y="43756"/>
                      <a:pt x="76285" y="44558"/>
                      <a:pt x="77633" y="46013"/>
                    </a:cubicBezTo>
                    <a:lnTo>
                      <a:pt x="77633" y="46013"/>
                    </a:lnTo>
                    <a:cubicBezTo>
                      <a:pt x="77630" y="46013"/>
                      <a:pt x="77627" y="46013"/>
                      <a:pt x="77624" y="46013"/>
                    </a:cubicBezTo>
                    <a:cubicBezTo>
                      <a:pt x="77606" y="46013"/>
                      <a:pt x="77588" y="46012"/>
                      <a:pt x="77570" y="46012"/>
                    </a:cubicBezTo>
                    <a:cubicBezTo>
                      <a:pt x="75529" y="46012"/>
                      <a:pt x="73598" y="47021"/>
                      <a:pt x="72346" y="48540"/>
                    </a:cubicBezTo>
                    <a:cubicBezTo>
                      <a:pt x="72703" y="44850"/>
                      <a:pt x="69416" y="41568"/>
                      <a:pt x="65713" y="41568"/>
                    </a:cubicBezTo>
                    <a:cubicBezTo>
                      <a:pt x="65693" y="41568"/>
                      <a:pt x="65673" y="41568"/>
                      <a:pt x="65653" y="41568"/>
                    </a:cubicBezTo>
                    <a:lnTo>
                      <a:pt x="65653" y="41559"/>
                    </a:lnTo>
                    <a:cubicBezTo>
                      <a:pt x="66997" y="40107"/>
                      <a:pt x="68873" y="39306"/>
                      <a:pt x="70812" y="39306"/>
                    </a:cubicBezTo>
                    <a:close/>
                    <a:moveTo>
                      <a:pt x="35618" y="43957"/>
                    </a:moveTo>
                    <a:cubicBezTo>
                      <a:pt x="36091" y="43957"/>
                      <a:pt x="36568" y="44006"/>
                      <a:pt x="37042" y="44104"/>
                    </a:cubicBezTo>
                    <a:cubicBezTo>
                      <a:pt x="36020" y="45350"/>
                      <a:pt x="35456" y="46945"/>
                      <a:pt x="35635" y="48620"/>
                    </a:cubicBezTo>
                    <a:cubicBezTo>
                      <a:pt x="34383" y="47164"/>
                      <a:pt x="32507" y="46210"/>
                      <a:pt x="30511" y="46210"/>
                    </a:cubicBezTo>
                    <a:cubicBezTo>
                      <a:pt x="30496" y="46210"/>
                      <a:pt x="30480" y="46210"/>
                      <a:pt x="30465" y="46210"/>
                    </a:cubicBezTo>
                    <a:lnTo>
                      <a:pt x="30465" y="46210"/>
                    </a:lnTo>
                    <a:cubicBezTo>
                      <a:pt x="31804" y="44762"/>
                      <a:pt x="33682" y="43957"/>
                      <a:pt x="35618" y="43957"/>
                    </a:cubicBezTo>
                    <a:close/>
                    <a:moveTo>
                      <a:pt x="112822" y="41864"/>
                    </a:moveTo>
                    <a:cubicBezTo>
                      <a:pt x="115997" y="41864"/>
                      <a:pt x="119174" y="43943"/>
                      <a:pt x="119218" y="48100"/>
                    </a:cubicBezTo>
                    <a:cubicBezTo>
                      <a:pt x="118743" y="47999"/>
                      <a:pt x="118265" y="47949"/>
                      <a:pt x="117790" y="47949"/>
                    </a:cubicBezTo>
                    <a:cubicBezTo>
                      <a:pt x="115926" y="47949"/>
                      <a:pt x="114120" y="48715"/>
                      <a:pt x="112821" y="50108"/>
                    </a:cubicBezTo>
                    <a:cubicBezTo>
                      <a:pt x="111548" y="48728"/>
                      <a:pt x="109756" y="47948"/>
                      <a:pt x="107874" y="47948"/>
                    </a:cubicBezTo>
                    <a:cubicBezTo>
                      <a:pt x="107391" y="47948"/>
                      <a:pt x="106907" y="48002"/>
                      <a:pt x="106432" y="48100"/>
                    </a:cubicBezTo>
                    <a:cubicBezTo>
                      <a:pt x="106472" y="43943"/>
                      <a:pt x="109646" y="41864"/>
                      <a:pt x="112822" y="41864"/>
                    </a:cubicBezTo>
                    <a:close/>
                    <a:moveTo>
                      <a:pt x="136132" y="41864"/>
                    </a:moveTo>
                    <a:cubicBezTo>
                      <a:pt x="139308" y="41864"/>
                      <a:pt x="142484" y="43943"/>
                      <a:pt x="142525" y="48100"/>
                    </a:cubicBezTo>
                    <a:cubicBezTo>
                      <a:pt x="142051" y="47999"/>
                      <a:pt x="141574" y="47949"/>
                      <a:pt x="141100" y="47949"/>
                    </a:cubicBezTo>
                    <a:cubicBezTo>
                      <a:pt x="139242" y="47949"/>
                      <a:pt x="137437" y="48715"/>
                      <a:pt x="136145" y="50108"/>
                    </a:cubicBezTo>
                    <a:cubicBezTo>
                      <a:pt x="134863" y="48728"/>
                      <a:pt x="133071" y="47948"/>
                      <a:pt x="131190" y="47948"/>
                    </a:cubicBezTo>
                    <a:cubicBezTo>
                      <a:pt x="130706" y="47948"/>
                      <a:pt x="130222" y="48002"/>
                      <a:pt x="129747" y="48100"/>
                    </a:cubicBezTo>
                    <a:cubicBezTo>
                      <a:pt x="129783" y="43943"/>
                      <a:pt x="132957" y="41864"/>
                      <a:pt x="136132" y="41864"/>
                    </a:cubicBezTo>
                    <a:close/>
                    <a:moveTo>
                      <a:pt x="89293" y="41912"/>
                    </a:moveTo>
                    <a:cubicBezTo>
                      <a:pt x="92468" y="41912"/>
                      <a:pt x="95642" y="43988"/>
                      <a:pt x="95679" y="48143"/>
                    </a:cubicBezTo>
                    <a:lnTo>
                      <a:pt x="95679" y="48143"/>
                    </a:lnTo>
                    <a:cubicBezTo>
                      <a:pt x="95207" y="48043"/>
                      <a:pt x="94732" y="47994"/>
                      <a:pt x="94260" y="47994"/>
                    </a:cubicBezTo>
                    <a:cubicBezTo>
                      <a:pt x="92399" y="47994"/>
                      <a:pt x="90599" y="48760"/>
                      <a:pt x="89299" y="50152"/>
                    </a:cubicBezTo>
                    <a:cubicBezTo>
                      <a:pt x="88018" y="48773"/>
                      <a:pt x="86226" y="47993"/>
                      <a:pt x="84344" y="47993"/>
                    </a:cubicBezTo>
                    <a:cubicBezTo>
                      <a:pt x="83860" y="47993"/>
                      <a:pt x="83376" y="48047"/>
                      <a:pt x="82902" y="48145"/>
                    </a:cubicBezTo>
                    <a:cubicBezTo>
                      <a:pt x="82937" y="43991"/>
                      <a:pt x="86116" y="41912"/>
                      <a:pt x="89293" y="41912"/>
                    </a:cubicBezTo>
                    <a:close/>
                    <a:moveTo>
                      <a:pt x="42335" y="42067"/>
                    </a:moveTo>
                    <a:cubicBezTo>
                      <a:pt x="45509" y="42067"/>
                      <a:pt x="48681" y="44143"/>
                      <a:pt x="48726" y="48298"/>
                    </a:cubicBezTo>
                    <a:lnTo>
                      <a:pt x="48726" y="48298"/>
                    </a:lnTo>
                    <a:cubicBezTo>
                      <a:pt x="48251" y="48196"/>
                      <a:pt x="47772" y="48146"/>
                      <a:pt x="47298" y="48146"/>
                    </a:cubicBezTo>
                    <a:cubicBezTo>
                      <a:pt x="45434" y="48146"/>
                      <a:pt x="43630" y="48912"/>
                      <a:pt x="42337" y="50305"/>
                    </a:cubicBezTo>
                    <a:cubicBezTo>
                      <a:pt x="41056" y="48925"/>
                      <a:pt x="39264" y="48145"/>
                      <a:pt x="37382" y="48145"/>
                    </a:cubicBezTo>
                    <a:cubicBezTo>
                      <a:pt x="36898" y="48145"/>
                      <a:pt x="36415" y="48199"/>
                      <a:pt x="35940" y="48307"/>
                    </a:cubicBezTo>
                    <a:cubicBezTo>
                      <a:pt x="35980" y="44148"/>
                      <a:pt x="39158" y="42067"/>
                      <a:pt x="42335" y="42067"/>
                    </a:cubicBezTo>
                    <a:close/>
                    <a:moveTo>
                      <a:pt x="65651" y="42067"/>
                    </a:moveTo>
                    <a:cubicBezTo>
                      <a:pt x="68826" y="42067"/>
                      <a:pt x="72001" y="44146"/>
                      <a:pt x="72041" y="48307"/>
                    </a:cubicBezTo>
                    <a:cubicBezTo>
                      <a:pt x="71563" y="48202"/>
                      <a:pt x="71080" y="48150"/>
                      <a:pt x="70601" y="48150"/>
                    </a:cubicBezTo>
                    <a:cubicBezTo>
                      <a:pt x="68748" y="48150"/>
                      <a:pt x="66948" y="48916"/>
                      <a:pt x="65653" y="50305"/>
                    </a:cubicBezTo>
                    <a:cubicBezTo>
                      <a:pt x="64371" y="48934"/>
                      <a:pt x="62579" y="48145"/>
                      <a:pt x="60697" y="48145"/>
                    </a:cubicBezTo>
                    <a:cubicBezTo>
                      <a:pt x="60214" y="48145"/>
                      <a:pt x="59730" y="48199"/>
                      <a:pt x="59255" y="48307"/>
                    </a:cubicBezTo>
                    <a:cubicBezTo>
                      <a:pt x="59295" y="44148"/>
                      <a:pt x="62473" y="42067"/>
                      <a:pt x="65651" y="42067"/>
                    </a:cubicBezTo>
                    <a:close/>
                    <a:moveTo>
                      <a:pt x="18806" y="42117"/>
                    </a:moveTo>
                    <a:cubicBezTo>
                      <a:pt x="21981" y="42117"/>
                      <a:pt x="25156" y="44198"/>
                      <a:pt x="25196" y="48360"/>
                    </a:cubicBezTo>
                    <a:cubicBezTo>
                      <a:pt x="24717" y="48255"/>
                      <a:pt x="24234" y="48204"/>
                      <a:pt x="23755" y="48204"/>
                    </a:cubicBezTo>
                    <a:cubicBezTo>
                      <a:pt x="21902" y="48204"/>
                      <a:pt x="20103" y="48970"/>
                      <a:pt x="18807" y="50359"/>
                    </a:cubicBezTo>
                    <a:cubicBezTo>
                      <a:pt x="17526" y="48988"/>
                      <a:pt x="15734" y="48199"/>
                      <a:pt x="13852" y="48199"/>
                    </a:cubicBezTo>
                    <a:cubicBezTo>
                      <a:pt x="13368" y="48199"/>
                      <a:pt x="12884" y="48253"/>
                      <a:pt x="12409" y="48360"/>
                    </a:cubicBezTo>
                    <a:cubicBezTo>
                      <a:pt x="12454" y="44198"/>
                      <a:pt x="15631" y="42117"/>
                      <a:pt x="18806" y="42117"/>
                    </a:cubicBezTo>
                    <a:close/>
                    <a:moveTo>
                      <a:pt x="117967" y="48323"/>
                    </a:moveTo>
                    <a:cubicBezTo>
                      <a:pt x="118392" y="48323"/>
                      <a:pt x="118820" y="48362"/>
                      <a:pt x="119245" y="48441"/>
                    </a:cubicBezTo>
                    <a:cubicBezTo>
                      <a:pt x="118253" y="49621"/>
                      <a:pt x="117671" y="51114"/>
                      <a:pt x="117757" y="52706"/>
                    </a:cubicBezTo>
                    <a:lnTo>
                      <a:pt x="117757" y="52706"/>
                    </a:lnTo>
                    <a:cubicBezTo>
                      <a:pt x="116507" y="51403"/>
                      <a:pt x="114740" y="50573"/>
                      <a:pt x="112880" y="50573"/>
                    </a:cubicBezTo>
                    <a:cubicBezTo>
                      <a:pt x="112860" y="50573"/>
                      <a:pt x="112840" y="50573"/>
                      <a:pt x="112821" y="50574"/>
                    </a:cubicBezTo>
                    <a:cubicBezTo>
                      <a:pt x="114158" y="49126"/>
                      <a:pt x="116031" y="48323"/>
                      <a:pt x="117967" y="48323"/>
                    </a:cubicBezTo>
                    <a:close/>
                    <a:moveTo>
                      <a:pt x="130990" y="48323"/>
                    </a:moveTo>
                    <a:cubicBezTo>
                      <a:pt x="132925" y="48323"/>
                      <a:pt x="134799" y="49126"/>
                      <a:pt x="136136" y="50574"/>
                    </a:cubicBezTo>
                    <a:cubicBezTo>
                      <a:pt x="136116" y="50573"/>
                      <a:pt x="136096" y="50573"/>
                      <a:pt x="136077" y="50573"/>
                    </a:cubicBezTo>
                    <a:cubicBezTo>
                      <a:pt x="134208" y="50573"/>
                      <a:pt x="132440" y="51412"/>
                      <a:pt x="131199" y="52715"/>
                    </a:cubicBezTo>
                    <a:cubicBezTo>
                      <a:pt x="131279" y="51120"/>
                      <a:pt x="130697" y="49624"/>
                      <a:pt x="129711" y="48441"/>
                    </a:cubicBezTo>
                    <a:cubicBezTo>
                      <a:pt x="130137" y="48362"/>
                      <a:pt x="130565" y="48323"/>
                      <a:pt x="130990" y="48323"/>
                    </a:cubicBezTo>
                    <a:close/>
                    <a:moveTo>
                      <a:pt x="94437" y="48359"/>
                    </a:moveTo>
                    <a:cubicBezTo>
                      <a:pt x="94862" y="48359"/>
                      <a:pt x="95289" y="48398"/>
                      <a:pt x="95715" y="48477"/>
                    </a:cubicBezTo>
                    <a:cubicBezTo>
                      <a:pt x="94722" y="49666"/>
                      <a:pt x="94140" y="51168"/>
                      <a:pt x="94227" y="52750"/>
                    </a:cubicBezTo>
                    <a:lnTo>
                      <a:pt x="94227" y="52750"/>
                    </a:lnTo>
                    <a:cubicBezTo>
                      <a:pt x="92986" y="51447"/>
                      <a:pt x="91219" y="50618"/>
                      <a:pt x="89350" y="50618"/>
                    </a:cubicBezTo>
                    <a:cubicBezTo>
                      <a:pt x="89330" y="50618"/>
                      <a:pt x="89310" y="50618"/>
                      <a:pt x="89290" y="50618"/>
                    </a:cubicBezTo>
                    <a:cubicBezTo>
                      <a:pt x="89270" y="50618"/>
                      <a:pt x="89250" y="50618"/>
                      <a:pt x="89231" y="50618"/>
                    </a:cubicBezTo>
                    <a:cubicBezTo>
                      <a:pt x="87362" y="50618"/>
                      <a:pt x="85603" y="51448"/>
                      <a:pt x="84353" y="52751"/>
                    </a:cubicBezTo>
                    <a:cubicBezTo>
                      <a:pt x="84443" y="51165"/>
                      <a:pt x="83860" y="49660"/>
                      <a:pt x="82866" y="48477"/>
                    </a:cubicBezTo>
                    <a:cubicBezTo>
                      <a:pt x="83291" y="48398"/>
                      <a:pt x="83719" y="48359"/>
                      <a:pt x="84144" y="48359"/>
                    </a:cubicBezTo>
                    <a:cubicBezTo>
                      <a:pt x="86080" y="48359"/>
                      <a:pt x="87955" y="49162"/>
                      <a:pt x="89299" y="50609"/>
                    </a:cubicBezTo>
                    <a:cubicBezTo>
                      <a:pt x="90637" y="49162"/>
                      <a:pt x="92504" y="48359"/>
                      <a:pt x="94437" y="48359"/>
                    </a:cubicBezTo>
                    <a:close/>
                    <a:moveTo>
                      <a:pt x="47485" y="48520"/>
                    </a:moveTo>
                    <a:cubicBezTo>
                      <a:pt x="47909" y="48520"/>
                      <a:pt x="48337" y="48559"/>
                      <a:pt x="48762" y="48638"/>
                    </a:cubicBezTo>
                    <a:cubicBezTo>
                      <a:pt x="47767" y="49821"/>
                      <a:pt x="47185" y="51326"/>
                      <a:pt x="47275" y="52912"/>
                    </a:cubicBezTo>
                    <a:cubicBezTo>
                      <a:pt x="46025" y="51609"/>
                      <a:pt x="44257" y="50779"/>
                      <a:pt x="42397" y="50779"/>
                    </a:cubicBezTo>
                    <a:cubicBezTo>
                      <a:pt x="42377" y="50779"/>
                      <a:pt x="42357" y="50779"/>
                      <a:pt x="42337" y="50780"/>
                    </a:cubicBezTo>
                    <a:cubicBezTo>
                      <a:pt x="43675" y="49325"/>
                      <a:pt x="45549" y="48520"/>
                      <a:pt x="47485" y="48520"/>
                    </a:cubicBezTo>
                    <a:close/>
                    <a:moveTo>
                      <a:pt x="60501" y="48529"/>
                    </a:moveTo>
                    <a:cubicBezTo>
                      <a:pt x="62439" y="48529"/>
                      <a:pt x="64308" y="49332"/>
                      <a:pt x="65653" y="50780"/>
                    </a:cubicBezTo>
                    <a:cubicBezTo>
                      <a:pt x="65633" y="50779"/>
                      <a:pt x="65613" y="50779"/>
                      <a:pt x="65593" y="50779"/>
                    </a:cubicBezTo>
                    <a:cubicBezTo>
                      <a:pt x="63725" y="50779"/>
                      <a:pt x="61957" y="51618"/>
                      <a:pt x="60715" y="52921"/>
                    </a:cubicBezTo>
                    <a:cubicBezTo>
                      <a:pt x="60796" y="51326"/>
                      <a:pt x="60214" y="49830"/>
                      <a:pt x="59219" y="48647"/>
                    </a:cubicBezTo>
                    <a:cubicBezTo>
                      <a:pt x="59646" y="48568"/>
                      <a:pt x="60075" y="48529"/>
                      <a:pt x="60501" y="48529"/>
                    </a:cubicBezTo>
                    <a:close/>
                    <a:moveTo>
                      <a:pt x="107662" y="48316"/>
                    </a:moveTo>
                    <a:cubicBezTo>
                      <a:pt x="109596" y="48316"/>
                      <a:pt x="111472" y="49118"/>
                      <a:pt x="112821" y="50574"/>
                    </a:cubicBezTo>
                    <a:cubicBezTo>
                      <a:pt x="112802" y="50573"/>
                      <a:pt x="112783" y="50573"/>
                      <a:pt x="112765" y="50573"/>
                    </a:cubicBezTo>
                    <a:cubicBezTo>
                      <a:pt x="110778" y="50573"/>
                      <a:pt x="108902" y="51519"/>
                      <a:pt x="107650" y="52966"/>
                    </a:cubicBezTo>
                    <a:lnTo>
                      <a:pt x="107650" y="52966"/>
                    </a:lnTo>
                    <a:cubicBezTo>
                      <a:pt x="107803" y="51290"/>
                      <a:pt x="107211" y="49713"/>
                      <a:pt x="106172" y="48477"/>
                    </a:cubicBezTo>
                    <a:cubicBezTo>
                      <a:pt x="106667" y="48369"/>
                      <a:pt x="107167" y="48316"/>
                      <a:pt x="107662" y="48316"/>
                    </a:cubicBezTo>
                    <a:close/>
                    <a:moveTo>
                      <a:pt x="13659" y="48573"/>
                    </a:moveTo>
                    <a:cubicBezTo>
                      <a:pt x="15592" y="48573"/>
                      <a:pt x="17464" y="49371"/>
                      <a:pt x="18807" y="50824"/>
                    </a:cubicBezTo>
                    <a:cubicBezTo>
                      <a:pt x="18787" y="50824"/>
                      <a:pt x="18768" y="50824"/>
                      <a:pt x="18748" y="50824"/>
                    </a:cubicBezTo>
                    <a:cubicBezTo>
                      <a:pt x="16879" y="50824"/>
                      <a:pt x="15111" y="51663"/>
                      <a:pt x="13870" y="52966"/>
                    </a:cubicBezTo>
                    <a:cubicBezTo>
                      <a:pt x="13951" y="51371"/>
                      <a:pt x="13368" y="49875"/>
                      <a:pt x="12374" y="48692"/>
                    </a:cubicBezTo>
                    <a:cubicBezTo>
                      <a:pt x="12802" y="48612"/>
                      <a:pt x="13232" y="48573"/>
                      <a:pt x="13659" y="48573"/>
                    </a:cubicBezTo>
                    <a:close/>
                    <a:moveTo>
                      <a:pt x="23953" y="48574"/>
                    </a:moveTo>
                    <a:cubicBezTo>
                      <a:pt x="24378" y="48574"/>
                      <a:pt x="24806" y="48613"/>
                      <a:pt x="25232" y="48692"/>
                    </a:cubicBezTo>
                    <a:cubicBezTo>
                      <a:pt x="24237" y="49875"/>
                      <a:pt x="23655" y="51371"/>
                      <a:pt x="23744" y="52966"/>
                    </a:cubicBezTo>
                    <a:cubicBezTo>
                      <a:pt x="22494" y="51663"/>
                      <a:pt x="20726" y="50824"/>
                      <a:pt x="18866" y="50824"/>
                    </a:cubicBezTo>
                    <a:cubicBezTo>
                      <a:pt x="18846" y="50824"/>
                      <a:pt x="18827" y="50824"/>
                      <a:pt x="18807" y="50824"/>
                    </a:cubicBezTo>
                    <a:cubicBezTo>
                      <a:pt x="20144" y="49377"/>
                      <a:pt x="22018" y="48574"/>
                      <a:pt x="23953" y="48574"/>
                    </a:cubicBezTo>
                    <a:close/>
                    <a:moveTo>
                      <a:pt x="37179" y="48522"/>
                    </a:moveTo>
                    <a:cubicBezTo>
                      <a:pt x="39113" y="48522"/>
                      <a:pt x="40989" y="49325"/>
                      <a:pt x="42337" y="50780"/>
                    </a:cubicBezTo>
                    <a:cubicBezTo>
                      <a:pt x="42319" y="50779"/>
                      <a:pt x="42300" y="50779"/>
                      <a:pt x="42282" y="50779"/>
                    </a:cubicBezTo>
                    <a:cubicBezTo>
                      <a:pt x="40295" y="50779"/>
                      <a:pt x="38419" y="51725"/>
                      <a:pt x="37167" y="53172"/>
                    </a:cubicBezTo>
                    <a:cubicBezTo>
                      <a:pt x="37320" y="51496"/>
                      <a:pt x="36728" y="49910"/>
                      <a:pt x="35689" y="48683"/>
                    </a:cubicBezTo>
                    <a:cubicBezTo>
                      <a:pt x="36184" y="48575"/>
                      <a:pt x="36683" y="48522"/>
                      <a:pt x="37179" y="48522"/>
                    </a:cubicBezTo>
                    <a:close/>
                    <a:moveTo>
                      <a:pt x="124475" y="46470"/>
                    </a:moveTo>
                    <a:cubicBezTo>
                      <a:pt x="127650" y="46470"/>
                      <a:pt x="130827" y="48548"/>
                      <a:pt x="130867" y="52706"/>
                    </a:cubicBezTo>
                    <a:cubicBezTo>
                      <a:pt x="130388" y="52601"/>
                      <a:pt x="129906" y="52550"/>
                      <a:pt x="129426" y="52550"/>
                    </a:cubicBezTo>
                    <a:cubicBezTo>
                      <a:pt x="127574" y="52550"/>
                      <a:pt x="125776" y="53316"/>
                      <a:pt x="124487" y="54704"/>
                    </a:cubicBezTo>
                    <a:cubicBezTo>
                      <a:pt x="123206" y="53333"/>
                      <a:pt x="121414" y="52545"/>
                      <a:pt x="119532" y="52545"/>
                    </a:cubicBezTo>
                    <a:cubicBezTo>
                      <a:pt x="119048" y="52545"/>
                      <a:pt x="118564" y="52599"/>
                      <a:pt x="118089" y="52706"/>
                    </a:cubicBezTo>
                    <a:cubicBezTo>
                      <a:pt x="118125" y="48548"/>
                      <a:pt x="121299" y="46470"/>
                      <a:pt x="124475" y="46470"/>
                    </a:cubicBezTo>
                    <a:close/>
                    <a:moveTo>
                      <a:pt x="77635" y="46519"/>
                    </a:moveTo>
                    <a:cubicBezTo>
                      <a:pt x="80808" y="46519"/>
                      <a:pt x="83981" y="48596"/>
                      <a:pt x="84022" y="52751"/>
                    </a:cubicBezTo>
                    <a:lnTo>
                      <a:pt x="84031" y="52760"/>
                    </a:lnTo>
                    <a:cubicBezTo>
                      <a:pt x="83550" y="52655"/>
                      <a:pt x="83066" y="52604"/>
                      <a:pt x="82586" y="52604"/>
                    </a:cubicBezTo>
                    <a:cubicBezTo>
                      <a:pt x="80731" y="52604"/>
                      <a:pt x="78937" y="53370"/>
                      <a:pt x="77642" y="54758"/>
                    </a:cubicBezTo>
                    <a:cubicBezTo>
                      <a:pt x="76360" y="53378"/>
                      <a:pt x="74568" y="52599"/>
                      <a:pt x="72696" y="52599"/>
                    </a:cubicBezTo>
                    <a:cubicBezTo>
                      <a:pt x="72203" y="52599"/>
                      <a:pt x="71719" y="52652"/>
                      <a:pt x="71244" y="52760"/>
                    </a:cubicBezTo>
                    <a:cubicBezTo>
                      <a:pt x="71280" y="48600"/>
                      <a:pt x="74457" y="46519"/>
                      <a:pt x="77635" y="46519"/>
                    </a:cubicBezTo>
                    <a:close/>
                    <a:moveTo>
                      <a:pt x="100946" y="46509"/>
                    </a:moveTo>
                    <a:cubicBezTo>
                      <a:pt x="104122" y="46509"/>
                      <a:pt x="107296" y="48585"/>
                      <a:pt x="107337" y="52742"/>
                    </a:cubicBezTo>
                    <a:cubicBezTo>
                      <a:pt x="106865" y="52641"/>
                      <a:pt x="106389" y="52591"/>
                      <a:pt x="105917" y="52591"/>
                    </a:cubicBezTo>
                    <a:cubicBezTo>
                      <a:pt x="104050" y="52591"/>
                      <a:pt x="102242" y="53364"/>
                      <a:pt x="100948" y="54758"/>
                    </a:cubicBezTo>
                    <a:lnTo>
                      <a:pt x="100948" y="54749"/>
                    </a:lnTo>
                    <a:cubicBezTo>
                      <a:pt x="99667" y="53369"/>
                      <a:pt x="97875" y="52590"/>
                      <a:pt x="95993" y="52590"/>
                    </a:cubicBezTo>
                    <a:cubicBezTo>
                      <a:pt x="95509" y="52590"/>
                      <a:pt x="95025" y="52643"/>
                      <a:pt x="94550" y="52742"/>
                    </a:cubicBezTo>
                    <a:cubicBezTo>
                      <a:pt x="94591" y="48588"/>
                      <a:pt x="97769" y="46509"/>
                      <a:pt x="100946" y="46509"/>
                    </a:cubicBezTo>
                    <a:close/>
                    <a:moveTo>
                      <a:pt x="53993" y="46670"/>
                    </a:moveTo>
                    <a:cubicBezTo>
                      <a:pt x="57169" y="46670"/>
                      <a:pt x="60344" y="48747"/>
                      <a:pt x="60384" y="52903"/>
                    </a:cubicBezTo>
                    <a:cubicBezTo>
                      <a:pt x="59911" y="52801"/>
                      <a:pt x="59433" y="52752"/>
                      <a:pt x="58960" y="52752"/>
                    </a:cubicBezTo>
                    <a:cubicBezTo>
                      <a:pt x="57101" y="52752"/>
                      <a:pt x="55295" y="53518"/>
                      <a:pt x="53995" y="54910"/>
                    </a:cubicBezTo>
                    <a:cubicBezTo>
                      <a:pt x="52714" y="53531"/>
                      <a:pt x="50922" y="52751"/>
                      <a:pt x="49040" y="52751"/>
                    </a:cubicBezTo>
                    <a:cubicBezTo>
                      <a:pt x="48556" y="52751"/>
                      <a:pt x="48072" y="52805"/>
                      <a:pt x="47597" y="52903"/>
                    </a:cubicBezTo>
                    <a:cubicBezTo>
                      <a:pt x="47638" y="48749"/>
                      <a:pt x="50816" y="46670"/>
                      <a:pt x="53993" y="46670"/>
                    </a:cubicBezTo>
                    <a:close/>
                    <a:moveTo>
                      <a:pt x="7145" y="46712"/>
                    </a:moveTo>
                    <a:cubicBezTo>
                      <a:pt x="10322" y="46712"/>
                      <a:pt x="13498" y="48790"/>
                      <a:pt x="13538" y="52948"/>
                    </a:cubicBezTo>
                    <a:cubicBezTo>
                      <a:pt x="13065" y="52846"/>
                      <a:pt x="12588" y="52796"/>
                      <a:pt x="12114" y="52796"/>
                    </a:cubicBezTo>
                    <a:cubicBezTo>
                      <a:pt x="10255" y="52796"/>
                      <a:pt x="8451" y="53563"/>
                      <a:pt x="7159" y="54955"/>
                    </a:cubicBezTo>
                    <a:cubicBezTo>
                      <a:pt x="5884" y="53583"/>
                      <a:pt x="4097" y="52805"/>
                      <a:pt x="2226" y="52805"/>
                    </a:cubicBezTo>
                    <a:cubicBezTo>
                      <a:pt x="2216" y="52805"/>
                      <a:pt x="2205" y="52805"/>
                      <a:pt x="2194" y="52805"/>
                    </a:cubicBezTo>
                    <a:lnTo>
                      <a:pt x="2194" y="52796"/>
                    </a:lnTo>
                    <a:cubicBezTo>
                      <a:pt x="1711" y="52796"/>
                      <a:pt x="1227" y="52850"/>
                      <a:pt x="752" y="52948"/>
                    </a:cubicBezTo>
                    <a:cubicBezTo>
                      <a:pt x="792" y="48790"/>
                      <a:pt x="3969" y="46712"/>
                      <a:pt x="7145" y="46712"/>
                    </a:cubicBezTo>
                    <a:close/>
                    <a:moveTo>
                      <a:pt x="30465" y="46717"/>
                    </a:moveTo>
                    <a:cubicBezTo>
                      <a:pt x="33637" y="46717"/>
                      <a:pt x="36811" y="48795"/>
                      <a:pt x="36854" y="52953"/>
                    </a:cubicBezTo>
                    <a:lnTo>
                      <a:pt x="36854" y="52953"/>
                    </a:lnTo>
                    <a:cubicBezTo>
                      <a:pt x="36379" y="52851"/>
                      <a:pt x="35901" y="52801"/>
                      <a:pt x="35426" y="52801"/>
                    </a:cubicBezTo>
                    <a:cubicBezTo>
                      <a:pt x="33569" y="52801"/>
                      <a:pt x="31771" y="53567"/>
                      <a:pt x="30483" y="54955"/>
                    </a:cubicBezTo>
                    <a:cubicBezTo>
                      <a:pt x="29201" y="53584"/>
                      <a:pt x="27409" y="52796"/>
                      <a:pt x="25528" y="52796"/>
                    </a:cubicBezTo>
                    <a:cubicBezTo>
                      <a:pt x="25044" y="52796"/>
                      <a:pt x="24560" y="52850"/>
                      <a:pt x="24085" y="52957"/>
                    </a:cubicBezTo>
                    <a:cubicBezTo>
                      <a:pt x="24116" y="48798"/>
                      <a:pt x="27290" y="46717"/>
                      <a:pt x="30465" y="46717"/>
                    </a:cubicBezTo>
                    <a:close/>
                    <a:moveTo>
                      <a:pt x="107865" y="57160"/>
                    </a:moveTo>
                    <a:cubicBezTo>
                      <a:pt x="107867" y="57160"/>
                      <a:pt x="107868" y="57160"/>
                      <a:pt x="107870" y="57160"/>
                    </a:cubicBezTo>
                    <a:lnTo>
                      <a:pt x="107870" y="57160"/>
                    </a:lnTo>
                    <a:cubicBezTo>
                      <a:pt x="107871" y="57160"/>
                      <a:pt x="107873" y="57160"/>
                      <a:pt x="107874" y="57160"/>
                    </a:cubicBezTo>
                    <a:close/>
                    <a:moveTo>
                      <a:pt x="129607" y="52925"/>
                    </a:moveTo>
                    <a:cubicBezTo>
                      <a:pt x="130037" y="52925"/>
                      <a:pt x="130471" y="52965"/>
                      <a:pt x="130903" y="53047"/>
                    </a:cubicBezTo>
                    <a:cubicBezTo>
                      <a:pt x="129908" y="54229"/>
                      <a:pt x="129326" y="55726"/>
                      <a:pt x="129415" y="57321"/>
                    </a:cubicBezTo>
                    <a:cubicBezTo>
                      <a:pt x="128165" y="56009"/>
                      <a:pt x="126406" y="55179"/>
                      <a:pt x="124538" y="55179"/>
                    </a:cubicBezTo>
                    <a:cubicBezTo>
                      <a:pt x="124518" y="55179"/>
                      <a:pt x="124498" y="55179"/>
                      <a:pt x="124478" y="55179"/>
                    </a:cubicBezTo>
                    <a:cubicBezTo>
                      <a:pt x="124458" y="55179"/>
                      <a:pt x="124438" y="55179"/>
                      <a:pt x="124418" y="55179"/>
                    </a:cubicBezTo>
                    <a:cubicBezTo>
                      <a:pt x="122550" y="55179"/>
                      <a:pt x="120782" y="56009"/>
                      <a:pt x="119541" y="57321"/>
                    </a:cubicBezTo>
                    <a:cubicBezTo>
                      <a:pt x="119622" y="55726"/>
                      <a:pt x="119039" y="54220"/>
                      <a:pt x="118045" y="53047"/>
                    </a:cubicBezTo>
                    <a:cubicBezTo>
                      <a:pt x="118478" y="52965"/>
                      <a:pt x="118913" y="52925"/>
                      <a:pt x="119344" y="52925"/>
                    </a:cubicBezTo>
                    <a:cubicBezTo>
                      <a:pt x="121276" y="52925"/>
                      <a:pt x="123138" y="53727"/>
                      <a:pt x="124478" y="55170"/>
                    </a:cubicBezTo>
                    <a:cubicBezTo>
                      <a:pt x="125811" y="53727"/>
                      <a:pt x="127678" y="52925"/>
                      <a:pt x="129607" y="52925"/>
                    </a:cubicBezTo>
                    <a:close/>
                    <a:moveTo>
                      <a:pt x="82780" y="52965"/>
                    </a:moveTo>
                    <a:cubicBezTo>
                      <a:pt x="83204" y="52965"/>
                      <a:pt x="83632" y="53003"/>
                      <a:pt x="84057" y="53082"/>
                    </a:cubicBezTo>
                    <a:cubicBezTo>
                      <a:pt x="83538" y="53701"/>
                      <a:pt x="83135" y="54409"/>
                      <a:pt x="82875" y="55170"/>
                    </a:cubicBezTo>
                    <a:cubicBezTo>
                      <a:pt x="82634" y="55866"/>
                      <a:pt x="82526" y="56607"/>
                      <a:pt x="82569" y="57347"/>
                    </a:cubicBezTo>
                    <a:lnTo>
                      <a:pt x="82569" y="57347"/>
                    </a:lnTo>
                    <a:cubicBezTo>
                      <a:pt x="81328" y="56053"/>
                      <a:pt x="79569" y="55215"/>
                      <a:pt x="77701" y="55215"/>
                    </a:cubicBezTo>
                    <a:cubicBezTo>
                      <a:pt x="77681" y="55215"/>
                      <a:pt x="77661" y="55215"/>
                      <a:pt x="77642" y="55215"/>
                    </a:cubicBezTo>
                    <a:cubicBezTo>
                      <a:pt x="78979" y="53768"/>
                      <a:pt x="80847" y="52965"/>
                      <a:pt x="82780" y="52965"/>
                    </a:cubicBezTo>
                    <a:close/>
                    <a:moveTo>
                      <a:pt x="95802" y="52974"/>
                    </a:moveTo>
                    <a:cubicBezTo>
                      <a:pt x="97735" y="52974"/>
                      <a:pt x="99602" y="53775"/>
                      <a:pt x="100939" y="55215"/>
                    </a:cubicBezTo>
                    <a:cubicBezTo>
                      <a:pt x="100919" y="55215"/>
                      <a:pt x="100900" y="55215"/>
                      <a:pt x="100880" y="55215"/>
                    </a:cubicBezTo>
                    <a:cubicBezTo>
                      <a:pt x="99020" y="55215"/>
                      <a:pt x="97252" y="56053"/>
                      <a:pt x="96011" y="57357"/>
                    </a:cubicBezTo>
                    <a:cubicBezTo>
                      <a:pt x="96047" y="56622"/>
                      <a:pt x="95948" y="55878"/>
                      <a:pt x="95706" y="55179"/>
                    </a:cubicBezTo>
                    <a:lnTo>
                      <a:pt x="95706" y="55170"/>
                    </a:lnTo>
                    <a:cubicBezTo>
                      <a:pt x="95446" y="54409"/>
                      <a:pt x="95043" y="53701"/>
                      <a:pt x="94523" y="53091"/>
                    </a:cubicBezTo>
                    <a:cubicBezTo>
                      <a:pt x="94949" y="53012"/>
                      <a:pt x="95377" y="52974"/>
                      <a:pt x="95802" y="52974"/>
                    </a:cubicBezTo>
                    <a:close/>
                    <a:moveTo>
                      <a:pt x="60697" y="57357"/>
                    </a:moveTo>
                    <a:cubicBezTo>
                      <a:pt x="60700" y="57357"/>
                      <a:pt x="60703" y="57357"/>
                      <a:pt x="60706" y="57357"/>
                    </a:cubicBezTo>
                    <a:lnTo>
                      <a:pt x="60706" y="57357"/>
                    </a:lnTo>
                    <a:cubicBezTo>
                      <a:pt x="60709" y="57357"/>
                      <a:pt x="60712" y="57357"/>
                      <a:pt x="60715" y="57357"/>
                    </a:cubicBezTo>
                    <a:close/>
                    <a:moveTo>
                      <a:pt x="48839" y="53117"/>
                    </a:moveTo>
                    <a:cubicBezTo>
                      <a:pt x="50775" y="53117"/>
                      <a:pt x="52650" y="53921"/>
                      <a:pt x="53995" y="55376"/>
                    </a:cubicBezTo>
                    <a:lnTo>
                      <a:pt x="53995" y="55376"/>
                    </a:lnTo>
                    <a:cubicBezTo>
                      <a:pt x="53992" y="55376"/>
                      <a:pt x="53989" y="55376"/>
                      <a:pt x="53986" y="55376"/>
                    </a:cubicBezTo>
                    <a:cubicBezTo>
                      <a:pt x="53966" y="55376"/>
                      <a:pt x="53946" y="55376"/>
                      <a:pt x="53927" y="55376"/>
                    </a:cubicBezTo>
                    <a:cubicBezTo>
                      <a:pt x="52067" y="55376"/>
                      <a:pt x="50299" y="56206"/>
                      <a:pt x="49049" y="57509"/>
                    </a:cubicBezTo>
                    <a:cubicBezTo>
                      <a:pt x="49138" y="55923"/>
                      <a:pt x="48556" y="54418"/>
                      <a:pt x="47561" y="53235"/>
                    </a:cubicBezTo>
                    <a:cubicBezTo>
                      <a:pt x="47987" y="53156"/>
                      <a:pt x="48414" y="53117"/>
                      <a:pt x="48839" y="53117"/>
                    </a:cubicBezTo>
                    <a:close/>
                    <a:moveTo>
                      <a:pt x="59142" y="53117"/>
                    </a:moveTo>
                    <a:cubicBezTo>
                      <a:pt x="59567" y="53117"/>
                      <a:pt x="59994" y="53156"/>
                      <a:pt x="60420" y="53235"/>
                    </a:cubicBezTo>
                    <a:cubicBezTo>
                      <a:pt x="59425" y="54427"/>
                      <a:pt x="58843" y="55932"/>
                      <a:pt x="58932" y="57518"/>
                    </a:cubicBezTo>
                    <a:lnTo>
                      <a:pt x="58923" y="57509"/>
                    </a:lnTo>
                    <a:cubicBezTo>
                      <a:pt x="57682" y="56206"/>
                      <a:pt x="55914" y="55376"/>
                      <a:pt x="54046" y="55376"/>
                    </a:cubicBezTo>
                    <a:cubicBezTo>
                      <a:pt x="54029" y="55376"/>
                      <a:pt x="54012" y="55376"/>
                      <a:pt x="53995" y="55376"/>
                    </a:cubicBezTo>
                    <a:lnTo>
                      <a:pt x="53995" y="55376"/>
                    </a:lnTo>
                    <a:cubicBezTo>
                      <a:pt x="55333" y="53921"/>
                      <a:pt x="57206" y="53117"/>
                      <a:pt x="59142" y="53117"/>
                    </a:cubicBezTo>
                    <a:close/>
                    <a:moveTo>
                      <a:pt x="25317" y="53179"/>
                    </a:moveTo>
                    <a:cubicBezTo>
                      <a:pt x="27247" y="53179"/>
                      <a:pt x="29113" y="53976"/>
                      <a:pt x="30456" y="55421"/>
                    </a:cubicBezTo>
                    <a:cubicBezTo>
                      <a:pt x="30436" y="55421"/>
                      <a:pt x="30416" y="55421"/>
                      <a:pt x="30397" y="55421"/>
                    </a:cubicBezTo>
                    <a:cubicBezTo>
                      <a:pt x="28528" y="55421"/>
                      <a:pt x="26769" y="56259"/>
                      <a:pt x="25528" y="57554"/>
                    </a:cubicBezTo>
                    <a:cubicBezTo>
                      <a:pt x="25563" y="56819"/>
                      <a:pt x="25456" y="56075"/>
                      <a:pt x="25223" y="55376"/>
                    </a:cubicBezTo>
                    <a:lnTo>
                      <a:pt x="25223" y="55385"/>
                    </a:lnTo>
                    <a:cubicBezTo>
                      <a:pt x="24963" y="54624"/>
                      <a:pt x="24560" y="53916"/>
                      <a:pt x="24031" y="53298"/>
                    </a:cubicBezTo>
                    <a:cubicBezTo>
                      <a:pt x="24460" y="53218"/>
                      <a:pt x="24890" y="53179"/>
                      <a:pt x="25317" y="53179"/>
                    </a:cubicBezTo>
                    <a:close/>
                    <a:moveTo>
                      <a:pt x="12293" y="53188"/>
                    </a:moveTo>
                    <a:cubicBezTo>
                      <a:pt x="12719" y="53188"/>
                      <a:pt x="13147" y="53227"/>
                      <a:pt x="13574" y="53307"/>
                    </a:cubicBezTo>
                    <a:cubicBezTo>
                      <a:pt x="13055" y="53925"/>
                      <a:pt x="12651" y="54624"/>
                      <a:pt x="12391" y="55385"/>
                    </a:cubicBezTo>
                    <a:cubicBezTo>
                      <a:pt x="12150" y="56084"/>
                      <a:pt x="12051" y="56819"/>
                      <a:pt x="12087" y="57554"/>
                    </a:cubicBezTo>
                    <a:lnTo>
                      <a:pt x="12087" y="57572"/>
                    </a:lnTo>
                    <a:cubicBezTo>
                      <a:pt x="10845" y="56268"/>
                      <a:pt x="9086" y="55430"/>
                      <a:pt x="7218" y="55430"/>
                    </a:cubicBezTo>
                    <a:cubicBezTo>
                      <a:pt x="7198" y="55430"/>
                      <a:pt x="7178" y="55430"/>
                      <a:pt x="7159" y="55430"/>
                    </a:cubicBezTo>
                    <a:cubicBezTo>
                      <a:pt x="8501" y="53985"/>
                      <a:pt x="10367" y="53188"/>
                      <a:pt x="12293" y="53188"/>
                    </a:cubicBezTo>
                    <a:close/>
                    <a:moveTo>
                      <a:pt x="106098" y="52962"/>
                    </a:moveTo>
                    <a:cubicBezTo>
                      <a:pt x="106573" y="52962"/>
                      <a:pt x="107051" y="53010"/>
                      <a:pt x="107525" y="53109"/>
                    </a:cubicBezTo>
                    <a:cubicBezTo>
                      <a:pt x="106514" y="54361"/>
                      <a:pt x="105950" y="55943"/>
                      <a:pt x="106117" y="57615"/>
                    </a:cubicBezTo>
                    <a:lnTo>
                      <a:pt x="106117" y="57615"/>
                    </a:lnTo>
                    <a:cubicBezTo>
                      <a:pt x="104869" y="56153"/>
                      <a:pt x="102981" y="55206"/>
                      <a:pt x="100985" y="55206"/>
                    </a:cubicBezTo>
                    <a:cubicBezTo>
                      <a:pt x="100976" y="55206"/>
                      <a:pt x="100966" y="55206"/>
                      <a:pt x="100957" y="55206"/>
                    </a:cubicBezTo>
                    <a:cubicBezTo>
                      <a:pt x="102302" y="53761"/>
                      <a:pt x="104171" y="52962"/>
                      <a:pt x="106098" y="52962"/>
                    </a:cubicBezTo>
                    <a:close/>
                    <a:moveTo>
                      <a:pt x="70812" y="48526"/>
                    </a:moveTo>
                    <a:cubicBezTo>
                      <a:pt x="71289" y="48526"/>
                      <a:pt x="71770" y="48575"/>
                      <a:pt x="72248" y="48674"/>
                    </a:cubicBezTo>
                    <a:cubicBezTo>
                      <a:pt x="71271" y="49928"/>
                      <a:pt x="70742" y="51496"/>
                      <a:pt x="70939" y="53145"/>
                    </a:cubicBezTo>
                    <a:cubicBezTo>
                      <a:pt x="71447" y="53031"/>
                      <a:pt x="71960" y="52976"/>
                      <a:pt x="72468" y="52976"/>
                    </a:cubicBezTo>
                    <a:cubicBezTo>
                      <a:pt x="74401" y="52976"/>
                      <a:pt x="76276" y="53777"/>
                      <a:pt x="77624" y="55224"/>
                    </a:cubicBezTo>
                    <a:cubicBezTo>
                      <a:pt x="77606" y="55224"/>
                      <a:pt x="77587" y="55224"/>
                      <a:pt x="77569" y="55224"/>
                    </a:cubicBezTo>
                    <a:cubicBezTo>
                      <a:pt x="75520" y="55224"/>
                      <a:pt x="73598" y="56223"/>
                      <a:pt x="72355" y="57751"/>
                    </a:cubicBezTo>
                    <a:cubicBezTo>
                      <a:pt x="72694" y="54052"/>
                      <a:pt x="69407" y="50779"/>
                      <a:pt x="65713" y="50779"/>
                    </a:cubicBezTo>
                    <a:cubicBezTo>
                      <a:pt x="65693" y="50779"/>
                      <a:pt x="65673" y="50779"/>
                      <a:pt x="65653" y="50780"/>
                    </a:cubicBezTo>
                    <a:cubicBezTo>
                      <a:pt x="66997" y="49327"/>
                      <a:pt x="68873" y="48526"/>
                      <a:pt x="70812" y="48526"/>
                    </a:cubicBezTo>
                    <a:close/>
                    <a:moveTo>
                      <a:pt x="35611" y="53168"/>
                    </a:moveTo>
                    <a:cubicBezTo>
                      <a:pt x="36086" y="53168"/>
                      <a:pt x="36566" y="53216"/>
                      <a:pt x="37042" y="53315"/>
                    </a:cubicBezTo>
                    <a:cubicBezTo>
                      <a:pt x="36031" y="54567"/>
                      <a:pt x="35458" y="56149"/>
                      <a:pt x="35634" y="57812"/>
                    </a:cubicBezTo>
                    <a:lnTo>
                      <a:pt x="35634" y="57812"/>
                    </a:lnTo>
                    <a:cubicBezTo>
                      <a:pt x="34382" y="56357"/>
                      <a:pt x="32515" y="55412"/>
                      <a:pt x="30530" y="55412"/>
                    </a:cubicBezTo>
                    <a:cubicBezTo>
                      <a:pt x="30511" y="55412"/>
                      <a:pt x="30492" y="55412"/>
                      <a:pt x="30474" y="55412"/>
                    </a:cubicBezTo>
                    <a:cubicBezTo>
                      <a:pt x="31811" y="53967"/>
                      <a:pt x="33679" y="53168"/>
                      <a:pt x="35611" y="53168"/>
                    </a:cubicBezTo>
                    <a:close/>
                    <a:moveTo>
                      <a:pt x="112818" y="51075"/>
                    </a:moveTo>
                    <a:cubicBezTo>
                      <a:pt x="115995" y="51075"/>
                      <a:pt x="119174" y="53154"/>
                      <a:pt x="119218" y="57312"/>
                    </a:cubicBezTo>
                    <a:cubicBezTo>
                      <a:pt x="118743" y="57210"/>
                      <a:pt x="118265" y="57160"/>
                      <a:pt x="117790" y="57160"/>
                    </a:cubicBezTo>
                    <a:cubicBezTo>
                      <a:pt x="115926" y="57160"/>
                      <a:pt x="114120" y="57927"/>
                      <a:pt x="112821" y="59319"/>
                    </a:cubicBezTo>
                    <a:cubicBezTo>
                      <a:pt x="111549" y="57940"/>
                      <a:pt x="109750" y="57161"/>
                      <a:pt x="107870" y="57160"/>
                    </a:cubicBezTo>
                    <a:lnTo>
                      <a:pt x="107870" y="57160"/>
                    </a:lnTo>
                    <a:cubicBezTo>
                      <a:pt x="107388" y="57160"/>
                      <a:pt x="106905" y="57214"/>
                      <a:pt x="106432" y="57312"/>
                    </a:cubicBezTo>
                    <a:cubicBezTo>
                      <a:pt x="106468" y="53154"/>
                      <a:pt x="109642" y="51075"/>
                      <a:pt x="112818" y="51075"/>
                    </a:cubicBezTo>
                    <a:close/>
                    <a:moveTo>
                      <a:pt x="136134" y="51090"/>
                    </a:moveTo>
                    <a:cubicBezTo>
                      <a:pt x="139310" y="51090"/>
                      <a:pt x="142484" y="53169"/>
                      <a:pt x="142525" y="57330"/>
                    </a:cubicBezTo>
                    <a:cubicBezTo>
                      <a:pt x="142043" y="57224"/>
                      <a:pt x="141557" y="57173"/>
                      <a:pt x="141075" y="57173"/>
                    </a:cubicBezTo>
                    <a:cubicBezTo>
                      <a:pt x="139225" y="57173"/>
                      <a:pt x="137430" y="57933"/>
                      <a:pt x="136136" y="59319"/>
                    </a:cubicBezTo>
                    <a:lnTo>
                      <a:pt x="136136" y="59328"/>
                    </a:lnTo>
                    <a:cubicBezTo>
                      <a:pt x="134854" y="57957"/>
                      <a:pt x="133062" y="57168"/>
                      <a:pt x="131181" y="57168"/>
                    </a:cubicBezTo>
                    <a:cubicBezTo>
                      <a:pt x="130697" y="57168"/>
                      <a:pt x="130213" y="57222"/>
                      <a:pt x="129738" y="57330"/>
                    </a:cubicBezTo>
                    <a:cubicBezTo>
                      <a:pt x="129778" y="53171"/>
                      <a:pt x="132957" y="51090"/>
                      <a:pt x="136134" y="51090"/>
                    </a:cubicBezTo>
                    <a:close/>
                    <a:moveTo>
                      <a:pt x="89294" y="51126"/>
                    </a:moveTo>
                    <a:cubicBezTo>
                      <a:pt x="91873" y="51126"/>
                      <a:pt x="94452" y="52497"/>
                      <a:pt x="95348" y="55242"/>
                    </a:cubicBezTo>
                    <a:cubicBezTo>
                      <a:pt x="95572" y="55923"/>
                      <a:pt x="95679" y="56631"/>
                      <a:pt x="95688" y="57348"/>
                    </a:cubicBezTo>
                    <a:cubicBezTo>
                      <a:pt x="95215" y="57246"/>
                      <a:pt x="94738" y="57196"/>
                      <a:pt x="94264" y="57196"/>
                    </a:cubicBezTo>
                    <a:cubicBezTo>
                      <a:pt x="92405" y="57196"/>
                      <a:pt x="90599" y="57962"/>
                      <a:pt x="89299" y="59355"/>
                    </a:cubicBezTo>
                    <a:cubicBezTo>
                      <a:pt x="88027" y="57975"/>
                      <a:pt x="86226" y="57195"/>
                      <a:pt x="84353" y="57195"/>
                    </a:cubicBezTo>
                    <a:cubicBezTo>
                      <a:pt x="83860" y="57195"/>
                      <a:pt x="83376" y="57249"/>
                      <a:pt x="82910" y="57348"/>
                    </a:cubicBezTo>
                    <a:cubicBezTo>
                      <a:pt x="82902" y="56631"/>
                      <a:pt x="83009" y="55923"/>
                      <a:pt x="83224" y="55242"/>
                    </a:cubicBezTo>
                    <a:lnTo>
                      <a:pt x="83233" y="55242"/>
                    </a:lnTo>
                    <a:cubicBezTo>
                      <a:pt x="84129" y="52499"/>
                      <a:pt x="86712" y="51126"/>
                      <a:pt x="89294" y="51126"/>
                    </a:cubicBezTo>
                    <a:close/>
                    <a:moveTo>
                      <a:pt x="42335" y="51276"/>
                    </a:moveTo>
                    <a:cubicBezTo>
                      <a:pt x="45511" y="51276"/>
                      <a:pt x="48686" y="53352"/>
                      <a:pt x="48726" y="57509"/>
                    </a:cubicBezTo>
                    <a:cubicBezTo>
                      <a:pt x="48253" y="57407"/>
                      <a:pt x="47776" y="57357"/>
                      <a:pt x="47302" y="57357"/>
                    </a:cubicBezTo>
                    <a:cubicBezTo>
                      <a:pt x="45443" y="57357"/>
                      <a:pt x="43639" y="58124"/>
                      <a:pt x="42346" y="59516"/>
                    </a:cubicBezTo>
                    <a:cubicBezTo>
                      <a:pt x="41065" y="58136"/>
                      <a:pt x="39264" y="57357"/>
                      <a:pt x="37382" y="57357"/>
                    </a:cubicBezTo>
                    <a:cubicBezTo>
                      <a:pt x="36898" y="57357"/>
                      <a:pt x="36415" y="57410"/>
                      <a:pt x="35940" y="57509"/>
                    </a:cubicBezTo>
                    <a:cubicBezTo>
                      <a:pt x="35980" y="53355"/>
                      <a:pt x="39158" y="51276"/>
                      <a:pt x="42335" y="51276"/>
                    </a:cubicBezTo>
                    <a:close/>
                    <a:moveTo>
                      <a:pt x="65660" y="51276"/>
                    </a:moveTo>
                    <a:cubicBezTo>
                      <a:pt x="68835" y="51276"/>
                      <a:pt x="72010" y="53352"/>
                      <a:pt x="72050" y="57509"/>
                    </a:cubicBezTo>
                    <a:cubicBezTo>
                      <a:pt x="71577" y="57407"/>
                      <a:pt x="71100" y="57357"/>
                      <a:pt x="70626" y="57357"/>
                    </a:cubicBezTo>
                    <a:cubicBezTo>
                      <a:pt x="68767" y="57357"/>
                      <a:pt x="66961" y="58124"/>
                      <a:pt x="65662" y="59516"/>
                    </a:cubicBezTo>
                    <a:cubicBezTo>
                      <a:pt x="64382" y="58138"/>
                      <a:pt x="62585" y="57359"/>
                      <a:pt x="60706" y="57357"/>
                    </a:cubicBezTo>
                    <a:lnTo>
                      <a:pt x="60706" y="57357"/>
                    </a:lnTo>
                    <a:cubicBezTo>
                      <a:pt x="60217" y="57357"/>
                      <a:pt x="59736" y="57411"/>
                      <a:pt x="59264" y="57509"/>
                    </a:cubicBezTo>
                    <a:cubicBezTo>
                      <a:pt x="59304" y="53355"/>
                      <a:pt x="62482" y="51276"/>
                      <a:pt x="65660" y="51276"/>
                    </a:cubicBezTo>
                    <a:close/>
                    <a:moveTo>
                      <a:pt x="18806" y="51334"/>
                    </a:moveTo>
                    <a:cubicBezTo>
                      <a:pt x="21388" y="51334"/>
                      <a:pt x="23969" y="52707"/>
                      <a:pt x="24864" y="55457"/>
                    </a:cubicBezTo>
                    <a:cubicBezTo>
                      <a:pt x="25079" y="56138"/>
                      <a:pt x="25196" y="56846"/>
                      <a:pt x="25205" y="57563"/>
                    </a:cubicBezTo>
                    <a:cubicBezTo>
                      <a:pt x="24724" y="57458"/>
                      <a:pt x="24240" y="57407"/>
                      <a:pt x="23760" y="57407"/>
                    </a:cubicBezTo>
                    <a:cubicBezTo>
                      <a:pt x="21902" y="57407"/>
                      <a:pt x="20103" y="58173"/>
                      <a:pt x="18807" y="59561"/>
                    </a:cubicBezTo>
                    <a:cubicBezTo>
                      <a:pt x="17535" y="58190"/>
                      <a:pt x="15734" y="57401"/>
                      <a:pt x="13861" y="57401"/>
                    </a:cubicBezTo>
                    <a:cubicBezTo>
                      <a:pt x="13377" y="57401"/>
                      <a:pt x="12884" y="57455"/>
                      <a:pt x="12418" y="57563"/>
                    </a:cubicBezTo>
                    <a:cubicBezTo>
                      <a:pt x="12418" y="56837"/>
                      <a:pt x="12526" y="56129"/>
                      <a:pt x="12741" y="55448"/>
                    </a:cubicBezTo>
                    <a:lnTo>
                      <a:pt x="12741" y="55457"/>
                    </a:lnTo>
                    <a:cubicBezTo>
                      <a:pt x="13637" y="52710"/>
                      <a:pt x="16222" y="51334"/>
                      <a:pt x="18806" y="51334"/>
                    </a:cubicBezTo>
                    <a:close/>
                    <a:moveTo>
                      <a:pt x="117967" y="57526"/>
                    </a:moveTo>
                    <a:cubicBezTo>
                      <a:pt x="118391" y="57526"/>
                      <a:pt x="118819" y="57564"/>
                      <a:pt x="119245" y="57643"/>
                    </a:cubicBezTo>
                    <a:cubicBezTo>
                      <a:pt x="118726" y="58253"/>
                      <a:pt x="118322" y="58961"/>
                      <a:pt x="118063" y="59722"/>
                    </a:cubicBezTo>
                    <a:cubicBezTo>
                      <a:pt x="117821" y="60430"/>
                      <a:pt x="117713" y="61165"/>
                      <a:pt x="117758" y="61909"/>
                    </a:cubicBezTo>
                    <a:cubicBezTo>
                      <a:pt x="116510" y="60598"/>
                      <a:pt x="114739" y="59767"/>
                      <a:pt x="112860" y="59767"/>
                    </a:cubicBezTo>
                    <a:cubicBezTo>
                      <a:pt x="112850" y="59767"/>
                      <a:pt x="112840" y="59767"/>
                      <a:pt x="112830" y="59767"/>
                    </a:cubicBezTo>
                    <a:cubicBezTo>
                      <a:pt x="114167" y="58327"/>
                      <a:pt x="116034" y="57526"/>
                      <a:pt x="117967" y="57526"/>
                    </a:cubicBezTo>
                    <a:close/>
                    <a:moveTo>
                      <a:pt x="130990" y="57535"/>
                    </a:moveTo>
                    <a:cubicBezTo>
                      <a:pt x="132923" y="57535"/>
                      <a:pt x="134790" y="58336"/>
                      <a:pt x="136127" y="59776"/>
                    </a:cubicBezTo>
                    <a:cubicBezTo>
                      <a:pt x="136117" y="59776"/>
                      <a:pt x="136107" y="59776"/>
                      <a:pt x="136097" y="59776"/>
                    </a:cubicBezTo>
                    <a:cubicBezTo>
                      <a:pt x="134226" y="59776"/>
                      <a:pt x="132446" y="60607"/>
                      <a:pt x="131199" y="61918"/>
                    </a:cubicBezTo>
                    <a:cubicBezTo>
                      <a:pt x="131234" y="61183"/>
                      <a:pt x="131136" y="60439"/>
                      <a:pt x="130894" y="59731"/>
                    </a:cubicBezTo>
                    <a:cubicBezTo>
                      <a:pt x="130634" y="58970"/>
                      <a:pt x="130231" y="58271"/>
                      <a:pt x="129711" y="57652"/>
                    </a:cubicBezTo>
                    <a:cubicBezTo>
                      <a:pt x="130137" y="57573"/>
                      <a:pt x="130565" y="57535"/>
                      <a:pt x="130990" y="57535"/>
                    </a:cubicBezTo>
                    <a:close/>
                    <a:moveTo>
                      <a:pt x="84143" y="57571"/>
                    </a:moveTo>
                    <a:cubicBezTo>
                      <a:pt x="86075" y="57571"/>
                      <a:pt x="87945" y="58371"/>
                      <a:pt x="89282" y="59821"/>
                    </a:cubicBezTo>
                    <a:lnTo>
                      <a:pt x="89282" y="59821"/>
                    </a:lnTo>
                    <a:cubicBezTo>
                      <a:pt x="89265" y="59821"/>
                      <a:pt x="89248" y="59821"/>
                      <a:pt x="89231" y="59821"/>
                    </a:cubicBezTo>
                    <a:cubicBezTo>
                      <a:pt x="87362" y="59821"/>
                      <a:pt x="85595" y="60659"/>
                      <a:pt x="84353" y="61962"/>
                    </a:cubicBezTo>
                    <a:cubicBezTo>
                      <a:pt x="84434" y="60367"/>
                      <a:pt x="83851" y="58871"/>
                      <a:pt x="82866" y="57688"/>
                    </a:cubicBezTo>
                    <a:cubicBezTo>
                      <a:pt x="83291" y="57609"/>
                      <a:pt x="83719" y="57571"/>
                      <a:pt x="84143" y="57571"/>
                    </a:cubicBezTo>
                    <a:close/>
                    <a:moveTo>
                      <a:pt x="94437" y="57571"/>
                    </a:moveTo>
                    <a:cubicBezTo>
                      <a:pt x="94862" y="57571"/>
                      <a:pt x="95290" y="57609"/>
                      <a:pt x="95715" y="57688"/>
                    </a:cubicBezTo>
                    <a:cubicBezTo>
                      <a:pt x="94720" y="58871"/>
                      <a:pt x="94138" y="60367"/>
                      <a:pt x="94228" y="61962"/>
                    </a:cubicBezTo>
                    <a:cubicBezTo>
                      <a:pt x="92977" y="60659"/>
                      <a:pt x="91218" y="59821"/>
                      <a:pt x="89350" y="59821"/>
                    </a:cubicBezTo>
                    <a:cubicBezTo>
                      <a:pt x="89333" y="59821"/>
                      <a:pt x="89316" y="59821"/>
                      <a:pt x="89299" y="59821"/>
                    </a:cubicBezTo>
                    <a:lnTo>
                      <a:pt x="89299" y="59821"/>
                    </a:lnTo>
                    <a:cubicBezTo>
                      <a:pt x="90636" y="58371"/>
                      <a:pt x="92506" y="57571"/>
                      <a:pt x="94437" y="57571"/>
                    </a:cubicBezTo>
                    <a:close/>
                    <a:moveTo>
                      <a:pt x="47495" y="57735"/>
                    </a:moveTo>
                    <a:cubicBezTo>
                      <a:pt x="47916" y="57735"/>
                      <a:pt x="48340" y="57773"/>
                      <a:pt x="48762" y="57849"/>
                    </a:cubicBezTo>
                    <a:cubicBezTo>
                      <a:pt x="48242" y="58468"/>
                      <a:pt x="47839" y="59176"/>
                      <a:pt x="47579" y="59937"/>
                    </a:cubicBezTo>
                    <a:cubicBezTo>
                      <a:pt x="47337" y="60636"/>
                      <a:pt x="47230" y="61371"/>
                      <a:pt x="47275" y="62115"/>
                    </a:cubicBezTo>
                    <a:lnTo>
                      <a:pt x="47275" y="62124"/>
                    </a:lnTo>
                    <a:cubicBezTo>
                      <a:pt x="46033" y="60820"/>
                      <a:pt x="44265" y="59982"/>
                      <a:pt x="42405" y="59982"/>
                    </a:cubicBezTo>
                    <a:cubicBezTo>
                      <a:pt x="42386" y="59982"/>
                      <a:pt x="42366" y="59982"/>
                      <a:pt x="42346" y="59982"/>
                    </a:cubicBezTo>
                    <a:cubicBezTo>
                      <a:pt x="43686" y="58532"/>
                      <a:pt x="45558" y="57735"/>
                      <a:pt x="47495" y="57735"/>
                    </a:cubicBezTo>
                    <a:close/>
                    <a:moveTo>
                      <a:pt x="60510" y="57740"/>
                    </a:moveTo>
                    <a:cubicBezTo>
                      <a:pt x="62438" y="57740"/>
                      <a:pt x="64308" y="58537"/>
                      <a:pt x="65644" y="59982"/>
                    </a:cubicBezTo>
                    <a:cubicBezTo>
                      <a:pt x="65624" y="59982"/>
                      <a:pt x="65604" y="59982"/>
                      <a:pt x="65585" y="59982"/>
                    </a:cubicBezTo>
                    <a:cubicBezTo>
                      <a:pt x="63725" y="59982"/>
                      <a:pt x="61957" y="60820"/>
                      <a:pt x="60715" y="62124"/>
                    </a:cubicBezTo>
                    <a:cubicBezTo>
                      <a:pt x="60751" y="61380"/>
                      <a:pt x="60653" y="60636"/>
                      <a:pt x="60411" y="59937"/>
                    </a:cubicBezTo>
                    <a:cubicBezTo>
                      <a:pt x="60151" y="59176"/>
                      <a:pt x="59748" y="58468"/>
                      <a:pt x="59228" y="57858"/>
                    </a:cubicBezTo>
                    <a:cubicBezTo>
                      <a:pt x="59655" y="57779"/>
                      <a:pt x="60084" y="57740"/>
                      <a:pt x="60510" y="57740"/>
                    </a:cubicBezTo>
                    <a:close/>
                    <a:moveTo>
                      <a:pt x="23936" y="57764"/>
                    </a:moveTo>
                    <a:cubicBezTo>
                      <a:pt x="24366" y="57764"/>
                      <a:pt x="24800" y="57804"/>
                      <a:pt x="25232" y="57885"/>
                    </a:cubicBezTo>
                    <a:cubicBezTo>
                      <a:pt x="24237" y="59059"/>
                      <a:pt x="23655" y="60565"/>
                      <a:pt x="23744" y="62151"/>
                    </a:cubicBezTo>
                    <a:cubicBezTo>
                      <a:pt x="22494" y="60847"/>
                      <a:pt x="20727" y="60018"/>
                      <a:pt x="18867" y="60018"/>
                    </a:cubicBezTo>
                    <a:cubicBezTo>
                      <a:pt x="18847" y="60018"/>
                      <a:pt x="18827" y="60018"/>
                      <a:pt x="18807" y="60018"/>
                    </a:cubicBezTo>
                    <a:cubicBezTo>
                      <a:pt x="18787" y="60018"/>
                      <a:pt x="18767" y="60018"/>
                      <a:pt x="18747" y="60018"/>
                    </a:cubicBezTo>
                    <a:cubicBezTo>
                      <a:pt x="16879" y="60018"/>
                      <a:pt x="15111" y="60847"/>
                      <a:pt x="13870" y="62151"/>
                    </a:cubicBezTo>
                    <a:cubicBezTo>
                      <a:pt x="13951" y="60573"/>
                      <a:pt x="13368" y="59068"/>
                      <a:pt x="12382" y="57885"/>
                    </a:cubicBezTo>
                    <a:lnTo>
                      <a:pt x="12374" y="57885"/>
                    </a:lnTo>
                    <a:cubicBezTo>
                      <a:pt x="12805" y="57804"/>
                      <a:pt x="13239" y="57764"/>
                      <a:pt x="13670" y="57764"/>
                    </a:cubicBezTo>
                    <a:cubicBezTo>
                      <a:pt x="15599" y="57764"/>
                      <a:pt x="17467" y="58566"/>
                      <a:pt x="18807" y="60009"/>
                    </a:cubicBezTo>
                    <a:cubicBezTo>
                      <a:pt x="20140" y="58566"/>
                      <a:pt x="22007" y="57764"/>
                      <a:pt x="23936" y="57764"/>
                    </a:cubicBezTo>
                    <a:close/>
                    <a:moveTo>
                      <a:pt x="107668" y="57528"/>
                    </a:moveTo>
                    <a:cubicBezTo>
                      <a:pt x="109594" y="57528"/>
                      <a:pt x="111464" y="58327"/>
                      <a:pt x="112812" y="59767"/>
                    </a:cubicBezTo>
                    <a:cubicBezTo>
                      <a:pt x="112793" y="59767"/>
                      <a:pt x="112774" y="59767"/>
                      <a:pt x="112756" y="59767"/>
                    </a:cubicBezTo>
                    <a:cubicBezTo>
                      <a:pt x="110769" y="59767"/>
                      <a:pt x="108902" y="60712"/>
                      <a:pt x="107650" y="62159"/>
                    </a:cubicBezTo>
                    <a:lnTo>
                      <a:pt x="107650" y="62159"/>
                    </a:lnTo>
                    <a:cubicBezTo>
                      <a:pt x="107803" y="60502"/>
                      <a:pt x="107211" y="58925"/>
                      <a:pt x="106181" y="57688"/>
                    </a:cubicBezTo>
                    <a:cubicBezTo>
                      <a:pt x="106675" y="57580"/>
                      <a:pt x="107173" y="57528"/>
                      <a:pt x="107668" y="57528"/>
                    </a:cubicBezTo>
                    <a:close/>
                    <a:moveTo>
                      <a:pt x="37187" y="57724"/>
                    </a:moveTo>
                    <a:cubicBezTo>
                      <a:pt x="39116" y="57724"/>
                      <a:pt x="40983" y="58519"/>
                      <a:pt x="42328" y="59964"/>
                    </a:cubicBezTo>
                    <a:cubicBezTo>
                      <a:pt x="42310" y="59964"/>
                      <a:pt x="42291" y="59964"/>
                      <a:pt x="42273" y="59964"/>
                    </a:cubicBezTo>
                    <a:cubicBezTo>
                      <a:pt x="40286" y="59964"/>
                      <a:pt x="38419" y="60910"/>
                      <a:pt x="37167" y="62366"/>
                    </a:cubicBezTo>
                    <a:cubicBezTo>
                      <a:pt x="37320" y="60699"/>
                      <a:pt x="36728" y="59122"/>
                      <a:pt x="35698" y="57894"/>
                    </a:cubicBezTo>
                    <a:lnTo>
                      <a:pt x="35689" y="57885"/>
                    </a:lnTo>
                    <a:cubicBezTo>
                      <a:pt x="36187" y="57777"/>
                      <a:pt x="36689" y="57724"/>
                      <a:pt x="37187" y="57724"/>
                    </a:cubicBezTo>
                    <a:close/>
                    <a:moveTo>
                      <a:pt x="124486" y="55678"/>
                    </a:moveTo>
                    <a:cubicBezTo>
                      <a:pt x="127068" y="55678"/>
                      <a:pt x="129649" y="57049"/>
                      <a:pt x="130544" y="59794"/>
                    </a:cubicBezTo>
                    <a:cubicBezTo>
                      <a:pt x="130760" y="60475"/>
                      <a:pt x="130876" y="61183"/>
                      <a:pt x="130876" y="61900"/>
                    </a:cubicBezTo>
                    <a:cubicBezTo>
                      <a:pt x="130403" y="61798"/>
                      <a:pt x="129926" y="61748"/>
                      <a:pt x="129452" y="61748"/>
                    </a:cubicBezTo>
                    <a:cubicBezTo>
                      <a:pt x="127593" y="61748"/>
                      <a:pt x="125787" y="62514"/>
                      <a:pt x="124487" y="63907"/>
                    </a:cubicBezTo>
                    <a:cubicBezTo>
                      <a:pt x="123215" y="62527"/>
                      <a:pt x="121414" y="61747"/>
                      <a:pt x="119541" y="61747"/>
                    </a:cubicBezTo>
                    <a:cubicBezTo>
                      <a:pt x="119048" y="61747"/>
                      <a:pt x="118564" y="61801"/>
                      <a:pt x="118080" y="61909"/>
                    </a:cubicBezTo>
                    <a:cubicBezTo>
                      <a:pt x="118080" y="61192"/>
                      <a:pt x="118197" y="60484"/>
                      <a:pt x="118412" y="59803"/>
                    </a:cubicBezTo>
                    <a:lnTo>
                      <a:pt x="118421" y="59794"/>
                    </a:lnTo>
                    <a:cubicBezTo>
                      <a:pt x="119317" y="57051"/>
                      <a:pt x="121902" y="55678"/>
                      <a:pt x="124486" y="55678"/>
                    </a:cubicBezTo>
                    <a:close/>
                    <a:moveTo>
                      <a:pt x="77628" y="55717"/>
                    </a:moveTo>
                    <a:cubicBezTo>
                      <a:pt x="80804" y="55717"/>
                      <a:pt x="83980" y="57795"/>
                      <a:pt x="84022" y="61951"/>
                    </a:cubicBezTo>
                    <a:lnTo>
                      <a:pt x="84022" y="61951"/>
                    </a:lnTo>
                    <a:cubicBezTo>
                      <a:pt x="83546" y="61848"/>
                      <a:pt x="83066" y="61797"/>
                      <a:pt x="82590" y="61797"/>
                    </a:cubicBezTo>
                    <a:cubicBezTo>
                      <a:pt x="80737" y="61797"/>
                      <a:pt x="78939" y="62563"/>
                      <a:pt x="77651" y="63952"/>
                    </a:cubicBezTo>
                    <a:cubicBezTo>
                      <a:pt x="76377" y="62579"/>
                      <a:pt x="74589" y="61801"/>
                      <a:pt x="72710" y="61801"/>
                    </a:cubicBezTo>
                    <a:cubicBezTo>
                      <a:pt x="72699" y="61801"/>
                      <a:pt x="72688" y="61801"/>
                      <a:pt x="72678" y="61801"/>
                    </a:cubicBezTo>
                    <a:cubicBezTo>
                      <a:pt x="72194" y="61801"/>
                      <a:pt x="71710" y="61846"/>
                      <a:pt x="71235" y="61953"/>
                    </a:cubicBezTo>
                    <a:cubicBezTo>
                      <a:pt x="71275" y="57796"/>
                      <a:pt x="74452" y="55717"/>
                      <a:pt x="77628" y="55717"/>
                    </a:cubicBezTo>
                    <a:close/>
                    <a:moveTo>
                      <a:pt x="100943" y="55717"/>
                    </a:moveTo>
                    <a:cubicBezTo>
                      <a:pt x="104119" y="55717"/>
                      <a:pt x="107295" y="57795"/>
                      <a:pt x="107337" y="61951"/>
                    </a:cubicBezTo>
                    <a:lnTo>
                      <a:pt x="107337" y="61951"/>
                    </a:lnTo>
                    <a:cubicBezTo>
                      <a:pt x="106865" y="61851"/>
                      <a:pt x="106389" y="61802"/>
                      <a:pt x="105918" y="61802"/>
                    </a:cubicBezTo>
                    <a:cubicBezTo>
                      <a:pt x="104057" y="61802"/>
                      <a:pt x="102256" y="62568"/>
                      <a:pt x="100957" y="63961"/>
                    </a:cubicBezTo>
                    <a:cubicBezTo>
                      <a:pt x="99683" y="62588"/>
                      <a:pt x="97895" y="61801"/>
                      <a:pt x="96025" y="61801"/>
                    </a:cubicBezTo>
                    <a:cubicBezTo>
                      <a:pt x="96014" y="61801"/>
                      <a:pt x="96003" y="61801"/>
                      <a:pt x="95993" y="61801"/>
                    </a:cubicBezTo>
                    <a:cubicBezTo>
                      <a:pt x="95509" y="61801"/>
                      <a:pt x="95025" y="61846"/>
                      <a:pt x="94550" y="61953"/>
                    </a:cubicBezTo>
                    <a:cubicBezTo>
                      <a:pt x="94590" y="57796"/>
                      <a:pt x="97767" y="55717"/>
                      <a:pt x="100943" y="55717"/>
                    </a:cubicBezTo>
                    <a:close/>
                    <a:moveTo>
                      <a:pt x="54007" y="55884"/>
                    </a:moveTo>
                    <a:cubicBezTo>
                      <a:pt x="56587" y="55884"/>
                      <a:pt x="59166" y="57255"/>
                      <a:pt x="60061" y="60000"/>
                    </a:cubicBezTo>
                    <a:cubicBezTo>
                      <a:pt x="60285" y="60681"/>
                      <a:pt x="60393" y="61389"/>
                      <a:pt x="60402" y="62106"/>
                    </a:cubicBezTo>
                    <a:cubicBezTo>
                      <a:pt x="59929" y="62004"/>
                      <a:pt x="59451" y="61954"/>
                      <a:pt x="58977" y="61954"/>
                    </a:cubicBezTo>
                    <a:cubicBezTo>
                      <a:pt x="57118" y="61954"/>
                      <a:pt x="55312" y="62720"/>
                      <a:pt x="54013" y="64113"/>
                    </a:cubicBezTo>
                    <a:cubicBezTo>
                      <a:pt x="52741" y="62733"/>
                      <a:pt x="50939" y="61953"/>
                      <a:pt x="49067" y="61953"/>
                    </a:cubicBezTo>
                    <a:cubicBezTo>
                      <a:pt x="48574" y="61953"/>
                      <a:pt x="48090" y="61998"/>
                      <a:pt x="47624" y="62106"/>
                    </a:cubicBezTo>
                    <a:cubicBezTo>
                      <a:pt x="47615" y="61389"/>
                      <a:pt x="47723" y="60681"/>
                      <a:pt x="47929" y="60009"/>
                    </a:cubicBezTo>
                    <a:lnTo>
                      <a:pt x="47947" y="60000"/>
                    </a:lnTo>
                    <a:cubicBezTo>
                      <a:pt x="48843" y="57257"/>
                      <a:pt x="51425" y="55884"/>
                      <a:pt x="54007" y="55884"/>
                    </a:cubicBezTo>
                    <a:close/>
                    <a:moveTo>
                      <a:pt x="7145" y="55914"/>
                    </a:moveTo>
                    <a:cubicBezTo>
                      <a:pt x="10322" y="55914"/>
                      <a:pt x="13498" y="57993"/>
                      <a:pt x="13538" y="62151"/>
                    </a:cubicBezTo>
                    <a:cubicBezTo>
                      <a:pt x="13063" y="62046"/>
                      <a:pt x="12582" y="61995"/>
                      <a:pt x="12105" y="61995"/>
                    </a:cubicBezTo>
                    <a:cubicBezTo>
                      <a:pt x="10247" y="61995"/>
                      <a:pt x="8440" y="62767"/>
                      <a:pt x="7150" y="64158"/>
                    </a:cubicBezTo>
                    <a:cubicBezTo>
                      <a:pt x="5875" y="62786"/>
                      <a:pt x="4096" y="61998"/>
                      <a:pt x="2226" y="61998"/>
                    </a:cubicBezTo>
                    <a:cubicBezTo>
                      <a:pt x="2216" y="61998"/>
                      <a:pt x="2205" y="61998"/>
                      <a:pt x="2194" y="61998"/>
                    </a:cubicBezTo>
                    <a:cubicBezTo>
                      <a:pt x="1711" y="61998"/>
                      <a:pt x="1227" y="62043"/>
                      <a:pt x="752" y="62151"/>
                    </a:cubicBezTo>
                    <a:cubicBezTo>
                      <a:pt x="792" y="57993"/>
                      <a:pt x="3969" y="55914"/>
                      <a:pt x="7145" y="55914"/>
                    </a:cubicBezTo>
                    <a:close/>
                    <a:moveTo>
                      <a:pt x="30465" y="55917"/>
                    </a:moveTo>
                    <a:cubicBezTo>
                      <a:pt x="33638" y="55917"/>
                      <a:pt x="36811" y="57993"/>
                      <a:pt x="36854" y="62147"/>
                    </a:cubicBezTo>
                    <a:lnTo>
                      <a:pt x="36854" y="62147"/>
                    </a:lnTo>
                    <a:cubicBezTo>
                      <a:pt x="36384" y="62047"/>
                      <a:pt x="35912" y="61999"/>
                      <a:pt x="35443" y="61999"/>
                    </a:cubicBezTo>
                    <a:cubicBezTo>
                      <a:pt x="33580" y="61999"/>
                      <a:pt x="31775" y="62765"/>
                      <a:pt x="30483" y="64158"/>
                    </a:cubicBezTo>
                    <a:cubicBezTo>
                      <a:pt x="29201" y="62778"/>
                      <a:pt x="27409" y="61998"/>
                      <a:pt x="25528" y="61998"/>
                    </a:cubicBezTo>
                    <a:cubicBezTo>
                      <a:pt x="25044" y="61998"/>
                      <a:pt x="24560" y="62052"/>
                      <a:pt x="24085" y="62151"/>
                    </a:cubicBezTo>
                    <a:cubicBezTo>
                      <a:pt x="24116" y="57996"/>
                      <a:pt x="27290" y="55917"/>
                      <a:pt x="30465" y="55917"/>
                    </a:cubicBezTo>
                    <a:close/>
                    <a:moveTo>
                      <a:pt x="119322" y="62140"/>
                    </a:moveTo>
                    <a:cubicBezTo>
                      <a:pt x="121256" y="62140"/>
                      <a:pt x="123125" y="62943"/>
                      <a:pt x="124469" y="64391"/>
                    </a:cubicBezTo>
                    <a:cubicBezTo>
                      <a:pt x="124450" y="64390"/>
                      <a:pt x="124430" y="64390"/>
                      <a:pt x="124410" y="64390"/>
                    </a:cubicBezTo>
                    <a:cubicBezTo>
                      <a:pt x="122541" y="64390"/>
                      <a:pt x="120773" y="65229"/>
                      <a:pt x="119532" y="66532"/>
                    </a:cubicBezTo>
                    <a:cubicBezTo>
                      <a:pt x="119613" y="64946"/>
                      <a:pt x="119030" y="63441"/>
                      <a:pt x="118045" y="62258"/>
                    </a:cubicBezTo>
                    <a:cubicBezTo>
                      <a:pt x="118470" y="62179"/>
                      <a:pt x="118898" y="62140"/>
                      <a:pt x="119322" y="62140"/>
                    </a:cubicBezTo>
                    <a:close/>
                    <a:moveTo>
                      <a:pt x="129616" y="62140"/>
                    </a:moveTo>
                    <a:cubicBezTo>
                      <a:pt x="130040" y="62140"/>
                      <a:pt x="130468" y="62179"/>
                      <a:pt x="130894" y="62258"/>
                    </a:cubicBezTo>
                    <a:cubicBezTo>
                      <a:pt x="129908" y="63423"/>
                      <a:pt x="129326" y="64928"/>
                      <a:pt x="129415" y="66523"/>
                    </a:cubicBezTo>
                    <a:lnTo>
                      <a:pt x="129406" y="66532"/>
                    </a:lnTo>
                    <a:cubicBezTo>
                      <a:pt x="128156" y="65229"/>
                      <a:pt x="126388" y="64390"/>
                      <a:pt x="124528" y="64390"/>
                    </a:cubicBezTo>
                    <a:cubicBezTo>
                      <a:pt x="124509" y="64390"/>
                      <a:pt x="124489" y="64390"/>
                      <a:pt x="124469" y="64391"/>
                    </a:cubicBezTo>
                    <a:cubicBezTo>
                      <a:pt x="125807" y="62943"/>
                      <a:pt x="127680" y="62140"/>
                      <a:pt x="129616" y="62140"/>
                    </a:cubicBezTo>
                    <a:close/>
                    <a:moveTo>
                      <a:pt x="95796" y="62176"/>
                    </a:moveTo>
                    <a:cubicBezTo>
                      <a:pt x="97737" y="62176"/>
                      <a:pt x="99610" y="62980"/>
                      <a:pt x="100948" y="64435"/>
                    </a:cubicBezTo>
                    <a:cubicBezTo>
                      <a:pt x="100928" y="64435"/>
                      <a:pt x="100908" y="64435"/>
                      <a:pt x="100888" y="64435"/>
                    </a:cubicBezTo>
                    <a:cubicBezTo>
                      <a:pt x="99020" y="64435"/>
                      <a:pt x="97252" y="65265"/>
                      <a:pt x="96011" y="66568"/>
                    </a:cubicBezTo>
                    <a:cubicBezTo>
                      <a:pt x="96091" y="64982"/>
                      <a:pt x="95509" y="63477"/>
                      <a:pt x="94514" y="62294"/>
                    </a:cubicBezTo>
                    <a:cubicBezTo>
                      <a:pt x="94941" y="62215"/>
                      <a:pt x="95370" y="62176"/>
                      <a:pt x="95796" y="62176"/>
                    </a:cubicBezTo>
                    <a:close/>
                    <a:moveTo>
                      <a:pt x="82771" y="62185"/>
                    </a:moveTo>
                    <a:cubicBezTo>
                      <a:pt x="83195" y="62185"/>
                      <a:pt x="83623" y="62224"/>
                      <a:pt x="84048" y="62303"/>
                    </a:cubicBezTo>
                    <a:cubicBezTo>
                      <a:pt x="83063" y="63477"/>
                      <a:pt x="82480" y="64991"/>
                      <a:pt x="82561" y="66577"/>
                    </a:cubicBezTo>
                    <a:cubicBezTo>
                      <a:pt x="81320" y="65274"/>
                      <a:pt x="79552" y="64435"/>
                      <a:pt x="77683" y="64435"/>
                    </a:cubicBezTo>
                    <a:cubicBezTo>
                      <a:pt x="77666" y="64435"/>
                      <a:pt x="77650" y="64435"/>
                      <a:pt x="77633" y="64435"/>
                    </a:cubicBezTo>
                    <a:lnTo>
                      <a:pt x="77633" y="64435"/>
                    </a:lnTo>
                    <a:cubicBezTo>
                      <a:pt x="78970" y="62988"/>
                      <a:pt x="80838" y="62185"/>
                      <a:pt x="82771" y="62185"/>
                    </a:cubicBezTo>
                    <a:close/>
                    <a:moveTo>
                      <a:pt x="59134" y="62337"/>
                    </a:moveTo>
                    <a:cubicBezTo>
                      <a:pt x="59561" y="62337"/>
                      <a:pt x="59992" y="62376"/>
                      <a:pt x="60420" y="62455"/>
                    </a:cubicBezTo>
                    <a:cubicBezTo>
                      <a:pt x="59427" y="63627"/>
                      <a:pt x="58845" y="65119"/>
                      <a:pt x="58932" y="66720"/>
                    </a:cubicBezTo>
                    <a:lnTo>
                      <a:pt x="58932" y="66720"/>
                    </a:lnTo>
                    <a:cubicBezTo>
                      <a:pt x="57682" y="65417"/>
                      <a:pt x="55914" y="64587"/>
                      <a:pt x="54055" y="64587"/>
                    </a:cubicBezTo>
                    <a:cubicBezTo>
                      <a:pt x="54035" y="64587"/>
                      <a:pt x="54015" y="64588"/>
                      <a:pt x="53995" y="64588"/>
                    </a:cubicBezTo>
                    <a:cubicBezTo>
                      <a:pt x="55331" y="63135"/>
                      <a:pt x="57201" y="62337"/>
                      <a:pt x="59134" y="62337"/>
                    </a:cubicBezTo>
                    <a:close/>
                    <a:moveTo>
                      <a:pt x="48861" y="62333"/>
                    </a:moveTo>
                    <a:cubicBezTo>
                      <a:pt x="50795" y="62333"/>
                      <a:pt x="52662" y="63137"/>
                      <a:pt x="53995" y="64588"/>
                    </a:cubicBezTo>
                    <a:cubicBezTo>
                      <a:pt x="53975" y="64588"/>
                      <a:pt x="53955" y="64587"/>
                      <a:pt x="53935" y="64587"/>
                    </a:cubicBezTo>
                    <a:cubicBezTo>
                      <a:pt x="52067" y="64587"/>
                      <a:pt x="50299" y="65417"/>
                      <a:pt x="49058" y="66720"/>
                    </a:cubicBezTo>
                    <a:cubicBezTo>
                      <a:pt x="49138" y="65134"/>
                      <a:pt x="48556" y="63629"/>
                      <a:pt x="47561" y="62455"/>
                    </a:cubicBezTo>
                    <a:cubicBezTo>
                      <a:pt x="47994" y="62373"/>
                      <a:pt x="48429" y="62333"/>
                      <a:pt x="48861" y="62333"/>
                    </a:cubicBezTo>
                    <a:close/>
                    <a:moveTo>
                      <a:pt x="106103" y="62174"/>
                    </a:moveTo>
                    <a:cubicBezTo>
                      <a:pt x="106576" y="62174"/>
                      <a:pt x="107052" y="62222"/>
                      <a:pt x="107525" y="62321"/>
                    </a:cubicBezTo>
                    <a:cubicBezTo>
                      <a:pt x="106512" y="63566"/>
                      <a:pt x="105939" y="65161"/>
                      <a:pt x="106127" y="66837"/>
                    </a:cubicBezTo>
                    <a:cubicBezTo>
                      <a:pt x="104872" y="65387"/>
                      <a:pt x="103007" y="64435"/>
                      <a:pt x="101030" y="64435"/>
                    </a:cubicBezTo>
                    <a:cubicBezTo>
                      <a:pt x="101003" y="64435"/>
                      <a:pt x="100975" y="64435"/>
                      <a:pt x="100948" y="64435"/>
                    </a:cubicBezTo>
                    <a:cubicBezTo>
                      <a:pt x="102295" y="62981"/>
                      <a:pt x="104168" y="62174"/>
                      <a:pt x="106103" y="62174"/>
                    </a:cubicBezTo>
                    <a:close/>
                    <a:moveTo>
                      <a:pt x="70807" y="57738"/>
                    </a:moveTo>
                    <a:cubicBezTo>
                      <a:pt x="71283" y="57738"/>
                      <a:pt x="71762" y="57786"/>
                      <a:pt x="72239" y="57885"/>
                    </a:cubicBezTo>
                    <a:cubicBezTo>
                      <a:pt x="71271" y="59131"/>
                      <a:pt x="70742" y="60708"/>
                      <a:pt x="70939" y="62348"/>
                    </a:cubicBezTo>
                    <a:cubicBezTo>
                      <a:pt x="71447" y="62234"/>
                      <a:pt x="71959" y="62178"/>
                      <a:pt x="72468" y="62178"/>
                    </a:cubicBezTo>
                    <a:cubicBezTo>
                      <a:pt x="74403" y="62178"/>
                      <a:pt x="76285" y="62981"/>
                      <a:pt x="77633" y="64435"/>
                    </a:cubicBezTo>
                    <a:lnTo>
                      <a:pt x="77633" y="64435"/>
                    </a:lnTo>
                    <a:cubicBezTo>
                      <a:pt x="77630" y="64435"/>
                      <a:pt x="77627" y="64435"/>
                      <a:pt x="77624" y="64435"/>
                    </a:cubicBezTo>
                    <a:cubicBezTo>
                      <a:pt x="77606" y="64435"/>
                      <a:pt x="77587" y="64435"/>
                      <a:pt x="77569" y="64435"/>
                    </a:cubicBezTo>
                    <a:cubicBezTo>
                      <a:pt x="75520" y="64435"/>
                      <a:pt x="73598" y="65435"/>
                      <a:pt x="72346" y="66962"/>
                    </a:cubicBezTo>
                    <a:cubicBezTo>
                      <a:pt x="72703" y="63259"/>
                      <a:pt x="69407" y="59973"/>
                      <a:pt x="65707" y="59973"/>
                    </a:cubicBezTo>
                    <a:cubicBezTo>
                      <a:pt x="65694" y="59973"/>
                      <a:pt x="65682" y="59973"/>
                      <a:pt x="65670" y="59973"/>
                    </a:cubicBezTo>
                    <a:lnTo>
                      <a:pt x="65670" y="59973"/>
                    </a:lnTo>
                    <a:cubicBezTo>
                      <a:pt x="67007" y="58533"/>
                      <a:pt x="68877" y="57738"/>
                      <a:pt x="70807" y="57738"/>
                    </a:cubicBezTo>
                    <a:close/>
                    <a:moveTo>
                      <a:pt x="35611" y="62370"/>
                    </a:moveTo>
                    <a:cubicBezTo>
                      <a:pt x="36087" y="62370"/>
                      <a:pt x="36566" y="62419"/>
                      <a:pt x="37042" y="62518"/>
                    </a:cubicBezTo>
                    <a:cubicBezTo>
                      <a:pt x="36029" y="63763"/>
                      <a:pt x="35456" y="65358"/>
                      <a:pt x="35644" y="67034"/>
                    </a:cubicBezTo>
                    <a:cubicBezTo>
                      <a:pt x="34383" y="65578"/>
                      <a:pt x="32507" y="64632"/>
                      <a:pt x="30521" y="64632"/>
                    </a:cubicBezTo>
                    <a:cubicBezTo>
                      <a:pt x="30502" y="64632"/>
                      <a:pt x="30483" y="64632"/>
                      <a:pt x="30465" y="64633"/>
                    </a:cubicBezTo>
                    <a:cubicBezTo>
                      <a:pt x="30445" y="64632"/>
                      <a:pt x="30425" y="64632"/>
                      <a:pt x="30406" y="64632"/>
                    </a:cubicBezTo>
                    <a:cubicBezTo>
                      <a:pt x="28537" y="64632"/>
                      <a:pt x="26769" y="65471"/>
                      <a:pt x="25528" y="66774"/>
                    </a:cubicBezTo>
                    <a:cubicBezTo>
                      <a:pt x="25608" y="65179"/>
                      <a:pt x="25026" y="63683"/>
                      <a:pt x="24031" y="62500"/>
                    </a:cubicBezTo>
                    <a:cubicBezTo>
                      <a:pt x="24460" y="62420"/>
                      <a:pt x="24890" y="62381"/>
                      <a:pt x="25317" y="62381"/>
                    </a:cubicBezTo>
                    <a:cubicBezTo>
                      <a:pt x="27250" y="62381"/>
                      <a:pt x="29122" y="63178"/>
                      <a:pt x="30465" y="64624"/>
                    </a:cubicBezTo>
                    <a:cubicBezTo>
                      <a:pt x="31802" y="63171"/>
                      <a:pt x="33677" y="62370"/>
                      <a:pt x="35611" y="62370"/>
                    </a:cubicBezTo>
                    <a:close/>
                    <a:moveTo>
                      <a:pt x="112819" y="60274"/>
                    </a:moveTo>
                    <a:cubicBezTo>
                      <a:pt x="115992" y="60274"/>
                      <a:pt x="119164" y="62350"/>
                      <a:pt x="119209" y="66503"/>
                    </a:cubicBezTo>
                    <a:lnTo>
                      <a:pt x="119209" y="66503"/>
                    </a:lnTo>
                    <a:cubicBezTo>
                      <a:pt x="118735" y="66400"/>
                      <a:pt x="118257" y="66350"/>
                      <a:pt x="117783" y="66350"/>
                    </a:cubicBezTo>
                    <a:cubicBezTo>
                      <a:pt x="115922" y="66350"/>
                      <a:pt x="114119" y="67124"/>
                      <a:pt x="112821" y="68521"/>
                    </a:cubicBezTo>
                    <a:cubicBezTo>
                      <a:pt x="111539" y="67142"/>
                      <a:pt x="109747" y="66362"/>
                      <a:pt x="107865" y="66362"/>
                    </a:cubicBezTo>
                    <a:cubicBezTo>
                      <a:pt x="107382" y="66362"/>
                      <a:pt x="106898" y="66407"/>
                      <a:pt x="106423" y="66514"/>
                    </a:cubicBezTo>
                    <a:lnTo>
                      <a:pt x="106423" y="66514"/>
                    </a:lnTo>
                    <a:cubicBezTo>
                      <a:pt x="106463" y="62355"/>
                      <a:pt x="109641" y="60274"/>
                      <a:pt x="112819" y="60274"/>
                    </a:cubicBezTo>
                    <a:close/>
                    <a:moveTo>
                      <a:pt x="136136" y="60276"/>
                    </a:moveTo>
                    <a:cubicBezTo>
                      <a:pt x="139311" y="60276"/>
                      <a:pt x="142484" y="62354"/>
                      <a:pt x="142525" y="66514"/>
                    </a:cubicBezTo>
                    <a:lnTo>
                      <a:pt x="142516" y="66523"/>
                    </a:lnTo>
                    <a:cubicBezTo>
                      <a:pt x="142042" y="66421"/>
                      <a:pt x="141565" y="66372"/>
                      <a:pt x="141091" y="66372"/>
                    </a:cubicBezTo>
                    <a:cubicBezTo>
                      <a:pt x="139233" y="66372"/>
                      <a:pt x="137428" y="67138"/>
                      <a:pt x="136136" y="68530"/>
                    </a:cubicBezTo>
                    <a:cubicBezTo>
                      <a:pt x="134854" y="67150"/>
                      <a:pt x="133062" y="66371"/>
                      <a:pt x="131181" y="66371"/>
                    </a:cubicBezTo>
                    <a:cubicBezTo>
                      <a:pt x="130697" y="66371"/>
                      <a:pt x="130213" y="66425"/>
                      <a:pt x="129738" y="66523"/>
                    </a:cubicBezTo>
                    <a:cubicBezTo>
                      <a:pt x="129778" y="62359"/>
                      <a:pt x="132958" y="60276"/>
                      <a:pt x="136136" y="60276"/>
                    </a:cubicBezTo>
                    <a:close/>
                    <a:moveTo>
                      <a:pt x="89289" y="60321"/>
                    </a:moveTo>
                    <a:cubicBezTo>
                      <a:pt x="92462" y="60321"/>
                      <a:pt x="95638" y="62397"/>
                      <a:pt x="95679" y="66548"/>
                    </a:cubicBezTo>
                    <a:lnTo>
                      <a:pt x="95679" y="66548"/>
                    </a:lnTo>
                    <a:cubicBezTo>
                      <a:pt x="95209" y="66448"/>
                      <a:pt x="94735" y="66398"/>
                      <a:pt x="94264" y="66398"/>
                    </a:cubicBezTo>
                    <a:cubicBezTo>
                      <a:pt x="92405" y="66398"/>
                      <a:pt x="90601" y="67165"/>
                      <a:pt x="89308" y="68557"/>
                    </a:cubicBezTo>
                    <a:cubicBezTo>
                      <a:pt x="88027" y="67177"/>
                      <a:pt x="86235" y="66398"/>
                      <a:pt x="84353" y="66398"/>
                    </a:cubicBezTo>
                    <a:cubicBezTo>
                      <a:pt x="83869" y="66398"/>
                      <a:pt x="83385" y="66452"/>
                      <a:pt x="82910" y="66550"/>
                    </a:cubicBezTo>
                    <a:cubicBezTo>
                      <a:pt x="82942" y="62398"/>
                      <a:pt x="86114" y="60321"/>
                      <a:pt x="89289" y="60321"/>
                    </a:cubicBezTo>
                    <a:close/>
                    <a:moveTo>
                      <a:pt x="42335" y="60475"/>
                    </a:moveTo>
                    <a:cubicBezTo>
                      <a:pt x="45508" y="60475"/>
                      <a:pt x="48684" y="62552"/>
                      <a:pt x="48726" y="66708"/>
                    </a:cubicBezTo>
                    <a:lnTo>
                      <a:pt x="48726" y="66708"/>
                    </a:lnTo>
                    <a:cubicBezTo>
                      <a:pt x="48257" y="66608"/>
                      <a:pt x="47784" y="66560"/>
                      <a:pt x="47315" y="66560"/>
                    </a:cubicBezTo>
                    <a:cubicBezTo>
                      <a:pt x="45452" y="66560"/>
                      <a:pt x="43648" y="67326"/>
                      <a:pt x="42355" y="68719"/>
                    </a:cubicBezTo>
                    <a:cubicBezTo>
                      <a:pt x="41081" y="67346"/>
                      <a:pt x="39302" y="66559"/>
                      <a:pt x="37432" y="66559"/>
                    </a:cubicBezTo>
                    <a:cubicBezTo>
                      <a:pt x="37421" y="66559"/>
                      <a:pt x="37411" y="66559"/>
                      <a:pt x="37400" y="66559"/>
                    </a:cubicBezTo>
                    <a:cubicBezTo>
                      <a:pt x="36916" y="66559"/>
                      <a:pt x="36432" y="66604"/>
                      <a:pt x="35958" y="66711"/>
                    </a:cubicBezTo>
                    <a:cubicBezTo>
                      <a:pt x="35989" y="62554"/>
                      <a:pt x="39161" y="60475"/>
                      <a:pt x="42335" y="60475"/>
                    </a:cubicBezTo>
                    <a:close/>
                    <a:moveTo>
                      <a:pt x="65651" y="60478"/>
                    </a:moveTo>
                    <a:cubicBezTo>
                      <a:pt x="68826" y="60478"/>
                      <a:pt x="72001" y="62555"/>
                      <a:pt x="72041" y="66711"/>
                    </a:cubicBezTo>
                    <a:cubicBezTo>
                      <a:pt x="71566" y="66609"/>
                      <a:pt x="71088" y="66560"/>
                      <a:pt x="70614" y="66560"/>
                    </a:cubicBezTo>
                    <a:cubicBezTo>
                      <a:pt x="68752" y="66560"/>
                      <a:pt x="66952" y="67326"/>
                      <a:pt x="65653" y="68719"/>
                    </a:cubicBezTo>
                    <a:cubicBezTo>
                      <a:pt x="64371" y="67339"/>
                      <a:pt x="62579" y="66559"/>
                      <a:pt x="60697" y="66559"/>
                    </a:cubicBezTo>
                    <a:cubicBezTo>
                      <a:pt x="60214" y="66559"/>
                      <a:pt x="59730" y="66613"/>
                      <a:pt x="59255" y="66711"/>
                    </a:cubicBezTo>
                    <a:cubicBezTo>
                      <a:pt x="59295" y="62557"/>
                      <a:pt x="62473" y="60478"/>
                      <a:pt x="65651" y="60478"/>
                    </a:cubicBezTo>
                    <a:close/>
                    <a:moveTo>
                      <a:pt x="18806" y="60522"/>
                    </a:moveTo>
                    <a:cubicBezTo>
                      <a:pt x="21979" y="60522"/>
                      <a:pt x="25151" y="62596"/>
                      <a:pt x="25196" y="66747"/>
                    </a:cubicBezTo>
                    <a:lnTo>
                      <a:pt x="25196" y="66747"/>
                    </a:lnTo>
                    <a:cubicBezTo>
                      <a:pt x="24723" y="66645"/>
                      <a:pt x="24245" y="66596"/>
                      <a:pt x="23772" y="66596"/>
                    </a:cubicBezTo>
                    <a:cubicBezTo>
                      <a:pt x="21913" y="66596"/>
                      <a:pt x="20107" y="67362"/>
                      <a:pt x="18807" y="68754"/>
                    </a:cubicBezTo>
                    <a:cubicBezTo>
                      <a:pt x="17526" y="67374"/>
                      <a:pt x="15734" y="66595"/>
                      <a:pt x="13852" y="66595"/>
                    </a:cubicBezTo>
                    <a:cubicBezTo>
                      <a:pt x="13368" y="66595"/>
                      <a:pt x="12884" y="66649"/>
                      <a:pt x="12409" y="66747"/>
                    </a:cubicBezTo>
                    <a:cubicBezTo>
                      <a:pt x="12454" y="62599"/>
                      <a:pt x="15631" y="60522"/>
                      <a:pt x="18806" y="60522"/>
                    </a:cubicBezTo>
                    <a:close/>
                    <a:moveTo>
                      <a:pt x="84142" y="66790"/>
                    </a:moveTo>
                    <a:cubicBezTo>
                      <a:pt x="86075" y="66790"/>
                      <a:pt x="87947" y="67588"/>
                      <a:pt x="89290" y="69041"/>
                    </a:cubicBezTo>
                    <a:lnTo>
                      <a:pt x="89290" y="69041"/>
                    </a:lnTo>
                    <a:cubicBezTo>
                      <a:pt x="89287" y="69041"/>
                      <a:pt x="89284" y="69041"/>
                      <a:pt x="89281" y="69041"/>
                    </a:cubicBezTo>
                    <a:cubicBezTo>
                      <a:pt x="89262" y="69041"/>
                      <a:pt x="89242" y="69041"/>
                      <a:pt x="89222" y="69041"/>
                    </a:cubicBezTo>
                    <a:cubicBezTo>
                      <a:pt x="87354" y="69041"/>
                      <a:pt x="85594" y="69879"/>
                      <a:pt x="84344" y="71183"/>
                    </a:cubicBezTo>
                    <a:cubicBezTo>
                      <a:pt x="84434" y="69588"/>
                      <a:pt x="83851" y="68082"/>
                      <a:pt x="82857" y="66909"/>
                    </a:cubicBezTo>
                    <a:cubicBezTo>
                      <a:pt x="83285" y="66829"/>
                      <a:pt x="83715" y="66790"/>
                      <a:pt x="84142" y="66790"/>
                    </a:cubicBezTo>
                    <a:close/>
                    <a:moveTo>
                      <a:pt x="94437" y="66782"/>
                    </a:moveTo>
                    <a:cubicBezTo>
                      <a:pt x="94862" y="66782"/>
                      <a:pt x="95290" y="66821"/>
                      <a:pt x="95715" y="66900"/>
                    </a:cubicBezTo>
                    <a:cubicBezTo>
                      <a:pt x="94720" y="68082"/>
                      <a:pt x="94138" y="69579"/>
                      <a:pt x="94228" y="71174"/>
                    </a:cubicBezTo>
                    <a:lnTo>
                      <a:pt x="94219" y="71183"/>
                    </a:lnTo>
                    <a:cubicBezTo>
                      <a:pt x="92977" y="69879"/>
                      <a:pt x="91209" y="69041"/>
                      <a:pt x="89341" y="69041"/>
                    </a:cubicBezTo>
                    <a:cubicBezTo>
                      <a:pt x="89324" y="69041"/>
                      <a:pt x="89307" y="69041"/>
                      <a:pt x="89290" y="69041"/>
                    </a:cubicBezTo>
                    <a:lnTo>
                      <a:pt x="89290" y="69041"/>
                    </a:lnTo>
                    <a:cubicBezTo>
                      <a:pt x="90628" y="67586"/>
                      <a:pt x="92502" y="66782"/>
                      <a:pt x="94437" y="66782"/>
                    </a:cubicBezTo>
                    <a:close/>
                    <a:moveTo>
                      <a:pt x="47476" y="66925"/>
                    </a:moveTo>
                    <a:cubicBezTo>
                      <a:pt x="47900" y="66925"/>
                      <a:pt x="48328" y="66964"/>
                      <a:pt x="48753" y="67043"/>
                    </a:cubicBezTo>
                    <a:cubicBezTo>
                      <a:pt x="47767" y="68226"/>
                      <a:pt x="47185" y="69731"/>
                      <a:pt x="47266" y="71317"/>
                    </a:cubicBezTo>
                    <a:cubicBezTo>
                      <a:pt x="46024" y="70014"/>
                      <a:pt x="44257" y="69184"/>
                      <a:pt x="42388" y="69184"/>
                    </a:cubicBezTo>
                    <a:cubicBezTo>
                      <a:pt x="42371" y="69184"/>
                      <a:pt x="42354" y="69184"/>
                      <a:pt x="42337" y="69184"/>
                    </a:cubicBezTo>
                    <a:lnTo>
                      <a:pt x="42337" y="69184"/>
                    </a:lnTo>
                    <a:cubicBezTo>
                      <a:pt x="43675" y="67729"/>
                      <a:pt x="45543" y="66925"/>
                      <a:pt x="47476" y="66925"/>
                    </a:cubicBezTo>
                    <a:close/>
                    <a:moveTo>
                      <a:pt x="60488" y="66929"/>
                    </a:moveTo>
                    <a:cubicBezTo>
                      <a:pt x="62422" y="66929"/>
                      <a:pt x="64295" y="67727"/>
                      <a:pt x="65636" y="69175"/>
                    </a:cubicBezTo>
                    <a:lnTo>
                      <a:pt x="65636" y="69175"/>
                    </a:lnTo>
                    <a:cubicBezTo>
                      <a:pt x="65622" y="69175"/>
                      <a:pt x="65608" y="69175"/>
                      <a:pt x="65593" y="69175"/>
                    </a:cubicBezTo>
                    <a:cubicBezTo>
                      <a:pt x="63725" y="69175"/>
                      <a:pt x="61966" y="70014"/>
                      <a:pt x="60715" y="71317"/>
                    </a:cubicBezTo>
                    <a:cubicBezTo>
                      <a:pt x="60805" y="69731"/>
                      <a:pt x="60223" y="68226"/>
                      <a:pt x="59228" y="67043"/>
                    </a:cubicBezTo>
                    <a:cubicBezTo>
                      <a:pt x="59647" y="66967"/>
                      <a:pt x="60069" y="66929"/>
                      <a:pt x="60488" y="66929"/>
                    </a:cubicBezTo>
                    <a:close/>
                    <a:moveTo>
                      <a:pt x="23953" y="66970"/>
                    </a:moveTo>
                    <a:cubicBezTo>
                      <a:pt x="24378" y="66970"/>
                      <a:pt x="24806" y="67009"/>
                      <a:pt x="25232" y="67088"/>
                    </a:cubicBezTo>
                    <a:cubicBezTo>
                      <a:pt x="24239" y="68277"/>
                      <a:pt x="23657" y="69770"/>
                      <a:pt x="23744" y="71361"/>
                    </a:cubicBezTo>
                    <a:lnTo>
                      <a:pt x="23744" y="71361"/>
                    </a:lnTo>
                    <a:cubicBezTo>
                      <a:pt x="22494" y="70058"/>
                      <a:pt x="20726" y="69220"/>
                      <a:pt x="18866" y="69220"/>
                    </a:cubicBezTo>
                    <a:cubicBezTo>
                      <a:pt x="18846" y="69220"/>
                      <a:pt x="18827" y="69220"/>
                      <a:pt x="18807" y="69220"/>
                    </a:cubicBezTo>
                    <a:cubicBezTo>
                      <a:pt x="20144" y="67773"/>
                      <a:pt x="22018" y="66970"/>
                      <a:pt x="23953" y="66970"/>
                    </a:cubicBezTo>
                    <a:close/>
                    <a:moveTo>
                      <a:pt x="13652" y="66970"/>
                    </a:moveTo>
                    <a:cubicBezTo>
                      <a:pt x="15588" y="66970"/>
                      <a:pt x="17463" y="67773"/>
                      <a:pt x="18807" y="69220"/>
                    </a:cubicBezTo>
                    <a:cubicBezTo>
                      <a:pt x="18787" y="69220"/>
                      <a:pt x="18768" y="69220"/>
                      <a:pt x="18748" y="69220"/>
                    </a:cubicBezTo>
                    <a:cubicBezTo>
                      <a:pt x="16879" y="69220"/>
                      <a:pt x="15111" y="70058"/>
                      <a:pt x="13870" y="71362"/>
                    </a:cubicBezTo>
                    <a:cubicBezTo>
                      <a:pt x="13951" y="69776"/>
                      <a:pt x="13368" y="68271"/>
                      <a:pt x="12374" y="67088"/>
                    </a:cubicBezTo>
                    <a:cubicBezTo>
                      <a:pt x="12799" y="67009"/>
                      <a:pt x="13227" y="66970"/>
                      <a:pt x="13652" y="66970"/>
                    </a:cubicBezTo>
                    <a:close/>
                    <a:moveTo>
                      <a:pt x="107653" y="66739"/>
                    </a:moveTo>
                    <a:cubicBezTo>
                      <a:pt x="109587" y="66739"/>
                      <a:pt x="111464" y="67541"/>
                      <a:pt x="112812" y="68996"/>
                    </a:cubicBezTo>
                    <a:cubicBezTo>
                      <a:pt x="114149" y="67549"/>
                      <a:pt x="116022" y="66746"/>
                      <a:pt x="117958" y="66746"/>
                    </a:cubicBezTo>
                    <a:cubicBezTo>
                      <a:pt x="118383" y="66746"/>
                      <a:pt x="118811" y="66785"/>
                      <a:pt x="119236" y="66864"/>
                    </a:cubicBezTo>
                    <a:cubicBezTo>
                      <a:pt x="118242" y="68047"/>
                      <a:pt x="117659" y="69552"/>
                      <a:pt x="117749" y="71138"/>
                    </a:cubicBezTo>
                    <a:cubicBezTo>
                      <a:pt x="116499" y="69835"/>
                      <a:pt x="114731" y="69005"/>
                      <a:pt x="112871" y="69005"/>
                    </a:cubicBezTo>
                    <a:cubicBezTo>
                      <a:pt x="112851" y="69005"/>
                      <a:pt x="112832" y="69005"/>
                      <a:pt x="112812" y="69005"/>
                    </a:cubicBezTo>
                    <a:cubicBezTo>
                      <a:pt x="112793" y="69005"/>
                      <a:pt x="112774" y="69005"/>
                      <a:pt x="112756" y="69005"/>
                    </a:cubicBezTo>
                    <a:cubicBezTo>
                      <a:pt x="110769" y="69005"/>
                      <a:pt x="108893" y="69951"/>
                      <a:pt x="107641" y="71398"/>
                    </a:cubicBezTo>
                    <a:lnTo>
                      <a:pt x="107641" y="71398"/>
                    </a:lnTo>
                    <a:cubicBezTo>
                      <a:pt x="107802" y="69707"/>
                      <a:pt x="107213" y="68132"/>
                      <a:pt x="106177" y="66897"/>
                    </a:cubicBezTo>
                    <a:lnTo>
                      <a:pt x="106177" y="66897"/>
                    </a:lnTo>
                    <a:cubicBezTo>
                      <a:pt x="106668" y="66791"/>
                      <a:pt x="107162" y="66739"/>
                      <a:pt x="107653" y="66739"/>
                    </a:cubicBezTo>
                    <a:close/>
                    <a:moveTo>
                      <a:pt x="37174" y="66927"/>
                    </a:moveTo>
                    <a:cubicBezTo>
                      <a:pt x="39113" y="66927"/>
                      <a:pt x="40989" y="67729"/>
                      <a:pt x="42337" y="69184"/>
                    </a:cubicBezTo>
                    <a:lnTo>
                      <a:pt x="42337" y="69184"/>
                    </a:lnTo>
                    <a:cubicBezTo>
                      <a:pt x="42334" y="69184"/>
                      <a:pt x="42331" y="69184"/>
                      <a:pt x="42328" y="69184"/>
                    </a:cubicBezTo>
                    <a:cubicBezTo>
                      <a:pt x="42301" y="69184"/>
                      <a:pt x="42274" y="69184"/>
                      <a:pt x="42246" y="69184"/>
                    </a:cubicBezTo>
                    <a:cubicBezTo>
                      <a:pt x="40269" y="69184"/>
                      <a:pt x="38404" y="70136"/>
                      <a:pt x="37158" y="71577"/>
                    </a:cubicBezTo>
                    <a:cubicBezTo>
                      <a:pt x="37320" y="69910"/>
                      <a:pt x="36728" y="68324"/>
                      <a:pt x="35689" y="67088"/>
                    </a:cubicBezTo>
                    <a:lnTo>
                      <a:pt x="35680" y="67088"/>
                    </a:lnTo>
                    <a:cubicBezTo>
                      <a:pt x="36177" y="66980"/>
                      <a:pt x="36678" y="66927"/>
                      <a:pt x="37174" y="66927"/>
                    </a:cubicBezTo>
                    <a:close/>
                    <a:moveTo>
                      <a:pt x="124481" y="64880"/>
                    </a:moveTo>
                    <a:cubicBezTo>
                      <a:pt x="127655" y="64880"/>
                      <a:pt x="130827" y="66957"/>
                      <a:pt x="130867" y="71111"/>
                    </a:cubicBezTo>
                    <a:lnTo>
                      <a:pt x="130858" y="71129"/>
                    </a:lnTo>
                    <a:cubicBezTo>
                      <a:pt x="130380" y="71024"/>
                      <a:pt x="129897" y="70973"/>
                      <a:pt x="129419" y="70973"/>
                    </a:cubicBezTo>
                    <a:cubicBezTo>
                      <a:pt x="127565" y="70973"/>
                      <a:pt x="125767" y="71740"/>
                      <a:pt x="124478" y="73136"/>
                    </a:cubicBezTo>
                    <a:cubicBezTo>
                      <a:pt x="123204" y="71764"/>
                      <a:pt x="121425" y="70977"/>
                      <a:pt x="119555" y="70977"/>
                    </a:cubicBezTo>
                    <a:cubicBezTo>
                      <a:pt x="119544" y="70977"/>
                      <a:pt x="119534" y="70977"/>
                      <a:pt x="119523" y="70977"/>
                    </a:cubicBezTo>
                    <a:cubicBezTo>
                      <a:pt x="119039" y="70977"/>
                      <a:pt x="118555" y="71021"/>
                      <a:pt x="118080" y="71129"/>
                    </a:cubicBezTo>
                    <a:cubicBezTo>
                      <a:pt x="118121" y="66963"/>
                      <a:pt x="121302" y="64880"/>
                      <a:pt x="124481" y="64880"/>
                    </a:cubicBezTo>
                    <a:close/>
                    <a:moveTo>
                      <a:pt x="77631" y="64934"/>
                    </a:moveTo>
                    <a:cubicBezTo>
                      <a:pt x="80806" y="64934"/>
                      <a:pt x="83981" y="67013"/>
                      <a:pt x="84022" y="71174"/>
                    </a:cubicBezTo>
                    <a:cubicBezTo>
                      <a:pt x="83541" y="71069"/>
                      <a:pt x="83056" y="71017"/>
                      <a:pt x="82576" y="71017"/>
                    </a:cubicBezTo>
                    <a:cubicBezTo>
                      <a:pt x="80721" y="71017"/>
                      <a:pt x="78928" y="71782"/>
                      <a:pt x="77633" y="73163"/>
                    </a:cubicBezTo>
                    <a:lnTo>
                      <a:pt x="77633" y="73172"/>
                    </a:lnTo>
                    <a:cubicBezTo>
                      <a:pt x="76351" y="71801"/>
                      <a:pt x="74559" y="71012"/>
                      <a:pt x="72678" y="71012"/>
                    </a:cubicBezTo>
                    <a:cubicBezTo>
                      <a:pt x="72194" y="71012"/>
                      <a:pt x="71710" y="71066"/>
                      <a:pt x="71235" y="71174"/>
                    </a:cubicBezTo>
                    <a:cubicBezTo>
                      <a:pt x="71275" y="67015"/>
                      <a:pt x="74454" y="64934"/>
                      <a:pt x="77631" y="64934"/>
                    </a:cubicBezTo>
                    <a:close/>
                    <a:moveTo>
                      <a:pt x="100937" y="64934"/>
                    </a:moveTo>
                    <a:cubicBezTo>
                      <a:pt x="104113" y="64934"/>
                      <a:pt x="107288" y="67013"/>
                      <a:pt x="107328" y="71174"/>
                    </a:cubicBezTo>
                    <a:cubicBezTo>
                      <a:pt x="106849" y="71069"/>
                      <a:pt x="106366" y="71017"/>
                      <a:pt x="105887" y="71017"/>
                    </a:cubicBezTo>
                    <a:cubicBezTo>
                      <a:pt x="104037" y="71017"/>
                      <a:pt x="102243" y="71782"/>
                      <a:pt x="100948" y="73163"/>
                    </a:cubicBezTo>
                    <a:lnTo>
                      <a:pt x="100939" y="73172"/>
                    </a:lnTo>
                    <a:cubicBezTo>
                      <a:pt x="99658" y="71801"/>
                      <a:pt x="97866" y="71012"/>
                      <a:pt x="95984" y="71012"/>
                    </a:cubicBezTo>
                    <a:cubicBezTo>
                      <a:pt x="95500" y="71012"/>
                      <a:pt x="95016" y="71066"/>
                      <a:pt x="94541" y="71174"/>
                    </a:cubicBezTo>
                    <a:cubicBezTo>
                      <a:pt x="94582" y="67015"/>
                      <a:pt x="97760" y="64934"/>
                      <a:pt x="100937" y="64934"/>
                    </a:cubicBezTo>
                    <a:close/>
                    <a:moveTo>
                      <a:pt x="53992" y="65081"/>
                    </a:moveTo>
                    <a:cubicBezTo>
                      <a:pt x="57167" y="65081"/>
                      <a:pt x="60344" y="67159"/>
                      <a:pt x="60384" y="71317"/>
                    </a:cubicBezTo>
                    <a:cubicBezTo>
                      <a:pt x="59911" y="71215"/>
                      <a:pt x="59433" y="71165"/>
                      <a:pt x="58960" y="71165"/>
                    </a:cubicBezTo>
                    <a:cubicBezTo>
                      <a:pt x="57101" y="71165"/>
                      <a:pt x="55296" y="71932"/>
                      <a:pt x="54004" y="73324"/>
                    </a:cubicBezTo>
                    <a:cubicBezTo>
                      <a:pt x="52723" y="71944"/>
                      <a:pt x="50922" y="71165"/>
                      <a:pt x="49049" y="71165"/>
                    </a:cubicBezTo>
                    <a:cubicBezTo>
                      <a:pt x="48565" y="71165"/>
                      <a:pt x="48081" y="71219"/>
                      <a:pt x="47606" y="71317"/>
                    </a:cubicBezTo>
                    <a:cubicBezTo>
                      <a:pt x="47642" y="67159"/>
                      <a:pt x="50816" y="65081"/>
                      <a:pt x="53992" y="65081"/>
                    </a:cubicBezTo>
                    <a:close/>
                    <a:moveTo>
                      <a:pt x="7148" y="65122"/>
                    </a:moveTo>
                    <a:cubicBezTo>
                      <a:pt x="10323" y="65122"/>
                      <a:pt x="13498" y="67201"/>
                      <a:pt x="13538" y="71362"/>
                    </a:cubicBezTo>
                    <a:cubicBezTo>
                      <a:pt x="13060" y="71257"/>
                      <a:pt x="12578" y="71206"/>
                      <a:pt x="12099" y="71206"/>
                    </a:cubicBezTo>
                    <a:cubicBezTo>
                      <a:pt x="10245" y="71206"/>
                      <a:pt x="8446" y="71973"/>
                      <a:pt x="7150" y="73369"/>
                    </a:cubicBezTo>
                    <a:lnTo>
                      <a:pt x="7150" y="73360"/>
                    </a:lnTo>
                    <a:cubicBezTo>
                      <a:pt x="5875" y="71988"/>
                      <a:pt x="4096" y="71209"/>
                      <a:pt x="2226" y="71209"/>
                    </a:cubicBezTo>
                    <a:cubicBezTo>
                      <a:pt x="2216" y="71209"/>
                      <a:pt x="2205" y="71210"/>
                      <a:pt x="2194" y="71210"/>
                    </a:cubicBezTo>
                    <a:cubicBezTo>
                      <a:pt x="1711" y="71210"/>
                      <a:pt x="1227" y="71254"/>
                      <a:pt x="752" y="71362"/>
                    </a:cubicBezTo>
                    <a:cubicBezTo>
                      <a:pt x="792" y="67203"/>
                      <a:pt x="3970" y="65122"/>
                      <a:pt x="7148" y="65122"/>
                    </a:cubicBezTo>
                    <a:close/>
                    <a:moveTo>
                      <a:pt x="30463" y="65122"/>
                    </a:moveTo>
                    <a:cubicBezTo>
                      <a:pt x="33638" y="65122"/>
                      <a:pt x="36813" y="67201"/>
                      <a:pt x="36854" y="71362"/>
                    </a:cubicBezTo>
                    <a:cubicBezTo>
                      <a:pt x="36375" y="71257"/>
                      <a:pt x="35893" y="71206"/>
                      <a:pt x="35414" y="71206"/>
                    </a:cubicBezTo>
                    <a:cubicBezTo>
                      <a:pt x="33560" y="71206"/>
                      <a:pt x="31761" y="71973"/>
                      <a:pt x="30465" y="73369"/>
                    </a:cubicBezTo>
                    <a:lnTo>
                      <a:pt x="30465" y="73360"/>
                    </a:lnTo>
                    <a:cubicBezTo>
                      <a:pt x="29191" y="71988"/>
                      <a:pt x="27412" y="71209"/>
                      <a:pt x="25542" y="71209"/>
                    </a:cubicBezTo>
                    <a:cubicBezTo>
                      <a:pt x="25531" y="71209"/>
                      <a:pt x="25520" y="71210"/>
                      <a:pt x="25510" y="71210"/>
                    </a:cubicBezTo>
                    <a:cubicBezTo>
                      <a:pt x="25026" y="71210"/>
                      <a:pt x="24542" y="71254"/>
                      <a:pt x="24067" y="71362"/>
                    </a:cubicBezTo>
                    <a:cubicBezTo>
                      <a:pt x="24107" y="67203"/>
                      <a:pt x="27285" y="65122"/>
                      <a:pt x="30463" y="65122"/>
                    </a:cubicBezTo>
                    <a:close/>
                    <a:moveTo>
                      <a:pt x="129608" y="71351"/>
                    </a:moveTo>
                    <a:cubicBezTo>
                      <a:pt x="130035" y="71351"/>
                      <a:pt x="130466" y="71390"/>
                      <a:pt x="130894" y="71469"/>
                    </a:cubicBezTo>
                    <a:cubicBezTo>
                      <a:pt x="129908" y="72634"/>
                      <a:pt x="129326" y="74140"/>
                      <a:pt x="129415" y="75726"/>
                    </a:cubicBezTo>
                    <a:lnTo>
                      <a:pt x="129406" y="75744"/>
                    </a:lnTo>
                    <a:cubicBezTo>
                      <a:pt x="128156" y="74440"/>
                      <a:pt x="126397" y="73602"/>
                      <a:pt x="124528" y="73602"/>
                    </a:cubicBezTo>
                    <a:cubicBezTo>
                      <a:pt x="124509" y="73602"/>
                      <a:pt x="124489" y="73602"/>
                      <a:pt x="124469" y="73602"/>
                    </a:cubicBezTo>
                    <a:cubicBezTo>
                      <a:pt x="124450" y="73602"/>
                      <a:pt x="124430" y="73602"/>
                      <a:pt x="124410" y="73602"/>
                    </a:cubicBezTo>
                    <a:cubicBezTo>
                      <a:pt x="122541" y="73602"/>
                      <a:pt x="120773" y="74440"/>
                      <a:pt x="119532" y="75744"/>
                    </a:cubicBezTo>
                    <a:cubicBezTo>
                      <a:pt x="119613" y="74149"/>
                      <a:pt x="119030" y="72652"/>
                      <a:pt x="118045" y="71469"/>
                    </a:cubicBezTo>
                    <a:cubicBezTo>
                      <a:pt x="118473" y="71390"/>
                      <a:pt x="118903" y="71351"/>
                      <a:pt x="119331" y="71351"/>
                    </a:cubicBezTo>
                    <a:cubicBezTo>
                      <a:pt x="121264" y="71351"/>
                      <a:pt x="123134" y="72148"/>
                      <a:pt x="124469" y="73593"/>
                    </a:cubicBezTo>
                    <a:cubicBezTo>
                      <a:pt x="125805" y="72148"/>
                      <a:pt x="127675" y="71351"/>
                      <a:pt x="129608" y="71351"/>
                    </a:cubicBezTo>
                    <a:close/>
                    <a:moveTo>
                      <a:pt x="48843" y="71540"/>
                    </a:moveTo>
                    <a:cubicBezTo>
                      <a:pt x="50782" y="71540"/>
                      <a:pt x="52650" y="72343"/>
                      <a:pt x="53995" y="73790"/>
                    </a:cubicBezTo>
                    <a:cubicBezTo>
                      <a:pt x="53975" y="73790"/>
                      <a:pt x="53956" y="73790"/>
                      <a:pt x="53936" y="73790"/>
                    </a:cubicBezTo>
                    <a:cubicBezTo>
                      <a:pt x="52067" y="73790"/>
                      <a:pt x="50299" y="74628"/>
                      <a:pt x="49058" y="75932"/>
                    </a:cubicBezTo>
                    <a:cubicBezTo>
                      <a:pt x="49138" y="74337"/>
                      <a:pt x="48556" y="72840"/>
                      <a:pt x="47561" y="71658"/>
                    </a:cubicBezTo>
                    <a:cubicBezTo>
                      <a:pt x="47989" y="71579"/>
                      <a:pt x="48418" y="71540"/>
                      <a:pt x="48843" y="71540"/>
                    </a:cubicBezTo>
                    <a:close/>
                    <a:moveTo>
                      <a:pt x="59141" y="71540"/>
                    </a:moveTo>
                    <a:cubicBezTo>
                      <a:pt x="59566" y="71540"/>
                      <a:pt x="59994" y="71579"/>
                      <a:pt x="60420" y="71658"/>
                    </a:cubicBezTo>
                    <a:cubicBezTo>
                      <a:pt x="59425" y="72840"/>
                      <a:pt x="58843" y="74346"/>
                      <a:pt x="58932" y="75932"/>
                    </a:cubicBezTo>
                    <a:cubicBezTo>
                      <a:pt x="57682" y="74628"/>
                      <a:pt x="55914" y="73790"/>
                      <a:pt x="54054" y="73790"/>
                    </a:cubicBezTo>
                    <a:cubicBezTo>
                      <a:pt x="54034" y="73790"/>
                      <a:pt x="54015" y="73790"/>
                      <a:pt x="53995" y="73790"/>
                    </a:cubicBezTo>
                    <a:cubicBezTo>
                      <a:pt x="55332" y="72343"/>
                      <a:pt x="57206" y="71540"/>
                      <a:pt x="59141" y="71540"/>
                    </a:cubicBezTo>
                    <a:close/>
                    <a:moveTo>
                      <a:pt x="112810" y="69495"/>
                    </a:moveTo>
                    <a:cubicBezTo>
                      <a:pt x="115985" y="69495"/>
                      <a:pt x="119160" y="71574"/>
                      <a:pt x="119200" y="75735"/>
                    </a:cubicBezTo>
                    <a:cubicBezTo>
                      <a:pt x="118721" y="75630"/>
                      <a:pt x="118239" y="75578"/>
                      <a:pt x="117760" y="75578"/>
                    </a:cubicBezTo>
                    <a:cubicBezTo>
                      <a:pt x="115909" y="75578"/>
                      <a:pt x="114116" y="76343"/>
                      <a:pt x="112821" y="77724"/>
                    </a:cubicBezTo>
                    <a:lnTo>
                      <a:pt x="112812" y="77733"/>
                    </a:lnTo>
                    <a:cubicBezTo>
                      <a:pt x="111530" y="76362"/>
                      <a:pt x="109738" y="75573"/>
                      <a:pt x="107856" y="75573"/>
                    </a:cubicBezTo>
                    <a:cubicBezTo>
                      <a:pt x="107373" y="75573"/>
                      <a:pt x="106889" y="75627"/>
                      <a:pt x="106414" y="75735"/>
                    </a:cubicBezTo>
                    <a:lnTo>
                      <a:pt x="106414" y="75735"/>
                    </a:lnTo>
                    <a:cubicBezTo>
                      <a:pt x="106454" y="71576"/>
                      <a:pt x="109632" y="69495"/>
                      <a:pt x="112810" y="69495"/>
                    </a:cubicBezTo>
                    <a:close/>
                    <a:moveTo>
                      <a:pt x="136139" y="69486"/>
                    </a:moveTo>
                    <a:cubicBezTo>
                      <a:pt x="139313" y="69486"/>
                      <a:pt x="142484" y="71562"/>
                      <a:pt x="142525" y="75717"/>
                    </a:cubicBezTo>
                    <a:lnTo>
                      <a:pt x="142516" y="75735"/>
                    </a:lnTo>
                    <a:cubicBezTo>
                      <a:pt x="142037" y="75630"/>
                      <a:pt x="141554" y="75578"/>
                      <a:pt x="141075" y="75578"/>
                    </a:cubicBezTo>
                    <a:cubicBezTo>
                      <a:pt x="139222" y="75578"/>
                      <a:pt x="137424" y="76345"/>
                      <a:pt x="136136" y="77733"/>
                    </a:cubicBezTo>
                    <a:cubicBezTo>
                      <a:pt x="134854" y="76362"/>
                      <a:pt x="133062" y="75573"/>
                      <a:pt x="131181" y="75573"/>
                    </a:cubicBezTo>
                    <a:cubicBezTo>
                      <a:pt x="130697" y="75573"/>
                      <a:pt x="130213" y="75627"/>
                      <a:pt x="129738" y="75735"/>
                    </a:cubicBezTo>
                    <a:cubicBezTo>
                      <a:pt x="129778" y="71569"/>
                      <a:pt x="132960" y="69486"/>
                      <a:pt x="136139" y="69486"/>
                    </a:cubicBezTo>
                    <a:close/>
                    <a:moveTo>
                      <a:pt x="42333" y="69686"/>
                    </a:moveTo>
                    <a:cubicBezTo>
                      <a:pt x="45509" y="69686"/>
                      <a:pt x="48686" y="71765"/>
                      <a:pt x="48726" y="75923"/>
                    </a:cubicBezTo>
                    <a:cubicBezTo>
                      <a:pt x="48248" y="75818"/>
                      <a:pt x="47765" y="75767"/>
                      <a:pt x="47287" y="75767"/>
                    </a:cubicBezTo>
                    <a:cubicBezTo>
                      <a:pt x="45433" y="75767"/>
                      <a:pt x="43633" y="76534"/>
                      <a:pt x="42337" y="77930"/>
                    </a:cubicBezTo>
                    <a:cubicBezTo>
                      <a:pt x="41056" y="76550"/>
                      <a:pt x="39264" y="75770"/>
                      <a:pt x="37382" y="75770"/>
                    </a:cubicBezTo>
                    <a:cubicBezTo>
                      <a:pt x="36898" y="75770"/>
                      <a:pt x="36415" y="75815"/>
                      <a:pt x="35940" y="75923"/>
                    </a:cubicBezTo>
                    <a:cubicBezTo>
                      <a:pt x="35980" y="71765"/>
                      <a:pt x="39156" y="69686"/>
                      <a:pt x="42333" y="69686"/>
                    </a:cubicBezTo>
                    <a:close/>
                    <a:moveTo>
                      <a:pt x="65651" y="69683"/>
                    </a:moveTo>
                    <a:cubicBezTo>
                      <a:pt x="68826" y="69683"/>
                      <a:pt x="72001" y="71762"/>
                      <a:pt x="72041" y="75923"/>
                    </a:cubicBezTo>
                    <a:cubicBezTo>
                      <a:pt x="71563" y="75818"/>
                      <a:pt x="71081" y="75767"/>
                      <a:pt x="70602" y="75767"/>
                    </a:cubicBezTo>
                    <a:cubicBezTo>
                      <a:pt x="68748" y="75767"/>
                      <a:pt x="66949" y="76534"/>
                      <a:pt x="65653" y="77930"/>
                    </a:cubicBezTo>
                    <a:cubicBezTo>
                      <a:pt x="64371" y="76550"/>
                      <a:pt x="62579" y="75770"/>
                      <a:pt x="60697" y="75770"/>
                    </a:cubicBezTo>
                    <a:cubicBezTo>
                      <a:pt x="60214" y="75770"/>
                      <a:pt x="59730" y="75815"/>
                      <a:pt x="59255" y="75923"/>
                    </a:cubicBezTo>
                    <a:cubicBezTo>
                      <a:pt x="59295" y="71764"/>
                      <a:pt x="62473" y="69683"/>
                      <a:pt x="65651" y="69683"/>
                    </a:cubicBezTo>
                    <a:close/>
                    <a:moveTo>
                      <a:pt x="82884" y="1"/>
                    </a:moveTo>
                    <a:cubicBezTo>
                      <a:pt x="82642" y="699"/>
                      <a:pt x="82534" y="1434"/>
                      <a:pt x="82579" y="2178"/>
                    </a:cubicBezTo>
                    <a:cubicBezTo>
                      <a:pt x="81329" y="875"/>
                      <a:pt x="79570" y="36"/>
                      <a:pt x="77701" y="36"/>
                    </a:cubicBezTo>
                    <a:cubicBezTo>
                      <a:pt x="77681" y="36"/>
                      <a:pt x="77661" y="36"/>
                      <a:pt x="77642" y="36"/>
                    </a:cubicBezTo>
                    <a:cubicBezTo>
                      <a:pt x="77622" y="36"/>
                      <a:pt x="77602" y="36"/>
                      <a:pt x="77582" y="36"/>
                    </a:cubicBezTo>
                    <a:cubicBezTo>
                      <a:pt x="73834" y="36"/>
                      <a:pt x="70494" y="3399"/>
                      <a:pt x="70948" y="7160"/>
                    </a:cubicBezTo>
                    <a:cubicBezTo>
                      <a:pt x="71458" y="7046"/>
                      <a:pt x="71971" y="6991"/>
                      <a:pt x="72481" y="6991"/>
                    </a:cubicBezTo>
                    <a:cubicBezTo>
                      <a:pt x="74418" y="6991"/>
                      <a:pt x="76294" y="7793"/>
                      <a:pt x="77642" y="9248"/>
                    </a:cubicBezTo>
                    <a:cubicBezTo>
                      <a:pt x="77624" y="9248"/>
                      <a:pt x="77606" y="9248"/>
                      <a:pt x="77587" y="9248"/>
                    </a:cubicBezTo>
                    <a:cubicBezTo>
                      <a:pt x="75529" y="9248"/>
                      <a:pt x="73607" y="10256"/>
                      <a:pt x="72355" y="11784"/>
                    </a:cubicBezTo>
                    <a:cubicBezTo>
                      <a:pt x="72756" y="8058"/>
                      <a:pt x="69443" y="4740"/>
                      <a:pt x="65721" y="4740"/>
                    </a:cubicBezTo>
                    <a:cubicBezTo>
                      <a:pt x="65701" y="4740"/>
                      <a:pt x="65682" y="4740"/>
                      <a:pt x="65662" y="4741"/>
                    </a:cubicBezTo>
                    <a:cubicBezTo>
                      <a:pt x="65642" y="4740"/>
                      <a:pt x="65622" y="4740"/>
                      <a:pt x="65602" y="4740"/>
                    </a:cubicBezTo>
                    <a:cubicBezTo>
                      <a:pt x="63733" y="4740"/>
                      <a:pt x="61966" y="5570"/>
                      <a:pt x="60724" y="6873"/>
                    </a:cubicBezTo>
                    <a:cubicBezTo>
                      <a:pt x="60760" y="6138"/>
                      <a:pt x="60662" y="5395"/>
                      <a:pt x="60420" y="4696"/>
                    </a:cubicBezTo>
                    <a:lnTo>
                      <a:pt x="60043" y="4696"/>
                    </a:lnTo>
                    <a:cubicBezTo>
                      <a:pt x="60276" y="5395"/>
                      <a:pt x="60393" y="6130"/>
                      <a:pt x="60393" y="6864"/>
                    </a:cubicBezTo>
                    <a:cubicBezTo>
                      <a:pt x="59920" y="6762"/>
                      <a:pt x="59442" y="6713"/>
                      <a:pt x="58969" y="6713"/>
                    </a:cubicBezTo>
                    <a:cubicBezTo>
                      <a:pt x="57110" y="6713"/>
                      <a:pt x="55305" y="7479"/>
                      <a:pt x="54013" y="8871"/>
                    </a:cubicBezTo>
                    <a:cubicBezTo>
                      <a:pt x="52732" y="7492"/>
                      <a:pt x="50939" y="6712"/>
                      <a:pt x="49058" y="6712"/>
                    </a:cubicBezTo>
                    <a:cubicBezTo>
                      <a:pt x="48574" y="6712"/>
                      <a:pt x="48090" y="6766"/>
                      <a:pt x="47615" y="6864"/>
                    </a:cubicBezTo>
                    <a:cubicBezTo>
                      <a:pt x="47615" y="6130"/>
                      <a:pt x="47732" y="5395"/>
                      <a:pt x="47965" y="4696"/>
                    </a:cubicBezTo>
                    <a:lnTo>
                      <a:pt x="47588" y="4696"/>
                    </a:lnTo>
                    <a:cubicBezTo>
                      <a:pt x="47346" y="5395"/>
                      <a:pt x="47248" y="6138"/>
                      <a:pt x="47284" y="6873"/>
                    </a:cubicBezTo>
                    <a:cubicBezTo>
                      <a:pt x="46049" y="5577"/>
                      <a:pt x="44293" y="4740"/>
                      <a:pt x="42434" y="4740"/>
                    </a:cubicBezTo>
                    <a:cubicBezTo>
                      <a:pt x="42405" y="4740"/>
                      <a:pt x="42376" y="4740"/>
                      <a:pt x="42346" y="4741"/>
                    </a:cubicBezTo>
                    <a:cubicBezTo>
                      <a:pt x="42319" y="4740"/>
                      <a:pt x="42291" y="4740"/>
                      <a:pt x="42263" y="4740"/>
                    </a:cubicBezTo>
                    <a:cubicBezTo>
                      <a:pt x="40287" y="4740"/>
                      <a:pt x="38431" y="5684"/>
                      <a:pt x="37185" y="7124"/>
                    </a:cubicBezTo>
                    <a:cubicBezTo>
                      <a:pt x="37480" y="3457"/>
                      <a:pt x="34193" y="233"/>
                      <a:pt x="30519" y="233"/>
                    </a:cubicBezTo>
                    <a:cubicBezTo>
                      <a:pt x="30504" y="233"/>
                      <a:pt x="30489" y="233"/>
                      <a:pt x="30474" y="234"/>
                    </a:cubicBezTo>
                    <a:cubicBezTo>
                      <a:pt x="30454" y="233"/>
                      <a:pt x="30434" y="233"/>
                      <a:pt x="30415" y="233"/>
                    </a:cubicBezTo>
                    <a:cubicBezTo>
                      <a:pt x="28546" y="233"/>
                      <a:pt x="26787" y="1072"/>
                      <a:pt x="25536" y="2375"/>
                    </a:cubicBezTo>
                    <a:cubicBezTo>
                      <a:pt x="25581" y="1640"/>
                      <a:pt x="25474" y="897"/>
                      <a:pt x="25232" y="198"/>
                    </a:cubicBezTo>
                    <a:lnTo>
                      <a:pt x="24864" y="198"/>
                    </a:lnTo>
                    <a:cubicBezTo>
                      <a:pt x="25088" y="897"/>
                      <a:pt x="25214" y="1631"/>
                      <a:pt x="25214" y="2366"/>
                    </a:cubicBezTo>
                    <a:cubicBezTo>
                      <a:pt x="24739" y="2264"/>
                      <a:pt x="24260" y="2214"/>
                      <a:pt x="23785" y="2214"/>
                    </a:cubicBezTo>
                    <a:cubicBezTo>
                      <a:pt x="21922" y="2214"/>
                      <a:pt x="20117" y="2981"/>
                      <a:pt x="18825" y="4373"/>
                    </a:cubicBezTo>
                    <a:cubicBezTo>
                      <a:pt x="17544" y="2993"/>
                      <a:pt x="15752" y="2214"/>
                      <a:pt x="13870" y="2214"/>
                    </a:cubicBezTo>
                    <a:cubicBezTo>
                      <a:pt x="13386" y="2214"/>
                      <a:pt x="12902" y="2268"/>
                      <a:pt x="12427" y="2366"/>
                    </a:cubicBezTo>
                    <a:cubicBezTo>
                      <a:pt x="12427" y="1631"/>
                      <a:pt x="12544" y="897"/>
                      <a:pt x="12777" y="198"/>
                    </a:cubicBezTo>
                    <a:lnTo>
                      <a:pt x="12382" y="198"/>
                    </a:lnTo>
                    <a:cubicBezTo>
                      <a:pt x="12141" y="897"/>
                      <a:pt x="12042" y="1640"/>
                      <a:pt x="12078" y="2375"/>
                    </a:cubicBezTo>
                    <a:cubicBezTo>
                      <a:pt x="10836" y="1072"/>
                      <a:pt x="9069" y="233"/>
                      <a:pt x="7200" y="233"/>
                    </a:cubicBezTo>
                    <a:cubicBezTo>
                      <a:pt x="7180" y="233"/>
                      <a:pt x="7160" y="233"/>
                      <a:pt x="7141" y="234"/>
                    </a:cubicBezTo>
                    <a:cubicBezTo>
                      <a:pt x="7126" y="233"/>
                      <a:pt x="7111" y="233"/>
                      <a:pt x="7096" y="233"/>
                    </a:cubicBezTo>
                    <a:cubicBezTo>
                      <a:pt x="3342" y="233"/>
                      <a:pt x="1" y="3600"/>
                      <a:pt x="456" y="7366"/>
                    </a:cubicBezTo>
                    <a:cubicBezTo>
                      <a:pt x="966" y="7252"/>
                      <a:pt x="1482" y="7196"/>
                      <a:pt x="1994" y="7196"/>
                    </a:cubicBezTo>
                    <a:cubicBezTo>
                      <a:pt x="3926" y="7196"/>
                      <a:pt x="5804" y="7993"/>
                      <a:pt x="7149" y="9445"/>
                    </a:cubicBezTo>
                    <a:lnTo>
                      <a:pt x="7149" y="9445"/>
                    </a:lnTo>
                    <a:cubicBezTo>
                      <a:pt x="7147" y="9445"/>
                      <a:pt x="7144" y="9445"/>
                      <a:pt x="7141" y="9445"/>
                    </a:cubicBezTo>
                    <a:cubicBezTo>
                      <a:pt x="7121" y="9445"/>
                      <a:pt x="7101" y="9445"/>
                      <a:pt x="7081" y="9445"/>
                    </a:cubicBezTo>
                    <a:cubicBezTo>
                      <a:pt x="3333" y="9445"/>
                      <a:pt x="1" y="12816"/>
                      <a:pt x="456" y="16569"/>
                    </a:cubicBezTo>
                    <a:cubicBezTo>
                      <a:pt x="961" y="16457"/>
                      <a:pt x="1471" y="16403"/>
                      <a:pt x="1977" y="16403"/>
                    </a:cubicBezTo>
                    <a:cubicBezTo>
                      <a:pt x="3909" y="16403"/>
                      <a:pt x="5782" y="17198"/>
                      <a:pt x="7132" y="18647"/>
                    </a:cubicBezTo>
                    <a:cubicBezTo>
                      <a:pt x="7112" y="18647"/>
                      <a:pt x="7092" y="18647"/>
                      <a:pt x="7072" y="18647"/>
                    </a:cubicBezTo>
                    <a:cubicBezTo>
                      <a:pt x="3333" y="18647"/>
                      <a:pt x="1" y="22009"/>
                      <a:pt x="456" y="25771"/>
                    </a:cubicBezTo>
                    <a:cubicBezTo>
                      <a:pt x="965" y="25657"/>
                      <a:pt x="1479" y="25602"/>
                      <a:pt x="1989" y="25602"/>
                    </a:cubicBezTo>
                    <a:cubicBezTo>
                      <a:pt x="3926" y="25602"/>
                      <a:pt x="5802" y="26404"/>
                      <a:pt x="7150" y="27859"/>
                    </a:cubicBezTo>
                    <a:cubicBezTo>
                      <a:pt x="8483" y="26416"/>
                      <a:pt x="10349" y="25613"/>
                      <a:pt x="12278" y="25613"/>
                    </a:cubicBezTo>
                    <a:cubicBezTo>
                      <a:pt x="12709" y="25613"/>
                      <a:pt x="13143" y="25653"/>
                      <a:pt x="13574" y="25735"/>
                    </a:cubicBezTo>
                    <a:cubicBezTo>
                      <a:pt x="12580" y="26909"/>
                      <a:pt x="11997" y="28414"/>
                      <a:pt x="12087" y="30000"/>
                    </a:cubicBezTo>
                    <a:cubicBezTo>
                      <a:pt x="10837" y="28697"/>
                      <a:pt x="9069" y="27867"/>
                      <a:pt x="7209" y="27867"/>
                    </a:cubicBezTo>
                    <a:cubicBezTo>
                      <a:pt x="7189" y="27867"/>
                      <a:pt x="7169" y="27867"/>
                      <a:pt x="7150" y="27868"/>
                    </a:cubicBezTo>
                    <a:cubicBezTo>
                      <a:pt x="7130" y="27867"/>
                      <a:pt x="7110" y="27867"/>
                      <a:pt x="7090" y="27867"/>
                    </a:cubicBezTo>
                    <a:cubicBezTo>
                      <a:pt x="3342" y="27867"/>
                      <a:pt x="1" y="31230"/>
                      <a:pt x="456" y="34991"/>
                    </a:cubicBezTo>
                    <a:cubicBezTo>
                      <a:pt x="968" y="34875"/>
                      <a:pt x="1485" y="34819"/>
                      <a:pt x="1999" y="34819"/>
                    </a:cubicBezTo>
                    <a:cubicBezTo>
                      <a:pt x="3903" y="34819"/>
                      <a:pt x="5755" y="35598"/>
                      <a:pt x="7096" y="37016"/>
                    </a:cubicBezTo>
                    <a:cubicBezTo>
                      <a:pt x="3341" y="37016"/>
                      <a:pt x="8" y="40377"/>
                      <a:pt x="456" y="44140"/>
                    </a:cubicBezTo>
                    <a:cubicBezTo>
                      <a:pt x="968" y="44025"/>
                      <a:pt x="1485" y="43970"/>
                      <a:pt x="1997" y="43970"/>
                    </a:cubicBezTo>
                    <a:cubicBezTo>
                      <a:pt x="3931" y="43970"/>
                      <a:pt x="5804" y="44767"/>
                      <a:pt x="7150" y="46219"/>
                    </a:cubicBezTo>
                    <a:cubicBezTo>
                      <a:pt x="8485" y="44773"/>
                      <a:pt x="10355" y="43977"/>
                      <a:pt x="12288" y="43977"/>
                    </a:cubicBezTo>
                    <a:cubicBezTo>
                      <a:pt x="12715" y="43977"/>
                      <a:pt x="13146" y="44016"/>
                      <a:pt x="13574" y="44095"/>
                    </a:cubicBezTo>
                    <a:cubicBezTo>
                      <a:pt x="12580" y="45278"/>
                      <a:pt x="11997" y="46774"/>
                      <a:pt x="12087" y="48369"/>
                    </a:cubicBezTo>
                    <a:cubicBezTo>
                      <a:pt x="10837" y="47066"/>
                      <a:pt x="9069" y="46227"/>
                      <a:pt x="7208" y="46227"/>
                    </a:cubicBezTo>
                    <a:cubicBezTo>
                      <a:pt x="7189" y="46227"/>
                      <a:pt x="7169" y="46228"/>
                      <a:pt x="7150" y="46228"/>
                    </a:cubicBezTo>
                    <a:cubicBezTo>
                      <a:pt x="7130" y="46228"/>
                      <a:pt x="7110" y="46227"/>
                      <a:pt x="7090" y="46227"/>
                    </a:cubicBezTo>
                    <a:cubicBezTo>
                      <a:pt x="3342" y="46227"/>
                      <a:pt x="1" y="49590"/>
                      <a:pt x="456" y="53351"/>
                    </a:cubicBezTo>
                    <a:cubicBezTo>
                      <a:pt x="966" y="53237"/>
                      <a:pt x="1482" y="53181"/>
                      <a:pt x="1993" y="53181"/>
                    </a:cubicBezTo>
                    <a:cubicBezTo>
                      <a:pt x="3922" y="53181"/>
                      <a:pt x="5795" y="53978"/>
                      <a:pt x="7141" y="55430"/>
                    </a:cubicBezTo>
                    <a:cubicBezTo>
                      <a:pt x="7121" y="55430"/>
                      <a:pt x="7101" y="55430"/>
                      <a:pt x="7081" y="55430"/>
                    </a:cubicBezTo>
                    <a:cubicBezTo>
                      <a:pt x="3333" y="55430"/>
                      <a:pt x="1" y="58792"/>
                      <a:pt x="456" y="62554"/>
                    </a:cubicBezTo>
                    <a:cubicBezTo>
                      <a:pt x="968" y="62439"/>
                      <a:pt x="1485" y="62383"/>
                      <a:pt x="1997" y="62383"/>
                    </a:cubicBezTo>
                    <a:cubicBezTo>
                      <a:pt x="3931" y="62383"/>
                      <a:pt x="5804" y="63180"/>
                      <a:pt x="7150" y="64633"/>
                    </a:cubicBezTo>
                    <a:cubicBezTo>
                      <a:pt x="8485" y="63187"/>
                      <a:pt x="10355" y="62390"/>
                      <a:pt x="12288" y="62390"/>
                    </a:cubicBezTo>
                    <a:cubicBezTo>
                      <a:pt x="12715" y="62390"/>
                      <a:pt x="13146" y="62429"/>
                      <a:pt x="13574" y="62509"/>
                    </a:cubicBezTo>
                    <a:cubicBezTo>
                      <a:pt x="12580" y="63692"/>
                      <a:pt x="11997" y="65188"/>
                      <a:pt x="12087" y="66783"/>
                    </a:cubicBezTo>
                    <a:cubicBezTo>
                      <a:pt x="10837" y="65480"/>
                      <a:pt x="9069" y="64641"/>
                      <a:pt x="7208" y="64641"/>
                    </a:cubicBezTo>
                    <a:cubicBezTo>
                      <a:pt x="7189" y="64641"/>
                      <a:pt x="7169" y="64641"/>
                      <a:pt x="7150" y="64642"/>
                    </a:cubicBezTo>
                    <a:cubicBezTo>
                      <a:pt x="7130" y="64641"/>
                      <a:pt x="7110" y="64641"/>
                      <a:pt x="7090" y="64641"/>
                    </a:cubicBezTo>
                    <a:cubicBezTo>
                      <a:pt x="3342" y="64641"/>
                      <a:pt x="1" y="68004"/>
                      <a:pt x="456" y="71765"/>
                    </a:cubicBezTo>
                    <a:cubicBezTo>
                      <a:pt x="965" y="71651"/>
                      <a:pt x="1479" y="71596"/>
                      <a:pt x="1989" y="71596"/>
                    </a:cubicBezTo>
                    <a:cubicBezTo>
                      <a:pt x="3926" y="71596"/>
                      <a:pt x="5802" y="72399"/>
                      <a:pt x="7150" y="73853"/>
                    </a:cubicBezTo>
                    <a:cubicBezTo>
                      <a:pt x="8483" y="72402"/>
                      <a:pt x="10349" y="71599"/>
                      <a:pt x="12279" y="71599"/>
                    </a:cubicBezTo>
                    <a:cubicBezTo>
                      <a:pt x="12709" y="71599"/>
                      <a:pt x="13143" y="71639"/>
                      <a:pt x="13574" y="71720"/>
                    </a:cubicBezTo>
                    <a:cubicBezTo>
                      <a:pt x="13037" y="72348"/>
                      <a:pt x="12624" y="73082"/>
                      <a:pt x="12365" y="73862"/>
                    </a:cubicBezTo>
                    <a:lnTo>
                      <a:pt x="12741" y="73862"/>
                    </a:lnTo>
                    <a:cubicBezTo>
                      <a:pt x="13637" y="71119"/>
                      <a:pt x="16222" y="69746"/>
                      <a:pt x="18806" y="69746"/>
                    </a:cubicBezTo>
                    <a:cubicBezTo>
                      <a:pt x="21388" y="69746"/>
                      <a:pt x="23969" y="71117"/>
                      <a:pt x="24864" y="73862"/>
                    </a:cubicBezTo>
                    <a:lnTo>
                      <a:pt x="25241" y="73862"/>
                    </a:lnTo>
                    <a:cubicBezTo>
                      <a:pt x="24981" y="73073"/>
                      <a:pt x="24569" y="72339"/>
                      <a:pt x="24031" y="71702"/>
                    </a:cubicBezTo>
                    <a:cubicBezTo>
                      <a:pt x="24457" y="71623"/>
                      <a:pt x="24885" y="71585"/>
                      <a:pt x="25310" y="71585"/>
                    </a:cubicBezTo>
                    <a:cubicBezTo>
                      <a:pt x="27245" y="71585"/>
                      <a:pt x="29120" y="72387"/>
                      <a:pt x="30465" y="73835"/>
                    </a:cubicBezTo>
                    <a:cubicBezTo>
                      <a:pt x="31802" y="72382"/>
                      <a:pt x="33677" y="71582"/>
                      <a:pt x="35611" y="71582"/>
                    </a:cubicBezTo>
                    <a:cubicBezTo>
                      <a:pt x="36087" y="71582"/>
                      <a:pt x="36566" y="71630"/>
                      <a:pt x="37042" y="71729"/>
                    </a:cubicBezTo>
                    <a:cubicBezTo>
                      <a:pt x="36011" y="72993"/>
                      <a:pt x="35438" y="74615"/>
                      <a:pt x="35644" y="76308"/>
                    </a:cubicBezTo>
                    <a:cubicBezTo>
                      <a:pt x="36151" y="76194"/>
                      <a:pt x="36664" y="76139"/>
                      <a:pt x="37173" y="76139"/>
                    </a:cubicBezTo>
                    <a:cubicBezTo>
                      <a:pt x="39108" y="76139"/>
                      <a:pt x="40989" y="76942"/>
                      <a:pt x="42337" y="78396"/>
                    </a:cubicBezTo>
                    <a:cubicBezTo>
                      <a:pt x="43675" y="76948"/>
                      <a:pt x="45548" y="76146"/>
                      <a:pt x="47484" y="76146"/>
                    </a:cubicBezTo>
                    <a:cubicBezTo>
                      <a:pt x="47908" y="76146"/>
                      <a:pt x="48336" y="76184"/>
                      <a:pt x="48762" y="76263"/>
                    </a:cubicBezTo>
                    <a:cubicBezTo>
                      <a:pt x="48224" y="76899"/>
                      <a:pt x="47812" y="77625"/>
                      <a:pt x="47552" y="78414"/>
                    </a:cubicBezTo>
                    <a:lnTo>
                      <a:pt x="47929" y="78414"/>
                    </a:lnTo>
                    <a:cubicBezTo>
                      <a:pt x="48825" y="75666"/>
                      <a:pt x="51408" y="74291"/>
                      <a:pt x="53990" y="74291"/>
                    </a:cubicBezTo>
                    <a:cubicBezTo>
                      <a:pt x="56571" y="74291"/>
                      <a:pt x="59152" y="75664"/>
                      <a:pt x="60052" y="78414"/>
                    </a:cubicBezTo>
                    <a:lnTo>
                      <a:pt x="60438" y="78414"/>
                    </a:lnTo>
                    <a:cubicBezTo>
                      <a:pt x="60169" y="77625"/>
                      <a:pt x="59766" y="76891"/>
                      <a:pt x="59228" y="76263"/>
                    </a:cubicBezTo>
                    <a:cubicBezTo>
                      <a:pt x="59656" y="76184"/>
                      <a:pt x="60087" y="76145"/>
                      <a:pt x="60514" y="76145"/>
                    </a:cubicBezTo>
                    <a:cubicBezTo>
                      <a:pt x="62447" y="76145"/>
                      <a:pt x="64319" y="76941"/>
                      <a:pt x="65662" y="78387"/>
                    </a:cubicBezTo>
                    <a:cubicBezTo>
                      <a:pt x="67002" y="76933"/>
                      <a:pt x="68877" y="76130"/>
                      <a:pt x="70814" y="76130"/>
                    </a:cubicBezTo>
                    <a:cubicBezTo>
                      <a:pt x="71323" y="76130"/>
                      <a:pt x="71837" y="76185"/>
                      <a:pt x="72346" y="76299"/>
                    </a:cubicBezTo>
                    <a:cubicBezTo>
                      <a:pt x="72801" y="72547"/>
                      <a:pt x="69460" y="69175"/>
                      <a:pt x="65712" y="69175"/>
                    </a:cubicBezTo>
                    <a:cubicBezTo>
                      <a:pt x="65698" y="69175"/>
                      <a:pt x="65684" y="69175"/>
                      <a:pt x="65669" y="69175"/>
                    </a:cubicBezTo>
                    <a:lnTo>
                      <a:pt x="65669" y="69175"/>
                    </a:lnTo>
                    <a:cubicBezTo>
                      <a:pt x="67009" y="67731"/>
                      <a:pt x="68871" y="66936"/>
                      <a:pt x="70797" y="66936"/>
                    </a:cubicBezTo>
                    <a:cubicBezTo>
                      <a:pt x="71279" y="66936"/>
                      <a:pt x="71765" y="66986"/>
                      <a:pt x="72248" y="67088"/>
                    </a:cubicBezTo>
                    <a:cubicBezTo>
                      <a:pt x="71271" y="68333"/>
                      <a:pt x="70742" y="69901"/>
                      <a:pt x="70939" y="71559"/>
                    </a:cubicBezTo>
                    <a:cubicBezTo>
                      <a:pt x="71452" y="71445"/>
                      <a:pt x="71968" y="71389"/>
                      <a:pt x="72480" y="71389"/>
                    </a:cubicBezTo>
                    <a:cubicBezTo>
                      <a:pt x="74414" y="71389"/>
                      <a:pt x="76287" y="72186"/>
                      <a:pt x="77633" y="73638"/>
                    </a:cubicBezTo>
                    <a:cubicBezTo>
                      <a:pt x="78970" y="72190"/>
                      <a:pt x="80844" y="71388"/>
                      <a:pt x="82779" y="71388"/>
                    </a:cubicBezTo>
                    <a:cubicBezTo>
                      <a:pt x="83204" y="71388"/>
                      <a:pt x="83632" y="71426"/>
                      <a:pt x="84057" y="71505"/>
                    </a:cubicBezTo>
                    <a:cubicBezTo>
                      <a:pt x="83520" y="72141"/>
                      <a:pt x="83108" y="72867"/>
                      <a:pt x="82848" y="73656"/>
                    </a:cubicBezTo>
                    <a:lnTo>
                      <a:pt x="83224" y="73656"/>
                    </a:lnTo>
                    <a:cubicBezTo>
                      <a:pt x="84120" y="70909"/>
                      <a:pt x="86703" y="69536"/>
                      <a:pt x="89286" y="69536"/>
                    </a:cubicBezTo>
                    <a:cubicBezTo>
                      <a:pt x="91869" y="69536"/>
                      <a:pt x="94452" y="70909"/>
                      <a:pt x="95348" y="73656"/>
                    </a:cubicBezTo>
                    <a:lnTo>
                      <a:pt x="95724" y="73656"/>
                    </a:lnTo>
                    <a:cubicBezTo>
                      <a:pt x="95464" y="72867"/>
                      <a:pt x="95052" y="72141"/>
                      <a:pt x="94514" y="71505"/>
                    </a:cubicBezTo>
                    <a:cubicBezTo>
                      <a:pt x="94942" y="71426"/>
                      <a:pt x="95371" y="71388"/>
                      <a:pt x="95797" y="71388"/>
                    </a:cubicBezTo>
                    <a:cubicBezTo>
                      <a:pt x="97737" y="71388"/>
                      <a:pt x="99611" y="72190"/>
                      <a:pt x="100948" y="73638"/>
                    </a:cubicBezTo>
                    <a:cubicBezTo>
                      <a:pt x="102293" y="72185"/>
                      <a:pt x="104163" y="71385"/>
                      <a:pt x="106095" y="71385"/>
                    </a:cubicBezTo>
                    <a:cubicBezTo>
                      <a:pt x="106570" y="71385"/>
                      <a:pt x="107049" y="71433"/>
                      <a:pt x="107525" y="71532"/>
                    </a:cubicBezTo>
                    <a:cubicBezTo>
                      <a:pt x="106495" y="72796"/>
                      <a:pt x="105921" y="74417"/>
                      <a:pt x="106127" y="76111"/>
                    </a:cubicBezTo>
                    <a:cubicBezTo>
                      <a:pt x="106637" y="75997"/>
                      <a:pt x="107150" y="75942"/>
                      <a:pt x="107660" y="75942"/>
                    </a:cubicBezTo>
                    <a:cubicBezTo>
                      <a:pt x="109597" y="75942"/>
                      <a:pt x="111473" y="76744"/>
                      <a:pt x="112821" y="78199"/>
                    </a:cubicBezTo>
                    <a:cubicBezTo>
                      <a:pt x="114158" y="76751"/>
                      <a:pt x="116031" y="75948"/>
                      <a:pt x="117967" y="75948"/>
                    </a:cubicBezTo>
                    <a:cubicBezTo>
                      <a:pt x="118392" y="75948"/>
                      <a:pt x="118820" y="75987"/>
                      <a:pt x="119245" y="76066"/>
                    </a:cubicBezTo>
                    <a:cubicBezTo>
                      <a:pt x="118708" y="76702"/>
                      <a:pt x="118295" y="77428"/>
                      <a:pt x="118036" y="78217"/>
                    </a:cubicBezTo>
                    <a:lnTo>
                      <a:pt x="118412" y="78217"/>
                    </a:lnTo>
                    <a:cubicBezTo>
                      <a:pt x="119308" y="75474"/>
                      <a:pt x="121893" y="74100"/>
                      <a:pt x="124477" y="74100"/>
                    </a:cubicBezTo>
                    <a:cubicBezTo>
                      <a:pt x="127059" y="74100"/>
                      <a:pt x="129640" y="75471"/>
                      <a:pt x="130536" y="78217"/>
                    </a:cubicBezTo>
                    <a:lnTo>
                      <a:pt x="130912" y="78217"/>
                    </a:lnTo>
                    <a:cubicBezTo>
                      <a:pt x="130652" y="77428"/>
                      <a:pt x="130240" y="76702"/>
                      <a:pt x="129702" y="76066"/>
                    </a:cubicBezTo>
                    <a:cubicBezTo>
                      <a:pt x="130130" y="75987"/>
                      <a:pt x="130558" y="75948"/>
                      <a:pt x="130984" y="75948"/>
                    </a:cubicBezTo>
                    <a:cubicBezTo>
                      <a:pt x="132922" y="75948"/>
                      <a:pt x="134791" y="76751"/>
                      <a:pt x="136136" y="78199"/>
                    </a:cubicBezTo>
                    <a:cubicBezTo>
                      <a:pt x="137484" y="76744"/>
                      <a:pt x="139360" y="75942"/>
                      <a:pt x="141292" y="75942"/>
                    </a:cubicBezTo>
                    <a:cubicBezTo>
                      <a:pt x="141801" y="75942"/>
                      <a:pt x="142313" y="75997"/>
                      <a:pt x="142820" y="76111"/>
                    </a:cubicBezTo>
                    <a:cubicBezTo>
                      <a:pt x="143275" y="72358"/>
                      <a:pt x="139935" y="68987"/>
                      <a:pt x="136195" y="68987"/>
                    </a:cubicBezTo>
                    <a:cubicBezTo>
                      <a:pt x="136175" y="68987"/>
                      <a:pt x="136156" y="68987"/>
                      <a:pt x="136136" y="68987"/>
                    </a:cubicBezTo>
                    <a:cubicBezTo>
                      <a:pt x="136116" y="68987"/>
                      <a:pt x="136096" y="68987"/>
                      <a:pt x="136077" y="68987"/>
                    </a:cubicBezTo>
                    <a:cubicBezTo>
                      <a:pt x="134208" y="68987"/>
                      <a:pt x="132440" y="69825"/>
                      <a:pt x="131199" y="71129"/>
                    </a:cubicBezTo>
                    <a:cubicBezTo>
                      <a:pt x="131279" y="69534"/>
                      <a:pt x="130697" y="68038"/>
                      <a:pt x="129702" y="66855"/>
                    </a:cubicBezTo>
                    <a:cubicBezTo>
                      <a:pt x="130132" y="66775"/>
                      <a:pt x="130564" y="66736"/>
                      <a:pt x="130992" y="66736"/>
                    </a:cubicBezTo>
                    <a:cubicBezTo>
                      <a:pt x="132927" y="66736"/>
                      <a:pt x="134793" y="67533"/>
                      <a:pt x="136136" y="68978"/>
                    </a:cubicBezTo>
                    <a:cubicBezTo>
                      <a:pt x="137482" y="67526"/>
                      <a:pt x="139354" y="66729"/>
                      <a:pt x="141284" y="66729"/>
                    </a:cubicBezTo>
                    <a:cubicBezTo>
                      <a:pt x="141795" y="66729"/>
                      <a:pt x="142310" y="66785"/>
                      <a:pt x="142820" y="66900"/>
                    </a:cubicBezTo>
                    <a:cubicBezTo>
                      <a:pt x="143276" y="63142"/>
                      <a:pt x="139935" y="59776"/>
                      <a:pt x="136189" y="59776"/>
                    </a:cubicBezTo>
                    <a:cubicBezTo>
                      <a:pt x="136175" y="59776"/>
                      <a:pt x="136160" y="59776"/>
                      <a:pt x="136145" y="59776"/>
                    </a:cubicBezTo>
                    <a:cubicBezTo>
                      <a:pt x="137492" y="58329"/>
                      <a:pt x="139362" y="57528"/>
                      <a:pt x="141292" y="57528"/>
                    </a:cubicBezTo>
                    <a:cubicBezTo>
                      <a:pt x="141800" y="57528"/>
                      <a:pt x="142312" y="57583"/>
                      <a:pt x="142820" y="57697"/>
                    </a:cubicBezTo>
                    <a:cubicBezTo>
                      <a:pt x="143275" y="53945"/>
                      <a:pt x="139935" y="50573"/>
                      <a:pt x="136195" y="50573"/>
                    </a:cubicBezTo>
                    <a:cubicBezTo>
                      <a:pt x="136175" y="50573"/>
                      <a:pt x="136156" y="50573"/>
                      <a:pt x="136136" y="50574"/>
                    </a:cubicBezTo>
                    <a:cubicBezTo>
                      <a:pt x="137486" y="49117"/>
                      <a:pt x="139365" y="48320"/>
                      <a:pt x="141300" y="48320"/>
                    </a:cubicBezTo>
                    <a:cubicBezTo>
                      <a:pt x="141806" y="48320"/>
                      <a:pt x="142315" y="48374"/>
                      <a:pt x="142820" y="48486"/>
                    </a:cubicBezTo>
                    <a:cubicBezTo>
                      <a:pt x="143276" y="44728"/>
                      <a:pt x="139935" y="41362"/>
                      <a:pt x="136181" y="41362"/>
                    </a:cubicBezTo>
                    <a:cubicBezTo>
                      <a:pt x="136166" y="41362"/>
                      <a:pt x="136151" y="41362"/>
                      <a:pt x="136136" y="41362"/>
                    </a:cubicBezTo>
                    <a:cubicBezTo>
                      <a:pt x="137483" y="39915"/>
                      <a:pt x="139359" y="39114"/>
                      <a:pt x="141291" y="39114"/>
                    </a:cubicBezTo>
                    <a:cubicBezTo>
                      <a:pt x="141800" y="39114"/>
                      <a:pt x="142312" y="39169"/>
                      <a:pt x="142820" y="39283"/>
                    </a:cubicBezTo>
                    <a:cubicBezTo>
                      <a:pt x="143275" y="35522"/>
                      <a:pt x="139935" y="32159"/>
                      <a:pt x="136195" y="32159"/>
                    </a:cubicBezTo>
                    <a:cubicBezTo>
                      <a:pt x="136175" y="32159"/>
                      <a:pt x="136156" y="32160"/>
                      <a:pt x="136136" y="32160"/>
                    </a:cubicBezTo>
                    <a:cubicBezTo>
                      <a:pt x="136116" y="32160"/>
                      <a:pt x="136096" y="32159"/>
                      <a:pt x="136077" y="32159"/>
                    </a:cubicBezTo>
                    <a:cubicBezTo>
                      <a:pt x="134208" y="32159"/>
                      <a:pt x="132440" y="32998"/>
                      <a:pt x="131199" y="34301"/>
                    </a:cubicBezTo>
                    <a:cubicBezTo>
                      <a:pt x="131279" y="32706"/>
                      <a:pt x="130697" y="31210"/>
                      <a:pt x="129711" y="30027"/>
                    </a:cubicBezTo>
                    <a:cubicBezTo>
                      <a:pt x="130140" y="29948"/>
                      <a:pt x="130570" y="29909"/>
                      <a:pt x="130997" y="29909"/>
                    </a:cubicBezTo>
                    <a:cubicBezTo>
                      <a:pt x="132927" y="29909"/>
                      <a:pt x="134793" y="30705"/>
                      <a:pt x="136136" y="32151"/>
                    </a:cubicBezTo>
                    <a:cubicBezTo>
                      <a:pt x="137482" y="30699"/>
                      <a:pt x="139354" y="29902"/>
                      <a:pt x="141284" y="29902"/>
                    </a:cubicBezTo>
                    <a:cubicBezTo>
                      <a:pt x="141795" y="29902"/>
                      <a:pt x="142310" y="29957"/>
                      <a:pt x="142820" y="30072"/>
                    </a:cubicBezTo>
                    <a:cubicBezTo>
                      <a:pt x="143276" y="26315"/>
                      <a:pt x="139935" y="22948"/>
                      <a:pt x="136189" y="22948"/>
                    </a:cubicBezTo>
                    <a:cubicBezTo>
                      <a:pt x="136175" y="22948"/>
                      <a:pt x="136160" y="22948"/>
                      <a:pt x="136145" y="22948"/>
                    </a:cubicBezTo>
                    <a:cubicBezTo>
                      <a:pt x="137491" y="21496"/>
                      <a:pt x="139358" y="20699"/>
                      <a:pt x="141285" y="20699"/>
                    </a:cubicBezTo>
                    <a:cubicBezTo>
                      <a:pt x="141795" y="20699"/>
                      <a:pt x="142310" y="20755"/>
                      <a:pt x="142820" y="20870"/>
                    </a:cubicBezTo>
                    <a:cubicBezTo>
                      <a:pt x="143275" y="17108"/>
                      <a:pt x="139935" y="13746"/>
                      <a:pt x="136195" y="13746"/>
                    </a:cubicBezTo>
                    <a:cubicBezTo>
                      <a:pt x="136175" y="13746"/>
                      <a:pt x="136156" y="13746"/>
                      <a:pt x="136136" y="13746"/>
                    </a:cubicBezTo>
                    <a:cubicBezTo>
                      <a:pt x="137484" y="12292"/>
                      <a:pt x="139360" y="11489"/>
                      <a:pt x="141292" y="11489"/>
                    </a:cubicBezTo>
                    <a:cubicBezTo>
                      <a:pt x="141801" y="11489"/>
                      <a:pt x="142313" y="11544"/>
                      <a:pt x="142820" y="11658"/>
                    </a:cubicBezTo>
                    <a:cubicBezTo>
                      <a:pt x="143275" y="7906"/>
                      <a:pt x="139935" y="4534"/>
                      <a:pt x="136195" y="4534"/>
                    </a:cubicBezTo>
                    <a:cubicBezTo>
                      <a:pt x="136175" y="4534"/>
                      <a:pt x="136156" y="4534"/>
                      <a:pt x="136136" y="4535"/>
                    </a:cubicBezTo>
                    <a:cubicBezTo>
                      <a:pt x="136116" y="4534"/>
                      <a:pt x="136096" y="4534"/>
                      <a:pt x="136077" y="4534"/>
                    </a:cubicBezTo>
                    <a:cubicBezTo>
                      <a:pt x="134208" y="4534"/>
                      <a:pt x="132440" y="5373"/>
                      <a:pt x="131199" y="6676"/>
                    </a:cubicBezTo>
                    <a:cubicBezTo>
                      <a:pt x="131234" y="5941"/>
                      <a:pt x="131136" y="5198"/>
                      <a:pt x="130894" y="4499"/>
                    </a:cubicBezTo>
                    <a:lnTo>
                      <a:pt x="130518" y="4499"/>
                    </a:lnTo>
                    <a:cubicBezTo>
                      <a:pt x="130751" y="5198"/>
                      <a:pt x="130867" y="5932"/>
                      <a:pt x="130867" y="6667"/>
                    </a:cubicBezTo>
                    <a:cubicBezTo>
                      <a:pt x="130394" y="6565"/>
                      <a:pt x="129917" y="6515"/>
                      <a:pt x="129443" y="6515"/>
                    </a:cubicBezTo>
                    <a:cubicBezTo>
                      <a:pt x="127584" y="6515"/>
                      <a:pt x="125780" y="7282"/>
                      <a:pt x="124487" y="8674"/>
                    </a:cubicBezTo>
                    <a:cubicBezTo>
                      <a:pt x="123206" y="7294"/>
                      <a:pt x="121414" y="6515"/>
                      <a:pt x="119532" y="6515"/>
                    </a:cubicBezTo>
                    <a:cubicBezTo>
                      <a:pt x="119048" y="6515"/>
                      <a:pt x="118564" y="6569"/>
                      <a:pt x="118089" y="6667"/>
                    </a:cubicBezTo>
                    <a:cubicBezTo>
                      <a:pt x="118089" y="5932"/>
                      <a:pt x="118206" y="5198"/>
                      <a:pt x="118439" y="4499"/>
                    </a:cubicBezTo>
                    <a:lnTo>
                      <a:pt x="118063" y="4499"/>
                    </a:lnTo>
                    <a:cubicBezTo>
                      <a:pt x="117821" y="5198"/>
                      <a:pt x="117722" y="5932"/>
                      <a:pt x="117758" y="6676"/>
                    </a:cubicBezTo>
                    <a:cubicBezTo>
                      <a:pt x="116516" y="5373"/>
                      <a:pt x="114749" y="4534"/>
                      <a:pt x="112880" y="4534"/>
                    </a:cubicBezTo>
                    <a:cubicBezTo>
                      <a:pt x="112860" y="4534"/>
                      <a:pt x="112840" y="4534"/>
                      <a:pt x="112821" y="4535"/>
                    </a:cubicBezTo>
                    <a:cubicBezTo>
                      <a:pt x="112802" y="4534"/>
                      <a:pt x="112783" y="4534"/>
                      <a:pt x="112765" y="4534"/>
                    </a:cubicBezTo>
                    <a:cubicBezTo>
                      <a:pt x="110778" y="4534"/>
                      <a:pt x="108911" y="5480"/>
                      <a:pt x="107659" y="6927"/>
                    </a:cubicBezTo>
                    <a:lnTo>
                      <a:pt x="107659" y="6927"/>
                    </a:lnTo>
                    <a:cubicBezTo>
                      <a:pt x="107953" y="3264"/>
                      <a:pt x="104676" y="36"/>
                      <a:pt x="101009" y="36"/>
                    </a:cubicBezTo>
                    <a:cubicBezTo>
                      <a:pt x="100988" y="36"/>
                      <a:pt x="100968" y="36"/>
                      <a:pt x="100948" y="36"/>
                    </a:cubicBezTo>
                    <a:cubicBezTo>
                      <a:pt x="100928" y="36"/>
                      <a:pt x="100908" y="36"/>
                      <a:pt x="100889" y="36"/>
                    </a:cubicBezTo>
                    <a:cubicBezTo>
                      <a:pt x="99020" y="36"/>
                      <a:pt x="97261" y="875"/>
                      <a:pt x="96011" y="2178"/>
                    </a:cubicBezTo>
                    <a:cubicBezTo>
                      <a:pt x="96056" y="1434"/>
                      <a:pt x="95948" y="699"/>
                      <a:pt x="95706" y="1"/>
                    </a:cubicBezTo>
                    <a:lnTo>
                      <a:pt x="95339" y="1"/>
                    </a:lnTo>
                    <a:cubicBezTo>
                      <a:pt x="95563" y="699"/>
                      <a:pt x="95688" y="1434"/>
                      <a:pt x="95688" y="2169"/>
                    </a:cubicBezTo>
                    <a:cubicBezTo>
                      <a:pt x="95213" y="2067"/>
                      <a:pt x="94735" y="2017"/>
                      <a:pt x="94260" y="2017"/>
                    </a:cubicBezTo>
                    <a:cubicBezTo>
                      <a:pt x="92399" y="2017"/>
                      <a:pt x="90599" y="2784"/>
                      <a:pt x="89299" y="4176"/>
                    </a:cubicBezTo>
                    <a:cubicBezTo>
                      <a:pt x="88027" y="2796"/>
                      <a:pt x="86226" y="2017"/>
                      <a:pt x="84344" y="2017"/>
                    </a:cubicBezTo>
                    <a:cubicBezTo>
                      <a:pt x="83860" y="2017"/>
                      <a:pt x="83376" y="2061"/>
                      <a:pt x="82902" y="2169"/>
                    </a:cubicBezTo>
                    <a:cubicBezTo>
                      <a:pt x="82910" y="1434"/>
                      <a:pt x="83027" y="699"/>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grpSp>
        <p:grpSp>
          <p:nvGrpSpPr>
            <p:cNvPr id="591" name="Google Shape;591;p26"/>
            <p:cNvGrpSpPr/>
            <p:nvPr/>
          </p:nvGrpSpPr>
          <p:grpSpPr>
            <a:xfrm>
              <a:off x="6063879" y="-541901"/>
              <a:ext cx="3080308" cy="3269023"/>
              <a:chOff x="0" y="0"/>
              <a:chExt cx="2743172" cy="2911232"/>
            </a:xfrm>
          </p:grpSpPr>
          <p:sp>
            <p:nvSpPr>
              <p:cNvPr id="592" name="Google Shape;592;p26"/>
              <p:cNvSpPr/>
              <p:nvPr/>
            </p:nvSpPr>
            <p:spPr>
              <a:xfrm>
                <a:off x="0" y="1411617"/>
                <a:ext cx="2743172" cy="1499615"/>
              </a:xfrm>
              <a:custGeom>
                <a:avLst/>
                <a:gdLst/>
                <a:ahLst/>
                <a:cxnLst/>
                <a:rect l="l" t="t" r="r" b="b"/>
                <a:pathLst>
                  <a:path w="143284" h="78442" extrusionOk="0">
                    <a:moveTo>
                      <a:pt x="94420" y="2397"/>
                    </a:moveTo>
                    <a:cubicBezTo>
                      <a:pt x="94850" y="2397"/>
                      <a:pt x="95284" y="2437"/>
                      <a:pt x="95715" y="2519"/>
                    </a:cubicBezTo>
                    <a:cubicBezTo>
                      <a:pt x="94720" y="3693"/>
                      <a:pt x="94138" y="5198"/>
                      <a:pt x="94228" y="6784"/>
                    </a:cubicBezTo>
                    <a:cubicBezTo>
                      <a:pt x="92977" y="5481"/>
                      <a:pt x="91219" y="4651"/>
                      <a:pt x="89350" y="4651"/>
                    </a:cubicBezTo>
                    <a:cubicBezTo>
                      <a:pt x="89330" y="4651"/>
                      <a:pt x="89310" y="4651"/>
                      <a:pt x="89290" y="4651"/>
                    </a:cubicBezTo>
                    <a:cubicBezTo>
                      <a:pt x="90624" y="3201"/>
                      <a:pt x="92490" y="2397"/>
                      <a:pt x="94420" y="2397"/>
                    </a:cubicBezTo>
                    <a:close/>
                    <a:moveTo>
                      <a:pt x="84151" y="2400"/>
                    </a:moveTo>
                    <a:cubicBezTo>
                      <a:pt x="86084" y="2400"/>
                      <a:pt x="87955" y="3198"/>
                      <a:pt x="89290" y="4651"/>
                    </a:cubicBezTo>
                    <a:cubicBezTo>
                      <a:pt x="89270" y="4651"/>
                      <a:pt x="89250" y="4651"/>
                      <a:pt x="89231" y="4651"/>
                    </a:cubicBezTo>
                    <a:cubicBezTo>
                      <a:pt x="87362" y="4651"/>
                      <a:pt x="85594" y="5481"/>
                      <a:pt x="84353" y="6793"/>
                    </a:cubicBezTo>
                    <a:cubicBezTo>
                      <a:pt x="84434" y="5207"/>
                      <a:pt x="83851" y="3702"/>
                      <a:pt x="82866" y="2519"/>
                    </a:cubicBezTo>
                    <a:cubicBezTo>
                      <a:pt x="83294" y="2439"/>
                      <a:pt x="83724" y="2400"/>
                      <a:pt x="84151" y="2400"/>
                    </a:cubicBezTo>
                    <a:close/>
                    <a:moveTo>
                      <a:pt x="13670" y="2589"/>
                    </a:moveTo>
                    <a:cubicBezTo>
                      <a:pt x="15606" y="2589"/>
                      <a:pt x="17480" y="3392"/>
                      <a:pt x="18825" y="4840"/>
                    </a:cubicBezTo>
                    <a:lnTo>
                      <a:pt x="18825" y="4840"/>
                    </a:lnTo>
                    <a:cubicBezTo>
                      <a:pt x="18822" y="4840"/>
                      <a:pt x="18819" y="4840"/>
                      <a:pt x="18816" y="4840"/>
                    </a:cubicBezTo>
                    <a:cubicBezTo>
                      <a:pt x="18806" y="4840"/>
                      <a:pt x="18796" y="4840"/>
                      <a:pt x="18786" y="4840"/>
                    </a:cubicBezTo>
                    <a:cubicBezTo>
                      <a:pt x="16906" y="4840"/>
                      <a:pt x="15136" y="5671"/>
                      <a:pt x="13879" y="6981"/>
                    </a:cubicBezTo>
                    <a:cubicBezTo>
                      <a:pt x="13951" y="5404"/>
                      <a:pt x="13368" y="3899"/>
                      <a:pt x="12382" y="2716"/>
                    </a:cubicBezTo>
                    <a:lnTo>
                      <a:pt x="12391" y="2707"/>
                    </a:lnTo>
                    <a:cubicBezTo>
                      <a:pt x="12817" y="2628"/>
                      <a:pt x="13245" y="2589"/>
                      <a:pt x="13670" y="2589"/>
                    </a:cubicBezTo>
                    <a:close/>
                    <a:moveTo>
                      <a:pt x="23963" y="2589"/>
                    </a:moveTo>
                    <a:cubicBezTo>
                      <a:pt x="24387" y="2589"/>
                      <a:pt x="24815" y="2628"/>
                      <a:pt x="25241" y="2707"/>
                    </a:cubicBezTo>
                    <a:cubicBezTo>
                      <a:pt x="24255" y="3890"/>
                      <a:pt x="23673" y="5395"/>
                      <a:pt x="23753" y="6981"/>
                    </a:cubicBezTo>
                    <a:cubicBezTo>
                      <a:pt x="22512" y="5678"/>
                      <a:pt x="20744" y="4839"/>
                      <a:pt x="18875" y="4839"/>
                    </a:cubicBezTo>
                    <a:cubicBezTo>
                      <a:pt x="18859" y="4839"/>
                      <a:pt x="18842" y="4839"/>
                      <a:pt x="18825" y="4840"/>
                    </a:cubicBezTo>
                    <a:lnTo>
                      <a:pt x="18825" y="4840"/>
                    </a:lnTo>
                    <a:cubicBezTo>
                      <a:pt x="20162" y="3392"/>
                      <a:pt x="22030" y="2589"/>
                      <a:pt x="23963" y="2589"/>
                    </a:cubicBezTo>
                    <a:close/>
                    <a:moveTo>
                      <a:pt x="77628" y="548"/>
                    </a:moveTo>
                    <a:cubicBezTo>
                      <a:pt x="80805" y="548"/>
                      <a:pt x="83981" y="2626"/>
                      <a:pt x="84022" y="6784"/>
                    </a:cubicBezTo>
                    <a:cubicBezTo>
                      <a:pt x="83543" y="6679"/>
                      <a:pt x="83061" y="6628"/>
                      <a:pt x="82582" y="6628"/>
                    </a:cubicBezTo>
                    <a:cubicBezTo>
                      <a:pt x="80728" y="6628"/>
                      <a:pt x="78929" y="7396"/>
                      <a:pt x="77633" y="8791"/>
                    </a:cubicBezTo>
                    <a:cubicBezTo>
                      <a:pt x="76359" y="7419"/>
                      <a:pt x="74579" y="6632"/>
                      <a:pt x="72709" y="6632"/>
                    </a:cubicBezTo>
                    <a:cubicBezTo>
                      <a:pt x="72699" y="6632"/>
                      <a:pt x="72688" y="6632"/>
                      <a:pt x="72678" y="6632"/>
                    </a:cubicBezTo>
                    <a:cubicBezTo>
                      <a:pt x="72194" y="6632"/>
                      <a:pt x="71710" y="6677"/>
                      <a:pt x="71235" y="6784"/>
                    </a:cubicBezTo>
                    <a:cubicBezTo>
                      <a:pt x="71275" y="2626"/>
                      <a:pt x="74452" y="548"/>
                      <a:pt x="77628" y="548"/>
                    </a:cubicBezTo>
                    <a:close/>
                    <a:moveTo>
                      <a:pt x="100945" y="548"/>
                    </a:moveTo>
                    <a:cubicBezTo>
                      <a:pt x="104119" y="548"/>
                      <a:pt x="107295" y="2626"/>
                      <a:pt x="107337" y="6782"/>
                    </a:cubicBezTo>
                    <a:lnTo>
                      <a:pt x="107337" y="6782"/>
                    </a:lnTo>
                    <a:cubicBezTo>
                      <a:pt x="106865" y="6681"/>
                      <a:pt x="106389" y="6632"/>
                      <a:pt x="105917" y="6632"/>
                    </a:cubicBezTo>
                    <a:cubicBezTo>
                      <a:pt x="104054" y="6632"/>
                      <a:pt x="102249" y="7399"/>
                      <a:pt x="100957" y="8791"/>
                    </a:cubicBezTo>
                    <a:cubicBezTo>
                      <a:pt x="99676" y="7411"/>
                      <a:pt x="97883" y="6632"/>
                      <a:pt x="96002" y="6632"/>
                    </a:cubicBezTo>
                    <a:cubicBezTo>
                      <a:pt x="95518" y="6632"/>
                      <a:pt x="95034" y="6685"/>
                      <a:pt x="94559" y="6784"/>
                    </a:cubicBezTo>
                    <a:cubicBezTo>
                      <a:pt x="94595" y="2626"/>
                      <a:pt x="97769" y="548"/>
                      <a:pt x="100945" y="548"/>
                    </a:cubicBezTo>
                    <a:close/>
                    <a:moveTo>
                      <a:pt x="7159" y="741"/>
                    </a:moveTo>
                    <a:cubicBezTo>
                      <a:pt x="10334" y="741"/>
                      <a:pt x="13512" y="2820"/>
                      <a:pt x="13556" y="6981"/>
                    </a:cubicBezTo>
                    <a:cubicBezTo>
                      <a:pt x="13074" y="6876"/>
                      <a:pt x="12589" y="6825"/>
                      <a:pt x="12108" y="6825"/>
                    </a:cubicBezTo>
                    <a:cubicBezTo>
                      <a:pt x="10251" y="6825"/>
                      <a:pt x="8458" y="7587"/>
                      <a:pt x="7163" y="8974"/>
                    </a:cubicBezTo>
                    <a:lnTo>
                      <a:pt x="7163" y="8974"/>
                    </a:lnTo>
                    <a:cubicBezTo>
                      <a:pt x="5882" y="7606"/>
                      <a:pt x="4092" y="6820"/>
                      <a:pt x="2212" y="6820"/>
                    </a:cubicBezTo>
                    <a:cubicBezTo>
                      <a:pt x="1728" y="6820"/>
                      <a:pt x="1245" y="6874"/>
                      <a:pt x="770" y="6981"/>
                    </a:cubicBezTo>
                    <a:cubicBezTo>
                      <a:pt x="806" y="2822"/>
                      <a:pt x="3981" y="741"/>
                      <a:pt x="7159" y="741"/>
                    </a:cubicBezTo>
                    <a:close/>
                    <a:moveTo>
                      <a:pt x="30465" y="748"/>
                    </a:moveTo>
                    <a:cubicBezTo>
                      <a:pt x="33637" y="748"/>
                      <a:pt x="36811" y="2823"/>
                      <a:pt x="36854" y="6977"/>
                    </a:cubicBezTo>
                    <a:lnTo>
                      <a:pt x="36854" y="6977"/>
                    </a:lnTo>
                    <a:cubicBezTo>
                      <a:pt x="36379" y="6875"/>
                      <a:pt x="35901" y="6825"/>
                      <a:pt x="35427" y="6825"/>
                    </a:cubicBezTo>
                    <a:cubicBezTo>
                      <a:pt x="33572" y="6825"/>
                      <a:pt x="31778" y="7591"/>
                      <a:pt x="30483" y="8979"/>
                    </a:cubicBezTo>
                    <a:cubicBezTo>
                      <a:pt x="29201" y="7608"/>
                      <a:pt x="27409" y="6820"/>
                      <a:pt x="25536" y="6820"/>
                    </a:cubicBezTo>
                    <a:cubicBezTo>
                      <a:pt x="25044" y="6820"/>
                      <a:pt x="24560" y="6874"/>
                      <a:pt x="24085" y="6981"/>
                    </a:cubicBezTo>
                    <a:cubicBezTo>
                      <a:pt x="24116" y="2827"/>
                      <a:pt x="27290" y="748"/>
                      <a:pt x="30465" y="748"/>
                    </a:cubicBezTo>
                    <a:close/>
                    <a:moveTo>
                      <a:pt x="119332" y="6908"/>
                    </a:moveTo>
                    <a:cubicBezTo>
                      <a:pt x="121265" y="6908"/>
                      <a:pt x="123134" y="7710"/>
                      <a:pt x="124478" y="9150"/>
                    </a:cubicBezTo>
                    <a:lnTo>
                      <a:pt x="124487" y="9158"/>
                    </a:lnTo>
                    <a:lnTo>
                      <a:pt x="124487" y="9158"/>
                    </a:lnTo>
                    <a:cubicBezTo>
                      <a:pt x="124484" y="9159"/>
                      <a:pt x="124481" y="9159"/>
                      <a:pt x="124478" y="9159"/>
                    </a:cubicBezTo>
                    <a:cubicBezTo>
                      <a:pt x="124459" y="9158"/>
                      <a:pt x="124439" y="9158"/>
                      <a:pt x="124419" y="9158"/>
                    </a:cubicBezTo>
                    <a:cubicBezTo>
                      <a:pt x="122559" y="9158"/>
                      <a:pt x="120791" y="9997"/>
                      <a:pt x="119541" y="11300"/>
                    </a:cubicBezTo>
                    <a:cubicBezTo>
                      <a:pt x="119631" y="9705"/>
                      <a:pt x="119048" y="8209"/>
                      <a:pt x="118054" y="7026"/>
                    </a:cubicBezTo>
                    <a:cubicBezTo>
                      <a:pt x="118480" y="6947"/>
                      <a:pt x="118907" y="6908"/>
                      <a:pt x="119332" y="6908"/>
                    </a:cubicBezTo>
                    <a:close/>
                    <a:moveTo>
                      <a:pt x="129633" y="6908"/>
                    </a:moveTo>
                    <a:cubicBezTo>
                      <a:pt x="130058" y="6908"/>
                      <a:pt x="130486" y="6947"/>
                      <a:pt x="130912" y="7026"/>
                    </a:cubicBezTo>
                    <a:cubicBezTo>
                      <a:pt x="129917" y="8209"/>
                      <a:pt x="129335" y="9705"/>
                      <a:pt x="129415" y="11300"/>
                    </a:cubicBezTo>
                    <a:cubicBezTo>
                      <a:pt x="128174" y="9997"/>
                      <a:pt x="126406" y="9158"/>
                      <a:pt x="124537" y="9158"/>
                    </a:cubicBezTo>
                    <a:cubicBezTo>
                      <a:pt x="124521" y="9158"/>
                      <a:pt x="124504" y="9158"/>
                      <a:pt x="124487" y="9158"/>
                    </a:cubicBezTo>
                    <a:lnTo>
                      <a:pt x="124487" y="9158"/>
                    </a:lnTo>
                    <a:cubicBezTo>
                      <a:pt x="125825" y="7711"/>
                      <a:pt x="127698" y="6908"/>
                      <a:pt x="129633" y="6908"/>
                    </a:cubicBezTo>
                    <a:close/>
                    <a:moveTo>
                      <a:pt x="82788" y="6998"/>
                    </a:moveTo>
                    <a:cubicBezTo>
                      <a:pt x="83213" y="6998"/>
                      <a:pt x="83641" y="7037"/>
                      <a:pt x="84066" y="7116"/>
                    </a:cubicBezTo>
                    <a:cubicBezTo>
                      <a:pt x="83072" y="8289"/>
                      <a:pt x="82489" y="9795"/>
                      <a:pt x="82579" y="11390"/>
                    </a:cubicBezTo>
                    <a:cubicBezTo>
                      <a:pt x="81329" y="10086"/>
                      <a:pt x="79570" y="9248"/>
                      <a:pt x="77701" y="9248"/>
                    </a:cubicBezTo>
                    <a:cubicBezTo>
                      <a:pt x="77681" y="9248"/>
                      <a:pt x="77661" y="9248"/>
                      <a:pt x="77642" y="9248"/>
                    </a:cubicBezTo>
                    <a:cubicBezTo>
                      <a:pt x="78979" y="7801"/>
                      <a:pt x="80853" y="6998"/>
                      <a:pt x="82788" y="6998"/>
                    </a:cubicBezTo>
                    <a:close/>
                    <a:moveTo>
                      <a:pt x="95802" y="7007"/>
                    </a:moveTo>
                    <a:cubicBezTo>
                      <a:pt x="97737" y="7007"/>
                      <a:pt x="99611" y="7810"/>
                      <a:pt x="100948" y="9257"/>
                    </a:cubicBezTo>
                    <a:cubicBezTo>
                      <a:pt x="100928" y="9257"/>
                      <a:pt x="100908" y="9257"/>
                      <a:pt x="100889" y="9257"/>
                    </a:cubicBezTo>
                    <a:cubicBezTo>
                      <a:pt x="99020" y="9257"/>
                      <a:pt x="97252" y="10095"/>
                      <a:pt x="96011" y="11399"/>
                    </a:cubicBezTo>
                    <a:cubicBezTo>
                      <a:pt x="96100" y="9804"/>
                      <a:pt x="95509" y="8307"/>
                      <a:pt x="94523" y="7125"/>
                    </a:cubicBezTo>
                    <a:cubicBezTo>
                      <a:pt x="94949" y="7046"/>
                      <a:pt x="95377" y="7007"/>
                      <a:pt x="95802" y="7007"/>
                    </a:cubicBezTo>
                    <a:close/>
                    <a:moveTo>
                      <a:pt x="48849" y="7105"/>
                    </a:moveTo>
                    <a:cubicBezTo>
                      <a:pt x="50784" y="7105"/>
                      <a:pt x="52658" y="7908"/>
                      <a:pt x="53995" y="9356"/>
                    </a:cubicBezTo>
                    <a:lnTo>
                      <a:pt x="53995" y="9356"/>
                    </a:lnTo>
                    <a:cubicBezTo>
                      <a:pt x="53978" y="9355"/>
                      <a:pt x="53961" y="9355"/>
                      <a:pt x="53945" y="9355"/>
                    </a:cubicBezTo>
                    <a:cubicBezTo>
                      <a:pt x="52076" y="9355"/>
                      <a:pt x="50308" y="10194"/>
                      <a:pt x="49067" y="11497"/>
                    </a:cubicBezTo>
                    <a:cubicBezTo>
                      <a:pt x="49147" y="9902"/>
                      <a:pt x="48565" y="8406"/>
                      <a:pt x="47570" y="7223"/>
                    </a:cubicBezTo>
                    <a:cubicBezTo>
                      <a:pt x="47996" y="7144"/>
                      <a:pt x="48424" y="7105"/>
                      <a:pt x="48849" y="7105"/>
                    </a:cubicBezTo>
                    <a:close/>
                    <a:moveTo>
                      <a:pt x="59142" y="7105"/>
                    </a:moveTo>
                    <a:cubicBezTo>
                      <a:pt x="59570" y="7105"/>
                      <a:pt x="60000" y="7144"/>
                      <a:pt x="60429" y="7223"/>
                    </a:cubicBezTo>
                    <a:cubicBezTo>
                      <a:pt x="59434" y="8397"/>
                      <a:pt x="58852" y="9902"/>
                      <a:pt x="58941" y="11497"/>
                    </a:cubicBezTo>
                    <a:cubicBezTo>
                      <a:pt x="57691" y="10194"/>
                      <a:pt x="55923" y="9355"/>
                      <a:pt x="54063" y="9355"/>
                    </a:cubicBezTo>
                    <a:cubicBezTo>
                      <a:pt x="54043" y="9355"/>
                      <a:pt x="54024" y="9356"/>
                      <a:pt x="54004" y="9356"/>
                    </a:cubicBezTo>
                    <a:cubicBezTo>
                      <a:pt x="54001" y="9356"/>
                      <a:pt x="53998" y="9356"/>
                      <a:pt x="53995" y="9356"/>
                    </a:cubicBezTo>
                    <a:lnTo>
                      <a:pt x="53995" y="9356"/>
                    </a:lnTo>
                    <a:lnTo>
                      <a:pt x="54004" y="9347"/>
                    </a:lnTo>
                    <a:cubicBezTo>
                      <a:pt x="55339" y="7901"/>
                      <a:pt x="57210" y="7105"/>
                      <a:pt x="59142" y="7105"/>
                    </a:cubicBezTo>
                    <a:close/>
                    <a:moveTo>
                      <a:pt x="12289" y="7212"/>
                    </a:moveTo>
                    <a:cubicBezTo>
                      <a:pt x="12716" y="7212"/>
                      <a:pt x="13146" y="7251"/>
                      <a:pt x="13574" y="7331"/>
                    </a:cubicBezTo>
                    <a:cubicBezTo>
                      <a:pt x="12580" y="8513"/>
                      <a:pt x="11997" y="10010"/>
                      <a:pt x="12087" y="11605"/>
                    </a:cubicBezTo>
                    <a:cubicBezTo>
                      <a:pt x="10837" y="10301"/>
                      <a:pt x="9069" y="9463"/>
                      <a:pt x="7208" y="9463"/>
                    </a:cubicBezTo>
                    <a:cubicBezTo>
                      <a:pt x="7189" y="9463"/>
                      <a:pt x="7169" y="9463"/>
                      <a:pt x="7150" y="9463"/>
                    </a:cubicBezTo>
                    <a:cubicBezTo>
                      <a:pt x="8485" y="8010"/>
                      <a:pt x="10356" y="7212"/>
                      <a:pt x="12289" y="7212"/>
                    </a:cubicBezTo>
                    <a:close/>
                    <a:moveTo>
                      <a:pt x="35624" y="7192"/>
                    </a:moveTo>
                    <a:cubicBezTo>
                      <a:pt x="36086" y="7192"/>
                      <a:pt x="36552" y="7237"/>
                      <a:pt x="37015" y="7331"/>
                    </a:cubicBezTo>
                    <a:cubicBezTo>
                      <a:pt x="36000" y="8594"/>
                      <a:pt x="35454" y="10176"/>
                      <a:pt x="35640" y="11839"/>
                    </a:cubicBezTo>
                    <a:lnTo>
                      <a:pt x="35640" y="11839"/>
                    </a:lnTo>
                    <a:cubicBezTo>
                      <a:pt x="34394" y="10395"/>
                      <a:pt x="32530" y="9454"/>
                      <a:pt x="30556" y="9454"/>
                    </a:cubicBezTo>
                    <a:cubicBezTo>
                      <a:pt x="30529" y="9454"/>
                      <a:pt x="30501" y="9454"/>
                      <a:pt x="30474" y="9454"/>
                    </a:cubicBezTo>
                    <a:cubicBezTo>
                      <a:pt x="30454" y="9454"/>
                      <a:pt x="30434" y="9454"/>
                      <a:pt x="30414" y="9454"/>
                    </a:cubicBezTo>
                    <a:cubicBezTo>
                      <a:pt x="28545" y="9454"/>
                      <a:pt x="26787" y="10284"/>
                      <a:pt x="25536" y="11596"/>
                    </a:cubicBezTo>
                    <a:cubicBezTo>
                      <a:pt x="25626" y="10001"/>
                      <a:pt x="25044" y="8495"/>
                      <a:pt x="24049" y="7322"/>
                    </a:cubicBezTo>
                    <a:cubicBezTo>
                      <a:pt x="24481" y="7240"/>
                      <a:pt x="24915" y="7200"/>
                      <a:pt x="25345" y="7200"/>
                    </a:cubicBezTo>
                    <a:cubicBezTo>
                      <a:pt x="27275" y="7200"/>
                      <a:pt x="29142" y="8002"/>
                      <a:pt x="30483" y="9445"/>
                    </a:cubicBezTo>
                    <a:cubicBezTo>
                      <a:pt x="31821" y="7992"/>
                      <a:pt x="33690" y="7192"/>
                      <a:pt x="35624" y="7192"/>
                    </a:cubicBezTo>
                    <a:close/>
                    <a:moveTo>
                      <a:pt x="112817" y="5046"/>
                    </a:moveTo>
                    <a:cubicBezTo>
                      <a:pt x="115992" y="5046"/>
                      <a:pt x="119168" y="7124"/>
                      <a:pt x="119209" y="11280"/>
                    </a:cubicBezTo>
                    <a:lnTo>
                      <a:pt x="119209" y="11280"/>
                    </a:lnTo>
                    <a:cubicBezTo>
                      <a:pt x="118739" y="11180"/>
                      <a:pt x="118265" y="11130"/>
                      <a:pt x="117794" y="11130"/>
                    </a:cubicBezTo>
                    <a:cubicBezTo>
                      <a:pt x="115935" y="11130"/>
                      <a:pt x="114129" y="11897"/>
                      <a:pt x="112830" y="13289"/>
                    </a:cubicBezTo>
                    <a:cubicBezTo>
                      <a:pt x="111548" y="11909"/>
                      <a:pt x="109756" y="11130"/>
                      <a:pt x="107883" y="11130"/>
                    </a:cubicBezTo>
                    <a:cubicBezTo>
                      <a:pt x="107391" y="11130"/>
                      <a:pt x="106907" y="11184"/>
                      <a:pt x="106432" y="11282"/>
                    </a:cubicBezTo>
                    <a:cubicBezTo>
                      <a:pt x="106468" y="7125"/>
                      <a:pt x="109642" y="5046"/>
                      <a:pt x="112817" y="5046"/>
                    </a:cubicBezTo>
                    <a:close/>
                    <a:moveTo>
                      <a:pt x="136134" y="5046"/>
                    </a:moveTo>
                    <a:cubicBezTo>
                      <a:pt x="139307" y="5046"/>
                      <a:pt x="142483" y="7124"/>
                      <a:pt x="142525" y="11280"/>
                    </a:cubicBezTo>
                    <a:cubicBezTo>
                      <a:pt x="142054" y="11180"/>
                      <a:pt x="141580" y="11130"/>
                      <a:pt x="141109" y="11130"/>
                    </a:cubicBezTo>
                    <a:cubicBezTo>
                      <a:pt x="139250" y="11130"/>
                      <a:pt x="137444" y="11897"/>
                      <a:pt x="136145" y="13289"/>
                    </a:cubicBezTo>
                    <a:cubicBezTo>
                      <a:pt x="134872" y="11909"/>
                      <a:pt x="133071" y="11130"/>
                      <a:pt x="131199" y="11130"/>
                    </a:cubicBezTo>
                    <a:cubicBezTo>
                      <a:pt x="130715" y="11130"/>
                      <a:pt x="130231" y="11184"/>
                      <a:pt x="129756" y="11282"/>
                    </a:cubicBezTo>
                    <a:cubicBezTo>
                      <a:pt x="129787" y="7125"/>
                      <a:pt x="132959" y="5046"/>
                      <a:pt x="136134" y="5046"/>
                    </a:cubicBezTo>
                    <a:close/>
                    <a:moveTo>
                      <a:pt x="89288" y="5152"/>
                    </a:moveTo>
                    <a:cubicBezTo>
                      <a:pt x="92463" y="5152"/>
                      <a:pt x="95639" y="7228"/>
                      <a:pt x="95679" y="11381"/>
                    </a:cubicBezTo>
                    <a:lnTo>
                      <a:pt x="95679" y="11381"/>
                    </a:lnTo>
                    <a:cubicBezTo>
                      <a:pt x="95206" y="11279"/>
                      <a:pt x="94729" y="11229"/>
                      <a:pt x="94255" y="11229"/>
                    </a:cubicBezTo>
                    <a:cubicBezTo>
                      <a:pt x="92396" y="11229"/>
                      <a:pt x="90592" y="11996"/>
                      <a:pt x="89299" y="13388"/>
                    </a:cubicBezTo>
                    <a:cubicBezTo>
                      <a:pt x="88018" y="12008"/>
                      <a:pt x="86226" y="11228"/>
                      <a:pt x="84344" y="11228"/>
                    </a:cubicBezTo>
                    <a:cubicBezTo>
                      <a:pt x="83860" y="11228"/>
                      <a:pt x="83376" y="11282"/>
                      <a:pt x="82902" y="11381"/>
                    </a:cubicBezTo>
                    <a:cubicBezTo>
                      <a:pt x="82937" y="7229"/>
                      <a:pt x="86112" y="5152"/>
                      <a:pt x="89288" y="5152"/>
                    </a:cubicBezTo>
                    <a:close/>
                    <a:moveTo>
                      <a:pt x="42335" y="5247"/>
                    </a:moveTo>
                    <a:cubicBezTo>
                      <a:pt x="45506" y="5247"/>
                      <a:pt x="48679" y="7322"/>
                      <a:pt x="48726" y="11475"/>
                    </a:cubicBezTo>
                    <a:lnTo>
                      <a:pt x="48726" y="11475"/>
                    </a:lnTo>
                    <a:cubicBezTo>
                      <a:pt x="48252" y="11373"/>
                      <a:pt x="47773" y="11323"/>
                      <a:pt x="47299" y="11323"/>
                    </a:cubicBezTo>
                    <a:cubicBezTo>
                      <a:pt x="45442" y="11323"/>
                      <a:pt x="43644" y="12089"/>
                      <a:pt x="42355" y="13478"/>
                    </a:cubicBezTo>
                    <a:cubicBezTo>
                      <a:pt x="41074" y="12107"/>
                      <a:pt x="39282" y="11318"/>
                      <a:pt x="37400" y="11318"/>
                    </a:cubicBezTo>
                    <a:cubicBezTo>
                      <a:pt x="36916" y="11318"/>
                      <a:pt x="36432" y="11372"/>
                      <a:pt x="35958" y="11479"/>
                    </a:cubicBezTo>
                    <a:cubicBezTo>
                      <a:pt x="35989" y="7326"/>
                      <a:pt x="39161" y="5247"/>
                      <a:pt x="42335" y="5247"/>
                    </a:cubicBezTo>
                    <a:close/>
                    <a:moveTo>
                      <a:pt x="65651" y="5248"/>
                    </a:moveTo>
                    <a:cubicBezTo>
                      <a:pt x="68824" y="5248"/>
                      <a:pt x="71996" y="7324"/>
                      <a:pt x="72041" y="11477"/>
                    </a:cubicBezTo>
                    <a:lnTo>
                      <a:pt x="72041" y="11477"/>
                    </a:lnTo>
                    <a:cubicBezTo>
                      <a:pt x="71564" y="11374"/>
                      <a:pt x="71084" y="11323"/>
                      <a:pt x="70606" y="11323"/>
                    </a:cubicBezTo>
                    <a:cubicBezTo>
                      <a:pt x="68746" y="11323"/>
                      <a:pt x="66942" y="12092"/>
                      <a:pt x="65653" y="13495"/>
                    </a:cubicBezTo>
                    <a:cubicBezTo>
                      <a:pt x="64378" y="12123"/>
                      <a:pt x="62599" y="11336"/>
                      <a:pt x="60729" y="11336"/>
                    </a:cubicBezTo>
                    <a:cubicBezTo>
                      <a:pt x="60719" y="11336"/>
                      <a:pt x="60708" y="11336"/>
                      <a:pt x="60697" y="11336"/>
                    </a:cubicBezTo>
                    <a:cubicBezTo>
                      <a:pt x="60214" y="11336"/>
                      <a:pt x="59730" y="11381"/>
                      <a:pt x="59255" y="11488"/>
                    </a:cubicBezTo>
                    <a:cubicBezTo>
                      <a:pt x="59295" y="7330"/>
                      <a:pt x="62473" y="5248"/>
                      <a:pt x="65651" y="5248"/>
                    </a:cubicBezTo>
                    <a:close/>
                    <a:moveTo>
                      <a:pt x="18809" y="5354"/>
                    </a:moveTo>
                    <a:cubicBezTo>
                      <a:pt x="21983" y="5354"/>
                      <a:pt x="25156" y="7430"/>
                      <a:pt x="25196" y="11587"/>
                    </a:cubicBezTo>
                    <a:cubicBezTo>
                      <a:pt x="24723" y="11485"/>
                      <a:pt x="24246" y="11435"/>
                      <a:pt x="23772" y="11435"/>
                    </a:cubicBezTo>
                    <a:cubicBezTo>
                      <a:pt x="21913" y="11435"/>
                      <a:pt x="20107" y="12202"/>
                      <a:pt x="18807" y="13594"/>
                    </a:cubicBezTo>
                    <a:cubicBezTo>
                      <a:pt x="17526" y="12214"/>
                      <a:pt x="15734" y="11435"/>
                      <a:pt x="13852" y="11435"/>
                    </a:cubicBezTo>
                    <a:cubicBezTo>
                      <a:pt x="13368" y="11435"/>
                      <a:pt x="12884" y="11488"/>
                      <a:pt x="12409" y="11587"/>
                    </a:cubicBezTo>
                    <a:cubicBezTo>
                      <a:pt x="12454" y="7433"/>
                      <a:pt x="15632" y="5354"/>
                      <a:pt x="18809" y="5354"/>
                    </a:cubicBezTo>
                    <a:close/>
                    <a:moveTo>
                      <a:pt x="117949" y="11510"/>
                    </a:moveTo>
                    <a:cubicBezTo>
                      <a:pt x="118380" y="11510"/>
                      <a:pt x="118814" y="11550"/>
                      <a:pt x="119245" y="11632"/>
                    </a:cubicBezTo>
                    <a:cubicBezTo>
                      <a:pt x="118251" y="12805"/>
                      <a:pt x="117668" y="14302"/>
                      <a:pt x="117758" y="15897"/>
                    </a:cubicBezTo>
                    <a:cubicBezTo>
                      <a:pt x="116508" y="14593"/>
                      <a:pt x="114740" y="13755"/>
                      <a:pt x="112880" y="13755"/>
                    </a:cubicBezTo>
                    <a:cubicBezTo>
                      <a:pt x="112860" y="13755"/>
                      <a:pt x="112840" y="13755"/>
                      <a:pt x="112821" y="13755"/>
                    </a:cubicBezTo>
                    <a:cubicBezTo>
                      <a:pt x="114154" y="12312"/>
                      <a:pt x="116020" y="11510"/>
                      <a:pt x="117949" y="11510"/>
                    </a:cubicBezTo>
                    <a:close/>
                    <a:moveTo>
                      <a:pt x="84144" y="11613"/>
                    </a:moveTo>
                    <a:cubicBezTo>
                      <a:pt x="86080" y="11613"/>
                      <a:pt x="87953" y="12415"/>
                      <a:pt x="89290" y="13863"/>
                    </a:cubicBezTo>
                    <a:cubicBezTo>
                      <a:pt x="89271" y="13863"/>
                      <a:pt x="89251" y="13863"/>
                      <a:pt x="89231" y="13863"/>
                    </a:cubicBezTo>
                    <a:cubicBezTo>
                      <a:pt x="87363" y="13863"/>
                      <a:pt x="85603" y="14701"/>
                      <a:pt x="84353" y="16004"/>
                    </a:cubicBezTo>
                    <a:cubicBezTo>
                      <a:pt x="84443" y="14409"/>
                      <a:pt x="83860" y="12913"/>
                      <a:pt x="82866" y="11730"/>
                    </a:cubicBezTo>
                    <a:cubicBezTo>
                      <a:pt x="83291" y="11651"/>
                      <a:pt x="83719" y="11613"/>
                      <a:pt x="84144" y="11613"/>
                    </a:cubicBezTo>
                    <a:close/>
                    <a:moveTo>
                      <a:pt x="94433" y="11612"/>
                    </a:moveTo>
                    <a:cubicBezTo>
                      <a:pt x="94859" y="11612"/>
                      <a:pt x="95288" y="11651"/>
                      <a:pt x="95715" y="11730"/>
                    </a:cubicBezTo>
                    <a:cubicBezTo>
                      <a:pt x="94729" y="12913"/>
                      <a:pt x="94147" y="14409"/>
                      <a:pt x="94228" y="16004"/>
                    </a:cubicBezTo>
                    <a:cubicBezTo>
                      <a:pt x="92986" y="14701"/>
                      <a:pt x="91218" y="13863"/>
                      <a:pt x="89350" y="13863"/>
                    </a:cubicBezTo>
                    <a:cubicBezTo>
                      <a:pt x="89330" y="13863"/>
                      <a:pt x="89310" y="13863"/>
                      <a:pt x="89290" y="13863"/>
                    </a:cubicBezTo>
                    <a:lnTo>
                      <a:pt x="89299" y="13854"/>
                    </a:lnTo>
                    <a:cubicBezTo>
                      <a:pt x="90635" y="12408"/>
                      <a:pt x="92505" y="11612"/>
                      <a:pt x="94433" y="11612"/>
                    </a:cubicBezTo>
                    <a:close/>
                    <a:moveTo>
                      <a:pt x="47494" y="11702"/>
                    </a:moveTo>
                    <a:cubicBezTo>
                      <a:pt x="47918" y="11702"/>
                      <a:pt x="48346" y="11741"/>
                      <a:pt x="48771" y="11820"/>
                    </a:cubicBezTo>
                    <a:cubicBezTo>
                      <a:pt x="47770" y="13000"/>
                      <a:pt x="47187" y="14502"/>
                      <a:pt x="47274" y="16084"/>
                    </a:cubicBezTo>
                    <a:lnTo>
                      <a:pt x="47274" y="16084"/>
                    </a:lnTo>
                    <a:cubicBezTo>
                      <a:pt x="46040" y="14793"/>
                      <a:pt x="44288" y="13961"/>
                      <a:pt x="42434" y="13961"/>
                    </a:cubicBezTo>
                    <a:cubicBezTo>
                      <a:pt x="42408" y="13961"/>
                      <a:pt x="42382" y="13961"/>
                      <a:pt x="42355" y="13961"/>
                    </a:cubicBezTo>
                    <a:lnTo>
                      <a:pt x="42355" y="13961"/>
                    </a:lnTo>
                    <a:cubicBezTo>
                      <a:pt x="43693" y="12506"/>
                      <a:pt x="45561" y="11702"/>
                      <a:pt x="47494" y="11702"/>
                    </a:cubicBezTo>
                    <a:close/>
                    <a:moveTo>
                      <a:pt x="60517" y="11701"/>
                    </a:moveTo>
                    <a:cubicBezTo>
                      <a:pt x="62455" y="11701"/>
                      <a:pt x="64326" y="12499"/>
                      <a:pt x="65662" y="13952"/>
                    </a:cubicBezTo>
                    <a:cubicBezTo>
                      <a:pt x="65642" y="13952"/>
                      <a:pt x="65622" y="13952"/>
                      <a:pt x="65602" y="13952"/>
                    </a:cubicBezTo>
                    <a:cubicBezTo>
                      <a:pt x="63734" y="13952"/>
                      <a:pt x="61966" y="14791"/>
                      <a:pt x="60724" y="16094"/>
                    </a:cubicBezTo>
                    <a:cubicBezTo>
                      <a:pt x="60805" y="14499"/>
                      <a:pt x="60223" y="12994"/>
                      <a:pt x="59228" y="11820"/>
                    </a:cubicBezTo>
                    <a:cubicBezTo>
                      <a:pt x="59658" y="11740"/>
                      <a:pt x="60089" y="11701"/>
                      <a:pt x="60517" y="11701"/>
                    </a:cubicBezTo>
                    <a:close/>
                    <a:moveTo>
                      <a:pt x="106098" y="7003"/>
                    </a:moveTo>
                    <a:cubicBezTo>
                      <a:pt x="106560" y="7003"/>
                      <a:pt x="107026" y="7049"/>
                      <a:pt x="107489" y="7142"/>
                    </a:cubicBezTo>
                    <a:cubicBezTo>
                      <a:pt x="106477" y="8396"/>
                      <a:pt x="105930" y="9991"/>
                      <a:pt x="106136" y="11666"/>
                    </a:cubicBezTo>
                    <a:lnTo>
                      <a:pt x="106136" y="11666"/>
                    </a:lnTo>
                    <a:cubicBezTo>
                      <a:pt x="106642" y="11553"/>
                      <a:pt x="107153" y="11498"/>
                      <a:pt x="107660" y="11498"/>
                    </a:cubicBezTo>
                    <a:cubicBezTo>
                      <a:pt x="109597" y="11498"/>
                      <a:pt x="111473" y="12301"/>
                      <a:pt x="112821" y="13755"/>
                    </a:cubicBezTo>
                    <a:cubicBezTo>
                      <a:pt x="112802" y="13755"/>
                      <a:pt x="112783" y="13755"/>
                      <a:pt x="112765" y="13755"/>
                    </a:cubicBezTo>
                    <a:cubicBezTo>
                      <a:pt x="110778" y="13755"/>
                      <a:pt x="108911" y="14701"/>
                      <a:pt x="107659" y="16148"/>
                    </a:cubicBezTo>
                    <a:lnTo>
                      <a:pt x="107659" y="16148"/>
                    </a:lnTo>
                    <a:cubicBezTo>
                      <a:pt x="107785" y="14472"/>
                      <a:pt x="107175" y="12895"/>
                      <a:pt x="106127" y="11668"/>
                    </a:cubicBezTo>
                    <a:cubicBezTo>
                      <a:pt x="106130" y="11667"/>
                      <a:pt x="106132" y="11666"/>
                      <a:pt x="106135" y="11666"/>
                    </a:cubicBezTo>
                    <a:lnTo>
                      <a:pt x="106135" y="11666"/>
                    </a:lnTo>
                    <a:cubicBezTo>
                      <a:pt x="106135" y="11666"/>
                      <a:pt x="106136" y="11667"/>
                      <a:pt x="106136" y="11668"/>
                    </a:cubicBezTo>
                    <a:cubicBezTo>
                      <a:pt x="106136" y="11667"/>
                      <a:pt x="106136" y="11666"/>
                      <a:pt x="106136" y="11666"/>
                    </a:cubicBezTo>
                    <a:lnTo>
                      <a:pt x="106136" y="11666"/>
                    </a:lnTo>
                    <a:cubicBezTo>
                      <a:pt x="106135" y="11666"/>
                      <a:pt x="106135" y="11666"/>
                      <a:pt x="106135" y="11666"/>
                    </a:cubicBezTo>
                    <a:lnTo>
                      <a:pt x="106135" y="11666"/>
                    </a:lnTo>
                    <a:cubicBezTo>
                      <a:pt x="104874" y="10211"/>
                      <a:pt x="102998" y="9257"/>
                      <a:pt x="101004" y="9257"/>
                    </a:cubicBezTo>
                    <a:cubicBezTo>
                      <a:pt x="100985" y="9257"/>
                      <a:pt x="100966" y="9257"/>
                      <a:pt x="100948" y="9257"/>
                    </a:cubicBezTo>
                    <a:cubicBezTo>
                      <a:pt x="102293" y="7803"/>
                      <a:pt x="104164" y="7003"/>
                      <a:pt x="106098" y="7003"/>
                    </a:cubicBezTo>
                    <a:close/>
                    <a:moveTo>
                      <a:pt x="13656" y="11810"/>
                    </a:moveTo>
                    <a:cubicBezTo>
                      <a:pt x="15596" y="11810"/>
                      <a:pt x="17470" y="12612"/>
                      <a:pt x="18807" y="14060"/>
                    </a:cubicBezTo>
                    <a:cubicBezTo>
                      <a:pt x="18787" y="14060"/>
                      <a:pt x="18768" y="14060"/>
                      <a:pt x="18748" y="14060"/>
                    </a:cubicBezTo>
                    <a:cubicBezTo>
                      <a:pt x="16879" y="14060"/>
                      <a:pt x="15111" y="14898"/>
                      <a:pt x="13870" y="16202"/>
                    </a:cubicBezTo>
                    <a:cubicBezTo>
                      <a:pt x="13951" y="14607"/>
                      <a:pt x="13368" y="13110"/>
                      <a:pt x="12374" y="11927"/>
                    </a:cubicBezTo>
                    <a:cubicBezTo>
                      <a:pt x="12801" y="11848"/>
                      <a:pt x="13230" y="11810"/>
                      <a:pt x="13656" y="11810"/>
                    </a:cubicBezTo>
                    <a:close/>
                    <a:moveTo>
                      <a:pt x="23953" y="11810"/>
                    </a:moveTo>
                    <a:cubicBezTo>
                      <a:pt x="24378" y="11810"/>
                      <a:pt x="24806" y="11848"/>
                      <a:pt x="25232" y="11927"/>
                    </a:cubicBezTo>
                    <a:cubicBezTo>
                      <a:pt x="24237" y="13110"/>
                      <a:pt x="23655" y="14607"/>
                      <a:pt x="23744" y="16202"/>
                    </a:cubicBezTo>
                    <a:cubicBezTo>
                      <a:pt x="22494" y="14898"/>
                      <a:pt x="20726" y="14060"/>
                      <a:pt x="18866" y="14060"/>
                    </a:cubicBezTo>
                    <a:cubicBezTo>
                      <a:pt x="18846" y="14060"/>
                      <a:pt x="18827" y="14060"/>
                      <a:pt x="18807" y="14060"/>
                    </a:cubicBezTo>
                    <a:cubicBezTo>
                      <a:pt x="20144" y="12612"/>
                      <a:pt x="22018" y="11810"/>
                      <a:pt x="23953" y="11810"/>
                    </a:cubicBezTo>
                    <a:close/>
                    <a:moveTo>
                      <a:pt x="37191" y="11704"/>
                    </a:moveTo>
                    <a:cubicBezTo>
                      <a:pt x="39126" y="11704"/>
                      <a:pt x="41007" y="12507"/>
                      <a:pt x="42355" y="13961"/>
                    </a:cubicBezTo>
                    <a:lnTo>
                      <a:pt x="42355" y="13961"/>
                    </a:lnTo>
                    <a:cubicBezTo>
                      <a:pt x="42352" y="13961"/>
                      <a:pt x="42349" y="13961"/>
                      <a:pt x="42346" y="13961"/>
                    </a:cubicBezTo>
                    <a:cubicBezTo>
                      <a:pt x="42319" y="13961"/>
                      <a:pt x="42291" y="13961"/>
                      <a:pt x="42263" y="13961"/>
                    </a:cubicBezTo>
                    <a:cubicBezTo>
                      <a:pt x="40287" y="13961"/>
                      <a:pt x="38431" y="14904"/>
                      <a:pt x="37185" y="16345"/>
                    </a:cubicBezTo>
                    <a:cubicBezTo>
                      <a:pt x="37320" y="14678"/>
                      <a:pt x="36710" y="13092"/>
                      <a:pt x="35662" y="11874"/>
                    </a:cubicBezTo>
                    <a:cubicBezTo>
                      <a:pt x="36169" y="11760"/>
                      <a:pt x="36682" y="11704"/>
                      <a:pt x="37191" y="11704"/>
                    </a:cubicBezTo>
                    <a:close/>
                    <a:moveTo>
                      <a:pt x="124474" y="9651"/>
                    </a:moveTo>
                    <a:cubicBezTo>
                      <a:pt x="127650" y="9651"/>
                      <a:pt x="130826" y="11730"/>
                      <a:pt x="130867" y="15886"/>
                    </a:cubicBezTo>
                    <a:lnTo>
                      <a:pt x="130867" y="15886"/>
                    </a:lnTo>
                    <a:cubicBezTo>
                      <a:pt x="130397" y="15785"/>
                      <a:pt x="129923" y="15736"/>
                      <a:pt x="129452" y="15736"/>
                    </a:cubicBezTo>
                    <a:cubicBezTo>
                      <a:pt x="127593" y="15736"/>
                      <a:pt x="125787" y="16503"/>
                      <a:pt x="124487" y="17895"/>
                    </a:cubicBezTo>
                    <a:cubicBezTo>
                      <a:pt x="123213" y="16523"/>
                      <a:pt x="121434" y="15735"/>
                      <a:pt x="119555" y="15735"/>
                    </a:cubicBezTo>
                    <a:cubicBezTo>
                      <a:pt x="119544" y="15735"/>
                      <a:pt x="119534" y="15736"/>
                      <a:pt x="119523" y="15736"/>
                    </a:cubicBezTo>
                    <a:cubicBezTo>
                      <a:pt x="119039" y="15736"/>
                      <a:pt x="118555" y="15780"/>
                      <a:pt x="118080" y="15888"/>
                    </a:cubicBezTo>
                    <a:cubicBezTo>
                      <a:pt x="118121" y="11730"/>
                      <a:pt x="121297" y="9651"/>
                      <a:pt x="124474" y="9651"/>
                    </a:cubicBezTo>
                    <a:close/>
                    <a:moveTo>
                      <a:pt x="77628" y="9759"/>
                    </a:moveTo>
                    <a:cubicBezTo>
                      <a:pt x="80802" y="9759"/>
                      <a:pt x="83976" y="11834"/>
                      <a:pt x="84021" y="15985"/>
                    </a:cubicBezTo>
                    <a:lnTo>
                      <a:pt x="84021" y="15985"/>
                    </a:lnTo>
                    <a:cubicBezTo>
                      <a:pt x="83551" y="15884"/>
                      <a:pt x="83077" y="15835"/>
                      <a:pt x="82606" y="15835"/>
                    </a:cubicBezTo>
                    <a:cubicBezTo>
                      <a:pt x="80748" y="15835"/>
                      <a:pt x="78943" y="16601"/>
                      <a:pt x="77651" y="17994"/>
                    </a:cubicBezTo>
                    <a:cubicBezTo>
                      <a:pt x="76368" y="16622"/>
                      <a:pt x="74580" y="15843"/>
                      <a:pt x="72710" y="15843"/>
                    </a:cubicBezTo>
                    <a:cubicBezTo>
                      <a:pt x="72699" y="15843"/>
                      <a:pt x="72688" y="15843"/>
                      <a:pt x="72678" y="15843"/>
                    </a:cubicBezTo>
                    <a:cubicBezTo>
                      <a:pt x="72194" y="15843"/>
                      <a:pt x="71710" y="15897"/>
                      <a:pt x="71235" y="15995"/>
                    </a:cubicBezTo>
                    <a:cubicBezTo>
                      <a:pt x="71275" y="11838"/>
                      <a:pt x="74452" y="9759"/>
                      <a:pt x="77628" y="9759"/>
                    </a:cubicBezTo>
                    <a:close/>
                    <a:moveTo>
                      <a:pt x="100943" y="9759"/>
                    </a:moveTo>
                    <a:cubicBezTo>
                      <a:pt x="104118" y="9759"/>
                      <a:pt x="107292" y="11835"/>
                      <a:pt x="107337" y="15986"/>
                    </a:cubicBezTo>
                    <a:lnTo>
                      <a:pt x="107337" y="15986"/>
                    </a:lnTo>
                    <a:cubicBezTo>
                      <a:pt x="106864" y="15885"/>
                      <a:pt x="106386" y="15835"/>
                      <a:pt x="105913" y="15835"/>
                    </a:cubicBezTo>
                    <a:cubicBezTo>
                      <a:pt x="104054" y="15835"/>
                      <a:pt x="102249" y="16601"/>
                      <a:pt x="100957" y="17994"/>
                    </a:cubicBezTo>
                    <a:cubicBezTo>
                      <a:pt x="99676" y="16623"/>
                      <a:pt x="97875" y="15843"/>
                      <a:pt x="95993" y="15843"/>
                    </a:cubicBezTo>
                    <a:cubicBezTo>
                      <a:pt x="95509" y="15843"/>
                      <a:pt x="95025" y="15897"/>
                      <a:pt x="94550" y="15995"/>
                    </a:cubicBezTo>
                    <a:cubicBezTo>
                      <a:pt x="94590" y="11838"/>
                      <a:pt x="97767" y="9759"/>
                      <a:pt x="100943" y="9759"/>
                    </a:cubicBezTo>
                    <a:close/>
                    <a:moveTo>
                      <a:pt x="54002" y="9852"/>
                    </a:moveTo>
                    <a:cubicBezTo>
                      <a:pt x="57178" y="9852"/>
                      <a:pt x="60352" y="11928"/>
                      <a:pt x="60393" y="16085"/>
                    </a:cubicBezTo>
                    <a:cubicBezTo>
                      <a:pt x="59918" y="15983"/>
                      <a:pt x="59439" y="15933"/>
                      <a:pt x="58964" y="15933"/>
                    </a:cubicBezTo>
                    <a:cubicBezTo>
                      <a:pt x="57103" y="15933"/>
                      <a:pt x="55299" y="16698"/>
                      <a:pt x="53999" y="18087"/>
                    </a:cubicBezTo>
                    <a:lnTo>
                      <a:pt x="53999" y="18087"/>
                    </a:lnTo>
                    <a:cubicBezTo>
                      <a:pt x="52718" y="16710"/>
                      <a:pt x="50928" y="15933"/>
                      <a:pt x="49049" y="15933"/>
                    </a:cubicBezTo>
                    <a:cubicBezTo>
                      <a:pt x="48565" y="15933"/>
                      <a:pt x="48081" y="15986"/>
                      <a:pt x="47606" y="16085"/>
                    </a:cubicBezTo>
                    <a:cubicBezTo>
                      <a:pt x="47646" y="11931"/>
                      <a:pt x="50825" y="9852"/>
                      <a:pt x="54002" y="9852"/>
                    </a:cubicBezTo>
                    <a:close/>
                    <a:moveTo>
                      <a:pt x="7145" y="9956"/>
                    </a:moveTo>
                    <a:cubicBezTo>
                      <a:pt x="10322" y="9956"/>
                      <a:pt x="13498" y="12035"/>
                      <a:pt x="13538" y="16193"/>
                    </a:cubicBezTo>
                    <a:cubicBezTo>
                      <a:pt x="13065" y="16091"/>
                      <a:pt x="12588" y="16041"/>
                      <a:pt x="12114" y="16041"/>
                    </a:cubicBezTo>
                    <a:cubicBezTo>
                      <a:pt x="10255" y="16041"/>
                      <a:pt x="8451" y="16807"/>
                      <a:pt x="7159" y="18200"/>
                    </a:cubicBezTo>
                    <a:cubicBezTo>
                      <a:pt x="5877" y="16820"/>
                      <a:pt x="4076" y="16040"/>
                      <a:pt x="2194" y="16040"/>
                    </a:cubicBezTo>
                    <a:cubicBezTo>
                      <a:pt x="1711" y="16040"/>
                      <a:pt x="1227" y="16094"/>
                      <a:pt x="752" y="16193"/>
                    </a:cubicBezTo>
                    <a:cubicBezTo>
                      <a:pt x="792" y="12035"/>
                      <a:pt x="3969" y="9956"/>
                      <a:pt x="7145" y="9956"/>
                    </a:cubicBezTo>
                    <a:close/>
                    <a:moveTo>
                      <a:pt x="30465" y="9959"/>
                    </a:moveTo>
                    <a:cubicBezTo>
                      <a:pt x="33638" y="9959"/>
                      <a:pt x="36811" y="12035"/>
                      <a:pt x="36854" y="16189"/>
                    </a:cubicBezTo>
                    <a:lnTo>
                      <a:pt x="36854" y="16189"/>
                    </a:lnTo>
                    <a:cubicBezTo>
                      <a:pt x="36384" y="16089"/>
                      <a:pt x="35912" y="16041"/>
                      <a:pt x="35443" y="16041"/>
                    </a:cubicBezTo>
                    <a:cubicBezTo>
                      <a:pt x="33580" y="16041"/>
                      <a:pt x="31775" y="16807"/>
                      <a:pt x="30483" y="18200"/>
                    </a:cubicBezTo>
                    <a:cubicBezTo>
                      <a:pt x="29201" y="16820"/>
                      <a:pt x="27409" y="16040"/>
                      <a:pt x="25528" y="16040"/>
                    </a:cubicBezTo>
                    <a:cubicBezTo>
                      <a:pt x="25044" y="16040"/>
                      <a:pt x="24560" y="16094"/>
                      <a:pt x="24085" y="16193"/>
                    </a:cubicBezTo>
                    <a:cubicBezTo>
                      <a:pt x="24116" y="12038"/>
                      <a:pt x="27290" y="9959"/>
                      <a:pt x="30465" y="9959"/>
                    </a:cubicBezTo>
                    <a:close/>
                    <a:moveTo>
                      <a:pt x="119332" y="16111"/>
                    </a:moveTo>
                    <a:cubicBezTo>
                      <a:pt x="121268" y="16111"/>
                      <a:pt x="123142" y="16913"/>
                      <a:pt x="124487" y="18361"/>
                    </a:cubicBezTo>
                    <a:lnTo>
                      <a:pt x="124487" y="18361"/>
                    </a:lnTo>
                    <a:cubicBezTo>
                      <a:pt x="124484" y="18361"/>
                      <a:pt x="124481" y="18361"/>
                      <a:pt x="124478" y="18361"/>
                    </a:cubicBezTo>
                    <a:cubicBezTo>
                      <a:pt x="124459" y="18361"/>
                      <a:pt x="124439" y="18361"/>
                      <a:pt x="124419" y="18361"/>
                    </a:cubicBezTo>
                    <a:cubicBezTo>
                      <a:pt x="122559" y="18361"/>
                      <a:pt x="120791" y="19199"/>
                      <a:pt x="119550" y="20503"/>
                    </a:cubicBezTo>
                    <a:cubicBezTo>
                      <a:pt x="119631" y="18908"/>
                      <a:pt x="119048" y="17411"/>
                      <a:pt x="118054" y="16228"/>
                    </a:cubicBezTo>
                    <a:cubicBezTo>
                      <a:pt x="118479" y="16149"/>
                      <a:pt x="118907" y="16111"/>
                      <a:pt x="119332" y="16111"/>
                    </a:cubicBezTo>
                    <a:close/>
                    <a:moveTo>
                      <a:pt x="129633" y="16111"/>
                    </a:moveTo>
                    <a:cubicBezTo>
                      <a:pt x="130058" y="16111"/>
                      <a:pt x="130486" y="16149"/>
                      <a:pt x="130912" y="16228"/>
                    </a:cubicBezTo>
                    <a:cubicBezTo>
                      <a:pt x="129908" y="17411"/>
                      <a:pt x="129326" y="18908"/>
                      <a:pt x="129415" y="20503"/>
                    </a:cubicBezTo>
                    <a:cubicBezTo>
                      <a:pt x="128174" y="19199"/>
                      <a:pt x="126406" y="18361"/>
                      <a:pt x="124537" y="18361"/>
                    </a:cubicBezTo>
                    <a:cubicBezTo>
                      <a:pt x="124521" y="18361"/>
                      <a:pt x="124504" y="18361"/>
                      <a:pt x="124487" y="18361"/>
                    </a:cubicBezTo>
                    <a:lnTo>
                      <a:pt x="124487" y="18361"/>
                    </a:lnTo>
                    <a:cubicBezTo>
                      <a:pt x="125825" y="16913"/>
                      <a:pt x="127698" y="16111"/>
                      <a:pt x="129633" y="16111"/>
                    </a:cubicBezTo>
                    <a:close/>
                    <a:moveTo>
                      <a:pt x="82775" y="16217"/>
                    </a:moveTo>
                    <a:cubicBezTo>
                      <a:pt x="83201" y="16217"/>
                      <a:pt x="83630" y="16256"/>
                      <a:pt x="84057" y="16336"/>
                    </a:cubicBezTo>
                    <a:cubicBezTo>
                      <a:pt x="83538" y="16945"/>
                      <a:pt x="83135" y="17653"/>
                      <a:pt x="82875" y="18424"/>
                    </a:cubicBezTo>
                    <a:lnTo>
                      <a:pt x="82875" y="18415"/>
                    </a:lnTo>
                    <a:cubicBezTo>
                      <a:pt x="82633" y="19114"/>
                      <a:pt x="82534" y="19857"/>
                      <a:pt x="82570" y="20592"/>
                    </a:cubicBezTo>
                    <a:cubicBezTo>
                      <a:pt x="81322" y="19291"/>
                      <a:pt x="79551" y="18451"/>
                      <a:pt x="77680" y="18451"/>
                    </a:cubicBezTo>
                    <a:cubicBezTo>
                      <a:pt x="77671" y="18451"/>
                      <a:pt x="77661" y="18451"/>
                      <a:pt x="77651" y="18451"/>
                    </a:cubicBezTo>
                    <a:cubicBezTo>
                      <a:pt x="78986" y="17013"/>
                      <a:pt x="80850" y="16217"/>
                      <a:pt x="82775" y="16217"/>
                    </a:cubicBezTo>
                    <a:close/>
                    <a:moveTo>
                      <a:pt x="95806" y="16217"/>
                    </a:moveTo>
                    <a:cubicBezTo>
                      <a:pt x="97731" y="16217"/>
                      <a:pt x="99596" y="17013"/>
                      <a:pt x="100939" y="18451"/>
                    </a:cubicBezTo>
                    <a:cubicBezTo>
                      <a:pt x="100929" y="18451"/>
                      <a:pt x="100919" y="18451"/>
                      <a:pt x="100909" y="18451"/>
                    </a:cubicBezTo>
                    <a:cubicBezTo>
                      <a:pt x="99029" y="18451"/>
                      <a:pt x="97259" y="19282"/>
                      <a:pt x="96011" y="20592"/>
                    </a:cubicBezTo>
                    <a:cubicBezTo>
                      <a:pt x="96047" y="19857"/>
                      <a:pt x="95948" y="19114"/>
                      <a:pt x="95706" y="18415"/>
                    </a:cubicBezTo>
                    <a:cubicBezTo>
                      <a:pt x="95446" y="17653"/>
                      <a:pt x="95043" y="16945"/>
                      <a:pt x="94523" y="16336"/>
                    </a:cubicBezTo>
                    <a:cubicBezTo>
                      <a:pt x="94950" y="16256"/>
                      <a:pt x="95380" y="16217"/>
                      <a:pt x="95806" y="16217"/>
                    </a:cubicBezTo>
                    <a:close/>
                    <a:moveTo>
                      <a:pt x="48849" y="16308"/>
                    </a:moveTo>
                    <a:cubicBezTo>
                      <a:pt x="50784" y="16308"/>
                      <a:pt x="52659" y="17111"/>
                      <a:pt x="54004" y="18558"/>
                    </a:cubicBezTo>
                    <a:lnTo>
                      <a:pt x="54004" y="18558"/>
                    </a:lnTo>
                    <a:cubicBezTo>
                      <a:pt x="54001" y="18558"/>
                      <a:pt x="53998" y="18558"/>
                      <a:pt x="53995" y="18558"/>
                    </a:cubicBezTo>
                    <a:cubicBezTo>
                      <a:pt x="53975" y="18558"/>
                      <a:pt x="53956" y="18558"/>
                      <a:pt x="53936" y="18558"/>
                    </a:cubicBezTo>
                    <a:cubicBezTo>
                      <a:pt x="52067" y="18558"/>
                      <a:pt x="50308" y="19396"/>
                      <a:pt x="49058" y="20700"/>
                    </a:cubicBezTo>
                    <a:cubicBezTo>
                      <a:pt x="49147" y="19114"/>
                      <a:pt x="48565" y="17608"/>
                      <a:pt x="47570" y="16426"/>
                    </a:cubicBezTo>
                    <a:cubicBezTo>
                      <a:pt x="47996" y="16347"/>
                      <a:pt x="48424" y="16308"/>
                      <a:pt x="48849" y="16308"/>
                    </a:cubicBezTo>
                    <a:close/>
                    <a:moveTo>
                      <a:pt x="59142" y="16308"/>
                    </a:moveTo>
                    <a:cubicBezTo>
                      <a:pt x="59566" y="16308"/>
                      <a:pt x="59994" y="16347"/>
                      <a:pt x="60420" y="16426"/>
                    </a:cubicBezTo>
                    <a:cubicBezTo>
                      <a:pt x="59425" y="17608"/>
                      <a:pt x="58843" y="19114"/>
                      <a:pt x="58932" y="20700"/>
                    </a:cubicBezTo>
                    <a:cubicBezTo>
                      <a:pt x="57691" y="19396"/>
                      <a:pt x="55923" y="18558"/>
                      <a:pt x="54054" y="18558"/>
                    </a:cubicBezTo>
                    <a:cubicBezTo>
                      <a:pt x="54037" y="18558"/>
                      <a:pt x="54021" y="18558"/>
                      <a:pt x="54004" y="18558"/>
                    </a:cubicBezTo>
                    <a:lnTo>
                      <a:pt x="54004" y="18558"/>
                    </a:lnTo>
                    <a:cubicBezTo>
                      <a:pt x="55341" y="17111"/>
                      <a:pt x="57209" y="16308"/>
                      <a:pt x="59142" y="16308"/>
                    </a:cubicBezTo>
                    <a:close/>
                    <a:moveTo>
                      <a:pt x="12289" y="16415"/>
                    </a:moveTo>
                    <a:cubicBezTo>
                      <a:pt x="12716" y="16415"/>
                      <a:pt x="13146" y="16454"/>
                      <a:pt x="13574" y="16533"/>
                    </a:cubicBezTo>
                    <a:cubicBezTo>
                      <a:pt x="13055" y="17142"/>
                      <a:pt x="12651" y="17850"/>
                      <a:pt x="12391" y="18612"/>
                    </a:cubicBezTo>
                    <a:cubicBezTo>
                      <a:pt x="12150" y="19311"/>
                      <a:pt x="12042" y="20055"/>
                      <a:pt x="12087" y="20798"/>
                    </a:cubicBezTo>
                    <a:cubicBezTo>
                      <a:pt x="10839" y="19488"/>
                      <a:pt x="9059" y="18657"/>
                      <a:pt x="7189" y="18657"/>
                    </a:cubicBezTo>
                    <a:cubicBezTo>
                      <a:pt x="7179" y="18657"/>
                      <a:pt x="7169" y="18657"/>
                      <a:pt x="7159" y="18657"/>
                    </a:cubicBezTo>
                    <a:cubicBezTo>
                      <a:pt x="8494" y="17211"/>
                      <a:pt x="10358" y="16415"/>
                      <a:pt x="12289" y="16415"/>
                    </a:cubicBezTo>
                    <a:close/>
                    <a:moveTo>
                      <a:pt x="25318" y="16415"/>
                    </a:moveTo>
                    <a:cubicBezTo>
                      <a:pt x="27251" y="16415"/>
                      <a:pt x="29119" y="17218"/>
                      <a:pt x="30456" y="18666"/>
                    </a:cubicBezTo>
                    <a:cubicBezTo>
                      <a:pt x="30436" y="18665"/>
                      <a:pt x="30417" y="18665"/>
                      <a:pt x="30397" y="18665"/>
                    </a:cubicBezTo>
                    <a:cubicBezTo>
                      <a:pt x="28537" y="18665"/>
                      <a:pt x="26769" y="19504"/>
                      <a:pt x="25528" y="20798"/>
                    </a:cubicBezTo>
                    <a:cubicBezTo>
                      <a:pt x="25563" y="20063"/>
                      <a:pt x="25465" y="19320"/>
                      <a:pt x="25223" y="18621"/>
                    </a:cubicBezTo>
                    <a:cubicBezTo>
                      <a:pt x="24963" y="17859"/>
                      <a:pt x="24560" y="17151"/>
                      <a:pt x="24040" y="16533"/>
                    </a:cubicBezTo>
                    <a:cubicBezTo>
                      <a:pt x="24466" y="16454"/>
                      <a:pt x="24893" y="16415"/>
                      <a:pt x="25318" y="16415"/>
                    </a:cubicBezTo>
                    <a:close/>
                    <a:moveTo>
                      <a:pt x="106101" y="16215"/>
                    </a:moveTo>
                    <a:cubicBezTo>
                      <a:pt x="106563" y="16215"/>
                      <a:pt x="107027" y="16260"/>
                      <a:pt x="107489" y="16354"/>
                    </a:cubicBezTo>
                    <a:cubicBezTo>
                      <a:pt x="106486" y="17608"/>
                      <a:pt x="105930" y="19194"/>
                      <a:pt x="106136" y="20870"/>
                    </a:cubicBezTo>
                    <a:cubicBezTo>
                      <a:pt x="104884" y="19414"/>
                      <a:pt x="103008" y="18459"/>
                      <a:pt x="101021" y="18459"/>
                    </a:cubicBezTo>
                    <a:cubicBezTo>
                      <a:pt x="101003" y="18459"/>
                      <a:pt x="100984" y="18459"/>
                      <a:pt x="100966" y="18460"/>
                    </a:cubicBezTo>
                    <a:cubicBezTo>
                      <a:pt x="102304" y="17013"/>
                      <a:pt x="104173" y="16215"/>
                      <a:pt x="106101" y="16215"/>
                    </a:cubicBezTo>
                    <a:close/>
                    <a:moveTo>
                      <a:pt x="70811" y="11695"/>
                    </a:moveTo>
                    <a:cubicBezTo>
                      <a:pt x="71307" y="11695"/>
                      <a:pt x="71806" y="11748"/>
                      <a:pt x="72301" y="11856"/>
                    </a:cubicBezTo>
                    <a:cubicBezTo>
                      <a:pt x="71289" y="13119"/>
                      <a:pt x="70742" y="14714"/>
                      <a:pt x="70939" y="16381"/>
                    </a:cubicBezTo>
                    <a:lnTo>
                      <a:pt x="70948" y="16372"/>
                    </a:lnTo>
                    <a:cubicBezTo>
                      <a:pt x="71456" y="16258"/>
                      <a:pt x="71969" y="16202"/>
                      <a:pt x="72477" y="16202"/>
                    </a:cubicBezTo>
                    <a:cubicBezTo>
                      <a:pt x="74410" y="16202"/>
                      <a:pt x="76285" y="17004"/>
                      <a:pt x="77633" y="18451"/>
                    </a:cubicBezTo>
                    <a:cubicBezTo>
                      <a:pt x="77615" y="18450"/>
                      <a:pt x="77597" y="18450"/>
                      <a:pt x="77579" y="18450"/>
                    </a:cubicBezTo>
                    <a:cubicBezTo>
                      <a:pt x="75529" y="18450"/>
                      <a:pt x="73607" y="19459"/>
                      <a:pt x="72355" y="20986"/>
                    </a:cubicBezTo>
                    <a:cubicBezTo>
                      <a:pt x="72747" y="17261"/>
                      <a:pt x="69434" y="13952"/>
                      <a:pt x="65721" y="13952"/>
                    </a:cubicBezTo>
                    <a:cubicBezTo>
                      <a:pt x="65701" y="13952"/>
                      <a:pt x="65682" y="13952"/>
                      <a:pt x="65662" y="13952"/>
                    </a:cubicBezTo>
                    <a:cubicBezTo>
                      <a:pt x="67003" y="12497"/>
                      <a:pt x="68877" y="11695"/>
                      <a:pt x="70811" y="11695"/>
                    </a:cubicBezTo>
                    <a:close/>
                    <a:moveTo>
                      <a:pt x="35609" y="16412"/>
                    </a:moveTo>
                    <a:cubicBezTo>
                      <a:pt x="36071" y="16412"/>
                      <a:pt x="36535" y="16458"/>
                      <a:pt x="36997" y="16551"/>
                    </a:cubicBezTo>
                    <a:cubicBezTo>
                      <a:pt x="36002" y="17805"/>
                      <a:pt x="35447" y="19400"/>
                      <a:pt x="35644" y="21067"/>
                    </a:cubicBezTo>
                    <a:cubicBezTo>
                      <a:pt x="34392" y="19611"/>
                      <a:pt x="32516" y="18656"/>
                      <a:pt x="30529" y="18656"/>
                    </a:cubicBezTo>
                    <a:cubicBezTo>
                      <a:pt x="30511" y="18656"/>
                      <a:pt x="30492" y="18657"/>
                      <a:pt x="30474" y="18657"/>
                    </a:cubicBezTo>
                    <a:cubicBezTo>
                      <a:pt x="31812" y="17210"/>
                      <a:pt x="33680" y="16412"/>
                      <a:pt x="35609" y="16412"/>
                    </a:cubicBezTo>
                    <a:close/>
                    <a:moveTo>
                      <a:pt x="112819" y="14254"/>
                    </a:moveTo>
                    <a:cubicBezTo>
                      <a:pt x="115994" y="14254"/>
                      <a:pt x="119169" y="16333"/>
                      <a:pt x="119209" y="20494"/>
                    </a:cubicBezTo>
                    <a:lnTo>
                      <a:pt x="119209" y="20494"/>
                    </a:lnTo>
                    <a:cubicBezTo>
                      <a:pt x="118731" y="20389"/>
                      <a:pt x="118248" y="20338"/>
                      <a:pt x="117769" y="20338"/>
                    </a:cubicBezTo>
                    <a:cubicBezTo>
                      <a:pt x="115913" y="20338"/>
                      <a:pt x="114109" y="21105"/>
                      <a:pt x="112821" y="22501"/>
                    </a:cubicBezTo>
                    <a:lnTo>
                      <a:pt x="112821" y="22492"/>
                    </a:lnTo>
                    <a:cubicBezTo>
                      <a:pt x="111539" y="21121"/>
                      <a:pt x="109747" y="20332"/>
                      <a:pt x="107865" y="20332"/>
                    </a:cubicBezTo>
                    <a:cubicBezTo>
                      <a:pt x="107382" y="20332"/>
                      <a:pt x="106898" y="20386"/>
                      <a:pt x="106423" y="20494"/>
                    </a:cubicBezTo>
                    <a:lnTo>
                      <a:pt x="106423" y="20494"/>
                    </a:lnTo>
                    <a:cubicBezTo>
                      <a:pt x="106463" y="16335"/>
                      <a:pt x="109641" y="14254"/>
                      <a:pt x="112819" y="14254"/>
                    </a:cubicBezTo>
                    <a:close/>
                    <a:moveTo>
                      <a:pt x="136134" y="14257"/>
                    </a:moveTo>
                    <a:cubicBezTo>
                      <a:pt x="139307" y="14257"/>
                      <a:pt x="142483" y="16335"/>
                      <a:pt x="142525" y="20492"/>
                    </a:cubicBezTo>
                    <a:lnTo>
                      <a:pt x="142525" y="20492"/>
                    </a:lnTo>
                    <a:cubicBezTo>
                      <a:pt x="142054" y="20391"/>
                      <a:pt x="141580" y="20342"/>
                      <a:pt x="141109" y="20342"/>
                    </a:cubicBezTo>
                    <a:cubicBezTo>
                      <a:pt x="139250" y="20342"/>
                      <a:pt x="137444" y="21108"/>
                      <a:pt x="136145" y="22501"/>
                    </a:cubicBezTo>
                    <a:cubicBezTo>
                      <a:pt x="134872" y="21121"/>
                      <a:pt x="133071" y="20341"/>
                      <a:pt x="131199" y="20341"/>
                    </a:cubicBezTo>
                    <a:cubicBezTo>
                      <a:pt x="130715" y="20341"/>
                      <a:pt x="130231" y="20395"/>
                      <a:pt x="129756" y="20494"/>
                    </a:cubicBezTo>
                    <a:lnTo>
                      <a:pt x="129756" y="20494"/>
                    </a:lnTo>
                    <a:cubicBezTo>
                      <a:pt x="129787" y="16336"/>
                      <a:pt x="132959" y="14257"/>
                      <a:pt x="136134" y="14257"/>
                    </a:cubicBezTo>
                    <a:close/>
                    <a:moveTo>
                      <a:pt x="89297" y="14362"/>
                    </a:moveTo>
                    <a:cubicBezTo>
                      <a:pt x="91875" y="14362"/>
                      <a:pt x="94452" y="15733"/>
                      <a:pt x="95348" y="18477"/>
                    </a:cubicBezTo>
                    <a:cubicBezTo>
                      <a:pt x="95572" y="19158"/>
                      <a:pt x="95679" y="19875"/>
                      <a:pt x="95688" y="20583"/>
                    </a:cubicBezTo>
                    <a:cubicBezTo>
                      <a:pt x="95213" y="20481"/>
                      <a:pt x="94735" y="20431"/>
                      <a:pt x="94260" y="20431"/>
                    </a:cubicBezTo>
                    <a:cubicBezTo>
                      <a:pt x="92399" y="20431"/>
                      <a:pt x="90599" y="21198"/>
                      <a:pt x="89299" y="22590"/>
                    </a:cubicBezTo>
                    <a:cubicBezTo>
                      <a:pt x="88018" y="21210"/>
                      <a:pt x="86226" y="20431"/>
                      <a:pt x="84344" y="20431"/>
                    </a:cubicBezTo>
                    <a:cubicBezTo>
                      <a:pt x="83860" y="20431"/>
                      <a:pt x="83376" y="20485"/>
                      <a:pt x="82902" y="20583"/>
                    </a:cubicBezTo>
                    <a:cubicBezTo>
                      <a:pt x="82902" y="19875"/>
                      <a:pt x="83018" y="19158"/>
                      <a:pt x="83233" y="18486"/>
                    </a:cubicBezTo>
                    <a:cubicBezTo>
                      <a:pt x="84130" y="15738"/>
                      <a:pt x="86714" y="14362"/>
                      <a:pt x="89297" y="14362"/>
                    </a:cubicBezTo>
                    <a:close/>
                    <a:moveTo>
                      <a:pt x="42353" y="14449"/>
                    </a:moveTo>
                    <a:cubicBezTo>
                      <a:pt x="45529" y="14449"/>
                      <a:pt x="48704" y="16525"/>
                      <a:pt x="48744" y="20682"/>
                    </a:cubicBezTo>
                    <a:cubicBezTo>
                      <a:pt x="48269" y="20580"/>
                      <a:pt x="47791" y="20530"/>
                      <a:pt x="47316" y="20530"/>
                    </a:cubicBezTo>
                    <a:cubicBezTo>
                      <a:pt x="45456" y="20530"/>
                      <a:pt x="43649" y="21293"/>
                      <a:pt x="42351" y="22684"/>
                    </a:cubicBezTo>
                    <a:lnTo>
                      <a:pt x="42351" y="22684"/>
                    </a:lnTo>
                    <a:cubicBezTo>
                      <a:pt x="41070" y="21307"/>
                      <a:pt x="39280" y="20529"/>
                      <a:pt x="37400" y="20529"/>
                    </a:cubicBezTo>
                    <a:cubicBezTo>
                      <a:pt x="36916" y="20529"/>
                      <a:pt x="36432" y="20583"/>
                      <a:pt x="35958" y="20682"/>
                    </a:cubicBezTo>
                    <a:cubicBezTo>
                      <a:pt x="35998" y="16527"/>
                      <a:pt x="39176" y="14449"/>
                      <a:pt x="42353" y="14449"/>
                    </a:cubicBezTo>
                    <a:close/>
                    <a:moveTo>
                      <a:pt x="65651" y="14458"/>
                    </a:moveTo>
                    <a:cubicBezTo>
                      <a:pt x="68826" y="14458"/>
                      <a:pt x="72001" y="16534"/>
                      <a:pt x="72041" y="20691"/>
                    </a:cubicBezTo>
                    <a:cubicBezTo>
                      <a:pt x="71568" y="20589"/>
                      <a:pt x="71091" y="20539"/>
                      <a:pt x="70617" y="20539"/>
                    </a:cubicBezTo>
                    <a:cubicBezTo>
                      <a:pt x="68758" y="20539"/>
                      <a:pt x="66952" y="21305"/>
                      <a:pt x="65653" y="22698"/>
                    </a:cubicBezTo>
                    <a:cubicBezTo>
                      <a:pt x="64371" y="21318"/>
                      <a:pt x="62579" y="20538"/>
                      <a:pt x="60697" y="20538"/>
                    </a:cubicBezTo>
                    <a:cubicBezTo>
                      <a:pt x="60214" y="20538"/>
                      <a:pt x="59730" y="20592"/>
                      <a:pt x="59255" y="20691"/>
                    </a:cubicBezTo>
                    <a:cubicBezTo>
                      <a:pt x="59295" y="16536"/>
                      <a:pt x="62473" y="14458"/>
                      <a:pt x="65651" y="14458"/>
                    </a:cubicBezTo>
                    <a:close/>
                    <a:moveTo>
                      <a:pt x="18803" y="14564"/>
                    </a:moveTo>
                    <a:cubicBezTo>
                      <a:pt x="21386" y="14564"/>
                      <a:pt x="23968" y="15937"/>
                      <a:pt x="24864" y="18684"/>
                    </a:cubicBezTo>
                    <a:cubicBezTo>
                      <a:pt x="25079" y="19365"/>
                      <a:pt x="25196" y="20072"/>
                      <a:pt x="25196" y="20789"/>
                    </a:cubicBezTo>
                    <a:cubicBezTo>
                      <a:pt x="24718" y="20684"/>
                      <a:pt x="24235" y="20633"/>
                      <a:pt x="23756" y="20633"/>
                    </a:cubicBezTo>
                    <a:cubicBezTo>
                      <a:pt x="21903" y="20633"/>
                      <a:pt x="20103" y="21401"/>
                      <a:pt x="18807" y="22796"/>
                    </a:cubicBezTo>
                    <a:cubicBezTo>
                      <a:pt x="17542" y="21424"/>
                      <a:pt x="15754" y="20637"/>
                      <a:pt x="13893" y="20637"/>
                    </a:cubicBezTo>
                    <a:cubicBezTo>
                      <a:pt x="13882" y="20637"/>
                      <a:pt x="13871" y="20637"/>
                      <a:pt x="13861" y="20637"/>
                    </a:cubicBezTo>
                    <a:cubicBezTo>
                      <a:pt x="13368" y="20637"/>
                      <a:pt x="12884" y="20682"/>
                      <a:pt x="12409" y="20789"/>
                    </a:cubicBezTo>
                    <a:cubicBezTo>
                      <a:pt x="12418" y="20072"/>
                      <a:pt x="12526" y="19365"/>
                      <a:pt x="12741" y="18684"/>
                    </a:cubicBezTo>
                    <a:cubicBezTo>
                      <a:pt x="13637" y="15937"/>
                      <a:pt x="16220" y="14564"/>
                      <a:pt x="18803" y="14564"/>
                    </a:cubicBezTo>
                    <a:close/>
                    <a:moveTo>
                      <a:pt x="117964" y="20716"/>
                    </a:moveTo>
                    <a:cubicBezTo>
                      <a:pt x="118390" y="20716"/>
                      <a:pt x="118819" y="20755"/>
                      <a:pt x="119245" y="20834"/>
                    </a:cubicBezTo>
                    <a:cubicBezTo>
                      <a:pt x="118726" y="21443"/>
                      <a:pt x="118322" y="22151"/>
                      <a:pt x="118063" y="22913"/>
                    </a:cubicBezTo>
                    <a:cubicBezTo>
                      <a:pt x="117821" y="23612"/>
                      <a:pt x="117722" y="24356"/>
                      <a:pt x="117758" y="25099"/>
                    </a:cubicBezTo>
                    <a:cubicBezTo>
                      <a:pt x="116516" y="23796"/>
                      <a:pt x="114757" y="22957"/>
                      <a:pt x="112897" y="22957"/>
                    </a:cubicBezTo>
                    <a:cubicBezTo>
                      <a:pt x="112878" y="22957"/>
                      <a:pt x="112858" y="22958"/>
                      <a:pt x="112839" y="22958"/>
                    </a:cubicBezTo>
                    <a:cubicBezTo>
                      <a:pt x="114174" y="21512"/>
                      <a:pt x="116038" y="20716"/>
                      <a:pt x="117964" y="20716"/>
                    </a:cubicBezTo>
                    <a:close/>
                    <a:moveTo>
                      <a:pt x="130993" y="20716"/>
                    </a:moveTo>
                    <a:cubicBezTo>
                      <a:pt x="132921" y="20716"/>
                      <a:pt x="134791" y="21512"/>
                      <a:pt x="136127" y="22958"/>
                    </a:cubicBezTo>
                    <a:cubicBezTo>
                      <a:pt x="136107" y="22958"/>
                      <a:pt x="136088" y="22957"/>
                      <a:pt x="136068" y="22957"/>
                    </a:cubicBezTo>
                    <a:cubicBezTo>
                      <a:pt x="134208" y="22957"/>
                      <a:pt x="132440" y="23796"/>
                      <a:pt x="131199" y="25099"/>
                    </a:cubicBezTo>
                    <a:cubicBezTo>
                      <a:pt x="131234" y="24356"/>
                      <a:pt x="131136" y="23612"/>
                      <a:pt x="130894" y="22913"/>
                    </a:cubicBezTo>
                    <a:cubicBezTo>
                      <a:pt x="130634" y="22151"/>
                      <a:pt x="130231" y="21452"/>
                      <a:pt x="129711" y="20834"/>
                    </a:cubicBezTo>
                    <a:cubicBezTo>
                      <a:pt x="130138" y="20755"/>
                      <a:pt x="130567" y="20716"/>
                      <a:pt x="130993" y="20716"/>
                    </a:cubicBezTo>
                    <a:close/>
                    <a:moveTo>
                      <a:pt x="84143" y="20805"/>
                    </a:moveTo>
                    <a:cubicBezTo>
                      <a:pt x="86076" y="20805"/>
                      <a:pt x="87948" y="21602"/>
                      <a:pt x="89290" y="23047"/>
                    </a:cubicBezTo>
                    <a:cubicBezTo>
                      <a:pt x="90627" y="21607"/>
                      <a:pt x="92501" y="20806"/>
                      <a:pt x="94436" y="20806"/>
                    </a:cubicBezTo>
                    <a:cubicBezTo>
                      <a:pt x="94861" y="20806"/>
                      <a:pt x="95289" y="20845"/>
                      <a:pt x="95715" y="20924"/>
                    </a:cubicBezTo>
                    <a:cubicBezTo>
                      <a:pt x="94720" y="22106"/>
                      <a:pt x="94138" y="23603"/>
                      <a:pt x="94219" y="25198"/>
                    </a:cubicBezTo>
                    <a:cubicBezTo>
                      <a:pt x="92977" y="23894"/>
                      <a:pt x="91209" y="23056"/>
                      <a:pt x="89341" y="23056"/>
                    </a:cubicBezTo>
                    <a:cubicBezTo>
                      <a:pt x="89321" y="23056"/>
                      <a:pt x="89301" y="23056"/>
                      <a:pt x="89281" y="23056"/>
                    </a:cubicBezTo>
                    <a:cubicBezTo>
                      <a:pt x="89262" y="23056"/>
                      <a:pt x="89242" y="23056"/>
                      <a:pt x="89222" y="23056"/>
                    </a:cubicBezTo>
                    <a:cubicBezTo>
                      <a:pt x="87362" y="23056"/>
                      <a:pt x="85595" y="23894"/>
                      <a:pt x="84353" y="25198"/>
                    </a:cubicBezTo>
                    <a:cubicBezTo>
                      <a:pt x="84434" y="23612"/>
                      <a:pt x="83851" y="22106"/>
                      <a:pt x="82866" y="20924"/>
                    </a:cubicBezTo>
                    <a:lnTo>
                      <a:pt x="82857" y="20924"/>
                    </a:lnTo>
                    <a:cubicBezTo>
                      <a:pt x="83285" y="20844"/>
                      <a:pt x="83716" y="20805"/>
                      <a:pt x="84143" y="20805"/>
                    </a:cubicBezTo>
                    <a:close/>
                    <a:moveTo>
                      <a:pt x="60510" y="20908"/>
                    </a:moveTo>
                    <a:cubicBezTo>
                      <a:pt x="62444" y="20908"/>
                      <a:pt x="64322" y="21705"/>
                      <a:pt x="65662" y="23155"/>
                    </a:cubicBezTo>
                    <a:cubicBezTo>
                      <a:pt x="65642" y="23155"/>
                      <a:pt x="65622" y="23155"/>
                      <a:pt x="65602" y="23155"/>
                    </a:cubicBezTo>
                    <a:cubicBezTo>
                      <a:pt x="63720" y="23155"/>
                      <a:pt x="61965" y="23989"/>
                      <a:pt x="60724" y="25287"/>
                    </a:cubicBezTo>
                    <a:lnTo>
                      <a:pt x="60724" y="25287"/>
                    </a:lnTo>
                    <a:cubicBezTo>
                      <a:pt x="60769" y="24543"/>
                      <a:pt x="60662" y="23809"/>
                      <a:pt x="60429" y="23110"/>
                    </a:cubicBezTo>
                    <a:cubicBezTo>
                      <a:pt x="60160" y="22348"/>
                      <a:pt x="59766" y="21641"/>
                      <a:pt x="59246" y="21022"/>
                    </a:cubicBezTo>
                    <a:cubicBezTo>
                      <a:pt x="59667" y="20945"/>
                      <a:pt x="60090" y="20908"/>
                      <a:pt x="60510" y="20908"/>
                    </a:cubicBezTo>
                    <a:close/>
                    <a:moveTo>
                      <a:pt x="47505" y="20905"/>
                    </a:moveTo>
                    <a:cubicBezTo>
                      <a:pt x="47929" y="20905"/>
                      <a:pt x="48356" y="20943"/>
                      <a:pt x="48780" y="21022"/>
                    </a:cubicBezTo>
                    <a:cubicBezTo>
                      <a:pt x="48251" y="21641"/>
                      <a:pt x="47848" y="22348"/>
                      <a:pt x="47579" y="23119"/>
                    </a:cubicBezTo>
                    <a:lnTo>
                      <a:pt x="47597" y="23110"/>
                    </a:lnTo>
                    <a:lnTo>
                      <a:pt x="47597" y="23110"/>
                    </a:lnTo>
                    <a:cubicBezTo>
                      <a:pt x="47355" y="23809"/>
                      <a:pt x="47257" y="24544"/>
                      <a:pt x="47293" y="25287"/>
                    </a:cubicBezTo>
                    <a:cubicBezTo>
                      <a:pt x="46045" y="23977"/>
                      <a:pt x="44274" y="23146"/>
                      <a:pt x="42394" y="23146"/>
                    </a:cubicBezTo>
                    <a:cubicBezTo>
                      <a:pt x="42384" y="23146"/>
                      <a:pt x="42374" y="23146"/>
                      <a:pt x="42364" y="23146"/>
                    </a:cubicBezTo>
                    <a:cubicBezTo>
                      <a:pt x="43709" y="21706"/>
                      <a:pt x="45577" y="20905"/>
                      <a:pt x="47505" y="20905"/>
                    </a:cubicBezTo>
                    <a:close/>
                    <a:moveTo>
                      <a:pt x="107673" y="20708"/>
                    </a:moveTo>
                    <a:cubicBezTo>
                      <a:pt x="109600" y="20708"/>
                      <a:pt x="111466" y="21504"/>
                      <a:pt x="112812" y="22949"/>
                    </a:cubicBezTo>
                    <a:cubicBezTo>
                      <a:pt x="112802" y="22949"/>
                      <a:pt x="112793" y="22949"/>
                      <a:pt x="112783" y="22949"/>
                    </a:cubicBezTo>
                    <a:cubicBezTo>
                      <a:pt x="110787" y="22949"/>
                      <a:pt x="108908" y="23888"/>
                      <a:pt x="107659" y="25341"/>
                    </a:cubicBezTo>
                    <a:cubicBezTo>
                      <a:pt x="107785" y="23675"/>
                      <a:pt x="107184" y="22098"/>
                      <a:pt x="106136" y="20888"/>
                    </a:cubicBezTo>
                    <a:lnTo>
                      <a:pt x="106136" y="20879"/>
                    </a:lnTo>
                    <a:cubicBezTo>
                      <a:pt x="106647" y="20764"/>
                      <a:pt x="107162" y="20708"/>
                      <a:pt x="107673" y="20708"/>
                    </a:cubicBezTo>
                    <a:close/>
                    <a:moveTo>
                      <a:pt x="13652" y="21003"/>
                    </a:moveTo>
                    <a:cubicBezTo>
                      <a:pt x="15588" y="21003"/>
                      <a:pt x="17463" y="21806"/>
                      <a:pt x="18807" y="23253"/>
                    </a:cubicBezTo>
                    <a:cubicBezTo>
                      <a:pt x="18787" y="23253"/>
                      <a:pt x="18768" y="23253"/>
                      <a:pt x="18748" y="23253"/>
                    </a:cubicBezTo>
                    <a:cubicBezTo>
                      <a:pt x="16879" y="23253"/>
                      <a:pt x="15111" y="24092"/>
                      <a:pt x="13870" y="25395"/>
                    </a:cubicBezTo>
                    <a:cubicBezTo>
                      <a:pt x="13951" y="23809"/>
                      <a:pt x="13368" y="22313"/>
                      <a:pt x="12382" y="21130"/>
                    </a:cubicBezTo>
                    <a:lnTo>
                      <a:pt x="12374" y="21121"/>
                    </a:lnTo>
                    <a:cubicBezTo>
                      <a:pt x="12799" y="21042"/>
                      <a:pt x="13227" y="21003"/>
                      <a:pt x="13652" y="21003"/>
                    </a:cubicBezTo>
                    <a:close/>
                    <a:moveTo>
                      <a:pt x="23953" y="21003"/>
                    </a:moveTo>
                    <a:cubicBezTo>
                      <a:pt x="24378" y="21003"/>
                      <a:pt x="24806" y="21042"/>
                      <a:pt x="25232" y="21121"/>
                    </a:cubicBezTo>
                    <a:cubicBezTo>
                      <a:pt x="24237" y="22304"/>
                      <a:pt x="23655" y="23800"/>
                      <a:pt x="23744" y="25395"/>
                    </a:cubicBezTo>
                    <a:cubicBezTo>
                      <a:pt x="22494" y="24092"/>
                      <a:pt x="20726" y="23253"/>
                      <a:pt x="18866" y="23253"/>
                    </a:cubicBezTo>
                    <a:cubicBezTo>
                      <a:pt x="18846" y="23253"/>
                      <a:pt x="18827" y="23253"/>
                      <a:pt x="18807" y="23253"/>
                    </a:cubicBezTo>
                    <a:cubicBezTo>
                      <a:pt x="20144" y="21806"/>
                      <a:pt x="22018" y="21003"/>
                      <a:pt x="23953" y="21003"/>
                    </a:cubicBezTo>
                    <a:close/>
                    <a:moveTo>
                      <a:pt x="37173" y="20910"/>
                    </a:moveTo>
                    <a:cubicBezTo>
                      <a:pt x="39106" y="20910"/>
                      <a:pt x="40979" y="21706"/>
                      <a:pt x="42328" y="23155"/>
                    </a:cubicBezTo>
                    <a:cubicBezTo>
                      <a:pt x="42310" y="23155"/>
                      <a:pt x="42291" y="23155"/>
                      <a:pt x="42273" y="23155"/>
                    </a:cubicBezTo>
                    <a:cubicBezTo>
                      <a:pt x="40286" y="23155"/>
                      <a:pt x="38419" y="24100"/>
                      <a:pt x="37176" y="25538"/>
                    </a:cubicBezTo>
                    <a:cubicBezTo>
                      <a:pt x="37302" y="23881"/>
                      <a:pt x="36701" y="22304"/>
                      <a:pt x="35653" y="21076"/>
                    </a:cubicBezTo>
                    <a:cubicBezTo>
                      <a:pt x="36158" y="20965"/>
                      <a:pt x="36668" y="20910"/>
                      <a:pt x="37173" y="20910"/>
                    </a:cubicBezTo>
                    <a:close/>
                    <a:moveTo>
                      <a:pt x="124477" y="18862"/>
                    </a:moveTo>
                    <a:cubicBezTo>
                      <a:pt x="127059" y="18862"/>
                      <a:pt x="129640" y="20235"/>
                      <a:pt x="130536" y="22985"/>
                    </a:cubicBezTo>
                    <a:cubicBezTo>
                      <a:pt x="130751" y="23666"/>
                      <a:pt x="130867" y="24373"/>
                      <a:pt x="130867" y="25090"/>
                    </a:cubicBezTo>
                    <a:cubicBezTo>
                      <a:pt x="130388" y="24985"/>
                      <a:pt x="129906" y="24934"/>
                      <a:pt x="129426" y="24934"/>
                    </a:cubicBezTo>
                    <a:cubicBezTo>
                      <a:pt x="127574" y="24934"/>
                      <a:pt x="125776" y="25700"/>
                      <a:pt x="124487" y="27089"/>
                    </a:cubicBezTo>
                    <a:cubicBezTo>
                      <a:pt x="123206" y="25709"/>
                      <a:pt x="121414" y="24929"/>
                      <a:pt x="119532" y="24929"/>
                    </a:cubicBezTo>
                    <a:cubicBezTo>
                      <a:pt x="119048" y="24929"/>
                      <a:pt x="118564" y="24983"/>
                      <a:pt x="118089" y="25090"/>
                    </a:cubicBezTo>
                    <a:cubicBezTo>
                      <a:pt x="118089" y="24373"/>
                      <a:pt x="118197" y="23666"/>
                      <a:pt x="118412" y="22985"/>
                    </a:cubicBezTo>
                    <a:cubicBezTo>
                      <a:pt x="119308" y="20237"/>
                      <a:pt x="121893" y="18862"/>
                      <a:pt x="124477" y="18862"/>
                    </a:cubicBezTo>
                    <a:close/>
                    <a:moveTo>
                      <a:pt x="77632" y="18956"/>
                    </a:moveTo>
                    <a:cubicBezTo>
                      <a:pt x="80806" y="18956"/>
                      <a:pt x="83981" y="21032"/>
                      <a:pt x="84022" y="25189"/>
                    </a:cubicBezTo>
                    <a:cubicBezTo>
                      <a:pt x="83548" y="25087"/>
                      <a:pt x="83071" y="25037"/>
                      <a:pt x="82597" y="25037"/>
                    </a:cubicBezTo>
                    <a:cubicBezTo>
                      <a:pt x="80739" y="25037"/>
                      <a:pt x="78934" y="25804"/>
                      <a:pt x="77642" y="27196"/>
                    </a:cubicBezTo>
                    <a:cubicBezTo>
                      <a:pt x="76360" y="25816"/>
                      <a:pt x="74568" y="25037"/>
                      <a:pt x="72687" y="25037"/>
                    </a:cubicBezTo>
                    <a:cubicBezTo>
                      <a:pt x="72203" y="25037"/>
                      <a:pt x="71719" y="25090"/>
                      <a:pt x="71244" y="25189"/>
                    </a:cubicBezTo>
                    <a:cubicBezTo>
                      <a:pt x="71280" y="21035"/>
                      <a:pt x="74456" y="18956"/>
                      <a:pt x="77632" y="18956"/>
                    </a:cubicBezTo>
                    <a:close/>
                    <a:moveTo>
                      <a:pt x="100947" y="18956"/>
                    </a:moveTo>
                    <a:cubicBezTo>
                      <a:pt x="104121" y="18956"/>
                      <a:pt x="107295" y="21032"/>
                      <a:pt x="107337" y="25187"/>
                    </a:cubicBezTo>
                    <a:lnTo>
                      <a:pt x="107337" y="25187"/>
                    </a:lnTo>
                    <a:cubicBezTo>
                      <a:pt x="106865" y="25086"/>
                      <a:pt x="106389" y="25037"/>
                      <a:pt x="105917" y="25037"/>
                    </a:cubicBezTo>
                    <a:cubicBezTo>
                      <a:pt x="104054" y="25037"/>
                      <a:pt x="102249" y="25804"/>
                      <a:pt x="100957" y="27196"/>
                    </a:cubicBezTo>
                    <a:cubicBezTo>
                      <a:pt x="99676" y="25816"/>
                      <a:pt x="97883" y="25037"/>
                      <a:pt x="96002" y="25037"/>
                    </a:cubicBezTo>
                    <a:cubicBezTo>
                      <a:pt x="95518" y="25037"/>
                      <a:pt x="95034" y="25090"/>
                      <a:pt x="94559" y="25189"/>
                    </a:cubicBezTo>
                    <a:cubicBezTo>
                      <a:pt x="94595" y="21035"/>
                      <a:pt x="97771" y="18956"/>
                      <a:pt x="100947" y="18956"/>
                    </a:cubicBezTo>
                    <a:close/>
                    <a:moveTo>
                      <a:pt x="53993" y="19061"/>
                    </a:moveTo>
                    <a:cubicBezTo>
                      <a:pt x="56574" y="19061"/>
                      <a:pt x="59156" y="20434"/>
                      <a:pt x="60052" y="23182"/>
                    </a:cubicBezTo>
                    <a:lnTo>
                      <a:pt x="60070" y="23173"/>
                    </a:lnTo>
                    <a:cubicBezTo>
                      <a:pt x="60285" y="23854"/>
                      <a:pt x="60393" y="24562"/>
                      <a:pt x="60402" y="25278"/>
                    </a:cubicBezTo>
                    <a:cubicBezTo>
                      <a:pt x="59927" y="25177"/>
                      <a:pt x="59448" y="25127"/>
                      <a:pt x="58973" y="25127"/>
                    </a:cubicBezTo>
                    <a:cubicBezTo>
                      <a:pt x="57110" y="25127"/>
                      <a:pt x="55305" y="25893"/>
                      <a:pt x="54013" y="27286"/>
                    </a:cubicBezTo>
                    <a:cubicBezTo>
                      <a:pt x="52732" y="25906"/>
                      <a:pt x="50939" y="25126"/>
                      <a:pt x="49058" y="25126"/>
                    </a:cubicBezTo>
                    <a:cubicBezTo>
                      <a:pt x="48574" y="25126"/>
                      <a:pt x="48090" y="25171"/>
                      <a:pt x="47615" y="25278"/>
                    </a:cubicBezTo>
                    <a:cubicBezTo>
                      <a:pt x="47615" y="24562"/>
                      <a:pt x="47732" y="23854"/>
                      <a:pt x="47947" y="23173"/>
                    </a:cubicBezTo>
                    <a:cubicBezTo>
                      <a:pt x="48838" y="20432"/>
                      <a:pt x="51415" y="19061"/>
                      <a:pt x="53993" y="19061"/>
                    </a:cubicBezTo>
                    <a:close/>
                    <a:moveTo>
                      <a:pt x="7148" y="19155"/>
                    </a:moveTo>
                    <a:cubicBezTo>
                      <a:pt x="10323" y="19155"/>
                      <a:pt x="13498" y="21234"/>
                      <a:pt x="13538" y="25395"/>
                    </a:cubicBezTo>
                    <a:cubicBezTo>
                      <a:pt x="13060" y="25290"/>
                      <a:pt x="12577" y="25239"/>
                      <a:pt x="12098" y="25239"/>
                    </a:cubicBezTo>
                    <a:cubicBezTo>
                      <a:pt x="10244" y="25239"/>
                      <a:pt x="8445" y="26005"/>
                      <a:pt x="7150" y="27393"/>
                    </a:cubicBezTo>
                    <a:cubicBezTo>
                      <a:pt x="5868" y="26013"/>
                      <a:pt x="4076" y="25234"/>
                      <a:pt x="2194" y="25234"/>
                    </a:cubicBezTo>
                    <a:cubicBezTo>
                      <a:pt x="1711" y="25234"/>
                      <a:pt x="1227" y="25287"/>
                      <a:pt x="752" y="25395"/>
                    </a:cubicBezTo>
                    <a:cubicBezTo>
                      <a:pt x="792" y="21236"/>
                      <a:pt x="3970" y="19155"/>
                      <a:pt x="7148" y="19155"/>
                    </a:cubicBezTo>
                    <a:close/>
                    <a:moveTo>
                      <a:pt x="30463" y="19158"/>
                    </a:moveTo>
                    <a:cubicBezTo>
                      <a:pt x="33636" y="19158"/>
                      <a:pt x="36811" y="21236"/>
                      <a:pt x="36854" y="25391"/>
                    </a:cubicBezTo>
                    <a:lnTo>
                      <a:pt x="36854" y="25391"/>
                    </a:lnTo>
                    <a:cubicBezTo>
                      <a:pt x="36379" y="25289"/>
                      <a:pt x="35901" y="25239"/>
                      <a:pt x="35426" y="25239"/>
                    </a:cubicBezTo>
                    <a:cubicBezTo>
                      <a:pt x="33569" y="25239"/>
                      <a:pt x="31771" y="26005"/>
                      <a:pt x="30483" y="27393"/>
                    </a:cubicBezTo>
                    <a:cubicBezTo>
                      <a:pt x="29201" y="26022"/>
                      <a:pt x="27409" y="25234"/>
                      <a:pt x="25528" y="25234"/>
                    </a:cubicBezTo>
                    <a:cubicBezTo>
                      <a:pt x="25044" y="25234"/>
                      <a:pt x="24560" y="25287"/>
                      <a:pt x="24085" y="25395"/>
                    </a:cubicBezTo>
                    <a:cubicBezTo>
                      <a:pt x="24116" y="21237"/>
                      <a:pt x="27288" y="19158"/>
                      <a:pt x="30463" y="19158"/>
                    </a:cubicBezTo>
                    <a:close/>
                    <a:moveTo>
                      <a:pt x="129616" y="25309"/>
                    </a:moveTo>
                    <a:cubicBezTo>
                      <a:pt x="130046" y="25309"/>
                      <a:pt x="130480" y="25349"/>
                      <a:pt x="130912" y="25431"/>
                    </a:cubicBezTo>
                    <a:cubicBezTo>
                      <a:pt x="129908" y="26605"/>
                      <a:pt x="129326" y="28110"/>
                      <a:pt x="129415" y="29696"/>
                    </a:cubicBezTo>
                    <a:lnTo>
                      <a:pt x="129415" y="29705"/>
                    </a:lnTo>
                    <a:cubicBezTo>
                      <a:pt x="128174" y="28393"/>
                      <a:pt x="126407" y="27563"/>
                      <a:pt x="124538" y="27563"/>
                    </a:cubicBezTo>
                    <a:cubicBezTo>
                      <a:pt x="124518" y="27563"/>
                      <a:pt x="124498" y="27563"/>
                      <a:pt x="124478" y="27563"/>
                    </a:cubicBezTo>
                    <a:cubicBezTo>
                      <a:pt x="124459" y="27563"/>
                      <a:pt x="124439" y="27563"/>
                      <a:pt x="124419" y="27563"/>
                    </a:cubicBezTo>
                    <a:cubicBezTo>
                      <a:pt x="122559" y="27563"/>
                      <a:pt x="120791" y="28402"/>
                      <a:pt x="119550" y="29705"/>
                    </a:cubicBezTo>
                    <a:cubicBezTo>
                      <a:pt x="119631" y="28110"/>
                      <a:pt x="119048" y="26605"/>
                      <a:pt x="118054" y="25431"/>
                    </a:cubicBezTo>
                    <a:cubicBezTo>
                      <a:pt x="118485" y="25349"/>
                      <a:pt x="118919" y="25309"/>
                      <a:pt x="119350" y="25309"/>
                    </a:cubicBezTo>
                    <a:cubicBezTo>
                      <a:pt x="121279" y="25309"/>
                      <a:pt x="123147" y="26111"/>
                      <a:pt x="124487" y="27554"/>
                    </a:cubicBezTo>
                    <a:cubicBezTo>
                      <a:pt x="125820" y="26111"/>
                      <a:pt x="127687" y="25309"/>
                      <a:pt x="129616" y="25309"/>
                    </a:cubicBezTo>
                    <a:close/>
                    <a:moveTo>
                      <a:pt x="48849" y="25510"/>
                    </a:moveTo>
                    <a:cubicBezTo>
                      <a:pt x="50784" y="25510"/>
                      <a:pt x="52659" y="26313"/>
                      <a:pt x="54004" y="27760"/>
                    </a:cubicBezTo>
                    <a:lnTo>
                      <a:pt x="54004" y="27760"/>
                    </a:lnTo>
                    <a:cubicBezTo>
                      <a:pt x="54001" y="27760"/>
                      <a:pt x="53998" y="27761"/>
                      <a:pt x="53995" y="27761"/>
                    </a:cubicBezTo>
                    <a:cubicBezTo>
                      <a:pt x="53975" y="27760"/>
                      <a:pt x="53956" y="27760"/>
                      <a:pt x="53936" y="27760"/>
                    </a:cubicBezTo>
                    <a:cubicBezTo>
                      <a:pt x="52067" y="27760"/>
                      <a:pt x="50308" y="28599"/>
                      <a:pt x="49058" y="29902"/>
                    </a:cubicBezTo>
                    <a:cubicBezTo>
                      <a:pt x="49138" y="28307"/>
                      <a:pt x="48565" y="26811"/>
                      <a:pt x="47561" y="25628"/>
                    </a:cubicBezTo>
                    <a:lnTo>
                      <a:pt x="47570" y="25628"/>
                    </a:lnTo>
                    <a:cubicBezTo>
                      <a:pt x="47996" y="25549"/>
                      <a:pt x="48424" y="25510"/>
                      <a:pt x="48849" y="25510"/>
                    </a:cubicBezTo>
                    <a:close/>
                    <a:moveTo>
                      <a:pt x="59145" y="25510"/>
                    </a:moveTo>
                    <a:cubicBezTo>
                      <a:pt x="59569" y="25510"/>
                      <a:pt x="59996" y="25549"/>
                      <a:pt x="60420" y="25628"/>
                    </a:cubicBezTo>
                    <a:cubicBezTo>
                      <a:pt x="59434" y="26811"/>
                      <a:pt x="58852" y="28307"/>
                      <a:pt x="58932" y="29902"/>
                    </a:cubicBezTo>
                    <a:cubicBezTo>
                      <a:pt x="57691" y="28599"/>
                      <a:pt x="55923" y="27760"/>
                      <a:pt x="54054" y="27760"/>
                    </a:cubicBezTo>
                    <a:cubicBezTo>
                      <a:pt x="54037" y="27760"/>
                      <a:pt x="54021" y="27760"/>
                      <a:pt x="54004" y="27760"/>
                    </a:cubicBezTo>
                    <a:lnTo>
                      <a:pt x="54004" y="27760"/>
                    </a:lnTo>
                    <a:cubicBezTo>
                      <a:pt x="55341" y="26313"/>
                      <a:pt x="57215" y="25510"/>
                      <a:pt x="59145" y="25510"/>
                    </a:cubicBezTo>
                    <a:close/>
                    <a:moveTo>
                      <a:pt x="25317" y="25617"/>
                    </a:moveTo>
                    <a:cubicBezTo>
                      <a:pt x="27250" y="25617"/>
                      <a:pt x="29122" y="26414"/>
                      <a:pt x="30465" y="27859"/>
                    </a:cubicBezTo>
                    <a:cubicBezTo>
                      <a:pt x="30445" y="27859"/>
                      <a:pt x="30425" y="27859"/>
                      <a:pt x="30406" y="27859"/>
                    </a:cubicBezTo>
                    <a:cubicBezTo>
                      <a:pt x="28537" y="27859"/>
                      <a:pt x="26769" y="28697"/>
                      <a:pt x="25528" y="30001"/>
                    </a:cubicBezTo>
                    <a:cubicBezTo>
                      <a:pt x="25608" y="28415"/>
                      <a:pt x="25026" y="26909"/>
                      <a:pt x="24031" y="25735"/>
                    </a:cubicBezTo>
                    <a:cubicBezTo>
                      <a:pt x="24460" y="25656"/>
                      <a:pt x="24890" y="25617"/>
                      <a:pt x="25317" y="25617"/>
                    </a:cubicBezTo>
                    <a:close/>
                    <a:moveTo>
                      <a:pt x="106136" y="30079"/>
                    </a:moveTo>
                    <a:cubicBezTo>
                      <a:pt x="106135" y="30079"/>
                      <a:pt x="106135" y="30080"/>
                      <a:pt x="106134" y="30080"/>
                    </a:cubicBezTo>
                    <a:lnTo>
                      <a:pt x="106134" y="30080"/>
                    </a:lnTo>
                    <a:lnTo>
                      <a:pt x="106136" y="30081"/>
                    </a:lnTo>
                    <a:cubicBezTo>
                      <a:pt x="106136" y="30081"/>
                      <a:pt x="106136" y="30080"/>
                      <a:pt x="106136" y="30079"/>
                    </a:cubicBezTo>
                    <a:close/>
                    <a:moveTo>
                      <a:pt x="70806" y="20919"/>
                    </a:moveTo>
                    <a:cubicBezTo>
                      <a:pt x="71297" y="20919"/>
                      <a:pt x="71792" y="20971"/>
                      <a:pt x="72283" y="21076"/>
                    </a:cubicBezTo>
                    <a:cubicBezTo>
                      <a:pt x="71289" y="22322"/>
                      <a:pt x="70742" y="23908"/>
                      <a:pt x="70939" y="25574"/>
                    </a:cubicBezTo>
                    <a:cubicBezTo>
                      <a:pt x="71446" y="25463"/>
                      <a:pt x="71957" y="25408"/>
                      <a:pt x="72464" y="25408"/>
                    </a:cubicBezTo>
                    <a:cubicBezTo>
                      <a:pt x="74404" y="25408"/>
                      <a:pt x="76283" y="26206"/>
                      <a:pt x="77633" y="27662"/>
                    </a:cubicBezTo>
                    <a:cubicBezTo>
                      <a:pt x="78968" y="26216"/>
                      <a:pt x="80838" y="25420"/>
                      <a:pt x="82771" y="25420"/>
                    </a:cubicBezTo>
                    <a:cubicBezTo>
                      <a:pt x="83199" y="25420"/>
                      <a:pt x="83629" y="25459"/>
                      <a:pt x="84057" y="25538"/>
                    </a:cubicBezTo>
                    <a:cubicBezTo>
                      <a:pt x="83063" y="26721"/>
                      <a:pt x="82480" y="28218"/>
                      <a:pt x="82570" y="29813"/>
                    </a:cubicBezTo>
                    <a:cubicBezTo>
                      <a:pt x="81320" y="28509"/>
                      <a:pt x="79561" y="27671"/>
                      <a:pt x="77692" y="27671"/>
                    </a:cubicBezTo>
                    <a:cubicBezTo>
                      <a:pt x="77672" y="27671"/>
                      <a:pt x="77653" y="27671"/>
                      <a:pt x="77633" y="27671"/>
                    </a:cubicBezTo>
                    <a:cubicBezTo>
                      <a:pt x="77615" y="27671"/>
                      <a:pt x="77597" y="27671"/>
                      <a:pt x="77578" y="27671"/>
                    </a:cubicBezTo>
                    <a:cubicBezTo>
                      <a:pt x="75520" y="27671"/>
                      <a:pt x="73598" y="28679"/>
                      <a:pt x="72346" y="30207"/>
                    </a:cubicBezTo>
                    <a:cubicBezTo>
                      <a:pt x="72748" y="26485"/>
                      <a:pt x="69425" y="23164"/>
                      <a:pt x="65706" y="23164"/>
                    </a:cubicBezTo>
                    <a:cubicBezTo>
                      <a:pt x="65691" y="23164"/>
                      <a:pt x="65677" y="23164"/>
                      <a:pt x="65662" y="23164"/>
                    </a:cubicBezTo>
                    <a:cubicBezTo>
                      <a:pt x="67004" y="21714"/>
                      <a:pt x="68876" y="20919"/>
                      <a:pt x="70806" y="20919"/>
                    </a:cubicBezTo>
                    <a:close/>
                    <a:moveTo>
                      <a:pt x="35617" y="25606"/>
                    </a:moveTo>
                    <a:cubicBezTo>
                      <a:pt x="36076" y="25606"/>
                      <a:pt x="36538" y="25652"/>
                      <a:pt x="36997" y="25744"/>
                    </a:cubicBezTo>
                    <a:cubicBezTo>
                      <a:pt x="35993" y="26999"/>
                      <a:pt x="35447" y="28594"/>
                      <a:pt x="35644" y="30269"/>
                    </a:cubicBezTo>
                    <a:cubicBezTo>
                      <a:pt x="34392" y="28813"/>
                      <a:pt x="32516" y="27859"/>
                      <a:pt x="30520" y="27859"/>
                    </a:cubicBezTo>
                    <a:cubicBezTo>
                      <a:pt x="30502" y="27859"/>
                      <a:pt x="30483" y="27859"/>
                      <a:pt x="30465" y="27859"/>
                    </a:cubicBezTo>
                    <a:cubicBezTo>
                      <a:pt x="31804" y="26411"/>
                      <a:pt x="33682" y="25606"/>
                      <a:pt x="35617" y="25606"/>
                    </a:cubicBezTo>
                    <a:close/>
                    <a:moveTo>
                      <a:pt x="112816" y="23451"/>
                    </a:moveTo>
                    <a:cubicBezTo>
                      <a:pt x="115993" y="23451"/>
                      <a:pt x="119169" y="25529"/>
                      <a:pt x="119209" y="29687"/>
                    </a:cubicBezTo>
                    <a:cubicBezTo>
                      <a:pt x="118736" y="29585"/>
                      <a:pt x="118259" y="29535"/>
                      <a:pt x="117784" y="29535"/>
                    </a:cubicBezTo>
                    <a:cubicBezTo>
                      <a:pt x="115923" y="29535"/>
                      <a:pt x="114113" y="30302"/>
                      <a:pt x="112821" y="31694"/>
                    </a:cubicBezTo>
                    <a:cubicBezTo>
                      <a:pt x="111539" y="30314"/>
                      <a:pt x="109747" y="29535"/>
                      <a:pt x="107865" y="29535"/>
                    </a:cubicBezTo>
                    <a:cubicBezTo>
                      <a:pt x="107382" y="29535"/>
                      <a:pt x="106898" y="29588"/>
                      <a:pt x="106423" y="29687"/>
                    </a:cubicBezTo>
                    <a:cubicBezTo>
                      <a:pt x="106463" y="25529"/>
                      <a:pt x="109640" y="23451"/>
                      <a:pt x="112816" y="23451"/>
                    </a:cubicBezTo>
                    <a:close/>
                    <a:moveTo>
                      <a:pt x="136139" y="23455"/>
                    </a:moveTo>
                    <a:cubicBezTo>
                      <a:pt x="139311" y="23455"/>
                      <a:pt x="142484" y="25532"/>
                      <a:pt x="142525" y="29687"/>
                    </a:cubicBezTo>
                    <a:lnTo>
                      <a:pt x="142534" y="29696"/>
                    </a:lnTo>
                    <a:cubicBezTo>
                      <a:pt x="142055" y="29591"/>
                      <a:pt x="141572" y="29540"/>
                      <a:pt x="141093" y="29540"/>
                    </a:cubicBezTo>
                    <a:cubicBezTo>
                      <a:pt x="139240" y="29540"/>
                      <a:pt x="137441" y="30306"/>
                      <a:pt x="136145" y="31694"/>
                    </a:cubicBezTo>
                    <a:cubicBezTo>
                      <a:pt x="134872" y="30323"/>
                      <a:pt x="133071" y="29535"/>
                      <a:pt x="131199" y="29535"/>
                    </a:cubicBezTo>
                    <a:cubicBezTo>
                      <a:pt x="130715" y="29535"/>
                      <a:pt x="130231" y="29588"/>
                      <a:pt x="129756" y="29696"/>
                    </a:cubicBezTo>
                    <a:cubicBezTo>
                      <a:pt x="129787" y="25536"/>
                      <a:pt x="132963" y="23455"/>
                      <a:pt x="136139" y="23455"/>
                    </a:cubicBezTo>
                    <a:close/>
                    <a:moveTo>
                      <a:pt x="89290" y="23558"/>
                    </a:moveTo>
                    <a:cubicBezTo>
                      <a:pt x="92466" y="23558"/>
                      <a:pt x="95642" y="25636"/>
                      <a:pt x="95679" y="29793"/>
                    </a:cubicBezTo>
                    <a:lnTo>
                      <a:pt x="95679" y="29793"/>
                    </a:lnTo>
                    <a:cubicBezTo>
                      <a:pt x="95207" y="29692"/>
                      <a:pt x="94732" y="29643"/>
                      <a:pt x="94260" y="29643"/>
                    </a:cubicBezTo>
                    <a:cubicBezTo>
                      <a:pt x="92399" y="29643"/>
                      <a:pt x="90599" y="30409"/>
                      <a:pt x="89299" y="31802"/>
                    </a:cubicBezTo>
                    <a:cubicBezTo>
                      <a:pt x="88018" y="30422"/>
                      <a:pt x="86226" y="29642"/>
                      <a:pt x="84344" y="29642"/>
                    </a:cubicBezTo>
                    <a:cubicBezTo>
                      <a:pt x="83860" y="29642"/>
                      <a:pt x="83376" y="29696"/>
                      <a:pt x="82902" y="29795"/>
                    </a:cubicBezTo>
                    <a:cubicBezTo>
                      <a:pt x="82937" y="25637"/>
                      <a:pt x="86114" y="23558"/>
                      <a:pt x="89290" y="23558"/>
                    </a:cubicBezTo>
                    <a:close/>
                    <a:moveTo>
                      <a:pt x="65666" y="23648"/>
                    </a:moveTo>
                    <a:cubicBezTo>
                      <a:pt x="68843" y="23648"/>
                      <a:pt x="72019" y="25727"/>
                      <a:pt x="72059" y="29884"/>
                    </a:cubicBezTo>
                    <a:cubicBezTo>
                      <a:pt x="71580" y="29779"/>
                      <a:pt x="71096" y="29728"/>
                      <a:pt x="70615" y="29728"/>
                    </a:cubicBezTo>
                    <a:cubicBezTo>
                      <a:pt x="68761" y="29728"/>
                      <a:pt x="66961" y="30492"/>
                      <a:pt x="65666" y="31886"/>
                    </a:cubicBezTo>
                    <a:lnTo>
                      <a:pt x="65666" y="31886"/>
                    </a:lnTo>
                    <a:cubicBezTo>
                      <a:pt x="64392" y="30517"/>
                      <a:pt x="62615" y="29732"/>
                      <a:pt x="60747" y="29732"/>
                    </a:cubicBezTo>
                    <a:cubicBezTo>
                      <a:pt x="60737" y="29732"/>
                      <a:pt x="60726" y="29732"/>
                      <a:pt x="60715" y="29732"/>
                    </a:cubicBezTo>
                    <a:cubicBezTo>
                      <a:pt x="60231" y="29732"/>
                      <a:pt x="59748" y="29777"/>
                      <a:pt x="59273" y="29884"/>
                    </a:cubicBezTo>
                    <a:cubicBezTo>
                      <a:pt x="59313" y="25727"/>
                      <a:pt x="62490" y="23648"/>
                      <a:pt x="65666" y="23648"/>
                    </a:cubicBezTo>
                    <a:close/>
                    <a:moveTo>
                      <a:pt x="42333" y="23656"/>
                    </a:moveTo>
                    <a:cubicBezTo>
                      <a:pt x="45505" y="23656"/>
                      <a:pt x="48680" y="25731"/>
                      <a:pt x="48726" y="29882"/>
                    </a:cubicBezTo>
                    <a:lnTo>
                      <a:pt x="48726" y="29882"/>
                    </a:lnTo>
                    <a:cubicBezTo>
                      <a:pt x="48256" y="29782"/>
                      <a:pt x="47782" y="29732"/>
                      <a:pt x="47311" y="29732"/>
                    </a:cubicBezTo>
                    <a:cubicBezTo>
                      <a:pt x="45452" y="29732"/>
                      <a:pt x="43648" y="30499"/>
                      <a:pt x="42355" y="31891"/>
                    </a:cubicBezTo>
                    <a:cubicBezTo>
                      <a:pt x="41074" y="30511"/>
                      <a:pt x="39282" y="29732"/>
                      <a:pt x="37400" y="29732"/>
                    </a:cubicBezTo>
                    <a:cubicBezTo>
                      <a:pt x="36916" y="29732"/>
                      <a:pt x="36432" y="29777"/>
                      <a:pt x="35958" y="29884"/>
                    </a:cubicBezTo>
                    <a:cubicBezTo>
                      <a:pt x="35989" y="25732"/>
                      <a:pt x="39159" y="23656"/>
                      <a:pt x="42333" y="23656"/>
                    </a:cubicBezTo>
                    <a:close/>
                    <a:moveTo>
                      <a:pt x="18806" y="23760"/>
                    </a:moveTo>
                    <a:cubicBezTo>
                      <a:pt x="21979" y="23760"/>
                      <a:pt x="25151" y="25836"/>
                      <a:pt x="25196" y="29992"/>
                    </a:cubicBezTo>
                    <a:lnTo>
                      <a:pt x="25196" y="29992"/>
                    </a:lnTo>
                    <a:cubicBezTo>
                      <a:pt x="24718" y="29887"/>
                      <a:pt x="24235" y="29836"/>
                      <a:pt x="23756" y="29836"/>
                    </a:cubicBezTo>
                    <a:cubicBezTo>
                      <a:pt x="21903" y="29836"/>
                      <a:pt x="20103" y="30603"/>
                      <a:pt x="18807" y="31999"/>
                    </a:cubicBezTo>
                    <a:cubicBezTo>
                      <a:pt x="17526" y="30619"/>
                      <a:pt x="15734" y="29839"/>
                      <a:pt x="13852" y="29839"/>
                    </a:cubicBezTo>
                    <a:cubicBezTo>
                      <a:pt x="13368" y="29839"/>
                      <a:pt x="12884" y="29893"/>
                      <a:pt x="12409" y="29992"/>
                    </a:cubicBezTo>
                    <a:cubicBezTo>
                      <a:pt x="12454" y="25839"/>
                      <a:pt x="15631" y="23760"/>
                      <a:pt x="18806" y="23760"/>
                    </a:cubicBezTo>
                    <a:close/>
                    <a:moveTo>
                      <a:pt x="117960" y="29918"/>
                    </a:moveTo>
                    <a:cubicBezTo>
                      <a:pt x="118387" y="29918"/>
                      <a:pt x="118817" y="29957"/>
                      <a:pt x="119245" y="30037"/>
                    </a:cubicBezTo>
                    <a:cubicBezTo>
                      <a:pt x="118251" y="31210"/>
                      <a:pt x="117668" y="32716"/>
                      <a:pt x="117758" y="34302"/>
                    </a:cubicBezTo>
                    <a:cubicBezTo>
                      <a:pt x="116514" y="33005"/>
                      <a:pt x="114758" y="32168"/>
                      <a:pt x="112908" y="32168"/>
                    </a:cubicBezTo>
                    <a:cubicBezTo>
                      <a:pt x="112879" y="32168"/>
                      <a:pt x="112850" y="32169"/>
                      <a:pt x="112821" y="32169"/>
                    </a:cubicBezTo>
                    <a:cubicBezTo>
                      <a:pt x="114156" y="30716"/>
                      <a:pt x="116027" y="29918"/>
                      <a:pt x="117960" y="29918"/>
                    </a:cubicBezTo>
                    <a:close/>
                    <a:moveTo>
                      <a:pt x="84139" y="30021"/>
                    </a:moveTo>
                    <a:cubicBezTo>
                      <a:pt x="86073" y="30021"/>
                      <a:pt x="87951" y="30818"/>
                      <a:pt x="89290" y="32268"/>
                    </a:cubicBezTo>
                    <a:lnTo>
                      <a:pt x="89290" y="32268"/>
                    </a:lnTo>
                    <a:cubicBezTo>
                      <a:pt x="89274" y="32267"/>
                      <a:pt x="89257" y="32267"/>
                      <a:pt x="89240" y="32267"/>
                    </a:cubicBezTo>
                    <a:cubicBezTo>
                      <a:pt x="87371" y="32267"/>
                      <a:pt x="85603" y="33106"/>
                      <a:pt x="84362" y="34409"/>
                    </a:cubicBezTo>
                    <a:cubicBezTo>
                      <a:pt x="84443" y="32814"/>
                      <a:pt x="83860" y="31318"/>
                      <a:pt x="82875" y="30135"/>
                    </a:cubicBezTo>
                    <a:cubicBezTo>
                      <a:pt x="83295" y="30058"/>
                      <a:pt x="83719" y="30021"/>
                      <a:pt x="84139" y="30021"/>
                    </a:cubicBezTo>
                    <a:close/>
                    <a:moveTo>
                      <a:pt x="94446" y="30017"/>
                    </a:moveTo>
                    <a:cubicBezTo>
                      <a:pt x="94870" y="30017"/>
                      <a:pt x="95298" y="30056"/>
                      <a:pt x="95724" y="30135"/>
                    </a:cubicBezTo>
                    <a:cubicBezTo>
                      <a:pt x="94729" y="31318"/>
                      <a:pt x="94147" y="32814"/>
                      <a:pt x="94237" y="34409"/>
                    </a:cubicBezTo>
                    <a:cubicBezTo>
                      <a:pt x="92986" y="33106"/>
                      <a:pt x="91227" y="32267"/>
                      <a:pt x="89359" y="32267"/>
                    </a:cubicBezTo>
                    <a:cubicBezTo>
                      <a:pt x="89339" y="32267"/>
                      <a:pt x="89319" y="32267"/>
                      <a:pt x="89299" y="32268"/>
                    </a:cubicBezTo>
                    <a:cubicBezTo>
                      <a:pt x="90637" y="30820"/>
                      <a:pt x="92510" y="30017"/>
                      <a:pt x="94446" y="30017"/>
                    </a:cubicBezTo>
                    <a:close/>
                    <a:moveTo>
                      <a:pt x="47502" y="30107"/>
                    </a:moveTo>
                    <a:cubicBezTo>
                      <a:pt x="47926" y="30107"/>
                      <a:pt x="48354" y="30146"/>
                      <a:pt x="48780" y="30225"/>
                    </a:cubicBezTo>
                    <a:cubicBezTo>
                      <a:pt x="47785" y="31407"/>
                      <a:pt x="47203" y="32913"/>
                      <a:pt x="47284" y="34499"/>
                    </a:cubicBezTo>
                    <a:cubicBezTo>
                      <a:pt x="46042" y="33196"/>
                      <a:pt x="44275" y="32366"/>
                      <a:pt x="42406" y="32366"/>
                    </a:cubicBezTo>
                    <a:cubicBezTo>
                      <a:pt x="42386" y="32366"/>
                      <a:pt x="42366" y="32366"/>
                      <a:pt x="42346" y="32366"/>
                    </a:cubicBezTo>
                    <a:cubicBezTo>
                      <a:pt x="42343" y="32366"/>
                      <a:pt x="42341" y="32366"/>
                      <a:pt x="42338" y="32366"/>
                    </a:cubicBezTo>
                    <a:lnTo>
                      <a:pt x="42338" y="32366"/>
                    </a:lnTo>
                    <a:lnTo>
                      <a:pt x="42355" y="32357"/>
                    </a:lnTo>
                    <a:cubicBezTo>
                      <a:pt x="43693" y="30910"/>
                      <a:pt x="45566" y="30107"/>
                      <a:pt x="47502" y="30107"/>
                    </a:cubicBezTo>
                    <a:close/>
                    <a:moveTo>
                      <a:pt x="106100" y="25400"/>
                    </a:moveTo>
                    <a:cubicBezTo>
                      <a:pt x="106559" y="25400"/>
                      <a:pt x="107021" y="25446"/>
                      <a:pt x="107480" y="25538"/>
                    </a:cubicBezTo>
                    <a:cubicBezTo>
                      <a:pt x="106477" y="26801"/>
                      <a:pt x="105930" y="28404"/>
                      <a:pt x="106136" y="30079"/>
                    </a:cubicBezTo>
                    <a:lnTo>
                      <a:pt x="106136" y="30079"/>
                    </a:lnTo>
                    <a:cubicBezTo>
                      <a:pt x="106645" y="29966"/>
                      <a:pt x="107158" y="29911"/>
                      <a:pt x="107667" y="29911"/>
                    </a:cubicBezTo>
                    <a:cubicBezTo>
                      <a:pt x="109601" y="29911"/>
                      <a:pt x="111474" y="30709"/>
                      <a:pt x="112821" y="32169"/>
                    </a:cubicBezTo>
                    <a:cubicBezTo>
                      <a:pt x="112793" y="32169"/>
                      <a:pt x="112765" y="32169"/>
                      <a:pt x="112738" y="32169"/>
                    </a:cubicBezTo>
                    <a:cubicBezTo>
                      <a:pt x="110761" y="32169"/>
                      <a:pt x="108905" y="33112"/>
                      <a:pt x="107659" y="34553"/>
                    </a:cubicBezTo>
                    <a:cubicBezTo>
                      <a:pt x="107785" y="32886"/>
                      <a:pt x="107175" y="31300"/>
                      <a:pt x="106127" y="30081"/>
                    </a:cubicBezTo>
                    <a:cubicBezTo>
                      <a:pt x="106130" y="30081"/>
                      <a:pt x="106132" y="30080"/>
                      <a:pt x="106134" y="30080"/>
                    </a:cubicBezTo>
                    <a:lnTo>
                      <a:pt x="106134" y="30080"/>
                    </a:lnTo>
                    <a:lnTo>
                      <a:pt x="106127" y="30072"/>
                    </a:lnTo>
                    <a:cubicBezTo>
                      <a:pt x="104875" y="28616"/>
                      <a:pt x="102990" y="27662"/>
                      <a:pt x="100995" y="27662"/>
                    </a:cubicBezTo>
                    <a:cubicBezTo>
                      <a:pt x="100976" y="27662"/>
                      <a:pt x="100958" y="27662"/>
                      <a:pt x="100939" y="27662"/>
                    </a:cubicBezTo>
                    <a:cubicBezTo>
                      <a:pt x="100919" y="27662"/>
                      <a:pt x="100900" y="27662"/>
                      <a:pt x="100880" y="27662"/>
                    </a:cubicBezTo>
                    <a:cubicBezTo>
                      <a:pt x="99020" y="27662"/>
                      <a:pt x="97252" y="28500"/>
                      <a:pt x="96011" y="29804"/>
                    </a:cubicBezTo>
                    <a:cubicBezTo>
                      <a:pt x="96091" y="28209"/>
                      <a:pt x="95509" y="26712"/>
                      <a:pt x="94514" y="25529"/>
                    </a:cubicBezTo>
                    <a:cubicBezTo>
                      <a:pt x="94943" y="25450"/>
                      <a:pt x="95373" y="25411"/>
                      <a:pt x="95801" y="25411"/>
                    </a:cubicBezTo>
                    <a:cubicBezTo>
                      <a:pt x="97734" y="25411"/>
                      <a:pt x="99605" y="26207"/>
                      <a:pt x="100948" y="27653"/>
                    </a:cubicBezTo>
                    <a:cubicBezTo>
                      <a:pt x="102288" y="26205"/>
                      <a:pt x="104166" y="25400"/>
                      <a:pt x="106100" y="25400"/>
                    </a:cubicBezTo>
                    <a:close/>
                    <a:moveTo>
                      <a:pt x="13662" y="30223"/>
                    </a:moveTo>
                    <a:cubicBezTo>
                      <a:pt x="15598" y="30223"/>
                      <a:pt x="17464" y="31021"/>
                      <a:pt x="18807" y="32474"/>
                    </a:cubicBezTo>
                    <a:cubicBezTo>
                      <a:pt x="18787" y="32474"/>
                      <a:pt x="18768" y="32473"/>
                      <a:pt x="18748" y="32473"/>
                    </a:cubicBezTo>
                    <a:cubicBezTo>
                      <a:pt x="16879" y="32473"/>
                      <a:pt x="15111" y="33312"/>
                      <a:pt x="13870" y="34615"/>
                    </a:cubicBezTo>
                    <a:cubicBezTo>
                      <a:pt x="13951" y="33020"/>
                      <a:pt x="13368" y="31515"/>
                      <a:pt x="12374" y="30341"/>
                    </a:cubicBezTo>
                    <a:cubicBezTo>
                      <a:pt x="12803" y="30262"/>
                      <a:pt x="13234" y="30223"/>
                      <a:pt x="13662" y="30223"/>
                    </a:cubicBezTo>
                    <a:close/>
                    <a:moveTo>
                      <a:pt x="23936" y="30219"/>
                    </a:moveTo>
                    <a:cubicBezTo>
                      <a:pt x="24366" y="30219"/>
                      <a:pt x="24800" y="30259"/>
                      <a:pt x="25232" y="30341"/>
                    </a:cubicBezTo>
                    <a:cubicBezTo>
                      <a:pt x="24237" y="31515"/>
                      <a:pt x="23655" y="33020"/>
                      <a:pt x="23744" y="34615"/>
                    </a:cubicBezTo>
                    <a:cubicBezTo>
                      <a:pt x="22494" y="33303"/>
                      <a:pt x="20727" y="32473"/>
                      <a:pt x="18867" y="32473"/>
                    </a:cubicBezTo>
                    <a:cubicBezTo>
                      <a:pt x="18847" y="32473"/>
                      <a:pt x="18827" y="32474"/>
                      <a:pt x="18807" y="32474"/>
                    </a:cubicBezTo>
                    <a:lnTo>
                      <a:pt x="18807" y="32465"/>
                    </a:lnTo>
                    <a:cubicBezTo>
                      <a:pt x="20140" y="31022"/>
                      <a:pt x="22007" y="30219"/>
                      <a:pt x="23936" y="30219"/>
                    </a:cubicBezTo>
                    <a:close/>
                    <a:moveTo>
                      <a:pt x="37182" y="30113"/>
                    </a:moveTo>
                    <a:cubicBezTo>
                      <a:pt x="39117" y="30113"/>
                      <a:pt x="40995" y="30910"/>
                      <a:pt x="42337" y="32366"/>
                    </a:cubicBezTo>
                    <a:lnTo>
                      <a:pt x="42337" y="32366"/>
                    </a:lnTo>
                    <a:cubicBezTo>
                      <a:pt x="42313" y="32366"/>
                      <a:pt x="42288" y="32366"/>
                      <a:pt x="42264" y="32366"/>
                    </a:cubicBezTo>
                    <a:cubicBezTo>
                      <a:pt x="40296" y="32366"/>
                      <a:pt x="38431" y="33309"/>
                      <a:pt x="37185" y="34750"/>
                    </a:cubicBezTo>
                    <a:cubicBezTo>
                      <a:pt x="37320" y="33083"/>
                      <a:pt x="36710" y="31506"/>
                      <a:pt x="35662" y="30278"/>
                    </a:cubicBezTo>
                    <a:cubicBezTo>
                      <a:pt x="36167" y="30167"/>
                      <a:pt x="36676" y="30113"/>
                      <a:pt x="37182" y="30113"/>
                    </a:cubicBezTo>
                    <a:close/>
                    <a:moveTo>
                      <a:pt x="124479" y="28060"/>
                    </a:moveTo>
                    <a:cubicBezTo>
                      <a:pt x="127651" y="28060"/>
                      <a:pt x="130826" y="30136"/>
                      <a:pt x="130867" y="34291"/>
                    </a:cubicBezTo>
                    <a:lnTo>
                      <a:pt x="130867" y="34291"/>
                    </a:lnTo>
                    <a:cubicBezTo>
                      <a:pt x="130397" y="34190"/>
                      <a:pt x="129923" y="34141"/>
                      <a:pt x="129452" y="34141"/>
                    </a:cubicBezTo>
                    <a:cubicBezTo>
                      <a:pt x="127593" y="34141"/>
                      <a:pt x="125787" y="34908"/>
                      <a:pt x="124487" y="36300"/>
                    </a:cubicBezTo>
                    <a:cubicBezTo>
                      <a:pt x="123215" y="34920"/>
                      <a:pt x="121414" y="34140"/>
                      <a:pt x="119541" y="34140"/>
                    </a:cubicBezTo>
                    <a:cubicBezTo>
                      <a:pt x="119057" y="34140"/>
                      <a:pt x="118564" y="34194"/>
                      <a:pt x="118098" y="34293"/>
                    </a:cubicBezTo>
                    <a:cubicBezTo>
                      <a:pt x="118130" y="30138"/>
                      <a:pt x="121303" y="28060"/>
                      <a:pt x="124479" y="28060"/>
                    </a:cubicBezTo>
                    <a:close/>
                    <a:moveTo>
                      <a:pt x="100961" y="28160"/>
                    </a:moveTo>
                    <a:cubicBezTo>
                      <a:pt x="104135" y="28160"/>
                      <a:pt x="107310" y="30239"/>
                      <a:pt x="107355" y="34400"/>
                    </a:cubicBezTo>
                    <a:cubicBezTo>
                      <a:pt x="106875" y="34295"/>
                      <a:pt x="106390" y="34244"/>
                      <a:pt x="105910" y="34244"/>
                    </a:cubicBezTo>
                    <a:cubicBezTo>
                      <a:pt x="104056" y="34244"/>
                      <a:pt x="102256" y="35007"/>
                      <a:pt x="100961" y="36393"/>
                    </a:cubicBezTo>
                    <a:lnTo>
                      <a:pt x="100961" y="36393"/>
                    </a:lnTo>
                    <a:cubicBezTo>
                      <a:pt x="99680" y="35026"/>
                      <a:pt x="97881" y="34239"/>
                      <a:pt x="96011" y="34239"/>
                    </a:cubicBezTo>
                    <a:cubicBezTo>
                      <a:pt x="95527" y="34239"/>
                      <a:pt x="95043" y="34293"/>
                      <a:pt x="94568" y="34400"/>
                    </a:cubicBezTo>
                    <a:cubicBezTo>
                      <a:pt x="94608" y="30241"/>
                      <a:pt x="97784" y="28160"/>
                      <a:pt x="100961" y="28160"/>
                    </a:cubicBezTo>
                    <a:close/>
                    <a:moveTo>
                      <a:pt x="77631" y="28164"/>
                    </a:moveTo>
                    <a:cubicBezTo>
                      <a:pt x="80804" y="28164"/>
                      <a:pt x="83979" y="30241"/>
                      <a:pt x="84022" y="34396"/>
                    </a:cubicBezTo>
                    <a:lnTo>
                      <a:pt x="84022" y="34396"/>
                    </a:lnTo>
                    <a:cubicBezTo>
                      <a:pt x="83552" y="34297"/>
                      <a:pt x="83079" y="34248"/>
                      <a:pt x="82611" y="34248"/>
                    </a:cubicBezTo>
                    <a:cubicBezTo>
                      <a:pt x="80750" y="34248"/>
                      <a:pt x="78950" y="35013"/>
                      <a:pt x="77651" y="36398"/>
                    </a:cubicBezTo>
                    <a:cubicBezTo>
                      <a:pt x="76369" y="35028"/>
                      <a:pt x="74577" y="34239"/>
                      <a:pt x="72704" y="34239"/>
                    </a:cubicBezTo>
                    <a:cubicBezTo>
                      <a:pt x="72212" y="34248"/>
                      <a:pt x="71728" y="34293"/>
                      <a:pt x="71253" y="34400"/>
                    </a:cubicBezTo>
                    <a:cubicBezTo>
                      <a:pt x="71284" y="30243"/>
                      <a:pt x="74456" y="28164"/>
                      <a:pt x="77631" y="28164"/>
                    </a:cubicBezTo>
                    <a:close/>
                    <a:moveTo>
                      <a:pt x="53994" y="28259"/>
                    </a:moveTo>
                    <a:cubicBezTo>
                      <a:pt x="57168" y="28259"/>
                      <a:pt x="60343" y="30337"/>
                      <a:pt x="60384" y="34497"/>
                    </a:cubicBezTo>
                    <a:lnTo>
                      <a:pt x="60384" y="34497"/>
                    </a:lnTo>
                    <a:cubicBezTo>
                      <a:pt x="59906" y="34393"/>
                      <a:pt x="59425" y="34343"/>
                      <a:pt x="58949" y="34343"/>
                    </a:cubicBezTo>
                    <a:cubicBezTo>
                      <a:pt x="57093" y="34343"/>
                      <a:pt x="55300" y="35109"/>
                      <a:pt x="54004" y="36497"/>
                    </a:cubicBezTo>
                    <a:cubicBezTo>
                      <a:pt x="52723" y="35126"/>
                      <a:pt x="50931" y="34338"/>
                      <a:pt x="49049" y="34338"/>
                    </a:cubicBezTo>
                    <a:cubicBezTo>
                      <a:pt x="48565" y="34338"/>
                      <a:pt x="48081" y="34391"/>
                      <a:pt x="47606" y="34499"/>
                    </a:cubicBezTo>
                    <a:cubicBezTo>
                      <a:pt x="47642" y="30340"/>
                      <a:pt x="50818" y="28259"/>
                      <a:pt x="53994" y="28259"/>
                    </a:cubicBezTo>
                    <a:close/>
                    <a:moveTo>
                      <a:pt x="7145" y="28361"/>
                    </a:moveTo>
                    <a:cubicBezTo>
                      <a:pt x="10322" y="28361"/>
                      <a:pt x="13498" y="30440"/>
                      <a:pt x="13538" y="34597"/>
                    </a:cubicBezTo>
                    <a:cubicBezTo>
                      <a:pt x="13065" y="34495"/>
                      <a:pt x="12588" y="34446"/>
                      <a:pt x="12114" y="34446"/>
                    </a:cubicBezTo>
                    <a:cubicBezTo>
                      <a:pt x="10255" y="34446"/>
                      <a:pt x="8451" y="35212"/>
                      <a:pt x="7159" y="36605"/>
                    </a:cubicBezTo>
                    <a:cubicBezTo>
                      <a:pt x="5877" y="35225"/>
                      <a:pt x="4076" y="34445"/>
                      <a:pt x="2194" y="34445"/>
                    </a:cubicBezTo>
                    <a:cubicBezTo>
                      <a:pt x="1711" y="34445"/>
                      <a:pt x="1227" y="34490"/>
                      <a:pt x="752" y="34597"/>
                    </a:cubicBezTo>
                    <a:cubicBezTo>
                      <a:pt x="792" y="30440"/>
                      <a:pt x="3969" y="28361"/>
                      <a:pt x="7145" y="28361"/>
                    </a:cubicBezTo>
                    <a:close/>
                    <a:moveTo>
                      <a:pt x="30465" y="28367"/>
                    </a:moveTo>
                    <a:cubicBezTo>
                      <a:pt x="33637" y="28367"/>
                      <a:pt x="36811" y="30444"/>
                      <a:pt x="36854" y="34602"/>
                    </a:cubicBezTo>
                    <a:lnTo>
                      <a:pt x="36854" y="34602"/>
                    </a:lnTo>
                    <a:cubicBezTo>
                      <a:pt x="36379" y="34500"/>
                      <a:pt x="35901" y="34450"/>
                      <a:pt x="35426" y="34450"/>
                    </a:cubicBezTo>
                    <a:cubicBezTo>
                      <a:pt x="33569" y="34450"/>
                      <a:pt x="31771" y="35216"/>
                      <a:pt x="30483" y="36605"/>
                    </a:cubicBezTo>
                    <a:cubicBezTo>
                      <a:pt x="29201" y="35234"/>
                      <a:pt x="27409" y="34445"/>
                      <a:pt x="25528" y="34445"/>
                    </a:cubicBezTo>
                    <a:cubicBezTo>
                      <a:pt x="25044" y="34445"/>
                      <a:pt x="24560" y="34499"/>
                      <a:pt x="24085" y="34606"/>
                    </a:cubicBezTo>
                    <a:cubicBezTo>
                      <a:pt x="24116" y="30448"/>
                      <a:pt x="27290" y="28367"/>
                      <a:pt x="30465" y="28367"/>
                    </a:cubicBezTo>
                    <a:close/>
                    <a:moveTo>
                      <a:pt x="119332" y="34516"/>
                    </a:moveTo>
                    <a:cubicBezTo>
                      <a:pt x="121268" y="34516"/>
                      <a:pt x="123142" y="35318"/>
                      <a:pt x="124487" y="36766"/>
                    </a:cubicBezTo>
                    <a:lnTo>
                      <a:pt x="124487" y="36766"/>
                    </a:lnTo>
                    <a:cubicBezTo>
                      <a:pt x="124484" y="36766"/>
                      <a:pt x="124481" y="36766"/>
                      <a:pt x="124478" y="36766"/>
                    </a:cubicBezTo>
                    <a:cubicBezTo>
                      <a:pt x="124459" y="36766"/>
                      <a:pt x="124439" y="36766"/>
                      <a:pt x="124419" y="36766"/>
                    </a:cubicBezTo>
                    <a:cubicBezTo>
                      <a:pt x="122559" y="36766"/>
                      <a:pt x="120791" y="37604"/>
                      <a:pt x="119550" y="38907"/>
                    </a:cubicBezTo>
                    <a:cubicBezTo>
                      <a:pt x="119631" y="37312"/>
                      <a:pt x="119048" y="35816"/>
                      <a:pt x="118054" y="34633"/>
                    </a:cubicBezTo>
                    <a:cubicBezTo>
                      <a:pt x="118479" y="34554"/>
                      <a:pt x="118907" y="34516"/>
                      <a:pt x="119332" y="34516"/>
                    </a:cubicBezTo>
                    <a:close/>
                    <a:moveTo>
                      <a:pt x="129633" y="34516"/>
                    </a:moveTo>
                    <a:cubicBezTo>
                      <a:pt x="130058" y="34516"/>
                      <a:pt x="130486" y="34554"/>
                      <a:pt x="130912" y="34633"/>
                    </a:cubicBezTo>
                    <a:cubicBezTo>
                      <a:pt x="129908" y="35816"/>
                      <a:pt x="129326" y="37321"/>
                      <a:pt x="129415" y="38907"/>
                    </a:cubicBezTo>
                    <a:cubicBezTo>
                      <a:pt x="128174" y="37604"/>
                      <a:pt x="126406" y="36766"/>
                      <a:pt x="124537" y="36766"/>
                    </a:cubicBezTo>
                    <a:cubicBezTo>
                      <a:pt x="124521" y="36766"/>
                      <a:pt x="124504" y="36766"/>
                      <a:pt x="124487" y="36766"/>
                    </a:cubicBezTo>
                    <a:lnTo>
                      <a:pt x="124487" y="36766"/>
                    </a:lnTo>
                    <a:cubicBezTo>
                      <a:pt x="125825" y="35318"/>
                      <a:pt x="127698" y="34516"/>
                      <a:pt x="129633" y="34516"/>
                    </a:cubicBezTo>
                    <a:close/>
                    <a:moveTo>
                      <a:pt x="60697" y="38943"/>
                    </a:moveTo>
                    <a:cubicBezTo>
                      <a:pt x="60700" y="38943"/>
                      <a:pt x="60703" y="38943"/>
                      <a:pt x="60707" y="38943"/>
                    </a:cubicBezTo>
                    <a:lnTo>
                      <a:pt x="60707" y="38943"/>
                    </a:lnTo>
                    <a:cubicBezTo>
                      <a:pt x="60709" y="38943"/>
                      <a:pt x="60712" y="38943"/>
                      <a:pt x="60715" y="38943"/>
                    </a:cubicBezTo>
                    <a:close/>
                    <a:moveTo>
                      <a:pt x="82776" y="34621"/>
                    </a:moveTo>
                    <a:cubicBezTo>
                      <a:pt x="83205" y="34621"/>
                      <a:pt x="83636" y="34660"/>
                      <a:pt x="84066" y="34741"/>
                    </a:cubicBezTo>
                    <a:cubicBezTo>
                      <a:pt x="83556" y="35341"/>
                      <a:pt x="83152" y="36031"/>
                      <a:pt x="82893" y="36775"/>
                    </a:cubicBezTo>
                    <a:lnTo>
                      <a:pt x="82875" y="36775"/>
                    </a:lnTo>
                    <a:cubicBezTo>
                      <a:pt x="82642" y="37474"/>
                      <a:pt x="82534" y="38208"/>
                      <a:pt x="82579" y="38952"/>
                    </a:cubicBezTo>
                    <a:cubicBezTo>
                      <a:pt x="81333" y="37644"/>
                      <a:pt x="79568" y="36811"/>
                      <a:pt x="77695" y="36811"/>
                    </a:cubicBezTo>
                    <a:cubicBezTo>
                      <a:pt x="79034" y="35399"/>
                      <a:pt x="80873" y="34621"/>
                      <a:pt x="82776" y="34621"/>
                    </a:cubicBezTo>
                    <a:close/>
                    <a:moveTo>
                      <a:pt x="95815" y="34621"/>
                    </a:moveTo>
                    <a:cubicBezTo>
                      <a:pt x="97719" y="34621"/>
                      <a:pt x="99565" y="35399"/>
                      <a:pt x="100903" y="36811"/>
                    </a:cubicBezTo>
                    <a:cubicBezTo>
                      <a:pt x="99030" y="36811"/>
                      <a:pt x="97265" y="37644"/>
                      <a:pt x="96020" y="38952"/>
                    </a:cubicBezTo>
                    <a:cubicBezTo>
                      <a:pt x="96056" y="38208"/>
                      <a:pt x="95948" y="37474"/>
                      <a:pt x="95706" y="36775"/>
                    </a:cubicBezTo>
                    <a:lnTo>
                      <a:pt x="95688" y="36775"/>
                    </a:lnTo>
                    <a:cubicBezTo>
                      <a:pt x="95428" y="36031"/>
                      <a:pt x="95034" y="35341"/>
                      <a:pt x="94523" y="34741"/>
                    </a:cubicBezTo>
                    <a:cubicBezTo>
                      <a:pt x="94953" y="34660"/>
                      <a:pt x="95385" y="34621"/>
                      <a:pt x="95815" y="34621"/>
                    </a:cubicBezTo>
                    <a:close/>
                    <a:moveTo>
                      <a:pt x="48844" y="34725"/>
                    </a:moveTo>
                    <a:cubicBezTo>
                      <a:pt x="50778" y="34725"/>
                      <a:pt x="52655" y="35522"/>
                      <a:pt x="53995" y="36972"/>
                    </a:cubicBezTo>
                    <a:lnTo>
                      <a:pt x="53995" y="36972"/>
                    </a:lnTo>
                    <a:cubicBezTo>
                      <a:pt x="53988" y="36972"/>
                      <a:pt x="53981" y="36972"/>
                      <a:pt x="53974" y="36972"/>
                    </a:cubicBezTo>
                    <a:cubicBezTo>
                      <a:pt x="52094" y="36972"/>
                      <a:pt x="50315" y="37803"/>
                      <a:pt x="49067" y="39113"/>
                    </a:cubicBezTo>
                    <a:cubicBezTo>
                      <a:pt x="49147" y="37527"/>
                      <a:pt x="48565" y="36022"/>
                      <a:pt x="47579" y="34839"/>
                    </a:cubicBezTo>
                    <a:cubicBezTo>
                      <a:pt x="48000" y="34763"/>
                      <a:pt x="48423" y="34725"/>
                      <a:pt x="48844" y="34725"/>
                    </a:cubicBezTo>
                    <a:close/>
                    <a:moveTo>
                      <a:pt x="59150" y="34722"/>
                    </a:moveTo>
                    <a:cubicBezTo>
                      <a:pt x="59575" y="34722"/>
                      <a:pt x="60003" y="34760"/>
                      <a:pt x="60429" y="34839"/>
                    </a:cubicBezTo>
                    <a:cubicBezTo>
                      <a:pt x="59434" y="36022"/>
                      <a:pt x="58852" y="37527"/>
                      <a:pt x="58941" y="39113"/>
                    </a:cubicBezTo>
                    <a:cubicBezTo>
                      <a:pt x="57691" y="37810"/>
                      <a:pt x="55923" y="36972"/>
                      <a:pt x="54063" y="36972"/>
                    </a:cubicBezTo>
                    <a:cubicBezTo>
                      <a:pt x="54043" y="36972"/>
                      <a:pt x="54024" y="36972"/>
                      <a:pt x="54004" y="36972"/>
                    </a:cubicBezTo>
                    <a:cubicBezTo>
                      <a:pt x="55341" y="35524"/>
                      <a:pt x="57215" y="34722"/>
                      <a:pt x="59150" y="34722"/>
                    </a:cubicBezTo>
                    <a:close/>
                    <a:moveTo>
                      <a:pt x="25322" y="34827"/>
                    </a:moveTo>
                    <a:cubicBezTo>
                      <a:pt x="27227" y="34827"/>
                      <a:pt x="29071" y="35605"/>
                      <a:pt x="30402" y="37017"/>
                    </a:cubicBezTo>
                    <a:cubicBezTo>
                      <a:pt x="28538" y="37017"/>
                      <a:pt x="26764" y="37850"/>
                      <a:pt x="25519" y="39149"/>
                    </a:cubicBezTo>
                    <a:cubicBezTo>
                      <a:pt x="25563" y="38415"/>
                      <a:pt x="25456" y="37671"/>
                      <a:pt x="25223" y="36972"/>
                    </a:cubicBezTo>
                    <a:lnTo>
                      <a:pt x="25196" y="36972"/>
                    </a:lnTo>
                    <a:cubicBezTo>
                      <a:pt x="24936" y="36228"/>
                      <a:pt x="24542" y="35547"/>
                      <a:pt x="24031" y="34947"/>
                    </a:cubicBezTo>
                    <a:cubicBezTo>
                      <a:pt x="24461" y="34866"/>
                      <a:pt x="24893" y="34827"/>
                      <a:pt x="25322" y="34827"/>
                    </a:cubicBezTo>
                    <a:close/>
                    <a:moveTo>
                      <a:pt x="12283" y="34827"/>
                    </a:moveTo>
                    <a:cubicBezTo>
                      <a:pt x="12712" y="34827"/>
                      <a:pt x="13144" y="34866"/>
                      <a:pt x="13574" y="34947"/>
                    </a:cubicBezTo>
                    <a:cubicBezTo>
                      <a:pt x="13063" y="35547"/>
                      <a:pt x="12669" y="36228"/>
                      <a:pt x="12400" y="36972"/>
                    </a:cubicBezTo>
                    <a:lnTo>
                      <a:pt x="12382" y="36972"/>
                    </a:lnTo>
                    <a:cubicBezTo>
                      <a:pt x="12141" y="37671"/>
                      <a:pt x="12042" y="38415"/>
                      <a:pt x="12087" y="39149"/>
                    </a:cubicBezTo>
                    <a:lnTo>
                      <a:pt x="12078" y="39158"/>
                    </a:lnTo>
                    <a:cubicBezTo>
                      <a:pt x="10832" y="37850"/>
                      <a:pt x="9067" y="37017"/>
                      <a:pt x="7203" y="37017"/>
                    </a:cubicBezTo>
                    <a:cubicBezTo>
                      <a:pt x="8534" y="35605"/>
                      <a:pt x="10378" y="34827"/>
                      <a:pt x="12283" y="34827"/>
                    </a:cubicBezTo>
                    <a:close/>
                    <a:moveTo>
                      <a:pt x="106092" y="34618"/>
                    </a:moveTo>
                    <a:cubicBezTo>
                      <a:pt x="106556" y="34618"/>
                      <a:pt x="107024" y="34664"/>
                      <a:pt x="107489" y="34759"/>
                    </a:cubicBezTo>
                    <a:cubicBezTo>
                      <a:pt x="106497" y="35993"/>
                      <a:pt x="105950" y="37566"/>
                      <a:pt x="106126" y="39211"/>
                    </a:cubicBezTo>
                    <a:lnTo>
                      <a:pt x="106126" y="39211"/>
                    </a:lnTo>
                    <a:cubicBezTo>
                      <a:pt x="104872" y="37760"/>
                      <a:pt x="102999" y="36811"/>
                      <a:pt x="101011" y="36811"/>
                    </a:cubicBezTo>
                    <a:cubicBezTo>
                      <a:pt x="102344" y="35398"/>
                      <a:pt x="104187" y="34618"/>
                      <a:pt x="106092" y="34618"/>
                    </a:cubicBezTo>
                    <a:close/>
                    <a:moveTo>
                      <a:pt x="70812" y="30100"/>
                    </a:moveTo>
                    <a:cubicBezTo>
                      <a:pt x="71307" y="30100"/>
                      <a:pt x="71806" y="30153"/>
                      <a:pt x="72301" y="30261"/>
                    </a:cubicBezTo>
                    <a:cubicBezTo>
                      <a:pt x="71289" y="31524"/>
                      <a:pt x="70742" y="33119"/>
                      <a:pt x="70939" y="34786"/>
                    </a:cubicBezTo>
                    <a:lnTo>
                      <a:pt x="70957" y="34786"/>
                    </a:lnTo>
                    <a:cubicBezTo>
                      <a:pt x="71464" y="34672"/>
                      <a:pt x="71976" y="34617"/>
                      <a:pt x="72484" y="34617"/>
                    </a:cubicBezTo>
                    <a:cubicBezTo>
                      <a:pt x="74391" y="34617"/>
                      <a:pt x="76244" y="35395"/>
                      <a:pt x="77588" y="36811"/>
                    </a:cubicBezTo>
                    <a:cubicBezTo>
                      <a:pt x="75545" y="36811"/>
                      <a:pt x="73618" y="37823"/>
                      <a:pt x="72364" y="39338"/>
                    </a:cubicBezTo>
                    <a:cubicBezTo>
                      <a:pt x="72712" y="35639"/>
                      <a:pt x="69416" y="32366"/>
                      <a:pt x="65722" y="32366"/>
                    </a:cubicBezTo>
                    <a:cubicBezTo>
                      <a:pt x="65702" y="32366"/>
                      <a:pt x="65682" y="32366"/>
                      <a:pt x="65662" y="32366"/>
                    </a:cubicBezTo>
                    <a:cubicBezTo>
                      <a:pt x="65642" y="32366"/>
                      <a:pt x="65622" y="32366"/>
                      <a:pt x="65602" y="32366"/>
                    </a:cubicBezTo>
                    <a:cubicBezTo>
                      <a:pt x="63733" y="32366"/>
                      <a:pt x="61974" y="33196"/>
                      <a:pt x="60724" y="34499"/>
                    </a:cubicBezTo>
                    <a:cubicBezTo>
                      <a:pt x="60814" y="32913"/>
                      <a:pt x="60231" y="31407"/>
                      <a:pt x="59237" y="30225"/>
                    </a:cubicBezTo>
                    <a:cubicBezTo>
                      <a:pt x="59663" y="30146"/>
                      <a:pt x="60090" y="30107"/>
                      <a:pt x="60515" y="30107"/>
                    </a:cubicBezTo>
                    <a:cubicBezTo>
                      <a:pt x="62451" y="30107"/>
                      <a:pt x="64326" y="30910"/>
                      <a:pt x="65671" y="32357"/>
                    </a:cubicBezTo>
                    <a:cubicBezTo>
                      <a:pt x="67011" y="30902"/>
                      <a:pt x="68881" y="30100"/>
                      <a:pt x="70812" y="30100"/>
                    </a:cubicBezTo>
                    <a:close/>
                    <a:moveTo>
                      <a:pt x="35613" y="34818"/>
                    </a:moveTo>
                    <a:cubicBezTo>
                      <a:pt x="36073" y="34818"/>
                      <a:pt x="36537" y="34863"/>
                      <a:pt x="36997" y="34956"/>
                    </a:cubicBezTo>
                    <a:cubicBezTo>
                      <a:pt x="36011" y="36201"/>
                      <a:pt x="35456" y="37769"/>
                      <a:pt x="35635" y="39418"/>
                    </a:cubicBezTo>
                    <a:cubicBezTo>
                      <a:pt x="34389" y="37958"/>
                      <a:pt x="32508" y="37017"/>
                      <a:pt x="30519" y="37008"/>
                    </a:cubicBezTo>
                    <a:cubicBezTo>
                      <a:pt x="31861" y="35593"/>
                      <a:pt x="33709" y="34818"/>
                      <a:pt x="35613" y="34818"/>
                    </a:cubicBezTo>
                    <a:close/>
                    <a:moveTo>
                      <a:pt x="112816" y="32662"/>
                    </a:moveTo>
                    <a:cubicBezTo>
                      <a:pt x="115993" y="32662"/>
                      <a:pt x="119169" y="34741"/>
                      <a:pt x="119209" y="38898"/>
                    </a:cubicBezTo>
                    <a:cubicBezTo>
                      <a:pt x="118736" y="38797"/>
                      <a:pt x="118259" y="38747"/>
                      <a:pt x="117785" y="38747"/>
                    </a:cubicBezTo>
                    <a:cubicBezTo>
                      <a:pt x="115926" y="38747"/>
                      <a:pt x="114120" y="39513"/>
                      <a:pt x="112821" y="40906"/>
                    </a:cubicBezTo>
                    <a:cubicBezTo>
                      <a:pt x="111539" y="39526"/>
                      <a:pt x="109747" y="38746"/>
                      <a:pt x="107865" y="38746"/>
                    </a:cubicBezTo>
                    <a:cubicBezTo>
                      <a:pt x="107382" y="38746"/>
                      <a:pt x="106898" y="38800"/>
                      <a:pt x="106423" y="38898"/>
                    </a:cubicBezTo>
                    <a:cubicBezTo>
                      <a:pt x="106463" y="34741"/>
                      <a:pt x="109640" y="32662"/>
                      <a:pt x="112816" y="32662"/>
                    </a:cubicBezTo>
                    <a:close/>
                    <a:moveTo>
                      <a:pt x="136134" y="32665"/>
                    </a:moveTo>
                    <a:cubicBezTo>
                      <a:pt x="139310" y="32665"/>
                      <a:pt x="142484" y="34742"/>
                      <a:pt x="142525" y="38898"/>
                    </a:cubicBezTo>
                    <a:cubicBezTo>
                      <a:pt x="142050" y="38797"/>
                      <a:pt x="141571" y="38747"/>
                      <a:pt x="141097" y="38747"/>
                    </a:cubicBezTo>
                    <a:cubicBezTo>
                      <a:pt x="139236" y="38747"/>
                      <a:pt x="137435" y="39513"/>
                      <a:pt x="136136" y="40906"/>
                    </a:cubicBezTo>
                    <a:cubicBezTo>
                      <a:pt x="134854" y="39526"/>
                      <a:pt x="133062" y="38746"/>
                      <a:pt x="131181" y="38746"/>
                    </a:cubicBezTo>
                    <a:cubicBezTo>
                      <a:pt x="130697" y="38746"/>
                      <a:pt x="130213" y="38800"/>
                      <a:pt x="129738" y="38898"/>
                    </a:cubicBezTo>
                    <a:cubicBezTo>
                      <a:pt x="129778" y="34744"/>
                      <a:pt x="132957" y="32665"/>
                      <a:pt x="136134" y="32665"/>
                    </a:cubicBezTo>
                    <a:close/>
                    <a:moveTo>
                      <a:pt x="89291" y="32767"/>
                    </a:moveTo>
                    <a:cubicBezTo>
                      <a:pt x="91871" y="32767"/>
                      <a:pt x="94452" y="34140"/>
                      <a:pt x="95348" y="36891"/>
                    </a:cubicBezTo>
                    <a:lnTo>
                      <a:pt x="95357" y="36882"/>
                    </a:lnTo>
                    <a:lnTo>
                      <a:pt x="95375" y="36882"/>
                    </a:lnTo>
                    <a:cubicBezTo>
                      <a:pt x="95581" y="37545"/>
                      <a:pt x="95688" y="38244"/>
                      <a:pt x="95688" y="38934"/>
                    </a:cubicBezTo>
                    <a:cubicBezTo>
                      <a:pt x="95215" y="38832"/>
                      <a:pt x="94738" y="38783"/>
                      <a:pt x="94264" y="38783"/>
                    </a:cubicBezTo>
                    <a:cubicBezTo>
                      <a:pt x="92405" y="38783"/>
                      <a:pt x="90601" y="39549"/>
                      <a:pt x="89308" y="40941"/>
                    </a:cubicBezTo>
                    <a:cubicBezTo>
                      <a:pt x="88027" y="39562"/>
                      <a:pt x="86235" y="38782"/>
                      <a:pt x="84353" y="38782"/>
                    </a:cubicBezTo>
                    <a:cubicBezTo>
                      <a:pt x="83869" y="38782"/>
                      <a:pt x="83385" y="38836"/>
                      <a:pt x="82910" y="38934"/>
                    </a:cubicBezTo>
                    <a:cubicBezTo>
                      <a:pt x="82910" y="38244"/>
                      <a:pt x="83018" y="37545"/>
                      <a:pt x="83224" y="36882"/>
                    </a:cubicBezTo>
                    <a:lnTo>
                      <a:pt x="83242" y="36882"/>
                    </a:lnTo>
                    <a:cubicBezTo>
                      <a:pt x="84134" y="34140"/>
                      <a:pt x="86712" y="32767"/>
                      <a:pt x="89291" y="32767"/>
                    </a:cubicBezTo>
                    <a:close/>
                    <a:moveTo>
                      <a:pt x="42335" y="32864"/>
                    </a:moveTo>
                    <a:cubicBezTo>
                      <a:pt x="45506" y="32864"/>
                      <a:pt x="48679" y="34938"/>
                      <a:pt x="48726" y="39092"/>
                    </a:cubicBezTo>
                    <a:lnTo>
                      <a:pt x="48726" y="39092"/>
                    </a:lnTo>
                    <a:cubicBezTo>
                      <a:pt x="48257" y="38992"/>
                      <a:pt x="47785" y="38944"/>
                      <a:pt x="47316" y="38944"/>
                    </a:cubicBezTo>
                    <a:cubicBezTo>
                      <a:pt x="45455" y="38944"/>
                      <a:pt x="43655" y="39710"/>
                      <a:pt x="42355" y="41103"/>
                    </a:cubicBezTo>
                    <a:cubicBezTo>
                      <a:pt x="41074" y="39723"/>
                      <a:pt x="39282" y="38943"/>
                      <a:pt x="37400" y="38943"/>
                    </a:cubicBezTo>
                    <a:cubicBezTo>
                      <a:pt x="36916" y="38943"/>
                      <a:pt x="36432" y="38997"/>
                      <a:pt x="35958" y="39096"/>
                    </a:cubicBezTo>
                    <a:cubicBezTo>
                      <a:pt x="35989" y="34942"/>
                      <a:pt x="39161" y="32864"/>
                      <a:pt x="42335" y="32864"/>
                    </a:cubicBezTo>
                    <a:close/>
                    <a:moveTo>
                      <a:pt x="65669" y="32862"/>
                    </a:moveTo>
                    <a:cubicBezTo>
                      <a:pt x="68844" y="32862"/>
                      <a:pt x="72019" y="34939"/>
                      <a:pt x="72059" y="39096"/>
                    </a:cubicBezTo>
                    <a:cubicBezTo>
                      <a:pt x="71584" y="38994"/>
                      <a:pt x="71106" y="38944"/>
                      <a:pt x="70631" y="38944"/>
                    </a:cubicBezTo>
                    <a:cubicBezTo>
                      <a:pt x="68767" y="38944"/>
                      <a:pt x="66963" y="39710"/>
                      <a:pt x="65671" y="41103"/>
                    </a:cubicBezTo>
                    <a:cubicBezTo>
                      <a:pt x="64391" y="39725"/>
                      <a:pt x="62594" y="38946"/>
                      <a:pt x="60707" y="38943"/>
                    </a:cubicBezTo>
                    <a:lnTo>
                      <a:pt x="60707" y="38943"/>
                    </a:lnTo>
                    <a:cubicBezTo>
                      <a:pt x="60226" y="38944"/>
                      <a:pt x="59745" y="38998"/>
                      <a:pt x="59273" y="39096"/>
                    </a:cubicBezTo>
                    <a:cubicBezTo>
                      <a:pt x="59313" y="34941"/>
                      <a:pt x="62491" y="32862"/>
                      <a:pt x="65669" y="32862"/>
                    </a:cubicBezTo>
                    <a:close/>
                    <a:moveTo>
                      <a:pt x="18802" y="32972"/>
                    </a:moveTo>
                    <a:cubicBezTo>
                      <a:pt x="21383" y="32972"/>
                      <a:pt x="23964" y="34343"/>
                      <a:pt x="24864" y="37088"/>
                    </a:cubicBezTo>
                    <a:lnTo>
                      <a:pt x="24882" y="37088"/>
                    </a:lnTo>
                    <a:cubicBezTo>
                      <a:pt x="25088" y="37760"/>
                      <a:pt x="25187" y="38450"/>
                      <a:pt x="25196" y="39149"/>
                    </a:cubicBezTo>
                    <a:cubicBezTo>
                      <a:pt x="24715" y="39044"/>
                      <a:pt x="24231" y="38993"/>
                      <a:pt x="23751" y="38993"/>
                    </a:cubicBezTo>
                    <a:cubicBezTo>
                      <a:pt x="21894" y="38993"/>
                      <a:pt x="20096" y="39759"/>
                      <a:pt x="18807" y="41148"/>
                    </a:cubicBezTo>
                    <a:cubicBezTo>
                      <a:pt x="17526" y="39777"/>
                      <a:pt x="15734" y="38988"/>
                      <a:pt x="13852" y="38988"/>
                    </a:cubicBezTo>
                    <a:cubicBezTo>
                      <a:pt x="13368" y="38988"/>
                      <a:pt x="12884" y="39042"/>
                      <a:pt x="12409" y="39149"/>
                    </a:cubicBezTo>
                    <a:cubicBezTo>
                      <a:pt x="12409" y="38450"/>
                      <a:pt x="12517" y="37751"/>
                      <a:pt x="12723" y="37088"/>
                    </a:cubicBezTo>
                    <a:lnTo>
                      <a:pt x="12741" y="37088"/>
                    </a:lnTo>
                    <a:cubicBezTo>
                      <a:pt x="13637" y="34345"/>
                      <a:pt x="16220" y="32972"/>
                      <a:pt x="18802" y="32972"/>
                    </a:cubicBezTo>
                    <a:close/>
                    <a:moveTo>
                      <a:pt x="130981" y="39121"/>
                    </a:moveTo>
                    <a:cubicBezTo>
                      <a:pt x="132916" y="39121"/>
                      <a:pt x="134790" y="39924"/>
                      <a:pt x="136127" y="41372"/>
                    </a:cubicBezTo>
                    <a:cubicBezTo>
                      <a:pt x="136107" y="41371"/>
                      <a:pt x="136087" y="41371"/>
                      <a:pt x="136067" y="41371"/>
                    </a:cubicBezTo>
                    <a:cubicBezTo>
                      <a:pt x="134199" y="41371"/>
                      <a:pt x="132440" y="42201"/>
                      <a:pt x="131190" y="43504"/>
                    </a:cubicBezTo>
                    <a:cubicBezTo>
                      <a:pt x="131225" y="42787"/>
                      <a:pt x="131136" y="42070"/>
                      <a:pt x="130912" y="41389"/>
                    </a:cubicBezTo>
                    <a:lnTo>
                      <a:pt x="130903" y="41389"/>
                    </a:lnTo>
                    <a:lnTo>
                      <a:pt x="130894" y="41354"/>
                    </a:lnTo>
                    <a:cubicBezTo>
                      <a:pt x="130894" y="41345"/>
                      <a:pt x="130894" y="41336"/>
                      <a:pt x="130885" y="41336"/>
                    </a:cubicBezTo>
                    <a:cubicBezTo>
                      <a:pt x="130625" y="40565"/>
                      <a:pt x="130222" y="39857"/>
                      <a:pt x="129702" y="39239"/>
                    </a:cubicBezTo>
                    <a:cubicBezTo>
                      <a:pt x="130128" y="39160"/>
                      <a:pt x="130556" y="39121"/>
                      <a:pt x="130981" y="39121"/>
                    </a:cubicBezTo>
                    <a:close/>
                    <a:moveTo>
                      <a:pt x="117967" y="39121"/>
                    </a:moveTo>
                    <a:cubicBezTo>
                      <a:pt x="118392" y="39121"/>
                      <a:pt x="118820" y="39160"/>
                      <a:pt x="119245" y="39239"/>
                    </a:cubicBezTo>
                    <a:cubicBezTo>
                      <a:pt x="118717" y="39857"/>
                      <a:pt x="118313" y="40565"/>
                      <a:pt x="118054" y="41336"/>
                    </a:cubicBezTo>
                    <a:cubicBezTo>
                      <a:pt x="118054" y="41336"/>
                      <a:pt x="118054" y="41345"/>
                      <a:pt x="118054" y="41354"/>
                    </a:cubicBezTo>
                    <a:cubicBezTo>
                      <a:pt x="118045" y="41354"/>
                      <a:pt x="118036" y="41380"/>
                      <a:pt x="118036" y="41389"/>
                    </a:cubicBezTo>
                    <a:cubicBezTo>
                      <a:pt x="117812" y="42070"/>
                      <a:pt x="117713" y="42787"/>
                      <a:pt x="117749" y="43513"/>
                    </a:cubicBezTo>
                    <a:cubicBezTo>
                      <a:pt x="116508" y="42210"/>
                      <a:pt x="114740" y="41371"/>
                      <a:pt x="112880" y="41371"/>
                    </a:cubicBezTo>
                    <a:cubicBezTo>
                      <a:pt x="112860" y="41371"/>
                      <a:pt x="112840" y="41371"/>
                      <a:pt x="112821" y="41372"/>
                    </a:cubicBezTo>
                    <a:cubicBezTo>
                      <a:pt x="114158" y="39924"/>
                      <a:pt x="116031" y="39121"/>
                      <a:pt x="117967" y="39121"/>
                    </a:cubicBezTo>
                    <a:close/>
                    <a:moveTo>
                      <a:pt x="94420" y="39162"/>
                    </a:moveTo>
                    <a:cubicBezTo>
                      <a:pt x="94850" y="39162"/>
                      <a:pt x="95283" y="39202"/>
                      <a:pt x="95715" y="39284"/>
                    </a:cubicBezTo>
                    <a:cubicBezTo>
                      <a:pt x="94720" y="40467"/>
                      <a:pt x="94138" y="41963"/>
                      <a:pt x="94228" y="43558"/>
                    </a:cubicBezTo>
                    <a:cubicBezTo>
                      <a:pt x="92986" y="42254"/>
                      <a:pt x="91218" y="41416"/>
                      <a:pt x="89350" y="41416"/>
                    </a:cubicBezTo>
                    <a:cubicBezTo>
                      <a:pt x="89330" y="41416"/>
                      <a:pt x="89310" y="41416"/>
                      <a:pt x="89290" y="41416"/>
                    </a:cubicBezTo>
                    <a:cubicBezTo>
                      <a:pt x="89271" y="41416"/>
                      <a:pt x="89251" y="41416"/>
                      <a:pt x="89231" y="41416"/>
                    </a:cubicBezTo>
                    <a:cubicBezTo>
                      <a:pt x="87363" y="41416"/>
                      <a:pt x="85603" y="42254"/>
                      <a:pt x="84353" y="43558"/>
                    </a:cubicBezTo>
                    <a:cubicBezTo>
                      <a:pt x="84443" y="41963"/>
                      <a:pt x="83860" y="40458"/>
                      <a:pt x="82866" y="39284"/>
                    </a:cubicBezTo>
                    <a:cubicBezTo>
                      <a:pt x="83294" y="39204"/>
                      <a:pt x="83725" y="39165"/>
                      <a:pt x="84152" y="39165"/>
                    </a:cubicBezTo>
                    <a:cubicBezTo>
                      <a:pt x="86085" y="39165"/>
                      <a:pt x="87957" y="39962"/>
                      <a:pt x="89299" y="41407"/>
                    </a:cubicBezTo>
                    <a:cubicBezTo>
                      <a:pt x="90633" y="39964"/>
                      <a:pt x="92493" y="39162"/>
                      <a:pt x="94420" y="39162"/>
                    </a:cubicBezTo>
                    <a:close/>
                    <a:moveTo>
                      <a:pt x="47485" y="39327"/>
                    </a:moveTo>
                    <a:cubicBezTo>
                      <a:pt x="47912" y="39327"/>
                      <a:pt x="48343" y="39366"/>
                      <a:pt x="48771" y="39445"/>
                    </a:cubicBezTo>
                    <a:cubicBezTo>
                      <a:pt x="48242" y="40063"/>
                      <a:pt x="47839" y="40771"/>
                      <a:pt x="47579" y="41533"/>
                    </a:cubicBezTo>
                    <a:cubicBezTo>
                      <a:pt x="47579" y="41542"/>
                      <a:pt x="47579" y="41542"/>
                      <a:pt x="47579" y="41551"/>
                    </a:cubicBezTo>
                    <a:lnTo>
                      <a:pt x="47570" y="41596"/>
                    </a:lnTo>
                    <a:lnTo>
                      <a:pt x="47561" y="41587"/>
                    </a:lnTo>
                    <a:cubicBezTo>
                      <a:pt x="47337" y="42277"/>
                      <a:pt x="47239" y="42993"/>
                      <a:pt x="47275" y="43710"/>
                    </a:cubicBezTo>
                    <a:cubicBezTo>
                      <a:pt x="46027" y="42400"/>
                      <a:pt x="44256" y="41569"/>
                      <a:pt x="42377" y="41569"/>
                    </a:cubicBezTo>
                    <a:cubicBezTo>
                      <a:pt x="42366" y="41569"/>
                      <a:pt x="42356" y="41569"/>
                      <a:pt x="42346" y="41569"/>
                    </a:cubicBezTo>
                    <a:cubicBezTo>
                      <a:pt x="43682" y="40123"/>
                      <a:pt x="45552" y="39327"/>
                      <a:pt x="47485" y="39327"/>
                    </a:cubicBezTo>
                    <a:close/>
                    <a:moveTo>
                      <a:pt x="60514" y="39327"/>
                    </a:moveTo>
                    <a:cubicBezTo>
                      <a:pt x="62447" y="39327"/>
                      <a:pt x="64317" y="40123"/>
                      <a:pt x="65653" y="41569"/>
                    </a:cubicBezTo>
                    <a:cubicBezTo>
                      <a:pt x="65633" y="41568"/>
                      <a:pt x="65613" y="41568"/>
                      <a:pt x="65593" y="41568"/>
                    </a:cubicBezTo>
                    <a:cubicBezTo>
                      <a:pt x="63725" y="41568"/>
                      <a:pt x="61966" y="42407"/>
                      <a:pt x="60715" y="43710"/>
                    </a:cubicBezTo>
                    <a:cubicBezTo>
                      <a:pt x="60751" y="42993"/>
                      <a:pt x="60662" y="42277"/>
                      <a:pt x="60438" y="41587"/>
                    </a:cubicBezTo>
                    <a:cubicBezTo>
                      <a:pt x="60438" y="41578"/>
                      <a:pt x="60429" y="41569"/>
                      <a:pt x="60420" y="41560"/>
                    </a:cubicBezTo>
                    <a:cubicBezTo>
                      <a:pt x="60420" y="41551"/>
                      <a:pt x="60420" y="41542"/>
                      <a:pt x="60411" y="41533"/>
                    </a:cubicBezTo>
                    <a:cubicBezTo>
                      <a:pt x="60151" y="40771"/>
                      <a:pt x="59748" y="40054"/>
                      <a:pt x="59228" y="39445"/>
                    </a:cubicBezTo>
                    <a:cubicBezTo>
                      <a:pt x="59656" y="39366"/>
                      <a:pt x="60087" y="39327"/>
                      <a:pt x="60514" y="39327"/>
                    </a:cubicBezTo>
                    <a:close/>
                    <a:moveTo>
                      <a:pt x="13656" y="39363"/>
                    </a:moveTo>
                    <a:cubicBezTo>
                      <a:pt x="15596" y="39363"/>
                      <a:pt x="17470" y="40166"/>
                      <a:pt x="18807" y="41613"/>
                    </a:cubicBezTo>
                    <a:cubicBezTo>
                      <a:pt x="18787" y="41613"/>
                      <a:pt x="18768" y="41613"/>
                      <a:pt x="18748" y="41613"/>
                    </a:cubicBezTo>
                    <a:cubicBezTo>
                      <a:pt x="16879" y="41613"/>
                      <a:pt x="15111" y="42452"/>
                      <a:pt x="13870" y="43755"/>
                    </a:cubicBezTo>
                    <a:cubicBezTo>
                      <a:pt x="13951" y="42169"/>
                      <a:pt x="13368" y="40664"/>
                      <a:pt x="12382" y="39490"/>
                    </a:cubicBezTo>
                    <a:lnTo>
                      <a:pt x="12374" y="39481"/>
                    </a:lnTo>
                    <a:cubicBezTo>
                      <a:pt x="12801" y="39402"/>
                      <a:pt x="13230" y="39363"/>
                      <a:pt x="13656" y="39363"/>
                    </a:cubicBezTo>
                    <a:close/>
                    <a:moveTo>
                      <a:pt x="23953" y="39363"/>
                    </a:moveTo>
                    <a:cubicBezTo>
                      <a:pt x="24378" y="39363"/>
                      <a:pt x="24806" y="39402"/>
                      <a:pt x="25232" y="39481"/>
                    </a:cubicBezTo>
                    <a:cubicBezTo>
                      <a:pt x="24237" y="40664"/>
                      <a:pt x="23655" y="42160"/>
                      <a:pt x="23744" y="43755"/>
                    </a:cubicBezTo>
                    <a:cubicBezTo>
                      <a:pt x="22494" y="42452"/>
                      <a:pt x="20726" y="41613"/>
                      <a:pt x="18866" y="41613"/>
                    </a:cubicBezTo>
                    <a:cubicBezTo>
                      <a:pt x="18846" y="41613"/>
                      <a:pt x="18827" y="41613"/>
                      <a:pt x="18807" y="41613"/>
                    </a:cubicBezTo>
                    <a:cubicBezTo>
                      <a:pt x="20144" y="40166"/>
                      <a:pt x="22018" y="39363"/>
                      <a:pt x="23953" y="39363"/>
                    </a:cubicBezTo>
                    <a:close/>
                    <a:moveTo>
                      <a:pt x="107671" y="39122"/>
                    </a:moveTo>
                    <a:cubicBezTo>
                      <a:pt x="109602" y="39122"/>
                      <a:pt x="111474" y="39919"/>
                      <a:pt x="112821" y="41372"/>
                    </a:cubicBezTo>
                    <a:cubicBezTo>
                      <a:pt x="112802" y="41371"/>
                      <a:pt x="112783" y="41371"/>
                      <a:pt x="112765" y="41371"/>
                    </a:cubicBezTo>
                    <a:cubicBezTo>
                      <a:pt x="110778" y="41371"/>
                      <a:pt x="108902" y="42317"/>
                      <a:pt x="107650" y="43764"/>
                    </a:cubicBezTo>
                    <a:lnTo>
                      <a:pt x="107650" y="43764"/>
                    </a:lnTo>
                    <a:cubicBezTo>
                      <a:pt x="107803" y="42097"/>
                      <a:pt x="107211" y="40511"/>
                      <a:pt x="106172" y="39284"/>
                    </a:cubicBezTo>
                    <a:cubicBezTo>
                      <a:pt x="106670" y="39175"/>
                      <a:pt x="107172" y="39122"/>
                      <a:pt x="107671" y="39122"/>
                    </a:cubicBezTo>
                    <a:close/>
                    <a:moveTo>
                      <a:pt x="37180" y="39320"/>
                    </a:moveTo>
                    <a:cubicBezTo>
                      <a:pt x="39113" y="39320"/>
                      <a:pt x="40988" y="40121"/>
                      <a:pt x="42328" y="41569"/>
                    </a:cubicBezTo>
                    <a:cubicBezTo>
                      <a:pt x="42310" y="41568"/>
                      <a:pt x="42291" y="41568"/>
                      <a:pt x="42273" y="41568"/>
                    </a:cubicBezTo>
                    <a:cubicBezTo>
                      <a:pt x="40286" y="41568"/>
                      <a:pt x="38419" y="42514"/>
                      <a:pt x="37167" y="43961"/>
                    </a:cubicBezTo>
                    <a:cubicBezTo>
                      <a:pt x="37320" y="42294"/>
                      <a:pt x="36728" y="40708"/>
                      <a:pt x="35689" y="39481"/>
                    </a:cubicBezTo>
                    <a:cubicBezTo>
                      <a:pt x="36184" y="39373"/>
                      <a:pt x="36684" y="39320"/>
                      <a:pt x="37180" y="39320"/>
                    </a:cubicBezTo>
                    <a:close/>
                    <a:moveTo>
                      <a:pt x="124483" y="37269"/>
                    </a:moveTo>
                    <a:cubicBezTo>
                      <a:pt x="127057" y="37269"/>
                      <a:pt x="129630" y="38633"/>
                      <a:pt x="130536" y="41363"/>
                    </a:cubicBezTo>
                    <a:cubicBezTo>
                      <a:pt x="130760" y="42053"/>
                      <a:pt x="130867" y="42769"/>
                      <a:pt x="130876" y="43495"/>
                    </a:cubicBezTo>
                    <a:cubicBezTo>
                      <a:pt x="130401" y="43393"/>
                      <a:pt x="129922" y="43343"/>
                      <a:pt x="129447" y="43343"/>
                    </a:cubicBezTo>
                    <a:cubicBezTo>
                      <a:pt x="127584" y="43343"/>
                      <a:pt x="125780" y="44110"/>
                      <a:pt x="124487" y="45502"/>
                    </a:cubicBezTo>
                    <a:cubicBezTo>
                      <a:pt x="123213" y="44130"/>
                      <a:pt x="121434" y="43343"/>
                      <a:pt x="119564" y="43343"/>
                    </a:cubicBezTo>
                    <a:cubicBezTo>
                      <a:pt x="119553" y="43343"/>
                      <a:pt x="119543" y="43343"/>
                      <a:pt x="119532" y="43343"/>
                    </a:cubicBezTo>
                    <a:cubicBezTo>
                      <a:pt x="119048" y="43343"/>
                      <a:pt x="118564" y="43388"/>
                      <a:pt x="118089" y="43495"/>
                    </a:cubicBezTo>
                    <a:cubicBezTo>
                      <a:pt x="118089" y="42769"/>
                      <a:pt x="118206" y="42053"/>
                      <a:pt x="118421" y="41363"/>
                    </a:cubicBezTo>
                    <a:lnTo>
                      <a:pt x="118430" y="41354"/>
                    </a:lnTo>
                    <a:cubicBezTo>
                      <a:pt x="119339" y="38631"/>
                      <a:pt x="121911" y="37269"/>
                      <a:pt x="124483" y="37269"/>
                    </a:cubicBezTo>
                    <a:close/>
                    <a:moveTo>
                      <a:pt x="77631" y="37312"/>
                    </a:moveTo>
                    <a:cubicBezTo>
                      <a:pt x="80804" y="37312"/>
                      <a:pt x="83980" y="39391"/>
                      <a:pt x="84022" y="43547"/>
                    </a:cubicBezTo>
                    <a:lnTo>
                      <a:pt x="84022" y="43547"/>
                    </a:lnTo>
                    <a:cubicBezTo>
                      <a:pt x="83546" y="43443"/>
                      <a:pt x="83066" y="43393"/>
                      <a:pt x="82590" y="43393"/>
                    </a:cubicBezTo>
                    <a:cubicBezTo>
                      <a:pt x="80737" y="43393"/>
                      <a:pt x="78939" y="44159"/>
                      <a:pt x="77651" y="45547"/>
                    </a:cubicBezTo>
                    <a:cubicBezTo>
                      <a:pt x="76369" y="44176"/>
                      <a:pt x="74577" y="43388"/>
                      <a:pt x="72696" y="43388"/>
                    </a:cubicBezTo>
                    <a:cubicBezTo>
                      <a:pt x="72212" y="43388"/>
                      <a:pt x="71728" y="43441"/>
                      <a:pt x="71253" y="43549"/>
                    </a:cubicBezTo>
                    <a:cubicBezTo>
                      <a:pt x="71284" y="39391"/>
                      <a:pt x="74456" y="37312"/>
                      <a:pt x="77631" y="37312"/>
                    </a:cubicBezTo>
                    <a:close/>
                    <a:moveTo>
                      <a:pt x="100946" y="37312"/>
                    </a:moveTo>
                    <a:cubicBezTo>
                      <a:pt x="104119" y="37312"/>
                      <a:pt x="107295" y="39391"/>
                      <a:pt x="107337" y="43547"/>
                    </a:cubicBezTo>
                    <a:lnTo>
                      <a:pt x="107337" y="43547"/>
                    </a:lnTo>
                    <a:cubicBezTo>
                      <a:pt x="106861" y="43443"/>
                      <a:pt x="106381" y="43393"/>
                      <a:pt x="105905" y="43393"/>
                    </a:cubicBezTo>
                    <a:cubicBezTo>
                      <a:pt x="104052" y="43393"/>
                      <a:pt x="102255" y="44159"/>
                      <a:pt x="100966" y="45547"/>
                    </a:cubicBezTo>
                    <a:cubicBezTo>
                      <a:pt x="99685" y="44176"/>
                      <a:pt x="97883" y="43388"/>
                      <a:pt x="96011" y="43388"/>
                    </a:cubicBezTo>
                    <a:cubicBezTo>
                      <a:pt x="95527" y="43388"/>
                      <a:pt x="95043" y="43441"/>
                      <a:pt x="94568" y="43549"/>
                    </a:cubicBezTo>
                    <a:cubicBezTo>
                      <a:pt x="94599" y="39391"/>
                      <a:pt x="97771" y="37312"/>
                      <a:pt x="100946" y="37312"/>
                    </a:cubicBezTo>
                    <a:close/>
                    <a:moveTo>
                      <a:pt x="54012" y="37467"/>
                    </a:moveTo>
                    <a:cubicBezTo>
                      <a:pt x="56585" y="37467"/>
                      <a:pt x="59156" y="38831"/>
                      <a:pt x="60061" y="41560"/>
                    </a:cubicBezTo>
                    <a:cubicBezTo>
                      <a:pt x="60285" y="42250"/>
                      <a:pt x="60393" y="42975"/>
                      <a:pt x="60393" y="43701"/>
                    </a:cubicBezTo>
                    <a:cubicBezTo>
                      <a:pt x="59914" y="43596"/>
                      <a:pt x="59431" y="43545"/>
                      <a:pt x="58952" y="43545"/>
                    </a:cubicBezTo>
                    <a:cubicBezTo>
                      <a:pt x="57099" y="43545"/>
                      <a:pt x="55302" y="44311"/>
                      <a:pt x="54013" y="45699"/>
                    </a:cubicBezTo>
                    <a:cubicBezTo>
                      <a:pt x="52739" y="44336"/>
                      <a:pt x="50960" y="43549"/>
                      <a:pt x="49089" y="43549"/>
                    </a:cubicBezTo>
                    <a:cubicBezTo>
                      <a:pt x="49079" y="43549"/>
                      <a:pt x="49068" y="43549"/>
                      <a:pt x="49058" y="43549"/>
                    </a:cubicBezTo>
                    <a:cubicBezTo>
                      <a:pt x="48574" y="43549"/>
                      <a:pt x="48090" y="43594"/>
                      <a:pt x="47615" y="43701"/>
                    </a:cubicBezTo>
                    <a:cubicBezTo>
                      <a:pt x="47615" y="42975"/>
                      <a:pt x="47723" y="42250"/>
                      <a:pt x="47938" y="41560"/>
                    </a:cubicBezTo>
                    <a:lnTo>
                      <a:pt x="47956" y="41560"/>
                    </a:lnTo>
                    <a:cubicBezTo>
                      <a:pt x="48865" y="38831"/>
                      <a:pt x="51439" y="37467"/>
                      <a:pt x="54012" y="37467"/>
                    </a:cubicBezTo>
                    <a:close/>
                    <a:moveTo>
                      <a:pt x="7148" y="37513"/>
                    </a:moveTo>
                    <a:cubicBezTo>
                      <a:pt x="10323" y="37513"/>
                      <a:pt x="13498" y="39590"/>
                      <a:pt x="13538" y="43746"/>
                    </a:cubicBezTo>
                    <a:cubicBezTo>
                      <a:pt x="13065" y="43644"/>
                      <a:pt x="12588" y="43594"/>
                      <a:pt x="12114" y="43594"/>
                    </a:cubicBezTo>
                    <a:cubicBezTo>
                      <a:pt x="10255" y="43594"/>
                      <a:pt x="8449" y="44361"/>
                      <a:pt x="7150" y="45753"/>
                    </a:cubicBezTo>
                    <a:cubicBezTo>
                      <a:pt x="5868" y="44373"/>
                      <a:pt x="4076" y="43594"/>
                      <a:pt x="2194" y="43594"/>
                    </a:cubicBezTo>
                    <a:cubicBezTo>
                      <a:pt x="1711" y="43594"/>
                      <a:pt x="1227" y="43647"/>
                      <a:pt x="752" y="43746"/>
                    </a:cubicBezTo>
                    <a:cubicBezTo>
                      <a:pt x="792" y="39592"/>
                      <a:pt x="3970" y="37513"/>
                      <a:pt x="7148" y="37513"/>
                    </a:cubicBezTo>
                    <a:close/>
                    <a:moveTo>
                      <a:pt x="30465" y="37513"/>
                    </a:moveTo>
                    <a:cubicBezTo>
                      <a:pt x="33638" y="37513"/>
                      <a:pt x="36811" y="39588"/>
                      <a:pt x="36854" y="43742"/>
                    </a:cubicBezTo>
                    <a:lnTo>
                      <a:pt x="36854" y="43742"/>
                    </a:lnTo>
                    <a:cubicBezTo>
                      <a:pt x="36384" y="43643"/>
                      <a:pt x="35912" y="43594"/>
                      <a:pt x="35443" y="43594"/>
                    </a:cubicBezTo>
                    <a:cubicBezTo>
                      <a:pt x="33580" y="43594"/>
                      <a:pt x="31775" y="44361"/>
                      <a:pt x="30483" y="45753"/>
                    </a:cubicBezTo>
                    <a:cubicBezTo>
                      <a:pt x="29201" y="44373"/>
                      <a:pt x="27409" y="43594"/>
                      <a:pt x="25528" y="43594"/>
                    </a:cubicBezTo>
                    <a:cubicBezTo>
                      <a:pt x="25044" y="43594"/>
                      <a:pt x="24560" y="43647"/>
                      <a:pt x="24085" y="43746"/>
                    </a:cubicBezTo>
                    <a:cubicBezTo>
                      <a:pt x="24116" y="39592"/>
                      <a:pt x="27290" y="37513"/>
                      <a:pt x="30465" y="37513"/>
                    </a:cubicBezTo>
                    <a:close/>
                    <a:moveTo>
                      <a:pt x="129619" y="43736"/>
                    </a:moveTo>
                    <a:cubicBezTo>
                      <a:pt x="130043" y="43736"/>
                      <a:pt x="130469" y="43775"/>
                      <a:pt x="130894" y="43854"/>
                    </a:cubicBezTo>
                    <a:cubicBezTo>
                      <a:pt x="129908" y="45018"/>
                      <a:pt x="129326" y="46524"/>
                      <a:pt x="129415" y="48110"/>
                    </a:cubicBezTo>
                    <a:lnTo>
                      <a:pt x="129406" y="48128"/>
                    </a:lnTo>
                    <a:cubicBezTo>
                      <a:pt x="128165" y="46824"/>
                      <a:pt x="126397" y="45986"/>
                      <a:pt x="124528" y="45986"/>
                    </a:cubicBezTo>
                    <a:cubicBezTo>
                      <a:pt x="124509" y="45986"/>
                      <a:pt x="124489" y="45986"/>
                      <a:pt x="124469" y="45986"/>
                    </a:cubicBezTo>
                    <a:cubicBezTo>
                      <a:pt x="124450" y="45986"/>
                      <a:pt x="124430" y="45986"/>
                      <a:pt x="124410" y="45986"/>
                    </a:cubicBezTo>
                    <a:cubicBezTo>
                      <a:pt x="122541" y="45986"/>
                      <a:pt x="120782" y="46824"/>
                      <a:pt x="119532" y="48128"/>
                    </a:cubicBezTo>
                    <a:cubicBezTo>
                      <a:pt x="119622" y="46533"/>
                      <a:pt x="119039" y="45036"/>
                      <a:pt x="118045" y="43854"/>
                    </a:cubicBezTo>
                    <a:cubicBezTo>
                      <a:pt x="118471" y="43775"/>
                      <a:pt x="118899" y="43736"/>
                      <a:pt x="119324" y="43736"/>
                    </a:cubicBezTo>
                    <a:cubicBezTo>
                      <a:pt x="121259" y="43736"/>
                      <a:pt x="123134" y="44537"/>
                      <a:pt x="124478" y="45977"/>
                    </a:cubicBezTo>
                    <a:cubicBezTo>
                      <a:pt x="125815" y="44537"/>
                      <a:pt x="127688" y="43736"/>
                      <a:pt x="129619" y="43736"/>
                    </a:cubicBezTo>
                    <a:close/>
                    <a:moveTo>
                      <a:pt x="82779" y="43772"/>
                    </a:moveTo>
                    <a:cubicBezTo>
                      <a:pt x="83204" y="43772"/>
                      <a:pt x="83632" y="43810"/>
                      <a:pt x="84057" y="43889"/>
                    </a:cubicBezTo>
                    <a:cubicBezTo>
                      <a:pt x="83063" y="45072"/>
                      <a:pt x="82480" y="46569"/>
                      <a:pt x="82561" y="48164"/>
                    </a:cubicBezTo>
                    <a:cubicBezTo>
                      <a:pt x="81320" y="46860"/>
                      <a:pt x="79552" y="46022"/>
                      <a:pt x="77683" y="46022"/>
                    </a:cubicBezTo>
                    <a:cubicBezTo>
                      <a:pt x="77666" y="46022"/>
                      <a:pt x="77650" y="46022"/>
                      <a:pt x="77633" y="46022"/>
                    </a:cubicBezTo>
                    <a:lnTo>
                      <a:pt x="77633" y="46022"/>
                    </a:lnTo>
                    <a:cubicBezTo>
                      <a:pt x="78970" y="44574"/>
                      <a:pt x="80844" y="43772"/>
                      <a:pt x="82779" y="43772"/>
                    </a:cubicBezTo>
                    <a:close/>
                    <a:moveTo>
                      <a:pt x="59133" y="43923"/>
                    </a:moveTo>
                    <a:cubicBezTo>
                      <a:pt x="59561" y="43923"/>
                      <a:pt x="59991" y="43962"/>
                      <a:pt x="60420" y="44042"/>
                    </a:cubicBezTo>
                    <a:cubicBezTo>
                      <a:pt x="59425" y="45225"/>
                      <a:pt x="58843" y="46721"/>
                      <a:pt x="58932" y="48316"/>
                    </a:cubicBezTo>
                    <a:lnTo>
                      <a:pt x="58923" y="48316"/>
                    </a:lnTo>
                    <a:cubicBezTo>
                      <a:pt x="57682" y="47012"/>
                      <a:pt x="55914" y="46174"/>
                      <a:pt x="54045" y="46174"/>
                    </a:cubicBezTo>
                    <a:cubicBezTo>
                      <a:pt x="54026" y="46174"/>
                      <a:pt x="54006" y="46174"/>
                      <a:pt x="53986" y="46174"/>
                    </a:cubicBezTo>
                    <a:cubicBezTo>
                      <a:pt x="53966" y="46174"/>
                      <a:pt x="53947" y="46174"/>
                      <a:pt x="53927" y="46174"/>
                    </a:cubicBezTo>
                    <a:cubicBezTo>
                      <a:pt x="52067" y="46174"/>
                      <a:pt x="50299" y="47012"/>
                      <a:pt x="49049" y="48316"/>
                    </a:cubicBezTo>
                    <a:cubicBezTo>
                      <a:pt x="49138" y="46721"/>
                      <a:pt x="48556" y="45225"/>
                      <a:pt x="47561" y="44042"/>
                    </a:cubicBezTo>
                    <a:cubicBezTo>
                      <a:pt x="47990" y="43962"/>
                      <a:pt x="48420" y="43923"/>
                      <a:pt x="48848" y="43923"/>
                    </a:cubicBezTo>
                    <a:cubicBezTo>
                      <a:pt x="50781" y="43923"/>
                      <a:pt x="52652" y="44720"/>
                      <a:pt x="53995" y="46165"/>
                    </a:cubicBezTo>
                    <a:cubicBezTo>
                      <a:pt x="55330" y="44720"/>
                      <a:pt x="57201" y="43923"/>
                      <a:pt x="59133" y="43923"/>
                    </a:cubicBezTo>
                    <a:close/>
                    <a:moveTo>
                      <a:pt x="25310" y="43969"/>
                    </a:moveTo>
                    <a:cubicBezTo>
                      <a:pt x="27245" y="43969"/>
                      <a:pt x="29120" y="44772"/>
                      <a:pt x="30465" y="46219"/>
                    </a:cubicBezTo>
                    <a:lnTo>
                      <a:pt x="30465" y="46219"/>
                    </a:lnTo>
                    <a:cubicBezTo>
                      <a:pt x="30462" y="46219"/>
                      <a:pt x="30459" y="46219"/>
                      <a:pt x="30456" y="46219"/>
                    </a:cubicBezTo>
                    <a:cubicBezTo>
                      <a:pt x="30436" y="46219"/>
                      <a:pt x="30416" y="46219"/>
                      <a:pt x="30397" y="46219"/>
                    </a:cubicBezTo>
                    <a:cubicBezTo>
                      <a:pt x="28528" y="46219"/>
                      <a:pt x="26769" y="47057"/>
                      <a:pt x="25519" y="48361"/>
                    </a:cubicBezTo>
                    <a:cubicBezTo>
                      <a:pt x="25608" y="46775"/>
                      <a:pt x="25026" y="45269"/>
                      <a:pt x="24031" y="44087"/>
                    </a:cubicBezTo>
                    <a:cubicBezTo>
                      <a:pt x="24457" y="44008"/>
                      <a:pt x="24885" y="43969"/>
                      <a:pt x="25310" y="43969"/>
                    </a:cubicBezTo>
                    <a:close/>
                    <a:moveTo>
                      <a:pt x="12296" y="43987"/>
                    </a:moveTo>
                    <a:cubicBezTo>
                      <a:pt x="12721" y="43987"/>
                      <a:pt x="13148" y="44025"/>
                      <a:pt x="13574" y="44104"/>
                    </a:cubicBezTo>
                    <a:cubicBezTo>
                      <a:pt x="12580" y="45287"/>
                      <a:pt x="11997" y="46793"/>
                      <a:pt x="12087" y="48379"/>
                    </a:cubicBezTo>
                    <a:cubicBezTo>
                      <a:pt x="10837" y="47075"/>
                      <a:pt x="9069" y="46237"/>
                      <a:pt x="7208" y="46237"/>
                    </a:cubicBezTo>
                    <a:cubicBezTo>
                      <a:pt x="7189" y="46237"/>
                      <a:pt x="7169" y="46237"/>
                      <a:pt x="7150" y="46237"/>
                    </a:cubicBezTo>
                    <a:cubicBezTo>
                      <a:pt x="8487" y="44790"/>
                      <a:pt x="10360" y="43987"/>
                      <a:pt x="12296" y="43987"/>
                    </a:cubicBezTo>
                    <a:close/>
                    <a:moveTo>
                      <a:pt x="106102" y="43761"/>
                    </a:moveTo>
                    <a:cubicBezTo>
                      <a:pt x="106575" y="43761"/>
                      <a:pt x="107052" y="43809"/>
                      <a:pt x="107525" y="43907"/>
                    </a:cubicBezTo>
                    <a:cubicBezTo>
                      <a:pt x="106512" y="45162"/>
                      <a:pt x="105939" y="46757"/>
                      <a:pt x="106127" y="48432"/>
                    </a:cubicBezTo>
                    <a:cubicBezTo>
                      <a:pt x="104866" y="46976"/>
                      <a:pt x="102990" y="46022"/>
                      <a:pt x="101003" y="46022"/>
                    </a:cubicBezTo>
                    <a:cubicBezTo>
                      <a:pt x="100985" y="46022"/>
                      <a:pt x="100966" y="46022"/>
                      <a:pt x="100948" y="46022"/>
                    </a:cubicBezTo>
                    <a:cubicBezTo>
                      <a:pt x="100928" y="46022"/>
                      <a:pt x="100908" y="46022"/>
                      <a:pt x="100889" y="46022"/>
                    </a:cubicBezTo>
                    <a:cubicBezTo>
                      <a:pt x="99020" y="46022"/>
                      <a:pt x="97252" y="46860"/>
                      <a:pt x="96011" y="48164"/>
                    </a:cubicBezTo>
                    <a:cubicBezTo>
                      <a:pt x="96091" y="46569"/>
                      <a:pt x="95509" y="45072"/>
                      <a:pt x="94523" y="43889"/>
                    </a:cubicBezTo>
                    <a:cubicBezTo>
                      <a:pt x="94952" y="43810"/>
                      <a:pt x="95382" y="43771"/>
                      <a:pt x="95809" y="43771"/>
                    </a:cubicBezTo>
                    <a:cubicBezTo>
                      <a:pt x="97740" y="43771"/>
                      <a:pt x="99605" y="44568"/>
                      <a:pt x="100948" y="46013"/>
                    </a:cubicBezTo>
                    <a:cubicBezTo>
                      <a:pt x="102294" y="44566"/>
                      <a:pt x="104168" y="43761"/>
                      <a:pt x="106102" y="43761"/>
                    </a:cubicBezTo>
                    <a:close/>
                    <a:moveTo>
                      <a:pt x="70796" y="39320"/>
                    </a:moveTo>
                    <a:cubicBezTo>
                      <a:pt x="71278" y="39320"/>
                      <a:pt x="71764" y="39370"/>
                      <a:pt x="72248" y="39472"/>
                    </a:cubicBezTo>
                    <a:cubicBezTo>
                      <a:pt x="71271" y="40717"/>
                      <a:pt x="70742" y="42286"/>
                      <a:pt x="70939" y="43934"/>
                    </a:cubicBezTo>
                    <a:cubicBezTo>
                      <a:pt x="71449" y="43820"/>
                      <a:pt x="71962" y="43765"/>
                      <a:pt x="72472" y="43765"/>
                    </a:cubicBezTo>
                    <a:cubicBezTo>
                      <a:pt x="74409" y="43765"/>
                      <a:pt x="76285" y="44568"/>
                      <a:pt x="77633" y="46022"/>
                    </a:cubicBezTo>
                    <a:lnTo>
                      <a:pt x="77633" y="46022"/>
                    </a:lnTo>
                    <a:cubicBezTo>
                      <a:pt x="77630" y="46022"/>
                      <a:pt x="77627" y="46022"/>
                      <a:pt x="77624" y="46022"/>
                    </a:cubicBezTo>
                    <a:cubicBezTo>
                      <a:pt x="77606" y="46022"/>
                      <a:pt x="77588" y="46022"/>
                      <a:pt x="77570" y="46022"/>
                    </a:cubicBezTo>
                    <a:cubicBezTo>
                      <a:pt x="75529" y="46022"/>
                      <a:pt x="73598" y="47030"/>
                      <a:pt x="72346" y="48558"/>
                    </a:cubicBezTo>
                    <a:cubicBezTo>
                      <a:pt x="72703" y="44845"/>
                      <a:pt x="69407" y="41568"/>
                      <a:pt x="65698" y="41568"/>
                    </a:cubicBezTo>
                    <a:cubicBezTo>
                      <a:pt x="65683" y="41568"/>
                      <a:pt x="65668" y="41569"/>
                      <a:pt x="65653" y="41569"/>
                    </a:cubicBezTo>
                    <a:cubicBezTo>
                      <a:pt x="66994" y="40120"/>
                      <a:pt x="68863" y="39320"/>
                      <a:pt x="70796" y="39320"/>
                    </a:cubicBezTo>
                    <a:close/>
                    <a:moveTo>
                      <a:pt x="35611" y="43966"/>
                    </a:moveTo>
                    <a:cubicBezTo>
                      <a:pt x="36087" y="43966"/>
                      <a:pt x="36566" y="44014"/>
                      <a:pt x="37042" y="44113"/>
                    </a:cubicBezTo>
                    <a:cubicBezTo>
                      <a:pt x="36020" y="45359"/>
                      <a:pt x="35456" y="46954"/>
                      <a:pt x="35635" y="48621"/>
                    </a:cubicBezTo>
                    <a:cubicBezTo>
                      <a:pt x="34383" y="47165"/>
                      <a:pt x="32507" y="46219"/>
                      <a:pt x="30512" y="46219"/>
                    </a:cubicBezTo>
                    <a:cubicBezTo>
                      <a:pt x="30496" y="46219"/>
                      <a:pt x="30481" y="46219"/>
                      <a:pt x="30465" y="46219"/>
                    </a:cubicBezTo>
                    <a:lnTo>
                      <a:pt x="30465" y="46219"/>
                    </a:lnTo>
                    <a:cubicBezTo>
                      <a:pt x="31802" y="44766"/>
                      <a:pt x="33677" y="43966"/>
                      <a:pt x="35611" y="43966"/>
                    </a:cubicBezTo>
                    <a:close/>
                    <a:moveTo>
                      <a:pt x="112828" y="41868"/>
                    </a:moveTo>
                    <a:cubicBezTo>
                      <a:pt x="116003" y="41868"/>
                      <a:pt x="119178" y="43944"/>
                      <a:pt x="119218" y="48101"/>
                    </a:cubicBezTo>
                    <a:cubicBezTo>
                      <a:pt x="118743" y="47999"/>
                      <a:pt x="118265" y="47949"/>
                      <a:pt x="117790" y="47949"/>
                    </a:cubicBezTo>
                    <a:cubicBezTo>
                      <a:pt x="115928" y="47949"/>
                      <a:pt x="114124" y="48714"/>
                      <a:pt x="112825" y="50103"/>
                    </a:cubicBezTo>
                    <a:lnTo>
                      <a:pt x="112825" y="50103"/>
                    </a:lnTo>
                    <a:cubicBezTo>
                      <a:pt x="111544" y="48726"/>
                      <a:pt x="109754" y="47949"/>
                      <a:pt x="107883" y="47949"/>
                    </a:cubicBezTo>
                    <a:cubicBezTo>
                      <a:pt x="107391" y="47949"/>
                      <a:pt x="106907" y="48002"/>
                      <a:pt x="106432" y="48101"/>
                    </a:cubicBezTo>
                    <a:cubicBezTo>
                      <a:pt x="106472" y="43947"/>
                      <a:pt x="109650" y="41868"/>
                      <a:pt x="112828" y="41868"/>
                    </a:cubicBezTo>
                    <a:close/>
                    <a:moveTo>
                      <a:pt x="136139" y="41870"/>
                    </a:moveTo>
                    <a:cubicBezTo>
                      <a:pt x="139313" y="41870"/>
                      <a:pt x="142484" y="43947"/>
                      <a:pt x="142525" y="48101"/>
                    </a:cubicBezTo>
                    <a:lnTo>
                      <a:pt x="142525" y="48119"/>
                    </a:lnTo>
                    <a:cubicBezTo>
                      <a:pt x="142050" y="48017"/>
                      <a:pt x="141571" y="47967"/>
                      <a:pt x="141097" y="47967"/>
                    </a:cubicBezTo>
                    <a:cubicBezTo>
                      <a:pt x="139236" y="47967"/>
                      <a:pt x="137435" y="48734"/>
                      <a:pt x="136136" y="50126"/>
                    </a:cubicBezTo>
                    <a:cubicBezTo>
                      <a:pt x="134854" y="48746"/>
                      <a:pt x="133062" y="47966"/>
                      <a:pt x="131181" y="47966"/>
                    </a:cubicBezTo>
                    <a:cubicBezTo>
                      <a:pt x="130697" y="47966"/>
                      <a:pt x="130213" y="48020"/>
                      <a:pt x="129738" y="48119"/>
                    </a:cubicBezTo>
                    <a:cubicBezTo>
                      <a:pt x="129778" y="43953"/>
                      <a:pt x="132960" y="41870"/>
                      <a:pt x="136139" y="41870"/>
                    </a:cubicBezTo>
                    <a:close/>
                    <a:moveTo>
                      <a:pt x="89297" y="41915"/>
                    </a:moveTo>
                    <a:cubicBezTo>
                      <a:pt x="92473" y="41915"/>
                      <a:pt x="95648" y="43994"/>
                      <a:pt x="95688" y="48155"/>
                    </a:cubicBezTo>
                    <a:cubicBezTo>
                      <a:pt x="95208" y="48050"/>
                      <a:pt x="94724" y="47999"/>
                      <a:pt x="94244" y="47999"/>
                    </a:cubicBezTo>
                    <a:cubicBezTo>
                      <a:pt x="92390" y="47999"/>
                      <a:pt x="90594" y="48763"/>
                      <a:pt x="89299" y="50152"/>
                    </a:cubicBezTo>
                    <a:lnTo>
                      <a:pt x="89299" y="50152"/>
                    </a:lnTo>
                    <a:cubicBezTo>
                      <a:pt x="88018" y="48782"/>
                      <a:pt x="86226" y="47993"/>
                      <a:pt x="84344" y="47993"/>
                    </a:cubicBezTo>
                    <a:cubicBezTo>
                      <a:pt x="83860" y="47993"/>
                      <a:pt x="83376" y="48047"/>
                      <a:pt x="82902" y="48155"/>
                    </a:cubicBezTo>
                    <a:cubicBezTo>
                      <a:pt x="82942" y="43996"/>
                      <a:pt x="86120" y="41915"/>
                      <a:pt x="89297" y="41915"/>
                    </a:cubicBezTo>
                    <a:close/>
                    <a:moveTo>
                      <a:pt x="42333" y="42069"/>
                    </a:moveTo>
                    <a:cubicBezTo>
                      <a:pt x="45505" y="42069"/>
                      <a:pt x="48680" y="44145"/>
                      <a:pt x="48726" y="48296"/>
                    </a:cubicBezTo>
                    <a:lnTo>
                      <a:pt x="48726" y="48296"/>
                    </a:lnTo>
                    <a:cubicBezTo>
                      <a:pt x="48256" y="48195"/>
                      <a:pt x="47782" y="48146"/>
                      <a:pt x="47311" y="48146"/>
                    </a:cubicBezTo>
                    <a:cubicBezTo>
                      <a:pt x="45452" y="48146"/>
                      <a:pt x="43648" y="48913"/>
                      <a:pt x="42355" y="50305"/>
                    </a:cubicBezTo>
                    <a:cubicBezTo>
                      <a:pt x="41074" y="48925"/>
                      <a:pt x="39282" y="48146"/>
                      <a:pt x="37400" y="48146"/>
                    </a:cubicBezTo>
                    <a:cubicBezTo>
                      <a:pt x="36916" y="48146"/>
                      <a:pt x="36432" y="48199"/>
                      <a:pt x="35958" y="48298"/>
                    </a:cubicBezTo>
                    <a:cubicBezTo>
                      <a:pt x="35989" y="44146"/>
                      <a:pt x="39159" y="42069"/>
                      <a:pt x="42333" y="42069"/>
                    </a:cubicBezTo>
                    <a:close/>
                    <a:moveTo>
                      <a:pt x="65648" y="42069"/>
                    </a:moveTo>
                    <a:cubicBezTo>
                      <a:pt x="68820" y="42069"/>
                      <a:pt x="71995" y="44144"/>
                      <a:pt x="72041" y="48294"/>
                    </a:cubicBezTo>
                    <a:lnTo>
                      <a:pt x="72041" y="48294"/>
                    </a:lnTo>
                    <a:cubicBezTo>
                      <a:pt x="71572" y="48195"/>
                      <a:pt x="71100" y="48146"/>
                      <a:pt x="70631" y="48146"/>
                    </a:cubicBezTo>
                    <a:cubicBezTo>
                      <a:pt x="68767" y="48146"/>
                      <a:pt x="66963" y="48913"/>
                      <a:pt x="65671" y="50305"/>
                    </a:cubicBezTo>
                    <a:cubicBezTo>
                      <a:pt x="64389" y="48925"/>
                      <a:pt x="62597" y="48146"/>
                      <a:pt x="60715" y="48146"/>
                    </a:cubicBezTo>
                    <a:cubicBezTo>
                      <a:pt x="60231" y="48146"/>
                      <a:pt x="59748" y="48199"/>
                      <a:pt x="59273" y="48298"/>
                    </a:cubicBezTo>
                    <a:cubicBezTo>
                      <a:pt x="59304" y="44146"/>
                      <a:pt x="62474" y="42069"/>
                      <a:pt x="65648" y="42069"/>
                    </a:cubicBezTo>
                    <a:close/>
                    <a:moveTo>
                      <a:pt x="18806" y="42115"/>
                    </a:moveTo>
                    <a:cubicBezTo>
                      <a:pt x="21981" y="42115"/>
                      <a:pt x="25156" y="44194"/>
                      <a:pt x="25196" y="48352"/>
                    </a:cubicBezTo>
                    <a:cubicBezTo>
                      <a:pt x="24718" y="48247"/>
                      <a:pt x="24235" y="48196"/>
                      <a:pt x="23756" y="48196"/>
                    </a:cubicBezTo>
                    <a:cubicBezTo>
                      <a:pt x="21903" y="48196"/>
                      <a:pt x="20103" y="48963"/>
                      <a:pt x="18807" y="50359"/>
                    </a:cubicBezTo>
                    <a:cubicBezTo>
                      <a:pt x="17526" y="48979"/>
                      <a:pt x="15734" y="48199"/>
                      <a:pt x="13852" y="48199"/>
                    </a:cubicBezTo>
                    <a:cubicBezTo>
                      <a:pt x="13368" y="48199"/>
                      <a:pt x="12884" y="48244"/>
                      <a:pt x="12409" y="48352"/>
                    </a:cubicBezTo>
                    <a:cubicBezTo>
                      <a:pt x="12454" y="44194"/>
                      <a:pt x="15631" y="42115"/>
                      <a:pt x="18806" y="42115"/>
                    </a:cubicBezTo>
                    <a:close/>
                    <a:moveTo>
                      <a:pt x="117952" y="48332"/>
                    </a:moveTo>
                    <a:cubicBezTo>
                      <a:pt x="118378" y="48332"/>
                      <a:pt x="118808" y="48371"/>
                      <a:pt x="119236" y="48450"/>
                    </a:cubicBezTo>
                    <a:cubicBezTo>
                      <a:pt x="118251" y="49624"/>
                      <a:pt x="117668" y="51130"/>
                      <a:pt x="117758" y="52724"/>
                    </a:cubicBezTo>
                    <a:lnTo>
                      <a:pt x="117749" y="52724"/>
                    </a:lnTo>
                    <a:cubicBezTo>
                      <a:pt x="116508" y="51412"/>
                      <a:pt x="114740" y="50583"/>
                      <a:pt x="112871" y="50583"/>
                    </a:cubicBezTo>
                    <a:cubicBezTo>
                      <a:pt x="112855" y="50583"/>
                      <a:pt x="112838" y="50583"/>
                      <a:pt x="112821" y="50583"/>
                    </a:cubicBezTo>
                    <a:lnTo>
                      <a:pt x="112821" y="50583"/>
                    </a:lnTo>
                    <a:cubicBezTo>
                      <a:pt x="114156" y="49130"/>
                      <a:pt x="116021" y="48332"/>
                      <a:pt x="117952" y="48332"/>
                    </a:cubicBezTo>
                    <a:close/>
                    <a:moveTo>
                      <a:pt x="94437" y="48377"/>
                    </a:moveTo>
                    <a:cubicBezTo>
                      <a:pt x="94862" y="48377"/>
                      <a:pt x="95289" y="48416"/>
                      <a:pt x="95715" y="48495"/>
                    </a:cubicBezTo>
                    <a:cubicBezTo>
                      <a:pt x="94722" y="49676"/>
                      <a:pt x="94140" y="51168"/>
                      <a:pt x="94227" y="52760"/>
                    </a:cubicBezTo>
                    <a:lnTo>
                      <a:pt x="94227" y="52760"/>
                    </a:lnTo>
                    <a:cubicBezTo>
                      <a:pt x="92986" y="51457"/>
                      <a:pt x="91219" y="50627"/>
                      <a:pt x="89350" y="50627"/>
                    </a:cubicBezTo>
                    <a:cubicBezTo>
                      <a:pt x="89333" y="50627"/>
                      <a:pt x="89316" y="50628"/>
                      <a:pt x="89299" y="50628"/>
                    </a:cubicBezTo>
                    <a:lnTo>
                      <a:pt x="89299" y="50628"/>
                    </a:lnTo>
                    <a:cubicBezTo>
                      <a:pt x="90637" y="49180"/>
                      <a:pt x="92504" y="48377"/>
                      <a:pt x="94437" y="48377"/>
                    </a:cubicBezTo>
                    <a:close/>
                    <a:moveTo>
                      <a:pt x="84143" y="48369"/>
                    </a:moveTo>
                    <a:cubicBezTo>
                      <a:pt x="86079" y="48369"/>
                      <a:pt x="87954" y="49173"/>
                      <a:pt x="89299" y="50628"/>
                    </a:cubicBezTo>
                    <a:lnTo>
                      <a:pt x="89299" y="50628"/>
                    </a:lnTo>
                    <a:cubicBezTo>
                      <a:pt x="89296" y="50628"/>
                      <a:pt x="89293" y="50628"/>
                      <a:pt x="89290" y="50628"/>
                    </a:cubicBezTo>
                    <a:cubicBezTo>
                      <a:pt x="89270" y="50628"/>
                      <a:pt x="89250" y="50627"/>
                      <a:pt x="89231" y="50627"/>
                    </a:cubicBezTo>
                    <a:cubicBezTo>
                      <a:pt x="87362" y="50627"/>
                      <a:pt x="85603" y="51457"/>
                      <a:pt x="84353" y="52760"/>
                    </a:cubicBezTo>
                    <a:cubicBezTo>
                      <a:pt x="84443" y="51174"/>
                      <a:pt x="83860" y="49669"/>
                      <a:pt x="82866" y="48486"/>
                    </a:cubicBezTo>
                    <a:cubicBezTo>
                      <a:pt x="83291" y="48407"/>
                      <a:pt x="83719" y="48369"/>
                      <a:pt x="84143" y="48369"/>
                    </a:cubicBezTo>
                    <a:close/>
                    <a:moveTo>
                      <a:pt x="47484" y="48526"/>
                    </a:moveTo>
                    <a:cubicBezTo>
                      <a:pt x="47914" y="48526"/>
                      <a:pt x="48348" y="48566"/>
                      <a:pt x="48780" y="48647"/>
                    </a:cubicBezTo>
                    <a:cubicBezTo>
                      <a:pt x="47785" y="49821"/>
                      <a:pt x="47203" y="51327"/>
                      <a:pt x="47284" y="52922"/>
                    </a:cubicBezTo>
                    <a:cubicBezTo>
                      <a:pt x="46042" y="51618"/>
                      <a:pt x="44274" y="50780"/>
                      <a:pt x="42406" y="50780"/>
                    </a:cubicBezTo>
                    <a:cubicBezTo>
                      <a:pt x="42386" y="50780"/>
                      <a:pt x="42366" y="50780"/>
                      <a:pt x="42346" y="50780"/>
                    </a:cubicBezTo>
                    <a:cubicBezTo>
                      <a:pt x="42343" y="50780"/>
                      <a:pt x="42340" y="50780"/>
                      <a:pt x="42338" y="50780"/>
                    </a:cubicBezTo>
                    <a:lnTo>
                      <a:pt x="42338" y="50780"/>
                    </a:lnTo>
                    <a:lnTo>
                      <a:pt x="42355" y="50771"/>
                    </a:lnTo>
                    <a:cubicBezTo>
                      <a:pt x="43689" y="49328"/>
                      <a:pt x="45555" y="48526"/>
                      <a:pt x="47484" y="48526"/>
                    </a:cubicBezTo>
                    <a:close/>
                    <a:moveTo>
                      <a:pt x="107658" y="48326"/>
                    </a:moveTo>
                    <a:cubicBezTo>
                      <a:pt x="109596" y="48326"/>
                      <a:pt x="111472" y="49128"/>
                      <a:pt x="112821" y="50583"/>
                    </a:cubicBezTo>
                    <a:lnTo>
                      <a:pt x="112821" y="50583"/>
                    </a:lnTo>
                    <a:cubicBezTo>
                      <a:pt x="112818" y="50583"/>
                      <a:pt x="112815" y="50583"/>
                      <a:pt x="112812" y="50583"/>
                    </a:cubicBezTo>
                    <a:cubicBezTo>
                      <a:pt x="112793" y="50583"/>
                      <a:pt x="112774" y="50583"/>
                      <a:pt x="112756" y="50583"/>
                    </a:cubicBezTo>
                    <a:cubicBezTo>
                      <a:pt x="110769" y="50583"/>
                      <a:pt x="108902" y="51528"/>
                      <a:pt x="107641" y="52975"/>
                    </a:cubicBezTo>
                    <a:lnTo>
                      <a:pt x="107641" y="52975"/>
                    </a:lnTo>
                    <a:cubicBezTo>
                      <a:pt x="107794" y="51300"/>
                      <a:pt x="107202" y="49723"/>
                      <a:pt x="106163" y="48486"/>
                    </a:cubicBezTo>
                    <a:cubicBezTo>
                      <a:pt x="106660" y="48378"/>
                      <a:pt x="107161" y="48326"/>
                      <a:pt x="107658" y="48326"/>
                    </a:cubicBezTo>
                    <a:close/>
                    <a:moveTo>
                      <a:pt x="23936" y="48579"/>
                    </a:moveTo>
                    <a:cubicBezTo>
                      <a:pt x="24366" y="48579"/>
                      <a:pt x="24800" y="48619"/>
                      <a:pt x="25232" y="48701"/>
                    </a:cubicBezTo>
                    <a:cubicBezTo>
                      <a:pt x="24237" y="49875"/>
                      <a:pt x="23655" y="51380"/>
                      <a:pt x="23744" y="52966"/>
                    </a:cubicBezTo>
                    <a:cubicBezTo>
                      <a:pt x="22494" y="51663"/>
                      <a:pt x="20727" y="50834"/>
                      <a:pt x="18867" y="50834"/>
                    </a:cubicBezTo>
                    <a:cubicBezTo>
                      <a:pt x="18847" y="50834"/>
                      <a:pt x="18827" y="50834"/>
                      <a:pt x="18807" y="50834"/>
                    </a:cubicBezTo>
                    <a:cubicBezTo>
                      <a:pt x="18787" y="50834"/>
                      <a:pt x="18767" y="50834"/>
                      <a:pt x="18747" y="50834"/>
                    </a:cubicBezTo>
                    <a:cubicBezTo>
                      <a:pt x="16879" y="50834"/>
                      <a:pt x="15111" y="51663"/>
                      <a:pt x="13870" y="52975"/>
                    </a:cubicBezTo>
                    <a:cubicBezTo>
                      <a:pt x="13951" y="51380"/>
                      <a:pt x="13368" y="49875"/>
                      <a:pt x="12374" y="48701"/>
                    </a:cubicBezTo>
                    <a:cubicBezTo>
                      <a:pt x="12804" y="48622"/>
                      <a:pt x="13235" y="48583"/>
                      <a:pt x="13663" y="48583"/>
                    </a:cubicBezTo>
                    <a:cubicBezTo>
                      <a:pt x="15599" y="48583"/>
                      <a:pt x="17464" y="49379"/>
                      <a:pt x="18807" y="50825"/>
                    </a:cubicBezTo>
                    <a:cubicBezTo>
                      <a:pt x="20140" y="49382"/>
                      <a:pt x="22007" y="48579"/>
                      <a:pt x="23936" y="48579"/>
                    </a:cubicBezTo>
                    <a:close/>
                    <a:moveTo>
                      <a:pt x="37172" y="48527"/>
                    </a:moveTo>
                    <a:cubicBezTo>
                      <a:pt x="39112" y="48527"/>
                      <a:pt x="40993" y="49328"/>
                      <a:pt x="42337" y="50780"/>
                    </a:cubicBezTo>
                    <a:lnTo>
                      <a:pt x="42337" y="50780"/>
                    </a:lnTo>
                    <a:cubicBezTo>
                      <a:pt x="42322" y="50780"/>
                      <a:pt x="42306" y="50780"/>
                      <a:pt x="42291" y="50780"/>
                    </a:cubicBezTo>
                    <a:cubicBezTo>
                      <a:pt x="40304" y="50780"/>
                      <a:pt x="38437" y="51725"/>
                      <a:pt x="37185" y="53172"/>
                    </a:cubicBezTo>
                    <a:cubicBezTo>
                      <a:pt x="37328" y="51497"/>
                      <a:pt x="36737" y="49920"/>
                      <a:pt x="35698" y="48683"/>
                    </a:cubicBezTo>
                    <a:cubicBezTo>
                      <a:pt x="36188" y="48578"/>
                      <a:pt x="36682" y="48527"/>
                      <a:pt x="37172" y="48527"/>
                    </a:cubicBezTo>
                    <a:close/>
                    <a:moveTo>
                      <a:pt x="124476" y="46476"/>
                    </a:moveTo>
                    <a:cubicBezTo>
                      <a:pt x="127652" y="46476"/>
                      <a:pt x="130827" y="48554"/>
                      <a:pt x="130867" y="52716"/>
                    </a:cubicBezTo>
                    <a:cubicBezTo>
                      <a:pt x="130392" y="52614"/>
                      <a:pt x="129914" y="52564"/>
                      <a:pt x="129439" y="52564"/>
                    </a:cubicBezTo>
                    <a:cubicBezTo>
                      <a:pt x="127578" y="52564"/>
                      <a:pt x="125778" y="53330"/>
                      <a:pt x="124478" y="54723"/>
                    </a:cubicBezTo>
                    <a:cubicBezTo>
                      <a:pt x="123197" y="53343"/>
                      <a:pt x="121405" y="52563"/>
                      <a:pt x="119532" y="52563"/>
                    </a:cubicBezTo>
                    <a:cubicBezTo>
                      <a:pt x="119039" y="52563"/>
                      <a:pt x="118555" y="52617"/>
                      <a:pt x="118080" y="52716"/>
                    </a:cubicBezTo>
                    <a:cubicBezTo>
                      <a:pt x="118121" y="48557"/>
                      <a:pt x="121299" y="46476"/>
                      <a:pt x="124476" y="46476"/>
                    </a:cubicBezTo>
                    <a:close/>
                    <a:moveTo>
                      <a:pt x="77629" y="46523"/>
                    </a:moveTo>
                    <a:cubicBezTo>
                      <a:pt x="80800" y="46523"/>
                      <a:pt x="83975" y="48597"/>
                      <a:pt x="84021" y="52747"/>
                    </a:cubicBezTo>
                    <a:lnTo>
                      <a:pt x="84021" y="52747"/>
                    </a:lnTo>
                    <a:cubicBezTo>
                      <a:pt x="83554" y="52648"/>
                      <a:pt x="83083" y="52600"/>
                      <a:pt x="82615" y="52600"/>
                    </a:cubicBezTo>
                    <a:cubicBezTo>
                      <a:pt x="80757" y="52600"/>
                      <a:pt x="78952" y="53366"/>
                      <a:pt x="77660" y="54759"/>
                    </a:cubicBezTo>
                    <a:cubicBezTo>
                      <a:pt x="76378" y="53379"/>
                      <a:pt x="74586" y="52599"/>
                      <a:pt x="72704" y="52599"/>
                    </a:cubicBezTo>
                    <a:cubicBezTo>
                      <a:pt x="72221" y="52599"/>
                      <a:pt x="71737" y="52644"/>
                      <a:pt x="71262" y="52751"/>
                    </a:cubicBezTo>
                    <a:cubicBezTo>
                      <a:pt x="71289" y="48599"/>
                      <a:pt x="74457" y="46523"/>
                      <a:pt x="77629" y="46523"/>
                    </a:cubicBezTo>
                    <a:close/>
                    <a:moveTo>
                      <a:pt x="100946" y="46518"/>
                    </a:moveTo>
                    <a:cubicBezTo>
                      <a:pt x="104122" y="46518"/>
                      <a:pt x="107296" y="48595"/>
                      <a:pt x="107337" y="52751"/>
                    </a:cubicBezTo>
                    <a:cubicBezTo>
                      <a:pt x="106864" y="52650"/>
                      <a:pt x="106387" y="52600"/>
                      <a:pt x="105914" y="52600"/>
                    </a:cubicBezTo>
                    <a:cubicBezTo>
                      <a:pt x="104054" y="52600"/>
                      <a:pt x="102248" y="53368"/>
                      <a:pt x="100948" y="54767"/>
                    </a:cubicBezTo>
                    <a:lnTo>
                      <a:pt x="100948" y="54759"/>
                    </a:lnTo>
                    <a:cubicBezTo>
                      <a:pt x="99667" y="53379"/>
                      <a:pt x="97875" y="52599"/>
                      <a:pt x="95993" y="52599"/>
                    </a:cubicBezTo>
                    <a:cubicBezTo>
                      <a:pt x="95509" y="52599"/>
                      <a:pt x="95025" y="52653"/>
                      <a:pt x="94550" y="52751"/>
                    </a:cubicBezTo>
                    <a:cubicBezTo>
                      <a:pt x="94591" y="48597"/>
                      <a:pt x="97769" y="46518"/>
                      <a:pt x="100946" y="46518"/>
                    </a:cubicBezTo>
                    <a:close/>
                    <a:moveTo>
                      <a:pt x="54008" y="46667"/>
                    </a:moveTo>
                    <a:cubicBezTo>
                      <a:pt x="57185" y="46667"/>
                      <a:pt x="60361" y="48746"/>
                      <a:pt x="60402" y="52904"/>
                    </a:cubicBezTo>
                    <a:cubicBezTo>
                      <a:pt x="59922" y="52799"/>
                      <a:pt x="59438" y="52748"/>
                      <a:pt x="58958" y="52748"/>
                    </a:cubicBezTo>
                    <a:cubicBezTo>
                      <a:pt x="57103" y="52748"/>
                      <a:pt x="55303" y="53512"/>
                      <a:pt x="54008" y="54906"/>
                    </a:cubicBezTo>
                    <a:lnTo>
                      <a:pt x="54008" y="54906"/>
                    </a:lnTo>
                    <a:cubicBezTo>
                      <a:pt x="52727" y="53529"/>
                      <a:pt x="50937" y="52751"/>
                      <a:pt x="49058" y="52751"/>
                    </a:cubicBezTo>
                    <a:cubicBezTo>
                      <a:pt x="48574" y="52751"/>
                      <a:pt x="48090" y="52796"/>
                      <a:pt x="47615" y="52904"/>
                    </a:cubicBezTo>
                    <a:cubicBezTo>
                      <a:pt x="47655" y="48746"/>
                      <a:pt x="50832" y="46667"/>
                      <a:pt x="54008" y="46667"/>
                    </a:cubicBezTo>
                    <a:close/>
                    <a:moveTo>
                      <a:pt x="7148" y="46724"/>
                    </a:moveTo>
                    <a:cubicBezTo>
                      <a:pt x="10323" y="46724"/>
                      <a:pt x="13498" y="48801"/>
                      <a:pt x="13538" y="52957"/>
                    </a:cubicBezTo>
                    <a:cubicBezTo>
                      <a:pt x="13065" y="52856"/>
                      <a:pt x="12588" y="52806"/>
                      <a:pt x="12114" y="52806"/>
                    </a:cubicBezTo>
                    <a:cubicBezTo>
                      <a:pt x="10255" y="52806"/>
                      <a:pt x="8451" y="53572"/>
                      <a:pt x="7159" y="54965"/>
                    </a:cubicBezTo>
                    <a:cubicBezTo>
                      <a:pt x="5877" y="53585"/>
                      <a:pt x="4076" y="52805"/>
                      <a:pt x="2194" y="52805"/>
                    </a:cubicBezTo>
                    <a:cubicBezTo>
                      <a:pt x="1711" y="52805"/>
                      <a:pt x="1227" y="52859"/>
                      <a:pt x="752" y="52957"/>
                    </a:cubicBezTo>
                    <a:cubicBezTo>
                      <a:pt x="792" y="48803"/>
                      <a:pt x="3970" y="46724"/>
                      <a:pt x="7148" y="46724"/>
                    </a:cubicBezTo>
                    <a:close/>
                    <a:moveTo>
                      <a:pt x="30465" y="46724"/>
                    </a:moveTo>
                    <a:cubicBezTo>
                      <a:pt x="33638" y="46724"/>
                      <a:pt x="36811" y="48800"/>
                      <a:pt x="36854" y="52954"/>
                    </a:cubicBezTo>
                    <a:lnTo>
                      <a:pt x="36854" y="52954"/>
                    </a:lnTo>
                    <a:cubicBezTo>
                      <a:pt x="36384" y="52854"/>
                      <a:pt x="35912" y="52806"/>
                      <a:pt x="35443" y="52806"/>
                    </a:cubicBezTo>
                    <a:cubicBezTo>
                      <a:pt x="33580" y="52806"/>
                      <a:pt x="31775" y="53572"/>
                      <a:pt x="30483" y="54965"/>
                    </a:cubicBezTo>
                    <a:cubicBezTo>
                      <a:pt x="29201" y="53585"/>
                      <a:pt x="27409" y="52805"/>
                      <a:pt x="25528" y="52805"/>
                    </a:cubicBezTo>
                    <a:cubicBezTo>
                      <a:pt x="25044" y="52805"/>
                      <a:pt x="24560" y="52859"/>
                      <a:pt x="24085" y="52957"/>
                    </a:cubicBezTo>
                    <a:cubicBezTo>
                      <a:pt x="24116" y="48803"/>
                      <a:pt x="27290" y="46724"/>
                      <a:pt x="30465" y="46724"/>
                    </a:cubicBezTo>
                    <a:close/>
                    <a:moveTo>
                      <a:pt x="119323" y="52938"/>
                    </a:moveTo>
                    <a:cubicBezTo>
                      <a:pt x="121259" y="52938"/>
                      <a:pt x="123134" y="53741"/>
                      <a:pt x="124478" y="55189"/>
                    </a:cubicBezTo>
                    <a:lnTo>
                      <a:pt x="124478" y="55189"/>
                    </a:lnTo>
                    <a:cubicBezTo>
                      <a:pt x="124475" y="55189"/>
                      <a:pt x="124472" y="55189"/>
                      <a:pt x="124469" y="55189"/>
                    </a:cubicBezTo>
                    <a:cubicBezTo>
                      <a:pt x="124450" y="55188"/>
                      <a:pt x="124430" y="55188"/>
                      <a:pt x="124410" y="55188"/>
                    </a:cubicBezTo>
                    <a:cubicBezTo>
                      <a:pt x="122541" y="55188"/>
                      <a:pt x="120782" y="56027"/>
                      <a:pt x="119532" y="57330"/>
                    </a:cubicBezTo>
                    <a:cubicBezTo>
                      <a:pt x="119622" y="55744"/>
                      <a:pt x="119039" y="54239"/>
                      <a:pt x="118045" y="53056"/>
                    </a:cubicBezTo>
                    <a:cubicBezTo>
                      <a:pt x="118470" y="52977"/>
                      <a:pt x="118898" y="52938"/>
                      <a:pt x="119323" y="52938"/>
                    </a:cubicBezTo>
                    <a:close/>
                    <a:moveTo>
                      <a:pt x="129620" y="52938"/>
                    </a:moveTo>
                    <a:cubicBezTo>
                      <a:pt x="130043" y="52938"/>
                      <a:pt x="130470" y="52977"/>
                      <a:pt x="130894" y="53056"/>
                    </a:cubicBezTo>
                    <a:cubicBezTo>
                      <a:pt x="129908" y="54230"/>
                      <a:pt x="129326" y="55735"/>
                      <a:pt x="129415" y="57321"/>
                    </a:cubicBezTo>
                    <a:lnTo>
                      <a:pt x="129406" y="57330"/>
                    </a:lnTo>
                    <a:cubicBezTo>
                      <a:pt x="128165" y="56027"/>
                      <a:pt x="126397" y="55188"/>
                      <a:pt x="124528" y="55188"/>
                    </a:cubicBezTo>
                    <a:cubicBezTo>
                      <a:pt x="124512" y="55188"/>
                      <a:pt x="124495" y="55188"/>
                      <a:pt x="124478" y="55189"/>
                    </a:cubicBezTo>
                    <a:lnTo>
                      <a:pt x="124478" y="55189"/>
                    </a:lnTo>
                    <a:cubicBezTo>
                      <a:pt x="125816" y="53741"/>
                      <a:pt x="127689" y="52938"/>
                      <a:pt x="129620" y="52938"/>
                    </a:cubicBezTo>
                    <a:close/>
                    <a:moveTo>
                      <a:pt x="82780" y="52974"/>
                    </a:moveTo>
                    <a:cubicBezTo>
                      <a:pt x="83204" y="52974"/>
                      <a:pt x="83632" y="53013"/>
                      <a:pt x="84057" y="53092"/>
                    </a:cubicBezTo>
                    <a:cubicBezTo>
                      <a:pt x="83538" y="53710"/>
                      <a:pt x="83135" y="54418"/>
                      <a:pt x="82875" y="55180"/>
                    </a:cubicBezTo>
                    <a:cubicBezTo>
                      <a:pt x="82633" y="55879"/>
                      <a:pt x="82525" y="56622"/>
                      <a:pt x="82570" y="57357"/>
                    </a:cubicBezTo>
                    <a:cubicBezTo>
                      <a:pt x="81329" y="56062"/>
                      <a:pt x="79570" y="55224"/>
                      <a:pt x="77701" y="55224"/>
                    </a:cubicBezTo>
                    <a:cubicBezTo>
                      <a:pt x="77681" y="55224"/>
                      <a:pt x="77661" y="55224"/>
                      <a:pt x="77642" y="55224"/>
                    </a:cubicBezTo>
                    <a:cubicBezTo>
                      <a:pt x="78979" y="53777"/>
                      <a:pt x="80847" y="52974"/>
                      <a:pt x="82780" y="52974"/>
                    </a:cubicBezTo>
                    <a:close/>
                    <a:moveTo>
                      <a:pt x="95806" y="52982"/>
                    </a:moveTo>
                    <a:cubicBezTo>
                      <a:pt x="97733" y="52982"/>
                      <a:pt x="99604" y="53779"/>
                      <a:pt x="100939" y="55224"/>
                    </a:cubicBezTo>
                    <a:cubicBezTo>
                      <a:pt x="100919" y="55224"/>
                      <a:pt x="100900" y="55224"/>
                      <a:pt x="100880" y="55224"/>
                    </a:cubicBezTo>
                    <a:cubicBezTo>
                      <a:pt x="99020" y="55224"/>
                      <a:pt x="97252" y="56062"/>
                      <a:pt x="96011" y="57357"/>
                    </a:cubicBezTo>
                    <a:cubicBezTo>
                      <a:pt x="96047" y="56622"/>
                      <a:pt x="95948" y="55879"/>
                      <a:pt x="95706" y="55180"/>
                    </a:cubicBezTo>
                    <a:cubicBezTo>
                      <a:pt x="95446" y="54418"/>
                      <a:pt x="95043" y="53710"/>
                      <a:pt x="94523" y="53101"/>
                    </a:cubicBezTo>
                    <a:cubicBezTo>
                      <a:pt x="94950" y="53021"/>
                      <a:pt x="95379" y="52982"/>
                      <a:pt x="95806" y="52982"/>
                    </a:cubicBezTo>
                    <a:close/>
                    <a:moveTo>
                      <a:pt x="59124" y="53131"/>
                    </a:moveTo>
                    <a:cubicBezTo>
                      <a:pt x="59554" y="53131"/>
                      <a:pt x="59988" y="53171"/>
                      <a:pt x="60420" y="53253"/>
                    </a:cubicBezTo>
                    <a:cubicBezTo>
                      <a:pt x="59425" y="54436"/>
                      <a:pt x="58843" y="55932"/>
                      <a:pt x="58932" y="57527"/>
                    </a:cubicBezTo>
                    <a:lnTo>
                      <a:pt x="58923" y="57518"/>
                    </a:lnTo>
                    <a:cubicBezTo>
                      <a:pt x="57682" y="56215"/>
                      <a:pt x="55914" y="55385"/>
                      <a:pt x="54046" y="55385"/>
                    </a:cubicBezTo>
                    <a:cubicBezTo>
                      <a:pt x="54026" y="55385"/>
                      <a:pt x="54006" y="55386"/>
                      <a:pt x="53986" y="55386"/>
                    </a:cubicBezTo>
                    <a:cubicBezTo>
                      <a:pt x="53966" y="55386"/>
                      <a:pt x="53946" y="55385"/>
                      <a:pt x="53927" y="55385"/>
                    </a:cubicBezTo>
                    <a:cubicBezTo>
                      <a:pt x="52067" y="55385"/>
                      <a:pt x="50299" y="56215"/>
                      <a:pt x="49049" y="57527"/>
                    </a:cubicBezTo>
                    <a:cubicBezTo>
                      <a:pt x="49138" y="55932"/>
                      <a:pt x="48556" y="54427"/>
                      <a:pt x="47561" y="53253"/>
                    </a:cubicBezTo>
                    <a:cubicBezTo>
                      <a:pt x="47993" y="53171"/>
                      <a:pt x="48427" y="53131"/>
                      <a:pt x="48858" y="53131"/>
                    </a:cubicBezTo>
                    <a:cubicBezTo>
                      <a:pt x="50787" y="53131"/>
                      <a:pt x="52654" y="53934"/>
                      <a:pt x="53995" y="55377"/>
                    </a:cubicBezTo>
                    <a:cubicBezTo>
                      <a:pt x="55328" y="53934"/>
                      <a:pt x="57194" y="53131"/>
                      <a:pt x="59124" y="53131"/>
                    </a:cubicBezTo>
                    <a:close/>
                    <a:moveTo>
                      <a:pt x="12289" y="53188"/>
                    </a:moveTo>
                    <a:cubicBezTo>
                      <a:pt x="12716" y="53188"/>
                      <a:pt x="13146" y="53227"/>
                      <a:pt x="13574" y="53307"/>
                    </a:cubicBezTo>
                    <a:cubicBezTo>
                      <a:pt x="13046" y="53916"/>
                      <a:pt x="12651" y="54624"/>
                      <a:pt x="12391" y="55386"/>
                    </a:cubicBezTo>
                    <a:cubicBezTo>
                      <a:pt x="12150" y="56085"/>
                      <a:pt x="12042" y="56819"/>
                      <a:pt x="12087" y="57563"/>
                    </a:cubicBezTo>
                    <a:lnTo>
                      <a:pt x="12078" y="57563"/>
                    </a:lnTo>
                    <a:cubicBezTo>
                      <a:pt x="10836" y="56269"/>
                      <a:pt x="9077" y="55430"/>
                      <a:pt x="7217" y="55430"/>
                    </a:cubicBezTo>
                    <a:cubicBezTo>
                      <a:pt x="7198" y="55430"/>
                      <a:pt x="7178" y="55430"/>
                      <a:pt x="7159" y="55431"/>
                    </a:cubicBezTo>
                    <a:cubicBezTo>
                      <a:pt x="8494" y="53985"/>
                      <a:pt x="10358" y="53188"/>
                      <a:pt x="12289" y="53188"/>
                    </a:cubicBezTo>
                    <a:close/>
                    <a:moveTo>
                      <a:pt x="25322" y="53188"/>
                    </a:moveTo>
                    <a:cubicBezTo>
                      <a:pt x="27247" y="53188"/>
                      <a:pt x="29113" y="53985"/>
                      <a:pt x="30456" y="55431"/>
                    </a:cubicBezTo>
                    <a:cubicBezTo>
                      <a:pt x="30436" y="55430"/>
                      <a:pt x="30416" y="55430"/>
                      <a:pt x="30397" y="55430"/>
                    </a:cubicBezTo>
                    <a:cubicBezTo>
                      <a:pt x="28528" y="55430"/>
                      <a:pt x="26769" y="56269"/>
                      <a:pt x="25528" y="57563"/>
                    </a:cubicBezTo>
                    <a:cubicBezTo>
                      <a:pt x="25563" y="56828"/>
                      <a:pt x="25465" y="56085"/>
                      <a:pt x="25223" y="55386"/>
                    </a:cubicBezTo>
                    <a:cubicBezTo>
                      <a:pt x="24954" y="54624"/>
                      <a:pt x="24560" y="53916"/>
                      <a:pt x="24040" y="53307"/>
                    </a:cubicBezTo>
                    <a:cubicBezTo>
                      <a:pt x="24467" y="53227"/>
                      <a:pt x="24896" y="53188"/>
                      <a:pt x="25322" y="53188"/>
                    </a:cubicBezTo>
                    <a:close/>
                    <a:moveTo>
                      <a:pt x="106107" y="52975"/>
                    </a:moveTo>
                    <a:cubicBezTo>
                      <a:pt x="106578" y="52975"/>
                      <a:pt x="107053" y="53022"/>
                      <a:pt x="107525" y="53119"/>
                    </a:cubicBezTo>
                    <a:cubicBezTo>
                      <a:pt x="106512" y="54373"/>
                      <a:pt x="105948" y="55959"/>
                      <a:pt x="106118" y="57626"/>
                    </a:cubicBezTo>
                    <a:cubicBezTo>
                      <a:pt x="104870" y="56163"/>
                      <a:pt x="102982" y="55215"/>
                      <a:pt x="100985" y="55215"/>
                    </a:cubicBezTo>
                    <a:cubicBezTo>
                      <a:pt x="100976" y="55215"/>
                      <a:pt x="100966" y="55215"/>
                      <a:pt x="100957" y="55215"/>
                    </a:cubicBezTo>
                    <a:cubicBezTo>
                      <a:pt x="102304" y="53768"/>
                      <a:pt x="104177" y="52975"/>
                      <a:pt x="106107" y="52975"/>
                    </a:cubicBezTo>
                    <a:close/>
                    <a:moveTo>
                      <a:pt x="70795" y="48523"/>
                    </a:moveTo>
                    <a:cubicBezTo>
                      <a:pt x="71278" y="48523"/>
                      <a:pt x="71764" y="48572"/>
                      <a:pt x="72248" y="48674"/>
                    </a:cubicBezTo>
                    <a:cubicBezTo>
                      <a:pt x="71271" y="49920"/>
                      <a:pt x="70742" y="51488"/>
                      <a:pt x="70939" y="53137"/>
                    </a:cubicBezTo>
                    <a:cubicBezTo>
                      <a:pt x="71445" y="53025"/>
                      <a:pt x="71954" y="52971"/>
                      <a:pt x="72460" y="52971"/>
                    </a:cubicBezTo>
                    <a:cubicBezTo>
                      <a:pt x="74392" y="52971"/>
                      <a:pt x="76265" y="53767"/>
                      <a:pt x="77615" y="55215"/>
                    </a:cubicBezTo>
                    <a:cubicBezTo>
                      <a:pt x="77597" y="55215"/>
                      <a:pt x="77579" y="55215"/>
                      <a:pt x="77561" y="55215"/>
                    </a:cubicBezTo>
                    <a:cubicBezTo>
                      <a:pt x="75520" y="55215"/>
                      <a:pt x="73598" y="56223"/>
                      <a:pt x="72346" y="57742"/>
                    </a:cubicBezTo>
                    <a:cubicBezTo>
                      <a:pt x="72694" y="54062"/>
                      <a:pt x="69407" y="50780"/>
                      <a:pt x="65713" y="50780"/>
                    </a:cubicBezTo>
                    <a:cubicBezTo>
                      <a:pt x="65693" y="50780"/>
                      <a:pt x="65673" y="50780"/>
                      <a:pt x="65653" y="50780"/>
                    </a:cubicBezTo>
                    <a:lnTo>
                      <a:pt x="65644" y="50780"/>
                    </a:lnTo>
                    <a:cubicBezTo>
                      <a:pt x="65624" y="50780"/>
                      <a:pt x="65604" y="50780"/>
                      <a:pt x="65584" y="50780"/>
                    </a:cubicBezTo>
                    <a:cubicBezTo>
                      <a:pt x="63716" y="50780"/>
                      <a:pt x="61957" y="51618"/>
                      <a:pt x="60706" y="52922"/>
                    </a:cubicBezTo>
                    <a:cubicBezTo>
                      <a:pt x="60796" y="51327"/>
                      <a:pt x="60214" y="49830"/>
                      <a:pt x="59219" y="48647"/>
                    </a:cubicBezTo>
                    <a:cubicBezTo>
                      <a:pt x="59647" y="48568"/>
                      <a:pt x="60078" y="48529"/>
                      <a:pt x="60505" y="48529"/>
                    </a:cubicBezTo>
                    <a:cubicBezTo>
                      <a:pt x="62438" y="48529"/>
                      <a:pt x="64310" y="49326"/>
                      <a:pt x="65653" y="50771"/>
                    </a:cubicBezTo>
                    <a:cubicBezTo>
                      <a:pt x="66986" y="49323"/>
                      <a:pt x="68860" y="48523"/>
                      <a:pt x="70795" y="48523"/>
                    </a:cubicBezTo>
                    <a:close/>
                    <a:moveTo>
                      <a:pt x="35611" y="53177"/>
                    </a:moveTo>
                    <a:cubicBezTo>
                      <a:pt x="36086" y="53177"/>
                      <a:pt x="36566" y="53226"/>
                      <a:pt x="37042" y="53325"/>
                    </a:cubicBezTo>
                    <a:cubicBezTo>
                      <a:pt x="36029" y="54570"/>
                      <a:pt x="35456" y="56156"/>
                      <a:pt x="35635" y="57823"/>
                    </a:cubicBezTo>
                    <a:cubicBezTo>
                      <a:pt x="34383" y="56367"/>
                      <a:pt x="32516" y="55421"/>
                      <a:pt x="30530" y="55421"/>
                    </a:cubicBezTo>
                    <a:cubicBezTo>
                      <a:pt x="30511" y="55421"/>
                      <a:pt x="30492" y="55421"/>
                      <a:pt x="30474" y="55422"/>
                    </a:cubicBezTo>
                    <a:cubicBezTo>
                      <a:pt x="31811" y="53976"/>
                      <a:pt x="33679" y="53177"/>
                      <a:pt x="35611" y="53177"/>
                    </a:cubicBezTo>
                    <a:close/>
                    <a:moveTo>
                      <a:pt x="112825" y="51076"/>
                    </a:moveTo>
                    <a:cubicBezTo>
                      <a:pt x="116002" y="51076"/>
                      <a:pt x="119178" y="53155"/>
                      <a:pt x="119218" y="57312"/>
                    </a:cubicBezTo>
                    <a:cubicBezTo>
                      <a:pt x="118738" y="57207"/>
                      <a:pt x="118254" y="57156"/>
                      <a:pt x="117774" y="57156"/>
                    </a:cubicBezTo>
                    <a:cubicBezTo>
                      <a:pt x="115918" y="57156"/>
                      <a:pt x="114121" y="57922"/>
                      <a:pt x="112825" y="59315"/>
                    </a:cubicBezTo>
                    <a:lnTo>
                      <a:pt x="112825" y="59315"/>
                    </a:lnTo>
                    <a:cubicBezTo>
                      <a:pt x="111544" y="57938"/>
                      <a:pt x="109754" y="57160"/>
                      <a:pt x="107883" y="57160"/>
                    </a:cubicBezTo>
                    <a:cubicBezTo>
                      <a:pt x="107391" y="57160"/>
                      <a:pt x="106907" y="57214"/>
                      <a:pt x="106432" y="57312"/>
                    </a:cubicBezTo>
                    <a:cubicBezTo>
                      <a:pt x="106472" y="53155"/>
                      <a:pt x="109649" y="51076"/>
                      <a:pt x="112825" y="51076"/>
                    </a:cubicBezTo>
                    <a:close/>
                    <a:moveTo>
                      <a:pt x="136136" y="51080"/>
                    </a:moveTo>
                    <a:cubicBezTo>
                      <a:pt x="139311" y="51080"/>
                      <a:pt x="142484" y="53157"/>
                      <a:pt x="142525" y="57312"/>
                    </a:cubicBezTo>
                    <a:lnTo>
                      <a:pt x="142525" y="57321"/>
                    </a:lnTo>
                    <a:cubicBezTo>
                      <a:pt x="142050" y="57219"/>
                      <a:pt x="141571" y="57169"/>
                      <a:pt x="141097" y="57169"/>
                    </a:cubicBezTo>
                    <a:cubicBezTo>
                      <a:pt x="139236" y="57169"/>
                      <a:pt x="137435" y="57936"/>
                      <a:pt x="136136" y="59328"/>
                    </a:cubicBezTo>
                    <a:cubicBezTo>
                      <a:pt x="134854" y="57948"/>
                      <a:pt x="133062" y="57169"/>
                      <a:pt x="131181" y="57169"/>
                    </a:cubicBezTo>
                    <a:cubicBezTo>
                      <a:pt x="130697" y="57169"/>
                      <a:pt x="130213" y="57223"/>
                      <a:pt x="129738" y="57321"/>
                    </a:cubicBezTo>
                    <a:cubicBezTo>
                      <a:pt x="129778" y="53161"/>
                      <a:pt x="132958" y="51080"/>
                      <a:pt x="136136" y="51080"/>
                    </a:cubicBezTo>
                    <a:close/>
                    <a:moveTo>
                      <a:pt x="89307" y="51119"/>
                    </a:moveTo>
                    <a:cubicBezTo>
                      <a:pt x="91889" y="51119"/>
                      <a:pt x="94470" y="52493"/>
                      <a:pt x="95366" y="55242"/>
                    </a:cubicBezTo>
                    <a:cubicBezTo>
                      <a:pt x="95590" y="55923"/>
                      <a:pt x="95697" y="56631"/>
                      <a:pt x="95706" y="57348"/>
                    </a:cubicBezTo>
                    <a:cubicBezTo>
                      <a:pt x="95226" y="57243"/>
                      <a:pt x="94742" y="57192"/>
                      <a:pt x="94262" y="57192"/>
                    </a:cubicBezTo>
                    <a:cubicBezTo>
                      <a:pt x="92407" y="57192"/>
                      <a:pt x="90613" y="57958"/>
                      <a:pt x="89317" y="59346"/>
                    </a:cubicBezTo>
                    <a:cubicBezTo>
                      <a:pt x="88036" y="57975"/>
                      <a:pt x="86244" y="57187"/>
                      <a:pt x="84362" y="57187"/>
                    </a:cubicBezTo>
                    <a:cubicBezTo>
                      <a:pt x="83878" y="57187"/>
                      <a:pt x="83394" y="57241"/>
                      <a:pt x="82919" y="57348"/>
                    </a:cubicBezTo>
                    <a:cubicBezTo>
                      <a:pt x="82919" y="56631"/>
                      <a:pt x="83018" y="55923"/>
                      <a:pt x="83224" y="55251"/>
                    </a:cubicBezTo>
                    <a:lnTo>
                      <a:pt x="83242" y="55242"/>
                    </a:lnTo>
                    <a:cubicBezTo>
                      <a:pt x="84138" y="52495"/>
                      <a:pt x="86723" y="51119"/>
                      <a:pt x="89307" y="51119"/>
                    </a:cubicBezTo>
                    <a:close/>
                    <a:moveTo>
                      <a:pt x="42351" y="51273"/>
                    </a:moveTo>
                    <a:cubicBezTo>
                      <a:pt x="45527" y="51273"/>
                      <a:pt x="48704" y="53352"/>
                      <a:pt x="48744" y="57509"/>
                    </a:cubicBezTo>
                    <a:cubicBezTo>
                      <a:pt x="48269" y="57407"/>
                      <a:pt x="47791" y="57358"/>
                      <a:pt x="47316" y="57358"/>
                    </a:cubicBezTo>
                    <a:cubicBezTo>
                      <a:pt x="45455" y="57358"/>
                      <a:pt x="43655" y="58124"/>
                      <a:pt x="42355" y="59517"/>
                    </a:cubicBezTo>
                    <a:cubicBezTo>
                      <a:pt x="41081" y="58144"/>
                      <a:pt x="39293" y="57366"/>
                      <a:pt x="37414" y="57366"/>
                    </a:cubicBezTo>
                    <a:cubicBezTo>
                      <a:pt x="37404" y="57366"/>
                      <a:pt x="37393" y="57366"/>
                      <a:pt x="37382" y="57366"/>
                    </a:cubicBezTo>
                    <a:lnTo>
                      <a:pt x="37400" y="57357"/>
                    </a:lnTo>
                    <a:cubicBezTo>
                      <a:pt x="36916" y="57357"/>
                      <a:pt x="36432" y="57402"/>
                      <a:pt x="35958" y="57509"/>
                    </a:cubicBezTo>
                    <a:cubicBezTo>
                      <a:pt x="35998" y="53352"/>
                      <a:pt x="39174" y="51273"/>
                      <a:pt x="42351" y="51273"/>
                    </a:cubicBezTo>
                    <a:close/>
                    <a:moveTo>
                      <a:pt x="65657" y="51282"/>
                    </a:moveTo>
                    <a:cubicBezTo>
                      <a:pt x="68834" y="51282"/>
                      <a:pt x="72010" y="53361"/>
                      <a:pt x="72050" y="57518"/>
                    </a:cubicBezTo>
                    <a:cubicBezTo>
                      <a:pt x="71572" y="57413"/>
                      <a:pt x="71090" y="57362"/>
                      <a:pt x="70611" y="57362"/>
                    </a:cubicBezTo>
                    <a:cubicBezTo>
                      <a:pt x="68757" y="57362"/>
                      <a:pt x="66958" y="58130"/>
                      <a:pt x="65662" y="59525"/>
                    </a:cubicBezTo>
                    <a:cubicBezTo>
                      <a:pt x="64387" y="58153"/>
                      <a:pt x="62599" y="57366"/>
                      <a:pt x="60729" y="57366"/>
                    </a:cubicBezTo>
                    <a:cubicBezTo>
                      <a:pt x="60719" y="57366"/>
                      <a:pt x="60708" y="57366"/>
                      <a:pt x="60697" y="57366"/>
                    </a:cubicBezTo>
                    <a:lnTo>
                      <a:pt x="60715" y="57366"/>
                    </a:lnTo>
                    <a:cubicBezTo>
                      <a:pt x="60223" y="57366"/>
                      <a:pt x="59739" y="57411"/>
                      <a:pt x="59264" y="57518"/>
                    </a:cubicBezTo>
                    <a:cubicBezTo>
                      <a:pt x="59304" y="53361"/>
                      <a:pt x="62481" y="51282"/>
                      <a:pt x="65657" y="51282"/>
                    </a:cubicBezTo>
                    <a:close/>
                    <a:moveTo>
                      <a:pt x="18802" y="51334"/>
                    </a:moveTo>
                    <a:cubicBezTo>
                      <a:pt x="21383" y="51334"/>
                      <a:pt x="23964" y="52708"/>
                      <a:pt x="24864" y="55457"/>
                    </a:cubicBezTo>
                    <a:cubicBezTo>
                      <a:pt x="25079" y="56129"/>
                      <a:pt x="25196" y="56846"/>
                      <a:pt x="25196" y="57554"/>
                    </a:cubicBezTo>
                    <a:cubicBezTo>
                      <a:pt x="24721" y="57452"/>
                      <a:pt x="24242" y="57402"/>
                      <a:pt x="23767" y="57402"/>
                    </a:cubicBezTo>
                    <a:cubicBezTo>
                      <a:pt x="21904" y="57402"/>
                      <a:pt x="20100" y="58169"/>
                      <a:pt x="18807" y="59561"/>
                    </a:cubicBezTo>
                    <a:cubicBezTo>
                      <a:pt x="17526" y="58181"/>
                      <a:pt x="15734" y="57402"/>
                      <a:pt x="13852" y="57402"/>
                    </a:cubicBezTo>
                    <a:cubicBezTo>
                      <a:pt x="13368" y="57402"/>
                      <a:pt x="12884" y="57456"/>
                      <a:pt x="12409" y="57563"/>
                    </a:cubicBezTo>
                    <a:cubicBezTo>
                      <a:pt x="12409" y="56846"/>
                      <a:pt x="12526" y="56129"/>
                      <a:pt x="12741" y="55448"/>
                    </a:cubicBezTo>
                    <a:lnTo>
                      <a:pt x="12741" y="55457"/>
                    </a:lnTo>
                    <a:cubicBezTo>
                      <a:pt x="13637" y="52710"/>
                      <a:pt x="16220" y="51334"/>
                      <a:pt x="18802" y="51334"/>
                    </a:cubicBezTo>
                    <a:close/>
                    <a:moveTo>
                      <a:pt x="117977" y="57538"/>
                    </a:moveTo>
                    <a:cubicBezTo>
                      <a:pt x="118398" y="57538"/>
                      <a:pt x="118823" y="57576"/>
                      <a:pt x="119245" y="57653"/>
                    </a:cubicBezTo>
                    <a:cubicBezTo>
                      <a:pt x="118726" y="58271"/>
                      <a:pt x="118322" y="58979"/>
                      <a:pt x="118063" y="59741"/>
                    </a:cubicBezTo>
                    <a:lnTo>
                      <a:pt x="118054" y="59741"/>
                    </a:lnTo>
                    <a:cubicBezTo>
                      <a:pt x="117821" y="60439"/>
                      <a:pt x="117713" y="61174"/>
                      <a:pt x="117758" y="61918"/>
                    </a:cubicBezTo>
                    <a:cubicBezTo>
                      <a:pt x="116501" y="60608"/>
                      <a:pt x="114730" y="59776"/>
                      <a:pt x="112860" y="59776"/>
                    </a:cubicBezTo>
                    <a:cubicBezTo>
                      <a:pt x="112850" y="59776"/>
                      <a:pt x="112840" y="59776"/>
                      <a:pt x="112830" y="59776"/>
                    </a:cubicBezTo>
                    <a:cubicBezTo>
                      <a:pt x="114169" y="58334"/>
                      <a:pt x="116040" y="57538"/>
                      <a:pt x="117977" y="57538"/>
                    </a:cubicBezTo>
                    <a:close/>
                    <a:moveTo>
                      <a:pt x="130971" y="57538"/>
                    </a:moveTo>
                    <a:cubicBezTo>
                      <a:pt x="132907" y="57538"/>
                      <a:pt x="134780" y="58334"/>
                      <a:pt x="136127" y="59776"/>
                    </a:cubicBezTo>
                    <a:cubicBezTo>
                      <a:pt x="136117" y="59776"/>
                      <a:pt x="136107" y="59776"/>
                      <a:pt x="136097" y="59776"/>
                    </a:cubicBezTo>
                    <a:cubicBezTo>
                      <a:pt x="134217" y="59776"/>
                      <a:pt x="132446" y="60608"/>
                      <a:pt x="131199" y="61918"/>
                    </a:cubicBezTo>
                    <a:cubicBezTo>
                      <a:pt x="131234" y="61183"/>
                      <a:pt x="131136" y="60439"/>
                      <a:pt x="130894" y="59741"/>
                    </a:cubicBezTo>
                    <a:lnTo>
                      <a:pt x="130885" y="59741"/>
                    </a:lnTo>
                    <a:cubicBezTo>
                      <a:pt x="130625" y="58979"/>
                      <a:pt x="130222" y="58271"/>
                      <a:pt x="129702" y="57653"/>
                    </a:cubicBezTo>
                    <a:cubicBezTo>
                      <a:pt x="130125" y="57576"/>
                      <a:pt x="130549" y="57538"/>
                      <a:pt x="130971" y="57538"/>
                    </a:cubicBezTo>
                    <a:close/>
                    <a:moveTo>
                      <a:pt x="94432" y="57571"/>
                    </a:moveTo>
                    <a:cubicBezTo>
                      <a:pt x="94855" y="57571"/>
                      <a:pt x="95282" y="57610"/>
                      <a:pt x="95706" y="57689"/>
                    </a:cubicBezTo>
                    <a:cubicBezTo>
                      <a:pt x="94720" y="58871"/>
                      <a:pt x="94138" y="60377"/>
                      <a:pt x="94219" y="61963"/>
                    </a:cubicBezTo>
                    <a:cubicBezTo>
                      <a:pt x="92984" y="60666"/>
                      <a:pt x="91228" y="59830"/>
                      <a:pt x="89369" y="59830"/>
                    </a:cubicBezTo>
                    <a:cubicBezTo>
                      <a:pt x="89340" y="59830"/>
                      <a:pt x="89311" y="59830"/>
                      <a:pt x="89281" y="59830"/>
                    </a:cubicBezTo>
                    <a:cubicBezTo>
                      <a:pt x="89261" y="59830"/>
                      <a:pt x="89242" y="59830"/>
                      <a:pt x="89222" y="59830"/>
                    </a:cubicBezTo>
                    <a:cubicBezTo>
                      <a:pt x="87353" y="59830"/>
                      <a:pt x="85594" y="60659"/>
                      <a:pt x="84344" y="61963"/>
                    </a:cubicBezTo>
                    <a:cubicBezTo>
                      <a:pt x="84434" y="60377"/>
                      <a:pt x="83851" y="58871"/>
                      <a:pt x="82866" y="57689"/>
                    </a:cubicBezTo>
                    <a:lnTo>
                      <a:pt x="82857" y="57689"/>
                    </a:lnTo>
                    <a:cubicBezTo>
                      <a:pt x="83283" y="57610"/>
                      <a:pt x="83710" y="57571"/>
                      <a:pt x="84135" y="57571"/>
                    </a:cubicBezTo>
                    <a:cubicBezTo>
                      <a:pt x="86071" y="57571"/>
                      <a:pt x="87946" y="58374"/>
                      <a:pt x="89290" y="59821"/>
                    </a:cubicBezTo>
                    <a:cubicBezTo>
                      <a:pt x="90628" y="58374"/>
                      <a:pt x="92501" y="57571"/>
                      <a:pt x="94432" y="57571"/>
                    </a:cubicBezTo>
                    <a:close/>
                    <a:moveTo>
                      <a:pt x="47479" y="57732"/>
                    </a:moveTo>
                    <a:cubicBezTo>
                      <a:pt x="47903" y="57732"/>
                      <a:pt x="48329" y="57771"/>
                      <a:pt x="48753" y="57850"/>
                    </a:cubicBezTo>
                    <a:cubicBezTo>
                      <a:pt x="48233" y="58468"/>
                      <a:pt x="47839" y="59176"/>
                      <a:pt x="47570" y="59938"/>
                    </a:cubicBezTo>
                    <a:cubicBezTo>
                      <a:pt x="47337" y="60637"/>
                      <a:pt x="47230" y="61380"/>
                      <a:pt x="47275" y="62115"/>
                    </a:cubicBezTo>
                    <a:lnTo>
                      <a:pt x="47266" y="62115"/>
                    </a:lnTo>
                    <a:cubicBezTo>
                      <a:pt x="46024" y="60820"/>
                      <a:pt x="44265" y="59982"/>
                      <a:pt x="42405" y="59982"/>
                    </a:cubicBezTo>
                    <a:cubicBezTo>
                      <a:pt x="42386" y="59982"/>
                      <a:pt x="42366" y="59982"/>
                      <a:pt x="42346" y="59982"/>
                    </a:cubicBezTo>
                    <a:cubicBezTo>
                      <a:pt x="43684" y="58535"/>
                      <a:pt x="45551" y="57732"/>
                      <a:pt x="47479" y="57732"/>
                    </a:cubicBezTo>
                    <a:close/>
                    <a:moveTo>
                      <a:pt x="60498" y="57741"/>
                    </a:moveTo>
                    <a:cubicBezTo>
                      <a:pt x="62431" y="57741"/>
                      <a:pt x="64299" y="58543"/>
                      <a:pt x="65644" y="59982"/>
                    </a:cubicBezTo>
                    <a:cubicBezTo>
                      <a:pt x="65634" y="59982"/>
                      <a:pt x="65623" y="59982"/>
                      <a:pt x="65613" y="59982"/>
                    </a:cubicBezTo>
                    <a:cubicBezTo>
                      <a:pt x="63734" y="59982"/>
                      <a:pt x="61963" y="60814"/>
                      <a:pt x="60715" y="62124"/>
                    </a:cubicBezTo>
                    <a:cubicBezTo>
                      <a:pt x="60751" y="61380"/>
                      <a:pt x="60653" y="60646"/>
                      <a:pt x="60411" y="59938"/>
                    </a:cubicBezTo>
                    <a:lnTo>
                      <a:pt x="60402" y="59938"/>
                    </a:lnTo>
                    <a:cubicBezTo>
                      <a:pt x="60142" y="59176"/>
                      <a:pt x="59739" y="58468"/>
                      <a:pt x="59219" y="57859"/>
                    </a:cubicBezTo>
                    <a:cubicBezTo>
                      <a:pt x="59645" y="57780"/>
                      <a:pt x="60073" y="57741"/>
                      <a:pt x="60498" y="57741"/>
                    </a:cubicBezTo>
                    <a:close/>
                    <a:moveTo>
                      <a:pt x="23936" y="57773"/>
                    </a:moveTo>
                    <a:cubicBezTo>
                      <a:pt x="24366" y="57773"/>
                      <a:pt x="24800" y="57813"/>
                      <a:pt x="25232" y="57895"/>
                    </a:cubicBezTo>
                    <a:cubicBezTo>
                      <a:pt x="24237" y="59068"/>
                      <a:pt x="23655" y="60574"/>
                      <a:pt x="23744" y="62160"/>
                    </a:cubicBezTo>
                    <a:cubicBezTo>
                      <a:pt x="22494" y="60857"/>
                      <a:pt x="20727" y="60027"/>
                      <a:pt x="18867" y="60027"/>
                    </a:cubicBezTo>
                    <a:cubicBezTo>
                      <a:pt x="18847" y="60027"/>
                      <a:pt x="18827" y="60027"/>
                      <a:pt x="18807" y="60027"/>
                    </a:cubicBezTo>
                    <a:cubicBezTo>
                      <a:pt x="18787" y="60027"/>
                      <a:pt x="18767" y="60027"/>
                      <a:pt x="18747" y="60027"/>
                    </a:cubicBezTo>
                    <a:cubicBezTo>
                      <a:pt x="16879" y="60027"/>
                      <a:pt x="15111" y="60857"/>
                      <a:pt x="13870" y="62169"/>
                    </a:cubicBezTo>
                    <a:cubicBezTo>
                      <a:pt x="13951" y="60574"/>
                      <a:pt x="13368" y="59077"/>
                      <a:pt x="12382" y="57895"/>
                    </a:cubicBezTo>
                    <a:lnTo>
                      <a:pt x="12374" y="57895"/>
                    </a:lnTo>
                    <a:cubicBezTo>
                      <a:pt x="12805" y="57813"/>
                      <a:pt x="13239" y="57773"/>
                      <a:pt x="13670" y="57773"/>
                    </a:cubicBezTo>
                    <a:cubicBezTo>
                      <a:pt x="15599" y="57773"/>
                      <a:pt x="17467" y="58575"/>
                      <a:pt x="18807" y="60018"/>
                    </a:cubicBezTo>
                    <a:cubicBezTo>
                      <a:pt x="20140" y="58575"/>
                      <a:pt x="22007" y="57773"/>
                      <a:pt x="23936" y="57773"/>
                    </a:cubicBezTo>
                    <a:close/>
                    <a:moveTo>
                      <a:pt x="107668" y="57537"/>
                    </a:moveTo>
                    <a:cubicBezTo>
                      <a:pt x="109594" y="57537"/>
                      <a:pt x="111464" y="58336"/>
                      <a:pt x="112812" y="59776"/>
                    </a:cubicBezTo>
                    <a:cubicBezTo>
                      <a:pt x="112793" y="59776"/>
                      <a:pt x="112774" y="59776"/>
                      <a:pt x="112756" y="59776"/>
                    </a:cubicBezTo>
                    <a:cubicBezTo>
                      <a:pt x="110769" y="59776"/>
                      <a:pt x="108902" y="60722"/>
                      <a:pt x="107650" y="62178"/>
                    </a:cubicBezTo>
                    <a:lnTo>
                      <a:pt x="107650" y="62178"/>
                    </a:lnTo>
                    <a:cubicBezTo>
                      <a:pt x="107803" y="60502"/>
                      <a:pt x="107211" y="58925"/>
                      <a:pt x="106181" y="57698"/>
                    </a:cubicBezTo>
                    <a:cubicBezTo>
                      <a:pt x="106675" y="57590"/>
                      <a:pt x="107173" y="57537"/>
                      <a:pt x="107668" y="57537"/>
                    </a:cubicBezTo>
                    <a:close/>
                    <a:moveTo>
                      <a:pt x="37180" y="57734"/>
                    </a:moveTo>
                    <a:cubicBezTo>
                      <a:pt x="39111" y="57734"/>
                      <a:pt x="40981" y="58533"/>
                      <a:pt x="42328" y="59974"/>
                    </a:cubicBezTo>
                    <a:cubicBezTo>
                      <a:pt x="42310" y="59973"/>
                      <a:pt x="42291" y="59973"/>
                      <a:pt x="42273" y="59973"/>
                    </a:cubicBezTo>
                    <a:cubicBezTo>
                      <a:pt x="40286" y="59973"/>
                      <a:pt x="38419" y="60919"/>
                      <a:pt x="37167" y="62375"/>
                    </a:cubicBezTo>
                    <a:cubicBezTo>
                      <a:pt x="37320" y="60708"/>
                      <a:pt x="36728" y="59131"/>
                      <a:pt x="35698" y="57895"/>
                    </a:cubicBezTo>
                    <a:lnTo>
                      <a:pt x="35689" y="57895"/>
                    </a:lnTo>
                    <a:cubicBezTo>
                      <a:pt x="36185" y="57787"/>
                      <a:pt x="36684" y="57734"/>
                      <a:pt x="37180" y="57734"/>
                    </a:cubicBezTo>
                    <a:close/>
                    <a:moveTo>
                      <a:pt x="124474" y="55684"/>
                    </a:moveTo>
                    <a:cubicBezTo>
                      <a:pt x="127057" y="55684"/>
                      <a:pt x="129639" y="57057"/>
                      <a:pt x="130536" y="59803"/>
                    </a:cubicBezTo>
                    <a:cubicBezTo>
                      <a:pt x="130751" y="60484"/>
                      <a:pt x="130858" y="61192"/>
                      <a:pt x="130867" y="61909"/>
                    </a:cubicBezTo>
                    <a:cubicBezTo>
                      <a:pt x="130392" y="61807"/>
                      <a:pt x="129913" y="61757"/>
                      <a:pt x="129438" y="61757"/>
                    </a:cubicBezTo>
                    <a:cubicBezTo>
                      <a:pt x="127575" y="61757"/>
                      <a:pt x="125771" y="62524"/>
                      <a:pt x="124478" y="63916"/>
                    </a:cubicBezTo>
                    <a:cubicBezTo>
                      <a:pt x="123197" y="62536"/>
                      <a:pt x="121405" y="61757"/>
                      <a:pt x="119523" y="61757"/>
                    </a:cubicBezTo>
                    <a:cubicBezTo>
                      <a:pt x="119039" y="61757"/>
                      <a:pt x="118555" y="61810"/>
                      <a:pt x="118080" y="61909"/>
                    </a:cubicBezTo>
                    <a:cubicBezTo>
                      <a:pt x="118080" y="61192"/>
                      <a:pt x="118197" y="60484"/>
                      <a:pt x="118412" y="59803"/>
                    </a:cubicBezTo>
                    <a:cubicBezTo>
                      <a:pt x="119308" y="57057"/>
                      <a:pt x="121891" y="55684"/>
                      <a:pt x="124474" y="55684"/>
                    </a:cubicBezTo>
                    <a:close/>
                    <a:moveTo>
                      <a:pt x="100947" y="55720"/>
                    </a:moveTo>
                    <a:cubicBezTo>
                      <a:pt x="104117" y="55720"/>
                      <a:pt x="107290" y="57792"/>
                      <a:pt x="107337" y="61941"/>
                    </a:cubicBezTo>
                    <a:lnTo>
                      <a:pt x="107337" y="61941"/>
                    </a:lnTo>
                    <a:cubicBezTo>
                      <a:pt x="106869" y="61842"/>
                      <a:pt x="106398" y="61793"/>
                      <a:pt x="105930" y="61793"/>
                    </a:cubicBezTo>
                    <a:cubicBezTo>
                      <a:pt x="104072" y="61793"/>
                      <a:pt x="102267" y="62560"/>
                      <a:pt x="100975" y="63952"/>
                    </a:cubicBezTo>
                    <a:cubicBezTo>
                      <a:pt x="99693" y="62572"/>
                      <a:pt x="97901" y="61792"/>
                      <a:pt x="96020" y="61792"/>
                    </a:cubicBezTo>
                    <a:cubicBezTo>
                      <a:pt x="95536" y="61792"/>
                      <a:pt x="95052" y="61846"/>
                      <a:pt x="94577" y="61945"/>
                    </a:cubicBezTo>
                    <a:cubicBezTo>
                      <a:pt x="94604" y="57796"/>
                      <a:pt x="97774" y="55720"/>
                      <a:pt x="100947" y="55720"/>
                    </a:cubicBezTo>
                    <a:close/>
                    <a:moveTo>
                      <a:pt x="77633" y="55721"/>
                    </a:moveTo>
                    <a:cubicBezTo>
                      <a:pt x="80806" y="55721"/>
                      <a:pt x="83980" y="57797"/>
                      <a:pt x="84022" y="61952"/>
                    </a:cubicBezTo>
                    <a:lnTo>
                      <a:pt x="84022" y="61952"/>
                    </a:lnTo>
                    <a:cubicBezTo>
                      <a:pt x="83551" y="61851"/>
                      <a:pt x="83077" y="61802"/>
                      <a:pt x="82606" y="61802"/>
                    </a:cubicBezTo>
                    <a:cubicBezTo>
                      <a:pt x="80748" y="61802"/>
                      <a:pt x="78943" y="62569"/>
                      <a:pt x="77651" y="63961"/>
                    </a:cubicBezTo>
                    <a:cubicBezTo>
                      <a:pt x="76369" y="62581"/>
                      <a:pt x="74577" y="61801"/>
                      <a:pt x="72696" y="61801"/>
                    </a:cubicBezTo>
                    <a:cubicBezTo>
                      <a:pt x="72212" y="61801"/>
                      <a:pt x="71728" y="61855"/>
                      <a:pt x="71253" y="61954"/>
                    </a:cubicBezTo>
                    <a:cubicBezTo>
                      <a:pt x="71284" y="57799"/>
                      <a:pt x="74458" y="55721"/>
                      <a:pt x="77633" y="55721"/>
                    </a:cubicBezTo>
                    <a:close/>
                    <a:moveTo>
                      <a:pt x="54007" y="55886"/>
                    </a:moveTo>
                    <a:cubicBezTo>
                      <a:pt x="56587" y="55886"/>
                      <a:pt x="59166" y="57260"/>
                      <a:pt x="60061" y="60009"/>
                    </a:cubicBezTo>
                    <a:cubicBezTo>
                      <a:pt x="60285" y="60681"/>
                      <a:pt x="60393" y="61398"/>
                      <a:pt x="60402" y="62106"/>
                    </a:cubicBezTo>
                    <a:cubicBezTo>
                      <a:pt x="59929" y="62004"/>
                      <a:pt x="59451" y="61954"/>
                      <a:pt x="58977" y="61954"/>
                    </a:cubicBezTo>
                    <a:cubicBezTo>
                      <a:pt x="57118" y="61954"/>
                      <a:pt x="55312" y="62721"/>
                      <a:pt x="54013" y="64113"/>
                    </a:cubicBezTo>
                    <a:cubicBezTo>
                      <a:pt x="52741" y="62733"/>
                      <a:pt x="50939" y="61954"/>
                      <a:pt x="49067" y="61954"/>
                    </a:cubicBezTo>
                    <a:cubicBezTo>
                      <a:pt x="48574" y="61954"/>
                      <a:pt x="48090" y="62008"/>
                      <a:pt x="47624" y="62115"/>
                    </a:cubicBezTo>
                    <a:cubicBezTo>
                      <a:pt x="47615" y="61398"/>
                      <a:pt x="47723" y="60690"/>
                      <a:pt x="47929" y="60009"/>
                    </a:cubicBezTo>
                    <a:lnTo>
                      <a:pt x="47947" y="60009"/>
                    </a:lnTo>
                    <a:cubicBezTo>
                      <a:pt x="48843" y="57262"/>
                      <a:pt x="51425" y="55886"/>
                      <a:pt x="54007" y="55886"/>
                    </a:cubicBezTo>
                    <a:close/>
                    <a:moveTo>
                      <a:pt x="30465" y="55920"/>
                    </a:moveTo>
                    <a:cubicBezTo>
                      <a:pt x="33637" y="55920"/>
                      <a:pt x="36811" y="57998"/>
                      <a:pt x="36854" y="62156"/>
                    </a:cubicBezTo>
                    <a:lnTo>
                      <a:pt x="36854" y="62156"/>
                    </a:lnTo>
                    <a:cubicBezTo>
                      <a:pt x="36379" y="62054"/>
                      <a:pt x="35901" y="62004"/>
                      <a:pt x="35426" y="62004"/>
                    </a:cubicBezTo>
                    <a:cubicBezTo>
                      <a:pt x="33569" y="62004"/>
                      <a:pt x="31771" y="62770"/>
                      <a:pt x="30483" y="64158"/>
                    </a:cubicBezTo>
                    <a:cubicBezTo>
                      <a:pt x="29201" y="62787"/>
                      <a:pt x="27409" y="61999"/>
                      <a:pt x="25528" y="61999"/>
                    </a:cubicBezTo>
                    <a:cubicBezTo>
                      <a:pt x="25044" y="61999"/>
                      <a:pt x="24560" y="62052"/>
                      <a:pt x="24085" y="62160"/>
                    </a:cubicBezTo>
                    <a:cubicBezTo>
                      <a:pt x="24116" y="58001"/>
                      <a:pt x="27290" y="55920"/>
                      <a:pt x="30465" y="55920"/>
                    </a:cubicBezTo>
                    <a:close/>
                    <a:moveTo>
                      <a:pt x="7145" y="55923"/>
                    </a:moveTo>
                    <a:cubicBezTo>
                      <a:pt x="10322" y="55923"/>
                      <a:pt x="13498" y="58002"/>
                      <a:pt x="13538" y="62160"/>
                    </a:cubicBezTo>
                    <a:cubicBezTo>
                      <a:pt x="13060" y="62055"/>
                      <a:pt x="12577" y="62004"/>
                      <a:pt x="12098" y="62004"/>
                    </a:cubicBezTo>
                    <a:cubicBezTo>
                      <a:pt x="10244" y="62004"/>
                      <a:pt x="8445" y="62770"/>
                      <a:pt x="7150" y="64158"/>
                    </a:cubicBezTo>
                    <a:lnTo>
                      <a:pt x="7150" y="64167"/>
                    </a:lnTo>
                    <a:cubicBezTo>
                      <a:pt x="5868" y="62787"/>
                      <a:pt x="4076" y="62008"/>
                      <a:pt x="2194" y="62008"/>
                    </a:cubicBezTo>
                    <a:cubicBezTo>
                      <a:pt x="1711" y="62008"/>
                      <a:pt x="1227" y="62052"/>
                      <a:pt x="752" y="62160"/>
                    </a:cubicBezTo>
                    <a:cubicBezTo>
                      <a:pt x="792" y="58002"/>
                      <a:pt x="3969" y="55923"/>
                      <a:pt x="7145" y="55923"/>
                    </a:cubicBezTo>
                    <a:close/>
                    <a:moveTo>
                      <a:pt x="119331" y="62140"/>
                    </a:moveTo>
                    <a:cubicBezTo>
                      <a:pt x="121264" y="62140"/>
                      <a:pt x="123135" y="62937"/>
                      <a:pt x="124478" y="64382"/>
                    </a:cubicBezTo>
                    <a:cubicBezTo>
                      <a:pt x="125815" y="62942"/>
                      <a:pt x="127688" y="62141"/>
                      <a:pt x="129619" y="62141"/>
                    </a:cubicBezTo>
                    <a:cubicBezTo>
                      <a:pt x="130043" y="62141"/>
                      <a:pt x="130469" y="62179"/>
                      <a:pt x="130894" y="62258"/>
                    </a:cubicBezTo>
                    <a:cubicBezTo>
                      <a:pt x="129908" y="63432"/>
                      <a:pt x="129326" y="64929"/>
                      <a:pt x="129415" y="66524"/>
                    </a:cubicBezTo>
                    <a:lnTo>
                      <a:pt x="129406" y="66533"/>
                    </a:lnTo>
                    <a:cubicBezTo>
                      <a:pt x="128165" y="65229"/>
                      <a:pt x="126397" y="64391"/>
                      <a:pt x="124528" y="64391"/>
                    </a:cubicBezTo>
                    <a:cubicBezTo>
                      <a:pt x="124509" y="64391"/>
                      <a:pt x="124489" y="64391"/>
                      <a:pt x="124469" y="64391"/>
                    </a:cubicBezTo>
                    <a:cubicBezTo>
                      <a:pt x="124450" y="64391"/>
                      <a:pt x="124430" y="64391"/>
                      <a:pt x="124410" y="64391"/>
                    </a:cubicBezTo>
                    <a:cubicBezTo>
                      <a:pt x="122541" y="64391"/>
                      <a:pt x="120782" y="65229"/>
                      <a:pt x="119532" y="66533"/>
                    </a:cubicBezTo>
                    <a:cubicBezTo>
                      <a:pt x="119622" y="64938"/>
                      <a:pt x="119039" y="63441"/>
                      <a:pt x="118045" y="62258"/>
                    </a:cubicBezTo>
                    <a:cubicBezTo>
                      <a:pt x="118473" y="62179"/>
                      <a:pt x="118903" y="62140"/>
                      <a:pt x="119331" y="62140"/>
                    </a:cubicBezTo>
                    <a:close/>
                    <a:moveTo>
                      <a:pt x="95793" y="62177"/>
                    </a:moveTo>
                    <a:cubicBezTo>
                      <a:pt x="97728" y="62177"/>
                      <a:pt x="99603" y="62979"/>
                      <a:pt x="100948" y="64427"/>
                    </a:cubicBezTo>
                    <a:lnTo>
                      <a:pt x="100948" y="64427"/>
                    </a:lnTo>
                    <a:cubicBezTo>
                      <a:pt x="100945" y="64427"/>
                      <a:pt x="100942" y="64427"/>
                      <a:pt x="100939" y="64427"/>
                    </a:cubicBezTo>
                    <a:cubicBezTo>
                      <a:pt x="100919" y="64427"/>
                      <a:pt x="100900" y="64427"/>
                      <a:pt x="100880" y="64427"/>
                    </a:cubicBezTo>
                    <a:cubicBezTo>
                      <a:pt x="99011" y="64427"/>
                      <a:pt x="97252" y="65265"/>
                      <a:pt x="96002" y="66568"/>
                    </a:cubicBezTo>
                    <a:cubicBezTo>
                      <a:pt x="96091" y="64982"/>
                      <a:pt x="95509" y="63477"/>
                      <a:pt x="94514" y="62294"/>
                    </a:cubicBezTo>
                    <a:cubicBezTo>
                      <a:pt x="94940" y="62215"/>
                      <a:pt x="95368" y="62177"/>
                      <a:pt x="95793" y="62177"/>
                    </a:cubicBezTo>
                    <a:close/>
                    <a:moveTo>
                      <a:pt x="82770" y="62194"/>
                    </a:moveTo>
                    <a:cubicBezTo>
                      <a:pt x="83195" y="62194"/>
                      <a:pt x="83623" y="62233"/>
                      <a:pt x="84048" y="62312"/>
                    </a:cubicBezTo>
                    <a:cubicBezTo>
                      <a:pt x="83054" y="63495"/>
                      <a:pt x="82471" y="64991"/>
                      <a:pt x="82561" y="66586"/>
                    </a:cubicBezTo>
                    <a:cubicBezTo>
                      <a:pt x="81311" y="65283"/>
                      <a:pt x="79552" y="64445"/>
                      <a:pt x="77683" y="64445"/>
                    </a:cubicBezTo>
                    <a:cubicBezTo>
                      <a:pt x="77663" y="64445"/>
                      <a:pt x="77644" y="64445"/>
                      <a:pt x="77624" y="64445"/>
                    </a:cubicBezTo>
                    <a:cubicBezTo>
                      <a:pt x="78961" y="62997"/>
                      <a:pt x="80835" y="62194"/>
                      <a:pt x="82770" y="62194"/>
                    </a:cubicBezTo>
                    <a:close/>
                    <a:moveTo>
                      <a:pt x="48840" y="62338"/>
                    </a:moveTo>
                    <a:cubicBezTo>
                      <a:pt x="50775" y="62338"/>
                      <a:pt x="52650" y="63141"/>
                      <a:pt x="53995" y="64588"/>
                    </a:cubicBezTo>
                    <a:lnTo>
                      <a:pt x="53995" y="64588"/>
                    </a:lnTo>
                    <a:cubicBezTo>
                      <a:pt x="53992" y="64588"/>
                      <a:pt x="53989" y="64588"/>
                      <a:pt x="53986" y="64588"/>
                    </a:cubicBezTo>
                    <a:cubicBezTo>
                      <a:pt x="53966" y="64588"/>
                      <a:pt x="53947" y="64588"/>
                      <a:pt x="53927" y="64588"/>
                    </a:cubicBezTo>
                    <a:cubicBezTo>
                      <a:pt x="52058" y="64588"/>
                      <a:pt x="50299" y="65426"/>
                      <a:pt x="49049" y="66730"/>
                    </a:cubicBezTo>
                    <a:cubicBezTo>
                      <a:pt x="49138" y="65144"/>
                      <a:pt x="48556" y="63638"/>
                      <a:pt x="47561" y="62456"/>
                    </a:cubicBezTo>
                    <a:cubicBezTo>
                      <a:pt x="47987" y="62377"/>
                      <a:pt x="48415" y="62338"/>
                      <a:pt x="48840" y="62338"/>
                    </a:cubicBezTo>
                    <a:close/>
                    <a:moveTo>
                      <a:pt x="59133" y="62338"/>
                    </a:moveTo>
                    <a:cubicBezTo>
                      <a:pt x="59557" y="62338"/>
                      <a:pt x="59985" y="62377"/>
                      <a:pt x="60411" y="62456"/>
                    </a:cubicBezTo>
                    <a:cubicBezTo>
                      <a:pt x="59425" y="63629"/>
                      <a:pt x="58843" y="65135"/>
                      <a:pt x="58932" y="66721"/>
                    </a:cubicBezTo>
                    <a:lnTo>
                      <a:pt x="58923" y="66730"/>
                    </a:lnTo>
                    <a:cubicBezTo>
                      <a:pt x="57682" y="65426"/>
                      <a:pt x="55914" y="64588"/>
                      <a:pt x="54045" y="64588"/>
                    </a:cubicBezTo>
                    <a:cubicBezTo>
                      <a:pt x="54029" y="64588"/>
                      <a:pt x="54012" y="64588"/>
                      <a:pt x="53995" y="64588"/>
                    </a:cubicBezTo>
                    <a:lnTo>
                      <a:pt x="53995" y="64588"/>
                    </a:lnTo>
                    <a:cubicBezTo>
                      <a:pt x="55332" y="63141"/>
                      <a:pt x="57200" y="62338"/>
                      <a:pt x="59133" y="62338"/>
                    </a:cubicBezTo>
                    <a:close/>
                    <a:moveTo>
                      <a:pt x="12296" y="62401"/>
                    </a:moveTo>
                    <a:cubicBezTo>
                      <a:pt x="12721" y="62401"/>
                      <a:pt x="13148" y="62439"/>
                      <a:pt x="13574" y="62518"/>
                    </a:cubicBezTo>
                    <a:cubicBezTo>
                      <a:pt x="12580" y="63701"/>
                      <a:pt x="11997" y="65197"/>
                      <a:pt x="12087" y="66792"/>
                    </a:cubicBezTo>
                    <a:cubicBezTo>
                      <a:pt x="10837" y="65489"/>
                      <a:pt x="9069" y="64651"/>
                      <a:pt x="7208" y="64651"/>
                    </a:cubicBezTo>
                    <a:cubicBezTo>
                      <a:pt x="7189" y="64651"/>
                      <a:pt x="7169" y="64651"/>
                      <a:pt x="7150" y="64651"/>
                    </a:cubicBezTo>
                    <a:cubicBezTo>
                      <a:pt x="8487" y="63203"/>
                      <a:pt x="10360" y="62401"/>
                      <a:pt x="12296" y="62401"/>
                    </a:cubicBezTo>
                    <a:close/>
                    <a:moveTo>
                      <a:pt x="106094" y="62174"/>
                    </a:moveTo>
                    <a:cubicBezTo>
                      <a:pt x="106570" y="62174"/>
                      <a:pt x="107049" y="62222"/>
                      <a:pt x="107525" y="62321"/>
                    </a:cubicBezTo>
                    <a:cubicBezTo>
                      <a:pt x="106512" y="63567"/>
                      <a:pt x="105939" y="65162"/>
                      <a:pt x="106127" y="66837"/>
                    </a:cubicBezTo>
                    <a:lnTo>
                      <a:pt x="106118" y="66837"/>
                    </a:lnTo>
                    <a:cubicBezTo>
                      <a:pt x="104866" y="65381"/>
                      <a:pt x="102990" y="64427"/>
                      <a:pt x="100995" y="64427"/>
                    </a:cubicBezTo>
                    <a:cubicBezTo>
                      <a:pt x="100979" y="64427"/>
                      <a:pt x="100964" y="64427"/>
                      <a:pt x="100948" y="64427"/>
                    </a:cubicBezTo>
                    <a:lnTo>
                      <a:pt x="100948" y="64427"/>
                    </a:lnTo>
                    <a:cubicBezTo>
                      <a:pt x="102286" y="62974"/>
                      <a:pt x="104160" y="62174"/>
                      <a:pt x="106094" y="62174"/>
                    </a:cubicBezTo>
                    <a:close/>
                    <a:moveTo>
                      <a:pt x="70802" y="57747"/>
                    </a:moveTo>
                    <a:cubicBezTo>
                      <a:pt x="71277" y="57747"/>
                      <a:pt x="71755" y="57796"/>
                      <a:pt x="72230" y="57895"/>
                    </a:cubicBezTo>
                    <a:cubicBezTo>
                      <a:pt x="71262" y="59140"/>
                      <a:pt x="70733" y="60708"/>
                      <a:pt x="70930" y="62357"/>
                    </a:cubicBezTo>
                    <a:cubicBezTo>
                      <a:pt x="71442" y="62243"/>
                      <a:pt x="71958" y="62187"/>
                      <a:pt x="72470" y="62187"/>
                    </a:cubicBezTo>
                    <a:cubicBezTo>
                      <a:pt x="74405" y="62187"/>
                      <a:pt x="76278" y="62985"/>
                      <a:pt x="77624" y="64445"/>
                    </a:cubicBezTo>
                    <a:cubicBezTo>
                      <a:pt x="77606" y="64445"/>
                      <a:pt x="77588" y="64445"/>
                      <a:pt x="77570" y="64445"/>
                    </a:cubicBezTo>
                    <a:cubicBezTo>
                      <a:pt x="75520" y="64445"/>
                      <a:pt x="73598" y="65453"/>
                      <a:pt x="72346" y="66972"/>
                    </a:cubicBezTo>
                    <a:cubicBezTo>
                      <a:pt x="72703" y="63259"/>
                      <a:pt x="69407" y="59982"/>
                      <a:pt x="65707" y="59982"/>
                    </a:cubicBezTo>
                    <a:cubicBezTo>
                      <a:pt x="65692" y="59982"/>
                      <a:pt x="65677" y="59982"/>
                      <a:pt x="65662" y="59982"/>
                    </a:cubicBezTo>
                    <a:lnTo>
                      <a:pt x="65653" y="59991"/>
                    </a:lnTo>
                    <a:cubicBezTo>
                      <a:pt x="66997" y="58546"/>
                      <a:pt x="68873" y="57747"/>
                      <a:pt x="70802" y="57747"/>
                    </a:cubicBezTo>
                    <a:close/>
                    <a:moveTo>
                      <a:pt x="35611" y="62371"/>
                    </a:moveTo>
                    <a:cubicBezTo>
                      <a:pt x="36087" y="62371"/>
                      <a:pt x="36566" y="62419"/>
                      <a:pt x="37042" y="62518"/>
                    </a:cubicBezTo>
                    <a:cubicBezTo>
                      <a:pt x="36029" y="63773"/>
                      <a:pt x="35456" y="65359"/>
                      <a:pt x="35644" y="67034"/>
                    </a:cubicBezTo>
                    <a:lnTo>
                      <a:pt x="35635" y="67034"/>
                    </a:lnTo>
                    <a:cubicBezTo>
                      <a:pt x="34383" y="65578"/>
                      <a:pt x="32507" y="64633"/>
                      <a:pt x="30512" y="64633"/>
                    </a:cubicBezTo>
                    <a:cubicBezTo>
                      <a:pt x="30493" y="64633"/>
                      <a:pt x="30474" y="64633"/>
                      <a:pt x="30456" y="64633"/>
                    </a:cubicBezTo>
                    <a:cubicBezTo>
                      <a:pt x="30436" y="64633"/>
                      <a:pt x="30416" y="64633"/>
                      <a:pt x="30397" y="64633"/>
                    </a:cubicBezTo>
                    <a:cubicBezTo>
                      <a:pt x="28528" y="64633"/>
                      <a:pt x="26769" y="65471"/>
                      <a:pt x="25519" y="66775"/>
                    </a:cubicBezTo>
                    <a:cubicBezTo>
                      <a:pt x="25608" y="65180"/>
                      <a:pt x="25026" y="63683"/>
                      <a:pt x="24031" y="62500"/>
                    </a:cubicBezTo>
                    <a:cubicBezTo>
                      <a:pt x="24460" y="62421"/>
                      <a:pt x="24890" y="62382"/>
                      <a:pt x="25317" y="62382"/>
                    </a:cubicBezTo>
                    <a:cubicBezTo>
                      <a:pt x="27250" y="62382"/>
                      <a:pt x="29122" y="63178"/>
                      <a:pt x="30465" y="64624"/>
                    </a:cubicBezTo>
                    <a:cubicBezTo>
                      <a:pt x="31802" y="63171"/>
                      <a:pt x="33677" y="62371"/>
                      <a:pt x="35611" y="62371"/>
                    </a:cubicBezTo>
                    <a:close/>
                    <a:moveTo>
                      <a:pt x="112817" y="60278"/>
                    </a:moveTo>
                    <a:cubicBezTo>
                      <a:pt x="115992" y="60278"/>
                      <a:pt x="119168" y="62356"/>
                      <a:pt x="119209" y="66513"/>
                    </a:cubicBezTo>
                    <a:lnTo>
                      <a:pt x="119209" y="66513"/>
                    </a:lnTo>
                    <a:cubicBezTo>
                      <a:pt x="118734" y="66409"/>
                      <a:pt x="118254" y="66358"/>
                      <a:pt x="117778" y="66358"/>
                    </a:cubicBezTo>
                    <a:cubicBezTo>
                      <a:pt x="115925" y="66358"/>
                      <a:pt x="114125" y="67125"/>
                      <a:pt x="112830" y="68513"/>
                    </a:cubicBezTo>
                    <a:cubicBezTo>
                      <a:pt x="111548" y="67142"/>
                      <a:pt x="109756" y="66353"/>
                      <a:pt x="107883" y="66353"/>
                    </a:cubicBezTo>
                    <a:cubicBezTo>
                      <a:pt x="107391" y="66353"/>
                      <a:pt x="106907" y="66407"/>
                      <a:pt x="106432" y="66515"/>
                    </a:cubicBezTo>
                    <a:cubicBezTo>
                      <a:pt x="106468" y="62357"/>
                      <a:pt x="109642" y="60278"/>
                      <a:pt x="112817" y="60278"/>
                    </a:cubicBezTo>
                    <a:close/>
                    <a:moveTo>
                      <a:pt x="136134" y="60279"/>
                    </a:moveTo>
                    <a:cubicBezTo>
                      <a:pt x="139310" y="60279"/>
                      <a:pt x="142484" y="62358"/>
                      <a:pt x="142525" y="66515"/>
                    </a:cubicBezTo>
                    <a:lnTo>
                      <a:pt x="142525" y="66524"/>
                    </a:lnTo>
                    <a:cubicBezTo>
                      <a:pt x="142044" y="66419"/>
                      <a:pt x="141561" y="66368"/>
                      <a:pt x="141081" y="66368"/>
                    </a:cubicBezTo>
                    <a:cubicBezTo>
                      <a:pt x="139223" y="66368"/>
                      <a:pt x="137425" y="67135"/>
                      <a:pt x="136136" y="68531"/>
                    </a:cubicBezTo>
                    <a:cubicBezTo>
                      <a:pt x="134862" y="67159"/>
                      <a:pt x="133082" y="66371"/>
                      <a:pt x="131212" y="66371"/>
                    </a:cubicBezTo>
                    <a:cubicBezTo>
                      <a:pt x="131202" y="66371"/>
                      <a:pt x="131191" y="66371"/>
                      <a:pt x="131181" y="66371"/>
                    </a:cubicBezTo>
                    <a:cubicBezTo>
                      <a:pt x="130697" y="66371"/>
                      <a:pt x="130213" y="66416"/>
                      <a:pt x="129738" y="66524"/>
                    </a:cubicBezTo>
                    <a:cubicBezTo>
                      <a:pt x="129778" y="62360"/>
                      <a:pt x="132957" y="60279"/>
                      <a:pt x="136134" y="60279"/>
                    </a:cubicBezTo>
                    <a:close/>
                    <a:moveTo>
                      <a:pt x="89294" y="60326"/>
                    </a:moveTo>
                    <a:cubicBezTo>
                      <a:pt x="92468" y="60326"/>
                      <a:pt x="95642" y="62402"/>
                      <a:pt x="95679" y="66558"/>
                    </a:cubicBezTo>
                    <a:lnTo>
                      <a:pt x="95679" y="66558"/>
                    </a:lnTo>
                    <a:cubicBezTo>
                      <a:pt x="95209" y="66457"/>
                      <a:pt x="94735" y="66408"/>
                      <a:pt x="94264" y="66408"/>
                    </a:cubicBezTo>
                    <a:cubicBezTo>
                      <a:pt x="92405" y="66408"/>
                      <a:pt x="90601" y="67174"/>
                      <a:pt x="89308" y="68567"/>
                    </a:cubicBezTo>
                    <a:cubicBezTo>
                      <a:pt x="88027" y="67187"/>
                      <a:pt x="86235" y="66407"/>
                      <a:pt x="84353" y="66407"/>
                    </a:cubicBezTo>
                    <a:cubicBezTo>
                      <a:pt x="83869" y="66407"/>
                      <a:pt x="83385" y="66461"/>
                      <a:pt x="82910" y="66559"/>
                    </a:cubicBezTo>
                    <a:cubicBezTo>
                      <a:pt x="82942" y="62405"/>
                      <a:pt x="86118" y="60326"/>
                      <a:pt x="89294" y="60326"/>
                    </a:cubicBezTo>
                    <a:close/>
                    <a:moveTo>
                      <a:pt x="42338" y="60479"/>
                    </a:moveTo>
                    <a:cubicBezTo>
                      <a:pt x="45510" y="60479"/>
                      <a:pt x="48684" y="62554"/>
                      <a:pt x="48726" y="66708"/>
                    </a:cubicBezTo>
                    <a:lnTo>
                      <a:pt x="48726" y="66708"/>
                    </a:lnTo>
                    <a:cubicBezTo>
                      <a:pt x="48257" y="66609"/>
                      <a:pt x="47784" y="66560"/>
                      <a:pt x="47315" y="66560"/>
                    </a:cubicBezTo>
                    <a:cubicBezTo>
                      <a:pt x="45452" y="66560"/>
                      <a:pt x="43648" y="67327"/>
                      <a:pt x="42355" y="68719"/>
                    </a:cubicBezTo>
                    <a:cubicBezTo>
                      <a:pt x="41074" y="67339"/>
                      <a:pt x="39282" y="66559"/>
                      <a:pt x="37400" y="66559"/>
                    </a:cubicBezTo>
                    <a:cubicBezTo>
                      <a:pt x="36916" y="66559"/>
                      <a:pt x="36432" y="66613"/>
                      <a:pt x="35958" y="66712"/>
                    </a:cubicBezTo>
                    <a:cubicBezTo>
                      <a:pt x="35989" y="62557"/>
                      <a:pt x="39163" y="60479"/>
                      <a:pt x="42338" y="60479"/>
                    </a:cubicBezTo>
                    <a:close/>
                    <a:moveTo>
                      <a:pt x="65639" y="60484"/>
                    </a:moveTo>
                    <a:cubicBezTo>
                      <a:pt x="68816" y="60484"/>
                      <a:pt x="71992" y="62563"/>
                      <a:pt x="72032" y="66721"/>
                    </a:cubicBezTo>
                    <a:cubicBezTo>
                      <a:pt x="71559" y="66619"/>
                      <a:pt x="71082" y="66569"/>
                      <a:pt x="70608" y="66569"/>
                    </a:cubicBezTo>
                    <a:cubicBezTo>
                      <a:pt x="68752" y="66569"/>
                      <a:pt x="66952" y="67334"/>
                      <a:pt x="65653" y="68719"/>
                    </a:cubicBezTo>
                    <a:lnTo>
                      <a:pt x="65644" y="68728"/>
                    </a:lnTo>
                    <a:cubicBezTo>
                      <a:pt x="64362" y="67348"/>
                      <a:pt x="62570" y="66568"/>
                      <a:pt x="60688" y="66568"/>
                    </a:cubicBezTo>
                    <a:cubicBezTo>
                      <a:pt x="60205" y="66568"/>
                      <a:pt x="59721" y="66622"/>
                      <a:pt x="59246" y="66721"/>
                    </a:cubicBezTo>
                    <a:cubicBezTo>
                      <a:pt x="59286" y="62563"/>
                      <a:pt x="62463" y="60484"/>
                      <a:pt x="65639" y="60484"/>
                    </a:cubicBezTo>
                    <a:close/>
                    <a:moveTo>
                      <a:pt x="18806" y="60525"/>
                    </a:moveTo>
                    <a:cubicBezTo>
                      <a:pt x="21979" y="60525"/>
                      <a:pt x="25151" y="62600"/>
                      <a:pt x="25196" y="66757"/>
                    </a:cubicBezTo>
                    <a:lnTo>
                      <a:pt x="25196" y="66757"/>
                    </a:lnTo>
                    <a:cubicBezTo>
                      <a:pt x="24723" y="66655"/>
                      <a:pt x="24245" y="66605"/>
                      <a:pt x="23772" y="66605"/>
                    </a:cubicBezTo>
                    <a:cubicBezTo>
                      <a:pt x="21913" y="66605"/>
                      <a:pt x="20107" y="67371"/>
                      <a:pt x="18807" y="68764"/>
                    </a:cubicBezTo>
                    <a:cubicBezTo>
                      <a:pt x="17526" y="67384"/>
                      <a:pt x="15734" y="66604"/>
                      <a:pt x="13852" y="66604"/>
                    </a:cubicBezTo>
                    <a:cubicBezTo>
                      <a:pt x="13368" y="66604"/>
                      <a:pt x="12884" y="66658"/>
                      <a:pt x="12409" y="66757"/>
                    </a:cubicBezTo>
                    <a:cubicBezTo>
                      <a:pt x="12454" y="62603"/>
                      <a:pt x="15631" y="60525"/>
                      <a:pt x="18806" y="60525"/>
                    </a:cubicBezTo>
                    <a:close/>
                    <a:moveTo>
                      <a:pt x="117959" y="66746"/>
                    </a:moveTo>
                    <a:cubicBezTo>
                      <a:pt x="118383" y="66746"/>
                      <a:pt x="118811" y="66785"/>
                      <a:pt x="119236" y="66864"/>
                    </a:cubicBezTo>
                    <a:cubicBezTo>
                      <a:pt x="118251" y="68047"/>
                      <a:pt x="117668" y="69543"/>
                      <a:pt x="117749" y="71138"/>
                    </a:cubicBezTo>
                    <a:cubicBezTo>
                      <a:pt x="116508" y="69835"/>
                      <a:pt x="114740" y="68996"/>
                      <a:pt x="112871" y="68996"/>
                    </a:cubicBezTo>
                    <a:cubicBezTo>
                      <a:pt x="112854" y="68996"/>
                      <a:pt x="112837" y="68997"/>
                      <a:pt x="112821" y="68997"/>
                    </a:cubicBezTo>
                    <a:lnTo>
                      <a:pt x="112821" y="68997"/>
                    </a:lnTo>
                    <a:cubicBezTo>
                      <a:pt x="114158" y="67549"/>
                      <a:pt x="116025" y="66746"/>
                      <a:pt x="117959" y="66746"/>
                    </a:cubicBezTo>
                    <a:close/>
                    <a:moveTo>
                      <a:pt x="84144" y="66782"/>
                    </a:moveTo>
                    <a:cubicBezTo>
                      <a:pt x="86080" y="66782"/>
                      <a:pt x="87953" y="67585"/>
                      <a:pt x="89290" y="69033"/>
                    </a:cubicBezTo>
                    <a:cubicBezTo>
                      <a:pt x="89271" y="69032"/>
                      <a:pt x="89251" y="69032"/>
                      <a:pt x="89231" y="69032"/>
                    </a:cubicBezTo>
                    <a:cubicBezTo>
                      <a:pt x="87362" y="69032"/>
                      <a:pt x="85595" y="69871"/>
                      <a:pt x="84353" y="71174"/>
                    </a:cubicBezTo>
                    <a:cubicBezTo>
                      <a:pt x="84434" y="69588"/>
                      <a:pt x="83851" y="68083"/>
                      <a:pt x="82866" y="66900"/>
                    </a:cubicBezTo>
                    <a:cubicBezTo>
                      <a:pt x="83291" y="66821"/>
                      <a:pt x="83719" y="66782"/>
                      <a:pt x="84144" y="66782"/>
                    </a:cubicBezTo>
                    <a:close/>
                    <a:moveTo>
                      <a:pt x="94437" y="66782"/>
                    </a:moveTo>
                    <a:cubicBezTo>
                      <a:pt x="94861" y="66782"/>
                      <a:pt x="95289" y="66821"/>
                      <a:pt x="95715" y="66900"/>
                    </a:cubicBezTo>
                    <a:cubicBezTo>
                      <a:pt x="94720" y="68083"/>
                      <a:pt x="94138" y="69579"/>
                      <a:pt x="94228" y="71174"/>
                    </a:cubicBezTo>
                    <a:cubicBezTo>
                      <a:pt x="92977" y="69871"/>
                      <a:pt x="91218" y="69032"/>
                      <a:pt x="89350" y="69032"/>
                    </a:cubicBezTo>
                    <a:cubicBezTo>
                      <a:pt x="89330" y="69032"/>
                      <a:pt x="89310" y="69032"/>
                      <a:pt x="89290" y="69033"/>
                    </a:cubicBezTo>
                    <a:cubicBezTo>
                      <a:pt x="90628" y="67585"/>
                      <a:pt x="92501" y="66782"/>
                      <a:pt x="94437" y="66782"/>
                    </a:cubicBezTo>
                    <a:close/>
                    <a:moveTo>
                      <a:pt x="47475" y="66944"/>
                    </a:moveTo>
                    <a:cubicBezTo>
                      <a:pt x="47900" y="66944"/>
                      <a:pt x="48327" y="66982"/>
                      <a:pt x="48753" y="67061"/>
                    </a:cubicBezTo>
                    <a:cubicBezTo>
                      <a:pt x="47767" y="68244"/>
                      <a:pt x="47185" y="69740"/>
                      <a:pt x="47266" y="71335"/>
                    </a:cubicBezTo>
                    <a:cubicBezTo>
                      <a:pt x="46024" y="70032"/>
                      <a:pt x="44256" y="69194"/>
                      <a:pt x="42388" y="69194"/>
                    </a:cubicBezTo>
                    <a:cubicBezTo>
                      <a:pt x="42371" y="69194"/>
                      <a:pt x="42354" y="69194"/>
                      <a:pt x="42337" y="69194"/>
                    </a:cubicBezTo>
                    <a:lnTo>
                      <a:pt x="42337" y="69194"/>
                    </a:lnTo>
                    <a:cubicBezTo>
                      <a:pt x="43675" y="67746"/>
                      <a:pt x="45542" y="66944"/>
                      <a:pt x="47475" y="66944"/>
                    </a:cubicBezTo>
                    <a:close/>
                    <a:moveTo>
                      <a:pt x="23953" y="66979"/>
                    </a:moveTo>
                    <a:cubicBezTo>
                      <a:pt x="24378" y="66979"/>
                      <a:pt x="24806" y="67018"/>
                      <a:pt x="25232" y="67097"/>
                    </a:cubicBezTo>
                    <a:cubicBezTo>
                      <a:pt x="24239" y="68278"/>
                      <a:pt x="23657" y="69779"/>
                      <a:pt x="23744" y="71371"/>
                    </a:cubicBezTo>
                    <a:lnTo>
                      <a:pt x="23744" y="71371"/>
                    </a:lnTo>
                    <a:cubicBezTo>
                      <a:pt x="22494" y="70068"/>
                      <a:pt x="20726" y="69229"/>
                      <a:pt x="18866" y="69229"/>
                    </a:cubicBezTo>
                    <a:cubicBezTo>
                      <a:pt x="18846" y="69229"/>
                      <a:pt x="18827" y="69230"/>
                      <a:pt x="18807" y="69230"/>
                    </a:cubicBezTo>
                    <a:cubicBezTo>
                      <a:pt x="20144" y="67782"/>
                      <a:pt x="22018" y="66979"/>
                      <a:pt x="23953" y="66979"/>
                    </a:cubicBezTo>
                    <a:close/>
                    <a:moveTo>
                      <a:pt x="13656" y="66979"/>
                    </a:moveTo>
                    <a:cubicBezTo>
                      <a:pt x="15596" y="66979"/>
                      <a:pt x="17470" y="67782"/>
                      <a:pt x="18807" y="69230"/>
                    </a:cubicBezTo>
                    <a:cubicBezTo>
                      <a:pt x="18787" y="69230"/>
                      <a:pt x="18768" y="69229"/>
                      <a:pt x="18748" y="69229"/>
                    </a:cubicBezTo>
                    <a:cubicBezTo>
                      <a:pt x="16879" y="69229"/>
                      <a:pt x="15111" y="70068"/>
                      <a:pt x="13870" y="71371"/>
                    </a:cubicBezTo>
                    <a:cubicBezTo>
                      <a:pt x="13951" y="69785"/>
                      <a:pt x="13368" y="68280"/>
                      <a:pt x="12374" y="67097"/>
                    </a:cubicBezTo>
                    <a:cubicBezTo>
                      <a:pt x="12801" y="67018"/>
                      <a:pt x="13230" y="66979"/>
                      <a:pt x="13656" y="66979"/>
                    </a:cubicBezTo>
                    <a:close/>
                    <a:moveTo>
                      <a:pt x="107658" y="66739"/>
                    </a:moveTo>
                    <a:cubicBezTo>
                      <a:pt x="109596" y="66739"/>
                      <a:pt x="111472" y="67542"/>
                      <a:pt x="112821" y="68997"/>
                    </a:cubicBezTo>
                    <a:lnTo>
                      <a:pt x="112821" y="68997"/>
                    </a:lnTo>
                    <a:cubicBezTo>
                      <a:pt x="112818" y="68997"/>
                      <a:pt x="112815" y="68997"/>
                      <a:pt x="112812" y="68997"/>
                    </a:cubicBezTo>
                    <a:cubicBezTo>
                      <a:pt x="112793" y="68997"/>
                      <a:pt x="112774" y="68996"/>
                      <a:pt x="112756" y="68996"/>
                    </a:cubicBezTo>
                    <a:cubicBezTo>
                      <a:pt x="110769" y="68996"/>
                      <a:pt x="108902" y="69942"/>
                      <a:pt x="107641" y="71389"/>
                    </a:cubicBezTo>
                    <a:lnTo>
                      <a:pt x="107641" y="71389"/>
                    </a:lnTo>
                    <a:cubicBezTo>
                      <a:pt x="107802" y="69716"/>
                      <a:pt x="107213" y="68133"/>
                      <a:pt x="106177" y="66897"/>
                    </a:cubicBezTo>
                    <a:lnTo>
                      <a:pt x="106177" y="66897"/>
                    </a:lnTo>
                    <a:cubicBezTo>
                      <a:pt x="106669" y="66791"/>
                      <a:pt x="107166" y="66739"/>
                      <a:pt x="107658" y="66739"/>
                    </a:cubicBezTo>
                    <a:close/>
                    <a:moveTo>
                      <a:pt x="37174" y="66937"/>
                    </a:moveTo>
                    <a:cubicBezTo>
                      <a:pt x="39113" y="66937"/>
                      <a:pt x="40989" y="67739"/>
                      <a:pt x="42337" y="69194"/>
                    </a:cubicBezTo>
                    <a:lnTo>
                      <a:pt x="42337" y="69194"/>
                    </a:lnTo>
                    <a:cubicBezTo>
                      <a:pt x="42334" y="69194"/>
                      <a:pt x="42331" y="69194"/>
                      <a:pt x="42328" y="69194"/>
                    </a:cubicBezTo>
                    <a:cubicBezTo>
                      <a:pt x="42310" y="69194"/>
                      <a:pt x="42291" y="69194"/>
                      <a:pt x="42273" y="69194"/>
                    </a:cubicBezTo>
                    <a:cubicBezTo>
                      <a:pt x="40286" y="69194"/>
                      <a:pt x="38410" y="70139"/>
                      <a:pt x="37158" y="71595"/>
                    </a:cubicBezTo>
                    <a:cubicBezTo>
                      <a:pt x="37320" y="69911"/>
                      <a:pt x="36728" y="68325"/>
                      <a:pt x="35689" y="67097"/>
                    </a:cubicBezTo>
                    <a:lnTo>
                      <a:pt x="35680" y="67097"/>
                    </a:lnTo>
                    <a:cubicBezTo>
                      <a:pt x="36177" y="66989"/>
                      <a:pt x="36678" y="66937"/>
                      <a:pt x="37174" y="66937"/>
                    </a:cubicBezTo>
                    <a:close/>
                    <a:moveTo>
                      <a:pt x="124474" y="64884"/>
                    </a:moveTo>
                    <a:cubicBezTo>
                      <a:pt x="127650" y="64884"/>
                      <a:pt x="130827" y="66963"/>
                      <a:pt x="130867" y="71120"/>
                    </a:cubicBezTo>
                    <a:cubicBezTo>
                      <a:pt x="130392" y="71018"/>
                      <a:pt x="129914" y="70969"/>
                      <a:pt x="129439" y="70969"/>
                    </a:cubicBezTo>
                    <a:cubicBezTo>
                      <a:pt x="127578" y="70969"/>
                      <a:pt x="125778" y="71735"/>
                      <a:pt x="124478" y="73128"/>
                    </a:cubicBezTo>
                    <a:cubicBezTo>
                      <a:pt x="123197" y="71748"/>
                      <a:pt x="121405" y="70968"/>
                      <a:pt x="119532" y="70968"/>
                    </a:cubicBezTo>
                    <a:cubicBezTo>
                      <a:pt x="119039" y="70968"/>
                      <a:pt x="118555" y="71022"/>
                      <a:pt x="118080" y="71120"/>
                    </a:cubicBezTo>
                    <a:cubicBezTo>
                      <a:pt x="118121" y="66963"/>
                      <a:pt x="121297" y="64884"/>
                      <a:pt x="124474" y="64884"/>
                    </a:cubicBezTo>
                    <a:close/>
                    <a:moveTo>
                      <a:pt x="100943" y="64929"/>
                    </a:moveTo>
                    <a:cubicBezTo>
                      <a:pt x="104120" y="64929"/>
                      <a:pt x="107296" y="67007"/>
                      <a:pt x="107337" y="71165"/>
                    </a:cubicBezTo>
                    <a:cubicBezTo>
                      <a:pt x="106862" y="71063"/>
                      <a:pt x="106383" y="71013"/>
                      <a:pt x="105909" y="71013"/>
                    </a:cubicBezTo>
                    <a:cubicBezTo>
                      <a:pt x="104048" y="71013"/>
                      <a:pt x="102248" y="71780"/>
                      <a:pt x="100948" y="73172"/>
                    </a:cubicBezTo>
                    <a:cubicBezTo>
                      <a:pt x="99667" y="71792"/>
                      <a:pt x="97875" y="71013"/>
                      <a:pt x="95993" y="71013"/>
                    </a:cubicBezTo>
                    <a:cubicBezTo>
                      <a:pt x="95509" y="71013"/>
                      <a:pt x="95025" y="71067"/>
                      <a:pt x="94550" y="71165"/>
                    </a:cubicBezTo>
                    <a:cubicBezTo>
                      <a:pt x="94590" y="67007"/>
                      <a:pt x="97767" y="64929"/>
                      <a:pt x="100943" y="64929"/>
                    </a:cubicBezTo>
                    <a:close/>
                    <a:moveTo>
                      <a:pt x="77622" y="64941"/>
                    </a:moveTo>
                    <a:cubicBezTo>
                      <a:pt x="80798" y="64941"/>
                      <a:pt x="83972" y="67018"/>
                      <a:pt x="84013" y="71174"/>
                    </a:cubicBezTo>
                    <a:cubicBezTo>
                      <a:pt x="83537" y="71072"/>
                      <a:pt x="83057" y="71021"/>
                      <a:pt x="82581" y="71021"/>
                    </a:cubicBezTo>
                    <a:cubicBezTo>
                      <a:pt x="80727" y="71021"/>
                      <a:pt x="78930" y="71782"/>
                      <a:pt x="77633" y="73172"/>
                    </a:cubicBezTo>
                    <a:lnTo>
                      <a:pt x="77624" y="73181"/>
                    </a:lnTo>
                    <a:cubicBezTo>
                      <a:pt x="76342" y="71801"/>
                      <a:pt x="74550" y="71022"/>
                      <a:pt x="72669" y="71022"/>
                    </a:cubicBezTo>
                    <a:cubicBezTo>
                      <a:pt x="72185" y="71022"/>
                      <a:pt x="71701" y="71076"/>
                      <a:pt x="71226" y="71174"/>
                    </a:cubicBezTo>
                    <a:cubicBezTo>
                      <a:pt x="71266" y="67020"/>
                      <a:pt x="74445" y="64941"/>
                      <a:pt x="77622" y="64941"/>
                    </a:cubicBezTo>
                    <a:close/>
                    <a:moveTo>
                      <a:pt x="53996" y="65085"/>
                    </a:moveTo>
                    <a:cubicBezTo>
                      <a:pt x="57170" y="65085"/>
                      <a:pt x="60344" y="67162"/>
                      <a:pt x="60384" y="71317"/>
                    </a:cubicBezTo>
                    <a:lnTo>
                      <a:pt x="60384" y="71326"/>
                    </a:lnTo>
                    <a:cubicBezTo>
                      <a:pt x="59903" y="71222"/>
                      <a:pt x="59419" y="71170"/>
                      <a:pt x="58939" y="71170"/>
                    </a:cubicBezTo>
                    <a:cubicBezTo>
                      <a:pt x="57081" y="71170"/>
                      <a:pt x="55284" y="71936"/>
                      <a:pt x="53995" y="73325"/>
                    </a:cubicBezTo>
                    <a:cubicBezTo>
                      <a:pt x="52714" y="71945"/>
                      <a:pt x="50922" y="71165"/>
                      <a:pt x="49040" y="71165"/>
                    </a:cubicBezTo>
                    <a:cubicBezTo>
                      <a:pt x="48556" y="71165"/>
                      <a:pt x="48072" y="71219"/>
                      <a:pt x="47597" y="71326"/>
                    </a:cubicBezTo>
                    <a:cubicBezTo>
                      <a:pt x="47638" y="67167"/>
                      <a:pt x="50817" y="65085"/>
                      <a:pt x="53996" y="65085"/>
                    </a:cubicBezTo>
                    <a:close/>
                    <a:moveTo>
                      <a:pt x="7145" y="65126"/>
                    </a:moveTo>
                    <a:cubicBezTo>
                      <a:pt x="10322" y="65126"/>
                      <a:pt x="13498" y="67205"/>
                      <a:pt x="13538" y="71362"/>
                    </a:cubicBezTo>
                    <a:cubicBezTo>
                      <a:pt x="13065" y="71260"/>
                      <a:pt x="12588" y="71211"/>
                      <a:pt x="12113" y="71211"/>
                    </a:cubicBezTo>
                    <a:cubicBezTo>
                      <a:pt x="10252" y="71211"/>
                      <a:pt x="8442" y="71977"/>
                      <a:pt x="7150" y="73369"/>
                    </a:cubicBezTo>
                    <a:cubicBezTo>
                      <a:pt x="5868" y="71990"/>
                      <a:pt x="4076" y="71210"/>
                      <a:pt x="2194" y="71210"/>
                    </a:cubicBezTo>
                    <a:cubicBezTo>
                      <a:pt x="1711" y="71210"/>
                      <a:pt x="1227" y="71264"/>
                      <a:pt x="752" y="71362"/>
                    </a:cubicBezTo>
                    <a:cubicBezTo>
                      <a:pt x="792" y="67205"/>
                      <a:pt x="3969" y="65126"/>
                      <a:pt x="7145" y="65126"/>
                    </a:cubicBezTo>
                    <a:close/>
                    <a:moveTo>
                      <a:pt x="30460" y="65126"/>
                    </a:moveTo>
                    <a:cubicBezTo>
                      <a:pt x="33637" y="65126"/>
                      <a:pt x="36813" y="67205"/>
                      <a:pt x="36854" y="71362"/>
                    </a:cubicBezTo>
                    <a:cubicBezTo>
                      <a:pt x="36379" y="71260"/>
                      <a:pt x="35900" y="71211"/>
                      <a:pt x="35425" y="71211"/>
                    </a:cubicBezTo>
                    <a:cubicBezTo>
                      <a:pt x="33562" y="71211"/>
                      <a:pt x="31757" y="71977"/>
                      <a:pt x="30465" y="73369"/>
                    </a:cubicBezTo>
                    <a:cubicBezTo>
                      <a:pt x="29183" y="71990"/>
                      <a:pt x="27391" y="71210"/>
                      <a:pt x="25510" y="71210"/>
                    </a:cubicBezTo>
                    <a:cubicBezTo>
                      <a:pt x="25026" y="71210"/>
                      <a:pt x="24542" y="71264"/>
                      <a:pt x="24067" y="71362"/>
                    </a:cubicBezTo>
                    <a:cubicBezTo>
                      <a:pt x="24107" y="67205"/>
                      <a:pt x="27284" y="65126"/>
                      <a:pt x="30460" y="65126"/>
                    </a:cubicBezTo>
                    <a:close/>
                    <a:moveTo>
                      <a:pt x="119323" y="71343"/>
                    </a:moveTo>
                    <a:cubicBezTo>
                      <a:pt x="121259" y="71343"/>
                      <a:pt x="123134" y="72146"/>
                      <a:pt x="124478" y="73593"/>
                    </a:cubicBezTo>
                    <a:lnTo>
                      <a:pt x="124478" y="73593"/>
                    </a:lnTo>
                    <a:cubicBezTo>
                      <a:pt x="124475" y="73593"/>
                      <a:pt x="124472" y="73593"/>
                      <a:pt x="124469" y="73593"/>
                    </a:cubicBezTo>
                    <a:cubicBezTo>
                      <a:pt x="124450" y="73593"/>
                      <a:pt x="124430" y="73593"/>
                      <a:pt x="124410" y="73593"/>
                    </a:cubicBezTo>
                    <a:cubicBezTo>
                      <a:pt x="122541" y="73593"/>
                      <a:pt x="120782" y="74432"/>
                      <a:pt x="119532" y="75735"/>
                    </a:cubicBezTo>
                    <a:cubicBezTo>
                      <a:pt x="119622" y="74149"/>
                      <a:pt x="119039" y="72644"/>
                      <a:pt x="118045" y="71461"/>
                    </a:cubicBezTo>
                    <a:cubicBezTo>
                      <a:pt x="118470" y="71382"/>
                      <a:pt x="118898" y="71343"/>
                      <a:pt x="119323" y="71343"/>
                    </a:cubicBezTo>
                    <a:close/>
                    <a:moveTo>
                      <a:pt x="129620" y="71343"/>
                    </a:moveTo>
                    <a:cubicBezTo>
                      <a:pt x="130043" y="71343"/>
                      <a:pt x="130470" y="71382"/>
                      <a:pt x="130894" y="71461"/>
                    </a:cubicBezTo>
                    <a:cubicBezTo>
                      <a:pt x="129908" y="72644"/>
                      <a:pt x="129326" y="74140"/>
                      <a:pt x="129415" y="75735"/>
                    </a:cubicBezTo>
                    <a:lnTo>
                      <a:pt x="129406" y="75735"/>
                    </a:lnTo>
                    <a:cubicBezTo>
                      <a:pt x="128165" y="74432"/>
                      <a:pt x="126397" y="73593"/>
                      <a:pt x="124528" y="73593"/>
                    </a:cubicBezTo>
                    <a:cubicBezTo>
                      <a:pt x="124512" y="73593"/>
                      <a:pt x="124495" y="73593"/>
                      <a:pt x="124478" y="73593"/>
                    </a:cubicBezTo>
                    <a:lnTo>
                      <a:pt x="124478" y="73593"/>
                    </a:lnTo>
                    <a:cubicBezTo>
                      <a:pt x="125816" y="72146"/>
                      <a:pt x="127689" y="71343"/>
                      <a:pt x="129620" y="71343"/>
                    </a:cubicBezTo>
                    <a:close/>
                    <a:moveTo>
                      <a:pt x="48839" y="71540"/>
                    </a:moveTo>
                    <a:cubicBezTo>
                      <a:pt x="50775" y="71540"/>
                      <a:pt x="52650" y="72344"/>
                      <a:pt x="53995" y="73799"/>
                    </a:cubicBezTo>
                    <a:lnTo>
                      <a:pt x="53995" y="73799"/>
                    </a:lnTo>
                    <a:cubicBezTo>
                      <a:pt x="53992" y="73799"/>
                      <a:pt x="53989" y="73800"/>
                      <a:pt x="53986" y="73800"/>
                    </a:cubicBezTo>
                    <a:cubicBezTo>
                      <a:pt x="53966" y="73799"/>
                      <a:pt x="53946" y="73799"/>
                      <a:pt x="53926" y="73799"/>
                    </a:cubicBezTo>
                    <a:cubicBezTo>
                      <a:pt x="52058" y="73799"/>
                      <a:pt x="50299" y="74629"/>
                      <a:pt x="49049" y="75932"/>
                    </a:cubicBezTo>
                    <a:cubicBezTo>
                      <a:pt x="49138" y="74346"/>
                      <a:pt x="48556" y="72841"/>
                      <a:pt x="47561" y="71658"/>
                    </a:cubicBezTo>
                    <a:cubicBezTo>
                      <a:pt x="47987" y="71579"/>
                      <a:pt x="48414" y="71540"/>
                      <a:pt x="48839" y="71540"/>
                    </a:cubicBezTo>
                    <a:close/>
                    <a:moveTo>
                      <a:pt x="59134" y="71540"/>
                    </a:moveTo>
                    <a:cubicBezTo>
                      <a:pt x="59558" y="71540"/>
                      <a:pt x="59985" y="71579"/>
                      <a:pt x="60411" y="71658"/>
                    </a:cubicBezTo>
                    <a:cubicBezTo>
                      <a:pt x="59425" y="72841"/>
                      <a:pt x="58843" y="74337"/>
                      <a:pt x="58932" y="75932"/>
                    </a:cubicBezTo>
                    <a:lnTo>
                      <a:pt x="58923" y="75932"/>
                    </a:lnTo>
                    <a:cubicBezTo>
                      <a:pt x="57682" y="74629"/>
                      <a:pt x="55914" y="73799"/>
                      <a:pt x="54046" y="73799"/>
                    </a:cubicBezTo>
                    <a:cubicBezTo>
                      <a:pt x="54029" y="73799"/>
                      <a:pt x="54012" y="73799"/>
                      <a:pt x="53995" y="73799"/>
                    </a:cubicBezTo>
                    <a:lnTo>
                      <a:pt x="53995" y="73799"/>
                    </a:lnTo>
                    <a:cubicBezTo>
                      <a:pt x="55333" y="72344"/>
                      <a:pt x="57200" y="71540"/>
                      <a:pt x="59134" y="71540"/>
                    </a:cubicBezTo>
                    <a:close/>
                    <a:moveTo>
                      <a:pt x="112819" y="69493"/>
                    </a:moveTo>
                    <a:cubicBezTo>
                      <a:pt x="115994" y="69493"/>
                      <a:pt x="119169" y="71570"/>
                      <a:pt x="119209" y="75726"/>
                    </a:cubicBezTo>
                    <a:lnTo>
                      <a:pt x="119209" y="75726"/>
                    </a:lnTo>
                    <a:cubicBezTo>
                      <a:pt x="118734" y="75624"/>
                      <a:pt x="118255" y="75574"/>
                      <a:pt x="117781" y="75574"/>
                    </a:cubicBezTo>
                    <a:cubicBezTo>
                      <a:pt x="115920" y="75574"/>
                      <a:pt x="114120" y="76339"/>
                      <a:pt x="112821" y="77724"/>
                    </a:cubicBezTo>
                    <a:lnTo>
                      <a:pt x="112821" y="77733"/>
                    </a:lnTo>
                    <a:cubicBezTo>
                      <a:pt x="111539" y="76353"/>
                      <a:pt x="109747" y="75574"/>
                      <a:pt x="107865" y="75574"/>
                    </a:cubicBezTo>
                    <a:cubicBezTo>
                      <a:pt x="107382" y="75574"/>
                      <a:pt x="106898" y="75627"/>
                      <a:pt x="106423" y="75726"/>
                    </a:cubicBezTo>
                    <a:lnTo>
                      <a:pt x="106423" y="75726"/>
                    </a:lnTo>
                    <a:cubicBezTo>
                      <a:pt x="106463" y="71572"/>
                      <a:pt x="109641" y="69493"/>
                      <a:pt x="112819" y="69493"/>
                    </a:cubicBezTo>
                    <a:close/>
                    <a:moveTo>
                      <a:pt x="136134" y="69486"/>
                    </a:moveTo>
                    <a:cubicBezTo>
                      <a:pt x="139310" y="69486"/>
                      <a:pt x="142484" y="71565"/>
                      <a:pt x="142525" y="75726"/>
                    </a:cubicBezTo>
                    <a:lnTo>
                      <a:pt x="142525" y="75726"/>
                    </a:lnTo>
                    <a:cubicBezTo>
                      <a:pt x="142050" y="75624"/>
                      <a:pt x="141571" y="75574"/>
                      <a:pt x="141097" y="75574"/>
                    </a:cubicBezTo>
                    <a:cubicBezTo>
                      <a:pt x="139236" y="75574"/>
                      <a:pt x="137435" y="76341"/>
                      <a:pt x="136136" y="77733"/>
                    </a:cubicBezTo>
                    <a:cubicBezTo>
                      <a:pt x="134854" y="76353"/>
                      <a:pt x="133062" y="75574"/>
                      <a:pt x="131181" y="75574"/>
                    </a:cubicBezTo>
                    <a:cubicBezTo>
                      <a:pt x="130697" y="75574"/>
                      <a:pt x="130213" y="75627"/>
                      <a:pt x="129738" y="75726"/>
                    </a:cubicBezTo>
                    <a:lnTo>
                      <a:pt x="129738" y="75726"/>
                    </a:lnTo>
                    <a:cubicBezTo>
                      <a:pt x="129778" y="71567"/>
                      <a:pt x="132957" y="69486"/>
                      <a:pt x="136134" y="69486"/>
                    </a:cubicBezTo>
                    <a:close/>
                    <a:moveTo>
                      <a:pt x="42332" y="69690"/>
                    </a:moveTo>
                    <a:cubicBezTo>
                      <a:pt x="45507" y="69690"/>
                      <a:pt x="48681" y="71767"/>
                      <a:pt x="48726" y="75923"/>
                    </a:cubicBezTo>
                    <a:cubicBezTo>
                      <a:pt x="48251" y="75821"/>
                      <a:pt x="47772" y="75771"/>
                      <a:pt x="47298" y="75771"/>
                    </a:cubicBezTo>
                    <a:cubicBezTo>
                      <a:pt x="45434" y="75771"/>
                      <a:pt x="43630" y="76538"/>
                      <a:pt x="42337" y="77930"/>
                    </a:cubicBezTo>
                    <a:cubicBezTo>
                      <a:pt x="41056" y="76550"/>
                      <a:pt x="39264" y="75771"/>
                      <a:pt x="37382" y="75771"/>
                    </a:cubicBezTo>
                    <a:cubicBezTo>
                      <a:pt x="36898" y="75771"/>
                      <a:pt x="36415" y="75825"/>
                      <a:pt x="35940" y="75923"/>
                    </a:cubicBezTo>
                    <a:cubicBezTo>
                      <a:pt x="35980" y="71769"/>
                      <a:pt x="39156" y="69690"/>
                      <a:pt x="42332" y="69690"/>
                    </a:cubicBezTo>
                    <a:close/>
                    <a:moveTo>
                      <a:pt x="65648" y="69687"/>
                    </a:moveTo>
                    <a:cubicBezTo>
                      <a:pt x="68825" y="69687"/>
                      <a:pt x="72001" y="71766"/>
                      <a:pt x="72041" y="75923"/>
                    </a:cubicBezTo>
                    <a:cubicBezTo>
                      <a:pt x="71566" y="75821"/>
                      <a:pt x="71088" y="75771"/>
                      <a:pt x="70613" y="75771"/>
                    </a:cubicBezTo>
                    <a:cubicBezTo>
                      <a:pt x="68750" y="75771"/>
                      <a:pt x="66945" y="76538"/>
                      <a:pt x="65653" y="77930"/>
                    </a:cubicBezTo>
                    <a:cubicBezTo>
                      <a:pt x="64371" y="76550"/>
                      <a:pt x="62579" y="75771"/>
                      <a:pt x="60697" y="75771"/>
                    </a:cubicBezTo>
                    <a:cubicBezTo>
                      <a:pt x="60214" y="75771"/>
                      <a:pt x="59730" y="75825"/>
                      <a:pt x="59255" y="75923"/>
                    </a:cubicBezTo>
                    <a:cubicBezTo>
                      <a:pt x="59295" y="71766"/>
                      <a:pt x="62472" y="69687"/>
                      <a:pt x="65648" y="69687"/>
                    </a:cubicBezTo>
                    <a:close/>
                    <a:moveTo>
                      <a:pt x="82884" y="1"/>
                    </a:moveTo>
                    <a:cubicBezTo>
                      <a:pt x="82642" y="700"/>
                      <a:pt x="82534" y="1435"/>
                      <a:pt x="82579" y="2178"/>
                    </a:cubicBezTo>
                    <a:cubicBezTo>
                      <a:pt x="81329" y="875"/>
                      <a:pt x="79570" y="37"/>
                      <a:pt x="77701" y="37"/>
                    </a:cubicBezTo>
                    <a:cubicBezTo>
                      <a:pt x="77681" y="37"/>
                      <a:pt x="77661" y="37"/>
                      <a:pt x="77642" y="37"/>
                    </a:cubicBezTo>
                    <a:cubicBezTo>
                      <a:pt x="77622" y="37"/>
                      <a:pt x="77602" y="37"/>
                      <a:pt x="77582" y="37"/>
                    </a:cubicBezTo>
                    <a:cubicBezTo>
                      <a:pt x="73834" y="37"/>
                      <a:pt x="70494" y="3399"/>
                      <a:pt x="70948" y="7160"/>
                    </a:cubicBezTo>
                    <a:cubicBezTo>
                      <a:pt x="71458" y="7047"/>
                      <a:pt x="71971" y="6991"/>
                      <a:pt x="72481" y="6991"/>
                    </a:cubicBezTo>
                    <a:cubicBezTo>
                      <a:pt x="74418" y="6991"/>
                      <a:pt x="76294" y="7794"/>
                      <a:pt x="77642" y="9248"/>
                    </a:cubicBezTo>
                    <a:cubicBezTo>
                      <a:pt x="77624" y="9248"/>
                      <a:pt x="77606" y="9248"/>
                      <a:pt x="77587" y="9248"/>
                    </a:cubicBezTo>
                    <a:cubicBezTo>
                      <a:pt x="75529" y="9248"/>
                      <a:pt x="73607" y="10256"/>
                      <a:pt x="72355" y="11784"/>
                    </a:cubicBezTo>
                    <a:cubicBezTo>
                      <a:pt x="72756" y="8058"/>
                      <a:pt x="69443" y="4741"/>
                      <a:pt x="65721" y="4741"/>
                    </a:cubicBezTo>
                    <a:cubicBezTo>
                      <a:pt x="65701" y="4741"/>
                      <a:pt x="65682" y="4741"/>
                      <a:pt x="65662" y="4741"/>
                    </a:cubicBezTo>
                    <a:cubicBezTo>
                      <a:pt x="65642" y="4741"/>
                      <a:pt x="65622" y="4741"/>
                      <a:pt x="65602" y="4741"/>
                    </a:cubicBezTo>
                    <a:cubicBezTo>
                      <a:pt x="63733" y="4741"/>
                      <a:pt x="61966" y="5570"/>
                      <a:pt x="60724" y="6874"/>
                    </a:cubicBezTo>
                    <a:cubicBezTo>
                      <a:pt x="60760" y="6139"/>
                      <a:pt x="60662" y="5395"/>
                      <a:pt x="60420" y="4696"/>
                    </a:cubicBezTo>
                    <a:lnTo>
                      <a:pt x="60043" y="4696"/>
                    </a:lnTo>
                    <a:cubicBezTo>
                      <a:pt x="60276" y="5395"/>
                      <a:pt x="60393" y="6130"/>
                      <a:pt x="60393" y="6865"/>
                    </a:cubicBezTo>
                    <a:cubicBezTo>
                      <a:pt x="59920" y="6763"/>
                      <a:pt x="59442" y="6713"/>
                      <a:pt x="58969" y="6713"/>
                    </a:cubicBezTo>
                    <a:cubicBezTo>
                      <a:pt x="57110" y="6713"/>
                      <a:pt x="55305" y="7479"/>
                      <a:pt x="54013" y="8872"/>
                    </a:cubicBezTo>
                    <a:cubicBezTo>
                      <a:pt x="52732" y="7492"/>
                      <a:pt x="50939" y="6712"/>
                      <a:pt x="49058" y="6712"/>
                    </a:cubicBezTo>
                    <a:cubicBezTo>
                      <a:pt x="48574" y="6712"/>
                      <a:pt x="48090" y="6766"/>
                      <a:pt x="47615" y="6865"/>
                    </a:cubicBezTo>
                    <a:cubicBezTo>
                      <a:pt x="47615" y="6130"/>
                      <a:pt x="47732" y="5395"/>
                      <a:pt x="47965" y="4696"/>
                    </a:cubicBezTo>
                    <a:lnTo>
                      <a:pt x="47588" y="4696"/>
                    </a:lnTo>
                    <a:cubicBezTo>
                      <a:pt x="47346" y="5395"/>
                      <a:pt x="47248" y="6139"/>
                      <a:pt x="47284" y="6874"/>
                    </a:cubicBezTo>
                    <a:cubicBezTo>
                      <a:pt x="46042" y="5570"/>
                      <a:pt x="44275" y="4741"/>
                      <a:pt x="42406" y="4741"/>
                    </a:cubicBezTo>
                    <a:cubicBezTo>
                      <a:pt x="42386" y="4741"/>
                      <a:pt x="42366" y="4741"/>
                      <a:pt x="42346" y="4741"/>
                    </a:cubicBezTo>
                    <a:cubicBezTo>
                      <a:pt x="42319" y="4741"/>
                      <a:pt x="42291" y="4740"/>
                      <a:pt x="42263" y="4740"/>
                    </a:cubicBezTo>
                    <a:cubicBezTo>
                      <a:pt x="40287" y="4740"/>
                      <a:pt x="38431" y="5684"/>
                      <a:pt x="37185" y="7125"/>
                    </a:cubicBezTo>
                    <a:cubicBezTo>
                      <a:pt x="37479" y="3462"/>
                      <a:pt x="34202" y="234"/>
                      <a:pt x="30534" y="234"/>
                    </a:cubicBezTo>
                    <a:cubicBezTo>
                      <a:pt x="30514" y="234"/>
                      <a:pt x="30494" y="234"/>
                      <a:pt x="30474" y="234"/>
                    </a:cubicBezTo>
                    <a:cubicBezTo>
                      <a:pt x="30454" y="234"/>
                      <a:pt x="30434" y="234"/>
                      <a:pt x="30415" y="234"/>
                    </a:cubicBezTo>
                    <a:cubicBezTo>
                      <a:pt x="28546" y="234"/>
                      <a:pt x="26787" y="1072"/>
                      <a:pt x="25536" y="2375"/>
                    </a:cubicBezTo>
                    <a:cubicBezTo>
                      <a:pt x="25581" y="1641"/>
                      <a:pt x="25474" y="897"/>
                      <a:pt x="25232" y="198"/>
                    </a:cubicBezTo>
                    <a:lnTo>
                      <a:pt x="24855" y="198"/>
                    </a:lnTo>
                    <a:cubicBezTo>
                      <a:pt x="25088" y="897"/>
                      <a:pt x="25214" y="1632"/>
                      <a:pt x="25214" y="2367"/>
                    </a:cubicBezTo>
                    <a:cubicBezTo>
                      <a:pt x="24739" y="2265"/>
                      <a:pt x="24260" y="2215"/>
                      <a:pt x="23785" y="2215"/>
                    </a:cubicBezTo>
                    <a:cubicBezTo>
                      <a:pt x="21922" y="2215"/>
                      <a:pt x="20117" y="2981"/>
                      <a:pt x="18825" y="4374"/>
                    </a:cubicBezTo>
                    <a:cubicBezTo>
                      <a:pt x="17544" y="2994"/>
                      <a:pt x="15752" y="2214"/>
                      <a:pt x="13870" y="2214"/>
                    </a:cubicBezTo>
                    <a:cubicBezTo>
                      <a:pt x="13386" y="2214"/>
                      <a:pt x="12902" y="2268"/>
                      <a:pt x="12427" y="2367"/>
                    </a:cubicBezTo>
                    <a:cubicBezTo>
                      <a:pt x="12427" y="1632"/>
                      <a:pt x="12544" y="897"/>
                      <a:pt x="12777" y="198"/>
                    </a:cubicBezTo>
                    <a:lnTo>
                      <a:pt x="12382" y="198"/>
                    </a:lnTo>
                    <a:cubicBezTo>
                      <a:pt x="12141" y="897"/>
                      <a:pt x="12042" y="1641"/>
                      <a:pt x="12078" y="2375"/>
                    </a:cubicBezTo>
                    <a:cubicBezTo>
                      <a:pt x="10836" y="1072"/>
                      <a:pt x="9069" y="234"/>
                      <a:pt x="7200" y="234"/>
                    </a:cubicBezTo>
                    <a:cubicBezTo>
                      <a:pt x="7180" y="234"/>
                      <a:pt x="7160" y="234"/>
                      <a:pt x="7141" y="234"/>
                    </a:cubicBezTo>
                    <a:cubicBezTo>
                      <a:pt x="7126" y="234"/>
                      <a:pt x="7111" y="234"/>
                      <a:pt x="7096" y="234"/>
                    </a:cubicBezTo>
                    <a:cubicBezTo>
                      <a:pt x="3342" y="234"/>
                      <a:pt x="1" y="3600"/>
                      <a:pt x="456" y="7358"/>
                    </a:cubicBezTo>
                    <a:cubicBezTo>
                      <a:pt x="960" y="7247"/>
                      <a:pt x="1468" y="7193"/>
                      <a:pt x="1971" y="7193"/>
                    </a:cubicBezTo>
                    <a:cubicBezTo>
                      <a:pt x="3914" y="7193"/>
                      <a:pt x="5798" y="7997"/>
                      <a:pt x="7150" y="9463"/>
                    </a:cubicBezTo>
                    <a:cubicBezTo>
                      <a:pt x="7130" y="9463"/>
                      <a:pt x="7110" y="9463"/>
                      <a:pt x="7090" y="9463"/>
                    </a:cubicBezTo>
                    <a:cubicBezTo>
                      <a:pt x="3342" y="9463"/>
                      <a:pt x="1" y="12825"/>
                      <a:pt x="456" y="16587"/>
                    </a:cubicBezTo>
                    <a:cubicBezTo>
                      <a:pt x="966" y="16472"/>
                      <a:pt x="1482" y="16416"/>
                      <a:pt x="1993" y="16416"/>
                    </a:cubicBezTo>
                    <a:cubicBezTo>
                      <a:pt x="3922" y="16416"/>
                      <a:pt x="5795" y="17213"/>
                      <a:pt x="7141" y="18666"/>
                    </a:cubicBezTo>
                    <a:cubicBezTo>
                      <a:pt x="7121" y="18665"/>
                      <a:pt x="7101" y="18665"/>
                      <a:pt x="7081" y="18665"/>
                    </a:cubicBezTo>
                    <a:cubicBezTo>
                      <a:pt x="3333" y="18665"/>
                      <a:pt x="1" y="22028"/>
                      <a:pt x="456" y="25789"/>
                    </a:cubicBezTo>
                    <a:cubicBezTo>
                      <a:pt x="968" y="25675"/>
                      <a:pt x="1485" y="25619"/>
                      <a:pt x="1997" y="25619"/>
                    </a:cubicBezTo>
                    <a:cubicBezTo>
                      <a:pt x="3931" y="25619"/>
                      <a:pt x="5804" y="26416"/>
                      <a:pt x="7150" y="27868"/>
                    </a:cubicBezTo>
                    <a:cubicBezTo>
                      <a:pt x="8485" y="26423"/>
                      <a:pt x="10355" y="25626"/>
                      <a:pt x="12288" y="25626"/>
                    </a:cubicBezTo>
                    <a:cubicBezTo>
                      <a:pt x="12715" y="25626"/>
                      <a:pt x="13146" y="25665"/>
                      <a:pt x="13574" y="25744"/>
                    </a:cubicBezTo>
                    <a:cubicBezTo>
                      <a:pt x="12580" y="26927"/>
                      <a:pt x="11997" y="28424"/>
                      <a:pt x="12087" y="30019"/>
                    </a:cubicBezTo>
                    <a:cubicBezTo>
                      <a:pt x="10837" y="28715"/>
                      <a:pt x="9069" y="27877"/>
                      <a:pt x="7208" y="27877"/>
                    </a:cubicBezTo>
                    <a:cubicBezTo>
                      <a:pt x="7189" y="27877"/>
                      <a:pt x="7169" y="27877"/>
                      <a:pt x="7150" y="27877"/>
                    </a:cubicBezTo>
                    <a:cubicBezTo>
                      <a:pt x="7130" y="27877"/>
                      <a:pt x="7110" y="27877"/>
                      <a:pt x="7090" y="27877"/>
                    </a:cubicBezTo>
                    <a:cubicBezTo>
                      <a:pt x="3342" y="27877"/>
                      <a:pt x="1" y="31239"/>
                      <a:pt x="456" y="35001"/>
                    </a:cubicBezTo>
                    <a:cubicBezTo>
                      <a:pt x="963" y="34888"/>
                      <a:pt x="1475" y="34832"/>
                      <a:pt x="1984" y="34832"/>
                    </a:cubicBezTo>
                    <a:cubicBezTo>
                      <a:pt x="3893" y="34832"/>
                      <a:pt x="5751" y="35611"/>
                      <a:pt x="7096" y="37026"/>
                    </a:cubicBezTo>
                    <a:cubicBezTo>
                      <a:pt x="3341" y="37026"/>
                      <a:pt x="8" y="40386"/>
                      <a:pt x="456" y="44149"/>
                    </a:cubicBezTo>
                    <a:cubicBezTo>
                      <a:pt x="965" y="44035"/>
                      <a:pt x="1479" y="43980"/>
                      <a:pt x="1989" y="43980"/>
                    </a:cubicBezTo>
                    <a:cubicBezTo>
                      <a:pt x="3926" y="43980"/>
                      <a:pt x="5802" y="44783"/>
                      <a:pt x="7150" y="46237"/>
                    </a:cubicBezTo>
                    <a:cubicBezTo>
                      <a:pt x="7130" y="46237"/>
                      <a:pt x="7110" y="46237"/>
                      <a:pt x="7090" y="46237"/>
                    </a:cubicBezTo>
                    <a:cubicBezTo>
                      <a:pt x="3342" y="46237"/>
                      <a:pt x="1" y="49608"/>
                      <a:pt x="456" y="53361"/>
                    </a:cubicBezTo>
                    <a:cubicBezTo>
                      <a:pt x="961" y="53249"/>
                      <a:pt x="1471" y="53195"/>
                      <a:pt x="1978" y="53195"/>
                    </a:cubicBezTo>
                    <a:cubicBezTo>
                      <a:pt x="3912" y="53195"/>
                      <a:pt x="5791" y="53991"/>
                      <a:pt x="7141" y="55439"/>
                    </a:cubicBezTo>
                    <a:cubicBezTo>
                      <a:pt x="7121" y="55439"/>
                      <a:pt x="7101" y="55439"/>
                      <a:pt x="7081" y="55439"/>
                    </a:cubicBezTo>
                    <a:cubicBezTo>
                      <a:pt x="3333" y="55439"/>
                      <a:pt x="1" y="58811"/>
                      <a:pt x="456" y="62563"/>
                    </a:cubicBezTo>
                    <a:cubicBezTo>
                      <a:pt x="965" y="62449"/>
                      <a:pt x="1479" y="62394"/>
                      <a:pt x="1989" y="62394"/>
                    </a:cubicBezTo>
                    <a:cubicBezTo>
                      <a:pt x="3926" y="62394"/>
                      <a:pt x="5802" y="63197"/>
                      <a:pt x="7150" y="64651"/>
                    </a:cubicBezTo>
                    <a:cubicBezTo>
                      <a:pt x="7130" y="64651"/>
                      <a:pt x="7110" y="64651"/>
                      <a:pt x="7090" y="64651"/>
                    </a:cubicBezTo>
                    <a:cubicBezTo>
                      <a:pt x="3342" y="64651"/>
                      <a:pt x="1" y="68022"/>
                      <a:pt x="456" y="71774"/>
                    </a:cubicBezTo>
                    <a:cubicBezTo>
                      <a:pt x="965" y="71661"/>
                      <a:pt x="1479" y="71605"/>
                      <a:pt x="1989" y="71605"/>
                    </a:cubicBezTo>
                    <a:cubicBezTo>
                      <a:pt x="3926" y="71605"/>
                      <a:pt x="5802" y="72408"/>
                      <a:pt x="7150" y="73862"/>
                    </a:cubicBezTo>
                    <a:cubicBezTo>
                      <a:pt x="8483" y="72419"/>
                      <a:pt x="10349" y="71617"/>
                      <a:pt x="12278" y="71617"/>
                    </a:cubicBezTo>
                    <a:cubicBezTo>
                      <a:pt x="12709" y="71617"/>
                      <a:pt x="13143" y="71657"/>
                      <a:pt x="13574" y="71739"/>
                    </a:cubicBezTo>
                    <a:cubicBezTo>
                      <a:pt x="13037" y="72366"/>
                      <a:pt x="12624" y="73101"/>
                      <a:pt x="12365" y="73880"/>
                    </a:cubicBezTo>
                    <a:lnTo>
                      <a:pt x="12741" y="73880"/>
                    </a:lnTo>
                    <a:cubicBezTo>
                      <a:pt x="13637" y="71137"/>
                      <a:pt x="16222" y="69764"/>
                      <a:pt x="18806" y="69764"/>
                    </a:cubicBezTo>
                    <a:cubicBezTo>
                      <a:pt x="21388" y="69764"/>
                      <a:pt x="23969" y="71135"/>
                      <a:pt x="24864" y="73880"/>
                    </a:cubicBezTo>
                    <a:lnTo>
                      <a:pt x="25241" y="73880"/>
                    </a:lnTo>
                    <a:cubicBezTo>
                      <a:pt x="24981" y="73101"/>
                      <a:pt x="24569" y="72366"/>
                      <a:pt x="24031" y="71739"/>
                    </a:cubicBezTo>
                    <a:cubicBezTo>
                      <a:pt x="24463" y="71657"/>
                      <a:pt x="24897" y="71617"/>
                      <a:pt x="25327" y="71617"/>
                    </a:cubicBezTo>
                    <a:cubicBezTo>
                      <a:pt x="27257" y="71617"/>
                      <a:pt x="29124" y="72419"/>
                      <a:pt x="30465" y="73862"/>
                    </a:cubicBezTo>
                    <a:cubicBezTo>
                      <a:pt x="31802" y="72410"/>
                      <a:pt x="33677" y="71609"/>
                      <a:pt x="35611" y="71609"/>
                    </a:cubicBezTo>
                    <a:cubicBezTo>
                      <a:pt x="36087" y="71609"/>
                      <a:pt x="36566" y="71657"/>
                      <a:pt x="37042" y="71757"/>
                    </a:cubicBezTo>
                    <a:cubicBezTo>
                      <a:pt x="36011" y="73020"/>
                      <a:pt x="35438" y="74633"/>
                      <a:pt x="35644" y="76335"/>
                    </a:cubicBezTo>
                    <a:cubicBezTo>
                      <a:pt x="36153" y="76222"/>
                      <a:pt x="36667" y="76166"/>
                      <a:pt x="37176" y="76166"/>
                    </a:cubicBezTo>
                    <a:cubicBezTo>
                      <a:pt x="39113" y="76166"/>
                      <a:pt x="40989" y="76969"/>
                      <a:pt x="42337" y="78423"/>
                    </a:cubicBezTo>
                    <a:cubicBezTo>
                      <a:pt x="43675" y="76976"/>
                      <a:pt x="45548" y="76173"/>
                      <a:pt x="47484" y="76173"/>
                    </a:cubicBezTo>
                    <a:cubicBezTo>
                      <a:pt x="47908" y="76173"/>
                      <a:pt x="48336" y="76212"/>
                      <a:pt x="48762" y="76291"/>
                    </a:cubicBezTo>
                    <a:cubicBezTo>
                      <a:pt x="48224" y="76927"/>
                      <a:pt x="47812" y="77653"/>
                      <a:pt x="47552" y="78441"/>
                    </a:cubicBezTo>
                    <a:lnTo>
                      <a:pt x="47929" y="78441"/>
                    </a:lnTo>
                    <a:cubicBezTo>
                      <a:pt x="48825" y="75698"/>
                      <a:pt x="51410" y="74325"/>
                      <a:pt x="53994" y="74325"/>
                    </a:cubicBezTo>
                    <a:cubicBezTo>
                      <a:pt x="56575" y="74325"/>
                      <a:pt x="59157" y="75696"/>
                      <a:pt x="60052" y="78441"/>
                    </a:cubicBezTo>
                    <a:lnTo>
                      <a:pt x="60438" y="78441"/>
                    </a:lnTo>
                    <a:cubicBezTo>
                      <a:pt x="60169" y="77653"/>
                      <a:pt x="59766" y="76927"/>
                      <a:pt x="59228" y="76291"/>
                    </a:cubicBezTo>
                    <a:cubicBezTo>
                      <a:pt x="59654" y="76212"/>
                      <a:pt x="60082" y="76173"/>
                      <a:pt x="60506" y="76173"/>
                    </a:cubicBezTo>
                    <a:cubicBezTo>
                      <a:pt x="62442" y="76173"/>
                      <a:pt x="64317" y="76976"/>
                      <a:pt x="65662" y="78423"/>
                    </a:cubicBezTo>
                    <a:cubicBezTo>
                      <a:pt x="67002" y="76969"/>
                      <a:pt x="68877" y="76166"/>
                      <a:pt x="70814" y="76166"/>
                    </a:cubicBezTo>
                    <a:cubicBezTo>
                      <a:pt x="71323" y="76166"/>
                      <a:pt x="71837" y="76222"/>
                      <a:pt x="72346" y="76335"/>
                    </a:cubicBezTo>
                    <a:cubicBezTo>
                      <a:pt x="72801" y="72574"/>
                      <a:pt x="69460" y="69211"/>
                      <a:pt x="65712" y="69211"/>
                    </a:cubicBezTo>
                    <a:cubicBezTo>
                      <a:pt x="65692" y="69211"/>
                      <a:pt x="65672" y="69212"/>
                      <a:pt x="65653" y="69212"/>
                    </a:cubicBezTo>
                    <a:cubicBezTo>
                      <a:pt x="65633" y="69212"/>
                      <a:pt x="65613" y="69211"/>
                      <a:pt x="65593" y="69211"/>
                    </a:cubicBezTo>
                    <a:cubicBezTo>
                      <a:pt x="63725" y="69211"/>
                      <a:pt x="61966" y="70050"/>
                      <a:pt x="60715" y="71353"/>
                    </a:cubicBezTo>
                    <a:cubicBezTo>
                      <a:pt x="60805" y="69758"/>
                      <a:pt x="60223" y="68262"/>
                      <a:pt x="59228" y="67079"/>
                    </a:cubicBezTo>
                    <a:cubicBezTo>
                      <a:pt x="59656" y="67000"/>
                      <a:pt x="60087" y="66961"/>
                      <a:pt x="60514" y="66961"/>
                    </a:cubicBezTo>
                    <a:cubicBezTo>
                      <a:pt x="62447" y="66961"/>
                      <a:pt x="64319" y="67757"/>
                      <a:pt x="65662" y="69203"/>
                    </a:cubicBezTo>
                    <a:cubicBezTo>
                      <a:pt x="66995" y="67754"/>
                      <a:pt x="68869" y="66954"/>
                      <a:pt x="70804" y="66954"/>
                    </a:cubicBezTo>
                    <a:cubicBezTo>
                      <a:pt x="71287" y="66954"/>
                      <a:pt x="71773" y="67004"/>
                      <a:pt x="72256" y="67106"/>
                    </a:cubicBezTo>
                    <a:cubicBezTo>
                      <a:pt x="71280" y="68352"/>
                      <a:pt x="70751" y="69920"/>
                      <a:pt x="70948" y="71568"/>
                    </a:cubicBezTo>
                    <a:cubicBezTo>
                      <a:pt x="71456" y="71455"/>
                      <a:pt x="71968" y="71399"/>
                      <a:pt x="72477" y="71399"/>
                    </a:cubicBezTo>
                    <a:cubicBezTo>
                      <a:pt x="74412" y="71399"/>
                      <a:pt x="76294" y="72202"/>
                      <a:pt x="77642" y="73656"/>
                    </a:cubicBezTo>
                    <a:cubicBezTo>
                      <a:pt x="78975" y="72213"/>
                      <a:pt x="80841" y="71411"/>
                      <a:pt x="82765" y="71411"/>
                    </a:cubicBezTo>
                    <a:cubicBezTo>
                      <a:pt x="83195" y="71411"/>
                      <a:pt x="83627" y="71451"/>
                      <a:pt x="84057" y="71533"/>
                    </a:cubicBezTo>
                    <a:cubicBezTo>
                      <a:pt x="83529" y="72160"/>
                      <a:pt x="83117" y="72895"/>
                      <a:pt x="82857" y="73674"/>
                    </a:cubicBezTo>
                    <a:lnTo>
                      <a:pt x="83233" y="73674"/>
                    </a:lnTo>
                    <a:cubicBezTo>
                      <a:pt x="84129" y="70931"/>
                      <a:pt x="86712" y="69558"/>
                      <a:pt x="89295" y="69558"/>
                    </a:cubicBezTo>
                    <a:cubicBezTo>
                      <a:pt x="91875" y="69558"/>
                      <a:pt x="94456" y="70929"/>
                      <a:pt x="95357" y="73674"/>
                    </a:cubicBezTo>
                    <a:lnTo>
                      <a:pt x="95733" y="73674"/>
                    </a:lnTo>
                    <a:cubicBezTo>
                      <a:pt x="95464" y="72895"/>
                      <a:pt x="95061" y="72160"/>
                      <a:pt x="94523" y="71533"/>
                    </a:cubicBezTo>
                    <a:cubicBezTo>
                      <a:pt x="94955" y="71451"/>
                      <a:pt x="95389" y="71411"/>
                      <a:pt x="95820" y="71411"/>
                    </a:cubicBezTo>
                    <a:cubicBezTo>
                      <a:pt x="97749" y="71411"/>
                      <a:pt x="99616" y="72213"/>
                      <a:pt x="100957" y="73656"/>
                    </a:cubicBezTo>
                    <a:cubicBezTo>
                      <a:pt x="102295" y="72203"/>
                      <a:pt x="104169" y="71403"/>
                      <a:pt x="106103" y="71403"/>
                    </a:cubicBezTo>
                    <a:cubicBezTo>
                      <a:pt x="106579" y="71403"/>
                      <a:pt x="107058" y="71451"/>
                      <a:pt x="107534" y="71550"/>
                    </a:cubicBezTo>
                    <a:cubicBezTo>
                      <a:pt x="106495" y="72814"/>
                      <a:pt x="105930" y="74427"/>
                      <a:pt x="106136" y="76129"/>
                    </a:cubicBezTo>
                    <a:cubicBezTo>
                      <a:pt x="106644" y="76015"/>
                      <a:pt x="107156" y="75960"/>
                      <a:pt x="107665" y="75960"/>
                    </a:cubicBezTo>
                    <a:cubicBezTo>
                      <a:pt x="109600" y="75960"/>
                      <a:pt x="111480" y="76763"/>
                      <a:pt x="112821" y="78217"/>
                    </a:cubicBezTo>
                    <a:cubicBezTo>
                      <a:pt x="114165" y="76770"/>
                      <a:pt x="116034" y="75967"/>
                      <a:pt x="117968" y="75967"/>
                    </a:cubicBezTo>
                    <a:cubicBezTo>
                      <a:pt x="118392" y="75967"/>
                      <a:pt x="118820" y="76005"/>
                      <a:pt x="119245" y="76084"/>
                    </a:cubicBezTo>
                    <a:cubicBezTo>
                      <a:pt x="118717" y="76721"/>
                      <a:pt x="118304" y="77446"/>
                      <a:pt x="118045" y="78235"/>
                    </a:cubicBezTo>
                    <a:lnTo>
                      <a:pt x="118421" y="78235"/>
                    </a:lnTo>
                    <a:cubicBezTo>
                      <a:pt x="119317" y="75492"/>
                      <a:pt x="121900" y="74119"/>
                      <a:pt x="124482" y="74119"/>
                    </a:cubicBezTo>
                    <a:cubicBezTo>
                      <a:pt x="127063" y="74119"/>
                      <a:pt x="129644" y="75490"/>
                      <a:pt x="130544" y="78235"/>
                    </a:cubicBezTo>
                    <a:lnTo>
                      <a:pt x="130921" y="78235"/>
                    </a:lnTo>
                    <a:cubicBezTo>
                      <a:pt x="130652" y="77446"/>
                      <a:pt x="130249" y="76721"/>
                      <a:pt x="129711" y="76084"/>
                    </a:cubicBezTo>
                    <a:cubicBezTo>
                      <a:pt x="130137" y="76005"/>
                      <a:pt x="130565" y="75967"/>
                      <a:pt x="130990" y="75967"/>
                    </a:cubicBezTo>
                    <a:cubicBezTo>
                      <a:pt x="132925" y="75967"/>
                      <a:pt x="134800" y="76770"/>
                      <a:pt x="136145" y="78217"/>
                    </a:cubicBezTo>
                    <a:cubicBezTo>
                      <a:pt x="137486" y="76763"/>
                      <a:pt x="139360" y="75960"/>
                      <a:pt x="141297" y="75960"/>
                    </a:cubicBezTo>
                    <a:cubicBezTo>
                      <a:pt x="141806" y="75960"/>
                      <a:pt x="142320" y="76015"/>
                      <a:pt x="142829" y="76129"/>
                    </a:cubicBezTo>
                    <a:cubicBezTo>
                      <a:pt x="143284" y="72368"/>
                      <a:pt x="139944" y="69005"/>
                      <a:pt x="136195" y="69005"/>
                    </a:cubicBezTo>
                    <a:cubicBezTo>
                      <a:pt x="136175" y="69005"/>
                      <a:pt x="136156" y="69005"/>
                      <a:pt x="136136" y="69006"/>
                    </a:cubicBezTo>
                    <a:cubicBezTo>
                      <a:pt x="136116" y="69005"/>
                      <a:pt x="136096" y="69005"/>
                      <a:pt x="136077" y="69005"/>
                    </a:cubicBezTo>
                    <a:cubicBezTo>
                      <a:pt x="134208" y="69005"/>
                      <a:pt x="132449" y="69844"/>
                      <a:pt x="131199" y="71147"/>
                    </a:cubicBezTo>
                    <a:cubicBezTo>
                      <a:pt x="131288" y="69552"/>
                      <a:pt x="130706" y="68056"/>
                      <a:pt x="129711" y="66873"/>
                    </a:cubicBezTo>
                    <a:cubicBezTo>
                      <a:pt x="130140" y="66794"/>
                      <a:pt x="130570" y="66755"/>
                      <a:pt x="130997" y="66755"/>
                    </a:cubicBezTo>
                    <a:cubicBezTo>
                      <a:pt x="132930" y="66755"/>
                      <a:pt x="134802" y="67551"/>
                      <a:pt x="136145" y="68997"/>
                    </a:cubicBezTo>
                    <a:cubicBezTo>
                      <a:pt x="137487" y="67540"/>
                      <a:pt x="139365" y="66743"/>
                      <a:pt x="141304" y="66743"/>
                    </a:cubicBezTo>
                    <a:cubicBezTo>
                      <a:pt x="141811" y="66743"/>
                      <a:pt x="142322" y="66798"/>
                      <a:pt x="142829" y="66909"/>
                    </a:cubicBezTo>
                    <a:cubicBezTo>
                      <a:pt x="143276" y="63151"/>
                      <a:pt x="139944" y="59785"/>
                      <a:pt x="136198" y="59785"/>
                    </a:cubicBezTo>
                    <a:cubicBezTo>
                      <a:pt x="136183" y="59785"/>
                      <a:pt x="136169" y="59785"/>
                      <a:pt x="136154" y="59785"/>
                    </a:cubicBezTo>
                    <a:cubicBezTo>
                      <a:pt x="137492" y="58340"/>
                      <a:pt x="139363" y="57545"/>
                      <a:pt x="141292" y="57545"/>
                    </a:cubicBezTo>
                    <a:cubicBezTo>
                      <a:pt x="141803" y="57545"/>
                      <a:pt x="142319" y="57601"/>
                      <a:pt x="142829" y="57715"/>
                    </a:cubicBezTo>
                    <a:cubicBezTo>
                      <a:pt x="143284" y="53954"/>
                      <a:pt x="139944" y="50592"/>
                      <a:pt x="136195" y="50592"/>
                    </a:cubicBezTo>
                    <a:cubicBezTo>
                      <a:pt x="136175" y="50592"/>
                      <a:pt x="136156" y="50592"/>
                      <a:pt x="136136" y="50592"/>
                    </a:cubicBezTo>
                    <a:cubicBezTo>
                      <a:pt x="136116" y="50592"/>
                      <a:pt x="136096" y="50592"/>
                      <a:pt x="136077" y="50592"/>
                    </a:cubicBezTo>
                    <a:cubicBezTo>
                      <a:pt x="134208" y="50592"/>
                      <a:pt x="132449" y="51430"/>
                      <a:pt x="131199" y="52733"/>
                    </a:cubicBezTo>
                    <a:cubicBezTo>
                      <a:pt x="131288" y="51138"/>
                      <a:pt x="130706" y="49642"/>
                      <a:pt x="129711" y="48459"/>
                    </a:cubicBezTo>
                    <a:cubicBezTo>
                      <a:pt x="130140" y="48380"/>
                      <a:pt x="130570" y="48341"/>
                      <a:pt x="130997" y="48341"/>
                    </a:cubicBezTo>
                    <a:cubicBezTo>
                      <a:pt x="132927" y="48341"/>
                      <a:pt x="134793" y="49137"/>
                      <a:pt x="136136" y="50583"/>
                    </a:cubicBezTo>
                    <a:cubicBezTo>
                      <a:pt x="137484" y="49129"/>
                      <a:pt x="139360" y="48326"/>
                      <a:pt x="141292" y="48326"/>
                    </a:cubicBezTo>
                    <a:cubicBezTo>
                      <a:pt x="141801" y="48326"/>
                      <a:pt x="142313" y="48381"/>
                      <a:pt x="142820" y="48495"/>
                    </a:cubicBezTo>
                    <a:cubicBezTo>
                      <a:pt x="143275" y="44743"/>
                      <a:pt x="139943" y="41371"/>
                      <a:pt x="136195" y="41371"/>
                    </a:cubicBezTo>
                    <a:cubicBezTo>
                      <a:pt x="136175" y="41371"/>
                      <a:pt x="136156" y="41371"/>
                      <a:pt x="136136" y="41372"/>
                    </a:cubicBezTo>
                    <a:cubicBezTo>
                      <a:pt x="137482" y="39919"/>
                      <a:pt x="139354" y="39122"/>
                      <a:pt x="141284" y="39122"/>
                    </a:cubicBezTo>
                    <a:cubicBezTo>
                      <a:pt x="141795" y="39122"/>
                      <a:pt x="142310" y="39178"/>
                      <a:pt x="142820" y="39293"/>
                    </a:cubicBezTo>
                    <a:cubicBezTo>
                      <a:pt x="143274" y="35536"/>
                      <a:pt x="139943" y="32169"/>
                      <a:pt x="136210" y="32169"/>
                    </a:cubicBezTo>
                    <a:cubicBezTo>
                      <a:pt x="136185" y="32169"/>
                      <a:pt x="136160" y="32169"/>
                      <a:pt x="136136" y="32169"/>
                    </a:cubicBezTo>
                    <a:cubicBezTo>
                      <a:pt x="136116" y="32169"/>
                      <a:pt x="136096" y="32169"/>
                      <a:pt x="136076" y="32169"/>
                    </a:cubicBezTo>
                    <a:cubicBezTo>
                      <a:pt x="134207" y="32169"/>
                      <a:pt x="132440" y="32998"/>
                      <a:pt x="131199" y="34302"/>
                    </a:cubicBezTo>
                    <a:cubicBezTo>
                      <a:pt x="131279" y="32716"/>
                      <a:pt x="130697" y="31210"/>
                      <a:pt x="129702" y="30028"/>
                    </a:cubicBezTo>
                    <a:cubicBezTo>
                      <a:pt x="130130" y="29949"/>
                      <a:pt x="130559" y="29910"/>
                      <a:pt x="130985" y="29910"/>
                    </a:cubicBezTo>
                    <a:cubicBezTo>
                      <a:pt x="132925" y="29910"/>
                      <a:pt x="134799" y="30713"/>
                      <a:pt x="136136" y="32160"/>
                    </a:cubicBezTo>
                    <a:cubicBezTo>
                      <a:pt x="137484" y="30706"/>
                      <a:pt x="139360" y="29903"/>
                      <a:pt x="141292" y="29903"/>
                    </a:cubicBezTo>
                    <a:cubicBezTo>
                      <a:pt x="141801" y="29903"/>
                      <a:pt x="142313" y="29959"/>
                      <a:pt x="142820" y="30072"/>
                    </a:cubicBezTo>
                    <a:cubicBezTo>
                      <a:pt x="143276" y="26315"/>
                      <a:pt x="139935" y="22949"/>
                      <a:pt x="136189" y="22949"/>
                    </a:cubicBezTo>
                    <a:cubicBezTo>
                      <a:pt x="136175" y="22949"/>
                      <a:pt x="136160" y="22949"/>
                      <a:pt x="136145" y="22949"/>
                    </a:cubicBezTo>
                    <a:cubicBezTo>
                      <a:pt x="137490" y="21504"/>
                      <a:pt x="139357" y="20708"/>
                      <a:pt x="141284" y="20708"/>
                    </a:cubicBezTo>
                    <a:cubicBezTo>
                      <a:pt x="141794" y="20708"/>
                      <a:pt x="142310" y="20764"/>
                      <a:pt x="142820" y="20879"/>
                    </a:cubicBezTo>
                    <a:cubicBezTo>
                      <a:pt x="143275" y="17117"/>
                      <a:pt x="139935" y="13755"/>
                      <a:pt x="136195" y="13755"/>
                    </a:cubicBezTo>
                    <a:cubicBezTo>
                      <a:pt x="136175" y="13755"/>
                      <a:pt x="136156" y="13755"/>
                      <a:pt x="136136" y="13755"/>
                    </a:cubicBezTo>
                    <a:cubicBezTo>
                      <a:pt x="136116" y="13755"/>
                      <a:pt x="136096" y="13755"/>
                      <a:pt x="136076" y="13755"/>
                    </a:cubicBezTo>
                    <a:cubicBezTo>
                      <a:pt x="134207" y="13755"/>
                      <a:pt x="132440" y="14585"/>
                      <a:pt x="131199" y="15888"/>
                    </a:cubicBezTo>
                    <a:cubicBezTo>
                      <a:pt x="131279" y="14302"/>
                      <a:pt x="130697" y="12797"/>
                      <a:pt x="129702" y="11614"/>
                    </a:cubicBezTo>
                    <a:cubicBezTo>
                      <a:pt x="130130" y="11535"/>
                      <a:pt x="130558" y="11496"/>
                      <a:pt x="130984" y="11496"/>
                    </a:cubicBezTo>
                    <a:cubicBezTo>
                      <a:pt x="132922" y="11496"/>
                      <a:pt x="134791" y="12299"/>
                      <a:pt x="136136" y="13746"/>
                    </a:cubicBezTo>
                    <a:cubicBezTo>
                      <a:pt x="137484" y="12292"/>
                      <a:pt x="139360" y="11489"/>
                      <a:pt x="141292" y="11489"/>
                    </a:cubicBezTo>
                    <a:cubicBezTo>
                      <a:pt x="141801" y="11489"/>
                      <a:pt x="142313" y="11545"/>
                      <a:pt x="142820" y="11659"/>
                    </a:cubicBezTo>
                    <a:cubicBezTo>
                      <a:pt x="143275" y="7906"/>
                      <a:pt x="139935" y="4535"/>
                      <a:pt x="136195" y="4535"/>
                    </a:cubicBezTo>
                    <a:cubicBezTo>
                      <a:pt x="136175" y="4535"/>
                      <a:pt x="136156" y="4535"/>
                      <a:pt x="136136" y="4535"/>
                    </a:cubicBezTo>
                    <a:cubicBezTo>
                      <a:pt x="136116" y="4535"/>
                      <a:pt x="136096" y="4535"/>
                      <a:pt x="136077" y="4535"/>
                    </a:cubicBezTo>
                    <a:cubicBezTo>
                      <a:pt x="134208" y="4535"/>
                      <a:pt x="132440" y="5373"/>
                      <a:pt x="131199" y="6677"/>
                    </a:cubicBezTo>
                    <a:cubicBezTo>
                      <a:pt x="131234" y="5933"/>
                      <a:pt x="131136" y="5198"/>
                      <a:pt x="130894" y="4499"/>
                    </a:cubicBezTo>
                    <a:lnTo>
                      <a:pt x="130518" y="4499"/>
                    </a:lnTo>
                    <a:cubicBezTo>
                      <a:pt x="130751" y="5198"/>
                      <a:pt x="130867" y="5933"/>
                      <a:pt x="130867" y="6668"/>
                    </a:cubicBezTo>
                    <a:cubicBezTo>
                      <a:pt x="130394" y="6566"/>
                      <a:pt x="129917" y="6516"/>
                      <a:pt x="129443" y="6516"/>
                    </a:cubicBezTo>
                    <a:cubicBezTo>
                      <a:pt x="127584" y="6516"/>
                      <a:pt x="125780" y="7282"/>
                      <a:pt x="124487" y="8675"/>
                    </a:cubicBezTo>
                    <a:cubicBezTo>
                      <a:pt x="123206" y="7295"/>
                      <a:pt x="121414" y="6515"/>
                      <a:pt x="119532" y="6515"/>
                    </a:cubicBezTo>
                    <a:cubicBezTo>
                      <a:pt x="119048" y="6515"/>
                      <a:pt x="118564" y="6560"/>
                      <a:pt x="118089" y="6668"/>
                    </a:cubicBezTo>
                    <a:cubicBezTo>
                      <a:pt x="118089" y="5933"/>
                      <a:pt x="118206" y="5198"/>
                      <a:pt x="118439" y="4499"/>
                    </a:cubicBezTo>
                    <a:lnTo>
                      <a:pt x="118063" y="4499"/>
                    </a:lnTo>
                    <a:cubicBezTo>
                      <a:pt x="117821" y="5198"/>
                      <a:pt x="117722" y="5933"/>
                      <a:pt x="117758" y="6677"/>
                    </a:cubicBezTo>
                    <a:cubicBezTo>
                      <a:pt x="116516" y="5373"/>
                      <a:pt x="114749" y="4535"/>
                      <a:pt x="112880" y="4535"/>
                    </a:cubicBezTo>
                    <a:cubicBezTo>
                      <a:pt x="112860" y="4535"/>
                      <a:pt x="112840" y="4535"/>
                      <a:pt x="112821" y="4535"/>
                    </a:cubicBezTo>
                    <a:cubicBezTo>
                      <a:pt x="112802" y="4535"/>
                      <a:pt x="112783" y="4535"/>
                      <a:pt x="112765" y="4535"/>
                    </a:cubicBezTo>
                    <a:cubicBezTo>
                      <a:pt x="110778" y="4535"/>
                      <a:pt x="108911" y="5480"/>
                      <a:pt x="107659" y="6927"/>
                    </a:cubicBezTo>
                    <a:lnTo>
                      <a:pt x="107659" y="6927"/>
                    </a:lnTo>
                    <a:cubicBezTo>
                      <a:pt x="107953" y="3265"/>
                      <a:pt x="104676" y="36"/>
                      <a:pt x="101009" y="36"/>
                    </a:cubicBezTo>
                    <a:cubicBezTo>
                      <a:pt x="100988" y="36"/>
                      <a:pt x="100968" y="37"/>
                      <a:pt x="100948" y="37"/>
                    </a:cubicBezTo>
                    <a:cubicBezTo>
                      <a:pt x="100928" y="37"/>
                      <a:pt x="100908" y="37"/>
                      <a:pt x="100889" y="37"/>
                    </a:cubicBezTo>
                    <a:cubicBezTo>
                      <a:pt x="99020" y="37"/>
                      <a:pt x="97261" y="875"/>
                      <a:pt x="96011" y="2178"/>
                    </a:cubicBezTo>
                    <a:cubicBezTo>
                      <a:pt x="96056" y="1435"/>
                      <a:pt x="95948" y="700"/>
                      <a:pt x="95706" y="1"/>
                    </a:cubicBezTo>
                    <a:lnTo>
                      <a:pt x="95339" y="1"/>
                    </a:lnTo>
                    <a:cubicBezTo>
                      <a:pt x="95563" y="700"/>
                      <a:pt x="95688" y="1426"/>
                      <a:pt x="95688" y="2169"/>
                    </a:cubicBezTo>
                    <a:cubicBezTo>
                      <a:pt x="95213" y="2067"/>
                      <a:pt x="94735" y="2018"/>
                      <a:pt x="94260" y="2018"/>
                    </a:cubicBezTo>
                    <a:cubicBezTo>
                      <a:pt x="92399" y="2018"/>
                      <a:pt x="90599" y="2784"/>
                      <a:pt x="89299" y="4177"/>
                    </a:cubicBezTo>
                    <a:cubicBezTo>
                      <a:pt x="88034" y="2804"/>
                      <a:pt x="86246" y="2017"/>
                      <a:pt x="84376" y="2017"/>
                    </a:cubicBezTo>
                    <a:cubicBezTo>
                      <a:pt x="84365" y="2017"/>
                      <a:pt x="84355" y="2017"/>
                      <a:pt x="84344" y="2017"/>
                    </a:cubicBezTo>
                    <a:cubicBezTo>
                      <a:pt x="83860" y="2017"/>
                      <a:pt x="83376" y="2062"/>
                      <a:pt x="82902" y="2169"/>
                    </a:cubicBezTo>
                    <a:cubicBezTo>
                      <a:pt x="82902" y="1435"/>
                      <a:pt x="83027" y="700"/>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sp>
            <p:nvSpPr>
              <p:cNvPr id="593" name="Google Shape;593;p26"/>
              <p:cNvSpPr/>
              <p:nvPr/>
            </p:nvSpPr>
            <p:spPr>
              <a:xfrm>
                <a:off x="0" y="0"/>
                <a:ext cx="2743019" cy="1499080"/>
              </a:xfrm>
              <a:custGeom>
                <a:avLst/>
                <a:gdLst/>
                <a:ahLst/>
                <a:cxnLst/>
                <a:rect l="l" t="t" r="r" b="b"/>
                <a:pathLst>
                  <a:path w="143276" h="78414" extrusionOk="0">
                    <a:moveTo>
                      <a:pt x="84144" y="2392"/>
                    </a:moveTo>
                    <a:cubicBezTo>
                      <a:pt x="86080" y="2392"/>
                      <a:pt x="87955" y="3195"/>
                      <a:pt x="89299" y="4642"/>
                    </a:cubicBezTo>
                    <a:cubicBezTo>
                      <a:pt x="90635" y="3197"/>
                      <a:pt x="92499" y="2400"/>
                      <a:pt x="94430" y="2400"/>
                    </a:cubicBezTo>
                    <a:cubicBezTo>
                      <a:pt x="94856" y="2400"/>
                      <a:pt x="95287" y="2439"/>
                      <a:pt x="95715" y="2518"/>
                    </a:cubicBezTo>
                    <a:cubicBezTo>
                      <a:pt x="94720" y="3692"/>
                      <a:pt x="94138" y="5198"/>
                      <a:pt x="94228" y="6793"/>
                    </a:cubicBezTo>
                    <a:cubicBezTo>
                      <a:pt x="92977" y="5480"/>
                      <a:pt x="91219" y="4651"/>
                      <a:pt x="89350" y="4651"/>
                    </a:cubicBezTo>
                    <a:cubicBezTo>
                      <a:pt x="89330" y="4651"/>
                      <a:pt x="89310" y="4651"/>
                      <a:pt x="89290" y="4651"/>
                    </a:cubicBezTo>
                    <a:cubicBezTo>
                      <a:pt x="89271" y="4651"/>
                      <a:pt x="89251" y="4651"/>
                      <a:pt x="89231" y="4651"/>
                    </a:cubicBezTo>
                    <a:cubicBezTo>
                      <a:pt x="87362" y="4651"/>
                      <a:pt x="85595" y="5489"/>
                      <a:pt x="84353" y="6793"/>
                    </a:cubicBezTo>
                    <a:cubicBezTo>
                      <a:pt x="84434" y="5198"/>
                      <a:pt x="83851" y="3692"/>
                      <a:pt x="82866" y="2518"/>
                    </a:cubicBezTo>
                    <a:lnTo>
                      <a:pt x="82866" y="2509"/>
                    </a:lnTo>
                    <a:cubicBezTo>
                      <a:pt x="83291" y="2430"/>
                      <a:pt x="83719" y="2392"/>
                      <a:pt x="84144" y="2392"/>
                    </a:cubicBezTo>
                    <a:close/>
                    <a:moveTo>
                      <a:pt x="23970" y="2589"/>
                    </a:moveTo>
                    <a:cubicBezTo>
                      <a:pt x="24396" y="2589"/>
                      <a:pt x="24824" y="2628"/>
                      <a:pt x="25250" y="2707"/>
                    </a:cubicBezTo>
                    <a:cubicBezTo>
                      <a:pt x="24255" y="3889"/>
                      <a:pt x="23673" y="5386"/>
                      <a:pt x="23753" y="6981"/>
                    </a:cubicBezTo>
                    <a:cubicBezTo>
                      <a:pt x="22512" y="5677"/>
                      <a:pt x="20744" y="4839"/>
                      <a:pt x="18884" y="4839"/>
                    </a:cubicBezTo>
                    <a:cubicBezTo>
                      <a:pt x="18864" y="4839"/>
                      <a:pt x="18845" y="4839"/>
                      <a:pt x="18825" y="4839"/>
                    </a:cubicBezTo>
                    <a:cubicBezTo>
                      <a:pt x="18805" y="4839"/>
                      <a:pt x="18786" y="4839"/>
                      <a:pt x="18766" y="4839"/>
                    </a:cubicBezTo>
                    <a:cubicBezTo>
                      <a:pt x="16897" y="4839"/>
                      <a:pt x="15129" y="5677"/>
                      <a:pt x="13888" y="6981"/>
                    </a:cubicBezTo>
                    <a:cubicBezTo>
                      <a:pt x="13951" y="5395"/>
                      <a:pt x="13368" y="3898"/>
                      <a:pt x="12382" y="2716"/>
                    </a:cubicBezTo>
                    <a:lnTo>
                      <a:pt x="12391" y="2707"/>
                    </a:lnTo>
                    <a:cubicBezTo>
                      <a:pt x="12818" y="2628"/>
                      <a:pt x="13246" y="2589"/>
                      <a:pt x="13671" y="2589"/>
                    </a:cubicBezTo>
                    <a:cubicBezTo>
                      <a:pt x="15606" y="2589"/>
                      <a:pt x="17481" y="3390"/>
                      <a:pt x="18825" y="4830"/>
                    </a:cubicBezTo>
                    <a:cubicBezTo>
                      <a:pt x="20162" y="3390"/>
                      <a:pt x="22035" y="2589"/>
                      <a:pt x="23970" y="2589"/>
                    </a:cubicBezTo>
                    <a:close/>
                    <a:moveTo>
                      <a:pt x="77636" y="544"/>
                    </a:moveTo>
                    <a:cubicBezTo>
                      <a:pt x="80811" y="544"/>
                      <a:pt x="83986" y="2623"/>
                      <a:pt x="84031" y="6784"/>
                    </a:cubicBezTo>
                    <a:cubicBezTo>
                      <a:pt x="83550" y="6679"/>
                      <a:pt x="83066" y="6627"/>
                      <a:pt x="82585" y="6627"/>
                    </a:cubicBezTo>
                    <a:cubicBezTo>
                      <a:pt x="80728" y="6627"/>
                      <a:pt x="78929" y="7394"/>
                      <a:pt x="77633" y="8782"/>
                    </a:cubicBezTo>
                    <a:cubicBezTo>
                      <a:pt x="76360" y="7411"/>
                      <a:pt x="74559" y="6622"/>
                      <a:pt x="72687" y="6622"/>
                    </a:cubicBezTo>
                    <a:cubicBezTo>
                      <a:pt x="72203" y="6622"/>
                      <a:pt x="71719" y="6676"/>
                      <a:pt x="71244" y="6784"/>
                    </a:cubicBezTo>
                    <a:cubicBezTo>
                      <a:pt x="71284" y="2625"/>
                      <a:pt x="74460" y="544"/>
                      <a:pt x="77636" y="544"/>
                    </a:cubicBezTo>
                    <a:close/>
                    <a:moveTo>
                      <a:pt x="100947" y="544"/>
                    </a:moveTo>
                    <a:cubicBezTo>
                      <a:pt x="104121" y="544"/>
                      <a:pt x="107295" y="2622"/>
                      <a:pt x="107337" y="6782"/>
                    </a:cubicBezTo>
                    <a:lnTo>
                      <a:pt x="107337" y="6782"/>
                    </a:lnTo>
                    <a:cubicBezTo>
                      <a:pt x="106859" y="6678"/>
                      <a:pt x="106378" y="6627"/>
                      <a:pt x="105901" y="6627"/>
                    </a:cubicBezTo>
                    <a:cubicBezTo>
                      <a:pt x="104043" y="6627"/>
                      <a:pt x="102246" y="7394"/>
                      <a:pt x="100957" y="8782"/>
                    </a:cubicBezTo>
                    <a:cubicBezTo>
                      <a:pt x="99676" y="7411"/>
                      <a:pt x="97883" y="6622"/>
                      <a:pt x="96002" y="6622"/>
                    </a:cubicBezTo>
                    <a:cubicBezTo>
                      <a:pt x="95518" y="6622"/>
                      <a:pt x="95034" y="6676"/>
                      <a:pt x="94559" y="6784"/>
                    </a:cubicBezTo>
                    <a:cubicBezTo>
                      <a:pt x="94595" y="2625"/>
                      <a:pt x="97771" y="544"/>
                      <a:pt x="100947" y="544"/>
                    </a:cubicBezTo>
                    <a:close/>
                    <a:moveTo>
                      <a:pt x="7166" y="739"/>
                    </a:moveTo>
                    <a:cubicBezTo>
                      <a:pt x="10341" y="739"/>
                      <a:pt x="13516" y="2815"/>
                      <a:pt x="13556" y="6972"/>
                    </a:cubicBezTo>
                    <a:cubicBezTo>
                      <a:pt x="13079" y="6868"/>
                      <a:pt x="12598" y="6817"/>
                      <a:pt x="12120" y="6817"/>
                    </a:cubicBezTo>
                    <a:cubicBezTo>
                      <a:pt x="10263" y="6817"/>
                      <a:pt x="8460" y="7585"/>
                      <a:pt x="7163" y="8974"/>
                    </a:cubicBezTo>
                    <a:lnTo>
                      <a:pt x="7163" y="8974"/>
                    </a:lnTo>
                    <a:cubicBezTo>
                      <a:pt x="5882" y="7597"/>
                      <a:pt x="4092" y="6819"/>
                      <a:pt x="2212" y="6819"/>
                    </a:cubicBezTo>
                    <a:cubicBezTo>
                      <a:pt x="1728" y="6819"/>
                      <a:pt x="1245" y="6873"/>
                      <a:pt x="770" y="6972"/>
                    </a:cubicBezTo>
                    <a:cubicBezTo>
                      <a:pt x="810" y="2818"/>
                      <a:pt x="3988" y="739"/>
                      <a:pt x="7166" y="739"/>
                    </a:cubicBezTo>
                    <a:close/>
                    <a:moveTo>
                      <a:pt x="30461" y="743"/>
                    </a:moveTo>
                    <a:cubicBezTo>
                      <a:pt x="33632" y="743"/>
                      <a:pt x="36807" y="2818"/>
                      <a:pt x="36853" y="6968"/>
                    </a:cubicBezTo>
                    <a:lnTo>
                      <a:pt x="36853" y="6968"/>
                    </a:lnTo>
                    <a:cubicBezTo>
                      <a:pt x="36386" y="6869"/>
                      <a:pt x="35915" y="6820"/>
                      <a:pt x="35447" y="6820"/>
                    </a:cubicBezTo>
                    <a:cubicBezTo>
                      <a:pt x="33589" y="6820"/>
                      <a:pt x="31784" y="7587"/>
                      <a:pt x="30492" y="8979"/>
                    </a:cubicBezTo>
                    <a:cubicBezTo>
                      <a:pt x="29210" y="7599"/>
                      <a:pt x="27418" y="6819"/>
                      <a:pt x="25536" y="6819"/>
                    </a:cubicBezTo>
                    <a:cubicBezTo>
                      <a:pt x="25053" y="6819"/>
                      <a:pt x="24569" y="6873"/>
                      <a:pt x="24094" y="6972"/>
                    </a:cubicBezTo>
                    <a:cubicBezTo>
                      <a:pt x="24121" y="2820"/>
                      <a:pt x="27289" y="743"/>
                      <a:pt x="30461" y="743"/>
                    </a:cubicBezTo>
                    <a:close/>
                    <a:moveTo>
                      <a:pt x="119326" y="6899"/>
                    </a:moveTo>
                    <a:cubicBezTo>
                      <a:pt x="121263" y="6899"/>
                      <a:pt x="123133" y="7700"/>
                      <a:pt x="124470" y="9149"/>
                    </a:cubicBezTo>
                    <a:lnTo>
                      <a:pt x="124470" y="9149"/>
                    </a:lnTo>
                    <a:cubicBezTo>
                      <a:pt x="124453" y="9149"/>
                      <a:pt x="124436" y="9149"/>
                      <a:pt x="124419" y="9149"/>
                    </a:cubicBezTo>
                    <a:cubicBezTo>
                      <a:pt x="122550" y="9149"/>
                      <a:pt x="120782" y="9987"/>
                      <a:pt x="119541" y="11291"/>
                    </a:cubicBezTo>
                    <a:cubicBezTo>
                      <a:pt x="119622" y="9705"/>
                      <a:pt x="119039" y="8199"/>
                      <a:pt x="118045" y="7017"/>
                    </a:cubicBezTo>
                    <a:cubicBezTo>
                      <a:pt x="118472" y="6938"/>
                      <a:pt x="118901" y="6899"/>
                      <a:pt x="119326" y="6899"/>
                    </a:cubicBezTo>
                    <a:close/>
                    <a:moveTo>
                      <a:pt x="129625" y="6899"/>
                    </a:moveTo>
                    <a:cubicBezTo>
                      <a:pt x="130050" y="6899"/>
                      <a:pt x="130477" y="6938"/>
                      <a:pt x="130903" y="7017"/>
                    </a:cubicBezTo>
                    <a:cubicBezTo>
                      <a:pt x="129908" y="8199"/>
                      <a:pt x="129326" y="9705"/>
                      <a:pt x="129415" y="11291"/>
                    </a:cubicBezTo>
                    <a:cubicBezTo>
                      <a:pt x="128165" y="9987"/>
                      <a:pt x="126397" y="9149"/>
                      <a:pt x="124537" y="9149"/>
                    </a:cubicBezTo>
                    <a:cubicBezTo>
                      <a:pt x="124520" y="9149"/>
                      <a:pt x="124503" y="9149"/>
                      <a:pt x="124487" y="9149"/>
                    </a:cubicBezTo>
                    <a:lnTo>
                      <a:pt x="124487" y="9149"/>
                    </a:lnTo>
                    <a:cubicBezTo>
                      <a:pt x="125823" y="7700"/>
                      <a:pt x="127694" y="6899"/>
                      <a:pt x="129625" y="6899"/>
                    </a:cubicBezTo>
                    <a:close/>
                    <a:moveTo>
                      <a:pt x="82788" y="6997"/>
                    </a:moveTo>
                    <a:cubicBezTo>
                      <a:pt x="83213" y="6997"/>
                      <a:pt x="83641" y="7036"/>
                      <a:pt x="84066" y="7115"/>
                    </a:cubicBezTo>
                    <a:cubicBezTo>
                      <a:pt x="83072" y="8298"/>
                      <a:pt x="82489" y="9794"/>
                      <a:pt x="82579" y="11389"/>
                    </a:cubicBezTo>
                    <a:cubicBezTo>
                      <a:pt x="81329" y="10086"/>
                      <a:pt x="79570" y="9248"/>
                      <a:pt x="77701" y="9248"/>
                    </a:cubicBezTo>
                    <a:cubicBezTo>
                      <a:pt x="77681" y="9248"/>
                      <a:pt x="77661" y="9248"/>
                      <a:pt x="77642" y="9248"/>
                    </a:cubicBezTo>
                    <a:cubicBezTo>
                      <a:pt x="78979" y="7800"/>
                      <a:pt x="80853" y="6997"/>
                      <a:pt x="82788" y="6997"/>
                    </a:cubicBezTo>
                    <a:close/>
                    <a:moveTo>
                      <a:pt x="95819" y="7002"/>
                    </a:moveTo>
                    <a:cubicBezTo>
                      <a:pt x="97748" y="7002"/>
                      <a:pt x="99615" y="7806"/>
                      <a:pt x="100948" y="9257"/>
                    </a:cubicBezTo>
                    <a:cubicBezTo>
                      <a:pt x="100928" y="9257"/>
                      <a:pt x="100908" y="9256"/>
                      <a:pt x="100888" y="9256"/>
                    </a:cubicBezTo>
                    <a:cubicBezTo>
                      <a:pt x="99020" y="9256"/>
                      <a:pt x="97252" y="10086"/>
                      <a:pt x="96011" y="11398"/>
                    </a:cubicBezTo>
                    <a:cubicBezTo>
                      <a:pt x="96100" y="9803"/>
                      <a:pt x="95509" y="8298"/>
                      <a:pt x="94523" y="7124"/>
                    </a:cubicBezTo>
                    <a:cubicBezTo>
                      <a:pt x="94955" y="7042"/>
                      <a:pt x="95388" y="7002"/>
                      <a:pt x="95819" y="7002"/>
                    </a:cubicBezTo>
                    <a:close/>
                    <a:moveTo>
                      <a:pt x="48857" y="7096"/>
                    </a:moveTo>
                    <a:cubicBezTo>
                      <a:pt x="50790" y="7096"/>
                      <a:pt x="52658" y="7899"/>
                      <a:pt x="53995" y="9346"/>
                    </a:cubicBezTo>
                    <a:lnTo>
                      <a:pt x="53995" y="9346"/>
                    </a:lnTo>
                    <a:cubicBezTo>
                      <a:pt x="53978" y="9346"/>
                      <a:pt x="53961" y="9346"/>
                      <a:pt x="53945" y="9346"/>
                    </a:cubicBezTo>
                    <a:cubicBezTo>
                      <a:pt x="52076" y="9346"/>
                      <a:pt x="50308" y="10184"/>
                      <a:pt x="49067" y="11488"/>
                    </a:cubicBezTo>
                    <a:cubicBezTo>
                      <a:pt x="49156" y="9893"/>
                      <a:pt x="48565" y="8388"/>
                      <a:pt x="47579" y="7214"/>
                    </a:cubicBezTo>
                    <a:cubicBezTo>
                      <a:pt x="48005" y="7135"/>
                      <a:pt x="48433" y="7096"/>
                      <a:pt x="48857" y="7096"/>
                    </a:cubicBezTo>
                    <a:close/>
                    <a:moveTo>
                      <a:pt x="59151" y="7096"/>
                    </a:moveTo>
                    <a:cubicBezTo>
                      <a:pt x="59575" y="7096"/>
                      <a:pt x="60003" y="7135"/>
                      <a:pt x="60429" y="7214"/>
                    </a:cubicBezTo>
                    <a:cubicBezTo>
                      <a:pt x="59443" y="8397"/>
                      <a:pt x="58852" y="9893"/>
                      <a:pt x="58941" y="11488"/>
                    </a:cubicBezTo>
                    <a:cubicBezTo>
                      <a:pt x="57700" y="10184"/>
                      <a:pt x="55932" y="9346"/>
                      <a:pt x="54063" y="9346"/>
                    </a:cubicBezTo>
                    <a:cubicBezTo>
                      <a:pt x="54043" y="9346"/>
                      <a:pt x="54024" y="9346"/>
                      <a:pt x="54004" y="9346"/>
                    </a:cubicBezTo>
                    <a:cubicBezTo>
                      <a:pt x="55349" y="7899"/>
                      <a:pt x="57217" y="7096"/>
                      <a:pt x="59151" y="7096"/>
                    </a:cubicBezTo>
                    <a:close/>
                    <a:moveTo>
                      <a:pt x="12288" y="7195"/>
                    </a:moveTo>
                    <a:cubicBezTo>
                      <a:pt x="12712" y="7195"/>
                      <a:pt x="13139" y="7233"/>
                      <a:pt x="13565" y="7312"/>
                    </a:cubicBezTo>
                    <a:cubicBezTo>
                      <a:pt x="12580" y="8495"/>
                      <a:pt x="11997" y="9992"/>
                      <a:pt x="12078" y="11586"/>
                    </a:cubicBezTo>
                    <a:cubicBezTo>
                      <a:pt x="10836" y="10283"/>
                      <a:pt x="9069" y="9445"/>
                      <a:pt x="7200" y="9445"/>
                    </a:cubicBezTo>
                    <a:cubicBezTo>
                      <a:pt x="7183" y="9445"/>
                      <a:pt x="7166" y="9445"/>
                      <a:pt x="7150" y="9445"/>
                    </a:cubicBezTo>
                    <a:lnTo>
                      <a:pt x="7150" y="9445"/>
                    </a:lnTo>
                    <a:cubicBezTo>
                      <a:pt x="8487" y="7997"/>
                      <a:pt x="10354" y="7195"/>
                      <a:pt x="12288" y="7195"/>
                    </a:cubicBezTo>
                    <a:close/>
                    <a:moveTo>
                      <a:pt x="25327" y="7195"/>
                    </a:moveTo>
                    <a:cubicBezTo>
                      <a:pt x="27263" y="7195"/>
                      <a:pt x="29138" y="7997"/>
                      <a:pt x="30483" y="9445"/>
                    </a:cubicBezTo>
                    <a:cubicBezTo>
                      <a:pt x="30463" y="9445"/>
                      <a:pt x="30443" y="9445"/>
                      <a:pt x="30423" y="9445"/>
                    </a:cubicBezTo>
                    <a:cubicBezTo>
                      <a:pt x="28555" y="9445"/>
                      <a:pt x="26787" y="10283"/>
                      <a:pt x="25545" y="11586"/>
                    </a:cubicBezTo>
                    <a:cubicBezTo>
                      <a:pt x="25626" y="10000"/>
                      <a:pt x="25044" y="8495"/>
                      <a:pt x="24049" y="7312"/>
                    </a:cubicBezTo>
                    <a:cubicBezTo>
                      <a:pt x="24475" y="7233"/>
                      <a:pt x="24903" y="7195"/>
                      <a:pt x="25327" y="7195"/>
                    </a:cubicBezTo>
                    <a:close/>
                    <a:moveTo>
                      <a:pt x="35634" y="7192"/>
                    </a:moveTo>
                    <a:cubicBezTo>
                      <a:pt x="36094" y="7192"/>
                      <a:pt x="36556" y="7237"/>
                      <a:pt x="37015" y="7330"/>
                    </a:cubicBezTo>
                    <a:cubicBezTo>
                      <a:pt x="35998" y="8588"/>
                      <a:pt x="35452" y="10173"/>
                      <a:pt x="35641" y="11840"/>
                    </a:cubicBezTo>
                    <a:lnTo>
                      <a:pt x="35641" y="11840"/>
                    </a:lnTo>
                    <a:cubicBezTo>
                      <a:pt x="34389" y="10389"/>
                      <a:pt x="32523" y="9445"/>
                      <a:pt x="30538" y="9445"/>
                    </a:cubicBezTo>
                    <a:cubicBezTo>
                      <a:pt x="30520" y="9445"/>
                      <a:pt x="30501" y="9445"/>
                      <a:pt x="30483" y="9445"/>
                    </a:cubicBezTo>
                    <a:cubicBezTo>
                      <a:pt x="31822" y="7997"/>
                      <a:pt x="33700" y="7192"/>
                      <a:pt x="35634" y="7192"/>
                    </a:cubicBezTo>
                    <a:close/>
                    <a:moveTo>
                      <a:pt x="112820" y="5042"/>
                    </a:moveTo>
                    <a:cubicBezTo>
                      <a:pt x="115994" y="5042"/>
                      <a:pt x="119168" y="7120"/>
                      <a:pt x="119209" y="11280"/>
                    </a:cubicBezTo>
                    <a:lnTo>
                      <a:pt x="119209" y="11280"/>
                    </a:lnTo>
                    <a:cubicBezTo>
                      <a:pt x="118737" y="11179"/>
                      <a:pt x="118262" y="11130"/>
                      <a:pt x="117790" y="11130"/>
                    </a:cubicBezTo>
                    <a:cubicBezTo>
                      <a:pt x="115926" y="11130"/>
                      <a:pt x="114120" y="11897"/>
                      <a:pt x="112821" y="13289"/>
                    </a:cubicBezTo>
                    <a:cubicBezTo>
                      <a:pt x="111548" y="11909"/>
                      <a:pt x="109747" y="11129"/>
                      <a:pt x="107874" y="11129"/>
                    </a:cubicBezTo>
                    <a:cubicBezTo>
                      <a:pt x="107391" y="11129"/>
                      <a:pt x="106898" y="11183"/>
                      <a:pt x="106432" y="11282"/>
                    </a:cubicBezTo>
                    <a:cubicBezTo>
                      <a:pt x="106468" y="7123"/>
                      <a:pt x="109644" y="5042"/>
                      <a:pt x="112820" y="5042"/>
                    </a:cubicBezTo>
                    <a:close/>
                    <a:moveTo>
                      <a:pt x="136135" y="5042"/>
                    </a:moveTo>
                    <a:cubicBezTo>
                      <a:pt x="139310" y="5042"/>
                      <a:pt x="142484" y="7121"/>
                      <a:pt x="142525" y="11282"/>
                    </a:cubicBezTo>
                    <a:cubicBezTo>
                      <a:pt x="142051" y="11180"/>
                      <a:pt x="141574" y="11130"/>
                      <a:pt x="141100" y="11130"/>
                    </a:cubicBezTo>
                    <a:cubicBezTo>
                      <a:pt x="139242" y="11130"/>
                      <a:pt x="137437" y="11897"/>
                      <a:pt x="136145" y="13289"/>
                    </a:cubicBezTo>
                    <a:cubicBezTo>
                      <a:pt x="134863" y="11909"/>
                      <a:pt x="133071" y="11129"/>
                      <a:pt x="131190" y="11129"/>
                    </a:cubicBezTo>
                    <a:cubicBezTo>
                      <a:pt x="130706" y="11129"/>
                      <a:pt x="130222" y="11183"/>
                      <a:pt x="129747" y="11282"/>
                    </a:cubicBezTo>
                    <a:cubicBezTo>
                      <a:pt x="129783" y="7123"/>
                      <a:pt x="132959" y="5042"/>
                      <a:pt x="136135" y="5042"/>
                    </a:cubicBezTo>
                    <a:close/>
                    <a:moveTo>
                      <a:pt x="89293" y="5147"/>
                    </a:moveTo>
                    <a:cubicBezTo>
                      <a:pt x="92468" y="5147"/>
                      <a:pt x="95642" y="7223"/>
                      <a:pt x="95679" y="11378"/>
                    </a:cubicBezTo>
                    <a:lnTo>
                      <a:pt x="95679" y="11378"/>
                    </a:lnTo>
                    <a:cubicBezTo>
                      <a:pt x="95207" y="11278"/>
                      <a:pt x="94731" y="11229"/>
                      <a:pt x="94259" y="11229"/>
                    </a:cubicBezTo>
                    <a:cubicBezTo>
                      <a:pt x="92396" y="11229"/>
                      <a:pt x="90592" y="11995"/>
                      <a:pt x="89299" y="13388"/>
                    </a:cubicBezTo>
                    <a:cubicBezTo>
                      <a:pt x="88018" y="12008"/>
                      <a:pt x="86226" y="11228"/>
                      <a:pt x="84344" y="11228"/>
                    </a:cubicBezTo>
                    <a:cubicBezTo>
                      <a:pt x="83860" y="11228"/>
                      <a:pt x="83376" y="11282"/>
                      <a:pt x="82902" y="11380"/>
                    </a:cubicBezTo>
                    <a:cubicBezTo>
                      <a:pt x="82937" y="7226"/>
                      <a:pt x="86116" y="5147"/>
                      <a:pt x="89293" y="5147"/>
                    </a:cubicBezTo>
                    <a:close/>
                    <a:moveTo>
                      <a:pt x="42334" y="5241"/>
                    </a:moveTo>
                    <a:cubicBezTo>
                      <a:pt x="45504" y="5241"/>
                      <a:pt x="48679" y="7316"/>
                      <a:pt x="48726" y="11466"/>
                    </a:cubicBezTo>
                    <a:lnTo>
                      <a:pt x="48726" y="11466"/>
                    </a:lnTo>
                    <a:cubicBezTo>
                      <a:pt x="48259" y="11367"/>
                      <a:pt x="47788" y="11318"/>
                      <a:pt x="47320" y="11318"/>
                    </a:cubicBezTo>
                    <a:cubicBezTo>
                      <a:pt x="45461" y="11318"/>
                      <a:pt x="43655" y="12085"/>
                      <a:pt x="42355" y="13477"/>
                    </a:cubicBezTo>
                    <a:cubicBezTo>
                      <a:pt x="41083" y="12097"/>
                      <a:pt x="39282" y="11318"/>
                      <a:pt x="37409" y="11318"/>
                    </a:cubicBezTo>
                    <a:cubicBezTo>
                      <a:pt x="36916" y="11318"/>
                      <a:pt x="36432" y="11371"/>
                      <a:pt x="35966" y="11470"/>
                    </a:cubicBezTo>
                    <a:cubicBezTo>
                      <a:pt x="35993" y="7318"/>
                      <a:pt x="39161" y="5241"/>
                      <a:pt x="42334" y="5241"/>
                    </a:cubicBezTo>
                    <a:close/>
                    <a:moveTo>
                      <a:pt x="65648" y="5241"/>
                    </a:moveTo>
                    <a:cubicBezTo>
                      <a:pt x="68820" y="5241"/>
                      <a:pt x="71995" y="7316"/>
                      <a:pt x="72041" y="11466"/>
                    </a:cubicBezTo>
                    <a:lnTo>
                      <a:pt x="72041" y="11466"/>
                    </a:lnTo>
                    <a:cubicBezTo>
                      <a:pt x="71572" y="11367"/>
                      <a:pt x="71100" y="11318"/>
                      <a:pt x="70631" y="11318"/>
                    </a:cubicBezTo>
                    <a:cubicBezTo>
                      <a:pt x="68767" y="11318"/>
                      <a:pt x="66961" y="12085"/>
                      <a:pt x="65662" y="13477"/>
                    </a:cubicBezTo>
                    <a:cubicBezTo>
                      <a:pt x="64389" y="12097"/>
                      <a:pt x="62588" y="11318"/>
                      <a:pt x="60715" y="11318"/>
                    </a:cubicBezTo>
                    <a:cubicBezTo>
                      <a:pt x="60223" y="11318"/>
                      <a:pt x="59739" y="11371"/>
                      <a:pt x="59273" y="11470"/>
                    </a:cubicBezTo>
                    <a:cubicBezTo>
                      <a:pt x="59304" y="7318"/>
                      <a:pt x="62474" y="5241"/>
                      <a:pt x="65648" y="5241"/>
                    </a:cubicBezTo>
                    <a:close/>
                    <a:moveTo>
                      <a:pt x="18806" y="5349"/>
                    </a:moveTo>
                    <a:cubicBezTo>
                      <a:pt x="21976" y="5349"/>
                      <a:pt x="25149" y="7423"/>
                      <a:pt x="25196" y="11574"/>
                    </a:cubicBezTo>
                    <a:lnTo>
                      <a:pt x="25196" y="11574"/>
                    </a:lnTo>
                    <a:cubicBezTo>
                      <a:pt x="24722" y="11471"/>
                      <a:pt x="24244" y="11421"/>
                      <a:pt x="23770" y="11421"/>
                    </a:cubicBezTo>
                    <a:cubicBezTo>
                      <a:pt x="21912" y="11421"/>
                      <a:pt x="20114" y="12189"/>
                      <a:pt x="18825" y="13585"/>
                    </a:cubicBezTo>
                    <a:cubicBezTo>
                      <a:pt x="17544" y="12205"/>
                      <a:pt x="15752" y="11425"/>
                      <a:pt x="13870" y="11425"/>
                    </a:cubicBezTo>
                    <a:cubicBezTo>
                      <a:pt x="13386" y="11425"/>
                      <a:pt x="12902" y="11470"/>
                      <a:pt x="12427" y="11578"/>
                    </a:cubicBezTo>
                    <a:cubicBezTo>
                      <a:pt x="12463" y="7425"/>
                      <a:pt x="15633" y="5349"/>
                      <a:pt x="18806" y="5349"/>
                    </a:cubicBezTo>
                    <a:close/>
                    <a:moveTo>
                      <a:pt x="117949" y="11501"/>
                    </a:moveTo>
                    <a:cubicBezTo>
                      <a:pt x="118380" y="11501"/>
                      <a:pt x="118814" y="11541"/>
                      <a:pt x="119245" y="11622"/>
                    </a:cubicBezTo>
                    <a:cubicBezTo>
                      <a:pt x="118253" y="12794"/>
                      <a:pt x="117671" y="14304"/>
                      <a:pt x="117757" y="15887"/>
                    </a:cubicBezTo>
                    <a:lnTo>
                      <a:pt x="117757" y="15887"/>
                    </a:lnTo>
                    <a:cubicBezTo>
                      <a:pt x="116507" y="14584"/>
                      <a:pt x="114739" y="13746"/>
                      <a:pt x="112880" y="13746"/>
                    </a:cubicBezTo>
                    <a:cubicBezTo>
                      <a:pt x="112860" y="13746"/>
                      <a:pt x="112840" y="13746"/>
                      <a:pt x="112821" y="13746"/>
                    </a:cubicBezTo>
                    <a:cubicBezTo>
                      <a:pt x="114154" y="12303"/>
                      <a:pt x="116020" y="11501"/>
                      <a:pt x="117949" y="11501"/>
                    </a:cubicBezTo>
                    <a:close/>
                    <a:moveTo>
                      <a:pt x="130985" y="11496"/>
                    </a:moveTo>
                    <a:cubicBezTo>
                      <a:pt x="132925" y="11496"/>
                      <a:pt x="134799" y="12298"/>
                      <a:pt x="136136" y="13746"/>
                    </a:cubicBezTo>
                    <a:cubicBezTo>
                      <a:pt x="136116" y="13746"/>
                      <a:pt x="136096" y="13746"/>
                      <a:pt x="136077" y="13746"/>
                    </a:cubicBezTo>
                    <a:cubicBezTo>
                      <a:pt x="134208" y="13746"/>
                      <a:pt x="132440" y="14584"/>
                      <a:pt x="131199" y="15888"/>
                    </a:cubicBezTo>
                    <a:cubicBezTo>
                      <a:pt x="131279" y="14293"/>
                      <a:pt x="130697" y="12796"/>
                      <a:pt x="129702" y="11613"/>
                    </a:cubicBezTo>
                    <a:cubicBezTo>
                      <a:pt x="130130" y="11534"/>
                      <a:pt x="130559" y="11496"/>
                      <a:pt x="130985" y="11496"/>
                    </a:cubicBezTo>
                    <a:close/>
                    <a:moveTo>
                      <a:pt x="84143" y="11612"/>
                    </a:moveTo>
                    <a:cubicBezTo>
                      <a:pt x="86077" y="11612"/>
                      <a:pt x="87946" y="12415"/>
                      <a:pt x="89290" y="13862"/>
                    </a:cubicBezTo>
                    <a:cubicBezTo>
                      <a:pt x="89271" y="13862"/>
                      <a:pt x="89251" y="13862"/>
                      <a:pt x="89231" y="13862"/>
                    </a:cubicBezTo>
                    <a:cubicBezTo>
                      <a:pt x="87362" y="13862"/>
                      <a:pt x="85595" y="14701"/>
                      <a:pt x="84353" y="16004"/>
                    </a:cubicBezTo>
                    <a:cubicBezTo>
                      <a:pt x="84443" y="14409"/>
                      <a:pt x="83851" y="12913"/>
                      <a:pt x="82866" y="11730"/>
                    </a:cubicBezTo>
                    <a:cubicBezTo>
                      <a:pt x="83291" y="11651"/>
                      <a:pt x="83719" y="11612"/>
                      <a:pt x="84143" y="11612"/>
                    </a:cubicBezTo>
                    <a:close/>
                    <a:moveTo>
                      <a:pt x="94437" y="11612"/>
                    </a:moveTo>
                    <a:cubicBezTo>
                      <a:pt x="94861" y="11612"/>
                      <a:pt x="95289" y="11651"/>
                      <a:pt x="95715" y="11730"/>
                    </a:cubicBezTo>
                    <a:cubicBezTo>
                      <a:pt x="94729" y="12913"/>
                      <a:pt x="94138" y="14409"/>
                      <a:pt x="94228" y="16004"/>
                    </a:cubicBezTo>
                    <a:cubicBezTo>
                      <a:pt x="92977" y="14701"/>
                      <a:pt x="91218" y="13862"/>
                      <a:pt x="89350" y="13862"/>
                    </a:cubicBezTo>
                    <a:cubicBezTo>
                      <a:pt x="89330" y="13862"/>
                      <a:pt x="89310" y="13862"/>
                      <a:pt x="89290" y="13862"/>
                    </a:cubicBezTo>
                    <a:lnTo>
                      <a:pt x="89299" y="13853"/>
                    </a:lnTo>
                    <a:cubicBezTo>
                      <a:pt x="90636" y="12414"/>
                      <a:pt x="92504" y="11612"/>
                      <a:pt x="94437" y="11612"/>
                    </a:cubicBezTo>
                    <a:close/>
                    <a:moveTo>
                      <a:pt x="47493" y="11702"/>
                    </a:moveTo>
                    <a:cubicBezTo>
                      <a:pt x="47918" y="11702"/>
                      <a:pt x="48345" y="11740"/>
                      <a:pt x="48771" y="11819"/>
                    </a:cubicBezTo>
                    <a:cubicBezTo>
                      <a:pt x="47772" y="12997"/>
                      <a:pt x="47190" y="14487"/>
                      <a:pt x="47274" y="16083"/>
                    </a:cubicBezTo>
                    <a:lnTo>
                      <a:pt x="47274" y="16083"/>
                    </a:lnTo>
                    <a:cubicBezTo>
                      <a:pt x="46033" y="14786"/>
                      <a:pt x="44269" y="13952"/>
                      <a:pt x="42406" y="13952"/>
                    </a:cubicBezTo>
                    <a:cubicBezTo>
                      <a:pt x="42389" y="13952"/>
                      <a:pt x="42372" y="13952"/>
                      <a:pt x="42355" y="13952"/>
                    </a:cubicBezTo>
                    <a:lnTo>
                      <a:pt x="42355" y="13952"/>
                    </a:lnTo>
                    <a:cubicBezTo>
                      <a:pt x="43693" y="12505"/>
                      <a:pt x="45560" y="11702"/>
                      <a:pt x="47493" y="11702"/>
                    </a:cubicBezTo>
                    <a:close/>
                    <a:moveTo>
                      <a:pt x="60501" y="11702"/>
                    </a:moveTo>
                    <a:cubicBezTo>
                      <a:pt x="62439" y="11702"/>
                      <a:pt x="64308" y="12505"/>
                      <a:pt x="65653" y="13952"/>
                    </a:cubicBezTo>
                    <a:cubicBezTo>
                      <a:pt x="65633" y="13952"/>
                      <a:pt x="65613" y="13952"/>
                      <a:pt x="65593" y="13952"/>
                    </a:cubicBezTo>
                    <a:cubicBezTo>
                      <a:pt x="63725" y="13952"/>
                      <a:pt x="61957" y="14790"/>
                      <a:pt x="60715" y="16094"/>
                    </a:cubicBezTo>
                    <a:cubicBezTo>
                      <a:pt x="60796" y="14499"/>
                      <a:pt x="60214" y="13002"/>
                      <a:pt x="59219" y="11819"/>
                    </a:cubicBezTo>
                    <a:cubicBezTo>
                      <a:pt x="59646" y="11740"/>
                      <a:pt x="60075" y="11702"/>
                      <a:pt x="60501" y="11702"/>
                    </a:cubicBezTo>
                    <a:close/>
                    <a:moveTo>
                      <a:pt x="106098" y="7003"/>
                    </a:moveTo>
                    <a:cubicBezTo>
                      <a:pt x="106560" y="7003"/>
                      <a:pt x="107026" y="7049"/>
                      <a:pt x="107489" y="7142"/>
                    </a:cubicBezTo>
                    <a:cubicBezTo>
                      <a:pt x="106479" y="8394"/>
                      <a:pt x="105932" y="9985"/>
                      <a:pt x="106135" y="11656"/>
                    </a:cubicBezTo>
                    <a:lnTo>
                      <a:pt x="106135" y="11656"/>
                    </a:lnTo>
                    <a:cubicBezTo>
                      <a:pt x="106639" y="11546"/>
                      <a:pt x="107148" y="11492"/>
                      <a:pt x="107652" y="11492"/>
                    </a:cubicBezTo>
                    <a:cubicBezTo>
                      <a:pt x="109592" y="11492"/>
                      <a:pt x="111471" y="12290"/>
                      <a:pt x="112821" y="13746"/>
                    </a:cubicBezTo>
                    <a:cubicBezTo>
                      <a:pt x="112802" y="13746"/>
                      <a:pt x="112783" y="13746"/>
                      <a:pt x="112765" y="13746"/>
                    </a:cubicBezTo>
                    <a:cubicBezTo>
                      <a:pt x="110778" y="13746"/>
                      <a:pt x="108911" y="14691"/>
                      <a:pt x="107659" y="16138"/>
                    </a:cubicBezTo>
                    <a:lnTo>
                      <a:pt x="107659" y="16138"/>
                    </a:lnTo>
                    <a:cubicBezTo>
                      <a:pt x="107785" y="14463"/>
                      <a:pt x="107175" y="12886"/>
                      <a:pt x="106127" y="11658"/>
                    </a:cubicBezTo>
                    <a:cubicBezTo>
                      <a:pt x="106127" y="11658"/>
                      <a:pt x="106128" y="11658"/>
                      <a:pt x="106128" y="11658"/>
                    </a:cubicBezTo>
                    <a:lnTo>
                      <a:pt x="106128" y="11658"/>
                    </a:lnTo>
                    <a:cubicBezTo>
                      <a:pt x="106131" y="11661"/>
                      <a:pt x="106133" y="11664"/>
                      <a:pt x="106136" y="11667"/>
                    </a:cubicBezTo>
                    <a:cubicBezTo>
                      <a:pt x="106136" y="11664"/>
                      <a:pt x="106135" y="11660"/>
                      <a:pt x="106135" y="11656"/>
                    </a:cubicBezTo>
                    <a:lnTo>
                      <a:pt x="106135" y="11656"/>
                    </a:lnTo>
                    <a:cubicBezTo>
                      <a:pt x="106133" y="11657"/>
                      <a:pt x="106130" y="11657"/>
                      <a:pt x="106128" y="11658"/>
                    </a:cubicBezTo>
                    <a:lnTo>
                      <a:pt x="106128" y="11658"/>
                    </a:lnTo>
                    <a:cubicBezTo>
                      <a:pt x="104868" y="10198"/>
                      <a:pt x="102995" y="9256"/>
                      <a:pt x="101004" y="9256"/>
                    </a:cubicBezTo>
                    <a:cubicBezTo>
                      <a:pt x="100985" y="9256"/>
                      <a:pt x="100967" y="9257"/>
                      <a:pt x="100948" y="9257"/>
                    </a:cubicBezTo>
                    <a:cubicBezTo>
                      <a:pt x="102293" y="7803"/>
                      <a:pt x="104164" y="7003"/>
                      <a:pt x="106098" y="7003"/>
                    </a:cubicBezTo>
                    <a:close/>
                    <a:moveTo>
                      <a:pt x="13651" y="11804"/>
                    </a:moveTo>
                    <a:cubicBezTo>
                      <a:pt x="15587" y="11804"/>
                      <a:pt x="17458" y="12604"/>
                      <a:pt x="18799" y="14050"/>
                    </a:cubicBezTo>
                    <a:lnTo>
                      <a:pt x="18799" y="14050"/>
                    </a:lnTo>
                    <a:cubicBezTo>
                      <a:pt x="18788" y="14050"/>
                      <a:pt x="18777" y="14050"/>
                      <a:pt x="18766" y="14050"/>
                    </a:cubicBezTo>
                    <a:cubicBezTo>
                      <a:pt x="16897" y="14050"/>
                      <a:pt x="15129" y="14889"/>
                      <a:pt x="13888" y="16192"/>
                    </a:cubicBezTo>
                    <a:cubicBezTo>
                      <a:pt x="13968" y="14597"/>
                      <a:pt x="13386" y="13101"/>
                      <a:pt x="12391" y="11918"/>
                    </a:cubicBezTo>
                    <a:cubicBezTo>
                      <a:pt x="12811" y="11842"/>
                      <a:pt x="13233" y="11804"/>
                      <a:pt x="13651" y="11804"/>
                    </a:cubicBezTo>
                    <a:close/>
                    <a:moveTo>
                      <a:pt x="23971" y="11800"/>
                    </a:moveTo>
                    <a:cubicBezTo>
                      <a:pt x="24396" y="11800"/>
                      <a:pt x="24824" y="11839"/>
                      <a:pt x="25250" y="11918"/>
                    </a:cubicBezTo>
                    <a:cubicBezTo>
                      <a:pt x="24255" y="13101"/>
                      <a:pt x="23673" y="14597"/>
                      <a:pt x="23753" y="16192"/>
                    </a:cubicBezTo>
                    <a:cubicBezTo>
                      <a:pt x="22512" y="14889"/>
                      <a:pt x="20744" y="14050"/>
                      <a:pt x="18884" y="14050"/>
                    </a:cubicBezTo>
                    <a:cubicBezTo>
                      <a:pt x="18864" y="14050"/>
                      <a:pt x="18845" y="14050"/>
                      <a:pt x="18825" y="14051"/>
                    </a:cubicBezTo>
                    <a:cubicBezTo>
                      <a:pt x="20162" y="12603"/>
                      <a:pt x="22036" y="11800"/>
                      <a:pt x="23971" y="11800"/>
                    </a:cubicBezTo>
                    <a:close/>
                    <a:moveTo>
                      <a:pt x="37191" y="11695"/>
                    </a:moveTo>
                    <a:cubicBezTo>
                      <a:pt x="39126" y="11695"/>
                      <a:pt x="41007" y="12498"/>
                      <a:pt x="42355" y="13952"/>
                    </a:cubicBezTo>
                    <a:lnTo>
                      <a:pt x="42355" y="13952"/>
                    </a:lnTo>
                    <a:cubicBezTo>
                      <a:pt x="42352" y="13952"/>
                      <a:pt x="42349" y="13952"/>
                      <a:pt x="42346" y="13952"/>
                    </a:cubicBezTo>
                    <a:cubicBezTo>
                      <a:pt x="42328" y="13952"/>
                      <a:pt x="42309" y="13952"/>
                      <a:pt x="42291" y="13952"/>
                    </a:cubicBezTo>
                    <a:cubicBezTo>
                      <a:pt x="40304" y="13952"/>
                      <a:pt x="38437" y="14897"/>
                      <a:pt x="37185" y="16344"/>
                    </a:cubicBezTo>
                    <a:cubicBezTo>
                      <a:pt x="37320" y="14669"/>
                      <a:pt x="36710" y="13092"/>
                      <a:pt x="35662" y="11864"/>
                    </a:cubicBezTo>
                    <a:cubicBezTo>
                      <a:pt x="36169" y="11750"/>
                      <a:pt x="36682" y="11695"/>
                      <a:pt x="37191" y="11695"/>
                    </a:cubicBezTo>
                    <a:close/>
                    <a:moveTo>
                      <a:pt x="124477" y="9648"/>
                    </a:moveTo>
                    <a:cubicBezTo>
                      <a:pt x="127652" y="9648"/>
                      <a:pt x="130827" y="11726"/>
                      <a:pt x="130867" y="15888"/>
                    </a:cubicBezTo>
                    <a:cubicBezTo>
                      <a:pt x="130394" y="15786"/>
                      <a:pt x="129917" y="15736"/>
                      <a:pt x="129443" y="15736"/>
                    </a:cubicBezTo>
                    <a:cubicBezTo>
                      <a:pt x="127584" y="15736"/>
                      <a:pt x="125780" y="16502"/>
                      <a:pt x="124487" y="17895"/>
                    </a:cubicBezTo>
                    <a:cubicBezTo>
                      <a:pt x="123206" y="16515"/>
                      <a:pt x="121414" y="15735"/>
                      <a:pt x="119532" y="15735"/>
                    </a:cubicBezTo>
                    <a:cubicBezTo>
                      <a:pt x="119048" y="15735"/>
                      <a:pt x="118564" y="15780"/>
                      <a:pt x="118089" y="15888"/>
                    </a:cubicBezTo>
                    <a:cubicBezTo>
                      <a:pt x="118125" y="11729"/>
                      <a:pt x="121301" y="9648"/>
                      <a:pt x="124477" y="9648"/>
                    </a:cubicBezTo>
                    <a:close/>
                    <a:moveTo>
                      <a:pt x="77633" y="9753"/>
                    </a:moveTo>
                    <a:cubicBezTo>
                      <a:pt x="80805" y="9753"/>
                      <a:pt x="83979" y="11828"/>
                      <a:pt x="84022" y="15982"/>
                    </a:cubicBezTo>
                    <a:lnTo>
                      <a:pt x="84022" y="15982"/>
                    </a:lnTo>
                    <a:cubicBezTo>
                      <a:pt x="83547" y="15880"/>
                      <a:pt x="83069" y="15830"/>
                      <a:pt x="82594" y="15830"/>
                    </a:cubicBezTo>
                    <a:cubicBezTo>
                      <a:pt x="80737" y="15830"/>
                      <a:pt x="78939" y="16596"/>
                      <a:pt x="77651" y="17984"/>
                    </a:cubicBezTo>
                    <a:cubicBezTo>
                      <a:pt x="76369" y="16613"/>
                      <a:pt x="74577" y="15825"/>
                      <a:pt x="72696" y="15825"/>
                    </a:cubicBezTo>
                    <a:cubicBezTo>
                      <a:pt x="72212" y="15825"/>
                      <a:pt x="71728" y="15879"/>
                      <a:pt x="71253" y="15986"/>
                    </a:cubicBezTo>
                    <a:cubicBezTo>
                      <a:pt x="71284" y="11832"/>
                      <a:pt x="74458" y="9753"/>
                      <a:pt x="77633" y="9753"/>
                    </a:cubicBezTo>
                    <a:close/>
                    <a:moveTo>
                      <a:pt x="100947" y="9753"/>
                    </a:moveTo>
                    <a:cubicBezTo>
                      <a:pt x="104122" y="9753"/>
                      <a:pt x="107296" y="11830"/>
                      <a:pt x="107337" y="15986"/>
                    </a:cubicBezTo>
                    <a:cubicBezTo>
                      <a:pt x="106864" y="15884"/>
                      <a:pt x="106386" y="15834"/>
                      <a:pt x="105913" y="15834"/>
                    </a:cubicBezTo>
                    <a:cubicBezTo>
                      <a:pt x="104054" y="15834"/>
                      <a:pt x="102249" y="16601"/>
                      <a:pt x="100957" y="17993"/>
                    </a:cubicBezTo>
                    <a:cubicBezTo>
                      <a:pt x="99676" y="16613"/>
                      <a:pt x="97883" y="15834"/>
                      <a:pt x="96002" y="15834"/>
                    </a:cubicBezTo>
                    <a:cubicBezTo>
                      <a:pt x="95518" y="15834"/>
                      <a:pt x="95034" y="15888"/>
                      <a:pt x="94559" y="15986"/>
                    </a:cubicBezTo>
                    <a:cubicBezTo>
                      <a:pt x="94595" y="11832"/>
                      <a:pt x="97771" y="9753"/>
                      <a:pt x="100947" y="9753"/>
                    </a:cubicBezTo>
                    <a:close/>
                    <a:moveTo>
                      <a:pt x="53999" y="9848"/>
                    </a:moveTo>
                    <a:cubicBezTo>
                      <a:pt x="57176" y="9848"/>
                      <a:pt x="60352" y="11927"/>
                      <a:pt x="60393" y="16085"/>
                    </a:cubicBezTo>
                    <a:cubicBezTo>
                      <a:pt x="59913" y="15980"/>
                      <a:pt x="59429" y="15929"/>
                      <a:pt x="58949" y="15929"/>
                    </a:cubicBezTo>
                    <a:cubicBezTo>
                      <a:pt x="57093" y="15929"/>
                      <a:pt x="55295" y="16694"/>
                      <a:pt x="53999" y="18087"/>
                    </a:cubicBezTo>
                    <a:lnTo>
                      <a:pt x="53999" y="18087"/>
                    </a:lnTo>
                    <a:cubicBezTo>
                      <a:pt x="52718" y="16710"/>
                      <a:pt x="50928" y="15932"/>
                      <a:pt x="49049" y="15932"/>
                    </a:cubicBezTo>
                    <a:cubicBezTo>
                      <a:pt x="48565" y="15932"/>
                      <a:pt x="48081" y="15977"/>
                      <a:pt x="47606" y="16085"/>
                    </a:cubicBezTo>
                    <a:cubicBezTo>
                      <a:pt x="47646" y="11927"/>
                      <a:pt x="50823" y="9848"/>
                      <a:pt x="53999" y="9848"/>
                    </a:cubicBezTo>
                    <a:close/>
                    <a:moveTo>
                      <a:pt x="7166" y="9943"/>
                    </a:moveTo>
                    <a:cubicBezTo>
                      <a:pt x="10341" y="9943"/>
                      <a:pt x="13516" y="12022"/>
                      <a:pt x="13556" y="16183"/>
                    </a:cubicBezTo>
                    <a:cubicBezTo>
                      <a:pt x="13083" y="16081"/>
                      <a:pt x="12605" y="16031"/>
                      <a:pt x="12131" y="16031"/>
                    </a:cubicBezTo>
                    <a:cubicBezTo>
                      <a:pt x="10273" y="16031"/>
                      <a:pt x="8469" y="16796"/>
                      <a:pt x="7176" y="18181"/>
                    </a:cubicBezTo>
                    <a:cubicBezTo>
                      <a:pt x="5901" y="16817"/>
                      <a:pt x="4126" y="16040"/>
                      <a:pt x="2258" y="16040"/>
                    </a:cubicBezTo>
                    <a:cubicBezTo>
                      <a:pt x="2237" y="16040"/>
                      <a:pt x="2216" y="16040"/>
                      <a:pt x="2194" y="16040"/>
                    </a:cubicBezTo>
                    <a:lnTo>
                      <a:pt x="2212" y="16022"/>
                    </a:lnTo>
                    <a:lnTo>
                      <a:pt x="2212" y="16022"/>
                    </a:lnTo>
                    <a:cubicBezTo>
                      <a:pt x="1728" y="16031"/>
                      <a:pt x="1245" y="16076"/>
                      <a:pt x="770" y="16183"/>
                    </a:cubicBezTo>
                    <a:cubicBezTo>
                      <a:pt x="810" y="12024"/>
                      <a:pt x="3988" y="9943"/>
                      <a:pt x="7166" y="9943"/>
                    </a:cubicBezTo>
                    <a:close/>
                    <a:moveTo>
                      <a:pt x="30463" y="9956"/>
                    </a:moveTo>
                    <a:cubicBezTo>
                      <a:pt x="33636" y="9956"/>
                      <a:pt x="36811" y="12033"/>
                      <a:pt x="36854" y="16188"/>
                    </a:cubicBezTo>
                    <a:lnTo>
                      <a:pt x="36854" y="16188"/>
                    </a:lnTo>
                    <a:cubicBezTo>
                      <a:pt x="36379" y="16086"/>
                      <a:pt x="35901" y="16036"/>
                      <a:pt x="35426" y="16036"/>
                    </a:cubicBezTo>
                    <a:cubicBezTo>
                      <a:pt x="33569" y="16036"/>
                      <a:pt x="31771" y="16802"/>
                      <a:pt x="30483" y="18190"/>
                    </a:cubicBezTo>
                    <a:cubicBezTo>
                      <a:pt x="29201" y="16819"/>
                      <a:pt x="27409" y="16031"/>
                      <a:pt x="25528" y="16031"/>
                    </a:cubicBezTo>
                    <a:cubicBezTo>
                      <a:pt x="25044" y="16031"/>
                      <a:pt x="24560" y="16085"/>
                      <a:pt x="24085" y="16192"/>
                    </a:cubicBezTo>
                    <a:cubicBezTo>
                      <a:pt x="24116" y="12034"/>
                      <a:pt x="27288" y="9956"/>
                      <a:pt x="30463" y="9956"/>
                    </a:cubicBezTo>
                    <a:close/>
                    <a:moveTo>
                      <a:pt x="119326" y="16110"/>
                    </a:moveTo>
                    <a:cubicBezTo>
                      <a:pt x="121265" y="16110"/>
                      <a:pt x="123134" y="16913"/>
                      <a:pt x="124478" y="18361"/>
                    </a:cubicBezTo>
                    <a:cubicBezTo>
                      <a:pt x="124458" y="18360"/>
                      <a:pt x="124439" y="18360"/>
                      <a:pt x="124419" y="18360"/>
                    </a:cubicBezTo>
                    <a:cubicBezTo>
                      <a:pt x="122550" y="18360"/>
                      <a:pt x="120782" y="19199"/>
                      <a:pt x="119541" y="20502"/>
                    </a:cubicBezTo>
                    <a:cubicBezTo>
                      <a:pt x="119622" y="18907"/>
                      <a:pt x="119039" y="17411"/>
                      <a:pt x="118045" y="16228"/>
                    </a:cubicBezTo>
                    <a:cubicBezTo>
                      <a:pt x="118472" y="16149"/>
                      <a:pt x="118901" y="16110"/>
                      <a:pt x="119326" y="16110"/>
                    </a:cubicBezTo>
                    <a:close/>
                    <a:moveTo>
                      <a:pt x="129624" y="16110"/>
                    </a:moveTo>
                    <a:cubicBezTo>
                      <a:pt x="130049" y="16110"/>
                      <a:pt x="130477" y="16149"/>
                      <a:pt x="130903" y="16228"/>
                    </a:cubicBezTo>
                    <a:cubicBezTo>
                      <a:pt x="129908" y="17402"/>
                      <a:pt x="129326" y="18907"/>
                      <a:pt x="129415" y="20493"/>
                    </a:cubicBezTo>
                    <a:lnTo>
                      <a:pt x="129415" y="20502"/>
                    </a:lnTo>
                    <a:cubicBezTo>
                      <a:pt x="128165" y="19199"/>
                      <a:pt x="126397" y="18360"/>
                      <a:pt x="124537" y="18360"/>
                    </a:cubicBezTo>
                    <a:cubicBezTo>
                      <a:pt x="124517" y="18360"/>
                      <a:pt x="124498" y="18360"/>
                      <a:pt x="124478" y="18361"/>
                    </a:cubicBezTo>
                    <a:cubicBezTo>
                      <a:pt x="125815" y="16913"/>
                      <a:pt x="127689" y="16110"/>
                      <a:pt x="129624" y="16110"/>
                    </a:cubicBezTo>
                    <a:close/>
                    <a:moveTo>
                      <a:pt x="82783" y="16209"/>
                    </a:moveTo>
                    <a:cubicBezTo>
                      <a:pt x="83207" y="16209"/>
                      <a:pt x="83633" y="16247"/>
                      <a:pt x="84057" y="16327"/>
                    </a:cubicBezTo>
                    <a:cubicBezTo>
                      <a:pt x="83538" y="16945"/>
                      <a:pt x="83135" y="17653"/>
                      <a:pt x="82875" y="18414"/>
                    </a:cubicBezTo>
                    <a:cubicBezTo>
                      <a:pt x="82633" y="19113"/>
                      <a:pt x="82534" y="19848"/>
                      <a:pt x="82570" y="20592"/>
                    </a:cubicBezTo>
                    <a:cubicBezTo>
                      <a:pt x="81322" y="19282"/>
                      <a:pt x="79551" y="18450"/>
                      <a:pt x="77681" y="18450"/>
                    </a:cubicBezTo>
                    <a:cubicBezTo>
                      <a:pt x="77671" y="18450"/>
                      <a:pt x="77661" y="18450"/>
                      <a:pt x="77651" y="18450"/>
                    </a:cubicBezTo>
                    <a:cubicBezTo>
                      <a:pt x="78988" y="17010"/>
                      <a:pt x="80855" y="16209"/>
                      <a:pt x="82783" y="16209"/>
                    </a:cubicBezTo>
                    <a:close/>
                    <a:moveTo>
                      <a:pt x="95788" y="16212"/>
                    </a:moveTo>
                    <a:cubicBezTo>
                      <a:pt x="97720" y="16212"/>
                      <a:pt x="99592" y="17008"/>
                      <a:pt x="100939" y="18450"/>
                    </a:cubicBezTo>
                    <a:cubicBezTo>
                      <a:pt x="100919" y="18450"/>
                      <a:pt x="100900" y="18450"/>
                      <a:pt x="100880" y="18450"/>
                    </a:cubicBezTo>
                    <a:cubicBezTo>
                      <a:pt x="99011" y="18450"/>
                      <a:pt x="97252" y="19288"/>
                      <a:pt x="96011" y="20592"/>
                    </a:cubicBezTo>
                    <a:cubicBezTo>
                      <a:pt x="96047" y="19848"/>
                      <a:pt x="95948" y="19113"/>
                      <a:pt x="95706" y="18414"/>
                    </a:cubicBezTo>
                    <a:cubicBezTo>
                      <a:pt x="95446" y="17653"/>
                      <a:pt x="95043" y="16945"/>
                      <a:pt x="94523" y="16327"/>
                    </a:cubicBezTo>
                    <a:cubicBezTo>
                      <a:pt x="94944" y="16250"/>
                      <a:pt x="95367" y="16212"/>
                      <a:pt x="95788" y="16212"/>
                    </a:cubicBezTo>
                    <a:close/>
                    <a:moveTo>
                      <a:pt x="48848" y="16307"/>
                    </a:moveTo>
                    <a:cubicBezTo>
                      <a:pt x="50780" y="16307"/>
                      <a:pt x="52650" y="17108"/>
                      <a:pt x="53987" y="18558"/>
                    </a:cubicBezTo>
                    <a:lnTo>
                      <a:pt x="53987" y="18558"/>
                    </a:lnTo>
                    <a:cubicBezTo>
                      <a:pt x="53970" y="18558"/>
                      <a:pt x="53953" y="18557"/>
                      <a:pt x="53936" y="18557"/>
                    </a:cubicBezTo>
                    <a:cubicBezTo>
                      <a:pt x="52067" y="18557"/>
                      <a:pt x="50308" y="19396"/>
                      <a:pt x="49058" y="20699"/>
                    </a:cubicBezTo>
                    <a:cubicBezTo>
                      <a:pt x="49147" y="19104"/>
                      <a:pt x="48565" y="17608"/>
                      <a:pt x="47570" y="16425"/>
                    </a:cubicBezTo>
                    <a:cubicBezTo>
                      <a:pt x="47996" y="16346"/>
                      <a:pt x="48423" y="16307"/>
                      <a:pt x="48848" y="16307"/>
                    </a:cubicBezTo>
                    <a:close/>
                    <a:moveTo>
                      <a:pt x="59142" y="16307"/>
                    </a:moveTo>
                    <a:cubicBezTo>
                      <a:pt x="59567" y="16307"/>
                      <a:pt x="59994" y="16346"/>
                      <a:pt x="60420" y="16425"/>
                    </a:cubicBezTo>
                    <a:cubicBezTo>
                      <a:pt x="59425" y="17608"/>
                      <a:pt x="58843" y="19104"/>
                      <a:pt x="58932" y="20699"/>
                    </a:cubicBezTo>
                    <a:cubicBezTo>
                      <a:pt x="57691" y="19396"/>
                      <a:pt x="55923" y="18557"/>
                      <a:pt x="54054" y="18557"/>
                    </a:cubicBezTo>
                    <a:cubicBezTo>
                      <a:pt x="54037" y="18557"/>
                      <a:pt x="54020" y="18558"/>
                      <a:pt x="54003" y="18558"/>
                    </a:cubicBezTo>
                    <a:lnTo>
                      <a:pt x="54003" y="18558"/>
                    </a:lnTo>
                    <a:cubicBezTo>
                      <a:pt x="55340" y="17108"/>
                      <a:pt x="57210" y="16307"/>
                      <a:pt x="59142" y="16307"/>
                    </a:cubicBezTo>
                    <a:close/>
                    <a:moveTo>
                      <a:pt x="25317" y="16414"/>
                    </a:moveTo>
                    <a:cubicBezTo>
                      <a:pt x="27247" y="16414"/>
                      <a:pt x="29113" y="17211"/>
                      <a:pt x="30456" y="18656"/>
                    </a:cubicBezTo>
                    <a:cubicBezTo>
                      <a:pt x="30436" y="18656"/>
                      <a:pt x="30416" y="18656"/>
                      <a:pt x="30397" y="18656"/>
                    </a:cubicBezTo>
                    <a:cubicBezTo>
                      <a:pt x="28528" y="18656"/>
                      <a:pt x="26769" y="19494"/>
                      <a:pt x="25528" y="20789"/>
                    </a:cubicBezTo>
                    <a:cubicBezTo>
                      <a:pt x="25563" y="20054"/>
                      <a:pt x="25456" y="19310"/>
                      <a:pt x="25223" y="18611"/>
                    </a:cubicBezTo>
                    <a:cubicBezTo>
                      <a:pt x="24954" y="17850"/>
                      <a:pt x="24551" y="17142"/>
                      <a:pt x="24031" y="16533"/>
                    </a:cubicBezTo>
                    <a:cubicBezTo>
                      <a:pt x="24460" y="16453"/>
                      <a:pt x="24890" y="16414"/>
                      <a:pt x="25317" y="16414"/>
                    </a:cubicBezTo>
                    <a:close/>
                    <a:moveTo>
                      <a:pt x="12296" y="16415"/>
                    </a:moveTo>
                    <a:cubicBezTo>
                      <a:pt x="12720" y="16415"/>
                      <a:pt x="13148" y="16454"/>
                      <a:pt x="13574" y="16533"/>
                    </a:cubicBezTo>
                    <a:cubicBezTo>
                      <a:pt x="13055" y="17151"/>
                      <a:pt x="12651" y="17850"/>
                      <a:pt x="12391" y="18611"/>
                    </a:cubicBezTo>
                    <a:cubicBezTo>
                      <a:pt x="12150" y="19310"/>
                      <a:pt x="12042" y="20054"/>
                      <a:pt x="12087" y="20789"/>
                    </a:cubicBezTo>
                    <a:lnTo>
                      <a:pt x="12078" y="20798"/>
                    </a:lnTo>
                    <a:cubicBezTo>
                      <a:pt x="10836" y="19494"/>
                      <a:pt x="9077" y="18656"/>
                      <a:pt x="7217" y="18656"/>
                    </a:cubicBezTo>
                    <a:cubicBezTo>
                      <a:pt x="7198" y="18656"/>
                      <a:pt x="7178" y="18656"/>
                      <a:pt x="7159" y="18656"/>
                    </a:cubicBezTo>
                    <a:cubicBezTo>
                      <a:pt x="8496" y="17216"/>
                      <a:pt x="10363" y="16415"/>
                      <a:pt x="12296" y="16415"/>
                    </a:cubicBezTo>
                    <a:close/>
                    <a:moveTo>
                      <a:pt x="106101" y="16205"/>
                    </a:moveTo>
                    <a:cubicBezTo>
                      <a:pt x="106563" y="16205"/>
                      <a:pt x="107027" y="16251"/>
                      <a:pt x="107489" y="16344"/>
                    </a:cubicBezTo>
                    <a:cubicBezTo>
                      <a:pt x="106486" y="17599"/>
                      <a:pt x="105930" y="19194"/>
                      <a:pt x="106136" y="20861"/>
                    </a:cubicBezTo>
                    <a:cubicBezTo>
                      <a:pt x="104879" y="19398"/>
                      <a:pt x="102991" y="18450"/>
                      <a:pt x="100994" y="18450"/>
                    </a:cubicBezTo>
                    <a:cubicBezTo>
                      <a:pt x="100985" y="18450"/>
                      <a:pt x="100975" y="18450"/>
                      <a:pt x="100966" y="18450"/>
                    </a:cubicBezTo>
                    <a:cubicBezTo>
                      <a:pt x="102304" y="17004"/>
                      <a:pt x="104173" y="16205"/>
                      <a:pt x="106101" y="16205"/>
                    </a:cubicBezTo>
                    <a:close/>
                    <a:moveTo>
                      <a:pt x="70810" y="11698"/>
                    </a:moveTo>
                    <a:cubicBezTo>
                      <a:pt x="71303" y="11698"/>
                      <a:pt x="71800" y="11750"/>
                      <a:pt x="72292" y="11855"/>
                    </a:cubicBezTo>
                    <a:cubicBezTo>
                      <a:pt x="71289" y="13110"/>
                      <a:pt x="70742" y="14705"/>
                      <a:pt x="70939" y="16380"/>
                    </a:cubicBezTo>
                    <a:lnTo>
                      <a:pt x="70957" y="16371"/>
                    </a:lnTo>
                    <a:cubicBezTo>
                      <a:pt x="71461" y="16260"/>
                      <a:pt x="71969" y="16205"/>
                      <a:pt x="72473" y="16205"/>
                    </a:cubicBezTo>
                    <a:cubicBezTo>
                      <a:pt x="74401" y="16205"/>
                      <a:pt x="76274" y="17001"/>
                      <a:pt x="77624" y="18450"/>
                    </a:cubicBezTo>
                    <a:cubicBezTo>
                      <a:pt x="77606" y="18450"/>
                      <a:pt x="77588" y="18450"/>
                      <a:pt x="77570" y="18450"/>
                    </a:cubicBezTo>
                    <a:cubicBezTo>
                      <a:pt x="75520" y="18450"/>
                      <a:pt x="73598" y="19458"/>
                      <a:pt x="72346" y="20986"/>
                    </a:cubicBezTo>
                    <a:cubicBezTo>
                      <a:pt x="72738" y="17269"/>
                      <a:pt x="69425" y="13952"/>
                      <a:pt x="65712" y="13952"/>
                    </a:cubicBezTo>
                    <a:cubicBezTo>
                      <a:pt x="65692" y="13952"/>
                      <a:pt x="65673" y="13952"/>
                      <a:pt x="65653" y="13952"/>
                    </a:cubicBezTo>
                    <a:cubicBezTo>
                      <a:pt x="66995" y="12495"/>
                      <a:pt x="68873" y="11698"/>
                      <a:pt x="70810" y="11698"/>
                    </a:cubicBezTo>
                    <a:close/>
                    <a:moveTo>
                      <a:pt x="35592" y="16407"/>
                    </a:moveTo>
                    <a:cubicBezTo>
                      <a:pt x="36059" y="16407"/>
                      <a:pt x="36530" y="16454"/>
                      <a:pt x="36997" y="16551"/>
                    </a:cubicBezTo>
                    <a:cubicBezTo>
                      <a:pt x="36004" y="17802"/>
                      <a:pt x="35449" y="19385"/>
                      <a:pt x="35643" y="21056"/>
                    </a:cubicBezTo>
                    <a:lnTo>
                      <a:pt x="35643" y="21056"/>
                    </a:lnTo>
                    <a:cubicBezTo>
                      <a:pt x="34391" y="19601"/>
                      <a:pt x="32515" y="18647"/>
                      <a:pt x="30529" y="18647"/>
                    </a:cubicBezTo>
                    <a:cubicBezTo>
                      <a:pt x="30511" y="18647"/>
                      <a:pt x="30492" y="18647"/>
                      <a:pt x="30474" y="18647"/>
                    </a:cubicBezTo>
                    <a:cubicBezTo>
                      <a:pt x="31808" y="17205"/>
                      <a:pt x="33669" y="16407"/>
                      <a:pt x="35592" y="16407"/>
                    </a:cubicBezTo>
                    <a:close/>
                    <a:moveTo>
                      <a:pt x="112821" y="14253"/>
                    </a:moveTo>
                    <a:cubicBezTo>
                      <a:pt x="115997" y="14253"/>
                      <a:pt x="119174" y="16332"/>
                      <a:pt x="119218" y="20493"/>
                    </a:cubicBezTo>
                    <a:cubicBezTo>
                      <a:pt x="118738" y="20388"/>
                      <a:pt x="118254" y="20337"/>
                      <a:pt x="117773" y="20337"/>
                    </a:cubicBezTo>
                    <a:cubicBezTo>
                      <a:pt x="115916" y="20337"/>
                      <a:pt x="114116" y="21103"/>
                      <a:pt x="112821" y="22491"/>
                    </a:cubicBezTo>
                    <a:cubicBezTo>
                      <a:pt x="111548" y="21120"/>
                      <a:pt x="109756" y="20332"/>
                      <a:pt x="107874" y="20332"/>
                    </a:cubicBezTo>
                    <a:cubicBezTo>
                      <a:pt x="107391" y="20332"/>
                      <a:pt x="106907" y="20386"/>
                      <a:pt x="106432" y="20493"/>
                    </a:cubicBezTo>
                    <a:cubicBezTo>
                      <a:pt x="106468" y="16334"/>
                      <a:pt x="109644" y="14253"/>
                      <a:pt x="112821" y="14253"/>
                    </a:cubicBezTo>
                    <a:close/>
                    <a:moveTo>
                      <a:pt x="136138" y="14252"/>
                    </a:moveTo>
                    <a:cubicBezTo>
                      <a:pt x="139311" y="14252"/>
                      <a:pt x="142484" y="16329"/>
                      <a:pt x="142525" y="20484"/>
                    </a:cubicBezTo>
                    <a:lnTo>
                      <a:pt x="142525" y="20493"/>
                    </a:lnTo>
                    <a:cubicBezTo>
                      <a:pt x="142051" y="20391"/>
                      <a:pt x="141574" y="20341"/>
                      <a:pt x="141100" y="20341"/>
                    </a:cubicBezTo>
                    <a:cubicBezTo>
                      <a:pt x="139242" y="20341"/>
                      <a:pt x="137437" y="21108"/>
                      <a:pt x="136145" y="22500"/>
                    </a:cubicBezTo>
                    <a:cubicBezTo>
                      <a:pt x="134871" y="21128"/>
                      <a:pt x="133091" y="20341"/>
                      <a:pt x="131221" y="20341"/>
                    </a:cubicBezTo>
                    <a:cubicBezTo>
                      <a:pt x="131211" y="20341"/>
                      <a:pt x="131200" y="20341"/>
                      <a:pt x="131190" y="20341"/>
                    </a:cubicBezTo>
                    <a:cubicBezTo>
                      <a:pt x="130706" y="20341"/>
                      <a:pt x="130222" y="20386"/>
                      <a:pt x="129747" y="20493"/>
                    </a:cubicBezTo>
                    <a:cubicBezTo>
                      <a:pt x="129783" y="16333"/>
                      <a:pt x="132960" y="14252"/>
                      <a:pt x="136138" y="14252"/>
                    </a:cubicBezTo>
                    <a:close/>
                    <a:moveTo>
                      <a:pt x="89290" y="14357"/>
                    </a:moveTo>
                    <a:cubicBezTo>
                      <a:pt x="91871" y="14357"/>
                      <a:pt x="94452" y="15731"/>
                      <a:pt x="95348" y="18477"/>
                    </a:cubicBezTo>
                    <a:cubicBezTo>
                      <a:pt x="95572" y="19158"/>
                      <a:pt x="95679" y="19866"/>
                      <a:pt x="95688" y="20583"/>
                    </a:cubicBezTo>
                    <a:cubicBezTo>
                      <a:pt x="95213" y="20481"/>
                      <a:pt x="94734" y="20431"/>
                      <a:pt x="94259" y="20431"/>
                    </a:cubicBezTo>
                    <a:cubicBezTo>
                      <a:pt x="92398" y="20431"/>
                      <a:pt x="90599" y="21196"/>
                      <a:pt x="89299" y="22581"/>
                    </a:cubicBezTo>
                    <a:cubicBezTo>
                      <a:pt x="88025" y="21218"/>
                      <a:pt x="86246" y="20430"/>
                      <a:pt x="84376" y="20430"/>
                    </a:cubicBezTo>
                    <a:cubicBezTo>
                      <a:pt x="84365" y="20430"/>
                      <a:pt x="84355" y="20430"/>
                      <a:pt x="84344" y="20430"/>
                    </a:cubicBezTo>
                    <a:cubicBezTo>
                      <a:pt x="83860" y="20430"/>
                      <a:pt x="83376" y="20475"/>
                      <a:pt x="82902" y="20583"/>
                    </a:cubicBezTo>
                    <a:cubicBezTo>
                      <a:pt x="82902" y="19866"/>
                      <a:pt x="83018" y="19158"/>
                      <a:pt x="83233" y="18477"/>
                    </a:cubicBezTo>
                    <a:cubicBezTo>
                      <a:pt x="84129" y="15731"/>
                      <a:pt x="86710" y="14357"/>
                      <a:pt x="89290" y="14357"/>
                    </a:cubicBezTo>
                    <a:close/>
                    <a:moveTo>
                      <a:pt x="42333" y="14454"/>
                    </a:moveTo>
                    <a:cubicBezTo>
                      <a:pt x="45509" y="14454"/>
                      <a:pt x="48686" y="16533"/>
                      <a:pt x="48726" y="20690"/>
                    </a:cubicBezTo>
                    <a:cubicBezTo>
                      <a:pt x="48246" y="20585"/>
                      <a:pt x="47763" y="20534"/>
                      <a:pt x="47283" y="20534"/>
                    </a:cubicBezTo>
                    <a:cubicBezTo>
                      <a:pt x="45427" y="20534"/>
                      <a:pt x="43633" y="21302"/>
                      <a:pt x="42337" y="22697"/>
                    </a:cubicBezTo>
                    <a:cubicBezTo>
                      <a:pt x="41063" y="21325"/>
                      <a:pt x="39284" y="20538"/>
                      <a:pt x="37414" y="20538"/>
                    </a:cubicBezTo>
                    <a:cubicBezTo>
                      <a:pt x="37403" y="20538"/>
                      <a:pt x="37393" y="20538"/>
                      <a:pt x="37382" y="20538"/>
                    </a:cubicBezTo>
                    <a:cubicBezTo>
                      <a:pt x="36898" y="20538"/>
                      <a:pt x="36415" y="20583"/>
                      <a:pt x="35940" y="20690"/>
                    </a:cubicBezTo>
                    <a:cubicBezTo>
                      <a:pt x="35980" y="16533"/>
                      <a:pt x="39156" y="14454"/>
                      <a:pt x="42333" y="14454"/>
                    </a:cubicBezTo>
                    <a:close/>
                    <a:moveTo>
                      <a:pt x="65648" y="14454"/>
                    </a:moveTo>
                    <a:cubicBezTo>
                      <a:pt x="68825" y="14454"/>
                      <a:pt x="72001" y="16533"/>
                      <a:pt x="72041" y="20690"/>
                    </a:cubicBezTo>
                    <a:cubicBezTo>
                      <a:pt x="71563" y="20585"/>
                      <a:pt x="71081" y="20534"/>
                      <a:pt x="70602" y="20534"/>
                    </a:cubicBezTo>
                    <a:cubicBezTo>
                      <a:pt x="68748" y="20534"/>
                      <a:pt x="66949" y="21302"/>
                      <a:pt x="65653" y="22697"/>
                    </a:cubicBezTo>
                    <a:cubicBezTo>
                      <a:pt x="64378" y="21325"/>
                      <a:pt x="62599" y="20538"/>
                      <a:pt x="60729" y="20538"/>
                    </a:cubicBezTo>
                    <a:cubicBezTo>
                      <a:pt x="60719" y="20538"/>
                      <a:pt x="60708" y="20538"/>
                      <a:pt x="60697" y="20538"/>
                    </a:cubicBezTo>
                    <a:cubicBezTo>
                      <a:pt x="60214" y="20538"/>
                      <a:pt x="59730" y="20583"/>
                      <a:pt x="59255" y="20690"/>
                    </a:cubicBezTo>
                    <a:cubicBezTo>
                      <a:pt x="59295" y="16533"/>
                      <a:pt x="62472" y="14454"/>
                      <a:pt x="65648" y="14454"/>
                    </a:cubicBezTo>
                    <a:close/>
                    <a:moveTo>
                      <a:pt x="18806" y="14558"/>
                    </a:moveTo>
                    <a:cubicBezTo>
                      <a:pt x="21388" y="14558"/>
                      <a:pt x="23969" y="15929"/>
                      <a:pt x="24864" y="18674"/>
                    </a:cubicBezTo>
                    <a:cubicBezTo>
                      <a:pt x="25079" y="19355"/>
                      <a:pt x="25196" y="20063"/>
                      <a:pt x="25196" y="20780"/>
                    </a:cubicBezTo>
                    <a:cubicBezTo>
                      <a:pt x="24718" y="20675"/>
                      <a:pt x="24235" y="20624"/>
                      <a:pt x="23756" y="20624"/>
                    </a:cubicBezTo>
                    <a:cubicBezTo>
                      <a:pt x="21903" y="20624"/>
                      <a:pt x="20103" y="21391"/>
                      <a:pt x="18807" y="22787"/>
                    </a:cubicBezTo>
                    <a:cubicBezTo>
                      <a:pt x="17535" y="21407"/>
                      <a:pt x="15734" y="20628"/>
                      <a:pt x="13861" y="20628"/>
                    </a:cubicBezTo>
                    <a:cubicBezTo>
                      <a:pt x="13368" y="20628"/>
                      <a:pt x="12884" y="20672"/>
                      <a:pt x="12409" y="20780"/>
                    </a:cubicBezTo>
                    <a:cubicBezTo>
                      <a:pt x="12418" y="20063"/>
                      <a:pt x="12526" y="19355"/>
                      <a:pt x="12741" y="18674"/>
                    </a:cubicBezTo>
                    <a:cubicBezTo>
                      <a:pt x="13637" y="15931"/>
                      <a:pt x="16222" y="14558"/>
                      <a:pt x="18806" y="14558"/>
                    </a:cubicBezTo>
                    <a:close/>
                    <a:moveTo>
                      <a:pt x="117964" y="20706"/>
                    </a:moveTo>
                    <a:cubicBezTo>
                      <a:pt x="118390" y="20706"/>
                      <a:pt x="118819" y="20745"/>
                      <a:pt x="119245" y="20825"/>
                    </a:cubicBezTo>
                    <a:cubicBezTo>
                      <a:pt x="118726" y="21443"/>
                      <a:pt x="118322" y="22151"/>
                      <a:pt x="118063" y="22913"/>
                    </a:cubicBezTo>
                    <a:lnTo>
                      <a:pt x="118063" y="22904"/>
                    </a:lnTo>
                    <a:cubicBezTo>
                      <a:pt x="117821" y="23611"/>
                      <a:pt x="117722" y="24346"/>
                      <a:pt x="117758" y="25090"/>
                    </a:cubicBezTo>
                    <a:cubicBezTo>
                      <a:pt x="116516" y="23786"/>
                      <a:pt x="114757" y="22948"/>
                      <a:pt x="112897" y="22948"/>
                    </a:cubicBezTo>
                    <a:cubicBezTo>
                      <a:pt x="112878" y="22948"/>
                      <a:pt x="112858" y="22948"/>
                      <a:pt x="112839" y="22948"/>
                    </a:cubicBezTo>
                    <a:cubicBezTo>
                      <a:pt x="114174" y="21503"/>
                      <a:pt x="116038" y="20706"/>
                      <a:pt x="117964" y="20706"/>
                    </a:cubicBezTo>
                    <a:close/>
                    <a:moveTo>
                      <a:pt x="130993" y="20706"/>
                    </a:moveTo>
                    <a:cubicBezTo>
                      <a:pt x="132921" y="20706"/>
                      <a:pt x="134791" y="21503"/>
                      <a:pt x="136127" y="22948"/>
                    </a:cubicBezTo>
                    <a:cubicBezTo>
                      <a:pt x="136107" y="22948"/>
                      <a:pt x="136088" y="22948"/>
                      <a:pt x="136068" y="22948"/>
                    </a:cubicBezTo>
                    <a:cubicBezTo>
                      <a:pt x="134208" y="22948"/>
                      <a:pt x="132440" y="23786"/>
                      <a:pt x="131199" y="25090"/>
                    </a:cubicBezTo>
                    <a:cubicBezTo>
                      <a:pt x="131234" y="24346"/>
                      <a:pt x="131136" y="23611"/>
                      <a:pt x="130894" y="22913"/>
                    </a:cubicBezTo>
                    <a:lnTo>
                      <a:pt x="130894" y="22904"/>
                    </a:lnTo>
                    <a:cubicBezTo>
                      <a:pt x="130634" y="22142"/>
                      <a:pt x="130231" y="21443"/>
                      <a:pt x="129711" y="20825"/>
                    </a:cubicBezTo>
                    <a:cubicBezTo>
                      <a:pt x="130138" y="20745"/>
                      <a:pt x="130567" y="20706"/>
                      <a:pt x="130993" y="20706"/>
                    </a:cubicBezTo>
                    <a:close/>
                    <a:moveTo>
                      <a:pt x="84135" y="20797"/>
                    </a:moveTo>
                    <a:cubicBezTo>
                      <a:pt x="86071" y="20797"/>
                      <a:pt x="87946" y="21599"/>
                      <a:pt x="89290" y="23047"/>
                    </a:cubicBezTo>
                    <a:cubicBezTo>
                      <a:pt x="90626" y="21601"/>
                      <a:pt x="92496" y="20805"/>
                      <a:pt x="94429" y="20805"/>
                    </a:cubicBezTo>
                    <a:cubicBezTo>
                      <a:pt x="94856" y="20805"/>
                      <a:pt x="95287" y="20844"/>
                      <a:pt x="95715" y="20923"/>
                    </a:cubicBezTo>
                    <a:cubicBezTo>
                      <a:pt x="94720" y="22106"/>
                      <a:pt x="94138" y="23602"/>
                      <a:pt x="94228" y="25197"/>
                    </a:cubicBezTo>
                    <a:cubicBezTo>
                      <a:pt x="92977" y="23894"/>
                      <a:pt x="91218" y="23056"/>
                      <a:pt x="89350" y="23056"/>
                    </a:cubicBezTo>
                    <a:cubicBezTo>
                      <a:pt x="89330" y="23056"/>
                      <a:pt x="89310" y="23056"/>
                      <a:pt x="89290" y="23056"/>
                    </a:cubicBezTo>
                    <a:cubicBezTo>
                      <a:pt x="89271" y="23056"/>
                      <a:pt x="89251" y="23056"/>
                      <a:pt x="89231" y="23056"/>
                    </a:cubicBezTo>
                    <a:cubicBezTo>
                      <a:pt x="87362" y="23056"/>
                      <a:pt x="85595" y="23894"/>
                      <a:pt x="84353" y="25197"/>
                    </a:cubicBezTo>
                    <a:cubicBezTo>
                      <a:pt x="84434" y="23602"/>
                      <a:pt x="83851" y="22106"/>
                      <a:pt x="82866" y="20923"/>
                    </a:cubicBezTo>
                    <a:lnTo>
                      <a:pt x="82857" y="20914"/>
                    </a:lnTo>
                    <a:cubicBezTo>
                      <a:pt x="83283" y="20835"/>
                      <a:pt x="83710" y="20797"/>
                      <a:pt x="84135" y="20797"/>
                    </a:cubicBezTo>
                    <a:close/>
                    <a:moveTo>
                      <a:pt x="47488" y="20904"/>
                    </a:moveTo>
                    <a:cubicBezTo>
                      <a:pt x="47912" y="20904"/>
                      <a:pt x="48338" y="20943"/>
                      <a:pt x="48762" y="21022"/>
                    </a:cubicBezTo>
                    <a:cubicBezTo>
                      <a:pt x="48242" y="21640"/>
                      <a:pt x="47839" y="22348"/>
                      <a:pt x="47579" y="23110"/>
                    </a:cubicBezTo>
                    <a:cubicBezTo>
                      <a:pt x="47337" y="23809"/>
                      <a:pt x="47239" y="24552"/>
                      <a:pt x="47275" y="25287"/>
                    </a:cubicBezTo>
                    <a:cubicBezTo>
                      <a:pt x="46033" y="23992"/>
                      <a:pt x="44274" y="23154"/>
                      <a:pt x="42414" y="23154"/>
                    </a:cubicBezTo>
                    <a:cubicBezTo>
                      <a:pt x="42395" y="23154"/>
                      <a:pt x="42375" y="23154"/>
                      <a:pt x="42355" y="23154"/>
                    </a:cubicBezTo>
                    <a:cubicBezTo>
                      <a:pt x="43693" y="21707"/>
                      <a:pt x="45560" y="20904"/>
                      <a:pt x="47488" y="20904"/>
                    </a:cubicBezTo>
                    <a:close/>
                    <a:moveTo>
                      <a:pt x="60505" y="20912"/>
                    </a:moveTo>
                    <a:cubicBezTo>
                      <a:pt x="62435" y="20912"/>
                      <a:pt x="64301" y="21709"/>
                      <a:pt x="65644" y="23154"/>
                    </a:cubicBezTo>
                    <a:cubicBezTo>
                      <a:pt x="65624" y="23154"/>
                      <a:pt x="65604" y="23154"/>
                      <a:pt x="65584" y="23154"/>
                    </a:cubicBezTo>
                    <a:cubicBezTo>
                      <a:pt x="63716" y="23154"/>
                      <a:pt x="61957" y="23993"/>
                      <a:pt x="60715" y="25296"/>
                    </a:cubicBezTo>
                    <a:lnTo>
                      <a:pt x="60715" y="25287"/>
                    </a:lnTo>
                    <a:cubicBezTo>
                      <a:pt x="60751" y="24552"/>
                      <a:pt x="60644" y="23809"/>
                      <a:pt x="60411" y="23110"/>
                    </a:cubicBezTo>
                    <a:cubicBezTo>
                      <a:pt x="60151" y="22348"/>
                      <a:pt x="59748" y="21640"/>
                      <a:pt x="59219" y="21031"/>
                    </a:cubicBezTo>
                    <a:cubicBezTo>
                      <a:pt x="59647" y="20951"/>
                      <a:pt x="60078" y="20912"/>
                      <a:pt x="60505" y="20912"/>
                    </a:cubicBezTo>
                    <a:close/>
                    <a:moveTo>
                      <a:pt x="107673" y="20699"/>
                    </a:moveTo>
                    <a:cubicBezTo>
                      <a:pt x="109600" y="20699"/>
                      <a:pt x="111466" y="21495"/>
                      <a:pt x="112812" y="22939"/>
                    </a:cubicBezTo>
                    <a:cubicBezTo>
                      <a:pt x="112793" y="22939"/>
                      <a:pt x="112774" y="22939"/>
                      <a:pt x="112756" y="22939"/>
                    </a:cubicBezTo>
                    <a:cubicBezTo>
                      <a:pt x="110769" y="22939"/>
                      <a:pt x="108902" y="23885"/>
                      <a:pt x="107659" y="25332"/>
                    </a:cubicBezTo>
                    <a:cubicBezTo>
                      <a:pt x="107785" y="23674"/>
                      <a:pt x="107184" y="22097"/>
                      <a:pt x="106136" y="20878"/>
                    </a:cubicBezTo>
                    <a:lnTo>
                      <a:pt x="106136" y="20870"/>
                    </a:lnTo>
                    <a:cubicBezTo>
                      <a:pt x="106647" y="20755"/>
                      <a:pt x="107162" y="20699"/>
                      <a:pt x="107673" y="20699"/>
                    </a:cubicBezTo>
                    <a:close/>
                    <a:moveTo>
                      <a:pt x="13670" y="20994"/>
                    </a:moveTo>
                    <a:cubicBezTo>
                      <a:pt x="15606" y="20994"/>
                      <a:pt x="17480" y="21797"/>
                      <a:pt x="18825" y="23244"/>
                    </a:cubicBezTo>
                    <a:cubicBezTo>
                      <a:pt x="18805" y="23244"/>
                      <a:pt x="18786" y="23244"/>
                      <a:pt x="18766" y="23244"/>
                    </a:cubicBezTo>
                    <a:cubicBezTo>
                      <a:pt x="16897" y="23244"/>
                      <a:pt x="15129" y="24082"/>
                      <a:pt x="13888" y="25386"/>
                    </a:cubicBezTo>
                    <a:cubicBezTo>
                      <a:pt x="13951" y="23809"/>
                      <a:pt x="13368" y="22303"/>
                      <a:pt x="12382" y="21120"/>
                    </a:cubicBezTo>
                    <a:lnTo>
                      <a:pt x="12391" y="21111"/>
                    </a:lnTo>
                    <a:cubicBezTo>
                      <a:pt x="12817" y="21032"/>
                      <a:pt x="13245" y="20994"/>
                      <a:pt x="13670" y="20994"/>
                    </a:cubicBezTo>
                    <a:close/>
                    <a:moveTo>
                      <a:pt x="23971" y="20994"/>
                    </a:moveTo>
                    <a:cubicBezTo>
                      <a:pt x="24396" y="20994"/>
                      <a:pt x="24824" y="21032"/>
                      <a:pt x="25250" y="21111"/>
                    </a:cubicBezTo>
                    <a:cubicBezTo>
                      <a:pt x="24255" y="22294"/>
                      <a:pt x="23673" y="23791"/>
                      <a:pt x="23753" y="25386"/>
                    </a:cubicBezTo>
                    <a:cubicBezTo>
                      <a:pt x="22512" y="24082"/>
                      <a:pt x="20744" y="23244"/>
                      <a:pt x="18884" y="23244"/>
                    </a:cubicBezTo>
                    <a:cubicBezTo>
                      <a:pt x="18864" y="23244"/>
                      <a:pt x="18845" y="23244"/>
                      <a:pt x="18825" y="23244"/>
                    </a:cubicBezTo>
                    <a:cubicBezTo>
                      <a:pt x="20162" y="21797"/>
                      <a:pt x="22036" y="20994"/>
                      <a:pt x="23971" y="20994"/>
                    </a:cubicBezTo>
                    <a:close/>
                    <a:moveTo>
                      <a:pt x="37165" y="20902"/>
                    </a:moveTo>
                    <a:cubicBezTo>
                      <a:pt x="39100" y="20902"/>
                      <a:pt x="40977" y="21703"/>
                      <a:pt x="42328" y="23154"/>
                    </a:cubicBezTo>
                    <a:cubicBezTo>
                      <a:pt x="42310" y="23154"/>
                      <a:pt x="42291" y="23154"/>
                      <a:pt x="42273" y="23154"/>
                    </a:cubicBezTo>
                    <a:cubicBezTo>
                      <a:pt x="40286" y="23154"/>
                      <a:pt x="38419" y="24100"/>
                      <a:pt x="37176" y="25547"/>
                    </a:cubicBezTo>
                    <a:cubicBezTo>
                      <a:pt x="37302" y="23871"/>
                      <a:pt x="36701" y="22303"/>
                      <a:pt x="35653" y="21076"/>
                    </a:cubicBezTo>
                    <a:lnTo>
                      <a:pt x="35653" y="21067"/>
                    </a:lnTo>
                    <a:cubicBezTo>
                      <a:pt x="36155" y="20956"/>
                      <a:pt x="36662" y="20902"/>
                      <a:pt x="37165" y="20902"/>
                    </a:cubicBezTo>
                    <a:close/>
                    <a:moveTo>
                      <a:pt x="124474" y="18856"/>
                    </a:moveTo>
                    <a:cubicBezTo>
                      <a:pt x="127057" y="18856"/>
                      <a:pt x="129639" y="20229"/>
                      <a:pt x="130536" y="22975"/>
                    </a:cubicBezTo>
                    <a:cubicBezTo>
                      <a:pt x="130751" y="23656"/>
                      <a:pt x="130867" y="24364"/>
                      <a:pt x="130867" y="25081"/>
                    </a:cubicBezTo>
                    <a:cubicBezTo>
                      <a:pt x="130388" y="24976"/>
                      <a:pt x="129906" y="24925"/>
                      <a:pt x="129426" y="24925"/>
                    </a:cubicBezTo>
                    <a:cubicBezTo>
                      <a:pt x="127574" y="24925"/>
                      <a:pt x="125776" y="25691"/>
                      <a:pt x="124487" y="27079"/>
                    </a:cubicBezTo>
                    <a:cubicBezTo>
                      <a:pt x="123206" y="25708"/>
                      <a:pt x="121414" y="24920"/>
                      <a:pt x="119532" y="24920"/>
                    </a:cubicBezTo>
                    <a:cubicBezTo>
                      <a:pt x="119048" y="24920"/>
                      <a:pt x="118564" y="24973"/>
                      <a:pt x="118089" y="25081"/>
                    </a:cubicBezTo>
                    <a:cubicBezTo>
                      <a:pt x="118089" y="24364"/>
                      <a:pt x="118197" y="23656"/>
                      <a:pt x="118412" y="22975"/>
                    </a:cubicBezTo>
                    <a:cubicBezTo>
                      <a:pt x="119308" y="20229"/>
                      <a:pt x="121891" y="18856"/>
                      <a:pt x="124474" y="18856"/>
                    </a:cubicBezTo>
                    <a:close/>
                    <a:moveTo>
                      <a:pt x="77629" y="18952"/>
                    </a:moveTo>
                    <a:cubicBezTo>
                      <a:pt x="80805" y="18952"/>
                      <a:pt x="83981" y="21031"/>
                      <a:pt x="84022" y="25188"/>
                    </a:cubicBezTo>
                    <a:cubicBezTo>
                      <a:pt x="83543" y="25084"/>
                      <a:pt x="83060" y="25032"/>
                      <a:pt x="82581" y="25032"/>
                    </a:cubicBezTo>
                    <a:cubicBezTo>
                      <a:pt x="80728" y="25032"/>
                      <a:pt x="78930" y="25798"/>
                      <a:pt x="77642" y="27187"/>
                    </a:cubicBezTo>
                    <a:cubicBezTo>
                      <a:pt x="76360" y="25816"/>
                      <a:pt x="74568" y="25027"/>
                      <a:pt x="72687" y="25027"/>
                    </a:cubicBezTo>
                    <a:cubicBezTo>
                      <a:pt x="72203" y="25027"/>
                      <a:pt x="71719" y="25081"/>
                      <a:pt x="71244" y="25188"/>
                    </a:cubicBezTo>
                    <a:cubicBezTo>
                      <a:pt x="71280" y="21031"/>
                      <a:pt x="74454" y="18952"/>
                      <a:pt x="77629" y="18952"/>
                    </a:cubicBezTo>
                    <a:close/>
                    <a:moveTo>
                      <a:pt x="100945" y="18952"/>
                    </a:moveTo>
                    <a:cubicBezTo>
                      <a:pt x="104119" y="18952"/>
                      <a:pt x="107295" y="21030"/>
                      <a:pt x="107337" y="25187"/>
                    </a:cubicBezTo>
                    <a:lnTo>
                      <a:pt x="107337" y="25187"/>
                    </a:lnTo>
                    <a:cubicBezTo>
                      <a:pt x="106865" y="25086"/>
                      <a:pt x="106389" y="25037"/>
                      <a:pt x="105918" y="25037"/>
                    </a:cubicBezTo>
                    <a:cubicBezTo>
                      <a:pt x="104057" y="25037"/>
                      <a:pt x="102256" y="25803"/>
                      <a:pt x="100957" y="27196"/>
                    </a:cubicBezTo>
                    <a:cubicBezTo>
                      <a:pt x="99676" y="25816"/>
                      <a:pt x="97883" y="25036"/>
                      <a:pt x="96002" y="25036"/>
                    </a:cubicBezTo>
                    <a:cubicBezTo>
                      <a:pt x="95518" y="25036"/>
                      <a:pt x="95034" y="25081"/>
                      <a:pt x="94559" y="25188"/>
                    </a:cubicBezTo>
                    <a:cubicBezTo>
                      <a:pt x="94595" y="21031"/>
                      <a:pt x="97769" y="18952"/>
                      <a:pt x="100945" y="18952"/>
                    </a:cubicBezTo>
                    <a:close/>
                    <a:moveTo>
                      <a:pt x="53997" y="19058"/>
                    </a:moveTo>
                    <a:cubicBezTo>
                      <a:pt x="56578" y="19058"/>
                      <a:pt x="59157" y="20432"/>
                      <a:pt x="60052" y="23181"/>
                    </a:cubicBezTo>
                    <a:cubicBezTo>
                      <a:pt x="60267" y="23853"/>
                      <a:pt x="60384" y="24570"/>
                      <a:pt x="60384" y="25278"/>
                    </a:cubicBezTo>
                    <a:cubicBezTo>
                      <a:pt x="59909" y="25176"/>
                      <a:pt x="59430" y="25126"/>
                      <a:pt x="58956" y="25126"/>
                    </a:cubicBezTo>
                    <a:cubicBezTo>
                      <a:pt x="57095" y="25126"/>
                      <a:pt x="55295" y="25893"/>
                      <a:pt x="53995" y="27285"/>
                    </a:cubicBezTo>
                    <a:cubicBezTo>
                      <a:pt x="52714" y="25905"/>
                      <a:pt x="50922" y="25126"/>
                      <a:pt x="49049" y="25126"/>
                    </a:cubicBezTo>
                    <a:cubicBezTo>
                      <a:pt x="48556" y="25126"/>
                      <a:pt x="48072" y="25180"/>
                      <a:pt x="47597" y="25278"/>
                    </a:cubicBezTo>
                    <a:cubicBezTo>
                      <a:pt x="47606" y="24570"/>
                      <a:pt x="47714" y="23853"/>
                      <a:pt x="47929" y="23181"/>
                    </a:cubicBezTo>
                    <a:cubicBezTo>
                      <a:pt x="48830" y="20434"/>
                      <a:pt x="51414" y="19058"/>
                      <a:pt x="53997" y="19058"/>
                    </a:cubicBezTo>
                    <a:close/>
                    <a:moveTo>
                      <a:pt x="7163" y="19140"/>
                    </a:moveTo>
                    <a:cubicBezTo>
                      <a:pt x="10339" y="19140"/>
                      <a:pt x="13516" y="21219"/>
                      <a:pt x="13556" y="25377"/>
                    </a:cubicBezTo>
                    <a:cubicBezTo>
                      <a:pt x="13079" y="25272"/>
                      <a:pt x="12598" y="25222"/>
                      <a:pt x="12120" y="25222"/>
                    </a:cubicBezTo>
                    <a:cubicBezTo>
                      <a:pt x="10263" y="25222"/>
                      <a:pt x="8460" y="25990"/>
                      <a:pt x="7163" y="27379"/>
                    </a:cubicBezTo>
                    <a:lnTo>
                      <a:pt x="7163" y="27379"/>
                    </a:lnTo>
                    <a:cubicBezTo>
                      <a:pt x="5882" y="26002"/>
                      <a:pt x="4092" y="25224"/>
                      <a:pt x="2212" y="25224"/>
                    </a:cubicBezTo>
                    <a:cubicBezTo>
                      <a:pt x="1728" y="25224"/>
                      <a:pt x="1245" y="25278"/>
                      <a:pt x="770" y="25377"/>
                    </a:cubicBezTo>
                    <a:cubicBezTo>
                      <a:pt x="810" y="21219"/>
                      <a:pt x="3987" y="19140"/>
                      <a:pt x="7163" y="19140"/>
                    </a:cubicBezTo>
                    <a:close/>
                    <a:moveTo>
                      <a:pt x="30465" y="19152"/>
                    </a:moveTo>
                    <a:cubicBezTo>
                      <a:pt x="33638" y="19152"/>
                      <a:pt x="36811" y="21228"/>
                      <a:pt x="36854" y="25382"/>
                    </a:cubicBezTo>
                    <a:lnTo>
                      <a:pt x="36854" y="25382"/>
                    </a:lnTo>
                    <a:cubicBezTo>
                      <a:pt x="36384" y="25282"/>
                      <a:pt x="35912" y="25234"/>
                      <a:pt x="35443" y="25234"/>
                    </a:cubicBezTo>
                    <a:cubicBezTo>
                      <a:pt x="33580" y="25234"/>
                      <a:pt x="31775" y="26000"/>
                      <a:pt x="30483" y="27393"/>
                    </a:cubicBezTo>
                    <a:cubicBezTo>
                      <a:pt x="29201" y="26013"/>
                      <a:pt x="27409" y="25233"/>
                      <a:pt x="25528" y="25233"/>
                    </a:cubicBezTo>
                    <a:cubicBezTo>
                      <a:pt x="25044" y="25233"/>
                      <a:pt x="24560" y="25287"/>
                      <a:pt x="24085" y="25386"/>
                    </a:cubicBezTo>
                    <a:cubicBezTo>
                      <a:pt x="24116" y="21231"/>
                      <a:pt x="27290" y="19152"/>
                      <a:pt x="30465" y="19152"/>
                    </a:cubicBezTo>
                    <a:close/>
                    <a:moveTo>
                      <a:pt x="119325" y="25304"/>
                    </a:moveTo>
                    <a:cubicBezTo>
                      <a:pt x="121264" y="25304"/>
                      <a:pt x="123133" y="26108"/>
                      <a:pt x="124478" y="27563"/>
                    </a:cubicBezTo>
                    <a:cubicBezTo>
                      <a:pt x="124458" y="27563"/>
                      <a:pt x="124438" y="27563"/>
                      <a:pt x="124418" y="27563"/>
                    </a:cubicBezTo>
                    <a:cubicBezTo>
                      <a:pt x="122550" y="27563"/>
                      <a:pt x="120782" y="28392"/>
                      <a:pt x="119541" y="29696"/>
                    </a:cubicBezTo>
                    <a:cubicBezTo>
                      <a:pt x="119622" y="28110"/>
                      <a:pt x="119039" y="26604"/>
                      <a:pt x="118045" y="25421"/>
                    </a:cubicBezTo>
                    <a:cubicBezTo>
                      <a:pt x="118472" y="25342"/>
                      <a:pt x="118900" y="25304"/>
                      <a:pt x="119325" y="25304"/>
                    </a:cubicBezTo>
                    <a:close/>
                    <a:moveTo>
                      <a:pt x="129625" y="25304"/>
                    </a:moveTo>
                    <a:cubicBezTo>
                      <a:pt x="130050" y="25304"/>
                      <a:pt x="130477" y="25342"/>
                      <a:pt x="130903" y="25421"/>
                    </a:cubicBezTo>
                    <a:cubicBezTo>
                      <a:pt x="129908" y="26604"/>
                      <a:pt x="129326" y="28101"/>
                      <a:pt x="129415" y="29696"/>
                    </a:cubicBezTo>
                    <a:cubicBezTo>
                      <a:pt x="128165" y="28392"/>
                      <a:pt x="126398" y="27563"/>
                      <a:pt x="124538" y="27563"/>
                    </a:cubicBezTo>
                    <a:cubicBezTo>
                      <a:pt x="124518" y="27563"/>
                      <a:pt x="124498" y="27563"/>
                      <a:pt x="124478" y="27563"/>
                    </a:cubicBezTo>
                    <a:cubicBezTo>
                      <a:pt x="125816" y="26108"/>
                      <a:pt x="127690" y="25304"/>
                      <a:pt x="129625" y="25304"/>
                    </a:cubicBezTo>
                    <a:close/>
                    <a:moveTo>
                      <a:pt x="95793" y="25402"/>
                    </a:moveTo>
                    <a:cubicBezTo>
                      <a:pt x="97728" y="25402"/>
                      <a:pt x="99603" y="26205"/>
                      <a:pt x="100948" y="27653"/>
                    </a:cubicBezTo>
                    <a:lnTo>
                      <a:pt x="100948" y="27653"/>
                    </a:lnTo>
                    <a:cubicBezTo>
                      <a:pt x="100945" y="27653"/>
                      <a:pt x="100942" y="27653"/>
                      <a:pt x="100939" y="27653"/>
                    </a:cubicBezTo>
                    <a:cubicBezTo>
                      <a:pt x="100919" y="27652"/>
                      <a:pt x="100900" y="27652"/>
                      <a:pt x="100880" y="27652"/>
                    </a:cubicBezTo>
                    <a:cubicBezTo>
                      <a:pt x="99020" y="27652"/>
                      <a:pt x="97252" y="28491"/>
                      <a:pt x="96011" y="29794"/>
                    </a:cubicBezTo>
                    <a:cubicBezTo>
                      <a:pt x="96091" y="28199"/>
                      <a:pt x="95509" y="26703"/>
                      <a:pt x="94514" y="25520"/>
                    </a:cubicBezTo>
                    <a:cubicBezTo>
                      <a:pt x="94940" y="25441"/>
                      <a:pt x="95368" y="25402"/>
                      <a:pt x="95793" y="25402"/>
                    </a:cubicBezTo>
                    <a:close/>
                    <a:moveTo>
                      <a:pt x="82779" y="25411"/>
                    </a:moveTo>
                    <a:cubicBezTo>
                      <a:pt x="83204" y="25411"/>
                      <a:pt x="83632" y="25450"/>
                      <a:pt x="84057" y="25529"/>
                    </a:cubicBezTo>
                    <a:cubicBezTo>
                      <a:pt x="83063" y="26703"/>
                      <a:pt x="82480" y="28208"/>
                      <a:pt x="82570" y="29803"/>
                    </a:cubicBezTo>
                    <a:cubicBezTo>
                      <a:pt x="81320" y="28500"/>
                      <a:pt x="79561" y="27661"/>
                      <a:pt x="77692" y="27661"/>
                    </a:cubicBezTo>
                    <a:cubicBezTo>
                      <a:pt x="77672" y="27661"/>
                      <a:pt x="77653" y="27661"/>
                      <a:pt x="77633" y="27662"/>
                    </a:cubicBezTo>
                    <a:cubicBezTo>
                      <a:pt x="78970" y="26214"/>
                      <a:pt x="80844" y="25411"/>
                      <a:pt x="82779" y="25411"/>
                    </a:cubicBezTo>
                    <a:close/>
                    <a:moveTo>
                      <a:pt x="59128" y="25506"/>
                    </a:moveTo>
                    <a:cubicBezTo>
                      <a:pt x="59557" y="25506"/>
                      <a:pt x="59990" y="25546"/>
                      <a:pt x="60420" y="25628"/>
                    </a:cubicBezTo>
                    <a:cubicBezTo>
                      <a:pt x="59434" y="26801"/>
                      <a:pt x="58852" y="28307"/>
                      <a:pt x="58932" y="29893"/>
                    </a:cubicBezTo>
                    <a:cubicBezTo>
                      <a:pt x="57697" y="28596"/>
                      <a:pt x="55941" y="27760"/>
                      <a:pt x="54083" y="27760"/>
                    </a:cubicBezTo>
                    <a:cubicBezTo>
                      <a:pt x="54054" y="27760"/>
                      <a:pt x="54024" y="27760"/>
                      <a:pt x="53995" y="27760"/>
                    </a:cubicBezTo>
                    <a:cubicBezTo>
                      <a:pt x="53975" y="27760"/>
                      <a:pt x="53955" y="27760"/>
                      <a:pt x="53935" y="27760"/>
                    </a:cubicBezTo>
                    <a:cubicBezTo>
                      <a:pt x="52067" y="27760"/>
                      <a:pt x="50308" y="28589"/>
                      <a:pt x="49058" y="29893"/>
                    </a:cubicBezTo>
                    <a:cubicBezTo>
                      <a:pt x="49138" y="28307"/>
                      <a:pt x="48565" y="26801"/>
                      <a:pt x="47561" y="25619"/>
                    </a:cubicBezTo>
                    <a:lnTo>
                      <a:pt x="47561" y="25619"/>
                    </a:lnTo>
                    <a:lnTo>
                      <a:pt x="47570" y="25628"/>
                    </a:lnTo>
                    <a:cubicBezTo>
                      <a:pt x="48002" y="25546"/>
                      <a:pt x="48436" y="25506"/>
                      <a:pt x="48867" y="25506"/>
                    </a:cubicBezTo>
                    <a:cubicBezTo>
                      <a:pt x="50796" y="25506"/>
                      <a:pt x="52663" y="26308"/>
                      <a:pt x="54004" y="27751"/>
                    </a:cubicBezTo>
                    <a:cubicBezTo>
                      <a:pt x="55337" y="26308"/>
                      <a:pt x="57203" y="25506"/>
                      <a:pt x="59128" y="25506"/>
                    </a:cubicBezTo>
                    <a:close/>
                    <a:moveTo>
                      <a:pt x="25327" y="25613"/>
                    </a:moveTo>
                    <a:cubicBezTo>
                      <a:pt x="27257" y="25613"/>
                      <a:pt x="29124" y="26416"/>
                      <a:pt x="30465" y="27859"/>
                    </a:cubicBezTo>
                    <a:lnTo>
                      <a:pt x="30465" y="27859"/>
                    </a:lnTo>
                    <a:cubicBezTo>
                      <a:pt x="30462" y="27859"/>
                      <a:pt x="30459" y="27859"/>
                      <a:pt x="30456" y="27859"/>
                    </a:cubicBezTo>
                    <a:cubicBezTo>
                      <a:pt x="30436" y="27859"/>
                      <a:pt x="30416" y="27858"/>
                      <a:pt x="30397" y="27858"/>
                    </a:cubicBezTo>
                    <a:cubicBezTo>
                      <a:pt x="28528" y="27858"/>
                      <a:pt x="26769" y="28697"/>
                      <a:pt x="25519" y="30000"/>
                    </a:cubicBezTo>
                    <a:cubicBezTo>
                      <a:pt x="25608" y="28414"/>
                      <a:pt x="25026" y="26909"/>
                      <a:pt x="24031" y="25735"/>
                    </a:cubicBezTo>
                    <a:cubicBezTo>
                      <a:pt x="24463" y="25653"/>
                      <a:pt x="24897" y="25613"/>
                      <a:pt x="25327" y="25613"/>
                    </a:cubicBezTo>
                    <a:close/>
                    <a:moveTo>
                      <a:pt x="106136" y="30070"/>
                    </a:moveTo>
                    <a:cubicBezTo>
                      <a:pt x="106135" y="30070"/>
                      <a:pt x="106135" y="30070"/>
                      <a:pt x="106134" y="30070"/>
                    </a:cubicBezTo>
                    <a:lnTo>
                      <a:pt x="106134" y="30070"/>
                    </a:lnTo>
                    <a:lnTo>
                      <a:pt x="106136" y="30072"/>
                    </a:lnTo>
                    <a:cubicBezTo>
                      <a:pt x="106136" y="30071"/>
                      <a:pt x="106136" y="30071"/>
                      <a:pt x="106136" y="30070"/>
                    </a:cubicBezTo>
                    <a:close/>
                    <a:moveTo>
                      <a:pt x="70806" y="20910"/>
                    </a:moveTo>
                    <a:cubicBezTo>
                      <a:pt x="71297" y="20910"/>
                      <a:pt x="71792" y="20961"/>
                      <a:pt x="72283" y="21067"/>
                    </a:cubicBezTo>
                    <a:cubicBezTo>
                      <a:pt x="71289" y="22321"/>
                      <a:pt x="70742" y="23907"/>
                      <a:pt x="70939" y="25574"/>
                    </a:cubicBezTo>
                    <a:cubicBezTo>
                      <a:pt x="71449" y="25460"/>
                      <a:pt x="71962" y="25404"/>
                      <a:pt x="72472" y="25404"/>
                    </a:cubicBezTo>
                    <a:cubicBezTo>
                      <a:pt x="74409" y="25404"/>
                      <a:pt x="76285" y="26207"/>
                      <a:pt x="77633" y="27662"/>
                    </a:cubicBezTo>
                    <a:cubicBezTo>
                      <a:pt x="77615" y="27661"/>
                      <a:pt x="77597" y="27661"/>
                      <a:pt x="77578" y="27661"/>
                    </a:cubicBezTo>
                    <a:cubicBezTo>
                      <a:pt x="75520" y="27661"/>
                      <a:pt x="73598" y="28670"/>
                      <a:pt x="72346" y="30197"/>
                    </a:cubicBezTo>
                    <a:cubicBezTo>
                      <a:pt x="72748" y="26467"/>
                      <a:pt x="69425" y="23154"/>
                      <a:pt x="65707" y="23154"/>
                    </a:cubicBezTo>
                    <a:cubicBezTo>
                      <a:pt x="65692" y="23154"/>
                      <a:pt x="65677" y="23154"/>
                      <a:pt x="65662" y="23154"/>
                    </a:cubicBezTo>
                    <a:cubicBezTo>
                      <a:pt x="67004" y="21705"/>
                      <a:pt x="68876" y="20910"/>
                      <a:pt x="70806" y="20910"/>
                    </a:cubicBezTo>
                    <a:close/>
                    <a:moveTo>
                      <a:pt x="112818" y="23450"/>
                    </a:moveTo>
                    <a:cubicBezTo>
                      <a:pt x="115995" y="23450"/>
                      <a:pt x="119174" y="25529"/>
                      <a:pt x="119218" y="29687"/>
                    </a:cubicBezTo>
                    <a:cubicBezTo>
                      <a:pt x="118738" y="29582"/>
                      <a:pt x="118254" y="29531"/>
                      <a:pt x="117774" y="29531"/>
                    </a:cubicBezTo>
                    <a:cubicBezTo>
                      <a:pt x="115916" y="29531"/>
                      <a:pt x="114117" y="30298"/>
                      <a:pt x="112821" y="31694"/>
                    </a:cubicBezTo>
                    <a:cubicBezTo>
                      <a:pt x="111548" y="30314"/>
                      <a:pt x="109756" y="29534"/>
                      <a:pt x="107874" y="29534"/>
                    </a:cubicBezTo>
                    <a:cubicBezTo>
                      <a:pt x="107391" y="29534"/>
                      <a:pt x="106907" y="29588"/>
                      <a:pt x="106432" y="29687"/>
                    </a:cubicBezTo>
                    <a:cubicBezTo>
                      <a:pt x="106468" y="25529"/>
                      <a:pt x="109642" y="23450"/>
                      <a:pt x="112818" y="23450"/>
                    </a:cubicBezTo>
                    <a:close/>
                    <a:moveTo>
                      <a:pt x="136132" y="23450"/>
                    </a:moveTo>
                    <a:cubicBezTo>
                      <a:pt x="139308" y="23450"/>
                      <a:pt x="142484" y="25529"/>
                      <a:pt x="142525" y="29687"/>
                    </a:cubicBezTo>
                    <a:cubicBezTo>
                      <a:pt x="142051" y="29585"/>
                      <a:pt x="141574" y="29535"/>
                      <a:pt x="141100" y="29535"/>
                    </a:cubicBezTo>
                    <a:cubicBezTo>
                      <a:pt x="139242" y="29535"/>
                      <a:pt x="137437" y="30301"/>
                      <a:pt x="136145" y="31694"/>
                    </a:cubicBezTo>
                    <a:cubicBezTo>
                      <a:pt x="134863" y="30314"/>
                      <a:pt x="133071" y="29534"/>
                      <a:pt x="131190" y="29534"/>
                    </a:cubicBezTo>
                    <a:cubicBezTo>
                      <a:pt x="130706" y="29534"/>
                      <a:pt x="130222" y="29588"/>
                      <a:pt x="129747" y="29687"/>
                    </a:cubicBezTo>
                    <a:cubicBezTo>
                      <a:pt x="129783" y="25529"/>
                      <a:pt x="132957" y="23450"/>
                      <a:pt x="136132" y="23450"/>
                    </a:cubicBezTo>
                    <a:close/>
                    <a:moveTo>
                      <a:pt x="89290" y="23558"/>
                    </a:moveTo>
                    <a:cubicBezTo>
                      <a:pt x="92466" y="23558"/>
                      <a:pt x="95642" y="25636"/>
                      <a:pt x="95679" y="29792"/>
                    </a:cubicBezTo>
                    <a:lnTo>
                      <a:pt x="95679" y="29792"/>
                    </a:lnTo>
                    <a:cubicBezTo>
                      <a:pt x="95202" y="29689"/>
                      <a:pt x="94721" y="29638"/>
                      <a:pt x="94245" y="29638"/>
                    </a:cubicBezTo>
                    <a:cubicBezTo>
                      <a:pt x="92389" y="29638"/>
                      <a:pt x="90595" y="30406"/>
                      <a:pt x="89299" y="31801"/>
                    </a:cubicBezTo>
                    <a:cubicBezTo>
                      <a:pt x="88025" y="30429"/>
                      <a:pt x="86246" y="29642"/>
                      <a:pt x="84376" y="29642"/>
                    </a:cubicBezTo>
                    <a:cubicBezTo>
                      <a:pt x="84365" y="29642"/>
                      <a:pt x="84355" y="29642"/>
                      <a:pt x="84344" y="29642"/>
                    </a:cubicBezTo>
                    <a:cubicBezTo>
                      <a:pt x="83860" y="29642"/>
                      <a:pt x="83376" y="29687"/>
                      <a:pt x="82902" y="29794"/>
                    </a:cubicBezTo>
                    <a:cubicBezTo>
                      <a:pt x="82937" y="25637"/>
                      <a:pt x="86114" y="23558"/>
                      <a:pt x="89290" y="23558"/>
                    </a:cubicBezTo>
                    <a:close/>
                    <a:moveTo>
                      <a:pt x="42335" y="23651"/>
                    </a:moveTo>
                    <a:cubicBezTo>
                      <a:pt x="45511" y="23651"/>
                      <a:pt x="48686" y="25727"/>
                      <a:pt x="48726" y="29884"/>
                    </a:cubicBezTo>
                    <a:cubicBezTo>
                      <a:pt x="48251" y="29782"/>
                      <a:pt x="47772" y="29732"/>
                      <a:pt x="47298" y="29732"/>
                    </a:cubicBezTo>
                    <a:cubicBezTo>
                      <a:pt x="45434" y="29732"/>
                      <a:pt x="43630" y="30499"/>
                      <a:pt x="42337" y="31891"/>
                    </a:cubicBezTo>
                    <a:cubicBezTo>
                      <a:pt x="41056" y="30511"/>
                      <a:pt x="39264" y="29731"/>
                      <a:pt x="37382" y="29731"/>
                    </a:cubicBezTo>
                    <a:cubicBezTo>
                      <a:pt x="36898" y="29731"/>
                      <a:pt x="36415" y="29785"/>
                      <a:pt x="35940" y="29884"/>
                    </a:cubicBezTo>
                    <a:cubicBezTo>
                      <a:pt x="35980" y="25729"/>
                      <a:pt x="39158" y="23651"/>
                      <a:pt x="42335" y="23651"/>
                    </a:cubicBezTo>
                    <a:close/>
                    <a:moveTo>
                      <a:pt x="65651" y="23651"/>
                    </a:moveTo>
                    <a:cubicBezTo>
                      <a:pt x="68826" y="23651"/>
                      <a:pt x="72001" y="25727"/>
                      <a:pt x="72041" y="29884"/>
                    </a:cubicBezTo>
                    <a:cubicBezTo>
                      <a:pt x="71568" y="29782"/>
                      <a:pt x="71091" y="29732"/>
                      <a:pt x="70617" y="29732"/>
                    </a:cubicBezTo>
                    <a:cubicBezTo>
                      <a:pt x="68758" y="29732"/>
                      <a:pt x="66952" y="30499"/>
                      <a:pt x="65653" y="31891"/>
                    </a:cubicBezTo>
                    <a:cubicBezTo>
                      <a:pt x="64371" y="30511"/>
                      <a:pt x="62579" y="29731"/>
                      <a:pt x="60697" y="29731"/>
                    </a:cubicBezTo>
                    <a:cubicBezTo>
                      <a:pt x="60214" y="29731"/>
                      <a:pt x="59730" y="29785"/>
                      <a:pt x="59255" y="29884"/>
                    </a:cubicBezTo>
                    <a:cubicBezTo>
                      <a:pt x="59295" y="25729"/>
                      <a:pt x="62473" y="23651"/>
                      <a:pt x="65651" y="23651"/>
                    </a:cubicBezTo>
                    <a:close/>
                    <a:moveTo>
                      <a:pt x="18808" y="23757"/>
                    </a:moveTo>
                    <a:cubicBezTo>
                      <a:pt x="21978" y="23757"/>
                      <a:pt x="25149" y="25829"/>
                      <a:pt x="25196" y="29978"/>
                    </a:cubicBezTo>
                    <a:lnTo>
                      <a:pt x="25196" y="29978"/>
                    </a:lnTo>
                    <a:cubicBezTo>
                      <a:pt x="24721" y="29876"/>
                      <a:pt x="24243" y="29826"/>
                      <a:pt x="23769" y="29826"/>
                    </a:cubicBezTo>
                    <a:cubicBezTo>
                      <a:pt x="21911" y="29826"/>
                      <a:pt x="20114" y="30592"/>
                      <a:pt x="18825" y="31981"/>
                    </a:cubicBezTo>
                    <a:cubicBezTo>
                      <a:pt x="17544" y="30610"/>
                      <a:pt x="15752" y="29821"/>
                      <a:pt x="13870" y="29821"/>
                    </a:cubicBezTo>
                    <a:cubicBezTo>
                      <a:pt x="13386" y="29830"/>
                      <a:pt x="12902" y="29875"/>
                      <a:pt x="12427" y="29982"/>
                    </a:cubicBezTo>
                    <a:cubicBezTo>
                      <a:pt x="12463" y="25834"/>
                      <a:pt x="15635" y="23757"/>
                      <a:pt x="18808" y="23757"/>
                    </a:cubicBezTo>
                    <a:close/>
                    <a:moveTo>
                      <a:pt x="117967" y="29909"/>
                    </a:moveTo>
                    <a:cubicBezTo>
                      <a:pt x="118392" y="29909"/>
                      <a:pt x="118820" y="29948"/>
                      <a:pt x="119245" y="30027"/>
                    </a:cubicBezTo>
                    <a:cubicBezTo>
                      <a:pt x="118253" y="31208"/>
                      <a:pt x="117671" y="32700"/>
                      <a:pt x="117757" y="34292"/>
                    </a:cubicBezTo>
                    <a:lnTo>
                      <a:pt x="117757" y="34292"/>
                    </a:lnTo>
                    <a:cubicBezTo>
                      <a:pt x="116507" y="32989"/>
                      <a:pt x="114740" y="32159"/>
                      <a:pt x="112880" y="32159"/>
                    </a:cubicBezTo>
                    <a:cubicBezTo>
                      <a:pt x="112860" y="32159"/>
                      <a:pt x="112840" y="32160"/>
                      <a:pt x="112821" y="32160"/>
                    </a:cubicBezTo>
                    <a:cubicBezTo>
                      <a:pt x="114158" y="30712"/>
                      <a:pt x="116031" y="29909"/>
                      <a:pt x="117967" y="29909"/>
                    </a:cubicBezTo>
                    <a:close/>
                    <a:moveTo>
                      <a:pt x="84144" y="30017"/>
                    </a:moveTo>
                    <a:cubicBezTo>
                      <a:pt x="86080" y="30017"/>
                      <a:pt x="87953" y="30820"/>
                      <a:pt x="89290" y="32267"/>
                    </a:cubicBezTo>
                    <a:cubicBezTo>
                      <a:pt x="89271" y="32267"/>
                      <a:pt x="89251" y="32267"/>
                      <a:pt x="89231" y="32267"/>
                    </a:cubicBezTo>
                    <a:cubicBezTo>
                      <a:pt x="87362" y="32267"/>
                      <a:pt x="85595" y="33105"/>
                      <a:pt x="84353" y="34409"/>
                    </a:cubicBezTo>
                    <a:cubicBezTo>
                      <a:pt x="84443" y="32814"/>
                      <a:pt x="83851" y="31317"/>
                      <a:pt x="82866" y="30135"/>
                    </a:cubicBezTo>
                    <a:cubicBezTo>
                      <a:pt x="83291" y="30056"/>
                      <a:pt x="83719" y="30017"/>
                      <a:pt x="84144" y="30017"/>
                    </a:cubicBezTo>
                    <a:close/>
                    <a:moveTo>
                      <a:pt x="94437" y="30017"/>
                    </a:moveTo>
                    <a:cubicBezTo>
                      <a:pt x="94862" y="30017"/>
                      <a:pt x="95289" y="30056"/>
                      <a:pt x="95715" y="30135"/>
                    </a:cubicBezTo>
                    <a:cubicBezTo>
                      <a:pt x="94729" y="31317"/>
                      <a:pt x="94138" y="32814"/>
                      <a:pt x="94228" y="34409"/>
                    </a:cubicBezTo>
                    <a:cubicBezTo>
                      <a:pt x="92977" y="33105"/>
                      <a:pt x="91218" y="32267"/>
                      <a:pt x="89350" y="32267"/>
                    </a:cubicBezTo>
                    <a:cubicBezTo>
                      <a:pt x="89333" y="32267"/>
                      <a:pt x="89316" y="32267"/>
                      <a:pt x="89299" y="32267"/>
                    </a:cubicBezTo>
                    <a:lnTo>
                      <a:pt x="89299" y="32267"/>
                    </a:lnTo>
                    <a:cubicBezTo>
                      <a:pt x="90637" y="30820"/>
                      <a:pt x="92504" y="30017"/>
                      <a:pt x="94437" y="30017"/>
                    </a:cubicBezTo>
                    <a:close/>
                    <a:moveTo>
                      <a:pt x="47484" y="30107"/>
                    </a:moveTo>
                    <a:cubicBezTo>
                      <a:pt x="47908" y="30107"/>
                      <a:pt x="48336" y="30145"/>
                      <a:pt x="48762" y="30224"/>
                    </a:cubicBezTo>
                    <a:cubicBezTo>
                      <a:pt x="47767" y="31407"/>
                      <a:pt x="47185" y="32912"/>
                      <a:pt x="47275" y="34498"/>
                    </a:cubicBezTo>
                    <a:cubicBezTo>
                      <a:pt x="46024" y="33195"/>
                      <a:pt x="44256" y="32357"/>
                      <a:pt x="42396" y="32357"/>
                    </a:cubicBezTo>
                    <a:cubicBezTo>
                      <a:pt x="42377" y="32357"/>
                      <a:pt x="42357" y="32357"/>
                      <a:pt x="42337" y="32357"/>
                    </a:cubicBezTo>
                    <a:cubicBezTo>
                      <a:pt x="43675" y="30909"/>
                      <a:pt x="45548" y="30107"/>
                      <a:pt x="47484" y="30107"/>
                    </a:cubicBezTo>
                    <a:close/>
                    <a:moveTo>
                      <a:pt x="60497" y="30107"/>
                    </a:moveTo>
                    <a:cubicBezTo>
                      <a:pt x="62433" y="30107"/>
                      <a:pt x="64308" y="30911"/>
                      <a:pt x="65653" y="32366"/>
                    </a:cubicBezTo>
                    <a:lnTo>
                      <a:pt x="65653" y="32366"/>
                    </a:lnTo>
                    <a:cubicBezTo>
                      <a:pt x="65650" y="32366"/>
                      <a:pt x="65647" y="32366"/>
                      <a:pt x="65644" y="32366"/>
                    </a:cubicBezTo>
                    <a:cubicBezTo>
                      <a:pt x="65624" y="32366"/>
                      <a:pt x="65604" y="32366"/>
                      <a:pt x="65584" y="32366"/>
                    </a:cubicBezTo>
                    <a:cubicBezTo>
                      <a:pt x="63715" y="32366"/>
                      <a:pt x="61957" y="33195"/>
                      <a:pt x="60706" y="34498"/>
                    </a:cubicBezTo>
                    <a:cubicBezTo>
                      <a:pt x="60796" y="32912"/>
                      <a:pt x="60214" y="31407"/>
                      <a:pt x="59219" y="30224"/>
                    </a:cubicBezTo>
                    <a:cubicBezTo>
                      <a:pt x="59644" y="30145"/>
                      <a:pt x="60072" y="30107"/>
                      <a:pt x="60497" y="30107"/>
                    </a:cubicBezTo>
                    <a:close/>
                    <a:moveTo>
                      <a:pt x="106093" y="25399"/>
                    </a:moveTo>
                    <a:cubicBezTo>
                      <a:pt x="106554" y="25399"/>
                      <a:pt x="107019" y="25445"/>
                      <a:pt x="107480" y="25538"/>
                    </a:cubicBezTo>
                    <a:cubicBezTo>
                      <a:pt x="106477" y="26801"/>
                      <a:pt x="105930" y="28395"/>
                      <a:pt x="106136" y="30070"/>
                    </a:cubicBezTo>
                    <a:lnTo>
                      <a:pt x="106136" y="30070"/>
                    </a:lnTo>
                    <a:cubicBezTo>
                      <a:pt x="106645" y="29957"/>
                      <a:pt x="107158" y="29902"/>
                      <a:pt x="107667" y="29902"/>
                    </a:cubicBezTo>
                    <a:cubicBezTo>
                      <a:pt x="109601" y="29902"/>
                      <a:pt x="111474" y="30700"/>
                      <a:pt x="112821" y="32160"/>
                    </a:cubicBezTo>
                    <a:cubicBezTo>
                      <a:pt x="112802" y="32160"/>
                      <a:pt x="112783" y="32160"/>
                      <a:pt x="112764" y="32160"/>
                    </a:cubicBezTo>
                    <a:cubicBezTo>
                      <a:pt x="110778" y="32160"/>
                      <a:pt x="108911" y="33096"/>
                      <a:pt x="107659" y="34543"/>
                    </a:cubicBezTo>
                    <a:cubicBezTo>
                      <a:pt x="107785" y="32877"/>
                      <a:pt x="107175" y="31300"/>
                      <a:pt x="106127" y="30072"/>
                    </a:cubicBezTo>
                    <a:cubicBezTo>
                      <a:pt x="106130" y="30071"/>
                      <a:pt x="106132" y="30071"/>
                      <a:pt x="106134" y="30070"/>
                    </a:cubicBezTo>
                    <a:lnTo>
                      <a:pt x="106134" y="30070"/>
                    </a:lnTo>
                    <a:lnTo>
                      <a:pt x="106127" y="30063"/>
                    </a:lnTo>
                    <a:cubicBezTo>
                      <a:pt x="104875" y="28607"/>
                      <a:pt x="102990" y="27652"/>
                      <a:pt x="100995" y="27652"/>
                    </a:cubicBezTo>
                    <a:cubicBezTo>
                      <a:pt x="100979" y="27652"/>
                      <a:pt x="100964" y="27652"/>
                      <a:pt x="100948" y="27653"/>
                    </a:cubicBezTo>
                    <a:lnTo>
                      <a:pt x="100948" y="27653"/>
                    </a:lnTo>
                    <a:cubicBezTo>
                      <a:pt x="102286" y="26199"/>
                      <a:pt x="104161" y="25399"/>
                      <a:pt x="106093" y="25399"/>
                    </a:cubicBezTo>
                    <a:close/>
                    <a:moveTo>
                      <a:pt x="13651" y="30209"/>
                    </a:moveTo>
                    <a:cubicBezTo>
                      <a:pt x="15587" y="30209"/>
                      <a:pt x="17458" y="31009"/>
                      <a:pt x="18799" y="32455"/>
                    </a:cubicBezTo>
                    <a:lnTo>
                      <a:pt x="18799" y="32455"/>
                    </a:lnTo>
                    <a:cubicBezTo>
                      <a:pt x="18788" y="32455"/>
                      <a:pt x="18777" y="32455"/>
                      <a:pt x="18766" y="32455"/>
                    </a:cubicBezTo>
                    <a:cubicBezTo>
                      <a:pt x="16897" y="32455"/>
                      <a:pt x="15129" y="33294"/>
                      <a:pt x="13888" y="34597"/>
                    </a:cubicBezTo>
                    <a:cubicBezTo>
                      <a:pt x="13968" y="33002"/>
                      <a:pt x="13386" y="31497"/>
                      <a:pt x="12391" y="30323"/>
                    </a:cubicBezTo>
                    <a:cubicBezTo>
                      <a:pt x="12811" y="30247"/>
                      <a:pt x="13233" y="30209"/>
                      <a:pt x="13651" y="30209"/>
                    </a:cubicBezTo>
                    <a:close/>
                    <a:moveTo>
                      <a:pt x="23971" y="30205"/>
                    </a:moveTo>
                    <a:cubicBezTo>
                      <a:pt x="24396" y="30205"/>
                      <a:pt x="24824" y="30244"/>
                      <a:pt x="25250" y="30323"/>
                    </a:cubicBezTo>
                    <a:cubicBezTo>
                      <a:pt x="24255" y="31497"/>
                      <a:pt x="23673" y="33002"/>
                      <a:pt x="23753" y="34597"/>
                    </a:cubicBezTo>
                    <a:cubicBezTo>
                      <a:pt x="22512" y="33294"/>
                      <a:pt x="20744" y="32455"/>
                      <a:pt x="18884" y="32455"/>
                    </a:cubicBezTo>
                    <a:cubicBezTo>
                      <a:pt x="18864" y="32455"/>
                      <a:pt x="18845" y="32455"/>
                      <a:pt x="18825" y="32455"/>
                    </a:cubicBezTo>
                    <a:cubicBezTo>
                      <a:pt x="20162" y="31008"/>
                      <a:pt x="22036" y="30205"/>
                      <a:pt x="23971" y="30205"/>
                    </a:cubicBezTo>
                    <a:close/>
                    <a:moveTo>
                      <a:pt x="35606" y="25605"/>
                    </a:moveTo>
                    <a:cubicBezTo>
                      <a:pt x="36068" y="25605"/>
                      <a:pt x="36534" y="25651"/>
                      <a:pt x="36997" y="25744"/>
                    </a:cubicBezTo>
                    <a:cubicBezTo>
                      <a:pt x="35993" y="26999"/>
                      <a:pt x="35438" y="28593"/>
                      <a:pt x="35644" y="30269"/>
                    </a:cubicBezTo>
                    <a:cubicBezTo>
                      <a:pt x="36150" y="30158"/>
                      <a:pt x="36661" y="30103"/>
                      <a:pt x="37168" y="30103"/>
                    </a:cubicBezTo>
                    <a:cubicBezTo>
                      <a:pt x="39104" y="30103"/>
                      <a:pt x="40980" y="30899"/>
                      <a:pt x="42329" y="32357"/>
                    </a:cubicBezTo>
                    <a:lnTo>
                      <a:pt x="42329" y="32357"/>
                    </a:lnTo>
                    <a:cubicBezTo>
                      <a:pt x="42313" y="32357"/>
                      <a:pt x="42297" y="32357"/>
                      <a:pt x="42282" y="32357"/>
                    </a:cubicBezTo>
                    <a:cubicBezTo>
                      <a:pt x="40295" y="32357"/>
                      <a:pt x="38428" y="33302"/>
                      <a:pt x="37176" y="34749"/>
                    </a:cubicBezTo>
                    <a:cubicBezTo>
                      <a:pt x="37302" y="33074"/>
                      <a:pt x="36692" y="31497"/>
                      <a:pt x="35644" y="30269"/>
                    </a:cubicBezTo>
                    <a:cubicBezTo>
                      <a:pt x="34392" y="28813"/>
                      <a:pt x="32507" y="27858"/>
                      <a:pt x="30511" y="27858"/>
                    </a:cubicBezTo>
                    <a:cubicBezTo>
                      <a:pt x="30496" y="27858"/>
                      <a:pt x="30480" y="27859"/>
                      <a:pt x="30465" y="27859"/>
                    </a:cubicBezTo>
                    <a:lnTo>
                      <a:pt x="30465" y="27859"/>
                    </a:lnTo>
                    <a:cubicBezTo>
                      <a:pt x="31803" y="26405"/>
                      <a:pt x="33672" y="25605"/>
                      <a:pt x="35606" y="25605"/>
                    </a:cubicBezTo>
                    <a:close/>
                    <a:moveTo>
                      <a:pt x="124475" y="28056"/>
                    </a:moveTo>
                    <a:cubicBezTo>
                      <a:pt x="127650" y="28056"/>
                      <a:pt x="130827" y="30135"/>
                      <a:pt x="130867" y="34292"/>
                    </a:cubicBezTo>
                    <a:cubicBezTo>
                      <a:pt x="130389" y="34187"/>
                      <a:pt x="129906" y="34136"/>
                      <a:pt x="129427" y="34136"/>
                    </a:cubicBezTo>
                    <a:cubicBezTo>
                      <a:pt x="127574" y="34136"/>
                      <a:pt x="125776" y="34904"/>
                      <a:pt x="124487" y="36299"/>
                    </a:cubicBezTo>
                    <a:cubicBezTo>
                      <a:pt x="123213" y="34927"/>
                      <a:pt x="121434" y="34140"/>
                      <a:pt x="119564" y="34140"/>
                    </a:cubicBezTo>
                    <a:cubicBezTo>
                      <a:pt x="119553" y="34140"/>
                      <a:pt x="119543" y="34140"/>
                      <a:pt x="119532" y="34140"/>
                    </a:cubicBezTo>
                    <a:cubicBezTo>
                      <a:pt x="119048" y="34140"/>
                      <a:pt x="118564" y="34185"/>
                      <a:pt x="118089" y="34292"/>
                    </a:cubicBezTo>
                    <a:cubicBezTo>
                      <a:pt x="118125" y="30135"/>
                      <a:pt x="121299" y="28056"/>
                      <a:pt x="124475" y="28056"/>
                    </a:cubicBezTo>
                    <a:close/>
                    <a:moveTo>
                      <a:pt x="100943" y="28163"/>
                    </a:moveTo>
                    <a:cubicBezTo>
                      <a:pt x="104120" y="28163"/>
                      <a:pt x="107296" y="30242"/>
                      <a:pt x="107337" y="34400"/>
                    </a:cubicBezTo>
                    <a:cubicBezTo>
                      <a:pt x="106858" y="34295"/>
                      <a:pt x="106375" y="34244"/>
                      <a:pt x="105896" y="34244"/>
                    </a:cubicBezTo>
                    <a:cubicBezTo>
                      <a:pt x="104045" y="34244"/>
                      <a:pt x="102248" y="35008"/>
                      <a:pt x="100952" y="36393"/>
                    </a:cubicBezTo>
                    <a:lnTo>
                      <a:pt x="100952" y="36393"/>
                    </a:lnTo>
                    <a:cubicBezTo>
                      <a:pt x="99679" y="35024"/>
                      <a:pt x="97893" y="34247"/>
                      <a:pt x="96025" y="34247"/>
                    </a:cubicBezTo>
                    <a:cubicBezTo>
                      <a:pt x="96014" y="34247"/>
                      <a:pt x="96004" y="34247"/>
                      <a:pt x="95993" y="34248"/>
                    </a:cubicBezTo>
                    <a:cubicBezTo>
                      <a:pt x="95509" y="34248"/>
                      <a:pt x="95025" y="34292"/>
                      <a:pt x="94550" y="34400"/>
                    </a:cubicBezTo>
                    <a:cubicBezTo>
                      <a:pt x="94590" y="30242"/>
                      <a:pt x="97767" y="28163"/>
                      <a:pt x="100943" y="28163"/>
                    </a:cubicBezTo>
                    <a:close/>
                    <a:moveTo>
                      <a:pt x="77631" y="28160"/>
                    </a:moveTo>
                    <a:cubicBezTo>
                      <a:pt x="80803" y="28160"/>
                      <a:pt x="83975" y="30235"/>
                      <a:pt x="84021" y="34387"/>
                    </a:cubicBezTo>
                    <a:lnTo>
                      <a:pt x="84021" y="34387"/>
                    </a:lnTo>
                    <a:cubicBezTo>
                      <a:pt x="83552" y="34288"/>
                      <a:pt x="83080" y="34239"/>
                      <a:pt x="82612" y="34239"/>
                    </a:cubicBezTo>
                    <a:cubicBezTo>
                      <a:pt x="80751" y="34239"/>
                      <a:pt x="78950" y="35006"/>
                      <a:pt x="77651" y="36398"/>
                    </a:cubicBezTo>
                    <a:cubicBezTo>
                      <a:pt x="76377" y="35026"/>
                      <a:pt x="74589" y="34247"/>
                      <a:pt x="72710" y="34247"/>
                    </a:cubicBezTo>
                    <a:cubicBezTo>
                      <a:pt x="72699" y="34247"/>
                      <a:pt x="72688" y="34247"/>
                      <a:pt x="72678" y="34248"/>
                    </a:cubicBezTo>
                    <a:cubicBezTo>
                      <a:pt x="72194" y="34248"/>
                      <a:pt x="71710" y="34292"/>
                      <a:pt x="71235" y="34400"/>
                    </a:cubicBezTo>
                    <a:cubicBezTo>
                      <a:pt x="71275" y="30241"/>
                      <a:pt x="74454" y="28160"/>
                      <a:pt x="77631" y="28160"/>
                    </a:cubicBezTo>
                    <a:close/>
                    <a:moveTo>
                      <a:pt x="53992" y="28260"/>
                    </a:moveTo>
                    <a:cubicBezTo>
                      <a:pt x="57167" y="28260"/>
                      <a:pt x="60343" y="30336"/>
                      <a:pt x="60384" y="34488"/>
                    </a:cubicBezTo>
                    <a:lnTo>
                      <a:pt x="60384" y="34488"/>
                    </a:lnTo>
                    <a:cubicBezTo>
                      <a:pt x="59912" y="34387"/>
                      <a:pt x="59436" y="34338"/>
                      <a:pt x="58965" y="34338"/>
                    </a:cubicBezTo>
                    <a:cubicBezTo>
                      <a:pt x="57104" y="34338"/>
                      <a:pt x="55304" y="35104"/>
                      <a:pt x="54004" y="36497"/>
                    </a:cubicBezTo>
                    <a:cubicBezTo>
                      <a:pt x="52723" y="35117"/>
                      <a:pt x="50931" y="34337"/>
                      <a:pt x="49049" y="34337"/>
                    </a:cubicBezTo>
                    <a:cubicBezTo>
                      <a:pt x="48565" y="34337"/>
                      <a:pt x="48081" y="34391"/>
                      <a:pt x="47606" y="34489"/>
                    </a:cubicBezTo>
                    <a:cubicBezTo>
                      <a:pt x="47642" y="30336"/>
                      <a:pt x="50816" y="28260"/>
                      <a:pt x="53992" y="28260"/>
                    </a:cubicBezTo>
                    <a:close/>
                    <a:moveTo>
                      <a:pt x="7166" y="28348"/>
                    </a:moveTo>
                    <a:cubicBezTo>
                      <a:pt x="10341" y="28348"/>
                      <a:pt x="13516" y="30427"/>
                      <a:pt x="13556" y="34588"/>
                    </a:cubicBezTo>
                    <a:cubicBezTo>
                      <a:pt x="13083" y="34486"/>
                      <a:pt x="12605" y="34436"/>
                      <a:pt x="12131" y="34436"/>
                    </a:cubicBezTo>
                    <a:cubicBezTo>
                      <a:pt x="10273" y="34436"/>
                      <a:pt x="8469" y="35201"/>
                      <a:pt x="7176" y="36586"/>
                    </a:cubicBezTo>
                    <a:cubicBezTo>
                      <a:pt x="5893" y="35223"/>
                      <a:pt x="4106" y="34445"/>
                      <a:pt x="2227" y="34445"/>
                    </a:cubicBezTo>
                    <a:cubicBezTo>
                      <a:pt x="2216" y="34445"/>
                      <a:pt x="2205" y="34445"/>
                      <a:pt x="2194" y="34445"/>
                    </a:cubicBezTo>
                    <a:lnTo>
                      <a:pt x="2212" y="34427"/>
                    </a:lnTo>
                    <a:cubicBezTo>
                      <a:pt x="1728" y="34427"/>
                      <a:pt x="1245" y="34481"/>
                      <a:pt x="770" y="34588"/>
                    </a:cubicBezTo>
                    <a:cubicBezTo>
                      <a:pt x="810" y="30429"/>
                      <a:pt x="3988" y="28348"/>
                      <a:pt x="7166" y="28348"/>
                    </a:cubicBezTo>
                    <a:close/>
                    <a:moveTo>
                      <a:pt x="30465" y="28364"/>
                    </a:moveTo>
                    <a:cubicBezTo>
                      <a:pt x="33638" y="28364"/>
                      <a:pt x="36811" y="30439"/>
                      <a:pt x="36854" y="34593"/>
                    </a:cubicBezTo>
                    <a:lnTo>
                      <a:pt x="36854" y="34593"/>
                    </a:lnTo>
                    <a:cubicBezTo>
                      <a:pt x="36384" y="34494"/>
                      <a:pt x="35912" y="34445"/>
                      <a:pt x="35443" y="34445"/>
                    </a:cubicBezTo>
                    <a:cubicBezTo>
                      <a:pt x="33580" y="34445"/>
                      <a:pt x="31775" y="35212"/>
                      <a:pt x="30483" y="36604"/>
                    </a:cubicBezTo>
                    <a:cubicBezTo>
                      <a:pt x="29201" y="35224"/>
                      <a:pt x="27409" y="34445"/>
                      <a:pt x="25528" y="34445"/>
                    </a:cubicBezTo>
                    <a:cubicBezTo>
                      <a:pt x="25044" y="34445"/>
                      <a:pt x="24560" y="34498"/>
                      <a:pt x="24085" y="34597"/>
                    </a:cubicBezTo>
                    <a:cubicBezTo>
                      <a:pt x="24116" y="30443"/>
                      <a:pt x="27290" y="28364"/>
                      <a:pt x="30465" y="28364"/>
                    </a:cubicBezTo>
                    <a:close/>
                    <a:moveTo>
                      <a:pt x="119327" y="34515"/>
                    </a:moveTo>
                    <a:cubicBezTo>
                      <a:pt x="121267" y="34515"/>
                      <a:pt x="123141" y="35318"/>
                      <a:pt x="124478" y="36765"/>
                    </a:cubicBezTo>
                    <a:cubicBezTo>
                      <a:pt x="124458" y="36765"/>
                      <a:pt x="124439" y="36765"/>
                      <a:pt x="124419" y="36765"/>
                    </a:cubicBezTo>
                    <a:cubicBezTo>
                      <a:pt x="122550" y="36765"/>
                      <a:pt x="120782" y="37604"/>
                      <a:pt x="119541" y="38907"/>
                    </a:cubicBezTo>
                    <a:cubicBezTo>
                      <a:pt x="119622" y="37312"/>
                      <a:pt x="119039" y="35816"/>
                      <a:pt x="118045" y="34633"/>
                    </a:cubicBezTo>
                    <a:cubicBezTo>
                      <a:pt x="118472" y="34554"/>
                      <a:pt x="118901" y="34515"/>
                      <a:pt x="119327" y="34515"/>
                    </a:cubicBezTo>
                    <a:close/>
                    <a:moveTo>
                      <a:pt x="129624" y="34515"/>
                    </a:moveTo>
                    <a:cubicBezTo>
                      <a:pt x="130049" y="34515"/>
                      <a:pt x="130477" y="34554"/>
                      <a:pt x="130903" y="34633"/>
                    </a:cubicBezTo>
                    <a:cubicBezTo>
                      <a:pt x="129908" y="35816"/>
                      <a:pt x="129326" y="37312"/>
                      <a:pt x="129415" y="38907"/>
                    </a:cubicBezTo>
                    <a:cubicBezTo>
                      <a:pt x="128165" y="37604"/>
                      <a:pt x="126397" y="36765"/>
                      <a:pt x="124537" y="36765"/>
                    </a:cubicBezTo>
                    <a:cubicBezTo>
                      <a:pt x="124517" y="36765"/>
                      <a:pt x="124498" y="36765"/>
                      <a:pt x="124478" y="36765"/>
                    </a:cubicBezTo>
                    <a:cubicBezTo>
                      <a:pt x="125815" y="35318"/>
                      <a:pt x="127689" y="34515"/>
                      <a:pt x="129624" y="34515"/>
                    </a:cubicBezTo>
                    <a:close/>
                    <a:moveTo>
                      <a:pt x="82770" y="34620"/>
                    </a:moveTo>
                    <a:cubicBezTo>
                      <a:pt x="83198" y="34620"/>
                      <a:pt x="83629" y="34660"/>
                      <a:pt x="84057" y="34740"/>
                    </a:cubicBezTo>
                    <a:cubicBezTo>
                      <a:pt x="83556" y="35341"/>
                      <a:pt x="83152" y="36031"/>
                      <a:pt x="82893" y="36765"/>
                    </a:cubicBezTo>
                    <a:lnTo>
                      <a:pt x="82875" y="36765"/>
                    </a:lnTo>
                    <a:cubicBezTo>
                      <a:pt x="82633" y="37473"/>
                      <a:pt x="82534" y="38208"/>
                      <a:pt x="82570" y="38952"/>
                    </a:cubicBezTo>
                    <a:cubicBezTo>
                      <a:pt x="81324" y="37644"/>
                      <a:pt x="79559" y="36810"/>
                      <a:pt x="77695" y="36810"/>
                    </a:cubicBezTo>
                    <a:cubicBezTo>
                      <a:pt x="79026" y="35399"/>
                      <a:pt x="80871" y="34620"/>
                      <a:pt x="82770" y="34620"/>
                    </a:cubicBezTo>
                    <a:close/>
                    <a:moveTo>
                      <a:pt x="95806" y="34620"/>
                    </a:moveTo>
                    <a:cubicBezTo>
                      <a:pt x="97710" y="34620"/>
                      <a:pt x="99556" y="35399"/>
                      <a:pt x="100894" y="36810"/>
                    </a:cubicBezTo>
                    <a:cubicBezTo>
                      <a:pt x="99021" y="36810"/>
                      <a:pt x="97256" y="37644"/>
                      <a:pt x="96011" y="38952"/>
                    </a:cubicBezTo>
                    <a:cubicBezTo>
                      <a:pt x="96047" y="38208"/>
                      <a:pt x="95948" y="37473"/>
                      <a:pt x="95706" y="36765"/>
                    </a:cubicBezTo>
                    <a:lnTo>
                      <a:pt x="95679" y="36765"/>
                    </a:lnTo>
                    <a:cubicBezTo>
                      <a:pt x="95419" y="36031"/>
                      <a:pt x="95025" y="35341"/>
                      <a:pt x="94514" y="34740"/>
                    </a:cubicBezTo>
                    <a:cubicBezTo>
                      <a:pt x="94944" y="34660"/>
                      <a:pt x="95377" y="34620"/>
                      <a:pt x="95806" y="34620"/>
                    </a:cubicBezTo>
                    <a:close/>
                    <a:moveTo>
                      <a:pt x="59142" y="34720"/>
                    </a:moveTo>
                    <a:cubicBezTo>
                      <a:pt x="59570" y="34720"/>
                      <a:pt x="60000" y="34759"/>
                      <a:pt x="60429" y="34839"/>
                    </a:cubicBezTo>
                    <a:cubicBezTo>
                      <a:pt x="59434" y="36022"/>
                      <a:pt x="58852" y="37518"/>
                      <a:pt x="58941" y="39113"/>
                    </a:cubicBezTo>
                    <a:cubicBezTo>
                      <a:pt x="57691" y="37810"/>
                      <a:pt x="55923" y="36971"/>
                      <a:pt x="54063" y="36971"/>
                    </a:cubicBezTo>
                    <a:cubicBezTo>
                      <a:pt x="54043" y="36971"/>
                      <a:pt x="54024" y="36971"/>
                      <a:pt x="54004" y="36972"/>
                    </a:cubicBezTo>
                    <a:cubicBezTo>
                      <a:pt x="53984" y="36971"/>
                      <a:pt x="53964" y="36971"/>
                      <a:pt x="53945" y="36971"/>
                    </a:cubicBezTo>
                    <a:cubicBezTo>
                      <a:pt x="52076" y="36971"/>
                      <a:pt x="50308" y="37810"/>
                      <a:pt x="49067" y="39113"/>
                    </a:cubicBezTo>
                    <a:cubicBezTo>
                      <a:pt x="49147" y="37518"/>
                      <a:pt x="48565" y="36022"/>
                      <a:pt x="47579" y="34839"/>
                    </a:cubicBezTo>
                    <a:cubicBezTo>
                      <a:pt x="48004" y="34760"/>
                      <a:pt x="48431" y="34721"/>
                      <a:pt x="48855" y="34721"/>
                    </a:cubicBezTo>
                    <a:cubicBezTo>
                      <a:pt x="50785" y="34721"/>
                      <a:pt x="52658" y="35523"/>
                      <a:pt x="53995" y="36963"/>
                    </a:cubicBezTo>
                    <a:lnTo>
                      <a:pt x="54004" y="36963"/>
                    </a:lnTo>
                    <a:cubicBezTo>
                      <a:pt x="55339" y="35517"/>
                      <a:pt x="57210" y="34720"/>
                      <a:pt x="59142" y="34720"/>
                    </a:cubicBezTo>
                    <a:close/>
                    <a:moveTo>
                      <a:pt x="12301" y="34821"/>
                    </a:moveTo>
                    <a:cubicBezTo>
                      <a:pt x="12724" y="34821"/>
                      <a:pt x="13150" y="34859"/>
                      <a:pt x="13574" y="34938"/>
                    </a:cubicBezTo>
                    <a:cubicBezTo>
                      <a:pt x="13063" y="35538"/>
                      <a:pt x="12669" y="36228"/>
                      <a:pt x="12409" y="36972"/>
                    </a:cubicBezTo>
                    <a:lnTo>
                      <a:pt x="12382" y="36972"/>
                    </a:lnTo>
                    <a:cubicBezTo>
                      <a:pt x="12141" y="37670"/>
                      <a:pt x="12042" y="38414"/>
                      <a:pt x="12087" y="39149"/>
                    </a:cubicBezTo>
                    <a:cubicBezTo>
                      <a:pt x="10841" y="37850"/>
                      <a:pt x="9076" y="37007"/>
                      <a:pt x="7212" y="37007"/>
                    </a:cubicBezTo>
                    <a:cubicBezTo>
                      <a:pt x="8547" y="35599"/>
                      <a:pt x="10392" y="34821"/>
                      <a:pt x="12301" y="34821"/>
                    </a:cubicBezTo>
                    <a:close/>
                    <a:moveTo>
                      <a:pt x="25305" y="34821"/>
                    </a:moveTo>
                    <a:cubicBezTo>
                      <a:pt x="27216" y="34821"/>
                      <a:pt x="29067" y="35599"/>
                      <a:pt x="30402" y="37007"/>
                    </a:cubicBezTo>
                    <a:cubicBezTo>
                      <a:pt x="28538" y="37007"/>
                      <a:pt x="26764" y="37841"/>
                      <a:pt x="25519" y="39149"/>
                    </a:cubicBezTo>
                    <a:cubicBezTo>
                      <a:pt x="25563" y="38414"/>
                      <a:pt x="25456" y="37670"/>
                      <a:pt x="25223" y="36972"/>
                    </a:cubicBezTo>
                    <a:lnTo>
                      <a:pt x="25196" y="36972"/>
                    </a:lnTo>
                    <a:cubicBezTo>
                      <a:pt x="24936" y="36228"/>
                      <a:pt x="24542" y="35538"/>
                      <a:pt x="24031" y="34938"/>
                    </a:cubicBezTo>
                    <a:cubicBezTo>
                      <a:pt x="24455" y="34859"/>
                      <a:pt x="24882" y="34821"/>
                      <a:pt x="25305" y="34821"/>
                    </a:cubicBezTo>
                    <a:close/>
                    <a:moveTo>
                      <a:pt x="106096" y="34617"/>
                    </a:moveTo>
                    <a:cubicBezTo>
                      <a:pt x="106559" y="34617"/>
                      <a:pt x="107026" y="34664"/>
                      <a:pt x="107489" y="34758"/>
                    </a:cubicBezTo>
                    <a:cubicBezTo>
                      <a:pt x="106495" y="35995"/>
                      <a:pt x="105948" y="37563"/>
                      <a:pt x="106127" y="39212"/>
                    </a:cubicBezTo>
                    <a:cubicBezTo>
                      <a:pt x="104873" y="37760"/>
                      <a:pt x="103000" y="36810"/>
                      <a:pt x="101011" y="36810"/>
                    </a:cubicBezTo>
                    <a:cubicBezTo>
                      <a:pt x="102344" y="35398"/>
                      <a:pt x="104192" y="34617"/>
                      <a:pt x="106096" y="34617"/>
                    </a:cubicBezTo>
                    <a:close/>
                    <a:moveTo>
                      <a:pt x="70794" y="30109"/>
                    </a:moveTo>
                    <a:cubicBezTo>
                      <a:pt x="71289" y="30109"/>
                      <a:pt x="71788" y="30161"/>
                      <a:pt x="72283" y="30269"/>
                    </a:cubicBezTo>
                    <a:cubicBezTo>
                      <a:pt x="71289" y="31524"/>
                      <a:pt x="70742" y="33110"/>
                      <a:pt x="70939" y="34785"/>
                    </a:cubicBezTo>
                    <a:lnTo>
                      <a:pt x="70957" y="34785"/>
                    </a:lnTo>
                    <a:cubicBezTo>
                      <a:pt x="71462" y="34672"/>
                      <a:pt x="71973" y="34617"/>
                      <a:pt x="72479" y="34617"/>
                    </a:cubicBezTo>
                    <a:cubicBezTo>
                      <a:pt x="74381" y="34617"/>
                      <a:pt x="76233" y="35395"/>
                      <a:pt x="77570" y="36810"/>
                    </a:cubicBezTo>
                    <a:cubicBezTo>
                      <a:pt x="75527" y="36810"/>
                      <a:pt x="73601" y="37814"/>
                      <a:pt x="72346" y="39337"/>
                    </a:cubicBezTo>
                    <a:cubicBezTo>
                      <a:pt x="72694" y="35639"/>
                      <a:pt x="69398" y="32366"/>
                      <a:pt x="65704" y="32366"/>
                    </a:cubicBezTo>
                    <a:cubicBezTo>
                      <a:pt x="65687" y="32366"/>
                      <a:pt x="65670" y="32366"/>
                      <a:pt x="65653" y="32366"/>
                    </a:cubicBezTo>
                    <a:lnTo>
                      <a:pt x="65653" y="32366"/>
                    </a:lnTo>
                    <a:cubicBezTo>
                      <a:pt x="66994" y="30911"/>
                      <a:pt x="68863" y="30109"/>
                      <a:pt x="70794" y="30109"/>
                    </a:cubicBezTo>
                    <a:close/>
                    <a:moveTo>
                      <a:pt x="35613" y="34809"/>
                    </a:moveTo>
                    <a:cubicBezTo>
                      <a:pt x="36073" y="34809"/>
                      <a:pt x="36537" y="34854"/>
                      <a:pt x="36997" y="34946"/>
                    </a:cubicBezTo>
                    <a:cubicBezTo>
                      <a:pt x="36013" y="36189"/>
                      <a:pt x="35458" y="37762"/>
                      <a:pt x="35634" y="39407"/>
                    </a:cubicBezTo>
                    <a:lnTo>
                      <a:pt x="35634" y="39407"/>
                    </a:lnTo>
                    <a:cubicBezTo>
                      <a:pt x="34388" y="37948"/>
                      <a:pt x="32507" y="36998"/>
                      <a:pt x="30519" y="36998"/>
                    </a:cubicBezTo>
                    <a:cubicBezTo>
                      <a:pt x="31861" y="35584"/>
                      <a:pt x="33709" y="34809"/>
                      <a:pt x="35613" y="34809"/>
                    </a:cubicBezTo>
                    <a:close/>
                    <a:moveTo>
                      <a:pt x="136132" y="32662"/>
                    </a:moveTo>
                    <a:cubicBezTo>
                      <a:pt x="139308" y="32662"/>
                      <a:pt x="142484" y="34740"/>
                      <a:pt x="142525" y="38898"/>
                    </a:cubicBezTo>
                    <a:cubicBezTo>
                      <a:pt x="142046" y="38793"/>
                      <a:pt x="141563" y="38742"/>
                      <a:pt x="141084" y="38742"/>
                    </a:cubicBezTo>
                    <a:cubicBezTo>
                      <a:pt x="139231" y="38742"/>
                      <a:pt x="137433" y="39508"/>
                      <a:pt x="136145" y="40896"/>
                    </a:cubicBezTo>
                    <a:cubicBezTo>
                      <a:pt x="134863" y="39525"/>
                      <a:pt x="133071" y="38737"/>
                      <a:pt x="131190" y="38737"/>
                    </a:cubicBezTo>
                    <a:cubicBezTo>
                      <a:pt x="130706" y="38737"/>
                      <a:pt x="130222" y="38791"/>
                      <a:pt x="129747" y="38898"/>
                    </a:cubicBezTo>
                    <a:cubicBezTo>
                      <a:pt x="129783" y="34740"/>
                      <a:pt x="132957" y="32662"/>
                      <a:pt x="136132" y="32662"/>
                    </a:cubicBezTo>
                    <a:close/>
                    <a:moveTo>
                      <a:pt x="112818" y="32662"/>
                    </a:moveTo>
                    <a:cubicBezTo>
                      <a:pt x="115995" y="32662"/>
                      <a:pt x="119174" y="34740"/>
                      <a:pt x="119218" y="38898"/>
                    </a:cubicBezTo>
                    <a:cubicBezTo>
                      <a:pt x="118738" y="38793"/>
                      <a:pt x="118254" y="38742"/>
                      <a:pt x="117774" y="38742"/>
                    </a:cubicBezTo>
                    <a:cubicBezTo>
                      <a:pt x="115916" y="38742"/>
                      <a:pt x="114117" y="39510"/>
                      <a:pt x="112821" y="40905"/>
                    </a:cubicBezTo>
                    <a:cubicBezTo>
                      <a:pt x="111548" y="39525"/>
                      <a:pt x="109756" y="38746"/>
                      <a:pt x="107874" y="38746"/>
                    </a:cubicBezTo>
                    <a:cubicBezTo>
                      <a:pt x="107391" y="38746"/>
                      <a:pt x="106907" y="38791"/>
                      <a:pt x="106432" y="38898"/>
                    </a:cubicBezTo>
                    <a:cubicBezTo>
                      <a:pt x="106468" y="34740"/>
                      <a:pt x="109642" y="32662"/>
                      <a:pt x="112818" y="32662"/>
                    </a:cubicBezTo>
                    <a:close/>
                    <a:moveTo>
                      <a:pt x="89290" y="32762"/>
                    </a:moveTo>
                    <a:cubicBezTo>
                      <a:pt x="91871" y="32762"/>
                      <a:pt x="94452" y="34136"/>
                      <a:pt x="95348" y="36882"/>
                    </a:cubicBezTo>
                    <a:lnTo>
                      <a:pt x="95375" y="36882"/>
                    </a:lnTo>
                    <a:cubicBezTo>
                      <a:pt x="95572" y="37545"/>
                      <a:pt x="95679" y="38235"/>
                      <a:pt x="95688" y="38934"/>
                    </a:cubicBezTo>
                    <a:cubicBezTo>
                      <a:pt x="95213" y="38832"/>
                      <a:pt x="94735" y="38782"/>
                      <a:pt x="94260" y="38782"/>
                    </a:cubicBezTo>
                    <a:cubicBezTo>
                      <a:pt x="92399" y="38782"/>
                      <a:pt x="90599" y="39549"/>
                      <a:pt x="89299" y="40941"/>
                    </a:cubicBezTo>
                    <a:cubicBezTo>
                      <a:pt x="88018" y="39561"/>
                      <a:pt x="86226" y="38782"/>
                      <a:pt x="84344" y="38782"/>
                    </a:cubicBezTo>
                    <a:cubicBezTo>
                      <a:pt x="83860" y="38782"/>
                      <a:pt x="83376" y="38835"/>
                      <a:pt x="82902" y="38934"/>
                    </a:cubicBezTo>
                    <a:cubicBezTo>
                      <a:pt x="82902" y="38235"/>
                      <a:pt x="83009" y="37545"/>
                      <a:pt x="83215" y="36882"/>
                    </a:cubicBezTo>
                    <a:lnTo>
                      <a:pt x="83233" y="36882"/>
                    </a:lnTo>
                    <a:cubicBezTo>
                      <a:pt x="84129" y="34136"/>
                      <a:pt x="86710" y="32762"/>
                      <a:pt x="89290" y="32762"/>
                    </a:cubicBezTo>
                    <a:close/>
                    <a:moveTo>
                      <a:pt x="42338" y="32863"/>
                    </a:moveTo>
                    <a:cubicBezTo>
                      <a:pt x="45512" y="32863"/>
                      <a:pt x="48684" y="34938"/>
                      <a:pt x="48726" y="39091"/>
                    </a:cubicBezTo>
                    <a:lnTo>
                      <a:pt x="48726" y="39091"/>
                    </a:lnTo>
                    <a:cubicBezTo>
                      <a:pt x="48257" y="38992"/>
                      <a:pt x="47785" y="38943"/>
                      <a:pt x="47316" y="38943"/>
                    </a:cubicBezTo>
                    <a:cubicBezTo>
                      <a:pt x="45455" y="38943"/>
                      <a:pt x="43655" y="39710"/>
                      <a:pt x="42355" y="41102"/>
                    </a:cubicBezTo>
                    <a:cubicBezTo>
                      <a:pt x="41081" y="39730"/>
                      <a:pt x="39293" y="38952"/>
                      <a:pt x="37414" y="38952"/>
                    </a:cubicBezTo>
                    <a:cubicBezTo>
                      <a:pt x="37404" y="38952"/>
                      <a:pt x="37393" y="38952"/>
                      <a:pt x="37382" y="38952"/>
                    </a:cubicBezTo>
                    <a:cubicBezTo>
                      <a:pt x="36898" y="38952"/>
                      <a:pt x="36415" y="38997"/>
                      <a:pt x="35940" y="39104"/>
                    </a:cubicBezTo>
                    <a:cubicBezTo>
                      <a:pt x="35980" y="34944"/>
                      <a:pt x="39160" y="32863"/>
                      <a:pt x="42338" y="32863"/>
                    </a:cubicBezTo>
                    <a:close/>
                    <a:moveTo>
                      <a:pt x="65648" y="32868"/>
                    </a:moveTo>
                    <a:cubicBezTo>
                      <a:pt x="68825" y="32868"/>
                      <a:pt x="72001" y="34946"/>
                      <a:pt x="72041" y="39104"/>
                    </a:cubicBezTo>
                    <a:cubicBezTo>
                      <a:pt x="71563" y="38999"/>
                      <a:pt x="71081" y="38948"/>
                      <a:pt x="70602" y="38948"/>
                    </a:cubicBezTo>
                    <a:cubicBezTo>
                      <a:pt x="68748" y="38948"/>
                      <a:pt x="66949" y="39716"/>
                      <a:pt x="65653" y="41111"/>
                    </a:cubicBezTo>
                    <a:cubicBezTo>
                      <a:pt x="64371" y="39731"/>
                      <a:pt x="62579" y="38952"/>
                      <a:pt x="60697" y="38952"/>
                    </a:cubicBezTo>
                    <a:cubicBezTo>
                      <a:pt x="60214" y="38952"/>
                      <a:pt x="59730" y="38997"/>
                      <a:pt x="59255" y="39104"/>
                    </a:cubicBezTo>
                    <a:cubicBezTo>
                      <a:pt x="59295" y="34946"/>
                      <a:pt x="62472" y="32868"/>
                      <a:pt x="65648" y="32868"/>
                    </a:cubicBezTo>
                    <a:close/>
                    <a:moveTo>
                      <a:pt x="18803" y="32968"/>
                    </a:moveTo>
                    <a:cubicBezTo>
                      <a:pt x="21386" y="32968"/>
                      <a:pt x="23968" y="34342"/>
                      <a:pt x="24864" y="37088"/>
                    </a:cubicBezTo>
                    <a:lnTo>
                      <a:pt x="24882" y="37088"/>
                    </a:lnTo>
                    <a:cubicBezTo>
                      <a:pt x="25088" y="37751"/>
                      <a:pt x="25196" y="38441"/>
                      <a:pt x="25196" y="39140"/>
                    </a:cubicBezTo>
                    <a:cubicBezTo>
                      <a:pt x="24723" y="39038"/>
                      <a:pt x="24246" y="38988"/>
                      <a:pt x="23772" y="38988"/>
                    </a:cubicBezTo>
                    <a:cubicBezTo>
                      <a:pt x="21913" y="38988"/>
                      <a:pt x="20107" y="39755"/>
                      <a:pt x="18807" y="41147"/>
                    </a:cubicBezTo>
                    <a:cubicBezTo>
                      <a:pt x="17526" y="39767"/>
                      <a:pt x="15734" y="38988"/>
                      <a:pt x="13852" y="38988"/>
                    </a:cubicBezTo>
                    <a:cubicBezTo>
                      <a:pt x="13368" y="38988"/>
                      <a:pt x="12884" y="39041"/>
                      <a:pt x="12409" y="39140"/>
                    </a:cubicBezTo>
                    <a:cubicBezTo>
                      <a:pt x="12409" y="38441"/>
                      <a:pt x="12517" y="37751"/>
                      <a:pt x="12723" y="37088"/>
                    </a:cubicBezTo>
                    <a:lnTo>
                      <a:pt x="12741" y="37088"/>
                    </a:lnTo>
                    <a:cubicBezTo>
                      <a:pt x="13637" y="34342"/>
                      <a:pt x="16220" y="32968"/>
                      <a:pt x="18803" y="32968"/>
                    </a:cubicBezTo>
                    <a:close/>
                    <a:moveTo>
                      <a:pt x="117968" y="39112"/>
                    </a:moveTo>
                    <a:cubicBezTo>
                      <a:pt x="118392" y="39112"/>
                      <a:pt x="118820" y="39151"/>
                      <a:pt x="119245" y="39230"/>
                    </a:cubicBezTo>
                    <a:cubicBezTo>
                      <a:pt x="118726" y="39848"/>
                      <a:pt x="118322" y="40565"/>
                      <a:pt x="118063" y="41326"/>
                    </a:cubicBezTo>
                    <a:lnTo>
                      <a:pt x="118063" y="41317"/>
                    </a:lnTo>
                    <a:lnTo>
                      <a:pt x="118054" y="41344"/>
                    </a:lnTo>
                    <a:cubicBezTo>
                      <a:pt x="118054" y="41353"/>
                      <a:pt x="118045" y="41362"/>
                      <a:pt x="118036" y="41380"/>
                    </a:cubicBezTo>
                    <a:cubicBezTo>
                      <a:pt x="117812" y="42061"/>
                      <a:pt x="117713" y="42787"/>
                      <a:pt x="117758" y="43504"/>
                    </a:cubicBezTo>
                    <a:cubicBezTo>
                      <a:pt x="116508" y="42200"/>
                      <a:pt x="114748" y="41362"/>
                      <a:pt x="112888" y="41362"/>
                    </a:cubicBezTo>
                    <a:cubicBezTo>
                      <a:pt x="112869" y="41362"/>
                      <a:pt x="112849" y="41362"/>
                      <a:pt x="112830" y="41362"/>
                    </a:cubicBezTo>
                    <a:cubicBezTo>
                      <a:pt x="114167" y="39915"/>
                      <a:pt x="116034" y="39112"/>
                      <a:pt x="117968" y="39112"/>
                    </a:cubicBezTo>
                    <a:close/>
                    <a:moveTo>
                      <a:pt x="130986" y="39112"/>
                    </a:moveTo>
                    <a:cubicBezTo>
                      <a:pt x="132916" y="39112"/>
                      <a:pt x="134791" y="39915"/>
                      <a:pt x="136136" y="41362"/>
                    </a:cubicBezTo>
                    <a:cubicBezTo>
                      <a:pt x="136116" y="41362"/>
                      <a:pt x="136096" y="41362"/>
                      <a:pt x="136077" y="41362"/>
                    </a:cubicBezTo>
                    <a:cubicBezTo>
                      <a:pt x="134208" y="41362"/>
                      <a:pt x="132440" y="42200"/>
                      <a:pt x="131199" y="43504"/>
                    </a:cubicBezTo>
                    <a:cubicBezTo>
                      <a:pt x="131234" y="42787"/>
                      <a:pt x="131136" y="42070"/>
                      <a:pt x="130912" y="41389"/>
                    </a:cubicBezTo>
                    <a:lnTo>
                      <a:pt x="130912" y="41380"/>
                    </a:lnTo>
                    <a:cubicBezTo>
                      <a:pt x="130912" y="41371"/>
                      <a:pt x="130903" y="41362"/>
                      <a:pt x="130903" y="41344"/>
                    </a:cubicBezTo>
                    <a:cubicBezTo>
                      <a:pt x="130894" y="41335"/>
                      <a:pt x="130903" y="41335"/>
                      <a:pt x="130894" y="41326"/>
                    </a:cubicBezTo>
                    <a:cubicBezTo>
                      <a:pt x="130625" y="40556"/>
                      <a:pt x="130231" y="39848"/>
                      <a:pt x="129711" y="39230"/>
                    </a:cubicBezTo>
                    <a:cubicBezTo>
                      <a:pt x="130135" y="39151"/>
                      <a:pt x="130562" y="39112"/>
                      <a:pt x="130986" y="39112"/>
                    </a:cubicBezTo>
                    <a:close/>
                    <a:moveTo>
                      <a:pt x="84143" y="39166"/>
                    </a:moveTo>
                    <a:cubicBezTo>
                      <a:pt x="86077" y="39166"/>
                      <a:pt x="87946" y="39968"/>
                      <a:pt x="89290" y="41416"/>
                    </a:cubicBezTo>
                    <a:cubicBezTo>
                      <a:pt x="89271" y="41416"/>
                      <a:pt x="89251" y="41416"/>
                      <a:pt x="89231" y="41416"/>
                    </a:cubicBezTo>
                    <a:cubicBezTo>
                      <a:pt x="87362" y="41416"/>
                      <a:pt x="85595" y="42254"/>
                      <a:pt x="84353" y="43557"/>
                    </a:cubicBezTo>
                    <a:cubicBezTo>
                      <a:pt x="84434" y="41963"/>
                      <a:pt x="83851" y="40457"/>
                      <a:pt x="82866" y="39283"/>
                    </a:cubicBezTo>
                    <a:cubicBezTo>
                      <a:pt x="83291" y="39204"/>
                      <a:pt x="83719" y="39166"/>
                      <a:pt x="84143" y="39166"/>
                    </a:cubicBezTo>
                    <a:close/>
                    <a:moveTo>
                      <a:pt x="94430" y="39165"/>
                    </a:moveTo>
                    <a:cubicBezTo>
                      <a:pt x="94857" y="39165"/>
                      <a:pt x="95287" y="39204"/>
                      <a:pt x="95715" y="39283"/>
                    </a:cubicBezTo>
                    <a:cubicBezTo>
                      <a:pt x="94720" y="40466"/>
                      <a:pt x="94138" y="41963"/>
                      <a:pt x="94228" y="43557"/>
                    </a:cubicBezTo>
                    <a:cubicBezTo>
                      <a:pt x="92977" y="42254"/>
                      <a:pt x="91218" y="41416"/>
                      <a:pt x="89350" y="41416"/>
                    </a:cubicBezTo>
                    <a:cubicBezTo>
                      <a:pt x="89330" y="41416"/>
                      <a:pt x="89310" y="41416"/>
                      <a:pt x="89290" y="41416"/>
                    </a:cubicBezTo>
                    <a:cubicBezTo>
                      <a:pt x="90626" y="39963"/>
                      <a:pt x="92497" y="39165"/>
                      <a:pt x="94430" y="39165"/>
                    </a:cubicBezTo>
                    <a:close/>
                    <a:moveTo>
                      <a:pt x="47493" y="39318"/>
                    </a:moveTo>
                    <a:cubicBezTo>
                      <a:pt x="47917" y="39318"/>
                      <a:pt x="48345" y="39357"/>
                      <a:pt x="48771" y="39436"/>
                    </a:cubicBezTo>
                    <a:cubicBezTo>
                      <a:pt x="48242" y="40054"/>
                      <a:pt x="47839" y="40762"/>
                      <a:pt x="47579" y="41523"/>
                    </a:cubicBezTo>
                    <a:cubicBezTo>
                      <a:pt x="47579" y="41532"/>
                      <a:pt x="47579" y="41532"/>
                      <a:pt x="47579" y="41541"/>
                    </a:cubicBezTo>
                    <a:lnTo>
                      <a:pt x="47561" y="41586"/>
                    </a:lnTo>
                    <a:cubicBezTo>
                      <a:pt x="47337" y="42267"/>
                      <a:pt x="47239" y="42984"/>
                      <a:pt x="47275" y="43710"/>
                    </a:cubicBezTo>
                    <a:cubicBezTo>
                      <a:pt x="46033" y="42406"/>
                      <a:pt x="44274" y="41568"/>
                      <a:pt x="42406" y="41568"/>
                    </a:cubicBezTo>
                    <a:cubicBezTo>
                      <a:pt x="42386" y="41568"/>
                      <a:pt x="42366" y="41568"/>
                      <a:pt x="42346" y="41568"/>
                    </a:cubicBezTo>
                    <a:cubicBezTo>
                      <a:pt x="43684" y="40121"/>
                      <a:pt x="45557" y="39318"/>
                      <a:pt x="47493" y="39318"/>
                    </a:cubicBezTo>
                    <a:close/>
                    <a:moveTo>
                      <a:pt x="60506" y="39318"/>
                    </a:moveTo>
                    <a:cubicBezTo>
                      <a:pt x="62442" y="39318"/>
                      <a:pt x="64315" y="40121"/>
                      <a:pt x="65653" y="41568"/>
                    </a:cubicBezTo>
                    <a:cubicBezTo>
                      <a:pt x="65633" y="41568"/>
                      <a:pt x="65613" y="41568"/>
                      <a:pt x="65593" y="41568"/>
                    </a:cubicBezTo>
                    <a:cubicBezTo>
                      <a:pt x="63724" y="41568"/>
                      <a:pt x="61965" y="42398"/>
                      <a:pt x="60715" y="43710"/>
                    </a:cubicBezTo>
                    <a:cubicBezTo>
                      <a:pt x="60751" y="42984"/>
                      <a:pt x="60662" y="42267"/>
                      <a:pt x="60438" y="41586"/>
                    </a:cubicBezTo>
                    <a:cubicBezTo>
                      <a:pt x="60438" y="41577"/>
                      <a:pt x="60429" y="41559"/>
                      <a:pt x="60420" y="41550"/>
                    </a:cubicBezTo>
                    <a:cubicBezTo>
                      <a:pt x="60420" y="41541"/>
                      <a:pt x="60420" y="41532"/>
                      <a:pt x="60411" y="41532"/>
                    </a:cubicBezTo>
                    <a:cubicBezTo>
                      <a:pt x="60151" y="40762"/>
                      <a:pt x="59748" y="40054"/>
                      <a:pt x="59228" y="39436"/>
                    </a:cubicBezTo>
                    <a:cubicBezTo>
                      <a:pt x="59654" y="39357"/>
                      <a:pt x="60082" y="39318"/>
                      <a:pt x="60506" y="39318"/>
                    </a:cubicBezTo>
                    <a:close/>
                    <a:moveTo>
                      <a:pt x="23963" y="39353"/>
                    </a:moveTo>
                    <a:cubicBezTo>
                      <a:pt x="24391" y="39353"/>
                      <a:pt x="24821" y="39392"/>
                      <a:pt x="25250" y="39472"/>
                    </a:cubicBezTo>
                    <a:cubicBezTo>
                      <a:pt x="24255" y="40654"/>
                      <a:pt x="23673" y="42151"/>
                      <a:pt x="23753" y="43746"/>
                    </a:cubicBezTo>
                    <a:cubicBezTo>
                      <a:pt x="22512" y="42442"/>
                      <a:pt x="20744" y="41604"/>
                      <a:pt x="18884" y="41604"/>
                    </a:cubicBezTo>
                    <a:cubicBezTo>
                      <a:pt x="18864" y="41604"/>
                      <a:pt x="18845" y="41604"/>
                      <a:pt x="18825" y="41604"/>
                    </a:cubicBezTo>
                    <a:cubicBezTo>
                      <a:pt x="18805" y="41604"/>
                      <a:pt x="18786" y="41604"/>
                      <a:pt x="18766" y="41604"/>
                    </a:cubicBezTo>
                    <a:cubicBezTo>
                      <a:pt x="16897" y="41604"/>
                      <a:pt x="15129" y="42442"/>
                      <a:pt x="13888" y="43746"/>
                    </a:cubicBezTo>
                    <a:cubicBezTo>
                      <a:pt x="13951" y="42160"/>
                      <a:pt x="13368" y="40663"/>
                      <a:pt x="12382" y="39480"/>
                    </a:cubicBezTo>
                    <a:lnTo>
                      <a:pt x="12391" y="39472"/>
                    </a:lnTo>
                    <a:cubicBezTo>
                      <a:pt x="12820" y="39392"/>
                      <a:pt x="13250" y="39353"/>
                      <a:pt x="13678" y="39353"/>
                    </a:cubicBezTo>
                    <a:cubicBezTo>
                      <a:pt x="15611" y="39353"/>
                      <a:pt x="17482" y="40150"/>
                      <a:pt x="18825" y="41595"/>
                    </a:cubicBezTo>
                    <a:cubicBezTo>
                      <a:pt x="20161" y="40150"/>
                      <a:pt x="22031" y="39353"/>
                      <a:pt x="23963" y="39353"/>
                    </a:cubicBezTo>
                    <a:close/>
                    <a:moveTo>
                      <a:pt x="107663" y="39105"/>
                    </a:moveTo>
                    <a:cubicBezTo>
                      <a:pt x="109597" y="39105"/>
                      <a:pt x="111471" y="39906"/>
                      <a:pt x="112812" y="41353"/>
                    </a:cubicBezTo>
                    <a:cubicBezTo>
                      <a:pt x="112793" y="41353"/>
                      <a:pt x="112774" y="41353"/>
                      <a:pt x="112756" y="41353"/>
                    </a:cubicBezTo>
                    <a:cubicBezTo>
                      <a:pt x="110769" y="41353"/>
                      <a:pt x="108902" y="42299"/>
                      <a:pt x="107650" y="43755"/>
                    </a:cubicBezTo>
                    <a:lnTo>
                      <a:pt x="107650" y="43755"/>
                    </a:lnTo>
                    <a:cubicBezTo>
                      <a:pt x="107803" y="42088"/>
                      <a:pt x="107211" y="40511"/>
                      <a:pt x="106172" y="39274"/>
                    </a:cubicBezTo>
                    <a:lnTo>
                      <a:pt x="106172" y="39265"/>
                    </a:lnTo>
                    <a:cubicBezTo>
                      <a:pt x="106668" y="39158"/>
                      <a:pt x="107167" y="39105"/>
                      <a:pt x="107663" y="39105"/>
                    </a:cubicBezTo>
                    <a:close/>
                    <a:moveTo>
                      <a:pt x="37187" y="39310"/>
                    </a:moveTo>
                    <a:cubicBezTo>
                      <a:pt x="39118" y="39310"/>
                      <a:pt x="40989" y="40106"/>
                      <a:pt x="42328" y="41559"/>
                    </a:cubicBezTo>
                    <a:cubicBezTo>
                      <a:pt x="42310" y="41559"/>
                      <a:pt x="42291" y="41559"/>
                      <a:pt x="42273" y="41559"/>
                    </a:cubicBezTo>
                    <a:cubicBezTo>
                      <a:pt x="40286" y="41559"/>
                      <a:pt x="38419" y="42505"/>
                      <a:pt x="37167" y="43952"/>
                    </a:cubicBezTo>
                    <a:cubicBezTo>
                      <a:pt x="37320" y="42294"/>
                      <a:pt x="36728" y="40708"/>
                      <a:pt x="35689" y="39480"/>
                    </a:cubicBezTo>
                    <a:lnTo>
                      <a:pt x="35689" y="39472"/>
                    </a:lnTo>
                    <a:cubicBezTo>
                      <a:pt x="36187" y="39363"/>
                      <a:pt x="36689" y="39310"/>
                      <a:pt x="37187" y="39310"/>
                    </a:cubicBezTo>
                    <a:close/>
                    <a:moveTo>
                      <a:pt x="124475" y="37261"/>
                    </a:moveTo>
                    <a:cubicBezTo>
                      <a:pt x="127048" y="37261"/>
                      <a:pt x="129621" y="38627"/>
                      <a:pt x="130527" y="41362"/>
                    </a:cubicBezTo>
                    <a:cubicBezTo>
                      <a:pt x="130751" y="42043"/>
                      <a:pt x="130867" y="42760"/>
                      <a:pt x="130867" y="43486"/>
                    </a:cubicBezTo>
                    <a:cubicBezTo>
                      <a:pt x="130392" y="43384"/>
                      <a:pt x="129914" y="43334"/>
                      <a:pt x="129439" y="43334"/>
                    </a:cubicBezTo>
                    <a:cubicBezTo>
                      <a:pt x="127578" y="43334"/>
                      <a:pt x="125778" y="44101"/>
                      <a:pt x="124478" y="45493"/>
                    </a:cubicBezTo>
                    <a:cubicBezTo>
                      <a:pt x="123206" y="44113"/>
                      <a:pt x="121405" y="43333"/>
                      <a:pt x="119532" y="43333"/>
                    </a:cubicBezTo>
                    <a:cubicBezTo>
                      <a:pt x="119039" y="43333"/>
                      <a:pt x="118555" y="43387"/>
                      <a:pt x="118089" y="43486"/>
                    </a:cubicBezTo>
                    <a:cubicBezTo>
                      <a:pt x="118089" y="42760"/>
                      <a:pt x="118197" y="42034"/>
                      <a:pt x="118430" y="41344"/>
                    </a:cubicBezTo>
                    <a:cubicBezTo>
                      <a:pt x="119339" y="38623"/>
                      <a:pt x="121907" y="37261"/>
                      <a:pt x="124475" y="37261"/>
                    </a:cubicBezTo>
                    <a:close/>
                    <a:moveTo>
                      <a:pt x="77632" y="37306"/>
                    </a:moveTo>
                    <a:cubicBezTo>
                      <a:pt x="80806" y="37306"/>
                      <a:pt x="83980" y="39382"/>
                      <a:pt x="84022" y="43538"/>
                    </a:cubicBezTo>
                    <a:lnTo>
                      <a:pt x="84022" y="43538"/>
                    </a:lnTo>
                    <a:cubicBezTo>
                      <a:pt x="83549" y="43437"/>
                      <a:pt x="83074" y="43388"/>
                      <a:pt x="82603" y="43388"/>
                    </a:cubicBezTo>
                    <a:cubicBezTo>
                      <a:pt x="80742" y="43388"/>
                      <a:pt x="78941" y="44154"/>
                      <a:pt x="77642" y="45547"/>
                    </a:cubicBezTo>
                    <a:cubicBezTo>
                      <a:pt x="76360" y="44167"/>
                      <a:pt x="74568" y="43387"/>
                      <a:pt x="72687" y="43387"/>
                    </a:cubicBezTo>
                    <a:cubicBezTo>
                      <a:pt x="72203" y="43387"/>
                      <a:pt x="71719" y="43441"/>
                      <a:pt x="71244" y="43540"/>
                    </a:cubicBezTo>
                    <a:cubicBezTo>
                      <a:pt x="71280" y="39385"/>
                      <a:pt x="74456" y="37306"/>
                      <a:pt x="77632" y="37306"/>
                    </a:cubicBezTo>
                    <a:close/>
                    <a:moveTo>
                      <a:pt x="100947" y="37306"/>
                    </a:moveTo>
                    <a:cubicBezTo>
                      <a:pt x="104122" y="37306"/>
                      <a:pt x="107296" y="39383"/>
                      <a:pt x="107337" y="43540"/>
                    </a:cubicBezTo>
                    <a:cubicBezTo>
                      <a:pt x="106864" y="43438"/>
                      <a:pt x="106386" y="43388"/>
                      <a:pt x="105913" y="43388"/>
                    </a:cubicBezTo>
                    <a:cubicBezTo>
                      <a:pt x="104054" y="43388"/>
                      <a:pt x="102249" y="44154"/>
                      <a:pt x="100957" y="45547"/>
                    </a:cubicBezTo>
                    <a:cubicBezTo>
                      <a:pt x="99676" y="44167"/>
                      <a:pt x="97883" y="43387"/>
                      <a:pt x="96002" y="43387"/>
                    </a:cubicBezTo>
                    <a:cubicBezTo>
                      <a:pt x="95518" y="43387"/>
                      <a:pt x="95034" y="43441"/>
                      <a:pt x="94559" y="43540"/>
                    </a:cubicBezTo>
                    <a:cubicBezTo>
                      <a:pt x="94595" y="39385"/>
                      <a:pt x="97771" y="37306"/>
                      <a:pt x="100947" y="37306"/>
                    </a:cubicBezTo>
                    <a:close/>
                    <a:moveTo>
                      <a:pt x="54009" y="37465"/>
                    </a:moveTo>
                    <a:cubicBezTo>
                      <a:pt x="56582" y="37465"/>
                      <a:pt x="59156" y="38830"/>
                      <a:pt x="60061" y="41559"/>
                    </a:cubicBezTo>
                    <a:cubicBezTo>
                      <a:pt x="60285" y="42249"/>
                      <a:pt x="60393" y="42966"/>
                      <a:pt x="60393" y="43692"/>
                    </a:cubicBezTo>
                    <a:cubicBezTo>
                      <a:pt x="59920" y="43590"/>
                      <a:pt x="59442" y="43540"/>
                      <a:pt x="58969" y="43540"/>
                    </a:cubicBezTo>
                    <a:cubicBezTo>
                      <a:pt x="57110" y="43540"/>
                      <a:pt x="55305" y="44307"/>
                      <a:pt x="54013" y="45699"/>
                    </a:cubicBezTo>
                    <a:cubicBezTo>
                      <a:pt x="52739" y="44318"/>
                      <a:pt x="50951" y="43539"/>
                      <a:pt x="49072" y="43539"/>
                    </a:cubicBezTo>
                    <a:cubicBezTo>
                      <a:pt x="49061" y="43539"/>
                      <a:pt x="49051" y="43540"/>
                      <a:pt x="49040" y="43540"/>
                    </a:cubicBezTo>
                    <a:cubicBezTo>
                      <a:pt x="48556" y="43540"/>
                      <a:pt x="48072" y="43593"/>
                      <a:pt x="47597" y="43692"/>
                    </a:cubicBezTo>
                    <a:cubicBezTo>
                      <a:pt x="47597" y="42966"/>
                      <a:pt x="47714" y="42249"/>
                      <a:pt x="47938" y="41559"/>
                    </a:cubicBezTo>
                    <a:lnTo>
                      <a:pt x="47956" y="41550"/>
                    </a:lnTo>
                    <a:cubicBezTo>
                      <a:pt x="48865" y="38827"/>
                      <a:pt x="51437" y="37465"/>
                      <a:pt x="54009" y="37465"/>
                    </a:cubicBezTo>
                    <a:close/>
                    <a:moveTo>
                      <a:pt x="7163" y="37500"/>
                    </a:moveTo>
                    <a:cubicBezTo>
                      <a:pt x="10339" y="37500"/>
                      <a:pt x="13516" y="39579"/>
                      <a:pt x="13556" y="43737"/>
                    </a:cubicBezTo>
                    <a:cubicBezTo>
                      <a:pt x="13079" y="43632"/>
                      <a:pt x="12598" y="43582"/>
                      <a:pt x="12120" y="43582"/>
                    </a:cubicBezTo>
                    <a:cubicBezTo>
                      <a:pt x="10263" y="43582"/>
                      <a:pt x="8460" y="44350"/>
                      <a:pt x="7163" y="45739"/>
                    </a:cubicBezTo>
                    <a:lnTo>
                      <a:pt x="7163" y="45739"/>
                    </a:lnTo>
                    <a:cubicBezTo>
                      <a:pt x="5882" y="44362"/>
                      <a:pt x="4092" y="43584"/>
                      <a:pt x="2212" y="43584"/>
                    </a:cubicBezTo>
                    <a:cubicBezTo>
                      <a:pt x="1728" y="43584"/>
                      <a:pt x="1245" y="43638"/>
                      <a:pt x="770" y="43737"/>
                    </a:cubicBezTo>
                    <a:cubicBezTo>
                      <a:pt x="810" y="39579"/>
                      <a:pt x="3987" y="37500"/>
                      <a:pt x="7163" y="37500"/>
                    </a:cubicBezTo>
                    <a:close/>
                    <a:moveTo>
                      <a:pt x="30463" y="37509"/>
                    </a:moveTo>
                    <a:cubicBezTo>
                      <a:pt x="33636" y="37509"/>
                      <a:pt x="36811" y="39587"/>
                      <a:pt x="36854" y="43742"/>
                    </a:cubicBezTo>
                    <a:lnTo>
                      <a:pt x="36854" y="43742"/>
                    </a:lnTo>
                    <a:cubicBezTo>
                      <a:pt x="36384" y="43642"/>
                      <a:pt x="35912" y="43594"/>
                      <a:pt x="35443" y="43594"/>
                    </a:cubicBezTo>
                    <a:cubicBezTo>
                      <a:pt x="33580" y="43594"/>
                      <a:pt x="31775" y="44360"/>
                      <a:pt x="30483" y="45753"/>
                    </a:cubicBezTo>
                    <a:cubicBezTo>
                      <a:pt x="29201" y="44373"/>
                      <a:pt x="27409" y="43593"/>
                      <a:pt x="25528" y="43593"/>
                    </a:cubicBezTo>
                    <a:cubicBezTo>
                      <a:pt x="25044" y="43593"/>
                      <a:pt x="24560" y="43638"/>
                      <a:pt x="24085" y="43746"/>
                    </a:cubicBezTo>
                    <a:cubicBezTo>
                      <a:pt x="24116" y="39588"/>
                      <a:pt x="27288" y="37509"/>
                      <a:pt x="30463" y="37509"/>
                    </a:cubicBezTo>
                    <a:close/>
                    <a:moveTo>
                      <a:pt x="119327" y="43718"/>
                    </a:moveTo>
                    <a:cubicBezTo>
                      <a:pt x="121267" y="43718"/>
                      <a:pt x="123141" y="44520"/>
                      <a:pt x="124478" y="45968"/>
                    </a:cubicBezTo>
                    <a:cubicBezTo>
                      <a:pt x="124458" y="45968"/>
                      <a:pt x="124439" y="45968"/>
                      <a:pt x="124419" y="45968"/>
                    </a:cubicBezTo>
                    <a:cubicBezTo>
                      <a:pt x="122550" y="45968"/>
                      <a:pt x="120782" y="46806"/>
                      <a:pt x="119541" y="48109"/>
                    </a:cubicBezTo>
                    <a:cubicBezTo>
                      <a:pt x="119622" y="46514"/>
                      <a:pt x="119039" y="45018"/>
                      <a:pt x="118045" y="43835"/>
                    </a:cubicBezTo>
                    <a:cubicBezTo>
                      <a:pt x="118472" y="43756"/>
                      <a:pt x="118901" y="43718"/>
                      <a:pt x="119327" y="43718"/>
                    </a:cubicBezTo>
                    <a:close/>
                    <a:moveTo>
                      <a:pt x="129624" y="43718"/>
                    </a:moveTo>
                    <a:cubicBezTo>
                      <a:pt x="130049" y="43718"/>
                      <a:pt x="130477" y="43756"/>
                      <a:pt x="130903" y="43835"/>
                    </a:cubicBezTo>
                    <a:cubicBezTo>
                      <a:pt x="129908" y="45018"/>
                      <a:pt x="129326" y="46523"/>
                      <a:pt x="129415" y="48109"/>
                    </a:cubicBezTo>
                    <a:cubicBezTo>
                      <a:pt x="128165" y="46806"/>
                      <a:pt x="126397" y="45968"/>
                      <a:pt x="124537" y="45968"/>
                    </a:cubicBezTo>
                    <a:cubicBezTo>
                      <a:pt x="124517" y="45968"/>
                      <a:pt x="124498" y="45968"/>
                      <a:pt x="124478" y="45968"/>
                    </a:cubicBezTo>
                    <a:cubicBezTo>
                      <a:pt x="125815" y="44520"/>
                      <a:pt x="127689" y="43718"/>
                      <a:pt x="129624" y="43718"/>
                    </a:cubicBezTo>
                    <a:close/>
                    <a:moveTo>
                      <a:pt x="82779" y="43762"/>
                    </a:moveTo>
                    <a:cubicBezTo>
                      <a:pt x="83204" y="43762"/>
                      <a:pt x="83632" y="43801"/>
                      <a:pt x="84057" y="43880"/>
                    </a:cubicBezTo>
                    <a:cubicBezTo>
                      <a:pt x="83063" y="45063"/>
                      <a:pt x="82480" y="46559"/>
                      <a:pt x="82561" y="48154"/>
                    </a:cubicBezTo>
                    <a:cubicBezTo>
                      <a:pt x="81320" y="46851"/>
                      <a:pt x="79552" y="46012"/>
                      <a:pt x="77683" y="46012"/>
                    </a:cubicBezTo>
                    <a:cubicBezTo>
                      <a:pt x="77666" y="46012"/>
                      <a:pt x="77650" y="46012"/>
                      <a:pt x="77633" y="46013"/>
                    </a:cubicBezTo>
                    <a:lnTo>
                      <a:pt x="77633" y="46013"/>
                    </a:lnTo>
                    <a:cubicBezTo>
                      <a:pt x="78970" y="44565"/>
                      <a:pt x="80844" y="43762"/>
                      <a:pt x="82779" y="43762"/>
                    </a:cubicBezTo>
                    <a:close/>
                    <a:moveTo>
                      <a:pt x="59124" y="43911"/>
                    </a:moveTo>
                    <a:cubicBezTo>
                      <a:pt x="59554" y="43911"/>
                      <a:pt x="59988" y="43951"/>
                      <a:pt x="60420" y="44032"/>
                    </a:cubicBezTo>
                    <a:cubicBezTo>
                      <a:pt x="59425" y="45224"/>
                      <a:pt x="58843" y="46721"/>
                      <a:pt x="58932" y="48316"/>
                    </a:cubicBezTo>
                    <a:lnTo>
                      <a:pt x="58923" y="48307"/>
                    </a:lnTo>
                    <a:cubicBezTo>
                      <a:pt x="57682" y="47003"/>
                      <a:pt x="55914" y="46165"/>
                      <a:pt x="54045" y="46165"/>
                    </a:cubicBezTo>
                    <a:cubicBezTo>
                      <a:pt x="54026" y="46165"/>
                      <a:pt x="54006" y="46165"/>
                      <a:pt x="53986" y="46165"/>
                    </a:cubicBezTo>
                    <a:cubicBezTo>
                      <a:pt x="53966" y="46165"/>
                      <a:pt x="53947" y="46165"/>
                      <a:pt x="53927" y="46165"/>
                    </a:cubicBezTo>
                    <a:cubicBezTo>
                      <a:pt x="52067" y="46165"/>
                      <a:pt x="50299" y="47003"/>
                      <a:pt x="49049" y="48307"/>
                    </a:cubicBezTo>
                    <a:cubicBezTo>
                      <a:pt x="49138" y="46712"/>
                      <a:pt x="48556" y="45206"/>
                      <a:pt x="47561" y="44032"/>
                    </a:cubicBezTo>
                    <a:cubicBezTo>
                      <a:pt x="47990" y="43953"/>
                      <a:pt x="48420" y="43914"/>
                      <a:pt x="48848" y="43914"/>
                    </a:cubicBezTo>
                    <a:cubicBezTo>
                      <a:pt x="50781" y="43914"/>
                      <a:pt x="52652" y="44711"/>
                      <a:pt x="53995" y="46156"/>
                    </a:cubicBezTo>
                    <a:cubicBezTo>
                      <a:pt x="55328" y="44713"/>
                      <a:pt x="57194" y="43911"/>
                      <a:pt x="59124" y="43911"/>
                    </a:cubicBezTo>
                    <a:close/>
                    <a:moveTo>
                      <a:pt x="25317" y="43968"/>
                    </a:moveTo>
                    <a:cubicBezTo>
                      <a:pt x="27250" y="43968"/>
                      <a:pt x="29122" y="44764"/>
                      <a:pt x="30465" y="46210"/>
                    </a:cubicBezTo>
                    <a:lnTo>
                      <a:pt x="30465" y="46210"/>
                    </a:lnTo>
                    <a:cubicBezTo>
                      <a:pt x="30462" y="46210"/>
                      <a:pt x="30459" y="46210"/>
                      <a:pt x="30456" y="46210"/>
                    </a:cubicBezTo>
                    <a:cubicBezTo>
                      <a:pt x="30446" y="46210"/>
                      <a:pt x="30436" y="46210"/>
                      <a:pt x="30426" y="46210"/>
                    </a:cubicBezTo>
                    <a:cubicBezTo>
                      <a:pt x="28546" y="46210"/>
                      <a:pt x="26775" y="47041"/>
                      <a:pt x="25519" y="48351"/>
                    </a:cubicBezTo>
                    <a:cubicBezTo>
                      <a:pt x="25608" y="46765"/>
                      <a:pt x="25026" y="45269"/>
                      <a:pt x="24031" y="44086"/>
                    </a:cubicBezTo>
                    <a:cubicBezTo>
                      <a:pt x="24460" y="44007"/>
                      <a:pt x="24890" y="43968"/>
                      <a:pt x="25317" y="43968"/>
                    </a:cubicBezTo>
                    <a:close/>
                    <a:moveTo>
                      <a:pt x="106094" y="43751"/>
                    </a:moveTo>
                    <a:cubicBezTo>
                      <a:pt x="106570" y="43751"/>
                      <a:pt x="107049" y="43799"/>
                      <a:pt x="107525" y="43898"/>
                    </a:cubicBezTo>
                    <a:cubicBezTo>
                      <a:pt x="106512" y="45161"/>
                      <a:pt x="105939" y="46747"/>
                      <a:pt x="106127" y="48423"/>
                    </a:cubicBezTo>
                    <a:lnTo>
                      <a:pt x="106118" y="48414"/>
                    </a:lnTo>
                    <a:cubicBezTo>
                      <a:pt x="104866" y="46958"/>
                      <a:pt x="102990" y="46012"/>
                      <a:pt x="100995" y="46012"/>
                    </a:cubicBezTo>
                    <a:cubicBezTo>
                      <a:pt x="100976" y="46012"/>
                      <a:pt x="100958" y="46013"/>
                      <a:pt x="100939" y="46013"/>
                    </a:cubicBezTo>
                    <a:cubicBezTo>
                      <a:pt x="100919" y="46012"/>
                      <a:pt x="100899" y="46012"/>
                      <a:pt x="100879" y="46012"/>
                    </a:cubicBezTo>
                    <a:cubicBezTo>
                      <a:pt x="99020" y="46012"/>
                      <a:pt x="97252" y="46842"/>
                      <a:pt x="96011" y="48154"/>
                    </a:cubicBezTo>
                    <a:cubicBezTo>
                      <a:pt x="96091" y="46559"/>
                      <a:pt x="95509" y="45054"/>
                      <a:pt x="94514" y="43880"/>
                    </a:cubicBezTo>
                    <a:cubicBezTo>
                      <a:pt x="94946" y="43798"/>
                      <a:pt x="95380" y="43758"/>
                      <a:pt x="95811" y="43758"/>
                    </a:cubicBezTo>
                    <a:cubicBezTo>
                      <a:pt x="97740" y="43758"/>
                      <a:pt x="99607" y="44561"/>
                      <a:pt x="100948" y="46004"/>
                    </a:cubicBezTo>
                    <a:cubicBezTo>
                      <a:pt x="102286" y="44551"/>
                      <a:pt x="104160" y="43751"/>
                      <a:pt x="106094" y="43751"/>
                    </a:cubicBezTo>
                    <a:close/>
                    <a:moveTo>
                      <a:pt x="70812" y="39306"/>
                    </a:moveTo>
                    <a:cubicBezTo>
                      <a:pt x="71289" y="39306"/>
                      <a:pt x="71770" y="39355"/>
                      <a:pt x="72248" y="39454"/>
                    </a:cubicBezTo>
                    <a:cubicBezTo>
                      <a:pt x="71271" y="40699"/>
                      <a:pt x="70742" y="42276"/>
                      <a:pt x="70939" y="43925"/>
                    </a:cubicBezTo>
                    <a:cubicBezTo>
                      <a:pt x="71449" y="43811"/>
                      <a:pt x="71962" y="43756"/>
                      <a:pt x="72472" y="43756"/>
                    </a:cubicBezTo>
                    <a:cubicBezTo>
                      <a:pt x="74409" y="43756"/>
                      <a:pt x="76285" y="44558"/>
                      <a:pt x="77633" y="46013"/>
                    </a:cubicBezTo>
                    <a:lnTo>
                      <a:pt x="77633" y="46013"/>
                    </a:lnTo>
                    <a:cubicBezTo>
                      <a:pt x="77630" y="46013"/>
                      <a:pt x="77627" y="46013"/>
                      <a:pt x="77624" y="46013"/>
                    </a:cubicBezTo>
                    <a:cubicBezTo>
                      <a:pt x="77606" y="46013"/>
                      <a:pt x="77588" y="46012"/>
                      <a:pt x="77570" y="46012"/>
                    </a:cubicBezTo>
                    <a:cubicBezTo>
                      <a:pt x="75529" y="46012"/>
                      <a:pt x="73598" y="47021"/>
                      <a:pt x="72346" y="48540"/>
                    </a:cubicBezTo>
                    <a:cubicBezTo>
                      <a:pt x="72703" y="44850"/>
                      <a:pt x="69416" y="41568"/>
                      <a:pt x="65713" y="41568"/>
                    </a:cubicBezTo>
                    <a:cubicBezTo>
                      <a:pt x="65693" y="41568"/>
                      <a:pt x="65673" y="41568"/>
                      <a:pt x="65653" y="41568"/>
                    </a:cubicBezTo>
                    <a:lnTo>
                      <a:pt x="65653" y="41559"/>
                    </a:lnTo>
                    <a:cubicBezTo>
                      <a:pt x="66997" y="40107"/>
                      <a:pt x="68873" y="39306"/>
                      <a:pt x="70812" y="39306"/>
                    </a:cubicBezTo>
                    <a:close/>
                    <a:moveTo>
                      <a:pt x="35618" y="43957"/>
                    </a:moveTo>
                    <a:cubicBezTo>
                      <a:pt x="36091" y="43957"/>
                      <a:pt x="36568" y="44006"/>
                      <a:pt x="37042" y="44104"/>
                    </a:cubicBezTo>
                    <a:cubicBezTo>
                      <a:pt x="36020" y="45350"/>
                      <a:pt x="35456" y="46945"/>
                      <a:pt x="35635" y="48620"/>
                    </a:cubicBezTo>
                    <a:cubicBezTo>
                      <a:pt x="34383" y="47164"/>
                      <a:pt x="32507" y="46210"/>
                      <a:pt x="30511" y="46210"/>
                    </a:cubicBezTo>
                    <a:cubicBezTo>
                      <a:pt x="30496" y="46210"/>
                      <a:pt x="30480" y="46210"/>
                      <a:pt x="30465" y="46210"/>
                    </a:cubicBezTo>
                    <a:lnTo>
                      <a:pt x="30465" y="46210"/>
                    </a:lnTo>
                    <a:cubicBezTo>
                      <a:pt x="31804" y="44762"/>
                      <a:pt x="33682" y="43957"/>
                      <a:pt x="35618" y="43957"/>
                    </a:cubicBezTo>
                    <a:close/>
                    <a:moveTo>
                      <a:pt x="112822" y="41864"/>
                    </a:moveTo>
                    <a:cubicBezTo>
                      <a:pt x="115997" y="41864"/>
                      <a:pt x="119174" y="43943"/>
                      <a:pt x="119218" y="48100"/>
                    </a:cubicBezTo>
                    <a:cubicBezTo>
                      <a:pt x="118743" y="47999"/>
                      <a:pt x="118265" y="47949"/>
                      <a:pt x="117790" y="47949"/>
                    </a:cubicBezTo>
                    <a:cubicBezTo>
                      <a:pt x="115926" y="47949"/>
                      <a:pt x="114120" y="48715"/>
                      <a:pt x="112821" y="50108"/>
                    </a:cubicBezTo>
                    <a:cubicBezTo>
                      <a:pt x="111548" y="48728"/>
                      <a:pt x="109756" y="47948"/>
                      <a:pt x="107874" y="47948"/>
                    </a:cubicBezTo>
                    <a:cubicBezTo>
                      <a:pt x="107391" y="47948"/>
                      <a:pt x="106907" y="48002"/>
                      <a:pt x="106432" y="48100"/>
                    </a:cubicBezTo>
                    <a:cubicBezTo>
                      <a:pt x="106472" y="43943"/>
                      <a:pt x="109646" y="41864"/>
                      <a:pt x="112822" y="41864"/>
                    </a:cubicBezTo>
                    <a:close/>
                    <a:moveTo>
                      <a:pt x="136132" y="41864"/>
                    </a:moveTo>
                    <a:cubicBezTo>
                      <a:pt x="139308" y="41864"/>
                      <a:pt x="142484" y="43943"/>
                      <a:pt x="142525" y="48100"/>
                    </a:cubicBezTo>
                    <a:cubicBezTo>
                      <a:pt x="142051" y="47999"/>
                      <a:pt x="141574" y="47949"/>
                      <a:pt x="141100" y="47949"/>
                    </a:cubicBezTo>
                    <a:cubicBezTo>
                      <a:pt x="139242" y="47949"/>
                      <a:pt x="137437" y="48715"/>
                      <a:pt x="136145" y="50108"/>
                    </a:cubicBezTo>
                    <a:cubicBezTo>
                      <a:pt x="134863" y="48728"/>
                      <a:pt x="133071" y="47948"/>
                      <a:pt x="131190" y="47948"/>
                    </a:cubicBezTo>
                    <a:cubicBezTo>
                      <a:pt x="130706" y="47948"/>
                      <a:pt x="130222" y="48002"/>
                      <a:pt x="129747" y="48100"/>
                    </a:cubicBezTo>
                    <a:cubicBezTo>
                      <a:pt x="129783" y="43943"/>
                      <a:pt x="132957" y="41864"/>
                      <a:pt x="136132" y="41864"/>
                    </a:cubicBezTo>
                    <a:close/>
                    <a:moveTo>
                      <a:pt x="89293" y="41912"/>
                    </a:moveTo>
                    <a:cubicBezTo>
                      <a:pt x="92468" y="41912"/>
                      <a:pt x="95642" y="43988"/>
                      <a:pt x="95679" y="48143"/>
                    </a:cubicBezTo>
                    <a:lnTo>
                      <a:pt x="95679" y="48143"/>
                    </a:lnTo>
                    <a:cubicBezTo>
                      <a:pt x="95207" y="48043"/>
                      <a:pt x="94732" y="47994"/>
                      <a:pt x="94260" y="47994"/>
                    </a:cubicBezTo>
                    <a:cubicBezTo>
                      <a:pt x="92399" y="47994"/>
                      <a:pt x="90599" y="48760"/>
                      <a:pt x="89299" y="50152"/>
                    </a:cubicBezTo>
                    <a:cubicBezTo>
                      <a:pt x="88018" y="48773"/>
                      <a:pt x="86226" y="47993"/>
                      <a:pt x="84344" y="47993"/>
                    </a:cubicBezTo>
                    <a:cubicBezTo>
                      <a:pt x="83860" y="47993"/>
                      <a:pt x="83376" y="48047"/>
                      <a:pt x="82902" y="48145"/>
                    </a:cubicBezTo>
                    <a:cubicBezTo>
                      <a:pt x="82937" y="43991"/>
                      <a:pt x="86116" y="41912"/>
                      <a:pt x="89293" y="41912"/>
                    </a:cubicBezTo>
                    <a:close/>
                    <a:moveTo>
                      <a:pt x="42335" y="42067"/>
                    </a:moveTo>
                    <a:cubicBezTo>
                      <a:pt x="45509" y="42067"/>
                      <a:pt x="48681" y="44143"/>
                      <a:pt x="48726" y="48298"/>
                    </a:cubicBezTo>
                    <a:lnTo>
                      <a:pt x="48726" y="48298"/>
                    </a:lnTo>
                    <a:cubicBezTo>
                      <a:pt x="48251" y="48196"/>
                      <a:pt x="47772" y="48146"/>
                      <a:pt x="47298" y="48146"/>
                    </a:cubicBezTo>
                    <a:cubicBezTo>
                      <a:pt x="45434" y="48146"/>
                      <a:pt x="43630" y="48912"/>
                      <a:pt x="42337" y="50305"/>
                    </a:cubicBezTo>
                    <a:cubicBezTo>
                      <a:pt x="41056" y="48925"/>
                      <a:pt x="39264" y="48145"/>
                      <a:pt x="37382" y="48145"/>
                    </a:cubicBezTo>
                    <a:cubicBezTo>
                      <a:pt x="36898" y="48145"/>
                      <a:pt x="36415" y="48199"/>
                      <a:pt x="35940" y="48307"/>
                    </a:cubicBezTo>
                    <a:cubicBezTo>
                      <a:pt x="35980" y="44148"/>
                      <a:pt x="39158" y="42067"/>
                      <a:pt x="42335" y="42067"/>
                    </a:cubicBezTo>
                    <a:close/>
                    <a:moveTo>
                      <a:pt x="65651" y="42067"/>
                    </a:moveTo>
                    <a:cubicBezTo>
                      <a:pt x="68826" y="42067"/>
                      <a:pt x="72001" y="44146"/>
                      <a:pt x="72041" y="48307"/>
                    </a:cubicBezTo>
                    <a:cubicBezTo>
                      <a:pt x="71563" y="48202"/>
                      <a:pt x="71080" y="48150"/>
                      <a:pt x="70601" y="48150"/>
                    </a:cubicBezTo>
                    <a:cubicBezTo>
                      <a:pt x="68748" y="48150"/>
                      <a:pt x="66948" y="48916"/>
                      <a:pt x="65653" y="50305"/>
                    </a:cubicBezTo>
                    <a:cubicBezTo>
                      <a:pt x="64371" y="48934"/>
                      <a:pt x="62579" y="48145"/>
                      <a:pt x="60697" y="48145"/>
                    </a:cubicBezTo>
                    <a:cubicBezTo>
                      <a:pt x="60214" y="48145"/>
                      <a:pt x="59730" y="48199"/>
                      <a:pt x="59255" y="48307"/>
                    </a:cubicBezTo>
                    <a:cubicBezTo>
                      <a:pt x="59295" y="44148"/>
                      <a:pt x="62473" y="42067"/>
                      <a:pt x="65651" y="42067"/>
                    </a:cubicBezTo>
                    <a:close/>
                    <a:moveTo>
                      <a:pt x="18806" y="42117"/>
                    </a:moveTo>
                    <a:cubicBezTo>
                      <a:pt x="21981" y="42117"/>
                      <a:pt x="25156" y="44198"/>
                      <a:pt x="25196" y="48360"/>
                    </a:cubicBezTo>
                    <a:cubicBezTo>
                      <a:pt x="24717" y="48255"/>
                      <a:pt x="24234" y="48204"/>
                      <a:pt x="23755" y="48204"/>
                    </a:cubicBezTo>
                    <a:cubicBezTo>
                      <a:pt x="21902" y="48204"/>
                      <a:pt x="20103" y="48970"/>
                      <a:pt x="18807" y="50359"/>
                    </a:cubicBezTo>
                    <a:cubicBezTo>
                      <a:pt x="17526" y="48988"/>
                      <a:pt x="15734" y="48199"/>
                      <a:pt x="13852" y="48199"/>
                    </a:cubicBezTo>
                    <a:cubicBezTo>
                      <a:pt x="13368" y="48199"/>
                      <a:pt x="12884" y="48253"/>
                      <a:pt x="12409" y="48360"/>
                    </a:cubicBezTo>
                    <a:cubicBezTo>
                      <a:pt x="12454" y="44198"/>
                      <a:pt x="15631" y="42117"/>
                      <a:pt x="18806" y="42117"/>
                    </a:cubicBezTo>
                    <a:close/>
                    <a:moveTo>
                      <a:pt x="117967" y="48323"/>
                    </a:moveTo>
                    <a:cubicBezTo>
                      <a:pt x="118392" y="48323"/>
                      <a:pt x="118820" y="48362"/>
                      <a:pt x="119245" y="48441"/>
                    </a:cubicBezTo>
                    <a:cubicBezTo>
                      <a:pt x="118253" y="49621"/>
                      <a:pt x="117671" y="51114"/>
                      <a:pt x="117757" y="52706"/>
                    </a:cubicBezTo>
                    <a:lnTo>
                      <a:pt x="117757" y="52706"/>
                    </a:lnTo>
                    <a:cubicBezTo>
                      <a:pt x="116507" y="51403"/>
                      <a:pt x="114740" y="50573"/>
                      <a:pt x="112880" y="50573"/>
                    </a:cubicBezTo>
                    <a:cubicBezTo>
                      <a:pt x="112860" y="50573"/>
                      <a:pt x="112840" y="50573"/>
                      <a:pt x="112821" y="50574"/>
                    </a:cubicBezTo>
                    <a:cubicBezTo>
                      <a:pt x="114158" y="49126"/>
                      <a:pt x="116031" y="48323"/>
                      <a:pt x="117967" y="48323"/>
                    </a:cubicBezTo>
                    <a:close/>
                    <a:moveTo>
                      <a:pt x="130990" y="48323"/>
                    </a:moveTo>
                    <a:cubicBezTo>
                      <a:pt x="132925" y="48323"/>
                      <a:pt x="134799" y="49126"/>
                      <a:pt x="136136" y="50574"/>
                    </a:cubicBezTo>
                    <a:cubicBezTo>
                      <a:pt x="136116" y="50573"/>
                      <a:pt x="136096" y="50573"/>
                      <a:pt x="136077" y="50573"/>
                    </a:cubicBezTo>
                    <a:cubicBezTo>
                      <a:pt x="134208" y="50573"/>
                      <a:pt x="132440" y="51412"/>
                      <a:pt x="131199" y="52715"/>
                    </a:cubicBezTo>
                    <a:cubicBezTo>
                      <a:pt x="131279" y="51120"/>
                      <a:pt x="130697" y="49624"/>
                      <a:pt x="129711" y="48441"/>
                    </a:cubicBezTo>
                    <a:cubicBezTo>
                      <a:pt x="130137" y="48362"/>
                      <a:pt x="130565" y="48323"/>
                      <a:pt x="130990" y="48323"/>
                    </a:cubicBezTo>
                    <a:close/>
                    <a:moveTo>
                      <a:pt x="94437" y="48359"/>
                    </a:moveTo>
                    <a:cubicBezTo>
                      <a:pt x="94862" y="48359"/>
                      <a:pt x="95289" y="48398"/>
                      <a:pt x="95715" y="48477"/>
                    </a:cubicBezTo>
                    <a:cubicBezTo>
                      <a:pt x="94722" y="49666"/>
                      <a:pt x="94140" y="51168"/>
                      <a:pt x="94227" y="52750"/>
                    </a:cubicBezTo>
                    <a:lnTo>
                      <a:pt x="94227" y="52750"/>
                    </a:lnTo>
                    <a:cubicBezTo>
                      <a:pt x="92986" y="51447"/>
                      <a:pt x="91219" y="50618"/>
                      <a:pt x="89350" y="50618"/>
                    </a:cubicBezTo>
                    <a:cubicBezTo>
                      <a:pt x="89330" y="50618"/>
                      <a:pt x="89310" y="50618"/>
                      <a:pt x="89290" y="50618"/>
                    </a:cubicBezTo>
                    <a:cubicBezTo>
                      <a:pt x="89270" y="50618"/>
                      <a:pt x="89250" y="50618"/>
                      <a:pt x="89231" y="50618"/>
                    </a:cubicBezTo>
                    <a:cubicBezTo>
                      <a:pt x="87362" y="50618"/>
                      <a:pt x="85603" y="51448"/>
                      <a:pt x="84353" y="52751"/>
                    </a:cubicBezTo>
                    <a:cubicBezTo>
                      <a:pt x="84443" y="51165"/>
                      <a:pt x="83860" y="49660"/>
                      <a:pt x="82866" y="48477"/>
                    </a:cubicBezTo>
                    <a:cubicBezTo>
                      <a:pt x="83291" y="48398"/>
                      <a:pt x="83719" y="48359"/>
                      <a:pt x="84144" y="48359"/>
                    </a:cubicBezTo>
                    <a:cubicBezTo>
                      <a:pt x="86080" y="48359"/>
                      <a:pt x="87955" y="49162"/>
                      <a:pt x="89299" y="50609"/>
                    </a:cubicBezTo>
                    <a:cubicBezTo>
                      <a:pt x="90637" y="49162"/>
                      <a:pt x="92504" y="48359"/>
                      <a:pt x="94437" y="48359"/>
                    </a:cubicBezTo>
                    <a:close/>
                    <a:moveTo>
                      <a:pt x="47485" y="48520"/>
                    </a:moveTo>
                    <a:cubicBezTo>
                      <a:pt x="47909" y="48520"/>
                      <a:pt x="48337" y="48559"/>
                      <a:pt x="48762" y="48638"/>
                    </a:cubicBezTo>
                    <a:cubicBezTo>
                      <a:pt x="47767" y="49821"/>
                      <a:pt x="47185" y="51326"/>
                      <a:pt x="47275" y="52912"/>
                    </a:cubicBezTo>
                    <a:cubicBezTo>
                      <a:pt x="46025" y="51609"/>
                      <a:pt x="44257" y="50779"/>
                      <a:pt x="42397" y="50779"/>
                    </a:cubicBezTo>
                    <a:cubicBezTo>
                      <a:pt x="42377" y="50779"/>
                      <a:pt x="42357" y="50779"/>
                      <a:pt x="42337" y="50780"/>
                    </a:cubicBezTo>
                    <a:cubicBezTo>
                      <a:pt x="43675" y="49325"/>
                      <a:pt x="45549" y="48520"/>
                      <a:pt x="47485" y="48520"/>
                    </a:cubicBezTo>
                    <a:close/>
                    <a:moveTo>
                      <a:pt x="60501" y="48529"/>
                    </a:moveTo>
                    <a:cubicBezTo>
                      <a:pt x="62439" y="48529"/>
                      <a:pt x="64308" y="49332"/>
                      <a:pt x="65653" y="50780"/>
                    </a:cubicBezTo>
                    <a:cubicBezTo>
                      <a:pt x="65633" y="50779"/>
                      <a:pt x="65613" y="50779"/>
                      <a:pt x="65593" y="50779"/>
                    </a:cubicBezTo>
                    <a:cubicBezTo>
                      <a:pt x="63725" y="50779"/>
                      <a:pt x="61957" y="51618"/>
                      <a:pt x="60715" y="52921"/>
                    </a:cubicBezTo>
                    <a:cubicBezTo>
                      <a:pt x="60796" y="51326"/>
                      <a:pt x="60214" y="49830"/>
                      <a:pt x="59219" y="48647"/>
                    </a:cubicBezTo>
                    <a:cubicBezTo>
                      <a:pt x="59646" y="48568"/>
                      <a:pt x="60075" y="48529"/>
                      <a:pt x="60501" y="48529"/>
                    </a:cubicBezTo>
                    <a:close/>
                    <a:moveTo>
                      <a:pt x="107662" y="48316"/>
                    </a:moveTo>
                    <a:cubicBezTo>
                      <a:pt x="109596" y="48316"/>
                      <a:pt x="111472" y="49118"/>
                      <a:pt x="112821" y="50574"/>
                    </a:cubicBezTo>
                    <a:cubicBezTo>
                      <a:pt x="112802" y="50573"/>
                      <a:pt x="112783" y="50573"/>
                      <a:pt x="112765" y="50573"/>
                    </a:cubicBezTo>
                    <a:cubicBezTo>
                      <a:pt x="110778" y="50573"/>
                      <a:pt x="108902" y="51519"/>
                      <a:pt x="107650" y="52966"/>
                    </a:cubicBezTo>
                    <a:lnTo>
                      <a:pt x="107650" y="52966"/>
                    </a:lnTo>
                    <a:cubicBezTo>
                      <a:pt x="107803" y="51290"/>
                      <a:pt x="107211" y="49713"/>
                      <a:pt x="106172" y="48477"/>
                    </a:cubicBezTo>
                    <a:cubicBezTo>
                      <a:pt x="106667" y="48369"/>
                      <a:pt x="107167" y="48316"/>
                      <a:pt x="107662" y="48316"/>
                    </a:cubicBezTo>
                    <a:close/>
                    <a:moveTo>
                      <a:pt x="13659" y="48573"/>
                    </a:moveTo>
                    <a:cubicBezTo>
                      <a:pt x="15592" y="48573"/>
                      <a:pt x="17464" y="49371"/>
                      <a:pt x="18807" y="50824"/>
                    </a:cubicBezTo>
                    <a:cubicBezTo>
                      <a:pt x="18787" y="50824"/>
                      <a:pt x="18768" y="50824"/>
                      <a:pt x="18748" y="50824"/>
                    </a:cubicBezTo>
                    <a:cubicBezTo>
                      <a:pt x="16879" y="50824"/>
                      <a:pt x="15111" y="51663"/>
                      <a:pt x="13870" y="52966"/>
                    </a:cubicBezTo>
                    <a:cubicBezTo>
                      <a:pt x="13951" y="51371"/>
                      <a:pt x="13368" y="49875"/>
                      <a:pt x="12374" y="48692"/>
                    </a:cubicBezTo>
                    <a:cubicBezTo>
                      <a:pt x="12802" y="48612"/>
                      <a:pt x="13232" y="48573"/>
                      <a:pt x="13659" y="48573"/>
                    </a:cubicBezTo>
                    <a:close/>
                    <a:moveTo>
                      <a:pt x="23953" y="48574"/>
                    </a:moveTo>
                    <a:cubicBezTo>
                      <a:pt x="24378" y="48574"/>
                      <a:pt x="24806" y="48613"/>
                      <a:pt x="25232" y="48692"/>
                    </a:cubicBezTo>
                    <a:cubicBezTo>
                      <a:pt x="24237" y="49875"/>
                      <a:pt x="23655" y="51371"/>
                      <a:pt x="23744" y="52966"/>
                    </a:cubicBezTo>
                    <a:cubicBezTo>
                      <a:pt x="22494" y="51663"/>
                      <a:pt x="20726" y="50824"/>
                      <a:pt x="18866" y="50824"/>
                    </a:cubicBezTo>
                    <a:cubicBezTo>
                      <a:pt x="18846" y="50824"/>
                      <a:pt x="18827" y="50824"/>
                      <a:pt x="18807" y="50824"/>
                    </a:cubicBezTo>
                    <a:cubicBezTo>
                      <a:pt x="20144" y="49377"/>
                      <a:pt x="22018" y="48574"/>
                      <a:pt x="23953" y="48574"/>
                    </a:cubicBezTo>
                    <a:close/>
                    <a:moveTo>
                      <a:pt x="37179" y="48522"/>
                    </a:moveTo>
                    <a:cubicBezTo>
                      <a:pt x="39113" y="48522"/>
                      <a:pt x="40989" y="49325"/>
                      <a:pt x="42337" y="50780"/>
                    </a:cubicBezTo>
                    <a:cubicBezTo>
                      <a:pt x="42319" y="50779"/>
                      <a:pt x="42300" y="50779"/>
                      <a:pt x="42282" y="50779"/>
                    </a:cubicBezTo>
                    <a:cubicBezTo>
                      <a:pt x="40295" y="50779"/>
                      <a:pt x="38419" y="51725"/>
                      <a:pt x="37167" y="53172"/>
                    </a:cubicBezTo>
                    <a:cubicBezTo>
                      <a:pt x="37320" y="51496"/>
                      <a:pt x="36728" y="49910"/>
                      <a:pt x="35689" y="48683"/>
                    </a:cubicBezTo>
                    <a:cubicBezTo>
                      <a:pt x="36184" y="48575"/>
                      <a:pt x="36683" y="48522"/>
                      <a:pt x="37179" y="48522"/>
                    </a:cubicBezTo>
                    <a:close/>
                    <a:moveTo>
                      <a:pt x="124475" y="46470"/>
                    </a:moveTo>
                    <a:cubicBezTo>
                      <a:pt x="127650" y="46470"/>
                      <a:pt x="130827" y="48548"/>
                      <a:pt x="130867" y="52706"/>
                    </a:cubicBezTo>
                    <a:cubicBezTo>
                      <a:pt x="130388" y="52601"/>
                      <a:pt x="129906" y="52550"/>
                      <a:pt x="129426" y="52550"/>
                    </a:cubicBezTo>
                    <a:cubicBezTo>
                      <a:pt x="127574" y="52550"/>
                      <a:pt x="125776" y="53316"/>
                      <a:pt x="124487" y="54704"/>
                    </a:cubicBezTo>
                    <a:cubicBezTo>
                      <a:pt x="123206" y="53333"/>
                      <a:pt x="121414" y="52545"/>
                      <a:pt x="119532" y="52545"/>
                    </a:cubicBezTo>
                    <a:cubicBezTo>
                      <a:pt x="119048" y="52545"/>
                      <a:pt x="118564" y="52599"/>
                      <a:pt x="118089" y="52706"/>
                    </a:cubicBezTo>
                    <a:cubicBezTo>
                      <a:pt x="118125" y="48548"/>
                      <a:pt x="121299" y="46470"/>
                      <a:pt x="124475" y="46470"/>
                    </a:cubicBezTo>
                    <a:close/>
                    <a:moveTo>
                      <a:pt x="77635" y="46519"/>
                    </a:moveTo>
                    <a:cubicBezTo>
                      <a:pt x="80808" y="46519"/>
                      <a:pt x="83981" y="48596"/>
                      <a:pt x="84022" y="52751"/>
                    </a:cubicBezTo>
                    <a:lnTo>
                      <a:pt x="84031" y="52760"/>
                    </a:lnTo>
                    <a:cubicBezTo>
                      <a:pt x="83550" y="52655"/>
                      <a:pt x="83066" y="52604"/>
                      <a:pt x="82586" y="52604"/>
                    </a:cubicBezTo>
                    <a:cubicBezTo>
                      <a:pt x="80731" y="52604"/>
                      <a:pt x="78937" y="53370"/>
                      <a:pt x="77642" y="54758"/>
                    </a:cubicBezTo>
                    <a:cubicBezTo>
                      <a:pt x="76360" y="53378"/>
                      <a:pt x="74568" y="52599"/>
                      <a:pt x="72696" y="52599"/>
                    </a:cubicBezTo>
                    <a:cubicBezTo>
                      <a:pt x="72203" y="52599"/>
                      <a:pt x="71719" y="52652"/>
                      <a:pt x="71244" y="52760"/>
                    </a:cubicBezTo>
                    <a:cubicBezTo>
                      <a:pt x="71280" y="48600"/>
                      <a:pt x="74457" y="46519"/>
                      <a:pt x="77635" y="46519"/>
                    </a:cubicBezTo>
                    <a:close/>
                    <a:moveTo>
                      <a:pt x="100946" y="46509"/>
                    </a:moveTo>
                    <a:cubicBezTo>
                      <a:pt x="104122" y="46509"/>
                      <a:pt x="107296" y="48585"/>
                      <a:pt x="107337" y="52742"/>
                    </a:cubicBezTo>
                    <a:cubicBezTo>
                      <a:pt x="106865" y="52641"/>
                      <a:pt x="106389" y="52591"/>
                      <a:pt x="105917" y="52591"/>
                    </a:cubicBezTo>
                    <a:cubicBezTo>
                      <a:pt x="104050" y="52591"/>
                      <a:pt x="102242" y="53364"/>
                      <a:pt x="100948" y="54758"/>
                    </a:cubicBezTo>
                    <a:lnTo>
                      <a:pt x="100948" y="54749"/>
                    </a:lnTo>
                    <a:cubicBezTo>
                      <a:pt x="99667" y="53369"/>
                      <a:pt x="97875" y="52590"/>
                      <a:pt x="95993" y="52590"/>
                    </a:cubicBezTo>
                    <a:cubicBezTo>
                      <a:pt x="95509" y="52590"/>
                      <a:pt x="95025" y="52643"/>
                      <a:pt x="94550" y="52742"/>
                    </a:cubicBezTo>
                    <a:cubicBezTo>
                      <a:pt x="94591" y="48588"/>
                      <a:pt x="97769" y="46509"/>
                      <a:pt x="100946" y="46509"/>
                    </a:cubicBezTo>
                    <a:close/>
                    <a:moveTo>
                      <a:pt x="53993" y="46670"/>
                    </a:moveTo>
                    <a:cubicBezTo>
                      <a:pt x="57169" y="46670"/>
                      <a:pt x="60344" y="48747"/>
                      <a:pt x="60384" y="52903"/>
                    </a:cubicBezTo>
                    <a:cubicBezTo>
                      <a:pt x="59911" y="52801"/>
                      <a:pt x="59433" y="52752"/>
                      <a:pt x="58960" y="52752"/>
                    </a:cubicBezTo>
                    <a:cubicBezTo>
                      <a:pt x="57101" y="52752"/>
                      <a:pt x="55295" y="53518"/>
                      <a:pt x="53995" y="54910"/>
                    </a:cubicBezTo>
                    <a:cubicBezTo>
                      <a:pt x="52714" y="53531"/>
                      <a:pt x="50922" y="52751"/>
                      <a:pt x="49040" y="52751"/>
                    </a:cubicBezTo>
                    <a:cubicBezTo>
                      <a:pt x="48556" y="52751"/>
                      <a:pt x="48072" y="52805"/>
                      <a:pt x="47597" y="52903"/>
                    </a:cubicBezTo>
                    <a:cubicBezTo>
                      <a:pt x="47638" y="48749"/>
                      <a:pt x="50816" y="46670"/>
                      <a:pt x="53993" y="46670"/>
                    </a:cubicBezTo>
                    <a:close/>
                    <a:moveTo>
                      <a:pt x="7145" y="46712"/>
                    </a:moveTo>
                    <a:cubicBezTo>
                      <a:pt x="10322" y="46712"/>
                      <a:pt x="13498" y="48790"/>
                      <a:pt x="13538" y="52948"/>
                    </a:cubicBezTo>
                    <a:cubicBezTo>
                      <a:pt x="13065" y="52846"/>
                      <a:pt x="12588" y="52796"/>
                      <a:pt x="12114" y="52796"/>
                    </a:cubicBezTo>
                    <a:cubicBezTo>
                      <a:pt x="10255" y="52796"/>
                      <a:pt x="8451" y="53563"/>
                      <a:pt x="7159" y="54955"/>
                    </a:cubicBezTo>
                    <a:cubicBezTo>
                      <a:pt x="5884" y="53583"/>
                      <a:pt x="4097" y="52805"/>
                      <a:pt x="2226" y="52805"/>
                    </a:cubicBezTo>
                    <a:cubicBezTo>
                      <a:pt x="2216" y="52805"/>
                      <a:pt x="2205" y="52805"/>
                      <a:pt x="2194" y="52805"/>
                    </a:cubicBezTo>
                    <a:lnTo>
                      <a:pt x="2194" y="52796"/>
                    </a:lnTo>
                    <a:cubicBezTo>
                      <a:pt x="1711" y="52796"/>
                      <a:pt x="1227" y="52850"/>
                      <a:pt x="752" y="52948"/>
                    </a:cubicBezTo>
                    <a:cubicBezTo>
                      <a:pt x="792" y="48790"/>
                      <a:pt x="3969" y="46712"/>
                      <a:pt x="7145" y="46712"/>
                    </a:cubicBezTo>
                    <a:close/>
                    <a:moveTo>
                      <a:pt x="30465" y="46717"/>
                    </a:moveTo>
                    <a:cubicBezTo>
                      <a:pt x="33637" y="46717"/>
                      <a:pt x="36811" y="48795"/>
                      <a:pt x="36854" y="52953"/>
                    </a:cubicBezTo>
                    <a:lnTo>
                      <a:pt x="36854" y="52953"/>
                    </a:lnTo>
                    <a:cubicBezTo>
                      <a:pt x="36379" y="52851"/>
                      <a:pt x="35901" y="52801"/>
                      <a:pt x="35426" y="52801"/>
                    </a:cubicBezTo>
                    <a:cubicBezTo>
                      <a:pt x="33569" y="52801"/>
                      <a:pt x="31771" y="53567"/>
                      <a:pt x="30483" y="54955"/>
                    </a:cubicBezTo>
                    <a:cubicBezTo>
                      <a:pt x="29201" y="53584"/>
                      <a:pt x="27409" y="52796"/>
                      <a:pt x="25528" y="52796"/>
                    </a:cubicBezTo>
                    <a:cubicBezTo>
                      <a:pt x="25044" y="52796"/>
                      <a:pt x="24560" y="52850"/>
                      <a:pt x="24085" y="52957"/>
                    </a:cubicBezTo>
                    <a:cubicBezTo>
                      <a:pt x="24116" y="48798"/>
                      <a:pt x="27290" y="46717"/>
                      <a:pt x="30465" y="46717"/>
                    </a:cubicBezTo>
                    <a:close/>
                    <a:moveTo>
                      <a:pt x="107865" y="57160"/>
                    </a:moveTo>
                    <a:cubicBezTo>
                      <a:pt x="107867" y="57160"/>
                      <a:pt x="107868" y="57160"/>
                      <a:pt x="107870" y="57160"/>
                    </a:cubicBezTo>
                    <a:lnTo>
                      <a:pt x="107870" y="57160"/>
                    </a:lnTo>
                    <a:cubicBezTo>
                      <a:pt x="107871" y="57160"/>
                      <a:pt x="107873" y="57160"/>
                      <a:pt x="107874" y="57160"/>
                    </a:cubicBezTo>
                    <a:close/>
                    <a:moveTo>
                      <a:pt x="129607" y="52925"/>
                    </a:moveTo>
                    <a:cubicBezTo>
                      <a:pt x="130037" y="52925"/>
                      <a:pt x="130471" y="52965"/>
                      <a:pt x="130903" y="53047"/>
                    </a:cubicBezTo>
                    <a:cubicBezTo>
                      <a:pt x="129908" y="54229"/>
                      <a:pt x="129326" y="55726"/>
                      <a:pt x="129415" y="57321"/>
                    </a:cubicBezTo>
                    <a:cubicBezTo>
                      <a:pt x="128165" y="56009"/>
                      <a:pt x="126406" y="55179"/>
                      <a:pt x="124538" y="55179"/>
                    </a:cubicBezTo>
                    <a:cubicBezTo>
                      <a:pt x="124518" y="55179"/>
                      <a:pt x="124498" y="55179"/>
                      <a:pt x="124478" y="55179"/>
                    </a:cubicBezTo>
                    <a:cubicBezTo>
                      <a:pt x="124458" y="55179"/>
                      <a:pt x="124438" y="55179"/>
                      <a:pt x="124418" y="55179"/>
                    </a:cubicBezTo>
                    <a:cubicBezTo>
                      <a:pt x="122550" y="55179"/>
                      <a:pt x="120782" y="56009"/>
                      <a:pt x="119541" y="57321"/>
                    </a:cubicBezTo>
                    <a:cubicBezTo>
                      <a:pt x="119622" y="55726"/>
                      <a:pt x="119039" y="54220"/>
                      <a:pt x="118045" y="53047"/>
                    </a:cubicBezTo>
                    <a:cubicBezTo>
                      <a:pt x="118478" y="52965"/>
                      <a:pt x="118913" y="52925"/>
                      <a:pt x="119344" y="52925"/>
                    </a:cubicBezTo>
                    <a:cubicBezTo>
                      <a:pt x="121276" y="52925"/>
                      <a:pt x="123138" y="53727"/>
                      <a:pt x="124478" y="55170"/>
                    </a:cubicBezTo>
                    <a:cubicBezTo>
                      <a:pt x="125811" y="53727"/>
                      <a:pt x="127678" y="52925"/>
                      <a:pt x="129607" y="52925"/>
                    </a:cubicBezTo>
                    <a:close/>
                    <a:moveTo>
                      <a:pt x="82780" y="52965"/>
                    </a:moveTo>
                    <a:cubicBezTo>
                      <a:pt x="83204" y="52965"/>
                      <a:pt x="83632" y="53003"/>
                      <a:pt x="84057" y="53082"/>
                    </a:cubicBezTo>
                    <a:cubicBezTo>
                      <a:pt x="83538" y="53701"/>
                      <a:pt x="83135" y="54409"/>
                      <a:pt x="82875" y="55170"/>
                    </a:cubicBezTo>
                    <a:cubicBezTo>
                      <a:pt x="82634" y="55866"/>
                      <a:pt x="82526" y="56607"/>
                      <a:pt x="82569" y="57347"/>
                    </a:cubicBezTo>
                    <a:lnTo>
                      <a:pt x="82569" y="57347"/>
                    </a:lnTo>
                    <a:cubicBezTo>
                      <a:pt x="81328" y="56053"/>
                      <a:pt x="79569" y="55215"/>
                      <a:pt x="77701" y="55215"/>
                    </a:cubicBezTo>
                    <a:cubicBezTo>
                      <a:pt x="77681" y="55215"/>
                      <a:pt x="77661" y="55215"/>
                      <a:pt x="77642" y="55215"/>
                    </a:cubicBezTo>
                    <a:cubicBezTo>
                      <a:pt x="78979" y="53768"/>
                      <a:pt x="80847" y="52965"/>
                      <a:pt x="82780" y="52965"/>
                    </a:cubicBezTo>
                    <a:close/>
                    <a:moveTo>
                      <a:pt x="95802" y="52974"/>
                    </a:moveTo>
                    <a:cubicBezTo>
                      <a:pt x="97735" y="52974"/>
                      <a:pt x="99602" y="53775"/>
                      <a:pt x="100939" y="55215"/>
                    </a:cubicBezTo>
                    <a:cubicBezTo>
                      <a:pt x="100919" y="55215"/>
                      <a:pt x="100900" y="55215"/>
                      <a:pt x="100880" y="55215"/>
                    </a:cubicBezTo>
                    <a:cubicBezTo>
                      <a:pt x="99020" y="55215"/>
                      <a:pt x="97252" y="56053"/>
                      <a:pt x="96011" y="57357"/>
                    </a:cubicBezTo>
                    <a:cubicBezTo>
                      <a:pt x="96047" y="56622"/>
                      <a:pt x="95948" y="55878"/>
                      <a:pt x="95706" y="55179"/>
                    </a:cubicBezTo>
                    <a:lnTo>
                      <a:pt x="95706" y="55170"/>
                    </a:lnTo>
                    <a:cubicBezTo>
                      <a:pt x="95446" y="54409"/>
                      <a:pt x="95043" y="53701"/>
                      <a:pt x="94523" y="53091"/>
                    </a:cubicBezTo>
                    <a:cubicBezTo>
                      <a:pt x="94949" y="53012"/>
                      <a:pt x="95377" y="52974"/>
                      <a:pt x="95802" y="52974"/>
                    </a:cubicBezTo>
                    <a:close/>
                    <a:moveTo>
                      <a:pt x="60697" y="57357"/>
                    </a:moveTo>
                    <a:cubicBezTo>
                      <a:pt x="60700" y="57357"/>
                      <a:pt x="60703" y="57357"/>
                      <a:pt x="60706" y="57357"/>
                    </a:cubicBezTo>
                    <a:lnTo>
                      <a:pt x="60706" y="57357"/>
                    </a:lnTo>
                    <a:cubicBezTo>
                      <a:pt x="60709" y="57357"/>
                      <a:pt x="60712" y="57357"/>
                      <a:pt x="60715" y="57357"/>
                    </a:cubicBezTo>
                    <a:close/>
                    <a:moveTo>
                      <a:pt x="48839" y="53117"/>
                    </a:moveTo>
                    <a:cubicBezTo>
                      <a:pt x="50775" y="53117"/>
                      <a:pt x="52650" y="53921"/>
                      <a:pt x="53995" y="55376"/>
                    </a:cubicBezTo>
                    <a:lnTo>
                      <a:pt x="53995" y="55376"/>
                    </a:lnTo>
                    <a:cubicBezTo>
                      <a:pt x="53992" y="55376"/>
                      <a:pt x="53989" y="55376"/>
                      <a:pt x="53986" y="55376"/>
                    </a:cubicBezTo>
                    <a:cubicBezTo>
                      <a:pt x="53966" y="55376"/>
                      <a:pt x="53946" y="55376"/>
                      <a:pt x="53927" y="55376"/>
                    </a:cubicBezTo>
                    <a:cubicBezTo>
                      <a:pt x="52067" y="55376"/>
                      <a:pt x="50299" y="56206"/>
                      <a:pt x="49049" y="57509"/>
                    </a:cubicBezTo>
                    <a:cubicBezTo>
                      <a:pt x="49138" y="55923"/>
                      <a:pt x="48556" y="54418"/>
                      <a:pt x="47561" y="53235"/>
                    </a:cubicBezTo>
                    <a:cubicBezTo>
                      <a:pt x="47987" y="53156"/>
                      <a:pt x="48414" y="53117"/>
                      <a:pt x="48839" y="53117"/>
                    </a:cubicBezTo>
                    <a:close/>
                    <a:moveTo>
                      <a:pt x="59142" y="53117"/>
                    </a:moveTo>
                    <a:cubicBezTo>
                      <a:pt x="59567" y="53117"/>
                      <a:pt x="59994" y="53156"/>
                      <a:pt x="60420" y="53235"/>
                    </a:cubicBezTo>
                    <a:cubicBezTo>
                      <a:pt x="59425" y="54427"/>
                      <a:pt x="58843" y="55932"/>
                      <a:pt x="58932" y="57518"/>
                    </a:cubicBezTo>
                    <a:lnTo>
                      <a:pt x="58923" y="57509"/>
                    </a:lnTo>
                    <a:cubicBezTo>
                      <a:pt x="57682" y="56206"/>
                      <a:pt x="55914" y="55376"/>
                      <a:pt x="54046" y="55376"/>
                    </a:cubicBezTo>
                    <a:cubicBezTo>
                      <a:pt x="54029" y="55376"/>
                      <a:pt x="54012" y="55376"/>
                      <a:pt x="53995" y="55376"/>
                    </a:cubicBezTo>
                    <a:lnTo>
                      <a:pt x="53995" y="55376"/>
                    </a:lnTo>
                    <a:cubicBezTo>
                      <a:pt x="55333" y="53921"/>
                      <a:pt x="57206" y="53117"/>
                      <a:pt x="59142" y="53117"/>
                    </a:cubicBezTo>
                    <a:close/>
                    <a:moveTo>
                      <a:pt x="25317" y="53179"/>
                    </a:moveTo>
                    <a:cubicBezTo>
                      <a:pt x="27247" y="53179"/>
                      <a:pt x="29113" y="53976"/>
                      <a:pt x="30456" y="55421"/>
                    </a:cubicBezTo>
                    <a:cubicBezTo>
                      <a:pt x="30436" y="55421"/>
                      <a:pt x="30416" y="55421"/>
                      <a:pt x="30397" y="55421"/>
                    </a:cubicBezTo>
                    <a:cubicBezTo>
                      <a:pt x="28528" y="55421"/>
                      <a:pt x="26769" y="56259"/>
                      <a:pt x="25528" y="57554"/>
                    </a:cubicBezTo>
                    <a:cubicBezTo>
                      <a:pt x="25563" y="56819"/>
                      <a:pt x="25456" y="56075"/>
                      <a:pt x="25223" y="55376"/>
                    </a:cubicBezTo>
                    <a:lnTo>
                      <a:pt x="25223" y="55385"/>
                    </a:lnTo>
                    <a:cubicBezTo>
                      <a:pt x="24963" y="54624"/>
                      <a:pt x="24560" y="53916"/>
                      <a:pt x="24031" y="53298"/>
                    </a:cubicBezTo>
                    <a:cubicBezTo>
                      <a:pt x="24460" y="53218"/>
                      <a:pt x="24890" y="53179"/>
                      <a:pt x="25317" y="53179"/>
                    </a:cubicBezTo>
                    <a:close/>
                    <a:moveTo>
                      <a:pt x="12293" y="53188"/>
                    </a:moveTo>
                    <a:cubicBezTo>
                      <a:pt x="12719" y="53188"/>
                      <a:pt x="13147" y="53227"/>
                      <a:pt x="13574" y="53307"/>
                    </a:cubicBezTo>
                    <a:cubicBezTo>
                      <a:pt x="13055" y="53925"/>
                      <a:pt x="12651" y="54624"/>
                      <a:pt x="12391" y="55385"/>
                    </a:cubicBezTo>
                    <a:cubicBezTo>
                      <a:pt x="12150" y="56084"/>
                      <a:pt x="12051" y="56819"/>
                      <a:pt x="12087" y="57554"/>
                    </a:cubicBezTo>
                    <a:lnTo>
                      <a:pt x="12087" y="57572"/>
                    </a:lnTo>
                    <a:cubicBezTo>
                      <a:pt x="10845" y="56268"/>
                      <a:pt x="9086" y="55430"/>
                      <a:pt x="7218" y="55430"/>
                    </a:cubicBezTo>
                    <a:cubicBezTo>
                      <a:pt x="7198" y="55430"/>
                      <a:pt x="7178" y="55430"/>
                      <a:pt x="7159" y="55430"/>
                    </a:cubicBezTo>
                    <a:cubicBezTo>
                      <a:pt x="8501" y="53985"/>
                      <a:pt x="10367" y="53188"/>
                      <a:pt x="12293" y="53188"/>
                    </a:cubicBezTo>
                    <a:close/>
                    <a:moveTo>
                      <a:pt x="106098" y="52962"/>
                    </a:moveTo>
                    <a:cubicBezTo>
                      <a:pt x="106573" y="52962"/>
                      <a:pt x="107051" y="53010"/>
                      <a:pt x="107525" y="53109"/>
                    </a:cubicBezTo>
                    <a:cubicBezTo>
                      <a:pt x="106514" y="54361"/>
                      <a:pt x="105950" y="55943"/>
                      <a:pt x="106117" y="57615"/>
                    </a:cubicBezTo>
                    <a:lnTo>
                      <a:pt x="106117" y="57615"/>
                    </a:lnTo>
                    <a:cubicBezTo>
                      <a:pt x="104869" y="56153"/>
                      <a:pt x="102981" y="55206"/>
                      <a:pt x="100985" y="55206"/>
                    </a:cubicBezTo>
                    <a:cubicBezTo>
                      <a:pt x="100976" y="55206"/>
                      <a:pt x="100966" y="55206"/>
                      <a:pt x="100957" y="55206"/>
                    </a:cubicBezTo>
                    <a:cubicBezTo>
                      <a:pt x="102302" y="53761"/>
                      <a:pt x="104171" y="52962"/>
                      <a:pt x="106098" y="52962"/>
                    </a:cubicBezTo>
                    <a:close/>
                    <a:moveTo>
                      <a:pt x="70812" y="48526"/>
                    </a:moveTo>
                    <a:cubicBezTo>
                      <a:pt x="71289" y="48526"/>
                      <a:pt x="71770" y="48575"/>
                      <a:pt x="72248" y="48674"/>
                    </a:cubicBezTo>
                    <a:cubicBezTo>
                      <a:pt x="71271" y="49928"/>
                      <a:pt x="70742" y="51496"/>
                      <a:pt x="70939" y="53145"/>
                    </a:cubicBezTo>
                    <a:cubicBezTo>
                      <a:pt x="71447" y="53031"/>
                      <a:pt x="71960" y="52976"/>
                      <a:pt x="72468" y="52976"/>
                    </a:cubicBezTo>
                    <a:cubicBezTo>
                      <a:pt x="74401" y="52976"/>
                      <a:pt x="76276" y="53777"/>
                      <a:pt x="77624" y="55224"/>
                    </a:cubicBezTo>
                    <a:cubicBezTo>
                      <a:pt x="77606" y="55224"/>
                      <a:pt x="77587" y="55224"/>
                      <a:pt x="77569" y="55224"/>
                    </a:cubicBezTo>
                    <a:cubicBezTo>
                      <a:pt x="75520" y="55224"/>
                      <a:pt x="73598" y="56223"/>
                      <a:pt x="72355" y="57751"/>
                    </a:cubicBezTo>
                    <a:cubicBezTo>
                      <a:pt x="72694" y="54052"/>
                      <a:pt x="69407" y="50779"/>
                      <a:pt x="65713" y="50779"/>
                    </a:cubicBezTo>
                    <a:cubicBezTo>
                      <a:pt x="65693" y="50779"/>
                      <a:pt x="65673" y="50779"/>
                      <a:pt x="65653" y="50780"/>
                    </a:cubicBezTo>
                    <a:cubicBezTo>
                      <a:pt x="66997" y="49327"/>
                      <a:pt x="68873" y="48526"/>
                      <a:pt x="70812" y="48526"/>
                    </a:cubicBezTo>
                    <a:close/>
                    <a:moveTo>
                      <a:pt x="35611" y="53168"/>
                    </a:moveTo>
                    <a:cubicBezTo>
                      <a:pt x="36086" y="53168"/>
                      <a:pt x="36566" y="53216"/>
                      <a:pt x="37042" y="53315"/>
                    </a:cubicBezTo>
                    <a:cubicBezTo>
                      <a:pt x="36031" y="54567"/>
                      <a:pt x="35458" y="56149"/>
                      <a:pt x="35634" y="57812"/>
                    </a:cubicBezTo>
                    <a:lnTo>
                      <a:pt x="35634" y="57812"/>
                    </a:lnTo>
                    <a:cubicBezTo>
                      <a:pt x="34382" y="56357"/>
                      <a:pt x="32515" y="55412"/>
                      <a:pt x="30530" y="55412"/>
                    </a:cubicBezTo>
                    <a:cubicBezTo>
                      <a:pt x="30511" y="55412"/>
                      <a:pt x="30492" y="55412"/>
                      <a:pt x="30474" y="55412"/>
                    </a:cubicBezTo>
                    <a:cubicBezTo>
                      <a:pt x="31811" y="53967"/>
                      <a:pt x="33679" y="53168"/>
                      <a:pt x="35611" y="53168"/>
                    </a:cubicBezTo>
                    <a:close/>
                    <a:moveTo>
                      <a:pt x="112818" y="51075"/>
                    </a:moveTo>
                    <a:cubicBezTo>
                      <a:pt x="115995" y="51075"/>
                      <a:pt x="119174" y="53154"/>
                      <a:pt x="119218" y="57312"/>
                    </a:cubicBezTo>
                    <a:cubicBezTo>
                      <a:pt x="118743" y="57210"/>
                      <a:pt x="118265" y="57160"/>
                      <a:pt x="117790" y="57160"/>
                    </a:cubicBezTo>
                    <a:cubicBezTo>
                      <a:pt x="115926" y="57160"/>
                      <a:pt x="114120" y="57927"/>
                      <a:pt x="112821" y="59319"/>
                    </a:cubicBezTo>
                    <a:cubicBezTo>
                      <a:pt x="111549" y="57940"/>
                      <a:pt x="109750" y="57161"/>
                      <a:pt x="107870" y="57160"/>
                    </a:cubicBezTo>
                    <a:lnTo>
                      <a:pt x="107870" y="57160"/>
                    </a:lnTo>
                    <a:cubicBezTo>
                      <a:pt x="107388" y="57160"/>
                      <a:pt x="106905" y="57214"/>
                      <a:pt x="106432" y="57312"/>
                    </a:cubicBezTo>
                    <a:cubicBezTo>
                      <a:pt x="106468" y="53154"/>
                      <a:pt x="109642" y="51075"/>
                      <a:pt x="112818" y="51075"/>
                    </a:cubicBezTo>
                    <a:close/>
                    <a:moveTo>
                      <a:pt x="136134" y="51090"/>
                    </a:moveTo>
                    <a:cubicBezTo>
                      <a:pt x="139310" y="51090"/>
                      <a:pt x="142484" y="53169"/>
                      <a:pt x="142525" y="57330"/>
                    </a:cubicBezTo>
                    <a:cubicBezTo>
                      <a:pt x="142043" y="57224"/>
                      <a:pt x="141557" y="57173"/>
                      <a:pt x="141075" y="57173"/>
                    </a:cubicBezTo>
                    <a:cubicBezTo>
                      <a:pt x="139225" y="57173"/>
                      <a:pt x="137430" y="57933"/>
                      <a:pt x="136136" y="59319"/>
                    </a:cubicBezTo>
                    <a:lnTo>
                      <a:pt x="136136" y="59328"/>
                    </a:lnTo>
                    <a:cubicBezTo>
                      <a:pt x="134854" y="57957"/>
                      <a:pt x="133062" y="57168"/>
                      <a:pt x="131181" y="57168"/>
                    </a:cubicBezTo>
                    <a:cubicBezTo>
                      <a:pt x="130697" y="57168"/>
                      <a:pt x="130213" y="57222"/>
                      <a:pt x="129738" y="57330"/>
                    </a:cubicBezTo>
                    <a:cubicBezTo>
                      <a:pt x="129778" y="53171"/>
                      <a:pt x="132957" y="51090"/>
                      <a:pt x="136134" y="51090"/>
                    </a:cubicBezTo>
                    <a:close/>
                    <a:moveTo>
                      <a:pt x="89294" y="51126"/>
                    </a:moveTo>
                    <a:cubicBezTo>
                      <a:pt x="91873" y="51126"/>
                      <a:pt x="94452" y="52497"/>
                      <a:pt x="95348" y="55242"/>
                    </a:cubicBezTo>
                    <a:cubicBezTo>
                      <a:pt x="95572" y="55923"/>
                      <a:pt x="95679" y="56631"/>
                      <a:pt x="95688" y="57348"/>
                    </a:cubicBezTo>
                    <a:cubicBezTo>
                      <a:pt x="95215" y="57246"/>
                      <a:pt x="94738" y="57196"/>
                      <a:pt x="94264" y="57196"/>
                    </a:cubicBezTo>
                    <a:cubicBezTo>
                      <a:pt x="92405" y="57196"/>
                      <a:pt x="90599" y="57962"/>
                      <a:pt x="89299" y="59355"/>
                    </a:cubicBezTo>
                    <a:cubicBezTo>
                      <a:pt x="88027" y="57975"/>
                      <a:pt x="86226" y="57195"/>
                      <a:pt x="84353" y="57195"/>
                    </a:cubicBezTo>
                    <a:cubicBezTo>
                      <a:pt x="83860" y="57195"/>
                      <a:pt x="83376" y="57249"/>
                      <a:pt x="82910" y="57348"/>
                    </a:cubicBezTo>
                    <a:cubicBezTo>
                      <a:pt x="82902" y="56631"/>
                      <a:pt x="83009" y="55923"/>
                      <a:pt x="83224" y="55242"/>
                    </a:cubicBezTo>
                    <a:lnTo>
                      <a:pt x="83233" y="55242"/>
                    </a:lnTo>
                    <a:cubicBezTo>
                      <a:pt x="84129" y="52499"/>
                      <a:pt x="86712" y="51126"/>
                      <a:pt x="89294" y="51126"/>
                    </a:cubicBezTo>
                    <a:close/>
                    <a:moveTo>
                      <a:pt x="42335" y="51276"/>
                    </a:moveTo>
                    <a:cubicBezTo>
                      <a:pt x="45511" y="51276"/>
                      <a:pt x="48686" y="53352"/>
                      <a:pt x="48726" y="57509"/>
                    </a:cubicBezTo>
                    <a:cubicBezTo>
                      <a:pt x="48253" y="57407"/>
                      <a:pt x="47776" y="57357"/>
                      <a:pt x="47302" y="57357"/>
                    </a:cubicBezTo>
                    <a:cubicBezTo>
                      <a:pt x="45443" y="57357"/>
                      <a:pt x="43639" y="58124"/>
                      <a:pt x="42346" y="59516"/>
                    </a:cubicBezTo>
                    <a:cubicBezTo>
                      <a:pt x="41065" y="58136"/>
                      <a:pt x="39264" y="57357"/>
                      <a:pt x="37382" y="57357"/>
                    </a:cubicBezTo>
                    <a:cubicBezTo>
                      <a:pt x="36898" y="57357"/>
                      <a:pt x="36415" y="57410"/>
                      <a:pt x="35940" y="57509"/>
                    </a:cubicBezTo>
                    <a:cubicBezTo>
                      <a:pt x="35980" y="53355"/>
                      <a:pt x="39158" y="51276"/>
                      <a:pt x="42335" y="51276"/>
                    </a:cubicBezTo>
                    <a:close/>
                    <a:moveTo>
                      <a:pt x="65660" y="51276"/>
                    </a:moveTo>
                    <a:cubicBezTo>
                      <a:pt x="68835" y="51276"/>
                      <a:pt x="72010" y="53352"/>
                      <a:pt x="72050" y="57509"/>
                    </a:cubicBezTo>
                    <a:cubicBezTo>
                      <a:pt x="71577" y="57407"/>
                      <a:pt x="71100" y="57357"/>
                      <a:pt x="70626" y="57357"/>
                    </a:cubicBezTo>
                    <a:cubicBezTo>
                      <a:pt x="68767" y="57357"/>
                      <a:pt x="66961" y="58124"/>
                      <a:pt x="65662" y="59516"/>
                    </a:cubicBezTo>
                    <a:cubicBezTo>
                      <a:pt x="64382" y="58138"/>
                      <a:pt x="62585" y="57359"/>
                      <a:pt x="60706" y="57357"/>
                    </a:cubicBezTo>
                    <a:lnTo>
                      <a:pt x="60706" y="57357"/>
                    </a:lnTo>
                    <a:cubicBezTo>
                      <a:pt x="60217" y="57357"/>
                      <a:pt x="59736" y="57411"/>
                      <a:pt x="59264" y="57509"/>
                    </a:cubicBezTo>
                    <a:cubicBezTo>
                      <a:pt x="59304" y="53355"/>
                      <a:pt x="62482" y="51276"/>
                      <a:pt x="65660" y="51276"/>
                    </a:cubicBezTo>
                    <a:close/>
                    <a:moveTo>
                      <a:pt x="18806" y="51334"/>
                    </a:moveTo>
                    <a:cubicBezTo>
                      <a:pt x="21388" y="51334"/>
                      <a:pt x="23969" y="52707"/>
                      <a:pt x="24864" y="55457"/>
                    </a:cubicBezTo>
                    <a:cubicBezTo>
                      <a:pt x="25079" y="56138"/>
                      <a:pt x="25196" y="56846"/>
                      <a:pt x="25205" y="57563"/>
                    </a:cubicBezTo>
                    <a:cubicBezTo>
                      <a:pt x="24724" y="57458"/>
                      <a:pt x="24240" y="57407"/>
                      <a:pt x="23760" y="57407"/>
                    </a:cubicBezTo>
                    <a:cubicBezTo>
                      <a:pt x="21902" y="57407"/>
                      <a:pt x="20103" y="58173"/>
                      <a:pt x="18807" y="59561"/>
                    </a:cubicBezTo>
                    <a:cubicBezTo>
                      <a:pt x="17535" y="58190"/>
                      <a:pt x="15734" y="57401"/>
                      <a:pt x="13861" y="57401"/>
                    </a:cubicBezTo>
                    <a:cubicBezTo>
                      <a:pt x="13377" y="57401"/>
                      <a:pt x="12884" y="57455"/>
                      <a:pt x="12418" y="57563"/>
                    </a:cubicBezTo>
                    <a:cubicBezTo>
                      <a:pt x="12418" y="56837"/>
                      <a:pt x="12526" y="56129"/>
                      <a:pt x="12741" y="55448"/>
                    </a:cubicBezTo>
                    <a:lnTo>
                      <a:pt x="12741" y="55457"/>
                    </a:lnTo>
                    <a:cubicBezTo>
                      <a:pt x="13637" y="52710"/>
                      <a:pt x="16222" y="51334"/>
                      <a:pt x="18806" y="51334"/>
                    </a:cubicBezTo>
                    <a:close/>
                    <a:moveTo>
                      <a:pt x="117967" y="57526"/>
                    </a:moveTo>
                    <a:cubicBezTo>
                      <a:pt x="118391" y="57526"/>
                      <a:pt x="118819" y="57564"/>
                      <a:pt x="119245" y="57643"/>
                    </a:cubicBezTo>
                    <a:cubicBezTo>
                      <a:pt x="118726" y="58253"/>
                      <a:pt x="118322" y="58961"/>
                      <a:pt x="118063" y="59722"/>
                    </a:cubicBezTo>
                    <a:cubicBezTo>
                      <a:pt x="117821" y="60430"/>
                      <a:pt x="117713" y="61165"/>
                      <a:pt x="117758" y="61909"/>
                    </a:cubicBezTo>
                    <a:cubicBezTo>
                      <a:pt x="116510" y="60598"/>
                      <a:pt x="114739" y="59767"/>
                      <a:pt x="112860" y="59767"/>
                    </a:cubicBezTo>
                    <a:cubicBezTo>
                      <a:pt x="112850" y="59767"/>
                      <a:pt x="112840" y="59767"/>
                      <a:pt x="112830" y="59767"/>
                    </a:cubicBezTo>
                    <a:cubicBezTo>
                      <a:pt x="114167" y="58327"/>
                      <a:pt x="116034" y="57526"/>
                      <a:pt x="117967" y="57526"/>
                    </a:cubicBezTo>
                    <a:close/>
                    <a:moveTo>
                      <a:pt x="130990" y="57535"/>
                    </a:moveTo>
                    <a:cubicBezTo>
                      <a:pt x="132923" y="57535"/>
                      <a:pt x="134790" y="58336"/>
                      <a:pt x="136127" y="59776"/>
                    </a:cubicBezTo>
                    <a:cubicBezTo>
                      <a:pt x="136117" y="59776"/>
                      <a:pt x="136107" y="59776"/>
                      <a:pt x="136097" y="59776"/>
                    </a:cubicBezTo>
                    <a:cubicBezTo>
                      <a:pt x="134226" y="59776"/>
                      <a:pt x="132446" y="60607"/>
                      <a:pt x="131199" y="61918"/>
                    </a:cubicBezTo>
                    <a:cubicBezTo>
                      <a:pt x="131234" y="61183"/>
                      <a:pt x="131136" y="60439"/>
                      <a:pt x="130894" y="59731"/>
                    </a:cubicBezTo>
                    <a:cubicBezTo>
                      <a:pt x="130634" y="58970"/>
                      <a:pt x="130231" y="58271"/>
                      <a:pt x="129711" y="57652"/>
                    </a:cubicBezTo>
                    <a:cubicBezTo>
                      <a:pt x="130137" y="57573"/>
                      <a:pt x="130565" y="57535"/>
                      <a:pt x="130990" y="57535"/>
                    </a:cubicBezTo>
                    <a:close/>
                    <a:moveTo>
                      <a:pt x="84143" y="57571"/>
                    </a:moveTo>
                    <a:cubicBezTo>
                      <a:pt x="86075" y="57571"/>
                      <a:pt x="87945" y="58371"/>
                      <a:pt x="89282" y="59821"/>
                    </a:cubicBezTo>
                    <a:lnTo>
                      <a:pt x="89282" y="59821"/>
                    </a:lnTo>
                    <a:cubicBezTo>
                      <a:pt x="89265" y="59821"/>
                      <a:pt x="89248" y="59821"/>
                      <a:pt x="89231" y="59821"/>
                    </a:cubicBezTo>
                    <a:cubicBezTo>
                      <a:pt x="87362" y="59821"/>
                      <a:pt x="85595" y="60659"/>
                      <a:pt x="84353" y="61962"/>
                    </a:cubicBezTo>
                    <a:cubicBezTo>
                      <a:pt x="84434" y="60367"/>
                      <a:pt x="83851" y="58871"/>
                      <a:pt x="82866" y="57688"/>
                    </a:cubicBezTo>
                    <a:cubicBezTo>
                      <a:pt x="83291" y="57609"/>
                      <a:pt x="83719" y="57571"/>
                      <a:pt x="84143" y="57571"/>
                    </a:cubicBezTo>
                    <a:close/>
                    <a:moveTo>
                      <a:pt x="94437" y="57571"/>
                    </a:moveTo>
                    <a:cubicBezTo>
                      <a:pt x="94862" y="57571"/>
                      <a:pt x="95290" y="57609"/>
                      <a:pt x="95715" y="57688"/>
                    </a:cubicBezTo>
                    <a:cubicBezTo>
                      <a:pt x="94720" y="58871"/>
                      <a:pt x="94138" y="60367"/>
                      <a:pt x="94228" y="61962"/>
                    </a:cubicBezTo>
                    <a:cubicBezTo>
                      <a:pt x="92977" y="60659"/>
                      <a:pt x="91218" y="59821"/>
                      <a:pt x="89350" y="59821"/>
                    </a:cubicBezTo>
                    <a:cubicBezTo>
                      <a:pt x="89333" y="59821"/>
                      <a:pt x="89316" y="59821"/>
                      <a:pt x="89299" y="59821"/>
                    </a:cubicBezTo>
                    <a:lnTo>
                      <a:pt x="89299" y="59821"/>
                    </a:lnTo>
                    <a:cubicBezTo>
                      <a:pt x="90636" y="58371"/>
                      <a:pt x="92506" y="57571"/>
                      <a:pt x="94437" y="57571"/>
                    </a:cubicBezTo>
                    <a:close/>
                    <a:moveTo>
                      <a:pt x="47495" y="57735"/>
                    </a:moveTo>
                    <a:cubicBezTo>
                      <a:pt x="47916" y="57735"/>
                      <a:pt x="48340" y="57773"/>
                      <a:pt x="48762" y="57849"/>
                    </a:cubicBezTo>
                    <a:cubicBezTo>
                      <a:pt x="48242" y="58468"/>
                      <a:pt x="47839" y="59176"/>
                      <a:pt x="47579" y="59937"/>
                    </a:cubicBezTo>
                    <a:cubicBezTo>
                      <a:pt x="47337" y="60636"/>
                      <a:pt x="47230" y="61371"/>
                      <a:pt x="47275" y="62115"/>
                    </a:cubicBezTo>
                    <a:lnTo>
                      <a:pt x="47275" y="62124"/>
                    </a:lnTo>
                    <a:cubicBezTo>
                      <a:pt x="46033" y="60820"/>
                      <a:pt x="44265" y="59982"/>
                      <a:pt x="42405" y="59982"/>
                    </a:cubicBezTo>
                    <a:cubicBezTo>
                      <a:pt x="42386" y="59982"/>
                      <a:pt x="42366" y="59982"/>
                      <a:pt x="42346" y="59982"/>
                    </a:cubicBezTo>
                    <a:cubicBezTo>
                      <a:pt x="43686" y="58532"/>
                      <a:pt x="45558" y="57735"/>
                      <a:pt x="47495" y="57735"/>
                    </a:cubicBezTo>
                    <a:close/>
                    <a:moveTo>
                      <a:pt x="60510" y="57740"/>
                    </a:moveTo>
                    <a:cubicBezTo>
                      <a:pt x="62438" y="57740"/>
                      <a:pt x="64308" y="58537"/>
                      <a:pt x="65644" y="59982"/>
                    </a:cubicBezTo>
                    <a:cubicBezTo>
                      <a:pt x="65624" y="59982"/>
                      <a:pt x="65604" y="59982"/>
                      <a:pt x="65585" y="59982"/>
                    </a:cubicBezTo>
                    <a:cubicBezTo>
                      <a:pt x="63725" y="59982"/>
                      <a:pt x="61957" y="60820"/>
                      <a:pt x="60715" y="62124"/>
                    </a:cubicBezTo>
                    <a:cubicBezTo>
                      <a:pt x="60751" y="61380"/>
                      <a:pt x="60653" y="60636"/>
                      <a:pt x="60411" y="59937"/>
                    </a:cubicBezTo>
                    <a:cubicBezTo>
                      <a:pt x="60151" y="59176"/>
                      <a:pt x="59748" y="58468"/>
                      <a:pt x="59228" y="57858"/>
                    </a:cubicBezTo>
                    <a:cubicBezTo>
                      <a:pt x="59655" y="57779"/>
                      <a:pt x="60084" y="57740"/>
                      <a:pt x="60510" y="57740"/>
                    </a:cubicBezTo>
                    <a:close/>
                    <a:moveTo>
                      <a:pt x="23936" y="57764"/>
                    </a:moveTo>
                    <a:cubicBezTo>
                      <a:pt x="24366" y="57764"/>
                      <a:pt x="24800" y="57804"/>
                      <a:pt x="25232" y="57885"/>
                    </a:cubicBezTo>
                    <a:cubicBezTo>
                      <a:pt x="24237" y="59059"/>
                      <a:pt x="23655" y="60565"/>
                      <a:pt x="23744" y="62151"/>
                    </a:cubicBezTo>
                    <a:cubicBezTo>
                      <a:pt x="22494" y="60847"/>
                      <a:pt x="20727" y="60018"/>
                      <a:pt x="18867" y="60018"/>
                    </a:cubicBezTo>
                    <a:cubicBezTo>
                      <a:pt x="18847" y="60018"/>
                      <a:pt x="18827" y="60018"/>
                      <a:pt x="18807" y="60018"/>
                    </a:cubicBezTo>
                    <a:cubicBezTo>
                      <a:pt x="18787" y="60018"/>
                      <a:pt x="18767" y="60018"/>
                      <a:pt x="18747" y="60018"/>
                    </a:cubicBezTo>
                    <a:cubicBezTo>
                      <a:pt x="16879" y="60018"/>
                      <a:pt x="15111" y="60847"/>
                      <a:pt x="13870" y="62151"/>
                    </a:cubicBezTo>
                    <a:cubicBezTo>
                      <a:pt x="13951" y="60573"/>
                      <a:pt x="13368" y="59068"/>
                      <a:pt x="12382" y="57885"/>
                    </a:cubicBezTo>
                    <a:lnTo>
                      <a:pt x="12374" y="57885"/>
                    </a:lnTo>
                    <a:cubicBezTo>
                      <a:pt x="12805" y="57804"/>
                      <a:pt x="13239" y="57764"/>
                      <a:pt x="13670" y="57764"/>
                    </a:cubicBezTo>
                    <a:cubicBezTo>
                      <a:pt x="15599" y="57764"/>
                      <a:pt x="17467" y="58566"/>
                      <a:pt x="18807" y="60009"/>
                    </a:cubicBezTo>
                    <a:cubicBezTo>
                      <a:pt x="20140" y="58566"/>
                      <a:pt x="22007" y="57764"/>
                      <a:pt x="23936" y="57764"/>
                    </a:cubicBezTo>
                    <a:close/>
                    <a:moveTo>
                      <a:pt x="107668" y="57528"/>
                    </a:moveTo>
                    <a:cubicBezTo>
                      <a:pt x="109594" y="57528"/>
                      <a:pt x="111464" y="58327"/>
                      <a:pt x="112812" y="59767"/>
                    </a:cubicBezTo>
                    <a:cubicBezTo>
                      <a:pt x="112793" y="59767"/>
                      <a:pt x="112774" y="59767"/>
                      <a:pt x="112756" y="59767"/>
                    </a:cubicBezTo>
                    <a:cubicBezTo>
                      <a:pt x="110769" y="59767"/>
                      <a:pt x="108902" y="60712"/>
                      <a:pt x="107650" y="62159"/>
                    </a:cubicBezTo>
                    <a:lnTo>
                      <a:pt x="107650" y="62159"/>
                    </a:lnTo>
                    <a:cubicBezTo>
                      <a:pt x="107803" y="60502"/>
                      <a:pt x="107211" y="58925"/>
                      <a:pt x="106181" y="57688"/>
                    </a:cubicBezTo>
                    <a:cubicBezTo>
                      <a:pt x="106675" y="57580"/>
                      <a:pt x="107173" y="57528"/>
                      <a:pt x="107668" y="57528"/>
                    </a:cubicBezTo>
                    <a:close/>
                    <a:moveTo>
                      <a:pt x="37187" y="57724"/>
                    </a:moveTo>
                    <a:cubicBezTo>
                      <a:pt x="39116" y="57724"/>
                      <a:pt x="40983" y="58519"/>
                      <a:pt x="42328" y="59964"/>
                    </a:cubicBezTo>
                    <a:cubicBezTo>
                      <a:pt x="42310" y="59964"/>
                      <a:pt x="42291" y="59964"/>
                      <a:pt x="42273" y="59964"/>
                    </a:cubicBezTo>
                    <a:cubicBezTo>
                      <a:pt x="40286" y="59964"/>
                      <a:pt x="38419" y="60910"/>
                      <a:pt x="37167" y="62366"/>
                    </a:cubicBezTo>
                    <a:cubicBezTo>
                      <a:pt x="37320" y="60699"/>
                      <a:pt x="36728" y="59122"/>
                      <a:pt x="35698" y="57894"/>
                    </a:cubicBezTo>
                    <a:lnTo>
                      <a:pt x="35689" y="57885"/>
                    </a:lnTo>
                    <a:cubicBezTo>
                      <a:pt x="36187" y="57777"/>
                      <a:pt x="36689" y="57724"/>
                      <a:pt x="37187" y="57724"/>
                    </a:cubicBezTo>
                    <a:close/>
                    <a:moveTo>
                      <a:pt x="124486" y="55678"/>
                    </a:moveTo>
                    <a:cubicBezTo>
                      <a:pt x="127068" y="55678"/>
                      <a:pt x="129649" y="57049"/>
                      <a:pt x="130544" y="59794"/>
                    </a:cubicBezTo>
                    <a:cubicBezTo>
                      <a:pt x="130760" y="60475"/>
                      <a:pt x="130876" y="61183"/>
                      <a:pt x="130876" y="61900"/>
                    </a:cubicBezTo>
                    <a:cubicBezTo>
                      <a:pt x="130403" y="61798"/>
                      <a:pt x="129926" y="61748"/>
                      <a:pt x="129452" y="61748"/>
                    </a:cubicBezTo>
                    <a:cubicBezTo>
                      <a:pt x="127593" y="61748"/>
                      <a:pt x="125787" y="62514"/>
                      <a:pt x="124487" y="63907"/>
                    </a:cubicBezTo>
                    <a:cubicBezTo>
                      <a:pt x="123215" y="62527"/>
                      <a:pt x="121414" y="61747"/>
                      <a:pt x="119541" y="61747"/>
                    </a:cubicBezTo>
                    <a:cubicBezTo>
                      <a:pt x="119048" y="61747"/>
                      <a:pt x="118564" y="61801"/>
                      <a:pt x="118080" y="61909"/>
                    </a:cubicBezTo>
                    <a:cubicBezTo>
                      <a:pt x="118080" y="61192"/>
                      <a:pt x="118197" y="60484"/>
                      <a:pt x="118412" y="59803"/>
                    </a:cubicBezTo>
                    <a:lnTo>
                      <a:pt x="118421" y="59794"/>
                    </a:lnTo>
                    <a:cubicBezTo>
                      <a:pt x="119317" y="57051"/>
                      <a:pt x="121902" y="55678"/>
                      <a:pt x="124486" y="55678"/>
                    </a:cubicBezTo>
                    <a:close/>
                    <a:moveTo>
                      <a:pt x="77628" y="55717"/>
                    </a:moveTo>
                    <a:cubicBezTo>
                      <a:pt x="80804" y="55717"/>
                      <a:pt x="83980" y="57795"/>
                      <a:pt x="84022" y="61951"/>
                    </a:cubicBezTo>
                    <a:lnTo>
                      <a:pt x="84022" y="61951"/>
                    </a:lnTo>
                    <a:cubicBezTo>
                      <a:pt x="83546" y="61848"/>
                      <a:pt x="83066" y="61797"/>
                      <a:pt x="82590" y="61797"/>
                    </a:cubicBezTo>
                    <a:cubicBezTo>
                      <a:pt x="80737" y="61797"/>
                      <a:pt x="78939" y="62563"/>
                      <a:pt x="77651" y="63952"/>
                    </a:cubicBezTo>
                    <a:cubicBezTo>
                      <a:pt x="76377" y="62579"/>
                      <a:pt x="74589" y="61801"/>
                      <a:pt x="72710" y="61801"/>
                    </a:cubicBezTo>
                    <a:cubicBezTo>
                      <a:pt x="72699" y="61801"/>
                      <a:pt x="72688" y="61801"/>
                      <a:pt x="72678" y="61801"/>
                    </a:cubicBezTo>
                    <a:cubicBezTo>
                      <a:pt x="72194" y="61801"/>
                      <a:pt x="71710" y="61846"/>
                      <a:pt x="71235" y="61953"/>
                    </a:cubicBezTo>
                    <a:cubicBezTo>
                      <a:pt x="71275" y="57796"/>
                      <a:pt x="74452" y="55717"/>
                      <a:pt x="77628" y="55717"/>
                    </a:cubicBezTo>
                    <a:close/>
                    <a:moveTo>
                      <a:pt x="100943" y="55717"/>
                    </a:moveTo>
                    <a:cubicBezTo>
                      <a:pt x="104119" y="55717"/>
                      <a:pt x="107295" y="57795"/>
                      <a:pt x="107337" y="61951"/>
                    </a:cubicBezTo>
                    <a:lnTo>
                      <a:pt x="107337" y="61951"/>
                    </a:lnTo>
                    <a:cubicBezTo>
                      <a:pt x="106865" y="61851"/>
                      <a:pt x="106389" y="61802"/>
                      <a:pt x="105918" y="61802"/>
                    </a:cubicBezTo>
                    <a:cubicBezTo>
                      <a:pt x="104057" y="61802"/>
                      <a:pt x="102256" y="62568"/>
                      <a:pt x="100957" y="63961"/>
                    </a:cubicBezTo>
                    <a:cubicBezTo>
                      <a:pt x="99683" y="62588"/>
                      <a:pt x="97895" y="61801"/>
                      <a:pt x="96025" y="61801"/>
                    </a:cubicBezTo>
                    <a:cubicBezTo>
                      <a:pt x="96014" y="61801"/>
                      <a:pt x="96003" y="61801"/>
                      <a:pt x="95993" y="61801"/>
                    </a:cubicBezTo>
                    <a:cubicBezTo>
                      <a:pt x="95509" y="61801"/>
                      <a:pt x="95025" y="61846"/>
                      <a:pt x="94550" y="61953"/>
                    </a:cubicBezTo>
                    <a:cubicBezTo>
                      <a:pt x="94590" y="57796"/>
                      <a:pt x="97767" y="55717"/>
                      <a:pt x="100943" y="55717"/>
                    </a:cubicBezTo>
                    <a:close/>
                    <a:moveTo>
                      <a:pt x="54007" y="55884"/>
                    </a:moveTo>
                    <a:cubicBezTo>
                      <a:pt x="56587" y="55884"/>
                      <a:pt x="59166" y="57255"/>
                      <a:pt x="60061" y="60000"/>
                    </a:cubicBezTo>
                    <a:cubicBezTo>
                      <a:pt x="60285" y="60681"/>
                      <a:pt x="60393" y="61389"/>
                      <a:pt x="60402" y="62106"/>
                    </a:cubicBezTo>
                    <a:cubicBezTo>
                      <a:pt x="59929" y="62004"/>
                      <a:pt x="59451" y="61954"/>
                      <a:pt x="58977" y="61954"/>
                    </a:cubicBezTo>
                    <a:cubicBezTo>
                      <a:pt x="57118" y="61954"/>
                      <a:pt x="55312" y="62720"/>
                      <a:pt x="54013" y="64113"/>
                    </a:cubicBezTo>
                    <a:cubicBezTo>
                      <a:pt x="52741" y="62733"/>
                      <a:pt x="50939" y="61953"/>
                      <a:pt x="49067" y="61953"/>
                    </a:cubicBezTo>
                    <a:cubicBezTo>
                      <a:pt x="48574" y="61953"/>
                      <a:pt x="48090" y="61998"/>
                      <a:pt x="47624" y="62106"/>
                    </a:cubicBezTo>
                    <a:cubicBezTo>
                      <a:pt x="47615" y="61389"/>
                      <a:pt x="47723" y="60681"/>
                      <a:pt x="47929" y="60009"/>
                    </a:cubicBezTo>
                    <a:lnTo>
                      <a:pt x="47947" y="60000"/>
                    </a:lnTo>
                    <a:cubicBezTo>
                      <a:pt x="48843" y="57257"/>
                      <a:pt x="51425" y="55884"/>
                      <a:pt x="54007" y="55884"/>
                    </a:cubicBezTo>
                    <a:close/>
                    <a:moveTo>
                      <a:pt x="7145" y="55914"/>
                    </a:moveTo>
                    <a:cubicBezTo>
                      <a:pt x="10322" y="55914"/>
                      <a:pt x="13498" y="57993"/>
                      <a:pt x="13538" y="62151"/>
                    </a:cubicBezTo>
                    <a:cubicBezTo>
                      <a:pt x="13063" y="62046"/>
                      <a:pt x="12582" y="61995"/>
                      <a:pt x="12105" y="61995"/>
                    </a:cubicBezTo>
                    <a:cubicBezTo>
                      <a:pt x="10247" y="61995"/>
                      <a:pt x="8440" y="62767"/>
                      <a:pt x="7150" y="64158"/>
                    </a:cubicBezTo>
                    <a:cubicBezTo>
                      <a:pt x="5875" y="62786"/>
                      <a:pt x="4096" y="61998"/>
                      <a:pt x="2226" y="61998"/>
                    </a:cubicBezTo>
                    <a:cubicBezTo>
                      <a:pt x="2216" y="61998"/>
                      <a:pt x="2205" y="61998"/>
                      <a:pt x="2194" y="61998"/>
                    </a:cubicBezTo>
                    <a:cubicBezTo>
                      <a:pt x="1711" y="61998"/>
                      <a:pt x="1227" y="62043"/>
                      <a:pt x="752" y="62151"/>
                    </a:cubicBezTo>
                    <a:cubicBezTo>
                      <a:pt x="792" y="57993"/>
                      <a:pt x="3969" y="55914"/>
                      <a:pt x="7145" y="55914"/>
                    </a:cubicBezTo>
                    <a:close/>
                    <a:moveTo>
                      <a:pt x="30465" y="55917"/>
                    </a:moveTo>
                    <a:cubicBezTo>
                      <a:pt x="33638" y="55917"/>
                      <a:pt x="36811" y="57993"/>
                      <a:pt x="36854" y="62147"/>
                    </a:cubicBezTo>
                    <a:lnTo>
                      <a:pt x="36854" y="62147"/>
                    </a:lnTo>
                    <a:cubicBezTo>
                      <a:pt x="36384" y="62047"/>
                      <a:pt x="35912" y="61999"/>
                      <a:pt x="35443" y="61999"/>
                    </a:cubicBezTo>
                    <a:cubicBezTo>
                      <a:pt x="33580" y="61999"/>
                      <a:pt x="31775" y="62765"/>
                      <a:pt x="30483" y="64158"/>
                    </a:cubicBezTo>
                    <a:cubicBezTo>
                      <a:pt x="29201" y="62778"/>
                      <a:pt x="27409" y="61998"/>
                      <a:pt x="25528" y="61998"/>
                    </a:cubicBezTo>
                    <a:cubicBezTo>
                      <a:pt x="25044" y="61998"/>
                      <a:pt x="24560" y="62052"/>
                      <a:pt x="24085" y="62151"/>
                    </a:cubicBezTo>
                    <a:cubicBezTo>
                      <a:pt x="24116" y="57996"/>
                      <a:pt x="27290" y="55917"/>
                      <a:pt x="30465" y="55917"/>
                    </a:cubicBezTo>
                    <a:close/>
                    <a:moveTo>
                      <a:pt x="119322" y="62140"/>
                    </a:moveTo>
                    <a:cubicBezTo>
                      <a:pt x="121256" y="62140"/>
                      <a:pt x="123125" y="62943"/>
                      <a:pt x="124469" y="64391"/>
                    </a:cubicBezTo>
                    <a:cubicBezTo>
                      <a:pt x="124450" y="64390"/>
                      <a:pt x="124430" y="64390"/>
                      <a:pt x="124410" y="64390"/>
                    </a:cubicBezTo>
                    <a:cubicBezTo>
                      <a:pt x="122541" y="64390"/>
                      <a:pt x="120773" y="65229"/>
                      <a:pt x="119532" y="66532"/>
                    </a:cubicBezTo>
                    <a:cubicBezTo>
                      <a:pt x="119613" y="64946"/>
                      <a:pt x="119030" y="63441"/>
                      <a:pt x="118045" y="62258"/>
                    </a:cubicBezTo>
                    <a:cubicBezTo>
                      <a:pt x="118470" y="62179"/>
                      <a:pt x="118898" y="62140"/>
                      <a:pt x="119322" y="62140"/>
                    </a:cubicBezTo>
                    <a:close/>
                    <a:moveTo>
                      <a:pt x="129616" y="62140"/>
                    </a:moveTo>
                    <a:cubicBezTo>
                      <a:pt x="130040" y="62140"/>
                      <a:pt x="130468" y="62179"/>
                      <a:pt x="130894" y="62258"/>
                    </a:cubicBezTo>
                    <a:cubicBezTo>
                      <a:pt x="129908" y="63423"/>
                      <a:pt x="129326" y="64928"/>
                      <a:pt x="129415" y="66523"/>
                    </a:cubicBezTo>
                    <a:lnTo>
                      <a:pt x="129406" y="66532"/>
                    </a:lnTo>
                    <a:cubicBezTo>
                      <a:pt x="128156" y="65229"/>
                      <a:pt x="126388" y="64390"/>
                      <a:pt x="124528" y="64390"/>
                    </a:cubicBezTo>
                    <a:cubicBezTo>
                      <a:pt x="124509" y="64390"/>
                      <a:pt x="124489" y="64390"/>
                      <a:pt x="124469" y="64391"/>
                    </a:cubicBezTo>
                    <a:cubicBezTo>
                      <a:pt x="125807" y="62943"/>
                      <a:pt x="127680" y="62140"/>
                      <a:pt x="129616" y="62140"/>
                    </a:cubicBezTo>
                    <a:close/>
                    <a:moveTo>
                      <a:pt x="95796" y="62176"/>
                    </a:moveTo>
                    <a:cubicBezTo>
                      <a:pt x="97737" y="62176"/>
                      <a:pt x="99610" y="62980"/>
                      <a:pt x="100948" y="64435"/>
                    </a:cubicBezTo>
                    <a:cubicBezTo>
                      <a:pt x="100928" y="64435"/>
                      <a:pt x="100908" y="64435"/>
                      <a:pt x="100888" y="64435"/>
                    </a:cubicBezTo>
                    <a:cubicBezTo>
                      <a:pt x="99020" y="64435"/>
                      <a:pt x="97252" y="65265"/>
                      <a:pt x="96011" y="66568"/>
                    </a:cubicBezTo>
                    <a:cubicBezTo>
                      <a:pt x="96091" y="64982"/>
                      <a:pt x="95509" y="63477"/>
                      <a:pt x="94514" y="62294"/>
                    </a:cubicBezTo>
                    <a:cubicBezTo>
                      <a:pt x="94941" y="62215"/>
                      <a:pt x="95370" y="62176"/>
                      <a:pt x="95796" y="62176"/>
                    </a:cubicBezTo>
                    <a:close/>
                    <a:moveTo>
                      <a:pt x="82771" y="62185"/>
                    </a:moveTo>
                    <a:cubicBezTo>
                      <a:pt x="83195" y="62185"/>
                      <a:pt x="83623" y="62224"/>
                      <a:pt x="84048" y="62303"/>
                    </a:cubicBezTo>
                    <a:cubicBezTo>
                      <a:pt x="83063" y="63477"/>
                      <a:pt x="82480" y="64991"/>
                      <a:pt x="82561" y="66577"/>
                    </a:cubicBezTo>
                    <a:cubicBezTo>
                      <a:pt x="81320" y="65274"/>
                      <a:pt x="79552" y="64435"/>
                      <a:pt x="77683" y="64435"/>
                    </a:cubicBezTo>
                    <a:cubicBezTo>
                      <a:pt x="77666" y="64435"/>
                      <a:pt x="77650" y="64435"/>
                      <a:pt x="77633" y="64435"/>
                    </a:cubicBezTo>
                    <a:lnTo>
                      <a:pt x="77633" y="64435"/>
                    </a:lnTo>
                    <a:cubicBezTo>
                      <a:pt x="78970" y="62988"/>
                      <a:pt x="80838" y="62185"/>
                      <a:pt x="82771" y="62185"/>
                    </a:cubicBezTo>
                    <a:close/>
                    <a:moveTo>
                      <a:pt x="59134" y="62337"/>
                    </a:moveTo>
                    <a:cubicBezTo>
                      <a:pt x="59561" y="62337"/>
                      <a:pt x="59992" y="62376"/>
                      <a:pt x="60420" y="62455"/>
                    </a:cubicBezTo>
                    <a:cubicBezTo>
                      <a:pt x="59427" y="63627"/>
                      <a:pt x="58845" y="65119"/>
                      <a:pt x="58932" y="66720"/>
                    </a:cubicBezTo>
                    <a:lnTo>
                      <a:pt x="58932" y="66720"/>
                    </a:lnTo>
                    <a:cubicBezTo>
                      <a:pt x="57682" y="65417"/>
                      <a:pt x="55914" y="64587"/>
                      <a:pt x="54055" y="64587"/>
                    </a:cubicBezTo>
                    <a:cubicBezTo>
                      <a:pt x="54035" y="64587"/>
                      <a:pt x="54015" y="64588"/>
                      <a:pt x="53995" y="64588"/>
                    </a:cubicBezTo>
                    <a:cubicBezTo>
                      <a:pt x="55331" y="63135"/>
                      <a:pt x="57201" y="62337"/>
                      <a:pt x="59134" y="62337"/>
                    </a:cubicBezTo>
                    <a:close/>
                    <a:moveTo>
                      <a:pt x="48861" y="62333"/>
                    </a:moveTo>
                    <a:cubicBezTo>
                      <a:pt x="50795" y="62333"/>
                      <a:pt x="52662" y="63137"/>
                      <a:pt x="53995" y="64588"/>
                    </a:cubicBezTo>
                    <a:cubicBezTo>
                      <a:pt x="53975" y="64588"/>
                      <a:pt x="53955" y="64587"/>
                      <a:pt x="53935" y="64587"/>
                    </a:cubicBezTo>
                    <a:cubicBezTo>
                      <a:pt x="52067" y="64587"/>
                      <a:pt x="50299" y="65417"/>
                      <a:pt x="49058" y="66720"/>
                    </a:cubicBezTo>
                    <a:cubicBezTo>
                      <a:pt x="49138" y="65134"/>
                      <a:pt x="48556" y="63629"/>
                      <a:pt x="47561" y="62455"/>
                    </a:cubicBezTo>
                    <a:cubicBezTo>
                      <a:pt x="47994" y="62373"/>
                      <a:pt x="48429" y="62333"/>
                      <a:pt x="48861" y="62333"/>
                    </a:cubicBezTo>
                    <a:close/>
                    <a:moveTo>
                      <a:pt x="106103" y="62174"/>
                    </a:moveTo>
                    <a:cubicBezTo>
                      <a:pt x="106576" y="62174"/>
                      <a:pt x="107052" y="62222"/>
                      <a:pt x="107525" y="62321"/>
                    </a:cubicBezTo>
                    <a:cubicBezTo>
                      <a:pt x="106512" y="63566"/>
                      <a:pt x="105939" y="65161"/>
                      <a:pt x="106127" y="66837"/>
                    </a:cubicBezTo>
                    <a:cubicBezTo>
                      <a:pt x="104872" y="65387"/>
                      <a:pt x="103007" y="64435"/>
                      <a:pt x="101030" y="64435"/>
                    </a:cubicBezTo>
                    <a:cubicBezTo>
                      <a:pt x="101003" y="64435"/>
                      <a:pt x="100975" y="64435"/>
                      <a:pt x="100948" y="64435"/>
                    </a:cubicBezTo>
                    <a:cubicBezTo>
                      <a:pt x="102295" y="62981"/>
                      <a:pt x="104168" y="62174"/>
                      <a:pt x="106103" y="62174"/>
                    </a:cubicBezTo>
                    <a:close/>
                    <a:moveTo>
                      <a:pt x="70807" y="57738"/>
                    </a:moveTo>
                    <a:cubicBezTo>
                      <a:pt x="71283" y="57738"/>
                      <a:pt x="71762" y="57786"/>
                      <a:pt x="72239" y="57885"/>
                    </a:cubicBezTo>
                    <a:cubicBezTo>
                      <a:pt x="71271" y="59131"/>
                      <a:pt x="70742" y="60708"/>
                      <a:pt x="70939" y="62348"/>
                    </a:cubicBezTo>
                    <a:cubicBezTo>
                      <a:pt x="71447" y="62234"/>
                      <a:pt x="71959" y="62178"/>
                      <a:pt x="72468" y="62178"/>
                    </a:cubicBezTo>
                    <a:cubicBezTo>
                      <a:pt x="74403" y="62178"/>
                      <a:pt x="76285" y="62981"/>
                      <a:pt x="77633" y="64435"/>
                    </a:cubicBezTo>
                    <a:lnTo>
                      <a:pt x="77633" y="64435"/>
                    </a:lnTo>
                    <a:cubicBezTo>
                      <a:pt x="77630" y="64435"/>
                      <a:pt x="77627" y="64435"/>
                      <a:pt x="77624" y="64435"/>
                    </a:cubicBezTo>
                    <a:cubicBezTo>
                      <a:pt x="77606" y="64435"/>
                      <a:pt x="77587" y="64435"/>
                      <a:pt x="77569" y="64435"/>
                    </a:cubicBezTo>
                    <a:cubicBezTo>
                      <a:pt x="75520" y="64435"/>
                      <a:pt x="73598" y="65435"/>
                      <a:pt x="72346" y="66962"/>
                    </a:cubicBezTo>
                    <a:cubicBezTo>
                      <a:pt x="72703" y="63259"/>
                      <a:pt x="69407" y="59973"/>
                      <a:pt x="65707" y="59973"/>
                    </a:cubicBezTo>
                    <a:cubicBezTo>
                      <a:pt x="65694" y="59973"/>
                      <a:pt x="65682" y="59973"/>
                      <a:pt x="65670" y="59973"/>
                    </a:cubicBezTo>
                    <a:lnTo>
                      <a:pt x="65670" y="59973"/>
                    </a:lnTo>
                    <a:cubicBezTo>
                      <a:pt x="67007" y="58533"/>
                      <a:pt x="68877" y="57738"/>
                      <a:pt x="70807" y="57738"/>
                    </a:cubicBezTo>
                    <a:close/>
                    <a:moveTo>
                      <a:pt x="35611" y="62370"/>
                    </a:moveTo>
                    <a:cubicBezTo>
                      <a:pt x="36087" y="62370"/>
                      <a:pt x="36566" y="62419"/>
                      <a:pt x="37042" y="62518"/>
                    </a:cubicBezTo>
                    <a:cubicBezTo>
                      <a:pt x="36029" y="63763"/>
                      <a:pt x="35456" y="65358"/>
                      <a:pt x="35644" y="67034"/>
                    </a:cubicBezTo>
                    <a:cubicBezTo>
                      <a:pt x="34383" y="65578"/>
                      <a:pt x="32507" y="64632"/>
                      <a:pt x="30521" y="64632"/>
                    </a:cubicBezTo>
                    <a:cubicBezTo>
                      <a:pt x="30502" y="64632"/>
                      <a:pt x="30483" y="64632"/>
                      <a:pt x="30465" y="64633"/>
                    </a:cubicBezTo>
                    <a:cubicBezTo>
                      <a:pt x="30445" y="64632"/>
                      <a:pt x="30425" y="64632"/>
                      <a:pt x="30406" y="64632"/>
                    </a:cubicBezTo>
                    <a:cubicBezTo>
                      <a:pt x="28537" y="64632"/>
                      <a:pt x="26769" y="65471"/>
                      <a:pt x="25528" y="66774"/>
                    </a:cubicBezTo>
                    <a:cubicBezTo>
                      <a:pt x="25608" y="65179"/>
                      <a:pt x="25026" y="63683"/>
                      <a:pt x="24031" y="62500"/>
                    </a:cubicBezTo>
                    <a:cubicBezTo>
                      <a:pt x="24460" y="62420"/>
                      <a:pt x="24890" y="62381"/>
                      <a:pt x="25317" y="62381"/>
                    </a:cubicBezTo>
                    <a:cubicBezTo>
                      <a:pt x="27250" y="62381"/>
                      <a:pt x="29122" y="63178"/>
                      <a:pt x="30465" y="64624"/>
                    </a:cubicBezTo>
                    <a:cubicBezTo>
                      <a:pt x="31802" y="63171"/>
                      <a:pt x="33677" y="62370"/>
                      <a:pt x="35611" y="62370"/>
                    </a:cubicBezTo>
                    <a:close/>
                    <a:moveTo>
                      <a:pt x="112819" y="60274"/>
                    </a:moveTo>
                    <a:cubicBezTo>
                      <a:pt x="115992" y="60274"/>
                      <a:pt x="119164" y="62350"/>
                      <a:pt x="119209" y="66503"/>
                    </a:cubicBezTo>
                    <a:lnTo>
                      <a:pt x="119209" y="66503"/>
                    </a:lnTo>
                    <a:cubicBezTo>
                      <a:pt x="118735" y="66400"/>
                      <a:pt x="118257" y="66350"/>
                      <a:pt x="117783" y="66350"/>
                    </a:cubicBezTo>
                    <a:cubicBezTo>
                      <a:pt x="115922" y="66350"/>
                      <a:pt x="114119" y="67124"/>
                      <a:pt x="112821" y="68521"/>
                    </a:cubicBezTo>
                    <a:cubicBezTo>
                      <a:pt x="111539" y="67142"/>
                      <a:pt x="109747" y="66362"/>
                      <a:pt x="107865" y="66362"/>
                    </a:cubicBezTo>
                    <a:cubicBezTo>
                      <a:pt x="107382" y="66362"/>
                      <a:pt x="106898" y="66407"/>
                      <a:pt x="106423" y="66514"/>
                    </a:cubicBezTo>
                    <a:lnTo>
                      <a:pt x="106423" y="66514"/>
                    </a:lnTo>
                    <a:cubicBezTo>
                      <a:pt x="106463" y="62355"/>
                      <a:pt x="109641" y="60274"/>
                      <a:pt x="112819" y="60274"/>
                    </a:cubicBezTo>
                    <a:close/>
                    <a:moveTo>
                      <a:pt x="136136" y="60276"/>
                    </a:moveTo>
                    <a:cubicBezTo>
                      <a:pt x="139311" y="60276"/>
                      <a:pt x="142484" y="62354"/>
                      <a:pt x="142525" y="66514"/>
                    </a:cubicBezTo>
                    <a:lnTo>
                      <a:pt x="142516" y="66523"/>
                    </a:lnTo>
                    <a:cubicBezTo>
                      <a:pt x="142042" y="66421"/>
                      <a:pt x="141565" y="66372"/>
                      <a:pt x="141091" y="66372"/>
                    </a:cubicBezTo>
                    <a:cubicBezTo>
                      <a:pt x="139233" y="66372"/>
                      <a:pt x="137428" y="67138"/>
                      <a:pt x="136136" y="68530"/>
                    </a:cubicBezTo>
                    <a:cubicBezTo>
                      <a:pt x="134854" y="67150"/>
                      <a:pt x="133062" y="66371"/>
                      <a:pt x="131181" y="66371"/>
                    </a:cubicBezTo>
                    <a:cubicBezTo>
                      <a:pt x="130697" y="66371"/>
                      <a:pt x="130213" y="66425"/>
                      <a:pt x="129738" y="66523"/>
                    </a:cubicBezTo>
                    <a:cubicBezTo>
                      <a:pt x="129778" y="62359"/>
                      <a:pt x="132958" y="60276"/>
                      <a:pt x="136136" y="60276"/>
                    </a:cubicBezTo>
                    <a:close/>
                    <a:moveTo>
                      <a:pt x="89289" y="60321"/>
                    </a:moveTo>
                    <a:cubicBezTo>
                      <a:pt x="92462" y="60321"/>
                      <a:pt x="95638" y="62397"/>
                      <a:pt x="95679" y="66548"/>
                    </a:cubicBezTo>
                    <a:lnTo>
                      <a:pt x="95679" y="66548"/>
                    </a:lnTo>
                    <a:cubicBezTo>
                      <a:pt x="95209" y="66448"/>
                      <a:pt x="94735" y="66398"/>
                      <a:pt x="94264" y="66398"/>
                    </a:cubicBezTo>
                    <a:cubicBezTo>
                      <a:pt x="92405" y="66398"/>
                      <a:pt x="90601" y="67165"/>
                      <a:pt x="89308" y="68557"/>
                    </a:cubicBezTo>
                    <a:cubicBezTo>
                      <a:pt x="88027" y="67177"/>
                      <a:pt x="86235" y="66398"/>
                      <a:pt x="84353" y="66398"/>
                    </a:cubicBezTo>
                    <a:cubicBezTo>
                      <a:pt x="83869" y="66398"/>
                      <a:pt x="83385" y="66452"/>
                      <a:pt x="82910" y="66550"/>
                    </a:cubicBezTo>
                    <a:cubicBezTo>
                      <a:pt x="82942" y="62398"/>
                      <a:pt x="86114" y="60321"/>
                      <a:pt x="89289" y="60321"/>
                    </a:cubicBezTo>
                    <a:close/>
                    <a:moveTo>
                      <a:pt x="42335" y="60475"/>
                    </a:moveTo>
                    <a:cubicBezTo>
                      <a:pt x="45508" y="60475"/>
                      <a:pt x="48684" y="62552"/>
                      <a:pt x="48726" y="66708"/>
                    </a:cubicBezTo>
                    <a:lnTo>
                      <a:pt x="48726" y="66708"/>
                    </a:lnTo>
                    <a:cubicBezTo>
                      <a:pt x="48257" y="66608"/>
                      <a:pt x="47784" y="66560"/>
                      <a:pt x="47315" y="66560"/>
                    </a:cubicBezTo>
                    <a:cubicBezTo>
                      <a:pt x="45452" y="66560"/>
                      <a:pt x="43648" y="67326"/>
                      <a:pt x="42355" y="68719"/>
                    </a:cubicBezTo>
                    <a:cubicBezTo>
                      <a:pt x="41081" y="67346"/>
                      <a:pt x="39302" y="66559"/>
                      <a:pt x="37432" y="66559"/>
                    </a:cubicBezTo>
                    <a:cubicBezTo>
                      <a:pt x="37421" y="66559"/>
                      <a:pt x="37411" y="66559"/>
                      <a:pt x="37400" y="66559"/>
                    </a:cubicBezTo>
                    <a:cubicBezTo>
                      <a:pt x="36916" y="66559"/>
                      <a:pt x="36432" y="66604"/>
                      <a:pt x="35958" y="66711"/>
                    </a:cubicBezTo>
                    <a:cubicBezTo>
                      <a:pt x="35989" y="62554"/>
                      <a:pt x="39161" y="60475"/>
                      <a:pt x="42335" y="60475"/>
                    </a:cubicBezTo>
                    <a:close/>
                    <a:moveTo>
                      <a:pt x="65651" y="60478"/>
                    </a:moveTo>
                    <a:cubicBezTo>
                      <a:pt x="68826" y="60478"/>
                      <a:pt x="72001" y="62555"/>
                      <a:pt x="72041" y="66711"/>
                    </a:cubicBezTo>
                    <a:cubicBezTo>
                      <a:pt x="71566" y="66609"/>
                      <a:pt x="71088" y="66560"/>
                      <a:pt x="70614" y="66560"/>
                    </a:cubicBezTo>
                    <a:cubicBezTo>
                      <a:pt x="68752" y="66560"/>
                      <a:pt x="66952" y="67326"/>
                      <a:pt x="65653" y="68719"/>
                    </a:cubicBezTo>
                    <a:cubicBezTo>
                      <a:pt x="64371" y="67339"/>
                      <a:pt x="62579" y="66559"/>
                      <a:pt x="60697" y="66559"/>
                    </a:cubicBezTo>
                    <a:cubicBezTo>
                      <a:pt x="60214" y="66559"/>
                      <a:pt x="59730" y="66613"/>
                      <a:pt x="59255" y="66711"/>
                    </a:cubicBezTo>
                    <a:cubicBezTo>
                      <a:pt x="59295" y="62557"/>
                      <a:pt x="62473" y="60478"/>
                      <a:pt x="65651" y="60478"/>
                    </a:cubicBezTo>
                    <a:close/>
                    <a:moveTo>
                      <a:pt x="18806" y="60522"/>
                    </a:moveTo>
                    <a:cubicBezTo>
                      <a:pt x="21979" y="60522"/>
                      <a:pt x="25151" y="62596"/>
                      <a:pt x="25196" y="66747"/>
                    </a:cubicBezTo>
                    <a:lnTo>
                      <a:pt x="25196" y="66747"/>
                    </a:lnTo>
                    <a:cubicBezTo>
                      <a:pt x="24723" y="66645"/>
                      <a:pt x="24245" y="66596"/>
                      <a:pt x="23772" y="66596"/>
                    </a:cubicBezTo>
                    <a:cubicBezTo>
                      <a:pt x="21913" y="66596"/>
                      <a:pt x="20107" y="67362"/>
                      <a:pt x="18807" y="68754"/>
                    </a:cubicBezTo>
                    <a:cubicBezTo>
                      <a:pt x="17526" y="67374"/>
                      <a:pt x="15734" y="66595"/>
                      <a:pt x="13852" y="66595"/>
                    </a:cubicBezTo>
                    <a:cubicBezTo>
                      <a:pt x="13368" y="66595"/>
                      <a:pt x="12884" y="66649"/>
                      <a:pt x="12409" y="66747"/>
                    </a:cubicBezTo>
                    <a:cubicBezTo>
                      <a:pt x="12454" y="62599"/>
                      <a:pt x="15631" y="60522"/>
                      <a:pt x="18806" y="60522"/>
                    </a:cubicBezTo>
                    <a:close/>
                    <a:moveTo>
                      <a:pt x="84142" y="66790"/>
                    </a:moveTo>
                    <a:cubicBezTo>
                      <a:pt x="86075" y="66790"/>
                      <a:pt x="87947" y="67588"/>
                      <a:pt x="89290" y="69041"/>
                    </a:cubicBezTo>
                    <a:lnTo>
                      <a:pt x="89290" y="69041"/>
                    </a:lnTo>
                    <a:cubicBezTo>
                      <a:pt x="89287" y="69041"/>
                      <a:pt x="89284" y="69041"/>
                      <a:pt x="89281" y="69041"/>
                    </a:cubicBezTo>
                    <a:cubicBezTo>
                      <a:pt x="89262" y="69041"/>
                      <a:pt x="89242" y="69041"/>
                      <a:pt x="89222" y="69041"/>
                    </a:cubicBezTo>
                    <a:cubicBezTo>
                      <a:pt x="87354" y="69041"/>
                      <a:pt x="85594" y="69879"/>
                      <a:pt x="84344" y="71183"/>
                    </a:cubicBezTo>
                    <a:cubicBezTo>
                      <a:pt x="84434" y="69588"/>
                      <a:pt x="83851" y="68082"/>
                      <a:pt x="82857" y="66909"/>
                    </a:cubicBezTo>
                    <a:cubicBezTo>
                      <a:pt x="83285" y="66829"/>
                      <a:pt x="83715" y="66790"/>
                      <a:pt x="84142" y="66790"/>
                    </a:cubicBezTo>
                    <a:close/>
                    <a:moveTo>
                      <a:pt x="94437" y="66782"/>
                    </a:moveTo>
                    <a:cubicBezTo>
                      <a:pt x="94862" y="66782"/>
                      <a:pt x="95290" y="66821"/>
                      <a:pt x="95715" y="66900"/>
                    </a:cubicBezTo>
                    <a:cubicBezTo>
                      <a:pt x="94720" y="68082"/>
                      <a:pt x="94138" y="69579"/>
                      <a:pt x="94228" y="71174"/>
                    </a:cubicBezTo>
                    <a:lnTo>
                      <a:pt x="94219" y="71183"/>
                    </a:lnTo>
                    <a:cubicBezTo>
                      <a:pt x="92977" y="69879"/>
                      <a:pt x="91209" y="69041"/>
                      <a:pt x="89341" y="69041"/>
                    </a:cubicBezTo>
                    <a:cubicBezTo>
                      <a:pt x="89324" y="69041"/>
                      <a:pt x="89307" y="69041"/>
                      <a:pt x="89290" y="69041"/>
                    </a:cubicBezTo>
                    <a:lnTo>
                      <a:pt x="89290" y="69041"/>
                    </a:lnTo>
                    <a:cubicBezTo>
                      <a:pt x="90628" y="67586"/>
                      <a:pt x="92502" y="66782"/>
                      <a:pt x="94437" y="66782"/>
                    </a:cubicBezTo>
                    <a:close/>
                    <a:moveTo>
                      <a:pt x="47476" y="66925"/>
                    </a:moveTo>
                    <a:cubicBezTo>
                      <a:pt x="47900" y="66925"/>
                      <a:pt x="48328" y="66964"/>
                      <a:pt x="48753" y="67043"/>
                    </a:cubicBezTo>
                    <a:cubicBezTo>
                      <a:pt x="47767" y="68226"/>
                      <a:pt x="47185" y="69731"/>
                      <a:pt x="47266" y="71317"/>
                    </a:cubicBezTo>
                    <a:cubicBezTo>
                      <a:pt x="46024" y="70014"/>
                      <a:pt x="44257" y="69184"/>
                      <a:pt x="42388" y="69184"/>
                    </a:cubicBezTo>
                    <a:cubicBezTo>
                      <a:pt x="42371" y="69184"/>
                      <a:pt x="42354" y="69184"/>
                      <a:pt x="42337" y="69184"/>
                    </a:cubicBezTo>
                    <a:lnTo>
                      <a:pt x="42337" y="69184"/>
                    </a:lnTo>
                    <a:cubicBezTo>
                      <a:pt x="43675" y="67729"/>
                      <a:pt x="45543" y="66925"/>
                      <a:pt x="47476" y="66925"/>
                    </a:cubicBezTo>
                    <a:close/>
                    <a:moveTo>
                      <a:pt x="60488" y="66929"/>
                    </a:moveTo>
                    <a:cubicBezTo>
                      <a:pt x="62422" y="66929"/>
                      <a:pt x="64295" y="67727"/>
                      <a:pt x="65636" y="69175"/>
                    </a:cubicBezTo>
                    <a:lnTo>
                      <a:pt x="65636" y="69175"/>
                    </a:lnTo>
                    <a:cubicBezTo>
                      <a:pt x="65622" y="69175"/>
                      <a:pt x="65608" y="69175"/>
                      <a:pt x="65593" y="69175"/>
                    </a:cubicBezTo>
                    <a:cubicBezTo>
                      <a:pt x="63725" y="69175"/>
                      <a:pt x="61966" y="70014"/>
                      <a:pt x="60715" y="71317"/>
                    </a:cubicBezTo>
                    <a:cubicBezTo>
                      <a:pt x="60805" y="69731"/>
                      <a:pt x="60223" y="68226"/>
                      <a:pt x="59228" y="67043"/>
                    </a:cubicBezTo>
                    <a:cubicBezTo>
                      <a:pt x="59647" y="66967"/>
                      <a:pt x="60069" y="66929"/>
                      <a:pt x="60488" y="66929"/>
                    </a:cubicBezTo>
                    <a:close/>
                    <a:moveTo>
                      <a:pt x="23953" y="66970"/>
                    </a:moveTo>
                    <a:cubicBezTo>
                      <a:pt x="24378" y="66970"/>
                      <a:pt x="24806" y="67009"/>
                      <a:pt x="25232" y="67088"/>
                    </a:cubicBezTo>
                    <a:cubicBezTo>
                      <a:pt x="24239" y="68277"/>
                      <a:pt x="23657" y="69770"/>
                      <a:pt x="23744" y="71361"/>
                    </a:cubicBezTo>
                    <a:lnTo>
                      <a:pt x="23744" y="71361"/>
                    </a:lnTo>
                    <a:cubicBezTo>
                      <a:pt x="22494" y="70058"/>
                      <a:pt x="20726" y="69220"/>
                      <a:pt x="18866" y="69220"/>
                    </a:cubicBezTo>
                    <a:cubicBezTo>
                      <a:pt x="18846" y="69220"/>
                      <a:pt x="18827" y="69220"/>
                      <a:pt x="18807" y="69220"/>
                    </a:cubicBezTo>
                    <a:cubicBezTo>
                      <a:pt x="20144" y="67773"/>
                      <a:pt x="22018" y="66970"/>
                      <a:pt x="23953" y="66970"/>
                    </a:cubicBezTo>
                    <a:close/>
                    <a:moveTo>
                      <a:pt x="13652" y="66970"/>
                    </a:moveTo>
                    <a:cubicBezTo>
                      <a:pt x="15588" y="66970"/>
                      <a:pt x="17463" y="67773"/>
                      <a:pt x="18807" y="69220"/>
                    </a:cubicBezTo>
                    <a:cubicBezTo>
                      <a:pt x="18787" y="69220"/>
                      <a:pt x="18768" y="69220"/>
                      <a:pt x="18748" y="69220"/>
                    </a:cubicBezTo>
                    <a:cubicBezTo>
                      <a:pt x="16879" y="69220"/>
                      <a:pt x="15111" y="70058"/>
                      <a:pt x="13870" y="71362"/>
                    </a:cubicBezTo>
                    <a:cubicBezTo>
                      <a:pt x="13951" y="69776"/>
                      <a:pt x="13368" y="68271"/>
                      <a:pt x="12374" y="67088"/>
                    </a:cubicBezTo>
                    <a:cubicBezTo>
                      <a:pt x="12799" y="67009"/>
                      <a:pt x="13227" y="66970"/>
                      <a:pt x="13652" y="66970"/>
                    </a:cubicBezTo>
                    <a:close/>
                    <a:moveTo>
                      <a:pt x="107653" y="66739"/>
                    </a:moveTo>
                    <a:cubicBezTo>
                      <a:pt x="109587" y="66739"/>
                      <a:pt x="111464" y="67541"/>
                      <a:pt x="112812" y="68996"/>
                    </a:cubicBezTo>
                    <a:cubicBezTo>
                      <a:pt x="114149" y="67549"/>
                      <a:pt x="116022" y="66746"/>
                      <a:pt x="117958" y="66746"/>
                    </a:cubicBezTo>
                    <a:cubicBezTo>
                      <a:pt x="118383" y="66746"/>
                      <a:pt x="118811" y="66785"/>
                      <a:pt x="119236" y="66864"/>
                    </a:cubicBezTo>
                    <a:cubicBezTo>
                      <a:pt x="118242" y="68047"/>
                      <a:pt x="117659" y="69552"/>
                      <a:pt x="117749" y="71138"/>
                    </a:cubicBezTo>
                    <a:cubicBezTo>
                      <a:pt x="116499" y="69835"/>
                      <a:pt x="114731" y="69005"/>
                      <a:pt x="112871" y="69005"/>
                    </a:cubicBezTo>
                    <a:cubicBezTo>
                      <a:pt x="112851" y="69005"/>
                      <a:pt x="112832" y="69005"/>
                      <a:pt x="112812" y="69005"/>
                    </a:cubicBezTo>
                    <a:cubicBezTo>
                      <a:pt x="112793" y="69005"/>
                      <a:pt x="112774" y="69005"/>
                      <a:pt x="112756" y="69005"/>
                    </a:cubicBezTo>
                    <a:cubicBezTo>
                      <a:pt x="110769" y="69005"/>
                      <a:pt x="108893" y="69951"/>
                      <a:pt x="107641" y="71398"/>
                    </a:cubicBezTo>
                    <a:lnTo>
                      <a:pt x="107641" y="71398"/>
                    </a:lnTo>
                    <a:cubicBezTo>
                      <a:pt x="107802" y="69707"/>
                      <a:pt x="107213" y="68132"/>
                      <a:pt x="106177" y="66897"/>
                    </a:cubicBezTo>
                    <a:lnTo>
                      <a:pt x="106177" y="66897"/>
                    </a:lnTo>
                    <a:cubicBezTo>
                      <a:pt x="106668" y="66791"/>
                      <a:pt x="107162" y="66739"/>
                      <a:pt x="107653" y="66739"/>
                    </a:cubicBezTo>
                    <a:close/>
                    <a:moveTo>
                      <a:pt x="37174" y="66927"/>
                    </a:moveTo>
                    <a:cubicBezTo>
                      <a:pt x="39113" y="66927"/>
                      <a:pt x="40989" y="67729"/>
                      <a:pt x="42337" y="69184"/>
                    </a:cubicBezTo>
                    <a:lnTo>
                      <a:pt x="42337" y="69184"/>
                    </a:lnTo>
                    <a:cubicBezTo>
                      <a:pt x="42334" y="69184"/>
                      <a:pt x="42331" y="69184"/>
                      <a:pt x="42328" y="69184"/>
                    </a:cubicBezTo>
                    <a:cubicBezTo>
                      <a:pt x="42301" y="69184"/>
                      <a:pt x="42274" y="69184"/>
                      <a:pt x="42246" y="69184"/>
                    </a:cubicBezTo>
                    <a:cubicBezTo>
                      <a:pt x="40269" y="69184"/>
                      <a:pt x="38404" y="70136"/>
                      <a:pt x="37158" y="71577"/>
                    </a:cubicBezTo>
                    <a:cubicBezTo>
                      <a:pt x="37320" y="69910"/>
                      <a:pt x="36728" y="68324"/>
                      <a:pt x="35689" y="67088"/>
                    </a:cubicBezTo>
                    <a:lnTo>
                      <a:pt x="35680" y="67088"/>
                    </a:lnTo>
                    <a:cubicBezTo>
                      <a:pt x="36177" y="66980"/>
                      <a:pt x="36678" y="66927"/>
                      <a:pt x="37174" y="66927"/>
                    </a:cubicBezTo>
                    <a:close/>
                    <a:moveTo>
                      <a:pt x="124481" y="64880"/>
                    </a:moveTo>
                    <a:cubicBezTo>
                      <a:pt x="127655" y="64880"/>
                      <a:pt x="130827" y="66957"/>
                      <a:pt x="130867" y="71111"/>
                    </a:cubicBezTo>
                    <a:lnTo>
                      <a:pt x="130858" y="71129"/>
                    </a:lnTo>
                    <a:cubicBezTo>
                      <a:pt x="130380" y="71024"/>
                      <a:pt x="129897" y="70973"/>
                      <a:pt x="129419" y="70973"/>
                    </a:cubicBezTo>
                    <a:cubicBezTo>
                      <a:pt x="127565" y="70973"/>
                      <a:pt x="125767" y="71740"/>
                      <a:pt x="124478" y="73136"/>
                    </a:cubicBezTo>
                    <a:cubicBezTo>
                      <a:pt x="123204" y="71764"/>
                      <a:pt x="121425" y="70977"/>
                      <a:pt x="119555" y="70977"/>
                    </a:cubicBezTo>
                    <a:cubicBezTo>
                      <a:pt x="119544" y="70977"/>
                      <a:pt x="119534" y="70977"/>
                      <a:pt x="119523" y="70977"/>
                    </a:cubicBezTo>
                    <a:cubicBezTo>
                      <a:pt x="119039" y="70977"/>
                      <a:pt x="118555" y="71021"/>
                      <a:pt x="118080" y="71129"/>
                    </a:cubicBezTo>
                    <a:cubicBezTo>
                      <a:pt x="118121" y="66963"/>
                      <a:pt x="121302" y="64880"/>
                      <a:pt x="124481" y="64880"/>
                    </a:cubicBezTo>
                    <a:close/>
                    <a:moveTo>
                      <a:pt x="77631" y="64934"/>
                    </a:moveTo>
                    <a:cubicBezTo>
                      <a:pt x="80806" y="64934"/>
                      <a:pt x="83981" y="67013"/>
                      <a:pt x="84022" y="71174"/>
                    </a:cubicBezTo>
                    <a:cubicBezTo>
                      <a:pt x="83541" y="71069"/>
                      <a:pt x="83056" y="71017"/>
                      <a:pt x="82576" y="71017"/>
                    </a:cubicBezTo>
                    <a:cubicBezTo>
                      <a:pt x="80721" y="71017"/>
                      <a:pt x="78928" y="71782"/>
                      <a:pt x="77633" y="73163"/>
                    </a:cubicBezTo>
                    <a:lnTo>
                      <a:pt x="77633" y="73172"/>
                    </a:lnTo>
                    <a:cubicBezTo>
                      <a:pt x="76351" y="71801"/>
                      <a:pt x="74559" y="71012"/>
                      <a:pt x="72678" y="71012"/>
                    </a:cubicBezTo>
                    <a:cubicBezTo>
                      <a:pt x="72194" y="71012"/>
                      <a:pt x="71710" y="71066"/>
                      <a:pt x="71235" y="71174"/>
                    </a:cubicBezTo>
                    <a:cubicBezTo>
                      <a:pt x="71275" y="67015"/>
                      <a:pt x="74454" y="64934"/>
                      <a:pt x="77631" y="64934"/>
                    </a:cubicBezTo>
                    <a:close/>
                    <a:moveTo>
                      <a:pt x="100937" y="64934"/>
                    </a:moveTo>
                    <a:cubicBezTo>
                      <a:pt x="104113" y="64934"/>
                      <a:pt x="107288" y="67013"/>
                      <a:pt x="107328" y="71174"/>
                    </a:cubicBezTo>
                    <a:cubicBezTo>
                      <a:pt x="106849" y="71069"/>
                      <a:pt x="106366" y="71017"/>
                      <a:pt x="105887" y="71017"/>
                    </a:cubicBezTo>
                    <a:cubicBezTo>
                      <a:pt x="104037" y="71017"/>
                      <a:pt x="102243" y="71782"/>
                      <a:pt x="100948" y="73163"/>
                    </a:cubicBezTo>
                    <a:lnTo>
                      <a:pt x="100939" y="73172"/>
                    </a:lnTo>
                    <a:cubicBezTo>
                      <a:pt x="99658" y="71801"/>
                      <a:pt x="97866" y="71012"/>
                      <a:pt x="95984" y="71012"/>
                    </a:cubicBezTo>
                    <a:cubicBezTo>
                      <a:pt x="95500" y="71012"/>
                      <a:pt x="95016" y="71066"/>
                      <a:pt x="94541" y="71174"/>
                    </a:cubicBezTo>
                    <a:cubicBezTo>
                      <a:pt x="94582" y="67015"/>
                      <a:pt x="97760" y="64934"/>
                      <a:pt x="100937" y="64934"/>
                    </a:cubicBezTo>
                    <a:close/>
                    <a:moveTo>
                      <a:pt x="53992" y="65081"/>
                    </a:moveTo>
                    <a:cubicBezTo>
                      <a:pt x="57167" y="65081"/>
                      <a:pt x="60344" y="67159"/>
                      <a:pt x="60384" y="71317"/>
                    </a:cubicBezTo>
                    <a:cubicBezTo>
                      <a:pt x="59911" y="71215"/>
                      <a:pt x="59433" y="71165"/>
                      <a:pt x="58960" y="71165"/>
                    </a:cubicBezTo>
                    <a:cubicBezTo>
                      <a:pt x="57101" y="71165"/>
                      <a:pt x="55296" y="71932"/>
                      <a:pt x="54004" y="73324"/>
                    </a:cubicBezTo>
                    <a:cubicBezTo>
                      <a:pt x="52723" y="71944"/>
                      <a:pt x="50922" y="71165"/>
                      <a:pt x="49049" y="71165"/>
                    </a:cubicBezTo>
                    <a:cubicBezTo>
                      <a:pt x="48565" y="71165"/>
                      <a:pt x="48081" y="71219"/>
                      <a:pt x="47606" y="71317"/>
                    </a:cubicBezTo>
                    <a:cubicBezTo>
                      <a:pt x="47642" y="67159"/>
                      <a:pt x="50816" y="65081"/>
                      <a:pt x="53992" y="65081"/>
                    </a:cubicBezTo>
                    <a:close/>
                    <a:moveTo>
                      <a:pt x="7148" y="65122"/>
                    </a:moveTo>
                    <a:cubicBezTo>
                      <a:pt x="10323" y="65122"/>
                      <a:pt x="13498" y="67201"/>
                      <a:pt x="13538" y="71362"/>
                    </a:cubicBezTo>
                    <a:cubicBezTo>
                      <a:pt x="13060" y="71257"/>
                      <a:pt x="12578" y="71206"/>
                      <a:pt x="12099" y="71206"/>
                    </a:cubicBezTo>
                    <a:cubicBezTo>
                      <a:pt x="10245" y="71206"/>
                      <a:pt x="8446" y="71973"/>
                      <a:pt x="7150" y="73369"/>
                    </a:cubicBezTo>
                    <a:lnTo>
                      <a:pt x="7150" y="73360"/>
                    </a:lnTo>
                    <a:cubicBezTo>
                      <a:pt x="5875" y="71988"/>
                      <a:pt x="4096" y="71209"/>
                      <a:pt x="2226" y="71209"/>
                    </a:cubicBezTo>
                    <a:cubicBezTo>
                      <a:pt x="2216" y="71209"/>
                      <a:pt x="2205" y="71210"/>
                      <a:pt x="2194" y="71210"/>
                    </a:cubicBezTo>
                    <a:cubicBezTo>
                      <a:pt x="1711" y="71210"/>
                      <a:pt x="1227" y="71254"/>
                      <a:pt x="752" y="71362"/>
                    </a:cubicBezTo>
                    <a:cubicBezTo>
                      <a:pt x="792" y="67203"/>
                      <a:pt x="3970" y="65122"/>
                      <a:pt x="7148" y="65122"/>
                    </a:cubicBezTo>
                    <a:close/>
                    <a:moveTo>
                      <a:pt x="30463" y="65122"/>
                    </a:moveTo>
                    <a:cubicBezTo>
                      <a:pt x="33638" y="65122"/>
                      <a:pt x="36813" y="67201"/>
                      <a:pt x="36854" y="71362"/>
                    </a:cubicBezTo>
                    <a:cubicBezTo>
                      <a:pt x="36375" y="71257"/>
                      <a:pt x="35893" y="71206"/>
                      <a:pt x="35414" y="71206"/>
                    </a:cubicBezTo>
                    <a:cubicBezTo>
                      <a:pt x="33560" y="71206"/>
                      <a:pt x="31761" y="71973"/>
                      <a:pt x="30465" y="73369"/>
                    </a:cubicBezTo>
                    <a:lnTo>
                      <a:pt x="30465" y="73360"/>
                    </a:lnTo>
                    <a:cubicBezTo>
                      <a:pt x="29191" y="71988"/>
                      <a:pt x="27412" y="71209"/>
                      <a:pt x="25542" y="71209"/>
                    </a:cubicBezTo>
                    <a:cubicBezTo>
                      <a:pt x="25531" y="71209"/>
                      <a:pt x="25520" y="71210"/>
                      <a:pt x="25510" y="71210"/>
                    </a:cubicBezTo>
                    <a:cubicBezTo>
                      <a:pt x="25026" y="71210"/>
                      <a:pt x="24542" y="71254"/>
                      <a:pt x="24067" y="71362"/>
                    </a:cubicBezTo>
                    <a:cubicBezTo>
                      <a:pt x="24107" y="67203"/>
                      <a:pt x="27285" y="65122"/>
                      <a:pt x="30463" y="65122"/>
                    </a:cubicBezTo>
                    <a:close/>
                    <a:moveTo>
                      <a:pt x="129608" y="71351"/>
                    </a:moveTo>
                    <a:cubicBezTo>
                      <a:pt x="130035" y="71351"/>
                      <a:pt x="130466" y="71390"/>
                      <a:pt x="130894" y="71469"/>
                    </a:cubicBezTo>
                    <a:cubicBezTo>
                      <a:pt x="129908" y="72634"/>
                      <a:pt x="129326" y="74140"/>
                      <a:pt x="129415" y="75726"/>
                    </a:cubicBezTo>
                    <a:lnTo>
                      <a:pt x="129406" y="75744"/>
                    </a:lnTo>
                    <a:cubicBezTo>
                      <a:pt x="128156" y="74440"/>
                      <a:pt x="126397" y="73602"/>
                      <a:pt x="124528" y="73602"/>
                    </a:cubicBezTo>
                    <a:cubicBezTo>
                      <a:pt x="124509" y="73602"/>
                      <a:pt x="124489" y="73602"/>
                      <a:pt x="124469" y="73602"/>
                    </a:cubicBezTo>
                    <a:cubicBezTo>
                      <a:pt x="124450" y="73602"/>
                      <a:pt x="124430" y="73602"/>
                      <a:pt x="124410" y="73602"/>
                    </a:cubicBezTo>
                    <a:cubicBezTo>
                      <a:pt x="122541" y="73602"/>
                      <a:pt x="120773" y="74440"/>
                      <a:pt x="119532" y="75744"/>
                    </a:cubicBezTo>
                    <a:cubicBezTo>
                      <a:pt x="119613" y="74149"/>
                      <a:pt x="119030" y="72652"/>
                      <a:pt x="118045" y="71469"/>
                    </a:cubicBezTo>
                    <a:cubicBezTo>
                      <a:pt x="118473" y="71390"/>
                      <a:pt x="118903" y="71351"/>
                      <a:pt x="119331" y="71351"/>
                    </a:cubicBezTo>
                    <a:cubicBezTo>
                      <a:pt x="121264" y="71351"/>
                      <a:pt x="123134" y="72148"/>
                      <a:pt x="124469" y="73593"/>
                    </a:cubicBezTo>
                    <a:cubicBezTo>
                      <a:pt x="125805" y="72148"/>
                      <a:pt x="127675" y="71351"/>
                      <a:pt x="129608" y="71351"/>
                    </a:cubicBezTo>
                    <a:close/>
                    <a:moveTo>
                      <a:pt x="48843" y="71540"/>
                    </a:moveTo>
                    <a:cubicBezTo>
                      <a:pt x="50782" y="71540"/>
                      <a:pt x="52650" y="72343"/>
                      <a:pt x="53995" y="73790"/>
                    </a:cubicBezTo>
                    <a:cubicBezTo>
                      <a:pt x="53975" y="73790"/>
                      <a:pt x="53956" y="73790"/>
                      <a:pt x="53936" y="73790"/>
                    </a:cubicBezTo>
                    <a:cubicBezTo>
                      <a:pt x="52067" y="73790"/>
                      <a:pt x="50299" y="74628"/>
                      <a:pt x="49058" y="75932"/>
                    </a:cubicBezTo>
                    <a:cubicBezTo>
                      <a:pt x="49138" y="74337"/>
                      <a:pt x="48556" y="72840"/>
                      <a:pt x="47561" y="71658"/>
                    </a:cubicBezTo>
                    <a:cubicBezTo>
                      <a:pt x="47989" y="71579"/>
                      <a:pt x="48418" y="71540"/>
                      <a:pt x="48843" y="71540"/>
                    </a:cubicBezTo>
                    <a:close/>
                    <a:moveTo>
                      <a:pt x="59141" y="71540"/>
                    </a:moveTo>
                    <a:cubicBezTo>
                      <a:pt x="59566" y="71540"/>
                      <a:pt x="59994" y="71579"/>
                      <a:pt x="60420" y="71658"/>
                    </a:cubicBezTo>
                    <a:cubicBezTo>
                      <a:pt x="59425" y="72840"/>
                      <a:pt x="58843" y="74346"/>
                      <a:pt x="58932" y="75932"/>
                    </a:cubicBezTo>
                    <a:cubicBezTo>
                      <a:pt x="57682" y="74628"/>
                      <a:pt x="55914" y="73790"/>
                      <a:pt x="54054" y="73790"/>
                    </a:cubicBezTo>
                    <a:cubicBezTo>
                      <a:pt x="54034" y="73790"/>
                      <a:pt x="54015" y="73790"/>
                      <a:pt x="53995" y="73790"/>
                    </a:cubicBezTo>
                    <a:cubicBezTo>
                      <a:pt x="55332" y="72343"/>
                      <a:pt x="57206" y="71540"/>
                      <a:pt x="59141" y="71540"/>
                    </a:cubicBezTo>
                    <a:close/>
                    <a:moveTo>
                      <a:pt x="112810" y="69495"/>
                    </a:moveTo>
                    <a:cubicBezTo>
                      <a:pt x="115985" y="69495"/>
                      <a:pt x="119160" y="71574"/>
                      <a:pt x="119200" y="75735"/>
                    </a:cubicBezTo>
                    <a:cubicBezTo>
                      <a:pt x="118721" y="75630"/>
                      <a:pt x="118239" y="75578"/>
                      <a:pt x="117760" y="75578"/>
                    </a:cubicBezTo>
                    <a:cubicBezTo>
                      <a:pt x="115909" y="75578"/>
                      <a:pt x="114116" y="76343"/>
                      <a:pt x="112821" y="77724"/>
                    </a:cubicBezTo>
                    <a:lnTo>
                      <a:pt x="112812" y="77733"/>
                    </a:lnTo>
                    <a:cubicBezTo>
                      <a:pt x="111530" y="76362"/>
                      <a:pt x="109738" y="75573"/>
                      <a:pt x="107856" y="75573"/>
                    </a:cubicBezTo>
                    <a:cubicBezTo>
                      <a:pt x="107373" y="75573"/>
                      <a:pt x="106889" y="75627"/>
                      <a:pt x="106414" y="75735"/>
                    </a:cubicBezTo>
                    <a:lnTo>
                      <a:pt x="106414" y="75735"/>
                    </a:lnTo>
                    <a:cubicBezTo>
                      <a:pt x="106454" y="71576"/>
                      <a:pt x="109632" y="69495"/>
                      <a:pt x="112810" y="69495"/>
                    </a:cubicBezTo>
                    <a:close/>
                    <a:moveTo>
                      <a:pt x="136139" y="69486"/>
                    </a:moveTo>
                    <a:cubicBezTo>
                      <a:pt x="139313" y="69486"/>
                      <a:pt x="142484" y="71562"/>
                      <a:pt x="142525" y="75717"/>
                    </a:cubicBezTo>
                    <a:lnTo>
                      <a:pt x="142516" y="75735"/>
                    </a:lnTo>
                    <a:cubicBezTo>
                      <a:pt x="142037" y="75630"/>
                      <a:pt x="141554" y="75578"/>
                      <a:pt x="141075" y="75578"/>
                    </a:cubicBezTo>
                    <a:cubicBezTo>
                      <a:pt x="139222" y="75578"/>
                      <a:pt x="137424" y="76345"/>
                      <a:pt x="136136" y="77733"/>
                    </a:cubicBezTo>
                    <a:cubicBezTo>
                      <a:pt x="134854" y="76362"/>
                      <a:pt x="133062" y="75573"/>
                      <a:pt x="131181" y="75573"/>
                    </a:cubicBezTo>
                    <a:cubicBezTo>
                      <a:pt x="130697" y="75573"/>
                      <a:pt x="130213" y="75627"/>
                      <a:pt x="129738" y="75735"/>
                    </a:cubicBezTo>
                    <a:cubicBezTo>
                      <a:pt x="129778" y="71569"/>
                      <a:pt x="132960" y="69486"/>
                      <a:pt x="136139" y="69486"/>
                    </a:cubicBezTo>
                    <a:close/>
                    <a:moveTo>
                      <a:pt x="42333" y="69686"/>
                    </a:moveTo>
                    <a:cubicBezTo>
                      <a:pt x="45509" y="69686"/>
                      <a:pt x="48686" y="71765"/>
                      <a:pt x="48726" y="75923"/>
                    </a:cubicBezTo>
                    <a:cubicBezTo>
                      <a:pt x="48248" y="75818"/>
                      <a:pt x="47765" y="75767"/>
                      <a:pt x="47287" y="75767"/>
                    </a:cubicBezTo>
                    <a:cubicBezTo>
                      <a:pt x="45433" y="75767"/>
                      <a:pt x="43633" y="76534"/>
                      <a:pt x="42337" y="77930"/>
                    </a:cubicBezTo>
                    <a:cubicBezTo>
                      <a:pt x="41056" y="76550"/>
                      <a:pt x="39264" y="75770"/>
                      <a:pt x="37382" y="75770"/>
                    </a:cubicBezTo>
                    <a:cubicBezTo>
                      <a:pt x="36898" y="75770"/>
                      <a:pt x="36415" y="75815"/>
                      <a:pt x="35940" y="75923"/>
                    </a:cubicBezTo>
                    <a:cubicBezTo>
                      <a:pt x="35980" y="71765"/>
                      <a:pt x="39156" y="69686"/>
                      <a:pt x="42333" y="69686"/>
                    </a:cubicBezTo>
                    <a:close/>
                    <a:moveTo>
                      <a:pt x="65651" y="69683"/>
                    </a:moveTo>
                    <a:cubicBezTo>
                      <a:pt x="68826" y="69683"/>
                      <a:pt x="72001" y="71762"/>
                      <a:pt x="72041" y="75923"/>
                    </a:cubicBezTo>
                    <a:cubicBezTo>
                      <a:pt x="71563" y="75818"/>
                      <a:pt x="71081" y="75767"/>
                      <a:pt x="70602" y="75767"/>
                    </a:cubicBezTo>
                    <a:cubicBezTo>
                      <a:pt x="68748" y="75767"/>
                      <a:pt x="66949" y="76534"/>
                      <a:pt x="65653" y="77930"/>
                    </a:cubicBezTo>
                    <a:cubicBezTo>
                      <a:pt x="64371" y="76550"/>
                      <a:pt x="62579" y="75770"/>
                      <a:pt x="60697" y="75770"/>
                    </a:cubicBezTo>
                    <a:cubicBezTo>
                      <a:pt x="60214" y="75770"/>
                      <a:pt x="59730" y="75815"/>
                      <a:pt x="59255" y="75923"/>
                    </a:cubicBezTo>
                    <a:cubicBezTo>
                      <a:pt x="59295" y="71764"/>
                      <a:pt x="62473" y="69683"/>
                      <a:pt x="65651" y="69683"/>
                    </a:cubicBezTo>
                    <a:close/>
                    <a:moveTo>
                      <a:pt x="82884" y="1"/>
                    </a:moveTo>
                    <a:cubicBezTo>
                      <a:pt x="82642" y="699"/>
                      <a:pt x="82534" y="1434"/>
                      <a:pt x="82579" y="2178"/>
                    </a:cubicBezTo>
                    <a:cubicBezTo>
                      <a:pt x="81329" y="875"/>
                      <a:pt x="79570" y="36"/>
                      <a:pt x="77701" y="36"/>
                    </a:cubicBezTo>
                    <a:cubicBezTo>
                      <a:pt x="77681" y="36"/>
                      <a:pt x="77661" y="36"/>
                      <a:pt x="77642" y="36"/>
                    </a:cubicBezTo>
                    <a:cubicBezTo>
                      <a:pt x="77622" y="36"/>
                      <a:pt x="77602" y="36"/>
                      <a:pt x="77582" y="36"/>
                    </a:cubicBezTo>
                    <a:cubicBezTo>
                      <a:pt x="73834" y="36"/>
                      <a:pt x="70494" y="3399"/>
                      <a:pt x="70948" y="7160"/>
                    </a:cubicBezTo>
                    <a:cubicBezTo>
                      <a:pt x="71458" y="7046"/>
                      <a:pt x="71971" y="6991"/>
                      <a:pt x="72481" y="6991"/>
                    </a:cubicBezTo>
                    <a:cubicBezTo>
                      <a:pt x="74418" y="6991"/>
                      <a:pt x="76294" y="7793"/>
                      <a:pt x="77642" y="9248"/>
                    </a:cubicBezTo>
                    <a:cubicBezTo>
                      <a:pt x="77624" y="9248"/>
                      <a:pt x="77606" y="9248"/>
                      <a:pt x="77587" y="9248"/>
                    </a:cubicBezTo>
                    <a:cubicBezTo>
                      <a:pt x="75529" y="9248"/>
                      <a:pt x="73607" y="10256"/>
                      <a:pt x="72355" y="11784"/>
                    </a:cubicBezTo>
                    <a:cubicBezTo>
                      <a:pt x="72756" y="8058"/>
                      <a:pt x="69443" y="4740"/>
                      <a:pt x="65721" y="4740"/>
                    </a:cubicBezTo>
                    <a:cubicBezTo>
                      <a:pt x="65701" y="4740"/>
                      <a:pt x="65682" y="4740"/>
                      <a:pt x="65662" y="4741"/>
                    </a:cubicBezTo>
                    <a:cubicBezTo>
                      <a:pt x="65642" y="4740"/>
                      <a:pt x="65622" y="4740"/>
                      <a:pt x="65602" y="4740"/>
                    </a:cubicBezTo>
                    <a:cubicBezTo>
                      <a:pt x="63733" y="4740"/>
                      <a:pt x="61966" y="5570"/>
                      <a:pt x="60724" y="6873"/>
                    </a:cubicBezTo>
                    <a:cubicBezTo>
                      <a:pt x="60760" y="6138"/>
                      <a:pt x="60662" y="5395"/>
                      <a:pt x="60420" y="4696"/>
                    </a:cubicBezTo>
                    <a:lnTo>
                      <a:pt x="60043" y="4696"/>
                    </a:lnTo>
                    <a:cubicBezTo>
                      <a:pt x="60276" y="5395"/>
                      <a:pt x="60393" y="6130"/>
                      <a:pt x="60393" y="6864"/>
                    </a:cubicBezTo>
                    <a:cubicBezTo>
                      <a:pt x="59920" y="6762"/>
                      <a:pt x="59442" y="6713"/>
                      <a:pt x="58969" y="6713"/>
                    </a:cubicBezTo>
                    <a:cubicBezTo>
                      <a:pt x="57110" y="6713"/>
                      <a:pt x="55305" y="7479"/>
                      <a:pt x="54013" y="8871"/>
                    </a:cubicBezTo>
                    <a:cubicBezTo>
                      <a:pt x="52732" y="7492"/>
                      <a:pt x="50939" y="6712"/>
                      <a:pt x="49058" y="6712"/>
                    </a:cubicBezTo>
                    <a:cubicBezTo>
                      <a:pt x="48574" y="6712"/>
                      <a:pt x="48090" y="6766"/>
                      <a:pt x="47615" y="6864"/>
                    </a:cubicBezTo>
                    <a:cubicBezTo>
                      <a:pt x="47615" y="6130"/>
                      <a:pt x="47732" y="5395"/>
                      <a:pt x="47965" y="4696"/>
                    </a:cubicBezTo>
                    <a:lnTo>
                      <a:pt x="47588" y="4696"/>
                    </a:lnTo>
                    <a:cubicBezTo>
                      <a:pt x="47346" y="5395"/>
                      <a:pt x="47248" y="6138"/>
                      <a:pt x="47284" y="6873"/>
                    </a:cubicBezTo>
                    <a:cubicBezTo>
                      <a:pt x="46049" y="5577"/>
                      <a:pt x="44293" y="4740"/>
                      <a:pt x="42434" y="4740"/>
                    </a:cubicBezTo>
                    <a:cubicBezTo>
                      <a:pt x="42405" y="4740"/>
                      <a:pt x="42376" y="4740"/>
                      <a:pt x="42346" y="4741"/>
                    </a:cubicBezTo>
                    <a:cubicBezTo>
                      <a:pt x="42319" y="4740"/>
                      <a:pt x="42291" y="4740"/>
                      <a:pt x="42263" y="4740"/>
                    </a:cubicBezTo>
                    <a:cubicBezTo>
                      <a:pt x="40287" y="4740"/>
                      <a:pt x="38431" y="5684"/>
                      <a:pt x="37185" y="7124"/>
                    </a:cubicBezTo>
                    <a:cubicBezTo>
                      <a:pt x="37480" y="3457"/>
                      <a:pt x="34193" y="233"/>
                      <a:pt x="30519" y="233"/>
                    </a:cubicBezTo>
                    <a:cubicBezTo>
                      <a:pt x="30504" y="233"/>
                      <a:pt x="30489" y="233"/>
                      <a:pt x="30474" y="234"/>
                    </a:cubicBezTo>
                    <a:cubicBezTo>
                      <a:pt x="30454" y="233"/>
                      <a:pt x="30434" y="233"/>
                      <a:pt x="30415" y="233"/>
                    </a:cubicBezTo>
                    <a:cubicBezTo>
                      <a:pt x="28546" y="233"/>
                      <a:pt x="26787" y="1072"/>
                      <a:pt x="25536" y="2375"/>
                    </a:cubicBezTo>
                    <a:cubicBezTo>
                      <a:pt x="25581" y="1640"/>
                      <a:pt x="25474" y="897"/>
                      <a:pt x="25232" y="198"/>
                    </a:cubicBezTo>
                    <a:lnTo>
                      <a:pt x="24864" y="198"/>
                    </a:lnTo>
                    <a:cubicBezTo>
                      <a:pt x="25088" y="897"/>
                      <a:pt x="25214" y="1631"/>
                      <a:pt x="25214" y="2366"/>
                    </a:cubicBezTo>
                    <a:cubicBezTo>
                      <a:pt x="24739" y="2264"/>
                      <a:pt x="24260" y="2214"/>
                      <a:pt x="23785" y="2214"/>
                    </a:cubicBezTo>
                    <a:cubicBezTo>
                      <a:pt x="21922" y="2214"/>
                      <a:pt x="20117" y="2981"/>
                      <a:pt x="18825" y="4373"/>
                    </a:cubicBezTo>
                    <a:cubicBezTo>
                      <a:pt x="17544" y="2993"/>
                      <a:pt x="15752" y="2214"/>
                      <a:pt x="13870" y="2214"/>
                    </a:cubicBezTo>
                    <a:cubicBezTo>
                      <a:pt x="13386" y="2214"/>
                      <a:pt x="12902" y="2268"/>
                      <a:pt x="12427" y="2366"/>
                    </a:cubicBezTo>
                    <a:cubicBezTo>
                      <a:pt x="12427" y="1631"/>
                      <a:pt x="12544" y="897"/>
                      <a:pt x="12777" y="198"/>
                    </a:cubicBezTo>
                    <a:lnTo>
                      <a:pt x="12382" y="198"/>
                    </a:lnTo>
                    <a:cubicBezTo>
                      <a:pt x="12141" y="897"/>
                      <a:pt x="12042" y="1640"/>
                      <a:pt x="12078" y="2375"/>
                    </a:cubicBezTo>
                    <a:cubicBezTo>
                      <a:pt x="10836" y="1072"/>
                      <a:pt x="9069" y="233"/>
                      <a:pt x="7200" y="233"/>
                    </a:cubicBezTo>
                    <a:cubicBezTo>
                      <a:pt x="7180" y="233"/>
                      <a:pt x="7160" y="233"/>
                      <a:pt x="7141" y="234"/>
                    </a:cubicBezTo>
                    <a:cubicBezTo>
                      <a:pt x="7126" y="233"/>
                      <a:pt x="7111" y="233"/>
                      <a:pt x="7096" y="233"/>
                    </a:cubicBezTo>
                    <a:cubicBezTo>
                      <a:pt x="3342" y="233"/>
                      <a:pt x="1" y="3600"/>
                      <a:pt x="456" y="7366"/>
                    </a:cubicBezTo>
                    <a:cubicBezTo>
                      <a:pt x="966" y="7252"/>
                      <a:pt x="1482" y="7196"/>
                      <a:pt x="1994" y="7196"/>
                    </a:cubicBezTo>
                    <a:cubicBezTo>
                      <a:pt x="3926" y="7196"/>
                      <a:pt x="5804" y="7993"/>
                      <a:pt x="7149" y="9445"/>
                    </a:cubicBezTo>
                    <a:lnTo>
                      <a:pt x="7149" y="9445"/>
                    </a:lnTo>
                    <a:cubicBezTo>
                      <a:pt x="7147" y="9445"/>
                      <a:pt x="7144" y="9445"/>
                      <a:pt x="7141" y="9445"/>
                    </a:cubicBezTo>
                    <a:cubicBezTo>
                      <a:pt x="7121" y="9445"/>
                      <a:pt x="7101" y="9445"/>
                      <a:pt x="7081" y="9445"/>
                    </a:cubicBezTo>
                    <a:cubicBezTo>
                      <a:pt x="3333" y="9445"/>
                      <a:pt x="1" y="12816"/>
                      <a:pt x="456" y="16569"/>
                    </a:cubicBezTo>
                    <a:cubicBezTo>
                      <a:pt x="961" y="16457"/>
                      <a:pt x="1471" y="16403"/>
                      <a:pt x="1977" y="16403"/>
                    </a:cubicBezTo>
                    <a:cubicBezTo>
                      <a:pt x="3909" y="16403"/>
                      <a:pt x="5782" y="17198"/>
                      <a:pt x="7132" y="18647"/>
                    </a:cubicBezTo>
                    <a:cubicBezTo>
                      <a:pt x="7112" y="18647"/>
                      <a:pt x="7092" y="18647"/>
                      <a:pt x="7072" y="18647"/>
                    </a:cubicBezTo>
                    <a:cubicBezTo>
                      <a:pt x="3333" y="18647"/>
                      <a:pt x="1" y="22009"/>
                      <a:pt x="456" y="25771"/>
                    </a:cubicBezTo>
                    <a:cubicBezTo>
                      <a:pt x="965" y="25657"/>
                      <a:pt x="1479" y="25602"/>
                      <a:pt x="1989" y="25602"/>
                    </a:cubicBezTo>
                    <a:cubicBezTo>
                      <a:pt x="3926" y="25602"/>
                      <a:pt x="5802" y="26404"/>
                      <a:pt x="7150" y="27859"/>
                    </a:cubicBezTo>
                    <a:cubicBezTo>
                      <a:pt x="8483" y="26416"/>
                      <a:pt x="10349" y="25613"/>
                      <a:pt x="12278" y="25613"/>
                    </a:cubicBezTo>
                    <a:cubicBezTo>
                      <a:pt x="12709" y="25613"/>
                      <a:pt x="13143" y="25653"/>
                      <a:pt x="13574" y="25735"/>
                    </a:cubicBezTo>
                    <a:cubicBezTo>
                      <a:pt x="12580" y="26909"/>
                      <a:pt x="11997" y="28414"/>
                      <a:pt x="12087" y="30000"/>
                    </a:cubicBezTo>
                    <a:cubicBezTo>
                      <a:pt x="10837" y="28697"/>
                      <a:pt x="9069" y="27867"/>
                      <a:pt x="7209" y="27867"/>
                    </a:cubicBezTo>
                    <a:cubicBezTo>
                      <a:pt x="7189" y="27867"/>
                      <a:pt x="7169" y="27867"/>
                      <a:pt x="7150" y="27868"/>
                    </a:cubicBezTo>
                    <a:cubicBezTo>
                      <a:pt x="7130" y="27867"/>
                      <a:pt x="7110" y="27867"/>
                      <a:pt x="7090" y="27867"/>
                    </a:cubicBezTo>
                    <a:cubicBezTo>
                      <a:pt x="3342" y="27867"/>
                      <a:pt x="1" y="31230"/>
                      <a:pt x="456" y="34991"/>
                    </a:cubicBezTo>
                    <a:cubicBezTo>
                      <a:pt x="968" y="34875"/>
                      <a:pt x="1485" y="34819"/>
                      <a:pt x="1999" y="34819"/>
                    </a:cubicBezTo>
                    <a:cubicBezTo>
                      <a:pt x="3903" y="34819"/>
                      <a:pt x="5755" y="35598"/>
                      <a:pt x="7096" y="37016"/>
                    </a:cubicBezTo>
                    <a:cubicBezTo>
                      <a:pt x="3341" y="37016"/>
                      <a:pt x="8" y="40377"/>
                      <a:pt x="456" y="44140"/>
                    </a:cubicBezTo>
                    <a:cubicBezTo>
                      <a:pt x="968" y="44025"/>
                      <a:pt x="1485" y="43970"/>
                      <a:pt x="1997" y="43970"/>
                    </a:cubicBezTo>
                    <a:cubicBezTo>
                      <a:pt x="3931" y="43970"/>
                      <a:pt x="5804" y="44767"/>
                      <a:pt x="7150" y="46219"/>
                    </a:cubicBezTo>
                    <a:cubicBezTo>
                      <a:pt x="8485" y="44773"/>
                      <a:pt x="10355" y="43977"/>
                      <a:pt x="12288" y="43977"/>
                    </a:cubicBezTo>
                    <a:cubicBezTo>
                      <a:pt x="12715" y="43977"/>
                      <a:pt x="13146" y="44016"/>
                      <a:pt x="13574" y="44095"/>
                    </a:cubicBezTo>
                    <a:cubicBezTo>
                      <a:pt x="12580" y="45278"/>
                      <a:pt x="11997" y="46774"/>
                      <a:pt x="12087" y="48369"/>
                    </a:cubicBezTo>
                    <a:cubicBezTo>
                      <a:pt x="10837" y="47066"/>
                      <a:pt x="9069" y="46227"/>
                      <a:pt x="7208" y="46227"/>
                    </a:cubicBezTo>
                    <a:cubicBezTo>
                      <a:pt x="7189" y="46227"/>
                      <a:pt x="7169" y="46228"/>
                      <a:pt x="7150" y="46228"/>
                    </a:cubicBezTo>
                    <a:cubicBezTo>
                      <a:pt x="7130" y="46228"/>
                      <a:pt x="7110" y="46227"/>
                      <a:pt x="7090" y="46227"/>
                    </a:cubicBezTo>
                    <a:cubicBezTo>
                      <a:pt x="3342" y="46227"/>
                      <a:pt x="1" y="49590"/>
                      <a:pt x="456" y="53351"/>
                    </a:cubicBezTo>
                    <a:cubicBezTo>
                      <a:pt x="966" y="53237"/>
                      <a:pt x="1482" y="53181"/>
                      <a:pt x="1993" y="53181"/>
                    </a:cubicBezTo>
                    <a:cubicBezTo>
                      <a:pt x="3922" y="53181"/>
                      <a:pt x="5795" y="53978"/>
                      <a:pt x="7141" y="55430"/>
                    </a:cubicBezTo>
                    <a:cubicBezTo>
                      <a:pt x="7121" y="55430"/>
                      <a:pt x="7101" y="55430"/>
                      <a:pt x="7081" y="55430"/>
                    </a:cubicBezTo>
                    <a:cubicBezTo>
                      <a:pt x="3333" y="55430"/>
                      <a:pt x="1" y="58792"/>
                      <a:pt x="456" y="62554"/>
                    </a:cubicBezTo>
                    <a:cubicBezTo>
                      <a:pt x="968" y="62439"/>
                      <a:pt x="1485" y="62383"/>
                      <a:pt x="1997" y="62383"/>
                    </a:cubicBezTo>
                    <a:cubicBezTo>
                      <a:pt x="3931" y="62383"/>
                      <a:pt x="5804" y="63180"/>
                      <a:pt x="7150" y="64633"/>
                    </a:cubicBezTo>
                    <a:cubicBezTo>
                      <a:pt x="8485" y="63187"/>
                      <a:pt x="10355" y="62390"/>
                      <a:pt x="12288" y="62390"/>
                    </a:cubicBezTo>
                    <a:cubicBezTo>
                      <a:pt x="12715" y="62390"/>
                      <a:pt x="13146" y="62429"/>
                      <a:pt x="13574" y="62509"/>
                    </a:cubicBezTo>
                    <a:cubicBezTo>
                      <a:pt x="12580" y="63692"/>
                      <a:pt x="11997" y="65188"/>
                      <a:pt x="12087" y="66783"/>
                    </a:cubicBezTo>
                    <a:cubicBezTo>
                      <a:pt x="10837" y="65480"/>
                      <a:pt x="9069" y="64641"/>
                      <a:pt x="7208" y="64641"/>
                    </a:cubicBezTo>
                    <a:cubicBezTo>
                      <a:pt x="7189" y="64641"/>
                      <a:pt x="7169" y="64641"/>
                      <a:pt x="7150" y="64642"/>
                    </a:cubicBezTo>
                    <a:cubicBezTo>
                      <a:pt x="7130" y="64641"/>
                      <a:pt x="7110" y="64641"/>
                      <a:pt x="7090" y="64641"/>
                    </a:cubicBezTo>
                    <a:cubicBezTo>
                      <a:pt x="3342" y="64641"/>
                      <a:pt x="1" y="68004"/>
                      <a:pt x="456" y="71765"/>
                    </a:cubicBezTo>
                    <a:cubicBezTo>
                      <a:pt x="965" y="71651"/>
                      <a:pt x="1479" y="71596"/>
                      <a:pt x="1989" y="71596"/>
                    </a:cubicBezTo>
                    <a:cubicBezTo>
                      <a:pt x="3926" y="71596"/>
                      <a:pt x="5802" y="72399"/>
                      <a:pt x="7150" y="73853"/>
                    </a:cubicBezTo>
                    <a:cubicBezTo>
                      <a:pt x="8483" y="72402"/>
                      <a:pt x="10349" y="71599"/>
                      <a:pt x="12279" y="71599"/>
                    </a:cubicBezTo>
                    <a:cubicBezTo>
                      <a:pt x="12709" y="71599"/>
                      <a:pt x="13143" y="71639"/>
                      <a:pt x="13574" y="71720"/>
                    </a:cubicBezTo>
                    <a:cubicBezTo>
                      <a:pt x="13037" y="72348"/>
                      <a:pt x="12624" y="73082"/>
                      <a:pt x="12365" y="73862"/>
                    </a:cubicBezTo>
                    <a:lnTo>
                      <a:pt x="12741" y="73862"/>
                    </a:lnTo>
                    <a:cubicBezTo>
                      <a:pt x="13637" y="71119"/>
                      <a:pt x="16222" y="69746"/>
                      <a:pt x="18806" y="69746"/>
                    </a:cubicBezTo>
                    <a:cubicBezTo>
                      <a:pt x="21388" y="69746"/>
                      <a:pt x="23969" y="71117"/>
                      <a:pt x="24864" y="73862"/>
                    </a:cubicBezTo>
                    <a:lnTo>
                      <a:pt x="25241" y="73862"/>
                    </a:lnTo>
                    <a:cubicBezTo>
                      <a:pt x="24981" y="73073"/>
                      <a:pt x="24569" y="72339"/>
                      <a:pt x="24031" y="71702"/>
                    </a:cubicBezTo>
                    <a:cubicBezTo>
                      <a:pt x="24457" y="71623"/>
                      <a:pt x="24885" y="71585"/>
                      <a:pt x="25310" y="71585"/>
                    </a:cubicBezTo>
                    <a:cubicBezTo>
                      <a:pt x="27245" y="71585"/>
                      <a:pt x="29120" y="72387"/>
                      <a:pt x="30465" y="73835"/>
                    </a:cubicBezTo>
                    <a:cubicBezTo>
                      <a:pt x="31802" y="72382"/>
                      <a:pt x="33677" y="71582"/>
                      <a:pt x="35611" y="71582"/>
                    </a:cubicBezTo>
                    <a:cubicBezTo>
                      <a:pt x="36087" y="71582"/>
                      <a:pt x="36566" y="71630"/>
                      <a:pt x="37042" y="71729"/>
                    </a:cubicBezTo>
                    <a:cubicBezTo>
                      <a:pt x="36011" y="72993"/>
                      <a:pt x="35438" y="74615"/>
                      <a:pt x="35644" y="76308"/>
                    </a:cubicBezTo>
                    <a:cubicBezTo>
                      <a:pt x="36151" y="76194"/>
                      <a:pt x="36664" y="76139"/>
                      <a:pt x="37173" y="76139"/>
                    </a:cubicBezTo>
                    <a:cubicBezTo>
                      <a:pt x="39108" y="76139"/>
                      <a:pt x="40989" y="76942"/>
                      <a:pt x="42337" y="78396"/>
                    </a:cubicBezTo>
                    <a:cubicBezTo>
                      <a:pt x="43675" y="76948"/>
                      <a:pt x="45548" y="76146"/>
                      <a:pt x="47484" y="76146"/>
                    </a:cubicBezTo>
                    <a:cubicBezTo>
                      <a:pt x="47908" y="76146"/>
                      <a:pt x="48336" y="76184"/>
                      <a:pt x="48762" y="76263"/>
                    </a:cubicBezTo>
                    <a:cubicBezTo>
                      <a:pt x="48224" y="76899"/>
                      <a:pt x="47812" y="77625"/>
                      <a:pt x="47552" y="78414"/>
                    </a:cubicBezTo>
                    <a:lnTo>
                      <a:pt x="47929" y="78414"/>
                    </a:lnTo>
                    <a:cubicBezTo>
                      <a:pt x="48825" y="75666"/>
                      <a:pt x="51408" y="74291"/>
                      <a:pt x="53990" y="74291"/>
                    </a:cubicBezTo>
                    <a:cubicBezTo>
                      <a:pt x="56571" y="74291"/>
                      <a:pt x="59152" y="75664"/>
                      <a:pt x="60052" y="78414"/>
                    </a:cubicBezTo>
                    <a:lnTo>
                      <a:pt x="60438" y="78414"/>
                    </a:lnTo>
                    <a:cubicBezTo>
                      <a:pt x="60169" y="77625"/>
                      <a:pt x="59766" y="76891"/>
                      <a:pt x="59228" y="76263"/>
                    </a:cubicBezTo>
                    <a:cubicBezTo>
                      <a:pt x="59656" y="76184"/>
                      <a:pt x="60087" y="76145"/>
                      <a:pt x="60514" y="76145"/>
                    </a:cubicBezTo>
                    <a:cubicBezTo>
                      <a:pt x="62447" y="76145"/>
                      <a:pt x="64319" y="76941"/>
                      <a:pt x="65662" y="78387"/>
                    </a:cubicBezTo>
                    <a:cubicBezTo>
                      <a:pt x="67002" y="76933"/>
                      <a:pt x="68877" y="76130"/>
                      <a:pt x="70814" y="76130"/>
                    </a:cubicBezTo>
                    <a:cubicBezTo>
                      <a:pt x="71323" y="76130"/>
                      <a:pt x="71837" y="76185"/>
                      <a:pt x="72346" y="76299"/>
                    </a:cubicBezTo>
                    <a:cubicBezTo>
                      <a:pt x="72801" y="72547"/>
                      <a:pt x="69460" y="69175"/>
                      <a:pt x="65712" y="69175"/>
                    </a:cubicBezTo>
                    <a:cubicBezTo>
                      <a:pt x="65698" y="69175"/>
                      <a:pt x="65684" y="69175"/>
                      <a:pt x="65669" y="69175"/>
                    </a:cubicBezTo>
                    <a:lnTo>
                      <a:pt x="65669" y="69175"/>
                    </a:lnTo>
                    <a:cubicBezTo>
                      <a:pt x="67009" y="67731"/>
                      <a:pt x="68871" y="66936"/>
                      <a:pt x="70797" y="66936"/>
                    </a:cubicBezTo>
                    <a:cubicBezTo>
                      <a:pt x="71279" y="66936"/>
                      <a:pt x="71765" y="66986"/>
                      <a:pt x="72248" y="67088"/>
                    </a:cubicBezTo>
                    <a:cubicBezTo>
                      <a:pt x="71271" y="68333"/>
                      <a:pt x="70742" y="69901"/>
                      <a:pt x="70939" y="71559"/>
                    </a:cubicBezTo>
                    <a:cubicBezTo>
                      <a:pt x="71452" y="71445"/>
                      <a:pt x="71968" y="71389"/>
                      <a:pt x="72480" y="71389"/>
                    </a:cubicBezTo>
                    <a:cubicBezTo>
                      <a:pt x="74414" y="71389"/>
                      <a:pt x="76287" y="72186"/>
                      <a:pt x="77633" y="73638"/>
                    </a:cubicBezTo>
                    <a:cubicBezTo>
                      <a:pt x="78970" y="72190"/>
                      <a:pt x="80844" y="71388"/>
                      <a:pt x="82779" y="71388"/>
                    </a:cubicBezTo>
                    <a:cubicBezTo>
                      <a:pt x="83204" y="71388"/>
                      <a:pt x="83632" y="71426"/>
                      <a:pt x="84057" y="71505"/>
                    </a:cubicBezTo>
                    <a:cubicBezTo>
                      <a:pt x="83520" y="72141"/>
                      <a:pt x="83108" y="72867"/>
                      <a:pt x="82848" y="73656"/>
                    </a:cubicBezTo>
                    <a:lnTo>
                      <a:pt x="83224" y="73656"/>
                    </a:lnTo>
                    <a:cubicBezTo>
                      <a:pt x="84120" y="70909"/>
                      <a:pt x="86703" y="69536"/>
                      <a:pt x="89286" y="69536"/>
                    </a:cubicBezTo>
                    <a:cubicBezTo>
                      <a:pt x="91869" y="69536"/>
                      <a:pt x="94452" y="70909"/>
                      <a:pt x="95348" y="73656"/>
                    </a:cubicBezTo>
                    <a:lnTo>
                      <a:pt x="95724" y="73656"/>
                    </a:lnTo>
                    <a:cubicBezTo>
                      <a:pt x="95464" y="72867"/>
                      <a:pt x="95052" y="72141"/>
                      <a:pt x="94514" y="71505"/>
                    </a:cubicBezTo>
                    <a:cubicBezTo>
                      <a:pt x="94942" y="71426"/>
                      <a:pt x="95371" y="71388"/>
                      <a:pt x="95797" y="71388"/>
                    </a:cubicBezTo>
                    <a:cubicBezTo>
                      <a:pt x="97737" y="71388"/>
                      <a:pt x="99611" y="72190"/>
                      <a:pt x="100948" y="73638"/>
                    </a:cubicBezTo>
                    <a:cubicBezTo>
                      <a:pt x="102293" y="72185"/>
                      <a:pt x="104163" y="71385"/>
                      <a:pt x="106095" y="71385"/>
                    </a:cubicBezTo>
                    <a:cubicBezTo>
                      <a:pt x="106570" y="71385"/>
                      <a:pt x="107049" y="71433"/>
                      <a:pt x="107525" y="71532"/>
                    </a:cubicBezTo>
                    <a:cubicBezTo>
                      <a:pt x="106495" y="72796"/>
                      <a:pt x="105921" y="74417"/>
                      <a:pt x="106127" y="76111"/>
                    </a:cubicBezTo>
                    <a:cubicBezTo>
                      <a:pt x="106637" y="75997"/>
                      <a:pt x="107150" y="75942"/>
                      <a:pt x="107660" y="75942"/>
                    </a:cubicBezTo>
                    <a:cubicBezTo>
                      <a:pt x="109597" y="75942"/>
                      <a:pt x="111473" y="76744"/>
                      <a:pt x="112821" y="78199"/>
                    </a:cubicBezTo>
                    <a:cubicBezTo>
                      <a:pt x="114158" y="76751"/>
                      <a:pt x="116031" y="75948"/>
                      <a:pt x="117967" y="75948"/>
                    </a:cubicBezTo>
                    <a:cubicBezTo>
                      <a:pt x="118392" y="75948"/>
                      <a:pt x="118820" y="75987"/>
                      <a:pt x="119245" y="76066"/>
                    </a:cubicBezTo>
                    <a:cubicBezTo>
                      <a:pt x="118708" y="76702"/>
                      <a:pt x="118295" y="77428"/>
                      <a:pt x="118036" y="78217"/>
                    </a:cubicBezTo>
                    <a:lnTo>
                      <a:pt x="118412" y="78217"/>
                    </a:lnTo>
                    <a:cubicBezTo>
                      <a:pt x="119308" y="75474"/>
                      <a:pt x="121893" y="74100"/>
                      <a:pt x="124477" y="74100"/>
                    </a:cubicBezTo>
                    <a:cubicBezTo>
                      <a:pt x="127059" y="74100"/>
                      <a:pt x="129640" y="75471"/>
                      <a:pt x="130536" y="78217"/>
                    </a:cubicBezTo>
                    <a:lnTo>
                      <a:pt x="130912" y="78217"/>
                    </a:lnTo>
                    <a:cubicBezTo>
                      <a:pt x="130652" y="77428"/>
                      <a:pt x="130240" y="76702"/>
                      <a:pt x="129702" y="76066"/>
                    </a:cubicBezTo>
                    <a:cubicBezTo>
                      <a:pt x="130130" y="75987"/>
                      <a:pt x="130558" y="75948"/>
                      <a:pt x="130984" y="75948"/>
                    </a:cubicBezTo>
                    <a:cubicBezTo>
                      <a:pt x="132922" y="75948"/>
                      <a:pt x="134791" y="76751"/>
                      <a:pt x="136136" y="78199"/>
                    </a:cubicBezTo>
                    <a:cubicBezTo>
                      <a:pt x="137484" y="76744"/>
                      <a:pt x="139360" y="75942"/>
                      <a:pt x="141292" y="75942"/>
                    </a:cubicBezTo>
                    <a:cubicBezTo>
                      <a:pt x="141801" y="75942"/>
                      <a:pt x="142313" y="75997"/>
                      <a:pt x="142820" y="76111"/>
                    </a:cubicBezTo>
                    <a:cubicBezTo>
                      <a:pt x="143275" y="72358"/>
                      <a:pt x="139935" y="68987"/>
                      <a:pt x="136195" y="68987"/>
                    </a:cubicBezTo>
                    <a:cubicBezTo>
                      <a:pt x="136175" y="68987"/>
                      <a:pt x="136156" y="68987"/>
                      <a:pt x="136136" y="68987"/>
                    </a:cubicBezTo>
                    <a:cubicBezTo>
                      <a:pt x="136116" y="68987"/>
                      <a:pt x="136096" y="68987"/>
                      <a:pt x="136077" y="68987"/>
                    </a:cubicBezTo>
                    <a:cubicBezTo>
                      <a:pt x="134208" y="68987"/>
                      <a:pt x="132440" y="69825"/>
                      <a:pt x="131199" y="71129"/>
                    </a:cubicBezTo>
                    <a:cubicBezTo>
                      <a:pt x="131279" y="69534"/>
                      <a:pt x="130697" y="68038"/>
                      <a:pt x="129702" y="66855"/>
                    </a:cubicBezTo>
                    <a:cubicBezTo>
                      <a:pt x="130132" y="66775"/>
                      <a:pt x="130564" y="66736"/>
                      <a:pt x="130992" y="66736"/>
                    </a:cubicBezTo>
                    <a:cubicBezTo>
                      <a:pt x="132927" y="66736"/>
                      <a:pt x="134793" y="67533"/>
                      <a:pt x="136136" y="68978"/>
                    </a:cubicBezTo>
                    <a:cubicBezTo>
                      <a:pt x="137482" y="67526"/>
                      <a:pt x="139354" y="66729"/>
                      <a:pt x="141284" y="66729"/>
                    </a:cubicBezTo>
                    <a:cubicBezTo>
                      <a:pt x="141795" y="66729"/>
                      <a:pt x="142310" y="66785"/>
                      <a:pt x="142820" y="66900"/>
                    </a:cubicBezTo>
                    <a:cubicBezTo>
                      <a:pt x="143276" y="63142"/>
                      <a:pt x="139935" y="59776"/>
                      <a:pt x="136189" y="59776"/>
                    </a:cubicBezTo>
                    <a:cubicBezTo>
                      <a:pt x="136175" y="59776"/>
                      <a:pt x="136160" y="59776"/>
                      <a:pt x="136145" y="59776"/>
                    </a:cubicBezTo>
                    <a:cubicBezTo>
                      <a:pt x="137492" y="58329"/>
                      <a:pt x="139362" y="57528"/>
                      <a:pt x="141292" y="57528"/>
                    </a:cubicBezTo>
                    <a:cubicBezTo>
                      <a:pt x="141800" y="57528"/>
                      <a:pt x="142312" y="57583"/>
                      <a:pt x="142820" y="57697"/>
                    </a:cubicBezTo>
                    <a:cubicBezTo>
                      <a:pt x="143275" y="53945"/>
                      <a:pt x="139935" y="50573"/>
                      <a:pt x="136195" y="50573"/>
                    </a:cubicBezTo>
                    <a:cubicBezTo>
                      <a:pt x="136175" y="50573"/>
                      <a:pt x="136156" y="50573"/>
                      <a:pt x="136136" y="50574"/>
                    </a:cubicBezTo>
                    <a:cubicBezTo>
                      <a:pt x="137486" y="49117"/>
                      <a:pt x="139365" y="48320"/>
                      <a:pt x="141300" y="48320"/>
                    </a:cubicBezTo>
                    <a:cubicBezTo>
                      <a:pt x="141806" y="48320"/>
                      <a:pt x="142315" y="48374"/>
                      <a:pt x="142820" y="48486"/>
                    </a:cubicBezTo>
                    <a:cubicBezTo>
                      <a:pt x="143276" y="44728"/>
                      <a:pt x="139935" y="41362"/>
                      <a:pt x="136181" y="41362"/>
                    </a:cubicBezTo>
                    <a:cubicBezTo>
                      <a:pt x="136166" y="41362"/>
                      <a:pt x="136151" y="41362"/>
                      <a:pt x="136136" y="41362"/>
                    </a:cubicBezTo>
                    <a:cubicBezTo>
                      <a:pt x="137483" y="39915"/>
                      <a:pt x="139359" y="39114"/>
                      <a:pt x="141291" y="39114"/>
                    </a:cubicBezTo>
                    <a:cubicBezTo>
                      <a:pt x="141800" y="39114"/>
                      <a:pt x="142312" y="39169"/>
                      <a:pt x="142820" y="39283"/>
                    </a:cubicBezTo>
                    <a:cubicBezTo>
                      <a:pt x="143275" y="35522"/>
                      <a:pt x="139935" y="32159"/>
                      <a:pt x="136195" y="32159"/>
                    </a:cubicBezTo>
                    <a:cubicBezTo>
                      <a:pt x="136175" y="32159"/>
                      <a:pt x="136156" y="32160"/>
                      <a:pt x="136136" y="32160"/>
                    </a:cubicBezTo>
                    <a:cubicBezTo>
                      <a:pt x="136116" y="32160"/>
                      <a:pt x="136096" y="32159"/>
                      <a:pt x="136077" y="32159"/>
                    </a:cubicBezTo>
                    <a:cubicBezTo>
                      <a:pt x="134208" y="32159"/>
                      <a:pt x="132440" y="32998"/>
                      <a:pt x="131199" y="34301"/>
                    </a:cubicBezTo>
                    <a:cubicBezTo>
                      <a:pt x="131279" y="32706"/>
                      <a:pt x="130697" y="31210"/>
                      <a:pt x="129711" y="30027"/>
                    </a:cubicBezTo>
                    <a:cubicBezTo>
                      <a:pt x="130140" y="29948"/>
                      <a:pt x="130570" y="29909"/>
                      <a:pt x="130997" y="29909"/>
                    </a:cubicBezTo>
                    <a:cubicBezTo>
                      <a:pt x="132927" y="29909"/>
                      <a:pt x="134793" y="30705"/>
                      <a:pt x="136136" y="32151"/>
                    </a:cubicBezTo>
                    <a:cubicBezTo>
                      <a:pt x="137482" y="30699"/>
                      <a:pt x="139354" y="29902"/>
                      <a:pt x="141284" y="29902"/>
                    </a:cubicBezTo>
                    <a:cubicBezTo>
                      <a:pt x="141795" y="29902"/>
                      <a:pt x="142310" y="29957"/>
                      <a:pt x="142820" y="30072"/>
                    </a:cubicBezTo>
                    <a:cubicBezTo>
                      <a:pt x="143276" y="26315"/>
                      <a:pt x="139935" y="22948"/>
                      <a:pt x="136189" y="22948"/>
                    </a:cubicBezTo>
                    <a:cubicBezTo>
                      <a:pt x="136175" y="22948"/>
                      <a:pt x="136160" y="22948"/>
                      <a:pt x="136145" y="22948"/>
                    </a:cubicBezTo>
                    <a:cubicBezTo>
                      <a:pt x="137491" y="21496"/>
                      <a:pt x="139358" y="20699"/>
                      <a:pt x="141285" y="20699"/>
                    </a:cubicBezTo>
                    <a:cubicBezTo>
                      <a:pt x="141795" y="20699"/>
                      <a:pt x="142310" y="20755"/>
                      <a:pt x="142820" y="20870"/>
                    </a:cubicBezTo>
                    <a:cubicBezTo>
                      <a:pt x="143275" y="17108"/>
                      <a:pt x="139935" y="13746"/>
                      <a:pt x="136195" y="13746"/>
                    </a:cubicBezTo>
                    <a:cubicBezTo>
                      <a:pt x="136175" y="13746"/>
                      <a:pt x="136156" y="13746"/>
                      <a:pt x="136136" y="13746"/>
                    </a:cubicBezTo>
                    <a:cubicBezTo>
                      <a:pt x="137484" y="12292"/>
                      <a:pt x="139360" y="11489"/>
                      <a:pt x="141292" y="11489"/>
                    </a:cubicBezTo>
                    <a:cubicBezTo>
                      <a:pt x="141801" y="11489"/>
                      <a:pt x="142313" y="11544"/>
                      <a:pt x="142820" y="11658"/>
                    </a:cubicBezTo>
                    <a:cubicBezTo>
                      <a:pt x="143275" y="7906"/>
                      <a:pt x="139935" y="4534"/>
                      <a:pt x="136195" y="4534"/>
                    </a:cubicBezTo>
                    <a:cubicBezTo>
                      <a:pt x="136175" y="4534"/>
                      <a:pt x="136156" y="4534"/>
                      <a:pt x="136136" y="4535"/>
                    </a:cubicBezTo>
                    <a:cubicBezTo>
                      <a:pt x="136116" y="4534"/>
                      <a:pt x="136096" y="4534"/>
                      <a:pt x="136077" y="4534"/>
                    </a:cubicBezTo>
                    <a:cubicBezTo>
                      <a:pt x="134208" y="4534"/>
                      <a:pt x="132440" y="5373"/>
                      <a:pt x="131199" y="6676"/>
                    </a:cubicBezTo>
                    <a:cubicBezTo>
                      <a:pt x="131234" y="5941"/>
                      <a:pt x="131136" y="5198"/>
                      <a:pt x="130894" y="4499"/>
                    </a:cubicBezTo>
                    <a:lnTo>
                      <a:pt x="130518" y="4499"/>
                    </a:lnTo>
                    <a:cubicBezTo>
                      <a:pt x="130751" y="5198"/>
                      <a:pt x="130867" y="5932"/>
                      <a:pt x="130867" y="6667"/>
                    </a:cubicBezTo>
                    <a:cubicBezTo>
                      <a:pt x="130394" y="6565"/>
                      <a:pt x="129917" y="6515"/>
                      <a:pt x="129443" y="6515"/>
                    </a:cubicBezTo>
                    <a:cubicBezTo>
                      <a:pt x="127584" y="6515"/>
                      <a:pt x="125780" y="7282"/>
                      <a:pt x="124487" y="8674"/>
                    </a:cubicBezTo>
                    <a:cubicBezTo>
                      <a:pt x="123206" y="7294"/>
                      <a:pt x="121414" y="6515"/>
                      <a:pt x="119532" y="6515"/>
                    </a:cubicBezTo>
                    <a:cubicBezTo>
                      <a:pt x="119048" y="6515"/>
                      <a:pt x="118564" y="6569"/>
                      <a:pt x="118089" y="6667"/>
                    </a:cubicBezTo>
                    <a:cubicBezTo>
                      <a:pt x="118089" y="5932"/>
                      <a:pt x="118206" y="5198"/>
                      <a:pt x="118439" y="4499"/>
                    </a:cubicBezTo>
                    <a:lnTo>
                      <a:pt x="118063" y="4499"/>
                    </a:lnTo>
                    <a:cubicBezTo>
                      <a:pt x="117821" y="5198"/>
                      <a:pt x="117722" y="5932"/>
                      <a:pt x="117758" y="6676"/>
                    </a:cubicBezTo>
                    <a:cubicBezTo>
                      <a:pt x="116516" y="5373"/>
                      <a:pt x="114749" y="4534"/>
                      <a:pt x="112880" y="4534"/>
                    </a:cubicBezTo>
                    <a:cubicBezTo>
                      <a:pt x="112860" y="4534"/>
                      <a:pt x="112840" y="4534"/>
                      <a:pt x="112821" y="4535"/>
                    </a:cubicBezTo>
                    <a:cubicBezTo>
                      <a:pt x="112802" y="4534"/>
                      <a:pt x="112783" y="4534"/>
                      <a:pt x="112765" y="4534"/>
                    </a:cubicBezTo>
                    <a:cubicBezTo>
                      <a:pt x="110778" y="4534"/>
                      <a:pt x="108911" y="5480"/>
                      <a:pt x="107659" y="6927"/>
                    </a:cubicBezTo>
                    <a:lnTo>
                      <a:pt x="107659" y="6927"/>
                    </a:lnTo>
                    <a:cubicBezTo>
                      <a:pt x="107953" y="3264"/>
                      <a:pt x="104676" y="36"/>
                      <a:pt x="101009" y="36"/>
                    </a:cubicBezTo>
                    <a:cubicBezTo>
                      <a:pt x="100988" y="36"/>
                      <a:pt x="100968" y="36"/>
                      <a:pt x="100948" y="36"/>
                    </a:cubicBezTo>
                    <a:cubicBezTo>
                      <a:pt x="100928" y="36"/>
                      <a:pt x="100908" y="36"/>
                      <a:pt x="100889" y="36"/>
                    </a:cubicBezTo>
                    <a:cubicBezTo>
                      <a:pt x="99020" y="36"/>
                      <a:pt x="97261" y="875"/>
                      <a:pt x="96011" y="2178"/>
                    </a:cubicBezTo>
                    <a:cubicBezTo>
                      <a:pt x="96056" y="1434"/>
                      <a:pt x="95948" y="699"/>
                      <a:pt x="95706" y="1"/>
                    </a:cubicBezTo>
                    <a:lnTo>
                      <a:pt x="95339" y="1"/>
                    </a:lnTo>
                    <a:cubicBezTo>
                      <a:pt x="95563" y="699"/>
                      <a:pt x="95688" y="1434"/>
                      <a:pt x="95688" y="2169"/>
                    </a:cubicBezTo>
                    <a:cubicBezTo>
                      <a:pt x="95213" y="2067"/>
                      <a:pt x="94735" y="2017"/>
                      <a:pt x="94260" y="2017"/>
                    </a:cubicBezTo>
                    <a:cubicBezTo>
                      <a:pt x="92399" y="2017"/>
                      <a:pt x="90599" y="2784"/>
                      <a:pt x="89299" y="4176"/>
                    </a:cubicBezTo>
                    <a:cubicBezTo>
                      <a:pt x="88027" y="2796"/>
                      <a:pt x="86226" y="2017"/>
                      <a:pt x="84344" y="2017"/>
                    </a:cubicBezTo>
                    <a:cubicBezTo>
                      <a:pt x="83860" y="2017"/>
                      <a:pt x="83376" y="2061"/>
                      <a:pt x="82902" y="2169"/>
                    </a:cubicBezTo>
                    <a:cubicBezTo>
                      <a:pt x="82910" y="1434"/>
                      <a:pt x="83027" y="699"/>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grpSp>
        <p:sp>
          <p:nvSpPr>
            <p:cNvPr id="594" name="Google Shape;594;p26"/>
            <p:cNvSpPr/>
            <p:nvPr/>
          </p:nvSpPr>
          <p:spPr>
            <a:xfrm>
              <a:off x="-200" y="2625674"/>
              <a:ext cx="3080076" cy="1683353"/>
            </a:xfrm>
            <a:custGeom>
              <a:avLst/>
              <a:gdLst/>
              <a:ahLst/>
              <a:cxnLst/>
              <a:rect l="l" t="t" r="r" b="b"/>
              <a:pathLst>
                <a:path w="143276" h="78414" extrusionOk="0">
                  <a:moveTo>
                    <a:pt x="84144" y="2392"/>
                  </a:moveTo>
                  <a:cubicBezTo>
                    <a:pt x="86080" y="2392"/>
                    <a:pt x="87955" y="3195"/>
                    <a:pt x="89299" y="4642"/>
                  </a:cubicBezTo>
                  <a:cubicBezTo>
                    <a:pt x="90635" y="3197"/>
                    <a:pt x="92499" y="2400"/>
                    <a:pt x="94430" y="2400"/>
                  </a:cubicBezTo>
                  <a:cubicBezTo>
                    <a:pt x="94856" y="2400"/>
                    <a:pt x="95287" y="2439"/>
                    <a:pt x="95715" y="2518"/>
                  </a:cubicBezTo>
                  <a:cubicBezTo>
                    <a:pt x="94720" y="3692"/>
                    <a:pt x="94138" y="5198"/>
                    <a:pt x="94228" y="6793"/>
                  </a:cubicBezTo>
                  <a:cubicBezTo>
                    <a:pt x="92977" y="5480"/>
                    <a:pt x="91219" y="4651"/>
                    <a:pt x="89350" y="4651"/>
                  </a:cubicBezTo>
                  <a:cubicBezTo>
                    <a:pt x="89330" y="4651"/>
                    <a:pt x="89310" y="4651"/>
                    <a:pt x="89290" y="4651"/>
                  </a:cubicBezTo>
                  <a:cubicBezTo>
                    <a:pt x="89271" y="4651"/>
                    <a:pt x="89251" y="4651"/>
                    <a:pt x="89231" y="4651"/>
                  </a:cubicBezTo>
                  <a:cubicBezTo>
                    <a:pt x="87362" y="4651"/>
                    <a:pt x="85595" y="5489"/>
                    <a:pt x="84353" y="6793"/>
                  </a:cubicBezTo>
                  <a:cubicBezTo>
                    <a:pt x="84434" y="5198"/>
                    <a:pt x="83851" y="3692"/>
                    <a:pt x="82866" y="2518"/>
                  </a:cubicBezTo>
                  <a:lnTo>
                    <a:pt x="82866" y="2509"/>
                  </a:lnTo>
                  <a:cubicBezTo>
                    <a:pt x="83291" y="2430"/>
                    <a:pt x="83719" y="2392"/>
                    <a:pt x="84144" y="2392"/>
                  </a:cubicBezTo>
                  <a:close/>
                  <a:moveTo>
                    <a:pt x="23970" y="2589"/>
                  </a:moveTo>
                  <a:cubicBezTo>
                    <a:pt x="24396" y="2589"/>
                    <a:pt x="24824" y="2628"/>
                    <a:pt x="25250" y="2707"/>
                  </a:cubicBezTo>
                  <a:cubicBezTo>
                    <a:pt x="24255" y="3889"/>
                    <a:pt x="23673" y="5386"/>
                    <a:pt x="23753" y="6981"/>
                  </a:cubicBezTo>
                  <a:cubicBezTo>
                    <a:pt x="22512" y="5677"/>
                    <a:pt x="20744" y="4839"/>
                    <a:pt x="18884" y="4839"/>
                  </a:cubicBezTo>
                  <a:cubicBezTo>
                    <a:pt x="18864" y="4839"/>
                    <a:pt x="18845" y="4839"/>
                    <a:pt x="18825" y="4839"/>
                  </a:cubicBezTo>
                  <a:cubicBezTo>
                    <a:pt x="18805" y="4839"/>
                    <a:pt x="18786" y="4839"/>
                    <a:pt x="18766" y="4839"/>
                  </a:cubicBezTo>
                  <a:cubicBezTo>
                    <a:pt x="16897" y="4839"/>
                    <a:pt x="15129" y="5677"/>
                    <a:pt x="13888" y="6981"/>
                  </a:cubicBezTo>
                  <a:cubicBezTo>
                    <a:pt x="13951" y="5395"/>
                    <a:pt x="13368" y="3898"/>
                    <a:pt x="12382" y="2716"/>
                  </a:cubicBezTo>
                  <a:lnTo>
                    <a:pt x="12391" y="2707"/>
                  </a:lnTo>
                  <a:cubicBezTo>
                    <a:pt x="12818" y="2628"/>
                    <a:pt x="13246" y="2589"/>
                    <a:pt x="13671" y="2589"/>
                  </a:cubicBezTo>
                  <a:cubicBezTo>
                    <a:pt x="15606" y="2589"/>
                    <a:pt x="17481" y="3390"/>
                    <a:pt x="18825" y="4830"/>
                  </a:cubicBezTo>
                  <a:cubicBezTo>
                    <a:pt x="20162" y="3390"/>
                    <a:pt x="22035" y="2589"/>
                    <a:pt x="23970" y="2589"/>
                  </a:cubicBezTo>
                  <a:close/>
                  <a:moveTo>
                    <a:pt x="77636" y="544"/>
                  </a:moveTo>
                  <a:cubicBezTo>
                    <a:pt x="80811" y="544"/>
                    <a:pt x="83986" y="2623"/>
                    <a:pt x="84031" y="6784"/>
                  </a:cubicBezTo>
                  <a:cubicBezTo>
                    <a:pt x="83550" y="6679"/>
                    <a:pt x="83066" y="6627"/>
                    <a:pt x="82585" y="6627"/>
                  </a:cubicBezTo>
                  <a:cubicBezTo>
                    <a:pt x="80728" y="6627"/>
                    <a:pt x="78929" y="7394"/>
                    <a:pt x="77633" y="8782"/>
                  </a:cubicBezTo>
                  <a:cubicBezTo>
                    <a:pt x="76360" y="7411"/>
                    <a:pt x="74559" y="6622"/>
                    <a:pt x="72687" y="6622"/>
                  </a:cubicBezTo>
                  <a:cubicBezTo>
                    <a:pt x="72203" y="6622"/>
                    <a:pt x="71719" y="6676"/>
                    <a:pt x="71244" y="6784"/>
                  </a:cubicBezTo>
                  <a:cubicBezTo>
                    <a:pt x="71284" y="2625"/>
                    <a:pt x="74460" y="544"/>
                    <a:pt x="77636" y="544"/>
                  </a:cubicBezTo>
                  <a:close/>
                  <a:moveTo>
                    <a:pt x="100947" y="544"/>
                  </a:moveTo>
                  <a:cubicBezTo>
                    <a:pt x="104121" y="544"/>
                    <a:pt x="107295" y="2622"/>
                    <a:pt x="107337" y="6782"/>
                  </a:cubicBezTo>
                  <a:lnTo>
                    <a:pt x="107337" y="6782"/>
                  </a:lnTo>
                  <a:cubicBezTo>
                    <a:pt x="106859" y="6678"/>
                    <a:pt x="106378" y="6627"/>
                    <a:pt x="105901" y="6627"/>
                  </a:cubicBezTo>
                  <a:cubicBezTo>
                    <a:pt x="104043" y="6627"/>
                    <a:pt x="102246" y="7394"/>
                    <a:pt x="100957" y="8782"/>
                  </a:cubicBezTo>
                  <a:cubicBezTo>
                    <a:pt x="99676" y="7411"/>
                    <a:pt x="97883" y="6622"/>
                    <a:pt x="96002" y="6622"/>
                  </a:cubicBezTo>
                  <a:cubicBezTo>
                    <a:pt x="95518" y="6622"/>
                    <a:pt x="95034" y="6676"/>
                    <a:pt x="94559" y="6784"/>
                  </a:cubicBezTo>
                  <a:cubicBezTo>
                    <a:pt x="94595" y="2625"/>
                    <a:pt x="97771" y="544"/>
                    <a:pt x="100947" y="544"/>
                  </a:cubicBezTo>
                  <a:close/>
                  <a:moveTo>
                    <a:pt x="7166" y="739"/>
                  </a:moveTo>
                  <a:cubicBezTo>
                    <a:pt x="10341" y="739"/>
                    <a:pt x="13516" y="2815"/>
                    <a:pt x="13556" y="6972"/>
                  </a:cubicBezTo>
                  <a:cubicBezTo>
                    <a:pt x="13079" y="6868"/>
                    <a:pt x="12598" y="6817"/>
                    <a:pt x="12120" y="6817"/>
                  </a:cubicBezTo>
                  <a:cubicBezTo>
                    <a:pt x="10263" y="6817"/>
                    <a:pt x="8460" y="7585"/>
                    <a:pt x="7163" y="8974"/>
                  </a:cubicBezTo>
                  <a:lnTo>
                    <a:pt x="7163" y="8974"/>
                  </a:lnTo>
                  <a:cubicBezTo>
                    <a:pt x="5882" y="7597"/>
                    <a:pt x="4092" y="6819"/>
                    <a:pt x="2212" y="6819"/>
                  </a:cubicBezTo>
                  <a:cubicBezTo>
                    <a:pt x="1728" y="6819"/>
                    <a:pt x="1245" y="6873"/>
                    <a:pt x="770" y="6972"/>
                  </a:cubicBezTo>
                  <a:cubicBezTo>
                    <a:pt x="810" y="2818"/>
                    <a:pt x="3988" y="739"/>
                    <a:pt x="7166" y="739"/>
                  </a:cubicBezTo>
                  <a:close/>
                  <a:moveTo>
                    <a:pt x="30461" y="743"/>
                  </a:moveTo>
                  <a:cubicBezTo>
                    <a:pt x="33632" y="743"/>
                    <a:pt x="36807" y="2818"/>
                    <a:pt x="36853" y="6968"/>
                  </a:cubicBezTo>
                  <a:lnTo>
                    <a:pt x="36853" y="6968"/>
                  </a:lnTo>
                  <a:cubicBezTo>
                    <a:pt x="36386" y="6869"/>
                    <a:pt x="35915" y="6820"/>
                    <a:pt x="35447" y="6820"/>
                  </a:cubicBezTo>
                  <a:cubicBezTo>
                    <a:pt x="33589" y="6820"/>
                    <a:pt x="31784" y="7587"/>
                    <a:pt x="30492" y="8979"/>
                  </a:cubicBezTo>
                  <a:cubicBezTo>
                    <a:pt x="29210" y="7599"/>
                    <a:pt x="27418" y="6819"/>
                    <a:pt x="25536" y="6819"/>
                  </a:cubicBezTo>
                  <a:cubicBezTo>
                    <a:pt x="25053" y="6819"/>
                    <a:pt x="24569" y="6873"/>
                    <a:pt x="24094" y="6972"/>
                  </a:cubicBezTo>
                  <a:cubicBezTo>
                    <a:pt x="24121" y="2820"/>
                    <a:pt x="27289" y="743"/>
                    <a:pt x="30461" y="743"/>
                  </a:cubicBezTo>
                  <a:close/>
                  <a:moveTo>
                    <a:pt x="119326" y="6899"/>
                  </a:moveTo>
                  <a:cubicBezTo>
                    <a:pt x="121263" y="6899"/>
                    <a:pt x="123133" y="7700"/>
                    <a:pt x="124470" y="9149"/>
                  </a:cubicBezTo>
                  <a:lnTo>
                    <a:pt x="124470" y="9149"/>
                  </a:lnTo>
                  <a:cubicBezTo>
                    <a:pt x="124453" y="9149"/>
                    <a:pt x="124436" y="9149"/>
                    <a:pt x="124419" y="9149"/>
                  </a:cubicBezTo>
                  <a:cubicBezTo>
                    <a:pt x="122550" y="9149"/>
                    <a:pt x="120782" y="9987"/>
                    <a:pt x="119541" y="11291"/>
                  </a:cubicBezTo>
                  <a:cubicBezTo>
                    <a:pt x="119622" y="9705"/>
                    <a:pt x="119039" y="8199"/>
                    <a:pt x="118045" y="7017"/>
                  </a:cubicBezTo>
                  <a:cubicBezTo>
                    <a:pt x="118472" y="6938"/>
                    <a:pt x="118901" y="6899"/>
                    <a:pt x="119326" y="6899"/>
                  </a:cubicBezTo>
                  <a:close/>
                  <a:moveTo>
                    <a:pt x="129625" y="6899"/>
                  </a:moveTo>
                  <a:cubicBezTo>
                    <a:pt x="130050" y="6899"/>
                    <a:pt x="130477" y="6938"/>
                    <a:pt x="130903" y="7017"/>
                  </a:cubicBezTo>
                  <a:cubicBezTo>
                    <a:pt x="129908" y="8199"/>
                    <a:pt x="129326" y="9705"/>
                    <a:pt x="129415" y="11291"/>
                  </a:cubicBezTo>
                  <a:cubicBezTo>
                    <a:pt x="128165" y="9987"/>
                    <a:pt x="126397" y="9149"/>
                    <a:pt x="124537" y="9149"/>
                  </a:cubicBezTo>
                  <a:cubicBezTo>
                    <a:pt x="124520" y="9149"/>
                    <a:pt x="124503" y="9149"/>
                    <a:pt x="124487" y="9149"/>
                  </a:cubicBezTo>
                  <a:lnTo>
                    <a:pt x="124487" y="9149"/>
                  </a:lnTo>
                  <a:cubicBezTo>
                    <a:pt x="125823" y="7700"/>
                    <a:pt x="127694" y="6899"/>
                    <a:pt x="129625" y="6899"/>
                  </a:cubicBezTo>
                  <a:close/>
                  <a:moveTo>
                    <a:pt x="82788" y="6997"/>
                  </a:moveTo>
                  <a:cubicBezTo>
                    <a:pt x="83213" y="6997"/>
                    <a:pt x="83641" y="7036"/>
                    <a:pt x="84066" y="7115"/>
                  </a:cubicBezTo>
                  <a:cubicBezTo>
                    <a:pt x="83072" y="8298"/>
                    <a:pt x="82489" y="9794"/>
                    <a:pt x="82579" y="11389"/>
                  </a:cubicBezTo>
                  <a:cubicBezTo>
                    <a:pt x="81329" y="10086"/>
                    <a:pt x="79570" y="9248"/>
                    <a:pt x="77701" y="9248"/>
                  </a:cubicBezTo>
                  <a:cubicBezTo>
                    <a:pt x="77681" y="9248"/>
                    <a:pt x="77661" y="9248"/>
                    <a:pt x="77642" y="9248"/>
                  </a:cubicBezTo>
                  <a:cubicBezTo>
                    <a:pt x="78979" y="7800"/>
                    <a:pt x="80853" y="6997"/>
                    <a:pt x="82788" y="6997"/>
                  </a:cubicBezTo>
                  <a:close/>
                  <a:moveTo>
                    <a:pt x="95819" y="7002"/>
                  </a:moveTo>
                  <a:cubicBezTo>
                    <a:pt x="97748" y="7002"/>
                    <a:pt x="99615" y="7806"/>
                    <a:pt x="100948" y="9257"/>
                  </a:cubicBezTo>
                  <a:cubicBezTo>
                    <a:pt x="100928" y="9257"/>
                    <a:pt x="100908" y="9256"/>
                    <a:pt x="100888" y="9256"/>
                  </a:cubicBezTo>
                  <a:cubicBezTo>
                    <a:pt x="99020" y="9256"/>
                    <a:pt x="97252" y="10086"/>
                    <a:pt x="96011" y="11398"/>
                  </a:cubicBezTo>
                  <a:cubicBezTo>
                    <a:pt x="96100" y="9803"/>
                    <a:pt x="95509" y="8298"/>
                    <a:pt x="94523" y="7124"/>
                  </a:cubicBezTo>
                  <a:cubicBezTo>
                    <a:pt x="94955" y="7042"/>
                    <a:pt x="95388" y="7002"/>
                    <a:pt x="95819" y="7002"/>
                  </a:cubicBezTo>
                  <a:close/>
                  <a:moveTo>
                    <a:pt x="48857" y="7096"/>
                  </a:moveTo>
                  <a:cubicBezTo>
                    <a:pt x="50790" y="7096"/>
                    <a:pt x="52658" y="7899"/>
                    <a:pt x="53995" y="9346"/>
                  </a:cubicBezTo>
                  <a:lnTo>
                    <a:pt x="53995" y="9346"/>
                  </a:lnTo>
                  <a:cubicBezTo>
                    <a:pt x="53978" y="9346"/>
                    <a:pt x="53961" y="9346"/>
                    <a:pt x="53945" y="9346"/>
                  </a:cubicBezTo>
                  <a:cubicBezTo>
                    <a:pt x="52076" y="9346"/>
                    <a:pt x="50308" y="10184"/>
                    <a:pt x="49067" y="11488"/>
                  </a:cubicBezTo>
                  <a:cubicBezTo>
                    <a:pt x="49156" y="9893"/>
                    <a:pt x="48565" y="8388"/>
                    <a:pt x="47579" y="7214"/>
                  </a:cubicBezTo>
                  <a:cubicBezTo>
                    <a:pt x="48005" y="7135"/>
                    <a:pt x="48433" y="7096"/>
                    <a:pt x="48857" y="7096"/>
                  </a:cubicBezTo>
                  <a:close/>
                  <a:moveTo>
                    <a:pt x="59151" y="7096"/>
                  </a:moveTo>
                  <a:cubicBezTo>
                    <a:pt x="59575" y="7096"/>
                    <a:pt x="60003" y="7135"/>
                    <a:pt x="60429" y="7214"/>
                  </a:cubicBezTo>
                  <a:cubicBezTo>
                    <a:pt x="59443" y="8397"/>
                    <a:pt x="58852" y="9893"/>
                    <a:pt x="58941" y="11488"/>
                  </a:cubicBezTo>
                  <a:cubicBezTo>
                    <a:pt x="57700" y="10184"/>
                    <a:pt x="55932" y="9346"/>
                    <a:pt x="54063" y="9346"/>
                  </a:cubicBezTo>
                  <a:cubicBezTo>
                    <a:pt x="54043" y="9346"/>
                    <a:pt x="54024" y="9346"/>
                    <a:pt x="54004" y="9346"/>
                  </a:cubicBezTo>
                  <a:cubicBezTo>
                    <a:pt x="55349" y="7899"/>
                    <a:pt x="57217" y="7096"/>
                    <a:pt x="59151" y="7096"/>
                  </a:cubicBezTo>
                  <a:close/>
                  <a:moveTo>
                    <a:pt x="12288" y="7195"/>
                  </a:moveTo>
                  <a:cubicBezTo>
                    <a:pt x="12712" y="7195"/>
                    <a:pt x="13139" y="7233"/>
                    <a:pt x="13565" y="7312"/>
                  </a:cubicBezTo>
                  <a:cubicBezTo>
                    <a:pt x="12580" y="8495"/>
                    <a:pt x="11997" y="9992"/>
                    <a:pt x="12078" y="11586"/>
                  </a:cubicBezTo>
                  <a:cubicBezTo>
                    <a:pt x="10836" y="10283"/>
                    <a:pt x="9069" y="9445"/>
                    <a:pt x="7200" y="9445"/>
                  </a:cubicBezTo>
                  <a:cubicBezTo>
                    <a:pt x="7183" y="9445"/>
                    <a:pt x="7166" y="9445"/>
                    <a:pt x="7150" y="9445"/>
                  </a:cubicBezTo>
                  <a:lnTo>
                    <a:pt x="7150" y="9445"/>
                  </a:lnTo>
                  <a:cubicBezTo>
                    <a:pt x="8487" y="7997"/>
                    <a:pt x="10354" y="7195"/>
                    <a:pt x="12288" y="7195"/>
                  </a:cubicBezTo>
                  <a:close/>
                  <a:moveTo>
                    <a:pt x="25327" y="7195"/>
                  </a:moveTo>
                  <a:cubicBezTo>
                    <a:pt x="27263" y="7195"/>
                    <a:pt x="29138" y="7997"/>
                    <a:pt x="30483" y="9445"/>
                  </a:cubicBezTo>
                  <a:cubicBezTo>
                    <a:pt x="30463" y="9445"/>
                    <a:pt x="30443" y="9445"/>
                    <a:pt x="30423" y="9445"/>
                  </a:cubicBezTo>
                  <a:cubicBezTo>
                    <a:pt x="28555" y="9445"/>
                    <a:pt x="26787" y="10283"/>
                    <a:pt x="25545" y="11586"/>
                  </a:cubicBezTo>
                  <a:cubicBezTo>
                    <a:pt x="25626" y="10000"/>
                    <a:pt x="25044" y="8495"/>
                    <a:pt x="24049" y="7312"/>
                  </a:cubicBezTo>
                  <a:cubicBezTo>
                    <a:pt x="24475" y="7233"/>
                    <a:pt x="24903" y="7195"/>
                    <a:pt x="25327" y="7195"/>
                  </a:cubicBezTo>
                  <a:close/>
                  <a:moveTo>
                    <a:pt x="35634" y="7192"/>
                  </a:moveTo>
                  <a:cubicBezTo>
                    <a:pt x="36094" y="7192"/>
                    <a:pt x="36556" y="7237"/>
                    <a:pt x="37015" y="7330"/>
                  </a:cubicBezTo>
                  <a:cubicBezTo>
                    <a:pt x="35998" y="8588"/>
                    <a:pt x="35452" y="10173"/>
                    <a:pt x="35641" y="11840"/>
                  </a:cubicBezTo>
                  <a:lnTo>
                    <a:pt x="35641" y="11840"/>
                  </a:lnTo>
                  <a:cubicBezTo>
                    <a:pt x="34389" y="10389"/>
                    <a:pt x="32523" y="9445"/>
                    <a:pt x="30538" y="9445"/>
                  </a:cubicBezTo>
                  <a:cubicBezTo>
                    <a:pt x="30520" y="9445"/>
                    <a:pt x="30501" y="9445"/>
                    <a:pt x="30483" y="9445"/>
                  </a:cubicBezTo>
                  <a:cubicBezTo>
                    <a:pt x="31822" y="7997"/>
                    <a:pt x="33700" y="7192"/>
                    <a:pt x="35634" y="7192"/>
                  </a:cubicBezTo>
                  <a:close/>
                  <a:moveTo>
                    <a:pt x="112820" y="5042"/>
                  </a:moveTo>
                  <a:cubicBezTo>
                    <a:pt x="115994" y="5042"/>
                    <a:pt x="119168" y="7120"/>
                    <a:pt x="119209" y="11280"/>
                  </a:cubicBezTo>
                  <a:lnTo>
                    <a:pt x="119209" y="11280"/>
                  </a:lnTo>
                  <a:cubicBezTo>
                    <a:pt x="118737" y="11179"/>
                    <a:pt x="118262" y="11130"/>
                    <a:pt x="117790" y="11130"/>
                  </a:cubicBezTo>
                  <a:cubicBezTo>
                    <a:pt x="115926" y="11130"/>
                    <a:pt x="114120" y="11897"/>
                    <a:pt x="112821" y="13289"/>
                  </a:cubicBezTo>
                  <a:cubicBezTo>
                    <a:pt x="111548" y="11909"/>
                    <a:pt x="109747" y="11129"/>
                    <a:pt x="107874" y="11129"/>
                  </a:cubicBezTo>
                  <a:cubicBezTo>
                    <a:pt x="107391" y="11129"/>
                    <a:pt x="106898" y="11183"/>
                    <a:pt x="106432" y="11282"/>
                  </a:cubicBezTo>
                  <a:cubicBezTo>
                    <a:pt x="106468" y="7123"/>
                    <a:pt x="109644" y="5042"/>
                    <a:pt x="112820" y="5042"/>
                  </a:cubicBezTo>
                  <a:close/>
                  <a:moveTo>
                    <a:pt x="136135" y="5042"/>
                  </a:moveTo>
                  <a:cubicBezTo>
                    <a:pt x="139310" y="5042"/>
                    <a:pt x="142484" y="7121"/>
                    <a:pt x="142525" y="11282"/>
                  </a:cubicBezTo>
                  <a:cubicBezTo>
                    <a:pt x="142051" y="11180"/>
                    <a:pt x="141574" y="11130"/>
                    <a:pt x="141100" y="11130"/>
                  </a:cubicBezTo>
                  <a:cubicBezTo>
                    <a:pt x="139242" y="11130"/>
                    <a:pt x="137437" y="11897"/>
                    <a:pt x="136145" y="13289"/>
                  </a:cubicBezTo>
                  <a:cubicBezTo>
                    <a:pt x="134863" y="11909"/>
                    <a:pt x="133071" y="11129"/>
                    <a:pt x="131190" y="11129"/>
                  </a:cubicBezTo>
                  <a:cubicBezTo>
                    <a:pt x="130706" y="11129"/>
                    <a:pt x="130222" y="11183"/>
                    <a:pt x="129747" y="11282"/>
                  </a:cubicBezTo>
                  <a:cubicBezTo>
                    <a:pt x="129783" y="7123"/>
                    <a:pt x="132959" y="5042"/>
                    <a:pt x="136135" y="5042"/>
                  </a:cubicBezTo>
                  <a:close/>
                  <a:moveTo>
                    <a:pt x="89293" y="5147"/>
                  </a:moveTo>
                  <a:cubicBezTo>
                    <a:pt x="92468" y="5147"/>
                    <a:pt x="95642" y="7223"/>
                    <a:pt x="95679" y="11378"/>
                  </a:cubicBezTo>
                  <a:lnTo>
                    <a:pt x="95679" y="11378"/>
                  </a:lnTo>
                  <a:cubicBezTo>
                    <a:pt x="95207" y="11278"/>
                    <a:pt x="94731" y="11229"/>
                    <a:pt x="94259" y="11229"/>
                  </a:cubicBezTo>
                  <a:cubicBezTo>
                    <a:pt x="92396" y="11229"/>
                    <a:pt x="90592" y="11995"/>
                    <a:pt x="89299" y="13388"/>
                  </a:cubicBezTo>
                  <a:cubicBezTo>
                    <a:pt x="88018" y="12008"/>
                    <a:pt x="86226" y="11228"/>
                    <a:pt x="84344" y="11228"/>
                  </a:cubicBezTo>
                  <a:cubicBezTo>
                    <a:pt x="83860" y="11228"/>
                    <a:pt x="83376" y="11282"/>
                    <a:pt x="82902" y="11380"/>
                  </a:cubicBezTo>
                  <a:cubicBezTo>
                    <a:pt x="82937" y="7226"/>
                    <a:pt x="86116" y="5147"/>
                    <a:pt x="89293" y="5147"/>
                  </a:cubicBezTo>
                  <a:close/>
                  <a:moveTo>
                    <a:pt x="42334" y="5241"/>
                  </a:moveTo>
                  <a:cubicBezTo>
                    <a:pt x="45504" y="5241"/>
                    <a:pt x="48679" y="7316"/>
                    <a:pt x="48726" y="11466"/>
                  </a:cubicBezTo>
                  <a:lnTo>
                    <a:pt x="48726" y="11466"/>
                  </a:lnTo>
                  <a:cubicBezTo>
                    <a:pt x="48259" y="11367"/>
                    <a:pt x="47788" y="11318"/>
                    <a:pt x="47320" y="11318"/>
                  </a:cubicBezTo>
                  <a:cubicBezTo>
                    <a:pt x="45461" y="11318"/>
                    <a:pt x="43655" y="12085"/>
                    <a:pt x="42355" y="13477"/>
                  </a:cubicBezTo>
                  <a:cubicBezTo>
                    <a:pt x="41083" y="12097"/>
                    <a:pt x="39282" y="11318"/>
                    <a:pt x="37409" y="11318"/>
                  </a:cubicBezTo>
                  <a:cubicBezTo>
                    <a:pt x="36916" y="11318"/>
                    <a:pt x="36432" y="11371"/>
                    <a:pt x="35966" y="11470"/>
                  </a:cubicBezTo>
                  <a:cubicBezTo>
                    <a:pt x="35993" y="7318"/>
                    <a:pt x="39161" y="5241"/>
                    <a:pt x="42334" y="5241"/>
                  </a:cubicBezTo>
                  <a:close/>
                  <a:moveTo>
                    <a:pt x="65648" y="5241"/>
                  </a:moveTo>
                  <a:cubicBezTo>
                    <a:pt x="68820" y="5241"/>
                    <a:pt x="71995" y="7316"/>
                    <a:pt x="72041" y="11466"/>
                  </a:cubicBezTo>
                  <a:lnTo>
                    <a:pt x="72041" y="11466"/>
                  </a:lnTo>
                  <a:cubicBezTo>
                    <a:pt x="71572" y="11367"/>
                    <a:pt x="71100" y="11318"/>
                    <a:pt x="70631" y="11318"/>
                  </a:cubicBezTo>
                  <a:cubicBezTo>
                    <a:pt x="68767" y="11318"/>
                    <a:pt x="66961" y="12085"/>
                    <a:pt x="65662" y="13477"/>
                  </a:cubicBezTo>
                  <a:cubicBezTo>
                    <a:pt x="64389" y="12097"/>
                    <a:pt x="62588" y="11318"/>
                    <a:pt x="60715" y="11318"/>
                  </a:cubicBezTo>
                  <a:cubicBezTo>
                    <a:pt x="60223" y="11318"/>
                    <a:pt x="59739" y="11371"/>
                    <a:pt x="59273" y="11470"/>
                  </a:cubicBezTo>
                  <a:cubicBezTo>
                    <a:pt x="59304" y="7318"/>
                    <a:pt x="62474" y="5241"/>
                    <a:pt x="65648" y="5241"/>
                  </a:cubicBezTo>
                  <a:close/>
                  <a:moveTo>
                    <a:pt x="18806" y="5349"/>
                  </a:moveTo>
                  <a:cubicBezTo>
                    <a:pt x="21976" y="5349"/>
                    <a:pt x="25149" y="7423"/>
                    <a:pt x="25196" y="11574"/>
                  </a:cubicBezTo>
                  <a:lnTo>
                    <a:pt x="25196" y="11574"/>
                  </a:lnTo>
                  <a:cubicBezTo>
                    <a:pt x="24722" y="11471"/>
                    <a:pt x="24244" y="11421"/>
                    <a:pt x="23770" y="11421"/>
                  </a:cubicBezTo>
                  <a:cubicBezTo>
                    <a:pt x="21912" y="11421"/>
                    <a:pt x="20114" y="12189"/>
                    <a:pt x="18825" y="13585"/>
                  </a:cubicBezTo>
                  <a:cubicBezTo>
                    <a:pt x="17544" y="12205"/>
                    <a:pt x="15752" y="11425"/>
                    <a:pt x="13870" y="11425"/>
                  </a:cubicBezTo>
                  <a:cubicBezTo>
                    <a:pt x="13386" y="11425"/>
                    <a:pt x="12902" y="11470"/>
                    <a:pt x="12427" y="11578"/>
                  </a:cubicBezTo>
                  <a:cubicBezTo>
                    <a:pt x="12463" y="7425"/>
                    <a:pt x="15633" y="5349"/>
                    <a:pt x="18806" y="5349"/>
                  </a:cubicBezTo>
                  <a:close/>
                  <a:moveTo>
                    <a:pt x="117949" y="11501"/>
                  </a:moveTo>
                  <a:cubicBezTo>
                    <a:pt x="118380" y="11501"/>
                    <a:pt x="118814" y="11541"/>
                    <a:pt x="119245" y="11622"/>
                  </a:cubicBezTo>
                  <a:cubicBezTo>
                    <a:pt x="118253" y="12794"/>
                    <a:pt x="117671" y="14304"/>
                    <a:pt x="117757" y="15887"/>
                  </a:cubicBezTo>
                  <a:lnTo>
                    <a:pt x="117757" y="15887"/>
                  </a:lnTo>
                  <a:cubicBezTo>
                    <a:pt x="116507" y="14584"/>
                    <a:pt x="114739" y="13746"/>
                    <a:pt x="112880" y="13746"/>
                  </a:cubicBezTo>
                  <a:cubicBezTo>
                    <a:pt x="112860" y="13746"/>
                    <a:pt x="112840" y="13746"/>
                    <a:pt x="112821" y="13746"/>
                  </a:cubicBezTo>
                  <a:cubicBezTo>
                    <a:pt x="114154" y="12303"/>
                    <a:pt x="116020" y="11501"/>
                    <a:pt x="117949" y="11501"/>
                  </a:cubicBezTo>
                  <a:close/>
                  <a:moveTo>
                    <a:pt x="130985" y="11496"/>
                  </a:moveTo>
                  <a:cubicBezTo>
                    <a:pt x="132925" y="11496"/>
                    <a:pt x="134799" y="12298"/>
                    <a:pt x="136136" y="13746"/>
                  </a:cubicBezTo>
                  <a:cubicBezTo>
                    <a:pt x="136116" y="13746"/>
                    <a:pt x="136096" y="13746"/>
                    <a:pt x="136077" y="13746"/>
                  </a:cubicBezTo>
                  <a:cubicBezTo>
                    <a:pt x="134208" y="13746"/>
                    <a:pt x="132440" y="14584"/>
                    <a:pt x="131199" y="15888"/>
                  </a:cubicBezTo>
                  <a:cubicBezTo>
                    <a:pt x="131279" y="14293"/>
                    <a:pt x="130697" y="12796"/>
                    <a:pt x="129702" y="11613"/>
                  </a:cubicBezTo>
                  <a:cubicBezTo>
                    <a:pt x="130130" y="11534"/>
                    <a:pt x="130559" y="11496"/>
                    <a:pt x="130985" y="11496"/>
                  </a:cubicBezTo>
                  <a:close/>
                  <a:moveTo>
                    <a:pt x="84143" y="11612"/>
                  </a:moveTo>
                  <a:cubicBezTo>
                    <a:pt x="86077" y="11612"/>
                    <a:pt x="87946" y="12415"/>
                    <a:pt x="89290" y="13862"/>
                  </a:cubicBezTo>
                  <a:cubicBezTo>
                    <a:pt x="89271" y="13862"/>
                    <a:pt x="89251" y="13862"/>
                    <a:pt x="89231" y="13862"/>
                  </a:cubicBezTo>
                  <a:cubicBezTo>
                    <a:pt x="87362" y="13862"/>
                    <a:pt x="85595" y="14701"/>
                    <a:pt x="84353" y="16004"/>
                  </a:cubicBezTo>
                  <a:cubicBezTo>
                    <a:pt x="84443" y="14409"/>
                    <a:pt x="83851" y="12913"/>
                    <a:pt x="82866" y="11730"/>
                  </a:cubicBezTo>
                  <a:cubicBezTo>
                    <a:pt x="83291" y="11651"/>
                    <a:pt x="83719" y="11612"/>
                    <a:pt x="84143" y="11612"/>
                  </a:cubicBezTo>
                  <a:close/>
                  <a:moveTo>
                    <a:pt x="94437" y="11612"/>
                  </a:moveTo>
                  <a:cubicBezTo>
                    <a:pt x="94861" y="11612"/>
                    <a:pt x="95289" y="11651"/>
                    <a:pt x="95715" y="11730"/>
                  </a:cubicBezTo>
                  <a:cubicBezTo>
                    <a:pt x="94729" y="12913"/>
                    <a:pt x="94138" y="14409"/>
                    <a:pt x="94228" y="16004"/>
                  </a:cubicBezTo>
                  <a:cubicBezTo>
                    <a:pt x="92977" y="14701"/>
                    <a:pt x="91218" y="13862"/>
                    <a:pt x="89350" y="13862"/>
                  </a:cubicBezTo>
                  <a:cubicBezTo>
                    <a:pt x="89330" y="13862"/>
                    <a:pt x="89310" y="13862"/>
                    <a:pt x="89290" y="13862"/>
                  </a:cubicBezTo>
                  <a:lnTo>
                    <a:pt x="89299" y="13853"/>
                  </a:lnTo>
                  <a:cubicBezTo>
                    <a:pt x="90636" y="12414"/>
                    <a:pt x="92504" y="11612"/>
                    <a:pt x="94437" y="11612"/>
                  </a:cubicBezTo>
                  <a:close/>
                  <a:moveTo>
                    <a:pt x="47493" y="11702"/>
                  </a:moveTo>
                  <a:cubicBezTo>
                    <a:pt x="47918" y="11702"/>
                    <a:pt x="48345" y="11740"/>
                    <a:pt x="48771" y="11819"/>
                  </a:cubicBezTo>
                  <a:cubicBezTo>
                    <a:pt x="47772" y="12997"/>
                    <a:pt x="47190" y="14487"/>
                    <a:pt x="47274" y="16083"/>
                  </a:cubicBezTo>
                  <a:lnTo>
                    <a:pt x="47274" y="16083"/>
                  </a:lnTo>
                  <a:cubicBezTo>
                    <a:pt x="46033" y="14786"/>
                    <a:pt x="44269" y="13952"/>
                    <a:pt x="42406" y="13952"/>
                  </a:cubicBezTo>
                  <a:cubicBezTo>
                    <a:pt x="42389" y="13952"/>
                    <a:pt x="42372" y="13952"/>
                    <a:pt x="42355" y="13952"/>
                  </a:cubicBezTo>
                  <a:lnTo>
                    <a:pt x="42355" y="13952"/>
                  </a:lnTo>
                  <a:cubicBezTo>
                    <a:pt x="43693" y="12505"/>
                    <a:pt x="45560" y="11702"/>
                    <a:pt x="47493" y="11702"/>
                  </a:cubicBezTo>
                  <a:close/>
                  <a:moveTo>
                    <a:pt x="60501" y="11702"/>
                  </a:moveTo>
                  <a:cubicBezTo>
                    <a:pt x="62439" y="11702"/>
                    <a:pt x="64308" y="12505"/>
                    <a:pt x="65653" y="13952"/>
                  </a:cubicBezTo>
                  <a:cubicBezTo>
                    <a:pt x="65633" y="13952"/>
                    <a:pt x="65613" y="13952"/>
                    <a:pt x="65593" y="13952"/>
                  </a:cubicBezTo>
                  <a:cubicBezTo>
                    <a:pt x="63725" y="13952"/>
                    <a:pt x="61957" y="14790"/>
                    <a:pt x="60715" y="16094"/>
                  </a:cubicBezTo>
                  <a:cubicBezTo>
                    <a:pt x="60796" y="14499"/>
                    <a:pt x="60214" y="13002"/>
                    <a:pt x="59219" y="11819"/>
                  </a:cubicBezTo>
                  <a:cubicBezTo>
                    <a:pt x="59646" y="11740"/>
                    <a:pt x="60075" y="11702"/>
                    <a:pt x="60501" y="11702"/>
                  </a:cubicBezTo>
                  <a:close/>
                  <a:moveTo>
                    <a:pt x="106098" y="7003"/>
                  </a:moveTo>
                  <a:cubicBezTo>
                    <a:pt x="106560" y="7003"/>
                    <a:pt x="107026" y="7049"/>
                    <a:pt x="107489" y="7142"/>
                  </a:cubicBezTo>
                  <a:cubicBezTo>
                    <a:pt x="106479" y="8394"/>
                    <a:pt x="105932" y="9985"/>
                    <a:pt x="106135" y="11656"/>
                  </a:cubicBezTo>
                  <a:lnTo>
                    <a:pt x="106135" y="11656"/>
                  </a:lnTo>
                  <a:cubicBezTo>
                    <a:pt x="106639" y="11546"/>
                    <a:pt x="107148" y="11492"/>
                    <a:pt x="107652" y="11492"/>
                  </a:cubicBezTo>
                  <a:cubicBezTo>
                    <a:pt x="109592" y="11492"/>
                    <a:pt x="111471" y="12290"/>
                    <a:pt x="112821" y="13746"/>
                  </a:cubicBezTo>
                  <a:cubicBezTo>
                    <a:pt x="112802" y="13746"/>
                    <a:pt x="112783" y="13746"/>
                    <a:pt x="112765" y="13746"/>
                  </a:cubicBezTo>
                  <a:cubicBezTo>
                    <a:pt x="110778" y="13746"/>
                    <a:pt x="108911" y="14691"/>
                    <a:pt x="107659" y="16138"/>
                  </a:cubicBezTo>
                  <a:lnTo>
                    <a:pt x="107659" y="16138"/>
                  </a:lnTo>
                  <a:cubicBezTo>
                    <a:pt x="107785" y="14463"/>
                    <a:pt x="107175" y="12886"/>
                    <a:pt x="106127" y="11658"/>
                  </a:cubicBezTo>
                  <a:cubicBezTo>
                    <a:pt x="106127" y="11658"/>
                    <a:pt x="106128" y="11658"/>
                    <a:pt x="106128" y="11658"/>
                  </a:cubicBezTo>
                  <a:lnTo>
                    <a:pt x="106128" y="11658"/>
                  </a:lnTo>
                  <a:cubicBezTo>
                    <a:pt x="106131" y="11661"/>
                    <a:pt x="106133" y="11664"/>
                    <a:pt x="106136" y="11667"/>
                  </a:cubicBezTo>
                  <a:cubicBezTo>
                    <a:pt x="106136" y="11664"/>
                    <a:pt x="106135" y="11660"/>
                    <a:pt x="106135" y="11656"/>
                  </a:cubicBezTo>
                  <a:lnTo>
                    <a:pt x="106135" y="11656"/>
                  </a:lnTo>
                  <a:cubicBezTo>
                    <a:pt x="106133" y="11657"/>
                    <a:pt x="106130" y="11657"/>
                    <a:pt x="106128" y="11658"/>
                  </a:cubicBezTo>
                  <a:lnTo>
                    <a:pt x="106128" y="11658"/>
                  </a:lnTo>
                  <a:cubicBezTo>
                    <a:pt x="104868" y="10198"/>
                    <a:pt x="102995" y="9256"/>
                    <a:pt x="101004" y="9256"/>
                  </a:cubicBezTo>
                  <a:cubicBezTo>
                    <a:pt x="100985" y="9256"/>
                    <a:pt x="100967" y="9257"/>
                    <a:pt x="100948" y="9257"/>
                  </a:cubicBezTo>
                  <a:cubicBezTo>
                    <a:pt x="102293" y="7803"/>
                    <a:pt x="104164" y="7003"/>
                    <a:pt x="106098" y="7003"/>
                  </a:cubicBezTo>
                  <a:close/>
                  <a:moveTo>
                    <a:pt x="13651" y="11804"/>
                  </a:moveTo>
                  <a:cubicBezTo>
                    <a:pt x="15587" y="11804"/>
                    <a:pt x="17458" y="12604"/>
                    <a:pt x="18799" y="14050"/>
                  </a:cubicBezTo>
                  <a:lnTo>
                    <a:pt x="18799" y="14050"/>
                  </a:lnTo>
                  <a:cubicBezTo>
                    <a:pt x="18788" y="14050"/>
                    <a:pt x="18777" y="14050"/>
                    <a:pt x="18766" y="14050"/>
                  </a:cubicBezTo>
                  <a:cubicBezTo>
                    <a:pt x="16897" y="14050"/>
                    <a:pt x="15129" y="14889"/>
                    <a:pt x="13888" y="16192"/>
                  </a:cubicBezTo>
                  <a:cubicBezTo>
                    <a:pt x="13968" y="14597"/>
                    <a:pt x="13386" y="13101"/>
                    <a:pt x="12391" y="11918"/>
                  </a:cubicBezTo>
                  <a:cubicBezTo>
                    <a:pt x="12811" y="11842"/>
                    <a:pt x="13233" y="11804"/>
                    <a:pt x="13651" y="11804"/>
                  </a:cubicBezTo>
                  <a:close/>
                  <a:moveTo>
                    <a:pt x="23971" y="11800"/>
                  </a:moveTo>
                  <a:cubicBezTo>
                    <a:pt x="24396" y="11800"/>
                    <a:pt x="24824" y="11839"/>
                    <a:pt x="25250" y="11918"/>
                  </a:cubicBezTo>
                  <a:cubicBezTo>
                    <a:pt x="24255" y="13101"/>
                    <a:pt x="23673" y="14597"/>
                    <a:pt x="23753" y="16192"/>
                  </a:cubicBezTo>
                  <a:cubicBezTo>
                    <a:pt x="22512" y="14889"/>
                    <a:pt x="20744" y="14050"/>
                    <a:pt x="18884" y="14050"/>
                  </a:cubicBezTo>
                  <a:cubicBezTo>
                    <a:pt x="18864" y="14050"/>
                    <a:pt x="18845" y="14050"/>
                    <a:pt x="18825" y="14051"/>
                  </a:cubicBezTo>
                  <a:cubicBezTo>
                    <a:pt x="20162" y="12603"/>
                    <a:pt x="22036" y="11800"/>
                    <a:pt x="23971" y="11800"/>
                  </a:cubicBezTo>
                  <a:close/>
                  <a:moveTo>
                    <a:pt x="37191" y="11695"/>
                  </a:moveTo>
                  <a:cubicBezTo>
                    <a:pt x="39126" y="11695"/>
                    <a:pt x="41007" y="12498"/>
                    <a:pt x="42355" y="13952"/>
                  </a:cubicBezTo>
                  <a:lnTo>
                    <a:pt x="42355" y="13952"/>
                  </a:lnTo>
                  <a:cubicBezTo>
                    <a:pt x="42352" y="13952"/>
                    <a:pt x="42349" y="13952"/>
                    <a:pt x="42346" y="13952"/>
                  </a:cubicBezTo>
                  <a:cubicBezTo>
                    <a:pt x="42328" y="13952"/>
                    <a:pt x="42309" y="13952"/>
                    <a:pt x="42291" y="13952"/>
                  </a:cubicBezTo>
                  <a:cubicBezTo>
                    <a:pt x="40304" y="13952"/>
                    <a:pt x="38437" y="14897"/>
                    <a:pt x="37185" y="16344"/>
                  </a:cubicBezTo>
                  <a:cubicBezTo>
                    <a:pt x="37320" y="14669"/>
                    <a:pt x="36710" y="13092"/>
                    <a:pt x="35662" y="11864"/>
                  </a:cubicBezTo>
                  <a:cubicBezTo>
                    <a:pt x="36169" y="11750"/>
                    <a:pt x="36682" y="11695"/>
                    <a:pt x="37191" y="11695"/>
                  </a:cubicBezTo>
                  <a:close/>
                  <a:moveTo>
                    <a:pt x="124477" y="9648"/>
                  </a:moveTo>
                  <a:cubicBezTo>
                    <a:pt x="127652" y="9648"/>
                    <a:pt x="130827" y="11726"/>
                    <a:pt x="130867" y="15888"/>
                  </a:cubicBezTo>
                  <a:cubicBezTo>
                    <a:pt x="130394" y="15786"/>
                    <a:pt x="129917" y="15736"/>
                    <a:pt x="129443" y="15736"/>
                  </a:cubicBezTo>
                  <a:cubicBezTo>
                    <a:pt x="127584" y="15736"/>
                    <a:pt x="125780" y="16502"/>
                    <a:pt x="124487" y="17895"/>
                  </a:cubicBezTo>
                  <a:cubicBezTo>
                    <a:pt x="123206" y="16515"/>
                    <a:pt x="121414" y="15735"/>
                    <a:pt x="119532" y="15735"/>
                  </a:cubicBezTo>
                  <a:cubicBezTo>
                    <a:pt x="119048" y="15735"/>
                    <a:pt x="118564" y="15780"/>
                    <a:pt x="118089" y="15888"/>
                  </a:cubicBezTo>
                  <a:cubicBezTo>
                    <a:pt x="118125" y="11729"/>
                    <a:pt x="121301" y="9648"/>
                    <a:pt x="124477" y="9648"/>
                  </a:cubicBezTo>
                  <a:close/>
                  <a:moveTo>
                    <a:pt x="77633" y="9753"/>
                  </a:moveTo>
                  <a:cubicBezTo>
                    <a:pt x="80805" y="9753"/>
                    <a:pt x="83979" y="11828"/>
                    <a:pt x="84022" y="15982"/>
                  </a:cubicBezTo>
                  <a:lnTo>
                    <a:pt x="84022" y="15982"/>
                  </a:lnTo>
                  <a:cubicBezTo>
                    <a:pt x="83547" y="15880"/>
                    <a:pt x="83069" y="15830"/>
                    <a:pt x="82594" y="15830"/>
                  </a:cubicBezTo>
                  <a:cubicBezTo>
                    <a:pt x="80737" y="15830"/>
                    <a:pt x="78939" y="16596"/>
                    <a:pt x="77651" y="17984"/>
                  </a:cubicBezTo>
                  <a:cubicBezTo>
                    <a:pt x="76369" y="16613"/>
                    <a:pt x="74577" y="15825"/>
                    <a:pt x="72696" y="15825"/>
                  </a:cubicBezTo>
                  <a:cubicBezTo>
                    <a:pt x="72212" y="15825"/>
                    <a:pt x="71728" y="15879"/>
                    <a:pt x="71253" y="15986"/>
                  </a:cubicBezTo>
                  <a:cubicBezTo>
                    <a:pt x="71284" y="11832"/>
                    <a:pt x="74458" y="9753"/>
                    <a:pt x="77633" y="9753"/>
                  </a:cubicBezTo>
                  <a:close/>
                  <a:moveTo>
                    <a:pt x="100947" y="9753"/>
                  </a:moveTo>
                  <a:cubicBezTo>
                    <a:pt x="104122" y="9753"/>
                    <a:pt x="107296" y="11830"/>
                    <a:pt x="107337" y="15986"/>
                  </a:cubicBezTo>
                  <a:cubicBezTo>
                    <a:pt x="106864" y="15884"/>
                    <a:pt x="106386" y="15834"/>
                    <a:pt x="105913" y="15834"/>
                  </a:cubicBezTo>
                  <a:cubicBezTo>
                    <a:pt x="104054" y="15834"/>
                    <a:pt x="102249" y="16601"/>
                    <a:pt x="100957" y="17993"/>
                  </a:cubicBezTo>
                  <a:cubicBezTo>
                    <a:pt x="99676" y="16613"/>
                    <a:pt x="97883" y="15834"/>
                    <a:pt x="96002" y="15834"/>
                  </a:cubicBezTo>
                  <a:cubicBezTo>
                    <a:pt x="95518" y="15834"/>
                    <a:pt x="95034" y="15888"/>
                    <a:pt x="94559" y="15986"/>
                  </a:cubicBezTo>
                  <a:cubicBezTo>
                    <a:pt x="94595" y="11832"/>
                    <a:pt x="97771" y="9753"/>
                    <a:pt x="100947" y="9753"/>
                  </a:cubicBezTo>
                  <a:close/>
                  <a:moveTo>
                    <a:pt x="53999" y="9848"/>
                  </a:moveTo>
                  <a:cubicBezTo>
                    <a:pt x="57176" y="9848"/>
                    <a:pt x="60352" y="11927"/>
                    <a:pt x="60393" y="16085"/>
                  </a:cubicBezTo>
                  <a:cubicBezTo>
                    <a:pt x="59913" y="15980"/>
                    <a:pt x="59429" y="15929"/>
                    <a:pt x="58949" y="15929"/>
                  </a:cubicBezTo>
                  <a:cubicBezTo>
                    <a:pt x="57093" y="15929"/>
                    <a:pt x="55295" y="16694"/>
                    <a:pt x="53999" y="18087"/>
                  </a:cubicBezTo>
                  <a:lnTo>
                    <a:pt x="53999" y="18087"/>
                  </a:lnTo>
                  <a:cubicBezTo>
                    <a:pt x="52718" y="16710"/>
                    <a:pt x="50928" y="15932"/>
                    <a:pt x="49049" y="15932"/>
                  </a:cubicBezTo>
                  <a:cubicBezTo>
                    <a:pt x="48565" y="15932"/>
                    <a:pt x="48081" y="15977"/>
                    <a:pt x="47606" y="16085"/>
                  </a:cubicBezTo>
                  <a:cubicBezTo>
                    <a:pt x="47646" y="11927"/>
                    <a:pt x="50823" y="9848"/>
                    <a:pt x="53999" y="9848"/>
                  </a:cubicBezTo>
                  <a:close/>
                  <a:moveTo>
                    <a:pt x="7166" y="9943"/>
                  </a:moveTo>
                  <a:cubicBezTo>
                    <a:pt x="10341" y="9943"/>
                    <a:pt x="13516" y="12022"/>
                    <a:pt x="13556" y="16183"/>
                  </a:cubicBezTo>
                  <a:cubicBezTo>
                    <a:pt x="13083" y="16081"/>
                    <a:pt x="12605" y="16031"/>
                    <a:pt x="12131" y="16031"/>
                  </a:cubicBezTo>
                  <a:cubicBezTo>
                    <a:pt x="10273" y="16031"/>
                    <a:pt x="8469" y="16796"/>
                    <a:pt x="7176" y="18181"/>
                  </a:cubicBezTo>
                  <a:cubicBezTo>
                    <a:pt x="5901" y="16817"/>
                    <a:pt x="4126" y="16040"/>
                    <a:pt x="2258" y="16040"/>
                  </a:cubicBezTo>
                  <a:cubicBezTo>
                    <a:pt x="2237" y="16040"/>
                    <a:pt x="2216" y="16040"/>
                    <a:pt x="2194" y="16040"/>
                  </a:cubicBezTo>
                  <a:lnTo>
                    <a:pt x="2212" y="16022"/>
                  </a:lnTo>
                  <a:lnTo>
                    <a:pt x="2212" y="16022"/>
                  </a:lnTo>
                  <a:cubicBezTo>
                    <a:pt x="1728" y="16031"/>
                    <a:pt x="1245" y="16076"/>
                    <a:pt x="770" y="16183"/>
                  </a:cubicBezTo>
                  <a:cubicBezTo>
                    <a:pt x="810" y="12024"/>
                    <a:pt x="3988" y="9943"/>
                    <a:pt x="7166" y="9943"/>
                  </a:cubicBezTo>
                  <a:close/>
                  <a:moveTo>
                    <a:pt x="30463" y="9956"/>
                  </a:moveTo>
                  <a:cubicBezTo>
                    <a:pt x="33636" y="9956"/>
                    <a:pt x="36811" y="12033"/>
                    <a:pt x="36854" y="16188"/>
                  </a:cubicBezTo>
                  <a:lnTo>
                    <a:pt x="36854" y="16188"/>
                  </a:lnTo>
                  <a:cubicBezTo>
                    <a:pt x="36379" y="16086"/>
                    <a:pt x="35901" y="16036"/>
                    <a:pt x="35426" y="16036"/>
                  </a:cubicBezTo>
                  <a:cubicBezTo>
                    <a:pt x="33569" y="16036"/>
                    <a:pt x="31771" y="16802"/>
                    <a:pt x="30483" y="18190"/>
                  </a:cubicBezTo>
                  <a:cubicBezTo>
                    <a:pt x="29201" y="16819"/>
                    <a:pt x="27409" y="16031"/>
                    <a:pt x="25528" y="16031"/>
                  </a:cubicBezTo>
                  <a:cubicBezTo>
                    <a:pt x="25044" y="16031"/>
                    <a:pt x="24560" y="16085"/>
                    <a:pt x="24085" y="16192"/>
                  </a:cubicBezTo>
                  <a:cubicBezTo>
                    <a:pt x="24116" y="12034"/>
                    <a:pt x="27288" y="9956"/>
                    <a:pt x="30463" y="9956"/>
                  </a:cubicBezTo>
                  <a:close/>
                  <a:moveTo>
                    <a:pt x="119326" y="16110"/>
                  </a:moveTo>
                  <a:cubicBezTo>
                    <a:pt x="121265" y="16110"/>
                    <a:pt x="123134" y="16913"/>
                    <a:pt x="124478" y="18361"/>
                  </a:cubicBezTo>
                  <a:cubicBezTo>
                    <a:pt x="124458" y="18360"/>
                    <a:pt x="124439" y="18360"/>
                    <a:pt x="124419" y="18360"/>
                  </a:cubicBezTo>
                  <a:cubicBezTo>
                    <a:pt x="122550" y="18360"/>
                    <a:pt x="120782" y="19199"/>
                    <a:pt x="119541" y="20502"/>
                  </a:cubicBezTo>
                  <a:cubicBezTo>
                    <a:pt x="119622" y="18907"/>
                    <a:pt x="119039" y="17411"/>
                    <a:pt x="118045" y="16228"/>
                  </a:cubicBezTo>
                  <a:cubicBezTo>
                    <a:pt x="118472" y="16149"/>
                    <a:pt x="118901" y="16110"/>
                    <a:pt x="119326" y="16110"/>
                  </a:cubicBezTo>
                  <a:close/>
                  <a:moveTo>
                    <a:pt x="129624" y="16110"/>
                  </a:moveTo>
                  <a:cubicBezTo>
                    <a:pt x="130049" y="16110"/>
                    <a:pt x="130477" y="16149"/>
                    <a:pt x="130903" y="16228"/>
                  </a:cubicBezTo>
                  <a:cubicBezTo>
                    <a:pt x="129908" y="17402"/>
                    <a:pt x="129326" y="18907"/>
                    <a:pt x="129415" y="20493"/>
                  </a:cubicBezTo>
                  <a:lnTo>
                    <a:pt x="129415" y="20502"/>
                  </a:lnTo>
                  <a:cubicBezTo>
                    <a:pt x="128165" y="19199"/>
                    <a:pt x="126397" y="18360"/>
                    <a:pt x="124537" y="18360"/>
                  </a:cubicBezTo>
                  <a:cubicBezTo>
                    <a:pt x="124517" y="18360"/>
                    <a:pt x="124498" y="18360"/>
                    <a:pt x="124478" y="18361"/>
                  </a:cubicBezTo>
                  <a:cubicBezTo>
                    <a:pt x="125815" y="16913"/>
                    <a:pt x="127689" y="16110"/>
                    <a:pt x="129624" y="16110"/>
                  </a:cubicBezTo>
                  <a:close/>
                  <a:moveTo>
                    <a:pt x="82783" y="16209"/>
                  </a:moveTo>
                  <a:cubicBezTo>
                    <a:pt x="83207" y="16209"/>
                    <a:pt x="83633" y="16247"/>
                    <a:pt x="84057" y="16327"/>
                  </a:cubicBezTo>
                  <a:cubicBezTo>
                    <a:pt x="83538" y="16945"/>
                    <a:pt x="83135" y="17653"/>
                    <a:pt x="82875" y="18414"/>
                  </a:cubicBezTo>
                  <a:cubicBezTo>
                    <a:pt x="82633" y="19113"/>
                    <a:pt x="82534" y="19848"/>
                    <a:pt x="82570" y="20592"/>
                  </a:cubicBezTo>
                  <a:cubicBezTo>
                    <a:pt x="81322" y="19282"/>
                    <a:pt x="79551" y="18450"/>
                    <a:pt x="77681" y="18450"/>
                  </a:cubicBezTo>
                  <a:cubicBezTo>
                    <a:pt x="77671" y="18450"/>
                    <a:pt x="77661" y="18450"/>
                    <a:pt x="77651" y="18450"/>
                  </a:cubicBezTo>
                  <a:cubicBezTo>
                    <a:pt x="78988" y="17010"/>
                    <a:pt x="80855" y="16209"/>
                    <a:pt x="82783" y="16209"/>
                  </a:cubicBezTo>
                  <a:close/>
                  <a:moveTo>
                    <a:pt x="95788" y="16212"/>
                  </a:moveTo>
                  <a:cubicBezTo>
                    <a:pt x="97720" y="16212"/>
                    <a:pt x="99592" y="17008"/>
                    <a:pt x="100939" y="18450"/>
                  </a:cubicBezTo>
                  <a:cubicBezTo>
                    <a:pt x="100919" y="18450"/>
                    <a:pt x="100900" y="18450"/>
                    <a:pt x="100880" y="18450"/>
                  </a:cubicBezTo>
                  <a:cubicBezTo>
                    <a:pt x="99011" y="18450"/>
                    <a:pt x="97252" y="19288"/>
                    <a:pt x="96011" y="20592"/>
                  </a:cubicBezTo>
                  <a:cubicBezTo>
                    <a:pt x="96047" y="19848"/>
                    <a:pt x="95948" y="19113"/>
                    <a:pt x="95706" y="18414"/>
                  </a:cubicBezTo>
                  <a:cubicBezTo>
                    <a:pt x="95446" y="17653"/>
                    <a:pt x="95043" y="16945"/>
                    <a:pt x="94523" y="16327"/>
                  </a:cubicBezTo>
                  <a:cubicBezTo>
                    <a:pt x="94944" y="16250"/>
                    <a:pt x="95367" y="16212"/>
                    <a:pt x="95788" y="16212"/>
                  </a:cubicBezTo>
                  <a:close/>
                  <a:moveTo>
                    <a:pt x="48848" y="16307"/>
                  </a:moveTo>
                  <a:cubicBezTo>
                    <a:pt x="50780" y="16307"/>
                    <a:pt x="52650" y="17108"/>
                    <a:pt x="53987" y="18558"/>
                  </a:cubicBezTo>
                  <a:lnTo>
                    <a:pt x="53987" y="18558"/>
                  </a:lnTo>
                  <a:cubicBezTo>
                    <a:pt x="53970" y="18558"/>
                    <a:pt x="53953" y="18557"/>
                    <a:pt x="53936" y="18557"/>
                  </a:cubicBezTo>
                  <a:cubicBezTo>
                    <a:pt x="52067" y="18557"/>
                    <a:pt x="50308" y="19396"/>
                    <a:pt x="49058" y="20699"/>
                  </a:cubicBezTo>
                  <a:cubicBezTo>
                    <a:pt x="49147" y="19104"/>
                    <a:pt x="48565" y="17608"/>
                    <a:pt x="47570" y="16425"/>
                  </a:cubicBezTo>
                  <a:cubicBezTo>
                    <a:pt x="47996" y="16346"/>
                    <a:pt x="48423" y="16307"/>
                    <a:pt x="48848" y="16307"/>
                  </a:cubicBezTo>
                  <a:close/>
                  <a:moveTo>
                    <a:pt x="59142" y="16307"/>
                  </a:moveTo>
                  <a:cubicBezTo>
                    <a:pt x="59567" y="16307"/>
                    <a:pt x="59994" y="16346"/>
                    <a:pt x="60420" y="16425"/>
                  </a:cubicBezTo>
                  <a:cubicBezTo>
                    <a:pt x="59425" y="17608"/>
                    <a:pt x="58843" y="19104"/>
                    <a:pt x="58932" y="20699"/>
                  </a:cubicBezTo>
                  <a:cubicBezTo>
                    <a:pt x="57691" y="19396"/>
                    <a:pt x="55923" y="18557"/>
                    <a:pt x="54054" y="18557"/>
                  </a:cubicBezTo>
                  <a:cubicBezTo>
                    <a:pt x="54037" y="18557"/>
                    <a:pt x="54020" y="18558"/>
                    <a:pt x="54003" y="18558"/>
                  </a:cubicBezTo>
                  <a:lnTo>
                    <a:pt x="54003" y="18558"/>
                  </a:lnTo>
                  <a:cubicBezTo>
                    <a:pt x="55340" y="17108"/>
                    <a:pt x="57210" y="16307"/>
                    <a:pt x="59142" y="16307"/>
                  </a:cubicBezTo>
                  <a:close/>
                  <a:moveTo>
                    <a:pt x="25317" y="16414"/>
                  </a:moveTo>
                  <a:cubicBezTo>
                    <a:pt x="27247" y="16414"/>
                    <a:pt x="29113" y="17211"/>
                    <a:pt x="30456" y="18656"/>
                  </a:cubicBezTo>
                  <a:cubicBezTo>
                    <a:pt x="30436" y="18656"/>
                    <a:pt x="30416" y="18656"/>
                    <a:pt x="30397" y="18656"/>
                  </a:cubicBezTo>
                  <a:cubicBezTo>
                    <a:pt x="28528" y="18656"/>
                    <a:pt x="26769" y="19494"/>
                    <a:pt x="25528" y="20789"/>
                  </a:cubicBezTo>
                  <a:cubicBezTo>
                    <a:pt x="25563" y="20054"/>
                    <a:pt x="25456" y="19310"/>
                    <a:pt x="25223" y="18611"/>
                  </a:cubicBezTo>
                  <a:cubicBezTo>
                    <a:pt x="24954" y="17850"/>
                    <a:pt x="24551" y="17142"/>
                    <a:pt x="24031" y="16533"/>
                  </a:cubicBezTo>
                  <a:cubicBezTo>
                    <a:pt x="24460" y="16453"/>
                    <a:pt x="24890" y="16414"/>
                    <a:pt x="25317" y="16414"/>
                  </a:cubicBezTo>
                  <a:close/>
                  <a:moveTo>
                    <a:pt x="12296" y="16415"/>
                  </a:moveTo>
                  <a:cubicBezTo>
                    <a:pt x="12720" y="16415"/>
                    <a:pt x="13148" y="16454"/>
                    <a:pt x="13574" y="16533"/>
                  </a:cubicBezTo>
                  <a:cubicBezTo>
                    <a:pt x="13055" y="17151"/>
                    <a:pt x="12651" y="17850"/>
                    <a:pt x="12391" y="18611"/>
                  </a:cubicBezTo>
                  <a:cubicBezTo>
                    <a:pt x="12150" y="19310"/>
                    <a:pt x="12042" y="20054"/>
                    <a:pt x="12087" y="20789"/>
                  </a:cubicBezTo>
                  <a:lnTo>
                    <a:pt x="12078" y="20798"/>
                  </a:lnTo>
                  <a:cubicBezTo>
                    <a:pt x="10836" y="19494"/>
                    <a:pt x="9077" y="18656"/>
                    <a:pt x="7217" y="18656"/>
                  </a:cubicBezTo>
                  <a:cubicBezTo>
                    <a:pt x="7198" y="18656"/>
                    <a:pt x="7178" y="18656"/>
                    <a:pt x="7159" y="18656"/>
                  </a:cubicBezTo>
                  <a:cubicBezTo>
                    <a:pt x="8496" y="17216"/>
                    <a:pt x="10363" y="16415"/>
                    <a:pt x="12296" y="16415"/>
                  </a:cubicBezTo>
                  <a:close/>
                  <a:moveTo>
                    <a:pt x="106101" y="16205"/>
                  </a:moveTo>
                  <a:cubicBezTo>
                    <a:pt x="106563" y="16205"/>
                    <a:pt x="107027" y="16251"/>
                    <a:pt x="107489" y="16344"/>
                  </a:cubicBezTo>
                  <a:cubicBezTo>
                    <a:pt x="106486" y="17599"/>
                    <a:pt x="105930" y="19194"/>
                    <a:pt x="106136" y="20861"/>
                  </a:cubicBezTo>
                  <a:cubicBezTo>
                    <a:pt x="104879" y="19398"/>
                    <a:pt x="102991" y="18450"/>
                    <a:pt x="100994" y="18450"/>
                  </a:cubicBezTo>
                  <a:cubicBezTo>
                    <a:pt x="100985" y="18450"/>
                    <a:pt x="100975" y="18450"/>
                    <a:pt x="100966" y="18450"/>
                  </a:cubicBezTo>
                  <a:cubicBezTo>
                    <a:pt x="102304" y="17004"/>
                    <a:pt x="104173" y="16205"/>
                    <a:pt x="106101" y="16205"/>
                  </a:cubicBezTo>
                  <a:close/>
                  <a:moveTo>
                    <a:pt x="70810" y="11698"/>
                  </a:moveTo>
                  <a:cubicBezTo>
                    <a:pt x="71303" y="11698"/>
                    <a:pt x="71800" y="11750"/>
                    <a:pt x="72292" y="11855"/>
                  </a:cubicBezTo>
                  <a:cubicBezTo>
                    <a:pt x="71289" y="13110"/>
                    <a:pt x="70742" y="14705"/>
                    <a:pt x="70939" y="16380"/>
                  </a:cubicBezTo>
                  <a:lnTo>
                    <a:pt x="70957" y="16371"/>
                  </a:lnTo>
                  <a:cubicBezTo>
                    <a:pt x="71461" y="16260"/>
                    <a:pt x="71969" y="16205"/>
                    <a:pt x="72473" y="16205"/>
                  </a:cubicBezTo>
                  <a:cubicBezTo>
                    <a:pt x="74401" y="16205"/>
                    <a:pt x="76274" y="17001"/>
                    <a:pt x="77624" y="18450"/>
                  </a:cubicBezTo>
                  <a:cubicBezTo>
                    <a:pt x="77606" y="18450"/>
                    <a:pt x="77588" y="18450"/>
                    <a:pt x="77570" y="18450"/>
                  </a:cubicBezTo>
                  <a:cubicBezTo>
                    <a:pt x="75520" y="18450"/>
                    <a:pt x="73598" y="19458"/>
                    <a:pt x="72346" y="20986"/>
                  </a:cubicBezTo>
                  <a:cubicBezTo>
                    <a:pt x="72738" y="17269"/>
                    <a:pt x="69425" y="13952"/>
                    <a:pt x="65712" y="13952"/>
                  </a:cubicBezTo>
                  <a:cubicBezTo>
                    <a:pt x="65692" y="13952"/>
                    <a:pt x="65673" y="13952"/>
                    <a:pt x="65653" y="13952"/>
                  </a:cubicBezTo>
                  <a:cubicBezTo>
                    <a:pt x="66995" y="12495"/>
                    <a:pt x="68873" y="11698"/>
                    <a:pt x="70810" y="11698"/>
                  </a:cubicBezTo>
                  <a:close/>
                  <a:moveTo>
                    <a:pt x="35592" y="16407"/>
                  </a:moveTo>
                  <a:cubicBezTo>
                    <a:pt x="36059" y="16407"/>
                    <a:pt x="36530" y="16454"/>
                    <a:pt x="36997" y="16551"/>
                  </a:cubicBezTo>
                  <a:cubicBezTo>
                    <a:pt x="36004" y="17802"/>
                    <a:pt x="35449" y="19385"/>
                    <a:pt x="35643" y="21056"/>
                  </a:cubicBezTo>
                  <a:lnTo>
                    <a:pt x="35643" y="21056"/>
                  </a:lnTo>
                  <a:cubicBezTo>
                    <a:pt x="34391" y="19601"/>
                    <a:pt x="32515" y="18647"/>
                    <a:pt x="30529" y="18647"/>
                  </a:cubicBezTo>
                  <a:cubicBezTo>
                    <a:pt x="30511" y="18647"/>
                    <a:pt x="30492" y="18647"/>
                    <a:pt x="30474" y="18647"/>
                  </a:cubicBezTo>
                  <a:cubicBezTo>
                    <a:pt x="31808" y="17205"/>
                    <a:pt x="33669" y="16407"/>
                    <a:pt x="35592" y="16407"/>
                  </a:cubicBezTo>
                  <a:close/>
                  <a:moveTo>
                    <a:pt x="112821" y="14253"/>
                  </a:moveTo>
                  <a:cubicBezTo>
                    <a:pt x="115997" y="14253"/>
                    <a:pt x="119174" y="16332"/>
                    <a:pt x="119218" y="20493"/>
                  </a:cubicBezTo>
                  <a:cubicBezTo>
                    <a:pt x="118738" y="20388"/>
                    <a:pt x="118254" y="20337"/>
                    <a:pt x="117773" y="20337"/>
                  </a:cubicBezTo>
                  <a:cubicBezTo>
                    <a:pt x="115916" y="20337"/>
                    <a:pt x="114116" y="21103"/>
                    <a:pt x="112821" y="22491"/>
                  </a:cubicBezTo>
                  <a:cubicBezTo>
                    <a:pt x="111548" y="21120"/>
                    <a:pt x="109756" y="20332"/>
                    <a:pt x="107874" y="20332"/>
                  </a:cubicBezTo>
                  <a:cubicBezTo>
                    <a:pt x="107391" y="20332"/>
                    <a:pt x="106907" y="20386"/>
                    <a:pt x="106432" y="20493"/>
                  </a:cubicBezTo>
                  <a:cubicBezTo>
                    <a:pt x="106468" y="16334"/>
                    <a:pt x="109644" y="14253"/>
                    <a:pt x="112821" y="14253"/>
                  </a:cubicBezTo>
                  <a:close/>
                  <a:moveTo>
                    <a:pt x="136138" y="14252"/>
                  </a:moveTo>
                  <a:cubicBezTo>
                    <a:pt x="139311" y="14252"/>
                    <a:pt x="142484" y="16329"/>
                    <a:pt x="142525" y="20484"/>
                  </a:cubicBezTo>
                  <a:lnTo>
                    <a:pt x="142525" y="20493"/>
                  </a:lnTo>
                  <a:cubicBezTo>
                    <a:pt x="142051" y="20391"/>
                    <a:pt x="141574" y="20341"/>
                    <a:pt x="141100" y="20341"/>
                  </a:cubicBezTo>
                  <a:cubicBezTo>
                    <a:pt x="139242" y="20341"/>
                    <a:pt x="137437" y="21108"/>
                    <a:pt x="136145" y="22500"/>
                  </a:cubicBezTo>
                  <a:cubicBezTo>
                    <a:pt x="134871" y="21128"/>
                    <a:pt x="133091" y="20341"/>
                    <a:pt x="131221" y="20341"/>
                  </a:cubicBezTo>
                  <a:cubicBezTo>
                    <a:pt x="131211" y="20341"/>
                    <a:pt x="131200" y="20341"/>
                    <a:pt x="131190" y="20341"/>
                  </a:cubicBezTo>
                  <a:cubicBezTo>
                    <a:pt x="130706" y="20341"/>
                    <a:pt x="130222" y="20386"/>
                    <a:pt x="129747" y="20493"/>
                  </a:cubicBezTo>
                  <a:cubicBezTo>
                    <a:pt x="129783" y="16333"/>
                    <a:pt x="132960" y="14252"/>
                    <a:pt x="136138" y="14252"/>
                  </a:cubicBezTo>
                  <a:close/>
                  <a:moveTo>
                    <a:pt x="89290" y="14357"/>
                  </a:moveTo>
                  <a:cubicBezTo>
                    <a:pt x="91871" y="14357"/>
                    <a:pt x="94452" y="15731"/>
                    <a:pt x="95348" y="18477"/>
                  </a:cubicBezTo>
                  <a:cubicBezTo>
                    <a:pt x="95572" y="19158"/>
                    <a:pt x="95679" y="19866"/>
                    <a:pt x="95688" y="20583"/>
                  </a:cubicBezTo>
                  <a:cubicBezTo>
                    <a:pt x="95213" y="20481"/>
                    <a:pt x="94734" y="20431"/>
                    <a:pt x="94259" y="20431"/>
                  </a:cubicBezTo>
                  <a:cubicBezTo>
                    <a:pt x="92398" y="20431"/>
                    <a:pt x="90599" y="21196"/>
                    <a:pt x="89299" y="22581"/>
                  </a:cubicBezTo>
                  <a:cubicBezTo>
                    <a:pt x="88025" y="21218"/>
                    <a:pt x="86246" y="20430"/>
                    <a:pt x="84376" y="20430"/>
                  </a:cubicBezTo>
                  <a:cubicBezTo>
                    <a:pt x="84365" y="20430"/>
                    <a:pt x="84355" y="20430"/>
                    <a:pt x="84344" y="20430"/>
                  </a:cubicBezTo>
                  <a:cubicBezTo>
                    <a:pt x="83860" y="20430"/>
                    <a:pt x="83376" y="20475"/>
                    <a:pt x="82902" y="20583"/>
                  </a:cubicBezTo>
                  <a:cubicBezTo>
                    <a:pt x="82902" y="19866"/>
                    <a:pt x="83018" y="19158"/>
                    <a:pt x="83233" y="18477"/>
                  </a:cubicBezTo>
                  <a:cubicBezTo>
                    <a:pt x="84129" y="15731"/>
                    <a:pt x="86710" y="14357"/>
                    <a:pt x="89290" y="14357"/>
                  </a:cubicBezTo>
                  <a:close/>
                  <a:moveTo>
                    <a:pt x="42333" y="14454"/>
                  </a:moveTo>
                  <a:cubicBezTo>
                    <a:pt x="45509" y="14454"/>
                    <a:pt x="48686" y="16533"/>
                    <a:pt x="48726" y="20690"/>
                  </a:cubicBezTo>
                  <a:cubicBezTo>
                    <a:pt x="48246" y="20585"/>
                    <a:pt x="47763" y="20534"/>
                    <a:pt x="47283" y="20534"/>
                  </a:cubicBezTo>
                  <a:cubicBezTo>
                    <a:pt x="45427" y="20534"/>
                    <a:pt x="43633" y="21302"/>
                    <a:pt x="42337" y="22697"/>
                  </a:cubicBezTo>
                  <a:cubicBezTo>
                    <a:pt x="41063" y="21325"/>
                    <a:pt x="39284" y="20538"/>
                    <a:pt x="37414" y="20538"/>
                  </a:cubicBezTo>
                  <a:cubicBezTo>
                    <a:pt x="37403" y="20538"/>
                    <a:pt x="37393" y="20538"/>
                    <a:pt x="37382" y="20538"/>
                  </a:cubicBezTo>
                  <a:cubicBezTo>
                    <a:pt x="36898" y="20538"/>
                    <a:pt x="36415" y="20583"/>
                    <a:pt x="35940" y="20690"/>
                  </a:cubicBezTo>
                  <a:cubicBezTo>
                    <a:pt x="35980" y="16533"/>
                    <a:pt x="39156" y="14454"/>
                    <a:pt x="42333" y="14454"/>
                  </a:cubicBezTo>
                  <a:close/>
                  <a:moveTo>
                    <a:pt x="65648" y="14454"/>
                  </a:moveTo>
                  <a:cubicBezTo>
                    <a:pt x="68825" y="14454"/>
                    <a:pt x="72001" y="16533"/>
                    <a:pt x="72041" y="20690"/>
                  </a:cubicBezTo>
                  <a:cubicBezTo>
                    <a:pt x="71563" y="20585"/>
                    <a:pt x="71081" y="20534"/>
                    <a:pt x="70602" y="20534"/>
                  </a:cubicBezTo>
                  <a:cubicBezTo>
                    <a:pt x="68748" y="20534"/>
                    <a:pt x="66949" y="21302"/>
                    <a:pt x="65653" y="22697"/>
                  </a:cubicBezTo>
                  <a:cubicBezTo>
                    <a:pt x="64378" y="21325"/>
                    <a:pt x="62599" y="20538"/>
                    <a:pt x="60729" y="20538"/>
                  </a:cubicBezTo>
                  <a:cubicBezTo>
                    <a:pt x="60719" y="20538"/>
                    <a:pt x="60708" y="20538"/>
                    <a:pt x="60697" y="20538"/>
                  </a:cubicBezTo>
                  <a:cubicBezTo>
                    <a:pt x="60214" y="20538"/>
                    <a:pt x="59730" y="20583"/>
                    <a:pt x="59255" y="20690"/>
                  </a:cubicBezTo>
                  <a:cubicBezTo>
                    <a:pt x="59295" y="16533"/>
                    <a:pt x="62472" y="14454"/>
                    <a:pt x="65648" y="14454"/>
                  </a:cubicBezTo>
                  <a:close/>
                  <a:moveTo>
                    <a:pt x="18806" y="14558"/>
                  </a:moveTo>
                  <a:cubicBezTo>
                    <a:pt x="21388" y="14558"/>
                    <a:pt x="23969" y="15929"/>
                    <a:pt x="24864" y="18674"/>
                  </a:cubicBezTo>
                  <a:cubicBezTo>
                    <a:pt x="25079" y="19355"/>
                    <a:pt x="25196" y="20063"/>
                    <a:pt x="25196" y="20780"/>
                  </a:cubicBezTo>
                  <a:cubicBezTo>
                    <a:pt x="24718" y="20675"/>
                    <a:pt x="24235" y="20624"/>
                    <a:pt x="23756" y="20624"/>
                  </a:cubicBezTo>
                  <a:cubicBezTo>
                    <a:pt x="21903" y="20624"/>
                    <a:pt x="20103" y="21391"/>
                    <a:pt x="18807" y="22787"/>
                  </a:cubicBezTo>
                  <a:cubicBezTo>
                    <a:pt x="17535" y="21407"/>
                    <a:pt x="15734" y="20628"/>
                    <a:pt x="13861" y="20628"/>
                  </a:cubicBezTo>
                  <a:cubicBezTo>
                    <a:pt x="13368" y="20628"/>
                    <a:pt x="12884" y="20672"/>
                    <a:pt x="12409" y="20780"/>
                  </a:cubicBezTo>
                  <a:cubicBezTo>
                    <a:pt x="12418" y="20063"/>
                    <a:pt x="12526" y="19355"/>
                    <a:pt x="12741" y="18674"/>
                  </a:cubicBezTo>
                  <a:cubicBezTo>
                    <a:pt x="13637" y="15931"/>
                    <a:pt x="16222" y="14558"/>
                    <a:pt x="18806" y="14558"/>
                  </a:cubicBezTo>
                  <a:close/>
                  <a:moveTo>
                    <a:pt x="117964" y="20706"/>
                  </a:moveTo>
                  <a:cubicBezTo>
                    <a:pt x="118390" y="20706"/>
                    <a:pt x="118819" y="20745"/>
                    <a:pt x="119245" y="20825"/>
                  </a:cubicBezTo>
                  <a:cubicBezTo>
                    <a:pt x="118726" y="21443"/>
                    <a:pt x="118322" y="22151"/>
                    <a:pt x="118063" y="22913"/>
                  </a:cubicBezTo>
                  <a:lnTo>
                    <a:pt x="118063" y="22904"/>
                  </a:lnTo>
                  <a:cubicBezTo>
                    <a:pt x="117821" y="23611"/>
                    <a:pt x="117722" y="24346"/>
                    <a:pt x="117758" y="25090"/>
                  </a:cubicBezTo>
                  <a:cubicBezTo>
                    <a:pt x="116516" y="23786"/>
                    <a:pt x="114757" y="22948"/>
                    <a:pt x="112897" y="22948"/>
                  </a:cubicBezTo>
                  <a:cubicBezTo>
                    <a:pt x="112878" y="22948"/>
                    <a:pt x="112858" y="22948"/>
                    <a:pt x="112839" y="22948"/>
                  </a:cubicBezTo>
                  <a:cubicBezTo>
                    <a:pt x="114174" y="21503"/>
                    <a:pt x="116038" y="20706"/>
                    <a:pt x="117964" y="20706"/>
                  </a:cubicBezTo>
                  <a:close/>
                  <a:moveTo>
                    <a:pt x="130993" y="20706"/>
                  </a:moveTo>
                  <a:cubicBezTo>
                    <a:pt x="132921" y="20706"/>
                    <a:pt x="134791" y="21503"/>
                    <a:pt x="136127" y="22948"/>
                  </a:cubicBezTo>
                  <a:cubicBezTo>
                    <a:pt x="136107" y="22948"/>
                    <a:pt x="136088" y="22948"/>
                    <a:pt x="136068" y="22948"/>
                  </a:cubicBezTo>
                  <a:cubicBezTo>
                    <a:pt x="134208" y="22948"/>
                    <a:pt x="132440" y="23786"/>
                    <a:pt x="131199" y="25090"/>
                  </a:cubicBezTo>
                  <a:cubicBezTo>
                    <a:pt x="131234" y="24346"/>
                    <a:pt x="131136" y="23611"/>
                    <a:pt x="130894" y="22913"/>
                  </a:cubicBezTo>
                  <a:lnTo>
                    <a:pt x="130894" y="22904"/>
                  </a:lnTo>
                  <a:cubicBezTo>
                    <a:pt x="130634" y="22142"/>
                    <a:pt x="130231" y="21443"/>
                    <a:pt x="129711" y="20825"/>
                  </a:cubicBezTo>
                  <a:cubicBezTo>
                    <a:pt x="130138" y="20745"/>
                    <a:pt x="130567" y="20706"/>
                    <a:pt x="130993" y="20706"/>
                  </a:cubicBezTo>
                  <a:close/>
                  <a:moveTo>
                    <a:pt x="84135" y="20797"/>
                  </a:moveTo>
                  <a:cubicBezTo>
                    <a:pt x="86071" y="20797"/>
                    <a:pt x="87946" y="21599"/>
                    <a:pt x="89290" y="23047"/>
                  </a:cubicBezTo>
                  <a:cubicBezTo>
                    <a:pt x="90626" y="21601"/>
                    <a:pt x="92496" y="20805"/>
                    <a:pt x="94429" y="20805"/>
                  </a:cubicBezTo>
                  <a:cubicBezTo>
                    <a:pt x="94856" y="20805"/>
                    <a:pt x="95287" y="20844"/>
                    <a:pt x="95715" y="20923"/>
                  </a:cubicBezTo>
                  <a:cubicBezTo>
                    <a:pt x="94720" y="22106"/>
                    <a:pt x="94138" y="23602"/>
                    <a:pt x="94228" y="25197"/>
                  </a:cubicBezTo>
                  <a:cubicBezTo>
                    <a:pt x="92977" y="23894"/>
                    <a:pt x="91218" y="23056"/>
                    <a:pt x="89350" y="23056"/>
                  </a:cubicBezTo>
                  <a:cubicBezTo>
                    <a:pt x="89330" y="23056"/>
                    <a:pt x="89310" y="23056"/>
                    <a:pt x="89290" y="23056"/>
                  </a:cubicBezTo>
                  <a:cubicBezTo>
                    <a:pt x="89271" y="23056"/>
                    <a:pt x="89251" y="23056"/>
                    <a:pt x="89231" y="23056"/>
                  </a:cubicBezTo>
                  <a:cubicBezTo>
                    <a:pt x="87362" y="23056"/>
                    <a:pt x="85595" y="23894"/>
                    <a:pt x="84353" y="25197"/>
                  </a:cubicBezTo>
                  <a:cubicBezTo>
                    <a:pt x="84434" y="23602"/>
                    <a:pt x="83851" y="22106"/>
                    <a:pt x="82866" y="20923"/>
                  </a:cubicBezTo>
                  <a:lnTo>
                    <a:pt x="82857" y="20914"/>
                  </a:lnTo>
                  <a:cubicBezTo>
                    <a:pt x="83283" y="20835"/>
                    <a:pt x="83710" y="20797"/>
                    <a:pt x="84135" y="20797"/>
                  </a:cubicBezTo>
                  <a:close/>
                  <a:moveTo>
                    <a:pt x="47488" y="20904"/>
                  </a:moveTo>
                  <a:cubicBezTo>
                    <a:pt x="47912" y="20904"/>
                    <a:pt x="48338" y="20943"/>
                    <a:pt x="48762" y="21022"/>
                  </a:cubicBezTo>
                  <a:cubicBezTo>
                    <a:pt x="48242" y="21640"/>
                    <a:pt x="47839" y="22348"/>
                    <a:pt x="47579" y="23110"/>
                  </a:cubicBezTo>
                  <a:cubicBezTo>
                    <a:pt x="47337" y="23809"/>
                    <a:pt x="47239" y="24552"/>
                    <a:pt x="47275" y="25287"/>
                  </a:cubicBezTo>
                  <a:cubicBezTo>
                    <a:pt x="46033" y="23992"/>
                    <a:pt x="44274" y="23154"/>
                    <a:pt x="42414" y="23154"/>
                  </a:cubicBezTo>
                  <a:cubicBezTo>
                    <a:pt x="42395" y="23154"/>
                    <a:pt x="42375" y="23154"/>
                    <a:pt x="42355" y="23154"/>
                  </a:cubicBezTo>
                  <a:cubicBezTo>
                    <a:pt x="43693" y="21707"/>
                    <a:pt x="45560" y="20904"/>
                    <a:pt x="47488" y="20904"/>
                  </a:cubicBezTo>
                  <a:close/>
                  <a:moveTo>
                    <a:pt x="60505" y="20912"/>
                  </a:moveTo>
                  <a:cubicBezTo>
                    <a:pt x="62435" y="20912"/>
                    <a:pt x="64301" y="21709"/>
                    <a:pt x="65644" y="23154"/>
                  </a:cubicBezTo>
                  <a:cubicBezTo>
                    <a:pt x="65624" y="23154"/>
                    <a:pt x="65604" y="23154"/>
                    <a:pt x="65584" y="23154"/>
                  </a:cubicBezTo>
                  <a:cubicBezTo>
                    <a:pt x="63716" y="23154"/>
                    <a:pt x="61957" y="23993"/>
                    <a:pt x="60715" y="25296"/>
                  </a:cubicBezTo>
                  <a:lnTo>
                    <a:pt x="60715" y="25287"/>
                  </a:lnTo>
                  <a:cubicBezTo>
                    <a:pt x="60751" y="24552"/>
                    <a:pt x="60644" y="23809"/>
                    <a:pt x="60411" y="23110"/>
                  </a:cubicBezTo>
                  <a:cubicBezTo>
                    <a:pt x="60151" y="22348"/>
                    <a:pt x="59748" y="21640"/>
                    <a:pt x="59219" y="21031"/>
                  </a:cubicBezTo>
                  <a:cubicBezTo>
                    <a:pt x="59647" y="20951"/>
                    <a:pt x="60078" y="20912"/>
                    <a:pt x="60505" y="20912"/>
                  </a:cubicBezTo>
                  <a:close/>
                  <a:moveTo>
                    <a:pt x="107673" y="20699"/>
                  </a:moveTo>
                  <a:cubicBezTo>
                    <a:pt x="109600" y="20699"/>
                    <a:pt x="111466" y="21495"/>
                    <a:pt x="112812" y="22939"/>
                  </a:cubicBezTo>
                  <a:cubicBezTo>
                    <a:pt x="112793" y="22939"/>
                    <a:pt x="112774" y="22939"/>
                    <a:pt x="112756" y="22939"/>
                  </a:cubicBezTo>
                  <a:cubicBezTo>
                    <a:pt x="110769" y="22939"/>
                    <a:pt x="108902" y="23885"/>
                    <a:pt x="107659" y="25332"/>
                  </a:cubicBezTo>
                  <a:cubicBezTo>
                    <a:pt x="107785" y="23674"/>
                    <a:pt x="107184" y="22097"/>
                    <a:pt x="106136" y="20878"/>
                  </a:cubicBezTo>
                  <a:lnTo>
                    <a:pt x="106136" y="20870"/>
                  </a:lnTo>
                  <a:cubicBezTo>
                    <a:pt x="106647" y="20755"/>
                    <a:pt x="107162" y="20699"/>
                    <a:pt x="107673" y="20699"/>
                  </a:cubicBezTo>
                  <a:close/>
                  <a:moveTo>
                    <a:pt x="13670" y="20994"/>
                  </a:moveTo>
                  <a:cubicBezTo>
                    <a:pt x="15606" y="20994"/>
                    <a:pt x="17480" y="21797"/>
                    <a:pt x="18825" y="23244"/>
                  </a:cubicBezTo>
                  <a:cubicBezTo>
                    <a:pt x="18805" y="23244"/>
                    <a:pt x="18786" y="23244"/>
                    <a:pt x="18766" y="23244"/>
                  </a:cubicBezTo>
                  <a:cubicBezTo>
                    <a:pt x="16897" y="23244"/>
                    <a:pt x="15129" y="24082"/>
                    <a:pt x="13888" y="25386"/>
                  </a:cubicBezTo>
                  <a:cubicBezTo>
                    <a:pt x="13951" y="23809"/>
                    <a:pt x="13368" y="22303"/>
                    <a:pt x="12382" y="21120"/>
                  </a:cubicBezTo>
                  <a:lnTo>
                    <a:pt x="12391" y="21111"/>
                  </a:lnTo>
                  <a:cubicBezTo>
                    <a:pt x="12817" y="21032"/>
                    <a:pt x="13245" y="20994"/>
                    <a:pt x="13670" y="20994"/>
                  </a:cubicBezTo>
                  <a:close/>
                  <a:moveTo>
                    <a:pt x="23971" y="20994"/>
                  </a:moveTo>
                  <a:cubicBezTo>
                    <a:pt x="24396" y="20994"/>
                    <a:pt x="24824" y="21032"/>
                    <a:pt x="25250" y="21111"/>
                  </a:cubicBezTo>
                  <a:cubicBezTo>
                    <a:pt x="24255" y="22294"/>
                    <a:pt x="23673" y="23791"/>
                    <a:pt x="23753" y="25386"/>
                  </a:cubicBezTo>
                  <a:cubicBezTo>
                    <a:pt x="22512" y="24082"/>
                    <a:pt x="20744" y="23244"/>
                    <a:pt x="18884" y="23244"/>
                  </a:cubicBezTo>
                  <a:cubicBezTo>
                    <a:pt x="18864" y="23244"/>
                    <a:pt x="18845" y="23244"/>
                    <a:pt x="18825" y="23244"/>
                  </a:cubicBezTo>
                  <a:cubicBezTo>
                    <a:pt x="20162" y="21797"/>
                    <a:pt x="22036" y="20994"/>
                    <a:pt x="23971" y="20994"/>
                  </a:cubicBezTo>
                  <a:close/>
                  <a:moveTo>
                    <a:pt x="37165" y="20902"/>
                  </a:moveTo>
                  <a:cubicBezTo>
                    <a:pt x="39100" y="20902"/>
                    <a:pt x="40977" y="21703"/>
                    <a:pt x="42328" y="23154"/>
                  </a:cubicBezTo>
                  <a:cubicBezTo>
                    <a:pt x="42310" y="23154"/>
                    <a:pt x="42291" y="23154"/>
                    <a:pt x="42273" y="23154"/>
                  </a:cubicBezTo>
                  <a:cubicBezTo>
                    <a:pt x="40286" y="23154"/>
                    <a:pt x="38419" y="24100"/>
                    <a:pt x="37176" y="25547"/>
                  </a:cubicBezTo>
                  <a:cubicBezTo>
                    <a:pt x="37302" y="23871"/>
                    <a:pt x="36701" y="22303"/>
                    <a:pt x="35653" y="21076"/>
                  </a:cubicBezTo>
                  <a:lnTo>
                    <a:pt x="35653" y="21067"/>
                  </a:lnTo>
                  <a:cubicBezTo>
                    <a:pt x="36155" y="20956"/>
                    <a:pt x="36662" y="20902"/>
                    <a:pt x="37165" y="20902"/>
                  </a:cubicBezTo>
                  <a:close/>
                  <a:moveTo>
                    <a:pt x="124474" y="18856"/>
                  </a:moveTo>
                  <a:cubicBezTo>
                    <a:pt x="127057" y="18856"/>
                    <a:pt x="129639" y="20229"/>
                    <a:pt x="130536" y="22975"/>
                  </a:cubicBezTo>
                  <a:cubicBezTo>
                    <a:pt x="130751" y="23656"/>
                    <a:pt x="130867" y="24364"/>
                    <a:pt x="130867" y="25081"/>
                  </a:cubicBezTo>
                  <a:cubicBezTo>
                    <a:pt x="130388" y="24976"/>
                    <a:pt x="129906" y="24925"/>
                    <a:pt x="129426" y="24925"/>
                  </a:cubicBezTo>
                  <a:cubicBezTo>
                    <a:pt x="127574" y="24925"/>
                    <a:pt x="125776" y="25691"/>
                    <a:pt x="124487" y="27079"/>
                  </a:cubicBezTo>
                  <a:cubicBezTo>
                    <a:pt x="123206" y="25708"/>
                    <a:pt x="121414" y="24920"/>
                    <a:pt x="119532" y="24920"/>
                  </a:cubicBezTo>
                  <a:cubicBezTo>
                    <a:pt x="119048" y="24920"/>
                    <a:pt x="118564" y="24973"/>
                    <a:pt x="118089" y="25081"/>
                  </a:cubicBezTo>
                  <a:cubicBezTo>
                    <a:pt x="118089" y="24364"/>
                    <a:pt x="118197" y="23656"/>
                    <a:pt x="118412" y="22975"/>
                  </a:cubicBezTo>
                  <a:cubicBezTo>
                    <a:pt x="119308" y="20229"/>
                    <a:pt x="121891" y="18856"/>
                    <a:pt x="124474" y="18856"/>
                  </a:cubicBezTo>
                  <a:close/>
                  <a:moveTo>
                    <a:pt x="77629" y="18952"/>
                  </a:moveTo>
                  <a:cubicBezTo>
                    <a:pt x="80805" y="18952"/>
                    <a:pt x="83981" y="21031"/>
                    <a:pt x="84022" y="25188"/>
                  </a:cubicBezTo>
                  <a:cubicBezTo>
                    <a:pt x="83543" y="25084"/>
                    <a:pt x="83060" y="25032"/>
                    <a:pt x="82581" y="25032"/>
                  </a:cubicBezTo>
                  <a:cubicBezTo>
                    <a:pt x="80728" y="25032"/>
                    <a:pt x="78930" y="25798"/>
                    <a:pt x="77642" y="27187"/>
                  </a:cubicBezTo>
                  <a:cubicBezTo>
                    <a:pt x="76360" y="25816"/>
                    <a:pt x="74568" y="25027"/>
                    <a:pt x="72687" y="25027"/>
                  </a:cubicBezTo>
                  <a:cubicBezTo>
                    <a:pt x="72203" y="25027"/>
                    <a:pt x="71719" y="25081"/>
                    <a:pt x="71244" y="25188"/>
                  </a:cubicBezTo>
                  <a:cubicBezTo>
                    <a:pt x="71280" y="21031"/>
                    <a:pt x="74454" y="18952"/>
                    <a:pt x="77629" y="18952"/>
                  </a:cubicBezTo>
                  <a:close/>
                  <a:moveTo>
                    <a:pt x="100945" y="18952"/>
                  </a:moveTo>
                  <a:cubicBezTo>
                    <a:pt x="104119" y="18952"/>
                    <a:pt x="107295" y="21030"/>
                    <a:pt x="107337" y="25187"/>
                  </a:cubicBezTo>
                  <a:lnTo>
                    <a:pt x="107337" y="25187"/>
                  </a:lnTo>
                  <a:cubicBezTo>
                    <a:pt x="106865" y="25086"/>
                    <a:pt x="106389" y="25037"/>
                    <a:pt x="105918" y="25037"/>
                  </a:cubicBezTo>
                  <a:cubicBezTo>
                    <a:pt x="104057" y="25037"/>
                    <a:pt x="102256" y="25803"/>
                    <a:pt x="100957" y="27196"/>
                  </a:cubicBezTo>
                  <a:cubicBezTo>
                    <a:pt x="99676" y="25816"/>
                    <a:pt x="97883" y="25036"/>
                    <a:pt x="96002" y="25036"/>
                  </a:cubicBezTo>
                  <a:cubicBezTo>
                    <a:pt x="95518" y="25036"/>
                    <a:pt x="95034" y="25081"/>
                    <a:pt x="94559" y="25188"/>
                  </a:cubicBezTo>
                  <a:cubicBezTo>
                    <a:pt x="94595" y="21031"/>
                    <a:pt x="97769" y="18952"/>
                    <a:pt x="100945" y="18952"/>
                  </a:cubicBezTo>
                  <a:close/>
                  <a:moveTo>
                    <a:pt x="53997" y="19058"/>
                  </a:moveTo>
                  <a:cubicBezTo>
                    <a:pt x="56578" y="19058"/>
                    <a:pt x="59157" y="20432"/>
                    <a:pt x="60052" y="23181"/>
                  </a:cubicBezTo>
                  <a:cubicBezTo>
                    <a:pt x="60267" y="23853"/>
                    <a:pt x="60384" y="24570"/>
                    <a:pt x="60384" y="25278"/>
                  </a:cubicBezTo>
                  <a:cubicBezTo>
                    <a:pt x="59909" y="25176"/>
                    <a:pt x="59430" y="25126"/>
                    <a:pt x="58956" y="25126"/>
                  </a:cubicBezTo>
                  <a:cubicBezTo>
                    <a:pt x="57095" y="25126"/>
                    <a:pt x="55295" y="25893"/>
                    <a:pt x="53995" y="27285"/>
                  </a:cubicBezTo>
                  <a:cubicBezTo>
                    <a:pt x="52714" y="25905"/>
                    <a:pt x="50922" y="25126"/>
                    <a:pt x="49049" y="25126"/>
                  </a:cubicBezTo>
                  <a:cubicBezTo>
                    <a:pt x="48556" y="25126"/>
                    <a:pt x="48072" y="25180"/>
                    <a:pt x="47597" y="25278"/>
                  </a:cubicBezTo>
                  <a:cubicBezTo>
                    <a:pt x="47606" y="24570"/>
                    <a:pt x="47714" y="23853"/>
                    <a:pt x="47929" y="23181"/>
                  </a:cubicBezTo>
                  <a:cubicBezTo>
                    <a:pt x="48830" y="20434"/>
                    <a:pt x="51414" y="19058"/>
                    <a:pt x="53997" y="19058"/>
                  </a:cubicBezTo>
                  <a:close/>
                  <a:moveTo>
                    <a:pt x="7163" y="19140"/>
                  </a:moveTo>
                  <a:cubicBezTo>
                    <a:pt x="10339" y="19140"/>
                    <a:pt x="13516" y="21219"/>
                    <a:pt x="13556" y="25377"/>
                  </a:cubicBezTo>
                  <a:cubicBezTo>
                    <a:pt x="13079" y="25272"/>
                    <a:pt x="12598" y="25222"/>
                    <a:pt x="12120" y="25222"/>
                  </a:cubicBezTo>
                  <a:cubicBezTo>
                    <a:pt x="10263" y="25222"/>
                    <a:pt x="8460" y="25990"/>
                    <a:pt x="7163" y="27379"/>
                  </a:cubicBezTo>
                  <a:lnTo>
                    <a:pt x="7163" y="27379"/>
                  </a:lnTo>
                  <a:cubicBezTo>
                    <a:pt x="5882" y="26002"/>
                    <a:pt x="4092" y="25224"/>
                    <a:pt x="2212" y="25224"/>
                  </a:cubicBezTo>
                  <a:cubicBezTo>
                    <a:pt x="1728" y="25224"/>
                    <a:pt x="1245" y="25278"/>
                    <a:pt x="770" y="25377"/>
                  </a:cubicBezTo>
                  <a:cubicBezTo>
                    <a:pt x="810" y="21219"/>
                    <a:pt x="3987" y="19140"/>
                    <a:pt x="7163" y="19140"/>
                  </a:cubicBezTo>
                  <a:close/>
                  <a:moveTo>
                    <a:pt x="30465" y="19152"/>
                  </a:moveTo>
                  <a:cubicBezTo>
                    <a:pt x="33638" y="19152"/>
                    <a:pt x="36811" y="21228"/>
                    <a:pt x="36854" y="25382"/>
                  </a:cubicBezTo>
                  <a:lnTo>
                    <a:pt x="36854" y="25382"/>
                  </a:lnTo>
                  <a:cubicBezTo>
                    <a:pt x="36384" y="25282"/>
                    <a:pt x="35912" y="25234"/>
                    <a:pt x="35443" y="25234"/>
                  </a:cubicBezTo>
                  <a:cubicBezTo>
                    <a:pt x="33580" y="25234"/>
                    <a:pt x="31775" y="26000"/>
                    <a:pt x="30483" y="27393"/>
                  </a:cubicBezTo>
                  <a:cubicBezTo>
                    <a:pt x="29201" y="26013"/>
                    <a:pt x="27409" y="25233"/>
                    <a:pt x="25528" y="25233"/>
                  </a:cubicBezTo>
                  <a:cubicBezTo>
                    <a:pt x="25044" y="25233"/>
                    <a:pt x="24560" y="25287"/>
                    <a:pt x="24085" y="25386"/>
                  </a:cubicBezTo>
                  <a:cubicBezTo>
                    <a:pt x="24116" y="21231"/>
                    <a:pt x="27290" y="19152"/>
                    <a:pt x="30465" y="19152"/>
                  </a:cubicBezTo>
                  <a:close/>
                  <a:moveTo>
                    <a:pt x="119325" y="25304"/>
                  </a:moveTo>
                  <a:cubicBezTo>
                    <a:pt x="121264" y="25304"/>
                    <a:pt x="123133" y="26108"/>
                    <a:pt x="124478" y="27563"/>
                  </a:cubicBezTo>
                  <a:cubicBezTo>
                    <a:pt x="124458" y="27563"/>
                    <a:pt x="124438" y="27563"/>
                    <a:pt x="124418" y="27563"/>
                  </a:cubicBezTo>
                  <a:cubicBezTo>
                    <a:pt x="122550" y="27563"/>
                    <a:pt x="120782" y="28392"/>
                    <a:pt x="119541" y="29696"/>
                  </a:cubicBezTo>
                  <a:cubicBezTo>
                    <a:pt x="119622" y="28110"/>
                    <a:pt x="119039" y="26604"/>
                    <a:pt x="118045" y="25421"/>
                  </a:cubicBezTo>
                  <a:cubicBezTo>
                    <a:pt x="118472" y="25342"/>
                    <a:pt x="118900" y="25304"/>
                    <a:pt x="119325" y="25304"/>
                  </a:cubicBezTo>
                  <a:close/>
                  <a:moveTo>
                    <a:pt x="129625" y="25304"/>
                  </a:moveTo>
                  <a:cubicBezTo>
                    <a:pt x="130050" y="25304"/>
                    <a:pt x="130477" y="25342"/>
                    <a:pt x="130903" y="25421"/>
                  </a:cubicBezTo>
                  <a:cubicBezTo>
                    <a:pt x="129908" y="26604"/>
                    <a:pt x="129326" y="28101"/>
                    <a:pt x="129415" y="29696"/>
                  </a:cubicBezTo>
                  <a:cubicBezTo>
                    <a:pt x="128165" y="28392"/>
                    <a:pt x="126398" y="27563"/>
                    <a:pt x="124538" y="27563"/>
                  </a:cubicBezTo>
                  <a:cubicBezTo>
                    <a:pt x="124518" y="27563"/>
                    <a:pt x="124498" y="27563"/>
                    <a:pt x="124478" y="27563"/>
                  </a:cubicBezTo>
                  <a:cubicBezTo>
                    <a:pt x="125816" y="26108"/>
                    <a:pt x="127690" y="25304"/>
                    <a:pt x="129625" y="25304"/>
                  </a:cubicBezTo>
                  <a:close/>
                  <a:moveTo>
                    <a:pt x="95793" y="25402"/>
                  </a:moveTo>
                  <a:cubicBezTo>
                    <a:pt x="97728" y="25402"/>
                    <a:pt x="99603" y="26205"/>
                    <a:pt x="100948" y="27653"/>
                  </a:cubicBezTo>
                  <a:lnTo>
                    <a:pt x="100948" y="27653"/>
                  </a:lnTo>
                  <a:cubicBezTo>
                    <a:pt x="100945" y="27653"/>
                    <a:pt x="100942" y="27653"/>
                    <a:pt x="100939" y="27653"/>
                  </a:cubicBezTo>
                  <a:cubicBezTo>
                    <a:pt x="100919" y="27652"/>
                    <a:pt x="100900" y="27652"/>
                    <a:pt x="100880" y="27652"/>
                  </a:cubicBezTo>
                  <a:cubicBezTo>
                    <a:pt x="99020" y="27652"/>
                    <a:pt x="97252" y="28491"/>
                    <a:pt x="96011" y="29794"/>
                  </a:cubicBezTo>
                  <a:cubicBezTo>
                    <a:pt x="96091" y="28199"/>
                    <a:pt x="95509" y="26703"/>
                    <a:pt x="94514" y="25520"/>
                  </a:cubicBezTo>
                  <a:cubicBezTo>
                    <a:pt x="94940" y="25441"/>
                    <a:pt x="95368" y="25402"/>
                    <a:pt x="95793" y="25402"/>
                  </a:cubicBezTo>
                  <a:close/>
                  <a:moveTo>
                    <a:pt x="82779" y="25411"/>
                  </a:moveTo>
                  <a:cubicBezTo>
                    <a:pt x="83204" y="25411"/>
                    <a:pt x="83632" y="25450"/>
                    <a:pt x="84057" y="25529"/>
                  </a:cubicBezTo>
                  <a:cubicBezTo>
                    <a:pt x="83063" y="26703"/>
                    <a:pt x="82480" y="28208"/>
                    <a:pt x="82570" y="29803"/>
                  </a:cubicBezTo>
                  <a:cubicBezTo>
                    <a:pt x="81320" y="28500"/>
                    <a:pt x="79561" y="27661"/>
                    <a:pt x="77692" y="27661"/>
                  </a:cubicBezTo>
                  <a:cubicBezTo>
                    <a:pt x="77672" y="27661"/>
                    <a:pt x="77653" y="27661"/>
                    <a:pt x="77633" y="27662"/>
                  </a:cubicBezTo>
                  <a:cubicBezTo>
                    <a:pt x="78970" y="26214"/>
                    <a:pt x="80844" y="25411"/>
                    <a:pt x="82779" y="25411"/>
                  </a:cubicBezTo>
                  <a:close/>
                  <a:moveTo>
                    <a:pt x="59128" y="25506"/>
                  </a:moveTo>
                  <a:cubicBezTo>
                    <a:pt x="59557" y="25506"/>
                    <a:pt x="59990" y="25546"/>
                    <a:pt x="60420" y="25628"/>
                  </a:cubicBezTo>
                  <a:cubicBezTo>
                    <a:pt x="59434" y="26801"/>
                    <a:pt x="58852" y="28307"/>
                    <a:pt x="58932" y="29893"/>
                  </a:cubicBezTo>
                  <a:cubicBezTo>
                    <a:pt x="57697" y="28596"/>
                    <a:pt x="55941" y="27760"/>
                    <a:pt x="54083" y="27760"/>
                  </a:cubicBezTo>
                  <a:cubicBezTo>
                    <a:pt x="54054" y="27760"/>
                    <a:pt x="54024" y="27760"/>
                    <a:pt x="53995" y="27760"/>
                  </a:cubicBezTo>
                  <a:cubicBezTo>
                    <a:pt x="53975" y="27760"/>
                    <a:pt x="53955" y="27760"/>
                    <a:pt x="53935" y="27760"/>
                  </a:cubicBezTo>
                  <a:cubicBezTo>
                    <a:pt x="52067" y="27760"/>
                    <a:pt x="50308" y="28589"/>
                    <a:pt x="49058" y="29893"/>
                  </a:cubicBezTo>
                  <a:cubicBezTo>
                    <a:pt x="49138" y="28307"/>
                    <a:pt x="48565" y="26801"/>
                    <a:pt x="47561" y="25619"/>
                  </a:cubicBezTo>
                  <a:lnTo>
                    <a:pt x="47561" y="25619"/>
                  </a:lnTo>
                  <a:lnTo>
                    <a:pt x="47570" y="25628"/>
                  </a:lnTo>
                  <a:cubicBezTo>
                    <a:pt x="48002" y="25546"/>
                    <a:pt x="48436" y="25506"/>
                    <a:pt x="48867" y="25506"/>
                  </a:cubicBezTo>
                  <a:cubicBezTo>
                    <a:pt x="50796" y="25506"/>
                    <a:pt x="52663" y="26308"/>
                    <a:pt x="54004" y="27751"/>
                  </a:cubicBezTo>
                  <a:cubicBezTo>
                    <a:pt x="55337" y="26308"/>
                    <a:pt x="57203" y="25506"/>
                    <a:pt x="59128" y="25506"/>
                  </a:cubicBezTo>
                  <a:close/>
                  <a:moveTo>
                    <a:pt x="25327" y="25613"/>
                  </a:moveTo>
                  <a:cubicBezTo>
                    <a:pt x="27257" y="25613"/>
                    <a:pt x="29124" y="26416"/>
                    <a:pt x="30465" y="27859"/>
                  </a:cubicBezTo>
                  <a:lnTo>
                    <a:pt x="30465" y="27859"/>
                  </a:lnTo>
                  <a:cubicBezTo>
                    <a:pt x="30462" y="27859"/>
                    <a:pt x="30459" y="27859"/>
                    <a:pt x="30456" y="27859"/>
                  </a:cubicBezTo>
                  <a:cubicBezTo>
                    <a:pt x="30436" y="27859"/>
                    <a:pt x="30416" y="27858"/>
                    <a:pt x="30397" y="27858"/>
                  </a:cubicBezTo>
                  <a:cubicBezTo>
                    <a:pt x="28528" y="27858"/>
                    <a:pt x="26769" y="28697"/>
                    <a:pt x="25519" y="30000"/>
                  </a:cubicBezTo>
                  <a:cubicBezTo>
                    <a:pt x="25608" y="28414"/>
                    <a:pt x="25026" y="26909"/>
                    <a:pt x="24031" y="25735"/>
                  </a:cubicBezTo>
                  <a:cubicBezTo>
                    <a:pt x="24463" y="25653"/>
                    <a:pt x="24897" y="25613"/>
                    <a:pt x="25327" y="25613"/>
                  </a:cubicBezTo>
                  <a:close/>
                  <a:moveTo>
                    <a:pt x="106136" y="30070"/>
                  </a:moveTo>
                  <a:cubicBezTo>
                    <a:pt x="106135" y="30070"/>
                    <a:pt x="106135" y="30070"/>
                    <a:pt x="106134" y="30070"/>
                  </a:cubicBezTo>
                  <a:lnTo>
                    <a:pt x="106134" y="30070"/>
                  </a:lnTo>
                  <a:lnTo>
                    <a:pt x="106136" y="30072"/>
                  </a:lnTo>
                  <a:cubicBezTo>
                    <a:pt x="106136" y="30071"/>
                    <a:pt x="106136" y="30071"/>
                    <a:pt x="106136" y="30070"/>
                  </a:cubicBezTo>
                  <a:close/>
                  <a:moveTo>
                    <a:pt x="70806" y="20910"/>
                  </a:moveTo>
                  <a:cubicBezTo>
                    <a:pt x="71297" y="20910"/>
                    <a:pt x="71792" y="20961"/>
                    <a:pt x="72283" y="21067"/>
                  </a:cubicBezTo>
                  <a:cubicBezTo>
                    <a:pt x="71289" y="22321"/>
                    <a:pt x="70742" y="23907"/>
                    <a:pt x="70939" y="25574"/>
                  </a:cubicBezTo>
                  <a:cubicBezTo>
                    <a:pt x="71449" y="25460"/>
                    <a:pt x="71962" y="25404"/>
                    <a:pt x="72472" y="25404"/>
                  </a:cubicBezTo>
                  <a:cubicBezTo>
                    <a:pt x="74409" y="25404"/>
                    <a:pt x="76285" y="26207"/>
                    <a:pt x="77633" y="27662"/>
                  </a:cubicBezTo>
                  <a:cubicBezTo>
                    <a:pt x="77615" y="27661"/>
                    <a:pt x="77597" y="27661"/>
                    <a:pt x="77578" y="27661"/>
                  </a:cubicBezTo>
                  <a:cubicBezTo>
                    <a:pt x="75520" y="27661"/>
                    <a:pt x="73598" y="28670"/>
                    <a:pt x="72346" y="30197"/>
                  </a:cubicBezTo>
                  <a:cubicBezTo>
                    <a:pt x="72748" y="26467"/>
                    <a:pt x="69425" y="23154"/>
                    <a:pt x="65707" y="23154"/>
                  </a:cubicBezTo>
                  <a:cubicBezTo>
                    <a:pt x="65692" y="23154"/>
                    <a:pt x="65677" y="23154"/>
                    <a:pt x="65662" y="23154"/>
                  </a:cubicBezTo>
                  <a:cubicBezTo>
                    <a:pt x="67004" y="21705"/>
                    <a:pt x="68876" y="20910"/>
                    <a:pt x="70806" y="20910"/>
                  </a:cubicBezTo>
                  <a:close/>
                  <a:moveTo>
                    <a:pt x="112818" y="23450"/>
                  </a:moveTo>
                  <a:cubicBezTo>
                    <a:pt x="115995" y="23450"/>
                    <a:pt x="119174" y="25529"/>
                    <a:pt x="119218" y="29687"/>
                  </a:cubicBezTo>
                  <a:cubicBezTo>
                    <a:pt x="118738" y="29582"/>
                    <a:pt x="118254" y="29531"/>
                    <a:pt x="117774" y="29531"/>
                  </a:cubicBezTo>
                  <a:cubicBezTo>
                    <a:pt x="115916" y="29531"/>
                    <a:pt x="114117" y="30298"/>
                    <a:pt x="112821" y="31694"/>
                  </a:cubicBezTo>
                  <a:cubicBezTo>
                    <a:pt x="111548" y="30314"/>
                    <a:pt x="109756" y="29534"/>
                    <a:pt x="107874" y="29534"/>
                  </a:cubicBezTo>
                  <a:cubicBezTo>
                    <a:pt x="107391" y="29534"/>
                    <a:pt x="106907" y="29588"/>
                    <a:pt x="106432" y="29687"/>
                  </a:cubicBezTo>
                  <a:cubicBezTo>
                    <a:pt x="106468" y="25529"/>
                    <a:pt x="109642" y="23450"/>
                    <a:pt x="112818" y="23450"/>
                  </a:cubicBezTo>
                  <a:close/>
                  <a:moveTo>
                    <a:pt x="136132" y="23450"/>
                  </a:moveTo>
                  <a:cubicBezTo>
                    <a:pt x="139308" y="23450"/>
                    <a:pt x="142484" y="25529"/>
                    <a:pt x="142525" y="29687"/>
                  </a:cubicBezTo>
                  <a:cubicBezTo>
                    <a:pt x="142051" y="29585"/>
                    <a:pt x="141574" y="29535"/>
                    <a:pt x="141100" y="29535"/>
                  </a:cubicBezTo>
                  <a:cubicBezTo>
                    <a:pt x="139242" y="29535"/>
                    <a:pt x="137437" y="30301"/>
                    <a:pt x="136145" y="31694"/>
                  </a:cubicBezTo>
                  <a:cubicBezTo>
                    <a:pt x="134863" y="30314"/>
                    <a:pt x="133071" y="29534"/>
                    <a:pt x="131190" y="29534"/>
                  </a:cubicBezTo>
                  <a:cubicBezTo>
                    <a:pt x="130706" y="29534"/>
                    <a:pt x="130222" y="29588"/>
                    <a:pt x="129747" y="29687"/>
                  </a:cubicBezTo>
                  <a:cubicBezTo>
                    <a:pt x="129783" y="25529"/>
                    <a:pt x="132957" y="23450"/>
                    <a:pt x="136132" y="23450"/>
                  </a:cubicBezTo>
                  <a:close/>
                  <a:moveTo>
                    <a:pt x="89290" y="23558"/>
                  </a:moveTo>
                  <a:cubicBezTo>
                    <a:pt x="92466" y="23558"/>
                    <a:pt x="95642" y="25636"/>
                    <a:pt x="95679" y="29792"/>
                  </a:cubicBezTo>
                  <a:lnTo>
                    <a:pt x="95679" y="29792"/>
                  </a:lnTo>
                  <a:cubicBezTo>
                    <a:pt x="95202" y="29689"/>
                    <a:pt x="94721" y="29638"/>
                    <a:pt x="94245" y="29638"/>
                  </a:cubicBezTo>
                  <a:cubicBezTo>
                    <a:pt x="92389" y="29638"/>
                    <a:pt x="90595" y="30406"/>
                    <a:pt x="89299" y="31801"/>
                  </a:cubicBezTo>
                  <a:cubicBezTo>
                    <a:pt x="88025" y="30429"/>
                    <a:pt x="86246" y="29642"/>
                    <a:pt x="84376" y="29642"/>
                  </a:cubicBezTo>
                  <a:cubicBezTo>
                    <a:pt x="84365" y="29642"/>
                    <a:pt x="84355" y="29642"/>
                    <a:pt x="84344" y="29642"/>
                  </a:cubicBezTo>
                  <a:cubicBezTo>
                    <a:pt x="83860" y="29642"/>
                    <a:pt x="83376" y="29687"/>
                    <a:pt x="82902" y="29794"/>
                  </a:cubicBezTo>
                  <a:cubicBezTo>
                    <a:pt x="82937" y="25637"/>
                    <a:pt x="86114" y="23558"/>
                    <a:pt x="89290" y="23558"/>
                  </a:cubicBezTo>
                  <a:close/>
                  <a:moveTo>
                    <a:pt x="42335" y="23651"/>
                  </a:moveTo>
                  <a:cubicBezTo>
                    <a:pt x="45511" y="23651"/>
                    <a:pt x="48686" y="25727"/>
                    <a:pt x="48726" y="29884"/>
                  </a:cubicBezTo>
                  <a:cubicBezTo>
                    <a:pt x="48251" y="29782"/>
                    <a:pt x="47772" y="29732"/>
                    <a:pt x="47298" y="29732"/>
                  </a:cubicBezTo>
                  <a:cubicBezTo>
                    <a:pt x="45434" y="29732"/>
                    <a:pt x="43630" y="30499"/>
                    <a:pt x="42337" y="31891"/>
                  </a:cubicBezTo>
                  <a:cubicBezTo>
                    <a:pt x="41056" y="30511"/>
                    <a:pt x="39264" y="29731"/>
                    <a:pt x="37382" y="29731"/>
                  </a:cubicBezTo>
                  <a:cubicBezTo>
                    <a:pt x="36898" y="29731"/>
                    <a:pt x="36415" y="29785"/>
                    <a:pt x="35940" y="29884"/>
                  </a:cubicBezTo>
                  <a:cubicBezTo>
                    <a:pt x="35980" y="25729"/>
                    <a:pt x="39158" y="23651"/>
                    <a:pt x="42335" y="23651"/>
                  </a:cubicBezTo>
                  <a:close/>
                  <a:moveTo>
                    <a:pt x="65651" y="23651"/>
                  </a:moveTo>
                  <a:cubicBezTo>
                    <a:pt x="68826" y="23651"/>
                    <a:pt x="72001" y="25727"/>
                    <a:pt x="72041" y="29884"/>
                  </a:cubicBezTo>
                  <a:cubicBezTo>
                    <a:pt x="71568" y="29782"/>
                    <a:pt x="71091" y="29732"/>
                    <a:pt x="70617" y="29732"/>
                  </a:cubicBezTo>
                  <a:cubicBezTo>
                    <a:pt x="68758" y="29732"/>
                    <a:pt x="66952" y="30499"/>
                    <a:pt x="65653" y="31891"/>
                  </a:cubicBezTo>
                  <a:cubicBezTo>
                    <a:pt x="64371" y="30511"/>
                    <a:pt x="62579" y="29731"/>
                    <a:pt x="60697" y="29731"/>
                  </a:cubicBezTo>
                  <a:cubicBezTo>
                    <a:pt x="60214" y="29731"/>
                    <a:pt x="59730" y="29785"/>
                    <a:pt x="59255" y="29884"/>
                  </a:cubicBezTo>
                  <a:cubicBezTo>
                    <a:pt x="59295" y="25729"/>
                    <a:pt x="62473" y="23651"/>
                    <a:pt x="65651" y="23651"/>
                  </a:cubicBezTo>
                  <a:close/>
                  <a:moveTo>
                    <a:pt x="18808" y="23757"/>
                  </a:moveTo>
                  <a:cubicBezTo>
                    <a:pt x="21978" y="23757"/>
                    <a:pt x="25149" y="25829"/>
                    <a:pt x="25196" y="29978"/>
                  </a:cubicBezTo>
                  <a:lnTo>
                    <a:pt x="25196" y="29978"/>
                  </a:lnTo>
                  <a:cubicBezTo>
                    <a:pt x="24721" y="29876"/>
                    <a:pt x="24243" y="29826"/>
                    <a:pt x="23769" y="29826"/>
                  </a:cubicBezTo>
                  <a:cubicBezTo>
                    <a:pt x="21911" y="29826"/>
                    <a:pt x="20114" y="30592"/>
                    <a:pt x="18825" y="31981"/>
                  </a:cubicBezTo>
                  <a:cubicBezTo>
                    <a:pt x="17544" y="30610"/>
                    <a:pt x="15752" y="29821"/>
                    <a:pt x="13870" y="29821"/>
                  </a:cubicBezTo>
                  <a:cubicBezTo>
                    <a:pt x="13386" y="29830"/>
                    <a:pt x="12902" y="29875"/>
                    <a:pt x="12427" y="29982"/>
                  </a:cubicBezTo>
                  <a:cubicBezTo>
                    <a:pt x="12463" y="25834"/>
                    <a:pt x="15635" y="23757"/>
                    <a:pt x="18808" y="23757"/>
                  </a:cubicBezTo>
                  <a:close/>
                  <a:moveTo>
                    <a:pt x="117967" y="29909"/>
                  </a:moveTo>
                  <a:cubicBezTo>
                    <a:pt x="118392" y="29909"/>
                    <a:pt x="118820" y="29948"/>
                    <a:pt x="119245" y="30027"/>
                  </a:cubicBezTo>
                  <a:cubicBezTo>
                    <a:pt x="118253" y="31208"/>
                    <a:pt x="117671" y="32700"/>
                    <a:pt x="117757" y="34292"/>
                  </a:cubicBezTo>
                  <a:lnTo>
                    <a:pt x="117757" y="34292"/>
                  </a:lnTo>
                  <a:cubicBezTo>
                    <a:pt x="116507" y="32989"/>
                    <a:pt x="114740" y="32159"/>
                    <a:pt x="112880" y="32159"/>
                  </a:cubicBezTo>
                  <a:cubicBezTo>
                    <a:pt x="112860" y="32159"/>
                    <a:pt x="112840" y="32160"/>
                    <a:pt x="112821" y="32160"/>
                  </a:cubicBezTo>
                  <a:cubicBezTo>
                    <a:pt x="114158" y="30712"/>
                    <a:pt x="116031" y="29909"/>
                    <a:pt x="117967" y="29909"/>
                  </a:cubicBezTo>
                  <a:close/>
                  <a:moveTo>
                    <a:pt x="84144" y="30017"/>
                  </a:moveTo>
                  <a:cubicBezTo>
                    <a:pt x="86080" y="30017"/>
                    <a:pt x="87953" y="30820"/>
                    <a:pt x="89290" y="32267"/>
                  </a:cubicBezTo>
                  <a:cubicBezTo>
                    <a:pt x="89271" y="32267"/>
                    <a:pt x="89251" y="32267"/>
                    <a:pt x="89231" y="32267"/>
                  </a:cubicBezTo>
                  <a:cubicBezTo>
                    <a:pt x="87362" y="32267"/>
                    <a:pt x="85595" y="33105"/>
                    <a:pt x="84353" y="34409"/>
                  </a:cubicBezTo>
                  <a:cubicBezTo>
                    <a:pt x="84443" y="32814"/>
                    <a:pt x="83851" y="31317"/>
                    <a:pt x="82866" y="30135"/>
                  </a:cubicBezTo>
                  <a:cubicBezTo>
                    <a:pt x="83291" y="30056"/>
                    <a:pt x="83719" y="30017"/>
                    <a:pt x="84144" y="30017"/>
                  </a:cubicBezTo>
                  <a:close/>
                  <a:moveTo>
                    <a:pt x="94437" y="30017"/>
                  </a:moveTo>
                  <a:cubicBezTo>
                    <a:pt x="94862" y="30017"/>
                    <a:pt x="95289" y="30056"/>
                    <a:pt x="95715" y="30135"/>
                  </a:cubicBezTo>
                  <a:cubicBezTo>
                    <a:pt x="94729" y="31317"/>
                    <a:pt x="94138" y="32814"/>
                    <a:pt x="94228" y="34409"/>
                  </a:cubicBezTo>
                  <a:cubicBezTo>
                    <a:pt x="92977" y="33105"/>
                    <a:pt x="91218" y="32267"/>
                    <a:pt x="89350" y="32267"/>
                  </a:cubicBezTo>
                  <a:cubicBezTo>
                    <a:pt x="89333" y="32267"/>
                    <a:pt x="89316" y="32267"/>
                    <a:pt x="89299" y="32267"/>
                  </a:cubicBezTo>
                  <a:lnTo>
                    <a:pt x="89299" y="32267"/>
                  </a:lnTo>
                  <a:cubicBezTo>
                    <a:pt x="90637" y="30820"/>
                    <a:pt x="92504" y="30017"/>
                    <a:pt x="94437" y="30017"/>
                  </a:cubicBezTo>
                  <a:close/>
                  <a:moveTo>
                    <a:pt x="47484" y="30107"/>
                  </a:moveTo>
                  <a:cubicBezTo>
                    <a:pt x="47908" y="30107"/>
                    <a:pt x="48336" y="30145"/>
                    <a:pt x="48762" y="30224"/>
                  </a:cubicBezTo>
                  <a:cubicBezTo>
                    <a:pt x="47767" y="31407"/>
                    <a:pt x="47185" y="32912"/>
                    <a:pt x="47275" y="34498"/>
                  </a:cubicBezTo>
                  <a:cubicBezTo>
                    <a:pt x="46024" y="33195"/>
                    <a:pt x="44256" y="32357"/>
                    <a:pt x="42396" y="32357"/>
                  </a:cubicBezTo>
                  <a:cubicBezTo>
                    <a:pt x="42377" y="32357"/>
                    <a:pt x="42357" y="32357"/>
                    <a:pt x="42337" y="32357"/>
                  </a:cubicBezTo>
                  <a:cubicBezTo>
                    <a:pt x="43675" y="30909"/>
                    <a:pt x="45548" y="30107"/>
                    <a:pt x="47484" y="30107"/>
                  </a:cubicBezTo>
                  <a:close/>
                  <a:moveTo>
                    <a:pt x="60497" y="30107"/>
                  </a:moveTo>
                  <a:cubicBezTo>
                    <a:pt x="62433" y="30107"/>
                    <a:pt x="64308" y="30911"/>
                    <a:pt x="65653" y="32366"/>
                  </a:cubicBezTo>
                  <a:lnTo>
                    <a:pt x="65653" y="32366"/>
                  </a:lnTo>
                  <a:cubicBezTo>
                    <a:pt x="65650" y="32366"/>
                    <a:pt x="65647" y="32366"/>
                    <a:pt x="65644" y="32366"/>
                  </a:cubicBezTo>
                  <a:cubicBezTo>
                    <a:pt x="65624" y="32366"/>
                    <a:pt x="65604" y="32366"/>
                    <a:pt x="65584" y="32366"/>
                  </a:cubicBezTo>
                  <a:cubicBezTo>
                    <a:pt x="63715" y="32366"/>
                    <a:pt x="61957" y="33195"/>
                    <a:pt x="60706" y="34498"/>
                  </a:cubicBezTo>
                  <a:cubicBezTo>
                    <a:pt x="60796" y="32912"/>
                    <a:pt x="60214" y="31407"/>
                    <a:pt x="59219" y="30224"/>
                  </a:cubicBezTo>
                  <a:cubicBezTo>
                    <a:pt x="59644" y="30145"/>
                    <a:pt x="60072" y="30107"/>
                    <a:pt x="60497" y="30107"/>
                  </a:cubicBezTo>
                  <a:close/>
                  <a:moveTo>
                    <a:pt x="106093" y="25399"/>
                  </a:moveTo>
                  <a:cubicBezTo>
                    <a:pt x="106554" y="25399"/>
                    <a:pt x="107019" y="25445"/>
                    <a:pt x="107480" y="25538"/>
                  </a:cubicBezTo>
                  <a:cubicBezTo>
                    <a:pt x="106477" y="26801"/>
                    <a:pt x="105930" y="28395"/>
                    <a:pt x="106136" y="30070"/>
                  </a:cubicBezTo>
                  <a:lnTo>
                    <a:pt x="106136" y="30070"/>
                  </a:lnTo>
                  <a:cubicBezTo>
                    <a:pt x="106645" y="29957"/>
                    <a:pt x="107158" y="29902"/>
                    <a:pt x="107667" y="29902"/>
                  </a:cubicBezTo>
                  <a:cubicBezTo>
                    <a:pt x="109601" y="29902"/>
                    <a:pt x="111474" y="30700"/>
                    <a:pt x="112821" y="32160"/>
                  </a:cubicBezTo>
                  <a:cubicBezTo>
                    <a:pt x="112802" y="32160"/>
                    <a:pt x="112783" y="32160"/>
                    <a:pt x="112764" y="32160"/>
                  </a:cubicBezTo>
                  <a:cubicBezTo>
                    <a:pt x="110778" y="32160"/>
                    <a:pt x="108911" y="33096"/>
                    <a:pt x="107659" y="34543"/>
                  </a:cubicBezTo>
                  <a:cubicBezTo>
                    <a:pt x="107785" y="32877"/>
                    <a:pt x="107175" y="31300"/>
                    <a:pt x="106127" y="30072"/>
                  </a:cubicBezTo>
                  <a:cubicBezTo>
                    <a:pt x="106130" y="30071"/>
                    <a:pt x="106132" y="30071"/>
                    <a:pt x="106134" y="30070"/>
                  </a:cubicBezTo>
                  <a:lnTo>
                    <a:pt x="106134" y="30070"/>
                  </a:lnTo>
                  <a:lnTo>
                    <a:pt x="106127" y="30063"/>
                  </a:lnTo>
                  <a:cubicBezTo>
                    <a:pt x="104875" y="28607"/>
                    <a:pt x="102990" y="27652"/>
                    <a:pt x="100995" y="27652"/>
                  </a:cubicBezTo>
                  <a:cubicBezTo>
                    <a:pt x="100979" y="27652"/>
                    <a:pt x="100964" y="27652"/>
                    <a:pt x="100948" y="27653"/>
                  </a:cubicBezTo>
                  <a:lnTo>
                    <a:pt x="100948" y="27653"/>
                  </a:lnTo>
                  <a:cubicBezTo>
                    <a:pt x="102286" y="26199"/>
                    <a:pt x="104161" y="25399"/>
                    <a:pt x="106093" y="25399"/>
                  </a:cubicBezTo>
                  <a:close/>
                  <a:moveTo>
                    <a:pt x="13651" y="30209"/>
                  </a:moveTo>
                  <a:cubicBezTo>
                    <a:pt x="15587" y="30209"/>
                    <a:pt x="17458" y="31009"/>
                    <a:pt x="18799" y="32455"/>
                  </a:cubicBezTo>
                  <a:lnTo>
                    <a:pt x="18799" y="32455"/>
                  </a:lnTo>
                  <a:cubicBezTo>
                    <a:pt x="18788" y="32455"/>
                    <a:pt x="18777" y="32455"/>
                    <a:pt x="18766" y="32455"/>
                  </a:cubicBezTo>
                  <a:cubicBezTo>
                    <a:pt x="16897" y="32455"/>
                    <a:pt x="15129" y="33294"/>
                    <a:pt x="13888" y="34597"/>
                  </a:cubicBezTo>
                  <a:cubicBezTo>
                    <a:pt x="13968" y="33002"/>
                    <a:pt x="13386" y="31497"/>
                    <a:pt x="12391" y="30323"/>
                  </a:cubicBezTo>
                  <a:cubicBezTo>
                    <a:pt x="12811" y="30247"/>
                    <a:pt x="13233" y="30209"/>
                    <a:pt x="13651" y="30209"/>
                  </a:cubicBezTo>
                  <a:close/>
                  <a:moveTo>
                    <a:pt x="23971" y="30205"/>
                  </a:moveTo>
                  <a:cubicBezTo>
                    <a:pt x="24396" y="30205"/>
                    <a:pt x="24824" y="30244"/>
                    <a:pt x="25250" y="30323"/>
                  </a:cubicBezTo>
                  <a:cubicBezTo>
                    <a:pt x="24255" y="31497"/>
                    <a:pt x="23673" y="33002"/>
                    <a:pt x="23753" y="34597"/>
                  </a:cubicBezTo>
                  <a:cubicBezTo>
                    <a:pt x="22512" y="33294"/>
                    <a:pt x="20744" y="32455"/>
                    <a:pt x="18884" y="32455"/>
                  </a:cubicBezTo>
                  <a:cubicBezTo>
                    <a:pt x="18864" y="32455"/>
                    <a:pt x="18845" y="32455"/>
                    <a:pt x="18825" y="32455"/>
                  </a:cubicBezTo>
                  <a:cubicBezTo>
                    <a:pt x="20162" y="31008"/>
                    <a:pt x="22036" y="30205"/>
                    <a:pt x="23971" y="30205"/>
                  </a:cubicBezTo>
                  <a:close/>
                  <a:moveTo>
                    <a:pt x="35606" y="25605"/>
                  </a:moveTo>
                  <a:cubicBezTo>
                    <a:pt x="36068" y="25605"/>
                    <a:pt x="36534" y="25651"/>
                    <a:pt x="36997" y="25744"/>
                  </a:cubicBezTo>
                  <a:cubicBezTo>
                    <a:pt x="35993" y="26999"/>
                    <a:pt x="35438" y="28593"/>
                    <a:pt x="35644" y="30269"/>
                  </a:cubicBezTo>
                  <a:cubicBezTo>
                    <a:pt x="36150" y="30158"/>
                    <a:pt x="36661" y="30103"/>
                    <a:pt x="37168" y="30103"/>
                  </a:cubicBezTo>
                  <a:cubicBezTo>
                    <a:pt x="39104" y="30103"/>
                    <a:pt x="40980" y="30899"/>
                    <a:pt x="42329" y="32357"/>
                  </a:cubicBezTo>
                  <a:lnTo>
                    <a:pt x="42329" y="32357"/>
                  </a:lnTo>
                  <a:cubicBezTo>
                    <a:pt x="42313" y="32357"/>
                    <a:pt x="42297" y="32357"/>
                    <a:pt x="42282" y="32357"/>
                  </a:cubicBezTo>
                  <a:cubicBezTo>
                    <a:pt x="40295" y="32357"/>
                    <a:pt x="38428" y="33302"/>
                    <a:pt x="37176" y="34749"/>
                  </a:cubicBezTo>
                  <a:cubicBezTo>
                    <a:pt x="37302" y="33074"/>
                    <a:pt x="36692" y="31497"/>
                    <a:pt x="35644" y="30269"/>
                  </a:cubicBezTo>
                  <a:cubicBezTo>
                    <a:pt x="34392" y="28813"/>
                    <a:pt x="32507" y="27858"/>
                    <a:pt x="30511" y="27858"/>
                  </a:cubicBezTo>
                  <a:cubicBezTo>
                    <a:pt x="30496" y="27858"/>
                    <a:pt x="30480" y="27859"/>
                    <a:pt x="30465" y="27859"/>
                  </a:cubicBezTo>
                  <a:lnTo>
                    <a:pt x="30465" y="27859"/>
                  </a:lnTo>
                  <a:cubicBezTo>
                    <a:pt x="31803" y="26405"/>
                    <a:pt x="33672" y="25605"/>
                    <a:pt x="35606" y="25605"/>
                  </a:cubicBezTo>
                  <a:close/>
                  <a:moveTo>
                    <a:pt x="124475" y="28056"/>
                  </a:moveTo>
                  <a:cubicBezTo>
                    <a:pt x="127650" y="28056"/>
                    <a:pt x="130827" y="30135"/>
                    <a:pt x="130867" y="34292"/>
                  </a:cubicBezTo>
                  <a:cubicBezTo>
                    <a:pt x="130389" y="34187"/>
                    <a:pt x="129906" y="34136"/>
                    <a:pt x="129427" y="34136"/>
                  </a:cubicBezTo>
                  <a:cubicBezTo>
                    <a:pt x="127574" y="34136"/>
                    <a:pt x="125776" y="34904"/>
                    <a:pt x="124487" y="36299"/>
                  </a:cubicBezTo>
                  <a:cubicBezTo>
                    <a:pt x="123213" y="34927"/>
                    <a:pt x="121434" y="34140"/>
                    <a:pt x="119564" y="34140"/>
                  </a:cubicBezTo>
                  <a:cubicBezTo>
                    <a:pt x="119553" y="34140"/>
                    <a:pt x="119543" y="34140"/>
                    <a:pt x="119532" y="34140"/>
                  </a:cubicBezTo>
                  <a:cubicBezTo>
                    <a:pt x="119048" y="34140"/>
                    <a:pt x="118564" y="34185"/>
                    <a:pt x="118089" y="34292"/>
                  </a:cubicBezTo>
                  <a:cubicBezTo>
                    <a:pt x="118125" y="30135"/>
                    <a:pt x="121299" y="28056"/>
                    <a:pt x="124475" y="28056"/>
                  </a:cubicBezTo>
                  <a:close/>
                  <a:moveTo>
                    <a:pt x="100943" y="28163"/>
                  </a:moveTo>
                  <a:cubicBezTo>
                    <a:pt x="104120" y="28163"/>
                    <a:pt x="107296" y="30242"/>
                    <a:pt x="107337" y="34400"/>
                  </a:cubicBezTo>
                  <a:cubicBezTo>
                    <a:pt x="106858" y="34295"/>
                    <a:pt x="106375" y="34244"/>
                    <a:pt x="105896" y="34244"/>
                  </a:cubicBezTo>
                  <a:cubicBezTo>
                    <a:pt x="104045" y="34244"/>
                    <a:pt x="102248" y="35008"/>
                    <a:pt x="100952" y="36393"/>
                  </a:cubicBezTo>
                  <a:lnTo>
                    <a:pt x="100952" y="36393"/>
                  </a:lnTo>
                  <a:cubicBezTo>
                    <a:pt x="99679" y="35024"/>
                    <a:pt x="97893" y="34247"/>
                    <a:pt x="96025" y="34247"/>
                  </a:cubicBezTo>
                  <a:cubicBezTo>
                    <a:pt x="96014" y="34247"/>
                    <a:pt x="96004" y="34247"/>
                    <a:pt x="95993" y="34248"/>
                  </a:cubicBezTo>
                  <a:cubicBezTo>
                    <a:pt x="95509" y="34248"/>
                    <a:pt x="95025" y="34292"/>
                    <a:pt x="94550" y="34400"/>
                  </a:cubicBezTo>
                  <a:cubicBezTo>
                    <a:pt x="94590" y="30242"/>
                    <a:pt x="97767" y="28163"/>
                    <a:pt x="100943" y="28163"/>
                  </a:cubicBezTo>
                  <a:close/>
                  <a:moveTo>
                    <a:pt x="77631" y="28160"/>
                  </a:moveTo>
                  <a:cubicBezTo>
                    <a:pt x="80803" y="28160"/>
                    <a:pt x="83975" y="30235"/>
                    <a:pt x="84021" y="34387"/>
                  </a:cubicBezTo>
                  <a:lnTo>
                    <a:pt x="84021" y="34387"/>
                  </a:lnTo>
                  <a:cubicBezTo>
                    <a:pt x="83552" y="34288"/>
                    <a:pt x="83080" y="34239"/>
                    <a:pt x="82612" y="34239"/>
                  </a:cubicBezTo>
                  <a:cubicBezTo>
                    <a:pt x="80751" y="34239"/>
                    <a:pt x="78950" y="35006"/>
                    <a:pt x="77651" y="36398"/>
                  </a:cubicBezTo>
                  <a:cubicBezTo>
                    <a:pt x="76377" y="35026"/>
                    <a:pt x="74589" y="34247"/>
                    <a:pt x="72710" y="34247"/>
                  </a:cubicBezTo>
                  <a:cubicBezTo>
                    <a:pt x="72699" y="34247"/>
                    <a:pt x="72688" y="34247"/>
                    <a:pt x="72678" y="34248"/>
                  </a:cubicBezTo>
                  <a:cubicBezTo>
                    <a:pt x="72194" y="34248"/>
                    <a:pt x="71710" y="34292"/>
                    <a:pt x="71235" y="34400"/>
                  </a:cubicBezTo>
                  <a:cubicBezTo>
                    <a:pt x="71275" y="30241"/>
                    <a:pt x="74454" y="28160"/>
                    <a:pt x="77631" y="28160"/>
                  </a:cubicBezTo>
                  <a:close/>
                  <a:moveTo>
                    <a:pt x="53992" y="28260"/>
                  </a:moveTo>
                  <a:cubicBezTo>
                    <a:pt x="57167" y="28260"/>
                    <a:pt x="60343" y="30336"/>
                    <a:pt x="60384" y="34488"/>
                  </a:cubicBezTo>
                  <a:lnTo>
                    <a:pt x="60384" y="34488"/>
                  </a:lnTo>
                  <a:cubicBezTo>
                    <a:pt x="59912" y="34387"/>
                    <a:pt x="59436" y="34338"/>
                    <a:pt x="58965" y="34338"/>
                  </a:cubicBezTo>
                  <a:cubicBezTo>
                    <a:pt x="57104" y="34338"/>
                    <a:pt x="55304" y="35104"/>
                    <a:pt x="54004" y="36497"/>
                  </a:cubicBezTo>
                  <a:cubicBezTo>
                    <a:pt x="52723" y="35117"/>
                    <a:pt x="50931" y="34337"/>
                    <a:pt x="49049" y="34337"/>
                  </a:cubicBezTo>
                  <a:cubicBezTo>
                    <a:pt x="48565" y="34337"/>
                    <a:pt x="48081" y="34391"/>
                    <a:pt x="47606" y="34489"/>
                  </a:cubicBezTo>
                  <a:cubicBezTo>
                    <a:pt x="47642" y="30336"/>
                    <a:pt x="50816" y="28260"/>
                    <a:pt x="53992" y="28260"/>
                  </a:cubicBezTo>
                  <a:close/>
                  <a:moveTo>
                    <a:pt x="7166" y="28348"/>
                  </a:moveTo>
                  <a:cubicBezTo>
                    <a:pt x="10341" y="28348"/>
                    <a:pt x="13516" y="30427"/>
                    <a:pt x="13556" y="34588"/>
                  </a:cubicBezTo>
                  <a:cubicBezTo>
                    <a:pt x="13083" y="34486"/>
                    <a:pt x="12605" y="34436"/>
                    <a:pt x="12131" y="34436"/>
                  </a:cubicBezTo>
                  <a:cubicBezTo>
                    <a:pt x="10273" y="34436"/>
                    <a:pt x="8469" y="35201"/>
                    <a:pt x="7176" y="36586"/>
                  </a:cubicBezTo>
                  <a:cubicBezTo>
                    <a:pt x="5893" y="35223"/>
                    <a:pt x="4106" y="34445"/>
                    <a:pt x="2227" y="34445"/>
                  </a:cubicBezTo>
                  <a:cubicBezTo>
                    <a:pt x="2216" y="34445"/>
                    <a:pt x="2205" y="34445"/>
                    <a:pt x="2194" y="34445"/>
                  </a:cubicBezTo>
                  <a:lnTo>
                    <a:pt x="2212" y="34427"/>
                  </a:lnTo>
                  <a:cubicBezTo>
                    <a:pt x="1728" y="34427"/>
                    <a:pt x="1245" y="34481"/>
                    <a:pt x="770" y="34588"/>
                  </a:cubicBezTo>
                  <a:cubicBezTo>
                    <a:pt x="810" y="30429"/>
                    <a:pt x="3988" y="28348"/>
                    <a:pt x="7166" y="28348"/>
                  </a:cubicBezTo>
                  <a:close/>
                  <a:moveTo>
                    <a:pt x="30465" y="28364"/>
                  </a:moveTo>
                  <a:cubicBezTo>
                    <a:pt x="33638" y="28364"/>
                    <a:pt x="36811" y="30439"/>
                    <a:pt x="36854" y="34593"/>
                  </a:cubicBezTo>
                  <a:lnTo>
                    <a:pt x="36854" y="34593"/>
                  </a:lnTo>
                  <a:cubicBezTo>
                    <a:pt x="36384" y="34494"/>
                    <a:pt x="35912" y="34445"/>
                    <a:pt x="35443" y="34445"/>
                  </a:cubicBezTo>
                  <a:cubicBezTo>
                    <a:pt x="33580" y="34445"/>
                    <a:pt x="31775" y="35212"/>
                    <a:pt x="30483" y="36604"/>
                  </a:cubicBezTo>
                  <a:cubicBezTo>
                    <a:pt x="29201" y="35224"/>
                    <a:pt x="27409" y="34445"/>
                    <a:pt x="25528" y="34445"/>
                  </a:cubicBezTo>
                  <a:cubicBezTo>
                    <a:pt x="25044" y="34445"/>
                    <a:pt x="24560" y="34498"/>
                    <a:pt x="24085" y="34597"/>
                  </a:cubicBezTo>
                  <a:cubicBezTo>
                    <a:pt x="24116" y="30443"/>
                    <a:pt x="27290" y="28364"/>
                    <a:pt x="30465" y="28364"/>
                  </a:cubicBezTo>
                  <a:close/>
                  <a:moveTo>
                    <a:pt x="119327" y="34515"/>
                  </a:moveTo>
                  <a:cubicBezTo>
                    <a:pt x="121267" y="34515"/>
                    <a:pt x="123141" y="35318"/>
                    <a:pt x="124478" y="36765"/>
                  </a:cubicBezTo>
                  <a:cubicBezTo>
                    <a:pt x="124458" y="36765"/>
                    <a:pt x="124439" y="36765"/>
                    <a:pt x="124419" y="36765"/>
                  </a:cubicBezTo>
                  <a:cubicBezTo>
                    <a:pt x="122550" y="36765"/>
                    <a:pt x="120782" y="37604"/>
                    <a:pt x="119541" y="38907"/>
                  </a:cubicBezTo>
                  <a:cubicBezTo>
                    <a:pt x="119622" y="37312"/>
                    <a:pt x="119039" y="35816"/>
                    <a:pt x="118045" y="34633"/>
                  </a:cubicBezTo>
                  <a:cubicBezTo>
                    <a:pt x="118472" y="34554"/>
                    <a:pt x="118901" y="34515"/>
                    <a:pt x="119327" y="34515"/>
                  </a:cubicBezTo>
                  <a:close/>
                  <a:moveTo>
                    <a:pt x="129624" y="34515"/>
                  </a:moveTo>
                  <a:cubicBezTo>
                    <a:pt x="130049" y="34515"/>
                    <a:pt x="130477" y="34554"/>
                    <a:pt x="130903" y="34633"/>
                  </a:cubicBezTo>
                  <a:cubicBezTo>
                    <a:pt x="129908" y="35816"/>
                    <a:pt x="129326" y="37312"/>
                    <a:pt x="129415" y="38907"/>
                  </a:cubicBezTo>
                  <a:cubicBezTo>
                    <a:pt x="128165" y="37604"/>
                    <a:pt x="126397" y="36765"/>
                    <a:pt x="124537" y="36765"/>
                  </a:cubicBezTo>
                  <a:cubicBezTo>
                    <a:pt x="124517" y="36765"/>
                    <a:pt x="124498" y="36765"/>
                    <a:pt x="124478" y="36765"/>
                  </a:cubicBezTo>
                  <a:cubicBezTo>
                    <a:pt x="125815" y="35318"/>
                    <a:pt x="127689" y="34515"/>
                    <a:pt x="129624" y="34515"/>
                  </a:cubicBezTo>
                  <a:close/>
                  <a:moveTo>
                    <a:pt x="82770" y="34620"/>
                  </a:moveTo>
                  <a:cubicBezTo>
                    <a:pt x="83198" y="34620"/>
                    <a:pt x="83629" y="34660"/>
                    <a:pt x="84057" y="34740"/>
                  </a:cubicBezTo>
                  <a:cubicBezTo>
                    <a:pt x="83556" y="35341"/>
                    <a:pt x="83152" y="36031"/>
                    <a:pt x="82893" y="36765"/>
                  </a:cubicBezTo>
                  <a:lnTo>
                    <a:pt x="82875" y="36765"/>
                  </a:lnTo>
                  <a:cubicBezTo>
                    <a:pt x="82633" y="37473"/>
                    <a:pt x="82534" y="38208"/>
                    <a:pt x="82570" y="38952"/>
                  </a:cubicBezTo>
                  <a:cubicBezTo>
                    <a:pt x="81324" y="37644"/>
                    <a:pt x="79559" y="36810"/>
                    <a:pt x="77695" y="36810"/>
                  </a:cubicBezTo>
                  <a:cubicBezTo>
                    <a:pt x="79026" y="35399"/>
                    <a:pt x="80871" y="34620"/>
                    <a:pt x="82770" y="34620"/>
                  </a:cubicBezTo>
                  <a:close/>
                  <a:moveTo>
                    <a:pt x="95806" y="34620"/>
                  </a:moveTo>
                  <a:cubicBezTo>
                    <a:pt x="97710" y="34620"/>
                    <a:pt x="99556" y="35399"/>
                    <a:pt x="100894" y="36810"/>
                  </a:cubicBezTo>
                  <a:cubicBezTo>
                    <a:pt x="99021" y="36810"/>
                    <a:pt x="97256" y="37644"/>
                    <a:pt x="96011" y="38952"/>
                  </a:cubicBezTo>
                  <a:cubicBezTo>
                    <a:pt x="96047" y="38208"/>
                    <a:pt x="95948" y="37473"/>
                    <a:pt x="95706" y="36765"/>
                  </a:cubicBezTo>
                  <a:lnTo>
                    <a:pt x="95679" y="36765"/>
                  </a:lnTo>
                  <a:cubicBezTo>
                    <a:pt x="95419" y="36031"/>
                    <a:pt x="95025" y="35341"/>
                    <a:pt x="94514" y="34740"/>
                  </a:cubicBezTo>
                  <a:cubicBezTo>
                    <a:pt x="94944" y="34660"/>
                    <a:pt x="95377" y="34620"/>
                    <a:pt x="95806" y="34620"/>
                  </a:cubicBezTo>
                  <a:close/>
                  <a:moveTo>
                    <a:pt x="59142" y="34720"/>
                  </a:moveTo>
                  <a:cubicBezTo>
                    <a:pt x="59570" y="34720"/>
                    <a:pt x="60000" y="34759"/>
                    <a:pt x="60429" y="34839"/>
                  </a:cubicBezTo>
                  <a:cubicBezTo>
                    <a:pt x="59434" y="36022"/>
                    <a:pt x="58852" y="37518"/>
                    <a:pt x="58941" y="39113"/>
                  </a:cubicBezTo>
                  <a:cubicBezTo>
                    <a:pt x="57691" y="37810"/>
                    <a:pt x="55923" y="36971"/>
                    <a:pt x="54063" y="36971"/>
                  </a:cubicBezTo>
                  <a:cubicBezTo>
                    <a:pt x="54043" y="36971"/>
                    <a:pt x="54024" y="36971"/>
                    <a:pt x="54004" y="36972"/>
                  </a:cubicBezTo>
                  <a:cubicBezTo>
                    <a:pt x="53984" y="36971"/>
                    <a:pt x="53964" y="36971"/>
                    <a:pt x="53945" y="36971"/>
                  </a:cubicBezTo>
                  <a:cubicBezTo>
                    <a:pt x="52076" y="36971"/>
                    <a:pt x="50308" y="37810"/>
                    <a:pt x="49067" y="39113"/>
                  </a:cubicBezTo>
                  <a:cubicBezTo>
                    <a:pt x="49147" y="37518"/>
                    <a:pt x="48565" y="36022"/>
                    <a:pt x="47579" y="34839"/>
                  </a:cubicBezTo>
                  <a:cubicBezTo>
                    <a:pt x="48004" y="34760"/>
                    <a:pt x="48431" y="34721"/>
                    <a:pt x="48855" y="34721"/>
                  </a:cubicBezTo>
                  <a:cubicBezTo>
                    <a:pt x="50785" y="34721"/>
                    <a:pt x="52658" y="35523"/>
                    <a:pt x="53995" y="36963"/>
                  </a:cubicBezTo>
                  <a:lnTo>
                    <a:pt x="54004" y="36963"/>
                  </a:lnTo>
                  <a:cubicBezTo>
                    <a:pt x="55339" y="35517"/>
                    <a:pt x="57210" y="34720"/>
                    <a:pt x="59142" y="34720"/>
                  </a:cubicBezTo>
                  <a:close/>
                  <a:moveTo>
                    <a:pt x="12301" y="34821"/>
                  </a:moveTo>
                  <a:cubicBezTo>
                    <a:pt x="12724" y="34821"/>
                    <a:pt x="13150" y="34859"/>
                    <a:pt x="13574" y="34938"/>
                  </a:cubicBezTo>
                  <a:cubicBezTo>
                    <a:pt x="13063" y="35538"/>
                    <a:pt x="12669" y="36228"/>
                    <a:pt x="12409" y="36972"/>
                  </a:cubicBezTo>
                  <a:lnTo>
                    <a:pt x="12382" y="36972"/>
                  </a:lnTo>
                  <a:cubicBezTo>
                    <a:pt x="12141" y="37670"/>
                    <a:pt x="12042" y="38414"/>
                    <a:pt x="12087" y="39149"/>
                  </a:cubicBezTo>
                  <a:cubicBezTo>
                    <a:pt x="10841" y="37850"/>
                    <a:pt x="9076" y="37007"/>
                    <a:pt x="7212" y="37007"/>
                  </a:cubicBezTo>
                  <a:cubicBezTo>
                    <a:pt x="8547" y="35599"/>
                    <a:pt x="10392" y="34821"/>
                    <a:pt x="12301" y="34821"/>
                  </a:cubicBezTo>
                  <a:close/>
                  <a:moveTo>
                    <a:pt x="25305" y="34821"/>
                  </a:moveTo>
                  <a:cubicBezTo>
                    <a:pt x="27216" y="34821"/>
                    <a:pt x="29067" y="35599"/>
                    <a:pt x="30402" y="37007"/>
                  </a:cubicBezTo>
                  <a:cubicBezTo>
                    <a:pt x="28538" y="37007"/>
                    <a:pt x="26764" y="37841"/>
                    <a:pt x="25519" y="39149"/>
                  </a:cubicBezTo>
                  <a:cubicBezTo>
                    <a:pt x="25563" y="38414"/>
                    <a:pt x="25456" y="37670"/>
                    <a:pt x="25223" y="36972"/>
                  </a:cubicBezTo>
                  <a:lnTo>
                    <a:pt x="25196" y="36972"/>
                  </a:lnTo>
                  <a:cubicBezTo>
                    <a:pt x="24936" y="36228"/>
                    <a:pt x="24542" y="35538"/>
                    <a:pt x="24031" y="34938"/>
                  </a:cubicBezTo>
                  <a:cubicBezTo>
                    <a:pt x="24455" y="34859"/>
                    <a:pt x="24882" y="34821"/>
                    <a:pt x="25305" y="34821"/>
                  </a:cubicBezTo>
                  <a:close/>
                  <a:moveTo>
                    <a:pt x="106096" y="34617"/>
                  </a:moveTo>
                  <a:cubicBezTo>
                    <a:pt x="106559" y="34617"/>
                    <a:pt x="107026" y="34664"/>
                    <a:pt x="107489" y="34758"/>
                  </a:cubicBezTo>
                  <a:cubicBezTo>
                    <a:pt x="106495" y="35995"/>
                    <a:pt x="105948" y="37563"/>
                    <a:pt x="106127" y="39212"/>
                  </a:cubicBezTo>
                  <a:cubicBezTo>
                    <a:pt x="104873" y="37760"/>
                    <a:pt x="103000" y="36810"/>
                    <a:pt x="101011" y="36810"/>
                  </a:cubicBezTo>
                  <a:cubicBezTo>
                    <a:pt x="102344" y="35398"/>
                    <a:pt x="104192" y="34617"/>
                    <a:pt x="106096" y="34617"/>
                  </a:cubicBezTo>
                  <a:close/>
                  <a:moveTo>
                    <a:pt x="70794" y="30109"/>
                  </a:moveTo>
                  <a:cubicBezTo>
                    <a:pt x="71289" y="30109"/>
                    <a:pt x="71788" y="30161"/>
                    <a:pt x="72283" y="30269"/>
                  </a:cubicBezTo>
                  <a:cubicBezTo>
                    <a:pt x="71289" y="31524"/>
                    <a:pt x="70742" y="33110"/>
                    <a:pt x="70939" y="34785"/>
                  </a:cubicBezTo>
                  <a:lnTo>
                    <a:pt x="70957" y="34785"/>
                  </a:lnTo>
                  <a:cubicBezTo>
                    <a:pt x="71462" y="34672"/>
                    <a:pt x="71973" y="34617"/>
                    <a:pt x="72479" y="34617"/>
                  </a:cubicBezTo>
                  <a:cubicBezTo>
                    <a:pt x="74381" y="34617"/>
                    <a:pt x="76233" y="35395"/>
                    <a:pt x="77570" y="36810"/>
                  </a:cubicBezTo>
                  <a:cubicBezTo>
                    <a:pt x="75527" y="36810"/>
                    <a:pt x="73601" y="37814"/>
                    <a:pt x="72346" y="39337"/>
                  </a:cubicBezTo>
                  <a:cubicBezTo>
                    <a:pt x="72694" y="35639"/>
                    <a:pt x="69398" y="32366"/>
                    <a:pt x="65704" y="32366"/>
                  </a:cubicBezTo>
                  <a:cubicBezTo>
                    <a:pt x="65687" y="32366"/>
                    <a:pt x="65670" y="32366"/>
                    <a:pt x="65653" y="32366"/>
                  </a:cubicBezTo>
                  <a:lnTo>
                    <a:pt x="65653" y="32366"/>
                  </a:lnTo>
                  <a:cubicBezTo>
                    <a:pt x="66994" y="30911"/>
                    <a:pt x="68863" y="30109"/>
                    <a:pt x="70794" y="30109"/>
                  </a:cubicBezTo>
                  <a:close/>
                  <a:moveTo>
                    <a:pt x="35613" y="34809"/>
                  </a:moveTo>
                  <a:cubicBezTo>
                    <a:pt x="36073" y="34809"/>
                    <a:pt x="36537" y="34854"/>
                    <a:pt x="36997" y="34946"/>
                  </a:cubicBezTo>
                  <a:cubicBezTo>
                    <a:pt x="36013" y="36189"/>
                    <a:pt x="35458" y="37762"/>
                    <a:pt x="35634" y="39407"/>
                  </a:cubicBezTo>
                  <a:lnTo>
                    <a:pt x="35634" y="39407"/>
                  </a:lnTo>
                  <a:cubicBezTo>
                    <a:pt x="34388" y="37948"/>
                    <a:pt x="32507" y="36998"/>
                    <a:pt x="30519" y="36998"/>
                  </a:cubicBezTo>
                  <a:cubicBezTo>
                    <a:pt x="31861" y="35584"/>
                    <a:pt x="33709" y="34809"/>
                    <a:pt x="35613" y="34809"/>
                  </a:cubicBezTo>
                  <a:close/>
                  <a:moveTo>
                    <a:pt x="136132" y="32662"/>
                  </a:moveTo>
                  <a:cubicBezTo>
                    <a:pt x="139308" y="32662"/>
                    <a:pt x="142484" y="34740"/>
                    <a:pt x="142525" y="38898"/>
                  </a:cubicBezTo>
                  <a:cubicBezTo>
                    <a:pt x="142046" y="38793"/>
                    <a:pt x="141563" y="38742"/>
                    <a:pt x="141084" y="38742"/>
                  </a:cubicBezTo>
                  <a:cubicBezTo>
                    <a:pt x="139231" y="38742"/>
                    <a:pt x="137433" y="39508"/>
                    <a:pt x="136145" y="40896"/>
                  </a:cubicBezTo>
                  <a:cubicBezTo>
                    <a:pt x="134863" y="39525"/>
                    <a:pt x="133071" y="38737"/>
                    <a:pt x="131190" y="38737"/>
                  </a:cubicBezTo>
                  <a:cubicBezTo>
                    <a:pt x="130706" y="38737"/>
                    <a:pt x="130222" y="38791"/>
                    <a:pt x="129747" y="38898"/>
                  </a:cubicBezTo>
                  <a:cubicBezTo>
                    <a:pt x="129783" y="34740"/>
                    <a:pt x="132957" y="32662"/>
                    <a:pt x="136132" y="32662"/>
                  </a:cubicBezTo>
                  <a:close/>
                  <a:moveTo>
                    <a:pt x="112818" y="32662"/>
                  </a:moveTo>
                  <a:cubicBezTo>
                    <a:pt x="115995" y="32662"/>
                    <a:pt x="119174" y="34740"/>
                    <a:pt x="119218" y="38898"/>
                  </a:cubicBezTo>
                  <a:cubicBezTo>
                    <a:pt x="118738" y="38793"/>
                    <a:pt x="118254" y="38742"/>
                    <a:pt x="117774" y="38742"/>
                  </a:cubicBezTo>
                  <a:cubicBezTo>
                    <a:pt x="115916" y="38742"/>
                    <a:pt x="114117" y="39510"/>
                    <a:pt x="112821" y="40905"/>
                  </a:cubicBezTo>
                  <a:cubicBezTo>
                    <a:pt x="111548" y="39525"/>
                    <a:pt x="109756" y="38746"/>
                    <a:pt x="107874" y="38746"/>
                  </a:cubicBezTo>
                  <a:cubicBezTo>
                    <a:pt x="107391" y="38746"/>
                    <a:pt x="106907" y="38791"/>
                    <a:pt x="106432" y="38898"/>
                  </a:cubicBezTo>
                  <a:cubicBezTo>
                    <a:pt x="106468" y="34740"/>
                    <a:pt x="109642" y="32662"/>
                    <a:pt x="112818" y="32662"/>
                  </a:cubicBezTo>
                  <a:close/>
                  <a:moveTo>
                    <a:pt x="89290" y="32762"/>
                  </a:moveTo>
                  <a:cubicBezTo>
                    <a:pt x="91871" y="32762"/>
                    <a:pt x="94452" y="34136"/>
                    <a:pt x="95348" y="36882"/>
                  </a:cubicBezTo>
                  <a:lnTo>
                    <a:pt x="95375" y="36882"/>
                  </a:lnTo>
                  <a:cubicBezTo>
                    <a:pt x="95572" y="37545"/>
                    <a:pt x="95679" y="38235"/>
                    <a:pt x="95688" y="38934"/>
                  </a:cubicBezTo>
                  <a:cubicBezTo>
                    <a:pt x="95213" y="38832"/>
                    <a:pt x="94735" y="38782"/>
                    <a:pt x="94260" y="38782"/>
                  </a:cubicBezTo>
                  <a:cubicBezTo>
                    <a:pt x="92399" y="38782"/>
                    <a:pt x="90599" y="39549"/>
                    <a:pt x="89299" y="40941"/>
                  </a:cubicBezTo>
                  <a:cubicBezTo>
                    <a:pt x="88018" y="39561"/>
                    <a:pt x="86226" y="38782"/>
                    <a:pt x="84344" y="38782"/>
                  </a:cubicBezTo>
                  <a:cubicBezTo>
                    <a:pt x="83860" y="38782"/>
                    <a:pt x="83376" y="38835"/>
                    <a:pt x="82902" y="38934"/>
                  </a:cubicBezTo>
                  <a:cubicBezTo>
                    <a:pt x="82902" y="38235"/>
                    <a:pt x="83009" y="37545"/>
                    <a:pt x="83215" y="36882"/>
                  </a:cubicBezTo>
                  <a:lnTo>
                    <a:pt x="83233" y="36882"/>
                  </a:lnTo>
                  <a:cubicBezTo>
                    <a:pt x="84129" y="34136"/>
                    <a:pt x="86710" y="32762"/>
                    <a:pt x="89290" y="32762"/>
                  </a:cubicBezTo>
                  <a:close/>
                  <a:moveTo>
                    <a:pt x="42338" y="32863"/>
                  </a:moveTo>
                  <a:cubicBezTo>
                    <a:pt x="45512" y="32863"/>
                    <a:pt x="48684" y="34938"/>
                    <a:pt x="48726" y="39091"/>
                  </a:cubicBezTo>
                  <a:lnTo>
                    <a:pt x="48726" y="39091"/>
                  </a:lnTo>
                  <a:cubicBezTo>
                    <a:pt x="48257" y="38992"/>
                    <a:pt x="47785" y="38943"/>
                    <a:pt x="47316" y="38943"/>
                  </a:cubicBezTo>
                  <a:cubicBezTo>
                    <a:pt x="45455" y="38943"/>
                    <a:pt x="43655" y="39710"/>
                    <a:pt x="42355" y="41102"/>
                  </a:cubicBezTo>
                  <a:cubicBezTo>
                    <a:pt x="41081" y="39730"/>
                    <a:pt x="39293" y="38952"/>
                    <a:pt x="37414" y="38952"/>
                  </a:cubicBezTo>
                  <a:cubicBezTo>
                    <a:pt x="37404" y="38952"/>
                    <a:pt x="37393" y="38952"/>
                    <a:pt x="37382" y="38952"/>
                  </a:cubicBezTo>
                  <a:cubicBezTo>
                    <a:pt x="36898" y="38952"/>
                    <a:pt x="36415" y="38997"/>
                    <a:pt x="35940" y="39104"/>
                  </a:cubicBezTo>
                  <a:cubicBezTo>
                    <a:pt x="35980" y="34944"/>
                    <a:pt x="39160" y="32863"/>
                    <a:pt x="42338" y="32863"/>
                  </a:cubicBezTo>
                  <a:close/>
                  <a:moveTo>
                    <a:pt x="65648" y="32868"/>
                  </a:moveTo>
                  <a:cubicBezTo>
                    <a:pt x="68825" y="32868"/>
                    <a:pt x="72001" y="34946"/>
                    <a:pt x="72041" y="39104"/>
                  </a:cubicBezTo>
                  <a:cubicBezTo>
                    <a:pt x="71563" y="38999"/>
                    <a:pt x="71081" y="38948"/>
                    <a:pt x="70602" y="38948"/>
                  </a:cubicBezTo>
                  <a:cubicBezTo>
                    <a:pt x="68748" y="38948"/>
                    <a:pt x="66949" y="39716"/>
                    <a:pt x="65653" y="41111"/>
                  </a:cubicBezTo>
                  <a:cubicBezTo>
                    <a:pt x="64371" y="39731"/>
                    <a:pt x="62579" y="38952"/>
                    <a:pt x="60697" y="38952"/>
                  </a:cubicBezTo>
                  <a:cubicBezTo>
                    <a:pt x="60214" y="38952"/>
                    <a:pt x="59730" y="38997"/>
                    <a:pt x="59255" y="39104"/>
                  </a:cubicBezTo>
                  <a:cubicBezTo>
                    <a:pt x="59295" y="34946"/>
                    <a:pt x="62472" y="32868"/>
                    <a:pt x="65648" y="32868"/>
                  </a:cubicBezTo>
                  <a:close/>
                  <a:moveTo>
                    <a:pt x="18803" y="32968"/>
                  </a:moveTo>
                  <a:cubicBezTo>
                    <a:pt x="21386" y="32968"/>
                    <a:pt x="23968" y="34342"/>
                    <a:pt x="24864" y="37088"/>
                  </a:cubicBezTo>
                  <a:lnTo>
                    <a:pt x="24882" y="37088"/>
                  </a:lnTo>
                  <a:cubicBezTo>
                    <a:pt x="25088" y="37751"/>
                    <a:pt x="25196" y="38441"/>
                    <a:pt x="25196" y="39140"/>
                  </a:cubicBezTo>
                  <a:cubicBezTo>
                    <a:pt x="24723" y="39038"/>
                    <a:pt x="24246" y="38988"/>
                    <a:pt x="23772" y="38988"/>
                  </a:cubicBezTo>
                  <a:cubicBezTo>
                    <a:pt x="21913" y="38988"/>
                    <a:pt x="20107" y="39755"/>
                    <a:pt x="18807" y="41147"/>
                  </a:cubicBezTo>
                  <a:cubicBezTo>
                    <a:pt x="17526" y="39767"/>
                    <a:pt x="15734" y="38988"/>
                    <a:pt x="13852" y="38988"/>
                  </a:cubicBezTo>
                  <a:cubicBezTo>
                    <a:pt x="13368" y="38988"/>
                    <a:pt x="12884" y="39041"/>
                    <a:pt x="12409" y="39140"/>
                  </a:cubicBezTo>
                  <a:cubicBezTo>
                    <a:pt x="12409" y="38441"/>
                    <a:pt x="12517" y="37751"/>
                    <a:pt x="12723" y="37088"/>
                  </a:cubicBezTo>
                  <a:lnTo>
                    <a:pt x="12741" y="37088"/>
                  </a:lnTo>
                  <a:cubicBezTo>
                    <a:pt x="13637" y="34342"/>
                    <a:pt x="16220" y="32968"/>
                    <a:pt x="18803" y="32968"/>
                  </a:cubicBezTo>
                  <a:close/>
                  <a:moveTo>
                    <a:pt x="117968" y="39112"/>
                  </a:moveTo>
                  <a:cubicBezTo>
                    <a:pt x="118392" y="39112"/>
                    <a:pt x="118820" y="39151"/>
                    <a:pt x="119245" y="39230"/>
                  </a:cubicBezTo>
                  <a:cubicBezTo>
                    <a:pt x="118726" y="39848"/>
                    <a:pt x="118322" y="40565"/>
                    <a:pt x="118063" y="41326"/>
                  </a:cubicBezTo>
                  <a:lnTo>
                    <a:pt x="118063" y="41317"/>
                  </a:lnTo>
                  <a:lnTo>
                    <a:pt x="118054" y="41344"/>
                  </a:lnTo>
                  <a:cubicBezTo>
                    <a:pt x="118054" y="41353"/>
                    <a:pt x="118045" y="41362"/>
                    <a:pt x="118036" y="41380"/>
                  </a:cubicBezTo>
                  <a:cubicBezTo>
                    <a:pt x="117812" y="42061"/>
                    <a:pt x="117713" y="42787"/>
                    <a:pt x="117758" y="43504"/>
                  </a:cubicBezTo>
                  <a:cubicBezTo>
                    <a:pt x="116508" y="42200"/>
                    <a:pt x="114748" y="41362"/>
                    <a:pt x="112888" y="41362"/>
                  </a:cubicBezTo>
                  <a:cubicBezTo>
                    <a:pt x="112869" y="41362"/>
                    <a:pt x="112849" y="41362"/>
                    <a:pt x="112830" y="41362"/>
                  </a:cubicBezTo>
                  <a:cubicBezTo>
                    <a:pt x="114167" y="39915"/>
                    <a:pt x="116034" y="39112"/>
                    <a:pt x="117968" y="39112"/>
                  </a:cubicBezTo>
                  <a:close/>
                  <a:moveTo>
                    <a:pt x="130986" y="39112"/>
                  </a:moveTo>
                  <a:cubicBezTo>
                    <a:pt x="132916" y="39112"/>
                    <a:pt x="134791" y="39915"/>
                    <a:pt x="136136" y="41362"/>
                  </a:cubicBezTo>
                  <a:cubicBezTo>
                    <a:pt x="136116" y="41362"/>
                    <a:pt x="136096" y="41362"/>
                    <a:pt x="136077" y="41362"/>
                  </a:cubicBezTo>
                  <a:cubicBezTo>
                    <a:pt x="134208" y="41362"/>
                    <a:pt x="132440" y="42200"/>
                    <a:pt x="131199" y="43504"/>
                  </a:cubicBezTo>
                  <a:cubicBezTo>
                    <a:pt x="131234" y="42787"/>
                    <a:pt x="131136" y="42070"/>
                    <a:pt x="130912" y="41389"/>
                  </a:cubicBezTo>
                  <a:lnTo>
                    <a:pt x="130912" y="41380"/>
                  </a:lnTo>
                  <a:cubicBezTo>
                    <a:pt x="130912" y="41371"/>
                    <a:pt x="130903" y="41362"/>
                    <a:pt x="130903" y="41344"/>
                  </a:cubicBezTo>
                  <a:cubicBezTo>
                    <a:pt x="130894" y="41335"/>
                    <a:pt x="130903" y="41335"/>
                    <a:pt x="130894" y="41326"/>
                  </a:cubicBezTo>
                  <a:cubicBezTo>
                    <a:pt x="130625" y="40556"/>
                    <a:pt x="130231" y="39848"/>
                    <a:pt x="129711" y="39230"/>
                  </a:cubicBezTo>
                  <a:cubicBezTo>
                    <a:pt x="130135" y="39151"/>
                    <a:pt x="130562" y="39112"/>
                    <a:pt x="130986" y="39112"/>
                  </a:cubicBezTo>
                  <a:close/>
                  <a:moveTo>
                    <a:pt x="84143" y="39166"/>
                  </a:moveTo>
                  <a:cubicBezTo>
                    <a:pt x="86077" y="39166"/>
                    <a:pt x="87946" y="39968"/>
                    <a:pt x="89290" y="41416"/>
                  </a:cubicBezTo>
                  <a:cubicBezTo>
                    <a:pt x="89271" y="41416"/>
                    <a:pt x="89251" y="41416"/>
                    <a:pt x="89231" y="41416"/>
                  </a:cubicBezTo>
                  <a:cubicBezTo>
                    <a:pt x="87362" y="41416"/>
                    <a:pt x="85595" y="42254"/>
                    <a:pt x="84353" y="43557"/>
                  </a:cubicBezTo>
                  <a:cubicBezTo>
                    <a:pt x="84434" y="41963"/>
                    <a:pt x="83851" y="40457"/>
                    <a:pt x="82866" y="39283"/>
                  </a:cubicBezTo>
                  <a:cubicBezTo>
                    <a:pt x="83291" y="39204"/>
                    <a:pt x="83719" y="39166"/>
                    <a:pt x="84143" y="39166"/>
                  </a:cubicBezTo>
                  <a:close/>
                  <a:moveTo>
                    <a:pt x="94430" y="39165"/>
                  </a:moveTo>
                  <a:cubicBezTo>
                    <a:pt x="94857" y="39165"/>
                    <a:pt x="95287" y="39204"/>
                    <a:pt x="95715" y="39283"/>
                  </a:cubicBezTo>
                  <a:cubicBezTo>
                    <a:pt x="94720" y="40466"/>
                    <a:pt x="94138" y="41963"/>
                    <a:pt x="94228" y="43557"/>
                  </a:cubicBezTo>
                  <a:cubicBezTo>
                    <a:pt x="92977" y="42254"/>
                    <a:pt x="91218" y="41416"/>
                    <a:pt x="89350" y="41416"/>
                  </a:cubicBezTo>
                  <a:cubicBezTo>
                    <a:pt x="89330" y="41416"/>
                    <a:pt x="89310" y="41416"/>
                    <a:pt x="89290" y="41416"/>
                  </a:cubicBezTo>
                  <a:cubicBezTo>
                    <a:pt x="90626" y="39963"/>
                    <a:pt x="92497" y="39165"/>
                    <a:pt x="94430" y="39165"/>
                  </a:cubicBezTo>
                  <a:close/>
                  <a:moveTo>
                    <a:pt x="47493" y="39318"/>
                  </a:moveTo>
                  <a:cubicBezTo>
                    <a:pt x="47917" y="39318"/>
                    <a:pt x="48345" y="39357"/>
                    <a:pt x="48771" y="39436"/>
                  </a:cubicBezTo>
                  <a:cubicBezTo>
                    <a:pt x="48242" y="40054"/>
                    <a:pt x="47839" y="40762"/>
                    <a:pt x="47579" y="41523"/>
                  </a:cubicBezTo>
                  <a:cubicBezTo>
                    <a:pt x="47579" y="41532"/>
                    <a:pt x="47579" y="41532"/>
                    <a:pt x="47579" y="41541"/>
                  </a:cubicBezTo>
                  <a:lnTo>
                    <a:pt x="47561" y="41586"/>
                  </a:lnTo>
                  <a:cubicBezTo>
                    <a:pt x="47337" y="42267"/>
                    <a:pt x="47239" y="42984"/>
                    <a:pt x="47275" y="43710"/>
                  </a:cubicBezTo>
                  <a:cubicBezTo>
                    <a:pt x="46033" y="42406"/>
                    <a:pt x="44274" y="41568"/>
                    <a:pt x="42406" y="41568"/>
                  </a:cubicBezTo>
                  <a:cubicBezTo>
                    <a:pt x="42386" y="41568"/>
                    <a:pt x="42366" y="41568"/>
                    <a:pt x="42346" y="41568"/>
                  </a:cubicBezTo>
                  <a:cubicBezTo>
                    <a:pt x="43684" y="40121"/>
                    <a:pt x="45557" y="39318"/>
                    <a:pt x="47493" y="39318"/>
                  </a:cubicBezTo>
                  <a:close/>
                  <a:moveTo>
                    <a:pt x="60506" y="39318"/>
                  </a:moveTo>
                  <a:cubicBezTo>
                    <a:pt x="62442" y="39318"/>
                    <a:pt x="64315" y="40121"/>
                    <a:pt x="65653" y="41568"/>
                  </a:cubicBezTo>
                  <a:cubicBezTo>
                    <a:pt x="65633" y="41568"/>
                    <a:pt x="65613" y="41568"/>
                    <a:pt x="65593" y="41568"/>
                  </a:cubicBezTo>
                  <a:cubicBezTo>
                    <a:pt x="63724" y="41568"/>
                    <a:pt x="61965" y="42398"/>
                    <a:pt x="60715" y="43710"/>
                  </a:cubicBezTo>
                  <a:cubicBezTo>
                    <a:pt x="60751" y="42984"/>
                    <a:pt x="60662" y="42267"/>
                    <a:pt x="60438" y="41586"/>
                  </a:cubicBezTo>
                  <a:cubicBezTo>
                    <a:pt x="60438" y="41577"/>
                    <a:pt x="60429" y="41559"/>
                    <a:pt x="60420" y="41550"/>
                  </a:cubicBezTo>
                  <a:cubicBezTo>
                    <a:pt x="60420" y="41541"/>
                    <a:pt x="60420" y="41532"/>
                    <a:pt x="60411" y="41532"/>
                  </a:cubicBezTo>
                  <a:cubicBezTo>
                    <a:pt x="60151" y="40762"/>
                    <a:pt x="59748" y="40054"/>
                    <a:pt x="59228" y="39436"/>
                  </a:cubicBezTo>
                  <a:cubicBezTo>
                    <a:pt x="59654" y="39357"/>
                    <a:pt x="60082" y="39318"/>
                    <a:pt x="60506" y="39318"/>
                  </a:cubicBezTo>
                  <a:close/>
                  <a:moveTo>
                    <a:pt x="23963" y="39353"/>
                  </a:moveTo>
                  <a:cubicBezTo>
                    <a:pt x="24391" y="39353"/>
                    <a:pt x="24821" y="39392"/>
                    <a:pt x="25250" y="39472"/>
                  </a:cubicBezTo>
                  <a:cubicBezTo>
                    <a:pt x="24255" y="40654"/>
                    <a:pt x="23673" y="42151"/>
                    <a:pt x="23753" y="43746"/>
                  </a:cubicBezTo>
                  <a:cubicBezTo>
                    <a:pt x="22512" y="42442"/>
                    <a:pt x="20744" y="41604"/>
                    <a:pt x="18884" y="41604"/>
                  </a:cubicBezTo>
                  <a:cubicBezTo>
                    <a:pt x="18864" y="41604"/>
                    <a:pt x="18845" y="41604"/>
                    <a:pt x="18825" y="41604"/>
                  </a:cubicBezTo>
                  <a:cubicBezTo>
                    <a:pt x="18805" y="41604"/>
                    <a:pt x="18786" y="41604"/>
                    <a:pt x="18766" y="41604"/>
                  </a:cubicBezTo>
                  <a:cubicBezTo>
                    <a:pt x="16897" y="41604"/>
                    <a:pt x="15129" y="42442"/>
                    <a:pt x="13888" y="43746"/>
                  </a:cubicBezTo>
                  <a:cubicBezTo>
                    <a:pt x="13951" y="42160"/>
                    <a:pt x="13368" y="40663"/>
                    <a:pt x="12382" y="39480"/>
                  </a:cubicBezTo>
                  <a:lnTo>
                    <a:pt x="12391" y="39472"/>
                  </a:lnTo>
                  <a:cubicBezTo>
                    <a:pt x="12820" y="39392"/>
                    <a:pt x="13250" y="39353"/>
                    <a:pt x="13678" y="39353"/>
                  </a:cubicBezTo>
                  <a:cubicBezTo>
                    <a:pt x="15611" y="39353"/>
                    <a:pt x="17482" y="40150"/>
                    <a:pt x="18825" y="41595"/>
                  </a:cubicBezTo>
                  <a:cubicBezTo>
                    <a:pt x="20161" y="40150"/>
                    <a:pt x="22031" y="39353"/>
                    <a:pt x="23963" y="39353"/>
                  </a:cubicBezTo>
                  <a:close/>
                  <a:moveTo>
                    <a:pt x="107663" y="39105"/>
                  </a:moveTo>
                  <a:cubicBezTo>
                    <a:pt x="109597" y="39105"/>
                    <a:pt x="111471" y="39906"/>
                    <a:pt x="112812" y="41353"/>
                  </a:cubicBezTo>
                  <a:cubicBezTo>
                    <a:pt x="112793" y="41353"/>
                    <a:pt x="112774" y="41353"/>
                    <a:pt x="112756" y="41353"/>
                  </a:cubicBezTo>
                  <a:cubicBezTo>
                    <a:pt x="110769" y="41353"/>
                    <a:pt x="108902" y="42299"/>
                    <a:pt x="107650" y="43755"/>
                  </a:cubicBezTo>
                  <a:lnTo>
                    <a:pt x="107650" y="43755"/>
                  </a:lnTo>
                  <a:cubicBezTo>
                    <a:pt x="107803" y="42088"/>
                    <a:pt x="107211" y="40511"/>
                    <a:pt x="106172" y="39274"/>
                  </a:cubicBezTo>
                  <a:lnTo>
                    <a:pt x="106172" y="39265"/>
                  </a:lnTo>
                  <a:cubicBezTo>
                    <a:pt x="106668" y="39158"/>
                    <a:pt x="107167" y="39105"/>
                    <a:pt x="107663" y="39105"/>
                  </a:cubicBezTo>
                  <a:close/>
                  <a:moveTo>
                    <a:pt x="37187" y="39310"/>
                  </a:moveTo>
                  <a:cubicBezTo>
                    <a:pt x="39118" y="39310"/>
                    <a:pt x="40989" y="40106"/>
                    <a:pt x="42328" y="41559"/>
                  </a:cubicBezTo>
                  <a:cubicBezTo>
                    <a:pt x="42310" y="41559"/>
                    <a:pt x="42291" y="41559"/>
                    <a:pt x="42273" y="41559"/>
                  </a:cubicBezTo>
                  <a:cubicBezTo>
                    <a:pt x="40286" y="41559"/>
                    <a:pt x="38419" y="42505"/>
                    <a:pt x="37167" y="43952"/>
                  </a:cubicBezTo>
                  <a:cubicBezTo>
                    <a:pt x="37320" y="42294"/>
                    <a:pt x="36728" y="40708"/>
                    <a:pt x="35689" y="39480"/>
                  </a:cubicBezTo>
                  <a:lnTo>
                    <a:pt x="35689" y="39472"/>
                  </a:lnTo>
                  <a:cubicBezTo>
                    <a:pt x="36187" y="39363"/>
                    <a:pt x="36689" y="39310"/>
                    <a:pt x="37187" y="39310"/>
                  </a:cubicBezTo>
                  <a:close/>
                  <a:moveTo>
                    <a:pt x="124475" y="37261"/>
                  </a:moveTo>
                  <a:cubicBezTo>
                    <a:pt x="127048" y="37261"/>
                    <a:pt x="129621" y="38627"/>
                    <a:pt x="130527" y="41362"/>
                  </a:cubicBezTo>
                  <a:cubicBezTo>
                    <a:pt x="130751" y="42043"/>
                    <a:pt x="130867" y="42760"/>
                    <a:pt x="130867" y="43486"/>
                  </a:cubicBezTo>
                  <a:cubicBezTo>
                    <a:pt x="130392" y="43384"/>
                    <a:pt x="129914" y="43334"/>
                    <a:pt x="129439" y="43334"/>
                  </a:cubicBezTo>
                  <a:cubicBezTo>
                    <a:pt x="127578" y="43334"/>
                    <a:pt x="125778" y="44101"/>
                    <a:pt x="124478" y="45493"/>
                  </a:cubicBezTo>
                  <a:cubicBezTo>
                    <a:pt x="123206" y="44113"/>
                    <a:pt x="121405" y="43333"/>
                    <a:pt x="119532" y="43333"/>
                  </a:cubicBezTo>
                  <a:cubicBezTo>
                    <a:pt x="119039" y="43333"/>
                    <a:pt x="118555" y="43387"/>
                    <a:pt x="118089" y="43486"/>
                  </a:cubicBezTo>
                  <a:cubicBezTo>
                    <a:pt x="118089" y="42760"/>
                    <a:pt x="118197" y="42034"/>
                    <a:pt x="118430" y="41344"/>
                  </a:cubicBezTo>
                  <a:cubicBezTo>
                    <a:pt x="119339" y="38623"/>
                    <a:pt x="121907" y="37261"/>
                    <a:pt x="124475" y="37261"/>
                  </a:cubicBezTo>
                  <a:close/>
                  <a:moveTo>
                    <a:pt x="77632" y="37306"/>
                  </a:moveTo>
                  <a:cubicBezTo>
                    <a:pt x="80806" y="37306"/>
                    <a:pt x="83980" y="39382"/>
                    <a:pt x="84022" y="43538"/>
                  </a:cubicBezTo>
                  <a:lnTo>
                    <a:pt x="84022" y="43538"/>
                  </a:lnTo>
                  <a:cubicBezTo>
                    <a:pt x="83549" y="43437"/>
                    <a:pt x="83074" y="43388"/>
                    <a:pt x="82603" y="43388"/>
                  </a:cubicBezTo>
                  <a:cubicBezTo>
                    <a:pt x="80742" y="43388"/>
                    <a:pt x="78941" y="44154"/>
                    <a:pt x="77642" y="45547"/>
                  </a:cubicBezTo>
                  <a:cubicBezTo>
                    <a:pt x="76360" y="44167"/>
                    <a:pt x="74568" y="43387"/>
                    <a:pt x="72687" y="43387"/>
                  </a:cubicBezTo>
                  <a:cubicBezTo>
                    <a:pt x="72203" y="43387"/>
                    <a:pt x="71719" y="43441"/>
                    <a:pt x="71244" y="43540"/>
                  </a:cubicBezTo>
                  <a:cubicBezTo>
                    <a:pt x="71280" y="39385"/>
                    <a:pt x="74456" y="37306"/>
                    <a:pt x="77632" y="37306"/>
                  </a:cubicBezTo>
                  <a:close/>
                  <a:moveTo>
                    <a:pt x="100947" y="37306"/>
                  </a:moveTo>
                  <a:cubicBezTo>
                    <a:pt x="104122" y="37306"/>
                    <a:pt x="107296" y="39383"/>
                    <a:pt x="107337" y="43540"/>
                  </a:cubicBezTo>
                  <a:cubicBezTo>
                    <a:pt x="106864" y="43438"/>
                    <a:pt x="106386" y="43388"/>
                    <a:pt x="105913" y="43388"/>
                  </a:cubicBezTo>
                  <a:cubicBezTo>
                    <a:pt x="104054" y="43388"/>
                    <a:pt x="102249" y="44154"/>
                    <a:pt x="100957" y="45547"/>
                  </a:cubicBezTo>
                  <a:cubicBezTo>
                    <a:pt x="99676" y="44167"/>
                    <a:pt x="97883" y="43387"/>
                    <a:pt x="96002" y="43387"/>
                  </a:cubicBezTo>
                  <a:cubicBezTo>
                    <a:pt x="95518" y="43387"/>
                    <a:pt x="95034" y="43441"/>
                    <a:pt x="94559" y="43540"/>
                  </a:cubicBezTo>
                  <a:cubicBezTo>
                    <a:pt x="94595" y="39385"/>
                    <a:pt x="97771" y="37306"/>
                    <a:pt x="100947" y="37306"/>
                  </a:cubicBezTo>
                  <a:close/>
                  <a:moveTo>
                    <a:pt x="54009" y="37465"/>
                  </a:moveTo>
                  <a:cubicBezTo>
                    <a:pt x="56582" y="37465"/>
                    <a:pt x="59156" y="38830"/>
                    <a:pt x="60061" y="41559"/>
                  </a:cubicBezTo>
                  <a:cubicBezTo>
                    <a:pt x="60285" y="42249"/>
                    <a:pt x="60393" y="42966"/>
                    <a:pt x="60393" y="43692"/>
                  </a:cubicBezTo>
                  <a:cubicBezTo>
                    <a:pt x="59920" y="43590"/>
                    <a:pt x="59442" y="43540"/>
                    <a:pt x="58969" y="43540"/>
                  </a:cubicBezTo>
                  <a:cubicBezTo>
                    <a:pt x="57110" y="43540"/>
                    <a:pt x="55305" y="44307"/>
                    <a:pt x="54013" y="45699"/>
                  </a:cubicBezTo>
                  <a:cubicBezTo>
                    <a:pt x="52739" y="44318"/>
                    <a:pt x="50951" y="43539"/>
                    <a:pt x="49072" y="43539"/>
                  </a:cubicBezTo>
                  <a:cubicBezTo>
                    <a:pt x="49061" y="43539"/>
                    <a:pt x="49051" y="43540"/>
                    <a:pt x="49040" y="43540"/>
                  </a:cubicBezTo>
                  <a:cubicBezTo>
                    <a:pt x="48556" y="43540"/>
                    <a:pt x="48072" y="43593"/>
                    <a:pt x="47597" y="43692"/>
                  </a:cubicBezTo>
                  <a:cubicBezTo>
                    <a:pt x="47597" y="42966"/>
                    <a:pt x="47714" y="42249"/>
                    <a:pt x="47938" y="41559"/>
                  </a:cubicBezTo>
                  <a:lnTo>
                    <a:pt x="47956" y="41550"/>
                  </a:lnTo>
                  <a:cubicBezTo>
                    <a:pt x="48865" y="38827"/>
                    <a:pt x="51437" y="37465"/>
                    <a:pt x="54009" y="37465"/>
                  </a:cubicBezTo>
                  <a:close/>
                  <a:moveTo>
                    <a:pt x="7163" y="37500"/>
                  </a:moveTo>
                  <a:cubicBezTo>
                    <a:pt x="10339" y="37500"/>
                    <a:pt x="13516" y="39579"/>
                    <a:pt x="13556" y="43737"/>
                  </a:cubicBezTo>
                  <a:cubicBezTo>
                    <a:pt x="13079" y="43632"/>
                    <a:pt x="12598" y="43582"/>
                    <a:pt x="12120" y="43582"/>
                  </a:cubicBezTo>
                  <a:cubicBezTo>
                    <a:pt x="10263" y="43582"/>
                    <a:pt x="8460" y="44350"/>
                    <a:pt x="7163" y="45739"/>
                  </a:cubicBezTo>
                  <a:lnTo>
                    <a:pt x="7163" y="45739"/>
                  </a:lnTo>
                  <a:cubicBezTo>
                    <a:pt x="5882" y="44362"/>
                    <a:pt x="4092" y="43584"/>
                    <a:pt x="2212" y="43584"/>
                  </a:cubicBezTo>
                  <a:cubicBezTo>
                    <a:pt x="1728" y="43584"/>
                    <a:pt x="1245" y="43638"/>
                    <a:pt x="770" y="43737"/>
                  </a:cubicBezTo>
                  <a:cubicBezTo>
                    <a:pt x="810" y="39579"/>
                    <a:pt x="3987" y="37500"/>
                    <a:pt x="7163" y="37500"/>
                  </a:cubicBezTo>
                  <a:close/>
                  <a:moveTo>
                    <a:pt x="30463" y="37509"/>
                  </a:moveTo>
                  <a:cubicBezTo>
                    <a:pt x="33636" y="37509"/>
                    <a:pt x="36811" y="39587"/>
                    <a:pt x="36854" y="43742"/>
                  </a:cubicBezTo>
                  <a:lnTo>
                    <a:pt x="36854" y="43742"/>
                  </a:lnTo>
                  <a:cubicBezTo>
                    <a:pt x="36384" y="43642"/>
                    <a:pt x="35912" y="43594"/>
                    <a:pt x="35443" y="43594"/>
                  </a:cubicBezTo>
                  <a:cubicBezTo>
                    <a:pt x="33580" y="43594"/>
                    <a:pt x="31775" y="44360"/>
                    <a:pt x="30483" y="45753"/>
                  </a:cubicBezTo>
                  <a:cubicBezTo>
                    <a:pt x="29201" y="44373"/>
                    <a:pt x="27409" y="43593"/>
                    <a:pt x="25528" y="43593"/>
                  </a:cubicBezTo>
                  <a:cubicBezTo>
                    <a:pt x="25044" y="43593"/>
                    <a:pt x="24560" y="43638"/>
                    <a:pt x="24085" y="43746"/>
                  </a:cubicBezTo>
                  <a:cubicBezTo>
                    <a:pt x="24116" y="39588"/>
                    <a:pt x="27288" y="37509"/>
                    <a:pt x="30463" y="37509"/>
                  </a:cubicBezTo>
                  <a:close/>
                  <a:moveTo>
                    <a:pt x="119327" y="43718"/>
                  </a:moveTo>
                  <a:cubicBezTo>
                    <a:pt x="121267" y="43718"/>
                    <a:pt x="123141" y="44520"/>
                    <a:pt x="124478" y="45968"/>
                  </a:cubicBezTo>
                  <a:cubicBezTo>
                    <a:pt x="124458" y="45968"/>
                    <a:pt x="124439" y="45968"/>
                    <a:pt x="124419" y="45968"/>
                  </a:cubicBezTo>
                  <a:cubicBezTo>
                    <a:pt x="122550" y="45968"/>
                    <a:pt x="120782" y="46806"/>
                    <a:pt x="119541" y="48109"/>
                  </a:cubicBezTo>
                  <a:cubicBezTo>
                    <a:pt x="119622" y="46514"/>
                    <a:pt x="119039" y="45018"/>
                    <a:pt x="118045" y="43835"/>
                  </a:cubicBezTo>
                  <a:cubicBezTo>
                    <a:pt x="118472" y="43756"/>
                    <a:pt x="118901" y="43718"/>
                    <a:pt x="119327" y="43718"/>
                  </a:cubicBezTo>
                  <a:close/>
                  <a:moveTo>
                    <a:pt x="129624" y="43718"/>
                  </a:moveTo>
                  <a:cubicBezTo>
                    <a:pt x="130049" y="43718"/>
                    <a:pt x="130477" y="43756"/>
                    <a:pt x="130903" y="43835"/>
                  </a:cubicBezTo>
                  <a:cubicBezTo>
                    <a:pt x="129908" y="45018"/>
                    <a:pt x="129326" y="46523"/>
                    <a:pt x="129415" y="48109"/>
                  </a:cubicBezTo>
                  <a:cubicBezTo>
                    <a:pt x="128165" y="46806"/>
                    <a:pt x="126397" y="45968"/>
                    <a:pt x="124537" y="45968"/>
                  </a:cubicBezTo>
                  <a:cubicBezTo>
                    <a:pt x="124517" y="45968"/>
                    <a:pt x="124498" y="45968"/>
                    <a:pt x="124478" y="45968"/>
                  </a:cubicBezTo>
                  <a:cubicBezTo>
                    <a:pt x="125815" y="44520"/>
                    <a:pt x="127689" y="43718"/>
                    <a:pt x="129624" y="43718"/>
                  </a:cubicBezTo>
                  <a:close/>
                  <a:moveTo>
                    <a:pt x="82779" y="43762"/>
                  </a:moveTo>
                  <a:cubicBezTo>
                    <a:pt x="83204" y="43762"/>
                    <a:pt x="83632" y="43801"/>
                    <a:pt x="84057" y="43880"/>
                  </a:cubicBezTo>
                  <a:cubicBezTo>
                    <a:pt x="83063" y="45063"/>
                    <a:pt x="82480" y="46559"/>
                    <a:pt x="82561" y="48154"/>
                  </a:cubicBezTo>
                  <a:cubicBezTo>
                    <a:pt x="81320" y="46851"/>
                    <a:pt x="79552" y="46012"/>
                    <a:pt x="77683" y="46012"/>
                  </a:cubicBezTo>
                  <a:cubicBezTo>
                    <a:pt x="77666" y="46012"/>
                    <a:pt x="77650" y="46012"/>
                    <a:pt x="77633" y="46013"/>
                  </a:cubicBezTo>
                  <a:lnTo>
                    <a:pt x="77633" y="46013"/>
                  </a:lnTo>
                  <a:cubicBezTo>
                    <a:pt x="78970" y="44565"/>
                    <a:pt x="80844" y="43762"/>
                    <a:pt x="82779" y="43762"/>
                  </a:cubicBezTo>
                  <a:close/>
                  <a:moveTo>
                    <a:pt x="59124" y="43911"/>
                  </a:moveTo>
                  <a:cubicBezTo>
                    <a:pt x="59554" y="43911"/>
                    <a:pt x="59988" y="43951"/>
                    <a:pt x="60420" y="44032"/>
                  </a:cubicBezTo>
                  <a:cubicBezTo>
                    <a:pt x="59425" y="45224"/>
                    <a:pt x="58843" y="46721"/>
                    <a:pt x="58932" y="48316"/>
                  </a:cubicBezTo>
                  <a:lnTo>
                    <a:pt x="58923" y="48307"/>
                  </a:lnTo>
                  <a:cubicBezTo>
                    <a:pt x="57682" y="47003"/>
                    <a:pt x="55914" y="46165"/>
                    <a:pt x="54045" y="46165"/>
                  </a:cubicBezTo>
                  <a:cubicBezTo>
                    <a:pt x="54026" y="46165"/>
                    <a:pt x="54006" y="46165"/>
                    <a:pt x="53986" y="46165"/>
                  </a:cubicBezTo>
                  <a:cubicBezTo>
                    <a:pt x="53966" y="46165"/>
                    <a:pt x="53947" y="46165"/>
                    <a:pt x="53927" y="46165"/>
                  </a:cubicBezTo>
                  <a:cubicBezTo>
                    <a:pt x="52067" y="46165"/>
                    <a:pt x="50299" y="47003"/>
                    <a:pt x="49049" y="48307"/>
                  </a:cubicBezTo>
                  <a:cubicBezTo>
                    <a:pt x="49138" y="46712"/>
                    <a:pt x="48556" y="45206"/>
                    <a:pt x="47561" y="44032"/>
                  </a:cubicBezTo>
                  <a:cubicBezTo>
                    <a:pt x="47990" y="43953"/>
                    <a:pt x="48420" y="43914"/>
                    <a:pt x="48848" y="43914"/>
                  </a:cubicBezTo>
                  <a:cubicBezTo>
                    <a:pt x="50781" y="43914"/>
                    <a:pt x="52652" y="44711"/>
                    <a:pt x="53995" y="46156"/>
                  </a:cubicBezTo>
                  <a:cubicBezTo>
                    <a:pt x="55328" y="44713"/>
                    <a:pt x="57194" y="43911"/>
                    <a:pt x="59124" y="43911"/>
                  </a:cubicBezTo>
                  <a:close/>
                  <a:moveTo>
                    <a:pt x="25317" y="43968"/>
                  </a:moveTo>
                  <a:cubicBezTo>
                    <a:pt x="27250" y="43968"/>
                    <a:pt x="29122" y="44764"/>
                    <a:pt x="30465" y="46210"/>
                  </a:cubicBezTo>
                  <a:lnTo>
                    <a:pt x="30465" y="46210"/>
                  </a:lnTo>
                  <a:cubicBezTo>
                    <a:pt x="30462" y="46210"/>
                    <a:pt x="30459" y="46210"/>
                    <a:pt x="30456" y="46210"/>
                  </a:cubicBezTo>
                  <a:cubicBezTo>
                    <a:pt x="30446" y="46210"/>
                    <a:pt x="30436" y="46210"/>
                    <a:pt x="30426" y="46210"/>
                  </a:cubicBezTo>
                  <a:cubicBezTo>
                    <a:pt x="28546" y="46210"/>
                    <a:pt x="26775" y="47041"/>
                    <a:pt x="25519" y="48351"/>
                  </a:cubicBezTo>
                  <a:cubicBezTo>
                    <a:pt x="25608" y="46765"/>
                    <a:pt x="25026" y="45269"/>
                    <a:pt x="24031" y="44086"/>
                  </a:cubicBezTo>
                  <a:cubicBezTo>
                    <a:pt x="24460" y="44007"/>
                    <a:pt x="24890" y="43968"/>
                    <a:pt x="25317" y="43968"/>
                  </a:cubicBezTo>
                  <a:close/>
                  <a:moveTo>
                    <a:pt x="106094" y="43751"/>
                  </a:moveTo>
                  <a:cubicBezTo>
                    <a:pt x="106570" y="43751"/>
                    <a:pt x="107049" y="43799"/>
                    <a:pt x="107525" y="43898"/>
                  </a:cubicBezTo>
                  <a:cubicBezTo>
                    <a:pt x="106512" y="45161"/>
                    <a:pt x="105939" y="46747"/>
                    <a:pt x="106127" y="48423"/>
                  </a:cubicBezTo>
                  <a:lnTo>
                    <a:pt x="106118" y="48414"/>
                  </a:lnTo>
                  <a:cubicBezTo>
                    <a:pt x="104866" y="46958"/>
                    <a:pt x="102990" y="46012"/>
                    <a:pt x="100995" y="46012"/>
                  </a:cubicBezTo>
                  <a:cubicBezTo>
                    <a:pt x="100976" y="46012"/>
                    <a:pt x="100958" y="46013"/>
                    <a:pt x="100939" y="46013"/>
                  </a:cubicBezTo>
                  <a:cubicBezTo>
                    <a:pt x="100919" y="46012"/>
                    <a:pt x="100899" y="46012"/>
                    <a:pt x="100879" y="46012"/>
                  </a:cubicBezTo>
                  <a:cubicBezTo>
                    <a:pt x="99020" y="46012"/>
                    <a:pt x="97252" y="46842"/>
                    <a:pt x="96011" y="48154"/>
                  </a:cubicBezTo>
                  <a:cubicBezTo>
                    <a:pt x="96091" y="46559"/>
                    <a:pt x="95509" y="45054"/>
                    <a:pt x="94514" y="43880"/>
                  </a:cubicBezTo>
                  <a:cubicBezTo>
                    <a:pt x="94946" y="43798"/>
                    <a:pt x="95380" y="43758"/>
                    <a:pt x="95811" y="43758"/>
                  </a:cubicBezTo>
                  <a:cubicBezTo>
                    <a:pt x="97740" y="43758"/>
                    <a:pt x="99607" y="44561"/>
                    <a:pt x="100948" y="46004"/>
                  </a:cubicBezTo>
                  <a:cubicBezTo>
                    <a:pt x="102286" y="44551"/>
                    <a:pt x="104160" y="43751"/>
                    <a:pt x="106094" y="43751"/>
                  </a:cubicBezTo>
                  <a:close/>
                  <a:moveTo>
                    <a:pt x="70812" y="39306"/>
                  </a:moveTo>
                  <a:cubicBezTo>
                    <a:pt x="71289" y="39306"/>
                    <a:pt x="71770" y="39355"/>
                    <a:pt x="72248" y="39454"/>
                  </a:cubicBezTo>
                  <a:cubicBezTo>
                    <a:pt x="71271" y="40699"/>
                    <a:pt x="70742" y="42276"/>
                    <a:pt x="70939" y="43925"/>
                  </a:cubicBezTo>
                  <a:cubicBezTo>
                    <a:pt x="71449" y="43811"/>
                    <a:pt x="71962" y="43756"/>
                    <a:pt x="72472" y="43756"/>
                  </a:cubicBezTo>
                  <a:cubicBezTo>
                    <a:pt x="74409" y="43756"/>
                    <a:pt x="76285" y="44558"/>
                    <a:pt x="77633" y="46013"/>
                  </a:cubicBezTo>
                  <a:lnTo>
                    <a:pt x="77633" y="46013"/>
                  </a:lnTo>
                  <a:cubicBezTo>
                    <a:pt x="77630" y="46013"/>
                    <a:pt x="77627" y="46013"/>
                    <a:pt x="77624" y="46013"/>
                  </a:cubicBezTo>
                  <a:cubicBezTo>
                    <a:pt x="77606" y="46013"/>
                    <a:pt x="77588" y="46012"/>
                    <a:pt x="77570" y="46012"/>
                  </a:cubicBezTo>
                  <a:cubicBezTo>
                    <a:pt x="75529" y="46012"/>
                    <a:pt x="73598" y="47021"/>
                    <a:pt x="72346" y="48540"/>
                  </a:cubicBezTo>
                  <a:cubicBezTo>
                    <a:pt x="72703" y="44850"/>
                    <a:pt x="69416" y="41568"/>
                    <a:pt x="65713" y="41568"/>
                  </a:cubicBezTo>
                  <a:cubicBezTo>
                    <a:pt x="65693" y="41568"/>
                    <a:pt x="65673" y="41568"/>
                    <a:pt x="65653" y="41568"/>
                  </a:cubicBezTo>
                  <a:lnTo>
                    <a:pt x="65653" y="41559"/>
                  </a:lnTo>
                  <a:cubicBezTo>
                    <a:pt x="66997" y="40107"/>
                    <a:pt x="68873" y="39306"/>
                    <a:pt x="70812" y="39306"/>
                  </a:cubicBezTo>
                  <a:close/>
                  <a:moveTo>
                    <a:pt x="35618" y="43957"/>
                  </a:moveTo>
                  <a:cubicBezTo>
                    <a:pt x="36091" y="43957"/>
                    <a:pt x="36568" y="44006"/>
                    <a:pt x="37042" y="44104"/>
                  </a:cubicBezTo>
                  <a:cubicBezTo>
                    <a:pt x="36020" y="45350"/>
                    <a:pt x="35456" y="46945"/>
                    <a:pt x="35635" y="48620"/>
                  </a:cubicBezTo>
                  <a:cubicBezTo>
                    <a:pt x="34383" y="47164"/>
                    <a:pt x="32507" y="46210"/>
                    <a:pt x="30511" y="46210"/>
                  </a:cubicBezTo>
                  <a:cubicBezTo>
                    <a:pt x="30496" y="46210"/>
                    <a:pt x="30480" y="46210"/>
                    <a:pt x="30465" y="46210"/>
                  </a:cubicBezTo>
                  <a:lnTo>
                    <a:pt x="30465" y="46210"/>
                  </a:lnTo>
                  <a:cubicBezTo>
                    <a:pt x="31804" y="44762"/>
                    <a:pt x="33682" y="43957"/>
                    <a:pt x="35618" y="43957"/>
                  </a:cubicBezTo>
                  <a:close/>
                  <a:moveTo>
                    <a:pt x="112822" y="41864"/>
                  </a:moveTo>
                  <a:cubicBezTo>
                    <a:pt x="115997" y="41864"/>
                    <a:pt x="119174" y="43943"/>
                    <a:pt x="119218" y="48100"/>
                  </a:cubicBezTo>
                  <a:cubicBezTo>
                    <a:pt x="118743" y="47999"/>
                    <a:pt x="118265" y="47949"/>
                    <a:pt x="117790" y="47949"/>
                  </a:cubicBezTo>
                  <a:cubicBezTo>
                    <a:pt x="115926" y="47949"/>
                    <a:pt x="114120" y="48715"/>
                    <a:pt x="112821" y="50108"/>
                  </a:cubicBezTo>
                  <a:cubicBezTo>
                    <a:pt x="111548" y="48728"/>
                    <a:pt x="109756" y="47948"/>
                    <a:pt x="107874" y="47948"/>
                  </a:cubicBezTo>
                  <a:cubicBezTo>
                    <a:pt x="107391" y="47948"/>
                    <a:pt x="106907" y="48002"/>
                    <a:pt x="106432" y="48100"/>
                  </a:cubicBezTo>
                  <a:cubicBezTo>
                    <a:pt x="106472" y="43943"/>
                    <a:pt x="109646" y="41864"/>
                    <a:pt x="112822" y="41864"/>
                  </a:cubicBezTo>
                  <a:close/>
                  <a:moveTo>
                    <a:pt x="136132" y="41864"/>
                  </a:moveTo>
                  <a:cubicBezTo>
                    <a:pt x="139308" y="41864"/>
                    <a:pt x="142484" y="43943"/>
                    <a:pt x="142525" y="48100"/>
                  </a:cubicBezTo>
                  <a:cubicBezTo>
                    <a:pt x="142051" y="47999"/>
                    <a:pt x="141574" y="47949"/>
                    <a:pt x="141100" y="47949"/>
                  </a:cubicBezTo>
                  <a:cubicBezTo>
                    <a:pt x="139242" y="47949"/>
                    <a:pt x="137437" y="48715"/>
                    <a:pt x="136145" y="50108"/>
                  </a:cubicBezTo>
                  <a:cubicBezTo>
                    <a:pt x="134863" y="48728"/>
                    <a:pt x="133071" y="47948"/>
                    <a:pt x="131190" y="47948"/>
                  </a:cubicBezTo>
                  <a:cubicBezTo>
                    <a:pt x="130706" y="47948"/>
                    <a:pt x="130222" y="48002"/>
                    <a:pt x="129747" y="48100"/>
                  </a:cubicBezTo>
                  <a:cubicBezTo>
                    <a:pt x="129783" y="43943"/>
                    <a:pt x="132957" y="41864"/>
                    <a:pt x="136132" y="41864"/>
                  </a:cubicBezTo>
                  <a:close/>
                  <a:moveTo>
                    <a:pt x="89293" y="41912"/>
                  </a:moveTo>
                  <a:cubicBezTo>
                    <a:pt x="92468" y="41912"/>
                    <a:pt x="95642" y="43988"/>
                    <a:pt x="95679" y="48143"/>
                  </a:cubicBezTo>
                  <a:lnTo>
                    <a:pt x="95679" y="48143"/>
                  </a:lnTo>
                  <a:cubicBezTo>
                    <a:pt x="95207" y="48043"/>
                    <a:pt x="94732" y="47994"/>
                    <a:pt x="94260" y="47994"/>
                  </a:cubicBezTo>
                  <a:cubicBezTo>
                    <a:pt x="92399" y="47994"/>
                    <a:pt x="90599" y="48760"/>
                    <a:pt x="89299" y="50152"/>
                  </a:cubicBezTo>
                  <a:cubicBezTo>
                    <a:pt x="88018" y="48773"/>
                    <a:pt x="86226" y="47993"/>
                    <a:pt x="84344" y="47993"/>
                  </a:cubicBezTo>
                  <a:cubicBezTo>
                    <a:pt x="83860" y="47993"/>
                    <a:pt x="83376" y="48047"/>
                    <a:pt x="82902" y="48145"/>
                  </a:cubicBezTo>
                  <a:cubicBezTo>
                    <a:pt x="82937" y="43991"/>
                    <a:pt x="86116" y="41912"/>
                    <a:pt x="89293" y="41912"/>
                  </a:cubicBezTo>
                  <a:close/>
                  <a:moveTo>
                    <a:pt x="42335" y="42067"/>
                  </a:moveTo>
                  <a:cubicBezTo>
                    <a:pt x="45509" y="42067"/>
                    <a:pt x="48681" y="44143"/>
                    <a:pt x="48726" y="48298"/>
                  </a:cubicBezTo>
                  <a:lnTo>
                    <a:pt x="48726" y="48298"/>
                  </a:lnTo>
                  <a:cubicBezTo>
                    <a:pt x="48251" y="48196"/>
                    <a:pt x="47772" y="48146"/>
                    <a:pt x="47298" y="48146"/>
                  </a:cubicBezTo>
                  <a:cubicBezTo>
                    <a:pt x="45434" y="48146"/>
                    <a:pt x="43630" y="48912"/>
                    <a:pt x="42337" y="50305"/>
                  </a:cubicBezTo>
                  <a:cubicBezTo>
                    <a:pt x="41056" y="48925"/>
                    <a:pt x="39264" y="48145"/>
                    <a:pt x="37382" y="48145"/>
                  </a:cubicBezTo>
                  <a:cubicBezTo>
                    <a:pt x="36898" y="48145"/>
                    <a:pt x="36415" y="48199"/>
                    <a:pt x="35940" y="48307"/>
                  </a:cubicBezTo>
                  <a:cubicBezTo>
                    <a:pt x="35980" y="44148"/>
                    <a:pt x="39158" y="42067"/>
                    <a:pt x="42335" y="42067"/>
                  </a:cubicBezTo>
                  <a:close/>
                  <a:moveTo>
                    <a:pt x="65651" y="42067"/>
                  </a:moveTo>
                  <a:cubicBezTo>
                    <a:pt x="68826" y="42067"/>
                    <a:pt x="72001" y="44146"/>
                    <a:pt x="72041" y="48307"/>
                  </a:cubicBezTo>
                  <a:cubicBezTo>
                    <a:pt x="71563" y="48202"/>
                    <a:pt x="71080" y="48150"/>
                    <a:pt x="70601" y="48150"/>
                  </a:cubicBezTo>
                  <a:cubicBezTo>
                    <a:pt x="68748" y="48150"/>
                    <a:pt x="66948" y="48916"/>
                    <a:pt x="65653" y="50305"/>
                  </a:cubicBezTo>
                  <a:cubicBezTo>
                    <a:pt x="64371" y="48934"/>
                    <a:pt x="62579" y="48145"/>
                    <a:pt x="60697" y="48145"/>
                  </a:cubicBezTo>
                  <a:cubicBezTo>
                    <a:pt x="60214" y="48145"/>
                    <a:pt x="59730" y="48199"/>
                    <a:pt x="59255" y="48307"/>
                  </a:cubicBezTo>
                  <a:cubicBezTo>
                    <a:pt x="59295" y="44148"/>
                    <a:pt x="62473" y="42067"/>
                    <a:pt x="65651" y="42067"/>
                  </a:cubicBezTo>
                  <a:close/>
                  <a:moveTo>
                    <a:pt x="18806" y="42117"/>
                  </a:moveTo>
                  <a:cubicBezTo>
                    <a:pt x="21981" y="42117"/>
                    <a:pt x="25156" y="44198"/>
                    <a:pt x="25196" y="48360"/>
                  </a:cubicBezTo>
                  <a:cubicBezTo>
                    <a:pt x="24717" y="48255"/>
                    <a:pt x="24234" y="48204"/>
                    <a:pt x="23755" y="48204"/>
                  </a:cubicBezTo>
                  <a:cubicBezTo>
                    <a:pt x="21902" y="48204"/>
                    <a:pt x="20103" y="48970"/>
                    <a:pt x="18807" y="50359"/>
                  </a:cubicBezTo>
                  <a:cubicBezTo>
                    <a:pt x="17526" y="48988"/>
                    <a:pt x="15734" y="48199"/>
                    <a:pt x="13852" y="48199"/>
                  </a:cubicBezTo>
                  <a:cubicBezTo>
                    <a:pt x="13368" y="48199"/>
                    <a:pt x="12884" y="48253"/>
                    <a:pt x="12409" y="48360"/>
                  </a:cubicBezTo>
                  <a:cubicBezTo>
                    <a:pt x="12454" y="44198"/>
                    <a:pt x="15631" y="42117"/>
                    <a:pt x="18806" y="42117"/>
                  </a:cubicBezTo>
                  <a:close/>
                  <a:moveTo>
                    <a:pt x="117967" y="48323"/>
                  </a:moveTo>
                  <a:cubicBezTo>
                    <a:pt x="118392" y="48323"/>
                    <a:pt x="118820" y="48362"/>
                    <a:pt x="119245" y="48441"/>
                  </a:cubicBezTo>
                  <a:cubicBezTo>
                    <a:pt x="118253" y="49621"/>
                    <a:pt x="117671" y="51114"/>
                    <a:pt x="117757" y="52706"/>
                  </a:cubicBezTo>
                  <a:lnTo>
                    <a:pt x="117757" y="52706"/>
                  </a:lnTo>
                  <a:cubicBezTo>
                    <a:pt x="116507" y="51403"/>
                    <a:pt x="114740" y="50573"/>
                    <a:pt x="112880" y="50573"/>
                  </a:cubicBezTo>
                  <a:cubicBezTo>
                    <a:pt x="112860" y="50573"/>
                    <a:pt x="112840" y="50573"/>
                    <a:pt x="112821" y="50574"/>
                  </a:cubicBezTo>
                  <a:cubicBezTo>
                    <a:pt x="114158" y="49126"/>
                    <a:pt x="116031" y="48323"/>
                    <a:pt x="117967" y="48323"/>
                  </a:cubicBezTo>
                  <a:close/>
                  <a:moveTo>
                    <a:pt x="130990" y="48323"/>
                  </a:moveTo>
                  <a:cubicBezTo>
                    <a:pt x="132925" y="48323"/>
                    <a:pt x="134799" y="49126"/>
                    <a:pt x="136136" y="50574"/>
                  </a:cubicBezTo>
                  <a:cubicBezTo>
                    <a:pt x="136116" y="50573"/>
                    <a:pt x="136096" y="50573"/>
                    <a:pt x="136077" y="50573"/>
                  </a:cubicBezTo>
                  <a:cubicBezTo>
                    <a:pt x="134208" y="50573"/>
                    <a:pt x="132440" y="51412"/>
                    <a:pt x="131199" y="52715"/>
                  </a:cubicBezTo>
                  <a:cubicBezTo>
                    <a:pt x="131279" y="51120"/>
                    <a:pt x="130697" y="49624"/>
                    <a:pt x="129711" y="48441"/>
                  </a:cubicBezTo>
                  <a:cubicBezTo>
                    <a:pt x="130137" y="48362"/>
                    <a:pt x="130565" y="48323"/>
                    <a:pt x="130990" y="48323"/>
                  </a:cubicBezTo>
                  <a:close/>
                  <a:moveTo>
                    <a:pt x="94437" y="48359"/>
                  </a:moveTo>
                  <a:cubicBezTo>
                    <a:pt x="94862" y="48359"/>
                    <a:pt x="95289" y="48398"/>
                    <a:pt x="95715" y="48477"/>
                  </a:cubicBezTo>
                  <a:cubicBezTo>
                    <a:pt x="94722" y="49666"/>
                    <a:pt x="94140" y="51168"/>
                    <a:pt x="94227" y="52750"/>
                  </a:cubicBezTo>
                  <a:lnTo>
                    <a:pt x="94227" y="52750"/>
                  </a:lnTo>
                  <a:cubicBezTo>
                    <a:pt x="92986" y="51447"/>
                    <a:pt x="91219" y="50618"/>
                    <a:pt x="89350" y="50618"/>
                  </a:cubicBezTo>
                  <a:cubicBezTo>
                    <a:pt x="89330" y="50618"/>
                    <a:pt x="89310" y="50618"/>
                    <a:pt x="89290" y="50618"/>
                  </a:cubicBezTo>
                  <a:cubicBezTo>
                    <a:pt x="89270" y="50618"/>
                    <a:pt x="89250" y="50618"/>
                    <a:pt x="89231" y="50618"/>
                  </a:cubicBezTo>
                  <a:cubicBezTo>
                    <a:pt x="87362" y="50618"/>
                    <a:pt x="85603" y="51448"/>
                    <a:pt x="84353" y="52751"/>
                  </a:cubicBezTo>
                  <a:cubicBezTo>
                    <a:pt x="84443" y="51165"/>
                    <a:pt x="83860" y="49660"/>
                    <a:pt x="82866" y="48477"/>
                  </a:cubicBezTo>
                  <a:cubicBezTo>
                    <a:pt x="83291" y="48398"/>
                    <a:pt x="83719" y="48359"/>
                    <a:pt x="84144" y="48359"/>
                  </a:cubicBezTo>
                  <a:cubicBezTo>
                    <a:pt x="86080" y="48359"/>
                    <a:pt x="87955" y="49162"/>
                    <a:pt x="89299" y="50609"/>
                  </a:cubicBezTo>
                  <a:cubicBezTo>
                    <a:pt x="90637" y="49162"/>
                    <a:pt x="92504" y="48359"/>
                    <a:pt x="94437" y="48359"/>
                  </a:cubicBezTo>
                  <a:close/>
                  <a:moveTo>
                    <a:pt x="47485" y="48520"/>
                  </a:moveTo>
                  <a:cubicBezTo>
                    <a:pt x="47909" y="48520"/>
                    <a:pt x="48337" y="48559"/>
                    <a:pt x="48762" y="48638"/>
                  </a:cubicBezTo>
                  <a:cubicBezTo>
                    <a:pt x="47767" y="49821"/>
                    <a:pt x="47185" y="51326"/>
                    <a:pt x="47275" y="52912"/>
                  </a:cubicBezTo>
                  <a:cubicBezTo>
                    <a:pt x="46025" y="51609"/>
                    <a:pt x="44257" y="50779"/>
                    <a:pt x="42397" y="50779"/>
                  </a:cubicBezTo>
                  <a:cubicBezTo>
                    <a:pt x="42377" y="50779"/>
                    <a:pt x="42357" y="50779"/>
                    <a:pt x="42337" y="50780"/>
                  </a:cubicBezTo>
                  <a:cubicBezTo>
                    <a:pt x="43675" y="49325"/>
                    <a:pt x="45549" y="48520"/>
                    <a:pt x="47485" y="48520"/>
                  </a:cubicBezTo>
                  <a:close/>
                  <a:moveTo>
                    <a:pt x="60501" y="48529"/>
                  </a:moveTo>
                  <a:cubicBezTo>
                    <a:pt x="62439" y="48529"/>
                    <a:pt x="64308" y="49332"/>
                    <a:pt x="65653" y="50780"/>
                  </a:cubicBezTo>
                  <a:cubicBezTo>
                    <a:pt x="65633" y="50779"/>
                    <a:pt x="65613" y="50779"/>
                    <a:pt x="65593" y="50779"/>
                  </a:cubicBezTo>
                  <a:cubicBezTo>
                    <a:pt x="63725" y="50779"/>
                    <a:pt x="61957" y="51618"/>
                    <a:pt x="60715" y="52921"/>
                  </a:cubicBezTo>
                  <a:cubicBezTo>
                    <a:pt x="60796" y="51326"/>
                    <a:pt x="60214" y="49830"/>
                    <a:pt x="59219" y="48647"/>
                  </a:cubicBezTo>
                  <a:cubicBezTo>
                    <a:pt x="59646" y="48568"/>
                    <a:pt x="60075" y="48529"/>
                    <a:pt x="60501" y="48529"/>
                  </a:cubicBezTo>
                  <a:close/>
                  <a:moveTo>
                    <a:pt x="107662" y="48316"/>
                  </a:moveTo>
                  <a:cubicBezTo>
                    <a:pt x="109596" y="48316"/>
                    <a:pt x="111472" y="49118"/>
                    <a:pt x="112821" y="50574"/>
                  </a:cubicBezTo>
                  <a:cubicBezTo>
                    <a:pt x="112802" y="50573"/>
                    <a:pt x="112783" y="50573"/>
                    <a:pt x="112765" y="50573"/>
                  </a:cubicBezTo>
                  <a:cubicBezTo>
                    <a:pt x="110778" y="50573"/>
                    <a:pt x="108902" y="51519"/>
                    <a:pt x="107650" y="52966"/>
                  </a:cubicBezTo>
                  <a:lnTo>
                    <a:pt x="107650" y="52966"/>
                  </a:lnTo>
                  <a:cubicBezTo>
                    <a:pt x="107803" y="51290"/>
                    <a:pt x="107211" y="49713"/>
                    <a:pt x="106172" y="48477"/>
                  </a:cubicBezTo>
                  <a:cubicBezTo>
                    <a:pt x="106667" y="48369"/>
                    <a:pt x="107167" y="48316"/>
                    <a:pt x="107662" y="48316"/>
                  </a:cubicBezTo>
                  <a:close/>
                  <a:moveTo>
                    <a:pt x="13659" y="48573"/>
                  </a:moveTo>
                  <a:cubicBezTo>
                    <a:pt x="15592" y="48573"/>
                    <a:pt x="17464" y="49371"/>
                    <a:pt x="18807" y="50824"/>
                  </a:cubicBezTo>
                  <a:cubicBezTo>
                    <a:pt x="18787" y="50824"/>
                    <a:pt x="18768" y="50824"/>
                    <a:pt x="18748" y="50824"/>
                  </a:cubicBezTo>
                  <a:cubicBezTo>
                    <a:pt x="16879" y="50824"/>
                    <a:pt x="15111" y="51663"/>
                    <a:pt x="13870" y="52966"/>
                  </a:cubicBezTo>
                  <a:cubicBezTo>
                    <a:pt x="13951" y="51371"/>
                    <a:pt x="13368" y="49875"/>
                    <a:pt x="12374" y="48692"/>
                  </a:cubicBezTo>
                  <a:cubicBezTo>
                    <a:pt x="12802" y="48612"/>
                    <a:pt x="13232" y="48573"/>
                    <a:pt x="13659" y="48573"/>
                  </a:cubicBezTo>
                  <a:close/>
                  <a:moveTo>
                    <a:pt x="23953" y="48574"/>
                  </a:moveTo>
                  <a:cubicBezTo>
                    <a:pt x="24378" y="48574"/>
                    <a:pt x="24806" y="48613"/>
                    <a:pt x="25232" y="48692"/>
                  </a:cubicBezTo>
                  <a:cubicBezTo>
                    <a:pt x="24237" y="49875"/>
                    <a:pt x="23655" y="51371"/>
                    <a:pt x="23744" y="52966"/>
                  </a:cubicBezTo>
                  <a:cubicBezTo>
                    <a:pt x="22494" y="51663"/>
                    <a:pt x="20726" y="50824"/>
                    <a:pt x="18866" y="50824"/>
                  </a:cubicBezTo>
                  <a:cubicBezTo>
                    <a:pt x="18846" y="50824"/>
                    <a:pt x="18827" y="50824"/>
                    <a:pt x="18807" y="50824"/>
                  </a:cubicBezTo>
                  <a:cubicBezTo>
                    <a:pt x="20144" y="49377"/>
                    <a:pt x="22018" y="48574"/>
                    <a:pt x="23953" y="48574"/>
                  </a:cubicBezTo>
                  <a:close/>
                  <a:moveTo>
                    <a:pt x="37179" y="48522"/>
                  </a:moveTo>
                  <a:cubicBezTo>
                    <a:pt x="39113" y="48522"/>
                    <a:pt x="40989" y="49325"/>
                    <a:pt x="42337" y="50780"/>
                  </a:cubicBezTo>
                  <a:cubicBezTo>
                    <a:pt x="42319" y="50779"/>
                    <a:pt x="42300" y="50779"/>
                    <a:pt x="42282" y="50779"/>
                  </a:cubicBezTo>
                  <a:cubicBezTo>
                    <a:pt x="40295" y="50779"/>
                    <a:pt x="38419" y="51725"/>
                    <a:pt x="37167" y="53172"/>
                  </a:cubicBezTo>
                  <a:cubicBezTo>
                    <a:pt x="37320" y="51496"/>
                    <a:pt x="36728" y="49910"/>
                    <a:pt x="35689" y="48683"/>
                  </a:cubicBezTo>
                  <a:cubicBezTo>
                    <a:pt x="36184" y="48575"/>
                    <a:pt x="36683" y="48522"/>
                    <a:pt x="37179" y="48522"/>
                  </a:cubicBezTo>
                  <a:close/>
                  <a:moveTo>
                    <a:pt x="124475" y="46470"/>
                  </a:moveTo>
                  <a:cubicBezTo>
                    <a:pt x="127650" y="46470"/>
                    <a:pt x="130827" y="48548"/>
                    <a:pt x="130867" y="52706"/>
                  </a:cubicBezTo>
                  <a:cubicBezTo>
                    <a:pt x="130388" y="52601"/>
                    <a:pt x="129906" y="52550"/>
                    <a:pt x="129426" y="52550"/>
                  </a:cubicBezTo>
                  <a:cubicBezTo>
                    <a:pt x="127574" y="52550"/>
                    <a:pt x="125776" y="53316"/>
                    <a:pt x="124487" y="54704"/>
                  </a:cubicBezTo>
                  <a:cubicBezTo>
                    <a:pt x="123206" y="53333"/>
                    <a:pt x="121414" y="52545"/>
                    <a:pt x="119532" y="52545"/>
                  </a:cubicBezTo>
                  <a:cubicBezTo>
                    <a:pt x="119048" y="52545"/>
                    <a:pt x="118564" y="52599"/>
                    <a:pt x="118089" y="52706"/>
                  </a:cubicBezTo>
                  <a:cubicBezTo>
                    <a:pt x="118125" y="48548"/>
                    <a:pt x="121299" y="46470"/>
                    <a:pt x="124475" y="46470"/>
                  </a:cubicBezTo>
                  <a:close/>
                  <a:moveTo>
                    <a:pt x="77635" y="46519"/>
                  </a:moveTo>
                  <a:cubicBezTo>
                    <a:pt x="80808" y="46519"/>
                    <a:pt x="83981" y="48596"/>
                    <a:pt x="84022" y="52751"/>
                  </a:cubicBezTo>
                  <a:lnTo>
                    <a:pt x="84031" y="52760"/>
                  </a:lnTo>
                  <a:cubicBezTo>
                    <a:pt x="83550" y="52655"/>
                    <a:pt x="83066" y="52604"/>
                    <a:pt x="82586" y="52604"/>
                  </a:cubicBezTo>
                  <a:cubicBezTo>
                    <a:pt x="80731" y="52604"/>
                    <a:pt x="78937" y="53370"/>
                    <a:pt x="77642" y="54758"/>
                  </a:cubicBezTo>
                  <a:cubicBezTo>
                    <a:pt x="76360" y="53378"/>
                    <a:pt x="74568" y="52599"/>
                    <a:pt x="72696" y="52599"/>
                  </a:cubicBezTo>
                  <a:cubicBezTo>
                    <a:pt x="72203" y="52599"/>
                    <a:pt x="71719" y="52652"/>
                    <a:pt x="71244" y="52760"/>
                  </a:cubicBezTo>
                  <a:cubicBezTo>
                    <a:pt x="71280" y="48600"/>
                    <a:pt x="74457" y="46519"/>
                    <a:pt x="77635" y="46519"/>
                  </a:cubicBezTo>
                  <a:close/>
                  <a:moveTo>
                    <a:pt x="100946" y="46509"/>
                  </a:moveTo>
                  <a:cubicBezTo>
                    <a:pt x="104122" y="46509"/>
                    <a:pt x="107296" y="48585"/>
                    <a:pt x="107337" y="52742"/>
                  </a:cubicBezTo>
                  <a:cubicBezTo>
                    <a:pt x="106865" y="52641"/>
                    <a:pt x="106389" y="52591"/>
                    <a:pt x="105917" y="52591"/>
                  </a:cubicBezTo>
                  <a:cubicBezTo>
                    <a:pt x="104050" y="52591"/>
                    <a:pt x="102242" y="53364"/>
                    <a:pt x="100948" y="54758"/>
                  </a:cubicBezTo>
                  <a:lnTo>
                    <a:pt x="100948" y="54749"/>
                  </a:lnTo>
                  <a:cubicBezTo>
                    <a:pt x="99667" y="53369"/>
                    <a:pt x="97875" y="52590"/>
                    <a:pt x="95993" y="52590"/>
                  </a:cubicBezTo>
                  <a:cubicBezTo>
                    <a:pt x="95509" y="52590"/>
                    <a:pt x="95025" y="52643"/>
                    <a:pt x="94550" y="52742"/>
                  </a:cubicBezTo>
                  <a:cubicBezTo>
                    <a:pt x="94591" y="48588"/>
                    <a:pt x="97769" y="46509"/>
                    <a:pt x="100946" y="46509"/>
                  </a:cubicBezTo>
                  <a:close/>
                  <a:moveTo>
                    <a:pt x="53993" y="46670"/>
                  </a:moveTo>
                  <a:cubicBezTo>
                    <a:pt x="57169" y="46670"/>
                    <a:pt x="60344" y="48747"/>
                    <a:pt x="60384" y="52903"/>
                  </a:cubicBezTo>
                  <a:cubicBezTo>
                    <a:pt x="59911" y="52801"/>
                    <a:pt x="59433" y="52752"/>
                    <a:pt x="58960" y="52752"/>
                  </a:cubicBezTo>
                  <a:cubicBezTo>
                    <a:pt x="57101" y="52752"/>
                    <a:pt x="55295" y="53518"/>
                    <a:pt x="53995" y="54910"/>
                  </a:cubicBezTo>
                  <a:cubicBezTo>
                    <a:pt x="52714" y="53531"/>
                    <a:pt x="50922" y="52751"/>
                    <a:pt x="49040" y="52751"/>
                  </a:cubicBezTo>
                  <a:cubicBezTo>
                    <a:pt x="48556" y="52751"/>
                    <a:pt x="48072" y="52805"/>
                    <a:pt x="47597" y="52903"/>
                  </a:cubicBezTo>
                  <a:cubicBezTo>
                    <a:pt x="47638" y="48749"/>
                    <a:pt x="50816" y="46670"/>
                    <a:pt x="53993" y="46670"/>
                  </a:cubicBezTo>
                  <a:close/>
                  <a:moveTo>
                    <a:pt x="7145" y="46712"/>
                  </a:moveTo>
                  <a:cubicBezTo>
                    <a:pt x="10322" y="46712"/>
                    <a:pt x="13498" y="48790"/>
                    <a:pt x="13538" y="52948"/>
                  </a:cubicBezTo>
                  <a:cubicBezTo>
                    <a:pt x="13065" y="52846"/>
                    <a:pt x="12588" y="52796"/>
                    <a:pt x="12114" y="52796"/>
                  </a:cubicBezTo>
                  <a:cubicBezTo>
                    <a:pt x="10255" y="52796"/>
                    <a:pt x="8451" y="53563"/>
                    <a:pt x="7159" y="54955"/>
                  </a:cubicBezTo>
                  <a:cubicBezTo>
                    <a:pt x="5884" y="53583"/>
                    <a:pt x="4097" y="52805"/>
                    <a:pt x="2226" y="52805"/>
                  </a:cubicBezTo>
                  <a:cubicBezTo>
                    <a:pt x="2216" y="52805"/>
                    <a:pt x="2205" y="52805"/>
                    <a:pt x="2194" y="52805"/>
                  </a:cubicBezTo>
                  <a:lnTo>
                    <a:pt x="2194" y="52796"/>
                  </a:lnTo>
                  <a:cubicBezTo>
                    <a:pt x="1711" y="52796"/>
                    <a:pt x="1227" y="52850"/>
                    <a:pt x="752" y="52948"/>
                  </a:cubicBezTo>
                  <a:cubicBezTo>
                    <a:pt x="792" y="48790"/>
                    <a:pt x="3969" y="46712"/>
                    <a:pt x="7145" y="46712"/>
                  </a:cubicBezTo>
                  <a:close/>
                  <a:moveTo>
                    <a:pt x="30465" y="46717"/>
                  </a:moveTo>
                  <a:cubicBezTo>
                    <a:pt x="33637" y="46717"/>
                    <a:pt x="36811" y="48795"/>
                    <a:pt x="36854" y="52953"/>
                  </a:cubicBezTo>
                  <a:lnTo>
                    <a:pt x="36854" y="52953"/>
                  </a:lnTo>
                  <a:cubicBezTo>
                    <a:pt x="36379" y="52851"/>
                    <a:pt x="35901" y="52801"/>
                    <a:pt x="35426" y="52801"/>
                  </a:cubicBezTo>
                  <a:cubicBezTo>
                    <a:pt x="33569" y="52801"/>
                    <a:pt x="31771" y="53567"/>
                    <a:pt x="30483" y="54955"/>
                  </a:cubicBezTo>
                  <a:cubicBezTo>
                    <a:pt x="29201" y="53584"/>
                    <a:pt x="27409" y="52796"/>
                    <a:pt x="25528" y="52796"/>
                  </a:cubicBezTo>
                  <a:cubicBezTo>
                    <a:pt x="25044" y="52796"/>
                    <a:pt x="24560" y="52850"/>
                    <a:pt x="24085" y="52957"/>
                  </a:cubicBezTo>
                  <a:cubicBezTo>
                    <a:pt x="24116" y="48798"/>
                    <a:pt x="27290" y="46717"/>
                    <a:pt x="30465" y="46717"/>
                  </a:cubicBezTo>
                  <a:close/>
                  <a:moveTo>
                    <a:pt x="107865" y="57160"/>
                  </a:moveTo>
                  <a:cubicBezTo>
                    <a:pt x="107867" y="57160"/>
                    <a:pt x="107868" y="57160"/>
                    <a:pt x="107870" y="57160"/>
                  </a:cubicBezTo>
                  <a:lnTo>
                    <a:pt x="107870" y="57160"/>
                  </a:lnTo>
                  <a:cubicBezTo>
                    <a:pt x="107871" y="57160"/>
                    <a:pt x="107873" y="57160"/>
                    <a:pt x="107874" y="57160"/>
                  </a:cubicBezTo>
                  <a:close/>
                  <a:moveTo>
                    <a:pt x="129607" y="52925"/>
                  </a:moveTo>
                  <a:cubicBezTo>
                    <a:pt x="130037" y="52925"/>
                    <a:pt x="130471" y="52965"/>
                    <a:pt x="130903" y="53047"/>
                  </a:cubicBezTo>
                  <a:cubicBezTo>
                    <a:pt x="129908" y="54229"/>
                    <a:pt x="129326" y="55726"/>
                    <a:pt x="129415" y="57321"/>
                  </a:cubicBezTo>
                  <a:cubicBezTo>
                    <a:pt x="128165" y="56009"/>
                    <a:pt x="126406" y="55179"/>
                    <a:pt x="124538" y="55179"/>
                  </a:cubicBezTo>
                  <a:cubicBezTo>
                    <a:pt x="124518" y="55179"/>
                    <a:pt x="124498" y="55179"/>
                    <a:pt x="124478" y="55179"/>
                  </a:cubicBezTo>
                  <a:cubicBezTo>
                    <a:pt x="124458" y="55179"/>
                    <a:pt x="124438" y="55179"/>
                    <a:pt x="124418" y="55179"/>
                  </a:cubicBezTo>
                  <a:cubicBezTo>
                    <a:pt x="122550" y="55179"/>
                    <a:pt x="120782" y="56009"/>
                    <a:pt x="119541" y="57321"/>
                  </a:cubicBezTo>
                  <a:cubicBezTo>
                    <a:pt x="119622" y="55726"/>
                    <a:pt x="119039" y="54220"/>
                    <a:pt x="118045" y="53047"/>
                  </a:cubicBezTo>
                  <a:cubicBezTo>
                    <a:pt x="118478" y="52965"/>
                    <a:pt x="118913" y="52925"/>
                    <a:pt x="119344" y="52925"/>
                  </a:cubicBezTo>
                  <a:cubicBezTo>
                    <a:pt x="121276" y="52925"/>
                    <a:pt x="123138" y="53727"/>
                    <a:pt x="124478" y="55170"/>
                  </a:cubicBezTo>
                  <a:cubicBezTo>
                    <a:pt x="125811" y="53727"/>
                    <a:pt x="127678" y="52925"/>
                    <a:pt x="129607" y="52925"/>
                  </a:cubicBezTo>
                  <a:close/>
                  <a:moveTo>
                    <a:pt x="82780" y="52965"/>
                  </a:moveTo>
                  <a:cubicBezTo>
                    <a:pt x="83204" y="52965"/>
                    <a:pt x="83632" y="53003"/>
                    <a:pt x="84057" y="53082"/>
                  </a:cubicBezTo>
                  <a:cubicBezTo>
                    <a:pt x="83538" y="53701"/>
                    <a:pt x="83135" y="54409"/>
                    <a:pt x="82875" y="55170"/>
                  </a:cubicBezTo>
                  <a:cubicBezTo>
                    <a:pt x="82634" y="55866"/>
                    <a:pt x="82526" y="56607"/>
                    <a:pt x="82569" y="57347"/>
                  </a:cubicBezTo>
                  <a:lnTo>
                    <a:pt x="82569" y="57347"/>
                  </a:lnTo>
                  <a:cubicBezTo>
                    <a:pt x="81328" y="56053"/>
                    <a:pt x="79569" y="55215"/>
                    <a:pt x="77701" y="55215"/>
                  </a:cubicBezTo>
                  <a:cubicBezTo>
                    <a:pt x="77681" y="55215"/>
                    <a:pt x="77661" y="55215"/>
                    <a:pt x="77642" y="55215"/>
                  </a:cubicBezTo>
                  <a:cubicBezTo>
                    <a:pt x="78979" y="53768"/>
                    <a:pt x="80847" y="52965"/>
                    <a:pt x="82780" y="52965"/>
                  </a:cubicBezTo>
                  <a:close/>
                  <a:moveTo>
                    <a:pt x="95802" y="52974"/>
                  </a:moveTo>
                  <a:cubicBezTo>
                    <a:pt x="97735" y="52974"/>
                    <a:pt x="99602" y="53775"/>
                    <a:pt x="100939" y="55215"/>
                  </a:cubicBezTo>
                  <a:cubicBezTo>
                    <a:pt x="100919" y="55215"/>
                    <a:pt x="100900" y="55215"/>
                    <a:pt x="100880" y="55215"/>
                  </a:cubicBezTo>
                  <a:cubicBezTo>
                    <a:pt x="99020" y="55215"/>
                    <a:pt x="97252" y="56053"/>
                    <a:pt x="96011" y="57357"/>
                  </a:cubicBezTo>
                  <a:cubicBezTo>
                    <a:pt x="96047" y="56622"/>
                    <a:pt x="95948" y="55878"/>
                    <a:pt x="95706" y="55179"/>
                  </a:cubicBezTo>
                  <a:lnTo>
                    <a:pt x="95706" y="55170"/>
                  </a:lnTo>
                  <a:cubicBezTo>
                    <a:pt x="95446" y="54409"/>
                    <a:pt x="95043" y="53701"/>
                    <a:pt x="94523" y="53091"/>
                  </a:cubicBezTo>
                  <a:cubicBezTo>
                    <a:pt x="94949" y="53012"/>
                    <a:pt x="95377" y="52974"/>
                    <a:pt x="95802" y="52974"/>
                  </a:cubicBezTo>
                  <a:close/>
                  <a:moveTo>
                    <a:pt x="60697" y="57357"/>
                  </a:moveTo>
                  <a:cubicBezTo>
                    <a:pt x="60700" y="57357"/>
                    <a:pt x="60703" y="57357"/>
                    <a:pt x="60706" y="57357"/>
                  </a:cubicBezTo>
                  <a:lnTo>
                    <a:pt x="60706" y="57357"/>
                  </a:lnTo>
                  <a:cubicBezTo>
                    <a:pt x="60709" y="57357"/>
                    <a:pt x="60712" y="57357"/>
                    <a:pt x="60715" y="57357"/>
                  </a:cubicBezTo>
                  <a:close/>
                  <a:moveTo>
                    <a:pt x="48839" y="53117"/>
                  </a:moveTo>
                  <a:cubicBezTo>
                    <a:pt x="50775" y="53117"/>
                    <a:pt x="52650" y="53921"/>
                    <a:pt x="53995" y="55376"/>
                  </a:cubicBezTo>
                  <a:lnTo>
                    <a:pt x="53995" y="55376"/>
                  </a:lnTo>
                  <a:cubicBezTo>
                    <a:pt x="53992" y="55376"/>
                    <a:pt x="53989" y="55376"/>
                    <a:pt x="53986" y="55376"/>
                  </a:cubicBezTo>
                  <a:cubicBezTo>
                    <a:pt x="53966" y="55376"/>
                    <a:pt x="53946" y="55376"/>
                    <a:pt x="53927" y="55376"/>
                  </a:cubicBezTo>
                  <a:cubicBezTo>
                    <a:pt x="52067" y="55376"/>
                    <a:pt x="50299" y="56206"/>
                    <a:pt x="49049" y="57509"/>
                  </a:cubicBezTo>
                  <a:cubicBezTo>
                    <a:pt x="49138" y="55923"/>
                    <a:pt x="48556" y="54418"/>
                    <a:pt x="47561" y="53235"/>
                  </a:cubicBezTo>
                  <a:cubicBezTo>
                    <a:pt x="47987" y="53156"/>
                    <a:pt x="48414" y="53117"/>
                    <a:pt x="48839" y="53117"/>
                  </a:cubicBezTo>
                  <a:close/>
                  <a:moveTo>
                    <a:pt x="59142" y="53117"/>
                  </a:moveTo>
                  <a:cubicBezTo>
                    <a:pt x="59567" y="53117"/>
                    <a:pt x="59994" y="53156"/>
                    <a:pt x="60420" y="53235"/>
                  </a:cubicBezTo>
                  <a:cubicBezTo>
                    <a:pt x="59425" y="54427"/>
                    <a:pt x="58843" y="55932"/>
                    <a:pt x="58932" y="57518"/>
                  </a:cubicBezTo>
                  <a:lnTo>
                    <a:pt x="58923" y="57509"/>
                  </a:lnTo>
                  <a:cubicBezTo>
                    <a:pt x="57682" y="56206"/>
                    <a:pt x="55914" y="55376"/>
                    <a:pt x="54046" y="55376"/>
                  </a:cubicBezTo>
                  <a:cubicBezTo>
                    <a:pt x="54029" y="55376"/>
                    <a:pt x="54012" y="55376"/>
                    <a:pt x="53995" y="55376"/>
                  </a:cubicBezTo>
                  <a:lnTo>
                    <a:pt x="53995" y="55376"/>
                  </a:lnTo>
                  <a:cubicBezTo>
                    <a:pt x="55333" y="53921"/>
                    <a:pt x="57206" y="53117"/>
                    <a:pt x="59142" y="53117"/>
                  </a:cubicBezTo>
                  <a:close/>
                  <a:moveTo>
                    <a:pt x="25317" y="53179"/>
                  </a:moveTo>
                  <a:cubicBezTo>
                    <a:pt x="27247" y="53179"/>
                    <a:pt x="29113" y="53976"/>
                    <a:pt x="30456" y="55421"/>
                  </a:cubicBezTo>
                  <a:cubicBezTo>
                    <a:pt x="30436" y="55421"/>
                    <a:pt x="30416" y="55421"/>
                    <a:pt x="30397" y="55421"/>
                  </a:cubicBezTo>
                  <a:cubicBezTo>
                    <a:pt x="28528" y="55421"/>
                    <a:pt x="26769" y="56259"/>
                    <a:pt x="25528" y="57554"/>
                  </a:cubicBezTo>
                  <a:cubicBezTo>
                    <a:pt x="25563" y="56819"/>
                    <a:pt x="25456" y="56075"/>
                    <a:pt x="25223" y="55376"/>
                  </a:cubicBezTo>
                  <a:lnTo>
                    <a:pt x="25223" y="55385"/>
                  </a:lnTo>
                  <a:cubicBezTo>
                    <a:pt x="24963" y="54624"/>
                    <a:pt x="24560" y="53916"/>
                    <a:pt x="24031" y="53298"/>
                  </a:cubicBezTo>
                  <a:cubicBezTo>
                    <a:pt x="24460" y="53218"/>
                    <a:pt x="24890" y="53179"/>
                    <a:pt x="25317" y="53179"/>
                  </a:cubicBezTo>
                  <a:close/>
                  <a:moveTo>
                    <a:pt x="12293" y="53188"/>
                  </a:moveTo>
                  <a:cubicBezTo>
                    <a:pt x="12719" y="53188"/>
                    <a:pt x="13147" y="53227"/>
                    <a:pt x="13574" y="53307"/>
                  </a:cubicBezTo>
                  <a:cubicBezTo>
                    <a:pt x="13055" y="53925"/>
                    <a:pt x="12651" y="54624"/>
                    <a:pt x="12391" y="55385"/>
                  </a:cubicBezTo>
                  <a:cubicBezTo>
                    <a:pt x="12150" y="56084"/>
                    <a:pt x="12051" y="56819"/>
                    <a:pt x="12087" y="57554"/>
                  </a:cubicBezTo>
                  <a:lnTo>
                    <a:pt x="12087" y="57572"/>
                  </a:lnTo>
                  <a:cubicBezTo>
                    <a:pt x="10845" y="56268"/>
                    <a:pt x="9086" y="55430"/>
                    <a:pt x="7218" y="55430"/>
                  </a:cubicBezTo>
                  <a:cubicBezTo>
                    <a:pt x="7198" y="55430"/>
                    <a:pt x="7178" y="55430"/>
                    <a:pt x="7159" y="55430"/>
                  </a:cubicBezTo>
                  <a:cubicBezTo>
                    <a:pt x="8501" y="53985"/>
                    <a:pt x="10367" y="53188"/>
                    <a:pt x="12293" y="53188"/>
                  </a:cubicBezTo>
                  <a:close/>
                  <a:moveTo>
                    <a:pt x="106098" y="52962"/>
                  </a:moveTo>
                  <a:cubicBezTo>
                    <a:pt x="106573" y="52962"/>
                    <a:pt x="107051" y="53010"/>
                    <a:pt x="107525" y="53109"/>
                  </a:cubicBezTo>
                  <a:cubicBezTo>
                    <a:pt x="106514" y="54361"/>
                    <a:pt x="105950" y="55943"/>
                    <a:pt x="106117" y="57615"/>
                  </a:cubicBezTo>
                  <a:lnTo>
                    <a:pt x="106117" y="57615"/>
                  </a:lnTo>
                  <a:cubicBezTo>
                    <a:pt x="104869" y="56153"/>
                    <a:pt x="102981" y="55206"/>
                    <a:pt x="100985" y="55206"/>
                  </a:cubicBezTo>
                  <a:cubicBezTo>
                    <a:pt x="100976" y="55206"/>
                    <a:pt x="100966" y="55206"/>
                    <a:pt x="100957" y="55206"/>
                  </a:cubicBezTo>
                  <a:cubicBezTo>
                    <a:pt x="102302" y="53761"/>
                    <a:pt x="104171" y="52962"/>
                    <a:pt x="106098" y="52962"/>
                  </a:cubicBezTo>
                  <a:close/>
                  <a:moveTo>
                    <a:pt x="70812" y="48526"/>
                  </a:moveTo>
                  <a:cubicBezTo>
                    <a:pt x="71289" y="48526"/>
                    <a:pt x="71770" y="48575"/>
                    <a:pt x="72248" y="48674"/>
                  </a:cubicBezTo>
                  <a:cubicBezTo>
                    <a:pt x="71271" y="49928"/>
                    <a:pt x="70742" y="51496"/>
                    <a:pt x="70939" y="53145"/>
                  </a:cubicBezTo>
                  <a:cubicBezTo>
                    <a:pt x="71447" y="53031"/>
                    <a:pt x="71960" y="52976"/>
                    <a:pt x="72468" y="52976"/>
                  </a:cubicBezTo>
                  <a:cubicBezTo>
                    <a:pt x="74401" y="52976"/>
                    <a:pt x="76276" y="53777"/>
                    <a:pt x="77624" y="55224"/>
                  </a:cubicBezTo>
                  <a:cubicBezTo>
                    <a:pt x="77606" y="55224"/>
                    <a:pt x="77587" y="55224"/>
                    <a:pt x="77569" y="55224"/>
                  </a:cubicBezTo>
                  <a:cubicBezTo>
                    <a:pt x="75520" y="55224"/>
                    <a:pt x="73598" y="56223"/>
                    <a:pt x="72355" y="57751"/>
                  </a:cubicBezTo>
                  <a:cubicBezTo>
                    <a:pt x="72694" y="54052"/>
                    <a:pt x="69407" y="50779"/>
                    <a:pt x="65713" y="50779"/>
                  </a:cubicBezTo>
                  <a:cubicBezTo>
                    <a:pt x="65693" y="50779"/>
                    <a:pt x="65673" y="50779"/>
                    <a:pt x="65653" y="50780"/>
                  </a:cubicBezTo>
                  <a:cubicBezTo>
                    <a:pt x="66997" y="49327"/>
                    <a:pt x="68873" y="48526"/>
                    <a:pt x="70812" y="48526"/>
                  </a:cubicBezTo>
                  <a:close/>
                  <a:moveTo>
                    <a:pt x="35611" y="53168"/>
                  </a:moveTo>
                  <a:cubicBezTo>
                    <a:pt x="36086" y="53168"/>
                    <a:pt x="36566" y="53216"/>
                    <a:pt x="37042" y="53315"/>
                  </a:cubicBezTo>
                  <a:cubicBezTo>
                    <a:pt x="36031" y="54567"/>
                    <a:pt x="35458" y="56149"/>
                    <a:pt x="35634" y="57812"/>
                  </a:cubicBezTo>
                  <a:lnTo>
                    <a:pt x="35634" y="57812"/>
                  </a:lnTo>
                  <a:cubicBezTo>
                    <a:pt x="34382" y="56357"/>
                    <a:pt x="32515" y="55412"/>
                    <a:pt x="30530" y="55412"/>
                  </a:cubicBezTo>
                  <a:cubicBezTo>
                    <a:pt x="30511" y="55412"/>
                    <a:pt x="30492" y="55412"/>
                    <a:pt x="30474" y="55412"/>
                  </a:cubicBezTo>
                  <a:cubicBezTo>
                    <a:pt x="31811" y="53967"/>
                    <a:pt x="33679" y="53168"/>
                    <a:pt x="35611" y="53168"/>
                  </a:cubicBezTo>
                  <a:close/>
                  <a:moveTo>
                    <a:pt x="112818" y="51075"/>
                  </a:moveTo>
                  <a:cubicBezTo>
                    <a:pt x="115995" y="51075"/>
                    <a:pt x="119174" y="53154"/>
                    <a:pt x="119218" y="57312"/>
                  </a:cubicBezTo>
                  <a:cubicBezTo>
                    <a:pt x="118743" y="57210"/>
                    <a:pt x="118265" y="57160"/>
                    <a:pt x="117790" y="57160"/>
                  </a:cubicBezTo>
                  <a:cubicBezTo>
                    <a:pt x="115926" y="57160"/>
                    <a:pt x="114120" y="57927"/>
                    <a:pt x="112821" y="59319"/>
                  </a:cubicBezTo>
                  <a:cubicBezTo>
                    <a:pt x="111549" y="57940"/>
                    <a:pt x="109750" y="57161"/>
                    <a:pt x="107870" y="57160"/>
                  </a:cubicBezTo>
                  <a:lnTo>
                    <a:pt x="107870" y="57160"/>
                  </a:lnTo>
                  <a:cubicBezTo>
                    <a:pt x="107388" y="57160"/>
                    <a:pt x="106905" y="57214"/>
                    <a:pt x="106432" y="57312"/>
                  </a:cubicBezTo>
                  <a:cubicBezTo>
                    <a:pt x="106468" y="53154"/>
                    <a:pt x="109642" y="51075"/>
                    <a:pt x="112818" y="51075"/>
                  </a:cubicBezTo>
                  <a:close/>
                  <a:moveTo>
                    <a:pt x="136134" y="51090"/>
                  </a:moveTo>
                  <a:cubicBezTo>
                    <a:pt x="139310" y="51090"/>
                    <a:pt x="142484" y="53169"/>
                    <a:pt x="142525" y="57330"/>
                  </a:cubicBezTo>
                  <a:cubicBezTo>
                    <a:pt x="142043" y="57224"/>
                    <a:pt x="141557" y="57173"/>
                    <a:pt x="141075" y="57173"/>
                  </a:cubicBezTo>
                  <a:cubicBezTo>
                    <a:pt x="139225" y="57173"/>
                    <a:pt x="137430" y="57933"/>
                    <a:pt x="136136" y="59319"/>
                  </a:cubicBezTo>
                  <a:lnTo>
                    <a:pt x="136136" y="59328"/>
                  </a:lnTo>
                  <a:cubicBezTo>
                    <a:pt x="134854" y="57957"/>
                    <a:pt x="133062" y="57168"/>
                    <a:pt x="131181" y="57168"/>
                  </a:cubicBezTo>
                  <a:cubicBezTo>
                    <a:pt x="130697" y="57168"/>
                    <a:pt x="130213" y="57222"/>
                    <a:pt x="129738" y="57330"/>
                  </a:cubicBezTo>
                  <a:cubicBezTo>
                    <a:pt x="129778" y="53171"/>
                    <a:pt x="132957" y="51090"/>
                    <a:pt x="136134" y="51090"/>
                  </a:cubicBezTo>
                  <a:close/>
                  <a:moveTo>
                    <a:pt x="89294" y="51126"/>
                  </a:moveTo>
                  <a:cubicBezTo>
                    <a:pt x="91873" y="51126"/>
                    <a:pt x="94452" y="52497"/>
                    <a:pt x="95348" y="55242"/>
                  </a:cubicBezTo>
                  <a:cubicBezTo>
                    <a:pt x="95572" y="55923"/>
                    <a:pt x="95679" y="56631"/>
                    <a:pt x="95688" y="57348"/>
                  </a:cubicBezTo>
                  <a:cubicBezTo>
                    <a:pt x="95215" y="57246"/>
                    <a:pt x="94738" y="57196"/>
                    <a:pt x="94264" y="57196"/>
                  </a:cubicBezTo>
                  <a:cubicBezTo>
                    <a:pt x="92405" y="57196"/>
                    <a:pt x="90599" y="57962"/>
                    <a:pt x="89299" y="59355"/>
                  </a:cubicBezTo>
                  <a:cubicBezTo>
                    <a:pt x="88027" y="57975"/>
                    <a:pt x="86226" y="57195"/>
                    <a:pt x="84353" y="57195"/>
                  </a:cubicBezTo>
                  <a:cubicBezTo>
                    <a:pt x="83860" y="57195"/>
                    <a:pt x="83376" y="57249"/>
                    <a:pt x="82910" y="57348"/>
                  </a:cubicBezTo>
                  <a:cubicBezTo>
                    <a:pt x="82902" y="56631"/>
                    <a:pt x="83009" y="55923"/>
                    <a:pt x="83224" y="55242"/>
                  </a:cubicBezTo>
                  <a:lnTo>
                    <a:pt x="83233" y="55242"/>
                  </a:lnTo>
                  <a:cubicBezTo>
                    <a:pt x="84129" y="52499"/>
                    <a:pt x="86712" y="51126"/>
                    <a:pt x="89294" y="51126"/>
                  </a:cubicBezTo>
                  <a:close/>
                  <a:moveTo>
                    <a:pt x="42335" y="51276"/>
                  </a:moveTo>
                  <a:cubicBezTo>
                    <a:pt x="45511" y="51276"/>
                    <a:pt x="48686" y="53352"/>
                    <a:pt x="48726" y="57509"/>
                  </a:cubicBezTo>
                  <a:cubicBezTo>
                    <a:pt x="48253" y="57407"/>
                    <a:pt x="47776" y="57357"/>
                    <a:pt x="47302" y="57357"/>
                  </a:cubicBezTo>
                  <a:cubicBezTo>
                    <a:pt x="45443" y="57357"/>
                    <a:pt x="43639" y="58124"/>
                    <a:pt x="42346" y="59516"/>
                  </a:cubicBezTo>
                  <a:cubicBezTo>
                    <a:pt x="41065" y="58136"/>
                    <a:pt x="39264" y="57357"/>
                    <a:pt x="37382" y="57357"/>
                  </a:cubicBezTo>
                  <a:cubicBezTo>
                    <a:pt x="36898" y="57357"/>
                    <a:pt x="36415" y="57410"/>
                    <a:pt x="35940" y="57509"/>
                  </a:cubicBezTo>
                  <a:cubicBezTo>
                    <a:pt x="35980" y="53355"/>
                    <a:pt x="39158" y="51276"/>
                    <a:pt x="42335" y="51276"/>
                  </a:cubicBezTo>
                  <a:close/>
                  <a:moveTo>
                    <a:pt x="65660" y="51276"/>
                  </a:moveTo>
                  <a:cubicBezTo>
                    <a:pt x="68835" y="51276"/>
                    <a:pt x="72010" y="53352"/>
                    <a:pt x="72050" y="57509"/>
                  </a:cubicBezTo>
                  <a:cubicBezTo>
                    <a:pt x="71577" y="57407"/>
                    <a:pt x="71100" y="57357"/>
                    <a:pt x="70626" y="57357"/>
                  </a:cubicBezTo>
                  <a:cubicBezTo>
                    <a:pt x="68767" y="57357"/>
                    <a:pt x="66961" y="58124"/>
                    <a:pt x="65662" y="59516"/>
                  </a:cubicBezTo>
                  <a:cubicBezTo>
                    <a:pt x="64382" y="58138"/>
                    <a:pt x="62585" y="57359"/>
                    <a:pt x="60706" y="57357"/>
                  </a:cubicBezTo>
                  <a:lnTo>
                    <a:pt x="60706" y="57357"/>
                  </a:lnTo>
                  <a:cubicBezTo>
                    <a:pt x="60217" y="57357"/>
                    <a:pt x="59736" y="57411"/>
                    <a:pt x="59264" y="57509"/>
                  </a:cubicBezTo>
                  <a:cubicBezTo>
                    <a:pt x="59304" y="53355"/>
                    <a:pt x="62482" y="51276"/>
                    <a:pt x="65660" y="51276"/>
                  </a:cubicBezTo>
                  <a:close/>
                  <a:moveTo>
                    <a:pt x="18806" y="51334"/>
                  </a:moveTo>
                  <a:cubicBezTo>
                    <a:pt x="21388" y="51334"/>
                    <a:pt x="23969" y="52707"/>
                    <a:pt x="24864" y="55457"/>
                  </a:cubicBezTo>
                  <a:cubicBezTo>
                    <a:pt x="25079" y="56138"/>
                    <a:pt x="25196" y="56846"/>
                    <a:pt x="25205" y="57563"/>
                  </a:cubicBezTo>
                  <a:cubicBezTo>
                    <a:pt x="24724" y="57458"/>
                    <a:pt x="24240" y="57407"/>
                    <a:pt x="23760" y="57407"/>
                  </a:cubicBezTo>
                  <a:cubicBezTo>
                    <a:pt x="21902" y="57407"/>
                    <a:pt x="20103" y="58173"/>
                    <a:pt x="18807" y="59561"/>
                  </a:cubicBezTo>
                  <a:cubicBezTo>
                    <a:pt x="17535" y="58190"/>
                    <a:pt x="15734" y="57401"/>
                    <a:pt x="13861" y="57401"/>
                  </a:cubicBezTo>
                  <a:cubicBezTo>
                    <a:pt x="13377" y="57401"/>
                    <a:pt x="12884" y="57455"/>
                    <a:pt x="12418" y="57563"/>
                  </a:cubicBezTo>
                  <a:cubicBezTo>
                    <a:pt x="12418" y="56837"/>
                    <a:pt x="12526" y="56129"/>
                    <a:pt x="12741" y="55448"/>
                  </a:cubicBezTo>
                  <a:lnTo>
                    <a:pt x="12741" y="55457"/>
                  </a:lnTo>
                  <a:cubicBezTo>
                    <a:pt x="13637" y="52710"/>
                    <a:pt x="16222" y="51334"/>
                    <a:pt x="18806" y="51334"/>
                  </a:cubicBezTo>
                  <a:close/>
                  <a:moveTo>
                    <a:pt x="117967" y="57526"/>
                  </a:moveTo>
                  <a:cubicBezTo>
                    <a:pt x="118391" y="57526"/>
                    <a:pt x="118819" y="57564"/>
                    <a:pt x="119245" y="57643"/>
                  </a:cubicBezTo>
                  <a:cubicBezTo>
                    <a:pt x="118726" y="58253"/>
                    <a:pt x="118322" y="58961"/>
                    <a:pt x="118063" y="59722"/>
                  </a:cubicBezTo>
                  <a:cubicBezTo>
                    <a:pt x="117821" y="60430"/>
                    <a:pt x="117713" y="61165"/>
                    <a:pt x="117758" y="61909"/>
                  </a:cubicBezTo>
                  <a:cubicBezTo>
                    <a:pt x="116510" y="60598"/>
                    <a:pt x="114739" y="59767"/>
                    <a:pt x="112860" y="59767"/>
                  </a:cubicBezTo>
                  <a:cubicBezTo>
                    <a:pt x="112850" y="59767"/>
                    <a:pt x="112840" y="59767"/>
                    <a:pt x="112830" y="59767"/>
                  </a:cubicBezTo>
                  <a:cubicBezTo>
                    <a:pt x="114167" y="58327"/>
                    <a:pt x="116034" y="57526"/>
                    <a:pt x="117967" y="57526"/>
                  </a:cubicBezTo>
                  <a:close/>
                  <a:moveTo>
                    <a:pt x="130990" y="57535"/>
                  </a:moveTo>
                  <a:cubicBezTo>
                    <a:pt x="132923" y="57535"/>
                    <a:pt x="134790" y="58336"/>
                    <a:pt x="136127" y="59776"/>
                  </a:cubicBezTo>
                  <a:cubicBezTo>
                    <a:pt x="136117" y="59776"/>
                    <a:pt x="136107" y="59776"/>
                    <a:pt x="136097" y="59776"/>
                  </a:cubicBezTo>
                  <a:cubicBezTo>
                    <a:pt x="134226" y="59776"/>
                    <a:pt x="132446" y="60607"/>
                    <a:pt x="131199" y="61918"/>
                  </a:cubicBezTo>
                  <a:cubicBezTo>
                    <a:pt x="131234" y="61183"/>
                    <a:pt x="131136" y="60439"/>
                    <a:pt x="130894" y="59731"/>
                  </a:cubicBezTo>
                  <a:cubicBezTo>
                    <a:pt x="130634" y="58970"/>
                    <a:pt x="130231" y="58271"/>
                    <a:pt x="129711" y="57652"/>
                  </a:cubicBezTo>
                  <a:cubicBezTo>
                    <a:pt x="130137" y="57573"/>
                    <a:pt x="130565" y="57535"/>
                    <a:pt x="130990" y="57535"/>
                  </a:cubicBezTo>
                  <a:close/>
                  <a:moveTo>
                    <a:pt x="84143" y="57571"/>
                  </a:moveTo>
                  <a:cubicBezTo>
                    <a:pt x="86075" y="57571"/>
                    <a:pt x="87945" y="58371"/>
                    <a:pt x="89282" y="59821"/>
                  </a:cubicBezTo>
                  <a:lnTo>
                    <a:pt x="89282" y="59821"/>
                  </a:lnTo>
                  <a:cubicBezTo>
                    <a:pt x="89265" y="59821"/>
                    <a:pt x="89248" y="59821"/>
                    <a:pt x="89231" y="59821"/>
                  </a:cubicBezTo>
                  <a:cubicBezTo>
                    <a:pt x="87362" y="59821"/>
                    <a:pt x="85595" y="60659"/>
                    <a:pt x="84353" y="61962"/>
                  </a:cubicBezTo>
                  <a:cubicBezTo>
                    <a:pt x="84434" y="60367"/>
                    <a:pt x="83851" y="58871"/>
                    <a:pt x="82866" y="57688"/>
                  </a:cubicBezTo>
                  <a:cubicBezTo>
                    <a:pt x="83291" y="57609"/>
                    <a:pt x="83719" y="57571"/>
                    <a:pt x="84143" y="57571"/>
                  </a:cubicBezTo>
                  <a:close/>
                  <a:moveTo>
                    <a:pt x="94437" y="57571"/>
                  </a:moveTo>
                  <a:cubicBezTo>
                    <a:pt x="94862" y="57571"/>
                    <a:pt x="95290" y="57609"/>
                    <a:pt x="95715" y="57688"/>
                  </a:cubicBezTo>
                  <a:cubicBezTo>
                    <a:pt x="94720" y="58871"/>
                    <a:pt x="94138" y="60367"/>
                    <a:pt x="94228" y="61962"/>
                  </a:cubicBezTo>
                  <a:cubicBezTo>
                    <a:pt x="92977" y="60659"/>
                    <a:pt x="91218" y="59821"/>
                    <a:pt x="89350" y="59821"/>
                  </a:cubicBezTo>
                  <a:cubicBezTo>
                    <a:pt x="89333" y="59821"/>
                    <a:pt x="89316" y="59821"/>
                    <a:pt x="89299" y="59821"/>
                  </a:cubicBezTo>
                  <a:lnTo>
                    <a:pt x="89299" y="59821"/>
                  </a:lnTo>
                  <a:cubicBezTo>
                    <a:pt x="90636" y="58371"/>
                    <a:pt x="92506" y="57571"/>
                    <a:pt x="94437" y="57571"/>
                  </a:cubicBezTo>
                  <a:close/>
                  <a:moveTo>
                    <a:pt x="47495" y="57735"/>
                  </a:moveTo>
                  <a:cubicBezTo>
                    <a:pt x="47916" y="57735"/>
                    <a:pt x="48340" y="57773"/>
                    <a:pt x="48762" y="57849"/>
                  </a:cubicBezTo>
                  <a:cubicBezTo>
                    <a:pt x="48242" y="58468"/>
                    <a:pt x="47839" y="59176"/>
                    <a:pt x="47579" y="59937"/>
                  </a:cubicBezTo>
                  <a:cubicBezTo>
                    <a:pt x="47337" y="60636"/>
                    <a:pt x="47230" y="61371"/>
                    <a:pt x="47275" y="62115"/>
                  </a:cubicBezTo>
                  <a:lnTo>
                    <a:pt x="47275" y="62124"/>
                  </a:lnTo>
                  <a:cubicBezTo>
                    <a:pt x="46033" y="60820"/>
                    <a:pt x="44265" y="59982"/>
                    <a:pt x="42405" y="59982"/>
                  </a:cubicBezTo>
                  <a:cubicBezTo>
                    <a:pt x="42386" y="59982"/>
                    <a:pt x="42366" y="59982"/>
                    <a:pt x="42346" y="59982"/>
                  </a:cubicBezTo>
                  <a:cubicBezTo>
                    <a:pt x="43686" y="58532"/>
                    <a:pt x="45558" y="57735"/>
                    <a:pt x="47495" y="57735"/>
                  </a:cubicBezTo>
                  <a:close/>
                  <a:moveTo>
                    <a:pt x="60510" y="57740"/>
                  </a:moveTo>
                  <a:cubicBezTo>
                    <a:pt x="62438" y="57740"/>
                    <a:pt x="64308" y="58537"/>
                    <a:pt x="65644" y="59982"/>
                  </a:cubicBezTo>
                  <a:cubicBezTo>
                    <a:pt x="65624" y="59982"/>
                    <a:pt x="65604" y="59982"/>
                    <a:pt x="65585" y="59982"/>
                  </a:cubicBezTo>
                  <a:cubicBezTo>
                    <a:pt x="63725" y="59982"/>
                    <a:pt x="61957" y="60820"/>
                    <a:pt x="60715" y="62124"/>
                  </a:cubicBezTo>
                  <a:cubicBezTo>
                    <a:pt x="60751" y="61380"/>
                    <a:pt x="60653" y="60636"/>
                    <a:pt x="60411" y="59937"/>
                  </a:cubicBezTo>
                  <a:cubicBezTo>
                    <a:pt x="60151" y="59176"/>
                    <a:pt x="59748" y="58468"/>
                    <a:pt x="59228" y="57858"/>
                  </a:cubicBezTo>
                  <a:cubicBezTo>
                    <a:pt x="59655" y="57779"/>
                    <a:pt x="60084" y="57740"/>
                    <a:pt x="60510" y="57740"/>
                  </a:cubicBezTo>
                  <a:close/>
                  <a:moveTo>
                    <a:pt x="23936" y="57764"/>
                  </a:moveTo>
                  <a:cubicBezTo>
                    <a:pt x="24366" y="57764"/>
                    <a:pt x="24800" y="57804"/>
                    <a:pt x="25232" y="57885"/>
                  </a:cubicBezTo>
                  <a:cubicBezTo>
                    <a:pt x="24237" y="59059"/>
                    <a:pt x="23655" y="60565"/>
                    <a:pt x="23744" y="62151"/>
                  </a:cubicBezTo>
                  <a:cubicBezTo>
                    <a:pt x="22494" y="60847"/>
                    <a:pt x="20727" y="60018"/>
                    <a:pt x="18867" y="60018"/>
                  </a:cubicBezTo>
                  <a:cubicBezTo>
                    <a:pt x="18847" y="60018"/>
                    <a:pt x="18827" y="60018"/>
                    <a:pt x="18807" y="60018"/>
                  </a:cubicBezTo>
                  <a:cubicBezTo>
                    <a:pt x="18787" y="60018"/>
                    <a:pt x="18767" y="60018"/>
                    <a:pt x="18747" y="60018"/>
                  </a:cubicBezTo>
                  <a:cubicBezTo>
                    <a:pt x="16879" y="60018"/>
                    <a:pt x="15111" y="60847"/>
                    <a:pt x="13870" y="62151"/>
                  </a:cubicBezTo>
                  <a:cubicBezTo>
                    <a:pt x="13951" y="60573"/>
                    <a:pt x="13368" y="59068"/>
                    <a:pt x="12382" y="57885"/>
                  </a:cubicBezTo>
                  <a:lnTo>
                    <a:pt x="12374" y="57885"/>
                  </a:lnTo>
                  <a:cubicBezTo>
                    <a:pt x="12805" y="57804"/>
                    <a:pt x="13239" y="57764"/>
                    <a:pt x="13670" y="57764"/>
                  </a:cubicBezTo>
                  <a:cubicBezTo>
                    <a:pt x="15599" y="57764"/>
                    <a:pt x="17467" y="58566"/>
                    <a:pt x="18807" y="60009"/>
                  </a:cubicBezTo>
                  <a:cubicBezTo>
                    <a:pt x="20140" y="58566"/>
                    <a:pt x="22007" y="57764"/>
                    <a:pt x="23936" y="57764"/>
                  </a:cubicBezTo>
                  <a:close/>
                  <a:moveTo>
                    <a:pt x="107668" y="57528"/>
                  </a:moveTo>
                  <a:cubicBezTo>
                    <a:pt x="109594" y="57528"/>
                    <a:pt x="111464" y="58327"/>
                    <a:pt x="112812" y="59767"/>
                  </a:cubicBezTo>
                  <a:cubicBezTo>
                    <a:pt x="112793" y="59767"/>
                    <a:pt x="112774" y="59767"/>
                    <a:pt x="112756" y="59767"/>
                  </a:cubicBezTo>
                  <a:cubicBezTo>
                    <a:pt x="110769" y="59767"/>
                    <a:pt x="108902" y="60712"/>
                    <a:pt x="107650" y="62159"/>
                  </a:cubicBezTo>
                  <a:lnTo>
                    <a:pt x="107650" y="62159"/>
                  </a:lnTo>
                  <a:cubicBezTo>
                    <a:pt x="107803" y="60502"/>
                    <a:pt x="107211" y="58925"/>
                    <a:pt x="106181" y="57688"/>
                  </a:cubicBezTo>
                  <a:cubicBezTo>
                    <a:pt x="106675" y="57580"/>
                    <a:pt x="107173" y="57528"/>
                    <a:pt x="107668" y="57528"/>
                  </a:cubicBezTo>
                  <a:close/>
                  <a:moveTo>
                    <a:pt x="37187" y="57724"/>
                  </a:moveTo>
                  <a:cubicBezTo>
                    <a:pt x="39116" y="57724"/>
                    <a:pt x="40983" y="58519"/>
                    <a:pt x="42328" y="59964"/>
                  </a:cubicBezTo>
                  <a:cubicBezTo>
                    <a:pt x="42310" y="59964"/>
                    <a:pt x="42291" y="59964"/>
                    <a:pt x="42273" y="59964"/>
                  </a:cubicBezTo>
                  <a:cubicBezTo>
                    <a:pt x="40286" y="59964"/>
                    <a:pt x="38419" y="60910"/>
                    <a:pt x="37167" y="62366"/>
                  </a:cubicBezTo>
                  <a:cubicBezTo>
                    <a:pt x="37320" y="60699"/>
                    <a:pt x="36728" y="59122"/>
                    <a:pt x="35698" y="57894"/>
                  </a:cubicBezTo>
                  <a:lnTo>
                    <a:pt x="35689" y="57885"/>
                  </a:lnTo>
                  <a:cubicBezTo>
                    <a:pt x="36187" y="57777"/>
                    <a:pt x="36689" y="57724"/>
                    <a:pt x="37187" y="57724"/>
                  </a:cubicBezTo>
                  <a:close/>
                  <a:moveTo>
                    <a:pt x="124486" y="55678"/>
                  </a:moveTo>
                  <a:cubicBezTo>
                    <a:pt x="127068" y="55678"/>
                    <a:pt x="129649" y="57049"/>
                    <a:pt x="130544" y="59794"/>
                  </a:cubicBezTo>
                  <a:cubicBezTo>
                    <a:pt x="130760" y="60475"/>
                    <a:pt x="130876" y="61183"/>
                    <a:pt x="130876" y="61900"/>
                  </a:cubicBezTo>
                  <a:cubicBezTo>
                    <a:pt x="130403" y="61798"/>
                    <a:pt x="129926" y="61748"/>
                    <a:pt x="129452" y="61748"/>
                  </a:cubicBezTo>
                  <a:cubicBezTo>
                    <a:pt x="127593" y="61748"/>
                    <a:pt x="125787" y="62514"/>
                    <a:pt x="124487" y="63907"/>
                  </a:cubicBezTo>
                  <a:cubicBezTo>
                    <a:pt x="123215" y="62527"/>
                    <a:pt x="121414" y="61747"/>
                    <a:pt x="119541" y="61747"/>
                  </a:cubicBezTo>
                  <a:cubicBezTo>
                    <a:pt x="119048" y="61747"/>
                    <a:pt x="118564" y="61801"/>
                    <a:pt x="118080" y="61909"/>
                  </a:cubicBezTo>
                  <a:cubicBezTo>
                    <a:pt x="118080" y="61192"/>
                    <a:pt x="118197" y="60484"/>
                    <a:pt x="118412" y="59803"/>
                  </a:cubicBezTo>
                  <a:lnTo>
                    <a:pt x="118421" y="59794"/>
                  </a:lnTo>
                  <a:cubicBezTo>
                    <a:pt x="119317" y="57051"/>
                    <a:pt x="121902" y="55678"/>
                    <a:pt x="124486" y="55678"/>
                  </a:cubicBezTo>
                  <a:close/>
                  <a:moveTo>
                    <a:pt x="77628" y="55717"/>
                  </a:moveTo>
                  <a:cubicBezTo>
                    <a:pt x="80804" y="55717"/>
                    <a:pt x="83980" y="57795"/>
                    <a:pt x="84022" y="61951"/>
                  </a:cubicBezTo>
                  <a:lnTo>
                    <a:pt x="84022" y="61951"/>
                  </a:lnTo>
                  <a:cubicBezTo>
                    <a:pt x="83546" y="61848"/>
                    <a:pt x="83066" y="61797"/>
                    <a:pt x="82590" y="61797"/>
                  </a:cubicBezTo>
                  <a:cubicBezTo>
                    <a:pt x="80737" y="61797"/>
                    <a:pt x="78939" y="62563"/>
                    <a:pt x="77651" y="63952"/>
                  </a:cubicBezTo>
                  <a:cubicBezTo>
                    <a:pt x="76377" y="62579"/>
                    <a:pt x="74589" y="61801"/>
                    <a:pt x="72710" y="61801"/>
                  </a:cubicBezTo>
                  <a:cubicBezTo>
                    <a:pt x="72699" y="61801"/>
                    <a:pt x="72688" y="61801"/>
                    <a:pt x="72678" y="61801"/>
                  </a:cubicBezTo>
                  <a:cubicBezTo>
                    <a:pt x="72194" y="61801"/>
                    <a:pt x="71710" y="61846"/>
                    <a:pt x="71235" y="61953"/>
                  </a:cubicBezTo>
                  <a:cubicBezTo>
                    <a:pt x="71275" y="57796"/>
                    <a:pt x="74452" y="55717"/>
                    <a:pt x="77628" y="55717"/>
                  </a:cubicBezTo>
                  <a:close/>
                  <a:moveTo>
                    <a:pt x="100943" y="55717"/>
                  </a:moveTo>
                  <a:cubicBezTo>
                    <a:pt x="104119" y="55717"/>
                    <a:pt x="107295" y="57795"/>
                    <a:pt x="107337" y="61951"/>
                  </a:cubicBezTo>
                  <a:lnTo>
                    <a:pt x="107337" y="61951"/>
                  </a:lnTo>
                  <a:cubicBezTo>
                    <a:pt x="106865" y="61851"/>
                    <a:pt x="106389" y="61802"/>
                    <a:pt x="105918" y="61802"/>
                  </a:cubicBezTo>
                  <a:cubicBezTo>
                    <a:pt x="104057" y="61802"/>
                    <a:pt x="102256" y="62568"/>
                    <a:pt x="100957" y="63961"/>
                  </a:cubicBezTo>
                  <a:cubicBezTo>
                    <a:pt x="99683" y="62588"/>
                    <a:pt x="97895" y="61801"/>
                    <a:pt x="96025" y="61801"/>
                  </a:cubicBezTo>
                  <a:cubicBezTo>
                    <a:pt x="96014" y="61801"/>
                    <a:pt x="96003" y="61801"/>
                    <a:pt x="95993" y="61801"/>
                  </a:cubicBezTo>
                  <a:cubicBezTo>
                    <a:pt x="95509" y="61801"/>
                    <a:pt x="95025" y="61846"/>
                    <a:pt x="94550" y="61953"/>
                  </a:cubicBezTo>
                  <a:cubicBezTo>
                    <a:pt x="94590" y="57796"/>
                    <a:pt x="97767" y="55717"/>
                    <a:pt x="100943" y="55717"/>
                  </a:cubicBezTo>
                  <a:close/>
                  <a:moveTo>
                    <a:pt x="54007" y="55884"/>
                  </a:moveTo>
                  <a:cubicBezTo>
                    <a:pt x="56587" y="55884"/>
                    <a:pt x="59166" y="57255"/>
                    <a:pt x="60061" y="60000"/>
                  </a:cubicBezTo>
                  <a:cubicBezTo>
                    <a:pt x="60285" y="60681"/>
                    <a:pt x="60393" y="61389"/>
                    <a:pt x="60402" y="62106"/>
                  </a:cubicBezTo>
                  <a:cubicBezTo>
                    <a:pt x="59929" y="62004"/>
                    <a:pt x="59451" y="61954"/>
                    <a:pt x="58977" y="61954"/>
                  </a:cubicBezTo>
                  <a:cubicBezTo>
                    <a:pt x="57118" y="61954"/>
                    <a:pt x="55312" y="62720"/>
                    <a:pt x="54013" y="64113"/>
                  </a:cubicBezTo>
                  <a:cubicBezTo>
                    <a:pt x="52741" y="62733"/>
                    <a:pt x="50939" y="61953"/>
                    <a:pt x="49067" y="61953"/>
                  </a:cubicBezTo>
                  <a:cubicBezTo>
                    <a:pt x="48574" y="61953"/>
                    <a:pt x="48090" y="61998"/>
                    <a:pt x="47624" y="62106"/>
                  </a:cubicBezTo>
                  <a:cubicBezTo>
                    <a:pt x="47615" y="61389"/>
                    <a:pt x="47723" y="60681"/>
                    <a:pt x="47929" y="60009"/>
                  </a:cubicBezTo>
                  <a:lnTo>
                    <a:pt x="47947" y="60000"/>
                  </a:lnTo>
                  <a:cubicBezTo>
                    <a:pt x="48843" y="57257"/>
                    <a:pt x="51425" y="55884"/>
                    <a:pt x="54007" y="55884"/>
                  </a:cubicBezTo>
                  <a:close/>
                  <a:moveTo>
                    <a:pt x="7145" y="55914"/>
                  </a:moveTo>
                  <a:cubicBezTo>
                    <a:pt x="10322" y="55914"/>
                    <a:pt x="13498" y="57993"/>
                    <a:pt x="13538" y="62151"/>
                  </a:cubicBezTo>
                  <a:cubicBezTo>
                    <a:pt x="13063" y="62046"/>
                    <a:pt x="12582" y="61995"/>
                    <a:pt x="12105" y="61995"/>
                  </a:cubicBezTo>
                  <a:cubicBezTo>
                    <a:pt x="10247" y="61995"/>
                    <a:pt x="8440" y="62767"/>
                    <a:pt x="7150" y="64158"/>
                  </a:cubicBezTo>
                  <a:cubicBezTo>
                    <a:pt x="5875" y="62786"/>
                    <a:pt x="4096" y="61998"/>
                    <a:pt x="2226" y="61998"/>
                  </a:cubicBezTo>
                  <a:cubicBezTo>
                    <a:pt x="2216" y="61998"/>
                    <a:pt x="2205" y="61998"/>
                    <a:pt x="2194" y="61998"/>
                  </a:cubicBezTo>
                  <a:cubicBezTo>
                    <a:pt x="1711" y="61998"/>
                    <a:pt x="1227" y="62043"/>
                    <a:pt x="752" y="62151"/>
                  </a:cubicBezTo>
                  <a:cubicBezTo>
                    <a:pt x="792" y="57993"/>
                    <a:pt x="3969" y="55914"/>
                    <a:pt x="7145" y="55914"/>
                  </a:cubicBezTo>
                  <a:close/>
                  <a:moveTo>
                    <a:pt x="30465" y="55917"/>
                  </a:moveTo>
                  <a:cubicBezTo>
                    <a:pt x="33638" y="55917"/>
                    <a:pt x="36811" y="57993"/>
                    <a:pt x="36854" y="62147"/>
                  </a:cubicBezTo>
                  <a:lnTo>
                    <a:pt x="36854" y="62147"/>
                  </a:lnTo>
                  <a:cubicBezTo>
                    <a:pt x="36384" y="62047"/>
                    <a:pt x="35912" y="61999"/>
                    <a:pt x="35443" y="61999"/>
                  </a:cubicBezTo>
                  <a:cubicBezTo>
                    <a:pt x="33580" y="61999"/>
                    <a:pt x="31775" y="62765"/>
                    <a:pt x="30483" y="64158"/>
                  </a:cubicBezTo>
                  <a:cubicBezTo>
                    <a:pt x="29201" y="62778"/>
                    <a:pt x="27409" y="61998"/>
                    <a:pt x="25528" y="61998"/>
                  </a:cubicBezTo>
                  <a:cubicBezTo>
                    <a:pt x="25044" y="61998"/>
                    <a:pt x="24560" y="62052"/>
                    <a:pt x="24085" y="62151"/>
                  </a:cubicBezTo>
                  <a:cubicBezTo>
                    <a:pt x="24116" y="57996"/>
                    <a:pt x="27290" y="55917"/>
                    <a:pt x="30465" y="55917"/>
                  </a:cubicBezTo>
                  <a:close/>
                  <a:moveTo>
                    <a:pt x="119322" y="62140"/>
                  </a:moveTo>
                  <a:cubicBezTo>
                    <a:pt x="121256" y="62140"/>
                    <a:pt x="123125" y="62943"/>
                    <a:pt x="124469" y="64391"/>
                  </a:cubicBezTo>
                  <a:cubicBezTo>
                    <a:pt x="124450" y="64390"/>
                    <a:pt x="124430" y="64390"/>
                    <a:pt x="124410" y="64390"/>
                  </a:cubicBezTo>
                  <a:cubicBezTo>
                    <a:pt x="122541" y="64390"/>
                    <a:pt x="120773" y="65229"/>
                    <a:pt x="119532" y="66532"/>
                  </a:cubicBezTo>
                  <a:cubicBezTo>
                    <a:pt x="119613" y="64946"/>
                    <a:pt x="119030" y="63441"/>
                    <a:pt x="118045" y="62258"/>
                  </a:cubicBezTo>
                  <a:cubicBezTo>
                    <a:pt x="118470" y="62179"/>
                    <a:pt x="118898" y="62140"/>
                    <a:pt x="119322" y="62140"/>
                  </a:cubicBezTo>
                  <a:close/>
                  <a:moveTo>
                    <a:pt x="129616" y="62140"/>
                  </a:moveTo>
                  <a:cubicBezTo>
                    <a:pt x="130040" y="62140"/>
                    <a:pt x="130468" y="62179"/>
                    <a:pt x="130894" y="62258"/>
                  </a:cubicBezTo>
                  <a:cubicBezTo>
                    <a:pt x="129908" y="63423"/>
                    <a:pt x="129326" y="64928"/>
                    <a:pt x="129415" y="66523"/>
                  </a:cubicBezTo>
                  <a:lnTo>
                    <a:pt x="129406" y="66532"/>
                  </a:lnTo>
                  <a:cubicBezTo>
                    <a:pt x="128156" y="65229"/>
                    <a:pt x="126388" y="64390"/>
                    <a:pt x="124528" y="64390"/>
                  </a:cubicBezTo>
                  <a:cubicBezTo>
                    <a:pt x="124509" y="64390"/>
                    <a:pt x="124489" y="64390"/>
                    <a:pt x="124469" y="64391"/>
                  </a:cubicBezTo>
                  <a:cubicBezTo>
                    <a:pt x="125807" y="62943"/>
                    <a:pt x="127680" y="62140"/>
                    <a:pt x="129616" y="62140"/>
                  </a:cubicBezTo>
                  <a:close/>
                  <a:moveTo>
                    <a:pt x="95796" y="62176"/>
                  </a:moveTo>
                  <a:cubicBezTo>
                    <a:pt x="97737" y="62176"/>
                    <a:pt x="99610" y="62980"/>
                    <a:pt x="100948" y="64435"/>
                  </a:cubicBezTo>
                  <a:cubicBezTo>
                    <a:pt x="100928" y="64435"/>
                    <a:pt x="100908" y="64435"/>
                    <a:pt x="100888" y="64435"/>
                  </a:cubicBezTo>
                  <a:cubicBezTo>
                    <a:pt x="99020" y="64435"/>
                    <a:pt x="97252" y="65265"/>
                    <a:pt x="96011" y="66568"/>
                  </a:cubicBezTo>
                  <a:cubicBezTo>
                    <a:pt x="96091" y="64982"/>
                    <a:pt x="95509" y="63477"/>
                    <a:pt x="94514" y="62294"/>
                  </a:cubicBezTo>
                  <a:cubicBezTo>
                    <a:pt x="94941" y="62215"/>
                    <a:pt x="95370" y="62176"/>
                    <a:pt x="95796" y="62176"/>
                  </a:cubicBezTo>
                  <a:close/>
                  <a:moveTo>
                    <a:pt x="82771" y="62185"/>
                  </a:moveTo>
                  <a:cubicBezTo>
                    <a:pt x="83195" y="62185"/>
                    <a:pt x="83623" y="62224"/>
                    <a:pt x="84048" y="62303"/>
                  </a:cubicBezTo>
                  <a:cubicBezTo>
                    <a:pt x="83063" y="63477"/>
                    <a:pt x="82480" y="64991"/>
                    <a:pt x="82561" y="66577"/>
                  </a:cubicBezTo>
                  <a:cubicBezTo>
                    <a:pt x="81320" y="65274"/>
                    <a:pt x="79552" y="64435"/>
                    <a:pt x="77683" y="64435"/>
                  </a:cubicBezTo>
                  <a:cubicBezTo>
                    <a:pt x="77666" y="64435"/>
                    <a:pt x="77650" y="64435"/>
                    <a:pt x="77633" y="64435"/>
                  </a:cubicBezTo>
                  <a:lnTo>
                    <a:pt x="77633" y="64435"/>
                  </a:lnTo>
                  <a:cubicBezTo>
                    <a:pt x="78970" y="62988"/>
                    <a:pt x="80838" y="62185"/>
                    <a:pt x="82771" y="62185"/>
                  </a:cubicBezTo>
                  <a:close/>
                  <a:moveTo>
                    <a:pt x="59134" y="62337"/>
                  </a:moveTo>
                  <a:cubicBezTo>
                    <a:pt x="59561" y="62337"/>
                    <a:pt x="59992" y="62376"/>
                    <a:pt x="60420" y="62455"/>
                  </a:cubicBezTo>
                  <a:cubicBezTo>
                    <a:pt x="59427" y="63627"/>
                    <a:pt x="58845" y="65119"/>
                    <a:pt x="58932" y="66720"/>
                  </a:cubicBezTo>
                  <a:lnTo>
                    <a:pt x="58932" y="66720"/>
                  </a:lnTo>
                  <a:cubicBezTo>
                    <a:pt x="57682" y="65417"/>
                    <a:pt x="55914" y="64587"/>
                    <a:pt x="54055" y="64587"/>
                  </a:cubicBezTo>
                  <a:cubicBezTo>
                    <a:pt x="54035" y="64587"/>
                    <a:pt x="54015" y="64588"/>
                    <a:pt x="53995" y="64588"/>
                  </a:cubicBezTo>
                  <a:cubicBezTo>
                    <a:pt x="55331" y="63135"/>
                    <a:pt x="57201" y="62337"/>
                    <a:pt x="59134" y="62337"/>
                  </a:cubicBezTo>
                  <a:close/>
                  <a:moveTo>
                    <a:pt x="48861" y="62333"/>
                  </a:moveTo>
                  <a:cubicBezTo>
                    <a:pt x="50795" y="62333"/>
                    <a:pt x="52662" y="63137"/>
                    <a:pt x="53995" y="64588"/>
                  </a:cubicBezTo>
                  <a:cubicBezTo>
                    <a:pt x="53975" y="64588"/>
                    <a:pt x="53955" y="64587"/>
                    <a:pt x="53935" y="64587"/>
                  </a:cubicBezTo>
                  <a:cubicBezTo>
                    <a:pt x="52067" y="64587"/>
                    <a:pt x="50299" y="65417"/>
                    <a:pt x="49058" y="66720"/>
                  </a:cubicBezTo>
                  <a:cubicBezTo>
                    <a:pt x="49138" y="65134"/>
                    <a:pt x="48556" y="63629"/>
                    <a:pt x="47561" y="62455"/>
                  </a:cubicBezTo>
                  <a:cubicBezTo>
                    <a:pt x="47994" y="62373"/>
                    <a:pt x="48429" y="62333"/>
                    <a:pt x="48861" y="62333"/>
                  </a:cubicBezTo>
                  <a:close/>
                  <a:moveTo>
                    <a:pt x="106103" y="62174"/>
                  </a:moveTo>
                  <a:cubicBezTo>
                    <a:pt x="106576" y="62174"/>
                    <a:pt x="107052" y="62222"/>
                    <a:pt x="107525" y="62321"/>
                  </a:cubicBezTo>
                  <a:cubicBezTo>
                    <a:pt x="106512" y="63566"/>
                    <a:pt x="105939" y="65161"/>
                    <a:pt x="106127" y="66837"/>
                  </a:cubicBezTo>
                  <a:cubicBezTo>
                    <a:pt x="104872" y="65387"/>
                    <a:pt x="103007" y="64435"/>
                    <a:pt x="101030" y="64435"/>
                  </a:cubicBezTo>
                  <a:cubicBezTo>
                    <a:pt x="101003" y="64435"/>
                    <a:pt x="100975" y="64435"/>
                    <a:pt x="100948" y="64435"/>
                  </a:cubicBezTo>
                  <a:cubicBezTo>
                    <a:pt x="102295" y="62981"/>
                    <a:pt x="104168" y="62174"/>
                    <a:pt x="106103" y="62174"/>
                  </a:cubicBezTo>
                  <a:close/>
                  <a:moveTo>
                    <a:pt x="70807" y="57738"/>
                  </a:moveTo>
                  <a:cubicBezTo>
                    <a:pt x="71283" y="57738"/>
                    <a:pt x="71762" y="57786"/>
                    <a:pt x="72239" y="57885"/>
                  </a:cubicBezTo>
                  <a:cubicBezTo>
                    <a:pt x="71271" y="59131"/>
                    <a:pt x="70742" y="60708"/>
                    <a:pt x="70939" y="62348"/>
                  </a:cubicBezTo>
                  <a:cubicBezTo>
                    <a:pt x="71447" y="62234"/>
                    <a:pt x="71959" y="62178"/>
                    <a:pt x="72468" y="62178"/>
                  </a:cubicBezTo>
                  <a:cubicBezTo>
                    <a:pt x="74403" y="62178"/>
                    <a:pt x="76285" y="62981"/>
                    <a:pt x="77633" y="64435"/>
                  </a:cubicBezTo>
                  <a:lnTo>
                    <a:pt x="77633" y="64435"/>
                  </a:lnTo>
                  <a:cubicBezTo>
                    <a:pt x="77630" y="64435"/>
                    <a:pt x="77627" y="64435"/>
                    <a:pt x="77624" y="64435"/>
                  </a:cubicBezTo>
                  <a:cubicBezTo>
                    <a:pt x="77606" y="64435"/>
                    <a:pt x="77587" y="64435"/>
                    <a:pt x="77569" y="64435"/>
                  </a:cubicBezTo>
                  <a:cubicBezTo>
                    <a:pt x="75520" y="64435"/>
                    <a:pt x="73598" y="65435"/>
                    <a:pt x="72346" y="66962"/>
                  </a:cubicBezTo>
                  <a:cubicBezTo>
                    <a:pt x="72703" y="63259"/>
                    <a:pt x="69407" y="59973"/>
                    <a:pt x="65707" y="59973"/>
                  </a:cubicBezTo>
                  <a:cubicBezTo>
                    <a:pt x="65694" y="59973"/>
                    <a:pt x="65682" y="59973"/>
                    <a:pt x="65670" y="59973"/>
                  </a:cubicBezTo>
                  <a:lnTo>
                    <a:pt x="65670" y="59973"/>
                  </a:lnTo>
                  <a:cubicBezTo>
                    <a:pt x="67007" y="58533"/>
                    <a:pt x="68877" y="57738"/>
                    <a:pt x="70807" y="57738"/>
                  </a:cubicBezTo>
                  <a:close/>
                  <a:moveTo>
                    <a:pt x="35611" y="62370"/>
                  </a:moveTo>
                  <a:cubicBezTo>
                    <a:pt x="36087" y="62370"/>
                    <a:pt x="36566" y="62419"/>
                    <a:pt x="37042" y="62518"/>
                  </a:cubicBezTo>
                  <a:cubicBezTo>
                    <a:pt x="36029" y="63763"/>
                    <a:pt x="35456" y="65358"/>
                    <a:pt x="35644" y="67034"/>
                  </a:cubicBezTo>
                  <a:cubicBezTo>
                    <a:pt x="34383" y="65578"/>
                    <a:pt x="32507" y="64632"/>
                    <a:pt x="30521" y="64632"/>
                  </a:cubicBezTo>
                  <a:cubicBezTo>
                    <a:pt x="30502" y="64632"/>
                    <a:pt x="30483" y="64632"/>
                    <a:pt x="30465" y="64633"/>
                  </a:cubicBezTo>
                  <a:cubicBezTo>
                    <a:pt x="30445" y="64632"/>
                    <a:pt x="30425" y="64632"/>
                    <a:pt x="30406" y="64632"/>
                  </a:cubicBezTo>
                  <a:cubicBezTo>
                    <a:pt x="28537" y="64632"/>
                    <a:pt x="26769" y="65471"/>
                    <a:pt x="25528" y="66774"/>
                  </a:cubicBezTo>
                  <a:cubicBezTo>
                    <a:pt x="25608" y="65179"/>
                    <a:pt x="25026" y="63683"/>
                    <a:pt x="24031" y="62500"/>
                  </a:cubicBezTo>
                  <a:cubicBezTo>
                    <a:pt x="24460" y="62420"/>
                    <a:pt x="24890" y="62381"/>
                    <a:pt x="25317" y="62381"/>
                  </a:cubicBezTo>
                  <a:cubicBezTo>
                    <a:pt x="27250" y="62381"/>
                    <a:pt x="29122" y="63178"/>
                    <a:pt x="30465" y="64624"/>
                  </a:cubicBezTo>
                  <a:cubicBezTo>
                    <a:pt x="31802" y="63171"/>
                    <a:pt x="33677" y="62370"/>
                    <a:pt x="35611" y="62370"/>
                  </a:cubicBezTo>
                  <a:close/>
                  <a:moveTo>
                    <a:pt x="112819" y="60274"/>
                  </a:moveTo>
                  <a:cubicBezTo>
                    <a:pt x="115992" y="60274"/>
                    <a:pt x="119164" y="62350"/>
                    <a:pt x="119209" y="66503"/>
                  </a:cubicBezTo>
                  <a:lnTo>
                    <a:pt x="119209" y="66503"/>
                  </a:lnTo>
                  <a:cubicBezTo>
                    <a:pt x="118735" y="66400"/>
                    <a:pt x="118257" y="66350"/>
                    <a:pt x="117783" y="66350"/>
                  </a:cubicBezTo>
                  <a:cubicBezTo>
                    <a:pt x="115922" y="66350"/>
                    <a:pt x="114119" y="67124"/>
                    <a:pt x="112821" y="68521"/>
                  </a:cubicBezTo>
                  <a:cubicBezTo>
                    <a:pt x="111539" y="67142"/>
                    <a:pt x="109747" y="66362"/>
                    <a:pt x="107865" y="66362"/>
                  </a:cubicBezTo>
                  <a:cubicBezTo>
                    <a:pt x="107382" y="66362"/>
                    <a:pt x="106898" y="66407"/>
                    <a:pt x="106423" y="66514"/>
                  </a:cubicBezTo>
                  <a:lnTo>
                    <a:pt x="106423" y="66514"/>
                  </a:lnTo>
                  <a:cubicBezTo>
                    <a:pt x="106463" y="62355"/>
                    <a:pt x="109641" y="60274"/>
                    <a:pt x="112819" y="60274"/>
                  </a:cubicBezTo>
                  <a:close/>
                  <a:moveTo>
                    <a:pt x="136136" y="60276"/>
                  </a:moveTo>
                  <a:cubicBezTo>
                    <a:pt x="139311" y="60276"/>
                    <a:pt x="142484" y="62354"/>
                    <a:pt x="142525" y="66514"/>
                  </a:cubicBezTo>
                  <a:lnTo>
                    <a:pt x="142516" y="66523"/>
                  </a:lnTo>
                  <a:cubicBezTo>
                    <a:pt x="142042" y="66421"/>
                    <a:pt x="141565" y="66372"/>
                    <a:pt x="141091" y="66372"/>
                  </a:cubicBezTo>
                  <a:cubicBezTo>
                    <a:pt x="139233" y="66372"/>
                    <a:pt x="137428" y="67138"/>
                    <a:pt x="136136" y="68530"/>
                  </a:cubicBezTo>
                  <a:cubicBezTo>
                    <a:pt x="134854" y="67150"/>
                    <a:pt x="133062" y="66371"/>
                    <a:pt x="131181" y="66371"/>
                  </a:cubicBezTo>
                  <a:cubicBezTo>
                    <a:pt x="130697" y="66371"/>
                    <a:pt x="130213" y="66425"/>
                    <a:pt x="129738" y="66523"/>
                  </a:cubicBezTo>
                  <a:cubicBezTo>
                    <a:pt x="129778" y="62359"/>
                    <a:pt x="132958" y="60276"/>
                    <a:pt x="136136" y="60276"/>
                  </a:cubicBezTo>
                  <a:close/>
                  <a:moveTo>
                    <a:pt x="89289" y="60321"/>
                  </a:moveTo>
                  <a:cubicBezTo>
                    <a:pt x="92462" y="60321"/>
                    <a:pt x="95638" y="62397"/>
                    <a:pt x="95679" y="66548"/>
                  </a:cubicBezTo>
                  <a:lnTo>
                    <a:pt x="95679" y="66548"/>
                  </a:lnTo>
                  <a:cubicBezTo>
                    <a:pt x="95209" y="66448"/>
                    <a:pt x="94735" y="66398"/>
                    <a:pt x="94264" y="66398"/>
                  </a:cubicBezTo>
                  <a:cubicBezTo>
                    <a:pt x="92405" y="66398"/>
                    <a:pt x="90601" y="67165"/>
                    <a:pt x="89308" y="68557"/>
                  </a:cubicBezTo>
                  <a:cubicBezTo>
                    <a:pt x="88027" y="67177"/>
                    <a:pt x="86235" y="66398"/>
                    <a:pt x="84353" y="66398"/>
                  </a:cubicBezTo>
                  <a:cubicBezTo>
                    <a:pt x="83869" y="66398"/>
                    <a:pt x="83385" y="66452"/>
                    <a:pt x="82910" y="66550"/>
                  </a:cubicBezTo>
                  <a:cubicBezTo>
                    <a:pt x="82942" y="62398"/>
                    <a:pt x="86114" y="60321"/>
                    <a:pt x="89289" y="60321"/>
                  </a:cubicBezTo>
                  <a:close/>
                  <a:moveTo>
                    <a:pt x="42335" y="60475"/>
                  </a:moveTo>
                  <a:cubicBezTo>
                    <a:pt x="45508" y="60475"/>
                    <a:pt x="48684" y="62552"/>
                    <a:pt x="48726" y="66708"/>
                  </a:cubicBezTo>
                  <a:lnTo>
                    <a:pt x="48726" y="66708"/>
                  </a:lnTo>
                  <a:cubicBezTo>
                    <a:pt x="48257" y="66608"/>
                    <a:pt x="47784" y="66560"/>
                    <a:pt x="47315" y="66560"/>
                  </a:cubicBezTo>
                  <a:cubicBezTo>
                    <a:pt x="45452" y="66560"/>
                    <a:pt x="43648" y="67326"/>
                    <a:pt x="42355" y="68719"/>
                  </a:cubicBezTo>
                  <a:cubicBezTo>
                    <a:pt x="41081" y="67346"/>
                    <a:pt x="39302" y="66559"/>
                    <a:pt x="37432" y="66559"/>
                  </a:cubicBezTo>
                  <a:cubicBezTo>
                    <a:pt x="37421" y="66559"/>
                    <a:pt x="37411" y="66559"/>
                    <a:pt x="37400" y="66559"/>
                  </a:cubicBezTo>
                  <a:cubicBezTo>
                    <a:pt x="36916" y="66559"/>
                    <a:pt x="36432" y="66604"/>
                    <a:pt x="35958" y="66711"/>
                  </a:cubicBezTo>
                  <a:cubicBezTo>
                    <a:pt x="35989" y="62554"/>
                    <a:pt x="39161" y="60475"/>
                    <a:pt x="42335" y="60475"/>
                  </a:cubicBezTo>
                  <a:close/>
                  <a:moveTo>
                    <a:pt x="65651" y="60478"/>
                  </a:moveTo>
                  <a:cubicBezTo>
                    <a:pt x="68826" y="60478"/>
                    <a:pt x="72001" y="62555"/>
                    <a:pt x="72041" y="66711"/>
                  </a:cubicBezTo>
                  <a:cubicBezTo>
                    <a:pt x="71566" y="66609"/>
                    <a:pt x="71088" y="66560"/>
                    <a:pt x="70614" y="66560"/>
                  </a:cubicBezTo>
                  <a:cubicBezTo>
                    <a:pt x="68752" y="66560"/>
                    <a:pt x="66952" y="67326"/>
                    <a:pt x="65653" y="68719"/>
                  </a:cubicBezTo>
                  <a:cubicBezTo>
                    <a:pt x="64371" y="67339"/>
                    <a:pt x="62579" y="66559"/>
                    <a:pt x="60697" y="66559"/>
                  </a:cubicBezTo>
                  <a:cubicBezTo>
                    <a:pt x="60214" y="66559"/>
                    <a:pt x="59730" y="66613"/>
                    <a:pt x="59255" y="66711"/>
                  </a:cubicBezTo>
                  <a:cubicBezTo>
                    <a:pt x="59295" y="62557"/>
                    <a:pt x="62473" y="60478"/>
                    <a:pt x="65651" y="60478"/>
                  </a:cubicBezTo>
                  <a:close/>
                  <a:moveTo>
                    <a:pt x="18806" y="60522"/>
                  </a:moveTo>
                  <a:cubicBezTo>
                    <a:pt x="21979" y="60522"/>
                    <a:pt x="25151" y="62596"/>
                    <a:pt x="25196" y="66747"/>
                  </a:cubicBezTo>
                  <a:lnTo>
                    <a:pt x="25196" y="66747"/>
                  </a:lnTo>
                  <a:cubicBezTo>
                    <a:pt x="24723" y="66645"/>
                    <a:pt x="24245" y="66596"/>
                    <a:pt x="23772" y="66596"/>
                  </a:cubicBezTo>
                  <a:cubicBezTo>
                    <a:pt x="21913" y="66596"/>
                    <a:pt x="20107" y="67362"/>
                    <a:pt x="18807" y="68754"/>
                  </a:cubicBezTo>
                  <a:cubicBezTo>
                    <a:pt x="17526" y="67374"/>
                    <a:pt x="15734" y="66595"/>
                    <a:pt x="13852" y="66595"/>
                  </a:cubicBezTo>
                  <a:cubicBezTo>
                    <a:pt x="13368" y="66595"/>
                    <a:pt x="12884" y="66649"/>
                    <a:pt x="12409" y="66747"/>
                  </a:cubicBezTo>
                  <a:cubicBezTo>
                    <a:pt x="12454" y="62599"/>
                    <a:pt x="15631" y="60522"/>
                    <a:pt x="18806" y="60522"/>
                  </a:cubicBezTo>
                  <a:close/>
                  <a:moveTo>
                    <a:pt x="84142" y="66790"/>
                  </a:moveTo>
                  <a:cubicBezTo>
                    <a:pt x="86075" y="66790"/>
                    <a:pt x="87947" y="67588"/>
                    <a:pt x="89290" y="69041"/>
                  </a:cubicBezTo>
                  <a:lnTo>
                    <a:pt x="89290" y="69041"/>
                  </a:lnTo>
                  <a:cubicBezTo>
                    <a:pt x="89287" y="69041"/>
                    <a:pt x="89284" y="69041"/>
                    <a:pt x="89281" y="69041"/>
                  </a:cubicBezTo>
                  <a:cubicBezTo>
                    <a:pt x="89262" y="69041"/>
                    <a:pt x="89242" y="69041"/>
                    <a:pt x="89222" y="69041"/>
                  </a:cubicBezTo>
                  <a:cubicBezTo>
                    <a:pt x="87354" y="69041"/>
                    <a:pt x="85594" y="69879"/>
                    <a:pt x="84344" y="71183"/>
                  </a:cubicBezTo>
                  <a:cubicBezTo>
                    <a:pt x="84434" y="69588"/>
                    <a:pt x="83851" y="68082"/>
                    <a:pt x="82857" y="66909"/>
                  </a:cubicBezTo>
                  <a:cubicBezTo>
                    <a:pt x="83285" y="66829"/>
                    <a:pt x="83715" y="66790"/>
                    <a:pt x="84142" y="66790"/>
                  </a:cubicBezTo>
                  <a:close/>
                  <a:moveTo>
                    <a:pt x="94437" y="66782"/>
                  </a:moveTo>
                  <a:cubicBezTo>
                    <a:pt x="94862" y="66782"/>
                    <a:pt x="95290" y="66821"/>
                    <a:pt x="95715" y="66900"/>
                  </a:cubicBezTo>
                  <a:cubicBezTo>
                    <a:pt x="94720" y="68082"/>
                    <a:pt x="94138" y="69579"/>
                    <a:pt x="94228" y="71174"/>
                  </a:cubicBezTo>
                  <a:lnTo>
                    <a:pt x="94219" y="71183"/>
                  </a:lnTo>
                  <a:cubicBezTo>
                    <a:pt x="92977" y="69879"/>
                    <a:pt x="91209" y="69041"/>
                    <a:pt x="89341" y="69041"/>
                  </a:cubicBezTo>
                  <a:cubicBezTo>
                    <a:pt x="89324" y="69041"/>
                    <a:pt x="89307" y="69041"/>
                    <a:pt x="89290" y="69041"/>
                  </a:cubicBezTo>
                  <a:lnTo>
                    <a:pt x="89290" y="69041"/>
                  </a:lnTo>
                  <a:cubicBezTo>
                    <a:pt x="90628" y="67586"/>
                    <a:pt x="92502" y="66782"/>
                    <a:pt x="94437" y="66782"/>
                  </a:cubicBezTo>
                  <a:close/>
                  <a:moveTo>
                    <a:pt x="47476" y="66925"/>
                  </a:moveTo>
                  <a:cubicBezTo>
                    <a:pt x="47900" y="66925"/>
                    <a:pt x="48328" y="66964"/>
                    <a:pt x="48753" y="67043"/>
                  </a:cubicBezTo>
                  <a:cubicBezTo>
                    <a:pt x="47767" y="68226"/>
                    <a:pt x="47185" y="69731"/>
                    <a:pt x="47266" y="71317"/>
                  </a:cubicBezTo>
                  <a:cubicBezTo>
                    <a:pt x="46024" y="70014"/>
                    <a:pt x="44257" y="69184"/>
                    <a:pt x="42388" y="69184"/>
                  </a:cubicBezTo>
                  <a:cubicBezTo>
                    <a:pt x="42371" y="69184"/>
                    <a:pt x="42354" y="69184"/>
                    <a:pt x="42337" y="69184"/>
                  </a:cubicBezTo>
                  <a:lnTo>
                    <a:pt x="42337" y="69184"/>
                  </a:lnTo>
                  <a:cubicBezTo>
                    <a:pt x="43675" y="67729"/>
                    <a:pt x="45543" y="66925"/>
                    <a:pt x="47476" y="66925"/>
                  </a:cubicBezTo>
                  <a:close/>
                  <a:moveTo>
                    <a:pt x="60488" y="66929"/>
                  </a:moveTo>
                  <a:cubicBezTo>
                    <a:pt x="62422" y="66929"/>
                    <a:pt x="64295" y="67727"/>
                    <a:pt x="65636" y="69175"/>
                  </a:cubicBezTo>
                  <a:lnTo>
                    <a:pt x="65636" y="69175"/>
                  </a:lnTo>
                  <a:cubicBezTo>
                    <a:pt x="65622" y="69175"/>
                    <a:pt x="65608" y="69175"/>
                    <a:pt x="65593" y="69175"/>
                  </a:cubicBezTo>
                  <a:cubicBezTo>
                    <a:pt x="63725" y="69175"/>
                    <a:pt x="61966" y="70014"/>
                    <a:pt x="60715" y="71317"/>
                  </a:cubicBezTo>
                  <a:cubicBezTo>
                    <a:pt x="60805" y="69731"/>
                    <a:pt x="60223" y="68226"/>
                    <a:pt x="59228" y="67043"/>
                  </a:cubicBezTo>
                  <a:cubicBezTo>
                    <a:pt x="59647" y="66967"/>
                    <a:pt x="60069" y="66929"/>
                    <a:pt x="60488" y="66929"/>
                  </a:cubicBezTo>
                  <a:close/>
                  <a:moveTo>
                    <a:pt x="23953" y="66970"/>
                  </a:moveTo>
                  <a:cubicBezTo>
                    <a:pt x="24378" y="66970"/>
                    <a:pt x="24806" y="67009"/>
                    <a:pt x="25232" y="67088"/>
                  </a:cubicBezTo>
                  <a:cubicBezTo>
                    <a:pt x="24239" y="68277"/>
                    <a:pt x="23657" y="69770"/>
                    <a:pt x="23744" y="71361"/>
                  </a:cubicBezTo>
                  <a:lnTo>
                    <a:pt x="23744" y="71361"/>
                  </a:lnTo>
                  <a:cubicBezTo>
                    <a:pt x="22494" y="70058"/>
                    <a:pt x="20726" y="69220"/>
                    <a:pt x="18866" y="69220"/>
                  </a:cubicBezTo>
                  <a:cubicBezTo>
                    <a:pt x="18846" y="69220"/>
                    <a:pt x="18827" y="69220"/>
                    <a:pt x="18807" y="69220"/>
                  </a:cubicBezTo>
                  <a:cubicBezTo>
                    <a:pt x="20144" y="67773"/>
                    <a:pt x="22018" y="66970"/>
                    <a:pt x="23953" y="66970"/>
                  </a:cubicBezTo>
                  <a:close/>
                  <a:moveTo>
                    <a:pt x="13652" y="66970"/>
                  </a:moveTo>
                  <a:cubicBezTo>
                    <a:pt x="15588" y="66970"/>
                    <a:pt x="17463" y="67773"/>
                    <a:pt x="18807" y="69220"/>
                  </a:cubicBezTo>
                  <a:cubicBezTo>
                    <a:pt x="18787" y="69220"/>
                    <a:pt x="18768" y="69220"/>
                    <a:pt x="18748" y="69220"/>
                  </a:cubicBezTo>
                  <a:cubicBezTo>
                    <a:pt x="16879" y="69220"/>
                    <a:pt x="15111" y="70058"/>
                    <a:pt x="13870" y="71362"/>
                  </a:cubicBezTo>
                  <a:cubicBezTo>
                    <a:pt x="13951" y="69776"/>
                    <a:pt x="13368" y="68271"/>
                    <a:pt x="12374" y="67088"/>
                  </a:cubicBezTo>
                  <a:cubicBezTo>
                    <a:pt x="12799" y="67009"/>
                    <a:pt x="13227" y="66970"/>
                    <a:pt x="13652" y="66970"/>
                  </a:cubicBezTo>
                  <a:close/>
                  <a:moveTo>
                    <a:pt x="107653" y="66739"/>
                  </a:moveTo>
                  <a:cubicBezTo>
                    <a:pt x="109587" y="66739"/>
                    <a:pt x="111464" y="67541"/>
                    <a:pt x="112812" y="68996"/>
                  </a:cubicBezTo>
                  <a:cubicBezTo>
                    <a:pt x="114149" y="67549"/>
                    <a:pt x="116022" y="66746"/>
                    <a:pt x="117958" y="66746"/>
                  </a:cubicBezTo>
                  <a:cubicBezTo>
                    <a:pt x="118383" y="66746"/>
                    <a:pt x="118811" y="66785"/>
                    <a:pt x="119236" y="66864"/>
                  </a:cubicBezTo>
                  <a:cubicBezTo>
                    <a:pt x="118242" y="68047"/>
                    <a:pt x="117659" y="69552"/>
                    <a:pt x="117749" y="71138"/>
                  </a:cubicBezTo>
                  <a:cubicBezTo>
                    <a:pt x="116499" y="69835"/>
                    <a:pt x="114731" y="69005"/>
                    <a:pt x="112871" y="69005"/>
                  </a:cubicBezTo>
                  <a:cubicBezTo>
                    <a:pt x="112851" y="69005"/>
                    <a:pt x="112832" y="69005"/>
                    <a:pt x="112812" y="69005"/>
                  </a:cubicBezTo>
                  <a:cubicBezTo>
                    <a:pt x="112793" y="69005"/>
                    <a:pt x="112774" y="69005"/>
                    <a:pt x="112756" y="69005"/>
                  </a:cubicBezTo>
                  <a:cubicBezTo>
                    <a:pt x="110769" y="69005"/>
                    <a:pt x="108893" y="69951"/>
                    <a:pt x="107641" y="71398"/>
                  </a:cubicBezTo>
                  <a:lnTo>
                    <a:pt x="107641" y="71398"/>
                  </a:lnTo>
                  <a:cubicBezTo>
                    <a:pt x="107802" y="69707"/>
                    <a:pt x="107213" y="68132"/>
                    <a:pt x="106177" y="66897"/>
                  </a:cubicBezTo>
                  <a:lnTo>
                    <a:pt x="106177" y="66897"/>
                  </a:lnTo>
                  <a:cubicBezTo>
                    <a:pt x="106668" y="66791"/>
                    <a:pt x="107162" y="66739"/>
                    <a:pt x="107653" y="66739"/>
                  </a:cubicBezTo>
                  <a:close/>
                  <a:moveTo>
                    <a:pt x="37174" y="66927"/>
                  </a:moveTo>
                  <a:cubicBezTo>
                    <a:pt x="39113" y="66927"/>
                    <a:pt x="40989" y="67729"/>
                    <a:pt x="42337" y="69184"/>
                  </a:cubicBezTo>
                  <a:lnTo>
                    <a:pt x="42337" y="69184"/>
                  </a:lnTo>
                  <a:cubicBezTo>
                    <a:pt x="42334" y="69184"/>
                    <a:pt x="42331" y="69184"/>
                    <a:pt x="42328" y="69184"/>
                  </a:cubicBezTo>
                  <a:cubicBezTo>
                    <a:pt x="42301" y="69184"/>
                    <a:pt x="42274" y="69184"/>
                    <a:pt x="42246" y="69184"/>
                  </a:cubicBezTo>
                  <a:cubicBezTo>
                    <a:pt x="40269" y="69184"/>
                    <a:pt x="38404" y="70136"/>
                    <a:pt x="37158" y="71577"/>
                  </a:cubicBezTo>
                  <a:cubicBezTo>
                    <a:pt x="37320" y="69910"/>
                    <a:pt x="36728" y="68324"/>
                    <a:pt x="35689" y="67088"/>
                  </a:cubicBezTo>
                  <a:lnTo>
                    <a:pt x="35680" y="67088"/>
                  </a:lnTo>
                  <a:cubicBezTo>
                    <a:pt x="36177" y="66980"/>
                    <a:pt x="36678" y="66927"/>
                    <a:pt x="37174" y="66927"/>
                  </a:cubicBezTo>
                  <a:close/>
                  <a:moveTo>
                    <a:pt x="124481" y="64880"/>
                  </a:moveTo>
                  <a:cubicBezTo>
                    <a:pt x="127655" y="64880"/>
                    <a:pt x="130827" y="66957"/>
                    <a:pt x="130867" y="71111"/>
                  </a:cubicBezTo>
                  <a:lnTo>
                    <a:pt x="130858" y="71129"/>
                  </a:lnTo>
                  <a:cubicBezTo>
                    <a:pt x="130380" y="71024"/>
                    <a:pt x="129897" y="70973"/>
                    <a:pt x="129419" y="70973"/>
                  </a:cubicBezTo>
                  <a:cubicBezTo>
                    <a:pt x="127565" y="70973"/>
                    <a:pt x="125767" y="71740"/>
                    <a:pt x="124478" y="73136"/>
                  </a:cubicBezTo>
                  <a:cubicBezTo>
                    <a:pt x="123204" y="71764"/>
                    <a:pt x="121425" y="70977"/>
                    <a:pt x="119555" y="70977"/>
                  </a:cubicBezTo>
                  <a:cubicBezTo>
                    <a:pt x="119544" y="70977"/>
                    <a:pt x="119534" y="70977"/>
                    <a:pt x="119523" y="70977"/>
                  </a:cubicBezTo>
                  <a:cubicBezTo>
                    <a:pt x="119039" y="70977"/>
                    <a:pt x="118555" y="71021"/>
                    <a:pt x="118080" y="71129"/>
                  </a:cubicBezTo>
                  <a:cubicBezTo>
                    <a:pt x="118121" y="66963"/>
                    <a:pt x="121302" y="64880"/>
                    <a:pt x="124481" y="64880"/>
                  </a:cubicBezTo>
                  <a:close/>
                  <a:moveTo>
                    <a:pt x="77631" y="64934"/>
                  </a:moveTo>
                  <a:cubicBezTo>
                    <a:pt x="80806" y="64934"/>
                    <a:pt x="83981" y="67013"/>
                    <a:pt x="84022" y="71174"/>
                  </a:cubicBezTo>
                  <a:cubicBezTo>
                    <a:pt x="83541" y="71069"/>
                    <a:pt x="83056" y="71017"/>
                    <a:pt x="82576" y="71017"/>
                  </a:cubicBezTo>
                  <a:cubicBezTo>
                    <a:pt x="80721" y="71017"/>
                    <a:pt x="78928" y="71782"/>
                    <a:pt x="77633" y="73163"/>
                  </a:cubicBezTo>
                  <a:lnTo>
                    <a:pt x="77633" y="73172"/>
                  </a:lnTo>
                  <a:cubicBezTo>
                    <a:pt x="76351" y="71801"/>
                    <a:pt x="74559" y="71012"/>
                    <a:pt x="72678" y="71012"/>
                  </a:cubicBezTo>
                  <a:cubicBezTo>
                    <a:pt x="72194" y="71012"/>
                    <a:pt x="71710" y="71066"/>
                    <a:pt x="71235" y="71174"/>
                  </a:cubicBezTo>
                  <a:cubicBezTo>
                    <a:pt x="71275" y="67015"/>
                    <a:pt x="74454" y="64934"/>
                    <a:pt x="77631" y="64934"/>
                  </a:cubicBezTo>
                  <a:close/>
                  <a:moveTo>
                    <a:pt x="100937" y="64934"/>
                  </a:moveTo>
                  <a:cubicBezTo>
                    <a:pt x="104113" y="64934"/>
                    <a:pt x="107288" y="67013"/>
                    <a:pt x="107328" y="71174"/>
                  </a:cubicBezTo>
                  <a:cubicBezTo>
                    <a:pt x="106849" y="71069"/>
                    <a:pt x="106366" y="71017"/>
                    <a:pt x="105887" y="71017"/>
                  </a:cubicBezTo>
                  <a:cubicBezTo>
                    <a:pt x="104037" y="71017"/>
                    <a:pt x="102243" y="71782"/>
                    <a:pt x="100948" y="73163"/>
                  </a:cubicBezTo>
                  <a:lnTo>
                    <a:pt x="100939" y="73172"/>
                  </a:lnTo>
                  <a:cubicBezTo>
                    <a:pt x="99658" y="71801"/>
                    <a:pt x="97866" y="71012"/>
                    <a:pt x="95984" y="71012"/>
                  </a:cubicBezTo>
                  <a:cubicBezTo>
                    <a:pt x="95500" y="71012"/>
                    <a:pt x="95016" y="71066"/>
                    <a:pt x="94541" y="71174"/>
                  </a:cubicBezTo>
                  <a:cubicBezTo>
                    <a:pt x="94582" y="67015"/>
                    <a:pt x="97760" y="64934"/>
                    <a:pt x="100937" y="64934"/>
                  </a:cubicBezTo>
                  <a:close/>
                  <a:moveTo>
                    <a:pt x="53992" y="65081"/>
                  </a:moveTo>
                  <a:cubicBezTo>
                    <a:pt x="57167" y="65081"/>
                    <a:pt x="60344" y="67159"/>
                    <a:pt x="60384" y="71317"/>
                  </a:cubicBezTo>
                  <a:cubicBezTo>
                    <a:pt x="59911" y="71215"/>
                    <a:pt x="59433" y="71165"/>
                    <a:pt x="58960" y="71165"/>
                  </a:cubicBezTo>
                  <a:cubicBezTo>
                    <a:pt x="57101" y="71165"/>
                    <a:pt x="55296" y="71932"/>
                    <a:pt x="54004" y="73324"/>
                  </a:cubicBezTo>
                  <a:cubicBezTo>
                    <a:pt x="52723" y="71944"/>
                    <a:pt x="50922" y="71165"/>
                    <a:pt x="49049" y="71165"/>
                  </a:cubicBezTo>
                  <a:cubicBezTo>
                    <a:pt x="48565" y="71165"/>
                    <a:pt x="48081" y="71219"/>
                    <a:pt x="47606" y="71317"/>
                  </a:cubicBezTo>
                  <a:cubicBezTo>
                    <a:pt x="47642" y="67159"/>
                    <a:pt x="50816" y="65081"/>
                    <a:pt x="53992" y="65081"/>
                  </a:cubicBezTo>
                  <a:close/>
                  <a:moveTo>
                    <a:pt x="7148" y="65122"/>
                  </a:moveTo>
                  <a:cubicBezTo>
                    <a:pt x="10323" y="65122"/>
                    <a:pt x="13498" y="67201"/>
                    <a:pt x="13538" y="71362"/>
                  </a:cubicBezTo>
                  <a:cubicBezTo>
                    <a:pt x="13060" y="71257"/>
                    <a:pt x="12578" y="71206"/>
                    <a:pt x="12099" y="71206"/>
                  </a:cubicBezTo>
                  <a:cubicBezTo>
                    <a:pt x="10245" y="71206"/>
                    <a:pt x="8446" y="71973"/>
                    <a:pt x="7150" y="73369"/>
                  </a:cubicBezTo>
                  <a:lnTo>
                    <a:pt x="7150" y="73360"/>
                  </a:lnTo>
                  <a:cubicBezTo>
                    <a:pt x="5875" y="71988"/>
                    <a:pt x="4096" y="71209"/>
                    <a:pt x="2226" y="71209"/>
                  </a:cubicBezTo>
                  <a:cubicBezTo>
                    <a:pt x="2216" y="71209"/>
                    <a:pt x="2205" y="71210"/>
                    <a:pt x="2194" y="71210"/>
                  </a:cubicBezTo>
                  <a:cubicBezTo>
                    <a:pt x="1711" y="71210"/>
                    <a:pt x="1227" y="71254"/>
                    <a:pt x="752" y="71362"/>
                  </a:cubicBezTo>
                  <a:cubicBezTo>
                    <a:pt x="792" y="67203"/>
                    <a:pt x="3970" y="65122"/>
                    <a:pt x="7148" y="65122"/>
                  </a:cubicBezTo>
                  <a:close/>
                  <a:moveTo>
                    <a:pt x="30463" y="65122"/>
                  </a:moveTo>
                  <a:cubicBezTo>
                    <a:pt x="33638" y="65122"/>
                    <a:pt x="36813" y="67201"/>
                    <a:pt x="36854" y="71362"/>
                  </a:cubicBezTo>
                  <a:cubicBezTo>
                    <a:pt x="36375" y="71257"/>
                    <a:pt x="35893" y="71206"/>
                    <a:pt x="35414" y="71206"/>
                  </a:cubicBezTo>
                  <a:cubicBezTo>
                    <a:pt x="33560" y="71206"/>
                    <a:pt x="31761" y="71973"/>
                    <a:pt x="30465" y="73369"/>
                  </a:cubicBezTo>
                  <a:lnTo>
                    <a:pt x="30465" y="73360"/>
                  </a:lnTo>
                  <a:cubicBezTo>
                    <a:pt x="29191" y="71988"/>
                    <a:pt x="27412" y="71209"/>
                    <a:pt x="25542" y="71209"/>
                  </a:cubicBezTo>
                  <a:cubicBezTo>
                    <a:pt x="25531" y="71209"/>
                    <a:pt x="25520" y="71210"/>
                    <a:pt x="25510" y="71210"/>
                  </a:cubicBezTo>
                  <a:cubicBezTo>
                    <a:pt x="25026" y="71210"/>
                    <a:pt x="24542" y="71254"/>
                    <a:pt x="24067" y="71362"/>
                  </a:cubicBezTo>
                  <a:cubicBezTo>
                    <a:pt x="24107" y="67203"/>
                    <a:pt x="27285" y="65122"/>
                    <a:pt x="30463" y="65122"/>
                  </a:cubicBezTo>
                  <a:close/>
                  <a:moveTo>
                    <a:pt x="129608" y="71351"/>
                  </a:moveTo>
                  <a:cubicBezTo>
                    <a:pt x="130035" y="71351"/>
                    <a:pt x="130466" y="71390"/>
                    <a:pt x="130894" y="71469"/>
                  </a:cubicBezTo>
                  <a:cubicBezTo>
                    <a:pt x="129908" y="72634"/>
                    <a:pt x="129326" y="74140"/>
                    <a:pt x="129415" y="75726"/>
                  </a:cubicBezTo>
                  <a:lnTo>
                    <a:pt x="129406" y="75744"/>
                  </a:lnTo>
                  <a:cubicBezTo>
                    <a:pt x="128156" y="74440"/>
                    <a:pt x="126397" y="73602"/>
                    <a:pt x="124528" y="73602"/>
                  </a:cubicBezTo>
                  <a:cubicBezTo>
                    <a:pt x="124509" y="73602"/>
                    <a:pt x="124489" y="73602"/>
                    <a:pt x="124469" y="73602"/>
                  </a:cubicBezTo>
                  <a:cubicBezTo>
                    <a:pt x="124450" y="73602"/>
                    <a:pt x="124430" y="73602"/>
                    <a:pt x="124410" y="73602"/>
                  </a:cubicBezTo>
                  <a:cubicBezTo>
                    <a:pt x="122541" y="73602"/>
                    <a:pt x="120773" y="74440"/>
                    <a:pt x="119532" y="75744"/>
                  </a:cubicBezTo>
                  <a:cubicBezTo>
                    <a:pt x="119613" y="74149"/>
                    <a:pt x="119030" y="72652"/>
                    <a:pt x="118045" y="71469"/>
                  </a:cubicBezTo>
                  <a:cubicBezTo>
                    <a:pt x="118473" y="71390"/>
                    <a:pt x="118903" y="71351"/>
                    <a:pt x="119331" y="71351"/>
                  </a:cubicBezTo>
                  <a:cubicBezTo>
                    <a:pt x="121264" y="71351"/>
                    <a:pt x="123134" y="72148"/>
                    <a:pt x="124469" y="73593"/>
                  </a:cubicBezTo>
                  <a:cubicBezTo>
                    <a:pt x="125805" y="72148"/>
                    <a:pt x="127675" y="71351"/>
                    <a:pt x="129608" y="71351"/>
                  </a:cubicBezTo>
                  <a:close/>
                  <a:moveTo>
                    <a:pt x="48843" y="71540"/>
                  </a:moveTo>
                  <a:cubicBezTo>
                    <a:pt x="50782" y="71540"/>
                    <a:pt x="52650" y="72343"/>
                    <a:pt x="53995" y="73790"/>
                  </a:cubicBezTo>
                  <a:cubicBezTo>
                    <a:pt x="53975" y="73790"/>
                    <a:pt x="53956" y="73790"/>
                    <a:pt x="53936" y="73790"/>
                  </a:cubicBezTo>
                  <a:cubicBezTo>
                    <a:pt x="52067" y="73790"/>
                    <a:pt x="50299" y="74628"/>
                    <a:pt x="49058" y="75932"/>
                  </a:cubicBezTo>
                  <a:cubicBezTo>
                    <a:pt x="49138" y="74337"/>
                    <a:pt x="48556" y="72840"/>
                    <a:pt x="47561" y="71658"/>
                  </a:cubicBezTo>
                  <a:cubicBezTo>
                    <a:pt x="47989" y="71579"/>
                    <a:pt x="48418" y="71540"/>
                    <a:pt x="48843" y="71540"/>
                  </a:cubicBezTo>
                  <a:close/>
                  <a:moveTo>
                    <a:pt x="59141" y="71540"/>
                  </a:moveTo>
                  <a:cubicBezTo>
                    <a:pt x="59566" y="71540"/>
                    <a:pt x="59994" y="71579"/>
                    <a:pt x="60420" y="71658"/>
                  </a:cubicBezTo>
                  <a:cubicBezTo>
                    <a:pt x="59425" y="72840"/>
                    <a:pt x="58843" y="74346"/>
                    <a:pt x="58932" y="75932"/>
                  </a:cubicBezTo>
                  <a:cubicBezTo>
                    <a:pt x="57682" y="74628"/>
                    <a:pt x="55914" y="73790"/>
                    <a:pt x="54054" y="73790"/>
                  </a:cubicBezTo>
                  <a:cubicBezTo>
                    <a:pt x="54034" y="73790"/>
                    <a:pt x="54015" y="73790"/>
                    <a:pt x="53995" y="73790"/>
                  </a:cubicBezTo>
                  <a:cubicBezTo>
                    <a:pt x="55332" y="72343"/>
                    <a:pt x="57206" y="71540"/>
                    <a:pt x="59141" y="71540"/>
                  </a:cubicBezTo>
                  <a:close/>
                  <a:moveTo>
                    <a:pt x="112810" y="69495"/>
                  </a:moveTo>
                  <a:cubicBezTo>
                    <a:pt x="115985" y="69495"/>
                    <a:pt x="119160" y="71574"/>
                    <a:pt x="119200" y="75735"/>
                  </a:cubicBezTo>
                  <a:cubicBezTo>
                    <a:pt x="118721" y="75630"/>
                    <a:pt x="118239" y="75578"/>
                    <a:pt x="117760" y="75578"/>
                  </a:cubicBezTo>
                  <a:cubicBezTo>
                    <a:pt x="115909" y="75578"/>
                    <a:pt x="114116" y="76343"/>
                    <a:pt x="112821" y="77724"/>
                  </a:cubicBezTo>
                  <a:lnTo>
                    <a:pt x="112812" y="77733"/>
                  </a:lnTo>
                  <a:cubicBezTo>
                    <a:pt x="111530" y="76362"/>
                    <a:pt x="109738" y="75573"/>
                    <a:pt x="107856" y="75573"/>
                  </a:cubicBezTo>
                  <a:cubicBezTo>
                    <a:pt x="107373" y="75573"/>
                    <a:pt x="106889" y="75627"/>
                    <a:pt x="106414" y="75735"/>
                  </a:cubicBezTo>
                  <a:lnTo>
                    <a:pt x="106414" y="75735"/>
                  </a:lnTo>
                  <a:cubicBezTo>
                    <a:pt x="106454" y="71576"/>
                    <a:pt x="109632" y="69495"/>
                    <a:pt x="112810" y="69495"/>
                  </a:cubicBezTo>
                  <a:close/>
                  <a:moveTo>
                    <a:pt x="136139" y="69486"/>
                  </a:moveTo>
                  <a:cubicBezTo>
                    <a:pt x="139313" y="69486"/>
                    <a:pt x="142484" y="71562"/>
                    <a:pt x="142525" y="75717"/>
                  </a:cubicBezTo>
                  <a:lnTo>
                    <a:pt x="142516" y="75735"/>
                  </a:lnTo>
                  <a:cubicBezTo>
                    <a:pt x="142037" y="75630"/>
                    <a:pt x="141554" y="75578"/>
                    <a:pt x="141075" y="75578"/>
                  </a:cubicBezTo>
                  <a:cubicBezTo>
                    <a:pt x="139222" y="75578"/>
                    <a:pt x="137424" y="76345"/>
                    <a:pt x="136136" y="77733"/>
                  </a:cubicBezTo>
                  <a:cubicBezTo>
                    <a:pt x="134854" y="76362"/>
                    <a:pt x="133062" y="75573"/>
                    <a:pt x="131181" y="75573"/>
                  </a:cubicBezTo>
                  <a:cubicBezTo>
                    <a:pt x="130697" y="75573"/>
                    <a:pt x="130213" y="75627"/>
                    <a:pt x="129738" y="75735"/>
                  </a:cubicBezTo>
                  <a:cubicBezTo>
                    <a:pt x="129778" y="71569"/>
                    <a:pt x="132960" y="69486"/>
                    <a:pt x="136139" y="69486"/>
                  </a:cubicBezTo>
                  <a:close/>
                  <a:moveTo>
                    <a:pt x="42333" y="69686"/>
                  </a:moveTo>
                  <a:cubicBezTo>
                    <a:pt x="45509" y="69686"/>
                    <a:pt x="48686" y="71765"/>
                    <a:pt x="48726" y="75923"/>
                  </a:cubicBezTo>
                  <a:cubicBezTo>
                    <a:pt x="48248" y="75818"/>
                    <a:pt x="47765" y="75767"/>
                    <a:pt x="47287" y="75767"/>
                  </a:cubicBezTo>
                  <a:cubicBezTo>
                    <a:pt x="45433" y="75767"/>
                    <a:pt x="43633" y="76534"/>
                    <a:pt x="42337" y="77930"/>
                  </a:cubicBezTo>
                  <a:cubicBezTo>
                    <a:pt x="41056" y="76550"/>
                    <a:pt x="39264" y="75770"/>
                    <a:pt x="37382" y="75770"/>
                  </a:cubicBezTo>
                  <a:cubicBezTo>
                    <a:pt x="36898" y="75770"/>
                    <a:pt x="36415" y="75815"/>
                    <a:pt x="35940" y="75923"/>
                  </a:cubicBezTo>
                  <a:cubicBezTo>
                    <a:pt x="35980" y="71765"/>
                    <a:pt x="39156" y="69686"/>
                    <a:pt x="42333" y="69686"/>
                  </a:cubicBezTo>
                  <a:close/>
                  <a:moveTo>
                    <a:pt x="65651" y="69683"/>
                  </a:moveTo>
                  <a:cubicBezTo>
                    <a:pt x="68826" y="69683"/>
                    <a:pt x="72001" y="71762"/>
                    <a:pt x="72041" y="75923"/>
                  </a:cubicBezTo>
                  <a:cubicBezTo>
                    <a:pt x="71563" y="75818"/>
                    <a:pt x="71081" y="75767"/>
                    <a:pt x="70602" y="75767"/>
                  </a:cubicBezTo>
                  <a:cubicBezTo>
                    <a:pt x="68748" y="75767"/>
                    <a:pt x="66949" y="76534"/>
                    <a:pt x="65653" y="77930"/>
                  </a:cubicBezTo>
                  <a:cubicBezTo>
                    <a:pt x="64371" y="76550"/>
                    <a:pt x="62579" y="75770"/>
                    <a:pt x="60697" y="75770"/>
                  </a:cubicBezTo>
                  <a:cubicBezTo>
                    <a:pt x="60214" y="75770"/>
                    <a:pt x="59730" y="75815"/>
                    <a:pt x="59255" y="75923"/>
                  </a:cubicBezTo>
                  <a:cubicBezTo>
                    <a:pt x="59295" y="71764"/>
                    <a:pt x="62473" y="69683"/>
                    <a:pt x="65651" y="69683"/>
                  </a:cubicBezTo>
                  <a:close/>
                  <a:moveTo>
                    <a:pt x="82884" y="1"/>
                  </a:moveTo>
                  <a:cubicBezTo>
                    <a:pt x="82642" y="699"/>
                    <a:pt x="82534" y="1434"/>
                    <a:pt x="82579" y="2178"/>
                  </a:cubicBezTo>
                  <a:cubicBezTo>
                    <a:pt x="81329" y="875"/>
                    <a:pt x="79570" y="36"/>
                    <a:pt x="77701" y="36"/>
                  </a:cubicBezTo>
                  <a:cubicBezTo>
                    <a:pt x="77681" y="36"/>
                    <a:pt x="77661" y="36"/>
                    <a:pt x="77642" y="36"/>
                  </a:cubicBezTo>
                  <a:cubicBezTo>
                    <a:pt x="77622" y="36"/>
                    <a:pt x="77602" y="36"/>
                    <a:pt x="77582" y="36"/>
                  </a:cubicBezTo>
                  <a:cubicBezTo>
                    <a:pt x="73834" y="36"/>
                    <a:pt x="70494" y="3399"/>
                    <a:pt x="70948" y="7160"/>
                  </a:cubicBezTo>
                  <a:cubicBezTo>
                    <a:pt x="71458" y="7046"/>
                    <a:pt x="71971" y="6991"/>
                    <a:pt x="72481" y="6991"/>
                  </a:cubicBezTo>
                  <a:cubicBezTo>
                    <a:pt x="74418" y="6991"/>
                    <a:pt x="76294" y="7793"/>
                    <a:pt x="77642" y="9248"/>
                  </a:cubicBezTo>
                  <a:cubicBezTo>
                    <a:pt x="77624" y="9248"/>
                    <a:pt x="77606" y="9248"/>
                    <a:pt x="77587" y="9248"/>
                  </a:cubicBezTo>
                  <a:cubicBezTo>
                    <a:pt x="75529" y="9248"/>
                    <a:pt x="73607" y="10256"/>
                    <a:pt x="72355" y="11784"/>
                  </a:cubicBezTo>
                  <a:cubicBezTo>
                    <a:pt x="72756" y="8058"/>
                    <a:pt x="69443" y="4740"/>
                    <a:pt x="65721" y="4740"/>
                  </a:cubicBezTo>
                  <a:cubicBezTo>
                    <a:pt x="65701" y="4740"/>
                    <a:pt x="65682" y="4740"/>
                    <a:pt x="65662" y="4741"/>
                  </a:cubicBezTo>
                  <a:cubicBezTo>
                    <a:pt x="65642" y="4740"/>
                    <a:pt x="65622" y="4740"/>
                    <a:pt x="65602" y="4740"/>
                  </a:cubicBezTo>
                  <a:cubicBezTo>
                    <a:pt x="63733" y="4740"/>
                    <a:pt x="61966" y="5570"/>
                    <a:pt x="60724" y="6873"/>
                  </a:cubicBezTo>
                  <a:cubicBezTo>
                    <a:pt x="60760" y="6138"/>
                    <a:pt x="60662" y="5395"/>
                    <a:pt x="60420" y="4696"/>
                  </a:cubicBezTo>
                  <a:lnTo>
                    <a:pt x="60043" y="4696"/>
                  </a:lnTo>
                  <a:cubicBezTo>
                    <a:pt x="60276" y="5395"/>
                    <a:pt x="60393" y="6130"/>
                    <a:pt x="60393" y="6864"/>
                  </a:cubicBezTo>
                  <a:cubicBezTo>
                    <a:pt x="59920" y="6762"/>
                    <a:pt x="59442" y="6713"/>
                    <a:pt x="58969" y="6713"/>
                  </a:cubicBezTo>
                  <a:cubicBezTo>
                    <a:pt x="57110" y="6713"/>
                    <a:pt x="55305" y="7479"/>
                    <a:pt x="54013" y="8871"/>
                  </a:cubicBezTo>
                  <a:cubicBezTo>
                    <a:pt x="52732" y="7492"/>
                    <a:pt x="50939" y="6712"/>
                    <a:pt x="49058" y="6712"/>
                  </a:cubicBezTo>
                  <a:cubicBezTo>
                    <a:pt x="48574" y="6712"/>
                    <a:pt x="48090" y="6766"/>
                    <a:pt x="47615" y="6864"/>
                  </a:cubicBezTo>
                  <a:cubicBezTo>
                    <a:pt x="47615" y="6130"/>
                    <a:pt x="47732" y="5395"/>
                    <a:pt x="47965" y="4696"/>
                  </a:cubicBezTo>
                  <a:lnTo>
                    <a:pt x="47588" y="4696"/>
                  </a:lnTo>
                  <a:cubicBezTo>
                    <a:pt x="47346" y="5395"/>
                    <a:pt x="47248" y="6138"/>
                    <a:pt x="47284" y="6873"/>
                  </a:cubicBezTo>
                  <a:cubicBezTo>
                    <a:pt x="46049" y="5577"/>
                    <a:pt x="44293" y="4740"/>
                    <a:pt x="42434" y="4740"/>
                  </a:cubicBezTo>
                  <a:cubicBezTo>
                    <a:pt x="42405" y="4740"/>
                    <a:pt x="42376" y="4740"/>
                    <a:pt x="42346" y="4741"/>
                  </a:cubicBezTo>
                  <a:cubicBezTo>
                    <a:pt x="42319" y="4740"/>
                    <a:pt x="42291" y="4740"/>
                    <a:pt x="42263" y="4740"/>
                  </a:cubicBezTo>
                  <a:cubicBezTo>
                    <a:pt x="40287" y="4740"/>
                    <a:pt x="38431" y="5684"/>
                    <a:pt x="37185" y="7124"/>
                  </a:cubicBezTo>
                  <a:cubicBezTo>
                    <a:pt x="37480" y="3457"/>
                    <a:pt x="34193" y="233"/>
                    <a:pt x="30519" y="233"/>
                  </a:cubicBezTo>
                  <a:cubicBezTo>
                    <a:pt x="30504" y="233"/>
                    <a:pt x="30489" y="233"/>
                    <a:pt x="30474" y="234"/>
                  </a:cubicBezTo>
                  <a:cubicBezTo>
                    <a:pt x="30454" y="233"/>
                    <a:pt x="30434" y="233"/>
                    <a:pt x="30415" y="233"/>
                  </a:cubicBezTo>
                  <a:cubicBezTo>
                    <a:pt x="28546" y="233"/>
                    <a:pt x="26787" y="1072"/>
                    <a:pt x="25536" y="2375"/>
                  </a:cubicBezTo>
                  <a:cubicBezTo>
                    <a:pt x="25581" y="1640"/>
                    <a:pt x="25474" y="897"/>
                    <a:pt x="25232" y="198"/>
                  </a:cubicBezTo>
                  <a:lnTo>
                    <a:pt x="24864" y="198"/>
                  </a:lnTo>
                  <a:cubicBezTo>
                    <a:pt x="25088" y="897"/>
                    <a:pt x="25214" y="1631"/>
                    <a:pt x="25214" y="2366"/>
                  </a:cubicBezTo>
                  <a:cubicBezTo>
                    <a:pt x="24739" y="2264"/>
                    <a:pt x="24260" y="2214"/>
                    <a:pt x="23785" y="2214"/>
                  </a:cubicBezTo>
                  <a:cubicBezTo>
                    <a:pt x="21922" y="2214"/>
                    <a:pt x="20117" y="2981"/>
                    <a:pt x="18825" y="4373"/>
                  </a:cubicBezTo>
                  <a:cubicBezTo>
                    <a:pt x="17544" y="2993"/>
                    <a:pt x="15752" y="2214"/>
                    <a:pt x="13870" y="2214"/>
                  </a:cubicBezTo>
                  <a:cubicBezTo>
                    <a:pt x="13386" y="2214"/>
                    <a:pt x="12902" y="2268"/>
                    <a:pt x="12427" y="2366"/>
                  </a:cubicBezTo>
                  <a:cubicBezTo>
                    <a:pt x="12427" y="1631"/>
                    <a:pt x="12544" y="897"/>
                    <a:pt x="12777" y="198"/>
                  </a:cubicBezTo>
                  <a:lnTo>
                    <a:pt x="12382" y="198"/>
                  </a:lnTo>
                  <a:cubicBezTo>
                    <a:pt x="12141" y="897"/>
                    <a:pt x="12042" y="1640"/>
                    <a:pt x="12078" y="2375"/>
                  </a:cubicBezTo>
                  <a:cubicBezTo>
                    <a:pt x="10836" y="1072"/>
                    <a:pt x="9069" y="233"/>
                    <a:pt x="7200" y="233"/>
                  </a:cubicBezTo>
                  <a:cubicBezTo>
                    <a:pt x="7180" y="233"/>
                    <a:pt x="7160" y="233"/>
                    <a:pt x="7141" y="234"/>
                  </a:cubicBezTo>
                  <a:cubicBezTo>
                    <a:pt x="7126" y="233"/>
                    <a:pt x="7111" y="233"/>
                    <a:pt x="7096" y="233"/>
                  </a:cubicBezTo>
                  <a:cubicBezTo>
                    <a:pt x="3342" y="233"/>
                    <a:pt x="1" y="3600"/>
                    <a:pt x="456" y="7366"/>
                  </a:cubicBezTo>
                  <a:cubicBezTo>
                    <a:pt x="966" y="7252"/>
                    <a:pt x="1482" y="7196"/>
                    <a:pt x="1994" y="7196"/>
                  </a:cubicBezTo>
                  <a:cubicBezTo>
                    <a:pt x="3926" y="7196"/>
                    <a:pt x="5804" y="7993"/>
                    <a:pt x="7149" y="9445"/>
                  </a:cubicBezTo>
                  <a:lnTo>
                    <a:pt x="7149" y="9445"/>
                  </a:lnTo>
                  <a:cubicBezTo>
                    <a:pt x="7147" y="9445"/>
                    <a:pt x="7144" y="9445"/>
                    <a:pt x="7141" y="9445"/>
                  </a:cubicBezTo>
                  <a:cubicBezTo>
                    <a:pt x="7121" y="9445"/>
                    <a:pt x="7101" y="9445"/>
                    <a:pt x="7081" y="9445"/>
                  </a:cubicBezTo>
                  <a:cubicBezTo>
                    <a:pt x="3333" y="9445"/>
                    <a:pt x="1" y="12816"/>
                    <a:pt x="456" y="16569"/>
                  </a:cubicBezTo>
                  <a:cubicBezTo>
                    <a:pt x="961" y="16457"/>
                    <a:pt x="1471" y="16403"/>
                    <a:pt x="1977" y="16403"/>
                  </a:cubicBezTo>
                  <a:cubicBezTo>
                    <a:pt x="3909" y="16403"/>
                    <a:pt x="5782" y="17198"/>
                    <a:pt x="7132" y="18647"/>
                  </a:cubicBezTo>
                  <a:cubicBezTo>
                    <a:pt x="7112" y="18647"/>
                    <a:pt x="7092" y="18647"/>
                    <a:pt x="7072" y="18647"/>
                  </a:cubicBezTo>
                  <a:cubicBezTo>
                    <a:pt x="3333" y="18647"/>
                    <a:pt x="1" y="22009"/>
                    <a:pt x="456" y="25771"/>
                  </a:cubicBezTo>
                  <a:cubicBezTo>
                    <a:pt x="965" y="25657"/>
                    <a:pt x="1479" y="25602"/>
                    <a:pt x="1989" y="25602"/>
                  </a:cubicBezTo>
                  <a:cubicBezTo>
                    <a:pt x="3926" y="25602"/>
                    <a:pt x="5802" y="26404"/>
                    <a:pt x="7150" y="27859"/>
                  </a:cubicBezTo>
                  <a:cubicBezTo>
                    <a:pt x="8483" y="26416"/>
                    <a:pt x="10349" y="25613"/>
                    <a:pt x="12278" y="25613"/>
                  </a:cubicBezTo>
                  <a:cubicBezTo>
                    <a:pt x="12709" y="25613"/>
                    <a:pt x="13143" y="25653"/>
                    <a:pt x="13574" y="25735"/>
                  </a:cubicBezTo>
                  <a:cubicBezTo>
                    <a:pt x="12580" y="26909"/>
                    <a:pt x="11997" y="28414"/>
                    <a:pt x="12087" y="30000"/>
                  </a:cubicBezTo>
                  <a:cubicBezTo>
                    <a:pt x="10837" y="28697"/>
                    <a:pt x="9069" y="27867"/>
                    <a:pt x="7209" y="27867"/>
                  </a:cubicBezTo>
                  <a:cubicBezTo>
                    <a:pt x="7189" y="27867"/>
                    <a:pt x="7169" y="27867"/>
                    <a:pt x="7150" y="27868"/>
                  </a:cubicBezTo>
                  <a:cubicBezTo>
                    <a:pt x="7130" y="27867"/>
                    <a:pt x="7110" y="27867"/>
                    <a:pt x="7090" y="27867"/>
                  </a:cubicBezTo>
                  <a:cubicBezTo>
                    <a:pt x="3342" y="27867"/>
                    <a:pt x="1" y="31230"/>
                    <a:pt x="456" y="34991"/>
                  </a:cubicBezTo>
                  <a:cubicBezTo>
                    <a:pt x="968" y="34875"/>
                    <a:pt x="1485" y="34819"/>
                    <a:pt x="1999" y="34819"/>
                  </a:cubicBezTo>
                  <a:cubicBezTo>
                    <a:pt x="3903" y="34819"/>
                    <a:pt x="5755" y="35598"/>
                    <a:pt x="7096" y="37016"/>
                  </a:cubicBezTo>
                  <a:cubicBezTo>
                    <a:pt x="3341" y="37016"/>
                    <a:pt x="8" y="40377"/>
                    <a:pt x="456" y="44140"/>
                  </a:cubicBezTo>
                  <a:cubicBezTo>
                    <a:pt x="968" y="44025"/>
                    <a:pt x="1485" y="43970"/>
                    <a:pt x="1997" y="43970"/>
                  </a:cubicBezTo>
                  <a:cubicBezTo>
                    <a:pt x="3931" y="43970"/>
                    <a:pt x="5804" y="44767"/>
                    <a:pt x="7150" y="46219"/>
                  </a:cubicBezTo>
                  <a:cubicBezTo>
                    <a:pt x="8485" y="44773"/>
                    <a:pt x="10355" y="43977"/>
                    <a:pt x="12288" y="43977"/>
                  </a:cubicBezTo>
                  <a:cubicBezTo>
                    <a:pt x="12715" y="43977"/>
                    <a:pt x="13146" y="44016"/>
                    <a:pt x="13574" y="44095"/>
                  </a:cubicBezTo>
                  <a:cubicBezTo>
                    <a:pt x="12580" y="45278"/>
                    <a:pt x="11997" y="46774"/>
                    <a:pt x="12087" y="48369"/>
                  </a:cubicBezTo>
                  <a:cubicBezTo>
                    <a:pt x="10837" y="47066"/>
                    <a:pt x="9069" y="46227"/>
                    <a:pt x="7208" y="46227"/>
                  </a:cubicBezTo>
                  <a:cubicBezTo>
                    <a:pt x="7189" y="46227"/>
                    <a:pt x="7169" y="46228"/>
                    <a:pt x="7150" y="46228"/>
                  </a:cubicBezTo>
                  <a:cubicBezTo>
                    <a:pt x="7130" y="46228"/>
                    <a:pt x="7110" y="46227"/>
                    <a:pt x="7090" y="46227"/>
                  </a:cubicBezTo>
                  <a:cubicBezTo>
                    <a:pt x="3342" y="46227"/>
                    <a:pt x="1" y="49590"/>
                    <a:pt x="456" y="53351"/>
                  </a:cubicBezTo>
                  <a:cubicBezTo>
                    <a:pt x="966" y="53237"/>
                    <a:pt x="1482" y="53181"/>
                    <a:pt x="1993" y="53181"/>
                  </a:cubicBezTo>
                  <a:cubicBezTo>
                    <a:pt x="3922" y="53181"/>
                    <a:pt x="5795" y="53978"/>
                    <a:pt x="7141" y="55430"/>
                  </a:cubicBezTo>
                  <a:cubicBezTo>
                    <a:pt x="7121" y="55430"/>
                    <a:pt x="7101" y="55430"/>
                    <a:pt x="7081" y="55430"/>
                  </a:cubicBezTo>
                  <a:cubicBezTo>
                    <a:pt x="3333" y="55430"/>
                    <a:pt x="1" y="58792"/>
                    <a:pt x="456" y="62554"/>
                  </a:cubicBezTo>
                  <a:cubicBezTo>
                    <a:pt x="968" y="62439"/>
                    <a:pt x="1485" y="62383"/>
                    <a:pt x="1997" y="62383"/>
                  </a:cubicBezTo>
                  <a:cubicBezTo>
                    <a:pt x="3931" y="62383"/>
                    <a:pt x="5804" y="63180"/>
                    <a:pt x="7150" y="64633"/>
                  </a:cubicBezTo>
                  <a:cubicBezTo>
                    <a:pt x="8485" y="63187"/>
                    <a:pt x="10355" y="62390"/>
                    <a:pt x="12288" y="62390"/>
                  </a:cubicBezTo>
                  <a:cubicBezTo>
                    <a:pt x="12715" y="62390"/>
                    <a:pt x="13146" y="62429"/>
                    <a:pt x="13574" y="62509"/>
                  </a:cubicBezTo>
                  <a:cubicBezTo>
                    <a:pt x="12580" y="63692"/>
                    <a:pt x="11997" y="65188"/>
                    <a:pt x="12087" y="66783"/>
                  </a:cubicBezTo>
                  <a:cubicBezTo>
                    <a:pt x="10837" y="65480"/>
                    <a:pt x="9069" y="64641"/>
                    <a:pt x="7208" y="64641"/>
                  </a:cubicBezTo>
                  <a:cubicBezTo>
                    <a:pt x="7189" y="64641"/>
                    <a:pt x="7169" y="64641"/>
                    <a:pt x="7150" y="64642"/>
                  </a:cubicBezTo>
                  <a:cubicBezTo>
                    <a:pt x="7130" y="64641"/>
                    <a:pt x="7110" y="64641"/>
                    <a:pt x="7090" y="64641"/>
                  </a:cubicBezTo>
                  <a:cubicBezTo>
                    <a:pt x="3342" y="64641"/>
                    <a:pt x="1" y="68004"/>
                    <a:pt x="456" y="71765"/>
                  </a:cubicBezTo>
                  <a:cubicBezTo>
                    <a:pt x="965" y="71651"/>
                    <a:pt x="1479" y="71596"/>
                    <a:pt x="1989" y="71596"/>
                  </a:cubicBezTo>
                  <a:cubicBezTo>
                    <a:pt x="3926" y="71596"/>
                    <a:pt x="5802" y="72399"/>
                    <a:pt x="7150" y="73853"/>
                  </a:cubicBezTo>
                  <a:cubicBezTo>
                    <a:pt x="8483" y="72402"/>
                    <a:pt x="10349" y="71599"/>
                    <a:pt x="12279" y="71599"/>
                  </a:cubicBezTo>
                  <a:cubicBezTo>
                    <a:pt x="12709" y="71599"/>
                    <a:pt x="13143" y="71639"/>
                    <a:pt x="13574" y="71720"/>
                  </a:cubicBezTo>
                  <a:cubicBezTo>
                    <a:pt x="13037" y="72348"/>
                    <a:pt x="12624" y="73082"/>
                    <a:pt x="12365" y="73862"/>
                  </a:cubicBezTo>
                  <a:lnTo>
                    <a:pt x="12741" y="73862"/>
                  </a:lnTo>
                  <a:cubicBezTo>
                    <a:pt x="13637" y="71119"/>
                    <a:pt x="16222" y="69746"/>
                    <a:pt x="18806" y="69746"/>
                  </a:cubicBezTo>
                  <a:cubicBezTo>
                    <a:pt x="21388" y="69746"/>
                    <a:pt x="23969" y="71117"/>
                    <a:pt x="24864" y="73862"/>
                  </a:cubicBezTo>
                  <a:lnTo>
                    <a:pt x="25241" y="73862"/>
                  </a:lnTo>
                  <a:cubicBezTo>
                    <a:pt x="24981" y="73073"/>
                    <a:pt x="24569" y="72339"/>
                    <a:pt x="24031" y="71702"/>
                  </a:cubicBezTo>
                  <a:cubicBezTo>
                    <a:pt x="24457" y="71623"/>
                    <a:pt x="24885" y="71585"/>
                    <a:pt x="25310" y="71585"/>
                  </a:cubicBezTo>
                  <a:cubicBezTo>
                    <a:pt x="27245" y="71585"/>
                    <a:pt x="29120" y="72387"/>
                    <a:pt x="30465" y="73835"/>
                  </a:cubicBezTo>
                  <a:cubicBezTo>
                    <a:pt x="31802" y="72382"/>
                    <a:pt x="33677" y="71582"/>
                    <a:pt x="35611" y="71582"/>
                  </a:cubicBezTo>
                  <a:cubicBezTo>
                    <a:pt x="36087" y="71582"/>
                    <a:pt x="36566" y="71630"/>
                    <a:pt x="37042" y="71729"/>
                  </a:cubicBezTo>
                  <a:cubicBezTo>
                    <a:pt x="36011" y="72993"/>
                    <a:pt x="35438" y="74615"/>
                    <a:pt x="35644" y="76308"/>
                  </a:cubicBezTo>
                  <a:cubicBezTo>
                    <a:pt x="36151" y="76194"/>
                    <a:pt x="36664" y="76139"/>
                    <a:pt x="37173" y="76139"/>
                  </a:cubicBezTo>
                  <a:cubicBezTo>
                    <a:pt x="39108" y="76139"/>
                    <a:pt x="40989" y="76942"/>
                    <a:pt x="42337" y="78396"/>
                  </a:cubicBezTo>
                  <a:cubicBezTo>
                    <a:pt x="43675" y="76948"/>
                    <a:pt x="45548" y="76146"/>
                    <a:pt x="47484" y="76146"/>
                  </a:cubicBezTo>
                  <a:cubicBezTo>
                    <a:pt x="47908" y="76146"/>
                    <a:pt x="48336" y="76184"/>
                    <a:pt x="48762" y="76263"/>
                  </a:cubicBezTo>
                  <a:cubicBezTo>
                    <a:pt x="48224" y="76899"/>
                    <a:pt x="47812" y="77625"/>
                    <a:pt x="47552" y="78414"/>
                  </a:cubicBezTo>
                  <a:lnTo>
                    <a:pt x="47929" y="78414"/>
                  </a:lnTo>
                  <a:cubicBezTo>
                    <a:pt x="48825" y="75666"/>
                    <a:pt x="51408" y="74291"/>
                    <a:pt x="53990" y="74291"/>
                  </a:cubicBezTo>
                  <a:cubicBezTo>
                    <a:pt x="56571" y="74291"/>
                    <a:pt x="59152" y="75664"/>
                    <a:pt x="60052" y="78414"/>
                  </a:cubicBezTo>
                  <a:lnTo>
                    <a:pt x="60438" y="78414"/>
                  </a:lnTo>
                  <a:cubicBezTo>
                    <a:pt x="60169" y="77625"/>
                    <a:pt x="59766" y="76891"/>
                    <a:pt x="59228" y="76263"/>
                  </a:cubicBezTo>
                  <a:cubicBezTo>
                    <a:pt x="59656" y="76184"/>
                    <a:pt x="60087" y="76145"/>
                    <a:pt x="60514" y="76145"/>
                  </a:cubicBezTo>
                  <a:cubicBezTo>
                    <a:pt x="62447" y="76145"/>
                    <a:pt x="64319" y="76941"/>
                    <a:pt x="65662" y="78387"/>
                  </a:cubicBezTo>
                  <a:cubicBezTo>
                    <a:pt x="67002" y="76933"/>
                    <a:pt x="68877" y="76130"/>
                    <a:pt x="70814" y="76130"/>
                  </a:cubicBezTo>
                  <a:cubicBezTo>
                    <a:pt x="71323" y="76130"/>
                    <a:pt x="71837" y="76185"/>
                    <a:pt x="72346" y="76299"/>
                  </a:cubicBezTo>
                  <a:cubicBezTo>
                    <a:pt x="72801" y="72547"/>
                    <a:pt x="69460" y="69175"/>
                    <a:pt x="65712" y="69175"/>
                  </a:cubicBezTo>
                  <a:cubicBezTo>
                    <a:pt x="65698" y="69175"/>
                    <a:pt x="65684" y="69175"/>
                    <a:pt x="65669" y="69175"/>
                  </a:cubicBezTo>
                  <a:lnTo>
                    <a:pt x="65669" y="69175"/>
                  </a:lnTo>
                  <a:cubicBezTo>
                    <a:pt x="67009" y="67731"/>
                    <a:pt x="68871" y="66936"/>
                    <a:pt x="70797" y="66936"/>
                  </a:cubicBezTo>
                  <a:cubicBezTo>
                    <a:pt x="71279" y="66936"/>
                    <a:pt x="71765" y="66986"/>
                    <a:pt x="72248" y="67088"/>
                  </a:cubicBezTo>
                  <a:cubicBezTo>
                    <a:pt x="71271" y="68333"/>
                    <a:pt x="70742" y="69901"/>
                    <a:pt x="70939" y="71559"/>
                  </a:cubicBezTo>
                  <a:cubicBezTo>
                    <a:pt x="71452" y="71445"/>
                    <a:pt x="71968" y="71389"/>
                    <a:pt x="72480" y="71389"/>
                  </a:cubicBezTo>
                  <a:cubicBezTo>
                    <a:pt x="74414" y="71389"/>
                    <a:pt x="76287" y="72186"/>
                    <a:pt x="77633" y="73638"/>
                  </a:cubicBezTo>
                  <a:cubicBezTo>
                    <a:pt x="78970" y="72190"/>
                    <a:pt x="80844" y="71388"/>
                    <a:pt x="82779" y="71388"/>
                  </a:cubicBezTo>
                  <a:cubicBezTo>
                    <a:pt x="83204" y="71388"/>
                    <a:pt x="83632" y="71426"/>
                    <a:pt x="84057" y="71505"/>
                  </a:cubicBezTo>
                  <a:cubicBezTo>
                    <a:pt x="83520" y="72141"/>
                    <a:pt x="83108" y="72867"/>
                    <a:pt x="82848" y="73656"/>
                  </a:cubicBezTo>
                  <a:lnTo>
                    <a:pt x="83224" y="73656"/>
                  </a:lnTo>
                  <a:cubicBezTo>
                    <a:pt x="84120" y="70909"/>
                    <a:pt x="86703" y="69536"/>
                    <a:pt x="89286" y="69536"/>
                  </a:cubicBezTo>
                  <a:cubicBezTo>
                    <a:pt x="91869" y="69536"/>
                    <a:pt x="94452" y="70909"/>
                    <a:pt x="95348" y="73656"/>
                  </a:cubicBezTo>
                  <a:lnTo>
                    <a:pt x="95724" y="73656"/>
                  </a:lnTo>
                  <a:cubicBezTo>
                    <a:pt x="95464" y="72867"/>
                    <a:pt x="95052" y="72141"/>
                    <a:pt x="94514" y="71505"/>
                  </a:cubicBezTo>
                  <a:cubicBezTo>
                    <a:pt x="94942" y="71426"/>
                    <a:pt x="95371" y="71388"/>
                    <a:pt x="95797" y="71388"/>
                  </a:cubicBezTo>
                  <a:cubicBezTo>
                    <a:pt x="97737" y="71388"/>
                    <a:pt x="99611" y="72190"/>
                    <a:pt x="100948" y="73638"/>
                  </a:cubicBezTo>
                  <a:cubicBezTo>
                    <a:pt x="102293" y="72185"/>
                    <a:pt x="104163" y="71385"/>
                    <a:pt x="106095" y="71385"/>
                  </a:cubicBezTo>
                  <a:cubicBezTo>
                    <a:pt x="106570" y="71385"/>
                    <a:pt x="107049" y="71433"/>
                    <a:pt x="107525" y="71532"/>
                  </a:cubicBezTo>
                  <a:cubicBezTo>
                    <a:pt x="106495" y="72796"/>
                    <a:pt x="105921" y="74417"/>
                    <a:pt x="106127" y="76111"/>
                  </a:cubicBezTo>
                  <a:cubicBezTo>
                    <a:pt x="106637" y="75997"/>
                    <a:pt x="107150" y="75942"/>
                    <a:pt x="107660" y="75942"/>
                  </a:cubicBezTo>
                  <a:cubicBezTo>
                    <a:pt x="109597" y="75942"/>
                    <a:pt x="111473" y="76744"/>
                    <a:pt x="112821" y="78199"/>
                  </a:cubicBezTo>
                  <a:cubicBezTo>
                    <a:pt x="114158" y="76751"/>
                    <a:pt x="116031" y="75948"/>
                    <a:pt x="117967" y="75948"/>
                  </a:cubicBezTo>
                  <a:cubicBezTo>
                    <a:pt x="118392" y="75948"/>
                    <a:pt x="118820" y="75987"/>
                    <a:pt x="119245" y="76066"/>
                  </a:cubicBezTo>
                  <a:cubicBezTo>
                    <a:pt x="118708" y="76702"/>
                    <a:pt x="118295" y="77428"/>
                    <a:pt x="118036" y="78217"/>
                  </a:cubicBezTo>
                  <a:lnTo>
                    <a:pt x="118412" y="78217"/>
                  </a:lnTo>
                  <a:cubicBezTo>
                    <a:pt x="119308" y="75474"/>
                    <a:pt x="121893" y="74100"/>
                    <a:pt x="124477" y="74100"/>
                  </a:cubicBezTo>
                  <a:cubicBezTo>
                    <a:pt x="127059" y="74100"/>
                    <a:pt x="129640" y="75471"/>
                    <a:pt x="130536" y="78217"/>
                  </a:cubicBezTo>
                  <a:lnTo>
                    <a:pt x="130912" y="78217"/>
                  </a:lnTo>
                  <a:cubicBezTo>
                    <a:pt x="130652" y="77428"/>
                    <a:pt x="130240" y="76702"/>
                    <a:pt x="129702" y="76066"/>
                  </a:cubicBezTo>
                  <a:cubicBezTo>
                    <a:pt x="130130" y="75987"/>
                    <a:pt x="130558" y="75948"/>
                    <a:pt x="130984" y="75948"/>
                  </a:cubicBezTo>
                  <a:cubicBezTo>
                    <a:pt x="132922" y="75948"/>
                    <a:pt x="134791" y="76751"/>
                    <a:pt x="136136" y="78199"/>
                  </a:cubicBezTo>
                  <a:cubicBezTo>
                    <a:pt x="137484" y="76744"/>
                    <a:pt x="139360" y="75942"/>
                    <a:pt x="141292" y="75942"/>
                  </a:cubicBezTo>
                  <a:cubicBezTo>
                    <a:pt x="141801" y="75942"/>
                    <a:pt x="142313" y="75997"/>
                    <a:pt x="142820" y="76111"/>
                  </a:cubicBezTo>
                  <a:cubicBezTo>
                    <a:pt x="143275" y="72358"/>
                    <a:pt x="139935" y="68987"/>
                    <a:pt x="136195" y="68987"/>
                  </a:cubicBezTo>
                  <a:cubicBezTo>
                    <a:pt x="136175" y="68987"/>
                    <a:pt x="136156" y="68987"/>
                    <a:pt x="136136" y="68987"/>
                  </a:cubicBezTo>
                  <a:cubicBezTo>
                    <a:pt x="136116" y="68987"/>
                    <a:pt x="136096" y="68987"/>
                    <a:pt x="136077" y="68987"/>
                  </a:cubicBezTo>
                  <a:cubicBezTo>
                    <a:pt x="134208" y="68987"/>
                    <a:pt x="132440" y="69825"/>
                    <a:pt x="131199" y="71129"/>
                  </a:cubicBezTo>
                  <a:cubicBezTo>
                    <a:pt x="131279" y="69534"/>
                    <a:pt x="130697" y="68038"/>
                    <a:pt x="129702" y="66855"/>
                  </a:cubicBezTo>
                  <a:cubicBezTo>
                    <a:pt x="130132" y="66775"/>
                    <a:pt x="130564" y="66736"/>
                    <a:pt x="130992" y="66736"/>
                  </a:cubicBezTo>
                  <a:cubicBezTo>
                    <a:pt x="132927" y="66736"/>
                    <a:pt x="134793" y="67533"/>
                    <a:pt x="136136" y="68978"/>
                  </a:cubicBezTo>
                  <a:cubicBezTo>
                    <a:pt x="137482" y="67526"/>
                    <a:pt x="139354" y="66729"/>
                    <a:pt x="141284" y="66729"/>
                  </a:cubicBezTo>
                  <a:cubicBezTo>
                    <a:pt x="141795" y="66729"/>
                    <a:pt x="142310" y="66785"/>
                    <a:pt x="142820" y="66900"/>
                  </a:cubicBezTo>
                  <a:cubicBezTo>
                    <a:pt x="143276" y="63142"/>
                    <a:pt x="139935" y="59776"/>
                    <a:pt x="136189" y="59776"/>
                  </a:cubicBezTo>
                  <a:cubicBezTo>
                    <a:pt x="136175" y="59776"/>
                    <a:pt x="136160" y="59776"/>
                    <a:pt x="136145" y="59776"/>
                  </a:cubicBezTo>
                  <a:cubicBezTo>
                    <a:pt x="137492" y="58329"/>
                    <a:pt x="139362" y="57528"/>
                    <a:pt x="141292" y="57528"/>
                  </a:cubicBezTo>
                  <a:cubicBezTo>
                    <a:pt x="141800" y="57528"/>
                    <a:pt x="142312" y="57583"/>
                    <a:pt x="142820" y="57697"/>
                  </a:cubicBezTo>
                  <a:cubicBezTo>
                    <a:pt x="143275" y="53945"/>
                    <a:pt x="139935" y="50573"/>
                    <a:pt x="136195" y="50573"/>
                  </a:cubicBezTo>
                  <a:cubicBezTo>
                    <a:pt x="136175" y="50573"/>
                    <a:pt x="136156" y="50573"/>
                    <a:pt x="136136" y="50574"/>
                  </a:cubicBezTo>
                  <a:cubicBezTo>
                    <a:pt x="137486" y="49117"/>
                    <a:pt x="139365" y="48320"/>
                    <a:pt x="141300" y="48320"/>
                  </a:cubicBezTo>
                  <a:cubicBezTo>
                    <a:pt x="141806" y="48320"/>
                    <a:pt x="142315" y="48374"/>
                    <a:pt x="142820" y="48486"/>
                  </a:cubicBezTo>
                  <a:cubicBezTo>
                    <a:pt x="143276" y="44728"/>
                    <a:pt x="139935" y="41362"/>
                    <a:pt x="136181" y="41362"/>
                  </a:cubicBezTo>
                  <a:cubicBezTo>
                    <a:pt x="136166" y="41362"/>
                    <a:pt x="136151" y="41362"/>
                    <a:pt x="136136" y="41362"/>
                  </a:cubicBezTo>
                  <a:cubicBezTo>
                    <a:pt x="137483" y="39915"/>
                    <a:pt x="139359" y="39114"/>
                    <a:pt x="141291" y="39114"/>
                  </a:cubicBezTo>
                  <a:cubicBezTo>
                    <a:pt x="141800" y="39114"/>
                    <a:pt x="142312" y="39169"/>
                    <a:pt x="142820" y="39283"/>
                  </a:cubicBezTo>
                  <a:cubicBezTo>
                    <a:pt x="143275" y="35522"/>
                    <a:pt x="139935" y="32159"/>
                    <a:pt x="136195" y="32159"/>
                  </a:cubicBezTo>
                  <a:cubicBezTo>
                    <a:pt x="136175" y="32159"/>
                    <a:pt x="136156" y="32160"/>
                    <a:pt x="136136" y="32160"/>
                  </a:cubicBezTo>
                  <a:cubicBezTo>
                    <a:pt x="136116" y="32160"/>
                    <a:pt x="136096" y="32159"/>
                    <a:pt x="136077" y="32159"/>
                  </a:cubicBezTo>
                  <a:cubicBezTo>
                    <a:pt x="134208" y="32159"/>
                    <a:pt x="132440" y="32998"/>
                    <a:pt x="131199" y="34301"/>
                  </a:cubicBezTo>
                  <a:cubicBezTo>
                    <a:pt x="131279" y="32706"/>
                    <a:pt x="130697" y="31210"/>
                    <a:pt x="129711" y="30027"/>
                  </a:cubicBezTo>
                  <a:cubicBezTo>
                    <a:pt x="130140" y="29948"/>
                    <a:pt x="130570" y="29909"/>
                    <a:pt x="130997" y="29909"/>
                  </a:cubicBezTo>
                  <a:cubicBezTo>
                    <a:pt x="132927" y="29909"/>
                    <a:pt x="134793" y="30705"/>
                    <a:pt x="136136" y="32151"/>
                  </a:cubicBezTo>
                  <a:cubicBezTo>
                    <a:pt x="137482" y="30699"/>
                    <a:pt x="139354" y="29902"/>
                    <a:pt x="141284" y="29902"/>
                  </a:cubicBezTo>
                  <a:cubicBezTo>
                    <a:pt x="141795" y="29902"/>
                    <a:pt x="142310" y="29957"/>
                    <a:pt x="142820" y="30072"/>
                  </a:cubicBezTo>
                  <a:cubicBezTo>
                    <a:pt x="143276" y="26315"/>
                    <a:pt x="139935" y="22948"/>
                    <a:pt x="136189" y="22948"/>
                  </a:cubicBezTo>
                  <a:cubicBezTo>
                    <a:pt x="136175" y="22948"/>
                    <a:pt x="136160" y="22948"/>
                    <a:pt x="136145" y="22948"/>
                  </a:cubicBezTo>
                  <a:cubicBezTo>
                    <a:pt x="137491" y="21496"/>
                    <a:pt x="139358" y="20699"/>
                    <a:pt x="141285" y="20699"/>
                  </a:cubicBezTo>
                  <a:cubicBezTo>
                    <a:pt x="141795" y="20699"/>
                    <a:pt x="142310" y="20755"/>
                    <a:pt x="142820" y="20870"/>
                  </a:cubicBezTo>
                  <a:cubicBezTo>
                    <a:pt x="143275" y="17108"/>
                    <a:pt x="139935" y="13746"/>
                    <a:pt x="136195" y="13746"/>
                  </a:cubicBezTo>
                  <a:cubicBezTo>
                    <a:pt x="136175" y="13746"/>
                    <a:pt x="136156" y="13746"/>
                    <a:pt x="136136" y="13746"/>
                  </a:cubicBezTo>
                  <a:cubicBezTo>
                    <a:pt x="137484" y="12292"/>
                    <a:pt x="139360" y="11489"/>
                    <a:pt x="141292" y="11489"/>
                  </a:cubicBezTo>
                  <a:cubicBezTo>
                    <a:pt x="141801" y="11489"/>
                    <a:pt x="142313" y="11544"/>
                    <a:pt x="142820" y="11658"/>
                  </a:cubicBezTo>
                  <a:cubicBezTo>
                    <a:pt x="143275" y="7906"/>
                    <a:pt x="139935" y="4534"/>
                    <a:pt x="136195" y="4534"/>
                  </a:cubicBezTo>
                  <a:cubicBezTo>
                    <a:pt x="136175" y="4534"/>
                    <a:pt x="136156" y="4534"/>
                    <a:pt x="136136" y="4535"/>
                  </a:cubicBezTo>
                  <a:cubicBezTo>
                    <a:pt x="136116" y="4534"/>
                    <a:pt x="136096" y="4534"/>
                    <a:pt x="136077" y="4534"/>
                  </a:cubicBezTo>
                  <a:cubicBezTo>
                    <a:pt x="134208" y="4534"/>
                    <a:pt x="132440" y="5373"/>
                    <a:pt x="131199" y="6676"/>
                  </a:cubicBezTo>
                  <a:cubicBezTo>
                    <a:pt x="131234" y="5941"/>
                    <a:pt x="131136" y="5198"/>
                    <a:pt x="130894" y="4499"/>
                  </a:cubicBezTo>
                  <a:lnTo>
                    <a:pt x="130518" y="4499"/>
                  </a:lnTo>
                  <a:cubicBezTo>
                    <a:pt x="130751" y="5198"/>
                    <a:pt x="130867" y="5932"/>
                    <a:pt x="130867" y="6667"/>
                  </a:cubicBezTo>
                  <a:cubicBezTo>
                    <a:pt x="130394" y="6565"/>
                    <a:pt x="129917" y="6515"/>
                    <a:pt x="129443" y="6515"/>
                  </a:cubicBezTo>
                  <a:cubicBezTo>
                    <a:pt x="127584" y="6515"/>
                    <a:pt x="125780" y="7282"/>
                    <a:pt x="124487" y="8674"/>
                  </a:cubicBezTo>
                  <a:cubicBezTo>
                    <a:pt x="123206" y="7294"/>
                    <a:pt x="121414" y="6515"/>
                    <a:pt x="119532" y="6515"/>
                  </a:cubicBezTo>
                  <a:cubicBezTo>
                    <a:pt x="119048" y="6515"/>
                    <a:pt x="118564" y="6569"/>
                    <a:pt x="118089" y="6667"/>
                  </a:cubicBezTo>
                  <a:cubicBezTo>
                    <a:pt x="118089" y="5932"/>
                    <a:pt x="118206" y="5198"/>
                    <a:pt x="118439" y="4499"/>
                  </a:cubicBezTo>
                  <a:lnTo>
                    <a:pt x="118063" y="4499"/>
                  </a:lnTo>
                  <a:cubicBezTo>
                    <a:pt x="117821" y="5198"/>
                    <a:pt x="117722" y="5932"/>
                    <a:pt x="117758" y="6676"/>
                  </a:cubicBezTo>
                  <a:cubicBezTo>
                    <a:pt x="116516" y="5373"/>
                    <a:pt x="114749" y="4534"/>
                    <a:pt x="112880" y="4534"/>
                  </a:cubicBezTo>
                  <a:cubicBezTo>
                    <a:pt x="112860" y="4534"/>
                    <a:pt x="112840" y="4534"/>
                    <a:pt x="112821" y="4535"/>
                  </a:cubicBezTo>
                  <a:cubicBezTo>
                    <a:pt x="112802" y="4534"/>
                    <a:pt x="112783" y="4534"/>
                    <a:pt x="112765" y="4534"/>
                  </a:cubicBezTo>
                  <a:cubicBezTo>
                    <a:pt x="110778" y="4534"/>
                    <a:pt x="108911" y="5480"/>
                    <a:pt x="107659" y="6927"/>
                  </a:cubicBezTo>
                  <a:lnTo>
                    <a:pt x="107659" y="6927"/>
                  </a:lnTo>
                  <a:cubicBezTo>
                    <a:pt x="107953" y="3264"/>
                    <a:pt x="104676" y="36"/>
                    <a:pt x="101009" y="36"/>
                  </a:cubicBezTo>
                  <a:cubicBezTo>
                    <a:pt x="100988" y="36"/>
                    <a:pt x="100968" y="36"/>
                    <a:pt x="100948" y="36"/>
                  </a:cubicBezTo>
                  <a:cubicBezTo>
                    <a:pt x="100928" y="36"/>
                    <a:pt x="100908" y="36"/>
                    <a:pt x="100889" y="36"/>
                  </a:cubicBezTo>
                  <a:cubicBezTo>
                    <a:pt x="99020" y="36"/>
                    <a:pt x="97261" y="875"/>
                    <a:pt x="96011" y="2178"/>
                  </a:cubicBezTo>
                  <a:cubicBezTo>
                    <a:pt x="96056" y="1434"/>
                    <a:pt x="95948" y="699"/>
                    <a:pt x="95706" y="1"/>
                  </a:cubicBezTo>
                  <a:lnTo>
                    <a:pt x="95339" y="1"/>
                  </a:lnTo>
                  <a:cubicBezTo>
                    <a:pt x="95563" y="699"/>
                    <a:pt x="95688" y="1434"/>
                    <a:pt x="95688" y="2169"/>
                  </a:cubicBezTo>
                  <a:cubicBezTo>
                    <a:pt x="95213" y="2067"/>
                    <a:pt x="94735" y="2017"/>
                    <a:pt x="94260" y="2017"/>
                  </a:cubicBezTo>
                  <a:cubicBezTo>
                    <a:pt x="92399" y="2017"/>
                    <a:pt x="90599" y="2784"/>
                    <a:pt x="89299" y="4176"/>
                  </a:cubicBezTo>
                  <a:cubicBezTo>
                    <a:pt x="88027" y="2796"/>
                    <a:pt x="86226" y="2017"/>
                    <a:pt x="84344" y="2017"/>
                  </a:cubicBezTo>
                  <a:cubicBezTo>
                    <a:pt x="83860" y="2017"/>
                    <a:pt x="83376" y="2061"/>
                    <a:pt x="82902" y="2169"/>
                  </a:cubicBezTo>
                  <a:cubicBezTo>
                    <a:pt x="82910" y="1434"/>
                    <a:pt x="83027" y="699"/>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sp>
          <p:nvSpPr>
            <p:cNvPr id="595" name="Google Shape;595;p26"/>
            <p:cNvSpPr/>
            <p:nvPr/>
          </p:nvSpPr>
          <p:spPr>
            <a:xfrm>
              <a:off x="3029808" y="2625674"/>
              <a:ext cx="3080076" cy="1683353"/>
            </a:xfrm>
            <a:custGeom>
              <a:avLst/>
              <a:gdLst/>
              <a:ahLst/>
              <a:cxnLst/>
              <a:rect l="l" t="t" r="r" b="b"/>
              <a:pathLst>
                <a:path w="143276" h="78414" extrusionOk="0">
                  <a:moveTo>
                    <a:pt x="84144" y="2392"/>
                  </a:moveTo>
                  <a:cubicBezTo>
                    <a:pt x="86080" y="2392"/>
                    <a:pt x="87955" y="3195"/>
                    <a:pt x="89299" y="4642"/>
                  </a:cubicBezTo>
                  <a:cubicBezTo>
                    <a:pt x="90635" y="3197"/>
                    <a:pt x="92499" y="2400"/>
                    <a:pt x="94430" y="2400"/>
                  </a:cubicBezTo>
                  <a:cubicBezTo>
                    <a:pt x="94856" y="2400"/>
                    <a:pt x="95287" y="2439"/>
                    <a:pt x="95715" y="2518"/>
                  </a:cubicBezTo>
                  <a:cubicBezTo>
                    <a:pt x="94720" y="3692"/>
                    <a:pt x="94138" y="5198"/>
                    <a:pt x="94228" y="6793"/>
                  </a:cubicBezTo>
                  <a:cubicBezTo>
                    <a:pt x="92977" y="5480"/>
                    <a:pt x="91219" y="4651"/>
                    <a:pt x="89350" y="4651"/>
                  </a:cubicBezTo>
                  <a:cubicBezTo>
                    <a:pt x="89330" y="4651"/>
                    <a:pt x="89310" y="4651"/>
                    <a:pt x="89290" y="4651"/>
                  </a:cubicBezTo>
                  <a:cubicBezTo>
                    <a:pt x="89271" y="4651"/>
                    <a:pt x="89251" y="4651"/>
                    <a:pt x="89231" y="4651"/>
                  </a:cubicBezTo>
                  <a:cubicBezTo>
                    <a:pt x="87362" y="4651"/>
                    <a:pt x="85595" y="5489"/>
                    <a:pt x="84353" y="6793"/>
                  </a:cubicBezTo>
                  <a:cubicBezTo>
                    <a:pt x="84434" y="5198"/>
                    <a:pt x="83851" y="3692"/>
                    <a:pt x="82866" y="2518"/>
                  </a:cubicBezTo>
                  <a:lnTo>
                    <a:pt x="82866" y="2509"/>
                  </a:lnTo>
                  <a:cubicBezTo>
                    <a:pt x="83291" y="2430"/>
                    <a:pt x="83719" y="2392"/>
                    <a:pt x="84144" y="2392"/>
                  </a:cubicBezTo>
                  <a:close/>
                  <a:moveTo>
                    <a:pt x="23970" y="2589"/>
                  </a:moveTo>
                  <a:cubicBezTo>
                    <a:pt x="24396" y="2589"/>
                    <a:pt x="24824" y="2628"/>
                    <a:pt x="25250" y="2707"/>
                  </a:cubicBezTo>
                  <a:cubicBezTo>
                    <a:pt x="24255" y="3889"/>
                    <a:pt x="23673" y="5386"/>
                    <a:pt x="23753" y="6981"/>
                  </a:cubicBezTo>
                  <a:cubicBezTo>
                    <a:pt x="22512" y="5677"/>
                    <a:pt x="20744" y="4839"/>
                    <a:pt x="18884" y="4839"/>
                  </a:cubicBezTo>
                  <a:cubicBezTo>
                    <a:pt x="18864" y="4839"/>
                    <a:pt x="18845" y="4839"/>
                    <a:pt x="18825" y="4839"/>
                  </a:cubicBezTo>
                  <a:cubicBezTo>
                    <a:pt x="18805" y="4839"/>
                    <a:pt x="18786" y="4839"/>
                    <a:pt x="18766" y="4839"/>
                  </a:cubicBezTo>
                  <a:cubicBezTo>
                    <a:pt x="16897" y="4839"/>
                    <a:pt x="15129" y="5677"/>
                    <a:pt x="13888" y="6981"/>
                  </a:cubicBezTo>
                  <a:cubicBezTo>
                    <a:pt x="13951" y="5395"/>
                    <a:pt x="13368" y="3898"/>
                    <a:pt x="12382" y="2716"/>
                  </a:cubicBezTo>
                  <a:lnTo>
                    <a:pt x="12391" y="2707"/>
                  </a:lnTo>
                  <a:cubicBezTo>
                    <a:pt x="12818" y="2628"/>
                    <a:pt x="13246" y="2589"/>
                    <a:pt x="13671" y="2589"/>
                  </a:cubicBezTo>
                  <a:cubicBezTo>
                    <a:pt x="15606" y="2589"/>
                    <a:pt x="17481" y="3390"/>
                    <a:pt x="18825" y="4830"/>
                  </a:cubicBezTo>
                  <a:cubicBezTo>
                    <a:pt x="20162" y="3390"/>
                    <a:pt x="22035" y="2589"/>
                    <a:pt x="23970" y="2589"/>
                  </a:cubicBezTo>
                  <a:close/>
                  <a:moveTo>
                    <a:pt x="77636" y="544"/>
                  </a:moveTo>
                  <a:cubicBezTo>
                    <a:pt x="80811" y="544"/>
                    <a:pt x="83986" y="2623"/>
                    <a:pt x="84031" y="6784"/>
                  </a:cubicBezTo>
                  <a:cubicBezTo>
                    <a:pt x="83550" y="6679"/>
                    <a:pt x="83066" y="6627"/>
                    <a:pt x="82585" y="6627"/>
                  </a:cubicBezTo>
                  <a:cubicBezTo>
                    <a:pt x="80728" y="6627"/>
                    <a:pt x="78929" y="7394"/>
                    <a:pt x="77633" y="8782"/>
                  </a:cubicBezTo>
                  <a:cubicBezTo>
                    <a:pt x="76360" y="7411"/>
                    <a:pt x="74559" y="6622"/>
                    <a:pt x="72687" y="6622"/>
                  </a:cubicBezTo>
                  <a:cubicBezTo>
                    <a:pt x="72203" y="6622"/>
                    <a:pt x="71719" y="6676"/>
                    <a:pt x="71244" y="6784"/>
                  </a:cubicBezTo>
                  <a:cubicBezTo>
                    <a:pt x="71284" y="2625"/>
                    <a:pt x="74460" y="544"/>
                    <a:pt x="77636" y="544"/>
                  </a:cubicBezTo>
                  <a:close/>
                  <a:moveTo>
                    <a:pt x="100947" y="544"/>
                  </a:moveTo>
                  <a:cubicBezTo>
                    <a:pt x="104121" y="544"/>
                    <a:pt x="107295" y="2622"/>
                    <a:pt x="107337" y="6782"/>
                  </a:cubicBezTo>
                  <a:lnTo>
                    <a:pt x="107337" y="6782"/>
                  </a:lnTo>
                  <a:cubicBezTo>
                    <a:pt x="106859" y="6678"/>
                    <a:pt x="106378" y="6627"/>
                    <a:pt x="105901" y="6627"/>
                  </a:cubicBezTo>
                  <a:cubicBezTo>
                    <a:pt x="104043" y="6627"/>
                    <a:pt x="102246" y="7394"/>
                    <a:pt x="100957" y="8782"/>
                  </a:cubicBezTo>
                  <a:cubicBezTo>
                    <a:pt x="99676" y="7411"/>
                    <a:pt x="97883" y="6622"/>
                    <a:pt x="96002" y="6622"/>
                  </a:cubicBezTo>
                  <a:cubicBezTo>
                    <a:pt x="95518" y="6622"/>
                    <a:pt x="95034" y="6676"/>
                    <a:pt x="94559" y="6784"/>
                  </a:cubicBezTo>
                  <a:cubicBezTo>
                    <a:pt x="94595" y="2625"/>
                    <a:pt x="97771" y="544"/>
                    <a:pt x="100947" y="544"/>
                  </a:cubicBezTo>
                  <a:close/>
                  <a:moveTo>
                    <a:pt x="7166" y="739"/>
                  </a:moveTo>
                  <a:cubicBezTo>
                    <a:pt x="10341" y="739"/>
                    <a:pt x="13516" y="2815"/>
                    <a:pt x="13556" y="6972"/>
                  </a:cubicBezTo>
                  <a:cubicBezTo>
                    <a:pt x="13079" y="6868"/>
                    <a:pt x="12598" y="6817"/>
                    <a:pt x="12120" y="6817"/>
                  </a:cubicBezTo>
                  <a:cubicBezTo>
                    <a:pt x="10263" y="6817"/>
                    <a:pt x="8460" y="7585"/>
                    <a:pt x="7163" y="8974"/>
                  </a:cubicBezTo>
                  <a:lnTo>
                    <a:pt x="7163" y="8974"/>
                  </a:lnTo>
                  <a:cubicBezTo>
                    <a:pt x="5882" y="7597"/>
                    <a:pt x="4092" y="6819"/>
                    <a:pt x="2212" y="6819"/>
                  </a:cubicBezTo>
                  <a:cubicBezTo>
                    <a:pt x="1728" y="6819"/>
                    <a:pt x="1245" y="6873"/>
                    <a:pt x="770" y="6972"/>
                  </a:cubicBezTo>
                  <a:cubicBezTo>
                    <a:pt x="810" y="2818"/>
                    <a:pt x="3988" y="739"/>
                    <a:pt x="7166" y="739"/>
                  </a:cubicBezTo>
                  <a:close/>
                  <a:moveTo>
                    <a:pt x="30461" y="743"/>
                  </a:moveTo>
                  <a:cubicBezTo>
                    <a:pt x="33632" y="743"/>
                    <a:pt x="36807" y="2818"/>
                    <a:pt x="36853" y="6968"/>
                  </a:cubicBezTo>
                  <a:lnTo>
                    <a:pt x="36853" y="6968"/>
                  </a:lnTo>
                  <a:cubicBezTo>
                    <a:pt x="36386" y="6869"/>
                    <a:pt x="35915" y="6820"/>
                    <a:pt x="35447" y="6820"/>
                  </a:cubicBezTo>
                  <a:cubicBezTo>
                    <a:pt x="33589" y="6820"/>
                    <a:pt x="31784" y="7587"/>
                    <a:pt x="30492" y="8979"/>
                  </a:cubicBezTo>
                  <a:cubicBezTo>
                    <a:pt x="29210" y="7599"/>
                    <a:pt x="27418" y="6819"/>
                    <a:pt x="25536" y="6819"/>
                  </a:cubicBezTo>
                  <a:cubicBezTo>
                    <a:pt x="25053" y="6819"/>
                    <a:pt x="24569" y="6873"/>
                    <a:pt x="24094" y="6972"/>
                  </a:cubicBezTo>
                  <a:cubicBezTo>
                    <a:pt x="24121" y="2820"/>
                    <a:pt x="27289" y="743"/>
                    <a:pt x="30461" y="743"/>
                  </a:cubicBezTo>
                  <a:close/>
                  <a:moveTo>
                    <a:pt x="119326" y="6899"/>
                  </a:moveTo>
                  <a:cubicBezTo>
                    <a:pt x="121263" y="6899"/>
                    <a:pt x="123133" y="7700"/>
                    <a:pt x="124470" y="9149"/>
                  </a:cubicBezTo>
                  <a:lnTo>
                    <a:pt x="124470" y="9149"/>
                  </a:lnTo>
                  <a:cubicBezTo>
                    <a:pt x="124453" y="9149"/>
                    <a:pt x="124436" y="9149"/>
                    <a:pt x="124419" y="9149"/>
                  </a:cubicBezTo>
                  <a:cubicBezTo>
                    <a:pt x="122550" y="9149"/>
                    <a:pt x="120782" y="9987"/>
                    <a:pt x="119541" y="11291"/>
                  </a:cubicBezTo>
                  <a:cubicBezTo>
                    <a:pt x="119622" y="9705"/>
                    <a:pt x="119039" y="8199"/>
                    <a:pt x="118045" y="7017"/>
                  </a:cubicBezTo>
                  <a:cubicBezTo>
                    <a:pt x="118472" y="6938"/>
                    <a:pt x="118901" y="6899"/>
                    <a:pt x="119326" y="6899"/>
                  </a:cubicBezTo>
                  <a:close/>
                  <a:moveTo>
                    <a:pt x="129625" y="6899"/>
                  </a:moveTo>
                  <a:cubicBezTo>
                    <a:pt x="130050" y="6899"/>
                    <a:pt x="130477" y="6938"/>
                    <a:pt x="130903" y="7017"/>
                  </a:cubicBezTo>
                  <a:cubicBezTo>
                    <a:pt x="129908" y="8199"/>
                    <a:pt x="129326" y="9705"/>
                    <a:pt x="129415" y="11291"/>
                  </a:cubicBezTo>
                  <a:cubicBezTo>
                    <a:pt x="128165" y="9987"/>
                    <a:pt x="126397" y="9149"/>
                    <a:pt x="124537" y="9149"/>
                  </a:cubicBezTo>
                  <a:cubicBezTo>
                    <a:pt x="124520" y="9149"/>
                    <a:pt x="124503" y="9149"/>
                    <a:pt x="124487" y="9149"/>
                  </a:cubicBezTo>
                  <a:lnTo>
                    <a:pt x="124487" y="9149"/>
                  </a:lnTo>
                  <a:cubicBezTo>
                    <a:pt x="125823" y="7700"/>
                    <a:pt x="127694" y="6899"/>
                    <a:pt x="129625" y="6899"/>
                  </a:cubicBezTo>
                  <a:close/>
                  <a:moveTo>
                    <a:pt x="82788" y="6997"/>
                  </a:moveTo>
                  <a:cubicBezTo>
                    <a:pt x="83213" y="6997"/>
                    <a:pt x="83641" y="7036"/>
                    <a:pt x="84066" y="7115"/>
                  </a:cubicBezTo>
                  <a:cubicBezTo>
                    <a:pt x="83072" y="8298"/>
                    <a:pt x="82489" y="9794"/>
                    <a:pt x="82579" y="11389"/>
                  </a:cubicBezTo>
                  <a:cubicBezTo>
                    <a:pt x="81329" y="10086"/>
                    <a:pt x="79570" y="9248"/>
                    <a:pt x="77701" y="9248"/>
                  </a:cubicBezTo>
                  <a:cubicBezTo>
                    <a:pt x="77681" y="9248"/>
                    <a:pt x="77661" y="9248"/>
                    <a:pt x="77642" y="9248"/>
                  </a:cubicBezTo>
                  <a:cubicBezTo>
                    <a:pt x="78979" y="7800"/>
                    <a:pt x="80853" y="6997"/>
                    <a:pt x="82788" y="6997"/>
                  </a:cubicBezTo>
                  <a:close/>
                  <a:moveTo>
                    <a:pt x="95819" y="7002"/>
                  </a:moveTo>
                  <a:cubicBezTo>
                    <a:pt x="97748" y="7002"/>
                    <a:pt x="99615" y="7806"/>
                    <a:pt x="100948" y="9257"/>
                  </a:cubicBezTo>
                  <a:cubicBezTo>
                    <a:pt x="100928" y="9257"/>
                    <a:pt x="100908" y="9256"/>
                    <a:pt x="100888" y="9256"/>
                  </a:cubicBezTo>
                  <a:cubicBezTo>
                    <a:pt x="99020" y="9256"/>
                    <a:pt x="97252" y="10086"/>
                    <a:pt x="96011" y="11398"/>
                  </a:cubicBezTo>
                  <a:cubicBezTo>
                    <a:pt x="96100" y="9803"/>
                    <a:pt x="95509" y="8298"/>
                    <a:pt x="94523" y="7124"/>
                  </a:cubicBezTo>
                  <a:cubicBezTo>
                    <a:pt x="94955" y="7042"/>
                    <a:pt x="95388" y="7002"/>
                    <a:pt x="95819" y="7002"/>
                  </a:cubicBezTo>
                  <a:close/>
                  <a:moveTo>
                    <a:pt x="48857" y="7096"/>
                  </a:moveTo>
                  <a:cubicBezTo>
                    <a:pt x="50790" y="7096"/>
                    <a:pt x="52658" y="7899"/>
                    <a:pt x="53995" y="9346"/>
                  </a:cubicBezTo>
                  <a:lnTo>
                    <a:pt x="53995" y="9346"/>
                  </a:lnTo>
                  <a:cubicBezTo>
                    <a:pt x="53978" y="9346"/>
                    <a:pt x="53961" y="9346"/>
                    <a:pt x="53945" y="9346"/>
                  </a:cubicBezTo>
                  <a:cubicBezTo>
                    <a:pt x="52076" y="9346"/>
                    <a:pt x="50308" y="10184"/>
                    <a:pt x="49067" y="11488"/>
                  </a:cubicBezTo>
                  <a:cubicBezTo>
                    <a:pt x="49156" y="9893"/>
                    <a:pt x="48565" y="8388"/>
                    <a:pt x="47579" y="7214"/>
                  </a:cubicBezTo>
                  <a:cubicBezTo>
                    <a:pt x="48005" y="7135"/>
                    <a:pt x="48433" y="7096"/>
                    <a:pt x="48857" y="7096"/>
                  </a:cubicBezTo>
                  <a:close/>
                  <a:moveTo>
                    <a:pt x="59151" y="7096"/>
                  </a:moveTo>
                  <a:cubicBezTo>
                    <a:pt x="59575" y="7096"/>
                    <a:pt x="60003" y="7135"/>
                    <a:pt x="60429" y="7214"/>
                  </a:cubicBezTo>
                  <a:cubicBezTo>
                    <a:pt x="59443" y="8397"/>
                    <a:pt x="58852" y="9893"/>
                    <a:pt x="58941" y="11488"/>
                  </a:cubicBezTo>
                  <a:cubicBezTo>
                    <a:pt x="57700" y="10184"/>
                    <a:pt x="55932" y="9346"/>
                    <a:pt x="54063" y="9346"/>
                  </a:cubicBezTo>
                  <a:cubicBezTo>
                    <a:pt x="54043" y="9346"/>
                    <a:pt x="54024" y="9346"/>
                    <a:pt x="54004" y="9346"/>
                  </a:cubicBezTo>
                  <a:cubicBezTo>
                    <a:pt x="55349" y="7899"/>
                    <a:pt x="57217" y="7096"/>
                    <a:pt x="59151" y="7096"/>
                  </a:cubicBezTo>
                  <a:close/>
                  <a:moveTo>
                    <a:pt x="12288" y="7195"/>
                  </a:moveTo>
                  <a:cubicBezTo>
                    <a:pt x="12712" y="7195"/>
                    <a:pt x="13139" y="7233"/>
                    <a:pt x="13565" y="7312"/>
                  </a:cubicBezTo>
                  <a:cubicBezTo>
                    <a:pt x="12580" y="8495"/>
                    <a:pt x="11997" y="9992"/>
                    <a:pt x="12078" y="11586"/>
                  </a:cubicBezTo>
                  <a:cubicBezTo>
                    <a:pt x="10836" y="10283"/>
                    <a:pt x="9069" y="9445"/>
                    <a:pt x="7200" y="9445"/>
                  </a:cubicBezTo>
                  <a:cubicBezTo>
                    <a:pt x="7183" y="9445"/>
                    <a:pt x="7166" y="9445"/>
                    <a:pt x="7150" y="9445"/>
                  </a:cubicBezTo>
                  <a:lnTo>
                    <a:pt x="7150" y="9445"/>
                  </a:lnTo>
                  <a:cubicBezTo>
                    <a:pt x="8487" y="7997"/>
                    <a:pt x="10354" y="7195"/>
                    <a:pt x="12288" y="7195"/>
                  </a:cubicBezTo>
                  <a:close/>
                  <a:moveTo>
                    <a:pt x="25327" y="7195"/>
                  </a:moveTo>
                  <a:cubicBezTo>
                    <a:pt x="27263" y="7195"/>
                    <a:pt x="29138" y="7997"/>
                    <a:pt x="30483" y="9445"/>
                  </a:cubicBezTo>
                  <a:cubicBezTo>
                    <a:pt x="30463" y="9445"/>
                    <a:pt x="30443" y="9445"/>
                    <a:pt x="30423" y="9445"/>
                  </a:cubicBezTo>
                  <a:cubicBezTo>
                    <a:pt x="28555" y="9445"/>
                    <a:pt x="26787" y="10283"/>
                    <a:pt x="25545" y="11586"/>
                  </a:cubicBezTo>
                  <a:cubicBezTo>
                    <a:pt x="25626" y="10000"/>
                    <a:pt x="25044" y="8495"/>
                    <a:pt x="24049" y="7312"/>
                  </a:cubicBezTo>
                  <a:cubicBezTo>
                    <a:pt x="24475" y="7233"/>
                    <a:pt x="24903" y="7195"/>
                    <a:pt x="25327" y="7195"/>
                  </a:cubicBezTo>
                  <a:close/>
                  <a:moveTo>
                    <a:pt x="35634" y="7192"/>
                  </a:moveTo>
                  <a:cubicBezTo>
                    <a:pt x="36094" y="7192"/>
                    <a:pt x="36556" y="7237"/>
                    <a:pt x="37015" y="7330"/>
                  </a:cubicBezTo>
                  <a:cubicBezTo>
                    <a:pt x="35998" y="8588"/>
                    <a:pt x="35452" y="10173"/>
                    <a:pt x="35641" y="11840"/>
                  </a:cubicBezTo>
                  <a:lnTo>
                    <a:pt x="35641" y="11840"/>
                  </a:lnTo>
                  <a:cubicBezTo>
                    <a:pt x="34389" y="10389"/>
                    <a:pt x="32523" y="9445"/>
                    <a:pt x="30538" y="9445"/>
                  </a:cubicBezTo>
                  <a:cubicBezTo>
                    <a:pt x="30520" y="9445"/>
                    <a:pt x="30501" y="9445"/>
                    <a:pt x="30483" y="9445"/>
                  </a:cubicBezTo>
                  <a:cubicBezTo>
                    <a:pt x="31822" y="7997"/>
                    <a:pt x="33700" y="7192"/>
                    <a:pt x="35634" y="7192"/>
                  </a:cubicBezTo>
                  <a:close/>
                  <a:moveTo>
                    <a:pt x="112820" y="5042"/>
                  </a:moveTo>
                  <a:cubicBezTo>
                    <a:pt x="115994" y="5042"/>
                    <a:pt x="119168" y="7120"/>
                    <a:pt x="119209" y="11280"/>
                  </a:cubicBezTo>
                  <a:lnTo>
                    <a:pt x="119209" y="11280"/>
                  </a:lnTo>
                  <a:cubicBezTo>
                    <a:pt x="118737" y="11179"/>
                    <a:pt x="118262" y="11130"/>
                    <a:pt x="117790" y="11130"/>
                  </a:cubicBezTo>
                  <a:cubicBezTo>
                    <a:pt x="115926" y="11130"/>
                    <a:pt x="114120" y="11897"/>
                    <a:pt x="112821" y="13289"/>
                  </a:cubicBezTo>
                  <a:cubicBezTo>
                    <a:pt x="111548" y="11909"/>
                    <a:pt x="109747" y="11129"/>
                    <a:pt x="107874" y="11129"/>
                  </a:cubicBezTo>
                  <a:cubicBezTo>
                    <a:pt x="107391" y="11129"/>
                    <a:pt x="106898" y="11183"/>
                    <a:pt x="106432" y="11282"/>
                  </a:cubicBezTo>
                  <a:cubicBezTo>
                    <a:pt x="106468" y="7123"/>
                    <a:pt x="109644" y="5042"/>
                    <a:pt x="112820" y="5042"/>
                  </a:cubicBezTo>
                  <a:close/>
                  <a:moveTo>
                    <a:pt x="136135" y="5042"/>
                  </a:moveTo>
                  <a:cubicBezTo>
                    <a:pt x="139310" y="5042"/>
                    <a:pt x="142484" y="7121"/>
                    <a:pt x="142525" y="11282"/>
                  </a:cubicBezTo>
                  <a:cubicBezTo>
                    <a:pt x="142051" y="11180"/>
                    <a:pt x="141574" y="11130"/>
                    <a:pt x="141100" y="11130"/>
                  </a:cubicBezTo>
                  <a:cubicBezTo>
                    <a:pt x="139242" y="11130"/>
                    <a:pt x="137437" y="11897"/>
                    <a:pt x="136145" y="13289"/>
                  </a:cubicBezTo>
                  <a:cubicBezTo>
                    <a:pt x="134863" y="11909"/>
                    <a:pt x="133071" y="11129"/>
                    <a:pt x="131190" y="11129"/>
                  </a:cubicBezTo>
                  <a:cubicBezTo>
                    <a:pt x="130706" y="11129"/>
                    <a:pt x="130222" y="11183"/>
                    <a:pt x="129747" y="11282"/>
                  </a:cubicBezTo>
                  <a:cubicBezTo>
                    <a:pt x="129783" y="7123"/>
                    <a:pt x="132959" y="5042"/>
                    <a:pt x="136135" y="5042"/>
                  </a:cubicBezTo>
                  <a:close/>
                  <a:moveTo>
                    <a:pt x="89293" y="5147"/>
                  </a:moveTo>
                  <a:cubicBezTo>
                    <a:pt x="92468" y="5147"/>
                    <a:pt x="95642" y="7223"/>
                    <a:pt x="95679" y="11378"/>
                  </a:cubicBezTo>
                  <a:lnTo>
                    <a:pt x="95679" y="11378"/>
                  </a:lnTo>
                  <a:cubicBezTo>
                    <a:pt x="95207" y="11278"/>
                    <a:pt x="94731" y="11229"/>
                    <a:pt x="94259" y="11229"/>
                  </a:cubicBezTo>
                  <a:cubicBezTo>
                    <a:pt x="92396" y="11229"/>
                    <a:pt x="90592" y="11995"/>
                    <a:pt x="89299" y="13388"/>
                  </a:cubicBezTo>
                  <a:cubicBezTo>
                    <a:pt x="88018" y="12008"/>
                    <a:pt x="86226" y="11228"/>
                    <a:pt x="84344" y="11228"/>
                  </a:cubicBezTo>
                  <a:cubicBezTo>
                    <a:pt x="83860" y="11228"/>
                    <a:pt x="83376" y="11282"/>
                    <a:pt x="82902" y="11380"/>
                  </a:cubicBezTo>
                  <a:cubicBezTo>
                    <a:pt x="82937" y="7226"/>
                    <a:pt x="86116" y="5147"/>
                    <a:pt x="89293" y="5147"/>
                  </a:cubicBezTo>
                  <a:close/>
                  <a:moveTo>
                    <a:pt x="42334" y="5241"/>
                  </a:moveTo>
                  <a:cubicBezTo>
                    <a:pt x="45504" y="5241"/>
                    <a:pt x="48679" y="7316"/>
                    <a:pt x="48726" y="11466"/>
                  </a:cubicBezTo>
                  <a:lnTo>
                    <a:pt x="48726" y="11466"/>
                  </a:lnTo>
                  <a:cubicBezTo>
                    <a:pt x="48259" y="11367"/>
                    <a:pt x="47788" y="11318"/>
                    <a:pt x="47320" y="11318"/>
                  </a:cubicBezTo>
                  <a:cubicBezTo>
                    <a:pt x="45461" y="11318"/>
                    <a:pt x="43655" y="12085"/>
                    <a:pt x="42355" y="13477"/>
                  </a:cubicBezTo>
                  <a:cubicBezTo>
                    <a:pt x="41083" y="12097"/>
                    <a:pt x="39282" y="11318"/>
                    <a:pt x="37409" y="11318"/>
                  </a:cubicBezTo>
                  <a:cubicBezTo>
                    <a:pt x="36916" y="11318"/>
                    <a:pt x="36432" y="11371"/>
                    <a:pt x="35966" y="11470"/>
                  </a:cubicBezTo>
                  <a:cubicBezTo>
                    <a:pt x="35993" y="7318"/>
                    <a:pt x="39161" y="5241"/>
                    <a:pt x="42334" y="5241"/>
                  </a:cubicBezTo>
                  <a:close/>
                  <a:moveTo>
                    <a:pt x="65648" y="5241"/>
                  </a:moveTo>
                  <a:cubicBezTo>
                    <a:pt x="68820" y="5241"/>
                    <a:pt x="71995" y="7316"/>
                    <a:pt x="72041" y="11466"/>
                  </a:cubicBezTo>
                  <a:lnTo>
                    <a:pt x="72041" y="11466"/>
                  </a:lnTo>
                  <a:cubicBezTo>
                    <a:pt x="71572" y="11367"/>
                    <a:pt x="71100" y="11318"/>
                    <a:pt x="70631" y="11318"/>
                  </a:cubicBezTo>
                  <a:cubicBezTo>
                    <a:pt x="68767" y="11318"/>
                    <a:pt x="66961" y="12085"/>
                    <a:pt x="65662" y="13477"/>
                  </a:cubicBezTo>
                  <a:cubicBezTo>
                    <a:pt x="64389" y="12097"/>
                    <a:pt x="62588" y="11318"/>
                    <a:pt x="60715" y="11318"/>
                  </a:cubicBezTo>
                  <a:cubicBezTo>
                    <a:pt x="60223" y="11318"/>
                    <a:pt x="59739" y="11371"/>
                    <a:pt x="59273" y="11470"/>
                  </a:cubicBezTo>
                  <a:cubicBezTo>
                    <a:pt x="59304" y="7318"/>
                    <a:pt x="62474" y="5241"/>
                    <a:pt x="65648" y="5241"/>
                  </a:cubicBezTo>
                  <a:close/>
                  <a:moveTo>
                    <a:pt x="18806" y="5349"/>
                  </a:moveTo>
                  <a:cubicBezTo>
                    <a:pt x="21976" y="5349"/>
                    <a:pt x="25149" y="7423"/>
                    <a:pt x="25196" y="11574"/>
                  </a:cubicBezTo>
                  <a:lnTo>
                    <a:pt x="25196" y="11574"/>
                  </a:lnTo>
                  <a:cubicBezTo>
                    <a:pt x="24722" y="11471"/>
                    <a:pt x="24244" y="11421"/>
                    <a:pt x="23770" y="11421"/>
                  </a:cubicBezTo>
                  <a:cubicBezTo>
                    <a:pt x="21912" y="11421"/>
                    <a:pt x="20114" y="12189"/>
                    <a:pt x="18825" y="13585"/>
                  </a:cubicBezTo>
                  <a:cubicBezTo>
                    <a:pt x="17544" y="12205"/>
                    <a:pt x="15752" y="11425"/>
                    <a:pt x="13870" y="11425"/>
                  </a:cubicBezTo>
                  <a:cubicBezTo>
                    <a:pt x="13386" y="11425"/>
                    <a:pt x="12902" y="11470"/>
                    <a:pt x="12427" y="11578"/>
                  </a:cubicBezTo>
                  <a:cubicBezTo>
                    <a:pt x="12463" y="7425"/>
                    <a:pt x="15633" y="5349"/>
                    <a:pt x="18806" y="5349"/>
                  </a:cubicBezTo>
                  <a:close/>
                  <a:moveTo>
                    <a:pt x="117949" y="11501"/>
                  </a:moveTo>
                  <a:cubicBezTo>
                    <a:pt x="118380" y="11501"/>
                    <a:pt x="118814" y="11541"/>
                    <a:pt x="119245" y="11622"/>
                  </a:cubicBezTo>
                  <a:cubicBezTo>
                    <a:pt x="118253" y="12794"/>
                    <a:pt x="117671" y="14304"/>
                    <a:pt x="117757" y="15887"/>
                  </a:cubicBezTo>
                  <a:lnTo>
                    <a:pt x="117757" y="15887"/>
                  </a:lnTo>
                  <a:cubicBezTo>
                    <a:pt x="116507" y="14584"/>
                    <a:pt x="114739" y="13746"/>
                    <a:pt x="112880" y="13746"/>
                  </a:cubicBezTo>
                  <a:cubicBezTo>
                    <a:pt x="112860" y="13746"/>
                    <a:pt x="112840" y="13746"/>
                    <a:pt x="112821" y="13746"/>
                  </a:cubicBezTo>
                  <a:cubicBezTo>
                    <a:pt x="114154" y="12303"/>
                    <a:pt x="116020" y="11501"/>
                    <a:pt x="117949" y="11501"/>
                  </a:cubicBezTo>
                  <a:close/>
                  <a:moveTo>
                    <a:pt x="130985" y="11496"/>
                  </a:moveTo>
                  <a:cubicBezTo>
                    <a:pt x="132925" y="11496"/>
                    <a:pt x="134799" y="12298"/>
                    <a:pt x="136136" y="13746"/>
                  </a:cubicBezTo>
                  <a:cubicBezTo>
                    <a:pt x="136116" y="13746"/>
                    <a:pt x="136096" y="13746"/>
                    <a:pt x="136077" y="13746"/>
                  </a:cubicBezTo>
                  <a:cubicBezTo>
                    <a:pt x="134208" y="13746"/>
                    <a:pt x="132440" y="14584"/>
                    <a:pt x="131199" y="15888"/>
                  </a:cubicBezTo>
                  <a:cubicBezTo>
                    <a:pt x="131279" y="14293"/>
                    <a:pt x="130697" y="12796"/>
                    <a:pt x="129702" y="11613"/>
                  </a:cubicBezTo>
                  <a:cubicBezTo>
                    <a:pt x="130130" y="11534"/>
                    <a:pt x="130559" y="11496"/>
                    <a:pt x="130985" y="11496"/>
                  </a:cubicBezTo>
                  <a:close/>
                  <a:moveTo>
                    <a:pt x="84143" y="11612"/>
                  </a:moveTo>
                  <a:cubicBezTo>
                    <a:pt x="86077" y="11612"/>
                    <a:pt x="87946" y="12415"/>
                    <a:pt x="89290" y="13862"/>
                  </a:cubicBezTo>
                  <a:cubicBezTo>
                    <a:pt x="89271" y="13862"/>
                    <a:pt x="89251" y="13862"/>
                    <a:pt x="89231" y="13862"/>
                  </a:cubicBezTo>
                  <a:cubicBezTo>
                    <a:pt x="87362" y="13862"/>
                    <a:pt x="85595" y="14701"/>
                    <a:pt x="84353" y="16004"/>
                  </a:cubicBezTo>
                  <a:cubicBezTo>
                    <a:pt x="84443" y="14409"/>
                    <a:pt x="83851" y="12913"/>
                    <a:pt x="82866" y="11730"/>
                  </a:cubicBezTo>
                  <a:cubicBezTo>
                    <a:pt x="83291" y="11651"/>
                    <a:pt x="83719" y="11612"/>
                    <a:pt x="84143" y="11612"/>
                  </a:cubicBezTo>
                  <a:close/>
                  <a:moveTo>
                    <a:pt x="94437" y="11612"/>
                  </a:moveTo>
                  <a:cubicBezTo>
                    <a:pt x="94861" y="11612"/>
                    <a:pt x="95289" y="11651"/>
                    <a:pt x="95715" y="11730"/>
                  </a:cubicBezTo>
                  <a:cubicBezTo>
                    <a:pt x="94729" y="12913"/>
                    <a:pt x="94138" y="14409"/>
                    <a:pt x="94228" y="16004"/>
                  </a:cubicBezTo>
                  <a:cubicBezTo>
                    <a:pt x="92977" y="14701"/>
                    <a:pt x="91218" y="13862"/>
                    <a:pt x="89350" y="13862"/>
                  </a:cubicBezTo>
                  <a:cubicBezTo>
                    <a:pt x="89330" y="13862"/>
                    <a:pt x="89310" y="13862"/>
                    <a:pt x="89290" y="13862"/>
                  </a:cubicBezTo>
                  <a:lnTo>
                    <a:pt x="89299" y="13853"/>
                  </a:lnTo>
                  <a:cubicBezTo>
                    <a:pt x="90636" y="12414"/>
                    <a:pt x="92504" y="11612"/>
                    <a:pt x="94437" y="11612"/>
                  </a:cubicBezTo>
                  <a:close/>
                  <a:moveTo>
                    <a:pt x="47493" y="11702"/>
                  </a:moveTo>
                  <a:cubicBezTo>
                    <a:pt x="47918" y="11702"/>
                    <a:pt x="48345" y="11740"/>
                    <a:pt x="48771" y="11819"/>
                  </a:cubicBezTo>
                  <a:cubicBezTo>
                    <a:pt x="47772" y="12997"/>
                    <a:pt x="47190" y="14487"/>
                    <a:pt x="47274" y="16083"/>
                  </a:cubicBezTo>
                  <a:lnTo>
                    <a:pt x="47274" y="16083"/>
                  </a:lnTo>
                  <a:cubicBezTo>
                    <a:pt x="46033" y="14786"/>
                    <a:pt x="44269" y="13952"/>
                    <a:pt x="42406" y="13952"/>
                  </a:cubicBezTo>
                  <a:cubicBezTo>
                    <a:pt x="42389" y="13952"/>
                    <a:pt x="42372" y="13952"/>
                    <a:pt x="42355" y="13952"/>
                  </a:cubicBezTo>
                  <a:lnTo>
                    <a:pt x="42355" y="13952"/>
                  </a:lnTo>
                  <a:cubicBezTo>
                    <a:pt x="43693" y="12505"/>
                    <a:pt x="45560" y="11702"/>
                    <a:pt x="47493" y="11702"/>
                  </a:cubicBezTo>
                  <a:close/>
                  <a:moveTo>
                    <a:pt x="60501" y="11702"/>
                  </a:moveTo>
                  <a:cubicBezTo>
                    <a:pt x="62439" y="11702"/>
                    <a:pt x="64308" y="12505"/>
                    <a:pt x="65653" y="13952"/>
                  </a:cubicBezTo>
                  <a:cubicBezTo>
                    <a:pt x="65633" y="13952"/>
                    <a:pt x="65613" y="13952"/>
                    <a:pt x="65593" y="13952"/>
                  </a:cubicBezTo>
                  <a:cubicBezTo>
                    <a:pt x="63725" y="13952"/>
                    <a:pt x="61957" y="14790"/>
                    <a:pt x="60715" y="16094"/>
                  </a:cubicBezTo>
                  <a:cubicBezTo>
                    <a:pt x="60796" y="14499"/>
                    <a:pt x="60214" y="13002"/>
                    <a:pt x="59219" y="11819"/>
                  </a:cubicBezTo>
                  <a:cubicBezTo>
                    <a:pt x="59646" y="11740"/>
                    <a:pt x="60075" y="11702"/>
                    <a:pt x="60501" y="11702"/>
                  </a:cubicBezTo>
                  <a:close/>
                  <a:moveTo>
                    <a:pt x="106098" y="7003"/>
                  </a:moveTo>
                  <a:cubicBezTo>
                    <a:pt x="106560" y="7003"/>
                    <a:pt x="107026" y="7049"/>
                    <a:pt x="107489" y="7142"/>
                  </a:cubicBezTo>
                  <a:cubicBezTo>
                    <a:pt x="106479" y="8394"/>
                    <a:pt x="105932" y="9985"/>
                    <a:pt x="106135" y="11656"/>
                  </a:cubicBezTo>
                  <a:lnTo>
                    <a:pt x="106135" y="11656"/>
                  </a:lnTo>
                  <a:cubicBezTo>
                    <a:pt x="106639" y="11546"/>
                    <a:pt x="107148" y="11492"/>
                    <a:pt x="107652" y="11492"/>
                  </a:cubicBezTo>
                  <a:cubicBezTo>
                    <a:pt x="109592" y="11492"/>
                    <a:pt x="111471" y="12290"/>
                    <a:pt x="112821" y="13746"/>
                  </a:cubicBezTo>
                  <a:cubicBezTo>
                    <a:pt x="112802" y="13746"/>
                    <a:pt x="112783" y="13746"/>
                    <a:pt x="112765" y="13746"/>
                  </a:cubicBezTo>
                  <a:cubicBezTo>
                    <a:pt x="110778" y="13746"/>
                    <a:pt x="108911" y="14691"/>
                    <a:pt x="107659" y="16138"/>
                  </a:cubicBezTo>
                  <a:lnTo>
                    <a:pt x="107659" y="16138"/>
                  </a:lnTo>
                  <a:cubicBezTo>
                    <a:pt x="107785" y="14463"/>
                    <a:pt x="107175" y="12886"/>
                    <a:pt x="106127" y="11658"/>
                  </a:cubicBezTo>
                  <a:cubicBezTo>
                    <a:pt x="106127" y="11658"/>
                    <a:pt x="106128" y="11658"/>
                    <a:pt x="106128" y="11658"/>
                  </a:cubicBezTo>
                  <a:lnTo>
                    <a:pt x="106128" y="11658"/>
                  </a:lnTo>
                  <a:cubicBezTo>
                    <a:pt x="106131" y="11661"/>
                    <a:pt x="106133" y="11664"/>
                    <a:pt x="106136" y="11667"/>
                  </a:cubicBezTo>
                  <a:cubicBezTo>
                    <a:pt x="106136" y="11664"/>
                    <a:pt x="106135" y="11660"/>
                    <a:pt x="106135" y="11656"/>
                  </a:cubicBezTo>
                  <a:lnTo>
                    <a:pt x="106135" y="11656"/>
                  </a:lnTo>
                  <a:cubicBezTo>
                    <a:pt x="106133" y="11657"/>
                    <a:pt x="106130" y="11657"/>
                    <a:pt x="106128" y="11658"/>
                  </a:cubicBezTo>
                  <a:lnTo>
                    <a:pt x="106128" y="11658"/>
                  </a:lnTo>
                  <a:cubicBezTo>
                    <a:pt x="104868" y="10198"/>
                    <a:pt x="102995" y="9256"/>
                    <a:pt x="101004" y="9256"/>
                  </a:cubicBezTo>
                  <a:cubicBezTo>
                    <a:pt x="100985" y="9256"/>
                    <a:pt x="100967" y="9257"/>
                    <a:pt x="100948" y="9257"/>
                  </a:cubicBezTo>
                  <a:cubicBezTo>
                    <a:pt x="102293" y="7803"/>
                    <a:pt x="104164" y="7003"/>
                    <a:pt x="106098" y="7003"/>
                  </a:cubicBezTo>
                  <a:close/>
                  <a:moveTo>
                    <a:pt x="13651" y="11804"/>
                  </a:moveTo>
                  <a:cubicBezTo>
                    <a:pt x="15587" y="11804"/>
                    <a:pt x="17458" y="12604"/>
                    <a:pt x="18799" y="14050"/>
                  </a:cubicBezTo>
                  <a:lnTo>
                    <a:pt x="18799" y="14050"/>
                  </a:lnTo>
                  <a:cubicBezTo>
                    <a:pt x="18788" y="14050"/>
                    <a:pt x="18777" y="14050"/>
                    <a:pt x="18766" y="14050"/>
                  </a:cubicBezTo>
                  <a:cubicBezTo>
                    <a:pt x="16897" y="14050"/>
                    <a:pt x="15129" y="14889"/>
                    <a:pt x="13888" y="16192"/>
                  </a:cubicBezTo>
                  <a:cubicBezTo>
                    <a:pt x="13968" y="14597"/>
                    <a:pt x="13386" y="13101"/>
                    <a:pt x="12391" y="11918"/>
                  </a:cubicBezTo>
                  <a:cubicBezTo>
                    <a:pt x="12811" y="11842"/>
                    <a:pt x="13233" y="11804"/>
                    <a:pt x="13651" y="11804"/>
                  </a:cubicBezTo>
                  <a:close/>
                  <a:moveTo>
                    <a:pt x="23971" y="11800"/>
                  </a:moveTo>
                  <a:cubicBezTo>
                    <a:pt x="24396" y="11800"/>
                    <a:pt x="24824" y="11839"/>
                    <a:pt x="25250" y="11918"/>
                  </a:cubicBezTo>
                  <a:cubicBezTo>
                    <a:pt x="24255" y="13101"/>
                    <a:pt x="23673" y="14597"/>
                    <a:pt x="23753" y="16192"/>
                  </a:cubicBezTo>
                  <a:cubicBezTo>
                    <a:pt x="22512" y="14889"/>
                    <a:pt x="20744" y="14050"/>
                    <a:pt x="18884" y="14050"/>
                  </a:cubicBezTo>
                  <a:cubicBezTo>
                    <a:pt x="18864" y="14050"/>
                    <a:pt x="18845" y="14050"/>
                    <a:pt x="18825" y="14051"/>
                  </a:cubicBezTo>
                  <a:cubicBezTo>
                    <a:pt x="20162" y="12603"/>
                    <a:pt x="22036" y="11800"/>
                    <a:pt x="23971" y="11800"/>
                  </a:cubicBezTo>
                  <a:close/>
                  <a:moveTo>
                    <a:pt x="37191" y="11695"/>
                  </a:moveTo>
                  <a:cubicBezTo>
                    <a:pt x="39126" y="11695"/>
                    <a:pt x="41007" y="12498"/>
                    <a:pt x="42355" y="13952"/>
                  </a:cubicBezTo>
                  <a:lnTo>
                    <a:pt x="42355" y="13952"/>
                  </a:lnTo>
                  <a:cubicBezTo>
                    <a:pt x="42352" y="13952"/>
                    <a:pt x="42349" y="13952"/>
                    <a:pt x="42346" y="13952"/>
                  </a:cubicBezTo>
                  <a:cubicBezTo>
                    <a:pt x="42328" y="13952"/>
                    <a:pt x="42309" y="13952"/>
                    <a:pt x="42291" y="13952"/>
                  </a:cubicBezTo>
                  <a:cubicBezTo>
                    <a:pt x="40304" y="13952"/>
                    <a:pt x="38437" y="14897"/>
                    <a:pt x="37185" y="16344"/>
                  </a:cubicBezTo>
                  <a:cubicBezTo>
                    <a:pt x="37320" y="14669"/>
                    <a:pt x="36710" y="13092"/>
                    <a:pt x="35662" y="11864"/>
                  </a:cubicBezTo>
                  <a:cubicBezTo>
                    <a:pt x="36169" y="11750"/>
                    <a:pt x="36682" y="11695"/>
                    <a:pt x="37191" y="11695"/>
                  </a:cubicBezTo>
                  <a:close/>
                  <a:moveTo>
                    <a:pt x="124477" y="9648"/>
                  </a:moveTo>
                  <a:cubicBezTo>
                    <a:pt x="127652" y="9648"/>
                    <a:pt x="130827" y="11726"/>
                    <a:pt x="130867" y="15888"/>
                  </a:cubicBezTo>
                  <a:cubicBezTo>
                    <a:pt x="130394" y="15786"/>
                    <a:pt x="129917" y="15736"/>
                    <a:pt x="129443" y="15736"/>
                  </a:cubicBezTo>
                  <a:cubicBezTo>
                    <a:pt x="127584" y="15736"/>
                    <a:pt x="125780" y="16502"/>
                    <a:pt x="124487" y="17895"/>
                  </a:cubicBezTo>
                  <a:cubicBezTo>
                    <a:pt x="123206" y="16515"/>
                    <a:pt x="121414" y="15735"/>
                    <a:pt x="119532" y="15735"/>
                  </a:cubicBezTo>
                  <a:cubicBezTo>
                    <a:pt x="119048" y="15735"/>
                    <a:pt x="118564" y="15780"/>
                    <a:pt x="118089" y="15888"/>
                  </a:cubicBezTo>
                  <a:cubicBezTo>
                    <a:pt x="118125" y="11729"/>
                    <a:pt x="121301" y="9648"/>
                    <a:pt x="124477" y="9648"/>
                  </a:cubicBezTo>
                  <a:close/>
                  <a:moveTo>
                    <a:pt x="77633" y="9753"/>
                  </a:moveTo>
                  <a:cubicBezTo>
                    <a:pt x="80805" y="9753"/>
                    <a:pt x="83979" y="11828"/>
                    <a:pt x="84022" y="15982"/>
                  </a:cubicBezTo>
                  <a:lnTo>
                    <a:pt x="84022" y="15982"/>
                  </a:lnTo>
                  <a:cubicBezTo>
                    <a:pt x="83547" y="15880"/>
                    <a:pt x="83069" y="15830"/>
                    <a:pt x="82594" y="15830"/>
                  </a:cubicBezTo>
                  <a:cubicBezTo>
                    <a:pt x="80737" y="15830"/>
                    <a:pt x="78939" y="16596"/>
                    <a:pt x="77651" y="17984"/>
                  </a:cubicBezTo>
                  <a:cubicBezTo>
                    <a:pt x="76369" y="16613"/>
                    <a:pt x="74577" y="15825"/>
                    <a:pt x="72696" y="15825"/>
                  </a:cubicBezTo>
                  <a:cubicBezTo>
                    <a:pt x="72212" y="15825"/>
                    <a:pt x="71728" y="15879"/>
                    <a:pt x="71253" y="15986"/>
                  </a:cubicBezTo>
                  <a:cubicBezTo>
                    <a:pt x="71284" y="11832"/>
                    <a:pt x="74458" y="9753"/>
                    <a:pt x="77633" y="9753"/>
                  </a:cubicBezTo>
                  <a:close/>
                  <a:moveTo>
                    <a:pt x="100947" y="9753"/>
                  </a:moveTo>
                  <a:cubicBezTo>
                    <a:pt x="104122" y="9753"/>
                    <a:pt x="107296" y="11830"/>
                    <a:pt x="107337" y="15986"/>
                  </a:cubicBezTo>
                  <a:cubicBezTo>
                    <a:pt x="106864" y="15884"/>
                    <a:pt x="106386" y="15834"/>
                    <a:pt x="105913" y="15834"/>
                  </a:cubicBezTo>
                  <a:cubicBezTo>
                    <a:pt x="104054" y="15834"/>
                    <a:pt x="102249" y="16601"/>
                    <a:pt x="100957" y="17993"/>
                  </a:cubicBezTo>
                  <a:cubicBezTo>
                    <a:pt x="99676" y="16613"/>
                    <a:pt x="97883" y="15834"/>
                    <a:pt x="96002" y="15834"/>
                  </a:cubicBezTo>
                  <a:cubicBezTo>
                    <a:pt x="95518" y="15834"/>
                    <a:pt x="95034" y="15888"/>
                    <a:pt x="94559" y="15986"/>
                  </a:cubicBezTo>
                  <a:cubicBezTo>
                    <a:pt x="94595" y="11832"/>
                    <a:pt x="97771" y="9753"/>
                    <a:pt x="100947" y="9753"/>
                  </a:cubicBezTo>
                  <a:close/>
                  <a:moveTo>
                    <a:pt x="53999" y="9848"/>
                  </a:moveTo>
                  <a:cubicBezTo>
                    <a:pt x="57176" y="9848"/>
                    <a:pt x="60352" y="11927"/>
                    <a:pt x="60393" y="16085"/>
                  </a:cubicBezTo>
                  <a:cubicBezTo>
                    <a:pt x="59913" y="15980"/>
                    <a:pt x="59429" y="15929"/>
                    <a:pt x="58949" y="15929"/>
                  </a:cubicBezTo>
                  <a:cubicBezTo>
                    <a:pt x="57093" y="15929"/>
                    <a:pt x="55295" y="16694"/>
                    <a:pt x="53999" y="18087"/>
                  </a:cubicBezTo>
                  <a:lnTo>
                    <a:pt x="53999" y="18087"/>
                  </a:lnTo>
                  <a:cubicBezTo>
                    <a:pt x="52718" y="16710"/>
                    <a:pt x="50928" y="15932"/>
                    <a:pt x="49049" y="15932"/>
                  </a:cubicBezTo>
                  <a:cubicBezTo>
                    <a:pt x="48565" y="15932"/>
                    <a:pt x="48081" y="15977"/>
                    <a:pt x="47606" y="16085"/>
                  </a:cubicBezTo>
                  <a:cubicBezTo>
                    <a:pt x="47646" y="11927"/>
                    <a:pt x="50823" y="9848"/>
                    <a:pt x="53999" y="9848"/>
                  </a:cubicBezTo>
                  <a:close/>
                  <a:moveTo>
                    <a:pt x="7166" y="9943"/>
                  </a:moveTo>
                  <a:cubicBezTo>
                    <a:pt x="10341" y="9943"/>
                    <a:pt x="13516" y="12022"/>
                    <a:pt x="13556" y="16183"/>
                  </a:cubicBezTo>
                  <a:cubicBezTo>
                    <a:pt x="13083" y="16081"/>
                    <a:pt x="12605" y="16031"/>
                    <a:pt x="12131" y="16031"/>
                  </a:cubicBezTo>
                  <a:cubicBezTo>
                    <a:pt x="10273" y="16031"/>
                    <a:pt x="8469" y="16796"/>
                    <a:pt x="7176" y="18181"/>
                  </a:cubicBezTo>
                  <a:cubicBezTo>
                    <a:pt x="5901" y="16817"/>
                    <a:pt x="4126" y="16040"/>
                    <a:pt x="2258" y="16040"/>
                  </a:cubicBezTo>
                  <a:cubicBezTo>
                    <a:pt x="2237" y="16040"/>
                    <a:pt x="2216" y="16040"/>
                    <a:pt x="2194" y="16040"/>
                  </a:cubicBezTo>
                  <a:lnTo>
                    <a:pt x="2212" y="16022"/>
                  </a:lnTo>
                  <a:lnTo>
                    <a:pt x="2212" y="16022"/>
                  </a:lnTo>
                  <a:cubicBezTo>
                    <a:pt x="1728" y="16031"/>
                    <a:pt x="1245" y="16076"/>
                    <a:pt x="770" y="16183"/>
                  </a:cubicBezTo>
                  <a:cubicBezTo>
                    <a:pt x="810" y="12024"/>
                    <a:pt x="3988" y="9943"/>
                    <a:pt x="7166" y="9943"/>
                  </a:cubicBezTo>
                  <a:close/>
                  <a:moveTo>
                    <a:pt x="30463" y="9956"/>
                  </a:moveTo>
                  <a:cubicBezTo>
                    <a:pt x="33636" y="9956"/>
                    <a:pt x="36811" y="12033"/>
                    <a:pt x="36854" y="16188"/>
                  </a:cubicBezTo>
                  <a:lnTo>
                    <a:pt x="36854" y="16188"/>
                  </a:lnTo>
                  <a:cubicBezTo>
                    <a:pt x="36379" y="16086"/>
                    <a:pt x="35901" y="16036"/>
                    <a:pt x="35426" y="16036"/>
                  </a:cubicBezTo>
                  <a:cubicBezTo>
                    <a:pt x="33569" y="16036"/>
                    <a:pt x="31771" y="16802"/>
                    <a:pt x="30483" y="18190"/>
                  </a:cubicBezTo>
                  <a:cubicBezTo>
                    <a:pt x="29201" y="16819"/>
                    <a:pt x="27409" y="16031"/>
                    <a:pt x="25528" y="16031"/>
                  </a:cubicBezTo>
                  <a:cubicBezTo>
                    <a:pt x="25044" y="16031"/>
                    <a:pt x="24560" y="16085"/>
                    <a:pt x="24085" y="16192"/>
                  </a:cubicBezTo>
                  <a:cubicBezTo>
                    <a:pt x="24116" y="12034"/>
                    <a:pt x="27288" y="9956"/>
                    <a:pt x="30463" y="9956"/>
                  </a:cubicBezTo>
                  <a:close/>
                  <a:moveTo>
                    <a:pt x="119326" y="16110"/>
                  </a:moveTo>
                  <a:cubicBezTo>
                    <a:pt x="121265" y="16110"/>
                    <a:pt x="123134" y="16913"/>
                    <a:pt x="124478" y="18361"/>
                  </a:cubicBezTo>
                  <a:cubicBezTo>
                    <a:pt x="124458" y="18360"/>
                    <a:pt x="124439" y="18360"/>
                    <a:pt x="124419" y="18360"/>
                  </a:cubicBezTo>
                  <a:cubicBezTo>
                    <a:pt x="122550" y="18360"/>
                    <a:pt x="120782" y="19199"/>
                    <a:pt x="119541" y="20502"/>
                  </a:cubicBezTo>
                  <a:cubicBezTo>
                    <a:pt x="119622" y="18907"/>
                    <a:pt x="119039" y="17411"/>
                    <a:pt x="118045" y="16228"/>
                  </a:cubicBezTo>
                  <a:cubicBezTo>
                    <a:pt x="118472" y="16149"/>
                    <a:pt x="118901" y="16110"/>
                    <a:pt x="119326" y="16110"/>
                  </a:cubicBezTo>
                  <a:close/>
                  <a:moveTo>
                    <a:pt x="129624" y="16110"/>
                  </a:moveTo>
                  <a:cubicBezTo>
                    <a:pt x="130049" y="16110"/>
                    <a:pt x="130477" y="16149"/>
                    <a:pt x="130903" y="16228"/>
                  </a:cubicBezTo>
                  <a:cubicBezTo>
                    <a:pt x="129908" y="17402"/>
                    <a:pt x="129326" y="18907"/>
                    <a:pt x="129415" y="20493"/>
                  </a:cubicBezTo>
                  <a:lnTo>
                    <a:pt x="129415" y="20502"/>
                  </a:lnTo>
                  <a:cubicBezTo>
                    <a:pt x="128165" y="19199"/>
                    <a:pt x="126397" y="18360"/>
                    <a:pt x="124537" y="18360"/>
                  </a:cubicBezTo>
                  <a:cubicBezTo>
                    <a:pt x="124517" y="18360"/>
                    <a:pt x="124498" y="18360"/>
                    <a:pt x="124478" y="18361"/>
                  </a:cubicBezTo>
                  <a:cubicBezTo>
                    <a:pt x="125815" y="16913"/>
                    <a:pt x="127689" y="16110"/>
                    <a:pt x="129624" y="16110"/>
                  </a:cubicBezTo>
                  <a:close/>
                  <a:moveTo>
                    <a:pt x="82783" y="16209"/>
                  </a:moveTo>
                  <a:cubicBezTo>
                    <a:pt x="83207" y="16209"/>
                    <a:pt x="83633" y="16247"/>
                    <a:pt x="84057" y="16327"/>
                  </a:cubicBezTo>
                  <a:cubicBezTo>
                    <a:pt x="83538" y="16945"/>
                    <a:pt x="83135" y="17653"/>
                    <a:pt x="82875" y="18414"/>
                  </a:cubicBezTo>
                  <a:cubicBezTo>
                    <a:pt x="82633" y="19113"/>
                    <a:pt x="82534" y="19848"/>
                    <a:pt x="82570" y="20592"/>
                  </a:cubicBezTo>
                  <a:cubicBezTo>
                    <a:pt x="81322" y="19282"/>
                    <a:pt x="79551" y="18450"/>
                    <a:pt x="77681" y="18450"/>
                  </a:cubicBezTo>
                  <a:cubicBezTo>
                    <a:pt x="77671" y="18450"/>
                    <a:pt x="77661" y="18450"/>
                    <a:pt x="77651" y="18450"/>
                  </a:cubicBezTo>
                  <a:cubicBezTo>
                    <a:pt x="78988" y="17010"/>
                    <a:pt x="80855" y="16209"/>
                    <a:pt x="82783" y="16209"/>
                  </a:cubicBezTo>
                  <a:close/>
                  <a:moveTo>
                    <a:pt x="95788" y="16212"/>
                  </a:moveTo>
                  <a:cubicBezTo>
                    <a:pt x="97720" y="16212"/>
                    <a:pt x="99592" y="17008"/>
                    <a:pt x="100939" y="18450"/>
                  </a:cubicBezTo>
                  <a:cubicBezTo>
                    <a:pt x="100919" y="18450"/>
                    <a:pt x="100900" y="18450"/>
                    <a:pt x="100880" y="18450"/>
                  </a:cubicBezTo>
                  <a:cubicBezTo>
                    <a:pt x="99011" y="18450"/>
                    <a:pt x="97252" y="19288"/>
                    <a:pt x="96011" y="20592"/>
                  </a:cubicBezTo>
                  <a:cubicBezTo>
                    <a:pt x="96047" y="19848"/>
                    <a:pt x="95948" y="19113"/>
                    <a:pt x="95706" y="18414"/>
                  </a:cubicBezTo>
                  <a:cubicBezTo>
                    <a:pt x="95446" y="17653"/>
                    <a:pt x="95043" y="16945"/>
                    <a:pt x="94523" y="16327"/>
                  </a:cubicBezTo>
                  <a:cubicBezTo>
                    <a:pt x="94944" y="16250"/>
                    <a:pt x="95367" y="16212"/>
                    <a:pt x="95788" y="16212"/>
                  </a:cubicBezTo>
                  <a:close/>
                  <a:moveTo>
                    <a:pt x="48848" y="16307"/>
                  </a:moveTo>
                  <a:cubicBezTo>
                    <a:pt x="50780" y="16307"/>
                    <a:pt x="52650" y="17108"/>
                    <a:pt x="53987" y="18558"/>
                  </a:cubicBezTo>
                  <a:lnTo>
                    <a:pt x="53987" y="18558"/>
                  </a:lnTo>
                  <a:cubicBezTo>
                    <a:pt x="53970" y="18558"/>
                    <a:pt x="53953" y="18557"/>
                    <a:pt x="53936" y="18557"/>
                  </a:cubicBezTo>
                  <a:cubicBezTo>
                    <a:pt x="52067" y="18557"/>
                    <a:pt x="50308" y="19396"/>
                    <a:pt x="49058" y="20699"/>
                  </a:cubicBezTo>
                  <a:cubicBezTo>
                    <a:pt x="49147" y="19104"/>
                    <a:pt x="48565" y="17608"/>
                    <a:pt x="47570" y="16425"/>
                  </a:cubicBezTo>
                  <a:cubicBezTo>
                    <a:pt x="47996" y="16346"/>
                    <a:pt x="48423" y="16307"/>
                    <a:pt x="48848" y="16307"/>
                  </a:cubicBezTo>
                  <a:close/>
                  <a:moveTo>
                    <a:pt x="59142" y="16307"/>
                  </a:moveTo>
                  <a:cubicBezTo>
                    <a:pt x="59567" y="16307"/>
                    <a:pt x="59994" y="16346"/>
                    <a:pt x="60420" y="16425"/>
                  </a:cubicBezTo>
                  <a:cubicBezTo>
                    <a:pt x="59425" y="17608"/>
                    <a:pt x="58843" y="19104"/>
                    <a:pt x="58932" y="20699"/>
                  </a:cubicBezTo>
                  <a:cubicBezTo>
                    <a:pt x="57691" y="19396"/>
                    <a:pt x="55923" y="18557"/>
                    <a:pt x="54054" y="18557"/>
                  </a:cubicBezTo>
                  <a:cubicBezTo>
                    <a:pt x="54037" y="18557"/>
                    <a:pt x="54020" y="18558"/>
                    <a:pt x="54003" y="18558"/>
                  </a:cubicBezTo>
                  <a:lnTo>
                    <a:pt x="54003" y="18558"/>
                  </a:lnTo>
                  <a:cubicBezTo>
                    <a:pt x="55340" y="17108"/>
                    <a:pt x="57210" y="16307"/>
                    <a:pt x="59142" y="16307"/>
                  </a:cubicBezTo>
                  <a:close/>
                  <a:moveTo>
                    <a:pt x="25317" y="16414"/>
                  </a:moveTo>
                  <a:cubicBezTo>
                    <a:pt x="27247" y="16414"/>
                    <a:pt x="29113" y="17211"/>
                    <a:pt x="30456" y="18656"/>
                  </a:cubicBezTo>
                  <a:cubicBezTo>
                    <a:pt x="30436" y="18656"/>
                    <a:pt x="30416" y="18656"/>
                    <a:pt x="30397" y="18656"/>
                  </a:cubicBezTo>
                  <a:cubicBezTo>
                    <a:pt x="28528" y="18656"/>
                    <a:pt x="26769" y="19494"/>
                    <a:pt x="25528" y="20789"/>
                  </a:cubicBezTo>
                  <a:cubicBezTo>
                    <a:pt x="25563" y="20054"/>
                    <a:pt x="25456" y="19310"/>
                    <a:pt x="25223" y="18611"/>
                  </a:cubicBezTo>
                  <a:cubicBezTo>
                    <a:pt x="24954" y="17850"/>
                    <a:pt x="24551" y="17142"/>
                    <a:pt x="24031" y="16533"/>
                  </a:cubicBezTo>
                  <a:cubicBezTo>
                    <a:pt x="24460" y="16453"/>
                    <a:pt x="24890" y="16414"/>
                    <a:pt x="25317" y="16414"/>
                  </a:cubicBezTo>
                  <a:close/>
                  <a:moveTo>
                    <a:pt x="12296" y="16415"/>
                  </a:moveTo>
                  <a:cubicBezTo>
                    <a:pt x="12720" y="16415"/>
                    <a:pt x="13148" y="16454"/>
                    <a:pt x="13574" y="16533"/>
                  </a:cubicBezTo>
                  <a:cubicBezTo>
                    <a:pt x="13055" y="17151"/>
                    <a:pt x="12651" y="17850"/>
                    <a:pt x="12391" y="18611"/>
                  </a:cubicBezTo>
                  <a:cubicBezTo>
                    <a:pt x="12150" y="19310"/>
                    <a:pt x="12042" y="20054"/>
                    <a:pt x="12087" y="20789"/>
                  </a:cubicBezTo>
                  <a:lnTo>
                    <a:pt x="12078" y="20798"/>
                  </a:lnTo>
                  <a:cubicBezTo>
                    <a:pt x="10836" y="19494"/>
                    <a:pt x="9077" y="18656"/>
                    <a:pt x="7217" y="18656"/>
                  </a:cubicBezTo>
                  <a:cubicBezTo>
                    <a:pt x="7198" y="18656"/>
                    <a:pt x="7178" y="18656"/>
                    <a:pt x="7159" y="18656"/>
                  </a:cubicBezTo>
                  <a:cubicBezTo>
                    <a:pt x="8496" y="17216"/>
                    <a:pt x="10363" y="16415"/>
                    <a:pt x="12296" y="16415"/>
                  </a:cubicBezTo>
                  <a:close/>
                  <a:moveTo>
                    <a:pt x="106101" y="16205"/>
                  </a:moveTo>
                  <a:cubicBezTo>
                    <a:pt x="106563" y="16205"/>
                    <a:pt x="107027" y="16251"/>
                    <a:pt x="107489" y="16344"/>
                  </a:cubicBezTo>
                  <a:cubicBezTo>
                    <a:pt x="106486" y="17599"/>
                    <a:pt x="105930" y="19194"/>
                    <a:pt x="106136" y="20861"/>
                  </a:cubicBezTo>
                  <a:cubicBezTo>
                    <a:pt x="104879" y="19398"/>
                    <a:pt x="102991" y="18450"/>
                    <a:pt x="100994" y="18450"/>
                  </a:cubicBezTo>
                  <a:cubicBezTo>
                    <a:pt x="100985" y="18450"/>
                    <a:pt x="100975" y="18450"/>
                    <a:pt x="100966" y="18450"/>
                  </a:cubicBezTo>
                  <a:cubicBezTo>
                    <a:pt x="102304" y="17004"/>
                    <a:pt x="104173" y="16205"/>
                    <a:pt x="106101" y="16205"/>
                  </a:cubicBezTo>
                  <a:close/>
                  <a:moveTo>
                    <a:pt x="70810" y="11698"/>
                  </a:moveTo>
                  <a:cubicBezTo>
                    <a:pt x="71303" y="11698"/>
                    <a:pt x="71800" y="11750"/>
                    <a:pt x="72292" y="11855"/>
                  </a:cubicBezTo>
                  <a:cubicBezTo>
                    <a:pt x="71289" y="13110"/>
                    <a:pt x="70742" y="14705"/>
                    <a:pt x="70939" y="16380"/>
                  </a:cubicBezTo>
                  <a:lnTo>
                    <a:pt x="70957" y="16371"/>
                  </a:lnTo>
                  <a:cubicBezTo>
                    <a:pt x="71461" y="16260"/>
                    <a:pt x="71969" y="16205"/>
                    <a:pt x="72473" y="16205"/>
                  </a:cubicBezTo>
                  <a:cubicBezTo>
                    <a:pt x="74401" y="16205"/>
                    <a:pt x="76274" y="17001"/>
                    <a:pt x="77624" y="18450"/>
                  </a:cubicBezTo>
                  <a:cubicBezTo>
                    <a:pt x="77606" y="18450"/>
                    <a:pt x="77588" y="18450"/>
                    <a:pt x="77570" y="18450"/>
                  </a:cubicBezTo>
                  <a:cubicBezTo>
                    <a:pt x="75520" y="18450"/>
                    <a:pt x="73598" y="19458"/>
                    <a:pt x="72346" y="20986"/>
                  </a:cubicBezTo>
                  <a:cubicBezTo>
                    <a:pt x="72738" y="17269"/>
                    <a:pt x="69425" y="13952"/>
                    <a:pt x="65712" y="13952"/>
                  </a:cubicBezTo>
                  <a:cubicBezTo>
                    <a:pt x="65692" y="13952"/>
                    <a:pt x="65673" y="13952"/>
                    <a:pt x="65653" y="13952"/>
                  </a:cubicBezTo>
                  <a:cubicBezTo>
                    <a:pt x="66995" y="12495"/>
                    <a:pt x="68873" y="11698"/>
                    <a:pt x="70810" y="11698"/>
                  </a:cubicBezTo>
                  <a:close/>
                  <a:moveTo>
                    <a:pt x="35592" y="16407"/>
                  </a:moveTo>
                  <a:cubicBezTo>
                    <a:pt x="36059" y="16407"/>
                    <a:pt x="36530" y="16454"/>
                    <a:pt x="36997" y="16551"/>
                  </a:cubicBezTo>
                  <a:cubicBezTo>
                    <a:pt x="36004" y="17802"/>
                    <a:pt x="35449" y="19385"/>
                    <a:pt x="35643" y="21056"/>
                  </a:cubicBezTo>
                  <a:lnTo>
                    <a:pt x="35643" y="21056"/>
                  </a:lnTo>
                  <a:cubicBezTo>
                    <a:pt x="34391" y="19601"/>
                    <a:pt x="32515" y="18647"/>
                    <a:pt x="30529" y="18647"/>
                  </a:cubicBezTo>
                  <a:cubicBezTo>
                    <a:pt x="30511" y="18647"/>
                    <a:pt x="30492" y="18647"/>
                    <a:pt x="30474" y="18647"/>
                  </a:cubicBezTo>
                  <a:cubicBezTo>
                    <a:pt x="31808" y="17205"/>
                    <a:pt x="33669" y="16407"/>
                    <a:pt x="35592" y="16407"/>
                  </a:cubicBezTo>
                  <a:close/>
                  <a:moveTo>
                    <a:pt x="112821" y="14253"/>
                  </a:moveTo>
                  <a:cubicBezTo>
                    <a:pt x="115997" y="14253"/>
                    <a:pt x="119174" y="16332"/>
                    <a:pt x="119218" y="20493"/>
                  </a:cubicBezTo>
                  <a:cubicBezTo>
                    <a:pt x="118738" y="20388"/>
                    <a:pt x="118254" y="20337"/>
                    <a:pt x="117773" y="20337"/>
                  </a:cubicBezTo>
                  <a:cubicBezTo>
                    <a:pt x="115916" y="20337"/>
                    <a:pt x="114116" y="21103"/>
                    <a:pt x="112821" y="22491"/>
                  </a:cubicBezTo>
                  <a:cubicBezTo>
                    <a:pt x="111548" y="21120"/>
                    <a:pt x="109756" y="20332"/>
                    <a:pt x="107874" y="20332"/>
                  </a:cubicBezTo>
                  <a:cubicBezTo>
                    <a:pt x="107391" y="20332"/>
                    <a:pt x="106907" y="20386"/>
                    <a:pt x="106432" y="20493"/>
                  </a:cubicBezTo>
                  <a:cubicBezTo>
                    <a:pt x="106468" y="16334"/>
                    <a:pt x="109644" y="14253"/>
                    <a:pt x="112821" y="14253"/>
                  </a:cubicBezTo>
                  <a:close/>
                  <a:moveTo>
                    <a:pt x="136138" y="14252"/>
                  </a:moveTo>
                  <a:cubicBezTo>
                    <a:pt x="139311" y="14252"/>
                    <a:pt x="142484" y="16329"/>
                    <a:pt x="142525" y="20484"/>
                  </a:cubicBezTo>
                  <a:lnTo>
                    <a:pt x="142525" y="20493"/>
                  </a:lnTo>
                  <a:cubicBezTo>
                    <a:pt x="142051" y="20391"/>
                    <a:pt x="141574" y="20341"/>
                    <a:pt x="141100" y="20341"/>
                  </a:cubicBezTo>
                  <a:cubicBezTo>
                    <a:pt x="139242" y="20341"/>
                    <a:pt x="137437" y="21108"/>
                    <a:pt x="136145" y="22500"/>
                  </a:cubicBezTo>
                  <a:cubicBezTo>
                    <a:pt x="134871" y="21128"/>
                    <a:pt x="133091" y="20341"/>
                    <a:pt x="131221" y="20341"/>
                  </a:cubicBezTo>
                  <a:cubicBezTo>
                    <a:pt x="131211" y="20341"/>
                    <a:pt x="131200" y="20341"/>
                    <a:pt x="131190" y="20341"/>
                  </a:cubicBezTo>
                  <a:cubicBezTo>
                    <a:pt x="130706" y="20341"/>
                    <a:pt x="130222" y="20386"/>
                    <a:pt x="129747" y="20493"/>
                  </a:cubicBezTo>
                  <a:cubicBezTo>
                    <a:pt x="129783" y="16333"/>
                    <a:pt x="132960" y="14252"/>
                    <a:pt x="136138" y="14252"/>
                  </a:cubicBezTo>
                  <a:close/>
                  <a:moveTo>
                    <a:pt x="89290" y="14357"/>
                  </a:moveTo>
                  <a:cubicBezTo>
                    <a:pt x="91871" y="14357"/>
                    <a:pt x="94452" y="15731"/>
                    <a:pt x="95348" y="18477"/>
                  </a:cubicBezTo>
                  <a:cubicBezTo>
                    <a:pt x="95572" y="19158"/>
                    <a:pt x="95679" y="19866"/>
                    <a:pt x="95688" y="20583"/>
                  </a:cubicBezTo>
                  <a:cubicBezTo>
                    <a:pt x="95213" y="20481"/>
                    <a:pt x="94734" y="20431"/>
                    <a:pt x="94259" y="20431"/>
                  </a:cubicBezTo>
                  <a:cubicBezTo>
                    <a:pt x="92398" y="20431"/>
                    <a:pt x="90599" y="21196"/>
                    <a:pt x="89299" y="22581"/>
                  </a:cubicBezTo>
                  <a:cubicBezTo>
                    <a:pt x="88025" y="21218"/>
                    <a:pt x="86246" y="20430"/>
                    <a:pt x="84376" y="20430"/>
                  </a:cubicBezTo>
                  <a:cubicBezTo>
                    <a:pt x="84365" y="20430"/>
                    <a:pt x="84355" y="20430"/>
                    <a:pt x="84344" y="20430"/>
                  </a:cubicBezTo>
                  <a:cubicBezTo>
                    <a:pt x="83860" y="20430"/>
                    <a:pt x="83376" y="20475"/>
                    <a:pt x="82902" y="20583"/>
                  </a:cubicBezTo>
                  <a:cubicBezTo>
                    <a:pt x="82902" y="19866"/>
                    <a:pt x="83018" y="19158"/>
                    <a:pt x="83233" y="18477"/>
                  </a:cubicBezTo>
                  <a:cubicBezTo>
                    <a:pt x="84129" y="15731"/>
                    <a:pt x="86710" y="14357"/>
                    <a:pt x="89290" y="14357"/>
                  </a:cubicBezTo>
                  <a:close/>
                  <a:moveTo>
                    <a:pt x="42333" y="14454"/>
                  </a:moveTo>
                  <a:cubicBezTo>
                    <a:pt x="45509" y="14454"/>
                    <a:pt x="48686" y="16533"/>
                    <a:pt x="48726" y="20690"/>
                  </a:cubicBezTo>
                  <a:cubicBezTo>
                    <a:pt x="48246" y="20585"/>
                    <a:pt x="47763" y="20534"/>
                    <a:pt x="47283" y="20534"/>
                  </a:cubicBezTo>
                  <a:cubicBezTo>
                    <a:pt x="45427" y="20534"/>
                    <a:pt x="43633" y="21302"/>
                    <a:pt x="42337" y="22697"/>
                  </a:cubicBezTo>
                  <a:cubicBezTo>
                    <a:pt x="41063" y="21325"/>
                    <a:pt x="39284" y="20538"/>
                    <a:pt x="37414" y="20538"/>
                  </a:cubicBezTo>
                  <a:cubicBezTo>
                    <a:pt x="37403" y="20538"/>
                    <a:pt x="37393" y="20538"/>
                    <a:pt x="37382" y="20538"/>
                  </a:cubicBezTo>
                  <a:cubicBezTo>
                    <a:pt x="36898" y="20538"/>
                    <a:pt x="36415" y="20583"/>
                    <a:pt x="35940" y="20690"/>
                  </a:cubicBezTo>
                  <a:cubicBezTo>
                    <a:pt x="35980" y="16533"/>
                    <a:pt x="39156" y="14454"/>
                    <a:pt x="42333" y="14454"/>
                  </a:cubicBezTo>
                  <a:close/>
                  <a:moveTo>
                    <a:pt x="65648" y="14454"/>
                  </a:moveTo>
                  <a:cubicBezTo>
                    <a:pt x="68825" y="14454"/>
                    <a:pt x="72001" y="16533"/>
                    <a:pt x="72041" y="20690"/>
                  </a:cubicBezTo>
                  <a:cubicBezTo>
                    <a:pt x="71563" y="20585"/>
                    <a:pt x="71081" y="20534"/>
                    <a:pt x="70602" y="20534"/>
                  </a:cubicBezTo>
                  <a:cubicBezTo>
                    <a:pt x="68748" y="20534"/>
                    <a:pt x="66949" y="21302"/>
                    <a:pt x="65653" y="22697"/>
                  </a:cubicBezTo>
                  <a:cubicBezTo>
                    <a:pt x="64378" y="21325"/>
                    <a:pt x="62599" y="20538"/>
                    <a:pt x="60729" y="20538"/>
                  </a:cubicBezTo>
                  <a:cubicBezTo>
                    <a:pt x="60719" y="20538"/>
                    <a:pt x="60708" y="20538"/>
                    <a:pt x="60697" y="20538"/>
                  </a:cubicBezTo>
                  <a:cubicBezTo>
                    <a:pt x="60214" y="20538"/>
                    <a:pt x="59730" y="20583"/>
                    <a:pt x="59255" y="20690"/>
                  </a:cubicBezTo>
                  <a:cubicBezTo>
                    <a:pt x="59295" y="16533"/>
                    <a:pt x="62472" y="14454"/>
                    <a:pt x="65648" y="14454"/>
                  </a:cubicBezTo>
                  <a:close/>
                  <a:moveTo>
                    <a:pt x="18806" y="14558"/>
                  </a:moveTo>
                  <a:cubicBezTo>
                    <a:pt x="21388" y="14558"/>
                    <a:pt x="23969" y="15929"/>
                    <a:pt x="24864" y="18674"/>
                  </a:cubicBezTo>
                  <a:cubicBezTo>
                    <a:pt x="25079" y="19355"/>
                    <a:pt x="25196" y="20063"/>
                    <a:pt x="25196" y="20780"/>
                  </a:cubicBezTo>
                  <a:cubicBezTo>
                    <a:pt x="24718" y="20675"/>
                    <a:pt x="24235" y="20624"/>
                    <a:pt x="23756" y="20624"/>
                  </a:cubicBezTo>
                  <a:cubicBezTo>
                    <a:pt x="21903" y="20624"/>
                    <a:pt x="20103" y="21391"/>
                    <a:pt x="18807" y="22787"/>
                  </a:cubicBezTo>
                  <a:cubicBezTo>
                    <a:pt x="17535" y="21407"/>
                    <a:pt x="15734" y="20628"/>
                    <a:pt x="13861" y="20628"/>
                  </a:cubicBezTo>
                  <a:cubicBezTo>
                    <a:pt x="13368" y="20628"/>
                    <a:pt x="12884" y="20672"/>
                    <a:pt x="12409" y="20780"/>
                  </a:cubicBezTo>
                  <a:cubicBezTo>
                    <a:pt x="12418" y="20063"/>
                    <a:pt x="12526" y="19355"/>
                    <a:pt x="12741" y="18674"/>
                  </a:cubicBezTo>
                  <a:cubicBezTo>
                    <a:pt x="13637" y="15931"/>
                    <a:pt x="16222" y="14558"/>
                    <a:pt x="18806" y="14558"/>
                  </a:cubicBezTo>
                  <a:close/>
                  <a:moveTo>
                    <a:pt x="117964" y="20706"/>
                  </a:moveTo>
                  <a:cubicBezTo>
                    <a:pt x="118390" y="20706"/>
                    <a:pt x="118819" y="20745"/>
                    <a:pt x="119245" y="20825"/>
                  </a:cubicBezTo>
                  <a:cubicBezTo>
                    <a:pt x="118726" y="21443"/>
                    <a:pt x="118322" y="22151"/>
                    <a:pt x="118063" y="22913"/>
                  </a:cubicBezTo>
                  <a:lnTo>
                    <a:pt x="118063" y="22904"/>
                  </a:lnTo>
                  <a:cubicBezTo>
                    <a:pt x="117821" y="23611"/>
                    <a:pt x="117722" y="24346"/>
                    <a:pt x="117758" y="25090"/>
                  </a:cubicBezTo>
                  <a:cubicBezTo>
                    <a:pt x="116516" y="23786"/>
                    <a:pt x="114757" y="22948"/>
                    <a:pt x="112897" y="22948"/>
                  </a:cubicBezTo>
                  <a:cubicBezTo>
                    <a:pt x="112878" y="22948"/>
                    <a:pt x="112858" y="22948"/>
                    <a:pt x="112839" y="22948"/>
                  </a:cubicBezTo>
                  <a:cubicBezTo>
                    <a:pt x="114174" y="21503"/>
                    <a:pt x="116038" y="20706"/>
                    <a:pt x="117964" y="20706"/>
                  </a:cubicBezTo>
                  <a:close/>
                  <a:moveTo>
                    <a:pt x="130993" y="20706"/>
                  </a:moveTo>
                  <a:cubicBezTo>
                    <a:pt x="132921" y="20706"/>
                    <a:pt x="134791" y="21503"/>
                    <a:pt x="136127" y="22948"/>
                  </a:cubicBezTo>
                  <a:cubicBezTo>
                    <a:pt x="136107" y="22948"/>
                    <a:pt x="136088" y="22948"/>
                    <a:pt x="136068" y="22948"/>
                  </a:cubicBezTo>
                  <a:cubicBezTo>
                    <a:pt x="134208" y="22948"/>
                    <a:pt x="132440" y="23786"/>
                    <a:pt x="131199" y="25090"/>
                  </a:cubicBezTo>
                  <a:cubicBezTo>
                    <a:pt x="131234" y="24346"/>
                    <a:pt x="131136" y="23611"/>
                    <a:pt x="130894" y="22913"/>
                  </a:cubicBezTo>
                  <a:lnTo>
                    <a:pt x="130894" y="22904"/>
                  </a:lnTo>
                  <a:cubicBezTo>
                    <a:pt x="130634" y="22142"/>
                    <a:pt x="130231" y="21443"/>
                    <a:pt x="129711" y="20825"/>
                  </a:cubicBezTo>
                  <a:cubicBezTo>
                    <a:pt x="130138" y="20745"/>
                    <a:pt x="130567" y="20706"/>
                    <a:pt x="130993" y="20706"/>
                  </a:cubicBezTo>
                  <a:close/>
                  <a:moveTo>
                    <a:pt x="84135" y="20797"/>
                  </a:moveTo>
                  <a:cubicBezTo>
                    <a:pt x="86071" y="20797"/>
                    <a:pt x="87946" y="21599"/>
                    <a:pt x="89290" y="23047"/>
                  </a:cubicBezTo>
                  <a:cubicBezTo>
                    <a:pt x="90626" y="21601"/>
                    <a:pt x="92496" y="20805"/>
                    <a:pt x="94429" y="20805"/>
                  </a:cubicBezTo>
                  <a:cubicBezTo>
                    <a:pt x="94856" y="20805"/>
                    <a:pt x="95287" y="20844"/>
                    <a:pt x="95715" y="20923"/>
                  </a:cubicBezTo>
                  <a:cubicBezTo>
                    <a:pt x="94720" y="22106"/>
                    <a:pt x="94138" y="23602"/>
                    <a:pt x="94228" y="25197"/>
                  </a:cubicBezTo>
                  <a:cubicBezTo>
                    <a:pt x="92977" y="23894"/>
                    <a:pt x="91218" y="23056"/>
                    <a:pt x="89350" y="23056"/>
                  </a:cubicBezTo>
                  <a:cubicBezTo>
                    <a:pt x="89330" y="23056"/>
                    <a:pt x="89310" y="23056"/>
                    <a:pt x="89290" y="23056"/>
                  </a:cubicBezTo>
                  <a:cubicBezTo>
                    <a:pt x="89271" y="23056"/>
                    <a:pt x="89251" y="23056"/>
                    <a:pt x="89231" y="23056"/>
                  </a:cubicBezTo>
                  <a:cubicBezTo>
                    <a:pt x="87362" y="23056"/>
                    <a:pt x="85595" y="23894"/>
                    <a:pt x="84353" y="25197"/>
                  </a:cubicBezTo>
                  <a:cubicBezTo>
                    <a:pt x="84434" y="23602"/>
                    <a:pt x="83851" y="22106"/>
                    <a:pt x="82866" y="20923"/>
                  </a:cubicBezTo>
                  <a:lnTo>
                    <a:pt x="82857" y="20914"/>
                  </a:lnTo>
                  <a:cubicBezTo>
                    <a:pt x="83283" y="20835"/>
                    <a:pt x="83710" y="20797"/>
                    <a:pt x="84135" y="20797"/>
                  </a:cubicBezTo>
                  <a:close/>
                  <a:moveTo>
                    <a:pt x="47488" y="20904"/>
                  </a:moveTo>
                  <a:cubicBezTo>
                    <a:pt x="47912" y="20904"/>
                    <a:pt x="48338" y="20943"/>
                    <a:pt x="48762" y="21022"/>
                  </a:cubicBezTo>
                  <a:cubicBezTo>
                    <a:pt x="48242" y="21640"/>
                    <a:pt x="47839" y="22348"/>
                    <a:pt x="47579" y="23110"/>
                  </a:cubicBezTo>
                  <a:cubicBezTo>
                    <a:pt x="47337" y="23809"/>
                    <a:pt x="47239" y="24552"/>
                    <a:pt x="47275" y="25287"/>
                  </a:cubicBezTo>
                  <a:cubicBezTo>
                    <a:pt x="46033" y="23992"/>
                    <a:pt x="44274" y="23154"/>
                    <a:pt x="42414" y="23154"/>
                  </a:cubicBezTo>
                  <a:cubicBezTo>
                    <a:pt x="42395" y="23154"/>
                    <a:pt x="42375" y="23154"/>
                    <a:pt x="42355" y="23154"/>
                  </a:cubicBezTo>
                  <a:cubicBezTo>
                    <a:pt x="43693" y="21707"/>
                    <a:pt x="45560" y="20904"/>
                    <a:pt x="47488" y="20904"/>
                  </a:cubicBezTo>
                  <a:close/>
                  <a:moveTo>
                    <a:pt x="60505" y="20912"/>
                  </a:moveTo>
                  <a:cubicBezTo>
                    <a:pt x="62435" y="20912"/>
                    <a:pt x="64301" y="21709"/>
                    <a:pt x="65644" y="23154"/>
                  </a:cubicBezTo>
                  <a:cubicBezTo>
                    <a:pt x="65624" y="23154"/>
                    <a:pt x="65604" y="23154"/>
                    <a:pt x="65584" y="23154"/>
                  </a:cubicBezTo>
                  <a:cubicBezTo>
                    <a:pt x="63716" y="23154"/>
                    <a:pt x="61957" y="23993"/>
                    <a:pt x="60715" y="25296"/>
                  </a:cubicBezTo>
                  <a:lnTo>
                    <a:pt x="60715" y="25287"/>
                  </a:lnTo>
                  <a:cubicBezTo>
                    <a:pt x="60751" y="24552"/>
                    <a:pt x="60644" y="23809"/>
                    <a:pt x="60411" y="23110"/>
                  </a:cubicBezTo>
                  <a:cubicBezTo>
                    <a:pt x="60151" y="22348"/>
                    <a:pt x="59748" y="21640"/>
                    <a:pt x="59219" y="21031"/>
                  </a:cubicBezTo>
                  <a:cubicBezTo>
                    <a:pt x="59647" y="20951"/>
                    <a:pt x="60078" y="20912"/>
                    <a:pt x="60505" y="20912"/>
                  </a:cubicBezTo>
                  <a:close/>
                  <a:moveTo>
                    <a:pt x="107673" y="20699"/>
                  </a:moveTo>
                  <a:cubicBezTo>
                    <a:pt x="109600" y="20699"/>
                    <a:pt x="111466" y="21495"/>
                    <a:pt x="112812" y="22939"/>
                  </a:cubicBezTo>
                  <a:cubicBezTo>
                    <a:pt x="112793" y="22939"/>
                    <a:pt x="112774" y="22939"/>
                    <a:pt x="112756" y="22939"/>
                  </a:cubicBezTo>
                  <a:cubicBezTo>
                    <a:pt x="110769" y="22939"/>
                    <a:pt x="108902" y="23885"/>
                    <a:pt x="107659" y="25332"/>
                  </a:cubicBezTo>
                  <a:cubicBezTo>
                    <a:pt x="107785" y="23674"/>
                    <a:pt x="107184" y="22097"/>
                    <a:pt x="106136" y="20878"/>
                  </a:cubicBezTo>
                  <a:lnTo>
                    <a:pt x="106136" y="20870"/>
                  </a:lnTo>
                  <a:cubicBezTo>
                    <a:pt x="106647" y="20755"/>
                    <a:pt x="107162" y="20699"/>
                    <a:pt x="107673" y="20699"/>
                  </a:cubicBezTo>
                  <a:close/>
                  <a:moveTo>
                    <a:pt x="13670" y="20994"/>
                  </a:moveTo>
                  <a:cubicBezTo>
                    <a:pt x="15606" y="20994"/>
                    <a:pt x="17480" y="21797"/>
                    <a:pt x="18825" y="23244"/>
                  </a:cubicBezTo>
                  <a:cubicBezTo>
                    <a:pt x="18805" y="23244"/>
                    <a:pt x="18786" y="23244"/>
                    <a:pt x="18766" y="23244"/>
                  </a:cubicBezTo>
                  <a:cubicBezTo>
                    <a:pt x="16897" y="23244"/>
                    <a:pt x="15129" y="24082"/>
                    <a:pt x="13888" y="25386"/>
                  </a:cubicBezTo>
                  <a:cubicBezTo>
                    <a:pt x="13951" y="23809"/>
                    <a:pt x="13368" y="22303"/>
                    <a:pt x="12382" y="21120"/>
                  </a:cubicBezTo>
                  <a:lnTo>
                    <a:pt x="12391" y="21111"/>
                  </a:lnTo>
                  <a:cubicBezTo>
                    <a:pt x="12817" y="21032"/>
                    <a:pt x="13245" y="20994"/>
                    <a:pt x="13670" y="20994"/>
                  </a:cubicBezTo>
                  <a:close/>
                  <a:moveTo>
                    <a:pt x="23971" y="20994"/>
                  </a:moveTo>
                  <a:cubicBezTo>
                    <a:pt x="24396" y="20994"/>
                    <a:pt x="24824" y="21032"/>
                    <a:pt x="25250" y="21111"/>
                  </a:cubicBezTo>
                  <a:cubicBezTo>
                    <a:pt x="24255" y="22294"/>
                    <a:pt x="23673" y="23791"/>
                    <a:pt x="23753" y="25386"/>
                  </a:cubicBezTo>
                  <a:cubicBezTo>
                    <a:pt x="22512" y="24082"/>
                    <a:pt x="20744" y="23244"/>
                    <a:pt x="18884" y="23244"/>
                  </a:cubicBezTo>
                  <a:cubicBezTo>
                    <a:pt x="18864" y="23244"/>
                    <a:pt x="18845" y="23244"/>
                    <a:pt x="18825" y="23244"/>
                  </a:cubicBezTo>
                  <a:cubicBezTo>
                    <a:pt x="20162" y="21797"/>
                    <a:pt x="22036" y="20994"/>
                    <a:pt x="23971" y="20994"/>
                  </a:cubicBezTo>
                  <a:close/>
                  <a:moveTo>
                    <a:pt x="37165" y="20902"/>
                  </a:moveTo>
                  <a:cubicBezTo>
                    <a:pt x="39100" y="20902"/>
                    <a:pt x="40977" y="21703"/>
                    <a:pt x="42328" y="23154"/>
                  </a:cubicBezTo>
                  <a:cubicBezTo>
                    <a:pt x="42310" y="23154"/>
                    <a:pt x="42291" y="23154"/>
                    <a:pt x="42273" y="23154"/>
                  </a:cubicBezTo>
                  <a:cubicBezTo>
                    <a:pt x="40286" y="23154"/>
                    <a:pt x="38419" y="24100"/>
                    <a:pt x="37176" y="25547"/>
                  </a:cubicBezTo>
                  <a:cubicBezTo>
                    <a:pt x="37302" y="23871"/>
                    <a:pt x="36701" y="22303"/>
                    <a:pt x="35653" y="21076"/>
                  </a:cubicBezTo>
                  <a:lnTo>
                    <a:pt x="35653" y="21067"/>
                  </a:lnTo>
                  <a:cubicBezTo>
                    <a:pt x="36155" y="20956"/>
                    <a:pt x="36662" y="20902"/>
                    <a:pt x="37165" y="20902"/>
                  </a:cubicBezTo>
                  <a:close/>
                  <a:moveTo>
                    <a:pt x="124474" y="18856"/>
                  </a:moveTo>
                  <a:cubicBezTo>
                    <a:pt x="127057" y="18856"/>
                    <a:pt x="129639" y="20229"/>
                    <a:pt x="130536" y="22975"/>
                  </a:cubicBezTo>
                  <a:cubicBezTo>
                    <a:pt x="130751" y="23656"/>
                    <a:pt x="130867" y="24364"/>
                    <a:pt x="130867" y="25081"/>
                  </a:cubicBezTo>
                  <a:cubicBezTo>
                    <a:pt x="130388" y="24976"/>
                    <a:pt x="129906" y="24925"/>
                    <a:pt x="129426" y="24925"/>
                  </a:cubicBezTo>
                  <a:cubicBezTo>
                    <a:pt x="127574" y="24925"/>
                    <a:pt x="125776" y="25691"/>
                    <a:pt x="124487" y="27079"/>
                  </a:cubicBezTo>
                  <a:cubicBezTo>
                    <a:pt x="123206" y="25708"/>
                    <a:pt x="121414" y="24920"/>
                    <a:pt x="119532" y="24920"/>
                  </a:cubicBezTo>
                  <a:cubicBezTo>
                    <a:pt x="119048" y="24920"/>
                    <a:pt x="118564" y="24973"/>
                    <a:pt x="118089" y="25081"/>
                  </a:cubicBezTo>
                  <a:cubicBezTo>
                    <a:pt x="118089" y="24364"/>
                    <a:pt x="118197" y="23656"/>
                    <a:pt x="118412" y="22975"/>
                  </a:cubicBezTo>
                  <a:cubicBezTo>
                    <a:pt x="119308" y="20229"/>
                    <a:pt x="121891" y="18856"/>
                    <a:pt x="124474" y="18856"/>
                  </a:cubicBezTo>
                  <a:close/>
                  <a:moveTo>
                    <a:pt x="77629" y="18952"/>
                  </a:moveTo>
                  <a:cubicBezTo>
                    <a:pt x="80805" y="18952"/>
                    <a:pt x="83981" y="21031"/>
                    <a:pt x="84022" y="25188"/>
                  </a:cubicBezTo>
                  <a:cubicBezTo>
                    <a:pt x="83543" y="25084"/>
                    <a:pt x="83060" y="25032"/>
                    <a:pt x="82581" y="25032"/>
                  </a:cubicBezTo>
                  <a:cubicBezTo>
                    <a:pt x="80728" y="25032"/>
                    <a:pt x="78930" y="25798"/>
                    <a:pt x="77642" y="27187"/>
                  </a:cubicBezTo>
                  <a:cubicBezTo>
                    <a:pt x="76360" y="25816"/>
                    <a:pt x="74568" y="25027"/>
                    <a:pt x="72687" y="25027"/>
                  </a:cubicBezTo>
                  <a:cubicBezTo>
                    <a:pt x="72203" y="25027"/>
                    <a:pt x="71719" y="25081"/>
                    <a:pt x="71244" y="25188"/>
                  </a:cubicBezTo>
                  <a:cubicBezTo>
                    <a:pt x="71280" y="21031"/>
                    <a:pt x="74454" y="18952"/>
                    <a:pt x="77629" y="18952"/>
                  </a:cubicBezTo>
                  <a:close/>
                  <a:moveTo>
                    <a:pt x="100945" y="18952"/>
                  </a:moveTo>
                  <a:cubicBezTo>
                    <a:pt x="104119" y="18952"/>
                    <a:pt x="107295" y="21030"/>
                    <a:pt x="107337" y="25187"/>
                  </a:cubicBezTo>
                  <a:lnTo>
                    <a:pt x="107337" y="25187"/>
                  </a:lnTo>
                  <a:cubicBezTo>
                    <a:pt x="106865" y="25086"/>
                    <a:pt x="106389" y="25037"/>
                    <a:pt x="105918" y="25037"/>
                  </a:cubicBezTo>
                  <a:cubicBezTo>
                    <a:pt x="104057" y="25037"/>
                    <a:pt x="102256" y="25803"/>
                    <a:pt x="100957" y="27196"/>
                  </a:cubicBezTo>
                  <a:cubicBezTo>
                    <a:pt x="99676" y="25816"/>
                    <a:pt x="97883" y="25036"/>
                    <a:pt x="96002" y="25036"/>
                  </a:cubicBezTo>
                  <a:cubicBezTo>
                    <a:pt x="95518" y="25036"/>
                    <a:pt x="95034" y="25081"/>
                    <a:pt x="94559" y="25188"/>
                  </a:cubicBezTo>
                  <a:cubicBezTo>
                    <a:pt x="94595" y="21031"/>
                    <a:pt x="97769" y="18952"/>
                    <a:pt x="100945" y="18952"/>
                  </a:cubicBezTo>
                  <a:close/>
                  <a:moveTo>
                    <a:pt x="53997" y="19058"/>
                  </a:moveTo>
                  <a:cubicBezTo>
                    <a:pt x="56578" y="19058"/>
                    <a:pt x="59157" y="20432"/>
                    <a:pt x="60052" y="23181"/>
                  </a:cubicBezTo>
                  <a:cubicBezTo>
                    <a:pt x="60267" y="23853"/>
                    <a:pt x="60384" y="24570"/>
                    <a:pt x="60384" y="25278"/>
                  </a:cubicBezTo>
                  <a:cubicBezTo>
                    <a:pt x="59909" y="25176"/>
                    <a:pt x="59430" y="25126"/>
                    <a:pt x="58956" y="25126"/>
                  </a:cubicBezTo>
                  <a:cubicBezTo>
                    <a:pt x="57095" y="25126"/>
                    <a:pt x="55295" y="25893"/>
                    <a:pt x="53995" y="27285"/>
                  </a:cubicBezTo>
                  <a:cubicBezTo>
                    <a:pt x="52714" y="25905"/>
                    <a:pt x="50922" y="25126"/>
                    <a:pt x="49049" y="25126"/>
                  </a:cubicBezTo>
                  <a:cubicBezTo>
                    <a:pt x="48556" y="25126"/>
                    <a:pt x="48072" y="25180"/>
                    <a:pt x="47597" y="25278"/>
                  </a:cubicBezTo>
                  <a:cubicBezTo>
                    <a:pt x="47606" y="24570"/>
                    <a:pt x="47714" y="23853"/>
                    <a:pt x="47929" y="23181"/>
                  </a:cubicBezTo>
                  <a:cubicBezTo>
                    <a:pt x="48830" y="20434"/>
                    <a:pt x="51414" y="19058"/>
                    <a:pt x="53997" y="19058"/>
                  </a:cubicBezTo>
                  <a:close/>
                  <a:moveTo>
                    <a:pt x="7163" y="19140"/>
                  </a:moveTo>
                  <a:cubicBezTo>
                    <a:pt x="10339" y="19140"/>
                    <a:pt x="13516" y="21219"/>
                    <a:pt x="13556" y="25377"/>
                  </a:cubicBezTo>
                  <a:cubicBezTo>
                    <a:pt x="13079" y="25272"/>
                    <a:pt x="12598" y="25222"/>
                    <a:pt x="12120" y="25222"/>
                  </a:cubicBezTo>
                  <a:cubicBezTo>
                    <a:pt x="10263" y="25222"/>
                    <a:pt x="8460" y="25990"/>
                    <a:pt x="7163" y="27379"/>
                  </a:cubicBezTo>
                  <a:lnTo>
                    <a:pt x="7163" y="27379"/>
                  </a:lnTo>
                  <a:cubicBezTo>
                    <a:pt x="5882" y="26002"/>
                    <a:pt x="4092" y="25224"/>
                    <a:pt x="2212" y="25224"/>
                  </a:cubicBezTo>
                  <a:cubicBezTo>
                    <a:pt x="1728" y="25224"/>
                    <a:pt x="1245" y="25278"/>
                    <a:pt x="770" y="25377"/>
                  </a:cubicBezTo>
                  <a:cubicBezTo>
                    <a:pt x="810" y="21219"/>
                    <a:pt x="3987" y="19140"/>
                    <a:pt x="7163" y="19140"/>
                  </a:cubicBezTo>
                  <a:close/>
                  <a:moveTo>
                    <a:pt x="30465" y="19152"/>
                  </a:moveTo>
                  <a:cubicBezTo>
                    <a:pt x="33638" y="19152"/>
                    <a:pt x="36811" y="21228"/>
                    <a:pt x="36854" y="25382"/>
                  </a:cubicBezTo>
                  <a:lnTo>
                    <a:pt x="36854" y="25382"/>
                  </a:lnTo>
                  <a:cubicBezTo>
                    <a:pt x="36384" y="25282"/>
                    <a:pt x="35912" y="25234"/>
                    <a:pt x="35443" y="25234"/>
                  </a:cubicBezTo>
                  <a:cubicBezTo>
                    <a:pt x="33580" y="25234"/>
                    <a:pt x="31775" y="26000"/>
                    <a:pt x="30483" y="27393"/>
                  </a:cubicBezTo>
                  <a:cubicBezTo>
                    <a:pt x="29201" y="26013"/>
                    <a:pt x="27409" y="25233"/>
                    <a:pt x="25528" y="25233"/>
                  </a:cubicBezTo>
                  <a:cubicBezTo>
                    <a:pt x="25044" y="25233"/>
                    <a:pt x="24560" y="25287"/>
                    <a:pt x="24085" y="25386"/>
                  </a:cubicBezTo>
                  <a:cubicBezTo>
                    <a:pt x="24116" y="21231"/>
                    <a:pt x="27290" y="19152"/>
                    <a:pt x="30465" y="19152"/>
                  </a:cubicBezTo>
                  <a:close/>
                  <a:moveTo>
                    <a:pt x="119325" y="25304"/>
                  </a:moveTo>
                  <a:cubicBezTo>
                    <a:pt x="121264" y="25304"/>
                    <a:pt x="123133" y="26108"/>
                    <a:pt x="124478" y="27563"/>
                  </a:cubicBezTo>
                  <a:cubicBezTo>
                    <a:pt x="124458" y="27563"/>
                    <a:pt x="124438" y="27563"/>
                    <a:pt x="124418" y="27563"/>
                  </a:cubicBezTo>
                  <a:cubicBezTo>
                    <a:pt x="122550" y="27563"/>
                    <a:pt x="120782" y="28392"/>
                    <a:pt x="119541" y="29696"/>
                  </a:cubicBezTo>
                  <a:cubicBezTo>
                    <a:pt x="119622" y="28110"/>
                    <a:pt x="119039" y="26604"/>
                    <a:pt x="118045" y="25421"/>
                  </a:cubicBezTo>
                  <a:cubicBezTo>
                    <a:pt x="118472" y="25342"/>
                    <a:pt x="118900" y="25304"/>
                    <a:pt x="119325" y="25304"/>
                  </a:cubicBezTo>
                  <a:close/>
                  <a:moveTo>
                    <a:pt x="129625" y="25304"/>
                  </a:moveTo>
                  <a:cubicBezTo>
                    <a:pt x="130050" y="25304"/>
                    <a:pt x="130477" y="25342"/>
                    <a:pt x="130903" y="25421"/>
                  </a:cubicBezTo>
                  <a:cubicBezTo>
                    <a:pt x="129908" y="26604"/>
                    <a:pt x="129326" y="28101"/>
                    <a:pt x="129415" y="29696"/>
                  </a:cubicBezTo>
                  <a:cubicBezTo>
                    <a:pt x="128165" y="28392"/>
                    <a:pt x="126398" y="27563"/>
                    <a:pt x="124538" y="27563"/>
                  </a:cubicBezTo>
                  <a:cubicBezTo>
                    <a:pt x="124518" y="27563"/>
                    <a:pt x="124498" y="27563"/>
                    <a:pt x="124478" y="27563"/>
                  </a:cubicBezTo>
                  <a:cubicBezTo>
                    <a:pt x="125816" y="26108"/>
                    <a:pt x="127690" y="25304"/>
                    <a:pt x="129625" y="25304"/>
                  </a:cubicBezTo>
                  <a:close/>
                  <a:moveTo>
                    <a:pt x="95793" y="25402"/>
                  </a:moveTo>
                  <a:cubicBezTo>
                    <a:pt x="97728" y="25402"/>
                    <a:pt x="99603" y="26205"/>
                    <a:pt x="100948" y="27653"/>
                  </a:cubicBezTo>
                  <a:lnTo>
                    <a:pt x="100948" y="27653"/>
                  </a:lnTo>
                  <a:cubicBezTo>
                    <a:pt x="100945" y="27653"/>
                    <a:pt x="100942" y="27653"/>
                    <a:pt x="100939" y="27653"/>
                  </a:cubicBezTo>
                  <a:cubicBezTo>
                    <a:pt x="100919" y="27652"/>
                    <a:pt x="100900" y="27652"/>
                    <a:pt x="100880" y="27652"/>
                  </a:cubicBezTo>
                  <a:cubicBezTo>
                    <a:pt x="99020" y="27652"/>
                    <a:pt x="97252" y="28491"/>
                    <a:pt x="96011" y="29794"/>
                  </a:cubicBezTo>
                  <a:cubicBezTo>
                    <a:pt x="96091" y="28199"/>
                    <a:pt x="95509" y="26703"/>
                    <a:pt x="94514" y="25520"/>
                  </a:cubicBezTo>
                  <a:cubicBezTo>
                    <a:pt x="94940" y="25441"/>
                    <a:pt x="95368" y="25402"/>
                    <a:pt x="95793" y="25402"/>
                  </a:cubicBezTo>
                  <a:close/>
                  <a:moveTo>
                    <a:pt x="82779" y="25411"/>
                  </a:moveTo>
                  <a:cubicBezTo>
                    <a:pt x="83204" y="25411"/>
                    <a:pt x="83632" y="25450"/>
                    <a:pt x="84057" y="25529"/>
                  </a:cubicBezTo>
                  <a:cubicBezTo>
                    <a:pt x="83063" y="26703"/>
                    <a:pt x="82480" y="28208"/>
                    <a:pt x="82570" y="29803"/>
                  </a:cubicBezTo>
                  <a:cubicBezTo>
                    <a:pt x="81320" y="28500"/>
                    <a:pt x="79561" y="27661"/>
                    <a:pt x="77692" y="27661"/>
                  </a:cubicBezTo>
                  <a:cubicBezTo>
                    <a:pt x="77672" y="27661"/>
                    <a:pt x="77653" y="27661"/>
                    <a:pt x="77633" y="27662"/>
                  </a:cubicBezTo>
                  <a:cubicBezTo>
                    <a:pt x="78970" y="26214"/>
                    <a:pt x="80844" y="25411"/>
                    <a:pt x="82779" y="25411"/>
                  </a:cubicBezTo>
                  <a:close/>
                  <a:moveTo>
                    <a:pt x="59128" y="25506"/>
                  </a:moveTo>
                  <a:cubicBezTo>
                    <a:pt x="59557" y="25506"/>
                    <a:pt x="59990" y="25546"/>
                    <a:pt x="60420" y="25628"/>
                  </a:cubicBezTo>
                  <a:cubicBezTo>
                    <a:pt x="59434" y="26801"/>
                    <a:pt x="58852" y="28307"/>
                    <a:pt x="58932" y="29893"/>
                  </a:cubicBezTo>
                  <a:cubicBezTo>
                    <a:pt x="57697" y="28596"/>
                    <a:pt x="55941" y="27760"/>
                    <a:pt x="54083" y="27760"/>
                  </a:cubicBezTo>
                  <a:cubicBezTo>
                    <a:pt x="54054" y="27760"/>
                    <a:pt x="54024" y="27760"/>
                    <a:pt x="53995" y="27760"/>
                  </a:cubicBezTo>
                  <a:cubicBezTo>
                    <a:pt x="53975" y="27760"/>
                    <a:pt x="53955" y="27760"/>
                    <a:pt x="53935" y="27760"/>
                  </a:cubicBezTo>
                  <a:cubicBezTo>
                    <a:pt x="52067" y="27760"/>
                    <a:pt x="50308" y="28589"/>
                    <a:pt x="49058" y="29893"/>
                  </a:cubicBezTo>
                  <a:cubicBezTo>
                    <a:pt x="49138" y="28307"/>
                    <a:pt x="48565" y="26801"/>
                    <a:pt x="47561" y="25619"/>
                  </a:cubicBezTo>
                  <a:lnTo>
                    <a:pt x="47561" y="25619"/>
                  </a:lnTo>
                  <a:lnTo>
                    <a:pt x="47570" y="25628"/>
                  </a:lnTo>
                  <a:cubicBezTo>
                    <a:pt x="48002" y="25546"/>
                    <a:pt x="48436" y="25506"/>
                    <a:pt x="48867" y="25506"/>
                  </a:cubicBezTo>
                  <a:cubicBezTo>
                    <a:pt x="50796" y="25506"/>
                    <a:pt x="52663" y="26308"/>
                    <a:pt x="54004" y="27751"/>
                  </a:cubicBezTo>
                  <a:cubicBezTo>
                    <a:pt x="55337" y="26308"/>
                    <a:pt x="57203" y="25506"/>
                    <a:pt x="59128" y="25506"/>
                  </a:cubicBezTo>
                  <a:close/>
                  <a:moveTo>
                    <a:pt x="25327" y="25613"/>
                  </a:moveTo>
                  <a:cubicBezTo>
                    <a:pt x="27257" y="25613"/>
                    <a:pt x="29124" y="26416"/>
                    <a:pt x="30465" y="27859"/>
                  </a:cubicBezTo>
                  <a:lnTo>
                    <a:pt x="30465" y="27859"/>
                  </a:lnTo>
                  <a:cubicBezTo>
                    <a:pt x="30462" y="27859"/>
                    <a:pt x="30459" y="27859"/>
                    <a:pt x="30456" y="27859"/>
                  </a:cubicBezTo>
                  <a:cubicBezTo>
                    <a:pt x="30436" y="27859"/>
                    <a:pt x="30416" y="27858"/>
                    <a:pt x="30397" y="27858"/>
                  </a:cubicBezTo>
                  <a:cubicBezTo>
                    <a:pt x="28528" y="27858"/>
                    <a:pt x="26769" y="28697"/>
                    <a:pt x="25519" y="30000"/>
                  </a:cubicBezTo>
                  <a:cubicBezTo>
                    <a:pt x="25608" y="28414"/>
                    <a:pt x="25026" y="26909"/>
                    <a:pt x="24031" y="25735"/>
                  </a:cubicBezTo>
                  <a:cubicBezTo>
                    <a:pt x="24463" y="25653"/>
                    <a:pt x="24897" y="25613"/>
                    <a:pt x="25327" y="25613"/>
                  </a:cubicBezTo>
                  <a:close/>
                  <a:moveTo>
                    <a:pt x="106136" y="30070"/>
                  </a:moveTo>
                  <a:cubicBezTo>
                    <a:pt x="106135" y="30070"/>
                    <a:pt x="106135" y="30070"/>
                    <a:pt x="106134" y="30070"/>
                  </a:cubicBezTo>
                  <a:lnTo>
                    <a:pt x="106134" y="30070"/>
                  </a:lnTo>
                  <a:lnTo>
                    <a:pt x="106136" y="30072"/>
                  </a:lnTo>
                  <a:cubicBezTo>
                    <a:pt x="106136" y="30071"/>
                    <a:pt x="106136" y="30071"/>
                    <a:pt x="106136" y="30070"/>
                  </a:cubicBezTo>
                  <a:close/>
                  <a:moveTo>
                    <a:pt x="70806" y="20910"/>
                  </a:moveTo>
                  <a:cubicBezTo>
                    <a:pt x="71297" y="20910"/>
                    <a:pt x="71792" y="20961"/>
                    <a:pt x="72283" y="21067"/>
                  </a:cubicBezTo>
                  <a:cubicBezTo>
                    <a:pt x="71289" y="22321"/>
                    <a:pt x="70742" y="23907"/>
                    <a:pt x="70939" y="25574"/>
                  </a:cubicBezTo>
                  <a:cubicBezTo>
                    <a:pt x="71449" y="25460"/>
                    <a:pt x="71962" y="25404"/>
                    <a:pt x="72472" y="25404"/>
                  </a:cubicBezTo>
                  <a:cubicBezTo>
                    <a:pt x="74409" y="25404"/>
                    <a:pt x="76285" y="26207"/>
                    <a:pt x="77633" y="27662"/>
                  </a:cubicBezTo>
                  <a:cubicBezTo>
                    <a:pt x="77615" y="27661"/>
                    <a:pt x="77597" y="27661"/>
                    <a:pt x="77578" y="27661"/>
                  </a:cubicBezTo>
                  <a:cubicBezTo>
                    <a:pt x="75520" y="27661"/>
                    <a:pt x="73598" y="28670"/>
                    <a:pt x="72346" y="30197"/>
                  </a:cubicBezTo>
                  <a:cubicBezTo>
                    <a:pt x="72748" y="26467"/>
                    <a:pt x="69425" y="23154"/>
                    <a:pt x="65707" y="23154"/>
                  </a:cubicBezTo>
                  <a:cubicBezTo>
                    <a:pt x="65692" y="23154"/>
                    <a:pt x="65677" y="23154"/>
                    <a:pt x="65662" y="23154"/>
                  </a:cubicBezTo>
                  <a:cubicBezTo>
                    <a:pt x="67004" y="21705"/>
                    <a:pt x="68876" y="20910"/>
                    <a:pt x="70806" y="20910"/>
                  </a:cubicBezTo>
                  <a:close/>
                  <a:moveTo>
                    <a:pt x="112818" y="23450"/>
                  </a:moveTo>
                  <a:cubicBezTo>
                    <a:pt x="115995" y="23450"/>
                    <a:pt x="119174" y="25529"/>
                    <a:pt x="119218" y="29687"/>
                  </a:cubicBezTo>
                  <a:cubicBezTo>
                    <a:pt x="118738" y="29582"/>
                    <a:pt x="118254" y="29531"/>
                    <a:pt x="117774" y="29531"/>
                  </a:cubicBezTo>
                  <a:cubicBezTo>
                    <a:pt x="115916" y="29531"/>
                    <a:pt x="114117" y="30298"/>
                    <a:pt x="112821" y="31694"/>
                  </a:cubicBezTo>
                  <a:cubicBezTo>
                    <a:pt x="111548" y="30314"/>
                    <a:pt x="109756" y="29534"/>
                    <a:pt x="107874" y="29534"/>
                  </a:cubicBezTo>
                  <a:cubicBezTo>
                    <a:pt x="107391" y="29534"/>
                    <a:pt x="106907" y="29588"/>
                    <a:pt x="106432" y="29687"/>
                  </a:cubicBezTo>
                  <a:cubicBezTo>
                    <a:pt x="106468" y="25529"/>
                    <a:pt x="109642" y="23450"/>
                    <a:pt x="112818" y="23450"/>
                  </a:cubicBezTo>
                  <a:close/>
                  <a:moveTo>
                    <a:pt x="136132" y="23450"/>
                  </a:moveTo>
                  <a:cubicBezTo>
                    <a:pt x="139308" y="23450"/>
                    <a:pt x="142484" y="25529"/>
                    <a:pt x="142525" y="29687"/>
                  </a:cubicBezTo>
                  <a:cubicBezTo>
                    <a:pt x="142051" y="29585"/>
                    <a:pt x="141574" y="29535"/>
                    <a:pt x="141100" y="29535"/>
                  </a:cubicBezTo>
                  <a:cubicBezTo>
                    <a:pt x="139242" y="29535"/>
                    <a:pt x="137437" y="30301"/>
                    <a:pt x="136145" y="31694"/>
                  </a:cubicBezTo>
                  <a:cubicBezTo>
                    <a:pt x="134863" y="30314"/>
                    <a:pt x="133071" y="29534"/>
                    <a:pt x="131190" y="29534"/>
                  </a:cubicBezTo>
                  <a:cubicBezTo>
                    <a:pt x="130706" y="29534"/>
                    <a:pt x="130222" y="29588"/>
                    <a:pt x="129747" y="29687"/>
                  </a:cubicBezTo>
                  <a:cubicBezTo>
                    <a:pt x="129783" y="25529"/>
                    <a:pt x="132957" y="23450"/>
                    <a:pt x="136132" y="23450"/>
                  </a:cubicBezTo>
                  <a:close/>
                  <a:moveTo>
                    <a:pt x="89290" y="23558"/>
                  </a:moveTo>
                  <a:cubicBezTo>
                    <a:pt x="92466" y="23558"/>
                    <a:pt x="95642" y="25636"/>
                    <a:pt x="95679" y="29792"/>
                  </a:cubicBezTo>
                  <a:lnTo>
                    <a:pt x="95679" y="29792"/>
                  </a:lnTo>
                  <a:cubicBezTo>
                    <a:pt x="95202" y="29689"/>
                    <a:pt x="94721" y="29638"/>
                    <a:pt x="94245" y="29638"/>
                  </a:cubicBezTo>
                  <a:cubicBezTo>
                    <a:pt x="92389" y="29638"/>
                    <a:pt x="90595" y="30406"/>
                    <a:pt x="89299" y="31801"/>
                  </a:cubicBezTo>
                  <a:cubicBezTo>
                    <a:pt x="88025" y="30429"/>
                    <a:pt x="86246" y="29642"/>
                    <a:pt x="84376" y="29642"/>
                  </a:cubicBezTo>
                  <a:cubicBezTo>
                    <a:pt x="84365" y="29642"/>
                    <a:pt x="84355" y="29642"/>
                    <a:pt x="84344" y="29642"/>
                  </a:cubicBezTo>
                  <a:cubicBezTo>
                    <a:pt x="83860" y="29642"/>
                    <a:pt x="83376" y="29687"/>
                    <a:pt x="82902" y="29794"/>
                  </a:cubicBezTo>
                  <a:cubicBezTo>
                    <a:pt x="82937" y="25637"/>
                    <a:pt x="86114" y="23558"/>
                    <a:pt x="89290" y="23558"/>
                  </a:cubicBezTo>
                  <a:close/>
                  <a:moveTo>
                    <a:pt x="42335" y="23651"/>
                  </a:moveTo>
                  <a:cubicBezTo>
                    <a:pt x="45511" y="23651"/>
                    <a:pt x="48686" y="25727"/>
                    <a:pt x="48726" y="29884"/>
                  </a:cubicBezTo>
                  <a:cubicBezTo>
                    <a:pt x="48251" y="29782"/>
                    <a:pt x="47772" y="29732"/>
                    <a:pt x="47298" y="29732"/>
                  </a:cubicBezTo>
                  <a:cubicBezTo>
                    <a:pt x="45434" y="29732"/>
                    <a:pt x="43630" y="30499"/>
                    <a:pt x="42337" y="31891"/>
                  </a:cubicBezTo>
                  <a:cubicBezTo>
                    <a:pt x="41056" y="30511"/>
                    <a:pt x="39264" y="29731"/>
                    <a:pt x="37382" y="29731"/>
                  </a:cubicBezTo>
                  <a:cubicBezTo>
                    <a:pt x="36898" y="29731"/>
                    <a:pt x="36415" y="29785"/>
                    <a:pt x="35940" y="29884"/>
                  </a:cubicBezTo>
                  <a:cubicBezTo>
                    <a:pt x="35980" y="25729"/>
                    <a:pt x="39158" y="23651"/>
                    <a:pt x="42335" y="23651"/>
                  </a:cubicBezTo>
                  <a:close/>
                  <a:moveTo>
                    <a:pt x="65651" y="23651"/>
                  </a:moveTo>
                  <a:cubicBezTo>
                    <a:pt x="68826" y="23651"/>
                    <a:pt x="72001" y="25727"/>
                    <a:pt x="72041" y="29884"/>
                  </a:cubicBezTo>
                  <a:cubicBezTo>
                    <a:pt x="71568" y="29782"/>
                    <a:pt x="71091" y="29732"/>
                    <a:pt x="70617" y="29732"/>
                  </a:cubicBezTo>
                  <a:cubicBezTo>
                    <a:pt x="68758" y="29732"/>
                    <a:pt x="66952" y="30499"/>
                    <a:pt x="65653" y="31891"/>
                  </a:cubicBezTo>
                  <a:cubicBezTo>
                    <a:pt x="64371" y="30511"/>
                    <a:pt x="62579" y="29731"/>
                    <a:pt x="60697" y="29731"/>
                  </a:cubicBezTo>
                  <a:cubicBezTo>
                    <a:pt x="60214" y="29731"/>
                    <a:pt x="59730" y="29785"/>
                    <a:pt x="59255" y="29884"/>
                  </a:cubicBezTo>
                  <a:cubicBezTo>
                    <a:pt x="59295" y="25729"/>
                    <a:pt x="62473" y="23651"/>
                    <a:pt x="65651" y="23651"/>
                  </a:cubicBezTo>
                  <a:close/>
                  <a:moveTo>
                    <a:pt x="18808" y="23757"/>
                  </a:moveTo>
                  <a:cubicBezTo>
                    <a:pt x="21978" y="23757"/>
                    <a:pt x="25149" y="25829"/>
                    <a:pt x="25196" y="29978"/>
                  </a:cubicBezTo>
                  <a:lnTo>
                    <a:pt x="25196" y="29978"/>
                  </a:lnTo>
                  <a:cubicBezTo>
                    <a:pt x="24721" y="29876"/>
                    <a:pt x="24243" y="29826"/>
                    <a:pt x="23769" y="29826"/>
                  </a:cubicBezTo>
                  <a:cubicBezTo>
                    <a:pt x="21911" y="29826"/>
                    <a:pt x="20114" y="30592"/>
                    <a:pt x="18825" y="31981"/>
                  </a:cubicBezTo>
                  <a:cubicBezTo>
                    <a:pt x="17544" y="30610"/>
                    <a:pt x="15752" y="29821"/>
                    <a:pt x="13870" y="29821"/>
                  </a:cubicBezTo>
                  <a:cubicBezTo>
                    <a:pt x="13386" y="29830"/>
                    <a:pt x="12902" y="29875"/>
                    <a:pt x="12427" y="29982"/>
                  </a:cubicBezTo>
                  <a:cubicBezTo>
                    <a:pt x="12463" y="25834"/>
                    <a:pt x="15635" y="23757"/>
                    <a:pt x="18808" y="23757"/>
                  </a:cubicBezTo>
                  <a:close/>
                  <a:moveTo>
                    <a:pt x="117967" y="29909"/>
                  </a:moveTo>
                  <a:cubicBezTo>
                    <a:pt x="118392" y="29909"/>
                    <a:pt x="118820" y="29948"/>
                    <a:pt x="119245" y="30027"/>
                  </a:cubicBezTo>
                  <a:cubicBezTo>
                    <a:pt x="118253" y="31208"/>
                    <a:pt x="117671" y="32700"/>
                    <a:pt x="117757" y="34292"/>
                  </a:cubicBezTo>
                  <a:lnTo>
                    <a:pt x="117757" y="34292"/>
                  </a:lnTo>
                  <a:cubicBezTo>
                    <a:pt x="116507" y="32989"/>
                    <a:pt x="114740" y="32159"/>
                    <a:pt x="112880" y="32159"/>
                  </a:cubicBezTo>
                  <a:cubicBezTo>
                    <a:pt x="112860" y="32159"/>
                    <a:pt x="112840" y="32160"/>
                    <a:pt x="112821" y="32160"/>
                  </a:cubicBezTo>
                  <a:cubicBezTo>
                    <a:pt x="114158" y="30712"/>
                    <a:pt x="116031" y="29909"/>
                    <a:pt x="117967" y="29909"/>
                  </a:cubicBezTo>
                  <a:close/>
                  <a:moveTo>
                    <a:pt x="84144" y="30017"/>
                  </a:moveTo>
                  <a:cubicBezTo>
                    <a:pt x="86080" y="30017"/>
                    <a:pt x="87953" y="30820"/>
                    <a:pt x="89290" y="32267"/>
                  </a:cubicBezTo>
                  <a:cubicBezTo>
                    <a:pt x="89271" y="32267"/>
                    <a:pt x="89251" y="32267"/>
                    <a:pt x="89231" y="32267"/>
                  </a:cubicBezTo>
                  <a:cubicBezTo>
                    <a:pt x="87362" y="32267"/>
                    <a:pt x="85595" y="33105"/>
                    <a:pt x="84353" y="34409"/>
                  </a:cubicBezTo>
                  <a:cubicBezTo>
                    <a:pt x="84443" y="32814"/>
                    <a:pt x="83851" y="31317"/>
                    <a:pt x="82866" y="30135"/>
                  </a:cubicBezTo>
                  <a:cubicBezTo>
                    <a:pt x="83291" y="30056"/>
                    <a:pt x="83719" y="30017"/>
                    <a:pt x="84144" y="30017"/>
                  </a:cubicBezTo>
                  <a:close/>
                  <a:moveTo>
                    <a:pt x="94437" y="30017"/>
                  </a:moveTo>
                  <a:cubicBezTo>
                    <a:pt x="94862" y="30017"/>
                    <a:pt x="95289" y="30056"/>
                    <a:pt x="95715" y="30135"/>
                  </a:cubicBezTo>
                  <a:cubicBezTo>
                    <a:pt x="94729" y="31317"/>
                    <a:pt x="94138" y="32814"/>
                    <a:pt x="94228" y="34409"/>
                  </a:cubicBezTo>
                  <a:cubicBezTo>
                    <a:pt x="92977" y="33105"/>
                    <a:pt x="91218" y="32267"/>
                    <a:pt x="89350" y="32267"/>
                  </a:cubicBezTo>
                  <a:cubicBezTo>
                    <a:pt x="89333" y="32267"/>
                    <a:pt x="89316" y="32267"/>
                    <a:pt x="89299" y="32267"/>
                  </a:cubicBezTo>
                  <a:lnTo>
                    <a:pt x="89299" y="32267"/>
                  </a:lnTo>
                  <a:cubicBezTo>
                    <a:pt x="90637" y="30820"/>
                    <a:pt x="92504" y="30017"/>
                    <a:pt x="94437" y="30017"/>
                  </a:cubicBezTo>
                  <a:close/>
                  <a:moveTo>
                    <a:pt x="47484" y="30107"/>
                  </a:moveTo>
                  <a:cubicBezTo>
                    <a:pt x="47908" y="30107"/>
                    <a:pt x="48336" y="30145"/>
                    <a:pt x="48762" y="30224"/>
                  </a:cubicBezTo>
                  <a:cubicBezTo>
                    <a:pt x="47767" y="31407"/>
                    <a:pt x="47185" y="32912"/>
                    <a:pt x="47275" y="34498"/>
                  </a:cubicBezTo>
                  <a:cubicBezTo>
                    <a:pt x="46024" y="33195"/>
                    <a:pt x="44256" y="32357"/>
                    <a:pt x="42396" y="32357"/>
                  </a:cubicBezTo>
                  <a:cubicBezTo>
                    <a:pt x="42377" y="32357"/>
                    <a:pt x="42357" y="32357"/>
                    <a:pt x="42337" y="32357"/>
                  </a:cubicBezTo>
                  <a:cubicBezTo>
                    <a:pt x="43675" y="30909"/>
                    <a:pt x="45548" y="30107"/>
                    <a:pt x="47484" y="30107"/>
                  </a:cubicBezTo>
                  <a:close/>
                  <a:moveTo>
                    <a:pt x="60497" y="30107"/>
                  </a:moveTo>
                  <a:cubicBezTo>
                    <a:pt x="62433" y="30107"/>
                    <a:pt x="64308" y="30911"/>
                    <a:pt x="65653" y="32366"/>
                  </a:cubicBezTo>
                  <a:lnTo>
                    <a:pt x="65653" y="32366"/>
                  </a:lnTo>
                  <a:cubicBezTo>
                    <a:pt x="65650" y="32366"/>
                    <a:pt x="65647" y="32366"/>
                    <a:pt x="65644" y="32366"/>
                  </a:cubicBezTo>
                  <a:cubicBezTo>
                    <a:pt x="65624" y="32366"/>
                    <a:pt x="65604" y="32366"/>
                    <a:pt x="65584" y="32366"/>
                  </a:cubicBezTo>
                  <a:cubicBezTo>
                    <a:pt x="63715" y="32366"/>
                    <a:pt x="61957" y="33195"/>
                    <a:pt x="60706" y="34498"/>
                  </a:cubicBezTo>
                  <a:cubicBezTo>
                    <a:pt x="60796" y="32912"/>
                    <a:pt x="60214" y="31407"/>
                    <a:pt x="59219" y="30224"/>
                  </a:cubicBezTo>
                  <a:cubicBezTo>
                    <a:pt x="59644" y="30145"/>
                    <a:pt x="60072" y="30107"/>
                    <a:pt x="60497" y="30107"/>
                  </a:cubicBezTo>
                  <a:close/>
                  <a:moveTo>
                    <a:pt x="106093" y="25399"/>
                  </a:moveTo>
                  <a:cubicBezTo>
                    <a:pt x="106554" y="25399"/>
                    <a:pt x="107019" y="25445"/>
                    <a:pt x="107480" y="25538"/>
                  </a:cubicBezTo>
                  <a:cubicBezTo>
                    <a:pt x="106477" y="26801"/>
                    <a:pt x="105930" y="28395"/>
                    <a:pt x="106136" y="30070"/>
                  </a:cubicBezTo>
                  <a:lnTo>
                    <a:pt x="106136" y="30070"/>
                  </a:lnTo>
                  <a:cubicBezTo>
                    <a:pt x="106645" y="29957"/>
                    <a:pt x="107158" y="29902"/>
                    <a:pt x="107667" y="29902"/>
                  </a:cubicBezTo>
                  <a:cubicBezTo>
                    <a:pt x="109601" y="29902"/>
                    <a:pt x="111474" y="30700"/>
                    <a:pt x="112821" y="32160"/>
                  </a:cubicBezTo>
                  <a:cubicBezTo>
                    <a:pt x="112802" y="32160"/>
                    <a:pt x="112783" y="32160"/>
                    <a:pt x="112764" y="32160"/>
                  </a:cubicBezTo>
                  <a:cubicBezTo>
                    <a:pt x="110778" y="32160"/>
                    <a:pt x="108911" y="33096"/>
                    <a:pt x="107659" y="34543"/>
                  </a:cubicBezTo>
                  <a:cubicBezTo>
                    <a:pt x="107785" y="32877"/>
                    <a:pt x="107175" y="31300"/>
                    <a:pt x="106127" y="30072"/>
                  </a:cubicBezTo>
                  <a:cubicBezTo>
                    <a:pt x="106130" y="30071"/>
                    <a:pt x="106132" y="30071"/>
                    <a:pt x="106134" y="30070"/>
                  </a:cubicBezTo>
                  <a:lnTo>
                    <a:pt x="106134" y="30070"/>
                  </a:lnTo>
                  <a:lnTo>
                    <a:pt x="106127" y="30063"/>
                  </a:lnTo>
                  <a:cubicBezTo>
                    <a:pt x="104875" y="28607"/>
                    <a:pt x="102990" y="27652"/>
                    <a:pt x="100995" y="27652"/>
                  </a:cubicBezTo>
                  <a:cubicBezTo>
                    <a:pt x="100979" y="27652"/>
                    <a:pt x="100964" y="27652"/>
                    <a:pt x="100948" y="27653"/>
                  </a:cubicBezTo>
                  <a:lnTo>
                    <a:pt x="100948" y="27653"/>
                  </a:lnTo>
                  <a:cubicBezTo>
                    <a:pt x="102286" y="26199"/>
                    <a:pt x="104161" y="25399"/>
                    <a:pt x="106093" y="25399"/>
                  </a:cubicBezTo>
                  <a:close/>
                  <a:moveTo>
                    <a:pt x="13651" y="30209"/>
                  </a:moveTo>
                  <a:cubicBezTo>
                    <a:pt x="15587" y="30209"/>
                    <a:pt x="17458" y="31009"/>
                    <a:pt x="18799" y="32455"/>
                  </a:cubicBezTo>
                  <a:lnTo>
                    <a:pt x="18799" y="32455"/>
                  </a:lnTo>
                  <a:cubicBezTo>
                    <a:pt x="18788" y="32455"/>
                    <a:pt x="18777" y="32455"/>
                    <a:pt x="18766" y="32455"/>
                  </a:cubicBezTo>
                  <a:cubicBezTo>
                    <a:pt x="16897" y="32455"/>
                    <a:pt x="15129" y="33294"/>
                    <a:pt x="13888" y="34597"/>
                  </a:cubicBezTo>
                  <a:cubicBezTo>
                    <a:pt x="13968" y="33002"/>
                    <a:pt x="13386" y="31497"/>
                    <a:pt x="12391" y="30323"/>
                  </a:cubicBezTo>
                  <a:cubicBezTo>
                    <a:pt x="12811" y="30247"/>
                    <a:pt x="13233" y="30209"/>
                    <a:pt x="13651" y="30209"/>
                  </a:cubicBezTo>
                  <a:close/>
                  <a:moveTo>
                    <a:pt x="23971" y="30205"/>
                  </a:moveTo>
                  <a:cubicBezTo>
                    <a:pt x="24396" y="30205"/>
                    <a:pt x="24824" y="30244"/>
                    <a:pt x="25250" y="30323"/>
                  </a:cubicBezTo>
                  <a:cubicBezTo>
                    <a:pt x="24255" y="31497"/>
                    <a:pt x="23673" y="33002"/>
                    <a:pt x="23753" y="34597"/>
                  </a:cubicBezTo>
                  <a:cubicBezTo>
                    <a:pt x="22512" y="33294"/>
                    <a:pt x="20744" y="32455"/>
                    <a:pt x="18884" y="32455"/>
                  </a:cubicBezTo>
                  <a:cubicBezTo>
                    <a:pt x="18864" y="32455"/>
                    <a:pt x="18845" y="32455"/>
                    <a:pt x="18825" y="32455"/>
                  </a:cubicBezTo>
                  <a:cubicBezTo>
                    <a:pt x="20162" y="31008"/>
                    <a:pt x="22036" y="30205"/>
                    <a:pt x="23971" y="30205"/>
                  </a:cubicBezTo>
                  <a:close/>
                  <a:moveTo>
                    <a:pt x="35606" y="25605"/>
                  </a:moveTo>
                  <a:cubicBezTo>
                    <a:pt x="36068" y="25605"/>
                    <a:pt x="36534" y="25651"/>
                    <a:pt x="36997" y="25744"/>
                  </a:cubicBezTo>
                  <a:cubicBezTo>
                    <a:pt x="35993" y="26999"/>
                    <a:pt x="35438" y="28593"/>
                    <a:pt x="35644" y="30269"/>
                  </a:cubicBezTo>
                  <a:cubicBezTo>
                    <a:pt x="36150" y="30158"/>
                    <a:pt x="36661" y="30103"/>
                    <a:pt x="37168" y="30103"/>
                  </a:cubicBezTo>
                  <a:cubicBezTo>
                    <a:pt x="39104" y="30103"/>
                    <a:pt x="40980" y="30899"/>
                    <a:pt x="42329" y="32357"/>
                  </a:cubicBezTo>
                  <a:lnTo>
                    <a:pt x="42329" y="32357"/>
                  </a:lnTo>
                  <a:cubicBezTo>
                    <a:pt x="42313" y="32357"/>
                    <a:pt x="42297" y="32357"/>
                    <a:pt x="42282" y="32357"/>
                  </a:cubicBezTo>
                  <a:cubicBezTo>
                    <a:pt x="40295" y="32357"/>
                    <a:pt x="38428" y="33302"/>
                    <a:pt x="37176" y="34749"/>
                  </a:cubicBezTo>
                  <a:cubicBezTo>
                    <a:pt x="37302" y="33074"/>
                    <a:pt x="36692" y="31497"/>
                    <a:pt x="35644" y="30269"/>
                  </a:cubicBezTo>
                  <a:cubicBezTo>
                    <a:pt x="34392" y="28813"/>
                    <a:pt x="32507" y="27858"/>
                    <a:pt x="30511" y="27858"/>
                  </a:cubicBezTo>
                  <a:cubicBezTo>
                    <a:pt x="30496" y="27858"/>
                    <a:pt x="30480" y="27859"/>
                    <a:pt x="30465" y="27859"/>
                  </a:cubicBezTo>
                  <a:lnTo>
                    <a:pt x="30465" y="27859"/>
                  </a:lnTo>
                  <a:cubicBezTo>
                    <a:pt x="31803" y="26405"/>
                    <a:pt x="33672" y="25605"/>
                    <a:pt x="35606" y="25605"/>
                  </a:cubicBezTo>
                  <a:close/>
                  <a:moveTo>
                    <a:pt x="124475" y="28056"/>
                  </a:moveTo>
                  <a:cubicBezTo>
                    <a:pt x="127650" y="28056"/>
                    <a:pt x="130827" y="30135"/>
                    <a:pt x="130867" y="34292"/>
                  </a:cubicBezTo>
                  <a:cubicBezTo>
                    <a:pt x="130389" y="34187"/>
                    <a:pt x="129906" y="34136"/>
                    <a:pt x="129427" y="34136"/>
                  </a:cubicBezTo>
                  <a:cubicBezTo>
                    <a:pt x="127574" y="34136"/>
                    <a:pt x="125776" y="34904"/>
                    <a:pt x="124487" y="36299"/>
                  </a:cubicBezTo>
                  <a:cubicBezTo>
                    <a:pt x="123213" y="34927"/>
                    <a:pt x="121434" y="34140"/>
                    <a:pt x="119564" y="34140"/>
                  </a:cubicBezTo>
                  <a:cubicBezTo>
                    <a:pt x="119553" y="34140"/>
                    <a:pt x="119543" y="34140"/>
                    <a:pt x="119532" y="34140"/>
                  </a:cubicBezTo>
                  <a:cubicBezTo>
                    <a:pt x="119048" y="34140"/>
                    <a:pt x="118564" y="34185"/>
                    <a:pt x="118089" y="34292"/>
                  </a:cubicBezTo>
                  <a:cubicBezTo>
                    <a:pt x="118125" y="30135"/>
                    <a:pt x="121299" y="28056"/>
                    <a:pt x="124475" y="28056"/>
                  </a:cubicBezTo>
                  <a:close/>
                  <a:moveTo>
                    <a:pt x="100943" y="28163"/>
                  </a:moveTo>
                  <a:cubicBezTo>
                    <a:pt x="104120" y="28163"/>
                    <a:pt x="107296" y="30242"/>
                    <a:pt x="107337" y="34400"/>
                  </a:cubicBezTo>
                  <a:cubicBezTo>
                    <a:pt x="106858" y="34295"/>
                    <a:pt x="106375" y="34244"/>
                    <a:pt x="105896" y="34244"/>
                  </a:cubicBezTo>
                  <a:cubicBezTo>
                    <a:pt x="104045" y="34244"/>
                    <a:pt x="102248" y="35008"/>
                    <a:pt x="100952" y="36393"/>
                  </a:cubicBezTo>
                  <a:lnTo>
                    <a:pt x="100952" y="36393"/>
                  </a:lnTo>
                  <a:cubicBezTo>
                    <a:pt x="99679" y="35024"/>
                    <a:pt x="97893" y="34247"/>
                    <a:pt x="96025" y="34247"/>
                  </a:cubicBezTo>
                  <a:cubicBezTo>
                    <a:pt x="96014" y="34247"/>
                    <a:pt x="96004" y="34247"/>
                    <a:pt x="95993" y="34248"/>
                  </a:cubicBezTo>
                  <a:cubicBezTo>
                    <a:pt x="95509" y="34248"/>
                    <a:pt x="95025" y="34292"/>
                    <a:pt x="94550" y="34400"/>
                  </a:cubicBezTo>
                  <a:cubicBezTo>
                    <a:pt x="94590" y="30242"/>
                    <a:pt x="97767" y="28163"/>
                    <a:pt x="100943" y="28163"/>
                  </a:cubicBezTo>
                  <a:close/>
                  <a:moveTo>
                    <a:pt x="77631" y="28160"/>
                  </a:moveTo>
                  <a:cubicBezTo>
                    <a:pt x="80803" y="28160"/>
                    <a:pt x="83975" y="30235"/>
                    <a:pt x="84021" y="34387"/>
                  </a:cubicBezTo>
                  <a:lnTo>
                    <a:pt x="84021" y="34387"/>
                  </a:lnTo>
                  <a:cubicBezTo>
                    <a:pt x="83552" y="34288"/>
                    <a:pt x="83080" y="34239"/>
                    <a:pt x="82612" y="34239"/>
                  </a:cubicBezTo>
                  <a:cubicBezTo>
                    <a:pt x="80751" y="34239"/>
                    <a:pt x="78950" y="35006"/>
                    <a:pt x="77651" y="36398"/>
                  </a:cubicBezTo>
                  <a:cubicBezTo>
                    <a:pt x="76377" y="35026"/>
                    <a:pt x="74589" y="34247"/>
                    <a:pt x="72710" y="34247"/>
                  </a:cubicBezTo>
                  <a:cubicBezTo>
                    <a:pt x="72699" y="34247"/>
                    <a:pt x="72688" y="34247"/>
                    <a:pt x="72678" y="34248"/>
                  </a:cubicBezTo>
                  <a:cubicBezTo>
                    <a:pt x="72194" y="34248"/>
                    <a:pt x="71710" y="34292"/>
                    <a:pt x="71235" y="34400"/>
                  </a:cubicBezTo>
                  <a:cubicBezTo>
                    <a:pt x="71275" y="30241"/>
                    <a:pt x="74454" y="28160"/>
                    <a:pt x="77631" y="28160"/>
                  </a:cubicBezTo>
                  <a:close/>
                  <a:moveTo>
                    <a:pt x="53992" y="28260"/>
                  </a:moveTo>
                  <a:cubicBezTo>
                    <a:pt x="57167" y="28260"/>
                    <a:pt x="60343" y="30336"/>
                    <a:pt x="60384" y="34488"/>
                  </a:cubicBezTo>
                  <a:lnTo>
                    <a:pt x="60384" y="34488"/>
                  </a:lnTo>
                  <a:cubicBezTo>
                    <a:pt x="59912" y="34387"/>
                    <a:pt x="59436" y="34338"/>
                    <a:pt x="58965" y="34338"/>
                  </a:cubicBezTo>
                  <a:cubicBezTo>
                    <a:pt x="57104" y="34338"/>
                    <a:pt x="55304" y="35104"/>
                    <a:pt x="54004" y="36497"/>
                  </a:cubicBezTo>
                  <a:cubicBezTo>
                    <a:pt x="52723" y="35117"/>
                    <a:pt x="50931" y="34337"/>
                    <a:pt x="49049" y="34337"/>
                  </a:cubicBezTo>
                  <a:cubicBezTo>
                    <a:pt x="48565" y="34337"/>
                    <a:pt x="48081" y="34391"/>
                    <a:pt x="47606" y="34489"/>
                  </a:cubicBezTo>
                  <a:cubicBezTo>
                    <a:pt x="47642" y="30336"/>
                    <a:pt x="50816" y="28260"/>
                    <a:pt x="53992" y="28260"/>
                  </a:cubicBezTo>
                  <a:close/>
                  <a:moveTo>
                    <a:pt x="7166" y="28348"/>
                  </a:moveTo>
                  <a:cubicBezTo>
                    <a:pt x="10341" y="28348"/>
                    <a:pt x="13516" y="30427"/>
                    <a:pt x="13556" y="34588"/>
                  </a:cubicBezTo>
                  <a:cubicBezTo>
                    <a:pt x="13083" y="34486"/>
                    <a:pt x="12605" y="34436"/>
                    <a:pt x="12131" y="34436"/>
                  </a:cubicBezTo>
                  <a:cubicBezTo>
                    <a:pt x="10273" y="34436"/>
                    <a:pt x="8469" y="35201"/>
                    <a:pt x="7176" y="36586"/>
                  </a:cubicBezTo>
                  <a:cubicBezTo>
                    <a:pt x="5893" y="35223"/>
                    <a:pt x="4106" y="34445"/>
                    <a:pt x="2227" y="34445"/>
                  </a:cubicBezTo>
                  <a:cubicBezTo>
                    <a:pt x="2216" y="34445"/>
                    <a:pt x="2205" y="34445"/>
                    <a:pt x="2194" y="34445"/>
                  </a:cubicBezTo>
                  <a:lnTo>
                    <a:pt x="2212" y="34427"/>
                  </a:lnTo>
                  <a:cubicBezTo>
                    <a:pt x="1728" y="34427"/>
                    <a:pt x="1245" y="34481"/>
                    <a:pt x="770" y="34588"/>
                  </a:cubicBezTo>
                  <a:cubicBezTo>
                    <a:pt x="810" y="30429"/>
                    <a:pt x="3988" y="28348"/>
                    <a:pt x="7166" y="28348"/>
                  </a:cubicBezTo>
                  <a:close/>
                  <a:moveTo>
                    <a:pt x="30465" y="28364"/>
                  </a:moveTo>
                  <a:cubicBezTo>
                    <a:pt x="33638" y="28364"/>
                    <a:pt x="36811" y="30439"/>
                    <a:pt x="36854" y="34593"/>
                  </a:cubicBezTo>
                  <a:lnTo>
                    <a:pt x="36854" y="34593"/>
                  </a:lnTo>
                  <a:cubicBezTo>
                    <a:pt x="36384" y="34494"/>
                    <a:pt x="35912" y="34445"/>
                    <a:pt x="35443" y="34445"/>
                  </a:cubicBezTo>
                  <a:cubicBezTo>
                    <a:pt x="33580" y="34445"/>
                    <a:pt x="31775" y="35212"/>
                    <a:pt x="30483" y="36604"/>
                  </a:cubicBezTo>
                  <a:cubicBezTo>
                    <a:pt x="29201" y="35224"/>
                    <a:pt x="27409" y="34445"/>
                    <a:pt x="25528" y="34445"/>
                  </a:cubicBezTo>
                  <a:cubicBezTo>
                    <a:pt x="25044" y="34445"/>
                    <a:pt x="24560" y="34498"/>
                    <a:pt x="24085" y="34597"/>
                  </a:cubicBezTo>
                  <a:cubicBezTo>
                    <a:pt x="24116" y="30443"/>
                    <a:pt x="27290" y="28364"/>
                    <a:pt x="30465" y="28364"/>
                  </a:cubicBezTo>
                  <a:close/>
                  <a:moveTo>
                    <a:pt x="119327" y="34515"/>
                  </a:moveTo>
                  <a:cubicBezTo>
                    <a:pt x="121267" y="34515"/>
                    <a:pt x="123141" y="35318"/>
                    <a:pt x="124478" y="36765"/>
                  </a:cubicBezTo>
                  <a:cubicBezTo>
                    <a:pt x="124458" y="36765"/>
                    <a:pt x="124439" y="36765"/>
                    <a:pt x="124419" y="36765"/>
                  </a:cubicBezTo>
                  <a:cubicBezTo>
                    <a:pt x="122550" y="36765"/>
                    <a:pt x="120782" y="37604"/>
                    <a:pt x="119541" y="38907"/>
                  </a:cubicBezTo>
                  <a:cubicBezTo>
                    <a:pt x="119622" y="37312"/>
                    <a:pt x="119039" y="35816"/>
                    <a:pt x="118045" y="34633"/>
                  </a:cubicBezTo>
                  <a:cubicBezTo>
                    <a:pt x="118472" y="34554"/>
                    <a:pt x="118901" y="34515"/>
                    <a:pt x="119327" y="34515"/>
                  </a:cubicBezTo>
                  <a:close/>
                  <a:moveTo>
                    <a:pt x="129624" y="34515"/>
                  </a:moveTo>
                  <a:cubicBezTo>
                    <a:pt x="130049" y="34515"/>
                    <a:pt x="130477" y="34554"/>
                    <a:pt x="130903" y="34633"/>
                  </a:cubicBezTo>
                  <a:cubicBezTo>
                    <a:pt x="129908" y="35816"/>
                    <a:pt x="129326" y="37312"/>
                    <a:pt x="129415" y="38907"/>
                  </a:cubicBezTo>
                  <a:cubicBezTo>
                    <a:pt x="128165" y="37604"/>
                    <a:pt x="126397" y="36765"/>
                    <a:pt x="124537" y="36765"/>
                  </a:cubicBezTo>
                  <a:cubicBezTo>
                    <a:pt x="124517" y="36765"/>
                    <a:pt x="124498" y="36765"/>
                    <a:pt x="124478" y="36765"/>
                  </a:cubicBezTo>
                  <a:cubicBezTo>
                    <a:pt x="125815" y="35318"/>
                    <a:pt x="127689" y="34515"/>
                    <a:pt x="129624" y="34515"/>
                  </a:cubicBezTo>
                  <a:close/>
                  <a:moveTo>
                    <a:pt x="82770" y="34620"/>
                  </a:moveTo>
                  <a:cubicBezTo>
                    <a:pt x="83198" y="34620"/>
                    <a:pt x="83629" y="34660"/>
                    <a:pt x="84057" y="34740"/>
                  </a:cubicBezTo>
                  <a:cubicBezTo>
                    <a:pt x="83556" y="35341"/>
                    <a:pt x="83152" y="36031"/>
                    <a:pt x="82893" y="36765"/>
                  </a:cubicBezTo>
                  <a:lnTo>
                    <a:pt x="82875" y="36765"/>
                  </a:lnTo>
                  <a:cubicBezTo>
                    <a:pt x="82633" y="37473"/>
                    <a:pt x="82534" y="38208"/>
                    <a:pt x="82570" y="38952"/>
                  </a:cubicBezTo>
                  <a:cubicBezTo>
                    <a:pt x="81324" y="37644"/>
                    <a:pt x="79559" y="36810"/>
                    <a:pt x="77695" y="36810"/>
                  </a:cubicBezTo>
                  <a:cubicBezTo>
                    <a:pt x="79026" y="35399"/>
                    <a:pt x="80871" y="34620"/>
                    <a:pt x="82770" y="34620"/>
                  </a:cubicBezTo>
                  <a:close/>
                  <a:moveTo>
                    <a:pt x="95806" y="34620"/>
                  </a:moveTo>
                  <a:cubicBezTo>
                    <a:pt x="97710" y="34620"/>
                    <a:pt x="99556" y="35399"/>
                    <a:pt x="100894" y="36810"/>
                  </a:cubicBezTo>
                  <a:cubicBezTo>
                    <a:pt x="99021" y="36810"/>
                    <a:pt x="97256" y="37644"/>
                    <a:pt x="96011" y="38952"/>
                  </a:cubicBezTo>
                  <a:cubicBezTo>
                    <a:pt x="96047" y="38208"/>
                    <a:pt x="95948" y="37473"/>
                    <a:pt x="95706" y="36765"/>
                  </a:cubicBezTo>
                  <a:lnTo>
                    <a:pt x="95679" y="36765"/>
                  </a:lnTo>
                  <a:cubicBezTo>
                    <a:pt x="95419" y="36031"/>
                    <a:pt x="95025" y="35341"/>
                    <a:pt x="94514" y="34740"/>
                  </a:cubicBezTo>
                  <a:cubicBezTo>
                    <a:pt x="94944" y="34660"/>
                    <a:pt x="95377" y="34620"/>
                    <a:pt x="95806" y="34620"/>
                  </a:cubicBezTo>
                  <a:close/>
                  <a:moveTo>
                    <a:pt x="59142" y="34720"/>
                  </a:moveTo>
                  <a:cubicBezTo>
                    <a:pt x="59570" y="34720"/>
                    <a:pt x="60000" y="34759"/>
                    <a:pt x="60429" y="34839"/>
                  </a:cubicBezTo>
                  <a:cubicBezTo>
                    <a:pt x="59434" y="36022"/>
                    <a:pt x="58852" y="37518"/>
                    <a:pt x="58941" y="39113"/>
                  </a:cubicBezTo>
                  <a:cubicBezTo>
                    <a:pt x="57691" y="37810"/>
                    <a:pt x="55923" y="36971"/>
                    <a:pt x="54063" y="36971"/>
                  </a:cubicBezTo>
                  <a:cubicBezTo>
                    <a:pt x="54043" y="36971"/>
                    <a:pt x="54024" y="36971"/>
                    <a:pt x="54004" y="36972"/>
                  </a:cubicBezTo>
                  <a:cubicBezTo>
                    <a:pt x="53984" y="36971"/>
                    <a:pt x="53964" y="36971"/>
                    <a:pt x="53945" y="36971"/>
                  </a:cubicBezTo>
                  <a:cubicBezTo>
                    <a:pt x="52076" y="36971"/>
                    <a:pt x="50308" y="37810"/>
                    <a:pt x="49067" y="39113"/>
                  </a:cubicBezTo>
                  <a:cubicBezTo>
                    <a:pt x="49147" y="37518"/>
                    <a:pt x="48565" y="36022"/>
                    <a:pt x="47579" y="34839"/>
                  </a:cubicBezTo>
                  <a:cubicBezTo>
                    <a:pt x="48004" y="34760"/>
                    <a:pt x="48431" y="34721"/>
                    <a:pt x="48855" y="34721"/>
                  </a:cubicBezTo>
                  <a:cubicBezTo>
                    <a:pt x="50785" y="34721"/>
                    <a:pt x="52658" y="35523"/>
                    <a:pt x="53995" y="36963"/>
                  </a:cubicBezTo>
                  <a:lnTo>
                    <a:pt x="54004" y="36963"/>
                  </a:lnTo>
                  <a:cubicBezTo>
                    <a:pt x="55339" y="35517"/>
                    <a:pt x="57210" y="34720"/>
                    <a:pt x="59142" y="34720"/>
                  </a:cubicBezTo>
                  <a:close/>
                  <a:moveTo>
                    <a:pt x="12301" y="34821"/>
                  </a:moveTo>
                  <a:cubicBezTo>
                    <a:pt x="12724" y="34821"/>
                    <a:pt x="13150" y="34859"/>
                    <a:pt x="13574" y="34938"/>
                  </a:cubicBezTo>
                  <a:cubicBezTo>
                    <a:pt x="13063" y="35538"/>
                    <a:pt x="12669" y="36228"/>
                    <a:pt x="12409" y="36972"/>
                  </a:cubicBezTo>
                  <a:lnTo>
                    <a:pt x="12382" y="36972"/>
                  </a:lnTo>
                  <a:cubicBezTo>
                    <a:pt x="12141" y="37670"/>
                    <a:pt x="12042" y="38414"/>
                    <a:pt x="12087" y="39149"/>
                  </a:cubicBezTo>
                  <a:cubicBezTo>
                    <a:pt x="10841" y="37850"/>
                    <a:pt x="9076" y="37007"/>
                    <a:pt x="7212" y="37007"/>
                  </a:cubicBezTo>
                  <a:cubicBezTo>
                    <a:pt x="8547" y="35599"/>
                    <a:pt x="10392" y="34821"/>
                    <a:pt x="12301" y="34821"/>
                  </a:cubicBezTo>
                  <a:close/>
                  <a:moveTo>
                    <a:pt x="25305" y="34821"/>
                  </a:moveTo>
                  <a:cubicBezTo>
                    <a:pt x="27216" y="34821"/>
                    <a:pt x="29067" y="35599"/>
                    <a:pt x="30402" y="37007"/>
                  </a:cubicBezTo>
                  <a:cubicBezTo>
                    <a:pt x="28538" y="37007"/>
                    <a:pt x="26764" y="37841"/>
                    <a:pt x="25519" y="39149"/>
                  </a:cubicBezTo>
                  <a:cubicBezTo>
                    <a:pt x="25563" y="38414"/>
                    <a:pt x="25456" y="37670"/>
                    <a:pt x="25223" y="36972"/>
                  </a:cubicBezTo>
                  <a:lnTo>
                    <a:pt x="25196" y="36972"/>
                  </a:lnTo>
                  <a:cubicBezTo>
                    <a:pt x="24936" y="36228"/>
                    <a:pt x="24542" y="35538"/>
                    <a:pt x="24031" y="34938"/>
                  </a:cubicBezTo>
                  <a:cubicBezTo>
                    <a:pt x="24455" y="34859"/>
                    <a:pt x="24882" y="34821"/>
                    <a:pt x="25305" y="34821"/>
                  </a:cubicBezTo>
                  <a:close/>
                  <a:moveTo>
                    <a:pt x="106096" y="34617"/>
                  </a:moveTo>
                  <a:cubicBezTo>
                    <a:pt x="106559" y="34617"/>
                    <a:pt x="107026" y="34664"/>
                    <a:pt x="107489" y="34758"/>
                  </a:cubicBezTo>
                  <a:cubicBezTo>
                    <a:pt x="106495" y="35995"/>
                    <a:pt x="105948" y="37563"/>
                    <a:pt x="106127" y="39212"/>
                  </a:cubicBezTo>
                  <a:cubicBezTo>
                    <a:pt x="104873" y="37760"/>
                    <a:pt x="103000" y="36810"/>
                    <a:pt x="101011" y="36810"/>
                  </a:cubicBezTo>
                  <a:cubicBezTo>
                    <a:pt x="102344" y="35398"/>
                    <a:pt x="104192" y="34617"/>
                    <a:pt x="106096" y="34617"/>
                  </a:cubicBezTo>
                  <a:close/>
                  <a:moveTo>
                    <a:pt x="70794" y="30109"/>
                  </a:moveTo>
                  <a:cubicBezTo>
                    <a:pt x="71289" y="30109"/>
                    <a:pt x="71788" y="30161"/>
                    <a:pt x="72283" y="30269"/>
                  </a:cubicBezTo>
                  <a:cubicBezTo>
                    <a:pt x="71289" y="31524"/>
                    <a:pt x="70742" y="33110"/>
                    <a:pt x="70939" y="34785"/>
                  </a:cubicBezTo>
                  <a:lnTo>
                    <a:pt x="70957" y="34785"/>
                  </a:lnTo>
                  <a:cubicBezTo>
                    <a:pt x="71462" y="34672"/>
                    <a:pt x="71973" y="34617"/>
                    <a:pt x="72479" y="34617"/>
                  </a:cubicBezTo>
                  <a:cubicBezTo>
                    <a:pt x="74381" y="34617"/>
                    <a:pt x="76233" y="35395"/>
                    <a:pt x="77570" y="36810"/>
                  </a:cubicBezTo>
                  <a:cubicBezTo>
                    <a:pt x="75527" y="36810"/>
                    <a:pt x="73601" y="37814"/>
                    <a:pt x="72346" y="39337"/>
                  </a:cubicBezTo>
                  <a:cubicBezTo>
                    <a:pt x="72694" y="35639"/>
                    <a:pt x="69398" y="32366"/>
                    <a:pt x="65704" y="32366"/>
                  </a:cubicBezTo>
                  <a:cubicBezTo>
                    <a:pt x="65687" y="32366"/>
                    <a:pt x="65670" y="32366"/>
                    <a:pt x="65653" y="32366"/>
                  </a:cubicBezTo>
                  <a:lnTo>
                    <a:pt x="65653" y="32366"/>
                  </a:lnTo>
                  <a:cubicBezTo>
                    <a:pt x="66994" y="30911"/>
                    <a:pt x="68863" y="30109"/>
                    <a:pt x="70794" y="30109"/>
                  </a:cubicBezTo>
                  <a:close/>
                  <a:moveTo>
                    <a:pt x="35613" y="34809"/>
                  </a:moveTo>
                  <a:cubicBezTo>
                    <a:pt x="36073" y="34809"/>
                    <a:pt x="36537" y="34854"/>
                    <a:pt x="36997" y="34946"/>
                  </a:cubicBezTo>
                  <a:cubicBezTo>
                    <a:pt x="36013" y="36189"/>
                    <a:pt x="35458" y="37762"/>
                    <a:pt x="35634" y="39407"/>
                  </a:cubicBezTo>
                  <a:lnTo>
                    <a:pt x="35634" y="39407"/>
                  </a:lnTo>
                  <a:cubicBezTo>
                    <a:pt x="34388" y="37948"/>
                    <a:pt x="32507" y="36998"/>
                    <a:pt x="30519" y="36998"/>
                  </a:cubicBezTo>
                  <a:cubicBezTo>
                    <a:pt x="31861" y="35584"/>
                    <a:pt x="33709" y="34809"/>
                    <a:pt x="35613" y="34809"/>
                  </a:cubicBezTo>
                  <a:close/>
                  <a:moveTo>
                    <a:pt x="136132" y="32662"/>
                  </a:moveTo>
                  <a:cubicBezTo>
                    <a:pt x="139308" y="32662"/>
                    <a:pt x="142484" y="34740"/>
                    <a:pt x="142525" y="38898"/>
                  </a:cubicBezTo>
                  <a:cubicBezTo>
                    <a:pt x="142046" y="38793"/>
                    <a:pt x="141563" y="38742"/>
                    <a:pt x="141084" y="38742"/>
                  </a:cubicBezTo>
                  <a:cubicBezTo>
                    <a:pt x="139231" y="38742"/>
                    <a:pt x="137433" y="39508"/>
                    <a:pt x="136145" y="40896"/>
                  </a:cubicBezTo>
                  <a:cubicBezTo>
                    <a:pt x="134863" y="39525"/>
                    <a:pt x="133071" y="38737"/>
                    <a:pt x="131190" y="38737"/>
                  </a:cubicBezTo>
                  <a:cubicBezTo>
                    <a:pt x="130706" y="38737"/>
                    <a:pt x="130222" y="38791"/>
                    <a:pt x="129747" y="38898"/>
                  </a:cubicBezTo>
                  <a:cubicBezTo>
                    <a:pt x="129783" y="34740"/>
                    <a:pt x="132957" y="32662"/>
                    <a:pt x="136132" y="32662"/>
                  </a:cubicBezTo>
                  <a:close/>
                  <a:moveTo>
                    <a:pt x="112818" y="32662"/>
                  </a:moveTo>
                  <a:cubicBezTo>
                    <a:pt x="115995" y="32662"/>
                    <a:pt x="119174" y="34740"/>
                    <a:pt x="119218" y="38898"/>
                  </a:cubicBezTo>
                  <a:cubicBezTo>
                    <a:pt x="118738" y="38793"/>
                    <a:pt x="118254" y="38742"/>
                    <a:pt x="117774" y="38742"/>
                  </a:cubicBezTo>
                  <a:cubicBezTo>
                    <a:pt x="115916" y="38742"/>
                    <a:pt x="114117" y="39510"/>
                    <a:pt x="112821" y="40905"/>
                  </a:cubicBezTo>
                  <a:cubicBezTo>
                    <a:pt x="111548" y="39525"/>
                    <a:pt x="109756" y="38746"/>
                    <a:pt x="107874" y="38746"/>
                  </a:cubicBezTo>
                  <a:cubicBezTo>
                    <a:pt x="107391" y="38746"/>
                    <a:pt x="106907" y="38791"/>
                    <a:pt x="106432" y="38898"/>
                  </a:cubicBezTo>
                  <a:cubicBezTo>
                    <a:pt x="106468" y="34740"/>
                    <a:pt x="109642" y="32662"/>
                    <a:pt x="112818" y="32662"/>
                  </a:cubicBezTo>
                  <a:close/>
                  <a:moveTo>
                    <a:pt x="89290" y="32762"/>
                  </a:moveTo>
                  <a:cubicBezTo>
                    <a:pt x="91871" y="32762"/>
                    <a:pt x="94452" y="34136"/>
                    <a:pt x="95348" y="36882"/>
                  </a:cubicBezTo>
                  <a:lnTo>
                    <a:pt x="95375" y="36882"/>
                  </a:lnTo>
                  <a:cubicBezTo>
                    <a:pt x="95572" y="37545"/>
                    <a:pt x="95679" y="38235"/>
                    <a:pt x="95688" y="38934"/>
                  </a:cubicBezTo>
                  <a:cubicBezTo>
                    <a:pt x="95213" y="38832"/>
                    <a:pt x="94735" y="38782"/>
                    <a:pt x="94260" y="38782"/>
                  </a:cubicBezTo>
                  <a:cubicBezTo>
                    <a:pt x="92399" y="38782"/>
                    <a:pt x="90599" y="39549"/>
                    <a:pt x="89299" y="40941"/>
                  </a:cubicBezTo>
                  <a:cubicBezTo>
                    <a:pt x="88018" y="39561"/>
                    <a:pt x="86226" y="38782"/>
                    <a:pt x="84344" y="38782"/>
                  </a:cubicBezTo>
                  <a:cubicBezTo>
                    <a:pt x="83860" y="38782"/>
                    <a:pt x="83376" y="38835"/>
                    <a:pt x="82902" y="38934"/>
                  </a:cubicBezTo>
                  <a:cubicBezTo>
                    <a:pt x="82902" y="38235"/>
                    <a:pt x="83009" y="37545"/>
                    <a:pt x="83215" y="36882"/>
                  </a:cubicBezTo>
                  <a:lnTo>
                    <a:pt x="83233" y="36882"/>
                  </a:lnTo>
                  <a:cubicBezTo>
                    <a:pt x="84129" y="34136"/>
                    <a:pt x="86710" y="32762"/>
                    <a:pt x="89290" y="32762"/>
                  </a:cubicBezTo>
                  <a:close/>
                  <a:moveTo>
                    <a:pt x="42338" y="32863"/>
                  </a:moveTo>
                  <a:cubicBezTo>
                    <a:pt x="45512" y="32863"/>
                    <a:pt x="48684" y="34938"/>
                    <a:pt x="48726" y="39091"/>
                  </a:cubicBezTo>
                  <a:lnTo>
                    <a:pt x="48726" y="39091"/>
                  </a:lnTo>
                  <a:cubicBezTo>
                    <a:pt x="48257" y="38992"/>
                    <a:pt x="47785" y="38943"/>
                    <a:pt x="47316" y="38943"/>
                  </a:cubicBezTo>
                  <a:cubicBezTo>
                    <a:pt x="45455" y="38943"/>
                    <a:pt x="43655" y="39710"/>
                    <a:pt x="42355" y="41102"/>
                  </a:cubicBezTo>
                  <a:cubicBezTo>
                    <a:pt x="41081" y="39730"/>
                    <a:pt x="39293" y="38952"/>
                    <a:pt x="37414" y="38952"/>
                  </a:cubicBezTo>
                  <a:cubicBezTo>
                    <a:pt x="37404" y="38952"/>
                    <a:pt x="37393" y="38952"/>
                    <a:pt x="37382" y="38952"/>
                  </a:cubicBezTo>
                  <a:cubicBezTo>
                    <a:pt x="36898" y="38952"/>
                    <a:pt x="36415" y="38997"/>
                    <a:pt x="35940" y="39104"/>
                  </a:cubicBezTo>
                  <a:cubicBezTo>
                    <a:pt x="35980" y="34944"/>
                    <a:pt x="39160" y="32863"/>
                    <a:pt x="42338" y="32863"/>
                  </a:cubicBezTo>
                  <a:close/>
                  <a:moveTo>
                    <a:pt x="65648" y="32868"/>
                  </a:moveTo>
                  <a:cubicBezTo>
                    <a:pt x="68825" y="32868"/>
                    <a:pt x="72001" y="34946"/>
                    <a:pt x="72041" y="39104"/>
                  </a:cubicBezTo>
                  <a:cubicBezTo>
                    <a:pt x="71563" y="38999"/>
                    <a:pt x="71081" y="38948"/>
                    <a:pt x="70602" y="38948"/>
                  </a:cubicBezTo>
                  <a:cubicBezTo>
                    <a:pt x="68748" y="38948"/>
                    <a:pt x="66949" y="39716"/>
                    <a:pt x="65653" y="41111"/>
                  </a:cubicBezTo>
                  <a:cubicBezTo>
                    <a:pt x="64371" y="39731"/>
                    <a:pt x="62579" y="38952"/>
                    <a:pt x="60697" y="38952"/>
                  </a:cubicBezTo>
                  <a:cubicBezTo>
                    <a:pt x="60214" y="38952"/>
                    <a:pt x="59730" y="38997"/>
                    <a:pt x="59255" y="39104"/>
                  </a:cubicBezTo>
                  <a:cubicBezTo>
                    <a:pt x="59295" y="34946"/>
                    <a:pt x="62472" y="32868"/>
                    <a:pt x="65648" y="32868"/>
                  </a:cubicBezTo>
                  <a:close/>
                  <a:moveTo>
                    <a:pt x="18803" y="32968"/>
                  </a:moveTo>
                  <a:cubicBezTo>
                    <a:pt x="21386" y="32968"/>
                    <a:pt x="23968" y="34342"/>
                    <a:pt x="24864" y="37088"/>
                  </a:cubicBezTo>
                  <a:lnTo>
                    <a:pt x="24882" y="37088"/>
                  </a:lnTo>
                  <a:cubicBezTo>
                    <a:pt x="25088" y="37751"/>
                    <a:pt x="25196" y="38441"/>
                    <a:pt x="25196" y="39140"/>
                  </a:cubicBezTo>
                  <a:cubicBezTo>
                    <a:pt x="24723" y="39038"/>
                    <a:pt x="24246" y="38988"/>
                    <a:pt x="23772" y="38988"/>
                  </a:cubicBezTo>
                  <a:cubicBezTo>
                    <a:pt x="21913" y="38988"/>
                    <a:pt x="20107" y="39755"/>
                    <a:pt x="18807" y="41147"/>
                  </a:cubicBezTo>
                  <a:cubicBezTo>
                    <a:pt x="17526" y="39767"/>
                    <a:pt x="15734" y="38988"/>
                    <a:pt x="13852" y="38988"/>
                  </a:cubicBezTo>
                  <a:cubicBezTo>
                    <a:pt x="13368" y="38988"/>
                    <a:pt x="12884" y="39041"/>
                    <a:pt x="12409" y="39140"/>
                  </a:cubicBezTo>
                  <a:cubicBezTo>
                    <a:pt x="12409" y="38441"/>
                    <a:pt x="12517" y="37751"/>
                    <a:pt x="12723" y="37088"/>
                  </a:cubicBezTo>
                  <a:lnTo>
                    <a:pt x="12741" y="37088"/>
                  </a:lnTo>
                  <a:cubicBezTo>
                    <a:pt x="13637" y="34342"/>
                    <a:pt x="16220" y="32968"/>
                    <a:pt x="18803" y="32968"/>
                  </a:cubicBezTo>
                  <a:close/>
                  <a:moveTo>
                    <a:pt x="117968" y="39112"/>
                  </a:moveTo>
                  <a:cubicBezTo>
                    <a:pt x="118392" y="39112"/>
                    <a:pt x="118820" y="39151"/>
                    <a:pt x="119245" y="39230"/>
                  </a:cubicBezTo>
                  <a:cubicBezTo>
                    <a:pt x="118726" y="39848"/>
                    <a:pt x="118322" y="40565"/>
                    <a:pt x="118063" y="41326"/>
                  </a:cubicBezTo>
                  <a:lnTo>
                    <a:pt x="118063" y="41317"/>
                  </a:lnTo>
                  <a:lnTo>
                    <a:pt x="118054" y="41344"/>
                  </a:lnTo>
                  <a:cubicBezTo>
                    <a:pt x="118054" y="41353"/>
                    <a:pt x="118045" y="41362"/>
                    <a:pt x="118036" y="41380"/>
                  </a:cubicBezTo>
                  <a:cubicBezTo>
                    <a:pt x="117812" y="42061"/>
                    <a:pt x="117713" y="42787"/>
                    <a:pt x="117758" y="43504"/>
                  </a:cubicBezTo>
                  <a:cubicBezTo>
                    <a:pt x="116508" y="42200"/>
                    <a:pt x="114748" y="41362"/>
                    <a:pt x="112888" y="41362"/>
                  </a:cubicBezTo>
                  <a:cubicBezTo>
                    <a:pt x="112869" y="41362"/>
                    <a:pt x="112849" y="41362"/>
                    <a:pt x="112830" y="41362"/>
                  </a:cubicBezTo>
                  <a:cubicBezTo>
                    <a:pt x="114167" y="39915"/>
                    <a:pt x="116034" y="39112"/>
                    <a:pt x="117968" y="39112"/>
                  </a:cubicBezTo>
                  <a:close/>
                  <a:moveTo>
                    <a:pt x="130986" y="39112"/>
                  </a:moveTo>
                  <a:cubicBezTo>
                    <a:pt x="132916" y="39112"/>
                    <a:pt x="134791" y="39915"/>
                    <a:pt x="136136" y="41362"/>
                  </a:cubicBezTo>
                  <a:cubicBezTo>
                    <a:pt x="136116" y="41362"/>
                    <a:pt x="136096" y="41362"/>
                    <a:pt x="136077" y="41362"/>
                  </a:cubicBezTo>
                  <a:cubicBezTo>
                    <a:pt x="134208" y="41362"/>
                    <a:pt x="132440" y="42200"/>
                    <a:pt x="131199" y="43504"/>
                  </a:cubicBezTo>
                  <a:cubicBezTo>
                    <a:pt x="131234" y="42787"/>
                    <a:pt x="131136" y="42070"/>
                    <a:pt x="130912" y="41389"/>
                  </a:cubicBezTo>
                  <a:lnTo>
                    <a:pt x="130912" y="41380"/>
                  </a:lnTo>
                  <a:cubicBezTo>
                    <a:pt x="130912" y="41371"/>
                    <a:pt x="130903" y="41362"/>
                    <a:pt x="130903" y="41344"/>
                  </a:cubicBezTo>
                  <a:cubicBezTo>
                    <a:pt x="130894" y="41335"/>
                    <a:pt x="130903" y="41335"/>
                    <a:pt x="130894" y="41326"/>
                  </a:cubicBezTo>
                  <a:cubicBezTo>
                    <a:pt x="130625" y="40556"/>
                    <a:pt x="130231" y="39848"/>
                    <a:pt x="129711" y="39230"/>
                  </a:cubicBezTo>
                  <a:cubicBezTo>
                    <a:pt x="130135" y="39151"/>
                    <a:pt x="130562" y="39112"/>
                    <a:pt x="130986" y="39112"/>
                  </a:cubicBezTo>
                  <a:close/>
                  <a:moveTo>
                    <a:pt x="84143" y="39166"/>
                  </a:moveTo>
                  <a:cubicBezTo>
                    <a:pt x="86077" y="39166"/>
                    <a:pt x="87946" y="39968"/>
                    <a:pt x="89290" y="41416"/>
                  </a:cubicBezTo>
                  <a:cubicBezTo>
                    <a:pt x="89271" y="41416"/>
                    <a:pt x="89251" y="41416"/>
                    <a:pt x="89231" y="41416"/>
                  </a:cubicBezTo>
                  <a:cubicBezTo>
                    <a:pt x="87362" y="41416"/>
                    <a:pt x="85595" y="42254"/>
                    <a:pt x="84353" y="43557"/>
                  </a:cubicBezTo>
                  <a:cubicBezTo>
                    <a:pt x="84434" y="41963"/>
                    <a:pt x="83851" y="40457"/>
                    <a:pt x="82866" y="39283"/>
                  </a:cubicBezTo>
                  <a:cubicBezTo>
                    <a:pt x="83291" y="39204"/>
                    <a:pt x="83719" y="39166"/>
                    <a:pt x="84143" y="39166"/>
                  </a:cubicBezTo>
                  <a:close/>
                  <a:moveTo>
                    <a:pt x="94430" y="39165"/>
                  </a:moveTo>
                  <a:cubicBezTo>
                    <a:pt x="94857" y="39165"/>
                    <a:pt x="95287" y="39204"/>
                    <a:pt x="95715" y="39283"/>
                  </a:cubicBezTo>
                  <a:cubicBezTo>
                    <a:pt x="94720" y="40466"/>
                    <a:pt x="94138" y="41963"/>
                    <a:pt x="94228" y="43557"/>
                  </a:cubicBezTo>
                  <a:cubicBezTo>
                    <a:pt x="92977" y="42254"/>
                    <a:pt x="91218" y="41416"/>
                    <a:pt x="89350" y="41416"/>
                  </a:cubicBezTo>
                  <a:cubicBezTo>
                    <a:pt x="89330" y="41416"/>
                    <a:pt x="89310" y="41416"/>
                    <a:pt x="89290" y="41416"/>
                  </a:cubicBezTo>
                  <a:cubicBezTo>
                    <a:pt x="90626" y="39963"/>
                    <a:pt x="92497" y="39165"/>
                    <a:pt x="94430" y="39165"/>
                  </a:cubicBezTo>
                  <a:close/>
                  <a:moveTo>
                    <a:pt x="47493" y="39318"/>
                  </a:moveTo>
                  <a:cubicBezTo>
                    <a:pt x="47917" y="39318"/>
                    <a:pt x="48345" y="39357"/>
                    <a:pt x="48771" y="39436"/>
                  </a:cubicBezTo>
                  <a:cubicBezTo>
                    <a:pt x="48242" y="40054"/>
                    <a:pt x="47839" y="40762"/>
                    <a:pt x="47579" y="41523"/>
                  </a:cubicBezTo>
                  <a:cubicBezTo>
                    <a:pt x="47579" y="41532"/>
                    <a:pt x="47579" y="41532"/>
                    <a:pt x="47579" y="41541"/>
                  </a:cubicBezTo>
                  <a:lnTo>
                    <a:pt x="47561" y="41586"/>
                  </a:lnTo>
                  <a:cubicBezTo>
                    <a:pt x="47337" y="42267"/>
                    <a:pt x="47239" y="42984"/>
                    <a:pt x="47275" y="43710"/>
                  </a:cubicBezTo>
                  <a:cubicBezTo>
                    <a:pt x="46033" y="42406"/>
                    <a:pt x="44274" y="41568"/>
                    <a:pt x="42406" y="41568"/>
                  </a:cubicBezTo>
                  <a:cubicBezTo>
                    <a:pt x="42386" y="41568"/>
                    <a:pt x="42366" y="41568"/>
                    <a:pt x="42346" y="41568"/>
                  </a:cubicBezTo>
                  <a:cubicBezTo>
                    <a:pt x="43684" y="40121"/>
                    <a:pt x="45557" y="39318"/>
                    <a:pt x="47493" y="39318"/>
                  </a:cubicBezTo>
                  <a:close/>
                  <a:moveTo>
                    <a:pt x="60506" y="39318"/>
                  </a:moveTo>
                  <a:cubicBezTo>
                    <a:pt x="62442" y="39318"/>
                    <a:pt x="64315" y="40121"/>
                    <a:pt x="65653" y="41568"/>
                  </a:cubicBezTo>
                  <a:cubicBezTo>
                    <a:pt x="65633" y="41568"/>
                    <a:pt x="65613" y="41568"/>
                    <a:pt x="65593" y="41568"/>
                  </a:cubicBezTo>
                  <a:cubicBezTo>
                    <a:pt x="63724" y="41568"/>
                    <a:pt x="61965" y="42398"/>
                    <a:pt x="60715" y="43710"/>
                  </a:cubicBezTo>
                  <a:cubicBezTo>
                    <a:pt x="60751" y="42984"/>
                    <a:pt x="60662" y="42267"/>
                    <a:pt x="60438" y="41586"/>
                  </a:cubicBezTo>
                  <a:cubicBezTo>
                    <a:pt x="60438" y="41577"/>
                    <a:pt x="60429" y="41559"/>
                    <a:pt x="60420" y="41550"/>
                  </a:cubicBezTo>
                  <a:cubicBezTo>
                    <a:pt x="60420" y="41541"/>
                    <a:pt x="60420" y="41532"/>
                    <a:pt x="60411" y="41532"/>
                  </a:cubicBezTo>
                  <a:cubicBezTo>
                    <a:pt x="60151" y="40762"/>
                    <a:pt x="59748" y="40054"/>
                    <a:pt x="59228" y="39436"/>
                  </a:cubicBezTo>
                  <a:cubicBezTo>
                    <a:pt x="59654" y="39357"/>
                    <a:pt x="60082" y="39318"/>
                    <a:pt x="60506" y="39318"/>
                  </a:cubicBezTo>
                  <a:close/>
                  <a:moveTo>
                    <a:pt x="23963" y="39353"/>
                  </a:moveTo>
                  <a:cubicBezTo>
                    <a:pt x="24391" y="39353"/>
                    <a:pt x="24821" y="39392"/>
                    <a:pt x="25250" y="39472"/>
                  </a:cubicBezTo>
                  <a:cubicBezTo>
                    <a:pt x="24255" y="40654"/>
                    <a:pt x="23673" y="42151"/>
                    <a:pt x="23753" y="43746"/>
                  </a:cubicBezTo>
                  <a:cubicBezTo>
                    <a:pt x="22512" y="42442"/>
                    <a:pt x="20744" y="41604"/>
                    <a:pt x="18884" y="41604"/>
                  </a:cubicBezTo>
                  <a:cubicBezTo>
                    <a:pt x="18864" y="41604"/>
                    <a:pt x="18845" y="41604"/>
                    <a:pt x="18825" y="41604"/>
                  </a:cubicBezTo>
                  <a:cubicBezTo>
                    <a:pt x="18805" y="41604"/>
                    <a:pt x="18786" y="41604"/>
                    <a:pt x="18766" y="41604"/>
                  </a:cubicBezTo>
                  <a:cubicBezTo>
                    <a:pt x="16897" y="41604"/>
                    <a:pt x="15129" y="42442"/>
                    <a:pt x="13888" y="43746"/>
                  </a:cubicBezTo>
                  <a:cubicBezTo>
                    <a:pt x="13951" y="42160"/>
                    <a:pt x="13368" y="40663"/>
                    <a:pt x="12382" y="39480"/>
                  </a:cubicBezTo>
                  <a:lnTo>
                    <a:pt x="12391" y="39472"/>
                  </a:lnTo>
                  <a:cubicBezTo>
                    <a:pt x="12820" y="39392"/>
                    <a:pt x="13250" y="39353"/>
                    <a:pt x="13678" y="39353"/>
                  </a:cubicBezTo>
                  <a:cubicBezTo>
                    <a:pt x="15611" y="39353"/>
                    <a:pt x="17482" y="40150"/>
                    <a:pt x="18825" y="41595"/>
                  </a:cubicBezTo>
                  <a:cubicBezTo>
                    <a:pt x="20161" y="40150"/>
                    <a:pt x="22031" y="39353"/>
                    <a:pt x="23963" y="39353"/>
                  </a:cubicBezTo>
                  <a:close/>
                  <a:moveTo>
                    <a:pt x="107663" y="39105"/>
                  </a:moveTo>
                  <a:cubicBezTo>
                    <a:pt x="109597" y="39105"/>
                    <a:pt x="111471" y="39906"/>
                    <a:pt x="112812" y="41353"/>
                  </a:cubicBezTo>
                  <a:cubicBezTo>
                    <a:pt x="112793" y="41353"/>
                    <a:pt x="112774" y="41353"/>
                    <a:pt x="112756" y="41353"/>
                  </a:cubicBezTo>
                  <a:cubicBezTo>
                    <a:pt x="110769" y="41353"/>
                    <a:pt x="108902" y="42299"/>
                    <a:pt x="107650" y="43755"/>
                  </a:cubicBezTo>
                  <a:lnTo>
                    <a:pt x="107650" y="43755"/>
                  </a:lnTo>
                  <a:cubicBezTo>
                    <a:pt x="107803" y="42088"/>
                    <a:pt x="107211" y="40511"/>
                    <a:pt x="106172" y="39274"/>
                  </a:cubicBezTo>
                  <a:lnTo>
                    <a:pt x="106172" y="39265"/>
                  </a:lnTo>
                  <a:cubicBezTo>
                    <a:pt x="106668" y="39158"/>
                    <a:pt x="107167" y="39105"/>
                    <a:pt x="107663" y="39105"/>
                  </a:cubicBezTo>
                  <a:close/>
                  <a:moveTo>
                    <a:pt x="37187" y="39310"/>
                  </a:moveTo>
                  <a:cubicBezTo>
                    <a:pt x="39118" y="39310"/>
                    <a:pt x="40989" y="40106"/>
                    <a:pt x="42328" y="41559"/>
                  </a:cubicBezTo>
                  <a:cubicBezTo>
                    <a:pt x="42310" y="41559"/>
                    <a:pt x="42291" y="41559"/>
                    <a:pt x="42273" y="41559"/>
                  </a:cubicBezTo>
                  <a:cubicBezTo>
                    <a:pt x="40286" y="41559"/>
                    <a:pt x="38419" y="42505"/>
                    <a:pt x="37167" y="43952"/>
                  </a:cubicBezTo>
                  <a:cubicBezTo>
                    <a:pt x="37320" y="42294"/>
                    <a:pt x="36728" y="40708"/>
                    <a:pt x="35689" y="39480"/>
                  </a:cubicBezTo>
                  <a:lnTo>
                    <a:pt x="35689" y="39472"/>
                  </a:lnTo>
                  <a:cubicBezTo>
                    <a:pt x="36187" y="39363"/>
                    <a:pt x="36689" y="39310"/>
                    <a:pt x="37187" y="39310"/>
                  </a:cubicBezTo>
                  <a:close/>
                  <a:moveTo>
                    <a:pt x="124475" y="37261"/>
                  </a:moveTo>
                  <a:cubicBezTo>
                    <a:pt x="127048" y="37261"/>
                    <a:pt x="129621" y="38627"/>
                    <a:pt x="130527" y="41362"/>
                  </a:cubicBezTo>
                  <a:cubicBezTo>
                    <a:pt x="130751" y="42043"/>
                    <a:pt x="130867" y="42760"/>
                    <a:pt x="130867" y="43486"/>
                  </a:cubicBezTo>
                  <a:cubicBezTo>
                    <a:pt x="130392" y="43384"/>
                    <a:pt x="129914" y="43334"/>
                    <a:pt x="129439" y="43334"/>
                  </a:cubicBezTo>
                  <a:cubicBezTo>
                    <a:pt x="127578" y="43334"/>
                    <a:pt x="125778" y="44101"/>
                    <a:pt x="124478" y="45493"/>
                  </a:cubicBezTo>
                  <a:cubicBezTo>
                    <a:pt x="123206" y="44113"/>
                    <a:pt x="121405" y="43333"/>
                    <a:pt x="119532" y="43333"/>
                  </a:cubicBezTo>
                  <a:cubicBezTo>
                    <a:pt x="119039" y="43333"/>
                    <a:pt x="118555" y="43387"/>
                    <a:pt x="118089" y="43486"/>
                  </a:cubicBezTo>
                  <a:cubicBezTo>
                    <a:pt x="118089" y="42760"/>
                    <a:pt x="118197" y="42034"/>
                    <a:pt x="118430" y="41344"/>
                  </a:cubicBezTo>
                  <a:cubicBezTo>
                    <a:pt x="119339" y="38623"/>
                    <a:pt x="121907" y="37261"/>
                    <a:pt x="124475" y="37261"/>
                  </a:cubicBezTo>
                  <a:close/>
                  <a:moveTo>
                    <a:pt x="77632" y="37306"/>
                  </a:moveTo>
                  <a:cubicBezTo>
                    <a:pt x="80806" y="37306"/>
                    <a:pt x="83980" y="39382"/>
                    <a:pt x="84022" y="43538"/>
                  </a:cubicBezTo>
                  <a:lnTo>
                    <a:pt x="84022" y="43538"/>
                  </a:lnTo>
                  <a:cubicBezTo>
                    <a:pt x="83549" y="43437"/>
                    <a:pt x="83074" y="43388"/>
                    <a:pt x="82603" y="43388"/>
                  </a:cubicBezTo>
                  <a:cubicBezTo>
                    <a:pt x="80742" y="43388"/>
                    <a:pt x="78941" y="44154"/>
                    <a:pt x="77642" y="45547"/>
                  </a:cubicBezTo>
                  <a:cubicBezTo>
                    <a:pt x="76360" y="44167"/>
                    <a:pt x="74568" y="43387"/>
                    <a:pt x="72687" y="43387"/>
                  </a:cubicBezTo>
                  <a:cubicBezTo>
                    <a:pt x="72203" y="43387"/>
                    <a:pt x="71719" y="43441"/>
                    <a:pt x="71244" y="43540"/>
                  </a:cubicBezTo>
                  <a:cubicBezTo>
                    <a:pt x="71280" y="39385"/>
                    <a:pt x="74456" y="37306"/>
                    <a:pt x="77632" y="37306"/>
                  </a:cubicBezTo>
                  <a:close/>
                  <a:moveTo>
                    <a:pt x="100947" y="37306"/>
                  </a:moveTo>
                  <a:cubicBezTo>
                    <a:pt x="104122" y="37306"/>
                    <a:pt x="107296" y="39383"/>
                    <a:pt x="107337" y="43540"/>
                  </a:cubicBezTo>
                  <a:cubicBezTo>
                    <a:pt x="106864" y="43438"/>
                    <a:pt x="106386" y="43388"/>
                    <a:pt x="105913" y="43388"/>
                  </a:cubicBezTo>
                  <a:cubicBezTo>
                    <a:pt x="104054" y="43388"/>
                    <a:pt x="102249" y="44154"/>
                    <a:pt x="100957" y="45547"/>
                  </a:cubicBezTo>
                  <a:cubicBezTo>
                    <a:pt x="99676" y="44167"/>
                    <a:pt x="97883" y="43387"/>
                    <a:pt x="96002" y="43387"/>
                  </a:cubicBezTo>
                  <a:cubicBezTo>
                    <a:pt x="95518" y="43387"/>
                    <a:pt x="95034" y="43441"/>
                    <a:pt x="94559" y="43540"/>
                  </a:cubicBezTo>
                  <a:cubicBezTo>
                    <a:pt x="94595" y="39385"/>
                    <a:pt x="97771" y="37306"/>
                    <a:pt x="100947" y="37306"/>
                  </a:cubicBezTo>
                  <a:close/>
                  <a:moveTo>
                    <a:pt x="54009" y="37465"/>
                  </a:moveTo>
                  <a:cubicBezTo>
                    <a:pt x="56582" y="37465"/>
                    <a:pt x="59156" y="38830"/>
                    <a:pt x="60061" y="41559"/>
                  </a:cubicBezTo>
                  <a:cubicBezTo>
                    <a:pt x="60285" y="42249"/>
                    <a:pt x="60393" y="42966"/>
                    <a:pt x="60393" y="43692"/>
                  </a:cubicBezTo>
                  <a:cubicBezTo>
                    <a:pt x="59920" y="43590"/>
                    <a:pt x="59442" y="43540"/>
                    <a:pt x="58969" y="43540"/>
                  </a:cubicBezTo>
                  <a:cubicBezTo>
                    <a:pt x="57110" y="43540"/>
                    <a:pt x="55305" y="44307"/>
                    <a:pt x="54013" y="45699"/>
                  </a:cubicBezTo>
                  <a:cubicBezTo>
                    <a:pt x="52739" y="44318"/>
                    <a:pt x="50951" y="43539"/>
                    <a:pt x="49072" y="43539"/>
                  </a:cubicBezTo>
                  <a:cubicBezTo>
                    <a:pt x="49061" y="43539"/>
                    <a:pt x="49051" y="43540"/>
                    <a:pt x="49040" y="43540"/>
                  </a:cubicBezTo>
                  <a:cubicBezTo>
                    <a:pt x="48556" y="43540"/>
                    <a:pt x="48072" y="43593"/>
                    <a:pt x="47597" y="43692"/>
                  </a:cubicBezTo>
                  <a:cubicBezTo>
                    <a:pt x="47597" y="42966"/>
                    <a:pt x="47714" y="42249"/>
                    <a:pt x="47938" y="41559"/>
                  </a:cubicBezTo>
                  <a:lnTo>
                    <a:pt x="47956" y="41550"/>
                  </a:lnTo>
                  <a:cubicBezTo>
                    <a:pt x="48865" y="38827"/>
                    <a:pt x="51437" y="37465"/>
                    <a:pt x="54009" y="37465"/>
                  </a:cubicBezTo>
                  <a:close/>
                  <a:moveTo>
                    <a:pt x="7163" y="37500"/>
                  </a:moveTo>
                  <a:cubicBezTo>
                    <a:pt x="10339" y="37500"/>
                    <a:pt x="13516" y="39579"/>
                    <a:pt x="13556" y="43737"/>
                  </a:cubicBezTo>
                  <a:cubicBezTo>
                    <a:pt x="13079" y="43632"/>
                    <a:pt x="12598" y="43582"/>
                    <a:pt x="12120" y="43582"/>
                  </a:cubicBezTo>
                  <a:cubicBezTo>
                    <a:pt x="10263" y="43582"/>
                    <a:pt x="8460" y="44350"/>
                    <a:pt x="7163" y="45739"/>
                  </a:cubicBezTo>
                  <a:lnTo>
                    <a:pt x="7163" y="45739"/>
                  </a:lnTo>
                  <a:cubicBezTo>
                    <a:pt x="5882" y="44362"/>
                    <a:pt x="4092" y="43584"/>
                    <a:pt x="2212" y="43584"/>
                  </a:cubicBezTo>
                  <a:cubicBezTo>
                    <a:pt x="1728" y="43584"/>
                    <a:pt x="1245" y="43638"/>
                    <a:pt x="770" y="43737"/>
                  </a:cubicBezTo>
                  <a:cubicBezTo>
                    <a:pt x="810" y="39579"/>
                    <a:pt x="3987" y="37500"/>
                    <a:pt x="7163" y="37500"/>
                  </a:cubicBezTo>
                  <a:close/>
                  <a:moveTo>
                    <a:pt x="30463" y="37509"/>
                  </a:moveTo>
                  <a:cubicBezTo>
                    <a:pt x="33636" y="37509"/>
                    <a:pt x="36811" y="39587"/>
                    <a:pt x="36854" y="43742"/>
                  </a:cubicBezTo>
                  <a:lnTo>
                    <a:pt x="36854" y="43742"/>
                  </a:lnTo>
                  <a:cubicBezTo>
                    <a:pt x="36384" y="43642"/>
                    <a:pt x="35912" y="43594"/>
                    <a:pt x="35443" y="43594"/>
                  </a:cubicBezTo>
                  <a:cubicBezTo>
                    <a:pt x="33580" y="43594"/>
                    <a:pt x="31775" y="44360"/>
                    <a:pt x="30483" y="45753"/>
                  </a:cubicBezTo>
                  <a:cubicBezTo>
                    <a:pt x="29201" y="44373"/>
                    <a:pt x="27409" y="43593"/>
                    <a:pt x="25528" y="43593"/>
                  </a:cubicBezTo>
                  <a:cubicBezTo>
                    <a:pt x="25044" y="43593"/>
                    <a:pt x="24560" y="43638"/>
                    <a:pt x="24085" y="43746"/>
                  </a:cubicBezTo>
                  <a:cubicBezTo>
                    <a:pt x="24116" y="39588"/>
                    <a:pt x="27288" y="37509"/>
                    <a:pt x="30463" y="37509"/>
                  </a:cubicBezTo>
                  <a:close/>
                  <a:moveTo>
                    <a:pt x="119327" y="43718"/>
                  </a:moveTo>
                  <a:cubicBezTo>
                    <a:pt x="121267" y="43718"/>
                    <a:pt x="123141" y="44520"/>
                    <a:pt x="124478" y="45968"/>
                  </a:cubicBezTo>
                  <a:cubicBezTo>
                    <a:pt x="124458" y="45968"/>
                    <a:pt x="124439" y="45968"/>
                    <a:pt x="124419" y="45968"/>
                  </a:cubicBezTo>
                  <a:cubicBezTo>
                    <a:pt x="122550" y="45968"/>
                    <a:pt x="120782" y="46806"/>
                    <a:pt x="119541" y="48109"/>
                  </a:cubicBezTo>
                  <a:cubicBezTo>
                    <a:pt x="119622" y="46514"/>
                    <a:pt x="119039" y="45018"/>
                    <a:pt x="118045" y="43835"/>
                  </a:cubicBezTo>
                  <a:cubicBezTo>
                    <a:pt x="118472" y="43756"/>
                    <a:pt x="118901" y="43718"/>
                    <a:pt x="119327" y="43718"/>
                  </a:cubicBezTo>
                  <a:close/>
                  <a:moveTo>
                    <a:pt x="129624" y="43718"/>
                  </a:moveTo>
                  <a:cubicBezTo>
                    <a:pt x="130049" y="43718"/>
                    <a:pt x="130477" y="43756"/>
                    <a:pt x="130903" y="43835"/>
                  </a:cubicBezTo>
                  <a:cubicBezTo>
                    <a:pt x="129908" y="45018"/>
                    <a:pt x="129326" y="46523"/>
                    <a:pt x="129415" y="48109"/>
                  </a:cubicBezTo>
                  <a:cubicBezTo>
                    <a:pt x="128165" y="46806"/>
                    <a:pt x="126397" y="45968"/>
                    <a:pt x="124537" y="45968"/>
                  </a:cubicBezTo>
                  <a:cubicBezTo>
                    <a:pt x="124517" y="45968"/>
                    <a:pt x="124498" y="45968"/>
                    <a:pt x="124478" y="45968"/>
                  </a:cubicBezTo>
                  <a:cubicBezTo>
                    <a:pt x="125815" y="44520"/>
                    <a:pt x="127689" y="43718"/>
                    <a:pt x="129624" y="43718"/>
                  </a:cubicBezTo>
                  <a:close/>
                  <a:moveTo>
                    <a:pt x="82779" y="43762"/>
                  </a:moveTo>
                  <a:cubicBezTo>
                    <a:pt x="83204" y="43762"/>
                    <a:pt x="83632" y="43801"/>
                    <a:pt x="84057" y="43880"/>
                  </a:cubicBezTo>
                  <a:cubicBezTo>
                    <a:pt x="83063" y="45063"/>
                    <a:pt x="82480" y="46559"/>
                    <a:pt x="82561" y="48154"/>
                  </a:cubicBezTo>
                  <a:cubicBezTo>
                    <a:pt x="81320" y="46851"/>
                    <a:pt x="79552" y="46012"/>
                    <a:pt x="77683" y="46012"/>
                  </a:cubicBezTo>
                  <a:cubicBezTo>
                    <a:pt x="77666" y="46012"/>
                    <a:pt x="77650" y="46012"/>
                    <a:pt x="77633" y="46013"/>
                  </a:cubicBezTo>
                  <a:lnTo>
                    <a:pt x="77633" y="46013"/>
                  </a:lnTo>
                  <a:cubicBezTo>
                    <a:pt x="78970" y="44565"/>
                    <a:pt x="80844" y="43762"/>
                    <a:pt x="82779" y="43762"/>
                  </a:cubicBezTo>
                  <a:close/>
                  <a:moveTo>
                    <a:pt x="59124" y="43911"/>
                  </a:moveTo>
                  <a:cubicBezTo>
                    <a:pt x="59554" y="43911"/>
                    <a:pt x="59988" y="43951"/>
                    <a:pt x="60420" y="44032"/>
                  </a:cubicBezTo>
                  <a:cubicBezTo>
                    <a:pt x="59425" y="45224"/>
                    <a:pt x="58843" y="46721"/>
                    <a:pt x="58932" y="48316"/>
                  </a:cubicBezTo>
                  <a:lnTo>
                    <a:pt x="58923" y="48307"/>
                  </a:lnTo>
                  <a:cubicBezTo>
                    <a:pt x="57682" y="47003"/>
                    <a:pt x="55914" y="46165"/>
                    <a:pt x="54045" y="46165"/>
                  </a:cubicBezTo>
                  <a:cubicBezTo>
                    <a:pt x="54026" y="46165"/>
                    <a:pt x="54006" y="46165"/>
                    <a:pt x="53986" y="46165"/>
                  </a:cubicBezTo>
                  <a:cubicBezTo>
                    <a:pt x="53966" y="46165"/>
                    <a:pt x="53947" y="46165"/>
                    <a:pt x="53927" y="46165"/>
                  </a:cubicBezTo>
                  <a:cubicBezTo>
                    <a:pt x="52067" y="46165"/>
                    <a:pt x="50299" y="47003"/>
                    <a:pt x="49049" y="48307"/>
                  </a:cubicBezTo>
                  <a:cubicBezTo>
                    <a:pt x="49138" y="46712"/>
                    <a:pt x="48556" y="45206"/>
                    <a:pt x="47561" y="44032"/>
                  </a:cubicBezTo>
                  <a:cubicBezTo>
                    <a:pt x="47990" y="43953"/>
                    <a:pt x="48420" y="43914"/>
                    <a:pt x="48848" y="43914"/>
                  </a:cubicBezTo>
                  <a:cubicBezTo>
                    <a:pt x="50781" y="43914"/>
                    <a:pt x="52652" y="44711"/>
                    <a:pt x="53995" y="46156"/>
                  </a:cubicBezTo>
                  <a:cubicBezTo>
                    <a:pt x="55328" y="44713"/>
                    <a:pt x="57194" y="43911"/>
                    <a:pt x="59124" y="43911"/>
                  </a:cubicBezTo>
                  <a:close/>
                  <a:moveTo>
                    <a:pt x="25317" y="43968"/>
                  </a:moveTo>
                  <a:cubicBezTo>
                    <a:pt x="27250" y="43968"/>
                    <a:pt x="29122" y="44764"/>
                    <a:pt x="30465" y="46210"/>
                  </a:cubicBezTo>
                  <a:lnTo>
                    <a:pt x="30465" y="46210"/>
                  </a:lnTo>
                  <a:cubicBezTo>
                    <a:pt x="30462" y="46210"/>
                    <a:pt x="30459" y="46210"/>
                    <a:pt x="30456" y="46210"/>
                  </a:cubicBezTo>
                  <a:cubicBezTo>
                    <a:pt x="30446" y="46210"/>
                    <a:pt x="30436" y="46210"/>
                    <a:pt x="30426" y="46210"/>
                  </a:cubicBezTo>
                  <a:cubicBezTo>
                    <a:pt x="28546" y="46210"/>
                    <a:pt x="26775" y="47041"/>
                    <a:pt x="25519" y="48351"/>
                  </a:cubicBezTo>
                  <a:cubicBezTo>
                    <a:pt x="25608" y="46765"/>
                    <a:pt x="25026" y="45269"/>
                    <a:pt x="24031" y="44086"/>
                  </a:cubicBezTo>
                  <a:cubicBezTo>
                    <a:pt x="24460" y="44007"/>
                    <a:pt x="24890" y="43968"/>
                    <a:pt x="25317" y="43968"/>
                  </a:cubicBezTo>
                  <a:close/>
                  <a:moveTo>
                    <a:pt x="106094" y="43751"/>
                  </a:moveTo>
                  <a:cubicBezTo>
                    <a:pt x="106570" y="43751"/>
                    <a:pt x="107049" y="43799"/>
                    <a:pt x="107525" y="43898"/>
                  </a:cubicBezTo>
                  <a:cubicBezTo>
                    <a:pt x="106512" y="45161"/>
                    <a:pt x="105939" y="46747"/>
                    <a:pt x="106127" y="48423"/>
                  </a:cubicBezTo>
                  <a:lnTo>
                    <a:pt x="106118" y="48414"/>
                  </a:lnTo>
                  <a:cubicBezTo>
                    <a:pt x="104866" y="46958"/>
                    <a:pt x="102990" y="46012"/>
                    <a:pt x="100995" y="46012"/>
                  </a:cubicBezTo>
                  <a:cubicBezTo>
                    <a:pt x="100976" y="46012"/>
                    <a:pt x="100958" y="46013"/>
                    <a:pt x="100939" y="46013"/>
                  </a:cubicBezTo>
                  <a:cubicBezTo>
                    <a:pt x="100919" y="46012"/>
                    <a:pt x="100899" y="46012"/>
                    <a:pt x="100879" y="46012"/>
                  </a:cubicBezTo>
                  <a:cubicBezTo>
                    <a:pt x="99020" y="46012"/>
                    <a:pt x="97252" y="46842"/>
                    <a:pt x="96011" y="48154"/>
                  </a:cubicBezTo>
                  <a:cubicBezTo>
                    <a:pt x="96091" y="46559"/>
                    <a:pt x="95509" y="45054"/>
                    <a:pt x="94514" y="43880"/>
                  </a:cubicBezTo>
                  <a:cubicBezTo>
                    <a:pt x="94946" y="43798"/>
                    <a:pt x="95380" y="43758"/>
                    <a:pt x="95811" y="43758"/>
                  </a:cubicBezTo>
                  <a:cubicBezTo>
                    <a:pt x="97740" y="43758"/>
                    <a:pt x="99607" y="44561"/>
                    <a:pt x="100948" y="46004"/>
                  </a:cubicBezTo>
                  <a:cubicBezTo>
                    <a:pt x="102286" y="44551"/>
                    <a:pt x="104160" y="43751"/>
                    <a:pt x="106094" y="43751"/>
                  </a:cubicBezTo>
                  <a:close/>
                  <a:moveTo>
                    <a:pt x="70812" y="39306"/>
                  </a:moveTo>
                  <a:cubicBezTo>
                    <a:pt x="71289" y="39306"/>
                    <a:pt x="71770" y="39355"/>
                    <a:pt x="72248" y="39454"/>
                  </a:cubicBezTo>
                  <a:cubicBezTo>
                    <a:pt x="71271" y="40699"/>
                    <a:pt x="70742" y="42276"/>
                    <a:pt x="70939" y="43925"/>
                  </a:cubicBezTo>
                  <a:cubicBezTo>
                    <a:pt x="71449" y="43811"/>
                    <a:pt x="71962" y="43756"/>
                    <a:pt x="72472" y="43756"/>
                  </a:cubicBezTo>
                  <a:cubicBezTo>
                    <a:pt x="74409" y="43756"/>
                    <a:pt x="76285" y="44558"/>
                    <a:pt x="77633" y="46013"/>
                  </a:cubicBezTo>
                  <a:lnTo>
                    <a:pt x="77633" y="46013"/>
                  </a:lnTo>
                  <a:cubicBezTo>
                    <a:pt x="77630" y="46013"/>
                    <a:pt x="77627" y="46013"/>
                    <a:pt x="77624" y="46013"/>
                  </a:cubicBezTo>
                  <a:cubicBezTo>
                    <a:pt x="77606" y="46013"/>
                    <a:pt x="77588" y="46012"/>
                    <a:pt x="77570" y="46012"/>
                  </a:cubicBezTo>
                  <a:cubicBezTo>
                    <a:pt x="75529" y="46012"/>
                    <a:pt x="73598" y="47021"/>
                    <a:pt x="72346" y="48540"/>
                  </a:cubicBezTo>
                  <a:cubicBezTo>
                    <a:pt x="72703" y="44850"/>
                    <a:pt x="69416" y="41568"/>
                    <a:pt x="65713" y="41568"/>
                  </a:cubicBezTo>
                  <a:cubicBezTo>
                    <a:pt x="65693" y="41568"/>
                    <a:pt x="65673" y="41568"/>
                    <a:pt x="65653" y="41568"/>
                  </a:cubicBezTo>
                  <a:lnTo>
                    <a:pt x="65653" y="41559"/>
                  </a:lnTo>
                  <a:cubicBezTo>
                    <a:pt x="66997" y="40107"/>
                    <a:pt x="68873" y="39306"/>
                    <a:pt x="70812" y="39306"/>
                  </a:cubicBezTo>
                  <a:close/>
                  <a:moveTo>
                    <a:pt x="35618" y="43957"/>
                  </a:moveTo>
                  <a:cubicBezTo>
                    <a:pt x="36091" y="43957"/>
                    <a:pt x="36568" y="44006"/>
                    <a:pt x="37042" y="44104"/>
                  </a:cubicBezTo>
                  <a:cubicBezTo>
                    <a:pt x="36020" y="45350"/>
                    <a:pt x="35456" y="46945"/>
                    <a:pt x="35635" y="48620"/>
                  </a:cubicBezTo>
                  <a:cubicBezTo>
                    <a:pt x="34383" y="47164"/>
                    <a:pt x="32507" y="46210"/>
                    <a:pt x="30511" y="46210"/>
                  </a:cubicBezTo>
                  <a:cubicBezTo>
                    <a:pt x="30496" y="46210"/>
                    <a:pt x="30480" y="46210"/>
                    <a:pt x="30465" y="46210"/>
                  </a:cubicBezTo>
                  <a:lnTo>
                    <a:pt x="30465" y="46210"/>
                  </a:lnTo>
                  <a:cubicBezTo>
                    <a:pt x="31804" y="44762"/>
                    <a:pt x="33682" y="43957"/>
                    <a:pt x="35618" y="43957"/>
                  </a:cubicBezTo>
                  <a:close/>
                  <a:moveTo>
                    <a:pt x="112822" y="41864"/>
                  </a:moveTo>
                  <a:cubicBezTo>
                    <a:pt x="115997" y="41864"/>
                    <a:pt x="119174" y="43943"/>
                    <a:pt x="119218" y="48100"/>
                  </a:cubicBezTo>
                  <a:cubicBezTo>
                    <a:pt x="118743" y="47999"/>
                    <a:pt x="118265" y="47949"/>
                    <a:pt x="117790" y="47949"/>
                  </a:cubicBezTo>
                  <a:cubicBezTo>
                    <a:pt x="115926" y="47949"/>
                    <a:pt x="114120" y="48715"/>
                    <a:pt x="112821" y="50108"/>
                  </a:cubicBezTo>
                  <a:cubicBezTo>
                    <a:pt x="111548" y="48728"/>
                    <a:pt x="109756" y="47948"/>
                    <a:pt x="107874" y="47948"/>
                  </a:cubicBezTo>
                  <a:cubicBezTo>
                    <a:pt x="107391" y="47948"/>
                    <a:pt x="106907" y="48002"/>
                    <a:pt x="106432" y="48100"/>
                  </a:cubicBezTo>
                  <a:cubicBezTo>
                    <a:pt x="106472" y="43943"/>
                    <a:pt x="109646" y="41864"/>
                    <a:pt x="112822" y="41864"/>
                  </a:cubicBezTo>
                  <a:close/>
                  <a:moveTo>
                    <a:pt x="136132" y="41864"/>
                  </a:moveTo>
                  <a:cubicBezTo>
                    <a:pt x="139308" y="41864"/>
                    <a:pt x="142484" y="43943"/>
                    <a:pt x="142525" y="48100"/>
                  </a:cubicBezTo>
                  <a:cubicBezTo>
                    <a:pt x="142051" y="47999"/>
                    <a:pt x="141574" y="47949"/>
                    <a:pt x="141100" y="47949"/>
                  </a:cubicBezTo>
                  <a:cubicBezTo>
                    <a:pt x="139242" y="47949"/>
                    <a:pt x="137437" y="48715"/>
                    <a:pt x="136145" y="50108"/>
                  </a:cubicBezTo>
                  <a:cubicBezTo>
                    <a:pt x="134863" y="48728"/>
                    <a:pt x="133071" y="47948"/>
                    <a:pt x="131190" y="47948"/>
                  </a:cubicBezTo>
                  <a:cubicBezTo>
                    <a:pt x="130706" y="47948"/>
                    <a:pt x="130222" y="48002"/>
                    <a:pt x="129747" y="48100"/>
                  </a:cubicBezTo>
                  <a:cubicBezTo>
                    <a:pt x="129783" y="43943"/>
                    <a:pt x="132957" y="41864"/>
                    <a:pt x="136132" y="41864"/>
                  </a:cubicBezTo>
                  <a:close/>
                  <a:moveTo>
                    <a:pt x="89293" y="41912"/>
                  </a:moveTo>
                  <a:cubicBezTo>
                    <a:pt x="92468" y="41912"/>
                    <a:pt x="95642" y="43988"/>
                    <a:pt x="95679" y="48143"/>
                  </a:cubicBezTo>
                  <a:lnTo>
                    <a:pt x="95679" y="48143"/>
                  </a:lnTo>
                  <a:cubicBezTo>
                    <a:pt x="95207" y="48043"/>
                    <a:pt x="94732" y="47994"/>
                    <a:pt x="94260" y="47994"/>
                  </a:cubicBezTo>
                  <a:cubicBezTo>
                    <a:pt x="92399" y="47994"/>
                    <a:pt x="90599" y="48760"/>
                    <a:pt x="89299" y="50152"/>
                  </a:cubicBezTo>
                  <a:cubicBezTo>
                    <a:pt x="88018" y="48773"/>
                    <a:pt x="86226" y="47993"/>
                    <a:pt x="84344" y="47993"/>
                  </a:cubicBezTo>
                  <a:cubicBezTo>
                    <a:pt x="83860" y="47993"/>
                    <a:pt x="83376" y="48047"/>
                    <a:pt x="82902" y="48145"/>
                  </a:cubicBezTo>
                  <a:cubicBezTo>
                    <a:pt x="82937" y="43991"/>
                    <a:pt x="86116" y="41912"/>
                    <a:pt x="89293" y="41912"/>
                  </a:cubicBezTo>
                  <a:close/>
                  <a:moveTo>
                    <a:pt x="42335" y="42067"/>
                  </a:moveTo>
                  <a:cubicBezTo>
                    <a:pt x="45509" y="42067"/>
                    <a:pt x="48681" y="44143"/>
                    <a:pt x="48726" y="48298"/>
                  </a:cubicBezTo>
                  <a:lnTo>
                    <a:pt x="48726" y="48298"/>
                  </a:lnTo>
                  <a:cubicBezTo>
                    <a:pt x="48251" y="48196"/>
                    <a:pt x="47772" y="48146"/>
                    <a:pt x="47298" y="48146"/>
                  </a:cubicBezTo>
                  <a:cubicBezTo>
                    <a:pt x="45434" y="48146"/>
                    <a:pt x="43630" y="48912"/>
                    <a:pt x="42337" y="50305"/>
                  </a:cubicBezTo>
                  <a:cubicBezTo>
                    <a:pt x="41056" y="48925"/>
                    <a:pt x="39264" y="48145"/>
                    <a:pt x="37382" y="48145"/>
                  </a:cubicBezTo>
                  <a:cubicBezTo>
                    <a:pt x="36898" y="48145"/>
                    <a:pt x="36415" y="48199"/>
                    <a:pt x="35940" y="48307"/>
                  </a:cubicBezTo>
                  <a:cubicBezTo>
                    <a:pt x="35980" y="44148"/>
                    <a:pt x="39158" y="42067"/>
                    <a:pt x="42335" y="42067"/>
                  </a:cubicBezTo>
                  <a:close/>
                  <a:moveTo>
                    <a:pt x="65651" y="42067"/>
                  </a:moveTo>
                  <a:cubicBezTo>
                    <a:pt x="68826" y="42067"/>
                    <a:pt x="72001" y="44146"/>
                    <a:pt x="72041" y="48307"/>
                  </a:cubicBezTo>
                  <a:cubicBezTo>
                    <a:pt x="71563" y="48202"/>
                    <a:pt x="71080" y="48150"/>
                    <a:pt x="70601" y="48150"/>
                  </a:cubicBezTo>
                  <a:cubicBezTo>
                    <a:pt x="68748" y="48150"/>
                    <a:pt x="66948" y="48916"/>
                    <a:pt x="65653" y="50305"/>
                  </a:cubicBezTo>
                  <a:cubicBezTo>
                    <a:pt x="64371" y="48934"/>
                    <a:pt x="62579" y="48145"/>
                    <a:pt x="60697" y="48145"/>
                  </a:cubicBezTo>
                  <a:cubicBezTo>
                    <a:pt x="60214" y="48145"/>
                    <a:pt x="59730" y="48199"/>
                    <a:pt x="59255" y="48307"/>
                  </a:cubicBezTo>
                  <a:cubicBezTo>
                    <a:pt x="59295" y="44148"/>
                    <a:pt x="62473" y="42067"/>
                    <a:pt x="65651" y="42067"/>
                  </a:cubicBezTo>
                  <a:close/>
                  <a:moveTo>
                    <a:pt x="18806" y="42117"/>
                  </a:moveTo>
                  <a:cubicBezTo>
                    <a:pt x="21981" y="42117"/>
                    <a:pt x="25156" y="44198"/>
                    <a:pt x="25196" y="48360"/>
                  </a:cubicBezTo>
                  <a:cubicBezTo>
                    <a:pt x="24717" y="48255"/>
                    <a:pt x="24234" y="48204"/>
                    <a:pt x="23755" y="48204"/>
                  </a:cubicBezTo>
                  <a:cubicBezTo>
                    <a:pt x="21902" y="48204"/>
                    <a:pt x="20103" y="48970"/>
                    <a:pt x="18807" y="50359"/>
                  </a:cubicBezTo>
                  <a:cubicBezTo>
                    <a:pt x="17526" y="48988"/>
                    <a:pt x="15734" y="48199"/>
                    <a:pt x="13852" y="48199"/>
                  </a:cubicBezTo>
                  <a:cubicBezTo>
                    <a:pt x="13368" y="48199"/>
                    <a:pt x="12884" y="48253"/>
                    <a:pt x="12409" y="48360"/>
                  </a:cubicBezTo>
                  <a:cubicBezTo>
                    <a:pt x="12454" y="44198"/>
                    <a:pt x="15631" y="42117"/>
                    <a:pt x="18806" y="42117"/>
                  </a:cubicBezTo>
                  <a:close/>
                  <a:moveTo>
                    <a:pt x="117967" y="48323"/>
                  </a:moveTo>
                  <a:cubicBezTo>
                    <a:pt x="118392" y="48323"/>
                    <a:pt x="118820" y="48362"/>
                    <a:pt x="119245" y="48441"/>
                  </a:cubicBezTo>
                  <a:cubicBezTo>
                    <a:pt x="118253" y="49621"/>
                    <a:pt x="117671" y="51114"/>
                    <a:pt x="117757" y="52706"/>
                  </a:cubicBezTo>
                  <a:lnTo>
                    <a:pt x="117757" y="52706"/>
                  </a:lnTo>
                  <a:cubicBezTo>
                    <a:pt x="116507" y="51403"/>
                    <a:pt x="114740" y="50573"/>
                    <a:pt x="112880" y="50573"/>
                  </a:cubicBezTo>
                  <a:cubicBezTo>
                    <a:pt x="112860" y="50573"/>
                    <a:pt x="112840" y="50573"/>
                    <a:pt x="112821" y="50574"/>
                  </a:cubicBezTo>
                  <a:cubicBezTo>
                    <a:pt x="114158" y="49126"/>
                    <a:pt x="116031" y="48323"/>
                    <a:pt x="117967" y="48323"/>
                  </a:cubicBezTo>
                  <a:close/>
                  <a:moveTo>
                    <a:pt x="130990" y="48323"/>
                  </a:moveTo>
                  <a:cubicBezTo>
                    <a:pt x="132925" y="48323"/>
                    <a:pt x="134799" y="49126"/>
                    <a:pt x="136136" y="50574"/>
                  </a:cubicBezTo>
                  <a:cubicBezTo>
                    <a:pt x="136116" y="50573"/>
                    <a:pt x="136096" y="50573"/>
                    <a:pt x="136077" y="50573"/>
                  </a:cubicBezTo>
                  <a:cubicBezTo>
                    <a:pt x="134208" y="50573"/>
                    <a:pt x="132440" y="51412"/>
                    <a:pt x="131199" y="52715"/>
                  </a:cubicBezTo>
                  <a:cubicBezTo>
                    <a:pt x="131279" y="51120"/>
                    <a:pt x="130697" y="49624"/>
                    <a:pt x="129711" y="48441"/>
                  </a:cubicBezTo>
                  <a:cubicBezTo>
                    <a:pt x="130137" y="48362"/>
                    <a:pt x="130565" y="48323"/>
                    <a:pt x="130990" y="48323"/>
                  </a:cubicBezTo>
                  <a:close/>
                  <a:moveTo>
                    <a:pt x="94437" y="48359"/>
                  </a:moveTo>
                  <a:cubicBezTo>
                    <a:pt x="94862" y="48359"/>
                    <a:pt x="95289" y="48398"/>
                    <a:pt x="95715" y="48477"/>
                  </a:cubicBezTo>
                  <a:cubicBezTo>
                    <a:pt x="94722" y="49666"/>
                    <a:pt x="94140" y="51168"/>
                    <a:pt x="94227" y="52750"/>
                  </a:cubicBezTo>
                  <a:lnTo>
                    <a:pt x="94227" y="52750"/>
                  </a:lnTo>
                  <a:cubicBezTo>
                    <a:pt x="92986" y="51447"/>
                    <a:pt x="91219" y="50618"/>
                    <a:pt x="89350" y="50618"/>
                  </a:cubicBezTo>
                  <a:cubicBezTo>
                    <a:pt x="89330" y="50618"/>
                    <a:pt x="89310" y="50618"/>
                    <a:pt x="89290" y="50618"/>
                  </a:cubicBezTo>
                  <a:cubicBezTo>
                    <a:pt x="89270" y="50618"/>
                    <a:pt x="89250" y="50618"/>
                    <a:pt x="89231" y="50618"/>
                  </a:cubicBezTo>
                  <a:cubicBezTo>
                    <a:pt x="87362" y="50618"/>
                    <a:pt x="85603" y="51448"/>
                    <a:pt x="84353" y="52751"/>
                  </a:cubicBezTo>
                  <a:cubicBezTo>
                    <a:pt x="84443" y="51165"/>
                    <a:pt x="83860" y="49660"/>
                    <a:pt x="82866" y="48477"/>
                  </a:cubicBezTo>
                  <a:cubicBezTo>
                    <a:pt x="83291" y="48398"/>
                    <a:pt x="83719" y="48359"/>
                    <a:pt x="84144" y="48359"/>
                  </a:cubicBezTo>
                  <a:cubicBezTo>
                    <a:pt x="86080" y="48359"/>
                    <a:pt x="87955" y="49162"/>
                    <a:pt x="89299" y="50609"/>
                  </a:cubicBezTo>
                  <a:cubicBezTo>
                    <a:pt x="90637" y="49162"/>
                    <a:pt x="92504" y="48359"/>
                    <a:pt x="94437" y="48359"/>
                  </a:cubicBezTo>
                  <a:close/>
                  <a:moveTo>
                    <a:pt x="47485" y="48520"/>
                  </a:moveTo>
                  <a:cubicBezTo>
                    <a:pt x="47909" y="48520"/>
                    <a:pt x="48337" y="48559"/>
                    <a:pt x="48762" y="48638"/>
                  </a:cubicBezTo>
                  <a:cubicBezTo>
                    <a:pt x="47767" y="49821"/>
                    <a:pt x="47185" y="51326"/>
                    <a:pt x="47275" y="52912"/>
                  </a:cubicBezTo>
                  <a:cubicBezTo>
                    <a:pt x="46025" y="51609"/>
                    <a:pt x="44257" y="50779"/>
                    <a:pt x="42397" y="50779"/>
                  </a:cubicBezTo>
                  <a:cubicBezTo>
                    <a:pt x="42377" y="50779"/>
                    <a:pt x="42357" y="50779"/>
                    <a:pt x="42337" y="50780"/>
                  </a:cubicBezTo>
                  <a:cubicBezTo>
                    <a:pt x="43675" y="49325"/>
                    <a:pt x="45549" y="48520"/>
                    <a:pt x="47485" y="48520"/>
                  </a:cubicBezTo>
                  <a:close/>
                  <a:moveTo>
                    <a:pt x="60501" y="48529"/>
                  </a:moveTo>
                  <a:cubicBezTo>
                    <a:pt x="62439" y="48529"/>
                    <a:pt x="64308" y="49332"/>
                    <a:pt x="65653" y="50780"/>
                  </a:cubicBezTo>
                  <a:cubicBezTo>
                    <a:pt x="65633" y="50779"/>
                    <a:pt x="65613" y="50779"/>
                    <a:pt x="65593" y="50779"/>
                  </a:cubicBezTo>
                  <a:cubicBezTo>
                    <a:pt x="63725" y="50779"/>
                    <a:pt x="61957" y="51618"/>
                    <a:pt x="60715" y="52921"/>
                  </a:cubicBezTo>
                  <a:cubicBezTo>
                    <a:pt x="60796" y="51326"/>
                    <a:pt x="60214" y="49830"/>
                    <a:pt x="59219" y="48647"/>
                  </a:cubicBezTo>
                  <a:cubicBezTo>
                    <a:pt x="59646" y="48568"/>
                    <a:pt x="60075" y="48529"/>
                    <a:pt x="60501" y="48529"/>
                  </a:cubicBezTo>
                  <a:close/>
                  <a:moveTo>
                    <a:pt x="107662" y="48316"/>
                  </a:moveTo>
                  <a:cubicBezTo>
                    <a:pt x="109596" y="48316"/>
                    <a:pt x="111472" y="49118"/>
                    <a:pt x="112821" y="50574"/>
                  </a:cubicBezTo>
                  <a:cubicBezTo>
                    <a:pt x="112802" y="50573"/>
                    <a:pt x="112783" y="50573"/>
                    <a:pt x="112765" y="50573"/>
                  </a:cubicBezTo>
                  <a:cubicBezTo>
                    <a:pt x="110778" y="50573"/>
                    <a:pt x="108902" y="51519"/>
                    <a:pt x="107650" y="52966"/>
                  </a:cubicBezTo>
                  <a:lnTo>
                    <a:pt x="107650" y="52966"/>
                  </a:lnTo>
                  <a:cubicBezTo>
                    <a:pt x="107803" y="51290"/>
                    <a:pt x="107211" y="49713"/>
                    <a:pt x="106172" y="48477"/>
                  </a:cubicBezTo>
                  <a:cubicBezTo>
                    <a:pt x="106667" y="48369"/>
                    <a:pt x="107167" y="48316"/>
                    <a:pt x="107662" y="48316"/>
                  </a:cubicBezTo>
                  <a:close/>
                  <a:moveTo>
                    <a:pt x="13659" y="48573"/>
                  </a:moveTo>
                  <a:cubicBezTo>
                    <a:pt x="15592" y="48573"/>
                    <a:pt x="17464" y="49371"/>
                    <a:pt x="18807" y="50824"/>
                  </a:cubicBezTo>
                  <a:cubicBezTo>
                    <a:pt x="18787" y="50824"/>
                    <a:pt x="18768" y="50824"/>
                    <a:pt x="18748" y="50824"/>
                  </a:cubicBezTo>
                  <a:cubicBezTo>
                    <a:pt x="16879" y="50824"/>
                    <a:pt x="15111" y="51663"/>
                    <a:pt x="13870" y="52966"/>
                  </a:cubicBezTo>
                  <a:cubicBezTo>
                    <a:pt x="13951" y="51371"/>
                    <a:pt x="13368" y="49875"/>
                    <a:pt x="12374" y="48692"/>
                  </a:cubicBezTo>
                  <a:cubicBezTo>
                    <a:pt x="12802" y="48612"/>
                    <a:pt x="13232" y="48573"/>
                    <a:pt x="13659" y="48573"/>
                  </a:cubicBezTo>
                  <a:close/>
                  <a:moveTo>
                    <a:pt x="23953" y="48574"/>
                  </a:moveTo>
                  <a:cubicBezTo>
                    <a:pt x="24378" y="48574"/>
                    <a:pt x="24806" y="48613"/>
                    <a:pt x="25232" y="48692"/>
                  </a:cubicBezTo>
                  <a:cubicBezTo>
                    <a:pt x="24237" y="49875"/>
                    <a:pt x="23655" y="51371"/>
                    <a:pt x="23744" y="52966"/>
                  </a:cubicBezTo>
                  <a:cubicBezTo>
                    <a:pt x="22494" y="51663"/>
                    <a:pt x="20726" y="50824"/>
                    <a:pt x="18866" y="50824"/>
                  </a:cubicBezTo>
                  <a:cubicBezTo>
                    <a:pt x="18846" y="50824"/>
                    <a:pt x="18827" y="50824"/>
                    <a:pt x="18807" y="50824"/>
                  </a:cubicBezTo>
                  <a:cubicBezTo>
                    <a:pt x="20144" y="49377"/>
                    <a:pt x="22018" y="48574"/>
                    <a:pt x="23953" y="48574"/>
                  </a:cubicBezTo>
                  <a:close/>
                  <a:moveTo>
                    <a:pt x="37179" y="48522"/>
                  </a:moveTo>
                  <a:cubicBezTo>
                    <a:pt x="39113" y="48522"/>
                    <a:pt x="40989" y="49325"/>
                    <a:pt x="42337" y="50780"/>
                  </a:cubicBezTo>
                  <a:cubicBezTo>
                    <a:pt x="42319" y="50779"/>
                    <a:pt x="42300" y="50779"/>
                    <a:pt x="42282" y="50779"/>
                  </a:cubicBezTo>
                  <a:cubicBezTo>
                    <a:pt x="40295" y="50779"/>
                    <a:pt x="38419" y="51725"/>
                    <a:pt x="37167" y="53172"/>
                  </a:cubicBezTo>
                  <a:cubicBezTo>
                    <a:pt x="37320" y="51496"/>
                    <a:pt x="36728" y="49910"/>
                    <a:pt x="35689" y="48683"/>
                  </a:cubicBezTo>
                  <a:cubicBezTo>
                    <a:pt x="36184" y="48575"/>
                    <a:pt x="36683" y="48522"/>
                    <a:pt x="37179" y="48522"/>
                  </a:cubicBezTo>
                  <a:close/>
                  <a:moveTo>
                    <a:pt x="124475" y="46470"/>
                  </a:moveTo>
                  <a:cubicBezTo>
                    <a:pt x="127650" y="46470"/>
                    <a:pt x="130827" y="48548"/>
                    <a:pt x="130867" y="52706"/>
                  </a:cubicBezTo>
                  <a:cubicBezTo>
                    <a:pt x="130388" y="52601"/>
                    <a:pt x="129906" y="52550"/>
                    <a:pt x="129426" y="52550"/>
                  </a:cubicBezTo>
                  <a:cubicBezTo>
                    <a:pt x="127574" y="52550"/>
                    <a:pt x="125776" y="53316"/>
                    <a:pt x="124487" y="54704"/>
                  </a:cubicBezTo>
                  <a:cubicBezTo>
                    <a:pt x="123206" y="53333"/>
                    <a:pt x="121414" y="52545"/>
                    <a:pt x="119532" y="52545"/>
                  </a:cubicBezTo>
                  <a:cubicBezTo>
                    <a:pt x="119048" y="52545"/>
                    <a:pt x="118564" y="52599"/>
                    <a:pt x="118089" y="52706"/>
                  </a:cubicBezTo>
                  <a:cubicBezTo>
                    <a:pt x="118125" y="48548"/>
                    <a:pt x="121299" y="46470"/>
                    <a:pt x="124475" y="46470"/>
                  </a:cubicBezTo>
                  <a:close/>
                  <a:moveTo>
                    <a:pt x="77635" y="46519"/>
                  </a:moveTo>
                  <a:cubicBezTo>
                    <a:pt x="80808" y="46519"/>
                    <a:pt x="83981" y="48596"/>
                    <a:pt x="84022" y="52751"/>
                  </a:cubicBezTo>
                  <a:lnTo>
                    <a:pt x="84031" y="52760"/>
                  </a:lnTo>
                  <a:cubicBezTo>
                    <a:pt x="83550" y="52655"/>
                    <a:pt x="83066" y="52604"/>
                    <a:pt x="82586" y="52604"/>
                  </a:cubicBezTo>
                  <a:cubicBezTo>
                    <a:pt x="80731" y="52604"/>
                    <a:pt x="78937" y="53370"/>
                    <a:pt x="77642" y="54758"/>
                  </a:cubicBezTo>
                  <a:cubicBezTo>
                    <a:pt x="76360" y="53378"/>
                    <a:pt x="74568" y="52599"/>
                    <a:pt x="72696" y="52599"/>
                  </a:cubicBezTo>
                  <a:cubicBezTo>
                    <a:pt x="72203" y="52599"/>
                    <a:pt x="71719" y="52652"/>
                    <a:pt x="71244" y="52760"/>
                  </a:cubicBezTo>
                  <a:cubicBezTo>
                    <a:pt x="71280" y="48600"/>
                    <a:pt x="74457" y="46519"/>
                    <a:pt x="77635" y="46519"/>
                  </a:cubicBezTo>
                  <a:close/>
                  <a:moveTo>
                    <a:pt x="100946" y="46509"/>
                  </a:moveTo>
                  <a:cubicBezTo>
                    <a:pt x="104122" y="46509"/>
                    <a:pt x="107296" y="48585"/>
                    <a:pt x="107337" y="52742"/>
                  </a:cubicBezTo>
                  <a:cubicBezTo>
                    <a:pt x="106865" y="52641"/>
                    <a:pt x="106389" y="52591"/>
                    <a:pt x="105917" y="52591"/>
                  </a:cubicBezTo>
                  <a:cubicBezTo>
                    <a:pt x="104050" y="52591"/>
                    <a:pt x="102242" y="53364"/>
                    <a:pt x="100948" y="54758"/>
                  </a:cubicBezTo>
                  <a:lnTo>
                    <a:pt x="100948" y="54749"/>
                  </a:lnTo>
                  <a:cubicBezTo>
                    <a:pt x="99667" y="53369"/>
                    <a:pt x="97875" y="52590"/>
                    <a:pt x="95993" y="52590"/>
                  </a:cubicBezTo>
                  <a:cubicBezTo>
                    <a:pt x="95509" y="52590"/>
                    <a:pt x="95025" y="52643"/>
                    <a:pt x="94550" y="52742"/>
                  </a:cubicBezTo>
                  <a:cubicBezTo>
                    <a:pt x="94591" y="48588"/>
                    <a:pt x="97769" y="46509"/>
                    <a:pt x="100946" y="46509"/>
                  </a:cubicBezTo>
                  <a:close/>
                  <a:moveTo>
                    <a:pt x="53993" y="46670"/>
                  </a:moveTo>
                  <a:cubicBezTo>
                    <a:pt x="57169" y="46670"/>
                    <a:pt x="60344" y="48747"/>
                    <a:pt x="60384" y="52903"/>
                  </a:cubicBezTo>
                  <a:cubicBezTo>
                    <a:pt x="59911" y="52801"/>
                    <a:pt x="59433" y="52752"/>
                    <a:pt x="58960" y="52752"/>
                  </a:cubicBezTo>
                  <a:cubicBezTo>
                    <a:pt x="57101" y="52752"/>
                    <a:pt x="55295" y="53518"/>
                    <a:pt x="53995" y="54910"/>
                  </a:cubicBezTo>
                  <a:cubicBezTo>
                    <a:pt x="52714" y="53531"/>
                    <a:pt x="50922" y="52751"/>
                    <a:pt x="49040" y="52751"/>
                  </a:cubicBezTo>
                  <a:cubicBezTo>
                    <a:pt x="48556" y="52751"/>
                    <a:pt x="48072" y="52805"/>
                    <a:pt x="47597" y="52903"/>
                  </a:cubicBezTo>
                  <a:cubicBezTo>
                    <a:pt x="47638" y="48749"/>
                    <a:pt x="50816" y="46670"/>
                    <a:pt x="53993" y="46670"/>
                  </a:cubicBezTo>
                  <a:close/>
                  <a:moveTo>
                    <a:pt x="7145" y="46712"/>
                  </a:moveTo>
                  <a:cubicBezTo>
                    <a:pt x="10322" y="46712"/>
                    <a:pt x="13498" y="48790"/>
                    <a:pt x="13538" y="52948"/>
                  </a:cubicBezTo>
                  <a:cubicBezTo>
                    <a:pt x="13065" y="52846"/>
                    <a:pt x="12588" y="52796"/>
                    <a:pt x="12114" y="52796"/>
                  </a:cubicBezTo>
                  <a:cubicBezTo>
                    <a:pt x="10255" y="52796"/>
                    <a:pt x="8451" y="53563"/>
                    <a:pt x="7159" y="54955"/>
                  </a:cubicBezTo>
                  <a:cubicBezTo>
                    <a:pt x="5884" y="53583"/>
                    <a:pt x="4097" y="52805"/>
                    <a:pt x="2226" y="52805"/>
                  </a:cubicBezTo>
                  <a:cubicBezTo>
                    <a:pt x="2216" y="52805"/>
                    <a:pt x="2205" y="52805"/>
                    <a:pt x="2194" y="52805"/>
                  </a:cubicBezTo>
                  <a:lnTo>
                    <a:pt x="2194" y="52796"/>
                  </a:lnTo>
                  <a:cubicBezTo>
                    <a:pt x="1711" y="52796"/>
                    <a:pt x="1227" y="52850"/>
                    <a:pt x="752" y="52948"/>
                  </a:cubicBezTo>
                  <a:cubicBezTo>
                    <a:pt x="792" y="48790"/>
                    <a:pt x="3969" y="46712"/>
                    <a:pt x="7145" y="46712"/>
                  </a:cubicBezTo>
                  <a:close/>
                  <a:moveTo>
                    <a:pt x="30465" y="46717"/>
                  </a:moveTo>
                  <a:cubicBezTo>
                    <a:pt x="33637" y="46717"/>
                    <a:pt x="36811" y="48795"/>
                    <a:pt x="36854" y="52953"/>
                  </a:cubicBezTo>
                  <a:lnTo>
                    <a:pt x="36854" y="52953"/>
                  </a:lnTo>
                  <a:cubicBezTo>
                    <a:pt x="36379" y="52851"/>
                    <a:pt x="35901" y="52801"/>
                    <a:pt x="35426" y="52801"/>
                  </a:cubicBezTo>
                  <a:cubicBezTo>
                    <a:pt x="33569" y="52801"/>
                    <a:pt x="31771" y="53567"/>
                    <a:pt x="30483" y="54955"/>
                  </a:cubicBezTo>
                  <a:cubicBezTo>
                    <a:pt x="29201" y="53584"/>
                    <a:pt x="27409" y="52796"/>
                    <a:pt x="25528" y="52796"/>
                  </a:cubicBezTo>
                  <a:cubicBezTo>
                    <a:pt x="25044" y="52796"/>
                    <a:pt x="24560" y="52850"/>
                    <a:pt x="24085" y="52957"/>
                  </a:cubicBezTo>
                  <a:cubicBezTo>
                    <a:pt x="24116" y="48798"/>
                    <a:pt x="27290" y="46717"/>
                    <a:pt x="30465" y="46717"/>
                  </a:cubicBezTo>
                  <a:close/>
                  <a:moveTo>
                    <a:pt x="107865" y="57160"/>
                  </a:moveTo>
                  <a:cubicBezTo>
                    <a:pt x="107867" y="57160"/>
                    <a:pt x="107868" y="57160"/>
                    <a:pt x="107870" y="57160"/>
                  </a:cubicBezTo>
                  <a:lnTo>
                    <a:pt x="107870" y="57160"/>
                  </a:lnTo>
                  <a:cubicBezTo>
                    <a:pt x="107871" y="57160"/>
                    <a:pt x="107873" y="57160"/>
                    <a:pt x="107874" y="57160"/>
                  </a:cubicBezTo>
                  <a:close/>
                  <a:moveTo>
                    <a:pt x="129607" y="52925"/>
                  </a:moveTo>
                  <a:cubicBezTo>
                    <a:pt x="130037" y="52925"/>
                    <a:pt x="130471" y="52965"/>
                    <a:pt x="130903" y="53047"/>
                  </a:cubicBezTo>
                  <a:cubicBezTo>
                    <a:pt x="129908" y="54229"/>
                    <a:pt x="129326" y="55726"/>
                    <a:pt x="129415" y="57321"/>
                  </a:cubicBezTo>
                  <a:cubicBezTo>
                    <a:pt x="128165" y="56009"/>
                    <a:pt x="126406" y="55179"/>
                    <a:pt x="124538" y="55179"/>
                  </a:cubicBezTo>
                  <a:cubicBezTo>
                    <a:pt x="124518" y="55179"/>
                    <a:pt x="124498" y="55179"/>
                    <a:pt x="124478" y="55179"/>
                  </a:cubicBezTo>
                  <a:cubicBezTo>
                    <a:pt x="124458" y="55179"/>
                    <a:pt x="124438" y="55179"/>
                    <a:pt x="124418" y="55179"/>
                  </a:cubicBezTo>
                  <a:cubicBezTo>
                    <a:pt x="122550" y="55179"/>
                    <a:pt x="120782" y="56009"/>
                    <a:pt x="119541" y="57321"/>
                  </a:cubicBezTo>
                  <a:cubicBezTo>
                    <a:pt x="119622" y="55726"/>
                    <a:pt x="119039" y="54220"/>
                    <a:pt x="118045" y="53047"/>
                  </a:cubicBezTo>
                  <a:cubicBezTo>
                    <a:pt x="118478" y="52965"/>
                    <a:pt x="118913" y="52925"/>
                    <a:pt x="119344" y="52925"/>
                  </a:cubicBezTo>
                  <a:cubicBezTo>
                    <a:pt x="121276" y="52925"/>
                    <a:pt x="123138" y="53727"/>
                    <a:pt x="124478" y="55170"/>
                  </a:cubicBezTo>
                  <a:cubicBezTo>
                    <a:pt x="125811" y="53727"/>
                    <a:pt x="127678" y="52925"/>
                    <a:pt x="129607" y="52925"/>
                  </a:cubicBezTo>
                  <a:close/>
                  <a:moveTo>
                    <a:pt x="82780" y="52965"/>
                  </a:moveTo>
                  <a:cubicBezTo>
                    <a:pt x="83204" y="52965"/>
                    <a:pt x="83632" y="53003"/>
                    <a:pt x="84057" y="53082"/>
                  </a:cubicBezTo>
                  <a:cubicBezTo>
                    <a:pt x="83538" y="53701"/>
                    <a:pt x="83135" y="54409"/>
                    <a:pt x="82875" y="55170"/>
                  </a:cubicBezTo>
                  <a:cubicBezTo>
                    <a:pt x="82634" y="55866"/>
                    <a:pt x="82526" y="56607"/>
                    <a:pt x="82569" y="57347"/>
                  </a:cubicBezTo>
                  <a:lnTo>
                    <a:pt x="82569" y="57347"/>
                  </a:lnTo>
                  <a:cubicBezTo>
                    <a:pt x="81328" y="56053"/>
                    <a:pt x="79569" y="55215"/>
                    <a:pt x="77701" y="55215"/>
                  </a:cubicBezTo>
                  <a:cubicBezTo>
                    <a:pt x="77681" y="55215"/>
                    <a:pt x="77661" y="55215"/>
                    <a:pt x="77642" y="55215"/>
                  </a:cubicBezTo>
                  <a:cubicBezTo>
                    <a:pt x="78979" y="53768"/>
                    <a:pt x="80847" y="52965"/>
                    <a:pt x="82780" y="52965"/>
                  </a:cubicBezTo>
                  <a:close/>
                  <a:moveTo>
                    <a:pt x="95802" y="52974"/>
                  </a:moveTo>
                  <a:cubicBezTo>
                    <a:pt x="97735" y="52974"/>
                    <a:pt x="99602" y="53775"/>
                    <a:pt x="100939" y="55215"/>
                  </a:cubicBezTo>
                  <a:cubicBezTo>
                    <a:pt x="100919" y="55215"/>
                    <a:pt x="100900" y="55215"/>
                    <a:pt x="100880" y="55215"/>
                  </a:cubicBezTo>
                  <a:cubicBezTo>
                    <a:pt x="99020" y="55215"/>
                    <a:pt x="97252" y="56053"/>
                    <a:pt x="96011" y="57357"/>
                  </a:cubicBezTo>
                  <a:cubicBezTo>
                    <a:pt x="96047" y="56622"/>
                    <a:pt x="95948" y="55878"/>
                    <a:pt x="95706" y="55179"/>
                  </a:cubicBezTo>
                  <a:lnTo>
                    <a:pt x="95706" y="55170"/>
                  </a:lnTo>
                  <a:cubicBezTo>
                    <a:pt x="95446" y="54409"/>
                    <a:pt x="95043" y="53701"/>
                    <a:pt x="94523" y="53091"/>
                  </a:cubicBezTo>
                  <a:cubicBezTo>
                    <a:pt x="94949" y="53012"/>
                    <a:pt x="95377" y="52974"/>
                    <a:pt x="95802" y="52974"/>
                  </a:cubicBezTo>
                  <a:close/>
                  <a:moveTo>
                    <a:pt x="60697" y="57357"/>
                  </a:moveTo>
                  <a:cubicBezTo>
                    <a:pt x="60700" y="57357"/>
                    <a:pt x="60703" y="57357"/>
                    <a:pt x="60706" y="57357"/>
                  </a:cubicBezTo>
                  <a:lnTo>
                    <a:pt x="60706" y="57357"/>
                  </a:lnTo>
                  <a:cubicBezTo>
                    <a:pt x="60709" y="57357"/>
                    <a:pt x="60712" y="57357"/>
                    <a:pt x="60715" y="57357"/>
                  </a:cubicBezTo>
                  <a:close/>
                  <a:moveTo>
                    <a:pt x="48839" y="53117"/>
                  </a:moveTo>
                  <a:cubicBezTo>
                    <a:pt x="50775" y="53117"/>
                    <a:pt x="52650" y="53921"/>
                    <a:pt x="53995" y="55376"/>
                  </a:cubicBezTo>
                  <a:lnTo>
                    <a:pt x="53995" y="55376"/>
                  </a:lnTo>
                  <a:cubicBezTo>
                    <a:pt x="53992" y="55376"/>
                    <a:pt x="53989" y="55376"/>
                    <a:pt x="53986" y="55376"/>
                  </a:cubicBezTo>
                  <a:cubicBezTo>
                    <a:pt x="53966" y="55376"/>
                    <a:pt x="53946" y="55376"/>
                    <a:pt x="53927" y="55376"/>
                  </a:cubicBezTo>
                  <a:cubicBezTo>
                    <a:pt x="52067" y="55376"/>
                    <a:pt x="50299" y="56206"/>
                    <a:pt x="49049" y="57509"/>
                  </a:cubicBezTo>
                  <a:cubicBezTo>
                    <a:pt x="49138" y="55923"/>
                    <a:pt x="48556" y="54418"/>
                    <a:pt x="47561" y="53235"/>
                  </a:cubicBezTo>
                  <a:cubicBezTo>
                    <a:pt x="47987" y="53156"/>
                    <a:pt x="48414" y="53117"/>
                    <a:pt x="48839" y="53117"/>
                  </a:cubicBezTo>
                  <a:close/>
                  <a:moveTo>
                    <a:pt x="59142" y="53117"/>
                  </a:moveTo>
                  <a:cubicBezTo>
                    <a:pt x="59567" y="53117"/>
                    <a:pt x="59994" y="53156"/>
                    <a:pt x="60420" y="53235"/>
                  </a:cubicBezTo>
                  <a:cubicBezTo>
                    <a:pt x="59425" y="54427"/>
                    <a:pt x="58843" y="55932"/>
                    <a:pt x="58932" y="57518"/>
                  </a:cubicBezTo>
                  <a:lnTo>
                    <a:pt x="58923" y="57509"/>
                  </a:lnTo>
                  <a:cubicBezTo>
                    <a:pt x="57682" y="56206"/>
                    <a:pt x="55914" y="55376"/>
                    <a:pt x="54046" y="55376"/>
                  </a:cubicBezTo>
                  <a:cubicBezTo>
                    <a:pt x="54029" y="55376"/>
                    <a:pt x="54012" y="55376"/>
                    <a:pt x="53995" y="55376"/>
                  </a:cubicBezTo>
                  <a:lnTo>
                    <a:pt x="53995" y="55376"/>
                  </a:lnTo>
                  <a:cubicBezTo>
                    <a:pt x="55333" y="53921"/>
                    <a:pt x="57206" y="53117"/>
                    <a:pt x="59142" y="53117"/>
                  </a:cubicBezTo>
                  <a:close/>
                  <a:moveTo>
                    <a:pt x="25317" y="53179"/>
                  </a:moveTo>
                  <a:cubicBezTo>
                    <a:pt x="27247" y="53179"/>
                    <a:pt x="29113" y="53976"/>
                    <a:pt x="30456" y="55421"/>
                  </a:cubicBezTo>
                  <a:cubicBezTo>
                    <a:pt x="30436" y="55421"/>
                    <a:pt x="30416" y="55421"/>
                    <a:pt x="30397" y="55421"/>
                  </a:cubicBezTo>
                  <a:cubicBezTo>
                    <a:pt x="28528" y="55421"/>
                    <a:pt x="26769" y="56259"/>
                    <a:pt x="25528" y="57554"/>
                  </a:cubicBezTo>
                  <a:cubicBezTo>
                    <a:pt x="25563" y="56819"/>
                    <a:pt x="25456" y="56075"/>
                    <a:pt x="25223" y="55376"/>
                  </a:cubicBezTo>
                  <a:lnTo>
                    <a:pt x="25223" y="55385"/>
                  </a:lnTo>
                  <a:cubicBezTo>
                    <a:pt x="24963" y="54624"/>
                    <a:pt x="24560" y="53916"/>
                    <a:pt x="24031" y="53298"/>
                  </a:cubicBezTo>
                  <a:cubicBezTo>
                    <a:pt x="24460" y="53218"/>
                    <a:pt x="24890" y="53179"/>
                    <a:pt x="25317" y="53179"/>
                  </a:cubicBezTo>
                  <a:close/>
                  <a:moveTo>
                    <a:pt x="12293" y="53188"/>
                  </a:moveTo>
                  <a:cubicBezTo>
                    <a:pt x="12719" y="53188"/>
                    <a:pt x="13147" y="53227"/>
                    <a:pt x="13574" y="53307"/>
                  </a:cubicBezTo>
                  <a:cubicBezTo>
                    <a:pt x="13055" y="53925"/>
                    <a:pt x="12651" y="54624"/>
                    <a:pt x="12391" y="55385"/>
                  </a:cubicBezTo>
                  <a:cubicBezTo>
                    <a:pt x="12150" y="56084"/>
                    <a:pt x="12051" y="56819"/>
                    <a:pt x="12087" y="57554"/>
                  </a:cubicBezTo>
                  <a:lnTo>
                    <a:pt x="12087" y="57572"/>
                  </a:lnTo>
                  <a:cubicBezTo>
                    <a:pt x="10845" y="56268"/>
                    <a:pt x="9086" y="55430"/>
                    <a:pt x="7218" y="55430"/>
                  </a:cubicBezTo>
                  <a:cubicBezTo>
                    <a:pt x="7198" y="55430"/>
                    <a:pt x="7178" y="55430"/>
                    <a:pt x="7159" y="55430"/>
                  </a:cubicBezTo>
                  <a:cubicBezTo>
                    <a:pt x="8501" y="53985"/>
                    <a:pt x="10367" y="53188"/>
                    <a:pt x="12293" y="53188"/>
                  </a:cubicBezTo>
                  <a:close/>
                  <a:moveTo>
                    <a:pt x="106098" y="52962"/>
                  </a:moveTo>
                  <a:cubicBezTo>
                    <a:pt x="106573" y="52962"/>
                    <a:pt x="107051" y="53010"/>
                    <a:pt x="107525" y="53109"/>
                  </a:cubicBezTo>
                  <a:cubicBezTo>
                    <a:pt x="106514" y="54361"/>
                    <a:pt x="105950" y="55943"/>
                    <a:pt x="106117" y="57615"/>
                  </a:cubicBezTo>
                  <a:lnTo>
                    <a:pt x="106117" y="57615"/>
                  </a:lnTo>
                  <a:cubicBezTo>
                    <a:pt x="104869" y="56153"/>
                    <a:pt x="102981" y="55206"/>
                    <a:pt x="100985" y="55206"/>
                  </a:cubicBezTo>
                  <a:cubicBezTo>
                    <a:pt x="100976" y="55206"/>
                    <a:pt x="100966" y="55206"/>
                    <a:pt x="100957" y="55206"/>
                  </a:cubicBezTo>
                  <a:cubicBezTo>
                    <a:pt x="102302" y="53761"/>
                    <a:pt x="104171" y="52962"/>
                    <a:pt x="106098" y="52962"/>
                  </a:cubicBezTo>
                  <a:close/>
                  <a:moveTo>
                    <a:pt x="70812" y="48526"/>
                  </a:moveTo>
                  <a:cubicBezTo>
                    <a:pt x="71289" y="48526"/>
                    <a:pt x="71770" y="48575"/>
                    <a:pt x="72248" y="48674"/>
                  </a:cubicBezTo>
                  <a:cubicBezTo>
                    <a:pt x="71271" y="49928"/>
                    <a:pt x="70742" y="51496"/>
                    <a:pt x="70939" y="53145"/>
                  </a:cubicBezTo>
                  <a:cubicBezTo>
                    <a:pt x="71447" y="53031"/>
                    <a:pt x="71960" y="52976"/>
                    <a:pt x="72468" y="52976"/>
                  </a:cubicBezTo>
                  <a:cubicBezTo>
                    <a:pt x="74401" y="52976"/>
                    <a:pt x="76276" y="53777"/>
                    <a:pt x="77624" y="55224"/>
                  </a:cubicBezTo>
                  <a:cubicBezTo>
                    <a:pt x="77606" y="55224"/>
                    <a:pt x="77587" y="55224"/>
                    <a:pt x="77569" y="55224"/>
                  </a:cubicBezTo>
                  <a:cubicBezTo>
                    <a:pt x="75520" y="55224"/>
                    <a:pt x="73598" y="56223"/>
                    <a:pt x="72355" y="57751"/>
                  </a:cubicBezTo>
                  <a:cubicBezTo>
                    <a:pt x="72694" y="54052"/>
                    <a:pt x="69407" y="50779"/>
                    <a:pt x="65713" y="50779"/>
                  </a:cubicBezTo>
                  <a:cubicBezTo>
                    <a:pt x="65693" y="50779"/>
                    <a:pt x="65673" y="50779"/>
                    <a:pt x="65653" y="50780"/>
                  </a:cubicBezTo>
                  <a:cubicBezTo>
                    <a:pt x="66997" y="49327"/>
                    <a:pt x="68873" y="48526"/>
                    <a:pt x="70812" y="48526"/>
                  </a:cubicBezTo>
                  <a:close/>
                  <a:moveTo>
                    <a:pt x="35611" y="53168"/>
                  </a:moveTo>
                  <a:cubicBezTo>
                    <a:pt x="36086" y="53168"/>
                    <a:pt x="36566" y="53216"/>
                    <a:pt x="37042" y="53315"/>
                  </a:cubicBezTo>
                  <a:cubicBezTo>
                    <a:pt x="36031" y="54567"/>
                    <a:pt x="35458" y="56149"/>
                    <a:pt x="35634" y="57812"/>
                  </a:cubicBezTo>
                  <a:lnTo>
                    <a:pt x="35634" y="57812"/>
                  </a:lnTo>
                  <a:cubicBezTo>
                    <a:pt x="34382" y="56357"/>
                    <a:pt x="32515" y="55412"/>
                    <a:pt x="30530" y="55412"/>
                  </a:cubicBezTo>
                  <a:cubicBezTo>
                    <a:pt x="30511" y="55412"/>
                    <a:pt x="30492" y="55412"/>
                    <a:pt x="30474" y="55412"/>
                  </a:cubicBezTo>
                  <a:cubicBezTo>
                    <a:pt x="31811" y="53967"/>
                    <a:pt x="33679" y="53168"/>
                    <a:pt x="35611" y="53168"/>
                  </a:cubicBezTo>
                  <a:close/>
                  <a:moveTo>
                    <a:pt x="112818" y="51075"/>
                  </a:moveTo>
                  <a:cubicBezTo>
                    <a:pt x="115995" y="51075"/>
                    <a:pt x="119174" y="53154"/>
                    <a:pt x="119218" y="57312"/>
                  </a:cubicBezTo>
                  <a:cubicBezTo>
                    <a:pt x="118743" y="57210"/>
                    <a:pt x="118265" y="57160"/>
                    <a:pt x="117790" y="57160"/>
                  </a:cubicBezTo>
                  <a:cubicBezTo>
                    <a:pt x="115926" y="57160"/>
                    <a:pt x="114120" y="57927"/>
                    <a:pt x="112821" y="59319"/>
                  </a:cubicBezTo>
                  <a:cubicBezTo>
                    <a:pt x="111549" y="57940"/>
                    <a:pt x="109750" y="57161"/>
                    <a:pt x="107870" y="57160"/>
                  </a:cubicBezTo>
                  <a:lnTo>
                    <a:pt x="107870" y="57160"/>
                  </a:lnTo>
                  <a:cubicBezTo>
                    <a:pt x="107388" y="57160"/>
                    <a:pt x="106905" y="57214"/>
                    <a:pt x="106432" y="57312"/>
                  </a:cubicBezTo>
                  <a:cubicBezTo>
                    <a:pt x="106468" y="53154"/>
                    <a:pt x="109642" y="51075"/>
                    <a:pt x="112818" y="51075"/>
                  </a:cubicBezTo>
                  <a:close/>
                  <a:moveTo>
                    <a:pt x="136134" y="51090"/>
                  </a:moveTo>
                  <a:cubicBezTo>
                    <a:pt x="139310" y="51090"/>
                    <a:pt x="142484" y="53169"/>
                    <a:pt x="142525" y="57330"/>
                  </a:cubicBezTo>
                  <a:cubicBezTo>
                    <a:pt x="142043" y="57224"/>
                    <a:pt x="141557" y="57173"/>
                    <a:pt x="141075" y="57173"/>
                  </a:cubicBezTo>
                  <a:cubicBezTo>
                    <a:pt x="139225" y="57173"/>
                    <a:pt x="137430" y="57933"/>
                    <a:pt x="136136" y="59319"/>
                  </a:cubicBezTo>
                  <a:lnTo>
                    <a:pt x="136136" y="59328"/>
                  </a:lnTo>
                  <a:cubicBezTo>
                    <a:pt x="134854" y="57957"/>
                    <a:pt x="133062" y="57168"/>
                    <a:pt x="131181" y="57168"/>
                  </a:cubicBezTo>
                  <a:cubicBezTo>
                    <a:pt x="130697" y="57168"/>
                    <a:pt x="130213" y="57222"/>
                    <a:pt x="129738" y="57330"/>
                  </a:cubicBezTo>
                  <a:cubicBezTo>
                    <a:pt x="129778" y="53171"/>
                    <a:pt x="132957" y="51090"/>
                    <a:pt x="136134" y="51090"/>
                  </a:cubicBezTo>
                  <a:close/>
                  <a:moveTo>
                    <a:pt x="89294" y="51126"/>
                  </a:moveTo>
                  <a:cubicBezTo>
                    <a:pt x="91873" y="51126"/>
                    <a:pt x="94452" y="52497"/>
                    <a:pt x="95348" y="55242"/>
                  </a:cubicBezTo>
                  <a:cubicBezTo>
                    <a:pt x="95572" y="55923"/>
                    <a:pt x="95679" y="56631"/>
                    <a:pt x="95688" y="57348"/>
                  </a:cubicBezTo>
                  <a:cubicBezTo>
                    <a:pt x="95215" y="57246"/>
                    <a:pt x="94738" y="57196"/>
                    <a:pt x="94264" y="57196"/>
                  </a:cubicBezTo>
                  <a:cubicBezTo>
                    <a:pt x="92405" y="57196"/>
                    <a:pt x="90599" y="57962"/>
                    <a:pt x="89299" y="59355"/>
                  </a:cubicBezTo>
                  <a:cubicBezTo>
                    <a:pt x="88027" y="57975"/>
                    <a:pt x="86226" y="57195"/>
                    <a:pt x="84353" y="57195"/>
                  </a:cubicBezTo>
                  <a:cubicBezTo>
                    <a:pt x="83860" y="57195"/>
                    <a:pt x="83376" y="57249"/>
                    <a:pt x="82910" y="57348"/>
                  </a:cubicBezTo>
                  <a:cubicBezTo>
                    <a:pt x="82902" y="56631"/>
                    <a:pt x="83009" y="55923"/>
                    <a:pt x="83224" y="55242"/>
                  </a:cubicBezTo>
                  <a:lnTo>
                    <a:pt x="83233" y="55242"/>
                  </a:lnTo>
                  <a:cubicBezTo>
                    <a:pt x="84129" y="52499"/>
                    <a:pt x="86712" y="51126"/>
                    <a:pt x="89294" y="51126"/>
                  </a:cubicBezTo>
                  <a:close/>
                  <a:moveTo>
                    <a:pt x="42335" y="51276"/>
                  </a:moveTo>
                  <a:cubicBezTo>
                    <a:pt x="45511" y="51276"/>
                    <a:pt x="48686" y="53352"/>
                    <a:pt x="48726" y="57509"/>
                  </a:cubicBezTo>
                  <a:cubicBezTo>
                    <a:pt x="48253" y="57407"/>
                    <a:pt x="47776" y="57357"/>
                    <a:pt x="47302" y="57357"/>
                  </a:cubicBezTo>
                  <a:cubicBezTo>
                    <a:pt x="45443" y="57357"/>
                    <a:pt x="43639" y="58124"/>
                    <a:pt x="42346" y="59516"/>
                  </a:cubicBezTo>
                  <a:cubicBezTo>
                    <a:pt x="41065" y="58136"/>
                    <a:pt x="39264" y="57357"/>
                    <a:pt x="37382" y="57357"/>
                  </a:cubicBezTo>
                  <a:cubicBezTo>
                    <a:pt x="36898" y="57357"/>
                    <a:pt x="36415" y="57410"/>
                    <a:pt x="35940" y="57509"/>
                  </a:cubicBezTo>
                  <a:cubicBezTo>
                    <a:pt x="35980" y="53355"/>
                    <a:pt x="39158" y="51276"/>
                    <a:pt x="42335" y="51276"/>
                  </a:cubicBezTo>
                  <a:close/>
                  <a:moveTo>
                    <a:pt x="65660" y="51276"/>
                  </a:moveTo>
                  <a:cubicBezTo>
                    <a:pt x="68835" y="51276"/>
                    <a:pt x="72010" y="53352"/>
                    <a:pt x="72050" y="57509"/>
                  </a:cubicBezTo>
                  <a:cubicBezTo>
                    <a:pt x="71577" y="57407"/>
                    <a:pt x="71100" y="57357"/>
                    <a:pt x="70626" y="57357"/>
                  </a:cubicBezTo>
                  <a:cubicBezTo>
                    <a:pt x="68767" y="57357"/>
                    <a:pt x="66961" y="58124"/>
                    <a:pt x="65662" y="59516"/>
                  </a:cubicBezTo>
                  <a:cubicBezTo>
                    <a:pt x="64382" y="58138"/>
                    <a:pt x="62585" y="57359"/>
                    <a:pt x="60706" y="57357"/>
                  </a:cubicBezTo>
                  <a:lnTo>
                    <a:pt x="60706" y="57357"/>
                  </a:lnTo>
                  <a:cubicBezTo>
                    <a:pt x="60217" y="57357"/>
                    <a:pt x="59736" y="57411"/>
                    <a:pt x="59264" y="57509"/>
                  </a:cubicBezTo>
                  <a:cubicBezTo>
                    <a:pt x="59304" y="53355"/>
                    <a:pt x="62482" y="51276"/>
                    <a:pt x="65660" y="51276"/>
                  </a:cubicBezTo>
                  <a:close/>
                  <a:moveTo>
                    <a:pt x="18806" y="51334"/>
                  </a:moveTo>
                  <a:cubicBezTo>
                    <a:pt x="21388" y="51334"/>
                    <a:pt x="23969" y="52707"/>
                    <a:pt x="24864" y="55457"/>
                  </a:cubicBezTo>
                  <a:cubicBezTo>
                    <a:pt x="25079" y="56138"/>
                    <a:pt x="25196" y="56846"/>
                    <a:pt x="25205" y="57563"/>
                  </a:cubicBezTo>
                  <a:cubicBezTo>
                    <a:pt x="24724" y="57458"/>
                    <a:pt x="24240" y="57407"/>
                    <a:pt x="23760" y="57407"/>
                  </a:cubicBezTo>
                  <a:cubicBezTo>
                    <a:pt x="21902" y="57407"/>
                    <a:pt x="20103" y="58173"/>
                    <a:pt x="18807" y="59561"/>
                  </a:cubicBezTo>
                  <a:cubicBezTo>
                    <a:pt x="17535" y="58190"/>
                    <a:pt x="15734" y="57401"/>
                    <a:pt x="13861" y="57401"/>
                  </a:cubicBezTo>
                  <a:cubicBezTo>
                    <a:pt x="13377" y="57401"/>
                    <a:pt x="12884" y="57455"/>
                    <a:pt x="12418" y="57563"/>
                  </a:cubicBezTo>
                  <a:cubicBezTo>
                    <a:pt x="12418" y="56837"/>
                    <a:pt x="12526" y="56129"/>
                    <a:pt x="12741" y="55448"/>
                  </a:cubicBezTo>
                  <a:lnTo>
                    <a:pt x="12741" y="55457"/>
                  </a:lnTo>
                  <a:cubicBezTo>
                    <a:pt x="13637" y="52710"/>
                    <a:pt x="16222" y="51334"/>
                    <a:pt x="18806" y="51334"/>
                  </a:cubicBezTo>
                  <a:close/>
                  <a:moveTo>
                    <a:pt x="117967" y="57526"/>
                  </a:moveTo>
                  <a:cubicBezTo>
                    <a:pt x="118391" y="57526"/>
                    <a:pt x="118819" y="57564"/>
                    <a:pt x="119245" y="57643"/>
                  </a:cubicBezTo>
                  <a:cubicBezTo>
                    <a:pt x="118726" y="58253"/>
                    <a:pt x="118322" y="58961"/>
                    <a:pt x="118063" y="59722"/>
                  </a:cubicBezTo>
                  <a:cubicBezTo>
                    <a:pt x="117821" y="60430"/>
                    <a:pt x="117713" y="61165"/>
                    <a:pt x="117758" y="61909"/>
                  </a:cubicBezTo>
                  <a:cubicBezTo>
                    <a:pt x="116510" y="60598"/>
                    <a:pt x="114739" y="59767"/>
                    <a:pt x="112860" y="59767"/>
                  </a:cubicBezTo>
                  <a:cubicBezTo>
                    <a:pt x="112850" y="59767"/>
                    <a:pt x="112840" y="59767"/>
                    <a:pt x="112830" y="59767"/>
                  </a:cubicBezTo>
                  <a:cubicBezTo>
                    <a:pt x="114167" y="58327"/>
                    <a:pt x="116034" y="57526"/>
                    <a:pt x="117967" y="57526"/>
                  </a:cubicBezTo>
                  <a:close/>
                  <a:moveTo>
                    <a:pt x="130990" y="57535"/>
                  </a:moveTo>
                  <a:cubicBezTo>
                    <a:pt x="132923" y="57535"/>
                    <a:pt x="134790" y="58336"/>
                    <a:pt x="136127" y="59776"/>
                  </a:cubicBezTo>
                  <a:cubicBezTo>
                    <a:pt x="136117" y="59776"/>
                    <a:pt x="136107" y="59776"/>
                    <a:pt x="136097" y="59776"/>
                  </a:cubicBezTo>
                  <a:cubicBezTo>
                    <a:pt x="134226" y="59776"/>
                    <a:pt x="132446" y="60607"/>
                    <a:pt x="131199" y="61918"/>
                  </a:cubicBezTo>
                  <a:cubicBezTo>
                    <a:pt x="131234" y="61183"/>
                    <a:pt x="131136" y="60439"/>
                    <a:pt x="130894" y="59731"/>
                  </a:cubicBezTo>
                  <a:cubicBezTo>
                    <a:pt x="130634" y="58970"/>
                    <a:pt x="130231" y="58271"/>
                    <a:pt x="129711" y="57652"/>
                  </a:cubicBezTo>
                  <a:cubicBezTo>
                    <a:pt x="130137" y="57573"/>
                    <a:pt x="130565" y="57535"/>
                    <a:pt x="130990" y="57535"/>
                  </a:cubicBezTo>
                  <a:close/>
                  <a:moveTo>
                    <a:pt x="84143" y="57571"/>
                  </a:moveTo>
                  <a:cubicBezTo>
                    <a:pt x="86075" y="57571"/>
                    <a:pt x="87945" y="58371"/>
                    <a:pt x="89282" y="59821"/>
                  </a:cubicBezTo>
                  <a:lnTo>
                    <a:pt x="89282" y="59821"/>
                  </a:lnTo>
                  <a:cubicBezTo>
                    <a:pt x="89265" y="59821"/>
                    <a:pt x="89248" y="59821"/>
                    <a:pt x="89231" y="59821"/>
                  </a:cubicBezTo>
                  <a:cubicBezTo>
                    <a:pt x="87362" y="59821"/>
                    <a:pt x="85595" y="60659"/>
                    <a:pt x="84353" y="61962"/>
                  </a:cubicBezTo>
                  <a:cubicBezTo>
                    <a:pt x="84434" y="60367"/>
                    <a:pt x="83851" y="58871"/>
                    <a:pt x="82866" y="57688"/>
                  </a:cubicBezTo>
                  <a:cubicBezTo>
                    <a:pt x="83291" y="57609"/>
                    <a:pt x="83719" y="57571"/>
                    <a:pt x="84143" y="57571"/>
                  </a:cubicBezTo>
                  <a:close/>
                  <a:moveTo>
                    <a:pt x="94437" y="57571"/>
                  </a:moveTo>
                  <a:cubicBezTo>
                    <a:pt x="94862" y="57571"/>
                    <a:pt x="95290" y="57609"/>
                    <a:pt x="95715" y="57688"/>
                  </a:cubicBezTo>
                  <a:cubicBezTo>
                    <a:pt x="94720" y="58871"/>
                    <a:pt x="94138" y="60367"/>
                    <a:pt x="94228" y="61962"/>
                  </a:cubicBezTo>
                  <a:cubicBezTo>
                    <a:pt x="92977" y="60659"/>
                    <a:pt x="91218" y="59821"/>
                    <a:pt x="89350" y="59821"/>
                  </a:cubicBezTo>
                  <a:cubicBezTo>
                    <a:pt x="89333" y="59821"/>
                    <a:pt x="89316" y="59821"/>
                    <a:pt x="89299" y="59821"/>
                  </a:cubicBezTo>
                  <a:lnTo>
                    <a:pt x="89299" y="59821"/>
                  </a:lnTo>
                  <a:cubicBezTo>
                    <a:pt x="90636" y="58371"/>
                    <a:pt x="92506" y="57571"/>
                    <a:pt x="94437" y="57571"/>
                  </a:cubicBezTo>
                  <a:close/>
                  <a:moveTo>
                    <a:pt x="47495" y="57735"/>
                  </a:moveTo>
                  <a:cubicBezTo>
                    <a:pt x="47916" y="57735"/>
                    <a:pt x="48340" y="57773"/>
                    <a:pt x="48762" y="57849"/>
                  </a:cubicBezTo>
                  <a:cubicBezTo>
                    <a:pt x="48242" y="58468"/>
                    <a:pt x="47839" y="59176"/>
                    <a:pt x="47579" y="59937"/>
                  </a:cubicBezTo>
                  <a:cubicBezTo>
                    <a:pt x="47337" y="60636"/>
                    <a:pt x="47230" y="61371"/>
                    <a:pt x="47275" y="62115"/>
                  </a:cubicBezTo>
                  <a:lnTo>
                    <a:pt x="47275" y="62124"/>
                  </a:lnTo>
                  <a:cubicBezTo>
                    <a:pt x="46033" y="60820"/>
                    <a:pt x="44265" y="59982"/>
                    <a:pt x="42405" y="59982"/>
                  </a:cubicBezTo>
                  <a:cubicBezTo>
                    <a:pt x="42386" y="59982"/>
                    <a:pt x="42366" y="59982"/>
                    <a:pt x="42346" y="59982"/>
                  </a:cubicBezTo>
                  <a:cubicBezTo>
                    <a:pt x="43686" y="58532"/>
                    <a:pt x="45558" y="57735"/>
                    <a:pt x="47495" y="57735"/>
                  </a:cubicBezTo>
                  <a:close/>
                  <a:moveTo>
                    <a:pt x="60510" y="57740"/>
                  </a:moveTo>
                  <a:cubicBezTo>
                    <a:pt x="62438" y="57740"/>
                    <a:pt x="64308" y="58537"/>
                    <a:pt x="65644" y="59982"/>
                  </a:cubicBezTo>
                  <a:cubicBezTo>
                    <a:pt x="65624" y="59982"/>
                    <a:pt x="65604" y="59982"/>
                    <a:pt x="65585" y="59982"/>
                  </a:cubicBezTo>
                  <a:cubicBezTo>
                    <a:pt x="63725" y="59982"/>
                    <a:pt x="61957" y="60820"/>
                    <a:pt x="60715" y="62124"/>
                  </a:cubicBezTo>
                  <a:cubicBezTo>
                    <a:pt x="60751" y="61380"/>
                    <a:pt x="60653" y="60636"/>
                    <a:pt x="60411" y="59937"/>
                  </a:cubicBezTo>
                  <a:cubicBezTo>
                    <a:pt x="60151" y="59176"/>
                    <a:pt x="59748" y="58468"/>
                    <a:pt x="59228" y="57858"/>
                  </a:cubicBezTo>
                  <a:cubicBezTo>
                    <a:pt x="59655" y="57779"/>
                    <a:pt x="60084" y="57740"/>
                    <a:pt x="60510" y="57740"/>
                  </a:cubicBezTo>
                  <a:close/>
                  <a:moveTo>
                    <a:pt x="23936" y="57764"/>
                  </a:moveTo>
                  <a:cubicBezTo>
                    <a:pt x="24366" y="57764"/>
                    <a:pt x="24800" y="57804"/>
                    <a:pt x="25232" y="57885"/>
                  </a:cubicBezTo>
                  <a:cubicBezTo>
                    <a:pt x="24237" y="59059"/>
                    <a:pt x="23655" y="60565"/>
                    <a:pt x="23744" y="62151"/>
                  </a:cubicBezTo>
                  <a:cubicBezTo>
                    <a:pt x="22494" y="60847"/>
                    <a:pt x="20727" y="60018"/>
                    <a:pt x="18867" y="60018"/>
                  </a:cubicBezTo>
                  <a:cubicBezTo>
                    <a:pt x="18847" y="60018"/>
                    <a:pt x="18827" y="60018"/>
                    <a:pt x="18807" y="60018"/>
                  </a:cubicBezTo>
                  <a:cubicBezTo>
                    <a:pt x="18787" y="60018"/>
                    <a:pt x="18767" y="60018"/>
                    <a:pt x="18747" y="60018"/>
                  </a:cubicBezTo>
                  <a:cubicBezTo>
                    <a:pt x="16879" y="60018"/>
                    <a:pt x="15111" y="60847"/>
                    <a:pt x="13870" y="62151"/>
                  </a:cubicBezTo>
                  <a:cubicBezTo>
                    <a:pt x="13951" y="60573"/>
                    <a:pt x="13368" y="59068"/>
                    <a:pt x="12382" y="57885"/>
                  </a:cubicBezTo>
                  <a:lnTo>
                    <a:pt x="12374" y="57885"/>
                  </a:lnTo>
                  <a:cubicBezTo>
                    <a:pt x="12805" y="57804"/>
                    <a:pt x="13239" y="57764"/>
                    <a:pt x="13670" y="57764"/>
                  </a:cubicBezTo>
                  <a:cubicBezTo>
                    <a:pt x="15599" y="57764"/>
                    <a:pt x="17467" y="58566"/>
                    <a:pt x="18807" y="60009"/>
                  </a:cubicBezTo>
                  <a:cubicBezTo>
                    <a:pt x="20140" y="58566"/>
                    <a:pt x="22007" y="57764"/>
                    <a:pt x="23936" y="57764"/>
                  </a:cubicBezTo>
                  <a:close/>
                  <a:moveTo>
                    <a:pt x="107668" y="57528"/>
                  </a:moveTo>
                  <a:cubicBezTo>
                    <a:pt x="109594" y="57528"/>
                    <a:pt x="111464" y="58327"/>
                    <a:pt x="112812" y="59767"/>
                  </a:cubicBezTo>
                  <a:cubicBezTo>
                    <a:pt x="112793" y="59767"/>
                    <a:pt x="112774" y="59767"/>
                    <a:pt x="112756" y="59767"/>
                  </a:cubicBezTo>
                  <a:cubicBezTo>
                    <a:pt x="110769" y="59767"/>
                    <a:pt x="108902" y="60712"/>
                    <a:pt x="107650" y="62159"/>
                  </a:cubicBezTo>
                  <a:lnTo>
                    <a:pt x="107650" y="62159"/>
                  </a:lnTo>
                  <a:cubicBezTo>
                    <a:pt x="107803" y="60502"/>
                    <a:pt x="107211" y="58925"/>
                    <a:pt x="106181" y="57688"/>
                  </a:cubicBezTo>
                  <a:cubicBezTo>
                    <a:pt x="106675" y="57580"/>
                    <a:pt x="107173" y="57528"/>
                    <a:pt x="107668" y="57528"/>
                  </a:cubicBezTo>
                  <a:close/>
                  <a:moveTo>
                    <a:pt x="37187" y="57724"/>
                  </a:moveTo>
                  <a:cubicBezTo>
                    <a:pt x="39116" y="57724"/>
                    <a:pt x="40983" y="58519"/>
                    <a:pt x="42328" y="59964"/>
                  </a:cubicBezTo>
                  <a:cubicBezTo>
                    <a:pt x="42310" y="59964"/>
                    <a:pt x="42291" y="59964"/>
                    <a:pt x="42273" y="59964"/>
                  </a:cubicBezTo>
                  <a:cubicBezTo>
                    <a:pt x="40286" y="59964"/>
                    <a:pt x="38419" y="60910"/>
                    <a:pt x="37167" y="62366"/>
                  </a:cubicBezTo>
                  <a:cubicBezTo>
                    <a:pt x="37320" y="60699"/>
                    <a:pt x="36728" y="59122"/>
                    <a:pt x="35698" y="57894"/>
                  </a:cubicBezTo>
                  <a:lnTo>
                    <a:pt x="35689" y="57885"/>
                  </a:lnTo>
                  <a:cubicBezTo>
                    <a:pt x="36187" y="57777"/>
                    <a:pt x="36689" y="57724"/>
                    <a:pt x="37187" y="57724"/>
                  </a:cubicBezTo>
                  <a:close/>
                  <a:moveTo>
                    <a:pt x="124486" y="55678"/>
                  </a:moveTo>
                  <a:cubicBezTo>
                    <a:pt x="127068" y="55678"/>
                    <a:pt x="129649" y="57049"/>
                    <a:pt x="130544" y="59794"/>
                  </a:cubicBezTo>
                  <a:cubicBezTo>
                    <a:pt x="130760" y="60475"/>
                    <a:pt x="130876" y="61183"/>
                    <a:pt x="130876" y="61900"/>
                  </a:cubicBezTo>
                  <a:cubicBezTo>
                    <a:pt x="130403" y="61798"/>
                    <a:pt x="129926" y="61748"/>
                    <a:pt x="129452" y="61748"/>
                  </a:cubicBezTo>
                  <a:cubicBezTo>
                    <a:pt x="127593" y="61748"/>
                    <a:pt x="125787" y="62514"/>
                    <a:pt x="124487" y="63907"/>
                  </a:cubicBezTo>
                  <a:cubicBezTo>
                    <a:pt x="123215" y="62527"/>
                    <a:pt x="121414" y="61747"/>
                    <a:pt x="119541" y="61747"/>
                  </a:cubicBezTo>
                  <a:cubicBezTo>
                    <a:pt x="119048" y="61747"/>
                    <a:pt x="118564" y="61801"/>
                    <a:pt x="118080" y="61909"/>
                  </a:cubicBezTo>
                  <a:cubicBezTo>
                    <a:pt x="118080" y="61192"/>
                    <a:pt x="118197" y="60484"/>
                    <a:pt x="118412" y="59803"/>
                  </a:cubicBezTo>
                  <a:lnTo>
                    <a:pt x="118421" y="59794"/>
                  </a:lnTo>
                  <a:cubicBezTo>
                    <a:pt x="119317" y="57051"/>
                    <a:pt x="121902" y="55678"/>
                    <a:pt x="124486" y="55678"/>
                  </a:cubicBezTo>
                  <a:close/>
                  <a:moveTo>
                    <a:pt x="77628" y="55717"/>
                  </a:moveTo>
                  <a:cubicBezTo>
                    <a:pt x="80804" y="55717"/>
                    <a:pt x="83980" y="57795"/>
                    <a:pt x="84022" y="61951"/>
                  </a:cubicBezTo>
                  <a:lnTo>
                    <a:pt x="84022" y="61951"/>
                  </a:lnTo>
                  <a:cubicBezTo>
                    <a:pt x="83546" y="61848"/>
                    <a:pt x="83066" y="61797"/>
                    <a:pt x="82590" y="61797"/>
                  </a:cubicBezTo>
                  <a:cubicBezTo>
                    <a:pt x="80737" y="61797"/>
                    <a:pt x="78939" y="62563"/>
                    <a:pt x="77651" y="63952"/>
                  </a:cubicBezTo>
                  <a:cubicBezTo>
                    <a:pt x="76377" y="62579"/>
                    <a:pt x="74589" y="61801"/>
                    <a:pt x="72710" y="61801"/>
                  </a:cubicBezTo>
                  <a:cubicBezTo>
                    <a:pt x="72699" y="61801"/>
                    <a:pt x="72688" y="61801"/>
                    <a:pt x="72678" y="61801"/>
                  </a:cubicBezTo>
                  <a:cubicBezTo>
                    <a:pt x="72194" y="61801"/>
                    <a:pt x="71710" y="61846"/>
                    <a:pt x="71235" y="61953"/>
                  </a:cubicBezTo>
                  <a:cubicBezTo>
                    <a:pt x="71275" y="57796"/>
                    <a:pt x="74452" y="55717"/>
                    <a:pt x="77628" y="55717"/>
                  </a:cubicBezTo>
                  <a:close/>
                  <a:moveTo>
                    <a:pt x="100943" y="55717"/>
                  </a:moveTo>
                  <a:cubicBezTo>
                    <a:pt x="104119" y="55717"/>
                    <a:pt x="107295" y="57795"/>
                    <a:pt x="107337" y="61951"/>
                  </a:cubicBezTo>
                  <a:lnTo>
                    <a:pt x="107337" y="61951"/>
                  </a:lnTo>
                  <a:cubicBezTo>
                    <a:pt x="106865" y="61851"/>
                    <a:pt x="106389" y="61802"/>
                    <a:pt x="105918" y="61802"/>
                  </a:cubicBezTo>
                  <a:cubicBezTo>
                    <a:pt x="104057" y="61802"/>
                    <a:pt x="102256" y="62568"/>
                    <a:pt x="100957" y="63961"/>
                  </a:cubicBezTo>
                  <a:cubicBezTo>
                    <a:pt x="99683" y="62588"/>
                    <a:pt x="97895" y="61801"/>
                    <a:pt x="96025" y="61801"/>
                  </a:cubicBezTo>
                  <a:cubicBezTo>
                    <a:pt x="96014" y="61801"/>
                    <a:pt x="96003" y="61801"/>
                    <a:pt x="95993" y="61801"/>
                  </a:cubicBezTo>
                  <a:cubicBezTo>
                    <a:pt x="95509" y="61801"/>
                    <a:pt x="95025" y="61846"/>
                    <a:pt x="94550" y="61953"/>
                  </a:cubicBezTo>
                  <a:cubicBezTo>
                    <a:pt x="94590" y="57796"/>
                    <a:pt x="97767" y="55717"/>
                    <a:pt x="100943" y="55717"/>
                  </a:cubicBezTo>
                  <a:close/>
                  <a:moveTo>
                    <a:pt x="54007" y="55884"/>
                  </a:moveTo>
                  <a:cubicBezTo>
                    <a:pt x="56587" y="55884"/>
                    <a:pt x="59166" y="57255"/>
                    <a:pt x="60061" y="60000"/>
                  </a:cubicBezTo>
                  <a:cubicBezTo>
                    <a:pt x="60285" y="60681"/>
                    <a:pt x="60393" y="61389"/>
                    <a:pt x="60402" y="62106"/>
                  </a:cubicBezTo>
                  <a:cubicBezTo>
                    <a:pt x="59929" y="62004"/>
                    <a:pt x="59451" y="61954"/>
                    <a:pt x="58977" y="61954"/>
                  </a:cubicBezTo>
                  <a:cubicBezTo>
                    <a:pt x="57118" y="61954"/>
                    <a:pt x="55312" y="62720"/>
                    <a:pt x="54013" y="64113"/>
                  </a:cubicBezTo>
                  <a:cubicBezTo>
                    <a:pt x="52741" y="62733"/>
                    <a:pt x="50939" y="61953"/>
                    <a:pt x="49067" y="61953"/>
                  </a:cubicBezTo>
                  <a:cubicBezTo>
                    <a:pt x="48574" y="61953"/>
                    <a:pt x="48090" y="61998"/>
                    <a:pt x="47624" y="62106"/>
                  </a:cubicBezTo>
                  <a:cubicBezTo>
                    <a:pt x="47615" y="61389"/>
                    <a:pt x="47723" y="60681"/>
                    <a:pt x="47929" y="60009"/>
                  </a:cubicBezTo>
                  <a:lnTo>
                    <a:pt x="47947" y="60000"/>
                  </a:lnTo>
                  <a:cubicBezTo>
                    <a:pt x="48843" y="57257"/>
                    <a:pt x="51425" y="55884"/>
                    <a:pt x="54007" y="55884"/>
                  </a:cubicBezTo>
                  <a:close/>
                  <a:moveTo>
                    <a:pt x="7145" y="55914"/>
                  </a:moveTo>
                  <a:cubicBezTo>
                    <a:pt x="10322" y="55914"/>
                    <a:pt x="13498" y="57993"/>
                    <a:pt x="13538" y="62151"/>
                  </a:cubicBezTo>
                  <a:cubicBezTo>
                    <a:pt x="13063" y="62046"/>
                    <a:pt x="12582" y="61995"/>
                    <a:pt x="12105" y="61995"/>
                  </a:cubicBezTo>
                  <a:cubicBezTo>
                    <a:pt x="10247" y="61995"/>
                    <a:pt x="8440" y="62767"/>
                    <a:pt x="7150" y="64158"/>
                  </a:cubicBezTo>
                  <a:cubicBezTo>
                    <a:pt x="5875" y="62786"/>
                    <a:pt x="4096" y="61998"/>
                    <a:pt x="2226" y="61998"/>
                  </a:cubicBezTo>
                  <a:cubicBezTo>
                    <a:pt x="2216" y="61998"/>
                    <a:pt x="2205" y="61998"/>
                    <a:pt x="2194" y="61998"/>
                  </a:cubicBezTo>
                  <a:cubicBezTo>
                    <a:pt x="1711" y="61998"/>
                    <a:pt x="1227" y="62043"/>
                    <a:pt x="752" y="62151"/>
                  </a:cubicBezTo>
                  <a:cubicBezTo>
                    <a:pt x="792" y="57993"/>
                    <a:pt x="3969" y="55914"/>
                    <a:pt x="7145" y="55914"/>
                  </a:cubicBezTo>
                  <a:close/>
                  <a:moveTo>
                    <a:pt x="30465" y="55917"/>
                  </a:moveTo>
                  <a:cubicBezTo>
                    <a:pt x="33638" y="55917"/>
                    <a:pt x="36811" y="57993"/>
                    <a:pt x="36854" y="62147"/>
                  </a:cubicBezTo>
                  <a:lnTo>
                    <a:pt x="36854" y="62147"/>
                  </a:lnTo>
                  <a:cubicBezTo>
                    <a:pt x="36384" y="62047"/>
                    <a:pt x="35912" y="61999"/>
                    <a:pt x="35443" y="61999"/>
                  </a:cubicBezTo>
                  <a:cubicBezTo>
                    <a:pt x="33580" y="61999"/>
                    <a:pt x="31775" y="62765"/>
                    <a:pt x="30483" y="64158"/>
                  </a:cubicBezTo>
                  <a:cubicBezTo>
                    <a:pt x="29201" y="62778"/>
                    <a:pt x="27409" y="61998"/>
                    <a:pt x="25528" y="61998"/>
                  </a:cubicBezTo>
                  <a:cubicBezTo>
                    <a:pt x="25044" y="61998"/>
                    <a:pt x="24560" y="62052"/>
                    <a:pt x="24085" y="62151"/>
                  </a:cubicBezTo>
                  <a:cubicBezTo>
                    <a:pt x="24116" y="57996"/>
                    <a:pt x="27290" y="55917"/>
                    <a:pt x="30465" y="55917"/>
                  </a:cubicBezTo>
                  <a:close/>
                  <a:moveTo>
                    <a:pt x="119322" y="62140"/>
                  </a:moveTo>
                  <a:cubicBezTo>
                    <a:pt x="121256" y="62140"/>
                    <a:pt x="123125" y="62943"/>
                    <a:pt x="124469" y="64391"/>
                  </a:cubicBezTo>
                  <a:cubicBezTo>
                    <a:pt x="124450" y="64390"/>
                    <a:pt x="124430" y="64390"/>
                    <a:pt x="124410" y="64390"/>
                  </a:cubicBezTo>
                  <a:cubicBezTo>
                    <a:pt x="122541" y="64390"/>
                    <a:pt x="120773" y="65229"/>
                    <a:pt x="119532" y="66532"/>
                  </a:cubicBezTo>
                  <a:cubicBezTo>
                    <a:pt x="119613" y="64946"/>
                    <a:pt x="119030" y="63441"/>
                    <a:pt x="118045" y="62258"/>
                  </a:cubicBezTo>
                  <a:cubicBezTo>
                    <a:pt x="118470" y="62179"/>
                    <a:pt x="118898" y="62140"/>
                    <a:pt x="119322" y="62140"/>
                  </a:cubicBezTo>
                  <a:close/>
                  <a:moveTo>
                    <a:pt x="129616" y="62140"/>
                  </a:moveTo>
                  <a:cubicBezTo>
                    <a:pt x="130040" y="62140"/>
                    <a:pt x="130468" y="62179"/>
                    <a:pt x="130894" y="62258"/>
                  </a:cubicBezTo>
                  <a:cubicBezTo>
                    <a:pt x="129908" y="63423"/>
                    <a:pt x="129326" y="64928"/>
                    <a:pt x="129415" y="66523"/>
                  </a:cubicBezTo>
                  <a:lnTo>
                    <a:pt x="129406" y="66532"/>
                  </a:lnTo>
                  <a:cubicBezTo>
                    <a:pt x="128156" y="65229"/>
                    <a:pt x="126388" y="64390"/>
                    <a:pt x="124528" y="64390"/>
                  </a:cubicBezTo>
                  <a:cubicBezTo>
                    <a:pt x="124509" y="64390"/>
                    <a:pt x="124489" y="64390"/>
                    <a:pt x="124469" y="64391"/>
                  </a:cubicBezTo>
                  <a:cubicBezTo>
                    <a:pt x="125807" y="62943"/>
                    <a:pt x="127680" y="62140"/>
                    <a:pt x="129616" y="62140"/>
                  </a:cubicBezTo>
                  <a:close/>
                  <a:moveTo>
                    <a:pt x="95796" y="62176"/>
                  </a:moveTo>
                  <a:cubicBezTo>
                    <a:pt x="97737" y="62176"/>
                    <a:pt x="99610" y="62980"/>
                    <a:pt x="100948" y="64435"/>
                  </a:cubicBezTo>
                  <a:cubicBezTo>
                    <a:pt x="100928" y="64435"/>
                    <a:pt x="100908" y="64435"/>
                    <a:pt x="100888" y="64435"/>
                  </a:cubicBezTo>
                  <a:cubicBezTo>
                    <a:pt x="99020" y="64435"/>
                    <a:pt x="97252" y="65265"/>
                    <a:pt x="96011" y="66568"/>
                  </a:cubicBezTo>
                  <a:cubicBezTo>
                    <a:pt x="96091" y="64982"/>
                    <a:pt x="95509" y="63477"/>
                    <a:pt x="94514" y="62294"/>
                  </a:cubicBezTo>
                  <a:cubicBezTo>
                    <a:pt x="94941" y="62215"/>
                    <a:pt x="95370" y="62176"/>
                    <a:pt x="95796" y="62176"/>
                  </a:cubicBezTo>
                  <a:close/>
                  <a:moveTo>
                    <a:pt x="82771" y="62185"/>
                  </a:moveTo>
                  <a:cubicBezTo>
                    <a:pt x="83195" y="62185"/>
                    <a:pt x="83623" y="62224"/>
                    <a:pt x="84048" y="62303"/>
                  </a:cubicBezTo>
                  <a:cubicBezTo>
                    <a:pt x="83063" y="63477"/>
                    <a:pt x="82480" y="64991"/>
                    <a:pt x="82561" y="66577"/>
                  </a:cubicBezTo>
                  <a:cubicBezTo>
                    <a:pt x="81320" y="65274"/>
                    <a:pt x="79552" y="64435"/>
                    <a:pt x="77683" y="64435"/>
                  </a:cubicBezTo>
                  <a:cubicBezTo>
                    <a:pt x="77666" y="64435"/>
                    <a:pt x="77650" y="64435"/>
                    <a:pt x="77633" y="64435"/>
                  </a:cubicBezTo>
                  <a:lnTo>
                    <a:pt x="77633" y="64435"/>
                  </a:lnTo>
                  <a:cubicBezTo>
                    <a:pt x="78970" y="62988"/>
                    <a:pt x="80838" y="62185"/>
                    <a:pt x="82771" y="62185"/>
                  </a:cubicBezTo>
                  <a:close/>
                  <a:moveTo>
                    <a:pt x="59134" y="62337"/>
                  </a:moveTo>
                  <a:cubicBezTo>
                    <a:pt x="59561" y="62337"/>
                    <a:pt x="59992" y="62376"/>
                    <a:pt x="60420" y="62455"/>
                  </a:cubicBezTo>
                  <a:cubicBezTo>
                    <a:pt x="59427" y="63627"/>
                    <a:pt x="58845" y="65119"/>
                    <a:pt x="58932" y="66720"/>
                  </a:cubicBezTo>
                  <a:lnTo>
                    <a:pt x="58932" y="66720"/>
                  </a:lnTo>
                  <a:cubicBezTo>
                    <a:pt x="57682" y="65417"/>
                    <a:pt x="55914" y="64587"/>
                    <a:pt x="54055" y="64587"/>
                  </a:cubicBezTo>
                  <a:cubicBezTo>
                    <a:pt x="54035" y="64587"/>
                    <a:pt x="54015" y="64588"/>
                    <a:pt x="53995" y="64588"/>
                  </a:cubicBezTo>
                  <a:cubicBezTo>
                    <a:pt x="55331" y="63135"/>
                    <a:pt x="57201" y="62337"/>
                    <a:pt x="59134" y="62337"/>
                  </a:cubicBezTo>
                  <a:close/>
                  <a:moveTo>
                    <a:pt x="48861" y="62333"/>
                  </a:moveTo>
                  <a:cubicBezTo>
                    <a:pt x="50795" y="62333"/>
                    <a:pt x="52662" y="63137"/>
                    <a:pt x="53995" y="64588"/>
                  </a:cubicBezTo>
                  <a:cubicBezTo>
                    <a:pt x="53975" y="64588"/>
                    <a:pt x="53955" y="64587"/>
                    <a:pt x="53935" y="64587"/>
                  </a:cubicBezTo>
                  <a:cubicBezTo>
                    <a:pt x="52067" y="64587"/>
                    <a:pt x="50299" y="65417"/>
                    <a:pt x="49058" y="66720"/>
                  </a:cubicBezTo>
                  <a:cubicBezTo>
                    <a:pt x="49138" y="65134"/>
                    <a:pt x="48556" y="63629"/>
                    <a:pt x="47561" y="62455"/>
                  </a:cubicBezTo>
                  <a:cubicBezTo>
                    <a:pt x="47994" y="62373"/>
                    <a:pt x="48429" y="62333"/>
                    <a:pt x="48861" y="62333"/>
                  </a:cubicBezTo>
                  <a:close/>
                  <a:moveTo>
                    <a:pt x="106103" y="62174"/>
                  </a:moveTo>
                  <a:cubicBezTo>
                    <a:pt x="106576" y="62174"/>
                    <a:pt x="107052" y="62222"/>
                    <a:pt x="107525" y="62321"/>
                  </a:cubicBezTo>
                  <a:cubicBezTo>
                    <a:pt x="106512" y="63566"/>
                    <a:pt x="105939" y="65161"/>
                    <a:pt x="106127" y="66837"/>
                  </a:cubicBezTo>
                  <a:cubicBezTo>
                    <a:pt x="104872" y="65387"/>
                    <a:pt x="103007" y="64435"/>
                    <a:pt x="101030" y="64435"/>
                  </a:cubicBezTo>
                  <a:cubicBezTo>
                    <a:pt x="101003" y="64435"/>
                    <a:pt x="100975" y="64435"/>
                    <a:pt x="100948" y="64435"/>
                  </a:cubicBezTo>
                  <a:cubicBezTo>
                    <a:pt x="102295" y="62981"/>
                    <a:pt x="104168" y="62174"/>
                    <a:pt x="106103" y="62174"/>
                  </a:cubicBezTo>
                  <a:close/>
                  <a:moveTo>
                    <a:pt x="70807" y="57738"/>
                  </a:moveTo>
                  <a:cubicBezTo>
                    <a:pt x="71283" y="57738"/>
                    <a:pt x="71762" y="57786"/>
                    <a:pt x="72239" y="57885"/>
                  </a:cubicBezTo>
                  <a:cubicBezTo>
                    <a:pt x="71271" y="59131"/>
                    <a:pt x="70742" y="60708"/>
                    <a:pt x="70939" y="62348"/>
                  </a:cubicBezTo>
                  <a:cubicBezTo>
                    <a:pt x="71447" y="62234"/>
                    <a:pt x="71959" y="62178"/>
                    <a:pt x="72468" y="62178"/>
                  </a:cubicBezTo>
                  <a:cubicBezTo>
                    <a:pt x="74403" y="62178"/>
                    <a:pt x="76285" y="62981"/>
                    <a:pt x="77633" y="64435"/>
                  </a:cubicBezTo>
                  <a:lnTo>
                    <a:pt x="77633" y="64435"/>
                  </a:lnTo>
                  <a:cubicBezTo>
                    <a:pt x="77630" y="64435"/>
                    <a:pt x="77627" y="64435"/>
                    <a:pt x="77624" y="64435"/>
                  </a:cubicBezTo>
                  <a:cubicBezTo>
                    <a:pt x="77606" y="64435"/>
                    <a:pt x="77587" y="64435"/>
                    <a:pt x="77569" y="64435"/>
                  </a:cubicBezTo>
                  <a:cubicBezTo>
                    <a:pt x="75520" y="64435"/>
                    <a:pt x="73598" y="65435"/>
                    <a:pt x="72346" y="66962"/>
                  </a:cubicBezTo>
                  <a:cubicBezTo>
                    <a:pt x="72703" y="63259"/>
                    <a:pt x="69407" y="59973"/>
                    <a:pt x="65707" y="59973"/>
                  </a:cubicBezTo>
                  <a:cubicBezTo>
                    <a:pt x="65694" y="59973"/>
                    <a:pt x="65682" y="59973"/>
                    <a:pt x="65670" y="59973"/>
                  </a:cubicBezTo>
                  <a:lnTo>
                    <a:pt x="65670" y="59973"/>
                  </a:lnTo>
                  <a:cubicBezTo>
                    <a:pt x="67007" y="58533"/>
                    <a:pt x="68877" y="57738"/>
                    <a:pt x="70807" y="57738"/>
                  </a:cubicBezTo>
                  <a:close/>
                  <a:moveTo>
                    <a:pt x="35611" y="62370"/>
                  </a:moveTo>
                  <a:cubicBezTo>
                    <a:pt x="36087" y="62370"/>
                    <a:pt x="36566" y="62419"/>
                    <a:pt x="37042" y="62518"/>
                  </a:cubicBezTo>
                  <a:cubicBezTo>
                    <a:pt x="36029" y="63763"/>
                    <a:pt x="35456" y="65358"/>
                    <a:pt x="35644" y="67034"/>
                  </a:cubicBezTo>
                  <a:cubicBezTo>
                    <a:pt x="34383" y="65578"/>
                    <a:pt x="32507" y="64632"/>
                    <a:pt x="30521" y="64632"/>
                  </a:cubicBezTo>
                  <a:cubicBezTo>
                    <a:pt x="30502" y="64632"/>
                    <a:pt x="30483" y="64632"/>
                    <a:pt x="30465" y="64633"/>
                  </a:cubicBezTo>
                  <a:cubicBezTo>
                    <a:pt x="30445" y="64632"/>
                    <a:pt x="30425" y="64632"/>
                    <a:pt x="30406" y="64632"/>
                  </a:cubicBezTo>
                  <a:cubicBezTo>
                    <a:pt x="28537" y="64632"/>
                    <a:pt x="26769" y="65471"/>
                    <a:pt x="25528" y="66774"/>
                  </a:cubicBezTo>
                  <a:cubicBezTo>
                    <a:pt x="25608" y="65179"/>
                    <a:pt x="25026" y="63683"/>
                    <a:pt x="24031" y="62500"/>
                  </a:cubicBezTo>
                  <a:cubicBezTo>
                    <a:pt x="24460" y="62420"/>
                    <a:pt x="24890" y="62381"/>
                    <a:pt x="25317" y="62381"/>
                  </a:cubicBezTo>
                  <a:cubicBezTo>
                    <a:pt x="27250" y="62381"/>
                    <a:pt x="29122" y="63178"/>
                    <a:pt x="30465" y="64624"/>
                  </a:cubicBezTo>
                  <a:cubicBezTo>
                    <a:pt x="31802" y="63171"/>
                    <a:pt x="33677" y="62370"/>
                    <a:pt x="35611" y="62370"/>
                  </a:cubicBezTo>
                  <a:close/>
                  <a:moveTo>
                    <a:pt x="112819" y="60274"/>
                  </a:moveTo>
                  <a:cubicBezTo>
                    <a:pt x="115992" y="60274"/>
                    <a:pt x="119164" y="62350"/>
                    <a:pt x="119209" y="66503"/>
                  </a:cubicBezTo>
                  <a:lnTo>
                    <a:pt x="119209" y="66503"/>
                  </a:lnTo>
                  <a:cubicBezTo>
                    <a:pt x="118735" y="66400"/>
                    <a:pt x="118257" y="66350"/>
                    <a:pt x="117783" y="66350"/>
                  </a:cubicBezTo>
                  <a:cubicBezTo>
                    <a:pt x="115922" y="66350"/>
                    <a:pt x="114119" y="67124"/>
                    <a:pt x="112821" y="68521"/>
                  </a:cubicBezTo>
                  <a:cubicBezTo>
                    <a:pt x="111539" y="67142"/>
                    <a:pt x="109747" y="66362"/>
                    <a:pt x="107865" y="66362"/>
                  </a:cubicBezTo>
                  <a:cubicBezTo>
                    <a:pt x="107382" y="66362"/>
                    <a:pt x="106898" y="66407"/>
                    <a:pt x="106423" y="66514"/>
                  </a:cubicBezTo>
                  <a:lnTo>
                    <a:pt x="106423" y="66514"/>
                  </a:lnTo>
                  <a:cubicBezTo>
                    <a:pt x="106463" y="62355"/>
                    <a:pt x="109641" y="60274"/>
                    <a:pt x="112819" y="60274"/>
                  </a:cubicBezTo>
                  <a:close/>
                  <a:moveTo>
                    <a:pt x="136136" y="60276"/>
                  </a:moveTo>
                  <a:cubicBezTo>
                    <a:pt x="139311" y="60276"/>
                    <a:pt x="142484" y="62354"/>
                    <a:pt x="142525" y="66514"/>
                  </a:cubicBezTo>
                  <a:lnTo>
                    <a:pt x="142516" y="66523"/>
                  </a:lnTo>
                  <a:cubicBezTo>
                    <a:pt x="142042" y="66421"/>
                    <a:pt x="141565" y="66372"/>
                    <a:pt x="141091" y="66372"/>
                  </a:cubicBezTo>
                  <a:cubicBezTo>
                    <a:pt x="139233" y="66372"/>
                    <a:pt x="137428" y="67138"/>
                    <a:pt x="136136" y="68530"/>
                  </a:cubicBezTo>
                  <a:cubicBezTo>
                    <a:pt x="134854" y="67150"/>
                    <a:pt x="133062" y="66371"/>
                    <a:pt x="131181" y="66371"/>
                  </a:cubicBezTo>
                  <a:cubicBezTo>
                    <a:pt x="130697" y="66371"/>
                    <a:pt x="130213" y="66425"/>
                    <a:pt x="129738" y="66523"/>
                  </a:cubicBezTo>
                  <a:cubicBezTo>
                    <a:pt x="129778" y="62359"/>
                    <a:pt x="132958" y="60276"/>
                    <a:pt x="136136" y="60276"/>
                  </a:cubicBezTo>
                  <a:close/>
                  <a:moveTo>
                    <a:pt x="89289" y="60321"/>
                  </a:moveTo>
                  <a:cubicBezTo>
                    <a:pt x="92462" y="60321"/>
                    <a:pt x="95638" y="62397"/>
                    <a:pt x="95679" y="66548"/>
                  </a:cubicBezTo>
                  <a:lnTo>
                    <a:pt x="95679" y="66548"/>
                  </a:lnTo>
                  <a:cubicBezTo>
                    <a:pt x="95209" y="66448"/>
                    <a:pt x="94735" y="66398"/>
                    <a:pt x="94264" y="66398"/>
                  </a:cubicBezTo>
                  <a:cubicBezTo>
                    <a:pt x="92405" y="66398"/>
                    <a:pt x="90601" y="67165"/>
                    <a:pt x="89308" y="68557"/>
                  </a:cubicBezTo>
                  <a:cubicBezTo>
                    <a:pt x="88027" y="67177"/>
                    <a:pt x="86235" y="66398"/>
                    <a:pt x="84353" y="66398"/>
                  </a:cubicBezTo>
                  <a:cubicBezTo>
                    <a:pt x="83869" y="66398"/>
                    <a:pt x="83385" y="66452"/>
                    <a:pt x="82910" y="66550"/>
                  </a:cubicBezTo>
                  <a:cubicBezTo>
                    <a:pt x="82942" y="62398"/>
                    <a:pt x="86114" y="60321"/>
                    <a:pt x="89289" y="60321"/>
                  </a:cubicBezTo>
                  <a:close/>
                  <a:moveTo>
                    <a:pt x="42335" y="60475"/>
                  </a:moveTo>
                  <a:cubicBezTo>
                    <a:pt x="45508" y="60475"/>
                    <a:pt x="48684" y="62552"/>
                    <a:pt x="48726" y="66708"/>
                  </a:cubicBezTo>
                  <a:lnTo>
                    <a:pt x="48726" y="66708"/>
                  </a:lnTo>
                  <a:cubicBezTo>
                    <a:pt x="48257" y="66608"/>
                    <a:pt x="47784" y="66560"/>
                    <a:pt x="47315" y="66560"/>
                  </a:cubicBezTo>
                  <a:cubicBezTo>
                    <a:pt x="45452" y="66560"/>
                    <a:pt x="43648" y="67326"/>
                    <a:pt x="42355" y="68719"/>
                  </a:cubicBezTo>
                  <a:cubicBezTo>
                    <a:pt x="41081" y="67346"/>
                    <a:pt x="39302" y="66559"/>
                    <a:pt x="37432" y="66559"/>
                  </a:cubicBezTo>
                  <a:cubicBezTo>
                    <a:pt x="37421" y="66559"/>
                    <a:pt x="37411" y="66559"/>
                    <a:pt x="37400" y="66559"/>
                  </a:cubicBezTo>
                  <a:cubicBezTo>
                    <a:pt x="36916" y="66559"/>
                    <a:pt x="36432" y="66604"/>
                    <a:pt x="35958" y="66711"/>
                  </a:cubicBezTo>
                  <a:cubicBezTo>
                    <a:pt x="35989" y="62554"/>
                    <a:pt x="39161" y="60475"/>
                    <a:pt x="42335" y="60475"/>
                  </a:cubicBezTo>
                  <a:close/>
                  <a:moveTo>
                    <a:pt x="65651" y="60478"/>
                  </a:moveTo>
                  <a:cubicBezTo>
                    <a:pt x="68826" y="60478"/>
                    <a:pt x="72001" y="62555"/>
                    <a:pt x="72041" y="66711"/>
                  </a:cubicBezTo>
                  <a:cubicBezTo>
                    <a:pt x="71566" y="66609"/>
                    <a:pt x="71088" y="66560"/>
                    <a:pt x="70614" y="66560"/>
                  </a:cubicBezTo>
                  <a:cubicBezTo>
                    <a:pt x="68752" y="66560"/>
                    <a:pt x="66952" y="67326"/>
                    <a:pt x="65653" y="68719"/>
                  </a:cubicBezTo>
                  <a:cubicBezTo>
                    <a:pt x="64371" y="67339"/>
                    <a:pt x="62579" y="66559"/>
                    <a:pt x="60697" y="66559"/>
                  </a:cubicBezTo>
                  <a:cubicBezTo>
                    <a:pt x="60214" y="66559"/>
                    <a:pt x="59730" y="66613"/>
                    <a:pt x="59255" y="66711"/>
                  </a:cubicBezTo>
                  <a:cubicBezTo>
                    <a:pt x="59295" y="62557"/>
                    <a:pt x="62473" y="60478"/>
                    <a:pt x="65651" y="60478"/>
                  </a:cubicBezTo>
                  <a:close/>
                  <a:moveTo>
                    <a:pt x="18806" y="60522"/>
                  </a:moveTo>
                  <a:cubicBezTo>
                    <a:pt x="21979" y="60522"/>
                    <a:pt x="25151" y="62596"/>
                    <a:pt x="25196" y="66747"/>
                  </a:cubicBezTo>
                  <a:lnTo>
                    <a:pt x="25196" y="66747"/>
                  </a:lnTo>
                  <a:cubicBezTo>
                    <a:pt x="24723" y="66645"/>
                    <a:pt x="24245" y="66596"/>
                    <a:pt x="23772" y="66596"/>
                  </a:cubicBezTo>
                  <a:cubicBezTo>
                    <a:pt x="21913" y="66596"/>
                    <a:pt x="20107" y="67362"/>
                    <a:pt x="18807" y="68754"/>
                  </a:cubicBezTo>
                  <a:cubicBezTo>
                    <a:pt x="17526" y="67374"/>
                    <a:pt x="15734" y="66595"/>
                    <a:pt x="13852" y="66595"/>
                  </a:cubicBezTo>
                  <a:cubicBezTo>
                    <a:pt x="13368" y="66595"/>
                    <a:pt x="12884" y="66649"/>
                    <a:pt x="12409" y="66747"/>
                  </a:cubicBezTo>
                  <a:cubicBezTo>
                    <a:pt x="12454" y="62599"/>
                    <a:pt x="15631" y="60522"/>
                    <a:pt x="18806" y="60522"/>
                  </a:cubicBezTo>
                  <a:close/>
                  <a:moveTo>
                    <a:pt x="84142" y="66790"/>
                  </a:moveTo>
                  <a:cubicBezTo>
                    <a:pt x="86075" y="66790"/>
                    <a:pt x="87947" y="67588"/>
                    <a:pt x="89290" y="69041"/>
                  </a:cubicBezTo>
                  <a:lnTo>
                    <a:pt x="89290" y="69041"/>
                  </a:lnTo>
                  <a:cubicBezTo>
                    <a:pt x="89287" y="69041"/>
                    <a:pt x="89284" y="69041"/>
                    <a:pt x="89281" y="69041"/>
                  </a:cubicBezTo>
                  <a:cubicBezTo>
                    <a:pt x="89262" y="69041"/>
                    <a:pt x="89242" y="69041"/>
                    <a:pt x="89222" y="69041"/>
                  </a:cubicBezTo>
                  <a:cubicBezTo>
                    <a:pt x="87354" y="69041"/>
                    <a:pt x="85594" y="69879"/>
                    <a:pt x="84344" y="71183"/>
                  </a:cubicBezTo>
                  <a:cubicBezTo>
                    <a:pt x="84434" y="69588"/>
                    <a:pt x="83851" y="68082"/>
                    <a:pt x="82857" y="66909"/>
                  </a:cubicBezTo>
                  <a:cubicBezTo>
                    <a:pt x="83285" y="66829"/>
                    <a:pt x="83715" y="66790"/>
                    <a:pt x="84142" y="66790"/>
                  </a:cubicBezTo>
                  <a:close/>
                  <a:moveTo>
                    <a:pt x="94437" y="66782"/>
                  </a:moveTo>
                  <a:cubicBezTo>
                    <a:pt x="94862" y="66782"/>
                    <a:pt x="95290" y="66821"/>
                    <a:pt x="95715" y="66900"/>
                  </a:cubicBezTo>
                  <a:cubicBezTo>
                    <a:pt x="94720" y="68082"/>
                    <a:pt x="94138" y="69579"/>
                    <a:pt x="94228" y="71174"/>
                  </a:cubicBezTo>
                  <a:lnTo>
                    <a:pt x="94219" y="71183"/>
                  </a:lnTo>
                  <a:cubicBezTo>
                    <a:pt x="92977" y="69879"/>
                    <a:pt x="91209" y="69041"/>
                    <a:pt x="89341" y="69041"/>
                  </a:cubicBezTo>
                  <a:cubicBezTo>
                    <a:pt x="89324" y="69041"/>
                    <a:pt x="89307" y="69041"/>
                    <a:pt x="89290" y="69041"/>
                  </a:cubicBezTo>
                  <a:lnTo>
                    <a:pt x="89290" y="69041"/>
                  </a:lnTo>
                  <a:cubicBezTo>
                    <a:pt x="90628" y="67586"/>
                    <a:pt x="92502" y="66782"/>
                    <a:pt x="94437" y="66782"/>
                  </a:cubicBezTo>
                  <a:close/>
                  <a:moveTo>
                    <a:pt x="47476" y="66925"/>
                  </a:moveTo>
                  <a:cubicBezTo>
                    <a:pt x="47900" y="66925"/>
                    <a:pt x="48328" y="66964"/>
                    <a:pt x="48753" y="67043"/>
                  </a:cubicBezTo>
                  <a:cubicBezTo>
                    <a:pt x="47767" y="68226"/>
                    <a:pt x="47185" y="69731"/>
                    <a:pt x="47266" y="71317"/>
                  </a:cubicBezTo>
                  <a:cubicBezTo>
                    <a:pt x="46024" y="70014"/>
                    <a:pt x="44257" y="69184"/>
                    <a:pt x="42388" y="69184"/>
                  </a:cubicBezTo>
                  <a:cubicBezTo>
                    <a:pt x="42371" y="69184"/>
                    <a:pt x="42354" y="69184"/>
                    <a:pt x="42337" y="69184"/>
                  </a:cubicBezTo>
                  <a:lnTo>
                    <a:pt x="42337" y="69184"/>
                  </a:lnTo>
                  <a:cubicBezTo>
                    <a:pt x="43675" y="67729"/>
                    <a:pt x="45543" y="66925"/>
                    <a:pt x="47476" y="66925"/>
                  </a:cubicBezTo>
                  <a:close/>
                  <a:moveTo>
                    <a:pt x="60488" y="66929"/>
                  </a:moveTo>
                  <a:cubicBezTo>
                    <a:pt x="62422" y="66929"/>
                    <a:pt x="64295" y="67727"/>
                    <a:pt x="65636" y="69175"/>
                  </a:cubicBezTo>
                  <a:lnTo>
                    <a:pt x="65636" y="69175"/>
                  </a:lnTo>
                  <a:cubicBezTo>
                    <a:pt x="65622" y="69175"/>
                    <a:pt x="65608" y="69175"/>
                    <a:pt x="65593" y="69175"/>
                  </a:cubicBezTo>
                  <a:cubicBezTo>
                    <a:pt x="63725" y="69175"/>
                    <a:pt x="61966" y="70014"/>
                    <a:pt x="60715" y="71317"/>
                  </a:cubicBezTo>
                  <a:cubicBezTo>
                    <a:pt x="60805" y="69731"/>
                    <a:pt x="60223" y="68226"/>
                    <a:pt x="59228" y="67043"/>
                  </a:cubicBezTo>
                  <a:cubicBezTo>
                    <a:pt x="59647" y="66967"/>
                    <a:pt x="60069" y="66929"/>
                    <a:pt x="60488" y="66929"/>
                  </a:cubicBezTo>
                  <a:close/>
                  <a:moveTo>
                    <a:pt x="23953" y="66970"/>
                  </a:moveTo>
                  <a:cubicBezTo>
                    <a:pt x="24378" y="66970"/>
                    <a:pt x="24806" y="67009"/>
                    <a:pt x="25232" y="67088"/>
                  </a:cubicBezTo>
                  <a:cubicBezTo>
                    <a:pt x="24239" y="68277"/>
                    <a:pt x="23657" y="69770"/>
                    <a:pt x="23744" y="71361"/>
                  </a:cubicBezTo>
                  <a:lnTo>
                    <a:pt x="23744" y="71361"/>
                  </a:lnTo>
                  <a:cubicBezTo>
                    <a:pt x="22494" y="70058"/>
                    <a:pt x="20726" y="69220"/>
                    <a:pt x="18866" y="69220"/>
                  </a:cubicBezTo>
                  <a:cubicBezTo>
                    <a:pt x="18846" y="69220"/>
                    <a:pt x="18827" y="69220"/>
                    <a:pt x="18807" y="69220"/>
                  </a:cubicBezTo>
                  <a:cubicBezTo>
                    <a:pt x="20144" y="67773"/>
                    <a:pt x="22018" y="66970"/>
                    <a:pt x="23953" y="66970"/>
                  </a:cubicBezTo>
                  <a:close/>
                  <a:moveTo>
                    <a:pt x="13652" y="66970"/>
                  </a:moveTo>
                  <a:cubicBezTo>
                    <a:pt x="15588" y="66970"/>
                    <a:pt x="17463" y="67773"/>
                    <a:pt x="18807" y="69220"/>
                  </a:cubicBezTo>
                  <a:cubicBezTo>
                    <a:pt x="18787" y="69220"/>
                    <a:pt x="18768" y="69220"/>
                    <a:pt x="18748" y="69220"/>
                  </a:cubicBezTo>
                  <a:cubicBezTo>
                    <a:pt x="16879" y="69220"/>
                    <a:pt x="15111" y="70058"/>
                    <a:pt x="13870" y="71362"/>
                  </a:cubicBezTo>
                  <a:cubicBezTo>
                    <a:pt x="13951" y="69776"/>
                    <a:pt x="13368" y="68271"/>
                    <a:pt x="12374" y="67088"/>
                  </a:cubicBezTo>
                  <a:cubicBezTo>
                    <a:pt x="12799" y="67009"/>
                    <a:pt x="13227" y="66970"/>
                    <a:pt x="13652" y="66970"/>
                  </a:cubicBezTo>
                  <a:close/>
                  <a:moveTo>
                    <a:pt x="107653" y="66739"/>
                  </a:moveTo>
                  <a:cubicBezTo>
                    <a:pt x="109587" y="66739"/>
                    <a:pt x="111464" y="67541"/>
                    <a:pt x="112812" y="68996"/>
                  </a:cubicBezTo>
                  <a:cubicBezTo>
                    <a:pt x="114149" y="67549"/>
                    <a:pt x="116022" y="66746"/>
                    <a:pt x="117958" y="66746"/>
                  </a:cubicBezTo>
                  <a:cubicBezTo>
                    <a:pt x="118383" y="66746"/>
                    <a:pt x="118811" y="66785"/>
                    <a:pt x="119236" y="66864"/>
                  </a:cubicBezTo>
                  <a:cubicBezTo>
                    <a:pt x="118242" y="68047"/>
                    <a:pt x="117659" y="69552"/>
                    <a:pt x="117749" y="71138"/>
                  </a:cubicBezTo>
                  <a:cubicBezTo>
                    <a:pt x="116499" y="69835"/>
                    <a:pt x="114731" y="69005"/>
                    <a:pt x="112871" y="69005"/>
                  </a:cubicBezTo>
                  <a:cubicBezTo>
                    <a:pt x="112851" y="69005"/>
                    <a:pt x="112832" y="69005"/>
                    <a:pt x="112812" y="69005"/>
                  </a:cubicBezTo>
                  <a:cubicBezTo>
                    <a:pt x="112793" y="69005"/>
                    <a:pt x="112774" y="69005"/>
                    <a:pt x="112756" y="69005"/>
                  </a:cubicBezTo>
                  <a:cubicBezTo>
                    <a:pt x="110769" y="69005"/>
                    <a:pt x="108893" y="69951"/>
                    <a:pt x="107641" y="71398"/>
                  </a:cubicBezTo>
                  <a:lnTo>
                    <a:pt x="107641" y="71398"/>
                  </a:lnTo>
                  <a:cubicBezTo>
                    <a:pt x="107802" y="69707"/>
                    <a:pt x="107213" y="68132"/>
                    <a:pt x="106177" y="66897"/>
                  </a:cubicBezTo>
                  <a:lnTo>
                    <a:pt x="106177" y="66897"/>
                  </a:lnTo>
                  <a:cubicBezTo>
                    <a:pt x="106668" y="66791"/>
                    <a:pt x="107162" y="66739"/>
                    <a:pt x="107653" y="66739"/>
                  </a:cubicBezTo>
                  <a:close/>
                  <a:moveTo>
                    <a:pt x="37174" y="66927"/>
                  </a:moveTo>
                  <a:cubicBezTo>
                    <a:pt x="39113" y="66927"/>
                    <a:pt x="40989" y="67729"/>
                    <a:pt x="42337" y="69184"/>
                  </a:cubicBezTo>
                  <a:lnTo>
                    <a:pt x="42337" y="69184"/>
                  </a:lnTo>
                  <a:cubicBezTo>
                    <a:pt x="42334" y="69184"/>
                    <a:pt x="42331" y="69184"/>
                    <a:pt x="42328" y="69184"/>
                  </a:cubicBezTo>
                  <a:cubicBezTo>
                    <a:pt x="42301" y="69184"/>
                    <a:pt x="42274" y="69184"/>
                    <a:pt x="42246" y="69184"/>
                  </a:cubicBezTo>
                  <a:cubicBezTo>
                    <a:pt x="40269" y="69184"/>
                    <a:pt x="38404" y="70136"/>
                    <a:pt x="37158" y="71577"/>
                  </a:cubicBezTo>
                  <a:cubicBezTo>
                    <a:pt x="37320" y="69910"/>
                    <a:pt x="36728" y="68324"/>
                    <a:pt x="35689" y="67088"/>
                  </a:cubicBezTo>
                  <a:lnTo>
                    <a:pt x="35680" y="67088"/>
                  </a:lnTo>
                  <a:cubicBezTo>
                    <a:pt x="36177" y="66980"/>
                    <a:pt x="36678" y="66927"/>
                    <a:pt x="37174" y="66927"/>
                  </a:cubicBezTo>
                  <a:close/>
                  <a:moveTo>
                    <a:pt x="124481" y="64880"/>
                  </a:moveTo>
                  <a:cubicBezTo>
                    <a:pt x="127655" y="64880"/>
                    <a:pt x="130827" y="66957"/>
                    <a:pt x="130867" y="71111"/>
                  </a:cubicBezTo>
                  <a:lnTo>
                    <a:pt x="130858" y="71129"/>
                  </a:lnTo>
                  <a:cubicBezTo>
                    <a:pt x="130380" y="71024"/>
                    <a:pt x="129897" y="70973"/>
                    <a:pt x="129419" y="70973"/>
                  </a:cubicBezTo>
                  <a:cubicBezTo>
                    <a:pt x="127565" y="70973"/>
                    <a:pt x="125767" y="71740"/>
                    <a:pt x="124478" y="73136"/>
                  </a:cubicBezTo>
                  <a:cubicBezTo>
                    <a:pt x="123204" y="71764"/>
                    <a:pt x="121425" y="70977"/>
                    <a:pt x="119555" y="70977"/>
                  </a:cubicBezTo>
                  <a:cubicBezTo>
                    <a:pt x="119544" y="70977"/>
                    <a:pt x="119534" y="70977"/>
                    <a:pt x="119523" y="70977"/>
                  </a:cubicBezTo>
                  <a:cubicBezTo>
                    <a:pt x="119039" y="70977"/>
                    <a:pt x="118555" y="71021"/>
                    <a:pt x="118080" y="71129"/>
                  </a:cubicBezTo>
                  <a:cubicBezTo>
                    <a:pt x="118121" y="66963"/>
                    <a:pt x="121302" y="64880"/>
                    <a:pt x="124481" y="64880"/>
                  </a:cubicBezTo>
                  <a:close/>
                  <a:moveTo>
                    <a:pt x="77631" y="64934"/>
                  </a:moveTo>
                  <a:cubicBezTo>
                    <a:pt x="80806" y="64934"/>
                    <a:pt x="83981" y="67013"/>
                    <a:pt x="84022" y="71174"/>
                  </a:cubicBezTo>
                  <a:cubicBezTo>
                    <a:pt x="83541" y="71069"/>
                    <a:pt x="83056" y="71017"/>
                    <a:pt x="82576" y="71017"/>
                  </a:cubicBezTo>
                  <a:cubicBezTo>
                    <a:pt x="80721" y="71017"/>
                    <a:pt x="78928" y="71782"/>
                    <a:pt x="77633" y="73163"/>
                  </a:cubicBezTo>
                  <a:lnTo>
                    <a:pt x="77633" y="73172"/>
                  </a:lnTo>
                  <a:cubicBezTo>
                    <a:pt x="76351" y="71801"/>
                    <a:pt x="74559" y="71012"/>
                    <a:pt x="72678" y="71012"/>
                  </a:cubicBezTo>
                  <a:cubicBezTo>
                    <a:pt x="72194" y="71012"/>
                    <a:pt x="71710" y="71066"/>
                    <a:pt x="71235" y="71174"/>
                  </a:cubicBezTo>
                  <a:cubicBezTo>
                    <a:pt x="71275" y="67015"/>
                    <a:pt x="74454" y="64934"/>
                    <a:pt x="77631" y="64934"/>
                  </a:cubicBezTo>
                  <a:close/>
                  <a:moveTo>
                    <a:pt x="100937" y="64934"/>
                  </a:moveTo>
                  <a:cubicBezTo>
                    <a:pt x="104113" y="64934"/>
                    <a:pt x="107288" y="67013"/>
                    <a:pt x="107328" y="71174"/>
                  </a:cubicBezTo>
                  <a:cubicBezTo>
                    <a:pt x="106849" y="71069"/>
                    <a:pt x="106366" y="71017"/>
                    <a:pt x="105887" y="71017"/>
                  </a:cubicBezTo>
                  <a:cubicBezTo>
                    <a:pt x="104037" y="71017"/>
                    <a:pt x="102243" y="71782"/>
                    <a:pt x="100948" y="73163"/>
                  </a:cubicBezTo>
                  <a:lnTo>
                    <a:pt x="100939" y="73172"/>
                  </a:lnTo>
                  <a:cubicBezTo>
                    <a:pt x="99658" y="71801"/>
                    <a:pt x="97866" y="71012"/>
                    <a:pt x="95984" y="71012"/>
                  </a:cubicBezTo>
                  <a:cubicBezTo>
                    <a:pt x="95500" y="71012"/>
                    <a:pt x="95016" y="71066"/>
                    <a:pt x="94541" y="71174"/>
                  </a:cubicBezTo>
                  <a:cubicBezTo>
                    <a:pt x="94582" y="67015"/>
                    <a:pt x="97760" y="64934"/>
                    <a:pt x="100937" y="64934"/>
                  </a:cubicBezTo>
                  <a:close/>
                  <a:moveTo>
                    <a:pt x="53992" y="65081"/>
                  </a:moveTo>
                  <a:cubicBezTo>
                    <a:pt x="57167" y="65081"/>
                    <a:pt x="60344" y="67159"/>
                    <a:pt x="60384" y="71317"/>
                  </a:cubicBezTo>
                  <a:cubicBezTo>
                    <a:pt x="59911" y="71215"/>
                    <a:pt x="59433" y="71165"/>
                    <a:pt x="58960" y="71165"/>
                  </a:cubicBezTo>
                  <a:cubicBezTo>
                    <a:pt x="57101" y="71165"/>
                    <a:pt x="55296" y="71932"/>
                    <a:pt x="54004" y="73324"/>
                  </a:cubicBezTo>
                  <a:cubicBezTo>
                    <a:pt x="52723" y="71944"/>
                    <a:pt x="50922" y="71165"/>
                    <a:pt x="49049" y="71165"/>
                  </a:cubicBezTo>
                  <a:cubicBezTo>
                    <a:pt x="48565" y="71165"/>
                    <a:pt x="48081" y="71219"/>
                    <a:pt x="47606" y="71317"/>
                  </a:cubicBezTo>
                  <a:cubicBezTo>
                    <a:pt x="47642" y="67159"/>
                    <a:pt x="50816" y="65081"/>
                    <a:pt x="53992" y="65081"/>
                  </a:cubicBezTo>
                  <a:close/>
                  <a:moveTo>
                    <a:pt x="7148" y="65122"/>
                  </a:moveTo>
                  <a:cubicBezTo>
                    <a:pt x="10323" y="65122"/>
                    <a:pt x="13498" y="67201"/>
                    <a:pt x="13538" y="71362"/>
                  </a:cubicBezTo>
                  <a:cubicBezTo>
                    <a:pt x="13060" y="71257"/>
                    <a:pt x="12578" y="71206"/>
                    <a:pt x="12099" y="71206"/>
                  </a:cubicBezTo>
                  <a:cubicBezTo>
                    <a:pt x="10245" y="71206"/>
                    <a:pt x="8446" y="71973"/>
                    <a:pt x="7150" y="73369"/>
                  </a:cubicBezTo>
                  <a:lnTo>
                    <a:pt x="7150" y="73360"/>
                  </a:lnTo>
                  <a:cubicBezTo>
                    <a:pt x="5875" y="71988"/>
                    <a:pt x="4096" y="71209"/>
                    <a:pt x="2226" y="71209"/>
                  </a:cubicBezTo>
                  <a:cubicBezTo>
                    <a:pt x="2216" y="71209"/>
                    <a:pt x="2205" y="71210"/>
                    <a:pt x="2194" y="71210"/>
                  </a:cubicBezTo>
                  <a:cubicBezTo>
                    <a:pt x="1711" y="71210"/>
                    <a:pt x="1227" y="71254"/>
                    <a:pt x="752" y="71362"/>
                  </a:cubicBezTo>
                  <a:cubicBezTo>
                    <a:pt x="792" y="67203"/>
                    <a:pt x="3970" y="65122"/>
                    <a:pt x="7148" y="65122"/>
                  </a:cubicBezTo>
                  <a:close/>
                  <a:moveTo>
                    <a:pt x="30463" y="65122"/>
                  </a:moveTo>
                  <a:cubicBezTo>
                    <a:pt x="33638" y="65122"/>
                    <a:pt x="36813" y="67201"/>
                    <a:pt x="36854" y="71362"/>
                  </a:cubicBezTo>
                  <a:cubicBezTo>
                    <a:pt x="36375" y="71257"/>
                    <a:pt x="35893" y="71206"/>
                    <a:pt x="35414" y="71206"/>
                  </a:cubicBezTo>
                  <a:cubicBezTo>
                    <a:pt x="33560" y="71206"/>
                    <a:pt x="31761" y="71973"/>
                    <a:pt x="30465" y="73369"/>
                  </a:cubicBezTo>
                  <a:lnTo>
                    <a:pt x="30465" y="73360"/>
                  </a:lnTo>
                  <a:cubicBezTo>
                    <a:pt x="29191" y="71988"/>
                    <a:pt x="27412" y="71209"/>
                    <a:pt x="25542" y="71209"/>
                  </a:cubicBezTo>
                  <a:cubicBezTo>
                    <a:pt x="25531" y="71209"/>
                    <a:pt x="25520" y="71210"/>
                    <a:pt x="25510" y="71210"/>
                  </a:cubicBezTo>
                  <a:cubicBezTo>
                    <a:pt x="25026" y="71210"/>
                    <a:pt x="24542" y="71254"/>
                    <a:pt x="24067" y="71362"/>
                  </a:cubicBezTo>
                  <a:cubicBezTo>
                    <a:pt x="24107" y="67203"/>
                    <a:pt x="27285" y="65122"/>
                    <a:pt x="30463" y="65122"/>
                  </a:cubicBezTo>
                  <a:close/>
                  <a:moveTo>
                    <a:pt x="129608" y="71351"/>
                  </a:moveTo>
                  <a:cubicBezTo>
                    <a:pt x="130035" y="71351"/>
                    <a:pt x="130466" y="71390"/>
                    <a:pt x="130894" y="71469"/>
                  </a:cubicBezTo>
                  <a:cubicBezTo>
                    <a:pt x="129908" y="72634"/>
                    <a:pt x="129326" y="74140"/>
                    <a:pt x="129415" y="75726"/>
                  </a:cubicBezTo>
                  <a:lnTo>
                    <a:pt x="129406" y="75744"/>
                  </a:lnTo>
                  <a:cubicBezTo>
                    <a:pt x="128156" y="74440"/>
                    <a:pt x="126397" y="73602"/>
                    <a:pt x="124528" y="73602"/>
                  </a:cubicBezTo>
                  <a:cubicBezTo>
                    <a:pt x="124509" y="73602"/>
                    <a:pt x="124489" y="73602"/>
                    <a:pt x="124469" y="73602"/>
                  </a:cubicBezTo>
                  <a:cubicBezTo>
                    <a:pt x="124450" y="73602"/>
                    <a:pt x="124430" y="73602"/>
                    <a:pt x="124410" y="73602"/>
                  </a:cubicBezTo>
                  <a:cubicBezTo>
                    <a:pt x="122541" y="73602"/>
                    <a:pt x="120773" y="74440"/>
                    <a:pt x="119532" y="75744"/>
                  </a:cubicBezTo>
                  <a:cubicBezTo>
                    <a:pt x="119613" y="74149"/>
                    <a:pt x="119030" y="72652"/>
                    <a:pt x="118045" y="71469"/>
                  </a:cubicBezTo>
                  <a:cubicBezTo>
                    <a:pt x="118473" y="71390"/>
                    <a:pt x="118903" y="71351"/>
                    <a:pt x="119331" y="71351"/>
                  </a:cubicBezTo>
                  <a:cubicBezTo>
                    <a:pt x="121264" y="71351"/>
                    <a:pt x="123134" y="72148"/>
                    <a:pt x="124469" y="73593"/>
                  </a:cubicBezTo>
                  <a:cubicBezTo>
                    <a:pt x="125805" y="72148"/>
                    <a:pt x="127675" y="71351"/>
                    <a:pt x="129608" y="71351"/>
                  </a:cubicBezTo>
                  <a:close/>
                  <a:moveTo>
                    <a:pt x="48843" y="71540"/>
                  </a:moveTo>
                  <a:cubicBezTo>
                    <a:pt x="50782" y="71540"/>
                    <a:pt x="52650" y="72343"/>
                    <a:pt x="53995" y="73790"/>
                  </a:cubicBezTo>
                  <a:cubicBezTo>
                    <a:pt x="53975" y="73790"/>
                    <a:pt x="53956" y="73790"/>
                    <a:pt x="53936" y="73790"/>
                  </a:cubicBezTo>
                  <a:cubicBezTo>
                    <a:pt x="52067" y="73790"/>
                    <a:pt x="50299" y="74628"/>
                    <a:pt x="49058" y="75932"/>
                  </a:cubicBezTo>
                  <a:cubicBezTo>
                    <a:pt x="49138" y="74337"/>
                    <a:pt x="48556" y="72840"/>
                    <a:pt x="47561" y="71658"/>
                  </a:cubicBezTo>
                  <a:cubicBezTo>
                    <a:pt x="47989" y="71579"/>
                    <a:pt x="48418" y="71540"/>
                    <a:pt x="48843" y="71540"/>
                  </a:cubicBezTo>
                  <a:close/>
                  <a:moveTo>
                    <a:pt x="59141" y="71540"/>
                  </a:moveTo>
                  <a:cubicBezTo>
                    <a:pt x="59566" y="71540"/>
                    <a:pt x="59994" y="71579"/>
                    <a:pt x="60420" y="71658"/>
                  </a:cubicBezTo>
                  <a:cubicBezTo>
                    <a:pt x="59425" y="72840"/>
                    <a:pt x="58843" y="74346"/>
                    <a:pt x="58932" y="75932"/>
                  </a:cubicBezTo>
                  <a:cubicBezTo>
                    <a:pt x="57682" y="74628"/>
                    <a:pt x="55914" y="73790"/>
                    <a:pt x="54054" y="73790"/>
                  </a:cubicBezTo>
                  <a:cubicBezTo>
                    <a:pt x="54034" y="73790"/>
                    <a:pt x="54015" y="73790"/>
                    <a:pt x="53995" y="73790"/>
                  </a:cubicBezTo>
                  <a:cubicBezTo>
                    <a:pt x="55332" y="72343"/>
                    <a:pt x="57206" y="71540"/>
                    <a:pt x="59141" y="71540"/>
                  </a:cubicBezTo>
                  <a:close/>
                  <a:moveTo>
                    <a:pt x="112810" y="69495"/>
                  </a:moveTo>
                  <a:cubicBezTo>
                    <a:pt x="115985" y="69495"/>
                    <a:pt x="119160" y="71574"/>
                    <a:pt x="119200" y="75735"/>
                  </a:cubicBezTo>
                  <a:cubicBezTo>
                    <a:pt x="118721" y="75630"/>
                    <a:pt x="118239" y="75578"/>
                    <a:pt x="117760" y="75578"/>
                  </a:cubicBezTo>
                  <a:cubicBezTo>
                    <a:pt x="115909" y="75578"/>
                    <a:pt x="114116" y="76343"/>
                    <a:pt x="112821" y="77724"/>
                  </a:cubicBezTo>
                  <a:lnTo>
                    <a:pt x="112812" y="77733"/>
                  </a:lnTo>
                  <a:cubicBezTo>
                    <a:pt x="111530" y="76362"/>
                    <a:pt x="109738" y="75573"/>
                    <a:pt x="107856" y="75573"/>
                  </a:cubicBezTo>
                  <a:cubicBezTo>
                    <a:pt x="107373" y="75573"/>
                    <a:pt x="106889" y="75627"/>
                    <a:pt x="106414" y="75735"/>
                  </a:cubicBezTo>
                  <a:lnTo>
                    <a:pt x="106414" y="75735"/>
                  </a:lnTo>
                  <a:cubicBezTo>
                    <a:pt x="106454" y="71576"/>
                    <a:pt x="109632" y="69495"/>
                    <a:pt x="112810" y="69495"/>
                  </a:cubicBezTo>
                  <a:close/>
                  <a:moveTo>
                    <a:pt x="136139" y="69486"/>
                  </a:moveTo>
                  <a:cubicBezTo>
                    <a:pt x="139313" y="69486"/>
                    <a:pt x="142484" y="71562"/>
                    <a:pt x="142525" y="75717"/>
                  </a:cubicBezTo>
                  <a:lnTo>
                    <a:pt x="142516" y="75735"/>
                  </a:lnTo>
                  <a:cubicBezTo>
                    <a:pt x="142037" y="75630"/>
                    <a:pt x="141554" y="75578"/>
                    <a:pt x="141075" y="75578"/>
                  </a:cubicBezTo>
                  <a:cubicBezTo>
                    <a:pt x="139222" y="75578"/>
                    <a:pt x="137424" y="76345"/>
                    <a:pt x="136136" y="77733"/>
                  </a:cubicBezTo>
                  <a:cubicBezTo>
                    <a:pt x="134854" y="76362"/>
                    <a:pt x="133062" y="75573"/>
                    <a:pt x="131181" y="75573"/>
                  </a:cubicBezTo>
                  <a:cubicBezTo>
                    <a:pt x="130697" y="75573"/>
                    <a:pt x="130213" y="75627"/>
                    <a:pt x="129738" y="75735"/>
                  </a:cubicBezTo>
                  <a:cubicBezTo>
                    <a:pt x="129778" y="71569"/>
                    <a:pt x="132960" y="69486"/>
                    <a:pt x="136139" y="69486"/>
                  </a:cubicBezTo>
                  <a:close/>
                  <a:moveTo>
                    <a:pt x="42333" y="69686"/>
                  </a:moveTo>
                  <a:cubicBezTo>
                    <a:pt x="45509" y="69686"/>
                    <a:pt x="48686" y="71765"/>
                    <a:pt x="48726" y="75923"/>
                  </a:cubicBezTo>
                  <a:cubicBezTo>
                    <a:pt x="48248" y="75818"/>
                    <a:pt x="47765" y="75767"/>
                    <a:pt x="47287" y="75767"/>
                  </a:cubicBezTo>
                  <a:cubicBezTo>
                    <a:pt x="45433" y="75767"/>
                    <a:pt x="43633" y="76534"/>
                    <a:pt x="42337" y="77930"/>
                  </a:cubicBezTo>
                  <a:cubicBezTo>
                    <a:pt x="41056" y="76550"/>
                    <a:pt x="39264" y="75770"/>
                    <a:pt x="37382" y="75770"/>
                  </a:cubicBezTo>
                  <a:cubicBezTo>
                    <a:pt x="36898" y="75770"/>
                    <a:pt x="36415" y="75815"/>
                    <a:pt x="35940" y="75923"/>
                  </a:cubicBezTo>
                  <a:cubicBezTo>
                    <a:pt x="35980" y="71765"/>
                    <a:pt x="39156" y="69686"/>
                    <a:pt x="42333" y="69686"/>
                  </a:cubicBezTo>
                  <a:close/>
                  <a:moveTo>
                    <a:pt x="65651" y="69683"/>
                  </a:moveTo>
                  <a:cubicBezTo>
                    <a:pt x="68826" y="69683"/>
                    <a:pt x="72001" y="71762"/>
                    <a:pt x="72041" y="75923"/>
                  </a:cubicBezTo>
                  <a:cubicBezTo>
                    <a:pt x="71563" y="75818"/>
                    <a:pt x="71081" y="75767"/>
                    <a:pt x="70602" y="75767"/>
                  </a:cubicBezTo>
                  <a:cubicBezTo>
                    <a:pt x="68748" y="75767"/>
                    <a:pt x="66949" y="76534"/>
                    <a:pt x="65653" y="77930"/>
                  </a:cubicBezTo>
                  <a:cubicBezTo>
                    <a:pt x="64371" y="76550"/>
                    <a:pt x="62579" y="75770"/>
                    <a:pt x="60697" y="75770"/>
                  </a:cubicBezTo>
                  <a:cubicBezTo>
                    <a:pt x="60214" y="75770"/>
                    <a:pt x="59730" y="75815"/>
                    <a:pt x="59255" y="75923"/>
                  </a:cubicBezTo>
                  <a:cubicBezTo>
                    <a:pt x="59295" y="71764"/>
                    <a:pt x="62473" y="69683"/>
                    <a:pt x="65651" y="69683"/>
                  </a:cubicBezTo>
                  <a:close/>
                  <a:moveTo>
                    <a:pt x="82884" y="1"/>
                  </a:moveTo>
                  <a:cubicBezTo>
                    <a:pt x="82642" y="699"/>
                    <a:pt x="82534" y="1434"/>
                    <a:pt x="82579" y="2178"/>
                  </a:cubicBezTo>
                  <a:cubicBezTo>
                    <a:pt x="81329" y="875"/>
                    <a:pt x="79570" y="36"/>
                    <a:pt x="77701" y="36"/>
                  </a:cubicBezTo>
                  <a:cubicBezTo>
                    <a:pt x="77681" y="36"/>
                    <a:pt x="77661" y="36"/>
                    <a:pt x="77642" y="36"/>
                  </a:cubicBezTo>
                  <a:cubicBezTo>
                    <a:pt x="77622" y="36"/>
                    <a:pt x="77602" y="36"/>
                    <a:pt x="77582" y="36"/>
                  </a:cubicBezTo>
                  <a:cubicBezTo>
                    <a:pt x="73834" y="36"/>
                    <a:pt x="70494" y="3399"/>
                    <a:pt x="70948" y="7160"/>
                  </a:cubicBezTo>
                  <a:cubicBezTo>
                    <a:pt x="71458" y="7046"/>
                    <a:pt x="71971" y="6991"/>
                    <a:pt x="72481" y="6991"/>
                  </a:cubicBezTo>
                  <a:cubicBezTo>
                    <a:pt x="74418" y="6991"/>
                    <a:pt x="76294" y="7793"/>
                    <a:pt x="77642" y="9248"/>
                  </a:cubicBezTo>
                  <a:cubicBezTo>
                    <a:pt x="77624" y="9248"/>
                    <a:pt x="77606" y="9248"/>
                    <a:pt x="77587" y="9248"/>
                  </a:cubicBezTo>
                  <a:cubicBezTo>
                    <a:pt x="75529" y="9248"/>
                    <a:pt x="73607" y="10256"/>
                    <a:pt x="72355" y="11784"/>
                  </a:cubicBezTo>
                  <a:cubicBezTo>
                    <a:pt x="72756" y="8058"/>
                    <a:pt x="69443" y="4740"/>
                    <a:pt x="65721" y="4740"/>
                  </a:cubicBezTo>
                  <a:cubicBezTo>
                    <a:pt x="65701" y="4740"/>
                    <a:pt x="65682" y="4740"/>
                    <a:pt x="65662" y="4741"/>
                  </a:cubicBezTo>
                  <a:cubicBezTo>
                    <a:pt x="65642" y="4740"/>
                    <a:pt x="65622" y="4740"/>
                    <a:pt x="65602" y="4740"/>
                  </a:cubicBezTo>
                  <a:cubicBezTo>
                    <a:pt x="63733" y="4740"/>
                    <a:pt x="61966" y="5570"/>
                    <a:pt x="60724" y="6873"/>
                  </a:cubicBezTo>
                  <a:cubicBezTo>
                    <a:pt x="60760" y="6138"/>
                    <a:pt x="60662" y="5395"/>
                    <a:pt x="60420" y="4696"/>
                  </a:cubicBezTo>
                  <a:lnTo>
                    <a:pt x="60043" y="4696"/>
                  </a:lnTo>
                  <a:cubicBezTo>
                    <a:pt x="60276" y="5395"/>
                    <a:pt x="60393" y="6130"/>
                    <a:pt x="60393" y="6864"/>
                  </a:cubicBezTo>
                  <a:cubicBezTo>
                    <a:pt x="59920" y="6762"/>
                    <a:pt x="59442" y="6713"/>
                    <a:pt x="58969" y="6713"/>
                  </a:cubicBezTo>
                  <a:cubicBezTo>
                    <a:pt x="57110" y="6713"/>
                    <a:pt x="55305" y="7479"/>
                    <a:pt x="54013" y="8871"/>
                  </a:cubicBezTo>
                  <a:cubicBezTo>
                    <a:pt x="52732" y="7492"/>
                    <a:pt x="50939" y="6712"/>
                    <a:pt x="49058" y="6712"/>
                  </a:cubicBezTo>
                  <a:cubicBezTo>
                    <a:pt x="48574" y="6712"/>
                    <a:pt x="48090" y="6766"/>
                    <a:pt x="47615" y="6864"/>
                  </a:cubicBezTo>
                  <a:cubicBezTo>
                    <a:pt x="47615" y="6130"/>
                    <a:pt x="47732" y="5395"/>
                    <a:pt x="47965" y="4696"/>
                  </a:cubicBezTo>
                  <a:lnTo>
                    <a:pt x="47588" y="4696"/>
                  </a:lnTo>
                  <a:cubicBezTo>
                    <a:pt x="47346" y="5395"/>
                    <a:pt x="47248" y="6138"/>
                    <a:pt x="47284" y="6873"/>
                  </a:cubicBezTo>
                  <a:cubicBezTo>
                    <a:pt x="46049" y="5577"/>
                    <a:pt x="44293" y="4740"/>
                    <a:pt x="42434" y="4740"/>
                  </a:cubicBezTo>
                  <a:cubicBezTo>
                    <a:pt x="42405" y="4740"/>
                    <a:pt x="42376" y="4740"/>
                    <a:pt x="42346" y="4741"/>
                  </a:cubicBezTo>
                  <a:cubicBezTo>
                    <a:pt x="42319" y="4740"/>
                    <a:pt x="42291" y="4740"/>
                    <a:pt x="42263" y="4740"/>
                  </a:cubicBezTo>
                  <a:cubicBezTo>
                    <a:pt x="40287" y="4740"/>
                    <a:pt x="38431" y="5684"/>
                    <a:pt x="37185" y="7124"/>
                  </a:cubicBezTo>
                  <a:cubicBezTo>
                    <a:pt x="37480" y="3457"/>
                    <a:pt x="34193" y="233"/>
                    <a:pt x="30519" y="233"/>
                  </a:cubicBezTo>
                  <a:cubicBezTo>
                    <a:pt x="30504" y="233"/>
                    <a:pt x="30489" y="233"/>
                    <a:pt x="30474" y="234"/>
                  </a:cubicBezTo>
                  <a:cubicBezTo>
                    <a:pt x="30454" y="233"/>
                    <a:pt x="30434" y="233"/>
                    <a:pt x="30415" y="233"/>
                  </a:cubicBezTo>
                  <a:cubicBezTo>
                    <a:pt x="28546" y="233"/>
                    <a:pt x="26787" y="1072"/>
                    <a:pt x="25536" y="2375"/>
                  </a:cubicBezTo>
                  <a:cubicBezTo>
                    <a:pt x="25581" y="1640"/>
                    <a:pt x="25474" y="897"/>
                    <a:pt x="25232" y="198"/>
                  </a:cubicBezTo>
                  <a:lnTo>
                    <a:pt x="24864" y="198"/>
                  </a:lnTo>
                  <a:cubicBezTo>
                    <a:pt x="25088" y="897"/>
                    <a:pt x="25214" y="1631"/>
                    <a:pt x="25214" y="2366"/>
                  </a:cubicBezTo>
                  <a:cubicBezTo>
                    <a:pt x="24739" y="2264"/>
                    <a:pt x="24260" y="2214"/>
                    <a:pt x="23785" y="2214"/>
                  </a:cubicBezTo>
                  <a:cubicBezTo>
                    <a:pt x="21922" y="2214"/>
                    <a:pt x="20117" y="2981"/>
                    <a:pt x="18825" y="4373"/>
                  </a:cubicBezTo>
                  <a:cubicBezTo>
                    <a:pt x="17544" y="2993"/>
                    <a:pt x="15752" y="2214"/>
                    <a:pt x="13870" y="2214"/>
                  </a:cubicBezTo>
                  <a:cubicBezTo>
                    <a:pt x="13386" y="2214"/>
                    <a:pt x="12902" y="2268"/>
                    <a:pt x="12427" y="2366"/>
                  </a:cubicBezTo>
                  <a:cubicBezTo>
                    <a:pt x="12427" y="1631"/>
                    <a:pt x="12544" y="897"/>
                    <a:pt x="12777" y="198"/>
                  </a:cubicBezTo>
                  <a:lnTo>
                    <a:pt x="12382" y="198"/>
                  </a:lnTo>
                  <a:cubicBezTo>
                    <a:pt x="12141" y="897"/>
                    <a:pt x="12042" y="1640"/>
                    <a:pt x="12078" y="2375"/>
                  </a:cubicBezTo>
                  <a:cubicBezTo>
                    <a:pt x="10836" y="1072"/>
                    <a:pt x="9069" y="233"/>
                    <a:pt x="7200" y="233"/>
                  </a:cubicBezTo>
                  <a:cubicBezTo>
                    <a:pt x="7180" y="233"/>
                    <a:pt x="7160" y="233"/>
                    <a:pt x="7141" y="234"/>
                  </a:cubicBezTo>
                  <a:cubicBezTo>
                    <a:pt x="7126" y="233"/>
                    <a:pt x="7111" y="233"/>
                    <a:pt x="7096" y="233"/>
                  </a:cubicBezTo>
                  <a:cubicBezTo>
                    <a:pt x="3342" y="233"/>
                    <a:pt x="1" y="3600"/>
                    <a:pt x="456" y="7366"/>
                  </a:cubicBezTo>
                  <a:cubicBezTo>
                    <a:pt x="966" y="7252"/>
                    <a:pt x="1482" y="7196"/>
                    <a:pt x="1994" y="7196"/>
                  </a:cubicBezTo>
                  <a:cubicBezTo>
                    <a:pt x="3926" y="7196"/>
                    <a:pt x="5804" y="7993"/>
                    <a:pt x="7149" y="9445"/>
                  </a:cubicBezTo>
                  <a:lnTo>
                    <a:pt x="7149" y="9445"/>
                  </a:lnTo>
                  <a:cubicBezTo>
                    <a:pt x="7147" y="9445"/>
                    <a:pt x="7144" y="9445"/>
                    <a:pt x="7141" y="9445"/>
                  </a:cubicBezTo>
                  <a:cubicBezTo>
                    <a:pt x="7121" y="9445"/>
                    <a:pt x="7101" y="9445"/>
                    <a:pt x="7081" y="9445"/>
                  </a:cubicBezTo>
                  <a:cubicBezTo>
                    <a:pt x="3333" y="9445"/>
                    <a:pt x="1" y="12816"/>
                    <a:pt x="456" y="16569"/>
                  </a:cubicBezTo>
                  <a:cubicBezTo>
                    <a:pt x="961" y="16457"/>
                    <a:pt x="1471" y="16403"/>
                    <a:pt x="1977" y="16403"/>
                  </a:cubicBezTo>
                  <a:cubicBezTo>
                    <a:pt x="3909" y="16403"/>
                    <a:pt x="5782" y="17198"/>
                    <a:pt x="7132" y="18647"/>
                  </a:cubicBezTo>
                  <a:cubicBezTo>
                    <a:pt x="7112" y="18647"/>
                    <a:pt x="7092" y="18647"/>
                    <a:pt x="7072" y="18647"/>
                  </a:cubicBezTo>
                  <a:cubicBezTo>
                    <a:pt x="3333" y="18647"/>
                    <a:pt x="1" y="22009"/>
                    <a:pt x="456" y="25771"/>
                  </a:cubicBezTo>
                  <a:cubicBezTo>
                    <a:pt x="965" y="25657"/>
                    <a:pt x="1479" y="25602"/>
                    <a:pt x="1989" y="25602"/>
                  </a:cubicBezTo>
                  <a:cubicBezTo>
                    <a:pt x="3926" y="25602"/>
                    <a:pt x="5802" y="26404"/>
                    <a:pt x="7150" y="27859"/>
                  </a:cubicBezTo>
                  <a:cubicBezTo>
                    <a:pt x="8483" y="26416"/>
                    <a:pt x="10349" y="25613"/>
                    <a:pt x="12278" y="25613"/>
                  </a:cubicBezTo>
                  <a:cubicBezTo>
                    <a:pt x="12709" y="25613"/>
                    <a:pt x="13143" y="25653"/>
                    <a:pt x="13574" y="25735"/>
                  </a:cubicBezTo>
                  <a:cubicBezTo>
                    <a:pt x="12580" y="26909"/>
                    <a:pt x="11997" y="28414"/>
                    <a:pt x="12087" y="30000"/>
                  </a:cubicBezTo>
                  <a:cubicBezTo>
                    <a:pt x="10837" y="28697"/>
                    <a:pt x="9069" y="27867"/>
                    <a:pt x="7209" y="27867"/>
                  </a:cubicBezTo>
                  <a:cubicBezTo>
                    <a:pt x="7189" y="27867"/>
                    <a:pt x="7169" y="27867"/>
                    <a:pt x="7150" y="27868"/>
                  </a:cubicBezTo>
                  <a:cubicBezTo>
                    <a:pt x="7130" y="27867"/>
                    <a:pt x="7110" y="27867"/>
                    <a:pt x="7090" y="27867"/>
                  </a:cubicBezTo>
                  <a:cubicBezTo>
                    <a:pt x="3342" y="27867"/>
                    <a:pt x="1" y="31230"/>
                    <a:pt x="456" y="34991"/>
                  </a:cubicBezTo>
                  <a:cubicBezTo>
                    <a:pt x="968" y="34875"/>
                    <a:pt x="1485" y="34819"/>
                    <a:pt x="1999" y="34819"/>
                  </a:cubicBezTo>
                  <a:cubicBezTo>
                    <a:pt x="3903" y="34819"/>
                    <a:pt x="5755" y="35598"/>
                    <a:pt x="7096" y="37016"/>
                  </a:cubicBezTo>
                  <a:cubicBezTo>
                    <a:pt x="3341" y="37016"/>
                    <a:pt x="8" y="40377"/>
                    <a:pt x="456" y="44140"/>
                  </a:cubicBezTo>
                  <a:cubicBezTo>
                    <a:pt x="968" y="44025"/>
                    <a:pt x="1485" y="43970"/>
                    <a:pt x="1997" y="43970"/>
                  </a:cubicBezTo>
                  <a:cubicBezTo>
                    <a:pt x="3931" y="43970"/>
                    <a:pt x="5804" y="44767"/>
                    <a:pt x="7150" y="46219"/>
                  </a:cubicBezTo>
                  <a:cubicBezTo>
                    <a:pt x="8485" y="44773"/>
                    <a:pt x="10355" y="43977"/>
                    <a:pt x="12288" y="43977"/>
                  </a:cubicBezTo>
                  <a:cubicBezTo>
                    <a:pt x="12715" y="43977"/>
                    <a:pt x="13146" y="44016"/>
                    <a:pt x="13574" y="44095"/>
                  </a:cubicBezTo>
                  <a:cubicBezTo>
                    <a:pt x="12580" y="45278"/>
                    <a:pt x="11997" y="46774"/>
                    <a:pt x="12087" y="48369"/>
                  </a:cubicBezTo>
                  <a:cubicBezTo>
                    <a:pt x="10837" y="47066"/>
                    <a:pt x="9069" y="46227"/>
                    <a:pt x="7208" y="46227"/>
                  </a:cubicBezTo>
                  <a:cubicBezTo>
                    <a:pt x="7189" y="46227"/>
                    <a:pt x="7169" y="46228"/>
                    <a:pt x="7150" y="46228"/>
                  </a:cubicBezTo>
                  <a:cubicBezTo>
                    <a:pt x="7130" y="46228"/>
                    <a:pt x="7110" y="46227"/>
                    <a:pt x="7090" y="46227"/>
                  </a:cubicBezTo>
                  <a:cubicBezTo>
                    <a:pt x="3342" y="46227"/>
                    <a:pt x="1" y="49590"/>
                    <a:pt x="456" y="53351"/>
                  </a:cubicBezTo>
                  <a:cubicBezTo>
                    <a:pt x="966" y="53237"/>
                    <a:pt x="1482" y="53181"/>
                    <a:pt x="1993" y="53181"/>
                  </a:cubicBezTo>
                  <a:cubicBezTo>
                    <a:pt x="3922" y="53181"/>
                    <a:pt x="5795" y="53978"/>
                    <a:pt x="7141" y="55430"/>
                  </a:cubicBezTo>
                  <a:cubicBezTo>
                    <a:pt x="7121" y="55430"/>
                    <a:pt x="7101" y="55430"/>
                    <a:pt x="7081" y="55430"/>
                  </a:cubicBezTo>
                  <a:cubicBezTo>
                    <a:pt x="3333" y="55430"/>
                    <a:pt x="1" y="58792"/>
                    <a:pt x="456" y="62554"/>
                  </a:cubicBezTo>
                  <a:cubicBezTo>
                    <a:pt x="968" y="62439"/>
                    <a:pt x="1485" y="62383"/>
                    <a:pt x="1997" y="62383"/>
                  </a:cubicBezTo>
                  <a:cubicBezTo>
                    <a:pt x="3931" y="62383"/>
                    <a:pt x="5804" y="63180"/>
                    <a:pt x="7150" y="64633"/>
                  </a:cubicBezTo>
                  <a:cubicBezTo>
                    <a:pt x="8485" y="63187"/>
                    <a:pt x="10355" y="62390"/>
                    <a:pt x="12288" y="62390"/>
                  </a:cubicBezTo>
                  <a:cubicBezTo>
                    <a:pt x="12715" y="62390"/>
                    <a:pt x="13146" y="62429"/>
                    <a:pt x="13574" y="62509"/>
                  </a:cubicBezTo>
                  <a:cubicBezTo>
                    <a:pt x="12580" y="63692"/>
                    <a:pt x="11997" y="65188"/>
                    <a:pt x="12087" y="66783"/>
                  </a:cubicBezTo>
                  <a:cubicBezTo>
                    <a:pt x="10837" y="65480"/>
                    <a:pt x="9069" y="64641"/>
                    <a:pt x="7208" y="64641"/>
                  </a:cubicBezTo>
                  <a:cubicBezTo>
                    <a:pt x="7189" y="64641"/>
                    <a:pt x="7169" y="64641"/>
                    <a:pt x="7150" y="64642"/>
                  </a:cubicBezTo>
                  <a:cubicBezTo>
                    <a:pt x="7130" y="64641"/>
                    <a:pt x="7110" y="64641"/>
                    <a:pt x="7090" y="64641"/>
                  </a:cubicBezTo>
                  <a:cubicBezTo>
                    <a:pt x="3342" y="64641"/>
                    <a:pt x="1" y="68004"/>
                    <a:pt x="456" y="71765"/>
                  </a:cubicBezTo>
                  <a:cubicBezTo>
                    <a:pt x="965" y="71651"/>
                    <a:pt x="1479" y="71596"/>
                    <a:pt x="1989" y="71596"/>
                  </a:cubicBezTo>
                  <a:cubicBezTo>
                    <a:pt x="3926" y="71596"/>
                    <a:pt x="5802" y="72399"/>
                    <a:pt x="7150" y="73853"/>
                  </a:cubicBezTo>
                  <a:cubicBezTo>
                    <a:pt x="8483" y="72402"/>
                    <a:pt x="10349" y="71599"/>
                    <a:pt x="12279" y="71599"/>
                  </a:cubicBezTo>
                  <a:cubicBezTo>
                    <a:pt x="12709" y="71599"/>
                    <a:pt x="13143" y="71639"/>
                    <a:pt x="13574" y="71720"/>
                  </a:cubicBezTo>
                  <a:cubicBezTo>
                    <a:pt x="13037" y="72348"/>
                    <a:pt x="12624" y="73082"/>
                    <a:pt x="12365" y="73862"/>
                  </a:cubicBezTo>
                  <a:lnTo>
                    <a:pt x="12741" y="73862"/>
                  </a:lnTo>
                  <a:cubicBezTo>
                    <a:pt x="13637" y="71119"/>
                    <a:pt x="16222" y="69746"/>
                    <a:pt x="18806" y="69746"/>
                  </a:cubicBezTo>
                  <a:cubicBezTo>
                    <a:pt x="21388" y="69746"/>
                    <a:pt x="23969" y="71117"/>
                    <a:pt x="24864" y="73862"/>
                  </a:cubicBezTo>
                  <a:lnTo>
                    <a:pt x="25241" y="73862"/>
                  </a:lnTo>
                  <a:cubicBezTo>
                    <a:pt x="24981" y="73073"/>
                    <a:pt x="24569" y="72339"/>
                    <a:pt x="24031" y="71702"/>
                  </a:cubicBezTo>
                  <a:cubicBezTo>
                    <a:pt x="24457" y="71623"/>
                    <a:pt x="24885" y="71585"/>
                    <a:pt x="25310" y="71585"/>
                  </a:cubicBezTo>
                  <a:cubicBezTo>
                    <a:pt x="27245" y="71585"/>
                    <a:pt x="29120" y="72387"/>
                    <a:pt x="30465" y="73835"/>
                  </a:cubicBezTo>
                  <a:cubicBezTo>
                    <a:pt x="31802" y="72382"/>
                    <a:pt x="33677" y="71582"/>
                    <a:pt x="35611" y="71582"/>
                  </a:cubicBezTo>
                  <a:cubicBezTo>
                    <a:pt x="36087" y="71582"/>
                    <a:pt x="36566" y="71630"/>
                    <a:pt x="37042" y="71729"/>
                  </a:cubicBezTo>
                  <a:cubicBezTo>
                    <a:pt x="36011" y="72993"/>
                    <a:pt x="35438" y="74615"/>
                    <a:pt x="35644" y="76308"/>
                  </a:cubicBezTo>
                  <a:cubicBezTo>
                    <a:pt x="36151" y="76194"/>
                    <a:pt x="36664" y="76139"/>
                    <a:pt x="37173" y="76139"/>
                  </a:cubicBezTo>
                  <a:cubicBezTo>
                    <a:pt x="39108" y="76139"/>
                    <a:pt x="40989" y="76942"/>
                    <a:pt x="42337" y="78396"/>
                  </a:cubicBezTo>
                  <a:cubicBezTo>
                    <a:pt x="43675" y="76948"/>
                    <a:pt x="45548" y="76146"/>
                    <a:pt x="47484" y="76146"/>
                  </a:cubicBezTo>
                  <a:cubicBezTo>
                    <a:pt x="47908" y="76146"/>
                    <a:pt x="48336" y="76184"/>
                    <a:pt x="48762" y="76263"/>
                  </a:cubicBezTo>
                  <a:cubicBezTo>
                    <a:pt x="48224" y="76899"/>
                    <a:pt x="47812" y="77625"/>
                    <a:pt x="47552" y="78414"/>
                  </a:cubicBezTo>
                  <a:lnTo>
                    <a:pt x="47929" y="78414"/>
                  </a:lnTo>
                  <a:cubicBezTo>
                    <a:pt x="48825" y="75666"/>
                    <a:pt x="51408" y="74291"/>
                    <a:pt x="53990" y="74291"/>
                  </a:cubicBezTo>
                  <a:cubicBezTo>
                    <a:pt x="56571" y="74291"/>
                    <a:pt x="59152" y="75664"/>
                    <a:pt x="60052" y="78414"/>
                  </a:cubicBezTo>
                  <a:lnTo>
                    <a:pt x="60438" y="78414"/>
                  </a:lnTo>
                  <a:cubicBezTo>
                    <a:pt x="60169" y="77625"/>
                    <a:pt x="59766" y="76891"/>
                    <a:pt x="59228" y="76263"/>
                  </a:cubicBezTo>
                  <a:cubicBezTo>
                    <a:pt x="59656" y="76184"/>
                    <a:pt x="60087" y="76145"/>
                    <a:pt x="60514" y="76145"/>
                  </a:cubicBezTo>
                  <a:cubicBezTo>
                    <a:pt x="62447" y="76145"/>
                    <a:pt x="64319" y="76941"/>
                    <a:pt x="65662" y="78387"/>
                  </a:cubicBezTo>
                  <a:cubicBezTo>
                    <a:pt x="67002" y="76933"/>
                    <a:pt x="68877" y="76130"/>
                    <a:pt x="70814" y="76130"/>
                  </a:cubicBezTo>
                  <a:cubicBezTo>
                    <a:pt x="71323" y="76130"/>
                    <a:pt x="71837" y="76185"/>
                    <a:pt x="72346" y="76299"/>
                  </a:cubicBezTo>
                  <a:cubicBezTo>
                    <a:pt x="72801" y="72547"/>
                    <a:pt x="69460" y="69175"/>
                    <a:pt x="65712" y="69175"/>
                  </a:cubicBezTo>
                  <a:cubicBezTo>
                    <a:pt x="65698" y="69175"/>
                    <a:pt x="65684" y="69175"/>
                    <a:pt x="65669" y="69175"/>
                  </a:cubicBezTo>
                  <a:lnTo>
                    <a:pt x="65669" y="69175"/>
                  </a:lnTo>
                  <a:cubicBezTo>
                    <a:pt x="67009" y="67731"/>
                    <a:pt x="68871" y="66936"/>
                    <a:pt x="70797" y="66936"/>
                  </a:cubicBezTo>
                  <a:cubicBezTo>
                    <a:pt x="71279" y="66936"/>
                    <a:pt x="71765" y="66986"/>
                    <a:pt x="72248" y="67088"/>
                  </a:cubicBezTo>
                  <a:cubicBezTo>
                    <a:pt x="71271" y="68333"/>
                    <a:pt x="70742" y="69901"/>
                    <a:pt x="70939" y="71559"/>
                  </a:cubicBezTo>
                  <a:cubicBezTo>
                    <a:pt x="71452" y="71445"/>
                    <a:pt x="71968" y="71389"/>
                    <a:pt x="72480" y="71389"/>
                  </a:cubicBezTo>
                  <a:cubicBezTo>
                    <a:pt x="74414" y="71389"/>
                    <a:pt x="76287" y="72186"/>
                    <a:pt x="77633" y="73638"/>
                  </a:cubicBezTo>
                  <a:cubicBezTo>
                    <a:pt x="78970" y="72190"/>
                    <a:pt x="80844" y="71388"/>
                    <a:pt x="82779" y="71388"/>
                  </a:cubicBezTo>
                  <a:cubicBezTo>
                    <a:pt x="83204" y="71388"/>
                    <a:pt x="83632" y="71426"/>
                    <a:pt x="84057" y="71505"/>
                  </a:cubicBezTo>
                  <a:cubicBezTo>
                    <a:pt x="83520" y="72141"/>
                    <a:pt x="83108" y="72867"/>
                    <a:pt x="82848" y="73656"/>
                  </a:cubicBezTo>
                  <a:lnTo>
                    <a:pt x="83224" y="73656"/>
                  </a:lnTo>
                  <a:cubicBezTo>
                    <a:pt x="84120" y="70909"/>
                    <a:pt x="86703" y="69536"/>
                    <a:pt x="89286" y="69536"/>
                  </a:cubicBezTo>
                  <a:cubicBezTo>
                    <a:pt x="91869" y="69536"/>
                    <a:pt x="94452" y="70909"/>
                    <a:pt x="95348" y="73656"/>
                  </a:cubicBezTo>
                  <a:lnTo>
                    <a:pt x="95724" y="73656"/>
                  </a:lnTo>
                  <a:cubicBezTo>
                    <a:pt x="95464" y="72867"/>
                    <a:pt x="95052" y="72141"/>
                    <a:pt x="94514" y="71505"/>
                  </a:cubicBezTo>
                  <a:cubicBezTo>
                    <a:pt x="94942" y="71426"/>
                    <a:pt x="95371" y="71388"/>
                    <a:pt x="95797" y="71388"/>
                  </a:cubicBezTo>
                  <a:cubicBezTo>
                    <a:pt x="97737" y="71388"/>
                    <a:pt x="99611" y="72190"/>
                    <a:pt x="100948" y="73638"/>
                  </a:cubicBezTo>
                  <a:cubicBezTo>
                    <a:pt x="102293" y="72185"/>
                    <a:pt x="104163" y="71385"/>
                    <a:pt x="106095" y="71385"/>
                  </a:cubicBezTo>
                  <a:cubicBezTo>
                    <a:pt x="106570" y="71385"/>
                    <a:pt x="107049" y="71433"/>
                    <a:pt x="107525" y="71532"/>
                  </a:cubicBezTo>
                  <a:cubicBezTo>
                    <a:pt x="106495" y="72796"/>
                    <a:pt x="105921" y="74417"/>
                    <a:pt x="106127" y="76111"/>
                  </a:cubicBezTo>
                  <a:cubicBezTo>
                    <a:pt x="106637" y="75997"/>
                    <a:pt x="107150" y="75942"/>
                    <a:pt x="107660" y="75942"/>
                  </a:cubicBezTo>
                  <a:cubicBezTo>
                    <a:pt x="109597" y="75942"/>
                    <a:pt x="111473" y="76744"/>
                    <a:pt x="112821" y="78199"/>
                  </a:cubicBezTo>
                  <a:cubicBezTo>
                    <a:pt x="114158" y="76751"/>
                    <a:pt x="116031" y="75948"/>
                    <a:pt x="117967" y="75948"/>
                  </a:cubicBezTo>
                  <a:cubicBezTo>
                    <a:pt x="118392" y="75948"/>
                    <a:pt x="118820" y="75987"/>
                    <a:pt x="119245" y="76066"/>
                  </a:cubicBezTo>
                  <a:cubicBezTo>
                    <a:pt x="118708" y="76702"/>
                    <a:pt x="118295" y="77428"/>
                    <a:pt x="118036" y="78217"/>
                  </a:cubicBezTo>
                  <a:lnTo>
                    <a:pt x="118412" y="78217"/>
                  </a:lnTo>
                  <a:cubicBezTo>
                    <a:pt x="119308" y="75474"/>
                    <a:pt x="121893" y="74100"/>
                    <a:pt x="124477" y="74100"/>
                  </a:cubicBezTo>
                  <a:cubicBezTo>
                    <a:pt x="127059" y="74100"/>
                    <a:pt x="129640" y="75471"/>
                    <a:pt x="130536" y="78217"/>
                  </a:cubicBezTo>
                  <a:lnTo>
                    <a:pt x="130912" y="78217"/>
                  </a:lnTo>
                  <a:cubicBezTo>
                    <a:pt x="130652" y="77428"/>
                    <a:pt x="130240" y="76702"/>
                    <a:pt x="129702" y="76066"/>
                  </a:cubicBezTo>
                  <a:cubicBezTo>
                    <a:pt x="130130" y="75987"/>
                    <a:pt x="130558" y="75948"/>
                    <a:pt x="130984" y="75948"/>
                  </a:cubicBezTo>
                  <a:cubicBezTo>
                    <a:pt x="132922" y="75948"/>
                    <a:pt x="134791" y="76751"/>
                    <a:pt x="136136" y="78199"/>
                  </a:cubicBezTo>
                  <a:cubicBezTo>
                    <a:pt x="137484" y="76744"/>
                    <a:pt x="139360" y="75942"/>
                    <a:pt x="141292" y="75942"/>
                  </a:cubicBezTo>
                  <a:cubicBezTo>
                    <a:pt x="141801" y="75942"/>
                    <a:pt x="142313" y="75997"/>
                    <a:pt x="142820" y="76111"/>
                  </a:cubicBezTo>
                  <a:cubicBezTo>
                    <a:pt x="143275" y="72358"/>
                    <a:pt x="139935" y="68987"/>
                    <a:pt x="136195" y="68987"/>
                  </a:cubicBezTo>
                  <a:cubicBezTo>
                    <a:pt x="136175" y="68987"/>
                    <a:pt x="136156" y="68987"/>
                    <a:pt x="136136" y="68987"/>
                  </a:cubicBezTo>
                  <a:cubicBezTo>
                    <a:pt x="136116" y="68987"/>
                    <a:pt x="136096" y="68987"/>
                    <a:pt x="136077" y="68987"/>
                  </a:cubicBezTo>
                  <a:cubicBezTo>
                    <a:pt x="134208" y="68987"/>
                    <a:pt x="132440" y="69825"/>
                    <a:pt x="131199" y="71129"/>
                  </a:cubicBezTo>
                  <a:cubicBezTo>
                    <a:pt x="131279" y="69534"/>
                    <a:pt x="130697" y="68038"/>
                    <a:pt x="129702" y="66855"/>
                  </a:cubicBezTo>
                  <a:cubicBezTo>
                    <a:pt x="130132" y="66775"/>
                    <a:pt x="130564" y="66736"/>
                    <a:pt x="130992" y="66736"/>
                  </a:cubicBezTo>
                  <a:cubicBezTo>
                    <a:pt x="132927" y="66736"/>
                    <a:pt x="134793" y="67533"/>
                    <a:pt x="136136" y="68978"/>
                  </a:cubicBezTo>
                  <a:cubicBezTo>
                    <a:pt x="137482" y="67526"/>
                    <a:pt x="139354" y="66729"/>
                    <a:pt x="141284" y="66729"/>
                  </a:cubicBezTo>
                  <a:cubicBezTo>
                    <a:pt x="141795" y="66729"/>
                    <a:pt x="142310" y="66785"/>
                    <a:pt x="142820" y="66900"/>
                  </a:cubicBezTo>
                  <a:cubicBezTo>
                    <a:pt x="143276" y="63142"/>
                    <a:pt x="139935" y="59776"/>
                    <a:pt x="136189" y="59776"/>
                  </a:cubicBezTo>
                  <a:cubicBezTo>
                    <a:pt x="136175" y="59776"/>
                    <a:pt x="136160" y="59776"/>
                    <a:pt x="136145" y="59776"/>
                  </a:cubicBezTo>
                  <a:cubicBezTo>
                    <a:pt x="137492" y="58329"/>
                    <a:pt x="139362" y="57528"/>
                    <a:pt x="141292" y="57528"/>
                  </a:cubicBezTo>
                  <a:cubicBezTo>
                    <a:pt x="141800" y="57528"/>
                    <a:pt x="142312" y="57583"/>
                    <a:pt x="142820" y="57697"/>
                  </a:cubicBezTo>
                  <a:cubicBezTo>
                    <a:pt x="143275" y="53945"/>
                    <a:pt x="139935" y="50573"/>
                    <a:pt x="136195" y="50573"/>
                  </a:cubicBezTo>
                  <a:cubicBezTo>
                    <a:pt x="136175" y="50573"/>
                    <a:pt x="136156" y="50573"/>
                    <a:pt x="136136" y="50574"/>
                  </a:cubicBezTo>
                  <a:cubicBezTo>
                    <a:pt x="137486" y="49117"/>
                    <a:pt x="139365" y="48320"/>
                    <a:pt x="141300" y="48320"/>
                  </a:cubicBezTo>
                  <a:cubicBezTo>
                    <a:pt x="141806" y="48320"/>
                    <a:pt x="142315" y="48374"/>
                    <a:pt x="142820" y="48486"/>
                  </a:cubicBezTo>
                  <a:cubicBezTo>
                    <a:pt x="143276" y="44728"/>
                    <a:pt x="139935" y="41362"/>
                    <a:pt x="136181" y="41362"/>
                  </a:cubicBezTo>
                  <a:cubicBezTo>
                    <a:pt x="136166" y="41362"/>
                    <a:pt x="136151" y="41362"/>
                    <a:pt x="136136" y="41362"/>
                  </a:cubicBezTo>
                  <a:cubicBezTo>
                    <a:pt x="137483" y="39915"/>
                    <a:pt x="139359" y="39114"/>
                    <a:pt x="141291" y="39114"/>
                  </a:cubicBezTo>
                  <a:cubicBezTo>
                    <a:pt x="141800" y="39114"/>
                    <a:pt x="142312" y="39169"/>
                    <a:pt x="142820" y="39283"/>
                  </a:cubicBezTo>
                  <a:cubicBezTo>
                    <a:pt x="143275" y="35522"/>
                    <a:pt x="139935" y="32159"/>
                    <a:pt x="136195" y="32159"/>
                  </a:cubicBezTo>
                  <a:cubicBezTo>
                    <a:pt x="136175" y="32159"/>
                    <a:pt x="136156" y="32160"/>
                    <a:pt x="136136" y="32160"/>
                  </a:cubicBezTo>
                  <a:cubicBezTo>
                    <a:pt x="136116" y="32160"/>
                    <a:pt x="136096" y="32159"/>
                    <a:pt x="136077" y="32159"/>
                  </a:cubicBezTo>
                  <a:cubicBezTo>
                    <a:pt x="134208" y="32159"/>
                    <a:pt x="132440" y="32998"/>
                    <a:pt x="131199" y="34301"/>
                  </a:cubicBezTo>
                  <a:cubicBezTo>
                    <a:pt x="131279" y="32706"/>
                    <a:pt x="130697" y="31210"/>
                    <a:pt x="129711" y="30027"/>
                  </a:cubicBezTo>
                  <a:cubicBezTo>
                    <a:pt x="130140" y="29948"/>
                    <a:pt x="130570" y="29909"/>
                    <a:pt x="130997" y="29909"/>
                  </a:cubicBezTo>
                  <a:cubicBezTo>
                    <a:pt x="132927" y="29909"/>
                    <a:pt x="134793" y="30705"/>
                    <a:pt x="136136" y="32151"/>
                  </a:cubicBezTo>
                  <a:cubicBezTo>
                    <a:pt x="137482" y="30699"/>
                    <a:pt x="139354" y="29902"/>
                    <a:pt x="141284" y="29902"/>
                  </a:cubicBezTo>
                  <a:cubicBezTo>
                    <a:pt x="141795" y="29902"/>
                    <a:pt x="142310" y="29957"/>
                    <a:pt x="142820" y="30072"/>
                  </a:cubicBezTo>
                  <a:cubicBezTo>
                    <a:pt x="143276" y="26315"/>
                    <a:pt x="139935" y="22948"/>
                    <a:pt x="136189" y="22948"/>
                  </a:cubicBezTo>
                  <a:cubicBezTo>
                    <a:pt x="136175" y="22948"/>
                    <a:pt x="136160" y="22948"/>
                    <a:pt x="136145" y="22948"/>
                  </a:cubicBezTo>
                  <a:cubicBezTo>
                    <a:pt x="137491" y="21496"/>
                    <a:pt x="139358" y="20699"/>
                    <a:pt x="141285" y="20699"/>
                  </a:cubicBezTo>
                  <a:cubicBezTo>
                    <a:pt x="141795" y="20699"/>
                    <a:pt x="142310" y="20755"/>
                    <a:pt x="142820" y="20870"/>
                  </a:cubicBezTo>
                  <a:cubicBezTo>
                    <a:pt x="143275" y="17108"/>
                    <a:pt x="139935" y="13746"/>
                    <a:pt x="136195" y="13746"/>
                  </a:cubicBezTo>
                  <a:cubicBezTo>
                    <a:pt x="136175" y="13746"/>
                    <a:pt x="136156" y="13746"/>
                    <a:pt x="136136" y="13746"/>
                  </a:cubicBezTo>
                  <a:cubicBezTo>
                    <a:pt x="137484" y="12292"/>
                    <a:pt x="139360" y="11489"/>
                    <a:pt x="141292" y="11489"/>
                  </a:cubicBezTo>
                  <a:cubicBezTo>
                    <a:pt x="141801" y="11489"/>
                    <a:pt x="142313" y="11544"/>
                    <a:pt x="142820" y="11658"/>
                  </a:cubicBezTo>
                  <a:cubicBezTo>
                    <a:pt x="143275" y="7906"/>
                    <a:pt x="139935" y="4534"/>
                    <a:pt x="136195" y="4534"/>
                  </a:cubicBezTo>
                  <a:cubicBezTo>
                    <a:pt x="136175" y="4534"/>
                    <a:pt x="136156" y="4534"/>
                    <a:pt x="136136" y="4535"/>
                  </a:cubicBezTo>
                  <a:cubicBezTo>
                    <a:pt x="136116" y="4534"/>
                    <a:pt x="136096" y="4534"/>
                    <a:pt x="136077" y="4534"/>
                  </a:cubicBezTo>
                  <a:cubicBezTo>
                    <a:pt x="134208" y="4534"/>
                    <a:pt x="132440" y="5373"/>
                    <a:pt x="131199" y="6676"/>
                  </a:cubicBezTo>
                  <a:cubicBezTo>
                    <a:pt x="131234" y="5941"/>
                    <a:pt x="131136" y="5198"/>
                    <a:pt x="130894" y="4499"/>
                  </a:cubicBezTo>
                  <a:lnTo>
                    <a:pt x="130518" y="4499"/>
                  </a:lnTo>
                  <a:cubicBezTo>
                    <a:pt x="130751" y="5198"/>
                    <a:pt x="130867" y="5932"/>
                    <a:pt x="130867" y="6667"/>
                  </a:cubicBezTo>
                  <a:cubicBezTo>
                    <a:pt x="130394" y="6565"/>
                    <a:pt x="129917" y="6515"/>
                    <a:pt x="129443" y="6515"/>
                  </a:cubicBezTo>
                  <a:cubicBezTo>
                    <a:pt x="127584" y="6515"/>
                    <a:pt x="125780" y="7282"/>
                    <a:pt x="124487" y="8674"/>
                  </a:cubicBezTo>
                  <a:cubicBezTo>
                    <a:pt x="123206" y="7294"/>
                    <a:pt x="121414" y="6515"/>
                    <a:pt x="119532" y="6515"/>
                  </a:cubicBezTo>
                  <a:cubicBezTo>
                    <a:pt x="119048" y="6515"/>
                    <a:pt x="118564" y="6569"/>
                    <a:pt x="118089" y="6667"/>
                  </a:cubicBezTo>
                  <a:cubicBezTo>
                    <a:pt x="118089" y="5932"/>
                    <a:pt x="118206" y="5198"/>
                    <a:pt x="118439" y="4499"/>
                  </a:cubicBezTo>
                  <a:lnTo>
                    <a:pt x="118063" y="4499"/>
                  </a:lnTo>
                  <a:cubicBezTo>
                    <a:pt x="117821" y="5198"/>
                    <a:pt x="117722" y="5932"/>
                    <a:pt x="117758" y="6676"/>
                  </a:cubicBezTo>
                  <a:cubicBezTo>
                    <a:pt x="116516" y="5373"/>
                    <a:pt x="114749" y="4534"/>
                    <a:pt x="112880" y="4534"/>
                  </a:cubicBezTo>
                  <a:cubicBezTo>
                    <a:pt x="112860" y="4534"/>
                    <a:pt x="112840" y="4534"/>
                    <a:pt x="112821" y="4535"/>
                  </a:cubicBezTo>
                  <a:cubicBezTo>
                    <a:pt x="112802" y="4534"/>
                    <a:pt x="112783" y="4534"/>
                    <a:pt x="112765" y="4534"/>
                  </a:cubicBezTo>
                  <a:cubicBezTo>
                    <a:pt x="110778" y="4534"/>
                    <a:pt x="108911" y="5480"/>
                    <a:pt x="107659" y="6927"/>
                  </a:cubicBezTo>
                  <a:lnTo>
                    <a:pt x="107659" y="6927"/>
                  </a:lnTo>
                  <a:cubicBezTo>
                    <a:pt x="107953" y="3264"/>
                    <a:pt x="104676" y="36"/>
                    <a:pt x="101009" y="36"/>
                  </a:cubicBezTo>
                  <a:cubicBezTo>
                    <a:pt x="100988" y="36"/>
                    <a:pt x="100968" y="36"/>
                    <a:pt x="100948" y="36"/>
                  </a:cubicBezTo>
                  <a:cubicBezTo>
                    <a:pt x="100928" y="36"/>
                    <a:pt x="100908" y="36"/>
                    <a:pt x="100889" y="36"/>
                  </a:cubicBezTo>
                  <a:cubicBezTo>
                    <a:pt x="99020" y="36"/>
                    <a:pt x="97261" y="875"/>
                    <a:pt x="96011" y="2178"/>
                  </a:cubicBezTo>
                  <a:cubicBezTo>
                    <a:pt x="96056" y="1434"/>
                    <a:pt x="95948" y="699"/>
                    <a:pt x="95706" y="1"/>
                  </a:cubicBezTo>
                  <a:lnTo>
                    <a:pt x="95339" y="1"/>
                  </a:lnTo>
                  <a:cubicBezTo>
                    <a:pt x="95563" y="699"/>
                    <a:pt x="95688" y="1434"/>
                    <a:pt x="95688" y="2169"/>
                  </a:cubicBezTo>
                  <a:cubicBezTo>
                    <a:pt x="95213" y="2067"/>
                    <a:pt x="94735" y="2017"/>
                    <a:pt x="94260" y="2017"/>
                  </a:cubicBezTo>
                  <a:cubicBezTo>
                    <a:pt x="92399" y="2017"/>
                    <a:pt x="90599" y="2784"/>
                    <a:pt x="89299" y="4176"/>
                  </a:cubicBezTo>
                  <a:cubicBezTo>
                    <a:pt x="88027" y="2796"/>
                    <a:pt x="86226" y="2017"/>
                    <a:pt x="84344" y="2017"/>
                  </a:cubicBezTo>
                  <a:cubicBezTo>
                    <a:pt x="83860" y="2017"/>
                    <a:pt x="83376" y="2061"/>
                    <a:pt x="82902" y="2169"/>
                  </a:cubicBezTo>
                  <a:cubicBezTo>
                    <a:pt x="82910" y="1434"/>
                    <a:pt x="83027" y="699"/>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sp>
          <p:nvSpPr>
            <p:cNvPr id="596" name="Google Shape;596;p26"/>
            <p:cNvSpPr/>
            <p:nvPr/>
          </p:nvSpPr>
          <p:spPr>
            <a:xfrm>
              <a:off x="6063604" y="2625674"/>
              <a:ext cx="3080076" cy="1683353"/>
            </a:xfrm>
            <a:custGeom>
              <a:avLst/>
              <a:gdLst/>
              <a:ahLst/>
              <a:cxnLst/>
              <a:rect l="l" t="t" r="r" b="b"/>
              <a:pathLst>
                <a:path w="143276" h="78414" extrusionOk="0">
                  <a:moveTo>
                    <a:pt x="84144" y="2392"/>
                  </a:moveTo>
                  <a:cubicBezTo>
                    <a:pt x="86080" y="2392"/>
                    <a:pt x="87955" y="3195"/>
                    <a:pt x="89299" y="4642"/>
                  </a:cubicBezTo>
                  <a:cubicBezTo>
                    <a:pt x="90635" y="3197"/>
                    <a:pt x="92499" y="2400"/>
                    <a:pt x="94430" y="2400"/>
                  </a:cubicBezTo>
                  <a:cubicBezTo>
                    <a:pt x="94856" y="2400"/>
                    <a:pt x="95287" y="2439"/>
                    <a:pt x="95715" y="2518"/>
                  </a:cubicBezTo>
                  <a:cubicBezTo>
                    <a:pt x="94720" y="3692"/>
                    <a:pt x="94138" y="5198"/>
                    <a:pt x="94228" y="6793"/>
                  </a:cubicBezTo>
                  <a:cubicBezTo>
                    <a:pt x="92977" y="5480"/>
                    <a:pt x="91219" y="4651"/>
                    <a:pt x="89350" y="4651"/>
                  </a:cubicBezTo>
                  <a:cubicBezTo>
                    <a:pt x="89330" y="4651"/>
                    <a:pt x="89310" y="4651"/>
                    <a:pt x="89290" y="4651"/>
                  </a:cubicBezTo>
                  <a:cubicBezTo>
                    <a:pt x="89271" y="4651"/>
                    <a:pt x="89251" y="4651"/>
                    <a:pt x="89231" y="4651"/>
                  </a:cubicBezTo>
                  <a:cubicBezTo>
                    <a:pt x="87362" y="4651"/>
                    <a:pt x="85595" y="5489"/>
                    <a:pt x="84353" y="6793"/>
                  </a:cubicBezTo>
                  <a:cubicBezTo>
                    <a:pt x="84434" y="5198"/>
                    <a:pt x="83851" y="3692"/>
                    <a:pt x="82866" y="2518"/>
                  </a:cubicBezTo>
                  <a:lnTo>
                    <a:pt x="82866" y="2509"/>
                  </a:lnTo>
                  <a:cubicBezTo>
                    <a:pt x="83291" y="2430"/>
                    <a:pt x="83719" y="2392"/>
                    <a:pt x="84144" y="2392"/>
                  </a:cubicBezTo>
                  <a:close/>
                  <a:moveTo>
                    <a:pt x="23970" y="2589"/>
                  </a:moveTo>
                  <a:cubicBezTo>
                    <a:pt x="24396" y="2589"/>
                    <a:pt x="24824" y="2628"/>
                    <a:pt x="25250" y="2707"/>
                  </a:cubicBezTo>
                  <a:cubicBezTo>
                    <a:pt x="24255" y="3889"/>
                    <a:pt x="23673" y="5386"/>
                    <a:pt x="23753" y="6981"/>
                  </a:cubicBezTo>
                  <a:cubicBezTo>
                    <a:pt x="22512" y="5677"/>
                    <a:pt x="20744" y="4839"/>
                    <a:pt x="18884" y="4839"/>
                  </a:cubicBezTo>
                  <a:cubicBezTo>
                    <a:pt x="18864" y="4839"/>
                    <a:pt x="18845" y="4839"/>
                    <a:pt x="18825" y="4839"/>
                  </a:cubicBezTo>
                  <a:cubicBezTo>
                    <a:pt x="18805" y="4839"/>
                    <a:pt x="18786" y="4839"/>
                    <a:pt x="18766" y="4839"/>
                  </a:cubicBezTo>
                  <a:cubicBezTo>
                    <a:pt x="16897" y="4839"/>
                    <a:pt x="15129" y="5677"/>
                    <a:pt x="13888" y="6981"/>
                  </a:cubicBezTo>
                  <a:cubicBezTo>
                    <a:pt x="13951" y="5395"/>
                    <a:pt x="13368" y="3898"/>
                    <a:pt x="12382" y="2716"/>
                  </a:cubicBezTo>
                  <a:lnTo>
                    <a:pt x="12391" y="2707"/>
                  </a:lnTo>
                  <a:cubicBezTo>
                    <a:pt x="12818" y="2628"/>
                    <a:pt x="13246" y="2589"/>
                    <a:pt x="13671" y="2589"/>
                  </a:cubicBezTo>
                  <a:cubicBezTo>
                    <a:pt x="15606" y="2589"/>
                    <a:pt x="17481" y="3390"/>
                    <a:pt x="18825" y="4830"/>
                  </a:cubicBezTo>
                  <a:cubicBezTo>
                    <a:pt x="20162" y="3390"/>
                    <a:pt x="22035" y="2589"/>
                    <a:pt x="23970" y="2589"/>
                  </a:cubicBezTo>
                  <a:close/>
                  <a:moveTo>
                    <a:pt x="77636" y="544"/>
                  </a:moveTo>
                  <a:cubicBezTo>
                    <a:pt x="80811" y="544"/>
                    <a:pt x="83986" y="2623"/>
                    <a:pt x="84031" y="6784"/>
                  </a:cubicBezTo>
                  <a:cubicBezTo>
                    <a:pt x="83550" y="6679"/>
                    <a:pt x="83066" y="6627"/>
                    <a:pt x="82585" y="6627"/>
                  </a:cubicBezTo>
                  <a:cubicBezTo>
                    <a:pt x="80728" y="6627"/>
                    <a:pt x="78929" y="7394"/>
                    <a:pt x="77633" y="8782"/>
                  </a:cubicBezTo>
                  <a:cubicBezTo>
                    <a:pt x="76360" y="7411"/>
                    <a:pt x="74559" y="6622"/>
                    <a:pt x="72687" y="6622"/>
                  </a:cubicBezTo>
                  <a:cubicBezTo>
                    <a:pt x="72203" y="6622"/>
                    <a:pt x="71719" y="6676"/>
                    <a:pt x="71244" y="6784"/>
                  </a:cubicBezTo>
                  <a:cubicBezTo>
                    <a:pt x="71284" y="2625"/>
                    <a:pt x="74460" y="544"/>
                    <a:pt x="77636" y="544"/>
                  </a:cubicBezTo>
                  <a:close/>
                  <a:moveTo>
                    <a:pt x="100947" y="544"/>
                  </a:moveTo>
                  <a:cubicBezTo>
                    <a:pt x="104121" y="544"/>
                    <a:pt x="107295" y="2622"/>
                    <a:pt x="107337" y="6782"/>
                  </a:cubicBezTo>
                  <a:lnTo>
                    <a:pt x="107337" y="6782"/>
                  </a:lnTo>
                  <a:cubicBezTo>
                    <a:pt x="106859" y="6678"/>
                    <a:pt x="106378" y="6627"/>
                    <a:pt x="105901" y="6627"/>
                  </a:cubicBezTo>
                  <a:cubicBezTo>
                    <a:pt x="104043" y="6627"/>
                    <a:pt x="102246" y="7394"/>
                    <a:pt x="100957" y="8782"/>
                  </a:cubicBezTo>
                  <a:cubicBezTo>
                    <a:pt x="99676" y="7411"/>
                    <a:pt x="97883" y="6622"/>
                    <a:pt x="96002" y="6622"/>
                  </a:cubicBezTo>
                  <a:cubicBezTo>
                    <a:pt x="95518" y="6622"/>
                    <a:pt x="95034" y="6676"/>
                    <a:pt x="94559" y="6784"/>
                  </a:cubicBezTo>
                  <a:cubicBezTo>
                    <a:pt x="94595" y="2625"/>
                    <a:pt x="97771" y="544"/>
                    <a:pt x="100947" y="544"/>
                  </a:cubicBezTo>
                  <a:close/>
                  <a:moveTo>
                    <a:pt x="7166" y="739"/>
                  </a:moveTo>
                  <a:cubicBezTo>
                    <a:pt x="10341" y="739"/>
                    <a:pt x="13516" y="2815"/>
                    <a:pt x="13556" y="6972"/>
                  </a:cubicBezTo>
                  <a:cubicBezTo>
                    <a:pt x="13079" y="6868"/>
                    <a:pt x="12598" y="6817"/>
                    <a:pt x="12120" y="6817"/>
                  </a:cubicBezTo>
                  <a:cubicBezTo>
                    <a:pt x="10263" y="6817"/>
                    <a:pt x="8460" y="7585"/>
                    <a:pt x="7163" y="8974"/>
                  </a:cubicBezTo>
                  <a:lnTo>
                    <a:pt x="7163" y="8974"/>
                  </a:lnTo>
                  <a:cubicBezTo>
                    <a:pt x="5882" y="7597"/>
                    <a:pt x="4092" y="6819"/>
                    <a:pt x="2212" y="6819"/>
                  </a:cubicBezTo>
                  <a:cubicBezTo>
                    <a:pt x="1728" y="6819"/>
                    <a:pt x="1245" y="6873"/>
                    <a:pt x="770" y="6972"/>
                  </a:cubicBezTo>
                  <a:cubicBezTo>
                    <a:pt x="810" y="2818"/>
                    <a:pt x="3988" y="739"/>
                    <a:pt x="7166" y="739"/>
                  </a:cubicBezTo>
                  <a:close/>
                  <a:moveTo>
                    <a:pt x="30461" y="743"/>
                  </a:moveTo>
                  <a:cubicBezTo>
                    <a:pt x="33632" y="743"/>
                    <a:pt x="36807" y="2818"/>
                    <a:pt x="36853" y="6968"/>
                  </a:cubicBezTo>
                  <a:lnTo>
                    <a:pt x="36853" y="6968"/>
                  </a:lnTo>
                  <a:cubicBezTo>
                    <a:pt x="36386" y="6869"/>
                    <a:pt x="35915" y="6820"/>
                    <a:pt x="35447" y="6820"/>
                  </a:cubicBezTo>
                  <a:cubicBezTo>
                    <a:pt x="33589" y="6820"/>
                    <a:pt x="31784" y="7587"/>
                    <a:pt x="30492" y="8979"/>
                  </a:cubicBezTo>
                  <a:cubicBezTo>
                    <a:pt x="29210" y="7599"/>
                    <a:pt x="27418" y="6819"/>
                    <a:pt x="25536" y="6819"/>
                  </a:cubicBezTo>
                  <a:cubicBezTo>
                    <a:pt x="25053" y="6819"/>
                    <a:pt x="24569" y="6873"/>
                    <a:pt x="24094" y="6972"/>
                  </a:cubicBezTo>
                  <a:cubicBezTo>
                    <a:pt x="24121" y="2820"/>
                    <a:pt x="27289" y="743"/>
                    <a:pt x="30461" y="743"/>
                  </a:cubicBezTo>
                  <a:close/>
                  <a:moveTo>
                    <a:pt x="119326" y="6899"/>
                  </a:moveTo>
                  <a:cubicBezTo>
                    <a:pt x="121263" y="6899"/>
                    <a:pt x="123133" y="7700"/>
                    <a:pt x="124470" y="9149"/>
                  </a:cubicBezTo>
                  <a:lnTo>
                    <a:pt x="124470" y="9149"/>
                  </a:lnTo>
                  <a:cubicBezTo>
                    <a:pt x="124453" y="9149"/>
                    <a:pt x="124436" y="9149"/>
                    <a:pt x="124419" y="9149"/>
                  </a:cubicBezTo>
                  <a:cubicBezTo>
                    <a:pt x="122550" y="9149"/>
                    <a:pt x="120782" y="9987"/>
                    <a:pt x="119541" y="11291"/>
                  </a:cubicBezTo>
                  <a:cubicBezTo>
                    <a:pt x="119622" y="9705"/>
                    <a:pt x="119039" y="8199"/>
                    <a:pt x="118045" y="7017"/>
                  </a:cubicBezTo>
                  <a:cubicBezTo>
                    <a:pt x="118472" y="6938"/>
                    <a:pt x="118901" y="6899"/>
                    <a:pt x="119326" y="6899"/>
                  </a:cubicBezTo>
                  <a:close/>
                  <a:moveTo>
                    <a:pt x="129625" y="6899"/>
                  </a:moveTo>
                  <a:cubicBezTo>
                    <a:pt x="130050" y="6899"/>
                    <a:pt x="130477" y="6938"/>
                    <a:pt x="130903" y="7017"/>
                  </a:cubicBezTo>
                  <a:cubicBezTo>
                    <a:pt x="129908" y="8199"/>
                    <a:pt x="129326" y="9705"/>
                    <a:pt x="129415" y="11291"/>
                  </a:cubicBezTo>
                  <a:cubicBezTo>
                    <a:pt x="128165" y="9987"/>
                    <a:pt x="126397" y="9149"/>
                    <a:pt x="124537" y="9149"/>
                  </a:cubicBezTo>
                  <a:cubicBezTo>
                    <a:pt x="124520" y="9149"/>
                    <a:pt x="124503" y="9149"/>
                    <a:pt x="124487" y="9149"/>
                  </a:cubicBezTo>
                  <a:lnTo>
                    <a:pt x="124487" y="9149"/>
                  </a:lnTo>
                  <a:cubicBezTo>
                    <a:pt x="125823" y="7700"/>
                    <a:pt x="127694" y="6899"/>
                    <a:pt x="129625" y="6899"/>
                  </a:cubicBezTo>
                  <a:close/>
                  <a:moveTo>
                    <a:pt x="82788" y="6997"/>
                  </a:moveTo>
                  <a:cubicBezTo>
                    <a:pt x="83213" y="6997"/>
                    <a:pt x="83641" y="7036"/>
                    <a:pt x="84066" y="7115"/>
                  </a:cubicBezTo>
                  <a:cubicBezTo>
                    <a:pt x="83072" y="8298"/>
                    <a:pt x="82489" y="9794"/>
                    <a:pt x="82579" y="11389"/>
                  </a:cubicBezTo>
                  <a:cubicBezTo>
                    <a:pt x="81329" y="10086"/>
                    <a:pt x="79570" y="9248"/>
                    <a:pt x="77701" y="9248"/>
                  </a:cubicBezTo>
                  <a:cubicBezTo>
                    <a:pt x="77681" y="9248"/>
                    <a:pt x="77661" y="9248"/>
                    <a:pt x="77642" y="9248"/>
                  </a:cubicBezTo>
                  <a:cubicBezTo>
                    <a:pt x="78979" y="7800"/>
                    <a:pt x="80853" y="6997"/>
                    <a:pt x="82788" y="6997"/>
                  </a:cubicBezTo>
                  <a:close/>
                  <a:moveTo>
                    <a:pt x="95819" y="7002"/>
                  </a:moveTo>
                  <a:cubicBezTo>
                    <a:pt x="97748" y="7002"/>
                    <a:pt x="99615" y="7806"/>
                    <a:pt x="100948" y="9257"/>
                  </a:cubicBezTo>
                  <a:cubicBezTo>
                    <a:pt x="100928" y="9257"/>
                    <a:pt x="100908" y="9256"/>
                    <a:pt x="100888" y="9256"/>
                  </a:cubicBezTo>
                  <a:cubicBezTo>
                    <a:pt x="99020" y="9256"/>
                    <a:pt x="97252" y="10086"/>
                    <a:pt x="96011" y="11398"/>
                  </a:cubicBezTo>
                  <a:cubicBezTo>
                    <a:pt x="96100" y="9803"/>
                    <a:pt x="95509" y="8298"/>
                    <a:pt x="94523" y="7124"/>
                  </a:cubicBezTo>
                  <a:cubicBezTo>
                    <a:pt x="94955" y="7042"/>
                    <a:pt x="95388" y="7002"/>
                    <a:pt x="95819" y="7002"/>
                  </a:cubicBezTo>
                  <a:close/>
                  <a:moveTo>
                    <a:pt x="48857" y="7096"/>
                  </a:moveTo>
                  <a:cubicBezTo>
                    <a:pt x="50790" y="7096"/>
                    <a:pt x="52658" y="7899"/>
                    <a:pt x="53995" y="9346"/>
                  </a:cubicBezTo>
                  <a:lnTo>
                    <a:pt x="53995" y="9346"/>
                  </a:lnTo>
                  <a:cubicBezTo>
                    <a:pt x="53978" y="9346"/>
                    <a:pt x="53961" y="9346"/>
                    <a:pt x="53945" y="9346"/>
                  </a:cubicBezTo>
                  <a:cubicBezTo>
                    <a:pt x="52076" y="9346"/>
                    <a:pt x="50308" y="10184"/>
                    <a:pt x="49067" y="11488"/>
                  </a:cubicBezTo>
                  <a:cubicBezTo>
                    <a:pt x="49156" y="9893"/>
                    <a:pt x="48565" y="8388"/>
                    <a:pt x="47579" y="7214"/>
                  </a:cubicBezTo>
                  <a:cubicBezTo>
                    <a:pt x="48005" y="7135"/>
                    <a:pt x="48433" y="7096"/>
                    <a:pt x="48857" y="7096"/>
                  </a:cubicBezTo>
                  <a:close/>
                  <a:moveTo>
                    <a:pt x="59151" y="7096"/>
                  </a:moveTo>
                  <a:cubicBezTo>
                    <a:pt x="59575" y="7096"/>
                    <a:pt x="60003" y="7135"/>
                    <a:pt x="60429" y="7214"/>
                  </a:cubicBezTo>
                  <a:cubicBezTo>
                    <a:pt x="59443" y="8397"/>
                    <a:pt x="58852" y="9893"/>
                    <a:pt x="58941" y="11488"/>
                  </a:cubicBezTo>
                  <a:cubicBezTo>
                    <a:pt x="57700" y="10184"/>
                    <a:pt x="55932" y="9346"/>
                    <a:pt x="54063" y="9346"/>
                  </a:cubicBezTo>
                  <a:cubicBezTo>
                    <a:pt x="54043" y="9346"/>
                    <a:pt x="54024" y="9346"/>
                    <a:pt x="54004" y="9346"/>
                  </a:cubicBezTo>
                  <a:cubicBezTo>
                    <a:pt x="55349" y="7899"/>
                    <a:pt x="57217" y="7096"/>
                    <a:pt x="59151" y="7096"/>
                  </a:cubicBezTo>
                  <a:close/>
                  <a:moveTo>
                    <a:pt x="12288" y="7195"/>
                  </a:moveTo>
                  <a:cubicBezTo>
                    <a:pt x="12712" y="7195"/>
                    <a:pt x="13139" y="7233"/>
                    <a:pt x="13565" y="7312"/>
                  </a:cubicBezTo>
                  <a:cubicBezTo>
                    <a:pt x="12580" y="8495"/>
                    <a:pt x="11997" y="9992"/>
                    <a:pt x="12078" y="11586"/>
                  </a:cubicBezTo>
                  <a:cubicBezTo>
                    <a:pt x="10836" y="10283"/>
                    <a:pt x="9069" y="9445"/>
                    <a:pt x="7200" y="9445"/>
                  </a:cubicBezTo>
                  <a:cubicBezTo>
                    <a:pt x="7183" y="9445"/>
                    <a:pt x="7166" y="9445"/>
                    <a:pt x="7150" y="9445"/>
                  </a:cubicBezTo>
                  <a:lnTo>
                    <a:pt x="7150" y="9445"/>
                  </a:lnTo>
                  <a:cubicBezTo>
                    <a:pt x="8487" y="7997"/>
                    <a:pt x="10354" y="7195"/>
                    <a:pt x="12288" y="7195"/>
                  </a:cubicBezTo>
                  <a:close/>
                  <a:moveTo>
                    <a:pt x="25327" y="7195"/>
                  </a:moveTo>
                  <a:cubicBezTo>
                    <a:pt x="27263" y="7195"/>
                    <a:pt x="29138" y="7997"/>
                    <a:pt x="30483" y="9445"/>
                  </a:cubicBezTo>
                  <a:cubicBezTo>
                    <a:pt x="30463" y="9445"/>
                    <a:pt x="30443" y="9445"/>
                    <a:pt x="30423" y="9445"/>
                  </a:cubicBezTo>
                  <a:cubicBezTo>
                    <a:pt x="28555" y="9445"/>
                    <a:pt x="26787" y="10283"/>
                    <a:pt x="25545" y="11586"/>
                  </a:cubicBezTo>
                  <a:cubicBezTo>
                    <a:pt x="25626" y="10000"/>
                    <a:pt x="25044" y="8495"/>
                    <a:pt x="24049" y="7312"/>
                  </a:cubicBezTo>
                  <a:cubicBezTo>
                    <a:pt x="24475" y="7233"/>
                    <a:pt x="24903" y="7195"/>
                    <a:pt x="25327" y="7195"/>
                  </a:cubicBezTo>
                  <a:close/>
                  <a:moveTo>
                    <a:pt x="35634" y="7192"/>
                  </a:moveTo>
                  <a:cubicBezTo>
                    <a:pt x="36094" y="7192"/>
                    <a:pt x="36556" y="7237"/>
                    <a:pt x="37015" y="7330"/>
                  </a:cubicBezTo>
                  <a:cubicBezTo>
                    <a:pt x="35998" y="8588"/>
                    <a:pt x="35452" y="10173"/>
                    <a:pt x="35641" y="11840"/>
                  </a:cubicBezTo>
                  <a:lnTo>
                    <a:pt x="35641" y="11840"/>
                  </a:lnTo>
                  <a:cubicBezTo>
                    <a:pt x="34389" y="10389"/>
                    <a:pt x="32523" y="9445"/>
                    <a:pt x="30538" y="9445"/>
                  </a:cubicBezTo>
                  <a:cubicBezTo>
                    <a:pt x="30520" y="9445"/>
                    <a:pt x="30501" y="9445"/>
                    <a:pt x="30483" y="9445"/>
                  </a:cubicBezTo>
                  <a:cubicBezTo>
                    <a:pt x="31822" y="7997"/>
                    <a:pt x="33700" y="7192"/>
                    <a:pt x="35634" y="7192"/>
                  </a:cubicBezTo>
                  <a:close/>
                  <a:moveTo>
                    <a:pt x="112820" y="5042"/>
                  </a:moveTo>
                  <a:cubicBezTo>
                    <a:pt x="115994" y="5042"/>
                    <a:pt x="119168" y="7120"/>
                    <a:pt x="119209" y="11280"/>
                  </a:cubicBezTo>
                  <a:lnTo>
                    <a:pt x="119209" y="11280"/>
                  </a:lnTo>
                  <a:cubicBezTo>
                    <a:pt x="118737" y="11179"/>
                    <a:pt x="118262" y="11130"/>
                    <a:pt x="117790" y="11130"/>
                  </a:cubicBezTo>
                  <a:cubicBezTo>
                    <a:pt x="115926" y="11130"/>
                    <a:pt x="114120" y="11897"/>
                    <a:pt x="112821" y="13289"/>
                  </a:cubicBezTo>
                  <a:cubicBezTo>
                    <a:pt x="111548" y="11909"/>
                    <a:pt x="109747" y="11129"/>
                    <a:pt x="107874" y="11129"/>
                  </a:cubicBezTo>
                  <a:cubicBezTo>
                    <a:pt x="107391" y="11129"/>
                    <a:pt x="106898" y="11183"/>
                    <a:pt x="106432" y="11282"/>
                  </a:cubicBezTo>
                  <a:cubicBezTo>
                    <a:pt x="106468" y="7123"/>
                    <a:pt x="109644" y="5042"/>
                    <a:pt x="112820" y="5042"/>
                  </a:cubicBezTo>
                  <a:close/>
                  <a:moveTo>
                    <a:pt x="136135" y="5042"/>
                  </a:moveTo>
                  <a:cubicBezTo>
                    <a:pt x="139310" y="5042"/>
                    <a:pt x="142484" y="7121"/>
                    <a:pt x="142525" y="11282"/>
                  </a:cubicBezTo>
                  <a:cubicBezTo>
                    <a:pt x="142051" y="11180"/>
                    <a:pt x="141574" y="11130"/>
                    <a:pt x="141100" y="11130"/>
                  </a:cubicBezTo>
                  <a:cubicBezTo>
                    <a:pt x="139242" y="11130"/>
                    <a:pt x="137437" y="11897"/>
                    <a:pt x="136145" y="13289"/>
                  </a:cubicBezTo>
                  <a:cubicBezTo>
                    <a:pt x="134863" y="11909"/>
                    <a:pt x="133071" y="11129"/>
                    <a:pt x="131190" y="11129"/>
                  </a:cubicBezTo>
                  <a:cubicBezTo>
                    <a:pt x="130706" y="11129"/>
                    <a:pt x="130222" y="11183"/>
                    <a:pt x="129747" y="11282"/>
                  </a:cubicBezTo>
                  <a:cubicBezTo>
                    <a:pt x="129783" y="7123"/>
                    <a:pt x="132959" y="5042"/>
                    <a:pt x="136135" y="5042"/>
                  </a:cubicBezTo>
                  <a:close/>
                  <a:moveTo>
                    <a:pt x="89293" y="5147"/>
                  </a:moveTo>
                  <a:cubicBezTo>
                    <a:pt x="92468" y="5147"/>
                    <a:pt x="95642" y="7223"/>
                    <a:pt x="95679" y="11378"/>
                  </a:cubicBezTo>
                  <a:lnTo>
                    <a:pt x="95679" y="11378"/>
                  </a:lnTo>
                  <a:cubicBezTo>
                    <a:pt x="95207" y="11278"/>
                    <a:pt x="94731" y="11229"/>
                    <a:pt x="94259" y="11229"/>
                  </a:cubicBezTo>
                  <a:cubicBezTo>
                    <a:pt x="92396" y="11229"/>
                    <a:pt x="90592" y="11995"/>
                    <a:pt x="89299" y="13388"/>
                  </a:cubicBezTo>
                  <a:cubicBezTo>
                    <a:pt x="88018" y="12008"/>
                    <a:pt x="86226" y="11228"/>
                    <a:pt x="84344" y="11228"/>
                  </a:cubicBezTo>
                  <a:cubicBezTo>
                    <a:pt x="83860" y="11228"/>
                    <a:pt x="83376" y="11282"/>
                    <a:pt x="82902" y="11380"/>
                  </a:cubicBezTo>
                  <a:cubicBezTo>
                    <a:pt x="82937" y="7226"/>
                    <a:pt x="86116" y="5147"/>
                    <a:pt x="89293" y="5147"/>
                  </a:cubicBezTo>
                  <a:close/>
                  <a:moveTo>
                    <a:pt x="42334" y="5241"/>
                  </a:moveTo>
                  <a:cubicBezTo>
                    <a:pt x="45504" y="5241"/>
                    <a:pt x="48679" y="7316"/>
                    <a:pt x="48726" y="11466"/>
                  </a:cubicBezTo>
                  <a:lnTo>
                    <a:pt x="48726" y="11466"/>
                  </a:lnTo>
                  <a:cubicBezTo>
                    <a:pt x="48259" y="11367"/>
                    <a:pt x="47788" y="11318"/>
                    <a:pt x="47320" y="11318"/>
                  </a:cubicBezTo>
                  <a:cubicBezTo>
                    <a:pt x="45461" y="11318"/>
                    <a:pt x="43655" y="12085"/>
                    <a:pt x="42355" y="13477"/>
                  </a:cubicBezTo>
                  <a:cubicBezTo>
                    <a:pt x="41083" y="12097"/>
                    <a:pt x="39282" y="11318"/>
                    <a:pt x="37409" y="11318"/>
                  </a:cubicBezTo>
                  <a:cubicBezTo>
                    <a:pt x="36916" y="11318"/>
                    <a:pt x="36432" y="11371"/>
                    <a:pt x="35966" y="11470"/>
                  </a:cubicBezTo>
                  <a:cubicBezTo>
                    <a:pt x="35993" y="7318"/>
                    <a:pt x="39161" y="5241"/>
                    <a:pt x="42334" y="5241"/>
                  </a:cubicBezTo>
                  <a:close/>
                  <a:moveTo>
                    <a:pt x="65648" y="5241"/>
                  </a:moveTo>
                  <a:cubicBezTo>
                    <a:pt x="68820" y="5241"/>
                    <a:pt x="71995" y="7316"/>
                    <a:pt x="72041" y="11466"/>
                  </a:cubicBezTo>
                  <a:lnTo>
                    <a:pt x="72041" y="11466"/>
                  </a:lnTo>
                  <a:cubicBezTo>
                    <a:pt x="71572" y="11367"/>
                    <a:pt x="71100" y="11318"/>
                    <a:pt x="70631" y="11318"/>
                  </a:cubicBezTo>
                  <a:cubicBezTo>
                    <a:pt x="68767" y="11318"/>
                    <a:pt x="66961" y="12085"/>
                    <a:pt x="65662" y="13477"/>
                  </a:cubicBezTo>
                  <a:cubicBezTo>
                    <a:pt x="64389" y="12097"/>
                    <a:pt x="62588" y="11318"/>
                    <a:pt x="60715" y="11318"/>
                  </a:cubicBezTo>
                  <a:cubicBezTo>
                    <a:pt x="60223" y="11318"/>
                    <a:pt x="59739" y="11371"/>
                    <a:pt x="59273" y="11470"/>
                  </a:cubicBezTo>
                  <a:cubicBezTo>
                    <a:pt x="59304" y="7318"/>
                    <a:pt x="62474" y="5241"/>
                    <a:pt x="65648" y="5241"/>
                  </a:cubicBezTo>
                  <a:close/>
                  <a:moveTo>
                    <a:pt x="18806" y="5349"/>
                  </a:moveTo>
                  <a:cubicBezTo>
                    <a:pt x="21976" y="5349"/>
                    <a:pt x="25149" y="7423"/>
                    <a:pt x="25196" y="11574"/>
                  </a:cubicBezTo>
                  <a:lnTo>
                    <a:pt x="25196" y="11574"/>
                  </a:lnTo>
                  <a:cubicBezTo>
                    <a:pt x="24722" y="11471"/>
                    <a:pt x="24244" y="11421"/>
                    <a:pt x="23770" y="11421"/>
                  </a:cubicBezTo>
                  <a:cubicBezTo>
                    <a:pt x="21912" y="11421"/>
                    <a:pt x="20114" y="12189"/>
                    <a:pt x="18825" y="13585"/>
                  </a:cubicBezTo>
                  <a:cubicBezTo>
                    <a:pt x="17544" y="12205"/>
                    <a:pt x="15752" y="11425"/>
                    <a:pt x="13870" y="11425"/>
                  </a:cubicBezTo>
                  <a:cubicBezTo>
                    <a:pt x="13386" y="11425"/>
                    <a:pt x="12902" y="11470"/>
                    <a:pt x="12427" y="11578"/>
                  </a:cubicBezTo>
                  <a:cubicBezTo>
                    <a:pt x="12463" y="7425"/>
                    <a:pt x="15633" y="5349"/>
                    <a:pt x="18806" y="5349"/>
                  </a:cubicBezTo>
                  <a:close/>
                  <a:moveTo>
                    <a:pt x="117949" y="11501"/>
                  </a:moveTo>
                  <a:cubicBezTo>
                    <a:pt x="118380" y="11501"/>
                    <a:pt x="118814" y="11541"/>
                    <a:pt x="119245" y="11622"/>
                  </a:cubicBezTo>
                  <a:cubicBezTo>
                    <a:pt x="118253" y="12794"/>
                    <a:pt x="117671" y="14304"/>
                    <a:pt x="117757" y="15887"/>
                  </a:cubicBezTo>
                  <a:lnTo>
                    <a:pt x="117757" y="15887"/>
                  </a:lnTo>
                  <a:cubicBezTo>
                    <a:pt x="116507" y="14584"/>
                    <a:pt x="114739" y="13746"/>
                    <a:pt x="112880" y="13746"/>
                  </a:cubicBezTo>
                  <a:cubicBezTo>
                    <a:pt x="112860" y="13746"/>
                    <a:pt x="112840" y="13746"/>
                    <a:pt x="112821" y="13746"/>
                  </a:cubicBezTo>
                  <a:cubicBezTo>
                    <a:pt x="114154" y="12303"/>
                    <a:pt x="116020" y="11501"/>
                    <a:pt x="117949" y="11501"/>
                  </a:cubicBezTo>
                  <a:close/>
                  <a:moveTo>
                    <a:pt x="130985" y="11496"/>
                  </a:moveTo>
                  <a:cubicBezTo>
                    <a:pt x="132925" y="11496"/>
                    <a:pt x="134799" y="12298"/>
                    <a:pt x="136136" y="13746"/>
                  </a:cubicBezTo>
                  <a:cubicBezTo>
                    <a:pt x="136116" y="13746"/>
                    <a:pt x="136096" y="13746"/>
                    <a:pt x="136077" y="13746"/>
                  </a:cubicBezTo>
                  <a:cubicBezTo>
                    <a:pt x="134208" y="13746"/>
                    <a:pt x="132440" y="14584"/>
                    <a:pt x="131199" y="15888"/>
                  </a:cubicBezTo>
                  <a:cubicBezTo>
                    <a:pt x="131279" y="14293"/>
                    <a:pt x="130697" y="12796"/>
                    <a:pt x="129702" y="11613"/>
                  </a:cubicBezTo>
                  <a:cubicBezTo>
                    <a:pt x="130130" y="11534"/>
                    <a:pt x="130559" y="11496"/>
                    <a:pt x="130985" y="11496"/>
                  </a:cubicBezTo>
                  <a:close/>
                  <a:moveTo>
                    <a:pt x="84143" y="11612"/>
                  </a:moveTo>
                  <a:cubicBezTo>
                    <a:pt x="86077" y="11612"/>
                    <a:pt x="87946" y="12415"/>
                    <a:pt x="89290" y="13862"/>
                  </a:cubicBezTo>
                  <a:cubicBezTo>
                    <a:pt x="89271" y="13862"/>
                    <a:pt x="89251" y="13862"/>
                    <a:pt x="89231" y="13862"/>
                  </a:cubicBezTo>
                  <a:cubicBezTo>
                    <a:pt x="87362" y="13862"/>
                    <a:pt x="85595" y="14701"/>
                    <a:pt x="84353" y="16004"/>
                  </a:cubicBezTo>
                  <a:cubicBezTo>
                    <a:pt x="84443" y="14409"/>
                    <a:pt x="83851" y="12913"/>
                    <a:pt x="82866" y="11730"/>
                  </a:cubicBezTo>
                  <a:cubicBezTo>
                    <a:pt x="83291" y="11651"/>
                    <a:pt x="83719" y="11612"/>
                    <a:pt x="84143" y="11612"/>
                  </a:cubicBezTo>
                  <a:close/>
                  <a:moveTo>
                    <a:pt x="94437" y="11612"/>
                  </a:moveTo>
                  <a:cubicBezTo>
                    <a:pt x="94861" y="11612"/>
                    <a:pt x="95289" y="11651"/>
                    <a:pt x="95715" y="11730"/>
                  </a:cubicBezTo>
                  <a:cubicBezTo>
                    <a:pt x="94729" y="12913"/>
                    <a:pt x="94138" y="14409"/>
                    <a:pt x="94228" y="16004"/>
                  </a:cubicBezTo>
                  <a:cubicBezTo>
                    <a:pt x="92977" y="14701"/>
                    <a:pt x="91218" y="13862"/>
                    <a:pt x="89350" y="13862"/>
                  </a:cubicBezTo>
                  <a:cubicBezTo>
                    <a:pt x="89330" y="13862"/>
                    <a:pt x="89310" y="13862"/>
                    <a:pt x="89290" y="13862"/>
                  </a:cubicBezTo>
                  <a:lnTo>
                    <a:pt x="89299" y="13853"/>
                  </a:lnTo>
                  <a:cubicBezTo>
                    <a:pt x="90636" y="12414"/>
                    <a:pt x="92504" y="11612"/>
                    <a:pt x="94437" y="11612"/>
                  </a:cubicBezTo>
                  <a:close/>
                  <a:moveTo>
                    <a:pt x="47493" y="11702"/>
                  </a:moveTo>
                  <a:cubicBezTo>
                    <a:pt x="47918" y="11702"/>
                    <a:pt x="48345" y="11740"/>
                    <a:pt x="48771" y="11819"/>
                  </a:cubicBezTo>
                  <a:cubicBezTo>
                    <a:pt x="47772" y="12997"/>
                    <a:pt x="47190" y="14487"/>
                    <a:pt x="47274" y="16083"/>
                  </a:cubicBezTo>
                  <a:lnTo>
                    <a:pt x="47274" y="16083"/>
                  </a:lnTo>
                  <a:cubicBezTo>
                    <a:pt x="46033" y="14786"/>
                    <a:pt x="44269" y="13952"/>
                    <a:pt x="42406" y="13952"/>
                  </a:cubicBezTo>
                  <a:cubicBezTo>
                    <a:pt x="42389" y="13952"/>
                    <a:pt x="42372" y="13952"/>
                    <a:pt x="42355" y="13952"/>
                  </a:cubicBezTo>
                  <a:lnTo>
                    <a:pt x="42355" y="13952"/>
                  </a:lnTo>
                  <a:cubicBezTo>
                    <a:pt x="43693" y="12505"/>
                    <a:pt x="45560" y="11702"/>
                    <a:pt x="47493" y="11702"/>
                  </a:cubicBezTo>
                  <a:close/>
                  <a:moveTo>
                    <a:pt x="60501" y="11702"/>
                  </a:moveTo>
                  <a:cubicBezTo>
                    <a:pt x="62439" y="11702"/>
                    <a:pt x="64308" y="12505"/>
                    <a:pt x="65653" y="13952"/>
                  </a:cubicBezTo>
                  <a:cubicBezTo>
                    <a:pt x="65633" y="13952"/>
                    <a:pt x="65613" y="13952"/>
                    <a:pt x="65593" y="13952"/>
                  </a:cubicBezTo>
                  <a:cubicBezTo>
                    <a:pt x="63725" y="13952"/>
                    <a:pt x="61957" y="14790"/>
                    <a:pt x="60715" y="16094"/>
                  </a:cubicBezTo>
                  <a:cubicBezTo>
                    <a:pt x="60796" y="14499"/>
                    <a:pt x="60214" y="13002"/>
                    <a:pt x="59219" y="11819"/>
                  </a:cubicBezTo>
                  <a:cubicBezTo>
                    <a:pt x="59646" y="11740"/>
                    <a:pt x="60075" y="11702"/>
                    <a:pt x="60501" y="11702"/>
                  </a:cubicBezTo>
                  <a:close/>
                  <a:moveTo>
                    <a:pt x="106098" y="7003"/>
                  </a:moveTo>
                  <a:cubicBezTo>
                    <a:pt x="106560" y="7003"/>
                    <a:pt x="107026" y="7049"/>
                    <a:pt x="107489" y="7142"/>
                  </a:cubicBezTo>
                  <a:cubicBezTo>
                    <a:pt x="106479" y="8394"/>
                    <a:pt x="105932" y="9985"/>
                    <a:pt x="106135" y="11656"/>
                  </a:cubicBezTo>
                  <a:lnTo>
                    <a:pt x="106135" y="11656"/>
                  </a:lnTo>
                  <a:cubicBezTo>
                    <a:pt x="106639" y="11546"/>
                    <a:pt x="107148" y="11492"/>
                    <a:pt x="107652" y="11492"/>
                  </a:cubicBezTo>
                  <a:cubicBezTo>
                    <a:pt x="109592" y="11492"/>
                    <a:pt x="111471" y="12290"/>
                    <a:pt x="112821" y="13746"/>
                  </a:cubicBezTo>
                  <a:cubicBezTo>
                    <a:pt x="112802" y="13746"/>
                    <a:pt x="112783" y="13746"/>
                    <a:pt x="112765" y="13746"/>
                  </a:cubicBezTo>
                  <a:cubicBezTo>
                    <a:pt x="110778" y="13746"/>
                    <a:pt x="108911" y="14691"/>
                    <a:pt x="107659" y="16138"/>
                  </a:cubicBezTo>
                  <a:lnTo>
                    <a:pt x="107659" y="16138"/>
                  </a:lnTo>
                  <a:cubicBezTo>
                    <a:pt x="107785" y="14463"/>
                    <a:pt x="107175" y="12886"/>
                    <a:pt x="106127" y="11658"/>
                  </a:cubicBezTo>
                  <a:cubicBezTo>
                    <a:pt x="106127" y="11658"/>
                    <a:pt x="106128" y="11658"/>
                    <a:pt x="106128" y="11658"/>
                  </a:cubicBezTo>
                  <a:lnTo>
                    <a:pt x="106128" y="11658"/>
                  </a:lnTo>
                  <a:cubicBezTo>
                    <a:pt x="106131" y="11661"/>
                    <a:pt x="106133" y="11664"/>
                    <a:pt x="106136" y="11667"/>
                  </a:cubicBezTo>
                  <a:cubicBezTo>
                    <a:pt x="106136" y="11664"/>
                    <a:pt x="106135" y="11660"/>
                    <a:pt x="106135" y="11656"/>
                  </a:cubicBezTo>
                  <a:lnTo>
                    <a:pt x="106135" y="11656"/>
                  </a:lnTo>
                  <a:cubicBezTo>
                    <a:pt x="106133" y="11657"/>
                    <a:pt x="106130" y="11657"/>
                    <a:pt x="106128" y="11658"/>
                  </a:cubicBezTo>
                  <a:lnTo>
                    <a:pt x="106128" y="11658"/>
                  </a:lnTo>
                  <a:cubicBezTo>
                    <a:pt x="104868" y="10198"/>
                    <a:pt x="102995" y="9256"/>
                    <a:pt x="101004" y="9256"/>
                  </a:cubicBezTo>
                  <a:cubicBezTo>
                    <a:pt x="100985" y="9256"/>
                    <a:pt x="100967" y="9257"/>
                    <a:pt x="100948" y="9257"/>
                  </a:cubicBezTo>
                  <a:cubicBezTo>
                    <a:pt x="102293" y="7803"/>
                    <a:pt x="104164" y="7003"/>
                    <a:pt x="106098" y="7003"/>
                  </a:cubicBezTo>
                  <a:close/>
                  <a:moveTo>
                    <a:pt x="13651" y="11804"/>
                  </a:moveTo>
                  <a:cubicBezTo>
                    <a:pt x="15587" y="11804"/>
                    <a:pt x="17458" y="12604"/>
                    <a:pt x="18799" y="14050"/>
                  </a:cubicBezTo>
                  <a:lnTo>
                    <a:pt x="18799" y="14050"/>
                  </a:lnTo>
                  <a:cubicBezTo>
                    <a:pt x="18788" y="14050"/>
                    <a:pt x="18777" y="14050"/>
                    <a:pt x="18766" y="14050"/>
                  </a:cubicBezTo>
                  <a:cubicBezTo>
                    <a:pt x="16897" y="14050"/>
                    <a:pt x="15129" y="14889"/>
                    <a:pt x="13888" y="16192"/>
                  </a:cubicBezTo>
                  <a:cubicBezTo>
                    <a:pt x="13968" y="14597"/>
                    <a:pt x="13386" y="13101"/>
                    <a:pt x="12391" y="11918"/>
                  </a:cubicBezTo>
                  <a:cubicBezTo>
                    <a:pt x="12811" y="11842"/>
                    <a:pt x="13233" y="11804"/>
                    <a:pt x="13651" y="11804"/>
                  </a:cubicBezTo>
                  <a:close/>
                  <a:moveTo>
                    <a:pt x="23971" y="11800"/>
                  </a:moveTo>
                  <a:cubicBezTo>
                    <a:pt x="24396" y="11800"/>
                    <a:pt x="24824" y="11839"/>
                    <a:pt x="25250" y="11918"/>
                  </a:cubicBezTo>
                  <a:cubicBezTo>
                    <a:pt x="24255" y="13101"/>
                    <a:pt x="23673" y="14597"/>
                    <a:pt x="23753" y="16192"/>
                  </a:cubicBezTo>
                  <a:cubicBezTo>
                    <a:pt x="22512" y="14889"/>
                    <a:pt x="20744" y="14050"/>
                    <a:pt x="18884" y="14050"/>
                  </a:cubicBezTo>
                  <a:cubicBezTo>
                    <a:pt x="18864" y="14050"/>
                    <a:pt x="18845" y="14050"/>
                    <a:pt x="18825" y="14051"/>
                  </a:cubicBezTo>
                  <a:cubicBezTo>
                    <a:pt x="20162" y="12603"/>
                    <a:pt x="22036" y="11800"/>
                    <a:pt x="23971" y="11800"/>
                  </a:cubicBezTo>
                  <a:close/>
                  <a:moveTo>
                    <a:pt x="37191" y="11695"/>
                  </a:moveTo>
                  <a:cubicBezTo>
                    <a:pt x="39126" y="11695"/>
                    <a:pt x="41007" y="12498"/>
                    <a:pt x="42355" y="13952"/>
                  </a:cubicBezTo>
                  <a:lnTo>
                    <a:pt x="42355" y="13952"/>
                  </a:lnTo>
                  <a:cubicBezTo>
                    <a:pt x="42352" y="13952"/>
                    <a:pt x="42349" y="13952"/>
                    <a:pt x="42346" y="13952"/>
                  </a:cubicBezTo>
                  <a:cubicBezTo>
                    <a:pt x="42328" y="13952"/>
                    <a:pt x="42309" y="13952"/>
                    <a:pt x="42291" y="13952"/>
                  </a:cubicBezTo>
                  <a:cubicBezTo>
                    <a:pt x="40304" y="13952"/>
                    <a:pt x="38437" y="14897"/>
                    <a:pt x="37185" y="16344"/>
                  </a:cubicBezTo>
                  <a:cubicBezTo>
                    <a:pt x="37320" y="14669"/>
                    <a:pt x="36710" y="13092"/>
                    <a:pt x="35662" y="11864"/>
                  </a:cubicBezTo>
                  <a:cubicBezTo>
                    <a:pt x="36169" y="11750"/>
                    <a:pt x="36682" y="11695"/>
                    <a:pt x="37191" y="11695"/>
                  </a:cubicBezTo>
                  <a:close/>
                  <a:moveTo>
                    <a:pt x="124477" y="9648"/>
                  </a:moveTo>
                  <a:cubicBezTo>
                    <a:pt x="127652" y="9648"/>
                    <a:pt x="130827" y="11726"/>
                    <a:pt x="130867" y="15888"/>
                  </a:cubicBezTo>
                  <a:cubicBezTo>
                    <a:pt x="130394" y="15786"/>
                    <a:pt x="129917" y="15736"/>
                    <a:pt x="129443" y="15736"/>
                  </a:cubicBezTo>
                  <a:cubicBezTo>
                    <a:pt x="127584" y="15736"/>
                    <a:pt x="125780" y="16502"/>
                    <a:pt x="124487" y="17895"/>
                  </a:cubicBezTo>
                  <a:cubicBezTo>
                    <a:pt x="123206" y="16515"/>
                    <a:pt x="121414" y="15735"/>
                    <a:pt x="119532" y="15735"/>
                  </a:cubicBezTo>
                  <a:cubicBezTo>
                    <a:pt x="119048" y="15735"/>
                    <a:pt x="118564" y="15780"/>
                    <a:pt x="118089" y="15888"/>
                  </a:cubicBezTo>
                  <a:cubicBezTo>
                    <a:pt x="118125" y="11729"/>
                    <a:pt x="121301" y="9648"/>
                    <a:pt x="124477" y="9648"/>
                  </a:cubicBezTo>
                  <a:close/>
                  <a:moveTo>
                    <a:pt x="77633" y="9753"/>
                  </a:moveTo>
                  <a:cubicBezTo>
                    <a:pt x="80805" y="9753"/>
                    <a:pt x="83979" y="11828"/>
                    <a:pt x="84022" y="15982"/>
                  </a:cubicBezTo>
                  <a:lnTo>
                    <a:pt x="84022" y="15982"/>
                  </a:lnTo>
                  <a:cubicBezTo>
                    <a:pt x="83547" y="15880"/>
                    <a:pt x="83069" y="15830"/>
                    <a:pt x="82594" y="15830"/>
                  </a:cubicBezTo>
                  <a:cubicBezTo>
                    <a:pt x="80737" y="15830"/>
                    <a:pt x="78939" y="16596"/>
                    <a:pt x="77651" y="17984"/>
                  </a:cubicBezTo>
                  <a:cubicBezTo>
                    <a:pt x="76369" y="16613"/>
                    <a:pt x="74577" y="15825"/>
                    <a:pt x="72696" y="15825"/>
                  </a:cubicBezTo>
                  <a:cubicBezTo>
                    <a:pt x="72212" y="15825"/>
                    <a:pt x="71728" y="15879"/>
                    <a:pt x="71253" y="15986"/>
                  </a:cubicBezTo>
                  <a:cubicBezTo>
                    <a:pt x="71284" y="11832"/>
                    <a:pt x="74458" y="9753"/>
                    <a:pt x="77633" y="9753"/>
                  </a:cubicBezTo>
                  <a:close/>
                  <a:moveTo>
                    <a:pt x="100947" y="9753"/>
                  </a:moveTo>
                  <a:cubicBezTo>
                    <a:pt x="104122" y="9753"/>
                    <a:pt x="107296" y="11830"/>
                    <a:pt x="107337" y="15986"/>
                  </a:cubicBezTo>
                  <a:cubicBezTo>
                    <a:pt x="106864" y="15884"/>
                    <a:pt x="106386" y="15834"/>
                    <a:pt x="105913" y="15834"/>
                  </a:cubicBezTo>
                  <a:cubicBezTo>
                    <a:pt x="104054" y="15834"/>
                    <a:pt x="102249" y="16601"/>
                    <a:pt x="100957" y="17993"/>
                  </a:cubicBezTo>
                  <a:cubicBezTo>
                    <a:pt x="99676" y="16613"/>
                    <a:pt x="97883" y="15834"/>
                    <a:pt x="96002" y="15834"/>
                  </a:cubicBezTo>
                  <a:cubicBezTo>
                    <a:pt x="95518" y="15834"/>
                    <a:pt x="95034" y="15888"/>
                    <a:pt x="94559" y="15986"/>
                  </a:cubicBezTo>
                  <a:cubicBezTo>
                    <a:pt x="94595" y="11832"/>
                    <a:pt x="97771" y="9753"/>
                    <a:pt x="100947" y="9753"/>
                  </a:cubicBezTo>
                  <a:close/>
                  <a:moveTo>
                    <a:pt x="53999" y="9848"/>
                  </a:moveTo>
                  <a:cubicBezTo>
                    <a:pt x="57176" y="9848"/>
                    <a:pt x="60352" y="11927"/>
                    <a:pt x="60393" y="16085"/>
                  </a:cubicBezTo>
                  <a:cubicBezTo>
                    <a:pt x="59913" y="15980"/>
                    <a:pt x="59429" y="15929"/>
                    <a:pt x="58949" y="15929"/>
                  </a:cubicBezTo>
                  <a:cubicBezTo>
                    <a:pt x="57093" y="15929"/>
                    <a:pt x="55295" y="16694"/>
                    <a:pt x="53999" y="18087"/>
                  </a:cubicBezTo>
                  <a:lnTo>
                    <a:pt x="53999" y="18087"/>
                  </a:lnTo>
                  <a:cubicBezTo>
                    <a:pt x="52718" y="16710"/>
                    <a:pt x="50928" y="15932"/>
                    <a:pt x="49049" y="15932"/>
                  </a:cubicBezTo>
                  <a:cubicBezTo>
                    <a:pt x="48565" y="15932"/>
                    <a:pt x="48081" y="15977"/>
                    <a:pt x="47606" y="16085"/>
                  </a:cubicBezTo>
                  <a:cubicBezTo>
                    <a:pt x="47646" y="11927"/>
                    <a:pt x="50823" y="9848"/>
                    <a:pt x="53999" y="9848"/>
                  </a:cubicBezTo>
                  <a:close/>
                  <a:moveTo>
                    <a:pt x="7166" y="9943"/>
                  </a:moveTo>
                  <a:cubicBezTo>
                    <a:pt x="10341" y="9943"/>
                    <a:pt x="13516" y="12022"/>
                    <a:pt x="13556" y="16183"/>
                  </a:cubicBezTo>
                  <a:cubicBezTo>
                    <a:pt x="13083" y="16081"/>
                    <a:pt x="12605" y="16031"/>
                    <a:pt x="12131" y="16031"/>
                  </a:cubicBezTo>
                  <a:cubicBezTo>
                    <a:pt x="10273" y="16031"/>
                    <a:pt x="8469" y="16796"/>
                    <a:pt x="7176" y="18181"/>
                  </a:cubicBezTo>
                  <a:cubicBezTo>
                    <a:pt x="5901" y="16817"/>
                    <a:pt x="4126" y="16040"/>
                    <a:pt x="2258" y="16040"/>
                  </a:cubicBezTo>
                  <a:cubicBezTo>
                    <a:pt x="2237" y="16040"/>
                    <a:pt x="2216" y="16040"/>
                    <a:pt x="2194" y="16040"/>
                  </a:cubicBezTo>
                  <a:lnTo>
                    <a:pt x="2212" y="16022"/>
                  </a:lnTo>
                  <a:lnTo>
                    <a:pt x="2212" y="16022"/>
                  </a:lnTo>
                  <a:cubicBezTo>
                    <a:pt x="1728" y="16031"/>
                    <a:pt x="1245" y="16076"/>
                    <a:pt x="770" y="16183"/>
                  </a:cubicBezTo>
                  <a:cubicBezTo>
                    <a:pt x="810" y="12024"/>
                    <a:pt x="3988" y="9943"/>
                    <a:pt x="7166" y="9943"/>
                  </a:cubicBezTo>
                  <a:close/>
                  <a:moveTo>
                    <a:pt x="30463" y="9956"/>
                  </a:moveTo>
                  <a:cubicBezTo>
                    <a:pt x="33636" y="9956"/>
                    <a:pt x="36811" y="12033"/>
                    <a:pt x="36854" y="16188"/>
                  </a:cubicBezTo>
                  <a:lnTo>
                    <a:pt x="36854" y="16188"/>
                  </a:lnTo>
                  <a:cubicBezTo>
                    <a:pt x="36379" y="16086"/>
                    <a:pt x="35901" y="16036"/>
                    <a:pt x="35426" y="16036"/>
                  </a:cubicBezTo>
                  <a:cubicBezTo>
                    <a:pt x="33569" y="16036"/>
                    <a:pt x="31771" y="16802"/>
                    <a:pt x="30483" y="18190"/>
                  </a:cubicBezTo>
                  <a:cubicBezTo>
                    <a:pt x="29201" y="16819"/>
                    <a:pt x="27409" y="16031"/>
                    <a:pt x="25528" y="16031"/>
                  </a:cubicBezTo>
                  <a:cubicBezTo>
                    <a:pt x="25044" y="16031"/>
                    <a:pt x="24560" y="16085"/>
                    <a:pt x="24085" y="16192"/>
                  </a:cubicBezTo>
                  <a:cubicBezTo>
                    <a:pt x="24116" y="12034"/>
                    <a:pt x="27288" y="9956"/>
                    <a:pt x="30463" y="9956"/>
                  </a:cubicBezTo>
                  <a:close/>
                  <a:moveTo>
                    <a:pt x="119326" y="16110"/>
                  </a:moveTo>
                  <a:cubicBezTo>
                    <a:pt x="121265" y="16110"/>
                    <a:pt x="123134" y="16913"/>
                    <a:pt x="124478" y="18361"/>
                  </a:cubicBezTo>
                  <a:cubicBezTo>
                    <a:pt x="124458" y="18360"/>
                    <a:pt x="124439" y="18360"/>
                    <a:pt x="124419" y="18360"/>
                  </a:cubicBezTo>
                  <a:cubicBezTo>
                    <a:pt x="122550" y="18360"/>
                    <a:pt x="120782" y="19199"/>
                    <a:pt x="119541" y="20502"/>
                  </a:cubicBezTo>
                  <a:cubicBezTo>
                    <a:pt x="119622" y="18907"/>
                    <a:pt x="119039" y="17411"/>
                    <a:pt x="118045" y="16228"/>
                  </a:cubicBezTo>
                  <a:cubicBezTo>
                    <a:pt x="118472" y="16149"/>
                    <a:pt x="118901" y="16110"/>
                    <a:pt x="119326" y="16110"/>
                  </a:cubicBezTo>
                  <a:close/>
                  <a:moveTo>
                    <a:pt x="129624" y="16110"/>
                  </a:moveTo>
                  <a:cubicBezTo>
                    <a:pt x="130049" y="16110"/>
                    <a:pt x="130477" y="16149"/>
                    <a:pt x="130903" y="16228"/>
                  </a:cubicBezTo>
                  <a:cubicBezTo>
                    <a:pt x="129908" y="17402"/>
                    <a:pt x="129326" y="18907"/>
                    <a:pt x="129415" y="20493"/>
                  </a:cubicBezTo>
                  <a:lnTo>
                    <a:pt x="129415" y="20502"/>
                  </a:lnTo>
                  <a:cubicBezTo>
                    <a:pt x="128165" y="19199"/>
                    <a:pt x="126397" y="18360"/>
                    <a:pt x="124537" y="18360"/>
                  </a:cubicBezTo>
                  <a:cubicBezTo>
                    <a:pt x="124517" y="18360"/>
                    <a:pt x="124498" y="18360"/>
                    <a:pt x="124478" y="18361"/>
                  </a:cubicBezTo>
                  <a:cubicBezTo>
                    <a:pt x="125815" y="16913"/>
                    <a:pt x="127689" y="16110"/>
                    <a:pt x="129624" y="16110"/>
                  </a:cubicBezTo>
                  <a:close/>
                  <a:moveTo>
                    <a:pt x="82783" y="16209"/>
                  </a:moveTo>
                  <a:cubicBezTo>
                    <a:pt x="83207" y="16209"/>
                    <a:pt x="83633" y="16247"/>
                    <a:pt x="84057" y="16327"/>
                  </a:cubicBezTo>
                  <a:cubicBezTo>
                    <a:pt x="83538" y="16945"/>
                    <a:pt x="83135" y="17653"/>
                    <a:pt x="82875" y="18414"/>
                  </a:cubicBezTo>
                  <a:cubicBezTo>
                    <a:pt x="82633" y="19113"/>
                    <a:pt x="82534" y="19848"/>
                    <a:pt x="82570" y="20592"/>
                  </a:cubicBezTo>
                  <a:cubicBezTo>
                    <a:pt x="81322" y="19282"/>
                    <a:pt x="79551" y="18450"/>
                    <a:pt x="77681" y="18450"/>
                  </a:cubicBezTo>
                  <a:cubicBezTo>
                    <a:pt x="77671" y="18450"/>
                    <a:pt x="77661" y="18450"/>
                    <a:pt x="77651" y="18450"/>
                  </a:cubicBezTo>
                  <a:cubicBezTo>
                    <a:pt x="78988" y="17010"/>
                    <a:pt x="80855" y="16209"/>
                    <a:pt x="82783" y="16209"/>
                  </a:cubicBezTo>
                  <a:close/>
                  <a:moveTo>
                    <a:pt x="95788" y="16212"/>
                  </a:moveTo>
                  <a:cubicBezTo>
                    <a:pt x="97720" y="16212"/>
                    <a:pt x="99592" y="17008"/>
                    <a:pt x="100939" y="18450"/>
                  </a:cubicBezTo>
                  <a:cubicBezTo>
                    <a:pt x="100919" y="18450"/>
                    <a:pt x="100900" y="18450"/>
                    <a:pt x="100880" y="18450"/>
                  </a:cubicBezTo>
                  <a:cubicBezTo>
                    <a:pt x="99011" y="18450"/>
                    <a:pt x="97252" y="19288"/>
                    <a:pt x="96011" y="20592"/>
                  </a:cubicBezTo>
                  <a:cubicBezTo>
                    <a:pt x="96047" y="19848"/>
                    <a:pt x="95948" y="19113"/>
                    <a:pt x="95706" y="18414"/>
                  </a:cubicBezTo>
                  <a:cubicBezTo>
                    <a:pt x="95446" y="17653"/>
                    <a:pt x="95043" y="16945"/>
                    <a:pt x="94523" y="16327"/>
                  </a:cubicBezTo>
                  <a:cubicBezTo>
                    <a:pt x="94944" y="16250"/>
                    <a:pt x="95367" y="16212"/>
                    <a:pt x="95788" y="16212"/>
                  </a:cubicBezTo>
                  <a:close/>
                  <a:moveTo>
                    <a:pt x="48848" y="16307"/>
                  </a:moveTo>
                  <a:cubicBezTo>
                    <a:pt x="50780" y="16307"/>
                    <a:pt x="52650" y="17108"/>
                    <a:pt x="53987" y="18558"/>
                  </a:cubicBezTo>
                  <a:lnTo>
                    <a:pt x="53987" y="18558"/>
                  </a:lnTo>
                  <a:cubicBezTo>
                    <a:pt x="53970" y="18558"/>
                    <a:pt x="53953" y="18557"/>
                    <a:pt x="53936" y="18557"/>
                  </a:cubicBezTo>
                  <a:cubicBezTo>
                    <a:pt x="52067" y="18557"/>
                    <a:pt x="50308" y="19396"/>
                    <a:pt x="49058" y="20699"/>
                  </a:cubicBezTo>
                  <a:cubicBezTo>
                    <a:pt x="49147" y="19104"/>
                    <a:pt x="48565" y="17608"/>
                    <a:pt x="47570" y="16425"/>
                  </a:cubicBezTo>
                  <a:cubicBezTo>
                    <a:pt x="47996" y="16346"/>
                    <a:pt x="48423" y="16307"/>
                    <a:pt x="48848" y="16307"/>
                  </a:cubicBezTo>
                  <a:close/>
                  <a:moveTo>
                    <a:pt x="59142" y="16307"/>
                  </a:moveTo>
                  <a:cubicBezTo>
                    <a:pt x="59567" y="16307"/>
                    <a:pt x="59994" y="16346"/>
                    <a:pt x="60420" y="16425"/>
                  </a:cubicBezTo>
                  <a:cubicBezTo>
                    <a:pt x="59425" y="17608"/>
                    <a:pt x="58843" y="19104"/>
                    <a:pt x="58932" y="20699"/>
                  </a:cubicBezTo>
                  <a:cubicBezTo>
                    <a:pt x="57691" y="19396"/>
                    <a:pt x="55923" y="18557"/>
                    <a:pt x="54054" y="18557"/>
                  </a:cubicBezTo>
                  <a:cubicBezTo>
                    <a:pt x="54037" y="18557"/>
                    <a:pt x="54020" y="18558"/>
                    <a:pt x="54003" y="18558"/>
                  </a:cubicBezTo>
                  <a:lnTo>
                    <a:pt x="54003" y="18558"/>
                  </a:lnTo>
                  <a:cubicBezTo>
                    <a:pt x="55340" y="17108"/>
                    <a:pt x="57210" y="16307"/>
                    <a:pt x="59142" y="16307"/>
                  </a:cubicBezTo>
                  <a:close/>
                  <a:moveTo>
                    <a:pt x="25317" y="16414"/>
                  </a:moveTo>
                  <a:cubicBezTo>
                    <a:pt x="27247" y="16414"/>
                    <a:pt x="29113" y="17211"/>
                    <a:pt x="30456" y="18656"/>
                  </a:cubicBezTo>
                  <a:cubicBezTo>
                    <a:pt x="30436" y="18656"/>
                    <a:pt x="30416" y="18656"/>
                    <a:pt x="30397" y="18656"/>
                  </a:cubicBezTo>
                  <a:cubicBezTo>
                    <a:pt x="28528" y="18656"/>
                    <a:pt x="26769" y="19494"/>
                    <a:pt x="25528" y="20789"/>
                  </a:cubicBezTo>
                  <a:cubicBezTo>
                    <a:pt x="25563" y="20054"/>
                    <a:pt x="25456" y="19310"/>
                    <a:pt x="25223" y="18611"/>
                  </a:cubicBezTo>
                  <a:cubicBezTo>
                    <a:pt x="24954" y="17850"/>
                    <a:pt x="24551" y="17142"/>
                    <a:pt x="24031" y="16533"/>
                  </a:cubicBezTo>
                  <a:cubicBezTo>
                    <a:pt x="24460" y="16453"/>
                    <a:pt x="24890" y="16414"/>
                    <a:pt x="25317" y="16414"/>
                  </a:cubicBezTo>
                  <a:close/>
                  <a:moveTo>
                    <a:pt x="12296" y="16415"/>
                  </a:moveTo>
                  <a:cubicBezTo>
                    <a:pt x="12720" y="16415"/>
                    <a:pt x="13148" y="16454"/>
                    <a:pt x="13574" y="16533"/>
                  </a:cubicBezTo>
                  <a:cubicBezTo>
                    <a:pt x="13055" y="17151"/>
                    <a:pt x="12651" y="17850"/>
                    <a:pt x="12391" y="18611"/>
                  </a:cubicBezTo>
                  <a:cubicBezTo>
                    <a:pt x="12150" y="19310"/>
                    <a:pt x="12042" y="20054"/>
                    <a:pt x="12087" y="20789"/>
                  </a:cubicBezTo>
                  <a:lnTo>
                    <a:pt x="12078" y="20798"/>
                  </a:lnTo>
                  <a:cubicBezTo>
                    <a:pt x="10836" y="19494"/>
                    <a:pt x="9077" y="18656"/>
                    <a:pt x="7217" y="18656"/>
                  </a:cubicBezTo>
                  <a:cubicBezTo>
                    <a:pt x="7198" y="18656"/>
                    <a:pt x="7178" y="18656"/>
                    <a:pt x="7159" y="18656"/>
                  </a:cubicBezTo>
                  <a:cubicBezTo>
                    <a:pt x="8496" y="17216"/>
                    <a:pt x="10363" y="16415"/>
                    <a:pt x="12296" y="16415"/>
                  </a:cubicBezTo>
                  <a:close/>
                  <a:moveTo>
                    <a:pt x="106101" y="16205"/>
                  </a:moveTo>
                  <a:cubicBezTo>
                    <a:pt x="106563" y="16205"/>
                    <a:pt x="107027" y="16251"/>
                    <a:pt x="107489" y="16344"/>
                  </a:cubicBezTo>
                  <a:cubicBezTo>
                    <a:pt x="106486" y="17599"/>
                    <a:pt x="105930" y="19194"/>
                    <a:pt x="106136" y="20861"/>
                  </a:cubicBezTo>
                  <a:cubicBezTo>
                    <a:pt x="104879" y="19398"/>
                    <a:pt x="102991" y="18450"/>
                    <a:pt x="100994" y="18450"/>
                  </a:cubicBezTo>
                  <a:cubicBezTo>
                    <a:pt x="100985" y="18450"/>
                    <a:pt x="100975" y="18450"/>
                    <a:pt x="100966" y="18450"/>
                  </a:cubicBezTo>
                  <a:cubicBezTo>
                    <a:pt x="102304" y="17004"/>
                    <a:pt x="104173" y="16205"/>
                    <a:pt x="106101" y="16205"/>
                  </a:cubicBezTo>
                  <a:close/>
                  <a:moveTo>
                    <a:pt x="70810" y="11698"/>
                  </a:moveTo>
                  <a:cubicBezTo>
                    <a:pt x="71303" y="11698"/>
                    <a:pt x="71800" y="11750"/>
                    <a:pt x="72292" y="11855"/>
                  </a:cubicBezTo>
                  <a:cubicBezTo>
                    <a:pt x="71289" y="13110"/>
                    <a:pt x="70742" y="14705"/>
                    <a:pt x="70939" y="16380"/>
                  </a:cubicBezTo>
                  <a:lnTo>
                    <a:pt x="70957" y="16371"/>
                  </a:lnTo>
                  <a:cubicBezTo>
                    <a:pt x="71461" y="16260"/>
                    <a:pt x="71969" y="16205"/>
                    <a:pt x="72473" y="16205"/>
                  </a:cubicBezTo>
                  <a:cubicBezTo>
                    <a:pt x="74401" y="16205"/>
                    <a:pt x="76274" y="17001"/>
                    <a:pt x="77624" y="18450"/>
                  </a:cubicBezTo>
                  <a:cubicBezTo>
                    <a:pt x="77606" y="18450"/>
                    <a:pt x="77588" y="18450"/>
                    <a:pt x="77570" y="18450"/>
                  </a:cubicBezTo>
                  <a:cubicBezTo>
                    <a:pt x="75520" y="18450"/>
                    <a:pt x="73598" y="19458"/>
                    <a:pt x="72346" y="20986"/>
                  </a:cubicBezTo>
                  <a:cubicBezTo>
                    <a:pt x="72738" y="17269"/>
                    <a:pt x="69425" y="13952"/>
                    <a:pt x="65712" y="13952"/>
                  </a:cubicBezTo>
                  <a:cubicBezTo>
                    <a:pt x="65692" y="13952"/>
                    <a:pt x="65673" y="13952"/>
                    <a:pt x="65653" y="13952"/>
                  </a:cubicBezTo>
                  <a:cubicBezTo>
                    <a:pt x="66995" y="12495"/>
                    <a:pt x="68873" y="11698"/>
                    <a:pt x="70810" y="11698"/>
                  </a:cubicBezTo>
                  <a:close/>
                  <a:moveTo>
                    <a:pt x="35592" y="16407"/>
                  </a:moveTo>
                  <a:cubicBezTo>
                    <a:pt x="36059" y="16407"/>
                    <a:pt x="36530" y="16454"/>
                    <a:pt x="36997" y="16551"/>
                  </a:cubicBezTo>
                  <a:cubicBezTo>
                    <a:pt x="36004" y="17802"/>
                    <a:pt x="35449" y="19385"/>
                    <a:pt x="35643" y="21056"/>
                  </a:cubicBezTo>
                  <a:lnTo>
                    <a:pt x="35643" y="21056"/>
                  </a:lnTo>
                  <a:cubicBezTo>
                    <a:pt x="34391" y="19601"/>
                    <a:pt x="32515" y="18647"/>
                    <a:pt x="30529" y="18647"/>
                  </a:cubicBezTo>
                  <a:cubicBezTo>
                    <a:pt x="30511" y="18647"/>
                    <a:pt x="30492" y="18647"/>
                    <a:pt x="30474" y="18647"/>
                  </a:cubicBezTo>
                  <a:cubicBezTo>
                    <a:pt x="31808" y="17205"/>
                    <a:pt x="33669" y="16407"/>
                    <a:pt x="35592" y="16407"/>
                  </a:cubicBezTo>
                  <a:close/>
                  <a:moveTo>
                    <a:pt x="112821" y="14253"/>
                  </a:moveTo>
                  <a:cubicBezTo>
                    <a:pt x="115997" y="14253"/>
                    <a:pt x="119174" y="16332"/>
                    <a:pt x="119218" y="20493"/>
                  </a:cubicBezTo>
                  <a:cubicBezTo>
                    <a:pt x="118738" y="20388"/>
                    <a:pt x="118254" y="20337"/>
                    <a:pt x="117773" y="20337"/>
                  </a:cubicBezTo>
                  <a:cubicBezTo>
                    <a:pt x="115916" y="20337"/>
                    <a:pt x="114116" y="21103"/>
                    <a:pt x="112821" y="22491"/>
                  </a:cubicBezTo>
                  <a:cubicBezTo>
                    <a:pt x="111548" y="21120"/>
                    <a:pt x="109756" y="20332"/>
                    <a:pt x="107874" y="20332"/>
                  </a:cubicBezTo>
                  <a:cubicBezTo>
                    <a:pt x="107391" y="20332"/>
                    <a:pt x="106907" y="20386"/>
                    <a:pt x="106432" y="20493"/>
                  </a:cubicBezTo>
                  <a:cubicBezTo>
                    <a:pt x="106468" y="16334"/>
                    <a:pt x="109644" y="14253"/>
                    <a:pt x="112821" y="14253"/>
                  </a:cubicBezTo>
                  <a:close/>
                  <a:moveTo>
                    <a:pt x="136138" y="14252"/>
                  </a:moveTo>
                  <a:cubicBezTo>
                    <a:pt x="139311" y="14252"/>
                    <a:pt x="142484" y="16329"/>
                    <a:pt x="142525" y="20484"/>
                  </a:cubicBezTo>
                  <a:lnTo>
                    <a:pt x="142525" y="20493"/>
                  </a:lnTo>
                  <a:cubicBezTo>
                    <a:pt x="142051" y="20391"/>
                    <a:pt x="141574" y="20341"/>
                    <a:pt x="141100" y="20341"/>
                  </a:cubicBezTo>
                  <a:cubicBezTo>
                    <a:pt x="139242" y="20341"/>
                    <a:pt x="137437" y="21108"/>
                    <a:pt x="136145" y="22500"/>
                  </a:cubicBezTo>
                  <a:cubicBezTo>
                    <a:pt x="134871" y="21128"/>
                    <a:pt x="133091" y="20341"/>
                    <a:pt x="131221" y="20341"/>
                  </a:cubicBezTo>
                  <a:cubicBezTo>
                    <a:pt x="131211" y="20341"/>
                    <a:pt x="131200" y="20341"/>
                    <a:pt x="131190" y="20341"/>
                  </a:cubicBezTo>
                  <a:cubicBezTo>
                    <a:pt x="130706" y="20341"/>
                    <a:pt x="130222" y="20386"/>
                    <a:pt x="129747" y="20493"/>
                  </a:cubicBezTo>
                  <a:cubicBezTo>
                    <a:pt x="129783" y="16333"/>
                    <a:pt x="132960" y="14252"/>
                    <a:pt x="136138" y="14252"/>
                  </a:cubicBezTo>
                  <a:close/>
                  <a:moveTo>
                    <a:pt x="89290" y="14357"/>
                  </a:moveTo>
                  <a:cubicBezTo>
                    <a:pt x="91871" y="14357"/>
                    <a:pt x="94452" y="15731"/>
                    <a:pt x="95348" y="18477"/>
                  </a:cubicBezTo>
                  <a:cubicBezTo>
                    <a:pt x="95572" y="19158"/>
                    <a:pt x="95679" y="19866"/>
                    <a:pt x="95688" y="20583"/>
                  </a:cubicBezTo>
                  <a:cubicBezTo>
                    <a:pt x="95213" y="20481"/>
                    <a:pt x="94734" y="20431"/>
                    <a:pt x="94259" y="20431"/>
                  </a:cubicBezTo>
                  <a:cubicBezTo>
                    <a:pt x="92398" y="20431"/>
                    <a:pt x="90599" y="21196"/>
                    <a:pt x="89299" y="22581"/>
                  </a:cubicBezTo>
                  <a:cubicBezTo>
                    <a:pt x="88025" y="21218"/>
                    <a:pt x="86246" y="20430"/>
                    <a:pt x="84376" y="20430"/>
                  </a:cubicBezTo>
                  <a:cubicBezTo>
                    <a:pt x="84365" y="20430"/>
                    <a:pt x="84355" y="20430"/>
                    <a:pt x="84344" y="20430"/>
                  </a:cubicBezTo>
                  <a:cubicBezTo>
                    <a:pt x="83860" y="20430"/>
                    <a:pt x="83376" y="20475"/>
                    <a:pt x="82902" y="20583"/>
                  </a:cubicBezTo>
                  <a:cubicBezTo>
                    <a:pt x="82902" y="19866"/>
                    <a:pt x="83018" y="19158"/>
                    <a:pt x="83233" y="18477"/>
                  </a:cubicBezTo>
                  <a:cubicBezTo>
                    <a:pt x="84129" y="15731"/>
                    <a:pt x="86710" y="14357"/>
                    <a:pt x="89290" y="14357"/>
                  </a:cubicBezTo>
                  <a:close/>
                  <a:moveTo>
                    <a:pt x="42333" y="14454"/>
                  </a:moveTo>
                  <a:cubicBezTo>
                    <a:pt x="45509" y="14454"/>
                    <a:pt x="48686" y="16533"/>
                    <a:pt x="48726" y="20690"/>
                  </a:cubicBezTo>
                  <a:cubicBezTo>
                    <a:pt x="48246" y="20585"/>
                    <a:pt x="47763" y="20534"/>
                    <a:pt x="47283" y="20534"/>
                  </a:cubicBezTo>
                  <a:cubicBezTo>
                    <a:pt x="45427" y="20534"/>
                    <a:pt x="43633" y="21302"/>
                    <a:pt x="42337" y="22697"/>
                  </a:cubicBezTo>
                  <a:cubicBezTo>
                    <a:pt x="41063" y="21325"/>
                    <a:pt x="39284" y="20538"/>
                    <a:pt x="37414" y="20538"/>
                  </a:cubicBezTo>
                  <a:cubicBezTo>
                    <a:pt x="37403" y="20538"/>
                    <a:pt x="37393" y="20538"/>
                    <a:pt x="37382" y="20538"/>
                  </a:cubicBezTo>
                  <a:cubicBezTo>
                    <a:pt x="36898" y="20538"/>
                    <a:pt x="36415" y="20583"/>
                    <a:pt x="35940" y="20690"/>
                  </a:cubicBezTo>
                  <a:cubicBezTo>
                    <a:pt x="35980" y="16533"/>
                    <a:pt x="39156" y="14454"/>
                    <a:pt x="42333" y="14454"/>
                  </a:cubicBezTo>
                  <a:close/>
                  <a:moveTo>
                    <a:pt x="65648" y="14454"/>
                  </a:moveTo>
                  <a:cubicBezTo>
                    <a:pt x="68825" y="14454"/>
                    <a:pt x="72001" y="16533"/>
                    <a:pt x="72041" y="20690"/>
                  </a:cubicBezTo>
                  <a:cubicBezTo>
                    <a:pt x="71563" y="20585"/>
                    <a:pt x="71081" y="20534"/>
                    <a:pt x="70602" y="20534"/>
                  </a:cubicBezTo>
                  <a:cubicBezTo>
                    <a:pt x="68748" y="20534"/>
                    <a:pt x="66949" y="21302"/>
                    <a:pt x="65653" y="22697"/>
                  </a:cubicBezTo>
                  <a:cubicBezTo>
                    <a:pt x="64378" y="21325"/>
                    <a:pt x="62599" y="20538"/>
                    <a:pt x="60729" y="20538"/>
                  </a:cubicBezTo>
                  <a:cubicBezTo>
                    <a:pt x="60719" y="20538"/>
                    <a:pt x="60708" y="20538"/>
                    <a:pt x="60697" y="20538"/>
                  </a:cubicBezTo>
                  <a:cubicBezTo>
                    <a:pt x="60214" y="20538"/>
                    <a:pt x="59730" y="20583"/>
                    <a:pt x="59255" y="20690"/>
                  </a:cubicBezTo>
                  <a:cubicBezTo>
                    <a:pt x="59295" y="16533"/>
                    <a:pt x="62472" y="14454"/>
                    <a:pt x="65648" y="14454"/>
                  </a:cubicBezTo>
                  <a:close/>
                  <a:moveTo>
                    <a:pt x="18806" y="14558"/>
                  </a:moveTo>
                  <a:cubicBezTo>
                    <a:pt x="21388" y="14558"/>
                    <a:pt x="23969" y="15929"/>
                    <a:pt x="24864" y="18674"/>
                  </a:cubicBezTo>
                  <a:cubicBezTo>
                    <a:pt x="25079" y="19355"/>
                    <a:pt x="25196" y="20063"/>
                    <a:pt x="25196" y="20780"/>
                  </a:cubicBezTo>
                  <a:cubicBezTo>
                    <a:pt x="24718" y="20675"/>
                    <a:pt x="24235" y="20624"/>
                    <a:pt x="23756" y="20624"/>
                  </a:cubicBezTo>
                  <a:cubicBezTo>
                    <a:pt x="21903" y="20624"/>
                    <a:pt x="20103" y="21391"/>
                    <a:pt x="18807" y="22787"/>
                  </a:cubicBezTo>
                  <a:cubicBezTo>
                    <a:pt x="17535" y="21407"/>
                    <a:pt x="15734" y="20628"/>
                    <a:pt x="13861" y="20628"/>
                  </a:cubicBezTo>
                  <a:cubicBezTo>
                    <a:pt x="13368" y="20628"/>
                    <a:pt x="12884" y="20672"/>
                    <a:pt x="12409" y="20780"/>
                  </a:cubicBezTo>
                  <a:cubicBezTo>
                    <a:pt x="12418" y="20063"/>
                    <a:pt x="12526" y="19355"/>
                    <a:pt x="12741" y="18674"/>
                  </a:cubicBezTo>
                  <a:cubicBezTo>
                    <a:pt x="13637" y="15931"/>
                    <a:pt x="16222" y="14558"/>
                    <a:pt x="18806" y="14558"/>
                  </a:cubicBezTo>
                  <a:close/>
                  <a:moveTo>
                    <a:pt x="117964" y="20706"/>
                  </a:moveTo>
                  <a:cubicBezTo>
                    <a:pt x="118390" y="20706"/>
                    <a:pt x="118819" y="20745"/>
                    <a:pt x="119245" y="20825"/>
                  </a:cubicBezTo>
                  <a:cubicBezTo>
                    <a:pt x="118726" y="21443"/>
                    <a:pt x="118322" y="22151"/>
                    <a:pt x="118063" y="22913"/>
                  </a:cubicBezTo>
                  <a:lnTo>
                    <a:pt x="118063" y="22904"/>
                  </a:lnTo>
                  <a:cubicBezTo>
                    <a:pt x="117821" y="23611"/>
                    <a:pt x="117722" y="24346"/>
                    <a:pt x="117758" y="25090"/>
                  </a:cubicBezTo>
                  <a:cubicBezTo>
                    <a:pt x="116516" y="23786"/>
                    <a:pt x="114757" y="22948"/>
                    <a:pt x="112897" y="22948"/>
                  </a:cubicBezTo>
                  <a:cubicBezTo>
                    <a:pt x="112878" y="22948"/>
                    <a:pt x="112858" y="22948"/>
                    <a:pt x="112839" y="22948"/>
                  </a:cubicBezTo>
                  <a:cubicBezTo>
                    <a:pt x="114174" y="21503"/>
                    <a:pt x="116038" y="20706"/>
                    <a:pt x="117964" y="20706"/>
                  </a:cubicBezTo>
                  <a:close/>
                  <a:moveTo>
                    <a:pt x="130993" y="20706"/>
                  </a:moveTo>
                  <a:cubicBezTo>
                    <a:pt x="132921" y="20706"/>
                    <a:pt x="134791" y="21503"/>
                    <a:pt x="136127" y="22948"/>
                  </a:cubicBezTo>
                  <a:cubicBezTo>
                    <a:pt x="136107" y="22948"/>
                    <a:pt x="136088" y="22948"/>
                    <a:pt x="136068" y="22948"/>
                  </a:cubicBezTo>
                  <a:cubicBezTo>
                    <a:pt x="134208" y="22948"/>
                    <a:pt x="132440" y="23786"/>
                    <a:pt x="131199" y="25090"/>
                  </a:cubicBezTo>
                  <a:cubicBezTo>
                    <a:pt x="131234" y="24346"/>
                    <a:pt x="131136" y="23611"/>
                    <a:pt x="130894" y="22913"/>
                  </a:cubicBezTo>
                  <a:lnTo>
                    <a:pt x="130894" y="22904"/>
                  </a:lnTo>
                  <a:cubicBezTo>
                    <a:pt x="130634" y="22142"/>
                    <a:pt x="130231" y="21443"/>
                    <a:pt x="129711" y="20825"/>
                  </a:cubicBezTo>
                  <a:cubicBezTo>
                    <a:pt x="130138" y="20745"/>
                    <a:pt x="130567" y="20706"/>
                    <a:pt x="130993" y="20706"/>
                  </a:cubicBezTo>
                  <a:close/>
                  <a:moveTo>
                    <a:pt x="84135" y="20797"/>
                  </a:moveTo>
                  <a:cubicBezTo>
                    <a:pt x="86071" y="20797"/>
                    <a:pt x="87946" y="21599"/>
                    <a:pt x="89290" y="23047"/>
                  </a:cubicBezTo>
                  <a:cubicBezTo>
                    <a:pt x="90626" y="21601"/>
                    <a:pt x="92496" y="20805"/>
                    <a:pt x="94429" y="20805"/>
                  </a:cubicBezTo>
                  <a:cubicBezTo>
                    <a:pt x="94856" y="20805"/>
                    <a:pt x="95287" y="20844"/>
                    <a:pt x="95715" y="20923"/>
                  </a:cubicBezTo>
                  <a:cubicBezTo>
                    <a:pt x="94720" y="22106"/>
                    <a:pt x="94138" y="23602"/>
                    <a:pt x="94228" y="25197"/>
                  </a:cubicBezTo>
                  <a:cubicBezTo>
                    <a:pt x="92977" y="23894"/>
                    <a:pt x="91218" y="23056"/>
                    <a:pt x="89350" y="23056"/>
                  </a:cubicBezTo>
                  <a:cubicBezTo>
                    <a:pt x="89330" y="23056"/>
                    <a:pt x="89310" y="23056"/>
                    <a:pt x="89290" y="23056"/>
                  </a:cubicBezTo>
                  <a:cubicBezTo>
                    <a:pt x="89271" y="23056"/>
                    <a:pt x="89251" y="23056"/>
                    <a:pt x="89231" y="23056"/>
                  </a:cubicBezTo>
                  <a:cubicBezTo>
                    <a:pt x="87362" y="23056"/>
                    <a:pt x="85595" y="23894"/>
                    <a:pt x="84353" y="25197"/>
                  </a:cubicBezTo>
                  <a:cubicBezTo>
                    <a:pt x="84434" y="23602"/>
                    <a:pt x="83851" y="22106"/>
                    <a:pt x="82866" y="20923"/>
                  </a:cubicBezTo>
                  <a:lnTo>
                    <a:pt x="82857" y="20914"/>
                  </a:lnTo>
                  <a:cubicBezTo>
                    <a:pt x="83283" y="20835"/>
                    <a:pt x="83710" y="20797"/>
                    <a:pt x="84135" y="20797"/>
                  </a:cubicBezTo>
                  <a:close/>
                  <a:moveTo>
                    <a:pt x="47488" y="20904"/>
                  </a:moveTo>
                  <a:cubicBezTo>
                    <a:pt x="47912" y="20904"/>
                    <a:pt x="48338" y="20943"/>
                    <a:pt x="48762" y="21022"/>
                  </a:cubicBezTo>
                  <a:cubicBezTo>
                    <a:pt x="48242" y="21640"/>
                    <a:pt x="47839" y="22348"/>
                    <a:pt x="47579" y="23110"/>
                  </a:cubicBezTo>
                  <a:cubicBezTo>
                    <a:pt x="47337" y="23809"/>
                    <a:pt x="47239" y="24552"/>
                    <a:pt x="47275" y="25287"/>
                  </a:cubicBezTo>
                  <a:cubicBezTo>
                    <a:pt x="46033" y="23992"/>
                    <a:pt x="44274" y="23154"/>
                    <a:pt x="42414" y="23154"/>
                  </a:cubicBezTo>
                  <a:cubicBezTo>
                    <a:pt x="42395" y="23154"/>
                    <a:pt x="42375" y="23154"/>
                    <a:pt x="42355" y="23154"/>
                  </a:cubicBezTo>
                  <a:cubicBezTo>
                    <a:pt x="43693" y="21707"/>
                    <a:pt x="45560" y="20904"/>
                    <a:pt x="47488" y="20904"/>
                  </a:cubicBezTo>
                  <a:close/>
                  <a:moveTo>
                    <a:pt x="60505" y="20912"/>
                  </a:moveTo>
                  <a:cubicBezTo>
                    <a:pt x="62435" y="20912"/>
                    <a:pt x="64301" y="21709"/>
                    <a:pt x="65644" y="23154"/>
                  </a:cubicBezTo>
                  <a:cubicBezTo>
                    <a:pt x="65624" y="23154"/>
                    <a:pt x="65604" y="23154"/>
                    <a:pt x="65584" y="23154"/>
                  </a:cubicBezTo>
                  <a:cubicBezTo>
                    <a:pt x="63716" y="23154"/>
                    <a:pt x="61957" y="23993"/>
                    <a:pt x="60715" y="25296"/>
                  </a:cubicBezTo>
                  <a:lnTo>
                    <a:pt x="60715" y="25287"/>
                  </a:lnTo>
                  <a:cubicBezTo>
                    <a:pt x="60751" y="24552"/>
                    <a:pt x="60644" y="23809"/>
                    <a:pt x="60411" y="23110"/>
                  </a:cubicBezTo>
                  <a:cubicBezTo>
                    <a:pt x="60151" y="22348"/>
                    <a:pt x="59748" y="21640"/>
                    <a:pt x="59219" y="21031"/>
                  </a:cubicBezTo>
                  <a:cubicBezTo>
                    <a:pt x="59647" y="20951"/>
                    <a:pt x="60078" y="20912"/>
                    <a:pt x="60505" y="20912"/>
                  </a:cubicBezTo>
                  <a:close/>
                  <a:moveTo>
                    <a:pt x="107673" y="20699"/>
                  </a:moveTo>
                  <a:cubicBezTo>
                    <a:pt x="109600" y="20699"/>
                    <a:pt x="111466" y="21495"/>
                    <a:pt x="112812" y="22939"/>
                  </a:cubicBezTo>
                  <a:cubicBezTo>
                    <a:pt x="112793" y="22939"/>
                    <a:pt x="112774" y="22939"/>
                    <a:pt x="112756" y="22939"/>
                  </a:cubicBezTo>
                  <a:cubicBezTo>
                    <a:pt x="110769" y="22939"/>
                    <a:pt x="108902" y="23885"/>
                    <a:pt x="107659" y="25332"/>
                  </a:cubicBezTo>
                  <a:cubicBezTo>
                    <a:pt x="107785" y="23674"/>
                    <a:pt x="107184" y="22097"/>
                    <a:pt x="106136" y="20878"/>
                  </a:cubicBezTo>
                  <a:lnTo>
                    <a:pt x="106136" y="20870"/>
                  </a:lnTo>
                  <a:cubicBezTo>
                    <a:pt x="106647" y="20755"/>
                    <a:pt x="107162" y="20699"/>
                    <a:pt x="107673" y="20699"/>
                  </a:cubicBezTo>
                  <a:close/>
                  <a:moveTo>
                    <a:pt x="13670" y="20994"/>
                  </a:moveTo>
                  <a:cubicBezTo>
                    <a:pt x="15606" y="20994"/>
                    <a:pt x="17480" y="21797"/>
                    <a:pt x="18825" y="23244"/>
                  </a:cubicBezTo>
                  <a:cubicBezTo>
                    <a:pt x="18805" y="23244"/>
                    <a:pt x="18786" y="23244"/>
                    <a:pt x="18766" y="23244"/>
                  </a:cubicBezTo>
                  <a:cubicBezTo>
                    <a:pt x="16897" y="23244"/>
                    <a:pt x="15129" y="24082"/>
                    <a:pt x="13888" y="25386"/>
                  </a:cubicBezTo>
                  <a:cubicBezTo>
                    <a:pt x="13951" y="23809"/>
                    <a:pt x="13368" y="22303"/>
                    <a:pt x="12382" y="21120"/>
                  </a:cubicBezTo>
                  <a:lnTo>
                    <a:pt x="12391" y="21111"/>
                  </a:lnTo>
                  <a:cubicBezTo>
                    <a:pt x="12817" y="21032"/>
                    <a:pt x="13245" y="20994"/>
                    <a:pt x="13670" y="20994"/>
                  </a:cubicBezTo>
                  <a:close/>
                  <a:moveTo>
                    <a:pt x="23971" y="20994"/>
                  </a:moveTo>
                  <a:cubicBezTo>
                    <a:pt x="24396" y="20994"/>
                    <a:pt x="24824" y="21032"/>
                    <a:pt x="25250" y="21111"/>
                  </a:cubicBezTo>
                  <a:cubicBezTo>
                    <a:pt x="24255" y="22294"/>
                    <a:pt x="23673" y="23791"/>
                    <a:pt x="23753" y="25386"/>
                  </a:cubicBezTo>
                  <a:cubicBezTo>
                    <a:pt x="22512" y="24082"/>
                    <a:pt x="20744" y="23244"/>
                    <a:pt x="18884" y="23244"/>
                  </a:cubicBezTo>
                  <a:cubicBezTo>
                    <a:pt x="18864" y="23244"/>
                    <a:pt x="18845" y="23244"/>
                    <a:pt x="18825" y="23244"/>
                  </a:cubicBezTo>
                  <a:cubicBezTo>
                    <a:pt x="20162" y="21797"/>
                    <a:pt x="22036" y="20994"/>
                    <a:pt x="23971" y="20994"/>
                  </a:cubicBezTo>
                  <a:close/>
                  <a:moveTo>
                    <a:pt x="37165" y="20902"/>
                  </a:moveTo>
                  <a:cubicBezTo>
                    <a:pt x="39100" y="20902"/>
                    <a:pt x="40977" y="21703"/>
                    <a:pt x="42328" y="23154"/>
                  </a:cubicBezTo>
                  <a:cubicBezTo>
                    <a:pt x="42310" y="23154"/>
                    <a:pt x="42291" y="23154"/>
                    <a:pt x="42273" y="23154"/>
                  </a:cubicBezTo>
                  <a:cubicBezTo>
                    <a:pt x="40286" y="23154"/>
                    <a:pt x="38419" y="24100"/>
                    <a:pt x="37176" y="25547"/>
                  </a:cubicBezTo>
                  <a:cubicBezTo>
                    <a:pt x="37302" y="23871"/>
                    <a:pt x="36701" y="22303"/>
                    <a:pt x="35653" y="21076"/>
                  </a:cubicBezTo>
                  <a:lnTo>
                    <a:pt x="35653" y="21067"/>
                  </a:lnTo>
                  <a:cubicBezTo>
                    <a:pt x="36155" y="20956"/>
                    <a:pt x="36662" y="20902"/>
                    <a:pt x="37165" y="20902"/>
                  </a:cubicBezTo>
                  <a:close/>
                  <a:moveTo>
                    <a:pt x="124474" y="18856"/>
                  </a:moveTo>
                  <a:cubicBezTo>
                    <a:pt x="127057" y="18856"/>
                    <a:pt x="129639" y="20229"/>
                    <a:pt x="130536" y="22975"/>
                  </a:cubicBezTo>
                  <a:cubicBezTo>
                    <a:pt x="130751" y="23656"/>
                    <a:pt x="130867" y="24364"/>
                    <a:pt x="130867" y="25081"/>
                  </a:cubicBezTo>
                  <a:cubicBezTo>
                    <a:pt x="130388" y="24976"/>
                    <a:pt x="129906" y="24925"/>
                    <a:pt x="129426" y="24925"/>
                  </a:cubicBezTo>
                  <a:cubicBezTo>
                    <a:pt x="127574" y="24925"/>
                    <a:pt x="125776" y="25691"/>
                    <a:pt x="124487" y="27079"/>
                  </a:cubicBezTo>
                  <a:cubicBezTo>
                    <a:pt x="123206" y="25708"/>
                    <a:pt x="121414" y="24920"/>
                    <a:pt x="119532" y="24920"/>
                  </a:cubicBezTo>
                  <a:cubicBezTo>
                    <a:pt x="119048" y="24920"/>
                    <a:pt x="118564" y="24973"/>
                    <a:pt x="118089" y="25081"/>
                  </a:cubicBezTo>
                  <a:cubicBezTo>
                    <a:pt x="118089" y="24364"/>
                    <a:pt x="118197" y="23656"/>
                    <a:pt x="118412" y="22975"/>
                  </a:cubicBezTo>
                  <a:cubicBezTo>
                    <a:pt x="119308" y="20229"/>
                    <a:pt x="121891" y="18856"/>
                    <a:pt x="124474" y="18856"/>
                  </a:cubicBezTo>
                  <a:close/>
                  <a:moveTo>
                    <a:pt x="77629" y="18952"/>
                  </a:moveTo>
                  <a:cubicBezTo>
                    <a:pt x="80805" y="18952"/>
                    <a:pt x="83981" y="21031"/>
                    <a:pt x="84022" y="25188"/>
                  </a:cubicBezTo>
                  <a:cubicBezTo>
                    <a:pt x="83543" y="25084"/>
                    <a:pt x="83060" y="25032"/>
                    <a:pt x="82581" y="25032"/>
                  </a:cubicBezTo>
                  <a:cubicBezTo>
                    <a:pt x="80728" y="25032"/>
                    <a:pt x="78930" y="25798"/>
                    <a:pt x="77642" y="27187"/>
                  </a:cubicBezTo>
                  <a:cubicBezTo>
                    <a:pt x="76360" y="25816"/>
                    <a:pt x="74568" y="25027"/>
                    <a:pt x="72687" y="25027"/>
                  </a:cubicBezTo>
                  <a:cubicBezTo>
                    <a:pt x="72203" y="25027"/>
                    <a:pt x="71719" y="25081"/>
                    <a:pt x="71244" y="25188"/>
                  </a:cubicBezTo>
                  <a:cubicBezTo>
                    <a:pt x="71280" y="21031"/>
                    <a:pt x="74454" y="18952"/>
                    <a:pt x="77629" y="18952"/>
                  </a:cubicBezTo>
                  <a:close/>
                  <a:moveTo>
                    <a:pt x="100945" y="18952"/>
                  </a:moveTo>
                  <a:cubicBezTo>
                    <a:pt x="104119" y="18952"/>
                    <a:pt x="107295" y="21030"/>
                    <a:pt x="107337" y="25187"/>
                  </a:cubicBezTo>
                  <a:lnTo>
                    <a:pt x="107337" y="25187"/>
                  </a:lnTo>
                  <a:cubicBezTo>
                    <a:pt x="106865" y="25086"/>
                    <a:pt x="106389" y="25037"/>
                    <a:pt x="105918" y="25037"/>
                  </a:cubicBezTo>
                  <a:cubicBezTo>
                    <a:pt x="104057" y="25037"/>
                    <a:pt x="102256" y="25803"/>
                    <a:pt x="100957" y="27196"/>
                  </a:cubicBezTo>
                  <a:cubicBezTo>
                    <a:pt x="99676" y="25816"/>
                    <a:pt x="97883" y="25036"/>
                    <a:pt x="96002" y="25036"/>
                  </a:cubicBezTo>
                  <a:cubicBezTo>
                    <a:pt x="95518" y="25036"/>
                    <a:pt x="95034" y="25081"/>
                    <a:pt x="94559" y="25188"/>
                  </a:cubicBezTo>
                  <a:cubicBezTo>
                    <a:pt x="94595" y="21031"/>
                    <a:pt x="97769" y="18952"/>
                    <a:pt x="100945" y="18952"/>
                  </a:cubicBezTo>
                  <a:close/>
                  <a:moveTo>
                    <a:pt x="53997" y="19058"/>
                  </a:moveTo>
                  <a:cubicBezTo>
                    <a:pt x="56578" y="19058"/>
                    <a:pt x="59157" y="20432"/>
                    <a:pt x="60052" y="23181"/>
                  </a:cubicBezTo>
                  <a:cubicBezTo>
                    <a:pt x="60267" y="23853"/>
                    <a:pt x="60384" y="24570"/>
                    <a:pt x="60384" y="25278"/>
                  </a:cubicBezTo>
                  <a:cubicBezTo>
                    <a:pt x="59909" y="25176"/>
                    <a:pt x="59430" y="25126"/>
                    <a:pt x="58956" y="25126"/>
                  </a:cubicBezTo>
                  <a:cubicBezTo>
                    <a:pt x="57095" y="25126"/>
                    <a:pt x="55295" y="25893"/>
                    <a:pt x="53995" y="27285"/>
                  </a:cubicBezTo>
                  <a:cubicBezTo>
                    <a:pt x="52714" y="25905"/>
                    <a:pt x="50922" y="25126"/>
                    <a:pt x="49049" y="25126"/>
                  </a:cubicBezTo>
                  <a:cubicBezTo>
                    <a:pt x="48556" y="25126"/>
                    <a:pt x="48072" y="25180"/>
                    <a:pt x="47597" y="25278"/>
                  </a:cubicBezTo>
                  <a:cubicBezTo>
                    <a:pt x="47606" y="24570"/>
                    <a:pt x="47714" y="23853"/>
                    <a:pt x="47929" y="23181"/>
                  </a:cubicBezTo>
                  <a:cubicBezTo>
                    <a:pt x="48830" y="20434"/>
                    <a:pt x="51414" y="19058"/>
                    <a:pt x="53997" y="19058"/>
                  </a:cubicBezTo>
                  <a:close/>
                  <a:moveTo>
                    <a:pt x="7163" y="19140"/>
                  </a:moveTo>
                  <a:cubicBezTo>
                    <a:pt x="10339" y="19140"/>
                    <a:pt x="13516" y="21219"/>
                    <a:pt x="13556" y="25377"/>
                  </a:cubicBezTo>
                  <a:cubicBezTo>
                    <a:pt x="13079" y="25272"/>
                    <a:pt x="12598" y="25222"/>
                    <a:pt x="12120" y="25222"/>
                  </a:cubicBezTo>
                  <a:cubicBezTo>
                    <a:pt x="10263" y="25222"/>
                    <a:pt x="8460" y="25990"/>
                    <a:pt x="7163" y="27379"/>
                  </a:cubicBezTo>
                  <a:lnTo>
                    <a:pt x="7163" y="27379"/>
                  </a:lnTo>
                  <a:cubicBezTo>
                    <a:pt x="5882" y="26002"/>
                    <a:pt x="4092" y="25224"/>
                    <a:pt x="2212" y="25224"/>
                  </a:cubicBezTo>
                  <a:cubicBezTo>
                    <a:pt x="1728" y="25224"/>
                    <a:pt x="1245" y="25278"/>
                    <a:pt x="770" y="25377"/>
                  </a:cubicBezTo>
                  <a:cubicBezTo>
                    <a:pt x="810" y="21219"/>
                    <a:pt x="3987" y="19140"/>
                    <a:pt x="7163" y="19140"/>
                  </a:cubicBezTo>
                  <a:close/>
                  <a:moveTo>
                    <a:pt x="30465" y="19152"/>
                  </a:moveTo>
                  <a:cubicBezTo>
                    <a:pt x="33638" y="19152"/>
                    <a:pt x="36811" y="21228"/>
                    <a:pt x="36854" y="25382"/>
                  </a:cubicBezTo>
                  <a:lnTo>
                    <a:pt x="36854" y="25382"/>
                  </a:lnTo>
                  <a:cubicBezTo>
                    <a:pt x="36384" y="25282"/>
                    <a:pt x="35912" y="25234"/>
                    <a:pt x="35443" y="25234"/>
                  </a:cubicBezTo>
                  <a:cubicBezTo>
                    <a:pt x="33580" y="25234"/>
                    <a:pt x="31775" y="26000"/>
                    <a:pt x="30483" y="27393"/>
                  </a:cubicBezTo>
                  <a:cubicBezTo>
                    <a:pt x="29201" y="26013"/>
                    <a:pt x="27409" y="25233"/>
                    <a:pt x="25528" y="25233"/>
                  </a:cubicBezTo>
                  <a:cubicBezTo>
                    <a:pt x="25044" y="25233"/>
                    <a:pt x="24560" y="25287"/>
                    <a:pt x="24085" y="25386"/>
                  </a:cubicBezTo>
                  <a:cubicBezTo>
                    <a:pt x="24116" y="21231"/>
                    <a:pt x="27290" y="19152"/>
                    <a:pt x="30465" y="19152"/>
                  </a:cubicBezTo>
                  <a:close/>
                  <a:moveTo>
                    <a:pt x="119325" y="25304"/>
                  </a:moveTo>
                  <a:cubicBezTo>
                    <a:pt x="121264" y="25304"/>
                    <a:pt x="123133" y="26108"/>
                    <a:pt x="124478" y="27563"/>
                  </a:cubicBezTo>
                  <a:cubicBezTo>
                    <a:pt x="124458" y="27563"/>
                    <a:pt x="124438" y="27563"/>
                    <a:pt x="124418" y="27563"/>
                  </a:cubicBezTo>
                  <a:cubicBezTo>
                    <a:pt x="122550" y="27563"/>
                    <a:pt x="120782" y="28392"/>
                    <a:pt x="119541" y="29696"/>
                  </a:cubicBezTo>
                  <a:cubicBezTo>
                    <a:pt x="119622" y="28110"/>
                    <a:pt x="119039" y="26604"/>
                    <a:pt x="118045" y="25421"/>
                  </a:cubicBezTo>
                  <a:cubicBezTo>
                    <a:pt x="118472" y="25342"/>
                    <a:pt x="118900" y="25304"/>
                    <a:pt x="119325" y="25304"/>
                  </a:cubicBezTo>
                  <a:close/>
                  <a:moveTo>
                    <a:pt x="129625" y="25304"/>
                  </a:moveTo>
                  <a:cubicBezTo>
                    <a:pt x="130050" y="25304"/>
                    <a:pt x="130477" y="25342"/>
                    <a:pt x="130903" y="25421"/>
                  </a:cubicBezTo>
                  <a:cubicBezTo>
                    <a:pt x="129908" y="26604"/>
                    <a:pt x="129326" y="28101"/>
                    <a:pt x="129415" y="29696"/>
                  </a:cubicBezTo>
                  <a:cubicBezTo>
                    <a:pt x="128165" y="28392"/>
                    <a:pt x="126398" y="27563"/>
                    <a:pt x="124538" y="27563"/>
                  </a:cubicBezTo>
                  <a:cubicBezTo>
                    <a:pt x="124518" y="27563"/>
                    <a:pt x="124498" y="27563"/>
                    <a:pt x="124478" y="27563"/>
                  </a:cubicBezTo>
                  <a:cubicBezTo>
                    <a:pt x="125816" y="26108"/>
                    <a:pt x="127690" y="25304"/>
                    <a:pt x="129625" y="25304"/>
                  </a:cubicBezTo>
                  <a:close/>
                  <a:moveTo>
                    <a:pt x="95793" y="25402"/>
                  </a:moveTo>
                  <a:cubicBezTo>
                    <a:pt x="97728" y="25402"/>
                    <a:pt x="99603" y="26205"/>
                    <a:pt x="100948" y="27653"/>
                  </a:cubicBezTo>
                  <a:lnTo>
                    <a:pt x="100948" y="27653"/>
                  </a:lnTo>
                  <a:cubicBezTo>
                    <a:pt x="100945" y="27653"/>
                    <a:pt x="100942" y="27653"/>
                    <a:pt x="100939" y="27653"/>
                  </a:cubicBezTo>
                  <a:cubicBezTo>
                    <a:pt x="100919" y="27652"/>
                    <a:pt x="100900" y="27652"/>
                    <a:pt x="100880" y="27652"/>
                  </a:cubicBezTo>
                  <a:cubicBezTo>
                    <a:pt x="99020" y="27652"/>
                    <a:pt x="97252" y="28491"/>
                    <a:pt x="96011" y="29794"/>
                  </a:cubicBezTo>
                  <a:cubicBezTo>
                    <a:pt x="96091" y="28199"/>
                    <a:pt x="95509" y="26703"/>
                    <a:pt x="94514" y="25520"/>
                  </a:cubicBezTo>
                  <a:cubicBezTo>
                    <a:pt x="94940" y="25441"/>
                    <a:pt x="95368" y="25402"/>
                    <a:pt x="95793" y="25402"/>
                  </a:cubicBezTo>
                  <a:close/>
                  <a:moveTo>
                    <a:pt x="82779" y="25411"/>
                  </a:moveTo>
                  <a:cubicBezTo>
                    <a:pt x="83204" y="25411"/>
                    <a:pt x="83632" y="25450"/>
                    <a:pt x="84057" y="25529"/>
                  </a:cubicBezTo>
                  <a:cubicBezTo>
                    <a:pt x="83063" y="26703"/>
                    <a:pt x="82480" y="28208"/>
                    <a:pt x="82570" y="29803"/>
                  </a:cubicBezTo>
                  <a:cubicBezTo>
                    <a:pt x="81320" y="28500"/>
                    <a:pt x="79561" y="27661"/>
                    <a:pt x="77692" y="27661"/>
                  </a:cubicBezTo>
                  <a:cubicBezTo>
                    <a:pt x="77672" y="27661"/>
                    <a:pt x="77653" y="27661"/>
                    <a:pt x="77633" y="27662"/>
                  </a:cubicBezTo>
                  <a:cubicBezTo>
                    <a:pt x="78970" y="26214"/>
                    <a:pt x="80844" y="25411"/>
                    <a:pt x="82779" y="25411"/>
                  </a:cubicBezTo>
                  <a:close/>
                  <a:moveTo>
                    <a:pt x="59128" y="25506"/>
                  </a:moveTo>
                  <a:cubicBezTo>
                    <a:pt x="59557" y="25506"/>
                    <a:pt x="59990" y="25546"/>
                    <a:pt x="60420" y="25628"/>
                  </a:cubicBezTo>
                  <a:cubicBezTo>
                    <a:pt x="59434" y="26801"/>
                    <a:pt x="58852" y="28307"/>
                    <a:pt x="58932" y="29893"/>
                  </a:cubicBezTo>
                  <a:cubicBezTo>
                    <a:pt x="57697" y="28596"/>
                    <a:pt x="55941" y="27760"/>
                    <a:pt x="54083" y="27760"/>
                  </a:cubicBezTo>
                  <a:cubicBezTo>
                    <a:pt x="54054" y="27760"/>
                    <a:pt x="54024" y="27760"/>
                    <a:pt x="53995" y="27760"/>
                  </a:cubicBezTo>
                  <a:cubicBezTo>
                    <a:pt x="53975" y="27760"/>
                    <a:pt x="53955" y="27760"/>
                    <a:pt x="53935" y="27760"/>
                  </a:cubicBezTo>
                  <a:cubicBezTo>
                    <a:pt x="52067" y="27760"/>
                    <a:pt x="50308" y="28589"/>
                    <a:pt x="49058" y="29893"/>
                  </a:cubicBezTo>
                  <a:cubicBezTo>
                    <a:pt x="49138" y="28307"/>
                    <a:pt x="48565" y="26801"/>
                    <a:pt x="47561" y="25619"/>
                  </a:cubicBezTo>
                  <a:lnTo>
                    <a:pt x="47561" y="25619"/>
                  </a:lnTo>
                  <a:lnTo>
                    <a:pt x="47570" y="25628"/>
                  </a:lnTo>
                  <a:cubicBezTo>
                    <a:pt x="48002" y="25546"/>
                    <a:pt x="48436" y="25506"/>
                    <a:pt x="48867" y="25506"/>
                  </a:cubicBezTo>
                  <a:cubicBezTo>
                    <a:pt x="50796" y="25506"/>
                    <a:pt x="52663" y="26308"/>
                    <a:pt x="54004" y="27751"/>
                  </a:cubicBezTo>
                  <a:cubicBezTo>
                    <a:pt x="55337" y="26308"/>
                    <a:pt x="57203" y="25506"/>
                    <a:pt x="59128" y="25506"/>
                  </a:cubicBezTo>
                  <a:close/>
                  <a:moveTo>
                    <a:pt x="25327" y="25613"/>
                  </a:moveTo>
                  <a:cubicBezTo>
                    <a:pt x="27257" y="25613"/>
                    <a:pt x="29124" y="26416"/>
                    <a:pt x="30465" y="27859"/>
                  </a:cubicBezTo>
                  <a:lnTo>
                    <a:pt x="30465" y="27859"/>
                  </a:lnTo>
                  <a:cubicBezTo>
                    <a:pt x="30462" y="27859"/>
                    <a:pt x="30459" y="27859"/>
                    <a:pt x="30456" y="27859"/>
                  </a:cubicBezTo>
                  <a:cubicBezTo>
                    <a:pt x="30436" y="27859"/>
                    <a:pt x="30416" y="27858"/>
                    <a:pt x="30397" y="27858"/>
                  </a:cubicBezTo>
                  <a:cubicBezTo>
                    <a:pt x="28528" y="27858"/>
                    <a:pt x="26769" y="28697"/>
                    <a:pt x="25519" y="30000"/>
                  </a:cubicBezTo>
                  <a:cubicBezTo>
                    <a:pt x="25608" y="28414"/>
                    <a:pt x="25026" y="26909"/>
                    <a:pt x="24031" y="25735"/>
                  </a:cubicBezTo>
                  <a:cubicBezTo>
                    <a:pt x="24463" y="25653"/>
                    <a:pt x="24897" y="25613"/>
                    <a:pt x="25327" y="25613"/>
                  </a:cubicBezTo>
                  <a:close/>
                  <a:moveTo>
                    <a:pt x="106136" y="30070"/>
                  </a:moveTo>
                  <a:cubicBezTo>
                    <a:pt x="106135" y="30070"/>
                    <a:pt x="106135" y="30070"/>
                    <a:pt x="106134" y="30070"/>
                  </a:cubicBezTo>
                  <a:lnTo>
                    <a:pt x="106134" y="30070"/>
                  </a:lnTo>
                  <a:lnTo>
                    <a:pt x="106136" y="30072"/>
                  </a:lnTo>
                  <a:cubicBezTo>
                    <a:pt x="106136" y="30071"/>
                    <a:pt x="106136" y="30071"/>
                    <a:pt x="106136" y="30070"/>
                  </a:cubicBezTo>
                  <a:close/>
                  <a:moveTo>
                    <a:pt x="70806" y="20910"/>
                  </a:moveTo>
                  <a:cubicBezTo>
                    <a:pt x="71297" y="20910"/>
                    <a:pt x="71792" y="20961"/>
                    <a:pt x="72283" y="21067"/>
                  </a:cubicBezTo>
                  <a:cubicBezTo>
                    <a:pt x="71289" y="22321"/>
                    <a:pt x="70742" y="23907"/>
                    <a:pt x="70939" y="25574"/>
                  </a:cubicBezTo>
                  <a:cubicBezTo>
                    <a:pt x="71449" y="25460"/>
                    <a:pt x="71962" y="25404"/>
                    <a:pt x="72472" y="25404"/>
                  </a:cubicBezTo>
                  <a:cubicBezTo>
                    <a:pt x="74409" y="25404"/>
                    <a:pt x="76285" y="26207"/>
                    <a:pt x="77633" y="27662"/>
                  </a:cubicBezTo>
                  <a:cubicBezTo>
                    <a:pt x="77615" y="27661"/>
                    <a:pt x="77597" y="27661"/>
                    <a:pt x="77578" y="27661"/>
                  </a:cubicBezTo>
                  <a:cubicBezTo>
                    <a:pt x="75520" y="27661"/>
                    <a:pt x="73598" y="28670"/>
                    <a:pt x="72346" y="30197"/>
                  </a:cubicBezTo>
                  <a:cubicBezTo>
                    <a:pt x="72748" y="26467"/>
                    <a:pt x="69425" y="23154"/>
                    <a:pt x="65707" y="23154"/>
                  </a:cubicBezTo>
                  <a:cubicBezTo>
                    <a:pt x="65692" y="23154"/>
                    <a:pt x="65677" y="23154"/>
                    <a:pt x="65662" y="23154"/>
                  </a:cubicBezTo>
                  <a:cubicBezTo>
                    <a:pt x="67004" y="21705"/>
                    <a:pt x="68876" y="20910"/>
                    <a:pt x="70806" y="20910"/>
                  </a:cubicBezTo>
                  <a:close/>
                  <a:moveTo>
                    <a:pt x="112818" y="23450"/>
                  </a:moveTo>
                  <a:cubicBezTo>
                    <a:pt x="115995" y="23450"/>
                    <a:pt x="119174" y="25529"/>
                    <a:pt x="119218" y="29687"/>
                  </a:cubicBezTo>
                  <a:cubicBezTo>
                    <a:pt x="118738" y="29582"/>
                    <a:pt x="118254" y="29531"/>
                    <a:pt x="117774" y="29531"/>
                  </a:cubicBezTo>
                  <a:cubicBezTo>
                    <a:pt x="115916" y="29531"/>
                    <a:pt x="114117" y="30298"/>
                    <a:pt x="112821" y="31694"/>
                  </a:cubicBezTo>
                  <a:cubicBezTo>
                    <a:pt x="111548" y="30314"/>
                    <a:pt x="109756" y="29534"/>
                    <a:pt x="107874" y="29534"/>
                  </a:cubicBezTo>
                  <a:cubicBezTo>
                    <a:pt x="107391" y="29534"/>
                    <a:pt x="106907" y="29588"/>
                    <a:pt x="106432" y="29687"/>
                  </a:cubicBezTo>
                  <a:cubicBezTo>
                    <a:pt x="106468" y="25529"/>
                    <a:pt x="109642" y="23450"/>
                    <a:pt x="112818" y="23450"/>
                  </a:cubicBezTo>
                  <a:close/>
                  <a:moveTo>
                    <a:pt x="136132" y="23450"/>
                  </a:moveTo>
                  <a:cubicBezTo>
                    <a:pt x="139308" y="23450"/>
                    <a:pt x="142484" y="25529"/>
                    <a:pt x="142525" y="29687"/>
                  </a:cubicBezTo>
                  <a:cubicBezTo>
                    <a:pt x="142051" y="29585"/>
                    <a:pt x="141574" y="29535"/>
                    <a:pt x="141100" y="29535"/>
                  </a:cubicBezTo>
                  <a:cubicBezTo>
                    <a:pt x="139242" y="29535"/>
                    <a:pt x="137437" y="30301"/>
                    <a:pt x="136145" y="31694"/>
                  </a:cubicBezTo>
                  <a:cubicBezTo>
                    <a:pt x="134863" y="30314"/>
                    <a:pt x="133071" y="29534"/>
                    <a:pt x="131190" y="29534"/>
                  </a:cubicBezTo>
                  <a:cubicBezTo>
                    <a:pt x="130706" y="29534"/>
                    <a:pt x="130222" y="29588"/>
                    <a:pt x="129747" y="29687"/>
                  </a:cubicBezTo>
                  <a:cubicBezTo>
                    <a:pt x="129783" y="25529"/>
                    <a:pt x="132957" y="23450"/>
                    <a:pt x="136132" y="23450"/>
                  </a:cubicBezTo>
                  <a:close/>
                  <a:moveTo>
                    <a:pt x="89290" y="23558"/>
                  </a:moveTo>
                  <a:cubicBezTo>
                    <a:pt x="92466" y="23558"/>
                    <a:pt x="95642" y="25636"/>
                    <a:pt x="95679" y="29792"/>
                  </a:cubicBezTo>
                  <a:lnTo>
                    <a:pt x="95679" y="29792"/>
                  </a:lnTo>
                  <a:cubicBezTo>
                    <a:pt x="95202" y="29689"/>
                    <a:pt x="94721" y="29638"/>
                    <a:pt x="94245" y="29638"/>
                  </a:cubicBezTo>
                  <a:cubicBezTo>
                    <a:pt x="92389" y="29638"/>
                    <a:pt x="90595" y="30406"/>
                    <a:pt x="89299" y="31801"/>
                  </a:cubicBezTo>
                  <a:cubicBezTo>
                    <a:pt x="88025" y="30429"/>
                    <a:pt x="86246" y="29642"/>
                    <a:pt x="84376" y="29642"/>
                  </a:cubicBezTo>
                  <a:cubicBezTo>
                    <a:pt x="84365" y="29642"/>
                    <a:pt x="84355" y="29642"/>
                    <a:pt x="84344" y="29642"/>
                  </a:cubicBezTo>
                  <a:cubicBezTo>
                    <a:pt x="83860" y="29642"/>
                    <a:pt x="83376" y="29687"/>
                    <a:pt x="82902" y="29794"/>
                  </a:cubicBezTo>
                  <a:cubicBezTo>
                    <a:pt x="82937" y="25637"/>
                    <a:pt x="86114" y="23558"/>
                    <a:pt x="89290" y="23558"/>
                  </a:cubicBezTo>
                  <a:close/>
                  <a:moveTo>
                    <a:pt x="42335" y="23651"/>
                  </a:moveTo>
                  <a:cubicBezTo>
                    <a:pt x="45511" y="23651"/>
                    <a:pt x="48686" y="25727"/>
                    <a:pt x="48726" y="29884"/>
                  </a:cubicBezTo>
                  <a:cubicBezTo>
                    <a:pt x="48251" y="29782"/>
                    <a:pt x="47772" y="29732"/>
                    <a:pt x="47298" y="29732"/>
                  </a:cubicBezTo>
                  <a:cubicBezTo>
                    <a:pt x="45434" y="29732"/>
                    <a:pt x="43630" y="30499"/>
                    <a:pt x="42337" y="31891"/>
                  </a:cubicBezTo>
                  <a:cubicBezTo>
                    <a:pt x="41056" y="30511"/>
                    <a:pt x="39264" y="29731"/>
                    <a:pt x="37382" y="29731"/>
                  </a:cubicBezTo>
                  <a:cubicBezTo>
                    <a:pt x="36898" y="29731"/>
                    <a:pt x="36415" y="29785"/>
                    <a:pt x="35940" y="29884"/>
                  </a:cubicBezTo>
                  <a:cubicBezTo>
                    <a:pt x="35980" y="25729"/>
                    <a:pt x="39158" y="23651"/>
                    <a:pt x="42335" y="23651"/>
                  </a:cubicBezTo>
                  <a:close/>
                  <a:moveTo>
                    <a:pt x="65651" y="23651"/>
                  </a:moveTo>
                  <a:cubicBezTo>
                    <a:pt x="68826" y="23651"/>
                    <a:pt x="72001" y="25727"/>
                    <a:pt x="72041" y="29884"/>
                  </a:cubicBezTo>
                  <a:cubicBezTo>
                    <a:pt x="71568" y="29782"/>
                    <a:pt x="71091" y="29732"/>
                    <a:pt x="70617" y="29732"/>
                  </a:cubicBezTo>
                  <a:cubicBezTo>
                    <a:pt x="68758" y="29732"/>
                    <a:pt x="66952" y="30499"/>
                    <a:pt x="65653" y="31891"/>
                  </a:cubicBezTo>
                  <a:cubicBezTo>
                    <a:pt x="64371" y="30511"/>
                    <a:pt x="62579" y="29731"/>
                    <a:pt x="60697" y="29731"/>
                  </a:cubicBezTo>
                  <a:cubicBezTo>
                    <a:pt x="60214" y="29731"/>
                    <a:pt x="59730" y="29785"/>
                    <a:pt x="59255" y="29884"/>
                  </a:cubicBezTo>
                  <a:cubicBezTo>
                    <a:pt x="59295" y="25729"/>
                    <a:pt x="62473" y="23651"/>
                    <a:pt x="65651" y="23651"/>
                  </a:cubicBezTo>
                  <a:close/>
                  <a:moveTo>
                    <a:pt x="18808" y="23757"/>
                  </a:moveTo>
                  <a:cubicBezTo>
                    <a:pt x="21978" y="23757"/>
                    <a:pt x="25149" y="25829"/>
                    <a:pt x="25196" y="29978"/>
                  </a:cubicBezTo>
                  <a:lnTo>
                    <a:pt x="25196" y="29978"/>
                  </a:lnTo>
                  <a:cubicBezTo>
                    <a:pt x="24721" y="29876"/>
                    <a:pt x="24243" y="29826"/>
                    <a:pt x="23769" y="29826"/>
                  </a:cubicBezTo>
                  <a:cubicBezTo>
                    <a:pt x="21911" y="29826"/>
                    <a:pt x="20114" y="30592"/>
                    <a:pt x="18825" y="31981"/>
                  </a:cubicBezTo>
                  <a:cubicBezTo>
                    <a:pt x="17544" y="30610"/>
                    <a:pt x="15752" y="29821"/>
                    <a:pt x="13870" y="29821"/>
                  </a:cubicBezTo>
                  <a:cubicBezTo>
                    <a:pt x="13386" y="29830"/>
                    <a:pt x="12902" y="29875"/>
                    <a:pt x="12427" y="29982"/>
                  </a:cubicBezTo>
                  <a:cubicBezTo>
                    <a:pt x="12463" y="25834"/>
                    <a:pt x="15635" y="23757"/>
                    <a:pt x="18808" y="23757"/>
                  </a:cubicBezTo>
                  <a:close/>
                  <a:moveTo>
                    <a:pt x="117967" y="29909"/>
                  </a:moveTo>
                  <a:cubicBezTo>
                    <a:pt x="118392" y="29909"/>
                    <a:pt x="118820" y="29948"/>
                    <a:pt x="119245" y="30027"/>
                  </a:cubicBezTo>
                  <a:cubicBezTo>
                    <a:pt x="118253" y="31208"/>
                    <a:pt x="117671" y="32700"/>
                    <a:pt x="117757" y="34292"/>
                  </a:cubicBezTo>
                  <a:lnTo>
                    <a:pt x="117757" y="34292"/>
                  </a:lnTo>
                  <a:cubicBezTo>
                    <a:pt x="116507" y="32989"/>
                    <a:pt x="114740" y="32159"/>
                    <a:pt x="112880" y="32159"/>
                  </a:cubicBezTo>
                  <a:cubicBezTo>
                    <a:pt x="112860" y="32159"/>
                    <a:pt x="112840" y="32160"/>
                    <a:pt x="112821" y="32160"/>
                  </a:cubicBezTo>
                  <a:cubicBezTo>
                    <a:pt x="114158" y="30712"/>
                    <a:pt x="116031" y="29909"/>
                    <a:pt x="117967" y="29909"/>
                  </a:cubicBezTo>
                  <a:close/>
                  <a:moveTo>
                    <a:pt x="84144" y="30017"/>
                  </a:moveTo>
                  <a:cubicBezTo>
                    <a:pt x="86080" y="30017"/>
                    <a:pt x="87953" y="30820"/>
                    <a:pt x="89290" y="32267"/>
                  </a:cubicBezTo>
                  <a:cubicBezTo>
                    <a:pt x="89271" y="32267"/>
                    <a:pt x="89251" y="32267"/>
                    <a:pt x="89231" y="32267"/>
                  </a:cubicBezTo>
                  <a:cubicBezTo>
                    <a:pt x="87362" y="32267"/>
                    <a:pt x="85595" y="33105"/>
                    <a:pt x="84353" y="34409"/>
                  </a:cubicBezTo>
                  <a:cubicBezTo>
                    <a:pt x="84443" y="32814"/>
                    <a:pt x="83851" y="31317"/>
                    <a:pt x="82866" y="30135"/>
                  </a:cubicBezTo>
                  <a:cubicBezTo>
                    <a:pt x="83291" y="30056"/>
                    <a:pt x="83719" y="30017"/>
                    <a:pt x="84144" y="30017"/>
                  </a:cubicBezTo>
                  <a:close/>
                  <a:moveTo>
                    <a:pt x="94437" y="30017"/>
                  </a:moveTo>
                  <a:cubicBezTo>
                    <a:pt x="94862" y="30017"/>
                    <a:pt x="95289" y="30056"/>
                    <a:pt x="95715" y="30135"/>
                  </a:cubicBezTo>
                  <a:cubicBezTo>
                    <a:pt x="94729" y="31317"/>
                    <a:pt x="94138" y="32814"/>
                    <a:pt x="94228" y="34409"/>
                  </a:cubicBezTo>
                  <a:cubicBezTo>
                    <a:pt x="92977" y="33105"/>
                    <a:pt x="91218" y="32267"/>
                    <a:pt x="89350" y="32267"/>
                  </a:cubicBezTo>
                  <a:cubicBezTo>
                    <a:pt x="89333" y="32267"/>
                    <a:pt x="89316" y="32267"/>
                    <a:pt x="89299" y="32267"/>
                  </a:cubicBezTo>
                  <a:lnTo>
                    <a:pt x="89299" y="32267"/>
                  </a:lnTo>
                  <a:cubicBezTo>
                    <a:pt x="90637" y="30820"/>
                    <a:pt x="92504" y="30017"/>
                    <a:pt x="94437" y="30017"/>
                  </a:cubicBezTo>
                  <a:close/>
                  <a:moveTo>
                    <a:pt x="47484" y="30107"/>
                  </a:moveTo>
                  <a:cubicBezTo>
                    <a:pt x="47908" y="30107"/>
                    <a:pt x="48336" y="30145"/>
                    <a:pt x="48762" y="30224"/>
                  </a:cubicBezTo>
                  <a:cubicBezTo>
                    <a:pt x="47767" y="31407"/>
                    <a:pt x="47185" y="32912"/>
                    <a:pt x="47275" y="34498"/>
                  </a:cubicBezTo>
                  <a:cubicBezTo>
                    <a:pt x="46024" y="33195"/>
                    <a:pt x="44256" y="32357"/>
                    <a:pt x="42396" y="32357"/>
                  </a:cubicBezTo>
                  <a:cubicBezTo>
                    <a:pt x="42377" y="32357"/>
                    <a:pt x="42357" y="32357"/>
                    <a:pt x="42337" y="32357"/>
                  </a:cubicBezTo>
                  <a:cubicBezTo>
                    <a:pt x="43675" y="30909"/>
                    <a:pt x="45548" y="30107"/>
                    <a:pt x="47484" y="30107"/>
                  </a:cubicBezTo>
                  <a:close/>
                  <a:moveTo>
                    <a:pt x="60497" y="30107"/>
                  </a:moveTo>
                  <a:cubicBezTo>
                    <a:pt x="62433" y="30107"/>
                    <a:pt x="64308" y="30911"/>
                    <a:pt x="65653" y="32366"/>
                  </a:cubicBezTo>
                  <a:lnTo>
                    <a:pt x="65653" y="32366"/>
                  </a:lnTo>
                  <a:cubicBezTo>
                    <a:pt x="65650" y="32366"/>
                    <a:pt x="65647" y="32366"/>
                    <a:pt x="65644" y="32366"/>
                  </a:cubicBezTo>
                  <a:cubicBezTo>
                    <a:pt x="65624" y="32366"/>
                    <a:pt x="65604" y="32366"/>
                    <a:pt x="65584" y="32366"/>
                  </a:cubicBezTo>
                  <a:cubicBezTo>
                    <a:pt x="63715" y="32366"/>
                    <a:pt x="61957" y="33195"/>
                    <a:pt x="60706" y="34498"/>
                  </a:cubicBezTo>
                  <a:cubicBezTo>
                    <a:pt x="60796" y="32912"/>
                    <a:pt x="60214" y="31407"/>
                    <a:pt x="59219" y="30224"/>
                  </a:cubicBezTo>
                  <a:cubicBezTo>
                    <a:pt x="59644" y="30145"/>
                    <a:pt x="60072" y="30107"/>
                    <a:pt x="60497" y="30107"/>
                  </a:cubicBezTo>
                  <a:close/>
                  <a:moveTo>
                    <a:pt x="106093" y="25399"/>
                  </a:moveTo>
                  <a:cubicBezTo>
                    <a:pt x="106554" y="25399"/>
                    <a:pt x="107019" y="25445"/>
                    <a:pt x="107480" y="25538"/>
                  </a:cubicBezTo>
                  <a:cubicBezTo>
                    <a:pt x="106477" y="26801"/>
                    <a:pt x="105930" y="28395"/>
                    <a:pt x="106136" y="30070"/>
                  </a:cubicBezTo>
                  <a:lnTo>
                    <a:pt x="106136" y="30070"/>
                  </a:lnTo>
                  <a:cubicBezTo>
                    <a:pt x="106645" y="29957"/>
                    <a:pt x="107158" y="29902"/>
                    <a:pt x="107667" y="29902"/>
                  </a:cubicBezTo>
                  <a:cubicBezTo>
                    <a:pt x="109601" y="29902"/>
                    <a:pt x="111474" y="30700"/>
                    <a:pt x="112821" y="32160"/>
                  </a:cubicBezTo>
                  <a:cubicBezTo>
                    <a:pt x="112802" y="32160"/>
                    <a:pt x="112783" y="32160"/>
                    <a:pt x="112764" y="32160"/>
                  </a:cubicBezTo>
                  <a:cubicBezTo>
                    <a:pt x="110778" y="32160"/>
                    <a:pt x="108911" y="33096"/>
                    <a:pt x="107659" y="34543"/>
                  </a:cubicBezTo>
                  <a:cubicBezTo>
                    <a:pt x="107785" y="32877"/>
                    <a:pt x="107175" y="31300"/>
                    <a:pt x="106127" y="30072"/>
                  </a:cubicBezTo>
                  <a:cubicBezTo>
                    <a:pt x="106130" y="30071"/>
                    <a:pt x="106132" y="30071"/>
                    <a:pt x="106134" y="30070"/>
                  </a:cubicBezTo>
                  <a:lnTo>
                    <a:pt x="106134" y="30070"/>
                  </a:lnTo>
                  <a:lnTo>
                    <a:pt x="106127" y="30063"/>
                  </a:lnTo>
                  <a:cubicBezTo>
                    <a:pt x="104875" y="28607"/>
                    <a:pt x="102990" y="27652"/>
                    <a:pt x="100995" y="27652"/>
                  </a:cubicBezTo>
                  <a:cubicBezTo>
                    <a:pt x="100979" y="27652"/>
                    <a:pt x="100964" y="27652"/>
                    <a:pt x="100948" y="27653"/>
                  </a:cubicBezTo>
                  <a:lnTo>
                    <a:pt x="100948" y="27653"/>
                  </a:lnTo>
                  <a:cubicBezTo>
                    <a:pt x="102286" y="26199"/>
                    <a:pt x="104161" y="25399"/>
                    <a:pt x="106093" y="25399"/>
                  </a:cubicBezTo>
                  <a:close/>
                  <a:moveTo>
                    <a:pt x="13651" y="30209"/>
                  </a:moveTo>
                  <a:cubicBezTo>
                    <a:pt x="15587" y="30209"/>
                    <a:pt x="17458" y="31009"/>
                    <a:pt x="18799" y="32455"/>
                  </a:cubicBezTo>
                  <a:lnTo>
                    <a:pt x="18799" y="32455"/>
                  </a:lnTo>
                  <a:cubicBezTo>
                    <a:pt x="18788" y="32455"/>
                    <a:pt x="18777" y="32455"/>
                    <a:pt x="18766" y="32455"/>
                  </a:cubicBezTo>
                  <a:cubicBezTo>
                    <a:pt x="16897" y="32455"/>
                    <a:pt x="15129" y="33294"/>
                    <a:pt x="13888" y="34597"/>
                  </a:cubicBezTo>
                  <a:cubicBezTo>
                    <a:pt x="13968" y="33002"/>
                    <a:pt x="13386" y="31497"/>
                    <a:pt x="12391" y="30323"/>
                  </a:cubicBezTo>
                  <a:cubicBezTo>
                    <a:pt x="12811" y="30247"/>
                    <a:pt x="13233" y="30209"/>
                    <a:pt x="13651" y="30209"/>
                  </a:cubicBezTo>
                  <a:close/>
                  <a:moveTo>
                    <a:pt x="23971" y="30205"/>
                  </a:moveTo>
                  <a:cubicBezTo>
                    <a:pt x="24396" y="30205"/>
                    <a:pt x="24824" y="30244"/>
                    <a:pt x="25250" y="30323"/>
                  </a:cubicBezTo>
                  <a:cubicBezTo>
                    <a:pt x="24255" y="31497"/>
                    <a:pt x="23673" y="33002"/>
                    <a:pt x="23753" y="34597"/>
                  </a:cubicBezTo>
                  <a:cubicBezTo>
                    <a:pt x="22512" y="33294"/>
                    <a:pt x="20744" y="32455"/>
                    <a:pt x="18884" y="32455"/>
                  </a:cubicBezTo>
                  <a:cubicBezTo>
                    <a:pt x="18864" y="32455"/>
                    <a:pt x="18845" y="32455"/>
                    <a:pt x="18825" y="32455"/>
                  </a:cubicBezTo>
                  <a:cubicBezTo>
                    <a:pt x="20162" y="31008"/>
                    <a:pt x="22036" y="30205"/>
                    <a:pt x="23971" y="30205"/>
                  </a:cubicBezTo>
                  <a:close/>
                  <a:moveTo>
                    <a:pt x="35606" y="25605"/>
                  </a:moveTo>
                  <a:cubicBezTo>
                    <a:pt x="36068" y="25605"/>
                    <a:pt x="36534" y="25651"/>
                    <a:pt x="36997" y="25744"/>
                  </a:cubicBezTo>
                  <a:cubicBezTo>
                    <a:pt x="35993" y="26999"/>
                    <a:pt x="35438" y="28593"/>
                    <a:pt x="35644" y="30269"/>
                  </a:cubicBezTo>
                  <a:cubicBezTo>
                    <a:pt x="36150" y="30158"/>
                    <a:pt x="36661" y="30103"/>
                    <a:pt x="37168" y="30103"/>
                  </a:cubicBezTo>
                  <a:cubicBezTo>
                    <a:pt x="39104" y="30103"/>
                    <a:pt x="40980" y="30899"/>
                    <a:pt x="42329" y="32357"/>
                  </a:cubicBezTo>
                  <a:lnTo>
                    <a:pt x="42329" y="32357"/>
                  </a:lnTo>
                  <a:cubicBezTo>
                    <a:pt x="42313" y="32357"/>
                    <a:pt x="42297" y="32357"/>
                    <a:pt x="42282" y="32357"/>
                  </a:cubicBezTo>
                  <a:cubicBezTo>
                    <a:pt x="40295" y="32357"/>
                    <a:pt x="38428" y="33302"/>
                    <a:pt x="37176" y="34749"/>
                  </a:cubicBezTo>
                  <a:cubicBezTo>
                    <a:pt x="37302" y="33074"/>
                    <a:pt x="36692" y="31497"/>
                    <a:pt x="35644" y="30269"/>
                  </a:cubicBezTo>
                  <a:cubicBezTo>
                    <a:pt x="34392" y="28813"/>
                    <a:pt x="32507" y="27858"/>
                    <a:pt x="30511" y="27858"/>
                  </a:cubicBezTo>
                  <a:cubicBezTo>
                    <a:pt x="30496" y="27858"/>
                    <a:pt x="30480" y="27859"/>
                    <a:pt x="30465" y="27859"/>
                  </a:cubicBezTo>
                  <a:lnTo>
                    <a:pt x="30465" y="27859"/>
                  </a:lnTo>
                  <a:cubicBezTo>
                    <a:pt x="31803" y="26405"/>
                    <a:pt x="33672" y="25605"/>
                    <a:pt x="35606" y="25605"/>
                  </a:cubicBezTo>
                  <a:close/>
                  <a:moveTo>
                    <a:pt x="124475" y="28056"/>
                  </a:moveTo>
                  <a:cubicBezTo>
                    <a:pt x="127650" y="28056"/>
                    <a:pt x="130827" y="30135"/>
                    <a:pt x="130867" y="34292"/>
                  </a:cubicBezTo>
                  <a:cubicBezTo>
                    <a:pt x="130389" y="34187"/>
                    <a:pt x="129906" y="34136"/>
                    <a:pt x="129427" y="34136"/>
                  </a:cubicBezTo>
                  <a:cubicBezTo>
                    <a:pt x="127574" y="34136"/>
                    <a:pt x="125776" y="34904"/>
                    <a:pt x="124487" y="36299"/>
                  </a:cubicBezTo>
                  <a:cubicBezTo>
                    <a:pt x="123213" y="34927"/>
                    <a:pt x="121434" y="34140"/>
                    <a:pt x="119564" y="34140"/>
                  </a:cubicBezTo>
                  <a:cubicBezTo>
                    <a:pt x="119553" y="34140"/>
                    <a:pt x="119543" y="34140"/>
                    <a:pt x="119532" y="34140"/>
                  </a:cubicBezTo>
                  <a:cubicBezTo>
                    <a:pt x="119048" y="34140"/>
                    <a:pt x="118564" y="34185"/>
                    <a:pt x="118089" y="34292"/>
                  </a:cubicBezTo>
                  <a:cubicBezTo>
                    <a:pt x="118125" y="30135"/>
                    <a:pt x="121299" y="28056"/>
                    <a:pt x="124475" y="28056"/>
                  </a:cubicBezTo>
                  <a:close/>
                  <a:moveTo>
                    <a:pt x="100943" y="28163"/>
                  </a:moveTo>
                  <a:cubicBezTo>
                    <a:pt x="104120" y="28163"/>
                    <a:pt x="107296" y="30242"/>
                    <a:pt x="107337" y="34400"/>
                  </a:cubicBezTo>
                  <a:cubicBezTo>
                    <a:pt x="106858" y="34295"/>
                    <a:pt x="106375" y="34244"/>
                    <a:pt x="105896" y="34244"/>
                  </a:cubicBezTo>
                  <a:cubicBezTo>
                    <a:pt x="104045" y="34244"/>
                    <a:pt x="102248" y="35008"/>
                    <a:pt x="100952" y="36393"/>
                  </a:cubicBezTo>
                  <a:lnTo>
                    <a:pt x="100952" y="36393"/>
                  </a:lnTo>
                  <a:cubicBezTo>
                    <a:pt x="99679" y="35024"/>
                    <a:pt x="97893" y="34247"/>
                    <a:pt x="96025" y="34247"/>
                  </a:cubicBezTo>
                  <a:cubicBezTo>
                    <a:pt x="96014" y="34247"/>
                    <a:pt x="96004" y="34247"/>
                    <a:pt x="95993" y="34248"/>
                  </a:cubicBezTo>
                  <a:cubicBezTo>
                    <a:pt x="95509" y="34248"/>
                    <a:pt x="95025" y="34292"/>
                    <a:pt x="94550" y="34400"/>
                  </a:cubicBezTo>
                  <a:cubicBezTo>
                    <a:pt x="94590" y="30242"/>
                    <a:pt x="97767" y="28163"/>
                    <a:pt x="100943" y="28163"/>
                  </a:cubicBezTo>
                  <a:close/>
                  <a:moveTo>
                    <a:pt x="77631" y="28160"/>
                  </a:moveTo>
                  <a:cubicBezTo>
                    <a:pt x="80803" y="28160"/>
                    <a:pt x="83975" y="30235"/>
                    <a:pt x="84021" y="34387"/>
                  </a:cubicBezTo>
                  <a:lnTo>
                    <a:pt x="84021" y="34387"/>
                  </a:lnTo>
                  <a:cubicBezTo>
                    <a:pt x="83552" y="34288"/>
                    <a:pt x="83080" y="34239"/>
                    <a:pt x="82612" y="34239"/>
                  </a:cubicBezTo>
                  <a:cubicBezTo>
                    <a:pt x="80751" y="34239"/>
                    <a:pt x="78950" y="35006"/>
                    <a:pt x="77651" y="36398"/>
                  </a:cubicBezTo>
                  <a:cubicBezTo>
                    <a:pt x="76377" y="35026"/>
                    <a:pt x="74589" y="34247"/>
                    <a:pt x="72710" y="34247"/>
                  </a:cubicBezTo>
                  <a:cubicBezTo>
                    <a:pt x="72699" y="34247"/>
                    <a:pt x="72688" y="34247"/>
                    <a:pt x="72678" y="34248"/>
                  </a:cubicBezTo>
                  <a:cubicBezTo>
                    <a:pt x="72194" y="34248"/>
                    <a:pt x="71710" y="34292"/>
                    <a:pt x="71235" y="34400"/>
                  </a:cubicBezTo>
                  <a:cubicBezTo>
                    <a:pt x="71275" y="30241"/>
                    <a:pt x="74454" y="28160"/>
                    <a:pt x="77631" y="28160"/>
                  </a:cubicBezTo>
                  <a:close/>
                  <a:moveTo>
                    <a:pt x="53992" y="28260"/>
                  </a:moveTo>
                  <a:cubicBezTo>
                    <a:pt x="57167" y="28260"/>
                    <a:pt x="60343" y="30336"/>
                    <a:pt x="60384" y="34488"/>
                  </a:cubicBezTo>
                  <a:lnTo>
                    <a:pt x="60384" y="34488"/>
                  </a:lnTo>
                  <a:cubicBezTo>
                    <a:pt x="59912" y="34387"/>
                    <a:pt x="59436" y="34338"/>
                    <a:pt x="58965" y="34338"/>
                  </a:cubicBezTo>
                  <a:cubicBezTo>
                    <a:pt x="57104" y="34338"/>
                    <a:pt x="55304" y="35104"/>
                    <a:pt x="54004" y="36497"/>
                  </a:cubicBezTo>
                  <a:cubicBezTo>
                    <a:pt x="52723" y="35117"/>
                    <a:pt x="50931" y="34337"/>
                    <a:pt x="49049" y="34337"/>
                  </a:cubicBezTo>
                  <a:cubicBezTo>
                    <a:pt x="48565" y="34337"/>
                    <a:pt x="48081" y="34391"/>
                    <a:pt x="47606" y="34489"/>
                  </a:cubicBezTo>
                  <a:cubicBezTo>
                    <a:pt x="47642" y="30336"/>
                    <a:pt x="50816" y="28260"/>
                    <a:pt x="53992" y="28260"/>
                  </a:cubicBezTo>
                  <a:close/>
                  <a:moveTo>
                    <a:pt x="7166" y="28348"/>
                  </a:moveTo>
                  <a:cubicBezTo>
                    <a:pt x="10341" y="28348"/>
                    <a:pt x="13516" y="30427"/>
                    <a:pt x="13556" y="34588"/>
                  </a:cubicBezTo>
                  <a:cubicBezTo>
                    <a:pt x="13083" y="34486"/>
                    <a:pt x="12605" y="34436"/>
                    <a:pt x="12131" y="34436"/>
                  </a:cubicBezTo>
                  <a:cubicBezTo>
                    <a:pt x="10273" y="34436"/>
                    <a:pt x="8469" y="35201"/>
                    <a:pt x="7176" y="36586"/>
                  </a:cubicBezTo>
                  <a:cubicBezTo>
                    <a:pt x="5893" y="35223"/>
                    <a:pt x="4106" y="34445"/>
                    <a:pt x="2227" y="34445"/>
                  </a:cubicBezTo>
                  <a:cubicBezTo>
                    <a:pt x="2216" y="34445"/>
                    <a:pt x="2205" y="34445"/>
                    <a:pt x="2194" y="34445"/>
                  </a:cubicBezTo>
                  <a:lnTo>
                    <a:pt x="2212" y="34427"/>
                  </a:lnTo>
                  <a:cubicBezTo>
                    <a:pt x="1728" y="34427"/>
                    <a:pt x="1245" y="34481"/>
                    <a:pt x="770" y="34588"/>
                  </a:cubicBezTo>
                  <a:cubicBezTo>
                    <a:pt x="810" y="30429"/>
                    <a:pt x="3988" y="28348"/>
                    <a:pt x="7166" y="28348"/>
                  </a:cubicBezTo>
                  <a:close/>
                  <a:moveTo>
                    <a:pt x="30465" y="28364"/>
                  </a:moveTo>
                  <a:cubicBezTo>
                    <a:pt x="33638" y="28364"/>
                    <a:pt x="36811" y="30439"/>
                    <a:pt x="36854" y="34593"/>
                  </a:cubicBezTo>
                  <a:lnTo>
                    <a:pt x="36854" y="34593"/>
                  </a:lnTo>
                  <a:cubicBezTo>
                    <a:pt x="36384" y="34494"/>
                    <a:pt x="35912" y="34445"/>
                    <a:pt x="35443" y="34445"/>
                  </a:cubicBezTo>
                  <a:cubicBezTo>
                    <a:pt x="33580" y="34445"/>
                    <a:pt x="31775" y="35212"/>
                    <a:pt x="30483" y="36604"/>
                  </a:cubicBezTo>
                  <a:cubicBezTo>
                    <a:pt x="29201" y="35224"/>
                    <a:pt x="27409" y="34445"/>
                    <a:pt x="25528" y="34445"/>
                  </a:cubicBezTo>
                  <a:cubicBezTo>
                    <a:pt x="25044" y="34445"/>
                    <a:pt x="24560" y="34498"/>
                    <a:pt x="24085" y="34597"/>
                  </a:cubicBezTo>
                  <a:cubicBezTo>
                    <a:pt x="24116" y="30443"/>
                    <a:pt x="27290" y="28364"/>
                    <a:pt x="30465" y="28364"/>
                  </a:cubicBezTo>
                  <a:close/>
                  <a:moveTo>
                    <a:pt x="119327" y="34515"/>
                  </a:moveTo>
                  <a:cubicBezTo>
                    <a:pt x="121267" y="34515"/>
                    <a:pt x="123141" y="35318"/>
                    <a:pt x="124478" y="36765"/>
                  </a:cubicBezTo>
                  <a:cubicBezTo>
                    <a:pt x="124458" y="36765"/>
                    <a:pt x="124439" y="36765"/>
                    <a:pt x="124419" y="36765"/>
                  </a:cubicBezTo>
                  <a:cubicBezTo>
                    <a:pt x="122550" y="36765"/>
                    <a:pt x="120782" y="37604"/>
                    <a:pt x="119541" y="38907"/>
                  </a:cubicBezTo>
                  <a:cubicBezTo>
                    <a:pt x="119622" y="37312"/>
                    <a:pt x="119039" y="35816"/>
                    <a:pt x="118045" y="34633"/>
                  </a:cubicBezTo>
                  <a:cubicBezTo>
                    <a:pt x="118472" y="34554"/>
                    <a:pt x="118901" y="34515"/>
                    <a:pt x="119327" y="34515"/>
                  </a:cubicBezTo>
                  <a:close/>
                  <a:moveTo>
                    <a:pt x="129624" y="34515"/>
                  </a:moveTo>
                  <a:cubicBezTo>
                    <a:pt x="130049" y="34515"/>
                    <a:pt x="130477" y="34554"/>
                    <a:pt x="130903" y="34633"/>
                  </a:cubicBezTo>
                  <a:cubicBezTo>
                    <a:pt x="129908" y="35816"/>
                    <a:pt x="129326" y="37312"/>
                    <a:pt x="129415" y="38907"/>
                  </a:cubicBezTo>
                  <a:cubicBezTo>
                    <a:pt x="128165" y="37604"/>
                    <a:pt x="126397" y="36765"/>
                    <a:pt x="124537" y="36765"/>
                  </a:cubicBezTo>
                  <a:cubicBezTo>
                    <a:pt x="124517" y="36765"/>
                    <a:pt x="124498" y="36765"/>
                    <a:pt x="124478" y="36765"/>
                  </a:cubicBezTo>
                  <a:cubicBezTo>
                    <a:pt x="125815" y="35318"/>
                    <a:pt x="127689" y="34515"/>
                    <a:pt x="129624" y="34515"/>
                  </a:cubicBezTo>
                  <a:close/>
                  <a:moveTo>
                    <a:pt x="82770" y="34620"/>
                  </a:moveTo>
                  <a:cubicBezTo>
                    <a:pt x="83198" y="34620"/>
                    <a:pt x="83629" y="34660"/>
                    <a:pt x="84057" y="34740"/>
                  </a:cubicBezTo>
                  <a:cubicBezTo>
                    <a:pt x="83556" y="35341"/>
                    <a:pt x="83152" y="36031"/>
                    <a:pt x="82893" y="36765"/>
                  </a:cubicBezTo>
                  <a:lnTo>
                    <a:pt x="82875" y="36765"/>
                  </a:lnTo>
                  <a:cubicBezTo>
                    <a:pt x="82633" y="37473"/>
                    <a:pt x="82534" y="38208"/>
                    <a:pt x="82570" y="38952"/>
                  </a:cubicBezTo>
                  <a:cubicBezTo>
                    <a:pt x="81324" y="37644"/>
                    <a:pt x="79559" y="36810"/>
                    <a:pt x="77695" y="36810"/>
                  </a:cubicBezTo>
                  <a:cubicBezTo>
                    <a:pt x="79026" y="35399"/>
                    <a:pt x="80871" y="34620"/>
                    <a:pt x="82770" y="34620"/>
                  </a:cubicBezTo>
                  <a:close/>
                  <a:moveTo>
                    <a:pt x="95806" y="34620"/>
                  </a:moveTo>
                  <a:cubicBezTo>
                    <a:pt x="97710" y="34620"/>
                    <a:pt x="99556" y="35399"/>
                    <a:pt x="100894" y="36810"/>
                  </a:cubicBezTo>
                  <a:cubicBezTo>
                    <a:pt x="99021" y="36810"/>
                    <a:pt x="97256" y="37644"/>
                    <a:pt x="96011" y="38952"/>
                  </a:cubicBezTo>
                  <a:cubicBezTo>
                    <a:pt x="96047" y="38208"/>
                    <a:pt x="95948" y="37473"/>
                    <a:pt x="95706" y="36765"/>
                  </a:cubicBezTo>
                  <a:lnTo>
                    <a:pt x="95679" y="36765"/>
                  </a:lnTo>
                  <a:cubicBezTo>
                    <a:pt x="95419" y="36031"/>
                    <a:pt x="95025" y="35341"/>
                    <a:pt x="94514" y="34740"/>
                  </a:cubicBezTo>
                  <a:cubicBezTo>
                    <a:pt x="94944" y="34660"/>
                    <a:pt x="95377" y="34620"/>
                    <a:pt x="95806" y="34620"/>
                  </a:cubicBezTo>
                  <a:close/>
                  <a:moveTo>
                    <a:pt x="59142" y="34720"/>
                  </a:moveTo>
                  <a:cubicBezTo>
                    <a:pt x="59570" y="34720"/>
                    <a:pt x="60000" y="34759"/>
                    <a:pt x="60429" y="34839"/>
                  </a:cubicBezTo>
                  <a:cubicBezTo>
                    <a:pt x="59434" y="36022"/>
                    <a:pt x="58852" y="37518"/>
                    <a:pt x="58941" y="39113"/>
                  </a:cubicBezTo>
                  <a:cubicBezTo>
                    <a:pt x="57691" y="37810"/>
                    <a:pt x="55923" y="36971"/>
                    <a:pt x="54063" y="36971"/>
                  </a:cubicBezTo>
                  <a:cubicBezTo>
                    <a:pt x="54043" y="36971"/>
                    <a:pt x="54024" y="36971"/>
                    <a:pt x="54004" y="36972"/>
                  </a:cubicBezTo>
                  <a:cubicBezTo>
                    <a:pt x="53984" y="36971"/>
                    <a:pt x="53964" y="36971"/>
                    <a:pt x="53945" y="36971"/>
                  </a:cubicBezTo>
                  <a:cubicBezTo>
                    <a:pt x="52076" y="36971"/>
                    <a:pt x="50308" y="37810"/>
                    <a:pt x="49067" y="39113"/>
                  </a:cubicBezTo>
                  <a:cubicBezTo>
                    <a:pt x="49147" y="37518"/>
                    <a:pt x="48565" y="36022"/>
                    <a:pt x="47579" y="34839"/>
                  </a:cubicBezTo>
                  <a:cubicBezTo>
                    <a:pt x="48004" y="34760"/>
                    <a:pt x="48431" y="34721"/>
                    <a:pt x="48855" y="34721"/>
                  </a:cubicBezTo>
                  <a:cubicBezTo>
                    <a:pt x="50785" y="34721"/>
                    <a:pt x="52658" y="35523"/>
                    <a:pt x="53995" y="36963"/>
                  </a:cubicBezTo>
                  <a:lnTo>
                    <a:pt x="54004" y="36963"/>
                  </a:lnTo>
                  <a:cubicBezTo>
                    <a:pt x="55339" y="35517"/>
                    <a:pt x="57210" y="34720"/>
                    <a:pt x="59142" y="34720"/>
                  </a:cubicBezTo>
                  <a:close/>
                  <a:moveTo>
                    <a:pt x="12301" y="34821"/>
                  </a:moveTo>
                  <a:cubicBezTo>
                    <a:pt x="12724" y="34821"/>
                    <a:pt x="13150" y="34859"/>
                    <a:pt x="13574" y="34938"/>
                  </a:cubicBezTo>
                  <a:cubicBezTo>
                    <a:pt x="13063" y="35538"/>
                    <a:pt x="12669" y="36228"/>
                    <a:pt x="12409" y="36972"/>
                  </a:cubicBezTo>
                  <a:lnTo>
                    <a:pt x="12382" y="36972"/>
                  </a:lnTo>
                  <a:cubicBezTo>
                    <a:pt x="12141" y="37670"/>
                    <a:pt x="12042" y="38414"/>
                    <a:pt x="12087" y="39149"/>
                  </a:cubicBezTo>
                  <a:cubicBezTo>
                    <a:pt x="10841" y="37850"/>
                    <a:pt x="9076" y="37007"/>
                    <a:pt x="7212" y="37007"/>
                  </a:cubicBezTo>
                  <a:cubicBezTo>
                    <a:pt x="8547" y="35599"/>
                    <a:pt x="10392" y="34821"/>
                    <a:pt x="12301" y="34821"/>
                  </a:cubicBezTo>
                  <a:close/>
                  <a:moveTo>
                    <a:pt x="25305" y="34821"/>
                  </a:moveTo>
                  <a:cubicBezTo>
                    <a:pt x="27216" y="34821"/>
                    <a:pt x="29067" y="35599"/>
                    <a:pt x="30402" y="37007"/>
                  </a:cubicBezTo>
                  <a:cubicBezTo>
                    <a:pt x="28538" y="37007"/>
                    <a:pt x="26764" y="37841"/>
                    <a:pt x="25519" y="39149"/>
                  </a:cubicBezTo>
                  <a:cubicBezTo>
                    <a:pt x="25563" y="38414"/>
                    <a:pt x="25456" y="37670"/>
                    <a:pt x="25223" y="36972"/>
                  </a:cubicBezTo>
                  <a:lnTo>
                    <a:pt x="25196" y="36972"/>
                  </a:lnTo>
                  <a:cubicBezTo>
                    <a:pt x="24936" y="36228"/>
                    <a:pt x="24542" y="35538"/>
                    <a:pt x="24031" y="34938"/>
                  </a:cubicBezTo>
                  <a:cubicBezTo>
                    <a:pt x="24455" y="34859"/>
                    <a:pt x="24882" y="34821"/>
                    <a:pt x="25305" y="34821"/>
                  </a:cubicBezTo>
                  <a:close/>
                  <a:moveTo>
                    <a:pt x="106096" y="34617"/>
                  </a:moveTo>
                  <a:cubicBezTo>
                    <a:pt x="106559" y="34617"/>
                    <a:pt x="107026" y="34664"/>
                    <a:pt x="107489" y="34758"/>
                  </a:cubicBezTo>
                  <a:cubicBezTo>
                    <a:pt x="106495" y="35995"/>
                    <a:pt x="105948" y="37563"/>
                    <a:pt x="106127" y="39212"/>
                  </a:cubicBezTo>
                  <a:cubicBezTo>
                    <a:pt x="104873" y="37760"/>
                    <a:pt x="103000" y="36810"/>
                    <a:pt x="101011" y="36810"/>
                  </a:cubicBezTo>
                  <a:cubicBezTo>
                    <a:pt x="102344" y="35398"/>
                    <a:pt x="104192" y="34617"/>
                    <a:pt x="106096" y="34617"/>
                  </a:cubicBezTo>
                  <a:close/>
                  <a:moveTo>
                    <a:pt x="70794" y="30109"/>
                  </a:moveTo>
                  <a:cubicBezTo>
                    <a:pt x="71289" y="30109"/>
                    <a:pt x="71788" y="30161"/>
                    <a:pt x="72283" y="30269"/>
                  </a:cubicBezTo>
                  <a:cubicBezTo>
                    <a:pt x="71289" y="31524"/>
                    <a:pt x="70742" y="33110"/>
                    <a:pt x="70939" y="34785"/>
                  </a:cubicBezTo>
                  <a:lnTo>
                    <a:pt x="70957" y="34785"/>
                  </a:lnTo>
                  <a:cubicBezTo>
                    <a:pt x="71462" y="34672"/>
                    <a:pt x="71973" y="34617"/>
                    <a:pt x="72479" y="34617"/>
                  </a:cubicBezTo>
                  <a:cubicBezTo>
                    <a:pt x="74381" y="34617"/>
                    <a:pt x="76233" y="35395"/>
                    <a:pt x="77570" y="36810"/>
                  </a:cubicBezTo>
                  <a:cubicBezTo>
                    <a:pt x="75527" y="36810"/>
                    <a:pt x="73601" y="37814"/>
                    <a:pt x="72346" y="39337"/>
                  </a:cubicBezTo>
                  <a:cubicBezTo>
                    <a:pt x="72694" y="35639"/>
                    <a:pt x="69398" y="32366"/>
                    <a:pt x="65704" y="32366"/>
                  </a:cubicBezTo>
                  <a:cubicBezTo>
                    <a:pt x="65687" y="32366"/>
                    <a:pt x="65670" y="32366"/>
                    <a:pt x="65653" y="32366"/>
                  </a:cubicBezTo>
                  <a:lnTo>
                    <a:pt x="65653" y="32366"/>
                  </a:lnTo>
                  <a:cubicBezTo>
                    <a:pt x="66994" y="30911"/>
                    <a:pt x="68863" y="30109"/>
                    <a:pt x="70794" y="30109"/>
                  </a:cubicBezTo>
                  <a:close/>
                  <a:moveTo>
                    <a:pt x="35613" y="34809"/>
                  </a:moveTo>
                  <a:cubicBezTo>
                    <a:pt x="36073" y="34809"/>
                    <a:pt x="36537" y="34854"/>
                    <a:pt x="36997" y="34946"/>
                  </a:cubicBezTo>
                  <a:cubicBezTo>
                    <a:pt x="36013" y="36189"/>
                    <a:pt x="35458" y="37762"/>
                    <a:pt x="35634" y="39407"/>
                  </a:cubicBezTo>
                  <a:lnTo>
                    <a:pt x="35634" y="39407"/>
                  </a:lnTo>
                  <a:cubicBezTo>
                    <a:pt x="34388" y="37948"/>
                    <a:pt x="32507" y="36998"/>
                    <a:pt x="30519" y="36998"/>
                  </a:cubicBezTo>
                  <a:cubicBezTo>
                    <a:pt x="31861" y="35584"/>
                    <a:pt x="33709" y="34809"/>
                    <a:pt x="35613" y="34809"/>
                  </a:cubicBezTo>
                  <a:close/>
                  <a:moveTo>
                    <a:pt x="136132" y="32662"/>
                  </a:moveTo>
                  <a:cubicBezTo>
                    <a:pt x="139308" y="32662"/>
                    <a:pt x="142484" y="34740"/>
                    <a:pt x="142525" y="38898"/>
                  </a:cubicBezTo>
                  <a:cubicBezTo>
                    <a:pt x="142046" y="38793"/>
                    <a:pt x="141563" y="38742"/>
                    <a:pt x="141084" y="38742"/>
                  </a:cubicBezTo>
                  <a:cubicBezTo>
                    <a:pt x="139231" y="38742"/>
                    <a:pt x="137433" y="39508"/>
                    <a:pt x="136145" y="40896"/>
                  </a:cubicBezTo>
                  <a:cubicBezTo>
                    <a:pt x="134863" y="39525"/>
                    <a:pt x="133071" y="38737"/>
                    <a:pt x="131190" y="38737"/>
                  </a:cubicBezTo>
                  <a:cubicBezTo>
                    <a:pt x="130706" y="38737"/>
                    <a:pt x="130222" y="38791"/>
                    <a:pt x="129747" y="38898"/>
                  </a:cubicBezTo>
                  <a:cubicBezTo>
                    <a:pt x="129783" y="34740"/>
                    <a:pt x="132957" y="32662"/>
                    <a:pt x="136132" y="32662"/>
                  </a:cubicBezTo>
                  <a:close/>
                  <a:moveTo>
                    <a:pt x="112818" y="32662"/>
                  </a:moveTo>
                  <a:cubicBezTo>
                    <a:pt x="115995" y="32662"/>
                    <a:pt x="119174" y="34740"/>
                    <a:pt x="119218" y="38898"/>
                  </a:cubicBezTo>
                  <a:cubicBezTo>
                    <a:pt x="118738" y="38793"/>
                    <a:pt x="118254" y="38742"/>
                    <a:pt x="117774" y="38742"/>
                  </a:cubicBezTo>
                  <a:cubicBezTo>
                    <a:pt x="115916" y="38742"/>
                    <a:pt x="114117" y="39510"/>
                    <a:pt x="112821" y="40905"/>
                  </a:cubicBezTo>
                  <a:cubicBezTo>
                    <a:pt x="111548" y="39525"/>
                    <a:pt x="109756" y="38746"/>
                    <a:pt x="107874" y="38746"/>
                  </a:cubicBezTo>
                  <a:cubicBezTo>
                    <a:pt x="107391" y="38746"/>
                    <a:pt x="106907" y="38791"/>
                    <a:pt x="106432" y="38898"/>
                  </a:cubicBezTo>
                  <a:cubicBezTo>
                    <a:pt x="106468" y="34740"/>
                    <a:pt x="109642" y="32662"/>
                    <a:pt x="112818" y="32662"/>
                  </a:cubicBezTo>
                  <a:close/>
                  <a:moveTo>
                    <a:pt x="89290" y="32762"/>
                  </a:moveTo>
                  <a:cubicBezTo>
                    <a:pt x="91871" y="32762"/>
                    <a:pt x="94452" y="34136"/>
                    <a:pt x="95348" y="36882"/>
                  </a:cubicBezTo>
                  <a:lnTo>
                    <a:pt x="95375" y="36882"/>
                  </a:lnTo>
                  <a:cubicBezTo>
                    <a:pt x="95572" y="37545"/>
                    <a:pt x="95679" y="38235"/>
                    <a:pt x="95688" y="38934"/>
                  </a:cubicBezTo>
                  <a:cubicBezTo>
                    <a:pt x="95213" y="38832"/>
                    <a:pt x="94735" y="38782"/>
                    <a:pt x="94260" y="38782"/>
                  </a:cubicBezTo>
                  <a:cubicBezTo>
                    <a:pt x="92399" y="38782"/>
                    <a:pt x="90599" y="39549"/>
                    <a:pt x="89299" y="40941"/>
                  </a:cubicBezTo>
                  <a:cubicBezTo>
                    <a:pt x="88018" y="39561"/>
                    <a:pt x="86226" y="38782"/>
                    <a:pt x="84344" y="38782"/>
                  </a:cubicBezTo>
                  <a:cubicBezTo>
                    <a:pt x="83860" y="38782"/>
                    <a:pt x="83376" y="38835"/>
                    <a:pt x="82902" y="38934"/>
                  </a:cubicBezTo>
                  <a:cubicBezTo>
                    <a:pt x="82902" y="38235"/>
                    <a:pt x="83009" y="37545"/>
                    <a:pt x="83215" y="36882"/>
                  </a:cubicBezTo>
                  <a:lnTo>
                    <a:pt x="83233" y="36882"/>
                  </a:lnTo>
                  <a:cubicBezTo>
                    <a:pt x="84129" y="34136"/>
                    <a:pt x="86710" y="32762"/>
                    <a:pt x="89290" y="32762"/>
                  </a:cubicBezTo>
                  <a:close/>
                  <a:moveTo>
                    <a:pt x="42338" y="32863"/>
                  </a:moveTo>
                  <a:cubicBezTo>
                    <a:pt x="45512" y="32863"/>
                    <a:pt x="48684" y="34938"/>
                    <a:pt x="48726" y="39091"/>
                  </a:cubicBezTo>
                  <a:lnTo>
                    <a:pt x="48726" y="39091"/>
                  </a:lnTo>
                  <a:cubicBezTo>
                    <a:pt x="48257" y="38992"/>
                    <a:pt x="47785" y="38943"/>
                    <a:pt x="47316" y="38943"/>
                  </a:cubicBezTo>
                  <a:cubicBezTo>
                    <a:pt x="45455" y="38943"/>
                    <a:pt x="43655" y="39710"/>
                    <a:pt x="42355" y="41102"/>
                  </a:cubicBezTo>
                  <a:cubicBezTo>
                    <a:pt x="41081" y="39730"/>
                    <a:pt x="39293" y="38952"/>
                    <a:pt x="37414" y="38952"/>
                  </a:cubicBezTo>
                  <a:cubicBezTo>
                    <a:pt x="37404" y="38952"/>
                    <a:pt x="37393" y="38952"/>
                    <a:pt x="37382" y="38952"/>
                  </a:cubicBezTo>
                  <a:cubicBezTo>
                    <a:pt x="36898" y="38952"/>
                    <a:pt x="36415" y="38997"/>
                    <a:pt x="35940" y="39104"/>
                  </a:cubicBezTo>
                  <a:cubicBezTo>
                    <a:pt x="35980" y="34944"/>
                    <a:pt x="39160" y="32863"/>
                    <a:pt x="42338" y="32863"/>
                  </a:cubicBezTo>
                  <a:close/>
                  <a:moveTo>
                    <a:pt x="65648" y="32868"/>
                  </a:moveTo>
                  <a:cubicBezTo>
                    <a:pt x="68825" y="32868"/>
                    <a:pt x="72001" y="34946"/>
                    <a:pt x="72041" y="39104"/>
                  </a:cubicBezTo>
                  <a:cubicBezTo>
                    <a:pt x="71563" y="38999"/>
                    <a:pt x="71081" y="38948"/>
                    <a:pt x="70602" y="38948"/>
                  </a:cubicBezTo>
                  <a:cubicBezTo>
                    <a:pt x="68748" y="38948"/>
                    <a:pt x="66949" y="39716"/>
                    <a:pt x="65653" y="41111"/>
                  </a:cubicBezTo>
                  <a:cubicBezTo>
                    <a:pt x="64371" y="39731"/>
                    <a:pt x="62579" y="38952"/>
                    <a:pt x="60697" y="38952"/>
                  </a:cubicBezTo>
                  <a:cubicBezTo>
                    <a:pt x="60214" y="38952"/>
                    <a:pt x="59730" y="38997"/>
                    <a:pt x="59255" y="39104"/>
                  </a:cubicBezTo>
                  <a:cubicBezTo>
                    <a:pt x="59295" y="34946"/>
                    <a:pt x="62472" y="32868"/>
                    <a:pt x="65648" y="32868"/>
                  </a:cubicBezTo>
                  <a:close/>
                  <a:moveTo>
                    <a:pt x="18803" y="32968"/>
                  </a:moveTo>
                  <a:cubicBezTo>
                    <a:pt x="21386" y="32968"/>
                    <a:pt x="23968" y="34342"/>
                    <a:pt x="24864" y="37088"/>
                  </a:cubicBezTo>
                  <a:lnTo>
                    <a:pt x="24882" y="37088"/>
                  </a:lnTo>
                  <a:cubicBezTo>
                    <a:pt x="25088" y="37751"/>
                    <a:pt x="25196" y="38441"/>
                    <a:pt x="25196" y="39140"/>
                  </a:cubicBezTo>
                  <a:cubicBezTo>
                    <a:pt x="24723" y="39038"/>
                    <a:pt x="24246" y="38988"/>
                    <a:pt x="23772" y="38988"/>
                  </a:cubicBezTo>
                  <a:cubicBezTo>
                    <a:pt x="21913" y="38988"/>
                    <a:pt x="20107" y="39755"/>
                    <a:pt x="18807" y="41147"/>
                  </a:cubicBezTo>
                  <a:cubicBezTo>
                    <a:pt x="17526" y="39767"/>
                    <a:pt x="15734" y="38988"/>
                    <a:pt x="13852" y="38988"/>
                  </a:cubicBezTo>
                  <a:cubicBezTo>
                    <a:pt x="13368" y="38988"/>
                    <a:pt x="12884" y="39041"/>
                    <a:pt x="12409" y="39140"/>
                  </a:cubicBezTo>
                  <a:cubicBezTo>
                    <a:pt x="12409" y="38441"/>
                    <a:pt x="12517" y="37751"/>
                    <a:pt x="12723" y="37088"/>
                  </a:cubicBezTo>
                  <a:lnTo>
                    <a:pt x="12741" y="37088"/>
                  </a:lnTo>
                  <a:cubicBezTo>
                    <a:pt x="13637" y="34342"/>
                    <a:pt x="16220" y="32968"/>
                    <a:pt x="18803" y="32968"/>
                  </a:cubicBezTo>
                  <a:close/>
                  <a:moveTo>
                    <a:pt x="117968" y="39112"/>
                  </a:moveTo>
                  <a:cubicBezTo>
                    <a:pt x="118392" y="39112"/>
                    <a:pt x="118820" y="39151"/>
                    <a:pt x="119245" y="39230"/>
                  </a:cubicBezTo>
                  <a:cubicBezTo>
                    <a:pt x="118726" y="39848"/>
                    <a:pt x="118322" y="40565"/>
                    <a:pt x="118063" y="41326"/>
                  </a:cubicBezTo>
                  <a:lnTo>
                    <a:pt x="118063" y="41317"/>
                  </a:lnTo>
                  <a:lnTo>
                    <a:pt x="118054" y="41344"/>
                  </a:lnTo>
                  <a:cubicBezTo>
                    <a:pt x="118054" y="41353"/>
                    <a:pt x="118045" y="41362"/>
                    <a:pt x="118036" y="41380"/>
                  </a:cubicBezTo>
                  <a:cubicBezTo>
                    <a:pt x="117812" y="42061"/>
                    <a:pt x="117713" y="42787"/>
                    <a:pt x="117758" y="43504"/>
                  </a:cubicBezTo>
                  <a:cubicBezTo>
                    <a:pt x="116508" y="42200"/>
                    <a:pt x="114748" y="41362"/>
                    <a:pt x="112888" y="41362"/>
                  </a:cubicBezTo>
                  <a:cubicBezTo>
                    <a:pt x="112869" y="41362"/>
                    <a:pt x="112849" y="41362"/>
                    <a:pt x="112830" y="41362"/>
                  </a:cubicBezTo>
                  <a:cubicBezTo>
                    <a:pt x="114167" y="39915"/>
                    <a:pt x="116034" y="39112"/>
                    <a:pt x="117968" y="39112"/>
                  </a:cubicBezTo>
                  <a:close/>
                  <a:moveTo>
                    <a:pt x="130986" y="39112"/>
                  </a:moveTo>
                  <a:cubicBezTo>
                    <a:pt x="132916" y="39112"/>
                    <a:pt x="134791" y="39915"/>
                    <a:pt x="136136" y="41362"/>
                  </a:cubicBezTo>
                  <a:cubicBezTo>
                    <a:pt x="136116" y="41362"/>
                    <a:pt x="136096" y="41362"/>
                    <a:pt x="136077" y="41362"/>
                  </a:cubicBezTo>
                  <a:cubicBezTo>
                    <a:pt x="134208" y="41362"/>
                    <a:pt x="132440" y="42200"/>
                    <a:pt x="131199" y="43504"/>
                  </a:cubicBezTo>
                  <a:cubicBezTo>
                    <a:pt x="131234" y="42787"/>
                    <a:pt x="131136" y="42070"/>
                    <a:pt x="130912" y="41389"/>
                  </a:cubicBezTo>
                  <a:lnTo>
                    <a:pt x="130912" y="41380"/>
                  </a:lnTo>
                  <a:cubicBezTo>
                    <a:pt x="130912" y="41371"/>
                    <a:pt x="130903" y="41362"/>
                    <a:pt x="130903" y="41344"/>
                  </a:cubicBezTo>
                  <a:cubicBezTo>
                    <a:pt x="130894" y="41335"/>
                    <a:pt x="130903" y="41335"/>
                    <a:pt x="130894" y="41326"/>
                  </a:cubicBezTo>
                  <a:cubicBezTo>
                    <a:pt x="130625" y="40556"/>
                    <a:pt x="130231" y="39848"/>
                    <a:pt x="129711" y="39230"/>
                  </a:cubicBezTo>
                  <a:cubicBezTo>
                    <a:pt x="130135" y="39151"/>
                    <a:pt x="130562" y="39112"/>
                    <a:pt x="130986" y="39112"/>
                  </a:cubicBezTo>
                  <a:close/>
                  <a:moveTo>
                    <a:pt x="84143" y="39166"/>
                  </a:moveTo>
                  <a:cubicBezTo>
                    <a:pt x="86077" y="39166"/>
                    <a:pt x="87946" y="39968"/>
                    <a:pt x="89290" y="41416"/>
                  </a:cubicBezTo>
                  <a:cubicBezTo>
                    <a:pt x="89271" y="41416"/>
                    <a:pt x="89251" y="41416"/>
                    <a:pt x="89231" y="41416"/>
                  </a:cubicBezTo>
                  <a:cubicBezTo>
                    <a:pt x="87362" y="41416"/>
                    <a:pt x="85595" y="42254"/>
                    <a:pt x="84353" y="43557"/>
                  </a:cubicBezTo>
                  <a:cubicBezTo>
                    <a:pt x="84434" y="41963"/>
                    <a:pt x="83851" y="40457"/>
                    <a:pt x="82866" y="39283"/>
                  </a:cubicBezTo>
                  <a:cubicBezTo>
                    <a:pt x="83291" y="39204"/>
                    <a:pt x="83719" y="39166"/>
                    <a:pt x="84143" y="39166"/>
                  </a:cubicBezTo>
                  <a:close/>
                  <a:moveTo>
                    <a:pt x="94430" y="39165"/>
                  </a:moveTo>
                  <a:cubicBezTo>
                    <a:pt x="94857" y="39165"/>
                    <a:pt x="95287" y="39204"/>
                    <a:pt x="95715" y="39283"/>
                  </a:cubicBezTo>
                  <a:cubicBezTo>
                    <a:pt x="94720" y="40466"/>
                    <a:pt x="94138" y="41963"/>
                    <a:pt x="94228" y="43557"/>
                  </a:cubicBezTo>
                  <a:cubicBezTo>
                    <a:pt x="92977" y="42254"/>
                    <a:pt x="91218" y="41416"/>
                    <a:pt x="89350" y="41416"/>
                  </a:cubicBezTo>
                  <a:cubicBezTo>
                    <a:pt x="89330" y="41416"/>
                    <a:pt x="89310" y="41416"/>
                    <a:pt x="89290" y="41416"/>
                  </a:cubicBezTo>
                  <a:cubicBezTo>
                    <a:pt x="90626" y="39963"/>
                    <a:pt x="92497" y="39165"/>
                    <a:pt x="94430" y="39165"/>
                  </a:cubicBezTo>
                  <a:close/>
                  <a:moveTo>
                    <a:pt x="47493" y="39318"/>
                  </a:moveTo>
                  <a:cubicBezTo>
                    <a:pt x="47917" y="39318"/>
                    <a:pt x="48345" y="39357"/>
                    <a:pt x="48771" y="39436"/>
                  </a:cubicBezTo>
                  <a:cubicBezTo>
                    <a:pt x="48242" y="40054"/>
                    <a:pt x="47839" y="40762"/>
                    <a:pt x="47579" y="41523"/>
                  </a:cubicBezTo>
                  <a:cubicBezTo>
                    <a:pt x="47579" y="41532"/>
                    <a:pt x="47579" y="41532"/>
                    <a:pt x="47579" y="41541"/>
                  </a:cubicBezTo>
                  <a:lnTo>
                    <a:pt x="47561" y="41586"/>
                  </a:lnTo>
                  <a:cubicBezTo>
                    <a:pt x="47337" y="42267"/>
                    <a:pt x="47239" y="42984"/>
                    <a:pt x="47275" y="43710"/>
                  </a:cubicBezTo>
                  <a:cubicBezTo>
                    <a:pt x="46033" y="42406"/>
                    <a:pt x="44274" y="41568"/>
                    <a:pt x="42406" y="41568"/>
                  </a:cubicBezTo>
                  <a:cubicBezTo>
                    <a:pt x="42386" y="41568"/>
                    <a:pt x="42366" y="41568"/>
                    <a:pt x="42346" y="41568"/>
                  </a:cubicBezTo>
                  <a:cubicBezTo>
                    <a:pt x="43684" y="40121"/>
                    <a:pt x="45557" y="39318"/>
                    <a:pt x="47493" y="39318"/>
                  </a:cubicBezTo>
                  <a:close/>
                  <a:moveTo>
                    <a:pt x="60506" y="39318"/>
                  </a:moveTo>
                  <a:cubicBezTo>
                    <a:pt x="62442" y="39318"/>
                    <a:pt x="64315" y="40121"/>
                    <a:pt x="65653" y="41568"/>
                  </a:cubicBezTo>
                  <a:cubicBezTo>
                    <a:pt x="65633" y="41568"/>
                    <a:pt x="65613" y="41568"/>
                    <a:pt x="65593" y="41568"/>
                  </a:cubicBezTo>
                  <a:cubicBezTo>
                    <a:pt x="63724" y="41568"/>
                    <a:pt x="61965" y="42398"/>
                    <a:pt x="60715" y="43710"/>
                  </a:cubicBezTo>
                  <a:cubicBezTo>
                    <a:pt x="60751" y="42984"/>
                    <a:pt x="60662" y="42267"/>
                    <a:pt x="60438" y="41586"/>
                  </a:cubicBezTo>
                  <a:cubicBezTo>
                    <a:pt x="60438" y="41577"/>
                    <a:pt x="60429" y="41559"/>
                    <a:pt x="60420" y="41550"/>
                  </a:cubicBezTo>
                  <a:cubicBezTo>
                    <a:pt x="60420" y="41541"/>
                    <a:pt x="60420" y="41532"/>
                    <a:pt x="60411" y="41532"/>
                  </a:cubicBezTo>
                  <a:cubicBezTo>
                    <a:pt x="60151" y="40762"/>
                    <a:pt x="59748" y="40054"/>
                    <a:pt x="59228" y="39436"/>
                  </a:cubicBezTo>
                  <a:cubicBezTo>
                    <a:pt x="59654" y="39357"/>
                    <a:pt x="60082" y="39318"/>
                    <a:pt x="60506" y="39318"/>
                  </a:cubicBezTo>
                  <a:close/>
                  <a:moveTo>
                    <a:pt x="23963" y="39353"/>
                  </a:moveTo>
                  <a:cubicBezTo>
                    <a:pt x="24391" y="39353"/>
                    <a:pt x="24821" y="39392"/>
                    <a:pt x="25250" y="39472"/>
                  </a:cubicBezTo>
                  <a:cubicBezTo>
                    <a:pt x="24255" y="40654"/>
                    <a:pt x="23673" y="42151"/>
                    <a:pt x="23753" y="43746"/>
                  </a:cubicBezTo>
                  <a:cubicBezTo>
                    <a:pt x="22512" y="42442"/>
                    <a:pt x="20744" y="41604"/>
                    <a:pt x="18884" y="41604"/>
                  </a:cubicBezTo>
                  <a:cubicBezTo>
                    <a:pt x="18864" y="41604"/>
                    <a:pt x="18845" y="41604"/>
                    <a:pt x="18825" y="41604"/>
                  </a:cubicBezTo>
                  <a:cubicBezTo>
                    <a:pt x="18805" y="41604"/>
                    <a:pt x="18786" y="41604"/>
                    <a:pt x="18766" y="41604"/>
                  </a:cubicBezTo>
                  <a:cubicBezTo>
                    <a:pt x="16897" y="41604"/>
                    <a:pt x="15129" y="42442"/>
                    <a:pt x="13888" y="43746"/>
                  </a:cubicBezTo>
                  <a:cubicBezTo>
                    <a:pt x="13951" y="42160"/>
                    <a:pt x="13368" y="40663"/>
                    <a:pt x="12382" y="39480"/>
                  </a:cubicBezTo>
                  <a:lnTo>
                    <a:pt x="12391" y="39472"/>
                  </a:lnTo>
                  <a:cubicBezTo>
                    <a:pt x="12820" y="39392"/>
                    <a:pt x="13250" y="39353"/>
                    <a:pt x="13678" y="39353"/>
                  </a:cubicBezTo>
                  <a:cubicBezTo>
                    <a:pt x="15611" y="39353"/>
                    <a:pt x="17482" y="40150"/>
                    <a:pt x="18825" y="41595"/>
                  </a:cubicBezTo>
                  <a:cubicBezTo>
                    <a:pt x="20161" y="40150"/>
                    <a:pt x="22031" y="39353"/>
                    <a:pt x="23963" y="39353"/>
                  </a:cubicBezTo>
                  <a:close/>
                  <a:moveTo>
                    <a:pt x="107663" y="39105"/>
                  </a:moveTo>
                  <a:cubicBezTo>
                    <a:pt x="109597" y="39105"/>
                    <a:pt x="111471" y="39906"/>
                    <a:pt x="112812" y="41353"/>
                  </a:cubicBezTo>
                  <a:cubicBezTo>
                    <a:pt x="112793" y="41353"/>
                    <a:pt x="112774" y="41353"/>
                    <a:pt x="112756" y="41353"/>
                  </a:cubicBezTo>
                  <a:cubicBezTo>
                    <a:pt x="110769" y="41353"/>
                    <a:pt x="108902" y="42299"/>
                    <a:pt x="107650" y="43755"/>
                  </a:cubicBezTo>
                  <a:lnTo>
                    <a:pt x="107650" y="43755"/>
                  </a:lnTo>
                  <a:cubicBezTo>
                    <a:pt x="107803" y="42088"/>
                    <a:pt x="107211" y="40511"/>
                    <a:pt x="106172" y="39274"/>
                  </a:cubicBezTo>
                  <a:lnTo>
                    <a:pt x="106172" y="39265"/>
                  </a:lnTo>
                  <a:cubicBezTo>
                    <a:pt x="106668" y="39158"/>
                    <a:pt x="107167" y="39105"/>
                    <a:pt x="107663" y="39105"/>
                  </a:cubicBezTo>
                  <a:close/>
                  <a:moveTo>
                    <a:pt x="37187" y="39310"/>
                  </a:moveTo>
                  <a:cubicBezTo>
                    <a:pt x="39118" y="39310"/>
                    <a:pt x="40989" y="40106"/>
                    <a:pt x="42328" y="41559"/>
                  </a:cubicBezTo>
                  <a:cubicBezTo>
                    <a:pt x="42310" y="41559"/>
                    <a:pt x="42291" y="41559"/>
                    <a:pt x="42273" y="41559"/>
                  </a:cubicBezTo>
                  <a:cubicBezTo>
                    <a:pt x="40286" y="41559"/>
                    <a:pt x="38419" y="42505"/>
                    <a:pt x="37167" y="43952"/>
                  </a:cubicBezTo>
                  <a:cubicBezTo>
                    <a:pt x="37320" y="42294"/>
                    <a:pt x="36728" y="40708"/>
                    <a:pt x="35689" y="39480"/>
                  </a:cubicBezTo>
                  <a:lnTo>
                    <a:pt x="35689" y="39472"/>
                  </a:lnTo>
                  <a:cubicBezTo>
                    <a:pt x="36187" y="39363"/>
                    <a:pt x="36689" y="39310"/>
                    <a:pt x="37187" y="39310"/>
                  </a:cubicBezTo>
                  <a:close/>
                  <a:moveTo>
                    <a:pt x="124475" y="37261"/>
                  </a:moveTo>
                  <a:cubicBezTo>
                    <a:pt x="127048" y="37261"/>
                    <a:pt x="129621" y="38627"/>
                    <a:pt x="130527" y="41362"/>
                  </a:cubicBezTo>
                  <a:cubicBezTo>
                    <a:pt x="130751" y="42043"/>
                    <a:pt x="130867" y="42760"/>
                    <a:pt x="130867" y="43486"/>
                  </a:cubicBezTo>
                  <a:cubicBezTo>
                    <a:pt x="130392" y="43384"/>
                    <a:pt x="129914" y="43334"/>
                    <a:pt x="129439" y="43334"/>
                  </a:cubicBezTo>
                  <a:cubicBezTo>
                    <a:pt x="127578" y="43334"/>
                    <a:pt x="125778" y="44101"/>
                    <a:pt x="124478" y="45493"/>
                  </a:cubicBezTo>
                  <a:cubicBezTo>
                    <a:pt x="123206" y="44113"/>
                    <a:pt x="121405" y="43333"/>
                    <a:pt x="119532" y="43333"/>
                  </a:cubicBezTo>
                  <a:cubicBezTo>
                    <a:pt x="119039" y="43333"/>
                    <a:pt x="118555" y="43387"/>
                    <a:pt x="118089" y="43486"/>
                  </a:cubicBezTo>
                  <a:cubicBezTo>
                    <a:pt x="118089" y="42760"/>
                    <a:pt x="118197" y="42034"/>
                    <a:pt x="118430" y="41344"/>
                  </a:cubicBezTo>
                  <a:cubicBezTo>
                    <a:pt x="119339" y="38623"/>
                    <a:pt x="121907" y="37261"/>
                    <a:pt x="124475" y="37261"/>
                  </a:cubicBezTo>
                  <a:close/>
                  <a:moveTo>
                    <a:pt x="77632" y="37306"/>
                  </a:moveTo>
                  <a:cubicBezTo>
                    <a:pt x="80806" y="37306"/>
                    <a:pt x="83980" y="39382"/>
                    <a:pt x="84022" y="43538"/>
                  </a:cubicBezTo>
                  <a:lnTo>
                    <a:pt x="84022" y="43538"/>
                  </a:lnTo>
                  <a:cubicBezTo>
                    <a:pt x="83549" y="43437"/>
                    <a:pt x="83074" y="43388"/>
                    <a:pt x="82603" y="43388"/>
                  </a:cubicBezTo>
                  <a:cubicBezTo>
                    <a:pt x="80742" y="43388"/>
                    <a:pt x="78941" y="44154"/>
                    <a:pt x="77642" y="45547"/>
                  </a:cubicBezTo>
                  <a:cubicBezTo>
                    <a:pt x="76360" y="44167"/>
                    <a:pt x="74568" y="43387"/>
                    <a:pt x="72687" y="43387"/>
                  </a:cubicBezTo>
                  <a:cubicBezTo>
                    <a:pt x="72203" y="43387"/>
                    <a:pt x="71719" y="43441"/>
                    <a:pt x="71244" y="43540"/>
                  </a:cubicBezTo>
                  <a:cubicBezTo>
                    <a:pt x="71280" y="39385"/>
                    <a:pt x="74456" y="37306"/>
                    <a:pt x="77632" y="37306"/>
                  </a:cubicBezTo>
                  <a:close/>
                  <a:moveTo>
                    <a:pt x="100947" y="37306"/>
                  </a:moveTo>
                  <a:cubicBezTo>
                    <a:pt x="104122" y="37306"/>
                    <a:pt x="107296" y="39383"/>
                    <a:pt x="107337" y="43540"/>
                  </a:cubicBezTo>
                  <a:cubicBezTo>
                    <a:pt x="106864" y="43438"/>
                    <a:pt x="106386" y="43388"/>
                    <a:pt x="105913" y="43388"/>
                  </a:cubicBezTo>
                  <a:cubicBezTo>
                    <a:pt x="104054" y="43388"/>
                    <a:pt x="102249" y="44154"/>
                    <a:pt x="100957" y="45547"/>
                  </a:cubicBezTo>
                  <a:cubicBezTo>
                    <a:pt x="99676" y="44167"/>
                    <a:pt x="97883" y="43387"/>
                    <a:pt x="96002" y="43387"/>
                  </a:cubicBezTo>
                  <a:cubicBezTo>
                    <a:pt x="95518" y="43387"/>
                    <a:pt x="95034" y="43441"/>
                    <a:pt x="94559" y="43540"/>
                  </a:cubicBezTo>
                  <a:cubicBezTo>
                    <a:pt x="94595" y="39385"/>
                    <a:pt x="97771" y="37306"/>
                    <a:pt x="100947" y="37306"/>
                  </a:cubicBezTo>
                  <a:close/>
                  <a:moveTo>
                    <a:pt x="54009" y="37465"/>
                  </a:moveTo>
                  <a:cubicBezTo>
                    <a:pt x="56582" y="37465"/>
                    <a:pt x="59156" y="38830"/>
                    <a:pt x="60061" y="41559"/>
                  </a:cubicBezTo>
                  <a:cubicBezTo>
                    <a:pt x="60285" y="42249"/>
                    <a:pt x="60393" y="42966"/>
                    <a:pt x="60393" y="43692"/>
                  </a:cubicBezTo>
                  <a:cubicBezTo>
                    <a:pt x="59920" y="43590"/>
                    <a:pt x="59442" y="43540"/>
                    <a:pt x="58969" y="43540"/>
                  </a:cubicBezTo>
                  <a:cubicBezTo>
                    <a:pt x="57110" y="43540"/>
                    <a:pt x="55305" y="44307"/>
                    <a:pt x="54013" y="45699"/>
                  </a:cubicBezTo>
                  <a:cubicBezTo>
                    <a:pt x="52739" y="44318"/>
                    <a:pt x="50951" y="43539"/>
                    <a:pt x="49072" y="43539"/>
                  </a:cubicBezTo>
                  <a:cubicBezTo>
                    <a:pt x="49061" y="43539"/>
                    <a:pt x="49051" y="43540"/>
                    <a:pt x="49040" y="43540"/>
                  </a:cubicBezTo>
                  <a:cubicBezTo>
                    <a:pt x="48556" y="43540"/>
                    <a:pt x="48072" y="43593"/>
                    <a:pt x="47597" y="43692"/>
                  </a:cubicBezTo>
                  <a:cubicBezTo>
                    <a:pt x="47597" y="42966"/>
                    <a:pt x="47714" y="42249"/>
                    <a:pt x="47938" y="41559"/>
                  </a:cubicBezTo>
                  <a:lnTo>
                    <a:pt x="47956" y="41550"/>
                  </a:lnTo>
                  <a:cubicBezTo>
                    <a:pt x="48865" y="38827"/>
                    <a:pt x="51437" y="37465"/>
                    <a:pt x="54009" y="37465"/>
                  </a:cubicBezTo>
                  <a:close/>
                  <a:moveTo>
                    <a:pt x="7163" y="37500"/>
                  </a:moveTo>
                  <a:cubicBezTo>
                    <a:pt x="10339" y="37500"/>
                    <a:pt x="13516" y="39579"/>
                    <a:pt x="13556" y="43737"/>
                  </a:cubicBezTo>
                  <a:cubicBezTo>
                    <a:pt x="13079" y="43632"/>
                    <a:pt x="12598" y="43582"/>
                    <a:pt x="12120" y="43582"/>
                  </a:cubicBezTo>
                  <a:cubicBezTo>
                    <a:pt x="10263" y="43582"/>
                    <a:pt x="8460" y="44350"/>
                    <a:pt x="7163" y="45739"/>
                  </a:cubicBezTo>
                  <a:lnTo>
                    <a:pt x="7163" y="45739"/>
                  </a:lnTo>
                  <a:cubicBezTo>
                    <a:pt x="5882" y="44362"/>
                    <a:pt x="4092" y="43584"/>
                    <a:pt x="2212" y="43584"/>
                  </a:cubicBezTo>
                  <a:cubicBezTo>
                    <a:pt x="1728" y="43584"/>
                    <a:pt x="1245" y="43638"/>
                    <a:pt x="770" y="43737"/>
                  </a:cubicBezTo>
                  <a:cubicBezTo>
                    <a:pt x="810" y="39579"/>
                    <a:pt x="3987" y="37500"/>
                    <a:pt x="7163" y="37500"/>
                  </a:cubicBezTo>
                  <a:close/>
                  <a:moveTo>
                    <a:pt x="30463" y="37509"/>
                  </a:moveTo>
                  <a:cubicBezTo>
                    <a:pt x="33636" y="37509"/>
                    <a:pt x="36811" y="39587"/>
                    <a:pt x="36854" y="43742"/>
                  </a:cubicBezTo>
                  <a:lnTo>
                    <a:pt x="36854" y="43742"/>
                  </a:lnTo>
                  <a:cubicBezTo>
                    <a:pt x="36384" y="43642"/>
                    <a:pt x="35912" y="43594"/>
                    <a:pt x="35443" y="43594"/>
                  </a:cubicBezTo>
                  <a:cubicBezTo>
                    <a:pt x="33580" y="43594"/>
                    <a:pt x="31775" y="44360"/>
                    <a:pt x="30483" y="45753"/>
                  </a:cubicBezTo>
                  <a:cubicBezTo>
                    <a:pt x="29201" y="44373"/>
                    <a:pt x="27409" y="43593"/>
                    <a:pt x="25528" y="43593"/>
                  </a:cubicBezTo>
                  <a:cubicBezTo>
                    <a:pt x="25044" y="43593"/>
                    <a:pt x="24560" y="43638"/>
                    <a:pt x="24085" y="43746"/>
                  </a:cubicBezTo>
                  <a:cubicBezTo>
                    <a:pt x="24116" y="39588"/>
                    <a:pt x="27288" y="37509"/>
                    <a:pt x="30463" y="37509"/>
                  </a:cubicBezTo>
                  <a:close/>
                  <a:moveTo>
                    <a:pt x="119327" y="43718"/>
                  </a:moveTo>
                  <a:cubicBezTo>
                    <a:pt x="121267" y="43718"/>
                    <a:pt x="123141" y="44520"/>
                    <a:pt x="124478" y="45968"/>
                  </a:cubicBezTo>
                  <a:cubicBezTo>
                    <a:pt x="124458" y="45968"/>
                    <a:pt x="124439" y="45968"/>
                    <a:pt x="124419" y="45968"/>
                  </a:cubicBezTo>
                  <a:cubicBezTo>
                    <a:pt x="122550" y="45968"/>
                    <a:pt x="120782" y="46806"/>
                    <a:pt x="119541" y="48109"/>
                  </a:cubicBezTo>
                  <a:cubicBezTo>
                    <a:pt x="119622" y="46514"/>
                    <a:pt x="119039" y="45018"/>
                    <a:pt x="118045" y="43835"/>
                  </a:cubicBezTo>
                  <a:cubicBezTo>
                    <a:pt x="118472" y="43756"/>
                    <a:pt x="118901" y="43718"/>
                    <a:pt x="119327" y="43718"/>
                  </a:cubicBezTo>
                  <a:close/>
                  <a:moveTo>
                    <a:pt x="129624" y="43718"/>
                  </a:moveTo>
                  <a:cubicBezTo>
                    <a:pt x="130049" y="43718"/>
                    <a:pt x="130477" y="43756"/>
                    <a:pt x="130903" y="43835"/>
                  </a:cubicBezTo>
                  <a:cubicBezTo>
                    <a:pt x="129908" y="45018"/>
                    <a:pt x="129326" y="46523"/>
                    <a:pt x="129415" y="48109"/>
                  </a:cubicBezTo>
                  <a:cubicBezTo>
                    <a:pt x="128165" y="46806"/>
                    <a:pt x="126397" y="45968"/>
                    <a:pt x="124537" y="45968"/>
                  </a:cubicBezTo>
                  <a:cubicBezTo>
                    <a:pt x="124517" y="45968"/>
                    <a:pt x="124498" y="45968"/>
                    <a:pt x="124478" y="45968"/>
                  </a:cubicBezTo>
                  <a:cubicBezTo>
                    <a:pt x="125815" y="44520"/>
                    <a:pt x="127689" y="43718"/>
                    <a:pt x="129624" y="43718"/>
                  </a:cubicBezTo>
                  <a:close/>
                  <a:moveTo>
                    <a:pt x="82779" y="43762"/>
                  </a:moveTo>
                  <a:cubicBezTo>
                    <a:pt x="83204" y="43762"/>
                    <a:pt x="83632" y="43801"/>
                    <a:pt x="84057" y="43880"/>
                  </a:cubicBezTo>
                  <a:cubicBezTo>
                    <a:pt x="83063" y="45063"/>
                    <a:pt x="82480" y="46559"/>
                    <a:pt x="82561" y="48154"/>
                  </a:cubicBezTo>
                  <a:cubicBezTo>
                    <a:pt x="81320" y="46851"/>
                    <a:pt x="79552" y="46012"/>
                    <a:pt x="77683" y="46012"/>
                  </a:cubicBezTo>
                  <a:cubicBezTo>
                    <a:pt x="77666" y="46012"/>
                    <a:pt x="77650" y="46012"/>
                    <a:pt x="77633" y="46013"/>
                  </a:cubicBezTo>
                  <a:lnTo>
                    <a:pt x="77633" y="46013"/>
                  </a:lnTo>
                  <a:cubicBezTo>
                    <a:pt x="78970" y="44565"/>
                    <a:pt x="80844" y="43762"/>
                    <a:pt x="82779" y="43762"/>
                  </a:cubicBezTo>
                  <a:close/>
                  <a:moveTo>
                    <a:pt x="59124" y="43911"/>
                  </a:moveTo>
                  <a:cubicBezTo>
                    <a:pt x="59554" y="43911"/>
                    <a:pt x="59988" y="43951"/>
                    <a:pt x="60420" y="44032"/>
                  </a:cubicBezTo>
                  <a:cubicBezTo>
                    <a:pt x="59425" y="45224"/>
                    <a:pt x="58843" y="46721"/>
                    <a:pt x="58932" y="48316"/>
                  </a:cubicBezTo>
                  <a:lnTo>
                    <a:pt x="58923" y="48307"/>
                  </a:lnTo>
                  <a:cubicBezTo>
                    <a:pt x="57682" y="47003"/>
                    <a:pt x="55914" y="46165"/>
                    <a:pt x="54045" y="46165"/>
                  </a:cubicBezTo>
                  <a:cubicBezTo>
                    <a:pt x="54026" y="46165"/>
                    <a:pt x="54006" y="46165"/>
                    <a:pt x="53986" y="46165"/>
                  </a:cubicBezTo>
                  <a:cubicBezTo>
                    <a:pt x="53966" y="46165"/>
                    <a:pt x="53947" y="46165"/>
                    <a:pt x="53927" y="46165"/>
                  </a:cubicBezTo>
                  <a:cubicBezTo>
                    <a:pt x="52067" y="46165"/>
                    <a:pt x="50299" y="47003"/>
                    <a:pt x="49049" y="48307"/>
                  </a:cubicBezTo>
                  <a:cubicBezTo>
                    <a:pt x="49138" y="46712"/>
                    <a:pt x="48556" y="45206"/>
                    <a:pt x="47561" y="44032"/>
                  </a:cubicBezTo>
                  <a:cubicBezTo>
                    <a:pt x="47990" y="43953"/>
                    <a:pt x="48420" y="43914"/>
                    <a:pt x="48848" y="43914"/>
                  </a:cubicBezTo>
                  <a:cubicBezTo>
                    <a:pt x="50781" y="43914"/>
                    <a:pt x="52652" y="44711"/>
                    <a:pt x="53995" y="46156"/>
                  </a:cubicBezTo>
                  <a:cubicBezTo>
                    <a:pt x="55328" y="44713"/>
                    <a:pt x="57194" y="43911"/>
                    <a:pt x="59124" y="43911"/>
                  </a:cubicBezTo>
                  <a:close/>
                  <a:moveTo>
                    <a:pt x="25317" y="43968"/>
                  </a:moveTo>
                  <a:cubicBezTo>
                    <a:pt x="27250" y="43968"/>
                    <a:pt x="29122" y="44764"/>
                    <a:pt x="30465" y="46210"/>
                  </a:cubicBezTo>
                  <a:lnTo>
                    <a:pt x="30465" y="46210"/>
                  </a:lnTo>
                  <a:cubicBezTo>
                    <a:pt x="30462" y="46210"/>
                    <a:pt x="30459" y="46210"/>
                    <a:pt x="30456" y="46210"/>
                  </a:cubicBezTo>
                  <a:cubicBezTo>
                    <a:pt x="30446" y="46210"/>
                    <a:pt x="30436" y="46210"/>
                    <a:pt x="30426" y="46210"/>
                  </a:cubicBezTo>
                  <a:cubicBezTo>
                    <a:pt x="28546" y="46210"/>
                    <a:pt x="26775" y="47041"/>
                    <a:pt x="25519" y="48351"/>
                  </a:cubicBezTo>
                  <a:cubicBezTo>
                    <a:pt x="25608" y="46765"/>
                    <a:pt x="25026" y="45269"/>
                    <a:pt x="24031" y="44086"/>
                  </a:cubicBezTo>
                  <a:cubicBezTo>
                    <a:pt x="24460" y="44007"/>
                    <a:pt x="24890" y="43968"/>
                    <a:pt x="25317" y="43968"/>
                  </a:cubicBezTo>
                  <a:close/>
                  <a:moveTo>
                    <a:pt x="106094" y="43751"/>
                  </a:moveTo>
                  <a:cubicBezTo>
                    <a:pt x="106570" y="43751"/>
                    <a:pt x="107049" y="43799"/>
                    <a:pt x="107525" y="43898"/>
                  </a:cubicBezTo>
                  <a:cubicBezTo>
                    <a:pt x="106512" y="45161"/>
                    <a:pt x="105939" y="46747"/>
                    <a:pt x="106127" y="48423"/>
                  </a:cubicBezTo>
                  <a:lnTo>
                    <a:pt x="106118" y="48414"/>
                  </a:lnTo>
                  <a:cubicBezTo>
                    <a:pt x="104866" y="46958"/>
                    <a:pt x="102990" y="46012"/>
                    <a:pt x="100995" y="46012"/>
                  </a:cubicBezTo>
                  <a:cubicBezTo>
                    <a:pt x="100976" y="46012"/>
                    <a:pt x="100958" y="46013"/>
                    <a:pt x="100939" y="46013"/>
                  </a:cubicBezTo>
                  <a:cubicBezTo>
                    <a:pt x="100919" y="46012"/>
                    <a:pt x="100899" y="46012"/>
                    <a:pt x="100879" y="46012"/>
                  </a:cubicBezTo>
                  <a:cubicBezTo>
                    <a:pt x="99020" y="46012"/>
                    <a:pt x="97252" y="46842"/>
                    <a:pt x="96011" y="48154"/>
                  </a:cubicBezTo>
                  <a:cubicBezTo>
                    <a:pt x="96091" y="46559"/>
                    <a:pt x="95509" y="45054"/>
                    <a:pt x="94514" y="43880"/>
                  </a:cubicBezTo>
                  <a:cubicBezTo>
                    <a:pt x="94946" y="43798"/>
                    <a:pt x="95380" y="43758"/>
                    <a:pt x="95811" y="43758"/>
                  </a:cubicBezTo>
                  <a:cubicBezTo>
                    <a:pt x="97740" y="43758"/>
                    <a:pt x="99607" y="44561"/>
                    <a:pt x="100948" y="46004"/>
                  </a:cubicBezTo>
                  <a:cubicBezTo>
                    <a:pt x="102286" y="44551"/>
                    <a:pt x="104160" y="43751"/>
                    <a:pt x="106094" y="43751"/>
                  </a:cubicBezTo>
                  <a:close/>
                  <a:moveTo>
                    <a:pt x="70812" y="39306"/>
                  </a:moveTo>
                  <a:cubicBezTo>
                    <a:pt x="71289" y="39306"/>
                    <a:pt x="71770" y="39355"/>
                    <a:pt x="72248" y="39454"/>
                  </a:cubicBezTo>
                  <a:cubicBezTo>
                    <a:pt x="71271" y="40699"/>
                    <a:pt x="70742" y="42276"/>
                    <a:pt x="70939" y="43925"/>
                  </a:cubicBezTo>
                  <a:cubicBezTo>
                    <a:pt x="71449" y="43811"/>
                    <a:pt x="71962" y="43756"/>
                    <a:pt x="72472" y="43756"/>
                  </a:cubicBezTo>
                  <a:cubicBezTo>
                    <a:pt x="74409" y="43756"/>
                    <a:pt x="76285" y="44558"/>
                    <a:pt x="77633" y="46013"/>
                  </a:cubicBezTo>
                  <a:lnTo>
                    <a:pt x="77633" y="46013"/>
                  </a:lnTo>
                  <a:cubicBezTo>
                    <a:pt x="77630" y="46013"/>
                    <a:pt x="77627" y="46013"/>
                    <a:pt x="77624" y="46013"/>
                  </a:cubicBezTo>
                  <a:cubicBezTo>
                    <a:pt x="77606" y="46013"/>
                    <a:pt x="77588" y="46012"/>
                    <a:pt x="77570" y="46012"/>
                  </a:cubicBezTo>
                  <a:cubicBezTo>
                    <a:pt x="75529" y="46012"/>
                    <a:pt x="73598" y="47021"/>
                    <a:pt x="72346" y="48540"/>
                  </a:cubicBezTo>
                  <a:cubicBezTo>
                    <a:pt x="72703" y="44850"/>
                    <a:pt x="69416" y="41568"/>
                    <a:pt x="65713" y="41568"/>
                  </a:cubicBezTo>
                  <a:cubicBezTo>
                    <a:pt x="65693" y="41568"/>
                    <a:pt x="65673" y="41568"/>
                    <a:pt x="65653" y="41568"/>
                  </a:cubicBezTo>
                  <a:lnTo>
                    <a:pt x="65653" y="41559"/>
                  </a:lnTo>
                  <a:cubicBezTo>
                    <a:pt x="66997" y="40107"/>
                    <a:pt x="68873" y="39306"/>
                    <a:pt x="70812" y="39306"/>
                  </a:cubicBezTo>
                  <a:close/>
                  <a:moveTo>
                    <a:pt x="35618" y="43957"/>
                  </a:moveTo>
                  <a:cubicBezTo>
                    <a:pt x="36091" y="43957"/>
                    <a:pt x="36568" y="44006"/>
                    <a:pt x="37042" y="44104"/>
                  </a:cubicBezTo>
                  <a:cubicBezTo>
                    <a:pt x="36020" y="45350"/>
                    <a:pt x="35456" y="46945"/>
                    <a:pt x="35635" y="48620"/>
                  </a:cubicBezTo>
                  <a:cubicBezTo>
                    <a:pt x="34383" y="47164"/>
                    <a:pt x="32507" y="46210"/>
                    <a:pt x="30511" y="46210"/>
                  </a:cubicBezTo>
                  <a:cubicBezTo>
                    <a:pt x="30496" y="46210"/>
                    <a:pt x="30480" y="46210"/>
                    <a:pt x="30465" y="46210"/>
                  </a:cubicBezTo>
                  <a:lnTo>
                    <a:pt x="30465" y="46210"/>
                  </a:lnTo>
                  <a:cubicBezTo>
                    <a:pt x="31804" y="44762"/>
                    <a:pt x="33682" y="43957"/>
                    <a:pt x="35618" y="43957"/>
                  </a:cubicBezTo>
                  <a:close/>
                  <a:moveTo>
                    <a:pt x="112822" y="41864"/>
                  </a:moveTo>
                  <a:cubicBezTo>
                    <a:pt x="115997" y="41864"/>
                    <a:pt x="119174" y="43943"/>
                    <a:pt x="119218" y="48100"/>
                  </a:cubicBezTo>
                  <a:cubicBezTo>
                    <a:pt x="118743" y="47999"/>
                    <a:pt x="118265" y="47949"/>
                    <a:pt x="117790" y="47949"/>
                  </a:cubicBezTo>
                  <a:cubicBezTo>
                    <a:pt x="115926" y="47949"/>
                    <a:pt x="114120" y="48715"/>
                    <a:pt x="112821" y="50108"/>
                  </a:cubicBezTo>
                  <a:cubicBezTo>
                    <a:pt x="111548" y="48728"/>
                    <a:pt x="109756" y="47948"/>
                    <a:pt x="107874" y="47948"/>
                  </a:cubicBezTo>
                  <a:cubicBezTo>
                    <a:pt x="107391" y="47948"/>
                    <a:pt x="106907" y="48002"/>
                    <a:pt x="106432" y="48100"/>
                  </a:cubicBezTo>
                  <a:cubicBezTo>
                    <a:pt x="106472" y="43943"/>
                    <a:pt x="109646" y="41864"/>
                    <a:pt x="112822" y="41864"/>
                  </a:cubicBezTo>
                  <a:close/>
                  <a:moveTo>
                    <a:pt x="136132" y="41864"/>
                  </a:moveTo>
                  <a:cubicBezTo>
                    <a:pt x="139308" y="41864"/>
                    <a:pt x="142484" y="43943"/>
                    <a:pt x="142525" y="48100"/>
                  </a:cubicBezTo>
                  <a:cubicBezTo>
                    <a:pt x="142051" y="47999"/>
                    <a:pt x="141574" y="47949"/>
                    <a:pt x="141100" y="47949"/>
                  </a:cubicBezTo>
                  <a:cubicBezTo>
                    <a:pt x="139242" y="47949"/>
                    <a:pt x="137437" y="48715"/>
                    <a:pt x="136145" y="50108"/>
                  </a:cubicBezTo>
                  <a:cubicBezTo>
                    <a:pt x="134863" y="48728"/>
                    <a:pt x="133071" y="47948"/>
                    <a:pt x="131190" y="47948"/>
                  </a:cubicBezTo>
                  <a:cubicBezTo>
                    <a:pt x="130706" y="47948"/>
                    <a:pt x="130222" y="48002"/>
                    <a:pt x="129747" y="48100"/>
                  </a:cubicBezTo>
                  <a:cubicBezTo>
                    <a:pt x="129783" y="43943"/>
                    <a:pt x="132957" y="41864"/>
                    <a:pt x="136132" y="41864"/>
                  </a:cubicBezTo>
                  <a:close/>
                  <a:moveTo>
                    <a:pt x="89293" y="41912"/>
                  </a:moveTo>
                  <a:cubicBezTo>
                    <a:pt x="92468" y="41912"/>
                    <a:pt x="95642" y="43988"/>
                    <a:pt x="95679" y="48143"/>
                  </a:cubicBezTo>
                  <a:lnTo>
                    <a:pt x="95679" y="48143"/>
                  </a:lnTo>
                  <a:cubicBezTo>
                    <a:pt x="95207" y="48043"/>
                    <a:pt x="94732" y="47994"/>
                    <a:pt x="94260" y="47994"/>
                  </a:cubicBezTo>
                  <a:cubicBezTo>
                    <a:pt x="92399" y="47994"/>
                    <a:pt x="90599" y="48760"/>
                    <a:pt x="89299" y="50152"/>
                  </a:cubicBezTo>
                  <a:cubicBezTo>
                    <a:pt x="88018" y="48773"/>
                    <a:pt x="86226" y="47993"/>
                    <a:pt x="84344" y="47993"/>
                  </a:cubicBezTo>
                  <a:cubicBezTo>
                    <a:pt x="83860" y="47993"/>
                    <a:pt x="83376" y="48047"/>
                    <a:pt x="82902" y="48145"/>
                  </a:cubicBezTo>
                  <a:cubicBezTo>
                    <a:pt x="82937" y="43991"/>
                    <a:pt x="86116" y="41912"/>
                    <a:pt x="89293" y="41912"/>
                  </a:cubicBezTo>
                  <a:close/>
                  <a:moveTo>
                    <a:pt x="42335" y="42067"/>
                  </a:moveTo>
                  <a:cubicBezTo>
                    <a:pt x="45509" y="42067"/>
                    <a:pt x="48681" y="44143"/>
                    <a:pt x="48726" y="48298"/>
                  </a:cubicBezTo>
                  <a:lnTo>
                    <a:pt x="48726" y="48298"/>
                  </a:lnTo>
                  <a:cubicBezTo>
                    <a:pt x="48251" y="48196"/>
                    <a:pt x="47772" y="48146"/>
                    <a:pt x="47298" y="48146"/>
                  </a:cubicBezTo>
                  <a:cubicBezTo>
                    <a:pt x="45434" y="48146"/>
                    <a:pt x="43630" y="48912"/>
                    <a:pt x="42337" y="50305"/>
                  </a:cubicBezTo>
                  <a:cubicBezTo>
                    <a:pt x="41056" y="48925"/>
                    <a:pt x="39264" y="48145"/>
                    <a:pt x="37382" y="48145"/>
                  </a:cubicBezTo>
                  <a:cubicBezTo>
                    <a:pt x="36898" y="48145"/>
                    <a:pt x="36415" y="48199"/>
                    <a:pt x="35940" y="48307"/>
                  </a:cubicBezTo>
                  <a:cubicBezTo>
                    <a:pt x="35980" y="44148"/>
                    <a:pt x="39158" y="42067"/>
                    <a:pt x="42335" y="42067"/>
                  </a:cubicBezTo>
                  <a:close/>
                  <a:moveTo>
                    <a:pt x="65651" y="42067"/>
                  </a:moveTo>
                  <a:cubicBezTo>
                    <a:pt x="68826" y="42067"/>
                    <a:pt x="72001" y="44146"/>
                    <a:pt x="72041" y="48307"/>
                  </a:cubicBezTo>
                  <a:cubicBezTo>
                    <a:pt x="71563" y="48202"/>
                    <a:pt x="71080" y="48150"/>
                    <a:pt x="70601" y="48150"/>
                  </a:cubicBezTo>
                  <a:cubicBezTo>
                    <a:pt x="68748" y="48150"/>
                    <a:pt x="66948" y="48916"/>
                    <a:pt x="65653" y="50305"/>
                  </a:cubicBezTo>
                  <a:cubicBezTo>
                    <a:pt x="64371" y="48934"/>
                    <a:pt x="62579" y="48145"/>
                    <a:pt x="60697" y="48145"/>
                  </a:cubicBezTo>
                  <a:cubicBezTo>
                    <a:pt x="60214" y="48145"/>
                    <a:pt x="59730" y="48199"/>
                    <a:pt x="59255" y="48307"/>
                  </a:cubicBezTo>
                  <a:cubicBezTo>
                    <a:pt x="59295" y="44148"/>
                    <a:pt x="62473" y="42067"/>
                    <a:pt x="65651" y="42067"/>
                  </a:cubicBezTo>
                  <a:close/>
                  <a:moveTo>
                    <a:pt x="18806" y="42117"/>
                  </a:moveTo>
                  <a:cubicBezTo>
                    <a:pt x="21981" y="42117"/>
                    <a:pt x="25156" y="44198"/>
                    <a:pt x="25196" y="48360"/>
                  </a:cubicBezTo>
                  <a:cubicBezTo>
                    <a:pt x="24717" y="48255"/>
                    <a:pt x="24234" y="48204"/>
                    <a:pt x="23755" y="48204"/>
                  </a:cubicBezTo>
                  <a:cubicBezTo>
                    <a:pt x="21902" y="48204"/>
                    <a:pt x="20103" y="48970"/>
                    <a:pt x="18807" y="50359"/>
                  </a:cubicBezTo>
                  <a:cubicBezTo>
                    <a:pt x="17526" y="48988"/>
                    <a:pt x="15734" y="48199"/>
                    <a:pt x="13852" y="48199"/>
                  </a:cubicBezTo>
                  <a:cubicBezTo>
                    <a:pt x="13368" y="48199"/>
                    <a:pt x="12884" y="48253"/>
                    <a:pt x="12409" y="48360"/>
                  </a:cubicBezTo>
                  <a:cubicBezTo>
                    <a:pt x="12454" y="44198"/>
                    <a:pt x="15631" y="42117"/>
                    <a:pt x="18806" y="42117"/>
                  </a:cubicBezTo>
                  <a:close/>
                  <a:moveTo>
                    <a:pt x="117967" y="48323"/>
                  </a:moveTo>
                  <a:cubicBezTo>
                    <a:pt x="118392" y="48323"/>
                    <a:pt x="118820" y="48362"/>
                    <a:pt x="119245" y="48441"/>
                  </a:cubicBezTo>
                  <a:cubicBezTo>
                    <a:pt x="118253" y="49621"/>
                    <a:pt x="117671" y="51114"/>
                    <a:pt x="117757" y="52706"/>
                  </a:cubicBezTo>
                  <a:lnTo>
                    <a:pt x="117757" y="52706"/>
                  </a:lnTo>
                  <a:cubicBezTo>
                    <a:pt x="116507" y="51403"/>
                    <a:pt x="114740" y="50573"/>
                    <a:pt x="112880" y="50573"/>
                  </a:cubicBezTo>
                  <a:cubicBezTo>
                    <a:pt x="112860" y="50573"/>
                    <a:pt x="112840" y="50573"/>
                    <a:pt x="112821" y="50574"/>
                  </a:cubicBezTo>
                  <a:cubicBezTo>
                    <a:pt x="114158" y="49126"/>
                    <a:pt x="116031" y="48323"/>
                    <a:pt x="117967" y="48323"/>
                  </a:cubicBezTo>
                  <a:close/>
                  <a:moveTo>
                    <a:pt x="130990" y="48323"/>
                  </a:moveTo>
                  <a:cubicBezTo>
                    <a:pt x="132925" y="48323"/>
                    <a:pt x="134799" y="49126"/>
                    <a:pt x="136136" y="50574"/>
                  </a:cubicBezTo>
                  <a:cubicBezTo>
                    <a:pt x="136116" y="50573"/>
                    <a:pt x="136096" y="50573"/>
                    <a:pt x="136077" y="50573"/>
                  </a:cubicBezTo>
                  <a:cubicBezTo>
                    <a:pt x="134208" y="50573"/>
                    <a:pt x="132440" y="51412"/>
                    <a:pt x="131199" y="52715"/>
                  </a:cubicBezTo>
                  <a:cubicBezTo>
                    <a:pt x="131279" y="51120"/>
                    <a:pt x="130697" y="49624"/>
                    <a:pt x="129711" y="48441"/>
                  </a:cubicBezTo>
                  <a:cubicBezTo>
                    <a:pt x="130137" y="48362"/>
                    <a:pt x="130565" y="48323"/>
                    <a:pt x="130990" y="48323"/>
                  </a:cubicBezTo>
                  <a:close/>
                  <a:moveTo>
                    <a:pt x="94437" y="48359"/>
                  </a:moveTo>
                  <a:cubicBezTo>
                    <a:pt x="94862" y="48359"/>
                    <a:pt x="95289" y="48398"/>
                    <a:pt x="95715" y="48477"/>
                  </a:cubicBezTo>
                  <a:cubicBezTo>
                    <a:pt x="94722" y="49666"/>
                    <a:pt x="94140" y="51168"/>
                    <a:pt x="94227" y="52750"/>
                  </a:cubicBezTo>
                  <a:lnTo>
                    <a:pt x="94227" y="52750"/>
                  </a:lnTo>
                  <a:cubicBezTo>
                    <a:pt x="92986" y="51447"/>
                    <a:pt x="91219" y="50618"/>
                    <a:pt x="89350" y="50618"/>
                  </a:cubicBezTo>
                  <a:cubicBezTo>
                    <a:pt x="89330" y="50618"/>
                    <a:pt x="89310" y="50618"/>
                    <a:pt x="89290" y="50618"/>
                  </a:cubicBezTo>
                  <a:cubicBezTo>
                    <a:pt x="89270" y="50618"/>
                    <a:pt x="89250" y="50618"/>
                    <a:pt x="89231" y="50618"/>
                  </a:cubicBezTo>
                  <a:cubicBezTo>
                    <a:pt x="87362" y="50618"/>
                    <a:pt x="85603" y="51448"/>
                    <a:pt x="84353" y="52751"/>
                  </a:cubicBezTo>
                  <a:cubicBezTo>
                    <a:pt x="84443" y="51165"/>
                    <a:pt x="83860" y="49660"/>
                    <a:pt x="82866" y="48477"/>
                  </a:cubicBezTo>
                  <a:cubicBezTo>
                    <a:pt x="83291" y="48398"/>
                    <a:pt x="83719" y="48359"/>
                    <a:pt x="84144" y="48359"/>
                  </a:cubicBezTo>
                  <a:cubicBezTo>
                    <a:pt x="86080" y="48359"/>
                    <a:pt x="87955" y="49162"/>
                    <a:pt x="89299" y="50609"/>
                  </a:cubicBezTo>
                  <a:cubicBezTo>
                    <a:pt x="90637" y="49162"/>
                    <a:pt x="92504" y="48359"/>
                    <a:pt x="94437" y="48359"/>
                  </a:cubicBezTo>
                  <a:close/>
                  <a:moveTo>
                    <a:pt x="47485" y="48520"/>
                  </a:moveTo>
                  <a:cubicBezTo>
                    <a:pt x="47909" y="48520"/>
                    <a:pt x="48337" y="48559"/>
                    <a:pt x="48762" y="48638"/>
                  </a:cubicBezTo>
                  <a:cubicBezTo>
                    <a:pt x="47767" y="49821"/>
                    <a:pt x="47185" y="51326"/>
                    <a:pt x="47275" y="52912"/>
                  </a:cubicBezTo>
                  <a:cubicBezTo>
                    <a:pt x="46025" y="51609"/>
                    <a:pt x="44257" y="50779"/>
                    <a:pt x="42397" y="50779"/>
                  </a:cubicBezTo>
                  <a:cubicBezTo>
                    <a:pt x="42377" y="50779"/>
                    <a:pt x="42357" y="50779"/>
                    <a:pt x="42337" y="50780"/>
                  </a:cubicBezTo>
                  <a:cubicBezTo>
                    <a:pt x="43675" y="49325"/>
                    <a:pt x="45549" y="48520"/>
                    <a:pt x="47485" y="48520"/>
                  </a:cubicBezTo>
                  <a:close/>
                  <a:moveTo>
                    <a:pt x="60501" y="48529"/>
                  </a:moveTo>
                  <a:cubicBezTo>
                    <a:pt x="62439" y="48529"/>
                    <a:pt x="64308" y="49332"/>
                    <a:pt x="65653" y="50780"/>
                  </a:cubicBezTo>
                  <a:cubicBezTo>
                    <a:pt x="65633" y="50779"/>
                    <a:pt x="65613" y="50779"/>
                    <a:pt x="65593" y="50779"/>
                  </a:cubicBezTo>
                  <a:cubicBezTo>
                    <a:pt x="63725" y="50779"/>
                    <a:pt x="61957" y="51618"/>
                    <a:pt x="60715" y="52921"/>
                  </a:cubicBezTo>
                  <a:cubicBezTo>
                    <a:pt x="60796" y="51326"/>
                    <a:pt x="60214" y="49830"/>
                    <a:pt x="59219" y="48647"/>
                  </a:cubicBezTo>
                  <a:cubicBezTo>
                    <a:pt x="59646" y="48568"/>
                    <a:pt x="60075" y="48529"/>
                    <a:pt x="60501" y="48529"/>
                  </a:cubicBezTo>
                  <a:close/>
                  <a:moveTo>
                    <a:pt x="107662" y="48316"/>
                  </a:moveTo>
                  <a:cubicBezTo>
                    <a:pt x="109596" y="48316"/>
                    <a:pt x="111472" y="49118"/>
                    <a:pt x="112821" y="50574"/>
                  </a:cubicBezTo>
                  <a:cubicBezTo>
                    <a:pt x="112802" y="50573"/>
                    <a:pt x="112783" y="50573"/>
                    <a:pt x="112765" y="50573"/>
                  </a:cubicBezTo>
                  <a:cubicBezTo>
                    <a:pt x="110778" y="50573"/>
                    <a:pt x="108902" y="51519"/>
                    <a:pt x="107650" y="52966"/>
                  </a:cubicBezTo>
                  <a:lnTo>
                    <a:pt x="107650" y="52966"/>
                  </a:lnTo>
                  <a:cubicBezTo>
                    <a:pt x="107803" y="51290"/>
                    <a:pt x="107211" y="49713"/>
                    <a:pt x="106172" y="48477"/>
                  </a:cubicBezTo>
                  <a:cubicBezTo>
                    <a:pt x="106667" y="48369"/>
                    <a:pt x="107167" y="48316"/>
                    <a:pt x="107662" y="48316"/>
                  </a:cubicBezTo>
                  <a:close/>
                  <a:moveTo>
                    <a:pt x="13659" y="48573"/>
                  </a:moveTo>
                  <a:cubicBezTo>
                    <a:pt x="15592" y="48573"/>
                    <a:pt x="17464" y="49371"/>
                    <a:pt x="18807" y="50824"/>
                  </a:cubicBezTo>
                  <a:cubicBezTo>
                    <a:pt x="18787" y="50824"/>
                    <a:pt x="18768" y="50824"/>
                    <a:pt x="18748" y="50824"/>
                  </a:cubicBezTo>
                  <a:cubicBezTo>
                    <a:pt x="16879" y="50824"/>
                    <a:pt x="15111" y="51663"/>
                    <a:pt x="13870" y="52966"/>
                  </a:cubicBezTo>
                  <a:cubicBezTo>
                    <a:pt x="13951" y="51371"/>
                    <a:pt x="13368" y="49875"/>
                    <a:pt x="12374" y="48692"/>
                  </a:cubicBezTo>
                  <a:cubicBezTo>
                    <a:pt x="12802" y="48612"/>
                    <a:pt x="13232" y="48573"/>
                    <a:pt x="13659" y="48573"/>
                  </a:cubicBezTo>
                  <a:close/>
                  <a:moveTo>
                    <a:pt x="23953" y="48574"/>
                  </a:moveTo>
                  <a:cubicBezTo>
                    <a:pt x="24378" y="48574"/>
                    <a:pt x="24806" y="48613"/>
                    <a:pt x="25232" y="48692"/>
                  </a:cubicBezTo>
                  <a:cubicBezTo>
                    <a:pt x="24237" y="49875"/>
                    <a:pt x="23655" y="51371"/>
                    <a:pt x="23744" y="52966"/>
                  </a:cubicBezTo>
                  <a:cubicBezTo>
                    <a:pt x="22494" y="51663"/>
                    <a:pt x="20726" y="50824"/>
                    <a:pt x="18866" y="50824"/>
                  </a:cubicBezTo>
                  <a:cubicBezTo>
                    <a:pt x="18846" y="50824"/>
                    <a:pt x="18827" y="50824"/>
                    <a:pt x="18807" y="50824"/>
                  </a:cubicBezTo>
                  <a:cubicBezTo>
                    <a:pt x="20144" y="49377"/>
                    <a:pt x="22018" y="48574"/>
                    <a:pt x="23953" y="48574"/>
                  </a:cubicBezTo>
                  <a:close/>
                  <a:moveTo>
                    <a:pt x="37179" y="48522"/>
                  </a:moveTo>
                  <a:cubicBezTo>
                    <a:pt x="39113" y="48522"/>
                    <a:pt x="40989" y="49325"/>
                    <a:pt x="42337" y="50780"/>
                  </a:cubicBezTo>
                  <a:cubicBezTo>
                    <a:pt x="42319" y="50779"/>
                    <a:pt x="42300" y="50779"/>
                    <a:pt x="42282" y="50779"/>
                  </a:cubicBezTo>
                  <a:cubicBezTo>
                    <a:pt x="40295" y="50779"/>
                    <a:pt x="38419" y="51725"/>
                    <a:pt x="37167" y="53172"/>
                  </a:cubicBezTo>
                  <a:cubicBezTo>
                    <a:pt x="37320" y="51496"/>
                    <a:pt x="36728" y="49910"/>
                    <a:pt x="35689" y="48683"/>
                  </a:cubicBezTo>
                  <a:cubicBezTo>
                    <a:pt x="36184" y="48575"/>
                    <a:pt x="36683" y="48522"/>
                    <a:pt x="37179" y="48522"/>
                  </a:cubicBezTo>
                  <a:close/>
                  <a:moveTo>
                    <a:pt x="124475" y="46470"/>
                  </a:moveTo>
                  <a:cubicBezTo>
                    <a:pt x="127650" y="46470"/>
                    <a:pt x="130827" y="48548"/>
                    <a:pt x="130867" y="52706"/>
                  </a:cubicBezTo>
                  <a:cubicBezTo>
                    <a:pt x="130388" y="52601"/>
                    <a:pt x="129906" y="52550"/>
                    <a:pt x="129426" y="52550"/>
                  </a:cubicBezTo>
                  <a:cubicBezTo>
                    <a:pt x="127574" y="52550"/>
                    <a:pt x="125776" y="53316"/>
                    <a:pt x="124487" y="54704"/>
                  </a:cubicBezTo>
                  <a:cubicBezTo>
                    <a:pt x="123206" y="53333"/>
                    <a:pt x="121414" y="52545"/>
                    <a:pt x="119532" y="52545"/>
                  </a:cubicBezTo>
                  <a:cubicBezTo>
                    <a:pt x="119048" y="52545"/>
                    <a:pt x="118564" y="52599"/>
                    <a:pt x="118089" y="52706"/>
                  </a:cubicBezTo>
                  <a:cubicBezTo>
                    <a:pt x="118125" y="48548"/>
                    <a:pt x="121299" y="46470"/>
                    <a:pt x="124475" y="46470"/>
                  </a:cubicBezTo>
                  <a:close/>
                  <a:moveTo>
                    <a:pt x="77635" y="46519"/>
                  </a:moveTo>
                  <a:cubicBezTo>
                    <a:pt x="80808" y="46519"/>
                    <a:pt x="83981" y="48596"/>
                    <a:pt x="84022" y="52751"/>
                  </a:cubicBezTo>
                  <a:lnTo>
                    <a:pt x="84031" y="52760"/>
                  </a:lnTo>
                  <a:cubicBezTo>
                    <a:pt x="83550" y="52655"/>
                    <a:pt x="83066" y="52604"/>
                    <a:pt x="82586" y="52604"/>
                  </a:cubicBezTo>
                  <a:cubicBezTo>
                    <a:pt x="80731" y="52604"/>
                    <a:pt x="78937" y="53370"/>
                    <a:pt x="77642" y="54758"/>
                  </a:cubicBezTo>
                  <a:cubicBezTo>
                    <a:pt x="76360" y="53378"/>
                    <a:pt x="74568" y="52599"/>
                    <a:pt x="72696" y="52599"/>
                  </a:cubicBezTo>
                  <a:cubicBezTo>
                    <a:pt x="72203" y="52599"/>
                    <a:pt x="71719" y="52652"/>
                    <a:pt x="71244" y="52760"/>
                  </a:cubicBezTo>
                  <a:cubicBezTo>
                    <a:pt x="71280" y="48600"/>
                    <a:pt x="74457" y="46519"/>
                    <a:pt x="77635" y="46519"/>
                  </a:cubicBezTo>
                  <a:close/>
                  <a:moveTo>
                    <a:pt x="100946" y="46509"/>
                  </a:moveTo>
                  <a:cubicBezTo>
                    <a:pt x="104122" y="46509"/>
                    <a:pt x="107296" y="48585"/>
                    <a:pt x="107337" y="52742"/>
                  </a:cubicBezTo>
                  <a:cubicBezTo>
                    <a:pt x="106865" y="52641"/>
                    <a:pt x="106389" y="52591"/>
                    <a:pt x="105917" y="52591"/>
                  </a:cubicBezTo>
                  <a:cubicBezTo>
                    <a:pt x="104050" y="52591"/>
                    <a:pt x="102242" y="53364"/>
                    <a:pt x="100948" y="54758"/>
                  </a:cubicBezTo>
                  <a:lnTo>
                    <a:pt x="100948" y="54749"/>
                  </a:lnTo>
                  <a:cubicBezTo>
                    <a:pt x="99667" y="53369"/>
                    <a:pt x="97875" y="52590"/>
                    <a:pt x="95993" y="52590"/>
                  </a:cubicBezTo>
                  <a:cubicBezTo>
                    <a:pt x="95509" y="52590"/>
                    <a:pt x="95025" y="52643"/>
                    <a:pt x="94550" y="52742"/>
                  </a:cubicBezTo>
                  <a:cubicBezTo>
                    <a:pt x="94591" y="48588"/>
                    <a:pt x="97769" y="46509"/>
                    <a:pt x="100946" y="46509"/>
                  </a:cubicBezTo>
                  <a:close/>
                  <a:moveTo>
                    <a:pt x="53993" y="46670"/>
                  </a:moveTo>
                  <a:cubicBezTo>
                    <a:pt x="57169" y="46670"/>
                    <a:pt x="60344" y="48747"/>
                    <a:pt x="60384" y="52903"/>
                  </a:cubicBezTo>
                  <a:cubicBezTo>
                    <a:pt x="59911" y="52801"/>
                    <a:pt x="59433" y="52752"/>
                    <a:pt x="58960" y="52752"/>
                  </a:cubicBezTo>
                  <a:cubicBezTo>
                    <a:pt x="57101" y="52752"/>
                    <a:pt x="55295" y="53518"/>
                    <a:pt x="53995" y="54910"/>
                  </a:cubicBezTo>
                  <a:cubicBezTo>
                    <a:pt x="52714" y="53531"/>
                    <a:pt x="50922" y="52751"/>
                    <a:pt x="49040" y="52751"/>
                  </a:cubicBezTo>
                  <a:cubicBezTo>
                    <a:pt x="48556" y="52751"/>
                    <a:pt x="48072" y="52805"/>
                    <a:pt x="47597" y="52903"/>
                  </a:cubicBezTo>
                  <a:cubicBezTo>
                    <a:pt x="47638" y="48749"/>
                    <a:pt x="50816" y="46670"/>
                    <a:pt x="53993" y="46670"/>
                  </a:cubicBezTo>
                  <a:close/>
                  <a:moveTo>
                    <a:pt x="7145" y="46712"/>
                  </a:moveTo>
                  <a:cubicBezTo>
                    <a:pt x="10322" y="46712"/>
                    <a:pt x="13498" y="48790"/>
                    <a:pt x="13538" y="52948"/>
                  </a:cubicBezTo>
                  <a:cubicBezTo>
                    <a:pt x="13065" y="52846"/>
                    <a:pt x="12588" y="52796"/>
                    <a:pt x="12114" y="52796"/>
                  </a:cubicBezTo>
                  <a:cubicBezTo>
                    <a:pt x="10255" y="52796"/>
                    <a:pt x="8451" y="53563"/>
                    <a:pt x="7159" y="54955"/>
                  </a:cubicBezTo>
                  <a:cubicBezTo>
                    <a:pt x="5884" y="53583"/>
                    <a:pt x="4097" y="52805"/>
                    <a:pt x="2226" y="52805"/>
                  </a:cubicBezTo>
                  <a:cubicBezTo>
                    <a:pt x="2216" y="52805"/>
                    <a:pt x="2205" y="52805"/>
                    <a:pt x="2194" y="52805"/>
                  </a:cubicBezTo>
                  <a:lnTo>
                    <a:pt x="2194" y="52796"/>
                  </a:lnTo>
                  <a:cubicBezTo>
                    <a:pt x="1711" y="52796"/>
                    <a:pt x="1227" y="52850"/>
                    <a:pt x="752" y="52948"/>
                  </a:cubicBezTo>
                  <a:cubicBezTo>
                    <a:pt x="792" y="48790"/>
                    <a:pt x="3969" y="46712"/>
                    <a:pt x="7145" y="46712"/>
                  </a:cubicBezTo>
                  <a:close/>
                  <a:moveTo>
                    <a:pt x="30465" y="46717"/>
                  </a:moveTo>
                  <a:cubicBezTo>
                    <a:pt x="33637" y="46717"/>
                    <a:pt x="36811" y="48795"/>
                    <a:pt x="36854" y="52953"/>
                  </a:cubicBezTo>
                  <a:lnTo>
                    <a:pt x="36854" y="52953"/>
                  </a:lnTo>
                  <a:cubicBezTo>
                    <a:pt x="36379" y="52851"/>
                    <a:pt x="35901" y="52801"/>
                    <a:pt x="35426" y="52801"/>
                  </a:cubicBezTo>
                  <a:cubicBezTo>
                    <a:pt x="33569" y="52801"/>
                    <a:pt x="31771" y="53567"/>
                    <a:pt x="30483" y="54955"/>
                  </a:cubicBezTo>
                  <a:cubicBezTo>
                    <a:pt x="29201" y="53584"/>
                    <a:pt x="27409" y="52796"/>
                    <a:pt x="25528" y="52796"/>
                  </a:cubicBezTo>
                  <a:cubicBezTo>
                    <a:pt x="25044" y="52796"/>
                    <a:pt x="24560" y="52850"/>
                    <a:pt x="24085" y="52957"/>
                  </a:cubicBezTo>
                  <a:cubicBezTo>
                    <a:pt x="24116" y="48798"/>
                    <a:pt x="27290" y="46717"/>
                    <a:pt x="30465" y="46717"/>
                  </a:cubicBezTo>
                  <a:close/>
                  <a:moveTo>
                    <a:pt x="107865" y="57160"/>
                  </a:moveTo>
                  <a:cubicBezTo>
                    <a:pt x="107867" y="57160"/>
                    <a:pt x="107868" y="57160"/>
                    <a:pt x="107870" y="57160"/>
                  </a:cubicBezTo>
                  <a:lnTo>
                    <a:pt x="107870" y="57160"/>
                  </a:lnTo>
                  <a:cubicBezTo>
                    <a:pt x="107871" y="57160"/>
                    <a:pt x="107873" y="57160"/>
                    <a:pt x="107874" y="57160"/>
                  </a:cubicBezTo>
                  <a:close/>
                  <a:moveTo>
                    <a:pt x="129607" y="52925"/>
                  </a:moveTo>
                  <a:cubicBezTo>
                    <a:pt x="130037" y="52925"/>
                    <a:pt x="130471" y="52965"/>
                    <a:pt x="130903" y="53047"/>
                  </a:cubicBezTo>
                  <a:cubicBezTo>
                    <a:pt x="129908" y="54229"/>
                    <a:pt x="129326" y="55726"/>
                    <a:pt x="129415" y="57321"/>
                  </a:cubicBezTo>
                  <a:cubicBezTo>
                    <a:pt x="128165" y="56009"/>
                    <a:pt x="126406" y="55179"/>
                    <a:pt x="124538" y="55179"/>
                  </a:cubicBezTo>
                  <a:cubicBezTo>
                    <a:pt x="124518" y="55179"/>
                    <a:pt x="124498" y="55179"/>
                    <a:pt x="124478" y="55179"/>
                  </a:cubicBezTo>
                  <a:cubicBezTo>
                    <a:pt x="124458" y="55179"/>
                    <a:pt x="124438" y="55179"/>
                    <a:pt x="124418" y="55179"/>
                  </a:cubicBezTo>
                  <a:cubicBezTo>
                    <a:pt x="122550" y="55179"/>
                    <a:pt x="120782" y="56009"/>
                    <a:pt x="119541" y="57321"/>
                  </a:cubicBezTo>
                  <a:cubicBezTo>
                    <a:pt x="119622" y="55726"/>
                    <a:pt x="119039" y="54220"/>
                    <a:pt x="118045" y="53047"/>
                  </a:cubicBezTo>
                  <a:cubicBezTo>
                    <a:pt x="118478" y="52965"/>
                    <a:pt x="118913" y="52925"/>
                    <a:pt x="119344" y="52925"/>
                  </a:cubicBezTo>
                  <a:cubicBezTo>
                    <a:pt x="121276" y="52925"/>
                    <a:pt x="123138" y="53727"/>
                    <a:pt x="124478" y="55170"/>
                  </a:cubicBezTo>
                  <a:cubicBezTo>
                    <a:pt x="125811" y="53727"/>
                    <a:pt x="127678" y="52925"/>
                    <a:pt x="129607" y="52925"/>
                  </a:cubicBezTo>
                  <a:close/>
                  <a:moveTo>
                    <a:pt x="82780" y="52965"/>
                  </a:moveTo>
                  <a:cubicBezTo>
                    <a:pt x="83204" y="52965"/>
                    <a:pt x="83632" y="53003"/>
                    <a:pt x="84057" y="53082"/>
                  </a:cubicBezTo>
                  <a:cubicBezTo>
                    <a:pt x="83538" y="53701"/>
                    <a:pt x="83135" y="54409"/>
                    <a:pt x="82875" y="55170"/>
                  </a:cubicBezTo>
                  <a:cubicBezTo>
                    <a:pt x="82634" y="55866"/>
                    <a:pt x="82526" y="56607"/>
                    <a:pt x="82569" y="57347"/>
                  </a:cubicBezTo>
                  <a:lnTo>
                    <a:pt x="82569" y="57347"/>
                  </a:lnTo>
                  <a:cubicBezTo>
                    <a:pt x="81328" y="56053"/>
                    <a:pt x="79569" y="55215"/>
                    <a:pt x="77701" y="55215"/>
                  </a:cubicBezTo>
                  <a:cubicBezTo>
                    <a:pt x="77681" y="55215"/>
                    <a:pt x="77661" y="55215"/>
                    <a:pt x="77642" y="55215"/>
                  </a:cubicBezTo>
                  <a:cubicBezTo>
                    <a:pt x="78979" y="53768"/>
                    <a:pt x="80847" y="52965"/>
                    <a:pt x="82780" y="52965"/>
                  </a:cubicBezTo>
                  <a:close/>
                  <a:moveTo>
                    <a:pt x="95802" y="52974"/>
                  </a:moveTo>
                  <a:cubicBezTo>
                    <a:pt x="97735" y="52974"/>
                    <a:pt x="99602" y="53775"/>
                    <a:pt x="100939" y="55215"/>
                  </a:cubicBezTo>
                  <a:cubicBezTo>
                    <a:pt x="100919" y="55215"/>
                    <a:pt x="100900" y="55215"/>
                    <a:pt x="100880" y="55215"/>
                  </a:cubicBezTo>
                  <a:cubicBezTo>
                    <a:pt x="99020" y="55215"/>
                    <a:pt x="97252" y="56053"/>
                    <a:pt x="96011" y="57357"/>
                  </a:cubicBezTo>
                  <a:cubicBezTo>
                    <a:pt x="96047" y="56622"/>
                    <a:pt x="95948" y="55878"/>
                    <a:pt x="95706" y="55179"/>
                  </a:cubicBezTo>
                  <a:lnTo>
                    <a:pt x="95706" y="55170"/>
                  </a:lnTo>
                  <a:cubicBezTo>
                    <a:pt x="95446" y="54409"/>
                    <a:pt x="95043" y="53701"/>
                    <a:pt x="94523" y="53091"/>
                  </a:cubicBezTo>
                  <a:cubicBezTo>
                    <a:pt x="94949" y="53012"/>
                    <a:pt x="95377" y="52974"/>
                    <a:pt x="95802" y="52974"/>
                  </a:cubicBezTo>
                  <a:close/>
                  <a:moveTo>
                    <a:pt x="60697" y="57357"/>
                  </a:moveTo>
                  <a:cubicBezTo>
                    <a:pt x="60700" y="57357"/>
                    <a:pt x="60703" y="57357"/>
                    <a:pt x="60706" y="57357"/>
                  </a:cubicBezTo>
                  <a:lnTo>
                    <a:pt x="60706" y="57357"/>
                  </a:lnTo>
                  <a:cubicBezTo>
                    <a:pt x="60709" y="57357"/>
                    <a:pt x="60712" y="57357"/>
                    <a:pt x="60715" y="57357"/>
                  </a:cubicBezTo>
                  <a:close/>
                  <a:moveTo>
                    <a:pt x="48839" y="53117"/>
                  </a:moveTo>
                  <a:cubicBezTo>
                    <a:pt x="50775" y="53117"/>
                    <a:pt x="52650" y="53921"/>
                    <a:pt x="53995" y="55376"/>
                  </a:cubicBezTo>
                  <a:lnTo>
                    <a:pt x="53995" y="55376"/>
                  </a:lnTo>
                  <a:cubicBezTo>
                    <a:pt x="53992" y="55376"/>
                    <a:pt x="53989" y="55376"/>
                    <a:pt x="53986" y="55376"/>
                  </a:cubicBezTo>
                  <a:cubicBezTo>
                    <a:pt x="53966" y="55376"/>
                    <a:pt x="53946" y="55376"/>
                    <a:pt x="53927" y="55376"/>
                  </a:cubicBezTo>
                  <a:cubicBezTo>
                    <a:pt x="52067" y="55376"/>
                    <a:pt x="50299" y="56206"/>
                    <a:pt x="49049" y="57509"/>
                  </a:cubicBezTo>
                  <a:cubicBezTo>
                    <a:pt x="49138" y="55923"/>
                    <a:pt x="48556" y="54418"/>
                    <a:pt x="47561" y="53235"/>
                  </a:cubicBezTo>
                  <a:cubicBezTo>
                    <a:pt x="47987" y="53156"/>
                    <a:pt x="48414" y="53117"/>
                    <a:pt x="48839" y="53117"/>
                  </a:cubicBezTo>
                  <a:close/>
                  <a:moveTo>
                    <a:pt x="59142" y="53117"/>
                  </a:moveTo>
                  <a:cubicBezTo>
                    <a:pt x="59567" y="53117"/>
                    <a:pt x="59994" y="53156"/>
                    <a:pt x="60420" y="53235"/>
                  </a:cubicBezTo>
                  <a:cubicBezTo>
                    <a:pt x="59425" y="54427"/>
                    <a:pt x="58843" y="55932"/>
                    <a:pt x="58932" y="57518"/>
                  </a:cubicBezTo>
                  <a:lnTo>
                    <a:pt x="58923" y="57509"/>
                  </a:lnTo>
                  <a:cubicBezTo>
                    <a:pt x="57682" y="56206"/>
                    <a:pt x="55914" y="55376"/>
                    <a:pt x="54046" y="55376"/>
                  </a:cubicBezTo>
                  <a:cubicBezTo>
                    <a:pt x="54029" y="55376"/>
                    <a:pt x="54012" y="55376"/>
                    <a:pt x="53995" y="55376"/>
                  </a:cubicBezTo>
                  <a:lnTo>
                    <a:pt x="53995" y="55376"/>
                  </a:lnTo>
                  <a:cubicBezTo>
                    <a:pt x="55333" y="53921"/>
                    <a:pt x="57206" y="53117"/>
                    <a:pt x="59142" y="53117"/>
                  </a:cubicBezTo>
                  <a:close/>
                  <a:moveTo>
                    <a:pt x="25317" y="53179"/>
                  </a:moveTo>
                  <a:cubicBezTo>
                    <a:pt x="27247" y="53179"/>
                    <a:pt x="29113" y="53976"/>
                    <a:pt x="30456" y="55421"/>
                  </a:cubicBezTo>
                  <a:cubicBezTo>
                    <a:pt x="30436" y="55421"/>
                    <a:pt x="30416" y="55421"/>
                    <a:pt x="30397" y="55421"/>
                  </a:cubicBezTo>
                  <a:cubicBezTo>
                    <a:pt x="28528" y="55421"/>
                    <a:pt x="26769" y="56259"/>
                    <a:pt x="25528" y="57554"/>
                  </a:cubicBezTo>
                  <a:cubicBezTo>
                    <a:pt x="25563" y="56819"/>
                    <a:pt x="25456" y="56075"/>
                    <a:pt x="25223" y="55376"/>
                  </a:cubicBezTo>
                  <a:lnTo>
                    <a:pt x="25223" y="55385"/>
                  </a:lnTo>
                  <a:cubicBezTo>
                    <a:pt x="24963" y="54624"/>
                    <a:pt x="24560" y="53916"/>
                    <a:pt x="24031" y="53298"/>
                  </a:cubicBezTo>
                  <a:cubicBezTo>
                    <a:pt x="24460" y="53218"/>
                    <a:pt x="24890" y="53179"/>
                    <a:pt x="25317" y="53179"/>
                  </a:cubicBezTo>
                  <a:close/>
                  <a:moveTo>
                    <a:pt x="12293" y="53188"/>
                  </a:moveTo>
                  <a:cubicBezTo>
                    <a:pt x="12719" y="53188"/>
                    <a:pt x="13147" y="53227"/>
                    <a:pt x="13574" y="53307"/>
                  </a:cubicBezTo>
                  <a:cubicBezTo>
                    <a:pt x="13055" y="53925"/>
                    <a:pt x="12651" y="54624"/>
                    <a:pt x="12391" y="55385"/>
                  </a:cubicBezTo>
                  <a:cubicBezTo>
                    <a:pt x="12150" y="56084"/>
                    <a:pt x="12051" y="56819"/>
                    <a:pt x="12087" y="57554"/>
                  </a:cubicBezTo>
                  <a:lnTo>
                    <a:pt x="12087" y="57572"/>
                  </a:lnTo>
                  <a:cubicBezTo>
                    <a:pt x="10845" y="56268"/>
                    <a:pt x="9086" y="55430"/>
                    <a:pt x="7218" y="55430"/>
                  </a:cubicBezTo>
                  <a:cubicBezTo>
                    <a:pt x="7198" y="55430"/>
                    <a:pt x="7178" y="55430"/>
                    <a:pt x="7159" y="55430"/>
                  </a:cubicBezTo>
                  <a:cubicBezTo>
                    <a:pt x="8501" y="53985"/>
                    <a:pt x="10367" y="53188"/>
                    <a:pt x="12293" y="53188"/>
                  </a:cubicBezTo>
                  <a:close/>
                  <a:moveTo>
                    <a:pt x="106098" y="52962"/>
                  </a:moveTo>
                  <a:cubicBezTo>
                    <a:pt x="106573" y="52962"/>
                    <a:pt x="107051" y="53010"/>
                    <a:pt x="107525" y="53109"/>
                  </a:cubicBezTo>
                  <a:cubicBezTo>
                    <a:pt x="106514" y="54361"/>
                    <a:pt x="105950" y="55943"/>
                    <a:pt x="106117" y="57615"/>
                  </a:cubicBezTo>
                  <a:lnTo>
                    <a:pt x="106117" y="57615"/>
                  </a:lnTo>
                  <a:cubicBezTo>
                    <a:pt x="104869" y="56153"/>
                    <a:pt x="102981" y="55206"/>
                    <a:pt x="100985" y="55206"/>
                  </a:cubicBezTo>
                  <a:cubicBezTo>
                    <a:pt x="100976" y="55206"/>
                    <a:pt x="100966" y="55206"/>
                    <a:pt x="100957" y="55206"/>
                  </a:cubicBezTo>
                  <a:cubicBezTo>
                    <a:pt x="102302" y="53761"/>
                    <a:pt x="104171" y="52962"/>
                    <a:pt x="106098" y="52962"/>
                  </a:cubicBezTo>
                  <a:close/>
                  <a:moveTo>
                    <a:pt x="70812" y="48526"/>
                  </a:moveTo>
                  <a:cubicBezTo>
                    <a:pt x="71289" y="48526"/>
                    <a:pt x="71770" y="48575"/>
                    <a:pt x="72248" y="48674"/>
                  </a:cubicBezTo>
                  <a:cubicBezTo>
                    <a:pt x="71271" y="49928"/>
                    <a:pt x="70742" y="51496"/>
                    <a:pt x="70939" y="53145"/>
                  </a:cubicBezTo>
                  <a:cubicBezTo>
                    <a:pt x="71447" y="53031"/>
                    <a:pt x="71960" y="52976"/>
                    <a:pt x="72468" y="52976"/>
                  </a:cubicBezTo>
                  <a:cubicBezTo>
                    <a:pt x="74401" y="52976"/>
                    <a:pt x="76276" y="53777"/>
                    <a:pt x="77624" y="55224"/>
                  </a:cubicBezTo>
                  <a:cubicBezTo>
                    <a:pt x="77606" y="55224"/>
                    <a:pt x="77587" y="55224"/>
                    <a:pt x="77569" y="55224"/>
                  </a:cubicBezTo>
                  <a:cubicBezTo>
                    <a:pt x="75520" y="55224"/>
                    <a:pt x="73598" y="56223"/>
                    <a:pt x="72355" y="57751"/>
                  </a:cubicBezTo>
                  <a:cubicBezTo>
                    <a:pt x="72694" y="54052"/>
                    <a:pt x="69407" y="50779"/>
                    <a:pt x="65713" y="50779"/>
                  </a:cubicBezTo>
                  <a:cubicBezTo>
                    <a:pt x="65693" y="50779"/>
                    <a:pt x="65673" y="50779"/>
                    <a:pt x="65653" y="50780"/>
                  </a:cubicBezTo>
                  <a:cubicBezTo>
                    <a:pt x="66997" y="49327"/>
                    <a:pt x="68873" y="48526"/>
                    <a:pt x="70812" y="48526"/>
                  </a:cubicBezTo>
                  <a:close/>
                  <a:moveTo>
                    <a:pt x="35611" y="53168"/>
                  </a:moveTo>
                  <a:cubicBezTo>
                    <a:pt x="36086" y="53168"/>
                    <a:pt x="36566" y="53216"/>
                    <a:pt x="37042" y="53315"/>
                  </a:cubicBezTo>
                  <a:cubicBezTo>
                    <a:pt x="36031" y="54567"/>
                    <a:pt x="35458" y="56149"/>
                    <a:pt x="35634" y="57812"/>
                  </a:cubicBezTo>
                  <a:lnTo>
                    <a:pt x="35634" y="57812"/>
                  </a:lnTo>
                  <a:cubicBezTo>
                    <a:pt x="34382" y="56357"/>
                    <a:pt x="32515" y="55412"/>
                    <a:pt x="30530" y="55412"/>
                  </a:cubicBezTo>
                  <a:cubicBezTo>
                    <a:pt x="30511" y="55412"/>
                    <a:pt x="30492" y="55412"/>
                    <a:pt x="30474" y="55412"/>
                  </a:cubicBezTo>
                  <a:cubicBezTo>
                    <a:pt x="31811" y="53967"/>
                    <a:pt x="33679" y="53168"/>
                    <a:pt x="35611" y="53168"/>
                  </a:cubicBezTo>
                  <a:close/>
                  <a:moveTo>
                    <a:pt x="112818" y="51075"/>
                  </a:moveTo>
                  <a:cubicBezTo>
                    <a:pt x="115995" y="51075"/>
                    <a:pt x="119174" y="53154"/>
                    <a:pt x="119218" y="57312"/>
                  </a:cubicBezTo>
                  <a:cubicBezTo>
                    <a:pt x="118743" y="57210"/>
                    <a:pt x="118265" y="57160"/>
                    <a:pt x="117790" y="57160"/>
                  </a:cubicBezTo>
                  <a:cubicBezTo>
                    <a:pt x="115926" y="57160"/>
                    <a:pt x="114120" y="57927"/>
                    <a:pt x="112821" y="59319"/>
                  </a:cubicBezTo>
                  <a:cubicBezTo>
                    <a:pt x="111549" y="57940"/>
                    <a:pt x="109750" y="57161"/>
                    <a:pt x="107870" y="57160"/>
                  </a:cubicBezTo>
                  <a:lnTo>
                    <a:pt x="107870" y="57160"/>
                  </a:lnTo>
                  <a:cubicBezTo>
                    <a:pt x="107388" y="57160"/>
                    <a:pt x="106905" y="57214"/>
                    <a:pt x="106432" y="57312"/>
                  </a:cubicBezTo>
                  <a:cubicBezTo>
                    <a:pt x="106468" y="53154"/>
                    <a:pt x="109642" y="51075"/>
                    <a:pt x="112818" y="51075"/>
                  </a:cubicBezTo>
                  <a:close/>
                  <a:moveTo>
                    <a:pt x="136134" y="51090"/>
                  </a:moveTo>
                  <a:cubicBezTo>
                    <a:pt x="139310" y="51090"/>
                    <a:pt x="142484" y="53169"/>
                    <a:pt x="142525" y="57330"/>
                  </a:cubicBezTo>
                  <a:cubicBezTo>
                    <a:pt x="142043" y="57224"/>
                    <a:pt x="141557" y="57173"/>
                    <a:pt x="141075" y="57173"/>
                  </a:cubicBezTo>
                  <a:cubicBezTo>
                    <a:pt x="139225" y="57173"/>
                    <a:pt x="137430" y="57933"/>
                    <a:pt x="136136" y="59319"/>
                  </a:cubicBezTo>
                  <a:lnTo>
                    <a:pt x="136136" y="59328"/>
                  </a:lnTo>
                  <a:cubicBezTo>
                    <a:pt x="134854" y="57957"/>
                    <a:pt x="133062" y="57168"/>
                    <a:pt x="131181" y="57168"/>
                  </a:cubicBezTo>
                  <a:cubicBezTo>
                    <a:pt x="130697" y="57168"/>
                    <a:pt x="130213" y="57222"/>
                    <a:pt x="129738" y="57330"/>
                  </a:cubicBezTo>
                  <a:cubicBezTo>
                    <a:pt x="129778" y="53171"/>
                    <a:pt x="132957" y="51090"/>
                    <a:pt x="136134" y="51090"/>
                  </a:cubicBezTo>
                  <a:close/>
                  <a:moveTo>
                    <a:pt x="89294" y="51126"/>
                  </a:moveTo>
                  <a:cubicBezTo>
                    <a:pt x="91873" y="51126"/>
                    <a:pt x="94452" y="52497"/>
                    <a:pt x="95348" y="55242"/>
                  </a:cubicBezTo>
                  <a:cubicBezTo>
                    <a:pt x="95572" y="55923"/>
                    <a:pt x="95679" y="56631"/>
                    <a:pt x="95688" y="57348"/>
                  </a:cubicBezTo>
                  <a:cubicBezTo>
                    <a:pt x="95215" y="57246"/>
                    <a:pt x="94738" y="57196"/>
                    <a:pt x="94264" y="57196"/>
                  </a:cubicBezTo>
                  <a:cubicBezTo>
                    <a:pt x="92405" y="57196"/>
                    <a:pt x="90599" y="57962"/>
                    <a:pt x="89299" y="59355"/>
                  </a:cubicBezTo>
                  <a:cubicBezTo>
                    <a:pt x="88027" y="57975"/>
                    <a:pt x="86226" y="57195"/>
                    <a:pt x="84353" y="57195"/>
                  </a:cubicBezTo>
                  <a:cubicBezTo>
                    <a:pt x="83860" y="57195"/>
                    <a:pt x="83376" y="57249"/>
                    <a:pt x="82910" y="57348"/>
                  </a:cubicBezTo>
                  <a:cubicBezTo>
                    <a:pt x="82902" y="56631"/>
                    <a:pt x="83009" y="55923"/>
                    <a:pt x="83224" y="55242"/>
                  </a:cubicBezTo>
                  <a:lnTo>
                    <a:pt x="83233" y="55242"/>
                  </a:lnTo>
                  <a:cubicBezTo>
                    <a:pt x="84129" y="52499"/>
                    <a:pt x="86712" y="51126"/>
                    <a:pt x="89294" y="51126"/>
                  </a:cubicBezTo>
                  <a:close/>
                  <a:moveTo>
                    <a:pt x="42335" y="51276"/>
                  </a:moveTo>
                  <a:cubicBezTo>
                    <a:pt x="45511" y="51276"/>
                    <a:pt x="48686" y="53352"/>
                    <a:pt x="48726" y="57509"/>
                  </a:cubicBezTo>
                  <a:cubicBezTo>
                    <a:pt x="48253" y="57407"/>
                    <a:pt x="47776" y="57357"/>
                    <a:pt x="47302" y="57357"/>
                  </a:cubicBezTo>
                  <a:cubicBezTo>
                    <a:pt x="45443" y="57357"/>
                    <a:pt x="43639" y="58124"/>
                    <a:pt x="42346" y="59516"/>
                  </a:cubicBezTo>
                  <a:cubicBezTo>
                    <a:pt x="41065" y="58136"/>
                    <a:pt x="39264" y="57357"/>
                    <a:pt x="37382" y="57357"/>
                  </a:cubicBezTo>
                  <a:cubicBezTo>
                    <a:pt x="36898" y="57357"/>
                    <a:pt x="36415" y="57410"/>
                    <a:pt x="35940" y="57509"/>
                  </a:cubicBezTo>
                  <a:cubicBezTo>
                    <a:pt x="35980" y="53355"/>
                    <a:pt x="39158" y="51276"/>
                    <a:pt x="42335" y="51276"/>
                  </a:cubicBezTo>
                  <a:close/>
                  <a:moveTo>
                    <a:pt x="65660" y="51276"/>
                  </a:moveTo>
                  <a:cubicBezTo>
                    <a:pt x="68835" y="51276"/>
                    <a:pt x="72010" y="53352"/>
                    <a:pt x="72050" y="57509"/>
                  </a:cubicBezTo>
                  <a:cubicBezTo>
                    <a:pt x="71577" y="57407"/>
                    <a:pt x="71100" y="57357"/>
                    <a:pt x="70626" y="57357"/>
                  </a:cubicBezTo>
                  <a:cubicBezTo>
                    <a:pt x="68767" y="57357"/>
                    <a:pt x="66961" y="58124"/>
                    <a:pt x="65662" y="59516"/>
                  </a:cubicBezTo>
                  <a:cubicBezTo>
                    <a:pt x="64382" y="58138"/>
                    <a:pt x="62585" y="57359"/>
                    <a:pt x="60706" y="57357"/>
                  </a:cubicBezTo>
                  <a:lnTo>
                    <a:pt x="60706" y="57357"/>
                  </a:lnTo>
                  <a:cubicBezTo>
                    <a:pt x="60217" y="57357"/>
                    <a:pt x="59736" y="57411"/>
                    <a:pt x="59264" y="57509"/>
                  </a:cubicBezTo>
                  <a:cubicBezTo>
                    <a:pt x="59304" y="53355"/>
                    <a:pt x="62482" y="51276"/>
                    <a:pt x="65660" y="51276"/>
                  </a:cubicBezTo>
                  <a:close/>
                  <a:moveTo>
                    <a:pt x="18806" y="51334"/>
                  </a:moveTo>
                  <a:cubicBezTo>
                    <a:pt x="21388" y="51334"/>
                    <a:pt x="23969" y="52707"/>
                    <a:pt x="24864" y="55457"/>
                  </a:cubicBezTo>
                  <a:cubicBezTo>
                    <a:pt x="25079" y="56138"/>
                    <a:pt x="25196" y="56846"/>
                    <a:pt x="25205" y="57563"/>
                  </a:cubicBezTo>
                  <a:cubicBezTo>
                    <a:pt x="24724" y="57458"/>
                    <a:pt x="24240" y="57407"/>
                    <a:pt x="23760" y="57407"/>
                  </a:cubicBezTo>
                  <a:cubicBezTo>
                    <a:pt x="21902" y="57407"/>
                    <a:pt x="20103" y="58173"/>
                    <a:pt x="18807" y="59561"/>
                  </a:cubicBezTo>
                  <a:cubicBezTo>
                    <a:pt x="17535" y="58190"/>
                    <a:pt x="15734" y="57401"/>
                    <a:pt x="13861" y="57401"/>
                  </a:cubicBezTo>
                  <a:cubicBezTo>
                    <a:pt x="13377" y="57401"/>
                    <a:pt x="12884" y="57455"/>
                    <a:pt x="12418" y="57563"/>
                  </a:cubicBezTo>
                  <a:cubicBezTo>
                    <a:pt x="12418" y="56837"/>
                    <a:pt x="12526" y="56129"/>
                    <a:pt x="12741" y="55448"/>
                  </a:cubicBezTo>
                  <a:lnTo>
                    <a:pt x="12741" y="55457"/>
                  </a:lnTo>
                  <a:cubicBezTo>
                    <a:pt x="13637" y="52710"/>
                    <a:pt x="16222" y="51334"/>
                    <a:pt x="18806" y="51334"/>
                  </a:cubicBezTo>
                  <a:close/>
                  <a:moveTo>
                    <a:pt x="117967" y="57526"/>
                  </a:moveTo>
                  <a:cubicBezTo>
                    <a:pt x="118391" y="57526"/>
                    <a:pt x="118819" y="57564"/>
                    <a:pt x="119245" y="57643"/>
                  </a:cubicBezTo>
                  <a:cubicBezTo>
                    <a:pt x="118726" y="58253"/>
                    <a:pt x="118322" y="58961"/>
                    <a:pt x="118063" y="59722"/>
                  </a:cubicBezTo>
                  <a:cubicBezTo>
                    <a:pt x="117821" y="60430"/>
                    <a:pt x="117713" y="61165"/>
                    <a:pt x="117758" y="61909"/>
                  </a:cubicBezTo>
                  <a:cubicBezTo>
                    <a:pt x="116510" y="60598"/>
                    <a:pt x="114739" y="59767"/>
                    <a:pt x="112860" y="59767"/>
                  </a:cubicBezTo>
                  <a:cubicBezTo>
                    <a:pt x="112850" y="59767"/>
                    <a:pt x="112840" y="59767"/>
                    <a:pt x="112830" y="59767"/>
                  </a:cubicBezTo>
                  <a:cubicBezTo>
                    <a:pt x="114167" y="58327"/>
                    <a:pt x="116034" y="57526"/>
                    <a:pt x="117967" y="57526"/>
                  </a:cubicBezTo>
                  <a:close/>
                  <a:moveTo>
                    <a:pt x="130990" y="57535"/>
                  </a:moveTo>
                  <a:cubicBezTo>
                    <a:pt x="132923" y="57535"/>
                    <a:pt x="134790" y="58336"/>
                    <a:pt x="136127" y="59776"/>
                  </a:cubicBezTo>
                  <a:cubicBezTo>
                    <a:pt x="136117" y="59776"/>
                    <a:pt x="136107" y="59776"/>
                    <a:pt x="136097" y="59776"/>
                  </a:cubicBezTo>
                  <a:cubicBezTo>
                    <a:pt x="134226" y="59776"/>
                    <a:pt x="132446" y="60607"/>
                    <a:pt x="131199" y="61918"/>
                  </a:cubicBezTo>
                  <a:cubicBezTo>
                    <a:pt x="131234" y="61183"/>
                    <a:pt x="131136" y="60439"/>
                    <a:pt x="130894" y="59731"/>
                  </a:cubicBezTo>
                  <a:cubicBezTo>
                    <a:pt x="130634" y="58970"/>
                    <a:pt x="130231" y="58271"/>
                    <a:pt x="129711" y="57652"/>
                  </a:cubicBezTo>
                  <a:cubicBezTo>
                    <a:pt x="130137" y="57573"/>
                    <a:pt x="130565" y="57535"/>
                    <a:pt x="130990" y="57535"/>
                  </a:cubicBezTo>
                  <a:close/>
                  <a:moveTo>
                    <a:pt x="84143" y="57571"/>
                  </a:moveTo>
                  <a:cubicBezTo>
                    <a:pt x="86075" y="57571"/>
                    <a:pt x="87945" y="58371"/>
                    <a:pt x="89282" y="59821"/>
                  </a:cubicBezTo>
                  <a:lnTo>
                    <a:pt x="89282" y="59821"/>
                  </a:lnTo>
                  <a:cubicBezTo>
                    <a:pt x="89265" y="59821"/>
                    <a:pt x="89248" y="59821"/>
                    <a:pt x="89231" y="59821"/>
                  </a:cubicBezTo>
                  <a:cubicBezTo>
                    <a:pt x="87362" y="59821"/>
                    <a:pt x="85595" y="60659"/>
                    <a:pt x="84353" y="61962"/>
                  </a:cubicBezTo>
                  <a:cubicBezTo>
                    <a:pt x="84434" y="60367"/>
                    <a:pt x="83851" y="58871"/>
                    <a:pt x="82866" y="57688"/>
                  </a:cubicBezTo>
                  <a:cubicBezTo>
                    <a:pt x="83291" y="57609"/>
                    <a:pt x="83719" y="57571"/>
                    <a:pt x="84143" y="57571"/>
                  </a:cubicBezTo>
                  <a:close/>
                  <a:moveTo>
                    <a:pt x="94437" y="57571"/>
                  </a:moveTo>
                  <a:cubicBezTo>
                    <a:pt x="94862" y="57571"/>
                    <a:pt x="95290" y="57609"/>
                    <a:pt x="95715" y="57688"/>
                  </a:cubicBezTo>
                  <a:cubicBezTo>
                    <a:pt x="94720" y="58871"/>
                    <a:pt x="94138" y="60367"/>
                    <a:pt x="94228" y="61962"/>
                  </a:cubicBezTo>
                  <a:cubicBezTo>
                    <a:pt x="92977" y="60659"/>
                    <a:pt x="91218" y="59821"/>
                    <a:pt x="89350" y="59821"/>
                  </a:cubicBezTo>
                  <a:cubicBezTo>
                    <a:pt x="89333" y="59821"/>
                    <a:pt x="89316" y="59821"/>
                    <a:pt x="89299" y="59821"/>
                  </a:cubicBezTo>
                  <a:lnTo>
                    <a:pt x="89299" y="59821"/>
                  </a:lnTo>
                  <a:cubicBezTo>
                    <a:pt x="90636" y="58371"/>
                    <a:pt x="92506" y="57571"/>
                    <a:pt x="94437" y="57571"/>
                  </a:cubicBezTo>
                  <a:close/>
                  <a:moveTo>
                    <a:pt x="47495" y="57735"/>
                  </a:moveTo>
                  <a:cubicBezTo>
                    <a:pt x="47916" y="57735"/>
                    <a:pt x="48340" y="57773"/>
                    <a:pt x="48762" y="57849"/>
                  </a:cubicBezTo>
                  <a:cubicBezTo>
                    <a:pt x="48242" y="58468"/>
                    <a:pt x="47839" y="59176"/>
                    <a:pt x="47579" y="59937"/>
                  </a:cubicBezTo>
                  <a:cubicBezTo>
                    <a:pt x="47337" y="60636"/>
                    <a:pt x="47230" y="61371"/>
                    <a:pt x="47275" y="62115"/>
                  </a:cubicBezTo>
                  <a:lnTo>
                    <a:pt x="47275" y="62124"/>
                  </a:lnTo>
                  <a:cubicBezTo>
                    <a:pt x="46033" y="60820"/>
                    <a:pt x="44265" y="59982"/>
                    <a:pt x="42405" y="59982"/>
                  </a:cubicBezTo>
                  <a:cubicBezTo>
                    <a:pt x="42386" y="59982"/>
                    <a:pt x="42366" y="59982"/>
                    <a:pt x="42346" y="59982"/>
                  </a:cubicBezTo>
                  <a:cubicBezTo>
                    <a:pt x="43686" y="58532"/>
                    <a:pt x="45558" y="57735"/>
                    <a:pt x="47495" y="57735"/>
                  </a:cubicBezTo>
                  <a:close/>
                  <a:moveTo>
                    <a:pt x="60510" y="57740"/>
                  </a:moveTo>
                  <a:cubicBezTo>
                    <a:pt x="62438" y="57740"/>
                    <a:pt x="64308" y="58537"/>
                    <a:pt x="65644" y="59982"/>
                  </a:cubicBezTo>
                  <a:cubicBezTo>
                    <a:pt x="65624" y="59982"/>
                    <a:pt x="65604" y="59982"/>
                    <a:pt x="65585" y="59982"/>
                  </a:cubicBezTo>
                  <a:cubicBezTo>
                    <a:pt x="63725" y="59982"/>
                    <a:pt x="61957" y="60820"/>
                    <a:pt x="60715" y="62124"/>
                  </a:cubicBezTo>
                  <a:cubicBezTo>
                    <a:pt x="60751" y="61380"/>
                    <a:pt x="60653" y="60636"/>
                    <a:pt x="60411" y="59937"/>
                  </a:cubicBezTo>
                  <a:cubicBezTo>
                    <a:pt x="60151" y="59176"/>
                    <a:pt x="59748" y="58468"/>
                    <a:pt x="59228" y="57858"/>
                  </a:cubicBezTo>
                  <a:cubicBezTo>
                    <a:pt x="59655" y="57779"/>
                    <a:pt x="60084" y="57740"/>
                    <a:pt x="60510" y="57740"/>
                  </a:cubicBezTo>
                  <a:close/>
                  <a:moveTo>
                    <a:pt x="23936" y="57764"/>
                  </a:moveTo>
                  <a:cubicBezTo>
                    <a:pt x="24366" y="57764"/>
                    <a:pt x="24800" y="57804"/>
                    <a:pt x="25232" y="57885"/>
                  </a:cubicBezTo>
                  <a:cubicBezTo>
                    <a:pt x="24237" y="59059"/>
                    <a:pt x="23655" y="60565"/>
                    <a:pt x="23744" y="62151"/>
                  </a:cubicBezTo>
                  <a:cubicBezTo>
                    <a:pt x="22494" y="60847"/>
                    <a:pt x="20727" y="60018"/>
                    <a:pt x="18867" y="60018"/>
                  </a:cubicBezTo>
                  <a:cubicBezTo>
                    <a:pt x="18847" y="60018"/>
                    <a:pt x="18827" y="60018"/>
                    <a:pt x="18807" y="60018"/>
                  </a:cubicBezTo>
                  <a:cubicBezTo>
                    <a:pt x="18787" y="60018"/>
                    <a:pt x="18767" y="60018"/>
                    <a:pt x="18747" y="60018"/>
                  </a:cubicBezTo>
                  <a:cubicBezTo>
                    <a:pt x="16879" y="60018"/>
                    <a:pt x="15111" y="60847"/>
                    <a:pt x="13870" y="62151"/>
                  </a:cubicBezTo>
                  <a:cubicBezTo>
                    <a:pt x="13951" y="60573"/>
                    <a:pt x="13368" y="59068"/>
                    <a:pt x="12382" y="57885"/>
                  </a:cubicBezTo>
                  <a:lnTo>
                    <a:pt x="12374" y="57885"/>
                  </a:lnTo>
                  <a:cubicBezTo>
                    <a:pt x="12805" y="57804"/>
                    <a:pt x="13239" y="57764"/>
                    <a:pt x="13670" y="57764"/>
                  </a:cubicBezTo>
                  <a:cubicBezTo>
                    <a:pt x="15599" y="57764"/>
                    <a:pt x="17467" y="58566"/>
                    <a:pt x="18807" y="60009"/>
                  </a:cubicBezTo>
                  <a:cubicBezTo>
                    <a:pt x="20140" y="58566"/>
                    <a:pt x="22007" y="57764"/>
                    <a:pt x="23936" y="57764"/>
                  </a:cubicBezTo>
                  <a:close/>
                  <a:moveTo>
                    <a:pt x="107668" y="57528"/>
                  </a:moveTo>
                  <a:cubicBezTo>
                    <a:pt x="109594" y="57528"/>
                    <a:pt x="111464" y="58327"/>
                    <a:pt x="112812" y="59767"/>
                  </a:cubicBezTo>
                  <a:cubicBezTo>
                    <a:pt x="112793" y="59767"/>
                    <a:pt x="112774" y="59767"/>
                    <a:pt x="112756" y="59767"/>
                  </a:cubicBezTo>
                  <a:cubicBezTo>
                    <a:pt x="110769" y="59767"/>
                    <a:pt x="108902" y="60712"/>
                    <a:pt x="107650" y="62159"/>
                  </a:cubicBezTo>
                  <a:lnTo>
                    <a:pt x="107650" y="62159"/>
                  </a:lnTo>
                  <a:cubicBezTo>
                    <a:pt x="107803" y="60502"/>
                    <a:pt x="107211" y="58925"/>
                    <a:pt x="106181" y="57688"/>
                  </a:cubicBezTo>
                  <a:cubicBezTo>
                    <a:pt x="106675" y="57580"/>
                    <a:pt x="107173" y="57528"/>
                    <a:pt x="107668" y="57528"/>
                  </a:cubicBezTo>
                  <a:close/>
                  <a:moveTo>
                    <a:pt x="37187" y="57724"/>
                  </a:moveTo>
                  <a:cubicBezTo>
                    <a:pt x="39116" y="57724"/>
                    <a:pt x="40983" y="58519"/>
                    <a:pt x="42328" y="59964"/>
                  </a:cubicBezTo>
                  <a:cubicBezTo>
                    <a:pt x="42310" y="59964"/>
                    <a:pt x="42291" y="59964"/>
                    <a:pt x="42273" y="59964"/>
                  </a:cubicBezTo>
                  <a:cubicBezTo>
                    <a:pt x="40286" y="59964"/>
                    <a:pt x="38419" y="60910"/>
                    <a:pt x="37167" y="62366"/>
                  </a:cubicBezTo>
                  <a:cubicBezTo>
                    <a:pt x="37320" y="60699"/>
                    <a:pt x="36728" y="59122"/>
                    <a:pt x="35698" y="57894"/>
                  </a:cubicBezTo>
                  <a:lnTo>
                    <a:pt x="35689" y="57885"/>
                  </a:lnTo>
                  <a:cubicBezTo>
                    <a:pt x="36187" y="57777"/>
                    <a:pt x="36689" y="57724"/>
                    <a:pt x="37187" y="57724"/>
                  </a:cubicBezTo>
                  <a:close/>
                  <a:moveTo>
                    <a:pt x="124486" y="55678"/>
                  </a:moveTo>
                  <a:cubicBezTo>
                    <a:pt x="127068" y="55678"/>
                    <a:pt x="129649" y="57049"/>
                    <a:pt x="130544" y="59794"/>
                  </a:cubicBezTo>
                  <a:cubicBezTo>
                    <a:pt x="130760" y="60475"/>
                    <a:pt x="130876" y="61183"/>
                    <a:pt x="130876" y="61900"/>
                  </a:cubicBezTo>
                  <a:cubicBezTo>
                    <a:pt x="130403" y="61798"/>
                    <a:pt x="129926" y="61748"/>
                    <a:pt x="129452" y="61748"/>
                  </a:cubicBezTo>
                  <a:cubicBezTo>
                    <a:pt x="127593" y="61748"/>
                    <a:pt x="125787" y="62514"/>
                    <a:pt x="124487" y="63907"/>
                  </a:cubicBezTo>
                  <a:cubicBezTo>
                    <a:pt x="123215" y="62527"/>
                    <a:pt x="121414" y="61747"/>
                    <a:pt x="119541" y="61747"/>
                  </a:cubicBezTo>
                  <a:cubicBezTo>
                    <a:pt x="119048" y="61747"/>
                    <a:pt x="118564" y="61801"/>
                    <a:pt x="118080" y="61909"/>
                  </a:cubicBezTo>
                  <a:cubicBezTo>
                    <a:pt x="118080" y="61192"/>
                    <a:pt x="118197" y="60484"/>
                    <a:pt x="118412" y="59803"/>
                  </a:cubicBezTo>
                  <a:lnTo>
                    <a:pt x="118421" y="59794"/>
                  </a:lnTo>
                  <a:cubicBezTo>
                    <a:pt x="119317" y="57051"/>
                    <a:pt x="121902" y="55678"/>
                    <a:pt x="124486" y="55678"/>
                  </a:cubicBezTo>
                  <a:close/>
                  <a:moveTo>
                    <a:pt x="77628" y="55717"/>
                  </a:moveTo>
                  <a:cubicBezTo>
                    <a:pt x="80804" y="55717"/>
                    <a:pt x="83980" y="57795"/>
                    <a:pt x="84022" y="61951"/>
                  </a:cubicBezTo>
                  <a:lnTo>
                    <a:pt x="84022" y="61951"/>
                  </a:lnTo>
                  <a:cubicBezTo>
                    <a:pt x="83546" y="61848"/>
                    <a:pt x="83066" y="61797"/>
                    <a:pt x="82590" y="61797"/>
                  </a:cubicBezTo>
                  <a:cubicBezTo>
                    <a:pt x="80737" y="61797"/>
                    <a:pt x="78939" y="62563"/>
                    <a:pt x="77651" y="63952"/>
                  </a:cubicBezTo>
                  <a:cubicBezTo>
                    <a:pt x="76377" y="62579"/>
                    <a:pt x="74589" y="61801"/>
                    <a:pt x="72710" y="61801"/>
                  </a:cubicBezTo>
                  <a:cubicBezTo>
                    <a:pt x="72699" y="61801"/>
                    <a:pt x="72688" y="61801"/>
                    <a:pt x="72678" y="61801"/>
                  </a:cubicBezTo>
                  <a:cubicBezTo>
                    <a:pt x="72194" y="61801"/>
                    <a:pt x="71710" y="61846"/>
                    <a:pt x="71235" y="61953"/>
                  </a:cubicBezTo>
                  <a:cubicBezTo>
                    <a:pt x="71275" y="57796"/>
                    <a:pt x="74452" y="55717"/>
                    <a:pt x="77628" y="55717"/>
                  </a:cubicBezTo>
                  <a:close/>
                  <a:moveTo>
                    <a:pt x="100943" y="55717"/>
                  </a:moveTo>
                  <a:cubicBezTo>
                    <a:pt x="104119" y="55717"/>
                    <a:pt x="107295" y="57795"/>
                    <a:pt x="107337" y="61951"/>
                  </a:cubicBezTo>
                  <a:lnTo>
                    <a:pt x="107337" y="61951"/>
                  </a:lnTo>
                  <a:cubicBezTo>
                    <a:pt x="106865" y="61851"/>
                    <a:pt x="106389" y="61802"/>
                    <a:pt x="105918" y="61802"/>
                  </a:cubicBezTo>
                  <a:cubicBezTo>
                    <a:pt x="104057" y="61802"/>
                    <a:pt x="102256" y="62568"/>
                    <a:pt x="100957" y="63961"/>
                  </a:cubicBezTo>
                  <a:cubicBezTo>
                    <a:pt x="99683" y="62588"/>
                    <a:pt x="97895" y="61801"/>
                    <a:pt x="96025" y="61801"/>
                  </a:cubicBezTo>
                  <a:cubicBezTo>
                    <a:pt x="96014" y="61801"/>
                    <a:pt x="96003" y="61801"/>
                    <a:pt x="95993" y="61801"/>
                  </a:cubicBezTo>
                  <a:cubicBezTo>
                    <a:pt x="95509" y="61801"/>
                    <a:pt x="95025" y="61846"/>
                    <a:pt x="94550" y="61953"/>
                  </a:cubicBezTo>
                  <a:cubicBezTo>
                    <a:pt x="94590" y="57796"/>
                    <a:pt x="97767" y="55717"/>
                    <a:pt x="100943" y="55717"/>
                  </a:cubicBezTo>
                  <a:close/>
                  <a:moveTo>
                    <a:pt x="54007" y="55884"/>
                  </a:moveTo>
                  <a:cubicBezTo>
                    <a:pt x="56587" y="55884"/>
                    <a:pt x="59166" y="57255"/>
                    <a:pt x="60061" y="60000"/>
                  </a:cubicBezTo>
                  <a:cubicBezTo>
                    <a:pt x="60285" y="60681"/>
                    <a:pt x="60393" y="61389"/>
                    <a:pt x="60402" y="62106"/>
                  </a:cubicBezTo>
                  <a:cubicBezTo>
                    <a:pt x="59929" y="62004"/>
                    <a:pt x="59451" y="61954"/>
                    <a:pt x="58977" y="61954"/>
                  </a:cubicBezTo>
                  <a:cubicBezTo>
                    <a:pt x="57118" y="61954"/>
                    <a:pt x="55312" y="62720"/>
                    <a:pt x="54013" y="64113"/>
                  </a:cubicBezTo>
                  <a:cubicBezTo>
                    <a:pt x="52741" y="62733"/>
                    <a:pt x="50939" y="61953"/>
                    <a:pt x="49067" y="61953"/>
                  </a:cubicBezTo>
                  <a:cubicBezTo>
                    <a:pt x="48574" y="61953"/>
                    <a:pt x="48090" y="61998"/>
                    <a:pt x="47624" y="62106"/>
                  </a:cubicBezTo>
                  <a:cubicBezTo>
                    <a:pt x="47615" y="61389"/>
                    <a:pt x="47723" y="60681"/>
                    <a:pt x="47929" y="60009"/>
                  </a:cubicBezTo>
                  <a:lnTo>
                    <a:pt x="47947" y="60000"/>
                  </a:lnTo>
                  <a:cubicBezTo>
                    <a:pt x="48843" y="57257"/>
                    <a:pt x="51425" y="55884"/>
                    <a:pt x="54007" y="55884"/>
                  </a:cubicBezTo>
                  <a:close/>
                  <a:moveTo>
                    <a:pt x="7145" y="55914"/>
                  </a:moveTo>
                  <a:cubicBezTo>
                    <a:pt x="10322" y="55914"/>
                    <a:pt x="13498" y="57993"/>
                    <a:pt x="13538" y="62151"/>
                  </a:cubicBezTo>
                  <a:cubicBezTo>
                    <a:pt x="13063" y="62046"/>
                    <a:pt x="12582" y="61995"/>
                    <a:pt x="12105" y="61995"/>
                  </a:cubicBezTo>
                  <a:cubicBezTo>
                    <a:pt x="10247" y="61995"/>
                    <a:pt x="8440" y="62767"/>
                    <a:pt x="7150" y="64158"/>
                  </a:cubicBezTo>
                  <a:cubicBezTo>
                    <a:pt x="5875" y="62786"/>
                    <a:pt x="4096" y="61998"/>
                    <a:pt x="2226" y="61998"/>
                  </a:cubicBezTo>
                  <a:cubicBezTo>
                    <a:pt x="2216" y="61998"/>
                    <a:pt x="2205" y="61998"/>
                    <a:pt x="2194" y="61998"/>
                  </a:cubicBezTo>
                  <a:cubicBezTo>
                    <a:pt x="1711" y="61998"/>
                    <a:pt x="1227" y="62043"/>
                    <a:pt x="752" y="62151"/>
                  </a:cubicBezTo>
                  <a:cubicBezTo>
                    <a:pt x="792" y="57993"/>
                    <a:pt x="3969" y="55914"/>
                    <a:pt x="7145" y="55914"/>
                  </a:cubicBezTo>
                  <a:close/>
                  <a:moveTo>
                    <a:pt x="30465" y="55917"/>
                  </a:moveTo>
                  <a:cubicBezTo>
                    <a:pt x="33638" y="55917"/>
                    <a:pt x="36811" y="57993"/>
                    <a:pt x="36854" y="62147"/>
                  </a:cubicBezTo>
                  <a:lnTo>
                    <a:pt x="36854" y="62147"/>
                  </a:lnTo>
                  <a:cubicBezTo>
                    <a:pt x="36384" y="62047"/>
                    <a:pt x="35912" y="61999"/>
                    <a:pt x="35443" y="61999"/>
                  </a:cubicBezTo>
                  <a:cubicBezTo>
                    <a:pt x="33580" y="61999"/>
                    <a:pt x="31775" y="62765"/>
                    <a:pt x="30483" y="64158"/>
                  </a:cubicBezTo>
                  <a:cubicBezTo>
                    <a:pt x="29201" y="62778"/>
                    <a:pt x="27409" y="61998"/>
                    <a:pt x="25528" y="61998"/>
                  </a:cubicBezTo>
                  <a:cubicBezTo>
                    <a:pt x="25044" y="61998"/>
                    <a:pt x="24560" y="62052"/>
                    <a:pt x="24085" y="62151"/>
                  </a:cubicBezTo>
                  <a:cubicBezTo>
                    <a:pt x="24116" y="57996"/>
                    <a:pt x="27290" y="55917"/>
                    <a:pt x="30465" y="55917"/>
                  </a:cubicBezTo>
                  <a:close/>
                  <a:moveTo>
                    <a:pt x="119322" y="62140"/>
                  </a:moveTo>
                  <a:cubicBezTo>
                    <a:pt x="121256" y="62140"/>
                    <a:pt x="123125" y="62943"/>
                    <a:pt x="124469" y="64391"/>
                  </a:cubicBezTo>
                  <a:cubicBezTo>
                    <a:pt x="124450" y="64390"/>
                    <a:pt x="124430" y="64390"/>
                    <a:pt x="124410" y="64390"/>
                  </a:cubicBezTo>
                  <a:cubicBezTo>
                    <a:pt x="122541" y="64390"/>
                    <a:pt x="120773" y="65229"/>
                    <a:pt x="119532" y="66532"/>
                  </a:cubicBezTo>
                  <a:cubicBezTo>
                    <a:pt x="119613" y="64946"/>
                    <a:pt x="119030" y="63441"/>
                    <a:pt x="118045" y="62258"/>
                  </a:cubicBezTo>
                  <a:cubicBezTo>
                    <a:pt x="118470" y="62179"/>
                    <a:pt x="118898" y="62140"/>
                    <a:pt x="119322" y="62140"/>
                  </a:cubicBezTo>
                  <a:close/>
                  <a:moveTo>
                    <a:pt x="129616" y="62140"/>
                  </a:moveTo>
                  <a:cubicBezTo>
                    <a:pt x="130040" y="62140"/>
                    <a:pt x="130468" y="62179"/>
                    <a:pt x="130894" y="62258"/>
                  </a:cubicBezTo>
                  <a:cubicBezTo>
                    <a:pt x="129908" y="63423"/>
                    <a:pt x="129326" y="64928"/>
                    <a:pt x="129415" y="66523"/>
                  </a:cubicBezTo>
                  <a:lnTo>
                    <a:pt x="129406" y="66532"/>
                  </a:lnTo>
                  <a:cubicBezTo>
                    <a:pt x="128156" y="65229"/>
                    <a:pt x="126388" y="64390"/>
                    <a:pt x="124528" y="64390"/>
                  </a:cubicBezTo>
                  <a:cubicBezTo>
                    <a:pt x="124509" y="64390"/>
                    <a:pt x="124489" y="64390"/>
                    <a:pt x="124469" y="64391"/>
                  </a:cubicBezTo>
                  <a:cubicBezTo>
                    <a:pt x="125807" y="62943"/>
                    <a:pt x="127680" y="62140"/>
                    <a:pt x="129616" y="62140"/>
                  </a:cubicBezTo>
                  <a:close/>
                  <a:moveTo>
                    <a:pt x="95796" y="62176"/>
                  </a:moveTo>
                  <a:cubicBezTo>
                    <a:pt x="97737" y="62176"/>
                    <a:pt x="99610" y="62980"/>
                    <a:pt x="100948" y="64435"/>
                  </a:cubicBezTo>
                  <a:cubicBezTo>
                    <a:pt x="100928" y="64435"/>
                    <a:pt x="100908" y="64435"/>
                    <a:pt x="100888" y="64435"/>
                  </a:cubicBezTo>
                  <a:cubicBezTo>
                    <a:pt x="99020" y="64435"/>
                    <a:pt x="97252" y="65265"/>
                    <a:pt x="96011" y="66568"/>
                  </a:cubicBezTo>
                  <a:cubicBezTo>
                    <a:pt x="96091" y="64982"/>
                    <a:pt x="95509" y="63477"/>
                    <a:pt x="94514" y="62294"/>
                  </a:cubicBezTo>
                  <a:cubicBezTo>
                    <a:pt x="94941" y="62215"/>
                    <a:pt x="95370" y="62176"/>
                    <a:pt x="95796" y="62176"/>
                  </a:cubicBezTo>
                  <a:close/>
                  <a:moveTo>
                    <a:pt x="82771" y="62185"/>
                  </a:moveTo>
                  <a:cubicBezTo>
                    <a:pt x="83195" y="62185"/>
                    <a:pt x="83623" y="62224"/>
                    <a:pt x="84048" y="62303"/>
                  </a:cubicBezTo>
                  <a:cubicBezTo>
                    <a:pt x="83063" y="63477"/>
                    <a:pt x="82480" y="64991"/>
                    <a:pt x="82561" y="66577"/>
                  </a:cubicBezTo>
                  <a:cubicBezTo>
                    <a:pt x="81320" y="65274"/>
                    <a:pt x="79552" y="64435"/>
                    <a:pt x="77683" y="64435"/>
                  </a:cubicBezTo>
                  <a:cubicBezTo>
                    <a:pt x="77666" y="64435"/>
                    <a:pt x="77650" y="64435"/>
                    <a:pt x="77633" y="64435"/>
                  </a:cubicBezTo>
                  <a:lnTo>
                    <a:pt x="77633" y="64435"/>
                  </a:lnTo>
                  <a:cubicBezTo>
                    <a:pt x="78970" y="62988"/>
                    <a:pt x="80838" y="62185"/>
                    <a:pt x="82771" y="62185"/>
                  </a:cubicBezTo>
                  <a:close/>
                  <a:moveTo>
                    <a:pt x="59134" y="62337"/>
                  </a:moveTo>
                  <a:cubicBezTo>
                    <a:pt x="59561" y="62337"/>
                    <a:pt x="59992" y="62376"/>
                    <a:pt x="60420" y="62455"/>
                  </a:cubicBezTo>
                  <a:cubicBezTo>
                    <a:pt x="59427" y="63627"/>
                    <a:pt x="58845" y="65119"/>
                    <a:pt x="58932" y="66720"/>
                  </a:cubicBezTo>
                  <a:lnTo>
                    <a:pt x="58932" y="66720"/>
                  </a:lnTo>
                  <a:cubicBezTo>
                    <a:pt x="57682" y="65417"/>
                    <a:pt x="55914" y="64587"/>
                    <a:pt x="54055" y="64587"/>
                  </a:cubicBezTo>
                  <a:cubicBezTo>
                    <a:pt x="54035" y="64587"/>
                    <a:pt x="54015" y="64588"/>
                    <a:pt x="53995" y="64588"/>
                  </a:cubicBezTo>
                  <a:cubicBezTo>
                    <a:pt x="55331" y="63135"/>
                    <a:pt x="57201" y="62337"/>
                    <a:pt x="59134" y="62337"/>
                  </a:cubicBezTo>
                  <a:close/>
                  <a:moveTo>
                    <a:pt x="48861" y="62333"/>
                  </a:moveTo>
                  <a:cubicBezTo>
                    <a:pt x="50795" y="62333"/>
                    <a:pt x="52662" y="63137"/>
                    <a:pt x="53995" y="64588"/>
                  </a:cubicBezTo>
                  <a:cubicBezTo>
                    <a:pt x="53975" y="64588"/>
                    <a:pt x="53955" y="64587"/>
                    <a:pt x="53935" y="64587"/>
                  </a:cubicBezTo>
                  <a:cubicBezTo>
                    <a:pt x="52067" y="64587"/>
                    <a:pt x="50299" y="65417"/>
                    <a:pt x="49058" y="66720"/>
                  </a:cubicBezTo>
                  <a:cubicBezTo>
                    <a:pt x="49138" y="65134"/>
                    <a:pt x="48556" y="63629"/>
                    <a:pt x="47561" y="62455"/>
                  </a:cubicBezTo>
                  <a:cubicBezTo>
                    <a:pt x="47994" y="62373"/>
                    <a:pt x="48429" y="62333"/>
                    <a:pt x="48861" y="62333"/>
                  </a:cubicBezTo>
                  <a:close/>
                  <a:moveTo>
                    <a:pt x="106103" y="62174"/>
                  </a:moveTo>
                  <a:cubicBezTo>
                    <a:pt x="106576" y="62174"/>
                    <a:pt x="107052" y="62222"/>
                    <a:pt x="107525" y="62321"/>
                  </a:cubicBezTo>
                  <a:cubicBezTo>
                    <a:pt x="106512" y="63566"/>
                    <a:pt x="105939" y="65161"/>
                    <a:pt x="106127" y="66837"/>
                  </a:cubicBezTo>
                  <a:cubicBezTo>
                    <a:pt x="104872" y="65387"/>
                    <a:pt x="103007" y="64435"/>
                    <a:pt x="101030" y="64435"/>
                  </a:cubicBezTo>
                  <a:cubicBezTo>
                    <a:pt x="101003" y="64435"/>
                    <a:pt x="100975" y="64435"/>
                    <a:pt x="100948" y="64435"/>
                  </a:cubicBezTo>
                  <a:cubicBezTo>
                    <a:pt x="102295" y="62981"/>
                    <a:pt x="104168" y="62174"/>
                    <a:pt x="106103" y="62174"/>
                  </a:cubicBezTo>
                  <a:close/>
                  <a:moveTo>
                    <a:pt x="70807" y="57738"/>
                  </a:moveTo>
                  <a:cubicBezTo>
                    <a:pt x="71283" y="57738"/>
                    <a:pt x="71762" y="57786"/>
                    <a:pt x="72239" y="57885"/>
                  </a:cubicBezTo>
                  <a:cubicBezTo>
                    <a:pt x="71271" y="59131"/>
                    <a:pt x="70742" y="60708"/>
                    <a:pt x="70939" y="62348"/>
                  </a:cubicBezTo>
                  <a:cubicBezTo>
                    <a:pt x="71447" y="62234"/>
                    <a:pt x="71959" y="62178"/>
                    <a:pt x="72468" y="62178"/>
                  </a:cubicBezTo>
                  <a:cubicBezTo>
                    <a:pt x="74403" y="62178"/>
                    <a:pt x="76285" y="62981"/>
                    <a:pt x="77633" y="64435"/>
                  </a:cubicBezTo>
                  <a:lnTo>
                    <a:pt x="77633" y="64435"/>
                  </a:lnTo>
                  <a:cubicBezTo>
                    <a:pt x="77630" y="64435"/>
                    <a:pt x="77627" y="64435"/>
                    <a:pt x="77624" y="64435"/>
                  </a:cubicBezTo>
                  <a:cubicBezTo>
                    <a:pt x="77606" y="64435"/>
                    <a:pt x="77587" y="64435"/>
                    <a:pt x="77569" y="64435"/>
                  </a:cubicBezTo>
                  <a:cubicBezTo>
                    <a:pt x="75520" y="64435"/>
                    <a:pt x="73598" y="65435"/>
                    <a:pt x="72346" y="66962"/>
                  </a:cubicBezTo>
                  <a:cubicBezTo>
                    <a:pt x="72703" y="63259"/>
                    <a:pt x="69407" y="59973"/>
                    <a:pt x="65707" y="59973"/>
                  </a:cubicBezTo>
                  <a:cubicBezTo>
                    <a:pt x="65694" y="59973"/>
                    <a:pt x="65682" y="59973"/>
                    <a:pt x="65670" y="59973"/>
                  </a:cubicBezTo>
                  <a:lnTo>
                    <a:pt x="65670" y="59973"/>
                  </a:lnTo>
                  <a:cubicBezTo>
                    <a:pt x="67007" y="58533"/>
                    <a:pt x="68877" y="57738"/>
                    <a:pt x="70807" y="57738"/>
                  </a:cubicBezTo>
                  <a:close/>
                  <a:moveTo>
                    <a:pt x="35611" y="62370"/>
                  </a:moveTo>
                  <a:cubicBezTo>
                    <a:pt x="36087" y="62370"/>
                    <a:pt x="36566" y="62419"/>
                    <a:pt x="37042" y="62518"/>
                  </a:cubicBezTo>
                  <a:cubicBezTo>
                    <a:pt x="36029" y="63763"/>
                    <a:pt x="35456" y="65358"/>
                    <a:pt x="35644" y="67034"/>
                  </a:cubicBezTo>
                  <a:cubicBezTo>
                    <a:pt x="34383" y="65578"/>
                    <a:pt x="32507" y="64632"/>
                    <a:pt x="30521" y="64632"/>
                  </a:cubicBezTo>
                  <a:cubicBezTo>
                    <a:pt x="30502" y="64632"/>
                    <a:pt x="30483" y="64632"/>
                    <a:pt x="30465" y="64633"/>
                  </a:cubicBezTo>
                  <a:cubicBezTo>
                    <a:pt x="30445" y="64632"/>
                    <a:pt x="30425" y="64632"/>
                    <a:pt x="30406" y="64632"/>
                  </a:cubicBezTo>
                  <a:cubicBezTo>
                    <a:pt x="28537" y="64632"/>
                    <a:pt x="26769" y="65471"/>
                    <a:pt x="25528" y="66774"/>
                  </a:cubicBezTo>
                  <a:cubicBezTo>
                    <a:pt x="25608" y="65179"/>
                    <a:pt x="25026" y="63683"/>
                    <a:pt x="24031" y="62500"/>
                  </a:cubicBezTo>
                  <a:cubicBezTo>
                    <a:pt x="24460" y="62420"/>
                    <a:pt x="24890" y="62381"/>
                    <a:pt x="25317" y="62381"/>
                  </a:cubicBezTo>
                  <a:cubicBezTo>
                    <a:pt x="27250" y="62381"/>
                    <a:pt x="29122" y="63178"/>
                    <a:pt x="30465" y="64624"/>
                  </a:cubicBezTo>
                  <a:cubicBezTo>
                    <a:pt x="31802" y="63171"/>
                    <a:pt x="33677" y="62370"/>
                    <a:pt x="35611" y="62370"/>
                  </a:cubicBezTo>
                  <a:close/>
                  <a:moveTo>
                    <a:pt x="112819" y="60274"/>
                  </a:moveTo>
                  <a:cubicBezTo>
                    <a:pt x="115992" y="60274"/>
                    <a:pt x="119164" y="62350"/>
                    <a:pt x="119209" y="66503"/>
                  </a:cubicBezTo>
                  <a:lnTo>
                    <a:pt x="119209" y="66503"/>
                  </a:lnTo>
                  <a:cubicBezTo>
                    <a:pt x="118735" y="66400"/>
                    <a:pt x="118257" y="66350"/>
                    <a:pt x="117783" y="66350"/>
                  </a:cubicBezTo>
                  <a:cubicBezTo>
                    <a:pt x="115922" y="66350"/>
                    <a:pt x="114119" y="67124"/>
                    <a:pt x="112821" y="68521"/>
                  </a:cubicBezTo>
                  <a:cubicBezTo>
                    <a:pt x="111539" y="67142"/>
                    <a:pt x="109747" y="66362"/>
                    <a:pt x="107865" y="66362"/>
                  </a:cubicBezTo>
                  <a:cubicBezTo>
                    <a:pt x="107382" y="66362"/>
                    <a:pt x="106898" y="66407"/>
                    <a:pt x="106423" y="66514"/>
                  </a:cubicBezTo>
                  <a:lnTo>
                    <a:pt x="106423" y="66514"/>
                  </a:lnTo>
                  <a:cubicBezTo>
                    <a:pt x="106463" y="62355"/>
                    <a:pt x="109641" y="60274"/>
                    <a:pt x="112819" y="60274"/>
                  </a:cubicBezTo>
                  <a:close/>
                  <a:moveTo>
                    <a:pt x="136136" y="60276"/>
                  </a:moveTo>
                  <a:cubicBezTo>
                    <a:pt x="139311" y="60276"/>
                    <a:pt x="142484" y="62354"/>
                    <a:pt x="142525" y="66514"/>
                  </a:cubicBezTo>
                  <a:lnTo>
                    <a:pt x="142516" y="66523"/>
                  </a:lnTo>
                  <a:cubicBezTo>
                    <a:pt x="142042" y="66421"/>
                    <a:pt x="141565" y="66372"/>
                    <a:pt x="141091" y="66372"/>
                  </a:cubicBezTo>
                  <a:cubicBezTo>
                    <a:pt x="139233" y="66372"/>
                    <a:pt x="137428" y="67138"/>
                    <a:pt x="136136" y="68530"/>
                  </a:cubicBezTo>
                  <a:cubicBezTo>
                    <a:pt x="134854" y="67150"/>
                    <a:pt x="133062" y="66371"/>
                    <a:pt x="131181" y="66371"/>
                  </a:cubicBezTo>
                  <a:cubicBezTo>
                    <a:pt x="130697" y="66371"/>
                    <a:pt x="130213" y="66425"/>
                    <a:pt x="129738" y="66523"/>
                  </a:cubicBezTo>
                  <a:cubicBezTo>
                    <a:pt x="129778" y="62359"/>
                    <a:pt x="132958" y="60276"/>
                    <a:pt x="136136" y="60276"/>
                  </a:cubicBezTo>
                  <a:close/>
                  <a:moveTo>
                    <a:pt x="89289" y="60321"/>
                  </a:moveTo>
                  <a:cubicBezTo>
                    <a:pt x="92462" y="60321"/>
                    <a:pt x="95638" y="62397"/>
                    <a:pt x="95679" y="66548"/>
                  </a:cubicBezTo>
                  <a:lnTo>
                    <a:pt x="95679" y="66548"/>
                  </a:lnTo>
                  <a:cubicBezTo>
                    <a:pt x="95209" y="66448"/>
                    <a:pt x="94735" y="66398"/>
                    <a:pt x="94264" y="66398"/>
                  </a:cubicBezTo>
                  <a:cubicBezTo>
                    <a:pt x="92405" y="66398"/>
                    <a:pt x="90601" y="67165"/>
                    <a:pt x="89308" y="68557"/>
                  </a:cubicBezTo>
                  <a:cubicBezTo>
                    <a:pt x="88027" y="67177"/>
                    <a:pt x="86235" y="66398"/>
                    <a:pt x="84353" y="66398"/>
                  </a:cubicBezTo>
                  <a:cubicBezTo>
                    <a:pt x="83869" y="66398"/>
                    <a:pt x="83385" y="66452"/>
                    <a:pt x="82910" y="66550"/>
                  </a:cubicBezTo>
                  <a:cubicBezTo>
                    <a:pt x="82942" y="62398"/>
                    <a:pt x="86114" y="60321"/>
                    <a:pt x="89289" y="60321"/>
                  </a:cubicBezTo>
                  <a:close/>
                  <a:moveTo>
                    <a:pt x="42335" y="60475"/>
                  </a:moveTo>
                  <a:cubicBezTo>
                    <a:pt x="45508" y="60475"/>
                    <a:pt x="48684" y="62552"/>
                    <a:pt x="48726" y="66708"/>
                  </a:cubicBezTo>
                  <a:lnTo>
                    <a:pt x="48726" y="66708"/>
                  </a:lnTo>
                  <a:cubicBezTo>
                    <a:pt x="48257" y="66608"/>
                    <a:pt x="47784" y="66560"/>
                    <a:pt x="47315" y="66560"/>
                  </a:cubicBezTo>
                  <a:cubicBezTo>
                    <a:pt x="45452" y="66560"/>
                    <a:pt x="43648" y="67326"/>
                    <a:pt x="42355" y="68719"/>
                  </a:cubicBezTo>
                  <a:cubicBezTo>
                    <a:pt x="41081" y="67346"/>
                    <a:pt x="39302" y="66559"/>
                    <a:pt x="37432" y="66559"/>
                  </a:cubicBezTo>
                  <a:cubicBezTo>
                    <a:pt x="37421" y="66559"/>
                    <a:pt x="37411" y="66559"/>
                    <a:pt x="37400" y="66559"/>
                  </a:cubicBezTo>
                  <a:cubicBezTo>
                    <a:pt x="36916" y="66559"/>
                    <a:pt x="36432" y="66604"/>
                    <a:pt x="35958" y="66711"/>
                  </a:cubicBezTo>
                  <a:cubicBezTo>
                    <a:pt x="35989" y="62554"/>
                    <a:pt x="39161" y="60475"/>
                    <a:pt x="42335" y="60475"/>
                  </a:cubicBezTo>
                  <a:close/>
                  <a:moveTo>
                    <a:pt x="65651" y="60478"/>
                  </a:moveTo>
                  <a:cubicBezTo>
                    <a:pt x="68826" y="60478"/>
                    <a:pt x="72001" y="62555"/>
                    <a:pt x="72041" y="66711"/>
                  </a:cubicBezTo>
                  <a:cubicBezTo>
                    <a:pt x="71566" y="66609"/>
                    <a:pt x="71088" y="66560"/>
                    <a:pt x="70614" y="66560"/>
                  </a:cubicBezTo>
                  <a:cubicBezTo>
                    <a:pt x="68752" y="66560"/>
                    <a:pt x="66952" y="67326"/>
                    <a:pt x="65653" y="68719"/>
                  </a:cubicBezTo>
                  <a:cubicBezTo>
                    <a:pt x="64371" y="67339"/>
                    <a:pt x="62579" y="66559"/>
                    <a:pt x="60697" y="66559"/>
                  </a:cubicBezTo>
                  <a:cubicBezTo>
                    <a:pt x="60214" y="66559"/>
                    <a:pt x="59730" y="66613"/>
                    <a:pt x="59255" y="66711"/>
                  </a:cubicBezTo>
                  <a:cubicBezTo>
                    <a:pt x="59295" y="62557"/>
                    <a:pt x="62473" y="60478"/>
                    <a:pt x="65651" y="60478"/>
                  </a:cubicBezTo>
                  <a:close/>
                  <a:moveTo>
                    <a:pt x="18806" y="60522"/>
                  </a:moveTo>
                  <a:cubicBezTo>
                    <a:pt x="21979" y="60522"/>
                    <a:pt x="25151" y="62596"/>
                    <a:pt x="25196" y="66747"/>
                  </a:cubicBezTo>
                  <a:lnTo>
                    <a:pt x="25196" y="66747"/>
                  </a:lnTo>
                  <a:cubicBezTo>
                    <a:pt x="24723" y="66645"/>
                    <a:pt x="24245" y="66596"/>
                    <a:pt x="23772" y="66596"/>
                  </a:cubicBezTo>
                  <a:cubicBezTo>
                    <a:pt x="21913" y="66596"/>
                    <a:pt x="20107" y="67362"/>
                    <a:pt x="18807" y="68754"/>
                  </a:cubicBezTo>
                  <a:cubicBezTo>
                    <a:pt x="17526" y="67374"/>
                    <a:pt x="15734" y="66595"/>
                    <a:pt x="13852" y="66595"/>
                  </a:cubicBezTo>
                  <a:cubicBezTo>
                    <a:pt x="13368" y="66595"/>
                    <a:pt x="12884" y="66649"/>
                    <a:pt x="12409" y="66747"/>
                  </a:cubicBezTo>
                  <a:cubicBezTo>
                    <a:pt x="12454" y="62599"/>
                    <a:pt x="15631" y="60522"/>
                    <a:pt x="18806" y="60522"/>
                  </a:cubicBezTo>
                  <a:close/>
                  <a:moveTo>
                    <a:pt x="84142" y="66790"/>
                  </a:moveTo>
                  <a:cubicBezTo>
                    <a:pt x="86075" y="66790"/>
                    <a:pt x="87947" y="67588"/>
                    <a:pt x="89290" y="69041"/>
                  </a:cubicBezTo>
                  <a:lnTo>
                    <a:pt x="89290" y="69041"/>
                  </a:lnTo>
                  <a:cubicBezTo>
                    <a:pt x="89287" y="69041"/>
                    <a:pt x="89284" y="69041"/>
                    <a:pt x="89281" y="69041"/>
                  </a:cubicBezTo>
                  <a:cubicBezTo>
                    <a:pt x="89262" y="69041"/>
                    <a:pt x="89242" y="69041"/>
                    <a:pt x="89222" y="69041"/>
                  </a:cubicBezTo>
                  <a:cubicBezTo>
                    <a:pt x="87354" y="69041"/>
                    <a:pt x="85594" y="69879"/>
                    <a:pt x="84344" y="71183"/>
                  </a:cubicBezTo>
                  <a:cubicBezTo>
                    <a:pt x="84434" y="69588"/>
                    <a:pt x="83851" y="68082"/>
                    <a:pt x="82857" y="66909"/>
                  </a:cubicBezTo>
                  <a:cubicBezTo>
                    <a:pt x="83285" y="66829"/>
                    <a:pt x="83715" y="66790"/>
                    <a:pt x="84142" y="66790"/>
                  </a:cubicBezTo>
                  <a:close/>
                  <a:moveTo>
                    <a:pt x="94437" y="66782"/>
                  </a:moveTo>
                  <a:cubicBezTo>
                    <a:pt x="94862" y="66782"/>
                    <a:pt x="95290" y="66821"/>
                    <a:pt x="95715" y="66900"/>
                  </a:cubicBezTo>
                  <a:cubicBezTo>
                    <a:pt x="94720" y="68082"/>
                    <a:pt x="94138" y="69579"/>
                    <a:pt x="94228" y="71174"/>
                  </a:cubicBezTo>
                  <a:lnTo>
                    <a:pt x="94219" y="71183"/>
                  </a:lnTo>
                  <a:cubicBezTo>
                    <a:pt x="92977" y="69879"/>
                    <a:pt x="91209" y="69041"/>
                    <a:pt x="89341" y="69041"/>
                  </a:cubicBezTo>
                  <a:cubicBezTo>
                    <a:pt x="89324" y="69041"/>
                    <a:pt x="89307" y="69041"/>
                    <a:pt x="89290" y="69041"/>
                  </a:cubicBezTo>
                  <a:lnTo>
                    <a:pt x="89290" y="69041"/>
                  </a:lnTo>
                  <a:cubicBezTo>
                    <a:pt x="90628" y="67586"/>
                    <a:pt x="92502" y="66782"/>
                    <a:pt x="94437" y="66782"/>
                  </a:cubicBezTo>
                  <a:close/>
                  <a:moveTo>
                    <a:pt x="47476" y="66925"/>
                  </a:moveTo>
                  <a:cubicBezTo>
                    <a:pt x="47900" y="66925"/>
                    <a:pt x="48328" y="66964"/>
                    <a:pt x="48753" y="67043"/>
                  </a:cubicBezTo>
                  <a:cubicBezTo>
                    <a:pt x="47767" y="68226"/>
                    <a:pt x="47185" y="69731"/>
                    <a:pt x="47266" y="71317"/>
                  </a:cubicBezTo>
                  <a:cubicBezTo>
                    <a:pt x="46024" y="70014"/>
                    <a:pt x="44257" y="69184"/>
                    <a:pt x="42388" y="69184"/>
                  </a:cubicBezTo>
                  <a:cubicBezTo>
                    <a:pt x="42371" y="69184"/>
                    <a:pt x="42354" y="69184"/>
                    <a:pt x="42337" y="69184"/>
                  </a:cubicBezTo>
                  <a:lnTo>
                    <a:pt x="42337" y="69184"/>
                  </a:lnTo>
                  <a:cubicBezTo>
                    <a:pt x="43675" y="67729"/>
                    <a:pt x="45543" y="66925"/>
                    <a:pt x="47476" y="66925"/>
                  </a:cubicBezTo>
                  <a:close/>
                  <a:moveTo>
                    <a:pt x="60488" y="66929"/>
                  </a:moveTo>
                  <a:cubicBezTo>
                    <a:pt x="62422" y="66929"/>
                    <a:pt x="64295" y="67727"/>
                    <a:pt x="65636" y="69175"/>
                  </a:cubicBezTo>
                  <a:lnTo>
                    <a:pt x="65636" y="69175"/>
                  </a:lnTo>
                  <a:cubicBezTo>
                    <a:pt x="65622" y="69175"/>
                    <a:pt x="65608" y="69175"/>
                    <a:pt x="65593" y="69175"/>
                  </a:cubicBezTo>
                  <a:cubicBezTo>
                    <a:pt x="63725" y="69175"/>
                    <a:pt x="61966" y="70014"/>
                    <a:pt x="60715" y="71317"/>
                  </a:cubicBezTo>
                  <a:cubicBezTo>
                    <a:pt x="60805" y="69731"/>
                    <a:pt x="60223" y="68226"/>
                    <a:pt x="59228" y="67043"/>
                  </a:cubicBezTo>
                  <a:cubicBezTo>
                    <a:pt x="59647" y="66967"/>
                    <a:pt x="60069" y="66929"/>
                    <a:pt x="60488" y="66929"/>
                  </a:cubicBezTo>
                  <a:close/>
                  <a:moveTo>
                    <a:pt x="23953" y="66970"/>
                  </a:moveTo>
                  <a:cubicBezTo>
                    <a:pt x="24378" y="66970"/>
                    <a:pt x="24806" y="67009"/>
                    <a:pt x="25232" y="67088"/>
                  </a:cubicBezTo>
                  <a:cubicBezTo>
                    <a:pt x="24239" y="68277"/>
                    <a:pt x="23657" y="69770"/>
                    <a:pt x="23744" y="71361"/>
                  </a:cubicBezTo>
                  <a:lnTo>
                    <a:pt x="23744" y="71361"/>
                  </a:lnTo>
                  <a:cubicBezTo>
                    <a:pt x="22494" y="70058"/>
                    <a:pt x="20726" y="69220"/>
                    <a:pt x="18866" y="69220"/>
                  </a:cubicBezTo>
                  <a:cubicBezTo>
                    <a:pt x="18846" y="69220"/>
                    <a:pt x="18827" y="69220"/>
                    <a:pt x="18807" y="69220"/>
                  </a:cubicBezTo>
                  <a:cubicBezTo>
                    <a:pt x="20144" y="67773"/>
                    <a:pt x="22018" y="66970"/>
                    <a:pt x="23953" y="66970"/>
                  </a:cubicBezTo>
                  <a:close/>
                  <a:moveTo>
                    <a:pt x="13652" y="66970"/>
                  </a:moveTo>
                  <a:cubicBezTo>
                    <a:pt x="15588" y="66970"/>
                    <a:pt x="17463" y="67773"/>
                    <a:pt x="18807" y="69220"/>
                  </a:cubicBezTo>
                  <a:cubicBezTo>
                    <a:pt x="18787" y="69220"/>
                    <a:pt x="18768" y="69220"/>
                    <a:pt x="18748" y="69220"/>
                  </a:cubicBezTo>
                  <a:cubicBezTo>
                    <a:pt x="16879" y="69220"/>
                    <a:pt x="15111" y="70058"/>
                    <a:pt x="13870" y="71362"/>
                  </a:cubicBezTo>
                  <a:cubicBezTo>
                    <a:pt x="13951" y="69776"/>
                    <a:pt x="13368" y="68271"/>
                    <a:pt x="12374" y="67088"/>
                  </a:cubicBezTo>
                  <a:cubicBezTo>
                    <a:pt x="12799" y="67009"/>
                    <a:pt x="13227" y="66970"/>
                    <a:pt x="13652" y="66970"/>
                  </a:cubicBezTo>
                  <a:close/>
                  <a:moveTo>
                    <a:pt x="107653" y="66739"/>
                  </a:moveTo>
                  <a:cubicBezTo>
                    <a:pt x="109587" y="66739"/>
                    <a:pt x="111464" y="67541"/>
                    <a:pt x="112812" y="68996"/>
                  </a:cubicBezTo>
                  <a:cubicBezTo>
                    <a:pt x="114149" y="67549"/>
                    <a:pt x="116022" y="66746"/>
                    <a:pt x="117958" y="66746"/>
                  </a:cubicBezTo>
                  <a:cubicBezTo>
                    <a:pt x="118383" y="66746"/>
                    <a:pt x="118811" y="66785"/>
                    <a:pt x="119236" y="66864"/>
                  </a:cubicBezTo>
                  <a:cubicBezTo>
                    <a:pt x="118242" y="68047"/>
                    <a:pt x="117659" y="69552"/>
                    <a:pt x="117749" y="71138"/>
                  </a:cubicBezTo>
                  <a:cubicBezTo>
                    <a:pt x="116499" y="69835"/>
                    <a:pt x="114731" y="69005"/>
                    <a:pt x="112871" y="69005"/>
                  </a:cubicBezTo>
                  <a:cubicBezTo>
                    <a:pt x="112851" y="69005"/>
                    <a:pt x="112832" y="69005"/>
                    <a:pt x="112812" y="69005"/>
                  </a:cubicBezTo>
                  <a:cubicBezTo>
                    <a:pt x="112793" y="69005"/>
                    <a:pt x="112774" y="69005"/>
                    <a:pt x="112756" y="69005"/>
                  </a:cubicBezTo>
                  <a:cubicBezTo>
                    <a:pt x="110769" y="69005"/>
                    <a:pt x="108893" y="69951"/>
                    <a:pt x="107641" y="71398"/>
                  </a:cubicBezTo>
                  <a:lnTo>
                    <a:pt x="107641" y="71398"/>
                  </a:lnTo>
                  <a:cubicBezTo>
                    <a:pt x="107802" y="69707"/>
                    <a:pt x="107213" y="68132"/>
                    <a:pt x="106177" y="66897"/>
                  </a:cubicBezTo>
                  <a:lnTo>
                    <a:pt x="106177" y="66897"/>
                  </a:lnTo>
                  <a:cubicBezTo>
                    <a:pt x="106668" y="66791"/>
                    <a:pt x="107162" y="66739"/>
                    <a:pt x="107653" y="66739"/>
                  </a:cubicBezTo>
                  <a:close/>
                  <a:moveTo>
                    <a:pt x="37174" y="66927"/>
                  </a:moveTo>
                  <a:cubicBezTo>
                    <a:pt x="39113" y="66927"/>
                    <a:pt x="40989" y="67729"/>
                    <a:pt x="42337" y="69184"/>
                  </a:cubicBezTo>
                  <a:lnTo>
                    <a:pt x="42337" y="69184"/>
                  </a:lnTo>
                  <a:cubicBezTo>
                    <a:pt x="42334" y="69184"/>
                    <a:pt x="42331" y="69184"/>
                    <a:pt x="42328" y="69184"/>
                  </a:cubicBezTo>
                  <a:cubicBezTo>
                    <a:pt x="42301" y="69184"/>
                    <a:pt x="42274" y="69184"/>
                    <a:pt x="42246" y="69184"/>
                  </a:cubicBezTo>
                  <a:cubicBezTo>
                    <a:pt x="40269" y="69184"/>
                    <a:pt x="38404" y="70136"/>
                    <a:pt x="37158" y="71577"/>
                  </a:cubicBezTo>
                  <a:cubicBezTo>
                    <a:pt x="37320" y="69910"/>
                    <a:pt x="36728" y="68324"/>
                    <a:pt x="35689" y="67088"/>
                  </a:cubicBezTo>
                  <a:lnTo>
                    <a:pt x="35680" y="67088"/>
                  </a:lnTo>
                  <a:cubicBezTo>
                    <a:pt x="36177" y="66980"/>
                    <a:pt x="36678" y="66927"/>
                    <a:pt x="37174" y="66927"/>
                  </a:cubicBezTo>
                  <a:close/>
                  <a:moveTo>
                    <a:pt x="124481" y="64880"/>
                  </a:moveTo>
                  <a:cubicBezTo>
                    <a:pt x="127655" y="64880"/>
                    <a:pt x="130827" y="66957"/>
                    <a:pt x="130867" y="71111"/>
                  </a:cubicBezTo>
                  <a:lnTo>
                    <a:pt x="130858" y="71129"/>
                  </a:lnTo>
                  <a:cubicBezTo>
                    <a:pt x="130380" y="71024"/>
                    <a:pt x="129897" y="70973"/>
                    <a:pt x="129419" y="70973"/>
                  </a:cubicBezTo>
                  <a:cubicBezTo>
                    <a:pt x="127565" y="70973"/>
                    <a:pt x="125767" y="71740"/>
                    <a:pt x="124478" y="73136"/>
                  </a:cubicBezTo>
                  <a:cubicBezTo>
                    <a:pt x="123204" y="71764"/>
                    <a:pt x="121425" y="70977"/>
                    <a:pt x="119555" y="70977"/>
                  </a:cubicBezTo>
                  <a:cubicBezTo>
                    <a:pt x="119544" y="70977"/>
                    <a:pt x="119534" y="70977"/>
                    <a:pt x="119523" y="70977"/>
                  </a:cubicBezTo>
                  <a:cubicBezTo>
                    <a:pt x="119039" y="70977"/>
                    <a:pt x="118555" y="71021"/>
                    <a:pt x="118080" y="71129"/>
                  </a:cubicBezTo>
                  <a:cubicBezTo>
                    <a:pt x="118121" y="66963"/>
                    <a:pt x="121302" y="64880"/>
                    <a:pt x="124481" y="64880"/>
                  </a:cubicBezTo>
                  <a:close/>
                  <a:moveTo>
                    <a:pt x="77631" y="64934"/>
                  </a:moveTo>
                  <a:cubicBezTo>
                    <a:pt x="80806" y="64934"/>
                    <a:pt x="83981" y="67013"/>
                    <a:pt x="84022" y="71174"/>
                  </a:cubicBezTo>
                  <a:cubicBezTo>
                    <a:pt x="83541" y="71069"/>
                    <a:pt x="83056" y="71017"/>
                    <a:pt x="82576" y="71017"/>
                  </a:cubicBezTo>
                  <a:cubicBezTo>
                    <a:pt x="80721" y="71017"/>
                    <a:pt x="78928" y="71782"/>
                    <a:pt x="77633" y="73163"/>
                  </a:cubicBezTo>
                  <a:lnTo>
                    <a:pt x="77633" y="73172"/>
                  </a:lnTo>
                  <a:cubicBezTo>
                    <a:pt x="76351" y="71801"/>
                    <a:pt x="74559" y="71012"/>
                    <a:pt x="72678" y="71012"/>
                  </a:cubicBezTo>
                  <a:cubicBezTo>
                    <a:pt x="72194" y="71012"/>
                    <a:pt x="71710" y="71066"/>
                    <a:pt x="71235" y="71174"/>
                  </a:cubicBezTo>
                  <a:cubicBezTo>
                    <a:pt x="71275" y="67015"/>
                    <a:pt x="74454" y="64934"/>
                    <a:pt x="77631" y="64934"/>
                  </a:cubicBezTo>
                  <a:close/>
                  <a:moveTo>
                    <a:pt x="100937" y="64934"/>
                  </a:moveTo>
                  <a:cubicBezTo>
                    <a:pt x="104113" y="64934"/>
                    <a:pt x="107288" y="67013"/>
                    <a:pt x="107328" y="71174"/>
                  </a:cubicBezTo>
                  <a:cubicBezTo>
                    <a:pt x="106849" y="71069"/>
                    <a:pt x="106366" y="71017"/>
                    <a:pt x="105887" y="71017"/>
                  </a:cubicBezTo>
                  <a:cubicBezTo>
                    <a:pt x="104037" y="71017"/>
                    <a:pt x="102243" y="71782"/>
                    <a:pt x="100948" y="73163"/>
                  </a:cubicBezTo>
                  <a:lnTo>
                    <a:pt x="100939" y="73172"/>
                  </a:lnTo>
                  <a:cubicBezTo>
                    <a:pt x="99658" y="71801"/>
                    <a:pt x="97866" y="71012"/>
                    <a:pt x="95984" y="71012"/>
                  </a:cubicBezTo>
                  <a:cubicBezTo>
                    <a:pt x="95500" y="71012"/>
                    <a:pt x="95016" y="71066"/>
                    <a:pt x="94541" y="71174"/>
                  </a:cubicBezTo>
                  <a:cubicBezTo>
                    <a:pt x="94582" y="67015"/>
                    <a:pt x="97760" y="64934"/>
                    <a:pt x="100937" y="64934"/>
                  </a:cubicBezTo>
                  <a:close/>
                  <a:moveTo>
                    <a:pt x="53992" y="65081"/>
                  </a:moveTo>
                  <a:cubicBezTo>
                    <a:pt x="57167" y="65081"/>
                    <a:pt x="60344" y="67159"/>
                    <a:pt x="60384" y="71317"/>
                  </a:cubicBezTo>
                  <a:cubicBezTo>
                    <a:pt x="59911" y="71215"/>
                    <a:pt x="59433" y="71165"/>
                    <a:pt x="58960" y="71165"/>
                  </a:cubicBezTo>
                  <a:cubicBezTo>
                    <a:pt x="57101" y="71165"/>
                    <a:pt x="55296" y="71932"/>
                    <a:pt x="54004" y="73324"/>
                  </a:cubicBezTo>
                  <a:cubicBezTo>
                    <a:pt x="52723" y="71944"/>
                    <a:pt x="50922" y="71165"/>
                    <a:pt x="49049" y="71165"/>
                  </a:cubicBezTo>
                  <a:cubicBezTo>
                    <a:pt x="48565" y="71165"/>
                    <a:pt x="48081" y="71219"/>
                    <a:pt x="47606" y="71317"/>
                  </a:cubicBezTo>
                  <a:cubicBezTo>
                    <a:pt x="47642" y="67159"/>
                    <a:pt x="50816" y="65081"/>
                    <a:pt x="53992" y="65081"/>
                  </a:cubicBezTo>
                  <a:close/>
                  <a:moveTo>
                    <a:pt x="7148" y="65122"/>
                  </a:moveTo>
                  <a:cubicBezTo>
                    <a:pt x="10323" y="65122"/>
                    <a:pt x="13498" y="67201"/>
                    <a:pt x="13538" y="71362"/>
                  </a:cubicBezTo>
                  <a:cubicBezTo>
                    <a:pt x="13060" y="71257"/>
                    <a:pt x="12578" y="71206"/>
                    <a:pt x="12099" y="71206"/>
                  </a:cubicBezTo>
                  <a:cubicBezTo>
                    <a:pt x="10245" y="71206"/>
                    <a:pt x="8446" y="71973"/>
                    <a:pt x="7150" y="73369"/>
                  </a:cubicBezTo>
                  <a:lnTo>
                    <a:pt x="7150" y="73360"/>
                  </a:lnTo>
                  <a:cubicBezTo>
                    <a:pt x="5875" y="71988"/>
                    <a:pt x="4096" y="71209"/>
                    <a:pt x="2226" y="71209"/>
                  </a:cubicBezTo>
                  <a:cubicBezTo>
                    <a:pt x="2216" y="71209"/>
                    <a:pt x="2205" y="71210"/>
                    <a:pt x="2194" y="71210"/>
                  </a:cubicBezTo>
                  <a:cubicBezTo>
                    <a:pt x="1711" y="71210"/>
                    <a:pt x="1227" y="71254"/>
                    <a:pt x="752" y="71362"/>
                  </a:cubicBezTo>
                  <a:cubicBezTo>
                    <a:pt x="792" y="67203"/>
                    <a:pt x="3970" y="65122"/>
                    <a:pt x="7148" y="65122"/>
                  </a:cubicBezTo>
                  <a:close/>
                  <a:moveTo>
                    <a:pt x="30463" y="65122"/>
                  </a:moveTo>
                  <a:cubicBezTo>
                    <a:pt x="33638" y="65122"/>
                    <a:pt x="36813" y="67201"/>
                    <a:pt x="36854" y="71362"/>
                  </a:cubicBezTo>
                  <a:cubicBezTo>
                    <a:pt x="36375" y="71257"/>
                    <a:pt x="35893" y="71206"/>
                    <a:pt x="35414" y="71206"/>
                  </a:cubicBezTo>
                  <a:cubicBezTo>
                    <a:pt x="33560" y="71206"/>
                    <a:pt x="31761" y="71973"/>
                    <a:pt x="30465" y="73369"/>
                  </a:cubicBezTo>
                  <a:lnTo>
                    <a:pt x="30465" y="73360"/>
                  </a:lnTo>
                  <a:cubicBezTo>
                    <a:pt x="29191" y="71988"/>
                    <a:pt x="27412" y="71209"/>
                    <a:pt x="25542" y="71209"/>
                  </a:cubicBezTo>
                  <a:cubicBezTo>
                    <a:pt x="25531" y="71209"/>
                    <a:pt x="25520" y="71210"/>
                    <a:pt x="25510" y="71210"/>
                  </a:cubicBezTo>
                  <a:cubicBezTo>
                    <a:pt x="25026" y="71210"/>
                    <a:pt x="24542" y="71254"/>
                    <a:pt x="24067" y="71362"/>
                  </a:cubicBezTo>
                  <a:cubicBezTo>
                    <a:pt x="24107" y="67203"/>
                    <a:pt x="27285" y="65122"/>
                    <a:pt x="30463" y="65122"/>
                  </a:cubicBezTo>
                  <a:close/>
                  <a:moveTo>
                    <a:pt x="129608" y="71351"/>
                  </a:moveTo>
                  <a:cubicBezTo>
                    <a:pt x="130035" y="71351"/>
                    <a:pt x="130466" y="71390"/>
                    <a:pt x="130894" y="71469"/>
                  </a:cubicBezTo>
                  <a:cubicBezTo>
                    <a:pt x="129908" y="72634"/>
                    <a:pt x="129326" y="74140"/>
                    <a:pt x="129415" y="75726"/>
                  </a:cubicBezTo>
                  <a:lnTo>
                    <a:pt x="129406" y="75744"/>
                  </a:lnTo>
                  <a:cubicBezTo>
                    <a:pt x="128156" y="74440"/>
                    <a:pt x="126397" y="73602"/>
                    <a:pt x="124528" y="73602"/>
                  </a:cubicBezTo>
                  <a:cubicBezTo>
                    <a:pt x="124509" y="73602"/>
                    <a:pt x="124489" y="73602"/>
                    <a:pt x="124469" y="73602"/>
                  </a:cubicBezTo>
                  <a:cubicBezTo>
                    <a:pt x="124450" y="73602"/>
                    <a:pt x="124430" y="73602"/>
                    <a:pt x="124410" y="73602"/>
                  </a:cubicBezTo>
                  <a:cubicBezTo>
                    <a:pt x="122541" y="73602"/>
                    <a:pt x="120773" y="74440"/>
                    <a:pt x="119532" y="75744"/>
                  </a:cubicBezTo>
                  <a:cubicBezTo>
                    <a:pt x="119613" y="74149"/>
                    <a:pt x="119030" y="72652"/>
                    <a:pt x="118045" y="71469"/>
                  </a:cubicBezTo>
                  <a:cubicBezTo>
                    <a:pt x="118473" y="71390"/>
                    <a:pt x="118903" y="71351"/>
                    <a:pt x="119331" y="71351"/>
                  </a:cubicBezTo>
                  <a:cubicBezTo>
                    <a:pt x="121264" y="71351"/>
                    <a:pt x="123134" y="72148"/>
                    <a:pt x="124469" y="73593"/>
                  </a:cubicBezTo>
                  <a:cubicBezTo>
                    <a:pt x="125805" y="72148"/>
                    <a:pt x="127675" y="71351"/>
                    <a:pt x="129608" y="71351"/>
                  </a:cubicBezTo>
                  <a:close/>
                  <a:moveTo>
                    <a:pt x="48843" y="71540"/>
                  </a:moveTo>
                  <a:cubicBezTo>
                    <a:pt x="50782" y="71540"/>
                    <a:pt x="52650" y="72343"/>
                    <a:pt x="53995" y="73790"/>
                  </a:cubicBezTo>
                  <a:cubicBezTo>
                    <a:pt x="53975" y="73790"/>
                    <a:pt x="53956" y="73790"/>
                    <a:pt x="53936" y="73790"/>
                  </a:cubicBezTo>
                  <a:cubicBezTo>
                    <a:pt x="52067" y="73790"/>
                    <a:pt x="50299" y="74628"/>
                    <a:pt x="49058" y="75932"/>
                  </a:cubicBezTo>
                  <a:cubicBezTo>
                    <a:pt x="49138" y="74337"/>
                    <a:pt x="48556" y="72840"/>
                    <a:pt x="47561" y="71658"/>
                  </a:cubicBezTo>
                  <a:cubicBezTo>
                    <a:pt x="47989" y="71579"/>
                    <a:pt x="48418" y="71540"/>
                    <a:pt x="48843" y="71540"/>
                  </a:cubicBezTo>
                  <a:close/>
                  <a:moveTo>
                    <a:pt x="59141" y="71540"/>
                  </a:moveTo>
                  <a:cubicBezTo>
                    <a:pt x="59566" y="71540"/>
                    <a:pt x="59994" y="71579"/>
                    <a:pt x="60420" y="71658"/>
                  </a:cubicBezTo>
                  <a:cubicBezTo>
                    <a:pt x="59425" y="72840"/>
                    <a:pt x="58843" y="74346"/>
                    <a:pt x="58932" y="75932"/>
                  </a:cubicBezTo>
                  <a:cubicBezTo>
                    <a:pt x="57682" y="74628"/>
                    <a:pt x="55914" y="73790"/>
                    <a:pt x="54054" y="73790"/>
                  </a:cubicBezTo>
                  <a:cubicBezTo>
                    <a:pt x="54034" y="73790"/>
                    <a:pt x="54015" y="73790"/>
                    <a:pt x="53995" y="73790"/>
                  </a:cubicBezTo>
                  <a:cubicBezTo>
                    <a:pt x="55332" y="72343"/>
                    <a:pt x="57206" y="71540"/>
                    <a:pt x="59141" y="71540"/>
                  </a:cubicBezTo>
                  <a:close/>
                  <a:moveTo>
                    <a:pt x="112810" y="69495"/>
                  </a:moveTo>
                  <a:cubicBezTo>
                    <a:pt x="115985" y="69495"/>
                    <a:pt x="119160" y="71574"/>
                    <a:pt x="119200" y="75735"/>
                  </a:cubicBezTo>
                  <a:cubicBezTo>
                    <a:pt x="118721" y="75630"/>
                    <a:pt x="118239" y="75578"/>
                    <a:pt x="117760" y="75578"/>
                  </a:cubicBezTo>
                  <a:cubicBezTo>
                    <a:pt x="115909" y="75578"/>
                    <a:pt x="114116" y="76343"/>
                    <a:pt x="112821" y="77724"/>
                  </a:cubicBezTo>
                  <a:lnTo>
                    <a:pt x="112812" y="77733"/>
                  </a:lnTo>
                  <a:cubicBezTo>
                    <a:pt x="111530" y="76362"/>
                    <a:pt x="109738" y="75573"/>
                    <a:pt x="107856" y="75573"/>
                  </a:cubicBezTo>
                  <a:cubicBezTo>
                    <a:pt x="107373" y="75573"/>
                    <a:pt x="106889" y="75627"/>
                    <a:pt x="106414" y="75735"/>
                  </a:cubicBezTo>
                  <a:lnTo>
                    <a:pt x="106414" y="75735"/>
                  </a:lnTo>
                  <a:cubicBezTo>
                    <a:pt x="106454" y="71576"/>
                    <a:pt x="109632" y="69495"/>
                    <a:pt x="112810" y="69495"/>
                  </a:cubicBezTo>
                  <a:close/>
                  <a:moveTo>
                    <a:pt x="136139" y="69486"/>
                  </a:moveTo>
                  <a:cubicBezTo>
                    <a:pt x="139313" y="69486"/>
                    <a:pt x="142484" y="71562"/>
                    <a:pt x="142525" y="75717"/>
                  </a:cubicBezTo>
                  <a:lnTo>
                    <a:pt x="142516" y="75735"/>
                  </a:lnTo>
                  <a:cubicBezTo>
                    <a:pt x="142037" y="75630"/>
                    <a:pt x="141554" y="75578"/>
                    <a:pt x="141075" y="75578"/>
                  </a:cubicBezTo>
                  <a:cubicBezTo>
                    <a:pt x="139222" y="75578"/>
                    <a:pt x="137424" y="76345"/>
                    <a:pt x="136136" y="77733"/>
                  </a:cubicBezTo>
                  <a:cubicBezTo>
                    <a:pt x="134854" y="76362"/>
                    <a:pt x="133062" y="75573"/>
                    <a:pt x="131181" y="75573"/>
                  </a:cubicBezTo>
                  <a:cubicBezTo>
                    <a:pt x="130697" y="75573"/>
                    <a:pt x="130213" y="75627"/>
                    <a:pt x="129738" y="75735"/>
                  </a:cubicBezTo>
                  <a:cubicBezTo>
                    <a:pt x="129778" y="71569"/>
                    <a:pt x="132960" y="69486"/>
                    <a:pt x="136139" y="69486"/>
                  </a:cubicBezTo>
                  <a:close/>
                  <a:moveTo>
                    <a:pt x="42333" y="69686"/>
                  </a:moveTo>
                  <a:cubicBezTo>
                    <a:pt x="45509" y="69686"/>
                    <a:pt x="48686" y="71765"/>
                    <a:pt x="48726" y="75923"/>
                  </a:cubicBezTo>
                  <a:cubicBezTo>
                    <a:pt x="48248" y="75818"/>
                    <a:pt x="47765" y="75767"/>
                    <a:pt x="47287" y="75767"/>
                  </a:cubicBezTo>
                  <a:cubicBezTo>
                    <a:pt x="45433" y="75767"/>
                    <a:pt x="43633" y="76534"/>
                    <a:pt x="42337" y="77930"/>
                  </a:cubicBezTo>
                  <a:cubicBezTo>
                    <a:pt x="41056" y="76550"/>
                    <a:pt x="39264" y="75770"/>
                    <a:pt x="37382" y="75770"/>
                  </a:cubicBezTo>
                  <a:cubicBezTo>
                    <a:pt x="36898" y="75770"/>
                    <a:pt x="36415" y="75815"/>
                    <a:pt x="35940" y="75923"/>
                  </a:cubicBezTo>
                  <a:cubicBezTo>
                    <a:pt x="35980" y="71765"/>
                    <a:pt x="39156" y="69686"/>
                    <a:pt x="42333" y="69686"/>
                  </a:cubicBezTo>
                  <a:close/>
                  <a:moveTo>
                    <a:pt x="65651" y="69683"/>
                  </a:moveTo>
                  <a:cubicBezTo>
                    <a:pt x="68826" y="69683"/>
                    <a:pt x="72001" y="71762"/>
                    <a:pt x="72041" y="75923"/>
                  </a:cubicBezTo>
                  <a:cubicBezTo>
                    <a:pt x="71563" y="75818"/>
                    <a:pt x="71081" y="75767"/>
                    <a:pt x="70602" y="75767"/>
                  </a:cubicBezTo>
                  <a:cubicBezTo>
                    <a:pt x="68748" y="75767"/>
                    <a:pt x="66949" y="76534"/>
                    <a:pt x="65653" y="77930"/>
                  </a:cubicBezTo>
                  <a:cubicBezTo>
                    <a:pt x="64371" y="76550"/>
                    <a:pt x="62579" y="75770"/>
                    <a:pt x="60697" y="75770"/>
                  </a:cubicBezTo>
                  <a:cubicBezTo>
                    <a:pt x="60214" y="75770"/>
                    <a:pt x="59730" y="75815"/>
                    <a:pt x="59255" y="75923"/>
                  </a:cubicBezTo>
                  <a:cubicBezTo>
                    <a:pt x="59295" y="71764"/>
                    <a:pt x="62473" y="69683"/>
                    <a:pt x="65651" y="69683"/>
                  </a:cubicBezTo>
                  <a:close/>
                  <a:moveTo>
                    <a:pt x="82884" y="1"/>
                  </a:moveTo>
                  <a:cubicBezTo>
                    <a:pt x="82642" y="699"/>
                    <a:pt x="82534" y="1434"/>
                    <a:pt x="82579" y="2178"/>
                  </a:cubicBezTo>
                  <a:cubicBezTo>
                    <a:pt x="81329" y="875"/>
                    <a:pt x="79570" y="36"/>
                    <a:pt x="77701" y="36"/>
                  </a:cubicBezTo>
                  <a:cubicBezTo>
                    <a:pt x="77681" y="36"/>
                    <a:pt x="77661" y="36"/>
                    <a:pt x="77642" y="36"/>
                  </a:cubicBezTo>
                  <a:cubicBezTo>
                    <a:pt x="77622" y="36"/>
                    <a:pt x="77602" y="36"/>
                    <a:pt x="77582" y="36"/>
                  </a:cubicBezTo>
                  <a:cubicBezTo>
                    <a:pt x="73834" y="36"/>
                    <a:pt x="70494" y="3399"/>
                    <a:pt x="70948" y="7160"/>
                  </a:cubicBezTo>
                  <a:cubicBezTo>
                    <a:pt x="71458" y="7046"/>
                    <a:pt x="71971" y="6991"/>
                    <a:pt x="72481" y="6991"/>
                  </a:cubicBezTo>
                  <a:cubicBezTo>
                    <a:pt x="74418" y="6991"/>
                    <a:pt x="76294" y="7793"/>
                    <a:pt x="77642" y="9248"/>
                  </a:cubicBezTo>
                  <a:cubicBezTo>
                    <a:pt x="77624" y="9248"/>
                    <a:pt x="77606" y="9248"/>
                    <a:pt x="77587" y="9248"/>
                  </a:cubicBezTo>
                  <a:cubicBezTo>
                    <a:pt x="75529" y="9248"/>
                    <a:pt x="73607" y="10256"/>
                    <a:pt x="72355" y="11784"/>
                  </a:cubicBezTo>
                  <a:cubicBezTo>
                    <a:pt x="72756" y="8058"/>
                    <a:pt x="69443" y="4740"/>
                    <a:pt x="65721" y="4740"/>
                  </a:cubicBezTo>
                  <a:cubicBezTo>
                    <a:pt x="65701" y="4740"/>
                    <a:pt x="65682" y="4740"/>
                    <a:pt x="65662" y="4741"/>
                  </a:cubicBezTo>
                  <a:cubicBezTo>
                    <a:pt x="65642" y="4740"/>
                    <a:pt x="65622" y="4740"/>
                    <a:pt x="65602" y="4740"/>
                  </a:cubicBezTo>
                  <a:cubicBezTo>
                    <a:pt x="63733" y="4740"/>
                    <a:pt x="61966" y="5570"/>
                    <a:pt x="60724" y="6873"/>
                  </a:cubicBezTo>
                  <a:cubicBezTo>
                    <a:pt x="60760" y="6138"/>
                    <a:pt x="60662" y="5395"/>
                    <a:pt x="60420" y="4696"/>
                  </a:cubicBezTo>
                  <a:lnTo>
                    <a:pt x="60043" y="4696"/>
                  </a:lnTo>
                  <a:cubicBezTo>
                    <a:pt x="60276" y="5395"/>
                    <a:pt x="60393" y="6130"/>
                    <a:pt x="60393" y="6864"/>
                  </a:cubicBezTo>
                  <a:cubicBezTo>
                    <a:pt x="59920" y="6762"/>
                    <a:pt x="59442" y="6713"/>
                    <a:pt x="58969" y="6713"/>
                  </a:cubicBezTo>
                  <a:cubicBezTo>
                    <a:pt x="57110" y="6713"/>
                    <a:pt x="55305" y="7479"/>
                    <a:pt x="54013" y="8871"/>
                  </a:cubicBezTo>
                  <a:cubicBezTo>
                    <a:pt x="52732" y="7492"/>
                    <a:pt x="50939" y="6712"/>
                    <a:pt x="49058" y="6712"/>
                  </a:cubicBezTo>
                  <a:cubicBezTo>
                    <a:pt x="48574" y="6712"/>
                    <a:pt x="48090" y="6766"/>
                    <a:pt x="47615" y="6864"/>
                  </a:cubicBezTo>
                  <a:cubicBezTo>
                    <a:pt x="47615" y="6130"/>
                    <a:pt x="47732" y="5395"/>
                    <a:pt x="47965" y="4696"/>
                  </a:cubicBezTo>
                  <a:lnTo>
                    <a:pt x="47588" y="4696"/>
                  </a:lnTo>
                  <a:cubicBezTo>
                    <a:pt x="47346" y="5395"/>
                    <a:pt x="47248" y="6138"/>
                    <a:pt x="47284" y="6873"/>
                  </a:cubicBezTo>
                  <a:cubicBezTo>
                    <a:pt x="46049" y="5577"/>
                    <a:pt x="44293" y="4740"/>
                    <a:pt x="42434" y="4740"/>
                  </a:cubicBezTo>
                  <a:cubicBezTo>
                    <a:pt x="42405" y="4740"/>
                    <a:pt x="42376" y="4740"/>
                    <a:pt x="42346" y="4741"/>
                  </a:cubicBezTo>
                  <a:cubicBezTo>
                    <a:pt x="42319" y="4740"/>
                    <a:pt x="42291" y="4740"/>
                    <a:pt x="42263" y="4740"/>
                  </a:cubicBezTo>
                  <a:cubicBezTo>
                    <a:pt x="40287" y="4740"/>
                    <a:pt x="38431" y="5684"/>
                    <a:pt x="37185" y="7124"/>
                  </a:cubicBezTo>
                  <a:cubicBezTo>
                    <a:pt x="37480" y="3457"/>
                    <a:pt x="34193" y="233"/>
                    <a:pt x="30519" y="233"/>
                  </a:cubicBezTo>
                  <a:cubicBezTo>
                    <a:pt x="30504" y="233"/>
                    <a:pt x="30489" y="233"/>
                    <a:pt x="30474" y="234"/>
                  </a:cubicBezTo>
                  <a:cubicBezTo>
                    <a:pt x="30454" y="233"/>
                    <a:pt x="30434" y="233"/>
                    <a:pt x="30415" y="233"/>
                  </a:cubicBezTo>
                  <a:cubicBezTo>
                    <a:pt x="28546" y="233"/>
                    <a:pt x="26787" y="1072"/>
                    <a:pt x="25536" y="2375"/>
                  </a:cubicBezTo>
                  <a:cubicBezTo>
                    <a:pt x="25581" y="1640"/>
                    <a:pt x="25474" y="897"/>
                    <a:pt x="25232" y="198"/>
                  </a:cubicBezTo>
                  <a:lnTo>
                    <a:pt x="24864" y="198"/>
                  </a:lnTo>
                  <a:cubicBezTo>
                    <a:pt x="25088" y="897"/>
                    <a:pt x="25214" y="1631"/>
                    <a:pt x="25214" y="2366"/>
                  </a:cubicBezTo>
                  <a:cubicBezTo>
                    <a:pt x="24739" y="2264"/>
                    <a:pt x="24260" y="2214"/>
                    <a:pt x="23785" y="2214"/>
                  </a:cubicBezTo>
                  <a:cubicBezTo>
                    <a:pt x="21922" y="2214"/>
                    <a:pt x="20117" y="2981"/>
                    <a:pt x="18825" y="4373"/>
                  </a:cubicBezTo>
                  <a:cubicBezTo>
                    <a:pt x="17544" y="2993"/>
                    <a:pt x="15752" y="2214"/>
                    <a:pt x="13870" y="2214"/>
                  </a:cubicBezTo>
                  <a:cubicBezTo>
                    <a:pt x="13386" y="2214"/>
                    <a:pt x="12902" y="2268"/>
                    <a:pt x="12427" y="2366"/>
                  </a:cubicBezTo>
                  <a:cubicBezTo>
                    <a:pt x="12427" y="1631"/>
                    <a:pt x="12544" y="897"/>
                    <a:pt x="12777" y="198"/>
                  </a:cubicBezTo>
                  <a:lnTo>
                    <a:pt x="12382" y="198"/>
                  </a:lnTo>
                  <a:cubicBezTo>
                    <a:pt x="12141" y="897"/>
                    <a:pt x="12042" y="1640"/>
                    <a:pt x="12078" y="2375"/>
                  </a:cubicBezTo>
                  <a:cubicBezTo>
                    <a:pt x="10836" y="1072"/>
                    <a:pt x="9069" y="233"/>
                    <a:pt x="7200" y="233"/>
                  </a:cubicBezTo>
                  <a:cubicBezTo>
                    <a:pt x="7180" y="233"/>
                    <a:pt x="7160" y="233"/>
                    <a:pt x="7141" y="234"/>
                  </a:cubicBezTo>
                  <a:cubicBezTo>
                    <a:pt x="7126" y="233"/>
                    <a:pt x="7111" y="233"/>
                    <a:pt x="7096" y="233"/>
                  </a:cubicBezTo>
                  <a:cubicBezTo>
                    <a:pt x="3342" y="233"/>
                    <a:pt x="1" y="3600"/>
                    <a:pt x="456" y="7366"/>
                  </a:cubicBezTo>
                  <a:cubicBezTo>
                    <a:pt x="966" y="7252"/>
                    <a:pt x="1482" y="7196"/>
                    <a:pt x="1994" y="7196"/>
                  </a:cubicBezTo>
                  <a:cubicBezTo>
                    <a:pt x="3926" y="7196"/>
                    <a:pt x="5804" y="7993"/>
                    <a:pt x="7149" y="9445"/>
                  </a:cubicBezTo>
                  <a:lnTo>
                    <a:pt x="7149" y="9445"/>
                  </a:lnTo>
                  <a:cubicBezTo>
                    <a:pt x="7147" y="9445"/>
                    <a:pt x="7144" y="9445"/>
                    <a:pt x="7141" y="9445"/>
                  </a:cubicBezTo>
                  <a:cubicBezTo>
                    <a:pt x="7121" y="9445"/>
                    <a:pt x="7101" y="9445"/>
                    <a:pt x="7081" y="9445"/>
                  </a:cubicBezTo>
                  <a:cubicBezTo>
                    <a:pt x="3333" y="9445"/>
                    <a:pt x="1" y="12816"/>
                    <a:pt x="456" y="16569"/>
                  </a:cubicBezTo>
                  <a:cubicBezTo>
                    <a:pt x="961" y="16457"/>
                    <a:pt x="1471" y="16403"/>
                    <a:pt x="1977" y="16403"/>
                  </a:cubicBezTo>
                  <a:cubicBezTo>
                    <a:pt x="3909" y="16403"/>
                    <a:pt x="5782" y="17198"/>
                    <a:pt x="7132" y="18647"/>
                  </a:cubicBezTo>
                  <a:cubicBezTo>
                    <a:pt x="7112" y="18647"/>
                    <a:pt x="7092" y="18647"/>
                    <a:pt x="7072" y="18647"/>
                  </a:cubicBezTo>
                  <a:cubicBezTo>
                    <a:pt x="3333" y="18647"/>
                    <a:pt x="1" y="22009"/>
                    <a:pt x="456" y="25771"/>
                  </a:cubicBezTo>
                  <a:cubicBezTo>
                    <a:pt x="965" y="25657"/>
                    <a:pt x="1479" y="25602"/>
                    <a:pt x="1989" y="25602"/>
                  </a:cubicBezTo>
                  <a:cubicBezTo>
                    <a:pt x="3926" y="25602"/>
                    <a:pt x="5802" y="26404"/>
                    <a:pt x="7150" y="27859"/>
                  </a:cubicBezTo>
                  <a:cubicBezTo>
                    <a:pt x="8483" y="26416"/>
                    <a:pt x="10349" y="25613"/>
                    <a:pt x="12278" y="25613"/>
                  </a:cubicBezTo>
                  <a:cubicBezTo>
                    <a:pt x="12709" y="25613"/>
                    <a:pt x="13143" y="25653"/>
                    <a:pt x="13574" y="25735"/>
                  </a:cubicBezTo>
                  <a:cubicBezTo>
                    <a:pt x="12580" y="26909"/>
                    <a:pt x="11997" y="28414"/>
                    <a:pt x="12087" y="30000"/>
                  </a:cubicBezTo>
                  <a:cubicBezTo>
                    <a:pt x="10837" y="28697"/>
                    <a:pt x="9069" y="27867"/>
                    <a:pt x="7209" y="27867"/>
                  </a:cubicBezTo>
                  <a:cubicBezTo>
                    <a:pt x="7189" y="27867"/>
                    <a:pt x="7169" y="27867"/>
                    <a:pt x="7150" y="27868"/>
                  </a:cubicBezTo>
                  <a:cubicBezTo>
                    <a:pt x="7130" y="27867"/>
                    <a:pt x="7110" y="27867"/>
                    <a:pt x="7090" y="27867"/>
                  </a:cubicBezTo>
                  <a:cubicBezTo>
                    <a:pt x="3342" y="27867"/>
                    <a:pt x="1" y="31230"/>
                    <a:pt x="456" y="34991"/>
                  </a:cubicBezTo>
                  <a:cubicBezTo>
                    <a:pt x="968" y="34875"/>
                    <a:pt x="1485" y="34819"/>
                    <a:pt x="1999" y="34819"/>
                  </a:cubicBezTo>
                  <a:cubicBezTo>
                    <a:pt x="3903" y="34819"/>
                    <a:pt x="5755" y="35598"/>
                    <a:pt x="7096" y="37016"/>
                  </a:cubicBezTo>
                  <a:cubicBezTo>
                    <a:pt x="3341" y="37016"/>
                    <a:pt x="8" y="40377"/>
                    <a:pt x="456" y="44140"/>
                  </a:cubicBezTo>
                  <a:cubicBezTo>
                    <a:pt x="968" y="44025"/>
                    <a:pt x="1485" y="43970"/>
                    <a:pt x="1997" y="43970"/>
                  </a:cubicBezTo>
                  <a:cubicBezTo>
                    <a:pt x="3931" y="43970"/>
                    <a:pt x="5804" y="44767"/>
                    <a:pt x="7150" y="46219"/>
                  </a:cubicBezTo>
                  <a:cubicBezTo>
                    <a:pt x="8485" y="44773"/>
                    <a:pt x="10355" y="43977"/>
                    <a:pt x="12288" y="43977"/>
                  </a:cubicBezTo>
                  <a:cubicBezTo>
                    <a:pt x="12715" y="43977"/>
                    <a:pt x="13146" y="44016"/>
                    <a:pt x="13574" y="44095"/>
                  </a:cubicBezTo>
                  <a:cubicBezTo>
                    <a:pt x="12580" y="45278"/>
                    <a:pt x="11997" y="46774"/>
                    <a:pt x="12087" y="48369"/>
                  </a:cubicBezTo>
                  <a:cubicBezTo>
                    <a:pt x="10837" y="47066"/>
                    <a:pt x="9069" y="46227"/>
                    <a:pt x="7208" y="46227"/>
                  </a:cubicBezTo>
                  <a:cubicBezTo>
                    <a:pt x="7189" y="46227"/>
                    <a:pt x="7169" y="46228"/>
                    <a:pt x="7150" y="46228"/>
                  </a:cubicBezTo>
                  <a:cubicBezTo>
                    <a:pt x="7130" y="46228"/>
                    <a:pt x="7110" y="46227"/>
                    <a:pt x="7090" y="46227"/>
                  </a:cubicBezTo>
                  <a:cubicBezTo>
                    <a:pt x="3342" y="46227"/>
                    <a:pt x="1" y="49590"/>
                    <a:pt x="456" y="53351"/>
                  </a:cubicBezTo>
                  <a:cubicBezTo>
                    <a:pt x="966" y="53237"/>
                    <a:pt x="1482" y="53181"/>
                    <a:pt x="1993" y="53181"/>
                  </a:cubicBezTo>
                  <a:cubicBezTo>
                    <a:pt x="3922" y="53181"/>
                    <a:pt x="5795" y="53978"/>
                    <a:pt x="7141" y="55430"/>
                  </a:cubicBezTo>
                  <a:cubicBezTo>
                    <a:pt x="7121" y="55430"/>
                    <a:pt x="7101" y="55430"/>
                    <a:pt x="7081" y="55430"/>
                  </a:cubicBezTo>
                  <a:cubicBezTo>
                    <a:pt x="3333" y="55430"/>
                    <a:pt x="1" y="58792"/>
                    <a:pt x="456" y="62554"/>
                  </a:cubicBezTo>
                  <a:cubicBezTo>
                    <a:pt x="968" y="62439"/>
                    <a:pt x="1485" y="62383"/>
                    <a:pt x="1997" y="62383"/>
                  </a:cubicBezTo>
                  <a:cubicBezTo>
                    <a:pt x="3931" y="62383"/>
                    <a:pt x="5804" y="63180"/>
                    <a:pt x="7150" y="64633"/>
                  </a:cubicBezTo>
                  <a:cubicBezTo>
                    <a:pt x="8485" y="63187"/>
                    <a:pt x="10355" y="62390"/>
                    <a:pt x="12288" y="62390"/>
                  </a:cubicBezTo>
                  <a:cubicBezTo>
                    <a:pt x="12715" y="62390"/>
                    <a:pt x="13146" y="62429"/>
                    <a:pt x="13574" y="62509"/>
                  </a:cubicBezTo>
                  <a:cubicBezTo>
                    <a:pt x="12580" y="63692"/>
                    <a:pt x="11997" y="65188"/>
                    <a:pt x="12087" y="66783"/>
                  </a:cubicBezTo>
                  <a:cubicBezTo>
                    <a:pt x="10837" y="65480"/>
                    <a:pt x="9069" y="64641"/>
                    <a:pt x="7208" y="64641"/>
                  </a:cubicBezTo>
                  <a:cubicBezTo>
                    <a:pt x="7189" y="64641"/>
                    <a:pt x="7169" y="64641"/>
                    <a:pt x="7150" y="64642"/>
                  </a:cubicBezTo>
                  <a:cubicBezTo>
                    <a:pt x="7130" y="64641"/>
                    <a:pt x="7110" y="64641"/>
                    <a:pt x="7090" y="64641"/>
                  </a:cubicBezTo>
                  <a:cubicBezTo>
                    <a:pt x="3342" y="64641"/>
                    <a:pt x="1" y="68004"/>
                    <a:pt x="456" y="71765"/>
                  </a:cubicBezTo>
                  <a:cubicBezTo>
                    <a:pt x="965" y="71651"/>
                    <a:pt x="1479" y="71596"/>
                    <a:pt x="1989" y="71596"/>
                  </a:cubicBezTo>
                  <a:cubicBezTo>
                    <a:pt x="3926" y="71596"/>
                    <a:pt x="5802" y="72399"/>
                    <a:pt x="7150" y="73853"/>
                  </a:cubicBezTo>
                  <a:cubicBezTo>
                    <a:pt x="8483" y="72402"/>
                    <a:pt x="10349" y="71599"/>
                    <a:pt x="12279" y="71599"/>
                  </a:cubicBezTo>
                  <a:cubicBezTo>
                    <a:pt x="12709" y="71599"/>
                    <a:pt x="13143" y="71639"/>
                    <a:pt x="13574" y="71720"/>
                  </a:cubicBezTo>
                  <a:cubicBezTo>
                    <a:pt x="13037" y="72348"/>
                    <a:pt x="12624" y="73082"/>
                    <a:pt x="12365" y="73862"/>
                  </a:cubicBezTo>
                  <a:lnTo>
                    <a:pt x="12741" y="73862"/>
                  </a:lnTo>
                  <a:cubicBezTo>
                    <a:pt x="13637" y="71119"/>
                    <a:pt x="16222" y="69746"/>
                    <a:pt x="18806" y="69746"/>
                  </a:cubicBezTo>
                  <a:cubicBezTo>
                    <a:pt x="21388" y="69746"/>
                    <a:pt x="23969" y="71117"/>
                    <a:pt x="24864" y="73862"/>
                  </a:cubicBezTo>
                  <a:lnTo>
                    <a:pt x="25241" y="73862"/>
                  </a:lnTo>
                  <a:cubicBezTo>
                    <a:pt x="24981" y="73073"/>
                    <a:pt x="24569" y="72339"/>
                    <a:pt x="24031" y="71702"/>
                  </a:cubicBezTo>
                  <a:cubicBezTo>
                    <a:pt x="24457" y="71623"/>
                    <a:pt x="24885" y="71585"/>
                    <a:pt x="25310" y="71585"/>
                  </a:cubicBezTo>
                  <a:cubicBezTo>
                    <a:pt x="27245" y="71585"/>
                    <a:pt x="29120" y="72387"/>
                    <a:pt x="30465" y="73835"/>
                  </a:cubicBezTo>
                  <a:cubicBezTo>
                    <a:pt x="31802" y="72382"/>
                    <a:pt x="33677" y="71582"/>
                    <a:pt x="35611" y="71582"/>
                  </a:cubicBezTo>
                  <a:cubicBezTo>
                    <a:pt x="36087" y="71582"/>
                    <a:pt x="36566" y="71630"/>
                    <a:pt x="37042" y="71729"/>
                  </a:cubicBezTo>
                  <a:cubicBezTo>
                    <a:pt x="36011" y="72993"/>
                    <a:pt x="35438" y="74615"/>
                    <a:pt x="35644" y="76308"/>
                  </a:cubicBezTo>
                  <a:cubicBezTo>
                    <a:pt x="36151" y="76194"/>
                    <a:pt x="36664" y="76139"/>
                    <a:pt x="37173" y="76139"/>
                  </a:cubicBezTo>
                  <a:cubicBezTo>
                    <a:pt x="39108" y="76139"/>
                    <a:pt x="40989" y="76942"/>
                    <a:pt x="42337" y="78396"/>
                  </a:cubicBezTo>
                  <a:cubicBezTo>
                    <a:pt x="43675" y="76948"/>
                    <a:pt x="45548" y="76146"/>
                    <a:pt x="47484" y="76146"/>
                  </a:cubicBezTo>
                  <a:cubicBezTo>
                    <a:pt x="47908" y="76146"/>
                    <a:pt x="48336" y="76184"/>
                    <a:pt x="48762" y="76263"/>
                  </a:cubicBezTo>
                  <a:cubicBezTo>
                    <a:pt x="48224" y="76899"/>
                    <a:pt x="47812" y="77625"/>
                    <a:pt x="47552" y="78414"/>
                  </a:cubicBezTo>
                  <a:lnTo>
                    <a:pt x="47929" y="78414"/>
                  </a:lnTo>
                  <a:cubicBezTo>
                    <a:pt x="48825" y="75666"/>
                    <a:pt x="51408" y="74291"/>
                    <a:pt x="53990" y="74291"/>
                  </a:cubicBezTo>
                  <a:cubicBezTo>
                    <a:pt x="56571" y="74291"/>
                    <a:pt x="59152" y="75664"/>
                    <a:pt x="60052" y="78414"/>
                  </a:cubicBezTo>
                  <a:lnTo>
                    <a:pt x="60438" y="78414"/>
                  </a:lnTo>
                  <a:cubicBezTo>
                    <a:pt x="60169" y="77625"/>
                    <a:pt x="59766" y="76891"/>
                    <a:pt x="59228" y="76263"/>
                  </a:cubicBezTo>
                  <a:cubicBezTo>
                    <a:pt x="59656" y="76184"/>
                    <a:pt x="60087" y="76145"/>
                    <a:pt x="60514" y="76145"/>
                  </a:cubicBezTo>
                  <a:cubicBezTo>
                    <a:pt x="62447" y="76145"/>
                    <a:pt x="64319" y="76941"/>
                    <a:pt x="65662" y="78387"/>
                  </a:cubicBezTo>
                  <a:cubicBezTo>
                    <a:pt x="67002" y="76933"/>
                    <a:pt x="68877" y="76130"/>
                    <a:pt x="70814" y="76130"/>
                  </a:cubicBezTo>
                  <a:cubicBezTo>
                    <a:pt x="71323" y="76130"/>
                    <a:pt x="71837" y="76185"/>
                    <a:pt x="72346" y="76299"/>
                  </a:cubicBezTo>
                  <a:cubicBezTo>
                    <a:pt x="72801" y="72547"/>
                    <a:pt x="69460" y="69175"/>
                    <a:pt x="65712" y="69175"/>
                  </a:cubicBezTo>
                  <a:cubicBezTo>
                    <a:pt x="65698" y="69175"/>
                    <a:pt x="65684" y="69175"/>
                    <a:pt x="65669" y="69175"/>
                  </a:cubicBezTo>
                  <a:lnTo>
                    <a:pt x="65669" y="69175"/>
                  </a:lnTo>
                  <a:cubicBezTo>
                    <a:pt x="67009" y="67731"/>
                    <a:pt x="68871" y="66936"/>
                    <a:pt x="70797" y="66936"/>
                  </a:cubicBezTo>
                  <a:cubicBezTo>
                    <a:pt x="71279" y="66936"/>
                    <a:pt x="71765" y="66986"/>
                    <a:pt x="72248" y="67088"/>
                  </a:cubicBezTo>
                  <a:cubicBezTo>
                    <a:pt x="71271" y="68333"/>
                    <a:pt x="70742" y="69901"/>
                    <a:pt x="70939" y="71559"/>
                  </a:cubicBezTo>
                  <a:cubicBezTo>
                    <a:pt x="71452" y="71445"/>
                    <a:pt x="71968" y="71389"/>
                    <a:pt x="72480" y="71389"/>
                  </a:cubicBezTo>
                  <a:cubicBezTo>
                    <a:pt x="74414" y="71389"/>
                    <a:pt x="76287" y="72186"/>
                    <a:pt x="77633" y="73638"/>
                  </a:cubicBezTo>
                  <a:cubicBezTo>
                    <a:pt x="78970" y="72190"/>
                    <a:pt x="80844" y="71388"/>
                    <a:pt x="82779" y="71388"/>
                  </a:cubicBezTo>
                  <a:cubicBezTo>
                    <a:pt x="83204" y="71388"/>
                    <a:pt x="83632" y="71426"/>
                    <a:pt x="84057" y="71505"/>
                  </a:cubicBezTo>
                  <a:cubicBezTo>
                    <a:pt x="83520" y="72141"/>
                    <a:pt x="83108" y="72867"/>
                    <a:pt x="82848" y="73656"/>
                  </a:cubicBezTo>
                  <a:lnTo>
                    <a:pt x="83224" y="73656"/>
                  </a:lnTo>
                  <a:cubicBezTo>
                    <a:pt x="84120" y="70909"/>
                    <a:pt x="86703" y="69536"/>
                    <a:pt x="89286" y="69536"/>
                  </a:cubicBezTo>
                  <a:cubicBezTo>
                    <a:pt x="91869" y="69536"/>
                    <a:pt x="94452" y="70909"/>
                    <a:pt x="95348" y="73656"/>
                  </a:cubicBezTo>
                  <a:lnTo>
                    <a:pt x="95724" y="73656"/>
                  </a:lnTo>
                  <a:cubicBezTo>
                    <a:pt x="95464" y="72867"/>
                    <a:pt x="95052" y="72141"/>
                    <a:pt x="94514" y="71505"/>
                  </a:cubicBezTo>
                  <a:cubicBezTo>
                    <a:pt x="94942" y="71426"/>
                    <a:pt x="95371" y="71388"/>
                    <a:pt x="95797" y="71388"/>
                  </a:cubicBezTo>
                  <a:cubicBezTo>
                    <a:pt x="97737" y="71388"/>
                    <a:pt x="99611" y="72190"/>
                    <a:pt x="100948" y="73638"/>
                  </a:cubicBezTo>
                  <a:cubicBezTo>
                    <a:pt x="102293" y="72185"/>
                    <a:pt x="104163" y="71385"/>
                    <a:pt x="106095" y="71385"/>
                  </a:cubicBezTo>
                  <a:cubicBezTo>
                    <a:pt x="106570" y="71385"/>
                    <a:pt x="107049" y="71433"/>
                    <a:pt x="107525" y="71532"/>
                  </a:cubicBezTo>
                  <a:cubicBezTo>
                    <a:pt x="106495" y="72796"/>
                    <a:pt x="105921" y="74417"/>
                    <a:pt x="106127" y="76111"/>
                  </a:cubicBezTo>
                  <a:cubicBezTo>
                    <a:pt x="106637" y="75997"/>
                    <a:pt x="107150" y="75942"/>
                    <a:pt x="107660" y="75942"/>
                  </a:cubicBezTo>
                  <a:cubicBezTo>
                    <a:pt x="109597" y="75942"/>
                    <a:pt x="111473" y="76744"/>
                    <a:pt x="112821" y="78199"/>
                  </a:cubicBezTo>
                  <a:cubicBezTo>
                    <a:pt x="114158" y="76751"/>
                    <a:pt x="116031" y="75948"/>
                    <a:pt x="117967" y="75948"/>
                  </a:cubicBezTo>
                  <a:cubicBezTo>
                    <a:pt x="118392" y="75948"/>
                    <a:pt x="118820" y="75987"/>
                    <a:pt x="119245" y="76066"/>
                  </a:cubicBezTo>
                  <a:cubicBezTo>
                    <a:pt x="118708" y="76702"/>
                    <a:pt x="118295" y="77428"/>
                    <a:pt x="118036" y="78217"/>
                  </a:cubicBezTo>
                  <a:lnTo>
                    <a:pt x="118412" y="78217"/>
                  </a:lnTo>
                  <a:cubicBezTo>
                    <a:pt x="119308" y="75474"/>
                    <a:pt x="121893" y="74100"/>
                    <a:pt x="124477" y="74100"/>
                  </a:cubicBezTo>
                  <a:cubicBezTo>
                    <a:pt x="127059" y="74100"/>
                    <a:pt x="129640" y="75471"/>
                    <a:pt x="130536" y="78217"/>
                  </a:cubicBezTo>
                  <a:lnTo>
                    <a:pt x="130912" y="78217"/>
                  </a:lnTo>
                  <a:cubicBezTo>
                    <a:pt x="130652" y="77428"/>
                    <a:pt x="130240" y="76702"/>
                    <a:pt x="129702" y="76066"/>
                  </a:cubicBezTo>
                  <a:cubicBezTo>
                    <a:pt x="130130" y="75987"/>
                    <a:pt x="130558" y="75948"/>
                    <a:pt x="130984" y="75948"/>
                  </a:cubicBezTo>
                  <a:cubicBezTo>
                    <a:pt x="132922" y="75948"/>
                    <a:pt x="134791" y="76751"/>
                    <a:pt x="136136" y="78199"/>
                  </a:cubicBezTo>
                  <a:cubicBezTo>
                    <a:pt x="137484" y="76744"/>
                    <a:pt x="139360" y="75942"/>
                    <a:pt x="141292" y="75942"/>
                  </a:cubicBezTo>
                  <a:cubicBezTo>
                    <a:pt x="141801" y="75942"/>
                    <a:pt x="142313" y="75997"/>
                    <a:pt x="142820" y="76111"/>
                  </a:cubicBezTo>
                  <a:cubicBezTo>
                    <a:pt x="143275" y="72358"/>
                    <a:pt x="139935" y="68987"/>
                    <a:pt x="136195" y="68987"/>
                  </a:cubicBezTo>
                  <a:cubicBezTo>
                    <a:pt x="136175" y="68987"/>
                    <a:pt x="136156" y="68987"/>
                    <a:pt x="136136" y="68987"/>
                  </a:cubicBezTo>
                  <a:cubicBezTo>
                    <a:pt x="136116" y="68987"/>
                    <a:pt x="136096" y="68987"/>
                    <a:pt x="136077" y="68987"/>
                  </a:cubicBezTo>
                  <a:cubicBezTo>
                    <a:pt x="134208" y="68987"/>
                    <a:pt x="132440" y="69825"/>
                    <a:pt x="131199" y="71129"/>
                  </a:cubicBezTo>
                  <a:cubicBezTo>
                    <a:pt x="131279" y="69534"/>
                    <a:pt x="130697" y="68038"/>
                    <a:pt x="129702" y="66855"/>
                  </a:cubicBezTo>
                  <a:cubicBezTo>
                    <a:pt x="130132" y="66775"/>
                    <a:pt x="130564" y="66736"/>
                    <a:pt x="130992" y="66736"/>
                  </a:cubicBezTo>
                  <a:cubicBezTo>
                    <a:pt x="132927" y="66736"/>
                    <a:pt x="134793" y="67533"/>
                    <a:pt x="136136" y="68978"/>
                  </a:cubicBezTo>
                  <a:cubicBezTo>
                    <a:pt x="137482" y="67526"/>
                    <a:pt x="139354" y="66729"/>
                    <a:pt x="141284" y="66729"/>
                  </a:cubicBezTo>
                  <a:cubicBezTo>
                    <a:pt x="141795" y="66729"/>
                    <a:pt x="142310" y="66785"/>
                    <a:pt x="142820" y="66900"/>
                  </a:cubicBezTo>
                  <a:cubicBezTo>
                    <a:pt x="143276" y="63142"/>
                    <a:pt x="139935" y="59776"/>
                    <a:pt x="136189" y="59776"/>
                  </a:cubicBezTo>
                  <a:cubicBezTo>
                    <a:pt x="136175" y="59776"/>
                    <a:pt x="136160" y="59776"/>
                    <a:pt x="136145" y="59776"/>
                  </a:cubicBezTo>
                  <a:cubicBezTo>
                    <a:pt x="137492" y="58329"/>
                    <a:pt x="139362" y="57528"/>
                    <a:pt x="141292" y="57528"/>
                  </a:cubicBezTo>
                  <a:cubicBezTo>
                    <a:pt x="141800" y="57528"/>
                    <a:pt x="142312" y="57583"/>
                    <a:pt x="142820" y="57697"/>
                  </a:cubicBezTo>
                  <a:cubicBezTo>
                    <a:pt x="143275" y="53945"/>
                    <a:pt x="139935" y="50573"/>
                    <a:pt x="136195" y="50573"/>
                  </a:cubicBezTo>
                  <a:cubicBezTo>
                    <a:pt x="136175" y="50573"/>
                    <a:pt x="136156" y="50573"/>
                    <a:pt x="136136" y="50574"/>
                  </a:cubicBezTo>
                  <a:cubicBezTo>
                    <a:pt x="137486" y="49117"/>
                    <a:pt x="139365" y="48320"/>
                    <a:pt x="141300" y="48320"/>
                  </a:cubicBezTo>
                  <a:cubicBezTo>
                    <a:pt x="141806" y="48320"/>
                    <a:pt x="142315" y="48374"/>
                    <a:pt x="142820" y="48486"/>
                  </a:cubicBezTo>
                  <a:cubicBezTo>
                    <a:pt x="143276" y="44728"/>
                    <a:pt x="139935" y="41362"/>
                    <a:pt x="136181" y="41362"/>
                  </a:cubicBezTo>
                  <a:cubicBezTo>
                    <a:pt x="136166" y="41362"/>
                    <a:pt x="136151" y="41362"/>
                    <a:pt x="136136" y="41362"/>
                  </a:cubicBezTo>
                  <a:cubicBezTo>
                    <a:pt x="137483" y="39915"/>
                    <a:pt x="139359" y="39114"/>
                    <a:pt x="141291" y="39114"/>
                  </a:cubicBezTo>
                  <a:cubicBezTo>
                    <a:pt x="141800" y="39114"/>
                    <a:pt x="142312" y="39169"/>
                    <a:pt x="142820" y="39283"/>
                  </a:cubicBezTo>
                  <a:cubicBezTo>
                    <a:pt x="143275" y="35522"/>
                    <a:pt x="139935" y="32159"/>
                    <a:pt x="136195" y="32159"/>
                  </a:cubicBezTo>
                  <a:cubicBezTo>
                    <a:pt x="136175" y="32159"/>
                    <a:pt x="136156" y="32160"/>
                    <a:pt x="136136" y="32160"/>
                  </a:cubicBezTo>
                  <a:cubicBezTo>
                    <a:pt x="136116" y="32160"/>
                    <a:pt x="136096" y="32159"/>
                    <a:pt x="136077" y="32159"/>
                  </a:cubicBezTo>
                  <a:cubicBezTo>
                    <a:pt x="134208" y="32159"/>
                    <a:pt x="132440" y="32998"/>
                    <a:pt x="131199" y="34301"/>
                  </a:cubicBezTo>
                  <a:cubicBezTo>
                    <a:pt x="131279" y="32706"/>
                    <a:pt x="130697" y="31210"/>
                    <a:pt x="129711" y="30027"/>
                  </a:cubicBezTo>
                  <a:cubicBezTo>
                    <a:pt x="130140" y="29948"/>
                    <a:pt x="130570" y="29909"/>
                    <a:pt x="130997" y="29909"/>
                  </a:cubicBezTo>
                  <a:cubicBezTo>
                    <a:pt x="132927" y="29909"/>
                    <a:pt x="134793" y="30705"/>
                    <a:pt x="136136" y="32151"/>
                  </a:cubicBezTo>
                  <a:cubicBezTo>
                    <a:pt x="137482" y="30699"/>
                    <a:pt x="139354" y="29902"/>
                    <a:pt x="141284" y="29902"/>
                  </a:cubicBezTo>
                  <a:cubicBezTo>
                    <a:pt x="141795" y="29902"/>
                    <a:pt x="142310" y="29957"/>
                    <a:pt x="142820" y="30072"/>
                  </a:cubicBezTo>
                  <a:cubicBezTo>
                    <a:pt x="143276" y="26315"/>
                    <a:pt x="139935" y="22948"/>
                    <a:pt x="136189" y="22948"/>
                  </a:cubicBezTo>
                  <a:cubicBezTo>
                    <a:pt x="136175" y="22948"/>
                    <a:pt x="136160" y="22948"/>
                    <a:pt x="136145" y="22948"/>
                  </a:cubicBezTo>
                  <a:cubicBezTo>
                    <a:pt x="137491" y="21496"/>
                    <a:pt x="139358" y="20699"/>
                    <a:pt x="141285" y="20699"/>
                  </a:cubicBezTo>
                  <a:cubicBezTo>
                    <a:pt x="141795" y="20699"/>
                    <a:pt x="142310" y="20755"/>
                    <a:pt x="142820" y="20870"/>
                  </a:cubicBezTo>
                  <a:cubicBezTo>
                    <a:pt x="143275" y="17108"/>
                    <a:pt x="139935" y="13746"/>
                    <a:pt x="136195" y="13746"/>
                  </a:cubicBezTo>
                  <a:cubicBezTo>
                    <a:pt x="136175" y="13746"/>
                    <a:pt x="136156" y="13746"/>
                    <a:pt x="136136" y="13746"/>
                  </a:cubicBezTo>
                  <a:cubicBezTo>
                    <a:pt x="137484" y="12292"/>
                    <a:pt x="139360" y="11489"/>
                    <a:pt x="141292" y="11489"/>
                  </a:cubicBezTo>
                  <a:cubicBezTo>
                    <a:pt x="141801" y="11489"/>
                    <a:pt x="142313" y="11544"/>
                    <a:pt x="142820" y="11658"/>
                  </a:cubicBezTo>
                  <a:cubicBezTo>
                    <a:pt x="143275" y="7906"/>
                    <a:pt x="139935" y="4534"/>
                    <a:pt x="136195" y="4534"/>
                  </a:cubicBezTo>
                  <a:cubicBezTo>
                    <a:pt x="136175" y="4534"/>
                    <a:pt x="136156" y="4534"/>
                    <a:pt x="136136" y="4535"/>
                  </a:cubicBezTo>
                  <a:cubicBezTo>
                    <a:pt x="136116" y="4534"/>
                    <a:pt x="136096" y="4534"/>
                    <a:pt x="136077" y="4534"/>
                  </a:cubicBezTo>
                  <a:cubicBezTo>
                    <a:pt x="134208" y="4534"/>
                    <a:pt x="132440" y="5373"/>
                    <a:pt x="131199" y="6676"/>
                  </a:cubicBezTo>
                  <a:cubicBezTo>
                    <a:pt x="131234" y="5941"/>
                    <a:pt x="131136" y="5198"/>
                    <a:pt x="130894" y="4499"/>
                  </a:cubicBezTo>
                  <a:lnTo>
                    <a:pt x="130518" y="4499"/>
                  </a:lnTo>
                  <a:cubicBezTo>
                    <a:pt x="130751" y="5198"/>
                    <a:pt x="130867" y="5932"/>
                    <a:pt x="130867" y="6667"/>
                  </a:cubicBezTo>
                  <a:cubicBezTo>
                    <a:pt x="130394" y="6565"/>
                    <a:pt x="129917" y="6515"/>
                    <a:pt x="129443" y="6515"/>
                  </a:cubicBezTo>
                  <a:cubicBezTo>
                    <a:pt x="127584" y="6515"/>
                    <a:pt x="125780" y="7282"/>
                    <a:pt x="124487" y="8674"/>
                  </a:cubicBezTo>
                  <a:cubicBezTo>
                    <a:pt x="123206" y="7294"/>
                    <a:pt x="121414" y="6515"/>
                    <a:pt x="119532" y="6515"/>
                  </a:cubicBezTo>
                  <a:cubicBezTo>
                    <a:pt x="119048" y="6515"/>
                    <a:pt x="118564" y="6569"/>
                    <a:pt x="118089" y="6667"/>
                  </a:cubicBezTo>
                  <a:cubicBezTo>
                    <a:pt x="118089" y="5932"/>
                    <a:pt x="118206" y="5198"/>
                    <a:pt x="118439" y="4499"/>
                  </a:cubicBezTo>
                  <a:lnTo>
                    <a:pt x="118063" y="4499"/>
                  </a:lnTo>
                  <a:cubicBezTo>
                    <a:pt x="117821" y="5198"/>
                    <a:pt x="117722" y="5932"/>
                    <a:pt x="117758" y="6676"/>
                  </a:cubicBezTo>
                  <a:cubicBezTo>
                    <a:pt x="116516" y="5373"/>
                    <a:pt x="114749" y="4534"/>
                    <a:pt x="112880" y="4534"/>
                  </a:cubicBezTo>
                  <a:cubicBezTo>
                    <a:pt x="112860" y="4534"/>
                    <a:pt x="112840" y="4534"/>
                    <a:pt x="112821" y="4535"/>
                  </a:cubicBezTo>
                  <a:cubicBezTo>
                    <a:pt x="112802" y="4534"/>
                    <a:pt x="112783" y="4534"/>
                    <a:pt x="112765" y="4534"/>
                  </a:cubicBezTo>
                  <a:cubicBezTo>
                    <a:pt x="110778" y="4534"/>
                    <a:pt x="108911" y="5480"/>
                    <a:pt x="107659" y="6927"/>
                  </a:cubicBezTo>
                  <a:lnTo>
                    <a:pt x="107659" y="6927"/>
                  </a:lnTo>
                  <a:cubicBezTo>
                    <a:pt x="107953" y="3264"/>
                    <a:pt x="104676" y="36"/>
                    <a:pt x="101009" y="36"/>
                  </a:cubicBezTo>
                  <a:cubicBezTo>
                    <a:pt x="100988" y="36"/>
                    <a:pt x="100968" y="36"/>
                    <a:pt x="100948" y="36"/>
                  </a:cubicBezTo>
                  <a:cubicBezTo>
                    <a:pt x="100928" y="36"/>
                    <a:pt x="100908" y="36"/>
                    <a:pt x="100889" y="36"/>
                  </a:cubicBezTo>
                  <a:cubicBezTo>
                    <a:pt x="99020" y="36"/>
                    <a:pt x="97261" y="875"/>
                    <a:pt x="96011" y="2178"/>
                  </a:cubicBezTo>
                  <a:cubicBezTo>
                    <a:pt x="96056" y="1434"/>
                    <a:pt x="95948" y="699"/>
                    <a:pt x="95706" y="1"/>
                  </a:cubicBezTo>
                  <a:lnTo>
                    <a:pt x="95339" y="1"/>
                  </a:lnTo>
                  <a:cubicBezTo>
                    <a:pt x="95563" y="699"/>
                    <a:pt x="95688" y="1434"/>
                    <a:pt x="95688" y="2169"/>
                  </a:cubicBezTo>
                  <a:cubicBezTo>
                    <a:pt x="95213" y="2067"/>
                    <a:pt x="94735" y="2017"/>
                    <a:pt x="94260" y="2017"/>
                  </a:cubicBezTo>
                  <a:cubicBezTo>
                    <a:pt x="92399" y="2017"/>
                    <a:pt x="90599" y="2784"/>
                    <a:pt x="89299" y="4176"/>
                  </a:cubicBezTo>
                  <a:cubicBezTo>
                    <a:pt x="88027" y="2796"/>
                    <a:pt x="86226" y="2017"/>
                    <a:pt x="84344" y="2017"/>
                  </a:cubicBezTo>
                  <a:cubicBezTo>
                    <a:pt x="83860" y="2017"/>
                    <a:pt x="83376" y="2061"/>
                    <a:pt x="82902" y="2169"/>
                  </a:cubicBezTo>
                  <a:cubicBezTo>
                    <a:pt x="82910" y="1434"/>
                    <a:pt x="83027" y="699"/>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grpSp>
      <p:sp>
        <p:nvSpPr>
          <p:cNvPr id="597" name="Google Shape;597;p26"/>
          <p:cNvSpPr/>
          <p:nvPr/>
        </p:nvSpPr>
        <p:spPr>
          <a:xfrm flipH="1">
            <a:off x="663669" y="5209988"/>
            <a:ext cx="365600" cy="365600"/>
          </a:xfrm>
          <a:prstGeom prst="ellipse">
            <a:avLst/>
          </a:prstGeom>
          <a:solidFill>
            <a:schemeClr val="accent1"/>
          </a:solidFill>
          <a:ln>
            <a:noFill/>
          </a:ln>
          <a:effectLst>
            <a:outerShdw blurRad="128588" dist="57150" dir="4980000" algn="bl" rotWithShape="0">
              <a:srgbClr val="000000">
                <a:alpha val="21000"/>
              </a:srgb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89"/>
          </a:p>
        </p:txBody>
      </p:sp>
      <p:sp>
        <p:nvSpPr>
          <p:cNvPr id="598" name="Google Shape;598;p26"/>
          <p:cNvSpPr/>
          <p:nvPr/>
        </p:nvSpPr>
        <p:spPr>
          <a:xfrm flipH="1">
            <a:off x="285435" y="3102633"/>
            <a:ext cx="487600" cy="487600"/>
          </a:xfrm>
          <a:prstGeom prst="ellipse">
            <a:avLst/>
          </a:prstGeom>
          <a:noFill/>
          <a:ln w="19050" cap="flat" cmpd="sng">
            <a:solidFill>
              <a:schemeClr val="accent2"/>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89"/>
          </a:p>
        </p:txBody>
      </p:sp>
      <p:sp>
        <p:nvSpPr>
          <p:cNvPr id="599" name="Google Shape;599;p26"/>
          <p:cNvSpPr/>
          <p:nvPr/>
        </p:nvSpPr>
        <p:spPr>
          <a:xfrm>
            <a:off x="5110784" y="6019933"/>
            <a:ext cx="244000" cy="244000"/>
          </a:xfrm>
          <a:prstGeom prst="ellipse">
            <a:avLst/>
          </a:prstGeom>
          <a:solidFill>
            <a:schemeClr val="accent2"/>
          </a:solidFill>
          <a:ln>
            <a:noFill/>
          </a:ln>
          <a:effectLst>
            <a:outerShdw blurRad="128588" dist="57150" dir="4980000" algn="bl" rotWithShape="0">
              <a:srgbClr val="000000">
                <a:alpha val="21000"/>
              </a:srgb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89"/>
          </a:p>
        </p:txBody>
      </p:sp>
      <p:sp>
        <p:nvSpPr>
          <p:cNvPr id="600" name="Google Shape;600;p26"/>
          <p:cNvSpPr/>
          <p:nvPr/>
        </p:nvSpPr>
        <p:spPr>
          <a:xfrm flipH="1">
            <a:off x="2120337" y="6144671"/>
            <a:ext cx="365600" cy="365600"/>
          </a:xfrm>
          <a:prstGeom prst="ellipse">
            <a:avLst/>
          </a:prstGeom>
          <a:noFill/>
          <a:ln w="19050" cap="flat" cmpd="sng">
            <a:solidFill>
              <a:schemeClr val="accent2"/>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89"/>
          </a:p>
        </p:txBody>
      </p:sp>
      <p:sp>
        <p:nvSpPr>
          <p:cNvPr id="601" name="Google Shape;601;p26"/>
          <p:cNvSpPr/>
          <p:nvPr/>
        </p:nvSpPr>
        <p:spPr>
          <a:xfrm flipH="1">
            <a:off x="2756401" y="294800"/>
            <a:ext cx="609600" cy="609600"/>
          </a:xfrm>
          <a:prstGeom prst="ellipse">
            <a:avLst/>
          </a:prstGeom>
          <a:noFill/>
          <a:ln w="19050" cap="flat" cmpd="sng">
            <a:solidFill>
              <a:schemeClr val="accent2"/>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89"/>
          </a:p>
        </p:txBody>
      </p:sp>
      <p:sp>
        <p:nvSpPr>
          <p:cNvPr id="602" name="Google Shape;602;p26"/>
          <p:cNvSpPr/>
          <p:nvPr/>
        </p:nvSpPr>
        <p:spPr>
          <a:xfrm>
            <a:off x="10521451" y="6401000"/>
            <a:ext cx="244000" cy="244000"/>
          </a:xfrm>
          <a:prstGeom prst="ellipse">
            <a:avLst/>
          </a:prstGeom>
          <a:solidFill>
            <a:schemeClr val="accent1"/>
          </a:solidFill>
          <a:ln>
            <a:noFill/>
          </a:ln>
          <a:effectLst>
            <a:outerShdw blurRad="128588" dist="57150" dir="4980000" algn="bl" rotWithShape="0">
              <a:srgbClr val="000000">
                <a:alpha val="21000"/>
              </a:srgb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89"/>
          </a:p>
        </p:txBody>
      </p:sp>
      <p:sp>
        <p:nvSpPr>
          <p:cNvPr id="603" name="Google Shape;603;p26"/>
          <p:cNvSpPr/>
          <p:nvPr/>
        </p:nvSpPr>
        <p:spPr>
          <a:xfrm flipH="1">
            <a:off x="11232004" y="5088004"/>
            <a:ext cx="609600" cy="609600"/>
          </a:xfrm>
          <a:prstGeom prst="ellipse">
            <a:avLst/>
          </a:prstGeom>
          <a:noFill/>
          <a:ln w="19050" cap="flat" cmpd="sng">
            <a:solidFill>
              <a:schemeClr val="accent2"/>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89"/>
          </a:p>
        </p:txBody>
      </p:sp>
      <p:sp>
        <p:nvSpPr>
          <p:cNvPr id="604" name="Google Shape;604;p26"/>
          <p:cNvSpPr txBox="1">
            <a:spLocks noGrp="1"/>
          </p:cNvSpPr>
          <p:nvPr>
            <p:ph type="title"/>
          </p:nvPr>
        </p:nvSpPr>
        <p:spPr>
          <a:xfrm>
            <a:off x="3997867" y="2769651"/>
            <a:ext cx="1474800" cy="703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4000"/>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endParaRPr/>
          </a:p>
        </p:txBody>
      </p:sp>
      <p:sp>
        <p:nvSpPr>
          <p:cNvPr id="605" name="Google Shape;605;p26"/>
          <p:cNvSpPr txBox="1">
            <a:spLocks noGrp="1"/>
          </p:cNvSpPr>
          <p:nvPr>
            <p:ph type="subTitle" idx="1"/>
          </p:nvPr>
        </p:nvSpPr>
        <p:spPr>
          <a:xfrm>
            <a:off x="2612267" y="1996767"/>
            <a:ext cx="2860400" cy="646400"/>
          </a:xfrm>
          <a:prstGeom prst="rect">
            <a:avLst/>
          </a:prstGeom>
        </p:spPr>
        <p:txBody>
          <a:bodyPr spcFirstLastPara="1" wrap="square" lIns="91425" tIns="91425" rIns="91425" bIns="91425" anchor="ctr" anchorCtr="0">
            <a:noAutofit/>
          </a:bodyPr>
          <a:lstStyle>
            <a:lvl1pPr lvl="0" algn="r"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606" name="Google Shape;606;p26"/>
          <p:cNvSpPr txBox="1">
            <a:spLocks noGrp="1"/>
          </p:cNvSpPr>
          <p:nvPr>
            <p:ph type="title" idx="2"/>
          </p:nvPr>
        </p:nvSpPr>
        <p:spPr>
          <a:xfrm>
            <a:off x="6757365" y="2769651"/>
            <a:ext cx="1536000" cy="703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4000"/>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endParaRPr/>
          </a:p>
        </p:txBody>
      </p:sp>
      <p:sp>
        <p:nvSpPr>
          <p:cNvPr id="607" name="Google Shape;607;p26"/>
          <p:cNvSpPr txBox="1">
            <a:spLocks noGrp="1"/>
          </p:cNvSpPr>
          <p:nvPr>
            <p:ph type="subTitle" idx="3"/>
          </p:nvPr>
        </p:nvSpPr>
        <p:spPr>
          <a:xfrm>
            <a:off x="6757365" y="1996767"/>
            <a:ext cx="2865200" cy="6464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608" name="Google Shape;608;p26"/>
          <p:cNvSpPr txBox="1">
            <a:spLocks noGrp="1"/>
          </p:cNvSpPr>
          <p:nvPr>
            <p:ph type="title" idx="4"/>
          </p:nvPr>
        </p:nvSpPr>
        <p:spPr>
          <a:xfrm>
            <a:off x="3936667" y="4132933"/>
            <a:ext cx="1536000" cy="703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4000"/>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endParaRPr/>
          </a:p>
        </p:txBody>
      </p:sp>
      <p:sp>
        <p:nvSpPr>
          <p:cNvPr id="609" name="Google Shape;609;p26"/>
          <p:cNvSpPr txBox="1">
            <a:spLocks noGrp="1"/>
          </p:cNvSpPr>
          <p:nvPr>
            <p:ph type="subTitle" idx="5"/>
          </p:nvPr>
        </p:nvSpPr>
        <p:spPr>
          <a:xfrm>
            <a:off x="2612267" y="4937033"/>
            <a:ext cx="2860400" cy="646400"/>
          </a:xfrm>
          <a:prstGeom prst="rect">
            <a:avLst/>
          </a:prstGeom>
        </p:spPr>
        <p:txBody>
          <a:bodyPr spcFirstLastPara="1" wrap="square" lIns="91425" tIns="91425" rIns="91425" bIns="91425" anchor="ctr" anchorCtr="0">
            <a:noAutofit/>
          </a:bodyPr>
          <a:lstStyle>
            <a:lvl1pPr lvl="0" algn="r"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610" name="Google Shape;610;p26"/>
          <p:cNvSpPr txBox="1">
            <a:spLocks noGrp="1"/>
          </p:cNvSpPr>
          <p:nvPr>
            <p:ph type="title" idx="6"/>
          </p:nvPr>
        </p:nvSpPr>
        <p:spPr>
          <a:xfrm>
            <a:off x="6757365" y="4132933"/>
            <a:ext cx="1536000" cy="703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4000"/>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endParaRPr/>
          </a:p>
        </p:txBody>
      </p:sp>
      <p:sp>
        <p:nvSpPr>
          <p:cNvPr id="611" name="Google Shape;611;p26"/>
          <p:cNvSpPr txBox="1">
            <a:spLocks noGrp="1"/>
          </p:cNvSpPr>
          <p:nvPr>
            <p:ph type="subTitle" idx="7"/>
          </p:nvPr>
        </p:nvSpPr>
        <p:spPr>
          <a:xfrm>
            <a:off x="6757365" y="4937033"/>
            <a:ext cx="2865200" cy="6464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612" name="Google Shape;612;p26"/>
          <p:cNvSpPr txBox="1">
            <a:spLocks noGrp="1"/>
          </p:cNvSpPr>
          <p:nvPr>
            <p:ph type="title" idx="8"/>
          </p:nvPr>
        </p:nvSpPr>
        <p:spPr>
          <a:xfrm>
            <a:off x="960000" y="593367"/>
            <a:ext cx="10272000" cy="763600"/>
          </a:xfrm>
          <a:prstGeom prst="rect">
            <a:avLst/>
          </a:prstGeom>
        </p:spPr>
        <p:txBody>
          <a:bodyPr spcFirstLastPara="1" wrap="square" lIns="91425" tIns="91425" rIns="91425" bIns="91425" anchor="ctr" anchorCtr="0">
            <a:noAutofit/>
          </a:bodyPr>
          <a:lstStyle>
            <a:lvl1pPr lvl="0" rtl="0">
              <a:spcBef>
                <a:spcPts val="0"/>
              </a:spcBef>
              <a:spcAft>
                <a:spcPts val="0"/>
              </a:spcAft>
              <a:buSzPts val="40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spTree>
      <p:nvGrpSpPr>
        <p:cNvPr id="1" name="Shape 31"/>
        <p:cNvGrpSpPr/>
        <p:nvPr/>
      </p:nvGrpSpPr>
      <p:grpSpPr>
        <a:xfrm>
          <a:off x="0" y="0"/>
          <a:ext cx="0" cy="0"/>
          <a:chOff x="0" y="0"/>
          <a:chExt cx="0" cy="0"/>
        </a:xfrm>
      </p:grpSpPr>
      <p:grpSp>
        <p:nvGrpSpPr>
          <p:cNvPr id="32" name="Google Shape;32;p3"/>
          <p:cNvGrpSpPr/>
          <p:nvPr/>
        </p:nvGrpSpPr>
        <p:grpSpPr>
          <a:xfrm>
            <a:off x="-1005801" y="-203219"/>
            <a:ext cx="13550761" cy="7188428"/>
            <a:chOff x="-200" y="-541901"/>
            <a:chExt cx="9144387" cy="4850928"/>
          </a:xfrm>
        </p:grpSpPr>
        <p:grpSp>
          <p:nvGrpSpPr>
            <p:cNvPr id="33" name="Google Shape;33;p3"/>
            <p:cNvGrpSpPr/>
            <p:nvPr/>
          </p:nvGrpSpPr>
          <p:grpSpPr>
            <a:xfrm>
              <a:off x="75" y="-541901"/>
              <a:ext cx="3080308" cy="3269023"/>
              <a:chOff x="0" y="0"/>
              <a:chExt cx="2743172" cy="2911232"/>
            </a:xfrm>
          </p:grpSpPr>
          <p:sp>
            <p:nvSpPr>
              <p:cNvPr id="34" name="Google Shape;34;p3"/>
              <p:cNvSpPr/>
              <p:nvPr/>
            </p:nvSpPr>
            <p:spPr>
              <a:xfrm>
                <a:off x="0" y="1411617"/>
                <a:ext cx="2743172" cy="1499615"/>
              </a:xfrm>
              <a:custGeom>
                <a:avLst/>
                <a:gdLst/>
                <a:ahLst/>
                <a:cxnLst/>
                <a:rect l="l" t="t" r="r" b="b"/>
                <a:pathLst>
                  <a:path w="143284" h="78442" extrusionOk="0">
                    <a:moveTo>
                      <a:pt x="94420" y="2397"/>
                    </a:moveTo>
                    <a:cubicBezTo>
                      <a:pt x="94850" y="2397"/>
                      <a:pt x="95284" y="2437"/>
                      <a:pt x="95715" y="2519"/>
                    </a:cubicBezTo>
                    <a:cubicBezTo>
                      <a:pt x="94720" y="3693"/>
                      <a:pt x="94138" y="5198"/>
                      <a:pt x="94228" y="6784"/>
                    </a:cubicBezTo>
                    <a:cubicBezTo>
                      <a:pt x="92977" y="5481"/>
                      <a:pt x="91219" y="4651"/>
                      <a:pt x="89350" y="4651"/>
                    </a:cubicBezTo>
                    <a:cubicBezTo>
                      <a:pt x="89330" y="4651"/>
                      <a:pt x="89310" y="4651"/>
                      <a:pt x="89290" y="4651"/>
                    </a:cubicBezTo>
                    <a:cubicBezTo>
                      <a:pt x="90624" y="3201"/>
                      <a:pt x="92490" y="2397"/>
                      <a:pt x="94420" y="2397"/>
                    </a:cubicBezTo>
                    <a:close/>
                    <a:moveTo>
                      <a:pt x="84151" y="2400"/>
                    </a:moveTo>
                    <a:cubicBezTo>
                      <a:pt x="86084" y="2400"/>
                      <a:pt x="87955" y="3198"/>
                      <a:pt x="89290" y="4651"/>
                    </a:cubicBezTo>
                    <a:cubicBezTo>
                      <a:pt x="89270" y="4651"/>
                      <a:pt x="89250" y="4651"/>
                      <a:pt x="89231" y="4651"/>
                    </a:cubicBezTo>
                    <a:cubicBezTo>
                      <a:pt x="87362" y="4651"/>
                      <a:pt x="85594" y="5481"/>
                      <a:pt x="84353" y="6793"/>
                    </a:cubicBezTo>
                    <a:cubicBezTo>
                      <a:pt x="84434" y="5207"/>
                      <a:pt x="83851" y="3702"/>
                      <a:pt x="82866" y="2519"/>
                    </a:cubicBezTo>
                    <a:cubicBezTo>
                      <a:pt x="83294" y="2439"/>
                      <a:pt x="83724" y="2400"/>
                      <a:pt x="84151" y="2400"/>
                    </a:cubicBezTo>
                    <a:close/>
                    <a:moveTo>
                      <a:pt x="13670" y="2589"/>
                    </a:moveTo>
                    <a:cubicBezTo>
                      <a:pt x="15606" y="2589"/>
                      <a:pt x="17480" y="3392"/>
                      <a:pt x="18825" y="4840"/>
                    </a:cubicBezTo>
                    <a:lnTo>
                      <a:pt x="18825" y="4840"/>
                    </a:lnTo>
                    <a:cubicBezTo>
                      <a:pt x="18822" y="4840"/>
                      <a:pt x="18819" y="4840"/>
                      <a:pt x="18816" y="4840"/>
                    </a:cubicBezTo>
                    <a:cubicBezTo>
                      <a:pt x="18806" y="4840"/>
                      <a:pt x="18796" y="4840"/>
                      <a:pt x="18786" y="4840"/>
                    </a:cubicBezTo>
                    <a:cubicBezTo>
                      <a:pt x="16906" y="4840"/>
                      <a:pt x="15136" y="5671"/>
                      <a:pt x="13879" y="6981"/>
                    </a:cubicBezTo>
                    <a:cubicBezTo>
                      <a:pt x="13951" y="5404"/>
                      <a:pt x="13368" y="3899"/>
                      <a:pt x="12382" y="2716"/>
                    </a:cubicBezTo>
                    <a:lnTo>
                      <a:pt x="12391" y="2707"/>
                    </a:lnTo>
                    <a:cubicBezTo>
                      <a:pt x="12817" y="2628"/>
                      <a:pt x="13245" y="2589"/>
                      <a:pt x="13670" y="2589"/>
                    </a:cubicBezTo>
                    <a:close/>
                    <a:moveTo>
                      <a:pt x="23963" y="2589"/>
                    </a:moveTo>
                    <a:cubicBezTo>
                      <a:pt x="24387" y="2589"/>
                      <a:pt x="24815" y="2628"/>
                      <a:pt x="25241" y="2707"/>
                    </a:cubicBezTo>
                    <a:cubicBezTo>
                      <a:pt x="24255" y="3890"/>
                      <a:pt x="23673" y="5395"/>
                      <a:pt x="23753" y="6981"/>
                    </a:cubicBezTo>
                    <a:cubicBezTo>
                      <a:pt x="22512" y="5678"/>
                      <a:pt x="20744" y="4839"/>
                      <a:pt x="18875" y="4839"/>
                    </a:cubicBezTo>
                    <a:cubicBezTo>
                      <a:pt x="18859" y="4839"/>
                      <a:pt x="18842" y="4839"/>
                      <a:pt x="18825" y="4840"/>
                    </a:cubicBezTo>
                    <a:lnTo>
                      <a:pt x="18825" y="4840"/>
                    </a:lnTo>
                    <a:cubicBezTo>
                      <a:pt x="20162" y="3392"/>
                      <a:pt x="22030" y="2589"/>
                      <a:pt x="23963" y="2589"/>
                    </a:cubicBezTo>
                    <a:close/>
                    <a:moveTo>
                      <a:pt x="77628" y="548"/>
                    </a:moveTo>
                    <a:cubicBezTo>
                      <a:pt x="80805" y="548"/>
                      <a:pt x="83981" y="2626"/>
                      <a:pt x="84022" y="6784"/>
                    </a:cubicBezTo>
                    <a:cubicBezTo>
                      <a:pt x="83543" y="6679"/>
                      <a:pt x="83061" y="6628"/>
                      <a:pt x="82582" y="6628"/>
                    </a:cubicBezTo>
                    <a:cubicBezTo>
                      <a:pt x="80728" y="6628"/>
                      <a:pt x="78929" y="7396"/>
                      <a:pt x="77633" y="8791"/>
                    </a:cubicBezTo>
                    <a:cubicBezTo>
                      <a:pt x="76359" y="7419"/>
                      <a:pt x="74579" y="6632"/>
                      <a:pt x="72709" y="6632"/>
                    </a:cubicBezTo>
                    <a:cubicBezTo>
                      <a:pt x="72699" y="6632"/>
                      <a:pt x="72688" y="6632"/>
                      <a:pt x="72678" y="6632"/>
                    </a:cubicBezTo>
                    <a:cubicBezTo>
                      <a:pt x="72194" y="6632"/>
                      <a:pt x="71710" y="6677"/>
                      <a:pt x="71235" y="6784"/>
                    </a:cubicBezTo>
                    <a:cubicBezTo>
                      <a:pt x="71275" y="2626"/>
                      <a:pt x="74452" y="548"/>
                      <a:pt x="77628" y="548"/>
                    </a:cubicBezTo>
                    <a:close/>
                    <a:moveTo>
                      <a:pt x="100945" y="548"/>
                    </a:moveTo>
                    <a:cubicBezTo>
                      <a:pt x="104119" y="548"/>
                      <a:pt x="107295" y="2626"/>
                      <a:pt x="107337" y="6782"/>
                    </a:cubicBezTo>
                    <a:lnTo>
                      <a:pt x="107337" y="6782"/>
                    </a:lnTo>
                    <a:cubicBezTo>
                      <a:pt x="106865" y="6681"/>
                      <a:pt x="106389" y="6632"/>
                      <a:pt x="105917" y="6632"/>
                    </a:cubicBezTo>
                    <a:cubicBezTo>
                      <a:pt x="104054" y="6632"/>
                      <a:pt x="102249" y="7399"/>
                      <a:pt x="100957" y="8791"/>
                    </a:cubicBezTo>
                    <a:cubicBezTo>
                      <a:pt x="99676" y="7411"/>
                      <a:pt x="97883" y="6632"/>
                      <a:pt x="96002" y="6632"/>
                    </a:cubicBezTo>
                    <a:cubicBezTo>
                      <a:pt x="95518" y="6632"/>
                      <a:pt x="95034" y="6685"/>
                      <a:pt x="94559" y="6784"/>
                    </a:cubicBezTo>
                    <a:cubicBezTo>
                      <a:pt x="94595" y="2626"/>
                      <a:pt x="97769" y="548"/>
                      <a:pt x="100945" y="548"/>
                    </a:cubicBezTo>
                    <a:close/>
                    <a:moveTo>
                      <a:pt x="7159" y="741"/>
                    </a:moveTo>
                    <a:cubicBezTo>
                      <a:pt x="10334" y="741"/>
                      <a:pt x="13512" y="2820"/>
                      <a:pt x="13556" y="6981"/>
                    </a:cubicBezTo>
                    <a:cubicBezTo>
                      <a:pt x="13074" y="6876"/>
                      <a:pt x="12589" y="6825"/>
                      <a:pt x="12108" y="6825"/>
                    </a:cubicBezTo>
                    <a:cubicBezTo>
                      <a:pt x="10251" y="6825"/>
                      <a:pt x="8458" y="7587"/>
                      <a:pt x="7163" y="8974"/>
                    </a:cubicBezTo>
                    <a:lnTo>
                      <a:pt x="7163" y="8974"/>
                    </a:lnTo>
                    <a:cubicBezTo>
                      <a:pt x="5882" y="7606"/>
                      <a:pt x="4092" y="6820"/>
                      <a:pt x="2212" y="6820"/>
                    </a:cubicBezTo>
                    <a:cubicBezTo>
                      <a:pt x="1728" y="6820"/>
                      <a:pt x="1245" y="6874"/>
                      <a:pt x="770" y="6981"/>
                    </a:cubicBezTo>
                    <a:cubicBezTo>
                      <a:pt x="806" y="2822"/>
                      <a:pt x="3981" y="741"/>
                      <a:pt x="7159" y="741"/>
                    </a:cubicBezTo>
                    <a:close/>
                    <a:moveTo>
                      <a:pt x="30465" y="748"/>
                    </a:moveTo>
                    <a:cubicBezTo>
                      <a:pt x="33637" y="748"/>
                      <a:pt x="36811" y="2823"/>
                      <a:pt x="36854" y="6977"/>
                    </a:cubicBezTo>
                    <a:lnTo>
                      <a:pt x="36854" y="6977"/>
                    </a:lnTo>
                    <a:cubicBezTo>
                      <a:pt x="36379" y="6875"/>
                      <a:pt x="35901" y="6825"/>
                      <a:pt x="35427" y="6825"/>
                    </a:cubicBezTo>
                    <a:cubicBezTo>
                      <a:pt x="33572" y="6825"/>
                      <a:pt x="31778" y="7591"/>
                      <a:pt x="30483" y="8979"/>
                    </a:cubicBezTo>
                    <a:cubicBezTo>
                      <a:pt x="29201" y="7608"/>
                      <a:pt x="27409" y="6820"/>
                      <a:pt x="25536" y="6820"/>
                    </a:cubicBezTo>
                    <a:cubicBezTo>
                      <a:pt x="25044" y="6820"/>
                      <a:pt x="24560" y="6874"/>
                      <a:pt x="24085" y="6981"/>
                    </a:cubicBezTo>
                    <a:cubicBezTo>
                      <a:pt x="24116" y="2827"/>
                      <a:pt x="27290" y="748"/>
                      <a:pt x="30465" y="748"/>
                    </a:cubicBezTo>
                    <a:close/>
                    <a:moveTo>
                      <a:pt x="119332" y="6908"/>
                    </a:moveTo>
                    <a:cubicBezTo>
                      <a:pt x="121265" y="6908"/>
                      <a:pt x="123134" y="7710"/>
                      <a:pt x="124478" y="9150"/>
                    </a:cubicBezTo>
                    <a:lnTo>
                      <a:pt x="124487" y="9158"/>
                    </a:lnTo>
                    <a:lnTo>
                      <a:pt x="124487" y="9158"/>
                    </a:lnTo>
                    <a:cubicBezTo>
                      <a:pt x="124484" y="9159"/>
                      <a:pt x="124481" y="9159"/>
                      <a:pt x="124478" y="9159"/>
                    </a:cubicBezTo>
                    <a:cubicBezTo>
                      <a:pt x="124459" y="9158"/>
                      <a:pt x="124439" y="9158"/>
                      <a:pt x="124419" y="9158"/>
                    </a:cubicBezTo>
                    <a:cubicBezTo>
                      <a:pt x="122559" y="9158"/>
                      <a:pt x="120791" y="9997"/>
                      <a:pt x="119541" y="11300"/>
                    </a:cubicBezTo>
                    <a:cubicBezTo>
                      <a:pt x="119631" y="9705"/>
                      <a:pt x="119048" y="8209"/>
                      <a:pt x="118054" y="7026"/>
                    </a:cubicBezTo>
                    <a:cubicBezTo>
                      <a:pt x="118480" y="6947"/>
                      <a:pt x="118907" y="6908"/>
                      <a:pt x="119332" y="6908"/>
                    </a:cubicBezTo>
                    <a:close/>
                    <a:moveTo>
                      <a:pt x="129633" y="6908"/>
                    </a:moveTo>
                    <a:cubicBezTo>
                      <a:pt x="130058" y="6908"/>
                      <a:pt x="130486" y="6947"/>
                      <a:pt x="130912" y="7026"/>
                    </a:cubicBezTo>
                    <a:cubicBezTo>
                      <a:pt x="129917" y="8209"/>
                      <a:pt x="129335" y="9705"/>
                      <a:pt x="129415" y="11300"/>
                    </a:cubicBezTo>
                    <a:cubicBezTo>
                      <a:pt x="128174" y="9997"/>
                      <a:pt x="126406" y="9158"/>
                      <a:pt x="124537" y="9158"/>
                    </a:cubicBezTo>
                    <a:cubicBezTo>
                      <a:pt x="124521" y="9158"/>
                      <a:pt x="124504" y="9158"/>
                      <a:pt x="124487" y="9158"/>
                    </a:cubicBezTo>
                    <a:lnTo>
                      <a:pt x="124487" y="9158"/>
                    </a:lnTo>
                    <a:cubicBezTo>
                      <a:pt x="125825" y="7711"/>
                      <a:pt x="127698" y="6908"/>
                      <a:pt x="129633" y="6908"/>
                    </a:cubicBezTo>
                    <a:close/>
                    <a:moveTo>
                      <a:pt x="82788" y="6998"/>
                    </a:moveTo>
                    <a:cubicBezTo>
                      <a:pt x="83213" y="6998"/>
                      <a:pt x="83641" y="7037"/>
                      <a:pt x="84066" y="7116"/>
                    </a:cubicBezTo>
                    <a:cubicBezTo>
                      <a:pt x="83072" y="8289"/>
                      <a:pt x="82489" y="9795"/>
                      <a:pt x="82579" y="11390"/>
                    </a:cubicBezTo>
                    <a:cubicBezTo>
                      <a:pt x="81329" y="10086"/>
                      <a:pt x="79570" y="9248"/>
                      <a:pt x="77701" y="9248"/>
                    </a:cubicBezTo>
                    <a:cubicBezTo>
                      <a:pt x="77681" y="9248"/>
                      <a:pt x="77661" y="9248"/>
                      <a:pt x="77642" y="9248"/>
                    </a:cubicBezTo>
                    <a:cubicBezTo>
                      <a:pt x="78979" y="7801"/>
                      <a:pt x="80853" y="6998"/>
                      <a:pt x="82788" y="6998"/>
                    </a:cubicBezTo>
                    <a:close/>
                    <a:moveTo>
                      <a:pt x="95802" y="7007"/>
                    </a:moveTo>
                    <a:cubicBezTo>
                      <a:pt x="97737" y="7007"/>
                      <a:pt x="99611" y="7810"/>
                      <a:pt x="100948" y="9257"/>
                    </a:cubicBezTo>
                    <a:cubicBezTo>
                      <a:pt x="100928" y="9257"/>
                      <a:pt x="100908" y="9257"/>
                      <a:pt x="100889" y="9257"/>
                    </a:cubicBezTo>
                    <a:cubicBezTo>
                      <a:pt x="99020" y="9257"/>
                      <a:pt x="97252" y="10095"/>
                      <a:pt x="96011" y="11399"/>
                    </a:cubicBezTo>
                    <a:cubicBezTo>
                      <a:pt x="96100" y="9804"/>
                      <a:pt x="95509" y="8307"/>
                      <a:pt x="94523" y="7125"/>
                    </a:cubicBezTo>
                    <a:cubicBezTo>
                      <a:pt x="94949" y="7046"/>
                      <a:pt x="95377" y="7007"/>
                      <a:pt x="95802" y="7007"/>
                    </a:cubicBezTo>
                    <a:close/>
                    <a:moveTo>
                      <a:pt x="48849" y="7105"/>
                    </a:moveTo>
                    <a:cubicBezTo>
                      <a:pt x="50784" y="7105"/>
                      <a:pt x="52658" y="7908"/>
                      <a:pt x="53995" y="9356"/>
                    </a:cubicBezTo>
                    <a:lnTo>
                      <a:pt x="53995" y="9356"/>
                    </a:lnTo>
                    <a:cubicBezTo>
                      <a:pt x="53978" y="9355"/>
                      <a:pt x="53961" y="9355"/>
                      <a:pt x="53945" y="9355"/>
                    </a:cubicBezTo>
                    <a:cubicBezTo>
                      <a:pt x="52076" y="9355"/>
                      <a:pt x="50308" y="10194"/>
                      <a:pt x="49067" y="11497"/>
                    </a:cubicBezTo>
                    <a:cubicBezTo>
                      <a:pt x="49147" y="9902"/>
                      <a:pt x="48565" y="8406"/>
                      <a:pt x="47570" y="7223"/>
                    </a:cubicBezTo>
                    <a:cubicBezTo>
                      <a:pt x="47996" y="7144"/>
                      <a:pt x="48424" y="7105"/>
                      <a:pt x="48849" y="7105"/>
                    </a:cubicBezTo>
                    <a:close/>
                    <a:moveTo>
                      <a:pt x="59142" y="7105"/>
                    </a:moveTo>
                    <a:cubicBezTo>
                      <a:pt x="59570" y="7105"/>
                      <a:pt x="60000" y="7144"/>
                      <a:pt x="60429" y="7223"/>
                    </a:cubicBezTo>
                    <a:cubicBezTo>
                      <a:pt x="59434" y="8397"/>
                      <a:pt x="58852" y="9902"/>
                      <a:pt x="58941" y="11497"/>
                    </a:cubicBezTo>
                    <a:cubicBezTo>
                      <a:pt x="57691" y="10194"/>
                      <a:pt x="55923" y="9355"/>
                      <a:pt x="54063" y="9355"/>
                    </a:cubicBezTo>
                    <a:cubicBezTo>
                      <a:pt x="54043" y="9355"/>
                      <a:pt x="54024" y="9356"/>
                      <a:pt x="54004" y="9356"/>
                    </a:cubicBezTo>
                    <a:cubicBezTo>
                      <a:pt x="54001" y="9356"/>
                      <a:pt x="53998" y="9356"/>
                      <a:pt x="53995" y="9356"/>
                    </a:cubicBezTo>
                    <a:lnTo>
                      <a:pt x="53995" y="9356"/>
                    </a:lnTo>
                    <a:lnTo>
                      <a:pt x="54004" y="9347"/>
                    </a:lnTo>
                    <a:cubicBezTo>
                      <a:pt x="55339" y="7901"/>
                      <a:pt x="57210" y="7105"/>
                      <a:pt x="59142" y="7105"/>
                    </a:cubicBezTo>
                    <a:close/>
                    <a:moveTo>
                      <a:pt x="12289" y="7212"/>
                    </a:moveTo>
                    <a:cubicBezTo>
                      <a:pt x="12716" y="7212"/>
                      <a:pt x="13146" y="7251"/>
                      <a:pt x="13574" y="7331"/>
                    </a:cubicBezTo>
                    <a:cubicBezTo>
                      <a:pt x="12580" y="8513"/>
                      <a:pt x="11997" y="10010"/>
                      <a:pt x="12087" y="11605"/>
                    </a:cubicBezTo>
                    <a:cubicBezTo>
                      <a:pt x="10837" y="10301"/>
                      <a:pt x="9069" y="9463"/>
                      <a:pt x="7208" y="9463"/>
                    </a:cubicBezTo>
                    <a:cubicBezTo>
                      <a:pt x="7189" y="9463"/>
                      <a:pt x="7169" y="9463"/>
                      <a:pt x="7150" y="9463"/>
                    </a:cubicBezTo>
                    <a:cubicBezTo>
                      <a:pt x="8485" y="8010"/>
                      <a:pt x="10356" y="7212"/>
                      <a:pt x="12289" y="7212"/>
                    </a:cubicBezTo>
                    <a:close/>
                    <a:moveTo>
                      <a:pt x="35624" y="7192"/>
                    </a:moveTo>
                    <a:cubicBezTo>
                      <a:pt x="36086" y="7192"/>
                      <a:pt x="36552" y="7237"/>
                      <a:pt x="37015" y="7331"/>
                    </a:cubicBezTo>
                    <a:cubicBezTo>
                      <a:pt x="36000" y="8594"/>
                      <a:pt x="35454" y="10176"/>
                      <a:pt x="35640" y="11839"/>
                    </a:cubicBezTo>
                    <a:lnTo>
                      <a:pt x="35640" y="11839"/>
                    </a:lnTo>
                    <a:cubicBezTo>
                      <a:pt x="34394" y="10395"/>
                      <a:pt x="32530" y="9454"/>
                      <a:pt x="30556" y="9454"/>
                    </a:cubicBezTo>
                    <a:cubicBezTo>
                      <a:pt x="30529" y="9454"/>
                      <a:pt x="30501" y="9454"/>
                      <a:pt x="30474" y="9454"/>
                    </a:cubicBezTo>
                    <a:cubicBezTo>
                      <a:pt x="30454" y="9454"/>
                      <a:pt x="30434" y="9454"/>
                      <a:pt x="30414" y="9454"/>
                    </a:cubicBezTo>
                    <a:cubicBezTo>
                      <a:pt x="28545" y="9454"/>
                      <a:pt x="26787" y="10284"/>
                      <a:pt x="25536" y="11596"/>
                    </a:cubicBezTo>
                    <a:cubicBezTo>
                      <a:pt x="25626" y="10001"/>
                      <a:pt x="25044" y="8495"/>
                      <a:pt x="24049" y="7322"/>
                    </a:cubicBezTo>
                    <a:cubicBezTo>
                      <a:pt x="24481" y="7240"/>
                      <a:pt x="24915" y="7200"/>
                      <a:pt x="25345" y="7200"/>
                    </a:cubicBezTo>
                    <a:cubicBezTo>
                      <a:pt x="27275" y="7200"/>
                      <a:pt x="29142" y="8002"/>
                      <a:pt x="30483" y="9445"/>
                    </a:cubicBezTo>
                    <a:cubicBezTo>
                      <a:pt x="31821" y="7992"/>
                      <a:pt x="33690" y="7192"/>
                      <a:pt x="35624" y="7192"/>
                    </a:cubicBezTo>
                    <a:close/>
                    <a:moveTo>
                      <a:pt x="112817" y="5046"/>
                    </a:moveTo>
                    <a:cubicBezTo>
                      <a:pt x="115992" y="5046"/>
                      <a:pt x="119168" y="7124"/>
                      <a:pt x="119209" y="11280"/>
                    </a:cubicBezTo>
                    <a:lnTo>
                      <a:pt x="119209" y="11280"/>
                    </a:lnTo>
                    <a:cubicBezTo>
                      <a:pt x="118739" y="11180"/>
                      <a:pt x="118265" y="11130"/>
                      <a:pt x="117794" y="11130"/>
                    </a:cubicBezTo>
                    <a:cubicBezTo>
                      <a:pt x="115935" y="11130"/>
                      <a:pt x="114129" y="11897"/>
                      <a:pt x="112830" y="13289"/>
                    </a:cubicBezTo>
                    <a:cubicBezTo>
                      <a:pt x="111548" y="11909"/>
                      <a:pt x="109756" y="11130"/>
                      <a:pt x="107883" y="11130"/>
                    </a:cubicBezTo>
                    <a:cubicBezTo>
                      <a:pt x="107391" y="11130"/>
                      <a:pt x="106907" y="11184"/>
                      <a:pt x="106432" y="11282"/>
                    </a:cubicBezTo>
                    <a:cubicBezTo>
                      <a:pt x="106468" y="7125"/>
                      <a:pt x="109642" y="5046"/>
                      <a:pt x="112817" y="5046"/>
                    </a:cubicBezTo>
                    <a:close/>
                    <a:moveTo>
                      <a:pt x="136134" y="5046"/>
                    </a:moveTo>
                    <a:cubicBezTo>
                      <a:pt x="139307" y="5046"/>
                      <a:pt x="142483" y="7124"/>
                      <a:pt x="142525" y="11280"/>
                    </a:cubicBezTo>
                    <a:cubicBezTo>
                      <a:pt x="142054" y="11180"/>
                      <a:pt x="141580" y="11130"/>
                      <a:pt x="141109" y="11130"/>
                    </a:cubicBezTo>
                    <a:cubicBezTo>
                      <a:pt x="139250" y="11130"/>
                      <a:pt x="137444" y="11897"/>
                      <a:pt x="136145" y="13289"/>
                    </a:cubicBezTo>
                    <a:cubicBezTo>
                      <a:pt x="134872" y="11909"/>
                      <a:pt x="133071" y="11130"/>
                      <a:pt x="131199" y="11130"/>
                    </a:cubicBezTo>
                    <a:cubicBezTo>
                      <a:pt x="130715" y="11130"/>
                      <a:pt x="130231" y="11184"/>
                      <a:pt x="129756" y="11282"/>
                    </a:cubicBezTo>
                    <a:cubicBezTo>
                      <a:pt x="129787" y="7125"/>
                      <a:pt x="132959" y="5046"/>
                      <a:pt x="136134" y="5046"/>
                    </a:cubicBezTo>
                    <a:close/>
                    <a:moveTo>
                      <a:pt x="89288" y="5152"/>
                    </a:moveTo>
                    <a:cubicBezTo>
                      <a:pt x="92463" y="5152"/>
                      <a:pt x="95639" y="7228"/>
                      <a:pt x="95679" y="11381"/>
                    </a:cubicBezTo>
                    <a:lnTo>
                      <a:pt x="95679" y="11381"/>
                    </a:lnTo>
                    <a:cubicBezTo>
                      <a:pt x="95206" y="11279"/>
                      <a:pt x="94729" y="11229"/>
                      <a:pt x="94255" y="11229"/>
                    </a:cubicBezTo>
                    <a:cubicBezTo>
                      <a:pt x="92396" y="11229"/>
                      <a:pt x="90592" y="11996"/>
                      <a:pt x="89299" y="13388"/>
                    </a:cubicBezTo>
                    <a:cubicBezTo>
                      <a:pt x="88018" y="12008"/>
                      <a:pt x="86226" y="11228"/>
                      <a:pt x="84344" y="11228"/>
                    </a:cubicBezTo>
                    <a:cubicBezTo>
                      <a:pt x="83860" y="11228"/>
                      <a:pt x="83376" y="11282"/>
                      <a:pt x="82902" y="11381"/>
                    </a:cubicBezTo>
                    <a:cubicBezTo>
                      <a:pt x="82937" y="7229"/>
                      <a:pt x="86112" y="5152"/>
                      <a:pt x="89288" y="5152"/>
                    </a:cubicBezTo>
                    <a:close/>
                    <a:moveTo>
                      <a:pt x="42335" y="5247"/>
                    </a:moveTo>
                    <a:cubicBezTo>
                      <a:pt x="45506" y="5247"/>
                      <a:pt x="48679" y="7322"/>
                      <a:pt x="48726" y="11475"/>
                    </a:cubicBezTo>
                    <a:lnTo>
                      <a:pt x="48726" y="11475"/>
                    </a:lnTo>
                    <a:cubicBezTo>
                      <a:pt x="48252" y="11373"/>
                      <a:pt x="47773" y="11323"/>
                      <a:pt x="47299" y="11323"/>
                    </a:cubicBezTo>
                    <a:cubicBezTo>
                      <a:pt x="45442" y="11323"/>
                      <a:pt x="43644" y="12089"/>
                      <a:pt x="42355" y="13478"/>
                    </a:cubicBezTo>
                    <a:cubicBezTo>
                      <a:pt x="41074" y="12107"/>
                      <a:pt x="39282" y="11318"/>
                      <a:pt x="37400" y="11318"/>
                    </a:cubicBezTo>
                    <a:cubicBezTo>
                      <a:pt x="36916" y="11318"/>
                      <a:pt x="36432" y="11372"/>
                      <a:pt x="35958" y="11479"/>
                    </a:cubicBezTo>
                    <a:cubicBezTo>
                      <a:pt x="35989" y="7326"/>
                      <a:pt x="39161" y="5247"/>
                      <a:pt x="42335" y="5247"/>
                    </a:cubicBezTo>
                    <a:close/>
                    <a:moveTo>
                      <a:pt x="65651" y="5248"/>
                    </a:moveTo>
                    <a:cubicBezTo>
                      <a:pt x="68824" y="5248"/>
                      <a:pt x="71996" y="7324"/>
                      <a:pt x="72041" y="11477"/>
                    </a:cubicBezTo>
                    <a:lnTo>
                      <a:pt x="72041" y="11477"/>
                    </a:lnTo>
                    <a:cubicBezTo>
                      <a:pt x="71564" y="11374"/>
                      <a:pt x="71084" y="11323"/>
                      <a:pt x="70606" y="11323"/>
                    </a:cubicBezTo>
                    <a:cubicBezTo>
                      <a:pt x="68746" y="11323"/>
                      <a:pt x="66942" y="12092"/>
                      <a:pt x="65653" y="13495"/>
                    </a:cubicBezTo>
                    <a:cubicBezTo>
                      <a:pt x="64378" y="12123"/>
                      <a:pt x="62599" y="11336"/>
                      <a:pt x="60729" y="11336"/>
                    </a:cubicBezTo>
                    <a:cubicBezTo>
                      <a:pt x="60719" y="11336"/>
                      <a:pt x="60708" y="11336"/>
                      <a:pt x="60697" y="11336"/>
                    </a:cubicBezTo>
                    <a:cubicBezTo>
                      <a:pt x="60214" y="11336"/>
                      <a:pt x="59730" y="11381"/>
                      <a:pt x="59255" y="11488"/>
                    </a:cubicBezTo>
                    <a:cubicBezTo>
                      <a:pt x="59295" y="7330"/>
                      <a:pt x="62473" y="5248"/>
                      <a:pt x="65651" y="5248"/>
                    </a:cubicBezTo>
                    <a:close/>
                    <a:moveTo>
                      <a:pt x="18809" y="5354"/>
                    </a:moveTo>
                    <a:cubicBezTo>
                      <a:pt x="21983" y="5354"/>
                      <a:pt x="25156" y="7430"/>
                      <a:pt x="25196" y="11587"/>
                    </a:cubicBezTo>
                    <a:cubicBezTo>
                      <a:pt x="24723" y="11485"/>
                      <a:pt x="24246" y="11435"/>
                      <a:pt x="23772" y="11435"/>
                    </a:cubicBezTo>
                    <a:cubicBezTo>
                      <a:pt x="21913" y="11435"/>
                      <a:pt x="20107" y="12202"/>
                      <a:pt x="18807" y="13594"/>
                    </a:cubicBezTo>
                    <a:cubicBezTo>
                      <a:pt x="17526" y="12214"/>
                      <a:pt x="15734" y="11435"/>
                      <a:pt x="13852" y="11435"/>
                    </a:cubicBezTo>
                    <a:cubicBezTo>
                      <a:pt x="13368" y="11435"/>
                      <a:pt x="12884" y="11488"/>
                      <a:pt x="12409" y="11587"/>
                    </a:cubicBezTo>
                    <a:cubicBezTo>
                      <a:pt x="12454" y="7433"/>
                      <a:pt x="15632" y="5354"/>
                      <a:pt x="18809" y="5354"/>
                    </a:cubicBezTo>
                    <a:close/>
                    <a:moveTo>
                      <a:pt x="117949" y="11510"/>
                    </a:moveTo>
                    <a:cubicBezTo>
                      <a:pt x="118380" y="11510"/>
                      <a:pt x="118814" y="11550"/>
                      <a:pt x="119245" y="11632"/>
                    </a:cubicBezTo>
                    <a:cubicBezTo>
                      <a:pt x="118251" y="12805"/>
                      <a:pt x="117668" y="14302"/>
                      <a:pt x="117758" y="15897"/>
                    </a:cubicBezTo>
                    <a:cubicBezTo>
                      <a:pt x="116508" y="14593"/>
                      <a:pt x="114740" y="13755"/>
                      <a:pt x="112880" y="13755"/>
                    </a:cubicBezTo>
                    <a:cubicBezTo>
                      <a:pt x="112860" y="13755"/>
                      <a:pt x="112840" y="13755"/>
                      <a:pt x="112821" y="13755"/>
                    </a:cubicBezTo>
                    <a:cubicBezTo>
                      <a:pt x="114154" y="12312"/>
                      <a:pt x="116020" y="11510"/>
                      <a:pt x="117949" y="11510"/>
                    </a:cubicBezTo>
                    <a:close/>
                    <a:moveTo>
                      <a:pt x="84144" y="11613"/>
                    </a:moveTo>
                    <a:cubicBezTo>
                      <a:pt x="86080" y="11613"/>
                      <a:pt x="87953" y="12415"/>
                      <a:pt x="89290" y="13863"/>
                    </a:cubicBezTo>
                    <a:cubicBezTo>
                      <a:pt x="89271" y="13863"/>
                      <a:pt x="89251" y="13863"/>
                      <a:pt x="89231" y="13863"/>
                    </a:cubicBezTo>
                    <a:cubicBezTo>
                      <a:pt x="87363" y="13863"/>
                      <a:pt x="85603" y="14701"/>
                      <a:pt x="84353" y="16004"/>
                    </a:cubicBezTo>
                    <a:cubicBezTo>
                      <a:pt x="84443" y="14409"/>
                      <a:pt x="83860" y="12913"/>
                      <a:pt x="82866" y="11730"/>
                    </a:cubicBezTo>
                    <a:cubicBezTo>
                      <a:pt x="83291" y="11651"/>
                      <a:pt x="83719" y="11613"/>
                      <a:pt x="84144" y="11613"/>
                    </a:cubicBezTo>
                    <a:close/>
                    <a:moveTo>
                      <a:pt x="94433" y="11612"/>
                    </a:moveTo>
                    <a:cubicBezTo>
                      <a:pt x="94859" y="11612"/>
                      <a:pt x="95288" y="11651"/>
                      <a:pt x="95715" y="11730"/>
                    </a:cubicBezTo>
                    <a:cubicBezTo>
                      <a:pt x="94729" y="12913"/>
                      <a:pt x="94147" y="14409"/>
                      <a:pt x="94228" y="16004"/>
                    </a:cubicBezTo>
                    <a:cubicBezTo>
                      <a:pt x="92986" y="14701"/>
                      <a:pt x="91218" y="13863"/>
                      <a:pt x="89350" y="13863"/>
                    </a:cubicBezTo>
                    <a:cubicBezTo>
                      <a:pt x="89330" y="13863"/>
                      <a:pt x="89310" y="13863"/>
                      <a:pt x="89290" y="13863"/>
                    </a:cubicBezTo>
                    <a:lnTo>
                      <a:pt x="89299" y="13854"/>
                    </a:lnTo>
                    <a:cubicBezTo>
                      <a:pt x="90635" y="12408"/>
                      <a:pt x="92505" y="11612"/>
                      <a:pt x="94433" y="11612"/>
                    </a:cubicBezTo>
                    <a:close/>
                    <a:moveTo>
                      <a:pt x="47494" y="11702"/>
                    </a:moveTo>
                    <a:cubicBezTo>
                      <a:pt x="47918" y="11702"/>
                      <a:pt x="48346" y="11741"/>
                      <a:pt x="48771" y="11820"/>
                    </a:cubicBezTo>
                    <a:cubicBezTo>
                      <a:pt x="47770" y="13000"/>
                      <a:pt x="47187" y="14502"/>
                      <a:pt x="47274" y="16084"/>
                    </a:cubicBezTo>
                    <a:lnTo>
                      <a:pt x="47274" y="16084"/>
                    </a:lnTo>
                    <a:cubicBezTo>
                      <a:pt x="46040" y="14793"/>
                      <a:pt x="44288" y="13961"/>
                      <a:pt x="42434" y="13961"/>
                    </a:cubicBezTo>
                    <a:cubicBezTo>
                      <a:pt x="42408" y="13961"/>
                      <a:pt x="42382" y="13961"/>
                      <a:pt x="42355" y="13961"/>
                    </a:cubicBezTo>
                    <a:lnTo>
                      <a:pt x="42355" y="13961"/>
                    </a:lnTo>
                    <a:cubicBezTo>
                      <a:pt x="43693" y="12506"/>
                      <a:pt x="45561" y="11702"/>
                      <a:pt x="47494" y="11702"/>
                    </a:cubicBezTo>
                    <a:close/>
                    <a:moveTo>
                      <a:pt x="60517" y="11701"/>
                    </a:moveTo>
                    <a:cubicBezTo>
                      <a:pt x="62455" y="11701"/>
                      <a:pt x="64326" y="12499"/>
                      <a:pt x="65662" y="13952"/>
                    </a:cubicBezTo>
                    <a:cubicBezTo>
                      <a:pt x="65642" y="13952"/>
                      <a:pt x="65622" y="13952"/>
                      <a:pt x="65602" y="13952"/>
                    </a:cubicBezTo>
                    <a:cubicBezTo>
                      <a:pt x="63734" y="13952"/>
                      <a:pt x="61966" y="14791"/>
                      <a:pt x="60724" y="16094"/>
                    </a:cubicBezTo>
                    <a:cubicBezTo>
                      <a:pt x="60805" y="14499"/>
                      <a:pt x="60223" y="12994"/>
                      <a:pt x="59228" y="11820"/>
                    </a:cubicBezTo>
                    <a:cubicBezTo>
                      <a:pt x="59658" y="11740"/>
                      <a:pt x="60089" y="11701"/>
                      <a:pt x="60517" y="11701"/>
                    </a:cubicBezTo>
                    <a:close/>
                    <a:moveTo>
                      <a:pt x="106098" y="7003"/>
                    </a:moveTo>
                    <a:cubicBezTo>
                      <a:pt x="106560" y="7003"/>
                      <a:pt x="107026" y="7049"/>
                      <a:pt x="107489" y="7142"/>
                    </a:cubicBezTo>
                    <a:cubicBezTo>
                      <a:pt x="106477" y="8396"/>
                      <a:pt x="105930" y="9991"/>
                      <a:pt x="106136" y="11666"/>
                    </a:cubicBezTo>
                    <a:lnTo>
                      <a:pt x="106136" y="11666"/>
                    </a:lnTo>
                    <a:cubicBezTo>
                      <a:pt x="106642" y="11553"/>
                      <a:pt x="107153" y="11498"/>
                      <a:pt x="107660" y="11498"/>
                    </a:cubicBezTo>
                    <a:cubicBezTo>
                      <a:pt x="109597" y="11498"/>
                      <a:pt x="111473" y="12301"/>
                      <a:pt x="112821" y="13755"/>
                    </a:cubicBezTo>
                    <a:cubicBezTo>
                      <a:pt x="112802" y="13755"/>
                      <a:pt x="112783" y="13755"/>
                      <a:pt x="112765" y="13755"/>
                    </a:cubicBezTo>
                    <a:cubicBezTo>
                      <a:pt x="110778" y="13755"/>
                      <a:pt x="108911" y="14701"/>
                      <a:pt x="107659" y="16148"/>
                    </a:cubicBezTo>
                    <a:lnTo>
                      <a:pt x="107659" y="16148"/>
                    </a:lnTo>
                    <a:cubicBezTo>
                      <a:pt x="107785" y="14472"/>
                      <a:pt x="107175" y="12895"/>
                      <a:pt x="106127" y="11668"/>
                    </a:cubicBezTo>
                    <a:cubicBezTo>
                      <a:pt x="106130" y="11667"/>
                      <a:pt x="106132" y="11666"/>
                      <a:pt x="106135" y="11666"/>
                    </a:cubicBezTo>
                    <a:lnTo>
                      <a:pt x="106135" y="11666"/>
                    </a:lnTo>
                    <a:cubicBezTo>
                      <a:pt x="106135" y="11666"/>
                      <a:pt x="106136" y="11667"/>
                      <a:pt x="106136" y="11668"/>
                    </a:cubicBezTo>
                    <a:cubicBezTo>
                      <a:pt x="106136" y="11667"/>
                      <a:pt x="106136" y="11666"/>
                      <a:pt x="106136" y="11666"/>
                    </a:cubicBezTo>
                    <a:lnTo>
                      <a:pt x="106136" y="11666"/>
                    </a:lnTo>
                    <a:cubicBezTo>
                      <a:pt x="106135" y="11666"/>
                      <a:pt x="106135" y="11666"/>
                      <a:pt x="106135" y="11666"/>
                    </a:cubicBezTo>
                    <a:lnTo>
                      <a:pt x="106135" y="11666"/>
                    </a:lnTo>
                    <a:cubicBezTo>
                      <a:pt x="104874" y="10211"/>
                      <a:pt x="102998" y="9257"/>
                      <a:pt x="101004" y="9257"/>
                    </a:cubicBezTo>
                    <a:cubicBezTo>
                      <a:pt x="100985" y="9257"/>
                      <a:pt x="100966" y="9257"/>
                      <a:pt x="100948" y="9257"/>
                    </a:cubicBezTo>
                    <a:cubicBezTo>
                      <a:pt x="102293" y="7803"/>
                      <a:pt x="104164" y="7003"/>
                      <a:pt x="106098" y="7003"/>
                    </a:cubicBezTo>
                    <a:close/>
                    <a:moveTo>
                      <a:pt x="13656" y="11810"/>
                    </a:moveTo>
                    <a:cubicBezTo>
                      <a:pt x="15596" y="11810"/>
                      <a:pt x="17470" y="12612"/>
                      <a:pt x="18807" y="14060"/>
                    </a:cubicBezTo>
                    <a:cubicBezTo>
                      <a:pt x="18787" y="14060"/>
                      <a:pt x="18768" y="14060"/>
                      <a:pt x="18748" y="14060"/>
                    </a:cubicBezTo>
                    <a:cubicBezTo>
                      <a:pt x="16879" y="14060"/>
                      <a:pt x="15111" y="14898"/>
                      <a:pt x="13870" y="16202"/>
                    </a:cubicBezTo>
                    <a:cubicBezTo>
                      <a:pt x="13951" y="14607"/>
                      <a:pt x="13368" y="13110"/>
                      <a:pt x="12374" y="11927"/>
                    </a:cubicBezTo>
                    <a:cubicBezTo>
                      <a:pt x="12801" y="11848"/>
                      <a:pt x="13230" y="11810"/>
                      <a:pt x="13656" y="11810"/>
                    </a:cubicBezTo>
                    <a:close/>
                    <a:moveTo>
                      <a:pt x="23953" y="11810"/>
                    </a:moveTo>
                    <a:cubicBezTo>
                      <a:pt x="24378" y="11810"/>
                      <a:pt x="24806" y="11848"/>
                      <a:pt x="25232" y="11927"/>
                    </a:cubicBezTo>
                    <a:cubicBezTo>
                      <a:pt x="24237" y="13110"/>
                      <a:pt x="23655" y="14607"/>
                      <a:pt x="23744" y="16202"/>
                    </a:cubicBezTo>
                    <a:cubicBezTo>
                      <a:pt x="22494" y="14898"/>
                      <a:pt x="20726" y="14060"/>
                      <a:pt x="18866" y="14060"/>
                    </a:cubicBezTo>
                    <a:cubicBezTo>
                      <a:pt x="18846" y="14060"/>
                      <a:pt x="18827" y="14060"/>
                      <a:pt x="18807" y="14060"/>
                    </a:cubicBezTo>
                    <a:cubicBezTo>
                      <a:pt x="20144" y="12612"/>
                      <a:pt x="22018" y="11810"/>
                      <a:pt x="23953" y="11810"/>
                    </a:cubicBezTo>
                    <a:close/>
                    <a:moveTo>
                      <a:pt x="37191" y="11704"/>
                    </a:moveTo>
                    <a:cubicBezTo>
                      <a:pt x="39126" y="11704"/>
                      <a:pt x="41007" y="12507"/>
                      <a:pt x="42355" y="13961"/>
                    </a:cubicBezTo>
                    <a:lnTo>
                      <a:pt x="42355" y="13961"/>
                    </a:lnTo>
                    <a:cubicBezTo>
                      <a:pt x="42352" y="13961"/>
                      <a:pt x="42349" y="13961"/>
                      <a:pt x="42346" y="13961"/>
                    </a:cubicBezTo>
                    <a:cubicBezTo>
                      <a:pt x="42319" y="13961"/>
                      <a:pt x="42291" y="13961"/>
                      <a:pt x="42263" y="13961"/>
                    </a:cubicBezTo>
                    <a:cubicBezTo>
                      <a:pt x="40287" y="13961"/>
                      <a:pt x="38431" y="14904"/>
                      <a:pt x="37185" y="16345"/>
                    </a:cubicBezTo>
                    <a:cubicBezTo>
                      <a:pt x="37320" y="14678"/>
                      <a:pt x="36710" y="13092"/>
                      <a:pt x="35662" y="11874"/>
                    </a:cubicBezTo>
                    <a:cubicBezTo>
                      <a:pt x="36169" y="11760"/>
                      <a:pt x="36682" y="11704"/>
                      <a:pt x="37191" y="11704"/>
                    </a:cubicBezTo>
                    <a:close/>
                    <a:moveTo>
                      <a:pt x="124474" y="9651"/>
                    </a:moveTo>
                    <a:cubicBezTo>
                      <a:pt x="127650" y="9651"/>
                      <a:pt x="130826" y="11730"/>
                      <a:pt x="130867" y="15886"/>
                    </a:cubicBezTo>
                    <a:lnTo>
                      <a:pt x="130867" y="15886"/>
                    </a:lnTo>
                    <a:cubicBezTo>
                      <a:pt x="130397" y="15785"/>
                      <a:pt x="129923" y="15736"/>
                      <a:pt x="129452" y="15736"/>
                    </a:cubicBezTo>
                    <a:cubicBezTo>
                      <a:pt x="127593" y="15736"/>
                      <a:pt x="125787" y="16503"/>
                      <a:pt x="124487" y="17895"/>
                    </a:cubicBezTo>
                    <a:cubicBezTo>
                      <a:pt x="123213" y="16523"/>
                      <a:pt x="121434" y="15735"/>
                      <a:pt x="119555" y="15735"/>
                    </a:cubicBezTo>
                    <a:cubicBezTo>
                      <a:pt x="119544" y="15735"/>
                      <a:pt x="119534" y="15736"/>
                      <a:pt x="119523" y="15736"/>
                    </a:cubicBezTo>
                    <a:cubicBezTo>
                      <a:pt x="119039" y="15736"/>
                      <a:pt x="118555" y="15780"/>
                      <a:pt x="118080" y="15888"/>
                    </a:cubicBezTo>
                    <a:cubicBezTo>
                      <a:pt x="118121" y="11730"/>
                      <a:pt x="121297" y="9651"/>
                      <a:pt x="124474" y="9651"/>
                    </a:cubicBezTo>
                    <a:close/>
                    <a:moveTo>
                      <a:pt x="77628" y="9759"/>
                    </a:moveTo>
                    <a:cubicBezTo>
                      <a:pt x="80802" y="9759"/>
                      <a:pt x="83976" y="11834"/>
                      <a:pt x="84021" y="15985"/>
                    </a:cubicBezTo>
                    <a:lnTo>
                      <a:pt x="84021" y="15985"/>
                    </a:lnTo>
                    <a:cubicBezTo>
                      <a:pt x="83551" y="15884"/>
                      <a:pt x="83077" y="15835"/>
                      <a:pt x="82606" y="15835"/>
                    </a:cubicBezTo>
                    <a:cubicBezTo>
                      <a:pt x="80748" y="15835"/>
                      <a:pt x="78943" y="16601"/>
                      <a:pt x="77651" y="17994"/>
                    </a:cubicBezTo>
                    <a:cubicBezTo>
                      <a:pt x="76368" y="16622"/>
                      <a:pt x="74580" y="15843"/>
                      <a:pt x="72710" y="15843"/>
                    </a:cubicBezTo>
                    <a:cubicBezTo>
                      <a:pt x="72699" y="15843"/>
                      <a:pt x="72688" y="15843"/>
                      <a:pt x="72678" y="15843"/>
                    </a:cubicBezTo>
                    <a:cubicBezTo>
                      <a:pt x="72194" y="15843"/>
                      <a:pt x="71710" y="15897"/>
                      <a:pt x="71235" y="15995"/>
                    </a:cubicBezTo>
                    <a:cubicBezTo>
                      <a:pt x="71275" y="11838"/>
                      <a:pt x="74452" y="9759"/>
                      <a:pt x="77628" y="9759"/>
                    </a:cubicBezTo>
                    <a:close/>
                    <a:moveTo>
                      <a:pt x="100943" y="9759"/>
                    </a:moveTo>
                    <a:cubicBezTo>
                      <a:pt x="104118" y="9759"/>
                      <a:pt x="107292" y="11835"/>
                      <a:pt x="107337" y="15986"/>
                    </a:cubicBezTo>
                    <a:lnTo>
                      <a:pt x="107337" y="15986"/>
                    </a:lnTo>
                    <a:cubicBezTo>
                      <a:pt x="106864" y="15885"/>
                      <a:pt x="106386" y="15835"/>
                      <a:pt x="105913" y="15835"/>
                    </a:cubicBezTo>
                    <a:cubicBezTo>
                      <a:pt x="104054" y="15835"/>
                      <a:pt x="102249" y="16601"/>
                      <a:pt x="100957" y="17994"/>
                    </a:cubicBezTo>
                    <a:cubicBezTo>
                      <a:pt x="99676" y="16623"/>
                      <a:pt x="97875" y="15843"/>
                      <a:pt x="95993" y="15843"/>
                    </a:cubicBezTo>
                    <a:cubicBezTo>
                      <a:pt x="95509" y="15843"/>
                      <a:pt x="95025" y="15897"/>
                      <a:pt x="94550" y="15995"/>
                    </a:cubicBezTo>
                    <a:cubicBezTo>
                      <a:pt x="94590" y="11838"/>
                      <a:pt x="97767" y="9759"/>
                      <a:pt x="100943" y="9759"/>
                    </a:cubicBezTo>
                    <a:close/>
                    <a:moveTo>
                      <a:pt x="54002" y="9852"/>
                    </a:moveTo>
                    <a:cubicBezTo>
                      <a:pt x="57178" y="9852"/>
                      <a:pt x="60352" y="11928"/>
                      <a:pt x="60393" y="16085"/>
                    </a:cubicBezTo>
                    <a:cubicBezTo>
                      <a:pt x="59918" y="15983"/>
                      <a:pt x="59439" y="15933"/>
                      <a:pt x="58964" y="15933"/>
                    </a:cubicBezTo>
                    <a:cubicBezTo>
                      <a:pt x="57103" y="15933"/>
                      <a:pt x="55299" y="16698"/>
                      <a:pt x="53999" y="18087"/>
                    </a:cubicBezTo>
                    <a:lnTo>
                      <a:pt x="53999" y="18087"/>
                    </a:lnTo>
                    <a:cubicBezTo>
                      <a:pt x="52718" y="16710"/>
                      <a:pt x="50928" y="15933"/>
                      <a:pt x="49049" y="15933"/>
                    </a:cubicBezTo>
                    <a:cubicBezTo>
                      <a:pt x="48565" y="15933"/>
                      <a:pt x="48081" y="15986"/>
                      <a:pt x="47606" y="16085"/>
                    </a:cubicBezTo>
                    <a:cubicBezTo>
                      <a:pt x="47646" y="11931"/>
                      <a:pt x="50825" y="9852"/>
                      <a:pt x="54002" y="9852"/>
                    </a:cubicBezTo>
                    <a:close/>
                    <a:moveTo>
                      <a:pt x="7145" y="9956"/>
                    </a:moveTo>
                    <a:cubicBezTo>
                      <a:pt x="10322" y="9956"/>
                      <a:pt x="13498" y="12035"/>
                      <a:pt x="13538" y="16193"/>
                    </a:cubicBezTo>
                    <a:cubicBezTo>
                      <a:pt x="13065" y="16091"/>
                      <a:pt x="12588" y="16041"/>
                      <a:pt x="12114" y="16041"/>
                    </a:cubicBezTo>
                    <a:cubicBezTo>
                      <a:pt x="10255" y="16041"/>
                      <a:pt x="8451" y="16807"/>
                      <a:pt x="7159" y="18200"/>
                    </a:cubicBezTo>
                    <a:cubicBezTo>
                      <a:pt x="5877" y="16820"/>
                      <a:pt x="4076" y="16040"/>
                      <a:pt x="2194" y="16040"/>
                    </a:cubicBezTo>
                    <a:cubicBezTo>
                      <a:pt x="1711" y="16040"/>
                      <a:pt x="1227" y="16094"/>
                      <a:pt x="752" y="16193"/>
                    </a:cubicBezTo>
                    <a:cubicBezTo>
                      <a:pt x="792" y="12035"/>
                      <a:pt x="3969" y="9956"/>
                      <a:pt x="7145" y="9956"/>
                    </a:cubicBezTo>
                    <a:close/>
                    <a:moveTo>
                      <a:pt x="30465" y="9959"/>
                    </a:moveTo>
                    <a:cubicBezTo>
                      <a:pt x="33638" y="9959"/>
                      <a:pt x="36811" y="12035"/>
                      <a:pt x="36854" y="16189"/>
                    </a:cubicBezTo>
                    <a:lnTo>
                      <a:pt x="36854" y="16189"/>
                    </a:lnTo>
                    <a:cubicBezTo>
                      <a:pt x="36384" y="16089"/>
                      <a:pt x="35912" y="16041"/>
                      <a:pt x="35443" y="16041"/>
                    </a:cubicBezTo>
                    <a:cubicBezTo>
                      <a:pt x="33580" y="16041"/>
                      <a:pt x="31775" y="16807"/>
                      <a:pt x="30483" y="18200"/>
                    </a:cubicBezTo>
                    <a:cubicBezTo>
                      <a:pt x="29201" y="16820"/>
                      <a:pt x="27409" y="16040"/>
                      <a:pt x="25528" y="16040"/>
                    </a:cubicBezTo>
                    <a:cubicBezTo>
                      <a:pt x="25044" y="16040"/>
                      <a:pt x="24560" y="16094"/>
                      <a:pt x="24085" y="16193"/>
                    </a:cubicBezTo>
                    <a:cubicBezTo>
                      <a:pt x="24116" y="12038"/>
                      <a:pt x="27290" y="9959"/>
                      <a:pt x="30465" y="9959"/>
                    </a:cubicBezTo>
                    <a:close/>
                    <a:moveTo>
                      <a:pt x="119332" y="16111"/>
                    </a:moveTo>
                    <a:cubicBezTo>
                      <a:pt x="121268" y="16111"/>
                      <a:pt x="123142" y="16913"/>
                      <a:pt x="124487" y="18361"/>
                    </a:cubicBezTo>
                    <a:lnTo>
                      <a:pt x="124487" y="18361"/>
                    </a:lnTo>
                    <a:cubicBezTo>
                      <a:pt x="124484" y="18361"/>
                      <a:pt x="124481" y="18361"/>
                      <a:pt x="124478" y="18361"/>
                    </a:cubicBezTo>
                    <a:cubicBezTo>
                      <a:pt x="124459" y="18361"/>
                      <a:pt x="124439" y="18361"/>
                      <a:pt x="124419" y="18361"/>
                    </a:cubicBezTo>
                    <a:cubicBezTo>
                      <a:pt x="122559" y="18361"/>
                      <a:pt x="120791" y="19199"/>
                      <a:pt x="119550" y="20503"/>
                    </a:cubicBezTo>
                    <a:cubicBezTo>
                      <a:pt x="119631" y="18908"/>
                      <a:pt x="119048" y="17411"/>
                      <a:pt x="118054" y="16228"/>
                    </a:cubicBezTo>
                    <a:cubicBezTo>
                      <a:pt x="118479" y="16149"/>
                      <a:pt x="118907" y="16111"/>
                      <a:pt x="119332" y="16111"/>
                    </a:cubicBezTo>
                    <a:close/>
                    <a:moveTo>
                      <a:pt x="129633" y="16111"/>
                    </a:moveTo>
                    <a:cubicBezTo>
                      <a:pt x="130058" y="16111"/>
                      <a:pt x="130486" y="16149"/>
                      <a:pt x="130912" y="16228"/>
                    </a:cubicBezTo>
                    <a:cubicBezTo>
                      <a:pt x="129908" y="17411"/>
                      <a:pt x="129326" y="18908"/>
                      <a:pt x="129415" y="20503"/>
                    </a:cubicBezTo>
                    <a:cubicBezTo>
                      <a:pt x="128174" y="19199"/>
                      <a:pt x="126406" y="18361"/>
                      <a:pt x="124537" y="18361"/>
                    </a:cubicBezTo>
                    <a:cubicBezTo>
                      <a:pt x="124521" y="18361"/>
                      <a:pt x="124504" y="18361"/>
                      <a:pt x="124487" y="18361"/>
                    </a:cubicBezTo>
                    <a:lnTo>
                      <a:pt x="124487" y="18361"/>
                    </a:lnTo>
                    <a:cubicBezTo>
                      <a:pt x="125825" y="16913"/>
                      <a:pt x="127698" y="16111"/>
                      <a:pt x="129633" y="16111"/>
                    </a:cubicBezTo>
                    <a:close/>
                    <a:moveTo>
                      <a:pt x="82775" y="16217"/>
                    </a:moveTo>
                    <a:cubicBezTo>
                      <a:pt x="83201" y="16217"/>
                      <a:pt x="83630" y="16256"/>
                      <a:pt x="84057" y="16336"/>
                    </a:cubicBezTo>
                    <a:cubicBezTo>
                      <a:pt x="83538" y="16945"/>
                      <a:pt x="83135" y="17653"/>
                      <a:pt x="82875" y="18424"/>
                    </a:cubicBezTo>
                    <a:lnTo>
                      <a:pt x="82875" y="18415"/>
                    </a:lnTo>
                    <a:cubicBezTo>
                      <a:pt x="82633" y="19114"/>
                      <a:pt x="82534" y="19857"/>
                      <a:pt x="82570" y="20592"/>
                    </a:cubicBezTo>
                    <a:cubicBezTo>
                      <a:pt x="81322" y="19291"/>
                      <a:pt x="79551" y="18451"/>
                      <a:pt x="77680" y="18451"/>
                    </a:cubicBezTo>
                    <a:cubicBezTo>
                      <a:pt x="77671" y="18451"/>
                      <a:pt x="77661" y="18451"/>
                      <a:pt x="77651" y="18451"/>
                    </a:cubicBezTo>
                    <a:cubicBezTo>
                      <a:pt x="78986" y="17013"/>
                      <a:pt x="80850" y="16217"/>
                      <a:pt x="82775" y="16217"/>
                    </a:cubicBezTo>
                    <a:close/>
                    <a:moveTo>
                      <a:pt x="95806" y="16217"/>
                    </a:moveTo>
                    <a:cubicBezTo>
                      <a:pt x="97731" y="16217"/>
                      <a:pt x="99596" y="17013"/>
                      <a:pt x="100939" y="18451"/>
                    </a:cubicBezTo>
                    <a:cubicBezTo>
                      <a:pt x="100929" y="18451"/>
                      <a:pt x="100919" y="18451"/>
                      <a:pt x="100909" y="18451"/>
                    </a:cubicBezTo>
                    <a:cubicBezTo>
                      <a:pt x="99029" y="18451"/>
                      <a:pt x="97259" y="19282"/>
                      <a:pt x="96011" y="20592"/>
                    </a:cubicBezTo>
                    <a:cubicBezTo>
                      <a:pt x="96047" y="19857"/>
                      <a:pt x="95948" y="19114"/>
                      <a:pt x="95706" y="18415"/>
                    </a:cubicBezTo>
                    <a:cubicBezTo>
                      <a:pt x="95446" y="17653"/>
                      <a:pt x="95043" y="16945"/>
                      <a:pt x="94523" y="16336"/>
                    </a:cubicBezTo>
                    <a:cubicBezTo>
                      <a:pt x="94950" y="16256"/>
                      <a:pt x="95380" y="16217"/>
                      <a:pt x="95806" y="16217"/>
                    </a:cubicBezTo>
                    <a:close/>
                    <a:moveTo>
                      <a:pt x="48849" y="16308"/>
                    </a:moveTo>
                    <a:cubicBezTo>
                      <a:pt x="50784" y="16308"/>
                      <a:pt x="52659" y="17111"/>
                      <a:pt x="54004" y="18558"/>
                    </a:cubicBezTo>
                    <a:lnTo>
                      <a:pt x="54004" y="18558"/>
                    </a:lnTo>
                    <a:cubicBezTo>
                      <a:pt x="54001" y="18558"/>
                      <a:pt x="53998" y="18558"/>
                      <a:pt x="53995" y="18558"/>
                    </a:cubicBezTo>
                    <a:cubicBezTo>
                      <a:pt x="53975" y="18558"/>
                      <a:pt x="53956" y="18558"/>
                      <a:pt x="53936" y="18558"/>
                    </a:cubicBezTo>
                    <a:cubicBezTo>
                      <a:pt x="52067" y="18558"/>
                      <a:pt x="50308" y="19396"/>
                      <a:pt x="49058" y="20700"/>
                    </a:cubicBezTo>
                    <a:cubicBezTo>
                      <a:pt x="49147" y="19114"/>
                      <a:pt x="48565" y="17608"/>
                      <a:pt x="47570" y="16426"/>
                    </a:cubicBezTo>
                    <a:cubicBezTo>
                      <a:pt x="47996" y="16347"/>
                      <a:pt x="48424" y="16308"/>
                      <a:pt x="48849" y="16308"/>
                    </a:cubicBezTo>
                    <a:close/>
                    <a:moveTo>
                      <a:pt x="59142" y="16308"/>
                    </a:moveTo>
                    <a:cubicBezTo>
                      <a:pt x="59566" y="16308"/>
                      <a:pt x="59994" y="16347"/>
                      <a:pt x="60420" y="16426"/>
                    </a:cubicBezTo>
                    <a:cubicBezTo>
                      <a:pt x="59425" y="17608"/>
                      <a:pt x="58843" y="19114"/>
                      <a:pt x="58932" y="20700"/>
                    </a:cubicBezTo>
                    <a:cubicBezTo>
                      <a:pt x="57691" y="19396"/>
                      <a:pt x="55923" y="18558"/>
                      <a:pt x="54054" y="18558"/>
                    </a:cubicBezTo>
                    <a:cubicBezTo>
                      <a:pt x="54037" y="18558"/>
                      <a:pt x="54021" y="18558"/>
                      <a:pt x="54004" y="18558"/>
                    </a:cubicBezTo>
                    <a:lnTo>
                      <a:pt x="54004" y="18558"/>
                    </a:lnTo>
                    <a:cubicBezTo>
                      <a:pt x="55341" y="17111"/>
                      <a:pt x="57209" y="16308"/>
                      <a:pt x="59142" y="16308"/>
                    </a:cubicBezTo>
                    <a:close/>
                    <a:moveTo>
                      <a:pt x="12289" y="16415"/>
                    </a:moveTo>
                    <a:cubicBezTo>
                      <a:pt x="12716" y="16415"/>
                      <a:pt x="13146" y="16454"/>
                      <a:pt x="13574" y="16533"/>
                    </a:cubicBezTo>
                    <a:cubicBezTo>
                      <a:pt x="13055" y="17142"/>
                      <a:pt x="12651" y="17850"/>
                      <a:pt x="12391" y="18612"/>
                    </a:cubicBezTo>
                    <a:cubicBezTo>
                      <a:pt x="12150" y="19311"/>
                      <a:pt x="12042" y="20055"/>
                      <a:pt x="12087" y="20798"/>
                    </a:cubicBezTo>
                    <a:cubicBezTo>
                      <a:pt x="10839" y="19488"/>
                      <a:pt x="9059" y="18657"/>
                      <a:pt x="7189" y="18657"/>
                    </a:cubicBezTo>
                    <a:cubicBezTo>
                      <a:pt x="7179" y="18657"/>
                      <a:pt x="7169" y="18657"/>
                      <a:pt x="7159" y="18657"/>
                    </a:cubicBezTo>
                    <a:cubicBezTo>
                      <a:pt x="8494" y="17211"/>
                      <a:pt x="10358" y="16415"/>
                      <a:pt x="12289" y="16415"/>
                    </a:cubicBezTo>
                    <a:close/>
                    <a:moveTo>
                      <a:pt x="25318" y="16415"/>
                    </a:moveTo>
                    <a:cubicBezTo>
                      <a:pt x="27251" y="16415"/>
                      <a:pt x="29119" y="17218"/>
                      <a:pt x="30456" y="18666"/>
                    </a:cubicBezTo>
                    <a:cubicBezTo>
                      <a:pt x="30436" y="18665"/>
                      <a:pt x="30417" y="18665"/>
                      <a:pt x="30397" y="18665"/>
                    </a:cubicBezTo>
                    <a:cubicBezTo>
                      <a:pt x="28537" y="18665"/>
                      <a:pt x="26769" y="19504"/>
                      <a:pt x="25528" y="20798"/>
                    </a:cubicBezTo>
                    <a:cubicBezTo>
                      <a:pt x="25563" y="20063"/>
                      <a:pt x="25465" y="19320"/>
                      <a:pt x="25223" y="18621"/>
                    </a:cubicBezTo>
                    <a:cubicBezTo>
                      <a:pt x="24963" y="17859"/>
                      <a:pt x="24560" y="17151"/>
                      <a:pt x="24040" y="16533"/>
                    </a:cubicBezTo>
                    <a:cubicBezTo>
                      <a:pt x="24466" y="16454"/>
                      <a:pt x="24893" y="16415"/>
                      <a:pt x="25318" y="16415"/>
                    </a:cubicBezTo>
                    <a:close/>
                    <a:moveTo>
                      <a:pt x="106101" y="16215"/>
                    </a:moveTo>
                    <a:cubicBezTo>
                      <a:pt x="106563" y="16215"/>
                      <a:pt x="107027" y="16260"/>
                      <a:pt x="107489" y="16354"/>
                    </a:cubicBezTo>
                    <a:cubicBezTo>
                      <a:pt x="106486" y="17608"/>
                      <a:pt x="105930" y="19194"/>
                      <a:pt x="106136" y="20870"/>
                    </a:cubicBezTo>
                    <a:cubicBezTo>
                      <a:pt x="104884" y="19414"/>
                      <a:pt x="103008" y="18459"/>
                      <a:pt x="101021" y="18459"/>
                    </a:cubicBezTo>
                    <a:cubicBezTo>
                      <a:pt x="101003" y="18459"/>
                      <a:pt x="100984" y="18459"/>
                      <a:pt x="100966" y="18460"/>
                    </a:cubicBezTo>
                    <a:cubicBezTo>
                      <a:pt x="102304" y="17013"/>
                      <a:pt x="104173" y="16215"/>
                      <a:pt x="106101" y="16215"/>
                    </a:cubicBezTo>
                    <a:close/>
                    <a:moveTo>
                      <a:pt x="70811" y="11695"/>
                    </a:moveTo>
                    <a:cubicBezTo>
                      <a:pt x="71307" y="11695"/>
                      <a:pt x="71806" y="11748"/>
                      <a:pt x="72301" y="11856"/>
                    </a:cubicBezTo>
                    <a:cubicBezTo>
                      <a:pt x="71289" y="13119"/>
                      <a:pt x="70742" y="14714"/>
                      <a:pt x="70939" y="16381"/>
                    </a:cubicBezTo>
                    <a:lnTo>
                      <a:pt x="70948" y="16372"/>
                    </a:lnTo>
                    <a:cubicBezTo>
                      <a:pt x="71456" y="16258"/>
                      <a:pt x="71969" y="16202"/>
                      <a:pt x="72477" y="16202"/>
                    </a:cubicBezTo>
                    <a:cubicBezTo>
                      <a:pt x="74410" y="16202"/>
                      <a:pt x="76285" y="17004"/>
                      <a:pt x="77633" y="18451"/>
                    </a:cubicBezTo>
                    <a:cubicBezTo>
                      <a:pt x="77615" y="18450"/>
                      <a:pt x="77597" y="18450"/>
                      <a:pt x="77579" y="18450"/>
                    </a:cubicBezTo>
                    <a:cubicBezTo>
                      <a:pt x="75529" y="18450"/>
                      <a:pt x="73607" y="19459"/>
                      <a:pt x="72355" y="20986"/>
                    </a:cubicBezTo>
                    <a:cubicBezTo>
                      <a:pt x="72747" y="17261"/>
                      <a:pt x="69434" y="13952"/>
                      <a:pt x="65721" y="13952"/>
                    </a:cubicBezTo>
                    <a:cubicBezTo>
                      <a:pt x="65701" y="13952"/>
                      <a:pt x="65682" y="13952"/>
                      <a:pt x="65662" y="13952"/>
                    </a:cubicBezTo>
                    <a:cubicBezTo>
                      <a:pt x="67003" y="12497"/>
                      <a:pt x="68877" y="11695"/>
                      <a:pt x="70811" y="11695"/>
                    </a:cubicBezTo>
                    <a:close/>
                    <a:moveTo>
                      <a:pt x="35609" y="16412"/>
                    </a:moveTo>
                    <a:cubicBezTo>
                      <a:pt x="36071" y="16412"/>
                      <a:pt x="36535" y="16458"/>
                      <a:pt x="36997" y="16551"/>
                    </a:cubicBezTo>
                    <a:cubicBezTo>
                      <a:pt x="36002" y="17805"/>
                      <a:pt x="35447" y="19400"/>
                      <a:pt x="35644" y="21067"/>
                    </a:cubicBezTo>
                    <a:cubicBezTo>
                      <a:pt x="34392" y="19611"/>
                      <a:pt x="32516" y="18656"/>
                      <a:pt x="30529" y="18656"/>
                    </a:cubicBezTo>
                    <a:cubicBezTo>
                      <a:pt x="30511" y="18656"/>
                      <a:pt x="30492" y="18657"/>
                      <a:pt x="30474" y="18657"/>
                    </a:cubicBezTo>
                    <a:cubicBezTo>
                      <a:pt x="31812" y="17210"/>
                      <a:pt x="33680" y="16412"/>
                      <a:pt x="35609" y="16412"/>
                    </a:cubicBezTo>
                    <a:close/>
                    <a:moveTo>
                      <a:pt x="112819" y="14254"/>
                    </a:moveTo>
                    <a:cubicBezTo>
                      <a:pt x="115994" y="14254"/>
                      <a:pt x="119169" y="16333"/>
                      <a:pt x="119209" y="20494"/>
                    </a:cubicBezTo>
                    <a:lnTo>
                      <a:pt x="119209" y="20494"/>
                    </a:lnTo>
                    <a:cubicBezTo>
                      <a:pt x="118731" y="20389"/>
                      <a:pt x="118248" y="20338"/>
                      <a:pt x="117769" y="20338"/>
                    </a:cubicBezTo>
                    <a:cubicBezTo>
                      <a:pt x="115913" y="20338"/>
                      <a:pt x="114109" y="21105"/>
                      <a:pt x="112821" y="22501"/>
                    </a:cubicBezTo>
                    <a:lnTo>
                      <a:pt x="112821" y="22492"/>
                    </a:lnTo>
                    <a:cubicBezTo>
                      <a:pt x="111539" y="21121"/>
                      <a:pt x="109747" y="20332"/>
                      <a:pt x="107865" y="20332"/>
                    </a:cubicBezTo>
                    <a:cubicBezTo>
                      <a:pt x="107382" y="20332"/>
                      <a:pt x="106898" y="20386"/>
                      <a:pt x="106423" y="20494"/>
                    </a:cubicBezTo>
                    <a:lnTo>
                      <a:pt x="106423" y="20494"/>
                    </a:lnTo>
                    <a:cubicBezTo>
                      <a:pt x="106463" y="16335"/>
                      <a:pt x="109641" y="14254"/>
                      <a:pt x="112819" y="14254"/>
                    </a:cubicBezTo>
                    <a:close/>
                    <a:moveTo>
                      <a:pt x="136134" y="14257"/>
                    </a:moveTo>
                    <a:cubicBezTo>
                      <a:pt x="139307" y="14257"/>
                      <a:pt x="142483" y="16335"/>
                      <a:pt x="142525" y="20492"/>
                    </a:cubicBezTo>
                    <a:lnTo>
                      <a:pt x="142525" y="20492"/>
                    </a:lnTo>
                    <a:cubicBezTo>
                      <a:pt x="142054" y="20391"/>
                      <a:pt x="141580" y="20342"/>
                      <a:pt x="141109" y="20342"/>
                    </a:cubicBezTo>
                    <a:cubicBezTo>
                      <a:pt x="139250" y="20342"/>
                      <a:pt x="137444" y="21108"/>
                      <a:pt x="136145" y="22501"/>
                    </a:cubicBezTo>
                    <a:cubicBezTo>
                      <a:pt x="134872" y="21121"/>
                      <a:pt x="133071" y="20341"/>
                      <a:pt x="131199" y="20341"/>
                    </a:cubicBezTo>
                    <a:cubicBezTo>
                      <a:pt x="130715" y="20341"/>
                      <a:pt x="130231" y="20395"/>
                      <a:pt x="129756" y="20494"/>
                    </a:cubicBezTo>
                    <a:lnTo>
                      <a:pt x="129756" y="20494"/>
                    </a:lnTo>
                    <a:cubicBezTo>
                      <a:pt x="129787" y="16336"/>
                      <a:pt x="132959" y="14257"/>
                      <a:pt x="136134" y="14257"/>
                    </a:cubicBezTo>
                    <a:close/>
                    <a:moveTo>
                      <a:pt x="89297" y="14362"/>
                    </a:moveTo>
                    <a:cubicBezTo>
                      <a:pt x="91875" y="14362"/>
                      <a:pt x="94452" y="15733"/>
                      <a:pt x="95348" y="18477"/>
                    </a:cubicBezTo>
                    <a:cubicBezTo>
                      <a:pt x="95572" y="19158"/>
                      <a:pt x="95679" y="19875"/>
                      <a:pt x="95688" y="20583"/>
                    </a:cubicBezTo>
                    <a:cubicBezTo>
                      <a:pt x="95213" y="20481"/>
                      <a:pt x="94735" y="20431"/>
                      <a:pt x="94260" y="20431"/>
                    </a:cubicBezTo>
                    <a:cubicBezTo>
                      <a:pt x="92399" y="20431"/>
                      <a:pt x="90599" y="21198"/>
                      <a:pt x="89299" y="22590"/>
                    </a:cubicBezTo>
                    <a:cubicBezTo>
                      <a:pt x="88018" y="21210"/>
                      <a:pt x="86226" y="20431"/>
                      <a:pt x="84344" y="20431"/>
                    </a:cubicBezTo>
                    <a:cubicBezTo>
                      <a:pt x="83860" y="20431"/>
                      <a:pt x="83376" y="20485"/>
                      <a:pt x="82902" y="20583"/>
                    </a:cubicBezTo>
                    <a:cubicBezTo>
                      <a:pt x="82902" y="19875"/>
                      <a:pt x="83018" y="19158"/>
                      <a:pt x="83233" y="18486"/>
                    </a:cubicBezTo>
                    <a:cubicBezTo>
                      <a:pt x="84130" y="15738"/>
                      <a:pt x="86714" y="14362"/>
                      <a:pt x="89297" y="14362"/>
                    </a:cubicBezTo>
                    <a:close/>
                    <a:moveTo>
                      <a:pt x="42353" y="14449"/>
                    </a:moveTo>
                    <a:cubicBezTo>
                      <a:pt x="45529" y="14449"/>
                      <a:pt x="48704" y="16525"/>
                      <a:pt x="48744" y="20682"/>
                    </a:cubicBezTo>
                    <a:cubicBezTo>
                      <a:pt x="48269" y="20580"/>
                      <a:pt x="47791" y="20530"/>
                      <a:pt x="47316" y="20530"/>
                    </a:cubicBezTo>
                    <a:cubicBezTo>
                      <a:pt x="45456" y="20530"/>
                      <a:pt x="43649" y="21293"/>
                      <a:pt x="42351" y="22684"/>
                    </a:cubicBezTo>
                    <a:lnTo>
                      <a:pt x="42351" y="22684"/>
                    </a:lnTo>
                    <a:cubicBezTo>
                      <a:pt x="41070" y="21307"/>
                      <a:pt x="39280" y="20529"/>
                      <a:pt x="37400" y="20529"/>
                    </a:cubicBezTo>
                    <a:cubicBezTo>
                      <a:pt x="36916" y="20529"/>
                      <a:pt x="36432" y="20583"/>
                      <a:pt x="35958" y="20682"/>
                    </a:cubicBezTo>
                    <a:cubicBezTo>
                      <a:pt x="35998" y="16527"/>
                      <a:pt x="39176" y="14449"/>
                      <a:pt x="42353" y="14449"/>
                    </a:cubicBezTo>
                    <a:close/>
                    <a:moveTo>
                      <a:pt x="65651" y="14458"/>
                    </a:moveTo>
                    <a:cubicBezTo>
                      <a:pt x="68826" y="14458"/>
                      <a:pt x="72001" y="16534"/>
                      <a:pt x="72041" y="20691"/>
                    </a:cubicBezTo>
                    <a:cubicBezTo>
                      <a:pt x="71568" y="20589"/>
                      <a:pt x="71091" y="20539"/>
                      <a:pt x="70617" y="20539"/>
                    </a:cubicBezTo>
                    <a:cubicBezTo>
                      <a:pt x="68758" y="20539"/>
                      <a:pt x="66952" y="21305"/>
                      <a:pt x="65653" y="22698"/>
                    </a:cubicBezTo>
                    <a:cubicBezTo>
                      <a:pt x="64371" y="21318"/>
                      <a:pt x="62579" y="20538"/>
                      <a:pt x="60697" y="20538"/>
                    </a:cubicBezTo>
                    <a:cubicBezTo>
                      <a:pt x="60214" y="20538"/>
                      <a:pt x="59730" y="20592"/>
                      <a:pt x="59255" y="20691"/>
                    </a:cubicBezTo>
                    <a:cubicBezTo>
                      <a:pt x="59295" y="16536"/>
                      <a:pt x="62473" y="14458"/>
                      <a:pt x="65651" y="14458"/>
                    </a:cubicBezTo>
                    <a:close/>
                    <a:moveTo>
                      <a:pt x="18803" y="14564"/>
                    </a:moveTo>
                    <a:cubicBezTo>
                      <a:pt x="21386" y="14564"/>
                      <a:pt x="23968" y="15937"/>
                      <a:pt x="24864" y="18684"/>
                    </a:cubicBezTo>
                    <a:cubicBezTo>
                      <a:pt x="25079" y="19365"/>
                      <a:pt x="25196" y="20072"/>
                      <a:pt x="25196" y="20789"/>
                    </a:cubicBezTo>
                    <a:cubicBezTo>
                      <a:pt x="24718" y="20684"/>
                      <a:pt x="24235" y="20633"/>
                      <a:pt x="23756" y="20633"/>
                    </a:cubicBezTo>
                    <a:cubicBezTo>
                      <a:pt x="21903" y="20633"/>
                      <a:pt x="20103" y="21401"/>
                      <a:pt x="18807" y="22796"/>
                    </a:cubicBezTo>
                    <a:cubicBezTo>
                      <a:pt x="17542" y="21424"/>
                      <a:pt x="15754" y="20637"/>
                      <a:pt x="13893" y="20637"/>
                    </a:cubicBezTo>
                    <a:cubicBezTo>
                      <a:pt x="13882" y="20637"/>
                      <a:pt x="13871" y="20637"/>
                      <a:pt x="13861" y="20637"/>
                    </a:cubicBezTo>
                    <a:cubicBezTo>
                      <a:pt x="13368" y="20637"/>
                      <a:pt x="12884" y="20682"/>
                      <a:pt x="12409" y="20789"/>
                    </a:cubicBezTo>
                    <a:cubicBezTo>
                      <a:pt x="12418" y="20072"/>
                      <a:pt x="12526" y="19365"/>
                      <a:pt x="12741" y="18684"/>
                    </a:cubicBezTo>
                    <a:cubicBezTo>
                      <a:pt x="13637" y="15937"/>
                      <a:pt x="16220" y="14564"/>
                      <a:pt x="18803" y="14564"/>
                    </a:cubicBezTo>
                    <a:close/>
                    <a:moveTo>
                      <a:pt x="117964" y="20716"/>
                    </a:moveTo>
                    <a:cubicBezTo>
                      <a:pt x="118390" y="20716"/>
                      <a:pt x="118819" y="20755"/>
                      <a:pt x="119245" y="20834"/>
                    </a:cubicBezTo>
                    <a:cubicBezTo>
                      <a:pt x="118726" y="21443"/>
                      <a:pt x="118322" y="22151"/>
                      <a:pt x="118063" y="22913"/>
                    </a:cubicBezTo>
                    <a:cubicBezTo>
                      <a:pt x="117821" y="23612"/>
                      <a:pt x="117722" y="24356"/>
                      <a:pt x="117758" y="25099"/>
                    </a:cubicBezTo>
                    <a:cubicBezTo>
                      <a:pt x="116516" y="23796"/>
                      <a:pt x="114757" y="22957"/>
                      <a:pt x="112897" y="22957"/>
                    </a:cubicBezTo>
                    <a:cubicBezTo>
                      <a:pt x="112878" y="22957"/>
                      <a:pt x="112858" y="22958"/>
                      <a:pt x="112839" y="22958"/>
                    </a:cubicBezTo>
                    <a:cubicBezTo>
                      <a:pt x="114174" y="21512"/>
                      <a:pt x="116038" y="20716"/>
                      <a:pt x="117964" y="20716"/>
                    </a:cubicBezTo>
                    <a:close/>
                    <a:moveTo>
                      <a:pt x="130993" y="20716"/>
                    </a:moveTo>
                    <a:cubicBezTo>
                      <a:pt x="132921" y="20716"/>
                      <a:pt x="134791" y="21512"/>
                      <a:pt x="136127" y="22958"/>
                    </a:cubicBezTo>
                    <a:cubicBezTo>
                      <a:pt x="136107" y="22958"/>
                      <a:pt x="136088" y="22957"/>
                      <a:pt x="136068" y="22957"/>
                    </a:cubicBezTo>
                    <a:cubicBezTo>
                      <a:pt x="134208" y="22957"/>
                      <a:pt x="132440" y="23796"/>
                      <a:pt x="131199" y="25099"/>
                    </a:cubicBezTo>
                    <a:cubicBezTo>
                      <a:pt x="131234" y="24356"/>
                      <a:pt x="131136" y="23612"/>
                      <a:pt x="130894" y="22913"/>
                    </a:cubicBezTo>
                    <a:cubicBezTo>
                      <a:pt x="130634" y="22151"/>
                      <a:pt x="130231" y="21452"/>
                      <a:pt x="129711" y="20834"/>
                    </a:cubicBezTo>
                    <a:cubicBezTo>
                      <a:pt x="130138" y="20755"/>
                      <a:pt x="130567" y="20716"/>
                      <a:pt x="130993" y="20716"/>
                    </a:cubicBezTo>
                    <a:close/>
                    <a:moveTo>
                      <a:pt x="84143" y="20805"/>
                    </a:moveTo>
                    <a:cubicBezTo>
                      <a:pt x="86076" y="20805"/>
                      <a:pt x="87948" y="21602"/>
                      <a:pt x="89290" y="23047"/>
                    </a:cubicBezTo>
                    <a:cubicBezTo>
                      <a:pt x="90627" y="21607"/>
                      <a:pt x="92501" y="20806"/>
                      <a:pt x="94436" y="20806"/>
                    </a:cubicBezTo>
                    <a:cubicBezTo>
                      <a:pt x="94861" y="20806"/>
                      <a:pt x="95289" y="20845"/>
                      <a:pt x="95715" y="20924"/>
                    </a:cubicBezTo>
                    <a:cubicBezTo>
                      <a:pt x="94720" y="22106"/>
                      <a:pt x="94138" y="23603"/>
                      <a:pt x="94219" y="25198"/>
                    </a:cubicBezTo>
                    <a:cubicBezTo>
                      <a:pt x="92977" y="23894"/>
                      <a:pt x="91209" y="23056"/>
                      <a:pt x="89341" y="23056"/>
                    </a:cubicBezTo>
                    <a:cubicBezTo>
                      <a:pt x="89321" y="23056"/>
                      <a:pt x="89301" y="23056"/>
                      <a:pt x="89281" y="23056"/>
                    </a:cubicBezTo>
                    <a:cubicBezTo>
                      <a:pt x="89262" y="23056"/>
                      <a:pt x="89242" y="23056"/>
                      <a:pt x="89222" y="23056"/>
                    </a:cubicBezTo>
                    <a:cubicBezTo>
                      <a:pt x="87362" y="23056"/>
                      <a:pt x="85595" y="23894"/>
                      <a:pt x="84353" y="25198"/>
                    </a:cubicBezTo>
                    <a:cubicBezTo>
                      <a:pt x="84434" y="23612"/>
                      <a:pt x="83851" y="22106"/>
                      <a:pt x="82866" y="20924"/>
                    </a:cubicBezTo>
                    <a:lnTo>
                      <a:pt x="82857" y="20924"/>
                    </a:lnTo>
                    <a:cubicBezTo>
                      <a:pt x="83285" y="20844"/>
                      <a:pt x="83716" y="20805"/>
                      <a:pt x="84143" y="20805"/>
                    </a:cubicBezTo>
                    <a:close/>
                    <a:moveTo>
                      <a:pt x="60510" y="20908"/>
                    </a:moveTo>
                    <a:cubicBezTo>
                      <a:pt x="62444" y="20908"/>
                      <a:pt x="64322" y="21705"/>
                      <a:pt x="65662" y="23155"/>
                    </a:cubicBezTo>
                    <a:cubicBezTo>
                      <a:pt x="65642" y="23155"/>
                      <a:pt x="65622" y="23155"/>
                      <a:pt x="65602" y="23155"/>
                    </a:cubicBezTo>
                    <a:cubicBezTo>
                      <a:pt x="63720" y="23155"/>
                      <a:pt x="61965" y="23989"/>
                      <a:pt x="60724" y="25287"/>
                    </a:cubicBezTo>
                    <a:lnTo>
                      <a:pt x="60724" y="25287"/>
                    </a:lnTo>
                    <a:cubicBezTo>
                      <a:pt x="60769" y="24543"/>
                      <a:pt x="60662" y="23809"/>
                      <a:pt x="60429" y="23110"/>
                    </a:cubicBezTo>
                    <a:cubicBezTo>
                      <a:pt x="60160" y="22348"/>
                      <a:pt x="59766" y="21641"/>
                      <a:pt x="59246" y="21022"/>
                    </a:cubicBezTo>
                    <a:cubicBezTo>
                      <a:pt x="59667" y="20945"/>
                      <a:pt x="60090" y="20908"/>
                      <a:pt x="60510" y="20908"/>
                    </a:cubicBezTo>
                    <a:close/>
                    <a:moveTo>
                      <a:pt x="47505" y="20905"/>
                    </a:moveTo>
                    <a:cubicBezTo>
                      <a:pt x="47929" y="20905"/>
                      <a:pt x="48356" y="20943"/>
                      <a:pt x="48780" y="21022"/>
                    </a:cubicBezTo>
                    <a:cubicBezTo>
                      <a:pt x="48251" y="21641"/>
                      <a:pt x="47848" y="22348"/>
                      <a:pt x="47579" y="23119"/>
                    </a:cubicBezTo>
                    <a:lnTo>
                      <a:pt x="47597" y="23110"/>
                    </a:lnTo>
                    <a:lnTo>
                      <a:pt x="47597" y="23110"/>
                    </a:lnTo>
                    <a:cubicBezTo>
                      <a:pt x="47355" y="23809"/>
                      <a:pt x="47257" y="24544"/>
                      <a:pt x="47293" y="25287"/>
                    </a:cubicBezTo>
                    <a:cubicBezTo>
                      <a:pt x="46045" y="23977"/>
                      <a:pt x="44274" y="23146"/>
                      <a:pt x="42394" y="23146"/>
                    </a:cubicBezTo>
                    <a:cubicBezTo>
                      <a:pt x="42384" y="23146"/>
                      <a:pt x="42374" y="23146"/>
                      <a:pt x="42364" y="23146"/>
                    </a:cubicBezTo>
                    <a:cubicBezTo>
                      <a:pt x="43709" y="21706"/>
                      <a:pt x="45577" y="20905"/>
                      <a:pt x="47505" y="20905"/>
                    </a:cubicBezTo>
                    <a:close/>
                    <a:moveTo>
                      <a:pt x="107673" y="20708"/>
                    </a:moveTo>
                    <a:cubicBezTo>
                      <a:pt x="109600" y="20708"/>
                      <a:pt x="111466" y="21504"/>
                      <a:pt x="112812" y="22949"/>
                    </a:cubicBezTo>
                    <a:cubicBezTo>
                      <a:pt x="112802" y="22949"/>
                      <a:pt x="112793" y="22949"/>
                      <a:pt x="112783" y="22949"/>
                    </a:cubicBezTo>
                    <a:cubicBezTo>
                      <a:pt x="110787" y="22949"/>
                      <a:pt x="108908" y="23888"/>
                      <a:pt x="107659" y="25341"/>
                    </a:cubicBezTo>
                    <a:cubicBezTo>
                      <a:pt x="107785" y="23675"/>
                      <a:pt x="107184" y="22098"/>
                      <a:pt x="106136" y="20888"/>
                    </a:cubicBezTo>
                    <a:lnTo>
                      <a:pt x="106136" y="20879"/>
                    </a:lnTo>
                    <a:cubicBezTo>
                      <a:pt x="106647" y="20764"/>
                      <a:pt x="107162" y="20708"/>
                      <a:pt x="107673" y="20708"/>
                    </a:cubicBezTo>
                    <a:close/>
                    <a:moveTo>
                      <a:pt x="13652" y="21003"/>
                    </a:moveTo>
                    <a:cubicBezTo>
                      <a:pt x="15588" y="21003"/>
                      <a:pt x="17463" y="21806"/>
                      <a:pt x="18807" y="23253"/>
                    </a:cubicBezTo>
                    <a:cubicBezTo>
                      <a:pt x="18787" y="23253"/>
                      <a:pt x="18768" y="23253"/>
                      <a:pt x="18748" y="23253"/>
                    </a:cubicBezTo>
                    <a:cubicBezTo>
                      <a:pt x="16879" y="23253"/>
                      <a:pt x="15111" y="24092"/>
                      <a:pt x="13870" y="25395"/>
                    </a:cubicBezTo>
                    <a:cubicBezTo>
                      <a:pt x="13951" y="23809"/>
                      <a:pt x="13368" y="22313"/>
                      <a:pt x="12382" y="21130"/>
                    </a:cubicBezTo>
                    <a:lnTo>
                      <a:pt x="12374" y="21121"/>
                    </a:lnTo>
                    <a:cubicBezTo>
                      <a:pt x="12799" y="21042"/>
                      <a:pt x="13227" y="21003"/>
                      <a:pt x="13652" y="21003"/>
                    </a:cubicBezTo>
                    <a:close/>
                    <a:moveTo>
                      <a:pt x="23953" y="21003"/>
                    </a:moveTo>
                    <a:cubicBezTo>
                      <a:pt x="24378" y="21003"/>
                      <a:pt x="24806" y="21042"/>
                      <a:pt x="25232" y="21121"/>
                    </a:cubicBezTo>
                    <a:cubicBezTo>
                      <a:pt x="24237" y="22304"/>
                      <a:pt x="23655" y="23800"/>
                      <a:pt x="23744" y="25395"/>
                    </a:cubicBezTo>
                    <a:cubicBezTo>
                      <a:pt x="22494" y="24092"/>
                      <a:pt x="20726" y="23253"/>
                      <a:pt x="18866" y="23253"/>
                    </a:cubicBezTo>
                    <a:cubicBezTo>
                      <a:pt x="18846" y="23253"/>
                      <a:pt x="18827" y="23253"/>
                      <a:pt x="18807" y="23253"/>
                    </a:cubicBezTo>
                    <a:cubicBezTo>
                      <a:pt x="20144" y="21806"/>
                      <a:pt x="22018" y="21003"/>
                      <a:pt x="23953" y="21003"/>
                    </a:cubicBezTo>
                    <a:close/>
                    <a:moveTo>
                      <a:pt x="37173" y="20910"/>
                    </a:moveTo>
                    <a:cubicBezTo>
                      <a:pt x="39106" y="20910"/>
                      <a:pt x="40979" y="21706"/>
                      <a:pt x="42328" y="23155"/>
                    </a:cubicBezTo>
                    <a:cubicBezTo>
                      <a:pt x="42310" y="23155"/>
                      <a:pt x="42291" y="23155"/>
                      <a:pt x="42273" y="23155"/>
                    </a:cubicBezTo>
                    <a:cubicBezTo>
                      <a:pt x="40286" y="23155"/>
                      <a:pt x="38419" y="24100"/>
                      <a:pt x="37176" y="25538"/>
                    </a:cubicBezTo>
                    <a:cubicBezTo>
                      <a:pt x="37302" y="23881"/>
                      <a:pt x="36701" y="22304"/>
                      <a:pt x="35653" y="21076"/>
                    </a:cubicBezTo>
                    <a:cubicBezTo>
                      <a:pt x="36158" y="20965"/>
                      <a:pt x="36668" y="20910"/>
                      <a:pt x="37173" y="20910"/>
                    </a:cubicBezTo>
                    <a:close/>
                    <a:moveTo>
                      <a:pt x="124477" y="18862"/>
                    </a:moveTo>
                    <a:cubicBezTo>
                      <a:pt x="127059" y="18862"/>
                      <a:pt x="129640" y="20235"/>
                      <a:pt x="130536" y="22985"/>
                    </a:cubicBezTo>
                    <a:cubicBezTo>
                      <a:pt x="130751" y="23666"/>
                      <a:pt x="130867" y="24373"/>
                      <a:pt x="130867" y="25090"/>
                    </a:cubicBezTo>
                    <a:cubicBezTo>
                      <a:pt x="130388" y="24985"/>
                      <a:pt x="129906" y="24934"/>
                      <a:pt x="129426" y="24934"/>
                    </a:cubicBezTo>
                    <a:cubicBezTo>
                      <a:pt x="127574" y="24934"/>
                      <a:pt x="125776" y="25700"/>
                      <a:pt x="124487" y="27089"/>
                    </a:cubicBezTo>
                    <a:cubicBezTo>
                      <a:pt x="123206" y="25709"/>
                      <a:pt x="121414" y="24929"/>
                      <a:pt x="119532" y="24929"/>
                    </a:cubicBezTo>
                    <a:cubicBezTo>
                      <a:pt x="119048" y="24929"/>
                      <a:pt x="118564" y="24983"/>
                      <a:pt x="118089" y="25090"/>
                    </a:cubicBezTo>
                    <a:cubicBezTo>
                      <a:pt x="118089" y="24373"/>
                      <a:pt x="118197" y="23666"/>
                      <a:pt x="118412" y="22985"/>
                    </a:cubicBezTo>
                    <a:cubicBezTo>
                      <a:pt x="119308" y="20237"/>
                      <a:pt x="121893" y="18862"/>
                      <a:pt x="124477" y="18862"/>
                    </a:cubicBezTo>
                    <a:close/>
                    <a:moveTo>
                      <a:pt x="77632" y="18956"/>
                    </a:moveTo>
                    <a:cubicBezTo>
                      <a:pt x="80806" y="18956"/>
                      <a:pt x="83981" y="21032"/>
                      <a:pt x="84022" y="25189"/>
                    </a:cubicBezTo>
                    <a:cubicBezTo>
                      <a:pt x="83548" y="25087"/>
                      <a:pt x="83071" y="25037"/>
                      <a:pt x="82597" y="25037"/>
                    </a:cubicBezTo>
                    <a:cubicBezTo>
                      <a:pt x="80739" y="25037"/>
                      <a:pt x="78934" y="25804"/>
                      <a:pt x="77642" y="27196"/>
                    </a:cubicBezTo>
                    <a:cubicBezTo>
                      <a:pt x="76360" y="25816"/>
                      <a:pt x="74568" y="25037"/>
                      <a:pt x="72687" y="25037"/>
                    </a:cubicBezTo>
                    <a:cubicBezTo>
                      <a:pt x="72203" y="25037"/>
                      <a:pt x="71719" y="25090"/>
                      <a:pt x="71244" y="25189"/>
                    </a:cubicBezTo>
                    <a:cubicBezTo>
                      <a:pt x="71280" y="21035"/>
                      <a:pt x="74456" y="18956"/>
                      <a:pt x="77632" y="18956"/>
                    </a:cubicBezTo>
                    <a:close/>
                    <a:moveTo>
                      <a:pt x="100947" y="18956"/>
                    </a:moveTo>
                    <a:cubicBezTo>
                      <a:pt x="104121" y="18956"/>
                      <a:pt x="107295" y="21032"/>
                      <a:pt x="107337" y="25187"/>
                    </a:cubicBezTo>
                    <a:lnTo>
                      <a:pt x="107337" y="25187"/>
                    </a:lnTo>
                    <a:cubicBezTo>
                      <a:pt x="106865" y="25086"/>
                      <a:pt x="106389" y="25037"/>
                      <a:pt x="105917" y="25037"/>
                    </a:cubicBezTo>
                    <a:cubicBezTo>
                      <a:pt x="104054" y="25037"/>
                      <a:pt x="102249" y="25804"/>
                      <a:pt x="100957" y="27196"/>
                    </a:cubicBezTo>
                    <a:cubicBezTo>
                      <a:pt x="99676" y="25816"/>
                      <a:pt x="97883" y="25037"/>
                      <a:pt x="96002" y="25037"/>
                    </a:cubicBezTo>
                    <a:cubicBezTo>
                      <a:pt x="95518" y="25037"/>
                      <a:pt x="95034" y="25090"/>
                      <a:pt x="94559" y="25189"/>
                    </a:cubicBezTo>
                    <a:cubicBezTo>
                      <a:pt x="94595" y="21035"/>
                      <a:pt x="97771" y="18956"/>
                      <a:pt x="100947" y="18956"/>
                    </a:cubicBezTo>
                    <a:close/>
                    <a:moveTo>
                      <a:pt x="53993" y="19061"/>
                    </a:moveTo>
                    <a:cubicBezTo>
                      <a:pt x="56574" y="19061"/>
                      <a:pt x="59156" y="20434"/>
                      <a:pt x="60052" y="23182"/>
                    </a:cubicBezTo>
                    <a:lnTo>
                      <a:pt x="60070" y="23173"/>
                    </a:lnTo>
                    <a:cubicBezTo>
                      <a:pt x="60285" y="23854"/>
                      <a:pt x="60393" y="24562"/>
                      <a:pt x="60402" y="25278"/>
                    </a:cubicBezTo>
                    <a:cubicBezTo>
                      <a:pt x="59927" y="25177"/>
                      <a:pt x="59448" y="25127"/>
                      <a:pt x="58973" y="25127"/>
                    </a:cubicBezTo>
                    <a:cubicBezTo>
                      <a:pt x="57110" y="25127"/>
                      <a:pt x="55305" y="25893"/>
                      <a:pt x="54013" y="27286"/>
                    </a:cubicBezTo>
                    <a:cubicBezTo>
                      <a:pt x="52732" y="25906"/>
                      <a:pt x="50939" y="25126"/>
                      <a:pt x="49058" y="25126"/>
                    </a:cubicBezTo>
                    <a:cubicBezTo>
                      <a:pt x="48574" y="25126"/>
                      <a:pt x="48090" y="25171"/>
                      <a:pt x="47615" y="25278"/>
                    </a:cubicBezTo>
                    <a:cubicBezTo>
                      <a:pt x="47615" y="24562"/>
                      <a:pt x="47732" y="23854"/>
                      <a:pt x="47947" y="23173"/>
                    </a:cubicBezTo>
                    <a:cubicBezTo>
                      <a:pt x="48838" y="20432"/>
                      <a:pt x="51415" y="19061"/>
                      <a:pt x="53993" y="19061"/>
                    </a:cubicBezTo>
                    <a:close/>
                    <a:moveTo>
                      <a:pt x="7148" y="19155"/>
                    </a:moveTo>
                    <a:cubicBezTo>
                      <a:pt x="10323" y="19155"/>
                      <a:pt x="13498" y="21234"/>
                      <a:pt x="13538" y="25395"/>
                    </a:cubicBezTo>
                    <a:cubicBezTo>
                      <a:pt x="13060" y="25290"/>
                      <a:pt x="12577" y="25239"/>
                      <a:pt x="12098" y="25239"/>
                    </a:cubicBezTo>
                    <a:cubicBezTo>
                      <a:pt x="10244" y="25239"/>
                      <a:pt x="8445" y="26005"/>
                      <a:pt x="7150" y="27393"/>
                    </a:cubicBezTo>
                    <a:cubicBezTo>
                      <a:pt x="5868" y="26013"/>
                      <a:pt x="4076" y="25234"/>
                      <a:pt x="2194" y="25234"/>
                    </a:cubicBezTo>
                    <a:cubicBezTo>
                      <a:pt x="1711" y="25234"/>
                      <a:pt x="1227" y="25287"/>
                      <a:pt x="752" y="25395"/>
                    </a:cubicBezTo>
                    <a:cubicBezTo>
                      <a:pt x="792" y="21236"/>
                      <a:pt x="3970" y="19155"/>
                      <a:pt x="7148" y="19155"/>
                    </a:cubicBezTo>
                    <a:close/>
                    <a:moveTo>
                      <a:pt x="30463" y="19158"/>
                    </a:moveTo>
                    <a:cubicBezTo>
                      <a:pt x="33636" y="19158"/>
                      <a:pt x="36811" y="21236"/>
                      <a:pt x="36854" y="25391"/>
                    </a:cubicBezTo>
                    <a:lnTo>
                      <a:pt x="36854" y="25391"/>
                    </a:lnTo>
                    <a:cubicBezTo>
                      <a:pt x="36379" y="25289"/>
                      <a:pt x="35901" y="25239"/>
                      <a:pt x="35426" y="25239"/>
                    </a:cubicBezTo>
                    <a:cubicBezTo>
                      <a:pt x="33569" y="25239"/>
                      <a:pt x="31771" y="26005"/>
                      <a:pt x="30483" y="27393"/>
                    </a:cubicBezTo>
                    <a:cubicBezTo>
                      <a:pt x="29201" y="26022"/>
                      <a:pt x="27409" y="25234"/>
                      <a:pt x="25528" y="25234"/>
                    </a:cubicBezTo>
                    <a:cubicBezTo>
                      <a:pt x="25044" y="25234"/>
                      <a:pt x="24560" y="25287"/>
                      <a:pt x="24085" y="25395"/>
                    </a:cubicBezTo>
                    <a:cubicBezTo>
                      <a:pt x="24116" y="21237"/>
                      <a:pt x="27288" y="19158"/>
                      <a:pt x="30463" y="19158"/>
                    </a:cubicBezTo>
                    <a:close/>
                    <a:moveTo>
                      <a:pt x="129616" y="25309"/>
                    </a:moveTo>
                    <a:cubicBezTo>
                      <a:pt x="130046" y="25309"/>
                      <a:pt x="130480" y="25349"/>
                      <a:pt x="130912" y="25431"/>
                    </a:cubicBezTo>
                    <a:cubicBezTo>
                      <a:pt x="129908" y="26605"/>
                      <a:pt x="129326" y="28110"/>
                      <a:pt x="129415" y="29696"/>
                    </a:cubicBezTo>
                    <a:lnTo>
                      <a:pt x="129415" y="29705"/>
                    </a:lnTo>
                    <a:cubicBezTo>
                      <a:pt x="128174" y="28393"/>
                      <a:pt x="126407" y="27563"/>
                      <a:pt x="124538" y="27563"/>
                    </a:cubicBezTo>
                    <a:cubicBezTo>
                      <a:pt x="124518" y="27563"/>
                      <a:pt x="124498" y="27563"/>
                      <a:pt x="124478" y="27563"/>
                    </a:cubicBezTo>
                    <a:cubicBezTo>
                      <a:pt x="124459" y="27563"/>
                      <a:pt x="124439" y="27563"/>
                      <a:pt x="124419" y="27563"/>
                    </a:cubicBezTo>
                    <a:cubicBezTo>
                      <a:pt x="122559" y="27563"/>
                      <a:pt x="120791" y="28402"/>
                      <a:pt x="119550" y="29705"/>
                    </a:cubicBezTo>
                    <a:cubicBezTo>
                      <a:pt x="119631" y="28110"/>
                      <a:pt x="119048" y="26605"/>
                      <a:pt x="118054" y="25431"/>
                    </a:cubicBezTo>
                    <a:cubicBezTo>
                      <a:pt x="118485" y="25349"/>
                      <a:pt x="118919" y="25309"/>
                      <a:pt x="119350" y="25309"/>
                    </a:cubicBezTo>
                    <a:cubicBezTo>
                      <a:pt x="121279" y="25309"/>
                      <a:pt x="123147" y="26111"/>
                      <a:pt x="124487" y="27554"/>
                    </a:cubicBezTo>
                    <a:cubicBezTo>
                      <a:pt x="125820" y="26111"/>
                      <a:pt x="127687" y="25309"/>
                      <a:pt x="129616" y="25309"/>
                    </a:cubicBezTo>
                    <a:close/>
                    <a:moveTo>
                      <a:pt x="48849" y="25510"/>
                    </a:moveTo>
                    <a:cubicBezTo>
                      <a:pt x="50784" y="25510"/>
                      <a:pt x="52659" y="26313"/>
                      <a:pt x="54004" y="27760"/>
                    </a:cubicBezTo>
                    <a:lnTo>
                      <a:pt x="54004" y="27760"/>
                    </a:lnTo>
                    <a:cubicBezTo>
                      <a:pt x="54001" y="27760"/>
                      <a:pt x="53998" y="27761"/>
                      <a:pt x="53995" y="27761"/>
                    </a:cubicBezTo>
                    <a:cubicBezTo>
                      <a:pt x="53975" y="27760"/>
                      <a:pt x="53956" y="27760"/>
                      <a:pt x="53936" y="27760"/>
                    </a:cubicBezTo>
                    <a:cubicBezTo>
                      <a:pt x="52067" y="27760"/>
                      <a:pt x="50308" y="28599"/>
                      <a:pt x="49058" y="29902"/>
                    </a:cubicBezTo>
                    <a:cubicBezTo>
                      <a:pt x="49138" y="28307"/>
                      <a:pt x="48565" y="26811"/>
                      <a:pt x="47561" y="25628"/>
                    </a:cubicBezTo>
                    <a:lnTo>
                      <a:pt x="47570" y="25628"/>
                    </a:lnTo>
                    <a:cubicBezTo>
                      <a:pt x="47996" y="25549"/>
                      <a:pt x="48424" y="25510"/>
                      <a:pt x="48849" y="25510"/>
                    </a:cubicBezTo>
                    <a:close/>
                    <a:moveTo>
                      <a:pt x="59145" y="25510"/>
                    </a:moveTo>
                    <a:cubicBezTo>
                      <a:pt x="59569" y="25510"/>
                      <a:pt x="59996" y="25549"/>
                      <a:pt x="60420" y="25628"/>
                    </a:cubicBezTo>
                    <a:cubicBezTo>
                      <a:pt x="59434" y="26811"/>
                      <a:pt x="58852" y="28307"/>
                      <a:pt x="58932" y="29902"/>
                    </a:cubicBezTo>
                    <a:cubicBezTo>
                      <a:pt x="57691" y="28599"/>
                      <a:pt x="55923" y="27760"/>
                      <a:pt x="54054" y="27760"/>
                    </a:cubicBezTo>
                    <a:cubicBezTo>
                      <a:pt x="54037" y="27760"/>
                      <a:pt x="54021" y="27760"/>
                      <a:pt x="54004" y="27760"/>
                    </a:cubicBezTo>
                    <a:lnTo>
                      <a:pt x="54004" y="27760"/>
                    </a:lnTo>
                    <a:cubicBezTo>
                      <a:pt x="55341" y="26313"/>
                      <a:pt x="57215" y="25510"/>
                      <a:pt x="59145" y="25510"/>
                    </a:cubicBezTo>
                    <a:close/>
                    <a:moveTo>
                      <a:pt x="25317" y="25617"/>
                    </a:moveTo>
                    <a:cubicBezTo>
                      <a:pt x="27250" y="25617"/>
                      <a:pt x="29122" y="26414"/>
                      <a:pt x="30465" y="27859"/>
                    </a:cubicBezTo>
                    <a:cubicBezTo>
                      <a:pt x="30445" y="27859"/>
                      <a:pt x="30425" y="27859"/>
                      <a:pt x="30406" y="27859"/>
                    </a:cubicBezTo>
                    <a:cubicBezTo>
                      <a:pt x="28537" y="27859"/>
                      <a:pt x="26769" y="28697"/>
                      <a:pt x="25528" y="30001"/>
                    </a:cubicBezTo>
                    <a:cubicBezTo>
                      <a:pt x="25608" y="28415"/>
                      <a:pt x="25026" y="26909"/>
                      <a:pt x="24031" y="25735"/>
                    </a:cubicBezTo>
                    <a:cubicBezTo>
                      <a:pt x="24460" y="25656"/>
                      <a:pt x="24890" y="25617"/>
                      <a:pt x="25317" y="25617"/>
                    </a:cubicBezTo>
                    <a:close/>
                    <a:moveTo>
                      <a:pt x="106136" y="30079"/>
                    </a:moveTo>
                    <a:cubicBezTo>
                      <a:pt x="106135" y="30079"/>
                      <a:pt x="106135" y="30080"/>
                      <a:pt x="106134" y="30080"/>
                    </a:cubicBezTo>
                    <a:lnTo>
                      <a:pt x="106134" y="30080"/>
                    </a:lnTo>
                    <a:lnTo>
                      <a:pt x="106136" y="30081"/>
                    </a:lnTo>
                    <a:cubicBezTo>
                      <a:pt x="106136" y="30081"/>
                      <a:pt x="106136" y="30080"/>
                      <a:pt x="106136" y="30079"/>
                    </a:cubicBezTo>
                    <a:close/>
                    <a:moveTo>
                      <a:pt x="70806" y="20919"/>
                    </a:moveTo>
                    <a:cubicBezTo>
                      <a:pt x="71297" y="20919"/>
                      <a:pt x="71792" y="20971"/>
                      <a:pt x="72283" y="21076"/>
                    </a:cubicBezTo>
                    <a:cubicBezTo>
                      <a:pt x="71289" y="22322"/>
                      <a:pt x="70742" y="23908"/>
                      <a:pt x="70939" y="25574"/>
                    </a:cubicBezTo>
                    <a:cubicBezTo>
                      <a:pt x="71446" y="25463"/>
                      <a:pt x="71957" y="25408"/>
                      <a:pt x="72464" y="25408"/>
                    </a:cubicBezTo>
                    <a:cubicBezTo>
                      <a:pt x="74404" y="25408"/>
                      <a:pt x="76283" y="26206"/>
                      <a:pt x="77633" y="27662"/>
                    </a:cubicBezTo>
                    <a:cubicBezTo>
                      <a:pt x="78968" y="26216"/>
                      <a:pt x="80838" y="25420"/>
                      <a:pt x="82771" y="25420"/>
                    </a:cubicBezTo>
                    <a:cubicBezTo>
                      <a:pt x="83199" y="25420"/>
                      <a:pt x="83629" y="25459"/>
                      <a:pt x="84057" y="25538"/>
                    </a:cubicBezTo>
                    <a:cubicBezTo>
                      <a:pt x="83063" y="26721"/>
                      <a:pt x="82480" y="28218"/>
                      <a:pt x="82570" y="29813"/>
                    </a:cubicBezTo>
                    <a:cubicBezTo>
                      <a:pt x="81320" y="28509"/>
                      <a:pt x="79561" y="27671"/>
                      <a:pt x="77692" y="27671"/>
                    </a:cubicBezTo>
                    <a:cubicBezTo>
                      <a:pt x="77672" y="27671"/>
                      <a:pt x="77653" y="27671"/>
                      <a:pt x="77633" y="27671"/>
                    </a:cubicBezTo>
                    <a:cubicBezTo>
                      <a:pt x="77615" y="27671"/>
                      <a:pt x="77597" y="27671"/>
                      <a:pt x="77578" y="27671"/>
                    </a:cubicBezTo>
                    <a:cubicBezTo>
                      <a:pt x="75520" y="27671"/>
                      <a:pt x="73598" y="28679"/>
                      <a:pt x="72346" y="30207"/>
                    </a:cubicBezTo>
                    <a:cubicBezTo>
                      <a:pt x="72748" y="26485"/>
                      <a:pt x="69425" y="23164"/>
                      <a:pt x="65706" y="23164"/>
                    </a:cubicBezTo>
                    <a:cubicBezTo>
                      <a:pt x="65691" y="23164"/>
                      <a:pt x="65677" y="23164"/>
                      <a:pt x="65662" y="23164"/>
                    </a:cubicBezTo>
                    <a:cubicBezTo>
                      <a:pt x="67004" y="21714"/>
                      <a:pt x="68876" y="20919"/>
                      <a:pt x="70806" y="20919"/>
                    </a:cubicBezTo>
                    <a:close/>
                    <a:moveTo>
                      <a:pt x="35617" y="25606"/>
                    </a:moveTo>
                    <a:cubicBezTo>
                      <a:pt x="36076" y="25606"/>
                      <a:pt x="36538" y="25652"/>
                      <a:pt x="36997" y="25744"/>
                    </a:cubicBezTo>
                    <a:cubicBezTo>
                      <a:pt x="35993" y="26999"/>
                      <a:pt x="35447" y="28594"/>
                      <a:pt x="35644" y="30269"/>
                    </a:cubicBezTo>
                    <a:cubicBezTo>
                      <a:pt x="34392" y="28813"/>
                      <a:pt x="32516" y="27859"/>
                      <a:pt x="30520" y="27859"/>
                    </a:cubicBezTo>
                    <a:cubicBezTo>
                      <a:pt x="30502" y="27859"/>
                      <a:pt x="30483" y="27859"/>
                      <a:pt x="30465" y="27859"/>
                    </a:cubicBezTo>
                    <a:cubicBezTo>
                      <a:pt x="31804" y="26411"/>
                      <a:pt x="33682" y="25606"/>
                      <a:pt x="35617" y="25606"/>
                    </a:cubicBezTo>
                    <a:close/>
                    <a:moveTo>
                      <a:pt x="112816" y="23451"/>
                    </a:moveTo>
                    <a:cubicBezTo>
                      <a:pt x="115993" y="23451"/>
                      <a:pt x="119169" y="25529"/>
                      <a:pt x="119209" y="29687"/>
                    </a:cubicBezTo>
                    <a:cubicBezTo>
                      <a:pt x="118736" y="29585"/>
                      <a:pt x="118259" y="29535"/>
                      <a:pt x="117784" y="29535"/>
                    </a:cubicBezTo>
                    <a:cubicBezTo>
                      <a:pt x="115923" y="29535"/>
                      <a:pt x="114113" y="30302"/>
                      <a:pt x="112821" y="31694"/>
                    </a:cubicBezTo>
                    <a:cubicBezTo>
                      <a:pt x="111539" y="30314"/>
                      <a:pt x="109747" y="29535"/>
                      <a:pt x="107865" y="29535"/>
                    </a:cubicBezTo>
                    <a:cubicBezTo>
                      <a:pt x="107382" y="29535"/>
                      <a:pt x="106898" y="29588"/>
                      <a:pt x="106423" y="29687"/>
                    </a:cubicBezTo>
                    <a:cubicBezTo>
                      <a:pt x="106463" y="25529"/>
                      <a:pt x="109640" y="23451"/>
                      <a:pt x="112816" y="23451"/>
                    </a:cubicBezTo>
                    <a:close/>
                    <a:moveTo>
                      <a:pt x="136139" y="23455"/>
                    </a:moveTo>
                    <a:cubicBezTo>
                      <a:pt x="139311" y="23455"/>
                      <a:pt x="142484" y="25532"/>
                      <a:pt x="142525" y="29687"/>
                    </a:cubicBezTo>
                    <a:lnTo>
                      <a:pt x="142534" y="29696"/>
                    </a:lnTo>
                    <a:cubicBezTo>
                      <a:pt x="142055" y="29591"/>
                      <a:pt x="141572" y="29540"/>
                      <a:pt x="141093" y="29540"/>
                    </a:cubicBezTo>
                    <a:cubicBezTo>
                      <a:pt x="139240" y="29540"/>
                      <a:pt x="137441" y="30306"/>
                      <a:pt x="136145" y="31694"/>
                    </a:cubicBezTo>
                    <a:cubicBezTo>
                      <a:pt x="134872" y="30323"/>
                      <a:pt x="133071" y="29535"/>
                      <a:pt x="131199" y="29535"/>
                    </a:cubicBezTo>
                    <a:cubicBezTo>
                      <a:pt x="130715" y="29535"/>
                      <a:pt x="130231" y="29588"/>
                      <a:pt x="129756" y="29696"/>
                    </a:cubicBezTo>
                    <a:cubicBezTo>
                      <a:pt x="129787" y="25536"/>
                      <a:pt x="132963" y="23455"/>
                      <a:pt x="136139" y="23455"/>
                    </a:cubicBezTo>
                    <a:close/>
                    <a:moveTo>
                      <a:pt x="89290" y="23558"/>
                    </a:moveTo>
                    <a:cubicBezTo>
                      <a:pt x="92466" y="23558"/>
                      <a:pt x="95642" y="25636"/>
                      <a:pt x="95679" y="29793"/>
                    </a:cubicBezTo>
                    <a:lnTo>
                      <a:pt x="95679" y="29793"/>
                    </a:lnTo>
                    <a:cubicBezTo>
                      <a:pt x="95207" y="29692"/>
                      <a:pt x="94732" y="29643"/>
                      <a:pt x="94260" y="29643"/>
                    </a:cubicBezTo>
                    <a:cubicBezTo>
                      <a:pt x="92399" y="29643"/>
                      <a:pt x="90599" y="30409"/>
                      <a:pt x="89299" y="31802"/>
                    </a:cubicBezTo>
                    <a:cubicBezTo>
                      <a:pt x="88018" y="30422"/>
                      <a:pt x="86226" y="29642"/>
                      <a:pt x="84344" y="29642"/>
                    </a:cubicBezTo>
                    <a:cubicBezTo>
                      <a:pt x="83860" y="29642"/>
                      <a:pt x="83376" y="29696"/>
                      <a:pt x="82902" y="29795"/>
                    </a:cubicBezTo>
                    <a:cubicBezTo>
                      <a:pt x="82937" y="25637"/>
                      <a:pt x="86114" y="23558"/>
                      <a:pt x="89290" y="23558"/>
                    </a:cubicBezTo>
                    <a:close/>
                    <a:moveTo>
                      <a:pt x="65666" y="23648"/>
                    </a:moveTo>
                    <a:cubicBezTo>
                      <a:pt x="68843" y="23648"/>
                      <a:pt x="72019" y="25727"/>
                      <a:pt x="72059" y="29884"/>
                    </a:cubicBezTo>
                    <a:cubicBezTo>
                      <a:pt x="71580" y="29779"/>
                      <a:pt x="71096" y="29728"/>
                      <a:pt x="70615" y="29728"/>
                    </a:cubicBezTo>
                    <a:cubicBezTo>
                      <a:pt x="68761" y="29728"/>
                      <a:pt x="66961" y="30492"/>
                      <a:pt x="65666" y="31886"/>
                    </a:cubicBezTo>
                    <a:lnTo>
                      <a:pt x="65666" y="31886"/>
                    </a:lnTo>
                    <a:cubicBezTo>
                      <a:pt x="64392" y="30517"/>
                      <a:pt x="62615" y="29732"/>
                      <a:pt x="60747" y="29732"/>
                    </a:cubicBezTo>
                    <a:cubicBezTo>
                      <a:pt x="60737" y="29732"/>
                      <a:pt x="60726" y="29732"/>
                      <a:pt x="60715" y="29732"/>
                    </a:cubicBezTo>
                    <a:cubicBezTo>
                      <a:pt x="60231" y="29732"/>
                      <a:pt x="59748" y="29777"/>
                      <a:pt x="59273" y="29884"/>
                    </a:cubicBezTo>
                    <a:cubicBezTo>
                      <a:pt x="59313" y="25727"/>
                      <a:pt x="62490" y="23648"/>
                      <a:pt x="65666" y="23648"/>
                    </a:cubicBezTo>
                    <a:close/>
                    <a:moveTo>
                      <a:pt x="42333" y="23656"/>
                    </a:moveTo>
                    <a:cubicBezTo>
                      <a:pt x="45505" y="23656"/>
                      <a:pt x="48680" y="25731"/>
                      <a:pt x="48726" y="29882"/>
                    </a:cubicBezTo>
                    <a:lnTo>
                      <a:pt x="48726" y="29882"/>
                    </a:lnTo>
                    <a:cubicBezTo>
                      <a:pt x="48256" y="29782"/>
                      <a:pt x="47782" y="29732"/>
                      <a:pt x="47311" y="29732"/>
                    </a:cubicBezTo>
                    <a:cubicBezTo>
                      <a:pt x="45452" y="29732"/>
                      <a:pt x="43648" y="30499"/>
                      <a:pt x="42355" y="31891"/>
                    </a:cubicBezTo>
                    <a:cubicBezTo>
                      <a:pt x="41074" y="30511"/>
                      <a:pt x="39282" y="29732"/>
                      <a:pt x="37400" y="29732"/>
                    </a:cubicBezTo>
                    <a:cubicBezTo>
                      <a:pt x="36916" y="29732"/>
                      <a:pt x="36432" y="29777"/>
                      <a:pt x="35958" y="29884"/>
                    </a:cubicBezTo>
                    <a:cubicBezTo>
                      <a:pt x="35989" y="25732"/>
                      <a:pt x="39159" y="23656"/>
                      <a:pt x="42333" y="23656"/>
                    </a:cubicBezTo>
                    <a:close/>
                    <a:moveTo>
                      <a:pt x="18806" y="23760"/>
                    </a:moveTo>
                    <a:cubicBezTo>
                      <a:pt x="21979" y="23760"/>
                      <a:pt x="25151" y="25836"/>
                      <a:pt x="25196" y="29992"/>
                    </a:cubicBezTo>
                    <a:lnTo>
                      <a:pt x="25196" y="29992"/>
                    </a:lnTo>
                    <a:cubicBezTo>
                      <a:pt x="24718" y="29887"/>
                      <a:pt x="24235" y="29836"/>
                      <a:pt x="23756" y="29836"/>
                    </a:cubicBezTo>
                    <a:cubicBezTo>
                      <a:pt x="21903" y="29836"/>
                      <a:pt x="20103" y="30603"/>
                      <a:pt x="18807" y="31999"/>
                    </a:cubicBezTo>
                    <a:cubicBezTo>
                      <a:pt x="17526" y="30619"/>
                      <a:pt x="15734" y="29839"/>
                      <a:pt x="13852" y="29839"/>
                    </a:cubicBezTo>
                    <a:cubicBezTo>
                      <a:pt x="13368" y="29839"/>
                      <a:pt x="12884" y="29893"/>
                      <a:pt x="12409" y="29992"/>
                    </a:cubicBezTo>
                    <a:cubicBezTo>
                      <a:pt x="12454" y="25839"/>
                      <a:pt x="15631" y="23760"/>
                      <a:pt x="18806" y="23760"/>
                    </a:cubicBezTo>
                    <a:close/>
                    <a:moveTo>
                      <a:pt x="117960" y="29918"/>
                    </a:moveTo>
                    <a:cubicBezTo>
                      <a:pt x="118387" y="29918"/>
                      <a:pt x="118817" y="29957"/>
                      <a:pt x="119245" y="30037"/>
                    </a:cubicBezTo>
                    <a:cubicBezTo>
                      <a:pt x="118251" y="31210"/>
                      <a:pt x="117668" y="32716"/>
                      <a:pt x="117758" y="34302"/>
                    </a:cubicBezTo>
                    <a:cubicBezTo>
                      <a:pt x="116514" y="33005"/>
                      <a:pt x="114758" y="32168"/>
                      <a:pt x="112908" y="32168"/>
                    </a:cubicBezTo>
                    <a:cubicBezTo>
                      <a:pt x="112879" y="32168"/>
                      <a:pt x="112850" y="32169"/>
                      <a:pt x="112821" y="32169"/>
                    </a:cubicBezTo>
                    <a:cubicBezTo>
                      <a:pt x="114156" y="30716"/>
                      <a:pt x="116027" y="29918"/>
                      <a:pt x="117960" y="29918"/>
                    </a:cubicBezTo>
                    <a:close/>
                    <a:moveTo>
                      <a:pt x="84139" y="30021"/>
                    </a:moveTo>
                    <a:cubicBezTo>
                      <a:pt x="86073" y="30021"/>
                      <a:pt x="87951" y="30818"/>
                      <a:pt x="89290" y="32268"/>
                    </a:cubicBezTo>
                    <a:lnTo>
                      <a:pt x="89290" y="32268"/>
                    </a:lnTo>
                    <a:cubicBezTo>
                      <a:pt x="89274" y="32267"/>
                      <a:pt x="89257" y="32267"/>
                      <a:pt x="89240" y="32267"/>
                    </a:cubicBezTo>
                    <a:cubicBezTo>
                      <a:pt x="87371" y="32267"/>
                      <a:pt x="85603" y="33106"/>
                      <a:pt x="84362" y="34409"/>
                    </a:cubicBezTo>
                    <a:cubicBezTo>
                      <a:pt x="84443" y="32814"/>
                      <a:pt x="83860" y="31318"/>
                      <a:pt x="82875" y="30135"/>
                    </a:cubicBezTo>
                    <a:cubicBezTo>
                      <a:pt x="83295" y="30058"/>
                      <a:pt x="83719" y="30021"/>
                      <a:pt x="84139" y="30021"/>
                    </a:cubicBezTo>
                    <a:close/>
                    <a:moveTo>
                      <a:pt x="94446" y="30017"/>
                    </a:moveTo>
                    <a:cubicBezTo>
                      <a:pt x="94870" y="30017"/>
                      <a:pt x="95298" y="30056"/>
                      <a:pt x="95724" y="30135"/>
                    </a:cubicBezTo>
                    <a:cubicBezTo>
                      <a:pt x="94729" y="31318"/>
                      <a:pt x="94147" y="32814"/>
                      <a:pt x="94237" y="34409"/>
                    </a:cubicBezTo>
                    <a:cubicBezTo>
                      <a:pt x="92986" y="33106"/>
                      <a:pt x="91227" y="32267"/>
                      <a:pt x="89359" y="32267"/>
                    </a:cubicBezTo>
                    <a:cubicBezTo>
                      <a:pt x="89339" y="32267"/>
                      <a:pt x="89319" y="32267"/>
                      <a:pt x="89299" y="32268"/>
                    </a:cubicBezTo>
                    <a:cubicBezTo>
                      <a:pt x="90637" y="30820"/>
                      <a:pt x="92510" y="30017"/>
                      <a:pt x="94446" y="30017"/>
                    </a:cubicBezTo>
                    <a:close/>
                    <a:moveTo>
                      <a:pt x="47502" y="30107"/>
                    </a:moveTo>
                    <a:cubicBezTo>
                      <a:pt x="47926" y="30107"/>
                      <a:pt x="48354" y="30146"/>
                      <a:pt x="48780" y="30225"/>
                    </a:cubicBezTo>
                    <a:cubicBezTo>
                      <a:pt x="47785" y="31407"/>
                      <a:pt x="47203" y="32913"/>
                      <a:pt x="47284" y="34499"/>
                    </a:cubicBezTo>
                    <a:cubicBezTo>
                      <a:pt x="46042" y="33196"/>
                      <a:pt x="44275" y="32366"/>
                      <a:pt x="42406" y="32366"/>
                    </a:cubicBezTo>
                    <a:cubicBezTo>
                      <a:pt x="42386" y="32366"/>
                      <a:pt x="42366" y="32366"/>
                      <a:pt x="42346" y="32366"/>
                    </a:cubicBezTo>
                    <a:cubicBezTo>
                      <a:pt x="42343" y="32366"/>
                      <a:pt x="42341" y="32366"/>
                      <a:pt x="42338" y="32366"/>
                    </a:cubicBezTo>
                    <a:lnTo>
                      <a:pt x="42338" y="32366"/>
                    </a:lnTo>
                    <a:lnTo>
                      <a:pt x="42355" y="32357"/>
                    </a:lnTo>
                    <a:cubicBezTo>
                      <a:pt x="43693" y="30910"/>
                      <a:pt x="45566" y="30107"/>
                      <a:pt x="47502" y="30107"/>
                    </a:cubicBezTo>
                    <a:close/>
                    <a:moveTo>
                      <a:pt x="106100" y="25400"/>
                    </a:moveTo>
                    <a:cubicBezTo>
                      <a:pt x="106559" y="25400"/>
                      <a:pt x="107021" y="25446"/>
                      <a:pt x="107480" y="25538"/>
                    </a:cubicBezTo>
                    <a:cubicBezTo>
                      <a:pt x="106477" y="26801"/>
                      <a:pt x="105930" y="28404"/>
                      <a:pt x="106136" y="30079"/>
                    </a:cubicBezTo>
                    <a:lnTo>
                      <a:pt x="106136" y="30079"/>
                    </a:lnTo>
                    <a:cubicBezTo>
                      <a:pt x="106645" y="29966"/>
                      <a:pt x="107158" y="29911"/>
                      <a:pt x="107667" y="29911"/>
                    </a:cubicBezTo>
                    <a:cubicBezTo>
                      <a:pt x="109601" y="29911"/>
                      <a:pt x="111474" y="30709"/>
                      <a:pt x="112821" y="32169"/>
                    </a:cubicBezTo>
                    <a:cubicBezTo>
                      <a:pt x="112793" y="32169"/>
                      <a:pt x="112765" y="32169"/>
                      <a:pt x="112738" y="32169"/>
                    </a:cubicBezTo>
                    <a:cubicBezTo>
                      <a:pt x="110761" y="32169"/>
                      <a:pt x="108905" y="33112"/>
                      <a:pt x="107659" y="34553"/>
                    </a:cubicBezTo>
                    <a:cubicBezTo>
                      <a:pt x="107785" y="32886"/>
                      <a:pt x="107175" y="31300"/>
                      <a:pt x="106127" y="30081"/>
                    </a:cubicBezTo>
                    <a:cubicBezTo>
                      <a:pt x="106130" y="30081"/>
                      <a:pt x="106132" y="30080"/>
                      <a:pt x="106134" y="30080"/>
                    </a:cubicBezTo>
                    <a:lnTo>
                      <a:pt x="106134" y="30080"/>
                    </a:lnTo>
                    <a:lnTo>
                      <a:pt x="106127" y="30072"/>
                    </a:lnTo>
                    <a:cubicBezTo>
                      <a:pt x="104875" y="28616"/>
                      <a:pt x="102990" y="27662"/>
                      <a:pt x="100995" y="27662"/>
                    </a:cubicBezTo>
                    <a:cubicBezTo>
                      <a:pt x="100976" y="27662"/>
                      <a:pt x="100958" y="27662"/>
                      <a:pt x="100939" y="27662"/>
                    </a:cubicBezTo>
                    <a:cubicBezTo>
                      <a:pt x="100919" y="27662"/>
                      <a:pt x="100900" y="27662"/>
                      <a:pt x="100880" y="27662"/>
                    </a:cubicBezTo>
                    <a:cubicBezTo>
                      <a:pt x="99020" y="27662"/>
                      <a:pt x="97252" y="28500"/>
                      <a:pt x="96011" y="29804"/>
                    </a:cubicBezTo>
                    <a:cubicBezTo>
                      <a:pt x="96091" y="28209"/>
                      <a:pt x="95509" y="26712"/>
                      <a:pt x="94514" y="25529"/>
                    </a:cubicBezTo>
                    <a:cubicBezTo>
                      <a:pt x="94943" y="25450"/>
                      <a:pt x="95373" y="25411"/>
                      <a:pt x="95801" y="25411"/>
                    </a:cubicBezTo>
                    <a:cubicBezTo>
                      <a:pt x="97734" y="25411"/>
                      <a:pt x="99605" y="26207"/>
                      <a:pt x="100948" y="27653"/>
                    </a:cubicBezTo>
                    <a:cubicBezTo>
                      <a:pt x="102288" y="26205"/>
                      <a:pt x="104166" y="25400"/>
                      <a:pt x="106100" y="25400"/>
                    </a:cubicBezTo>
                    <a:close/>
                    <a:moveTo>
                      <a:pt x="13662" y="30223"/>
                    </a:moveTo>
                    <a:cubicBezTo>
                      <a:pt x="15598" y="30223"/>
                      <a:pt x="17464" y="31021"/>
                      <a:pt x="18807" y="32474"/>
                    </a:cubicBezTo>
                    <a:cubicBezTo>
                      <a:pt x="18787" y="32474"/>
                      <a:pt x="18768" y="32473"/>
                      <a:pt x="18748" y="32473"/>
                    </a:cubicBezTo>
                    <a:cubicBezTo>
                      <a:pt x="16879" y="32473"/>
                      <a:pt x="15111" y="33312"/>
                      <a:pt x="13870" y="34615"/>
                    </a:cubicBezTo>
                    <a:cubicBezTo>
                      <a:pt x="13951" y="33020"/>
                      <a:pt x="13368" y="31515"/>
                      <a:pt x="12374" y="30341"/>
                    </a:cubicBezTo>
                    <a:cubicBezTo>
                      <a:pt x="12803" y="30262"/>
                      <a:pt x="13234" y="30223"/>
                      <a:pt x="13662" y="30223"/>
                    </a:cubicBezTo>
                    <a:close/>
                    <a:moveTo>
                      <a:pt x="23936" y="30219"/>
                    </a:moveTo>
                    <a:cubicBezTo>
                      <a:pt x="24366" y="30219"/>
                      <a:pt x="24800" y="30259"/>
                      <a:pt x="25232" y="30341"/>
                    </a:cubicBezTo>
                    <a:cubicBezTo>
                      <a:pt x="24237" y="31515"/>
                      <a:pt x="23655" y="33020"/>
                      <a:pt x="23744" y="34615"/>
                    </a:cubicBezTo>
                    <a:cubicBezTo>
                      <a:pt x="22494" y="33303"/>
                      <a:pt x="20727" y="32473"/>
                      <a:pt x="18867" y="32473"/>
                    </a:cubicBezTo>
                    <a:cubicBezTo>
                      <a:pt x="18847" y="32473"/>
                      <a:pt x="18827" y="32474"/>
                      <a:pt x="18807" y="32474"/>
                    </a:cubicBezTo>
                    <a:lnTo>
                      <a:pt x="18807" y="32465"/>
                    </a:lnTo>
                    <a:cubicBezTo>
                      <a:pt x="20140" y="31022"/>
                      <a:pt x="22007" y="30219"/>
                      <a:pt x="23936" y="30219"/>
                    </a:cubicBezTo>
                    <a:close/>
                    <a:moveTo>
                      <a:pt x="37182" y="30113"/>
                    </a:moveTo>
                    <a:cubicBezTo>
                      <a:pt x="39117" y="30113"/>
                      <a:pt x="40995" y="30910"/>
                      <a:pt x="42337" y="32366"/>
                    </a:cubicBezTo>
                    <a:lnTo>
                      <a:pt x="42337" y="32366"/>
                    </a:lnTo>
                    <a:cubicBezTo>
                      <a:pt x="42313" y="32366"/>
                      <a:pt x="42288" y="32366"/>
                      <a:pt x="42264" y="32366"/>
                    </a:cubicBezTo>
                    <a:cubicBezTo>
                      <a:pt x="40296" y="32366"/>
                      <a:pt x="38431" y="33309"/>
                      <a:pt x="37185" y="34750"/>
                    </a:cubicBezTo>
                    <a:cubicBezTo>
                      <a:pt x="37320" y="33083"/>
                      <a:pt x="36710" y="31506"/>
                      <a:pt x="35662" y="30278"/>
                    </a:cubicBezTo>
                    <a:cubicBezTo>
                      <a:pt x="36167" y="30167"/>
                      <a:pt x="36676" y="30113"/>
                      <a:pt x="37182" y="30113"/>
                    </a:cubicBezTo>
                    <a:close/>
                    <a:moveTo>
                      <a:pt x="124479" y="28060"/>
                    </a:moveTo>
                    <a:cubicBezTo>
                      <a:pt x="127651" y="28060"/>
                      <a:pt x="130826" y="30136"/>
                      <a:pt x="130867" y="34291"/>
                    </a:cubicBezTo>
                    <a:lnTo>
                      <a:pt x="130867" y="34291"/>
                    </a:lnTo>
                    <a:cubicBezTo>
                      <a:pt x="130397" y="34190"/>
                      <a:pt x="129923" y="34141"/>
                      <a:pt x="129452" y="34141"/>
                    </a:cubicBezTo>
                    <a:cubicBezTo>
                      <a:pt x="127593" y="34141"/>
                      <a:pt x="125787" y="34908"/>
                      <a:pt x="124487" y="36300"/>
                    </a:cubicBezTo>
                    <a:cubicBezTo>
                      <a:pt x="123215" y="34920"/>
                      <a:pt x="121414" y="34140"/>
                      <a:pt x="119541" y="34140"/>
                    </a:cubicBezTo>
                    <a:cubicBezTo>
                      <a:pt x="119057" y="34140"/>
                      <a:pt x="118564" y="34194"/>
                      <a:pt x="118098" y="34293"/>
                    </a:cubicBezTo>
                    <a:cubicBezTo>
                      <a:pt x="118130" y="30138"/>
                      <a:pt x="121303" y="28060"/>
                      <a:pt x="124479" y="28060"/>
                    </a:cubicBezTo>
                    <a:close/>
                    <a:moveTo>
                      <a:pt x="100961" y="28160"/>
                    </a:moveTo>
                    <a:cubicBezTo>
                      <a:pt x="104135" y="28160"/>
                      <a:pt x="107310" y="30239"/>
                      <a:pt x="107355" y="34400"/>
                    </a:cubicBezTo>
                    <a:cubicBezTo>
                      <a:pt x="106875" y="34295"/>
                      <a:pt x="106390" y="34244"/>
                      <a:pt x="105910" y="34244"/>
                    </a:cubicBezTo>
                    <a:cubicBezTo>
                      <a:pt x="104056" y="34244"/>
                      <a:pt x="102256" y="35007"/>
                      <a:pt x="100961" y="36393"/>
                    </a:cubicBezTo>
                    <a:lnTo>
                      <a:pt x="100961" y="36393"/>
                    </a:lnTo>
                    <a:cubicBezTo>
                      <a:pt x="99680" y="35026"/>
                      <a:pt x="97881" y="34239"/>
                      <a:pt x="96011" y="34239"/>
                    </a:cubicBezTo>
                    <a:cubicBezTo>
                      <a:pt x="95527" y="34239"/>
                      <a:pt x="95043" y="34293"/>
                      <a:pt x="94568" y="34400"/>
                    </a:cubicBezTo>
                    <a:cubicBezTo>
                      <a:pt x="94608" y="30241"/>
                      <a:pt x="97784" y="28160"/>
                      <a:pt x="100961" y="28160"/>
                    </a:cubicBezTo>
                    <a:close/>
                    <a:moveTo>
                      <a:pt x="77631" y="28164"/>
                    </a:moveTo>
                    <a:cubicBezTo>
                      <a:pt x="80804" y="28164"/>
                      <a:pt x="83979" y="30241"/>
                      <a:pt x="84022" y="34396"/>
                    </a:cubicBezTo>
                    <a:lnTo>
                      <a:pt x="84022" y="34396"/>
                    </a:lnTo>
                    <a:cubicBezTo>
                      <a:pt x="83552" y="34297"/>
                      <a:pt x="83079" y="34248"/>
                      <a:pt x="82611" y="34248"/>
                    </a:cubicBezTo>
                    <a:cubicBezTo>
                      <a:pt x="80750" y="34248"/>
                      <a:pt x="78950" y="35013"/>
                      <a:pt x="77651" y="36398"/>
                    </a:cubicBezTo>
                    <a:cubicBezTo>
                      <a:pt x="76369" y="35028"/>
                      <a:pt x="74577" y="34239"/>
                      <a:pt x="72704" y="34239"/>
                    </a:cubicBezTo>
                    <a:cubicBezTo>
                      <a:pt x="72212" y="34248"/>
                      <a:pt x="71728" y="34293"/>
                      <a:pt x="71253" y="34400"/>
                    </a:cubicBezTo>
                    <a:cubicBezTo>
                      <a:pt x="71284" y="30243"/>
                      <a:pt x="74456" y="28164"/>
                      <a:pt x="77631" y="28164"/>
                    </a:cubicBezTo>
                    <a:close/>
                    <a:moveTo>
                      <a:pt x="53994" y="28259"/>
                    </a:moveTo>
                    <a:cubicBezTo>
                      <a:pt x="57168" y="28259"/>
                      <a:pt x="60343" y="30337"/>
                      <a:pt x="60384" y="34497"/>
                    </a:cubicBezTo>
                    <a:lnTo>
                      <a:pt x="60384" y="34497"/>
                    </a:lnTo>
                    <a:cubicBezTo>
                      <a:pt x="59906" y="34393"/>
                      <a:pt x="59425" y="34343"/>
                      <a:pt x="58949" y="34343"/>
                    </a:cubicBezTo>
                    <a:cubicBezTo>
                      <a:pt x="57093" y="34343"/>
                      <a:pt x="55300" y="35109"/>
                      <a:pt x="54004" y="36497"/>
                    </a:cubicBezTo>
                    <a:cubicBezTo>
                      <a:pt x="52723" y="35126"/>
                      <a:pt x="50931" y="34338"/>
                      <a:pt x="49049" y="34338"/>
                    </a:cubicBezTo>
                    <a:cubicBezTo>
                      <a:pt x="48565" y="34338"/>
                      <a:pt x="48081" y="34391"/>
                      <a:pt x="47606" y="34499"/>
                    </a:cubicBezTo>
                    <a:cubicBezTo>
                      <a:pt x="47642" y="30340"/>
                      <a:pt x="50818" y="28259"/>
                      <a:pt x="53994" y="28259"/>
                    </a:cubicBezTo>
                    <a:close/>
                    <a:moveTo>
                      <a:pt x="7145" y="28361"/>
                    </a:moveTo>
                    <a:cubicBezTo>
                      <a:pt x="10322" y="28361"/>
                      <a:pt x="13498" y="30440"/>
                      <a:pt x="13538" y="34597"/>
                    </a:cubicBezTo>
                    <a:cubicBezTo>
                      <a:pt x="13065" y="34495"/>
                      <a:pt x="12588" y="34446"/>
                      <a:pt x="12114" y="34446"/>
                    </a:cubicBezTo>
                    <a:cubicBezTo>
                      <a:pt x="10255" y="34446"/>
                      <a:pt x="8451" y="35212"/>
                      <a:pt x="7159" y="36605"/>
                    </a:cubicBezTo>
                    <a:cubicBezTo>
                      <a:pt x="5877" y="35225"/>
                      <a:pt x="4076" y="34445"/>
                      <a:pt x="2194" y="34445"/>
                    </a:cubicBezTo>
                    <a:cubicBezTo>
                      <a:pt x="1711" y="34445"/>
                      <a:pt x="1227" y="34490"/>
                      <a:pt x="752" y="34597"/>
                    </a:cubicBezTo>
                    <a:cubicBezTo>
                      <a:pt x="792" y="30440"/>
                      <a:pt x="3969" y="28361"/>
                      <a:pt x="7145" y="28361"/>
                    </a:cubicBezTo>
                    <a:close/>
                    <a:moveTo>
                      <a:pt x="30465" y="28367"/>
                    </a:moveTo>
                    <a:cubicBezTo>
                      <a:pt x="33637" y="28367"/>
                      <a:pt x="36811" y="30444"/>
                      <a:pt x="36854" y="34602"/>
                    </a:cubicBezTo>
                    <a:lnTo>
                      <a:pt x="36854" y="34602"/>
                    </a:lnTo>
                    <a:cubicBezTo>
                      <a:pt x="36379" y="34500"/>
                      <a:pt x="35901" y="34450"/>
                      <a:pt x="35426" y="34450"/>
                    </a:cubicBezTo>
                    <a:cubicBezTo>
                      <a:pt x="33569" y="34450"/>
                      <a:pt x="31771" y="35216"/>
                      <a:pt x="30483" y="36605"/>
                    </a:cubicBezTo>
                    <a:cubicBezTo>
                      <a:pt x="29201" y="35234"/>
                      <a:pt x="27409" y="34445"/>
                      <a:pt x="25528" y="34445"/>
                    </a:cubicBezTo>
                    <a:cubicBezTo>
                      <a:pt x="25044" y="34445"/>
                      <a:pt x="24560" y="34499"/>
                      <a:pt x="24085" y="34606"/>
                    </a:cubicBezTo>
                    <a:cubicBezTo>
                      <a:pt x="24116" y="30448"/>
                      <a:pt x="27290" y="28367"/>
                      <a:pt x="30465" y="28367"/>
                    </a:cubicBezTo>
                    <a:close/>
                    <a:moveTo>
                      <a:pt x="119332" y="34516"/>
                    </a:moveTo>
                    <a:cubicBezTo>
                      <a:pt x="121268" y="34516"/>
                      <a:pt x="123142" y="35318"/>
                      <a:pt x="124487" y="36766"/>
                    </a:cubicBezTo>
                    <a:lnTo>
                      <a:pt x="124487" y="36766"/>
                    </a:lnTo>
                    <a:cubicBezTo>
                      <a:pt x="124484" y="36766"/>
                      <a:pt x="124481" y="36766"/>
                      <a:pt x="124478" y="36766"/>
                    </a:cubicBezTo>
                    <a:cubicBezTo>
                      <a:pt x="124459" y="36766"/>
                      <a:pt x="124439" y="36766"/>
                      <a:pt x="124419" y="36766"/>
                    </a:cubicBezTo>
                    <a:cubicBezTo>
                      <a:pt x="122559" y="36766"/>
                      <a:pt x="120791" y="37604"/>
                      <a:pt x="119550" y="38907"/>
                    </a:cubicBezTo>
                    <a:cubicBezTo>
                      <a:pt x="119631" y="37312"/>
                      <a:pt x="119048" y="35816"/>
                      <a:pt x="118054" y="34633"/>
                    </a:cubicBezTo>
                    <a:cubicBezTo>
                      <a:pt x="118479" y="34554"/>
                      <a:pt x="118907" y="34516"/>
                      <a:pt x="119332" y="34516"/>
                    </a:cubicBezTo>
                    <a:close/>
                    <a:moveTo>
                      <a:pt x="129633" y="34516"/>
                    </a:moveTo>
                    <a:cubicBezTo>
                      <a:pt x="130058" y="34516"/>
                      <a:pt x="130486" y="34554"/>
                      <a:pt x="130912" y="34633"/>
                    </a:cubicBezTo>
                    <a:cubicBezTo>
                      <a:pt x="129908" y="35816"/>
                      <a:pt x="129326" y="37321"/>
                      <a:pt x="129415" y="38907"/>
                    </a:cubicBezTo>
                    <a:cubicBezTo>
                      <a:pt x="128174" y="37604"/>
                      <a:pt x="126406" y="36766"/>
                      <a:pt x="124537" y="36766"/>
                    </a:cubicBezTo>
                    <a:cubicBezTo>
                      <a:pt x="124521" y="36766"/>
                      <a:pt x="124504" y="36766"/>
                      <a:pt x="124487" y="36766"/>
                    </a:cubicBezTo>
                    <a:lnTo>
                      <a:pt x="124487" y="36766"/>
                    </a:lnTo>
                    <a:cubicBezTo>
                      <a:pt x="125825" y="35318"/>
                      <a:pt x="127698" y="34516"/>
                      <a:pt x="129633" y="34516"/>
                    </a:cubicBezTo>
                    <a:close/>
                    <a:moveTo>
                      <a:pt x="60697" y="38943"/>
                    </a:moveTo>
                    <a:cubicBezTo>
                      <a:pt x="60700" y="38943"/>
                      <a:pt x="60703" y="38943"/>
                      <a:pt x="60707" y="38943"/>
                    </a:cubicBezTo>
                    <a:lnTo>
                      <a:pt x="60707" y="38943"/>
                    </a:lnTo>
                    <a:cubicBezTo>
                      <a:pt x="60709" y="38943"/>
                      <a:pt x="60712" y="38943"/>
                      <a:pt x="60715" y="38943"/>
                    </a:cubicBezTo>
                    <a:close/>
                    <a:moveTo>
                      <a:pt x="82776" y="34621"/>
                    </a:moveTo>
                    <a:cubicBezTo>
                      <a:pt x="83205" y="34621"/>
                      <a:pt x="83636" y="34660"/>
                      <a:pt x="84066" y="34741"/>
                    </a:cubicBezTo>
                    <a:cubicBezTo>
                      <a:pt x="83556" y="35341"/>
                      <a:pt x="83152" y="36031"/>
                      <a:pt x="82893" y="36775"/>
                    </a:cubicBezTo>
                    <a:lnTo>
                      <a:pt x="82875" y="36775"/>
                    </a:lnTo>
                    <a:cubicBezTo>
                      <a:pt x="82642" y="37474"/>
                      <a:pt x="82534" y="38208"/>
                      <a:pt x="82579" y="38952"/>
                    </a:cubicBezTo>
                    <a:cubicBezTo>
                      <a:pt x="81333" y="37644"/>
                      <a:pt x="79568" y="36811"/>
                      <a:pt x="77695" y="36811"/>
                    </a:cubicBezTo>
                    <a:cubicBezTo>
                      <a:pt x="79034" y="35399"/>
                      <a:pt x="80873" y="34621"/>
                      <a:pt x="82776" y="34621"/>
                    </a:cubicBezTo>
                    <a:close/>
                    <a:moveTo>
                      <a:pt x="95815" y="34621"/>
                    </a:moveTo>
                    <a:cubicBezTo>
                      <a:pt x="97719" y="34621"/>
                      <a:pt x="99565" y="35399"/>
                      <a:pt x="100903" y="36811"/>
                    </a:cubicBezTo>
                    <a:cubicBezTo>
                      <a:pt x="99030" y="36811"/>
                      <a:pt x="97265" y="37644"/>
                      <a:pt x="96020" y="38952"/>
                    </a:cubicBezTo>
                    <a:cubicBezTo>
                      <a:pt x="96056" y="38208"/>
                      <a:pt x="95948" y="37474"/>
                      <a:pt x="95706" y="36775"/>
                    </a:cubicBezTo>
                    <a:lnTo>
                      <a:pt x="95688" y="36775"/>
                    </a:lnTo>
                    <a:cubicBezTo>
                      <a:pt x="95428" y="36031"/>
                      <a:pt x="95034" y="35341"/>
                      <a:pt x="94523" y="34741"/>
                    </a:cubicBezTo>
                    <a:cubicBezTo>
                      <a:pt x="94953" y="34660"/>
                      <a:pt x="95385" y="34621"/>
                      <a:pt x="95815" y="34621"/>
                    </a:cubicBezTo>
                    <a:close/>
                    <a:moveTo>
                      <a:pt x="48844" y="34725"/>
                    </a:moveTo>
                    <a:cubicBezTo>
                      <a:pt x="50778" y="34725"/>
                      <a:pt x="52655" y="35522"/>
                      <a:pt x="53995" y="36972"/>
                    </a:cubicBezTo>
                    <a:lnTo>
                      <a:pt x="53995" y="36972"/>
                    </a:lnTo>
                    <a:cubicBezTo>
                      <a:pt x="53988" y="36972"/>
                      <a:pt x="53981" y="36972"/>
                      <a:pt x="53974" y="36972"/>
                    </a:cubicBezTo>
                    <a:cubicBezTo>
                      <a:pt x="52094" y="36972"/>
                      <a:pt x="50315" y="37803"/>
                      <a:pt x="49067" y="39113"/>
                    </a:cubicBezTo>
                    <a:cubicBezTo>
                      <a:pt x="49147" y="37527"/>
                      <a:pt x="48565" y="36022"/>
                      <a:pt x="47579" y="34839"/>
                    </a:cubicBezTo>
                    <a:cubicBezTo>
                      <a:pt x="48000" y="34763"/>
                      <a:pt x="48423" y="34725"/>
                      <a:pt x="48844" y="34725"/>
                    </a:cubicBezTo>
                    <a:close/>
                    <a:moveTo>
                      <a:pt x="59150" y="34722"/>
                    </a:moveTo>
                    <a:cubicBezTo>
                      <a:pt x="59575" y="34722"/>
                      <a:pt x="60003" y="34760"/>
                      <a:pt x="60429" y="34839"/>
                    </a:cubicBezTo>
                    <a:cubicBezTo>
                      <a:pt x="59434" y="36022"/>
                      <a:pt x="58852" y="37527"/>
                      <a:pt x="58941" y="39113"/>
                    </a:cubicBezTo>
                    <a:cubicBezTo>
                      <a:pt x="57691" y="37810"/>
                      <a:pt x="55923" y="36972"/>
                      <a:pt x="54063" y="36972"/>
                    </a:cubicBezTo>
                    <a:cubicBezTo>
                      <a:pt x="54043" y="36972"/>
                      <a:pt x="54024" y="36972"/>
                      <a:pt x="54004" y="36972"/>
                    </a:cubicBezTo>
                    <a:cubicBezTo>
                      <a:pt x="55341" y="35524"/>
                      <a:pt x="57215" y="34722"/>
                      <a:pt x="59150" y="34722"/>
                    </a:cubicBezTo>
                    <a:close/>
                    <a:moveTo>
                      <a:pt x="25322" y="34827"/>
                    </a:moveTo>
                    <a:cubicBezTo>
                      <a:pt x="27227" y="34827"/>
                      <a:pt x="29071" y="35605"/>
                      <a:pt x="30402" y="37017"/>
                    </a:cubicBezTo>
                    <a:cubicBezTo>
                      <a:pt x="28538" y="37017"/>
                      <a:pt x="26764" y="37850"/>
                      <a:pt x="25519" y="39149"/>
                    </a:cubicBezTo>
                    <a:cubicBezTo>
                      <a:pt x="25563" y="38415"/>
                      <a:pt x="25456" y="37671"/>
                      <a:pt x="25223" y="36972"/>
                    </a:cubicBezTo>
                    <a:lnTo>
                      <a:pt x="25196" y="36972"/>
                    </a:lnTo>
                    <a:cubicBezTo>
                      <a:pt x="24936" y="36228"/>
                      <a:pt x="24542" y="35547"/>
                      <a:pt x="24031" y="34947"/>
                    </a:cubicBezTo>
                    <a:cubicBezTo>
                      <a:pt x="24461" y="34866"/>
                      <a:pt x="24893" y="34827"/>
                      <a:pt x="25322" y="34827"/>
                    </a:cubicBezTo>
                    <a:close/>
                    <a:moveTo>
                      <a:pt x="12283" y="34827"/>
                    </a:moveTo>
                    <a:cubicBezTo>
                      <a:pt x="12712" y="34827"/>
                      <a:pt x="13144" y="34866"/>
                      <a:pt x="13574" y="34947"/>
                    </a:cubicBezTo>
                    <a:cubicBezTo>
                      <a:pt x="13063" y="35547"/>
                      <a:pt x="12669" y="36228"/>
                      <a:pt x="12400" y="36972"/>
                    </a:cubicBezTo>
                    <a:lnTo>
                      <a:pt x="12382" y="36972"/>
                    </a:lnTo>
                    <a:cubicBezTo>
                      <a:pt x="12141" y="37671"/>
                      <a:pt x="12042" y="38415"/>
                      <a:pt x="12087" y="39149"/>
                    </a:cubicBezTo>
                    <a:lnTo>
                      <a:pt x="12078" y="39158"/>
                    </a:lnTo>
                    <a:cubicBezTo>
                      <a:pt x="10832" y="37850"/>
                      <a:pt x="9067" y="37017"/>
                      <a:pt x="7203" y="37017"/>
                    </a:cubicBezTo>
                    <a:cubicBezTo>
                      <a:pt x="8534" y="35605"/>
                      <a:pt x="10378" y="34827"/>
                      <a:pt x="12283" y="34827"/>
                    </a:cubicBezTo>
                    <a:close/>
                    <a:moveTo>
                      <a:pt x="106092" y="34618"/>
                    </a:moveTo>
                    <a:cubicBezTo>
                      <a:pt x="106556" y="34618"/>
                      <a:pt x="107024" y="34664"/>
                      <a:pt x="107489" y="34759"/>
                    </a:cubicBezTo>
                    <a:cubicBezTo>
                      <a:pt x="106497" y="35993"/>
                      <a:pt x="105950" y="37566"/>
                      <a:pt x="106126" y="39211"/>
                    </a:cubicBezTo>
                    <a:lnTo>
                      <a:pt x="106126" y="39211"/>
                    </a:lnTo>
                    <a:cubicBezTo>
                      <a:pt x="104872" y="37760"/>
                      <a:pt x="102999" y="36811"/>
                      <a:pt x="101011" y="36811"/>
                    </a:cubicBezTo>
                    <a:cubicBezTo>
                      <a:pt x="102344" y="35398"/>
                      <a:pt x="104187" y="34618"/>
                      <a:pt x="106092" y="34618"/>
                    </a:cubicBezTo>
                    <a:close/>
                    <a:moveTo>
                      <a:pt x="70812" y="30100"/>
                    </a:moveTo>
                    <a:cubicBezTo>
                      <a:pt x="71307" y="30100"/>
                      <a:pt x="71806" y="30153"/>
                      <a:pt x="72301" y="30261"/>
                    </a:cubicBezTo>
                    <a:cubicBezTo>
                      <a:pt x="71289" y="31524"/>
                      <a:pt x="70742" y="33119"/>
                      <a:pt x="70939" y="34786"/>
                    </a:cubicBezTo>
                    <a:lnTo>
                      <a:pt x="70957" y="34786"/>
                    </a:lnTo>
                    <a:cubicBezTo>
                      <a:pt x="71464" y="34672"/>
                      <a:pt x="71976" y="34617"/>
                      <a:pt x="72484" y="34617"/>
                    </a:cubicBezTo>
                    <a:cubicBezTo>
                      <a:pt x="74391" y="34617"/>
                      <a:pt x="76244" y="35395"/>
                      <a:pt x="77588" y="36811"/>
                    </a:cubicBezTo>
                    <a:cubicBezTo>
                      <a:pt x="75545" y="36811"/>
                      <a:pt x="73618" y="37823"/>
                      <a:pt x="72364" y="39338"/>
                    </a:cubicBezTo>
                    <a:cubicBezTo>
                      <a:pt x="72712" y="35639"/>
                      <a:pt x="69416" y="32366"/>
                      <a:pt x="65722" y="32366"/>
                    </a:cubicBezTo>
                    <a:cubicBezTo>
                      <a:pt x="65702" y="32366"/>
                      <a:pt x="65682" y="32366"/>
                      <a:pt x="65662" y="32366"/>
                    </a:cubicBezTo>
                    <a:cubicBezTo>
                      <a:pt x="65642" y="32366"/>
                      <a:pt x="65622" y="32366"/>
                      <a:pt x="65602" y="32366"/>
                    </a:cubicBezTo>
                    <a:cubicBezTo>
                      <a:pt x="63733" y="32366"/>
                      <a:pt x="61974" y="33196"/>
                      <a:pt x="60724" y="34499"/>
                    </a:cubicBezTo>
                    <a:cubicBezTo>
                      <a:pt x="60814" y="32913"/>
                      <a:pt x="60231" y="31407"/>
                      <a:pt x="59237" y="30225"/>
                    </a:cubicBezTo>
                    <a:cubicBezTo>
                      <a:pt x="59663" y="30146"/>
                      <a:pt x="60090" y="30107"/>
                      <a:pt x="60515" y="30107"/>
                    </a:cubicBezTo>
                    <a:cubicBezTo>
                      <a:pt x="62451" y="30107"/>
                      <a:pt x="64326" y="30910"/>
                      <a:pt x="65671" y="32357"/>
                    </a:cubicBezTo>
                    <a:cubicBezTo>
                      <a:pt x="67011" y="30902"/>
                      <a:pt x="68881" y="30100"/>
                      <a:pt x="70812" y="30100"/>
                    </a:cubicBezTo>
                    <a:close/>
                    <a:moveTo>
                      <a:pt x="35613" y="34818"/>
                    </a:moveTo>
                    <a:cubicBezTo>
                      <a:pt x="36073" y="34818"/>
                      <a:pt x="36537" y="34863"/>
                      <a:pt x="36997" y="34956"/>
                    </a:cubicBezTo>
                    <a:cubicBezTo>
                      <a:pt x="36011" y="36201"/>
                      <a:pt x="35456" y="37769"/>
                      <a:pt x="35635" y="39418"/>
                    </a:cubicBezTo>
                    <a:cubicBezTo>
                      <a:pt x="34389" y="37958"/>
                      <a:pt x="32508" y="37017"/>
                      <a:pt x="30519" y="37008"/>
                    </a:cubicBezTo>
                    <a:cubicBezTo>
                      <a:pt x="31861" y="35593"/>
                      <a:pt x="33709" y="34818"/>
                      <a:pt x="35613" y="34818"/>
                    </a:cubicBezTo>
                    <a:close/>
                    <a:moveTo>
                      <a:pt x="112816" y="32662"/>
                    </a:moveTo>
                    <a:cubicBezTo>
                      <a:pt x="115993" y="32662"/>
                      <a:pt x="119169" y="34741"/>
                      <a:pt x="119209" y="38898"/>
                    </a:cubicBezTo>
                    <a:cubicBezTo>
                      <a:pt x="118736" y="38797"/>
                      <a:pt x="118259" y="38747"/>
                      <a:pt x="117785" y="38747"/>
                    </a:cubicBezTo>
                    <a:cubicBezTo>
                      <a:pt x="115926" y="38747"/>
                      <a:pt x="114120" y="39513"/>
                      <a:pt x="112821" y="40906"/>
                    </a:cubicBezTo>
                    <a:cubicBezTo>
                      <a:pt x="111539" y="39526"/>
                      <a:pt x="109747" y="38746"/>
                      <a:pt x="107865" y="38746"/>
                    </a:cubicBezTo>
                    <a:cubicBezTo>
                      <a:pt x="107382" y="38746"/>
                      <a:pt x="106898" y="38800"/>
                      <a:pt x="106423" y="38898"/>
                    </a:cubicBezTo>
                    <a:cubicBezTo>
                      <a:pt x="106463" y="34741"/>
                      <a:pt x="109640" y="32662"/>
                      <a:pt x="112816" y="32662"/>
                    </a:cubicBezTo>
                    <a:close/>
                    <a:moveTo>
                      <a:pt x="136134" y="32665"/>
                    </a:moveTo>
                    <a:cubicBezTo>
                      <a:pt x="139310" y="32665"/>
                      <a:pt x="142484" y="34742"/>
                      <a:pt x="142525" y="38898"/>
                    </a:cubicBezTo>
                    <a:cubicBezTo>
                      <a:pt x="142050" y="38797"/>
                      <a:pt x="141571" y="38747"/>
                      <a:pt x="141097" y="38747"/>
                    </a:cubicBezTo>
                    <a:cubicBezTo>
                      <a:pt x="139236" y="38747"/>
                      <a:pt x="137435" y="39513"/>
                      <a:pt x="136136" y="40906"/>
                    </a:cubicBezTo>
                    <a:cubicBezTo>
                      <a:pt x="134854" y="39526"/>
                      <a:pt x="133062" y="38746"/>
                      <a:pt x="131181" y="38746"/>
                    </a:cubicBezTo>
                    <a:cubicBezTo>
                      <a:pt x="130697" y="38746"/>
                      <a:pt x="130213" y="38800"/>
                      <a:pt x="129738" y="38898"/>
                    </a:cubicBezTo>
                    <a:cubicBezTo>
                      <a:pt x="129778" y="34744"/>
                      <a:pt x="132957" y="32665"/>
                      <a:pt x="136134" y="32665"/>
                    </a:cubicBezTo>
                    <a:close/>
                    <a:moveTo>
                      <a:pt x="89291" y="32767"/>
                    </a:moveTo>
                    <a:cubicBezTo>
                      <a:pt x="91871" y="32767"/>
                      <a:pt x="94452" y="34140"/>
                      <a:pt x="95348" y="36891"/>
                    </a:cubicBezTo>
                    <a:lnTo>
                      <a:pt x="95357" y="36882"/>
                    </a:lnTo>
                    <a:lnTo>
                      <a:pt x="95375" y="36882"/>
                    </a:lnTo>
                    <a:cubicBezTo>
                      <a:pt x="95581" y="37545"/>
                      <a:pt x="95688" y="38244"/>
                      <a:pt x="95688" y="38934"/>
                    </a:cubicBezTo>
                    <a:cubicBezTo>
                      <a:pt x="95215" y="38832"/>
                      <a:pt x="94738" y="38783"/>
                      <a:pt x="94264" y="38783"/>
                    </a:cubicBezTo>
                    <a:cubicBezTo>
                      <a:pt x="92405" y="38783"/>
                      <a:pt x="90601" y="39549"/>
                      <a:pt x="89308" y="40941"/>
                    </a:cubicBezTo>
                    <a:cubicBezTo>
                      <a:pt x="88027" y="39562"/>
                      <a:pt x="86235" y="38782"/>
                      <a:pt x="84353" y="38782"/>
                    </a:cubicBezTo>
                    <a:cubicBezTo>
                      <a:pt x="83869" y="38782"/>
                      <a:pt x="83385" y="38836"/>
                      <a:pt x="82910" y="38934"/>
                    </a:cubicBezTo>
                    <a:cubicBezTo>
                      <a:pt x="82910" y="38244"/>
                      <a:pt x="83018" y="37545"/>
                      <a:pt x="83224" y="36882"/>
                    </a:cubicBezTo>
                    <a:lnTo>
                      <a:pt x="83242" y="36882"/>
                    </a:lnTo>
                    <a:cubicBezTo>
                      <a:pt x="84134" y="34140"/>
                      <a:pt x="86712" y="32767"/>
                      <a:pt x="89291" y="32767"/>
                    </a:cubicBezTo>
                    <a:close/>
                    <a:moveTo>
                      <a:pt x="42335" y="32864"/>
                    </a:moveTo>
                    <a:cubicBezTo>
                      <a:pt x="45506" y="32864"/>
                      <a:pt x="48679" y="34938"/>
                      <a:pt x="48726" y="39092"/>
                    </a:cubicBezTo>
                    <a:lnTo>
                      <a:pt x="48726" y="39092"/>
                    </a:lnTo>
                    <a:cubicBezTo>
                      <a:pt x="48257" y="38992"/>
                      <a:pt x="47785" y="38944"/>
                      <a:pt x="47316" y="38944"/>
                    </a:cubicBezTo>
                    <a:cubicBezTo>
                      <a:pt x="45455" y="38944"/>
                      <a:pt x="43655" y="39710"/>
                      <a:pt x="42355" y="41103"/>
                    </a:cubicBezTo>
                    <a:cubicBezTo>
                      <a:pt x="41074" y="39723"/>
                      <a:pt x="39282" y="38943"/>
                      <a:pt x="37400" y="38943"/>
                    </a:cubicBezTo>
                    <a:cubicBezTo>
                      <a:pt x="36916" y="38943"/>
                      <a:pt x="36432" y="38997"/>
                      <a:pt x="35958" y="39096"/>
                    </a:cubicBezTo>
                    <a:cubicBezTo>
                      <a:pt x="35989" y="34942"/>
                      <a:pt x="39161" y="32864"/>
                      <a:pt x="42335" y="32864"/>
                    </a:cubicBezTo>
                    <a:close/>
                    <a:moveTo>
                      <a:pt x="65669" y="32862"/>
                    </a:moveTo>
                    <a:cubicBezTo>
                      <a:pt x="68844" y="32862"/>
                      <a:pt x="72019" y="34939"/>
                      <a:pt x="72059" y="39096"/>
                    </a:cubicBezTo>
                    <a:cubicBezTo>
                      <a:pt x="71584" y="38994"/>
                      <a:pt x="71106" y="38944"/>
                      <a:pt x="70631" y="38944"/>
                    </a:cubicBezTo>
                    <a:cubicBezTo>
                      <a:pt x="68767" y="38944"/>
                      <a:pt x="66963" y="39710"/>
                      <a:pt x="65671" y="41103"/>
                    </a:cubicBezTo>
                    <a:cubicBezTo>
                      <a:pt x="64391" y="39725"/>
                      <a:pt x="62594" y="38946"/>
                      <a:pt x="60707" y="38943"/>
                    </a:cubicBezTo>
                    <a:lnTo>
                      <a:pt x="60707" y="38943"/>
                    </a:lnTo>
                    <a:cubicBezTo>
                      <a:pt x="60226" y="38944"/>
                      <a:pt x="59745" y="38998"/>
                      <a:pt x="59273" y="39096"/>
                    </a:cubicBezTo>
                    <a:cubicBezTo>
                      <a:pt x="59313" y="34941"/>
                      <a:pt x="62491" y="32862"/>
                      <a:pt x="65669" y="32862"/>
                    </a:cubicBezTo>
                    <a:close/>
                    <a:moveTo>
                      <a:pt x="18802" y="32972"/>
                    </a:moveTo>
                    <a:cubicBezTo>
                      <a:pt x="21383" y="32972"/>
                      <a:pt x="23964" y="34343"/>
                      <a:pt x="24864" y="37088"/>
                    </a:cubicBezTo>
                    <a:lnTo>
                      <a:pt x="24882" y="37088"/>
                    </a:lnTo>
                    <a:cubicBezTo>
                      <a:pt x="25088" y="37760"/>
                      <a:pt x="25187" y="38450"/>
                      <a:pt x="25196" y="39149"/>
                    </a:cubicBezTo>
                    <a:cubicBezTo>
                      <a:pt x="24715" y="39044"/>
                      <a:pt x="24231" y="38993"/>
                      <a:pt x="23751" y="38993"/>
                    </a:cubicBezTo>
                    <a:cubicBezTo>
                      <a:pt x="21894" y="38993"/>
                      <a:pt x="20096" y="39759"/>
                      <a:pt x="18807" y="41148"/>
                    </a:cubicBezTo>
                    <a:cubicBezTo>
                      <a:pt x="17526" y="39777"/>
                      <a:pt x="15734" y="38988"/>
                      <a:pt x="13852" y="38988"/>
                    </a:cubicBezTo>
                    <a:cubicBezTo>
                      <a:pt x="13368" y="38988"/>
                      <a:pt x="12884" y="39042"/>
                      <a:pt x="12409" y="39149"/>
                    </a:cubicBezTo>
                    <a:cubicBezTo>
                      <a:pt x="12409" y="38450"/>
                      <a:pt x="12517" y="37751"/>
                      <a:pt x="12723" y="37088"/>
                    </a:cubicBezTo>
                    <a:lnTo>
                      <a:pt x="12741" y="37088"/>
                    </a:lnTo>
                    <a:cubicBezTo>
                      <a:pt x="13637" y="34345"/>
                      <a:pt x="16220" y="32972"/>
                      <a:pt x="18802" y="32972"/>
                    </a:cubicBezTo>
                    <a:close/>
                    <a:moveTo>
                      <a:pt x="130981" y="39121"/>
                    </a:moveTo>
                    <a:cubicBezTo>
                      <a:pt x="132916" y="39121"/>
                      <a:pt x="134790" y="39924"/>
                      <a:pt x="136127" y="41372"/>
                    </a:cubicBezTo>
                    <a:cubicBezTo>
                      <a:pt x="136107" y="41371"/>
                      <a:pt x="136087" y="41371"/>
                      <a:pt x="136067" y="41371"/>
                    </a:cubicBezTo>
                    <a:cubicBezTo>
                      <a:pt x="134199" y="41371"/>
                      <a:pt x="132440" y="42201"/>
                      <a:pt x="131190" y="43504"/>
                    </a:cubicBezTo>
                    <a:cubicBezTo>
                      <a:pt x="131225" y="42787"/>
                      <a:pt x="131136" y="42070"/>
                      <a:pt x="130912" y="41389"/>
                    </a:cubicBezTo>
                    <a:lnTo>
                      <a:pt x="130903" y="41389"/>
                    </a:lnTo>
                    <a:lnTo>
                      <a:pt x="130894" y="41354"/>
                    </a:lnTo>
                    <a:cubicBezTo>
                      <a:pt x="130894" y="41345"/>
                      <a:pt x="130894" y="41336"/>
                      <a:pt x="130885" y="41336"/>
                    </a:cubicBezTo>
                    <a:cubicBezTo>
                      <a:pt x="130625" y="40565"/>
                      <a:pt x="130222" y="39857"/>
                      <a:pt x="129702" y="39239"/>
                    </a:cubicBezTo>
                    <a:cubicBezTo>
                      <a:pt x="130128" y="39160"/>
                      <a:pt x="130556" y="39121"/>
                      <a:pt x="130981" y="39121"/>
                    </a:cubicBezTo>
                    <a:close/>
                    <a:moveTo>
                      <a:pt x="117967" y="39121"/>
                    </a:moveTo>
                    <a:cubicBezTo>
                      <a:pt x="118392" y="39121"/>
                      <a:pt x="118820" y="39160"/>
                      <a:pt x="119245" y="39239"/>
                    </a:cubicBezTo>
                    <a:cubicBezTo>
                      <a:pt x="118717" y="39857"/>
                      <a:pt x="118313" y="40565"/>
                      <a:pt x="118054" y="41336"/>
                    </a:cubicBezTo>
                    <a:cubicBezTo>
                      <a:pt x="118054" y="41336"/>
                      <a:pt x="118054" y="41345"/>
                      <a:pt x="118054" y="41354"/>
                    </a:cubicBezTo>
                    <a:cubicBezTo>
                      <a:pt x="118045" y="41354"/>
                      <a:pt x="118036" y="41380"/>
                      <a:pt x="118036" y="41389"/>
                    </a:cubicBezTo>
                    <a:cubicBezTo>
                      <a:pt x="117812" y="42070"/>
                      <a:pt x="117713" y="42787"/>
                      <a:pt x="117749" y="43513"/>
                    </a:cubicBezTo>
                    <a:cubicBezTo>
                      <a:pt x="116508" y="42210"/>
                      <a:pt x="114740" y="41371"/>
                      <a:pt x="112880" y="41371"/>
                    </a:cubicBezTo>
                    <a:cubicBezTo>
                      <a:pt x="112860" y="41371"/>
                      <a:pt x="112840" y="41371"/>
                      <a:pt x="112821" y="41372"/>
                    </a:cubicBezTo>
                    <a:cubicBezTo>
                      <a:pt x="114158" y="39924"/>
                      <a:pt x="116031" y="39121"/>
                      <a:pt x="117967" y="39121"/>
                    </a:cubicBezTo>
                    <a:close/>
                    <a:moveTo>
                      <a:pt x="94420" y="39162"/>
                    </a:moveTo>
                    <a:cubicBezTo>
                      <a:pt x="94850" y="39162"/>
                      <a:pt x="95283" y="39202"/>
                      <a:pt x="95715" y="39284"/>
                    </a:cubicBezTo>
                    <a:cubicBezTo>
                      <a:pt x="94720" y="40467"/>
                      <a:pt x="94138" y="41963"/>
                      <a:pt x="94228" y="43558"/>
                    </a:cubicBezTo>
                    <a:cubicBezTo>
                      <a:pt x="92986" y="42254"/>
                      <a:pt x="91218" y="41416"/>
                      <a:pt x="89350" y="41416"/>
                    </a:cubicBezTo>
                    <a:cubicBezTo>
                      <a:pt x="89330" y="41416"/>
                      <a:pt x="89310" y="41416"/>
                      <a:pt x="89290" y="41416"/>
                    </a:cubicBezTo>
                    <a:cubicBezTo>
                      <a:pt x="89271" y="41416"/>
                      <a:pt x="89251" y="41416"/>
                      <a:pt x="89231" y="41416"/>
                    </a:cubicBezTo>
                    <a:cubicBezTo>
                      <a:pt x="87363" y="41416"/>
                      <a:pt x="85603" y="42254"/>
                      <a:pt x="84353" y="43558"/>
                    </a:cubicBezTo>
                    <a:cubicBezTo>
                      <a:pt x="84443" y="41963"/>
                      <a:pt x="83860" y="40458"/>
                      <a:pt x="82866" y="39284"/>
                    </a:cubicBezTo>
                    <a:cubicBezTo>
                      <a:pt x="83294" y="39204"/>
                      <a:pt x="83725" y="39165"/>
                      <a:pt x="84152" y="39165"/>
                    </a:cubicBezTo>
                    <a:cubicBezTo>
                      <a:pt x="86085" y="39165"/>
                      <a:pt x="87957" y="39962"/>
                      <a:pt x="89299" y="41407"/>
                    </a:cubicBezTo>
                    <a:cubicBezTo>
                      <a:pt x="90633" y="39964"/>
                      <a:pt x="92493" y="39162"/>
                      <a:pt x="94420" y="39162"/>
                    </a:cubicBezTo>
                    <a:close/>
                    <a:moveTo>
                      <a:pt x="47485" y="39327"/>
                    </a:moveTo>
                    <a:cubicBezTo>
                      <a:pt x="47912" y="39327"/>
                      <a:pt x="48343" y="39366"/>
                      <a:pt x="48771" y="39445"/>
                    </a:cubicBezTo>
                    <a:cubicBezTo>
                      <a:pt x="48242" y="40063"/>
                      <a:pt x="47839" y="40771"/>
                      <a:pt x="47579" y="41533"/>
                    </a:cubicBezTo>
                    <a:cubicBezTo>
                      <a:pt x="47579" y="41542"/>
                      <a:pt x="47579" y="41542"/>
                      <a:pt x="47579" y="41551"/>
                    </a:cubicBezTo>
                    <a:lnTo>
                      <a:pt x="47570" y="41596"/>
                    </a:lnTo>
                    <a:lnTo>
                      <a:pt x="47561" y="41587"/>
                    </a:lnTo>
                    <a:cubicBezTo>
                      <a:pt x="47337" y="42277"/>
                      <a:pt x="47239" y="42993"/>
                      <a:pt x="47275" y="43710"/>
                    </a:cubicBezTo>
                    <a:cubicBezTo>
                      <a:pt x="46027" y="42400"/>
                      <a:pt x="44256" y="41569"/>
                      <a:pt x="42377" y="41569"/>
                    </a:cubicBezTo>
                    <a:cubicBezTo>
                      <a:pt x="42366" y="41569"/>
                      <a:pt x="42356" y="41569"/>
                      <a:pt x="42346" y="41569"/>
                    </a:cubicBezTo>
                    <a:cubicBezTo>
                      <a:pt x="43682" y="40123"/>
                      <a:pt x="45552" y="39327"/>
                      <a:pt x="47485" y="39327"/>
                    </a:cubicBezTo>
                    <a:close/>
                    <a:moveTo>
                      <a:pt x="60514" y="39327"/>
                    </a:moveTo>
                    <a:cubicBezTo>
                      <a:pt x="62447" y="39327"/>
                      <a:pt x="64317" y="40123"/>
                      <a:pt x="65653" y="41569"/>
                    </a:cubicBezTo>
                    <a:cubicBezTo>
                      <a:pt x="65633" y="41568"/>
                      <a:pt x="65613" y="41568"/>
                      <a:pt x="65593" y="41568"/>
                    </a:cubicBezTo>
                    <a:cubicBezTo>
                      <a:pt x="63725" y="41568"/>
                      <a:pt x="61966" y="42407"/>
                      <a:pt x="60715" y="43710"/>
                    </a:cubicBezTo>
                    <a:cubicBezTo>
                      <a:pt x="60751" y="42993"/>
                      <a:pt x="60662" y="42277"/>
                      <a:pt x="60438" y="41587"/>
                    </a:cubicBezTo>
                    <a:cubicBezTo>
                      <a:pt x="60438" y="41578"/>
                      <a:pt x="60429" y="41569"/>
                      <a:pt x="60420" y="41560"/>
                    </a:cubicBezTo>
                    <a:cubicBezTo>
                      <a:pt x="60420" y="41551"/>
                      <a:pt x="60420" y="41542"/>
                      <a:pt x="60411" y="41533"/>
                    </a:cubicBezTo>
                    <a:cubicBezTo>
                      <a:pt x="60151" y="40771"/>
                      <a:pt x="59748" y="40054"/>
                      <a:pt x="59228" y="39445"/>
                    </a:cubicBezTo>
                    <a:cubicBezTo>
                      <a:pt x="59656" y="39366"/>
                      <a:pt x="60087" y="39327"/>
                      <a:pt x="60514" y="39327"/>
                    </a:cubicBezTo>
                    <a:close/>
                    <a:moveTo>
                      <a:pt x="13656" y="39363"/>
                    </a:moveTo>
                    <a:cubicBezTo>
                      <a:pt x="15596" y="39363"/>
                      <a:pt x="17470" y="40166"/>
                      <a:pt x="18807" y="41613"/>
                    </a:cubicBezTo>
                    <a:cubicBezTo>
                      <a:pt x="18787" y="41613"/>
                      <a:pt x="18768" y="41613"/>
                      <a:pt x="18748" y="41613"/>
                    </a:cubicBezTo>
                    <a:cubicBezTo>
                      <a:pt x="16879" y="41613"/>
                      <a:pt x="15111" y="42452"/>
                      <a:pt x="13870" y="43755"/>
                    </a:cubicBezTo>
                    <a:cubicBezTo>
                      <a:pt x="13951" y="42169"/>
                      <a:pt x="13368" y="40664"/>
                      <a:pt x="12382" y="39490"/>
                    </a:cubicBezTo>
                    <a:lnTo>
                      <a:pt x="12374" y="39481"/>
                    </a:lnTo>
                    <a:cubicBezTo>
                      <a:pt x="12801" y="39402"/>
                      <a:pt x="13230" y="39363"/>
                      <a:pt x="13656" y="39363"/>
                    </a:cubicBezTo>
                    <a:close/>
                    <a:moveTo>
                      <a:pt x="23953" y="39363"/>
                    </a:moveTo>
                    <a:cubicBezTo>
                      <a:pt x="24378" y="39363"/>
                      <a:pt x="24806" y="39402"/>
                      <a:pt x="25232" y="39481"/>
                    </a:cubicBezTo>
                    <a:cubicBezTo>
                      <a:pt x="24237" y="40664"/>
                      <a:pt x="23655" y="42160"/>
                      <a:pt x="23744" y="43755"/>
                    </a:cubicBezTo>
                    <a:cubicBezTo>
                      <a:pt x="22494" y="42452"/>
                      <a:pt x="20726" y="41613"/>
                      <a:pt x="18866" y="41613"/>
                    </a:cubicBezTo>
                    <a:cubicBezTo>
                      <a:pt x="18846" y="41613"/>
                      <a:pt x="18827" y="41613"/>
                      <a:pt x="18807" y="41613"/>
                    </a:cubicBezTo>
                    <a:cubicBezTo>
                      <a:pt x="20144" y="40166"/>
                      <a:pt x="22018" y="39363"/>
                      <a:pt x="23953" y="39363"/>
                    </a:cubicBezTo>
                    <a:close/>
                    <a:moveTo>
                      <a:pt x="107671" y="39122"/>
                    </a:moveTo>
                    <a:cubicBezTo>
                      <a:pt x="109602" y="39122"/>
                      <a:pt x="111474" y="39919"/>
                      <a:pt x="112821" y="41372"/>
                    </a:cubicBezTo>
                    <a:cubicBezTo>
                      <a:pt x="112802" y="41371"/>
                      <a:pt x="112783" y="41371"/>
                      <a:pt x="112765" y="41371"/>
                    </a:cubicBezTo>
                    <a:cubicBezTo>
                      <a:pt x="110778" y="41371"/>
                      <a:pt x="108902" y="42317"/>
                      <a:pt x="107650" y="43764"/>
                    </a:cubicBezTo>
                    <a:lnTo>
                      <a:pt x="107650" y="43764"/>
                    </a:lnTo>
                    <a:cubicBezTo>
                      <a:pt x="107803" y="42097"/>
                      <a:pt x="107211" y="40511"/>
                      <a:pt x="106172" y="39284"/>
                    </a:cubicBezTo>
                    <a:cubicBezTo>
                      <a:pt x="106670" y="39175"/>
                      <a:pt x="107172" y="39122"/>
                      <a:pt x="107671" y="39122"/>
                    </a:cubicBezTo>
                    <a:close/>
                    <a:moveTo>
                      <a:pt x="37180" y="39320"/>
                    </a:moveTo>
                    <a:cubicBezTo>
                      <a:pt x="39113" y="39320"/>
                      <a:pt x="40988" y="40121"/>
                      <a:pt x="42328" y="41569"/>
                    </a:cubicBezTo>
                    <a:cubicBezTo>
                      <a:pt x="42310" y="41568"/>
                      <a:pt x="42291" y="41568"/>
                      <a:pt x="42273" y="41568"/>
                    </a:cubicBezTo>
                    <a:cubicBezTo>
                      <a:pt x="40286" y="41568"/>
                      <a:pt x="38419" y="42514"/>
                      <a:pt x="37167" y="43961"/>
                    </a:cubicBezTo>
                    <a:cubicBezTo>
                      <a:pt x="37320" y="42294"/>
                      <a:pt x="36728" y="40708"/>
                      <a:pt x="35689" y="39481"/>
                    </a:cubicBezTo>
                    <a:cubicBezTo>
                      <a:pt x="36184" y="39373"/>
                      <a:pt x="36684" y="39320"/>
                      <a:pt x="37180" y="39320"/>
                    </a:cubicBezTo>
                    <a:close/>
                    <a:moveTo>
                      <a:pt x="124483" y="37269"/>
                    </a:moveTo>
                    <a:cubicBezTo>
                      <a:pt x="127057" y="37269"/>
                      <a:pt x="129630" y="38633"/>
                      <a:pt x="130536" y="41363"/>
                    </a:cubicBezTo>
                    <a:cubicBezTo>
                      <a:pt x="130760" y="42053"/>
                      <a:pt x="130867" y="42769"/>
                      <a:pt x="130876" y="43495"/>
                    </a:cubicBezTo>
                    <a:cubicBezTo>
                      <a:pt x="130401" y="43393"/>
                      <a:pt x="129922" y="43343"/>
                      <a:pt x="129447" y="43343"/>
                    </a:cubicBezTo>
                    <a:cubicBezTo>
                      <a:pt x="127584" y="43343"/>
                      <a:pt x="125780" y="44110"/>
                      <a:pt x="124487" y="45502"/>
                    </a:cubicBezTo>
                    <a:cubicBezTo>
                      <a:pt x="123213" y="44130"/>
                      <a:pt x="121434" y="43343"/>
                      <a:pt x="119564" y="43343"/>
                    </a:cubicBezTo>
                    <a:cubicBezTo>
                      <a:pt x="119553" y="43343"/>
                      <a:pt x="119543" y="43343"/>
                      <a:pt x="119532" y="43343"/>
                    </a:cubicBezTo>
                    <a:cubicBezTo>
                      <a:pt x="119048" y="43343"/>
                      <a:pt x="118564" y="43388"/>
                      <a:pt x="118089" y="43495"/>
                    </a:cubicBezTo>
                    <a:cubicBezTo>
                      <a:pt x="118089" y="42769"/>
                      <a:pt x="118206" y="42053"/>
                      <a:pt x="118421" y="41363"/>
                    </a:cubicBezTo>
                    <a:lnTo>
                      <a:pt x="118430" y="41354"/>
                    </a:lnTo>
                    <a:cubicBezTo>
                      <a:pt x="119339" y="38631"/>
                      <a:pt x="121911" y="37269"/>
                      <a:pt x="124483" y="37269"/>
                    </a:cubicBezTo>
                    <a:close/>
                    <a:moveTo>
                      <a:pt x="77631" y="37312"/>
                    </a:moveTo>
                    <a:cubicBezTo>
                      <a:pt x="80804" y="37312"/>
                      <a:pt x="83980" y="39391"/>
                      <a:pt x="84022" y="43547"/>
                    </a:cubicBezTo>
                    <a:lnTo>
                      <a:pt x="84022" y="43547"/>
                    </a:lnTo>
                    <a:cubicBezTo>
                      <a:pt x="83546" y="43443"/>
                      <a:pt x="83066" y="43393"/>
                      <a:pt x="82590" y="43393"/>
                    </a:cubicBezTo>
                    <a:cubicBezTo>
                      <a:pt x="80737" y="43393"/>
                      <a:pt x="78939" y="44159"/>
                      <a:pt x="77651" y="45547"/>
                    </a:cubicBezTo>
                    <a:cubicBezTo>
                      <a:pt x="76369" y="44176"/>
                      <a:pt x="74577" y="43388"/>
                      <a:pt x="72696" y="43388"/>
                    </a:cubicBezTo>
                    <a:cubicBezTo>
                      <a:pt x="72212" y="43388"/>
                      <a:pt x="71728" y="43441"/>
                      <a:pt x="71253" y="43549"/>
                    </a:cubicBezTo>
                    <a:cubicBezTo>
                      <a:pt x="71284" y="39391"/>
                      <a:pt x="74456" y="37312"/>
                      <a:pt x="77631" y="37312"/>
                    </a:cubicBezTo>
                    <a:close/>
                    <a:moveTo>
                      <a:pt x="100946" y="37312"/>
                    </a:moveTo>
                    <a:cubicBezTo>
                      <a:pt x="104119" y="37312"/>
                      <a:pt x="107295" y="39391"/>
                      <a:pt x="107337" y="43547"/>
                    </a:cubicBezTo>
                    <a:lnTo>
                      <a:pt x="107337" y="43547"/>
                    </a:lnTo>
                    <a:cubicBezTo>
                      <a:pt x="106861" y="43443"/>
                      <a:pt x="106381" y="43393"/>
                      <a:pt x="105905" y="43393"/>
                    </a:cubicBezTo>
                    <a:cubicBezTo>
                      <a:pt x="104052" y="43393"/>
                      <a:pt x="102255" y="44159"/>
                      <a:pt x="100966" y="45547"/>
                    </a:cubicBezTo>
                    <a:cubicBezTo>
                      <a:pt x="99685" y="44176"/>
                      <a:pt x="97883" y="43388"/>
                      <a:pt x="96011" y="43388"/>
                    </a:cubicBezTo>
                    <a:cubicBezTo>
                      <a:pt x="95527" y="43388"/>
                      <a:pt x="95043" y="43441"/>
                      <a:pt x="94568" y="43549"/>
                    </a:cubicBezTo>
                    <a:cubicBezTo>
                      <a:pt x="94599" y="39391"/>
                      <a:pt x="97771" y="37312"/>
                      <a:pt x="100946" y="37312"/>
                    </a:cubicBezTo>
                    <a:close/>
                    <a:moveTo>
                      <a:pt x="54012" y="37467"/>
                    </a:moveTo>
                    <a:cubicBezTo>
                      <a:pt x="56585" y="37467"/>
                      <a:pt x="59156" y="38831"/>
                      <a:pt x="60061" y="41560"/>
                    </a:cubicBezTo>
                    <a:cubicBezTo>
                      <a:pt x="60285" y="42250"/>
                      <a:pt x="60393" y="42975"/>
                      <a:pt x="60393" y="43701"/>
                    </a:cubicBezTo>
                    <a:cubicBezTo>
                      <a:pt x="59914" y="43596"/>
                      <a:pt x="59431" y="43545"/>
                      <a:pt x="58952" y="43545"/>
                    </a:cubicBezTo>
                    <a:cubicBezTo>
                      <a:pt x="57099" y="43545"/>
                      <a:pt x="55302" y="44311"/>
                      <a:pt x="54013" y="45699"/>
                    </a:cubicBezTo>
                    <a:cubicBezTo>
                      <a:pt x="52739" y="44336"/>
                      <a:pt x="50960" y="43549"/>
                      <a:pt x="49089" y="43549"/>
                    </a:cubicBezTo>
                    <a:cubicBezTo>
                      <a:pt x="49079" y="43549"/>
                      <a:pt x="49068" y="43549"/>
                      <a:pt x="49058" y="43549"/>
                    </a:cubicBezTo>
                    <a:cubicBezTo>
                      <a:pt x="48574" y="43549"/>
                      <a:pt x="48090" y="43594"/>
                      <a:pt x="47615" y="43701"/>
                    </a:cubicBezTo>
                    <a:cubicBezTo>
                      <a:pt x="47615" y="42975"/>
                      <a:pt x="47723" y="42250"/>
                      <a:pt x="47938" y="41560"/>
                    </a:cubicBezTo>
                    <a:lnTo>
                      <a:pt x="47956" y="41560"/>
                    </a:lnTo>
                    <a:cubicBezTo>
                      <a:pt x="48865" y="38831"/>
                      <a:pt x="51439" y="37467"/>
                      <a:pt x="54012" y="37467"/>
                    </a:cubicBezTo>
                    <a:close/>
                    <a:moveTo>
                      <a:pt x="7148" y="37513"/>
                    </a:moveTo>
                    <a:cubicBezTo>
                      <a:pt x="10323" y="37513"/>
                      <a:pt x="13498" y="39590"/>
                      <a:pt x="13538" y="43746"/>
                    </a:cubicBezTo>
                    <a:cubicBezTo>
                      <a:pt x="13065" y="43644"/>
                      <a:pt x="12588" y="43594"/>
                      <a:pt x="12114" y="43594"/>
                    </a:cubicBezTo>
                    <a:cubicBezTo>
                      <a:pt x="10255" y="43594"/>
                      <a:pt x="8449" y="44361"/>
                      <a:pt x="7150" y="45753"/>
                    </a:cubicBezTo>
                    <a:cubicBezTo>
                      <a:pt x="5868" y="44373"/>
                      <a:pt x="4076" y="43594"/>
                      <a:pt x="2194" y="43594"/>
                    </a:cubicBezTo>
                    <a:cubicBezTo>
                      <a:pt x="1711" y="43594"/>
                      <a:pt x="1227" y="43647"/>
                      <a:pt x="752" y="43746"/>
                    </a:cubicBezTo>
                    <a:cubicBezTo>
                      <a:pt x="792" y="39592"/>
                      <a:pt x="3970" y="37513"/>
                      <a:pt x="7148" y="37513"/>
                    </a:cubicBezTo>
                    <a:close/>
                    <a:moveTo>
                      <a:pt x="30465" y="37513"/>
                    </a:moveTo>
                    <a:cubicBezTo>
                      <a:pt x="33638" y="37513"/>
                      <a:pt x="36811" y="39588"/>
                      <a:pt x="36854" y="43742"/>
                    </a:cubicBezTo>
                    <a:lnTo>
                      <a:pt x="36854" y="43742"/>
                    </a:lnTo>
                    <a:cubicBezTo>
                      <a:pt x="36384" y="43643"/>
                      <a:pt x="35912" y="43594"/>
                      <a:pt x="35443" y="43594"/>
                    </a:cubicBezTo>
                    <a:cubicBezTo>
                      <a:pt x="33580" y="43594"/>
                      <a:pt x="31775" y="44361"/>
                      <a:pt x="30483" y="45753"/>
                    </a:cubicBezTo>
                    <a:cubicBezTo>
                      <a:pt x="29201" y="44373"/>
                      <a:pt x="27409" y="43594"/>
                      <a:pt x="25528" y="43594"/>
                    </a:cubicBezTo>
                    <a:cubicBezTo>
                      <a:pt x="25044" y="43594"/>
                      <a:pt x="24560" y="43647"/>
                      <a:pt x="24085" y="43746"/>
                    </a:cubicBezTo>
                    <a:cubicBezTo>
                      <a:pt x="24116" y="39592"/>
                      <a:pt x="27290" y="37513"/>
                      <a:pt x="30465" y="37513"/>
                    </a:cubicBezTo>
                    <a:close/>
                    <a:moveTo>
                      <a:pt x="129619" y="43736"/>
                    </a:moveTo>
                    <a:cubicBezTo>
                      <a:pt x="130043" y="43736"/>
                      <a:pt x="130469" y="43775"/>
                      <a:pt x="130894" y="43854"/>
                    </a:cubicBezTo>
                    <a:cubicBezTo>
                      <a:pt x="129908" y="45018"/>
                      <a:pt x="129326" y="46524"/>
                      <a:pt x="129415" y="48110"/>
                    </a:cubicBezTo>
                    <a:lnTo>
                      <a:pt x="129406" y="48128"/>
                    </a:lnTo>
                    <a:cubicBezTo>
                      <a:pt x="128165" y="46824"/>
                      <a:pt x="126397" y="45986"/>
                      <a:pt x="124528" y="45986"/>
                    </a:cubicBezTo>
                    <a:cubicBezTo>
                      <a:pt x="124509" y="45986"/>
                      <a:pt x="124489" y="45986"/>
                      <a:pt x="124469" y="45986"/>
                    </a:cubicBezTo>
                    <a:cubicBezTo>
                      <a:pt x="124450" y="45986"/>
                      <a:pt x="124430" y="45986"/>
                      <a:pt x="124410" y="45986"/>
                    </a:cubicBezTo>
                    <a:cubicBezTo>
                      <a:pt x="122541" y="45986"/>
                      <a:pt x="120782" y="46824"/>
                      <a:pt x="119532" y="48128"/>
                    </a:cubicBezTo>
                    <a:cubicBezTo>
                      <a:pt x="119622" y="46533"/>
                      <a:pt x="119039" y="45036"/>
                      <a:pt x="118045" y="43854"/>
                    </a:cubicBezTo>
                    <a:cubicBezTo>
                      <a:pt x="118471" y="43775"/>
                      <a:pt x="118899" y="43736"/>
                      <a:pt x="119324" y="43736"/>
                    </a:cubicBezTo>
                    <a:cubicBezTo>
                      <a:pt x="121259" y="43736"/>
                      <a:pt x="123134" y="44537"/>
                      <a:pt x="124478" y="45977"/>
                    </a:cubicBezTo>
                    <a:cubicBezTo>
                      <a:pt x="125815" y="44537"/>
                      <a:pt x="127688" y="43736"/>
                      <a:pt x="129619" y="43736"/>
                    </a:cubicBezTo>
                    <a:close/>
                    <a:moveTo>
                      <a:pt x="82779" y="43772"/>
                    </a:moveTo>
                    <a:cubicBezTo>
                      <a:pt x="83204" y="43772"/>
                      <a:pt x="83632" y="43810"/>
                      <a:pt x="84057" y="43889"/>
                    </a:cubicBezTo>
                    <a:cubicBezTo>
                      <a:pt x="83063" y="45072"/>
                      <a:pt x="82480" y="46569"/>
                      <a:pt x="82561" y="48164"/>
                    </a:cubicBezTo>
                    <a:cubicBezTo>
                      <a:pt x="81320" y="46860"/>
                      <a:pt x="79552" y="46022"/>
                      <a:pt x="77683" y="46022"/>
                    </a:cubicBezTo>
                    <a:cubicBezTo>
                      <a:pt x="77666" y="46022"/>
                      <a:pt x="77650" y="46022"/>
                      <a:pt x="77633" y="46022"/>
                    </a:cubicBezTo>
                    <a:lnTo>
                      <a:pt x="77633" y="46022"/>
                    </a:lnTo>
                    <a:cubicBezTo>
                      <a:pt x="78970" y="44574"/>
                      <a:pt x="80844" y="43772"/>
                      <a:pt x="82779" y="43772"/>
                    </a:cubicBezTo>
                    <a:close/>
                    <a:moveTo>
                      <a:pt x="59133" y="43923"/>
                    </a:moveTo>
                    <a:cubicBezTo>
                      <a:pt x="59561" y="43923"/>
                      <a:pt x="59991" y="43962"/>
                      <a:pt x="60420" y="44042"/>
                    </a:cubicBezTo>
                    <a:cubicBezTo>
                      <a:pt x="59425" y="45225"/>
                      <a:pt x="58843" y="46721"/>
                      <a:pt x="58932" y="48316"/>
                    </a:cubicBezTo>
                    <a:lnTo>
                      <a:pt x="58923" y="48316"/>
                    </a:lnTo>
                    <a:cubicBezTo>
                      <a:pt x="57682" y="47012"/>
                      <a:pt x="55914" y="46174"/>
                      <a:pt x="54045" y="46174"/>
                    </a:cubicBezTo>
                    <a:cubicBezTo>
                      <a:pt x="54026" y="46174"/>
                      <a:pt x="54006" y="46174"/>
                      <a:pt x="53986" y="46174"/>
                    </a:cubicBezTo>
                    <a:cubicBezTo>
                      <a:pt x="53966" y="46174"/>
                      <a:pt x="53947" y="46174"/>
                      <a:pt x="53927" y="46174"/>
                    </a:cubicBezTo>
                    <a:cubicBezTo>
                      <a:pt x="52067" y="46174"/>
                      <a:pt x="50299" y="47012"/>
                      <a:pt x="49049" y="48316"/>
                    </a:cubicBezTo>
                    <a:cubicBezTo>
                      <a:pt x="49138" y="46721"/>
                      <a:pt x="48556" y="45225"/>
                      <a:pt x="47561" y="44042"/>
                    </a:cubicBezTo>
                    <a:cubicBezTo>
                      <a:pt x="47990" y="43962"/>
                      <a:pt x="48420" y="43923"/>
                      <a:pt x="48848" y="43923"/>
                    </a:cubicBezTo>
                    <a:cubicBezTo>
                      <a:pt x="50781" y="43923"/>
                      <a:pt x="52652" y="44720"/>
                      <a:pt x="53995" y="46165"/>
                    </a:cubicBezTo>
                    <a:cubicBezTo>
                      <a:pt x="55330" y="44720"/>
                      <a:pt x="57201" y="43923"/>
                      <a:pt x="59133" y="43923"/>
                    </a:cubicBezTo>
                    <a:close/>
                    <a:moveTo>
                      <a:pt x="25310" y="43969"/>
                    </a:moveTo>
                    <a:cubicBezTo>
                      <a:pt x="27245" y="43969"/>
                      <a:pt x="29120" y="44772"/>
                      <a:pt x="30465" y="46219"/>
                    </a:cubicBezTo>
                    <a:lnTo>
                      <a:pt x="30465" y="46219"/>
                    </a:lnTo>
                    <a:cubicBezTo>
                      <a:pt x="30462" y="46219"/>
                      <a:pt x="30459" y="46219"/>
                      <a:pt x="30456" y="46219"/>
                    </a:cubicBezTo>
                    <a:cubicBezTo>
                      <a:pt x="30436" y="46219"/>
                      <a:pt x="30416" y="46219"/>
                      <a:pt x="30397" y="46219"/>
                    </a:cubicBezTo>
                    <a:cubicBezTo>
                      <a:pt x="28528" y="46219"/>
                      <a:pt x="26769" y="47057"/>
                      <a:pt x="25519" y="48361"/>
                    </a:cubicBezTo>
                    <a:cubicBezTo>
                      <a:pt x="25608" y="46775"/>
                      <a:pt x="25026" y="45269"/>
                      <a:pt x="24031" y="44087"/>
                    </a:cubicBezTo>
                    <a:cubicBezTo>
                      <a:pt x="24457" y="44008"/>
                      <a:pt x="24885" y="43969"/>
                      <a:pt x="25310" y="43969"/>
                    </a:cubicBezTo>
                    <a:close/>
                    <a:moveTo>
                      <a:pt x="12296" y="43987"/>
                    </a:moveTo>
                    <a:cubicBezTo>
                      <a:pt x="12721" y="43987"/>
                      <a:pt x="13148" y="44025"/>
                      <a:pt x="13574" y="44104"/>
                    </a:cubicBezTo>
                    <a:cubicBezTo>
                      <a:pt x="12580" y="45287"/>
                      <a:pt x="11997" y="46793"/>
                      <a:pt x="12087" y="48379"/>
                    </a:cubicBezTo>
                    <a:cubicBezTo>
                      <a:pt x="10837" y="47075"/>
                      <a:pt x="9069" y="46237"/>
                      <a:pt x="7208" y="46237"/>
                    </a:cubicBezTo>
                    <a:cubicBezTo>
                      <a:pt x="7189" y="46237"/>
                      <a:pt x="7169" y="46237"/>
                      <a:pt x="7150" y="46237"/>
                    </a:cubicBezTo>
                    <a:cubicBezTo>
                      <a:pt x="8487" y="44790"/>
                      <a:pt x="10360" y="43987"/>
                      <a:pt x="12296" y="43987"/>
                    </a:cubicBezTo>
                    <a:close/>
                    <a:moveTo>
                      <a:pt x="106102" y="43761"/>
                    </a:moveTo>
                    <a:cubicBezTo>
                      <a:pt x="106575" y="43761"/>
                      <a:pt x="107052" y="43809"/>
                      <a:pt x="107525" y="43907"/>
                    </a:cubicBezTo>
                    <a:cubicBezTo>
                      <a:pt x="106512" y="45162"/>
                      <a:pt x="105939" y="46757"/>
                      <a:pt x="106127" y="48432"/>
                    </a:cubicBezTo>
                    <a:cubicBezTo>
                      <a:pt x="104866" y="46976"/>
                      <a:pt x="102990" y="46022"/>
                      <a:pt x="101003" y="46022"/>
                    </a:cubicBezTo>
                    <a:cubicBezTo>
                      <a:pt x="100985" y="46022"/>
                      <a:pt x="100966" y="46022"/>
                      <a:pt x="100948" y="46022"/>
                    </a:cubicBezTo>
                    <a:cubicBezTo>
                      <a:pt x="100928" y="46022"/>
                      <a:pt x="100908" y="46022"/>
                      <a:pt x="100889" y="46022"/>
                    </a:cubicBezTo>
                    <a:cubicBezTo>
                      <a:pt x="99020" y="46022"/>
                      <a:pt x="97252" y="46860"/>
                      <a:pt x="96011" y="48164"/>
                    </a:cubicBezTo>
                    <a:cubicBezTo>
                      <a:pt x="96091" y="46569"/>
                      <a:pt x="95509" y="45072"/>
                      <a:pt x="94523" y="43889"/>
                    </a:cubicBezTo>
                    <a:cubicBezTo>
                      <a:pt x="94952" y="43810"/>
                      <a:pt x="95382" y="43771"/>
                      <a:pt x="95809" y="43771"/>
                    </a:cubicBezTo>
                    <a:cubicBezTo>
                      <a:pt x="97740" y="43771"/>
                      <a:pt x="99605" y="44568"/>
                      <a:pt x="100948" y="46013"/>
                    </a:cubicBezTo>
                    <a:cubicBezTo>
                      <a:pt x="102294" y="44566"/>
                      <a:pt x="104168" y="43761"/>
                      <a:pt x="106102" y="43761"/>
                    </a:cubicBezTo>
                    <a:close/>
                    <a:moveTo>
                      <a:pt x="70796" y="39320"/>
                    </a:moveTo>
                    <a:cubicBezTo>
                      <a:pt x="71278" y="39320"/>
                      <a:pt x="71764" y="39370"/>
                      <a:pt x="72248" y="39472"/>
                    </a:cubicBezTo>
                    <a:cubicBezTo>
                      <a:pt x="71271" y="40717"/>
                      <a:pt x="70742" y="42286"/>
                      <a:pt x="70939" y="43934"/>
                    </a:cubicBezTo>
                    <a:cubicBezTo>
                      <a:pt x="71449" y="43820"/>
                      <a:pt x="71962" y="43765"/>
                      <a:pt x="72472" y="43765"/>
                    </a:cubicBezTo>
                    <a:cubicBezTo>
                      <a:pt x="74409" y="43765"/>
                      <a:pt x="76285" y="44568"/>
                      <a:pt x="77633" y="46022"/>
                    </a:cubicBezTo>
                    <a:lnTo>
                      <a:pt x="77633" y="46022"/>
                    </a:lnTo>
                    <a:cubicBezTo>
                      <a:pt x="77630" y="46022"/>
                      <a:pt x="77627" y="46022"/>
                      <a:pt x="77624" y="46022"/>
                    </a:cubicBezTo>
                    <a:cubicBezTo>
                      <a:pt x="77606" y="46022"/>
                      <a:pt x="77588" y="46022"/>
                      <a:pt x="77570" y="46022"/>
                    </a:cubicBezTo>
                    <a:cubicBezTo>
                      <a:pt x="75529" y="46022"/>
                      <a:pt x="73598" y="47030"/>
                      <a:pt x="72346" y="48558"/>
                    </a:cubicBezTo>
                    <a:cubicBezTo>
                      <a:pt x="72703" y="44845"/>
                      <a:pt x="69407" y="41568"/>
                      <a:pt x="65698" y="41568"/>
                    </a:cubicBezTo>
                    <a:cubicBezTo>
                      <a:pt x="65683" y="41568"/>
                      <a:pt x="65668" y="41569"/>
                      <a:pt x="65653" y="41569"/>
                    </a:cubicBezTo>
                    <a:cubicBezTo>
                      <a:pt x="66994" y="40120"/>
                      <a:pt x="68863" y="39320"/>
                      <a:pt x="70796" y="39320"/>
                    </a:cubicBezTo>
                    <a:close/>
                    <a:moveTo>
                      <a:pt x="35611" y="43966"/>
                    </a:moveTo>
                    <a:cubicBezTo>
                      <a:pt x="36087" y="43966"/>
                      <a:pt x="36566" y="44014"/>
                      <a:pt x="37042" y="44113"/>
                    </a:cubicBezTo>
                    <a:cubicBezTo>
                      <a:pt x="36020" y="45359"/>
                      <a:pt x="35456" y="46954"/>
                      <a:pt x="35635" y="48621"/>
                    </a:cubicBezTo>
                    <a:cubicBezTo>
                      <a:pt x="34383" y="47165"/>
                      <a:pt x="32507" y="46219"/>
                      <a:pt x="30512" y="46219"/>
                    </a:cubicBezTo>
                    <a:cubicBezTo>
                      <a:pt x="30496" y="46219"/>
                      <a:pt x="30481" y="46219"/>
                      <a:pt x="30465" y="46219"/>
                    </a:cubicBezTo>
                    <a:lnTo>
                      <a:pt x="30465" y="46219"/>
                    </a:lnTo>
                    <a:cubicBezTo>
                      <a:pt x="31802" y="44766"/>
                      <a:pt x="33677" y="43966"/>
                      <a:pt x="35611" y="43966"/>
                    </a:cubicBezTo>
                    <a:close/>
                    <a:moveTo>
                      <a:pt x="112828" y="41868"/>
                    </a:moveTo>
                    <a:cubicBezTo>
                      <a:pt x="116003" y="41868"/>
                      <a:pt x="119178" y="43944"/>
                      <a:pt x="119218" y="48101"/>
                    </a:cubicBezTo>
                    <a:cubicBezTo>
                      <a:pt x="118743" y="47999"/>
                      <a:pt x="118265" y="47949"/>
                      <a:pt x="117790" y="47949"/>
                    </a:cubicBezTo>
                    <a:cubicBezTo>
                      <a:pt x="115928" y="47949"/>
                      <a:pt x="114124" y="48714"/>
                      <a:pt x="112825" y="50103"/>
                    </a:cubicBezTo>
                    <a:lnTo>
                      <a:pt x="112825" y="50103"/>
                    </a:lnTo>
                    <a:cubicBezTo>
                      <a:pt x="111544" y="48726"/>
                      <a:pt x="109754" y="47949"/>
                      <a:pt x="107883" y="47949"/>
                    </a:cubicBezTo>
                    <a:cubicBezTo>
                      <a:pt x="107391" y="47949"/>
                      <a:pt x="106907" y="48002"/>
                      <a:pt x="106432" y="48101"/>
                    </a:cubicBezTo>
                    <a:cubicBezTo>
                      <a:pt x="106472" y="43947"/>
                      <a:pt x="109650" y="41868"/>
                      <a:pt x="112828" y="41868"/>
                    </a:cubicBezTo>
                    <a:close/>
                    <a:moveTo>
                      <a:pt x="136139" y="41870"/>
                    </a:moveTo>
                    <a:cubicBezTo>
                      <a:pt x="139313" y="41870"/>
                      <a:pt x="142484" y="43947"/>
                      <a:pt x="142525" y="48101"/>
                    </a:cubicBezTo>
                    <a:lnTo>
                      <a:pt x="142525" y="48119"/>
                    </a:lnTo>
                    <a:cubicBezTo>
                      <a:pt x="142050" y="48017"/>
                      <a:pt x="141571" y="47967"/>
                      <a:pt x="141097" y="47967"/>
                    </a:cubicBezTo>
                    <a:cubicBezTo>
                      <a:pt x="139236" y="47967"/>
                      <a:pt x="137435" y="48734"/>
                      <a:pt x="136136" y="50126"/>
                    </a:cubicBezTo>
                    <a:cubicBezTo>
                      <a:pt x="134854" y="48746"/>
                      <a:pt x="133062" y="47966"/>
                      <a:pt x="131181" y="47966"/>
                    </a:cubicBezTo>
                    <a:cubicBezTo>
                      <a:pt x="130697" y="47966"/>
                      <a:pt x="130213" y="48020"/>
                      <a:pt x="129738" y="48119"/>
                    </a:cubicBezTo>
                    <a:cubicBezTo>
                      <a:pt x="129778" y="43953"/>
                      <a:pt x="132960" y="41870"/>
                      <a:pt x="136139" y="41870"/>
                    </a:cubicBezTo>
                    <a:close/>
                    <a:moveTo>
                      <a:pt x="89297" y="41915"/>
                    </a:moveTo>
                    <a:cubicBezTo>
                      <a:pt x="92473" y="41915"/>
                      <a:pt x="95648" y="43994"/>
                      <a:pt x="95688" y="48155"/>
                    </a:cubicBezTo>
                    <a:cubicBezTo>
                      <a:pt x="95208" y="48050"/>
                      <a:pt x="94724" y="47999"/>
                      <a:pt x="94244" y="47999"/>
                    </a:cubicBezTo>
                    <a:cubicBezTo>
                      <a:pt x="92390" y="47999"/>
                      <a:pt x="90594" y="48763"/>
                      <a:pt x="89299" y="50152"/>
                    </a:cubicBezTo>
                    <a:lnTo>
                      <a:pt x="89299" y="50152"/>
                    </a:lnTo>
                    <a:cubicBezTo>
                      <a:pt x="88018" y="48782"/>
                      <a:pt x="86226" y="47993"/>
                      <a:pt x="84344" y="47993"/>
                    </a:cubicBezTo>
                    <a:cubicBezTo>
                      <a:pt x="83860" y="47993"/>
                      <a:pt x="83376" y="48047"/>
                      <a:pt x="82902" y="48155"/>
                    </a:cubicBezTo>
                    <a:cubicBezTo>
                      <a:pt x="82942" y="43996"/>
                      <a:pt x="86120" y="41915"/>
                      <a:pt x="89297" y="41915"/>
                    </a:cubicBezTo>
                    <a:close/>
                    <a:moveTo>
                      <a:pt x="42333" y="42069"/>
                    </a:moveTo>
                    <a:cubicBezTo>
                      <a:pt x="45505" y="42069"/>
                      <a:pt x="48680" y="44145"/>
                      <a:pt x="48726" y="48296"/>
                    </a:cubicBezTo>
                    <a:lnTo>
                      <a:pt x="48726" y="48296"/>
                    </a:lnTo>
                    <a:cubicBezTo>
                      <a:pt x="48256" y="48195"/>
                      <a:pt x="47782" y="48146"/>
                      <a:pt x="47311" y="48146"/>
                    </a:cubicBezTo>
                    <a:cubicBezTo>
                      <a:pt x="45452" y="48146"/>
                      <a:pt x="43648" y="48913"/>
                      <a:pt x="42355" y="50305"/>
                    </a:cubicBezTo>
                    <a:cubicBezTo>
                      <a:pt x="41074" y="48925"/>
                      <a:pt x="39282" y="48146"/>
                      <a:pt x="37400" y="48146"/>
                    </a:cubicBezTo>
                    <a:cubicBezTo>
                      <a:pt x="36916" y="48146"/>
                      <a:pt x="36432" y="48199"/>
                      <a:pt x="35958" y="48298"/>
                    </a:cubicBezTo>
                    <a:cubicBezTo>
                      <a:pt x="35989" y="44146"/>
                      <a:pt x="39159" y="42069"/>
                      <a:pt x="42333" y="42069"/>
                    </a:cubicBezTo>
                    <a:close/>
                    <a:moveTo>
                      <a:pt x="65648" y="42069"/>
                    </a:moveTo>
                    <a:cubicBezTo>
                      <a:pt x="68820" y="42069"/>
                      <a:pt x="71995" y="44144"/>
                      <a:pt x="72041" y="48294"/>
                    </a:cubicBezTo>
                    <a:lnTo>
                      <a:pt x="72041" y="48294"/>
                    </a:lnTo>
                    <a:cubicBezTo>
                      <a:pt x="71572" y="48195"/>
                      <a:pt x="71100" y="48146"/>
                      <a:pt x="70631" y="48146"/>
                    </a:cubicBezTo>
                    <a:cubicBezTo>
                      <a:pt x="68767" y="48146"/>
                      <a:pt x="66963" y="48913"/>
                      <a:pt x="65671" y="50305"/>
                    </a:cubicBezTo>
                    <a:cubicBezTo>
                      <a:pt x="64389" y="48925"/>
                      <a:pt x="62597" y="48146"/>
                      <a:pt x="60715" y="48146"/>
                    </a:cubicBezTo>
                    <a:cubicBezTo>
                      <a:pt x="60231" y="48146"/>
                      <a:pt x="59748" y="48199"/>
                      <a:pt x="59273" y="48298"/>
                    </a:cubicBezTo>
                    <a:cubicBezTo>
                      <a:pt x="59304" y="44146"/>
                      <a:pt x="62474" y="42069"/>
                      <a:pt x="65648" y="42069"/>
                    </a:cubicBezTo>
                    <a:close/>
                    <a:moveTo>
                      <a:pt x="18806" y="42115"/>
                    </a:moveTo>
                    <a:cubicBezTo>
                      <a:pt x="21981" y="42115"/>
                      <a:pt x="25156" y="44194"/>
                      <a:pt x="25196" y="48352"/>
                    </a:cubicBezTo>
                    <a:cubicBezTo>
                      <a:pt x="24718" y="48247"/>
                      <a:pt x="24235" y="48196"/>
                      <a:pt x="23756" y="48196"/>
                    </a:cubicBezTo>
                    <a:cubicBezTo>
                      <a:pt x="21903" y="48196"/>
                      <a:pt x="20103" y="48963"/>
                      <a:pt x="18807" y="50359"/>
                    </a:cubicBezTo>
                    <a:cubicBezTo>
                      <a:pt x="17526" y="48979"/>
                      <a:pt x="15734" y="48199"/>
                      <a:pt x="13852" y="48199"/>
                    </a:cubicBezTo>
                    <a:cubicBezTo>
                      <a:pt x="13368" y="48199"/>
                      <a:pt x="12884" y="48244"/>
                      <a:pt x="12409" y="48352"/>
                    </a:cubicBezTo>
                    <a:cubicBezTo>
                      <a:pt x="12454" y="44194"/>
                      <a:pt x="15631" y="42115"/>
                      <a:pt x="18806" y="42115"/>
                    </a:cubicBezTo>
                    <a:close/>
                    <a:moveTo>
                      <a:pt x="117952" y="48332"/>
                    </a:moveTo>
                    <a:cubicBezTo>
                      <a:pt x="118378" y="48332"/>
                      <a:pt x="118808" y="48371"/>
                      <a:pt x="119236" y="48450"/>
                    </a:cubicBezTo>
                    <a:cubicBezTo>
                      <a:pt x="118251" y="49624"/>
                      <a:pt x="117668" y="51130"/>
                      <a:pt x="117758" y="52724"/>
                    </a:cubicBezTo>
                    <a:lnTo>
                      <a:pt x="117749" y="52724"/>
                    </a:lnTo>
                    <a:cubicBezTo>
                      <a:pt x="116508" y="51412"/>
                      <a:pt x="114740" y="50583"/>
                      <a:pt x="112871" y="50583"/>
                    </a:cubicBezTo>
                    <a:cubicBezTo>
                      <a:pt x="112855" y="50583"/>
                      <a:pt x="112838" y="50583"/>
                      <a:pt x="112821" y="50583"/>
                    </a:cubicBezTo>
                    <a:lnTo>
                      <a:pt x="112821" y="50583"/>
                    </a:lnTo>
                    <a:cubicBezTo>
                      <a:pt x="114156" y="49130"/>
                      <a:pt x="116021" y="48332"/>
                      <a:pt x="117952" y="48332"/>
                    </a:cubicBezTo>
                    <a:close/>
                    <a:moveTo>
                      <a:pt x="94437" y="48377"/>
                    </a:moveTo>
                    <a:cubicBezTo>
                      <a:pt x="94862" y="48377"/>
                      <a:pt x="95289" y="48416"/>
                      <a:pt x="95715" y="48495"/>
                    </a:cubicBezTo>
                    <a:cubicBezTo>
                      <a:pt x="94722" y="49676"/>
                      <a:pt x="94140" y="51168"/>
                      <a:pt x="94227" y="52760"/>
                    </a:cubicBezTo>
                    <a:lnTo>
                      <a:pt x="94227" y="52760"/>
                    </a:lnTo>
                    <a:cubicBezTo>
                      <a:pt x="92986" y="51457"/>
                      <a:pt x="91219" y="50627"/>
                      <a:pt x="89350" y="50627"/>
                    </a:cubicBezTo>
                    <a:cubicBezTo>
                      <a:pt x="89333" y="50627"/>
                      <a:pt x="89316" y="50628"/>
                      <a:pt x="89299" y="50628"/>
                    </a:cubicBezTo>
                    <a:lnTo>
                      <a:pt x="89299" y="50628"/>
                    </a:lnTo>
                    <a:cubicBezTo>
                      <a:pt x="90637" y="49180"/>
                      <a:pt x="92504" y="48377"/>
                      <a:pt x="94437" y="48377"/>
                    </a:cubicBezTo>
                    <a:close/>
                    <a:moveTo>
                      <a:pt x="84143" y="48369"/>
                    </a:moveTo>
                    <a:cubicBezTo>
                      <a:pt x="86079" y="48369"/>
                      <a:pt x="87954" y="49173"/>
                      <a:pt x="89299" y="50628"/>
                    </a:cubicBezTo>
                    <a:lnTo>
                      <a:pt x="89299" y="50628"/>
                    </a:lnTo>
                    <a:cubicBezTo>
                      <a:pt x="89296" y="50628"/>
                      <a:pt x="89293" y="50628"/>
                      <a:pt x="89290" y="50628"/>
                    </a:cubicBezTo>
                    <a:cubicBezTo>
                      <a:pt x="89270" y="50628"/>
                      <a:pt x="89250" y="50627"/>
                      <a:pt x="89231" y="50627"/>
                    </a:cubicBezTo>
                    <a:cubicBezTo>
                      <a:pt x="87362" y="50627"/>
                      <a:pt x="85603" y="51457"/>
                      <a:pt x="84353" y="52760"/>
                    </a:cubicBezTo>
                    <a:cubicBezTo>
                      <a:pt x="84443" y="51174"/>
                      <a:pt x="83860" y="49669"/>
                      <a:pt x="82866" y="48486"/>
                    </a:cubicBezTo>
                    <a:cubicBezTo>
                      <a:pt x="83291" y="48407"/>
                      <a:pt x="83719" y="48369"/>
                      <a:pt x="84143" y="48369"/>
                    </a:cubicBezTo>
                    <a:close/>
                    <a:moveTo>
                      <a:pt x="47484" y="48526"/>
                    </a:moveTo>
                    <a:cubicBezTo>
                      <a:pt x="47914" y="48526"/>
                      <a:pt x="48348" y="48566"/>
                      <a:pt x="48780" y="48647"/>
                    </a:cubicBezTo>
                    <a:cubicBezTo>
                      <a:pt x="47785" y="49821"/>
                      <a:pt x="47203" y="51327"/>
                      <a:pt x="47284" y="52922"/>
                    </a:cubicBezTo>
                    <a:cubicBezTo>
                      <a:pt x="46042" y="51618"/>
                      <a:pt x="44274" y="50780"/>
                      <a:pt x="42406" y="50780"/>
                    </a:cubicBezTo>
                    <a:cubicBezTo>
                      <a:pt x="42386" y="50780"/>
                      <a:pt x="42366" y="50780"/>
                      <a:pt x="42346" y="50780"/>
                    </a:cubicBezTo>
                    <a:cubicBezTo>
                      <a:pt x="42343" y="50780"/>
                      <a:pt x="42340" y="50780"/>
                      <a:pt x="42338" y="50780"/>
                    </a:cubicBezTo>
                    <a:lnTo>
                      <a:pt x="42338" y="50780"/>
                    </a:lnTo>
                    <a:lnTo>
                      <a:pt x="42355" y="50771"/>
                    </a:lnTo>
                    <a:cubicBezTo>
                      <a:pt x="43689" y="49328"/>
                      <a:pt x="45555" y="48526"/>
                      <a:pt x="47484" y="48526"/>
                    </a:cubicBezTo>
                    <a:close/>
                    <a:moveTo>
                      <a:pt x="107658" y="48326"/>
                    </a:moveTo>
                    <a:cubicBezTo>
                      <a:pt x="109596" y="48326"/>
                      <a:pt x="111472" y="49128"/>
                      <a:pt x="112821" y="50583"/>
                    </a:cubicBezTo>
                    <a:lnTo>
                      <a:pt x="112821" y="50583"/>
                    </a:lnTo>
                    <a:cubicBezTo>
                      <a:pt x="112818" y="50583"/>
                      <a:pt x="112815" y="50583"/>
                      <a:pt x="112812" y="50583"/>
                    </a:cubicBezTo>
                    <a:cubicBezTo>
                      <a:pt x="112793" y="50583"/>
                      <a:pt x="112774" y="50583"/>
                      <a:pt x="112756" y="50583"/>
                    </a:cubicBezTo>
                    <a:cubicBezTo>
                      <a:pt x="110769" y="50583"/>
                      <a:pt x="108902" y="51528"/>
                      <a:pt x="107641" y="52975"/>
                    </a:cubicBezTo>
                    <a:lnTo>
                      <a:pt x="107641" y="52975"/>
                    </a:lnTo>
                    <a:cubicBezTo>
                      <a:pt x="107794" y="51300"/>
                      <a:pt x="107202" y="49723"/>
                      <a:pt x="106163" y="48486"/>
                    </a:cubicBezTo>
                    <a:cubicBezTo>
                      <a:pt x="106660" y="48378"/>
                      <a:pt x="107161" y="48326"/>
                      <a:pt x="107658" y="48326"/>
                    </a:cubicBezTo>
                    <a:close/>
                    <a:moveTo>
                      <a:pt x="23936" y="48579"/>
                    </a:moveTo>
                    <a:cubicBezTo>
                      <a:pt x="24366" y="48579"/>
                      <a:pt x="24800" y="48619"/>
                      <a:pt x="25232" y="48701"/>
                    </a:cubicBezTo>
                    <a:cubicBezTo>
                      <a:pt x="24237" y="49875"/>
                      <a:pt x="23655" y="51380"/>
                      <a:pt x="23744" y="52966"/>
                    </a:cubicBezTo>
                    <a:cubicBezTo>
                      <a:pt x="22494" y="51663"/>
                      <a:pt x="20727" y="50834"/>
                      <a:pt x="18867" y="50834"/>
                    </a:cubicBezTo>
                    <a:cubicBezTo>
                      <a:pt x="18847" y="50834"/>
                      <a:pt x="18827" y="50834"/>
                      <a:pt x="18807" y="50834"/>
                    </a:cubicBezTo>
                    <a:cubicBezTo>
                      <a:pt x="18787" y="50834"/>
                      <a:pt x="18767" y="50834"/>
                      <a:pt x="18747" y="50834"/>
                    </a:cubicBezTo>
                    <a:cubicBezTo>
                      <a:pt x="16879" y="50834"/>
                      <a:pt x="15111" y="51663"/>
                      <a:pt x="13870" y="52975"/>
                    </a:cubicBezTo>
                    <a:cubicBezTo>
                      <a:pt x="13951" y="51380"/>
                      <a:pt x="13368" y="49875"/>
                      <a:pt x="12374" y="48701"/>
                    </a:cubicBezTo>
                    <a:cubicBezTo>
                      <a:pt x="12804" y="48622"/>
                      <a:pt x="13235" y="48583"/>
                      <a:pt x="13663" y="48583"/>
                    </a:cubicBezTo>
                    <a:cubicBezTo>
                      <a:pt x="15599" y="48583"/>
                      <a:pt x="17464" y="49379"/>
                      <a:pt x="18807" y="50825"/>
                    </a:cubicBezTo>
                    <a:cubicBezTo>
                      <a:pt x="20140" y="49382"/>
                      <a:pt x="22007" y="48579"/>
                      <a:pt x="23936" y="48579"/>
                    </a:cubicBezTo>
                    <a:close/>
                    <a:moveTo>
                      <a:pt x="37172" y="48527"/>
                    </a:moveTo>
                    <a:cubicBezTo>
                      <a:pt x="39112" y="48527"/>
                      <a:pt x="40993" y="49328"/>
                      <a:pt x="42337" y="50780"/>
                    </a:cubicBezTo>
                    <a:lnTo>
                      <a:pt x="42337" y="50780"/>
                    </a:lnTo>
                    <a:cubicBezTo>
                      <a:pt x="42322" y="50780"/>
                      <a:pt x="42306" y="50780"/>
                      <a:pt x="42291" y="50780"/>
                    </a:cubicBezTo>
                    <a:cubicBezTo>
                      <a:pt x="40304" y="50780"/>
                      <a:pt x="38437" y="51725"/>
                      <a:pt x="37185" y="53172"/>
                    </a:cubicBezTo>
                    <a:cubicBezTo>
                      <a:pt x="37328" y="51497"/>
                      <a:pt x="36737" y="49920"/>
                      <a:pt x="35698" y="48683"/>
                    </a:cubicBezTo>
                    <a:cubicBezTo>
                      <a:pt x="36188" y="48578"/>
                      <a:pt x="36682" y="48527"/>
                      <a:pt x="37172" y="48527"/>
                    </a:cubicBezTo>
                    <a:close/>
                    <a:moveTo>
                      <a:pt x="124476" y="46476"/>
                    </a:moveTo>
                    <a:cubicBezTo>
                      <a:pt x="127652" y="46476"/>
                      <a:pt x="130827" y="48554"/>
                      <a:pt x="130867" y="52716"/>
                    </a:cubicBezTo>
                    <a:cubicBezTo>
                      <a:pt x="130392" y="52614"/>
                      <a:pt x="129914" y="52564"/>
                      <a:pt x="129439" y="52564"/>
                    </a:cubicBezTo>
                    <a:cubicBezTo>
                      <a:pt x="127578" y="52564"/>
                      <a:pt x="125778" y="53330"/>
                      <a:pt x="124478" y="54723"/>
                    </a:cubicBezTo>
                    <a:cubicBezTo>
                      <a:pt x="123197" y="53343"/>
                      <a:pt x="121405" y="52563"/>
                      <a:pt x="119532" y="52563"/>
                    </a:cubicBezTo>
                    <a:cubicBezTo>
                      <a:pt x="119039" y="52563"/>
                      <a:pt x="118555" y="52617"/>
                      <a:pt x="118080" y="52716"/>
                    </a:cubicBezTo>
                    <a:cubicBezTo>
                      <a:pt x="118121" y="48557"/>
                      <a:pt x="121299" y="46476"/>
                      <a:pt x="124476" y="46476"/>
                    </a:cubicBezTo>
                    <a:close/>
                    <a:moveTo>
                      <a:pt x="77629" y="46523"/>
                    </a:moveTo>
                    <a:cubicBezTo>
                      <a:pt x="80800" y="46523"/>
                      <a:pt x="83975" y="48597"/>
                      <a:pt x="84021" y="52747"/>
                    </a:cubicBezTo>
                    <a:lnTo>
                      <a:pt x="84021" y="52747"/>
                    </a:lnTo>
                    <a:cubicBezTo>
                      <a:pt x="83554" y="52648"/>
                      <a:pt x="83083" y="52600"/>
                      <a:pt x="82615" y="52600"/>
                    </a:cubicBezTo>
                    <a:cubicBezTo>
                      <a:pt x="80757" y="52600"/>
                      <a:pt x="78952" y="53366"/>
                      <a:pt x="77660" y="54759"/>
                    </a:cubicBezTo>
                    <a:cubicBezTo>
                      <a:pt x="76378" y="53379"/>
                      <a:pt x="74586" y="52599"/>
                      <a:pt x="72704" y="52599"/>
                    </a:cubicBezTo>
                    <a:cubicBezTo>
                      <a:pt x="72221" y="52599"/>
                      <a:pt x="71737" y="52644"/>
                      <a:pt x="71262" y="52751"/>
                    </a:cubicBezTo>
                    <a:cubicBezTo>
                      <a:pt x="71289" y="48599"/>
                      <a:pt x="74457" y="46523"/>
                      <a:pt x="77629" y="46523"/>
                    </a:cubicBezTo>
                    <a:close/>
                    <a:moveTo>
                      <a:pt x="100946" y="46518"/>
                    </a:moveTo>
                    <a:cubicBezTo>
                      <a:pt x="104122" y="46518"/>
                      <a:pt x="107296" y="48595"/>
                      <a:pt x="107337" y="52751"/>
                    </a:cubicBezTo>
                    <a:cubicBezTo>
                      <a:pt x="106864" y="52650"/>
                      <a:pt x="106387" y="52600"/>
                      <a:pt x="105914" y="52600"/>
                    </a:cubicBezTo>
                    <a:cubicBezTo>
                      <a:pt x="104054" y="52600"/>
                      <a:pt x="102248" y="53368"/>
                      <a:pt x="100948" y="54767"/>
                    </a:cubicBezTo>
                    <a:lnTo>
                      <a:pt x="100948" y="54759"/>
                    </a:lnTo>
                    <a:cubicBezTo>
                      <a:pt x="99667" y="53379"/>
                      <a:pt x="97875" y="52599"/>
                      <a:pt x="95993" y="52599"/>
                    </a:cubicBezTo>
                    <a:cubicBezTo>
                      <a:pt x="95509" y="52599"/>
                      <a:pt x="95025" y="52653"/>
                      <a:pt x="94550" y="52751"/>
                    </a:cubicBezTo>
                    <a:cubicBezTo>
                      <a:pt x="94591" y="48597"/>
                      <a:pt x="97769" y="46518"/>
                      <a:pt x="100946" y="46518"/>
                    </a:cubicBezTo>
                    <a:close/>
                    <a:moveTo>
                      <a:pt x="54008" y="46667"/>
                    </a:moveTo>
                    <a:cubicBezTo>
                      <a:pt x="57185" y="46667"/>
                      <a:pt x="60361" y="48746"/>
                      <a:pt x="60402" y="52904"/>
                    </a:cubicBezTo>
                    <a:cubicBezTo>
                      <a:pt x="59922" y="52799"/>
                      <a:pt x="59438" y="52748"/>
                      <a:pt x="58958" y="52748"/>
                    </a:cubicBezTo>
                    <a:cubicBezTo>
                      <a:pt x="57103" y="52748"/>
                      <a:pt x="55303" y="53512"/>
                      <a:pt x="54008" y="54906"/>
                    </a:cubicBezTo>
                    <a:lnTo>
                      <a:pt x="54008" y="54906"/>
                    </a:lnTo>
                    <a:cubicBezTo>
                      <a:pt x="52727" y="53529"/>
                      <a:pt x="50937" y="52751"/>
                      <a:pt x="49058" y="52751"/>
                    </a:cubicBezTo>
                    <a:cubicBezTo>
                      <a:pt x="48574" y="52751"/>
                      <a:pt x="48090" y="52796"/>
                      <a:pt x="47615" y="52904"/>
                    </a:cubicBezTo>
                    <a:cubicBezTo>
                      <a:pt x="47655" y="48746"/>
                      <a:pt x="50832" y="46667"/>
                      <a:pt x="54008" y="46667"/>
                    </a:cubicBezTo>
                    <a:close/>
                    <a:moveTo>
                      <a:pt x="7148" y="46724"/>
                    </a:moveTo>
                    <a:cubicBezTo>
                      <a:pt x="10323" y="46724"/>
                      <a:pt x="13498" y="48801"/>
                      <a:pt x="13538" y="52957"/>
                    </a:cubicBezTo>
                    <a:cubicBezTo>
                      <a:pt x="13065" y="52856"/>
                      <a:pt x="12588" y="52806"/>
                      <a:pt x="12114" y="52806"/>
                    </a:cubicBezTo>
                    <a:cubicBezTo>
                      <a:pt x="10255" y="52806"/>
                      <a:pt x="8451" y="53572"/>
                      <a:pt x="7159" y="54965"/>
                    </a:cubicBezTo>
                    <a:cubicBezTo>
                      <a:pt x="5877" y="53585"/>
                      <a:pt x="4076" y="52805"/>
                      <a:pt x="2194" y="52805"/>
                    </a:cubicBezTo>
                    <a:cubicBezTo>
                      <a:pt x="1711" y="52805"/>
                      <a:pt x="1227" y="52859"/>
                      <a:pt x="752" y="52957"/>
                    </a:cubicBezTo>
                    <a:cubicBezTo>
                      <a:pt x="792" y="48803"/>
                      <a:pt x="3970" y="46724"/>
                      <a:pt x="7148" y="46724"/>
                    </a:cubicBezTo>
                    <a:close/>
                    <a:moveTo>
                      <a:pt x="30465" y="46724"/>
                    </a:moveTo>
                    <a:cubicBezTo>
                      <a:pt x="33638" y="46724"/>
                      <a:pt x="36811" y="48800"/>
                      <a:pt x="36854" y="52954"/>
                    </a:cubicBezTo>
                    <a:lnTo>
                      <a:pt x="36854" y="52954"/>
                    </a:lnTo>
                    <a:cubicBezTo>
                      <a:pt x="36384" y="52854"/>
                      <a:pt x="35912" y="52806"/>
                      <a:pt x="35443" y="52806"/>
                    </a:cubicBezTo>
                    <a:cubicBezTo>
                      <a:pt x="33580" y="52806"/>
                      <a:pt x="31775" y="53572"/>
                      <a:pt x="30483" y="54965"/>
                    </a:cubicBezTo>
                    <a:cubicBezTo>
                      <a:pt x="29201" y="53585"/>
                      <a:pt x="27409" y="52805"/>
                      <a:pt x="25528" y="52805"/>
                    </a:cubicBezTo>
                    <a:cubicBezTo>
                      <a:pt x="25044" y="52805"/>
                      <a:pt x="24560" y="52859"/>
                      <a:pt x="24085" y="52957"/>
                    </a:cubicBezTo>
                    <a:cubicBezTo>
                      <a:pt x="24116" y="48803"/>
                      <a:pt x="27290" y="46724"/>
                      <a:pt x="30465" y="46724"/>
                    </a:cubicBezTo>
                    <a:close/>
                    <a:moveTo>
                      <a:pt x="119323" y="52938"/>
                    </a:moveTo>
                    <a:cubicBezTo>
                      <a:pt x="121259" y="52938"/>
                      <a:pt x="123134" y="53741"/>
                      <a:pt x="124478" y="55189"/>
                    </a:cubicBezTo>
                    <a:lnTo>
                      <a:pt x="124478" y="55189"/>
                    </a:lnTo>
                    <a:cubicBezTo>
                      <a:pt x="124475" y="55189"/>
                      <a:pt x="124472" y="55189"/>
                      <a:pt x="124469" y="55189"/>
                    </a:cubicBezTo>
                    <a:cubicBezTo>
                      <a:pt x="124450" y="55188"/>
                      <a:pt x="124430" y="55188"/>
                      <a:pt x="124410" y="55188"/>
                    </a:cubicBezTo>
                    <a:cubicBezTo>
                      <a:pt x="122541" y="55188"/>
                      <a:pt x="120782" y="56027"/>
                      <a:pt x="119532" y="57330"/>
                    </a:cubicBezTo>
                    <a:cubicBezTo>
                      <a:pt x="119622" y="55744"/>
                      <a:pt x="119039" y="54239"/>
                      <a:pt x="118045" y="53056"/>
                    </a:cubicBezTo>
                    <a:cubicBezTo>
                      <a:pt x="118470" y="52977"/>
                      <a:pt x="118898" y="52938"/>
                      <a:pt x="119323" y="52938"/>
                    </a:cubicBezTo>
                    <a:close/>
                    <a:moveTo>
                      <a:pt x="129620" y="52938"/>
                    </a:moveTo>
                    <a:cubicBezTo>
                      <a:pt x="130043" y="52938"/>
                      <a:pt x="130470" y="52977"/>
                      <a:pt x="130894" y="53056"/>
                    </a:cubicBezTo>
                    <a:cubicBezTo>
                      <a:pt x="129908" y="54230"/>
                      <a:pt x="129326" y="55735"/>
                      <a:pt x="129415" y="57321"/>
                    </a:cubicBezTo>
                    <a:lnTo>
                      <a:pt x="129406" y="57330"/>
                    </a:lnTo>
                    <a:cubicBezTo>
                      <a:pt x="128165" y="56027"/>
                      <a:pt x="126397" y="55188"/>
                      <a:pt x="124528" y="55188"/>
                    </a:cubicBezTo>
                    <a:cubicBezTo>
                      <a:pt x="124512" y="55188"/>
                      <a:pt x="124495" y="55188"/>
                      <a:pt x="124478" y="55189"/>
                    </a:cubicBezTo>
                    <a:lnTo>
                      <a:pt x="124478" y="55189"/>
                    </a:lnTo>
                    <a:cubicBezTo>
                      <a:pt x="125816" y="53741"/>
                      <a:pt x="127689" y="52938"/>
                      <a:pt x="129620" y="52938"/>
                    </a:cubicBezTo>
                    <a:close/>
                    <a:moveTo>
                      <a:pt x="82780" y="52974"/>
                    </a:moveTo>
                    <a:cubicBezTo>
                      <a:pt x="83204" y="52974"/>
                      <a:pt x="83632" y="53013"/>
                      <a:pt x="84057" y="53092"/>
                    </a:cubicBezTo>
                    <a:cubicBezTo>
                      <a:pt x="83538" y="53710"/>
                      <a:pt x="83135" y="54418"/>
                      <a:pt x="82875" y="55180"/>
                    </a:cubicBezTo>
                    <a:cubicBezTo>
                      <a:pt x="82633" y="55879"/>
                      <a:pt x="82525" y="56622"/>
                      <a:pt x="82570" y="57357"/>
                    </a:cubicBezTo>
                    <a:cubicBezTo>
                      <a:pt x="81329" y="56062"/>
                      <a:pt x="79570" y="55224"/>
                      <a:pt x="77701" y="55224"/>
                    </a:cubicBezTo>
                    <a:cubicBezTo>
                      <a:pt x="77681" y="55224"/>
                      <a:pt x="77661" y="55224"/>
                      <a:pt x="77642" y="55224"/>
                    </a:cubicBezTo>
                    <a:cubicBezTo>
                      <a:pt x="78979" y="53777"/>
                      <a:pt x="80847" y="52974"/>
                      <a:pt x="82780" y="52974"/>
                    </a:cubicBezTo>
                    <a:close/>
                    <a:moveTo>
                      <a:pt x="95806" y="52982"/>
                    </a:moveTo>
                    <a:cubicBezTo>
                      <a:pt x="97733" y="52982"/>
                      <a:pt x="99604" y="53779"/>
                      <a:pt x="100939" y="55224"/>
                    </a:cubicBezTo>
                    <a:cubicBezTo>
                      <a:pt x="100919" y="55224"/>
                      <a:pt x="100900" y="55224"/>
                      <a:pt x="100880" y="55224"/>
                    </a:cubicBezTo>
                    <a:cubicBezTo>
                      <a:pt x="99020" y="55224"/>
                      <a:pt x="97252" y="56062"/>
                      <a:pt x="96011" y="57357"/>
                    </a:cubicBezTo>
                    <a:cubicBezTo>
                      <a:pt x="96047" y="56622"/>
                      <a:pt x="95948" y="55879"/>
                      <a:pt x="95706" y="55180"/>
                    </a:cubicBezTo>
                    <a:cubicBezTo>
                      <a:pt x="95446" y="54418"/>
                      <a:pt x="95043" y="53710"/>
                      <a:pt x="94523" y="53101"/>
                    </a:cubicBezTo>
                    <a:cubicBezTo>
                      <a:pt x="94950" y="53021"/>
                      <a:pt x="95379" y="52982"/>
                      <a:pt x="95806" y="52982"/>
                    </a:cubicBezTo>
                    <a:close/>
                    <a:moveTo>
                      <a:pt x="59124" y="53131"/>
                    </a:moveTo>
                    <a:cubicBezTo>
                      <a:pt x="59554" y="53131"/>
                      <a:pt x="59988" y="53171"/>
                      <a:pt x="60420" y="53253"/>
                    </a:cubicBezTo>
                    <a:cubicBezTo>
                      <a:pt x="59425" y="54436"/>
                      <a:pt x="58843" y="55932"/>
                      <a:pt x="58932" y="57527"/>
                    </a:cubicBezTo>
                    <a:lnTo>
                      <a:pt x="58923" y="57518"/>
                    </a:lnTo>
                    <a:cubicBezTo>
                      <a:pt x="57682" y="56215"/>
                      <a:pt x="55914" y="55385"/>
                      <a:pt x="54046" y="55385"/>
                    </a:cubicBezTo>
                    <a:cubicBezTo>
                      <a:pt x="54026" y="55385"/>
                      <a:pt x="54006" y="55386"/>
                      <a:pt x="53986" y="55386"/>
                    </a:cubicBezTo>
                    <a:cubicBezTo>
                      <a:pt x="53966" y="55386"/>
                      <a:pt x="53946" y="55385"/>
                      <a:pt x="53927" y="55385"/>
                    </a:cubicBezTo>
                    <a:cubicBezTo>
                      <a:pt x="52067" y="55385"/>
                      <a:pt x="50299" y="56215"/>
                      <a:pt x="49049" y="57527"/>
                    </a:cubicBezTo>
                    <a:cubicBezTo>
                      <a:pt x="49138" y="55932"/>
                      <a:pt x="48556" y="54427"/>
                      <a:pt x="47561" y="53253"/>
                    </a:cubicBezTo>
                    <a:cubicBezTo>
                      <a:pt x="47993" y="53171"/>
                      <a:pt x="48427" y="53131"/>
                      <a:pt x="48858" y="53131"/>
                    </a:cubicBezTo>
                    <a:cubicBezTo>
                      <a:pt x="50787" y="53131"/>
                      <a:pt x="52654" y="53934"/>
                      <a:pt x="53995" y="55377"/>
                    </a:cubicBezTo>
                    <a:cubicBezTo>
                      <a:pt x="55328" y="53934"/>
                      <a:pt x="57194" y="53131"/>
                      <a:pt x="59124" y="53131"/>
                    </a:cubicBezTo>
                    <a:close/>
                    <a:moveTo>
                      <a:pt x="12289" y="53188"/>
                    </a:moveTo>
                    <a:cubicBezTo>
                      <a:pt x="12716" y="53188"/>
                      <a:pt x="13146" y="53227"/>
                      <a:pt x="13574" y="53307"/>
                    </a:cubicBezTo>
                    <a:cubicBezTo>
                      <a:pt x="13046" y="53916"/>
                      <a:pt x="12651" y="54624"/>
                      <a:pt x="12391" y="55386"/>
                    </a:cubicBezTo>
                    <a:cubicBezTo>
                      <a:pt x="12150" y="56085"/>
                      <a:pt x="12042" y="56819"/>
                      <a:pt x="12087" y="57563"/>
                    </a:cubicBezTo>
                    <a:lnTo>
                      <a:pt x="12078" y="57563"/>
                    </a:lnTo>
                    <a:cubicBezTo>
                      <a:pt x="10836" y="56269"/>
                      <a:pt x="9077" y="55430"/>
                      <a:pt x="7217" y="55430"/>
                    </a:cubicBezTo>
                    <a:cubicBezTo>
                      <a:pt x="7198" y="55430"/>
                      <a:pt x="7178" y="55430"/>
                      <a:pt x="7159" y="55431"/>
                    </a:cubicBezTo>
                    <a:cubicBezTo>
                      <a:pt x="8494" y="53985"/>
                      <a:pt x="10358" y="53188"/>
                      <a:pt x="12289" y="53188"/>
                    </a:cubicBezTo>
                    <a:close/>
                    <a:moveTo>
                      <a:pt x="25322" y="53188"/>
                    </a:moveTo>
                    <a:cubicBezTo>
                      <a:pt x="27247" y="53188"/>
                      <a:pt x="29113" y="53985"/>
                      <a:pt x="30456" y="55431"/>
                    </a:cubicBezTo>
                    <a:cubicBezTo>
                      <a:pt x="30436" y="55430"/>
                      <a:pt x="30416" y="55430"/>
                      <a:pt x="30397" y="55430"/>
                    </a:cubicBezTo>
                    <a:cubicBezTo>
                      <a:pt x="28528" y="55430"/>
                      <a:pt x="26769" y="56269"/>
                      <a:pt x="25528" y="57563"/>
                    </a:cubicBezTo>
                    <a:cubicBezTo>
                      <a:pt x="25563" y="56828"/>
                      <a:pt x="25465" y="56085"/>
                      <a:pt x="25223" y="55386"/>
                    </a:cubicBezTo>
                    <a:cubicBezTo>
                      <a:pt x="24954" y="54624"/>
                      <a:pt x="24560" y="53916"/>
                      <a:pt x="24040" y="53307"/>
                    </a:cubicBezTo>
                    <a:cubicBezTo>
                      <a:pt x="24467" y="53227"/>
                      <a:pt x="24896" y="53188"/>
                      <a:pt x="25322" y="53188"/>
                    </a:cubicBezTo>
                    <a:close/>
                    <a:moveTo>
                      <a:pt x="106107" y="52975"/>
                    </a:moveTo>
                    <a:cubicBezTo>
                      <a:pt x="106578" y="52975"/>
                      <a:pt x="107053" y="53022"/>
                      <a:pt x="107525" y="53119"/>
                    </a:cubicBezTo>
                    <a:cubicBezTo>
                      <a:pt x="106512" y="54373"/>
                      <a:pt x="105948" y="55959"/>
                      <a:pt x="106118" y="57626"/>
                    </a:cubicBezTo>
                    <a:cubicBezTo>
                      <a:pt x="104870" y="56163"/>
                      <a:pt x="102982" y="55215"/>
                      <a:pt x="100985" y="55215"/>
                    </a:cubicBezTo>
                    <a:cubicBezTo>
                      <a:pt x="100976" y="55215"/>
                      <a:pt x="100966" y="55215"/>
                      <a:pt x="100957" y="55215"/>
                    </a:cubicBezTo>
                    <a:cubicBezTo>
                      <a:pt x="102304" y="53768"/>
                      <a:pt x="104177" y="52975"/>
                      <a:pt x="106107" y="52975"/>
                    </a:cubicBezTo>
                    <a:close/>
                    <a:moveTo>
                      <a:pt x="70795" y="48523"/>
                    </a:moveTo>
                    <a:cubicBezTo>
                      <a:pt x="71278" y="48523"/>
                      <a:pt x="71764" y="48572"/>
                      <a:pt x="72248" y="48674"/>
                    </a:cubicBezTo>
                    <a:cubicBezTo>
                      <a:pt x="71271" y="49920"/>
                      <a:pt x="70742" y="51488"/>
                      <a:pt x="70939" y="53137"/>
                    </a:cubicBezTo>
                    <a:cubicBezTo>
                      <a:pt x="71445" y="53025"/>
                      <a:pt x="71954" y="52971"/>
                      <a:pt x="72460" y="52971"/>
                    </a:cubicBezTo>
                    <a:cubicBezTo>
                      <a:pt x="74392" y="52971"/>
                      <a:pt x="76265" y="53767"/>
                      <a:pt x="77615" y="55215"/>
                    </a:cubicBezTo>
                    <a:cubicBezTo>
                      <a:pt x="77597" y="55215"/>
                      <a:pt x="77579" y="55215"/>
                      <a:pt x="77561" y="55215"/>
                    </a:cubicBezTo>
                    <a:cubicBezTo>
                      <a:pt x="75520" y="55215"/>
                      <a:pt x="73598" y="56223"/>
                      <a:pt x="72346" y="57742"/>
                    </a:cubicBezTo>
                    <a:cubicBezTo>
                      <a:pt x="72694" y="54062"/>
                      <a:pt x="69407" y="50780"/>
                      <a:pt x="65713" y="50780"/>
                    </a:cubicBezTo>
                    <a:cubicBezTo>
                      <a:pt x="65693" y="50780"/>
                      <a:pt x="65673" y="50780"/>
                      <a:pt x="65653" y="50780"/>
                    </a:cubicBezTo>
                    <a:lnTo>
                      <a:pt x="65644" y="50780"/>
                    </a:lnTo>
                    <a:cubicBezTo>
                      <a:pt x="65624" y="50780"/>
                      <a:pt x="65604" y="50780"/>
                      <a:pt x="65584" y="50780"/>
                    </a:cubicBezTo>
                    <a:cubicBezTo>
                      <a:pt x="63716" y="50780"/>
                      <a:pt x="61957" y="51618"/>
                      <a:pt x="60706" y="52922"/>
                    </a:cubicBezTo>
                    <a:cubicBezTo>
                      <a:pt x="60796" y="51327"/>
                      <a:pt x="60214" y="49830"/>
                      <a:pt x="59219" y="48647"/>
                    </a:cubicBezTo>
                    <a:cubicBezTo>
                      <a:pt x="59647" y="48568"/>
                      <a:pt x="60078" y="48529"/>
                      <a:pt x="60505" y="48529"/>
                    </a:cubicBezTo>
                    <a:cubicBezTo>
                      <a:pt x="62438" y="48529"/>
                      <a:pt x="64310" y="49326"/>
                      <a:pt x="65653" y="50771"/>
                    </a:cubicBezTo>
                    <a:cubicBezTo>
                      <a:pt x="66986" y="49323"/>
                      <a:pt x="68860" y="48523"/>
                      <a:pt x="70795" y="48523"/>
                    </a:cubicBezTo>
                    <a:close/>
                    <a:moveTo>
                      <a:pt x="35611" y="53177"/>
                    </a:moveTo>
                    <a:cubicBezTo>
                      <a:pt x="36086" y="53177"/>
                      <a:pt x="36566" y="53226"/>
                      <a:pt x="37042" y="53325"/>
                    </a:cubicBezTo>
                    <a:cubicBezTo>
                      <a:pt x="36029" y="54570"/>
                      <a:pt x="35456" y="56156"/>
                      <a:pt x="35635" y="57823"/>
                    </a:cubicBezTo>
                    <a:cubicBezTo>
                      <a:pt x="34383" y="56367"/>
                      <a:pt x="32516" y="55421"/>
                      <a:pt x="30530" y="55421"/>
                    </a:cubicBezTo>
                    <a:cubicBezTo>
                      <a:pt x="30511" y="55421"/>
                      <a:pt x="30492" y="55421"/>
                      <a:pt x="30474" y="55422"/>
                    </a:cubicBezTo>
                    <a:cubicBezTo>
                      <a:pt x="31811" y="53976"/>
                      <a:pt x="33679" y="53177"/>
                      <a:pt x="35611" y="53177"/>
                    </a:cubicBezTo>
                    <a:close/>
                    <a:moveTo>
                      <a:pt x="112825" y="51076"/>
                    </a:moveTo>
                    <a:cubicBezTo>
                      <a:pt x="116002" y="51076"/>
                      <a:pt x="119178" y="53155"/>
                      <a:pt x="119218" y="57312"/>
                    </a:cubicBezTo>
                    <a:cubicBezTo>
                      <a:pt x="118738" y="57207"/>
                      <a:pt x="118254" y="57156"/>
                      <a:pt x="117774" y="57156"/>
                    </a:cubicBezTo>
                    <a:cubicBezTo>
                      <a:pt x="115918" y="57156"/>
                      <a:pt x="114121" y="57922"/>
                      <a:pt x="112825" y="59315"/>
                    </a:cubicBezTo>
                    <a:lnTo>
                      <a:pt x="112825" y="59315"/>
                    </a:lnTo>
                    <a:cubicBezTo>
                      <a:pt x="111544" y="57938"/>
                      <a:pt x="109754" y="57160"/>
                      <a:pt x="107883" y="57160"/>
                    </a:cubicBezTo>
                    <a:cubicBezTo>
                      <a:pt x="107391" y="57160"/>
                      <a:pt x="106907" y="57214"/>
                      <a:pt x="106432" y="57312"/>
                    </a:cubicBezTo>
                    <a:cubicBezTo>
                      <a:pt x="106472" y="53155"/>
                      <a:pt x="109649" y="51076"/>
                      <a:pt x="112825" y="51076"/>
                    </a:cubicBezTo>
                    <a:close/>
                    <a:moveTo>
                      <a:pt x="136136" y="51080"/>
                    </a:moveTo>
                    <a:cubicBezTo>
                      <a:pt x="139311" y="51080"/>
                      <a:pt x="142484" y="53157"/>
                      <a:pt x="142525" y="57312"/>
                    </a:cubicBezTo>
                    <a:lnTo>
                      <a:pt x="142525" y="57321"/>
                    </a:lnTo>
                    <a:cubicBezTo>
                      <a:pt x="142050" y="57219"/>
                      <a:pt x="141571" y="57169"/>
                      <a:pt x="141097" y="57169"/>
                    </a:cubicBezTo>
                    <a:cubicBezTo>
                      <a:pt x="139236" y="57169"/>
                      <a:pt x="137435" y="57936"/>
                      <a:pt x="136136" y="59328"/>
                    </a:cubicBezTo>
                    <a:cubicBezTo>
                      <a:pt x="134854" y="57948"/>
                      <a:pt x="133062" y="57169"/>
                      <a:pt x="131181" y="57169"/>
                    </a:cubicBezTo>
                    <a:cubicBezTo>
                      <a:pt x="130697" y="57169"/>
                      <a:pt x="130213" y="57223"/>
                      <a:pt x="129738" y="57321"/>
                    </a:cubicBezTo>
                    <a:cubicBezTo>
                      <a:pt x="129778" y="53161"/>
                      <a:pt x="132958" y="51080"/>
                      <a:pt x="136136" y="51080"/>
                    </a:cubicBezTo>
                    <a:close/>
                    <a:moveTo>
                      <a:pt x="89307" y="51119"/>
                    </a:moveTo>
                    <a:cubicBezTo>
                      <a:pt x="91889" y="51119"/>
                      <a:pt x="94470" y="52493"/>
                      <a:pt x="95366" y="55242"/>
                    </a:cubicBezTo>
                    <a:cubicBezTo>
                      <a:pt x="95590" y="55923"/>
                      <a:pt x="95697" y="56631"/>
                      <a:pt x="95706" y="57348"/>
                    </a:cubicBezTo>
                    <a:cubicBezTo>
                      <a:pt x="95226" y="57243"/>
                      <a:pt x="94742" y="57192"/>
                      <a:pt x="94262" y="57192"/>
                    </a:cubicBezTo>
                    <a:cubicBezTo>
                      <a:pt x="92407" y="57192"/>
                      <a:pt x="90613" y="57958"/>
                      <a:pt x="89317" y="59346"/>
                    </a:cubicBezTo>
                    <a:cubicBezTo>
                      <a:pt x="88036" y="57975"/>
                      <a:pt x="86244" y="57187"/>
                      <a:pt x="84362" y="57187"/>
                    </a:cubicBezTo>
                    <a:cubicBezTo>
                      <a:pt x="83878" y="57187"/>
                      <a:pt x="83394" y="57241"/>
                      <a:pt x="82919" y="57348"/>
                    </a:cubicBezTo>
                    <a:cubicBezTo>
                      <a:pt x="82919" y="56631"/>
                      <a:pt x="83018" y="55923"/>
                      <a:pt x="83224" y="55251"/>
                    </a:cubicBezTo>
                    <a:lnTo>
                      <a:pt x="83242" y="55242"/>
                    </a:lnTo>
                    <a:cubicBezTo>
                      <a:pt x="84138" y="52495"/>
                      <a:pt x="86723" y="51119"/>
                      <a:pt x="89307" y="51119"/>
                    </a:cubicBezTo>
                    <a:close/>
                    <a:moveTo>
                      <a:pt x="42351" y="51273"/>
                    </a:moveTo>
                    <a:cubicBezTo>
                      <a:pt x="45527" y="51273"/>
                      <a:pt x="48704" y="53352"/>
                      <a:pt x="48744" y="57509"/>
                    </a:cubicBezTo>
                    <a:cubicBezTo>
                      <a:pt x="48269" y="57407"/>
                      <a:pt x="47791" y="57358"/>
                      <a:pt x="47316" y="57358"/>
                    </a:cubicBezTo>
                    <a:cubicBezTo>
                      <a:pt x="45455" y="57358"/>
                      <a:pt x="43655" y="58124"/>
                      <a:pt x="42355" y="59517"/>
                    </a:cubicBezTo>
                    <a:cubicBezTo>
                      <a:pt x="41081" y="58144"/>
                      <a:pt x="39293" y="57366"/>
                      <a:pt x="37414" y="57366"/>
                    </a:cubicBezTo>
                    <a:cubicBezTo>
                      <a:pt x="37404" y="57366"/>
                      <a:pt x="37393" y="57366"/>
                      <a:pt x="37382" y="57366"/>
                    </a:cubicBezTo>
                    <a:lnTo>
                      <a:pt x="37400" y="57357"/>
                    </a:lnTo>
                    <a:cubicBezTo>
                      <a:pt x="36916" y="57357"/>
                      <a:pt x="36432" y="57402"/>
                      <a:pt x="35958" y="57509"/>
                    </a:cubicBezTo>
                    <a:cubicBezTo>
                      <a:pt x="35998" y="53352"/>
                      <a:pt x="39174" y="51273"/>
                      <a:pt x="42351" y="51273"/>
                    </a:cubicBezTo>
                    <a:close/>
                    <a:moveTo>
                      <a:pt x="65657" y="51282"/>
                    </a:moveTo>
                    <a:cubicBezTo>
                      <a:pt x="68834" y="51282"/>
                      <a:pt x="72010" y="53361"/>
                      <a:pt x="72050" y="57518"/>
                    </a:cubicBezTo>
                    <a:cubicBezTo>
                      <a:pt x="71572" y="57413"/>
                      <a:pt x="71090" y="57362"/>
                      <a:pt x="70611" y="57362"/>
                    </a:cubicBezTo>
                    <a:cubicBezTo>
                      <a:pt x="68757" y="57362"/>
                      <a:pt x="66958" y="58130"/>
                      <a:pt x="65662" y="59525"/>
                    </a:cubicBezTo>
                    <a:cubicBezTo>
                      <a:pt x="64387" y="58153"/>
                      <a:pt x="62599" y="57366"/>
                      <a:pt x="60729" y="57366"/>
                    </a:cubicBezTo>
                    <a:cubicBezTo>
                      <a:pt x="60719" y="57366"/>
                      <a:pt x="60708" y="57366"/>
                      <a:pt x="60697" y="57366"/>
                    </a:cubicBezTo>
                    <a:lnTo>
                      <a:pt x="60715" y="57366"/>
                    </a:lnTo>
                    <a:cubicBezTo>
                      <a:pt x="60223" y="57366"/>
                      <a:pt x="59739" y="57411"/>
                      <a:pt x="59264" y="57518"/>
                    </a:cubicBezTo>
                    <a:cubicBezTo>
                      <a:pt x="59304" y="53361"/>
                      <a:pt x="62481" y="51282"/>
                      <a:pt x="65657" y="51282"/>
                    </a:cubicBezTo>
                    <a:close/>
                    <a:moveTo>
                      <a:pt x="18802" y="51334"/>
                    </a:moveTo>
                    <a:cubicBezTo>
                      <a:pt x="21383" y="51334"/>
                      <a:pt x="23964" y="52708"/>
                      <a:pt x="24864" y="55457"/>
                    </a:cubicBezTo>
                    <a:cubicBezTo>
                      <a:pt x="25079" y="56129"/>
                      <a:pt x="25196" y="56846"/>
                      <a:pt x="25196" y="57554"/>
                    </a:cubicBezTo>
                    <a:cubicBezTo>
                      <a:pt x="24721" y="57452"/>
                      <a:pt x="24242" y="57402"/>
                      <a:pt x="23767" y="57402"/>
                    </a:cubicBezTo>
                    <a:cubicBezTo>
                      <a:pt x="21904" y="57402"/>
                      <a:pt x="20100" y="58169"/>
                      <a:pt x="18807" y="59561"/>
                    </a:cubicBezTo>
                    <a:cubicBezTo>
                      <a:pt x="17526" y="58181"/>
                      <a:pt x="15734" y="57402"/>
                      <a:pt x="13852" y="57402"/>
                    </a:cubicBezTo>
                    <a:cubicBezTo>
                      <a:pt x="13368" y="57402"/>
                      <a:pt x="12884" y="57456"/>
                      <a:pt x="12409" y="57563"/>
                    </a:cubicBezTo>
                    <a:cubicBezTo>
                      <a:pt x="12409" y="56846"/>
                      <a:pt x="12526" y="56129"/>
                      <a:pt x="12741" y="55448"/>
                    </a:cubicBezTo>
                    <a:lnTo>
                      <a:pt x="12741" y="55457"/>
                    </a:lnTo>
                    <a:cubicBezTo>
                      <a:pt x="13637" y="52710"/>
                      <a:pt x="16220" y="51334"/>
                      <a:pt x="18802" y="51334"/>
                    </a:cubicBezTo>
                    <a:close/>
                    <a:moveTo>
                      <a:pt x="117977" y="57538"/>
                    </a:moveTo>
                    <a:cubicBezTo>
                      <a:pt x="118398" y="57538"/>
                      <a:pt x="118823" y="57576"/>
                      <a:pt x="119245" y="57653"/>
                    </a:cubicBezTo>
                    <a:cubicBezTo>
                      <a:pt x="118726" y="58271"/>
                      <a:pt x="118322" y="58979"/>
                      <a:pt x="118063" y="59741"/>
                    </a:cubicBezTo>
                    <a:lnTo>
                      <a:pt x="118054" y="59741"/>
                    </a:lnTo>
                    <a:cubicBezTo>
                      <a:pt x="117821" y="60439"/>
                      <a:pt x="117713" y="61174"/>
                      <a:pt x="117758" y="61918"/>
                    </a:cubicBezTo>
                    <a:cubicBezTo>
                      <a:pt x="116501" y="60608"/>
                      <a:pt x="114730" y="59776"/>
                      <a:pt x="112860" y="59776"/>
                    </a:cubicBezTo>
                    <a:cubicBezTo>
                      <a:pt x="112850" y="59776"/>
                      <a:pt x="112840" y="59776"/>
                      <a:pt x="112830" y="59776"/>
                    </a:cubicBezTo>
                    <a:cubicBezTo>
                      <a:pt x="114169" y="58334"/>
                      <a:pt x="116040" y="57538"/>
                      <a:pt x="117977" y="57538"/>
                    </a:cubicBezTo>
                    <a:close/>
                    <a:moveTo>
                      <a:pt x="130971" y="57538"/>
                    </a:moveTo>
                    <a:cubicBezTo>
                      <a:pt x="132907" y="57538"/>
                      <a:pt x="134780" y="58334"/>
                      <a:pt x="136127" y="59776"/>
                    </a:cubicBezTo>
                    <a:cubicBezTo>
                      <a:pt x="136117" y="59776"/>
                      <a:pt x="136107" y="59776"/>
                      <a:pt x="136097" y="59776"/>
                    </a:cubicBezTo>
                    <a:cubicBezTo>
                      <a:pt x="134217" y="59776"/>
                      <a:pt x="132446" y="60608"/>
                      <a:pt x="131199" y="61918"/>
                    </a:cubicBezTo>
                    <a:cubicBezTo>
                      <a:pt x="131234" y="61183"/>
                      <a:pt x="131136" y="60439"/>
                      <a:pt x="130894" y="59741"/>
                    </a:cubicBezTo>
                    <a:lnTo>
                      <a:pt x="130885" y="59741"/>
                    </a:lnTo>
                    <a:cubicBezTo>
                      <a:pt x="130625" y="58979"/>
                      <a:pt x="130222" y="58271"/>
                      <a:pt x="129702" y="57653"/>
                    </a:cubicBezTo>
                    <a:cubicBezTo>
                      <a:pt x="130125" y="57576"/>
                      <a:pt x="130549" y="57538"/>
                      <a:pt x="130971" y="57538"/>
                    </a:cubicBezTo>
                    <a:close/>
                    <a:moveTo>
                      <a:pt x="94432" y="57571"/>
                    </a:moveTo>
                    <a:cubicBezTo>
                      <a:pt x="94855" y="57571"/>
                      <a:pt x="95282" y="57610"/>
                      <a:pt x="95706" y="57689"/>
                    </a:cubicBezTo>
                    <a:cubicBezTo>
                      <a:pt x="94720" y="58871"/>
                      <a:pt x="94138" y="60377"/>
                      <a:pt x="94219" y="61963"/>
                    </a:cubicBezTo>
                    <a:cubicBezTo>
                      <a:pt x="92984" y="60666"/>
                      <a:pt x="91228" y="59830"/>
                      <a:pt x="89369" y="59830"/>
                    </a:cubicBezTo>
                    <a:cubicBezTo>
                      <a:pt x="89340" y="59830"/>
                      <a:pt x="89311" y="59830"/>
                      <a:pt x="89281" y="59830"/>
                    </a:cubicBezTo>
                    <a:cubicBezTo>
                      <a:pt x="89261" y="59830"/>
                      <a:pt x="89242" y="59830"/>
                      <a:pt x="89222" y="59830"/>
                    </a:cubicBezTo>
                    <a:cubicBezTo>
                      <a:pt x="87353" y="59830"/>
                      <a:pt x="85594" y="60659"/>
                      <a:pt x="84344" y="61963"/>
                    </a:cubicBezTo>
                    <a:cubicBezTo>
                      <a:pt x="84434" y="60377"/>
                      <a:pt x="83851" y="58871"/>
                      <a:pt x="82866" y="57689"/>
                    </a:cubicBezTo>
                    <a:lnTo>
                      <a:pt x="82857" y="57689"/>
                    </a:lnTo>
                    <a:cubicBezTo>
                      <a:pt x="83283" y="57610"/>
                      <a:pt x="83710" y="57571"/>
                      <a:pt x="84135" y="57571"/>
                    </a:cubicBezTo>
                    <a:cubicBezTo>
                      <a:pt x="86071" y="57571"/>
                      <a:pt x="87946" y="58374"/>
                      <a:pt x="89290" y="59821"/>
                    </a:cubicBezTo>
                    <a:cubicBezTo>
                      <a:pt x="90628" y="58374"/>
                      <a:pt x="92501" y="57571"/>
                      <a:pt x="94432" y="57571"/>
                    </a:cubicBezTo>
                    <a:close/>
                    <a:moveTo>
                      <a:pt x="47479" y="57732"/>
                    </a:moveTo>
                    <a:cubicBezTo>
                      <a:pt x="47903" y="57732"/>
                      <a:pt x="48329" y="57771"/>
                      <a:pt x="48753" y="57850"/>
                    </a:cubicBezTo>
                    <a:cubicBezTo>
                      <a:pt x="48233" y="58468"/>
                      <a:pt x="47839" y="59176"/>
                      <a:pt x="47570" y="59938"/>
                    </a:cubicBezTo>
                    <a:cubicBezTo>
                      <a:pt x="47337" y="60637"/>
                      <a:pt x="47230" y="61380"/>
                      <a:pt x="47275" y="62115"/>
                    </a:cubicBezTo>
                    <a:lnTo>
                      <a:pt x="47266" y="62115"/>
                    </a:lnTo>
                    <a:cubicBezTo>
                      <a:pt x="46024" y="60820"/>
                      <a:pt x="44265" y="59982"/>
                      <a:pt x="42405" y="59982"/>
                    </a:cubicBezTo>
                    <a:cubicBezTo>
                      <a:pt x="42386" y="59982"/>
                      <a:pt x="42366" y="59982"/>
                      <a:pt x="42346" y="59982"/>
                    </a:cubicBezTo>
                    <a:cubicBezTo>
                      <a:pt x="43684" y="58535"/>
                      <a:pt x="45551" y="57732"/>
                      <a:pt x="47479" y="57732"/>
                    </a:cubicBezTo>
                    <a:close/>
                    <a:moveTo>
                      <a:pt x="60498" y="57741"/>
                    </a:moveTo>
                    <a:cubicBezTo>
                      <a:pt x="62431" y="57741"/>
                      <a:pt x="64299" y="58543"/>
                      <a:pt x="65644" y="59982"/>
                    </a:cubicBezTo>
                    <a:cubicBezTo>
                      <a:pt x="65634" y="59982"/>
                      <a:pt x="65623" y="59982"/>
                      <a:pt x="65613" y="59982"/>
                    </a:cubicBezTo>
                    <a:cubicBezTo>
                      <a:pt x="63734" y="59982"/>
                      <a:pt x="61963" y="60814"/>
                      <a:pt x="60715" y="62124"/>
                    </a:cubicBezTo>
                    <a:cubicBezTo>
                      <a:pt x="60751" y="61380"/>
                      <a:pt x="60653" y="60646"/>
                      <a:pt x="60411" y="59938"/>
                    </a:cubicBezTo>
                    <a:lnTo>
                      <a:pt x="60402" y="59938"/>
                    </a:lnTo>
                    <a:cubicBezTo>
                      <a:pt x="60142" y="59176"/>
                      <a:pt x="59739" y="58468"/>
                      <a:pt x="59219" y="57859"/>
                    </a:cubicBezTo>
                    <a:cubicBezTo>
                      <a:pt x="59645" y="57780"/>
                      <a:pt x="60073" y="57741"/>
                      <a:pt x="60498" y="57741"/>
                    </a:cubicBezTo>
                    <a:close/>
                    <a:moveTo>
                      <a:pt x="23936" y="57773"/>
                    </a:moveTo>
                    <a:cubicBezTo>
                      <a:pt x="24366" y="57773"/>
                      <a:pt x="24800" y="57813"/>
                      <a:pt x="25232" y="57895"/>
                    </a:cubicBezTo>
                    <a:cubicBezTo>
                      <a:pt x="24237" y="59068"/>
                      <a:pt x="23655" y="60574"/>
                      <a:pt x="23744" y="62160"/>
                    </a:cubicBezTo>
                    <a:cubicBezTo>
                      <a:pt x="22494" y="60857"/>
                      <a:pt x="20727" y="60027"/>
                      <a:pt x="18867" y="60027"/>
                    </a:cubicBezTo>
                    <a:cubicBezTo>
                      <a:pt x="18847" y="60027"/>
                      <a:pt x="18827" y="60027"/>
                      <a:pt x="18807" y="60027"/>
                    </a:cubicBezTo>
                    <a:cubicBezTo>
                      <a:pt x="18787" y="60027"/>
                      <a:pt x="18767" y="60027"/>
                      <a:pt x="18747" y="60027"/>
                    </a:cubicBezTo>
                    <a:cubicBezTo>
                      <a:pt x="16879" y="60027"/>
                      <a:pt x="15111" y="60857"/>
                      <a:pt x="13870" y="62169"/>
                    </a:cubicBezTo>
                    <a:cubicBezTo>
                      <a:pt x="13951" y="60574"/>
                      <a:pt x="13368" y="59077"/>
                      <a:pt x="12382" y="57895"/>
                    </a:cubicBezTo>
                    <a:lnTo>
                      <a:pt x="12374" y="57895"/>
                    </a:lnTo>
                    <a:cubicBezTo>
                      <a:pt x="12805" y="57813"/>
                      <a:pt x="13239" y="57773"/>
                      <a:pt x="13670" y="57773"/>
                    </a:cubicBezTo>
                    <a:cubicBezTo>
                      <a:pt x="15599" y="57773"/>
                      <a:pt x="17467" y="58575"/>
                      <a:pt x="18807" y="60018"/>
                    </a:cubicBezTo>
                    <a:cubicBezTo>
                      <a:pt x="20140" y="58575"/>
                      <a:pt x="22007" y="57773"/>
                      <a:pt x="23936" y="57773"/>
                    </a:cubicBezTo>
                    <a:close/>
                    <a:moveTo>
                      <a:pt x="107668" y="57537"/>
                    </a:moveTo>
                    <a:cubicBezTo>
                      <a:pt x="109594" y="57537"/>
                      <a:pt x="111464" y="58336"/>
                      <a:pt x="112812" y="59776"/>
                    </a:cubicBezTo>
                    <a:cubicBezTo>
                      <a:pt x="112793" y="59776"/>
                      <a:pt x="112774" y="59776"/>
                      <a:pt x="112756" y="59776"/>
                    </a:cubicBezTo>
                    <a:cubicBezTo>
                      <a:pt x="110769" y="59776"/>
                      <a:pt x="108902" y="60722"/>
                      <a:pt x="107650" y="62178"/>
                    </a:cubicBezTo>
                    <a:lnTo>
                      <a:pt x="107650" y="62178"/>
                    </a:lnTo>
                    <a:cubicBezTo>
                      <a:pt x="107803" y="60502"/>
                      <a:pt x="107211" y="58925"/>
                      <a:pt x="106181" y="57698"/>
                    </a:cubicBezTo>
                    <a:cubicBezTo>
                      <a:pt x="106675" y="57590"/>
                      <a:pt x="107173" y="57537"/>
                      <a:pt x="107668" y="57537"/>
                    </a:cubicBezTo>
                    <a:close/>
                    <a:moveTo>
                      <a:pt x="37180" y="57734"/>
                    </a:moveTo>
                    <a:cubicBezTo>
                      <a:pt x="39111" y="57734"/>
                      <a:pt x="40981" y="58533"/>
                      <a:pt x="42328" y="59974"/>
                    </a:cubicBezTo>
                    <a:cubicBezTo>
                      <a:pt x="42310" y="59973"/>
                      <a:pt x="42291" y="59973"/>
                      <a:pt x="42273" y="59973"/>
                    </a:cubicBezTo>
                    <a:cubicBezTo>
                      <a:pt x="40286" y="59973"/>
                      <a:pt x="38419" y="60919"/>
                      <a:pt x="37167" y="62375"/>
                    </a:cubicBezTo>
                    <a:cubicBezTo>
                      <a:pt x="37320" y="60708"/>
                      <a:pt x="36728" y="59131"/>
                      <a:pt x="35698" y="57895"/>
                    </a:cubicBezTo>
                    <a:lnTo>
                      <a:pt x="35689" y="57895"/>
                    </a:lnTo>
                    <a:cubicBezTo>
                      <a:pt x="36185" y="57787"/>
                      <a:pt x="36684" y="57734"/>
                      <a:pt x="37180" y="57734"/>
                    </a:cubicBezTo>
                    <a:close/>
                    <a:moveTo>
                      <a:pt x="124474" y="55684"/>
                    </a:moveTo>
                    <a:cubicBezTo>
                      <a:pt x="127057" y="55684"/>
                      <a:pt x="129639" y="57057"/>
                      <a:pt x="130536" y="59803"/>
                    </a:cubicBezTo>
                    <a:cubicBezTo>
                      <a:pt x="130751" y="60484"/>
                      <a:pt x="130858" y="61192"/>
                      <a:pt x="130867" y="61909"/>
                    </a:cubicBezTo>
                    <a:cubicBezTo>
                      <a:pt x="130392" y="61807"/>
                      <a:pt x="129913" y="61757"/>
                      <a:pt x="129438" y="61757"/>
                    </a:cubicBezTo>
                    <a:cubicBezTo>
                      <a:pt x="127575" y="61757"/>
                      <a:pt x="125771" y="62524"/>
                      <a:pt x="124478" y="63916"/>
                    </a:cubicBezTo>
                    <a:cubicBezTo>
                      <a:pt x="123197" y="62536"/>
                      <a:pt x="121405" y="61757"/>
                      <a:pt x="119523" y="61757"/>
                    </a:cubicBezTo>
                    <a:cubicBezTo>
                      <a:pt x="119039" y="61757"/>
                      <a:pt x="118555" y="61810"/>
                      <a:pt x="118080" y="61909"/>
                    </a:cubicBezTo>
                    <a:cubicBezTo>
                      <a:pt x="118080" y="61192"/>
                      <a:pt x="118197" y="60484"/>
                      <a:pt x="118412" y="59803"/>
                    </a:cubicBezTo>
                    <a:cubicBezTo>
                      <a:pt x="119308" y="57057"/>
                      <a:pt x="121891" y="55684"/>
                      <a:pt x="124474" y="55684"/>
                    </a:cubicBezTo>
                    <a:close/>
                    <a:moveTo>
                      <a:pt x="100947" y="55720"/>
                    </a:moveTo>
                    <a:cubicBezTo>
                      <a:pt x="104117" y="55720"/>
                      <a:pt x="107290" y="57792"/>
                      <a:pt x="107337" y="61941"/>
                    </a:cubicBezTo>
                    <a:lnTo>
                      <a:pt x="107337" y="61941"/>
                    </a:lnTo>
                    <a:cubicBezTo>
                      <a:pt x="106869" y="61842"/>
                      <a:pt x="106398" y="61793"/>
                      <a:pt x="105930" y="61793"/>
                    </a:cubicBezTo>
                    <a:cubicBezTo>
                      <a:pt x="104072" y="61793"/>
                      <a:pt x="102267" y="62560"/>
                      <a:pt x="100975" y="63952"/>
                    </a:cubicBezTo>
                    <a:cubicBezTo>
                      <a:pt x="99693" y="62572"/>
                      <a:pt x="97901" y="61792"/>
                      <a:pt x="96020" y="61792"/>
                    </a:cubicBezTo>
                    <a:cubicBezTo>
                      <a:pt x="95536" y="61792"/>
                      <a:pt x="95052" y="61846"/>
                      <a:pt x="94577" y="61945"/>
                    </a:cubicBezTo>
                    <a:cubicBezTo>
                      <a:pt x="94604" y="57796"/>
                      <a:pt x="97774" y="55720"/>
                      <a:pt x="100947" y="55720"/>
                    </a:cubicBezTo>
                    <a:close/>
                    <a:moveTo>
                      <a:pt x="77633" y="55721"/>
                    </a:moveTo>
                    <a:cubicBezTo>
                      <a:pt x="80806" y="55721"/>
                      <a:pt x="83980" y="57797"/>
                      <a:pt x="84022" y="61952"/>
                    </a:cubicBezTo>
                    <a:lnTo>
                      <a:pt x="84022" y="61952"/>
                    </a:lnTo>
                    <a:cubicBezTo>
                      <a:pt x="83551" y="61851"/>
                      <a:pt x="83077" y="61802"/>
                      <a:pt x="82606" y="61802"/>
                    </a:cubicBezTo>
                    <a:cubicBezTo>
                      <a:pt x="80748" y="61802"/>
                      <a:pt x="78943" y="62569"/>
                      <a:pt x="77651" y="63961"/>
                    </a:cubicBezTo>
                    <a:cubicBezTo>
                      <a:pt x="76369" y="62581"/>
                      <a:pt x="74577" y="61801"/>
                      <a:pt x="72696" y="61801"/>
                    </a:cubicBezTo>
                    <a:cubicBezTo>
                      <a:pt x="72212" y="61801"/>
                      <a:pt x="71728" y="61855"/>
                      <a:pt x="71253" y="61954"/>
                    </a:cubicBezTo>
                    <a:cubicBezTo>
                      <a:pt x="71284" y="57799"/>
                      <a:pt x="74458" y="55721"/>
                      <a:pt x="77633" y="55721"/>
                    </a:cubicBezTo>
                    <a:close/>
                    <a:moveTo>
                      <a:pt x="54007" y="55886"/>
                    </a:moveTo>
                    <a:cubicBezTo>
                      <a:pt x="56587" y="55886"/>
                      <a:pt x="59166" y="57260"/>
                      <a:pt x="60061" y="60009"/>
                    </a:cubicBezTo>
                    <a:cubicBezTo>
                      <a:pt x="60285" y="60681"/>
                      <a:pt x="60393" y="61398"/>
                      <a:pt x="60402" y="62106"/>
                    </a:cubicBezTo>
                    <a:cubicBezTo>
                      <a:pt x="59929" y="62004"/>
                      <a:pt x="59451" y="61954"/>
                      <a:pt x="58977" y="61954"/>
                    </a:cubicBezTo>
                    <a:cubicBezTo>
                      <a:pt x="57118" y="61954"/>
                      <a:pt x="55312" y="62721"/>
                      <a:pt x="54013" y="64113"/>
                    </a:cubicBezTo>
                    <a:cubicBezTo>
                      <a:pt x="52741" y="62733"/>
                      <a:pt x="50939" y="61954"/>
                      <a:pt x="49067" y="61954"/>
                    </a:cubicBezTo>
                    <a:cubicBezTo>
                      <a:pt x="48574" y="61954"/>
                      <a:pt x="48090" y="62008"/>
                      <a:pt x="47624" y="62115"/>
                    </a:cubicBezTo>
                    <a:cubicBezTo>
                      <a:pt x="47615" y="61398"/>
                      <a:pt x="47723" y="60690"/>
                      <a:pt x="47929" y="60009"/>
                    </a:cubicBezTo>
                    <a:lnTo>
                      <a:pt x="47947" y="60009"/>
                    </a:lnTo>
                    <a:cubicBezTo>
                      <a:pt x="48843" y="57262"/>
                      <a:pt x="51425" y="55886"/>
                      <a:pt x="54007" y="55886"/>
                    </a:cubicBezTo>
                    <a:close/>
                    <a:moveTo>
                      <a:pt x="30465" y="55920"/>
                    </a:moveTo>
                    <a:cubicBezTo>
                      <a:pt x="33637" y="55920"/>
                      <a:pt x="36811" y="57998"/>
                      <a:pt x="36854" y="62156"/>
                    </a:cubicBezTo>
                    <a:lnTo>
                      <a:pt x="36854" y="62156"/>
                    </a:lnTo>
                    <a:cubicBezTo>
                      <a:pt x="36379" y="62054"/>
                      <a:pt x="35901" y="62004"/>
                      <a:pt x="35426" y="62004"/>
                    </a:cubicBezTo>
                    <a:cubicBezTo>
                      <a:pt x="33569" y="62004"/>
                      <a:pt x="31771" y="62770"/>
                      <a:pt x="30483" y="64158"/>
                    </a:cubicBezTo>
                    <a:cubicBezTo>
                      <a:pt x="29201" y="62787"/>
                      <a:pt x="27409" y="61999"/>
                      <a:pt x="25528" y="61999"/>
                    </a:cubicBezTo>
                    <a:cubicBezTo>
                      <a:pt x="25044" y="61999"/>
                      <a:pt x="24560" y="62052"/>
                      <a:pt x="24085" y="62160"/>
                    </a:cubicBezTo>
                    <a:cubicBezTo>
                      <a:pt x="24116" y="58001"/>
                      <a:pt x="27290" y="55920"/>
                      <a:pt x="30465" y="55920"/>
                    </a:cubicBezTo>
                    <a:close/>
                    <a:moveTo>
                      <a:pt x="7145" y="55923"/>
                    </a:moveTo>
                    <a:cubicBezTo>
                      <a:pt x="10322" y="55923"/>
                      <a:pt x="13498" y="58002"/>
                      <a:pt x="13538" y="62160"/>
                    </a:cubicBezTo>
                    <a:cubicBezTo>
                      <a:pt x="13060" y="62055"/>
                      <a:pt x="12577" y="62004"/>
                      <a:pt x="12098" y="62004"/>
                    </a:cubicBezTo>
                    <a:cubicBezTo>
                      <a:pt x="10244" y="62004"/>
                      <a:pt x="8445" y="62770"/>
                      <a:pt x="7150" y="64158"/>
                    </a:cubicBezTo>
                    <a:lnTo>
                      <a:pt x="7150" y="64167"/>
                    </a:lnTo>
                    <a:cubicBezTo>
                      <a:pt x="5868" y="62787"/>
                      <a:pt x="4076" y="62008"/>
                      <a:pt x="2194" y="62008"/>
                    </a:cubicBezTo>
                    <a:cubicBezTo>
                      <a:pt x="1711" y="62008"/>
                      <a:pt x="1227" y="62052"/>
                      <a:pt x="752" y="62160"/>
                    </a:cubicBezTo>
                    <a:cubicBezTo>
                      <a:pt x="792" y="58002"/>
                      <a:pt x="3969" y="55923"/>
                      <a:pt x="7145" y="55923"/>
                    </a:cubicBezTo>
                    <a:close/>
                    <a:moveTo>
                      <a:pt x="119331" y="62140"/>
                    </a:moveTo>
                    <a:cubicBezTo>
                      <a:pt x="121264" y="62140"/>
                      <a:pt x="123135" y="62937"/>
                      <a:pt x="124478" y="64382"/>
                    </a:cubicBezTo>
                    <a:cubicBezTo>
                      <a:pt x="125815" y="62942"/>
                      <a:pt x="127688" y="62141"/>
                      <a:pt x="129619" y="62141"/>
                    </a:cubicBezTo>
                    <a:cubicBezTo>
                      <a:pt x="130043" y="62141"/>
                      <a:pt x="130469" y="62179"/>
                      <a:pt x="130894" y="62258"/>
                    </a:cubicBezTo>
                    <a:cubicBezTo>
                      <a:pt x="129908" y="63432"/>
                      <a:pt x="129326" y="64929"/>
                      <a:pt x="129415" y="66524"/>
                    </a:cubicBezTo>
                    <a:lnTo>
                      <a:pt x="129406" y="66533"/>
                    </a:lnTo>
                    <a:cubicBezTo>
                      <a:pt x="128165" y="65229"/>
                      <a:pt x="126397" y="64391"/>
                      <a:pt x="124528" y="64391"/>
                    </a:cubicBezTo>
                    <a:cubicBezTo>
                      <a:pt x="124509" y="64391"/>
                      <a:pt x="124489" y="64391"/>
                      <a:pt x="124469" y="64391"/>
                    </a:cubicBezTo>
                    <a:cubicBezTo>
                      <a:pt x="124450" y="64391"/>
                      <a:pt x="124430" y="64391"/>
                      <a:pt x="124410" y="64391"/>
                    </a:cubicBezTo>
                    <a:cubicBezTo>
                      <a:pt x="122541" y="64391"/>
                      <a:pt x="120782" y="65229"/>
                      <a:pt x="119532" y="66533"/>
                    </a:cubicBezTo>
                    <a:cubicBezTo>
                      <a:pt x="119622" y="64938"/>
                      <a:pt x="119039" y="63441"/>
                      <a:pt x="118045" y="62258"/>
                    </a:cubicBezTo>
                    <a:cubicBezTo>
                      <a:pt x="118473" y="62179"/>
                      <a:pt x="118903" y="62140"/>
                      <a:pt x="119331" y="62140"/>
                    </a:cubicBezTo>
                    <a:close/>
                    <a:moveTo>
                      <a:pt x="95793" y="62177"/>
                    </a:moveTo>
                    <a:cubicBezTo>
                      <a:pt x="97728" y="62177"/>
                      <a:pt x="99603" y="62979"/>
                      <a:pt x="100948" y="64427"/>
                    </a:cubicBezTo>
                    <a:lnTo>
                      <a:pt x="100948" y="64427"/>
                    </a:lnTo>
                    <a:cubicBezTo>
                      <a:pt x="100945" y="64427"/>
                      <a:pt x="100942" y="64427"/>
                      <a:pt x="100939" y="64427"/>
                    </a:cubicBezTo>
                    <a:cubicBezTo>
                      <a:pt x="100919" y="64427"/>
                      <a:pt x="100900" y="64427"/>
                      <a:pt x="100880" y="64427"/>
                    </a:cubicBezTo>
                    <a:cubicBezTo>
                      <a:pt x="99011" y="64427"/>
                      <a:pt x="97252" y="65265"/>
                      <a:pt x="96002" y="66568"/>
                    </a:cubicBezTo>
                    <a:cubicBezTo>
                      <a:pt x="96091" y="64982"/>
                      <a:pt x="95509" y="63477"/>
                      <a:pt x="94514" y="62294"/>
                    </a:cubicBezTo>
                    <a:cubicBezTo>
                      <a:pt x="94940" y="62215"/>
                      <a:pt x="95368" y="62177"/>
                      <a:pt x="95793" y="62177"/>
                    </a:cubicBezTo>
                    <a:close/>
                    <a:moveTo>
                      <a:pt x="82770" y="62194"/>
                    </a:moveTo>
                    <a:cubicBezTo>
                      <a:pt x="83195" y="62194"/>
                      <a:pt x="83623" y="62233"/>
                      <a:pt x="84048" y="62312"/>
                    </a:cubicBezTo>
                    <a:cubicBezTo>
                      <a:pt x="83054" y="63495"/>
                      <a:pt x="82471" y="64991"/>
                      <a:pt x="82561" y="66586"/>
                    </a:cubicBezTo>
                    <a:cubicBezTo>
                      <a:pt x="81311" y="65283"/>
                      <a:pt x="79552" y="64445"/>
                      <a:pt x="77683" y="64445"/>
                    </a:cubicBezTo>
                    <a:cubicBezTo>
                      <a:pt x="77663" y="64445"/>
                      <a:pt x="77644" y="64445"/>
                      <a:pt x="77624" y="64445"/>
                    </a:cubicBezTo>
                    <a:cubicBezTo>
                      <a:pt x="78961" y="62997"/>
                      <a:pt x="80835" y="62194"/>
                      <a:pt x="82770" y="62194"/>
                    </a:cubicBezTo>
                    <a:close/>
                    <a:moveTo>
                      <a:pt x="48840" y="62338"/>
                    </a:moveTo>
                    <a:cubicBezTo>
                      <a:pt x="50775" y="62338"/>
                      <a:pt x="52650" y="63141"/>
                      <a:pt x="53995" y="64588"/>
                    </a:cubicBezTo>
                    <a:lnTo>
                      <a:pt x="53995" y="64588"/>
                    </a:lnTo>
                    <a:cubicBezTo>
                      <a:pt x="53992" y="64588"/>
                      <a:pt x="53989" y="64588"/>
                      <a:pt x="53986" y="64588"/>
                    </a:cubicBezTo>
                    <a:cubicBezTo>
                      <a:pt x="53966" y="64588"/>
                      <a:pt x="53947" y="64588"/>
                      <a:pt x="53927" y="64588"/>
                    </a:cubicBezTo>
                    <a:cubicBezTo>
                      <a:pt x="52058" y="64588"/>
                      <a:pt x="50299" y="65426"/>
                      <a:pt x="49049" y="66730"/>
                    </a:cubicBezTo>
                    <a:cubicBezTo>
                      <a:pt x="49138" y="65144"/>
                      <a:pt x="48556" y="63638"/>
                      <a:pt x="47561" y="62456"/>
                    </a:cubicBezTo>
                    <a:cubicBezTo>
                      <a:pt x="47987" y="62377"/>
                      <a:pt x="48415" y="62338"/>
                      <a:pt x="48840" y="62338"/>
                    </a:cubicBezTo>
                    <a:close/>
                    <a:moveTo>
                      <a:pt x="59133" y="62338"/>
                    </a:moveTo>
                    <a:cubicBezTo>
                      <a:pt x="59557" y="62338"/>
                      <a:pt x="59985" y="62377"/>
                      <a:pt x="60411" y="62456"/>
                    </a:cubicBezTo>
                    <a:cubicBezTo>
                      <a:pt x="59425" y="63629"/>
                      <a:pt x="58843" y="65135"/>
                      <a:pt x="58932" y="66721"/>
                    </a:cubicBezTo>
                    <a:lnTo>
                      <a:pt x="58923" y="66730"/>
                    </a:lnTo>
                    <a:cubicBezTo>
                      <a:pt x="57682" y="65426"/>
                      <a:pt x="55914" y="64588"/>
                      <a:pt x="54045" y="64588"/>
                    </a:cubicBezTo>
                    <a:cubicBezTo>
                      <a:pt x="54029" y="64588"/>
                      <a:pt x="54012" y="64588"/>
                      <a:pt x="53995" y="64588"/>
                    </a:cubicBezTo>
                    <a:lnTo>
                      <a:pt x="53995" y="64588"/>
                    </a:lnTo>
                    <a:cubicBezTo>
                      <a:pt x="55332" y="63141"/>
                      <a:pt x="57200" y="62338"/>
                      <a:pt x="59133" y="62338"/>
                    </a:cubicBezTo>
                    <a:close/>
                    <a:moveTo>
                      <a:pt x="12296" y="62401"/>
                    </a:moveTo>
                    <a:cubicBezTo>
                      <a:pt x="12721" y="62401"/>
                      <a:pt x="13148" y="62439"/>
                      <a:pt x="13574" y="62518"/>
                    </a:cubicBezTo>
                    <a:cubicBezTo>
                      <a:pt x="12580" y="63701"/>
                      <a:pt x="11997" y="65197"/>
                      <a:pt x="12087" y="66792"/>
                    </a:cubicBezTo>
                    <a:cubicBezTo>
                      <a:pt x="10837" y="65489"/>
                      <a:pt x="9069" y="64651"/>
                      <a:pt x="7208" y="64651"/>
                    </a:cubicBezTo>
                    <a:cubicBezTo>
                      <a:pt x="7189" y="64651"/>
                      <a:pt x="7169" y="64651"/>
                      <a:pt x="7150" y="64651"/>
                    </a:cubicBezTo>
                    <a:cubicBezTo>
                      <a:pt x="8487" y="63203"/>
                      <a:pt x="10360" y="62401"/>
                      <a:pt x="12296" y="62401"/>
                    </a:cubicBezTo>
                    <a:close/>
                    <a:moveTo>
                      <a:pt x="106094" y="62174"/>
                    </a:moveTo>
                    <a:cubicBezTo>
                      <a:pt x="106570" y="62174"/>
                      <a:pt x="107049" y="62222"/>
                      <a:pt x="107525" y="62321"/>
                    </a:cubicBezTo>
                    <a:cubicBezTo>
                      <a:pt x="106512" y="63567"/>
                      <a:pt x="105939" y="65162"/>
                      <a:pt x="106127" y="66837"/>
                    </a:cubicBezTo>
                    <a:lnTo>
                      <a:pt x="106118" y="66837"/>
                    </a:lnTo>
                    <a:cubicBezTo>
                      <a:pt x="104866" y="65381"/>
                      <a:pt x="102990" y="64427"/>
                      <a:pt x="100995" y="64427"/>
                    </a:cubicBezTo>
                    <a:cubicBezTo>
                      <a:pt x="100979" y="64427"/>
                      <a:pt x="100964" y="64427"/>
                      <a:pt x="100948" y="64427"/>
                    </a:cubicBezTo>
                    <a:lnTo>
                      <a:pt x="100948" y="64427"/>
                    </a:lnTo>
                    <a:cubicBezTo>
                      <a:pt x="102286" y="62974"/>
                      <a:pt x="104160" y="62174"/>
                      <a:pt x="106094" y="62174"/>
                    </a:cubicBezTo>
                    <a:close/>
                    <a:moveTo>
                      <a:pt x="70802" y="57747"/>
                    </a:moveTo>
                    <a:cubicBezTo>
                      <a:pt x="71277" y="57747"/>
                      <a:pt x="71755" y="57796"/>
                      <a:pt x="72230" y="57895"/>
                    </a:cubicBezTo>
                    <a:cubicBezTo>
                      <a:pt x="71262" y="59140"/>
                      <a:pt x="70733" y="60708"/>
                      <a:pt x="70930" y="62357"/>
                    </a:cubicBezTo>
                    <a:cubicBezTo>
                      <a:pt x="71442" y="62243"/>
                      <a:pt x="71958" y="62187"/>
                      <a:pt x="72470" y="62187"/>
                    </a:cubicBezTo>
                    <a:cubicBezTo>
                      <a:pt x="74405" y="62187"/>
                      <a:pt x="76278" y="62985"/>
                      <a:pt x="77624" y="64445"/>
                    </a:cubicBezTo>
                    <a:cubicBezTo>
                      <a:pt x="77606" y="64445"/>
                      <a:pt x="77588" y="64445"/>
                      <a:pt x="77570" y="64445"/>
                    </a:cubicBezTo>
                    <a:cubicBezTo>
                      <a:pt x="75520" y="64445"/>
                      <a:pt x="73598" y="65453"/>
                      <a:pt x="72346" y="66972"/>
                    </a:cubicBezTo>
                    <a:cubicBezTo>
                      <a:pt x="72703" y="63259"/>
                      <a:pt x="69407" y="59982"/>
                      <a:pt x="65707" y="59982"/>
                    </a:cubicBezTo>
                    <a:cubicBezTo>
                      <a:pt x="65692" y="59982"/>
                      <a:pt x="65677" y="59982"/>
                      <a:pt x="65662" y="59982"/>
                    </a:cubicBezTo>
                    <a:lnTo>
                      <a:pt x="65653" y="59991"/>
                    </a:lnTo>
                    <a:cubicBezTo>
                      <a:pt x="66997" y="58546"/>
                      <a:pt x="68873" y="57747"/>
                      <a:pt x="70802" y="57747"/>
                    </a:cubicBezTo>
                    <a:close/>
                    <a:moveTo>
                      <a:pt x="35611" y="62371"/>
                    </a:moveTo>
                    <a:cubicBezTo>
                      <a:pt x="36087" y="62371"/>
                      <a:pt x="36566" y="62419"/>
                      <a:pt x="37042" y="62518"/>
                    </a:cubicBezTo>
                    <a:cubicBezTo>
                      <a:pt x="36029" y="63773"/>
                      <a:pt x="35456" y="65359"/>
                      <a:pt x="35644" y="67034"/>
                    </a:cubicBezTo>
                    <a:lnTo>
                      <a:pt x="35635" y="67034"/>
                    </a:lnTo>
                    <a:cubicBezTo>
                      <a:pt x="34383" y="65578"/>
                      <a:pt x="32507" y="64633"/>
                      <a:pt x="30512" y="64633"/>
                    </a:cubicBezTo>
                    <a:cubicBezTo>
                      <a:pt x="30493" y="64633"/>
                      <a:pt x="30474" y="64633"/>
                      <a:pt x="30456" y="64633"/>
                    </a:cubicBezTo>
                    <a:cubicBezTo>
                      <a:pt x="30436" y="64633"/>
                      <a:pt x="30416" y="64633"/>
                      <a:pt x="30397" y="64633"/>
                    </a:cubicBezTo>
                    <a:cubicBezTo>
                      <a:pt x="28528" y="64633"/>
                      <a:pt x="26769" y="65471"/>
                      <a:pt x="25519" y="66775"/>
                    </a:cubicBezTo>
                    <a:cubicBezTo>
                      <a:pt x="25608" y="65180"/>
                      <a:pt x="25026" y="63683"/>
                      <a:pt x="24031" y="62500"/>
                    </a:cubicBezTo>
                    <a:cubicBezTo>
                      <a:pt x="24460" y="62421"/>
                      <a:pt x="24890" y="62382"/>
                      <a:pt x="25317" y="62382"/>
                    </a:cubicBezTo>
                    <a:cubicBezTo>
                      <a:pt x="27250" y="62382"/>
                      <a:pt x="29122" y="63178"/>
                      <a:pt x="30465" y="64624"/>
                    </a:cubicBezTo>
                    <a:cubicBezTo>
                      <a:pt x="31802" y="63171"/>
                      <a:pt x="33677" y="62371"/>
                      <a:pt x="35611" y="62371"/>
                    </a:cubicBezTo>
                    <a:close/>
                    <a:moveTo>
                      <a:pt x="112817" y="60278"/>
                    </a:moveTo>
                    <a:cubicBezTo>
                      <a:pt x="115992" y="60278"/>
                      <a:pt x="119168" y="62356"/>
                      <a:pt x="119209" y="66513"/>
                    </a:cubicBezTo>
                    <a:lnTo>
                      <a:pt x="119209" y="66513"/>
                    </a:lnTo>
                    <a:cubicBezTo>
                      <a:pt x="118734" y="66409"/>
                      <a:pt x="118254" y="66358"/>
                      <a:pt x="117778" y="66358"/>
                    </a:cubicBezTo>
                    <a:cubicBezTo>
                      <a:pt x="115925" y="66358"/>
                      <a:pt x="114125" y="67125"/>
                      <a:pt x="112830" y="68513"/>
                    </a:cubicBezTo>
                    <a:cubicBezTo>
                      <a:pt x="111548" y="67142"/>
                      <a:pt x="109756" y="66353"/>
                      <a:pt x="107883" y="66353"/>
                    </a:cubicBezTo>
                    <a:cubicBezTo>
                      <a:pt x="107391" y="66353"/>
                      <a:pt x="106907" y="66407"/>
                      <a:pt x="106432" y="66515"/>
                    </a:cubicBezTo>
                    <a:cubicBezTo>
                      <a:pt x="106468" y="62357"/>
                      <a:pt x="109642" y="60278"/>
                      <a:pt x="112817" y="60278"/>
                    </a:cubicBezTo>
                    <a:close/>
                    <a:moveTo>
                      <a:pt x="136134" y="60279"/>
                    </a:moveTo>
                    <a:cubicBezTo>
                      <a:pt x="139310" y="60279"/>
                      <a:pt x="142484" y="62358"/>
                      <a:pt x="142525" y="66515"/>
                    </a:cubicBezTo>
                    <a:lnTo>
                      <a:pt x="142525" y="66524"/>
                    </a:lnTo>
                    <a:cubicBezTo>
                      <a:pt x="142044" y="66419"/>
                      <a:pt x="141561" y="66368"/>
                      <a:pt x="141081" y="66368"/>
                    </a:cubicBezTo>
                    <a:cubicBezTo>
                      <a:pt x="139223" y="66368"/>
                      <a:pt x="137425" y="67135"/>
                      <a:pt x="136136" y="68531"/>
                    </a:cubicBezTo>
                    <a:cubicBezTo>
                      <a:pt x="134862" y="67159"/>
                      <a:pt x="133082" y="66371"/>
                      <a:pt x="131212" y="66371"/>
                    </a:cubicBezTo>
                    <a:cubicBezTo>
                      <a:pt x="131202" y="66371"/>
                      <a:pt x="131191" y="66371"/>
                      <a:pt x="131181" y="66371"/>
                    </a:cubicBezTo>
                    <a:cubicBezTo>
                      <a:pt x="130697" y="66371"/>
                      <a:pt x="130213" y="66416"/>
                      <a:pt x="129738" y="66524"/>
                    </a:cubicBezTo>
                    <a:cubicBezTo>
                      <a:pt x="129778" y="62360"/>
                      <a:pt x="132957" y="60279"/>
                      <a:pt x="136134" y="60279"/>
                    </a:cubicBezTo>
                    <a:close/>
                    <a:moveTo>
                      <a:pt x="89294" y="60326"/>
                    </a:moveTo>
                    <a:cubicBezTo>
                      <a:pt x="92468" y="60326"/>
                      <a:pt x="95642" y="62402"/>
                      <a:pt x="95679" y="66558"/>
                    </a:cubicBezTo>
                    <a:lnTo>
                      <a:pt x="95679" y="66558"/>
                    </a:lnTo>
                    <a:cubicBezTo>
                      <a:pt x="95209" y="66457"/>
                      <a:pt x="94735" y="66408"/>
                      <a:pt x="94264" y="66408"/>
                    </a:cubicBezTo>
                    <a:cubicBezTo>
                      <a:pt x="92405" y="66408"/>
                      <a:pt x="90601" y="67174"/>
                      <a:pt x="89308" y="68567"/>
                    </a:cubicBezTo>
                    <a:cubicBezTo>
                      <a:pt x="88027" y="67187"/>
                      <a:pt x="86235" y="66407"/>
                      <a:pt x="84353" y="66407"/>
                    </a:cubicBezTo>
                    <a:cubicBezTo>
                      <a:pt x="83869" y="66407"/>
                      <a:pt x="83385" y="66461"/>
                      <a:pt x="82910" y="66559"/>
                    </a:cubicBezTo>
                    <a:cubicBezTo>
                      <a:pt x="82942" y="62405"/>
                      <a:pt x="86118" y="60326"/>
                      <a:pt x="89294" y="60326"/>
                    </a:cubicBezTo>
                    <a:close/>
                    <a:moveTo>
                      <a:pt x="42338" y="60479"/>
                    </a:moveTo>
                    <a:cubicBezTo>
                      <a:pt x="45510" y="60479"/>
                      <a:pt x="48684" y="62554"/>
                      <a:pt x="48726" y="66708"/>
                    </a:cubicBezTo>
                    <a:lnTo>
                      <a:pt x="48726" y="66708"/>
                    </a:lnTo>
                    <a:cubicBezTo>
                      <a:pt x="48257" y="66609"/>
                      <a:pt x="47784" y="66560"/>
                      <a:pt x="47315" y="66560"/>
                    </a:cubicBezTo>
                    <a:cubicBezTo>
                      <a:pt x="45452" y="66560"/>
                      <a:pt x="43648" y="67327"/>
                      <a:pt x="42355" y="68719"/>
                    </a:cubicBezTo>
                    <a:cubicBezTo>
                      <a:pt x="41074" y="67339"/>
                      <a:pt x="39282" y="66559"/>
                      <a:pt x="37400" y="66559"/>
                    </a:cubicBezTo>
                    <a:cubicBezTo>
                      <a:pt x="36916" y="66559"/>
                      <a:pt x="36432" y="66613"/>
                      <a:pt x="35958" y="66712"/>
                    </a:cubicBezTo>
                    <a:cubicBezTo>
                      <a:pt x="35989" y="62557"/>
                      <a:pt x="39163" y="60479"/>
                      <a:pt x="42338" y="60479"/>
                    </a:cubicBezTo>
                    <a:close/>
                    <a:moveTo>
                      <a:pt x="65639" y="60484"/>
                    </a:moveTo>
                    <a:cubicBezTo>
                      <a:pt x="68816" y="60484"/>
                      <a:pt x="71992" y="62563"/>
                      <a:pt x="72032" y="66721"/>
                    </a:cubicBezTo>
                    <a:cubicBezTo>
                      <a:pt x="71559" y="66619"/>
                      <a:pt x="71082" y="66569"/>
                      <a:pt x="70608" y="66569"/>
                    </a:cubicBezTo>
                    <a:cubicBezTo>
                      <a:pt x="68752" y="66569"/>
                      <a:pt x="66952" y="67334"/>
                      <a:pt x="65653" y="68719"/>
                    </a:cubicBezTo>
                    <a:lnTo>
                      <a:pt x="65644" y="68728"/>
                    </a:lnTo>
                    <a:cubicBezTo>
                      <a:pt x="64362" y="67348"/>
                      <a:pt x="62570" y="66568"/>
                      <a:pt x="60688" y="66568"/>
                    </a:cubicBezTo>
                    <a:cubicBezTo>
                      <a:pt x="60205" y="66568"/>
                      <a:pt x="59721" y="66622"/>
                      <a:pt x="59246" y="66721"/>
                    </a:cubicBezTo>
                    <a:cubicBezTo>
                      <a:pt x="59286" y="62563"/>
                      <a:pt x="62463" y="60484"/>
                      <a:pt x="65639" y="60484"/>
                    </a:cubicBezTo>
                    <a:close/>
                    <a:moveTo>
                      <a:pt x="18806" y="60525"/>
                    </a:moveTo>
                    <a:cubicBezTo>
                      <a:pt x="21979" y="60525"/>
                      <a:pt x="25151" y="62600"/>
                      <a:pt x="25196" y="66757"/>
                    </a:cubicBezTo>
                    <a:lnTo>
                      <a:pt x="25196" y="66757"/>
                    </a:lnTo>
                    <a:cubicBezTo>
                      <a:pt x="24723" y="66655"/>
                      <a:pt x="24245" y="66605"/>
                      <a:pt x="23772" y="66605"/>
                    </a:cubicBezTo>
                    <a:cubicBezTo>
                      <a:pt x="21913" y="66605"/>
                      <a:pt x="20107" y="67371"/>
                      <a:pt x="18807" y="68764"/>
                    </a:cubicBezTo>
                    <a:cubicBezTo>
                      <a:pt x="17526" y="67384"/>
                      <a:pt x="15734" y="66604"/>
                      <a:pt x="13852" y="66604"/>
                    </a:cubicBezTo>
                    <a:cubicBezTo>
                      <a:pt x="13368" y="66604"/>
                      <a:pt x="12884" y="66658"/>
                      <a:pt x="12409" y="66757"/>
                    </a:cubicBezTo>
                    <a:cubicBezTo>
                      <a:pt x="12454" y="62603"/>
                      <a:pt x="15631" y="60525"/>
                      <a:pt x="18806" y="60525"/>
                    </a:cubicBezTo>
                    <a:close/>
                    <a:moveTo>
                      <a:pt x="117959" y="66746"/>
                    </a:moveTo>
                    <a:cubicBezTo>
                      <a:pt x="118383" y="66746"/>
                      <a:pt x="118811" y="66785"/>
                      <a:pt x="119236" y="66864"/>
                    </a:cubicBezTo>
                    <a:cubicBezTo>
                      <a:pt x="118251" y="68047"/>
                      <a:pt x="117668" y="69543"/>
                      <a:pt x="117749" y="71138"/>
                    </a:cubicBezTo>
                    <a:cubicBezTo>
                      <a:pt x="116508" y="69835"/>
                      <a:pt x="114740" y="68996"/>
                      <a:pt x="112871" y="68996"/>
                    </a:cubicBezTo>
                    <a:cubicBezTo>
                      <a:pt x="112854" y="68996"/>
                      <a:pt x="112837" y="68997"/>
                      <a:pt x="112821" y="68997"/>
                    </a:cubicBezTo>
                    <a:lnTo>
                      <a:pt x="112821" y="68997"/>
                    </a:lnTo>
                    <a:cubicBezTo>
                      <a:pt x="114158" y="67549"/>
                      <a:pt x="116025" y="66746"/>
                      <a:pt x="117959" y="66746"/>
                    </a:cubicBezTo>
                    <a:close/>
                    <a:moveTo>
                      <a:pt x="84144" y="66782"/>
                    </a:moveTo>
                    <a:cubicBezTo>
                      <a:pt x="86080" y="66782"/>
                      <a:pt x="87953" y="67585"/>
                      <a:pt x="89290" y="69033"/>
                    </a:cubicBezTo>
                    <a:cubicBezTo>
                      <a:pt x="89271" y="69032"/>
                      <a:pt x="89251" y="69032"/>
                      <a:pt x="89231" y="69032"/>
                    </a:cubicBezTo>
                    <a:cubicBezTo>
                      <a:pt x="87362" y="69032"/>
                      <a:pt x="85595" y="69871"/>
                      <a:pt x="84353" y="71174"/>
                    </a:cubicBezTo>
                    <a:cubicBezTo>
                      <a:pt x="84434" y="69588"/>
                      <a:pt x="83851" y="68083"/>
                      <a:pt x="82866" y="66900"/>
                    </a:cubicBezTo>
                    <a:cubicBezTo>
                      <a:pt x="83291" y="66821"/>
                      <a:pt x="83719" y="66782"/>
                      <a:pt x="84144" y="66782"/>
                    </a:cubicBezTo>
                    <a:close/>
                    <a:moveTo>
                      <a:pt x="94437" y="66782"/>
                    </a:moveTo>
                    <a:cubicBezTo>
                      <a:pt x="94861" y="66782"/>
                      <a:pt x="95289" y="66821"/>
                      <a:pt x="95715" y="66900"/>
                    </a:cubicBezTo>
                    <a:cubicBezTo>
                      <a:pt x="94720" y="68083"/>
                      <a:pt x="94138" y="69579"/>
                      <a:pt x="94228" y="71174"/>
                    </a:cubicBezTo>
                    <a:cubicBezTo>
                      <a:pt x="92977" y="69871"/>
                      <a:pt x="91218" y="69032"/>
                      <a:pt x="89350" y="69032"/>
                    </a:cubicBezTo>
                    <a:cubicBezTo>
                      <a:pt x="89330" y="69032"/>
                      <a:pt x="89310" y="69032"/>
                      <a:pt x="89290" y="69033"/>
                    </a:cubicBezTo>
                    <a:cubicBezTo>
                      <a:pt x="90628" y="67585"/>
                      <a:pt x="92501" y="66782"/>
                      <a:pt x="94437" y="66782"/>
                    </a:cubicBezTo>
                    <a:close/>
                    <a:moveTo>
                      <a:pt x="47475" y="66944"/>
                    </a:moveTo>
                    <a:cubicBezTo>
                      <a:pt x="47900" y="66944"/>
                      <a:pt x="48327" y="66982"/>
                      <a:pt x="48753" y="67061"/>
                    </a:cubicBezTo>
                    <a:cubicBezTo>
                      <a:pt x="47767" y="68244"/>
                      <a:pt x="47185" y="69740"/>
                      <a:pt x="47266" y="71335"/>
                    </a:cubicBezTo>
                    <a:cubicBezTo>
                      <a:pt x="46024" y="70032"/>
                      <a:pt x="44256" y="69194"/>
                      <a:pt x="42388" y="69194"/>
                    </a:cubicBezTo>
                    <a:cubicBezTo>
                      <a:pt x="42371" y="69194"/>
                      <a:pt x="42354" y="69194"/>
                      <a:pt x="42337" y="69194"/>
                    </a:cubicBezTo>
                    <a:lnTo>
                      <a:pt x="42337" y="69194"/>
                    </a:lnTo>
                    <a:cubicBezTo>
                      <a:pt x="43675" y="67746"/>
                      <a:pt x="45542" y="66944"/>
                      <a:pt x="47475" y="66944"/>
                    </a:cubicBezTo>
                    <a:close/>
                    <a:moveTo>
                      <a:pt x="23953" y="66979"/>
                    </a:moveTo>
                    <a:cubicBezTo>
                      <a:pt x="24378" y="66979"/>
                      <a:pt x="24806" y="67018"/>
                      <a:pt x="25232" y="67097"/>
                    </a:cubicBezTo>
                    <a:cubicBezTo>
                      <a:pt x="24239" y="68278"/>
                      <a:pt x="23657" y="69779"/>
                      <a:pt x="23744" y="71371"/>
                    </a:cubicBezTo>
                    <a:lnTo>
                      <a:pt x="23744" y="71371"/>
                    </a:lnTo>
                    <a:cubicBezTo>
                      <a:pt x="22494" y="70068"/>
                      <a:pt x="20726" y="69229"/>
                      <a:pt x="18866" y="69229"/>
                    </a:cubicBezTo>
                    <a:cubicBezTo>
                      <a:pt x="18846" y="69229"/>
                      <a:pt x="18827" y="69230"/>
                      <a:pt x="18807" y="69230"/>
                    </a:cubicBezTo>
                    <a:cubicBezTo>
                      <a:pt x="20144" y="67782"/>
                      <a:pt x="22018" y="66979"/>
                      <a:pt x="23953" y="66979"/>
                    </a:cubicBezTo>
                    <a:close/>
                    <a:moveTo>
                      <a:pt x="13656" y="66979"/>
                    </a:moveTo>
                    <a:cubicBezTo>
                      <a:pt x="15596" y="66979"/>
                      <a:pt x="17470" y="67782"/>
                      <a:pt x="18807" y="69230"/>
                    </a:cubicBezTo>
                    <a:cubicBezTo>
                      <a:pt x="18787" y="69230"/>
                      <a:pt x="18768" y="69229"/>
                      <a:pt x="18748" y="69229"/>
                    </a:cubicBezTo>
                    <a:cubicBezTo>
                      <a:pt x="16879" y="69229"/>
                      <a:pt x="15111" y="70068"/>
                      <a:pt x="13870" y="71371"/>
                    </a:cubicBezTo>
                    <a:cubicBezTo>
                      <a:pt x="13951" y="69785"/>
                      <a:pt x="13368" y="68280"/>
                      <a:pt x="12374" y="67097"/>
                    </a:cubicBezTo>
                    <a:cubicBezTo>
                      <a:pt x="12801" y="67018"/>
                      <a:pt x="13230" y="66979"/>
                      <a:pt x="13656" y="66979"/>
                    </a:cubicBezTo>
                    <a:close/>
                    <a:moveTo>
                      <a:pt x="107658" y="66739"/>
                    </a:moveTo>
                    <a:cubicBezTo>
                      <a:pt x="109596" y="66739"/>
                      <a:pt x="111472" y="67542"/>
                      <a:pt x="112821" y="68997"/>
                    </a:cubicBezTo>
                    <a:lnTo>
                      <a:pt x="112821" y="68997"/>
                    </a:lnTo>
                    <a:cubicBezTo>
                      <a:pt x="112818" y="68997"/>
                      <a:pt x="112815" y="68997"/>
                      <a:pt x="112812" y="68997"/>
                    </a:cubicBezTo>
                    <a:cubicBezTo>
                      <a:pt x="112793" y="68997"/>
                      <a:pt x="112774" y="68996"/>
                      <a:pt x="112756" y="68996"/>
                    </a:cubicBezTo>
                    <a:cubicBezTo>
                      <a:pt x="110769" y="68996"/>
                      <a:pt x="108902" y="69942"/>
                      <a:pt x="107641" y="71389"/>
                    </a:cubicBezTo>
                    <a:lnTo>
                      <a:pt x="107641" y="71389"/>
                    </a:lnTo>
                    <a:cubicBezTo>
                      <a:pt x="107802" y="69716"/>
                      <a:pt x="107213" y="68133"/>
                      <a:pt x="106177" y="66897"/>
                    </a:cubicBezTo>
                    <a:lnTo>
                      <a:pt x="106177" y="66897"/>
                    </a:lnTo>
                    <a:cubicBezTo>
                      <a:pt x="106669" y="66791"/>
                      <a:pt x="107166" y="66739"/>
                      <a:pt x="107658" y="66739"/>
                    </a:cubicBezTo>
                    <a:close/>
                    <a:moveTo>
                      <a:pt x="37174" y="66937"/>
                    </a:moveTo>
                    <a:cubicBezTo>
                      <a:pt x="39113" y="66937"/>
                      <a:pt x="40989" y="67739"/>
                      <a:pt x="42337" y="69194"/>
                    </a:cubicBezTo>
                    <a:lnTo>
                      <a:pt x="42337" y="69194"/>
                    </a:lnTo>
                    <a:cubicBezTo>
                      <a:pt x="42334" y="69194"/>
                      <a:pt x="42331" y="69194"/>
                      <a:pt x="42328" y="69194"/>
                    </a:cubicBezTo>
                    <a:cubicBezTo>
                      <a:pt x="42310" y="69194"/>
                      <a:pt x="42291" y="69194"/>
                      <a:pt x="42273" y="69194"/>
                    </a:cubicBezTo>
                    <a:cubicBezTo>
                      <a:pt x="40286" y="69194"/>
                      <a:pt x="38410" y="70139"/>
                      <a:pt x="37158" y="71595"/>
                    </a:cubicBezTo>
                    <a:cubicBezTo>
                      <a:pt x="37320" y="69911"/>
                      <a:pt x="36728" y="68325"/>
                      <a:pt x="35689" y="67097"/>
                    </a:cubicBezTo>
                    <a:lnTo>
                      <a:pt x="35680" y="67097"/>
                    </a:lnTo>
                    <a:cubicBezTo>
                      <a:pt x="36177" y="66989"/>
                      <a:pt x="36678" y="66937"/>
                      <a:pt x="37174" y="66937"/>
                    </a:cubicBezTo>
                    <a:close/>
                    <a:moveTo>
                      <a:pt x="124474" y="64884"/>
                    </a:moveTo>
                    <a:cubicBezTo>
                      <a:pt x="127650" y="64884"/>
                      <a:pt x="130827" y="66963"/>
                      <a:pt x="130867" y="71120"/>
                    </a:cubicBezTo>
                    <a:cubicBezTo>
                      <a:pt x="130392" y="71018"/>
                      <a:pt x="129914" y="70969"/>
                      <a:pt x="129439" y="70969"/>
                    </a:cubicBezTo>
                    <a:cubicBezTo>
                      <a:pt x="127578" y="70969"/>
                      <a:pt x="125778" y="71735"/>
                      <a:pt x="124478" y="73128"/>
                    </a:cubicBezTo>
                    <a:cubicBezTo>
                      <a:pt x="123197" y="71748"/>
                      <a:pt x="121405" y="70968"/>
                      <a:pt x="119532" y="70968"/>
                    </a:cubicBezTo>
                    <a:cubicBezTo>
                      <a:pt x="119039" y="70968"/>
                      <a:pt x="118555" y="71022"/>
                      <a:pt x="118080" y="71120"/>
                    </a:cubicBezTo>
                    <a:cubicBezTo>
                      <a:pt x="118121" y="66963"/>
                      <a:pt x="121297" y="64884"/>
                      <a:pt x="124474" y="64884"/>
                    </a:cubicBezTo>
                    <a:close/>
                    <a:moveTo>
                      <a:pt x="100943" y="64929"/>
                    </a:moveTo>
                    <a:cubicBezTo>
                      <a:pt x="104120" y="64929"/>
                      <a:pt x="107296" y="67007"/>
                      <a:pt x="107337" y="71165"/>
                    </a:cubicBezTo>
                    <a:cubicBezTo>
                      <a:pt x="106862" y="71063"/>
                      <a:pt x="106383" y="71013"/>
                      <a:pt x="105909" y="71013"/>
                    </a:cubicBezTo>
                    <a:cubicBezTo>
                      <a:pt x="104048" y="71013"/>
                      <a:pt x="102248" y="71780"/>
                      <a:pt x="100948" y="73172"/>
                    </a:cubicBezTo>
                    <a:cubicBezTo>
                      <a:pt x="99667" y="71792"/>
                      <a:pt x="97875" y="71013"/>
                      <a:pt x="95993" y="71013"/>
                    </a:cubicBezTo>
                    <a:cubicBezTo>
                      <a:pt x="95509" y="71013"/>
                      <a:pt x="95025" y="71067"/>
                      <a:pt x="94550" y="71165"/>
                    </a:cubicBezTo>
                    <a:cubicBezTo>
                      <a:pt x="94590" y="67007"/>
                      <a:pt x="97767" y="64929"/>
                      <a:pt x="100943" y="64929"/>
                    </a:cubicBezTo>
                    <a:close/>
                    <a:moveTo>
                      <a:pt x="77622" y="64941"/>
                    </a:moveTo>
                    <a:cubicBezTo>
                      <a:pt x="80798" y="64941"/>
                      <a:pt x="83972" y="67018"/>
                      <a:pt x="84013" y="71174"/>
                    </a:cubicBezTo>
                    <a:cubicBezTo>
                      <a:pt x="83537" y="71072"/>
                      <a:pt x="83057" y="71021"/>
                      <a:pt x="82581" y="71021"/>
                    </a:cubicBezTo>
                    <a:cubicBezTo>
                      <a:pt x="80727" y="71021"/>
                      <a:pt x="78930" y="71782"/>
                      <a:pt x="77633" y="73172"/>
                    </a:cubicBezTo>
                    <a:lnTo>
                      <a:pt x="77624" y="73181"/>
                    </a:lnTo>
                    <a:cubicBezTo>
                      <a:pt x="76342" y="71801"/>
                      <a:pt x="74550" y="71022"/>
                      <a:pt x="72669" y="71022"/>
                    </a:cubicBezTo>
                    <a:cubicBezTo>
                      <a:pt x="72185" y="71022"/>
                      <a:pt x="71701" y="71076"/>
                      <a:pt x="71226" y="71174"/>
                    </a:cubicBezTo>
                    <a:cubicBezTo>
                      <a:pt x="71266" y="67020"/>
                      <a:pt x="74445" y="64941"/>
                      <a:pt x="77622" y="64941"/>
                    </a:cubicBezTo>
                    <a:close/>
                    <a:moveTo>
                      <a:pt x="53996" y="65085"/>
                    </a:moveTo>
                    <a:cubicBezTo>
                      <a:pt x="57170" y="65085"/>
                      <a:pt x="60344" y="67162"/>
                      <a:pt x="60384" y="71317"/>
                    </a:cubicBezTo>
                    <a:lnTo>
                      <a:pt x="60384" y="71326"/>
                    </a:lnTo>
                    <a:cubicBezTo>
                      <a:pt x="59903" y="71222"/>
                      <a:pt x="59419" y="71170"/>
                      <a:pt x="58939" y="71170"/>
                    </a:cubicBezTo>
                    <a:cubicBezTo>
                      <a:pt x="57081" y="71170"/>
                      <a:pt x="55284" y="71936"/>
                      <a:pt x="53995" y="73325"/>
                    </a:cubicBezTo>
                    <a:cubicBezTo>
                      <a:pt x="52714" y="71945"/>
                      <a:pt x="50922" y="71165"/>
                      <a:pt x="49040" y="71165"/>
                    </a:cubicBezTo>
                    <a:cubicBezTo>
                      <a:pt x="48556" y="71165"/>
                      <a:pt x="48072" y="71219"/>
                      <a:pt x="47597" y="71326"/>
                    </a:cubicBezTo>
                    <a:cubicBezTo>
                      <a:pt x="47638" y="67167"/>
                      <a:pt x="50817" y="65085"/>
                      <a:pt x="53996" y="65085"/>
                    </a:cubicBezTo>
                    <a:close/>
                    <a:moveTo>
                      <a:pt x="7145" y="65126"/>
                    </a:moveTo>
                    <a:cubicBezTo>
                      <a:pt x="10322" y="65126"/>
                      <a:pt x="13498" y="67205"/>
                      <a:pt x="13538" y="71362"/>
                    </a:cubicBezTo>
                    <a:cubicBezTo>
                      <a:pt x="13065" y="71260"/>
                      <a:pt x="12588" y="71211"/>
                      <a:pt x="12113" y="71211"/>
                    </a:cubicBezTo>
                    <a:cubicBezTo>
                      <a:pt x="10252" y="71211"/>
                      <a:pt x="8442" y="71977"/>
                      <a:pt x="7150" y="73369"/>
                    </a:cubicBezTo>
                    <a:cubicBezTo>
                      <a:pt x="5868" y="71990"/>
                      <a:pt x="4076" y="71210"/>
                      <a:pt x="2194" y="71210"/>
                    </a:cubicBezTo>
                    <a:cubicBezTo>
                      <a:pt x="1711" y="71210"/>
                      <a:pt x="1227" y="71264"/>
                      <a:pt x="752" y="71362"/>
                    </a:cubicBezTo>
                    <a:cubicBezTo>
                      <a:pt x="792" y="67205"/>
                      <a:pt x="3969" y="65126"/>
                      <a:pt x="7145" y="65126"/>
                    </a:cubicBezTo>
                    <a:close/>
                    <a:moveTo>
                      <a:pt x="30460" y="65126"/>
                    </a:moveTo>
                    <a:cubicBezTo>
                      <a:pt x="33637" y="65126"/>
                      <a:pt x="36813" y="67205"/>
                      <a:pt x="36854" y="71362"/>
                    </a:cubicBezTo>
                    <a:cubicBezTo>
                      <a:pt x="36379" y="71260"/>
                      <a:pt x="35900" y="71211"/>
                      <a:pt x="35425" y="71211"/>
                    </a:cubicBezTo>
                    <a:cubicBezTo>
                      <a:pt x="33562" y="71211"/>
                      <a:pt x="31757" y="71977"/>
                      <a:pt x="30465" y="73369"/>
                    </a:cubicBezTo>
                    <a:cubicBezTo>
                      <a:pt x="29183" y="71990"/>
                      <a:pt x="27391" y="71210"/>
                      <a:pt x="25510" y="71210"/>
                    </a:cubicBezTo>
                    <a:cubicBezTo>
                      <a:pt x="25026" y="71210"/>
                      <a:pt x="24542" y="71264"/>
                      <a:pt x="24067" y="71362"/>
                    </a:cubicBezTo>
                    <a:cubicBezTo>
                      <a:pt x="24107" y="67205"/>
                      <a:pt x="27284" y="65126"/>
                      <a:pt x="30460" y="65126"/>
                    </a:cubicBezTo>
                    <a:close/>
                    <a:moveTo>
                      <a:pt x="119323" y="71343"/>
                    </a:moveTo>
                    <a:cubicBezTo>
                      <a:pt x="121259" y="71343"/>
                      <a:pt x="123134" y="72146"/>
                      <a:pt x="124478" y="73593"/>
                    </a:cubicBezTo>
                    <a:lnTo>
                      <a:pt x="124478" y="73593"/>
                    </a:lnTo>
                    <a:cubicBezTo>
                      <a:pt x="124475" y="73593"/>
                      <a:pt x="124472" y="73593"/>
                      <a:pt x="124469" y="73593"/>
                    </a:cubicBezTo>
                    <a:cubicBezTo>
                      <a:pt x="124450" y="73593"/>
                      <a:pt x="124430" y="73593"/>
                      <a:pt x="124410" y="73593"/>
                    </a:cubicBezTo>
                    <a:cubicBezTo>
                      <a:pt x="122541" y="73593"/>
                      <a:pt x="120782" y="74432"/>
                      <a:pt x="119532" y="75735"/>
                    </a:cubicBezTo>
                    <a:cubicBezTo>
                      <a:pt x="119622" y="74149"/>
                      <a:pt x="119039" y="72644"/>
                      <a:pt x="118045" y="71461"/>
                    </a:cubicBezTo>
                    <a:cubicBezTo>
                      <a:pt x="118470" y="71382"/>
                      <a:pt x="118898" y="71343"/>
                      <a:pt x="119323" y="71343"/>
                    </a:cubicBezTo>
                    <a:close/>
                    <a:moveTo>
                      <a:pt x="129620" y="71343"/>
                    </a:moveTo>
                    <a:cubicBezTo>
                      <a:pt x="130043" y="71343"/>
                      <a:pt x="130470" y="71382"/>
                      <a:pt x="130894" y="71461"/>
                    </a:cubicBezTo>
                    <a:cubicBezTo>
                      <a:pt x="129908" y="72644"/>
                      <a:pt x="129326" y="74140"/>
                      <a:pt x="129415" y="75735"/>
                    </a:cubicBezTo>
                    <a:lnTo>
                      <a:pt x="129406" y="75735"/>
                    </a:lnTo>
                    <a:cubicBezTo>
                      <a:pt x="128165" y="74432"/>
                      <a:pt x="126397" y="73593"/>
                      <a:pt x="124528" y="73593"/>
                    </a:cubicBezTo>
                    <a:cubicBezTo>
                      <a:pt x="124512" y="73593"/>
                      <a:pt x="124495" y="73593"/>
                      <a:pt x="124478" y="73593"/>
                    </a:cubicBezTo>
                    <a:lnTo>
                      <a:pt x="124478" y="73593"/>
                    </a:lnTo>
                    <a:cubicBezTo>
                      <a:pt x="125816" y="72146"/>
                      <a:pt x="127689" y="71343"/>
                      <a:pt x="129620" y="71343"/>
                    </a:cubicBezTo>
                    <a:close/>
                    <a:moveTo>
                      <a:pt x="48839" y="71540"/>
                    </a:moveTo>
                    <a:cubicBezTo>
                      <a:pt x="50775" y="71540"/>
                      <a:pt x="52650" y="72344"/>
                      <a:pt x="53995" y="73799"/>
                    </a:cubicBezTo>
                    <a:lnTo>
                      <a:pt x="53995" y="73799"/>
                    </a:lnTo>
                    <a:cubicBezTo>
                      <a:pt x="53992" y="73799"/>
                      <a:pt x="53989" y="73800"/>
                      <a:pt x="53986" y="73800"/>
                    </a:cubicBezTo>
                    <a:cubicBezTo>
                      <a:pt x="53966" y="73799"/>
                      <a:pt x="53946" y="73799"/>
                      <a:pt x="53926" y="73799"/>
                    </a:cubicBezTo>
                    <a:cubicBezTo>
                      <a:pt x="52058" y="73799"/>
                      <a:pt x="50299" y="74629"/>
                      <a:pt x="49049" y="75932"/>
                    </a:cubicBezTo>
                    <a:cubicBezTo>
                      <a:pt x="49138" y="74346"/>
                      <a:pt x="48556" y="72841"/>
                      <a:pt x="47561" y="71658"/>
                    </a:cubicBezTo>
                    <a:cubicBezTo>
                      <a:pt x="47987" y="71579"/>
                      <a:pt x="48414" y="71540"/>
                      <a:pt x="48839" y="71540"/>
                    </a:cubicBezTo>
                    <a:close/>
                    <a:moveTo>
                      <a:pt x="59134" y="71540"/>
                    </a:moveTo>
                    <a:cubicBezTo>
                      <a:pt x="59558" y="71540"/>
                      <a:pt x="59985" y="71579"/>
                      <a:pt x="60411" y="71658"/>
                    </a:cubicBezTo>
                    <a:cubicBezTo>
                      <a:pt x="59425" y="72841"/>
                      <a:pt x="58843" y="74337"/>
                      <a:pt x="58932" y="75932"/>
                    </a:cubicBezTo>
                    <a:lnTo>
                      <a:pt x="58923" y="75932"/>
                    </a:lnTo>
                    <a:cubicBezTo>
                      <a:pt x="57682" y="74629"/>
                      <a:pt x="55914" y="73799"/>
                      <a:pt x="54046" y="73799"/>
                    </a:cubicBezTo>
                    <a:cubicBezTo>
                      <a:pt x="54029" y="73799"/>
                      <a:pt x="54012" y="73799"/>
                      <a:pt x="53995" y="73799"/>
                    </a:cubicBezTo>
                    <a:lnTo>
                      <a:pt x="53995" y="73799"/>
                    </a:lnTo>
                    <a:cubicBezTo>
                      <a:pt x="55333" y="72344"/>
                      <a:pt x="57200" y="71540"/>
                      <a:pt x="59134" y="71540"/>
                    </a:cubicBezTo>
                    <a:close/>
                    <a:moveTo>
                      <a:pt x="112819" y="69493"/>
                    </a:moveTo>
                    <a:cubicBezTo>
                      <a:pt x="115994" y="69493"/>
                      <a:pt x="119169" y="71570"/>
                      <a:pt x="119209" y="75726"/>
                    </a:cubicBezTo>
                    <a:lnTo>
                      <a:pt x="119209" y="75726"/>
                    </a:lnTo>
                    <a:cubicBezTo>
                      <a:pt x="118734" y="75624"/>
                      <a:pt x="118255" y="75574"/>
                      <a:pt x="117781" y="75574"/>
                    </a:cubicBezTo>
                    <a:cubicBezTo>
                      <a:pt x="115920" y="75574"/>
                      <a:pt x="114120" y="76339"/>
                      <a:pt x="112821" y="77724"/>
                    </a:cubicBezTo>
                    <a:lnTo>
                      <a:pt x="112821" y="77733"/>
                    </a:lnTo>
                    <a:cubicBezTo>
                      <a:pt x="111539" y="76353"/>
                      <a:pt x="109747" y="75574"/>
                      <a:pt x="107865" y="75574"/>
                    </a:cubicBezTo>
                    <a:cubicBezTo>
                      <a:pt x="107382" y="75574"/>
                      <a:pt x="106898" y="75627"/>
                      <a:pt x="106423" y="75726"/>
                    </a:cubicBezTo>
                    <a:lnTo>
                      <a:pt x="106423" y="75726"/>
                    </a:lnTo>
                    <a:cubicBezTo>
                      <a:pt x="106463" y="71572"/>
                      <a:pt x="109641" y="69493"/>
                      <a:pt x="112819" y="69493"/>
                    </a:cubicBezTo>
                    <a:close/>
                    <a:moveTo>
                      <a:pt x="136134" y="69486"/>
                    </a:moveTo>
                    <a:cubicBezTo>
                      <a:pt x="139310" y="69486"/>
                      <a:pt x="142484" y="71565"/>
                      <a:pt x="142525" y="75726"/>
                    </a:cubicBezTo>
                    <a:lnTo>
                      <a:pt x="142525" y="75726"/>
                    </a:lnTo>
                    <a:cubicBezTo>
                      <a:pt x="142050" y="75624"/>
                      <a:pt x="141571" y="75574"/>
                      <a:pt x="141097" y="75574"/>
                    </a:cubicBezTo>
                    <a:cubicBezTo>
                      <a:pt x="139236" y="75574"/>
                      <a:pt x="137435" y="76341"/>
                      <a:pt x="136136" y="77733"/>
                    </a:cubicBezTo>
                    <a:cubicBezTo>
                      <a:pt x="134854" y="76353"/>
                      <a:pt x="133062" y="75574"/>
                      <a:pt x="131181" y="75574"/>
                    </a:cubicBezTo>
                    <a:cubicBezTo>
                      <a:pt x="130697" y="75574"/>
                      <a:pt x="130213" y="75627"/>
                      <a:pt x="129738" y="75726"/>
                    </a:cubicBezTo>
                    <a:lnTo>
                      <a:pt x="129738" y="75726"/>
                    </a:lnTo>
                    <a:cubicBezTo>
                      <a:pt x="129778" y="71567"/>
                      <a:pt x="132957" y="69486"/>
                      <a:pt x="136134" y="69486"/>
                    </a:cubicBezTo>
                    <a:close/>
                    <a:moveTo>
                      <a:pt x="42332" y="69690"/>
                    </a:moveTo>
                    <a:cubicBezTo>
                      <a:pt x="45507" y="69690"/>
                      <a:pt x="48681" y="71767"/>
                      <a:pt x="48726" y="75923"/>
                    </a:cubicBezTo>
                    <a:cubicBezTo>
                      <a:pt x="48251" y="75821"/>
                      <a:pt x="47772" y="75771"/>
                      <a:pt x="47298" y="75771"/>
                    </a:cubicBezTo>
                    <a:cubicBezTo>
                      <a:pt x="45434" y="75771"/>
                      <a:pt x="43630" y="76538"/>
                      <a:pt x="42337" y="77930"/>
                    </a:cubicBezTo>
                    <a:cubicBezTo>
                      <a:pt x="41056" y="76550"/>
                      <a:pt x="39264" y="75771"/>
                      <a:pt x="37382" y="75771"/>
                    </a:cubicBezTo>
                    <a:cubicBezTo>
                      <a:pt x="36898" y="75771"/>
                      <a:pt x="36415" y="75825"/>
                      <a:pt x="35940" y="75923"/>
                    </a:cubicBezTo>
                    <a:cubicBezTo>
                      <a:pt x="35980" y="71769"/>
                      <a:pt x="39156" y="69690"/>
                      <a:pt x="42332" y="69690"/>
                    </a:cubicBezTo>
                    <a:close/>
                    <a:moveTo>
                      <a:pt x="65648" y="69687"/>
                    </a:moveTo>
                    <a:cubicBezTo>
                      <a:pt x="68825" y="69687"/>
                      <a:pt x="72001" y="71766"/>
                      <a:pt x="72041" y="75923"/>
                    </a:cubicBezTo>
                    <a:cubicBezTo>
                      <a:pt x="71566" y="75821"/>
                      <a:pt x="71088" y="75771"/>
                      <a:pt x="70613" y="75771"/>
                    </a:cubicBezTo>
                    <a:cubicBezTo>
                      <a:pt x="68750" y="75771"/>
                      <a:pt x="66945" y="76538"/>
                      <a:pt x="65653" y="77930"/>
                    </a:cubicBezTo>
                    <a:cubicBezTo>
                      <a:pt x="64371" y="76550"/>
                      <a:pt x="62579" y="75771"/>
                      <a:pt x="60697" y="75771"/>
                    </a:cubicBezTo>
                    <a:cubicBezTo>
                      <a:pt x="60214" y="75771"/>
                      <a:pt x="59730" y="75825"/>
                      <a:pt x="59255" y="75923"/>
                    </a:cubicBezTo>
                    <a:cubicBezTo>
                      <a:pt x="59295" y="71766"/>
                      <a:pt x="62472" y="69687"/>
                      <a:pt x="65648" y="69687"/>
                    </a:cubicBezTo>
                    <a:close/>
                    <a:moveTo>
                      <a:pt x="82884" y="1"/>
                    </a:moveTo>
                    <a:cubicBezTo>
                      <a:pt x="82642" y="700"/>
                      <a:pt x="82534" y="1435"/>
                      <a:pt x="82579" y="2178"/>
                    </a:cubicBezTo>
                    <a:cubicBezTo>
                      <a:pt x="81329" y="875"/>
                      <a:pt x="79570" y="37"/>
                      <a:pt x="77701" y="37"/>
                    </a:cubicBezTo>
                    <a:cubicBezTo>
                      <a:pt x="77681" y="37"/>
                      <a:pt x="77661" y="37"/>
                      <a:pt x="77642" y="37"/>
                    </a:cubicBezTo>
                    <a:cubicBezTo>
                      <a:pt x="77622" y="37"/>
                      <a:pt x="77602" y="37"/>
                      <a:pt x="77582" y="37"/>
                    </a:cubicBezTo>
                    <a:cubicBezTo>
                      <a:pt x="73834" y="37"/>
                      <a:pt x="70494" y="3399"/>
                      <a:pt x="70948" y="7160"/>
                    </a:cubicBezTo>
                    <a:cubicBezTo>
                      <a:pt x="71458" y="7047"/>
                      <a:pt x="71971" y="6991"/>
                      <a:pt x="72481" y="6991"/>
                    </a:cubicBezTo>
                    <a:cubicBezTo>
                      <a:pt x="74418" y="6991"/>
                      <a:pt x="76294" y="7794"/>
                      <a:pt x="77642" y="9248"/>
                    </a:cubicBezTo>
                    <a:cubicBezTo>
                      <a:pt x="77624" y="9248"/>
                      <a:pt x="77606" y="9248"/>
                      <a:pt x="77587" y="9248"/>
                    </a:cubicBezTo>
                    <a:cubicBezTo>
                      <a:pt x="75529" y="9248"/>
                      <a:pt x="73607" y="10256"/>
                      <a:pt x="72355" y="11784"/>
                    </a:cubicBezTo>
                    <a:cubicBezTo>
                      <a:pt x="72756" y="8058"/>
                      <a:pt x="69443" y="4741"/>
                      <a:pt x="65721" y="4741"/>
                    </a:cubicBezTo>
                    <a:cubicBezTo>
                      <a:pt x="65701" y="4741"/>
                      <a:pt x="65682" y="4741"/>
                      <a:pt x="65662" y="4741"/>
                    </a:cubicBezTo>
                    <a:cubicBezTo>
                      <a:pt x="65642" y="4741"/>
                      <a:pt x="65622" y="4741"/>
                      <a:pt x="65602" y="4741"/>
                    </a:cubicBezTo>
                    <a:cubicBezTo>
                      <a:pt x="63733" y="4741"/>
                      <a:pt x="61966" y="5570"/>
                      <a:pt x="60724" y="6874"/>
                    </a:cubicBezTo>
                    <a:cubicBezTo>
                      <a:pt x="60760" y="6139"/>
                      <a:pt x="60662" y="5395"/>
                      <a:pt x="60420" y="4696"/>
                    </a:cubicBezTo>
                    <a:lnTo>
                      <a:pt x="60043" y="4696"/>
                    </a:lnTo>
                    <a:cubicBezTo>
                      <a:pt x="60276" y="5395"/>
                      <a:pt x="60393" y="6130"/>
                      <a:pt x="60393" y="6865"/>
                    </a:cubicBezTo>
                    <a:cubicBezTo>
                      <a:pt x="59920" y="6763"/>
                      <a:pt x="59442" y="6713"/>
                      <a:pt x="58969" y="6713"/>
                    </a:cubicBezTo>
                    <a:cubicBezTo>
                      <a:pt x="57110" y="6713"/>
                      <a:pt x="55305" y="7479"/>
                      <a:pt x="54013" y="8872"/>
                    </a:cubicBezTo>
                    <a:cubicBezTo>
                      <a:pt x="52732" y="7492"/>
                      <a:pt x="50939" y="6712"/>
                      <a:pt x="49058" y="6712"/>
                    </a:cubicBezTo>
                    <a:cubicBezTo>
                      <a:pt x="48574" y="6712"/>
                      <a:pt x="48090" y="6766"/>
                      <a:pt x="47615" y="6865"/>
                    </a:cubicBezTo>
                    <a:cubicBezTo>
                      <a:pt x="47615" y="6130"/>
                      <a:pt x="47732" y="5395"/>
                      <a:pt x="47965" y="4696"/>
                    </a:cubicBezTo>
                    <a:lnTo>
                      <a:pt x="47588" y="4696"/>
                    </a:lnTo>
                    <a:cubicBezTo>
                      <a:pt x="47346" y="5395"/>
                      <a:pt x="47248" y="6139"/>
                      <a:pt x="47284" y="6874"/>
                    </a:cubicBezTo>
                    <a:cubicBezTo>
                      <a:pt x="46042" y="5570"/>
                      <a:pt x="44275" y="4741"/>
                      <a:pt x="42406" y="4741"/>
                    </a:cubicBezTo>
                    <a:cubicBezTo>
                      <a:pt x="42386" y="4741"/>
                      <a:pt x="42366" y="4741"/>
                      <a:pt x="42346" y="4741"/>
                    </a:cubicBezTo>
                    <a:cubicBezTo>
                      <a:pt x="42319" y="4741"/>
                      <a:pt x="42291" y="4740"/>
                      <a:pt x="42263" y="4740"/>
                    </a:cubicBezTo>
                    <a:cubicBezTo>
                      <a:pt x="40287" y="4740"/>
                      <a:pt x="38431" y="5684"/>
                      <a:pt x="37185" y="7125"/>
                    </a:cubicBezTo>
                    <a:cubicBezTo>
                      <a:pt x="37479" y="3462"/>
                      <a:pt x="34202" y="234"/>
                      <a:pt x="30534" y="234"/>
                    </a:cubicBezTo>
                    <a:cubicBezTo>
                      <a:pt x="30514" y="234"/>
                      <a:pt x="30494" y="234"/>
                      <a:pt x="30474" y="234"/>
                    </a:cubicBezTo>
                    <a:cubicBezTo>
                      <a:pt x="30454" y="234"/>
                      <a:pt x="30434" y="234"/>
                      <a:pt x="30415" y="234"/>
                    </a:cubicBezTo>
                    <a:cubicBezTo>
                      <a:pt x="28546" y="234"/>
                      <a:pt x="26787" y="1072"/>
                      <a:pt x="25536" y="2375"/>
                    </a:cubicBezTo>
                    <a:cubicBezTo>
                      <a:pt x="25581" y="1641"/>
                      <a:pt x="25474" y="897"/>
                      <a:pt x="25232" y="198"/>
                    </a:cubicBezTo>
                    <a:lnTo>
                      <a:pt x="24855" y="198"/>
                    </a:lnTo>
                    <a:cubicBezTo>
                      <a:pt x="25088" y="897"/>
                      <a:pt x="25214" y="1632"/>
                      <a:pt x="25214" y="2367"/>
                    </a:cubicBezTo>
                    <a:cubicBezTo>
                      <a:pt x="24739" y="2265"/>
                      <a:pt x="24260" y="2215"/>
                      <a:pt x="23785" y="2215"/>
                    </a:cubicBezTo>
                    <a:cubicBezTo>
                      <a:pt x="21922" y="2215"/>
                      <a:pt x="20117" y="2981"/>
                      <a:pt x="18825" y="4374"/>
                    </a:cubicBezTo>
                    <a:cubicBezTo>
                      <a:pt x="17544" y="2994"/>
                      <a:pt x="15752" y="2214"/>
                      <a:pt x="13870" y="2214"/>
                    </a:cubicBezTo>
                    <a:cubicBezTo>
                      <a:pt x="13386" y="2214"/>
                      <a:pt x="12902" y="2268"/>
                      <a:pt x="12427" y="2367"/>
                    </a:cubicBezTo>
                    <a:cubicBezTo>
                      <a:pt x="12427" y="1632"/>
                      <a:pt x="12544" y="897"/>
                      <a:pt x="12777" y="198"/>
                    </a:cubicBezTo>
                    <a:lnTo>
                      <a:pt x="12382" y="198"/>
                    </a:lnTo>
                    <a:cubicBezTo>
                      <a:pt x="12141" y="897"/>
                      <a:pt x="12042" y="1641"/>
                      <a:pt x="12078" y="2375"/>
                    </a:cubicBezTo>
                    <a:cubicBezTo>
                      <a:pt x="10836" y="1072"/>
                      <a:pt x="9069" y="234"/>
                      <a:pt x="7200" y="234"/>
                    </a:cubicBezTo>
                    <a:cubicBezTo>
                      <a:pt x="7180" y="234"/>
                      <a:pt x="7160" y="234"/>
                      <a:pt x="7141" y="234"/>
                    </a:cubicBezTo>
                    <a:cubicBezTo>
                      <a:pt x="7126" y="234"/>
                      <a:pt x="7111" y="234"/>
                      <a:pt x="7096" y="234"/>
                    </a:cubicBezTo>
                    <a:cubicBezTo>
                      <a:pt x="3342" y="234"/>
                      <a:pt x="1" y="3600"/>
                      <a:pt x="456" y="7358"/>
                    </a:cubicBezTo>
                    <a:cubicBezTo>
                      <a:pt x="960" y="7247"/>
                      <a:pt x="1468" y="7193"/>
                      <a:pt x="1971" y="7193"/>
                    </a:cubicBezTo>
                    <a:cubicBezTo>
                      <a:pt x="3914" y="7193"/>
                      <a:pt x="5798" y="7997"/>
                      <a:pt x="7150" y="9463"/>
                    </a:cubicBezTo>
                    <a:cubicBezTo>
                      <a:pt x="7130" y="9463"/>
                      <a:pt x="7110" y="9463"/>
                      <a:pt x="7090" y="9463"/>
                    </a:cubicBezTo>
                    <a:cubicBezTo>
                      <a:pt x="3342" y="9463"/>
                      <a:pt x="1" y="12825"/>
                      <a:pt x="456" y="16587"/>
                    </a:cubicBezTo>
                    <a:cubicBezTo>
                      <a:pt x="966" y="16472"/>
                      <a:pt x="1482" y="16416"/>
                      <a:pt x="1993" y="16416"/>
                    </a:cubicBezTo>
                    <a:cubicBezTo>
                      <a:pt x="3922" y="16416"/>
                      <a:pt x="5795" y="17213"/>
                      <a:pt x="7141" y="18666"/>
                    </a:cubicBezTo>
                    <a:cubicBezTo>
                      <a:pt x="7121" y="18665"/>
                      <a:pt x="7101" y="18665"/>
                      <a:pt x="7081" y="18665"/>
                    </a:cubicBezTo>
                    <a:cubicBezTo>
                      <a:pt x="3333" y="18665"/>
                      <a:pt x="1" y="22028"/>
                      <a:pt x="456" y="25789"/>
                    </a:cubicBezTo>
                    <a:cubicBezTo>
                      <a:pt x="968" y="25675"/>
                      <a:pt x="1485" y="25619"/>
                      <a:pt x="1997" y="25619"/>
                    </a:cubicBezTo>
                    <a:cubicBezTo>
                      <a:pt x="3931" y="25619"/>
                      <a:pt x="5804" y="26416"/>
                      <a:pt x="7150" y="27868"/>
                    </a:cubicBezTo>
                    <a:cubicBezTo>
                      <a:pt x="8485" y="26423"/>
                      <a:pt x="10355" y="25626"/>
                      <a:pt x="12288" y="25626"/>
                    </a:cubicBezTo>
                    <a:cubicBezTo>
                      <a:pt x="12715" y="25626"/>
                      <a:pt x="13146" y="25665"/>
                      <a:pt x="13574" y="25744"/>
                    </a:cubicBezTo>
                    <a:cubicBezTo>
                      <a:pt x="12580" y="26927"/>
                      <a:pt x="11997" y="28424"/>
                      <a:pt x="12087" y="30019"/>
                    </a:cubicBezTo>
                    <a:cubicBezTo>
                      <a:pt x="10837" y="28715"/>
                      <a:pt x="9069" y="27877"/>
                      <a:pt x="7208" y="27877"/>
                    </a:cubicBezTo>
                    <a:cubicBezTo>
                      <a:pt x="7189" y="27877"/>
                      <a:pt x="7169" y="27877"/>
                      <a:pt x="7150" y="27877"/>
                    </a:cubicBezTo>
                    <a:cubicBezTo>
                      <a:pt x="7130" y="27877"/>
                      <a:pt x="7110" y="27877"/>
                      <a:pt x="7090" y="27877"/>
                    </a:cubicBezTo>
                    <a:cubicBezTo>
                      <a:pt x="3342" y="27877"/>
                      <a:pt x="1" y="31239"/>
                      <a:pt x="456" y="35001"/>
                    </a:cubicBezTo>
                    <a:cubicBezTo>
                      <a:pt x="963" y="34888"/>
                      <a:pt x="1475" y="34832"/>
                      <a:pt x="1984" y="34832"/>
                    </a:cubicBezTo>
                    <a:cubicBezTo>
                      <a:pt x="3893" y="34832"/>
                      <a:pt x="5751" y="35611"/>
                      <a:pt x="7096" y="37026"/>
                    </a:cubicBezTo>
                    <a:cubicBezTo>
                      <a:pt x="3341" y="37026"/>
                      <a:pt x="8" y="40386"/>
                      <a:pt x="456" y="44149"/>
                    </a:cubicBezTo>
                    <a:cubicBezTo>
                      <a:pt x="965" y="44035"/>
                      <a:pt x="1479" y="43980"/>
                      <a:pt x="1989" y="43980"/>
                    </a:cubicBezTo>
                    <a:cubicBezTo>
                      <a:pt x="3926" y="43980"/>
                      <a:pt x="5802" y="44783"/>
                      <a:pt x="7150" y="46237"/>
                    </a:cubicBezTo>
                    <a:cubicBezTo>
                      <a:pt x="7130" y="46237"/>
                      <a:pt x="7110" y="46237"/>
                      <a:pt x="7090" y="46237"/>
                    </a:cubicBezTo>
                    <a:cubicBezTo>
                      <a:pt x="3342" y="46237"/>
                      <a:pt x="1" y="49608"/>
                      <a:pt x="456" y="53361"/>
                    </a:cubicBezTo>
                    <a:cubicBezTo>
                      <a:pt x="961" y="53249"/>
                      <a:pt x="1471" y="53195"/>
                      <a:pt x="1978" y="53195"/>
                    </a:cubicBezTo>
                    <a:cubicBezTo>
                      <a:pt x="3912" y="53195"/>
                      <a:pt x="5791" y="53991"/>
                      <a:pt x="7141" y="55439"/>
                    </a:cubicBezTo>
                    <a:cubicBezTo>
                      <a:pt x="7121" y="55439"/>
                      <a:pt x="7101" y="55439"/>
                      <a:pt x="7081" y="55439"/>
                    </a:cubicBezTo>
                    <a:cubicBezTo>
                      <a:pt x="3333" y="55439"/>
                      <a:pt x="1" y="58811"/>
                      <a:pt x="456" y="62563"/>
                    </a:cubicBezTo>
                    <a:cubicBezTo>
                      <a:pt x="965" y="62449"/>
                      <a:pt x="1479" y="62394"/>
                      <a:pt x="1989" y="62394"/>
                    </a:cubicBezTo>
                    <a:cubicBezTo>
                      <a:pt x="3926" y="62394"/>
                      <a:pt x="5802" y="63197"/>
                      <a:pt x="7150" y="64651"/>
                    </a:cubicBezTo>
                    <a:cubicBezTo>
                      <a:pt x="7130" y="64651"/>
                      <a:pt x="7110" y="64651"/>
                      <a:pt x="7090" y="64651"/>
                    </a:cubicBezTo>
                    <a:cubicBezTo>
                      <a:pt x="3342" y="64651"/>
                      <a:pt x="1" y="68022"/>
                      <a:pt x="456" y="71774"/>
                    </a:cubicBezTo>
                    <a:cubicBezTo>
                      <a:pt x="965" y="71661"/>
                      <a:pt x="1479" y="71605"/>
                      <a:pt x="1989" y="71605"/>
                    </a:cubicBezTo>
                    <a:cubicBezTo>
                      <a:pt x="3926" y="71605"/>
                      <a:pt x="5802" y="72408"/>
                      <a:pt x="7150" y="73862"/>
                    </a:cubicBezTo>
                    <a:cubicBezTo>
                      <a:pt x="8483" y="72419"/>
                      <a:pt x="10349" y="71617"/>
                      <a:pt x="12278" y="71617"/>
                    </a:cubicBezTo>
                    <a:cubicBezTo>
                      <a:pt x="12709" y="71617"/>
                      <a:pt x="13143" y="71657"/>
                      <a:pt x="13574" y="71739"/>
                    </a:cubicBezTo>
                    <a:cubicBezTo>
                      <a:pt x="13037" y="72366"/>
                      <a:pt x="12624" y="73101"/>
                      <a:pt x="12365" y="73880"/>
                    </a:cubicBezTo>
                    <a:lnTo>
                      <a:pt x="12741" y="73880"/>
                    </a:lnTo>
                    <a:cubicBezTo>
                      <a:pt x="13637" y="71137"/>
                      <a:pt x="16222" y="69764"/>
                      <a:pt x="18806" y="69764"/>
                    </a:cubicBezTo>
                    <a:cubicBezTo>
                      <a:pt x="21388" y="69764"/>
                      <a:pt x="23969" y="71135"/>
                      <a:pt x="24864" y="73880"/>
                    </a:cubicBezTo>
                    <a:lnTo>
                      <a:pt x="25241" y="73880"/>
                    </a:lnTo>
                    <a:cubicBezTo>
                      <a:pt x="24981" y="73101"/>
                      <a:pt x="24569" y="72366"/>
                      <a:pt x="24031" y="71739"/>
                    </a:cubicBezTo>
                    <a:cubicBezTo>
                      <a:pt x="24463" y="71657"/>
                      <a:pt x="24897" y="71617"/>
                      <a:pt x="25327" y="71617"/>
                    </a:cubicBezTo>
                    <a:cubicBezTo>
                      <a:pt x="27257" y="71617"/>
                      <a:pt x="29124" y="72419"/>
                      <a:pt x="30465" y="73862"/>
                    </a:cubicBezTo>
                    <a:cubicBezTo>
                      <a:pt x="31802" y="72410"/>
                      <a:pt x="33677" y="71609"/>
                      <a:pt x="35611" y="71609"/>
                    </a:cubicBezTo>
                    <a:cubicBezTo>
                      <a:pt x="36087" y="71609"/>
                      <a:pt x="36566" y="71657"/>
                      <a:pt x="37042" y="71757"/>
                    </a:cubicBezTo>
                    <a:cubicBezTo>
                      <a:pt x="36011" y="73020"/>
                      <a:pt x="35438" y="74633"/>
                      <a:pt x="35644" y="76335"/>
                    </a:cubicBezTo>
                    <a:cubicBezTo>
                      <a:pt x="36153" y="76222"/>
                      <a:pt x="36667" y="76166"/>
                      <a:pt x="37176" y="76166"/>
                    </a:cubicBezTo>
                    <a:cubicBezTo>
                      <a:pt x="39113" y="76166"/>
                      <a:pt x="40989" y="76969"/>
                      <a:pt x="42337" y="78423"/>
                    </a:cubicBezTo>
                    <a:cubicBezTo>
                      <a:pt x="43675" y="76976"/>
                      <a:pt x="45548" y="76173"/>
                      <a:pt x="47484" y="76173"/>
                    </a:cubicBezTo>
                    <a:cubicBezTo>
                      <a:pt x="47908" y="76173"/>
                      <a:pt x="48336" y="76212"/>
                      <a:pt x="48762" y="76291"/>
                    </a:cubicBezTo>
                    <a:cubicBezTo>
                      <a:pt x="48224" y="76927"/>
                      <a:pt x="47812" y="77653"/>
                      <a:pt x="47552" y="78441"/>
                    </a:cubicBezTo>
                    <a:lnTo>
                      <a:pt x="47929" y="78441"/>
                    </a:lnTo>
                    <a:cubicBezTo>
                      <a:pt x="48825" y="75698"/>
                      <a:pt x="51410" y="74325"/>
                      <a:pt x="53994" y="74325"/>
                    </a:cubicBezTo>
                    <a:cubicBezTo>
                      <a:pt x="56575" y="74325"/>
                      <a:pt x="59157" y="75696"/>
                      <a:pt x="60052" y="78441"/>
                    </a:cubicBezTo>
                    <a:lnTo>
                      <a:pt x="60438" y="78441"/>
                    </a:lnTo>
                    <a:cubicBezTo>
                      <a:pt x="60169" y="77653"/>
                      <a:pt x="59766" y="76927"/>
                      <a:pt x="59228" y="76291"/>
                    </a:cubicBezTo>
                    <a:cubicBezTo>
                      <a:pt x="59654" y="76212"/>
                      <a:pt x="60082" y="76173"/>
                      <a:pt x="60506" y="76173"/>
                    </a:cubicBezTo>
                    <a:cubicBezTo>
                      <a:pt x="62442" y="76173"/>
                      <a:pt x="64317" y="76976"/>
                      <a:pt x="65662" y="78423"/>
                    </a:cubicBezTo>
                    <a:cubicBezTo>
                      <a:pt x="67002" y="76969"/>
                      <a:pt x="68877" y="76166"/>
                      <a:pt x="70814" y="76166"/>
                    </a:cubicBezTo>
                    <a:cubicBezTo>
                      <a:pt x="71323" y="76166"/>
                      <a:pt x="71837" y="76222"/>
                      <a:pt x="72346" y="76335"/>
                    </a:cubicBezTo>
                    <a:cubicBezTo>
                      <a:pt x="72801" y="72574"/>
                      <a:pt x="69460" y="69211"/>
                      <a:pt x="65712" y="69211"/>
                    </a:cubicBezTo>
                    <a:cubicBezTo>
                      <a:pt x="65692" y="69211"/>
                      <a:pt x="65672" y="69212"/>
                      <a:pt x="65653" y="69212"/>
                    </a:cubicBezTo>
                    <a:cubicBezTo>
                      <a:pt x="65633" y="69212"/>
                      <a:pt x="65613" y="69211"/>
                      <a:pt x="65593" y="69211"/>
                    </a:cubicBezTo>
                    <a:cubicBezTo>
                      <a:pt x="63725" y="69211"/>
                      <a:pt x="61966" y="70050"/>
                      <a:pt x="60715" y="71353"/>
                    </a:cubicBezTo>
                    <a:cubicBezTo>
                      <a:pt x="60805" y="69758"/>
                      <a:pt x="60223" y="68262"/>
                      <a:pt x="59228" y="67079"/>
                    </a:cubicBezTo>
                    <a:cubicBezTo>
                      <a:pt x="59656" y="67000"/>
                      <a:pt x="60087" y="66961"/>
                      <a:pt x="60514" y="66961"/>
                    </a:cubicBezTo>
                    <a:cubicBezTo>
                      <a:pt x="62447" y="66961"/>
                      <a:pt x="64319" y="67757"/>
                      <a:pt x="65662" y="69203"/>
                    </a:cubicBezTo>
                    <a:cubicBezTo>
                      <a:pt x="66995" y="67754"/>
                      <a:pt x="68869" y="66954"/>
                      <a:pt x="70804" y="66954"/>
                    </a:cubicBezTo>
                    <a:cubicBezTo>
                      <a:pt x="71287" y="66954"/>
                      <a:pt x="71773" y="67004"/>
                      <a:pt x="72256" y="67106"/>
                    </a:cubicBezTo>
                    <a:cubicBezTo>
                      <a:pt x="71280" y="68352"/>
                      <a:pt x="70751" y="69920"/>
                      <a:pt x="70948" y="71568"/>
                    </a:cubicBezTo>
                    <a:cubicBezTo>
                      <a:pt x="71456" y="71455"/>
                      <a:pt x="71968" y="71399"/>
                      <a:pt x="72477" y="71399"/>
                    </a:cubicBezTo>
                    <a:cubicBezTo>
                      <a:pt x="74412" y="71399"/>
                      <a:pt x="76294" y="72202"/>
                      <a:pt x="77642" y="73656"/>
                    </a:cubicBezTo>
                    <a:cubicBezTo>
                      <a:pt x="78975" y="72213"/>
                      <a:pt x="80841" y="71411"/>
                      <a:pt x="82765" y="71411"/>
                    </a:cubicBezTo>
                    <a:cubicBezTo>
                      <a:pt x="83195" y="71411"/>
                      <a:pt x="83627" y="71451"/>
                      <a:pt x="84057" y="71533"/>
                    </a:cubicBezTo>
                    <a:cubicBezTo>
                      <a:pt x="83529" y="72160"/>
                      <a:pt x="83117" y="72895"/>
                      <a:pt x="82857" y="73674"/>
                    </a:cubicBezTo>
                    <a:lnTo>
                      <a:pt x="83233" y="73674"/>
                    </a:lnTo>
                    <a:cubicBezTo>
                      <a:pt x="84129" y="70931"/>
                      <a:pt x="86712" y="69558"/>
                      <a:pt x="89295" y="69558"/>
                    </a:cubicBezTo>
                    <a:cubicBezTo>
                      <a:pt x="91875" y="69558"/>
                      <a:pt x="94456" y="70929"/>
                      <a:pt x="95357" y="73674"/>
                    </a:cubicBezTo>
                    <a:lnTo>
                      <a:pt x="95733" y="73674"/>
                    </a:lnTo>
                    <a:cubicBezTo>
                      <a:pt x="95464" y="72895"/>
                      <a:pt x="95061" y="72160"/>
                      <a:pt x="94523" y="71533"/>
                    </a:cubicBezTo>
                    <a:cubicBezTo>
                      <a:pt x="94955" y="71451"/>
                      <a:pt x="95389" y="71411"/>
                      <a:pt x="95820" y="71411"/>
                    </a:cubicBezTo>
                    <a:cubicBezTo>
                      <a:pt x="97749" y="71411"/>
                      <a:pt x="99616" y="72213"/>
                      <a:pt x="100957" y="73656"/>
                    </a:cubicBezTo>
                    <a:cubicBezTo>
                      <a:pt x="102295" y="72203"/>
                      <a:pt x="104169" y="71403"/>
                      <a:pt x="106103" y="71403"/>
                    </a:cubicBezTo>
                    <a:cubicBezTo>
                      <a:pt x="106579" y="71403"/>
                      <a:pt x="107058" y="71451"/>
                      <a:pt x="107534" y="71550"/>
                    </a:cubicBezTo>
                    <a:cubicBezTo>
                      <a:pt x="106495" y="72814"/>
                      <a:pt x="105930" y="74427"/>
                      <a:pt x="106136" y="76129"/>
                    </a:cubicBezTo>
                    <a:cubicBezTo>
                      <a:pt x="106644" y="76015"/>
                      <a:pt x="107156" y="75960"/>
                      <a:pt x="107665" y="75960"/>
                    </a:cubicBezTo>
                    <a:cubicBezTo>
                      <a:pt x="109600" y="75960"/>
                      <a:pt x="111480" y="76763"/>
                      <a:pt x="112821" y="78217"/>
                    </a:cubicBezTo>
                    <a:cubicBezTo>
                      <a:pt x="114165" y="76770"/>
                      <a:pt x="116034" y="75967"/>
                      <a:pt x="117968" y="75967"/>
                    </a:cubicBezTo>
                    <a:cubicBezTo>
                      <a:pt x="118392" y="75967"/>
                      <a:pt x="118820" y="76005"/>
                      <a:pt x="119245" y="76084"/>
                    </a:cubicBezTo>
                    <a:cubicBezTo>
                      <a:pt x="118717" y="76721"/>
                      <a:pt x="118304" y="77446"/>
                      <a:pt x="118045" y="78235"/>
                    </a:cubicBezTo>
                    <a:lnTo>
                      <a:pt x="118421" y="78235"/>
                    </a:lnTo>
                    <a:cubicBezTo>
                      <a:pt x="119317" y="75492"/>
                      <a:pt x="121900" y="74119"/>
                      <a:pt x="124482" y="74119"/>
                    </a:cubicBezTo>
                    <a:cubicBezTo>
                      <a:pt x="127063" y="74119"/>
                      <a:pt x="129644" y="75490"/>
                      <a:pt x="130544" y="78235"/>
                    </a:cubicBezTo>
                    <a:lnTo>
                      <a:pt x="130921" y="78235"/>
                    </a:lnTo>
                    <a:cubicBezTo>
                      <a:pt x="130652" y="77446"/>
                      <a:pt x="130249" y="76721"/>
                      <a:pt x="129711" y="76084"/>
                    </a:cubicBezTo>
                    <a:cubicBezTo>
                      <a:pt x="130137" y="76005"/>
                      <a:pt x="130565" y="75967"/>
                      <a:pt x="130990" y="75967"/>
                    </a:cubicBezTo>
                    <a:cubicBezTo>
                      <a:pt x="132925" y="75967"/>
                      <a:pt x="134800" y="76770"/>
                      <a:pt x="136145" y="78217"/>
                    </a:cubicBezTo>
                    <a:cubicBezTo>
                      <a:pt x="137486" y="76763"/>
                      <a:pt x="139360" y="75960"/>
                      <a:pt x="141297" y="75960"/>
                    </a:cubicBezTo>
                    <a:cubicBezTo>
                      <a:pt x="141806" y="75960"/>
                      <a:pt x="142320" y="76015"/>
                      <a:pt x="142829" y="76129"/>
                    </a:cubicBezTo>
                    <a:cubicBezTo>
                      <a:pt x="143284" y="72368"/>
                      <a:pt x="139944" y="69005"/>
                      <a:pt x="136195" y="69005"/>
                    </a:cubicBezTo>
                    <a:cubicBezTo>
                      <a:pt x="136175" y="69005"/>
                      <a:pt x="136156" y="69005"/>
                      <a:pt x="136136" y="69006"/>
                    </a:cubicBezTo>
                    <a:cubicBezTo>
                      <a:pt x="136116" y="69005"/>
                      <a:pt x="136096" y="69005"/>
                      <a:pt x="136077" y="69005"/>
                    </a:cubicBezTo>
                    <a:cubicBezTo>
                      <a:pt x="134208" y="69005"/>
                      <a:pt x="132449" y="69844"/>
                      <a:pt x="131199" y="71147"/>
                    </a:cubicBezTo>
                    <a:cubicBezTo>
                      <a:pt x="131288" y="69552"/>
                      <a:pt x="130706" y="68056"/>
                      <a:pt x="129711" y="66873"/>
                    </a:cubicBezTo>
                    <a:cubicBezTo>
                      <a:pt x="130140" y="66794"/>
                      <a:pt x="130570" y="66755"/>
                      <a:pt x="130997" y="66755"/>
                    </a:cubicBezTo>
                    <a:cubicBezTo>
                      <a:pt x="132930" y="66755"/>
                      <a:pt x="134802" y="67551"/>
                      <a:pt x="136145" y="68997"/>
                    </a:cubicBezTo>
                    <a:cubicBezTo>
                      <a:pt x="137487" y="67540"/>
                      <a:pt x="139365" y="66743"/>
                      <a:pt x="141304" y="66743"/>
                    </a:cubicBezTo>
                    <a:cubicBezTo>
                      <a:pt x="141811" y="66743"/>
                      <a:pt x="142322" y="66798"/>
                      <a:pt x="142829" y="66909"/>
                    </a:cubicBezTo>
                    <a:cubicBezTo>
                      <a:pt x="143276" y="63151"/>
                      <a:pt x="139944" y="59785"/>
                      <a:pt x="136198" y="59785"/>
                    </a:cubicBezTo>
                    <a:cubicBezTo>
                      <a:pt x="136183" y="59785"/>
                      <a:pt x="136169" y="59785"/>
                      <a:pt x="136154" y="59785"/>
                    </a:cubicBezTo>
                    <a:cubicBezTo>
                      <a:pt x="137492" y="58340"/>
                      <a:pt x="139363" y="57545"/>
                      <a:pt x="141292" y="57545"/>
                    </a:cubicBezTo>
                    <a:cubicBezTo>
                      <a:pt x="141803" y="57545"/>
                      <a:pt x="142319" y="57601"/>
                      <a:pt x="142829" y="57715"/>
                    </a:cubicBezTo>
                    <a:cubicBezTo>
                      <a:pt x="143284" y="53954"/>
                      <a:pt x="139944" y="50592"/>
                      <a:pt x="136195" y="50592"/>
                    </a:cubicBezTo>
                    <a:cubicBezTo>
                      <a:pt x="136175" y="50592"/>
                      <a:pt x="136156" y="50592"/>
                      <a:pt x="136136" y="50592"/>
                    </a:cubicBezTo>
                    <a:cubicBezTo>
                      <a:pt x="136116" y="50592"/>
                      <a:pt x="136096" y="50592"/>
                      <a:pt x="136077" y="50592"/>
                    </a:cubicBezTo>
                    <a:cubicBezTo>
                      <a:pt x="134208" y="50592"/>
                      <a:pt x="132449" y="51430"/>
                      <a:pt x="131199" y="52733"/>
                    </a:cubicBezTo>
                    <a:cubicBezTo>
                      <a:pt x="131288" y="51138"/>
                      <a:pt x="130706" y="49642"/>
                      <a:pt x="129711" y="48459"/>
                    </a:cubicBezTo>
                    <a:cubicBezTo>
                      <a:pt x="130140" y="48380"/>
                      <a:pt x="130570" y="48341"/>
                      <a:pt x="130997" y="48341"/>
                    </a:cubicBezTo>
                    <a:cubicBezTo>
                      <a:pt x="132927" y="48341"/>
                      <a:pt x="134793" y="49137"/>
                      <a:pt x="136136" y="50583"/>
                    </a:cubicBezTo>
                    <a:cubicBezTo>
                      <a:pt x="137484" y="49129"/>
                      <a:pt x="139360" y="48326"/>
                      <a:pt x="141292" y="48326"/>
                    </a:cubicBezTo>
                    <a:cubicBezTo>
                      <a:pt x="141801" y="48326"/>
                      <a:pt x="142313" y="48381"/>
                      <a:pt x="142820" y="48495"/>
                    </a:cubicBezTo>
                    <a:cubicBezTo>
                      <a:pt x="143275" y="44743"/>
                      <a:pt x="139943" y="41371"/>
                      <a:pt x="136195" y="41371"/>
                    </a:cubicBezTo>
                    <a:cubicBezTo>
                      <a:pt x="136175" y="41371"/>
                      <a:pt x="136156" y="41371"/>
                      <a:pt x="136136" y="41372"/>
                    </a:cubicBezTo>
                    <a:cubicBezTo>
                      <a:pt x="137482" y="39919"/>
                      <a:pt x="139354" y="39122"/>
                      <a:pt x="141284" y="39122"/>
                    </a:cubicBezTo>
                    <a:cubicBezTo>
                      <a:pt x="141795" y="39122"/>
                      <a:pt x="142310" y="39178"/>
                      <a:pt x="142820" y="39293"/>
                    </a:cubicBezTo>
                    <a:cubicBezTo>
                      <a:pt x="143274" y="35536"/>
                      <a:pt x="139943" y="32169"/>
                      <a:pt x="136210" y="32169"/>
                    </a:cubicBezTo>
                    <a:cubicBezTo>
                      <a:pt x="136185" y="32169"/>
                      <a:pt x="136160" y="32169"/>
                      <a:pt x="136136" y="32169"/>
                    </a:cubicBezTo>
                    <a:cubicBezTo>
                      <a:pt x="136116" y="32169"/>
                      <a:pt x="136096" y="32169"/>
                      <a:pt x="136076" y="32169"/>
                    </a:cubicBezTo>
                    <a:cubicBezTo>
                      <a:pt x="134207" y="32169"/>
                      <a:pt x="132440" y="32998"/>
                      <a:pt x="131199" y="34302"/>
                    </a:cubicBezTo>
                    <a:cubicBezTo>
                      <a:pt x="131279" y="32716"/>
                      <a:pt x="130697" y="31210"/>
                      <a:pt x="129702" y="30028"/>
                    </a:cubicBezTo>
                    <a:cubicBezTo>
                      <a:pt x="130130" y="29949"/>
                      <a:pt x="130559" y="29910"/>
                      <a:pt x="130985" y="29910"/>
                    </a:cubicBezTo>
                    <a:cubicBezTo>
                      <a:pt x="132925" y="29910"/>
                      <a:pt x="134799" y="30713"/>
                      <a:pt x="136136" y="32160"/>
                    </a:cubicBezTo>
                    <a:cubicBezTo>
                      <a:pt x="137484" y="30706"/>
                      <a:pt x="139360" y="29903"/>
                      <a:pt x="141292" y="29903"/>
                    </a:cubicBezTo>
                    <a:cubicBezTo>
                      <a:pt x="141801" y="29903"/>
                      <a:pt x="142313" y="29959"/>
                      <a:pt x="142820" y="30072"/>
                    </a:cubicBezTo>
                    <a:cubicBezTo>
                      <a:pt x="143276" y="26315"/>
                      <a:pt x="139935" y="22949"/>
                      <a:pt x="136189" y="22949"/>
                    </a:cubicBezTo>
                    <a:cubicBezTo>
                      <a:pt x="136175" y="22949"/>
                      <a:pt x="136160" y="22949"/>
                      <a:pt x="136145" y="22949"/>
                    </a:cubicBezTo>
                    <a:cubicBezTo>
                      <a:pt x="137490" y="21504"/>
                      <a:pt x="139357" y="20708"/>
                      <a:pt x="141284" y="20708"/>
                    </a:cubicBezTo>
                    <a:cubicBezTo>
                      <a:pt x="141794" y="20708"/>
                      <a:pt x="142310" y="20764"/>
                      <a:pt x="142820" y="20879"/>
                    </a:cubicBezTo>
                    <a:cubicBezTo>
                      <a:pt x="143275" y="17117"/>
                      <a:pt x="139935" y="13755"/>
                      <a:pt x="136195" y="13755"/>
                    </a:cubicBezTo>
                    <a:cubicBezTo>
                      <a:pt x="136175" y="13755"/>
                      <a:pt x="136156" y="13755"/>
                      <a:pt x="136136" y="13755"/>
                    </a:cubicBezTo>
                    <a:cubicBezTo>
                      <a:pt x="136116" y="13755"/>
                      <a:pt x="136096" y="13755"/>
                      <a:pt x="136076" y="13755"/>
                    </a:cubicBezTo>
                    <a:cubicBezTo>
                      <a:pt x="134207" y="13755"/>
                      <a:pt x="132440" y="14585"/>
                      <a:pt x="131199" y="15888"/>
                    </a:cubicBezTo>
                    <a:cubicBezTo>
                      <a:pt x="131279" y="14302"/>
                      <a:pt x="130697" y="12797"/>
                      <a:pt x="129702" y="11614"/>
                    </a:cubicBezTo>
                    <a:cubicBezTo>
                      <a:pt x="130130" y="11535"/>
                      <a:pt x="130558" y="11496"/>
                      <a:pt x="130984" y="11496"/>
                    </a:cubicBezTo>
                    <a:cubicBezTo>
                      <a:pt x="132922" y="11496"/>
                      <a:pt x="134791" y="12299"/>
                      <a:pt x="136136" y="13746"/>
                    </a:cubicBezTo>
                    <a:cubicBezTo>
                      <a:pt x="137484" y="12292"/>
                      <a:pt x="139360" y="11489"/>
                      <a:pt x="141292" y="11489"/>
                    </a:cubicBezTo>
                    <a:cubicBezTo>
                      <a:pt x="141801" y="11489"/>
                      <a:pt x="142313" y="11545"/>
                      <a:pt x="142820" y="11659"/>
                    </a:cubicBezTo>
                    <a:cubicBezTo>
                      <a:pt x="143275" y="7906"/>
                      <a:pt x="139935" y="4535"/>
                      <a:pt x="136195" y="4535"/>
                    </a:cubicBezTo>
                    <a:cubicBezTo>
                      <a:pt x="136175" y="4535"/>
                      <a:pt x="136156" y="4535"/>
                      <a:pt x="136136" y="4535"/>
                    </a:cubicBezTo>
                    <a:cubicBezTo>
                      <a:pt x="136116" y="4535"/>
                      <a:pt x="136096" y="4535"/>
                      <a:pt x="136077" y="4535"/>
                    </a:cubicBezTo>
                    <a:cubicBezTo>
                      <a:pt x="134208" y="4535"/>
                      <a:pt x="132440" y="5373"/>
                      <a:pt x="131199" y="6677"/>
                    </a:cubicBezTo>
                    <a:cubicBezTo>
                      <a:pt x="131234" y="5933"/>
                      <a:pt x="131136" y="5198"/>
                      <a:pt x="130894" y="4499"/>
                    </a:cubicBezTo>
                    <a:lnTo>
                      <a:pt x="130518" y="4499"/>
                    </a:lnTo>
                    <a:cubicBezTo>
                      <a:pt x="130751" y="5198"/>
                      <a:pt x="130867" y="5933"/>
                      <a:pt x="130867" y="6668"/>
                    </a:cubicBezTo>
                    <a:cubicBezTo>
                      <a:pt x="130394" y="6566"/>
                      <a:pt x="129917" y="6516"/>
                      <a:pt x="129443" y="6516"/>
                    </a:cubicBezTo>
                    <a:cubicBezTo>
                      <a:pt x="127584" y="6516"/>
                      <a:pt x="125780" y="7282"/>
                      <a:pt x="124487" y="8675"/>
                    </a:cubicBezTo>
                    <a:cubicBezTo>
                      <a:pt x="123206" y="7295"/>
                      <a:pt x="121414" y="6515"/>
                      <a:pt x="119532" y="6515"/>
                    </a:cubicBezTo>
                    <a:cubicBezTo>
                      <a:pt x="119048" y="6515"/>
                      <a:pt x="118564" y="6560"/>
                      <a:pt x="118089" y="6668"/>
                    </a:cubicBezTo>
                    <a:cubicBezTo>
                      <a:pt x="118089" y="5933"/>
                      <a:pt x="118206" y="5198"/>
                      <a:pt x="118439" y="4499"/>
                    </a:cubicBezTo>
                    <a:lnTo>
                      <a:pt x="118063" y="4499"/>
                    </a:lnTo>
                    <a:cubicBezTo>
                      <a:pt x="117821" y="5198"/>
                      <a:pt x="117722" y="5933"/>
                      <a:pt x="117758" y="6677"/>
                    </a:cubicBezTo>
                    <a:cubicBezTo>
                      <a:pt x="116516" y="5373"/>
                      <a:pt x="114749" y="4535"/>
                      <a:pt x="112880" y="4535"/>
                    </a:cubicBezTo>
                    <a:cubicBezTo>
                      <a:pt x="112860" y="4535"/>
                      <a:pt x="112840" y="4535"/>
                      <a:pt x="112821" y="4535"/>
                    </a:cubicBezTo>
                    <a:cubicBezTo>
                      <a:pt x="112802" y="4535"/>
                      <a:pt x="112783" y="4535"/>
                      <a:pt x="112765" y="4535"/>
                    </a:cubicBezTo>
                    <a:cubicBezTo>
                      <a:pt x="110778" y="4535"/>
                      <a:pt x="108911" y="5480"/>
                      <a:pt x="107659" y="6927"/>
                    </a:cubicBezTo>
                    <a:lnTo>
                      <a:pt x="107659" y="6927"/>
                    </a:lnTo>
                    <a:cubicBezTo>
                      <a:pt x="107953" y="3265"/>
                      <a:pt x="104676" y="36"/>
                      <a:pt x="101009" y="36"/>
                    </a:cubicBezTo>
                    <a:cubicBezTo>
                      <a:pt x="100988" y="36"/>
                      <a:pt x="100968" y="37"/>
                      <a:pt x="100948" y="37"/>
                    </a:cubicBezTo>
                    <a:cubicBezTo>
                      <a:pt x="100928" y="37"/>
                      <a:pt x="100908" y="37"/>
                      <a:pt x="100889" y="37"/>
                    </a:cubicBezTo>
                    <a:cubicBezTo>
                      <a:pt x="99020" y="37"/>
                      <a:pt x="97261" y="875"/>
                      <a:pt x="96011" y="2178"/>
                    </a:cubicBezTo>
                    <a:cubicBezTo>
                      <a:pt x="96056" y="1435"/>
                      <a:pt x="95948" y="700"/>
                      <a:pt x="95706" y="1"/>
                    </a:cubicBezTo>
                    <a:lnTo>
                      <a:pt x="95339" y="1"/>
                    </a:lnTo>
                    <a:cubicBezTo>
                      <a:pt x="95563" y="700"/>
                      <a:pt x="95688" y="1426"/>
                      <a:pt x="95688" y="2169"/>
                    </a:cubicBezTo>
                    <a:cubicBezTo>
                      <a:pt x="95213" y="2067"/>
                      <a:pt x="94735" y="2018"/>
                      <a:pt x="94260" y="2018"/>
                    </a:cubicBezTo>
                    <a:cubicBezTo>
                      <a:pt x="92399" y="2018"/>
                      <a:pt x="90599" y="2784"/>
                      <a:pt x="89299" y="4177"/>
                    </a:cubicBezTo>
                    <a:cubicBezTo>
                      <a:pt x="88034" y="2804"/>
                      <a:pt x="86246" y="2017"/>
                      <a:pt x="84376" y="2017"/>
                    </a:cubicBezTo>
                    <a:cubicBezTo>
                      <a:pt x="84365" y="2017"/>
                      <a:pt x="84355" y="2017"/>
                      <a:pt x="84344" y="2017"/>
                    </a:cubicBezTo>
                    <a:cubicBezTo>
                      <a:pt x="83860" y="2017"/>
                      <a:pt x="83376" y="2062"/>
                      <a:pt x="82902" y="2169"/>
                    </a:cubicBezTo>
                    <a:cubicBezTo>
                      <a:pt x="82902" y="1435"/>
                      <a:pt x="83027" y="700"/>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sp>
            <p:nvSpPr>
              <p:cNvPr id="35" name="Google Shape;35;p3"/>
              <p:cNvSpPr/>
              <p:nvPr/>
            </p:nvSpPr>
            <p:spPr>
              <a:xfrm>
                <a:off x="0" y="0"/>
                <a:ext cx="2743019" cy="1499080"/>
              </a:xfrm>
              <a:custGeom>
                <a:avLst/>
                <a:gdLst/>
                <a:ahLst/>
                <a:cxnLst/>
                <a:rect l="l" t="t" r="r" b="b"/>
                <a:pathLst>
                  <a:path w="143276" h="78414" extrusionOk="0">
                    <a:moveTo>
                      <a:pt x="84144" y="2392"/>
                    </a:moveTo>
                    <a:cubicBezTo>
                      <a:pt x="86080" y="2392"/>
                      <a:pt x="87955" y="3195"/>
                      <a:pt x="89299" y="4642"/>
                    </a:cubicBezTo>
                    <a:cubicBezTo>
                      <a:pt x="90635" y="3197"/>
                      <a:pt x="92499" y="2400"/>
                      <a:pt x="94430" y="2400"/>
                    </a:cubicBezTo>
                    <a:cubicBezTo>
                      <a:pt x="94856" y="2400"/>
                      <a:pt x="95287" y="2439"/>
                      <a:pt x="95715" y="2518"/>
                    </a:cubicBezTo>
                    <a:cubicBezTo>
                      <a:pt x="94720" y="3692"/>
                      <a:pt x="94138" y="5198"/>
                      <a:pt x="94228" y="6793"/>
                    </a:cubicBezTo>
                    <a:cubicBezTo>
                      <a:pt x="92977" y="5480"/>
                      <a:pt x="91219" y="4651"/>
                      <a:pt x="89350" y="4651"/>
                    </a:cubicBezTo>
                    <a:cubicBezTo>
                      <a:pt x="89330" y="4651"/>
                      <a:pt x="89310" y="4651"/>
                      <a:pt x="89290" y="4651"/>
                    </a:cubicBezTo>
                    <a:cubicBezTo>
                      <a:pt x="89271" y="4651"/>
                      <a:pt x="89251" y="4651"/>
                      <a:pt x="89231" y="4651"/>
                    </a:cubicBezTo>
                    <a:cubicBezTo>
                      <a:pt x="87362" y="4651"/>
                      <a:pt x="85595" y="5489"/>
                      <a:pt x="84353" y="6793"/>
                    </a:cubicBezTo>
                    <a:cubicBezTo>
                      <a:pt x="84434" y="5198"/>
                      <a:pt x="83851" y="3692"/>
                      <a:pt x="82866" y="2518"/>
                    </a:cubicBezTo>
                    <a:lnTo>
                      <a:pt x="82866" y="2509"/>
                    </a:lnTo>
                    <a:cubicBezTo>
                      <a:pt x="83291" y="2430"/>
                      <a:pt x="83719" y="2392"/>
                      <a:pt x="84144" y="2392"/>
                    </a:cubicBezTo>
                    <a:close/>
                    <a:moveTo>
                      <a:pt x="23970" y="2589"/>
                    </a:moveTo>
                    <a:cubicBezTo>
                      <a:pt x="24396" y="2589"/>
                      <a:pt x="24824" y="2628"/>
                      <a:pt x="25250" y="2707"/>
                    </a:cubicBezTo>
                    <a:cubicBezTo>
                      <a:pt x="24255" y="3889"/>
                      <a:pt x="23673" y="5386"/>
                      <a:pt x="23753" y="6981"/>
                    </a:cubicBezTo>
                    <a:cubicBezTo>
                      <a:pt x="22512" y="5677"/>
                      <a:pt x="20744" y="4839"/>
                      <a:pt x="18884" y="4839"/>
                    </a:cubicBezTo>
                    <a:cubicBezTo>
                      <a:pt x="18864" y="4839"/>
                      <a:pt x="18845" y="4839"/>
                      <a:pt x="18825" y="4839"/>
                    </a:cubicBezTo>
                    <a:cubicBezTo>
                      <a:pt x="18805" y="4839"/>
                      <a:pt x="18786" y="4839"/>
                      <a:pt x="18766" y="4839"/>
                    </a:cubicBezTo>
                    <a:cubicBezTo>
                      <a:pt x="16897" y="4839"/>
                      <a:pt x="15129" y="5677"/>
                      <a:pt x="13888" y="6981"/>
                    </a:cubicBezTo>
                    <a:cubicBezTo>
                      <a:pt x="13951" y="5395"/>
                      <a:pt x="13368" y="3898"/>
                      <a:pt x="12382" y="2716"/>
                    </a:cubicBezTo>
                    <a:lnTo>
                      <a:pt x="12391" y="2707"/>
                    </a:lnTo>
                    <a:cubicBezTo>
                      <a:pt x="12818" y="2628"/>
                      <a:pt x="13246" y="2589"/>
                      <a:pt x="13671" y="2589"/>
                    </a:cubicBezTo>
                    <a:cubicBezTo>
                      <a:pt x="15606" y="2589"/>
                      <a:pt x="17481" y="3390"/>
                      <a:pt x="18825" y="4830"/>
                    </a:cubicBezTo>
                    <a:cubicBezTo>
                      <a:pt x="20162" y="3390"/>
                      <a:pt x="22035" y="2589"/>
                      <a:pt x="23970" y="2589"/>
                    </a:cubicBezTo>
                    <a:close/>
                    <a:moveTo>
                      <a:pt x="77636" y="544"/>
                    </a:moveTo>
                    <a:cubicBezTo>
                      <a:pt x="80811" y="544"/>
                      <a:pt x="83986" y="2623"/>
                      <a:pt x="84031" y="6784"/>
                    </a:cubicBezTo>
                    <a:cubicBezTo>
                      <a:pt x="83550" y="6679"/>
                      <a:pt x="83066" y="6627"/>
                      <a:pt x="82585" y="6627"/>
                    </a:cubicBezTo>
                    <a:cubicBezTo>
                      <a:pt x="80728" y="6627"/>
                      <a:pt x="78929" y="7394"/>
                      <a:pt x="77633" y="8782"/>
                    </a:cubicBezTo>
                    <a:cubicBezTo>
                      <a:pt x="76360" y="7411"/>
                      <a:pt x="74559" y="6622"/>
                      <a:pt x="72687" y="6622"/>
                    </a:cubicBezTo>
                    <a:cubicBezTo>
                      <a:pt x="72203" y="6622"/>
                      <a:pt x="71719" y="6676"/>
                      <a:pt x="71244" y="6784"/>
                    </a:cubicBezTo>
                    <a:cubicBezTo>
                      <a:pt x="71284" y="2625"/>
                      <a:pt x="74460" y="544"/>
                      <a:pt x="77636" y="544"/>
                    </a:cubicBezTo>
                    <a:close/>
                    <a:moveTo>
                      <a:pt x="100947" y="544"/>
                    </a:moveTo>
                    <a:cubicBezTo>
                      <a:pt x="104121" y="544"/>
                      <a:pt x="107295" y="2622"/>
                      <a:pt x="107337" y="6782"/>
                    </a:cubicBezTo>
                    <a:lnTo>
                      <a:pt x="107337" y="6782"/>
                    </a:lnTo>
                    <a:cubicBezTo>
                      <a:pt x="106859" y="6678"/>
                      <a:pt x="106378" y="6627"/>
                      <a:pt x="105901" y="6627"/>
                    </a:cubicBezTo>
                    <a:cubicBezTo>
                      <a:pt x="104043" y="6627"/>
                      <a:pt x="102246" y="7394"/>
                      <a:pt x="100957" y="8782"/>
                    </a:cubicBezTo>
                    <a:cubicBezTo>
                      <a:pt x="99676" y="7411"/>
                      <a:pt x="97883" y="6622"/>
                      <a:pt x="96002" y="6622"/>
                    </a:cubicBezTo>
                    <a:cubicBezTo>
                      <a:pt x="95518" y="6622"/>
                      <a:pt x="95034" y="6676"/>
                      <a:pt x="94559" y="6784"/>
                    </a:cubicBezTo>
                    <a:cubicBezTo>
                      <a:pt x="94595" y="2625"/>
                      <a:pt x="97771" y="544"/>
                      <a:pt x="100947" y="544"/>
                    </a:cubicBezTo>
                    <a:close/>
                    <a:moveTo>
                      <a:pt x="7166" y="739"/>
                    </a:moveTo>
                    <a:cubicBezTo>
                      <a:pt x="10341" y="739"/>
                      <a:pt x="13516" y="2815"/>
                      <a:pt x="13556" y="6972"/>
                    </a:cubicBezTo>
                    <a:cubicBezTo>
                      <a:pt x="13079" y="6868"/>
                      <a:pt x="12598" y="6817"/>
                      <a:pt x="12120" y="6817"/>
                    </a:cubicBezTo>
                    <a:cubicBezTo>
                      <a:pt x="10263" y="6817"/>
                      <a:pt x="8460" y="7585"/>
                      <a:pt x="7163" y="8974"/>
                    </a:cubicBezTo>
                    <a:lnTo>
                      <a:pt x="7163" y="8974"/>
                    </a:lnTo>
                    <a:cubicBezTo>
                      <a:pt x="5882" y="7597"/>
                      <a:pt x="4092" y="6819"/>
                      <a:pt x="2212" y="6819"/>
                    </a:cubicBezTo>
                    <a:cubicBezTo>
                      <a:pt x="1728" y="6819"/>
                      <a:pt x="1245" y="6873"/>
                      <a:pt x="770" y="6972"/>
                    </a:cubicBezTo>
                    <a:cubicBezTo>
                      <a:pt x="810" y="2818"/>
                      <a:pt x="3988" y="739"/>
                      <a:pt x="7166" y="739"/>
                    </a:cubicBezTo>
                    <a:close/>
                    <a:moveTo>
                      <a:pt x="30461" y="743"/>
                    </a:moveTo>
                    <a:cubicBezTo>
                      <a:pt x="33632" y="743"/>
                      <a:pt x="36807" y="2818"/>
                      <a:pt x="36853" y="6968"/>
                    </a:cubicBezTo>
                    <a:lnTo>
                      <a:pt x="36853" y="6968"/>
                    </a:lnTo>
                    <a:cubicBezTo>
                      <a:pt x="36386" y="6869"/>
                      <a:pt x="35915" y="6820"/>
                      <a:pt x="35447" y="6820"/>
                    </a:cubicBezTo>
                    <a:cubicBezTo>
                      <a:pt x="33589" y="6820"/>
                      <a:pt x="31784" y="7587"/>
                      <a:pt x="30492" y="8979"/>
                    </a:cubicBezTo>
                    <a:cubicBezTo>
                      <a:pt x="29210" y="7599"/>
                      <a:pt x="27418" y="6819"/>
                      <a:pt x="25536" y="6819"/>
                    </a:cubicBezTo>
                    <a:cubicBezTo>
                      <a:pt x="25053" y="6819"/>
                      <a:pt x="24569" y="6873"/>
                      <a:pt x="24094" y="6972"/>
                    </a:cubicBezTo>
                    <a:cubicBezTo>
                      <a:pt x="24121" y="2820"/>
                      <a:pt x="27289" y="743"/>
                      <a:pt x="30461" y="743"/>
                    </a:cubicBezTo>
                    <a:close/>
                    <a:moveTo>
                      <a:pt x="119326" y="6899"/>
                    </a:moveTo>
                    <a:cubicBezTo>
                      <a:pt x="121263" y="6899"/>
                      <a:pt x="123133" y="7700"/>
                      <a:pt x="124470" y="9149"/>
                    </a:cubicBezTo>
                    <a:lnTo>
                      <a:pt x="124470" y="9149"/>
                    </a:lnTo>
                    <a:cubicBezTo>
                      <a:pt x="124453" y="9149"/>
                      <a:pt x="124436" y="9149"/>
                      <a:pt x="124419" y="9149"/>
                    </a:cubicBezTo>
                    <a:cubicBezTo>
                      <a:pt x="122550" y="9149"/>
                      <a:pt x="120782" y="9987"/>
                      <a:pt x="119541" y="11291"/>
                    </a:cubicBezTo>
                    <a:cubicBezTo>
                      <a:pt x="119622" y="9705"/>
                      <a:pt x="119039" y="8199"/>
                      <a:pt x="118045" y="7017"/>
                    </a:cubicBezTo>
                    <a:cubicBezTo>
                      <a:pt x="118472" y="6938"/>
                      <a:pt x="118901" y="6899"/>
                      <a:pt x="119326" y="6899"/>
                    </a:cubicBezTo>
                    <a:close/>
                    <a:moveTo>
                      <a:pt x="129625" y="6899"/>
                    </a:moveTo>
                    <a:cubicBezTo>
                      <a:pt x="130050" y="6899"/>
                      <a:pt x="130477" y="6938"/>
                      <a:pt x="130903" y="7017"/>
                    </a:cubicBezTo>
                    <a:cubicBezTo>
                      <a:pt x="129908" y="8199"/>
                      <a:pt x="129326" y="9705"/>
                      <a:pt x="129415" y="11291"/>
                    </a:cubicBezTo>
                    <a:cubicBezTo>
                      <a:pt x="128165" y="9987"/>
                      <a:pt x="126397" y="9149"/>
                      <a:pt x="124537" y="9149"/>
                    </a:cubicBezTo>
                    <a:cubicBezTo>
                      <a:pt x="124520" y="9149"/>
                      <a:pt x="124503" y="9149"/>
                      <a:pt x="124487" y="9149"/>
                    </a:cubicBezTo>
                    <a:lnTo>
                      <a:pt x="124487" y="9149"/>
                    </a:lnTo>
                    <a:cubicBezTo>
                      <a:pt x="125823" y="7700"/>
                      <a:pt x="127694" y="6899"/>
                      <a:pt x="129625" y="6899"/>
                    </a:cubicBezTo>
                    <a:close/>
                    <a:moveTo>
                      <a:pt x="82788" y="6997"/>
                    </a:moveTo>
                    <a:cubicBezTo>
                      <a:pt x="83213" y="6997"/>
                      <a:pt x="83641" y="7036"/>
                      <a:pt x="84066" y="7115"/>
                    </a:cubicBezTo>
                    <a:cubicBezTo>
                      <a:pt x="83072" y="8298"/>
                      <a:pt x="82489" y="9794"/>
                      <a:pt x="82579" y="11389"/>
                    </a:cubicBezTo>
                    <a:cubicBezTo>
                      <a:pt x="81329" y="10086"/>
                      <a:pt x="79570" y="9248"/>
                      <a:pt x="77701" y="9248"/>
                    </a:cubicBezTo>
                    <a:cubicBezTo>
                      <a:pt x="77681" y="9248"/>
                      <a:pt x="77661" y="9248"/>
                      <a:pt x="77642" y="9248"/>
                    </a:cubicBezTo>
                    <a:cubicBezTo>
                      <a:pt x="78979" y="7800"/>
                      <a:pt x="80853" y="6997"/>
                      <a:pt x="82788" y="6997"/>
                    </a:cubicBezTo>
                    <a:close/>
                    <a:moveTo>
                      <a:pt x="95819" y="7002"/>
                    </a:moveTo>
                    <a:cubicBezTo>
                      <a:pt x="97748" y="7002"/>
                      <a:pt x="99615" y="7806"/>
                      <a:pt x="100948" y="9257"/>
                    </a:cubicBezTo>
                    <a:cubicBezTo>
                      <a:pt x="100928" y="9257"/>
                      <a:pt x="100908" y="9256"/>
                      <a:pt x="100888" y="9256"/>
                    </a:cubicBezTo>
                    <a:cubicBezTo>
                      <a:pt x="99020" y="9256"/>
                      <a:pt x="97252" y="10086"/>
                      <a:pt x="96011" y="11398"/>
                    </a:cubicBezTo>
                    <a:cubicBezTo>
                      <a:pt x="96100" y="9803"/>
                      <a:pt x="95509" y="8298"/>
                      <a:pt x="94523" y="7124"/>
                    </a:cubicBezTo>
                    <a:cubicBezTo>
                      <a:pt x="94955" y="7042"/>
                      <a:pt x="95388" y="7002"/>
                      <a:pt x="95819" y="7002"/>
                    </a:cubicBezTo>
                    <a:close/>
                    <a:moveTo>
                      <a:pt x="48857" y="7096"/>
                    </a:moveTo>
                    <a:cubicBezTo>
                      <a:pt x="50790" y="7096"/>
                      <a:pt x="52658" y="7899"/>
                      <a:pt x="53995" y="9346"/>
                    </a:cubicBezTo>
                    <a:lnTo>
                      <a:pt x="53995" y="9346"/>
                    </a:lnTo>
                    <a:cubicBezTo>
                      <a:pt x="53978" y="9346"/>
                      <a:pt x="53961" y="9346"/>
                      <a:pt x="53945" y="9346"/>
                    </a:cubicBezTo>
                    <a:cubicBezTo>
                      <a:pt x="52076" y="9346"/>
                      <a:pt x="50308" y="10184"/>
                      <a:pt x="49067" y="11488"/>
                    </a:cubicBezTo>
                    <a:cubicBezTo>
                      <a:pt x="49156" y="9893"/>
                      <a:pt x="48565" y="8388"/>
                      <a:pt x="47579" y="7214"/>
                    </a:cubicBezTo>
                    <a:cubicBezTo>
                      <a:pt x="48005" y="7135"/>
                      <a:pt x="48433" y="7096"/>
                      <a:pt x="48857" y="7096"/>
                    </a:cubicBezTo>
                    <a:close/>
                    <a:moveTo>
                      <a:pt x="59151" y="7096"/>
                    </a:moveTo>
                    <a:cubicBezTo>
                      <a:pt x="59575" y="7096"/>
                      <a:pt x="60003" y="7135"/>
                      <a:pt x="60429" y="7214"/>
                    </a:cubicBezTo>
                    <a:cubicBezTo>
                      <a:pt x="59443" y="8397"/>
                      <a:pt x="58852" y="9893"/>
                      <a:pt x="58941" y="11488"/>
                    </a:cubicBezTo>
                    <a:cubicBezTo>
                      <a:pt x="57700" y="10184"/>
                      <a:pt x="55932" y="9346"/>
                      <a:pt x="54063" y="9346"/>
                    </a:cubicBezTo>
                    <a:cubicBezTo>
                      <a:pt x="54043" y="9346"/>
                      <a:pt x="54024" y="9346"/>
                      <a:pt x="54004" y="9346"/>
                    </a:cubicBezTo>
                    <a:cubicBezTo>
                      <a:pt x="55349" y="7899"/>
                      <a:pt x="57217" y="7096"/>
                      <a:pt x="59151" y="7096"/>
                    </a:cubicBezTo>
                    <a:close/>
                    <a:moveTo>
                      <a:pt x="12288" y="7195"/>
                    </a:moveTo>
                    <a:cubicBezTo>
                      <a:pt x="12712" y="7195"/>
                      <a:pt x="13139" y="7233"/>
                      <a:pt x="13565" y="7312"/>
                    </a:cubicBezTo>
                    <a:cubicBezTo>
                      <a:pt x="12580" y="8495"/>
                      <a:pt x="11997" y="9992"/>
                      <a:pt x="12078" y="11586"/>
                    </a:cubicBezTo>
                    <a:cubicBezTo>
                      <a:pt x="10836" y="10283"/>
                      <a:pt x="9069" y="9445"/>
                      <a:pt x="7200" y="9445"/>
                    </a:cubicBezTo>
                    <a:cubicBezTo>
                      <a:pt x="7183" y="9445"/>
                      <a:pt x="7166" y="9445"/>
                      <a:pt x="7150" y="9445"/>
                    </a:cubicBezTo>
                    <a:lnTo>
                      <a:pt x="7150" y="9445"/>
                    </a:lnTo>
                    <a:cubicBezTo>
                      <a:pt x="8487" y="7997"/>
                      <a:pt x="10354" y="7195"/>
                      <a:pt x="12288" y="7195"/>
                    </a:cubicBezTo>
                    <a:close/>
                    <a:moveTo>
                      <a:pt x="25327" y="7195"/>
                    </a:moveTo>
                    <a:cubicBezTo>
                      <a:pt x="27263" y="7195"/>
                      <a:pt x="29138" y="7997"/>
                      <a:pt x="30483" y="9445"/>
                    </a:cubicBezTo>
                    <a:cubicBezTo>
                      <a:pt x="30463" y="9445"/>
                      <a:pt x="30443" y="9445"/>
                      <a:pt x="30423" y="9445"/>
                    </a:cubicBezTo>
                    <a:cubicBezTo>
                      <a:pt x="28555" y="9445"/>
                      <a:pt x="26787" y="10283"/>
                      <a:pt x="25545" y="11586"/>
                    </a:cubicBezTo>
                    <a:cubicBezTo>
                      <a:pt x="25626" y="10000"/>
                      <a:pt x="25044" y="8495"/>
                      <a:pt x="24049" y="7312"/>
                    </a:cubicBezTo>
                    <a:cubicBezTo>
                      <a:pt x="24475" y="7233"/>
                      <a:pt x="24903" y="7195"/>
                      <a:pt x="25327" y="7195"/>
                    </a:cubicBezTo>
                    <a:close/>
                    <a:moveTo>
                      <a:pt x="35634" y="7192"/>
                    </a:moveTo>
                    <a:cubicBezTo>
                      <a:pt x="36094" y="7192"/>
                      <a:pt x="36556" y="7237"/>
                      <a:pt x="37015" y="7330"/>
                    </a:cubicBezTo>
                    <a:cubicBezTo>
                      <a:pt x="35998" y="8588"/>
                      <a:pt x="35452" y="10173"/>
                      <a:pt x="35641" y="11840"/>
                    </a:cubicBezTo>
                    <a:lnTo>
                      <a:pt x="35641" y="11840"/>
                    </a:lnTo>
                    <a:cubicBezTo>
                      <a:pt x="34389" y="10389"/>
                      <a:pt x="32523" y="9445"/>
                      <a:pt x="30538" y="9445"/>
                    </a:cubicBezTo>
                    <a:cubicBezTo>
                      <a:pt x="30520" y="9445"/>
                      <a:pt x="30501" y="9445"/>
                      <a:pt x="30483" y="9445"/>
                    </a:cubicBezTo>
                    <a:cubicBezTo>
                      <a:pt x="31822" y="7997"/>
                      <a:pt x="33700" y="7192"/>
                      <a:pt x="35634" y="7192"/>
                    </a:cubicBezTo>
                    <a:close/>
                    <a:moveTo>
                      <a:pt x="112820" y="5042"/>
                    </a:moveTo>
                    <a:cubicBezTo>
                      <a:pt x="115994" y="5042"/>
                      <a:pt x="119168" y="7120"/>
                      <a:pt x="119209" y="11280"/>
                    </a:cubicBezTo>
                    <a:lnTo>
                      <a:pt x="119209" y="11280"/>
                    </a:lnTo>
                    <a:cubicBezTo>
                      <a:pt x="118737" y="11179"/>
                      <a:pt x="118262" y="11130"/>
                      <a:pt x="117790" y="11130"/>
                    </a:cubicBezTo>
                    <a:cubicBezTo>
                      <a:pt x="115926" y="11130"/>
                      <a:pt x="114120" y="11897"/>
                      <a:pt x="112821" y="13289"/>
                    </a:cubicBezTo>
                    <a:cubicBezTo>
                      <a:pt x="111548" y="11909"/>
                      <a:pt x="109747" y="11129"/>
                      <a:pt x="107874" y="11129"/>
                    </a:cubicBezTo>
                    <a:cubicBezTo>
                      <a:pt x="107391" y="11129"/>
                      <a:pt x="106898" y="11183"/>
                      <a:pt x="106432" y="11282"/>
                    </a:cubicBezTo>
                    <a:cubicBezTo>
                      <a:pt x="106468" y="7123"/>
                      <a:pt x="109644" y="5042"/>
                      <a:pt x="112820" y="5042"/>
                    </a:cubicBezTo>
                    <a:close/>
                    <a:moveTo>
                      <a:pt x="136135" y="5042"/>
                    </a:moveTo>
                    <a:cubicBezTo>
                      <a:pt x="139310" y="5042"/>
                      <a:pt x="142484" y="7121"/>
                      <a:pt x="142525" y="11282"/>
                    </a:cubicBezTo>
                    <a:cubicBezTo>
                      <a:pt x="142051" y="11180"/>
                      <a:pt x="141574" y="11130"/>
                      <a:pt x="141100" y="11130"/>
                    </a:cubicBezTo>
                    <a:cubicBezTo>
                      <a:pt x="139242" y="11130"/>
                      <a:pt x="137437" y="11897"/>
                      <a:pt x="136145" y="13289"/>
                    </a:cubicBezTo>
                    <a:cubicBezTo>
                      <a:pt x="134863" y="11909"/>
                      <a:pt x="133071" y="11129"/>
                      <a:pt x="131190" y="11129"/>
                    </a:cubicBezTo>
                    <a:cubicBezTo>
                      <a:pt x="130706" y="11129"/>
                      <a:pt x="130222" y="11183"/>
                      <a:pt x="129747" y="11282"/>
                    </a:cubicBezTo>
                    <a:cubicBezTo>
                      <a:pt x="129783" y="7123"/>
                      <a:pt x="132959" y="5042"/>
                      <a:pt x="136135" y="5042"/>
                    </a:cubicBezTo>
                    <a:close/>
                    <a:moveTo>
                      <a:pt x="89293" y="5147"/>
                    </a:moveTo>
                    <a:cubicBezTo>
                      <a:pt x="92468" y="5147"/>
                      <a:pt x="95642" y="7223"/>
                      <a:pt x="95679" y="11378"/>
                    </a:cubicBezTo>
                    <a:lnTo>
                      <a:pt x="95679" y="11378"/>
                    </a:lnTo>
                    <a:cubicBezTo>
                      <a:pt x="95207" y="11278"/>
                      <a:pt x="94731" y="11229"/>
                      <a:pt x="94259" y="11229"/>
                    </a:cubicBezTo>
                    <a:cubicBezTo>
                      <a:pt x="92396" y="11229"/>
                      <a:pt x="90592" y="11995"/>
                      <a:pt x="89299" y="13388"/>
                    </a:cubicBezTo>
                    <a:cubicBezTo>
                      <a:pt x="88018" y="12008"/>
                      <a:pt x="86226" y="11228"/>
                      <a:pt x="84344" y="11228"/>
                    </a:cubicBezTo>
                    <a:cubicBezTo>
                      <a:pt x="83860" y="11228"/>
                      <a:pt x="83376" y="11282"/>
                      <a:pt x="82902" y="11380"/>
                    </a:cubicBezTo>
                    <a:cubicBezTo>
                      <a:pt x="82937" y="7226"/>
                      <a:pt x="86116" y="5147"/>
                      <a:pt x="89293" y="5147"/>
                    </a:cubicBezTo>
                    <a:close/>
                    <a:moveTo>
                      <a:pt x="42334" y="5241"/>
                    </a:moveTo>
                    <a:cubicBezTo>
                      <a:pt x="45504" y="5241"/>
                      <a:pt x="48679" y="7316"/>
                      <a:pt x="48726" y="11466"/>
                    </a:cubicBezTo>
                    <a:lnTo>
                      <a:pt x="48726" y="11466"/>
                    </a:lnTo>
                    <a:cubicBezTo>
                      <a:pt x="48259" y="11367"/>
                      <a:pt x="47788" y="11318"/>
                      <a:pt x="47320" y="11318"/>
                    </a:cubicBezTo>
                    <a:cubicBezTo>
                      <a:pt x="45461" y="11318"/>
                      <a:pt x="43655" y="12085"/>
                      <a:pt x="42355" y="13477"/>
                    </a:cubicBezTo>
                    <a:cubicBezTo>
                      <a:pt x="41083" y="12097"/>
                      <a:pt x="39282" y="11318"/>
                      <a:pt x="37409" y="11318"/>
                    </a:cubicBezTo>
                    <a:cubicBezTo>
                      <a:pt x="36916" y="11318"/>
                      <a:pt x="36432" y="11371"/>
                      <a:pt x="35966" y="11470"/>
                    </a:cubicBezTo>
                    <a:cubicBezTo>
                      <a:pt x="35993" y="7318"/>
                      <a:pt x="39161" y="5241"/>
                      <a:pt x="42334" y="5241"/>
                    </a:cubicBezTo>
                    <a:close/>
                    <a:moveTo>
                      <a:pt x="65648" y="5241"/>
                    </a:moveTo>
                    <a:cubicBezTo>
                      <a:pt x="68820" y="5241"/>
                      <a:pt x="71995" y="7316"/>
                      <a:pt x="72041" y="11466"/>
                    </a:cubicBezTo>
                    <a:lnTo>
                      <a:pt x="72041" y="11466"/>
                    </a:lnTo>
                    <a:cubicBezTo>
                      <a:pt x="71572" y="11367"/>
                      <a:pt x="71100" y="11318"/>
                      <a:pt x="70631" y="11318"/>
                    </a:cubicBezTo>
                    <a:cubicBezTo>
                      <a:pt x="68767" y="11318"/>
                      <a:pt x="66961" y="12085"/>
                      <a:pt x="65662" y="13477"/>
                    </a:cubicBezTo>
                    <a:cubicBezTo>
                      <a:pt x="64389" y="12097"/>
                      <a:pt x="62588" y="11318"/>
                      <a:pt x="60715" y="11318"/>
                    </a:cubicBezTo>
                    <a:cubicBezTo>
                      <a:pt x="60223" y="11318"/>
                      <a:pt x="59739" y="11371"/>
                      <a:pt x="59273" y="11470"/>
                    </a:cubicBezTo>
                    <a:cubicBezTo>
                      <a:pt x="59304" y="7318"/>
                      <a:pt x="62474" y="5241"/>
                      <a:pt x="65648" y="5241"/>
                    </a:cubicBezTo>
                    <a:close/>
                    <a:moveTo>
                      <a:pt x="18806" y="5349"/>
                    </a:moveTo>
                    <a:cubicBezTo>
                      <a:pt x="21976" y="5349"/>
                      <a:pt x="25149" y="7423"/>
                      <a:pt x="25196" y="11574"/>
                    </a:cubicBezTo>
                    <a:lnTo>
                      <a:pt x="25196" y="11574"/>
                    </a:lnTo>
                    <a:cubicBezTo>
                      <a:pt x="24722" y="11471"/>
                      <a:pt x="24244" y="11421"/>
                      <a:pt x="23770" y="11421"/>
                    </a:cubicBezTo>
                    <a:cubicBezTo>
                      <a:pt x="21912" y="11421"/>
                      <a:pt x="20114" y="12189"/>
                      <a:pt x="18825" y="13585"/>
                    </a:cubicBezTo>
                    <a:cubicBezTo>
                      <a:pt x="17544" y="12205"/>
                      <a:pt x="15752" y="11425"/>
                      <a:pt x="13870" y="11425"/>
                    </a:cubicBezTo>
                    <a:cubicBezTo>
                      <a:pt x="13386" y="11425"/>
                      <a:pt x="12902" y="11470"/>
                      <a:pt x="12427" y="11578"/>
                    </a:cubicBezTo>
                    <a:cubicBezTo>
                      <a:pt x="12463" y="7425"/>
                      <a:pt x="15633" y="5349"/>
                      <a:pt x="18806" y="5349"/>
                    </a:cubicBezTo>
                    <a:close/>
                    <a:moveTo>
                      <a:pt x="117949" y="11501"/>
                    </a:moveTo>
                    <a:cubicBezTo>
                      <a:pt x="118380" y="11501"/>
                      <a:pt x="118814" y="11541"/>
                      <a:pt x="119245" y="11622"/>
                    </a:cubicBezTo>
                    <a:cubicBezTo>
                      <a:pt x="118253" y="12794"/>
                      <a:pt x="117671" y="14304"/>
                      <a:pt x="117757" y="15887"/>
                    </a:cubicBezTo>
                    <a:lnTo>
                      <a:pt x="117757" y="15887"/>
                    </a:lnTo>
                    <a:cubicBezTo>
                      <a:pt x="116507" y="14584"/>
                      <a:pt x="114739" y="13746"/>
                      <a:pt x="112880" y="13746"/>
                    </a:cubicBezTo>
                    <a:cubicBezTo>
                      <a:pt x="112860" y="13746"/>
                      <a:pt x="112840" y="13746"/>
                      <a:pt x="112821" y="13746"/>
                    </a:cubicBezTo>
                    <a:cubicBezTo>
                      <a:pt x="114154" y="12303"/>
                      <a:pt x="116020" y="11501"/>
                      <a:pt x="117949" y="11501"/>
                    </a:cubicBezTo>
                    <a:close/>
                    <a:moveTo>
                      <a:pt x="130985" y="11496"/>
                    </a:moveTo>
                    <a:cubicBezTo>
                      <a:pt x="132925" y="11496"/>
                      <a:pt x="134799" y="12298"/>
                      <a:pt x="136136" y="13746"/>
                    </a:cubicBezTo>
                    <a:cubicBezTo>
                      <a:pt x="136116" y="13746"/>
                      <a:pt x="136096" y="13746"/>
                      <a:pt x="136077" y="13746"/>
                    </a:cubicBezTo>
                    <a:cubicBezTo>
                      <a:pt x="134208" y="13746"/>
                      <a:pt x="132440" y="14584"/>
                      <a:pt x="131199" y="15888"/>
                    </a:cubicBezTo>
                    <a:cubicBezTo>
                      <a:pt x="131279" y="14293"/>
                      <a:pt x="130697" y="12796"/>
                      <a:pt x="129702" y="11613"/>
                    </a:cubicBezTo>
                    <a:cubicBezTo>
                      <a:pt x="130130" y="11534"/>
                      <a:pt x="130559" y="11496"/>
                      <a:pt x="130985" y="11496"/>
                    </a:cubicBezTo>
                    <a:close/>
                    <a:moveTo>
                      <a:pt x="84143" y="11612"/>
                    </a:moveTo>
                    <a:cubicBezTo>
                      <a:pt x="86077" y="11612"/>
                      <a:pt x="87946" y="12415"/>
                      <a:pt x="89290" y="13862"/>
                    </a:cubicBezTo>
                    <a:cubicBezTo>
                      <a:pt x="89271" y="13862"/>
                      <a:pt x="89251" y="13862"/>
                      <a:pt x="89231" y="13862"/>
                    </a:cubicBezTo>
                    <a:cubicBezTo>
                      <a:pt x="87362" y="13862"/>
                      <a:pt x="85595" y="14701"/>
                      <a:pt x="84353" y="16004"/>
                    </a:cubicBezTo>
                    <a:cubicBezTo>
                      <a:pt x="84443" y="14409"/>
                      <a:pt x="83851" y="12913"/>
                      <a:pt x="82866" y="11730"/>
                    </a:cubicBezTo>
                    <a:cubicBezTo>
                      <a:pt x="83291" y="11651"/>
                      <a:pt x="83719" y="11612"/>
                      <a:pt x="84143" y="11612"/>
                    </a:cubicBezTo>
                    <a:close/>
                    <a:moveTo>
                      <a:pt x="94437" y="11612"/>
                    </a:moveTo>
                    <a:cubicBezTo>
                      <a:pt x="94861" y="11612"/>
                      <a:pt x="95289" y="11651"/>
                      <a:pt x="95715" y="11730"/>
                    </a:cubicBezTo>
                    <a:cubicBezTo>
                      <a:pt x="94729" y="12913"/>
                      <a:pt x="94138" y="14409"/>
                      <a:pt x="94228" y="16004"/>
                    </a:cubicBezTo>
                    <a:cubicBezTo>
                      <a:pt x="92977" y="14701"/>
                      <a:pt x="91218" y="13862"/>
                      <a:pt x="89350" y="13862"/>
                    </a:cubicBezTo>
                    <a:cubicBezTo>
                      <a:pt x="89330" y="13862"/>
                      <a:pt x="89310" y="13862"/>
                      <a:pt x="89290" y="13862"/>
                    </a:cubicBezTo>
                    <a:lnTo>
                      <a:pt x="89299" y="13853"/>
                    </a:lnTo>
                    <a:cubicBezTo>
                      <a:pt x="90636" y="12414"/>
                      <a:pt x="92504" y="11612"/>
                      <a:pt x="94437" y="11612"/>
                    </a:cubicBezTo>
                    <a:close/>
                    <a:moveTo>
                      <a:pt x="47493" y="11702"/>
                    </a:moveTo>
                    <a:cubicBezTo>
                      <a:pt x="47918" y="11702"/>
                      <a:pt x="48345" y="11740"/>
                      <a:pt x="48771" y="11819"/>
                    </a:cubicBezTo>
                    <a:cubicBezTo>
                      <a:pt x="47772" y="12997"/>
                      <a:pt x="47190" y="14487"/>
                      <a:pt x="47274" y="16083"/>
                    </a:cubicBezTo>
                    <a:lnTo>
                      <a:pt x="47274" y="16083"/>
                    </a:lnTo>
                    <a:cubicBezTo>
                      <a:pt x="46033" y="14786"/>
                      <a:pt x="44269" y="13952"/>
                      <a:pt x="42406" y="13952"/>
                    </a:cubicBezTo>
                    <a:cubicBezTo>
                      <a:pt x="42389" y="13952"/>
                      <a:pt x="42372" y="13952"/>
                      <a:pt x="42355" y="13952"/>
                    </a:cubicBezTo>
                    <a:lnTo>
                      <a:pt x="42355" y="13952"/>
                    </a:lnTo>
                    <a:cubicBezTo>
                      <a:pt x="43693" y="12505"/>
                      <a:pt x="45560" y="11702"/>
                      <a:pt x="47493" y="11702"/>
                    </a:cubicBezTo>
                    <a:close/>
                    <a:moveTo>
                      <a:pt x="60501" y="11702"/>
                    </a:moveTo>
                    <a:cubicBezTo>
                      <a:pt x="62439" y="11702"/>
                      <a:pt x="64308" y="12505"/>
                      <a:pt x="65653" y="13952"/>
                    </a:cubicBezTo>
                    <a:cubicBezTo>
                      <a:pt x="65633" y="13952"/>
                      <a:pt x="65613" y="13952"/>
                      <a:pt x="65593" y="13952"/>
                    </a:cubicBezTo>
                    <a:cubicBezTo>
                      <a:pt x="63725" y="13952"/>
                      <a:pt x="61957" y="14790"/>
                      <a:pt x="60715" y="16094"/>
                    </a:cubicBezTo>
                    <a:cubicBezTo>
                      <a:pt x="60796" y="14499"/>
                      <a:pt x="60214" y="13002"/>
                      <a:pt x="59219" y="11819"/>
                    </a:cubicBezTo>
                    <a:cubicBezTo>
                      <a:pt x="59646" y="11740"/>
                      <a:pt x="60075" y="11702"/>
                      <a:pt x="60501" y="11702"/>
                    </a:cubicBezTo>
                    <a:close/>
                    <a:moveTo>
                      <a:pt x="106098" y="7003"/>
                    </a:moveTo>
                    <a:cubicBezTo>
                      <a:pt x="106560" y="7003"/>
                      <a:pt x="107026" y="7049"/>
                      <a:pt x="107489" y="7142"/>
                    </a:cubicBezTo>
                    <a:cubicBezTo>
                      <a:pt x="106479" y="8394"/>
                      <a:pt x="105932" y="9985"/>
                      <a:pt x="106135" y="11656"/>
                    </a:cubicBezTo>
                    <a:lnTo>
                      <a:pt x="106135" y="11656"/>
                    </a:lnTo>
                    <a:cubicBezTo>
                      <a:pt x="106639" y="11546"/>
                      <a:pt x="107148" y="11492"/>
                      <a:pt x="107652" y="11492"/>
                    </a:cubicBezTo>
                    <a:cubicBezTo>
                      <a:pt x="109592" y="11492"/>
                      <a:pt x="111471" y="12290"/>
                      <a:pt x="112821" y="13746"/>
                    </a:cubicBezTo>
                    <a:cubicBezTo>
                      <a:pt x="112802" y="13746"/>
                      <a:pt x="112783" y="13746"/>
                      <a:pt x="112765" y="13746"/>
                    </a:cubicBezTo>
                    <a:cubicBezTo>
                      <a:pt x="110778" y="13746"/>
                      <a:pt x="108911" y="14691"/>
                      <a:pt x="107659" y="16138"/>
                    </a:cubicBezTo>
                    <a:lnTo>
                      <a:pt x="107659" y="16138"/>
                    </a:lnTo>
                    <a:cubicBezTo>
                      <a:pt x="107785" y="14463"/>
                      <a:pt x="107175" y="12886"/>
                      <a:pt x="106127" y="11658"/>
                    </a:cubicBezTo>
                    <a:cubicBezTo>
                      <a:pt x="106127" y="11658"/>
                      <a:pt x="106128" y="11658"/>
                      <a:pt x="106128" y="11658"/>
                    </a:cubicBezTo>
                    <a:lnTo>
                      <a:pt x="106128" y="11658"/>
                    </a:lnTo>
                    <a:cubicBezTo>
                      <a:pt x="106131" y="11661"/>
                      <a:pt x="106133" y="11664"/>
                      <a:pt x="106136" y="11667"/>
                    </a:cubicBezTo>
                    <a:cubicBezTo>
                      <a:pt x="106136" y="11664"/>
                      <a:pt x="106135" y="11660"/>
                      <a:pt x="106135" y="11656"/>
                    </a:cubicBezTo>
                    <a:lnTo>
                      <a:pt x="106135" y="11656"/>
                    </a:lnTo>
                    <a:cubicBezTo>
                      <a:pt x="106133" y="11657"/>
                      <a:pt x="106130" y="11657"/>
                      <a:pt x="106128" y="11658"/>
                    </a:cubicBezTo>
                    <a:lnTo>
                      <a:pt x="106128" y="11658"/>
                    </a:lnTo>
                    <a:cubicBezTo>
                      <a:pt x="104868" y="10198"/>
                      <a:pt x="102995" y="9256"/>
                      <a:pt x="101004" y="9256"/>
                    </a:cubicBezTo>
                    <a:cubicBezTo>
                      <a:pt x="100985" y="9256"/>
                      <a:pt x="100967" y="9257"/>
                      <a:pt x="100948" y="9257"/>
                    </a:cubicBezTo>
                    <a:cubicBezTo>
                      <a:pt x="102293" y="7803"/>
                      <a:pt x="104164" y="7003"/>
                      <a:pt x="106098" y="7003"/>
                    </a:cubicBezTo>
                    <a:close/>
                    <a:moveTo>
                      <a:pt x="13651" y="11804"/>
                    </a:moveTo>
                    <a:cubicBezTo>
                      <a:pt x="15587" y="11804"/>
                      <a:pt x="17458" y="12604"/>
                      <a:pt x="18799" y="14050"/>
                    </a:cubicBezTo>
                    <a:lnTo>
                      <a:pt x="18799" y="14050"/>
                    </a:lnTo>
                    <a:cubicBezTo>
                      <a:pt x="18788" y="14050"/>
                      <a:pt x="18777" y="14050"/>
                      <a:pt x="18766" y="14050"/>
                    </a:cubicBezTo>
                    <a:cubicBezTo>
                      <a:pt x="16897" y="14050"/>
                      <a:pt x="15129" y="14889"/>
                      <a:pt x="13888" y="16192"/>
                    </a:cubicBezTo>
                    <a:cubicBezTo>
                      <a:pt x="13968" y="14597"/>
                      <a:pt x="13386" y="13101"/>
                      <a:pt x="12391" y="11918"/>
                    </a:cubicBezTo>
                    <a:cubicBezTo>
                      <a:pt x="12811" y="11842"/>
                      <a:pt x="13233" y="11804"/>
                      <a:pt x="13651" y="11804"/>
                    </a:cubicBezTo>
                    <a:close/>
                    <a:moveTo>
                      <a:pt x="23971" y="11800"/>
                    </a:moveTo>
                    <a:cubicBezTo>
                      <a:pt x="24396" y="11800"/>
                      <a:pt x="24824" y="11839"/>
                      <a:pt x="25250" y="11918"/>
                    </a:cubicBezTo>
                    <a:cubicBezTo>
                      <a:pt x="24255" y="13101"/>
                      <a:pt x="23673" y="14597"/>
                      <a:pt x="23753" y="16192"/>
                    </a:cubicBezTo>
                    <a:cubicBezTo>
                      <a:pt x="22512" y="14889"/>
                      <a:pt x="20744" y="14050"/>
                      <a:pt x="18884" y="14050"/>
                    </a:cubicBezTo>
                    <a:cubicBezTo>
                      <a:pt x="18864" y="14050"/>
                      <a:pt x="18845" y="14050"/>
                      <a:pt x="18825" y="14051"/>
                    </a:cubicBezTo>
                    <a:cubicBezTo>
                      <a:pt x="20162" y="12603"/>
                      <a:pt x="22036" y="11800"/>
                      <a:pt x="23971" y="11800"/>
                    </a:cubicBezTo>
                    <a:close/>
                    <a:moveTo>
                      <a:pt x="37191" y="11695"/>
                    </a:moveTo>
                    <a:cubicBezTo>
                      <a:pt x="39126" y="11695"/>
                      <a:pt x="41007" y="12498"/>
                      <a:pt x="42355" y="13952"/>
                    </a:cubicBezTo>
                    <a:lnTo>
                      <a:pt x="42355" y="13952"/>
                    </a:lnTo>
                    <a:cubicBezTo>
                      <a:pt x="42352" y="13952"/>
                      <a:pt x="42349" y="13952"/>
                      <a:pt x="42346" y="13952"/>
                    </a:cubicBezTo>
                    <a:cubicBezTo>
                      <a:pt x="42328" y="13952"/>
                      <a:pt x="42309" y="13952"/>
                      <a:pt x="42291" y="13952"/>
                    </a:cubicBezTo>
                    <a:cubicBezTo>
                      <a:pt x="40304" y="13952"/>
                      <a:pt x="38437" y="14897"/>
                      <a:pt x="37185" y="16344"/>
                    </a:cubicBezTo>
                    <a:cubicBezTo>
                      <a:pt x="37320" y="14669"/>
                      <a:pt x="36710" y="13092"/>
                      <a:pt x="35662" y="11864"/>
                    </a:cubicBezTo>
                    <a:cubicBezTo>
                      <a:pt x="36169" y="11750"/>
                      <a:pt x="36682" y="11695"/>
                      <a:pt x="37191" y="11695"/>
                    </a:cubicBezTo>
                    <a:close/>
                    <a:moveTo>
                      <a:pt x="124477" y="9648"/>
                    </a:moveTo>
                    <a:cubicBezTo>
                      <a:pt x="127652" y="9648"/>
                      <a:pt x="130827" y="11726"/>
                      <a:pt x="130867" y="15888"/>
                    </a:cubicBezTo>
                    <a:cubicBezTo>
                      <a:pt x="130394" y="15786"/>
                      <a:pt x="129917" y="15736"/>
                      <a:pt x="129443" y="15736"/>
                    </a:cubicBezTo>
                    <a:cubicBezTo>
                      <a:pt x="127584" y="15736"/>
                      <a:pt x="125780" y="16502"/>
                      <a:pt x="124487" y="17895"/>
                    </a:cubicBezTo>
                    <a:cubicBezTo>
                      <a:pt x="123206" y="16515"/>
                      <a:pt x="121414" y="15735"/>
                      <a:pt x="119532" y="15735"/>
                    </a:cubicBezTo>
                    <a:cubicBezTo>
                      <a:pt x="119048" y="15735"/>
                      <a:pt x="118564" y="15780"/>
                      <a:pt x="118089" y="15888"/>
                    </a:cubicBezTo>
                    <a:cubicBezTo>
                      <a:pt x="118125" y="11729"/>
                      <a:pt x="121301" y="9648"/>
                      <a:pt x="124477" y="9648"/>
                    </a:cubicBezTo>
                    <a:close/>
                    <a:moveTo>
                      <a:pt x="77633" y="9753"/>
                    </a:moveTo>
                    <a:cubicBezTo>
                      <a:pt x="80805" y="9753"/>
                      <a:pt x="83979" y="11828"/>
                      <a:pt x="84022" y="15982"/>
                    </a:cubicBezTo>
                    <a:lnTo>
                      <a:pt x="84022" y="15982"/>
                    </a:lnTo>
                    <a:cubicBezTo>
                      <a:pt x="83547" y="15880"/>
                      <a:pt x="83069" y="15830"/>
                      <a:pt x="82594" y="15830"/>
                    </a:cubicBezTo>
                    <a:cubicBezTo>
                      <a:pt x="80737" y="15830"/>
                      <a:pt x="78939" y="16596"/>
                      <a:pt x="77651" y="17984"/>
                    </a:cubicBezTo>
                    <a:cubicBezTo>
                      <a:pt x="76369" y="16613"/>
                      <a:pt x="74577" y="15825"/>
                      <a:pt x="72696" y="15825"/>
                    </a:cubicBezTo>
                    <a:cubicBezTo>
                      <a:pt x="72212" y="15825"/>
                      <a:pt x="71728" y="15879"/>
                      <a:pt x="71253" y="15986"/>
                    </a:cubicBezTo>
                    <a:cubicBezTo>
                      <a:pt x="71284" y="11832"/>
                      <a:pt x="74458" y="9753"/>
                      <a:pt x="77633" y="9753"/>
                    </a:cubicBezTo>
                    <a:close/>
                    <a:moveTo>
                      <a:pt x="100947" y="9753"/>
                    </a:moveTo>
                    <a:cubicBezTo>
                      <a:pt x="104122" y="9753"/>
                      <a:pt x="107296" y="11830"/>
                      <a:pt x="107337" y="15986"/>
                    </a:cubicBezTo>
                    <a:cubicBezTo>
                      <a:pt x="106864" y="15884"/>
                      <a:pt x="106386" y="15834"/>
                      <a:pt x="105913" y="15834"/>
                    </a:cubicBezTo>
                    <a:cubicBezTo>
                      <a:pt x="104054" y="15834"/>
                      <a:pt x="102249" y="16601"/>
                      <a:pt x="100957" y="17993"/>
                    </a:cubicBezTo>
                    <a:cubicBezTo>
                      <a:pt x="99676" y="16613"/>
                      <a:pt x="97883" y="15834"/>
                      <a:pt x="96002" y="15834"/>
                    </a:cubicBezTo>
                    <a:cubicBezTo>
                      <a:pt x="95518" y="15834"/>
                      <a:pt x="95034" y="15888"/>
                      <a:pt x="94559" y="15986"/>
                    </a:cubicBezTo>
                    <a:cubicBezTo>
                      <a:pt x="94595" y="11832"/>
                      <a:pt x="97771" y="9753"/>
                      <a:pt x="100947" y="9753"/>
                    </a:cubicBezTo>
                    <a:close/>
                    <a:moveTo>
                      <a:pt x="53999" y="9848"/>
                    </a:moveTo>
                    <a:cubicBezTo>
                      <a:pt x="57176" y="9848"/>
                      <a:pt x="60352" y="11927"/>
                      <a:pt x="60393" y="16085"/>
                    </a:cubicBezTo>
                    <a:cubicBezTo>
                      <a:pt x="59913" y="15980"/>
                      <a:pt x="59429" y="15929"/>
                      <a:pt x="58949" y="15929"/>
                    </a:cubicBezTo>
                    <a:cubicBezTo>
                      <a:pt x="57093" y="15929"/>
                      <a:pt x="55295" y="16694"/>
                      <a:pt x="53999" y="18087"/>
                    </a:cubicBezTo>
                    <a:lnTo>
                      <a:pt x="53999" y="18087"/>
                    </a:lnTo>
                    <a:cubicBezTo>
                      <a:pt x="52718" y="16710"/>
                      <a:pt x="50928" y="15932"/>
                      <a:pt x="49049" y="15932"/>
                    </a:cubicBezTo>
                    <a:cubicBezTo>
                      <a:pt x="48565" y="15932"/>
                      <a:pt x="48081" y="15977"/>
                      <a:pt x="47606" y="16085"/>
                    </a:cubicBezTo>
                    <a:cubicBezTo>
                      <a:pt x="47646" y="11927"/>
                      <a:pt x="50823" y="9848"/>
                      <a:pt x="53999" y="9848"/>
                    </a:cubicBezTo>
                    <a:close/>
                    <a:moveTo>
                      <a:pt x="7166" y="9943"/>
                    </a:moveTo>
                    <a:cubicBezTo>
                      <a:pt x="10341" y="9943"/>
                      <a:pt x="13516" y="12022"/>
                      <a:pt x="13556" y="16183"/>
                    </a:cubicBezTo>
                    <a:cubicBezTo>
                      <a:pt x="13083" y="16081"/>
                      <a:pt x="12605" y="16031"/>
                      <a:pt x="12131" y="16031"/>
                    </a:cubicBezTo>
                    <a:cubicBezTo>
                      <a:pt x="10273" y="16031"/>
                      <a:pt x="8469" y="16796"/>
                      <a:pt x="7176" y="18181"/>
                    </a:cubicBezTo>
                    <a:cubicBezTo>
                      <a:pt x="5901" y="16817"/>
                      <a:pt x="4126" y="16040"/>
                      <a:pt x="2258" y="16040"/>
                    </a:cubicBezTo>
                    <a:cubicBezTo>
                      <a:pt x="2237" y="16040"/>
                      <a:pt x="2216" y="16040"/>
                      <a:pt x="2194" y="16040"/>
                    </a:cubicBezTo>
                    <a:lnTo>
                      <a:pt x="2212" y="16022"/>
                    </a:lnTo>
                    <a:lnTo>
                      <a:pt x="2212" y="16022"/>
                    </a:lnTo>
                    <a:cubicBezTo>
                      <a:pt x="1728" y="16031"/>
                      <a:pt x="1245" y="16076"/>
                      <a:pt x="770" y="16183"/>
                    </a:cubicBezTo>
                    <a:cubicBezTo>
                      <a:pt x="810" y="12024"/>
                      <a:pt x="3988" y="9943"/>
                      <a:pt x="7166" y="9943"/>
                    </a:cubicBezTo>
                    <a:close/>
                    <a:moveTo>
                      <a:pt x="30463" y="9956"/>
                    </a:moveTo>
                    <a:cubicBezTo>
                      <a:pt x="33636" y="9956"/>
                      <a:pt x="36811" y="12033"/>
                      <a:pt x="36854" y="16188"/>
                    </a:cubicBezTo>
                    <a:lnTo>
                      <a:pt x="36854" y="16188"/>
                    </a:lnTo>
                    <a:cubicBezTo>
                      <a:pt x="36379" y="16086"/>
                      <a:pt x="35901" y="16036"/>
                      <a:pt x="35426" y="16036"/>
                    </a:cubicBezTo>
                    <a:cubicBezTo>
                      <a:pt x="33569" y="16036"/>
                      <a:pt x="31771" y="16802"/>
                      <a:pt x="30483" y="18190"/>
                    </a:cubicBezTo>
                    <a:cubicBezTo>
                      <a:pt x="29201" y="16819"/>
                      <a:pt x="27409" y="16031"/>
                      <a:pt x="25528" y="16031"/>
                    </a:cubicBezTo>
                    <a:cubicBezTo>
                      <a:pt x="25044" y="16031"/>
                      <a:pt x="24560" y="16085"/>
                      <a:pt x="24085" y="16192"/>
                    </a:cubicBezTo>
                    <a:cubicBezTo>
                      <a:pt x="24116" y="12034"/>
                      <a:pt x="27288" y="9956"/>
                      <a:pt x="30463" y="9956"/>
                    </a:cubicBezTo>
                    <a:close/>
                    <a:moveTo>
                      <a:pt x="119326" y="16110"/>
                    </a:moveTo>
                    <a:cubicBezTo>
                      <a:pt x="121265" y="16110"/>
                      <a:pt x="123134" y="16913"/>
                      <a:pt x="124478" y="18361"/>
                    </a:cubicBezTo>
                    <a:cubicBezTo>
                      <a:pt x="124458" y="18360"/>
                      <a:pt x="124439" y="18360"/>
                      <a:pt x="124419" y="18360"/>
                    </a:cubicBezTo>
                    <a:cubicBezTo>
                      <a:pt x="122550" y="18360"/>
                      <a:pt x="120782" y="19199"/>
                      <a:pt x="119541" y="20502"/>
                    </a:cubicBezTo>
                    <a:cubicBezTo>
                      <a:pt x="119622" y="18907"/>
                      <a:pt x="119039" y="17411"/>
                      <a:pt x="118045" y="16228"/>
                    </a:cubicBezTo>
                    <a:cubicBezTo>
                      <a:pt x="118472" y="16149"/>
                      <a:pt x="118901" y="16110"/>
                      <a:pt x="119326" y="16110"/>
                    </a:cubicBezTo>
                    <a:close/>
                    <a:moveTo>
                      <a:pt x="129624" y="16110"/>
                    </a:moveTo>
                    <a:cubicBezTo>
                      <a:pt x="130049" y="16110"/>
                      <a:pt x="130477" y="16149"/>
                      <a:pt x="130903" y="16228"/>
                    </a:cubicBezTo>
                    <a:cubicBezTo>
                      <a:pt x="129908" y="17402"/>
                      <a:pt x="129326" y="18907"/>
                      <a:pt x="129415" y="20493"/>
                    </a:cubicBezTo>
                    <a:lnTo>
                      <a:pt x="129415" y="20502"/>
                    </a:lnTo>
                    <a:cubicBezTo>
                      <a:pt x="128165" y="19199"/>
                      <a:pt x="126397" y="18360"/>
                      <a:pt x="124537" y="18360"/>
                    </a:cubicBezTo>
                    <a:cubicBezTo>
                      <a:pt x="124517" y="18360"/>
                      <a:pt x="124498" y="18360"/>
                      <a:pt x="124478" y="18361"/>
                    </a:cubicBezTo>
                    <a:cubicBezTo>
                      <a:pt x="125815" y="16913"/>
                      <a:pt x="127689" y="16110"/>
                      <a:pt x="129624" y="16110"/>
                    </a:cubicBezTo>
                    <a:close/>
                    <a:moveTo>
                      <a:pt x="82783" y="16209"/>
                    </a:moveTo>
                    <a:cubicBezTo>
                      <a:pt x="83207" y="16209"/>
                      <a:pt x="83633" y="16247"/>
                      <a:pt x="84057" y="16327"/>
                    </a:cubicBezTo>
                    <a:cubicBezTo>
                      <a:pt x="83538" y="16945"/>
                      <a:pt x="83135" y="17653"/>
                      <a:pt x="82875" y="18414"/>
                    </a:cubicBezTo>
                    <a:cubicBezTo>
                      <a:pt x="82633" y="19113"/>
                      <a:pt x="82534" y="19848"/>
                      <a:pt x="82570" y="20592"/>
                    </a:cubicBezTo>
                    <a:cubicBezTo>
                      <a:pt x="81322" y="19282"/>
                      <a:pt x="79551" y="18450"/>
                      <a:pt x="77681" y="18450"/>
                    </a:cubicBezTo>
                    <a:cubicBezTo>
                      <a:pt x="77671" y="18450"/>
                      <a:pt x="77661" y="18450"/>
                      <a:pt x="77651" y="18450"/>
                    </a:cubicBezTo>
                    <a:cubicBezTo>
                      <a:pt x="78988" y="17010"/>
                      <a:pt x="80855" y="16209"/>
                      <a:pt x="82783" y="16209"/>
                    </a:cubicBezTo>
                    <a:close/>
                    <a:moveTo>
                      <a:pt x="95788" y="16212"/>
                    </a:moveTo>
                    <a:cubicBezTo>
                      <a:pt x="97720" y="16212"/>
                      <a:pt x="99592" y="17008"/>
                      <a:pt x="100939" y="18450"/>
                    </a:cubicBezTo>
                    <a:cubicBezTo>
                      <a:pt x="100919" y="18450"/>
                      <a:pt x="100900" y="18450"/>
                      <a:pt x="100880" y="18450"/>
                    </a:cubicBezTo>
                    <a:cubicBezTo>
                      <a:pt x="99011" y="18450"/>
                      <a:pt x="97252" y="19288"/>
                      <a:pt x="96011" y="20592"/>
                    </a:cubicBezTo>
                    <a:cubicBezTo>
                      <a:pt x="96047" y="19848"/>
                      <a:pt x="95948" y="19113"/>
                      <a:pt x="95706" y="18414"/>
                    </a:cubicBezTo>
                    <a:cubicBezTo>
                      <a:pt x="95446" y="17653"/>
                      <a:pt x="95043" y="16945"/>
                      <a:pt x="94523" y="16327"/>
                    </a:cubicBezTo>
                    <a:cubicBezTo>
                      <a:pt x="94944" y="16250"/>
                      <a:pt x="95367" y="16212"/>
                      <a:pt x="95788" y="16212"/>
                    </a:cubicBezTo>
                    <a:close/>
                    <a:moveTo>
                      <a:pt x="48848" y="16307"/>
                    </a:moveTo>
                    <a:cubicBezTo>
                      <a:pt x="50780" y="16307"/>
                      <a:pt x="52650" y="17108"/>
                      <a:pt x="53987" y="18558"/>
                    </a:cubicBezTo>
                    <a:lnTo>
                      <a:pt x="53987" y="18558"/>
                    </a:lnTo>
                    <a:cubicBezTo>
                      <a:pt x="53970" y="18558"/>
                      <a:pt x="53953" y="18557"/>
                      <a:pt x="53936" y="18557"/>
                    </a:cubicBezTo>
                    <a:cubicBezTo>
                      <a:pt x="52067" y="18557"/>
                      <a:pt x="50308" y="19396"/>
                      <a:pt x="49058" y="20699"/>
                    </a:cubicBezTo>
                    <a:cubicBezTo>
                      <a:pt x="49147" y="19104"/>
                      <a:pt x="48565" y="17608"/>
                      <a:pt x="47570" y="16425"/>
                    </a:cubicBezTo>
                    <a:cubicBezTo>
                      <a:pt x="47996" y="16346"/>
                      <a:pt x="48423" y="16307"/>
                      <a:pt x="48848" y="16307"/>
                    </a:cubicBezTo>
                    <a:close/>
                    <a:moveTo>
                      <a:pt x="59142" y="16307"/>
                    </a:moveTo>
                    <a:cubicBezTo>
                      <a:pt x="59567" y="16307"/>
                      <a:pt x="59994" y="16346"/>
                      <a:pt x="60420" y="16425"/>
                    </a:cubicBezTo>
                    <a:cubicBezTo>
                      <a:pt x="59425" y="17608"/>
                      <a:pt x="58843" y="19104"/>
                      <a:pt x="58932" y="20699"/>
                    </a:cubicBezTo>
                    <a:cubicBezTo>
                      <a:pt x="57691" y="19396"/>
                      <a:pt x="55923" y="18557"/>
                      <a:pt x="54054" y="18557"/>
                    </a:cubicBezTo>
                    <a:cubicBezTo>
                      <a:pt x="54037" y="18557"/>
                      <a:pt x="54020" y="18558"/>
                      <a:pt x="54003" y="18558"/>
                    </a:cubicBezTo>
                    <a:lnTo>
                      <a:pt x="54003" y="18558"/>
                    </a:lnTo>
                    <a:cubicBezTo>
                      <a:pt x="55340" y="17108"/>
                      <a:pt x="57210" y="16307"/>
                      <a:pt x="59142" y="16307"/>
                    </a:cubicBezTo>
                    <a:close/>
                    <a:moveTo>
                      <a:pt x="25317" y="16414"/>
                    </a:moveTo>
                    <a:cubicBezTo>
                      <a:pt x="27247" y="16414"/>
                      <a:pt x="29113" y="17211"/>
                      <a:pt x="30456" y="18656"/>
                    </a:cubicBezTo>
                    <a:cubicBezTo>
                      <a:pt x="30436" y="18656"/>
                      <a:pt x="30416" y="18656"/>
                      <a:pt x="30397" y="18656"/>
                    </a:cubicBezTo>
                    <a:cubicBezTo>
                      <a:pt x="28528" y="18656"/>
                      <a:pt x="26769" y="19494"/>
                      <a:pt x="25528" y="20789"/>
                    </a:cubicBezTo>
                    <a:cubicBezTo>
                      <a:pt x="25563" y="20054"/>
                      <a:pt x="25456" y="19310"/>
                      <a:pt x="25223" y="18611"/>
                    </a:cubicBezTo>
                    <a:cubicBezTo>
                      <a:pt x="24954" y="17850"/>
                      <a:pt x="24551" y="17142"/>
                      <a:pt x="24031" y="16533"/>
                    </a:cubicBezTo>
                    <a:cubicBezTo>
                      <a:pt x="24460" y="16453"/>
                      <a:pt x="24890" y="16414"/>
                      <a:pt x="25317" y="16414"/>
                    </a:cubicBezTo>
                    <a:close/>
                    <a:moveTo>
                      <a:pt x="12296" y="16415"/>
                    </a:moveTo>
                    <a:cubicBezTo>
                      <a:pt x="12720" y="16415"/>
                      <a:pt x="13148" y="16454"/>
                      <a:pt x="13574" y="16533"/>
                    </a:cubicBezTo>
                    <a:cubicBezTo>
                      <a:pt x="13055" y="17151"/>
                      <a:pt x="12651" y="17850"/>
                      <a:pt x="12391" y="18611"/>
                    </a:cubicBezTo>
                    <a:cubicBezTo>
                      <a:pt x="12150" y="19310"/>
                      <a:pt x="12042" y="20054"/>
                      <a:pt x="12087" y="20789"/>
                    </a:cubicBezTo>
                    <a:lnTo>
                      <a:pt x="12078" y="20798"/>
                    </a:lnTo>
                    <a:cubicBezTo>
                      <a:pt x="10836" y="19494"/>
                      <a:pt x="9077" y="18656"/>
                      <a:pt x="7217" y="18656"/>
                    </a:cubicBezTo>
                    <a:cubicBezTo>
                      <a:pt x="7198" y="18656"/>
                      <a:pt x="7178" y="18656"/>
                      <a:pt x="7159" y="18656"/>
                    </a:cubicBezTo>
                    <a:cubicBezTo>
                      <a:pt x="8496" y="17216"/>
                      <a:pt x="10363" y="16415"/>
                      <a:pt x="12296" y="16415"/>
                    </a:cubicBezTo>
                    <a:close/>
                    <a:moveTo>
                      <a:pt x="106101" y="16205"/>
                    </a:moveTo>
                    <a:cubicBezTo>
                      <a:pt x="106563" y="16205"/>
                      <a:pt x="107027" y="16251"/>
                      <a:pt x="107489" y="16344"/>
                    </a:cubicBezTo>
                    <a:cubicBezTo>
                      <a:pt x="106486" y="17599"/>
                      <a:pt x="105930" y="19194"/>
                      <a:pt x="106136" y="20861"/>
                    </a:cubicBezTo>
                    <a:cubicBezTo>
                      <a:pt x="104879" y="19398"/>
                      <a:pt x="102991" y="18450"/>
                      <a:pt x="100994" y="18450"/>
                    </a:cubicBezTo>
                    <a:cubicBezTo>
                      <a:pt x="100985" y="18450"/>
                      <a:pt x="100975" y="18450"/>
                      <a:pt x="100966" y="18450"/>
                    </a:cubicBezTo>
                    <a:cubicBezTo>
                      <a:pt x="102304" y="17004"/>
                      <a:pt x="104173" y="16205"/>
                      <a:pt x="106101" y="16205"/>
                    </a:cubicBezTo>
                    <a:close/>
                    <a:moveTo>
                      <a:pt x="70810" y="11698"/>
                    </a:moveTo>
                    <a:cubicBezTo>
                      <a:pt x="71303" y="11698"/>
                      <a:pt x="71800" y="11750"/>
                      <a:pt x="72292" y="11855"/>
                    </a:cubicBezTo>
                    <a:cubicBezTo>
                      <a:pt x="71289" y="13110"/>
                      <a:pt x="70742" y="14705"/>
                      <a:pt x="70939" y="16380"/>
                    </a:cubicBezTo>
                    <a:lnTo>
                      <a:pt x="70957" y="16371"/>
                    </a:lnTo>
                    <a:cubicBezTo>
                      <a:pt x="71461" y="16260"/>
                      <a:pt x="71969" y="16205"/>
                      <a:pt x="72473" y="16205"/>
                    </a:cubicBezTo>
                    <a:cubicBezTo>
                      <a:pt x="74401" y="16205"/>
                      <a:pt x="76274" y="17001"/>
                      <a:pt x="77624" y="18450"/>
                    </a:cubicBezTo>
                    <a:cubicBezTo>
                      <a:pt x="77606" y="18450"/>
                      <a:pt x="77588" y="18450"/>
                      <a:pt x="77570" y="18450"/>
                    </a:cubicBezTo>
                    <a:cubicBezTo>
                      <a:pt x="75520" y="18450"/>
                      <a:pt x="73598" y="19458"/>
                      <a:pt x="72346" y="20986"/>
                    </a:cubicBezTo>
                    <a:cubicBezTo>
                      <a:pt x="72738" y="17269"/>
                      <a:pt x="69425" y="13952"/>
                      <a:pt x="65712" y="13952"/>
                    </a:cubicBezTo>
                    <a:cubicBezTo>
                      <a:pt x="65692" y="13952"/>
                      <a:pt x="65673" y="13952"/>
                      <a:pt x="65653" y="13952"/>
                    </a:cubicBezTo>
                    <a:cubicBezTo>
                      <a:pt x="66995" y="12495"/>
                      <a:pt x="68873" y="11698"/>
                      <a:pt x="70810" y="11698"/>
                    </a:cubicBezTo>
                    <a:close/>
                    <a:moveTo>
                      <a:pt x="35592" y="16407"/>
                    </a:moveTo>
                    <a:cubicBezTo>
                      <a:pt x="36059" y="16407"/>
                      <a:pt x="36530" y="16454"/>
                      <a:pt x="36997" y="16551"/>
                    </a:cubicBezTo>
                    <a:cubicBezTo>
                      <a:pt x="36004" y="17802"/>
                      <a:pt x="35449" y="19385"/>
                      <a:pt x="35643" y="21056"/>
                    </a:cubicBezTo>
                    <a:lnTo>
                      <a:pt x="35643" y="21056"/>
                    </a:lnTo>
                    <a:cubicBezTo>
                      <a:pt x="34391" y="19601"/>
                      <a:pt x="32515" y="18647"/>
                      <a:pt x="30529" y="18647"/>
                    </a:cubicBezTo>
                    <a:cubicBezTo>
                      <a:pt x="30511" y="18647"/>
                      <a:pt x="30492" y="18647"/>
                      <a:pt x="30474" y="18647"/>
                    </a:cubicBezTo>
                    <a:cubicBezTo>
                      <a:pt x="31808" y="17205"/>
                      <a:pt x="33669" y="16407"/>
                      <a:pt x="35592" y="16407"/>
                    </a:cubicBezTo>
                    <a:close/>
                    <a:moveTo>
                      <a:pt x="112821" y="14253"/>
                    </a:moveTo>
                    <a:cubicBezTo>
                      <a:pt x="115997" y="14253"/>
                      <a:pt x="119174" y="16332"/>
                      <a:pt x="119218" y="20493"/>
                    </a:cubicBezTo>
                    <a:cubicBezTo>
                      <a:pt x="118738" y="20388"/>
                      <a:pt x="118254" y="20337"/>
                      <a:pt x="117773" y="20337"/>
                    </a:cubicBezTo>
                    <a:cubicBezTo>
                      <a:pt x="115916" y="20337"/>
                      <a:pt x="114116" y="21103"/>
                      <a:pt x="112821" y="22491"/>
                    </a:cubicBezTo>
                    <a:cubicBezTo>
                      <a:pt x="111548" y="21120"/>
                      <a:pt x="109756" y="20332"/>
                      <a:pt x="107874" y="20332"/>
                    </a:cubicBezTo>
                    <a:cubicBezTo>
                      <a:pt x="107391" y="20332"/>
                      <a:pt x="106907" y="20386"/>
                      <a:pt x="106432" y="20493"/>
                    </a:cubicBezTo>
                    <a:cubicBezTo>
                      <a:pt x="106468" y="16334"/>
                      <a:pt x="109644" y="14253"/>
                      <a:pt x="112821" y="14253"/>
                    </a:cubicBezTo>
                    <a:close/>
                    <a:moveTo>
                      <a:pt x="136138" y="14252"/>
                    </a:moveTo>
                    <a:cubicBezTo>
                      <a:pt x="139311" y="14252"/>
                      <a:pt x="142484" y="16329"/>
                      <a:pt x="142525" y="20484"/>
                    </a:cubicBezTo>
                    <a:lnTo>
                      <a:pt x="142525" y="20493"/>
                    </a:lnTo>
                    <a:cubicBezTo>
                      <a:pt x="142051" y="20391"/>
                      <a:pt x="141574" y="20341"/>
                      <a:pt x="141100" y="20341"/>
                    </a:cubicBezTo>
                    <a:cubicBezTo>
                      <a:pt x="139242" y="20341"/>
                      <a:pt x="137437" y="21108"/>
                      <a:pt x="136145" y="22500"/>
                    </a:cubicBezTo>
                    <a:cubicBezTo>
                      <a:pt x="134871" y="21128"/>
                      <a:pt x="133091" y="20341"/>
                      <a:pt x="131221" y="20341"/>
                    </a:cubicBezTo>
                    <a:cubicBezTo>
                      <a:pt x="131211" y="20341"/>
                      <a:pt x="131200" y="20341"/>
                      <a:pt x="131190" y="20341"/>
                    </a:cubicBezTo>
                    <a:cubicBezTo>
                      <a:pt x="130706" y="20341"/>
                      <a:pt x="130222" y="20386"/>
                      <a:pt x="129747" y="20493"/>
                    </a:cubicBezTo>
                    <a:cubicBezTo>
                      <a:pt x="129783" y="16333"/>
                      <a:pt x="132960" y="14252"/>
                      <a:pt x="136138" y="14252"/>
                    </a:cubicBezTo>
                    <a:close/>
                    <a:moveTo>
                      <a:pt x="89290" y="14357"/>
                    </a:moveTo>
                    <a:cubicBezTo>
                      <a:pt x="91871" y="14357"/>
                      <a:pt x="94452" y="15731"/>
                      <a:pt x="95348" y="18477"/>
                    </a:cubicBezTo>
                    <a:cubicBezTo>
                      <a:pt x="95572" y="19158"/>
                      <a:pt x="95679" y="19866"/>
                      <a:pt x="95688" y="20583"/>
                    </a:cubicBezTo>
                    <a:cubicBezTo>
                      <a:pt x="95213" y="20481"/>
                      <a:pt x="94734" y="20431"/>
                      <a:pt x="94259" y="20431"/>
                    </a:cubicBezTo>
                    <a:cubicBezTo>
                      <a:pt x="92398" y="20431"/>
                      <a:pt x="90599" y="21196"/>
                      <a:pt x="89299" y="22581"/>
                    </a:cubicBezTo>
                    <a:cubicBezTo>
                      <a:pt x="88025" y="21218"/>
                      <a:pt x="86246" y="20430"/>
                      <a:pt x="84376" y="20430"/>
                    </a:cubicBezTo>
                    <a:cubicBezTo>
                      <a:pt x="84365" y="20430"/>
                      <a:pt x="84355" y="20430"/>
                      <a:pt x="84344" y="20430"/>
                    </a:cubicBezTo>
                    <a:cubicBezTo>
                      <a:pt x="83860" y="20430"/>
                      <a:pt x="83376" y="20475"/>
                      <a:pt x="82902" y="20583"/>
                    </a:cubicBezTo>
                    <a:cubicBezTo>
                      <a:pt x="82902" y="19866"/>
                      <a:pt x="83018" y="19158"/>
                      <a:pt x="83233" y="18477"/>
                    </a:cubicBezTo>
                    <a:cubicBezTo>
                      <a:pt x="84129" y="15731"/>
                      <a:pt x="86710" y="14357"/>
                      <a:pt x="89290" y="14357"/>
                    </a:cubicBezTo>
                    <a:close/>
                    <a:moveTo>
                      <a:pt x="42333" y="14454"/>
                    </a:moveTo>
                    <a:cubicBezTo>
                      <a:pt x="45509" y="14454"/>
                      <a:pt x="48686" y="16533"/>
                      <a:pt x="48726" y="20690"/>
                    </a:cubicBezTo>
                    <a:cubicBezTo>
                      <a:pt x="48246" y="20585"/>
                      <a:pt x="47763" y="20534"/>
                      <a:pt x="47283" y="20534"/>
                    </a:cubicBezTo>
                    <a:cubicBezTo>
                      <a:pt x="45427" y="20534"/>
                      <a:pt x="43633" y="21302"/>
                      <a:pt x="42337" y="22697"/>
                    </a:cubicBezTo>
                    <a:cubicBezTo>
                      <a:pt x="41063" y="21325"/>
                      <a:pt x="39284" y="20538"/>
                      <a:pt x="37414" y="20538"/>
                    </a:cubicBezTo>
                    <a:cubicBezTo>
                      <a:pt x="37403" y="20538"/>
                      <a:pt x="37393" y="20538"/>
                      <a:pt x="37382" y="20538"/>
                    </a:cubicBezTo>
                    <a:cubicBezTo>
                      <a:pt x="36898" y="20538"/>
                      <a:pt x="36415" y="20583"/>
                      <a:pt x="35940" y="20690"/>
                    </a:cubicBezTo>
                    <a:cubicBezTo>
                      <a:pt x="35980" y="16533"/>
                      <a:pt x="39156" y="14454"/>
                      <a:pt x="42333" y="14454"/>
                    </a:cubicBezTo>
                    <a:close/>
                    <a:moveTo>
                      <a:pt x="65648" y="14454"/>
                    </a:moveTo>
                    <a:cubicBezTo>
                      <a:pt x="68825" y="14454"/>
                      <a:pt x="72001" y="16533"/>
                      <a:pt x="72041" y="20690"/>
                    </a:cubicBezTo>
                    <a:cubicBezTo>
                      <a:pt x="71563" y="20585"/>
                      <a:pt x="71081" y="20534"/>
                      <a:pt x="70602" y="20534"/>
                    </a:cubicBezTo>
                    <a:cubicBezTo>
                      <a:pt x="68748" y="20534"/>
                      <a:pt x="66949" y="21302"/>
                      <a:pt x="65653" y="22697"/>
                    </a:cubicBezTo>
                    <a:cubicBezTo>
                      <a:pt x="64378" y="21325"/>
                      <a:pt x="62599" y="20538"/>
                      <a:pt x="60729" y="20538"/>
                    </a:cubicBezTo>
                    <a:cubicBezTo>
                      <a:pt x="60719" y="20538"/>
                      <a:pt x="60708" y="20538"/>
                      <a:pt x="60697" y="20538"/>
                    </a:cubicBezTo>
                    <a:cubicBezTo>
                      <a:pt x="60214" y="20538"/>
                      <a:pt x="59730" y="20583"/>
                      <a:pt x="59255" y="20690"/>
                    </a:cubicBezTo>
                    <a:cubicBezTo>
                      <a:pt x="59295" y="16533"/>
                      <a:pt x="62472" y="14454"/>
                      <a:pt x="65648" y="14454"/>
                    </a:cubicBezTo>
                    <a:close/>
                    <a:moveTo>
                      <a:pt x="18806" y="14558"/>
                    </a:moveTo>
                    <a:cubicBezTo>
                      <a:pt x="21388" y="14558"/>
                      <a:pt x="23969" y="15929"/>
                      <a:pt x="24864" y="18674"/>
                    </a:cubicBezTo>
                    <a:cubicBezTo>
                      <a:pt x="25079" y="19355"/>
                      <a:pt x="25196" y="20063"/>
                      <a:pt x="25196" y="20780"/>
                    </a:cubicBezTo>
                    <a:cubicBezTo>
                      <a:pt x="24718" y="20675"/>
                      <a:pt x="24235" y="20624"/>
                      <a:pt x="23756" y="20624"/>
                    </a:cubicBezTo>
                    <a:cubicBezTo>
                      <a:pt x="21903" y="20624"/>
                      <a:pt x="20103" y="21391"/>
                      <a:pt x="18807" y="22787"/>
                    </a:cubicBezTo>
                    <a:cubicBezTo>
                      <a:pt x="17535" y="21407"/>
                      <a:pt x="15734" y="20628"/>
                      <a:pt x="13861" y="20628"/>
                    </a:cubicBezTo>
                    <a:cubicBezTo>
                      <a:pt x="13368" y="20628"/>
                      <a:pt x="12884" y="20672"/>
                      <a:pt x="12409" y="20780"/>
                    </a:cubicBezTo>
                    <a:cubicBezTo>
                      <a:pt x="12418" y="20063"/>
                      <a:pt x="12526" y="19355"/>
                      <a:pt x="12741" y="18674"/>
                    </a:cubicBezTo>
                    <a:cubicBezTo>
                      <a:pt x="13637" y="15931"/>
                      <a:pt x="16222" y="14558"/>
                      <a:pt x="18806" y="14558"/>
                    </a:cubicBezTo>
                    <a:close/>
                    <a:moveTo>
                      <a:pt x="117964" y="20706"/>
                    </a:moveTo>
                    <a:cubicBezTo>
                      <a:pt x="118390" y="20706"/>
                      <a:pt x="118819" y="20745"/>
                      <a:pt x="119245" y="20825"/>
                    </a:cubicBezTo>
                    <a:cubicBezTo>
                      <a:pt x="118726" y="21443"/>
                      <a:pt x="118322" y="22151"/>
                      <a:pt x="118063" y="22913"/>
                    </a:cubicBezTo>
                    <a:lnTo>
                      <a:pt x="118063" y="22904"/>
                    </a:lnTo>
                    <a:cubicBezTo>
                      <a:pt x="117821" y="23611"/>
                      <a:pt x="117722" y="24346"/>
                      <a:pt x="117758" y="25090"/>
                    </a:cubicBezTo>
                    <a:cubicBezTo>
                      <a:pt x="116516" y="23786"/>
                      <a:pt x="114757" y="22948"/>
                      <a:pt x="112897" y="22948"/>
                    </a:cubicBezTo>
                    <a:cubicBezTo>
                      <a:pt x="112878" y="22948"/>
                      <a:pt x="112858" y="22948"/>
                      <a:pt x="112839" y="22948"/>
                    </a:cubicBezTo>
                    <a:cubicBezTo>
                      <a:pt x="114174" y="21503"/>
                      <a:pt x="116038" y="20706"/>
                      <a:pt x="117964" y="20706"/>
                    </a:cubicBezTo>
                    <a:close/>
                    <a:moveTo>
                      <a:pt x="130993" y="20706"/>
                    </a:moveTo>
                    <a:cubicBezTo>
                      <a:pt x="132921" y="20706"/>
                      <a:pt x="134791" y="21503"/>
                      <a:pt x="136127" y="22948"/>
                    </a:cubicBezTo>
                    <a:cubicBezTo>
                      <a:pt x="136107" y="22948"/>
                      <a:pt x="136088" y="22948"/>
                      <a:pt x="136068" y="22948"/>
                    </a:cubicBezTo>
                    <a:cubicBezTo>
                      <a:pt x="134208" y="22948"/>
                      <a:pt x="132440" y="23786"/>
                      <a:pt x="131199" y="25090"/>
                    </a:cubicBezTo>
                    <a:cubicBezTo>
                      <a:pt x="131234" y="24346"/>
                      <a:pt x="131136" y="23611"/>
                      <a:pt x="130894" y="22913"/>
                    </a:cubicBezTo>
                    <a:lnTo>
                      <a:pt x="130894" y="22904"/>
                    </a:lnTo>
                    <a:cubicBezTo>
                      <a:pt x="130634" y="22142"/>
                      <a:pt x="130231" y="21443"/>
                      <a:pt x="129711" y="20825"/>
                    </a:cubicBezTo>
                    <a:cubicBezTo>
                      <a:pt x="130138" y="20745"/>
                      <a:pt x="130567" y="20706"/>
                      <a:pt x="130993" y="20706"/>
                    </a:cubicBezTo>
                    <a:close/>
                    <a:moveTo>
                      <a:pt x="84135" y="20797"/>
                    </a:moveTo>
                    <a:cubicBezTo>
                      <a:pt x="86071" y="20797"/>
                      <a:pt x="87946" y="21599"/>
                      <a:pt x="89290" y="23047"/>
                    </a:cubicBezTo>
                    <a:cubicBezTo>
                      <a:pt x="90626" y="21601"/>
                      <a:pt x="92496" y="20805"/>
                      <a:pt x="94429" y="20805"/>
                    </a:cubicBezTo>
                    <a:cubicBezTo>
                      <a:pt x="94856" y="20805"/>
                      <a:pt x="95287" y="20844"/>
                      <a:pt x="95715" y="20923"/>
                    </a:cubicBezTo>
                    <a:cubicBezTo>
                      <a:pt x="94720" y="22106"/>
                      <a:pt x="94138" y="23602"/>
                      <a:pt x="94228" y="25197"/>
                    </a:cubicBezTo>
                    <a:cubicBezTo>
                      <a:pt x="92977" y="23894"/>
                      <a:pt x="91218" y="23056"/>
                      <a:pt x="89350" y="23056"/>
                    </a:cubicBezTo>
                    <a:cubicBezTo>
                      <a:pt x="89330" y="23056"/>
                      <a:pt x="89310" y="23056"/>
                      <a:pt x="89290" y="23056"/>
                    </a:cubicBezTo>
                    <a:cubicBezTo>
                      <a:pt x="89271" y="23056"/>
                      <a:pt x="89251" y="23056"/>
                      <a:pt x="89231" y="23056"/>
                    </a:cubicBezTo>
                    <a:cubicBezTo>
                      <a:pt x="87362" y="23056"/>
                      <a:pt x="85595" y="23894"/>
                      <a:pt x="84353" y="25197"/>
                    </a:cubicBezTo>
                    <a:cubicBezTo>
                      <a:pt x="84434" y="23602"/>
                      <a:pt x="83851" y="22106"/>
                      <a:pt x="82866" y="20923"/>
                    </a:cubicBezTo>
                    <a:lnTo>
                      <a:pt x="82857" y="20914"/>
                    </a:lnTo>
                    <a:cubicBezTo>
                      <a:pt x="83283" y="20835"/>
                      <a:pt x="83710" y="20797"/>
                      <a:pt x="84135" y="20797"/>
                    </a:cubicBezTo>
                    <a:close/>
                    <a:moveTo>
                      <a:pt x="47488" y="20904"/>
                    </a:moveTo>
                    <a:cubicBezTo>
                      <a:pt x="47912" y="20904"/>
                      <a:pt x="48338" y="20943"/>
                      <a:pt x="48762" y="21022"/>
                    </a:cubicBezTo>
                    <a:cubicBezTo>
                      <a:pt x="48242" y="21640"/>
                      <a:pt x="47839" y="22348"/>
                      <a:pt x="47579" y="23110"/>
                    </a:cubicBezTo>
                    <a:cubicBezTo>
                      <a:pt x="47337" y="23809"/>
                      <a:pt x="47239" y="24552"/>
                      <a:pt x="47275" y="25287"/>
                    </a:cubicBezTo>
                    <a:cubicBezTo>
                      <a:pt x="46033" y="23992"/>
                      <a:pt x="44274" y="23154"/>
                      <a:pt x="42414" y="23154"/>
                    </a:cubicBezTo>
                    <a:cubicBezTo>
                      <a:pt x="42395" y="23154"/>
                      <a:pt x="42375" y="23154"/>
                      <a:pt x="42355" y="23154"/>
                    </a:cubicBezTo>
                    <a:cubicBezTo>
                      <a:pt x="43693" y="21707"/>
                      <a:pt x="45560" y="20904"/>
                      <a:pt x="47488" y="20904"/>
                    </a:cubicBezTo>
                    <a:close/>
                    <a:moveTo>
                      <a:pt x="60505" y="20912"/>
                    </a:moveTo>
                    <a:cubicBezTo>
                      <a:pt x="62435" y="20912"/>
                      <a:pt x="64301" y="21709"/>
                      <a:pt x="65644" y="23154"/>
                    </a:cubicBezTo>
                    <a:cubicBezTo>
                      <a:pt x="65624" y="23154"/>
                      <a:pt x="65604" y="23154"/>
                      <a:pt x="65584" y="23154"/>
                    </a:cubicBezTo>
                    <a:cubicBezTo>
                      <a:pt x="63716" y="23154"/>
                      <a:pt x="61957" y="23993"/>
                      <a:pt x="60715" y="25296"/>
                    </a:cubicBezTo>
                    <a:lnTo>
                      <a:pt x="60715" y="25287"/>
                    </a:lnTo>
                    <a:cubicBezTo>
                      <a:pt x="60751" y="24552"/>
                      <a:pt x="60644" y="23809"/>
                      <a:pt x="60411" y="23110"/>
                    </a:cubicBezTo>
                    <a:cubicBezTo>
                      <a:pt x="60151" y="22348"/>
                      <a:pt x="59748" y="21640"/>
                      <a:pt x="59219" y="21031"/>
                    </a:cubicBezTo>
                    <a:cubicBezTo>
                      <a:pt x="59647" y="20951"/>
                      <a:pt x="60078" y="20912"/>
                      <a:pt x="60505" y="20912"/>
                    </a:cubicBezTo>
                    <a:close/>
                    <a:moveTo>
                      <a:pt x="107673" y="20699"/>
                    </a:moveTo>
                    <a:cubicBezTo>
                      <a:pt x="109600" y="20699"/>
                      <a:pt x="111466" y="21495"/>
                      <a:pt x="112812" y="22939"/>
                    </a:cubicBezTo>
                    <a:cubicBezTo>
                      <a:pt x="112793" y="22939"/>
                      <a:pt x="112774" y="22939"/>
                      <a:pt x="112756" y="22939"/>
                    </a:cubicBezTo>
                    <a:cubicBezTo>
                      <a:pt x="110769" y="22939"/>
                      <a:pt x="108902" y="23885"/>
                      <a:pt x="107659" y="25332"/>
                    </a:cubicBezTo>
                    <a:cubicBezTo>
                      <a:pt x="107785" y="23674"/>
                      <a:pt x="107184" y="22097"/>
                      <a:pt x="106136" y="20878"/>
                    </a:cubicBezTo>
                    <a:lnTo>
                      <a:pt x="106136" y="20870"/>
                    </a:lnTo>
                    <a:cubicBezTo>
                      <a:pt x="106647" y="20755"/>
                      <a:pt x="107162" y="20699"/>
                      <a:pt x="107673" y="20699"/>
                    </a:cubicBezTo>
                    <a:close/>
                    <a:moveTo>
                      <a:pt x="13670" y="20994"/>
                    </a:moveTo>
                    <a:cubicBezTo>
                      <a:pt x="15606" y="20994"/>
                      <a:pt x="17480" y="21797"/>
                      <a:pt x="18825" y="23244"/>
                    </a:cubicBezTo>
                    <a:cubicBezTo>
                      <a:pt x="18805" y="23244"/>
                      <a:pt x="18786" y="23244"/>
                      <a:pt x="18766" y="23244"/>
                    </a:cubicBezTo>
                    <a:cubicBezTo>
                      <a:pt x="16897" y="23244"/>
                      <a:pt x="15129" y="24082"/>
                      <a:pt x="13888" y="25386"/>
                    </a:cubicBezTo>
                    <a:cubicBezTo>
                      <a:pt x="13951" y="23809"/>
                      <a:pt x="13368" y="22303"/>
                      <a:pt x="12382" y="21120"/>
                    </a:cubicBezTo>
                    <a:lnTo>
                      <a:pt x="12391" y="21111"/>
                    </a:lnTo>
                    <a:cubicBezTo>
                      <a:pt x="12817" y="21032"/>
                      <a:pt x="13245" y="20994"/>
                      <a:pt x="13670" y="20994"/>
                    </a:cubicBezTo>
                    <a:close/>
                    <a:moveTo>
                      <a:pt x="23971" y="20994"/>
                    </a:moveTo>
                    <a:cubicBezTo>
                      <a:pt x="24396" y="20994"/>
                      <a:pt x="24824" y="21032"/>
                      <a:pt x="25250" y="21111"/>
                    </a:cubicBezTo>
                    <a:cubicBezTo>
                      <a:pt x="24255" y="22294"/>
                      <a:pt x="23673" y="23791"/>
                      <a:pt x="23753" y="25386"/>
                    </a:cubicBezTo>
                    <a:cubicBezTo>
                      <a:pt x="22512" y="24082"/>
                      <a:pt x="20744" y="23244"/>
                      <a:pt x="18884" y="23244"/>
                    </a:cubicBezTo>
                    <a:cubicBezTo>
                      <a:pt x="18864" y="23244"/>
                      <a:pt x="18845" y="23244"/>
                      <a:pt x="18825" y="23244"/>
                    </a:cubicBezTo>
                    <a:cubicBezTo>
                      <a:pt x="20162" y="21797"/>
                      <a:pt x="22036" y="20994"/>
                      <a:pt x="23971" y="20994"/>
                    </a:cubicBezTo>
                    <a:close/>
                    <a:moveTo>
                      <a:pt x="37165" y="20902"/>
                    </a:moveTo>
                    <a:cubicBezTo>
                      <a:pt x="39100" y="20902"/>
                      <a:pt x="40977" y="21703"/>
                      <a:pt x="42328" y="23154"/>
                    </a:cubicBezTo>
                    <a:cubicBezTo>
                      <a:pt x="42310" y="23154"/>
                      <a:pt x="42291" y="23154"/>
                      <a:pt x="42273" y="23154"/>
                    </a:cubicBezTo>
                    <a:cubicBezTo>
                      <a:pt x="40286" y="23154"/>
                      <a:pt x="38419" y="24100"/>
                      <a:pt x="37176" y="25547"/>
                    </a:cubicBezTo>
                    <a:cubicBezTo>
                      <a:pt x="37302" y="23871"/>
                      <a:pt x="36701" y="22303"/>
                      <a:pt x="35653" y="21076"/>
                    </a:cubicBezTo>
                    <a:lnTo>
                      <a:pt x="35653" y="21067"/>
                    </a:lnTo>
                    <a:cubicBezTo>
                      <a:pt x="36155" y="20956"/>
                      <a:pt x="36662" y="20902"/>
                      <a:pt x="37165" y="20902"/>
                    </a:cubicBezTo>
                    <a:close/>
                    <a:moveTo>
                      <a:pt x="124474" y="18856"/>
                    </a:moveTo>
                    <a:cubicBezTo>
                      <a:pt x="127057" y="18856"/>
                      <a:pt x="129639" y="20229"/>
                      <a:pt x="130536" y="22975"/>
                    </a:cubicBezTo>
                    <a:cubicBezTo>
                      <a:pt x="130751" y="23656"/>
                      <a:pt x="130867" y="24364"/>
                      <a:pt x="130867" y="25081"/>
                    </a:cubicBezTo>
                    <a:cubicBezTo>
                      <a:pt x="130388" y="24976"/>
                      <a:pt x="129906" y="24925"/>
                      <a:pt x="129426" y="24925"/>
                    </a:cubicBezTo>
                    <a:cubicBezTo>
                      <a:pt x="127574" y="24925"/>
                      <a:pt x="125776" y="25691"/>
                      <a:pt x="124487" y="27079"/>
                    </a:cubicBezTo>
                    <a:cubicBezTo>
                      <a:pt x="123206" y="25708"/>
                      <a:pt x="121414" y="24920"/>
                      <a:pt x="119532" y="24920"/>
                    </a:cubicBezTo>
                    <a:cubicBezTo>
                      <a:pt x="119048" y="24920"/>
                      <a:pt x="118564" y="24973"/>
                      <a:pt x="118089" y="25081"/>
                    </a:cubicBezTo>
                    <a:cubicBezTo>
                      <a:pt x="118089" y="24364"/>
                      <a:pt x="118197" y="23656"/>
                      <a:pt x="118412" y="22975"/>
                    </a:cubicBezTo>
                    <a:cubicBezTo>
                      <a:pt x="119308" y="20229"/>
                      <a:pt x="121891" y="18856"/>
                      <a:pt x="124474" y="18856"/>
                    </a:cubicBezTo>
                    <a:close/>
                    <a:moveTo>
                      <a:pt x="77629" y="18952"/>
                    </a:moveTo>
                    <a:cubicBezTo>
                      <a:pt x="80805" y="18952"/>
                      <a:pt x="83981" y="21031"/>
                      <a:pt x="84022" y="25188"/>
                    </a:cubicBezTo>
                    <a:cubicBezTo>
                      <a:pt x="83543" y="25084"/>
                      <a:pt x="83060" y="25032"/>
                      <a:pt x="82581" y="25032"/>
                    </a:cubicBezTo>
                    <a:cubicBezTo>
                      <a:pt x="80728" y="25032"/>
                      <a:pt x="78930" y="25798"/>
                      <a:pt x="77642" y="27187"/>
                    </a:cubicBezTo>
                    <a:cubicBezTo>
                      <a:pt x="76360" y="25816"/>
                      <a:pt x="74568" y="25027"/>
                      <a:pt x="72687" y="25027"/>
                    </a:cubicBezTo>
                    <a:cubicBezTo>
                      <a:pt x="72203" y="25027"/>
                      <a:pt x="71719" y="25081"/>
                      <a:pt x="71244" y="25188"/>
                    </a:cubicBezTo>
                    <a:cubicBezTo>
                      <a:pt x="71280" y="21031"/>
                      <a:pt x="74454" y="18952"/>
                      <a:pt x="77629" y="18952"/>
                    </a:cubicBezTo>
                    <a:close/>
                    <a:moveTo>
                      <a:pt x="100945" y="18952"/>
                    </a:moveTo>
                    <a:cubicBezTo>
                      <a:pt x="104119" y="18952"/>
                      <a:pt x="107295" y="21030"/>
                      <a:pt x="107337" y="25187"/>
                    </a:cubicBezTo>
                    <a:lnTo>
                      <a:pt x="107337" y="25187"/>
                    </a:lnTo>
                    <a:cubicBezTo>
                      <a:pt x="106865" y="25086"/>
                      <a:pt x="106389" y="25037"/>
                      <a:pt x="105918" y="25037"/>
                    </a:cubicBezTo>
                    <a:cubicBezTo>
                      <a:pt x="104057" y="25037"/>
                      <a:pt x="102256" y="25803"/>
                      <a:pt x="100957" y="27196"/>
                    </a:cubicBezTo>
                    <a:cubicBezTo>
                      <a:pt x="99676" y="25816"/>
                      <a:pt x="97883" y="25036"/>
                      <a:pt x="96002" y="25036"/>
                    </a:cubicBezTo>
                    <a:cubicBezTo>
                      <a:pt x="95518" y="25036"/>
                      <a:pt x="95034" y="25081"/>
                      <a:pt x="94559" y="25188"/>
                    </a:cubicBezTo>
                    <a:cubicBezTo>
                      <a:pt x="94595" y="21031"/>
                      <a:pt x="97769" y="18952"/>
                      <a:pt x="100945" y="18952"/>
                    </a:cubicBezTo>
                    <a:close/>
                    <a:moveTo>
                      <a:pt x="53997" y="19058"/>
                    </a:moveTo>
                    <a:cubicBezTo>
                      <a:pt x="56578" y="19058"/>
                      <a:pt x="59157" y="20432"/>
                      <a:pt x="60052" y="23181"/>
                    </a:cubicBezTo>
                    <a:cubicBezTo>
                      <a:pt x="60267" y="23853"/>
                      <a:pt x="60384" y="24570"/>
                      <a:pt x="60384" y="25278"/>
                    </a:cubicBezTo>
                    <a:cubicBezTo>
                      <a:pt x="59909" y="25176"/>
                      <a:pt x="59430" y="25126"/>
                      <a:pt x="58956" y="25126"/>
                    </a:cubicBezTo>
                    <a:cubicBezTo>
                      <a:pt x="57095" y="25126"/>
                      <a:pt x="55295" y="25893"/>
                      <a:pt x="53995" y="27285"/>
                    </a:cubicBezTo>
                    <a:cubicBezTo>
                      <a:pt x="52714" y="25905"/>
                      <a:pt x="50922" y="25126"/>
                      <a:pt x="49049" y="25126"/>
                    </a:cubicBezTo>
                    <a:cubicBezTo>
                      <a:pt x="48556" y="25126"/>
                      <a:pt x="48072" y="25180"/>
                      <a:pt x="47597" y="25278"/>
                    </a:cubicBezTo>
                    <a:cubicBezTo>
                      <a:pt x="47606" y="24570"/>
                      <a:pt x="47714" y="23853"/>
                      <a:pt x="47929" y="23181"/>
                    </a:cubicBezTo>
                    <a:cubicBezTo>
                      <a:pt x="48830" y="20434"/>
                      <a:pt x="51414" y="19058"/>
                      <a:pt x="53997" y="19058"/>
                    </a:cubicBezTo>
                    <a:close/>
                    <a:moveTo>
                      <a:pt x="7163" y="19140"/>
                    </a:moveTo>
                    <a:cubicBezTo>
                      <a:pt x="10339" y="19140"/>
                      <a:pt x="13516" y="21219"/>
                      <a:pt x="13556" y="25377"/>
                    </a:cubicBezTo>
                    <a:cubicBezTo>
                      <a:pt x="13079" y="25272"/>
                      <a:pt x="12598" y="25222"/>
                      <a:pt x="12120" y="25222"/>
                    </a:cubicBezTo>
                    <a:cubicBezTo>
                      <a:pt x="10263" y="25222"/>
                      <a:pt x="8460" y="25990"/>
                      <a:pt x="7163" y="27379"/>
                    </a:cubicBezTo>
                    <a:lnTo>
                      <a:pt x="7163" y="27379"/>
                    </a:lnTo>
                    <a:cubicBezTo>
                      <a:pt x="5882" y="26002"/>
                      <a:pt x="4092" y="25224"/>
                      <a:pt x="2212" y="25224"/>
                    </a:cubicBezTo>
                    <a:cubicBezTo>
                      <a:pt x="1728" y="25224"/>
                      <a:pt x="1245" y="25278"/>
                      <a:pt x="770" y="25377"/>
                    </a:cubicBezTo>
                    <a:cubicBezTo>
                      <a:pt x="810" y="21219"/>
                      <a:pt x="3987" y="19140"/>
                      <a:pt x="7163" y="19140"/>
                    </a:cubicBezTo>
                    <a:close/>
                    <a:moveTo>
                      <a:pt x="30465" y="19152"/>
                    </a:moveTo>
                    <a:cubicBezTo>
                      <a:pt x="33638" y="19152"/>
                      <a:pt x="36811" y="21228"/>
                      <a:pt x="36854" y="25382"/>
                    </a:cubicBezTo>
                    <a:lnTo>
                      <a:pt x="36854" y="25382"/>
                    </a:lnTo>
                    <a:cubicBezTo>
                      <a:pt x="36384" y="25282"/>
                      <a:pt x="35912" y="25234"/>
                      <a:pt x="35443" y="25234"/>
                    </a:cubicBezTo>
                    <a:cubicBezTo>
                      <a:pt x="33580" y="25234"/>
                      <a:pt x="31775" y="26000"/>
                      <a:pt x="30483" y="27393"/>
                    </a:cubicBezTo>
                    <a:cubicBezTo>
                      <a:pt x="29201" y="26013"/>
                      <a:pt x="27409" y="25233"/>
                      <a:pt x="25528" y="25233"/>
                    </a:cubicBezTo>
                    <a:cubicBezTo>
                      <a:pt x="25044" y="25233"/>
                      <a:pt x="24560" y="25287"/>
                      <a:pt x="24085" y="25386"/>
                    </a:cubicBezTo>
                    <a:cubicBezTo>
                      <a:pt x="24116" y="21231"/>
                      <a:pt x="27290" y="19152"/>
                      <a:pt x="30465" y="19152"/>
                    </a:cubicBezTo>
                    <a:close/>
                    <a:moveTo>
                      <a:pt x="119325" y="25304"/>
                    </a:moveTo>
                    <a:cubicBezTo>
                      <a:pt x="121264" y="25304"/>
                      <a:pt x="123133" y="26108"/>
                      <a:pt x="124478" y="27563"/>
                    </a:cubicBezTo>
                    <a:cubicBezTo>
                      <a:pt x="124458" y="27563"/>
                      <a:pt x="124438" y="27563"/>
                      <a:pt x="124418" y="27563"/>
                    </a:cubicBezTo>
                    <a:cubicBezTo>
                      <a:pt x="122550" y="27563"/>
                      <a:pt x="120782" y="28392"/>
                      <a:pt x="119541" y="29696"/>
                    </a:cubicBezTo>
                    <a:cubicBezTo>
                      <a:pt x="119622" y="28110"/>
                      <a:pt x="119039" y="26604"/>
                      <a:pt x="118045" y="25421"/>
                    </a:cubicBezTo>
                    <a:cubicBezTo>
                      <a:pt x="118472" y="25342"/>
                      <a:pt x="118900" y="25304"/>
                      <a:pt x="119325" y="25304"/>
                    </a:cubicBezTo>
                    <a:close/>
                    <a:moveTo>
                      <a:pt x="129625" y="25304"/>
                    </a:moveTo>
                    <a:cubicBezTo>
                      <a:pt x="130050" y="25304"/>
                      <a:pt x="130477" y="25342"/>
                      <a:pt x="130903" y="25421"/>
                    </a:cubicBezTo>
                    <a:cubicBezTo>
                      <a:pt x="129908" y="26604"/>
                      <a:pt x="129326" y="28101"/>
                      <a:pt x="129415" y="29696"/>
                    </a:cubicBezTo>
                    <a:cubicBezTo>
                      <a:pt x="128165" y="28392"/>
                      <a:pt x="126398" y="27563"/>
                      <a:pt x="124538" y="27563"/>
                    </a:cubicBezTo>
                    <a:cubicBezTo>
                      <a:pt x="124518" y="27563"/>
                      <a:pt x="124498" y="27563"/>
                      <a:pt x="124478" y="27563"/>
                    </a:cubicBezTo>
                    <a:cubicBezTo>
                      <a:pt x="125816" y="26108"/>
                      <a:pt x="127690" y="25304"/>
                      <a:pt x="129625" y="25304"/>
                    </a:cubicBezTo>
                    <a:close/>
                    <a:moveTo>
                      <a:pt x="95793" y="25402"/>
                    </a:moveTo>
                    <a:cubicBezTo>
                      <a:pt x="97728" y="25402"/>
                      <a:pt x="99603" y="26205"/>
                      <a:pt x="100948" y="27653"/>
                    </a:cubicBezTo>
                    <a:lnTo>
                      <a:pt x="100948" y="27653"/>
                    </a:lnTo>
                    <a:cubicBezTo>
                      <a:pt x="100945" y="27653"/>
                      <a:pt x="100942" y="27653"/>
                      <a:pt x="100939" y="27653"/>
                    </a:cubicBezTo>
                    <a:cubicBezTo>
                      <a:pt x="100919" y="27652"/>
                      <a:pt x="100900" y="27652"/>
                      <a:pt x="100880" y="27652"/>
                    </a:cubicBezTo>
                    <a:cubicBezTo>
                      <a:pt x="99020" y="27652"/>
                      <a:pt x="97252" y="28491"/>
                      <a:pt x="96011" y="29794"/>
                    </a:cubicBezTo>
                    <a:cubicBezTo>
                      <a:pt x="96091" y="28199"/>
                      <a:pt x="95509" y="26703"/>
                      <a:pt x="94514" y="25520"/>
                    </a:cubicBezTo>
                    <a:cubicBezTo>
                      <a:pt x="94940" y="25441"/>
                      <a:pt x="95368" y="25402"/>
                      <a:pt x="95793" y="25402"/>
                    </a:cubicBezTo>
                    <a:close/>
                    <a:moveTo>
                      <a:pt x="82779" y="25411"/>
                    </a:moveTo>
                    <a:cubicBezTo>
                      <a:pt x="83204" y="25411"/>
                      <a:pt x="83632" y="25450"/>
                      <a:pt x="84057" y="25529"/>
                    </a:cubicBezTo>
                    <a:cubicBezTo>
                      <a:pt x="83063" y="26703"/>
                      <a:pt x="82480" y="28208"/>
                      <a:pt x="82570" y="29803"/>
                    </a:cubicBezTo>
                    <a:cubicBezTo>
                      <a:pt x="81320" y="28500"/>
                      <a:pt x="79561" y="27661"/>
                      <a:pt x="77692" y="27661"/>
                    </a:cubicBezTo>
                    <a:cubicBezTo>
                      <a:pt x="77672" y="27661"/>
                      <a:pt x="77653" y="27661"/>
                      <a:pt x="77633" y="27662"/>
                    </a:cubicBezTo>
                    <a:cubicBezTo>
                      <a:pt x="78970" y="26214"/>
                      <a:pt x="80844" y="25411"/>
                      <a:pt x="82779" y="25411"/>
                    </a:cubicBezTo>
                    <a:close/>
                    <a:moveTo>
                      <a:pt x="59128" y="25506"/>
                    </a:moveTo>
                    <a:cubicBezTo>
                      <a:pt x="59557" y="25506"/>
                      <a:pt x="59990" y="25546"/>
                      <a:pt x="60420" y="25628"/>
                    </a:cubicBezTo>
                    <a:cubicBezTo>
                      <a:pt x="59434" y="26801"/>
                      <a:pt x="58852" y="28307"/>
                      <a:pt x="58932" y="29893"/>
                    </a:cubicBezTo>
                    <a:cubicBezTo>
                      <a:pt x="57697" y="28596"/>
                      <a:pt x="55941" y="27760"/>
                      <a:pt x="54083" y="27760"/>
                    </a:cubicBezTo>
                    <a:cubicBezTo>
                      <a:pt x="54054" y="27760"/>
                      <a:pt x="54024" y="27760"/>
                      <a:pt x="53995" y="27760"/>
                    </a:cubicBezTo>
                    <a:cubicBezTo>
                      <a:pt x="53975" y="27760"/>
                      <a:pt x="53955" y="27760"/>
                      <a:pt x="53935" y="27760"/>
                    </a:cubicBezTo>
                    <a:cubicBezTo>
                      <a:pt x="52067" y="27760"/>
                      <a:pt x="50308" y="28589"/>
                      <a:pt x="49058" y="29893"/>
                    </a:cubicBezTo>
                    <a:cubicBezTo>
                      <a:pt x="49138" y="28307"/>
                      <a:pt x="48565" y="26801"/>
                      <a:pt x="47561" y="25619"/>
                    </a:cubicBezTo>
                    <a:lnTo>
                      <a:pt x="47561" y="25619"/>
                    </a:lnTo>
                    <a:lnTo>
                      <a:pt x="47570" y="25628"/>
                    </a:lnTo>
                    <a:cubicBezTo>
                      <a:pt x="48002" y="25546"/>
                      <a:pt x="48436" y="25506"/>
                      <a:pt x="48867" y="25506"/>
                    </a:cubicBezTo>
                    <a:cubicBezTo>
                      <a:pt x="50796" y="25506"/>
                      <a:pt x="52663" y="26308"/>
                      <a:pt x="54004" y="27751"/>
                    </a:cubicBezTo>
                    <a:cubicBezTo>
                      <a:pt x="55337" y="26308"/>
                      <a:pt x="57203" y="25506"/>
                      <a:pt x="59128" y="25506"/>
                    </a:cubicBezTo>
                    <a:close/>
                    <a:moveTo>
                      <a:pt x="25327" y="25613"/>
                    </a:moveTo>
                    <a:cubicBezTo>
                      <a:pt x="27257" y="25613"/>
                      <a:pt x="29124" y="26416"/>
                      <a:pt x="30465" y="27859"/>
                    </a:cubicBezTo>
                    <a:lnTo>
                      <a:pt x="30465" y="27859"/>
                    </a:lnTo>
                    <a:cubicBezTo>
                      <a:pt x="30462" y="27859"/>
                      <a:pt x="30459" y="27859"/>
                      <a:pt x="30456" y="27859"/>
                    </a:cubicBezTo>
                    <a:cubicBezTo>
                      <a:pt x="30436" y="27859"/>
                      <a:pt x="30416" y="27858"/>
                      <a:pt x="30397" y="27858"/>
                    </a:cubicBezTo>
                    <a:cubicBezTo>
                      <a:pt x="28528" y="27858"/>
                      <a:pt x="26769" y="28697"/>
                      <a:pt x="25519" y="30000"/>
                    </a:cubicBezTo>
                    <a:cubicBezTo>
                      <a:pt x="25608" y="28414"/>
                      <a:pt x="25026" y="26909"/>
                      <a:pt x="24031" y="25735"/>
                    </a:cubicBezTo>
                    <a:cubicBezTo>
                      <a:pt x="24463" y="25653"/>
                      <a:pt x="24897" y="25613"/>
                      <a:pt x="25327" y="25613"/>
                    </a:cubicBezTo>
                    <a:close/>
                    <a:moveTo>
                      <a:pt x="106136" y="30070"/>
                    </a:moveTo>
                    <a:cubicBezTo>
                      <a:pt x="106135" y="30070"/>
                      <a:pt x="106135" y="30070"/>
                      <a:pt x="106134" y="30070"/>
                    </a:cubicBezTo>
                    <a:lnTo>
                      <a:pt x="106134" y="30070"/>
                    </a:lnTo>
                    <a:lnTo>
                      <a:pt x="106136" y="30072"/>
                    </a:lnTo>
                    <a:cubicBezTo>
                      <a:pt x="106136" y="30071"/>
                      <a:pt x="106136" y="30071"/>
                      <a:pt x="106136" y="30070"/>
                    </a:cubicBezTo>
                    <a:close/>
                    <a:moveTo>
                      <a:pt x="70806" y="20910"/>
                    </a:moveTo>
                    <a:cubicBezTo>
                      <a:pt x="71297" y="20910"/>
                      <a:pt x="71792" y="20961"/>
                      <a:pt x="72283" y="21067"/>
                    </a:cubicBezTo>
                    <a:cubicBezTo>
                      <a:pt x="71289" y="22321"/>
                      <a:pt x="70742" y="23907"/>
                      <a:pt x="70939" y="25574"/>
                    </a:cubicBezTo>
                    <a:cubicBezTo>
                      <a:pt x="71449" y="25460"/>
                      <a:pt x="71962" y="25404"/>
                      <a:pt x="72472" y="25404"/>
                    </a:cubicBezTo>
                    <a:cubicBezTo>
                      <a:pt x="74409" y="25404"/>
                      <a:pt x="76285" y="26207"/>
                      <a:pt x="77633" y="27662"/>
                    </a:cubicBezTo>
                    <a:cubicBezTo>
                      <a:pt x="77615" y="27661"/>
                      <a:pt x="77597" y="27661"/>
                      <a:pt x="77578" y="27661"/>
                    </a:cubicBezTo>
                    <a:cubicBezTo>
                      <a:pt x="75520" y="27661"/>
                      <a:pt x="73598" y="28670"/>
                      <a:pt x="72346" y="30197"/>
                    </a:cubicBezTo>
                    <a:cubicBezTo>
                      <a:pt x="72748" y="26467"/>
                      <a:pt x="69425" y="23154"/>
                      <a:pt x="65707" y="23154"/>
                    </a:cubicBezTo>
                    <a:cubicBezTo>
                      <a:pt x="65692" y="23154"/>
                      <a:pt x="65677" y="23154"/>
                      <a:pt x="65662" y="23154"/>
                    </a:cubicBezTo>
                    <a:cubicBezTo>
                      <a:pt x="67004" y="21705"/>
                      <a:pt x="68876" y="20910"/>
                      <a:pt x="70806" y="20910"/>
                    </a:cubicBezTo>
                    <a:close/>
                    <a:moveTo>
                      <a:pt x="112818" y="23450"/>
                    </a:moveTo>
                    <a:cubicBezTo>
                      <a:pt x="115995" y="23450"/>
                      <a:pt x="119174" y="25529"/>
                      <a:pt x="119218" y="29687"/>
                    </a:cubicBezTo>
                    <a:cubicBezTo>
                      <a:pt x="118738" y="29582"/>
                      <a:pt x="118254" y="29531"/>
                      <a:pt x="117774" y="29531"/>
                    </a:cubicBezTo>
                    <a:cubicBezTo>
                      <a:pt x="115916" y="29531"/>
                      <a:pt x="114117" y="30298"/>
                      <a:pt x="112821" y="31694"/>
                    </a:cubicBezTo>
                    <a:cubicBezTo>
                      <a:pt x="111548" y="30314"/>
                      <a:pt x="109756" y="29534"/>
                      <a:pt x="107874" y="29534"/>
                    </a:cubicBezTo>
                    <a:cubicBezTo>
                      <a:pt x="107391" y="29534"/>
                      <a:pt x="106907" y="29588"/>
                      <a:pt x="106432" y="29687"/>
                    </a:cubicBezTo>
                    <a:cubicBezTo>
                      <a:pt x="106468" y="25529"/>
                      <a:pt x="109642" y="23450"/>
                      <a:pt x="112818" y="23450"/>
                    </a:cubicBezTo>
                    <a:close/>
                    <a:moveTo>
                      <a:pt x="136132" y="23450"/>
                    </a:moveTo>
                    <a:cubicBezTo>
                      <a:pt x="139308" y="23450"/>
                      <a:pt x="142484" y="25529"/>
                      <a:pt x="142525" y="29687"/>
                    </a:cubicBezTo>
                    <a:cubicBezTo>
                      <a:pt x="142051" y="29585"/>
                      <a:pt x="141574" y="29535"/>
                      <a:pt x="141100" y="29535"/>
                    </a:cubicBezTo>
                    <a:cubicBezTo>
                      <a:pt x="139242" y="29535"/>
                      <a:pt x="137437" y="30301"/>
                      <a:pt x="136145" y="31694"/>
                    </a:cubicBezTo>
                    <a:cubicBezTo>
                      <a:pt x="134863" y="30314"/>
                      <a:pt x="133071" y="29534"/>
                      <a:pt x="131190" y="29534"/>
                    </a:cubicBezTo>
                    <a:cubicBezTo>
                      <a:pt x="130706" y="29534"/>
                      <a:pt x="130222" y="29588"/>
                      <a:pt x="129747" y="29687"/>
                    </a:cubicBezTo>
                    <a:cubicBezTo>
                      <a:pt x="129783" y="25529"/>
                      <a:pt x="132957" y="23450"/>
                      <a:pt x="136132" y="23450"/>
                    </a:cubicBezTo>
                    <a:close/>
                    <a:moveTo>
                      <a:pt x="89290" y="23558"/>
                    </a:moveTo>
                    <a:cubicBezTo>
                      <a:pt x="92466" y="23558"/>
                      <a:pt x="95642" y="25636"/>
                      <a:pt x="95679" y="29792"/>
                    </a:cubicBezTo>
                    <a:lnTo>
                      <a:pt x="95679" y="29792"/>
                    </a:lnTo>
                    <a:cubicBezTo>
                      <a:pt x="95202" y="29689"/>
                      <a:pt x="94721" y="29638"/>
                      <a:pt x="94245" y="29638"/>
                    </a:cubicBezTo>
                    <a:cubicBezTo>
                      <a:pt x="92389" y="29638"/>
                      <a:pt x="90595" y="30406"/>
                      <a:pt x="89299" y="31801"/>
                    </a:cubicBezTo>
                    <a:cubicBezTo>
                      <a:pt x="88025" y="30429"/>
                      <a:pt x="86246" y="29642"/>
                      <a:pt x="84376" y="29642"/>
                    </a:cubicBezTo>
                    <a:cubicBezTo>
                      <a:pt x="84365" y="29642"/>
                      <a:pt x="84355" y="29642"/>
                      <a:pt x="84344" y="29642"/>
                    </a:cubicBezTo>
                    <a:cubicBezTo>
                      <a:pt x="83860" y="29642"/>
                      <a:pt x="83376" y="29687"/>
                      <a:pt x="82902" y="29794"/>
                    </a:cubicBezTo>
                    <a:cubicBezTo>
                      <a:pt x="82937" y="25637"/>
                      <a:pt x="86114" y="23558"/>
                      <a:pt x="89290" y="23558"/>
                    </a:cubicBezTo>
                    <a:close/>
                    <a:moveTo>
                      <a:pt x="42335" y="23651"/>
                    </a:moveTo>
                    <a:cubicBezTo>
                      <a:pt x="45511" y="23651"/>
                      <a:pt x="48686" y="25727"/>
                      <a:pt x="48726" y="29884"/>
                    </a:cubicBezTo>
                    <a:cubicBezTo>
                      <a:pt x="48251" y="29782"/>
                      <a:pt x="47772" y="29732"/>
                      <a:pt x="47298" y="29732"/>
                    </a:cubicBezTo>
                    <a:cubicBezTo>
                      <a:pt x="45434" y="29732"/>
                      <a:pt x="43630" y="30499"/>
                      <a:pt x="42337" y="31891"/>
                    </a:cubicBezTo>
                    <a:cubicBezTo>
                      <a:pt x="41056" y="30511"/>
                      <a:pt x="39264" y="29731"/>
                      <a:pt x="37382" y="29731"/>
                    </a:cubicBezTo>
                    <a:cubicBezTo>
                      <a:pt x="36898" y="29731"/>
                      <a:pt x="36415" y="29785"/>
                      <a:pt x="35940" y="29884"/>
                    </a:cubicBezTo>
                    <a:cubicBezTo>
                      <a:pt x="35980" y="25729"/>
                      <a:pt x="39158" y="23651"/>
                      <a:pt x="42335" y="23651"/>
                    </a:cubicBezTo>
                    <a:close/>
                    <a:moveTo>
                      <a:pt x="65651" y="23651"/>
                    </a:moveTo>
                    <a:cubicBezTo>
                      <a:pt x="68826" y="23651"/>
                      <a:pt x="72001" y="25727"/>
                      <a:pt x="72041" y="29884"/>
                    </a:cubicBezTo>
                    <a:cubicBezTo>
                      <a:pt x="71568" y="29782"/>
                      <a:pt x="71091" y="29732"/>
                      <a:pt x="70617" y="29732"/>
                    </a:cubicBezTo>
                    <a:cubicBezTo>
                      <a:pt x="68758" y="29732"/>
                      <a:pt x="66952" y="30499"/>
                      <a:pt x="65653" y="31891"/>
                    </a:cubicBezTo>
                    <a:cubicBezTo>
                      <a:pt x="64371" y="30511"/>
                      <a:pt x="62579" y="29731"/>
                      <a:pt x="60697" y="29731"/>
                    </a:cubicBezTo>
                    <a:cubicBezTo>
                      <a:pt x="60214" y="29731"/>
                      <a:pt x="59730" y="29785"/>
                      <a:pt x="59255" y="29884"/>
                    </a:cubicBezTo>
                    <a:cubicBezTo>
                      <a:pt x="59295" y="25729"/>
                      <a:pt x="62473" y="23651"/>
                      <a:pt x="65651" y="23651"/>
                    </a:cubicBezTo>
                    <a:close/>
                    <a:moveTo>
                      <a:pt x="18808" y="23757"/>
                    </a:moveTo>
                    <a:cubicBezTo>
                      <a:pt x="21978" y="23757"/>
                      <a:pt x="25149" y="25829"/>
                      <a:pt x="25196" y="29978"/>
                    </a:cubicBezTo>
                    <a:lnTo>
                      <a:pt x="25196" y="29978"/>
                    </a:lnTo>
                    <a:cubicBezTo>
                      <a:pt x="24721" y="29876"/>
                      <a:pt x="24243" y="29826"/>
                      <a:pt x="23769" y="29826"/>
                    </a:cubicBezTo>
                    <a:cubicBezTo>
                      <a:pt x="21911" y="29826"/>
                      <a:pt x="20114" y="30592"/>
                      <a:pt x="18825" y="31981"/>
                    </a:cubicBezTo>
                    <a:cubicBezTo>
                      <a:pt x="17544" y="30610"/>
                      <a:pt x="15752" y="29821"/>
                      <a:pt x="13870" y="29821"/>
                    </a:cubicBezTo>
                    <a:cubicBezTo>
                      <a:pt x="13386" y="29830"/>
                      <a:pt x="12902" y="29875"/>
                      <a:pt x="12427" y="29982"/>
                    </a:cubicBezTo>
                    <a:cubicBezTo>
                      <a:pt x="12463" y="25834"/>
                      <a:pt x="15635" y="23757"/>
                      <a:pt x="18808" y="23757"/>
                    </a:cubicBezTo>
                    <a:close/>
                    <a:moveTo>
                      <a:pt x="117967" y="29909"/>
                    </a:moveTo>
                    <a:cubicBezTo>
                      <a:pt x="118392" y="29909"/>
                      <a:pt x="118820" y="29948"/>
                      <a:pt x="119245" y="30027"/>
                    </a:cubicBezTo>
                    <a:cubicBezTo>
                      <a:pt x="118253" y="31208"/>
                      <a:pt x="117671" y="32700"/>
                      <a:pt x="117757" y="34292"/>
                    </a:cubicBezTo>
                    <a:lnTo>
                      <a:pt x="117757" y="34292"/>
                    </a:lnTo>
                    <a:cubicBezTo>
                      <a:pt x="116507" y="32989"/>
                      <a:pt x="114740" y="32159"/>
                      <a:pt x="112880" y="32159"/>
                    </a:cubicBezTo>
                    <a:cubicBezTo>
                      <a:pt x="112860" y="32159"/>
                      <a:pt x="112840" y="32160"/>
                      <a:pt x="112821" y="32160"/>
                    </a:cubicBezTo>
                    <a:cubicBezTo>
                      <a:pt x="114158" y="30712"/>
                      <a:pt x="116031" y="29909"/>
                      <a:pt x="117967" y="29909"/>
                    </a:cubicBezTo>
                    <a:close/>
                    <a:moveTo>
                      <a:pt x="84144" y="30017"/>
                    </a:moveTo>
                    <a:cubicBezTo>
                      <a:pt x="86080" y="30017"/>
                      <a:pt x="87953" y="30820"/>
                      <a:pt x="89290" y="32267"/>
                    </a:cubicBezTo>
                    <a:cubicBezTo>
                      <a:pt x="89271" y="32267"/>
                      <a:pt x="89251" y="32267"/>
                      <a:pt x="89231" y="32267"/>
                    </a:cubicBezTo>
                    <a:cubicBezTo>
                      <a:pt x="87362" y="32267"/>
                      <a:pt x="85595" y="33105"/>
                      <a:pt x="84353" y="34409"/>
                    </a:cubicBezTo>
                    <a:cubicBezTo>
                      <a:pt x="84443" y="32814"/>
                      <a:pt x="83851" y="31317"/>
                      <a:pt x="82866" y="30135"/>
                    </a:cubicBezTo>
                    <a:cubicBezTo>
                      <a:pt x="83291" y="30056"/>
                      <a:pt x="83719" y="30017"/>
                      <a:pt x="84144" y="30017"/>
                    </a:cubicBezTo>
                    <a:close/>
                    <a:moveTo>
                      <a:pt x="94437" y="30017"/>
                    </a:moveTo>
                    <a:cubicBezTo>
                      <a:pt x="94862" y="30017"/>
                      <a:pt x="95289" y="30056"/>
                      <a:pt x="95715" y="30135"/>
                    </a:cubicBezTo>
                    <a:cubicBezTo>
                      <a:pt x="94729" y="31317"/>
                      <a:pt x="94138" y="32814"/>
                      <a:pt x="94228" y="34409"/>
                    </a:cubicBezTo>
                    <a:cubicBezTo>
                      <a:pt x="92977" y="33105"/>
                      <a:pt x="91218" y="32267"/>
                      <a:pt x="89350" y="32267"/>
                    </a:cubicBezTo>
                    <a:cubicBezTo>
                      <a:pt x="89333" y="32267"/>
                      <a:pt x="89316" y="32267"/>
                      <a:pt x="89299" y="32267"/>
                    </a:cubicBezTo>
                    <a:lnTo>
                      <a:pt x="89299" y="32267"/>
                    </a:lnTo>
                    <a:cubicBezTo>
                      <a:pt x="90637" y="30820"/>
                      <a:pt x="92504" y="30017"/>
                      <a:pt x="94437" y="30017"/>
                    </a:cubicBezTo>
                    <a:close/>
                    <a:moveTo>
                      <a:pt x="47484" y="30107"/>
                    </a:moveTo>
                    <a:cubicBezTo>
                      <a:pt x="47908" y="30107"/>
                      <a:pt x="48336" y="30145"/>
                      <a:pt x="48762" y="30224"/>
                    </a:cubicBezTo>
                    <a:cubicBezTo>
                      <a:pt x="47767" y="31407"/>
                      <a:pt x="47185" y="32912"/>
                      <a:pt x="47275" y="34498"/>
                    </a:cubicBezTo>
                    <a:cubicBezTo>
                      <a:pt x="46024" y="33195"/>
                      <a:pt x="44256" y="32357"/>
                      <a:pt x="42396" y="32357"/>
                    </a:cubicBezTo>
                    <a:cubicBezTo>
                      <a:pt x="42377" y="32357"/>
                      <a:pt x="42357" y="32357"/>
                      <a:pt x="42337" y="32357"/>
                    </a:cubicBezTo>
                    <a:cubicBezTo>
                      <a:pt x="43675" y="30909"/>
                      <a:pt x="45548" y="30107"/>
                      <a:pt x="47484" y="30107"/>
                    </a:cubicBezTo>
                    <a:close/>
                    <a:moveTo>
                      <a:pt x="60497" y="30107"/>
                    </a:moveTo>
                    <a:cubicBezTo>
                      <a:pt x="62433" y="30107"/>
                      <a:pt x="64308" y="30911"/>
                      <a:pt x="65653" y="32366"/>
                    </a:cubicBezTo>
                    <a:lnTo>
                      <a:pt x="65653" y="32366"/>
                    </a:lnTo>
                    <a:cubicBezTo>
                      <a:pt x="65650" y="32366"/>
                      <a:pt x="65647" y="32366"/>
                      <a:pt x="65644" y="32366"/>
                    </a:cubicBezTo>
                    <a:cubicBezTo>
                      <a:pt x="65624" y="32366"/>
                      <a:pt x="65604" y="32366"/>
                      <a:pt x="65584" y="32366"/>
                    </a:cubicBezTo>
                    <a:cubicBezTo>
                      <a:pt x="63715" y="32366"/>
                      <a:pt x="61957" y="33195"/>
                      <a:pt x="60706" y="34498"/>
                    </a:cubicBezTo>
                    <a:cubicBezTo>
                      <a:pt x="60796" y="32912"/>
                      <a:pt x="60214" y="31407"/>
                      <a:pt x="59219" y="30224"/>
                    </a:cubicBezTo>
                    <a:cubicBezTo>
                      <a:pt x="59644" y="30145"/>
                      <a:pt x="60072" y="30107"/>
                      <a:pt x="60497" y="30107"/>
                    </a:cubicBezTo>
                    <a:close/>
                    <a:moveTo>
                      <a:pt x="106093" y="25399"/>
                    </a:moveTo>
                    <a:cubicBezTo>
                      <a:pt x="106554" y="25399"/>
                      <a:pt x="107019" y="25445"/>
                      <a:pt x="107480" y="25538"/>
                    </a:cubicBezTo>
                    <a:cubicBezTo>
                      <a:pt x="106477" y="26801"/>
                      <a:pt x="105930" y="28395"/>
                      <a:pt x="106136" y="30070"/>
                    </a:cubicBezTo>
                    <a:lnTo>
                      <a:pt x="106136" y="30070"/>
                    </a:lnTo>
                    <a:cubicBezTo>
                      <a:pt x="106645" y="29957"/>
                      <a:pt x="107158" y="29902"/>
                      <a:pt x="107667" y="29902"/>
                    </a:cubicBezTo>
                    <a:cubicBezTo>
                      <a:pt x="109601" y="29902"/>
                      <a:pt x="111474" y="30700"/>
                      <a:pt x="112821" y="32160"/>
                    </a:cubicBezTo>
                    <a:cubicBezTo>
                      <a:pt x="112802" y="32160"/>
                      <a:pt x="112783" y="32160"/>
                      <a:pt x="112764" y="32160"/>
                    </a:cubicBezTo>
                    <a:cubicBezTo>
                      <a:pt x="110778" y="32160"/>
                      <a:pt x="108911" y="33096"/>
                      <a:pt x="107659" y="34543"/>
                    </a:cubicBezTo>
                    <a:cubicBezTo>
                      <a:pt x="107785" y="32877"/>
                      <a:pt x="107175" y="31300"/>
                      <a:pt x="106127" y="30072"/>
                    </a:cubicBezTo>
                    <a:cubicBezTo>
                      <a:pt x="106130" y="30071"/>
                      <a:pt x="106132" y="30071"/>
                      <a:pt x="106134" y="30070"/>
                    </a:cubicBezTo>
                    <a:lnTo>
                      <a:pt x="106134" y="30070"/>
                    </a:lnTo>
                    <a:lnTo>
                      <a:pt x="106127" y="30063"/>
                    </a:lnTo>
                    <a:cubicBezTo>
                      <a:pt x="104875" y="28607"/>
                      <a:pt x="102990" y="27652"/>
                      <a:pt x="100995" y="27652"/>
                    </a:cubicBezTo>
                    <a:cubicBezTo>
                      <a:pt x="100979" y="27652"/>
                      <a:pt x="100964" y="27652"/>
                      <a:pt x="100948" y="27653"/>
                    </a:cubicBezTo>
                    <a:lnTo>
                      <a:pt x="100948" y="27653"/>
                    </a:lnTo>
                    <a:cubicBezTo>
                      <a:pt x="102286" y="26199"/>
                      <a:pt x="104161" y="25399"/>
                      <a:pt x="106093" y="25399"/>
                    </a:cubicBezTo>
                    <a:close/>
                    <a:moveTo>
                      <a:pt x="13651" y="30209"/>
                    </a:moveTo>
                    <a:cubicBezTo>
                      <a:pt x="15587" y="30209"/>
                      <a:pt x="17458" y="31009"/>
                      <a:pt x="18799" y="32455"/>
                    </a:cubicBezTo>
                    <a:lnTo>
                      <a:pt x="18799" y="32455"/>
                    </a:lnTo>
                    <a:cubicBezTo>
                      <a:pt x="18788" y="32455"/>
                      <a:pt x="18777" y="32455"/>
                      <a:pt x="18766" y="32455"/>
                    </a:cubicBezTo>
                    <a:cubicBezTo>
                      <a:pt x="16897" y="32455"/>
                      <a:pt x="15129" y="33294"/>
                      <a:pt x="13888" y="34597"/>
                    </a:cubicBezTo>
                    <a:cubicBezTo>
                      <a:pt x="13968" y="33002"/>
                      <a:pt x="13386" y="31497"/>
                      <a:pt x="12391" y="30323"/>
                    </a:cubicBezTo>
                    <a:cubicBezTo>
                      <a:pt x="12811" y="30247"/>
                      <a:pt x="13233" y="30209"/>
                      <a:pt x="13651" y="30209"/>
                    </a:cubicBezTo>
                    <a:close/>
                    <a:moveTo>
                      <a:pt x="23971" y="30205"/>
                    </a:moveTo>
                    <a:cubicBezTo>
                      <a:pt x="24396" y="30205"/>
                      <a:pt x="24824" y="30244"/>
                      <a:pt x="25250" y="30323"/>
                    </a:cubicBezTo>
                    <a:cubicBezTo>
                      <a:pt x="24255" y="31497"/>
                      <a:pt x="23673" y="33002"/>
                      <a:pt x="23753" y="34597"/>
                    </a:cubicBezTo>
                    <a:cubicBezTo>
                      <a:pt x="22512" y="33294"/>
                      <a:pt x="20744" y="32455"/>
                      <a:pt x="18884" y="32455"/>
                    </a:cubicBezTo>
                    <a:cubicBezTo>
                      <a:pt x="18864" y="32455"/>
                      <a:pt x="18845" y="32455"/>
                      <a:pt x="18825" y="32455"/>
                    </a:cubicBezTo>
                    <a:cubicBezTo>
                      <a:pt x="20162" y="31008"/>
                      <a:pt x="22036" y="30205"/>
                      <a:pt x="23971" y="30205"/>
                    </a:cubicBezTo>
                    <a:close/>
                    <a:moveTo>
                      <a:pt x="35606" y="25605"/>
                    </a:moveTo>
                    <a:cubicBezTo>
                      <a:pt x="36068" y="25605"/>
                      <a:pt x="36534" y="25651"/>
                      <a:pt x="36997" y="25744"/>
                    </a:cubicBezTo>
                    <a:cubicBezTo>
                      <a:pt x="35993" y="26999"/>
                      <a:pt x="35438" y="28593"/>
                      <a:pt x="35644" y="30269"/>
                    </a:cubicBezTo>
                    <a:cubicBezTo>
                      <a:pt x="36150" y="30158"/>
                      <a:pt x="36661" y="30103"/>
                      <a:pt x="37168" y="30103"/>
                    </a:cubicBezTo>
                    <a:cubicBezTo>
                      <a:pt x="39104" y="30103"/>
                      <a:pt x="40980" y="30899"/>
                      <a:pt x="42329" y="32357"/>
                    </a:cubicBezTo>
                    <a:lnTo>
                      <a:pt x="42329" y="32357"/>
                    </a:lnTo>
                    <a:cubicBezTo>
                      <a:pt x="42313" y="32357"/>
                      <a:pt x="42297" y="32357"/>
                      <a:pt x="42282" y="32357"/>
                    </a:cubicBezTo>
                    <a:cubicBezTo>
                      <a:pt x="40295" y="32357"/>
                      <a:pt x="38428" y="33302"/>
                      <a:pt x="37176" y="34749"/>
                    </a:cubicBezTo>
                    <a:cubicBezTo>
                      <a:pt x="37302" y="33074"/>
                      <a:pt x="36692" y="31497"/>
                      <a:pt x="35644" y="30269"/>
                    </a:cubicBezTo>
                    <a:cubicBezTo>
                      <a:pt x="34392" y="28813"/>
                      <a:pt x="32507" y="27858"/>
                      <a:pt x="30511" y="27858"/>
                    </a:cubicBezTo>
                    <a:cubicBezTo>
                      <a:pt x="30496" y="27858"/>
                      <a:pt x="30480" y="27859"/>
                      <a:pt x="30465" y="27859"/>
                    </a:cubicBezTo>
                    <a:lnTo>
                      <a:pt x="30465" y="27859"/>
                    </a:lnTo>
                    <a:cubicBezTo>
                      <a:pt x="31803" y="26405"/>
                      <a:pt x="33672" y="25605"/>
                      <a:pt x="35606" y="25605"/>
                    </a:cubicBezTo>
                    <a:close/>
                    <a:moveTo>
                      <a:pt x="124475" y="28056"/>
                    </a:moveTo>
                    <a:cubicBezTo>
                      <a:pt x="127650" y="28056"/>
                      <a:pt x="130827" y="30135"/>
                      <a:pt x="130867" y="34292"/>
                    </a:cubicBezTo>
                    <a:cubicBezTo>
                      <a:pt x="130389" y="34187"/>
                      <a:pt x="129906" y="34136"/>
                      <a:pt x="129427" y="34136"/>
                    </a:cubicBezTo>
                    <a:cubicBezTo>
                      <a:pt x="127574" y="34136"/>
                      <a:pt x="125776" y="34904"/>
                      <a:pt x="124487" y="36299"/>
                    </a:cubicBezTo>
                    <a:cubicBezTo>
                      <a:pt x="123213" y="34927"/>
                      <a:pt x="121434" y="34140"/>
                      <a:pt x="119564" y="34140"/>
                    </a:cubicBezTo>
                    <a:cubicBezTo>
                      <a:pt x="119553" y="34140"/>
                      <a:pt x="119543" y="34140"/>
                      <a:pt x="119532" y="34140"/>
                    </a:cubicBezTo>
                    <a:cubicBezTo>
                      <a:pt x="119048" y="34140"/>
                      <a:pt x="118564" y="34185"/>
                      <a:pt x="118089" y="34292"/>
                    </a:cubicBezTo>
                    <a:cubicBezTo>
                      <a:pt x="118125" y="30135"/>
                      <a:pt x="121299" y="28056"/>
                      <a:pt x="124475" y="28056"/>
                    </a:cubicBezTo>
                    <a:close/>
                    <a:moveTo>
                      <a:pt x="100943" y="28163"/>
                    </a:moveTo>
                    <a:cubicBezTo>
                      <a:pt x="104120" y="28163"/>
                      <a:pt x="107296" y="30242"/>
                      <a:pt x="107337" y="34400"/>
                    </a:cubicBezTo>
                    <a:cubicBezTo>
                      <a:pt x="106858" y="34295"/>
                      <a:pt x="106375" y="34244"/>
                      <a:pt x="105896" y="34244"/>
                    </a:cubicBezTo>
                    <a:cubicBezTo>
                      <a:pt x="104045" y="34244"/>
                      <a:pt x="102248" y="35008"/>
                      <a:pt x="100952" y="36393"/>
                    </a:cubicBezTo>
                    <a:lnTo>
                      <a:pt x="100952" y="36393"/>
                    </a:lnTo>
                    <a:cubicBezTo>
                      <a:pt x="99679" y="35024"/>
                      <a:pt x="97893" y="34247"/>
                      <a:pt x="96025" y="34247"/>
                    </a:cubicBezTo>
                    <a:cubicBezTo>
                      <a:pt x="96014" y="34247"/>
                      <a:pt x="96004" y="34247"/>
                      <a:pt x="95993" y="34248"/>
                    </a:cubicBezTo>
                    <a:cubicBezTo>
                      <a:pt x="95509" y="34248"/>
                      <a:pt x="95025" y="34292"/>
                      <a:pt x="94550" y="34400"/>
                    </a:cubicBezTo>
                    <a:cubicBezTo>
                      <a:pt x="94590" y="30242"/>
                      <a:pt x="97767" y="28163"/>
                      <a:pt x="100943" y="28163"/>
                    </a:cubicBezTo>
                    <a:close/>
                    <a:moveTo>
                      <a:pt x="77631" y="28160"/>
                    </a:moveTo>
                    <a:cubicBezTo>
                      <a:pt x="80803" y="28160"/>
                      <a:pt x="83975" y="30235"/>
                      <a:pt x="84021" y="34387"/>
                    </a:cubicBezTo>
                    <a:lnTo>
                      <a:pt x="84021" y="34387"/>
                    </a:lnTo>
                    <a:cubicBezTo>
                      <a:pt x="83552" y="34288"/>
                      <a:pt x="83080" y="34239"/>
                      <a:pt x="82612" y="34239"/>
                    </a:cubicBezTo>
                    <a:cubicBezTo>
                      <a:pt x="80751" y="34239"/>
                      <a:pt x="78950" y="35006"/>
                      <a:pt x="77651" y="36398"/>
                    </a:cubicBezTo>
                    <a:cubicBezTo>
                      <a:pt x="76377" y="35026"/>
                      <a:pt x="74589" y="34247"/>
                      <a:pt x="72710" y="34247"/>
                    </a:cubicBezTo>
                    <a:cubicBezTo>
                      <a:pt x="72699" y="34247"/>
                      <a:pt x="72688" y="34247"/>
                      <a:pt x="72678" y="34248"/>
                    </a:cubicBezTo>
                    <a:cubicBezTo>
                      <a:pt x="72194" y="34248"/>
                      <a:pt x="71710" y="34292"/>
                      <a:pt x="71235" y="34400"/>
                    </a:cubicBezTo>
                    <a:cubicBezTo>
                      <a:pt x="71275" y="30241"/>
                      <a:pt x="74454" y="28160"/>
                      <a:pt x="77631" y="28160"/>
                    </a:cubicBezTo>
                    <a:close/>
                    <a:moveTo>
                      <a:pt x="53992" y="28260"/>
                    </a:moveTo>
                    <a:cubicBezTo>
                      <a:pt x="57167" y="28260"/>
                      <a:pt x="60343" y="30336"/>
                      <a:pt x="60384" y="34488"/>
                    </a:cubicBezTo>
                    <a:lnTo>
                      <a:pt x="60384" y="34488"/>
                    </a:lnTo>
                    <a:cubicBezTo>
                      <a:pt x="59912" y="34387"/>
                      <a:pt x="59436" y="34338"/>
                      <a:pt x="58965" y="34338"/>
                    </a:cubicBezTo>
                    <a:cubicBezTo>
                      <a:pt x="57104" y="34338"/>
                      <a:pt x="55304" y="35104"/>
                      <a:pt x="54004" y="36497"/>
                    </a:cubicBezTo>
                    <a:cubicBezTo>
                      <a:pt x="52723" y="35117"/>
                      <a:pt x="50931" y="34337"/>
                      <a:pt x="49049" y="34337"/>
                    </a:cubicBezTo>
                    <a:cubicBezTo>
                      <a:pt x="48565" y="34337"/>
                      <a:pt x="48081" y="34391"/>
                      <a:pt x="47606" y="34489"/>
                    </a:cubicBezTo>
                    <a:cubicBezTo>
                      <a:pt x="47642" y="30336"/>
                      <a:pt x="50816" y="28260"/>
                      <a:pt x="53992" y="28260"/>
                    </a:cubicBezTo>
                    <a:close/>
                    <a:moveTo>
                      <a:pt x="7166" y="28348"/>
                    </a:moveTo>
                    <a:cubicBezTo>
                      <a:pt x="10341" y="28348"/>
                      <a:pt x="13516" y="30427"/>
                      <a:pt x="13556" y="34588"/>
                    </a:cubicBezTo>
                    <a:cubicBezTo>
                      <a:pt x="13083" y="34486"/>
                      <a:pt x="12605" y="34436"/>
                      <a:pt x="12131" y="34436"/>
                    </a:cubicBezTo>
                    <a:cubicBezTo>
                      <a:pt x="10273" y="34436"/>
                      <a:pt x="8469" y="35201"/>
                      <a:pt x="7176" y="36586"/>
                    </a:cubicBezTo>
                    <a:cubicBezTo>
                      <a:pt x="5893" y="35223"/>
                      <a:pt x="4106" y="34445"/>
                      <a:pt x="2227" y="34445"/>
                    </a:cubicBezTo>
                    <a:cubicBezTo>
                      <a:pt x="2216" y="34445"/>
                      <a:pt x="2205" y="34445"/>
                      <a:pt x="2194" y="34445"/>
                    </a:cubicBezTo>
                    <a:lnTo>
                      <a:pt x="2212" y="34427"/>
                    </a:lnTo>
                    <a:cubicBezTo>
                      <a:pt x="1728" y="34427"/>
                      <a:pt x="1245" y="34481"/>
                      <a:pt x="770" y="34588"/>
                    </a:cubicBezTo>
                    <a:cubicBezTo>
                      <a:pt x="810" y="30429"/>
                      <a:pt x="3988" y="28348"/>
                      <a:pt x="7166" y="28348"/>
                    </a:cubicBezTo>
                    <a:close/>
                    <a:moveTo>
                      <a:pt x="30465" y="28364"/>
                    </a:moveTo>
                    <a:cubicBezTo>
                      <a:pt x="33638" y="28364"/>
                      <a:pt x="36811" y="30439"/>
                      <a:pt x="36854" y="34593"/>
                    </a:cubicBezTo>
                    <a:lnTo>
                      <a:pt x="36854" y="34593"/>
                    </a:lnTo>
                    <a:cubicBezTo>
                      <a:pt x="36384" y="34494"/>
                      <a:pt x="35912" y="34445"/>
                      <a:pt x="35443" y="34445"/>
                    </a:cubicBezTo>
                    <a:cubicBezTo>
                      <a:pt x="33580" y="34445"/>
                      <a:pt x="31775" y="35212"/>
                      <a:pt x="30483" y="36604"/>
                    </a:cubicBezTo>
                    <a:cubicBezTo>
                      <a:pt x="29201" y="35224"/>
                      <a:pt x="27409" y="34445"/>
                      <a:pt x="25528" y="34445"/>
                    </a:cubicBezTo>
                    <a:cubicBezTo>
                      <a:pt x="25044" y="34445"/>
                      <a:pt x="24560" y="34498"/>
                      <a:pt x="24085" y="34597"/>
                    </a:cubicBezTo>
                    <a:cubicBezTo>
                      <a:pt x="24116" y="30443"/>
                      <a:pt x="27290" y="28364"/>
                      <a:pt x="30465" y="28364"/>
                    </a:cubicBezTo>
                    <a:close/>
                    <a:moveTo>
                      <a:pt x="119327" y="34515"/>
                    </a:moveTo>
                    <a:cubicBezTo>
                      <a:pt x="121267" y="34515"/>
                      <a:pt x="123141" y="35318"/>
                      <a:pt x="124478" y="36765"/>
                    </a:cubicBezTo>
                    <a:cubicBezTo>
                      <a:pt x="124458" y="36765"/>
                      <a:pt x="124439" y="36765"/>
                      <a:pt x="124419" y="36765"/>
                    </a:cubicBezTo>
                    <a:cubicBezTo>
                      <a:pt x="122550" y="36765"/>
                      <a:pt x="120782" y="37604"/>
                      <a:pt x="119541" y="38907"/>
                    </a:cubicBezTo>
                    <a:cubicBezTo>
                      <a:pt x="119622" y="37312"/>
                      <a:pt x="119039" y="35816"/>
                      <a:pt x="118045" y="34633"/>
                    </a:cubicBezTo>
                    <a:cubicBezTo>
                      <a:pt x="118472" y="34554"/>
                      <a:pt x="118901" y="34515"/>
                      <a:pt x="119327" y="34515"/>
                    </a:cubicBezTo>
                    <a:close/>
                    <a:moveTo>
                      <a:pt x="129624" y="34515"/>
                    </a:moveTo>
                    <a:cubicBezTo>
                      <a:pt x="130049" y="34515"/>
                      <a:pt x="130477" y="34554"/>
                      <a:pt x="130903" y="34633"/>
                    </a:cubicBezTo>
                    <a:cubicBezTo>
                      <a:pt x="129908" y="35816"/>
                      <a:pt x="129326" y="37312"/>
                      <a:pt x="129415" y="38907"/>
                    </a:cubicBezTo>
                    <a:cubicBezTo>
                      <a:pt x="128165" y="37604"/>
                      <a:pt x="126397" y="36765"/>
                      <a:pt x="124537" y="36765"/>
                    </a:cubicBezTo>
                    <a:cubicBezTo>
                      <a:pt x="124517" y="36765"/>
                      <a:pt x="124498" y="36765"/>
                      <a:pt x="124478" y="36765"/>
                    </a:cubicBezTo>
                    <a:cubicBezTo>
                      <a:pt x="125815" y="35318"/>
                      <a:pt x="127689" y="34515"/>
                      <a:pt x="129624" y="34515"/>
                    </a:cubicBezTo>
                    <a:close/>
                    <a:moveTo>
                      <a:pt x="82770" y="34620"/>
                    </a:moveTo>
                    <a:cubicBezTo>
                      <a:pt x="83198" y="34620"/>
                      <a:pt x="83629" y="34660"/>
                      <a:pt x="84057" y="34740"/>
                    </a:cubicBezTo>
                    <a:cubicBezTo>
                      <a:pt x="83556" y="35341"/>
                      <a:pt x="83152" y="36031"/>
                      <a:pt x="82893" y="36765"/>
                    </a:cubicBezTo>
                    <a:lnTo>
                      <a:pt x="82875" y="36765"/>
                    </a:lnTo>
                    <a:cubicBezTo>
                      <a:pt x="82633" y="37473"/>
                      <a:pt x="82534" y="38208"/>
                      <a:pt x="82570" y="38952"/>
                    </a:cubicBezTo>
                    <a:cubicBezTo>
                      <a:pt x="81324" y="37644"/>
                      <a:pt x="79559" y="36810"/>
                      <a:pt x="77695" y="36810"/>
                    </a:cubicBezTo>
                    <a:cubicBezTo>
                      <a:pt x="79026" y="35399"/>
                      <a:pt x="80871" y="34620"/>
                      <a:pt x="82770" y="34620"/>
                    </a:cubicBezTo>
                    <a:close/>
                    <a:moveTo>
                      <a:pt x="95806" y="34620"/>
                    </a:moveTo>
                    <a:cubicBezTo>
                      <a:pt x="97710" y="34620"/>
                      <a:pt x="99556" y="35399"/>
                      <a:pt x="100894" y="36810"/>
                    </a:cubicBezTo>
                    <a:cubicBezTo>
                      <a:pt x="99021" y="36810"/>
                      <a:pt x="97256" y="37644"/>
                      <a:pt x="96011" y="38952"/>
                    </a:cubicBezTo>
                    <a:cubicBezTo>
                      <a:pt x="96047" y="38208"/>
                      <a:pt x="95948" y="37473"/>
                      <a:pt x="95706" y="36765"/>
                    </a:cubicBezTo>
                    <a:lnTo>
                      <a:pt x="95679" y="36765"/>
                    </a:lnTo>
                    <a:cubicBezTo>
                      <a:pt x="95419" y="36031"/>
                      <a:pt x="95025" y="35341"/>
                      <a:pt x="94514" y="34740"/>
                    </a:cubicBezTo>
                    <a:cubicBezTo>
                      <a:pt x="94944" y="34660"/>
                      <a:pt x="95377" y="34620"/>
                      <a:pt x="95806" y="34620"/>
                    </a:cubicBezTo>
                    <a:close/>
                    <a:moveTo>
                      <a:pt x="59142" y="34720"/>
                    </a:moveTo>
                    <a:cubicBezTo>
                      <a:pt x="59570" y="34720"/>
                      <a:pt x="60000" y="34759"/>
                      <a:pt x="60429" y="34839"/>
                    </a:cubicBezTo>
                    <a:cubicBezTo>
                      <a:pt x="59434" y="36022"/>
                      <a:pt x="58852" y="37518"/>
                      <a:pt x="58941" y="39113"/>
                    </a:cubicBezTo>
                    <a:cubicBezTo>
                      <a:pt x="57691" y="37810"/>
                      <a:pt x="55923" y="36971"/>
                      <a:pt x="54063" y="36971"/>
                    </a:cubicBezTo>
                    <a:cubicBezTo>
                      <a:pt x="54043" y="36971"/>
                      <a:pt x="54024" y="36971"/>
                      <a:pt x="54004" y="36972"/>
                    </a:cubicBezTo>
                    <a:cubicBezTo>
                      <a:pt x="53984" y="36971"/>
                      <a:pt x="53964" y="36971"/>
                      <a:pt x="53945" y="36971"/>
                    </a:cubicBezTo>
                    <a:cubicBezTo>
                      <a:pt x="52076" y="36971"/>
                      <a:pt x="50308" y="37810"/>
                      <a:pt x="49067" y="39113"/>
                    </a:cubicBezTo>
                    <a:cubicBezTo>
                      <a:pt x="49147" y="37518"/>
                      <a:pt x="48565" y="36022"/>
                      <a:pt x="47579" y="34839"/>
                    </a:cubicBezTo>
                    <a:cubicBezTo>
                      <a:pt x="48004" y="34760"/>
                      <a:pt x="48431" y="34721"/>
                      <a:pt x="48855" y="34721"/>
                    </a:cubicBezTo>
                    <a:cubicBezTo>
                      <a:pt x="50785" y="34721"/>
                      <a:pt x="52658" y="35523"/>
                      <a:pt x="53995" y="36963"/>
                    </a:cubicBezTo>
                    <a:lnTo>
                      <a:pt x="54004" y="36963"/>
                    </a:lnTo>
                    <a:cubicBezTo>
                      <a:pt x="55339" y="35517"/>
                      <a:pt x="57210" y="34720"/>
                      <a:pt x="59142" y="34720"/>
                    </a:cubicBezTo>
                    <a:close/>
                    <a:moveTo>
                      <a:pt x="12301" y="34821"/>
                    </a:moveTo>
                    <a:cubicBezTo>
                      <a:pt x="12724" y="34821"/>
                      <a:pt x="13150" y="34859"/>
                      <a:pt x="13574" y="34938"/>
                    </a:cubicBezTo>
                    <a:cubicBezTo>
                      <a:pt x="13063" y="35538"/>
                      <a:pt x="12669" y="36228"/>
                      <a:pt x="12409" y="36972"/>
                    </a:cubicBezTo>
                    <a:lnTo>
                      <a:pt x="12382" y="36972"/>
                    </a:lnTo>
                    <a:cubicBezTo>
                      <a:pt x="12141" y="37670"/>
                      <a:pt x="12042" y="38414"/>
                      <a:pt x="12087" y="39149"/>
                    </a:cubicBezTo>
                    <a:cubicBezTo>
                      <a:pt x="10841" y="37850"/>
                      <a:pt x="9076" y="37007"/>
                      <a:pt x="7212" y="37007"/>
                    </a:cubicBezTo>
                    <a:cubicBezTo>
                      <a:pt x="8547" y="35599"/>
                      <a:pt x="10392" y="34821"/>
                      <a:pt x="12301" y="34821"/>
                    </a:cubicBezTo>
                    <a:close/>
                    <a:moveTo>
                      <a:pt x="25305" y="34821"/>
                    </a:moveTo>
                    <a:cubicBezTo>
                      <a:pt x="27216" y="34821"/>
                      <a:pt x="29067" y="35599"/>
                      <a:pt x="30402" y="37007"/>
                    </a:cubicBezTo>
                    <a:cubicBezTo>
                      <a:pt x="28538" y="37007"/>
                      <a:pt x="26764" y="37841"/>
                      <a:pt x="25519" y="39149"/>
                    </a:cubicBezTo>
                    <a:cubicBezTo>
                      <a:pt x="25563" y="38414"/>
                      <a:pt x="25456" y="37670"/>
                      <a:pt x="25223" y="36972"/>
                    </a:cubicBezTo>
                    <a:lnTo>
                      <a:pt x="25196" y="36972"/>
                    </a:lnTo>
                    <a:cubicBezTo>
                      <a:pt x="24936" y="36228"/>
                      <a:pt x="24542" y="35538"/>
                      <a:pt x="24031" y="34938"/>
                    </a:cubicBezTo>
                    <a:cubicBezTo>
                      <a:pt x="24455" y="34859"/>
                      <a:pt x="24882" y="34821"/>
                      <a:pt x="25305" y="34821"/>
                    </a:cubicBezTo>
                    <a:close/>
                    <a:moveTo>
                      <a:pt x="106096" y="34617"/>
                    </a:moveTo>
                    <a:cubicBezTo>
                      <a:pt x="106559" y="34617"/>
                      <a:pt x="107026" y="34664"/>
                      <a:pt x="107489" y="34758"/>
                    </a:cubicBezTo>
                    <a:cubicBezTo>
                      <a:pt x="106495" y="35995"/>
                      <a:pt x="105948" y="37563"/>
                      <a:pt x="106127" y="39212"/>
                    </a:cubicBezTo>
                    <a:cubicBezTo>
                      <a:pt x="104873" y="37760"/>
                      <a:pt x="103000" y="36810"/>
                      <a:pt x="101011" y="36810"/>
                    </a:cubicBezTo>
                    <a:cubicBezTo>
                      <a:pt x="102344" y="35398"/>
                      <a:pt x="104192" y="34617"/>
                      <a:pt x="106096" y="34617"/>
                    </a:cubicBezTo>
                    <a:close/>
                    <a:moveTo>
                      <a:pt x="70794" y="30109"/>
                    </a:moveTo>
                    <a:cubicBezTo>
                      <a:pt x="71289" y="30109"/>
                      <a:pt x="71788" y="30161"/>
                      <a:pt x="72283" y="30269"/>
                    </a:cubicBezTo>
                    <a:cubicBezTo>
                      <a:pt x="71289" y="31524"/>
                      <a:pt x="70742" y="33110"/>
                      <a:pt x="70939" y="34785"/>
                    </a:cubicBezTo>
                    <a:lnTo>
                      <a:pt x="70957" y="34785"/>
                    </a:lnTo>
                    <a:cubicBezTo>
                      <a:pt x="71462" y="34672"/>
                      <a:pt x="71973" y="34617"/>
                      <a:pt x="72479" y="34617"/>
                    </a:cubicBezTo>
                    <a:cubicBezTo>
                      <a:pt x="74381" y="34617"/>
                      <a:pt x="76233" y="35395"/>
                      <a:pt x="77570" y="36810"/>
                    </a:cubicBezTo>
                    <a:cubicBezTo>
                      <a:pt x="75527" y="36810"/>
                      <a:pt x="73601" y="37814"/>
                      <a:pt x="72346" y="39337"/>
                    </a:cubicBezTo>
                    <a:cubicBezTo>
                      <a:pt x="72694" y="35639"/>
                      <a:pt x="69398" y="32366"/>
                      <a:pt x="65704" y="32366"/>
                    </a:cubicBezTo>
                    <a:cubicBezTo>
                      <a:pt x="65687" y="32366"/>
                      <a:pt x="65670" y="32366"/>
                      <a:pt x="65653" y="32366"/>
                    </a:cubicBezTo>
                    <a:lnTo>
                      <a:pt x="65653" y="32366"/>
                    </a:lnTo>
                    <a:cubicBezTo>
                      <a:pt x="66994" y="30911"/>
                      <a:pt x="68863" y="30109"/>
                      <a:pt x="70794" y="30109"/>
                    </a:cubicBezTo>
                    <a:close/>
                    <a:moveTo>
                      <a:pt x="35613" y="34809"/>
                    </a:moveTo>
                    <a:cubicBezTo>
                      <a:pt x="36073" y="34809"/>
                      <a:pt x="36537" y="34854"/>
                      <a:pt x="36997" y="34946"/>
                    </a:cubicBezTo>
                    <a:cubicBezTo>
                      <a:pt x="36013" y="36189"/>
                      <a:pt x="35458" y="37762"/>
                      <a:pt x="35634" y="39407"/>
                    </a:cubicBezTo>
                    <a:lnTo>
                      <a:pt x="35634" y="39407"/>
                    </a:lnTo>
                    <a:cubicBezTo>
                      <a:pt x="34388" y="37948"/>
                      <a:pt x="32507" y="36998"/>
                      <a:pt x="30519" y="36998"/>
                    </a:cubicBezTo>
                    <a:cubicBezTo>
                      <a:pt x="31861" y="35584"/>
                      <a:pt x="33709" y="34809"/>
                      <a:pt x="35613" y="34809"/>
                    </a:cubicBezTo>
                    <a:close/>
                    <a:moveTo>
                      <a:pt x="136132" y="32662"/>
                    </a:moveTo>
                    <a:cubicBezTo>
                      <a:pt x="139308" y="32662"/>
                      <a:pt x="142484" y="34740"/>
                      <a:pt x="142525" y="38898"/>
                    </a:cubicBezTo>
                    <a:cubicBezTo>
                      <a:pt x="142046" y="38793"/>
                      <a:pt x="141563" y="38742"/>
                      <a:pt x="141084" y="38742"/>
                    </a:cubicBezTo>
                    <a:cubicBezTo>
                      <a:pt x="139231" y="38742"/>
                      <a:pt x="137433" y="39508"/>
                      <a:pt x="136145" y="40896"/>
                    </a:cubicBezTo>
                    <a:cubicBezTo>
                      <a:pt x="134863" y="39525"/>
                      <a:pt x="133071" y="38737"/>
                      <a:pt x="131190" y="38737"/>
                    </a:cubicBezTo>
                    <a:cubicBezTo>
                      <a:pt x="130706" y="38737"/>
                      <a:pt x="130222" y="38791"/>
                      <a:pt x="129747" y="38898"/>
                    </a:cubicBezTo>
                    <a:cubicBezTo>
                      <a:pt x="129783" y="34740"/>
                      <a:pt x="132957" y="32662"/>
                      <a:pt x="136132" y="32662"/>
                    </a:cubicBezTo>
                    <a:close/>
                    <a:moveTo>
                      <a:pt x="112818" y="32662"/>
                    </a:moveTo>
                    <a:cubicBezTo>
                      <a:pt x="115995" y="32662"/>
                      <a:pt x="119174" y="34740"/>
                      <a:pt x="119218" y="38898"/>
                    </a:cubicBezTo>
                    <a:cubicBezTo>
                      <a:pt x="118738" y="38793"/>
                      <a:pt x="118254" y="38742"/>
                      <a:pt x="117774" y="38742"/>
                    </a:cubicBezTo>
                    <a:cubicBezTo>
                      <a:pt x="115916" y="38742"/>
                      <a:pt x="114117" y="39510"/>
                      <a:pt x="112821" y="40905"/>
                    </a:cubicBezTo>
                    <a:cubicBezTo>
                      <a:pt x="111548" y="39525"/>
                      <a:pt x="109756" y="38746"/>
                      <a:pt x="107874" y="38746"/>
                    </a:cubicBezTo>
                    <a:cubicBezTo>
                      <a:pt x="107391" y="38746"/>
                      <a:pt x="106907" y="38791"/>
                      <a:pt x="106432" y="38898"/>
                    </a:cubicBezTo>
                    <a:cubicBezTo>
                      <a:pt x="106468" y="34740"/>
                      <a:pt x="109642" y="32662"/>
                      <a:pt x="112818" y="32662"/>
                    </a:cubicBezTo>
                    <a:close/>
                    <a:moveTo>
                      <a:pt x="89290" y="32762"/>
                    </a:moveTo>
                    <a:cubicBezTo>
                      <a:pt x="91871" y="32762"/>
                      <a:pt x="94452" y="34136"/>
                      <a:pt x="95348" y="36882"/>
                    </a:cubicBezTo>
                    <a:lnTo>
                      <a:pt x="95375" y="36882"/>
                    </a:lnTo>
                    <a:cubicBezTo>
                      <a:pt x="95572" y="37545"/>
                      <a:pt x="95679" y="38235"/>
                      <a:pt x="95688" y="38934"/>
                    </a:cubicBezTo>
                    <a:cubicBezTo>
                      <a:pt x="95213" y="38832"/>
                      <a:pt x="94735" y="38782"/>
                      <a:pt x="94260" y="38782"/>
                    </a:cubicBezTo>
                    <a:cubicBezTo>
                      <a:pt x="92399" y="38782"/>
                      <a:pt x="90599" y="39549"/>
                      <a:pt x="89299" y="40941"/>
                    </a:cubicBezTo>
                    <a:cubicBezTo>
                      <a:pt x="88018" y="39561"/>
                      <a:pt x="86226" y="38782"/>
                      <a:pt x="84344" y="38782"/>
                    </a:cubicBezTo>
                    <a:cubicBezTo>
                      <a:pt x="83860" y="38782"/>
                      <a:pt x="83376" y="38835"/>
                      <a:pt x="82902" y="38934"/>
                    </a:cubicBezTo>
                    <a:cubicBezTo>
                      <a:pt x="82902" y="38235"/>
                      <a:pt x="83009" y="37545"/>
                      <a:pt x="83215" y="36882"/>
                    </a:cubicBezTo>
                    <a:lnTo>
                      <a:pt x="83233" y="36882"/>
                    </a:lnTo>
                    <a:cubicBezTo>
                      <a:pt x="84129" y="34136"/>
                      <a:pt x="86710" y="32762"/>
                      <a:pt x="89290" y="32762"/>
                    </a:cubicBezTo>
                    <a:close/>
                    <a:moveTo>
                      <a:pt x="42338" y="32863"/>
                    </a:moveTo>
                    <a:cubicBezTo>
                      <a:pt x="45512" y="32863"/>
                      <a:pt x="48684" y="34938"/>
                      <a:pt x="48726" y="39091"/>
                    </a:cubicBezTo>
                    <a:lnTo>
                      <a:pt x="48726" y="39091"/>
                    </a:lnTo>
                    <a:cubicBezTo>
                      <a:pt x="48257" y="38992"/>
                      <a:pt x="47785" y="38943"/>
                      <a:pt x="47316" y="38943"/>
                    </a:cubicBezTo>
                    <a:cubicBezTo>
                      <a:pt x="45455" y="38943"/>
                      <a:pt x="43655" y="39710"/>
                      <a:pt x="42355" y="41102"/>
                    </a:cubicBezTo>
                    <a:cubicBezTo>
                      <a:pt x="41081" y="39730"/>
                      <a:pt x="39293" y="38952"/>
                      <a:pt x="37414" y="38952"/>
                    </a:cubicBezTo>
                    <a:cubicBezTo>
                      <a:pt x="37404" y="38952"/>
                      <a:pt x="37393" y="38952"/>
                      <a:pt x="37382" y="38952"/>
                    </a:cubicBezTo>
                    <a:cubicBezTo>
                      <a:pt x="36898" y="38952"/>
                      <a:pt x="36415" y="38997"/>
                      <a:pt x="35940" y="39104"/>
                    </a:cubicBezTo>
                    <a:cubicBezTo>
                      <a:pt x="35980" y="34944"/>
                      <a:pt x="39160" y="32863"/>
                      <a:pt x="42338" y="32863"/>
                    </a:cubicBezTo>
                    <a:close/>
                    <a:moveTo>
                      <a:pt x="65648" y="32868"/>
                    </a:moveTo>
                    <a:cubicBezTo>
                      <a:pt x="68825" y="32868"/>
                      <a:pt x="72001" y="34946"/>
                      <a:pt x="72041" y="39104"/>
                    </a:cubicBezTo>
                    <a:cubicBezTo>
                      <a:pt x="71563" y="38999"/>
                      <a:pt x="71081" y="38948"/>
                      <a:pt x="70602" y="38948"/>
                    </a:cubicBezTo>
                    <a:cubicBezTo>
                      <a:pt x="68748" y="38948"/>
                      <a:pt x="66949" y="39716"/>
                      <a:pt x="65653" y="41111"/>
                    </a:cubicBezTo>
                    <a:cubicBezTo>
                      <a:pt x="64371" y="39731"/>
                      <a:pt x="62579" y="38952"/>
                      <a:pt x="60697" y="38952"/>
                    </a:cubicBezTo>
                    <a:cubicBezTo>
                      <a:pt x="60214" y="38952"/>
                      <a:pt x="59730" y="38997"/>
                      <a:pt x="59255" y="39104"/>
                    </a:cubicBezTo>
                    <a:cubicBezTo>
                      <a:pt x="59295" y="34946"/>
                      <a:pt x="62472" y="32868"/>
                      <a:pt x="65648" y="32868"/>
                    </a:cubicBezTo>
                    <a:close/>
                    <a:moveTo>
                      <a:pt x="18803" y="32968"/>
                    </a:moveTo>
                    <a:cubicBezTo>
                      <a:pt x="21386" y="32968"/>
                      <a:pt x="23968" y="34342"/>
                      <a:pt x="24864" y="37088"/>
                    </a:cubicBezTo>
                    <a:lnTo>
                      <a:pt x="24882" y="37088"/>
                    </a:lnTo>
                    <a:cubicBezTo>
                      <a:pt x="25088" y="37751"/>
                      <a:pt x="25196" y="38441"/>
                      <a:pt x="25196" y="39140"/>
                    </a:cubicBezTo>
                    <a:cubicBezTo>
                      <a:pt x="24723" y="39038"/>
                      <a:pt x="24246" y="38988"/>
                      <a:pt x="23772" y="38988"/>
                    </a:cubicBezTo>
                    <a:cubicBezTo>
                      <a:pt x="21913" y="38988"/>
                      <a:pt x="20107" y="39755"/>
                      <a:pt x="18807" y="41147"/>
                    </a:cubicBezTo>
                    <a:cubicBezTo>
                      <a:pt x="17526" y="39767"/>
                      <a:pt x="15734" y="38988"/>
                      <a:pt x="13852" y="38988"/>
                    </a:cubicBezTo>
                    <a:cubicBezTo>
                      <a:pt x="13368" y="38988"/>
                      <a:pt x="12884" y="39041"/>
                      <a:pt x="12409" y="39140"/>
                    </a:cubicBezTo>
                    <a:cubicBezTo>
                      <a:pt x="12409" y="38441"/>
                      <a:pt x="12517" y="37751"/>
                      <a:pt x="12723" y="37088"/>
                    </a:cubicBezTo>
                    <a:lnTo>
                      <a:pt x="12741" y="37088"/>
                    </a:lnTo>
                    <a:cubicBezTo>
                      <a:pt x="13637" y="34342"/>
                      <a:pt x="16220" y="32968"/>
                      <a:pt x="18803" y="32968"/>
                    </a:cubicBezTo>
                    <a:close/>
                    <a:moveTo>
                      <a:pt x="117968" y="39112"/>
                    </a:moveTo>
                    <a:cubicBezTo>
                      <a:pt x="118392" y="39112"/>
                      <a:pt x="118820" y="39151"/>
                      <a:pt x="119245" y="39230"/>
                    </a:cubicBezTo>
                    <a:cubicBezTo>
                      <a:pt x="118726" y="39848"/>
                      <a:pt x="118322" y="40565"/>
                      <a:pt x="118063" y="41326"/>
                    </a:cubicBezTo>
                    <a:lnTo>
                      <a:pt x="118063" y="41317"/>
                    </a:lnTo>
                    <a:lnTo>
                      <a:pt x="118054" y="41344"/>
                    </a:lnTo>
                    <a:cubicBezTo>
                      <a:pt x="118054" y="41353"/>
                      <a:pt x="118045" y="41362"/>
                      <a:pt x="118036" y="41380"/>
                    </a:cubicBezTo>
                    <a:cubicBezTo>
                      <a:pt x="117812" y="42061"/>
                      <a:pt x="117713" y="42787"/>
                      <a:pt x="117758" y="43504"/>
                    </a:cubicBezTo>
                    <a:cubicBezTo>
                      <a:pt x="116508" y="42200"/>
                      <a:pt x="114748" y="41362"/>
                      <a:pt x="112888" y="41362"/>
                    </a:cubicBezTo>
                    <a:cubicBezTo>
                      <a:pt x="112869" y="41362"/>
                      <a:pt x="112849" y="41362"/>
                      <a:pt x="112830" y="41362"/>
                    </a:cubicBezTo>
                    <a:cubicBezTo>
                      <a:pt x="114167" y="39915"/>
                      <a:pt x="116034" y="39112"/>
                      <a:pt x="117968" y="39112"/>
                    </a:cubicBezTo>
                    <a:close/>
                    <a:moveTo>
                      <a:pt x="130986" y="39112"/>
                    </a:moveTo>
                    <a:cubicBezTo>
                      <a:pt x="132916" y="39112"/>
                      <a:pt x="134791" y="39915"/>
                      <a:pt x="136136" y="41362"/>
                    </a:cubicBezTo>
                    <a:cubicBezTo>
                      <a:pt x="136116" y="41362"/>
                      <a:pt x="136096" y="41362"/>
                      <a:pt x="136077" y="41362"/>
                    </a:cubicBezTo>
                    <a:cubicBezTo>
                      <a:pt x="134208" y="41362"/>
                      <a:pt x="132440" y="42200"/>
                      <a:pt x="131199" y="43504"/>
                    </a:cubicBezTo>
                    <a:cubicBezTo>
                      <a:pt x="131234" y="42787"/>
                      <a:pt x="131136" y="42070"/>
                      <a:pt x="130912" y="41389"/>
                    </a:cubicBezTo>
                    <a:lnTo>
                      <a:pt x="130912" y="41380"/>
                    </a:lnTo>
                    <a:cubicBezTo>
                      <a:pt x="130912" y="41371"/>
                      <a:pt x="130903" y="41362"/>
                      <a:pt x="130903" y="41344"/>
                    </a:cubicBezTo>
                    <a:cubicBezTo>
                      <a:pt x="130894" y="41335"/>
                      <a:pt x="130903" y="41335"/>
                      <a:pt x="130894" y="41326"/>
                    </a:cubicBezTo>
                    <a:cubicBezTo>
                      <a:pt x="130625" y="40556"/>
                      <a:pt x="130231" y="39848"/>
                      <a:pt x="129711" y="39230"/>
                    </a:cubicBezTo>
                    <a:cubicBezTo>
                      <a:pt x="130135" y="39151"/>
                      <a:pt x="130562" y="39112"/>
                      <a:pt x="130986" y="39112"/>
                    </a:cubicBezTo>
                    <a:close/>
                    <a:moveTo>
                      <a:pt x="84143" y="39166"/>
                    </a:moveTo>
                    <a:cubicBezTo>
                      <a:pt x="86077" y="39166"/>
                      <a:pt x="87946" y="39968"/>
                      <a:pt x="89290" y="41416"/>
                    </a:cubicBezTo>
                    <a:cubicBezTo>
                      <a:pt x="89271" y="41416"/>
                      <a:pt x="89251" y="41416"/>
                      <a:pt x="89231" y="41416"/>
                    </a:cubicBezTo>
                    <a:cubicBezTo>
                      <a:pt x="87362" y="41416"/>
                      <a:pt x="85595" y="42254"/>
                      <a:pt x="84353" y="43557"/>
                    </a:cubicBezTo>
                    <a:cubicBezTo>
                      <a:pt x="84434" y="41963"/>
                      <a:pt x="83851" y="40457"/>
                      <a:pt x="82866" y="39283"/>
                    </a:cubicBezTo>
                    <a:cubicBezTo>
                      <a:pt x="83291" y="39204"/>
                      <a:pt x="83719" y="39166"/>
                      <a:pt x="84143" y="39166"/>
                    </a:cubicBezTo>
                    <a:close/>
                    <a:moveTo>
                      <a:pt x="94430" y="39165"/>
                    </a:moveTo>
                    <a:cubicBezTo>
                      <a:pt x="94857" y="39165"/>
                      <a:pt x="95287" y="39204"/>
                      <a:pt x="95715" y="39283"/>
                    </a:cubicBezTo>
                    <a:cubicBezTo>
                      <a:pt x="94720" y="40466"/>
                      <a:pt x="94138" y="41963"/>
                      <a:pt x="94228" y="43557"/>
                    </a:cubicBezTo>
                    <a:cubicBezTo>
                      <a:pt x="92977" y="42254"/>
                      <a:pt x="91218" y="41416"/>
                      <a:pt x="89350" y="41416"/>
                    </a:cubicBezTo>
                    <a:cubicBezTo>
                      <a:pt x="89330" y="41416"/>
                      <a:pt x="89310" y="41416"/>
                      <a:pt x="89290" y="41416"/>
                    </a:cubicBezTo>
                    <a:cubicBezTo>
                      <a:pt x="90626" y="39963"/>
                      <a:pt x="92497" y="39165"/>
                      <a:pt x="94430" y="39165"/>
                    </a:cubicBezTo>
                    <a:close/>
                    <a:moveTo>
                      <a:pt x="47493" y="39318"/>
                    </a:moveTo>
                    <a:cubicBezTo>
                      <a:pt x="47917" y="39318"/>
                      <a:pt x="48345" y="39357"/>
                      <a:pt x="48771" y="39436"/>
                    </a:cubicBezTo>
                    <a:cubicBezTo>
                      <a:pt x="48242" y="40054"/>
                      <a:pt x="47839" y="40762"/>
                      <a:pt x="47579" y="41523"/>
                    </a:cubicBezTo>
                    <a:cubicBezTo>
                      <a:pt x="47579" y="41532"/>
                      <a:pt x="47579" y="41532"/>
                      <a:pt x="47579" y="41541"/>
                    </a:cubicBezTo>
                    <a:lnTo>
                      <a:pt x="47561" y="41586"/>
                    </a:lnTo>
                    <a:cubicBezTo>
                      <a:pt x="47337" y="42267"/>
                      <a:pt x="47239" y="42984"/>
                      <a:pt x="47275" y="43710"/>
                    </a:cubicBezTo>
                    <a:cubicBezTo>
                      <a:pt x="46033" y="42406"/>
                      <a:pt x="44274" y="41568"/>
                      <a:pt x="42406" y="41568"/>
                    </a:cubicBezTo>
                    <a:cubicBezTo>
                      <a:pt x="42386" y="41568"/>
                      <a:pt x="42366" y="41568"/>
                      <a:pt x="42346" y="41568"/>
                    </a:cubicBezTo>
                    <a:cubicBezTo>
                      <a:pt x="43684" y="40121"/>
                      <a:pt x="45557" y="39318"/>
                      <a:pt x="47493" y="39318"/>
                    </a:cubicBezTo>
                    <a:close/>
                    <a:moveTo>
                      <a:pt x="60506" y="39318"/>
                    </a:moveTo>
                    <a:cubicBezTo>
                      <a:pt x="62442" y="39318"/>
                      <a:pt x="64315" y="40121"/>
                      <a:pt x="65653" y="41568"/>
                    </a:cubicBezTo>
                    <a:cubicBezTo>
                      <a:pt x="65633" y="41568"/>
                      <a:pt x="65613" y="41568"/>
                      <a:pt x="65593" y="41568"/>
                    </a:cubicBezTo>
                    <a:cubicBezTo>
                      <a:pt x="63724" y="41568"/>
                      <a:pt x="61965" y="42398"/>
                      <a:pt x="60715" y="43710"/>
                    </a:cubicBezTo>
                    <a:cubicBezTo>
                      <a:pt x="60751" y="42984"/>
                      <a:pt x="60662" y="42267"/>
                      <a:pt x="60438" y="41586"/>
                    </a:cubicBezTo>
                    <a:cubicBezTo>
                      <a:pt x="60438" y="41577"/>
                      <a:pt x="60429" y="41559"/>
                      <a:pt x="60420" y="41550"/>
                    </a:cubicBezTo>
                    <a:cubicBezTo>
                      <a:pt x="60420" y="41541"/>
                      <a:pt x="60420" y="41532"/>
                      <a:pt x="60411" y="41532"/>
                    </a:cubicBezTo>
                    <a:cubicBezTo>
                      <a:pt x="60151" y="40762"/>
                      <a:pt x="59748" y="40054"/>
                      <a:pt x="59228" y="39436"/>
                    </a:cubicBezTo>
                    <a:cubicBezTo>
                      <a:pt x="59654" y="39357"/>
                      <a:pt x="60082" y="39318"/>
                      <a:pt x="60506" y="39318"/>
                    </a:cubicBezTo>
                    <a:close/>
                    <a:moveTo>
                      <a:pt x="23963" y="39353"/>
                    </a:moveTo>
                    <a:cubicBezTo>
                      <a:pt x="24391" y="39353"/>
                      <a:pt x="24821" y="39392"/>
                      <a:pt x="25250" y="39472"/>
                    </a:cubicBezTo>
                    <a:cubicBezTo>
                      <a:pt x="24255" y="40654"/>
                      <a:pt x="23673" y="42151"/>
                      <a:pt x="23753" y="43746"/>
                    </a:cubicBezTo>
                    <a:cubicBezTo>
                      <a:pt x="22512" y="42442"/>
                      <a:pt x="20744" y="41604"/>
                      <a:pt x="18884" y="41604"/>
                    </a:cubicBezTo>
                    <a:cubicBezTo>
                      <a:pt x="18864" y="41604"/>
                      <a:pt x="18845" y="41604"/>
                      <a:pt x="18825" y="41604"/>
                    </a:cubicBezTo>
                    <a:cubicBezTo>
                      <a:pt x="18805" y="41604"/>
                      <a:pt x="18786" y="41604"/>
                      <a:pt x="18766" y="41604"/>
                    </a:cubicBezTo>
                    <a:cubicBezTo>
                      <a:pt x="16897" y="41604"/>
                      <a:pt x="15129" y="42442"/>
                      <a:pt x="13888" y="43746"/>
                    </a:cubicBezTo>
                    <a:cubicBezTo>
                      <a:pt x="13951" y="42160"/>
                      <a:pt x="13368" y="40663"/>
                      <a:pt x="12382" y="39480"/>
                    </a:cubicBezTo>
                    <a:lnTo>
                      <a:pt x="12391" y="39472"/>
                    </a:lnTo>
                    <a:cubicBezTo>
                      <a:pt x="12820" y="39392"/>
                      <a:pt x="13250" y="39353"/>
                      <a:pt x="13678" y="39353"/>
                    </a:cubicBezTo>
                    <a:cubicBezTo>
                      <a:pt x="15611" y="39353"/>
                      <a:pt x="17482" y="40150"/>
                      <a:pt x="18825" y="41595"/>
                    </a:cubicBezTo>
                    <a:cubicBezTo>
                      <a:pt x="20161" y="40150"/>
                      <a:pt x="22031" y="39353"/>
                      <a:pt x="23963" y="39353"/>
                    </a:cubicBezTo>
                    <a:close/>
                    <a:moveTo>
                      <a:pt x="107663" y="39105"/>
                    </a:moveTo>
                    <a:cubicBezTo>
                      <a:pt x="109597" y="39105"/>
                      <a:pt x="111471" y="39906"/>
                      <a:pt x="112812" y="41353"/>
                    </a:cubicBezTo>
                    <a:cubicBezTo>
                      <a:pt x="112793" y="41353"/>
                      <a:pt x="112774" y="41353"/>
                      <a:pt x="112756" y="41353"/>
                    </a:cubicBezTo>
                    <a:cubicBezTo>
                      <a:pt x="110769" y="41353"/>
                      <a:pt x="108902" y="42299"/>
                      <a:pt x="107650" y="43755"/>
                    </a:cubicBezTo>
                    <a:lnTo>
                      <a:pt x="107650" y="43755"/>
                    </a:lnTo>
                    <a:cubicBezTo>
                      <a:pt x="107803" y="42088"/>
                      <a:pt x="107211" y="40511"/>
                      <a:pt x="106172" y="39274"/>
                    </a:cubicBezTo>
                    <a:lnTo>
                      <a:pt x="106172" y="39265"/>
                    </a:lnTo>
                    <a:cubicBezTo>
                      <a:pt x="106668" y="39158"/>
                      <a:pt x="107167" y="39105"/>
                      <a:pt x="107663" y="39105"/>
                    </a:cubicBezTo>
                    <a:close/>
                    <a:moveTo>
                      <a:pt x="37187" y="39310"/>
                    </a:moveTo>
                    <a:cubicBezTo>
                      <a:pt x="39118" y="39310"/>
                      <a:pt x="40989" y="40106"/>
                      <a:pt x="42328" y="41559"/>
                    </a:cubicBezTo>
                    <a:cubicBezTo>
                      <a:pt x="42310" y="41559"/>
                      <a:pt x="42291" y="41559"/>
                      <a:pt x="42273" y="41559"/>
                    </a:cubicBezTo>
                    <a:cubicBezTo>
                      <a:pt x="40286" y="41559"/>
                      <a:pt x="38419" y="42505"/>
                      <a:pt x="37167" y="43952"/>
                    </a:cubicBezTo>
                    <a:cubicBezTo>
                      <a:pt x="37320" y="42294"/>
                      <a:pt x="36728" y="40708"/>
                      <a:pt x="35689" y="39480"/>
                    </a:cubicBezTo>
                    <a:lnTo>
                      <a:pt x="35689" y="39472"/>
                    </a:lnTo>
                    <a:cubicBezTo>
                      <a:pt x="36187" y="39363"/>
                      <a:pt x="36689" y="39310"/>
                      <a:pt x="37187" y="39310"/>
                    </a:cubicBezTo>
                    <a:close/>
                    <a:moveTo>
                      <a:pt x="124475" y="37261"/>
                    </a:moveTo>
                    <a:cubicBezTo>
                      <a:pt x="127048" y="37261"/>
                      <a:pt x="129621" y="38627"/>
                      <a:pt x="130527" y="41362"/>
                    </a:cubicBezTo>
                    <a:cubicBezTo>
                      <a:pt x="130751" y="42043"/>
                      <a:pt x="130867" y="42760"/>
                      <a:pt x="130867" y="43486"/>
                    </a:cubicBezTo>
                    <a:cubicBezTo>
                      <a:pt x="130392" y="43384"/>
                      <a:pt x="129914" y="43334"/>
                      <a:pt x="129439" y="43334"/>
                    </a:cubicBezTo>
                    <a:cubicBezTo>
                      <a:pt x="127578" y="43334"/>
                      <a:pt x="125778" y="44101"/>
                      <a:pt x="124478" y="45493"/>
                    </a:cubicBezTo>
                    <a:cubicBezTo>
                      <a:pt x="123206" y="44113"/>
                      <a:pt x="121405" y="43333"/>
                      <a:pt x="119532" y="43333"/>
                    </a:cubicBezTo>
                    <a:cubicBezTo>
                      <a:pt x="119039" y="43333"/>
                      <a:pt x="118555" y="43387"/>
                      <a:pt x="118089" y="43486"/>
                    </a:cubicBezTo>
                    <a:cubicBezTo>
                      <a:pt x="118089" y="42760"/>
                      <a:pt x="118197" y="42034"/>
                      <a:pt x="118430" y="41344"/>
                    </a:cubicBezTo>
                    <a:cubicBezTo>
                      <a:pt x="119339" y="38623"/>
                      <a:pt x="121907" y="37261"/>
                      <a:pt x="124475" y="37261"/>
                    </a:cubicBezTo>
                    <a:close/>
                    <a:moveTo>
                      <a:pt x="77632" y="37306"/>
                    </a:moveTo>
                    <a:cubicBezTo>
                      <a:pt x="80806" y="37306"/>
                      <a:pt x="83980" y="39382"/>
                      <a:pt x="84022" y="43538"/>
                    </a:cubicBezTo>
                    <a:lnTo>
                      <a:pt x="84022" y="43538"/>
                    </a:lnTo>
                    <a:cubicBezTo>
                      <a:pt x="83549" y="43437"/>
                      <a:pt x="83074" y="43388"/>
                      <a:pt x="82603" y="43388"/>
                    </a:cubicBezTo>
                    <a:cubicBezTo>
                      <a:pt x="80742" y="43388"/>
                      <a:pt x="78941" y="44154"/>
                      <a:pt x="77642" y="45547"/>
                    </a:cubicBezTo>
                    <a:cubicBezTo>
                      <a:pt x="76360" y="44167"/>
                      <a:pt x="74568" y="43387"/>
                      <a:pt x="72687" y="43387"/>
                    </a:cubicBezTo>
                    <a:cubicBezTo>
                      <a:pt x="72203" y="43387"/>
                      <a:pt x="71719" y="43441"/>
                      <a:pt x="71244" y="43540"/>
                    </a:cubicBezTo>
                    <a:cubicBezTo>
                      <a:pt x="71280" y="39385"/>
                      <a:pt x="74456" y="37306"/>
                      <a:pt x="77632" y="37306"/>
                    </a:cubicBezTo>
                    <a:close/>
                    <a:moveTo>
                      <a:pt x="100947" y="37306"/>
                    </a:moveTo>
                    <a:cubicBezTo>
                      <a:pt x="104122" y="37306"/>
                      <a:pt x="107296" y="39383"/>
                      <a:pt x="107337" y="43540"/>
                    </a:cubicBezTo>
                    <a:cubicBezTo>
                      <a:pt x="106864" y="43438"/>
                      <a:pt x="106386" y="43388"/>
                      <a:pt x="105913" y="43388"/>
                    </a:cubicBezTo>
                    <a:cubicBezTo>
                      <a:pt x="104054" y="43388"/>
                      <a:pt x="102249" y="44154"/>
                      <a:pt x="100957" y="45547"/>
                    </a:cubicBezTo>
                    <a:cubicBezTo>
                      <a:pt x="99676" y="44167"/>
                      <a:pt x="97883" y="43387"/>
                      <a:pt x="96002" y="43387"/>
                    </a:cubicBezTo>
                    <a:cubicBezTo>
                      <a:pt x="95518" y="43387"/>
                      <a:pt x="95034" y="43441"/>
                      <a:pt x="94559" y="43540"/>
                    </a:cubicBezTo>
                    <a:cubicBezTo>
                      <a:pt x="94595" y="39385"/>
                      <a:pt x="97771" y="37306"/>
                      <a:pt x="100947" y="37306"/>
                    </a:cubicBezTo>
                    <a:close/>
                    <a:moveTo>
                      <a:pt x="54009" y="37465"/>
                    </a:moveTo>
                    <a:cubicBezTo>
                      <a:pt x="56582" y="37465"/>
                      <a:pt x="59156" y="38830"/>
                      <a:pt x="60061" y="41559"/>
                    </a:cubicBezTo>
                    <a:cubicBezTo>
                      <a:pt x="60285" y="42249"/>
                      <a:pt x="60393" y="42966"/>
                      <a:pt x="60393" y="43692"/>
                    </a:cubicBezTo>
                    <a:cubicBezTo>
                      <a:pt x="59920" y="43590"/>
                      <a:pt x="59442" y="43540"/>
                      <a:pt x="58969" y="43540"/>
                    </a:cubicBezTo>
                    <a:cubicBezTo>
                      <a:pt x="57110" y="43540"/>
                      <a:pt x="55305" y="44307"/>
                      <a:pt x="54013" y="45699"/>
                    </a:cubicBezTo>
                    <a:cubicBezTo>
                      <a:pt x="52739" y="44318"/>
                      <a:pt x="50951" y="43539"/>
                      <a:pt x="49072" y="43539"/>
                    </a:cubicBezTo>
                    <a:cubicBezTo>
                      <a:pt x="49061" y="43539"/>
                      <a:pt x="49051" y="43540"/>
                      <a:pt x="49040" y="43540"/>
                    </a:cubicBezTo>
                    <a:cubicBezTo>
                      <a:pt x="48556" y="43540"/>
                      <a:pt x="48072" y="43593"/>
                      <a:pt x="47597" y="43692"/>
                    </a:cubicBezTo>
                    <a:cubicBezTo>
                      <a:pt x="47597" y="42966"/>
                      <a:pt x="47714" y="42249"/>
                      <a:pt x="47938" y="41559"/>
                    </a:cubicBezTo>
                    <a:lnTo>
                      <a:pt x="47956" y="41550"/>
                    </a:lnTo>
                    <a:cubicBezTo>
                      <a:pt x="48865" y="38827"/>
                      <a:pt x="51437" y="37465"/>
                      <a:pt x="54009" y="37465"/>
                    </a:cubicBezTo>
                    <a:close/>
                    <a:moveTo>
                      <a:pt x="7163" y="37500"/>
                    </a:moveTo>
                    <a:cubicBezTo>
                      <a:pt x="10339" y="37500"/>
                      <a:pt x="13516" y="39579"/>
                      <a:pt x="13556" y="43737"/>
                    </a:cubicBezTo>
                    <a:cubicBezTo>
                      <a:pt x="13079" y="43632"/>
                      <a:pt x="12598" y="43582"/>
                      <a:pt x="12120" y="43582"/>
                    </a:cubicBezTo>
                    <a:cubicBezTo>
                      <a:pt x="10263" y="43582"/>
                      <a:pt x="8460" y="44350"/>
                      <a:pt x="7163" y="45739"/>
                    </a:cubicBezTo>
                    <a:lnTo>
                      <a:pt x="7163" y="45739"/>
                    </a:lnTo>
                    <a:cubicBezTo>
                      <a:pt x="5882" y="44362"/>
                      <a:pt x="4092" y="43584"/>
                      <a:pt x="2212" y="43584"/>
                    </a:cubicBezTo>
                    <a:cubicBezTo>
                      <a:pt x="1728" y="43584"/>
                      <a:pt x="1245" y="43638"/>
                      <a:pt x="770" y="43737"/>
                    </a:cubicBezTo>
                    <a:cubicBezTo>
                      <a:pt x="810" y="39579"/>
                      <a:pt x="3987" y="37500"/>
                      <a:pt x="7163" y="37500"/>
                    </a:cubicBezTo>
                    <a:close/>
                    <a:moveTo>
                      <a:pt x="30463" y="37509"/>
                    </a:moveTo>
                    <a:cubicBezTo>
                      <a:pt x="33636" y="37509"/>
                      <a:pt x="36811" y="39587"/>
                      <a:pt x="36854" y="43742"/>
                    </a:cubicBezTo>
                    <a:lnTo>
                      <a:pt x="36854" y="43742"/>
                    </a:lnTo>
                    <a:cubicBezTo>
                      <a:pt x="36384" y="43642"/>
                      <a:pt x="35912" y="43594"/>
                      <a:pt x="35443" y="43594"/>
                    </a:cubicBezTo>
                    <a:cubicBezTo>
                      <a:pt x="33580" y="43594"/>
                      <a:pt x="31775" y="44360"/>
                      <a:pt x="30483" y="45753"/>
                    </a:cubicBezTo>
                    <a:cubicBezTo>
                      <a:pt x="29201" y="44373"/>
                      <a:pt x="27409" y="43593"/>
                      <a:pt x="25528" y="43593"/>
                    </a:cubicBezTo>
                    <a:cubicBezTo>
                      <a:pt x="25044" y="43593"/>
                      <a:pt x="24560" y="43638"/>
                      <a:pt x="24085" y="43746"/>
                    </a:cubicBezTo>
                    <a:cubicBezTo>
                      <a:pt x="24116" y="39588"/>
                      <a:pt x="27288" y="37509"/>
                      <a:pt x="30463" y="37509"/>
                    </a:cubicBezTo>
                    <a:close/>
                    <a:moveTo>
                      <a:pt x="119327" y="43718"/>
                    </a:moveTo>
                    <a:cubicBezTo>
                      <a:pt x="121267" y="43718"/>
                      <a:pt x="123141" y="44520"/>
                      <a:pt x="124478" y="45968"/>
                    </a:cubicBezTo>
                    <a:cubicBezTo>
                      <a:pt x="124458" y="45968"/>
                      <a:pt x="124439" y="45968"/>
                      <a:pt x="124419" y="45968"/>
                    </a:cubicBezTo>
                    <a:cubicBezTo>
                      <a:pt x="122550" y="45968"/>
                      <a:pt x="120782" y="46806"/>
                      <a:pt x="119541" y="48109"/>
                    </a:cubicBezTo>
                    <a:cubicBezTo>
                      <a:pt x="119622" y="46514"/>
                      <a:pt x="119039" y="45018"/>
                      <a:pt x="118045" y="43835"/>
                    </a:cubicBezTo>
                    <a:cubicBezTo>
                      <a:pt x="118472" y="43756"/>
                      <a:pt x="118901" y="43718"/>
                      <a:pt x="119327" y="43718"/>
                    </a:cubicBezTo>
                    <a:close/>
                    <a:moveTo>
                      <a:pt x="129624" y="43718"/>
                    </a:moveTo>
                    <a:cubicBezTo>
                      <a:pt x="130049" y="43718"/>
                      <a:pt x="130477" y="43756"/>
                      <a:pt x="130903" y="43835"/>
                    </a:cubicBezTo>
                    <a:cubicBezTo>
                      <a:pt x="129908" y="45018"/>
                      <a:pt x="129326" y="46523"/>
                      <a:pt x="129415" y="48109"/>
                    </a:cubicBezTo>
                    <a:cubicBezTo>
                      <a:pt x="128165" y="46806"/>
                      <a:pt x="126397" y="45968"/>
                      <a:pt x="124537" y="45968"/>
                    </a:cubicBezTo>
                    <a:cubicBezTo>
                      <a:pt x="124517" y="45968"/>
                      <a:pt x="124498" y="45968"/>
                      <a:pt x="124478" y="45968"/>
                    </a:cubicBezTo>
                    <a:cubicBezTo>
                      <a:pt x="125815" y="44520"/>
                      <a:pt x="127689" y="43718"/>
                      <a:pt x="129624" y="43718"/>
                    </a:cubicBezTo>
                    <a:close/>
                    <a:moveTo>
                      <a:pt x="82779" y="43762"/>
                    </a:moveTo>
                    <a:cubicBezTo>
                      <a:pt x="83204" y="43762"/>
                      <a:pt x="83632" y="43801"/>
                      <a:pt x="84057" y="43880"/>
                    </a:cubicBezTo>
                    <a:cubicBezTo>
                      <a:pt x="83063" y="45063"/>
                      <a:pt x="82480" y="46559"/>
                      <a:pt x="82561" y="48154"/>
                    </a:cubicBezTo>
                    <a:cubicBezTo>
                      <a:pt x="81320" y="46851"/>
                      <a:pt x="79552" y="46012"/>
                      <a:pt x="77683" y="46012"/>
                    </a:cubicBezTo>
                    <a:cubicBezTo>
                      <a:pt x="77666" y="46012"/>
                      <a:pt x="77650" y="46012"/>
                      <a:pt x="77633" y="46013"/>
                    </a:cubicBezTo>
                    <a:lnTo>
                      <a:pt x="77633" y="46013"/>
                    </a:lnTo>
                    <a:cubicBezTo>
                      <a:pt x="78970" y="44565"/>
                      <a:pt x="80844" y="43762"/>
                      <a:pt x="82779" y="43762"/>
                    </a:cubicBezTo>
                    <a:close/>
                    <a:moveTo>
                      <a:pt x="59124" y="43911"/>
                    </a:moveTo>
                    <a:cubicBezTo>
                      <a:pt x="59554" y="43911"/>
                      <a:pt x="59988" y="43951"/>
                      <a:pt x="60420" y="44032"/>
                    </a:cubicBezTo>
                    <a:cubicBezTo>
                      <a:pt x="59425" y="45224"/>
                      <a:pt x="58843" y="46721"/>
                      <a:pt x="58932" y="48316"/>
                    </a:cubicBezTo>
                    <a:lnTo>
                      <a:pt x="58923" y="48307"/>
                    </a:lnTo>
                    <a:cubicBezTo>
                      <a:pt x="57682" y="47003"/>
                      <a:pt x="55914" y="46165"/>
                      <a:pt x="54045" y="46165"/>
                    </a:cubicBezTo>
                    <a:cubicBezTo>
                      <a:pt x="54026" y="46165"/>
                      <a:pt x="54006" y="46165"/>
                      <a:pt x="53986" y="46165"/>
                    </a:cubicBezTo>
                    <a:cubicBezTo>
                      <a:pt x="53966" y="46165"/>
                      <a:pt x="53947" y="46165"/>
                      <a:pt x="53927" y="46165"/>
                    </a:cubicBezTo>
                    <a:cubicBezTo>
                      <a:pt x="52067" y="46165"/>
                      <a:pt x="50299" y="47003"/>
                      <a:pt x="49049" y="48307"/>
                    </a:cubicBezTo>
                    <a:cubicBezTo>
                      <a:pt x="49138" y="46712"/>
                      <a:pt x="48556" y="45206"/>
                      <a:pt x="47561" y="44032"/>
                    </a:cubicBezTo>
                    <a:cubicBezTo>
                      <a:pt x="47990" y="43953"/>
                      <a:pt x="48420" y="43914"/>
                      <a:pt x="48848" y="43914"/>
                    </a:cubicBezTo>
                    <a:cubicBezTo>
                      <a:pt x="50781" y="43914"/>
                      <a:pt x="52652" y="44711"/>
                      <a:pt x="53995" y="46156"/>
                    </a:cubicBezTo>
                    <a:cubicBezTo>
                      <a:pt x="55328" y="44713"/>
                      <a:pt x="57194" y="43911"/>
                      <a:pt x="59124" y="43911"/>
                    </a:cubicBezTo>
                    <a:close/>
                    <a:moveTo>
                      <a:pt x="25317" y="43968"/>
                    </a:moveTo>
                    <a:cubicBezTo>
                      <a:pt x="27250" y="43968"/>
                      <a:pt x="29122" y="44764"/>
                      <a:pt x="30465" y="46210"/>
                    </a:cubicBezTo>
                    <a:lnTo>
                      <a:pt x="30465" y="46210"/>
                    </a:lnTo>
                    <a:cubicBezTo>
                      <a:pt x="30462" y="46210"/>
                      <a:pt x="30459" y="46210"/>
                      <a:pt x="30456" y="46210"/>
                    </a:cubicBezTo>
                    <a:cubicBezTo>
                      <a:pt x="30446" y="46210"/>
                      <a:pt x="30436" y="46210"/>
                      <a:pt x="30426" y="46210"/>
                    </a:cubicBezTo>
                    <a:cubicBezTo>
                      <a:pt x="28546" y="46210"/>
                      <a:pt x="26775" y="47041"/>
                      <a:pt x="25519" y="48351"/>
                    </a:cubicBezTo>
                    <a:cubicBezTo>
                      <a:pt x="25608" y="46765"/>
                      <a:pt x="25026" y="45269"/>
                      <a:pt x="24031" y="44086"/>
                    </a:cubicBezTo>
                    <a:cubicBezTo>
                      <a:pt x="24460" y="44007"/>
                      <a:pt x="24890" y="43968"/>
                      <a:pt x="25317" y="43968"/>
                    </a:cubicBezTo>
                    <a:close/>
                    <a:moveTo>
                      <a:pt x="106094" y="43751"/>
                    </a:moveTo>
                    <a:cubicBezTo>
                      <a:pt x="106570" y="43751"/>
                      <a:pt x="107049" y="43799"/>
                      <a:pt x="107525" y="43898"/>
                    </a:cubicBezTo>
                    <a:cubicBezTo>
                      <a:pt x="106512" y="45161"/>
                      <a:pt x="105939" y="46747"/>
                      <a:pt x="106127" y="48423"/>
                    </a:cubicBezTo>
                    <a:lnTo>
                      <a:pt x="106118" y="48414"/>
                    </a:lnTo>
                    <a:cubicBezTo>
                      <a:pt x="104866" y="46958"/>
                      <a:pt x="102990" y="46012"/>
                      <a:pt x="100995" y="46012"/>
                    </a:cubicBezTo>
                    <a:cubicBezTo>
                      <a:pt x="100976" y="46012"/>
                      <a:pt x="100958" y="46013"/>
                      <a:pt x="100939" y="46013"/>
                    </a:cubicBezTo>
                    <a:cubicBezTo>
                      <a:pt x="100919" y="46012"/>
                      <a:pt x="100899" y="46012"/>
                      <a:pt x="100879" y="46012"/>
                    </a:cubicBezTo>
                    <a:cubicBezTo>
                      <a:pt x="99020" y="46012"/>
                      <a:pt x="97252" y="46842"/>
                      <a:pt x="96011" y="48154"/>
                    </a:cubicBezTo>
                    <a:cubicBezTo>
                      <a:pt x="96091" y="46559"/>
                      <a:pt x="95509" y="45054"/>
                      <a:pt x="94514" y="43880"/>
                    </a:cubicBezTo>
                    <a:cubicBezTo>
                      <a:pt x="94946" y="43798"/>
                      <a:pt x="95380" y="43758"/>
                      <a:pt x="95811" y="43758"/>
                    </a:cubicBezTo>
                    <a:cubicBezTo>
                      <a:pt x="97740" y="43758"/>
                      <a:pt x="99607" y="44561"/>
                      <a:pt x="100948" y="46004"/>
                    </a:cubicBezTo>
                    <a:cubicBezTo>
                      <a:pt x="102286" y="44551"/>
                      <a:pt x="104160" y="43751"/>
                      <a:pt x="106094" y="43751"/>
                    </a:cubicBezTo>
                    <a:close/>
                    <a:moveTo>
                      <a:pt x="70812" y="39306"/>
                    </a:moveTo>
                    <a:cubicBezTo>
                      <a:pt x="71289" y="39306"/>
                      <a:pt x="71770" y="39355"/>
                      <a:pt x="72248" y="39454"/>
                    </a:cubicBezTo>
                    <a:cubicBezTo>
                      <a:pt x="71271" y="40699"/>
                      <a:pt x="70742" y="42276"/>
                      <a:pt x="70939" y="43925"/>
                    </a:cubicBezTo>
                    <a:cubicBezTo>
                      <a:pt x="71449" y="43811"/>
                      <a:pt x="71962" y="43756"/>
                      <a:pt x="72472" y="43756"/>
                    </a:cubicBezTo>
                    <a:cubicBezTo>
                      <a:pt x="74409" y="43756"/>
                      <a:pt x="76285" y="44558"/>
                      <a:pt x="77633" y="46013"/>
                    </a:cubicBezTo>
                    <a:lnTo>
                      <a:pt x="77633" y="46013"/>
                    </a:lnTo>
                    <a:cubicBezTo>
                      <a:pt x="77630" y="46013"/>
                      <a:pt x="77627" y="46013"/>
                      <a:pt x="77624" y="46013"/>
                    </a:cubicBezTo>
                    <a:cubicBezTo>
                      <a:pt x="77606" y="46013"/>
                      <a:pt x="77588" y="46012"/>
                      <a:pt x="77570" y="46012"/>
                    </a:cubicBezTo>
                    <a:cubicBezTo>
                      <a:pt x="75529" y="46012"/>
                      <a:pt x="73598" y="47021"/>
                      <a:pt x="72346" y="48540"/>
                    </a:cubicBezTo>
                    <a:cubicBezTo>
                      <a:pt x="72703" y="44850"/>
                      <a:pt x="69416" y="41568"/>
                      <a:pt x="65713" y="41568"/>
                    </a:cubicBezTo>
                    <a:cubicBezTo>
                      <a:pt x="65693" y="41568"/>
                      <a:pt x="65673" y="41568"/>
                      <a:pt x="65653" y="41568"/>
                    </a:cubicBezTo>
                    <a:lnTo>
                      <a:pt x="65653" y="41559"/>
                    </a:lnTo>
                    <a:cubicBezTo>
                      <a:pt x="66997" y="40107"/>
                      <a:pt x="68873" y="39306"/>
                      <a:pt x="70812" y="39306"/>
                    </a:cubicBezTo>
                    <a:close/>
                    <a:moveTo>
                      <a:pt x="35618" y="43957"/>
                    </a:moveTo>
                    <a:cubicBezTo>
                      <a:pt x="36091" y="43957"/>
                      <a:pt x="36568" y="44006"/>
                      <a:pt x="37042" y="44104"/>
                    </a:cubicBezTo>
                    <a:cubicBezTo>
                      <a:pt x="36020" y="45350"/>
                      <a:pt x="35456" y="46945"/>
                      <a:pt x="35635" y="48620"/>
                    </a:cubicBezTo>
                    <a:cubicBezTo>
                      <a:pt x="34383" y="47164"/>
                      <a:pt x="32507" y="46210"/>
                      <a:pt x="30511" y="46210"/>
                    </a:cubicBezTo>
                    <a:cubicBezTo>
                      <a:pt x="30496" y="46210"/>
                      <a:pt x="30480" y="46210"/>
                      <a:pt x="30465" y="46210"/>
                    </a:cubicBezTo>
                    <a:lnTo>
                      <a:pt x="30465" y="46210"/>
                    </a:lnTo>
                    <a:cubicBezTo>
                      <a:pt x="31804" y="44762"/>
                      <a:pt x="33682" y="43957"/>
                      <a:pt x="35618" y="43957"/>
                    </a:cubicBezTo>
                    <a:close/>
                    <a:moveTo>
                      <a:pt x="112822" y="41864"/>
                    </a:moveTo>
                    <a:cubicBezTo>
                      <a:pt x="115997" y="41864"/>
                      <a:pt x="119174" y="43943"/>
                      <a:pt x="119218" y="48100"/>
                    </a:cubicBezTo>
                    <a:cubicBezTo>
                      <a:pt x="118743" y="47999"/>
                      <a:pt x="118265" y="47949"/>
                      <a:pt x="117790" y="47949"/>
                    </a:cubicBezTo>
                    <a:cubicBezTo>
                      <a:pt x="115926" y="47949"/>
                      <a:pt x="114120" y="48715"/>
                      <a:pt x="112821" y="50108"/>
                    </a:cubicBezTo>
                    <a:cubicBezTo>
                      <a:pt x="111548" y="48728"/>
                      <a:pt x="109756" y="47948"/>
                      <a:pt x="107874" y="47948"/>
                    </a:cubicBezTo>
                    <a:cubicBezTo>
                      <a:pt x="107391" y="47948"/>
                      <a:pt x="106907" y="48002"/>
                      <a:pt x="106432" y="48100"/>
                    </a:cubicBezTo>
                    <a:cubicBezTo>
                      <a:pt x="106472" y="43943"/>
                      <a:pt x="109646" y="41864"/>
                      <a:pt x="112822" y="41864"/>
                    </a:cubicBezTo>
                    <a:close/>
                    <a:moveTo>
                      <a:pt x="136132" y="41864"/>
                    </a:moveTo>
                    <a:cubicBezTo>
                      <a:pt x="139308" y="41864"/>
                      <a:pt x="142484" y="43943"/>
                      <a:pt x="142525" y="48100"/>
                    </a:cubicBezTo>
                    <a:cubicBezTo>
                      <a:pt x="142051" y="47999"/>
                      <a:pt x="141574" y="47949"/>
                      <a:pt x="141100" y="47949"/>
                    </a:cubicBezTo>
                    <a:cubicBezTo>
                      <a:pt x="139242" y="47949"/>
                      <a:pt x="137437" y="48715"/>
                      <a:pt x="136145" y="50108"/>
                    </a:cubicBezTo>
                    <a:cubicBezTo>
                      <a:pt x="134863" y="48728"/>
                      <a:pt x="133071" y="47948"/>
                      <a:pt x="131190" y="47948"/>
                    </a:cubicBezTo>
                    <a:cubicBezTo>
                      <a:pt x="130706" y="47948"/>
                      <a:pt x="130222" y="48002"/>
                      <a:pt x="129747" y="48100"/>
                    </a:cubicBezTo>
                    <a:cubicBezTo>
                      <a:pt x="129783" y="43943"/>
                      <a:pt x="132957" y="41864"/>
                      <a:pt x="136132" y="41864"/>
                    </a:cubicBezTo>
                    <a:close/>
                    <a:moveTo>
                      <a:pt x="89293" y="41912"/>
                    </a:moveTo>
                    <a:cubicBezTo>
                      <a:pt x="92468" y="41912"/>
                      <a:pt x="95642" y="43988"/>
                      <a:pt x="95679" y="48143"/>
                    </a:cubicBezTo>
                    <a:lnTo>
                      <a:pt x="95679" y="48143"/>
                    </a:lnTo>
                    <a:cubicBezTo>
                      <a:pt x="95207" y="48043"/>
                      <a:pt x="94732" y="47994"/>
                      <a:pt x="94260" y="47994"/>
                    </a:cubicBezTo>
                    <a:cubicBezTo>
                      <a:pt x="92399" y="47994"/>
                      <a:pt x="90599" y="48760"/>
                      <a:pt x="89299" y="50152"/>
                    </a:cubicBezTo>
                    <a:cubicBezTo>
                      <a:pt x="88018" y="48773"/>
                      <a:pt x="86226" y="47993"/>
                      <a:pt x="84344" y="47993"/>
                    </a:cubicBezTo>
                    <a:cubicBezTo>
                      <a:pt x="83860" y="47993"/>
                      <a:pt x="83376" y="48047"/>
                      <a:pt x="82902" y="48145"/>
                    </a:cubicBezTo>
                    <a:cubicBezTo>
                      <a:pt x="82937" y="43991"/>
                      <a:pt x="86116" y="41912"/>
                      <a:pt x="89293" y="41912"/>
                    </a:cubicBezTo>
                    <a:close/>
                    <a:moveTo>
                      <a:pt x="42335" y="42067"/>
                    </a:moveTo>
                    <a:cubicBezTo>
                      <a:pt x="45509" y="42067"/>
                      <a:pt x="48681" y="44143"/>
                      <a:pt x="48726" y="48298"/>
                    </a:cubicBezTo>
                    <a:lnTo>
                      <a:pt x="48726" y="48298"/>
                    </a:lnTo>
                    <a:cubicBezTo>
                      <a:pt x="48251" y="48196"/>
                      <a:pt x="47772" y="48146"/>
                      <a:pt x="47298" y="48146"/>
                    </a:cubicBezTo>
                    <a:cubicBezTo>
                      <a:pt x="45434" y="48146"/>
                      <a:pt x="43630" y="48912"/>
                      <a:pt x="42337" y="50305"/>
                    </a:cubicBezTo>
                    <a:cubicBezTo>
                      <a:pt x="41056" y="48925"/>
                      <a:pt x="39264" y="48145"/>
                      <a:pt x="37382" y="48145"/>
                    </a:cubicBezTo>
                    <a:cubicBezTo>
                      <a:pt x="36898" y="48145"/>
                      <a:pt x="36415" y="48199"/>
                      <a:pt x="35940" y="48307"/>
                    </a:cubicBezTo>
                    <a:cubicBezTo>
                      <a:pt x="35980" y="44148"/>
                      <a:pt x="39158" y="42067"/>
                      <a:pt x="42335" y="42067"/>
                    </a:cubicBezTo>
                    <a:close/>
                    <a:moveTo>
                      <a:pt x="65651" y="42067"/>
                    </a:moveTo>
                    <a:cubicBezTo>
                      <a:pt x="68826" y="42067"/>
                      <a:pt x="72001" y="44146"/>
                      <a:pt x="72041" y="48307"/>
                    </a:cubicBezTo>
                    <a:cubicBezTo>
                      <a:pt x="71563" y="48202"/>
                      <a:pt x="71080" y="48150"/>
                      <a:pt x="70601" y="48150"/>
                    </a:cubicBezTo>
                    <a:cubicBezTo>
                      <a:pt x="68748" y="48150"/>
                      <a:pt x="66948" y="48916"/>
                      <a:pt x="65653" y="50305"/>
                    </a:cubicBezTo>
                    <a:cubicBezTo>
                      <a:pt x="64371" y="48934"/>
                      <a:pt x="62579" y="48145"/>
                      <a:pt x="60697" y="48145"/>
                    </a:cubicBezTo>
                    <a:cubicBezTo>
                      <a:pt x="60214" y="48145"/>
                      <a:pt x="59730" y="48199"/>
                      <a:pt x="59255" y="48307"/>
                    </a:cubicBezTo>
                    <a:cubicBezTo>
                      <a:pt x="59295" y="44148"/>
                      <a:pt x="62473" y="42067"/>
                      <a:pt x="65651" y="42067"/>
                    </a:cubicBezTo>
                    <a:close/>
                    <a:moveTo>
                      <a:pt x="18806" y="42117"/>
                    </a:moveTo>
                    <a:cubicBezTo>
                      <a:pt x="21981" y="42117"/>
                      <a:pt x="25156" y="44198"/>
                      <a:pt x="25196" y="48360"/>
                    </a:cubicBezTo>
                    <a:cubicBezTo>
                      <a:pt x="24717" y="48255"/>
                      <a:pt x="24234" y="48204"/>
                      <a:pt x="23755" y="48204"/>
                    </a:cubicBezTo>
                    <a:cubicBezTo>
                      <a:pt x="21902" y="48204"/>
                      <a:pt x="20103" y="48970"/>
                      <a:pt x="18807" y="50359"/>
                    </a:cubicBezTo>
                    <a:cubicBezTo>
                      <a:pt x="17526" y="48988"/>
                      <a:pt x="15734" y="48199"/>
                      <a:pt x="13852" y="48199"/>
                    </a:cubicBezTo>
                    <a:cubicBezTo>
                      <a:pt x="13368" y="48199"/>
                      <a:pt x="12884" y="48253"/>
                      <a:pt x="12409" y="48360"/>
                    </a:cubicBezTo>
                    <a:cubicBezTo>
                      <a:pt x="12454" y="44198"/>
                      <a:pt x="15631" y="42117"/>
                      <a:pt x="18806" y="42117"/>
                    </a:cubicBezTo>
                    <a:close/>
                    <a:moveTo>
                      <a:pt x="117967" y="48323"/>
                    </a:moveTo>
                    <a:cubicBezTo>
                      <a:pt x="118392" y="48323"/>
                      <a:pt x="118820" y="48362"/>
                      <a:pt x="119245" y="48441"/>
                    </a:cubicBezTo>
                    <a:cubicBezTo>
                      <a:pt x="118253" y="49621"/>
                      <a:pt x="117671" y="51114"/>
                      <a:pt x="117757" y="52706"/>
                    </a:cubicBezTo>
                    <a:lnTo>
                      <a:pt x="117757" y="52706"/>
                    </a:lnTo>
                    <a:cubicBezTo>
                      <a:pt x="116507" y="51403"/>
                      <a:pt x="114740" y="50573"/>
                      <a:pt x="112880" y="50573"/>
                    </a:cubicBezTo>
                    <a:cubicBezTo>
                      <a:pt x="112860" y="50573"/>
                      <a:pt x="112840" y="50573"/>
                      <a:pt x="112821" y="50574"/>
                    </a:cubicBezTo>
                    <a:cubicBezTo>
                      <a:pt x="114158" y="49126"/>
                      <a:pt x="116031" y="48323"/>
                      <a:pt x="117967" y="48323"/>
                    </a:cubicBezTo>
                    <a:close/>
                    <a:moveTo>
                      <a:pt x="130990" y="48323"/>
                    </a:moveTo>
                    <a:cubicBezTo>
                      <a:pt x="132925" y="48323"/>
                      <a:pt x="134799" y="49126"/>
                      <a:pt x="136136" y="50574"/>
                    </a:cubicBezTo>
                    <a:cubicBezTo>
                      <a:pt x="136116" y="50573"/>
                      <a:pt x="136096" y="50573"/>
                      <a:pt x="136077" y="50573"/>
                    </a:cubicBezTo>
                    <a:cubicBezTo>
                      <a:pt x="134208" y="50573"/>
                      <a:pt x="132440" y="51412"/>
                      <a:pt x="131199" y="52715"/>
                    </a:cubicBezTo>
                    <a:cubicBezTo>
                      <a:pt x="131279" y="51120"/>
                      <a:pt x="130697" y="49624"/>
                      <a:pt x="129711" y="48441"/>
                    </a:cubicBezTo>
                    <a:cubicBezTo>
                      <a:pt x="130137" y="48362"/>
                      <a:pt x="130565" y="48323"/>
                      <a:pt x="130990" y="48323"/>
                    </a:cubicBezTo>
                    <a:close/>
                    <a:moveTo>
                      <a:pt x="94437" y="48359"/>
                    </a:moveTo>
                    <a:cubicBezTo>
                      <a:pt x="94862" y="48359"/>
                      <a:pt x="95289" y="48398"/>
                      <a:pt x="95715" y="48477"/>
                    </a:cubicBezTo>
                    <a:cubicBezTo>
                      <a:pt x="94722" y="49666"/>
                      <a:pt x="94140" y="51168"/>
                      <a:pt x="94227" y="52750"/>
                    </a:cubicBezTo>
                    <a:lnTo>
                      <a:pt x="94227" y="52750"/>
                    </a:lnTo>
                    <a:cubicBezTo>
                      <a:pt x="92986" y="51447"/>
                      <a:pt x="91219" y="50618"/>
                      <a:pt x="89350" y="50618"/>
                    </a:cubicBezTo>
                    <a:cubicBezTo>
                      <a:pt x="89330" y="50618"/>
                      <a:pt x="89310" y="50618"/>
                      <a:pt x="89290" y="50618"/>
                    </a:cubicBezTo>
                    <a:cubicBezTo>
                      <a:pt x="89270" y="50618"/>
                      <a:pt x="89250" y="50618"/>
                      <a:pt x="89231" y="50618"/>
                    </a:cubicBezTo>
                    <a:cubicBezTo>
                      <a:pt x="87362" y="50618"/>
                      <a:pt x="85603" y="51448"/>
                      <a:pt x="84353" y="52751"/>
                    </a:cubicBezTo>
                    <a:cubicBezTo>
                      <a:pt x="84443" y="51165"/>
                      <a:pt x="83860" y="49660"/>
                      <a:pt x="82866" y="48477"/>
                    </a:cubicBezTo>
                    <a:cubicBezTo>
                      <a:pt x="83291" y="48398"/>
                      <a:pt x="83719" y="48359"/>
                      <a:pt x="84144" y="48359"/>
                    </a:cubicBezTo>
                    <a:cubicBezTo>
                      <a:pt x="86080" y="48359"/>
                      <a:pt x="87955" y="49162"/>
                      <a:pt x="89299" y="50609"/>
                    </a:cubicBezTo>
                    <a:cubicBezTo>
                      <a:pt x="90637" y="49162"/>
                      <a:pt x="92504" y="48359"/>
                      <a:pt x="94437" y="48359"/>
                    </a:cubicBezTo>
                    <a:close/>
                    <a:moveTo>
                      <a:pt x="47485" y="48520"/>
                    </a:moveTo>
                    <a:cubicBezTo>
                      <a:pt x="47909" y="48520"/>
                      <a:pt x="48337" y="48559"/>
                      <a:pt x="48762" y="48638"/>
                    </a:cubicBezTo>
                    <a:cubicBezTo>
                      <a:pt x="47767" y="49821"/>
                      <a:pt x="47185" y="51326"/>
                      <a:pt x="47275" y="52912"/>
                    </a:cubicBezTo>
                    <a:cubicBezTo>
                      <a:pt x="46025" y="51609"/>
                      <a:pt x="44257" y="50779"/>
                      <a:pt x="42397" y="50779"/>
                    </a:cubicBezTo>
                    <a:cubicBezTo>
                      <a:pt x="42377" y="50779"/>
                      <a:pt x="42357" y="50779"/>
                      <a:pt x="42337" y="50780"/>
                    </a:cubicBezTo>
                    <a:cubicBezTo>
                      <a:pt x="43675" y="49325"/>
                      <a:pt x="45549" y="48520"/>
                      <a:pt x="47485" y="48520"/>
                    </a:cubicBezTo>
                    <a:close/>
                    <a:moveTo>
                      <a:pt x="60501" y="48529"/>
                    </a:moveTo>
                    <a:cubicBezTo>
                      <a:pt x="62439" y="48529"/>
                      <a:pt x="64308" y="49332"/>
                      <a:pt x="65653" y="50780"/>
                    </a:cubicBezTo>
                    <a:cubicBezTo>
                      <a:pt x="65633" y="50779"/>
                      <a:pt x="65613" y="50779"/>
                      <a:pt x="65593" y="50779"/>
                    </a:cubicBezTo>
                    <a:cubicBezTo>
                      <a:pt x="63725" y="50779"/>
                      <a:pt x="61957" y="51618"/>
                      <a:pt x="60715" y="52921"/>
                    </a:cubicBezTo>
                    <a:cubicBezTo>
                      <a:pt x="60796" y="51326"/>
                      <a:pt x="60214" y="49830"/>
                      <a:pt x="59219" y="48647"/>
                    </a:cubicBezTo>
                    <a:cubicBezTo>
                      <a:pt x="59646" y="48568"/>
                      <a:pt x="60075" y="48529"/>
                      <a:pt x="60501" y="48529"/>
                    </a:cubicBezTo>
                    <a:close/>
                    <a:moveTo>
                      <a:pt x="107662" y="48316"/>
                    </a:moveTo>
                    <a:cubicBezTo>
                      <a:pt x="109596" y="48316"/>
                      <a:pt x="111472" y="49118"/>
                      <a:pt x="112821" y="50574"/>
                    </a:cubicBezTo>
                    <a:cubicBezTo>
                      <a:pt x="112802" y="50573"/>
                      <a:pt x="112783" y="50573"/>
                      <a:pt x="112765" y="50573"/>
                    </a:cubicBezTo>
                    <a:cubicBezTo>
                      <a:pt x="110778" y="50573"/>
                      <a:pt x="108902" y="51519"/>
                      <a:pt x="107650" y="52966"/>
                    </a:cubicBezTo>
                    <a:lnTo>
                      <a:pt x="107650" y="52966"/>
                    </a:lnTo>
                    <a:cubicBezTo>
                      <a:pt x="107803" y="51290"/>
                      <a:pt x="107211" y="49713"/>
                      <a:pt x="106172" y="48477"/>
                    </a:cubicBezTo>
                    <a:cubicBezTo>
                      <a:pt x="106667" y="48369"/>
                      <a:pt x="107167" y="48316"/>
                      <a:pt x="107662" y="48316"/>
                    </a:cubicBezTo>
                    <a:close/>
                    <a:moveTo>
                      <a:pt x="13659" y="48573"/>
                    </a:moveTo>
                    <a:cubicBezTo>
                      <a:pt x="15592" y="48573"/>
                      <a:pt x="17464" y="49371"/>
                      <a:pt x="18807" y="50824"/>
                    </a:cubicBezTo>
                    <a:cubicBezTo>
                      <a:pt x="18787" y="50824"/>
                      <a:pt x="18768" y="50824"/>
                      <a:pt x="18748" y="50824"/>
                    </a:cubicBezTo>
                    <a:cubicBezTo>
                      <a:pt x="16879" y="50824"/>
                      <a:pt x="15111" y="51663"/>
                      <a:pt x="13870" y="52966"/>
                    </a:cubicBezTo>
                    <a:cubicBezTo>
                      <a:pt x="13951" y="51371"/>
                      <a:pt x="13368" y="49875"/>
                      <a:pt x="12374" y="48692"/>
                    </a:cubicBezTo>
                    <a:cubicBezTo>
                      <a:pt x="12802" y="48612"/>
                      <a:pt x="13232" y="48573"/>
                      <a:pt x="13659" y="48573"/>
                    </a:cubicBezTo>
                    <a:close/>
                    <a:moveTo>
                      <a:pt x="23953" y="48574"/>
                    </a:moveTo>
                    <a:cubicBezTo>
                      <a:pt x="24378" y="48574"/>
                      <a:pt x="24806" y="48613"/>
                      <a:pt x="25232" y="48692"/>
                    </a:cubicBezTo>
                    <a:cubicBezTo>
                      <a:pt x="24237" y="49875"/>
                      <a:pt x="23655" y="51371"/>
                      <a:pt x="23744" y="52966"/>
                    </a:cubicBezTo>
                    <a:cubicBezTo>
                      <a:pt x="22494" y="51663"/>
                      <a:pt x="20726" y="50824"/>
                      <a:pt x="18866" y="50824"/>
                    </a:cubicBezTo>
                    <a:cubicBezTo>
                      <a:pt x="18846" y="50824"/>
                      <a:pt x="18827" y="50824"/>
                      <a:pt x="18807" y="50824"/>
                    </a:cubicBezTo>
                    <a:cubicBezTo>
                      <a:pt x="20144" y="49377"/>
                      <a:pt x="22018" y="48574"/>
                      <a:pt x="23953" y="48574"/>
                    </a:cubicBezTo>
                    <a:close/>
                    <a:moveTo>
                      <a:pt x="37179" y="48522"/>
                    </a:moveTo>
                    <a:cubicBezTo>
                      <a:pt x="39113" y="48522"/>
                      <a:pt x="40989" y="49325"/>
                      <a:pt x="42337" y="50780"/>
                    </a:cubicBezTo>
                    <a:cubicBezTo>
                      <a:pt x="42319" y="50779"/>
                      <a:pt x="42300" y="50779"/>
                      <a:pt x="42282" y="50779"/>
                    </a:cubicBezTo>
                    <a:cubicBezTo>
                      <a:pt x="40295" y="50779"/>
                      <a:pt x="38419" y="51725"/>
                      <a:pt x="37167" y="53172"/>
                    </a:cubicBezTo>
                    <a:cubicBezTo>
                      <a:pt x="37320" y="51496"/>
                      <a:pt x="36728" y="49910"/>
                      <a:pt x="35689" y="48683"/>
                    </a:cubicBezTo>
                    <a:cubicBezTo>
                      <a:pt x="36184" y="48575"/>
                      <a:pt x="36683" y="48522"/>
                      <a:pt x="37179" y="48522"/>
                    </a:cubicBezTo>
                    <a:close/>
                    <a:moveTo>
                      <a:pt x="124475" y="46470"/>
                    </a:moveTo>
                    <a:cubicBezTo>
                      <a:pt x="127650" y="46470"/>
                      <a:pt x="130827" y="48548"/>
                      <a:pt x="130867" y="52706"/>
                    </a:cubicBezTo>
                    <a:cubicBezTo>
                      <a:pt x="130388" y="52601"/>
                      <a:pt x="129906" y="52550"/>
                      <a:pt x="129426" y="52550"/>
                    </a:cubicBezTo>
                    <a:cubicBezTo>
                      <a:pt x="127574" y="52550"/>
                      <a:pt x="125776" y="53316"/>
                      <a:pt x="124487" y="54704"/>
                    </a:cubicBezTo>
                    <a:cubicBezTo>
                      <a:pt x="123206" y="53333"/>
                      <a:pt x="121414" y="52545"/>
                      <a:pt x="119532" y="52545"/>
                    </a:cubicBezTo>
                    <a:cubicBezTo>
                      <a:pt x="119048" y="52545"/>
                      <a:pt x="118564" y="52599"/>
                      <a:pt x="118089" y="52706"/>
                    </a:cubicBezTo>
                    <a:cubicBezTo>
                      <a:pt x="118125" y="48548"/>
                      <a:pt x="121299" y="46470"/>
                      <a:pt x="124475" y="46470"/>
                    </a:cubicBezTo>
                    <a:close/>
                    <a:moveTo>
                      <a:pt x="77635" y="46519"/>
                    </a:moveTo>
                    <a:cubicBezTo>
                      <a:pt x="80808" y="46519"/>
                      <a:pt x="83981" y="48596"/>
                      <a:pt x="84022" y="52751"/>
                    </a:cubicBezTo>
                    <a:lnTo>
                      <a:pt x="84031" y="52760"/>
                    </a:lnTo>
                    <a:cubicBezTo>
                      <a:pt x="83550" y="52655"/>
                      <a:pt x="83066" y="52604"/>
                      <a:pt x="82586" y="52604"/>
                    </a:cubicBezTo>
                    <a:cubicBezTo>
                      <a:pt x="80731" y="52604"/>
                      <a:pt x="78937" y="53370"/>
                      <a:pt x="77642" y="54758"/>
                    </a:cubicBezTo>
                    <a:cubicBezTo>
                      <a:pt x="76360" y="53378"/>
                      <a:pt x="74568" y="52599"/>
                      <a:pt x="72696" y="52599"/>
                    </a:cubicBezTo>
                    <a:cubicBezTo>
                      <a:pt x="72203" y="52599"/>
                      <a:pt x="71719" y="52652"/>
                      <a:pt x="71244" y="52760"/>
                    </a:cubicBezTo>
                    <a:cubicBezTo>
                      <a:pt x="71280" y="48600"/>
                      <a:pt x="74457" y="46519"/>
                      <a:pt x="77635" y="46519"/>
                    </a:cubicBezTo>
                    <a:close/>
                    <a:moveTo>
                      <a:pt x="100946" y="46509"/>
                    </a:moveTo>
                    <a:cubicBezTo>
                      <a:pt x="104122" y="46509"/>
                      <a:pt x="107296" y="48585"/>
                      <a:pt x="107337" y="52742"/>
                    </a:cubicBezTo>
                    <a:cubicBezTo>
                      <a:pt x="106865" y="52641"/>
                      <a:pt x="106389" y="52591"/>
                      <a:pt x="105917" y="52591"/>
                    </a:cubicBezTo>
                    <a:cubicBezTo>
                      <a:pt x="104050" y="52591"/>
                      <a:pt x="102242" y="53364"/>
                      <a:pt x="100948" y="54758"/>
                    </a:cubicBezTo>
                    <a:lnTo>
                      <a:pt x="100948" y="54749"/>
                    </a:lnTo>
                    <a:cubicBezTo>
                      <a:pt x="99667" y="53369"/>
                      <a:pt x="97875" y="52590"/>
                      <a:pt x="95993" y="52590"/>
                    </a:cubicBezTo>
                    <a:cubicBezTo>
                      <a:pt x="95509" y="52590"/>
                      <a:pt x="95025" y="52643"/>
                      <a:pt x="94550" y="52742"/>
                    </a:cubicBezTo>
                    <a:cubicBezTo>
                      <a:pt x="94591" y="48588"/>
                      <a:pt x="97769" y="46509"/>
                      <a:pt x="100946" y="46509"/>
                    </a:cubicBezTo>
                    <a:close/>
                    <a:moveTo>
                      <a:pt x="53993" y="46670"/>
                    </a:moveTo>
                    <a:cubicBezTo>
                      <a:pt x="57169" y="46670"/>
                      <a:pt x="60344" y="48747"/>
                      <a:pt x="60384" y="52903"/>
                    </a:cubicBezTo>
                    <a:cubicBezTo>
                      <a:pt x="59911" y="52801"/>
                      <a:pt x="59433" y="52752"/>
                      <a:pt x="58960" y="52752"/>
                    </a:cubicBezTo>
                    <a:cubicBezTo>
                      <a:pt x="57101" y="52752"/>
                      <a:pt x="55295" y="53518"/>
                      <a:pt x="53995" y="54910"/>
                    </a:cubicBezTo>
                    <a:cubicBezTo>
                      <a:pt x="52714" y="53531"/>
                      <a:pt x="50922" y="52751"/>
                      <a:pt x="49040" y="52751"/>
                    </a:cubicBezTo>
                    <a:cubicBezTo>
                      <a:pt x="48556" y="52751"/>
                      <a:pt x="48072" y="52805"/>
                      <a:pt x="47597" y="52903"/>
                    </a:cubicBezTo>
                    <a:cubicBezTo>
                      <a:pt x="47638" y="48749"/>
                      <a:pt x="50816" y="46670"/>
                      <a:pt x="53993" y="46670"/>
                    </a:cubicBezTo>
                    <a:close/>
                    <a:moveTo>
                      <a:pt x="7145" y="46712"/>
                    </a:moveTo>
                    <a:cubicBezTo>
                      <a:pt x="10322" y="46712"/>
                      <a:pt x="13498" y="48790"/>
                      <a:pt x="13538" y="52948"/>
                    </a:cubicBezTo>
                    <a:cubicBezTo>
                      <a:pt x="13065" y="52846"/>
                      <a:pt x="12588" y="52796"/>
                      <a:pt x="12114" y="52796"/>
                    </a:cubicBezTo>
                    <a:cubicBezTo>
                      <a:pt x="10255" y="52796"/>
                      <a:pt x="8451" y="53563"/>
                      <a:pt x="7159" y="54955"/>
                    </a:cubicBezTo>
                    <a:cubicBezTo>
                      <a:pt x="5884" y="53583"/>
                      <a:pt x="4097" y="52805"/>
                      <a:pt x="2226" y="52805"/>
                    </a:cubicBezTo>
                    <a:cubicBezTo>
                      <a:pt x="2216" y="52805"/>
                      <a:pt x="2205" y="52805"/>
                      <a:pt x="2194" y="52805"/>
                    </a:cubicBezTo>
                    <a:lnTo>
                      <a:pt x="2194" y="52796"/>
                    </a:lnTo>
                    <a:cubicBezTo>
                      <a:pt x="1711" y="52796"/>
                      <a:pt x="1227" y="52850"/>
                      <a:pt x="752" y="52948"/>
                    </a:cubicBezTo>
                    <a:cubicBezTo>
                      <a:pt x="792" y="48790"/>
                      <a:pt x="3969" y="46712"/>
                      <a:pt x="7145" y="46712"/>
                    </a:cubicBezTo>
                    <a:close/>
                    <a:moveTo>
                      <a:pt x="30465" y="46717"/>
                    </a:moveTo>
                    <a:cubicBezTo>
                      <a:pt x="33637" y="46717"/>
                      <a:pt x="36811" y="48795"/>
                      <a:pt x="36854" y="52953"/>
                    </a:cubicBezTo>
                    <a:lnTo>
                      <a:pt x="36854" y="52953"/>
                    </a:lnTo>
                    <a:cubicBezTo>
                      <a:pt x="36379" y="52851"/>
                      <a:pt x="35901" y="52801"/>
                      <a:pt x="35426" y="52801"/>
                    </a:cubicBezTo>
                    <a:cubicBezTo>
                      <a:pt x="33569" y="52801"/>
                      <a:pt x="31771" y="53567"/>
                      <a:pt x="30483" y="54955"/>
                    </a:cubicBezTo>
                    <a:cubicBezTo>
                      <a:pt x="29201" y="53584"/>
                      <a:pt x="27409" y="52796"/>
                      <a:pt x="25528" y="52796"/>
                    </a:cubicBezTo>
                    <a:cubicBezTo>
                      <a:pt x="25044" y="52796"/>
                      <a:pt x="24560" y="52850"/>
                      <a:pt x="24085" y="52957"/>
                    </a:cubicBezTo>
                    <a:cubicBezTo>
                      <a:pt x="24116" y="48798"/>
                      <a:pt x="27290" y="46717"/>
                      <a:pt x="30465" y="46717"/>
                    </a:cubicBezTo>
                    <a:close/>
                    <a:moveTo>
                      <a:pt x="107865" y="57160"/>
                    </a:moveTo>
                    <a:cubicBezTo>
                      <a:pt x="107867" y="57160"/>
                      <a:pt x="107868" y="57160"/>
                      <a:pt x="107870" y="57160"/>
                    </a:cubicBezTo>
                    <a:lnTo>
                      <a:pt x="107870" y="57160"/>
                    </a:lnTo>
                    <a:cubicBezTo>
                      <a:pt x="107871" y="57160"/>
                      <a:pt x="107873" y="57160"/>
                      <a:pt x="107874" y="57160"/>
                    </a:cubicBezTo>
                    <a:close/>
                    <a:moveTo>
                      <a:pt x="129607" y="52925"/>
                    </a:moveTo>
                    <a:cubicBezTo>
                      <a:pt x="130037" y="52925"/>
                      <a:pt x="130471" y="52965"/>
                      <a:pt x="130903" y="53047"/>
                    </a:cubicBezTo>
                    <a:cubicBezTo>
                      <a:pt x="129908" y="54229"/>
                      <a:pt x="129326" y="55726"/>
                      <a:pt x="129415" y="57321"/>
                    </a:cubicBezTo>
                    <a:cubicBezTo>
                      <a:pt x="128165" y="56009"/>
                      <a:pt x="126406" y="55179"/>
                      <a:pt x="124538" y="55179"/>
                    </a:cubicBezTo>
                    <a:cubicBezTo>
                      <a:pt x="124518" y="55179"/>
                      <a:pt x="124498" y="55179"/>
                      <a:pt x="124478" y="55179"/>
                    </a:cubicBezTo>
                    <a:cubicBezTo>
                      <a:pt x="124458" y="55179"/>
                      <a:pt x="124438" y="55179"/>
                      <a:pt x="124418" y="55179"/>
                    </a:cubicBezTo>
                    <a:cubicBezTo>
                      <a:pt x="122550" y="55179"/>
                      <a:pt x="120782" y="56009"/>
                      <a:pt x="119541" y="57321"/>
                    </a:cubicBezTo>
                    <a:cubicBezTo>
                      <a:pt x="119622" y="55726"/>
                      <a:pt x="119039" y="54220"/>
                      <a:pt x="118045" y="53047"/>
                    </a:cubicBezTo>
                    <a:cubicBezTo>
                      <a:pt x="118478" y="52965"/>
                      <a:pt x="118913" y="52925"/>
                      <a:pt x="119344" y="52925"/>
                    </a:cubicBezTo>
                    <a:cubicBezTo>
                      <a:pt x="121276" y="52925"/>
                      <a:pt x="123138" y="53727"/>
                      <a:pt x="124478" y="55170"/>
                    </a:cubicBezTo>
                    <a:cubicBezTo>
                      <a:pt x="125811" y="53727"/>
                      <a:pt x="127678" y="52925"/>
                      <a:pt x="129607" y="52925"/>
                    </a:cubicBezTo>
                    <a:close/>
                    <a:moveTo>
                      <a:pt x="82780" y="52965"/>
                    </a:moveTo>
                    <a:cubicBezTo>
                      <a:pt x="83204" y="52965"/>
                      <a:pt x="83632" y="53003"/>
                      <a:pt x="84057" y="53082"/>
                    </a:cubicBezTo>
                    <a:cubicBezTo>
                      <a:pt x="83538" y="53701"/>
                      <a:pt x="83135" y="54409"/>
                      <a:pt x="82875" y="55170"/>
                    </a:cubicBezTo>
                    <a:cubicBezTo>
                      <a:pt x="82634" y="55866"/>
                      <a:pt x="82526" y="56607"/>
                      <a:pt x="82569" y="57347"/>
                    </a:cubicBezTo>
                    <a:lnTo>
                      <a:pt x="82569" y="57347"/>
                    </a:lnTo>
                    <a:cubicBezTo>
                      <a:pt x="81328" y="56053"/>
                      <a:pt x="79569" y="55215"/>
                      <a:pt x="77701" y="55215"/>
                    </a:cubicBezTo>
                    <a:cubicBezTo>
                      <a:pt x="77681" y="55215"/>
                      <a:pt x="77661" y="55215"/>
                      <a:pt x="77642" y="55215"/>
                    </a:cubicBezTo>
                    <a:cubicBezTo>
                      <a:pt x="78979" y="53768"/>
                      <a:pt x="80847" y="52965"/>
                      <a:pt x="82780" y="52965"/>
                    </a:cubicBezTo>
                    <a:close/>
                    <a:moveTo>
                      <a:pt x="95802" y="52974"/>
                    </a:moveTo>
                    <a:cubicBezTo>
                      <a:pt x="97735" y="52974"/>
                      <a:pt x="99602" y="53775"/>
                      <a:pt x="100939" y="55215"/>
                    </a:cubicBezTo>
                    <a:cubicBezTo>
                      <a:pt x="100919" y="55215"/>
                      <a:pt x="100900" y="55215"/>
                      <a:pt x="100880" y="55215"/>
                    </a:cubicBezTo>
                    <a:cubicBezTo>
                      <a:pt x="99020" y="55215"/>
                      <a:pt x="97252" y="56053"/>
                      <a:pt x="96011" y="57357"/>
                    </a:cubicBezTo>
                    <a:cubicBezTo>
                      <a:pt x="96047" y="56622"/>
                      <a:pt x="95948" y="55878"/>
                      <a:pt x="95706" y="55179"/>
                    </a:cubicBezTo>
                    <a:lnTo>
                      <a:pt x="95706" y="55170"/>
                    </a:lnTo>
                    <a:cubicBezTo>
                      <a:pt x="95446" y="54409"/>
                      <a:pt x="95043" y="53701"/>
                      <a:pt x="94523" y="53091"/>
                    </a:cubicBezTo>
                    <a:cubicBezTo>
                      <a:pt x="94949" y="53012"/>
                      <a:pt x="95377" y="52974"/>
                      <a:pt x="95802" y="52974"/>
                    </a:cubicBezTo>
                    <a:close/>
                    <a:moveTo>
                      <a:pt x="60697" y="57357"/>
                    </a:moveTo>
                    <a:cubicBezTo>
                      <a:pt x="60700" y="57357"/>
                      <a:pt x="60703" y="57357"/>
                      <a:pt x="60706" y="57357"/>
                    </a:cubicBezTo>
                    <a:lnTo>
                      <a:pt x="60706" y="57357"/>
                    </a:lnTo>
                    <a:cubicBezTo>
                      <a:pt x="60709" y="57357"/>
                      <a:pt x="60712" y="57357"/>
                      <a:pt x="60715" y="57357"/>
                    </a:cubicBezTo>
                    <a:close/>
                    <a:moveTo>
                      <a:pt x="48839" y="53117"/>
                    </a:moveTo>
                    <a:cubicBezTo>
                      <a:pt x="50775" y="53117"/>
                      <a:pt x="52650" y="53921"/>
                      <a:pt x="53995" y="55376"/>
                    </a:cubicBezTo>
                    <a:lnTo>
                      <a:pt x="53995" y="55376"/>
                    </a:lnTo>
                    <a:cubicBezTo>
                      <a:pt x="53992" y="55376"/>
                      <a:pt x="53989" y="55376"/>
                      <a:pt x="53986" y="55376"/>
                    </a:cubicBezTo>
                    <a:cubicBezTo>
                      <a:pt x="53966" y="55376"/>
                      <a:pt x="53946" y="55376"/>
                      <a:pt x="53927" y="55376"/>
                    </a:cubicBezTo>
                    <a:cubicBezTo>
                      <a:pt x="52067" y="55376"/>
                      <a:pt x="50299" y="56206"/>
                      <a:pt x="49049" y="57509"/>
                    </a:cubicBezTo>
                    <a:cubicBezTo>
                      <a:pt x="49138" y="55923"/>
                      <a:pt x="48556" y="54418"/>
                      <a:pt x="47561" y="53235"/>
                    </a:cubicBezTo>
                    <a:cubicBezTo>
                      <a:pt x="47987" y="53156"/>
                      <a:pt x="48414" y="53117"/>
                      <a:pt x="48839" y="53117"/>
                    </a:cubicBezTo>
                    <a:close/>
                    <a:moveTo>
                      <a:pt x="59142" y="53117"/>
                    </a:moveTo>
                    <a:cubicBezTo>
                      <a:pt x="59567" y="53117"/>
                      <a:pt x="59994" y="53156"/>
                      <a:pt x="60420" y="53235"/>
                    </a:cubicBezTo>
                    <a:cubicBezTo>
                      <a:pt x="59425" y="54427"/>
                      <a:pt x="58843" y="55932"/>
                      <a:pt x="58932" y="57518"/>
                    </a:cubicBezTo>
                    <a:lnTo>
                      <a:pt x="58923" y="57509"/>
                    </a:lnTo>
                    <a:cubicBezTo>
                      <a:pt x="57682" y="56206"/>
                      <a:pt x="55914" y="55376"/>
                      <a:pt x="54046" y="55376"/>
                    </a:cubicBezTo>
                    <a:cubicBezTo>
                      <a:pt x="54029" y="55376"/>
                      <a:pt x="54012" y="55376"/>
                      <a:pt x="53995" y="55376"/>
                    </a:cubicBezTo>
                    <a:lnTo>
                      <a:pt x="53995" y="55376"/>
                    </a:lnTo>
                    <a:cubicBezTo>
                      <a:pt x="55333" y="53921"/>
                      <a:pt x="57206" y="53117"/>
                      <a:pt x="59142" y="53117"/>
                    </a:cubicBezTo>
                    <a:close/>
                    <a:moveTo>
                      <a:pt x="25317" y="53179"/>
                    </a:moveTo>
                    <a:cubicBezTo>
                      <a:pt x="27247" y="53179"/>
                      <a:pt x="29113" y="53976"/>
                      <a:pt x="30456" y="55421"/>
                    </a:cubicBezTo>
                    <a:cubicBezTo>
                      <a:pt x="30436" y="55421"/>
                      <a:pt x="30416" y="55421"/>
                      <a:pt x="30397" y="55421"/>
                    </a:cubicBezTo>
                    <a:cubicBezTo>
                      <a:pt x="28528" y="55421"/>
                      <a:pt x="26769" y="56259"/>
                      <a:pt x="25528" y="57554"/>
                    </a:cubicBezTo>
                    <a:cubicBezTo>
                      <a:pt x="25563" y="56819"/>
                      <a:pt x="25456" y="56075"/>
                      <a:pt x="25223" y="55376"/>
                    </a:cubicBezTo>
                    <a:lnTo>
                      <a:pt x="25223" y="55385"/>
                    </a:lnTo>
                    <a:cubicBezTo>
                      <a:pt x="24963" y="54624"/>
                      <a:pt x="24560" y="53916"/>
                      <a:pt x="24031" y="53298"/>
                    </a:cubicBezTo>
                    <a:cubicBezTo>
                      <a:pt x="24460" y="53218"/>
                      <a:pt x="24890" y="53179"/>
                      <a:pt x="25317" y="53179"/>
                    </a:cubicBezTo>
                    <a:close/>
                    <a:moveTo>
                      <a:pt x="12293" y="53188"/>
                    </a:moveTo>
                    <a:cubicBezTo>
                      <a:pt x="12719" y="53188"/>
                      <a:pt x="13147" y="53227"/>
                      <a:pt x="13574" y="53307"/>
                    </a:cubicBezTo>
                    <a:cubicBezTo>
                      <a:pt x="13055" y="53925"/>
                      <a:pt x="12651" y="54624"/>
                      <a:pt x="12391" y="55385"/>
                    </a:cubicBezTo>
                    <a:cubicBezTo>
                      <a:pt x="12150" y="56084"/>
                      <a:pt x="12051" y="56819"/>
                      <a:pt x="12087" y="57554"/>
                    </a:cubicBezTo>
                    <a:lnTo>
                      <a:pt x="12087" y="57572"/>
                    </a:lnTo>
                    <a:cubicBezTo>
                      <a:pt x="10845" y="56268"/>
                      <a:pt x="9086" y="55430"/>
                      <a:pt x="7218" y="55430"/>
                    </a:cubicBezTo>
                    <a:cubicBezTo>
                      <a:pt x="7198" y="55430"/>
                      <a:pt x="7178" y="55430"/>
                      <a:pt x="7159" y="55430"/>
                    </a:cubicBezTo>
                    <a:cubicBezTo>
                      <a:pt x="8501" y="53985"/>
                      <a:pt x="10367" y="53188"/>
                      <a:pt x="12293" y="53188"/>
                    </a:cubicBezTo>
                    <a:close/>
                    <a:moveTo>
                      <a:pt x="106098" y="52962"/>
                    </a:moveTo>
                    <a:cubicBezTo>
                      <a:pt x="106573" y="52962"/>
                      <a:pt x="107051" y="53010"/>
                      <a:pt x="107525" y="53109"/>
                    </a:cubicBezTo>
                    <a:cubicBezTo>
                      <a:pt x="106514" y="54361"/>
                      <a:pt x="105950" y="55943"/>
                      <a:pt x="106117" y="57615"/>
                    </a:cubicBezTo>
                    <a:lnTo>
                      <a:pt x="106117" y="57615"/>
                    </a:lnTo>
                    <a:cubicBezTo>
                      <a:pt x="104869" y="56153"/>
                      <a:pt x="102981" y="55206"/>
                      <a:pt x="100985" y="55206"/>
                    </a:cubicBezTo>
                    <a:cubicBezTo>
                      <a:pt x="100976" y="55206"/>
                      <a:pt x="100966" y="55206"/>
                      <a:pt x="100957" y="55206"/>
                    </a:cubicBezTo>
                    <a:cubicBezTo>
                      <a:pt x="102302" y="53761"/>
                      <a:pt x="104171" y="52962"/>
                      <a:pt x="106098" y="52962"/>
                    </a:cubicBezTo>
                    <a:close/>
                    <a:moveTo>
                      <a:pt x="70812" y="48526"/>
                    </a:moveTo>
                    <a:cubicBezTo>
                      <a:pt x="71289" y="48526"/>
                      <a:pt x="71770" y="48575"/>
                      <a:pt x="72248" y="48674"/>
                    </a:cubicBezTo>
                    <a:cubicBezTo>
                      <a:pt x="71271" y="49928"/>
                      <a:pt x="70742" y="51496"/>
                      <a:pt x="70939" y="53145"/>
                    </a:cubicBezTo>
                    <a:cubicBezTo>
                      <a:pt x="71447" y="53031"/>
                      <a:pt x="71960" y="52976"/>
                      <a:pt x="72468" y="52976"/>
                    </a:cubicBezTo>
                    <a:cubicBezTo>
                      <a:pt x="74401" y="52976"/>
                      <a:pt x="76276" y="53777"/>
                      <a:pt x="77624" y="55224"/>
                    </a:cubicBezTo>
                    <a:cubicBezTo>
                      <a:pt x="77606" y="55224"/>
                      <a:pt x="77587" y="55224"/>
                      <a:pt x="77569" y="55224"/>
                    </a:cubicBezTo>
                    <a:cubicBezTo>
                      <a:pt x="75520" y="55224"/>
                      <a:pt x="73598" y="56223"/>
                      <a:pt x="72355" y="57751"/>
                    </a:cubicBezTo>
                    <a:cubicBezTo>
                      <a:pt x="72694" y="54052"/>
                      <a:pt x="69407" y="50779"/>
                      <a:pt x="65713" y="50779"/>
                    </a:cubicBezTo>
                    <a:cubicBezTo>
                      <a:pt x="65693" y="50779"/>
                      <a:pt x="65673" y="50779"/>
                      <a:pt x="65653" y="50780"/>
                    </a:cubicBezTo>
                    <a:cubicBezTo>
                      <a:pt x="66997" y="49327"/>
                      <a:pt x="68873" y="48526"/>
                      <a:pt x="70812" y="48526"/>
                    </a:cubicBezTo>
                    <a:close/>
                    <a:moveTo>
                      <a:pt x="35611" y="53168"/>
                    </a:moveTo>
                    <a:cubicBezTo>
                      <a:pt x="36086" y="53168"/>
                      <a:pt x="36566" y="53216"/>
                      <a:pt x="37042" y="53315"/>
                    </a:cubicBezTo>
                    <a:cubicBezTo>
                      <a:pt x="36031" y="54567"/>
                      <a:pt x="35458" y="56149"/>
                      <a:pt x="35634" y="57812"/>
                    </a:cubicBezTo>
                    <a:lnTo>
                      <a:pt x="35634" y="57812"/>
                    </a:lnTo>
                    <a:cubicBezTo>
                      <a:pt x="34382" y="56357"/>
                      <a:pt x="32515" y="55412"/>
                      <a:pt x="30530" y="55412"/>
                    </a:cubicBezTo>
                    <a:cubicBezTo>
                      <a:pt x="30511" y="55412"/>
                      <a:pt x="30492" y="55412"/>
                      <a:pt x="30474" y="55412"/>
                    </a:cubicBezTo>
                    <a:cubicBezTo>
                      <a:pt x="31811" y="53967"/>
                      <a:pt x="33679" y="53168"/>
                      <a:pt x="35611" y="53168"/>
                    </a:cubicBezTo>
                    <a:close/>
                    <a:moveTo>
                      <a:pt x="112818" y="51075"/>
                    </a:moveTo>
                    <a:cubicBezTo>
                      <a:pt x="115995" y="51075"/>
                      <a:pt x="119174" y="53154"/>
                      <a:pt x="119218" y="57312"/>
                    </a:cubicBezTo>
                    <a:cubicBezTo>
                      <a:pt x="118743" y="57210"/>
                      <a:pt x="118265" y="57160"/>
                      <a:pt x="117790" y="57160"/>
                    </a:cubicBezTo>
                    <a:cubicBezTo>
                      <a:pt x="115926" y="57160"/>
                      <a:pt x="114120" y="57927"/>
                      <a:pt x="112821" y="59319"/>
                    </a:cubicBezTo>
                    <a:cubicBezTo>
                      <a:pt x="111549" y="57940"/>
                      <a:pt x="109750" y="57161"/>
                      <a:pt x="107870" y="57160"/>
                    </a:cubicBezTo>
                    <a:lnTo>
                      <a:pt x="107870" y="57160"/>
                    </a:lnTo>
                    <a:cubicBezTo>
                      <a:pt x="107388" y="57160"/>
                      <a:pt x="106905" y="57214"/>
                      <a:pt x="106432" y="57312"/>
                    </a:cubicBezTo>
                    <a:cubicBezTo>
                      <a:pt x="106468" y="53154"/>
                      <a:pt x="109642" y="51075"/>
                      <a:pt x="112818" y="51075"/>
                    </a:cubicBezTo>
                    <a:close/>
                    <a:moveTo>
                      <a:pt x="136134" y="51090"/>
                    </a:moveTo>
                    <a:cubicBezTo>
                      <a:pt x="139310" y="51090"/>
                      <a:pt x="142484" y="53169"/>
                      <a:pt x="142525" y="57330"/>
                    </a:cubicBezTo>
                    <a:cubicBezTo>
                      <a:pt x="142043" y="57224"/>
                      <a:pt x="141557" y="57173"/>
                      <a:pt x="141075" y="57173"/>
                    </a:cubicBezTo>
                    <a:cubicBezTo>
                      <a:pt x="139225" y="57173"/>
                      <a:pt x="137430" y="57933"/>
                      <a:pt x="136136" y="59319"/>
                    </a:cubicBezTo>
                    <a:lnTo>
                      <a:pt x="136136" y="59328"/>
                    </a:lnTo>
                    <a:cubicBezTo>
                      <a:pt x="134854" y="57957"/>
                      <a:pt x="133062" y="57168"/>
                      <a:pt x="131181" y="57168"/>
                    </a:cubicBezTo>
                    <a:cubicBezTo>
                      <a:pt x="130697" y="57168"/>
                      <a:pt x="130213" y="57222"/>
                      <a:pt x="129738" y="57330"/>
                    </a:cubicBezTo>
                    <a:cubicBezTo>
                      <a:pt x="129778" y="53171"/>
                      <a:pt x="132957" y="51090"/>
                      <a:pt x="136134" y="51090"/>
                    </a:cubicBezTo>
                    <a:close/>
                    <a:moveTo>
                      <a:pt x="89294" y="51126"/>
                    </a:moveTo>
                    <a:cubicBezTo>
                      <a:pt x="91873" y="51126"/>
                      <a:pt x="94452" y="52497"/>
                      <a:pt x="95348" y="55242"/>
                    </a:cubicBezTo>
                    <a:cubicBezTo>
                      <a:pt x="95572" y="55923"/>
                      <a:pt x="95679" y="56631"/>
                      <a:pt x="95688" y="57348"/>
                    </a:cubicBezTo>
                    <a:cubicBezTo>
                      <a:pt x="95215" y="57246"/>
                      <a:pt x="94738" y="57196"/>
                      <a:pt x="94264" y="57196"/>
                    </a:cubicBezTo>
                    <a:cubicBezTo>
                      <a:pt x="92405" y="57196"/>
                      <a:pt x="90599" y="57962"/>
                      <a:pt x="89299" y="59355"/>
                    </a:cubicBezTo>
                    <a:cubicBezTo>
                      <a:pt x="88027" y="57975"/>
                      <a:pt x="86226" y="57195"/>
                      <a:pt x="84353" y="57195"/>
                    </a:cubicBezTo>
                    <a:cubicBezTo>
                      <a:pt x="83860" y="57195"/>
                      <a:pt x="83376" y="57249"/>
                      <a:pt x="82910" y="57348"/>
                    </a:cubicBezTo>
                    <a:cubicBezTo>
                      <a:pt x="82902" y="56631"/>
                      <a:pt x="83009" y="55923"/>
                      <a:pt x="83224" y="55242"/>
                    </a:cubicBezTo>
                    <a:lnTo>
                      <a:pt x="83233" y="55242"/>
                    </a:lnTo>
                    <a:cubicBezTo>
                      <a:pt x="84129" y="52499"/>
                      <a:pt x="86712" y="51126"/>
                      <a:pt x="89294" y="51126"/>
                    </a:cubicBezTo>
                    <a:close/>
                    <a:moveTo>
                      <a:pt x="42335" y="51276"/>
                    </a:moveTo>
                    <a:cubicBezTo>
                      <a:pt x="45511" y="51276"/>
                      <a:pt x="48686" y="53352"/>
                      <a:pt x="48726" y="57509"/>
                    </a:cubicBezTo>
                    <a:cubicBezTo>
                      <a:pt x="48253" y="57407"/>
                      <a:pt x="47776" y="57357"/>
                      <a:pt x="47302" y="57357"/>
                    </a:cubicBezTo>
                    <a:cubicBezTo>
                      <a:pt x="45443" y="57357"/>
                      <a:pt x="43639" y="58124"/>
                      <a:pt x="42346" y="59516"/>
                    </a:cubicBezTo>
                    <a:cubicBezTo>
                      <a:pt x="41065" y="58136"/>
                      <a:pt x="39264" y="57357"/>
                      <a:pt x="37382" y="57357"/>
                    </a:cubicBezTo>
                    <a:cubicBezTo>
                      <a:pt x="36898" y="57357"/>
                      <a:pt x="36415" y="57410"/>
                      <a:pt x="35940" y="57509"/>
                    </a:cubicBezTo>
                    <a:cubicBezTo>
                      <a:pt x="35980" y="53355"/>
                      <a:pt x="39158" y="51276"/>
                      <a:pt x="42335" y="51276"/>
                    </a:cubicBezTo>
                    <a:close/>
                    <a:moveTo>
                      <a:pt x="65660" y="51276"/>
                    </a:moveTo>
                    <a:cubicBezTo>
                      <a:pt x="68835" y="51276"/>
                      <a:pt x="72010" y="53352"/>
                      <a:pt x="72050" y="57509"/>
                    </a:cubicBezTo>
                    <a:cubicBezTo>
                      <a:pt x="71577" y="57407"/>
                      <a:pt x="71100" y="57357"/>
                      <a:pt x="70626" y="57357"/>
                    </a:cubicBezTo>
                    <a:cubicBezTo>
                      <a:pt x="68767" y="57357"/>
                      <a:pt x="66961" y="58124"/>
                      <a:pt x="65662" y="59516"/>
                    </a:cubicBezTo>
                    <a:cubicBezTo>
                      <a:pt x="64382" y="58138"/>
                      <a:pt x="62585" y="57359"/>
                      <a:pt x="60706" y="57357"/>
                    </a:cubicBezTo>
                    <a:lnTo>
                      <a:pt x="60706" y="57357"/>
                    </a:lnTo>
                    <a:cubicBezTo>
                      <a:pt x="60217" y="57357"/>
                      <a:pt x="59736" y="57411"/>
                      <a:pt x="59264" y="57509"/>
                    </a:cubicBezTo>
                    <a:cubicBezTo>
                      <a:pt x="59304" y="53355"/>
                      <a:pt x="62482" y="51276"/>
                      <a:pt x="65660" y="51276"/>
                    </a:cubicBezTo>
                    <a:close/>
                    <a:moveTo>
                      <a:pt x="18806" y="51334"/>
                    </a:moveTo>
                    <a:cubicBezTo>
                      <a:pt x="21388" y="51334"/>
                      <a:pt x="23969" y="52707"/>
                      <a:pt x="24864" y="55457"/>
                    </a:cubicBezTo>
                    <a:cubicBezTo>
                      <a:pt x="25079" y="56138"/>
                      <a:pt x="25196" y="56846"/>
                      <a:pt x="25205" y="57563"/>
                    </a:cubicBezTo>
                    <a:cubicBezTo>
                      <a:pt x="24724" y="57458"/>
                      <a:pt x="24240" y="57407"/>
                      <a:pt x="23760" y="57407"/>
                    </a:cubicBezTo>
                    <a:cubicBezTo>
                      <a:pt x="21902" y="57407"/>
                      <a:pt x="20103" y="58173"/>
                      <a:pt x="18807" y="59561"/>
                    </a:cubicBezTo>
                    <a:cubicBezTo>
                      <a:pt x="17535" y="58190"/>
                      <a:pt x="15734" y="57401"/>
                      <a:pt x="13861" y="57401"/>
                    </a:cubicBezTo>
                    <a:cubicBezTo>
                      <a:pt x="13377" y="57401"/>
                      <a:pt x="12884" y="57455"/>
                      <a:pt x="12418" y="57563"/>
                    </a:cubicBezTo>
                    <a:cubicBezTo>
                      <a:pt x="12418" y="56837"/>
                      <a:pt x="12526" y="56129"/>
                      <a:pt x="12741" y="55448"/>
                    </a:cubicBezTo>
                    <a:lnTo>
                      <a:pt x="12741" y="55457"/>
                    </a:lnTo>
                    <a:cubicBezTo>
                      <a:pt x="13637" y="52710"/>
                      <a:pt x="16222" y="51334"/>
                      <a:pt x="18806" y="51334"/>
                    </a:cubicBezTo>
                    <a:close/>
                    <a:moveTo>
                      <a:pt x="117967" y="57526"/>
                    </a:moveTo>
                    <a:cubicBezTo>
                      <a:pt x="118391" y="57526"/>
                      <a:pt x="118819" y="57564"/>
                      <a:pt x="119245" y="57643"/>
                    </a:cubicBezTo>
                    <a:cubicBezTo>
                      <a:pt x="118726" y="58253"/>
                      <a:pt x="118322" y="58961"/>
                      <a:pt x="118063" y="59722"/>
                    </a:cubicBezTo>
                    <a:cubicBezTo>
                      <a:pt x="117821" y="60430"/>
                      <a:pt x="117713" y="61165"/>
                      <a:pt x="117758" y="61909"/>
                    </a:cubicBezTo>
                    <a:cubicBezTo>
                      <a:pt x="116510" y="60598"/>
                      <a:pt x="114739" y="59767"/>
                      <a:pt x="112860" y="59767"/>
                    </a:cubicBezTo>
                    <a:cubicBezTo>
                      <a:pt x="112850" y="59767"/>
                      <a:pt x="112840" y="59767"/>
                      <a:pt x="112830" y="59767"/>
                    </a:cubicBezTo>
                    <a:cubicBezTo>
                      <a:pt x="114167" y="58327"/>
                      <a:pt x="116034" y="57526"/>
                      <a:pt x="117967" y="57526"/>
                    </a:cubicBezTo>
                    <a:close/>
                    <a:moveTo>
                      <a:pt x="130990" y="57535"/>
                    </a:moveTo>
                    <a:cubicBezTo>
                      <a:pt x="132923" y="57535"/>
                      <a:pt x="134790" y="58336"/>
                      <a:pt x="136127" y="59776"/>
                    </a:cubicBezTo>
                    <a:cubicBezTo>
                      <a:pt x="136117" y="59776"/>
                      <a:pt x="136107" y="59776"/>
                      <a:pt x="136097" y="59776"/>
                    </a:cubicBezTo>
                    <a:cubicBezTo>
                      <a:pt x="134226" y="59776"/>
                      <a:pt x="132446" y="60607"/>
                      <a:pt x="131199" y="61918"/>
                    </a:cubicBezTo>
                    <a:cubicBezTo>
                      <a:pt x="131234" y="61183"/>
                      <a:pt x="131136" y="60439"/>
                      <a:pt x="130894" y="59731"/>
                    </a:cubicBezTo>
                    <a:cubicBezTo>
                      <a:pt x="130634" y="58970"/>
                      <a:pt x="130231" y="58271"/>
                      <a:pt x="129711" y="57652"/>
                    </a:cubicBezTo>
                    <a:cubicBezTo>
                      <a:pt x="130137" y="57573"/>
                      <a:pt x="130565" y="57535"/>
                      <a:pt x="130990" y="57535"/>
                    </a:cubicBezTo>
                    <a:close/>
                    <a:moveTo>
                      <a:pt x="84143" y="57571"/>
                    </a:moveTo>
                    <a:cubicBezTo>
                      <a:pt x="86075" y="57571"/>
                      <a:pt x="87945" y="58371"/>
                      <a:pt x="89282" y="59821"/>
                    </a:cubicBezTo>
                    <a:lnTo>
                      <a:pt x="89282" y="59821"/>
                    </a:lnTo>
                    <a:cubicBezTo>
                      <a:pt x="89265" y="59821"/>
                      <a:pt x="89248" y="59821"/>
                      <a:pt x="89231" y="59821"/>
                    </a:cubicBezTo>
                    <a:cubicBezTo>
                      <a:pt x="87362" y="59821"/>
                      <a:pt x="85595" y="60659"/>
                      <a:pt x="84353" y="61962"/>
                    </a:cubicBezTo>
                    <a:cubicBezTo>
                      <a:pt x="84434" y="60367"/>
                      <a:pt x="83851" y="58871"/>
                      <a:pt x="82866" y="57688"/>
                    </a:cubicBezTo>
                    <a:cubicBezTo>
                      <a:pt x="83291" y="57609"/>
                      <a:pt x="83719" y="57571"/>
                      <a:pt x="84143" y="57571"/>
                    </a:cubicBezTo>
                    <a:close/>
                    <a:moveTo>
                      <a:pt x="94437" y="57571"/>
                    </a:moveTo>
                    <a:cubicBezTo>
                      <a:pt x="94862" y="57571"/>
                      <a:pt x="95290" y="57609"/>
                      <a:pt x="95715" y="57688"/>
                    </a:cubicBezTo>
                    <a:cubicBezTo>
                      <a:pt x="94720" y="58871"/>
                      <a:pt x="94138" y="60367"/>
                      <a:pt x="94228" y="61962"/>
                    </a:cubicBezTo>
                    <a:cubicBezTo>
                      <a:pt x="92977" y="60659"/>
                      <a:pt x="91218" y="59821"/>
                      <a:pt x="89350" y="59821"/>
                    </a:cubicBezTo>
                    <a:cubicBezTo>
                      <a:pt x="89333" y="59821"/>
                      <a:pt x="89316" y="59821"/>
                      <a:pt x="89299" y="59821"/>
                    </a:cubicBezTo>
                    <a:lnTo>
                      <a:pt x="89299" y="59821"/>
                    </a:lnTo>
                    <a:cubicBezTo>
                      <a:pt x="90636" y="58371"/>
                      <a:pt x="92506" y="57571"/>
                      <a:pt x="94437" y="57571"/>
                    </a:cubicBezTo>
                    <a:close/>
                    <a:moveTo>
                      <a:pt x="47495" y="57735"/>
                    </a:moveTo>
                    <a:cubicBezTo>
                      <a:pt x="47916" y="57735"/>
                      <a:pt x="48340" y="57773"/>
                      <a:pt x="48762" y="57849"/>
                    </a:cubicBezTo>
                    <a:cubicBezTo>
                      <a:pt x="48242" y="58468"/>
                      <a:pt x="47839" y="59176"/>
                      <a:pt x="47579" y="59937"/>
                    </a:cubicBezTo>
                    <a:cubicBezTo>
                      <a:pt x="47337" y="60636"/>
                      <a:pt x="47230" y="61371"/>
                      <a:pt x="47275" y="62115"/>
                    </a:cubicBezTo>
                    <a:lnTo>
                      <a:pt x="47275" y="62124"/>
                    </a:lnTo>
                    <a:cubicBezTo>
                      <a:pt x="46033" y="60820"/>
                      <a:pt x="44265" y="59982"/>
                      <a:pt x="42405" y="59982"/>
                    </a:cubicBezTo>
                    <a:cubicBezTo>
                      <a:pt x="42386" y="59982"/>
                      <a:pt x="42366" y="59982"/>
                      <a:pt x="42346" y="59982"/>
                    </a:cubicBezTo>
                    <a:cubicBezTo>
                      <a:pt x="43686" y="58532"/>
                      <a:pt x="45558" y="57735"/>
                      <a:pt x="47495" y="57735"/>
                    </a:cubicBezTo>
                    <a:close/>
                    <a:moveTo>
                      <a:pt x="60510" y="57740"/>
                    </a:moveTo>
                    <a:cubicBezTo>
                      <a:pt x="62438" y="57740"/>
                      <a:pt x="64308" y="58537"/>
                      <a:pt x="65644" y="59982"/>
                    </a:cubicBezTo>
                    <a:cubicBezTo>
                      <a:pt x="65624" y="59982"/>
                      <a:pt x="65604" y="59982"/>
                      <a:pt x="65585" y="59982"/>
                    </a:cubicBezTo>
                    <a:cubicBezTo>
                      <a:pt x="63725" y="59982"/>
                      <a:pt x="61957" y="60820"/>
                      <a:pt x="60715" y="62124"/>
                    </a:cubicBezTo>
                    <a:cubicBezTo>
                      <a:pt x="60751" y="61380"/>
                      <a:pt x="60653" y="60636"/>
                      <a:pt x="60411" y="59937"/>
                    </a:cubicBezTo>
                    <a:cubicBezTo>
                      <a:pt x="60151" y="59176"/>
                      <a:pt x="59748" y="58468"/>
                      <a:pt x="59228" y="57858"/>
                    </a:cubicBezTo>
                    <a:cubicBezTo>
                      <a:pt x="59655" y="57779"/>
                      <a:pt x="60084" y="57740"/>
                      <a:pt x="60510" y="57740"/>
                    </a:cubicBezTo>
                    <a:close/>
                    <a:moveTo>
                      <a:pt x="23936" y="57764"/>
                    </a:moveTo>
                    <a:cubicBezTo>
                      <a:pt x="24366" y="57764"/>
                      <a:pt x="24800" y="57804"/>
                      <a:pt x="25232" y="57885"/>
                    </a:cubicBezTo>
                    <a:cubicBezTo>
                      <a:pt x="24237" y="59059"/>
                      <a:pt x="23655" y="60565"/>
                      <a:pt x="23744" y="62151"/>
                    </a:cubicBezTo>
                    <a:cubicBezTo>
                      <a:pt x="22494" y="60847"/>
                      <a:pt x="20727" y="60018"/>
                      <a:pt x="18867" y="60018"/>
                    </a:cubicBezTo>
                    <a:cubicBezTo>
                      <a:pt x="18847" y="60018"/>
                      <a:pt x="18827" y="60018"/>
                      <a:pt x="18807" y="60018"/>
                    </a:cubicBezTo>
                    <a:cubicBezTo>
                      <a:pt x="18787" y="60018"/>
                      <a:pt x="18767" y="60018"/>
                      <a:pt x="18747" y="60018"/>
                    </a:cubicBezTo>
                    <a:cubicBezTo>
                      <a:pt x="16879" y="60018"/>
                      <a:pt x="15111" y="60847"/>
                      <a:pt x="13870" y="62151"/>
                    </a:cubicBezTo>
                    <a:cubicBezTo>
                      <a:pt x="13951" y="60573"/>
                      <a:pt x="13368" y="59068"/>
                      <a:pt x="12382" y="57885"/>
                    </a:cubicBezTo>
                    <a:lnTo>
                      <a:pt x="12374" y="57885"/>
                    </a:lnTo>
                    <a:cubicBezTo>
                      <a:pt x="12805" y="57804"/>
                      <a:pt x="13239" y="57764"/>
                      <a:pt x="13670" y="57764"/>
                    </a:cubicBezTo>
                    <a:cubicBezTo>
                      <a:pt x="15599" y="57764"/>
                      <a:pt x="17467" y="58566"/>
                      <a:pt x="18807" y="60009"/>
                    </a:cubicBezTo>
                    <a:cubicBezTo>
                      <a:pt x="20140" y="58566"/>
                      <a:pt x="22007" y="57764"/>
                      <a:pt x="23936" y="57764"/>
                    </a:cubicBezTo>
                    <a:close/>
                    <a:moveTo>
                      <a:pt x="107668" y="57528"/>
                    </a:moveTo>
                    <a:cubicBezTo>
                      <a:pt x="109594" y="57528"/>
                      <a:pt x="111464" y="58327"/>
                      <a:pt x="112812" y="59767"/>
                    </a:cubicBezTo>
                    <a:cubicBezTo>
                      <a:pt x="112793" y="59767"/>
                      <a:pt x="112774" y="59767"/>
                      <a:pt x="112756" y="59767"/>
                    </a:cubicBezTo>
                    <a:cubicBezTo>
                      <a:pt x="110769" y="59767"/>
                      <a:pt x="108902" y="60712"/>
                      <a:pt x="107650" y="62159"/>
                    </a:cubicBezTo>
                    <a:lnTo>
                      <a:pt x="107650" y="62159"/>
                    </a:lnTo>
                    <a:cubicBezTo>
                      <a:pt x="107803" y="60502"/>
                      <a:pt x="107211" y="58925"/>
                      <a:pt x="106181" y="57688"/>
                    </a:cubicBezTo>
                    <a:cubicBezTo>
                      <a:pt x="106675" y="57580"/>
                      <a:pt x="107173" y="57528"/>
                      <a:pt x="107668" y="57528"/>
                    </a:cubicBezTo>
                    <a:close/>
                    <a:moveTo>
                      <a:pt x="37187" y="57724"/>
                    </a:moveTo>
                    <a:cubicBezTo>
                      <a:pt x="39116" y="57724"/>
                      <a:pt x="40983" y="58519"/>
                      <a:pt x="42328" y="59964"/>
                    </a:cubicBezTo>
                    <a:cubicBezTo>
                      <a:pt x="42310" y="59964"/>
                      <a:pt x="42291" y="59964"/>
                      <a:pt x="42273" y="59964"/>
                    </a:cubicBezTo>
                    <a:cubicBezTo>
                      <a:pt x="40286" y="59964"/>
                      <a:pt x="38419" y="60910"/>
                      <a:pt x="37167" y="62366"/>
                    </a:cubicBezTo>
                    <a:cubicBezTo>
                      <a:pt x="37320" y="60699"/>
                      <a:pt x="36728" y="59122"/>
                      <a:pt x="35698" y="57894"/>
                    </a:cubicBezTo>
                    <a:lnTo>
                      <a:pt x="35689" y="57885"/>
                    </a:lnTo>
                    <a:cubicBezTo>
                      <a:pt x="36187" y="57777"/>
                      <a:pt x="36689" y="57724"/>
                      <a:pt x="37187" y="57724"/>
                    </a:cubicBezTo>
                    <a:close/>
                    <a:moveTo>
                      <a:pt x="124486" y="55678"/>
                    </a:moveTo>
                    <a:cubicBezTo>
                      <a:pt x="127068" y="55678"/>
                      <a:pt x="129649" y="57049"/>
                      <a:pt x="130544" y="59794"/>
                    </a:cubicBezTo>
                    <a:cubicBezTo>
                      <a:pt x="130760" y="60475"/>
                      <a:pt x="130876" y="61183"/>
                      <a:pt x="130876" y="61900"/>
                    </a:cubicBezTo>
                    <a:cubicBezTo>
                      <a:pt x="130403" y="61798"/>
                      <a:pt x="129926" y="61748"/>
                      <a:pt x="129452" y="61748"/>
                    </a:cubicBezTo>
                    <a:cubicBezTo>
                      <a:pt x="127593" y="61748"/>
                      <a:pt x="125787" y="62514"/>
                      <a:pt x="124487" y="63907"/>
                    </a:cubicBezTo>
                    <a:cubicBezTo>
                      <a:pt x="123215" y="62527"/>
                      <a:pt x="121414" y="61747"/>
                      <a:pt x="119541" y="61747"/>
                    </a:cubicBezTo>
                    <a:cubicBezTo>
                      <a:pt x="119048" y="61747"/>
                      <a:pt x="118564" y="61801"/>
                      <a:pt x="118080" y="61909"/>
                    </a:cubicBezTo>
                    <a:cubicBezTo>
                      <a:pt x="118080" y="61192"/>
                      <a:pt x="118197" y="60484"/>
                      <a:pt x="118412" y="59803"/>
                    </a:cubicBezTo>
                    <a:lnTo>
                      <a:pt x="118421" y="59794"/>
                    </a:lnTo>
                    <a:cubicBezTo>
                      <a:pt x="119317" y="57051"/>
                      <a:pt x="121902" y="55678"/>
                      <a:pt x="124486" y="55678"/>
                    </a:cubicBezTo>
                    <a:close/>
                    <a:moveTo>
                      <a:pt x="77628" y="55717"/>
                    </a:moveTo>
                    <a:cubicBezTo>
                      <a:pt x="80804" y="55717"/>
                      <a:pt x="83980" y="57795"/>
                      <a:pt x="84022" y="61951"/>
                    </a:cubicBezTo>
                    <a:lnTo>
                      <a:pt x="84022" y="61951"/>
                    </a:lnTo>
                    <a:cubicBezTo>
                      <a:pt x="83546" y="61848"/>
                      <a:pt x="83066" y="61797"/>
                      <a:pt x="82590" y="61797"/>
                    </a:cubicBezTo>
                    <a:cubicBezTo>
                      <a:pt x="80737" y="61797"/>
                      <a:pt x="78939" y="62563"/>
                      <a:pt x="77651" y="63952"/>
                    </a:cubicBezTo>
                    <a:cubicBezTo>
                      <a:pt x="76377" y="62579"/>
                      <a:pt x="74589" y="61801"/>
                      <a:pt x="72710" y="61801"/>
                    </a:cubicBezTo>
                    <a:cubicBezTo>
                      <a:pt x="72699" y="61801"/>
                      <a:pt x="72688" y="61801"/>
                      <a:pt x="72678" y="61801"/>
                    </a:cubicBezTo>
                    <a:cubicBezTo>
                      <a:pt x="72194" y="61801"/>
                      <a:pt x="71710" y="61846"/>
                      <a:pt x="71235" y="61953"/>
                    </a:cubicBezTo>
                    <a:cubicBezTo>
                      <a:pt x="71275" y="57796"/>
                      <a:pt x="74452" y="55717"/>
                      <a:pt x="77628" y="55717"/>
                    </a:cubicBezTo>
                    <a:close/>
                    <a:moveTo>
                      <a:pt x="100943" y="55717"/>
                    </a:moveTo>
                    <a:cubicBezTo>
                      <a:pt x="104119" y="55717"/>
                      <a:pt x="107295" y="57795"/>
                      <a:pt x="107337" y="61951"/>
                    </a:cubicBezTo>
                    <a:lnTo>
                      <a:pt x="107337" y="61951"/>
                    </a:lnTo>
                    <a:cubicBezTo>
                      <a:pt x="106865" y="61851"/>
                      <a:pt x="106389" y="61802"/>
                      <a:pt x="105918" y="61802"/>
                    </a:cubicBezTo>
                    <a:cubicBezTo>
                      <a:pt x="104057" y="61802"/>
                      <a:pt x="102256" y="62568"/>
                      <a:pt x="100957" y="63961"/>
                    </a:cubicBezTo>
                    <a:cubicBezTo>
                      <a:pt x="99683" y="62588"/>
                      <a:pt x="97895" y="61801"/>
                      <a:pt x="96025" y="61801"/>
                    </a:cubicBezTo>
                    <a:cubicBezTo>
                      <a:pt x="96014" y="61801"/>
                      <a:pt x="96003" y="61801"/>
                      <a:pt x="95993" y="61801"/>
                    </a:cubicBezTo>
                    <a:cubicBezTo>
                      <a:pt x="95509" y="61801"/>
                      <a:pt x="95025" y="61846"/>
                      <a:pt x="94550" y="61953"/>
                    </a:cubicBezTo>
                    <a:cubicBezTo>
                      <a:pt x="94590" y="57796"/>
                      <a:pt x="97767" y="55717"/>
                      <a:pt x="100943" y="55717"/>
                    </a:cubicBezTo>
                    <a:close/>
                    <a:moveTo>
                      <a:pt x="54007" y="55884"/>
                    </a:moveTo>
                    <a:cubicBezTo>
                      <a:pt x="56587" y="55884"/>
                      <a:pt x="59166" y="57255"/>
                      <a:pt x="60061" y="60000"/>
                    </a:cubicBezTo>
                    <a:cubicBezTo>
                      <a:pt x="60285" y="60681"/>
                      <a:pt x="60393" y="61389"/>
                      <a:pt x="60402" y="62106"/>
                    </a:cubicBezTo>
                    <a:cubicBezTo>
                      <a:pt x="59929" y="62004"/>
                      <a:pt x="59451" y="61954"/>
                      <a:pt x="58977" y="61954"/>
                    </a:cubicBezTo>
                    <a:cubicBezTo>
                      <a:pt x="57118" y="61954"/>
                      <a:pt x="55312" y="62720"/>
                      <a:pt x="54013" y="64113"/>
                    </a:cubicBezTo>
                    <a:cubicBezTo>
                      <a:pt x="52741" y="62733"/>
                      <a:pt x="50939" y="61953"/>
                      <a:pt x="49067" y="61953"/>
                    </a:cubicBezTo>
                    <a:cubicBezTo>
                      <a:pt x="48574" y="61953"/>
                      <a:pt x="48090" y="61998"/>
                      <a:pt x="47624" y="62106"/>
                    </a:cubicBezTo>
                    <a:cubicBezTo>
                      <a:pt x="47615" y="61389"/>
                      <a:pt x="47723" y="60681"/>
                      <a:pt x="47929" y="60009"/>
                    </a:cubicBezTo>
                    <a:lnTo>
                      <a:pt x="47947" y="60000"/>
                    </a:lnTo>
                    <a:cubicBezTo>
                      <a:pt x="48843" y="57257"/>
                      <a:pt x="51425" y="55884"/>
                      <a:pt x="54007" y="55884"/>
                    </a:cubicBezTo>
                    <a:close/>
                    <a:moveTo>
                      <a:pt x="7145" y="55914"/>
                    </a:moveTo>
                    <a:cubicBezTo>
                      <a:pt x="10322" y="55914"/>
                      <a:pt x="13498" y="57993"/>
                      <a:pt x="13538" y="62151"/>
                    </a:cubicBezTo>
                    <a:cubicBezTo>
                      <a:pt x="13063" y="62046"/>
                      <a:pt x="12582" y="61995"/>
                      <a:pt x="12105" y="61995"/>
                    </a:cubicBezTo>
                    <a:cubicBezTo>
                      <a:pt x="10247" y="61995"/>
                      <a:pt x="8440" y="62767"/>
                      <a:pt x="7150" y="64158"/>
                    </a:cubicBezTo>
                    <a:cubicBezTo>
                      <a:pt x="5875" y="62786"/>
                      <a:pt x="4096" y="61998"/>
                      <a:pt x="2226" y="61998"/>
                    </a:cubicBezTo>
                    <a:cubicBezTo>
                      <a:pt x="2216" y="61998"/>
                      <a:pt x="2205" y="61998"/>
                      <a:pt x="2194" y="61998"/>
                    </a:cubicBezTo>
                    <a:cubicBezTo>
                      <a:pt x="1711" y="61998"/>
                      <a:pt x="1227" y="62043"/>
                      <a:pt x="752" y="62151"/>
                    </a:cubicBezTo>
                    <a:cubicBezTo>
                      <a:pt x="792" y="57993"/>
                      <a:pt x="3969" y="55914"/>
                      <a:pt x="7145" y="55914"/>
                    </a:cubicBezTo>
                    <a:close/>
                    <a:moveTo>
                      <a:pt x="30465" y="55917"/>
                    </a:moveTo>
                    <a:cubicBezTo>
                      <a:pt x="33638" y="55917"/>
                      <a:pt x="36811" y="57993"/>
                      <a:pt x="36854" y="62147"/>
                    </a:cubicBezTo>
                    <a:lnTo>
                      <a:pt x="36854" y="62147"/>
                    </a:lnTo>
                    <a:cubicBezTo>
                      <a:pt x="36384" y="62047"/>
                      <a:pt x="35912" y="61999"/>
                      <a:pt x="35443" y="61999"/>
                    </a:cubicBezTo>
                    <a:cubicBezTo>
                      <a:pt x="33580" y="61999"/>
                      <a:pt x="31775" y="62765"/>
                      <a:pt x="30483" y="64158"/>
                    </a:cubicBezTo>
                    <a:cubicBezTo>
                      <a:pt x="29201" y="62778"/>
                      <a:pt x="27409" y="61998"/>
                      <a:pt x="25528" y="61998"/>
                    </a:cubicBezTo>
                    <a:cubicBezTo>
                      <a:pt x="25044" y="61998"/>
                      <a:pt x="24560" y="62052"/>
                      <a:pt x="24085" y="62151"/>
                    </a:cubicBezTo>
                    <a:cubicBezTo>
                      <a:pt x="24116" y="57996"/>
                      <a:pt x="27290" y="55917"/>
                      <a:pt x="30465" y="55917"/>
                    </a:cubicBezTo>
                    <a:close/>
                    <a:moveTo>
                      <a:pt x="119322" y="62140"/>
                    </a:moveTo>
                    <a:cubicBezTo>
                      <a:pt x="121256" y="62140"/>
                      <a:pt x="123125" y="62943"/>
                      <a:pt x="124469" y="64391"/>
                    </a:cubicBezTo>
                    <a:cubicBezTo>
                      <a:pt x="124450" y="64390"/>
                      <a:pt x="124430" y="64390"/>
                      <a:pt x="124410" y="64390"/>
                    </a:cubicBezTo>
                    <a:cubicBezTo>
                      <a:pt x="122541" y="64390"/>
                      <a:pt x="120773" y="65229"/>
                      <a:pt x="119532" y="66532"/>
                    </a:cubicBezTo>
                    <a:cubicBezTo>
                      <a:pt x="119613" y="64946"/>
                      <a:pt x="119030" y="63441"/>
                      <a:pt x="118045" y="62258"/>
                    </a:cubicBezTo>
                    <a:cubicBezTo>
                      <a:pt x="118470" y="62179"/>
                      <a:pt x="118898" y="62140"/>
                      <a:pt x="119322" y="62140"/>
                    </a:cubicBezTo>
                    <a:close/>
                    <a:moveTo>
                      <a:pt x="129616" y="62140"/>
                    </a:moveTo>
                    <a:cubicBezTo>
                      <a:pt x="130040" y="62140"/>
                      <a:pt x="130468" y="62179"/>
                      <a:pt x="130894" y="62258"/>
                    </a:cubicBezTo>
                    <a:cubicBezTo>
                      <a:pt x="129908" y="63423"/>
                      <a:pt x="129326" y="64928"/>
                      <a:pt x="129415" y="66523"/>
                    </a:cubicBezTo>
                    <a:lnTo>
                      <a:pt x="129406" y="66532"/>
                    </a:lnTo>
                    <a:cubicBezTo>
                      <a:pt x="128156" y="65229"/>
                      <a:pt x="126388" y="64390"/>
                      <a:pt x="124528" y="64390"/>
                    </a:cubicBezTo>
                    <a:cubicBezTo>
                      <a:pt x="124509" y="64390"/>
                      <a:pt x="124489" y="64390"/>
                      <a:pt x="124469" y="64391"/>
                    </a:cubicBezTo>
                    <a:cubicBezTo>
                      <a:pt x="125807" y="62943"/>
                      <a:pt x="127680" y="62140"/>
                      <a:pt x="129616" y="62140"/>
                    </a:cubicBezTo>
                    <a:close/>
                    <a:moveTo>
                      <a:pt x="95796" y="62176"/>
                    </a:moveTo>
                    <a:cubicBezTo>
                      <a:pt x="97737" y="62176"/>
                      <a:pt x="99610" y="62980"/>
                      <a:pt x="100948" y="64435"/>
                    </a:cubicBezTo>
                    <a:cubicBezTo>
                      <a:pt x="100928" y="64435"/>
                      <a:pt x="100908" y="64435"/>
                      <a:pt x="100888" y="64435"/>
                    </a:cubicBezTo>
                    <a:cubicBezTo>
                      <a:pt x="99020" y="64435"/>
                      <a:pt x="97252" y="65265"/>
                      <a:pt x="96011" y="66568"/>
                    </a:cubicBezTo>
                    <a:cubicBezTo>
                      <a:pt x="96091" y="64982"/>
                      <a:pt x="95509" y="63477"/>
                      <a:pt x="94514" y="62294"/>
                    </a:cubicBezTo>
                    <a:cubicBezTo>
                      <a:pt x="94941" y="62215"/>
                      <a:pt x="95370" y="62176"/>
                      <a:pt x="95796" y="62176"/>
                    </a:cubicBezTo>
                    <a:close/>
                    <a:moveTo>
                      <a:pt x="82771" y="62185"/>
                    </a:moveTo>
                    <a:cubicBezTo>
                      <a:pt x="83195" y="62185"/>
                      <a:pt x="83623" y="62224"/>
                      <a:pt x="84048" y="62303"/>
                    </a:cubicBezTo>
                    <a:cubicBezTo>
                      <a:pt x="83063" y="63477"/>
                      <a:pt x="82480" y="64991"/>
                      <a:pt x="82561" y="66577"/>
                    </a:cubicBezTo>
                    <a:cubicBezTo>
                      <a:pt x="81320" y="65274"/>
                      <a:pt x="79552" y="64435"/>
                      <a:pt x="77683" y="64435"/>
                    </a:cubicBezTo>
                    <a:cubicBezTo>
                      <a:pt x="77666" y="64435"/>
                      <a:pt x="77650" y="64435"/>
                      <a:pt x="77633" y="64435"/>
                    </a:cubicBezTo>
                    <a:lnTo>
                      <a:pt x="77633" y="64435"/>
                    </a:lnTo>
                    <a:cubicBezTo>
                      <a:pt x="78970" y="62988"/>
                      <a:pt x="80838" y="62185"/>
                      <a:pt x="82771" y="62185"/>
                    </a:cubicBezTo>
                    <a:close/>
                    <a:moveTo>
                      <a:pt x="59134" y="62337"/>
                    </a:moveTo>
                    <a:cubicBezTo>
                      <a:pt x="59561" y="62337"/>
                      <a:pt x="59992" y="62376"/>
                      <a:pt x="60420" y="62455"/>
                    </a:cubicBezTo>
                    <a:cubicBezTo>
                      <a:pt x="59427" y="63627"/>
                      <a:pt x="58845" y="65119"/>
                      <a:pt x="58932" y="66720"/>
                    </a:cubicBezTo>
                    <a:lnTo>
                      <a:pt x="58932" y="66720"/>
                    </a:lnTo>
                    <a:cubicBezTo>
                      <a:pt x="57682" y="65417"/>
                      <a:pt x="55914" y="64587"/>
                      <a:pt x="54055" y="64587"/>
                    </a:cubicBezTo>
                    <a:cubicBezTo>
                      <a:pt x="54035" y="64587"/>
                      <a:pt x="54015" y="64588"/>
                      <a:pt x="53995" y="64588"/>
                    </a:cubicBezTo>
                    <a:cubicBezTo>
                      <a:pt x="55331" y="63135"/>
                      <a:pt x="57201" y="62337"/>
                      <a:pt x="59134" y="62337"/>
                    </a:cubicBezTo>
                    <a:close/>
                    <a:moveTo>
                      <a:pt x="48861" y="62333"/>
                    </a:moveTo>
                    <a:cubicBezTo>
                      <a:pt x="50795" y="62333"/>
                      <a:pt x="52662" y="63137"/>
                      <a:pt x="53995" y="64588"/>
                    </a:cubicBezTo>
                    <a:cubicBezTo>
                      <a:pt x="53975" y="64588"/>
                      <a:pt x="53955" y="64587"/>
                      <a:pt x="53935" y="64587"/>
                    </a:cubicBezTo>
                    <a:cubicBezTo>
                      <a:pt x="52067" y="64587"/>
                      <a:pt x="50299" y="65417"/>
                      <a:pt x="49058" y="66720"/>
                    </a:cubicBezTo>
                    <a:cubicBezTo>
                      <a:pt x="49138" y="65134"/>
                      <a:pt x="48556" y="63629"/>
                      <a:pt x="47561" y="62455"/>
                    </a:cubicBezTo>
                    <a:cubicBezTo>
                      <a:pt x="47994" y="62373"/>
                      <a:pt x="48429" y="62333"/>
                      <a:pt x="48861" y="62333"/>
                    </a:cubicBezTo>
                    <a:close/>
                    <a:moveTo>
                      <a:pt x="106103" y="62174"/>
                    </a:moveTo>
                    <a:cubicBezTo>
                      <a:pt x="106576" y="62174"/>
                      <a:pt x="107052" y="62222"/>
                      <a:pt x="107525" y="62321"/>
                    </a:cubicBezTo>
                    <a:cubicBezTo>
                      <a:pt x="106512" y="63566"/>
                      <a:pt x="105939" y="65161"/>
                      <a:pt x="106127" y="66837"/>
                    </a:cubicBezTo>
                    <a:cubicBezTo>
                      <a:pt x="104872" y="65387"/>
                      <a:pt x="103007" y="64435"/>
                      <a:pt x="101030" y="64435"/>
                    </a:cubicBezTo>
                    <a:cubicBezTo>
                      <a:pt x="101003" y="64435"/>
                      <a:pt x="100975" y="64435"/>
                      <a:pt x="100948" y="64435"/>
                    </a:cubicBezTo>
                    <a:cubicBezTo>
                      <a:pt x="102295" y="62981"/>
                      <a:pt x="104168" y="62174"/>
                      <a:pt x="106103" y="62174"/>
                    </a:cubicBezTo>
                    <a:close/>
                    <a:moveTo>
                      <a:pt x="70807" y="57738"/>
                    </a:moveTo>
                    <a:cubicBezTo>
                      <a:pt x="71283" y="57738"/>
                      <a:pt x="71762" y="57786"/>
                      <a:pt x="72239" y="57885"/>
                    </a:cubicBezTo>
                    <a:cubicBezTo>
                      <a:pt x="71271" y="59131"/>
                      <a:pt x="70742" y="60708"/>
                      <a:pt x="70939" y="62348"/>
                    </a:cubicBezTo>
                    <a:cubicBezTo>
                      <a:pt x="71447" y="62234"/>
                      <a:pt x="71959" y="62178"/>
                      <a:pt x="72468" y="62178"/>
                    </a:cubicBezTo>
                    <a:cubicBezTo>
                      <a:pt x="74403" y="62178"/>
                      <a:pt x="76285" y="62981"/>
                      <a:pt x="77633" y="64435"/>
                    </a:cubicBezTo>
                    <a:lnTo>
                      <a:pt x="77633" y="64435"/>
                    </a:lnTo>
                    <a:cubicBezTo>
                      <a:pt x="77630" y="64435"/>
                      <a:pt x="77627" y="64435"/>
                      <a:pt x="77624" y="64435"/>
                    </a:cubicBezTo>
                    <a:cubicBezTo>
                      <a:pt x="77606" y="64435"/>
                      <a:pt x="77587" y="64435"/>
                      <a:pt x="77569" y="64435"/>
                    </a:cubicBezTo>
                    <a:cubicBezTo>
                      <a:pt x="75520" y="64435"/>
                      <a:pt x="73598" y="65435"/>
                      <a:pt x="72346" y="66962"/>
                    </a:cubicBezTo>
                    <a:cubicBezTo>
                      <a:pt x="72703" y="63259"/>
                      <a:pt x="69407" y="59973"/>
                      <a:pt x="65707" y="59973"/>
                    </a:cubicBezTo>
                    <a:cubicBezTo>
                      <a:pt x="65694" y="59973"/>
                      <a:pt x="65682" y="59973"/>
                      <a:pt x="65670" y="59973"/>
                    </a:cubicBezTo>
                    <a:lnTo>
                      <a:pt x="65670" y="59973"/>
                    </a:lnTo>
                    <a:cubicBezTo>
                      <a:pt x="67007" y="58533"/>
                      <a:pt x="68877" y="57738"/>
                      <a:pt x="70807" y="57738"/>
                    </a:cubicBezTo>
                    <a:close/>
                    <a:moveTo>
                      <a:pt x="35611" y="62370"/>
                    </a:moveTo>
                    <a:cubicBezTo>
                      <a:pt x="36087" y="62370"/>
                      <a:pt x="36566" y="62419"/>
                      <a:pt x="37042" y="62518"/>
                    </a:cubicBezTo>
                    <a:cubicBezTo>
                      <a:pt x="36029" y="63763"/>
                      <a:pt x="35456" y="65358"/>
                      <a:pt x="35644" y="67034"/>
                    </a:cubicBezTo>
                    <a:cubicBezTo>
                      <a:pt x="34383" y="65578"/>
                      <a:pt x="32507" y="64632"/>
                      <a:pt x="30521" y="64632"/>
                    </a:cubicBezTo>
                    <a:cubicBezTo>
                      <a:pt x="30502" y="64632"/>
                      <a:pt x="30483" y="64632"/>
                      <a:pt x="30465" y="64633"/>
                    </a:cubicBezTo>
                    <a:cubicBezTo>
                      <a:pt x="30445" y="64632"/>
                      <a:pt x="30425" y="64632"/>
                      <a:pt x="30406" y="64632"/>
                    </a:cubicBezTo>
                    <a:cubicBezTo>
                      <a:pt x="28537" y="64632"/>
                      <a:pt x="26769" y="65471"/>
                      <a:pt x="25528" y="66774"/>
                    </a:cubicBezTo>
                    <a:cubicBezTo>
                      <a:pt x="25608" y="65179"/>
                      <a:pt x="25026" y="63683"/>
                      <a:pt x="24031" y="62500"/>
                    </a:cubicBezTo>
                    <a:cubicBezTo>
                      <a:pt x="24460" y="62420"/>
                      <a:pt x="24890" y="62381"/>
                      <a:pt x="25317" y="62381"/>
                    </a:cubicBezTo>
                    <a:cubicBezTo>
                      <a:pt x="27250" y="62381"/>
                      <a:pt x="29122" y="63178"/>
                      <a:pt x="30465" y="64624"/>
                    </a:cubicBezTo>
                    <a:cubicBezTo>
                      <a:pt x="31802" y="63171"/>
                      <a:pt x="33677" y="62370"/>
                      <a:pt x="35611" y="62370"/>
                    </a:cubicBezTo>
                    <a:close/>
                    <a:moveTo>
                      <a:pt x="112819" y="60274"/>
                    </a:moveTo>
                    <a:cubicBezTo>
                      <a:pt x="115992" y="60274"/>
                      <a:pt x="119164" y="62350"/>
                      <a:pt x="119209" y="66503"/>
                    </a:cubicBezTo>
                    <a:lnTo>
                      <a:pt x="119209" y="66503"/>
                    </a:lnTo>
                    <a:cubicBezTo>
                      <a:pt x="118735" y="66400"/>
                      <a:pt x="118257" y="66350"/>
                      <a:pt x="117783" y="66350"/>
                    </a:cubicBezTo>
                    <a:cubicBezTo>
                      <a:pt x="115922" y="66350"/>
                      <a:pt x="114119" y="67124"/>
                      <a:pt x="112821" y="68521"/>
                    </a:cubicBezTo>
                    <a:cubicBezTo>
                      <a:pt x="111539" y="67142"/>
                      <a:pt x="109747" y="66362"/>
                      <a:pt x="107865" y="66362"/>
                    </a:cubicBezTo>
                    <a:cubicBezTo>
                      <a:pt x="107382" y="66362"/>
                      <a:pt x="106898" y="66407"/>
                      <a:pt x="106423" y="66514"/>
                    </a:cubicBezTo>
                    <a:lnTo>
                      <a:pt x="106423" y="66514"/>
                    </a:lnTo>
                    <a:cubicBezTo>
                      <a:pt x="106463" y="62355"/>
                      <a:pt x="109641" y="60274"/>
                      <a:pt x="112819" y="60274"/>
                    </a:cubicBezTo>
                    <a:close/>
                    <a:moveTo>
                      <a:pt x="136136" y="60276"/>
                    </a:moveTo>
                    <a:cubicBezTo>
                      <a:pt x="139311" y="60276"/>
                      <a:pt x="142484" y="62354"/>
                      <a:pt x="142525" y="66514"/>
                    </a:cubicBezTo>
                    <a:lnTo>
                      <a:pt x="142516" y="66523"/>
                    </a:lnTo>
                    <a:cubicBezTo>
                      <a:pt x="142042" y="66421"/>
                      <a:pt x="141565" y="66372"/>
                      <a:pt x="141091" y="66372"/>
                    </a:cubicBezTo>
                    <a:cubicBezTo>
                      <a:pt x="139233" y="66372"/>
                      <a:pt x="137428" y="67138"/>
                      <a:pt x="136136" y="68530"/>
                    </a:cubicBezTo>
                    <a:cubicBezTo>
                      <a:pt x="134854" y="67150"/>
                      <a:pt x="133062" y="66371"/>
                      <a:pt x="131181" y="66371"/>
                    </a:cubicBezTo>
                    <a:cubicBezTo>
                      <a:pt x="130697" y="66371"/>
                      <a:pt x="130213" y="66425"/>
                      <a:pt x="129738" y="66523"/>
                    </a:cubicBezTo>
                    <a:cubicBezTo>
                      <a:pt x="129778" y="62359"/>
                      <a:pt x="132958" y="60276"/>
                      <a:pt x="136136" y="60276"/>
                    </a:cubicBezTo>
                    <a:close/>
                    <a:moveTo>
                      <a:pt x="89289" y="60321"/>
                    </a:moveTo>
                    <a:cubicBezTo>
                      <a:pt x="92462" y="60321"/>
                      <a:pt x="95638" y="62397"/>
                      <a:pt x="95679" y="66548"/>
                    </a:cubicBezTo>
                    <a:lnTo>
                      <a:pt x="95679" y="66548"/>
                    </a:lnTo>
                    <a:cubicBezTo>
                      <a:pt x="95209" y="66448"/>
                      <a:pt x="94735" y="66398"/>
                      <a:pt x="94264" y="66398"/>
                    </a:cubicBezTo>
                    <a:cubicBezTo>
                      <a:pt x="92405" y="66398"/>
                      <a:pt x="90601" y="67165"/>
                      <a:pt x="89308" y="68557"/>
                    </a:cubicBezTo>
                    <a:cubicBezTo>
                      <a:pt x="88027" y="67177"/>
                      <a:pt x="86235" y="66398"/>
                      <a:pt x="84353" y="66398"/>
                    </a:cubicBezTo>
                    <a:cubicBezTo>
                      <a:pt x="83869" y="66398"/>
                      <a:pt x="83385" y="66452"/>
                      <a:pt x="82910" y="66550"/>
                    </a:cubicBezTo>
                    <a:cubicBezTo>
                      <a:pt x="82942" y="62398"/>
                      <a:pt x="86114" y="60321"/>
                      <a:pt x="89289" y="60321"/>
                    </a:cubicBezTo>
                    <a:close/>
                    <a:moveTo>
                      <a:pt x="42335" y="60475"/>
                    </a:moveTo>
                    <a:cubicBezTo>
                      <a:pt x="45508" y="60475"/>
                      <a:pt x="48684" y="62552"/>
                      <a:pt x="48726" y="66708"/>
                    </a:cubicBezTo>
                    <a:lnTo>
                      <a:pt x="48726" y="66708"/>
                    </a:lnTo>
                    <a:cubicBezTo>
                      <a:pt x="48257" y="66608"/>
                      <a:pt x="47784" y="66560"/>
                      <a:pt x="47315" y="66560"/>
                    </a:cubicBezTo>
                    <a:cubicBezTo>
                      <a:pt x="45452" y="66560"/>
                      <a:pt x="43648" y="67326"/>
                      <a:pt x="42355" y="68719"/>
                    </a:cubicBezTo>
                    <a:cubicBezTo>
                      <a:pt x="41081" y="67346"/>
                      <a:pt x="39302" y="66559"/>
                      <a:pt x="37432" y="66559"/>
                    </a:cubicBezTo>
                    <a:cubicBezTo>
                      <a:pt x="37421" y="66559"/>
                      <a:pt x="37411" y="66559"/>
                      <a:pt x="37400" y="66559"/>
                    </a:cubicBezTo>
                    <a:cubicBezTo>
                      <a:pt x="36916" y="66559"/>
                      <a:pt x="36432" y="66604"/>
                      <a:pt x="35958" y="66711"/>
                    </a:cubicBezTo>
                    <a:cubicBezTo>
                      <a:pt x="35989" y="62554"/>
                      <a:pt x="39161" y="60475"/>
                      <a:pt x="42335" y="60475"/>
                    </a:cubicBezTo>
                    <a:close/>
                    <a:moveTo>
                      <a:pt x="65651" y="60478"/>
                    </a:moveTo>
                    <a:cubicBezTo>
                      <a:pt x="68826" y="60478"/>
                      <a:pt x="72001" y="62555"/>
                      <a:pt x="72041" y="66711"/>
                    </a:cubicBezTo>
                    <a:cubicBezTo>
                      <a:pt x="71566" y="66609"/>
                      <a:pt x="71088" y="66560"/>
                      <a:pt x="70614" y="66560"/>
                    </a:cubicBezTo>
                    <a:cubicBezTo>
                      <a:pt x="68752" y="66560"/>
                      <a:pt x="66952" y="67326"/>
                      <a:pt x="65653" y="68719"/>
                    </a:cubicBezTo>
                    <a:cubicBezTo>
                      <a:pt x="64371" y="67339"/>
                      <a:pt x="62579" y="66559"/>
                      <a:pt x="60697" y="66559"/>
                    </a:cubicBezTo>
                    <a:cubicBezTo>
                      <a:pt x="60214" y="66559"/>
                      <a:pt x="59730" y="66613"/>
                      <a:pt x="59255" y="66711"/>
                    </a:cubicBezTo>
                    <a:cubicBezTo>
                      <a:pt x="59295" y="62557"/>
                      <a:pt x="62473" y="60478"/>
                      <a:pt x="65651" y="60478"/>
                    </a:cubicBezTo>
                    <a:close/>
                    <a:moveTo>
                      <a:pt x="18806" y="60522"/>
                    </a:moveTo>
                    <a:cubicBezTo>
                      <a:pt x="21979" y="60522"/>
                      <a:pt x="25151" y="62596"/>
                      <a:pt x="25196" y="66747"/>
                    </a:cubicBezTo>
                    <a:lnTo>
                      <a:pt x="25196" y="66747"/>
                    </a:lnTo>
                    <a:cubicBezTo>
                      <a:pt x="24723" y="66645"/>
                      <a:pt x="24245" y="66596"/>
                      <a:pt x="23772" y="66596"/>
                    </a:cubicBezTo>
                    <a:cubicBezTo>
                      <a:pt x="21913" y="66596"/>
                      <a:pt x="20107" y="67362"/>
                      <a:pt x="18807" y="68754"/>
                    </a:cubicBezTo>
                    <a:cubicBezTo>
                      <a:pt x="17526" y="67374"/>
                      <a:pt x="15734" y="66595"/>
                      <a:pt x="13852" y="66595"/>
                    </a:cubicBezTo>
                    <a:cubicBezTo>
                      <a:pt x="13368" y="66595"/>
                      <a:pt x="12884" y="66649"/>
                      <a:pt x="12409" y="66747"/>
                    </a:cubicBezTo>
                    <a:cubicBezTo>
                      <a:pt x="12454" y="62599"/>
                      <a:pt x="15631" y="60522"/>
                      <a:pt x="18806" y="60522"/>
                    </a:cubicBezTo>
                    <a:close/>
                    <a:moveTo>
                      <a:pt x="84142" y="66790"/>
                    </a:moveTo>
                    <a:cubicBezTo>
                      <a:pt x="86075" y="66790"/>
                      <a:pt x="87947" y="67588"/>
                      <a:pt x="89290" y="69041"/>
                    </a:cubicBezTo>
                    <a:lnTo>
                      <a:pt x="89290" y="69041"/>
                    </a:lnTo>
                    <a:cubicBezTo>
                      <a:pt x="89287" y="69041"/>
                      <a:pt x="89284" y="69041"/>
                      <a:pt x="89281" y="69041"/>
                    </a:cubicBezTo>
                    <a:cubicBezTo>
                      <a:pt x="89262" y="69041"/>
                      <a:pt x="89242" y="69041"/>
                      <a:pt x="89222" y="69041"/>
                    </a:cubicBezTo>
                    <a:cubicBezTo>
                      <a:pt x="87354" y="69041"/>
                      <a:pt x="85594" y="69879"/>
                      <a:pt x="84344" y="71183"/>
                    </a:cubicBezTo>
                    <a:cubicBezTo>
                      <a:pt x="84434" y="69588"/>
                      <a:pt x="83851" y="68082"/>
                      <a:pt x="82857" y="66909"/>
                    </a:cubicBezTo>
                    <a:cubicBezTo>
                      <a:pt x="83285" y="66829"/>
                      <a:pt x="83715" y="66790"/>
                      <a:pt x="84142" y="66790"/>
                    </a:cubicBezTo>
                    <a:close/>
                    <a:moveTo>
                      <a:pt x="94437" y="66782"/>
                    </a:moveTo>
                    <a:cubicBezTo>
                      <a:pt x="94862" y="66782"/>
                      <a:pt x="95290" y="66821"/>
                      <a:pt x="95715" y="66900"/>
                    </a:cubicBezTo>
                    <a:cubicBezTo>
                      <a:pt x="94720" y="68082"/>
                      <a:pt x="94138" y="69579"/>
                      <a:pt x="94228" y="71174"/>
                    </a:cubicBezTo>
                    <a:lnTo>
                      <a:pt x="94219" y="71183"/>
                    </a:lnTo>
                    <a:cubicBezTo>
                      <a:pt x="92977" y="69879"/>
                      <a:pt x="91209" y="69041"/>
                      <a:pt x="89341" y="69041"/>
                    </a:cubicBezTo>
                    <a:cubicBezTo>
                      <a:pt x="89324" y="69041"/>
                      <a:pt x="89307" y="69041"/>
                      <a:pt x="89290" y="69041"/>
                    </a:cubicBezTo>
                    <a:lnTo>
                      <a:pt x="89290" y="69041"/>
                    </a:lnTo>
                    <a:cubicBezTo>
                      <a:pt x="90628" y="67586"/>
                      <a:pt x="92502" y="66782"/>
                      <a:pt x="94437" y="66782"/>
                    </a:cubicBezTo>
                    <a:close/>
                    <a:moveTo>
                      <a:pt x="47476" y="66925"/>
                    </a:moveTo>
                    <a:cubicBezTo>
                      <a:pt x="47900" y="66925"/>
                      <a:pt x="48328" y="66964"/>
                      <a:pt x="48753" y="67043"/>
                    </a:cubicBezTo>
                    <a:cubicBezTo>
                      <a:pt x="47767" y="68226"/>
                      <a:pt x="47185" y="69731"/>
                      <a:pt x="47266" y="71317"/>
                    </a:cubicBezTo>
                    <a:cubicBezTo>
                      <a:pt x="46024" y="70014"/>
                      <a:pt x="44257" y="69184"/>
                      <a:pt x="42388" y="69184"/>
                    </a:cubicBezTo>
                    <a:cubicBezTo>
                      <a:pt x="42371" y="69184"/>
                      <a:pt x="42354" y="69184"/>
                      <a:pt x="42337" y="69184"/>
                    </a:cubicBezTo>
                    <a:lnTo>
                      <a:pt x="42337" y="69184"/>
                    </a:lnTo>
                    <a:cubicBezTo>
                      <a:pt x="43675" y="67729"/>
                      <a:pt x="45543" y="66925"/>
                      <a:pt x="47476" y="66925"/>
                    </a:cubicBezTo>
                    <a:close/>
                    <a:moveTo>
                      <a:pt x="60488" y="66929"/>
                    </a:moveTo>
                    <a:cubicBezTo>
                      <a:pt x="62422" y="66929"/>
                      <a:pt x="64295" y="67727"/>
                      <a:pt x="65636" y="69175"/>
                    </a:cubicBezTo>
                    <a:lnTo>
                      <a:pt x="65636" y="69175"/>
                    </a:lnTo>
                    <a:cubicBezTo>
                      <a:pt x="65622" y="69175"/>
                      <a:pt x="65608" y="69175"/>
                      <a:pt x="65593" y="69175"/>
                    </a:cubicBezTo>
                    <a:cubicBezTo>
                      <a:pt x="63725" y="69175"/>
                      <a:pt x="61966" y="70014"/>
                      <a:pt x="60715" y="71317"/>
                    </a:cubicBezTo>
                    <a:cubicBezTo>
                      <a:pt x="60805" y="69731"/>
                      <a:pt x="60223" y="68226"/>
                      <a:pt x="59228" y="67043"/>
                    </a:cubicBezTo>
                    <a:cubicBezTo>
                      <a:pt x="59647" y="66967"/>
                      <a:pt x="60069" y="66929"/>
                      <a:pt x="60488" y="66929"/>
                    </a:cubicBezTo>
                    <a:close/>
                    <a:moveTo>
                      <a:pt x="23953" y="66970"/>
                    </a:moveTo>
                    <a:cubicBezTo>
                      <a:pt x="24378" y="66970"/>
                      <a:pt x="24806" y="67009"/>
                      <a:pt x="25232" y="67088"/>
                    </a:cubicBezTo>
                    <a:cubicBezTo>
                      <a:pt x="24239" y="68277"/>
                      <a:pt x="23657" y="69770"/>
                      <a:pt x="23744" y="71361"/>
                    </a:cubicBezTo>
                    <a:lnTo>
                      <a:pt x="23744" y="71361"/>
                    </a:lnTo>
                    <a:cubicBezTo>
                      <a:pt x="22494" y="70058"/>
                      <a:pt x="20726" y="69220"/>
                      <a:pt x="18866" y="69220"/>
                    </a:cubicBezTo>
                    <a:cubicBezTo>
                      <a:pt x="18846" y="69220"/>
                      <a:pt x="18827" y="69220"/>
                      <a:pt x="18807" y="69220"/>
                    </a:cubicBezTo>
                    <a:cubicBezTo>
                      <a:pt x="20144" y="67773"/>
                      <a:pt x="22018" y="66970"/>
                      <a:pt x="23953" y="66970"/>
                    </a:cubicBezTo>
                    <a:close/>
                    <a:moveTo>
                      <a:pt x="13652" y="66970"/>
                    </a:moveTo>
                    <a:cubicBezTo>
                      <a:pt x="15588" y="66970"/>
                      <a:pt x="17463" y="67773"/>
                      <a:pt x="18807" y="69220"/>
                    </a:cubicBezTo>
                    <a:cubicBezTo>
                      <a:pt x="18787" y="69220"/>
                      <a:pt x="18768" y="69220"/>
                      <a:pt x="18748" y="69220"/>
                    </a:cubicBezTo>
                    <a:cubicBezTo>
                      <a:pt x="16879" y="69220"/>
                      <a:pt x="15111" y="70058"/>
                      <a:pt x="13870" y="71362"/>
                    </a:cubicBezTo>
                    <a:cubicBezTo>
                      <a:pt x="13951" y="69776"/>
                      <a:pt x="13368" y="68271"/>
                      <a:pt x="12374" y="67088"/>
                    </a:cubicBezTo>
                    <a:cubicBezTo>
                      <a:pt x="12799" y="67009"/>
                      <a:pt x="13227" y="66970"/>
                      <a:pt x="13652" y="66970"/>
                    </a:cubicBezTo>
                    <a:close/>
                    <a:moveTo>
                      <a:pt x="107653" y="66739"/>
                    </a:moveTo>
                    <a:cubicBezTo>
                      <a:pt x="109587" y="66739"/>
                      <a:pt x="111464" y="67541"/>
                      <a:pt x="112812" y="68996"/>
                    </a:cubicBezTo>
                    <a:cubicBezTo>
                      <a:pt x="114149" y="67549"/>
                      <a:pt x="116022" y="66746"/>
                      <a:pt x="117958" y="66746"/>
                    </a:cubicBezTo>
                    <a:cubicBezTo>
                      <a:pt x="118383" y="66746"/>
                      <a:pt x="118811" y="66785"/>
                      <a:pt x="119236" y="66864"/>
                    </a:cubicBezTo>
                    <a:cubicBezTo>
                      <a:pt x="118242" y="68047"/>
                      <a:pt x="117659" y="69552"/>
                      <a:pt x="117749" y="71138"/>
                    </a:cubicBezTo>
                    <a:cubicBezTo>
                      <a:pt x="116499" y="69835"/>
                      <a:pt x="114731" y="69005"/>
                      <a:pt x="112871" y="69005"/>
                    </a:cubicBezTo>
                    <a:cubicBezTo>
                      <a:pt x="112851" y="69005"/>
                      <a:pt x="112832" y="69005"/>
                      <a:pt x="112812" y="69005"/>
                    </a:cubicBezTo>
                    <a:cubicBezTo>
                      <a:pt x="112793" y="69005"/>
                      <a:pt x="112774" y="69005"/>
                      <a:pt x="112756" y="69005"/>
                    </a:cubicBezTo>
                    <a:cubicBezTo>
                      <a:pt x="110769" y="69005"/>
                      <a:pt x="108893" y="69951"/>
                      <a:pt x="107641" y="71398"/>
                    </a:cubicBezTo>
                    <a:lnTo>
                      <a:pt x="107641" y="71398"/>
                    </a:lnTo>
                    <a:cubicBezTo>
                      <a:pt x="107802" y="69707"/>
                      <a:pt x="107213" y="68132"/>
                      <a:pt x="106177" y="66897"/>
                    </a:cubicBezTo>
                    <a:lnTo>
                      <a:pt x="106177" y="66897"/>
                    </a:lnTo>
                    <a:cubicBezTo>
                      <a:pt x="106668" y="66791"/>
                      <a:pt x="107162" y="66739"/>
                      <a:pt x="107653" y="66739"/>
                    </a:cubicBezTo>
                    <a:close/>
                    <a:moveTo>
                      <a:pt x="37174" y="66927"/>
                    </a:moveTo>
                    <a:cubicBezTo>
                      <a:pt x="39113" y="66927"/>
                      <a:pt x="40989" y="67729"/>
                      <a:pt x="42337" y="69184"/>
                    </a:cubicBezTo>
                    <a:lnTo>
                      <a:pt x="42337" y="69184"/>
                    </a:lnTo>
                    <a:cubicBezTo>
                      <a:pt x="42334" y="69184"/>
                      <a:pt x="42331" y="69184"/>
                      <a:pt x="42328" y="69184"/>
                    </a:cubicBezTo>
                    <a:cubicBezTo>
                      <a:pt x="42301" y="69184"/>
                      <a:pt x="42274" y="69184"/>
                      <a:pt x="42246" y="69184"/>
                    </a:cubicBezTo>
                    <a:cubicBezTo>
                      <a:pt x="40269" y="69184"/>
                      <a:pt x="38404" y="70136"/>
                      <a:pt x="37158" y="71577"/>
                    </a:cubicBezTo>
                    <a:cubicBezTo>
                      <a:pt x="37320" y="69910"/>
                      <a:pt x="36728" y="68324"/>
                      <a:pt x="35689" y="67088"/>
                    </a:cubicBezTo>
                    <a:lnTo>
                      <a:pt x="35680" y="67088"/>
                    </a:lnTo>
                    <a:cubicBezTo>
                      <a:pt x="36177" y="66980"/>
                      <a:pt x="36678" y="66927"/>
                      <a:pt x="37174" y="66927"/>
                    </a:cubicBezTo>
                    <a:close/>
                    <a:moveTo>
                      <a:pt x="124481" y="64880"/>
                    </a:moveTo>
                    <a:cubicBezTo>
                      <a:pt x="127655" y="64880"/>
                      <a:pt x="130827" y="66957"/>
                      <a:pt x="130867" y="71111"/>
                    </a:cubicBezTo>
                    <a:lnTo>
                      <a:pt x="130858" y="71129"/>
                    </a:lnTo>
                    <a:cubicBezTo>
                      <a:pt x="130380" y="71024"/>
                      <a:pt x="129897" y="70973"/>
                      <a:pt x="129419" y="70973"/>
                    </a:cubicBezTo>
                    <a:cubicBezTo>
                      <a:pt x="127565" y="70973"/>
                      <a:pt x="125767" y="71740"/>
                      <a:pt x="124478" y="73136"/>
                    </a:cubicBezTo>
                    <a:cubicBezTo>
                      <a:pt x="123204" y="71764"/>
                      <a:pt x="121425" y="70977"/>
                      <a:pt x="119555" y="70977"/>
                    </a:cubicBezTo>
                    <a:cubicBezTo>
                      <a:pt x="119544" y="70977"/>
                      <a:pt x="119534" y="70977"/>
                      <a:pt x="119523" y="70977"/>
                    </a:cubicBezTo>
                    <a:cubicBezTo>
                      <a:pt x="119039" y="70977"/>
                      <a:pt x="118555" y="71021"/>
                      <a:pt x="118080" y="71129"/>
                    </a:cubicBezTo>
                    <a:cubicBezTo>
                      <a:pt x="118121" y="66963"/>
                      <a:pt x="121302" y="64880"/>
                      <a:pt x="124481" y="64880"/>
                    </a:cubicBezTo>
                    <a:close/>
                    <a:moveTo>
                      <a:pt x="77631" y="64934"/>
                    </a:moveTo>
                    <a:cubicBezTo>
                      <a:pt x="80806" y="64934"/>
                      <a:pt x="83981" y="67013"/>
                      <a:pt x="84022" y="71174"/>
                    </a:cubicBezTo>
                    <a:cubicBezTo>
                      <a:pt x="83541" y="71069"/>
                      <a:pt x="83056" y="71017"/>
                      <a:pt x="82576" y="71017"/>
                    </a:cubicBezTo>
                    <a:cubicBezTo>
                      <a:pt x="80721" y="71017"/>
                      <a:pt x="78928" y="71782"/>
                      <a:pt x="77633" y="73163"/>
                    </a:cubicBezTo>
                    <a:lnTo>
                      <a:pt x="77633" y="73172"/>
                    </a:lnTo>
                    <a:cubicBezTo>
                      <a:pt x="76351" y="71801"/>
                      <a:pt x="74559" y="71012"/>
                      <a:pt x="72678" y="71012"/>
                    </a:cubicBezTo>
                    <a:cubicBezTo>
                      <a:pt x="72194" y="71012"/>
                      <a:pt x="71710" y="71066"/>
                      <a:pt x="71235" y="71174"/>
                    </a:cubicBezTo>
                    <a:cubicBezTo>
                      <a:pt x="71275" y="67015"/>
                      <a:pt x="74454" y="64934"/>
                      <a:pt x="77631" y="64934"/>
                    </a:cubicBezTo>
                    <a:close/>
                    <a:moveTo>
                      <a:pt x="100937" y="64934"/>
                    </a:moveTo>
                    <a:cubicBezTo>
                      <a:pt x="104113" y="64934"/>
                      <a:pt x="107288" y="67013"/>
                      <a:pt x="107328" y="71174"/>
                    </a:cubicBezTo>
                    <a:cubicBezTo>
                      <a:pt x="106849" y="71069"/>
                      <a:pt x="106366" y="71017"/>
                      <a:pt x="105887" y="71017"/>
                    </a:cubicBezTo>
                    <a:cubicBezTo>
                      <a:pt x="104037" y="71017"/>
                      <a:pt x="102243" y="71782"/>
                      <a:pt x="100948" y="73163"/>
                    </a:cubicBezTo>
                    <a:lnTo>
                      <a:pt x="100939" y="73172"/>
                    </a:lnTo>
                    <a:cubicBezTo>
                      <a:pt x="99658" y="71801"/>
                      <a:pt x="97866" y="71012"/>
                      <a:pt x="95984" y="71012"/>
                    </a:cubicBezTo>
                    <a:cubicBezTo>
                      <a:pt x="95500" y="71012"/>
                      <a:pt x="95016" y="71066"/>
                      <a:pt x="94541" y="71174"/>
                    </a:cubicBezTo>
                    <a:cubicBezTo>
                      <a:pt x="94582" y="67015"/>
                      <a:pt x="97760" y="64934"/>
                      <a:pt x="100937" y="64934"/>
                    </a:cubicBezTo>
                    <a:close/>
                    <a:moveTo>
                      <a:pt x="53992" y="65081"/>
                    </a:moveTo>
                    <a:cubicBezTo>
                      <a:pt x="57167" y="65081"/>
                      <a:pt x="60344" y="67159"/>
                      <a:pt x="60384" y="71317"/>
                    </a:cubicBezTo>
                    <a:cubicBezTo>
                      <a:pt x="59911" y="71215"/>
                      <a:pt x="59433" y="71165"/>
                      <a:pt x="58960" y="71165"/>
                    </a:cubicBezTo>
                    <a:cubicBezTo>
                      <a:pt x="57101" y="71165"/>
                      <a:pt x="55296" y="71932"/>
                      <a:pt x="54004" y="73324"/>
                    </a:cubicBezTo>
                    <a:cubicBezTo>
                      <a:pt x="52723" y="71944"/>
                      <a:pt x="50922" y="71165"/>
                      <a:pt x="49049" y="71165"/>
                    </a:cubicBezTo>
                    <a:cubicBezTo>
                      <a:pt x="48565" y="71165"/>
                      <a:pt x="48081" y="71219"/>
                      <a:pt x="47606" y="71317"/>
                    </a:cubicBezTo>
                    <a:cubicBezTo>
                      <a:pt x="47642" y="67159"/>
                      <a:pt x="50816" y="65081"/>
                      <a:pt x="53992" y="65081"/>
                    </a:cubicBezTo>
                    <a:close/>
                    <a:moveTo>
                      <a:pt x="7148" y="65122"/>
                    </a:moveTo>
                    <a:cubicBezTo>
                      <a:pt x="10323" y="65122"/>
                      <a:pt x="13498" y="67201"/>
                      <a:pt x="13538" y="71362"/>
                    </a:cubicBezTo>
                    <a:cubicBezTo>
                      <a:pt x="13060" y="71257"/>
                      <a:pt x="12578" y="71206"/>
                      <a:pt x="12099" y="71206"/>
                    </a:cubicBezTo>
                    <a:cubicBezTo>
                      <a:pt x="10245" y="71206"/>
                      <a:pt x="8446" y="71973"/>
                      <a:pt x="7150" y="73369"/>
                    </a:cubicBezTo>
                    <a:lnTo>
                      <a:pt x="7150" y="73360"/>
                    </a:lnTo>
                    <a:cubicBezTo>
                      <a:pt x="5875" y="71988"/>
                      <a:pt x="4096" y="71209"/>
                      <a:pt x="2226" y="71209"/>
                    </a:cubicBezTo>
                    <a:cubicBezTo>
                      <a:pt x="2216" y="71209"/>
                      <a:pt x="2205" y="71210"/>
                      <a:pt x="2194" y="71210"/>
                    </a:cubicBezTo>
                    <a:cubicBezTo>
                      <a:pt x="1711" y="71210"/>
                      <a:pt x="1227" y="71254"/>
                      <a:pt x="752" y="71362"/>
                    </a:cubicBezTo>
                    <a:cubicBezTo>
                      <a:pt x="792" y="67203"/>
                      <a:pt x="3970" y="65122"/>
                      <a:pt x="7148" y="65122"/>
                    </a:cubicBezTo>
                    <a:close/>
                    <a:moveTo>
                      <a:pt x="30463" y="65122"/>
                    </a:moveTo>
                    <a:cubicBezTo>
                      <a:pt x="33638" y="65122"/>
                      <a:pt x="36813" y="67201"/>
                      <a:pt x="36854" y="71362"/>
                    </a:cubicBezTo>
                    <a:cubicBezTo>
                      <a:pt x="36375" y="71257"/>
                      <a:pt x="35893" y="71206"/>
                      <a:pt x="35414" y="71206"/>
                    </a:cubicBezTo>
                    <a:cubicBezTo>
                      <a:pt x="33560" y="71206"/>
                      <a:pt x="31761" y="71973"/>
                      <a:pt x="30465" y="73369"/>
                    </a:cubicBezTo>
                    <a:lnTo>
                      <a:pt x="30465" y="73360"/>
                    </a:lnTo>
                    <a:cubicBezTo>
                      <a:pt x="29191" y="71988"/>
                      <a:pt x="27412" y="71209"/>
                      <a:pt x="25542" y="71209"/>
                    </a:cubicBezTo>
                    <a:cubicBezTo>
                      <a:pt x="25531" y="71209"/>
                      <a:pt x="25520" y="71210"/>
                      <a:pt x="25510" y="71210"/>
                    </a:cubicBezTo>
                    <a:cubicBezTo>
                      <a:pt x="25026" y="71210"/>
                      <a:pt x="24542" y="71254"/>
                      <a:pt x="24067" y="71362"/>
                    </a:cubicBezTo>
                    <a:cubicBezTo>
                      <a:pt x="24107" y="67203"/>
                      <a:pt x="27285" y="65122"/>
                      <a:pt x="30463" y="65122"/>
                    </a:cubicBezTo>
                    <a:close/>
                    <a:moveTo>
                      <a:pt x="129608" y="71351"/>
                    </a:moveTo>
                    <a:cubicBezTo>
                      <a:pt x="130035" y="71351"/>
                      <a:pt x="130466" y="71390"/>
                      <a:pt x="130894" y="71469"/>
                    </a:cubicBezTo>
                    <a:cubicBezTo>
                      <a:pt x="129908" y="72634"/>
                      <a:pt x="129326" y="74140"/>
                      <a:pt x="129415" y="75726"/>
                    </a:cubicBezTo>
                    <a:lnTo>
                      <a:pt x="129406" y="75744"/>
                    </a:lnTo>
                    <a:cubicBezTo>
                      <a:pt x="128156" y="74440"/>
                      <a:pt x="126397" y="73602"/>
                      <a:pt x="124528" y="73602"/>
                    </a:cubicBezTo>
                    <a:cubicBezTo>
                      <a:pt x="124509" y="73602"/>
                      <a:pt x="124489" y="73602"/>
                      <a:pt x="124469" y="73602"/>
                    </a:cubicBezTo>
                    <a:cubicBezTo>
                      <a:pt x="124450" y="73602"/>
                      <a:pt x="124430" y="73602"/>
                      <a:pt x="124410" y="73602"/>
                    </a:cubicBezTo>
                    <a:cubicBezTo>
                      <a:pt x="122541" y="73602"/>
                      <a:pt x="120773" y="74440"/>
                      <a:pt x="119532" y="75744"/>
                    </a:cubicBezTo>
                    <a:cubicBezTo>
                      <a:pt x="119613" y="74149"/>
                      <a:pt x="119030" y="72652"/>
                      <a:pt x="118045" y="71469"/>
                    </a:cubicBezTo>
                    <a:cubicBezTo>
                      <a:pt x="118473" y="71390"/>
                      <a:pt x="118903" y="71351"/>
                      <a:pt x="119331" y="71351"/>
                    </a:cubicBezTo>
                    <a:cubicBezTo>
                      <a:pt x="121264" y="71351"/>
                      <a:pt x="123134" y="72148"/>
                      <a:pt x="124469" y="73593"/>
                    </a:cubicBezTo>
                    <a:cubicBezTo>
                      <a:pt x="125805" y="72148"/>
                      <a:pt x="127675" y="71351"/>
                      <a:pt x="129608" y="71351"/>
                    </a:cubicBezTo>
                    <a:close/>
                    <a:moveTo>
                      <a:pt x="48843" y="71540"/>
                    </a:moveTo>
                    <a:cubicBezTo>
                      <a:pt x="50782" y="71540"/>
                      <a:pt x="52650" y="72343"/>
                      <a:pt x="53995" y="73790"/>
                    </a:cubicBezTo>
                    <a:cubicBezTo>
                      <a:pt x="53975" y="73790"/>
                      <a:pt x="53956" y="73790"/>
                      <a:pt x="53936" y="73790"/>
                    </a:cubicBezTo>
                    <a:cubicBezTo>
                      <a:pt x="52067" y="73790"/>
                      <a:pt x="50299" y="74628"/>
                      <a:pt x="49058" y="75932"/>
                    </a:cubicBezTo>
                    <a:cubicBezTo>
                      <a:pt x="49138" y="74337"/>
                      <a:pt x="48556" y="72840"/>
                      <a:pt x="47561" y="71658"/>
                    </a:cubicBezTo>
                    <a:cubicBezTo>
                      <a:pt x="47989" y="71579"/>
                      <a:pt x="48418" y="71540"/>
                      <a:pt x="48843" y="71540"/>
                    </a:cubicBezTo>
                    <a:close/>
                    <a:moveTo>
                      <a:pt x="59141" y="71540"/>
                    </a:moveTo>
                    <a:cubicBezTo>
                      <a:pt x="59566" y="71540"/>
                      <a:pt x="59994" y="71579"/>
                      <a:pt x="60420" y="71658"/>
                    </a:cubicBezTo>
                    <a:cubicBezTo>
                      <a:pt x="59425" y="72840"/>
                      <a:pt x="58843" y="74346"/>
                      <a:pt x="58932" y="75932"/>
                    </a:cubicBezTo>
                    <a:cubicBezTo>
                      <a:pt x="57682" y="74628"/>
                      <a:pt x="55914" y="73790"/>
                      <a:pt x="54054" y="73790"/>
                    </a:cubicBezTo>
                    <a:cubicBezTo>
                      <a:pt x="54034" y="73790"/>
                      <a:pt x="54015" y="73790"/>
                      <a:pt x="53995" y="73790"/>
                    </a:cubicBezTo>
                    <a:cubicBezTo>
                      <a:pt x="55332" y="72343"/>
                      <a:pt x="57206" y="71540"/>
                      <a:pt x="59141" y="71540"/>
                    </a:cubicBezTo>
                    <a:close/>
                    <a:moveTo>
                      <a:pt x="112810" y="69495"/>
                    </a:moveTo>
                    <a:cubicBezTo>
                      <a:pt x="115985" y="69495"/>
                      <a:pt x="119160" y="71574"/>
                      <a:pt x="119200" y="75735"/>
                    </a:cubicBezTo>
                    <a:cubicBezTo>
                      <a:pt x="118721" y="75630"/>
                      <a:pt x="118239" y="75578"/>
                      <a:pt x="117760" y="75578"/>
                    </a:cubicBezTo>
                    <a:cubicBezTo>
                      <a:pt x="115909" y="75578"/>
                      <a:pt x="114116" y="76343"/>
                      <a:pt x="112821" y="77724"/>
                    </a:cubicBezTo>
                    <a:lnTo>
                      <a:pt x="112812" y="77733"/>
                    </a:lnTo>
                    <a:cubicBezTo>
                      <a:pt x="111530" y="76362"/>
                      <a:pt x="109738" y="75573"/>
                      <a:pt x="107856" y="75573"/>
                    </a:cubicBezTo>
                    <a:cubicBezTo>
                      <a:pt x="107373" y="75573"/>
                      <a:pt x="106889" y="75627"/>
                      <a:pt x="106414" y="75735"/>
                    </a:cubicBezTo>
                    <a:lnTo>
                      <a:pt x="106414" y="75735"/>
                    </a:lnTo>
                    <a:cubicBezTo>
                      <a:pt x="106454" y="71576"/>
                      <a:pt x="109632" y="69495"/>
                      <a:pt x="112810" y="69495"/>
                    </a:cubicBezTo>
                    <a:close/>
                    <a:moveTo>
                      <a:pt x="136139" y="69486"/>
                    </a:moveTo>
                    <a:cubicBezTo>
                      <a:pt x="139313" y="69486"/>
                      <a:pt x="142484" y="71562"/>
                      <a:pt x="142525" y="75717"/>
                    </a:cubicBezTo>
                    <a:lnTo>
                      <a:pt x="142516" y="75735"/>
                    </a:lnTo>
                    <a:cubicBezTo>
                      <a:pt x="142037" y="75630"/>
                      <a:pt x="141554" y="75578"/>
                      <a:pt x="141075" y="75578"/>
                    </a:cubicBezTo>
                    <a:cubicBezTo>
                      <a:pt x="139222" y="75578"/>
                      <a:pt x="137424" y="76345"/>
                      <a:pt x="136136" y="77733"/>
                    </a:cubicBezTo>
                    <a:cubicBezTo>
                      <a:pt x="134854" y="76362"/>
                      <a:pt x="133062" y="75573"/>
                      <a:pt x="131181" y="75573"/>
                    </a:cubicBezTo>
                    <a:cubicBezTo>
                      <a:pt x="130697" y="75573"/>
                      <a:pt x="130213" y="75627"/>
                      <a:pt x="129738" y="75735"/>
                    </a:cubicBezTo>
                    <a:cubicBezTo>
                      <a:pt x="129778" y="71569"/>
                      <a:pt x="132960" y="69486"/>
                      <a:pt x="136139" y="69486"/>
                    </a:cubicBezTo>
                    <a:close/>
                    <a:moveTo>
                      <a:pt x="42333" y="69686"/>
                    </a:moveTo>
                    <a:cubicBezTo>
                      <a:pt x="45509" y="69686"/>
                      <a:pt x="48686" y="71765"/>
                      <a:pt x="48726" y="75923"/>
                    </a:cubicBezTo>
                    <a:cubicBezTo>
                      <a:pt x="48248" y="75818"/>
                      <a:pt x="47765" y="75767"/>
                      <a:pt x="47287" y="75767"/>
                    </a:cubicBezTo>
                    <a:cubicBezTo>
                      <a:pt x="45433" y="75767"/>
                      <a:pt x="43633" y="76534"/>
                      <a:pt x="42337" y="77930"/>
                    </a:cubicBezTo>
                    <a:cubicBezTo>
                      <a:pt x="41056" y="76550"/>
                      <a:pt x="39264" y="75770"/>
                      <a:pt x="37382" y="75770"/>
                    </a:cubicBezTo>
                    <a:cubicBezTo>
                      <a:pt x="36898" y="75770"/>
                      <a:pt x="36415" y="75815"/>
                      <a:pt x="35940" y="75923"/>
                    </a:cubicBezTo>
                    <a:cubicBezTo>
                      <a:pt x="35980" y="71765"/>
                      <a:pt x="39156" y="69686"/>
                      <a:pt x="42333" y="69686"/>
                    </a:cubicBezTo>
                    <a:close/>
                    <a:moveTo>
                      <a:pt x="65651" y="69683"/>
                    </a:moveTo>
                    <a:cubicBezTo>
                      <a:pt x="68826" y="69683"/>
                      <a:pt x="72001" y="71762"/>
                      <a:pt x="72041" y="75923"/>
                    </a:cubicBezTo>
                    <a:cubicBezTo>
                      <a:pt x="71563" y="75818"/>
                      <a:pt x="71081" y="75767"/>
                      <a:pt x="70602" y="75767"/>
                    </a:cubicBezTo>
                    <a:cubicBezTo>
                      <a:pt x="68748" y="75767"/>
                      <a:pt x="66949" y="76534"/>
                      <a:pt x="65653" y="77930"/>
                    </a:cubicBezTo>
                    <a:cubicBezTo>
                      <a:pt x="64371" y="76550"/>
                      <a:pt x="62579" y="75770"/>
                      <a:pt x="60697" y="75770"/>
                    </a:cubicBezTo>
                    <a:cubicBezTo>
                      <a:pt x="60214" y="75770"/>
                      <a:pt x="59730" y="75815"/>
                      <a:pt x="59255" y="75923"/>
                    </a:cubicBezTo>
                    <a:cubicBezTo>
                      <a:pt x="59295" y="71764"/>
                      <a:pt x="62473" y="69683"/>
                      <a:pt x="65651" y="69683"/>
                    </a:cubicBezTo>
                    <a:close/>
                    <a:moveTo>
                      <a:pt x="82884" y="1"/>
                    </a:moveTo>
                    <a:cubicBezTo>
                      <a:pt x="82642" y="699"/>
                      <a:pt x="82534" y="1434"/>
                      <a:pt x="82579" y="2178"/>
                    </a:cubicBezTo>
                    <a:cubicBezTo>
                      <a:pt x="81329" y="875"/>
                      <a:pt x="79570" y="36"/>
                      <a:pt x="77701" y="36"/>
                    </a:cubicBezTo>
                    <a:cubicBezTo>
                      <a:pt x="77681" y="36"/>
                      <a:pt x="77661" y="36"/>
                      <a:pt x="77642" y="36"/>
                    </a:cubicBezTo>
                    <a:cubicBezTo>
                      <a:pt x="77622" y="36"/>
                      <a:pt x="77602" y="36"/>
                      <a:pt x="77582" y="36"/>
                    </a:cubicBezTo>
                    <a:cubicBezTo>
                      <a:pt x="73834" y="36"/>
                      <a:pt x="70494" y="3399"/>
                      <a:pt x="70948" y="7160"/>
                    </a:cubicBezTo>
                    <a:cubicBezTo>
                      <a:pt x="71458" y="7046"/>
                      <a:pt x="71971" y="6991"/>
                      <a:pt x="72481" y="6991"/>
                    </a:cubicBezTo>
                    <a:cubicBezTo>
                      <a:pt x="74418" y="6991"/>
                      <a:pt x="76294" y="7793"/>
                      <a:pt x="77642" y="9248"/>
                    </a:cubicBezTo>
                    <a:cubicBezTo>
                      <a:pt x="77624" y="9248"/>
                      <a:pt x="77606" y="9248"/>
                      <a:pt x="77587" y="9248"/>
                    </a:cubicBezTo>
                    <a:cubicBezTo>
                      <a:pt x="75529" y="9248"/>
                      <a:pt x="73607" y="10256"/>
                      <a:pt x="72355" y="11784"/>
                    </a:cubicBezTo>
                    <a:cubicBezTo>
                      <a:pt x="72756" y="8058"/>
                      <a:pt x="69443" y="4740"/>
                      <a:pt x="65721" y="4740"/>
                    </a:cubicBezTo>
                    <a:cubicBezTo>
                      <a:pt x="65701" y="4740"/>
                      <a:pt x="65682" y="4740"/>
                      <a:pt x="65662" y="4741"/>
                    </a:cubicBezTo>
                    <a:cubicBezTo>
                      <a:pt x="65642" y="4740"/>
                      <a:pt x="65622" y="4740"/>
                      <a:pt x="65602" y="4740"/>
                    </a:cubicBezTo>
                    <a:cubicBezTo>
                      <a:pt x="63733" y="4740"/>
                      <a:pt x="61966" y="5570"/>
                      <a:pt x="60724" y="6873"/>
                    </a:cubicBezTo>
                    <a:cubicBezTo>
                      <a:pt x="60760" y="6138"/>
                      <a:pt x="60662" y="5395"/>
                      <a:pt x="60420" y="4696"/>
                    </a:cubicBezTo>
                    <a:lnTo>
                      <a:pt x="60043" y="4696"/>
                    </a:lnTo>
                    <a:cubicBezTo>
                      <a:pt x="60276" y="5395"/>
                      <a:pt x="60393" y="6130"/>
                      <a:pt x="60393" y="6864"/>
                    </a:cubicBezTo>
                    <a:cubicBezTo>
                      <a:pt x="59920" y="6762"/>
                      <a:pt x="59442" y="6713"/>
                      <a:pt x="58969" y="6713"/>
                    </a:cubicBezTo>
                    <a:cubicBezTo>
                      <a:pt x="57110" y="6713"/>
                      <a:pt x="55305" y="7479"/>
                      <a:pt x="54013" y="8871"/>
                    </a:cubicBezTo>
                    <a:cubicBezTo>
                      <a:pt x="52732" y="7492"/>
                      <a:pt x="50939" y="6712"/>
                      <a:pt x="49058" y="6712"/>
                    </a:cubicBezTo>
                    <a:cubicBezTo>
                      <a:pt x="48574" y="6712"/>
                      <a:pt x="48090" y="6766"/>
                      <a:pt x="47615" y="6864"/>
                    </a:cubicBezTo>
                    <a:cubicBezTo>
                      <a:pt x="47615" y="6130"/>
                      <a:pt x="47732" y="5395"/>
                      <a:pt x="47965" y="4696"/>
                    </a:cubicBezTo>
                    <a:lnTo>
                      <a:pt x="47588" y="4696"/>
                    </a:lnTo>
                    <a:cubicBezTo>
                      <a:pt x="47346" y="5395"/>
                      <a:pt x="47248" y="6138"/>
                      <a:pt x="47284" y="6873"/>
                    </a:cubicBezTo>
                    <a:cubicBezTo>
                      <a:pt x="46049" y="5577"/>
                      <a:pt x="44293" y="4740"/>
                      <a:pt x="42434" y="4740"/>
                    </a:cubicBezTo>
                    <a:cubicBezTo>
                      <a:pt x="42405" y="4740"/>
                      <a:pt x="42376" y="4740"/>
                      <a:pt x="42346" y="4741"/>
                    </a:cubicBezTo>
                    <a:cubicBezTo>
                      <a:pt x="42319" y="4740"/>
                      <a:pt x="42291" y="4740"/>
                      <a:pt x="42263" y="4740"/>
                    </a:cubicBezTo>
                    <a:cubicBezTo>
                      <a:pt x="40287" y="4740"/>
                      <a:pt x="38431" y="5684"/>
                      <a:pt x="37185" y="7124"/>
                    </a:cubicBezTo>
                    <a:cubicBezTo>
                      <a:pt x="37480" y="3457"/>
                      <a:pt x="34193" y="233"/>
                      <a:pt x="30519" y="233"/>
                    </a:cubicBezTo>
                    <a:cubicBezTo>
                      <a:pt x="30504" y="233"/>
                      <a:pt x="30489" y="233"/>
                      <a:pt x="30474" y="234"/>
                    </a:cubicBezTo>
                    <a:cubicBezTo>
                      <a:pt x="30454" y="233"/>
                      <a:pt x="30434" y="233"/>
                      <a:pt x="30415" y="233"/>
                    </a:cubicBezTo>
                    <a:cubicBezTo>
                      <a:pt x="28546" y="233"/>
                      <a:pt x="26787" y="1072"/>
                      <a:pt x="25536" y="2375"/>
                    </a:cubicBezTo>
                    <a:cubicBezTo>
                      <a:pt x="25581" y="1640"/>
                      <a:pt x="25474" y="897"/>
                      <a:pt x="25232" y="198"/>
                    </a:cubicBezTo>
                    <a:lnTo>
                      <a:pt x="24864" y="198"/>
                    </a:lnTo>
                    <a:cubicBezTo>
                      <a:pt x="25088" y="897"/>
                      <a:pt x="25214" y="1631"/>
                      <a:pt x="25214" y="2366"/>
                    </a:cubicBezTo>
                    <a:cubicBezTo>
                      <a:pt x="24739" y="2264"/>
                      <a:pt x="24260" y="2214"/>
                      <a:pt x="23785" y="2214"/>
                    </a:cubicBezTo>
                    <a:cubicBezTo>
                      <a:pt x="21922" y="2214"/>
                      <a:pt x="20117" y="2981"/>
                      <a:pt x="18825" y="4373"/>
                    </a:cubicBezTo>
                    <a:cubicBezTo>
                      <a:pt x="17544" y="2993"/>
                      <a:pt x="15752" y="2214"/>
                      <a:pt x="13870" y="2214"/>
                    </a:cubicBezTo>
                    <a:cubicBezTo>
                      <a:pt x="13386" y="2214"/>
                      <a:pt x="12902" y="2268"/>
                      <a:pt x="12427" y="2366"/>
                    </a:cubicBezTo>
                    <a:cubicBezTo>
                      <a:pt x="12427" y="1631"/>
                      <a:pt x="12544" y="897"/>
                      <a:pt x="12777" y="198"/>
                    </a:cubicBezTo>
                    <a:lnTo>
                      <a:pt x="12382" y="198"/>
                    </a:lnTo>
                    <a:cubicBezTo>
                      <a:pt x="12141" y="897"/>
                      <a:pt x="12042" y="1640"/>
                      <a:pt x="12078" y="2375"/>
                    </a:cubicBezTo>
                    <a:cubicBezTo>
                      <a:pt x="10836" y="1072"/>
                      <a:pt x="9069" y="233"/>
                      <a:pt x="7200" y="233"/>
                    </a:cubicBezTo>
                    <a:cubicBezTo>
                      <a:pt x="7180" y="233"/>
                      <a:pt x="7160" y="233"/>
                      <a:pt x="7141" y="234"/>
                    </a:cubicBezTo>
                    <a:cubicBezTo>
                      <a:pt x="7126" y="233"/>
                      <a:pt x="7111" y="233"/>
                      <a:pt x="7096" y="233"/>
                    </a:cubicBezTo>
                    <a:cubicBezTo>
                      <a:pt x="3342" y="233"/>
                      <a:pt x="1" y="3600"/>
                      <a:pt x="456" y="7366"/>
                    </a:cubicBezTo>
                    <a:cubicBezTo>
                      <a:pt x="966" y="7252"/>
                      <a:pt x="1482" y="7196"/>
                      <a:pt x="1994" y="7196"/>
                    </a:cubicBezTo>
                    <a:cubicBezTo>
                      <a:pt x="3926" y="7196"/>
                      <a:pt x="5804" y="7993"/>
                      <a:pt x="7149" y="9445"/>
                    </a:cubicBezTo>
                    <a:lnTo>
                      <a:pt x="7149" y="9445"/>
                    </a:lnTo>
                    <a:cubicBezTo>
                      <a:pt x="7147" y="9445"/>
                      <a:pt x="7144" y="9445"/>
                      <a:pt x="7141" y="9445"/>
                    </a:cubicBezTo>
                    <a:cubicBezTo>
                      <a:pt x="7121" y="9445"/>
                      <a:pt x="7101" y="9445"/>
                      <a:pt x="7081" y="9445"/>
                    </a:cubicBezTo>
                    <a:cubicBezTo>
                      <a:pt x="3333" y="9445"/>
                      <a:pt x="1" y="12816"/>
                      <a:pt x="456" y="16569"/>
                    </a:cubicBezTo>
                    <a:cubicBezTo>
                      <a:pt x="961" y="16457"/>
                      <a:pt x="1471" y="16403"/>
                      <a:pt x="1977" y="16403"/>
                    </a:cubicBezTo>
                    <a:cubicBezTo>
                      <a:pt x="3909" y="16403"/>
                      <a:pt x="5782" y="17198"/>
                      <a:pt x="7132" y="18647"/>
                    </a:cubicBezTo>
                    <a:cubicBezTo>
                      <a:pt x="7112" y="18647"/>
                      <a:pt x="7092" y="18647"/>
                      <a:pt x="7072" y="18647"/>
                    </a:cubicBezTo>
                    <a:cubicBezTo>
                      <a:pt x="3333" y="18647"/>
                      <a:pt x="1" y="22009"/>
                      <a:pt x="456" y="25771"/>
                    </a:cubicBezTo>
                    <a:cubicBezTo>
                      <a:pt x="965" y="25657"/>
                      <a:pt x="1479" y="25602"/>
                      <a:pt x="1989" y="25602"/>
                    </a:cubicBezTo>
                    <a:cubicBezTo>
                      <a:pt x="3926" y="25602"/>
                      <a:pt x="5802" y="26404"/>
                      <a:pt x="7150" y="27859"/>
                    </a:cubicBezTo>
                    <a:cubicBezTo>
                      <a:pt x="8483" y="26416"/>
                      <a:pt x="10349" y="25613"/>
                      <a:pt x="12278" y="25613"/>
                    </a:cubicBezTo>
                    <a:cubicBezTo>
                      <a:pt x="12709" y="25613"/>
                      <a:pt x="13143" y="25653"/>
                      <a:pt x="13574" y="25735"/>
                    </a:cubicBezTo>
                    <a:cubicBezTo>
                      <a:pt x="12580" y="26909"/>
                      <a:pt x="11997" y="28414"/>
                      <a:pt x="12087" y="30000"/>
                    </a:cubicBezTo>
                    <a:cubicBezTo>
                      <a:pt x="10837" y="28697"/>
                      <a:pt x="9069" y="27867"/>
                      <a:pt x="7209" y="27867"/>
                    </a:cubicBezTo>
                    <a:cubicBezTo>
                      <a:pt x="7189" y="27867"/>
                      <a:pt x="7169" y="27867"/>
                      <a:pt x="7150" y="27868"/>
                    </a:cubicBezTo>
                    <a:cubicBezTo>
                      <a:pt x="7130" y="27867"/>
                      <a:pt x="7110" y="27867"/>
                      <a:pt x="7090" y="27867"/>
                    </a:cubicBezTo>
                    <a:cubicBezTo>
                      <a:pt x="3342" y="27867"/>
                      <a:pt x="1" y="31230"/>
                      <a:pt x="456" y="34991"/>
                    </a:cubicBezTo>
                    <a:cubicBezTo>
                      <a:pt x="968" y="34875"/>
                      <a:pt x="1485" y="34819"/>
                      <a:pt x="1999" y="34819"/>
                    </a:cubicBezTo>
                    <a:cubicBezTo>
                      <a:pt x="3903" y="34819"/>
                      <a:pt x="5755" y="35598"/>
                      <a:pt x="7096" y="37016"/>
                    </a:cubicBezTo>
                    <a:cubicBezTo>
                      <a:pt x="3341" y="37016"/>
                      <a:pt x="8" y="40377"/>
                      <a:pt x="456" y="44140"/>
                    </a:cubicBezTo>
                    <a:cubicBezTo>
                      <a:pt x="968" y="44025"/>
                      <a:pt x="1485" y="43970"/>
                      <a:pt x="1997" y="43970"/>
                    </a:cubicBezTo>
                    <a:cubicBezTo>
                      <a:pt x="3931" y="43970"/>
                      <a:pt x="5804" y="44767"/>
                      <a:pt x="7150" y="46219"/>
                    </a:cubicBezTo>
                    <a:cubicBezTo>
                      <a:pt x="8485" y="44773"/>
                      <a:pt x="10355" y="43977"/>
                      <a:pt x="12288" y="43977"/>
                    </a:cubicBezTo>
                    <a:cubicBezTo>
                      <a:pt x="12715" y="43977"/>
                      <a:pt x="13146" y="44016"/>
                      <a:pt x="13574" y="44095"/>
                    </a:cubicBezTo>
                    <a:cubicBezTo>
                      <a:pt x="12580" y="45278"/>
                      <a:pt x="11997" y="46774"/>
                      <a:pt x="12087" y="48369"/>
                    </a:cubicBezTo>
                    <a:cubicBezTo>
                      <a:pt x="10837" y="47066"/>
                      <a:pt x="9069" y="46227"/>
                      <a:pt x="7208" y="46227"/>
                    </a:cubicBezTo>
                    <a:cubicBezTo>
                      <a:pt x="7189" y="46227"/>
                      <a:pt x="7169" y="46228"/>
                      <a:pt x="7150" y="46228"/>
                    </a:cubicBezTo>
                    <a:cubicBezTo>
                      <a:pt x="7130" y="46228"/>
                      <a:pt x="7110" y="46227"/>
                      <a:pt x="7090" y="46227"/>
                    </a:cubicBezTo>
                    <a:cubicBezTo>
                      <a:pt x="3342" y="46227"/>
                      <a:pt x="1" y="49590"/>
                      <a:pt x="456" y="53351"/>
                    </a:cubicBezTo>
                    <a:cubicBezTo>
                      <a:pt x="966" y="53237"/>
                      <a:pt x="1482" y="53181"/>
                      <a:pt x="1993" y="53181"/>
                    </a:cubicBezTo>
                    <a:cubicBezTo>
                      <a:pt x="3922" y="53181"/>
                      <a:pt x="5795" y="53978"/>
                      <a:pt x="7141" y="55430"/>
                    </a:cubicBezTo>
                    <a:cubicBezTo>
                      <a:pt x="7121" y="55430"/>
                      <a:pt x="7101" y="55430"/>
                      <a:pt x="7081" y="55430"/>
                    </a:cubicBezTo>
                    <a:cubicBezTo>
                      <a:pt x="3333" y="55430"/>
                      <a:pt x="1" y="58792"/>
                      <a:pt x="456" y="62554"/>
                    </a:cubicBezTo>
                    <a:cubicBezTo>
                      <a:pt x="968" y="62439"/>
                      <a:pt x="1485" y="62383"/>
                      <a:pt x="1997" y="62383"/>
                    </a:cubicBezTo>
                    <a:cubicBezTo>
                      <a:pt x="3931" y="62383"/>
                      <a:pt x="5804" y="63180"/>
                      <a:pt x="7150" y="64633"/>
                    </a:cubicBezTo>
                    <a:cubicBezTo>
                      <a:pt x="8485" y="63187"/>
                      <a:pt x="10355" y="62390"/>
                      <a:pt x="12288" y="62390"/>
                    </a:cubicBezTo>
                    <a:cubicBezTo>
                      <a:pt x="12715" y="62390"/>
                      <a:pt x="13146" y="62429"/>
                      <a:pt x="13574" y="62509"/>
                    </a:cubicBezTo>
                    <a:cubicBezTo>
                      <a:pt x="12580" y="63692"/>
                      <a:pt x="11997" y="65188"/>
                      <a:pt x="12087" y="66783"/>
                    </a:cubicBezTo>
                    <a:cubicBezTo>
                      <a:pt x="10837" y="65480"/>
                      <a:pt x="9069" y="64641"/>
                      <a:pt x="7208" y="64641"/>
                    </a:cubicBezTo>
                    <a:cubicBezTo>
                      <a:pt x="7189" y="64641"/>
                      <a:pt x="7169" y="64641"/>
                      <a:pt x="7150" y="64642"/>
                    </a:cubicBezTo>
                    <a:cubicBezTo>
                      <a:pt x="7130" y="64641"/>
                      <a:pt x="7110" y="64641"/>
                      <a:pt x="7090" y="64641"/>
                    </a:cubicBezTo>
                    <a:cubicBezTo>
                      <a:pt x="3342" y="64641"/>
                      <a:pt x="1" y="68004"/>
                      <a:pt x="456" y="71765"/>
                    </a:cubicBezTo>
                    <a:cubicBezTo>
                      <a:pt x="965" y="71651"/>
                      <a:pt x="1479" y="71596"/>
                      <a:pt x="1989" y="71596"/>
                    </a:cubicBezTo>
                    <a:cubicBezTo>
                      <a:pt x="3926" y="71596"/>
                      <a:pt x="5802" y="72399"/>
                      <a:pt x="7150" y="73853"/>
                    </a:cubicBezTo>
                    <a:cubicBezTo>
                      <a:pt x="8483" y="72402"/>
                      <a:pt x="10349" y="71599"/>
                      <a:pt x="12279" y="71599"/>
                    </a:cubicBezTo>
                    <a:cubicBezTo>
                      <a:pt x="12709" y="71599"/>
                      <a:pt x="13143" y="71639"/>
                      <a:pt x="13574" y="71720"/>
                    </a:cubicBezTo>
                    <a:cubicBezTo>
                      <a:pt x="13037" y="72348"/>
                      <a:pt x="12624" y="73082"/>
                      <a:pt x="12365" y="73862"/>
                    </a:cubicBezTo>
                    <a:lnTo>
                      <a:pt x="12741" y="73862"/>
                    </a:lnTo>
                    <a:cubicBezTo>
                      <a:pt x="13637" y="71119"/>
                      <a:pt x="16222" y="69746"/>
                      <a:pt x="18806" y="69746"/>
                    </a:cubicBezTo>
                    <a:cubicBezTo>
                      <a:pt x="21388" y="69746"/>
                      <a:pt x="23969" y="71117"/>
                      <a:pt x="24864" y="73862"/>
                    </a:cubicBezTo>
                    <a:lnTo>
                      <a:pt x="25241" y="73862"/>
                    </a:lnTo>
                    <a:cubicBezTo>
                      <a:pt x="24981" y="73073"/>
                      <a:pt x="24569" y="72339"/>
                      <a:pt x="24031" y="71702"/>
                    </a:cubicBezTo>
                    <a:cubicBezTo>
                      <a:pt x="24457" y="71623"/>
                      <a:pt x="24885" y="71585"/>
                      <a:pt x="25310" y="71585"/>
                    </a:cubicBezTo>
                    <a:cubicBezTo>
                      <a:pt x="27245" y="71585"/>
                      <a:pt x="29120" y="72387"/>
                      <a:pt x="30465" y="73835"/>
                    </a:cubicBezTo>
                    <a:cubicBezTo>
                      <a:pt x="31802" y="72382"/>
                      <a:pt x="33677" y="71582"/>
                      <a:pt x="35611" y="71582"/>
                    </a:cubicBezTo>
                    <a:cubicBezTo>
                      <a:pt x="36087" y="71582"/>
                      <a:pt x="36566" y="71630"/>
                      <a:pt x="37042" y="71729"/>
                    </a:cubicBezTo>
                    <a:cubicBezTo>
                      <a:pt x="36011" y="72993"/>
                      <a:pt x="35438" y="74615"/>
                      <a:pt x="35644" y="76308"/>
                    </a:cubicBezTo>
                    <a:cubicBezTo>
                      <a:pt x="36151" y="76194"/>
                      <a:pt x="36664" y="76139"/>
                      <a:pt x="37173" y="76139"/>
                    </a:cubicBezTo>
                    <a:cubicBezTo>
                      <a:pt x="39108" y="76139"/>
                      <a:pt x="40989" y="76942"/>
                      <a:pt x="42337" y="78396"/>
                    </a:cubicBezTo>
                    <a:cubicBezTo>
                      <a:pt x="43675" y="76948"/>
                      <a:pt x="45548" y="76146"/>
                      <a:pt x="47484" y="76146"/>
                    </a:cubicBezTo>
                    <a:cubicBezTo>
                      <a:pt x="47908" y="76146"/>
                      <a:pt x="48336" y="76184"/>
                      <a:pt x="48762" y="76263"/>
                    </a:cubicBezTo>
                    <a:cubicBezTo>
                      <a:pt x="48224" y="76899"/>
                      <a:pt x="47812" y="77625"/>
                      <a:pt x="47552" y="78414"/>
                    </a:cubicBezTo>
                    <a:lnTo>
                      <a:pt x="47929" y="78414"/>
                    </a:lnTo>
                    <a:cubicBezTo>
                      <a:pt x="48825" y="75666"/>
                      <a:pt x="51408" y="74291"/>
                      <a:pt x="53990" y="74291"/>
                    </a:cubicBezTo>
                    <a:cubicBezTo>
                      <a:pt x="56571" y="74291"/>
                      <a:pt x="59152" y="75664"/>
                      <a:pt x="60052" y="78414"/>
                    </a:cubicBezTo>
                    <a:lnTo>
                      <a:pt x="60438" y="78414"/>
                    </a:lnTo>
                    <a:cubicBezTo>
                      <a:pt x="60169" y="77625"/>
                      <a:pt x="59766" y="76891"/>
                      <a:pt x="59228" y="76263"/>
                    </a:cubicBezTo>
                    <a:cubicBezTo>
                      <a:pt x="59656" y="76184"/>
                      <a:pt x="60087" y="76145"/>
                      <a:pt x="60514" y="76145"/>
                    </a:cubicBezTo>
                    <a:cubicBezTo>
                      <a:pt x="62447" y="76145"/>
                      <a:pt x="64319" y="76941"/>
                      <a:pt x="65662" y="78387"/>
                    </a:cubicBezTo>
                    <a:cubicBezTo>
                      <a:pt x="67002" y="76933"/>
                      <a:pt x="68877" y="76130"/>
                      <a:pt x="70814" y="76130"/>
                    </a:cubicBezTo>
                    <a:cubicBezTo>
                      <a:pt x="71323" y="76130"/>
                      <a:pt x="71837" y="76185"/>
                      <a:pt x="72346" y="76299"/>
                    </a:cubicBezTo>
                    <a:cubicBezTo>
                      <a:pt x="72801" y="72547"/>
                      <a:pt x="69460" y="69175"/>
                      <a:pt x="65712" y="69175"/>
                    </a:cubicBezTo>
                    <a:cubicBezTo>
                      <a:pt x="65698" y="69175"/>
                      <a:pt x="65684" y="69175"/>
                      <a:pt x="65669" y="69175"/>
                    </a:cubicBezTo>
                    <a:lnTo>
                      <a:pt x="65669" y="69175"/>
                    </a:lnTo>
                    <a:cubicBezTo>
                      <a:pt x="67009" y="67731"/>
                      <a:pt x="68871" y="66936"/>
                      <a:pt x="70797" y="66936"/>
                    </a:cubicBezTo>
                    <a:cubicBezTo>
                      <a:pt x="71279" y="66936"/>
                      <a:pt x="71765" y="66986"/>
                      <a:pt x="72248" y="67088"/>
                    </a:cubicBezTo>
                    <a:cubicBezTo>
                      <a:pt x="71271" y="68333"/>
                      <a:pt x="70742" y="69901"/>
                      <a:pt x="70939" y="71559"/>
                    </a:cubicBezTo>
                    <a:cubicBezTo>
                      <a:pt x="71452" y="71445"/>
                      <a:pt x="71968" y="71389"/>
                      <a:pt x="72480" y="71389"/>
                    </a:cubicBezTo>
                    <a:cubicBezTo>
                      <a:pt x="74414" y="71389"/>
                      <a:pt x="76287" y="72186"/>
                      <a:pt x="77633" y="73638"/>
                    </a:cubicBezTo>
                    <a:cubicBezTo>
                      <a:pt x="78970" y="72190"/>
                      <a:pt x="80844" y="71388"/>
                      <a:pt x="82779" y="71388"/>
                    </a:cubicBezTo>
                    <a:cubicBezTo>
                      <a:pt x="83204" y="71388"/>
                      <a:pt x="83632" y="71426"/>
                      <a:pt x="84057" y="71505"/>
                    </a:cubicBezTo>
                    <a:cubicBezTo>
                      <a:pt x="83520" y="72141"/>
                      <a:pt x="83108" y="72867"/>
                      <a:pt x="82848" y="73656"/>
                    </a:cubicBezTo>
                    <a:lnTo>
                      <a:pt x="83224" y="73656"/>
                    </a:lnTo>
                    <a:cubicBezTo>
                      <a:pt x="84120" y="70909"/>
                      <a:pt x="86703" y="69536"/>
                      <a:pt x="89286" y="69536"/>
                    </a:cubicBezTo>
                    <a:cubicBezTo>
                      <a:pt x="91869" y="69536"/>
                      <a:pt x="94452" y="70909"/>
                      <a:pt x="95348" y="73656"/>
                    </a:cubicBezTo>
                    <a:lnTo>
                      <a:pt x="95724" y="73656"/>
                    </a:lnTo>
                    <a:cubicBezTo>
                      <a:pt x="95464" y="72867"/>
                      <a:pt x="95052" y="72141"/>
                      <a:pt x="94514" y="71505"/>
                    </a:cubicBezTo>
                    <a:cubicBezTo>
                      <a:pt x="94942" y="71426"/>
                      <a:pt x="95371" y="71388"/>
                      <a:pt x="95797" y="71388"/>
                    </a:cubicBezTo>
                    <a:cubicBezTo>
                      <a:pt x="97737" y="71388"/>
                      <a:pt x="99611" y="72190"/>
                      <a:pt x="100948" y="73638"/>
                    </a:cubicBezTo>
                    <a:cubicBezTo>
                      <a:pt x="102293" y="72185"/>
                      <a:pt x="104163" y="71385"/>
                      <a:pt x="106095" y="71385"/>
                    </a:cubicBezTo>
                    <a:cubicBezTo>
                      <a:pt x="106570" y="71385"/>
                      <a:pt x="107049" y="71433"/>
                      <a:pt x="107525" y="71532"/>
                    </a:cubicBezTo>
                    <a:cubicBezTo>
                      <a:pt x="106495" y="72796"/>
                      <a:pt x="105921" y="74417"/>
                      <a:pt x="106127" y="76111"/>
                    </a:cubicBezTo>
                    <a:cubicBezTo>
                      <a:pt x="106637" y="75997"/>
                      <a:pt x="107150" y="75942"/>
                      <a:pt x="107660" y="75942"/>
                    </a:cubicBezTo>
                    <a:cubicBezTo>
                      <a:pt x="109597" y="75942"/>
                      <a:pt x="111473" y="76744"/>
                      <a:pt x="112821" y="78199"/>
                    </a:cubicBezTo>
                    <a:cubicBezTo>
                      <a:pt x="114158" y="76751"/>
                      <a:pt x="116031" y="75948"/>
                      <a:pt x="117967" y="75948"/>
                    </a:cubicBezTo>
                    <a:cubicBezTo>
                      <a:pt x="118392" y="75948"/>
                      <a:pt x="118820" y="75987"/>
                      <a:pt x="119245" y="76066"/>
                    </a:cubicBezTo>
                    <a:cubicBezTo>
                      <a:pt x="118708" y="76702"/>
                      <a:pt x="118295" y="77428"/>
                      <a:pt x="118036" y="78217"/>
                    </a:cubicBezTo>
                    <a:lnTo>
                      <a:pt x="118412" y="78217"/>
                    </a:lnTo>
                    <a:cubicBezTo>
                      <a:pt x="119308" y="75474"/>
                      <a:pt x="121893" y="74100"/>
                      <a:pt x="124477" y="74100"/>
                    </a:cubicBezTo>
                    <a:cubicBezTo>
                      <a:pt x="127059" y="74100"/>
                      <a:pt x="129640" y="75471"/>
                      <a:pt x="130536" y="78217"/>
                    </a:cubicBezTo>
                    <a:lnTo>
                      <a:pt x="130912" y="78217"/>
                    </a:lnTo>
                    <a:cubicBezTo>
                      <a:pt x="130652" y="77428"/>
                      <a:pt x="130240" y="76702"/>
                      <a:pt x="129702" y="76066"/>
                    </a:cubicBezTo>
                    <a:cubicBezTo>
                      <a:pt x="130130" y="75987"/>
                      <a:pt x="130558" y="75948"/>
                      <a:pt x="130984" y="75948"/>
                    </a:cubicBezTo>
                    <a:cubicBezTo>
                      <a:pt x="132922" y="75948"/>
                      <a:pt x="134791" y="76751"/>
                      <a:pt x="136136" y="78199"/>
                    </a:cubicBezTo>
                    <a:cubicBezTo>
                      <a:pt x="137484" y="76744"/>
                      <a:pt x="139360" y="75942"/>
                      <a:pt x="141292" y="75942"/>
                    </a:cubicBezTo>
                    <a:cubicBezTo>
                      <a:pt x="141801" y="75942"/>
                      <a:pt x="142313" y="75997"/>
                      <a:pt x="142820" y="76111"/>
                    </a:cubicBezTo>
                    <a:cubicBezTo>
                      <a:pt x="143275" y="72358"/>
                      <a:pt x="139935" y="68987"/>
                      <a:pt x="136195" y="68987"/>
                    </a:cubicBezTo>
                    <a:cubicBezTo>
                      <a:pt x="136175" y="68987"/>
                      <a:pt x="136156" y="68987"/>
                      <a:pt x="136136" y="68987"/>
                    </a:cubicBezTo>
                    <a:cubicBezTo>
                      <a:pt x="136116" y="68987"/>
                      <a:pt x="136096" y="68987"/>
                      <a:pt x="136077" y="68987"/>
                    </a:cubicBezTo>
                    <a:cubicBezTo>
                      <a:pt x="134208" y="68987"/>
                      <a:pt x="132440" y="69825"/>
                      <a:pt x="131199" y="71129"/>
                    </a:cubicBezTo>
                    <a:cubicBezTo>
                      <a:pt x="131279" y="69534"/>
                      <a:pt x="130697" y="68038"/>
                      <a:pt x="129702" y="66855"/>
                    </a:cubicBezTo>
                    <a:cubicBezTo>
                      <a:pt x="130132" y="66775"/>
                      <a:pt x="130564" y="66736"/>
                      <a:pt x="130992" y="66736"/>
                    </a:cubicBezTo>
                    <a:cubicBezTo>
                      <a:pt x="132927" y="66736"/>
                      <a:pt x="134793" y="67533"/>
                      <a:pt x="136136" y="68978"/>
                    </a:cubicBezTo>
                    <a:cubicBezTo>
                      <a:pt x="137482" y="67526"/>
                      <a:pt x="139354" y="66729"/>
                      <a:pt x="141284" y="66729"/>
                    </a:cubicBezTo>
                    <a:cubicBezTo>
                      <a:pt x="141795" y="66729"/>
                      <a:pt x="142310" y="66785"/>
                      <a:pt x="142820" y="66900"/>
                    </a:cubicBezTo>
                    <a:cubicBezTo>
                      <a:pt x="143276" y="63142"/>
                      <a:pt x="139935" y="59776"/>
                      <a:pt x="136189" y="59776"/>
                    </a:cubicBezTo>
                    <a:cubicBezTo>
                      <a:pt x="136175" y="59776"/>
                      <a:pt x="136160" y="59776"/>
                      <a:pt x="136145" y="59776"/>
                    </a:cubicBezTo>
                    <a:cubicBezTo>
                      <a:pt x="137492" y="58329"/>
                      <a:pt x="139362" y="57528"/>
                      <a:pt x="141292" y="57528"/>
                    </a:cubicBezTo>
                    <a:cubicBezTo>
                      <a:pt x="141800" y="57528"/>
                      <a:pt x="142312" y="57583"/>
                      <a:pt x="142820" y="57697"/>
                    </a:cubicBezTo>
                    <a:cubicBezTo>
                      <a:pt x="143275" y="53945"/>
                      <a:pt x="139935" y="50573"/>
                      <a:pt x="136195" y="50573"/>
                    </a:cubicBezTo>
                    <a:cubicBezTo>
                      <a:pt x="136175" y="50573"/>
                      <a:pt x="136156" y="50573"/>
                      <a:pt x="136136" y="50574"/>
                    </a:cubicBezTo>
                    <a:cubicBezTo>
                      <a:pt x="137486" y="49117"/>
                      <a:pt x="139365" y="48320"/>
                      <a:pt x="141300" y="48320"/>
                    </a:cubicBezTo>
                    <a:cubicBezTo>
                      <a:pt x="141806" y="48320"/>
                      <a:pt x="142315" y="48374"/>
                      <a:pt x="142820" y="48486"/>
                    </a:cubicBezTo>
                    <a:cubicBezTo>
                      <a:pt x="143276" y="44728"/>
                      <a:pt x="139935" y="41362"/>
                      <a:pt x="136181" y="41362"/>
                    </a:cubicBezTo>
                    <a:cubicBezTo>
                      <a:pt x="136166" y="41362"/>
                      <a:pt x="136151" y="41362"/>
                      <a:pt x="136136" y="41362"/>
                    </a:cubicBezTo>
                    <a:cubicBezTo>
                      <a:pt x="137483" y="39915"/>
                      <a:pt x="139359" y="39114"/>
                      <a:pt x="141291" y="39114"/>
                    </a:cubicBezTo>
                    <a:cubicBezTo>
                      <a:pt x="141800" y="39114"/>
                      <a:pt x="142312" y="39169"/>
                      <a:pt x="142820" y="39283"/>
                    </a:cubicBezTo>
                    <a:cubicBezTo>
                      <a:pt x="143275" y="35522"/>
                      <a:pt x="139935" y="32159"/>
                      <a:pt x="136195" y="32159"/>
                    </a:cubicBezTo>
                    <a:cubicBezTo>
                      <a:pt x="136175" y="32159"/>
                      <a:pt x="136156" y="32160"/>
                      <a:pt x="136136" y="32160"/>
                    </a:cubicBezTo>
                    <a:cubicBezTo>
                      <a:pt x="136116" y="32160"/>
                      <a:pt x="136096" y="32159"/>
                      <a:pt x="136077" y="32159"/>
                    </a:cubicBezTo>
                    <a:cubicBezTo>
                      <a:pt x="134208" y="32159"/>
                      <a:pt x="132440" y="32998"/>
                      <a:pt x="131199" y="34301"/>
                    </a:cubicBezTo>
                    <a:cubicBezTo>
                      <a:pt x="131279" y="32706"/>
                      <a:pt x="130697" y="31210"/>
                      <a:pt x="129711" y="30027"/>
                    </a:cubicBezTo>
                    <a:cubicBezTo>
                      <a:pt x="130140" y="29948"/>
                      <a:pt x="130570" y="29909"/>
                      <a:pt x="130997" y="29909"/>
                    </a:cubicBezTo>
                    <a:cubicBezTo>
                      <a:pt x="132927" y="29909"/>
                      <a:pt x="134793" y="30705"/>
                      <a:pt x="136136" y="32151"/>
                    </a:cubicBezTo>
                    <a:cubicBezTo>
                      <a:pt x="137482" y="30699"/>
                      <a:pt x="139354" y="29902"/>
                      <a:pt x="141284" y="29902"/>
                    </a:cubicBezTo>
                    <a:cubicBezTo>
                      <a:pt x="141795" y="29902"/>
                      <a:pt x="142310" y="29957"/>
                      <a:pt x="142820" y="30072"/>
                    </a:cubicBezTo>
                    <a:cubicBezTo>
                      <a:pt x="143276" y="26315"/>
                      <a:pt x="139935" y="22948"/>
                      <a:pt x="136189" y="22948"/>
                    </a:cubicBezTo>
                    <a:cubicBezTo>
                      <a:pt x="136175" y="22948"/>
                      <a:pt x="136160" y="22948"/>
                      <a:pt x="136145" y="22948"/>
                    </a:cubicBezTo>
                    <a:cubicBezTo>
                      <a:pt x="137491" y="21496"/>
                      <a:pt x="139358" y="20699"/>
                      <a:pt x="141285" y="20699"/>
                    </a:cubicBezTo>
                    <a:cubicBezTo>
                      <a:pt x="141795" y="20699"/>
                      <a:pt x="142310" y="20755"/>
                      <a:pt x="142820" y="20870"/>
                    </a:cubicBezTo>
                    <a:cubicBezTo>
                      <a:pt x="143275" y="17108"/>
                      <a:pt x="139935" y="13746"/>
                      <a:pt x="136195" y="13746"/>
                    </a:cubicBezTo>
                    <a:cubicBezTo>
                      <a:pt x="136175" y="13746"/>
                      <a:pt x="136156" y="13746"/>
                      <a:pt x="136136" y="13746"/>
                    </a:cubicBezTo>
                    <a:cubicBezTo>
                      <a:pt x="137484" y="12292"/>
                      <a:pt x="139360" y="11489"/>
                      <a:pt x="141292" y="11489"/>
                    </a:cubicBezTo>
                    <a:cubicBezTo>
                      <a:pt x="141801" y="11489"/>
                      <a:pt x="142313" y="11544"/>
                      <a:pt x="142820" y="11658"/>
                    </a:cubicBezTo>
                    <a:cubicBezTo>
                      <a:pt x="143275" y="7906"/>
                      <a:pt x="139935" y="4534"/>
                      <a:pt x="136195" y="4534"/>
                    </a:cubicBezTo>
                    <a:cubicBezTo>
                      <a:pt x="136175" y="4534"/>
                      <a:pt x="136156" y="4534"/>
                      <a:pt x="136136" y="4535"/>
                    </a:cubicBezTo>
                    <a:cubicBezTo>
                      <a:pt x="136116" y="4534"/>
                      <a:pt x="136096" y="4534"/>
                      <a:pt x="136077" y="4534"/>
                    </a:cubicBezTo>
                    <a:cubicBezTo>
                      <a:pt x="134208" y="4534"/>
                      <a:pt x="132440" y="5373"/>
                      <a:pt x="131199" y="6676"/>
                    </a:cubicBezTo>
                    <a:cubicBezTo>
                      <a:pt x="131234" y="5941"/>
                      <a:pt x="131136" y="5198"/>
                      <a:pt x="130894" y="4499"/>
                    </a:cubicBezTo>
                    <a:lnTo>
                      <a:pt x="130518" y="4499"/>
                    </a:lnTo>
                    <a:cubicBezTo>
                      <a:pt x="130751" y="5198"/>
                      <a:pt x="130867" y="5932"/>
                      <a:pt x="130867" y="6667"/>
                    </a:cubicBezTo>
                    <a:cubicBezTo>
                      <a:pt x="130394" y="6565"/>
                      <a:pt x="129917" y="6515"/>
                      <a:pt x="129443" y="6515"/>
                    </a:cubicBezTo>
                    <a:cubicBezTo>
                      <a:pt x="127584" y="6515"/>
                      <a:pt x="125780" y="7282"/>
                      <a:pt x="124487" y="8674"/>
                    </a:cubicBezTo>
                    <a:cubicBezTo>
                      <a:pt x="123206" y="7294"/>
                      <a:pt x="121414" y="6515"/>
                      <a:pt x="119532" y="6515"/>
                    </a:cubicBezTo>
                    <a:cubicBezTo>
                      <a:pt x="119048" y="6515"/>
                      <a:pt x="118564" y="6569"/>
                      <a:pt x="118089" y="6667"/>
                    </a:cubicBezTo>
                    <a:cubicBezTo>
                      <a:pt x="118089" y="5932"/>
                      <a:pt x="118206" y="5198"/>
                      <a:pt x="118439" y="4499"/>
                    </a:cubicBezTo>
                    <a:lnTo>
                      <a:pt x="118063" y="4499"/>
                    </a:lnTo>
                    <a:cubicBezTo>
                      <a:pt x="117821" y="5198"/>
                      <a:pt x="117722" y="5932"/>
                      <a:pt x="117758" y="6676"/>
                    </a:cubicBezTo>
                    <a:cubicBezTo>
                      <a:pt x="116516" y="5373"/>
                      <a:pt x="114749" y="4534"/>
                      <a:pt x="112880" y="4534"/>
                    </a:cubicBezTo>
                    <a:cubicBezTo>
                      <a:pt x="112860" y="4534"/>
                      <a:pt x="112840" y="4534"/>
                      <a:pt x="112821" y="4535"/>
                    </a:cubicBezTo>
                    <a:cubicBezTo>
                      <a:pt x="112802" y="4534"/>
                      <a:pt x="112783" y="4534"/>
                      <a:pt x="112765" y="4534"/>
                    </a:cubicBezTo>
                    <a:cubicBezTo>
                      <a:pt x="110778" y="4534"/>
                      <a:pt x="108911" y="5480"/>
                      <a:pt x="107659" y="6927"/>
                    </a:cubicBezTo>
                    <a:lnTo>
                      <a:pt x="107659" y="6927"/>
                    </a:lnTo>
                    <a:cubicBezTo>
                      <a:pt x="107953" y="3264"/>
                      <a:pt x="104676" y="36"/>
                      <a:pt x="101009" y="36"/>
                    </a:cubicBezTo>
                    <a:cubicBezTo>
                      <a:pt x="100988" y="36"/>
                      <a:pt x="100968" y="36"/>
                      <a:pt x="100948" y="36"/>
                    </a:cubicBezTo>
                    <a:cubicBezTo>
                      <a:pt x="100928" y="36"/>
                      <a:pt x="100908" y="36"/>
                      <a:pt x="100889" y="36"/>
                    </a:cubicBezTo>
                    <a:cubicBezTo>
                      <a:pt x="99020" y="36"/>
                      <a:pt x="97261" y="875"/>
                      <a:pt x="96011" y="2178"/>
                    </a:cubicBezTo>
                    <a:cubicBezTo>
                      <a:pt x="96056" y="1434"/>
                      <a:pt x="95948" y="699"/>
                      <a:pt x="95706" y="1"/>
                    </a:cubicBezTo>
                    <a:lnTo>
                      <a:pt x="95339" y="1"/>
                    </a:lnTo>
                    <a:cubicBezTo>
                      <a:pt x="95563" y="699"/>
                      <a:pt x="95688" y="1434"/>
                      <a:pt x="95688" y="2169"/>
                    </a:cubicBezTo>
                    <a:cubicBezTo>
                      <a:pt x="95213" y="2067"/>
                      <a:pt x="94735" y="2017"/>
                      <a:pt x="94260" y="2017"/>
                    </a:cubicBezTo>
                    <a:cubicBezTo>
                      <a:pt x="92399" y="2017"/>
                      <a:pt x="90599" y="2784"/>
                      <a:pt x="89299" y="4176"/>
                    </a:cubicBezTo>
                    <a:cubicBezTo>
                      <a:pt x="88027" y="2796"/>
                      <a:pt x="86226" y="2017"/>
                      <a:pt x="84344" y="2017"/>
                    </a:cubicBezTo>
                    <a:cubicBezTo>
                      <a:pt x="83860" y="2017"/>
                      <a:pt x="83376" y="2061"/>
                      <a:pt x="82902" y="2169"/>
                    </a:cubicBezTo>
                    <a:cubicBezTo>
                      <a:pt x="82910" y="1434"/>
                      <a:pt x="83027" y="699"/>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grpSp>
        <p:grpSp>
          <p:nvGrpSpPr>
            <p:cNvPr id="36" name="Google Shape;36;p3"/>
            <p:cNvGrpSpPr/>
            <p:nvPr/>
          </p:nvGrpSpPr>
          <p:grpSpPr>
            <a:xfrm>
              <a:off x="3030083" y="-541901"/>
              <a:ext cx="3080308" cy="3269023"/>
              <a:chOff x="0" y="0"/>
              <a:chExt cx="2743172" cy="2911232"/>
            </a:xfrm>
          </p:grpSpPr>
          <p:sp>
            <p:nvSpPr>
              <p:cNvPr id="37" name="Google Shape;37;p3"/>
              <p:cNvSpPr/>
              <p:nvPr/>
            </p:nvSpPr>
            <p:spPr>
              <a:xfrm>
                <a:off x="0" y="1411617"/>
                <a:ext cx="2743172" cy="1499615"/>
              </a:xfrm>
              <a:custGeom>
                <a:avLst/>
                <a:gdLst/>
                <a:ahLst/>
                <a:cxnLst/>
                <a:rect l="l" t="t" r="r" b="b"/>
                <a:pathLst>
                  <a:path w="143284" h="78442" extrusionOk="0">
                    <a:moveTo>
                      <a:pt x="94420" y="2397"/>
                    </a:moveTo>
                    <a:cubicBezTo>
                      <a:pt x="94850" y="2397"/>
                      <a:pt x="95284" y="2437"/>
                      <a:pt x="95715" y="2519"/>
                    </a:cubicBezTo>
                    <a:cubicBezTo>
                      <a:pt x="94720" y="3693"/>
                      <a:pt x="94138" y="5198"/>
                      <a:pt x="94228" y="6784"/>
                    </a:cubicBezTo>
                    <a:cubicBezTo>
                      <a:pt x="92977" y="5481"/>
                      <a:pt x="91219" y="4651"/>
                      <a:pt x="89350" y="4651"/>
                    </a:cubicBezTo>
                    <a:cubicBezTo>
                      <a:pt x="89330" y="4651"/>
                      <a:pt x="89310" y="4651"/>
                      <a:pt x="89290" y="4651"/>
                    </a:cubicBezTo>
                    <a:cubicBezTo>
                      <a:pt x="90624" y="3201"/>
                      <a:pt x="92490" y="2397"/>
                      <a:pt x="94420" y="2397"/>
                    </a:cubicBezTo>
                    <a:close/>
                    <a:moveTo>
                      <a:pt x="84151" y="2400"/>
                    </a:moveTo>
                    <a:cubicBezTo>
                      <a:pt x="86084" y="2400"/>
                      <a:pt x="87955" y="3198"/>
                      <a:pt x="89290" y="4651"/>
                    </a:cubicBezTo>
                    <a:cubicBezTo>
                      <a:pt x="89270" y="4651"/>
                      <a:pt x="89250" y="4651"/>
                      <a:pt x="89231" y="4651"/>
                    </a:cubicBezTo>
                    <a:cubicBezTo>
                      <a:pt x="87362" y="4651"/>
                      <a:pt x="85594" y="5481"/>
                      <a:pt x="84353" y="6793"/>
                    </a:cubicBezTo>
                    <a:cubicBezTo>
                      <a:pt x="84434" y="5207"/>
                      <a:pt x="83851" y="3702"/>
                      <a:pt x="82866" y="2519"/>
                    </a:cubicBezTo>
                    <a:cubicBezTo>
                      <a:pt x="83294" y="2439"/>
                      <a:pt x="83724" y="2400"/>
                      <a:pt x="84151" y="2400"/>
                    </a:cubicBezTo>
                    <a:close/>
                    <a:moveTo>
                      <a:pt x="13670" y="2589"/>
                    </a:moveTo>
                    <a:cubicBezTo>
                      <a:pt x="15606" y="2589"/>
                      <a:pt x="17480" y="3392"/>
                      <a:pt x="18825" y="4840"/>
                    </a:cubicBezTo>
                    <a:lnTo>
                      <a:pt x="18825" y="4840"/>
                    </a:lnTo>
                    <a:cubicBezTo>
                      <a:pt x="18822" y="4840"/>
                      <a:pt x="18819" y="4840"/>
                      <a:pt x="18816" y="4840"/>
                    </a:cubicBezTo>
                    <a:cubicBezTo>
                      <a:pt x="18806" y="4840"/>
                      <a:pt x="18796" y="4840"/>
                      <a:pt x="18786" y="4840"/>
                    </a:cubicBezTo>
                    <a:cubicBezTo>
                      <a:pt x="16906" y="4840"/>
                      <a:pt x="15136" y="5671"/>
                      <a:pt x="13879" y="6981"/>
                    </a:cubicBezTo>
                    <a:cubicBezTo>
                      <a:pt x="13951" y="5404"/>
                      <a:pt x="13368" y="3899"/>
                      <a:pt x="12382" y="2716"/>
                    </a:cubicBezTo>
                    <a:lnTo>
                      <a:pt x="12391" y="2707"/>
                    </a:lnTo>
                    <a:cubicBezTo>
                      <a:pt x="12817" y="2628"/>
                      <a:pt x="13245" y="2589"/>
                      <a:pt x="13670" y="2589"/>
                    </a:cubicBezTo>
                    <a:close/>
                    <a:moveTo>
                      <a:pt x="23963" y="2589"/>
                    </a:moveTo>
                    <a:cubicBezTo>
                      <a:pt x="24387" y="2589"/>
                      <a:pt x="24815" y="2628"/>
                      <a:pt x="25241" y="2707"/>
                    </a:cubicBezTo>
                    <a:cubicBezTo>
                      <a:pt x="24255" y="3890"/>
                      <a:pt x="23673" y="5395"/>
                      <a:pt x="23753" y="6981"/>
                    </a:cubicBezTo>
                    <a:cubicBezTo>
                      <a:pt x="22512" y="5678"/>
                      <a:pt x="20744" y="4839"/>
                      <a:pt x="18875" y="4839"/>
                    </a:cubicBezTo>
                    <a:cubicBezTo>
                      <a:pt x="18859" y="4839"/>
                      <a:pt x="18842" y="4839"/>
                      <a:pt x="18825" y="4840"/>
                    </a:cubicBezTo>
                    <a:lnTo>
                      <a:pt x="18825" y="4840"/>
                    </a:lnTo>
                    <a:cubicBezTo>
                      <a:pt x="20162" y="3392"/>
                      <a:pt x="22030" y="2589"/>
                      <a:pt x="23963" y="2589"/>
                    </a:cubicBezTo>
                    <a:close/>
                    <a:moveTo>
                      <a:pt x="77628" y="548"/>
                    </a:moveTo>
                    <a:cubicBezTo>
                      <a:pt x="80805" y="548"/>
                      <a:pt x="83981" y="2626"/>
                      <a:pt x="84022" y="6784"/>
                    </a:cubicBezTo>
                    <a:cubicBezTo>
                      <a:pt x="83543" y="6679"/>
                      <a:pt x="83061" y="6628"/>
                      <a:pt x="82582" y="6628"/>
                    </a:cubicBezTo>
                    <a:cubicBezTo>
                      <a:pt x="80728" y="6628"/>
                      <a:pt x="78929" y="7396"/>
                      <a:pt x="77633" y="8791"/>
                    </a:cubicBezTo>
                    <a:cubicBezTo>
                      <a:pt x="76359" y="7419"/>
                      <a:pt x="74579" y="6632"/>
                      <a:pt x="72709" y="6632"/>
                    </a:cubicBezTo>
                    <a:cubicBezTo>
                      <a:pt x="72699" y="6632"/>
                      <a:pt x="72688" y="6632"/>
                      <a:pt x="72678" y="6632"/>
                    </a:cubicBezTo>
                    <a:cubicBezTo>
                      <a:pt x="72194" y="6632"/>
                      <a:pt x="71710" y="6677"/>
                      <a:pt x="71235" y="6784"/>
                    </a:cubicBezTo>
                    <a:cubicBezTo>
                      <a:pt x="71275" y="2626"/>
                      <a:pt x="74452" y="548"/>
                      <a:pt x="77628" y="548"/>
                    </a:cubicBezTo>
                    <a:close/>
                    <a:moveTo>
                      <a:pt x="100945" y="548"/>
                    </a:moveTo>
                    <a:cubicBezTo>
                      <a:pt x="104119" y="548"/>
                      <a:pt x="107295" y="2626"/>
                      <a:pt x="107337" y="6782"/>
                    </a:cubicBezTo>
                    <a:lnTo>
                      <a:pt x="107337" y="6782"/>
                    </a:lnTo>
                    <a:cubicBezTo>
                      <a:pt x="106865" y="6681"/>
                      <a:pt x="106389" y="6632"/>
                      <a:pt x="105917" y="6632"/>
                    </a:cubicBezTo>
                    <a:cubicBezTo>
                      <a:pt x="104054" y="6632"/>
                      <a:pt x="102249" y="7399"/>
                      <a:pt x="100957" y="8791"/>
                    </a:cubicBezTo>
                    <a:cubicBezTo>
                      <a:pt x="99676" y="7411"/>
                      <a:pt x="97883" y="6632"/>
                      <a:pt x="96002" y="6632"/>
                    </a:cubicBezTo>
                    <a:cubicBezTo>
                      <a:pt x="95518" y="6632"/>
                      <a:pt x="95034" y="6685"/>
                      <a:pt x="94559" y="6784"/>
                    </a:cubicBezTo>
                    <a:cubicBezTo>
                      <a:pt x="94595" y="2626"/>
                      <a:pt x="97769" y="548"/>
                      <a:pt x="100945" y="548"/>
                    </a:cubicBezTo>
                    <a:close/>
                    <a:moveTo>
                      <a:pt x="7159" y="741"/>
                    </a:moveTo>
                    <a:cubicBezTo>
                      <a:pt x="10334" y="741"/>
                      <a:pt x="13512" y="2820"/>
                      <a:pt x="13556" y="6981"/>
                    </a:cubicBezTo>
                    <a:cubicBezTo>
                      <a:pt x="13074" y="6876"/>
                      <a:pt x="12589" y="6825"/>
                      <a:pt x="12108" y="6825"/>
                    </a:cubicBezTo>
                    <a:cubicBezTo>
                      <a:pt x="10251" y="6825"/>
                      <a:pt x="8458" y="7587"/>
                      <a:pt x="7163" y="8974"/>
                    </a:cubicBezTo>
                    <a:lnTo>
                      <a:pt x="7163" y="8974"/>
                    </a:lnTo>
                    <a:cubicBezTo>
                      <a:pt x="5882" y="7606"/>
                      <a:pt x="4092" y="6820"/>
                      <a:pt x="2212" y="6820"/>
                    </a:cubicBezTo>
                    <a:cubicBezTo>
                      <a:pt x="1728" y="6820"/>
                      <a:pt x="1245" y="6874"/>
                      <a:pt x="770" y="6981"/>
                    </a:cubicBezTo>
                    <a:cubicBezTo>
                      <a:pt x="806" y="2822"/>
                      <a:pt x="3981" y="741"/>
                      <a:pt x="7159" y="741"/>
                    </a:cubicBezTo>
                    <a:close/>
                    <a:moveTo>
                      <a:pt x="30465" y="748"/>
                    </a:moveTo>
                    <a:cubicBezTo>
                      <a:pt x="33637" y="748"/>
                      <a:pt x="36811" y="2823"/>
                      <a:pt x="36854" y="6977"/>
                    </a:cubicBezTo>
                    <a:lnTo>
                      <a:pt x="36854" y="6977"/>
                    </a:lnTo>
                    <a:cubicBezTo>
                      <a:pt x="36379" y="6875"/>
                      <a:pt x="35901" y="6825"/>
                      <a:pt x="35427" y="6825"/>
                    </a:cubicBezTo>
                    <a:cubicBezTo>
                      <a:pt x="33572" y="6825"/>
                      <a:pt x="31778" y="7591"/>
                      <a:pt x="30483" y="8979"/>
                    </a:cubicBezTo>
                    <a:cubicBezTo>
                      <a:pt x="29201" y="7608"/>
                      <a:pt x="27409" y="6820"/>
                      <a:pt x="25536" y="6820"/>
                    </a:cubicBezTo>
                    <a:cubicBezTo>
                      <a:pt x="25044" y="6820"/>
                      <a:pt x="24560" y="6874"/>
                      <a:pt x="24085" y="6981"/>
                    </a:cubicBezTo>
                    <a:cubicBezTo>
                      <a:pt x="24116" y="2827"/>
                      <a:pt x="27290" y="748"/>
                      <a:pt x="30465" y="748"/>
                    </a:cubicBezTo>
                    <a:close/>
                    <a:moveTo>
                      <a:pt x="119332" y="6908"/>
                    </a:moveTo>
                    <a:cubicBezTo>
                      <a:pt x="121265" y="6908"/>
                      <a:pt x="123134" y="7710"/>
                      <a:pt x="124478" y="9150"/>
                    </a:cubicBezTo>
                    <a:lnTo>
                      <a:pt x="124487" y="9158"/>
                    </a:lnTo>
                    <a:lnTo>
                      <a:pt x="124487" y="9158"/>
                    </a:lnTo>
                    <a:cubicBezTo>
                      <a:pt x="124484" y="9159"/>
                      <a:pt x="124481" y="9159"/>
                      <a:pt x="124478" y="9159"/>
                    </a:cubicBezTo>
                    <a:cubicBezTo>
                      <a:pt x="124459" y="9158"/>
                      <a:pt x="124439" y="9158"/>
                      <a:pt x="124419" y="9158"/>
                    </a:cubicBezTo>
                    <a:cubicBezTo>
                      <a:pt x="122559" y="9158"/>
                      <a:pt x="120791" y="9997"/>
                      <a:pt x="119541" y="11300"/>
                    </a:cubicBezTo>
                    <a:cubicBezTo>
                      <a:pt x="119631" y="9705"/>
                      <a:pt x="119048" y="8209"/>
                      <a:pt x="118054" y="7026"/>
                    </a:cubicBezTo>
                    <a:cubicBezTo>
                      <a:pt x="118480" y="6947"/>
                      <a:pt x="118907" y="6908"/>
                      <a:pt x="119332" y="6908"/>
                    </a:cubicBezTo>
                    <a:close/>
                    <a:moveTo>
                      <a:pt x="129633" y="6908"/>
                    </a:moveTo>
                    <a:cubicBezTo>
                      <a:pt x="130058" y="6908"/>
                      <a:pt x="130486" y="6947"/>
                      <a:pt x="130912" y="7026"/>
                    </a:cubicBezTo>
                    <a:cubicBezTo>
                      <a:pt x="129917" y="8209"/>
                      <a:pt x="129335" y="9705"/>
                      <a:pt x="129415" y="11300"/>
                    </a:cubicBezTo>
                    <a:cubicBezTo>
                      <a:pt x="128174" y="9997"/>
                      <a:pt x="126406" y="9158"/>
                      <a:pt x="124537" y="9158"/>
                    </a:cubicBezTo>
                    <a:cubicBezTo>
                      <a:pt x="124521" y="9158"/>
                      <a:pt x="124504" y="9158"/>
                      <a:pt x="124487" y="9158"/>
                    </a:cubicBezTo>
                    <a:lnTo>
                      <a:pt x="124487" y="9158"/>
                    </a:lnTo>
                    <a:cubicBezTo>
                      <a:pt x="125825" y="7711"/>
                      <a:pt x="127698" y="6908"/>
                      <a:pt x="129633" y="6908"/>
                    </a:cubicBezTo>
                    <a:close/>
                    <a:moveTo>
                      <a:pt x="82788" y="6998"/>
                    </a:moveTo>
                    <a:cubicBezTo>
                      <a:pt x="83213" y="6998"/>
                      <a:pt x="83641" y="7037"/>
                      <a:pt x="84066" y="7116"/>
                    </a:cubicBezTo>
                    <a:cubicBezTo>
                      <a:pt x="83072" y="8289"/>
                      <a:pt x="82489" y="9795"/>
                      <a:pt x="82579" y="11390"/>
                    </a:cubicBezTo>
                    <a:cubicBezTo>
                      <a:pt x="81329" y="10086"/>
                      <a:pt x="79570" y="9248"/>
                      <a:pt x="77701" y="9248"/>
                    </a:cubicBezTo>
                    <a:cubicBezTo>
                      <a:pt x="77681" y="9248"/>
                      <a:pt x="77661" y="9248"/>
                      <a:pt x="77642" y="9248"/>
                    </a:cubicBezTo>
                    <a:cubicBezTo>
                      <a:pt x="78979" y="7801"/>
                      <a:pt x="80853" y="6998"/>
                      <a:pt x="82788" y="6998"/>
                    </a:cubicBezTo>
                    <a:close/>
                    <a:moveTo>
                      <a:pt x="95802" y="7007"/>
                    </a:moveTo>
                    <a:cubicBezTo>
                      <a:pt x="97737" y="7007"/>
                      <a:pt x="99611" y="7810"/>
                      <a:pt x="100948" y="9257"/>
                    </a:cubicBezTo>
                    <a:cubicBezTo>
                      <a:pt x="100928" y="9257"/>
                      <a:pt x="100908" y="9257"/>
                      <a:pt x="100889" y="9257"/>
                    </a:cubicBezTo>
                    <a:cubicBezTo>
                      <a:pt x="99020" y="9257"/>
                      <a:pt x="97252" y="10095"/>
                      <a:pt x="96011" y="11399"/>
                    </a:cubicBezTo>
                    <a:cubicBezTo>
                      <a:pt x="96100" y="9804"/>
                      <a:pt x="95509" y="8307"/>
                      <a:pt x="94523" y="7125"/>
                    </a:cubicBezTo>
                    <a:cubicBezTo>
                      <a:pt x="94949" y="7046"/>
                      <a:pt x="95377" y="7007"/>
                      <a:pt x="95802" y="7007"/>
                    </a:cubicBezTo>
                    <a:close/>
                    <a:moveTo>
                      <a:pt x="48849" y="7105"/>
                    </a:moveTo>
                    <a:cubicBezTo>
                      <a:pt x="50784" y="7105"/>
                      <a:pt x="52658" y="7908"/>
                      <a:pt x="53995" y="9356"/>
                    </a:cubicBezTo>
                    <a:lnTo>
                      <a:pt x="53995" y="9356"/>
                    </a:lnTo>
                    <a:cubicBezTo>
                      <a:pt x="53978" y="9355"/>
                      <a:pt x="53961" y="9355"/>
                      <a:pt x="53945" y="9355"/>
                    </a:cubicBezTo>
                    <a:cubicBezTo>
                      <a:pt x="52076" y="9355"/>
                      <a:pt x="50308" y="10194"/>
                      <a:pt x="49067" y="11497"/>
                    </a:cubicBezTo>
                    <a:cubicBezTo>
                      <a:pt x="49147" y="9902"/>
                      <a:pt x="48565" y="8406"/>
                      <a:pt x="47570" y="7223"/>
                    </a:cubicBezTo>
                    <a:cubicBezTo>
                      <a:pt x="47996" y="7144"/>
                      <a:pt x="48424" y="7105"/>
                      <a:pt x="48849" y="7105"/>
                    </a:cubicBezTo>
                    <a:close/>
                    <a:moveTo>
                      <a:pt x="59142" y="7105"/>
                    </a:moveTo>
                    <a:cubicBezTo>
                      <a:pt x="59570" y="7105"/>
                      <a:pt x="60000" y="7144"/>
                      <a:pt x="60429" y="7223"/>
                    </a:cubicBezTo>
                    <a:cubicBezTo>
                      <a:pt x="59434" y="8397"/>
                      <a:pt x="58852" y="9902"/>
                      <a:pt x="58941" y="11497"/>
                    </a:cubicBezTo>
                    <a:cubicBezTo>
                      <a:pt x="57691" y="10194"/>
                      <a:pt x="55923" y="9355"/>
                      <a:pt x="54063" y="9355"/>
                    </a:cubicBezTo>
                    <a:cubicBezTo>
                      <a:pt x="54043" y="9355"/>
                      <a:pt x="54024" y="9356"/>
                      <a:pt x="54004" y="9356"/>
                    </a:cubicBezTo>
                    <a:cubicBezTo>
                      <a:pt x="54001" y="9356"/>
                      <a:pt x="53998" y="9356"/>
                      <a:pt x="53995" y="9356"/>
                    </a:cubicBezTo>
                    <a:lnTo>
                      <a:pt x="53995" y="9356"/>
                    </a:lnTo>
                    <a:lnTo>
                      <a:pt x="54004" y="9347"/>
                    </a:lnTo>
                    <a:cubicBezTo>
                      <a:pt x="55339" y="7901"/>
                      <a:pt x="57210" y="7105"/>
                      <a:pt x="59142" y="7105"/>
                    </a:cubicBezTo>
                    <a:close/>
                    <a:moveTo>
                      <a:pt x="12289" y="7212"/>
                    </a:moveTo>
                    <a:cubicBezTo>
                      <a:pt x="12716" y="7212"/>
                      <a:pt x="13146" y="7251"/>
                      <a:pt x="13574" y="7331"/>
                    </a:cubicBezTo>
                    <a:cubicBezTo>
                      <a:pt x="12580" y="8513"/>
                      <a:pt x="11997" y="10010"/>
                      <a:pt x="12087" y="11605"/>
                    </a:cubicBezTo>
                    <a:cubicBezTo>
                      <a:pt x="10837" y="10301"/>
                      <a:pt x="9069" y="9463"/>
                      <a:pt x="7208" y="9463"/>
                    </a:cubicBezTo>
                    <a:cubicBezTo>
                      <a:pt x="7189" y="9463"/>
                      <a:pt x="7169" y="9463"/>
                      <a:pt x="7150" y="9463"/>
                    </a:cubicBezTo>
                    <a:cubicBezTo>
                      <a:pt x="8485" y="8010"/>
                      <a:pt x="10356" y="7212"/>
                      <a:pt x="12289" y="7212"/>
                    </a:cubicBezTo>
                    <a:close/>
                    <a:moveTo>
                      <a:pt x="35624" y="7192"/>
                    </a:moveTo>
                    <a:cubicBezTo>
                      <a:pt x="36086" y="7192"/>
                      <a:pt x="36552" y="7237"/>
                      <a:pt x="37015" y="7331"/>
                    </a:cubicBezTo>
                    <a:cubicBezTo>
                      <a:pt x="36000" y="8594"/>
                      <a:pt x="35454" y="10176"/>
                      <a:pt x="35640" y="11839"/>
                    </a:cubicBezTo>
                    <a:lnTo>
                      <a:pt x="35640" y="11839"/>
                    </a:lnTo>
                    <a:cubicBezTo>
                      <a:pt x="34394" y="10395"/>
                      <a:pt x="32530" y="9454"/>
                      <a:pt x="30556" y="9454"/>
                    </a:cubicBezTo>
                    <a:cubicBezTo>
                      <a:pt x="30529" y="9454"/>
                      <a:pt x="30501" y="9454"/>
                      <a:pt x="30474" y="9454"/>
                    </a:cubicBezTo>
                    <a:cubicBezTo>
                      <a:pt x="30454" y="9454"/>
                      <a:pt x="30434" y="9454"/>
                      <a:pt x="30414" y="9454"/>
                    </a:cubicBezTo>
                    <a:cubicBezTo>
                      <a:pt x="28545" y="9454"/>
                      <a:pt x="26787" y="10284"/>
                      <a:pt x="25536" y="11596"/>
                    </a:cubicBezTo>
                    <a:cubicBezTo>
                      <a:pt x="25626" y="10001"/>
                      <a:pt x="25044" y="8495"/>
                      <a:pt x="24049" y="7322"/>
                    </a:cubicBezTo>
                    <a:cubicBezTo>
                      <a:pt x="24481" y="7240"/>
                      <a:pt x="24915" y="7200"/>
                      <a:pt x="25345" y="7200"/>
                    </a:cubicBezTo>
                    <a:cubicBezTo>
                      <a:pt x="27275" y="7200"/>
                      <a:pt x="29142" y="8002"/>
                      <a:pt x="30483" y="9445"/>
                    </a:cubicBezTo>
                    <a:cubicBezTo>
                      <a:pt x="31821" y="7992"/>
                      <a:pt x="33690" y="7192"/>
                      <a:pt x="35624" y="7192"/>
                    </a:cubicBezTo>
                    <a:close/>
                    <a:moveTo>
                      <a:pt x="112817" y="5046"/>
                    </a:moveTo>
                    <a:cubicBezTo>
                      <a:pt x="115992" y="5046"/>
                      <a:pt x="119168" y="7124"/>
                      <a:pt x="119209" y="11280"/>
                    </a:cubicBezTo>
                    <a:lnTo>
                      <a:pt x="119209" y="11280"/>
                    </a:lnTo>
                    <a:cubicBezTo>
                      <a:pt x="118739" y="11180"/>
                      <a:pt x="118265" y="11130"/>
                      <a:pt x="117794" y="11130"/>
                    </a:cubicBezTo>
                    <a:cubicBezTo>
                      <a:pt x="115935" y="11130"/>
                      <a:pt x="114129" y="11897"/>
                      <a:pt x="112830" y="13289"/>
                    </a:cubicBezTo>
                    <a:cubicBezTo>
                      <a:pt x="111548" y="11909"/>
                      <a:pt x="109756" y="11130"/>
                      <a:pt x="107883" y="11130"/>
                    </a:cubicBezTo>
                    <a:cubicBezTo>
                      <a:pt x="107391" y="11130"/>
                      <a:pt x="106907" y="11184"/>
                      <a:pt x="106432" y="11282"/>
                    </a:cubicBezTo>
                    <a:cubicBezTo>
                      <a:pt x="106468" y="7125"/>
                      <a:pt x="109642" y="5046"/>
                      <a:pt x="112817" y="5046"/>
                    </a:cubicBezTo>
                    <a:close/>
                    <a:moveTo>
                      <a:pt x="136134" y="5046"/>
                    </a:moveTo>
                    <a:cubicBezTo>
                      <a:pt x="139307" y="5046"/>
                      <a:pt x="142483" y="7124"/>
                      <a:pt x="142525" y="11280"/>
                    </a:cubicBezTo>
                    <a:cubicBezTo>
                      <a:pt x="142054" y="11180"/>
                      <a:pt x="141580" y="11130"/>
                      <a:pt x="141109" y="11130"/>
                    </a:cubicBezTo>
                    <a:cubicBezTo>
                      <a:pt x="139250" y="11130"/>
                      <a:pt x="137444" y="11897"/>
                      <a:pt x="136145" y="13289"/>
                    </a:cubicBezTo>
                    <a:cubicBezTo>
                      <a:pt x="134872" y="11909"/>
                      <a:pt x="133071" y="11130"/>
                      <a:pt x="131199" y="11130"/>
                    </a:cubicBezTo>
                    <a:cubicBezTo>
                      <a:pt x="130715" y="11130"/>
                      <a:pt x="130231" y="11184"/>
                      <a:pt x="129756" y="11282"/>
                    </a:cubicBezTo>
                    <a:cubicBezTo>
                      <a:pt x="129787" y="7125"/>
                      <a:pt x="132959" y="5046"/>
                      <a:pt x="136134" y="5046"/>
                    </a:cubicBezTo>
                    <a:close/>
                    <a:moveTo>
                      <a:pt x="89288" y="5152"/>
                    </a:moveTo>
                    <a:cubicBezTo>
                      <a:pt x="92463" y="5152"/>
                      <a:pt x="95639" y="7228"/>
                      <a:pt x="95679" y="11381"/>
                    </a:cubicBezTo>
                    <a:lnTo>
                      <a:pt x="95679" y="11381"/>
                    </a:lnTo>
                    <a:cubicBezTo>
                      <a:pt x="95206" y="11279"/>
                      <a:pt x="94729" y="11229"/>
                      <a:pt x="94255" y="11229"/>
                    </a:cubicBezTo>
                    <a:cubicBezTo>
                      <a:pt x="92396" y="11229"/>
                      <a:pt x="90592" y="11996"/>
                      <a:pt x="89299" y="13388"/>
                    </a:cubicBezTo>
                    <a:cubicBezTo>
                      <a:pt x="88018" y="12008"/>
                      <a:pt x="86226" y="11228"/>
                      <a:pt x="84344" y="11228"/>
                    </a:cubicBezTo>
                    <a:cubicBezTo>
                      <a:pt x="83860" y="11228"/>
                      <a:pt x="83376" y="11282"/>
                      <a:pt x="82902" y="11381"/>
                    </a:cubicBezTo>
                    <a:cubicBezTo>
                      <a:pt x="82937" y="7229"/>
                      <a:pt x="86112" y="5152"/>
                      <a:pt x="89288" y="5152"/>
                    </a:cubicBezTo>
                    <a:close/>
                    <a:moveTo>
                      <a:pt x="42335" y="5247"/>
                    </a:moveTo>
                    <a:cubicBezTo>
                      <a:pt x="45506" y="5247"/>
                      <a:pt x="48679" y="7322"/>
                      <a:pt x="48726" y="11475"/>
                    </a:cubicBezTo>
                    <a:lnTo>
                      <a:pt x="48726" y="11475"/>
                    </a:lnTo>
                    <a:cubicBezTo>
                      <a:pt x="48252" y="11373"/>
                      <a:pt x="47773" y="11323"/>
                      <a:pt x="47299" y="11323"/>
                    </a:cubicBezTo>
                    <a:cubicBezTo>
                      <a:pt x="45442" y="11323"/>
                      <a:pt x="43644" y="12089"/>
                      <a:pt x="42355" y="13478"/>
                    </a:cubicBezTo>
                    <a:cubicBezTo>
                      <a:pt x="41074" y="12107"/>
                      <a:pt x="39282" y="11318"/>
                      <a:pt x="37400" y="11318"/>
                    </a:cubicBezTo>
                    <a:cubicBezTo>
                      <a:pt x="36916" y="11318"/>
                      <a:pt x="36432" y="11372"/>
                      <a:pt x="35958" y="11479"/>
                    </a:cubicBezTo>
                    <a:cubicBezTo>
                      <a:pt x="35989" y="7326"/>
                      <a:pt x="39161" y="5247"/>
                      <a:pt x="42335" y="5247"/>
                    </a:cubicBezTo>
                    <a:close/>
                    <a:moveTo>
                      <a:pt x="65651" y="5248"/>
                    </a:moveTo>
                    <a:cubicBezTo>
                      <a:pt x="68824" y="5248"/>
                      <a:pt x="71996" y="7324"/>
                      <a:pt x="72041" y="11477"/>
                    </a:cubicBezTo>
                    <a:lnTo>
                      <a:pt x="72041" y="11477"/>
                    </a:lnTo>
                    <a:cubicBezTo>
                      <a:pt x="71564" y="11374"/>
                      <a:pt x="71084" y="11323"/>
                      <a:pt x="70606" y="11323"/>
                    </a:cubicBezTo>
                    <a:cubicBezTo>
                      <a:pt x="68746" y="11323"/>
                      <a:pt x="66942" y="12092"/>
                      <a:pt x="65653" y="13495"/>
                    </a:cubicBezTo>
                    <a:cubicBezTo>
                      <a:pt x="64378" y="12123"/>
                      <a:pt x="62599" y="11336"/>
                      <a:pt x="60729" y="11336"/>
                    </a:cubicBezTo>
                    <a:cubicBezTo>
                      <a:pt x="60719" y="11336"/>
                      <a:pt x="60708" y="11336"/>
                      <a:pt x="60697" y="11336"/>
                    </a:cubicBezTo>
                    <a:cubicBezTo>
                      <a:pt x="60214" y="11336"/>
                      <a:pt x="59730" y="11381"/>
                      <a:pt x="59255" y="11488"/>
                    </a:cubicBezTo>
                    <a:cubicBezTo>
                      <a:pt x="59295" y="7330"/>
                      <a:pt x="62473" y="5248"/>
                      <a:pt x="65651" y="5248"/>
                    </a:cubicBezTo>
                    <a:close/>
                    <a:moveTo>
                      <a:pt x="18809" y="5354"/>
                    </a:moveTo>
                    <a:cubicBezTo>
                      <a:pt x="21983" y="5354"/>
                      <a:pt x="25156" y="7430"/>
                      <a:pt x="25196" y="11587"/>
                    </a:cubicBezTo>
                    <a:cubicBezTo>
                      <a:pt x="24723" y="11485"/>
                      <a:pt x="24246" y="11435"/>
                      <a:pt x="23772" y="11435"/>
                    </a:cubicBezTo>
                    <a:cubicBezTo>
                      <a:pt x="21913" y="11435"/>
                      <a:pt x="20107" y="12202"/>
                      <a:pt x="18807" y="13594"/>
                    </a:cubicBezTo>
                    <a:cubicBezTo>
                      <a:pt x="17526" y="12214"/>
                      <a:pt x="15734" y="11435"/>
                      <a:pt x="13852" y="11435"/>
                    </a:cubicBezTo>
                    <a:cubicBezTo>
                      <a:pt x="13368" y="11435"/>
                      <a:pt x="12884" y="11488"/>
                      <a:pt x="12409" y="11587"/>
                    </a:cubicBezTo>
                    <a:cubicBezTo>
                      <a:pt x="12454" y="7433"/>
                      <a:pt x="15632" y="5354"/>
                      <a:pt x="18809" y="5354"/>
                    </a:cubicBezTo>
                    <a:close/>
                    <a:moveTo>
                      <a:pt x="117949" y="11510"/>
                    </a:moveTo>
                    <a:cubicBezTo>
                      <a:pt x="118380" y="11510"/>
                      <a:pt x="118814" y="11550"/>
                      <a:pt x="119245" y="11632"/>
                    </a:cubicBezTo>
                    <a:cubicBezTo>
                      <a:pt x="118251" y="12805"/>
                      <a:pt x="117668" y="14302"/>
                      <a:pt x="117758" y="15897"/>
                    </a:cubicBezTo>
                    <a:cubicBezTo>
                      <a:pt x="116508" y="14593"/>
                      <a:pt x="114740" y="13755"/>
                      <a:pt x="112880" y="13755"/>
                    </a:cubicBezTo>
                    <a:cubicBezTo>
                      <a:pt x="112860" y="13755"/>
                      <a:pt x="112840" y="13755"/>
                      <a:pt x="112821" y="13755"/>
                    </a:cubicBezTo>
                    <a:cubicBezTo>
                      <a:pt x="114154" y="12312"/>
                      <a:pt x="116020" y="11510"/>
                      <a:pt x="117949" y="11510"/>
                    </a:cubicBezTo>
                    <a:close/>
                    <a:moveTo>
                      <a:pt x="84144" y="11613"/>
                    </a:moveTo>
                    <a:cubicBezTo>
                      <a:pt x="86080" y="11613"/>
                      <a:pt x="87953" y="12415"/>
                      <a:pt x="89290" y="13863"/>
                    </a:cubicBezTo>
                    <a:cubicBezTo>
                      <a:pt x="89271" y="13863"/>
                      <a:pt x="89251" y="13863"/>
                      <a:pt x="89231" y="13863"/>
                    </a:cubicBezTo>
                    <a:cubicBezTo>
                      <a:pt x="87363" y="13863"/>
                      <a:pt x="85603" y="14701"/>
                      <a:pt x="84353" y="16004"/>
                    </a:cubicBezTo>
                    <a:cubicBezTo>
                      <a:pt x="84443" y="14409"/>
                      <a:pt x="83860" y="12913"/>
                      <a:pt x="82866" y="11730"/>
                    </a:cubicBezTo>
                    <a:cubicBezTo>
                      <a:pt x="83291" y="11651"/>
                      <a:pt x="83719" y="11613"/>
                      <a:pt x="84144" y="11613"/>
                    </a:cubicBezTo>
                    <a:close/>
                    <a:moveTo>
                      <a:pt x="94433" y="11612"/>
                    </a:moveTo>
                    <a:cubicBezTo>
                      <a:pt x="94859" y="11612"/>
                      <a:pt x="95288" y="11651"/>
                      <a:pt x="95715" y="11730"/>
                    </a:cubicBezTo>
                    <a:cubicBezTo>
                      <a:pt x="94729" y="12913"/>
                      <a:pt x="94147" y="14409"/>
                      <a:pt x="94228" y="16004"/>
                    </a:cubicBezTo>
                    <a:cubicBezTo>
                      <a:pt x="92986" y="14701"/>
                      <a:pt x="91218" y="13863"/>
                      <a:pt x="89350" y="13863"/>
                    </a:cubicBezTo>
                    <a:cubicBezTo>
                      <a:pt x="89330" y="13863"/>
                      <a:pt x="89310" y="13863"/>
                      <a:pt x="89290" y="13863"/>
                    </a:cubicBezTo>
                    <a:lnTo>
                      <a:pt x="89299" y="13854"/>
                    </a:lnTo>
                    <a:cubicBezTo>
                      <a:pt x="90635" y="12408"/>
                      <a:pt x="92505" y="11612"/>
                      <a:pt x="94433" y="11612"/>
                    </a:cubicBezTo>
                    <a:close/>
                    <a:moveTo>
                      <a:pt x="47494" y="11702"/>
                    </a:moveTo>
                    <a:cubicBezTo>
                      <a:pt x="47918" y="11702"/>
                      <a:pt x="48346" y="11741"/>
                      <a:pt x="48771" y="11820"/>
                    </a:cubicBezTo>
                    <a:cubicBezTo>
                      <a:pt x="47770" y="13000"/>
                      <a:pt x="47187" y="14502"/>
                      <a:pt x="47274" y="16084"/>
                    </a:cubicBezTo>
                    <a:lnTo>
                      <a:pt x="47274" y="16084"/>
                    </a:lnTo>
                    <a:cubicBezTo>
                      <a:pt x="46040" y="14793"/>
                      <a:pt x="44288" y="13961"/>
                      <a:pt x="42434" y="13961"/>
                    </a:cubicBezTo>
                    <a:cubicBezTo>
                      <a:pt x="42408" y="13961"/>
                      <a:pt x="42382" y="13961"/>
                      <a:pt x="42355" y="13961"/>
                    </a:cubicBezTo>
                    <a:lnTo>
                      <a:pt x="42355" y="13961"/>
                    </a:lnTo>
                    <a:cubicBezTo>
                      <a:pt x="43693" y="12506"/>
                      <a:pt x="45561" y="11702"/>
                      <a:pt x="47494" y="11702"/>
                    </a:cubicBezTo>
                    <a:close/>
                    <a:moveTo>
                      <a:pt x="60517" y="11701"/>
                    </a:moveTo>
                    <a:cubicBezTo>
                      <a:pt x="62455" y="11701"/>
                      <a:pt x="64326" y="12499"/>
                      <a:pt x="65662" y="13952"/>
                    </a:cubicBezTo>
                    <a:cubicBezTo>
                      <a:pt x="65642" y="13952"/>
                      <a:pt x="65622" y="13952"/>
                      <a:pt x="65602" y="13952"/>
                    </a:cubicBezTo>
                    <a:cubicBezTo>
                      <a:pt x="63734" y="13952"/>
                      <a:pt x="61966" y="14791"/>
                      <a:pt x="60724" y="16094"/>
                    </a:cubicBezTo>
                    <a:cubicBezTo>
                      <a:pt x="60805" y="14499"/>
                      <a:pt x="60223" y="12994"/>
                      <a:pt x="59228" y="11820"/>
                    </a:cubicBezTo>
                    <a:cubicBezTo>
                      <a:pt x="59658" y="11740"/>
                      <a:pt x="60089" y="11701"/>
                      <a:pt x="60517" y="11701"/>
                    </a:cubicBezTo>
                    <a:close/>
                    <a:moveTo>
                      <a:pt x="106098" y="7003"/>
                    </a:moveTo>
                    <a:cubicBezTo>
                      <a:pt x="106560" y="7003"/>
                      <a:pt x="107026" y="7049"/>
                      <a:pt x="107489" y="7142"/>
                    </a:cubicBezTo>
                    <a:cubicBezTo>
                      <a:pt x="106477" y="8396"/>
                      <a:pt x="105930" y="9991"/>
                      <a:pt x="106136" y="11666"/>
                    </a:cubicBezTo>
                    <a:lnTo>
                      <a:pt x="106136" y="11666"/>
                    </a:lnTo>
                    <a:cubicBezTo>
                      <a:pt x="106642" y="11553"/>
                      <a:pt x="107153" y="11498"/>
                      <a:pt x="107660" y="11498"/>
                    </a:cubicBezTo>
                    <a:cubicBezTo>
                      <a:pt x="109597" y="11498"/>
                      <a:pt x="111473" y="12301"/>
                      <a:pt x="112821" y="13755"/>
                    </a:cubicBezTo>
                    <a:cubicBezTo>
                      <a:pt x="112802" y="13755"/>
                      <a:pt x="112783" y="13755"/>
                      <a:pt x="112765" y="13755"/>
                    </a:cubicBezTo>
                    <a:cubicBezTo>
                      <a:pt x="110778" y="13755"/>
                      <a:pt x="108911" y="14701"/>
                      <a:pt x="107659" y="16148"/>
                    </a:cubicBezTo>
                    <a:lnTo>
                      <a:pt x="107659" y="16148"/>
                    </a:lnTo>
                    <a:cubicBezTo>
                      <a:pt x="107785" y="14472"/>
                      <a:pt x="107175" y="12895"/>
                      <a:pt x="106127" y="11668"/>
                    </a:cubicBezTo>
                    <a:cubicBezTo>
                      <a:pt x="106130" y="11667"/>
                      <a:pt x="106132" y="11666"/>
                      <a:pt x="106135" y="11666"/>
                    </a:cubicBezTo>
                    <a:lnTo>
                      <a:pt x="106135" y="11666"/>
                    </a:lnTo>
                    <a:cubicBezTo>
                      <a:pt x="106135" y="11666"/>
                      <a:pt x="106136" y="11667"/>
                      <a:pt x="106136" y="11668"/>
                    </a:cubicBezTo>
                    <a:cubicBezTo>
                      <a:pt x="106136" y="11667"/>
                      <a:pt x="106136" y="11666"/>
                      <a:pt x="106136" y="11666"/>
                    </a:cubicBezTo>
                    <a:lnTo>
                      <a:pt x="106136" y="11666"/>
                    </a:lnTo>
                    <a:cubicBezTo>
                      <a:pt x="106135" y="11666"/>
                      <a:pt x="106135" y="11666"/>
                      <a:pt x="106135" y="11666"/>
                    </a:cubicBezTo>
                    <a:lnTo>
                      <a:pt x="106135" y="11666"/>
                    </a:lnTo>
                    <a:cubicBezTo>
                      <a:pt x="104874" y="10211"/>
                      <a:pt x="102998" y="9257"/>
                      <a:pt x="101004" y="9257"/>
                    </a:cubicBezTo>
                    <a:cubicBezTo>
                      <a:pt x="100985" y="9257"/>
                      <a:pt x="100966" y="9257"/>
                      <a:pt x="100948" y="9257"/>
                    </a:cubicBezTo>
                    <a:cubicBezTo>
                      <a:pt x="102293" y="7803"/>
                      <a:pt x="104164" y="7003"/>
                      <a:pt x="106098" y="7003"/>
                    </a:cubicBezTo>
                    <a:close/>
                    <a:moveTo>
                      <a:pt x="13656" y="11810"/>
                    </a:moveTo>
                    <a:cubicBezTo>
                      <a:pt x="15596" y="11810"/>
                      <a:pt x="17470" y="12612"/>
                      <a:pt x="18807" y="14060"/>
                    </a:cubicBezTo>
                    <a:cubicBezTo>
                      <a:pt x="18787" y="14060"/>
                      <a:pt x="18768" y="14060"/>
                      <a:pt x="18748" y="14060"/>
                    </a:cubicBezTo>
                    <a:cubicBezTo>
                      <a:pt x="16879" y="14060"/>
                      <a:pt x="15111" y="14898"/>
                      <a:pt x="13870" y="16202"/>
                    </a:cubicBezTo>
                    <a:cubicBezTo>
                      <a:pt x="13951" y="14607"/>
                      <a:pt x="13368" y="13110"/>
                      <a:pt x="12374" y="11927"/>
                    </a:cubicBezTo>
                    <a:cubicBezTo>
                      <a:pt x="12801" y="11848"/>
                      <a:pt x="13230" y="11810"/>
                      <a:pt x="13656" y="11810"/>
                    </a:cubicBezTo>
                    <a:close/>
                    <a:moveTo>
                      <a:pt x="23953" y="11810"/>
                    </a:moveTo>
                    <a:cubicBezTo>
                      <a:pt x="24378" y="11810"/>
                      <a:pt x="24806" y="11848"/>
                      <a:pt x="25232" y="11927"/>
                    </a:cubicBezTo>
                    <a:cubicBezTo>
                      <a:pt x="24237" y="13110"/>
                      <a:pt x="23655" y="14607"/>
                      <a:pt x="23744" y="16202"/>
                    </a:cubicBezTo>
                    <a:cubicBezTo>
                      <a:pt x="22494" y="14898"/>
                      <a:pt x="20726" y="14060"/>
                      <a:pt x="18866" y="14060"/>
                    </a:cubicBezTo>
                    <a:cubicBezTo>
                      <a:pt x="18846" y="14060"/>
                      <a:pt x="18827" y="14060"/>
                      <a:pt x="18807" y="14060"/>
                    </a:cubicBezTo>
                    <a:cubicBezTo>
                      <a:pt x="20144" y="12612"/>
                      <a:pt x="22018" y="11810"/>
                      <a:pt x="23953" y="11810"/>
                    </a:cubicBezTo>
                    <a:close/>
                    <a:moveTo>
                      <a:pt x="37191" y="11704"/>
                    </a:moveTo>
                    <a:cubicBezTo>
                      <a:pt x="39126" y="11704"/>
                      <a:pt x="41007" y="12507"/>
                      <a:pt x="42355" y="13961"/>
                    </a:cubicBezTo>
                    <a:lnTo>
                      <a:pt x="42355" y="13961"/>
                    </a:lnTo>
                    <a:cubicBezTo>
                      <a:pt x="42352" y="13961"/>
                      <a:pt x="42349" y="13961"/>
                      <a:pt x="42346" y="13961"/>
                    </a:cubicBezTo>
                    <a:cubicBezTo>
                      <a:pt x="42319" y="13961"/>
                      <a:pt x="42291" y="13961"/>
                      <a:pt x="42263" y="13961"/>
                    </a:cubicBezTo>
                    <a:cubicBezTo>
                      <a:pt x="40287" y="13961"/>
                      <a:pt x="38431" y="14904"/>
                      <a:pt x="37185" y="16345"/>
                    </a:cubicBezTo>
                    <a:cubicBezTo>
                      <a:pt x="37320" y="14678"/>
                      <a:pt x="36710" y="13092"/>
                      <a:pt x="35662" y="11874"/>
                    </a:cubicBezTo>
                    <a:cubicBezTo>
                      <a:pt x="36169" y="11760"/>
                      <a:pt x="36682" y="11704"/>
                      <a:pt x="37191" y="11704"/>
                    </a:cubicBezTo>
                    <a:close/>
                    <a:moveTo>
                      <a:pt x="124474" y="9651"/>
                    </a:moveTo>
                    <a:cubicBezTo>
                      <a:pt x="127650" y="9651"/>
                      <a:pt x="130826" y="11730"/>
                      <a:pt x="130867" y="15886"/>
                    </a:cubicBezTo>
                    <a:lnTo>
                      <a:pt x="130867" y="15886"/>
                    </a:lnTo>
                    <a:cubicBezTo>
                      <a:pt x="130397" y="15785"/>
                      <a:pt x="129923" y="15736"/>
                      <a:pt x="129452" y="15736"/>
                    </a:cubicBezTo>
                    <a:cubicBezTo>
                      <a:pt x="127593" y="15736"/>
                      <a:pt x="125787" y="16503"/>
                      <a:pt x="124487" y="17895"/>
                    </a:cubicBezTo>
                    <a:cubicBezTo>
                      <a:pt x="123213" y="16523"/>
                      <a:pt x="121434" y="15735"/>
                      <a:pt x="119555" y="15735"/>
                    </a:cubicBezTo>
                    <a:cubicBezTo>
                      <a:pt x="119544" y="15735"/>
                      <a:pt x="119534" y="15736"/>
                      <a:pt x="119523" y="15736"/>
                    </a:cubicBezTo>
                    <a:cubicBezTo>
                      <a:pt x="119039" y="15736"/>
                      <a:pt x="118555" y="15780"/>
                      <a:pt x="118080" y="15888"/>
                    </a:cubicBezTo>
                    <a:cubicBezTo>
                      <a:pt x="118121" y="11730"/>
                      <a:pt x="121297" y="9651"/>
                      <a:pt x="124474" y="9651"/>
                    </a:cubicBezTo>
                    <a:close/>
                    <a:moveTo>
                      <a:pt x="77628" y="9759"/>
                    </a:moveTo>
                    <a:cubicBezTo>
                      <a:pt x="80802" y="9759"/>
                      <a:pt x="83976" y="11834"/>
                      <a:pt x="84021" y="15985"/>
                    </a:cubicBezTo>
                    <a:lnTo>
                      <a:pt x="84021" y="15985"/>
                    </a:lnTo>
                    <a:cubicBezTo>
                      <a:pt x="83551" y="15884"/>
                      <a:pt x="83077" y="15835"/>
                      <a:pt x="82606" y="15835"/>
                    </a:cubicBezTo>
                    <a:cubicBezTo>
                      <a:pt x="80748" y="15835"/>
                      <a:pt x="78943" y="16601"/>
                      <a:pt x="77651" y="17994"/>
                    </a:cubicBezTo>
                    <a:cubicBezTo>
                      <a:pt x="76368" y="16622"/>
                      <a:pt x="74580" y="15843"/>
                      <a:pt x="72710" y="15843"/>
                    </a:cubicBezTo>
                    <a:cubicBezTo>
                      <a:pt x="72699" y="15843"/>
                      <a:pt x="72688" y="15843"/>
                      <a:pt x="72678" y="15843"/>
                    </a:cubicBezTo>
                    <a:cubicBezTo>
                      <a:pt x="72194" y="15843"/>
                      <a:pt x="71710" y="15897"/>
                      <a:pt x="71235" y="15995"/>
                    </a:cubicBezTo>
                    <a:cubicBezTo>
                      <a:pt x="71275" y="11838"/>
                      <a:pt x="74452" y="9759"/>
                      <a:pt x="77628" y="9759"/>
                    </a:cubicBezTo>
                    <a:close/>
                    <a:moveTo>
                      <a:pt x="100943" y="9759"/>
                    </a:moveTo>
                    <a:cubicBezTo>
                      <a:pt x="104118" y="9759"/>
                      <a:pt x="107292" y="11835"/>
                      <a:pt x="107337" y="15986"/>
                    </a:cubicBezTo>
                    <a:lnTo>
                      <a:pt x="107337" y="15986"/>
                    </a:lnTo>
                    <a:cubicBezTo>
                      <a:pt x="106864" y="15885"/>
                      <a:pt x="106386" y="15835"/>
                      <a:pt x="105913" y="15835"/>
                    </a:cubicBezTo>
                    <a:cubicBezTo>
                      <a:pt x="104054" y="15835"/>
                      <a:pt x="102249" y="16601"/>
                      <a:pt x="100957" y="17994"/>
                    </a:cubicBezTo>
                    <a:cubicBezTo>
                      <a:pt x="99676" y="16623"/>
                      <a:pt x="97875" y="15843"/>
                      <a:pt x="95993" y="15843"/>
                    </a:cubicBezTo>
                    <a:cubicBezTo>
                      <a:pt x="95509" y="15843"/>
                      <a:pt x="95025" y="15897"/>
                      <a:pt x="94550" y="15995"/>
                    </a:cubicBezTo>
                    <a:cubicBezTo>
                      <a:pt x="94590" y="11838"/>
                      <a:pt x="97767" y="9759"/>
                      <a:pt x="100943" y="9759"/>
                    </a:cubicBezTo>
                    <a:close/>
                    <a:moveTo>
                      <a:pt x="54002" y="9852"/>
                    </a:moveTo>
                    <a:cubicBezTo>
                      <a:pt x="57178" y="9852"/>
                      <a:pt x="60352" y="11928"/>
                      <a:pt x="60393" y="16085"/>
                    </a:cubicBezTo>
                    <a:cubicBezTo>
                      <a:pt x="59918" y="15983"/>
                      <a:pt x="59439" y="15933"/>
                      <a:pt x="58964" y="15933"/>
                    </a:cubicBezTo>
                    <a:cubicBezTo>
                      <a:pt x="57103" y="15933"/>
                      <a:pt x="55299" y="16698"/>
                      <a:pt x="53999" y="18087"/>
                    </a:cubicBezTo>
                    <a:lnTo>
                      <a:pt x="53999" y="18087"/>
                    </a:lnTo>
                    <a:cubicBezTo>
                      <a:pt x="52718" y="16710"/>
                      <a:pt x="50928" y="15933"/>
                      <a:pt x="49049" y="15933"/>
                    </a:cubicBezTo>
                    <a:cubicBezTo>
                      <a:pt x="48565" y="15933"/>
                      <a:pt x="48081" y="15986"/>
                      <a:pt x="47606" y="16085"/>
                    </a:cubicBezTo>
                    <a:cubicBezTo>
                      <a:pt x="47646" y="11931"/>
                      <a:pt x="50825" y="9852"/>
                      <a:pt x="54002" y="9852"/>
                    </a:cubicBezTo>
                    <a:close/>
                    <a:moveTo>
                      <a:pt x="7145" y="9956"/>
                    </a:moveTo>
                    <a:cubicBezTo>
                      <a:pt x="10322" y="9956"/>
                      <a:pt x="13498" y="12035"/>
                      <a:pt x="13538" y="16193"/>
                    </a:cubicBezTo>
                    <a:cubicBezTo>
                      <a:pt x="13065" y="16091"/>
                      <a:pt x="12588" y="16041"/>
                      <a:pt x="12114" y="16041"/>
                    </a:cubicBezTo>
                    <a:cubicBezTo>
                      <a:pt x="10255" y="16041"/>
                      <a:pt x="8451" y="16807"/>
                      <a:pt x="7159" y="18200"/>
                    </a:cubicBezTo>
                    <a:cubicBezTo>
                      <a:pt x="5877" y="16820"/>
                      <a:pt x="4076" y="16040"/>
                      <a:pt x="2194" y="16040"/>
                    </a:cubicBezTo>
                    <a:cubicBezTo>
                      <a:pt x="1711" y="16040"/>
                      <a:pt x="1227" y="16094"/>
                      <a:pt x="752" y="16193"/>
                    </a:cubicBezTo>
                    <a:cubicBezTo>
                      <a:pt x="792" y="12035"/>
                      <a:pt x="3969" y="9956"/>
                      <a:pt x="7145" y="9956"/>
                    </a:cubicBezTo>
                    <a:close/>
                    <a:moveTo>
                      <a:pt x="30465" y="9959"/>
                    </a:moveTo>
                    <a:cubicBezTo>
                      <a:pt x="33638" y="9959"/>
                      <a:pt x="36811" y="12035"/>
                      <a:pt x="36854" y="16189"/>
                    </a:cubicBezTo>
                    <a:lnTo>
                      <a:pt x="36854" y="16189"/>
                    </a:lnTo>
                    <a:cubicBezTo>
                      <a:pt x="36384" y="16089"/>
                      <a:pt x="35912" y="16041"/>
                      <a:pt x="35443" y="16041"/>
                    </a:cubicBezTo>
                    <a:cubicBezTo>
                      <a:pt x="33580" y="16041"/>
                      <a:pt x="31775" y="16807"/>
                      <a:pt x="30483" y="18200"/>
                    </a:cubicBezTo>
                    <a:cubicBezTo>
                      <a:pt x="29201" y="16820"/>
                      <a:pt x="27409" y="16040"/>
                      <a:pt x="25528" y="16040"/>
                    </a:cubicBezTo>
                    <a:cubicBezTo>
                      <a:pt x="25044" y="16040"/>
                      <a:pt x="24560" y="16094"/>
                      <a:pt x="24085" y="16193"/>
                    </a:cubicBezTo>
                    <a:cubicBezTo>
                      <a:pt x="24116" y="12038"/>
                      <a:pt x="27290" y="9959"/>
                      <a:pt x="30465" y="9959"/>
                    </a:cubicBezTo>
                    <a:close/>
                    <a:moveTo>
                      <a:pt x="119332" y="16111"/>
                    </a:moveTo>
                    <a:cubicBezTo>
                      <a:pt x="121268" y="16111"/>
                      <a:pt x="123142" y="16913"/>
                      <a:pt x="124487" y="18361"/>
                    </a:cubicBezTo>
                    <a:lnTo>
                      <a:pt x="124487" y="18361"/>
                    </a:lnTo>
                    <a:cubicBezTo>
                      <a:pt x="124484" y="18361"/>
                      <a:pt x="124481" y="18361"/>
                      <a:pt x="124478" y="18361"/>
                    </a:cubicBezTo>
                    <a:cubicBezTo>
                      <a:pt x="124459" y="18361"/>
                      <a:pt x="124439" y="18361"/>
                      <a:pt x="124419" y="18361"/>
                    </a:cubicBezTo>
                    <a:cubicBezTo>
                      <a:pt x="122559" y="18361"/>
                      <a:pt x="120791" y="19199"/>
                      <a:pt x="119550" y="20503"/>
                    </a:cubicBezTo>
                    <a:cubicBezTo>
                      <a:pt x="119631" y="18908"/>
                      <a:pt x="119048" y="17411"/>
                      <a:pt x="118054" y="16228"/>
                    </a:cubicBezTo>
                    <a:cubicBezTo>
                      <a:pt x="118479" y="16149"/>
                      <a:pt x="118907" y="16111"/>
                      <a:pt x="119332" y="16111"/>
                    </a:cubicBezTo>
                    <a:close/>
                    <a:moveTo>
                      <a:pt x="129633" y="16111"/>
                    </a:moveTo>
                    <a:cubicBezTo>
                      <a:pt x="130058" y="16111"/>
                      <a:pt x="130486" y="16149"/>
                      <a:pt x="130912" y="16228"/>
                    </a:cubicBezTo>
                    <a:cubicBezTo>
                      <a:pt x="129908" y="17411"/>
                      <a:pt x="129326" y="18908"/>
                      <a:pt x="129415" y="20503"/>
                    </a:cubicBezTo>
                    <a:cubicBezTo>
                      <a:pt x="128174" y="19199"/>
                      <a:pt x="126406" y="18361"/>
                      <a:pt x="124537" y="18361"/>
                    </a:cubicBezTo>
                    <a:cubicBezTo>
                      <a:pt x="124521" y="18361"/>
                      <a:pt x="124504" y="18361"/>
                      <a:pt x="124487" y="18361"/>
                    </a:cubicBezTo>
                    <a:lnTo>
                      <a:pt x="124487" y="18361"/>
                    </a:lnTo>
                    <a:cubicBezTo>
                      <a:pt x="125825" y="16913"/>
                      <a:pt x="127698" y="16111"/>
                      <a:pt x="129633" y="16111"/>
                    </a:cubicBezTo>
                    <a:close/>
                    <a:moveTo>
                      <a:pt x="82775" y="16217"/>
                    </a:moveTo>
                    <a:cubicBezTo>
                      <a:pt x="83201" y="16217"/>
                      <a:pt x="83630" y="16256"/>
                      <a:pt x="84057" y="16336"/>
                    </a:cubicBezTo>
                    <a:cubicBezTo>
                      <a:pt x="83538" y="16945"/>
                      <a:pt x="83135" y="17653"/>
                      <a:pt x="82875" y="18424"/>
                    </a:cubicBezTo>
                    <a:lnTo>
                      <a:pt x="82875" y="18415"/>
                    </a:lnTo>
                    <a:cubicBezTo>
                      <a:pt x="82633" y="19114"/>
                      <a:pt x="82534" y="19857"/>
                      <a:pt x="82570" y="20592"/>
                    </a:cubicBezTo>
                    <a:cubicBezTo>
                      <a:pt x="81322" y="19291"/>
                      <a:pt x="79551" y="18451"/>
                      <a:pt x="77680" y="18451"/>
                    </a:cubicBezTo>
                    <a:cubicBezTo>
                      <a:pt x="77671" y="18451"/>
                      <a:pt x="77661" y="18451"/>
                      <a:pt x="77651" y="18451"/>
                    </a:cubicBezTo>
                    <a:cubicBezTo>
                      <a:pt x="78986" y="17013"/>
                      <a:pt x="80850" y="16217"/>
                      <a:pt x="82775" y="16217"/>
                    </a:cubicBezTo>
                    <a:close/>
                    <a:moveTo>
                      <a:pt x="95806" y="16217"/>
                    </a:moveTo>
                    <a:cubicBezTo>
                      <a:pt x="97731" y="16217"/>
                      <a:pt x="99596" y="17013"/>
                      <a:pt x="100939" y="18451"/>
                    </a:cubicBezTo>
                    <a:cubicBezTo>
                      <a:pt x="100929" y="18451"/>
                      <a:pt x="100919" y="18451"/>
                      <a:pt x="100909" y="18451"/>
                    </a:cubicBezTo>
                    <a:cubicBezTo>
                      <a:pt x="99029" y="18451"/>
                      <a:pt x="97259" y="19282"/>
                      <a:pt x="96011" y="20592"/>
                    </a:cubicBezTo>
                    <a:cubicBezTo>
                      <a:pt x="96047" y="19857"/>
                      <a:pt x="95948" y="19114"/>
                      <a:pt x="95706" y="18415"/>
                    </a:cubicBezTo>
                    <a:cubicBezTo>
                      <a:pt x="95446" y="17653"/>
                      <a:pt x="95043" y="16945"/>
                      <a:pt x="94523" y="16336"/>
                    </a:cubicBezTo>
                    <a:cubicBezTo>
                      <a:pt x="94950" y="16256"/>
                      <a:pt x="95380" y="16217"/>
                      <a:pt x="95806" y="16217"/>
                    </a:cubicBezTo>
                    <a:close/>
                    <a:moveTo>
                      <a:pt x="48849" y="16308"/>
                    </a:moveTo>
                    <a:cubicBezTo>
                      <a:pt x="50784" y="16308"/>
                      <a:pt x="52659" y="17111"/>
                      <a:pt x="54004" y="18558"/>
                    </a:cubicBezTo>
                    <a:lnTo>
                      <a:pt x="54004" y="18558"/>
                    </a:lnTo>
                    <a:cubicBezTo>
                      <a:pt x="54001" y="18558"/>
                      <a:pt x="53998" y="18558"/>
                      <a:pt x="53995" y="18558"/>
                    </a:cubicBezTo>
                    <a:cubicBezTo>
                      <a:pt x="53975" y="18558"/>
                      <a:pt x="53956" y="18558"/>
                      <a:pt x="53936" y="18558"/>
                    </a:cubicBezTo>
                    <a:cubicBezTo>
                      <a:pt x="52067" y="18558"/>
                      <a:pt x="50308" y="19396"/>
                      <a:pt x="49058" y="20700"/>
                    </a:cubicBezTo>
                    <a:cubicBezTo>
                      <a:pt x="49147" y="19114"/>
                      <a:pt x="48565" y="17608"/>
                      <a:pt x="47570" y="16426"/>
                    </a:cubicBezTo>
                    <a:cubicBezTo>
                      <a:pt x="47996" y="16347"/>
                      <a:pt x="48424" y="16308"/>
                      <a:pt x="48849" y="16308"/>
                    </a:cubicBezTo>
                    <a:close/>
                    <a:moveTo>
                      <a:pt x="59142" y="16308"/>
                    </a:moveTo>
                    <a:cubicBezTo>
                      <a:pt x="59566" y="16308"/>
                      <a:pt x="59994" y="16347"/>
                      <a:pt x="60420" y="16426"/>
                    </a:cubicBezTo>
                    <a:cubicBezTo>
                      <a:pt x="59425" y="17608"/>
                      <a:pt x="58843" y="19114"/>
                      <a:pt x="58932" y="20700"/>
                    </a:cubicBezTo>
                    <a:cubicBezTo>
                      <a:pt x="57691" y="19396"/>
                      <a:pt x="55923" y="18558"/>
                      <a:pt x="54054" y="18558"/>
                    </a:cubicBezTo>
                    <a:cubicBezTo>
                      <a:pt x="54037" y="18558"/>
                      <a:pt x="54021" y="18558"/>
                      <a:pt x="54004" y="18558"/>
                    </a:cubicBezTo>
                    <a:lnTo>
                      <a:pt x="54004" y="18558"/>
                    </a:lnTo>
                    <a:cubicBezTo>
                      <a:pt x="55341" y="17111"/>
                      <a:pt x="57209" y="16308"/>
                      <a:pt x="59142" y="16308"/>
                    </a:cubicBezTo>
                    <a:close/>
                    <a:moveTo>
                      <a:pt x="12289" y="16415"/>
                    </a:moveTo>
                    <a:cubicBezTo>
                      <a:pt x="12716" y="16415"/>
                      <a:pt x="13146" y="16454"/>
                      <a:pt x="13574" y="16533"/>
                    </a:cubicBezTo>
                    <a:cubicBezTo>
                      <a:pt x="13055" y="17142"/>
                      <a:pt x="12651" y="17850"/>
                      <a:pt x="12391" y="18612"/>
                    </a:cubicBezTo>
                    <a:cubicBezTo>
                      <a:pt x="12150" y="19311"/>
                      <a:pt x="12042" y="20055"/>
                      <a:pt x="12087" y="20798"/>
                    </a:cubicBezTo>
                    <a:cubicBezTo>
                      <a:pt x="10839" y="19488"/>
                      <a:pt x="9059" y="18657"/>
                      <a:pt x="7189" y="18657"/>
                    </a:cubicBezTo>
                    <a:cubicBezTo>
                      <a:pt x="7179" y="18657"/>
                      <a:pt x="7169" y="18657"/>
                      <a:pt x="7159" y="18657"/>
                    </a:cubicBezTo>
                    <a:cubicBezTo>
                      <a:pt x="8494" y="17211"/>
                      <a:pt x="10358" y="16415"/>
                      <a:pt x="12289" y="16415"/>
                    </a:cubicBezTo>
                    <a:close/>
                    <a:moveTo>
                      <a:pt x="25318" y="16415"/>
                    </a:moveTo>
                    <a:cubicBezTo>
                      <a:pt x="27251" y="16415"/>
                      <a:pt x="29119" y="17218"/>
                      <a:pt x="30456" y="18666"/>
                    </a:cubicBezTo>
                    <a:cubicBezTo>
                      <a:pt x="30436" y="18665"/>
                      <a:pt x="30417" y="18665"/>
                      <a:pt x="30397" y="18665"/>
                    </a:cubicBezTo>
                    <a:cubicBezTo>
                      <a:pt x="28537" y="18665"/>
                      <a:pt x="26769" y="19504"/>
                      <a:pt x="25528" y="20798"/>
                    </a:cubicBezTo>
                    <a:cubicBezTo>
                      <a:pt x="25563" y="20063"/>
                      <a:pt x="25465" y="19320"/>
                      <a:pt x="25223" y="18621"/>
                    </a:cubicBezTo>
                    <a:cubicBezTo>
                      <a:pt x="24963" y="17859"/>
                      <a:pt x="24560" y="17151"/>
                      <a:pt x="24040" y="16533"/>
                    </a:cubicBezTo>
                    <a:cubicBezTo>
                      <a:pt x="24466" y="16454"/>
                      <a:pt x="24893" y="16415"/>
                      <a:pt x="25318" y="16415"/>
                    </a:cubicBezTo>
                    <a:close/>
                    <a:moveTo>
                      <a:pt x="106101" y="16215"/>
                    </a:moveTo>
                    <a:cubicBezTo>
                      <a:pt x="106563" y="16215"/>
                      <a:pt x="107027" y="16260"/>
                      <a:pt x="107489" y="16354"/>
                    </a:cubicBezTo>
                    <a:cubicBezTo>
                      <a:pt x="106486" y="17608"/>
                      <a:pt x="105930" y="19194"/>
                      <a:pt x="106136" y="20870"/>
                    </a:cubicBezTo>
                    <a:cubicBezTo>
                      <a:pt x="104884" y="19414"/>
                      <a:pt x="103008" y="18459"/>
                      <a:pt x="101021" y="18459"/>
                    </a:cubicBezTo>
                    <a:cubicBezTo>
                      <a:pt x="101003" y="18459"/>
                      <a:pt x="100984" y="18459"/>
                      <a:pt x="100966" y="18460"/>
                    </a:cubicBezTo>
                    <a:cubicBezTo>
                      <a:pt x="102304" y="17013"/>
                      <a:pt x="104173" y="16215"/>
                      <a:pt x="106101" y="16215"/>
                    </a:cubicBezTo>
                    <a:close/>
                    <a:moveTo>
                      <a:pt x="70811" y="11695"/>
                    </a:moveTo>
                    <a:cubicBezTo>
                      <a:pt x="71307" y="11695"/>
                      <a:pt x="71806" y="11748"/>
                      <a:pt x="72301" y="11856"/>
                    </a:cubicBezTo>
                    <a:cubicBezTo>
                      <a:pt x="71289" y="13119"/>
                      <a:pt x="70742" y="14714"/>
                      <a:pt x="70939" y="16381"/>
                    </a:cubicBezTo>
                    <a:lnTo>
                      <a:pt x="70948" y="16372"/>
                    </a:lnTo>
                    <a:cubicBezTo>
                      <a:pt x="71456" y="16258"/>
                      <a:pt x="71969" y="16202"/>
                      <a:pt x="72477" y="16202"/>
                    </a:cubicBezTo>
                    <a:cubicBezTo>
                      <a:pt x="74410" y="16202"/>
                      <a:pt x="76285" y="17004"/>
                      <a:pt x="77633" y="18451"/>
                    </a:cubicBezTo>
                    <a:cubicBezTo>
                      <a:pt x="77615" y="18450"/>
                      <a:pt x="77597" y="18450"/>
                      <a:pt x="77579" y="18450"/>
                    </a:cubicBezTo>
                    <a:cubicBezTo>
                      <a:pt x="75529" y="18450"/>
                      <a:pt x="73607" y="19459"/>
                      <a:pt x="72355" y="20986"/>
                    </a:cubicBezTo>
                    <a:cubicBezTo>
                      <a:pt x="72747" y="17261"/>
                      <a:pt x="69434" y="13952"/>
                      <a:pt x="65721" y="13952"/>
                    </a:cubicBezTo>
                    <a:cubicBezTo>
                      <a:pt x="65701" y="13952"/>
                      <a:pt x="65682" y="13952"/>
                      <a:pt x="65662" y="13952"/>
                    </a:cubicBezTo>
                    <a:cubicBezTo>
                      <a:pt x="67003" y="12497"/>
                      <a:pt x="68877" y="11695"/>
                      <a:pt x="70811" y="11695"/>
                    </a:cubicBezTo>
                    <a:close/>
                    <a:moveTo>
                      <a:pt x="35609" y="16412"/>
                    </a:moveTo>
                    <a:cubicBezTo>
                      <a:pt x="36071" y="16412"/>
                      <a:pt x="36535" y="16458"/>
                      <a:pt x="36997" y="16551"/>
                    </a:cubicBezTo>
                    <a:cubicBezTo>
                      <a:pt x="36002" y="17805"/>
                      <a:pt x="35447" y="19400"/>
                      <a:pt x="35644" y="21067"/>
                    </a:cubicBezTo>
                    <a:cubicBezTo>
                      <a:pt x="34392" y="19611"/>
                      <a:pt x="32516" y="18656"/>
                      <a:pt x="30529" y="18656"/>
                    </a:cubicBezTo>
                    <a:cubicBezTo>
                      <a:pt x="30511" y="18656"/>
                      <a:pt x="30492" y="18657"/>
                      <a:pt x="30474" y="18657"/>
                    </a:cubicBezTo>
                    <a:cubicBezTo>
                      <a:pt x="31812" y="17210"/>
                      <a:pt x="33680" y="16412"/>
                      <a:pt x="35609" y="16412"/>
                    </a:cubicBezTo>
                    <a:close/>
                    <a:moveTo>
                      <a:pt x="112819" y="14254"/>
                    </a:moveTo>
                    <a:cubicBezTo>
                      <a:pt x="115994" y="14254"/>
                      <a:pt x="119169" y="16333"/>
                      <a:pt x="119209" y="20494"/>
                    </a:cubicBezTo>
                    <a:lnTo>
                      <a:pt x="119209" y="20494"/>
                    </a:lnTo>
                    <a:cubicBezTo>
                      <a:pt x="118731" y="20389"/>
                      <a:pt x="118248" y="20338"/>
                      <a:pt x="117769" y="20338"/>
                    </a:cubicBezTo>
                    <a:cubicBezTo>
                      <a:pt x="115913" y="20338"/>
                      <a:pt x="114109" y="21105"/>
                      <a:pt x="112821" y="22501"/>
                    </a:cubicBezTo>
                    <a:lnTo>
                      <a:pt x="112821" y="22492"/>
                    </a:lnTo>
                    <a:cubicBezTo>
                      <a:pt x="111539" y="21121"/>
                      <a:pt x="109747" y="20332"/>
                      <a:pt x="107865" y="20332"/>
                    </a:cubicBezTo>
                    <a:cubicBezTo>
                      <a:pt x="107382" y="20332"/>
                      <a:pt x="106898" y="20386"/>
                      <a:pt x="106423" y="20494"/>
                    </a:cubicBezTo>
                    <a:lnTo>
                      <a:pt x="106423" y="20494"/>
                    </a:lnTo>
                    <a:cubicBezTo>
                      <a:pt x="106463" y="16335"/>
                      <a:pt x="109641" y="14254"/>
                      <a:pt x="112819" y="14254"/>
                    </a:cubicBezTo>
                    <a:close/>
                    <a:moveTo>
                      <a:pt x="136134" y="14257"/>
                    </a:moveTo>
                    <a:cubicBezTo>
                      <a:pt x="139307" y="14257"/>
                      <a:pt x="142483" y="16335"/>
                      <a:pt x="142525" y="20492"/>
                    </a:cubicBezTo>
                    <a:lnTo>
                      <a:pt x="142525" y="20492"/>
                    </a:lnTo>
                    <a:cubicBezTo>
                      <a:pt x="142054" y="20391"/>
                      <a:pt x="141580" y="20342"/>
                      <a:pt x="141109" y="20342"/>
                    </a:cubicBezTo>
                    <a:cubicBezTo>
                      <a:pt x="139250" y="20342"/>
                      <a:pt x="137444" y="21108"/>
                      <a:pt x="136145" y="22501"/>
                    </a:cubicBezTo>
                    <a:cubicBezTo>
                      <a:pt x="134872" y="21121"/>
                      <a:pt x="133071" y="20341"/>
                      <a:pt x="131199" y="20341"/>
                    </a:cubicBezTo>
                    <a:cubicBezTo>
                      <a:pt x="130715" y="20341"/>
                      <a:pt x="130231" y="20395"/>
                      <a:pt x="129756" y="20494"/>
                    </a:cubicBezTo>
                    <a:lnTo>
                      <a:pt x="129756" y="20494"/>
                    </a:lnTo>
                    <a:cubicBezTo>
                      <a:pt x="129787" y="16336"/>
                      <a:pt x="132959" y="14257"/>
                      <a:pt x="136134" y="14257"/>
                    </a:cubicBezTo>
                    <a:close/>
                    <a:moveTo>
                      <a:pt x="89297" y="14362"/>
                    </a:moveTo>
                    <a:cubicBezTo>
                      <a:pt x="91875" y="14362"/>
                      <a:pt x="94452" y="15733"/>
                      <a:pt x="95348" y="18477"/>
                    </a:cubicBezTo>
                    <a:cubicBezTo>
                      <a:pt x="95572" y="19158"/>
                      <a:pt x="95679" y="19875"/>
                      <a:pt x="95688" y="20583"/>
                    </a:cubicBezTo>
                    <a:cubicBezTo>
                      <a:pt x="95213" y="20481"/>
                      <a:pt x="94735" y="20431"/>
                      <a:pt x="94260" y="20431"/>
                    </a:cubicBezTo>
                    <a:cubicBezTo>
                      <a:pt x="92399" y="20431"/>
                      <a:pt x="90599" y="21198"/>
                      <a:pt x="89299" y="22590"/>
                    </a:cubicBezTo>
                    <a:cubicBezTo>
                      <a:pt x="88018" y="21210"/>
                      <a:pt x="86226" y="20431"/>
                      <a:pt x="84344" y="20431"/>
                    </a:cubicBezTo>
                    <a:cubicBezTo>
                      <a:pt x="83860" y="20431"/>
                      <a:pt x="83376" y="20485"/>
                      <a:pt x="82902" y="20583"/>
                    </a:cubicBezTo>
                    <a:cubicBezTo>
                      <a:pt x="82902" y="19875"/>
                      <a:pt x="83018" y="19158"/>
                      <a:pt x="83233" y="18486"/>
                    </a:cubicBezTo>
                    <a:cubicBezTo>
                      <a:pt x="84130" y="15738"/>
                      <a:pt x="86714" y="14362"/>
                      <a:pt x="89297" y="14362"/>
                    </a:cubicBezTo>
                    <a:close/>
                    <a:moveTo>
                      <a:pt x="42353" y="14449"/>
                    </a:moveTo>
                    <a:cubicBezTo>
                      <a:pt x="45529" y="14449"/>
                      <a:pt x="48704" y="16525"/>
                      <a:pt x="48744" y="20682"/>
                    </a:cubicBezTo>
                    <a:cubicBezTo>
                      <a:pt x="48269" y="20580"/>
                      <a:pt x="47791" y="20530"/>
                      <a:pt x="47316" y="20530"/>
                    </a:cubicBezTo>
                    <a:cubicBezTo>
                      <a:pt x="45456" y="20530"/>
                      <a:pt x="43649" y="21293"/>
                      <a:pt x="42351" y="22684"/>
                    </a:cubicBezTo>
                    <a:lnTo>
                      <a:pt x="42351" y="22684"/>
                    </a:lnTo>
                    <a:cubicBezTo>
                      <a:pt x="41070" y="21307"/>
                      <a:pt x="39280" y="20529"/>
                      <a:pt x="37400" y="20529"/>
                    </a:cubicBezTo>
                    <a:cubicBezTo>
                      <a:pt x="36916" y="20529"/>
                      <a:pt x="36432" y="20583"/>
                      <a:pt x="35958" y="20682"/>
                    </a:cubicBezTo>
                    <a:cubicBezTo>
                      <a:pt x="35998" y="16527"/>
                      <a:pt x="39176" y="14449"/>
                      <a:pt x="42353" y="14449"/>
                    </a:cubicBezTo>
                    <a:close/>
                    <a:moveTo>
                      <a:pt x="65651" y="14458"/>
                    </a:moveTo>
                    <a:cubicBezTo>
                      <a:pt x="68826" y="14458"/>
                      <a:pt x="72001" y="16534"/>
                      <a:pt x="72041" y="20691"/>
                    </a:cubicBezTo>
                    <a:cubicBezTo>
                      <a:pt x="71568" y="20589"/>
                      <a:pt x="71091" y="20539"/>
                      <a:pt x="70617" y="20539"/>
                    </a:cubicBezTo>
                    <a:cubicBezTo>
                      <a:pt x="68758" y="20539"/>
                      <a:pt x="66952" y="21305"/>
                      <a:pt x="65653" y="22698"/>
                    </a:cubicBezTo>
                    <a:cubicBezTo>
                      <a:pt x="64371" y="21318"/>
                      <a:pt x="62579" y="20538"/>
                      <a:pt x="60697" y="20538"/>
                    </a:cubicBezTo>
                    <a:cubicBezTo>
                      <a:pt x="60214" y="20538"/>
                      <a:pt x="59730" y="20592"/>
                      <a:pt x="59255" y="20691"/>
                    </a:cubicBezTo>
                    <a:cubicBezTo>
                      <a:pt x="59295" y="16536"/>
                      <a:pt x="62473" y="14458"/>
                      <a:pt x="65651" y="14458"/>
                    </a:cubicBezTo>
                    <a:close/>
                    <a:moveTo>
                      <a:pt x="18803" y="14564"/>
                    </a:moveTo>
                    <a:cubicBezTo>
                      <a:pt x="21386" y="14564"/>
                      <a:pt x="23968" y="15937"/>
                      <a:pt x="24864" y="18684"/>
                    </a:cubicBezTo>
                    <a:cubicBezTo>
                      <a:pt x="25079" y="19365"/>
                      <a:pt x="25196" y="20072"/>
                      <a:pt x="25196" y="20789"/>
                    </a:cubicBezTo>
                    <a:cubicBezTo>
                      <a:pt x="24718" y="20684"/>
                      <a:pt x="24235" y="20633"/>
                      <a:pt x="23756" y="20633"/>
                    </a:cubicBezTo>
                    <a:cubicBezTo>
                      <a:pt x="21903" y="20633"/>
                      <a:pt x="20103" y="21401"/>
                      <a:pt x="18807" y="22796"/>
                    </a:cubicBezTo>
                    <a:cubicBezTo>
                      <a:pt x="17542" y="21424"/>
                      <a:pt x="15754" y="20637"/>
                      <a:pt x="13893" y="20637"/>
                    </a:cubicBezTo>
                    <a:cubicBezTo>
                      <a:pt x="13882" y="20637"/>
                      <a:pt x="13871" y="20637"/>
                      <a:pt x="13861" y="20637"/>
                    </a:cubicBezTo>
                    <a:cubicBezTo>
                      <a:pt x="13368" y="20637"/>
                      <a:pt x="12884" y="20682"/>
                      <a:pt x="12409" y="20789"/>
                    </a:cubicBezTo>
                    <a:cubicBezTo>
                      <a:pt x="12418" y="20072"/>
                      <a:pt x="12526" y="19365"/>
                      <a:pt x="12741" y="18684"/>
                    </a:cubicBezTo>
                    <a:cubicBezTo>
                      <a:pt x="13637" y="15937"/>
                      <a:pt x="16220" y="14564"/>
                      <a:pt x="18803" y="14564"/>
                    </a:cubicBezTo>
                    <a:close/>
                    <a:moveTo>
                      <a:pt x="117964" y="20716"/>
                    </a:moveTo>
                    <a:cubicBezTo>
                      <a:pt x="118390" y="20716"/>
                      <a:pt x="118819" y="20755"/>
                      <a:pt x="119245" y="20834"/>
                    </a:cubicBezTo>
                    <a:cubicBezTo>
                      <a:pt x="118726" y="21443"/>
                      <a:pt x="118322" y="22151"/>
                      <a:pt x="118063" y="22913"/>
                    </a:cubicBezTo>
                    <a:cubicBezTo>
                      <a:pt x="117821" y="23612"/>
                      <a:pt x="117722" y="24356"/>
                      <a:pt x="117758" y="25099"/>
                    </a:cubicBezTo>
                    <a:cubicBezTo>
                      <a:pt x="116516" y="23796"/>
                      <a:pt x="114757" y="22957"/>
                      <a:pt x="112897" y="22957"/>
                    </a:cubicBezTo>
                    <a:cubicBezTo>
                      <a:pt x="112878" y="22957"/>
                      <a:pt x="112858" y="22958"/>
                      <a:pt x="112839" y="22958"/>
                    </a:cubicBezTo>
                    <a:cubicBezTo>
                      <a:pt x="114174" y="21512"/>
                      <a:pt x="116038" y="20716"/>
                      <a:pt x="117964" y="20716"/>
                    </a:cubicBezTo>
                    <a:close/>
                    <a:moveTo>
                      <a:pt x="130993" y="20716"/>
                    </a:moveTo>
                    <a:cubicBezTo>
                      <a:pt x="132921" y="20716"/>
                      <a:pt x="134791" y="21512"/>
                      <a:pt x="136127" y="22958"/>
                    </a:cubicBezTo>
                    <a:cubicBezTo>
                      <a:pt x="136107" y="22958"/>
                      <a:pt x="136088" y="22957"/>
                      <a:pt x="136068" y="22957"/>
                    </a:cubicBezTo>
                    <a:cubicBezTo>
                      <a:pt x="134208" y="22957"/>
                      <a:pt x="132440" y="23796"/>
                      <a:pt x="131199" y="25099"/>
                    </a:cubicBezTo>
                    <a:cubicBezTo>
                      <a:pt x="131234" y="24356"/>
                      <a:pt x="131136" y="23612"/>
                      <a:pt x="130894" y="22913"/>
                    </a:cubicBezTo>
                    <a:cubicBezTo>
                      <a:pt x="130634" y="22151"/>
                      <a:pt x="130231" y="21452"/>
                      <a:pt x="129711" y="20834"/>
                    </a:cubicBezTo>
                    <a:cubicBezTo>
                      <a:pt x="130138" y="20755"/>
                      <a:pt x="130567" y="20716"/>
                      <a:pt x="130993" y="20716"/>
                    </a:cubicBezTo>
                    <a:close/>
                    <a:moveTo>
                      <a:pt x="84143" y="20805"/>
                    </a:moveTo>
                    <a:cubicBezTo>
                      <a:pt x="86076" y="20805"/>
                      <a:pt x="87948" y="21602"/>
                      <a:pt x="89290" y="23047"/>
                    </a:cubicBezTo>
                    <a:cubicBezTo>
                      <a:pt x="90627" y="21607"/>
                      <a:pt x="92501" y="20806"/>
                      <a:pt x="94436" y="20806"/>
                    </a:cubicBezTo>
                    <a:cubicBezTo>
                      <a:pt x="94861" y="20806"/>
                      <a:pt x="95289" y="20845"/>
                      <a:pt x="95715" y="20924"/>
                    </a:cubicBezTo>
                    <a:cubicBezTo>
                      <a:pt x="94720" y="22106"/>
                      <a:pt x="94138" y="23603"/>
                      <a:pt x="94219" y="25198"/>
                    </a:cubicBezTo>
                    <a:cubicBezTo>
                      <a:pt x="92977" y="23894"/>
                      <a:pt x="91209" y="23056"/>
                      <a:pt x="89341" y="23056"/>
                    </a:cubicBezTo>
                    <a:cubicBezTo>
                      <a:pt x="89321" y="23056"/>
                      <a:pt x="89301" y="23056"/>
                      <a:pt x="89281" y="23056"/>
                    </a:cubicBezTo>
                    <a:cubicBezTo>
                      <a:pt x="89262" y="23056"/>
                      <a:pt x="89242" y="23056"/>
                      <a:pt x="89222" y="23056"/>
                    </a:cubicBezTo>
                    <a:cubicBezTo>
                      <a:pt x="87362" y="23056"/>
                      <a:pt x="85595" y="23894"/>
                      <a:pt x="84353" y="25198"/>
                    </a:cubicBezTo>
                    <a:cubicBezTo>
                      <a:pt x="84434" y="23612"/>
                      <a:pt x="83851" y="22106"/>
                      <a:pt x="82866" y="20924"/>
                    </a:cubicBezTo>
                    <a:lnTo>
                      <a:pt x="82857" y="20924"/>
                    </a:lnTo>
                    <a:cubicBezTo>
                      <a:pt x="83285" y="20844"/>
                      <a:pt x="83716" y="20805"/>
                      <a:pt x="84143" y="20805"/>
                    </a:cubicBezTo>
                    <a:close/>
                    <a:moveTo>
                      <a:pt x="60510" y="20908"/>
                    </a:moveTo>
                    <a:cubicBezTo>
                      <a:pt x="62444" y="20908"/>
                      <a:pt x="64322" y="21705"/>
                      <a:pt x="65662" y="23155"/>
                    </a:cubicBezTo>
                    <a:cubicBezTo>
                      <a:pt x="65642" y="23155"/>
                      <a:pt x="65622" y="23155"/>
                      <a:pt x="65602" y="23155"/>
                    </a:cubicBezTo>
                    <a:cubicBezTo>
                      <a:pt x="63720" y="23155"/>
                      <a:pt x="61965" y="23989"/>
                      <a:pt x="60724" y="25287"/>
                    </a:cubicBezTo>
                    <a:lnTo>
                      <a:pt x="60724" y="25287"/>
                    </a:lnTo>
                    <a:cubicBezTo>
                      <a:pt x="60769" y="24543"/>
                      <a:pt x="60662" y="23809"/>
                      <a:pt x="60429" y="23110"/>
                    </a:cubicBezTo>
                    <a:cubicBezTo>
                      <a:pt x="60160" y="22348"/>
                      <a:pt x="59766" y="21641"/>
                      <a:pt x="59246" y="21022"/>
                    </a:cubicBezTo>
                    <a:cubicBezTo>
                      <a:pt x="59667" y="20945"/>
                      <a:pt x="60090" y="20908"/>
                      <a:pt x="60510" y="20908"/>
                    </a:cubicBezTo>
                    <a:close/>
                    <a:moveTo>
                      <a:pt x="47505" y="20905"/>
                    </a:moveTo>
                    <a:cubicBezTo>
                      <a:pt x="47929" y="20905"/>
                      <a:pt x="48356" y="20943"/>
                      <a:pt x="48780" y="21022"/>
                    </a:cubicBezTo>
                    <a:cubicBezTo>
                      <a:pt x="48251" y="21641"/>
                      <a:pt x="47848" y="22348"/>
                      <a:pt x="47579" y="23119"/>
                    </a:cubicBezTo>
                    <a:lnTo>
                      <a:pt x="47597" y="23110"/>
                    </a:lnTo>
                    <a:lnTo>
                      <a:pt x="47597" y="23110"/>
                    </a:lnTo>
                    <a:cubicBezTo>
                      <a:pt x="47355" y="23809"/>
                      <a:pt x="47257" y="24544"/>
                      <a:pt x="47293" y="25287"/>
                    </a:cubicBezTo>
                    <a:cubicBezTo>
                      <a:pt x="46045" y="23977"/>
                      <a:pt x="44274" y="23146"/>
                      <a:pt x="42394" y="23146"/>
                    </a:cubicBezTo>
                    <a:cubicBezTo>
                      <a:pt x="42384" y="23146"/>
                      <a:pt x="42374" y="23146"/>
                      <a:pt x="42364" y="23146"/>
                    </a:cubicBezTo>
                    <a:cubicBezTo>
                      <a:pt x="43709" y="21706"/>
                      <a:pt x="45577" y="20905"/>
                      <a:pt x="47505" y="20905"/>
                    </a:cubicBezTo>
                    <a:close/>
                    <a:moveTo>
                      <a:pt x="107673" y="20708"/>
                    </a:moveTo>
                    <a:cubicBezTo>
                      <a:pt x="109600" y="20708"/>
                      <a:pt x="111466" y="21504"/>
                      <a:pt x="112812" y="22949"/>
                    </a:cubicBezTo>
                    <a:cubicBezTo>
                      <a:pt x="112802" y="22949"/>
                      <a:pt x="112793" y="22949"/>
                      <a:pt x="112783" y="22949"/>
                    </a:cubicBezTo>
                    <a:cubicBezTo>
                      <a:pt x="110787" y="22949"/>
                      <a:pt x="108908" y="23888"/>
                      <a:pt x="107659" y="25341"/>
                    </a:cubicBezTo>
                    <a:cubicBezTo>
                      <a:pt x="107785" y="23675"/>
                      <a:pt x="107184" y="22098"/>
                      <a:pt x="106136" y="20888"/>
                    </a:cubicBezTo>
                    <a:lnTo>
                      <a:pt x="106136" y="20879"/>
                    </a:lnTo>
                    <a:cubicBezTo>
                      <a:pt x="106647" y="20764"/>
                      <a:pt x="107162" y="20708"/>
                      <a:pt x="107673" y="20708"/>
                    </a:cubicBezTo>
                    <a:close/>
                    <a:moveTo>
                      <a:pt x="13652" y="21003"/>
                    </a:moveTo>
                    <a:cubicBezTo>
                      <a:pt x="15588" y="21003"/>
                      <a:pt x="17463" y="21806"/>
                      <a:pt x="18807" y="23253"/>
                    </a:cubicBezTo>
                    <a:cubicBezTo>
                      <a:pt x="18787" y="23253"/>
                      <a:pt x="18768" y="23253"/>
                      <a:pt x="18748" y="23253"/>
                    </a:cubicBezTo>
                    <a:cubicBezTo>
                      <a:pt x="16879" y="23253"/>
                      <a:pt x="15111" y="24092"/>
                      <a:pt x="13870" y="25395"/>
                    </a:cubicBezTo>
                    <a:cubicBezTo>
                      <a:pt x="13951" y="23809"/>
                      <a:pt x="13368" y="22313"/>
                      <a:pt x="12382" y="21130"/>
                    </a:cubicBezTo>
                    <a:lnTo>
                      <a:pt x="12374" y="21121"/>
                    </a:lnTo>
                    <a:cubicBezTo>
                      <a:pt x="12799" y="21042"/>
                      <a:pt x="13227" y="21003"/>
                      <a:pt x="13652" y="21003"/>
                    </a:cubicBezTo>
                    <a:close/>
                    <a:moveTo>
                      <a:pt x="23953" y="21003"/>
                    </a:moveTo>
                    <a:cubicBezTo>
                      <a:pt x="24378" y="21003"/>
                      <a:pt x="24806" y="21042"/>
                      <a:pt x="25232" y="21121"/>
                    </a:cubicBezTo>
                    <a:cubicBezTo>
                      <a:pt x="24237" y="22304"/>
                      <a:pt x="23655" y="23800"/>
                      <a:pt x="23744" y="25395"/>
                    </a:cubicBezTo>
                    <a:cubicBezTo>
                      <a:pt x="22494" y="24092"/>
                      <a:pt x="20726" y="23253"/>
                      <a:pt x="18866" y="23253"/>
                    </a:cubicBezTo>
                    <a:cubicBezTo>
                      <a:pt x="18846" y="23253"/>
                      <a:pt x="18827" y="23253"/>
                      <a:pt x="18807" y="23253"/>
                    </a:cubicBezTo>
                    <a:cubicBezTo>
                      <a:pt x="20144" y="21806"/>
                      <a:pt x="22018" y="21003"/>
                      <a:pt x="23953" y="21003"/>
                    </a:cubicBezTo>
                    <a:close/>
                    <a:moveTo>
                      <a:pt x="37173" y="20910"/>
                    </a:moveTo>
                    <a:cubicBezTo>
                      <a:pt x="39106" y="20910"/>
                      <a:pt x="40979" y="21706"/>
                      <a:pt x="42328" y="23155"/>
                    </a:cubicBezTo>
                    <a:cubicBezTo>
                      <a:pt x="42310" y="23155"/>
                      <a:pt x="42291" y="23155"/>
                      <a:pt x="42273" y="23155"/>
                    </a:cubicBezTo>
                    <a:cubicBezTo>
                      <a:pt x="40286" y="23155"/>
                      <a:pt x="38419" y="24100"/>
                      <a:pt x="37176" y="25538"/>
                    </a:cubicBezTo>
                    <a:cubicBezTo>
                      <a:pt x="37302" y="23881"/>
                      <a:pt x="36701" y="22304"/>
                      <a:pt x="35653" y="21076"/>
                    </a:cubicBezTo>
                    <a:cubicBezTo>
                      <a:pt x="36158" y="20965"/>
                      <a:pt x="36668" y="20910"/>
                      <a:pt x="37173" y="20910"/>
                    </a:cubicBezTo>
                    <a:close/>
                    <a:moveTo>
                      <a:pt x="124477" y="18862"/>
                    </a:moveTo>
                    <a:cubicBezTo>
                      <a:pt x="127059" y="18862"/>
                      <a:pt x="129640" y="20235"/>
                      <a:pt x="130536" y="22985"/>
                    </a:cubicBezTo>
                    <a:cubicBezTo>
                      <a:pt x="130751" y="23666"/>
                      <a:pt x="130867" y="24373"/>
                      <a:pt x="130867" y="25090"/>
                    </a:cubicBezTo>
                    <a:cubicBezTo>
                      <a:pt x="130388" y="24985"/>
                      <a:pt x="129906" y="24934"/>
                      <a:pt x="129426" y="24934"/>
                    </a:cubicBezTo>
                    <a:cubicBezTo>
                      <a:pt x="127574" y="24934"/>
                      <a:pt x="125776" y="25700"/>
                      <a:pt x="124487" y="27089"/>
                    </a:cubicBezTo>
                    <a:cubicBezTo>
                      <a:pt x="123206" y="25709"/>
                      <a:pt x="121414" y="24929"/>
                      <a:pt x="119532" y="24929"/>
                    </a:cubicBezTo>
                    <a:cubicBezTo>
                      <a:pt x="119048" y="24929"/>
                      <a:pt x="118564" y="24983"/>
                      <a:pt x="118089" y="25090"/>
                    </a:cubicBezTo>
                    <a:cubicBezTo>
                      <a:pt x="118089" y="24373"/>
                      <a:pt x="118197" y="23666"/>
                      <a:pt x="118412" y="22985"/>
                    </a:cubicBezTo>
                    <a:cubicBezTo>
                      <a:pt x="119308" y="20237"/>
                      <a:pt x="121893" y="18862"/>
                      <a:pt x="124477" y="18862"/>
                    </a:cubicBezTo>
                    <a:close/>
                    <a:moveTo>
                      <a:pt x="77632" y="18956"/>
                    </a:moveTo>
                    <a:cubicBezTo>
                      <a:pt x="80806" y="18956"/>
                      <a:pt x="83981" y="21032"/>
                      <a:pt x="84022" y="25189"/>
                    </a:cubicBezTo>
                    <a:cubicBezTo>
                      <a:pt x="83548" y="25087"/>
                      <a:pt x="83071" y="25037"/>
                      <a:pt x="82597" y="25037"/>
                    </a:cubicBezTo>
                    <a:cubicBezTo>
                      <a:pt x="80739" y="25037"/>
                      <a:pt x="78934" y="25804"/>
                      <a:pt x="77642" y="27196"/>
                    </a:cubicBezTo>
                    <a:cubicBezTo>
                      <a:pt x="76360" y="25816"/>
                      <a:pt x="74568" y="25037"/>
                      <a:pt x="72687" y="25037"/>
                    </a:cubicBezTo>
                    <a:cubicBezTo>
                      <a:pt x="72203" y="25037"/>
                      <a:pt x="71719" y="25090"/>
                      <a:pt x="71244" y="25189"/>
                    </a:cubicBezTo>
                    <a:cubicBezTo>
                      <a:pt x="71280" y="21035"/>
                      <a:pt x="74456" y="18956"/>
                      <a:pt x="77632" y="18956"/>
                    </a:cubicBezTo>
                    <a:close/>
                    <a:moveTo>
                      <a:pt x="100947" y="18956"/>
                    </a:moveTo>
                    <a:cubicBezTo>
                      <a:pt x="104121" y="18956"/>
                      <a:pt x="107295" y="21032"/>
                      <a:pt x="107337" y="25187"/>
                    </a:cubicBezTo>
                    <a:lnTo>
                      <a:pt x="107337" y="25187"/>
                    </a:lnTo>
                    <a:cubicBezTo>
                      <a:pt x="106865" y="25086"/>
                      <a:pt x="106389" y="25037"/>
                      <a:pt x="105917" y="25037"/>
                    </a:cubicBezTo>
                    <a:cubicBezTo>
                      <a:pt x="104054" y="25037"/>
                      <a:pt x="102249" y="25804"/>
                      <a:pt x="100957" y="27196"/>
                    </a:cubicBezTo>
                    <a:cubicBezTo>
                      <a:pt x="99676" y="25816"/>
                      <a:pt x="97883" y="25037"/>
                      <a:pt x="96002" y="25037"/>
                    </a:cubicBezTo>
                    <a:cubicBezTo>
                      <a:pt x="95518" y="25037"/>
                      <a:pt x="95034" y="25090"/>
                      <a:pt x="94559" y="25189"/>
                    </a:cubicBezTo>
                    <a:cubicBezTo>
                      <a:pt x="94595" y="21035"/>
                      <a:pt x="97771" y="18956"/>
                      <a:pt x="100947" y="18956"/>
                    </a:cubicBezTo>
                    <a:close/>
                    <a:moveTo>
                      <a:pt x="53993" y="19061"/>
                    </a:moveTo>
                    <a:cubicBezTo>
                      <a:pt x="56574" y="19061"/>
                      <a:pt x="59156" y="20434"/>
                      <a:pt x="60052" y="23182"/>
                    </a:cubicBezTo>
                    <a:lnTo>
                      <a:pt x="60070" y="23173"/>
                    </a:lnTo>
                    <a:cubicBezTo>
                      <a:pt x="60285" y="23854"/>
                      <a:pt x="60393" y="24562"/>
                      <a:pt x="60402" y="25278"/>
                    </a:cubicBezTo>
                    <a:cubicBezTo>
                      <a:pt x="59927" y="25177"/>
                      <a:pt x="59448" y="25127"/>
                      <a:pt x="58973" y="25127"/>
                    </a:cubicBezTo>
                    <a:cubicBezTo>
                      <a:pt x="57110" y="25127"/>
                      <a:pt x="55305" y="25893"/>
                      <a:pt x="54013" y="27286"/>
                    </a:cubicBezTo>
                    <a:cubicBezTo>
                      <a:pt x="52732" y="25906"/>
                      <a:pt x="50939" y="25126"/>
                      <a:pt x="49058" y="25126"/>
                    </a:cubicBezTo>
                    <a:cubicBezTo>
                      <a:pt x="48574" y="25126"/>
                      <a:pt x="48090" y="25171"/>
                      <a:pt x="47615" y="25278"/>
                    </a:cubicBezTo>
                    <a:cubicBezTo>
                      <a:pt x="47615" y="24562"/>
                      <a:pt x="47732" y="23854"/>
                      <a:pt x="47947" y="23173"/>
                    </a:cubicBezTo>
                    <a:cubicBezTo>
                      <a:pt x="48838" y="20432"/>
                      <a:pt x="51415" y="19061"/>
                      <a:pt x="53993" y="19061"/>
                    </a:cubicBezTo>
                    <a:close/>
                    <a:moveTo>
                      <a:pt x="7148" y="19155"/>
                    </a:moveTo>
                    <a:cubicBezTo>
                      <a:pt x="10323" y="19155"/>
                      <a:pt x="13498" y="21234"/>
                      <a:pt x="13538" y="25395"/>
                    </a:cubicBezTo>
                    <a:cubicBezTo>
                      <a:pt x="13060" y="25290"/>
                      <a:pt x="12577" y="25239"/>
                      <a:pt x="12098" y="25239"/>
                    </a:cubicBezTo>
                    <a:cubicBezTo>
                      <a:pt x="10244" y="25239"/>
                      <a:pt x="8445" y="26005"/>
                      <a:pt x="7150" y="27393"/>
                    </a:cubicBezTo>
                    <a:cubicBezTo>
                      <a:pt x="5868" y="26013"/>
                      <a:pt x="4076" y="25234"/>
                      <a:pt x="2194" y="25234"/>
                    </a:cubicBezTo>
                    <a:cubicBezTo>
                      <a:pt x="1711" y="25234"/>
                      <a:pt x="1227" y="25287"/>
                      <a:pt x="752" y="25395"/>
                    </a:cubicBezTo>
                    <a:cubicBezTo>
                      <a:pt x="792" y="21236"/>
                      <a:pt x="3970" y="19155"/>
                      <a:pt x="7148" y="19155"/>
                    </a:cubicBezTo>
                    <a:close/>
                    <a:moveTo>
                      <a:pt x="30463" y="19158"/>
                    </a:moveTo>
                    <a:cubicBezTo>
                      <a:pt x="33636" y="19158"/>
                      <a:pt x="36811" y="21236"/>
                      <a:pt x="36854" y="25391"/>
                    </a:cubicBezTo>
                    <a:lnTo>
                      <a:pt x="36854" y="25391"/>
                    </a:lnTo>
                    <a:cubicBezTo>
                      <a:pt x="36379" y="25289"/>
                      <a:pt x="35901" y="25239"/>
                      <a:pt x="35426" y="25239"/>
                    </a:cubicBezTo>
                    <a:cubicBezTo>
                      <a:pt x="33569" y="25239"/>
                      <a:pt x="31771" y="26005"/>
                      <a:pt x="30483" y="27393"/>
                    </a:cubicBezTo>
                    <a:cubicBezTo>
                      <a:pt x="29201" y="26022"/>
                      <a:pt x="27409" y="25234"/>
                      <a:pt x="25528" y="25234"/>
                    </a:cubicBezTo>
                    <a:cubicBezTo>
                      <a:pt x="25044" y="25234"/>
                      <a:pt x="24560" y="25287"/>
                      <a:pt x="24085" y="25395"/>
                    </a:cubicBezTo>
                    <a:cubicBezTo>
                      <a:pt x="24116" y="21237"/>
                      <a:pt x="27288" y="19158"/>
                      <a:pt x="30463" y="19158"/>
                    </a:cubicBezTo>
                    <a:close/>
                    <a:moveTo>
                      <a:pt x="129616" y="25309"/>
                    </a:moveTo>
                    <a:cubicBezTo>
                      <a:pt x="130046" y="25309"/>
                      <a:pt x="130480" y="25349"/>
                      <a:pt x="130912" y="25431"/>
                    </a:cubicBezTo>
                    <a:cubicBezTo>
                      <a:pt x="129908" y="26605"/>
                      <a:pt x="129326" y="28110"/>
                      <a:pt x="129415" y="29696"/>
                    </a:cubicBezTo>
                    <a:lnTo>
                      <a:pt x="129415" y="29705"/>
                    </a:lnTo>
                    <a:cubicBezTo>
                      <a:pt x="128174" y="28393"/>
                      <a:pt x="126407" y="27563"/>
                      <a:pt x="124538" y="27563"/>
                    </a:cubicBezTo>
                    <a:cubicBezTo>
                      <a:pt x="124518" y="27563"/>
                      <a:pt x="124498" y="27563"/>
                      <a:pt x="124478" y="27563"/>
                    </a:cubicBezTo>
                    <a:cubicBezTo>
                      <a:pt x="124459" y="27563"/>
                      <a:pt x="124439" y="27563"/>
                      <a:pt x="124419" y="27563"/>
                    </a:cubicBezTo>
                    <a:cubicBezTo>
                      <a:pt x="122559" y="27563"/>
                      <a:pt x="120791" y="28402"/>
                      <a:pt x="119550" y="29705"/>
                    </a:cubicBezTo>
                    <a:cubicBezTo>
                      <a:pt x="119631" y="28110"/>
                      <a:pt x="119048" y="26605"/>
                      <a:pt x="118054" y="25431"/>
                    </a:cubicBezTo>
                    <a:cubicBezTo>
                      <a:pt x="118485" y="25349"/>
                      <a:pt x="118919" y="25309"/>
                      <a:pt x="119350" y="25309"/>
                    </a:cubicBezTo>
                    <a:cubicBezTo>
                      <a:pt x="121279" y="25309"/>
                      <a:pt x="123147" y="26111"/>
                      <a:pt x="124487" y="27554"/>
                    </a:cubicBezTo>
                    <a:cubicBezTo>
                      <a:pt x="125820" y="26111"/>
                      <a:pt x="127687" y="25309"/>
                      <a:pt x="129616" y="25309"/>
                    </a:cubicBezTo>
                    <a:close/>
                    <a:moveTo>
                      <a:pt x="48849" y="25510"/>
                    </a:moveTo>
                    <a:cubicBezTo>
                      <a:pt x="50784" y="25510"/>
                      <a:pt x="52659" y="26313"/>
                      <a:pt x="54004" y="27760"/>
                    </a:cubicBezTo>
                    <a:lnTo>
                      <a:pt x="54004" y="27760"/>
                    </a:lnTo>
                    <a:cubicBezTo>
                      <a:pt x="54001" y="27760"/>
                      <a:pt x="53998" y="27761"/>
                      <a:pt x="53995" y="27761"/>
                    </a:cubicBezTo>
                    <a:cubicBezTo>
                      <a:pt x="53975" y="27760"/>
                      <a:pt x="53956" y="27760"/>
                      <a:pt x="53936" y="27760"/>
                    </a:cubicBezTo>
                    <a:cubicBezTo>
                      <a:pt x="52067" y="27760"/>
                      <a:pt x="50308" y="28599"/>
                      <a:pt x="49058" y="29902"/>
                    </a:cubicBezTo>
                    <a:cubicBezTo>
                      <a:pt x="49138" y="28307"/>
                      <a:pt x="48565" y="26811"/>
                      <a:pt x="47561" y="25628"/>
                    </a:cubicBezTo>
                    <a:lnTo>
                      <a:pt x="47570" y="25628"/>
                    </a:lnTo>
                    <a:cubicBezTo>
                      <a:pt x="47996" y="25549"/>
                      <a:pt x="48424" y="25510"/>
                      <a:pt x="48849" y="25510"/>
                    </a:cubicBezTo>
                    <a:close/>
                    <a:moveTo>
                      <a:pt x="59145" y="25510"/>
                    </a:moveTo>
                    <a:cubicBezTo>
                      <a:pt x="59569" y="25510"/>
                      <a:pt x="59996" y="25549"/>
                      <a:pt x="60420" y="25628"/>
                    </a:cubicBezTo>
                    <a:cubicBezTo>
                      <a:pt x="59434" y="26811"/>
                      <a:pt x="58852" y="28307"/>
                      <a:pt x="58932" y="29902"/>
                    </a:cubicBezTo>
                    <a:cubicBezTo>
                      <a:pt x="57691" y="28599"/>
                      <a:pt x="55923" y="27760"/>
                      <a:pt x="54054" y="27760"/>
                    </a:cubicBezTo>
                    <a:cubicBezTo>
                      <a:pt x="54037" y="27760"/>
                      <a:pt x="54021" y="27760"/>
                      <a:pt x="54004" y="27760"/>
                    </a:cubicBezTo>
                    <a:lnTo>
                      <a:pt x="54004" y="27760"/>
                    </a:lnTo>
                    <a:cubicBezTo>
                      <a:pt x="55341" y="26313"/>
                      <a:pt x="57215" y="25510"/>
                      <a:pt x="59145" y="25510"/>
                    </a:cubicBezTo>
                    <a:close/>
                    <a:moveTo>
                      <a:pt x="25317" y="25617"/>
                    </a:moveTo>
                    <a:cubicBezTo>
                      <a:pt x="27250" y="25617"/>
                      <a:pt x="29122" y="26414"/>
                      <a:pt x="30465" y="27859"/>
                    </a:cubicBezTo>
                    <a:cubicBezTo>
                      <a:pt x="30445" y="27859"/>
                      <a:pt x="30425" y="27859"/>
                      <a:pt x="30406" y="27859"/>
                    </a:cubicBezTo>
                    <a:cubicBezTo>
                      <a:pt x="28537" y="27859"/>
                      <a:pt x="26769" y="28697"/>
                      <a:pt x="25528" y="30001"/>
                    </a:cubicBezTo>
                    <a:cubicBezTo>
                      <a:pt x="25608" y="28415"/>
                      <a:pt x="25026" y="26909"/>
                      <a:pt x="24031" y="25735"/>
                    </a:cubicBezTo>
                    <a:cubicBezTo>
                      <a:pt x="24460" y="25656"/>
                      <a:pt x="24890" y="25617"/>
                      <a:pt x="25317" y="25617"/>
                    </a:cubicBezTo>
                    <a:close/>
                    <a:moveTo>
                      <a:pt x="106136" y="30079"/>
                    </a:moveTo>
                    <a:cubicBezTo>
                      <a:pt x="106135" y="30079"/>
                      <a:pt x="106135" y="30080"/>
                      <a:pt x="106134" y="30080"/>
                    </a:cubicBezTo>
                    <a:lnTo>
                      <a:pt x="106134" y="30080"/>
                    </a:lnTo>
                    <a:lnTo>
                      <a:pt x="106136" y="30081"/>
                    </a:lnTo>
                    <a:cubicBezTo>
                      <a:pt x="106136" y="30081"/>
                      <a:pt x="106136" y="30080"/>
                      <a:pt x="106136" y="30079"/>
                    </a:cubicBezTo>
                    <a:close/>
                    <a:moveTo>
                      <a:pt x="70806" y="20919"/>
                    </a:moveTo>
                    <a:cubicBezTo>
                      <a:pt x="71297" y="20919"/>
                      <a:pt x="71792" y="20971"/>
                      <a:pt x="72283" y="21076"/>
                    </a:cubicBezTo>
                    <a:cubicBezTo>
                      <a:pt x="71289" y="22322"/>
                      <a:pt x="70742" y="23908"/>
                      <a:pt x="70939" y="25574"/>
                    </a:cubicBezTo>
                    <a:cubicBezTo>
                      <a:pt x="71446" y="25463"/>
                      <a:pt x="71957" y="25408"/>
                      <a:pt x="72464" y="25408"/>
                    </a:cubicBezTo>
                    <a:cubicBezTo>
                      <a:pt x="74404" y="25408"/>
                      <a:pt x="76283" y="26206"/>
                      <a:pt x="77633" y="27662"/>
                    </a:cubicBezTo>
                    <a:cubicBezTo>
                      <a:pt x="78968" y="26216"/>
                      <a:pt x="80838" y="25420"/>
                      <a:pt x="82771" y="25420"/>
                    </a:cubicBezTo>
                    <a:cubicBezTo>
                      <a:pt x="83199" y="25420"/>
                      <a:pt x="83629" y="25459"/>
                      <a:pt x="84057" y="25538"/>
                    </a:cubicBezTo>
                    <a:cubicBezTo>
                      <a:pt x="83063" y="26721"/>
                      <a:pt x="82480" y="28218"/>
                      <a:pt x="82570" y="29813"/>
                    </a:cubicBezTo>
                    <a:cubicBezTo>
                      <a:pt x="81320" y="28509"/>
                      <a:pt x="79561" y="27671"/>
                      <a:pt x="77692" y="27671"/>
                    </a:cubicBezTo>
                    <a:cubicBezTo>
                      <a:pt x="77672" y="27671"/>
                      <a:pt x="77653" y="27671"/>
                      <a:pt x="77633" y="27671"/>
                    </a:cubicBezTo>
                    <a:cubicBezTo>
                      <a:pt x="77615" y="27671"/>
                      <a:pt x="77597" y="27671"/>
                      <a:pt x="77578" y="27671"/>
                    </a:cubicBezTo>
                    <a:cubicBezTo>
                      <a:pt x="75520" y="27671"/>
                      <a:pt x="73598" y="28679"/>
                      <a:pt x="72346" y="30207"/>
                    </a:cubicBezTo>
                    <a:cubicBezTo>
                      <a:pt x="72748" y="26485"/>
                      <a:pt x="69425" y="23164"/>
                      <a:pt x="65706" y="23164"/>
                    </a:cubicBezTo>
                    <a:cubicBezTo>
                      <a:pt x="65691" y="23164"/>
                      <a:pt x="65677" y="23164"/>
                      <a:pt x="65662" y="23164"/>
                    </a:cubicBezTo>
                    <a:cubicBezTo>
                      <a:pt x="67004" y="21714"/>
                      <a:pt x="68876" y="20919"/>
                      <a:pt x="70806" y="20919"/>
                    </a:cubicBezTo>
                    <a:close/>
                    <a:moveTo>
                      <a:pt x="35617" y="25606"/>
                    </a:moveTo>
                    <a:cubicBezTo>
                      <a:pt x="36076" y="25606"/>
                      <a:pt x="36538" y="25652"/>
                      <a:pt x="36997" y="25744"/>
                    </a:cubicBezTo>
                    <a:cubicBezTo>
                      <a:pt x="35993" y="26999"/>
                      <a:pt x="35447" y="28594"/>
                      <a:pt x="35644" y="30269"/>
                    </a:cubicBezTo>
                    <a:cubicBezTo>
                      <a:pt x="34392" y="28813"/>
                      <a:pt x="32516" y="27859"/>
                      <a:pt x="30520" y="27859"/>
                    </a:cubicBezTo>
                    <a:cubicBezTo>
                      <a:pt x="30502" y="27859"/>
                      <a:pt x="30483" y="27859"/>
                      <a:pt x="30465" y="27859"/>
                    </a:cubicBezTo>
                    <a:cubicBezTo>
                      <a:pt x="31804" y="26411"/>
                      <a:pt x="33682" y="25606"/>
                      <a:pt x="35617" y="25606"/>
                    </a:cubicBezTo>
                    <a:close/>
                    <a:moveTo>
                      <a:pt x="112816" y="23451"/>
                    </a:moveTo>
                    <a:cubicBezTo>
                      <a:pt x="115993" y="23451"/>
                      <a:pt x="119169" y="25529"/>
                      <a:pt x="119209" y="29687"/>
                    </a:cubicBezTo>
                    <a:cubicBezTo>
                      <a:pt x="118736" y="29585"/>
                      <a:pt x="118259" y="29535"/>
                      <a:pt x="117784" y="29535"/>
                    </a:cubicBezTo>
                    <a:cubicBezTo>
                      <a:pt x="115923" y="29535"/>
                      <a:pt x="114113" y="30302"/>
                      <a:pt x="112821" y="31694"/>
                    </a:cubicBezTo>
                    <a:cubicBezTo>
                      <a:pt x="111539" y="30314"/>
                      <a:pt x="109747" y="29535"/>
                      <a:pt x="107865" y="29535"/>
                    </a:cubicBezTo>
                    <a:cubicBezTo>
                      <a:pt x="107382" y="29535"/>
                      <a:pt x="106898" y="29588"/>
                      <a:pt x="106423" y="29687"/>
                    </a:cubicBezTo>
                    <a:cubicBezTo>
                      <a:pt x="106463" y="25529"/>
                      <a:pt x="109640" y="23451"/>
                      <a:pt x="112816" y="23451"/>
                    </a:cubicBezTo>
                    <a:close/>
                    <a:moveTo>
                      <a:pt x="136139" y="23455"/>
                    </a:moveTo>
                    <a:cubicBezTo>
                      <a:pt x="139311" y="23455"/>
                      <a:pt x="142484" y="25532"/>
                      <a:pt x="142525" y="29687"/>
                    </a:cubicBezTo>
                    <a:lnTo>
                      <a:pt x="142534" y="29696"/>
                    </a:lnTo>
                    <a:cubicBezTo>
                      <a:pt x="142055" y="29591"/>
                      <a:pt x="141572" y="29540"/>
                      <a:pt x="141093" y="29540"/>
                    </a:cubicBezTo>
                    <a:cubicBezTo>
                      <a:pt x="139240" y="29540"/>
                      <a:pt x="137441" y="30306"/>
                      <a:pt x="136145" y="31694"/>
                    </a:cubicBezTo>
                    <a:cubicBezTo>
                      <a:pt x="134872" y="30323"/>
                      <a:pt x="133071" y="29535"/>
                      <a:pt x="131199" y="29535"/>
                    </a:cubicBezTo>
                    <a:cubicBezTo>
                      <a:pt x="130715" y="29535"/>
                      <a:pt x="130231" y="29588"/>
                      <a:pt x="129756" y="29696"/>
                    </a:cubicBezTo>
                    <a:cubicBezTo>
                      <a:pt x="129787" y="25536"/>
                      <a:pt x="132963" y="23455"/>
                      <a:pt x="136139" y="23455"/>
                    </a:cubicBezTo>
                    <a:close/>
                    <a:moveTo>
                      <a:pt x="89290" y="23558"/>
                    </a:moveTo>
                    <a:cubicBezTo>
                      <a:pt x="92466" y="23558"/>
                      <a:pt x="95642" y="25636"/>
                      <a:pt x="95679" y="29793"/>
                    </a:cubicBezTo>
                    <a:lnTo>
                      <a:pt x="95679" y="29793"/>
                    </a:lnTo>
                    <a:cubicBezTo>
                      <a:pt x="95207" y="29692"/>
                      <a:pt x="94732" y="29643"/>
                      <a:pt x="94260" y="29643"/>
                    </a:cubicBezTo>
                    <a:cubicBezTo>
                      <a:pt x="92399" y="29643"/>
                      <a:pt x="90599" y="30409"/>
                      <a:pt x="89299" y="31802"/>
                    </a:cubicBezTo>
                    <a:cubicBezTo>
                      <a:pt x="88018" y="30422"/>
                      <a:pt x="86226" y="29642"/>
                      <a:pt x="84344" y="29642"/>
                    </a:cubicBezTo>
                    <a:cubicBezTo>
                      <a:pt x="83860" y="29642"/>
                      <a:pt x="83376" y="29696"/>
                      <a:pt x="82902" y="29795"/>
                    </a:cubicBezTo>
                    <a:cubicBezTo>
                      <a:pt x="82937" y="25637"/>
                      <a:pt x="86114" y="23558"/>
                      <a:pt x="89290" y="23558"/>
                    </a:cubicBezTo>
                    <a:close/>
                    <a:moveTo>
                      <a:pt x="65666" y="23648"/>
                    </a:moveTo>
                    <a:cubicBezTo>
                      <a:pt x="68843" y="23648"/>
                      <a:pt x="72019" y="25727"/>
                      <a:pt x="72059" y="29884"/>
                    </a:cubicBezTo>
                    <a:cubicBezTo>
                      <a:pt x="71580" y="29779"/>
                      <a:pt x="71096" y="29728"/>
                      <a:pt x="70615" y="29728"/>
                    </a:cubicBezTo>
                    <a:cubicBezTo>
                      <a:pt x="68761" y="29728"/>
                      <a:pt x="66961" y="30492"/>
                      <a:pt x="65666" y="31886"/>
                    </a:cubicBezTo>
                    <a:lnTo>
                      <a:pt x="65666" y="31886"/>
                    </a:lnTo>
                    <a:cubicBezTo>
                      <a:pt x="64392" y="30517"/>
                      <a:pt x="62615" y="29732"/>
                      <a:pt x="60747" y="29732"/>
                    </a:cubicBezTo>
                    <a:cubicBezTo>
                      <a:pt x="60737" y="29732"/>
                      <a:pt x="60726" y="29732"/>
                      <a:pt x="60715" y="29732"/>
                    </a:cubicBezTo>
                    <a:cubicBezTo>
                      <a:pt x="60231" y="29732"/>
                      <a:pt x="59748" y="29777"/>
                      <a:pt x="59273" y="29884"/>
                    </a:cubicBezTo>
                    <a:cubicBezTo>
                      <a:pt x="59313" y="25727"/>
                      <a:pt x="62490" y="23648"/>
                      <a:pt x="65666" y="23648"/>
                    </a:cubicBezTo>
                    <a:close/>
                    <a:moveTo>
                      <a:pt x="42333" y="23656"/>
                    </a:moveTo>
                    <a:cubicBezTo>
                      <a:pt x="45505" y="23656"/>
                      <a:pt x="48680" y="25731"/>
                      <a:pt x="48726" y="29882"/>
                    </a:cubicBezTo>
                    <a:lnTo>
                      <a:pt x="48726" y="29882"/>
                    </a:lnTo>
                    <a:cubicBezTo>
                      <a:pt x="48256" y="29782"/>
                      <a:pt x="47782" y="29732"/>
                      <a:pt x="47311" y="29732"/>
                    </a:cubicBezTo>
                    <a:cubicBezTo>
                      <a:pt x="45452" y="29732"/>
                      <a:pt x="43648" y="30499"/>
                      <a:pt x="42355" y="31891"/>
                    </a:cubicBezTo>
                    <a:cubicBezTo>
                      <a:pt x="41074" y="30511"/>
                      <a:pt x="39282" y="29732"/>
                      <a:pt x="37400" y="29732"/>
                    </a:cubicBezTo>
                    <a:cubicBezTo>
                      <a:pt x="36916" y="29732"/>
                      <a:pt x="36432" y="29777"/>
                      <a:pt x="35958" y="29884"/>
                    </a:cubicBezTo>
                    <a:cubicBezTo>
                      <a:pt x="35989" y="25732"/>
                      <a:pt x="39159" y="23656"/>
                      <a:pt x="42333" y="23656"/>
                    </a:cubicBezTo>
                    <a:close/>
                    <a:moveTo>
                      <a:pt x="18806" y="23760"/>
                    </a:moveTo>
                    <a:cubicBezTo>
                      <a:pt x="21979" y="23760"/>
                      <a:pt x="25151" y="25836"/>
                      <a:pt x="25196" y="29992"/>
                    </a:cubicBezTo>
                    <a:lnTo>
                      <a:pt x="25196" y="29992"/>
                    </a:lnTo>
                    <a:cubicBezTo>
                      <a:pt x="24718" y="29887"/>
                      <a:pt x="24235" y="29836"/>
                      <a:pt x="23756" y="29836"/>
                    </a:cubicBezTo>
                    <a:cubicBezTo>
                      <a:pt x="21903" y="29836"/>
                      <a:pt x="20103" y="30603"/>
                      <a:pt x="18807" y="31999"/>
                    </a:cubicBezTo>
                    <a:cubicBezTo>
                      <a:pt x="17526" y="30619"/>
                      <a:pt x="15734" y="29839"/>
                      <a:pt x="13852" y="29839"/>
                    </a:cubicBezTo>
                    <a:cubicBezTo>
                      <a:pt x="13368" y="29839"/>
                      <a:pt x="12884" y="29893"/>
                      <a:pt x="12409" y="29992"/>
                    </a:cubicBezTo>
                    <a:cubicBezTo>
                      <a:pt x="12454" y="25839"/>
                      <a:pt x="15631" y="23760"/>
                      <a:pt x="18806" y="23760"/>
                    </a:cubicBezTo>
                    <a:close/>
                    <a:moveTo>
                      <a:pt x="117960" y="29918"/>
                    </a:moveTo>
                    <a:cubicBezTo>
                      <a:pt x="118387" y="29918"/>
                      <a:pt x="118817" y="29957"/>
                      <a:pt x="119245" y="30037"/>
                    </a:cubicBezTo>
                    <a:cubicBezTo>
                      <a:pt x="118251" y="31210"/>
                      <a:pt x="117668" y="32716"/>
                      <a:pt x="117758" y="34302"/>
                    </a:cubicBezTo>
                    <a:cubicBezTo>
                      <a:pt x="116514" y="33005"/>
                      <a:pt x="114758" y="32168"/>
                      <a:pt x="112908" y="32168"/>
                    </a:cubicBezTo>
                    <a:cubicBezTo>
                      <a:pt x="112879" y="32168"/>
                      <a:pt x="112850" y="32169"/>
                      <a:pt x="112821" y="32169"/>
                    </a:cubicBezTo>
                    <a:cubicBezTo>
                      <a:pt x="114156" y="30716"/>
                      <a:pt x="116027" y="29918"/>
                      <a:pt x="117960" y="29918"/>
                    </a:cubicBezTo>
                    <a:close/>
                    <a:moveTo>
                      <a:pt x="84139" y="30021"/>
                    </a:moveTo>
                    <a:cubicBezTo>
                      <a:pt x="86073" y="30021"/>
                      <a:pt x="87951" y="30818"/>
                      <a:pt x="89290" y="32268"/>
                    </a:cubicBezTo>
                    <a:lnTo>
                      <a:pt x="89290" y="32268"/>
                    </a:lnTo>
                    <a:cubicBezTo>
                      <a:pt x="89274" y="32267"/>
                      <a:pt x="89257" y="32267"/>
                      <a:pt x="89240" y="32267"/>
                    </a:cubicBezTo>
                    <a:cubicBezTo>
                      <a:pt x="87371" y="32267"/>
                      <a:pt x="85603" y="33106"/>
                      <a:pt x="84362" y="34409"/>
                    </a:cubicBezTo>
                    <a:cubicBezTo>
                      <a:pt x="84443" y="32814"/>
                      <a:pt x="83860" y="31318"/>
                      <a:pt x="82875" y="30135"/>
                    </a:cubicBezTo>
                    <a:cubicBezTo>
                      <a:pt x="83295" y="30058"/>
                      <a:pt x="83719" y="30021"/>
                      <a:pt x="84139" y="30021"/>
                    </a:cubicBezTo>
                    <a:close/>
                    <a:moveTo>
                      <a:pt x="94446" y="30017"/>
                    </a:moveTo>
                    <a:cubicBezTo>
                      <a:pt x="94870" y="30017"/>
                      <a:pt x="95298" y="30056"/>
                      <a:pt x="95724" y="30135"/>
                    </a:cubicBezTo>
                    <a:cubicBezTo>
                      <a:pt x="94729" y="31318"/>
                      <a:pt x="94147" y="32814"/>
                      <a:pt x="94237" y="34409"/>
                    </a:cubicBezTo>
                    <a:cubicBezTo>
                      <a:pt x="92986" y="33106"/>
                      <a:pt x="91227" y="32267"/>
                      <a:pt x="89359" y="32267"/>
                    </a:cubicBezTo>
                    <a:cubicBezTo>
                      <a:pt x="89339" y="32267"/>
                      <a:pt x="89319" y="32267"/>
                      <a:pt x="89299" y="32268"/>
                    </a:cubicBezTo>
                    <a:cubicBezTo>
                      <a:pt x="90637" y="30820"/>
                      <a:pt x="92510" y="30017"/>
                      <a:pt x="94446" y="30017"/>
                    </a:cubicBezTo>
                    <a:close/>
                    <a:moveTo>
                      <a:pt x="47502" y="30107"/>
                    </a:moveTo>
                    <a:cubicBezTo>
                      <a:pt x="47926" y="30107"/>
                      <a:pt x="48354" y="30146"/>
                      <a:pt x="48780" y="30225"/>
                    </a:cubicBezTo>
                    <a:cubicBezTo>
                      <a:pt x="47785" y="31407"/>
                      <a:pt x="47203" y="32913"/>
                      <a:pt x="47284" y="34499"/>
                    </a:cubicBezTo>
                    <a:cubicBezTo>
                      <a:pt x="46042" y="33196"/>
                      <a:pt x="44275" y="32366"/>
                      <a:pt x="42406" y="32366"/>
                    </a:cubicBezTo>
                    <a:cubicBezTo>
                      <a:pt x="42386" y="32366"/>
                      <a:pt x="42366" y="32366"/>
                      <a:pt x="42346" y="32366"/>
                    </a:cubicBezTo>
                    <a:cubicBezTo>
                      <a:pt x="42343" y="32366"/>
                      <a:pt x="42341" y="32366"/>
                      <a:pt x="42338" y="32366"/>
                    </a:cubicBezTo>
                    <a:lnTo>
                      <a:pt x="42338" y="32366"/>
                    </a:lnTo>
                    <a:lnTo>
                      <a:pt x="42355" y="32357"/>
                    </a:lnTo>
                    <a:cubicBezTo>
                      <a:pt x="43693" y="30910"/>
                      <a:pt x="45566" y="30107"/>
                      <a:pt x="47502" y="30107"/>
                    </a:cubicBezTo>
                    <a:close/>
                    <a:moveTo>
                      <a:pt x="106100" y="25400"/>
                    </a:moveTo>
                    <a:cubicBezTo>
                      <a:pt x="106559" y="25400"/>
                      <a:pt x="107021" y="25446"/>
                      <a:pt x="107480" y="25538"/>
                    </a:cubicBezTo>
                    <a:cubicBezTo>
                      <a:pt x="106477" y="26801"/>
                      <a:pt x="105930" y="28404"/>
                      <a:pt x="106136" y="30079"/>
                    </a:cubicBezTo>
                    <a:lnTo>
                      <a:pt x="106136" y="30079"/>
                    </a:lnTo>
                    <a:cubicBezTo>
                      <a:pt x="106645" y="29966"/>
                      <a:pt x="107158" y="29911"/>
                      <a:pt x="107667" y="29911"/>
                    </a:cubicBezTo>
                    <a:cubicBezTo>
                      <a:pt x="109601" y="29911"/>
                      <a:pt x="111474" y="30709"/>
                      <a:pt x="112821" y="32169"/>
                    </a:cubicBezTo>
                    <a:cubicBezTo>
                      <a:pt x="112793" y="32169"/>
                      <a:pt x="112765" y="32169"/>
                      <a:pt x="112738" y="32169"/>
                    </a:cubicBezTo>
                    <a:cubicBezTo>
                      <a:pt x="110761" y="32169"/>
                      <a:pt x="108905" y="33112"/>
                      <a:pt x="107659" y="34553"/>
                    </a:cubicBezTo>
                    <a:cubicBezTo>
                      <a:pt x="107785" y="32886"/>
                      <a:pt x="107175" y="31300"/>
                      <a:pt x="106127" y="30081"/>
                    </a:cubicBezTo>
                    <a:cubicBezTo>
                      <a:pt x="106130" y="30081"/>
                      <a:pt x="106132" y="30080"/>
                      <a:pt x="106134" y="30080"/>
                    </a:cubicBezTo>
                    <a:lnTo>
                      <a:pt x="106134" y="30080"/>
                    </a:lnTo>
                    <a:lnTo>
                      <a:pt x="106127" y="30072"/>
                    </a:lnTo>
                    <a:cubicBezTo>
                      <a:pt x="104875" y="28616"/>
                      <a:pt x="102990" y="27662"/>
                      <a:pt x="100995" y="27662"/>
                    </a:cubicBezTo>
                    <a:cubicBezTo>
                      <a:pt x="100976" y="27662"/>
                      <a:pt x="100958" y="27662"/>
                      <a:pt x="100939" y="27662"/>
                    </a:cubicBezTo>
                    <a:cubicBezTo>
                      <a:pt x="100919" y="27662"/>
                      <a:pt x="100900" y="27662"/>
                      <a:pt x="100880" y="27662"/>
                    </a:cubicBezTo>
                    <a:cubicBezTo>
                      <a:pt x="99020" y="27662"/>
                      <a:pt x="97252" y="28500"/>
                      <a:pt x="96011" y="29804"/>
                    </a:cubicBezTo>
                    <a:cubicBezTo>
                      <a:pt x="96091" y="28209"/>
                      <a:pt x="95509" y="26712"/>
                      <a:pt x="94514" y="25529"/>
                    </a:cubicBezTo>
                    <a:cubicBezTo>
                      <a:pt x="94943" y="25450"/>
                      <a:pt x="95373" y="25411"/>
                      <a:pt x="95801" y="25411"/>
                    </a:cubicBezTo>
                    <a:cubicBezTo>
                      <a:pt x="97734" y="25411"/>
                      <a:pt x="99605" y="26207"/>
                      <a:pt x="100948" y="27653"/>
                    </a:cubicBezTo>
                    <a:cubicBezTo>
                      <a:pt x="102288" y="26205"/>
                      <a:pt x="104166" y="25400"/>
                      <a:pt x="106100" y="25400"/>
                    </a:cubicBezTo>
                    <a:close/>
                    <a:moveTo>
                      <a:pt x="13662" y="30223"/>
                    </a:moveTo>
                    <a:cubicBezTo>
                      <a:pt x="15598" y="30223"/>
                      <a:pt x="17464" y="31021"/>
                      <a:pt x="18807" y="32474"/>
                    </a:cubicBezTo>
                    <a:cubicBezTo>
                      <a:pt x="18787" y="32474"/>
                      <a:pt x="18768" y="32473"/>
                      <a:pt x="18748" y="32473"/>
                    </a:cubicBezTo>
                    <a:cubicBezTo>
                      <a:pt x="16879" y="32473"/>
                      <a:pt x="15111" y="33312"/>
                      <a:pt x="13870" y="34615"/>
                    </a:cubicBezTo>
                    <a:cubicBezTo>
                      <a:pt x="13951" y="33020"/>
                      <a:pt x="13368" y="31515"/>
                      <a:pt x="12374" y="30341"/>
                    </a:cubicBezTo>
                    <a:cubicBezTo>
                      <a:pt x="12803" y="30262"/>
                      <a:pt x="13234" y="30223"/>
                      <a:pt x="13662" y="30223"/>
                    </a:cubicBezTo>
                    <a:close/>
                    <a:moveTo>
                      <a:pt x="23936" y="30219"/>
                    </a:moveTo>
                    <a:cubicBezTo>
                      <a:pt x="24366" y="30219"/>
                      <a:pt x="24800" y="30259"/>
                      <a:pt x="25232" y="30341"/>
                    </a:cubicBezTo>
                    <a:cubicBezTo>
                      <a:pt x="24237" y="31515"/>
                      <a:pt x="23655" y="33020"/>
                      <a:pt x="23744" y="34615"/>
                    </a:cubicBezTo>
                    <a:cubicBezTo>
                      <a:pt x="22494" y="33303"/>
                      <a:pt x="20727" y="32473"/>
                      <a:pt x="18867" y="32473"/>
                    </a:cubicBezTo>
                    <a:cubicBezTo>
                      <a:pt x="18847" y="32473"/>
                      <a:pt x="18827" y="32474"/>
                      <a:pt x="18807" y="32474"/>
                    </a:cubicBezTo>
                    <a:lnTo>
                      <a:pt x="18807" y="32465"/>
                    </a:lnTo>
                    <a:cubicBezTo>
                      <a:pt x="20140" y="31022"/>
                      <a:pt x="22007" y="30219"/>
                      <a:pt x="23936" y="30219"/>
                    </a:cubicBezTo>
                    <a:close/>
                    <a:moveTo>
                      <a:pt x="37182" y="30113"/>
                    </a:moveTo>
                    <a:cubicBezTo>
                      <a:pt x="39117" y="30113"/>
                      <a:pt x="40995" y="30910"/>
                      <a:pt x="42337" y="32366"/>
                    </a:cubicBezTo>
                    <a:lnTo>
                      <a:pt x="42337" y="32366"/>
                    </a:lnTo>
                    <a:cubicBezTo>
                      <a:pt x="42313" y="32366"/>
                      <a:pt x="42288" y="32366"/>
                      <a:pt x="42264" y="32366"/>
                    </a:cubicBezTo>
                    <a:cubicBezTo>
                      <a:pt x="40296" y="32366"/>
                      <a:pt x="38431" y="33309"/>
                      <a:pt x="37185" y="34750"/>
                    </a:cubicBezTo>
                    <a:cubicBezTo>
                      <a:pt x="37320" y="33083"/>
                      <a:pt x="36710" y="31506"/>
                      <a:pt x="35662" y="30278"/>
                    </a:cubicBezTo>
                    <a:cubicBezTo>
                      <a:pt x="36167" y="30167"/>
                      <a:pt x="36676" y="30113"/>
                      <a:pt x="37182" y="30113"/>
                    </a:cubicBezTo>
                    <a:close/>
                    <a:moveTo>
                      <a:pt x="124479" y="28060"/>
                    </a:moveTo>
                    <a:cubicBezTo>
                      <a:pt x="127651" y="28060"/>
                      <a:pt x="130826" y="30136"/>
                      <a:pt x="130867" y="34291"/>
                    </a:cubicBezTo>
                    <a:lnTo>
                      <a:pt x="130867" y="34291"/>
                    </a:lnTo>
                    <a:cubicBezTo>
                      <a:pt x="130397" y="34190"/>
                      <a:pt x="129923" y="34141"/>
                      <a:pt x="129452" y="34141"/>
                    </a:cubicBezTo>
                    <a:cubicBezTo>
                      <a:pt x="127593" y="34141"/>
                      <a:pt x="125787" y="34908"/>
                      <a:pt x="124487" y="36300"/>
                    </a:cubicBezTo>
                    <a:cubicBezTo>
                      <a:pt x="123215" y="34920"/>
                      <a:pt x="121414" y="34140"/>
                      <a:pt x="119541" y="34140"/>
                    </a:cubicBezTo>
                    <a:cubicBezTo>
                      <a:pt x="119057" y="34140"/>
                      <a:pt x="118564" y="34194"/>
                      <a:pt x="118098" y="34293"/>
                    </a:cubicBezTo>
                    <a:cubicBezTo>
                      <a:pt x="118130" y="30138"/>
                      <a:pt x="121303" y="28060"/>
                      <a:pt x="124479" y="28060"/>
                    </a:cubicBezTo>
                    <a:close/>
                    <a:moveTo>
                      <a:pt x="100961" y="28160"/>
                    </a:moveTo>
                    <a:cubicBezTo>
                      <a:pt x="104135" y="28160"/>
                      <a:pt x="107310" y="30239"/>
                      <a:pt x="107355" y="34400"/>
                    </a:cubicBezTo>
                    <a:cubicBezTo>
                      <a:pt x="106875" y="34295"/>
                      <a:pt x="106390" y="34244"/>
                      <a:pt x="105910" y="34244"/>
                    </a:cubicBezTo>
                    <a:cubicBezTo>
                      <a:pt x="104056" y="34244"/>
                      <a:pt x="102256" y="35007"/>
                      <a:pt x="100961" y="36393"/>
                    </a:cubicBezTo>
                    <a:lnTo>
                      <a:pt x="100961" y="36393"/>
                    </a:lnTo>
                    <a:cubicBezTo>
                      <a:pt x="99680" y="35026"/>
                      <a:pt x="97881" y="34239"/>
                      <a:pt x="96011" y="34239"/>
                    </a:cubicBezTo>
                    <a:cubicBezTo>
                      <a:pt x="95527" y="34239"/>
                      <a:pt x="95043" y="34293"/>
                      <a:pt x="94568" y="34400"/>
                    </a:cubicBezTo>
                    <a:cubicBezTo>
                      <a:pt x="94608" y="30241"/>
                      <a:pt x="97784" y="28160"/>
                      <a:pt x="100961" y="28160"/>
                    </a:cubicBezTo>
                    <a:close/>
                    <a:moveTo>
                      <a:pt x="77631" y="28164"/>
                    </a:moveTo>
                    <a:cubicBezTo>
                      <a:pt x="80804" y="28164"/>
                      <a:pt x="83979" y="30241"/>
                      <a:pt x="84022" y="34396"/>
                    </a:cubicBezTo>
                    <a:lnTo>
                      <a:pt x="84022" y="34396"/>
                    </a:lnTo>
                    <a:cubicBezTo>
                      <a:pt x="83552" y="34297"/>
                      <a:pt x="83079" y="34248"/>
                      <a:pt x="82611" y="34248"/>
                    </a:cubicBezTo>
                    <a:cubicBezTo>
                      <a:pt x="80750" y="34248"/>
                      <a:pt x="78950" y="35013"/>
                      <a:pt x="77651" y="36398"/>
                    </a:cubicBezTo>
                    <a:cubicBezTo>
                      <a:pt x="76369" y="35028"/>
                      <a:pt x="74577" y="34239"/>
                      <a:pt x="72704" y="34239"/>
                    </a:cubicBezTo>
                    <a:cubicBezTo>
                      <a:pt x="72212" y="34248"/>
                      <a:pt x="71728" y="34293"/>
                      <a:pt x="71253" y="34400"/>
                    </a:cubicBezTo>
                    <a:cubicBezTo>
                      <a:pt x="71284" y="30243"/>
                      <a:pt x="74456" y="28164"/>
                      <a:pt x="77631" y="28164"/>
                    </a:cubicBezTo>
                    <a:close/>
                    <a:moveTo>
                      <a:pt x="53994" y="28259"/>
                    </a:moveTo>
                    <a:cubicBezTo>
                      <a:pt x="57168" y="28259"/>
                      <a:pt x="60343" y="30337"/>
                      <a:pt x="60384" y="34497"/>
                    </a:cubicBezTo>
                    <a:lnTo>
                      <a:pt x="60384" y="34497"/>
                    </a:lnTo>
                    <a:cubicBezTo>
                      <a:pt x="59906" y="34393"/>
                      <a:pt x="59425" y="34343"/>
                      <a:pt x="58949" y="34343"/>
                    </a:cubicBezTo>
                    <a:cubicBezTo>
                      <a:pt x="57093" y="34343"/>
                      <a:pt x="55300" y="35109"/>
                      <a:pt x="54004" y="36497"/>
                    </a:cubicBezTo>
                    <a:cubicBezTo>
                      <a:pt x="52723" y="35126"/>
                      <a:pt x="50931" y="34338"/>
                      <a:pt x="49049" y="34338"/>
                    </a:cubicBezTo>
                    <a:cubicBezTo>
                      <a:pt x="48565" y="34338"/>
                      <a:pt x="48081" y="34391"/>
                      <a:pt x="47606" y="34499"/>
                    </a:cubicBezTo>
                    <a:cubicBezTo>
                      <a:pt x="47642" y="30340"/>
                      <a:pt x="50818" y="28259"/>
                      <a:pt x="53994" y="28259"/>
                    </a:cubicBezTo>
                    <a:close/>
                    <a:moveTo>
                      <a:pt x="7145" y="28361"/>
                    </a:moveTo>
                    <a:cubicBezTo>
                      <a:pt x="10322" y="28361"/>
                      <a:pt x="13498" y="30440"/>
                      <a:pt x="13538" y="34597"/>
                    </a:cubicBezTo>
                    <a:cubicBezTo>
                      <a:pt x="13065" y="34495"/>
                      <a:pt x="12588" y="34446"/>
                      <a:pt x="12114" y="34446"/>
                    </a:cubicBezTo>
                    <a:cubicBezTo>
                      <a:pt x="10255" y="34446"/>
                      <a:pt x="8451" y="35212"/>
                      <a:pt x="7159" y="36605"/>
                    </a:cubicBezTo>
                    <a:cubicBezTo>
                      <a:pt x="5877" y="35225"/>
                      <a:pt x="4076" y="34445"/>
                      <a:pt x="2194" y="34445"/>
                    </a:cubicBezTo>
                    <a:cubicBezTo>
                      <a:pt x="1711" y="34445"/>
                      <a:pt x="1227" y="34490"/>
                      <a:pt x="752" y="34597"/>
                    </a:cubicBezTo>
                    <a:cubicBezTo>
                      <a:pt x="792" y="30440"/>
                      <a:pt x="3969" y="28361"/>
                      <a:pt x="7145" y="28361"/>
                    </a:cubicBezTo>
                    <a:close/>
                    <a:moveTo>
                      <a:pt x="30465" y="28367"/>
                    </a:moveTo>
                    <a:cubicBezTo>
                      <a:pt x="33637" y="28367"/>
                      <a:pt x="36811" y="30444"/>
                      <a:pt x="36854" y="34602"/>
                    </a:cubicBezTo>
                    <a:lnTo>
                      <a:pt x="36854" y="34602"/>
                    </a:lnTo>
                    <a:cubicBezTo>
                      <a:pt x="36379" y="34500"/>
                      <a:pt x="35901" y="34450"/>
                      <a:pt x="35426" y="34450"/>
                    </a:cubicBezTo>
                    <a:cubicBezTo>
                      <a:pt x="33569" y="34450"/>
                      <a:pt x="31771" y="35216"/>
                      <a:pt x="30483" y="36605"/>
                    </a:cubicBezTo>
                    <a:cubicBezTo>
                      <a:pt x="29201" y="35234"/>
                      <a:pt x="27409" y="34445"/>
                      <a:pt x="25528" y="34445"/>
                    </a:cubicBezTo>
                    <a:cubicBezTo>
                      <a:pt x="25044" y="34445"/>
                      <a:pt x="24560" y="34499"/>
                      <a:pt x="24085" y="34606"/>
                    </a:cubicBezTo>
                    <a:cubicBezTo>
                      <a:pt x="24116" y="30448"/>
                      <a:pt x="27290" y="28367"/>
                      <a:pt x="30465" y="28367"/>
                    </a:cubicBezTo>
                    <a:close/>
                    <a:moveTo>
                      <a:pt x="119332" y="34516"/>
                    </a:moveTo>
                    <a:cubicBezTo>
                      <a:pt x="121268" y="34516"/>
                      <a:pt x="123142" y="35318"/>
                      <a:pt x="124487" y="36766"/>
                    </a:cubicBezTo>
                    <a:lnTo>
                      <a:pt x="124487" y="36766"/>
                    </a:lnTo>
                    <a:cubicBezTo>
                      <a:pt x="124484" y="36766"/>
                      <a:pt x="124481" y="36766"/>
                      <a:pt x="124478" y="36766"/>
                    </a:cubicBezTo>
                    <a:cubicBezTo>
                      <a:pt x="124459" y="36766"/>
                      <a:pt x="124439" y="36766"/>
                      <a:pt x="124419" y="36766"/>
                    </a:cubicBezTo>
                    <a:cubicBezTo>
                      <a:pt x="122559" y="36766"/>
                      <a:pt x="120791" y="37604"/>
                      <a:pt x="119550" y="38907"/>
                    </a:cubicBezTo>
                    <a:cubicBezTo>
                      <a:pt x="119631" y="37312"/>
                      <a:pt x="119048" y="35816"/>
                      <a:pt x="118054" y="34633"/>
                    </a:cubicBezTo>
                    <a:cubicBezTo>
                      <a:pt x="118479" y="34554"/>
                      <a:pt x="118907" y="34516"/>
                      <a:pt x="119332" y="34516"/>
                    </a:cubicBezTo>
                    <a:close/>
                    <a:moveTo>
                      <a:pt x="129633" y="34516"/>
                    </a:moveTo>
                    <a:cubicBezTo>
                      <a:pt x="130058" y="34516"/>
                      <a:pt x="130486" y="34554"/>
                      <a:pt x="130912" y="34633"/>
                    </a:cubicBezTo>
                    <a:cubicBezTo>
                      <a:pt x="129908" y="35816"/>
                      <a:pt x="129326" y="37321"/>
                      <a:pt x="129415" y="38907"/>
                    </a:cubicBezTo>
                    <a:cubicBezTo>
                      <a:pt x="128174" y="37604"/>
                      <a:pt x="126406" y="36766"/>
                      <a:pt x="124537" y="36766"/>
                    </a:cubicBezTo>
                    <a:cubicBezTo>
                      <a:pt x="124521" y="36766"/>
                      <a:pt x="124504" y="36766"/>
                      <a:pt x="124487" y="36766"/>
                    </a:cubicBezTo>
                    <a:lnTo>
                      <a:pt x="124487" y="36766"/>
                    </a:lnTo>
                    <a:cubicBezTo>
                      <a:pt x="125825" y="35318"/>
                      <a:pt x="127698" y="34516"/>
                      <a:pt x="129633" y="34516"/>
                    </a:cubicBezTo>
                    <a:close/>
                    <a:moveTo>
                      <a:pt x="60697" y="38943"/>
                    </a:moveTo>
                    <a:cubicBezTo>
                      <a:pt x="60700" y="38943"/>
                      <a:pt x="60703" y="38943"/>
                      <a:pt x="60707" y="38943"/>
                    </a:cubicBezTo>
                    <a:lnTo>
                      <a:pt x="60707" y="38943"/>
                    </a:lnTo>
                    <a:cubicBezTo>
                      <a:pt x="60709" y="38943"/>
                      <a:pt x="60712" y="38943"/>
                      <a:pt x="60715" y="38943"/>
                    </a:cubicBezTo>
                    <a:close/>
                    <a:moveTo>
                      <a:pt x="82776" y="34621"/>
                    </a:moveTo>
                    <a:cubicBezTo>
                      <a:pt x="83205" y="34621"/>
                      <a:pt x="83636" y="34660"/>
                      <a:pt x="84066" y="34741"/>
                    </a:cubicBezTo>
                    <a:cubicBezTo>
                      <a:pt x="83556" y="35341"/>
                      <a:pt x="83152" y="36031"/>
                      <a:pt x="82893" y="36775"/>
                    </a:cubicBezTo>
                    <a:lnTo>
                      <a:pt x="82875" y="36775"/>
                    </a:lnTo>
                    <a:cubicBezTo>
                      <a:pt x="82642" y="37474"/>
                      <a:pt x="82534" y="38208"/>
                      <a:pt x="82579" y="38952"/>
                    </a:cubicBezTo>
                    <a:cubicBezTo>
                      <a:pt x="81333" y="37644"/>
                      <a:pt x="79568" y="36811"/>
                      <a:pt x="77695" y="36811"/>
                    </a:cubicBezTo>
                    <a:cubicBezTo>
                      <a:pt x="79034" y="35399"/>
                      <a:pt x="80873" y="34621"/>
                      <a:pt x="82776" y="34621"/>
                    </a:cubicBezTo>
                    <a:close/>
                    <a:moveTo>
                      <a:pt x="95815" y="34621"/>
                    </a:moveTo>
                    <a:cubicBezTo>
                      <a:pt x="97719" y="34621"/>
                      <a:pt x="99565" y="35399"/>
                      <a:pt x="100903" y="36811"/>
                    </a:cubicBezTo>
                    <a:cubicBezTo>
                      <a:pt x="99030" y="36811"/>
                      <a:pt x="97265" y="37644"/>
                      <a:pt x="96020" y="38952"/>
                    </a:cubicBezTo>
                    <a:cubicBezTo>
                      <a:pt x="96056" y="38208"/>
                      <a:pt x="95948" y="37474"/>
                      <a:pt x="95706" y="36775"/>
                    </a:cubicBezTo>
                    <a:lnTo>
                      <a:pt x="95688" y="36775"/>
                    </a:lnTo>
                    <a:cubicBezTo>
                      <a:pt x="95428" y="36031"/>
                      <a:pt x="95034" y="35341"/>
                      <a:pt x="94523" y="34741"/>
                    </a:cubicBezTo>
                    <a:cubicBezTo>
                      <a:pt x="94953" y="34660"/>
                      <a:pt x="95385" y="34621"/>
                      <a:pt x="95815" y="34621"/>
                    </a:cubicBezTo>
                    <a:close/>
                    <a:moveTo>
                      <a:pt x="48844" y="34725"/>
                    </a:moveTo>
                    <a:cubicBezTo>
                      <a:pt x="50778" y="34725"/>
                      <a:pt x="52655" y="35522"/>
                      <a:pt x="53995" y="36972"/>
                    </a:cubicBezTo>
                    <a:lnTo>
                      <a:pt x="53995" y="36972"/>
                    </a:lnTo>
                    <a:cubicBezTo>
                      <a:pt x="53988" y="36972"/>
                      <a:pt x="53981" y="36972"/>
                      <a:pt x="53974" y="36972"/>
                    </a:cubicBezTo>
                    <a:cubicBezTo>
                      <a:pt x="52094" y="36972"/>
                      <a:pt x="50315" y="37803"/>
                      <a:pt x="49067" y="39113"/>
                    </a:cubicBezTo>
                    <a:cubicBezTo>
                      <a:pt x="49147" y="37527"/>
                      <a:pt x="48565" y="36022"/>
                      <a:pt x="47579" y="34839"/>
                    </a:cubicBezTo>
                    <a:cubicBezTo>
                      <a:pt x="48000" y="34763"/>
                      <a:pt x="48423" y="34725"/>
                      <a:pt x="48844" y="34725"/>
                    </a:cubicBezTo>
                    <a:close/>
                    <a:moveTo>
                      <a:pt x="59150" y="34722"/>
                    </a:moveTo>
                    <a:cubicBezTo>
                      <a:pt x="59575" y="34722"/>
                      <a:pt x="60003" y="34760"/>
                      <a:pt x="60429" y="34839"/>
                    </a:cubicBezTo>
                    <a:cubicBezTo>
                      <a:pt x="59434" y="36022"/>
                      <a:pt x="58852" y="37527"/>
                      <a:pt x="58941" y="39113"/>
                    </a:cubicBezTo>
                    <a:cubicBezTo>
                      <a:pt x="57691" y="37810"/>
                      <a:pt x="55923" y="36972"/>
                      <a:pt x="54063" y="36972"/>
                    </a:cubicBezTo>
                    <a:cubicBezTo>
                      <a:pt x="54043" y="36972"/>
                      <a:pt x="54024" y="36972"/>
                      <a:pt x="54004" y="36972"/>
                    </a:cubicBezTo>
                    <a:cubicBezTo>
                      <a:pt x="55341" y="35524"/>
                      <a:pt x="57215" y="34722"/>
                      <a:pt x="59150" y="34722"/>
                    </a:cubicBezTo>
                    <a:close/>
                    <a:moveTo>
                      <a:pt x="25322" y="34827"/>
                    </a:moveTo>
                    <a:cubicBezTo>
                      <a:pt x="27227" y="34827"/>
                      <a:pt x="29071" y="35605"/>
                      <a:pt x="30402" y="37017"/>
                    </a:cubicBezTo>
                    <a:cubicBezTo>
                      <a:pt x="28538" y="37017"/>
                      <a:pt x="26764" y="37850"/>
                      <a:pt x="25519" y="39149"/>
                    </a:cubicBezTo>
                    <a:cubicBezTo>
                      <a:pt x="25563" y="38415"/>
                      <a:pt x="25456" y="37671"/>
                      <a:pt x="25223" y="36972"/>
                    </a:cubicBezTo>
                    <a:lnTo>
                      <a:pt x="25196" y="36972"/>
                    </a:lnTo>
                    <a:cubicBezTo>
                      <a:pt x="24936" y="36228"/>
                      <a:pt x="24542" y="35547"/>
                      <a:pt x="24031" y="34947"/>
                    </a:cubicBezTo>
                    <a:cubicBezTo>
                      <a:pt x="24461" y="34866"/>
                      <a:pt x="24893" y="34827"/>
                      <a:pt x="25322" y="34827"/>
                    </a:cubicBezTo>
                    <a:close/>
                    <a:moveTo>
                      <a:pt x="12283" y="34827"/>
                    </a:moveTo>
                    <a:cubicBezTo>
                      <a:pt x="12712" y="34827"/>
                      <a:pt x="13144" y="34866"/>
                      <a:pt x="13574" y="34947"/>
                    </a:cubicBezTo>
                    <a:cubicBezTo>
                      <a:pt x="13063" y="35547"/>
                      <a:pt x="12669" y="36228"/>
                      <a:pt x="12400" y="36972"/>
                    </a:cubicBezTo>
                    <a:lnTo>
                      <a:pt x="12382" y="36972"/>
                    </a:lnTo>
                    <a:cubicBezTo>
                      <a:pt x="12141" y="37671"/>
                      <a:pt x="12042" y="38415"/>
                      <a:pt x="12087" y="39149"/>
                    </a:cubicBezTo>
                    <a:lnTo>
                      <a:pt x="12078" y="39158"/>
                    </a:lnTo>
                    <a:cubicBezTo>
                      <a:pt x="10832" y="37850"/>
                      <a:pt x="9067" y="37017"/>
                      <a:pt x="7203" y="37017"/>
                    </a:cubicBezTo>
                    <a:cubicBezTo>
                      <a:pt x="8534" y="35605"/>
                      <a:pt x="10378" y="34827"/>
                      <a:pt x="12283" y="34827"/>
                    </a:cubicBezTo>
                    <a:close/>
                    <a:moveTo>
                      <a:pt x="106092" y="34618"/>
                    </a:moveTo>
                    <a:cubicBezTo>
                      <a:pt x="106556" y="34618"/>
                      <a:pt x="107024" y="34664"/>
                      <a:pt x="107489" y="34759"/>
                    </a:cubicBezTo>
                    <a:cubicBezTo>
                      <a:pt x="106497" y="35993"/>
                      <a:pt x="105950" y="37566"/>
                      <a:pt x="106126" y="39211"/>
                    </a:cubicBezTo>
                    <a:lnTo>
                      <a:pt x="106126" y="39211"/>
                    </a:lnTo>
                    <a:cubicBezTo>
                      <a:pt x="104872" y="37760"/>
                      <a:pt x="102999" y="36811"/>
                      <a:pt x="101011" y="36811"/>
                    </a:cubicBezTo>
                    <a:cubicBezTo>
                      <a:pt x="102344" y="35398"/>
                      <a:pt x="104187" y="34618"/>
                      <a:pt x="106092" y="34618"/>
                    </a:cubicBezTo>
                    <a:close/>
                    <a:moveTo>
                      <a:pt x="70812" y="30100"/>
                    </a:moveTo>
                    <a:cubicBezTo>
                      <a:pt x="71307" y="30100"/>
                      <a:pt x="71806" y="30153"/>
                      <a:pt x="72301" y="30261"/>
                    </a:cubicBezTo>
                    <a:cubicBezTo>
                      <a:pt x="71289" y="31524"/>
                      <a:pt x="70742" y="33119"/>
                      <a:pt x="70939" y="34786"/>
                    </a:cubicBezTo>
                    <a:lnTo>
                      <a:pt x="70957" y="34786"/>
                    </a:lnTo>
                    <a:cubicBezTo>
                      <a:pt x="71464" y="34672"/>
                      <a:pt x="71976" y="34617"/>
                      <a:pt x="72484" y="34617"/>
                    </a:cubicBezTo>
                    <a:cubicBezTo>
                      <a:pt x="74391" y="34617"/>
                      <a:pt x="76244" y="35395"/>
                      <a:pt x="77588" y="36811"/>
                    </a:cubicBezTo>
                    <a:cubicBezTo>
                      <a:pt x="75545" y="36811"/>
                      <a:pt x="73618" y="37823"/>
                      <a:pt x="72364" y="39338"/>
                    </a:cubicBezTo>
                    <a:cubicBezTo>
                      <a:pt x="72712" y="35639"/>
                      <a:pt x="69416" y="32366"/>
                      <a:pt x="65722" y="32366"/>
                    </a:cubicBezTo>
                    <a:cubicBezTo>
                      <a:pt x="65702" y="32366"/>
                      <a:pt x="65682" y="32366"/>
                      <a:pt x="65662" y="32366"/>
                    </a:cubicBezTo>
                    <a:cubicBezTo>
                      <a:pt x="65642" y="32366"/>
                      <a:pt x="65622" y="32366"/>
                      <a:pt x="65602" y="32366"/>
                    </a:cubicBezTo>
                    <a:cubicBezTo>
                      <a:pt x="63733" y="32366"/>
                      <a:pt x="61974" y="33196"/>
                      <a:pt x="60724" y="34499"/>
                    </a:cubicBezTo>
                    <a:cubicBezTo>
                      <a:pt x="60814" y="32913"/>
                      <a:pt x="60231" y="31407"/>
                      <a:pt x="59237" y="30225"/>
                    </a:cubicBezTo>
                    <a:cubicBezTo>
                      <a:pt x="59663" y="30146"/>
                      <a:pt x="60090" y="30107"/>
                      <a:pt x="60515" y="30107"/>
                    </a:cubicBezTo>
                    <a:cubicBezTo>
                      <a:pt x="62451" y="30107"/>
                      <a:pt x="64326" y="30910"/>
                      <a:pt x="65671" y="32357"/>
                    </a:cubicBezTo>
                    <a:cubicBezTo>
                      <a:pt x="67011" y="30902"/>
                      <a:pt x="68881" y="30100"/>
                      <a:pt x="70812" y="30100"/>
                    </a:cubicBezTo>
                    <a:close/>
                    <a:moveTo>
                      <a:pt x="35613" y="34818"/>
                    </a:moveTo>
                    <a:cubicBezTo>
                      <a:pt x="36073" y="34818"/>
                      <a:pt x="36537" y="34863"/>
                      <a:pt x="36997" y="34956"/>
                    </a:cubicBezTo>
                    <a:cubicBezTo>
                      <a:pt x="36011" y="36201"/>
                      <a:pt x="35456" y="37769"/>
                      <a:pt x="35635" y="39418"/>
                    </a:cubicBezTo>
                    <a:cubicBezTo>
                      <a:pt x="34389" y="37958"/>
                      <a:pt x="32508" y="37017"/>
                      <a:pt x="30519" y="37008"/>
                    </a:cubicBezTo>
                    <a:cubicBezTo>
                      <a:pt x="31861" y="35593"/>
                      <a:pt x="33709" y="34818"/>
                      <a:pt x="35613" y="34818"/>
                    </a:cubicBezTo>
                    <a:close/>
                    <a:moveTo>
                      <a:pt x="112816" y="32662"/>
                    </a:moveTo>
                    <a:cubicBezTo>
                      <a:pt x="115993" y="32662"/>
                      <a:pt x="119169" y="34741"/>
                      <a:pt x="119209" y="38898"/>
                    </a:cubicBezTo>
                    <a:cubicBezTo>
                      <a:pt x="118736" y="38797"/>
                      <a:pt x="118259" y="38747"/>
                      <a:pt x="117785" y="38747"/>
                    </a:cubicBezTo>
                    <a:cubicBezTo>
                      <a:pt x="115926" y="38747"/>
                      <a:pt x="114120" y="39513"/>
                      <a:pt x="112821" y="40906"/>
                    </a:cubicBezTo>
                    <a:cubicBezTo>
                      <a:pt x="111539" y="39526"/>
                      <a:pt x="109747" y="38746"/>
                      <a:pt x="107865" y="38746"/>
                    </a:cubicBezTo>
                    <a:cubicBezTo>
                      <a:pt x="107382" y="38746"/>
                      <a:pt x="106898" y="38800"/>
                      <a:pt x="106423" y="38898"/>
                    </a:cubicBezTo>
                    <a:cubicBezTo>
                      <a:pt x="106463" y="34741"/>
                      <a:pt x="109640" y="32662"/>
                      <a:pt x="112816" y="32662"/>
                    </a:cubicBezTo>
                    <a:close/>
                    <a:moveTo>
                      <a:pt x="136134" y="32665"/>
                    </a:moveTo>
                    <a:cubicBezTo>
                      <a:pt x="139310" y="32665"/>
                      <a:pt x="142484" y="34742"/>
                      <a:pt x="142525" y="38898"/>
                    </a:cubicBezTo>
                    <a:cubicBezTo>
                      <a:pt x="142050" y="38797"/>
                      <a:pt x="141571" y="38747"/>
                      <a:pt x="141097" y="38747"/>
                    </a:cubicBezTo>
                    <a:cubicBezTo>
                      <a:pt x="139236" y="38747"/>
                      <a:pt x="137435" y="39513"/>
                      <a:pt x="136136" y="40906"/>
                    </a:cubicBezTo>
                    <a:cubicBezTo>
                      <a:pt x="134854" y="39526"/>
                      <a:pt x="133062" y="38746"/>
                      <a:pt x="131181" y="38746"/>
                    </a:cubicBezTo>
                    <a:cubicBezTo>
                      <a:pt x="130697" y="38746"/>
                      <a:pt x="130213" y="38800"/>
                      <a:pt x="129738" y="38898"/>
                    </a:cubicBezTo>
                    <a:cubicBezTo>
                      <a:pt x="129778" y="34744"/>
                      <a:pt x="132957" y="32665"/>
                      <a:pt x="136134" y="32665"/>
                    </a:cubicBezTo>
                    <a:close/>
                    <a:moveTo>
                      <a:pt x="89291" y="32767"/>
                    </a:moveTo>
                    <a:cubicBezTo>
                      <a:pt x="91871" y="32767"/>
                      <a:pt x="94452" y="34140"/>
                      <a:pt x="95348" y="36891"/>
                    </a:cubicBezTo>
                    <a:lnTo>
                      <a:pt x="95357" y="36882"/>
                    </a:lnTo>
                    <a:lnTo>
                      <a:pt x="95375" y="36882"/>
                    </a:lnTo>
                    <a:cubicBezTo>
                      <a:pt x="95581" y="37545"/>
                      <a:pt x="95688" y="38244"/>
                      <a:pt x="95688" y="38934"/>
                    </a:cubicBezTo>
                    <a:cubicBezTo>
                      <a:pt x="95215" y="38832"/>
                      <a:pt x="94738" y="38783"/>
                      <a:pt x="94264" y="38783"/>
                    </a:cubicBezTo>
                    <a:cubicBezTo>
                      <a:pt x="92405" y="38783"/>
                      <a:pt x="90601" y="39549"/>
                      <a:pt x="89308" y="40941"/>
                    </a:cubicBezTo>
                    <a:cubicBezTo>
                      <a:pt x="88027" y="39562"/>
                      <a:pt x="86235" y="38782"/>
                      <a:pt x="84353" y="38782"/>
                    </a:cubicBezTo>
                    <a:cubicBezTo>
                      <a:pt x="83869" y="38782"/>
                      <a:pt x="83385" y="38836"/>
                      <a:pt x="82910" y="38934"/>
                    </a:cubicBezTo>
                    <a:cubicBezTo>
                      <a:pt x="82910" y="38244"/>
                      <a:pt x="83018" y="37545"/>
                      <a:pt x="83224" y="36882"/>
                    </a:cubicBezTo>
                    <a:lnTo>
                      <a:pt x="83242" y="36882"/>
                    </a:lnTo>
                    <a:cubicBezTo>
                      <a:pt x="84134" y="34140"/>
                      <a:pt x="86712" y="32767"/>
                      <a:pt x="89291" y="32767"/>
                    </a:cubicBezTo>
                    <a:close/>
                    <a:moveTo>
                      <a:pt x="42335" y="32864"/>
                    </a:moveTo>
                    <a:cubicBezTo>
                      <a:pt x="45506" y="32864"/>
                      <a:pt x="48679" y="34938"/>
                      <a:pt x="48726" y="39092"/>
                    </a:cubicBezTo>
                    <a:lnTo>
                      <a:pt x="48726" y="39092"/>
                    </a:lnTo>
                    <a:cubicBezTo>
                      <a:pt x="48257" y="38992"/>
                      <a:pt x="47785" y="38944"/>
                      <a:pt x="47316" y="38944"/>
                    </a:cubicBezTo>
                    <a:cubicBezTo>
                      <a:pt x="45455" y="38944"/>
                      <a:pt x="43655" y="39710"/>
                      <a:pt x="42355" y="41103"/>
                    </a:cubicBezTo>
                    <a:cubicBezTo>
                      <a:pt x="41074" y="39723"/>
                      <a:pt x="39282" y="38943"/>
                      <a:pt x="37400" y="38943"/>
                    </a:cubicBezTo>
                    <a:cubicBezTo>
                      <a:pt x="36916" y="38943"/>
                      <a:pt x="36432" y="38997"/>
                      <a:pt x="35958" y="39096"/>
                    </a:cubicBezTo>
                    <a:cubicBezTo>
                      <a:pt x="35989" y="34942"/>
                      <a:pt x="39161" y="32864"/>
                      <a:pt x="42335" y="32864"/>
                    </a:cubicBezTo>
                    <a:close/>
                    <a:moveTo>
                      <a:pt x="65669" y="32862"/>
                    </a:moveTo>
                    <a:cubicBezTo>
                      <a:pt x="68844" y="32862"/>
                      <a:pt x="72019" y="34939"/>
                      <a:pt x="72059" y="39096"/>
                    </a:cubicBezTo>
                    <a:cubicBezTo>
                      <a:pt x="71584" y="38994"/>
                      <a:pt x="71106" y="38944"/>
                      <a:pt x="70631" y="38944"/>
                    </a:cubicBezTo>
                    <a:cubicBezTo>
                      <a:pt x="68767" y="38944"/>
                      <a:pt x="66963" y="39710"/>
                      <a:pt x="65671" y="41103"/>
                    </a:cubicBezTo>
                    <a:cubicBezTo>
                      <a:pt x="64391" y="39725"/>
                      <a:pt x="62594" y="38946"/>
                      <a:pt x="60707" y="38943"/>
                    </a:cubicBezTo>
                    <a:lnTo>
                      <a:pt x="60707" y="38943"/>
                    </a:lnTo>
                    <a:cubicBezTo>
                      <a:pt x="60226" y="38944"/>
                      <a:pt x="59745" y="38998"/>
                      <a:pt x="59273" y="39096"/>
                    </a:cubicBezTo>
                    <a:cubicBezTo>
                      <a:pt x="59313" y="34941"/>
                      <a:pt x="62491" y="32862"/>
                      <a:pt x="65669" y="32862"/>
                    </a:cubicBezTo>
                    <a:close/>
                    <a:moveTo>
                      <a:pt x="18802" y="32972"/>
                    </a:moveTo>
                    <a:cubicBezTo>
                      <a:pt x="21383" y="32972"/>
                      <a:pt x="23964" y="34343"/>
                      <a:pt x="24864" y="37088"/>
                    </a:cubicBezTo>
                    <a:lnTo>
                      <a:pt x="24882" y="37088"/>
                    </a:lnTo>
                    <a:cubicBezTo>
                      <a:pt x="25088" y="37760"/>
                      <a:pt x="25187" y="38450"/>
                      <a:pt x="25196" y="39149"/>
                    </a:cubicBezTo>
                    <a:cubicBezTo>
                      <a:pt x="24715" y="39044"/>
                      <a:pt x="24231" y="38993"/>
                      <a:pt x="23751" y="38993"/>
                    </a:cubicBezTo>
                    <a:cubicBezTo>
                      <a:pt x="21894" y="38993"/>
                      <a:pt x="20096" y="39759"/>
                      <a:pt x="18807" y="41148"/>
                    </a:cubicBezTo>
                    <a:cubicBezTo>
                      <a:pt x="17526" y="39777"/>
                      <a:pt x="15734" y="38988"/>
                      <a:pt x="13852" y="38988"/>
                    </a:cubicBezTo>
                    <a:cubicBezTo>
                      <a:pt x="13368" y="38988"/>
                      <a:pt x="12884" y="39042"/>
                      <a:pt x="12409" y="39149"/>
                    </a:cubicBezTo>
                    <a:cubicBezTo>
                      <a:pt x="12409" y="38450"/>
                      <a:pt x="12517" y="37751"/>
                      <a:pt x="12723" y="37088"/>
                    </a:cubicBezTo>
                    <a:lnTo>
                      <a:pt x="12741" y="37088"/>
                    </a:lnTo>
                    <a:cubicBezTo>
                      <a:pt x="13637" y="34345"/>
                      <a:pt x="16220" y="32972"/>
                      <a:pt x="18802" y="32972"/>
                    </a:cubicBezTo>
                    <a:close/>
                    <a:moveTo>
                      <a:pt x="130981" y="39121"/>
                    </a:moveTo>
                    <a:cubicBezTo>
                      <a:pt x="132916" y="39121"/>
                      <a:pt x="134790" y="39924"/>
                      <a:pt x="136127" y="41372"/>
                    </a:cubicBezTo>
                    <a:cubicBezTo>
                      <a:pt x="136107" y="41371"/>
                      <a:pt x="136087" y="41371"/>
                      <a:pt x="136067" y="41371"/>
                    </a:cubicBezTo>
                    <a:cubicBezTo>
                      <a:pt x="134199" y="41371"/>
                      <a:pt x="132440" y="42201"/>
                      <a:pt x="131190" y="43504"/>
                    </a:cubicBezTo>
                    <a:cubicBezTo>
                      <a:pt x="131225" y="42787"/>
                      <a:pt x="131136" y="42070"/>
                      <a:pt x="130912" y="41389"/>
                    </a:cubicBezTo>
                    <a:lnTo>
                      <a:pt x="130903" y="41389"/>
                    </a:lnTo>
                    <a:lnTo>
                      <a:pt x="130894" y="41354"/>
                    </a:lnTo>
                    <a:cubicBezTo>
                      <a:pt x="130894" y="41345"/>
                      <a:pt x="130894" y="41336"/>
                      <a:pt x="130885" y="41336"/>
                    </a:cubicBezTo>
                    <a:cubicBezTo>
                      <a:pt x="130625" y="40565"/>
                      <a:pt x="130222" y="39857"/>
                      <a:pt x="129702" y="39239"/>
                    </a:cubicBezTo>
                    <a:cubicBezTo>
                      <a:pt x="130128" y="39160"/>
                      <a:pt x="130556" y="39121"/>
                      <a:pt x="130981" y="39121"/>
                    </a:cubicBezTo>
                    <a:close/>
                    <a:moveTo>
                      <a:pt x="117967" y="39121"/>
                    </a:moveTo>
                    <a:cubicBezTo>
                      <a:pt x="118392" y="39121"/>
                      <a:pt x="118820" y="39160"/>
                      <a:pt x="119245" y="39239"/>
                    </a:cubicBezTo>
                    <a:cubicBezTo>
                      <a:pt x="118717" y="39857"/>
                      <a:pt x="118313" y="40565"/>
                      <a:pt x="118054" y="41336"/>
                    </a:cubicBezTo>
                    <a:cubicBezTo>
                      <a:pt x="118054" y="41336"/>
                      <a:pt x="118054" y="41345"/>
                      <a:pt x="118054" y="41354"/>
                    </a:cubicBezTo>
                    <a:cubicBezTo>
                      <a:pt x="118045" y="41354"/>
                      <a:pt x="118036" y="41380"/>
                      <a:pt x="118036" y="41389"/>
                    </a:cubicBezTo>
                    <a:cubicBezTo>
                      <a:pt x="117812" y="42070"/>
                      <a:pt x="117713" y="42787"/>
                      <a:pt x="117749" y="43513"/>
                    </a:cubicBezTo>
                    <a:cubicBezTo>
                      <a:pt x="116508" y="42210"/>
                      <a:pt x="114740" y="41371"/>
                      <a:pt x="112880" y="41371"/>
                    </a:cubicBezTo>
                    <a:cubicBezTo>
                      <a:pt x="112860" y="41371"/>
                      <a:pt x="112840" y="41371"/>
                      <a:pt x="112821" y="41372"/>
                    </a:cubicBezTo>
                    <a:cubicBezTo>
                      <a:pt x="114158" y="39924"/>
                      <a:pt x="116031" y="39121"/>
                      <a:pt x="117967" y="39121"/>
                    </a:cubicBezTo>
                    <a:close/>
                    <a:moveTo>
                      <a:pt x="94420" y="39162"/>
                    </a:moveTo>
                    <a:cubicBezTo>
                      <a:pt x="94850" y="39162"/>
                      <a:pt x="95283" y="39202"/>
                      <a:pt x="95715" y="39284"/>
                    </a:cubicBezTo>
                    <a:cubicBezTo>
                      <a:pt x="94720" y="40467"/>
                      <a:pt x="94138" y="41963"/>
                      <a:pt x="94228" y="43558"/>
                    </a:cubicBezTo>
                    <a:cubicBezTo>
                      <a:pt x="92986" y="42254"/>
                      <a:pt x="91218" y="41416"/>
                      <a:pt x="89350" y="41416"/>
                    </a:cubicBezTo>
                    <a:cubicBezTo>
                      <a:pt x="89330" y="41416"/>
                      <a:pt x="89310" y="41416"/>
                      <a:pt x="89290" y="41416"/>
                    </a:cubicBezTo>
                    <a:cubicBezTo>
                      <a:pt x="89271" y="41416"/>
                      <a:pt x="89251" y="41416"/>
                      <a:pt x="89231" y="41416"/>
                    </a:cubicBezTo>
                    <a:cubicBezTo>
                      <a:pt x="87363" y="41416"/>
                      <a:pt x="85603" y="42254"/>
                      <a:pt x="84353" y="43558"/>
                    </a:cubicBezTo>
                    <a:cubicBezTo>
                      <a:pt x="84443" y="41963"/>
                      <a:pt x="83860" y="40458"/>
                      <a:pt x="82866" y="39284"/>
                    </a:cubicBezTo>
                    <a:cubicBezTo>
                      <a:pt x="83294" y="39204"/>
                      <a:pt x="83725" y="39165"/>
                      <a:pt x="84152" y="39165"/>
                    </a:cubicBezTo>
                    <a:cubicBezTo>
                      <a:pt x="86085" y="39165"/>
                      <a:pt x="87957" y="39962"/>
                      <a:pt x="89299" y="41407"/>
                    </a:cubicBezTo>
                    <a:cubicBezTo>
                      <a:pt x="90633" y="39964"/>
                      <a:pt x="92493" y="39162"/>
                      <a:pt x="94420" y="39162"/>
                    </a:cubicBezTo>
                    <a:close/>
                    <a:moveTo>
                      <a:pt x="47485" y="39327"/>
                    </a:moveTo>
                    <a:cubicBezTo>
                      <a:pt x="47912" y="39327"/>
                      <a:pt x="48343" y="39366"/>
                      <a:pt x="48771" y="39445"/>
                    </a:cubicBezTo>
                    <a:cubicBezTo>
                      <a:pt x="48242" y="40063"/>
                      <a:pt x="47839" y="40771"/>
                      <a:pt x="47579" y="41533"/>
                    </a:cubicBezTo>
                    <a:cubicBezTo>
                      <a:pt x="47579" y="41542"/>
                      <a:pt x="47579" y="41542"/>
                      <a:pt x="47579" y="41551"/>
                    </a:cubicBezTo>
                    <a:lnTo>
                      <a:pt x="47570" y="41596"/>
                    </a:lnTo>
                    <a:lnTo>
                      <a:pt x="47561" y="41587"/>
                    </a:lnTo>
                    <a:cubicBezTo>
                      <a:pt x="47337" y="42277"/>
                      <a:pt x="47239" y="42993"/>
                      <a:pt x="47275" y="43710"/>
                    </a:cubicBezTo>
                    <a:cubicBezTo>
                      <a:pt x="46027" y="42400"/>
                      <a:pt x="44256" y="41569"/>
                      <a:pt x="42377" y="41569"/>
                    </a:cubicBezTo>
                    <a:cubicBezTo>
                      <a:pt x="42366" y="41569"/>
                      <a:pt x="42356" y="41569"/>
                      <a:pt x="42346" y="41569"/>
                    </a:cubicBezTo>
                    <a:cubicBezTo>
                      <a:pt x="43682" y="40123"/>
                      <a:pt x="45552" y="39327"/>
                      <a:pt x="47485" y="39327"/>
                    </a:cubicBezTo>
                    <a:close/>
                    <a:moveTo>
                      <a:pt x="60514" y="39327"/>
                    </a:moveTo>
                    <a:cubicBezTo>
                      <a:pt x="62447" y="39327"/>
                      <a:pt x="64317" y="40123"/>
                      <a:pt x="65653" y="41569"/>
                    </a:cubicBezTo>
                    <a:cubicBezTo>
                      <a:pt x="65633" y="41568"/>
                      <a:pt x="65613" y="41568"/>
                      <a:pt x="65593" y="41568"/>
                    </a:cubicBezTo>
                    <a:cubicBezTo>
                      <a:pt x="63725" y="41568"/>
                      <a:pt x="61966" y="42407"/>
                      <a:pt x="60715" y="43710"/>
                    </a:cubicBezTo>
                    <a:cubicBezTo>
                      <a:pt x="60751" y="42993"/>
                      <a:pt x="60662" y="42277"/>
                      <a:pt x="60438" y="41587"/>
                    </a:cubicBezTo>
                    <a:cubicBezTo>
                      <a:pt x="60438" y="41578"/>
                      <a:pt x="60429" y="41569"/>
                      <a:pt x="60420" y="41560"/>
                    </a:cubicBezTo>
                    <a:cubicBezTo>
                      <a:pt x="60420" y="41551"/>
                      <a:pt x="60420" y="41542"/>
                      <a:pt x="60411" y="41533"/>
                    </a:cubicBezTo>
                    <a:cubicBezTo>
                      <a:pt x="60151" y="40771"/>
                      <a:pt x="59748" y="40054"/>
                      <a:pt x="59228" y="39445"/>
                    </a:cubicBezTo>
                    <a:cubicBezTo>
                      <a:pt x="59656" y="39366"/>
                      <a:pt x="60087" y="39327"/>
                      <a:pt x="60514" y="39327"/>
                    </a:cubicBezTo>
                    <a:close/>
                    <a:moveTo>
                      <a:pt x="13656" y="39363"/>
                    </a:moveTo>
                    <a:cubicBezTo>
                      <a:pt x="15596" y="39363"/>
                      <a:pt x="17470" y="40166"/>
                      <a:pt x="18807" y="41613"/>
                    </a:cubicBezTo>
                    <a:cubicBezTo>
                      <a:pt x="18787" y="41613"/>
                      <a:pt x="18768" y="41613"/>
                      <a:pt x="18748" y="41613"/>
                    </a:cubicBezTo>
                    <a:cubicBezTo>
                      <a:pt x="16879" y="41613"/>
                      <a:pt x="15111" y="42452"/>
                      <a:pt x="13870" y="43755"/>
                    </a:cubicBezTo>
                    <a:cubicBezTo>
                      <a:pt x="13951" y="42169"/>
                      <a:pt x="13368" y="40664"/>
                      <a:pt x="12382" y="39490"/>
                    </a:cubicBezTo>
                    <a:lnTo>
                      <a:pt x="12374" y="39481"/>
                    </a:lnTo>
                    <a:cubicBezTo>
                      <a:pt x="12801" y="39402"/>
                      <a:pt x="13230" y="39363"/>
                      <a:pt x="13656" y="39363"/>
                    </a:cubicBezTo>
                    <a:close/>
                    <a:moveTo>
                      <a:pt x="23953" y="39363"/>
                    </a:moveTo>
                    <a:cubicBezTo>
                      <a:pt x="24378" y="39363"/>
                      <a:pt x="24806" y="39402"/>
                      <a:pt x="25232" y="39481"/>
                    </a:cubicBezTo>
                    <a:cubicBezTo>
                      <a:pt x="24237" y="40664"/>
                      <a:pt x="23655" y="42160"/>
                      <a:pt x="23744" y="43755"/>
                    </a:cubicBezTo>
                    <a:cubicBezTo>
                      <a:pt x="22494" y="42452"/>
                      <a:pt x="20726" y="41613"/>
                      <a:pt x="18866" y="41613"/>
                    </a:cubicBezTo>
                    <a:cubicBezTo>
                      <a:pt x="18846" y="41613"/>
                      <a:pt x="18827" y="41613"/>
                      <a:pt x="18807" y="41613"/>
                    </a:cubicBezTo>
                    <a:cubicBezTo>
                      <a:pt x="20144" y="40166"/>
                      <a:pt x="22018" y="39363"/>
                      <a:pt x="23953" y="39363"/>
                    </a:cubicBezTo>
                    <a:close/>
                    <a:moveTo>
                      <a:pt x="107671" y="39122"/>
                    </a:moveTo>
                    <a:cubicBezTo>
                      <a:pt x="109602" y="39122"/>
                      <a:pt x="111474" y="39919"/>
                      <a:pt x="112821" y="41372"/>
                    </a:cubicBezTo>
                    <a:cubicBezTo>
                      <a:pt x="112802" y="41371"/>
                      <a:pt x="112783" y="41371"/>
                      <a:pt x="112765" y="41371"/>
                    </a:cubicBezTo>
                    <a:cubicBezTo>
                      <a:pt x="110778" y="41371"/>
                      <a:pt x="108902" y="42317"/>
                      <a:pt x="107650" y="43764"/>
                    </a:cubicBezTo>
                    <a:lnTo>
                      <a:pt x="107650" y="43764"/>
                    </a:lnTo>
                    <a:cubicBezTo>
                      <a:pt x="107803" y="42097"/>
                      <a:pt x="107211" y="40511"/>
                      <a:pt x="106172" y="39284"/>
                    </a:cubicBezTo>
                    <a:cubicBezTo>
                      <a:pt x="106670" y="39175"/>
                      <a:pt x="107172" y="39122"/>
                      <a:pt x="107671" y="39122"/>
                    </a:cubicBezTo>
                    <a:close/>
                    <a:moveTo>
                      <a:pt x="37180" y="39320"/>
                    </a:moveTo>
                    <a:cubicBezTo>
                      <a:pt x="39113" y="39320"/>
                      <a:pt x="40988" y="40121"/>
                      <a:pt x="42328" y="41569"/>
                    </a:cubicBezTo>
                    <a:cubicBezTo>
                      <a:pt x="42310" y="41568"/>
                      <a:pt x="42291" y="41568"/>
                      <a:pt x="42273" y="41568"/>
                    </a:cubicBezTo>
                    <a:cubicBezTo>
                      <a:pt x="40286" y="41568"/>
                      <a:pt x="38419" y="42514"/>
                      <a:pt x="37167" y="43961"/>
                    </a:cubicBezTo>
                    <a:cubicBezTo>
                      <a:pt x="37320" y="42294"/>
                      <a:pt x="36728" y="40708"/>
                      <a:pt x="35689" y="39481"/>
                    </a:cubicBezTo>
                    <a:cubicBezTo>
                      <a:pt x="36184" y="39373"/>
                      <a:pt x="36684" y="39320"/>
                      <a:pt x="37180" y="39320"/>
                    </a:cubicBezTo>
                    <a:close/>
                    <a:moveTo>
                      <a:pt x="124483" y="37269"/>
                    </a:moveTo>
                    <a:cubicBezTo>
                      <a:pt x="127057" y="37269"/>
                      <a:pt x="129630" y="38633"/>
                      <a:pt x="130536" y="41363"/>
                    </a:cubicBezTo>
                    <a:cubicBezTo>
                      <a:pt x="130760" y="42053"/>
                      <a:pt x="130867" y="42769"/>
                      <a:pt x="130876" y="43495"/>
                    </a:cubicBezTo>
                    <a:cubicBezTo>
                      <a:pt x="130401" y="43393"/>
                      <a:pt x="129922" y="43343"/>
                      <a:pt x="129447" y="43343"/>
                    </a:cubicBezTo>
                    <a:cubicBezTo>
                      <a:pt x="127584" y="43343"/>
                      <a:pt x="125780" y="44110"/>
                      <a:pt x="124487" y="45502"/>
                    </a:cubicBezTo>
                    <a:cubicBezTo>
                      <a:pt x="123213" y="44130"/>
                      <a:pt x="121434" y="43343"/>
                      <a:pt x="119564" y="43343"/>
                    </a:cubicBezTo>
                    <a:cubicBezTo>
                      <a:pt x="119553" y="43343"/>
                      <a:pt x="119543" y="43343"/>
                      <a:pt x="119532" y="43343"/>
                    </a:cubicBezTo>
                    <a:cubicBezTo>
                      <a:pt x="119048" y="43343"/>
                      <a:pt x="118564" y="43388"/>
                      <a:pt x="118089" y="43495"/>
                    </a:cubicBezTo>
                    <a:cubicBezTo>
                      <a:pt x="118089" y="42769"/>
                      <a:pt x="118206" y="42053"/>
                      <a:pt x="118421" y="41363"/>
                    </a:cubicBezTo>
                    <a:lnTo>
                      <a:pt x="118430" y="41354"/>
                    </a:lnTo>
                    <a:cubicBezTo>
                      <a:pt x="119339" y="38631"/>
                      <a:pt x="121911" y="37269"/>
                      <a:pt x="124483" y="37269"/>
                    </a:cubicBezTo>
                    <a:close/>
                    <a:moveTo>
                      <a:pt x="77631" y="37312"/>
                    </a:moveTo>
                    <a:cubicBezTo>
                      <a:pt x="80804" y="37312"/>
                      <a:pt x="83980" y="39391"/>
                      <a:pt x="84022" y="43547"/>
                    </a:cubicBezTo>
                    <a:lnTo>
                      <a:pt x="84022" y="43547"/>
                    </a:lnTo>
                    <a:cubicBezTo>
                      <a:pt x="83546" y="43443"/>
                      <a:pt x="83066" y="43393"/>
                      <a:pt x="82590" y="43393"/>
                    </a:cubicBezTo>
                    <a:cubicBezTo>
                      <a:pt x="80737" y="43393"/>
                      <a:pt x="78939" y="44159"/>
                      <a:pt x="77651" y="45547"/>
                    </a:cubicBezTo>
                    <a:cubicBezTo>
                      <a:pt x="76369" y="44176"/>
                      <a:pt x="74577" y="43388"/>
                      <a:pt x="72696" y="43388"/>
                    </a:cubicBezTo>
                    <a:cubicBezTo>
                      <a:pt x="72212" y="43388"/>
                      <a:pt x="71728" y="43441"/>
                      <a:pt x="71253" y="43549"/>
                    </a:cubicBezTo>
                    <a:cubicBezTo>
                      <a:pt x="71284" y="39391"/>
                      <a:pt x="74456" y="37312"/>
                      <a:pt x="77631" y="37312"/>
                    </a:cubicBezTo>
                    <a:close/>
                    <a:moveTo>
                      <a:pt x="100946" y="37312"/>
                    </a:moveTo>
                    <a:cubicBezTo>
                      <a:pt x="104119" y="37312"/>
                      <a:pt x="107295" y="39391"/>
                      <a:pt x="107337" y="43547"/>
                    </a:cubicBezTo>
                    <a:lnTo>
                      <a:pt x="107337" y="43547"/>
                    </a:lnTo>
                    <a:cubicBezTo>
                      <a:pt x="106861" y="43443"/>
                      <a:pt x="106381" y="43393"/>
                      <a:pt x="105905" y="43393"/>
                    </a:cubicBezTo>
                    <a:cubicBezTo>
                      <a:pt x="104052" y="43393"/>
                      <a:pt x="102255" y="44159"/>
                      <a:pt x="100966" y="45547"/>
                    </a:cubicBezTo>
                    <a:cubicBezTo>
                      <a:pt x="99685" y="44176"/>
                      <a:pt x="97883" y="43388"/>
                      <a:pt x="96011" y="43388"/>
                    </a:cubicBezTo>
                    <a:cubicBezTo>
                      <a:pt x="95527" y="43388"/>
                      <a:pt x="95043" y="43441"/>
                      <a:pt x="94568" y="43549"/>
                    </a:cubicBezTo>
                    <a:cubicBezTo>
                      <a:pt x="94599" y="39391"/>
                      <a:pt x="97771" y="37312"/>
                      <a:pt x="100946" y="37312"/>
                    </a:cubicBezTo>
                    <a:close/>
                    <a:moveTo>
                      <a:pt x="54012" y="37467"/>
                    </a:moveTo>
                    <a:cubicBezTo>
                      <a:pt x="56585" y="37467"/>
                      <a:pt x="59156" y="38831"/>
                      <a:pt x="60061" y="41560"/>
                    </a:cubicBezTo>
                    <a:cubicBezTo>
                      <a:pt x="60285" y="42250"/>
                      <a:pt x="60393" y="42975"/>
                      <a:pt x="60393" y="43701"/>
                    </a:cubicBezTo>
                    <a:cubicBezTo>
                      <a:pt x="59914" y="43596"/>
                      <a:pt x="59431" y="43545"/>
                      <a:pt x="58952" y="43545"/>
                    </a:cubicBezTo>
                    <a:cubicBezTo>
                      <a:pt x="57099" y="43545"/>
                      <a:pt x="55302" y="44311"/>
                      <a:pt x="54013" y="45699"/>
                    </a:cubicBezTo>
                    <a:cubicBezTo>
                      <a:pt x="52739" y="44336"/>
                      <a:pt x="50960" y="43549"/>
                      <a:pt x="49089" y="43549"/>
                    </a:cubicBezTo>
                    <a:cubicBezTo>
                      <a:pt x="49079" y="43549"/>
                      <a:pt x="49068" y="43549"/>
                      <a:pt x="49058" y="43549"/>
                    </a:cubicBezTo>
                    <a:cubicBezTo>
                      <a:pt x="48574" y="43549"/>
                      <a:pt x="48090" y="43594"/>
                      <a:pt x="47615" y="43701"/>
                    </a:cubicBezTo>
                    <a:cubicBezTo>
                      <a:pt x="47615" y="42975"/>
                      <a:pt x="47723" y="42250"/>
                      <a:pt x="47938" y="41560"/>
                    </a:cubicBezTo>
                    <a:lnTo>
                      <a:pt x="47956" y="41560"/>
                    </a:lnTo>
                    <a:cubicBezTo>
                      <a:pt x="48865" y="38831"/>
                      <a:pt x="51439" y="37467"/>
                      <a:pt x="54012" y="37467"/>
                    </a:cubicBezTo>
                    <a:close/>
                    <a:moveTo>
                      <a:pt x="7148" y="37513"/>
                    </a:moveTo>
                    <a:cubicBezTo>
                      <a:pt x="10323" y="37513"/>
                      <a:pt x="13498" y="39590"/>
                      <a:pt x="13538" y="43746"/>
                    </a:cubicBezTo>
                    <a:cubicBezTo>
                      <a:pt x="13065" y="43644"/>
                      <a:pt x="12588" y="43594"/>
                      <a:pt x="12114" y="43594"/>
                    </a:cubicBezTo>
                    <a:cubicBezTo>
                      <a:pt x="10255" y="43594"/>
                      <a:pt x="8449" y="44361"/>
                      <a:pt x="7150" y="45753"/>
                    </a:cubicBezTo>
                    <a:cubicBezTo>
                      <a:pt x="5868" y="44373"/>
                      <a:pt x="4076" y="43594"/>
                      <a:pt x="2194" y="43594"/>
                    </a:cubicBezTo>
                    <a:cubicBezTo>
                      <a:pt x="1711" y="43594"/>
                      <a:pt x="1227" y="43647"/>
                      <a:pt x="752" y="43746"/>
                    </a:cubicBezTo>
                    <a:cubicBezTo>
                      <a:pt x="792" y="39592"/>
                      <a:pt x="3970" y="37513"/>
                      <a:pt x="7148" y="37513"/>
                    </a:cubicBezTo>
                    <a:close/>
                    <a:moveTo>
                      <a:pt x="30465" y="37513"/>
                    </a:moveTo>
                    <a:cubicBezTo>
                      <a:pt x="33638" y="37513"/>
                      <a:pt x="36811" y="39588"/>
                      <a:pt x="36854" y="43742"/>
                    </a:cubicBezTo>
                    <a:lnTo>
                      <a:pt x="36854" y="43742"/>
                    </a:lnTo>
                    <a:cubicBezTo>
                      <a:pt x="36384" y="43643"/>
                      <a:pt x="35912" y="43594"/>
                      <a:pt x="35443" y="43594"/>
                    </a:cubicBezTo>
                    <a:cubicBezTo>
                      <a:pt x="33580" y="43594"/>
                      <a:pt x="31775" y="44361"/>
                      <a:pt x="30483" y="45753"/>
                    </a:cubicBezTo>
                    <a:cubicBezTo>
                      <a:pt x="29201" y="44373"/>
                      <a:pt x="27409" y="43594"/>
                      <a:pt x="25528" y="43594"/>
                    </a:cubicBezTo>
                    <a:cubicBezTo>
                      <a:pt x="25044" y="43594"/>
                      <a:pt x="24560" y="43647"/>
                      <a:pt x="24085" y="43746"/>
                    </a:cubicBezTo>
                    <a:cubicBezTo>
                      <a:pt x="24116" y="39592"/>
                      <a:pt x="27290" y="37513"/>
                      <a:pt x="30465" y="37513"/>
                    </a:cubicBezTo>
                    <a:close/>
                    <a:moveTo>
                      <a:pt x="129619" y="43736"/>
                    </a:moveTo>
                    <a:cubicBezTo>
                      <a:pt x="130043" y="43736"/>
                      <a:pt x="130469" y="43775"/>
                      <a:pt x="130894" y="43854"/>
                    </a:cubicBezTo>
                    <a:cubicBezTo>
                      <a:pt x="129908" y="45018"/>
                      <a:pt x="129326" y="46524"/>
                      <a:pt x="129415" y="48110"/>
                    </a:cubicBezTo>
                    <a:lnTo>
                      <a:pt x="129406" y="48128"/>
                    </a:lnTo>
                    <a:cubicBezTo>
                      <a:pt x="128165" y="46824"/>
                      <a:pt x="126397" y="45986"/>
                      <a:pt x="124528" y="45986"/>
                    </a:cubicBezTo>
                    <a:cubicBezTo>
                      <a:pt x="124509" y="45986"/>
                      <a:pt x="124489" y="45986"/>
                      <a:pt x="124469" y="45986"/>
                    </a:cubicBezTo>
                    <a:cubicBezTo>
                      <a:pt x="124450" y="45986"/>
                      <a:pt x="124430" y="45986"/>
                      <a:pt x="124410" y="45986"/>
                    </a:cubicBezTo>
                    <a:cubicBezTo>
                      <a:pt x="122541" y="45986"/>
                      <a:pt x="120782" y="46824"/>
                      <a:pt x="119532" y="48128"/>
                    </a:cubicBezTo>
                    <a:cubicBezTo>
                      <a:pt x="119622" y="46533"/>
                      <a:pt x="119039" y="45036"/>
                      <a:pt x="118045" y="43854"/>
                    </a:cubicBezTo>
                    <a:cubicBezTo>
                      <a:pt x="118471" y="43775"/>
                      <a:pt x="118899" y="43736"/>
                      <a:pt x="119324" y="43736"/>
                    </a:cubicBezTo>
                    <a:cubicBezTo>
                      <a:pt x="121259" y="43736"/>
                      <a:pt x="123134" y="44537"/>
                      <a:pt x="124478" y="45977"/>
                    </a:cubicBezTo>
                    <a:cubicBezTo>
                      <a:pt x="125815" y="44537"/>
                      <a:pt x="127688" y="43736"/>
                      <a:pt x="129619" y="43736"/>
                    </a:cubicBezTo>
                    <a:close/>
                    <a:moveTo>
                      <a:pt x="82779" y="43772"/>
                    </a:moveTo>
                    <a:cubicBezTo>
                      <a:pt x="83204" y="43772"/>
                      <a:pt x="83632" y="43810"/>
                      <a:pt x="84057" y="43889"/>
                    </a:cubicBezTo>
                    <a:cubicBezTo>
                      <a:pt x="83063" y="45072"/>
                      <a:pt x="82480" y="46569"/>
                      <a:pt x="82561" y="48164"/>
                    </a:cubicBezTo>
                    <a:cubicBezTo>
                      <a:pt x="81320" y="46860"/>
                      <a:pt x="79552" y="46022"/>
                      <a:pt x="77683" y="46022"/>
                    </a:cubicBezTo>
                    <a:cubicBezTo>
                      <a:pt x="77666" y="46022"/>
                      <a:pt x="77650" y="46022"/>
                      <a:pt x="77633" y="46022"/>
                    </a:cubicBezTo>
                    <a:lnTo>
                      <a:pt x="77633" y="46022"/>
                    </a:lnTo>
                    <a:cubicBezTo>
                      <a:pt x="78970" y="44574"/>
                      <a:pt x="80844" y="43772"/>
                      <a:pt x="82779" y="43772"/>
                    </a:cubicBezTo>
                    <a:close/>
                    <a:moveTo>
                      <a:pt x="59133" y="43923"/>
                    </a:moveTo>
                    <a:cubicBezTo>
                      <a:pt x="59561" y="43923"/>
                      <a:pt x="59991" y="43962"/>
                      <a:pt x="60420" y="44042"/>
                    </a:cubicBezTo>
                    <a:cubicBezTo>
                      <a:pt x="59425" y="45225"/>
                      <a:pt x="58843" y="46721"/>
                      <a:pt x="58932" y="48316"/>
                    </a:cubicBezTo>
                    <a:lnTo>
                      <a:pt x="58923" y="48316"/>
                    </a:lnTo>
                    <a:cubicBezTo>
                      <a:pt x="57682" y="47012"/>
                      <a:pt x="55914" y="46174"/>
                      <a:pt x="54045" y="46174"/>
                    </a:cubicBezTo>
                    <a:cubicBezTo>
                      <a:pt x="54026" y="46174"/>
                      <a:pt x="54006" y="46174"/>
                      <a:pt x="53986" y="46174"/>
                    </a:cubicBezTo>
                    <a:cubicBezTo>
                      <a:pt x="53966" y="46174"/>
                      <a:pt x="53947" y="46174"/>
                      <a:pt x="53927" y="46174"/>
                    </a:cubicBezTo>
                    <a:cubicBezTo>
                      <a:pt x="52067" y="46174"/>
                      <a:pt x="50299" y="47012"/>
                      <a:pt x="49049" y="48316"/>
                    </a:cubicBezTo>
                    <a:cubicBezTo>
                      <a:pt x="49138" y="46721"/>
                      <a:pt x="48556" y="45225"/>
                      <a:pt x="47561" y="44042"/>
                    </a:cubicBezTo>
                    <a:cubicBezTo>
                      <a:pt x="47990" y="43962"/>
                      <a:pt x="48420" y="43923"/>
                      <a:pt x="48848" y="43923"/>
                    </a:cubicBezTo>
                    <a:cubicBezTo>
                      <a:pt x="50781" y="43923"/>
                      <a:pt x="52652" y="44720"/>
                      <a:pt x="53995" y="46165"/>
                    </a:cubicBezTo>
                    <a:cubicBezTo>
                      <a:pt x="55330" y="44720"/>
                      <a:pt x="57201" y="43923"/>
                      <a:pt x="59133" y="43923"/>
                    </a:cubicBezTo>
                    <a:close/>
                    <a:moveTo>
                      <a:pt x="25310" y="43969"/>
                    </a:moveTo>
                    <a:cubicBezTo>
                      <a:pt x="27245" y="43969"/>
                      <a:pt x="29120" y="44772"/>
                      <a:pt x="30465" y="46219"/>
                    </a:cubicBezTo>
                    <a:lnTo>
                      <a:pt x="30465" y="46219"/>
                    </a:lnTo>
                    <a:cubicBezTo>
                      <a:pt x="30462" y="46219"/>
                      <a:pt x="30459" y="46219"/>
                      <a:pt x="30456" y="46219"/>
                    </a:cubicBezTo>
                    <a:cubicBezTo>
                      <a:pt x="30436" y="46219"/>
                      <a:pt x="30416" y="46219"/>
                      <a:pt x="30397" y="46219"/>
                    </a:cubicBezTo>
                    <a:cubicBezTo>
                      <a:pt x="28528" y="46219"/>
                      <a:pt x="26769" y="47057"/>
                      <a:pt x="25519" y="48361"/>
                    </a:cubicBezTo>
                    <a:cubicBezTo>
                      <a:pt x="25608" y="46775"/>
                      <a:pt x="25026" y="45269"/>
                      <a:pt x="24031" y="44087"/>
                    </a:cubicBezTo>
                    <a:cubicBezTo>
                      <a:pt x="24457" y="44008"/>
                      <a:pt x="24885" y="43969"/>
                      <a:pt x="25310" y="43969"/>
                    </a:cubicBezTo>
                    <a:close/>
                    <a:moveTo>
                      <a:pt x="12296" y="43987"/>
                    </a:moveTo>
                    <a:cubicBezTo>
                      <a:pt x="12721" y="43987"/>
                      <a:pt x="13148" y="44025"/>
                      <a:pt x="13574" y="44104"/>
                    </a:cubicBezTo>
                    <a:cubicBezTo>
                      <a:pt x="12580" y="45287"/>
                      <a:pt x="11997" y="46793"/>
                      <a:pt x="12087" y="48379"/>
                    </a:cubicBezTo>
                    <a:cubicBezTo>
                      <a:pt x="10837" y="47075"/>
                      <a:pt x="9069" y="46237"/>
                      <a:pt x="7208" y="46237"/>
                    </a:cubicBezTo>
                    <a:cubicBezTo>
                      <a:pt x="7189" y="46237"/>
                      <a:pt x="7169" y="46237"/>
                      <a:pt x="7150" y="46237"/>
                    </a:cubicBezTo>
                    <a:cubicBezTo>
                      <a:pt x="8487" y="44790"/>
                      <a:pt x="10360" y="43987"/>
                      <a:pt x="12296" y="43987"/>
                    </a:cubicBezTo>
                    <a:close/>
                    <a:moveTo>
                      <a:pt x="106102" y="43761"/>
                    </a:moveTo>
                    <a:cubicBezTo>
                      <a:pt x="106575" y="43761"/>
                      <a:pt x="107052" y="43809"/>
                      <a:pt x="107525" y="43907"/>
                    </a:cubicBezTo>
                    <a:cubicBezTo>
                      <a:pt x="106512" y="45162"/>
                      <a:pt x="105939" y="46757"/>
                      <a:pt x="106127" y="48432"/>
                    </a:cubicBezTo>
                    <a:cubicBezTo>
                      <a:pt x="104866" y="46976"/>
                      <a:pt x="102990" y="46022"/>
                      <a:pt x="101003" y="46022"/>
                    </a:cubicBezTo>
                    <a:cubicBezTo>
                      <a:pt x="100985" y="46022"/>
                      <a:pt x="100966" y="46022"/>
                      <a:pt x="100948" y="46022"/>
                    </a:cubicBezTo>
                    <a:cubicBezTo>
                      <a:pt x="100928" y="46022"/>
                      <a:pt x="100908" y="46022"/>
                      <a:pt x="100889" y="46022"/>
                    </a:cubicBezTo>
                    <a:cubicBezTo>
                      <a:pt x="99020" y="46022"/>
                      <a:pt x="97252" y="46860"/>
                      <a:pt x="96011" y="48164"/>
                    </a:cubicBezTo>
                    <a:cubicBezTo>
                      <a:pt x="96091" y="46569"/>
                      <a:pt x="95509" y="45072"/>
                      <a:pt x="94523" y="43889"/>
                    </a:cubicBezTo>
                    <a:cubicBezTo>
                      <a:pt x="94952" y="43810"/>
                      <a:pt x="95382" y="43771"/>
                      <a:pt x="95809" y="43771"/>
                    </a:cubicBezTo>
                    <a:cubicBezTo>
                      <a:pt x="97740" y="43771"/>
                      <a:pt x="99605" y="44568"/>
                      <a:pt x="100948" y="46013"/>
                    </a:cubicBezTo>
                    <a:cubicBezTo>
                      <a:pt x="102294" y="44566"/>
                      <a:pt x="104168" y="43761"/>
                      <a:pt x="106102" y="43761"/>
                    </a:cubicBezTo>
                    <a:close/>
                    <a:moveTo>
                      <a:pt x="70796" y="39320"/>
                    </a:moveTo>
                    <a:cubicBezTo>
                      <a:pt x="71278" y="39320"/>
                      <a:pt x="71764" y="39370"/>
                      <a:pt x="72248" y="39472"/>
                    </a:cubicBezTo>
                    <a:cubicBezTo>
                      <a:pt x="71271" y="40717"/>
                      <a:pt x="70742" y="42286"/>
                      <a:pt x="70939" y="43934"/>
                    </a:cubicBezTo>
                    <a:cubicBezTo>
                      <a:pt x="71449" y="43820"/>
                      <a:pt x="71962" y="43765"/>
                      <a:pt x="72472" y="43765"/>
                    </a:cubicBezTo>
                    <a:cubicBezTo>
                      <a:pt x="74409" y="43765"/>
                      <a:pt x="76285" y="44568"/>
                      <a:pt x="77633" y="46022"/>
                    </a:cubicBezTo>
                    <a:lnTo>
                      <a:pt x="77633" y="46022"/>
                    </a:lnTo>
                    <a:cubicBezTo>
                      <a:pt x="77630" y="46022"/>
                      <a:pt x="77627" y="46022"/>
                      <a:pt x="77624" y="46022"/>
                    </a:cubicBezTo>
                    <a:cubicBezTo>
                      <a:pt x="77606" y="46022"/>
                      <a:pt x="77588" y="46022"/>
                      <a:pt x="77570" y="46022"/>
                    </a:cubicBezTo>
                    <a:cubicBezTo>
                      <a:pt x="75529" y="46022"/>
                      <a:pt x="73598" y="47030"/>
                      <a:pt x="72346" y="48558"/>
                    </a:cubicBezTo>
                    <a:cubicBezTo>
                      <a:pt x="72703" y="44845"/>
                      <a:pt x="69407" y="41568"/>
                      <a:pt x="65698" y="41568"/>
                    </a:cubicBezTo>
                    <a:cubicBezTo>
                      <a:pt x="65683" y="41568"/>
                      <a:pt x="65668" y="41569"/>
                      <a:pt x="65653" y="41569"/>
                    </a:cubicBezTo>
                    <a:cubicBezTo>
                      <a:pt x="66994" y="40120"/>
                      <a:pt x="68863" y="39320"/>
                      <a:pt x="70796" y="39320"/>
                    </a:cubicBezTo>
                    <a:close/>
                    <a:moveTo>
                      <a:pt x="35611" y="43966"/>
                    </a:moveTo>
                    <a:cubicBezTo>
                      <a:pt x="36087" y="43966"/>
                      <a:pt x="36566" y="44014"/>
                      <a:pt x="37042" y="44113"/>
                    </a:cubicBezTo>
                    <a:cubicBezTo>
                      <a:pt x="36020" y="45359"/>
                      <a:pt x="35456" y="46954"/>
                      <a:pt x="35635" y="48621"/>
                    </a:cubicBezTo>
                    <a:cubicBezTo>
                      <a:pt x="34383" y="47165"/>
                      <a:pt x="32507" y="46219"/>
                      <a:pt x="30512" y="46219"/>
                    </a:cubicBezTo>
                    <a:cubicBezTo>
                      <a:pt x="30496" y="46219"/>
                      <a:pt x="30481" y="46219"/>
                      <a:pt x="30465" y="46219"/>
                    </a:cubicBezTo>
                    <a:lnTo>
                      <a:pt x="30465" y="46219"/>
                    </a:lnTo>
                    <a:cubicBezTo>
                      <a:pt x="31802" y="44766"/>
                      <a:pt x="33677" y="43966"/>
                      <a:pt x="35611" y="43966"/>
                    </a:cubicBezTo>
                    <a:close/>
                    <a:moveTo>
                      <a:pt x="112828" y="41868"/>
                    </a:moveTo>
                    <a:cubicBezTo>
                      <a:pt x="116003" y="41868"/>
                      <a:pt x="119178" y="43944"/>
                      <a:pt x="119218" y="48101"/>
                    </a:cubicBezTo>
                    <a:cubicBezTo>
                      <a:pt x="118743" y="47999"/>
                      <a:pt x="118265" y="47949"/>
                      <a:pt x="117790" y="47949"/>
                    </a:cubicBezTo>
                    <a:cubicBezTo>
                      <a:pt x="115928" y="47949"/>
                      <a:pt x="114124" y="48714"/>
                      <a:pt x="112825" y="50103"/>
                    </a:cubicBezTo>
                    <a:lnTo>
                      <a:pt x="112825" y="50103"/>
                    </a:lnTo>
                    <a:cubicBezTo>
                      <a:pt x="111544" y="48726"/>
                      <a:pt x="109754" y="47949"/>
                      <a:pt x="107883" y="47949"/>
                    </a:cubicBezTo>
                    <a:cubicBezTo>
                      <a:pt x="107391" y="47949"/>
                      <a:pt x="106907" y="48002"/>
                      <a:pt x="106432" y="48101"/>
                    </a:cubicBezTo>
                    <a:cubicBezTo>
                      <a:pt x="106472" y="43947"/>
                      <a:pt x="109650" y="41868"/>
                      <a:pt x="112828" y="41868"/>
                    </a:cubicBezTo>
                    <a:close/>
                    <a:moveTo>
                      <a:pt x="136139" y="41870"/>
                    </a:moveTo>
                    <a:cubicBezTo>
                      <a:pt x="139313" y="41870"/>
                      <a:pt x="142484" y="43947"/>
                      <a:pt x="142525" y="48101"/>
                    </a:cubicBezTo>
                    <a:lnTo>
                      <a:pt x="142525" y="48119"/>
                    </a:lnTo>
                    <a:cubicBezTo>
                      <a:pt x="142050" y="48017"/>
                      <a:pt x="141571" y="47967"/>
                      <a:pt x="141097" y="47967"/>
                    </a:cubicBezTo>
                    <a:cubicBezTo>
                      <a:pt x="139236" y="47967"/>
                      <a:pt x="137435" y="48734"/>
                      <a:pt x="136136" y="50126"/>
                    </a:cubicBezTo>
                    <a:cubicBezTo>
                      <a:pt x="134854" y="48746"/>
                      <a:pt x="133062" y="47966"/>
                      <a:pt x="131181" y="47966"/>
                    </a:cubicBezTo>
                    <a:cubicBezTo>
                      <a:pt x="130697" y="47966"/>
                      <a:pt x="130213" y="48020"/>
                      <a:pt x="129738" y="48119"/>
                    </a:cubicBezTo>
                    <a:cubicBezTo>
                      <a:pt x="129778" y="43953"/>
                      <a:pt x="132960" y="41870"/>
                      <a:pt x="136139" y="41870"/>
                    </a:cubicBezTo>
                    <a:close/>
                    <a:moveTo>
                      <a:pt x="89297" y="41915"/>
                    </a:moveTo>
                    <a:cubicBezTo>
                      <a:pt x="92473" y="41915"/>
                      <a:pt x="95648" y="43994"/>
                      <a:pt x="95688" y="48155"/>
                    </a:cubicBezTo>
                    <a:cubicBezTo>
                      <a:pt x="95208" y="48050"/>
                      <a:pt x="94724" y="47999"/>
                      <a:pt x="94244" y="47999"/>
                    </a:cubicBezTo>
                    <a:cubicBezTo>
                      <a:pt x="92390" y="47999"/>
                      <a:pt x="90594" y="48763"/>
                      <a:pt x="89299" y="50152"/>
                    </a:cubicBezTo>
                    <a:lnTo>
                      <a:pt x="89299" y="50152"/>
                    </a:lnTo>
                    <a:cubicBezTo>
                      <a:pt x="88018" y="48782"/>
                      <a:pt x="86226" y="47993"/>
                      <a:pt x="84344" y="47993"/>
                    </a:cubicBezTo>
                    <a:cubicBezTo>
                      <a:pt x="83860" y="47993"/>
                      <a:pt x="83376" y="48047"/>
                      <a:pt x="82902" y="48155"/>
                    </a:cubicBezTo>
                    <a:cubicBezTo>
                      <a:pt x="82942" y="43996"/>
                      <a:pt x="86120" y="41915"/>
                      <a:pt x="89297" y="41915"/>
                    </a:cubicBezTo>
                    <a:close/>
                    <a:moveTo>
                      <a:pt x="42333" y="42069"/>
                    </a:moveTo>
                    <a:cubicBezTo>
                      <a:pt x="45505" y="42069"/>
                      <a:pt x="48680" y="44145"/>
                      <a:pt x="48726" y="48296"/>
                    </a:cubicBezTo>
                    <a:lnTo>
                      <a:pt x="48726" y="48296"/>
                    </a:lnTo>
                    <a:cubicBezTo>
                      <a:pt x="48256" y="48195"/>
                      <a:pt x="47782" y="48146"/>
                      <a:pt x="47311" y="48146"/>
                    </a:cubicBezTo>
                    <a:cubicBezTo>
                      <a:pt x="45452" y="48146"/>
                      <a:pt x="43648" y="48913"/>
                      <a:pt x="42355" y="50305"/>
                    </a:cubicBezTo>
                    <a:cubicBezTo>
                      <a:pt x="41074" y="48925"/>
                      <a:pt x="39282" y="48146"/>
                      <a:pt x="37400" y="48146"/>
                    </a:cubicBezTo>
                    <a:cubicBezTo>
                      <a:pt x="36916" y="48146"/>
                      <a:pt x="36432" y="48199"/>
                      <a:pt x="35958" y="48298"/>
                    </a:cubicBezTo>
                    <a:cubicBezTo>
                      <a:pt x="35989" y="44146"/>
                      <a:pt x="39159" y="42069"/>
                      <a:pt x="42333" y="42069"/>
                    </a:cubicBezTo>
                    <a:close/>
                    <a:moveTo>
                      <a:pt x="65648" y="42069"/>
                    </a:moveTo>
                    <a:cubicBezTo>
                      <a:pt x="68820" y="42069"/>
                      <a:pt x="71995" y="44144"/>
                      <a:pt x="72041" y="48294"/>
                    </a:cubicBezTo>
                    <a:lnTo>
                      <a:pt x="72041" y="48294"/>
                    </a:lnTo>
                    <a:cubicBezTo>
                      <a:pt x="71572" y="48195"/>
                      <a:pt x="71100" y="48146"/>
                      <a:pt x="70631" y="48146"/>
                    </a:cubicBezTo>
                    <a:cubicBezTo>
                      <a:pt x="68767" y="48146"/>
                      <a:pt x="66963" y="48913"/>
                      <a:pt x="65671" y="50305"/>
                    </a:cubicBezTo>
                    <a:cubicBezTo>
                      <a:pt x="64389" y="48925"/>
                      <a:pt x="62597" y="48146"/>
                      <a:pt x="60715" y="48146"/>
                    </a:cubicBezTo>
                    <a:cubicBezTo>
                      <a:pt x="60231" y="48146"/>
                      <a:pt x="59748" y="48199"/>
                      <a:pt x="59273" y="48298"/>
                    </a:cubicBezTo>
                    <a:cubicBezTo>
                      <a:pt x="59304" y="44146"/>
                      <a:pt x="62474" y="42069"/>
                      <a:pt x="65648" y="42069"/>
                    </a:cubicBezTo>
                    <a:close/>
                    <a:moveTo>
                      <a:pt x="18806" y="42115"/>
                    </a:moveTo>
                    <a:cubicBezTo>
                      <a:pt x="21981" y="42115"/>
                      <a:pt x="25156" y="44194"/>
                      <a:pt x="25196" y="48352"/>
                    </a:cubicBezTo>
                    <a:cubicBezTo>
                      <a:pt x="24718" y="48247"/>
                      <a:pt x="24235" y="48196"/>
                      <a:pt x="23756" y="48196"/>
                    </a:cubicBezTo>
                    <a:cubicBezTo>
                      <a:pt x="21903" y="48196"/>
                      <a:pt x="20103" y="48963"/>
                      <a:pt x="18807" y="50359"/>
                    </a:cubicBezTo>
                    <a:cubicBezTo>
                      <a:pt x="17526" y="48979"/>
                      <a:pt x="15734" y="48199"/>
                      <a:pt x="13852" y="48199"/>
                    </a:cubicBezTo>
                    <a:cubicBezTo>
                      <a:pt x="13368" y="48199"/>
                      <a:pt x="12884" y="48244"/>
                      <a:pt x="12409" y="48352"/>
                    </a:cubicBezTo>
                    <a:cubicBezTo>
                      <a:pt x="12454" y="44194"/>
                      <a:pt x="15631" y="42115"/>
                      <a:pt x="18806" y="42115"/>
                    </a:cubicBezTo>
                    <a:close/>
                    <a:moveTo>
                      <a:pt x="117952" y="48332"/>
                    </a:moveTo>
                    <a:cubicBezTo>
                      <a:pt x="118378" y="48332"/>
                      <a:pt x="118808" y="48371"/>
                      <a:pt x="119236" y="48450"/>
                    </a:cubicBezTo>
                    <a:cubicBezTo>
                      <a:pt x="118251" y="49624"/>
                      <a:pt x="117668" y="51130"/>
                      <a:pt x="117758" y="52724"/>
                    </a:cubicBezTo>
                    <a:lnTo>
                      <a:pt x="117749" y="52724"/>
                    </a:lnTo>
                    <a:cubicBezTo>
                      <a:pt x="116508" y="51412"/>
                      <a:pt x="114740" y="50583"/>
                      <a:pt x="112871" y="50583"/>
                    </a:cubicBezTo>
                    <a:cubicBezTo>
                      <a:pt x="112855" y="50583"/>
                      <a:pt x="112838" y="50583"/>
                      <a:pt x="112821" y="50583"/>
                    </a:cubicBezTo>
                    <a:lnTo>
                      <a:pt x="112821" y="50583"/>
                    </a:lnTo>
                    <a:cubicBezTo>
                      <a:pt x="114156" y="49130"/>
                      <a:pt x="116021" y="48332"/>
                      <a:pt x="117952" y="48332"/>
                    </a:cubicBezTo>
                    <a:close/>
                    <a:moveTo>
                      <a:pt x="94437" y="48377"/>
                    </a:moveTo>
                    <a:cubicBezTo>
                      <a:pt x="94862" y="48377"/>
                      <a:pt x="95289" y="48416"/>
                      <a:pt x="95715" y="48495"/>
                    </a:cubicBezTo>
                    <a:cubicBezTo>
                      <a:pt x="94722" y="49676"/>
                      <a:pt x="94140" y="51168"/>
                      <a:pt x="94227" y="52760"/>
                    </a:cubicBezTo>
                    <a:lnTo>
                      <a:pt x="94227" y="52760"/>
                    </a:lnTo>
                    <a:cubicBezTo>
                      <a:pt x="92986" y="51457"/>
                      <a:pt x="91219" y="50627"/>
                      <a:pt x="89350" y="50627"/>
                    </a:cubicBezTo>
                    <a:cubicBezTo>
                      <a:pt x="89333" y="50627"/>
                      <a:pt x="89316" y="50628"/>
                      <a:pt x="89299" y="50628"/>
                    </a:cubicBezTo>
                    <a:lnTo>
                      <a:pt x="89299" y="50628"/>
                    </a:lnTo>
                    <a:cubicBezTo>
                      <a:pt x="90637" y="49180"/>
                      <a:pt x="92504" y="48377"/>
                      <a:pt x="94437" y="48377"/>
                    </a:cubicBezTo>
                    <a:close/>
                    <a:moveTo>
                      <a:pt x="84143" y="48369"/>
                    </a:moveTo>
                    <a:cubicBezTo>
                      <a:pt x="86079" y="48369"/>
                      <a:pt x="87954" y="49173"/>
                      <a:pt x="89299" y="50628"/>
                    </a:cubicBezTo>
                    <a:lnTo>
                      <a:pt x="89299" y="50628"/>
                    </a:lnTo>
                    <a:cubicBezTo>
                      <a:pt x="89296" y="50628"/>
                      <a:pt x="89293" y="50628"/>
                      <a:pt x="89290" y="50628"/>
                    </a:cubicBezTo>
                    <a:cubicBezTo>
                      <a:pt x="89270" y="50628"/>
                      <a:pt x="89250" y="50627"/>
                      <a:pt x="89231" y="50627"/>
                    </a:cubicBezTo>
                    <a:cubicBezTo>
                      <a:pt x="87362" y="50627"/>
                      <a:pt x="85603" y="51457"/>
                      <a:pt x="84353" y="52760"/>
                    </a:cubicBezTo>
                    <a:cubicBezTo>
                      <a:pt x="84443" y="51174"/>
                      <a:pt x="83860" y="49669"/>
                      <a:pt x="82866" y="48486"/>
                    </a:cubicBezTo>
                    <a:cubicBezTo>
                      <a:pt x="83291" y="48407"/>
                      <a:pt x="83719" y="48369"/>
                      <a:pt x="84143" y="48369"/>
                    </a:cubicBezTo>
                    <a:close/>
                    <a:moveTo>
                      <a:pt x="47484" y="48526"/>
                    </a:moveTo>
                    <a:cubicBezTo>
                      <a:pt x="47914" y="48526"/>
                      <a:pt x="48348" y="48566"/>
                      <a:pt x="48780" y="48647"/>
                    </a:cubicBezTo>
                    <a:cubicBezTo>
                      <a:pt x="47785" y="49821"/>
                      <a:pt x="47203" y="51327"/>
                      <a:pt x="47284" y="52922"/>
                    </a:cubicBezTo>
                    <a:cubicBezTo>
                      <a:pt x="46042" y="51618"/>
                      <a:pt x="44274" y="50780"/>
                      <a:pt x="42406" y="50780"/>
                    </a:cubicBezTo>
                    <a:cubicBezTo>
                      <a:pt x="42386" y="50780"/>
                      <a:pt x="42366" y="50780"/>
                      <a:pt x="42346" y="50780"/>
                    </a:cubicBezTo>
                    <a:cubicBezTo>
                      <a:pt x="42343" y="50780"/>
                      <a:pt x="42340" y="50780"/>
                      <a:pt x="42338" y="50780"/>
                    </a:cubicBezTo>
                    <a:lnTo>
                      <a:pt x="42338" y="50780"/>
                    </a:lnTo>
                    <a:lnTo>
                      <a:pt x="42355" y="50771"/>
                    </a:lnTo>
                    <a:cubicBezTo>
                      <a:pt x="43689" y="49328"/>
                      <a:pt x="45555" y="48526"/>
                      <a:pt x="47484" y="48526"/>
                    </a:cubicBezTo>
                    <a:close/>
                    <a:moveTo>
                      <a:pt x="107658" y="48326"/>
                    </a:moveTo>
                    <a:cubicBezTo>
                      <a:pt x="109596" y="48326"/>
                      <a:pt x="111472" y="49128"/>
                      <a:pt x="112821" y="50583"/>
                    </a:cubicBezTo>
                    <a:lnTo>
                      <a:pt x="112821" y="50583"/>
                    </a:lnTo>
                    <a:cubicBezTo>
                      <a:pt x="112818" y="50583"/>
                      <a:pt x="112815" y="50583"/>
                      <a:pt x="112812" y="50583"/>
                    </a:cubicBezTo>
                    <a:cubicBezTo>
                      <a:pt x="112793" y="50583"/>
                      <a:pt x="112774" y="50583"/>
                      <a:pt x="112756" y="50583"/>
                    </a:cubicBezTo>
                    <a:cubicBezTo>
                      <a:pt x="110769" y="50583"/>
                      <a:pt x="108902" y="51528"/>
                      <a:pt x="107641" y="52975"/>
                    </a:cubicBezTo>
                    <a:lnTo>
                      <a:pt x="107641" y="52975"/>
                    </a:lnTo>
                    <a:cubicBezTo>
                      <a:pt x="107794" y="51300"/>
                      <a:pt x="107202" y="49723"/>
                      <a:pt x="106163" y="48486"/>
                    </a:cubicBezTo>
                    <a:cubicBezTo>
                      <a:pt x="106660" y="48378"/>
                      <a:pt x="107161" y="48326"/>
                      <a:pt x="107658" y="48326"/>
                    </a:cubicBezTo>
                    <a:close/>
                    <a:moveTo>
                      <a:pt x="23936" y="48579"/>
                    </a:moveTo>
                    <a:cubicBezTo>
                      <a:pt x="24366" y="48579"/>
                      <a:pt x="24800" y="48619"/>
                      <a:pt x="25232" y="48701"/>
                    </a:cubicBezTo>
                    <a:cubicBezTo>
                      <a:pt x="24237" y="49875"/>
                      <a:pt x="23655" y="51380"/>
                      <a:pt x="23744" y="52966"/>
                    </a:cubicBezTo>
                    <a:cubicBezTo>
                      <a:pt x="22494" y="51663"/>
                      <a:pt x="20727" y="50834"/>
                      <a:pt x="18867" y="50834"/>
                    </a:cubicBezTo>
                    <a:cubicBezTo>
                      <a:pt x="18847" y="50834"/>
                      <a:pt x="18827" y="50834"/>
                      <a:pt x="18807" y="50834"/>
                    </a:cubicBezTo>
                    <a:cubicBezTo>
                      <a:pt x="18787" y="50834"/>
                      <a:pt x="18767" y="50834"/>
                      <a:pt x="18747" y="50834"/>
                    </a:cubicBezTo>
                    <a:cubicBezTo>
                      <a:pt x="16879" y="50834"/>
                      <a:pt x="15111" y="51663"/>
                      <a:pt x="13870" y="52975"/>
                    </a:cubicBezTo>
                    <a:cubicBezTo>
                      <a:pt x="13951" y="51380"/>
                      <a:pt x="13368" y="49875"/>
                      <a:pt x="12374" y="48701"/>
                    </a:cubicBezTo>
                    <a:cubicBezTo>
                      <a:pt x="12804" y="48622"/>
                      <a:pt x="13235" y="48583"/>
                      <a:pt x="13663" y="48583"/>
                    </a:cubicBezTo>
                    <a:cubicBezTo>
                      <a:pt x="15599" y="48583"/>
                      <a:pt x="17464" y="49379"/>
                      <a:pt x="18807" y="50825"/>
                    </a:cubicBezTo>
                    <a:cubicBezTo>
                      <a:pt x="20140" y="49382"/>
                      <a:pt x="22007" y="48579"/>
                      <a:pt x="23936" y="48579"/>
                    </a:cubicBezTo>
                    <a:close/>
                    <a:moveTo>
                      <a:pt x="37172" y="48527"/>
                    </a:moveTo>
                    <a:cubicBezTo>
                      <a:pt x="39112" y="48527"/>
                      <a:pt x="40993" y="49328"/>
                      <a:pt x="42337" y="50780"/>
                    </a:cubicBezTo>
                    <a:lnTo>
                      <a:pt x="42337" y="50780"/>
                    </a:lnTo>
                    <a:cubicBezTo>
                      <a:pt x="42322" y="50780"/>
                      <a:pt x="42306" y="50780"/>
                      <a:pt x="42291" y="50780"/>
                    </a:cubicBezTo>
                    <a:cubicBezTo>
                      <a:pt x="40304" y="50780"/>
                      <a:pt x="38437" y="51725"/>
                      <a:pt x="37185" y="53172"/>
                    </a:cubicBezTo>
                    <a:cubicBezTo>
                      <a:pt x="37328" y="51497"/>
                      <a:pt x="36737" y="49920"/>
                      <a:pt x="35698" y="48683"/>
                    </a:cubicBezTo>
                    <a:cubicBezTo>
                      <a:pt x="36188" y="48578"/>
                      <a:pt x="36682" y="48527"/>
                      <a:pt x="37172" y="48527"/>
                    </a:cubicBezTo>
                    <a:close/>
                    <a:moveTo>
                      <a:pt x="124476" y="46476"/>
                    </a:moveTo>
                    <a:cubicBezTo>
                      <a:pt x="127652" y="46476"/>
                      <a:pt x="130827" y="48554"/>
                      <a:pt x="130867" y="52716"/>
                    </a:cubicBezTo>
                    <a:cubicBezTo>
                      <a:pt x="130392" y="52614"/>
                      <a:pt x="129914" y="52564"/>
                      <a:pt x="129439" y="52564"/>
                    </a:cubicBezTo>
                    <a:cubicBezTo>
                      <a:pt x="127578" y="52564"/>
                      <a:pt x="125778" y="53330"/>
                      <a:pt x="124478" y="54723"/>
                    </a:cubicBezTo>
                    <a:cubicBezTo>
                      <a:pt x="123197" y="53343"/>
                      <a:pt x="121405" y="52563"/>
                      <a:pt x="119532" y="52563"/>
                    </a:cubicBezTo>
                    <a:cubicBezTo>
                      <a:pt x="119039" y="52563"/>
                      <a:pt x="118555" y="52617"/>
                      <a:pt x="118080" y="52716"/>
                    </a:cubicBezTo>
                    <a:cubicBezTo>
                      <a:pt x="118121" y="48557"/>
                      <a:pt x="121299" y="46476"/>
                      <a:pt x="124476" y="46476"/>
                    </a:cubicBezTo>
                    <a:close/>
                    <a:moveTo>
                      <a:pt x="77629" y="46523"/>
                    </a:moveTo>
                    <a:cubicBezTo>
                      <a:pt x="80800" y="46523"/>
                      <a:pt x="83975" y="48597"/>
                      <a:pt x="84021" y="52747"/>
                    </a:cubicBezTo>
                    <a:lnTo>
                      <a:pt x="84021" y="52747"/>
                    </a:lnTo>
                    <a:cubicBezTo>
                      <a:pt x="83554" y="52648"/>
                      <a:pt x="83083" y="52600"/>
                      <a:pt x="82615" y="52600"/>
                    </a:cubicBezTo>
                    <a:cubicBezTo>
                      <a:pt x="80757" y="52600"/>
                      <a:pt x="78952" y="53366"/>
                      <a:pt x="77660" y="54759"/>
                    </a:cubicBezTo>
                    <a:cubicBezTo>
                      <a:pt x="76378" y="53379"/>
                      <a:pt x="74586" y="52599"/>
                      <a:pt x="72704" y="52599"/>
                    </a:cubicBezTo>
                    <a:cubicBezTo>
                      <a:pt x="72221" y="52599"/>
                      <a:pt x="71737" y="52644"/>
                      <a:pt x="71262" y="52751"/>
                    </a:cubicBezTo>
                    <a:cubicBezTo>
                      <a:pt x="71289" y="48599"/>
                      <a:pt x="74457" y="46523"/>
                      <a:pt x="77629" y="46523"/>
                    </a:cubicBezTo>
                    <a:close/>
                    <a:moveTo>
                      <a:pt x="100946" y="46518"/>
                    </a:moveTo>
                    <a:cubicBezTo>
                      <a:pt x="104122" y="46518"/>
                      <a:pt x="107296" y="48595"/>
                      <a:pt x="107337" y="52751"/>
                    </a:cubicBezTo>
                    <a:cubicBezTo>
                      <a:pt x="106864" y="52650"/>
                      <a:pt x="106387" y="52600"/>
                      <a:pt x="105914" y="52600"/>
                    </a:cubicBezTo>
                    <a:cubicBezTo>
                      <a:pt x="104054" y="52600"/>
                      <a:pt x="102248" y="53368"/>
                      <a:pt x="100948" y="54767"/>
                    </a:cubicBezTo>
                    <a:lnTo>
                      <a:pt x="100948" y="54759"/>
                    </a:lnTo>
                    <a:cubicBezTo>
                      <a:pt x="99667" y="53379"/>
                      <a:pt x="97875" y="52599"/>
                      <a:pt x="95993" y="52599"/>
                    </a:cubicBezTo>
                    <a:cubicBezTo>
                      <a:pt x="95509" y="52599"/>
                      <a:pt x="95025" y="52653"/>
                      <a:pt x="94550" y="52751"/>
                    </a:cubicBezTo>
                    <a:cubicBezTo>
                      <a:pt x="94591" y="48597"/>
                      <a:pt x="97769" y="46518"/>
                      <a:pt x="100946" y="46518"/>
                    </a:cubicBezTo>
                    <a:close/>
                    <a:moveTo>
                      <a:pt x="54008" y="46667"/>
                    </a:moveTo>
                    <a:cubicBezTo>
                      <a:pt x="57185" y="46667"/>
                      <a:pt x="60361" y="48746"/>
                      <a:pt x="60402" y="52904"/>
                    </a:cubicBezTo>
                    <a:cubicBezTo>
                      <a:pt x="59922" y="52799"/>
                      <a:pt x="59438" y="52748"/>
                      <a:pt x="58958" y="52748"/>
                    </a:cubicBezTo>
                    <a:cubicBezTo>
                      <a:pt x="57103" y="52748"/>
                      <a:pt x="55303" y="53512"/>
                      <a:pt x="54008" y="54906"/>
                    </a:cubicBezTo>
                    <a:lnTo>
                      <a:pt x="54008" y="54906"/>
                    </a:lnTo>
                    <a:cubicBezTo>
                      <a:pt x="52727" y="53529"/>
                      <a:pt x="50937" y="52751"/>
                      <a:pt x="49058" y="52751"/>
                    </a:cubicBezTo>
                    <a:cubicBezTo>
                      <a:pt x="48574" y="52751"/>
                      <a:pt x="48090" y="52796"/>
                      <a:pt x="47615" y="52904"/>
                    </a:cubicBezTo>
                    <a:cubicBezTo>
                      <a:pt x="47655" y="48746"/>
                      <a:pt x="50832" y="46667"/>
                      <a:pt x="54008" y="46667"/>
                    </a:cubicBezTo>
                    <a:close/>
                    <a:moveTo>
                      <a:pt x="7148" y="46724"/>
                    </a:moveTo>
                    <a:cubicBezTo>
                      <a:pt x="10323" y="46724"/>
                      <a:pt x="13498" y="48801"/>
                      <a:pt x="13538" y="52957"/>
                    </a:cubicBezTo>
                    <a:cubicBezTo>
                      <a:pt x="13065" y="52856"/>
                      <a:pt x="12588" y="52806"/>
                      <a:pt x="12114" y="52806"/>
                    </a:cubicBezTo>
                    <a:cubicBezTo>
                      <a:pt x="10255" y="52806"/>
                      <a:pt x="8451" y="53572"/>
                      <a:pt x="7159" y="54965"/>
                    </a:cubicBezTo>
                    <a:cubicBezTo>
                      <a:pt x="5877" y="53585"/>
                      <a:pt x="4076" y="52805"/>
                      <a:pt x="2194" y="52805"/>
                    </a:cubicBezTo>
                    <a:cubicBezTo>
                      <a:pt x="1711" y="52805"/>
                      <a:pt x="1227" y="52859"/>
                      <a:pt x="752" y="52957"/>
                    </a:cubicBezTo>
                    <a:cubicBezTo>
                      <a:pt x="792" y="48803"/>
                      <a:pt x="3970" y="46724"/>
                      <a:pt x="7148" y="46724"/>
                    </a:cubicBezTo>
                    <a:close/>
                    <a:moveTo>
                      <a:pt x="30465" y="46724"/>
                    </a:moveTo>
                    <a:cubicBezTo>
                      <a:pt x="33638" y="46724"/>
                      <a:pt x="36811" y="48800"/>
                      <a:pt x="36854" y="52954"/>
                    </a:cubicBezTo>
                    <a:lnTo>
                      <a:pt x="36854" y="52954"/>
                    </a:lnTo>
                    <a:cubicBezTo>
                      <a:pt x="36384" y="52854"/>
                      <a:pt x="35912" y="52806"/>
                      <a:pt x="35443" y="52806"/>
                    </a:cubicBezTo>
                    <a:cubicBezTo>
                      <a:pt x="33580" y="52806"/>
                      <a:pt x="31775" y="53572"/>
                      <a:pt x="30483" y="54965"/>
                    </a:cubicBezTo>
                    <a:cubicBezTo>
                      <a:pt x="29201" y="53585"/>
                      <a:pt x="27409" y="52805"/>
                      <a:pt x="25528" y="52805"/>
                    </a:cubicBezTo>
                    <a:cubicBezTo>
                      <a:pt x="25044" y="52805"/>
                      <a:pt x="24560" y="52859"/>
                      <a:pt x="24085" y="52957"/>
                    </a:cubicBezTo>
                    <a:cubicBezTo>
                      <a:pt x="24116" y="48803"/>
                      <a:pt x="27290" y="46724"/>
                      <a:pt x="30465" y="46724"/>
                    </a:cubicBezTo>
                    <a:close/>
                    <a:moveTo>
                      <a:pt x="119323" y="52938"/>
                    </a:moveTo>
                    <a:cubicBezTo>
                      <a:pt x="121259" y="52938"/>
                      <a:pt x="123134" y="53741"/>
                      <a:pt x="124478" y="55189"/>
                    </a:cubicBezTo>
                    <a:lnTo>
                      <a:pt x="124478" y="55189"/>
                    </a:lnTo>
                    <a:cubicBezTo>
                      <a:pt x="124475" y="55189"/>
                      <a:pt x="124472" y="55189"/>
                      <a:pt x="124469" y="55189"/>
                    </a:cubicBezTo>
                    <a:cubicBezTo>
                      <a:pt x="124450" y="55188"/>
                      <a:pt x="124430" y="55188"/>
                      <a:pt x="124410" y="55188"/>
                    </a:cubicBezTo>
                    <a:cubicBezTo>
                      <a:pt x="122541" y="55188"/>
                      <a:pt x="120782" y="56027"/>
                      <a:pt x="119532" y="57330"/>
                    </a:cubicBezTo>
                    <a:cubicBezTo>
                      <a:pt x="119622" y="55744"/>
                      <a:pt x="119039" y="54239"/>
                      <a:pt x="118045" y="53056"/>
                    </a:cubicBezTo>
                    <a:cubicBezTo>
                      <a:pt x="118470" y="52977"/>
                      <a:pt x="118898" y="52938"/>
                      <a:pt x="119323" y="52938"/>
                    </a:cubicBezTo>
                    <a:close/>
                    <a:moveTo>
                      <a:pt x="129620" y="52938"/>
                    </a:moveTo>
                    <a:cubicBezTo>
                      <a:pt x="130043" y="52938"/>
                      <a:pt x="130470" y="52977"/>
                      <a:pt x="130894" y="53056"/>
                    </a:cubicBezTo>
                    <a:cubicBezTo>
                      <a:pt x="129908" y="54230"/>
                      <a:pt x="129326" y="55735"/>
                      <a:pt x="129415" y="57321"/>
                    </a:cubicBezTo>
                    <a:lnTo>
                      <a:pt x="129406" y="57330"/>
                    </a:lnTo>
                    <a:cubicBezTo>
                      <a:pt x="128165" y="56027"/>
                      <a:pt x="126397" y="55188"/>
                      <a:pt x="124528" y="55188"/>
                    </a:cubicBezTo>
                    <a:cubicBezTo>
                      <a:pt x="124512" y="55188"/>
                      <a:pt x="124495" y="55188"/>
                      <a:pt x="124478" y="55189"/>
                    </a:cubicBezTo>
                    <a:lnTo>
                      <a:pt x="124478" y="55189"/>
                    </a:lnTo>
                    <a:cubicBezTo>
                      <a:pt x="125816" y="53741"/>
                      <a:pt x="127689" y="52938"/>
                      <a:pt x="129620" y="52938"/>
                    </a:cubicBezTo>
                    <a:close/>
                    <a:moveTo>
                      <a:pt x="82780" y="52974"/>
                    </a:moveTo>
                    <a:cubicBezTo>
                      <a:pt x="83204" y="52974"/>
                      <a:pt x="83632" y="53013"/>
                      <a:pt x="84057" y="53092"/>
                    </a:cubicBezTo>
                    <a:cubicBezTo>
                      <a:pt x="83538" y="53710"/>
                      <a:pt x="83135" y="54418"/>
                      <a:pt x="82875" y="55180"/>
                    </a:cubicBezTo>
                    <a:cubicBezTo>
                      <a:pt x="82633" y="55879"/>
                      <a:pt x="82525" y="56622"/>
                      <a:pt x="82570" y="57357"/>
                    </a:cubicBezTo>
                    <a:cubicBezTo>
                      <a:pt x="81329" y="56062"/>
                      <a:pt x="79570" y="55224"/>
                      <a:pt x="77701" y="55224"/>
                    </a:cubicBezTo>
                    <a:cubicBezTo>
                      <a:pt x="77681" y="55224"/>
                      <a:pt x="77661" y="55224"/>
                      <a:pt x="77642" y="55224"/>
                    </a:cubicBezTo>
                    <a:cubicBezTo>
                      <a:pt x="78979" y="53777"/>
                      <a:pt x="80847" y="52974"/>
                      <a:pt x="82780" y="52974"/>
                    </a:cubicBezTo>
                    <a:close/>
                    <a:moveTo>
                      <a:pt x="95806" y="52982"/>
                    </a:moveTo>
                    <a:cubicBezTo>
                      <a:pt x="97733" y="52982"/>
                      <a:pt x="99604" y="53779"/>
                      <a:pt x="100939" y="55224"/>
                    </a:cubicBezTo>
                    <a:cubicBezTo>
                      <a:pt x="100919" y="55224"/>
                      <a:pt x="100900" y="55224"/>
                      <a:pt x="100880" y="55224"/>
                    </a:cubicBezTo>
                    <a:cubicBezTo>
                      <a:pt x="99020" y="55224"/>
                      <a:pt x="97252" y="56062"/>
                      <a:pt x="96011" y="57357"/>
                    </a:cubicBezTo>
                    <a:cubicBezTo>
                      <a:pt x="96047" y="56622"/>
                      <a:pt x="95948" y="55879"/>
                      <a:pt x="95706" y="55180"/>
                    </a:cubicBezTo>
                    <a:cubicBezTo>
                      <a:pt x="95446" y="54418"/>
                      <a:pt x="95043" y="53710"/>
                      <a:pt x="94523" y="53101"/>
                    </a:cubicBezTo>
                    <a:cubicBezTo>
                      <a:pt x="94950" y="53021"/>
                      <a:pt x="95379" y="52982"/>
                      <a:pt x="95806" y="52982"/>
                    </a:cubicBezTo>
                    <a:close/>
                    <a:moveTo>
                      <a:pt x="59124" y="53131"/>
                    </a:moveTo>
                    <a:cubicBezTo>
                      <a:pt x="59554" y="53131"/>
                      <a:pt x="59988" y="53171"/>
                      <a:pt x="60420" y="53253"/>
                    </a:cubicBezTo>
                    <a:cubicBezTo>
                      <a:pt x="59425" y="54436"/>
                      <a:pt x="58843" y="55932"/>
                      <a:pt x="58932" y="57527"/>
                    </a:cubicBezTo>
                    <a:lnTo>
                      <a:pt x="58923" y="57518"/>
                    </a:lnTo>
                    <a:cubicBezTo>
                      <a:pt x="57682" y="56215"/>
                      <a:pt x="55914" y="55385"/>
                      <a:pt x="54046" y="55385"/>
                    </a:cubicBezTo>
                    <a:cubicBezTo>
                      <a:pt x="54026" y="55385"/>
                      <a:pt x="54006" y="55386"/>
                      <a:pt x="53986" y="55386"/>
                    </a:cubicBezTo>
                    <a:cubicBezTo>
                      <a:pt x="53966" y="55386"/>
                      <a:pt x="53946" y="55385"/>
                      <a:pt x="53927" y="55385"/>
                    </a:cubicBezTo>
                    <a:cubicBezTo>
                      <a:pt x="52067" y="55385"/>
                      <a:pt x="50299" y="56215"/>
                      <a:pt x="49049" y="57527"/>
                    </a:cubicBezTo>
                    <a:cubicBezTo>
                      <a:pt x="49138" y="55932"/>
                      <a:pt x="48556" y="54427"/>
                      <a:pt x="47561" y="53253"/>
                    </a:cubicBezTo>
                    <a:cubicBezTo>
                      <a:pt x="47993" y="53171"/>
                      <a:pt x="48427" y="53131"/>
                      <a:pt x="48858" y="53131"/>
                    </a:cubicBezTo>
                    <a:cubicBezTo>
                      <a:pt x="50787" y="53131"/>
                      <a:pt x="52654" y="53934"/>
                      <a:pt x="53995" y="55377"/>
                    </a:cubicBezTo>
                    <a:cubicBezTo>
                      <a:pt x="55328" y="53934"/>
                      <a:pt x="57194" y="53131"/>
                      <a:pt x="59124" y="53131"/>
                    </a:cubicBezTo>
                    <a:close/>
                    <a:moveTo>
                      <a:pt x="12289" y="53188"/>
                    </a:moveTo>
                    <a:cubicBezTo>
                      <a:pt x="12716" y="53188"/>
                      <a:pt x="13146" y="53227"/>
                      <a:pt x="13574" y="53307"/>
                    </a:cubicBezTo>
                    <a:cubicBezTo>
                      <a:pt x="13046" y="53916"/>
                      <a:pt x="12651" y="54624"/>
                      <a:pt x="12391" y="55386"/>
                    </a:cubicBezTo>
                    <a:cubicBezTo>
                      <a:pt x="12150" y="56085"/>
                      <a:pt x="12042" y="56819"/>
                      <a:pt x="12087" y="57563"/>
                    </a:cubicBezTo>
                    <a:lnTo>
                      <a:pt x="12078" y="57563"/>
                    </a:lnTo>
                    <a:cubicBezTo>
                      <a:pt x="10836" y="56269"/>
                      <a:pt x="9077" y="55430"/>
                      <a:pt x="7217" y="55430"/>
                    </a:cubicBezTo>
                    <a:cubicBezTo>
                      <a:pt x="7198" y="55430"/>
                      <a:pt x="7178" y="55430"/>
                      <a:pt x="7159" y="55431"/>
                    </a:cubicBezTo>
                    <a:cubicBezTo>
                      <a:pt x="8494" y="53985"/>
                      <a:pt x="10358" y="53188"/>
                      <a:pt x="12289" y="53188"/>
                    </a:cubicBezTo>
                    <a:close/>
                    <a:moveTo>
                      <a:pt x="25322" y="53188"/>
                    </a:moveTo>
                    <a:cubicBezTo>
                      <a:pt x="27247" y="53188"/>
                      <a:pt x="29113" y="53985"/>
                      <a:pt x="30456" y="55431"/>
                    </a:cubicBezTo>
                    <a:cubicBezTo>
                      <a:pt x="30436" y="55430"/>
                      <a:pt x="30416" y="55430"/>
                      <a:pt x="30397" y="55430"/>
                    </a:cubicBezTo>
                    <a:cubicBezTo>
                      <a:pt x="28528" y="55430"/>
                      <a:pt x="26769" y="56269"/>
                      <a:pt x="25528" y="57563"/>
                    </a:cubicBezTo>
                    <a:cubicBezTo>
                      <a:pt x="25563" y="56828"/>
                      <a:pt x="25465" y="56085"/>
                      <a:pt x="25223" y="55386"/>
                    </a:cubicBezTo>
                    <a:cubicBezTo>
                      <a:pt x="24954" y="54624"/>
                      <a:pt x="24560" y="53916"/>
                      <a:pt x="24040" y="53307"/>
                    </a:cubicBezTo>
                    <a:cubicBezTo>
                      <a:pt x="24467" y="53227"/>
                      <a:pt x="24896" y="53188"/>
                      <a:pt x="25322" y="53188"/>
                    </a:cubicBezTo>
                    <a:close/>
                    <a:moveTo>
                      <a:pt x="106107" y="52975"/>
                    </a:moveTo>
                    <a:cubicBezTo>
                      <a:pt x="106578" y="52975"/>
                      <a:pt x="107053" y="53022"/>
                      <a:pt x="107525" y="53119"/>
                    </a:cubicBezTo>
                    <a:cubicBezTo>
                      <a:pt x="106512" y="54373"/>
                      <a:pt x="105948" y="55959"/>
                      <a:pt x="106118" y="57626"/>
                    </a:cubicBezTo>
                    <a:cubicBezTo>
                      <a:pt x="104870" y="56163"/>
                      <a:pt x="102982" y="55215"/>
                      <a:pt x="100985" y="55215"/>
                    </a:cubicBezTo>
                    <a:cubicBezTo>
                      <a:pt x="100976" y="55215"/>
                      <a:pt x="100966" y="55215"/>
                      <a:pt x="100957" y="55215"/>
                    </a:cubicBezTo>
                    <a:cubicBezTo>
                      <a:pt x="102304" y="53768"/>
                      <a:pt x="104177" y="52975"/>
                      <a:pt x="106107" y="52975"/>
                    </a:cubicBezTo>
                    <a:close/>
                    <a:moveTo>
                      <a:pt x="70795" y="48523"/>
                    </a:moveTo>
                    <a:cubicBezTo>
                      <a:pt x="71278" y="48523"/>
                      <a:pt x="71764" y="48572"/>
                      <a:pt x="72248" y="48674"/>
                    </a:cubicBezTo>
                    <a:cubicBezTo>
                      <a:pt x="71271" y="49920"/>
                      <a:pt x="70742" y="51488"/>
                      <a:pt x="70939" y="53137"/>
                    </a:cubicBezTo>
                    <a:cubicBezTo>
                      <a:pt x="71445" y="53025"/>
                      <a:pt x="71954" y="52971"/>
                      <a:pt x="72460" y="52971"/>
                    </a:cubicBezTo>
                    <a:cubicBezTo>
                      <a:pt x="74392" y="52971"/>
                      <a:pt x="76265" y="53767"/>
                      <a:pt x="77615" y="55215"/>
                    </a:cubicBezTo>
                    <a:cubicBezTo>
                      <a:pt x="77597" y="55215"/>
                      <a:pt x="77579" y="55215"/>
                      <a:pt x="77561" y="55215"/>
                    </a:cubicBezTo>
                    <a:cubicBezTo>
                      <a:pt x="75520" y="55215"/>
                      <a:pt x="73598" y="56223"/>
                      <a:pt x="72346" y="57742"/>
                    </a:cubicBezTo>
                    <a:cubicBezTo>
                      <a:pt x="72694" y="54062"/>
                      <a:pt x="69407" y="50780"/>
                      <a:pt x="65713" y="50780"/>
                    </a:cubicBezTo>
                    <a:cubicBezTo>
                      <a:pt x="65693" y="50780"/>
                      <a:pt x="65673" y="50780"/>
                      <a:pt x="65653" y="50780"/>
                    </a:cubicBezTo>
                    <a:lnTo>
                      <a:pt x="65644" y="50780"/>
                    </a:lnTo>
                    <a:cubicBezTo>
                      <a:pt x="65624" y="50780"/>
                      <a:pt x="65604" y="50780"/>
                      <a:pt x="65584" y="50780"/>
                    </a:cubicBezTo>
                    <a:cubicBezTo>
                      <a:pt x="63716" y="50780"/>
                      <a:pt x="61957" y="51618"/>
                      <a:pt x="60706" y="52922"/>
                    </a:cubicBezTo>
                    <a:cubicBezTo>
                      <a:pt x="60796" y="51327"/>
                      <a:pt x="60214" y="49830"/>
                      <a:pt x="59219" y="48647"/>
                    </a:cubicBezTo>
                    <a:cubicBezTo>
                      <a:pt x="59647" y="48568"/>
                      <a:pt x="60078" y="48529"/>
                      <a:pt x="60505" y="48529"/>
                    </a:cubicBezTo>
                    <a:cubicBezTo>
                      <a:pt x="62438" y="48529"/>
                      <a:pt x="64310" y="49326"/>
                      <a:pt x="65653" y="50771"/>
                    </a:cubicBezTo>
                    <a:cubicBezTo>
                      <a:pt x="66986" y="49323"/>
                      <a:pt x="68860" y="48523"/>
                      <a:pt x="70795" y="48523"/>
                    </a:cubicBezTo>
                    <a:close/>
                    <a:moveTo>
                      <a:pt x="35611" y="53177"/>
                    </a:moveTo>
                    <a:cubicBezTo>
                      <a:pt x="36086" y="53177"/>
                      <a:pt x="36566" y="53226"/>
                      <a:pt x="37042" y="53325"/>
                    </a:cubicBezTo>
                    <a:cubicBezTo>
                      <a:pt x="36029" y="54570"/>
                      <a:pt x="35456" y="56156"/>
                      <a:pt x="35635" y="57823"/>
                    </a:cubicBezTo>
                    <a:cubicBezTo>
                      <a:pt x="34383" y="56367"/>
                      <a:pt x="32516" y="55421"/>
                      <a:pt x="30530" y="55421"/>
                    </a:cubicBezTo>
                    <a:cubicBezTo>
                      <a:pt x="30511" y="55421"/>
                      <a:pt x="30492" y="55421"/>
                      <a:pt x="30474" y="55422"/>
                    </a:cubicBezTo>
                    <a:cubicBezTo>
                      <a:pt x="31811" y="53976"/>
                      <a:pt x="33679" y="53177"/>
                      <a:pt x="35611" y="53177"/>
                    </a:cubicBezTo>
                    <a:close/>
                    <a:moveTo>
                      <a:pt x="112825" y="51076"/>
                    </a:moveTo>
                    <a:cubicBezTo>
                      <a:pt x="116002" y="51076"/>
                      <a:pt x="119178" y="53155"/>
                      <a:pt x="119218" y="57312"/>
                    </a:cubicBezTo>
                    <a:cubicBezTo>
                      <a:pt x="118738" y="57207"/>
                      <a:pt x="118254" y="57156"/>
                      <a:pt x="117774" y="57156"/>
                    </a:cubicBezTo>
                    <a:cubicBezTo>
                      <a:pt x="115918" y="57156"/>
                      <a:pt x="114121" y="57922"/>
                      <a:pt x="112825" y="59315"/>
                    </a:cubicBezTo>
                    <a:lnTo>
                      <a:pt x="112825" y="59315"/>
                    </a:lnTo>
                    <a:cubicBezTo>
                      <a:pt x="111544" y="57938"/>
                      <a:pt x="109754" y="57160"/>
                      <a:pt x="107883" y="57160"/>
                    </a:cubicBezTo>
                    <a:cubicBezTo>
                      <a:pt x="107391" y="57160"/>
                      <a:pt x="106907" y="57214"/>
                      <a:pt x="106432" y="57312"/>
                    </a:cubicBezTo>
                    <a:cubicBezTo>
                      <a:pt x="106472" y="53155"/>
                      <a:pt x="109649" y="51076"/>
                      <a:pt x="112825" y="51076"/>
                    </a:cubicBezTo>
                    <a:close/>
                    <a:moveTo>
                      <a:pt x="136136" y="51080"/>
                    </a:moveTo>
                    <a:cubicBezTo>
                      <a:pt x="139311" y="51080"/>
                      <a:pt x="142484" y="53157"/>
                      <a:pt x="142525" y="57312"/>
                    </a:cubicBezTo>
                    <a:lnTo>
                      <a:pt x="142525" y="57321"/>
                    </a:lnTo>
                    <a:cubicBezTo>
                      <a:pt x="142050" y="57219"/>
                      <a:pt x="141571" y="57169"/>
                      <a:pt x="141097" y="57169"/>
                    </a:cubicBezTo>
                    <a:cubicBezTo>
                      <a:pt x="139236" y="57169"/>
                      <a:pt x="137435" y="57936"/>
                      <a:pt x="136136" y="59328"/>
                    </a:cubicBezTo>
                    <a:cubicBezTo>
                      <a:pt x="134854" y="57948"/>
                      <a:pt x="133062" y="57169"/>
                      <a:pt x="131181" y="57169"/>
                    </a:cubicBezTo>
                    <a:cubicBezTo>
                      <a:pt x="130697" y="57169"/>
                      <a:pt x="130213" y="57223"/>
                      <a:pt x="129738" y="57321"/>
                    </a:cubicBezTo>
                    <a:cubicBezTo>
                      <a:pt x="129778" y="53161"/>
                      <a:pt x="132958" y="51080"/>
                      <a:pt x="136136" y="51080"/>
                    </a:cubicBezTo>
                    <a:close/>
                    <a:moveTo>
                      <a:pt x="89307" y="51119"/>
                    </a:moveTo>
                    <a:cubicBezTo>
                      <a:pt x="91889" y="51119"/>
                      <a:pt x="94470" y="52493"/>
                      <a:pt x="95366" y="55242"/>
                    </a:cubicBezTo>
                    <a:cubicBezTo>
                      <a:pt x="95590" y="55923"/>
                      <a:pt x="95697" y="56631"/>
                      <a:pt x="95706" y="57348"/>
                    </a:cubicBezTo>
                    <a:cubicBezTo>
                      <a:pt x="95226" y="57243"/>
                      <a:pt x="94742" y="57192"/>
                      <a:pt x="94262" y="57192"/>
                    </a:cubicBezTo>
                    <a:cubicBezTo>
                      <a:pt x="92407" y="57192"/>
                      <a:pt x="90613" y="57958"/>
                      <a:pt x="89317" y="59346"/>
                    </a:cubicBezTo>
                    <a:cubicBezTo>
                      <a:pt x="88036" y="57975"/>
                      <a:pt x="86244" y="57187"/>
                      <a:pt x="84362" y="57187"/>
                    </a:cubicBezTo>
                    <a:cubicBezTo>
                      <a:pt x="83878" y="57187"/>
                      <a:pt x="83394" y="57241"/>
                      <a:pt x="82919" y="57348"/>
                    </a:cubicBezTo>
                    <a:cubicBezTo>
                      <a:pt x="82919" y="56631"/>
                      <a:pt x="83018" y="55923"/>
                      <a:pt x="83224" y="55251"/>
                    </a:cubicBezTo>
                    <a:lnTo>
                      <a:pt x="83242" y="55242"/>
                    </a:lnTo>
                    <a:cubicBezTo>
                      <a:pt x="84138" y="52495"/>
                      <a:pt x="86723" y="51119"/>
                      <a:pt x="89307" y="51119"/>
                    </a:cubicBezTo>
                    <a:close/>
                    <a:moveTo>
                      <a:pt x="42351" y="51273"/>
                    </a:moveTo>
                    <a:cubicBezTo>
                      <a:pt x="45527" y="51273"/>
                      <a:pt x="48704" y="53352"/>
                      <a:pt x="48744" y="57509"/>
                    </a:cubicBezTo>
                    <a:cubicBezTo>
                      <a:pt x="48269" y="57407"/>
                      <a:pt x="47791" y="57358"/>
                      <a:pt x="47316" y="57358"/>
                    </a:cubicBezTo>
                    <a:cubicBezTo>
                      <a:pt x="45455" y="57358"/>
                      <a:pt x="43655" y="58124"/>
                      <a:pt x="42355" y="59517"/>
                    </a:cubicBezTo>
                    <a:cubicBezTo>
                      <a:pt x="41081" y="58144"/>
                      <a:pt x="39293" y="57366"/>
                      <a:pt x="37414" y="57366"/>
                    </a:cubicBezTo>
                    <a:cubicBezTo>
                      <a:pt x="37404" y="57366"/>
                      <a:pt x="37393" y="57366"/>
                      <a:pt x="37382" y="57366"/>
                    </a:cubicBezTo>
                    <a:lnTo>
                      <a:pt x="37400" y="57357"/>
                    </a:lnTo>
                    <a:cubicBezTo>
                      <a:pt x="36916" y="57357"/>
                      <a:pt x="36432" y="57402"/>
                      <a:pt x="35958" y="57509"/>
                    </a:cubicBezTo>
                    <a:cubicBezTo>
                      <a:pt x="35998" y="53352"/>
                      <a:pt x="39174" y="51273"/>
                      <a:pt x="42351" y="51273"/>
                    </a:cubicBezTo>
                    <a:close/>
                    <a:moveTo>
                      <a:pt x="65657" y="51282"/>
                    </a:moveTo>
                    <a:cubicBezTo>
                      <a:pt x="68834" y="51282"/>
                      <a:pt x="72010" y="53361"/>
                      <a:pt x="72050" y="57518"/>
                    </a:cubicBezTo>
                    <a:cubicBezTo>
                      <a:pt x="71572" y="57413"/>
                      <a:pt x="71090" y="57362"/>
                      <a:pt x="70611" y="57362"/>
                    </a:cubicBezTo>
                    <a:cubicBezTo>
                      <a:pt x="68757" y="57362"/>
                      <a:pt x="66958" y="58130"/>
                      <a:pt x="65662" y="59525"/>
                    </a:cubicBezTo>
                    <a:cubicBezTo>
                      <a:pt x="64387" y="58153"/>
                      <a:pt x="62599" y="57366"/>
                      <a:pt x="60729" y="57366"/>
                    </a:cubicBezTo>
                    <a:cubicBezTo>
                      <a:pt x="60719" y="57366"/>
                      <a:pt x="60708" y="57366"/>
                      <a:pt x="60697" y="57366"/>
                    </a:cubicBezTo>
                    <a:lnTo>
                      <a:pt x="60715" y="57366"/>
                    </a:lnTo>
                    <a:cubicBezTo>
                      <a:pt x="60223" y="57366"/>
                      <a:pt x="59739" y="57411"/>
                      <a:pt x="59264" y="57518"/>
                    </a:cubicBezTo>
                    <a:cubicBezTo>
                      <a:pt x="59304" y="53361"/>
                      <a:pt x="62481" y="51282"/>
                      <a:pt x="65657" y="51282"/>
                    </a:cubicBezTo>
                    <a:close/>
                    <a:moveTo>
                      <a:pt x="18802" y="51334"/>
                    </a:moveTo>
                    <a:cubicBezTo>
                      <a:pt x="21383" y="51334"/>
                      <a:pt x="23964" y="52708"/>
                      <a:pt x="24864" y="55457"/>
                    </a:cubicBezTo>
                    <a:cubicBezTo>
                      <a:pt x="25079" y="56129"/>
                      <a:pt x="25196" y="56846"/>
                      <a:pt x="25196" y="57554"/>
                    </a:cubicBezTo>
                    <a:cubicBezTo>
                      <a:pt x="24721" y="57452"/>
                      <a:pt x="24242" y="57402"/>
                      <a:pt x="23767" y="57402"/>
                    </a:cubicBezTo>
                    <a:cubicBezTo>
                      <a:pt x="21904" y="57402"/>
                      <a:pt x="20100" y="58169"/>
                      <a:pt x="18807" y="59561"/>
                    </a:cubicBezTo>
                    <a:cubicBezTo>
                      <a:pt x="17526" y="58181"/>
                      <a:pt x="15734" y="57402"/>
                      <a:pt x="13852" y="57402"/>
                    </a:cubicBezTo>
                    <a:cubicBezTo>
                      <a:pt x="13368" y="57402"/>
                      <a:pt x="12884" y="57456"/>
                      <a:pt x="12409" y="57563"/>
                    </a:cubicBezTo>
                    <a:cubicBezTo>
                      <a:pt x="12409" y="56846"/>
                      <a:pt x="12526" y="56129"/>
                      <a:pt x="12741" y="55448"/>
                    </a:cubicBezTo>
                    <a:lnTo>
                      <a:pt x="12741" y="55457"/>
                    </a:lnTo>
                    <a:cubicBezTo>
                      <a:pt x="13637" y="52710"/>
                      <a:pt x="16220" y="51334"/>
                      <a:pt x="18802" y="51334"/>
                    </a:cubicBezTo>
                    <a:close/>
                    <a:moveTo>
                      <a:pt x="117977" y="57538"/>
                    </a:moveTo>
                    <a:cubicBezTo>
                      <a:pt x="118398" y="57538"/>
                      <a:pt x="118823" y="57576"/>
                      <a:pt x="119245" y="57653"/>
                    </a:cubicBezTo>
                    <a:cubicBezTo>
                      <a:pt x="118726" y="58271"/>
                      <a:pt x="118322" y="58979"/>
                      <a:pt x="118063" y="59741"/>
                    </a:cubicBezTo>
                    <a:lnTo>
                      <a:pt x="118054" y="59741"/>
                    </a:lnTo>
                    <a:cubicBezTo>
                      <a:pt x="117821" y="60439"/>
                      <a:pt x="117713" y="61174"/>
                      <a:pt x="117758" y="61918"/>
                    </a:cubicBezTo>
                    <a:cubicBezTo>
                      <a:pt x="116501" y="60608"/>
                      <a:pt x="114730" y="59776"/>
                      <a:pt x="112860" y="59776"/>
                    </a:cubicBezTo>
                    <a:cubicBezTo>
                      <a:pt x="112850" y="59776"/>
                      <a:pt x="112840" y="59776"/>
                      <a:pt x="112830" y="59776"/>
                    </a:cubicBezTo>
                    <a:cubicBezTo>
                      <a:pt x="114169" y="58334"/>
                      <a:pt x="116040" y="57538"/>
                      <a:pt x="117977" y="57538"/>
                    </a:cubicBezTo>
                    <a:close/>
                    <a:moveTo>
                      <a:pt x="130971" y="57538"/>
                    </a:moveTo>
                    <a:cubicBezTo>
                      <a:pt x="132907" y="57538"/>
                      <a:pt x="134780" y="58334"/>
                      <a:pt x="136127" y="59776"/>
                    </a:cubicBezTo>
                    <a:cubicBezTo>
                      <a:pt x="136117" y="59776"/>
                      <a:pt x="136107" y="59776"/>
                      <a:pt x="136097" y="59776"/>
                    </a:cubicBezTo>
                    <a:cubicBezTo>
                      <a:pt x="134217" y="59776"/>
                      <a:pt x="132446" y="60608"/>
                      <a:pt x="131199" y="61918"/>
                    </a:cubicBezTo>
                    <a:cubicBezTo>
                      <a:pt x="131234" y="61183"/>
                      <a:pt x="131136" y="60439"/>
                      <a:pt x="130894" y="59741"/>
                    </a:cubicBezTo>
                    <a:lnTo>
                      <a:pt x="130885" y="59741"/>
                    </a:lnTo>
                    <a:cubicBezTo>
                      <a:pt x="130625" y="58979"/>
                      <a:pt x="130222" y="58271"/>
                      <a:pt x="129702" y="57653"/>
                    </a:cubicBezTo>
                    <a:cubicBezTo>
                      <a:pt x="130125" y="57576"/>
                      <a:pt x="130549" y="57538"/>
                      <a:pt x="130971" y="57538"/>
                    </a:cubicBezTo>
                    <a:close/>
                    <a:moveTo>
                      <a:pt x="94432" y="57571"/>
                    </a:moveTo>
                    <a:cubicBezTo>
                      <a:pt x="94855" y="57571"/>
                      <a:pt x="95282" y="57610"/>
                      <a:pt x="95706" y="57689"/>
                    </a:cubicBezTo>
                    <a:cubicBezTo>
                      <a:pt x="94720" y="58871"/>
                      <a:pt x="94138" y="60377"/>
                      <a:pt x="94219" y="61963"/>
                    </a:cubicBezTo>
                    <a:cubicBezTo>
                      <a:pt x="92984" y="60666"/>
                      <a:pt x="91228" y="59830"/>
                      <a:pt x="89369" y="59830"/>
                    </a:cubicBezTo>
                    <a:cubicBezTo>
                      <a:pt x="89340" y="59830"/>
                      <a:pt x="89311" y="59830"/>
                      <a:pt x="89281" y="59830"/>
                    </a:cubicBezTo>
                    <a:cubicBezTo>
                      <a:pt x="89261" y="59830"/>
                      <a:pt x="89242" y="59830"/>
                      <a:pt x="89222" y="59830"/>
                    </a:cubicBezTo>
                    <a:cubicBezTo>
                      <a:pt x="87353" y="59830"/>
                      <a:pt x="85594" y="60659"/>
                      <a:pt x="84344" y="61963"/>
                    </a:cubicBezTo>
                    <a:cubicBezTo>
                      <a:pt x="84434" y="60377"/>
                      <a:pt x="83851" y="58871"/>
                      <a:pt x="82866" y="57689"/>
                    </a:cubicBezTo>
                    <a:lnTo>
                      <a:pt x="82857" y="57689"/>
                    </a:lnTo>
                    <a:cubicBezTo>
                      <a:pt x="83283" y="57610"/>
                      <a:pt x="83710" y="57571"/>
                      <a:pt x="84135" y="57571"/>
                    </a:cubicBezTo>
                    <a:cubicBezTo>
                      <a:pt x="86071" y="57571"/>
                      <a:pt x="87946" y="58374"/>
                      <a:pt x="89290" y="59821"/>
                    </a:cubicBezTo>
                    <a:cubicBezTo>
                      <a:pt x="90628" y="58374"/>
                      <a:pt x="92501" y="57571"/>
                      <a:pt x="94432" y="57571"/>
                    </a:cubicBezTo>
                    <a:close/>
                    <a:moveTo>
                      <a:pt x="47479" y="57732"/>
                    </a:moveTo>
                    <a:cubicBezTo>
                      <a:pt x="47903" y="57732"/>
                      <a:pt x="48329" y="57771"/>
                      <a:pt x="48753" y="57850"/>
                    </a:cubicBezTo>
                    <a:cubicBezTo>
                      <a:pt x="48233" y="58468"/>
                      <a:pt x="47839" y="59176"/>
                      <a:pt x="47570" y="59938"/>
                    </a:cubicBezTo>
                    <a:cubicBezTo>
                      <a:pt x="47337" y="60637"/>
                      <a:pt x="47230" y="61380"/>
                      <a:pt x="47275" y="62115"/>
                    </a:cubicBezTo>
                    <a:lnTo>
                      <a:pt x="47266" y="62115"/>
                    </a:lnTo>
                    <a:cubicBezTo>
                      <a:pt x="46024" y="60820"/>
                      <a:pt x="44265" y="59982"/>
                      <a:pt x="42405" y="59982"/>
                    </a:cubicBezTo>
                    <a:cubicBezTo>
                      <a:pt x="42386" y="59982"/>
                      <a:pt x="42366" y="59982"/>
                      <a:pt x="42346" y="59982"/>
                    </a:cubicBezTo>
                    <a:cubicBezTo>
                      <a:pt x="43684" y="58535"/>
                      <a:pt x="45551" y="57732"/>
                      <a:pt x="47479" y="57732"/>
                    </a:cubicBezTo>
                    <a:close/>
                    <a:moveTo>
                      <a:pt x="60498" y="57741"/>
                    </a:moveTo>
                    <a:cubicBezTo>
                      <a:pt x="62431" y="57741"/>
                      <a:pt x="64299" y="58543"/>
                      <a:pt x="65644" y="59982"/>
                    </a:cubicBezTo>
                    <a:cubicBezTo>
                      <a:pt x="65634" y="59982"/>
                      <a:pt x="65623" y="59982"/>
                      <a:pt x="65613" y="59982"/>
                    </a:cubicBezTo>
                    <a:cubicBezTo>
                      <a:pt x="63734" y="59982"/>
                      <a:pt x="61963" y="60814"/>
                      <a:pt x="60715" y="62124"/>
                    </a:cubicBezTo>
                    <a:cubicBezTo>
                      <a:pt x="60751" y="61380"/>
                      <a:pt x="60653" y="60646"/>
                      <a:pt x="60411" y="59938"/>
                    </a:cubicBezTo>
                    <a:lnTo>
                      <a:pt x="60402" y="59938"/>
                    </a:lnTo>
                    <a:cubicBezTo>
                      <a:pt x="60142" y="59176"/>
                      <a:pt x="59739" y="58468"/>
                      <a:pt x="59219" y="57859"/>
                    </a:cubicBezTo>
                    <a:cubicBezTo>
                      <a:pt x="59645" y="57780"/>
                      <a:pt x="60073" y="57741"/>
                      <a:pt x="60498" y="57741"/>
                    </a:cubicBezTo>
                    <a:close/>
                    <a:moveTo>
                      <a:pt x="23936" y="57773"/>
                    </a:moveTo>
                    <a:cubicBezTo>
                      <a:pt x="24366" y="57773"/>
                      <a:pt x="24800" y="57813"/>
                      <a:pt x="25232" y="57895"/>
                    </a:cubicBezTo>
                    <a:cubicBezTo>
                      <a:pt x="24237" y="59068"/>
                      <a:pt x="23655" y="60574"/>
                      <a:pt x="23744" y="62160"/>
                    </a:cubicBezTo>
                    <a:cubicBezTo>
                      <a:pt x="22494" y="60857"/>
                      <a:pt x="20727" y="60027"/>
                      <a:pt x="18867" y="60027"/>
                    </a:cubicBezTo>
                    <a:cubicBezTo>
                      <a:pt x="18847" y="60027"/>
                      <a:pt x="18827" y="60027"/>
                      <a:pt x="18807" y="60027"/>
                    </a:cubicBezTo>
                    <a:cubicBezTo>
                      <a:pt x="18787" y="60027"/>
                      <a:pt x="18767" y="60027"/>
                      <a:pt x="18747" y="60027"/>
                    </a:cubicBezTo>
                    <a:cubicBezTo>
                      <a:pt x="16879" y="60027"/>
                      <a:pt x="15111" y="60857"/>
                      <a:pt x="13870" y="62169"/>
                    </a:cubicBezTo>
                    <a:cubicBezTo>
                      <a:pt x="13951" y="60574"/>
                      <a:pt x="13368" y="59077"/>
                      <a:pt x="12382" y="57895"/>
                    </a:cubicBezTo>
                    <a:lnTo>
                      <a:pt x="12374" y="57895"/>
                    </a:lnTo>
                    <a:cubicBezTo>
                      <a:pt x="12805" y="57813"/>
                      <a:pt x="13239" y="57773"/>
                      <a:pt x="13670" y="57773"/>
                    </a:cubicBezTo>
                    <a:cubicBezTo>
                      <a:pt x="15599" y="57773"/>
                      <a:pt x="17467" y="58575"/>
                      <a:pt x="18807" y="60018"/>
                    </a:cubicBezTo>
                    <a:cubicBezTo>
                      <a:pt x="20140" y="58575"/>
                      <a:pt x="22007" y="57773"/>
                      <a:pt x="23936" y="57773"/>
                    </a:cubicBezTo>
                    <a:close/>
                    <a:moveTo>
                      <a:pt x="107668" y="57537"/>
                    </a:moveTo>
                    <a:cubicBezTo>
                      <a:pt x="109594" y="57537"/>
                      <a:pt x="111464" y="58336"/>
                      <a:pt x="112812" y="59776"/>
                    </a:cubicBezTo>
                    <a:cubicBezTo>
                      <a:pt x="112793" y="59776"/>
                      <a:pt x="112774" y="59776"/>
                      <a:pt x="112756" y="59776"/>
                    </a:cubicBezTo>
                    <a:cubicBezTo>
                      <a:pt x="110769" y="59776"/>
                      <a:pt x="108902" y="60722"/>
                      <a:pt x="107650" y="62178"/>
                    </a:cubicBezTo>
                    <a:lnTo>
                      <a:pt x="107650" y="62178"/>
                    </a:lnTo>
                    <a:cubicBezTo>
                      <a:pt x="107803" y="60502"/>
                      <a:pt x="107211" y="58925"/>
                      <a:pt x="106181" y="57698"/>
                    </a:cubicBezTo>
                    <a:cubicBezTo>
                      <a:pt x="106675" y="57590"/>
                      <a:pt x="107173" y="57537"/>
                      <a:pt x="107668" y="57537"/>
                    </a:cubicBezTo>
                    <a:close/>
                    <a:moveTo>
                      <a:pt x="37180" y="57734"/>
                    </a:moveTo>
                    <a:cubicBezTo>
                      <a:pt x="39111" y="57734"/>
                      <a:pt x="40981" y="58533"/>
                      <a:pt x="42328" y="59974"/>
                    </a:cubicBezTo>
                    <a:cubicBezTo>
                      <a:pt x="42310" y="59973"/>
                      <a:pt x="42291" y="59973"/>
                      <a:pt x="42273" y="59973"/>
                    </a:cubicBezTo>
                    <a:cubicBezTo>
                      <a:pt x="40286" y="59973"/>
                      <a:pt x="38419" y="60919"/>
                      <a:pt x="37167" y="62375"/>
                    </a:cubicBezTo>
                    <a:cubicBezTo>
                      <a:pt x="37320" y="60708"/>
                      <a:pt x="36728" y="59131"/>
                      <a:pt x="35698" y="57895"/>
                    </a:cubicBezTo>
                    <a:lnTo>
                      <a:pt x="35689" y="57895"/>
                    </a:lnTo>
                    <a:cubicBezTo>
                      <a:pt x="36185" y="57787"/>
                      <a:pt x="36684" y="57734"/>
                      <a:pt x="37180" y="57734"/>
                    </a:cubicBezTo>
                    <a:close/>
                    <a:moveTo>
                      <a:pt x="124474" y="55684"/>
                    </a:moveTo>
                    <a:cubicBezTo>
                      <a:pt x="127057" y="55684"/>
                      <a:pt x="129639" y="57057"/>
                      <a:pt x="130536" y="59803"/>
                    </a:cubicBezTo>
                    <a:cubicBezTo>
                      <a:pt x="130751" y="60484"/>
                      <a:pt x="130858" y="61192"/>
                      <a:pt x="130867" y="61909"/>
                    </a:cubicBezTo>
                    <a:cubicBezTo>
                      <a:pt x="130392" y="61807"/>
                      <a:pt x="129913" y="61757"/>
                      <a:pt x="129438" y="61757"/>
                    </a:cubicBezTo>
                    <a:cubicBezTo>
                      <a:pt x="127575" y="61757"/>
                      <a:pt x="125771" y="62524"/>
                      <a:pt x="124478" y="63916"/>
                    </a:cubicBezTo>
                    <a:cubicBezTo>
                      <a:pt x="123197" y="62536"/>
                      <a:pt x="121405" y="61757"/>
                      <a:pt x="119523" y="61757"/>
                    </a:cubicBezTo>
                    <a:cubicBezTo>
                      <a:pt x="119039" y="61757"/>
                      <a:pt x="118555" y="61810"/>
                      <a:pt x="118080" y="61909"/>
                    </a:cubicBezTo>
                    <a:cubicBezTo>
                      <a:pt x="118080" y="61192"/>
                      <a:pt x="118197" y="60484"/>
                      <a:pt x="118412" y="59803"/>
                    </a:cubicBezTo>
                    <a:cubicBezTo>
                      <a:pt x="119308" y="57057"/>
                      <a:pt x="121891" y="55684"/>
                      <a:pt x="124474" y="55684"/>
                    </a:cubicBezTo>
                    <a:close/>
                    <a:moveTo>
                      <a:pt x="100947" y="55720"/>
                    </a:moveTo>
                    <a:cubicBezTo>
                      <a:pt x="104117" y="55720"/>
                      <a:pt x="107290" y="57792"/>
                      <a:pt x="107337" y="61941"/>
                    </a:cubicBezTo>
                    <a:lnTo>
                      <a:pt x="107337" y="61941"/>
                    </a:lnTo>
                    <a:cubicBezTo>
                      <a:pt x="106869" y="61842"/>
                      <a:pt x="106398" y="61793"/>
                      <a:pt x="105930" y="61793"/>
                    </a:cubicBezTo>
                    <a:cubicBezTo>
                      <a:pt x="104072" y="61793"/>
                      <a:pt x="102267" y="62560"/>
                      <a:pt x="100975" y="63952"/>
                    </a:cubicBezTo>
                    <a:cubicBezTo>
                      <a:pt x="99693" y="62572"/>
                      <a:pt x="97901" y="61792"/>
                      <a:pt x="96020" y="61792"/>
                    </a:cubicBezTo>
                    <a:cubicBezTo>
                      <a:pt x="95536" y="61792"/>
                      <a:pt x="95052" y="61846"/>
                      <a:pt x="94577" y="61945"/>
                    </a:cubicBezTo>
                    <a:cubicBezTo>
                      <a:pt x="94604" y="57796"/>
                      <a:pt x="97774" y="55720"/>
                      <a:pt x="100947" y="55720"/>
                    </a:cubicBezTo>
                    <a:close/>
                    <a:moveTo>
                      <a:pt x="77633" y="55721"/>
                    </a:moveTo>
                    <a:cubicBezTo>
                      <a:pt x="80806" y="55721"/>
                      <a:pt x="83980" y="57797"/>
                      <a:pt x="84022" y="61952"/>
                    </a:cubicBezTo>
                    <a:lnTo>
                      <a:pt x="84022" y="61952"/>
                    </a:lnTo>
                    <a:cubicBezTo>
                      <a:pt x="83551" y="61851"/>
                      <a:pt x="83077" y="61802"/>
                      <a:pt x="82606" y="61802"/>
                    </a:cubicBezTo>
                    <a:cubicBezTo>
                      <a:pt x="80748" y="61802"/>
                      <a:pt x="78943" y="62569"/>
                      <a:pt x="77651" y="63961"/>
                    </a:cubicBezTo>
                    <a:cubicBezTo>
                      <a:pt x="76369" y="62581"/>
                      <a:pt x="74577" y="61801"/>
                      <a:pt x="72696" y="61801"/>
                    </a:cubicBezTo>
                    <a:cubicBezTo>
                      <a:pt x="72212" y="61801"/>
                      <a:pt x="71728" y="61855"/>
                      <a:pt x="71253" y="61954"/>
                    </a:cubicBezTo>
                    <a:cubicBezTo>
                      <a:pt x="71284" y="57799"/>
                      <a:pt x="74458" y="55721"/>
                      <a:pt x="77633" y="55721"/>
                    </a:cubicBezTo>
                    <a:close/>
                    <a:moveTo>
                      <a:pt x="54007" y="55886"/>
                    </a:moveTo>
                    <a:cubicBezTo>
                      <a:pt x="56587" y="55886"/>
                      <a:pt x="59166" y="57260"/>
                      <a:pt x="60061" y="60009"/>
                    </a:cubicBezTo>
                    <a:cubicBezTo>
                      <a:pt x="60285" y="60681"/>
                      <a:pt x="60393" y="61398"/>
                      <a:pt x="60402" y="62106"/>
                    </a:cubicBezTo>
                    <a:cubicBezTo>
                      <a:pt x="59929" y="62004"/>
                      <a:pt x="59451" y="61954"/>
                      <a:pt x="58977" y="61954"/>
                    </a:cubicBezTo>
                    <a:cubicBezTo>
                      <a:pt x="57118" y="61954"/>
                      <a:pt x="55312" y="62721"/>
                      <a:pt x="54013" y="64113"/>
                    </a:cubicBezTo>
                    <a:cubicBezTo>
                      <a:pt x="52741" y="62733"/>
                      <a:pt x="50939" y="61954"/>
                      <a:pt x="49067" y="61954"/>
                    </a:cubicBezTo>
                    <a:cubicBezTo>
                      <a:pt x="48574" y="61954"/>
                      <a:pt x="48090" y="62008"/>
                      <a:pt x="47624" y="62115"/>
                    </a:cubicBezTo>
                    <a:cubicBezTo>
                      <a:pt x="47615" y="61398"/>
                      <a:pt x="47723" y="60690"/>
                      <a:pt x="47929" y="60009"/>
                    </a:cubicBezTo>
                    <a:lnTo>
                      <a:pt x="47947" y="60009"/>
                    </a:lnTo>
                    <a:cubicBezTo>
                      <a:pt x="48843" y="57262"/>
                      <a:pt x="51425" y="55886"/>
                      <a:pt x="54007" y="55886"/>
                    </a:cubicBezTo>
                    <a:close/>
                    <a:moveTo>
                      <a:pt x="30465" y="55920"/>
                    </a:moveTo>
                    <a:cubicBezTo>
                      <a:pt x="33637" y="55920"/>
                      <a:pt x="36811" y="57998"/>
                      <a:pt x="36854" y="62156"/>
                    </a:cubicBezTo>
                    <a:lnTo>
                      <a:pt x="36854" y="62156"/>
                    </a:lnTo>
                    <a:cubicBezTo>
                      <a:pt x="36379" y="62054"/>
                      <a:pt x="35901" y="62004"/>
                      <a:pt x="35426" y="62004"/>
                    </a:cubicBezTo>
                    <a:cubicBezTo>
                      <a:pt x="33569" y="62004"/>
                      <a:pt x="31771" y="62770"/>
                      <a:pt x="30483" y="64158"/>
                    </a:cubicBezTo>
                    <a:cubicBezTo>
                      <a:pt x="29201" y="62787"/>
                      <a:pt x="27409" y="61999"/>
                      <a:pt x="25528" y="61999"/>
                    </a:cubicBezTo>
                    <a:cubicBezTo>
                      <a:pt x="25044" y="61999"/>
                      <a:pt x="24560" y="62052"/>
                      <a:pt x="24085" y="62160"/>
                    </a:cubicBezTo>
                    <a:cubicBezTo>
                      <a:pt x="24116" y="58001"/>
                      <a:pt x="27290" y="55920"/>
                      <a:pt x="30465" y="55920"/>
                    </a:cubicBezTo>
                    <a:close/>
                    <a:moveTo>
                      <a:pt x="7145" y="55923"/>
                    </a:moveTo>
                    <a:cubicBezTo>
                      <a:pt x="10322" y="55923"/>
                      <a:pt x="13498" y="58002"/>
                      <a:pt x="13538" y="62160"/>
                    </a:cubicBezTo>
                    <a:cubicBezTo>
                      <a:pt x="13060" y="62055"/>
                      <a:pt x="12577" y="62004"/>
                      <a:pt x="12098" y="62004"/>
                    </a:cubicBezTo>
                    <a:cubicBezTo>
                      <a:pt x="10244" y="62004"/>
                      <a:pt x="8445" y="62770"/>
                      <a:pt x="7150" y="64158"/>
                    </a:cubicBezTo>
                    <a:lnTo>
                      <a:pt x="7150" y="64167"/>
                    </a:lnTo>
                    <a:cubicBezTo>
                      <a:pt x="5868" y="62787"/>
                      <a:pt x="4076" y="62008"/>
                      <a:pt x="2194" y="62008"/>
                    </a:cubicBezTo>
                    <a:cubicBezTo>
                      <a:pt x="1711" y="62008"/>
                      <a:pt x="1227" y="62052"/>
                      <a:pt x="752" y="62160"/>
                    </a:cubicBezTo>
                    <a:cubicBezTo>
                      <a:pt x="792" y="58002"/>
                      <a:pt x="3969" y="55923"/>
                      <a:pt x="7145" y="55923"/>
                    </a:cubicBezTo>
                    <a:close/>
                    <a:moveTo>
                      <a:pt x="119331" y="62140"/>
                    </a:moveTo>
                    <a:cubicBezTo>
                      <a:pt x="121264" y="62140"/>
                      <a:pt x="123135" y="62937"/>
                      <a:pt x="124478" y="64382"/>
                    </a:cubicBezTo>
                    <a:cubicBezTo>
                      <a:pt x="125815" y="62942"/>
                      <a:pt x="127688" y="62141"/>
                      <a:pt x="129619" y="62141"/>
                    </a:cubicBezTo>
                    <a:cubicBezTo>
                      <a:pt x="130043" y="62141"/>
                      <a:pt x="130469" y="62179"/>
                      <a:pt x="130894" y="62258"/>
                    </a:cubicBezTo>
                    <a:cubicBezTo>
                      <a:pt x="129908" y="63432"/>
                      <a:pt x="129326" y="64929"/>
                      <a:pt x="129415" y="66524"/>
                    </a:cubicBezTo>
                    <a:lnTo>
                      <a:pt x="129406" y="66533"/>
                    </a:lnTo>
                    <a:cubicBezTo>
                      <a:pt x="128165" y="65229"/>
                      <a:pt x="126397" y="64391"/>
                      <a:pt x="124528" y="64391"/>
                    </a:cubicBezTo>
                    <a:cubicBezTo>
                      <a:pt x="124509" y="64391"/>
                      <a:pt x="124489" y="64391"/>
                      <a:pt x="124469" y="64391"/>
                    </a:cubicBezTo>
                    <a:cubicBezTo>
                      <a:pt x="124450" y="64391"/>
                      <a:pt x="124430" y="64391"/>
                      <a:pt x="124410" y="64391"/>
                    </a:cubicBezTo>
                    <a:cubicBezTo>
                      <a:pt x="122541" y="64391"/>
                      <a:pt x="120782" y="65229"/>
                      <a:pt x="119532" y="66533"/>
                    </a:cubicBezTo>
                    <a:cubicBezTo>
                      <a:pt x="119622" y="64938"/>
                      <a:pt x="119039" y="63441"/>
                      <a:pt x="118045" y="62258"/>
                    </a:cubicBezTo>
                    <a:cubicBezTo>
                      <a:pt x="118473" y="62179"/>
                      <a:pt x="118903" y="62140"/>
                      <a:pt x="119331" y="62140"/>
                    </a:cubicBezTo>
                    <a:close/>
                    <a:moveTo>
                      <a:pt x="95793" y="62177"/>
                    </a:moveTo>
                    <a:cubicBezTo>
                      <a:pt x="97728" y="62177"/>
                      <a:pt x="99603" y="62979"/>
                      <a:pt x="100948" y="64427"/>
                    </a:cubicBezTo>
                    <a:lnTo>
                      <a:pt x="100948" y="64427"/>
                    </a:lnTo>
                    <a:cubicBezTo>
                      <a:pt x="100945" y="64427"/>
                      <a:pt x="100942" y="64427"/>
                      <a:pt x="100939" y="64427"/>
                    </a:cubicBezTo>
                    <a:cubicBezTo>
                      <a:pt x="100919" y="64427"/>
                      <a:pt x="100900" y="64427"/>
                      <a:pt x="100880" y="64427"/>
                    </a:cubicBezTo>
                    <a:cubicBezTo>
                      <a:pt x="99011" y="64427"/>
                      <a:pt x="97252" y="65265"/>
                      <a:pt x="96002" y="66568"/>
                    </a:cubicBezTo>
                    <a:cubicBezTo>
                      <a:pt x="96091" y="64982"/>
                      <a:pt x="95509" y="63477"/>
                      <a:pt x="94514" y="62294"/>
                    </a:cubicBezTo>
                    <a:cubicBezTo>
                      <a:pt x="94940" y="62215"/>
                      <a:pt x="95368" y="62177"/>
                      <a:pt x="95793" y="62177"/>
                    </a:cubicBezTo>
                    <a:close/>
                    <a:moveTo>
                      <a:pt x="82770" y="62194"/>
                    </a:moveTo>
                    <a:cubicBezTo>
                      <a:pt x="83195" y="62194"/>
                      <a:pt x="83623" y="62233"/>
                      <a:pt x="84048" y="62312"/>
                    </a:cubicBezTo>
                    <a:cubicBezTo>
                      <a:pt x="83054" y="63495"/>
                      <a:pt x="82471" y="64991"/>
                      <a:pt x="82561" y="66586"/>
                    </a:cubicBezTo>
                    <a:cubicBezTo>
                      <a:pt x="81311" y="65283"/>
                      <a:pt x="79552" y="64445"/>
                      <a:pt x="77683" y="64445"/>
                    </a:cubicBezTo>
                    <a:cubicBezTo>
                      <a:pt x="77663" y="64445"/>
                      <a:pt x="77644" y="64445"/>
                      <a:pt x="77624" y="64445"/>
                    </a:cubicBezTo>
                    <a:cubicBezTo>
                      <a:pt x="78961" y="62997"/>
                      <a:pt x="80835" y="62194"/>
                      <a:pt x="82770" y="62194"/>
                    </a:cubicBezTo>
                    <a:close/>
                    <a:moveTo>
                      <a:pt x="48840" y="62338"/>
                    </a:moveTo>
                    <a:cubicBezTo>
                      <a:pt x="50775" y="62338"/>
                      <a:pt x="52650" y="63141"/>
                      <a:pt x="53995" y="64588"/>
                    </a:cubicBezTo>
                    <a:lnTo>
                      <a:pt x="53995" y="64588"/>
                    </a:lnTo>
                    <a:cubicBezTo>
                      <a:pt x="53992" y="64588"/>
                      <a:pt x="53989" y="64588"/>
                      <a:pt x="53986" y="64588"/>
                    </a:cubicBezTo>
                    <a:cubicBezTo>
                      <a:pt x="53966" y="64588"/>
                      <a:pt x="53947" y="64588"/>
                      <a:pt x="53927" y="64588"/>
                    </a:cubicBezTo>
                    <a:cubicBezTo>
                      <a:pt x="52058" y="64588"/>
                      <a:pt x="50299" y="65426"/>
                      <a:pt x="49049" y="66730"/>
                    </a:cubicBezTo>
                    <a:cubicBezTo>
                      <a:pt x="49138" y="65144"/>
                      <a:pt x="48556" y="63638"/>
                      <a:pt x="47561" y="62456"/>
                    </a:cubicBezTo>
                    <a:cubicBezTo>
                      <a:pt x="47987" y="62377"/>
                      <a:pt x="48415" y="62338"/>
                      <a:pt x="48840" y="62338"/>
                    </a:cubicBezTo>
                    <a:close/>
                    <a:moveTo>
                      <a:pt x="59133" y="62338"/>
                    </a:moveTo>
                    <a:cubicBezTo>
                      <a:pt x="59557" y="62338"/>
                      <a:pt x="59985" y="62377"/>
                      <a:pt x="60411" y="62456"/>
                    </a:cubicBezTo>
                    <a:cubicBezTo>
                      <a:pt x="59425" y="63629"/>
                      <a:pt x="58843" y="65135"/>
                      <a:pt x="58932" y="66721"/>
                    </a:cubicBezTo>
                    <a:lnTo>
                      <a:pt x="58923" y="66730"/>
                    </a:lnTo>
                    <a:cubicBezTo>
                      <a:pt x="57682" y="65426"/>
                      <a:pt x="55914" y="64588"/>
                      <a:pt x="54045" y="64588"/>
                    </a:cubicBezTo>
                    <a:cubicBezTo>
                      <a:pt x="54029" y="64588"/>
                      <a:pt x="54012" y="64588"/>
                      <a:pt x="53995" y="64588"/>
                    </a:cubicBezTo>
                    <a:lnTo>
                      <a:pt x="53995" y="64588"/>
                    </a:lnTo>
                    <a:cubicBezTo>
                      <a:pt x="55332" y="63141"/>
                      <a:pt x="57200" y="62338"/>
                      <a:pt x="59133" y="62338"/>
                    </a:cubicBezTo>
                    <a:close/>
                    <a:moveTo>
                      <a:pt x="12296" y="62401"/>
                    </a:moveTo>
                    <a:cubicBezTo>
                      <a:pt x="12721" y="62401"/>
                      <a:pt x="13148" y="62439"/>
                      <a:pt x="13574" y="62518"/>
                    </a:cubicBezTo>
                    <a:cubicBezTo>
                      <a:pt x="12580" y="63701"/>
                      <a:pt x="11997" y="65197"/>
                      <a:pt x="12087" y="66792"/>
                    </a:cubicBezTo>
                    <a:cubicBezTo>
                      <a:pt x="10837" y="65489"/>
                      <a:pt x="9069" y="64651"/>
                      <a:pt x="7208" y="64651"/>
                    </a:cubicBezTo>
                    <a:cubicBezTo>
                      <a:pt x="7189" y="64651"/>
                      <a:pt x="7169" y="64651"/>
                      <a:pt x="7150" y="64651"/>
                    </a:cubicBezTo>
                    <a:cubicBezTo>
                      <a:pt x="8487" y="63203"/>
                      <a:pt x="10360" y="62401"/>
                      <a:pt x="12296" y="62401"/>
                    </a:cubicBezTo>
                    <a:close/>
                    <a:moveTo>
                      <a:pt x="106094" y="62174"/>
                    </a:moveTo>
                    <a:cubicBezTo>
                      <a:pt x="106570" y="62174"/>
                      <a:pt x="107049" y="62222"/>
                      <a:pt x="107525" y="62321"/>
                    </a:cubicBezTo>
                    <a:cubicBezTo>
                      <a:pt x="106512" y="63567"/>
                      <a:pt x="105939" y="65162"/>
                      <a:pt x="106127" y="66837"/>
                    </a:cubicBezTo>
                    <a:lnTo>
                      <a:pt x="106118" y="66837"/>
                    </a:lnTo>
                    <a:cubicBezTo>
                      <a:pt x="104866" y="65381"/>
                      <a:pt x="102990" y="64427"/>
                      <a:pt x="100995" y="64427"/>
                    </a:cubicBezTo>
                    <a:cubicBezTo>
                      <a:pt x="100979" y="64427"/>
                      <a:pt x="100964" y="64427"/>
                      <a:pt x="100948" y="64427"/>
                    </a:cubicBezTo>
                    <a:lnTo>
                      <a:pt x="100948" y="64427"/>
                    </a:lnTo>
                    <a:cubicBezTo>
                      <a:pt x="102286" y="62974"/>
                      <a:pt x="104160" y="62174"/>
                      <a:pt x="106094" y="62174"/>
                    </a:cubicBezTo>
                    <a:close/>
                    <a:moveTo>
                      <a:pt x="70802" y="57747"/>
                    </a:moveTo>
                    <a:cubicBezTo>
                      <a:pt x="71277" y="57747"/>
                      <a:pt x="71755" y="57796"/>
                      <a:pt x="72230" y="57895"/>
                    </a:cubicBezTo>
                    <a:cubicBezTo>
                      <a:pt x="71262" y="59140"/>
                      <a:pt x="70733" y="60708"/>
                      <a:pt x="70930" y="62357"/>
                    </a:cubicBezTo>
                    <a:cubicBezTo>
                      <a:pt x="71442" y="62243"/>
                      <a:pt x="71958" y="62187"/>
                      <a:pt x="72470" y="62187"/>
                    </a:cubicBezTo>
                    <a:cubicBezTo>
                      <a:pt x="74405" y="62187"/>
                      <a:pt x="76278" y="62985"/>
                      <a:pt x="77624" y="64445"/>
                    </a:cubicBezTo>
                    <a:cubicBezTo>
                      <a:pt x="77606" y="64445"/>
                      <a:pt x="77588" y="64445"/>
                      <a:pt x="77570" y="64445"/>
                    </a:cubicBezTo>
                    <a:cubicBezTo>
                      <a:pt x="75520" y="64445"/>
                      <a:pt x="73598" y="65453"/>
                      <a:pt x="72346" y="66972"/>
                    </a:cubicBezTo>
                    <a:cubicBezTo>
                      <a:pt x="72703" y="63259"/>
                      <a:pt x="69407" y="59982"/>
                      <a:pt x="65707" y="59982"/>
                    </a:cubicBezTo>
                    <a:cubicBezTo>
                      <a:pt x="65692" y="59982"/>
                      <a:pt x="65677" y="59982"/>
                      <a:pt x="65662" y="59982"/>
                    </a:cubicBezTo>
                    <a:lnTo>
                      <a:pt x="65653" y="59991"/>
                    </a:lnTo>
                    <a:cubicBezTo>
                      <a:pt x="66997" y="58546"/>
                      <a:pt x="68873" y="57747"/>
                      <a:pt x="70802" y="57747"/>
                    </a:cubicBezTo>
                    <a:close/>
                    <a:moveTo>
                      <a:pt x="35611" y="62371"/>
                    </a:moveTo>
                    <a:cubicBezTo>
                      <a:pt x="36087" y="62371"/>
                      <a:pt x="36566" y="62419"/>
                      <a:pt x="37042" y="62518"/>
                    </a:cubicBezTo>
                    <a:cubicBezTo>
                      <a:pt x="36029" y="63773"/>
                      <a:pt x="35456" y="65359"/>
                      <a:pt x="35644" y="67034"/>
                    </a:cubicBezTo>
                    <a:lnTo>
                      <a:pt x="35635" y="67034"/>
                    </a:lnTo>
                    <a:cubicBezTo>
                      <a:pt x="34383" y="65578"/>
                      <a:pt x="32507" y="64633"/>
                      <a:pt x="30512" y="64633"/>
                    </a:cubicBezTo>
                    <a:cubicBezTo>
                      <a:pt x="30493" y="64633"/>
                      <a:pt x="30474" y="64633"/>
                      <a:pt x="30456" y="64633"/>
                    </a:cubicBezTo>
                    <a:cubicBezTo>
                      <a:pt x="30436" y="64633"/>
                      <a:pt x="30416" y="64633"/>
                      <a:pt x="30397" y="64633"/>
                    </a:cubicBezTo>
                    <a:cubicBezTo>
                      <a:pt x="28528" y="64633"/>
                      <a:pt x="26769" y="65471"/>
                      <a:pt x="25519" y="66775"/>
                    </a:cubicBezTo>
                    <a:cubicBezTo>
                      <a:pt x="25608" y="65180"/>
                      <a:pt x="25026" y="63683"/>
                      <a:pt x="24031" y="62500"/>
                    </a:cubicBezTo>
                    <a:cubicBezTo>
                      <a:pt x="24460" y="62421"/>
                      <a:pt x="24890" y="62382"/>
                      <a:pt x="25317" y="62382"/>
                    </a:cubicBezTo>
                    <a:cubicBezTo>
                      <a:pt x="27250" y="62382"/>
                      <a:pt x="29122" y="63178"/>
                      <a:pt x="30465" y="64624"/>
                    </a:cubicBezTo>
                    <a:cubicBezTo>
                      <a:pt x="31802" y="63171"/>
                      <a:pt x="33677" y="62371"/>
                      <a:pt x="35611" y="62371"/>
                    </a:cubicBezTo>
                    <a:close/>
                    <a:moveTo>
                      <a:pt x="112817" y="60278"/>
                    </a:moveTo>
                    <a:cubicBezTo>
                      <a:pt x="115992" y="60278"/>
                      <a:pt x="119168" y="62356"/>
                      <a:pt x="119209" y="66513"/>
                    </a:cubicBezTo>
                    <a:lnTo>
                      <a:pt x="119209" y="66513"/>
                    </a:lnTo>
                    <a:cubicBezTo>
                      <a:pt x="118734" y="66409"/>
                      <a:pt x="118254" y="66358"/>
                      <a:pt x="117778" y="66358"/>
                    </a:cubicBezTo>
                    <a:cubicBezTo>
                      <a:pt x="115925" y="66358"/>
                      <a:pt x="114125" y="67125"/>
                      <a:pt x="112830" y="68513"/>
                    </a:cubicBezTo>
                    <a:cubicBezTo>
                      <a:pt x="111548" y="67142"/>
                      <a:pt x="109756" y="66353"/>
                      <a:pt x="107883" y="66353"/>
                    </a:cubicBezTo>
                    <a:cubicBezTo>
                      <a:pt x="107391" y="66353"/>
                      <a:pt x="106907" y="66407"/>
                      <a:pt x="106432" y="66515"/>
                    </a:cubicBezTo>
                    <a:cubicBezTo>
                      <a:pt x="106468" y="62357"/>
                      <a:pt x="109642" y="60278"/>
                      <a:pt x="112817" y="60278"/>
                    </a:cubicBezTo>
                    <a:close/>
                    <a:moveTo>
                      <a:pt x="136134" y="60279"/>
                    </a:moveTo>
                    <a:cubicBezTo>
                      <a:pt x="139310" y="60279"/>
                      <a:pt x="142484" y="62358"/>
                      <a:pt x="142525" y="66515"/>
                    </a:cubicBezTo>
                    <a:lnTo>
                      <a:pt x="142525" y="66524"/>
                    </a:lnTo>
                    <a:cubicBezTo>
                      <a:pt x="142044" y="66419"/>
                      <a:pt x="141561" y="66368"/>
                      <a:pt x="141081" y="66368"/>
                    </a:cubicBezTo>
                    <a:cubicBezTo>
                      <a:pt x="139223" y="66368"/>
                      <a:pt x="137425" y="67135"/>
                      <a:pt x="136136" y="68531"/>
                    </a:cubicBezTo>
                    <a:cubicBezTo>
                      <a:pt x="134862" y="67159"/>
                      <a:pt x="133082" y="66371"/>
                      <a:pt x="131212" y="66371"/>
                    </a:cubicBezTo>
                    <a:cubicBezTo>
                      <a:pt x="131202" y="66371"/>
                      <a:pt x="131191" y="66371"/>
                      <a:pt x="131181" y="66371"/>
                    </a:cubicBezTo>
                    <a:cubicBezTo>
                      <a:pt x="130697" y="66371"/>
                      <a:pt x="130213" y="66416"/>
                      <a:pt x="129738" y="66524"/>
                    </a:cubicBezTo>
                    <a:cubicBezTo>
                      <a:pt x="129778" y="62360"/>
                      <a:pt x="132957" y="60279"/>
                      <a:pt x="136134" y="60279"/>
                    </a:cubicBezTo>
                    <a:close/>
                    <a:moveTo>
                      <a:pt x="89294" y="60326"/>
                    </a:moveTo>
                    <a:cubicBezTo>
                      <a:pt x="92468" y="60326"/>
                      <a:pt x="95642" y="62402"/>
                      <a:pt x="95679" y="66558"/>
                    </a:cubicBezTo>
                    <a:lnTo>
                      <a:pt x="95679" y="66558"/>
                    </a:lnTo>
                    <a:cubicBezTo>
                      <a:pt x="95209" y="66457"/>
                      <a:pt x="94735" y="66408"/>
                      <a:pt x="94264" y="66408"/>
                    </a:cubicBezTo>
                    <a:cubicBezTo>
                      <a:pt x="92405" y="66408"/>
                      <a:pt x="90601" y="67174"/>
                      <a:pt x="89308" y="68567"/>
                    </a:cubicBezTo>
                    <a:cubicBezTo>
                      <a:pt x="88027" y="67187"/>
                      <a:pt x="86235" y="66407"/>
                      <a:pt x="84353" y="66407"/>
                    </a:cubicBezTo>
                    <a:cubicBezTo>
                      <a:pt x="83869" y="66407"/>
                      <a:pt x="83385" y="66461"/>
                      <a:pt x="82910" y="66559"/>
                    </a:cubicBezTo>
                    <a:cubicBezTo>
                      <a:pt x="82942" y="62405"/>
                      <a:pt x="86118" y="60326"/>
                      <a:pt x="89294" y="60326"/>
                    </a:cubicBezTo>
                    <a:close/>
                    <a:moveTo>
                      <a:pt x="42338" y="60479"/>
                    </a:moveTo>
                    <a:cubicBezTo>
                      <a:pt x="45510" y="60479"/>
                      <a:pt x="48684" y="62554"/>
                      <a:pt x="48726" y="66708"/>
                    </a:cubicBezTo>
                    <a:lnTo>
                      <a:pt x="48726" y="66708"/>
                    </a:lnTo>
                    <a:cubicBezTo>
                      <a:pt x="48257" y="66609"/>
                      <a:pt x="47784" y="66560"/>
                      <a:pt x="47315" y="66560"/>
                    </a:cubicBezTo>
                    <a:cubicBezTo>
                      <a:pt x="45452" y="66560"/>
                      <a:pt x="43648" y="67327"/>
                      <a:pt x="42355" y="68719"/>
                    </a:cubicBezTo>
                    <a:cubicBezTo>
                      <a:pt x="41074" y="67339"/>
                      <a:pt x="39282" y="66559"/>
                      <a:pt x="37400" y="66559"/>
                    </a:cubicBezTo>
                    <a:cubicBezTo>
                      <a:pt x="36916" y="66559"/>
                      <a:pt x="36432" y="66613"/>
                      <a:pt x="35958" y="66712"/>
                    </a:cubicBezTo>
                    <a:cubicBezTo>
                      <a:pt x="35989" y="62557"/>
                      <a:pt x="39163" y="60479"/>
                      <a:pt x="42338" y="60479"/>
                    </a:cubicBezTo>
                    <a:close/>
                    <a:moveTo>
                      <a:pt x="65639" y="60484"/>
                    </a:moveTo>
                    <a:cubicBezTo>
                      <a:pt x="68816" y="60484"/>
                      <a:pt x="71992" y="62563"/>
                      <a:pt x="72032" y="66721"/>
                    </a:cubicBezTo>
                    <a:cubicBezTo>
                      <a:pt x="71559" y="66619"/>
                      <a:pt x="71082" y="66569"/>
                      <a:pt x="70608" y="66569"/>
                    </a:cubicBezTo>
                    <a:cubicBezTo>
                      <a:pt x="68752" y="66569"/>
                      <a:pt x="66952" y="67334"/>
                      <a:pt x="65653" y="68719"/>
                    </a:cubicBezTo>
                    <a:lnTo>
                      <a:pt x="65644" y="68728"/>
                    </a:lnTo>
                    <a:cubicBezTo>
                      <a:pt x="64362" y="67348"/>
                      <a:pt x="62570" y="66568"/>
                      <a:pt x="60688" y="66568"/>
                    </a:cubicBezTo>
                    <a:cubicBezTo>
                      <a:pt x="60205" y="66568"/>
                      <a:pt x="59721" y="66622"/>
                      <a:pt x="59246" y="66721"/>
                    </a:cubicBezTo>
                    <a:cubicBezTo>
                      <a:pt x="59286" y="62563"/>
                      <a:pt x="62463" y="60484"/>
                      <a:pt x="65639" y="60484"/>
                    </a:cubicBezTo>
                    <a:close/>
                    <a:moveTo>
                      <a:pt x="18806" y="60525"/>
                    </a:moveTo>
                    <a:cubicBezTo>
                      <a:pt x="21979" y="60525"/>
                      <a:pt x="25151" y="62600"/>
                      <a:pt x="25196" y="66757"/>
                    </a:cubicBezTo>
                    <a:lnTo>
                      <a:pt x="25196" y="66757"/>
                    </a:lnTo>
                    <a:cubicBezTo>
                      <a:pt x="24723" y="66655"/>
                      <a:pt x="24245" y="66605"/>
                      <a:pt x="23772" y="66605"/>
                    </a:cubicBezTo>
                    <a:cubicBezTo>
                      <a:pt x="21913" y="66605"/>
                      <a:pt x="20107" y="67371"/>
                      <a:pt x="18807" y="68764"/>
                    </a:cubicBezTo>
                    <a:cubicBezTo>
                      <a:pt x="17526" y="67384"/>
                      <a:pt x="15734" y="66604"/>
                      <a:pt x="13852" y="66604"/>
                    </a:cubicBezTo>
                    <a:cubicBezTo>
                      <a:pt x="13368" y="66604"/>
                      <a:pt x="12884" y="66658"/>
                      <a:pt x="12409" y="66757"/>
                    </a:cubicBezTo>
                    <a:cubicBezTo>
                      <a:pt x="12454" y="62603"/>
                      <a:pt x="15631" y="60525"/>
                      <a:pt x="18806" y="60525"/>
                    </a:cubicBezTo>
                    <a:close/>
                    <a:moveTo>
                      <a:pt x="117959" y="66746"/>
                    </a:moveTo>
                    <a:cubicBezTo>
                      <a:pt x="118383" y="66746"/>
                      <a:pt x="118811" y="66785"/>
                      <a:pt x="119236" y="66864"/>
                    </a:cubicBezTo>
                    <a:cubicBezTo>
                      <a:pt x="118251" y="68047"/>
                      <a:pt x="117668" y="69543"/>
                      <a:pt x="117749" y="71138"/>
                    </a:cubicBezTo>
                    <a:cubicBezTo>
                      <a:pt x="116508" y="69835"/>
                      <a:pt x="114740" y="68996"/>
                      <a:pt x="112871" y="68996"/>
                    </a:cubicBezTo>
                    <a:cubicBezTo>
                      <a:pt x="112854" y="68996"/>
                      <a:pt x="112837" y="68997"/>
                      <a:pt x="112821" y="68997"/>
                    </a:cubicBezTo>
                    <a:lnTo>
                      <a:pt x="112821" y="68997"/>
                    </a:lnTo>
                    <a:cubicBezTo>
                      <a:pt x="114158" y="67549"/>
                      <a:pt x="116025" y="66746"/>
                      <a:pt x="117959" y="66746"/>
                    </a:cubicBezTo>
                    <a:close/>
                    <a:moveTo>
                      <a:pt x="84144" y="66782"/>
                    </a:moveTo>
                    <a:cubicBezTo>
                      <a:pt x="86080" y="66782"/>
                      <a:pt x="87953" y="67585"/>
                      <a:pt x="89290" y="69033"/>
                    </a:cubicBezTo>
                    <a:cubicBezTo>
                      <a:pt x="89271" y="69032"/>
                      <a:pt x="89251" y="69032"/>
                      <a:pt x="89231" y="69032"/>
                    </a:cubicBezTo>
                    <a:cubicBezTo>
                      <a:pt x="87362" y="69032"/>
                      <a:pt x="85595" y="69871"/>
                      <a:pt x="84353" y="71174"/>
                    </a:cubicBezTo>
                    <a:cubicBezTo>
                      <a:pt x="84434" y="69588"/>
                      <a:pt x="83851" y="68083"/>
                      <a:pt x="82866" y="66900"/>
                    </a:cubicBezTo>
                    <a:cubicBezTo>
                      <a:pt x="83291" y="66821"/>
                      <a:pt x="83719" y="66782"/>
                      <a:pt x="84144" y="66782"/>
                    </a:cubicBezTo>
                    <a:close/>
                    <a:moveTo>
                      <a:pt x="94437" y="66782"/>
                    </a:moveTo>
                    <a:cubicBezTo>
                      <a:pt x="94861" y="66782"/>
                      <a:pt x="95289" y="66821"/>
                      <a:pt x="95715" y="66900"/>
                    </a:cubicBezTo>
                    <a:cubicBezTo>
                      <a:pt x="94720" y="68083"/>
                      <a:pt x="94138" y="69579"/>
                      <a:pt x="94228" y="71174"/>
                    </a:cubicBezTo>
                    <a:cubicBezTo>
                      <a:pt x="92977" y="69871"/>
                      <a:pt x="91218" y="69032"/>
                      <a:pt x="89350" y="69032"/>
                    </a:cubicBezTo>
                    <a:cubicBezTo>
                      <a:pt x="89330" y="69032"/>
                      <a:pt x="89310" y="69032"/>
                      <a:pt x="89290" y="69033"/>
                    </a:cubicBezTo>
                    <a:cubicBezTo>
                      <a:pt x="90628" y="67585"/>
                      <a:pt x="92501" y="66782"/>
                      <a:pt x="94437" y="66782"/>
                    </a:cubicBezTo>
                    <a:close/>
                    <a:moveTo>
                      <a:pt x="47475" y="66944"/>
                    </a:moveTo>
                    <a:cubicBezTo>
                      <a:pt x="47900" y="66944"/>
                      <a:pt x="48327" y="66982"/>
                      <a:pt x="48753" y="67061"/>
                    </a:cubicBezTo>
                    <a:cubicBezTo>
                      <a:pt x="47767" y="68244"/>
                      <a:pt x="47185" y="69740"/>
                      <a:pt x="47266" y="71335"/>
                    </a:cubicBezTo>
                    <a:cubicBezTo>
                      <a:pt x="46024" y="70032"/>
                      <a:pt x="44256" y="69194"/>
                      <a:pt x="42388" y="69194"/>
                    </a:cubicBezTo>
                    <a:cubicBezTo>
                      <a:pt x="42371" y="69194"/>
                      <a:pt x="42354" y="69194"/>
                      <a:pt x="42337" y="69194"/>
                    </a:cubicBezTo>
                    <a:lnTo>
                      <a:pt x="42337" y="69194"/>
                    </a:lnTo>
                    <a:cubicBezTo>
                      <a:pt x="43675" y="67746"/>
                      <a:pt x="45542" y="66944"/>
                      <a:pt x="47475" y="66944"/>
                    </a:cubicBezTo>
                    <a:close/>
                    <a:moveTo>
                      <a:pt x="23953" y="66979"/>
                    </a:moveTo>
                    <a:cubicBezTo>
                      <a:pt x="24378" y="66979"/>
                      <a:pt x="24806" y="67018"/>
                      <a:pt x="25232" y="67097"/>
                    </a:cubicBezTo>
                    <a:cubicBezTo>
                      <a:pt x="24239" y="68278"/>
                      <a:pt x="23657" y="69779"/>
                      <a:pt x="23744" y="71371"/>
                    </a:cubicBezTo>
                    <a:lnTo>
                      <a:pt x="23744" y="71371"/>
                    </a:lnTo>
                    <a:cubicBezTo>
                      <a:pt x="22494" y="70068"/>
                      <a:pt x="20726" y="69229"/>
                      <a:pt x="18866" y="69229"/>
                    </a:cubicBezTo>
                    <a:cubicBezTo>
                      <a:pt x="18846" y="69229"/>
                      <a:pt x="18827" y="69230"/>
                      <a:pt x="18807" y="69230"/>
                    </a:cubicBezTo>
                    <a:cubicBezTo>
                      <a:pt x="20144" y="67782"/>
                      <a:pt x="22018" y="66979"/>
                      <a:pt x="23953" y="66979"/>
                    </a:cubicBezTo>
                    <a:close/>
                    <a:moveTo>
                      <a:pt x="13656" y="66979"/>
                    </a:moveTo>
                    <a:cubicBezTo>
                      <a:pt x="15596" y="66979"/>
                      <a:pt x="17470" y="67782"/>
                      <a:pt x="18807" y="69230"/>
                    </a:cubicBezTo>
                    <a:cubicBezTo>
                      <a:pt x="18787" y="69230"/>
                      <a:pt x="18768" y="69229"/>
                      <a:pt x="18748" y="69229"/>
                    </a:cubicBezTo>
                    <a:cubicBezTo>
                      <a:pt x="16879" y="69229"/>
                      <a:pt x="15111" y="70068"/>
                      <a:pt x="13870" y="71371"/>
                    </a:cubicBezTo>
                    <a:cubicBezTo>
                      <a:pt x="13951" y="69785"/>
                      <a:pt x="13368" y="68280"/>
                      <a:pt x="12374" y="67097"/>
                    </a:cubicBezTo>
                    <a:cubicBezTo>
                      <a:pt x="12801" y="67018"/>
                      <a:pt x="13230" y="66979"/>
                      <a:pt x="13656" y="66979"/>
                    </a:cubicBezTo>
                    <a:close/>
                    <a:moveTo>
                      <a:pt x="107658" y="66739"/>
                    </a:moveTo>
                    <a:cubicBezTo>
                      <a:pt x="109596" y="66739"/>
                      <a:pt x="111472" y="67542"/>
                      <a:pt x="112821" y="68997"/>
                    </a:cubicBezTo>
                    <a:lnTo>
                      <a:pt x="112821" y="68997"/>
                    </a:lnTo>
                    <a:cubicBezTo>
                      <a:pt x="112818" y="68997"/>
                      <a:pt x="112815" y="68997"/>
                      <a:pt x="112812" y="68997"/>
                    </a:cubicBezTo>
                    <a:cubicBezTo>
                      <a:pt x="112793" y="68997"/>
                      <a:pt x="112774" y="68996"/>
                      <a:pt x="112756" y="68996"/>
                    </a:cubicBezTo>
                    <a:cubicBezTo>
                      <a:pt x="110769" y="68996"/>
                      <a:pt x="108902" y="69942"/>
                      <a:pt x="107641" y="71389"/>
                    </a:cubicBezTo>
                    <a:lnTo>
                      <a:pt x="107641" y="71389"/>
                    </a:lnTo>
                    <a:cubicBezTo>
                      <a:pt x="107802" y="69716"/>
                      <a:pt x="107213" y="68133"/>
                      <a:pt x="106177" y="66897"/>
                    </a:cubicBezTo>
                    <a:lnTo>
                      <a:pt x="106177" y="66897"/>
                    </a:lnTo>
                    <a:cubicBezTo>
                      <a:pt x="106669" y="66791"/>
                      <a:pt x="107166" y="66739"/>
                      <a:pt x="107658" y="66739"/>
                    </a:cubicBezTo>
                    <a:close/>
                    <a:moveTo>
                      <a:pt x="37174" y="66937"/>
                    </a:moveTo>
                    <a:cubicBezTo>
                      <a:pt x="39113" y="66937"/>
                      <a:pt x="40989" y="67739"/>
                      <a:pt x="42337" y="69194"/>
                    </a:cubicBezTo>
                    <a:lnTo>
                      <a:pt x="42337" y="69194"/>
                    </a:lnTo>
                    <a:cubicBezTo>
                      <a:pt x="42334" y="69194"/>
                      <a:pt x="42331" y="69194"/>
                      <a:pt x="42328" y="69194"/>
                    </a:cubicBezTo>
                    <a:cubicBezTo>
                      <a:pt x="42310" y="69194"/>
                      <a:pt x="42291" y="69194"/>
                      <a:pt x="42273" y="69194"/>
                    </a:cubicBezTo>
                    <a:cubicBezTo>
                      <a:pt x="40286" y="69194"/>
                      <a:pt x="38410" y="70139"/>
                      <a:pt x="37158" y="71595"/>
                    </a:cubicBezTo>
                    <a:cubicBezTo>
                      <a:pt x="37320" y="69911"/>
                      <a:pt x="36728" y="68325"/>
                      <a:pt x="35689" y="67097"/>
                    </a:cubicBezTo>
                    <a:lnTo>
                      <a:pt x="35680" y="67097"/>
                    </a:lnTo>
                    <a:cubicBezTo>
                      <a:pt x="36177" y="66989"/>
                      <a:pt x="36678" y="66937"/>
                      <a:pt x="37174" y="66937"/>
                    </a:cubicBezTo>
                    <a:close/>
                    <a:moveTo>
                      <a:pt x="124474" y="64884"/>
                    </a:moveTo>
                    <a:cubicBezTo>
                      <a:pt x="127650" y="64884"/>
                      <a:pt x="130827" y="66963"/>
                      <a:pt x="130867" y="71120"/>
                    </a:cubicBezTo>
                    <a:cubicBezTo>
                      <a:pt x="130392" y="71018"/>
                      <a:pt x="129914" y="70969"/>
                      <a:pt x="129439" y="70969"/>
                    </a:cubicBezTo>
                    <a:cubicBezTo>
                      <a:pt x="127578" y="70969"/>
                      <a:pt x="125778" y="71735"/>
                      <a:pt x="124478" y="73128"/>
                    </a:cubicBezTo>
                    <a:cubicBezTo>
                      <a:pt x="123197" y="71748"/>
                      <a:pt x="121405" y="70968"/>
                      <a:pt x="119532" y="70968"/>
                    </a:cubicBezTo>
                    <a:cubicBezTo>
                      <a:pt x="119039" y="70968"/>
                      <a:pt x="118555" y="71022"/>
                      <a:pt x="118080" y="71120"/>
                    </a:cubicBezTo>
                    <a:cubicBezTo>
                      <a:pt x="118121" y="66963"/>
                      <a:pt x="121297" y="64884"/>
                      <a:pt x="124474" y="64884"/>
                    </a:cubicBezTo>
                    <a:close/>
                    <a:moveTo>
                      <a:pt x="100943" y="64929"/>
                    </a:moveTo>
                    <a:cubicBezTo>
                      <a:pt x="104120" y="64929"/>
                      <a:pt x="107296" y="67007"/>
                      <a:pt x="107337" y="71165"/>
                    </a:cubicBezTo>
                    <a:cubicBezTo>
                      <a:pt x="106862" y="71063"/>
                      <a:pt x="106383" y="71013"/>
                      <a:pt x="105909" y="71013"/>
                    </a:cubicBezTo>
                    <a:cubicBezTo>
                      <a:pt x="104048" y="71013"/>
                      <a:pt x="102248" y="71780"/>
                      <a:pt x="100948" y="73172"/>
                    </a:cubicBezTo>
                    <a:cubicBezTo>
                      <a:pt x="99667" y="71792"/>
                      <a:pt x="97875" y="71013"/>
                      <a:pt x="95993" y="71013"/>
                    </a:cubicBezTo>
                    <a:cubicBezTo>
                      <a:pt x="95509" y="71013"/>
                      <a:pt x="95025" y="71067"/>
                      <a:pt x="94550" y="71165"/>
                    </a:cubicBezTo>
                    <a:cubicBezTo>
                      <a:pt x="94590" y="67007"/>
                      <a:pt x="97767" y="64929"/>
                      <a:pt x="100943" y="64929"/>
                    </a:cubicBezTo>
                    <a:close/>
                    <a:moveTo>
                      <a:pt x="77622" y="64941"/>
                    </a:moveTo>
                    <a:cubicBezTo>
                      <a:pt x="80798" y="64941"/>
                      <a:pt x="83972" y="67018"/>
                      <a:pt x="84013" y="71174"/>
                    </a:cubicBezTo>
                    <a:cubicBezTo>
                      <a:pt x="83537" y="71072"/>
                      <a:pt x="83057" y="71021"/>
                      <a:pt x="82581" y="71021"/>
                    </a:cubicBezTo>
                    <a:cubicBezTo>
                      <a:pt x="80727" y="71021"/>
                      <a:pt x="78930" y="71782"/>
                      <a:pt x="77633" y="73172"/>
                    </a:cubicBezTo>
                    <a:lnTo>
                      <a:pt x="77624" y="73181"/>
                    </a:lnTo>
                    <a:cubicBezTo>
                      <a:pt x="76342" y="71801"/>
                      <a:pt x="74550" y="71022"/>
                      <a:pt x="72669" y="71022"/>
                    </a:cubicBezTo>
                    <a:cubicBezTo>
                      <a:pt x="72185" y="71022"/>
                      <a:pt x="71701" y="71076"/>
                      <a:pt x="71226" y="71174"/>
                    </a:cubicBezTo>
                    <a:cubicBezTo>
                      <a:pt x="71266" y="67020"/>
                      <a:pt x="74445" y="64941"/>
                      <a:pt x="77622" y="64941"/>
                    </a:cubicBezTo>
                    <a:close/>
                    <a:moveTo>
                      <a:pt x="53996" y="65085"/>
                    </a:moveTo>
                    <a:cubicBezTo>
                      <a:pt x="57170" y="65085"/>
                      <a:pt x="60344" y="67162"/>
                      <a:pt x="60384" y="71317"/>
                    </a:cubicBezTo>
                    <a:lnTo>
                      <a:pt x="60384" y="71326"/>
                    </a:lnTo>
                    <a:cubicBezTo>
                      <a:pt x="59903" y="71222"/>
                      <a:pt x="59419" y="71170"/>
                      <a:pt x="58939" y="71170"/>
                    </a:cubicBezTo>
                    <a:cubicBezTo>
                      <a:pt x="57081" y="71170"/>
                      <a:pt x="55284" y="71936"/>
                      <a:pt x="53995" y="73325"/>
                    </a:cubicBezTo>
                    <a:cubicBezTo>
                      <a:pt x="52714" y="71945"/>
                      <a:pt x="50922" y="71165"/>
                      <a:pt x="49040" y="71165"/>
                    </a:cubicBezTo>
                    <a:cubicBezTo>
                      <a:pt x="48556" y="71165"/>
                      <a:pt x="48072" y="71219"/>
                      <a:pt x="47597" y="71326"/>
                    </a:cubicBezTo>
                    <a:cubicBezTo>
                      <a:pt x="47638" y="67167"/>
                      <a:pt x="50817" y="65085"/>
                      <a:pt x="53996" y="65085"/>
                    </a:cubicBezTo>
                    <a:close/>
                    <a:moveTo>
                      <a:pt x="7145" y="65126"/>
                    </a:moveTo>
                    <a:cubicBezTo>
                      <a:pt x="10322" y="65126"/>
                      <a:pt x="13498" y="67205"/>
                      <a:pt x="13538" y="71362"/>
                    </a:cubicBezTo>
                    <a:cubicBezTo>
                      <a:pt x="13065" y="71260"/>
                      <a:pt x="12588" y="71211"/>
                      <a:pt x="12113" y="71211"/>
                    </a:cubicBezTo>
                    <a:cubicBezTo>
                      <a:pt x="10252" y="71211"/>
                      <a:pt x="8442" y="71977"/>
                      <a:pt x="7150" y="73369"/>
                    </a:cubicBezTo>
                    <a:cubicBezTo>
                      <a:pt x="5868" y="71990"/>
                      <a:pt x="4076" y="71210"/>
                      <a:pt x="2194" y="71210"/>
                    </a:cubicBezTo>
                    <a:cubicBezTo>
                      <a:pt x="1711" y="71210"/>
                      <a:pt x="1227" y="71264"/>
                      <a:pt x="752" y="71362"/>
                    </a:cubicBezTo>
                    <a:cubicBezTo>
                      <a:pt x="792" y="67205"/>
                      <a:pt x="3969" y="65126"/>
                      <a:pt x="7145" y="65126"/>
                    </a:cubicBezTo>
                    <a:close/>
                    <a:moveTo>
                      <a:pt x="30460" y="65126"/>
                    </a:moveTo>
                    <a:cubicBezTo>
                      <a:pt x="33637" y="65126"/>
                      <a:pt x="36813" y="67205"/>
                      <a:pt x="36854" y="71362"/>
                    </a:cubicBezTo>
                    <a:cubicBezTo>
                      <a:pt x="36379" y="71260"/>
                      <a:pt x="35900" y="71211"/>
                      <a:pt x="35425" y="71211"/>
                    </a:cubicBezTo>
                    <a:cubicBezTo>
                      <a:pt x="33562" y="71211"/>
                      <a:pt x="31757" y="71977"/>
                      <a:pt x="30465" y="73369"/>
                    </a:cubicBezTo>
                    <a:cubicBezTo>
                      <a:pt x="29183" y="71990"/>
                      <a:pt x="27391" y="71210"/>
                      <a:pt x="25510" y="71210"/>
                    </a:cubicBezTo>
                    <a:cubicBezTo>
                      <a:pt x="25026" y="71210"/>
                      <a:pt x="24542" y="71264"/>
                      <a:pt x="24067" y="71362"/>
                    </a:cubicBezTo>
                    <a:cubicBezTo>
                      <a:pt x="24107" y="67205"/>
                      <a:pt x="27284" y="65126"/>
                      <a:pt x="30460" y="65126"/>
                    </a:cubicBezTo>
                    <a:close/>
                    <a:moveTo>
                      <a:pt x="119323" y="71343"/>
                    </a:moveTo>
                    <a:cubicBezTo>
                      <a:pt x="121259" y="71343"/>
                      <a:pt x="123134" y="72146"/>
                      <a:pt x="124478" y="73593"/>
                    </a:cubicBezTo>
                    <a:lnTo>
                      <a:pt x="124478" y="73593"/>
                    </a:lnTo>
                    <a:cubicBezTo>
                      <a:pt x="124475" y="73593"/>
                      <a:pt x="124472" y="73593"/>
                      <a:pt x="124469" y="73593"/>
                    </a:cubicBezTo>
                    <a:cubicBezTo>
                      <a:pt x="124450" y="73593"/>
                      <a:pt x="124430" y="73593"/>
                      <a:pt x="124410" y="73593"/>
                    </a:cubicBezTo>
                    <a:cubicBezTo>
                      <a:pt x="122541" y="73593"/>
                      <a:pt x="120782" y="74432"/>
                      <a:pt x="119532" y="75735"/>
                    </a:cubicBezTo>
                    <a:cubicBezTo>
                      <a:pt x="119622" y="74149"/>
                      <a:pt x="119039" y="72644"/>
                      <a:pt x="118045" y="71461"/>
                    </a:cubicBezTo>
                    <a:cubicBezTo>
                      <a:pt x="118470" y="71382"/>
                      <a:pt x="118898" y="71343"/>
                      <a:pt x="119323" y="71343"/>
                    </a:cubicBezTo>
                    <a:close/>
                    <a:moveTo>
                      <a:pt x="129620" y="71343"/>
                    </a:moveTo>
                    <a:cubicBezTo>
                      <a:pt x="130043" y="71343"/>
                      <a:pt x="130470" y="71382"/>
                      <a:pt x="130894" y="71461"/>
                    </a:cubicBezTo>
                    <a:cubicBezTo>
                      <a:pt x="129908" y="72644"/>
                      <a:pt x="129326" y="74140"/>
                      <a:pt x="129415" y="75735"/>
                    </a:cubicBezTo>
                    <a:lnTo>
                      <a:pt x="129406" y="75735"/>
                    </a:lnTo>
                    <a:cubicBezTo>
                      <a:pt x="128165" y="74432"/>
                      <a:pt x="126397" y="73593"/>
                      <a:pt x="124528" y="73593"/>
                    </a:cubicBezTo>
                    <a:cubicBezTo>
                      <a:pt x="124512" y="73593"/>
                      <a:pt x="124495" y="73593"/>
                      <a:pt x="124478" y="73593"/>
                    </a:cubicBezTo>
                    <a:lnTo>
                      <a:pt x="124478" y="73593"/>
                    </a:lnTo>
                    <a:cubicBezTo>
                      <a:pt x="125816" y="72146"/>
                      <a:pt x="127689" y="71343"/>
                      <a:pt x="129620" y="71343"/>
                    </a:cubicBezTo>
                    <a:close/>
                    <a:moveTo>
                      <a:pt x="48839" y="71540"/>
                    </a:moveTo>
                    <a:cubicBezTo>
                      <a:pt x="50775" y="71540"/>
                      <a:pt x="52650" y="72344"/>
                      <a:pt x="53995" y="73799"/>
                    </a:cubicBezTo>
                    <a:lnTo>
                      <a:pt x="53995" y="73799"/>
                    </a:lnTo>
                    <a:cubicBezTo>
                      <a:pt x="53992" y="73799"/>
                      <a:pt x="53989" y="73800"/>
                      <a:pt x="53986" y="73800"/>
                    </a:cubicBezTo>
                    <a:cubicBezTo>
                      <a:pt x="53966" y="73799"/>
                      <a:pt x="53946" y="73799"/>
                      <a:pt x="53926" y="73799"/>
                    </a:cubicBezTo>
                    <a:cubicBezTo>
                      <a:pt x="52058" y="73799"/>
                      <a:pt x="50299" y="74629"/>
                      <a:pt x="49049" y="75932"/>
                    </a:cubicBezTo>
                    <a:cubicBezTo>
                      <a:pt x="49138" y="74346"/>
                      <a:pt x="48556" y="72841"/>
                      <a:pt x="47561" y="71658"/>
                    </a:cubicBezTo>
                    <a:cubicBezTo>
                      <a:pt x="47987" y="71579"/>
                      <a:pt x="48414" y="71540"/>
                      <a:pt x="48839" y="71540"/>
                    </a:cubicBezTo>
                    <a:close/>
                    <a:moveTo>
                      <a:pt x="59134" y="71540"/>
                    </a:moveTo>
                    <a:cubicBezTo>
                      <a:pt x="59558" y="71540"/>
                      <a:pt x="59985" y="71579"/>
                      <a:pt x="60411" y="71658"/>
                    </a:cubicBezTo>
                    <a:cubicBezTo>
                      <a:pt x="59425" y="72841"/>
                      <a:pt x="58843" y="74337"/>
                      <a:pt x="58932" y="75932"/>
                    </a:cubicBezTo>
                    <a:lnTo>
                      <a:pt x="58923" y="75932"/>
                    </a:lnTo>
                    <a:cubicBezTo>
                      <a:pt x="57682" y="74629"/>
                      <a:pt x="55914" y="73799"/>
                      <a:pt x="54046" y="73799"/>
                    </a:cubicBezTo>
                    <a:cubicBezTo>
                      <a:pt x="54029" y="73799"/>
                      <a:pt x="54012" y="73799"/>
                      <a:pt x="53995" y="73799"/>
                    </a:cubicBezTo>
                    <a:lnTo>
                      <a:pt x="53995" y="73799"/>
                    </a:lnTo>
                    <a:cubicBezTo>
                      <a:pt x="55333" y="72344"/>
                      <a:pt x="57200" y="71540"/>
                      <a:pt x="59134" y="71540"/>
                    </a:cubicBezTo>
                    <a:close/>
                    <a:moveTo>
                      <a:pt x="112819" y="69493"/>
                    </a:moveTo>
                    <a:cubicBezTo>
                      <a:pt x="115994" y="69493"/>
                      <a:pt x="119169" y="71570"/>
                      <a:pt x="119209" y="75726"/>
                    </a:cubicBezTo>
                    <a:lnTo>
                      <a:pt x="119209" y="75726"/>
                    </a:lnTo>
                    <a:cubicBezTo>
                      <a:pt x="118734" y="75624"/>
                      <a:pt x="118255" y="75574"/>
                      <a:pt x="117781" y="75574"/>
                    </a:cubicBezTo>
                    <a:cubicBezTo>
                      <a:pt x="115920" y="75574"/>
                      <a:pt x="114120" y="76339"/>
                      <a:pt x="112821" y="77724"/>
                    </a:cubicBezTo>
                    <a:lnTo>
                      <a:pt x="112821" y="77733"/>
                    </a:lnTo>
                    <a:cubicBezTo>
                      <a:pt x="111539" y="76353"/>
                      <a:pt x="109747" y="75574"/>
                      <a:pt x="107865" y="75574"/>
                    </a:cubicBezTo>
                    <a:cubicBezTo>
                      <a:pt x="107382" y="75574"/>
                      <a:pt x="106898" y="75627"/>
                      <a:pt x="106423" y="75726"/>
                    </a:cubicBezTo>
                    <a:lnTo>
                      <a:pt x="106423" y="75726"/>
                    </a:lnTo>
                    <a:cubicBezTo>
                      <a:pt x="106463" y="71572"/>
                      <a:pt x="109641" y="69493"/>
                      <a:pt x="112819" y="69493"/>
                    </a:cubicBezTo>
                    <a:close/>
                    <a:moveTo>
                      <a:pt x="136134" y="69486"/>
                    </a:moveTo>
                    <a:cubicBezTo>
                      <a:pt x="139310" y="69486"/>
                      <a:pt x="142484" y="71565"/>
                      <a:pt x="142525" y="75726"/>
                    </a:cubicBezTo>
                    <a:lnTo>
                      <a:pt x="142525" y="75726"/>
                    </a:lnTo>
                    <a:cubicBezTo>
                      <a:pt x="142050" y="75624"/>
                      <a:pt x="141571" y="75574"/>
                      <a:pt x="141097" y="75574"/>
                    </a:cubicBezTo>
                    <a:cubicBezTo>
                      <a:pt x="139236" y="75574"/>
                      <a:pt x="137435" y="76341"/>
                      <a:pt x="136136" y="77733"/>
                    </a:cubicBezTo>
                    <a:cubicBezTo>
                      <a:pt x="134854" y="76353"/>
                      <a:pt x="133062" y="75574"/>
                      <a:pt x="131181" y="75574"/>
                    </a:cubicBezTo>
                    <a:cubicBezTo>
                      <a:pt x="130697" y="75574"/>
                      <a:pt x="130213" y="75627"/>
                      <a:pt x="129738" y="75726"/>
                    </a:cubicBezTo>
                    <a:lnTo>
                      <a:pt x="129738" y="75726"/>
                    </a:lnTo>
                    <a:cubicBezTo>
                      <a:pt x="129778" y="71567"/>
                      <a:pt x="132957" y="69486"/>
                      <a:pt x="136134" y="69486"/>
                    </a:cubicBezTo>
                    <a:close/>
                    <a:moveTo>
                      <a:pt x="42332" y="69690"/>
                    </a:moveTo>
                    <a:cubicBezTo>
                      <a:pt x="45507" y="69690"/>
                      <a:pt x="48681" y="71767"/>
                      <a:pt x="48726" y="75923"/>
                    </a:cubicBezTo>
                    <a:cubicBezTo>
                      <a:pt x="48251" y="75821"/>
                      <a:pt x="47772" y="75771"/>
                      <a:pt x="47298" y="75771"/>
                    </a:cubicBezTo>
                    <a:cubicBezTo>
                      <a:pt x="45434" y="75771"/>
                      <a:pt x="43630" y="76538"/>
                      <a:pt x="42337" y="77930"/>
                    </a:cubicBezTo>
                    <a:cubicBezTo>
                      <a:pt x="41056" y="76550"/>
                      <a:pt x="39264" y="75771"/>
                      <a:pt x="37382" y="75771"/>
                    </a:cubicBezTo>
                    <a:cubicBezTo>
                      <a:pt x="36898" y="75771"/>
                      <a:pt x="36415" y="75825"/>
                      <a:pt x="35940" y="75923"/>
                    </a:cubicBezTo>
                    <a:cubicBezTo>
                      <a:pt x="35980" y="71769"/>
                      <a:pt x="39156" y="69690"/>
                      <a:pt x="42332" y="69690"/>
                    </a:cubicBezTo>
                    <a:close/>
                    <a:moveTo>
                      <a:pt x="65648" y="69687"/>
                    </a:moveTo>
                    <a:cubicBezTo>
                      <a:pt x="68825" y="69687"/>
                      <a:pt x="72001" y="71766"/>
                      <a:pt x="72041" y="75923"/>
                    </a:cubicBezTo>
                    <a:cubicBezTo>
                      <a:pt x="71566" y="75821"/>
                      <a:pt x="71088" y="75771"/>
                      <a:pt x="70613" y="75771"/>
                    </a:cubicBezTo>
                    <a:cubicBezTo>
                      <a:pt x="68750" y="75771"/>
                      <a:pt x="66945" y="76538"/>
                      <a:pt x="65653" y="77930"/>
                    </a:cubicBezTo>
                    <a:cubicBezTo>
                      <a:pt x="64371" y="76550"/>
                      <a:pt x="62579" y="75771"/>
                      <a:pt x="60697" y="75771"/>
                    </a:cubicBezTo>
                    <a:cubicBezTo>
                      <a:pt x="60214" y="75771"/>
                      <a:pt x="59730" y="75825"/>
                      <a:pt x="59255" y="75923"/>
                    </a:cubicBezTo>
                    <a:cubicBezTo>
                      <a:pt x="59295" y="71766"/>
                      <a:pt x="62472" y="69687"/>
                      <a:pt x="65648" y="69687"/>
                    </a:cubicBezTo>
                    <a:close/>
                    <a:moveTo>
                      <a:pt x="82884" y="1"/>
                    </a:moveTo>
                    <a:cubicBezTo>
                      <a:pt x="82642" y="700"/>
                      <a:pt x="82534" y="1435"/>
                      <a:pt x="82579" y="2178"/>
                    </a:cubicBezTo>
                    <a:cubicBezTo>
                      <a:pt x="81329" y="875"/>
                      <a:pt x="79570" y="37"/>
                      <a:pt x="77701" y="37"/>
                    </a:cubicBezTo>
                    <a:cubicBezTo>
                      <a:pt x="77681" y="37"/>
                      <a:pt x="77661" y="37"/>
                      <a:pt x="77642" y="37"/>
                    </a:cubicBezTo>
                    <a:cubicBezTo>
                      <a:pt x="77622" y="37"/>
                      <a:pt x="77602" y="37"/>
                      <a:pt x="77582" y="37"/>
                    </a:cubicBezTo>
                    <a:cubicBezTo>
                      <a:pt x="73834" y="37"/>
                      <a:pt x="70494" y="3399"/>
                      <a:pt x="70948" y="7160"/>
                    </a:cubicBezTo>
                    <a:cubicBezTo>
                      <a:pt x="71458" y="7047"/>
                      <a:pt x="71971" y="6991"/>
                      <a:pt x="72481" y="6991"/>
                    </a:cubicBezTo>
                    <a:cubicBezTo>
                      <a:pt x="74418" y="6991"/>
                      <a:pt x="76294" y="7794"/>
                      <a:pt x="77642" y="9248"/>
                    </a:cubicBezTo>
                    <a:cubicBezTo>
                      <a:pt x="77624" y="9248"/>
                      <a:pt x="77606" y="9248"/>
                      <a:pt x="77587" y="9248"/>
                    </a:cubicBezTo>
                    <a:cubicBezTo>
                      <a:pt x="75529" y="9248"/>
                      <a:pt x="73607" y="10256"/>
                      <a:pt x="72355" y="11784"/>
                    </a:cubicBezTo>
                    <a:cubicBezTo>
                      <a:pt x="72756" y="8058"/>
                      <a:pt x="69443" y="4741"/>
                      <a:pt x="65721" y="4741"/>
                    </a:cubicBezTo>
                    <a:cubicBezTo>
                      <a:pt x="65701" y="4741"/>
                      <a:pt x="65682" y="4741"/>
                      <a:pt x="65662" y="4741"/>
                    </a:cubicBezTo>
                    <a:cubicBezTo>
                      <a:pt x="65642" y="4741"/>
                      <a:pt x="65622" y="4741"/>
                      <a:pt x="65602" y="4741"/>
                    </a:cubicBezTo>
                    <a:cubicBezTo>
                      <a:pt x="63733" y="4741"/>
                      <a:pt x="61966" y="5570"/>
                      <a:pt x="60724" y="6874"/>
                    </a:cubicBezTo>
                    <a:cubicBezTo>
                      <a:pt x="60760" y="6139"/>
                      <a:pt x="60662" y="5395"/>
                      <a:pt x="60420" y="4696"/>
                    </a:cubicBezTo>
                    <a:lnTo>
                      <a:pt x="60043" y="4696"/>
                    </a:lnTo>
                    <a:cubicBezTo>
                      <a:pt x="60276" y="5395"/>
                      <a:pt x="60393" y="6130"/>
                      <a:pt x="60393" y="6865"/>
                    </a:cubicBezTo>
                    <a:cubicBezTo>
                      <a:pt x="59920" y="6763"/>
                      <a:pt x="59442" y="6713"/>
                      <a:pt x="58969" y="6713"/>
                    </a:cubicBezTo>
                    <a:cubicBezTo>
                      <a:pt x="57110" y="6713"/>
                      <a:pt x="55305" y="7479"/>
                      <a:pt x="54013" y="8872"/>
                    </a:cubicBezTo>
                    <a:cubicBezTo>
                      <a:pt x="52732" y="7492"/>
                      <a:pt x="50939" y="6712"/>
                      <a:pt x="49058" y="6712"/>
                    </a:cubicBezTo>
                    <a:cubicBezTo>
                      <a:pt x="48574" y="6712"/>
                      <a:pt x="48090" y="6766"/>
                      <a:pt x="47615" y="6865"/>
                    </a:cubicBezTo>
                    <a:cubicBezTo>
                      <a:pt x="47615" y="6130"/>
                      <a:pt x="47732" y="5395"/>
                      <a:pt x="47965" y="4696"/>
                    </a:cubicBezTo>
                    <a:lnTo>
                      <a:pt x="47588" y="4696"/>
                    </a:lnTo>
                    <a:cubicBezTo>
                      <a:pt x="47346" y="5395"/>
                      <a:pt x="47248" y="6139"/>
                      <a:pt x="47284" y="6874"/>
                    </a:cubicBezTo>
                    <a:cubicBezTo>
                      <a:pt x="46042" y="5570"/>
                      <a:pt x="44275" y="4741"/>
                      <a:pt x="42406" y="4741"/>
                    </a:cubicBezTo>
                    <a:cubicBezTo>
                      <a:pt x="42386" y="4741"/>
                      <a:pt x="42366" y="4741"/>
                      <a:pt x="42346" y="4741"/>
                    </a:cubicBezTo>
                    <a:cubicBezTo>
                      <a:pt x="42319" y="4741"/>
                      <a:pt x="42291" y="4740"/>
                      <a:pt x="42263" y="4740"/>
                    </a:cubicBezTo>
                    <a:cubicBezTo>
                      <a:pt x="40287" y="4740"/>
                      <a:pt x="38431" y="5684"/>
                      <a:pt x="37185" y="7125"/>
                    </a:cubicBezTo>
                    <a:cubicBezTo>
                      <a:pt x="37479" y="3462"/>
                      <a:pt x="34202" y="234"/>
                      <a:pt x="30534" y="234"/>
                    </a:cubicBezTo>
                    <a:cubicBezTo>
                      <a:pt x="30514" y="234"/>
                      <a:pt x="30494" y="234"/>
                      <a:pt x="30474" y="234"/>
                    </a:cubicBezTo>
                    <a:cubicBezTo>
                      <a:pt x="30454" y="234"/>
                      <a:pt x="30434" y="234"/>
                      <a:pt x="30415" y="234"/>
                    </a:cubicBezTo>
                    <a:cubicBezTo>
                      <a:pt x="28546" y="234"/>
                      <a:pt x="26787" y="1072"/>
                      <a:pt x="25536" y="2375"/>
                    </a:cubicBezTo>
                    <a:cubicBezTo>
                      <a:pt x="25581" y="1641"/>
                      <a:pt x="25474" y="897"/>
                      <a:pt x="25232" y="198"/>
                    </a:cubicBezTo>
                    <a:lnTo>
                      <a:pt x="24855" y="198"/>
                    </a:lnTo>
                    <a:cubicBezTo>
                      <a:pt x="25088" y="897"/>
                      <a:pt x="25214" y="1632"/>
                      <a:pt x="25214" y="2367"/>
                    </a:cubicBezTo>
                    <a:cubicBezTo>
                      <a:pt x="24739" y="2265"/>
                      <a:pt x="24260" y="2215"/>
                      <a:pt x="23785" y="2215"/>
                    </a:cubicBezTo>
                    <a:cubicBezTo>
                      <a:pt x="21922" y="2215"/>
                      <a:pt x="20117" y="2981"/>
                      <a:pt x="18825" y="4374"/>
                    </a:cubicBezTo>
                    <a:cubicBezTo>
                      <a:pt x="17544" y="2994"/>
                      <a:pt x="15752" y="2214"/>
                      <a:pt x="13870" y="2214"/>
                    </a:cubicBezTo>
                    <a:cubicBezTo>
                      <a:pt x="13386" y="2214"/>
                      <a:pt x="12902" y="2268"/>
                      <a:pt x="12427" y="2367"/>
                    </a:cubicBezTo>
                    <a:cubicBezTo>
                      <a:pt x="12427" y="1632"/>
                      <a:pt x="12544" y="897"/>
                      <a:pt x="12777" y="198"/>
                    </a:cubicBezTo>
                    <a:lnTo>
                      <a:pt x="12382" y="198"/>
                    </a:lnTo>
                    <a:cubicBezTo>
                      <a:pt x="12141" y="897"/>
                      <a:pt x="12042" y="1641"/>
                      <a:pt x="12078" y="2375"/>
                    </a:cubicBezTo>
                    <a:cubicBezTo>
                      <a:pt x="10836" y="1072"/>
                      <a:pt x="9069" y="234"/>
                      <a:pt x="7200" y="234"/>
                    </a:cubicBezTo>
                    <a:cubicBezTo>
                      <a:pt x="7180" y="234"/>
                      <a:pt x="7160" y="234"/>
                      <a:pt x="7141" y="234"/>
                    </a:cubicBezTo>
                    <a:cubicBezTo>
                      <a:pt x="7126" y="234"/>
                      <a:pt x="7111" y="234"/>
                      <a:pt x="7096" y="234"/>
                    </a:cubicBezTo>
                    <a:cubicBezTo>
                      <a:pt x="3342" y="234"/>
                      <a:pt x="1" y="3600"/>
                      <a:pt x="456" y="7358"/>
                    </a:cubicBezTo>
                    <a:cubicBezTo>
                      <a:pt x="960" y="7247"/>
                      <a:pt x="1468" y="7193"/>
                      <a:pt x="1971" y="7193"/>
                    </a:cubicBezTo>
                    <a:cubicBezTo>
                      <a:pt x="3914" y="7193"/>
                      <a:pt x="5798" y="7997"/>
                      <a:pt x="7150" y="9463"/>
                    </a:cubicBezTo>
                    <a:cubicBezTo>
                      <a:pt x="7130" y="9463"/>
                      <a:pt x="7110" y="9463"/>
                      <a:pt x="7090" y="9463"/>
                    </a:cubicBezTo>
                    <a:cubicBezTo>
                      <a:pt x="3342" y="9463"/>
                      <a:pt x="1" y="12825"/>
                      <a:pt x="456" y="16587"/>
                    </a:cubicBezTo>
                    <a:cubicBezTo>
                      <a:pt x="966" y="16472"/>
                      <a:pt x="1482" y="16416"/>
                      <a:pt x="1993" y="16416"/>
                    </a:cubicBezTo>
                    <a:cubicBezTo>
                      <a:pt x="3922" y="16416"/>
                      <a:pt x="5795" y="17213"/>
                      <a:pt x="7141" y="18666"/>
                    </a:cubicBezTo>
                    <a:cubicBezTo>
                      <a:pt x="7121" y="18665"/>
                      <a:pt x="7101" y="18665"/>
                      <a:pt x="7081" y="18665"/>
                    </a:cubicBezTo>
                    <a:cubicBezTo>
                      <a:pt x="3333" y="18665"/>
                      <a:pt x="1" y="22028"/>
                      <a:pt x="456" y="25789"/>
                    </a:cubicBezTo>
                    <a:cubicBezTo>
                      <a:pt x="968" y="25675"/>
                      <a:pt x="1485" y="25619"/>
                      <a:pt x="1997" y="25619"/>
                    </a:cubicBezTo>
                    <a:cubicBezTo>
                      <a:pt x="3931" y="25619"/>
                      <a:pt x="5804" y="26416"/>
                      <a:pt x="7150" y="27868"/>
                    </a:cubicBezTo>
                    <a:cubicBezTo>
                      <a:pt x="8485" y="26423"/>
                      <a:pt x="10355" y="25626"/>
                      <a:pt x="12288" y="25626"/>
                    </a:cubicBezTo>
                    <a:cubicBezTo>
                      <a:pt x="12715" y="25626"/>
                      <a:pt x="13146" y="25665"/>
                      <a:pt x="13574" y="25744"/>
                    </a:cubicBezTo>
                    <a:cubicBezTo>
                      <a:pt x="12580" y="26927"/>
                      <a:pt x="11997" y="28424"/>
                      <a:pt x="12087" y="30019"/>
                    </a:cubicBezTo>
                    <a:cubicBezTo>
                      <a:pt x="10837" y="28715"/>
                      <a:pt x="9069" y="27877"/>
                      <a:pt x="7208" y="27877"/>
                    </a:cubicBezTo>
                    <a:cubicBezTo>
                      <a:pt x="7189" y="27877"/>
                      <a:pt x="7169" y="27877"/>
                      <a:pt x="7150" y="27877"/>
                    </a:cubicBezTo>
                    <a:cubicBezTo>
                      <a:pt x="7130" y="27877"/>
                      <a:pt x="7110" y="27877"/>
                      <a:pt x="7090" y="27877"/>
                    </a:cubicBezTo>
                    <a:cubicBezTo>
                      <a:pt x="3342" y="27877"/>
                      <a:pt x="1" y="31239"/>
                      <a:pt x="456" y="35001"/>
                    </a:cubicBezTo>
                    <a:cubicBezTo>
                      <a:pt x="963" y="34888"/>
                      <a:pt x="1475" y="34832"/>
                      <a:pt x="1984" y="34832"/>
                    </a:cubicBezTo>
                    <a:cubicBezTo>
                      <a:pt x="3893" y="34832"/>
                      <a:pt x="5751" y="35611"/>
                      <a:pt x="7096" y="37026"/>
                    </a:cubicBezTo>
                    <a:cubicBezTo>
                      <a:pt x="3341" y="37026"/>
                      <a:pt x="8" y="40386"/>
                      <a:pt x="456" y="44149"/>
                    </a:cubicBezTo>
                    <a:cubicBezTo>
                      <a:pt x="965" y="44035"/>
                      <a:pt x="1479" y="43980"/>
                      <a:pt x="1989" y="43980"/>
                    </a:cubicBezTo>
                    <a:cubicBezTo>
                      <a:pt x="3926" y="43980"/>
                      <a:pt x="5802" y="44783"/>
                      <a:pt x="7150" y="46237"/>
                    </a:cubicBezTo>
                    <a:cubicBezTo>
                      <a:pt x="7130" y="46237"/>
                      <a:pt x="7110" y="46237"/>
                      <a:pt x="7090" y="46237"/>
                    </a:cubicBezTo>
                    <a:cubicBezTo>
                      <a:pt x="3342" y="46237"/>
                      <a:pt x="1" y="49608"/>
                      <a:pt x="456" y="53361"/>
                    </a:cubicBezTo>
                    <a:cubicBezTo>
                      <a:pt x="961" y="53249"/>
                      <a:pt x="1471" y="53195"/>
                      <a:pt x="1978" y="53195"/>
                    </a:cubicBezTo>
                    <a:cubicBezTo>
                      <a:pt x="3912" y="53195"/>
                      <a:pt x="5791" y="53991"/>
                      <a:pt x="7141" y="55439"/>
                    </a:cubicBezTo>
                    <a:cubicBezTo>
                      <a:pt x="7121" y="55439"/>
                      <a:pt x="7101" y="55439"/>
                      <a:pt x="7081" y="55439"/>
                    </a:cubicBezTo>
                    <a:cubicBezTo>
                      <a:pt x="3333" y="55439"/>
                      <a:pt x="1" y="58811"/>
                      <a:pt x="456" y="62563"/>
                    </a:cubicBezTo>
                    <a:cubicBezTo>
                      <a:pt x="965" y="62449"/>
                      <a:pt x="1479" y="62394"/>
                      <a:pt x="1989" y="62394"/>
                    </a:cubicBezTo>
                    <a:cubicBezTo>
                      <a:pt x="3926" y="62394"/>
                      <a:pt x="5802" y="63197"/>
                      <a:pt x="7150" y="64651"/>
                    </a:cubicBezTo>
                    <a:cubicBezTo>
                      <a:pt x="7130" y="64651"/>
                      <a:pt x="7110" y="64651"/>
                      <a:pt x="7090" y="64651"/>
                    </a:cubicBezTo>
                    <a:cubicBezTo>
                      <a:pt x="3342" y="64651"/>
                      <a:pt x="1" y="68022"/>
                      <a:pt x="456" y="71774"/>
                    </a:cubicBezTo>
                    <a:cubicBezTo>
                      <a:pt x="965" y="71661"/>
                      <a:pt x="1479" y="71605"/>
                      <a:pt x="1989" y="71605"/>
                    </a:cubicBezTo>
                    <a:cubicBezTo>
                      <a:pt x="3926" y="71605"/>
                      <a:pt x="5802" y="72408"/>
                      <a:pt x="7150" y="73862"/>
                    </a:cubicBezTo>
                    <a:cubicBezTo>
                      <a:pt x="8483" y="72419"/>
                      <a:pt x="10349" y="71617"/>
                      <a:pt x="12278" y="71617"/>
                    </a:cubicBezTo>
                    <a:cubicBezTo>
                      <a:pt x="12709" y="71617"/>
                      <a:pt x="13143" y="71657"/>
                      <a:pt x="13574" y="71739"/>
                    </a:cubicBezTo>
                    <a:cubicBezTo>
                      <a:pt x="13037" y="72366"/>
                      <a:pt x="12624" y="73101"/>
                      <a:pt x="12365" y="73880"/>
                    </a:cubicBezTo>
                    <a:lnTo>
                      <a:pt x="12741" y="73880"/>
                    </a:lnTo>
                    <a:cubicBezTo>
                      <a:pt x="13637" y="71137"/>
                      <a:pt x="16222" y="69764"/>
                      <a:pt x="18806" y="69764"/>
                    </a:cubicBezTo>
                    <a:cubicBezTo>
                      <a:pt x="21388" y="69764"/>
                      <a:pt x="23969" y="71135"/>
                      <a:pt x="24864" y="73880"/>
                    </a:cubicBezTo>
                    <a:lnTo>
                      <a:pt x="25241" y="73880"/>
                    </a:lnTo>
                    <a:cubicBezTo>
                      <a:pt x="24981" y="73101"/>
                      <a:pt x="24569" y="72366"/>
                      <a:pt x="24031" y="71739"/>
                    </a:cubicBezTo>
                    <a:cubicBezTo>
                      <a:pt x="24463" y="71657"/>
                      <a:pt x="24897" y="71617"/>
                      <a:pt x="25327" y="71617"/>
                    </a:cubicBezTo>
                    <a:cubicBezTo>
                      <a:pt x="27257" y="71617"/>
                      <a:pt x="29124" y="72419"/>
                      <a:pt x="30465" y="73862"/>
                    </a:cubicBezTo>
                    <a:cubicBezTo>
                      <a:pt x="31802" y="72410"/>
                      <a:pt x="33677" y="71609"/>
                      <a:pt x="35611" y="71609"/>
                    </a:cubicBezTo>
                    <a:cubicBezTo>
                      <a:pt x="36087" y="71609"/>
                      <a:pt x="36566" y="71657"/>
                      <a:pt x="37042" y="71757"/>
                    </a:cubicBezTo>
                    <a:cubicBezTo>
                      <a:pt x="36011" y="73020"/>
                      <a:pt x="35438" y="74633"/>
                      <a:pt x="35644" y="76335"/>
                    </a:cubicBezTo>
                    <a:cubicBezTo>
                      <a:pt x="36153" y="76222"/>
                      <a:pt x="36667" y="76166"/>
                      <a:pt x="37176" y="76166"/>
                    </a:cubicBezTo>
                    <a:cubicBezTo>
                      <a:pt x="39113" y="76166"/>
                      <a:pt x="40989" y="76969"/>
                      <a:pt x="42337" y="78423"/>
                    </a:cubicBezTo>
                    <a:cubicBezTo>
                      <a:pt x="43675" y="76976"/>
                      <a:pt x="45548" y="76173"/>
                      <a:pt x="47484" y="76173"/>
                    </a:cubicBezTo>
                    <a:cubicBezTo>
                      <a:pt x="47908" y="76173"/>
                      <a:pt x="48336" y="76212"/>
                      <a:pt x="48762" y="76291"/>
                    </a:cubicBezTo>
                    <a:cubicBezTo>
                      <a:pt x="48224" y="76927"/>
                      <a:pt x="47812" y="77653"/>
                      <a:pt x="47552" y="78441"/>
                    </a:cubicBezTo>
                    <a:lnTo>
                      <a:pt x="47929" y="78441"/>
                    </a:lnTo>
                    <a:cubicBezTo>
                      <a:pt x="48825" y="75698"/>
                      <a:pt x="51410" y="74325"/>
                      <a:pt x="53994" y="74325"/>
                    </a:cubicBezTo>
                    <a:cubicBezTo>
                      <a:pt x="56575" y="74325"/>
                      <a:pt x="59157" y="75696"/>
                      <a:pt x="60052" y="78441"/>
                    </a:cubicBezTo>
                    <a:lnTo>
                      <a:pt x="60438" y="78441"/>
                    </a:lnTo>
                    <a:cubicBezTo>
                      <a:pt x="60169" y="77653"/>
                      <a:pt x="59766" y="76927"/>
                      <a:pt x="59228" y="76291"/>
                    </a:cubicBezTo>
                    <a:cubicBezTo>
                      <a:pt x="59654" y="76212"/>
                      <a:pt x="60082" y="76173"/>
                      <a:pt x="60506" y="76173"/>
                    </a:cubicBezTo>
                    <a:cubicBezTo>
                      <a:pt x="62442" y="76173"/>
                      <a:pt x="64317" y="76976"/>
                      <a:pt x="65662" y="78423"/>
                    </a:cubicBezTo>
                    <a:cubicBezTo>
                      <a:pt x="67002" y="76969"/>
                      <a:pt x="68877" y="76166"/>
                      <a:pt x="70814" y="76166"/>
                    </a:cubicBezTo>
                    <a:cubicBezTo>
                      <a:pt x="71323" y="76166"/>
                      <a:pt x="71837" y="76222"/>
                      <a:pt x="72346" y="76335"/>
                    </a:cubicBezTo>
                    <a:cubicBezTo>
                      <a:pt x="72801" y="72574"/>
                      <a:pt x="69460" y="69211"/>
                      <a:pt x="65712" y="69211"/>
                    </a:cubicBezTo>
                    <a:cubicBezTo>
                      <a:pt x="65692" y="69211"/>
                      <a:pt x="65672" y="69212"/>
                      <a:pt x="65653" y="69212"/>
                    </a:cubicBezTo>
                    <a:cubicBezTo>
                      <a:pt x="65633" y="69212"/>
                      <a:pt x="65613" y="69211"/>
                      <a:pt x="65593" y="69211"/>
                    </a:cubicBezTo>
                    <a:cubicBezTo>
                      <a:pt x="63725" y="69211"/>
                      <a:pt x="61966" y="70050"/>
                      <a:pt x="60715" y="71353"/>
                    </a:cubicBezTo>
                    <a:cubicBezTo>
                      <a:pt x="60805" y="69758"/>
                      <a:pt x="60223" y="68262"/>
                      <a:pt x="59228" y="67079"/>
                    </a:cubicBezTo>
                    <a:cubicBezTo>
                      <a:pt x="59656" y="67000"/>
                      <a:pt x="60087" y="66961"/>
                      <a:pt x="60514" y="66961"/>
                    </a:cubicBezTo>
                    <a:cubicBezTo>
                      <a:pt x="62447" y="66961"/>
                      <a:pt x="64319" y="67757"/>
                      <a:pt x="65662" y="69203"/>
                    </a:cubicBezTo>
                    <a:cubicBezTo>
                      <a:pt x="66995" y="67754"/>
                      <a:pt x="68869" y="66954"/>
                      <a:pt x="70804" y="66954"/>
                    </a:cubicBezTo>
                    <a:cubicBezTo>
                      <a:pt x="71287" y="66954"/>
                      <a:pt x="71773" y="67004"/>
                      <a:pt x="72256" y="67106"/>
                    </a:cubicBezTo>
                    <a:cubicBezTo>
                      <a:pt x="71280" y="68352"/>
                      <a:pt x="70751" y="69920"/>
                      <a:pt x="70948" y="71568"/>
                    </a:cubicBezTo>
                    <a:cubicBezTo>
                      <a:pt x="71456" y="71455"/>
                      <a:pt x="71968" y="71399"/>
                      <a:pt x="72477" y="71399"/>
                    </a:cubicBezTo>
                    <a:cubicBezTo>
                      <a:pt x="74412" y="71399"/>
                      <a:pt x="76294" y="72202"/>
                      <a:pt x="77642" y="73656"/>
                    </a:cubicBezTo>
                    <a:cubicBezTo>
                      <a:pt x="78975" y="72213"/>
                      <a:pt x="80841" y="71411"/>
                      <a:pt x="82765" y="71411"/>
                    </a:cubicBezTo>
                    <a:cubicBezTo>
                      <a:pt x="83195" y="71411"/>
                      <a:pt x="83627" y="71451"/>
                      <a:pt x="84057" y="71533"/>
                    </a:cubicBezTo>
                    <a:cubicBezTo>
                      <a:pt x="83529" y="72160"/>
                      <a:pt x="83117" y="72895"/>
                      <a:pt x="82857" y="73674"/>
                    </a:cubicBezTo>
                    <a:lnTo>
                      <a:pt x="83233" y="73674"/>
                    </a:lnTo>
                    <a:cubicBezTo>
                      <a:pt x="84129" y="70931"/>
                      <a:pt x="86712" y="69558"/>
                      <a:pt x="89295" y="69558"/>
                    </a:cubicBezTo>
                    <a:cubicBezTo>
                      <a:pt x="91875" y="69558"/>
                      <a:pt x="94456" y="70929"/>
                      <a:pt x="95357" y="73674"/>
                    </a:cubicBezTo>
                    <a:lnTo>
                      <a:pt x="95733" y="73674"/>
                    </a:lnTo>
                    <a:cubicBezTo>
                      <a:pt x="95464" y="72895"/>
                      <a:pt x="95061" y="72160"/>
                      <a:pt x="94523" y="71533"/>
                    </a:cubicBezTo>
                    <a:cubicBezTo>
                      <a:pt x="94955" y="71451"/>
                      <a:pt x="95389" y="71411"/>
                      <a:pt x="95820" y="71411"/>
                    </a:cubicBezTo>
                    <a:cubicBezTo>
                      <a:pt x="97749" y="71411"/>
                      <a:pt x="99616" y="72213"/>
                      <a:pt x="100957" y="73656"/>
                    </a:cubicBezTo>
                    <a:cubicBezTo>
                      <a:pt x="102295" y="72203"/>
                      <a:pt x="104169" y="71403"/>
                      <a:pt x="106103" y="71403"/>
                    </a:cubicBezTo>
                    <a:cubicBezTo>
                      <a:pt x="106579" y="71403"/>
                      <a:pt x="107058" y="71451"/>
                      <a:pt x="107534" y="71550"/>
                    </a:cubicBezTo>
                    <a:cubicBezTo>
                      <a:pt x="106495" y="72814"/>
                      <a:pt x="105930" y="74427"/>
                      <a:pt x="106136" y="76129"/>
                    </a:cubicBezTo>
                    <a:cubicBezTo>
                      <a:pt x="106644" y="76015"/>
                      <a:pt x="107156" y="75960"/>
                      <a:pt x="107665" y="75960"/>
                    </a:cubicBezTo>
                    <a:cubicBezTo>
                      <a:pt x="109600" y="75960"/>
                      <a:pt x="111480" y="76763"/>
                      <a:pt x="112821" y="78217"/>
                    </a:cubicBezTo>
                    <a:cubicBezTo>
                      <a:pt x="114165" y="76770"/>
                      <a:pt x="116034" y="75967"/>
                      <a:pt x="117968" y="75967"/>
                    </a:cubicBezTo>
                    <a:cubicBezTo>
                      <a:pt x="118392" y="75967"/>
                      <a:pt x="118820" y="76005"/>
                      <a:pt x="119245" y="76084"/>
                    </a:cubicBezTo>
                    <a:cubicBezTo>
                      <a:pt x="118717" y="76721"/>
                      <a:pt x="118304" y="77446"/>
                      <a:pt x="118045" y="78235"/>
                    </a:cubicBezTo>
                    <a:lnTo>
                      <a:pt x="118421" y="78235"/>
                    </a:lnTo>
                    <a:cubicBezTo>
                      <a:pt x="119317" y="75492"/>
                      <a:pt x="121900" y="74119"/>
                      <a:pt x="124482" y="74119"/>
                    </a:cubicBezTo>
                    <a:cubicBezTo>
                      <a:pt x="127063" y="74119"/>
                      <a:pt x="129644" y="75490"/>
                      <a:pt x="130544" y="78235"/>
                    </a:cubicBezTo>
                    <a:lnTo>
                      <a:pt x="130921" y="78235"/>
                    </a:lnTo>
                    <a:cubicBezTo>
                      <a:pt x="130652" y="77446"/>
                      <a:pt x="130249" y="76721"/>
                      <a:pt x="129711" y="76084"/>
                    </a:cubicBezTo>
                    <a:cubicBezTo>
                      <a:pt x="130137" y="76005"/>
                      <a:pt x="130565" y="75967"/>
                      <a:pt x="130990" y="75967"/>
                    </a:cubicBezTo>
                    <a:cubicBezTo>
                      <a:pt x="132925" y="75967"/>
                      <a:pt x="134800" y="76770"/>
                      <a:pt x="136145" y="78217"/>
                    </a:cubicBezTo>
                    <a:cubicBezTo>
                      <a:pt x="137486" y="76763"/>
                      <a:pt x="139360" y="75960"/>
                      <a:pt x="141297" y="75960"/>
                    </a:cubicBezTo>
                    <a:cubicBezTo>
                      <a:pt x="141806" y="75960"/>
                      <a:pt x="142320" y="76015"/>
                      <a:pt x="142829" y="76129"/>
                    </a:cubicBezTo>
                    <a:cubicBezTo>
                      <a:pt x="143284" y="72368"/>
                      <a:pt x="139944" y="69005"/>
                      <a:pt x="136195" y="69005"/>
                    </a:cubicBezTo>
                    <a:cubicBezTo>
                      <a:pt x="136175" y="69005"/>
                      <a:pt x="136156" y="69005"/>
                      <a:pt x="136136" y="69006"/>
                    </a:cubicBezTo>
                    <a:cubicBezTo>
                      <a:pt x="136116" y="69005"/>
                      <a:pt x="136096" y="69005"/>
                      <a:pt x="136077" y="69005"/>
                    </a:cubicBezTo>
                    <a:cubicBezTo>
                      <a:pt x="134208" y="69005"/>
                      <a:pt x="132449" y="69844"/>
                      <a:pt x="131199" y="71147"/>
                    </a:cubicBezTo>
                    <a:cubicBezTo>
                      <a:pt x="131288" y="69552"/>
                      <a:pt x="130706" y="68056"/>
                      <a:pt x="129711" y="66873"/>
                    </a:cubicBezTo>
                    <a:cubicBezTo>
                      <a:pt x="130140" y="66794"/>
                      <a:pt x="130570" y="66755"/>
                      <a:pt x="130997" y="66755"/>
                    </a:cubicBezTo>
                    <a:cubicBezTo>
                      <a:pt x="132930" y="66755"/>
                      <a:pt x="134802" y="67551"/>
                      <a:pt x="136145" y="68997"/>
                    </a:cubicBezTo>
                    <a:cubicBezTo>
                      <a:pt x="137487" y="67540"/>
                      <a:pt x="139365" y="66743"/>
                      <a:pt x="141304" y="66743"/>
                    </a:cubicBezTo>
                    <a:cubicBezTo>
                      <a:pt x="141811" y="66743"/>
                      <a:pt x="142322" y="66798"/>
                      <a:pt x="142829" y="66909"/>
                    </a:cubicBezTo>
                    <a:cubicBezTo>
                      <a:pt x="143276" y="63151"/>
                      <a:pt x="139944" y="59785"/>
                      <a:pt x="136198" y="59785"/>
                    </a:cubicBezTo>
                    <a:cubicBezTo>
                      <a:pt x="136183" y="59785"/>
                      <a:pt x="136169" y="59785"/>
                      <a:pt x="136154" y="59785"/>
                    </a:cubicBezTo>
                    <a:cubicBezTo>
                      <a:pt x="137492" y="58340"/>
                      <a:pt x="139363" y="57545"/>
                      <a:pt x="141292" y="57545"/>
                    </a:cubicBezTo>
                    <a:cubicBezTo>
                      <a:pt x="141803" y="57545"/>
                      <a:pt x="142319" y="57601"/>
                      <a:pt x="142829" y="57715"/>
                    </a:cubicBezTo>
                    <a:cubicBezTo>
                      <a:pt x="143284" y="53954"/>
                      <a:pt x="139944" y="50592"/>
                      <a:pt x="136195" y="50592"/>
                    </a:cubicBezTo>
                    <a:cubicBezTo>
                      <a:pt x="136175" y="50592"/>
                      <a:pt x="136156" y="50592"/>
                      <a:pt x="136136" y="50592"/>
                    </a:cubicBezTo>
                    <a:cubicBezTo>
                      <a:pt x="136116" y="50592"/>
                      <a:pt x="136096" y="50592"/>
                      <a:pt x="136077" y="50592"/>
                    </a:cubicBezTo>
                    <a:cubicBezTo>
                      <a:pt x="134208" y="50592"/>
                      <a:pt x="132449" y="51430"/>
                      <a:pt x="131199" y="52733"/>
                    </a:cubicBezTo>
                    <a:cubicBezTo>
                      <a:pt x="131288" y="51138"/>
                      <a:pt x="130706" y="49642"/>
                      <a:pt x="129711" y="48459"/>
                    </a:cubicBezTo>
                    <a:cubicBezTo>
                      <a:pt x="130140" y="48380"/>
                      <a:pt x="130570" y="48341"/>
                      <a:pt x="130997" y="48341"/>
                    </a:cubicBezTo>
                    <a:cubicBezTo>
                      <a:pt x="132927" y="48341"/>
                      <a:pt x="134793" y="49137"/>
                      <a:pt x="136136" y="50583"/>
                    </a:cubicBezTo>
                    <a:cubicBezTo>
                      <a:pt x="137484" y="49129"/>
                      <a:pt x="139360" y="48326"/>
                      <a:pt x="141292" y="48326"/>
                    </a:cubicBezTo>
                    <a:cubicBezTo>
                      <a:pt x="141801" y="48326"/>
                      <a:pt x="142313" y="48381"/>
                      <a:pt x="142820" y="48495"/>
                    </a:cubicBezTo>
                    <a:cubicBezTo>
                      <a:pt x="143275" y="44743"/>
                      <a:pt x="139943" y="41371"/>
                      <a:pt x="136195" y="41371"/>
                    </a:cubicBezTo>
                    <a:cubicBezTo>
                      <a:pt x="136175" y="41371"/>
                      <a:pt x="136156" y="41371"/>
                      <a:pt x="136136" y="41372"/>
                    </a:cubicBezTo>
                    <a:cubicBezTo>
                      <a:pt x="137482" y="39919"/>
                      <a:pt x="139354" y="39122"/>
                      <a:pt x="141284" y="39122"/>
                    </a:cubicBezTo>
                    <a:cubicBezTo>
                      <a:pt x="141795" y="39122"/>
                      <a:pt x="142310" y="39178"/>
                      <a:pt x="142820" y="39293"/>
                    </a:cubicBezTo>
                    <a:cubicBezTo>
                      <a:pt x="143274" y="35536"/>
                      <a:pt x="139943" y="32169"/>
                      <a:pt x="136210" y="32169"/>
                    </a:cubicBezTo>
                    <a:cubicBezTo>
                      <a:pt x="136185" y="32169"/>
                      <a:pt x="136160" y="32169"/>
                      <a:pt x="136136" y="32169"/>
                    </a:cubicBezTo>
                    <a:cubicBezTo>
                      <a:pt x="136116" y="32169"/>
                      <a:pt x="136096" y="32169"/>
                      <a:pt x="136076" y="32169"/>
                    </a:cubicBezTo>
                    <a:cubicBezTo>
                      <a:pt x="134207" y="32169"/>
                      <a:pt x="132440" y="32998"/>
                      <a:pt x="131199" y="34302"/>
                    </a:cubicBezTo>
                    <a:cubicBezTo>
                      <a:pt x="131279" y="32716"/>
                      <a:pt x="130697" y="31210"/>
                      <a:pt x="129702" y="30028"/>
                    </a:cubicBezTo>
                    <a:cubicBezTo>
                      <a:pt x="130130" y="29949"/>
                      <a:pt x="130559" y="29910"/>
                      <a:pt x="130985" y="29910"/>
                    </a:cubicBezTo>
                    <a:cubicBezTo>
                      <a:pt x="132925" y="29910"/>
                      <a:pt x="134799" y="30713"/>
                      <a:pt x="136136" y="32160"/>
                    </a:cubicBezTo>
                    <a:cubicBezTo>
                      <a:pt x="137484" y="30706"/>
                      <a:pt x="139360" y="29903"/>
                      <a:pt x="141292" y="29903"/>
                    </a:cubicBezTo>
                    <a:cubicBezTo>
                      <a:pt x="141801" y="29903"/>
                      <a:pt x="142313" y="29959"/>
                      <a:pt x="142820" y="30072"/>
                    </a:cubicBezTo>
                    <a:cubicBezTo>
                      <a:pt x="143276" y="26315"/>
                      <a:pt x="139935" y="22949"/>
                      <a:pt x="136189" y="22949"/>
                    </a:cubicBezTo>
                    <a:cubicBezTo>
                      <a:pt x="136175" y="22949"/>
                      <a:pt x="136160" y="22949"/>
                      <a:pt x="136145" y="22949"/>
                    </a:cubicBezTo>
                    <a:cubicBezTo>
                      <a:pt x="137490" y="21504"/>
                      <a:pt x="139357" y="20708"/>
                      <a:pt x="141284" y="20708"/>
                    </a:cubicBezTo>
                    <a:cubicBezTo>
                      <a:pt x="141794" y="20708"/>
                      <a:pt x="142310" y="20764"/>
                      <a:pt x="142820" y="20879"/>
                    </a:cubicBezTo>
                    <a:cubicBezTo>
                      <a:pt x="143275" y="17117"/>
                      <a:pt x="139935" y="13755"/>
                      <a:pt x="136195" y="13755"/>
                    </a:cubicBezTo>
                    <a:cubicBezTo>
                      <a:pt x="136175" y="13755"/>
                      <a:pt x="136156" y="13755"/>
                      <a:pt x="136136" y="13755"/>
                    </a:cubicBezTo>
                    <a:cubicBezTo>
                      <a:pt x="136116" y="13755"/>
                      <a:pt x="136096" y="13755"/>
                      <a:pt x="136076" y="13755"/>
                    </a:cubicBezTo>
                    <a:cubicBezTo>
                      <a:pt x="134207" y="13755"/>
                      <a:pt x="132440" y="14585"/>
                      <a:pt x="131199" y="15888"/>
                    </a:cubicBezTo>
                    <a:cubicBezTo>
                      <a:pt x="131279" y="14302"/>
                      <a:pt x="130697" y="12797"/>
                      <a:pt x="129702" y="11614"/>
                    </a:cubicBezTo>
                    <a:cubicBezTo>
                      <a:pt x="130130" y="11535"/>
                      <a:pt x="130558" y="11496"/>
                      <a:pt x="130984" y="11496"/>
                    </a:cubicBezTo>
                    <a:cubicBezTo>
                      <a:pt x="132922" y="11496"/>
                      <a:pt x="134791" y="12299"/>
                      <a:pt x="136136" y="13746"/>
                    </a:cubicBezTo>
                    <a:cubicBezTo>
                      <a:pt x="137484" y="12292"/>
                      <a:pt x="139360" y="11489"/>
                      <a:pt x="141292" y="11489"/>
                    </a:cubicBezTo>
                    <a:cubicBezTo>
                      <a:pt x="141801" y="11489"/>
                      <a:pt x="142313" y="11545"/>
                      <a:pt x="142820" y="11659"/>
                    </a:cubicBezTo>
                    <a:cubicBezTo>
                      <a:pt x="143275" y="7906"/>
                      <a:pt x="139935" y="4535"/>
                      <a:pt x="136195" y="4535"/>
                    </a:cubicBezTo>
                    <a:cubicBezTo>
                      <a:pt x="136175" y="4535"/>
                      <a:pt x="136156" y="4535"/>
                      <a:pt x="136136" y="4535"/>
                    </a:cubicBezTo>
                    <a:cubicBezTo>
                      <a:pt x="136116" y="4535"/>
                      <a:pt x="136096" y="4535"/>
                      <a:pt x="136077" y="4535"/>
                    </a:cubicBezTo>
                    <a:cubicBezTo>
                      <a:pt x="134208" y="4535"/>
                      <a:pt x="132440" y="5373"/>
                      <a:pt x="131199" y="6677"/>
                    </a:cubicBezTo>
                    <a:cubicBezTo>
                      <a:pt x="131234" y="5933"/>
                      <a:pt x="131136" y="5198"/>
                      <a:pt x="130894" y="4499"/>
                    </a:cubicBezTo>
                    <a:lnTo>
                      <a:pt x="130518" y="4499"/>
                    </a:lnTo>
                    <a:cubicBezTo>
                      <a:pt x="130751" y="5198"/>
                      <a:pt x="130867" y="5933"/>
                      <a:pt x="130867" y="6668"/>
                    </a:cubicBezTo>
                    <a:cubicBezTo>
                      <a:pt x="130394" y="6566"/>
                      <a:pt x="129917" y="6516"/>
                      <a:pt x="129443" y="6516"/>
                    </a:cubicBezTo>
                    <a:cubicBezTo>
                      <a:pt x="127584" y="6516"/>
                      <a:pt x="125780" y="7282"/>
                      <a:pt x="124487" y="8675"/>
                    </a:cubicBezTo>
                    <a:cubicBezTo>
                      <a:pt x="123206" y="7295"/>
                      <a:pt x="121414" y="6515"/>
                      <a:pt x="119532" y="6515"/>
                    </a:cubicBezTo>
                    <a:cubicBezTo>
                      <a:pt x="119048" y="6515"/>
                      <a:pt x="118564" y="6560"/>
                      <a:pt x="118089" y="6668"/>
                    </a:cubicBezTo>
                    <a:cubicBezTo>
                      <a:pt x="118089" y="5933"/>
                      <a:pt x="118206" y="5198"/>
                      <a:pt x="118439" y="4499"/>
                    </a:cubicBezTo>
                    <a:lnTo>
                      <a:pt x="118063" y="4499"/>
                    </a:lnTo>
                    <a:cubicBezTo>
                      <a:pt x="117821" y="5198"/>
                      <a:pt x="117722" y="5933"/>
                      <a:pt x="117758" y="6677"/>
                    </a:cubicBezTo>
                    <a:cubicBezTo>
                      <a:pt x="116516" y="5373"/>
                      <a:pt x="114749" y="4535"/>
                      <a:pt x="112880" y="4535"/>
                    </a:cubicBezTo>
                    <a:cubicBezTo>
                      <a:pt x="112860" y="4535"/>
                      <a:pt x="112840" y="4535"/>
                      <a:pt x="112821" y="4535"/>
                    </a:cubicBezTo>
                    <a:cubicBezTo>
                      <a:pt x="112802" y="4535"/>
                      <a:pt x="112783" y="4535"/>
                      <a:pt x="112765" y="4535"/>
                    </a:cubicBezTo>
                    <a:cubicBezTo>
                      <a:pt x="110778" y="4535"/>
                      <a:pt x="108911" y="5480"/>
                      <a:pt x="107659" y="6927"/>
                    </a:cubicBezTo>
                    <a:lnTo>
                      <a:pt x="107659" y="6927"/>
                    </a:lnTo>
                    <a:cubicBezTo>
                      <a:pt x="107953" y="3265"/>
                      <a:pt x="104676" y="36"/>
                      <a:pt x="101009" y="36"/>
                    </a:cubicBezTo>
                    <a:cubicBezTo>
                      <a:pt x="100988" y="36"/>
                      <a:pt x="100968" y="37"/>
                      <a:pt x="100948" y="37"/>
                    </a:cubicBezTo>
                    <a:cubicBezTo>
                      <a:pt x="100928" y="37"/>
                      <a:pt x="100908" y="37"/>
                      <a:pt x="100889" y="37"/>
                    </a:cubicBezTo>
                    <a:cubicBezTo>
                      <a:pt x="99020" y="37"/>
                      <a:pt x="97261" y="875"/>
                      <a:pt x="96011" y="2178"/>
                    </a:cubicBezTo>
                    <a:cubicBezTo>
                      <a:pt x="96056" y="1435"/>
                      <a:pt x="95948" y="700"/>
                      <a:pt x="95706" y="1"/>
                    </a:cubicBezTo>
                    <a:lnTo>
                      <a:pt x="95339" y="1"/>
                    </a:lnTo>
                    <a:cubicBezTo>
                      <a:pt x="95563" y="700"/>
                      <a:pt x="95688" y="1426"/>
                      <a:pt x="95688" y="2169"/>
                    </a:cubicBezTo>
                    <a:cubicBezTo>
                      <a:pt x="95213" y="2067"/>
                      <a:pt x="94735" y="2018"/>
                      <a:pt x="94260" y="2018"/>
                    </a:cubicBezTo>
                    <a:cubicBezTo>
                      <a:pt x="92399" y="2018"/>
                      <a:pt x="90599" y="2784"/>
                      <a:pt x="89299" y="4177"/>
                    </a:cubicBezTo>
                    <a:cubicBezTo>
                      <a:pt x="88034" y="2804"/>
                      <a:pt x="86246" y="2017"/>
                      <a:pt x="84376" y="2017"/>
                    </a:cubicBezTo>
                    <a:cubicBezTo>
                      <a:pt x="84365" y="2017"/>
                      <a:pt x="84355" y="2017"/>
                      <a:pt x="84344" y="2017"/>
                    </a:cubicBezTo>
                    <a:cubicBezTo>
                      <a:pt x="83860" y="2017"/>
                      <a:pt x="83376" y="2062"/>
                      <a:pt x="82902" y="2169"/>
                    </a:cubicBezTo>
                    <a:cubicBezTo>
                      <a:pt x="82902" y="1435"/>
                      <a:pt x="83027" y="700"/>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sp>
            <p:nvSpPr>
              <p:cNvPr id="38" name="Google Shape;38;p3"/>
              <p:cNvSpPr/>
              <p:nvPr/>
            </p:nvSpPr>
            <p:spPr>
              <a:xfrm>
                <a:off x="0" y="0"/>
                <a:ext cx="2743019" cy="1499080"/>
              </a:xfrm>
              <a:custGeom>
                <a:avLst/>
                <a:gdLst/>
                <a:ahLst/>
                <a:cxnLst/>
                <a:rect l="l" t="t" r="r" b="b"/>
                <a:pathLst>
                  <a:path w="143276" h="78414" extrusionOk="0">
                    <a:moveTo>
                      <a:pt x="84144" y="2392"/>
                    </a:moveTo>
                    <a:cubicBezTo>
                      <a:pt x="86080" y="2392"/>
                      <a:pt x="87955" y="3195"/>
                      <a:pt x="89299" y="4642"/>
                    </a:cubicBezTo>
                    <a:cubicBezTo>
                      <a:pt x="90635" y="3197"/>
                      <a:pt x="92499" y="2400"/>
                      <a:pt x="94430" y="2400"/>
                    </a:cubicBezTo>
                    <a:cubicBezTo>
                      <a:pt x="94856" y="2400"/>
                      <a:pt x="95287" y="2439"/>
                      <a:pt x="95715" y="2518"/>
                    </a:cubicBezTo>
                    <a:cubicBezTo>
                      <a:pt x="94720" y="3692"/>
                      <a:pt x="94138" y="5198"/>
                      <a:pt x="94228" y="6793"/>
                    </a:cubicBezTo>
                    <a:cubicBezTo>
                      <a:pt x="92977" y="5480"/>
                      <a:pt x="91219" y="4651"/>
                      <a:pt x="89350" y="4651"/>
                    </a:cubicBezTo>
                    <a:cubicBezTo>
                      <a:pt x="89330" y="4651"/>
                      <a:pt x="89310" y="4651"/>
                      <a:pt x="89290" y="4651"/>
                    </a:cubicBezTo>
                    <a:cubicBezTo>
                      <a:pt x="89271" y="4651"/>
                      <a:pt x="89251" y="4651"/>
                      <a:pt x="89231" y="4651"/>
                    </a:cubicBezTo>
                    <a:cubicBezTo>
                      <a:pt x="87362" y="4651"/>
                      <a:pt x="85595" y="5489"/>
                      <a:pt x="84353" y="6793"/>
                    </a:cubicBezTo>
                    <a:cubicBezTo>
                      <a:pt x="84434" y="5198"/>
                      <a:pt x="83851" y="3692"/>
                      <a:pt x="82866" y="2518"/>
                    </a:cubicBezTo>
                    <a:lnTo>
                      <a:pt x="82866" y="2509"/>
                    </a:lnTo>
                    <a:cubicBezTo>
                      <a:pt x="83291" y="2430"/>
                      <a:pt x="83719" y="2392"/>
                      <a:pt x="84144" y="2392"/>
                    </a:cubicBezTo>
                    <a:close/>
                    <a:moveTo>
                      <a:pt x="23970" y="2589"/>
                    </a:moveTo>
                    <a:cubicBezTo>
                      <a:pt x="24396" y="2589"/>
                      <a:pt x="24824" y="2628"/>
                      <a:pt x="25250" y="2707"/>
                    </a:cubicBezTo>
                    <a:cubicBezTo>
                      <a:pt x="24255" y="3889"/>
                      <a:pt x="23673" y="5386"/>
                      <a:pt x="23753" y="6981"/>
                    </a:cubicBezTo>
                    <a:cubicBezTo>
                      <a:pt x="22512" y="5677"/>
                      <a:pt x="20744" y="4839"/>
                      <a:pt x="18884" y="4839"/>
                    </a:cubicBezTo>
                    <a:cubicBezTo>
                      <a:pt x="18864" y="4839"/>
                      <a:pt x="18845" y="4839"/>
                      <a:pt x="18825" y="4839"/>
                    </a:cubicBezTo>
                    <a:cubicBezTo>
                      <a:pt x="18805" y="4839"/>
                      <a:pt x="18786" y="4839"/>
                      <a:pt x="18766" y="4839"/>
                    </a:cubicBezTo>
                    <a:cubicBezTo>
                      <a:pt x="16897" y="4839"/>
                      <a:pt x="15129" y="5677"/>
                      <a:pt x="13888" y="6981"/>
                    </a:cubicBezTo>
                    <a:cubicBezTo>
                      <a:pt x="13951" y="5395"/>
                      <a:pt x="13368" y="3898"/>
                      <a:pt x="12382" y="2716"/>
                    </a:cubicBezTo>
                    <a:lnTo>
                      <a:pt x="12391" y="2707"/>
                    </a:lnTo>
                    <a:cubicBezTo>
                      <a:pt x="12818" y="2628"/>
                      <a:pt x="13246" y="2589"/>
                      <a:pt x="13671" y="2589"/>
                    </a:cubicBezTo>
                    <a:cubicBezTo>
                      <a:pt x="15606" y="2589"/>
                      <a:pt x="17481" y="3390"/>
                      <a:pt x="18825" y="4830"/>
                    </a:cubicBezTo>
                    <a:cubicBezTo>
                      <a:pt x="20162" y="3390"/>
                      <a:pt x="22035" y="2589"/>
                      <a:pt x="23970" y="2589"/>
                    </a:cubicBezTo>
                    <a:close/>
                    <a:moveTo>
                      <a:pt x="77636" y="544"/>
                    </a:moveTo>
                    <a:cubicBezTo>
                      <a:pt x="80811" y="544"/>
                      <a:pt x="83986" y="2623"/>
                      <a:pt x="84031" y="6784"/>
                    </a:cubicBezTo>
                    <a:cubicBezTo>
                      <a:pt x="83550" y="6679"/>
                      <a:pt x="83066" y="6627"/>
                      <a:pt x="82585" y="6627"/>
                    </a:cubicBezTo>
                    <a:cubicBezTo>
                      <a:pt x="80728" y="6627"/>
                      <a:pt x="78929" y="7394"/>
                      <a:pt x="77633" y="8782"/>
                    </a:cubicBezTo>
                    <a:cubicBezTo>
                      <a:pt x="76360" y="7411"/>
                      <a:pt x="74559" y="6622"/>
                      <a:pt x="72687" y="6622"/>
                    </a:cubicBezTo>
                    <a:cubicBezTo>
                      <a:pt x="72203" y="6622"/>
                      <a:pt x="71719" y="6676"/>
                      <a:pt x="71244" y="6784"/>
                    </a:cubicBezTo>
                    <a:cubicBezTo>
                      <a:pt x="71284" y="2625"/>
                      <a:pt x="74460" y="544"/>
                      <a:pt x="77636" y="544"/>
                    </a:cubicBezTo>
                    <a:close/>
                    <a:moveTo>
                      <a:pt x="100947" y="544"/>
                    </a:moveTo>
                    <a:cubicBezTo>
                      <a:pt x="104121" y="544"/>
                      <a:pt x="107295" y="2622"/>
                      <a:pt x="107337" y="6782"/>
                    </a:cubicBezTo>
                    <a:lnTo>
                      <a:pt x="107337" y="6782"/>
                    </a:lnTo>
                    <a:cubicBezTo>
                      <a:pt x="106859" y="6678"/>
                      <a:pt x="106378" y="6627"/>
                      <a:pt x="105901" y="6627"/>
                    </a:cubicBezTo>
                    <a:cubicBezTo>
                      <a:pt x="104043" y="6627"/>
                      <a:pt x="102246" y="7394"/>
                      <a:pt x="100957" y="8782"/>
                    </a:cubicBezTo>
                    <a:cubicBezTo>
                      <a:pt x="99676" y="7411"/>
                      <a:pt x="97883" y="6622"/>
                      <a:pt x="96002" y="6622"/>
                    </a:cubicBezTo>
                    <a:cubicBezTo>
                      <a:pt x="95518" y="6622"/>
                      <a:pt x="95034" y="6676"/>
                      <a:pt x="94559" y="6784"/>
                    </a:cubicBezTo>
                    <a:cubicBezTo>
                      <a:pt x="94595" y="2625"/>
                      <a:pt x="97771" y="544"/>
                      <a:pt x="100947" y="544"/>
                    </a:cubicBezTo>
                    <a:close/>
                    <a:moveTo>
                      <a:pt x="7166" y="739"/>
                    </a:moveTo>
                    <a:cubicBezTo>
                      <a:pt x="10341" y="739"/>
                      <a:pt x="13516" y="2815"/>
                      <a:pt x="13556" y="6972"/>
                    </a:cubicBezTo>
                    <a:cubicBezTo>
                      <a:pt x="13079" y="6868"/>
                      <a:pt x="12598" y="6817"/>
                      <a:pt x="12120" y="6817"/>
                    </a:cubicBezTo>
                    <a:cubicBezTo>
                      <a:pt x="10263" y="6817"/>
                      <a:pt x="8460" y="7585"/>
                      <a:pt x="7163" y="8974"/>
                    </a:cubicBezTo>
                    <a:lnTo>
                      <a:pt x="7163" y="8974"/>
                    </a:lnTo>
                    <a:cubicBezTo>
                      <a:pt x="5882" y="7597"/>
                      <a:pt x="4092" y="6819"/>
                      <a:pt x="2212" y="6819"/>
                    </a:cubicBezTo>
                    <a:cubicBezTo>
                      <a:pt x="1728" y="6819"/>
                      <a:pt x="1245" y="6873"/>
                      <a:pt x="770" y="6972"/>
                    </a:cubicBezTo>
                    <a:cubicBezTo>
                      <a:pt x="810" y="2818"/>
                      <a:pt x="3988" y="739"/>
                      <a:pt x="7166" y="739"/>
                    </a:cubicBezTo>
                    <a:close/>
                    <a:moveTo>
                      <a:pt x="30461" y="743"/>
                    </a:moveTo>
                    <a:cubicBezTo>
                      <a:pt x="33632" y="743"/>
                      <a:pt x="36807" y="2818"/>
                      <a:pt x="36853" y="6968"/>
                    </a:cubicBezTo>
                    <a:lnTo>
                      <a:pt x="36853" y="6968"/>
                    </a:lnTo>
                    <a:cubicBezTo>
                      <a:pt x="36386" y="6869"/>
                      <a:pt x="35915" y="6820"/>
                      <a:pt x="35447" y="6820"/>
                    </a:cubicBezTo>
                    <a:cubicBezTo>
                      <a:pt x="33589" y="6820"/>
                      <a:pt x="31784" y="7587"/>
                      <a:pt x="30492" y="8979"/>
                    </a:cubicBezTo>
                    <a:cubicBezTo>
                      <a:pt x="29210" y="7599"/>
                      <a:pt x="27418" y="6819"/>
                      <a:pt x="25536" y="6819"/>
                    </a:cubicBezTo>
                    <a:cubicBezTo>
                      <a:pt x="25053" y="6819"/>
                      <a:pt x="24569" y="6873"/>
                      <a:pt x="24094" y="6972"/>
                    </a:cubicBezTo>
                    <a:cubicBezTo>
                      <a:pt x="24121" y="2820"/>
                      <a:pt x="27289" y="743"/>
                      <a:pt x="30461" y="743"/>
                    </a:cubicBezTo>
                    <a:close/>
                    <a:moveTo>
                      <a:pt x="119326" y="6899"/>
                    </a:moveTo>
                    <a:cubicBezTo>
                      <a:pt x="121263" y="6899"/>
                      <a:pt x="123133" y="7700"/>
                      <a:pt x="124470" y="9149"/>
                    </a:cubicBezTo>
                    <a:lnTo>
                      <a:pt x="124470" y="9149"/>
                    </a:lnTo>
                    <a:cubicBezTo>
                      <a:pt x="124453" y="9149"/>
                      <a:pt x="124436" y="9149"/>
                      <a:pt x="124419" y="9149"/>
                    </a:cubicBezTo>
                    <a:cubicBezTo>
                      <a:pt x="122550" y="9149"/>
                      <a:pt x="120782" y="9987"/>
                      <a:pt x="119541" y="11291"/>
                    </a:cubicBezTo>
                    <a:cubicBezTo>
                      <a:pt x="119622" y="9705"/>
                      <a:pt x="119039" y="8199"/>
                      <a:pt x="118045" y="7017"/>
                    </a:cubicBezTo>
                    <a:cubicBezTo>
                      <a:pt x="118472" y="6938"/>
                      <a:pt x="118901" y="6899"/>
                      <a:pt x="119326" y="6899"/>
                    </a:cubicBezTo>
                    <a:close/>
                    <a:moveTo>
                      <a:pt x="129625" y="6899"/>
                    </a:moveTo>
                    <a:cubicBezTo>
                      <a:pt x="130050" y="6899"/>
                      <a:pt x="130477" y="6938"/>
                      <a:pt x="130903" y="7017"/>
                    </a:cubicBezTo>
                    <a:cubicBezTo>
                      <a:pt x="129908" y="8199"/>
                      <a:pt x="129326" y="9705"/>
                      <a:pt x="129415" y="11291"/>
                    </a:cubicBezTo>
                    <a:cubicBezTo>
                      <a:pt x="128165" y="9987"/>
                      <a:pt x="126397" y="9149"/>
                      <a:pt x="124537" y="9149"/>
                    </a:cubicBezTo>
                    <a:cubicBezTo>
                      <a:pt x="124520" y="9149"/>
                      <a:pt x="124503" y="9149"/>
                      <a:pt x="124487" y="9149"/>
                    </a:cubicBezTo>
                    <a:lnTo>
                      <a:pt x="124487" y="9149"/>
                    </a:lnTo>
                    <a:cubicBezTo>
                      <a:pt x="125823" y="7700"/>
                      <a:pt x="127694" y="6899"/>
                      <a:pt x="129625" y="6899"/>
                    </a:cubicBezTo>
                    <a:close/>
                    <a:moveTo>
                      <a:pt x="82788" y="6997"/>
                    </a:moveTo>
                    <a:cubicBezTo>
                      <a:pt x="83213" y="6997"/>
                      <a:pt x="83641" y="7036"/>
                      <a:pt x="84066" y="7115"/>
                    </a:cubicBezTo>
                    <a:cubicBezTo>
                      <a:pt x="83072" y="8298"/>
                      <a:pt x="82489" y="9794"/>
                      <a:pt x="82579" y="11389"/>
                    </a:cubicBezTo>
                    <a:cubicBezTo>
                      <a:pt x="81329" y="10086"/>
                      <a:pt x="79570" y="9248"/>
                      <a:pt x="77701" y="9248"/>
                    </a:cubicBezTo>
                    <a:cubicBezTo>
                      <a:pt x="77681" y="9248"/>
                      <a:pt x="77661" y="9248"/>
                      <a:pt x="77642" y="9248"/>
                    </a:cubicBezTo>
                    <a:cubicBezTo>
                      <a:pt x="78979" y="7800"/>
                      <a:pt x="80853" y="6997"/>
                      <a:pt x="82788" y="6997"/>
                    </a:cubicBezTo>
                    <a:close/>
                    <a:moveTo>
                      <a:pt x="95819" y="7002"/>
                    </a:moveTo>
                    <a:cubicBezTo>
                      <a:pt x="97748" y="7002"/>
                      <a:pt x="99615" y="7806"/>
                      <a:pt x="100948" y="9257"/>
                    </a:cubicBezTo>
                    <a:cubicBezTo>
                      <a:pt x="100928" y="9257"/>
                      <a:pt x="100908" y="9256"/>
                      <a:pt x="100888" y="9256"/>
                    </a:cubicBezTo>
                    <a:cubicBezTo>
                      <a:pt x="99020" y="9256"/>
                      <a:pt x="97252" y="10086"/>
                      <a:pt x="96011" y="11398"/>
                    </a:cubicBezTo>
                    <a:cubicBezTo>
                      <a:pt x="96100" y="9803"/>
                      <a:pt x="95509" y="8298"/>
                      <a:pt x="94523" y="7124"/>
                    </a:cubicBezTo>
                    <a:cubicBezTo>
                      <a:pt x="94955" y="7042"/>
                      <a:pt x="95388" y="7002"/>
                      <a:pt x="95819" y="7002"/>
                    </a:cubicBezTo>
                    <a:close/>
                    <a:moveTo>
                      <a:pt x="48857" y="7096"/>
                    </a:moveTo>
                    <a:cubicBezTo>
                      <a:pt x="50790" y="7096"/>
                      <a:pt x="52658" y="7899"/>
                      <a:pt x="53995" y="9346"/>
                    </a:cubicBezTo>
                    <a:lnTo>
                      <a:pt x="53995" y="9346"/>
                    </a:lnTo>
                    <a:cubicBezTo>
                      <a:pt x="53978" y="9346"/>
                      <a:pt x="53961" y="9346"/>
                      <a:pt x="53945" y="9346"/>
                    </a:cubicBezTo>
                    <a:cubicBezTo>
                      <a:pt x="52076" y="9346"/>
                      <a:pt x="50308" y="10184"/>
                      <a:pt x="49067" y="11488"/>
                    </a:cubicBezTo>
                    <a:cubicBezTo>
                      <a:pt x="49156" y="9893"/>
                      <a:pt x="48565" y="8388"/>
                      <a:pt x="47579" y="7214"/>
                    </a:cubicBezTo>
                    <a:cubicBezTo>
                      <a:pt x="48005" y="7135"/>
                      <a:pt x="48433" y="7096"/>
                      <a:pt x="48857" y="7096"/>
                    </a:cubicBezTo>
                    <a:close/>
                    <a:moveTo>
                      <a:pt x="59151" y="7096"/>
                    </a:moveTo>
                    <a:cubicBezTo>
                      <a:pt x="59575" y="7096"/>
                      <a:pt x="60003" y="7135"/>
                      <a:pt x="60429" y="7214"/>
                    </a:cubicBezTo>
                    <a:cubicBezTo>
                      <a:pt x="59443" y="8397"/>
                      <a:pt x="58852" y="9893"/>
                      <a:pt x="58941" y="11488"/>
                    </a:cubicBezTo>
                    <a:cubicBezTo>
                      <a:pt x="57700" y="10184"/>
                      <a:pt x="55932" y="9346"/>
                      <a:pt x="54063" y="9346"/>
                    </a:cubicBezTo>
                    <a:cubicBezTo>
                      <a:pt x="54043" y="9346"/>
                      <a:pt x="54024" y="9346"/>
                      <a:pt x="54004" y="9346"/>
                    </a:cubicBezTo>
                    <a:cubicBezTo>
                      <a:pt x="55349" y="7899"/>
                      <a:pt x="57217" y="7096"/>
                      <a:pt x="59151" y="7096"/>
                    </a:cubicBezTo>
                    <a:close/>
                    <a:moveTo>
                      <a:pt x="12288" y="7195"/>
                    </a:moveTo>
                    <a:cubicBezTo>
                      <a:pt x="12712" y="7195"/>
                      <a:pt x="13139" y="7233"/>
                      <a:pt x="13565" y="7312"/>
                    </a:cubicBezTo>
                    <a:cubicBezTo>
                      <a:pt x="12580" y="8495"/>
                      <a:pt x="11997" y="9992"/>
                      <a:pt x="12078" y="11586"/>
                    </a:cubicBezTo>
                    <a:cubicBezTo>
                      <a:pt x="10836" y="10283"/>
                      <a:pt x="9069" y="9445"/>
                      <a:pt x="7200" y="9445"/>
                    </a:cubicBezTo>
                    <a:cubicBezTo>
                      <a:pt x="7183" y="9445"/>
                      <a:pt x="7166" y="9445"/>
                      <a:pt x="7150" y="9445"/>
                    </a:cubicBezTo>
                    <a:lnTo>
                      <a:pt x="7150" y="9445"/>
                    </a:lnTo>
                    <a:cubicBezTo>
                      <a:pt x="8487" y="7997"/>
                      <a:pt x="10354" y="7195"/>
                      <a:pt x="12288" y="7195"/>
                    </a:cubicBezTo>
                    <a:close/>
                    <a:moveTo>
                      <a:pt x="25327" y="7195"/>
                    </a:moveTo>
                    <a:cubicBezTo>
                      <a:pt x="27263" y="7195"/>
                      <a:pt x="29138" y="7997"/>
                      <a:pt x="30483" y="9445"/>
                    </a:cubicBezTo>
                    <a:cubicBezTo>
                      <a:pt x="30463" y="9445"/>
                      <a:pt x="30443" y="9445"/>
                      <a:pt x="30423" y="9445"/>
                    </a:cubicBezTo>
                    <a:cubicBezTo>
                      <a:pt x="28555" y="9445"/>
                      <a:pt x="26787" y="10283"/>
                      <a:pt x="25545" y="11586"/>
                    </a:cubicBezTo>
                    <a:cubicBezTo>
                      <a:pt x="25626" y="10000"/>
                      <a:pt x="25044" y="8495"/>
                      <a:pt x="24049" y="7312"/>
                    </a:cubicBezTo>
                    <a:cubicBezTo>
                      <a:pt x="24475" y="7233"/>
                      <a:pt x="24903" y="7195"/>
                      <a:pt x="25327" y="7195"/>
                    </a:cubicBezTo>
                    <a:close/>
                    <a:moveTo>
                      <a:pt x="35634" y="7192"/>
                    </a:moveTo>
                    <a:cubicBezTo>
                      <a:pt x="36094" y="7192"/>
                      <a:pt x="36556" y="7237"/>
                      <a:pt x="37015" y="7330"/>
                    </a:cubicBezTo>
                    <a:cubicBezTo>
                      <a:pt x="35998" y="8588"/>
                      <a:pt x="35452" y="10173"/>
                      <a:pt x="35641" y="11840"/>
                    </a:cubicBezTo>
                    <a:lnTo>
                      <a:pt x="35641" y="11840"/>
                    </a:lnTo>
                    <a:cubicBezTo>
                      <a:pt x="34389" y="10389"/>
                      <a:pt x="32523" y="9445"/>
                      <a:pt x="30538" y="9445"/>
                    </a:cubicBezTo>
                    <a:cubicBezTo>
                      <a:pt x="30520" y="9445"/>
                      <a:pt x="30501" y="9445"/>
                      <a:pt x="30483" y="9445"/>
                    </a:cubicBezTo>
                    <a:cubicBezTo>
                      <a:pt x="31822" y="7997"/>
                      <a:pt x="33700" y="7192"/>
                      <a:pt x="35634" y="7192"/>
                    </a:cubicBezTo>
                    <a:close/>
                    <a:moveTo>
                      <a:pt x="112820" y="5042"/>
                    </a:moveTo>
                    <a:cubicBezTo>
                      <a:pt x="115994" y="5042"/>
                      <a:pt x="119168" y="7120"/>
                      <a:pt x="119209" y="11280"/>
                    </a:cubicBezTo>
                    <a:lnTo>
                      <a:pt x="119209" y="11280"/>
                    </a:lnTo>
                    <a:cubicBezTo>
                      <a:pt x="118737" y="11179"/>
                      <a:pt x="118262" y="11130"/>
                      <a:pt x="117790" y="11130"/>
                    </a:cubicBezTo>
                    <a:cubicBezTo>
                      <a:pt x="115926" y="11130"/>
                      <a:pt x="114120" y="11897"/>
                      <a:pt x="112821" y="13289"/>
                    </a:cubicBezTo>
                    <a:cubicBezTo>
                      <a:pt x="111548" y="11909"/>
                      <a:pt x="109747" y="11129"/>
                      <a:pt x="107874" y="11129"/>
                    </a:cubicBezTo>
                    <a:cubicBezTo>
                      <a:pt x="107391" y="11129"/>
                      <a:pt x="106898" y="11183"/>
                      <a:pt x="106432" y="11282"/>
                    </a:cubicBezTo>
                    <a:cubicBezTo>
                      <a:pt x="106468" y="7123"/>
                      <a:pt x="109644" y="5042"/>
                      <a:pt x="112820" y="5042"/>
                    </a:cubicBezTo>
                    <a:close/>
                    <a:moveTo>
                      <a:pt x="136135" y="5042"/>
                    </a:moveTo>
                    <a:cubicBezTo>
                      <a:pt x="139310" y="5042"/>
                      <a:pt x="142484" y="7121"/>
                      <a:pt x="142525" y="11282"/>
                    </a:cubicBezTo>
                    <a:cubicBezTo>
                      <a:pt x="142051" y="11180"/>
                      <a:pt x="141574" y="11130"/>
                      <a:pt x="141100" y="11130"/>
                    </a:cubicBezTo>
                    <a:cubicBezTo>
                      <a:pt x="139242" y="11130"/>
                      <a:pt x="137437" y="11897"/>
                      <a:pt x="136145" y="13289"/>
                    </a:cubicBezTo>
                    <a:cubicBezTo>
                      <a:pt x="134863" y="11909"/>
                      <a:pt x="133071" y="11129"/>
                      <a:pt x="131190" y="11129"/>
                    </a:cubicBezTo>
                    <a:cubicBezTo>
                      <a:pt x="130706" y="11129"/>
                      <a:pt x="130222" y="11183"/>
                      <a:pt x="129747" y="11282"/>
                    </a:cubicBezTo>
                    <a:cubicBezTo>
                      <a:pt x="129783" y="7123"/>
                      <a:pt x="132959" y="5042"/>
                      <a:pt x="136135" y="5042"/>
                    </a:cubicBezTo>
                    <a:close/>
                    <a:moveTo>
                      <a:pt x="89293" y="5147"/>
                    </a:moveTo>
                    <a:cubicBezTo>
                      <a:pt x="92468" y="5147"/>
                      <a:pt x="95642" y="7223"/>
                      <a:pt x="95679" y="11378"/>
                    </a:cubicBezTo>
                    <a:lnTo>
                      <a:pt x="95679" y="11378"/>
                    </a:lnTo>
                    <a:cubicBezTo>
                      <a:pt x="95207" y="11278"/>
                      <a:pt x="94731" y="11229"/>
                      <a:pt x="94259" y="11229"/>
                    </a:cubicBezTo>
                    <a:cubicBezTo>
                      <a:pt x="92396" y="11229"/>
                      <a:pt x="90592" y="11995"/>
                      <a:pt x="89299" y="13388"/>
                    </a:cubicBezTo>
                    <a:cubicBezTo>
                      <a:pt x="88018" y="12008"/>
                      <a:pt x="86226" y="11228"/>
                      <a:pt x="84344" y="11228"/>
                    </a:cubicBezTo>
                    <a:cubicBezTo>
                      <a:pt x="83860" y="11228"/>
                      <a:pt x="83376" y="11282"/>
                      <a:pt x="82902" y="11380"/>
                    </a:cubicBezTo>
                    <a:cubicBezTo>
                      <a:pt x="82937" y="7226"/>
                      <a:pt x="86116" y="5147"/>
                      <a:pt x="89293" y="5147"/>
                    </a:cubicBezTo>
                    <a:close/>
                    <a:moveTo>
                      <a:pt x="42334" y="5241"/>
                    </a:moveTo>
                    <a:cubicBezTo>
                      <a:pt x="45504" y="5241"/>
                      <a:pt x="48679" y="7316"/>
                      <a:pt x="48726" y="11466"/>
                    </a:cubicBezTo>
                    <a:lnTo>
                      <a:pt x="48726" y="11466"/>
                    </a:lnTo>
                    <a:cubicBezTo>
                      <a:pt x="48259" y="11367"/>
                      <a:pt x="47788" y="11318"/>
                      <a:pt x="47320" y="11318"/>
                    </a:cubicBezTo>
                    <a:cubicBezTo>
                      <a:pt x="45461" y="11318"/>
                      <a:pt x="43655" y="12085"/>
                      <a:pt x="42355" y="13477"/>
                    </a:cubicBezTo>
                    <a:cubicBezTo>
                      <a:pt x="41083" y="12097"/>
                      <a:pt x="39282" y="11318"/>
                      <a:pt x="37409" y="11318"/>
                    </a:cubicBezTo>
                    <a:cubicBezTo>
                      <a:pt x="36916" y="11318"/>
                      <a:pt x="36432" y="11371"/>
                      <a:pt x="35966" y="11470"/>
                    </a:cubicBezTo>
                    <a:cubicBezTo>
                      <a:pt x="35993" y="7318"/>
                      <a:pt x="39161" y="5241"/>
                      <a:pt x="42334" y="5241"/>
                    </a:cubicBezTo>
                    <a:close/>
                    <a:moveTo>
                      <a:pt x="65648" y="5241"/>
                    </a:moveTo>
                    <a:cubicBezTo>
                      <a:pt x="68820" y="5241"/>
                      <a:pt x="71995" y="7316"/>
                      <a:pt x="72041" y="11466"/>
                    </a:cubicBezTo>
                    <a:lnTo>
                      <a:pt x="72041" y="11466"/>
                    </a:lnTo>
                    <a:cubicBezTo>
                      <a:pt x="71572" y="11367"/>
                      <a:pt x="71100" y="11318"/>
                      <a:pt x="70631" y="11318"/>
                    </a:cubicBezTo>
                    <a:cubicBezTo>
                      <a:pt x="68767" y="11318"/>
                      <a:pt x="66961" y="12085"/>
                      <a:pt x="65662" y="13477"/>
                    </a:cubicBezTo>
                    <a:cubicBezTo>
                      <a:pt x="64389" y="12097"/>
                      <a:pt x="62588" y="11318"/>
                      <a:pt x="60715" y="11318"/>
                    </a:cubicBezTo>
                    <a:cubicBezTo>
                      <a:pt x="60223" y="11318"/>
                      <a:pt x="59739" y="11371"/>
                      <a:pt x="59273" y="11470"/>
                    </a:cubicBezTo>
                    <a:cubicBezTo>
                      <a:pt x="59304" y="7318"/>
                      <a:pt x="62474" y="5241"/>
                      <a:pt x="65648" y="5241"/>
                    </a:cubicBezTo>
                    <a:close/>
                    <a:moveTo>
                      <a:pt x="18806" y="5349"/>
                    </a:moveTo>
                    <a:cubicBezTo>
                      <a:pt x="21976" y="5349"/>
                      <a:pt x="25149" y="7423"/>
                      <a:pt x="25196" y="11574"/>
                    </a:cubicBezTo>
                    <a:lnTo>
                      <a:pt x="25196" y="11574"/>
                    </a:lnTo>
                    <a:cubicBezTo>
                      <a:pt x="24722" y="11471"/>
                      <a:pt x="24244" y="11421"/>
                      <a:pt x="23770" y="11421"/>
                    </a:cubicBezTo>
                    <a:cubicBezTo>
                      <a:pt x="21912" y="11421"/>
                      <a:pt x="20114" y="12189"/>
                      <a:pt x="18825" y="13585"/>
                    </a:cubicBezTo>
                    <a:cubicBezTo>
                      <a:pt x="17544" y="12205"/>
                      <a:pt x="15752" y="11425"/>
                      <a:pt x="13870" y="11425"/>
                    </a:cubicBezTo>
                    <a:cubicBezTo>
                      <a:pt x="13386" y="11425"/>
                      <a:pt x="12902" y="11470"/>
                      <a:pt x="12427" y="11578"/>
                    </a:cubicBezTo>
                    <a:cubicBezTo>
                      <a:pt x="12463" y="7425"/>
                      <a:pt x="15633" y="5349"/>
                      <a:pt x="18806" y="5349"/>
                    </a:cubicBezTo>
                    <a:close/>
                    <a:moveTo>
                      <a:pt x="117949" y="11501"/>
                    </a:moveTo>
                    <a:cubicBezTo>
                      <a:pt x="118380" y="11501"/>
                      <a:pt x="118814" y="11541"/>
                      <a:pt x="119245" y="11622"/>
                    </a:cubicBezTo>
                    <a:cubicBezTo>
                      <a:pt x="118253" y="12794"/>
                      <a:pt x="117671" y="14304"/>
                      <a:pt x="117757" y="15887"/>
                    </a:cubicBezTo>
                    <a:lnTo>
                      <a:pt x="117757" y="15887"/>
                    </a:lnTo>
                    <a:cubicBezTo>
                      <a:pt x="116507" y="14584"/>
                      <a:pt x="114739" y="13746"/>
                      <a:pt x="112880" y="13746"/>
                    </a:cubicBezTo>
                    <a:cubicBezTo>
                      <a:pt x="112860" y="13746"/>
                      <a:pt x="112840" y="13746"/>
                      <a:pt x="112821" y="13746"/>
                    </a:cubicBezTo>
                    <a:cubicBezTo>
                      <a:pt x="114154" y="12303"/>
                      <a:pt x="116020" y="11501"/>
                      <a:pt x="117949" y="11501"/>
                    </a:cubicBezTo>
                    <a:close/>
                    <a:moveTo>
                      <a:pt x="130985" y="11496"/>
                    </a:moveTo>
                    <a:cubicBezTo>
                      <a:pt x="132925" y="11496"/>
                      <a:pt x="134799" y="12298"/>
                      <a:pt x="136136" y="13746"/>
                    </a:cubicBezTo>
                    <a:cubicBezTo>
                      <a:pt x="136116" y="13746"/>
                      <a:pt x="136096" y="13746"/>
                      <a:pt x="136077" y="13746"/>
                    </a:cubicBezTo>
                    <a:cubicBezTo>
                      <a:pt x="134208" y="13746"/>
                      <a:pt x="132440" y="14584"/>
                      <a:pt x="131199" y="15888"/>
                    </a:cubicBezTo>
                    <a:cubicBezTo>
                      <a:pt x="131279" y="14293"/>
                      <a:pt x="130697" y="12796"/>
                      <a:pt x="129702" y="11613"/>
                    </a:cubicBezTo>
                    <a:cubicBezTo>
                      <a:pt x="130130" y="11534"/>
                      <a:pt x="130559" y="11496"/>
                      <a:pt x="130985" y="11496"/>
                    </a:cubicBezTo>
                    <a:close/>
                    <a:moveTo>
                      <a:pt x="84143" y="11612"/>
                    </a:moveTo>
                    <a:cubicBezTo>
                      <a:pt x="86077" y="11612"/>
                      <a:pt x="87946" y="12415"/>
                      <a:pt x="89290" y="13862"/>
                    </a:cubicBezTo>
                    <a:cubicBezTo>
                      <a:pt x="89271" y="13862"/>
                      <a:pt x="89251" y="13862"/>
                      <a:pt x="89231" y="13862"/>
                    </a:cubicBezTo>
                    <a:cubicBezTo>
                      <a:pt x="87362" y="13862"/>
                      <a:pt x="85595" y="14701"/>
                      <a:pt x="84353" y="16004"/>
                    </a:cubicBezTo>
                    <a:cubicBezTo>
                      <a:pt x="84443" y="14409"/>
                      <a:pt x="83851" y="12913"/>
                      <a:pt x="82866" y="11730"/>
                    </a:cubicBezTo>
                    <a:cubicBezTo>
                      <a:pt x="83291" y="11651"/>
                      <a:pt x="83719" y="11612"/>
                      <a:pt x="84143" y="11612"/>
                    </a:cubicBezTo>
                    <a:close/>
                    <a:moveTo>
                      <a:pt x="94437" y="11612"/>
                    </a:moveTo>
                    <a:cubicBezTo>
                      <a:pt x="94861" y="11612"/>
                      <a:pt x="95289" y="11651"/>
                      <a:pt x="95715" y="11730"/>
                    </a:cubicBezTo>
                    <a:cubicBezTo>
                      <a:pt x="94729" y="12913"/>
                      <a:pt x="94138" y="14409"/>
                      <a:pt x="94228" y="16004"/>
                    </a:cubicBezTo>
                    <a:cubicBezTo>
                      <a:pt x="92977" y="14701"/>
                      <a:pt x="91218" y="13862"/>
                      <a:pt x="89350" y="13862"/>
                    </a:cubicBezTo>
                    <a:cubicBezTo>
                      <a:pt x="89330" y="13862"/>
                      <a:pt x="89310" y="13862"/>
                      <a:pt x="89290" y="13862"/>
                    </a:cubicBezTo>
                    <a:lnTo>
                      <a:pt x="89299" y="13853"/>
                    </a:lnTo>
                    <a:cubicBezTo>
                      <a:pt x="90636" y="12414"/>
                      <a:pt x="92504" y="11612"/>
                      <a:pt x="94437" y="11612"/>
                    </a:cubicBezTo>
                    <a:close/>
                    <a:moveTo>
                      <a:pt x="47493" y="11702"/>
                    </a:moveTo>
                    <a:cubicBezTo>
                      <a:pt x="47918" y="11702"/>
                      <a:pt x="48345" y="11740"/>
                      <a:pt x="48771" y="11819"/>
                    </a:cubicBezTo>
                    <a:cubicBezTo>
                      <a:pt x="47772" y="12997"/>
                      <a:pt x="47190" y="14487"/>
                      <a:pt x="47274" y="16083"/>
                    </a:cubicBezTo>
                    <a:lnTo>
                      <a:pt x="47274" y="16083"/>
                    </a:lnTo>
                    <a:cubicBezTo>
                      <a:pt x="46033" y="14786"/>
                      <a:pt x="44269" y="13952"/>
                      <a:pt x="42406" y="13952"/>
                    </a:cubicBezTo>
                    <a:cubicBezTo>
                      <a:pt x="42389" y="13952"/>
                      <a:pt x="42372" y="13952"/>
                      <a:pt x="42355" y="13952"/>
                    </a:cubicBezTo>
                    <a:lnTo>
                      <a:pt x="42355" y="13952"/>
                    </a:lnTo>
                    <a:cubicBezTo>
                      <a:pt x="43693" y="12505"/>
                      <a:pt x="45560" y="11702"/>
                      <a:pt x="47493" y="11702"/>
                    </a:cubicBezTo>
                    <a:close/>
                    <a:moveTo>
                      <a:pt x="60501" y="11702"/>
                    </a:moveTo>
                    <a:cubicBezTo>
                      <a:pt x="62439" y="11702"/>
                      <a:pt x="64308" y="12505"/>
                      <a:pt x="65653" y="13952"/>
                    </a:cubicBezTo>
                    <a:cubicBezTo>
                      <a:pt x="65633" y="13952"/>
                      <a:pt x="65613" y="13952"/>
                      <a:pt x="65593" y="13952"/>
                    </a:cubicBezTo>
                    <a:cubicBezTo>
                      <a:pt x="63725" y="13952"/>
                      <a:pt x="61957" y="14790"/>
                      <a:pt x="60715" y="16094"/>
                    </a:cubicBezTo>
                    <a:cubicBezTo>
                      <a:pt x="60796" y="14499"/>
                      <a:pt x="60214" y="13002"/>
                      <a:pt x="59219" y="11819"/>
                    </a:cubicBezTo>
                    <a:cubicBezTo>
                      <a:pt x="59646" y="11740"/>
                      <a:pt x="60075" y="11702"/>
                      <a:pt x="60501" y="11702"/>
                    </a:cubicBezTo>
                    <a:close/>
                    <a:moveTo>
                      <a:pt x="106098" y="7003"/>
                    </a:moveTo>
                    <a:cubicBezTo>
                      <a:pt x="106560" y="7003"/>
                      <a:pt x="107026" y="7049"/>
                      <a:pt x="107489" y="7142"/>
                    </a:cubicBezTo>
                    <a:cubicBezTo>
                      <a:pt x="106479" y="8394"/>
                      <a:pt x="105932" y="9985"/>
                      <a:pt x="106135" y="11656"/>
                    </a:cubicBezTo>
                    <a:lnTo>
                      <a:pt x="106135" y="11656"/>
                    </a:lnTo>
                    <a:cubicBezTo>
                      <a:pt x="106639" y="11546"/>
                      <a:pt x="107148" y="11492"/>
                      <a:pt x="107652" y="11492"/>
                    </a:cubicBezTo>
                    <a:cubicBezTo>
                      <a:pt x="109592" y="11492"/>
                      <a:pt x="111471" y="12290"/>
                      <a:pt x="112821" y="13746"/>
                    </a:cubicBezTo>
                    <a:cubicBezTo>
                      <a:pt x="112802" y="13746"/>
                      <a:pt x="112783" y="13746"/>
                      <a:pt x="112765" y="13746"/>
                    </a:cubicBezTo>
                    <a:cubicBezTo>
                      <a:pt x="110778" y="13746"/>
                      <a:pt x="108911" y="14691"/>
                      <a:pt x="107659" y="16138"/>
                    </a:cubicBezTo>
                    <a:lnTo>
                      <a:pt x="107659" y="16138"/>
                    </a:lnTo>
                    <a:cubicBezTo>
                      <a:pt x="107785" y="14463"/>
                      <a:pt x="107175" y="12886"/>
                      <a:pt x="106127" y="11658"/>
                    </a:cubicBezTo>
                    <a:cubicBezTo>
                      <a:pt x="106127" y="11658"/>
                      <a:pt x="106128" y="11658"/>
                      <a:pt x="106128" y="11658"/>
                    </a:cubicBezTo>
                    <a:lnTo>
                      <a:pt x="106128" y="11658"/>
                    </a:lnTo>
                    <a:cubicBezTo>
                      <a:pt x="106131" y="11661"/>
                      <a:pt x="106133" y="11664"/>
                      <a:pt x="106136" y="11667"/>
                    </a:cubicBezTo>
                    <a:cubicBezTo>
                      <a:pt x="106136" y="11664"/>
                      <a:pt x="106135" y="11660"/>
                      <a:pt x="106135" y="11656"/>
                    </a:cubicBezTo>
                    <a:lnTo>
                      <a:pt x="106135" y="11656"/>
                    </a:lnTo>
                    <a:cubicBezTo>
                      <a:pt x="106133" y="11657"/>
                      <a:pt x="106130" y="11657"/>
                      <a:pt x="106128" y="11658"/>
                    </a:cubicBezTo>
                    <a:lnTo>
                      <a:pt x="106128" y="11658"/>
                    </a:lnTo>
                    <a:cubicBezTo>
                      <a:pt x="104868" y="10198"/>
                      <a:pt x="102995" y="9256"/>
                      <a:pt x="101004" y="9256"/>
                    </a:cubicBezTo>
                    <a:cubicBezTo>
                      <a:pt x="100985" y="9256"/>
                      <a:pt x="100967" y="9257"/>
                      <a:pt x="100948" y="9257"/>
                    </a:cubicBezTo>
                    <a:cubicBezTo>
                      <a:pt x="102293" y="7803"/>
                      <a:pt x="104164" y="7003"/>
                      <a:pt x="106098" y="7003"/>
                    </a:cubicBezTo>
                    <a:close/>
                    <a:moveTo>
                      <a:pt x="13651" y="11804"/>
                    </a:moveTo>
                    <a:cubicBezTo>
                      <a:pt x="15587" y="11804"/>
                      <a:pt x="17458" y="12604"/>
                      <a:pt x="18799" y="14050"/>
                    </a:cubicBezTo>
                    <a:lnTo>
                      <a:pt x="18799" y="14050"/>
                    </a:lnTo>
                    <a:cubicBezTo>
                      <a:pt x="18788" y="14050"/>
                      <a:pt x="18777" y="14050"/>
                      <a:pt x="18766" y="14050"/>
                    </a:cubicBezTo>
                    <a:cubicBezTo>
                      <a:pt x="16897" y="14050"/>
                      <a:pt x="15129" y="14889"/>
                      <a:pt x="13888" y="16192"/>
                    </a:cubicBezTo>
                    <a:cubicBezTo>
                      <a:pt x="13968" y="14597"/>
                      <a:pt x="13386" y="13101"/>
                      <a:pt x="12391" y="11918"/>
                    </a:cubicBezTo>
                    <a:cubicBezTo>
                      <a:pt x="12811" y="11842"/>
                      <a:pt x="13233" y="11804"/>
                      <a:pt x="13651" y="11804"/>
                    </a:cubicBezTo>
                    <a:close/>
                    <a:moveTo>
                      <a:pt x="23971" y="11800"/>
                    </a:moveTo>
                    <a:cubicBezTo>
                      <a:pt x="24396" y="11800"/>
                      <a:pt x="24824" y="11839"/>
                      <a:pt x="25250" y="11918"/>
                    </a:cubicBezTo>
                    <a:cubicBezTo>
                      <a:pt x="24255" y="13101"/>
                      <a:pt x="23673" y="14597"/>
                      <a:pt x="23753" y="16192"/>
                    </a:cubicBezTo>
                    <a:cubicBezTo>
                      <a:pt x="22512" y="14889"/>
                      <a:pt x="20744" y="14050"/>
                      <a:pt x="18884" y="14050"/>
                    </a:cubicBezTo>
                    <a:cubicBezTo>
                      <a:pt x="18864" y="14050"/>
                      <a:pt x="18845" y="14050"/>
                      <a:pt x="18825" y="14051"/>
                    </a:cubicBezTo>
                    <a:cubicBezTo>
                      <a:pt x="20162" y="12603"/>
                      <a:pt x="22036" y="11800"/>
                      <a:pt x="23971" y="11800"/>
                    </a:cubicBezTo>
                    <a:close/>
                    <a:moveTo>
                      <a:pt x="37191" y="11695"/>
                    </a:moveTo>
                    <a:cubicBezTo>
                      <a:pt x="39126" y="11695"/>
                      <a:pt x="41007" y="12498"/>
                      <a:pt x="42355" y="13952"/>
                    </a:cubicBezTo>
                    <a:lnTo>
                      <a:pt x="42355" y="13952"/>
                    </a:lnTo>
                    <a:cubicBezTo>
                      <a:pt x="42352" y="13952"/>
                      <a:pt x="42349" y="13952"/>
                      <a:pt x="42346" y="13952"/>
                    </a:cubicBezTo>
                    <a:cubicBezTo>
                      <a:pt x="42328" y="13952"/>
                      <a:pt x="42309" y="13952"/>
                      <a:pt x="42291" y="13952"/>
                    </a:cubicBezTo>
                    <a:cubicBezTo>
                      <a:pt x="40304" y="13952"/>
                      <a:pt x="38437" y="14897"/>
                      <a:pt x="37185" y="16344"/>
                    </a:cubicBezTo>
                    <a:cubicBezTo>
                      <a:pt x="37320" y="14669"/>
                      <a:pt x="36710" y="13092"/>
                      <a:pt x="35662" y="11864"/>
                    </a:cubicBezTo>
                    <a:cubicBezTo>
                      <a:pt x="36169" y="11750"/>
                      <a:pt x="36682" y="11695"/>
                      <a:pt x="37191" y="11695"/>
                    </a:cubicBezTo>
                    <a:close/>
                    <a:moveTo>
                      <a:pt x="124477" y="9648"/>
                    </a:moveTo>
                    <a:cubicBezTo>
                      <a:pt x="127652" y="9648"/>
                      <a:pt x="130827" y="11726"/>
                      <a:pt x="130867" y="15888"/>
                    </a:cubicBezTo>
                    <a:cubicBezTo>
                      <a:pt x="130394" y="15786"/>
                      <a:pt x="129917" y="15736"/>
                      <a:pt x="129443" y="15736"/>
                    </a:cubicBezTo>
                    <a:cubicBezTo>
                      <a:pt x="127584" y="15736"/>
                      <a:pt x="125780" y="16502"/>
                      <a:pt x="124487" y="17895"/>
                    </a:cubicBezTo>
                    <a:cubicBezTo>
                      <a:pt x="123206" y="16515"/>
                      <a:pt x="121414" y="15735"/>
                      <a:pt x="119532" y="15735"/>
                    </a:cubicBezTo>
                    <a:cubicBezTo>
                      <a:pt x="119048" y="15735"/>
                      <a:pt x="118564" y="15780"/>
                      <a:pt x="118089" y="15888"/>
                    </a:cubicBezTo>
                    <a:cubicBezTo>
                      <a:pt x="118125" y="11729"/>
                      <a:pt x="121301" y="9648"/>
                      <a:pt x="124477" y="9648"/>
                    </a:cubicBezTo>
                    <a:close/>
                    <a:moveTo>
                      <a:pt x="77633" y="9753"/>
                    </a:moveTo>
                    <a:cubicBezTo>
                      <a:pt x="80805" y="9753"/>
                      <a:pt x="83979" y="11828"/>
                      <a:pt x="84022" y="15982"/>
                    </a:cubicBezTo>
                    <a:lnTo>
                      <a:pt x="84022" y="15982"/>
                    </a:lnTo>
                    <a:cubicBezTo>
                      <a:pt x="83547" y="15880"/>
                      <a:pt x="83069" y="15830"/>
                      <a:pt x="82594" y="15830"/>
                    </a:cubicBezTo>
                    <a:cubicBezTo>
                      <a:pt x="80737" y="15830"/>
                      <a:pt x="78939" y="16596"/>
                      <a:pt x="77651" y="17984"/>
                    </a:cubicBezTo>
                    <a:cubicBezTo>
                      <a:pt x="76369" y="16613"/>
                      <a:pt x="74577" y="15825"/>
                      <a:pt x="72696" y="15825"/>
                    </a:cubicBezTo>
                    <a:cubicBezTo>
                      <a:pt x="72212" y="15825"/>
                      <a:pt x="71728" y="15879"/>
                      <a:pt x="71253" y="15986"/>
                    </a:cubicBezTo>
                    <a:cubicBezTo>
                      <a:pt x="71284" y="11832"/>
                      <a:pt x="74458" y="9753"/>
                      <a:pt x="77633" y="9753"/>
                    </a:cubicBezTo>
                    <a:close/>
                    <a:moveTo>
                      <a:pt x="100947" y="9753"/>
                    </a:moveTo>
                    <a:cubicBezTo>
                      <a:pt x="104122" y="9753"/>
                      <a:pt x="107296" y="11830"/>
                      <a:pt x="107337" y="15986"/>
                    </a:cubicBezTo>
                    <a:cubicBezTo>
                      <a:pt x="106864" y="15884"/>
                      <a:pt x="106386" y="15834"/>
                      <a:pt x="105913" y="15834"/>
                    </a:cubicBezTo>
                    <a:cubicBezTo>
                      <a:pt x="104054" y="15834"/>
                      <a:pt x="102249" y="16601"/>
                      <a:pt x="100957" y="17993"/>
                    </a:cubicBezTo>
                    <a:cubicBezTo>
                      <a:pt x="99676" y="16613"/>
                      <a:pt x="97883" y="15834"/>
                      <a:pt x="96002" y="15834"/>
                    </a:cubicBezTo>
                    <a:cubicBezTo>
                      <a:pt x="95518" y="15834"/>
                      <a:pt x="95034" y="15888"/>
                      <a:pt x="94559" y="15986"/>
                    </a:cubicBezTo>
                    <a:cubicBezTo>
                      <a:pt x="94595" y="11832"/>
                      <a:pt x="97771" y="9753"/>
                      <a:pt x="100947" y="9753"/>
                    </a:cubicBezTo>
                    <a:close/>
                    <a:moveTo>
                      <a:pt x="53999" y="9848"/>
                    </a:moveTo>
                    <a:cubicBezTo>
                      <a:pt x="57176" y="9848"/>
                      <a:pt x="60352" y="11927"/>
                      <a:pt x="60393" y="16085"/>
                    </a:cubicBezTo>
                    <a:cubicBezTo>
                      <a:pt x="59913" y="15980"/>
                      <a:pt x="59429" y="15929"/>
                      <a:pt x="58949" y="15929"/>
                    </a:cubicBezTo>
                    <a:cubicBezTo>
                      <a:pt x="57093" y="15929"/>
                      <a:pt x="55295" y="16694"/>
                      <a:pt x="53999" y="18087"/>
                    </a:cubicBezTo>
                    <a:lnTo>
                      <a:pt x="53999" y="18087"/>
                    </a:lnTo>
                    <a:cubicBezTo>
                      <a:pt x="52718" y="16710"/>
                      <a:pt x="50928" y="15932"/>
                      <a:pt x="49049" y="15932"/>
                    </a:cubicBezTo>
                    <a:cubicBezTo>
                      <a:pt x="48565" y="15932"/>
                      <a:pt x="48081" y="15977"/>
                      <a:pt x="47606" y="16085"/>
                    </a:cubicBezTo>
                    <a:cubicBezTo>
                      <a:pt x="47646" y="11927"/>
                      <a:pt x="50823" y="9848"/>
                      <a:pt x="53999" y="9848"/>
                    </a:cubicBezTo>
                    <a:close/>
                    <a:moveTo>
                      <a:pt x="7166" y="9943"/>
                    </a:moveTo>
                    <a:cubicBezTo>
                      <a:pt x="10341" y="9943"/>
                      <a:pt x="13516" y="12022"/>
                      <a:pt x="13556" y="16183"/>
                    </a:cubicBezTo>
                    <a:cubicBezTo>
                      <a:pt x="13083" y="16081"/>
                      <a:pt x="12605" y="16031"/>
                      <a:pt x="12131" y="16031"/>
                    </a:cubicBezTo>
                    <a:cubicBezTo>
                      <a:pt x="10273" y="16031"/>
                      <a:pt x="8469" y="16796"/>
                      <a:pt x="7176" y="18181"/>
                    </a:cubicBezTo>
                    <a:cubicBezTo>
                      <a:pt x="5901" y="16817"/>
                      <a:pt x="4126" y="16040"/>
                      <a:pt x="2258" y="16040"/>
                    </a:cubicBezTo>
                    <a:cubicBezTo>
                      <a:pt x="2237" y="16040"/>
                      <a:pt x="2216" y="16040"/>
                      <a:pt x="2194" y="16040"/>
                    </a:cubicBezTo>
                    <a:lnTo>
                      <a:pt x="2212" y="16022"/>
                    </a:lnTo>
                    <a:lnTo>
                      <a:pt x="2212" y="16022"/>
                    </a:lnTo>
                    <a:cubicBezTo>
                      <a:pt x="1728" y="16031"/>
                      <a:pt x="1245" y="16076"/>
                      <a:pt x="770" y="16183"/>
                    </a:cubicBezTo>
                    <a:cubicBezTo>
                      <a:pt x="810" y="12024"/>
                      <a:pt x="3988" y="9943"/>
                      <a:pt x="7166" y="9943"/>
                    </a:cubicBezTo>
                    <a:close/>
                    <a:moveTo>
                      <a:pt x="30463" y="9956"/>
                    </a:moveTo>
                    <a:cubicBezTo>
                      <a:pt x="33636" y="9956"/>
                      <a:pt x="36811" y="12033"/>
                      <a:pt x="36854" y="16188"/>
                    </a:cubicBezTo>
                    <a:lnTo>
                      <a:pt x="36854" y="16188"/>
                    </a:lnTo>
                    <a:cubicBezTo>
                      <a:pt x="36379" y="16086"/>
                      <a:pt x="35901" y="16036"/>
                      <a:pt x="35426" y="16036"/>
                    </a:cubicBezTo>
                    <a:cubicBezTo>
                      <a:pt x="33569" y="16036"/>
                      <a:pt x="31771" y="16802"/>
                      <a:pt x="30483" y="18190"/>
                    </a:cubicBezTo>
                    <a:cubicBezTo>
                      <a:pt x="29201" y="16819"/>
                      <a:pt x="27409" y="16031"/>
                      <a:pt x="25528" y="16031"/>
                    </a:cubicBezTo>
                    <a:cubicBezTo>
                      <a:pt x="25044" y="16031"/>
                      <a:pt x="24560" y="16085"/>
                      <a:pt x="24085" y="16192"/>
                    </a:cubicBezTo>
                    <a:cubicBezTo>
                      <a:pt x="24116" y="12034"/>
                      <a:pt x="27288" y="9956"/>
                      <a:pt x="30463" y="9956"/>
                    </a:cubicBezTo>
                    <a:close/>
                    <a:moveTo>
                      <a:pt x="119326" y="16110"/>
                    </a:moveTo>
                    <a:cubicBezTo>
                      <a:pt x="121265" y="16110"/>
                      <a:pt x="123134" y="16913"/>
                      <a:pt x="124478" y="18361"/>
                    </a:cubicBezTo>
                    <a:cubicBezTo>
                      <a:pt x="124458" y="18360"/>
                      <a:pt x="124439" y="18360"/>
                      <a:pt x="124419" y="18360"/>
                    </a:cubicBezTo>
                    <a:cubicBezTo>
                      <a:pt x="122550" y="18360"/>
                      <a:pt x="120782" y="19199"/>
                      <a:pt x="119541" y="20502"/>
                    </a:cubicBezTo>
                    <a:cubicBezTo>
                      <a:pt x="119622" y="18907"/>
                      <a:pt x="119039" y="17411"/>
                      <a:pt x="118045" y="16228"/>
                    </a:cubicBezTo>
                    <a:cubicBezTo>
                      <a:pt x="118472" y="16149"/>
                      <a:pt x="118901" y="16110"/>
                      <a:pt x="119326" y="16110"/>
                    </a:cubicBezTo>
                    <a:close/>
                    <a:moveTo>
                      <a:pt x="129624" y="16110"/>
                    </a:moveTo>
                    <a:cubicBezTo>
                      <a:pt x="130049" y="16110"/>
                      <a:pt x="130477" y="16149"/>
                      <a:pt x="130903" y="16228"/>
                    </a:cubicBezTo>
                    <a:cubicBezTo>
                      <a:pt x="129908" y="17402"/>
                      <a:pt x="129326" y="18907"/>
                      <a:pt x="129415" y="20493"/>
                    </a:cubicBezTo>
                    <a:lnTo>
                      <a:pt x="129415" y="20502"/>
                    </a:lnTo>
                    <a:cubicBezTo>
                      <a:pt x="128165" y="19199"/>
                      <a:pt x="126397" y="18360"/>
                      <a:pt x="124537" y="18360"/>
                    </a:cubicBezTo>
                    <a:cubicBezTo>
                      <a:pt x="124517" y="18360"/>
                      <a:pt x="124498" y="18360"/>
                      <a:pt x="124478" y="18361"/>
                    </a:cubicBezTo>
                    <a:cubicBezTo>
                      <a:pt x="125815" y="16913"/>
                      <a:pt x="127689" y="16110"/>
                      <a:pt x="129624" y="16110"/>
                    </a:cubicBezTo>
                    <a:close/>
                    <a:moveTo>
                      <a:pt x="82783" y="16209"/>
                    </a:moveTo>
                    <a:cubicBezTo>
                      <a:pt x="83207" y="16209"/>
                      <a:pt x="83633" y="16247"/>
                      <a:pt x="84057" y="16327"/>
                    </a:cubicBezTo>
                    <a:cubicBezTo>
                      <a:pt x="83538" y="16945"/>
                      <a:pt x="83135" y="17653"/>
                      <a:pt x="82875" y="18414"/>
                    </a:cubicBezTo>
                    <a:cubicBezTo>
                      <a:pt x="82633" y="19113"/>
                      <a:pt x="82534" y="19848"/>
                      <a:pt x="82570" y="20592"/>
                    </a:cubicBezTo>
                    <a:cubicBezTo>
                      <a:pt x="81322" y="19282"/>
                      <a:pt x="79551" y="18450"/>
                      <a:pt x="77681" y="18450"/>
                    </a:cubicBezTo>
                    <a:cubicBezTo>
                      <a:pt x="77671" y="18450"/>
                      <a:pt x="77661" y="18450"/>
                      <a:pt x="77651" y="18450"/>
                    </a:cubicBezTo>
                    <a:cubicBezTo>
                      <a:pt x="78988" y="17010"/>
                      <a:pt x="80855" y="16209"/>
                      <a:pt x="82783" y="16209"/>
                    </a:cubicBezTo>
                    <a:close/>
                    <a:moveTo>
                      <a:pt x="95788" y="16212"/>
                    </a:moveTo>
                    <a:cubicBezTo>
                      <a:pt x="97720" y="16212"/>
                      <a:pt x="99592" y="17008"/>
                      <a:pt x="100939" y="18450"/>
                    </a:cubicBezTo>
                    <a:cubicBezTo>
                      <a:pt x="100919" y="18450"/>
                      <a:pt x="100900" y="18450"/>
                      <a:pt x="100880" y="18450"/>
                    </a:cubicBezTo>
                    <a:cubicBezTo>
                      <a:pt x="99011" y="18450"/>
                      <a:pt x="97252" y="19288"/>
                      <a:pt x="96011" y="20592"/>
                    </a:cubicBezTo>
                    <a:cubicBezTo>
                      <a:pt x="96047" y="19848"/>
                      <a:pt x="95948" y="19113"/>
                      <a:pt x="95706" y="18414"/>
                    </a:cubicBezTo>
                    <a:cubicBezTo>
                      <a:pt x="95446" y="17653"/>
                      <a:pt x="95043" y="16945"/>
                      <a:pt x="94523" y="16327"/>
                    </a:cubicBezTo>
                    <a:cubicBezTo>
                      <a:pt x="94944" y="16250"/>
                      <a:pt x="95367" y="16212"/>
                      <a:pt x="95788" y="16212"/>
                    </a:cubicBezTo>
                    <a:close/>
                    <a:moveTo>
                      <a:pt x="48848" y="16307"/>
                    </a:moveTo>
                    <a:cubicBezTo>
                      <a:pt x="50780" y="16307"/>
                      <a:pt x="52650" y="17108"/>
                      <a:pt x="53987" y="18558"/>
                    </a:cubicBezTo>
                    <a:lnTo>
                      <a:pt x="53987" y="18558"/>
                    </a:lnTo>
                    <a:cubicBezTo>
                      <a:pt x="53970" y="18558"/>
                      <a:pt x="53953" y="18557"/>
                      <a:pt x="53936" y="18557"/>
                    </a:cubicBezTo>
                    <a:cubicBezTo>
                      <a:pt x="52067" y="18557"/>
                      <a:pt x="50308" y="19396"/>
                      <a:pt x="49058" y="20699"/>
                    </a:cubicBezTo>
                    <a:cubicBezTo>
                      <a:pt x="49147" y="19104"/>
                      <a:pt x="48565" y="17608"/>
                      <a:pt x="47570" y="16425"/>
                    </a:cubicBezTo>
                    <a:cubicBezTo>
                      <a:pt x="47996" y="16346"/>
                      <a:pt x="48423" y="16307"/>
                      <a:pt x="48848" y="16307"/>
                    </a:cubicBezTo>
                    <a:close/>
                    <a:moveTo>
                      <a:pt x="59142" y="16307"/>
                    </a:moveTo>
                    <a:cubicBezTo>
                      <a:pt x="59567" y="16307"/>
                      <a:pt x="59994" y="16346"/>
                      <a:pt x="60420" y="16425"/>
                    </a:cubicBezTo>
                    <a:cubicBezTo>
                      <a:pt x="59425" y="17608"/>
                      <a:pt x="58843" y="19104"/>
                      <a:pt x="58932" y="20699"/>
                    </a:cubicBezTo>
                    <a:cubicBezTo>
                      <a:pt x="57691" y="19396"/>
                      <a:pt x="55923" y="18557"/>
                      <a:pt x="54054" y="18557"/>
                    </a:cubicBezTo>
                    <a:cubicBezTo>
                      <a:pt x="54037" y="18557"/>
                      <a:pt x="54020" y="18558"/>
                      <a:pt x="54003" y="18558"/>
                    </a:cubicBezTo>
                    <a:lnTo>
                      <a:pt x="54003" y="18558"/>
                    </a:lnTo>
                    <a:cubicBezTo>
                      <a:pt x="55340" y="17108"/>
                      <a:pt x="57210" y="16307"/>
                      <a:pt x="59142" y="16307"/>
                    </a:cubicBezTo>
                    <a:close/>
                    <a:moveTo>
                      <a:pt x="25317" y="16414"/>
                    </a:moveTo>
                    <a:cubicBezTo>
                      <a:pt x="27247" y="16414"/>
                      <a:pt x="29113" y="17211"/>
                      <a:pt x="30456" y="18656"/>
                    </a:cubicBezTo>
                    <a:cubicBezTo>
                      <a:pt x="30436" y="18656"/>
                      <a:pt x="30416" y="18656"/>
                      <a:pt x="30397" y="18656"/>
                    </a:cubicBezTo>
                    <a:cubicBezTo>
                      <a:pt x="28528" y="18656"/>
                      <a:pt x="26769" y="19494"/>
                      <a:pt x="25528" y="20789"/>
                    </a:cubicBezTo>
                    <a:cubicBezTo>
                      <a:pt x="25563" y="20054"/>
                      <a:pt x="25456" y="19310"/>
                      <a:pt x="25223" y="18611"/>
                    </a:cubicBezTo>
                    <a:cubicBezTo>
                      <a:pt x="24954" y="17850"/>
                      <a:pt x="24551" y="17142"/>
                      <a:pt x="24031" y="16533"/>
                    </a:cubicBezTo>
                    <a:cubicBezTo>
                      <a:pt x="24460" y="16453"/>
                      <a:pt x="24890" y="16414"/>
                      <a:pt x="25317" y="16414"/>
                    </a:cubicBezTo>
                    <a:close/>
                    <a:moveTo>
                      <a:pt x="12296" y="16415"/>
                    </a:moveTo>
                    <a:cubicBezTo>
                      <a:pt x="12720" y="16415"/>
                      <a:pt x="13148" y="16454"/>
                      <a:pt x="13574" y="16533"/>
                    </a:cubicBezTo>
                    <a:cubicBezTo>
                      <a:pt x="13055" y="17151"/>
                      <a:pt x="12651" y="17850"/>
                      <a:pt x="12391" y="18611"/>
                    </a:cubicBezTo>
                    <a:cubicBezTo>
                      <a:pt x="12150" y="19310"/>
                      <a:pt x="12042" y="20054"/>
                      <a:pt x="12087" y="20789"/>
                    </a:cubicBezTo>
                    <a:lnTo>
                      <a:pt x="12078" y="20798"/>
                    </a:lnTo>
                    <a:cubicBezTo>
                      <a:pt x="10836" y="19494"/>
                      <a:pt x="9077" y="18656"/>
                      <a:pt x="7217" y="18656"/>
                    </a:cubicBezTo>
                    <a:cubicBezTo>
                      <a:pt x="7198" y="18656"/>
                      <a:pt x="7178" y="18656"/>
                      <a:pt x="7159" y="18656"/>
                    </a:cubicBezTo>
                    <a:cubicBezTo>
                      <a:pt x="8496" y="17216"/>
                      <a:pt x="10363" y="16415"/>
                      <a:pt x="12296" y="16415"/>
                    </a:cubicBezTo>
                    <a:close/>
                    <a:moveTo>
                      <a:pt x="106101" y="16205"/>
                    </a:moveTo>
                    <a:cubicBezTo>
                      <a:pt x="106563" y="16205"/>
                      <a:pt x="107027" y="16251"/>
                      <a:pt x="107489" y="16344"/>
                    </a:cubicBezTo>
                    <a:cubicBezTo>
                      <a:pt x="106486" y="17599"/>
                      <a:pt x="105930" y="19194"/>
                      <a:pt x="106136" y="20861"/>
                    </a:cubicBezTo>
                    <a:cubicBezTo>
                      <a:pt x="104879" y="19398"/>
                      <a:pt x="102991" y="18450"/>
                      <a:pt x="100994" y="18450"/>
                    </a:cubicBezTo>
                    <a:cubicBezTo>
                      <a:pt x="100985" y="18450"/>
                      <a:pt x="100975" y="18450"/>
                      <a:pt x="100966" y="18450"/>
                    </a:cubicBezTo>
                    <a:cubicBezTo>
                      <a:pt x="102304" y="17004"/>
                      <a:pt x="104173" y="16205"/>
                      <a:pt x="106101" y="16205"/>
                    </a:cubicBezTo>
                    <a:close/>
                    <a:moveTo>
                      <a:pt x="70810" y="11698"/>
                    </a:moveTo>
                    <a:cubicBezTo>
                      <a:pt x="71303" y="11698"/>
                      <a:pt x="71800" y="11750"/>
                      <a:pt x="72292" y="11855"/>
                    </a:cubicBezTo>
                    <a:cubicBezTo>
                      <a:pt x="71289" y="13110"/>
                      <a:pt x="70742" y="14705"/>
                      <a:pt x="70939" y="16380"/>
                    </a:cubicBezTo>
                    <a:lnTo>
                      <a:pt x="70957" y="16371"/>
                    </a:lnTo>
                    <a:cubicBezTo>
                      <a:pt x="71461" y="16260"/>
                      <a:pt x="71969" y="16205"/>
                      <a:pt x="72473" y="16205"/>
                    </a:cubicBezTo>
                    <a:cubicBezTo>
                      <a:pt x="74401" y="16205"/>
                      <a:pt x="76274" y="17001"/>
                      <a:pt x="77624" y="18450"/>
                    </a:cubicBezTo>
                    <a:cubicBezTo>
                      <a:pt x="77606" y="18450"/>
                      <a:pt x="77588" y="18450"/>
                      <a:pt x="77570" y="18450"/>
                    </a:cubicBezTo>
                    <a:cubicBezTo>
                      <a:pt x="75520" y="18450"/>
                      <a:pt x="73598" y="19458"/>
                      <a:pt x="72346" y="20986"/>
                    </a:cubicBezTo>
                    <a:cubicBezTo>
                      <a:pt x="72738" y="17269"/>
                      <a:pt x="69425" y="13952"/>
                      <a:pt x="65712" y="13952"/>
                    </a:cubicBezTo>
                    <a:cubicBezTo>
                      <a:pt x="65692" y="13952"/>
                      <a:pt x="65673" y="13952"/>
                      <a:pt x="65653" y="13952"/>
                    </a:cubicBezTo>
                    <a:cubicBezTo>
                      <a:pt x="66995" y="12495"/>
                      <a:pt x="68873" y="11698"/>
                      <a:pt x="70810" y="11698"/>
                    </a:cubicBezTo>
                    <a:close/>
                    <a:moveTo>
                      <a:pt x="35592" y="16407"/>
                    </a:moveTo>
                    <a:cubicBezTo>
                      <a:pt x="36059" y="16407"/>
                      <a:pt x="36530" y="16454"/>
                      <a:pt x="36997" y="16551"/>
                    </a:cubicBezTo>
                    <a:cubicBezTo>
                      <a:pt x="36004" y="17802"/>
                      <a:pt x="35449" y="19385"/>
                      <a:pt x="35643" y="21056"/>
                    </a:cubicBezTo>
                    <a:lnTo>
                      <a:pt x="35643" y="21056"/>
                    </a:lnTo>
                    <a:cubicBezTo>
                      <a:pt x="34391" y="19601"/>
                      <a:pt x="32515" y="18647"/>
                      <a:pt x="30529" y="18647"/>
                    </a:cubicBezTo>
                    <a:cubicBezTo>
                      <a:pt x="30511" y="18647"/>
                      <a:pt x="30492" y="18647"/>
                      <a:pt x="30474" y="18647"/>
                    </a:cubicBezTo>
                    <a:cubicBezTo>
                      <a:pt x="31808" y="17205"/>
                      <a:pt x="33669" y="16407"/>
                      <a:pt x="35592" y="16407"/>
                    </a:cubicBezTo>
                    <a:close/>
                    <a:moveTo>
                      <a:pt x="112821" y="14253"/>
                    </a:moveTo>
                    <a:cubicBezTo>
                      <a:pt x="115997" y="14253"/>
                      <a:pt x="119174" y="16332"/>
                      <a:pt x="119218" y="20493"/>
                    </a:cubicBezTo>
                    <a:cubicBezTo>
                      <a:pt x="118738" y="20388"/>
                      <a:pt x="118254" y="20337"/>
                      <a:pt x="117773" y="20337"/>
                    </a:cubicBezTo>
                    <a:cubicBezTo>
                      <a:pt x="115916" y="20337"/>
                      <a:pt x="114116" y="21103"/>
                      <a:pt x="112821" y="22491"/>
                    </a:cubicBezTo>
                    <a:cubicBezTo>
                      <a:pt x="111548" y="21120"/>
                      <a:pt x="109756" y="20332"/>
                      <a:pt x="107874" y="20332"/>
                    </a:cubicBezTo>
                    <a:cubicBezTo>
                      <a:pt x="107391" y="20332"/>
                      <a:pt x="106907" y="20386"/>
                      <a:pt x="106432" y="20493"/>
                    </a:cubicBezTo>
                    <a:cubicBezTo>
                      <a:pt x="106468" y="16334"/>
                      <a:pt x="109644" y="14253"/>
                      <a:pt x="112821" y="14253"/>
                    </a:cubicBezTo>
                    <a:close/>
                    <a:moveTo>
                      <a:pt x="136138" y="14252"/>
                    </a:moveTo>
                    <a:cubicBezTo>
                      <a:pt x="139311" y="14252"/>
                      <a:pt x="142484" y="16329"/>
                      <a:pt x="142525" y="20484"/>
                    </a:cubicBezTo>
                    <a:lnTo>
                      <a:pt x="142525" y="20493"/>
                    </a:lnTo>
                    <a:cubicBezTo>
                      <a:pt x="142051" y="20391"/>
                      <a:pt x="141574" y="20341"/>
                      <a:pt x="141100" y="20341"/>
                    </a:cubicBezTo>
                    <a:cubicBezTo>
                      <a:pt x="139242" y="20341"/>
                      <a:pt x="137437" y="21108"/>
                      <a:pt x="136145" y="22500"/>
                    </a:cubicBezTo>
                    <a:cubicBezTo>
                      <a:pt x="134871" y="21128"/>
                      <a:pt x="133091" y="20341"/>
                      <a:pt x="131221" y="20341"/>
                    </a:cubicBezTo>
                    <a:cubicBezTo>
                      <a:pt x="131211" y="20341"/>
                      <a:pt x="131200" y="20341"/>
                      <a:pt x="131190" y="20341"/>
                    </a:cubicBezTo>
                    <a:cubicBezTo>
                      <a:pt x="130706" y="20341"/>
                      <a:pt x="130222" y="20386"/>
                      <a:pt x="129747" y="20493"/>
                    </a:cubicBezTo>
                    <a:cubicBezTo>
                      <a:pt x="129783" y="16333"/>
                      <a:pt x="132960" y="14252"/>
                      <a:pt x="136138" y="14252"/>
                    </a:cubicBezTo>
                    <a:close/>
                    <a:moveTo>
                      <a:pt x="89290" y="14357"/>
                    </a:moveTo>
                    <a:cubicBezTo>
                      <a:pt x="91871" y="14357"/>
                      <a:pt x="94452" y="15731"/>
                      <a:pt x="95348" y="18477"/>
                    </a:cubicBezTo>
                    <a:cubicBezTo>
                      <a:pt x="95572" y="19158"/>
                      <a:pt x="95679" y="19866"/>
                      <a:pt x="95688" y="20583"/>
                    </a:cubicBezTo>
                    <a:cubicBezTo>
                      <a:pt x="95213" y="20481"/>
                      <a:pt x="94734" y="20431"/>
                      <a:pt x="94259" y="20431"/>
                    </a:cubicBezTo>
                    <a:cubicBezTo>
                      <a:pt x="92398" y="20431"/>
                      <a:pt x="90599" y="21196"/>
                      <a:pt x="89299" y="22581"/>
                    </a:cubicBezTo>
                    <a:cubicBezTo>
                      <a:pt x="88025" y="21218"/>
                      <a:pt x="86246" y="20430"/>
                      <a:pt x="84376" y="20430"/>
                    </a:cubicBezTo>
                    <a:cubicBezTo>
                      <a:pt x="84365" y="20430"/>
                      <a:pt x="84355" y="20430"/>
                      <a:pt x="84344" y="20430"/>
                    </a:cubicBezTo>
                    <a:cubicBezTo>
                      <a:pt x="83860" y="20430"/>
                      <a:pt x="83376" y="20475"/>
                      <a:pt x="82902" y="20583"/>
                    </a:cubicBezTo>
                    <a:cubicBezTo>
                      <a:pt x="82902" y="19866"/>
                      <a:pt x="83018" y="19158"/>
                      <a:pt x="83233" y="18477"/>
                    </a:cubicBezTo>
                    <a:cubicBezTo>
                      <a:pt x="84129" y="15731"/>
                      <a:pt x="86710" y="14357"/>
                      <a:pt x="89290" y="14357"/>
                    </a:cubicBezTo>
                    <a:close/>
                    <a:moveTo>
                      <a:pt x="42333" y="14454"/>
                    </a:moveTo>
                    <a:cubicBezTo>
                      <a:pt x="45509" y="14454"/>
                      <a:pt x="48686" y="16533"/>
                      <a:pt x="48726" y="20690"/>
                    </a:cubicBezTo>
                    <a:cubicBezTo>
                      <a:pt x="48246" y="20585"/>
                      <a:pt x="47763" y="20534"/>
                      <a:pt x="47283" y="20534"/>
                    </a:cubicBezTo>
                    <a:cubicBezTo>
                      <a:pt x="45427" y="20534"/>
                      <a:pt x="43633" y="21302"/>
                      <a:pt x="42337" y="22697"/>
                    </a:cubicBezTo>
                    <a:cubicBezTo>
                      <a:pt x="41063" y="21325"/>
                      <a:pt x="39284" y="20538"/>
                      <a:pt x="37414" y="20538"/>
                    </a:cubicBezTo>
                    <a:cubicBezTo>
                      <a:pt x="37403" y="20538"/>
                      <a:pt x="37393" y="20538"/>
                      <a:pt x="37382" y="20538"/>
                    </a:cubicBezTo>
                    <a:cubicBezTo>
                      <a:pt x="36898" y="20538"/>
                      <a:pt x="36415" y="20583"/>
                      <a:pt x="35940" y="20690"/>
                    </a:cubicBezTo>
                    <a:cubicBezTo>
                      <a:pt x="35980" y="16533"/>
                      <a:pt x="39156" y="14454"/>
                      <a:pt x="42333" y="14454"/>
                    </a:cubicBezTo>
                    <a:close/>
                    <a:moveTo>
                      <a:pt x="65648" y="14454"/>
                    </a:moveTo>
                    <a:cubicBezTo>
                      <a:pt x="68825" y="14454"/>
                      <a:pt x="72001" y="16533"/>
                      <a:pt x="72041" y="20690"/>
                    </a:cubicBezTo>
                    <a:cubicBezTo>
                      <a:pt x="71563" y="20585"/>
                      <a:pt x="71081" y="20534"/>
                      <a:pt x="70602" y="20534"/>
                    </a:cubicBezTo>
                    <a:cubicBezTo>
                      <a:pt x="68748" y="20534"/>
                      <a:pt x="66949" y="21302"/>
                      <a:pt x="65653" y="22697"/>
                    </a:cubicBezTo>
                    <a:cubicBezTo>
                      <a:pt x="64378" y="21325"/>
                      <a:pt x="62599" y="20538"/>
                      <a:pt x="60729" y="20538"/>
                    </a:cubicBezTo>
                    <a:cubicBezTo>
                      <a:pt x="60719" y="20538"/>
                      <a:pt x="60708" y="20538"/>
                      <a:pt x="60697" y="20538"/>
                    </a:cubicBezTo>
                    <a:cubicBezTo>
                      <a:pt x="60214" y="20538"/>
                      <a:pt x="59730" y="20583"/>
                      <a:pt x="59255" y="20690"/>
                    </a:cubicBezTo>
                    <a:cubicBezTo>
                      <a:pt x="59295" y="16533"/>
                      <a:pt x="62472" y="14454"/>
                      <a:pt x="65648" y="14454"/>
                    </a:cubicBezTo>
                    <a:close/>
                    <a:moveTo>
                      <a:pt x="18806" y="14558"/>
                    </a:moveTo>
                    <a:cubicBezTo>
                      <a:pt x="21388" y="14558"/>
                      <a:pt x="23969" y="15929"/>
                      <a:pt x="24864" y="18674"/>
                    </a:cubicBezTo>
                    <a:cubicBezTo>
                      <a:pt x="25079" y="19355"/>
                      <a:pt x="25196" y="20063"/>
                      <a:pt x="25196" y="20780"/>
                    </a:cubicBezTo>
                    <a:cubicBezTo>
                      <a:pt x="24718" y="20675"/>
                      <a:pt x="24235" y="20624"/>
                      <a:pt x="23756" y="20624"/>
                    </a:cubicBezTo>
                    <a:cubicBezTo>
                      <a:pt x="21903" y="20624"/>
                      <a:pt x="20103" y="21391"/>
                      <a:pt x="18807" y="22787"/>
                    </a:cubicBezTo>
                    <a:cubicBezTo>
                      <a:pt x="17535" y="21407"/>
                      <a:pt x="15734" y="20628"/>
                      <a:pt x="13861" y="20628"/>
                    </a:cubicBezTo>
                    <a:cubicBezTo>
                      <a:pt x="13368" y="20628"/>
                      <a:pt x="12884" y="20672"/>
                      <a:pt x="12409" y="20780"/>
                    </a:cubicBezTo>
                    <a:cubicBezTo>
                      <a:pt x="12418" y="20063"/>
                      <a:pt x="12526" y="19355"/>
                      <a:pt x="12741" y="18674"/>
                    </a:cubicBezTo>
                    <a:cubicBezTo>
                      <a:pt x="13637" y="15931"/>
                      <a:pt x="16222" y="14558"/>
                      <a:pt x="18806" y="14558"/>
                    </a:cubicBezTo>
                    <a:close/>
                    <a:moveTo>
                      <a:pt x="117964" y="20706"/>
                    </a:moveTo>
                    <a:cubicBezTo>
                      <a:pt x="118390" y="20706"/>
                      <a:pt x="118819" y="20745"/>
                      <a:pt x="119245" y="20825"/>
                    </a:cubicBezTo>
                    <a:cubicBezTo>
                      <a:pt x="118726" y="21443"/>
                      <a:pt x="118322" y="22151"/>
                      <a:pt x="118063" y="22913"/>
                    </a:cubicBezTo>
                    <a:lnTo>
                      <a:pt x="118063" y="22904"/>
                    </a:lnTo>
                    <a:cubicBezTo>
                      <a:pt x="117821" y="23611"/>
                      <a:pt x="117722" y="24346"/>
                      <a:pt x="117758" y="25090"/>
                    </a:cubicBezTo>
                    <a:cubicBezTo>
                      <a:pt x="116516" y="23786"/>
                      <a:pt x="114757" y="22948"/>
                      <a:pt x="112897" y="22948"/>
                    </a:cubicBezTo>
                    <a:cubicBezTo>
                      <a:pt x="112878" y="22948"/>
                      <a:pt x="112858" y="22948"/>
                      <a:pt x="112839" y="22948"/>
                    </a:cubicBezTo>
                    <a:cubicBezTo>
                      <a:pt x="114174" y="21503"/>
                      <a:pt x="116038" y="20706"/>
                      <a:pt x="117964" y="20706"/>
                    </a:cubicBezTo>
                    <a:close/>
                    <a:moveTo>
                      <a:pt x="130993" y="20706"/>
                    </a:moveTo>
                    <a:cubicBezTo>
                      <a:pt x="132921" y="20706"/>
                      <a:pt x="134791" y="21503"/>
                      <a:pt x="136127" y="22948"/>
                    </a:cubicBezTo>
                    <a:cubicBezTo>
                      <a:pt x="136107" y="22948"/>
                      <a:pt x="136088" y="22948"/>
                      <a:pt x="136068" y="22948"/>
                    </a:cubicBezTo>
                    <a:cubicBezTo>
                      <a:pt x="134208" y="22948"/>
                      <a:pt x="132440" y="23786"/>
                      <a:pt x="131199" y="25090"/>
                    </a:cubicBezTo>
                    <a:cubicBezTo>
                      <a:pt x="131234" y="24346"/>
                      <a:pt x="131136" y="23611"/>
                      <a:pt x="130894" y="22913"/>
                    </a:cubicBezTo>
                    <a:lnTo>
                      <a:pt x="130894" y="22904"/>
                    </a:lnTo>
                    <a:cubicBezTo>
                      <a:pt x="130634" y="22142"/>
                      <a:pt x="130231" y="21443"/>
                      <a:pt x="129711" y="20825"/>
                    </a:cubicBezTo>
                    <a:cubicBezTo>
                      <a:pt x="130138" y="20745"/>
                      <a:pt x="130567" y="20706"/>
                      <a:pt x="130993" y="20706"/>
                    </a:cubicBezTo>
                    <a:close/>
                    <a:moveTo>
                      <a:pt x="84135" y="20797"/>
                    </a:moveTo>
                    <a:cubicBezTo>
                      <a:pt x="86071" y="20797"/>
                      <a:pt x="87946" y="21599"/>
                      <a:pt x="89290" y="23047"/>
                    </a:cubicBezTo>
                    <a:cubicBezTo>
                      <a:pt x="90626" y="21601"/>
                      <a:pt x="92496" y="20805"/>
                      <a:pt x="94429" y="20805"/>
                    </a:cubicBezTo>
                    <a:cubicBezTo>
                      <a:pt x="94856" y="20805"/>
                      <a:pt x="95287" y="20844"/>
                      <a:pt x="95715" y="20923"/>
                    </a:cubicBezTo>
                    <a:cubicBezTo>
                      <a:pt x="94720" y="22106"/>
                      <a:pt x="94138" y="23602"/>
                      <a:pt x="94228" y="25197"/>
                    </a:cubicBezTo>
                    <a:cubicBezTo>
                      <a:pt x="92977" y="23894"/>
                      <a:pt x="91218" y="23056"/>
                      <a:pt x="89350" y="23056"/>
                    </a:cubicBezTo>
                    <a:cubicBezTo>
                      <a:pt x="89330" y="23056"/>
                      <a:pt x="89310" y="23056"/>
                      <a:pt x="89290" y="23056"/>
                    </a:cubicBezTo>
                    <a:cubicBezTo>
                      <a:pt x="89271" y="23056"/>
                      <a:pt x="89251" y="23056"/>
                      <a:pt x="89231" y="23056"/>
                    </a:cubicBezTo>
                    <a:cubicBezTo>
                      <a:pt x="87362" y="23056"/>
                      <a:pt x="85595" y="23894"/>
                      <a:pt x="84353" y="25197"/>
                    </a:cubicBezTo>
                    <a:cubicBezTo>
                      <a:pt x="84434" y="23602"/>
                      <a:pt x="83851" y="22106"/>
                      <a:pt x="82866" y="20923"/>
                    </a:cubicBezTo>
                    <a:lnTo>
                      <a:pt x="82857" y="20914"/>
                    </a:lnTo>
                    <a:cubicBezTo>
                      <a:pt x="83283" y="20835"/>
                      <a:pt x="83710" y="20797"/>
                      <a:pt x="84135" y="20797"/>
                    </a:cubicBezTo>
                    <a:close/>
                    <a:moveTo>
                      <a:pt x="47488" y="20904"/>
                    </a:moveTo>
                    <a:cubicBezTo>
                      <a:pt x="47912" y="20904"/>
                      <a:pt x="48338" y="20943"/>
                      <a:pt x="48762" y="21022"/>
                    </a:cubicBezTo>
                    <a:cubicBezTo>
                      <a:pt x="48242" y="21640"/>
                      <a:pt x="47839" y="22348"/>
                      <a:pt x="47579" y="23110"/>
                    </a:cubicBezTo>
                    <a:cubicBezTo>
                      <a:pt x="47337" y="23809"/>
                      <a:pt x="47239" y="24552"/>
                      <a:pt x="47275" y="25287"/>
                    </a:cubicBezTo>
                    <a:cubicBezTo>
                      <a:pt x="46033" y="23992"/>
                      <a:pt x="44274" y="23154"/>
                      <a:pt x="42414" y="23154"/>
                    </a:cubicBezTo>
                    <a:cubicBezTo>
                      <a:pt x="42395" y="23154"/>
                      <a:pt x="42375" y="23154"/>
                      <a:pt x="42355" y="23154"/>
                    </a:cubicBezTo>
                    <a:cubicBezTo>
                      <a:pt x="43693" y="21707"/>
                      <a:pt x="45560" y="20904"/>
                      <a:pt x="47488" y="20904"/>
                    </a:cubicBezTo>
                    <a:close/>
                    <a:moveTo>
                      <a:pt x="60505" y="20912"/>
                    </a:moveTo>
                    <a:cubicBezTo>
                      <a:pt x="62435" y="20912"/>
                      <a:pt x="64301" y="21709"/>
                      <a:pt x="65644" y="23154"/>
                    </a:cubicBezTo>
                    <a:cubicBezTo>
                      <a:pt x="65624" y="23154"/>
                      <a:pt x="65604" y="23154"/>
                      <a:pt x="65584" y="23154"/>
                    </a:cubicBezTo>
                    <a:cubicBezTo>
                      <a:pt x="63716" y="23154"/>
                      <a:pt x="61957" y="23993"/>
                      <a:pt x="60715" y="25296"/>
                    </a:cubicBezTo>
                    <a:lnTo>
                      <a:pt x="60715" y="25287"/>
                    </a:lnTo>
                    <a:cubicBezTo>
                      <a:pt x="60751" y="24552"/>
                      <a:pt x="60644" y="23809"/>
                      <a:pt x="60411" y="23110"/>
                    </a:cubicBezTo>
                    <a:cubicBezTo>
                      <a:pt x="60151" y="22348"/>
                      <a:pt x="59748" y="21640"/>
                      <a:pt x="59219" y="21031"/>
                    </a:cubicBezTo>
                    <a:cubicBezTo>
                      <a:pt x="59647" y="20951"/>
                      <a:pt x="60078" y="20912"/>
                      <a:pt x="60505" y="20912"/>
                    </a:cubicBezTo>
                    <a:close/>
                    <a:moveTo>
                      <a:pt x="107673" y="20699"/>
                    </a:moveTo>
                    <a:cubicBezTo>
                      <a:pt x="109600" y="20699"/>
                      <a:pt x="111466" y="21495"/>
                      <a:pt x="112812" y="22939"/>
                    </a:cubicBezTo>
                    <a:cubicBezTo>
                      <a:pt x="112793" y="22939"/>
                      <a:pt x="112774" y="22939"/>
                      <a:pt x="112756" y="22939"/>
                    </a:cubicBezTo>
                    <a:cubicBezTo>
                      <a:pt x="110769" y="22939"/>
                      <a:pt x="108902" y="23885"/>
                      <a:pt x="107659" y="25332"/>
                    </a:cubicBezTo>
                    <a:cubicBezTo>
                      <a:pt x="107785" y="23674"/>
                      <a:pt x="107184" y="22097"/>
                      <a:pt x="106136" y="20878"/>
                    </a:cubicBezTo>
                    <a:lnTo>
                      <a:pt x="106136" y="20870"/>
                    </a:lnTo>
                    <a:cubicBezTo>
                      <a:pt x="106647" y="20755"/>
                      <a:pt x="107162" y="20699"/>
                      <a:pt x="107673" y="20699"/>
                    </a:cubicBezTo>
                    <a:close/>
                    <a:moveTo>
                      <a:pt x="13670" y="20994"/>
                    </a:moveTo>
                    <a:cubicBezTo>
                      <a:pt x="15606" y="20994"/>
                      <a:pt x="17480" y="21797"/>
                      <a:pt x="18825" y="23244"/>
                    </a:cubicBezTo>
                    <a:cubicBezTo>
                      <a:pt x="18805" y="23244"/>
                      <a:pt x="18786" y="23244"/>
                      <a:pt x="18766" y="23244"/>
                    </a:cubicBezTo>
                    <a:cubicBezTo>
                      <a:pt x="16897" y="23244"/>
                      <a:pt x="15129" y="24082"/>
                      <a:pt x="13888" y="25386"/>
                    </a:cubicBezTo>
                    <a:cubicBezTo>
                      <a:pt x="13951" y="23809"/>
                      <a:pt x="13368" y="22303"/>
                      <a:pt x="12382" y="21120"/>
                    </a:cubicBezTo>
                    <a:lnTo>
                      <a:pt x="12391" y="21111"/>
                    </a:lnTo>
                    <a:cubicBezTo>
                      <a:pt x="12817" y="21032"/>
                      <a:pt x="13245" y="20994"/>
                      <a:pt x="13670" y="20994"/>
                    </a:cubicBezTo>
                    <a:close/>
                    <a:moveTo>
                      <a:pt x="23971" y="20994"/>
                    </a:moveTo>
                    <a:cubicBezTo>
                      <a:pt x="24396" y="20994"/>
                      <a:pt x="24824" y="21032"/>
                      <a:pt x="25250" y="21111"/>
                    </a:cubicBezTo>
                    <a:cubicBezTo>
                      <a:pt x="24255" y="22294"/>
                      <a:pt x="23673" y="23791"/>
                      <a:pt x="23753" y="25386"/>
                    </a:cubicBezTo>
                    <a:cubicBezTo>
                      <a:pt x="22512" y="24082"/>
                      <a:pt x="20744" y="23244"/>
                      <a:pt x="18884" y="23244"/>
                    </a:cubicBezTo>
                    <a:cubicBezTo>
                      <a:pt x="18864" y="23244"/>
                      <a:pt x="18845" y="23244"/>
                      <a:pt x="18825" y="23244"/>
                    </a:cubicBezTo>
                    <a:cubicBezTo>
                      <a:pt x="20162" y="21797"/>
                      <a:pt x="22036" y="20994"/>
                      <a:pt x="23971" y="20994"/>
                    </a:cubicBezTo>
                    <a:close/>
                    <a:moveTo>
                      <a:pt x="37165" y="20902"/>
                    </a:moveTo>
                    <a:cubicBezTo>
                      <a:pt x="39100" y="20902"/>
                      <a:pt x="40977" y="21703"/>
                      <a:pt x="42328" y="23154"/>
                    </a:cubicBezTo>
                    <a:cubicBezTo>
                      <a:pt x="42310" y="23154"/>
                      <a:pt x="42291" y="23154"/>
                      <a:pt x="42273" y="23154"/>
                    </a:cubicBezTo>
                    <a:cubicBezTo>
                      <a:pt x="40286" y="23154"/>
                      <a:pt x="38419" y="24100"/>
                      <a:pt x="37176" y="25547"/>
                    </a:cubicBezTo>
                    <a:cubicBezTo>
                      <a:pt x="37302" y="23871"/>
                      <a:pt x="36701" y="22303"/>
                      <a:pt x="35653" y="21076"/>
                    </a:cubicBezTo>
                    <a:lnTo>
                      <a:pt x="35653" y="21067"/>
                    </a:lnTo>
                    <a:cubicBezTo>
                      <a:pt x="36155" y="20956"/>
                      <a:pt x="36662" y="20902"/>
                      <a:pt x="37165" y="20902"/>
                    </a:cubicBezTo>
                    <a:close/>
                    <a:moveTo>
                      <a:pt x="124474" y="18856"/>
                    </a:moveTo>
                    <a:cubicBezTo>
                      <a:pt x="127057" y="18856"/>
                      <a:pt x="129639" y="20229"/>
                      <a:pt x="130536" y="22975"/>
                    </a:cubicBezTo>
                    <a:cubicBezTo>
                      <a:pt x="130751" y="23656"/>
                      <a:pt x="130867" y="24364"/>
                      <a:pt x="130867" y="25081"/>
                    </a:cubicBezTo>
                    <a:cubicBezTo>
                      <a:pt x="130388" y="24976"/>
                      <a:pt x="129906" y="24925"/>
                      <a:pt x="129426" y="24925"/>
                    </a:cubicBezTo>
                    <a:cubicBezTo>
                      <a:pt x="127574" y="24925"/>
                      <a:pt x="125776" y="25691"/>
                      <a:pt x="124487" y="27079"/>
                    </a:cubicBezTo>
                    <a:cubicBezTo>
                      <a:pt x="123206" y="25708"/>
                      <a:pt x="121414" y="24920"/>
                      <a:pt x="119532" y="24920"/>
                    </a:cubicBezTo>
                    <a:cubicBezTo>
                      <a:pt x="119048" y="24920"/>
                      <a:pt x="118564" y="24973"/>
                      <a:pt x="118089" y="25081"/>
                    </a:cubicBezTo>
                    <a:cubicBezTo>
                      <a:pt x="118089" y="24364"/>
                      <a:pt x="118197" y="23656"/>
                      <a:pt x="118412" y="22975"/>
                    </a:cubicBezTo>
                    <a:cubicBezTo>
                      <a:pt x="119308" y="20229"/>
                      <a:pt x="121891" y="18856"/>
                      <a:pt x="124474" y="18856"/>
                    </a:cubicBezTo>
                    <a:close/>
                    <a:moveTo>
                      <a:pt x="77629" y="18952"/>
                    </a:moveTo>
                    <a:cubicBezTo>
                      <a:pt x="80805" y="18952"/>
                      <a:pt x="83981" y="21031"/>
                      <a:pt x="84022" y="25188"/>
                    </a:cubicBezTo>
                    <a:cubicBezTo>
                      <a:pt x="83543" y="25084"/>
                      <a:pt x="83060" y="25032"/>
                      <a:pt x="82581" y="25032"/>
                    </a:cubicBezTo>
                    <a:cubicBezTo>
                      <a:pt x="80728" y="25032"/>
                      <a:pt x="78930" y="25798"/>
                      <a:pt x="77642" y="27187"/>
                    </a:cubicBezTo>
                    <a:cubicBezTo>
                      <a:pt x="76360" y="25816"/>
                      <a:pt x="74568" y="25027"/>
                      <a:pt x="72687" y="25027"/>
                    </a:cubicBezTo>
                    <a:cubicBezTo>
                      <a:pt x="72203" y="25027"/>
                      <a:pt x="71719" y="25081"/>
                      <a:pt x="71244" y="25188"/>
                    </a:cubicBezTo>
                    <a:cubicBezTo>
                      <a:pt x="71280" y="21031"/>
                      <a:pt x="74454" y="18952"/>
                      <a:pt x="77629" y="18952"/>
                    </a:cubicBezTo>
                    <a:close/>
                    <a:moveTo>
                      <a:pt x="100945" y="18952"/>
                    </a:moveTo>
                    <a:cubicBezTo>
                      <a:pt x="104119" y="18952"/>
                      <a:pt x="107295" y="21030"/>
                      <a:pt x="107337" y="25187"/>
                    </a:cubicBezTo>
                    <a:lnTo>
                      <a:pt x="107337" y="25187"/>
                    </a:lnTo>
                    <a:cubicBezTo>
                      <a:pt x="106865" y="25086"/>
                      <a:pt x="106389" y="25037"/>
                      <a:pt x="105918" y="25037"/>
                    </a:cubicBezTo>
                    <a:cubicBezTo>
                      <a:pt x="104057" y="25037"/>
                      <a:pt x="102256" y="25803"/>
                      <a:pt x="100957" y="27196"/>
                    </a:cubicBezTo>
                    <a:cubicBezTo>
                      <a:pt x="99676" y="25816"/>
                      <a:pt x="97883" y="25036"/>
                      <a:pt x="96002" y="25036"/>
                    </a:cubicBezTo>
                    <a:cubicBezTo>
                      <a:pt x="95518" y="25036"/>
                      <a:pt x="95034" y="25081"/>
                      <a:pt x="94559" y="25188"/>
                    </a:cubicBezTo>
                    <a:cubicBezTo>
                      <a:pt x="94595" y="21031"/>
                      <a:pt x="97769" y="18952"/>
                      <a:pt x="100945" y="18952"/>
                    </a:cubicBezTo>
                    <a:close/>
                    <a:moveTo>
                      <a:pt x="53997" y="19058"/>
                    </a:moveTo>
                    <a:cubicBezTo>
                      <a:pt x="56578" y="19058"/>
                      <a:pt x="59157" y="20432"/>
                      <a:pt x="60052" y="23181"/>
                    </a:cubicBezTo>
                    <a:cubicBezTo>
                      <a:pt x="60267" y="23853"/>
                      <a:pt x="60384" y="24570"/>
                      <a:pt x="60384" y="25278"/>
                    </a:cubicBezTo>
                    <a:cubicBezTo>
                      <a:pt x="59909" y="25176"/>
                      <a:pt x="59430" y="25126"/>
                      <a:pt x="58956" y="25126"/>
                    </a:cubicBezTo>
                    <a:cubicBezTo>
                      <a:pt x="57095" y="25126"/>
                      <a:pt x="55295" y="25893"/>
                      <a:pt x="53995" y="27285"/>
                    </a:cubicBezTo>
                    <a:cubicBezTo>
                      <a:pt x="52714" y="25905"/>
                      <a:pt x="50922" y="25126"/>
                      <a:pt x="49049" y="25126"/>
                    </a:cubicBezTo>
                    <a:cubicBezTo>
                      <a:pt x="48556" y="25126"/>
                      <a:pt x="48072" y="25180"/>
                      <a:pt x="47597" y="25278"/>
                    </a:cubicBezTo>
                    <a:cubicBezTo>
                      <a:pt x="47606" y="24570"/>
                      <a:pt x="47714" y="23853"/>
                      <a:pt x="47929" y="23181"/>
                    </a:cubicBezTo>
                    <a:cubicBezTo>
                      <a:pt x="48830" y="20434"/>
                      <a:pt x="51414" y="19058"/>
                      <a:pt x="53997" y="19058"/>
                    </a:cubicBezTo>
                    <a:close/>
                    <a:moveTo>
                      <a:pt x="7163" y="19140"/>
                    </a:moveTo>
                    <a:cubicBezTo>
                      <a:pt x="10339" y="19140"/>
                      <a:pt x="13516" y="21219"/>
                      <a:pt x="13556" y="25377"/>
                    </a:cubicBezTo>
                    <a:cubicBezTo>
                      <a:pt x="13079" y="25272"/>
                      <a:pt x="12598" y="25222"/>
                      <a:pt x="12120" y="25222"/>
                    </a:cubicBezTo>
                    <a:cubicBezTo>
                      <a:pt x="10263" y="25222"/>
                      <a:pt x="8460" y="25990"/>
                      <a:pt x="7163" y="27379"/>
                    </a:cubicBezTo>
                    <a:lnTo>
                      <a:pt x="7163" y="27379"/>
                    </a:lnTo>
                    <a:cubicBezTo>
                      <a:pt x="5882" y="26002"/>
                      <a:pt x="4092" y="25224"/>
                      <a:pt x="2212" y="25224"/>
                    </a:cubicBezTo>
                    <a:cubicBezTo>
                      <a:pt x="1728" y="25224"/>
                      <a:pt x="1245" y="25278"/>
                      <a:pt x="770" y="25377"/>
                    </a:cubicBezTo>
                    <a:cubicBezTo>
                      <a:pt x="810" y="21219"/>
                      <a:pt x="3987" y="19140"/>
                      <a:pt x="7163" y="19140"/>
                    </a:cubicBezTo>
                    <a:close/>
                    <a:moveTo>
                      <a:pt x="30465" y="19152"/>
                    </a:moveTo>
                    <a:cubicBezTo>
                      <a:pt x="33638" y="19152"/>
                      <a:pt x="36811" y="21228"/>
                      <a:pt x="36854" y="25382"/>
                    </a:cubicBezTo>
                    <a:lnTo>
                      <a:pt x="36854" y="25382"/>
                    </a:lnTo>
                    <a:cubicBezTo>
                      <a:pt x="36384" y="25282"/>
                      <a:pt x="35912" y="25234"/>
                      <a:pt x="35443" y="25234"/>
                    </a:cubicBezTo>
                    <a:cubicBezTo>
                      <a:pt x="33580" y="25234"/>
                      <a:pt x="31775" y="26000"/>
                      <a:pt x="30483" y="27393"/>
                    </a:cubicBezTo>
                    <a:cubicBezTo>
                      <a:pt x="29201" y="26013"/>
                      <a:pt x="27409" y="25233"/>
                      <a:pt x="25528" y="25233"/>
                    </a:cubicBezTo>
                    <a:cubicBezTo>
                      <a:pt x="25044" y="25233"/>
                      <a:pt x="24560" y="25287"/>
                      <a:pt x="24085" y="25386"/>
                    </a:cubicBezTo>
                    <a:cubicBezTo>
                      <a:pt x="24116" y="21231"/>
                      <a:pt x="27290" y="19152"/>
                      <a:pt x="30465" y="19152"/>
                    </a:cubicBezTo>
                    <a:close/>
                    <a:moveTo>
                      <a:pt x="119325" y="25304"/>
                    </a:moveTo>
                    <a:cubicBezTo>
                      <a:pt x="121264" y="25304"/>
                      <a:pt x="123133" y="26108"/>
                      <a:pt x="124478" y="27563"/>
                    </a:cubicBezTo>
                    <a:cubicBezTo>
                      <a:pt x="124458" y="27563"/>
                      <a:pt x="124438" y="27563"/>
                      <a:pt x="124418" y="27563"/>
                    </a:cubicBezTo>
                    <a:cubicBezTo>
                      <a:pt x="122550" y="27563"/>
                      <a:pt x="120782" y="28392"/>
                      <a:pt x="119541" y="29696"/>
                    </a:cubicBezTo>
                    <a:cubicBezTo>
                      <a:pt x="119622" y="28110"/>
                      <a:pt x="119039" y="26604"/>
                      <a:pt x="118045" y="25421"/>
                    </a:cubicBezTo>
                    <a:cubicBezTo>
                      <a:pt x="118472" y="25342"/>
                      <a:pt x="118900" y="25304"/>
                      <a:pt x="119325" y="25304"/>
                    </a:cubicBezTo>
                    <a:close/>
                    <a:moveTo>
                      <a:pt x="129625" y="25304"/>
                    </a:moveTo>
                    <a:cubicBezTo>
                      <a:pt x="130050" y="25304"/>
                      <a:pt x="130477" y="25342"/>
                      <a:pt x="130903" y="25421"/>
                    </a:cubicBezTo>
                    <a:cubicBezTo>
                      <a:pt x="129908" y="26604"/>
                      <a:pt x="129326" y="28101"/>
                      <a:pt x="129415" y="29696"/>
                    </a:cubicBezTo>
                    <a:cubicBezTo>
                      <a:pt x="128165" y="28392"/>
                      <a:pt x="126398" y="27563"/>
                      <a:pt x="124538" y="27563"/>
                    </a:cubicBezTo>
                    <a:cubicBezTo>
                      <a:pt x="124518" y="27563"/>
                      <a:pt x="124498" y="27563"/>
                      <a:pt x="124478" y="27563"/>
                    </a:cubicBezTo>
                    <a:cubicBezTo>
                      <a:pt x="125816" y="26108"/>
                      <a:pt x="127690" y="25304"/>
                      <a:pt x="129625" y="25304"/>
                    </a:cubicBezTo>
                    <a:close/>
                    <a:moveTo>
                      <a:pt x="95793" y="25402"/>
                    </a:moveTo>
                    <a:cubicBezTo>
                      <a:pt x="97728" y="25402"/>
                      <a:pt x="99603" y="26205"/>
                      <a:pt x="100948" y="27653"/>
                    </a:cubicBezTo>
                    <a:lnTo>
                      <a:pt x="100948" y="27653"/>
                    </a:lnTo>
                    <a:cubicBezTo>
                      <a:pt x="100945" y="27653"/>
                      <a:pt x="100942" y="27653"/>
                      <a:pt x="100939" y="27653"/>
                    </a:cubicBezTo>
                    <a:cubicBezTo>
                      <a:pt x="100919" y="27652"/>
                      <a:pt x="100900" y="27652"/>
                      <a:pt x="100880" y="27652"/>
                    </a:cubicBezTo>
                    <a:cubicBezTo>
                      <a:pt x="99020" y="27652"/>
                      <a:pt x="97252" y="28491"/>
                      <a:pt x="96011" y="29794"/>
                    </a:cubicBezTo>
                    <a:cubicBezTo>
                      <a:pt x="96091" y="28199"/>
                      <a:pt x="95509" y="26703"/>
                      <a:pt x="94514" y="25520"/>
                    </a:cubicBezTo>
                    <a:cubicBezTo>
                      <a:pt x="94940" y="25441"/>
                      <a:pt x="95368" y="25402"/>
                      <a:pt x="95793" y="25402"/>
                    </a:cubicBezTo>
                    <a:close/>
                    <a:moveTo>
                      <a:pt x="82779" y="25411"/>
                    </a:moveTo>
                    <a:cubicBezTo>
                      <a:pt x="83204" y="25411"/>
                      <a:pt x="83632" y="25450"/>
                      <a:pt x="84057" y="25529"/>
                    </a:cubicBezTo>
                    <a:cubicBezTo>
                      <a:pt x="83063" y="26703"/>
                      <a:pt x="82480" y="28208"/>
                      <a:pt x="82570" y="29803"/>
                    </a:cubicBezTo>
                    <a:cubicBezTo>
                      <a:pt x="81320" y="28500"/>
                      <a:pt x="79561" y="27661"/>
                      <a:pt x="77692" y="27661"/>
                    </a:cubicBezTo>
                    <a:cubicBezTo>
                      <a:pt x="77672" y="27661"/>
                      <a:pt x="77653" y="27661"/>
                      <a:pt x="77633" y="27662"/>
                    </a:cubicBezTo>
                    <a:cubicBezTo>
                      <a:pt x="78970" y="26214"/>
                      <a:pt x="80844" y="25411"/>
                      <a:pt x="82779" y="25411"/>
                    </a:cubicBezTo>
                    <a:close/>
                    <a:moveTo>
                      <a:pt x="59128" y="25506"/>
                    </a:moveTo>
                    <a:cubicBezTo>
                      <a:pt x="59557" y="25506"/>
                      <a:pt x="59990" y="25546"/>
                      <a:pt x="60420" y="25628"/>
                    </a:cubicBezTo>
                    <a:cubicBezTo>
                      <a:pt x="59434" y="26801"/>
                      <a:pt x="58852" y="28307"/>
                      <a:pt x="58932" y="29893"/>
                    </a:cubicBezTo>
                    <a:cubicBezTo>
                      <a:pt x="57697" y="28596"/>
                      <a:pt x="55941" y="27760"/>
                      <a:pt x="54083" y="27760"/>
                    </a:cubicBezTo>
                    <a:cubicBezTo>
                      <a:pt x="54054" y="27760"/>
                      <a:pt x="54024" y="27760"/>
                      <a:pt x="53995" y="27760"/>
                    </a:cubicBezTo>
                    <a:cubicBezTo>
                      <a:pt x="53975" y="27760"/>
                      <a:pt x="53955" y="27760"/>
                      <a:pt x="53935" y="27760"/>
                    </a:cubicBezTo>
                    <a:cubicBezTo>
                      <a:pt x="52067" y="27760"/>
                      <a:pt x="50308" y="28589"/>
                      <a:pt x="49058" y="29893"/>
                    </a:cubicBezTo>
                    <a:cubicBezTo>
                      <a:pt x="49138" y="28307"/>
                      <a:pt x="48565" y="26801"/>
                      <a:pt x="47561" y="25619"/>
                    </a:cubicBezTo>
                    <a:lnTo>
                      <a:pt x="47561" y="25619"/>
                    </a:lnTo>
                    <a:lnTo>
                      <a:pt x="47570" y="25628"/>
                    </a:lnTo>
                    <a:cubicBezTo>
                      <a:pt x="48002" y="25546"/>
                      <a:pt x="48436" y="25506"/>
                      <a:pt x="48867" y="25506"/>
                    </a:cubicBezTo>
                    <a:cubicBezTo>
                      <a:pt x="50796" y="25506"/>
                      <a:pt x="52663" y="26308"/>
                      <a:pt x="54004" y="27751"/>
                    </a:cubicBezTo>
                    <a:cubicBezTo>
                      <a:pt x="55337" y="26308"/>
                      <a:pt x="57203" y="25506"/>
                      <a:pt x="59128" y="25506"/>
                    </a:cubicBezTo>
                    <a:close/>
                    <a:moveTo>
                      <a:pt x="25327" y="25613"/>
                    </a:moveTo>
                    <a:cubicBezTo>
                      <a:pt x="27257" y="25613"/>
                      <a:pt x="29124" y="26416"/>
                      <a:pt x="30465" y="27859"/>
                    </a:cubicBezTo>
                    <a:lnTo>
                      <a:pt x="30465" y="27859"/>
                    </a:lnTo>
                    <a:cubicBezTo>
                      <a:pt x="30462" y="27859"/>
                      <a:pt x="30459" y="27859"/>
                      <a:pt x="30456" y="27859"/>
                    </a:cubicBezTo>
                    <a:cubicBezTo>
                      <a:pt x="30436" y="27859"/>
                      <a:pt x="30416" y="27858"/>
                      <a:pt x="30397" y="27858"/>
                    </a:cubicBezTo>
                    <a:cubicBezTo>
                      <a:pt x="28528" y="27858"/>
                      <a:pt x="26769" y="28697"/>
                      <a:pt x="25519" y="30000"/>
                    </a:cubicBezTo>
                    <a:cubicBezTo>
                      <a:pt x="25608" y="28414"/>
                      <a:pt x="25026" y="26909"/>
                      <a:pt x="24031" y="25735"/>
                    </a:cubicBezTo>
                    <a:cubicBezTo>
                      <a:pt x="24463" y="25653"/>
                      <a:pt x="24897" y="25613"/>
                      <a:pt x="25327" y="25613"/>
                    </a:cubicBezTo>
                    <a:close/>
                    <a:moveTo>
                      <a:pt x="106136" y="30070"/>
                    </a:moveTo>
                    <a:cubicBezTo>
                      <a:pt x="106135" y="30070"/>
                      <a:pt x="106135" y="30070"/>
                      <a:pt x="106134" y="30070"/>
                    </a:cubicBezTo>
                    <a:lnTo>
                      <a:pt x="106134" y="30070"/>
                    </a:lnTo>
                    <a:lnTo>
                      <a:pt x="106136" y="30072"/>
                    </a:lnTo>
                    <a:cubicBezTo>
                      <a:pt x="106136" y="30071"/>
                      <a:pt x="106136" y="30071"/>
                      <a:pt x="106136" y="30070"/>
                    </a:cubicBezTo>
                    <a:close/>
                    <a:moveTo>
                      <a:pt x="70806" y="20910"/>
                    </a:moveTo>
                    <a:cubicBezTo>
                      <a:pt x="71297" y="20910"/>
                      <a:pt x="71792" y="20961"/>
                      <a:pt x="72283" y="21067"/>
                    </a:cubicBezTo>
                    <a:cubicBezTo>
                      <a:pt x="71289" y="22321"/>
                      <a:pt x="70742" y="23907"/>
                      <a:pt x="70939" y="25574"/>
                    </a:cubicBezTo>
                    <a:cubicBezTo>
                      <a:pt x="71449" y="25460"/>
                      <a:pt x="71962" y="25404"/>
                      <a:pt x="72472" y="25404"/>
                    </a:cubicBezTo>
                    <a:cubicBezTo>
                      <a:pt x="74409" y="25404"/>
                      <a:pt x="76285" y="26207"/>
                      <a:pt x="77633" y="27662"/>
                    </a:cubicBezTo>
                    <a:cubicBezTo>
                      <a:pt x="77615" y="27661"/>
                      <a:pt x="77597" y="27661"/>
                      <a:pt x="77578" y="27661"/>
                    </a:cubicBezTo>
                    <a:cubicBezTo>
                      <a:pt x="75520" y="27661"/>
                      <a:pt x="73598" y="28670"/>
                      <a:pt x="72346" y="30197"/>
                    </a:cubicBezTo>
                    <a:cubicBezTo>
                      <a:pt x="72748" y="26467"/>
                      <a:pt x="69425" y="23154"/>
                      <a:pt x="65707" y="23154"/>
                    </a:cubicBezTo>
                    <a:cubicBezTo>
                      <a:pt x="65692" y="23154"/>
                      <a:pt x="65677" y="23154"/>
                      <a:pt x="65662" y="23154"/>
                    </a:cubicBezTo>
                    <a:cubicBezTo>
                      <a:pt x="67004" y="21705"/>
                      <a:pt x="68876" y="20910"/>
                      <a:pt x="70806" y="20910"/>
                    </a:cubicBezTo>
                    <a:close/>
                    <a:moveTo>
                      <a:pt x="112818" y="23450"/>
                    </a:moveTo>
                    <a:cubicBezTo>
                      <a:pt x="115995" y="23450"/>
                      <a:pt x="119174" y="25529"/>
                      <a:pt x="119218" y="29687"/>
                    </a:cubicBezTo>
                    <a:cubicBezTo>
                      <a:pt x="118738" y="29582"/>
                      <a:pt x="118254" y="29531"/>
                      <a:pt x="117774" y="29531"/>
                    </a:cubicBezTo>
                    <a:cubicBezTo>
                      <a:pt x="115916" y="29531"/>
                      <a:pt x="114117" y="30298"/>
                      <a:pt x="112821" y="31694"/>
                    </a:cubicBezTo>
                    <a:cubicBezTo>
                      <a:pt x="111548" y="30314"/>
                      <a:pt x="109756" y="29534"/>
                      <a:pt x="107874" y="29534"/>
                    </a:cubicBezTo>
                    <a:cubicBezTo>
                      <a:pt x="107391" y="29534"/>
                      <a:pt x="106907" y="29588"/>
                      <a:pt x="106432" y="29687"/>
                    </a:cubicBezTo>
                    <a:cubicBezTo>
                      <a:pt x="106468" y="25529"/>
                      <a:pt x="109642" y="23450"/>
                      <a:pt x="112818" y="23450"/>
                    </a:cubicBezTo>
                    <a:close/>
                    <a:moveTo>
                      <a:pt x="136132" y="23450"/>
                    </a:moveTo>
                    <a:cubicBezTo>
                      <a:pt x="139308" y="23450"/>
                      <a:pt x="142484" y="25529"/>
                      <a:pt x="142525" y="29687"/>
                    </a:cubicBezTo>
                    <a:cubicBezTo>
                      <a:pt x="142051" y="29585"/>
                      <a:pt x="141574" y="29535"/>
                      <a:pt x="141100" y="29535"/>
                    </a:cubicBezTo>
                    <a:cubicBezTo>
                      <a:pt x="139242" y="29535"/>
                      <a:pt x="137437" y="30301"/>
                      <a:pt x="136145" y="31694"/>
                    </a:cubicBezTo>
                    <a:cubicBezTo>
                      <a:pt x="134863" y="30314"/>
                      <a:pt x="133071" y="29534"/>
                      <a:pt x="131190" y="29534"/>
                    </a:cubicBezTo>
                    <a:cubicBezTo>
                      <a:pt x="130706" y="29534"/>
                      <a:pt x="130222" y="29588"/>
                      <a:pt x="129747" y="29687"/>
                    </a:cubicBezTo>
                    <a:cubicBezTo>
                      <a:pt x="129783" y="25529"/>
                      <a:pt x="132957" y="23450"/>
                      <a:pt x="136132" y="23450"/>
                    </a:cubicBezTo>
                    <a:close/>
                    <a:moveTo>
                      <a:pt x="89290" y="23558"/>
                    </a:moveTo>
                    <a:cubicBezTo>
                      <a:pt x="92466" y="23558"/>
                      <a:pt x="95642" y="25636"/>
                      <a:pt x="95679" y="29792"/>
                    </a:cubicBezTo>
                    <a:lnTo>
                      <a:pt x="95679" y="29792"/>
                    </a:lnTo>
                    <a:cubicBezTo>
                      <a:pt x="95202" y="29689"/>
                      <a:pt x="94721" y="29638"/>
                      <a:pt x="94245" y="29638"/>
                    </a:cubicBezTo>
                    <a:cubicBezTo>
                      <a:pt x="92389" y="29638"/>
                      <a:pt x="90595" y="30406"/>
                      <a:pt x="89299" y="31801"/>
                    </a:cubicBezTo>
                    <a:cubicBezTo>
                      <a:pt x="88025" y="30429"/>
                      <a:pt x="86246" y="29642"/>
                      <a:pt x="84376" y="29642"/>
                    </a:cubicBezTo>
                    <a:cubicBezTo>
                      <a:pt x="84365" y="29642"/>
                      <a:pt x="84355" y="29642"/>
                      <a:pt x="84344" y="29642"/>
                    </a:cubicBezTo>
                    <a:cubicBezTo>
                      <a:pt x="83860" y="29642"/>
                      <a:pt x="83376" y="29687"/>
                      <a:pt x="82902" y="29794"/>
                    </a:cubicBezTo>
                    <a:cubicBezTo>
                      <a:pt x="82937" y="25637"/>
                      <a:pt x="86114" y="23558"/>
                      <a:pt x="89290" y="23558"/>
                    </a:cubicBezTo>
                    <a:close/>
                    <a:moveTo>
                      <a:pt x="42335" y="23651"/>
                    </a:moveTo>
                    <a:cubicBezTo>
                      <a:pt x="45511" y="23651"/>
                      <a:pt x="48686" y="25727"/>
                      <a:pt x="48726" y="29884"/>
                    </a:cubicBezTo>
                    <a:cubicBezTo>
                      <a:pt x="48251" y="29782"/>
                      <a:pt x="47772" y="29732"/>
                      <a:pt x="47298" y="29732"/>
                    </a:cubicBezTo>
                    <a:cubicBezTo>
                      <a:pt x="45434" y="29732"/>
                      <a:pt x="43630" y="30499"/>
                      <a:pt x="42337" y="31891"/>
                    </a:cubicBezTo>
                    <a:cubicBezTo>
                      <a:pt x="41056" y="30511"/>
                      <a:pt x="39264" y="29731"/>
                      <a:pt x="37382" y="29731"/>
                    </a:cubicBezTo>
                    <a:cubicBezTo>
                      <a:pt x="36898" y="29731"/>
                      <a:pt x="36415" y="29785"/>
                      <a:pt x="35940" y="29884"/>
                    </a:cubicBezTo>
                    <a:cubicBezTo>
                      <a:pt x="35980" y="25729"/>
                      <a:pt x="39158" y="23651"/>
                      <a:pt x="42335" y="23651"/>
                    </a:cubicBezTo>
                    <a:close/>
                    <a:moveTo>
                      <a:pt x="65651" y="23651"/>
                    </a:moveTo>
                    <a:cubicBezTo>
                      <a:pt x="68826" y="23651"/>
                      <a:pt x="72001" y="25727"/>
                      <a:pt x="72041" y="29884"/>
                    </a:cubicBezTo>
                    <a:cubicBezTo>
                      <a:pt x="71568" y="29782"/>
                      <a:pt x="71091" y="29732"/>
                      <a:pt x="70617" y="29732"/>
                    </a:cubicBezTo>
                    <a:cubicBezTo>
                      <a:pt x="68758" y="29732"/>
                      <a:pt x="66952" y="30499"/>
                      <a:pt x="65653" y="31891"/>
                    </a:cubicBezTo>
                    <a:cubicBezTo>
                      <a:pt x="64371" y="30511"/>
                      <a:pt x="62579" y="29731"/>
                      <a:pt x="60697" y="29731"/>
                    </a:cubicBezTo>
                    <a:cubicBezTo>
                      <a:pt x="60214" y="29731"/>
                      <a:pt x="59730" y="29785"/>
                      <a:pt x="59255" y="29884"/>
                    </a:cubicBezTo>
                    <a:cubicBezTo>
                      <a:pt x="59295" y="25729"/>
                      <a:pt x="62473" y="23651"/>
                      <a:pt x="65651" y="23651"/>
                    </a:cubicBezTo>
                    <a:close/>
                    <a:moveTo>
                      <a:pt x="18808" y="23757"/>
                    </a:moveTo>
                    <a:cubicBezTo>
                      <a:pt x="21978" y="23757"/>
                      <a:pt x="25149" y="25829"/>
                      <a:pt x="25196" y="29978"/>
                    </a:cubicBezTo>
                    <a:lnTo>
                      <a:pt x="25196" y="29978"/>
                    </a:lnTo>
                    <a:cubicBezTo>
                      <a:pt x="24721" y="29876"/>
                      <a:pt x="24243" y="29826"/>
                      <a:pt x="23769" y="29826"/>
                    </a:cubicBezTo>
                    <a:cubicBezTo>
                      <a:pt x="21911" y="29826"/>
                      <a:pt x="20114" y="30592"/>
                      <a:pt x="18825" y="31981"/>
                    </a:cubicBezTo>
                    <a:cubicBezTo>
                      <a:pt x="17544" y="30610"/>
                      <a:pt x="15752" y="29821"/>
                      <a:pt x="13870" y="29821"/>
                    </a:cubicBezTo>
                    <a:cubicBezTo>
                      <a:pt x="13386" y="29830"/>
                      <a:pt x="12902" y="29875"/>
                      <a:pt x="12427" y="29982"/>
                    </a:cubicBezTo>
                    <a:cubicBezTo>
                      <a:pt x="12463" y="25834"/>
                      <a:pt x="15635" y="23757"/>
                      <a:pt x="18808" y="23757"/>
                    </a:cubicBezTo>
                    <a:close/>
                    <a:moveTo>
                      <a:pt x="117967" y="29909"/>
                    </a:moveTo>
                    <a:cubicBezTo>
                      <a:pt x="118392" y="29909"/>
                      <a:pt x="118820" y="29948"/>
                      <a:pt x="119245" y="30027"/>
                    </a:cubicBezTo>
                    <a:cubicBezTo>
                      <a:pt x="118253" y="31208"/>
                      <a:pt x="117671" y="32700"/>
                      <a:pt x="117757" y="34292"/>
                    </a:cubicBezTo>
                    <a:lnTo>
                      <a:pt x="117757" y="34292"/>
                    </a:lnTo>
                    <a:cubicBezTo>
                      <a:pt x="116507" y="32989"/>
                      <a:pt x="114740" y="32159"/>
                      <a:pt x="112880" y="32159"/>
                    </a:cubicBezTo>
                    <a:cubicBezTo>
                      <a:pt x="112860" y="32159"/>
                      <a:pt x="112840" y="32160"/>
                      <a:pt x="112821" y="32160"/>
                    </a:cubicBezTo>
                    <a:cubicBezTo>
                      <a:pt x="114158" y="30712"/>
                      <a:pt x="116031" y="29909"/>
                      <a:pt x="117967" y="29909"/>
                    </a:cubicBezTo>
                    <a:close/>
                    <a:moveTo>
                      <a:pt x="84144" y="30017"/>
                    </a:moveTo>
                    <a:cubicBezTo>
                      <a:pt x="86080" y="30017"/>
                      <a:pt x="87953" y="30820"/>
                      <a:pt x="89290" y="32267"/>
                    </a:cubicBezTo>
                    <a:cubicBezTo>
                      <a:pt x="89271" y="32267"/>
                      <a:pt x="89251" y="32267"/>
                      <a:pt x="89231" y="32267"/>
                    </a:cubicBezTo>
                    <a:cubicBezTo>
                      <a:pt x="87362" y="32267"/>
                      <a:pt x="85595" y="33105"/>
                      <a:pt x="84353" y="34409"/>
                    </a:cubicBezTo>
                    <a:cubicBezTo>
                      <a:pt x="84443" y="32814"/>
                      <a:pt x="83851" y="31317"/>
                      <a:pt x="82866" y="30135"/>
                    </a:cubicBezTo>
                    <a:cubicBezTo>
                      <a:pt x="83291" y="30056"/>
                      <a:pt x="83719" y="30017"/>
                      <a:pt x="84144" y="30017"/>
                    </a:cubicBezTo>
                    <a:close/>
                    <a:moveTo>
                      <a:pt x="94437" y="30017"/>
                    </a:moveTo>
                    <a:cubicBezTo>
                      <a:pt x="94862" y="30017"/>
                      <a:pt x="95289" y="30056"/>
                      <a:pt x="95715" y="30135"/>
                    </a:cubicBezTo>
                    <a:cubicBezTo>
                      <a:pt x="94729" y="31317"/>
                      <a:pt x="94138" y="32814"/>
                      <a:pt x="94228" y="34409"/>
                    </a:cubicBezTo>
                    <a:cubicBezTo>
                      <a:pt x="92977" y="33105"/>
                      <a:pt x="91218" y="32267"/>
                      <a:pt x="89350" y="32267"/>
                    </a:cubicBezTo>
                    <a:cubicBezTo>
                      <a:pt x="89333" y="32267"/>
                      <a:pt x="89316" y="32267"/>
                      <a:pt x="89299" y="32267"/>
                    </a:cubicBezTo>
                    <a:lnTo>
                      <a:pt x="89299" y="32267"/>
                    </a:lnTo>
                    <a:cubicBezTo>
                      <a:pt x="90637" y="30820"/>
                      <a:pt x="92504" y="30017"/>
                      <a:pt x="94437" y="30017"/>
                    </a:cubicBezTo>
                    <a:close/>
                    <a:moveTo>
                      <a:pt x="47484" y="30107"/>
                    </a:moveTo>
                    <a:cubicBezTo>
                      <a:pt x="47908" y="30107"/>
                      <a:pt x="48336" y="30145"/>
                      <a:pt x="48762" y="30224"/>
                    </a:cubicBezTo>
                    <a:cubicBezTo>
                      <a:pt x="47767" y="31407"/>
                      <a:pt x="47185" y="32912"/>
                      <a:pt x="47275" y="34498"/>
                    </a:cubicBezTo>
                    <a:cubicBezTo>
                      <a:pt x="46024" y="33195"/>
                      <a:pt x="44256" y="32357"/>
                      <a:pt x="42396" y="32357"/>
                    </a:cubicBezTo>
                    <a:cubicBezTo>
                      <a:pt x="42377" y="32357"/>
                      <a:pt x="42357" y="32357"/>
                      <a:pt x="42337" y="32357"/>
                    </a:cubicBezTo>
                    <a:cubicBezTo>
                      <a:pt x="43675" y="30909"/>
                      <a:pt x="45548" y="30107"/>
                      <a:pt x="47484" y="30107"/>
                    </a:cubicBezTo>
                    <a:close/>
                    <a:moveTo>
                      <a:pt x="60497" y="30107"/>
                    </a:moveTo>
                    <a:cubicBezTo>
                      <a:pt x="62433" y="30107"/>
                      <a:pt x="64308" y="30911"/>
                      <a:pt x="65653" y="32366"/>
                    </a:cubicBezTo>
                    <a:lnTo>
                      <a:pt x="65653" y="32366"/>
                    </a:lnTo>
                    <a:cubicBezTo>
                      <a:pt x="65650" y="32366"/>
                      <a:pt x="65647" y="32366"/>
                      <a:pt x="65644" y="32366"/>
                    </a:cubicBezTo>
                    <a:cubicBezTo>
                      <a:pt x="65624" y="32366"/>
                      <a:pt x="65604" y="32366"/>
                      <a:pt x="65584" y="32366"/>
                    </a:cubicBezTo>
                    <a:cubicBezTo>
                      <a:pt x="63715" y="32366"/>
                      <a:pt x="61957" y="33195"/>
                      <a:pt x="60706" y="34498"/>
                    </a:cubicBezTo>
                    <a:cubicBezTo>
                      <a:pt x="60796" y="32912"/>
                      <a:pt x="60214" y="31407"/>
                      <a:pt x="59219" y="30224"/>
                    </a:cubicBezTo>
                    <a:cubicBezTo>
                      <a:pt x="59644" y="30145"/>
                      <a:pt x="60072" y="30107"/>
                      <a:pt x="60497" y="30107"/>
                    </a:cubicBezTo>
                    <a:close/>
                    <a:moveTo>
                      <a:pt x="106093" y="25399"/>
                    </a:moveTo>
                    <a:cubicBezTo>
                      <a:pt x="106554" y="25399"/>
                      <a:pt x="107019" y="25445"/>
                      <a:pt x="107480" y="25538"/>
                    </a:cubicBezTo>
                    <a:cubicBezTo>
                      <a:pt x="106477" y="26801"/>
                      <a:pt x="105930" y="28395"/>
                      <a:pt x="106136" y="30070"/>
                    </a:cubicBezTo>
                    <a:lnTo>
                      <a:pt x="106136" y="30070"/>
                    </a:lnTo>
                    <a:cubicBezTo>
                      <a:pt x="106645" y="29957"/>
                      <a:pt x="107158" y="29902"/>
                      <a:pt x="107667" y="29902"/>
                    </a:cubicBezTo>
                    <a:cubicBezTo>
                      <a:pt x="109601" y="29902"/>
                      <a:pt x="111474" y="30700"/>
                      <a:pt x="112821" y="32160"/>
                    </a:cubicBezTo>
                    <a:cubicBezTo>
                      <a:pt x="112802" y="32160"/>
                      <a:pt x="112783" y="32160"/>
                      <a:pt x="112764" y="32160"/>
                    </a:cubicBezTo>
                    <a:cubicBezTo>
                      <a:pt x="110778" y="32160"/>
                      <a:pt x="108911" y="33096"/>
                      <a:pt x="107659" y="34543"/>
                    </a:cubicBezTo>
                    <a:cubicBezTo>
                      <a:pt x="107785" y="32877"/>
                      <a:pt x="107175" y="31300"/>
                      <a:pt x="106127" y="30072"/>
                    </a:cubicBezTo>
                    <a:cubicBezTo>
                      <a:pt x="106130" y="30071"/>
                      <a:pt x="106132" y="30071"/>
                      <a:pt x="106134" y="30070"/>
                    </a:cubicBezTo>
                    <a:lnTo>
                      <a:pt x="106134" y="30070"/>
                    </a:lnTo>
                    <a:lnTo>
                      <a:pt x="106127" y="30063"/>
                    </a:lnTo>
                    <a:cubicBezTo>
                      <a:pt x="104875" y="28607"/>
                      <a:pt x="102990" y="27652"/>
                      <a:pt x="100995" y="27652"/>
                    </a:cubicBezTo>
                    <a:cubicBezTo>
                      <a:pt x="100979" y="27652"/>
                      <a:pt x="100964" y="27652"/>
                      <a:pt x="100948" y="27653"/>
                    </a:cubicBezTo>
                    <a:lnTo>
                      <a:pt x="100948" y="27653"/>
                    </a:lnTo>
                    <a:cubicBezTo>
                      <a:pt x="102286" y="26199"/>
                      <a:pt x="104161" y="25399"/>
                      <a:pt x="106093" y="25399"/>
                    </a:cubicBezTo>
                    <a:close/>
                    <a:moveTo>
                      <a:pt x="13651" y="30209"/>
                    </a:moveTo>
                    <a:cubicBezTo>
                      <a:pt x="15587" y="30209"/>
                      <a:pt x="17458" y="31009"/>
                      <a:pt x="18799" y="32455"/>
                    </a:cubicBezTo>
                    <a:lnTo>
                      <a:pt x="18799" y="32455"/>
                    </a:lnTo>
                    <a:cubicBezTo>
                      <a:pt x="18788" y="32455"/>
                      <a:pt x="18777" y="32455"/>
                      <a:pt x="18766" y="32455"/>
                    </a:cubicBezTo>
                    <a:cubicBezTo>
                      <a:pt x="16897" y="32455"/>
                      <a:pt x="15129" y="33294"/>
                      <a:pt x="13888" y="34597"/>
                    </a:cubicBezTo>
                    <a:cubicBezTo>
                      <a:pt x="13968" y="33002"/>
                      <a:pt x="13386" y="31497"/>
                      <a:pt x="12391" y="30323"/>
                    </a:cubicBezTo>
                    <a:cubicBezTo>
                      <a:pt x="12811" y="30247"/>
                      <a:pt x="13233" y="30209"/>
                      <a:pt x="13651" y="30209"/>
                    </a:cubicBezTo>
                    <a:close/>
                    <a:moveTo>
                      <a:pt x="23971" y="30205"/>
                    </a:moveTo>
                    <a:cubicBezTo>
                      <a:pt x="24396" y="30205"/>
                      <a:pt x="24824" y="30244"/>
                      <a:pt x="25250" y="30323"/>
                    </a:cubicBezTo>
                    <a:cubicBezTo>
                      <a:pt x="24255" y="31497"/>
                      <a:pt x="23673" y="33002"/>
                      <a:pt x="23753" y="34597"/>
                    </a:cubicBezTo>
                    <a:cubicBezTo>
                      <a:pt x="22512" y="33294"/>
                      <a:pt x="20744" y="32455"/>
                      <a:pt x="18884" y="32455"/>
                    </a:cubicBezTo>
                    <a:cubicBezTo>
                      <a:pt x="18864" y="32455"/>
                      <a:pt x="18845" y="32455"/>
                      <a:pt x="18825" y="32455"/>
                    </a:cubicBezTo>
                    <a:cubicBezTo>
                      <a:pt x="20162" y="31008"/>
                      <a:pt x="22036" y="30205"/>
                      <a:pt x="23971" y="30205"/>
                    </a:cubicBezTo>
                    <a:close/>
                    <a:moveTo>
                      <a:pt x="35606" y="25605"/>
                    </a:moveTo>
                    <a:cubicBezTo>
                      <a:pt x="36068" y="25605"/>
                      <a:pt x="36534" y="25651"/>
                      <a:pt x="36997" y="25744"/>
                    </a:cubicBezTo>
                    <a:cubicBezTo>
                      <a:pt x="35993" y="26999"/>
                      <a:pt x="35438" y="28593"/>
                      <a:pt x="35644" y="30269"/>
                    </a:cubicBezTo>
                    <a:cubicBezTo>
                      <a:pt x="36150" y="30158"/>
                      <a:pt x="36661" y="30103"/>
                      <a:pt x="37168" y="30103"/>
                    </a:cubicBezTo>
                    <a:cubicBezTo>
                      <a:pt x="39104" y="30103"/>
                      <a:pt x="40980" y="30899"/>
                      <a:pt x="42329" y="32357"/>
                    </a:cubicBezTo>
                    <a:lnTo>
                      <a:pt x="42329" y="32357"/>
                    </a:lnTo>
                    <a:cubicBezTo>
                      <a:pt x="42313" y="32357"/>
                      <a:pt x="42297" y="32357"/>
                      <a:pt x="42282" y="32357"/>
                    </a:cubicBezTo>
                    <a:cubicBezTo>
                      <a:pt x="40295" y="32357"/>
                      <a:pt x="38428" y="33302"/>
                      <a:pt x="37176" y="34749"/>
                    </a:cubicBezTo>
                    <a:cubicBezTo>
                      <a:pt x="37302" y="33074"/>
                      <a:pt x="36692" y="31497"/>
                      <a:pt x="35644" y="30269"/>
                    </a:cubicBezTo>
                    <a:cubicBezTo>
                      <a:pt x="34392" y="28813"/>
                      <a:pt x="32507" y="27858"/>
                      <a:pt x="30511" y="27858"/>
                    </a:cubicBezTo>
                    <a:cubicBezTo>
                      <a:pt x="30496" y="27858"/>
                      <a:pt x="30480" y="27859"/>
                      <a:pt x="30465" y="27859"/>
                    </a:cubicBezTo>
                    <a:lnTo>
                      <a:pt x="30465" y="27859"/>
                    </a:lnTo>
                    <a:cubicBezTo>
                      <a:pt x="31803" y="26405"/>
                      <a:pt x="33672" y="25605"/>
                      <a:pt x="35606" y="25605"/>
                    </a:cubicBezTo>
                    <a:close/>
                    <a:moveTo>
                      <a:pt x="124475" y="28056"/>
                    </a:moveTo>
                    <a:cubicBezTo>
                      <a:pt x="127650" y="28056"/>
                      <a:pt x="130827" y="30135"/>
                      <a:pt x="130867" y="34292"/>
                    </a:cubicBezTo>
                    <a:cubicBezTo>
                      <a:pt x="130389" y="34187"/>
                      <a:pt x="129906" y="34136"/>
                      <a:pt x="129427" y="34136"/>
                    </a:cubicBezTo>
                    <a:cubicBezTo>
                      <a:pt x="127574" y="34136"/>
                      <a:pt x="125776" y="34904"/>
                      <a:pt x="124487" y="36299"/>
                    </a:cubicBezTo>
                    <a:cubicBezTo>
                      <a:pt x="123213" y="34927"/>
                      <a:pt x="121434" y="34140"/>
                      <a:pt x="119564" y="34140"/>
                    </a:cubicBezTo>
                    <a:cubicBezTo>
                      <a:pt x="119553" y="34140"/>
                      <a:pt x="119543" y="34140"/>
                      <a:pt x="119532" y="34140"/>
                    </a:cubicBezTo>
                    <a:cubicBezTo>
                      <a:pt x="119048" y="34140"/>
                      <a:pt x="118564" y="34185"/>
                      <a:pt x="118089" y="34292"/>
                    </a:cubicBezTo>
                    <a:cubicBezTo>
                      <a:pt x="118125" y="30135"/>
                      <a:pt x="121299" y="28056"/>
                      <a:pt x="124475" y="28056"/>
                    </a:cubicBezTo>
                    <a:close/>
                    <a:moveTo>
                      <a:pt x="100943" y="28163"/>
                    </a:moveTo>
                    <a:cubicBezTo>
                      <a:pt x="104120" y="28163"/>
                      <a:pt x="107296" y="30242"/>
                      <a:pt x="107337" y="34400"/>
                    </a:cubicBezTo>
                    <a:cubicBezTo>
                      <a:pt x="106858" y="34295"/>
                      <a:pt x="106375" y="34244"/>
                      <a:pt x="105896" y="34244"/>
                    </a:cubicBezTo>
                    <a:cubicBezTo>
                      <a:pt x="104045" y="34244"/>
                      <a:pt x="102248" y="35008"/>
                      <a:pt x="100952" y="36393"/>
                    </a:cubicBezTo>
                    <a:lnTo>
                      <a:pt x="100952" y="36393"/>
                    </a:lnTo>
                    <a:cubicBezTo>
                      <a:pt x="99679" y="35024"/>
                      <a:pt x="97893" y="34247"/>
                      <a:pt x="96025" y="34247"/>
                    </a:cubicBezTo>
                    <a:cubicBezTo>
                      <a:pt x="96014" y="34247"/>
                      <a:pt x="96004" y="34247"/>
                      <a:pt x="95993" y="34248"/>
                    </a:cubicBezTo>
                    <a:cubicBezTo>
                      <a:pt x="95509" y="34248"/>
                      <a:pt x="95025" y="34292"/>
                      <a:pt x="94550" y="34400"/>
                    </a:cubicBezTo>
                    <a:cubicBezTo>
                      <a:pt x="94590" y="30242"/>
                      <a:pt x="97767" y="28163"/>
                      <a:pt x="100943" y="28163"/>
                    </a:cubicBezTo>
                    <a:close/>
                    <a:moveTo>
                      <a:pt x="77631" y="28160"/>
                    </a:moveTo>
                    <a:cubicBezTo>
                      <a:pt x="80803" y="28160"/>
                      <a:pt x="83975" y="30235"/>
                      <a:pt x="84021" y="34387"/>
                    </a:cubicBezTo>
                    <a:lnTo>
                      <a:pt x="84021" y="34387"/>
                    </a:lnTo>
                    <a:cubicBezTo>
                      <a:pt x="83552" y="34288"/>
                      <a:pt x="83080" y="34239"/>
                      <a:pt x="82612" y="34239"/>
                    </a:cubicBezTo>
                    <a:cubicBezTo>
                      <a:pt x="80751" y="34239"/>
                      <a:pt x="78950" y="35006"/>
                      <a:pt x="77651" y="36398"/>
                    </a:cubicBezTo>
                    <a:cubicBezTo>
                      <a:pt x="76377" y="35026"/>
                      <a:pt x="74589" y="34247"/>
                      <a:pt x="72710" y="34247"/>
                    </a:cubicBezTo>
                    <a:cubicBezTo>
                      <a:pt x="72699" y="34247"/>
                      <a:pt x="72688" y="34247"/>
                      <a:pt x="72678" y="34248"/>
                    </a:cubicBezTo>
                    <a:cubicBezTo>
                      <a:pt x="72194" y="34248"/>
                      <a:pt x="71710" y="34292"/>
                      <a:pt x="71235" y="34400"/>
                    </a:cubicBezTo>
                    <a:cubicBezTo>
                      <a:pt x="71275" y="30241"/>
                      <a:pt x="74454" y="28160"/>
                      <a:pt x="77631" y="28160"/>
                    </a:cubicBezTo>
                    <a:close/>
                    <a:moveTo>
                      <a:pt x="53992" y="28260"/>
                    </a:moveTo>
                    <a:cubicBezTo>
                      <a:pt x="57167" y="28260"/>
                      <a:pt x="60343" y="30336"/>
                      <a:pt x="60384" y="34488"/>
                    </a:cubicBezTo>
                    <a:lnTo>
                      <a:pt x="60384" y="34488"/>
                    </a:lnTo>
                    <a:cubicBezTo>
                      <a:pt x="59912" y="34387"/>
                      <a:pt x="59436" y="34338"/>
                      <a:pt x="58965" y="34338"/>
                    </a:cubicBezTo>
                    <a:cubicBezTo>
                      <a:pt x="57104" y="34338"/>
                      <a:pt x="55304" y="35104"/>
                      <a:pt x="54004" y="36497"/>
                    </a:cubicBezTo>
                    <a:cubicBezTo>
                      <a:pt x="52723" y="35117"/>
                      <a:pt x="50931" y="34337"/>
                      <a:pt x="49049" y="34337"/>
                    </a:cubicBezTo>
                    <a:cubicBezTo>
                      <a:pt x="48565" y="34337"/>
                      <a:pt x="48081" y="34391"/>
                      <a:pt x="47606" y="34489"/>
                    </a:cubicBezTo>
                    <a:cubicBezTo>
                      <a:pt x="47642" y="30336"/>
                      <a:pt x="50816" y="28260"/>
                      <a:pt x="53992" y="28260"/>
                    </a:cubicBezTo>
                    <a:close/>
                    <a:moveTo>
                      <a:pt x="7166" y="28348"/>
                    </a:moveTo>
                    <a:cubicBezTo>
                      <a:pt x="10341" y="28348"/>
                      <a:pt x="13516" y="30427"/>
                      <a:pt x="13556" y="34588"/>
                    </a:cubicBezTo>
                    <a:cubicBezTo>
                      <a:pt x="13083" y="34486"/>
                      <a:pt x="12605" y="34436"/>
                      <a:pt x="12131" y="34436"/>
                    </a:cubicBezTo>
                    <a:cubicBezTo>
                      <a:pt x="10273" y="34436"/>
                      <a:pt x="8469" y="35201"/>
                      <a:pt x="7176" y="36586"/>
                    </a:cubicBezTo>
                    <a:cubicBezTo>
                      <a:pt x="5893" y="35223"/>
                      <a:pt x="4106" y="34445"/>
                      <a:pt x="2227" y="34445"/>
                    </a:cubicBezTo>
                    <a:cubicBezTo>
                      <a:pt x="2216" y="34445"/>
                      <a:pt x="2205" y="34445"/>
                      <a:pt x="2194" y="34445"/>
                    </a:cubicBezTo>
                    <a:lnTo>
                      <a:pt x="2212" y="34427"/>
                    </a:lnTo>
                    <a:cubicBezTo>
                      <a:pt x="1728" y="34427"/>
                      <a:pt x="1245" y="34481"/>
                      <a:pt x="770" y="34588"/>
                    </a:cubicBezTo>
                    <a:cubicBezTo>
                      <a:pt x="810" y="30429"/>
                      <a:pt x="3988" y="28348"/>
                      <a:pt x="7166" y="28348"/>
                    </a:cubicBezTo>
                    <a:close/>
                    <a:moveTo>
                      <a:pt x="30465" y="28364"/>
                    </a:moveTo>
                    <a:cubicBezTo>
                      <a:pt x="33638" y="28364"/>
                      <a:pt x="36811" y="30439"/>
                      <a:pt x="36854" y="34593"/>
                    </a:cubicBezTo>
                    <a:lnTo>
                      <a:pt x="36854" y="34593"/>
                    </a:lnTo>
                    <a:cubicBezTo>
                      <a:pt x="36384" y="34494"/>
                      <a:pt x="35912" y="34445"/>
                      <a:pt x="35443" y="34445"/>
                    </a:cubicBezTo>
                    <a:cubicBezTo>
                      <a:pt x="33580" y="34445"/>
                      <a:pt x="31775" y="35212"/>
                      <a:pt x="30483" y="36604"/>
                    </a:cubicBezTo>
                    <a:cubicBezTo>
                      <a:pt x="29201" y="35224"/>
                      <a:pt x="27409" y="34445"/>
                      <a:pt x="25528" y="34445"/>
                    </a:cubicBezTo>
                    <a:cubicBezTo>
                      <a:pt x="25044" y="34445"/>
                      <a:pt x="24560" y="34498"/>
                      <a:pt x="24085" y="34597"/>
                    </a:cubicBezTo>
                    <a:cubicBezTo>
                      <a:pt x="24116" y="30443"/>
                      <a:pt x="27290" y="28364"/>
                      <a:pt x="30465" y="28364"/>
                    </a:cubicBezTo>
                    <a:close/>
                    <a:moveTo>
                      <a:pt x="119327" y="34515"/>
                    </a:moveTo>
                    <a:cubicBezTo>
                      <a:pt x="121267" y="34515"/>
                      <a:pt x="123141" y="35318"/>
                      <a:pt x="124478" y="36765"/>
                    </a:cubicBezTo>
                    <a:cubicBezTo>
                      <a:pt x="124458" y="36765"/>
                      <a:pt x="124439" y="36765"/>
                      <a:pt x="124419" y="36765"/>
                    </a:cubicBezTo>
                    <a:cubicBezTo>
                      <a:pt x="122550" y="36765"/>
                      <a:pt x="120782" y="37604"/>
                      <a:pt x="119541" y="38907"/>
                    </a:cubicBezTo>
                    <a:cubicBezTo>
                      <a:pt x="119622" y="37312"/>
                      <a:pt x="119039" y="35816"/>
                      <a:pt x="118045" y="34633"/>
                    </a:cubicBezTo>
                    <a:cubicBezTo>
                      <a:pt x="118472" y="34554"/>
                      <a:pt x="118901" y="34515"/>
                      <a:pt x="119327" y="34515"/>
                    </a:cubicBezTo>
                    <a:close/>
                    <a:moveTo>
                      <a:pt x="129624" y="34515"/>
                    </a:moveTo>
                    <a:cubicBezTo>
                      <a:pt x="130049" y="34515"/>
                      <a:pt x="130477" y="34554"/>
                      <a:pt x="130903" y="34633"/>
                    </a:cubicBezTo>
                    <a:cubicBezTo>
                      <a:pt x="129908" y="35816"/>
                      <a:pt x="129326" y="37312"/>
                      <a:pt x="129415" y="38907"/>
                    </a:cubicBezTo>
                    <a:cubicBezTo>
                      <a:pt x="128165" y="37604"/>
                      <a:pt x="126397" y="36765"/>
                      <a:pt x="124537" y="36765"/>
                    </a:cubicBezTo>
                    <a:cubicBezTo>
                      <a:pt x="124517" y="36765"/>
                      <a:pt x="124498" y="36765"/>
                      <a:pt x="124478" y="36765"/>
                    </a:cubicBezTo>
                    <a:cubicBezTo>
                      <a:pt x="125815" y="35318"/>
                      <a:pt x="127689" y="34515"/>
                      <a:pt x="129624" y="34515"/>
                    </a:cubicBezTo>
                    <a:close/>
                    <a:moveTo>
                      <a:pt x="82770" y="34620"/>
                    </a:moveTo>
                    <a:cubicBezTo>
                      <a:pt x="83198" y="34620"/>
                      <a:pt x="83629" y="34660"/>
                      <a:pt x="84057" y="34740"/>
                    </a:cubicBezTo>
                    <a:cubicBezTo>
                      <a:pt x="83556" y="35341"/>
                      <a:pt x="83152" y="36031"/>
                      <a:pt x="82893" y="36765"/>
                    </a:cubicBezTo>
                    <a:lnTo>
                      <a:pt x="82875" y="36765"/>
                    </a:lnTo>
                    <a:cubicBezTo>
                      <a:pt x="82633" y="37473"/>
                      <a:pt x="82534" y="38208"/>
                      <a:pt x="82570" y="38952"/>
                    </a:cubicBezTo>
                    <a:cubicBezTo>
                      <a:pt x="81324" y="37644"/>
                      <a:pt x="79559" y="36810"/>
                      <a:pt x="77695" y="36810"/>
                    </a:cubicBezTo>
                    <a:cubicBezTo>
                      <a:pt x="79026" y="35399"/>
                      <a:pt x="80871" y="34620"/>
                      <a:pt x="82770" y="34620"/>
                    </a:cubicBezTo>
                    <a:close/>
                    <a:moveTo>
                      <a:pt x="95806" y="34620"/>
                    </a:moveTo>
                    <a:cubicBezTo>
                      <a:pt x="97710" y="34620"/>
                      <a:pt x="99556" y="35399"/>
                      <a:pt x="100894" y="36810"/>
                    </a:cubicBezTo>
                    <a:cubicBezTo>
                      <a:pt x="99021" y="36810"/>
                      <a:pt x="97256" y="37644"/>
                      <a:pt x="96011" y="38952"/>
                    </a:cubicBezTo>
                    <a:cubicBezTo>
                      <a:pt x="96047" y="38208"/>
                      <a:pt x="95948" y="37473"/>
                      <a:pt x="95706" y="36765"/>
                    </a:cubicBezTo>
                    <a:lnTo>
                      <a:pt x="95679" y="36765"/>
                    </a:lnTo>
                    <a:cubicBezTo>
                      <a:pt x="95419" y="36031"/>
                      <a:pt x="95025" y="35341"/>
                      <a:pt x="94514" y="34740"/>
                    </a:cubicBezTo>
                    <a:cubicBezTo>
                      <a:pt x="94944" y="34660"/>
                      <a:pt x="95377" y="34620"/>
                      <a:pt x="95806" y="34620"/>
                    </a:cubicBezTo>
                    <a:close/>
                    <a:moveTo>
                      <a:pt x="59142" y="34720"/>
                    </a:moveTo>
                    <a:cubicBezTo>
                      <a:pt x="59570" y="34720"/>
                      <a:pt x="60000" y="34759"/>
                      <a:pt x="60429" y="34839"/>
                    </a:cubicBezTo>
                    <a:cubicBezTo>
                      <a:pt x="59434" y="36022"/>
                      <a:pt x="58852" y="37518"/>
                      <a:pt x="58941" y="39113"/>
                    </a:cubicBezTo>
                    <a:cubicBezTo>
                      <a:pt x="57691" y="37810"/>
                      <a:pt x="55923" y="36971"/>
                      <a:pt x="54063" y="36971"/>
                    </a:cubicBezTo>
                    <a:cubicBezTo>
                      <a:pt x="54043" y="36971"/>
                      <a:pt x="54024" y="36971"/>
                      <a:pt x="54004" y="36972"/>
                    </a:cubicBezTo>
                    <a:cubicBezTo>
                      <a:pt x="53984" y="36971"/>
                      <a:pt x="53964" y="36971"/>
                      <a:pt x="53945" y="36971"/>
                    </a:cubicBezTo>
                    <a:cubicBezTo>
                      <a:pt x="52076" y="36971"/>
                      <a:pt x="50308" y="37810"/>
                      <a:pt x="49067" y="39113"/>
                    </a:cubicBezTo>
                    <a:cubicBezTo>
                      <a:pt x="49147" y="37518"/>
                      <a:pt x="48565" y="36022"/>
                      <a:pt x="47579" y="34839"/>
                    </a:cubicBezTo>
                    <a:cubicBezTo>
                      <a:pt x="48004" y="34760"/>
                      <a:pt x="48431" y="34721"/>
                      <a:pt x="48855" y="34721"/>
                    </a:cubicBezTo>
                    <a:cubicBezTo>
                      <a:pt x="50785" y="34721"/>
                      <a:pt x="52658" y="35523"/>
                      <a:pt x="53995" y="36963"/>
                    </a:cubicBezTo>
                    <a:lnTo>
                      <a:pt x="54004" y="36963"/>
                    </a:lnTo>
                    <a:cubicBezTo>
                      <a:pt x="55339" y="35517"/>
                      <a:pt x="57210" y="34720"/>
                      <a:pt x="59142" y="34720"/>
                    </a:cubicBezTo>
                    <a:close/>
                    <a:moveTo>
                      <a:pt x="12301" y="34821"/>
                    </a:moveTo>
                    <a:cubicBezTo>
                      <a:pt x="12724" y="34821"/>
                      <a:pt x="13150" y="34859"/>
                      <a:pt x="13574" y="34938"/>
                    </a:cubicBezTo>
                    <a:cubicBezTo>
                      <a:pt x="13063" y="35538"/>
                      <a:pt x="12669" y="36228"/>
                      <a:pt x="12409" y="36972"/>
                    </a:cubicBezTo>
                    <a:lnTo>
                      <a:pt x="12382" y="36972"/>
                    </a:lnTo>
                    <a:cubicBezTo>
                      <a:pt x="12141" y="37670"/>
                      <a:pt x="12042" y="38414"/>
                      <a:pt x="12087" y="39149"/>
                    </a:cubicBezTo>
                    <a:cubicBezTo>
                      <a:pt x="10841" y="37850"/>
                      <a:pt x="9076" y="37007"/>
                      <a:pt x="7212" y="37007"/>
                    </a:cubicBezTo>
                    <a:cubicBezTo>
                      <a:pt x="8547" y="35599"/>
                      <a:pt x="10392" y="34821"/>
                      <a:pt x="12301" y="34821"/>
                    </a:cubicBezTo>
                    <a:close/>
                    <a:moveTo>
                      <a:pt x="25305" y="34821"/>
                    </a:moveTo>
                    <a:cubicBezTo>
                      <a:pt x="27216" y="34821"/>
                      <a:pt x="29067" y="35599"/>
                      <a:pt x="30402" y="37007"/>
                    </a:cubicBezTo>
                    <a:cubicBezTo>
                      <a:pt x="28538" y="37007"/>
                      <a:pt x="26764" y="37841"/>
                      <a:pt x="25519" y="39149"/>
                    </a:cubicBezTo>
                    <a:cubicBezTo>
                      <a:pt x="25563" y="38414"/>
                      <a:pt x="25456" y="37670"/>
                      <a:pt x="25223" y="36972"/>
                    </a:cubicBezTo>
                    <a:lnTo>
                      <a:pt x="25196" y="36972"/>
                    </a:lnTo>
                    <a:cubicBezTo>
                      <a:pt x="24936" y="36228"/>
                      <a:pt x="24542" y="35538"/>
                      <a:pt x="24031" y="34938"/>
                    </a:cubicBezTo>
                    <a:cubicBezTo>
                      <a:pt x="24455" y="34859"/>
                      <a:pt x="24882" y="34821"/>
                      <a:pt x="25305" y="34821"/>
                    </a:cubicBezTo>
                    <a:close/>
                    <a:moveTo>
                      <a:pt x="106096" y="34617"/>
                    </a:moveTo>
                    <a:cubicBezTo>
                      <a:pt x="106559" y="34617"/>
                      <a:pt x="107026" y="34664"/>
                      <a:pt x="107489" y="34758"/>
                    </a:cubicBezTo>
                    <a:cubicBezTo>
                      <a:pt x="106495" y="35995"/>
                      <a:pt x="105948" y="37563"/>
                      <a:pt x="106127" y="39212"/>
                    </a:cubicBezTo>
                    <a:cubicBezTo>
                      <a:pt x="104873" y="37760"/>
                      <a:pt x="103000" y="36810"/>
                      <a:pt x="101011" y="36810"/>
                    </a:cubicBezTo>
                    <a:cubicBezTo>
                      <a:pt x="102344" y="35398"/>
                      <a:pt x="104192" y="34617"/>
                      <a:pt x="106096" y="34617"/>
                    </a:cubicBezTo>
                    <a:close/>
                    <a:moveTo>
                      <a:pt x="70794" y="30109"/>
                    </a:moveTo>
                    <a:cubicBezTo>
                      <a:pt x="71289" y="30109"/>
                      <a:pt x="71788" y="30161"/>
                      <a:pt x="72283" y="30269"/>
                    </a:cubicBezTo>
                    <a:cubicBezTo>
                      <a:pt x="71289" y="31524"/>
                      <a:pt x="70742" y="33110"/>
                      <a:pt x="70939" y="34785"/>
                    </a:cubicBezTo>
                    <a:lnTo>
                      <a:pt x="70957" y="34785"/>
                    </a:lnTo>
                    <a:cubicBezTo>
                      <a:pt x="71462" y="34672"/>
                      <a:pt x="71973" y="34617"/>
                      <a:pt x="72479" y="34617"/>
                    </a:cubicBezTo>
                    <a:cubicBezTo>
                      <a:pt x="74381" y="34617"/>
                      <a:pt x="76233" y="35395"/>
                      <a:pt x="77570" y="36810"/>
                    </a:cubicBezTo>
                    <a:cubicBezTo>
                      <a:pt x="75527" y="36810"/>
                      <a:pt x="73601" y="37814"/>
                      <a:pt x="72346" y="39337"/>
                    </a:cubicBezTo>
                    <a:cubicBezTo>
                      <a:pt x="72694" y="35639"/>
                      <a:pt x="69398" y="32366"/>
                      <a:pt x="65704" y="32366"/>
                    </a:cubicBezTo>
                    <a:cubicBezTo>
                      <a:pt x="65687" y="32366"/>
                      <a:pt x="65670" y="32366"/>
                      <a:pt x="65653" y="32366"/>
                    </a:cubicBezTo>
                    <a:lnTo>
                      <a:pt x="65653" y="32366"/>
                    </a:lnTo>
                    <a:cubicBezTo>
                      <a:pt x="66994" y="30911"/>
                      <a:pt x="68863" y="30109"/>
                      <a:pt x="70794" y="30109"/>
                    </a:cubicBezTo>
                    <a:close/>
                    <a:moveTo>
                      <a:pt x="35613" y="34809"/>
                    </a:moveTo>
                    <a:cubicBezTo>
                      <a:pt x="36073" y="34809"/>
                      <a:pt x="36537" y="34854"/>
                      <a:pt x="36997" y="34946"/>
                    </a:cubicBezTo>
                    <a:cubicBezTo>
                      <a:pt x="36013" y="36189"/>
                      <a:pt x="35458" y="37762"/>
                      <a:pt x="35634" y="39407"/>
                    </a:cubicBezTo>
                    <a:lnTo>
                      <a:pt x="35634" y="39407"/>
                    </a:lnTo>
                    <a:cubicBezTo>
                      <a:pt x="34388" y="37948"/>
                      <a:pt x="32507" y="36998"/>
                      <a:pt x="30519" y="36998"/>
                    </a:cubicBezTo>
                    <a:cubicBezTo>
                      <a:pt x="31861" y="35584"/>
                      <a:pt x="33709" y="34809"/>
                      <a:pt x="35613" y="34809"/>
                    </a:cubicBezTo>
                    <a:close/>
                    <a:moveTo>
                      <a:pt x="136132" y="32662"/>
                    </a:moveTo>
                    <a:cubicBezTo>
                      <a:pt x="139308" y="32662"/>
                      <a:pt x="142484" y="34740"/>
                      <a:pt x="142525" y="38898"/>
                    </a:cubicBezTo>
                    <a:cubicBezTo>
                      <a:pt x="142046" y="38793"/>
                      <a:pt x="141563" y="38742"/>
                      <a:pt x="141084" y="38742"/>
                    </a:cubicBezTo>
                    <a:cubicBezTo>
                      <a:pt x="139231" y="38742"/>
                      <a:pt x="137433" y="39508"/>
                      <a:pt x="136145" y="40896"/>
                    </a:cubicBezTo>
                    <a:cubicBezTo>
                      <a:pt x="134863" y="39525"/>
                      <a:pt x="133071" y="38737"/>
                      <a:pt x="131190" y="38737"/>
                    </a:cubicBezTo>
                    <a:cubicBezTo>
                      <a:pt x="130706" y="38737"/>
                      <a:pt x="130222" y="38791"/>
                      <a:pt x="129747" y="38898"/>
                    </a:cubicBezTo>
                    <a:cubicBezTo>
                      <a:pt x="129783" y="34740"/>
                      <a:pt x="132957" y="32662"/>
                      <a:pt x="136132" y="32662"/>
                    </a:cubicBezTo>
                    <a:close/>
                    <a:moveTo>
                      <a:pt x="112818" y="32662"/>
                    </a:moveTo>
                    <a:cubicBezTo>
                      <a:pt x="115995" y="32662"/>
                      <a:pt x="119174" y="34740"/>
                      <a:pt x="119218" y="38898"/>
                    </a:cubicBezTo>
                    <a:cubicBezTo>
                      <a:pt x="118738" y="38793"/>
                      <a:pt x="118254" y="38742"/>
                      <a:pt x="117774" y="38742"/>
                    </a:cubicBezTo>
                    <a:cubicBezTo>
                      <a:pt x="115916" y="38742"/>
                      <a:pt x="114117" y="39510"/>
                      <a:pt x="112821" y="40905"/>
                    </a:cubicBezTo>
                    <a:cubicBezTo>
                      <a:pt x="111548" y="39525"/>
                      <a:pt x="109756" y="38746"/>
                      <a:pt x="107874" y="38746"/>
                    </a:cubicBezTo>
                    <a:cubicBezTo>
                      <a:pt x="107391" y="38746"/>
                      <a:pt x="106907" y="38791"/>
                      <a:pt x="106432" y="38898"/>
                    </a:cubicBezTo>
                    <a:cubicBezTo>
                      <a:pt x="106468" y="34740"/>
                      <a:pt x="109642" y="32662"/>
                      <a:pt x="112818" y="32662"/>
                    </a:cubicBezTo>
                    <a:close/>
                    <a:moveTo>
                      <a:pt x="89290" y="32762"/>
                    </a:moveTo>
                    <a:cubicBezTo>
                      <a:pt x="91871" y="32762"/>
                      <a:pt x="94452" y="34136"/>
                      <a:pt x="95348" y="36882"/>
                    </a:cubicBezTo>
                    <a:lnTo>
                      <a:pt x="95375" y="36882"/>
                    </a:lnTo>
                    <a:cubicBezTo>
                      <a:pt x="95572" y="37545"/>
                      <a:pt x="95679" y="38235"/>
                      <a:pt x="95688" y="38934"/>
                    </a:cubicBezTo>
                    <a:cubicBezTo>
                      <a:pt x="95213" y="38832"/>
                      <a:pt x="94735" y="38782"/>
                      <a:pt x="94260" y="38782"/>
                    </a:cubicBezTo>
                    <a:cubicBezTo>
                      <a:pt x="92399" y="38782"/>
                      <a:pt x="90599" y="39549"/>
                      <a:pt x="89299" y="40941"/>
                    </a:cubicBezTo>
                    <a:cubicBezTo>
                      <a:pt x="88018" y="39561"/>
                      <a:pt x="86226" y="38782"/>
                      <a:pt x="84344" y="38782"/>
                    </a:cubicBezTo>
                    <a:cubicBezTo>
                      <a:pt x="83860" y="38782"/>
                      <a:pt x="83376" y="38835"/>
                      <a:pt x="82902" y="38934"/>
                    </a:cubicBezTo>
                    <a:cubicBezTo>
                      <a:pt x="82902" y="38235"/>
                      <a:pt x="83009" y="37545"/>
                      <a:pt x="83215" y="36882"/>
                    </a:cubicBezTo>
                    <a:lnTo>
                      <a:pt x="83233" y="36882"/>
                    </a:lnTo>
                    <a:cubicBezTo>
                      <a:pt x="84129" y="34136"/>
                      <a:pt x="86710" y="32762"/>
                      <a:pt x="89290" y="32762"/>
                    </a:cubicBezTo>
                    <a:close/>
                    <a:moveTo>
                      <a:pt x="42338" y="32863"/>
                    </a:moveTo>
                    <a:cubicBezTo>
                      <a:pt x="45512" y="32863"/>
                      <a:pt x="48684" y="34938"/>
                      <a:pt x="48726" y="39091"/>
                    </a:cubicBezTo>
                    <a:lnTo>
                      <a:pt x="48726" y="39091"/>
                    </a:lnTo>
                    <a:cubicBezTo>
                      <a:pt x="48257" y="38992"/>
                      <a:pt x="47785" y="38943"/>
                      <a:pt x="47316" y="38943"/>
                    </a:cubicBezTo>
                    <a:cubicBezTo>
                      <a:pt x="45455" y="38943"/>
                      <a:pt x="43655" y="39710"/>
                      <a:pt x="42355" y="41102"/>
                    </a:cubicBezTo>
                    <a:cubicBezTo>
                      <a:pt x="41081" y="39730"/>
                      <a:pt x="39293" y="38952"/>
                      <a:pt x="37414" y="38952"/>
                    </a:cubicBezTo>
                    <a:cubicBezTo>
                      <a:pt x="37404" y="38952"/>
                      <a:pt x="37393" y="38952"/>
                      <a:pt x="37382" y="38952"/>
                    </a:cubicBezTo>
                    <a:cubicBezTo>
                      <a:pt x="36898" y="38952"/>
                      <a:pt x="36415" y="38997"/>
                      <a:pt x="35940" y="39104"/>
                    </a:cubicBezTo>
                    <a:cubicBezTo>
                      <a:pt x="35980" y="34944"/>
                      <a:pt x="39160" y="32863"/>
                      <a:pt x="42338" y="32863"/>
                    </a:cubicBezTo>
                    <a:close/>
                    <a:moveTo>
                      <a:pt x="65648" y="32868"/>
                    </a:moveTo>
                    <a:cubicBezTo>
                      <a:pt x="68825" y="32868"/>
                      <a:pt x="72001" y="34946"/>
                      <a:pt x="72041" y="39104"/>
                    </a:cubicBezTo>
                    <a:cubicBezTo>
                      <a:pt x="71563" y="38999"/>
                      <a:pt x="71081" y="38948"/>
                      <a:pt x="70602" y="38948"/>
                    </a:cubicBezTo>
                    <a:cubicBezTo>
                      <a:pt x="68748" y="38948"/>
                      <a:pt x="66949" y="39716"/>
                      <a:pt x="65653" y="41111"/>
                    </a:cubicBezTo>
                    <a:cubicBezTo>
                      <a:pt x="64371" y="39731"/>
                      <a:pt x="62579" y="38952"/>
                      <a:pt x="60697" y="38952"/>
                    </a:cubicBezTo>
                    <a:cubicBezTo>
                      <a:pt x="60214" y="38952"/>
                      <a:pt x="59730" y="38997"/>
                      <a:pt x="59255" y="39104"/>
                    </a:cubicBezTo>
                    <a:cubicBezTo>
                      <a:pt x="59295" y="34946"/>
                      <a:pt x="62472" y="32868"/>
                      <a:pt x="65648" y="32868"/>
                    </a:cubicBezTo>
                    <a:close/>
                    <a:moveTo>
                      <a:pt x="18803" y="32968"/>
                    </a:moveTo>
                    <a:cubicBezTo>
                      <a:pt x="21386" y="32968"/>
                      <a:pt x="23968" y="34342"/>
                      <a:pt x="24864" y="37088"/>
                    </a:cubicBezTo>
                    <a:lnTo>
                      <a:pt x="24882" y="37088"/>
                    </a:lnTo>
                    <a:cubicBezTo>
                      <a:pt x="25088" y="37751"/>
                      <a:pt x="25196" y="38441"/>
                      <a:pt x="25196" y="39140"/>
                    </a:cubicBezTo>
                    <a:cubicBezTo>
                      <a:pt x="24723" y="39038"/>
                      <a:pt x="24246" y="38988"/>
                      <a:pt x="23772" y="38988"/>
                    </a:cubicBezTo>
                    <a:cubicBezTo>
                      <a:pt x="21913" y="38988"/>
                      <a:pt x="20107" y="39755"/>
                      <a:pt x="18807" y="41147"/>
                    </a:cubicBezTo>
                    <a:cubicBezTo>
                      <a:pt x="17526" y="39767"/>
                      <a:pt x="15734" y="38988"/>
                      <a:pt x="13852" y="38988"/>
                    </a:cubicBezTo>
                    <a:cubicBezTo>
                      <a:pt x="13368" y="38988"/>
                      <a:pt x="12884" y="39041"/>
                      <a:pt x="12409" y="39140"/>
                    </a:cubicBezTo>
                    <a:cubicBezTo>
                      <a:pt x="12409" y="38441"/>
                      <a:pt x="12517" y="37751"/>
                      <a:pt x="12723" y="37088"/>
                    </a:cubicBezTo>
                    <a:lnTo>
                      <a:pt x="12741" y="37088"/>
                    </a:lnTo>
                    <a:cubicBezTo>
                      <a:pt x="13637" y="34342"/>
                      <a:pt x="16220" y="32968"/>
                      <a:pt x="18803" y="32968"/>
                    </a:cubicBezTo>
                    <a:close/>
                    <a:moveTo>
                      <a:pt x="117968" y="39112"/>
                    </a:moveTo>
                    <a:cubicBezTo>
                      <a:pt x="118392" y="39112"/>
                      <a:pt x="118820" y="39151"/>
                      <a:pt x="119245" y="39230"/>
                    </a:cubicBezTo>
                    <a:cubicBezTo>
                      <a:pt x="118726" y="39848"/>
                      <a:pt x="118322" y="40565"/>
                      <a:pt x="118063" y="41326"/>
                    </a:cubicBezTo>
                    <a:lnTo>
                      <a:pt x="118063" y="41317"/>
                    </a:lnTo>
                    <a:lnTo>
                      <a:pt x="118054" y="41344"/>
                    </a:lnTo>
                    <a:cubicBezTo>
                      <a:pt x="118054" y="41353"/>
                      <a:pt x="118045" y="41362"/>
                      <a:pt x="118036" y="41380"/>
                    </a:cubicBezTo>
                    <a:cubicBezTo>
                      <a:pt x="117812" y="42061"/>
                      <a:pt x="117713" y="42787"/>
                      <a:pt x="117758" y="43504"/>
                    </a:cubicBezTo>
                    <a:cubicBezTo>
                      <a:pt x="116508" y="42200"/>
                      <a:pt x="114748" y="41362"/>
                      <a:pt x="112888" y="41362"/>
                    </a:cubicBezTo>
                    <a:cubicBezTo>
                      <a:pt x="112869" y="41362"/>
                      <a:pt x="112849" y="41362"/>
                      <a:pt x="112830" y="41362"/>
                    </a:cubicBezTo>
                    <a:cubicBezTo>
                      <a:pt x="114167" y="39915"/>
                      <a:pt x="116034" y="39112"/>
                      <a:pt x="117968" y="39112"/>
                    </a:cubicBezTo>
                    <a:close/>
                    <a:moveTo>
                      <a:pt x="130986" y="39112"/>
                    </a:moveTo>
                    <a:cubicBezTo>
                      <a:pt x="132916" y="39112"/>
                      <a:pt x="134791" y="39915"/>
                      <a:pt x="136136" y="41362"/>
                    </a:cubicBezTo>
                    <a:cubicBezTo>
                      <a:pt x="136116" y="41362"/>
                      <a:pt x="136096" y="41362"/>
                      <a:pt x="136077" y="41362"/>
                    </a:cubicBezTo>
                    <a:cubicBezTo>
                      <a:pt x="134208" y="41362"/>
                      <a:pt x="132440" y="42200"/>
                      <a:pt x="131199" y="43504"/>
                    </a:cubicBezTo>
                    <a:cubicBezTo>
                      <a:pt x="131234" y="42787"/>
                      <a:pt x="131136" y="42070"/>
                      <a:pt x="130912" y="41389"/>
                    </a:cubicBezTo>
                    <a:lnTo>
                      <a:pt x="130912" y="41380"/>
                    </a:lnTo>
                    <a:cubicBezTo>
                      <a:pt x="130912" y="41371"/>
                      <a:pt x="130903" y="41362"/>
                      <a:pt x="130903" y="41344"/>
                    </a:cubicBezTo>
                    <a:cubicBezTo>
                      <a:pt x="130894" y="41335"/>
                      <a:pt x="130903" y="41335"/>
                      <a:pt x="130894" y="41326"/>
                    </a:cubicBezTo>
                    <a:cubicBezTo>
                      <a:pt x="130625" y="40556"/>
                      <a:pt x="130231" y="39848"/>
                      <a:pt x="129711" y="39230"/>
                    </a:cubicBezTo>
                    <a:cubicBezTo>
                      <a:pt x="130135" y="39151"/>
                      <a:pt x="130562" y="39112"/>
                      <a:pt x="130986" y="39112"/>
                    </a:cubicBezTo>
                    <a:close/>
                    <a:moveTo>
                      <a:pt x="84143" y="39166"/>
                    </a:moveTo>
                    <a:cubicBezTo>
                      <a:pt x="86077" y="39166"/>
                      <a:pt x="87946" y="39968"/>
                      <a:pt x="89290" y="41416"/>
                    </a:cubicBezTo>
                    <a:cubicBezTo>
                      <a:pt x="89271" y="41416"/>
                      <a:pt x="89251" y="41416"/>
                      <a:pt x="89231" y="41416"/>
                    </a:cubicBezTo>
                    <a:cubicBezTo>
                      <a:pt x="87362" y="41416"/>
                      <a:pt x="85595" y="42254"/>
                      <a:pt x="84353" y="43557"/>
                    </a:cubicBezTo>
                    <a:cubicBezTo>
                      <a:pt x="84434" y="41963"/>
                      <a:pt x="83851" y="40457"/>
                      <a:pt x="82866" y="39283"/>
                    </a:cubicBezTo>
                    <a:cubicBezTo>
                      <a:pt x="83291" y="39204"/>
                      <a:pt x="83719" y="39166"/>
                      <a:pt x="84143" y="39166"/>
                    </a:cubicBezTo>
                    <a:close/>
                    <a:moveTo>
                      <a:pt x="94430" y="39165"/>
                    </a:moveTo>
                    <a:cubicBezTo>
                      <a:pt x="94857" y="39165"/>
                      <a:pt x="95287" y="39204"/>
                      <a:pt x="95715" y="39283"/>
                    </a:cubicBezTo>
                    <a:cubicBezTo>
                      <a:pt x="94720" y="40466"/>
                      <a:pt x="94138" y="41963"/>
                      <a:pt x="94228" y="43557"/>
                    </a:cubicBezTo>
                    <a:cubicBezTo>
                      <a:pt x="92977" y="42254"/>
                      <a:pt x="91218" y="41416"/>
                      <a:pt x="89350" y="41416"/>
                    </a:cubicBezTo>
                    <a:cubicBezTo>
                      <a:pt x="89330" y="41416"/>
                      <a:pt x="89310" y="41416"/>
                      <a:pt x="89290" y="41416"/>
                    </a:cubicBezTo>
                    <a:cubicBezTo>
                      <a:pt x="90626" y="39963"/>
                      <a:pt x="92497" y="39165"/>
                      <a:pt x="94430" y="39165"/>
                    </a:cubicBezTo>
                    <a:close/>
                    <a:moveTo>
                      <a:pt x="47493" y="39318"/>
                    </a:moveTo>
                    <a:cubicBezTo>
                      <a:pt x="47917" y="39318"/>
                      <a:pt x="48345" y="39357"/>
                      <a:pt x="48771" y="39436"/>
                    </a:cubicBezTo>
                    <a:cubicBezTo>
                      <a:pt x="48242" y="40054"/>
                      <a:pt x="47839" y="40762"/>
                      <a:pt x="47579" y="41523"/>
                    </a:cubicBezTo>
                    <a:cubicBezTo>
                      <a:pt x="47579" y="41532"/>
                      <a:pt x="47579" y="41532"/>
                      <a:pt x="47579" y="41541"/>
                    </a:cubicBezTo>
                    <a:lnTo>
                      <a:pt x="47561" y="41586"/>
                    </a:lnTo>
                    <a:cubicBezTo>
                      <a:pt x="47337" y="42267"/>
                      <a:pt x="47239" y="42984"/>
                      <a:pt x="47275" y="43710"/>
                    </a:cubicBezTo>
                    <a:cubicBezTo>
                      <a:pt x="46033" y="42406"/>
                      <a:pt x="44274" y="41568"/>
                      <a:pt x="42406" y="41568"/>
                    </a:cubicBezTo>
                    <a:cubicBezTo>
                      <a:pt x="42386" y="41568"/>
                      <a:pt x="42366" y="41568"/>
                      <a:pt x="42346" y="41568"/>
                    </a:cubicBezTo>
                    <a:cubicBezTo>
                      <a:pt x="43684" y="40121"/>
                      <a:pt x="45557" y="39318"/>
                      <a:pt x="47493" y="39318"/>
                    </a:cubicBezTo>
                    <a:close/>
                    <a:moveTo>
                      <a:pt x="60506" y="39318"/>
                    </a:moveTo>
                    <a:cubicBezTo>
                      <a:pt x="62442" y="39318"/>
                      <a:pt x="64315" y="40121"/>
                      <a:pt x="65653" y="41568"/>
                    </a:cubicBezTo>
                    <a:cubicBezTo>
                      <a:pt x="65633" y="41568"/>
                      <a:pt x="65613" y="41568"/>
                      <a:pt x="65593" y="41568"/>
                    </a:cubicBezTo>
                    <a:cubicBezTo>
                      <a:pt x="63724" y="41568"/>
                      <a:pt x="61965" y="42398"/>
                      <a:pt x="60715" y="43710"/>
                    </a:cubicBezTo>
                    <a:cubicBezTo>
                      <a:pt x="60751" y="42984"/>
                      <a:pt x="60662" y="42267"/>
                      <a:pt x="60438" y="41586"/>
                    </a:cubicBezTo>
                    <a:cubicBezTo>
                      <a:pt x="60438" y="41577"/>
                      <a:pt x="60429" y="41559"/>
                      <a:pt x="60420" y="41550"/>
                    </a:cubicBezTo>
                    <a:cubicBezTo>
                      <a:pt x="60420" y="41541"/>
                      <a:pt x="60420" y="41532"/>
                      <a:pt x="60411" y="41532"/>
                    </a:cubicBezTo>
                    <a:cubicBezTo>
                      <a:pt x="60151" y="40762"/>
                      <a:pt x="59748" y="40054"/>
                      <a:pt x="59228" y="39436"/>
                    </a:cubicBezTo>
                    <a:cubicBezTo>
                      <a:pt x="59654" y="39357"/>
                      <a:pt x="60082" y="39318"/>
                      <a:pt x="60506" y="39318"/>
                    </a:cubicBezTo>
                    <a:close/>
                    <a:moveTo>
                      <a:pt x="23963" y="39353"/>
                    </a:moveTo>
                    <a:cubicBezTo>
                      <a:pt x="24391" y="39353"/>
                      <a:pt x="24821" y="39392"/>
                      <a:pt x="25250" y="39472"/>
                    </a:cubicBezTo>
                    <a:cubicBezTo>
                      <a:pt x="24255" y="40654"/>
                      <a:pt x="23673" y="42151"/>
                      <a:pt x="23753" y="43746"/>
                    </a:cubicBezTo>
                    <a:cubicBezTo>
                      <a:pt x="22512" y="42442"/>
                      <a:pt x="20744" y="41604"/>
                      <a:pt x="18884" y="41604"/>
                    </a:cubicBezTo>
                    <a:cubicBezTo>
                      <a:pt x="18864" y="41604"/>
                      <a:pt x="18845" y="41604"/>
                      <a:pt x="18825" y="41604"/>
                    </a:cubicBezTo>
                    <a:cubicBezTo>
                      <a:pt x="18805" y="41604"/>
                      <a:pt x="18786" y="41604"/>
                      <a:pt x="18766" y="41604"/>
                    </a:cubicBezTo>
                    <a:cubicBezTo>
                      <a:pt x="16897" y="41604"/>
                      <a:pt x="15129" y="42442"/>
                      <a:pt x="13888" y="43746"/>
                    </a:cubicBezTo>
                    <a:cubicBezTo>
                      <a:pt x="13951" y="42160"/>
                      <a:pt x="13368" y="40663"/>
                      <a:pt x="12382" y="39480"/>
                    </a:cubicBezTo>
                    <a:lnTo>
                      <a:pt x="12391" y="39472"/>
                    </a:lnTo>
                    <a:cubicBezTo>
                      <a:pt x="12820" y="39392"/>
                      <a:pt x="13250" y="39353"/>
                      <a:pt x="13678" y="39353"/>
                    </a:cubicBezTo>
                    <a:cubicBezTo>
                      <a:pt x="15611" y="39353"/>
                      <a:pt x="17482" y="40150"/>
                      <a:pt x="18825" y="41595"/>
                    </a:cubicBezTo>
                    <a:cubicBezTo>
                      <a:pt x="20161" y="40150"/>
                      <a:pt x="22031" y="39353"/>
                      <a:pt x="23963" y="39353"/>
                    </a:cubicBezTo>
                    <a:close/>
                    <a:moveTo>
                      <a:pt x="107663" y="39105"/>
                    </a:moveTo>
                    <a:cubicBezTo>
                      <a:pt x="109597" y="39105"/>
                      <a:pt x="111471" y="39906"/>
                      <a:pt x="112812" y="41353"/>
                    </a:cubicBezTo>
                    <a:cubicBezTo>
                      <a:pt x="112793" y="41353"/>
                      <a:pt x="112774" y="41353"/>
                      <a:pt x="112756" y="41353"/>
                    </a:cubicBezTo>
                    <a:cubicBezTo>
                      <a:pt x="110769" y="41353"/>
                      <a:pt x="108902" y="42299"/>
                      <a:pt x="107650" y="43755"/>
                    </a:cubicBezTo>
                    <a:lnTo>
                      <a:pt x="107650" y="43755"/>
                    </a:lnTo>
                    <a:cubicBezTo>
                      <a:pt x="107803" y="42088"/>
                      <a:pt x="107211" y="40511"/>
                      <a:pt x="106172" y="39274"/>
                    </a:cubicBezTo>
                    <a:lnTo>
                      <a:pt x="106172" y="39265"/>
                    </a:lnTo>
                    <a:cubicBezTo>
                      <a:pt x="106668" y="39158"/>
                      <a:pt x="107167" y="39105"/>
                      <a:pt x="107663" y="39105"/>
                    </a:cubicBezTo>
                    <a:close/>
                    <a:moveTo>
                      <a:pt x="37187" y="39310"/>
                    </a:moveTo>
                    <a:cubicBezTo>
                      <a:pt x="39118" y="39310"/>
                      <a:pt x="40989" y="40106"/>
                      <a:pt x="42328" y="41559"/>
                    </a:cubicBezTo>
                    <a:cubicBezTo>
                      <a:pt x="42310" y="41559"/>
                      <a:pt x="42291" y="41559"/>
                      <a:pt x="42273" y="41559"/>
                    </a:cubicBezTo>
                    <a:cubicBezTo>
                      <a:pt x="40286" y="41559"/>
                      <a:pt x="38419" y="42505"/>
                      <a:pt x="37167" y="43952"/>
                    </a:cubicBezTo>
                    <a:cubicBezTo>
                      <a:pt x="37320" y="42294"/>
                      <a:pt x="36728" y="40708"/>
                      <a:pt x="35689" y="39480"/>
                    </a:cubicBezTo>
                    <a:lnTo>
                      <a:pt x="35689" y="39472"/>
                    </a:lnTo>
                    <a:cubicBezTo>
                      <a:pt x="36187" y="39363"/>
                      <a:pt x="36689" y="39310"/>
                      <a:pt x="37187" y="39310"/>
                    </a:cubicBezTo>
                    <a:close/>
                    <a:moveTo>
                      <a:pt x="124475" y="37261"/>
                    </a:moveTo>
                    <a:cubicBezTo>
                      <a:pt x="127048" y="37261"/>
                      <a:pt x="129621" y="38627"/>
                      <a:pt x="130527" y="41362"/>
                    </a:cubicBezTo>
                    <a:cubicBezTo>
                      <a:pt x="130751" y="42043"/>
                      <a:pt x="130867" y="42760"/>
                      <a:pt x="130867" y="43486"/>
                    </a:cubicBezTo>
                    <a:cubicBezTo>
                      <a:pt x="130392" y="43384"/>
                      <a:pt x="129914" y="43334"/>
                      <a:pt x="129439" y="43334"/>
                    </a:cubicBezTo>
                    <a:cubicBezTo>
                      <a:pt x="127578" y="43334"/>
                      <a:pt x="125778" y="44101"/>
                      <a:pt x="124478" y="45493"/>
                    </a:cubicBezTo>
                    <a:cubicBezTo>
                      <a:pt x="123206" y="44113"/>
                      <a:pt x="121405" y="43333"/>
                      <a:pt x="119532" y="43333"/>
                    </a:cubicBezTo>
                    <a:cubicBezTo>
                      <a:pt x="119039" y="43333"/>
                      <a:pt x="118555" y="43387"/>
                      <a:pt x="118089" y="43486"/>
                    </a:cubicBezTo>
                    <a:cubicBezTo>
                      <a:pt x="118089" y="42760"/>
                      <a:pt x="118197" y="42034"/>
                      <a:pt x="118430" y="41344"/>
                    </a:cubicBezTo>
                    <a:cubicBezTo>
                      <a:pt x="119339" y="38623"/>
                      <a:pt x="121907" y="37261"/>
                      <a:pt x="124475" y="37261"/>
                    </a:cubicBezTo>
                    <a:close/>
                    <a:moveTo>
                      <a:pt x="77632" y="37306"/>
                    </a:moveTo>
                    <a:cubicBezTo>
                      <a:pt x="80806" y="37306"/>
                      <a:pt x="83980" y="39382"/>
                      <a:pt x="84022" y="43538"/>
                    </a:cubicBezTo>
                    <a:lnTo>
                      <a:pt x="84022" y="43538"/>
                    </a:lnTo>
                    <a:cubicBezTo>
                      <a:pt x="83549" y="43437"/>
                      <a:pt x="83074" y="43388"/>
                      <a:pt x="82603" y="43388"/>
                    </a:cubicBezTo>
                    <a:cubicBezTo>
                      <a:pt x="80742" y="43388"/>
                      <a:pt x="78941" y="44154"/>
                      <a:pt x="77642" y="45547"/>
                    </a:cubicBezTo>
                    <a:cubicBezTo>
                      <a:pt x="76360" y="44167"/>
                      <a:pt x="74568" y="43387"/>
                      <a:pt x="72687" y="43387"/>
                    </a:cubicBezTo>
                    <a:cubicBezTo>
                      <a:pt x="72203" y="43387"/>
                      <a:pt x="71719" y="43441"/>
                      <a:pt x="71244" y="43540"/>
                    </a:cubicBezTo>
                    <a:cubicBezTo>
                      <a:pt x="71280" y="39385"/>
                      <a:pt x="74456" y="37306"/>
                      <a:pt x="77632" y="37306"/>
                    </a:cubicBezTo>
                    <a:close/>
                    <a:moveTo>
                      <a:pt x="100947" y="37306"/>
                    </a:moveTo>
                    <a:cubicBezTo>
                      <a:pt x="104122" y="37306"/>
                      <a:pt x="107296" y="39383"/>
                      <a:pt x="107337" y="43540"/>
                    </a:cubicBezTo>
                    <a:cubicBezTo>
                      <a:pt x="106864" y="43438"/>
                      <a:pt x="106386" y="43388"/>
                      <a:pt x="105913" y="43388"/>
                    </a:cubicBezTo>
                    <a:cubicBezTo>
                      <a:pt x="104054" y="43388"/>
                      <a:pt x="102249" y="44154"/>
                      <a:pt x="100957" y="45547"/>
                    </a:cubicBezTo>
                    <a:cubicBezTo>
                      <a:pt x="99676" y="44167"/>
                      <a:pt x="97883" y="43387"/>
                      <a:pt x="96002" y="43387"/>
                    </a:cubicBezTo>
                    <a:cubicBezTo>
                      <a:pt x="95518" y="43387"/>
                      <a:pt x="95034" y="43441"/>
                      <a:pt x="94559" y="43540"/>
                    </a:cubicBezTo>
                    <a:cubicBezTo>
                      <a:pt x="94595" y="39385"/>
                      <a:pt x="97771" y="37306"/>
                      <a:pt x="100947" y="37306"/>
                    </a:cubicBezTo>
                    <a:close/>
                    <a:moveTo>
                      <a:pt x="54009" y="37465"/>
                    </a:moveTo>
                    <a:cubicBezTo>
                      <a:pt x="56582" y="37465"/>
                      <a:pt x="59156" y="38830"/>
                      <a:pt x="60061" y="41559"/>
                    </a:cubicBezTo>
                    <a:cubicBezTo>
                      <a:pt x="60285" y="42249"/>
                      <a:pt x="60393" y="42966"/>
                      <a:pt x="60393" y="43692"/>
                    </a:cubicBezTo>
                    <a:cubicBezTo>
                      <a:pt x="59920" y="43590"/>
                      <a:pt x="59442" y="43540"/>
                      <a:pt x="58969" y="43540"/>
                    </a:cubicBezTo>
                    <a:cubicBezTo>
                      <a:pt x="57110" y="43540"/>
                      <a:pt x="55305" y="44307"/>
                      <a:pt x="54013" y="45699"/>
                    </a:cubicBezTo>
                    <a:cubicBezTo>
                      <a:pt x="52739" y="44318"/>
                      <a:pt x="50951" y="43539"/>
                      <a:pt x="49072" y="43539"/>
                    </a:cubicBezTo>
                    <a:cubicBezTo>
                      <a:pt x="49061" y="43539"/>
                      <a:pt x="49051" y="43540"/>
                      <a:pt x="49040" y="43540"/>
                    </a:cubicBezTo>
                    <a:cubicBezTo>
                      <a:pt x="48556" y="43540"/>
                      <a:pt x="48072" y="43593"/>
                      <a:pt x="47597" y="43692"/>
                    </a:cubicBezTo>
                    <a:cubicBezTo>
                      <a:pt x="47597" y="42966"/>
                      <a:pt x="47714" y="42249"/>
                      <a:pt x="47938" y="41559"/>
                    </a:cubicBezTo>
                    <a:lnTo>
                      <a:pt x="47956" y="41550"/>
                    </a:lnTo>
                    <a:cubicBezTo>
                      <a:pt x="48865" y="38827"/>
                      <a:pt x="51437" y="37465"/>
                      <a:pt x="54009" y="37465"/>
                    </a:cubicBezTo>
                    <a:close/>
                    <a:moveTo>
                      <a:pt x="7163" y="37500"/>
                    </a:moveTo>
                    <a:cubicBezTo>
                      <a:pt x="10339" y="37500"/>
                      <a:pt x="13516" y="39579"/>
                      <a:pt x="13556" y="43737"/>
                    </a:cubicBezTo>
                    <a:cubicBezTo>
                      <a:pt x="13079" y="43632"/>
                      <a:pt x="12598" y="43582"/>
                      <a:pt x="12120" y="43582"/>
                    </a:cubicBezTo>
                    <a:cubicBezTo>
                      <a:pt x="10263" y="43582"/>
                      <a:pt x="8460" y="44350"/>
                      <a:pt x="7163" y="45739"/>
                    </a:cubicBezTo>
                    <a:lnTo>
                      <a:pt x="7163" y="45739"/>
                    </a:lnTo>
                    <a:cubicBezTo>
                      <a:pt x="5882" y="44362"/>
                      <a:pt x="4092" y="43584"/>
                      <a:pt x="2212" y="43584"/>
                    </a:cubicBezTo>
                    <a:cubicBezTo>
                      <a:pt x="1728" y="43584"/>
                      <a:pt x="1245" y="43638"/>
                      <a:pt x="770" y="43737"/>
                    </a:cubicBezTo>
                    <a:cubicBezTo>
                      <a:pt x="810" y="39579"/>
                      <a:pt x="3987" y="37500"/>
                      <a:pt x="7163" y="37500"/>
                    </a:cubicBezTo>
                    <a:close/>
                    <a:moveTo>
                      <a:pt x="30463" y="37509"/>
                    </a:moveTo>
                    <a:cubicBezTo>
                      <a:pt x="33636" y="37509"/>
                      <a:pt x="36811" y="39587"/>
                      <a:pt x="36854" y="43742"/>
                    </a:cubicBezTo>
                    <a:lnTo>
                      <a:pt x="36854" y="43742"/>
                    </a:lnTo>
                    <a:cubicBezTo>
                      <a:pt x="36384" y="43642"/>
                      <a:pt x="35912" y="43594"/>
                      <a:pt x="35443" y="43594"/>
                    </a:cubicBezTo>
                    <a:cubicBezTo>
                      <a:pt x="33580" y="43594"/>
                      <a:pt x="31775" y="44360"/>
                      <a:pt x="30483" y="45753"/>
                    </a:cubicBezTo>
                    <a:cubicBezTo>
                      <a:pt x="29201" y="44373"/>
                      <a:pt x="27409" y="43593"/>
                      <a:pt x="25528" y="43593"/>
                    </a:cubicBezTo>
                    <a:cubicBezTo>
                      <a:pt x="25044" y="43593"/>
                      <a:pt x="24560" y="43638"/>
                      <a:pt x="24085" y="43746"/>
                    </a:cubicBezTo>
                    <a:cubicBezTo>
                      <a:pt x="24116" y="39588"/>
                      <a:pt x="27288" y="37509"/>
                      <a:pt x="30463" y="37509"/>
                    </a:cubicBezTo>
                    <a:close/>
                    <a:moveTo>
                      <a:pt x="119327" y="43718"/>
                    </a:moveTo>
                    <a:cubicBezTo>
                      <a:pt x="121267" y="43718"/>
                      <a:pt x="123141" y="44520"/>
                      <a:pt x="124478" y="45968"/>
                    </a:cubicBezTo>
                    <a:cubicBezTo>
                      <a:pt x="124458" y="45968"/>
                      <a:pt x="124439" y="45968"/>
                      <a:pt x="124419" y="45968"/>
                    </a:cubicBezTo>
                    <a:cubicBezTo>
                      <a:pt x="122550" y="45968"/>
                      <a:pt x="120782" y="46806"/>
                      <a:pt x="119541" y="48109"/>
                    </a:cubicBezTo>
                    <a:cubicBezTo>
                      <a:pt x="119622" y="46514"/>
                      <a:pt x="119039" y="45018"/>
                      <a:pt x="118045" y="43835"/>
                    </a:cubicBezTo>
                    <a:cubicBezTo>
                      <a:pt x="118472" y="43756"/>
                      <a:pt x="118901" y="43718"/>
                      <a:pt x="119327" y="43718"/>
                    </a:cubicBezTo>
                    <a:close/>
                    <a:moveTo>
                      <a:pt x="129624" y="43718"/>
                    </a:moveTo>
                    <a:cubicBezTo>
                      <a:pt x="130049" y="43718"/>
                      <a:pt x="130477" y="43756"/>
                      <a:pt x="130903" y="43835"/>
                    </a:cubicBezTo>
                    <a:cubicBezTo>
                      <a:pt x="129908" y="45018"/>
                      <a:pt x="129326" y="46523"/>
                      <a:pt x="129415" y="48109"/>
                    </a:cubicBezTo>
                    <a:cubicBezTo>
                      <a:pt x="128165" y="46806"/>
                      <a:pt x="126397" y="45968"/>
                      <a:pt x="124537" y="45968"/>
                    </a:cubicBezTo>
                    <a:cubicBezTo>
                      <a:pt x="124517" y="45968"/>
                      <a:pt x="124498" y="45968"/>
                      <a:pt x="124478" y="45968"/>
                    </a:cubicBezTo>
                    <a:cubicBezTo>
                      <a:pt x="125815" y="44520"/>
                      <a:pt x="127689" y="43718"/>
                      <a:pt x="129624" y="43718"/>
                    </a:cubicBezTo>
                    <a:close/>
                    <a:moveTo>
                      <a:pt x="82779" y="43762"/>
                    </a:moveTo>
                    <a:cubicBezTo>
                      <a:pt x="83204" y="43762"/>
                      <a:pt x="83632" y="43801"/>
                      <a:pt x="84057" y="43880"/>
                    </a:cubicBezTo>
                    <a:cubicBezTo>
                      <a:pt x="83063" y="45063"/>
                      <a:pt x="82480" y="46559"/>
                      <a:pt x="82561" y="48154"/>
                    </a:cubicBezTo>
                    <a:cubicBezTo>
                      <a:pt x="81320" y="46851"/>
                      <a:pt x="79552" y="46012"/>
                      <a:pt x="77683" y="46012"/>
                    </a:cubicBezTo>
                    <a:cubicBezTo>
                      <a:pt x="77666" y="46012"/>
                      <a:pt x="77650" y="46012"/>
                      <a:pt x="77633" y="46013"/>
                    </a:cubicBezTo>
                    <a:lnTo>
                      <a:pt x="77633" y="46013"/>
                    </a:lnTo>
                    <a:cubicBezTo>
                      <a:pt x="78970" y="44565"/>
                      <a:pt x="80844" y="43762"/>
                      <a:pt x="82779" y="43762"/>
                    </a:cubicBezTo>
                    <a:close/>
                    <a:moveTo>
                      <a:pt x="59124" y="43911"/>
                    </a:moveTo>
                    <a:cubicBezTo>
                      <a:pt x="59554" y="43911"/>
                      <a:pt x="59988" y="43951"/>
                      <a:pt x="60420" y="44032"/>
                    </a:cubicBezTo>
                    <a:cubicBezTo>
                      <a:pt x="59425" y="45224"/>
                      <a:pt x="58843" y="46721"/>
                      <a:pt x="58932" y="48316"/>
                    </a:cubicBezTo>
                    <a:lnTo>
                      <a:pt x="58923" y="48307"/>
                    </a:lnTo>
                    <a:cubicBezTo>
                      <a:pt x="57682" y="47003"/>
                      <a:pt x="55914" y="46165"/>
                      <a:pt x="54045" y="46165"/>
                    </a:cubicBezTo>
                    <a:cubicBezTo>
                      <a:pt x="54026" y="46165"/>
                      <a:pt x="54006" y="46165"/>
                      <a:pt x="53986" y="46165"/>
                    </a:cubicBezTo>
                    <a:cubicBezTo>
                      <a:pt x="53966" y="46165"/>
                      <a:pt x="53947" y="46165"/>
                      <a:pt x="53927" y="46165"/>
                    </a:cubicBezTo>
                    <a:cubicBezTo>
                      <a:pt x="52067" y="46165"/>
                      <a:pt x="50299" y="47003"/>
                      <a:pt x="49049" y="48307"/>
                    </a:cubicBezTo>
                    <a:cubicBezTo>
                      <a:pt x="49138" y="46712"/>
                      <a:pt x="48556" y="45206"/>
                      <a:pt x="47561" y="44032"/>
                    </a:cubicBezTo>
                    <a:cubicBezTo>
                      <a:pt x="47990" y="43953"/>
                      <a:pt x="48420" y="43914"/>
                      <a:pt x="48848" y="43914"/>
                    </a:cubicBezTo>
                    <a:cubicBezTo>
                      <a:pt x="50781" y="43914"/>
                      <a:pt x="52652" y="44711"/>
                      <a:pt x="53995" y="46156"/>
                    </a:cubicBezTo>
                    <a:cubicBezTo>
                      <a:pt x="55328" y="44713"/>
                      <a:pt x="57194" y="43911"/>
                      <a:pt x="59124" y="43911"/>
                    </a:cubicBezTo>
                    <a:close/>
                    <a:moveTo>
                      <a:pt x="25317" y="43968"/>
                    </a:moveTo>
                    <a:cubicBezTo>
                      <a:pt x="27250" y="43968"/>
                      <a:pt x="29122" y="44764"/>
                      <a:pt x="30465" y="46210"/>
                    </a:cubicBezTo>
                    <a:lnTo>
                      <a:pt x="30465" y="46210"/>
                    </a:lnTo>
                    <a:cubicBezTo>
                      <a:pt x="30462" y="46210"/>
                      <a:pt x="30459" y="46210"/>
                      <a:pt x="30456" y="46210"/>
                    </a:cubicBezTo>
                    <a:cubicBezTo>
                      <a:pt x="30446" y="46210"/>
                      <a:pt x="30436" y="46210"/>
                      <a:pt x="30426" y="46210"/>
                    </a:cubicBezTo>
                    <a:cubicBezTo>
                      <a:pt x="28546" y="46210"/>
                      <a:pt x="26775" y="47041"/>
                      <a:pt x="25519" y="48351"/>
                    </a:cubicBezTo>
                    <a:cubicBezTo>
                      <a:pt x="25608" y="46765"/>
                      <a:pt x="25026" y="45269"/>
                      <a:pt x="24031" y="44086"/>
                    </a:cubicBezTo>
                    <a:cubicBezTo>
                      <a:pt x="24460" y="44007"/>
                      <a:pt x="24890" y="43968"/>
                      <a:pt x="25317" y="43968"/>
                    </a:cubicBezTo>
                    <a:close/>
                    <a:moveTo>
                      <a:pt x="106094" y="43751"/>
                    </a:moveTo>
                    <a:cubicBezTo>
                      <a:pt x="106570" y="43751"/>
                      <a:pt x="107049" y="43799"/>
                      <a:pt x="107525" y="43898"/>
                    </a:cubicBezTo>
                    <a:cubicBezTo>
                      <a:pt x="106512" y="45161"/>
                      <a:pt x="105939" y="46747"/>
                      <a:pt x="106127" y="48423"/>
                    </a:cubicBezTo>
                    <a:lnTo>
                      <a:pt x="106118" y="48414"/>
                    </a:lnTo>
                    <a:cubicBezTo>
                      <a:pt x="104866" y="46958"/>
                      <a:pt x="102990" y="46012"/>
                      <a:pt x="100995" y="46012"/>
                    </a:cubicBezTo>
                    <a:cubicBezTo>
                      <a:pt x="100976" y="46012"/>
                      <a:pt x="100958" y="46013"/>
                      <a:pt x="100939" y="46013"/>
                    </a:cubicBezTo>
                    <a:cubicBezTo>
                      <a:pt x="100919" y="46012"/>
                      <a:pt x="100899" y="46012"/>
                      <a:pt x="100879" y="46012"/>
                    </a:cubicBezTo>
                    <a:cubicBezTo>
                      <a:pt x="99020" y="46012"/>
                      <a:pt x="97252" y="46842"/>
                      <a:pt x="96011" y="48154"/>
                    </a:cubicBezTo>
                    <a:cubicBezTo>
                      <a:pt x="96091" y="46559"/>
                      <a:pt x="95509" y="45054"/>
                      <a:pt x="94514" y="43880"/>
                    </a:cubicBezTo>
                    <a:cubicBezTo>
                      <a:pt x="94946" y="43798"/>
                      <a:pt x="95380" y="43758"/>
                      <a:pt x="95811" y="43758"/>
                    </a:cubicBezTo>
                    <a:cubicBezTo>
                      <a:pt x="97740" y="43758"/>
                      <a:pt x="99607" y="44561"/>
                      <a:pt x="100948" y="46004"/>
                    </a:cubicBezTo>
                    <a:cubicBezTo>
                      <a:pt x="102286" y="44551"/>
                      <a:pt x="104160" y="43751"/>
                      <a:pt x="106094" y="43751"/>
                    </a:cubicBezTo>
                    <a:close/>
                    <a:moveTo>
                      <a:pt x="70812" y="39306"/>
                    </a:moveTo>
                    <a:cubicBezTo>
                      <a:pt x="71289" y="39306"/>
                      <a:pt x="71770" y="39355"/>
                      <a:pt x="72248" y="39454"/>
                    </a:cubicBezTo>
                    <a:cubicBezTo>
                      <a:pt x="71271" y="40699"/>
                      <a:pt x="70742" y="42276"/>
                      <a:pt x="70939" y="43925"/>
                    </a:cubicBezTo>
                    <a:cubicBezTo>
                      <a:pt x="71449" y="43811"/>
                      <a:pt x="71962" y="43756"/>
                      <a:pt x="72472" y="43756"/>
                    </a:cubicBezTo>
                    <a:cubicBezTo>
                      <a:pt x="74409" y="43756"/>
                      <a:pt x="76285" y="44558"/>
                      <a:pt x="77633" y="46013"/>
                    </a:cubicBezTo>
                    <a:lnTo>
                      <a:pt x="77633" y="46013"/>
                    </a:lnTo>
                    <a:cubicBezTo>
                      <a:pt x="77630" y="46013"/>
                      <a:pt x="77627" y="46013"/>
                      <a:pt x="77624" y="46013"/>
                    </a:cubicBezTo>
                    <a:cubicBezTo>
                      <a:pt x="77606" y="46013"/>
                      <a:pt x="77588" y="46012"/>
                      <a:pt x="77570" y="46012"/>
                    </a:cubicBezTo>
                    <a:cubicBezTo>
                      <a:pt x="75529" y="46012"/>
                      <a:pt x="73598" y="47021"/>
                      <a:pt x="72346" y="48540"/>
                    </a:cubicBezTo>
                    <a:cubicBezTo>
                      <a:pt x="72703" y="44850"/>
                      <a:pt x="69416" y="41568"/>
                      <a:pt x="65713" y="41568"/>
                    </a:cubicBezTo>
                    <a:cubicBezTo>
                      <a:pt x="65693" y="41568"/>
                      <a:pt x="65673" y="41568"/>
                      <a:pt x="65653" y="41568"/>
                    </a:cubicBezTo>
                    <a:lnTo>
                      <a:pt x="65653" y="41559"/>
                    </a:lnTo>
                    <a:cubicBezTo>
                      <a:pt x="66997" y="40107"/>
                      <a:pt x="68873" y="39306"/>
                      <a:pt x="70812" y="39306"/>
                    </a:cubicBezTo>
                    <a:close/>
                    <a:moveTo>
                      <a:pt x="35618" y="43957"/>
                    </a:moveTo>
                    <a:cubicBezTo>
                      <a:pt x="36091" y="43957"/>
                      <a:pt x="36568" y="44006"/>
                      <a:pt x="37042" y="44104"/>
                    </a:cubicBezTo>
                    <a:cubicBezTo>
                      <a:pt x="36020" y="45350"/>
                      <a:pt x="35456" y="46945"/>
                      <a:pt x="35635" y="48620"/>
                    </a:cubicBezTo>
                    <a:cubicBezTo>
                      <a:pt x="34383" y="47164"/>
                      <a:pt x="32507" y="46210"/>
                      <a:pt x="30511" y="46210"/>
                    </a:cubicBezTo>
                    <a:cubicBezTo>
                      <a:pt x="30496" y="46210"/>
                      <a:pt x="30480" y="46210"/>
                      <a:pt x="30465" y="46210"/>
                    </a:cubicBezTo>
                    <a:lnTo>
                      <a:pt x="30465" y="46210"/>
                    </a:lnTo>
                    <a:cubicBezTo>
                      <a:pt x="31804" y="44762"/>
                      <a:pt x="33682" y="43957"/>
                      <a:pt x="35618" y="43957"/>
                    </a:cubicBezTo>
                    <a:close/>
                    <a:moveTo>
                      <a:pt x="112822" y="41864"/>
                    </a:moveTo>
                    <a:cubicBezTo>
                      <a:pt x="115997" y="41864"/>
                      <a:pt x="119174" y="43943"/>
                      <a:pt x="119218" y="48100"/>
                    </a:cubicBezTo>
                    <a:cubicBezTo>
                      <a:pt x="118743" y="47999"/>
                      <a:pt x="118265" y="47949"/>
                      <a:pt x="117790" y="47949"/>
                    </a:cubicBezTo>
                    <a:cubicBezTo>
                      <a:pt x="115926" y="47949"/>
                      <a:pt x="114120" y="48715"/>
                      <a:pt x="112821" y="50108"/>
                    </a:cubicBezTo>
                    <a:cubicBezTo>
                      <a:pt x="111548" y="48728"/>
                      <a:pt x="109756" y="47948"/>
                      <a:pt x="107874" y="47948"/>
                    </a:cubicBezTo>
                    <a:cubicBezTo>
                      <a:pt x="107391" y="47948"/>
                      <a:pt x="106907" y="48002"/>
                      <a:pt x="106432" y="48100"/>
                    </a:cubicBezTo>
                    <a:cubicBezTo>
                      <a:pt x="106472" y="43943"/>
                      <a:pt x="109646" y="41864"/>
                      <a:pt x="112822" y="41864"/>
                    </a:cubicBezTo>
                    <a:close/>
                    <a:moveTo>
                      <a:pt x="136132" y="41864"/>
                    </a:moveTo>
                    <a:cubicBezTo>
                      <a:pt x="139308" y="41864"/>
                      <a:pt x="142484" y="43943"/>
                      <a:pt x="142525" y="48100"/>
                    </a:cubicBezTo>
                    <a:cubicBezTo>
                      <a:pt x="142051" y="47999"/>
                      <a:pt x="141574" y="47949"/>
                      <a:pt x="141100" y="47949"/>
                    </a:cubicBezTo>
                    <a:cubicBezTo>
                      <a:pt x="139242" y="47949"/>
                      <a:pt x="137437" y="48715"/>
                      <a:pt x="136145" y="50108"/>
                    </a:cubicBezTo>
                    <a:cubicBezTo>
                      <a:pt x="134863" y="48728"/>
                      <a:pt x="133071" y="47948"/>
                      <a:pt x="131190" y="47948"/>
                    </a:cubicBezTo>
                    <a:cubicBezTo>
                      <a:pt x="130706" y="47948"/>
                      <a:pt x="130222" y="48002"/>
                      <a:pt x="129747" y="48100"/>
                    </a:cubicBezTo>
                    <a:cubicBezTo>
                      <a:pt x="129783" y="43943"/>
                      <a:pt x="132957" y="41864"/>
                      <a:pt x="136132" y="41864"/>
                    </a:cubicBezTo>
                    <a:close/>
                    <a:moveTo>
                      <a:pt x="89293" y="41912"/>
                    </a:moveTo>
                    <a:cubicBezTo>
                      <a:pt x="92468" y="41912"/>
                      <a:pt x="95642" y="43988"/>
                      <a:pt x="95679" y="48143"/>
                    </a:cubicBezTo>
                    <a:lnTo>
                      <a:pt x="95679" y="48143"/>
                    </a:lnTo>
                    <a:cubicBezTo>
                      <a:pt x="95207" y="48043"/>
                      <a:pt x="94732" y="47994"/>
                      <a:pt x="94260" y="47994"/>
                    </a:cubicBezTo>
                    <a:cubicBezTo>
                      <a:pt x="92399" y="47994"/>
                      <a:pt x="90599" y="48760"/>
                      <a:pt x="89299" y="50152"/>
                    </a:cubicBezTo>
                    <a:cubicBezTo>
                      <a:pt x="88018" y="48773"/>
                      <a:pt x="86226" y="47993"/>
                      <a:pt x="84344" y="47993"/>
                    </a:cubicBezTo>
                    <a:cubicBezTo>
                      <a:pt x="83860" y="47993"/>
                      <a:pt x="83376" y="48047"/>
                      <a:pt x="82902" y="48145"/>
                    </a:cubicBezTo>
                    <a:cubicBezTo>
                      <a:pt x="82937" y="43991"/>
                      <a:pt x="86116" y="41912"/>
                      <a:pt x="89293" y="41912"/>
                    </a:cubicBezTo>
                    <a:close/>
                    <a:moveTo>
                      <a:pt x="42335" y="42067"/>
                    </a:moveTo>
                    <a:cubicBezTo>
                      <a:pt x="45509" y="42067"/>
                      <a:pt x="48681" y="44143"/>
                      <a:pt x="48726" y="48298"/>
                    </a:cubicBezTo>
                    <a:lnTo>
                      <a:pt x="48726" y="48298"/>
                    </a:lnTo>
                    <a:cubicBezTo>
                      <a:pt x="48251" y="48196"/>
                      <a:pt x="47772" y="48146"/>
                      <a:pt x="47298" y="48146"/>
                    </a:cubicBezTo>
                    <a:cubicBezTo>
                      <a:pt x="45434" y="48146"/>
                      <a:pt x="43630" y="48912"/>
                      <a:pt x="42337" y="50305"/>
                    </a:cubicBezTo>
                    <a:cubicBezTo>
                      <a:pt x="41056" y="48925"/>
                      <a:pt x="39264" y="48145"/>
                      <a:pt x="37382" y="48145"/>
                    </a:cubicBezTo>
                    <a:cubicBezTo>
                      <a:pt x="36898" y="48145"/>
                      <a:pt x="36415" y="48199"/>
                      <a:pt x="35940" y="48307"/>
                    </a:cubicBezTo>
                    <a:cubicBezTo>
                      <a:pt x="35980" y="44148"/>
                      <a:pt x="39158" y="42067"/>
                      <a:pt x="42335" y="42067"/>
                    </a:cubicBezTo>
                    <a:close/>
                    <a:moveTo>
                      <a:pt x="65651" y="42067"/>
                    </a:moveTo>
                    <a:cubicBezTo>
                      <a:pt x="68826" y="42067"/>
                      <a:pt x="72001" y="44146"/>
                      <a:pt x="72041" y="48307"/>
                    </a:cubicBezTo>
                    <a:cubicBezTo>
                      <a:pt x="71563" y="48202"/>
                      <a:pt x="71080" y="48150"/>
                      <a:pt x="70601" y="48150"/>
                    </a:cubicBezTo>
                    <a:cubicBezTo>
                      <a:pt x="68748" y="48150"/>
                      <a:pt x="66948" y="48916"/>
                      <a:pt x="65653" y="50305"/>
                    </a:cubicBezTo>
                    <a:cubicBezTo>
                      <a:pt x="64371" y="48934"/>
                      <a:pt x="62579" y="48145"/>
                      <a:pt x="60697" y="48145"/>
                    </a:cubicBezTo>
                    <a:cubicBezTo>
                      <a:pt x="60214" y="48145"/>
                      <a:pt x="59730" y="48199"/>
                      <a:pt x="59255" y="48307"/>
                    </a:cubicBezTo>
                    <a:cubicBezTo>
                      <a:pt x="59295" y="44148"/>
                      <a:pt x="62473" y="42067"/>
                      <a:pt x="65651" y="42067"/>
                    </a:cubicBezTo>
                    <a:close/>
                    <a:moveTo>
                      <a:pt x="18806" y="42117"/>
                    </a:moveTo>
                    <a:cubicBezTo>
                      <a:pt x="21981" y="42117"/>
                      <a:pt x="25156" y="44198"/>
                      <a:pt x="25196" y="48360"/>
                    </a:cubicBezTo>
                    <a:cubicBezTo>
                      <a:pt x="24717" y="48255"/>
                      <a:pt x="24234" y="48204"/>
                      <a:pt x="23755" y="48204"/>
                    </a:cubicBezTo>
                    <a:cubicBezTo>
                      <a:pt x="21902" y="48204"/>
                      <a:pt x="20103" y="48970"/>
                      <a:pt x="18807" y="50359"/>
                    </a:cubicBezTo>
                    <a:cubicBezTo>
                      <a:pt x="17526" y="48988"/>
                      <a:pt x="15734" y="48199"/>
                      <a:pt x="13852" y="48199"/>
                    </a:cubicBezTo>
                    <a:cubicBezTo>
                      <a:pt x="13368" y="48199"/>
                      <a:pt x="12884" y="48253"/>
                      <a:pt x="12409" y="48360"/>
                    </a:cubicBezTo>
                    <a:cubicBezTo>
                      <a:pt x="12454" y="44198"/>
                      <a:pt x="15631" y="42117"/>
                      <a:pt x="18806" y="42117"/>
                    </a:cubicBezTo>
                    <a:close/>
                    <a:moveTo>
                      <a:pt x="117967" y="48323"/>
                    </a:moveTo>
                    <a:cubicBezTo>
                      <a:pt x="118392" y="48323"/>
                      <a:pt x="118820" y="48362"/>
                      <a:pt x="119245" y="48441"/>
                    </a:cubicBezTo>
                    <a:cubicBezTo>
                      <a:pt x="118253" y="49621"/>
                      <a:pt x="117671" y="51114"/>
                      <a:pt x="117757" y="52706"/>
                    </a:cubicBezTo>
                    <a:lnTo>
                      <a:pt x="117757" y="52706"/>
                    </a:lnTo>
                    <a:cubicBezTo>
                      <a:pt x="116507" y="51403"/>
                      <a:pt x="114740" y="50573"/>
                      <a:pt x="112880" y="50573"/>
                    </a:cubicBezTo>
                    <a:cubicBezTo>
                      <a:pt x="112860" y="50573"/>
                      <a:pt x="112840" y="50573"/>
                      <a:pt x="112821" y="50574"/>
                    </a:cubicBezTo>
                    <a:cubicBezTo>
                      <a:pt x="114158" y="49126"/>
                      <a:pt x="116031" y="48323"/>
                      <a:pt x="117967" y="48323"/>
                    </a:cubicBezTo>
                    <a:close/>
                    <a:moveTo>
                      <a:pt x="130990" y="48323"/>
                    </a:moveTo>
                    <a:cubicBezTo>
                      <a:pt x="132925" y="48323"/>
                      <a:pt x="134799" y="49126"/>
                      <a:pt x="136136" y="50574"/>
                    </a:cubicBezTo>
                    <a:cubicBezTo>
                      <a:pt x="136116" y="50573"/>
                      <a:pt x="136096" y="50573"/>
                      <a:pt x="136077" y="50573"/>
                    </a:cubicBezTo>
                    <a:cubicBezTo>
                      <a:pt x="134208" y="50573"/>
                      <a:pt x="132440" y="51412"/>
                      <a:pt x="131199" y="52715"/>
                    </a:cubicBezTo>
                    <a:cubicBezTo>
                      <a:pt x="131279" y="51120"/>
                      <a:pt x="130697" y="49624"/>
                      <a:pt x="129711" y="48441"/>
                    </a:cubicBezTo>
                    <a:cubicBezTo>
                      <a:pt x="130137" y="48362"/>
                      <a:pt x="130565" y="48323"/>
                      <a:pt x="130990" y="48323"/>
                    </a:cubicBezTo>
                    <a:close/>
                    <a:moveTo>
                      <a:pt x="94437" y="48359"/>
                    </a:moveTo>
                    <a:cubicBezTo>
                      <a:pt x="94862" y="48359"/>
                      <a:pt x="95289" y="48398"/>
                      <a:pt x="95715" y="48477"/>
                    </a:cubicBezTo>
                    <a:cubicBezTo>
                      <a:pt x="94722" y="49666"/>
                      <a:pt x="94140" y="51168"/>
                      <a:pt x="94227" y="52750"/>
                    </a:cubicBezTo>
                    <a:lnTo>
                      <a:pt x="94227" y="52750"/>
                    </a:lnTo>
                    <a:cubicBezTo>
                      <a:pt x="92986" y="51447"/>
                      <a:pt x="91219" y="50618"/>
                      <a:pt x="89350" y="50618"/>
                    </a:cubicBezTo>
                    <a:cubicBezTo>
                      <a:pt x="89330" y="50618"/>
                      <a:pt x="89310" y="50618"/>
                      <a:pt x="89290" y="50618"/>
                    </a:cubicBezTo>
                    <a:cubicBezTo>
                      <a:pt x="89270" y="50618"/>
                      <a:pt x="89250" y="50618"/>
                      <a:pt x="89231" y="50618"/>
                    </a:cubicBezTo>
                    <a:cubicBezTo>
                      <a:pt x="87362" y="50618"/>
                      <a:pt x="85603" y="51448"/>
                      <a:pt x="84353" y="52751"/>
                    </a:cubicBezTo>
                    <a:cubicBezTo>
                      <a:pt x="84443" y="51165"/>
                      <a:pt x="83860" y="49660"/>
                      <a:pt x="82866" y="48477"/>
                    </a:cubicBezTo>
                    <a:cubicBezTo>
                      <a:pt x="83291" y="48398"/>
                      <a:pt x="83719" y="48359"/>
                      <a:pt x="84144" y="48359"/>
                    </a:cubicBezTo>
                    <a:cubicBezTo>
                      <a:pt x="86080" y="48359"/>
                      <a:pt x="87955" y="49162"/>
                      <a:pt x="89299" y="50609"/>
                    </a:cubicBezTo>
                    <a:cubicBezTo>
                      <a:pt x="90637" y="49162"/>
                      <a:pt x="92504" y="48359"/>
                      <a:pt x="94437" y="48359"/>
                    </a:cubicBezTo>
                    <a:close/>
                    <a:moveTo>
                      <a:pt x="47485" y="48520"/>
                    </a:moveTo>
                    <a:cubicBezTo>
                      <a:pt x="47909" y="48520"/>
                      <a:pt x="48337" y="48559"/>
                      <a:pt x="48762" y="48638"/>
                    </a:cubicBezTo>
                    <a:cubicBezTo>
                      <a:pt x="47767" y="49821"/>
                      <a:pt x="47185" y="51326"/>
                      <a:pt x="47275" y="52912"/>
                    </a:cubicBezTo>
                    <a:cubicBezTo>
                      <a:pt x="46025" y="51609"/>
                      <a:pt x="44257" y="50779"/>
                      <a:pt x="42397" y="50779"/>
                    </a:cubicBezTo>
                    <a:cubicBezTo>
                      <a:pt x="42377" y="50779"/>
                      <a:pt x="42357" y="50779"/>
                      <a:pt x="42337" y="50780"/>
                    </a:cubicBezTo>
                    <a:cubicBezTo>
                      <a:pt x="43675" y="49325"/>
                      <a:pt x="45549" y="48520"/>
                      <a:pt x="47485" y="48520"/>
                    </a:cubicBezTo>
                    <a:close/>
                    <a:moveTo>
                      <a:pt x="60501" y="48529"/>
                    </a:moveTo>
                    <a:cubicBezTo>
                      <a:pt x="62439" y="48529"/>
                      <a:pt x="64308" y="49332"/>
                      <a:pt x="65653" y="50780"/>
                    </a:cubicBezTo>
                    <a:cubicBezTo>
                      <a:pt x="65633" y="50779"/>
                      <a:pt x="65613" y="50779"/>
                      <a:pt x="65593" y="50779"/>
                    </a:cubicBezTo>
                    <a:cubicBezTo>
                      <a:pt x="63725" y="50779"/>
                      <a:pt x="61957" y="51618"/>
                      <a:pt x="60715" y="52921"/>
                    </a:cubicBezTo>
                    <a:cubicBezTo>
                      <a:pt x="60796" y="51326"/>
                      <a:pt x="60214" y="49830"/>
                      <a:pt x="59219" y="48647"/>
                    </a:cubicBezTo>
                    <a:cubicBezTo>
                      <a:pt x="59646" y="48568"/>
                      <a:pt x="60075" y="48529"/>
                      <a:pt x="60501" y="48529"/>
                    </a:cubicBezTo>
                    <a:close/>
                    <a:moveTo>
                      <a:pt x="107662" y="48316"/>
                    </a:moveTo>
                    <a:cubicBezTo>
                      <a:pt x="109596" y="48316"/>
                      <a:pt x="111472" y="49118"/>
                      <a:pt x="112821" y="50574"/>
                    </a:cubicBezTo>
                    <a:cubicBezTo>
                      <a:pt x="112802" y="50573"/>
                      <a:pt x="112783" y="50573"/>
                      <a:pt x="112765" y="50573"/>
                    </a:cubicBezTo>
                    <a:cubicBezTo>
                      <a:pt x="110778" y="50573"/>
                      <a:pt x="108902" y="51519"/>
                      <a:pt x="107650" y="52966"/>
                    </a:cubicBezTo>
                    <a:lnTo>
                      <a:pt x="107650" y="52966"/>
                    </a:lnTo>
                    <a:cubicBezTo>
                      <a:pt x="107803" y="51290"/>
                      <a:pt x="107211" y="49713"/>
                      <a:pt x="106172" y="48477"/>
                    </a:cubicBezTo>
                    <a:cubicBezTo>
                      <a:pt x="106667" y="48369"/>
                      <a:pt x="107167" y="48316"/>
                      <a:pt x="107662" y="48316"/>
                    </a:cubicBezTo>
                    <a:close/>
                    <a:moveTo>
                      <a:pt x="13659" y="48573"/>
                    </a:moveTo>
                    <a:cubicBezTo>
                      <a:pt x="15592" y="48573"/>
                      <a:pt x="17464" y="49371"/>
                      <a:pt x="18807" y="50824"/>
                    </a:cubicBezTo>
                    <a:cubicBezTo>
                      <a:pt x="18787" y="50824"/>
                      <a:pt x="18768" y="50824"/>
                      <a:pt x="18748" y="50824"/>
                    </a:cubicBezTo>
                    <a:cubicBezTo>
                      <a:pt x="16879" y="50824"/>
                      <a:pt x="15111" y="51663"/>
                      <a:pt x="13870" y="52966"/>
                    </a:cubicBezTo>
                    <a:cubicBezTo>
                      <a:pt x="13951" y="51371"/>
                      <a:pt x="13368" y="49875"/>
                      <a:pt x="12374" y="48692"/>
                    </a:cubicBezTo>
                    <a:cubicBezTo>
                      <a:pt x="12802" y="48612"/>
                      <a:pt x="13232" y="48573"/>
                      <a:pt x="13659" y="48573"/>
                    </a:cubicBezTo>
                    <a:close/>
                    <a:moveTo>
                      <a:pt x="23953" y="48574"/>
                    </a:moveTo>
                    <a:cubicBezTo>
                      <a:pt x="24378" y="48574"/>
                      <a:pt x="24806" y="48613"/>
                      <a:pt x="25232" y="48692"/>
                    </a:cubicBezTo>
                    <a:cubicBezTo>
                      <a:pt x="24237" y="49875"/>
                      <a:pt x="23655" y="51371"/>
                      <a:pt x="23744" y="52966"/>
                    </a:cubicBezTo>
                    <a:cubicBezTo>
                      <a:pt x="22494" y="51663"/>
                      <a:pt x="20726" y="50824"/>
                      <a:pt x="18866" y="50824"/>
                    </a:cubicBezTo>
                    <a:cubicBezTo>
                      <a:pt x="18846" y="50824"/>
                      <a:pt x="18827" y="50824"/>
                      <a:pt x="18807" y="50824"/>
                    </a:cubicBezTo>
                    <a:cubicBezTo>
                      <a:pt x="20144" y="49377"/>
                      <a:pt x="22018" y="48574"/>
                      <a:pt x="23953" y="48574"/>
                    </a:cubicBezTo>
                    <a:close/>
                    <a:moveTo>
                      <a:pt x="37179" y="48522"/>
                    </a:moveTo>
                    <a:cubicBezTo>
                      <a:pt x="39113" y="48522"/>
                      <a:pt x="40989" y="49325"/>
                      <a:pt x="42337" y="50780"/>
                    </a:cubicBezTo>
                    <a:cubicBezTo>
                      <a:pt x="42319" y="50779"/>
                      <a:pt x="42300" y="50779"/>
                      <a:pt x="42282" y="50779"/>
                    </a:cubicBezTo>
                    <a:cubicBezTo>
                      <a:pt x="40295" y="50779"/>
                      <a:pt x="38419" y="51725"/>
                      <a:pt x="37167" y="53172"/>
                    </a:cubicBezTo>
                    <a:cubicBezTo>
                      <a:pt x="37320" y="51496"/>
                      <a:pt x="36728" y="49910"/>
                      <a:pt x="35689" y="48683"/>
                    </a:cubicBezTo>
                    <a:cubicBezTo>
                      <a:pt x="36184" y="48575"/>
                      <a:pt x="36683" y="48522"/>
                      <a:pt x="37179" y="48522"/>
                    </a:cubicBezTo>
                    <a:close/>
                    <a:moveTo>
                      <a:pt x="124475" y="46470"/>
                    </a:moveTo>
                    <a:cubicBezTo>
                      <a:pt x="127650" y="46470"/>
                      <a:pt x="130827" y="48548"/>
                      <a:pt x="130867" y="52706"/>
                    </a:cubicBezTo>
                    <a:cubicBezTo>
                      <a:pt x="130388" y="52601"/>
                      <a:pt x="129906" y="52550"/>
                      <a:pt x="129426" y="52550"/>
                    </a:cubicBezTo>
                    <a:cubicBezTo>
                      <a:pt x="127574" y="52550"/>
                      <a:pt x="125776" y="53316"/>
                      <a:pt x="124487" y="54704"/>
                    </a:cubicBezTo>
                    <a:cubicBezTo>
                      <a:pt x="123206" y="53333"/>
                      <a:pt x="121414" y="52545"/>
                      <a:pt x="119532" y="52545"/>
                    </a:cubicBezTo>
                    <a:cubicBezTo>
                      <a:pt x="119048" y="52545"/>
                      <a:pt x="118564" y="52599"/>
                      <a:pt x="118089" y="52706"/>
                    </a:cubicBezTo>
                    <a:cubicBezTo>
                      <a:pt x="118125" y="48548"/>
                      <a:pt x="121299" y="46470"/>
                      <a:pt x="124475" y="46470"/>
                    </a:cubicBezTo>
                    <a:close/>
                    <a:moveTo>
                      <a:pt x="77635" y="46519"/>
                    </a:moveTo>
                    <a:cubicBezTo>
                      <a:pt x="80808" y="46519"/>
                      <a:pt x="83981" y="48596"/>
                      <a:pt x="84022" y="52751"/>
                    </a:cubicBezTo>
                    <a:lnTo>
                      <a:pt x="84031" y="52760"/>
                    </a:lnTo>
                    <a:cubicBezTo>
                      <a:pt x="83550" y="52655"/>
                      <a:pt x="83066" y="52604"/>
                      <a:pt x="82586" y="52604"/>
                    </a:cubicBezTo>
                    <a:cubicBezTo>
                      <a:pt x="80731" y="52604"/>
                      <a:pt x="78937" y="53370"/>
                      <a:pt x="77642" y="54758"/>
                    </a:cubicBezTo>
                    <a:cubicBezTo>
                      <a:pt x="76360" y="53378"/>
                      <a:pt x="74568" y="52599"/>
                      <a:pt x="72696" y="52599"/>
                    </a:cubicBezTo>
                    <a:cubicBezTo>
                      <a:pt x="72203" y="52599"/>
                      <a:pt x="71719" y="52652"/>
                      <a:pt x="71244" y="52760"/>
                    </a:cubicBezTo>
                    <a:cubicBezTo>
                      <a:pt x="71280" y="48600"/>
                      <a:pt x="74457" y="46519"/>
                      <a:pt x="77635" y="46519"/>
                    </a:cubicBezTo>
                    <a:close/>
                    <a:moveTo>
                      <a:pt x="100946" y="46509"/>
                    </a:moveTo>
                    <a:cubicBezTo>
                      <a:pt x="104122" y="46509"/>
                      <a:pt x="107296" y="48585"/>
                      <a:pt x="107337" y="52742"/>
                    </a:cubicBezTo>
                    <a:cubicBezTo>
                      <a:pt x="106865" y="52641"/>
                      <a:pt x="106389" y="52591"/>
                      <a:pt x="105917" y="52591"/>
                    </a:cubicBezTo>
                    <a:cubicBezTo>
                      <a:pt x="104050" y="52591"/>
                      <a:pt x="102242" y="53364"/>
                      <a:pt x="100948" y="54758"/>
                    </a:cubicBezTo>
                    <a:lnTo>
                      <a:pt x="100948" y="54749"/>
                    </a:lnTo>
                    <a:cubicBezTo>
                      <a:pt x="99667" y="53369"/>
                      <a:pt x="97875" y="52590"/>
                      <a:pt x="95993" y="52590"/>
                    </a:cubicBezTo>
                    <a:cubicBezTo>
                      <a:pt x="95509" y="52590"/>
                      <a:pt x="95025" y="52643"/>
                      <a:pt x="94550" y="52742"/>
                    </a:cubicBezTo>
                    <a:cubicBezTo>
                      <a:pt x="94591" y="48588"/>
                      <a:pt x="97769" y="46509"/>
                      <a:pt x="100946" y="46509"/>
                    </a:cubicBezTo>
                    <a:close/>
                    <a:moveTo>
                      <a:pt x="53993" y="46670"/>
                    </a:moveTo>
                    <a:cubicBezTo>
                      <a:pt x="57169" y="46670"/>
                      <a:pt x="60344" y="48747"/>
                      <a:pt x="60384" y="52903"/>
                    </a:cubicBezTo>
                    <a:cubicBezTo>
                      <a:pt x="59911" y="52801"/>
                      <a:pt x="59433" y="52752"/>
                      <a:pt x="58960" y="52752"/>
                    </a:cubicBezTo>
                    <a:cubicBezTo>
                      <a:pt x="57101" y="52752"/>
                      <a:pt x="55295" y="53518"/>
                      <a:pt x="53995" y="54910"/>
                    </a:cubicBezTo>
                    <a:cubicBezTo>
                      <a:pt x="52714" y="53531"/>
                      <a:pt x="50922" y="52751"/>
                      <a:pt x="49040" y="52751"/>
                    </a:cubicBezTo>
                    <a:cubicBezTo>
                      <a:pt x="48556" y="52751"/>
                      <a:pt x="48072" y="52805"/>
                      <a:pt x="47597" y="52903"/>
                    </a:cubicBezTo>
                    <a:cubicBezTo>
                      <a:pt x="47638" y="48749"/>
                      <a:pt x="50816" y="46670"/>
                      <a:pt x="53993" y="46670"/>
                    </a:cubicBezTo>
                    <a:close/>
                    <a:moveTo>
                      <a:pt x="7145" y="46712"/>
                    </a:moveTo>
                    <a:cubicBezTo>
                      <a:pt x="10322" y="46712"/>
                      <a:pt x="13498" y="48790"/>
                      <a:pt x="13538" y="52948"/>
                    </a:cubicBezTo>
                    <a:cubicBezTo>
                      <a:pt x="13065" y="52846"/>
                      <a:pt x="12588" y="52796"/>
                      <a:pt x="12114" y="52796"/>
                    </a:cubicBezTo>
                    <a:cubicBezTo>
                      <a:pt x="10255" y="52796"/>
                      <a:pt x="8451" y="53563"/>
                      <a:pt x="7159" y="54955"/>
                    </a:cubicBezTo>
                    <a:cubicBezTo>
                      <a:pt x="5884" y="53583"/>
                      <a:pt x="4097" y="52805"/>
                      <a:pt x="2226" y="52805"/>
                    </a:cubicBezTo>
                    <a:cubicBezTo>
                      <a:pt x="2216" y="52805"/>
                      <a:pt x="2205" y="52805"/>
                      <a:pt x="2194" y="52805"/>
                    </a:cubicBezTo>
                    <a:lnTo>
                      <a:pt x="2194" y="52796"/>
                    </a:lnTo>
                    <a:cubicBezTo>
                      <a:pt x="1711" y="52796"/>
                      <a:pt x="1227" y="52850"/>
                      <a:pt x="752" y="52948"/>
                    </a:cubicBezTo>
                    <a:cubicBezTo>
                      <a:pt x="792" y="48790"/>
                      <a:pt x="3969" y="46712"/>
                      <a:pt x="7145" y="46712"/>
                    </a:cubicBezTo>
                    <a:close/>
                    <a:moveTo>
                      <a:pt x="30465" y="46717"/>
                    </a:moveTo>
                    <a:cubicBezTo>
                      <a:pt x="33637" y="46717"/>
                      <a:pt x="36811" y="48795"/>
                      <a:pt x="36854" y="52953"/>
                    </a:cubicBezTo>
                    <a:lnTo>
                      <a:pt x="36854" y="52953"/>
                    </a:lnTo>
                    <a:cubicBezTo>
                      <a:pt x="36379" y="52851"/>
                      <a:pt x="35901" y="52801"/>
                      <a:pt x="35426" y="52801"/>
                    </a:cubicBezTo>
                    <a:cubicBezTo>
                      <a:pt x="33569" y="52801"/>
                      <a:pt x="31771" y="53567"/>
                      <a:pt x="30483" y="54955"/>
                    </a:cubicBezTo>
                    <a:cubicBezTo>
                      <a:pt x="29201" y="53584"/>
                      <a:pt x="27409" y="52796"/>
                      <a:pt x="25528" y="52796"/>
                    </a:cubicBezTo>
                    <a:cubicBezTo>
                      <a:pt x="25044" y="52796"/>
                      <a:pt x="24560" y="52850"/>
                      <a:pt x="24085" y="52957"/>
                    </a:cubicBezTo>
                    <a:cubicBezTo>
                      <a:pt x="24116" y="48798"/>
                      <a:pt x="27290" y="46717"/>
                      <a:pt x="30465" y="46717"/>
                    </a:cubicBezTo>
                    <a:close/>
                    <a:moveTo>
                      <a:pt x="107865" y="57160"/>
                    </a:moveTo>
                    <a:cubicBezTo>
                      <a:pt x="107867" y="57160"/>
                      <a:pt x="107868" y="57160"/>
                      <a:pt x="107870" y="57160"/>
                    </a:cubicBezTo>
                    <a:lnTo>
                      <a:pt x="107870" y="57160"/>
                    </a:lnTo>
                    <a:cubicBezTo>
                      <a:pt x="107871" y="57160"/>
                      <a:pt x="107873" y="57160"/>
                      <a:pt x="107874" y="57160"/>
                    </a:cubicBezTo>
                    <a:close/>
                    <a:moveTo>
                      <a:pt x="129607" y="52925"/>
                    </a:moveTo>
                    <a:cubicBezTo>
                      <a:pt x="130037" y="52925"/>
                      <a:pt x="130471" y="52965"/>
                      <a:pt x="130903" y="53047"/>
                    </a:cubicBezTo>
                    <a:cubicBezTo>
                      <a:pt x="129908" y="54229"/>
                      <a:pt x="129326" y="55726"/>
                      <a:pt x="129415" y="57321"/>
                    </a:cubicBezTo>
                    <a:cubicBezTo>
                      <a:pt x="128165" y="56009"/>
                      <a:pt x="126406" y="55179"/>
                      <a:pt x="124538" y="55179"/>
                    </a:cubicBezTo>
                    <a:cubicBezTo>
                      <a:pt x="124518" y="55179"/>
                      <a:pt x="124498" y="55179"/>
                      <a:pt x="124478" y="55179"/>
                    </a:cubicBezTo>
                    <a:cubicBezTo>
                      <a:pt x="124458" y="55179"/>
                      <a:pt x="124438" y="55179"/>
                      <a:pt x="124418" y="55179"/>
                    </a:cubicBezTo>
                    <a:cubicBezTo>
                      <a:pt x="122550" y="55179"/>
                      <a:pt x="120782" y="56009"/>
                      <a:pt x="119541" y="57321"/>
                    </a:cubicBezTo>
                    <a:cubicBezTo>
                      <a:pt x="119622" y="55726"/>
                      <a:pt x="119039" y="54220"/>
                      <a:pt x="118045" y="53047"/>
                    </a:cubicBezTo>
                    <a:cubicBezTo>
                      <a:pt x="118478" y="52965"/>
                      <a:pt x="118913" y="52925"/>
                      <a:pt x="119344" y="52925"/>
                    </a:cubicBezTo>
                    <a:cubicBezTo>
                      <a:pt x="121276" y="52925"/>
                      <a:pt x="123138" y="53727"/>
                      <a:pt x="124478" y="55170"/>
                    </a:cubicBezTo>
                    <a:cubicBezTo>
                      <a:pt x="125811" y="53727"/>
                      <a:pt x="127678" y="52925"/>
                      <a:pt x="129607" y="52925"/>
                    </a:cubicBezTo>
                    <a:close/>
                    <a:moveTo>
                      <a:pt x="82780" y="52965"/>
                    </a:moveTo>
                    <a:cubicBezTo>
                      <a:pt x="83204" y="52965"/>
                      <a:pt x="83632" y="53003"/>
                      <a:pt x="84057" y="53082"/>
                    </a:cubicBezTo>
                    <a:cubicBezTo>
                      <a:pt x="83538" y="53701"/>
                      <a:pt x="83135" y="54409"/>
                      <a:pt x="82875" y="55170"/>
                    </a:cubicBezTo>
                    <a:cubicBezTo>
                      <a:pt x="82634" y="55866"/>
                      <a:pt x="82526" y="56607"/>
                      <a:pt x="82569" y="57347"/>
                    </a:cubicBezTo>
                    <a:lnTo>
                      <a:pt x="82569" y="57347"/>
                    </a:lnTo>
                    <a:cubicBezTo>
                      <a:pt x="81328" y="56053"/>
                      <a:pt x="79569" y="55215"/>
                      <a:pt x="77701" y="55215"/>
                    </a:cubicBezTo>
                    <a:cubicBezTo>
                      <a:pt x="77681" y="55215"/>
                      <a:pt x="77661" y="55215"/>
                      <a:pt x="77642" y="55215"/>
                    </a:cubicBezTo>
                    <a:cubicBezTo>
                      <a:pt x="78979" y="53768"/>
                      <a:pt x="80847" y="52965"/>
                      <a:pt x="82780" y="52965"/>
                    </a:cubicBezTo>
                    <a:close/>
                    <a:moveTo>
                      <a:pt x="95802" y="52974"/>
                    </a:moveTo>
                    <a:cubicBezTo>
                      <a:pt x="97735" y="52974"/>
                      <a:pt x="99602" y="53775"/>
                      <a:pt x="100939" y="55215"/>
                    </a:cubicBezTo>
                    <a:cubicBezTo>
                      <a:pt x="100919" y="55215"/>
                      <a:pt x="100900" y="55215"/>
                      <a:pt x="100880" y="55215"/>
                    </a:cubicBezTo>
                    <a:cubicBezTo>
                      <a:pt x="99020" y="55215"/>
                      <a:pt x="97252" y="56053"/>
                      <a:pt x="96011" y="57357"/>
                    </a:cubicBezTo>
                    <a:cubicBezTo>
                      <a:pt x="96047" y="56622"/>
                      <a:pt x="95948" y="55878"/>
                      <a:pt x="95706" y="55179"/>
                    </a:cubicBezTo>
                    <a:lnTo>
                      <a:pt x="95706" y="55170"/>
                    </a:lnTo>
                    <a:cubicBezTo>
                      <a:pt x="95446" y="54409"/>
                      <a:pt x="95043" y="53701"/>
                      <a:pt x="94523" y="53091"/>
                    </a:cubicBezTo>
                    <a:cubicBezTo>
                      <a:pt x="94949" y="53012"/>
                      <a:pt x="95377" y="52974"/>
                      <a:pt x="95802" y="52974"/>
                    </a:cubicBezTo>
                    <a:close/>
                    <a:moveTo>
                      <a:pt x="60697" y="57357"/>
                    </a:moveTo>
                    <a:cubicBezTo>
                      <a:pt x="60700" y="57357"/>
                      <a:pt x="60703" y="57357"/>
                      <a:pt x="60706" y="57357"/>
                    </a:cubicBezTo>
                    <a:lnTo>
                      <a:pt x="60706" y="57357"/>
                    </a:lnTo>
                    <a:cubicBezTo>
                      <a:pt x="60709" y="57357"/>
                      <a:pt x="60712" y="57357"/>
                      <a:pt x="60715" y="57357"/>
                    </a:cubicBezTo>
                    <a:close/>
                    <a:moveTo>
                      <a:pt x="48839" y="53117"/>
                    </a:moveTo>
                    <a:cubicBezTo>
                      <a:pt x="50775" y="53117"/>
                      <a:pt x="52650" y="53921"/>
                      <a:pt x="53995" y="55376"/>
                    </a:cubicBezTo>
                    <a:lnTo>
                      <a:pt x="53995" y="55376"/>
                    </a:lnTo>
                    <a:cubicBezTo>
                      <a:pt x="53992" y="55376"/>
                      <a:pt x="53989" y="55376"/>
                      <a:pt x="53986" y="55376"/>
                    </a:cubicBezTo>
                    <a:cubicBezTo>
                      <a:pt x="53966" y="55376"/>
                      <a:pt x="53946" y="55376"/>
                      <a:pt x="53927" y="55376"/>
                    </a:cubicBezTo>
                    <a:cubicBezTo>
                      <a:pt x="52067" y="55376"/>
                      <a:pt x="50299" y="56206"/>
                      <a:pt x="49049" y="57509"/>
                    </a:cubicBezTo>
                    <a:cubicBezTo>
                      <a:pt x="49138" y="55923"/>
                      <a:pt x="48556" y="54418"/>
                      <a:pt x="47561" y="53235"/>
                    </a:cubicBezTo>
                    <a:cubicBezTo>
                      <a:pt x="47987" y="53156"/>
                      <a:pt x="48414" y="53117"/>
                      <a:pt x="48839" y="53117"/>
                    </a:cubicBezTo>
                    <a:close/>
                    <a:moveTo>
                      <a:pt x="59142" y="53117"/>
                    </a:moveTo>
                    <a:cubicBezTo>
                      <a:pt x="59567" y="53117"/>
                      <a:pt x="59994" y="53156"/>
                      <a:pt x="60420" y="53235"/>
                    </a:cubicBezTo>
                    <a:cubicBezTo>
                      <a:pt x="59425" y="54427"/>
                      <a:pt x="58843" y="55932"/>
                      <a:pt x="58932" y="57518"/>
                    </a:cubicBezTo>
                    <a:lnTo>
                      <a:pt x="58923" y="57509"/>
                    </a:lnTo>
                    <a:cubicBezTo>
                      <a:pt x="57682" y="56206"/>
                      <a:pt x="55914" y="55376"/>
                      <a:pt x="54046" y="55376"/>
                    </a:cubicBezTo>
                    <a:cubicBezTo>
                      <a:pt x="54029" y="55376"/>
                      <a:pt x="54012" y="55376"/>
                      <a:pt x="53995" y="55376"/>
                    </a:cubicBezTo>
                    <a:lnTo>
                      <a:pt x="53995" y="55376"/>
                    </a:lnTo>
                    <a:cubicBezTo>
                      <a:pt x="55333" y="53921"/>
                      <a:pt x="57206" y="53117"/>
                      <a:pt x="59142" y="53117"/>
                    </a:cubicBezTo>
                    <a:close/>
                    <a:moveTo>
                      <a:pt x="25317" y="53179"/>
                    </a:moveTo>
                    <a:cubicBezTo>
                      <a:pt x="27247" y="53179"/>
                      <a:pt x="29113" y="53976"/>
                      <a:pt x="30456" y="55421"/>
                    </a:cubicBezTo>
                    <a:cubicBezTo>
                      <a:pt x="30436" y="55421"/>
                      <a:pt x="30416" y="55421"/>
                      <a:pt x="30397" y="55421"/>
                    </a:cubicBezTo>
                    <a:cubicBezTo>
                      <a:pt x="28528" y="55421"/>
                      <a:pt x="26769" y="56259"/>
                      <a:pt x="25528" y="57554"/>
                    </a:cubicBezTo>
                    <a:cubicBezTo>
                      <a:pt x="25563" y="56819"/>
                      <a:pt x="25456" y="56075"/>
                      <a:pt x="25223" y="55376"/>
                    </a:cubicBezTo>
                    <a:lnTo>
                      <a:pt x="25223" y="55385"/>
                    </a:lnTo>
                    <a:cubicBezTo>
                      <a:pt x="24963" y="54624"/>
                      <a:pt x="24560" y="53916"/>
                      <a:pt x="24031" y="53298"/>
                    </a:cubicBezTo>
                    <a:cubicBezTo>
                      <a:pt x="24460" y="53218"/>
                      <a:pt x="24890" y="53179"/>
                      <a:pt x="25317" y="53179"/>
                    </a:cubicBezTo>
                    <a:close/>
                    <a:moveTo>
                      <a:pt x="12293" y="53188"/>
                    </a:moveTo>
                    <a:cubicBezTo>
                      <a:pt x="12719" y="53188"/>
                      <a:pt x="13147" y="53227"/>
                      <a:pt x="13574" y="53307"/>
                    </a:cubicBezTo>
                    <a:cubicBezTo>
                      <a:pt x="13055" y="53925"/>
                      <a:pt x="12651" y="54624"/>
                      <a:pt x="12391" y="55385"/>
                    </a:cubicBezTo>
                    <a:cubicBezTo>
                      <a:pt x="12150" y="56084"/>
                      <a:pt x="12051" y="56819"/>
                      <a:pt x="12087" y="57554"/>
                    </a:cubicBezTo>
                    <a:lnTo>
                      <a:pt x="12087" y="57572"/>
                    </a:lnTo>
                    <a:cubicBezTo>
                      <a:pt x="10845" y="56268"/>
                      <a:pt x="9086" y="55430"/>
                      <a:pt x="7218" y="55430"/>
                    </a:cubicBezTo>
                    <a:cubicBezTo>
                      <a:pt x="7198" y="55430"/>
                      <a:pt x="7178" y="55430"/>
                      <a:pt x="7159" y="55430"/>
                    </a:cubicBezTo>
                    <a:cubicBezTo>
                      <a:pt x="8501" y="53985"/>
                      <a:pt x="10367" y="53188"/>
                      <a:pt x="12293" y="53188"/>
                    </a:cubicBezTo>
                    <a:close/>
                    <a:moveTo>
                      <a:pt x="106098" y="52962"/>
                    </a:moveTo>
                    <a:cubicBezTo>
                      <a:pt x="106573" y="52962"/>
                      <a:pt x="107051" y="53010"/>
                      <a:pt x="107525" y="53109"/>
                    </a:cubicBezTo>
                    <a:cubicBezTo>
                      <a:pt x="106514" y="54361"/>
                      <a:pt x="105950" y="55943"/>
                      <a:pt x="106117" y="57615"/>
                    </a:cubicBezTo>
                    <a:lnTo>
                      <a:pt x="106117" y="57615"/>
                    </a:lnTo>
                    <a:cubicBezTo>
                      <a:pt x="104869" y="56153"/>
                      <a:pt x="102981" y="55206"/>
                      <a:pt x="100985" y="55206"/>
                    </a:cubicBezTo>
                    <a:cubicBezTo>
                      <a:pt x="100976" y="55206"/>
                      <a:pt x="100966" y="55206"/>
                      <a:pt x="100957" y="55206"/>
                    </a:cubicBezTo>
                    <a:cubicBezTo>
                      <a:pt x="102302" y="53761"/>
                      <a:pt x="104171" y="52962"/>
                      <a:pt x="106098" y="52962"/>
                    </a:cubicBezTo>
                    <a:close/>
                    <a:moveTo>
                      <a:pt x="70812" y="48526"/>
                    </a:moveTo>
                    <a:cubicBezTo>
                      <a:pt x="71289" y="48526"/>
                      <a:pt x="71770" y="48575"/>
                      <a:pt x="72248" y="48674"/>
                    </a:cubicBezTo>
                    <a:cubicBezTo>
                      <a:pt x="71271" y="49928"/>
                      <a:pt x="70742" y="51496"/>
                      <a:pt x="70939" y="53145"/>
                    </a:cubicBezTo>
                    <a:cubicBezTo>
                      <a:pt x="71447" y="53031"/>
                      <a:pt x="71960" y="52976"/>
                      <a:pt x="72468" y="52976"/>
                    </a:cubicBezTo>
                    <a:cubicBezTo>
                      <a:pt x="74401" y="52976"/>
                      <a:pt x="76276" y="53777"/>
                      <a:pt x="77624" y="55224"/>
                    </a:cubicBezTo>
                    <a:cubicBezTo>
                      <a:pt x="77606" y="55224"/>
                      <a:pt x="77587" y="55224"/>
                      <a:pt x="77569" y="55224"/>
                    </a:cubicBezTo>
                    <a:cubicBezTo>
                      <a:pt x="75520" y="55224"/>
                      <a:pt x="73598" y="56223"/>
                      <a:pt x="72355" y="57751"/>
                    </a:cubicBezTo>
                    <a:cubicBezTo>
                      <a:pt x="72694" y="54052"/>
                      <a:pt x="69407" y="50779"/>
                      <a:pt x="65713" y="50779"/>
                    </a:cubicBezTo>
                    <a:cubicBezTo>
                      <a:pt x="65693" y="50779"/>
                      <a:pt x="65673" y="50779"/>
                      <a:pt x="65653" y="50780"/>
                    </a:cubicBezTo>
                    <a:cubicBezTo>
                      <a:pt x="66997" y="49327"/>
                      <a:pt x="68873" y="48526"/>
                      <a:pt x="70812" y="48526"/>
                    </a:cubicBezTo>
                    <a:close/>
                    <a:moveTo>
                      <a:pt x="35611" y="53168"/>
                    </a:moveTo>
                    <a:cubicBezTo>
                      <a:pt x="36086" y="53168"/>
                      <a:pt x="36566" y="53216"/>
                      <a:pt x="37042" y="53315"/>
                    </a:cubicBezTo>
                    <a:cubicBezTo>
                      <a:pt x="36031" y="54567"/>
                      <a:pt x="35458" y="56149"/>
                      <a:pt x="35634" y="57812"/>
                    </a:cubicBezTo>
                    <a:lnTo>
                      <a:pt x="35634" y="57812"/>
                    </a:lnTo>
                    <a:cubicBezTo>
                      <a:pt x="34382" y="56357"/>
                      <a:pt x="32515" y="55412"/>
                      <a:pt x="30530" y="55412"/>
                    </a:cubicBezTo>
                    <a:cubicBezTo>
                      <a:pt x="30511" y="55412"/>
                      <a:pt x="30492" y="55412"/>
                      <a:pt x="30474" y="55412"/>
                    </a:cubicBezTo>
                    <a:cubicBezTo>
                      <a:pt x="31811" y="53967"/>
                      <a:pt x="33679" y="53168"/>
                      <a:pt x="35611" y="53168"/>
                    </a:cubicBezTo>
                    <a:close/>
                    <a:moveTo>
                      <a:pt x="112818" y="51075"/>
                    </a:moveTo>
                    <a:cubicBezTo>
                      <a:pt x="115995" y="51075"/>
                      <a:pt x="119174" y="53154"/>
                      <a:pt x="119218" y="57312"/>
                    </a:cubicBezTo>
                    <a:cubicBezTo>
                      <a:pt x="118743" y="57210"/>
                      <a:pt x="118265" y="57160"/>
                      <a:pt x="117790" y="57160"/>
                    </a:cubicBezTo>
                    <a:cubicBezTo>
                      <a:pt x="115926" y="57160"/>
                      <a:pt x="114120" y="57927"/>
                      <a:pt x="112821" y="59319"/>
                    </a:cubicBezTo>
                    <a:cubicBezTo>
                      <a:pt x="111549" y="57940"/>
                      <a:pt x="109750" y="57161"/>
                      <a:pt x="107870" y="57160"/>
                    </a:cubicBezTo>
                    <a:lnTo>
                      <a:pt x="107870" y="57160"/>
                    </a:lnTo>
                    <a:cubicBezTo>
                      <a:pt x="107388" y="57160"/>
                      <a:pt x="106905" y="57214"/>
                      <a:pt x="106432" y="57312"/>
                    </a:cubicBezTo>
                    <a:cubicBezTo>
                      <a:pt x="106468" y="53154"/>
                      <a:pt x="109642" y="51075"/>
                      <a:pt x="112818" y="51075"/>
                    </a:cubicBezTo>
                    <a:close/>
                    <a:moveTo>
                      <a:pt x="136134" y="51090"/>
                    </a:moveTo>
                    <a:cubicBezTo>
                      <a:pt x="139310" y="51090"/>
                      <a:pt x="142484" y="53169"/>
                      <a:pt x="142525" y="57330"/>
                    </a:cubicBezTo>
                    <a:cubicBezTo>
                      <a:pt x="142043" y="57224"/>
                      <a:pt x="141557" y="57173"/>
                      <a:pt x="141075" y="57173"/>
                    </a:cubicBezTo>
                    <a:cubicBezTo>
                      <a:pt x="139225" y="57173"/>
                      <a:pt x="137430" y="57933"/>
                      <a:pt x="136136" y="59319"/>
                    </a:cubicBezTo>
                    <a:lnTo>
                      <a:pt x="136136" y="59328"/>
                    </a:lnTo>
                    <a:cubicBezTo>
                      <a:pt x="134854" y="57957"/>
                      <a:pt x="133062" y="57168"/>
                      <a:pt x="131181" y="57168"/>
                    </a:cubicBezTo>
                    <a:cubicBezTo>
                      <a:pt x="130697" y="57168"/>
                      <a:pt x="130213" y="57222"/>
                      <a:pt x="129738" y="57330"/>
                    </a:cubicBezTo>
                    <a:cubicBezTo>
                      <a:pt x="129778" y="53171"/>
                      <a:pt x="132957" y="51090"/>
                      <a:pt x="136134" y="51090"/>
                    </a:cubicBezTo>
                    <a:close/>
                    <a:moveTo>
                      <a:pt x="89294" y="51126"/>
                    </a:moveTo>
                    <a:cubicBezTo>
                      <a:pt x="91873" y="51126"/>
                      <a:pt x="94452" y="52497"/>
                      <a:pt x="95348" y="55242"/>
                    </a:cubicBezTo>
                    <a:cubicBezTo>
                      <a:pt x="95572" y="55923"/>
                      <a:pt x="95679" y="56631"/>
                      <a:pt x="95688" y="57348"/>
                    </a:cubicBezTo>
                    <a:cubicBezTo>
                      <a:pt x="95215" y="57246"/>
                      <a:pt x="94738" y="57196"/>
                      <a:pt x="94264" y="57196"/>
                    </a:cubicBezTo>
                    <a:cubicBezTo>
                      <a:pt x="92405" y="57196"/>
                      <a:pt x="90599" y="57962"/>
                      <a:pt x="89299" y="59355"/>
                    </a:cubicBezTo>
                    <a:cubicBezTo>
                      <a:pt x="88027" y="57975"/>
                      <a:pt x="86226" y="57195"/>
                      <a:pt x="84353" y="57195"/>
                    </a:cubicBezTo>
                    <a:cubicBezTo>
                      <a:pt x="83860" y="57195"/>
                      <a:pt x="83376" y="57249"/>
                      <a:pt x="82910" y="57348"/>
                    </a:cubicBezTo>
                    <a:cubicBezTo>
                      <a:pt x="82902" y="56631"/>
                      <a:pt x="83009" y="55923"/>
                      <a:pt x="83224" y="55242"/>
                    </a:cubicBezTo>
                    <a:lnTo>
                      <a:pt x="83233" y="55242"/>
                    </a:lnTo>
                    <a:cubicBezTo>
                      <a:pt x="84129" y="52499"/>
                      <a:pt x="86712" y="51126"/>
                      <a:pt x="89294" y="51126"/>
                    </a:cubicBezTo>
                    <a:close/>
                    <a:moveTo>
                      <a:pt x="42335" y="51276"/>
                    </a:moveTo>
                    <a:cubicBezTo>
                      <a:pt x="45511" y="51276"/>
                      <a:pt x="48686" y="53352"/>
                      <a:pt x="48726" y="57509"/>
                    </a:cubicBezTo>
                    <a:cubicBezTo>
                      <a:pt x="48253" y="57407"/>
                      <a:pt x="47776" y="57357"/>
                      <a:pt x="47302" y="57357"/>
                    </a:cubicBezTo>
                    <a:cubicBezTo>
                      <a:pt x="45443" y="57357"/>
                      <a:pt x="43639" y="58124"/>
                      <a:pt x="42346" y="59516"/>
                    </a:cubicBezTo>
                    <a:cubicBezTo>
                      <a:pt x="41065" y="58136"/>
                      <a:pt x="39264" y="57357"/>
                      <a:pt x="37382" y="57357"/>
                    </a:cubicBezTo>
                    <a:cubicBezTo>
                      <a:pt x="36898" y="57357"/>
                      <a:pt x="36415" y="57410"/>
                      <a:pt x="35940" y="57509"/>
                    </a:cubicBezTo>
                    <a:cubicBezTo>
                      <a:pt x="35980" y="53355"/>
                      <a:pt x="39158" y="51276"/>
                      <a:pt x="42335" y="51276"/>
                    </a:cubicBezTo>
                    <a:close/>
                    <a:moveTo>
                      <a:pt x="65660" y="51276"/>
                    </a:moveTo>
                    <a:cubicBezTo>
                      <a:pt x="68835" y="51276"/>
                      <a:pt x="72010" y="53352"/>
                      <a:pt x="72050" y="57509"/>
                    </a:cubicBezTo>
                    <a:cubicBezTo>
                      <a:pt x="71577" y="57407"/>
                      <a:pt x="71100" y="57357"/>
                      <a:pt x="70626" y="57357"/>
                    </a:cubicBezTo>
                    <a:cubicBezTo>
                      <a:pt x="68767" y="57357"/>
                      <a:pt x="66961" y="58124"/>
                      <a:pt x="65662" y="59516"/>
                    </a:cubicBezTo>
                    <a:cubicBezTo>
                      <a:pt x="64382" y="58138"/>
                      <a:pt x="62585" y="57359"/>
                      <a:pt x="60706" y="57357"/>
                    </a:cubicBezTo>
                    <a:lnTo>
                      <a:pt x="60706" y="57357"/>
                    </a:lnTo>
                    <a:cubicBezTo>
                      <a:pt x="60217" y="57357"/>
                      <a:pt x="59736" y="57411"/>
                      <a:pt x="59264" y="57509"/>
                    </a:cubicBezTo>
                    <a:cubicBezTo>
                      <a:pt x="59304" y="53355"/>
                      <a:pt x="62482" y="51276"/>
                      <a:pt x="65660" y="51276"/>
                    </a:cubicBezTo>
                    <a:close/>
                    <a:moveTo>
                      <a:pt x="18806" y="51334"/>
                    </a:moveTo>
                    <a:cubicBezTo>
                      <a:pt x="21388" y="51334"/>
                      <a:pt x="23969" y="52707"/>
                      <a:pt x="24864" y="55457"/>
                    </a:cubicBezTo>
                    <a:cubicBezTo>
                      <a:pt x="25079" y="56138"/>
                      <a:pt x="25196" y="56846"/>
                      <a:pt x="25205" y="57563"/>
                    </a:cubicBezTo>
                    <a:cubicBezTo>
                      <a:pt x="24724" y="57458"/>
                      <a:pt x="24240" y="57407"/>
                      <a:pt x="23760" y="57407"/>
                    </a:cubicBezTo>
                    <a:cubicBezTo>
                      <a:pt x="21902" y="57407"/>
                      <a:pt x="20103" y="58173"/>
                      <a:pt x="18807" y="59561"/>
                    </a:cubicBezTo>
                    <a:cubicBezTo>
                      <a:pt x="17535" y="58190"/>
                      <a:pt x="15734" y="57401"/>
                      <a:pt x="13861" y="57401"/>
                    </a:cubicBezTo>
                    <a:cubicBezTo>
                      <a:pt x="13377" y="57401"/>
                      <a:pt x="12884" y="57455"/>
                      <a:pt x="12418" y="57563"/>
                    </a:cubicBezTo>
                    <a:cubicBezTo>
                      <a:pt x="12418" y="56837"/>
                      <a:pt x="12526" y="56129"/>
                      <a:pt x="12741" y="55448"/>
                    </a:cubicBezTo>
                    <a:lnTo>
                      <a:pt x="12741" y="55457"/>
                    </a:lnTo>
                    <a:cubicBezTo>
                      <a:pt x="13637" y="52710"/>
                      <a:pt x="16222" y="51334"/>
                      <a:pt x="18806" y="51334"/>
                    </a:cubicBezTo>
                    <a:close/>
                    <a:moveTo>
                      <a:pt x="117967" y="57526"/>
                    </a:moveTo>
                    <a:cubicBezTo>
                      <a:pt x="118391" y="57526"/>
                      <a:pt x="118819" y="57564"/>
                      <a:pt x="119245" y="57643"/>
                    </a:cubicBezTo>
                    <a:cubicBezTo>
                      <a:pt x="118726" y="58253"/>
                      <a:pt x="118322" y="58961"/>
                      <a:pt x="118063" y="59722"/>
                    </a:cubicBezTo>
                    <a:cubicBezTo>
                      <a:pt x="117821" y="60430"/>
                      <a:pt x="117713" y="61165"/>
                      <a:pt x="117758" y="61909"/>
                    </a:cubicBezTo>
                    <a:cubicBezTo>
                      <a:pt x="116510" y="60598"/>
                      <a:pt x="114739" y="59767"/>
                      <a:pt x="112860" y="59767"/>
                    </a:cubicBezTo>
                    <a:cubicBezTo>
                      <a:pt x="112850" y="59767"/>
                      <a:pt x="112840" y="59767"/>
                      <a:pt x="112830" y="59767"/>
                    </a:cubicBezTo>
                    <a:cubicBezTo>
                      <a:pt x="114167" y="58327"/>
                      <a:pt x="116034" y="57526"/>
                      <a:pt x="117967" y="57526"/>
                    </a:cubicBezTo>
                    <a:close/>
                    <a:moveTo>
                      <a:pt x="130990" y="57535"/>
                    </a:moveTo>
                    <a:cubicBezTo>
                      <a:pt x="132923" y="57535"/>
                      <a:pt x="134790" y="58336"/>
                      <a:pt x="136127" y="59776"/>
                    </a:cubicBezTo>
                    <a:cubicBezTo>
                      <a:pt x="136117" y="59776"/>
                      <a:pt x="136107" y="59776"/>
                      <a:pt x="136097" y="59776"/>
                    </a:cubicBezTo>
                    <a:cubicBezTo>
                      <a:pt x="134226" y="59776"/>
                      <a:pt x="132446" y="60607"/>
                      <a:pt x="131199" y="61918"/>
                    </a:cubicBezTo>
                    <a:cubicBezTo>
                      <a:pt x="131234" y="61183"/>
                      <a:pt x="131136" y="60439"/>
                      <a:pt x="130894" y="59731"/>
                    </a:cubicBezTo>
                    <a:cubicBezTo>
                      <a:pt x="130634" y="58970"/>
                      <a:pt x="130231" y="58271"/>
                      <a:pt x="129711" y="57652"/>
                    </a:cubicBezTo>
                    <a:cubicBezTo>
                      <a:pt x="130137" y="57573"/>
                      <a:pt x="130565" y="57535"/>
                      <a:pt x="130990" y="57535"/>
                    </a:cubicBezTo>
                    <a:close/>
                    <a:moveTo>
                      <a:pt x="84143" y="57571"/>
                    </a:moveTo>
                    <a:cubicBezTo>
                      <a:pt x="86075" y="57571"/>
                      <a:pt x="87945" y="58371"/>
                      <a:pt x="89282" y="59821"/>
                    </a:cubicBezTo>
                    <a:lnTo>
                      <a:pt x="89282" y="59821"/>
                    </a:lnTo>
                    <a:cubicBezTo>
                      <a:pt x="89265" y="59821"/>
                      <a:pt x="89248" y="59821"/>
                      <a:pt x="89231" y="59821"/>
                    </a:cubicBezTo>
                    <a:cubicBezTo>
                      <a:pt x="87362" y="59821"/>
                      <a:pt x="85595" y="60659"/>
                      <a:pt x="84353" y="61962"/>
                    </a:cubicBezTo>
                    <a:cubicBezTo>
                      <a:pt x="84434" y="60367"/>
                      <a:pt x="83851" y="58871"/>
                      <a:pt x="82866" y="57688"/>
                    </a:cubicBezTo>
                    <a:cubicBezTo>
                      <a:pt x="83291" y="57609"/>
                      <a:pt x="83719" y="57571"/>
                      <a:pt x="84143" y="57571"/>
                    </a:cubicBezTo>
                    <a:close/>
                    <a:moveTo>
                      <a:pt x="94437" y="57571"/>
                    </a:moveTo>
                    <a:cubicBezTo>
                      <a:pt x="94862" y="57571"/>
                      <a:pt x="95290" y="57609"/>
                      <a:pt x="95715" y="57688"/>
                    </a:cubicBezTo>
                    <a:cubicBezTo>
                      <a:pt x="94720" y="58871"/>
                      <a:pt x="94138" y="60367"/>
                      <a:pt x="94228" y="61962"/>
                    </a:cubicBezTo>
                    <a:cubicBezTo>
                      <a:pt x="92977" y="60659"/>
                      <a:pt x="91218" y="59821"/>
                      <a:pt x="89350" y="59821"/>
                    </a:cubicBezTo>
                    <a:cubicBezTo>
                      <a:pt x="89333" y="59821"/>
                      <a:pt x="89316" y="59821"/>
                      <a:pt x="89299" y="59821"/>
                    </a:cubicBezTo>
                    <a:lnTo>
                      <a:pt x="89299" y="59821"/>
                    </a:lnTo>
                    <a:cubicBezTo>
                      <a:pt x="90636" y="58371"/>
                      <a:pt x="92506" y="57571"/>
                      <a:pt x="94437" y="57571"/>
                    </a:cubicBezTo>
                    <a:close/>
                    <a:moveTo>
                      <a:pt x="47495" y="57735"/>
                    </a:moveTo>
                    <a:cubicBezTo>
                      <a:pt x="47916" y="57735"/>
                      <a:pt x="48340" y="57773"/>
                      <a:pt x="48762" y="57849"/>
                    </a:cubicBezTo>
                    <a:cubicBezTo>
                      <a:pt x="48242" y="58468"/>
                      <a:pt x="47839" y="59176"/>
                      <a:pt x="47579" y="59937"/>
                    </a:cubicBezTo>
                    <a:cubicBezTo>
                      <a:pt x="47337" y="60636"/>
                      <a:pt x="47230" y="61371"/>
                      <a:pt x="47275" y="62115"/>
                    </a:cubicBezTo>
                    <a:lnTo>
                      <a:pt x="47275" y="62124"/>
                    </a:lnTo>
                    <a:cubicBezTo>
                      <a:pt x="46033" y="60820"/>
                      <a:pt x="44265" y="59982"/>
                      <a:pt x="42405" y="59982"/>
                    </a:cubicBezTo>
                    <a:cubicBezTo>
                      <a:pt x="42386" y="59982"/>
                      <a:pt x="42366" y="59982"/>
                      <a:pt x="42346" y="59982"/>
                    </a:cubicBezTo>
                    <a:cubicBezTo>
                      <a:pt x="43686" y="58532"/>
                      <a:pt x="45558" y="57735"/>
                      <a:pt x="47495" y="57735"/>
                    </a:cubicBezTo>
                    <a:close/>
                    <a:moveTo>
                      <a:pt x="60510" y="57740"/>
                    </a:moveTo>
                    <a:cubicBezTo>
                      <a:pt x="62438" y="57740"/>
                      <a:pt x="64308" y="58537"/>
                      <a:pt x="65644" y="59982"/>
                    </a:cubicBezTo>
                    <a:cubicBezTo>
                      <a:pt x="65624" y="59982"/>
                      <a:pt x="65604" y="59982"/>
                      <a:pt x="65585" y="59982"/>
                    </a:cubicBezTo>
                    <a:cubicBezTo>
                      <a:pt x="63725" y="59982"/>
                      <a:pt x="61957" y="60820"/>
                      <a:pt x="60715" y="62124"/>
                    </a:cubicBezTo>
                    <a:cubicBezTo>
                      <a:pt x="60751" y="61380"/>
                      <a:pt x="60653" y="60636"/>
                      <a:pt x="60411" y="59937"/>
                    </a:cubicBezTo>
                    <a:cubicBezTo>
                      <a:pt x="60151" y="59176"/>
                      <a:pt x="59748" y="58468"/>
                      <a:pt x="59228" y="57858"/>
                    </a:cubicBezTo>
                    <a:cubicBezTo>
                      <a:pt x="59655" y="57779"/>
                      <a:pt x="60084" y="57740"/>
                      <a:pt x="60510" y="57740"/>
                    </a:cubicBezTo>
                    <a:close/>
                    <a:moveTo>
                      <a:pt x="23936" y="57764"/>
                    </a:moveTo>
                    <a:cubicBezTo>
                      <a:pt x="24366" y="57764"/>
                      <a:pt x="24800" y="57804"/>
                      <a:pt x="25232" y="57885"/>
                    </a:cubicBezTo>
                    <a:cubicBezTo>
                      <a:pt x="24237" y="59059"/>
                      <a:pt x="23655" y="60565"/>
                      <a:pt x="23744" y="62151"/>
                    </a:cubicBezTo>
                    <a:cubicBezTo>
                      <a:pt x="22494" y="60847"/>
                      <a:pt x="20727" y="60018"/>
                      <a:pt x="18867" y="60018"/>
                    </a:cubicBezTo>
                    <a:cubicBezTo>
                      <a:pt x="18847" y="60018"/>
                      <a:pt x="18827" y="60018"/>
                      <a:pt x="18807" y="60018"/>
                    </a:cubicBezTo>
                    <a:cubicBezTo>
                      <a:pt x="18787" y="60018"/>
                      <a:pt x="18767" y="60018"/>
                      <a:pt x="18747" y="60018"/>
                    </a:cubicBezTo>
                    <a:cubicBezTo>
                      <a:pt x="16879" y="60018"/>
                      <a:pt x="15111" y="60847"/>
                      <a:pt x="13870" y="62151"/>
                    </a:cubicBezTo>
                    <a:cubicBezTo>
                      <a:pt x="13951" y="60573"/>
                      <a:pt x="13368" y="59068"/>
                      <a:pt x="12382" y="57885"/>
                    </a:cubicBezTo>
                    <a:lnTo>
                      <a:pt x="12374" y="57885"/>
                    </a:lnTo>
                    <a:cubicBezTo>
                      <a:pt x="12805" y="57804"/>
                      <a:pt x="13239" y="57764"/>
                      <a:pt x="13670" y="57764"/>
                    </a:cubicBezTo>
                    <a:cubicBezTo>
                      <a:pt x="15599" y="57764"/>
                      <a:pt x="17467" y="58566"/>
                      <a:pt x="18807" y="60009"/>
                    </a:cubicBezTo>
                    <a:cubicBezTo>
                      <a:pt x="20140" y="58566"/>
                      <a:pt x="22007" y="57764"/>
                      <a:pt x="23936" y="57764"/>
                    </a:cubicBezTo>
                    <a:close/>
                    <a:moveTo>
                      <a:pt x="107668" y="57528"/>
                    </a:moveTo>
                    <a:cubicBezTo>
                      <a:pt x="109594" y="57528"/>
                      <a:pt x="111464" y="58327"/>
                      <a:pt x="112812" y="59767"/>
                    </a:cubicBezTo>
                    <a:cubicBezTo>
                      <a:pt x="112793" y="59767"/>
                      <a:pt x="112774" y="59767"/>
                      <a:pt x="112756" y="59767"/>
                    </a:cubicBezTo>
                    <a:cubicBezTo>
                      <a:pt x="110769" y="59767"/>
                      <a:pt x="108902" y="60712"/>
                      <a:pt x="107650" y="62159"/>
                    </a:cubicBezTo>
                    <a:lnTo>
                      <a:pt x="107650" y="62159"/>
                    </a:lnTo>
                    <a:cubicBezTo>
                      <a:pt x="107803" y="60502"/>
                      <a:pt x="107211" y="58925"/>
                      <a:pt x="106181" y="57688"/>
                    </a:cubicBezTo>
                    <a:cubicBezTo>
                      <a:pt x="106675" y="57580"/>
                      <a:pt x="107173" y="57528"/>
                      <a:pt x="107668" y="57528"/>
                    </a:cubicBezTo>
                    <a:close/>
                    <a:moveTo>
                      <a:pt x="37187" y="57724"/>
                    </a:moveTo>
                    <a:cubicBezTo>
                      <a:pt x="39116" y="57724"/>
                      <a:pt x="40983" y="58519"/>
                      <a:pt x="42328" y="59964"/>
                    </a:cubicBezTo>
                    <a:cubicBezTo>
                      <a:pt x="42310" y="59964"/>
                      <a:pt x="42291" y="59964"/>
                      <a:pt x="42273" y="59964"/>
                    </a:cubicBezTo>
                    <a:cubicBezTo>
                      <a:pt x="40286" y="59964"/>
                      <a:pt x="38419" y="60910"/>
                      <a:pt x="37167" y="62366"/>
                    </a:cubicBezTo>
                    <a:cubicBezTo>
                      <a:pt x="37320" y="60699"/>
                      <a:pt x="36728" y="59122"/>
                      <a:pt x="35698" y="57894"/>
                    </a:cubicBezTo>
                    <a:lnTo>
                      <a:pt x="35689" y="57885"/>
                    </a:lnTo>
                    <a:cubicBezTo>
                      <a:pt x="36187" y="57777"/>
                      <a:pt x="36689" y="57724"/>
                      <a:pt x="37187" y="57724"/>
                    </a:cubicBezTo>
                    <a:close/>
                    <a:moveTo>
                      <a:pt x="124486" y="55678"/>
                    </a:moveTo>
                    <a:cubicBezTo>
                      <a:pt x="127068" y="55678"/>
                      <a:pt x="129649" y="57049"/>
                      <a:pt x="130544" y="59794"/>
                    </a:cubicBezTo>
                    <a:cubicBezTo>
                      <a:pt x="130760" y="60475"/>
                      <a:pt x="130876" y="61183"/>
                      <a:pt x="130876" y="61900"/>
                    </a:cubicBezTo>
                    <a:cubicBezTo>
                      <a:pt x="130403" y="61798"/>
                      <a:pt x="129926" y="61748"/>
                      <a:pt x="129452" y="61748"/>
                    </a:cubicBezTo>
                    <a:cubicBezTo>
                      <a:pt x="127593" y="61748"/>
                      <a:pt x="125787" y="62514"/>
                      <a:pt x="124487" y="63907"/>
                    </a:cubicBezTo>
                    <a:cubicBezTo>
                      <a:pt x="123215" y="62527"/>
                      <a:pt x="121414" y="61747"/>
                      <a:pt x="119541" y="61747"/>
                    </a:cubicBezTo>
                    <a:cubicBezTo>
                      <a:pt x="119048" y="61747"/>
                      <a:pt x="118564" y="61801"/>
                      <a:pt x="118080" y="61909"/>
                    </a:cubicBezTo>
                    <a:cubicBezTo>
                      <a:pt x="118080" y="61192"/>
                      <a:pt x="118197" y="60484"/>
                      <a:pt x="118412" y="59803"/>
                    </a:cubicBezTo>
                    <a:lnTo>
                      <a:pt x="118421" y="59794"/>
                    </a:lnTo>
                    <a:cubicBezTo>
                      <a:pt x="119317" y="57051"/>
                      <a:pt x="121902" y="55678"/>
                      <a:pt x="124486" y="55678"/>
                    </a:cubicBezTo>
                    <a:close/>
                    <a:moveTo>
                      <a:pt x="77628" y="55717"/>
                    </a:moveTo>
                    <a:cubicBezTo>
                      <a:pt x="80804" y="55717"/>
                      <a:pt x="83980" y="57795"/>
                      <a:pt x="84022" y="61951"/>
                    </a:cubicBezTo>
                    <a:lnTo>
                      <a:pt x="84022" y="61951"/>
                    </a:lnTo>
                    <a:cubicBezTo>
                      <a:pt x="83546" y="61848"/>
                      <a:pt x="83066" y="61797"/>
                      <a:pt x="82590" y="61797"/>
                    </a:cubicBezTo>
                    <a:cubicBezTo>
                      <a:pt x="80737" y="61797"/>
                      <a:pt x="78939" y="62563"/>
                      <a:pt x="77651" y="63952"/>
                    </a:cubicBezTo>
                    <a:cubicBezTo>
                      <a:pt x="76377" y="62579"/>
                      <a:pt x="74589" y="61801"/>
                      <a:pt x="72710" y="61801"/>
                    </a:cubicBezTo>
                    <a:cubicBezTo>
                      <a:pt x="72699" y="61801"/>
                      <a:pt x="72688" y="61801"/>
                      <a:pt x="72678" y="61801"/>
                    </a:cubicBezTo>
                    <a:cubicBezTo>
                      <a:pt x="72194" y="61801"/>
                      <a:pt x="71710" y="61846"/>
                      <a:pt x="71235" y="61953"/>
                    </a:cubicBezTo>
                    <a:cubicBezTo>
                      <a:pt x="71275" y="57796"/>
                      <a:pt x="74452" y="55717"/>
                      <a:pt x="77628" y="55717"/>
                    </a:cubicBezTo>
                    <a:close/>
                    <a:moveTo>
                      <a:pt x="100943" y="55717"/>
                    </a:moveTo>
                    <a:cubicBezTo>
                      <a:pt x="104119" y="55717"/>
                      <a:pt x="107295" y="57795"/>
                      <a:pt x="107337" y="61951"/>
                    </a:cubicBezTo>
                    <a:lnTo>
                      <a:pt x="107337" y="61951"/>
                    </a:lnTo>
                    <a:cubicBezTo>
                      <a:pt x="106865" y="61851"/>
                      <a:pt x="106389" y="61802"/>
                      <a:pt x="105918" y="61802"/>
                    </a:cubicBezTo>
                    <a:cubicBezTo>
                      <a:pt x="104057" y="61802"/>
                      <a:pt x="102256" y="62568"/>
                      <a:pt x="100957" y="63961"/>
                    </a:cubicBezTo>
                    <a:cubicBezTo>
                      <a:pt x="99683" y="62588"/>
                      <a:pt x="97895" y="61801"/>
                      <a:pt x="96025" y="61801"/>
                    </a:cubicBezTo>
                    <a:cubicBezTo>
                      <a:pt x="96014" y="61801"/>
                      <a:pt x="96003" y="61801"/>
                      <a:pt x="95993" y="61801"/>
                    </a:cubicBezTo>
                    <a:cubicBezTo>
                      <a:pt x="95509" y="61801"/>
                      <a:pt x="95025" y="61846"/>
                      <a:pt x="94550" y="61953"/>
                    </a:cubicBezTo>
                    <a:cubicBezTo>
                      <a:pt x="94590" y="57796"/>
                      <a:pt x="97767" y="55717"/>
                      <a:pt x="100943" y="55717"/>
                    </a:cubicBezTo>
                    <a:close/>
                    <a:moveTo>
                      <a:pt x="54007" y="55884"/>
                    </a:moveTo>
                    <a:cubicBezTo>
                      <a:pt x="56587" y="55884"/>
                      <a:pt x="59166" y="57255"/>
                      <a:pt x="60061" y="60000"/>
                    </a:cubicBezTo>
                    <a:cubicBezTo>
                      <a:pt x="60285" y="60681"/>
                      <a:pt x="60393" y="61389"/>
                      <a:pt x="60402" y="62106"/>
                    </a:cubicBezTo>
                    <a:cubicBezTo>
                      <a:pt x="59929" y="62004"/>
                      <a:pt x="59451" y="61954"/>
                      <a:pt x="58977" y="61954"/>
                    </a:cubicBezTo>
                    <a:cubicBezTo>
                      <a:pt x="57118" y="61954"/>
                      <a:pt x="55312" y="62720"/>
                      <a:pt x="54013" y="64113"/>
                    </a:cubicBezTo>
                    <a:cubicBezTo>
                      <a:pt x="52741" y="62733"/>
                      <a:pt x="50939" y="61953"/>
                      <a:pt x="49067" y="61953"/>
                    </a:cubicBezTo>
                    <a:cubicBezTo>
                      <a:pt x="48574" y="61953"/>
                      <a:pt x="48090" y="61998"/>
                      <a:pt x="47624" y="62106"/>
                    </a:cubicBezTo>
                    <a:cubicBezTo>
                      <a:pt x="47615" y="61389"/>
                      <a:pt x="47723" y="60681"/>
                      <a:pt x="47929" y="60009"/>
                    </a:cubicBezTo>
                    <a:lnTo>
                      <a:pt x="47947" y="60000"/>
                    </a:lnTo>
                    <a:cubicBezTo>
                      <a:pt x="48843" y="57257"/>
                      <a:pt x="51425" y="55884"/>
                      <a:pt x="54007" y="55884"/>
                    </a:cubicBezTo>
                    <a:close/>
                    <a:moveTo>
                      <a:pt x="7145" y="55914"/>
                    </a:moveTo>
                    <a:cubicBezTo>
                      <a:pt x="10322" y="55914"/>
                      <a:pt x="13498" y="57993"/>
                      <a:pt x="13538" y="62151"/>
                    </a:cubicBezTo>
                    <a:cubicBezTo>
                      <a:pt x="13063" y="62046"/>
                      <a:pt x="12582" y="61995"/>
                      <a:pt x="12105" y="61995"/>
                    </a:cubicBezTo>
                    <a:cubicBezTo>
                      <a:pt x="10247" y="61995"/>
                      <a:pt x="8440" y="62767"/>
                      <a:pt x="7150" y="64158"/>
                    </a:cubicBezTo>
                    <a:cubicBezTo>
                      <a:pt x="5875" y="62786"/>
                      <a:pt x="4096" y="61998"/>
                      <a:pt x="2226" y="61998"/>
                    </a:cubicBezTo>
                    <a:cubicBezTo>
                      <a:pt x="2216" y="61998"/>
                      <a:pt x="2205" y="61998"/>
                      <a:pt x="2194" y="61998"/>
                    </a:cubicBezTo>
                    <a:cubicBezTo>
                      <a:pt x="1711" y="61998"/>
                      <a:pt x="1227" y="62043"/>
                      <a:pt x="752" y="62151"/>
                    </a:cubicBezTo>
                    <a:cubicBezTo>
                      <a:pt x="792" y="57993"/>
                      <a:pt x="3969" y="55914"/>
                      <a:pt x="7145" y="55914"/>
                    </a:cubicBezTo>
                    <a:close/>
                    <a:moveTo>
                      <a:pt x="30465" y="55917"/>
                    </a:moveTo>
                    <a:cubicBezTo>
                      <a:pt x="33638" y="55917"/>
                      <a:pt x="36811" y="57993"/>
                      <a:pt x="36854" y="62147"/>
                    </a:cubicBezTo>
                    <a:lnTo>
                      <a:pt x="36854" y="62147"/>
                    </a:lnTo>
                    <a:cubicBezTo>
                      <a:pt x="36384" y="62047"/>
                      <a:pt x="35912" y="61999"/>
                      <a:pt x="35443" y="61999"/>
                    </a:cubicBezTo>
                    <a:cubicBezTo>
                      <a:pt x="33580" y="61999"/>
                      <a:pt x="31775" y="62765"/>
                      <a:pt x="30483" y="64158"/>
                    </a:cubicBezTo>
                    <a:cubicBezTo>
                      <a:pt x="29201" y="62778"/>
                      <a:pt x="27409" y="61998"/>
                      <a:pt x="25528" y="61998"/>
                    </a:cubicBezTo>
                    <a:cubicBezTo>
                      <a:pt x="25044" y="61998"/>
                      <a:pt x="24560" y="62052"/>
                      <a:pt x="24085" y="62151"/>
                    </a:cubicBezTo>
                    <a:cubicBezTo>
                      <a:pt x="24116" y="57996"/>
                      <a:pt x="27290" y="55917"/>
                      <a:pt x="30465" y="55917"/>
                    </a:cubicBezTo>
                    <a:close/>
                    <a:moveTo>
                      <a:pt x="119322" y="62140"/>
                    </a:moveTo>
                    <a:cubicBezTo>
                      <a:pt x="121256" y="62140"/>
                      <a:pt x="123125" y="62943"/>
                      <a:pt x="124469" y="64391"/>
                    </a:cubicBezTo>
                    <a:cubicBezTo>
                      <a:pt x="124450" y="64390"/>
                      <a:pt x="124430" y="64390"/>
                      <a:pt x="124410" y="64390"/>
                    </a:cubicBezTo>
                    <a:cubicBezTo>
                      <a:pt x="122541" y="64390"/>
                      <a:pt x="120773" y="65229"/>
                      <a:pt x="119532" y="66532"/>
                    </a:cubicBezTo>
                    <a:cubicBezTo>
                      <a:pt x="119613" y="64946"/>
                      <a:pt x="119030" y="63441"/>
                      <a:pt x="118045" y="62258"/>
                    </a:cubicBezTo>
                    <a:cubicBezTo>
                      <a:pt x="118470" y="62179"/>
                      <a:pt x="118898" y="62140"/>
                      <a:pt x="119322" y="62140"/>
                    </a:cubicBezTo>
                    <a:close/>
                    <a:moveTo>
                      <a:pt x="129616" y="62140"/>
                    </a:moveTo>
                    <a:cubicBezTo>
                      <a:pt x="130040" y="62140"/>
                      <a:pt x="130468" y="62179"/>
                      <a:pt x="130894" y="62258"/>
                    </a:cubicBezTo>
                    <a:cubicBezTo>
                      <a:pt x="129908" y="63423"/>
                      <a:pt x="129326" y="64928"/>
                      <a:pt x="129415" y="66523"/>
                    </a:cubicBezTo>
                    <a:lnTo>
                      <a:pt x="129406" y="66532"/>
                    </a:lnTo>
                    <a:cubicBezTo>
                      <a:pt x="128156" y="65229"/>
                      <a:pt x="126388" y="64390"/>
                      <a:pt x="124528" y="64390"/>
                    </a:cubicBezTo>
                    <a:cubicBezTo>
                      <a:pt x="124509" y="64390"/>
                      <a:pt x="124489" y="64390"/>
                      <a:pt x="124469" y="64391"/>
                    </a:cubicBezTo>
                    <a:cubicBezTo>
                      <a:pt x="125807" y="62943"/>
                      <a:pt x="127680" y="62140"/>
                      <a:pt x="129616" y="62140"/>
                    </a:cubicBezTo>
                    <a:close/>
                    <a:moveTo>
                      <a:pt x="95796" y="62176"/>
                    </a:moveTo>
                    <a:cubicBezTo>
                      <a:pt x="97737" y="62176"/>
                      <a:pt x="99610" y="62980"/>
                      <a:pt x="100948" y="64435"/>
                    </a:cubicBezTo>
                    <a:cubicBezTo>
                      <a:pt x="100928" y="64435"/>
                      <a:pt x="100908" y="64435"/>
                      <a:pt x="100888" y="64435"/>
                    </a:cubicBezTo>
                    <a:cubicBezTo>
                      <a:pt x="99020" y="64435"/>
                      <a:pt x="97252" y="65265"/>
                      <a:pt x="96011" y="66568"/>
                    </a:cubicBezTo>
                    <a:cubicBezTo>
                      <a:pt x="96091" y="64982"/>
                      <a:pt x="95509" y="63477"/>
                      <a:pt x="94514" y="62294"/>
                    </a:cubicBezTo>
                    <a:cubicBezTo>
                      <a:pt x="94941" y="62215"/>
                      <a:pt x="95370" y="62176"/>
                      <a:pt x="95796" y="62176"/>
                    </a:cubicBezTo>
                    <a:close/>
                    <a:moveTo>
                      <a:pt x="82771" y="62185"/>
                    </a:moveTo>
                    <a:cubicBezTo>
                      <a:pt x="83195" y="62185"/>
                      <a:pt x="83623" y="62224"/>
                      <a:pt x="84048" y="62303"/>
                    </a:cubicBezTo>
                    <a:cubicBezTo>
                      <a:pt x="83063" y="63477"/>
                      <a:pt x="82480" y="64991"/>
                      <a:pt x="82561" y="66577"/>
                    </a:cubicBezTo>
                    <a:cubicBezTo>
                      <a:pt x="81320" y="65274"/>
                      <a:pt x="79552" y="64435"/>
                      <a:pt x="77683" y="64435"/>
                    </a:cubicBezTo>
                    <a:cubicBezTo>
                      <a:pt x="77666" y="64435"/>
                      <a:pt x="77650" y="64435"/>
                      <a:pt x="77633" y="64435"/>
                    </a:cubicBezTo>
                    <a:lnTo>
                      <a:pt x="77633" y="64435"/>
                    </a:lnTo>
                    <a:cubicBezTo>
                      <a:pt x="78970" y="62988"/>
                      <a:pt x="80838" y="62185"/>
                      <a:pt x="82771" y="62185"/>
                    </a:cubicBezTo>
                    <a:close/>
                    <a:moveTo>
                      <a:pt x="59134" y="62337"/>
                    </a:moveTo>
                    <a:cubicBezTo>
                      <a:pt x="59561" y="62337"/>
                      <a:pt x="59992" y="62376"/>
                      <a:pt x="60420" y="62455"/>
                    </a:cubicBezTo>
                    <a:cubicBezTo>
                      <a:pt x="59427" y="63627"/>
                      <a:pt x="58845" y="65119"/>
                      <a:pt x="58932" y="66720"/>
                    </a:cubicBezTo>
                    <a:lnTo>
                      <a:pt x="58932" y="66720"/>
                    </a:lnTo>
                    <a:cubicBezTo>
                      <a:pt x="57682" y="65417"/>
                      <a:pt x="55914" y="64587"/>
                      <a:pt x="54055" y="64587"/>
                    </a:cubicBezTo>
                    <a:cubicBezTo>
                      <a:pt x="54035" y="64587"/>
                      <a:pt x="54015" y="64588"/>
                      <a:pt x="53995" y="64588"/>
                    </a:cubicBezTo>
                    <a:cubicBezTo>
                      <a:pt x="55331" y="63135"/>
                      <a:pt x="57201" y="62337"/>
                      <a:pt x="59134" y="62337"/>
                    </a:cubicBezTo>
                    <a:close/>
                    <a:moveTo>
                      <a:pt x="48861" y="62333"/>
                    </a:moveTo>
                    <a:cubicBezTo>
                      <a:pt x="50795" y="62333"/>
                      <a:pt x="52662" y="63137"/>
                      <a:pt x="53995" y="64588"/>
                    </a:cubicBezTo>
                    <a:cubicBezTo>
                      <a:pt x="53975" y="64588"/>
                      <a:pt x="53955" y="64587"/>
                      <a:pt x="53935" y="64587"/>
                    </a:cubicBezTo>
                    <a:cubicBezTo>
                      <a:pt x="52067" y="64587"/>
                      <a:pt x="50299" y="65417"/>
                      <a:pt x="49058" y="66720"/>
                    </a:cubicBezTo>
                    <a:cubicBezTo>
                      <a:pt x="49138" y="65134"/>
                      <a:pt x="48556" y="63629"/>
                      <a:pt x="47561" y="62455"/>
                    </a:cubicBezTo>
                    <a:cubicBezTo>
                      <a:pt x="47994" y="62373"/>
                      <a:pt x="48429" y="62333"/>
                      <a:pt x="48861" y="62333"/>
                    </a:cubicBezTo>
                    <a:close/>
                    <a:moveTo>
                      <a:pt x="106103" y="62174"/>
                    </a:moveTo>
                    <a:cubicBezTo>
                      <a:pt x="106576" y="62174"/>
                      <a:pt x="107052" y="62222"/>
                      <a:pt x="107525" y="62321"/>
                    </a:cubicBezTo>
                    <a:cubicBezTo>
                      <a:pt x="106512" y="63566"/>
                      <a:pt x="105939" y="65161"/>
                      <a:pt x="106127" y="66837"/>
                    </a:cubicBezTo>
                    <a:cubicBezTo>
                      <a:pt x="104872" y="65387"/>
                      <a:pt x="103007" y="64435"/>
                      <a:pt x="101030" y="64435"/>
                    </a:cubicBezTo>
                    <a:cubicBezTo>
                      <a:pt x="101003" y="64435"/>
                      <a:pt x="100975" y="64435"/>
                      <a:pt x="100948" y="64435"/>
                    </a:cubicBezTo>
                    <a:cubicBezTo>
                      <a:pt x="102295" y="62981"/>
                      <a:pt x="104168" y="62174"/>
                      <a:pt x="106103" y="62174"/>
                    </a:cubicBezTo>
                    <a:close/>
                    <a:moveTo>
                      <a:pt x="70807" y="57738"/>
                    </a:moveTo>
                    <a:cubicBezTo>
                      <a:pt x="71283" y="57738"/>
                      <a:pt x="71762" y="57786"/>
                      <a:pt x="72239" y="57885"/>
                    </a:cubicBezTo>
                    <a:cubicBezTo>
                      <a:pt x="71271" y="59131"/>
                      <a:pt x="70742" y="60708"/>
                      <a:pt x="70939" y="62348"/>
                    </a:cubicBezTo>
                    <a:cubicBezTo>
                      <a:pt x="71447" y="62234"/>
                      <a:pt x="71959" y="62178"/>
                      <a:pt x="72468" y="62178"/>
                    </a:cubicBezTo>
                    <a:cubicBezTo>
                      <a:pt x="74403" y="62178"/>
                      <a:pt x="76285" y="62981"/>
                      <a:pt x="77633" y="64435"/>
                    </a:cubicBezTo>
                    <a:lnTo>
                      <a:pt x="77633" y="64435"/>
                    </a:lnTo>
                    <a:cubicBezTo>
                      <a:pt x="77630" y="64435"/>
                      <a:pt x="77627" y="64435"/>
                      <a:pt x="77624" y="64435"/>
                    </a:cubicBezTo>
                    <a:cubicBezTo>
                      <a:pt x="77606" y="64435"/>
                      <a:pt x="77587" y="64435"/>
                      <a:pt x="77569" y="64435"/>
                    </a:cubicBezTo>
                    <a:cubicBezTo>
                      <a:pt x="75520" y="64435"/>
                      <a:pt x="73598" y="65435"/>
                      <a:pt x="72346" y="66962"/>
                    </a:cubicBezTo>
                    <a:cubicBezTo>
                      <a:pt x="72703" y="63259"/>
                      <a:pt x="69407" y="59973"/>
                      <a:pt x="65707" y="59973"/>
                    </a:cubicBezTo>
                    <a:cubicBezTo>
                      <a:pt x="65694" y="59973"/>
                      <a:pt x="65682" y="59973"/>
                      <a:pt x="65670" y="59973"/>
                    </a:cubicBezTo>
                    <a:lnTo>
                      <a:pt x="65670" y="59973"/>
                    </a:lnTo>
                    <a:cubicBezTo>
                      <a:pt x="67007" y="58533"/>
                      <a:pt x="68877" y="57738"/>
                      <a:pt x="70807" y="57738"/>
                    </a:cubicBezTo>
                    <a:close/>
                    <a:moveTo>
                      <a:pt x="35611" y="62370"/>
                    </a:moveTo>
                    <a:cubicBezTo>
                      <a:pt x="36087" y="62370"/>
                      <a:pt x="36566" y="62419"/>
                      <a:pt x="37042" y="62518"/>
                    </a:cubicBezTo>
                    <a:cubicBezTo>
                      <a:pt x="36029" y="63763"/>
                      <a:pt x="35456" y="65358"/>
                      <a:pt x="35644" y="67034"/>
                    </a:cubicBezTo>
                    <a:cubicBezTo>
                      <a:pt x="34383" y="65578"/>
                      <a:pt x="32507" y="64632"/>
                      <a:pt x="30521" y="64632"/>
                    </a:cubicBezTo>
                    <a:cubicBezTo>
                      <a:pt x="30502" y="64632"/>
                      <a:pt x="30483" y="64632"/>
                      <a:pt x="30465" y="64633"/>
                    </a:cubicBezTo>
                    <a:cubicBezTo>
                      <a:pt x="30445" y="64632"/>
                      <a:pt x="30425" y="64632"/>
                      <a:pt x="30406" y="64632"/>
                    </a:cubicBezTo>
                    <a:cubicBezTo>
                      <a:pt x="28537" y="64632"/>
                      <a:pt x="26769" y="65471"/>
                      <a:pt x="25528" y="66774"/>
                    </a:cubicBezTo>
                    <a:cubicBezTo>
                      <a:pt x="25608" y="65179"/>
                      <a:pt x="25026" y="63683"/>
                      <a:pt x="24031" y="62500"/>
                    </a:cubicBezTo>
                    <a:cubicBezTo>
                      <a:pt x="24460" y="62420"/>
                      <a:pt x="24890" y="62381"/>
                      <a:pt x="25317" y="62381"/>
                    </a:cubicBezTo>
                    <a:cubicBezTo>
                      <a:pt x="27250" y="62381"/>
                      <a:pt x="29122" y="63178"/>
                      <a:pt x="30465" y="64624"/>
                    </a:cubicBezTo>
                    <a:cubicBezTo>
                      <a:pt x="31802" y="63171"/>
                      <a:pt x="33677" y="62370"/>
                      <a:pt x="35611" y="62370"/>
                    </a:cubicBezTo>
                    <a:close/>
                    <a:moveTo>
                      <a:pt x="112819" y="60274"/>
                    </a:moveTo>
                    <a:cubicBezTo>
                      <a:pt x="115992" y="60274"/>
                      <a:pt x="119164" y="62350"/>
                      <a:pt x="119209" y="66503"/>
                    </a:cubicBezTo>
                    <a:lnTo>
                      <a:pt x="119209" y="66503"/>
                    </a:lnTo>
                    <a:cubicBezTo>
                      <a:pt x="118735" y="66400"/>
                      <a:pt x="118257" y="66350"/>
                      <a:pt x="117783" y="66350"/>
                    </a:cubicBezTo>
                    <a:cubicBezTo>
                      <a:pt x="115922" y="66350"/>
                      <a:pt x="114119" y="67124"/>
                      <a:pt x="112821" y="68521"/>
                    </a:cubicBezTo>
                    <a:cubicBezTo>
                      <a:pt x="111539" y="67142"/>
                      <a:pt x="109747" y="66362"/>
                      <a:pt x="107865" y="66362"/>
                    </a:cubicBezTo>
                    <a:cubicBezTo>
                      <a:pt x="107382" y="66362"/>
                      <a:pt x="106898" y="66407"/>
                      <a:pt x="106423" y="66514"/>
                    </a:cubicBezTo>
                    <a:lnTo>
                      <a:pt x="106423" y="66514"/>
                    </a:lnTo>
                    <a:cubicBezTo>
                      <a:pt x="106463" y="62355"/>
                      <a:pt x="109641" y="60274"/>
                      <a:pt x="112819" y="60274"/>
                    </a:cubicBezTo>
                    <a:close/>
                    <a:moveTo>
                      <a:pt x="136136" y="60276"/>
                    </a:moveTo>
                    <a:cubicBezTo>
                      <a:pt x="139311" y="60276"/>
                      <a:pt x="142484" y="62354"/>
                      <a:pt x="142525" y="66514"/>
                    </a:cubicBezTo>
                    <a:lnTo>
                      <a:pt x="142516" y="66523"/>
                    </a:lnTo>
                    <a:cubicBezTo>
                      <a:pt x="142042" y="66421"/>
                      <a:pt x="141565" y="66372"/>
                      <a:pt x="141091" y="66372"/>
                    </a:cubicBezTo>
                    <a:cubicBezTo>
                      <a:pt x="139233" y="66372"/>
                      <a:pt x="137428" y="67138"/>
                      <a:pt x="136136" y="68530"/>
                    </a:cubicBezTo>
                    <a:cubicBezTo>
                      <a:pt x="134854" y="67150"/>
                      <a:pt x="133062" y="66371"/>
                      <a:pt x="131181" y="66371"/>
                    </a:cubicBezTo>
                    <a:cubicBezTo>
                      <a:pt x="130697" y="66371"/>
                      <a:pt x="130213" y="66425"/>
                      <a:pt x="129738" y="66523"/>
                    </a:cubicBezTo>
                    <a:cubicBezTo>
                      <a:pt x="129778" y="62359"/>
                      <a:pt x="132958" y="60276"/>
                      <a:pt x="136136" y="60276"/>
                    </a:cubicBezTo>
                    <a:close/>
                    <a:moveTo>
                      <a:pt x="89289" y="60321"/>
                    </a:moveTo>
                    <a:cubicBezTo>
                      <a:pt x="92462" y="60321"/>
                      <a:pt x="95638" y="62397"/>
                      <a:pt x="95679" y="66548"/>
                    </a:cubicBezTo>
                    <a:lnTo>
                      <a:pt x="95679" y="66548"/>
                    </a:lnTo>
                    <a:cubicBezTo>
                      <a:pt x="95209" y="66448"/>
                      <a:pt x="94735" y="66398"/>
                      <a:pt x="94264" y="66398"/>
                    </a:cubicBezTo>
                    <a:cubicBezTo>
                      <a:pt x="92405" y="66398"/>
                      <a:pt x="90601" y="67165"/>
                      <a:pt x="89308" y="68557"/>
                    </a:cubicBezTo>
                    <a:cubicBezTo>
                      <a:pt x="88027" y="67177"/>
                      <a:pt x="86235" y="66398"/>
                      <a:pt x="84353" y="66398"/>
                    </a:cubicBezTo>
                    <a:cubicBezTo>
                      <a:pt x="83869" y="66398"/>
                      <a:pt x="83385" y="66452"/>
                      <a:pt x="82910" y="66550"/>
                    </a:cubicBezTo>
                    <a:cubicBezTo>
                      <a:pt x="82942" y="62398"/>
                      <a:pt x="86114" y="60321"/>
                      <a:pt x="89289" y="60321"/>
                    </a:cubicBezTo>
                    <a:close/>
                    <a:moveTo>
                      <a:pt x="42335" y="60475"/>
                    </a:moveTo>
                    <a:cubicBezTo>
                      <a:pt x="45508" y="60475"/>
                      <a:pt x="48684" y="62552"/>
                      <a:pt x="48726" y="66708"/>
                    </a:cubicBezTo>
                    <a:lnTo>
                      <a:pt x="48726" y="66708"/>
                    </a:lnTo>
                    <a:cubicBezTo>
                      <a:pt x="48257" y="66608"/>
                      <a:pt x="47784" y="66560"/>
                      <a:pt x="47315" y="66560"/>
                    </a:cubicBezTo>
                    <a:cubicBezTo>
                      <a:pt x="45452" y="66560"/>
                      <a:pt x="43648" y="67326"/>
                      <a:pt x="42355" y="68719"/>
                    </a:cubicBezTo>
                    <a:cubicBezTo>
                      <a:pt x="41081" y="67346"/>
                      <a:pt x="39302" y="66559"/>
                      <a:pt x="37432" y="66559"/>
                    </a:cubicBezTo>
                    <a:cubicBezTo>
                      <a:pt x="37421" y="66559"/>
                      <a:pt x="37411" y="66559"/>
                      <a:pt x="37400" y="66559"/>
                    </a:cubicBezTo>
                    <a:cubicBezTo>
                      <a:pt x="36916" y="66559"/>
                      <a:pt x="36432" y="66604"/>
                      <a:pt x="35958" y="66711"/>
                    </a:cubicBezTo>
                    <a:cubicBezTo>
                      <a:pt x="35989" y="62554"/>
                      <a:pt x="39161" y="60475"/>
                      <a:pt x="42335" y="60475"/>
                    </a:cubicBezTo>
                    <a:close/>
                    <a:moveTo>
                      <a:pt x="65651" y="60478"/>
                    </a:moveTo>
                    <a:cubicBezTo>
                      <a:pt x="68826" y="60478"/>
                      <a:pt x="72001" y="62555"/>
                      <a:pt x="72041" y="66711"/>
                    </a:cubicBezTo>
                    <a:cubicBezTo>
                      <a:pt x="71566" y="66609"/>
                      <a:pt x="71088" y="66560"/>
                      <a:pt x="70614" y="66560"/>
                    </a:cubicBezTo>
                    <a:cubicBezTo>
                      <a:pt x="68752" y="66560"/>
                      <a:pt x="66952" y="67326"/>
                      <a:pt x="65653" y="68719"/>
                    </a:cubicBezTo>
                    <a:cubicBezTo>
                      <a:pt x="64371" y="67339"/>
                      <a:pt x="62579" y="66559"/>
                      <a:pt x="60697" y="66559"/>
                    </a:cubicBezTo>
                    <a:cubicBezTo>
                      <a:pt x="60214" y="66559"/>
                      <a:pt x="59730" y="66613"/>
                      <a:pt x="59255" y="66711"/>
                    </a:cubicBezTo>
                    <a:cubicBezTo>
                      <a:pt x="59295" y="62557"/>
                      <a:pt x="62473" y="60478"/>
                      <a:pt x="65651" y="60478"/>
                    </a:cubicBezTo>
                    <a:close/>
                    <a:moveTo>
                      <a:pt x="18806" y="60522"/>
                    </a:moveTo>
                    <a:cubicBezTo>
                      <a:pt x="21979" y="60522"/>
                      <a:pt x="25151" y="62596"/>
                      <a:pt x="25196" y="66747"/>
                    </a:cubicBezTo>
                    <a:lnTo>
                      <a:pt x="25196" y="66747"/>
                    </a:lnTo>
                    <a:cubicBezTo>
                      <a:pt x="24723" y="66645"/>
                      <a:pt x="24245" y="66596"/>
                      <a:pt x="23772" y="66596"/>
                    </a:cubicBezTo>
                    <a:cubicBezTo>
                      <a:pt x="21913" y="66596"/>
                      <a:pt x="20107" y="67362"/>
                      <a:pt x="18807" y="68754"/>
                    </a:cubicBezTo>
                    <a:cubicBezTo>
                      <a:pt x="17526" y="67374"/>
                      <a:pt x="15734" y="66595"/>
                      <a:pt x="13852" y="66595"/>
                    </a:cubicBezTo>
                    <a:cubicBezTo>
                      <a:pt x="13368" y="66595"/>
                      <a:pt x="12884" y="66649"/>
                      <a:pt x="12409" y="66747"/>
                    </a:cubicBezTo>
                    <a:cubicBezTo>
                      <a:pt x="12454" y="62599"/>
                      <a:pt x="15631" y="60522"/>
                      <a:pt x="18806" y="60522"/>
                    </a:cubicBezTo>
                    <a:close/>
                    <a:moveTo>
                      <a:pt x="84142" y="66790"/>
                    </a:moveTo>
                    <a:cubicBezTo>
                      <a:pt x="86075" y="66790"/>
                      <a:pt x="87947" y="67588"/>
                      <a:pt x="89290" y="69041"/>
                    </a:cubicBezTo>
                    <a:lnTo>
                      <a:pt x="89290" y="69041"/>
                    </a:lnTo>
                    <a:cubicBezTo>
                      <a:pt x="89287" y="69041"/>
                      <a:pt x="89284" y="69041"/>
                      <a:pt x="89281" y="69041"/>
                    </a:cubicBezTo>
                    <a:cubicBezTo>
                      <a:pt x="89262" y="69041"/>
                      <a:pt x="89242" y="69041"/>
                      <a:pt x="89222" y="69041"/>
                    </a:cubicBezTo>
                    <a:cubicBezTo>
                      <a:pt x="87354" y="69041"/>
                      <a:pt x="85594" y="69879"/>
                      <a:pt x="84344" y="71183"/>
                    </a:cubicBezTo>
                    <a:cubicBezTo>
                      <a:pt x="84434" y="69588"/>
                      <a:pt x="83851" y="68082"/>
                      <a:pt x="82857" y="66909"/>
                    </a:cubicBezTo>
                    <a:cubicBezTo>
                      <a:pt x="83285" y="66829"/>
                      <a:pt x="83715" y="66790"/>
                      <a:pt x="84142" y="66790"/>
                    </a:cubicBezTo>
                    <a:close/>
                    <a:moveTo>
                      <a:pt x="94437" y="66782"/>
                    </a:moveTo>
                    <a:cubicBezTo>
                      <a:pt x="94862" y="66782"/>
                      <a:pt x="95290" y="66821"/>
                      <a:pt x="95715" y="66900"/>
                    </a:cubicBezTo>
                    <a:cubicBezTo>
                      <a:pt x="94720" y="68082"/>
                      <a:pt x="94138" y="69579"/>
                      <a:pt x="94228" y="71174"/>
                    </a:cubicBezTo>
                    <a:lnTo>
                      <a:pt x="94219" y="71183"/>
                    </a:lnTo>
                    <a:cubicBezTo>
                      <a:pt x="92977" y="69879"/>
                      <a:pt x="91209" y="69041"/>
                      <a:pt x="89341" y="69041"/>
                    </a:cubicBezTo>
                    <a:cubicBezTo>
                      <a:pt x="89324" y="69041"/>
                      <a:pt x="89307" y="69041"/>
                      <a:pt x="89290" y="69041"/>
                    </a:cubicBezTo>
                    <a:lnTo>
                      <a:pt x="89290" y="69041"/>
                    </a:lnTo>
                    <a:cubicBezTo>
                      <a:pt x="90628" y="67586"/>
                      <a:pt x="92502" y="66782"/>
                      <a:pt x="94437" y="66782"/>
                    </a:cubicBezTo>
                    <a:close/>
                    <a:moveTo>
                      <a:pt x="47476" y="66925"/>
                    </a:moveTo>
                    <a:cubicBezTo>
                      <a:pt x="47900" y="66925"/>
                      <a:pt x="48328" y="66964"/>
                      <a:pt x="48753" y="67043"/>
                    </a:cubicBezTo>
                    <a:cubicBezTo>
                      <a:pt x="47767" y="68226"/>
                      <a:pt x="47185" y="69731"/>
                      <a:pt x="47266" y="71317"/>
                    </a:cubicBezTo>
                    <a:cubicBezTo>
                      <a:pt x="46024" y="70014"/>
                      <a:pt x="44257" y="69184"/>
                      <a:pt x="42388" y="69184"/>
                    </a:cubicBezTo>
                    <a:cubicBezTo>
                      <a:pt x="42371" y="69184"/>
                      <a:pt x="42354" y="69184"/>
                      <a:pt x="42337" y="69184"/>
                    </a:cubicBezTo>
                    <a:lnTo>
                      <a:pt x="42337" y="69184"/>
                    </a:lnTo>
                    <a:cubicBezTo>
                      <a:pt x="43675" y="67729"/>
                      <a:pt x="45543" y="66925"/>
                      <a:pt x="47476" y="66925"/>
                    </a:cubicBezTo>
                    <a:close/>
                    <a:moveTo>
                      <a:pt x="60488" y="66929"/>
                    </a:moveTo>
                    <a:cubicBezTo>
                      <a:pt x="62422" y="66929"/>
                      <a:pt x="64295" y="67727"/>
                      <a:pt x="65636" y="69175"/>
                    </a:cubicBezTo>
                    <a:lnTo>
                      <a:pt x="65636" y="69175"/>
                    </a:lnTo>
                    <a:cubicBezTo>
                      <a:pt x="65622" y="69175"/>
                      <a:pt x="65608" y="69175"/>
                      <a:pt x="65593" y="69175"/>
                    </a:cubicBezTo>
                    <a:cubicBezTo>
                      <a:pt x="63725" y="69175"/>
                      <a:pt x="61966" y="70014"/>
                      <a:pt x="60715" y="71317"/>
                    </a:cubicBezTo>
                    <a:cubicBezTo>
                      <a:pt x="60805" y="69731"/>
                      <a:pt x="60223" y="68226"/>
                      <a:pt x="59228" y="67043"/>
                    </a:cubicBezTo>
                    <a:cubicBezTo>
                      <a:pt x="59647" y="66967"/>
                      <a:pt x="60069" y="66929"/>
                      <a:pt x="60488" y="66929"/>
                    </a:cubicBezTo>
                    <a:close/>
                    <a:moveTo>
                      <a:pt x="23953" y="66970"/>
                    </a:moveTo>
                    <a:cubicBezTo>
                      <a:pt x="24378" y="66970"/>
                      <a:pt x="24806" y="67009"/>
                      <a:pt x="25232" y="67088"/>
                    </a:cubicBezTo>
                    <a:cubicBezTo>
                      <a:pt x="24239" y="68277"/>
                      <a:pt x="23657" y="69770"/>
                      <a:pt x="23744" y="71361"/>
                    </a:cubicBezTo>
                    <a:lnTo>
                      <a:pt x="23744" y="71361"/>
                    </a:lnTo>
                    <a:cubicBezTo>
                      <a:pt x="22494" y="70058"/>
                      <a:pt x="20726" y="69220"/>
                      <a:pt x="18866" y="69220"/>
                    </a:cubicBezTo>
                    <a:cubicBezTo>
                      <a:pt x="18846" y="69220"/>
                      <a:pt x="18827" y="69220"/>
                      <a:pt x="18807" y="69220"/>
                    </a:cubicBezTo>
                    <a:cubicBezTo>
                      <a:pt x="20144" y="67773"/>
                      <a:pt x="22018" y="66970"/>
                      <a:pt x="23953" y="66970"/>
                    </a:cubicBezTo>
                    <a:close/>
                    <a:moveTo>
                      <a:pt x="13652" y="66970"/>
                    </a:moveTo>
                    <a:cubicBezTo>
                      <a:pt x="15588" y="66970"/>
                      <a:pt x="17463" y="67773"/>
                      <a:pt x="18807" y="69220"/>
                    </a:cubicBezTo>
                    <a:cubicBezTo>
                      <a:pt x="18787" y="69220"/>
                      <a:pt x="18768" y="69220"/>
                      <a:pt x="18748" y="69220"/>
                    </a:cubicBezTo>
                    <a:cubicBezTo>
                      <a:pt x="16879" y="69220"/>
                      <a:pt x="15111" y="70058"/>
                      <a:pt x="13870" y="71362"/>
                    </a:cubicBezTo>
                    <a:cubicBezTo>
                      <a:pt x="13951" y="69776"/>
                      <a:pt x="13368" y="68271"/>
                      <a:pt x="12374" y="67088"/>
                    </a:cubicBezTo>
                    <a:cubicBezTo>
                      <a:pt x="12799" y="67009"/>
                      <a:pt x="13227" y="66970"/>
                      <a:pt x="13652" y="66970"/>
                    </a:cubicBezTo>
                    <a:close/>
                    <a:moveTo>
                      <a:pt x="107653" y="66739"/>
                    </a:moveTo>
                    <a:cubicBezTo>
                      <a:pt x="109587" y="66739"/>
                      <a:pt x="111464" y="67541"/>
                      <a:pt x="112812" y="68996"/>
                    </a:cubicBezTo>
                    <a:cubicBezTo>
                      <a:pt x="114149" y="67549"/>
                      <a:pt x="116022" y="66746"/>
                      <a:pt x="117958" y="66746"/>
                    </a:cubicBezTo>
                    <a:cubicBezTo>
                      <a:pt x="118383" y="66746"/>
                      <a:pt x="118811" y="66785"/>
                      <a:pt x="119236" y="66864"/>
                    </a:cubicBezTo>
                    <a:cubicBezTo>
                      <a:pt x="118242" y="68047"/>
                      <a:pt x="117659" y="69552"/>
                      <a:pt x="117749" y="71138"/>
                    </a:cubicBezTo>
                    <a:cubicBezTo>
                      <a:pt x="116499" y="69835"/>
                      <a:pt x="114731" y="69005"/>
                      <a:pt x="112871" y="69005"/>
                    </a:cubicBezTo>
                    <a:cubicBezTo>
                      <a:pt x="112851" y="69005"/>
                      <a:pt x="112832" y="69005"/>
                      <a:pt x="112812" y="69005"/>
                    </a:cubicBezTo>
                    <a:cubicBezTo>
                      <a:pt x="112793" y="69005"/>
                      <a:pt x="112774" y="69005"/>
                      <a:pt x="112756" y="69005"/>
                    </a:cubicBezTo>
                    <a:cubicBezTo>
                      <a:pt x="110769" y="69005"/>
                      <a:pt x="108893" y="69951"/>
                      <a:pt x="107641" y="71398"/>
                    </a:cubicBezTo>
                    <a:lnTo>
                      <a:pt x="107641" y="71398"/>
                    </a:lnTo>
                    <a:cubicBezTo>
                      <a:pt x="107802" y="69707"/>
                      <a:pt x="107213" y="68132"/>
                      <a:pt x="106177" y="66897"/>
                    </a:cubicBezTo>
                    <a:lnTo>
                      <a:pt x="106177" y="66897"/>
                    </a:lnTo>
                    <a:cubicBezTo>
                      <a:pt x="106668" y="66791"/>
                      <a:pt x="107162" y="66739"/>
                      <a:pt x="107653" y="66739"/>
                    </a:cubicBezTo>
                    <a:close/>
                    <a:moveTo>
                      <a:pt x="37174" y="66927"/>
                    </a:moveTo>
                    <a:cubicBezTo>
                      <a:pt x="39113" y="66927"/>
                      <a:pt x="40989" y="67729"/>
                      <a:pt x="42337" y="69184"/>
                    </a:cubicBezTo>
                    <a:lnTo>
                      <a:pt x="42337" y="69184"/>
                    </a:lnTo>
                    <a:cubicBezTo>
                      <a:pt x="42334" y="69184"/>
                      <a:pt x="42331" y="69184"/>
                      <a:pt x="42328" y="69184"/>
                    </a:cubicBezTo>
                    <a:cubicBezTo>
                      <a:pt x="42301" y="69184"/>
                      <a:pt x="42274" y="69184"/>
                      <a:pt x="42246" y="69184"/>
                    </a:cubicBezTo>
                    <a:cubicBezTo>
                      <a:pt x="40269" y="69184"/>
                      <a:pt x="38404" y="70136"/>
                      <a:pt x="37158" y="71577"/>
                    </a:cubicBezTo>
                    <a:cubicBezTo>
                      <a:pt x="37320" y="69910"/>
                      <a:pt x="36728" y="68324"/>
                      <a:pt x="35689" y="67088"/>
                    </a:cubicBezTo>
                    <a:lnTo>
                      <a:pt x="35680" y="67088"/>
                    </a:lnTo>
                    <a:cubicBezTo>
                      <a:pt x="36177" y="66980"/>
                      <a:pt x="36678" y="66927"/>
                      <a:pt x="37174" y="66927"/>
                    </a:cubicBezTo>
                    <a:close/>
                    <a:moveTo>
                      <a:pt x="124481" y="64880"/>
                    </a:moveTo>
                    <a:cubicBezTo>
                      <a:pt x="127655" y="64880"/>
                      <a:pt x="130827" y="66957"/>
                      <a:pt x="130867" y="71111"/>
                    </a:cubicBezTo>
                    <a:lnTo>
                      <a:pt x="130858" y="71129"/>
                    </a:lnTo>
                    <a:cubicBezTo>
                      <a:pt x="130380" y="71024"/>
                      <a:pt x="129897" y="70973"/>
                      <a:pt x="129419" y="70973"/>
                    </a:cubicBezTo>
                    <a:cubicBezTo>
                      <a:pt x="127565" y="70973"/>
                      <a:pt x="125767" y="71740"/>
                      <a:pt x="124478" y="73136"/>
                    </a:cubicBezTo>
                    <a:cubicBezTo>
                      <a:pt x="123204" y="71764"/>
                      <a:pt x="121425" y="70977"/>
                      <a:pt x="119555" y="70977"/>
                    </a:cubicBezTo>
                    <a:cubicBezTo>
                      <a:pt x="119544" y="70977"/>
                      <a:pt x="119534" y="70977"/>
                      <a:pt x="119523" y="70977"/>
                    </a:cubicBezTo>
                    <a:cubicBezTo>
                      <a:pt x="119039" y="70977"/>
                      <a:pt x="118555" y="71021"/>
                      <a:pt x="118080" y="71129"/>
                    </a:cubicBezTo>
                    <a:cubicBezTo>
                      <a:pt x="118121" y="66963"/>
                      <a:pt x="121302" y="64880"/>
                      <a:pt x="124481" y="64880"/>
                    </a:cubicBezTo>
                    <a:close/>
                    <a:moveTo>
                      <a:pt x="77631" y="64934"/>
                    </a:moveTo>
                    <a:cubicBezTo>
                      <a:pt x="80806" y="64934"/>
                      <a:pt x="83981" y="67013"/>
                      <a:pt x="84022" y="71174"/>
                    </a:cubicBezTo>
                    <a:cubicBezTo>
                      <a:pt x="83541" y="71069"/>
                      <a:pt x="83056" y="71017"/>
                      <a:pt x="82576" y="71017"/>
                    </a:cubicBezTo>
                    <a:cubicBezTo>
                      <a:pt x="80721" y="71017"/>
                      <a:pt x="78928" y="71782"/>
                      <a:pt x="77633" y="73163"/>
                    </a:cubicBezTo>
                    <a:lnTo>
                      <a:pt x="77633" y="73172"/>
                    </a:lnTo>
                    <a:cubicBezTo>
                      <a:pt x="76351" y="71801"/>
                      <a:pt x="74559" y="71012"/>
                      <a:pt x="72678" y="71012"/>
                    </a:cubicBezTo>
                    <a:cubicBezTo>
                      <a:pt x="72194" y="71012"/>
                      <a:pt x="71710" y="71066"/>
                      <a:pt x="71235" y="71174"/>
                    </a:cubicBezTo>
                    <a:cubicBezTo>
                      <a:pt x="71275" y="67015"/>
                      <a:pt x="74454" y="64934"/>
                      <a:pt x="77631" y="64934"/>
                    </a:cubicBezTo>
                    <a:close/>
                    <a:moveTo>
                      <a:pt x="100937" y="64934"/>
                    </a:moveTo>
                    <a:cubicBezTo>
                      <a:pt x="104113" y="64934"/>
                      <a:pt x="107288" y="67013"/>
                      <a:pt x="107328" y="71174"/>
                    </a:cubicBezTo>
                    <a:cubicBezTo>
                      <a:pt x="106849" y="71069"/>
                      <a:pt x="106366" y="71017"/>
                      <a:pt x="105887" y="71017"/>
                    </a:cubicBezTo>
                    <a:cubicBezTo>
                      <a:pt x="104037" y="71017"/>
                      <a:pt x="102243" y="71782"/>
                      <a:pt x="100948" y="73163"/>
                    </a:cubicBezTo>
                    <a:lnTo>
                      <a:pt x="100939" y="73172"/>
                    </a:lnTo>
                    <a:cubicBezTo>
                      <a:pt x="99658" y="71801"/>
                      <a:pt x="97866" y="71012"/>
                      <a:pt x="95984" y="71012"/>
                    </a:cubicBezTo>
                    <a:cubicBezTo>
                      <a:pt x="95500" y="71012"/>
                      <a:pt x="95016" y="71066"/>
                      <a:pt x="94541" y="71174"/>
                    </a:cubicBezTo>
                    <a:cubicBezTo>
                      <a:pt x="94582" y="67015"/>
                      <a:pt x="97760" y="64934"/>
                      <a:pt x="100937" y="64934"/>
                    </a:cubicBezTo>
                    <a:close/>
                    <a:moveTo>
                      <a:pt x="53992" y="65081"/>
                    </a:moveTo>
                    <a:cubicBezTo>
                      <a:pt x="57167" y="65081"/>
                      <a:pt x="60344" y="67159"/>
                      <a:pt x="60384" y="71317"/>
                    </a:cubicBezTo>
                    <a:cubicBezTo>
                      <a:pt x="59911" y="71215"/>
                      <a:pt x="59433" y="71165"/>
                      <a:pt x="58960" y="71165"/>
                    </a:cubicBezTo>
                    <a:cubicBezTo>
                      <a:pt x="57101" y="71165"/>
                      <a:pt x="55296" y="71932"/>
                      <a:pt x="54004" y="73324"/>
                    </a:cubicBezTo>
                    <a:cubicBezTo>
                      <a:pt x="52723" y="71944"/>
                      <a:pt x="50922" y="71165"/>
                      <a:pt x="49049" y="71165"/>
                    </a:cubicBezTo>
                    <a:cubicBezTo>
                      <a:pt x="48565" y="71165"/>
                      <a:pt x="48081" y="71219"/>
                      <a:pt x="47606" y="71317"/>
                    </a:cubicBezTo>
                    <a:cubicBezTo>
                      <a:pt x="47642" y="67159"/>
                      <a:pt x="50816" y="65081"/>
                      <a:pt x="53992" y="65081"/>
                    </a:cubicBezTo>
                    <a:close/>
                    <a:moveTo>
                      <a:pt x="7148" y="65122"/>
                    </a:moveTo>
                    <a:cubicBezTo>
                      <a:pt x="10323" y="65122"/>
                      <a:pt x="13498" y="67201"/>
                      <a:pt x="13538" y="71362"/>
                    </a:cubicBezTo>
                    <a:cubicBezTo>
                      <a:pt x="13060" y="71257"/>
                      <a:pt x="12578" y="71206"/>
                      <a:pt x="12099" y="71206"/>
                    </a:cubicBezTo>
                    <a:cubicBezTo>
                      <a:pt x="10245" y="71206"/>
                      <a:pt x="8446" y="71973"/>
                      <a:pt x="7150" y="73369"/>
                    </a:cubicBezTo>
                    <a:lnTo>
                      <a:pt x="7150" y="73360"/>
                    </a:lnTo>
                    <a:cubicBezTo>
                      <a:pt x="5875" y="71988"/>
                      <a:pt x="4096" y="71209"/>
                      <a:pt x="2226" y="71209"/>
                    </a:cubicBezTo>
                    <a:cubicBezTo>
                      <a:pt x="2216" y="71209"/>
                      <a:pt x="2205" y="71210"/>
                      <a:pt x="2194" y="71210"/>
                    </a:cubicBezTo>
                    <a:cubicBezTo>
                      <a:pt x="1711" y="71210"/>
                      <a:pt x="1227" y="71254"/>
                      <a:pt x="752" y="71362"/>
                    </a:cubicBezTo>
                    <a:cubicBezTo>
                      <a:pt x="792" y="67203"/>
                      <a:pt x="3970" y="65122"/>
                      <a:pt x="7148" y="65122"/>
                    </a:cubicBezTo>
                    <a:close/>
                    <a:moveTo>
                      <a:pt x="30463" y="65122"/>
                    </a:moveTo>
                    <a:cubicBezTo>
                      <a:pt x="33638" y="65122"/>
                      <a:pt x="36813" y="67201"/>
                      <a:pt x="36854" y="71362"/>
                    </a:cubicBezTo>
                    <a:cubicBezTo>
                      <a:pt x="36375" y="71257"/>
                      <a:pt x="35893" y="71206"/>
                      <a:pt x="35414" y="71206"/>
                    </a:cubicBezTo>
                    <a:cubicBezTo>
                      <a:pt x="33560" y="71206"/>
                      <a:pt x="31761" y="71973"/>
                      <a:pt x="30465" y="73369"/>
                    </a:cubicBezTo>
                    <a:lnTo>
                      <a:pt x="30465" y="73360"/>
                    </a:lnTo>
                    <a:cubicBezTo>
                      <a:pt x="29191" y="71988"/>
                      <a:pt x="27412" y="71209"/>
                      <a:pt x="25542" y="71209"/>
                    </a:cubicBezTo>
                    <a:cubicBezTo>
                      <a:pt x="25531" y="71209"/>
                      <a:pt x="25520" y="71210"/>
                      <a:pt x="25510" y="71210"/>
                    </a:cubicBezTo>
                    <a:cubicBezTo>
                      <a:pt x="25026" y="71210"/>
                      <a:pt x="24542" y="71254"/>
                      <a:pt x="24067" y="71362"/>
                    </a:cubicBezTo>
                    <a:cubicBezTo>
                      <a:pt x="24107" y="67203"/>
                      <a:pt x="27285" y="65122"/>
                      <a:pt x="30463" y="65122"/>
                    </a:cubicBezTo>
                    <a:close/>
                    <a:moveTo>
                      <a:pt x="129608" y="71351"/>
                    </a:moveTo>
                    <a:cubicBezTo>
                      <a:pt x="130035" y="71351"/>
                      <a:pt x="130466" y="71390"/>
                      <a:pt x="130894" y="71469"/>
                    </a:cubicBezTo>
                    <a:cubicBezTo>
                      <a:pt x="129908" y="72634"/>
                      <a:pt x="129326" y="74140"/>
                      <a:pt x="129415" y="75726"/>
                    </a:cubicBezTo>
                    <a:lnTo>
                      <a:pt x="129406" y="75744"/>
                    </a:lnTo>
                    <a:cubicBezTo>
                      <a:pt x="128156" y="74440"/>
                      <a:pt x="126397" y="73602"/>
                      <a:pt x="124528" y="73602"/>
                    </a:cubicBezTo>
                    <a:cubicBezTo>
                      <a:pt x="124509" y="73602"/>
                      <a:pt x="124489" y="73602"/>
                      <a:pt x="124469" y="73602"/>
                    </a:cubicBezTo>
                    <a:cubicBezTo>
                      <a:pt x="124450" y="73602"/>
                      <a:pt x="124430" y="73602"/>
                      <a:pt x="124410" y="73602"/>
                    </a:cubicBezTo>
                    <a:cubicBezTo>
                      <a:pt x="122541" y="73602"/>
                      <a:pt x="120773" y="74440"/>
                      <a:pt x="119532" y="75744"/>
                    </a:cubicBezTo>
                    <a:cubicBezTo>
                      <a:pt x="119613" y="74149"/>
                      <a:pt x="119030" y="72652"/>
                      <a:pt x="118045" y="71469"/>
                    </a:cubicBezTo>
                    <a:cubicBezTo>
                      <a:pt x="118473" y="71390"/>
                      <a:pt x="118903" y="71351"/>
                      <a:pt x="119331" y="71351"/>
                    </a:cubicBezTo>
                    <a:cubicBezTo>
                      <a:pt x="121264" y="71351"/>
                      <a:pt x="123134" y="72148"/>
                      <a:pt x="124469" y="73593"/>
                    </a:cubicBezTo>
                    <a:cubicBezTo>
                      <a:pt x="125805" y="72148"/>
                      <a:pt x="127675" y="71351"/>
                      <a:pt x="129608" y="71351"/>
                    </a:cubicBezTo>
                    <a:close/>
                    <a:moveTo>
                      <a:pt x="48843" y="71540"/>
                    </a:moveTo>
                    <a:cubicBezTo>
                      <a:pt x="50782" y="71540"/>
                      <a:pt x="52650" y="72343"/>
                      <a:pt x="53995" y="73790"/>
                    </a:cubicBezTo>
                    <a:cubicBezTo>
                      <a:pt x="53975" y="73790"/>
                      <a:pt x="53956" y="73790"/>
                      <a:pt x="53936" y="73790"/>
                    </a:cubicBezTo>
                    <a:cubicBezTo>
                      <a:pt x="52067" y="73790"/>
                      <a:pt x="50299" y="74628"/>
                      <a:pt x="49058" y="75932"/>
                    </a:cubicBezTo>
                    <a:cubicBezTo>
                      <a:pt x="49138" y="74337"/>
                      <a:pt x="48556" y="72840"/>
                      <a:pt x="47561" y="71658"/>
                    </a:cubicBezTo>
                    <a:cubicBezTo>
                      <a:pt x="47989" y="71579"/>
                      <a:pt x="48418" y="71540"/>
                      <a:pt x="48843" y="71540"/>
                    </a:cubicBezTo>
                    <a:close/>
                    <a:moveTo>
                      <a:pt x="59141" y="71540"/>
                    </a:moveTo>
                    <a:cubicBezTo>
                      <a:pt x="59566" y="71540"/>
                      <a:pt x="59994" y="71579"/>
                      <a:pt x="60420" y="71658"/>
                    </a:cubicBezTo>
                    <a:cubicBezTo>
                      <a:pt x="59425" y="72840"/>
                      <a:pt x="58843" y="74346"/>
                      <a:pt x="58932" y="75932"/>
                    </a:cubicBezTo>
                    <a:cubicBezTo>
                      <a:pt x="57682" y="74628"/>
                      <a:pt x="55914" y="73790"/>
                      <a:pt x="54054" y="73790"/>
                    </a:cubicBezTo>
                    <a:cubicBezTo>
                      <a:pt x="54034" y="73790"/>
                      <a:pt x="54015" y="73790"/>
                      <a:pt x="53995" y="73790"/>
                    </a:cubicBezTo>
                    <a:cubicBezTo>
                      <a:pt x="55332" y="72343"/>
                      <a:pt x="57206" y="71540"/>
                      <a:pt x="59141" y="71540"/>
                    </a:cubicBezTo>
                    <a:close/>
                    <a:moveTo>
                      <a:pt x="112810" y="69495"/>
                    </a:moveTo>
                    <a:cubicBezTo>
                      <a:pt x="115985" y="69495"/>
                      <a:pt x="119160" y="71574"/>
                      <a:pt x="119200" y="75735"/>
                    </a:cubicBezTo>
                    <a:cubicBezTo>
                      <a:pt x="118721" y="75630"/>
                      <a:pt x="118239" y="75578"/>
                      <a:pt x="117760" y="75578"/>
                    </a:cubicBezTo>
                    <a:cubicBezTo>
                      <a:pt x="115909" y="75578"/>
                      <a:pt x="114116" y="76343"/>
                      <a:pt x="112821" y="77724"/>
                    </a:cubicBezTo>
                    <a:lnTo>
                      <a:pt x="112812" y="77733"/>
                    </a:lnTo>
                    <a:cubicBezTo>
                      <a:pt x="111530" y="76362"/>
                      <a:pt x="109738" y="75573"/>
                      <a:pt x="107856" y="75573"/>
                    </a:cubicBezTo>
                    <a:cubicBezTo>
                      <a:pt x="107373" y="75573"/>
                      <a:pt x="106889" y="75627"/>
                      <a:pt x="106414" y="75735"/>
                    </a:cubicBezTo>
                    <a:lnTo>
                      <a:pt x="106414" y="75735"/>
                    </a:lnTo>
                    <a:cubicBezTo>
                      <a:pt x="106454" y="71576"/>
                      <a:pt x="109632" y="69495"/>
                      <a:pt x="112810" y="69495"/>
                    </a:cubicBezTo>
                    <a:close/>
                    <a:moveTo>
                      <a:pt x="136139" y="69486"/>
                    </a:moveTo>
                    <a:cubicBezTo>
                      <a:pt x="139313" y="69486"/>
                      <a:pt x="142484" y="71562"/>
                      <a:pt x="142525" y="75717"/>
                    </a:cubicBezTo>
                    <a:lnTo>
                      <a:pt x="142516" y="75735"/>
                    </a:lnTo>
                    <a:cubicBezTo>
                      <a:pt x="142037" y="75630"/>
                      <a:pt x="141554" y="75578"/>
                      <a:pt x="141075" y="75578"/>
                    </a:cubicBezTo>
                    <a:cubicBezTo>
                      <a:pt x="139222" y="75578"/>
                      <a:pt x="137424" y="76345"/>
                      <a:pt x="136136" y="77733"/>
                    </a:cubicBezTo>
                    <a:cubicBezTo>
                      <a:pt x="134854" y="76362"/>
                      <a:pt x="133062" y="75573"/>
                      <a:pt x="131181" y="75573"/>
                    </a:cubicBezTo>
                    <a:cubicBezTo>
                      <a:pt x="130697" y="75573"/>
                      <a:pt x="130213" y="75627"/>
                      <a:pt x="129738" y="75735"/>
                    </a:cubicBezTo>
                    <a:cubicBezTo>
                      <a:pt x="129778" y="71569"/>
                      <a:pt x="132960" y="69486"/>
                      <a:pt x="136139" y="69486"/>
                    </a:cubicBezTo>
                    <a:close/>
                    <a:moveTo>
                      <a:pt x="42333" y="69686"/>
                    </a:moveTo>
                    <a:cubicBezTo>
                      <a:pt x="45509" y="69686"/>
                      <a:pt x="48686" y="71765"/>
                      <a:pt x="48726" y="75923"/>
                    </a:cubicBezTo>
                    <a:cubicBezTo>
                      <a:pt x="48248" y="75818"/>
                      <a:pt x="47765" y="75767"/>
                      <a:pt x="47287" y="75767"/>
                    </a:cubicBezTo>
                    <a:cubicBezTo>
                      <a:pt x="45433" y="75767"/>
                      <a:pt x="43633" y="76534"/>
                      <a:pt x="42337" y="77930"/>
                    </a:cubicBezTo>
                    <a:cubicBezTo>
                      <a:pt x="41056" y="76550"/>
                      <a:pt x="39264" y="75770"/>
                      <a:pt x="37382" y="75770"/>
                    </a:cubicBezTo>
                    <a:cubicBezTo>
                      <a:pt x="36898" y="75770"/>
                      <a:pt x="36415" y="75815"/>
                      <a:pt x="35940" y="75923"/>
                    </a:cubicBezTo>
                    <a:cubicBezTo>
                      <a:pt x="35980" y="71765"/>
                      <a:pt x="39156" y="69686"/>
                      <a:pt x="42333" y="69686"/>
                    </a:cubicBezTo>
                    <a:close/>
                    <a:moveTo>
                      <a:pt x="65651" y="69683"/>
                    </a:moveTo>
                    <a:cubicBezTo>
                      <a:pt x="68826" y="69683"/>
                      <a:pt x="72001" y="71762"/>
                      <a:pt x="72041" y="75923"/>
                    </a:cubicBezTo>
                    <a:cubicBezTo>
                      <a:pt x="71563" y="75818"/>
                      <a:pt x="71081" y="75767"/>
                      <a:pt x="70602" y="75767"/>
                    </a:cubicBezTo>
                    <a:cubicBezTo>
                      <a:pt x="68748" y="75767"/>
                      <a:pt x="66949" y="76534"/>
                      <a:pt x="65653" y="77930"/>
                    </a:cubicBezTo>
                    <a:cubicBezTo>
                      <a:pt x="64371" y="76550"/>
                      <a:pt x="62579" y="75770"/>
                      <a:pt x="60697" y="75770"/>
                    </a:cubicBezTo>
                    <a:cubicBezTo>
                      <a:pt x="60214" y="75770"/>
                      <a:pt x="59730" y="75815"/>
                      <a:pt x="59255" y="75923"/>
                    </a:cubicBezTo>
                    <a:cubicBezTo>
                      <a:pt x="59295" y="71764"/>
                      <a:pt x="62473" y="69683"/>
                      <a:pt x="65651" y="69683"/>
                    </a:cubicBezTo>
                    <a:close/>
                    <a:moveTo>
                      <a:pt x="82884" y="1"/>
                    </a:moveTo>
                    <a:cubicBezTo>
                      <a:pt x="82642" y="699"/>
                      <a:pt x="82534" y="1434"/>
                      <a:pt x="82579" y="2178"/>
                    </a:cubicBezTo>
                    <a:cubicBezTo>
                      <a:pt x="81329" y="875"/>
                      <a:pt x="79570" y="36"/>
                      <a:pt x="77701" y="36"/>
                    </a:cubicBezTo>
                    <a:cubicBezTo>
                      <a:pt x="77681" y="36"/>
                      <a:pt x="77661" y="36"/>
                      <a:pt x="77642" y="36"/>
                    </a:cubicBezTo>
                    <a:cubicBezTo>
                      <a:pt x="77622" y="36"/>
                      <a:pt x="77602" y="36"/>
                      <a:pt x="77582" y="36"/>
                    </a:cubicBezTo>
                    <a:cubicBezTo>
                      <a:pt x="73834" y="36"/>
                      <a:pt x="70494" y="3399"/>
                      <a:pt x="70948" y="7160"/>
                    </a:cubicBezTo>
                    <a:cubicBezTo>
                      <a:pt x="71458" y="7046"/>
                      <a:pt x="71971" y="6991"/>
                      <a:pt x="72481" y="6991"/>
                    </a:cubicBezTo>
                    <a:cubicBezTo>
                      <a:pt x="74418" y="6991"/>
                      <a:pt x="76294" y="7793"/>
                      <a:pt x="77642" y="9248"/>
                    </a:cubicBezTo>
                    <a:cubicBezTo>
                      <a:pt x="77624" y="9248"/>
                      <a:pt x="77606" y="9248"/>
                      <a:pt x="77587" y="9248"/>
                    </a:cubicBezTo>
                    <a:cubicBezTo>
                      <a:pt x="75529" y="9248"/>
                      <a:pt x="73607" y="10256"/>
                      <a:pt x="72355" y="11784"/>
                    </a:cubicBezTo>
                    <a:cubicBezTo>
                      <a:pt x="72756" y="8058"/>
                      <a:pt x="69443" y="4740"/>
                      <a:pt x="65721" y="4740"/>
                    </a:cubicBezTo>
                    <a:cubicBezTo>
                      <a:pt x="65701" y="4740"/>
                      <a:pt x="65682" y="4740"/>
                      <a:pt x="65662" y="4741"/>
                    </a:cubicBezTo>
                    <a:cubicBezTo>
                      <a:pt x="65642" y="4740"/>
                      <a:pt x="65622" y="4740"/>
                      <a:pt x="65602" y="4740"/>
                    </a:cubicBezTo>
                    <a:cubicBezTo>
                      <a:pt x="63733" y="4740"/>
                      <a:pt x="61966" y="5570"/>
                      <a:pt x="60724" y="6873"/>
                    </a:cubicBezTo>
                    <a:cubicBezTo>
                      <a:pt x="60760" y="6138"/>
                      <a:pt x="60662" y="5395"/>
                      <a:pt x="60420" y="4696"/>
                    </a:cubicBezTo>
                    <a:lnTo>
                      <a:pt x="60043" y="4696"/>
                    </a:lnTo>
                    <a:cubicBezTo>
                      <a:pt x="60276" y="5395"/>
                      <a:pt x="60393" y="6130"/>
                      <a:pt x="60393" y="6864"/>
                    </a:cubicBezTo>
                    <a:cubicBezTo>
                      <a:pt x="59920" y="6762"/>
                      <a:pt x="59442" y="6713"/>
                      <a:pt x="58969" y="6713"/>
                    </a:cubicBezTo>
                    <a:cubicBezTo>
                      <a:pt x="57110" y="6713"/>
                      <a:pt x="55305" y="7479"/>
                      <a:pt x="54013" y="8871"/>
                    </a:cubicBezTo>
                    <a:cubicBezTo>
                      <a:pt x="52732" y="7492"/>
                      <a:pt x="50939" y="6712"/>
                      <a:pt x="49058" y="6712"/>
                    </a:cubicBezTo>
                    <a:cubicBezTo>
                      <a:pt x="48574" y="6712"/>
                      <a:pt x="48090" y="6766"/>
                      <a:pt x="47615" y="6864"/>
                    </a:cubicBezTo>
                    <a:cubicBezTo>
                      <a:pt x="47615" y="6130"/>
                      <a:pt x="47732" y="5395"/>
                      <a:pt x="47965" y="4696"/>
                    </a:cubicBezTo>
                    <a:lnTo>
                      <a:pt x="47588" y="4696"/>
                    </a:lnTo>
                    <a:cubicBezTo>
                      <a:pt x="47346" y="5395"/>
                      <a:pt x="47248" y="6138"/>
                      <a:pt x="47284" y="6873"/>
                    </a:cubicBezTo>
                    <a:cubicBezTo>
                      <a:pt x="46049" y="5577"/>
                      <a:pt x="44293" y="4740"/>
                      <a:pt x="42434" y="4740"/>
                    </a:cubicBezTo>
                    <a:cubicBezTo>
                      <a:pt x="42405" y="4740"/>
                      <a:pt x="42376" y="4740"/>
                      <a:pt x="42346" y="4741"/>
                    </a:cubicBezTo>
                    <a:cubicBezTo>
                      <a:pt x="42319" y="4740"/>
                      <a:pt x="42291" y="4740"/>
                      <a:pt x="42263" y="4740"/>
                    </a:cubicBezTo>
                    <a:cubicBezTo>
                      <a:pt x="40287" y="4740"/>
                      <a:pt x="38431" y="5684"/>
                      <a:pt x="37185" y="7124"/>
                    </a:cubicBezTo>
                    <a:cubicBezTo>
                      <a:pt x="37480" y="3457"/>
                      <a:pt x="34193" y="233"/>
                      <a:pt x="30519" y="233"/>
                    </a:cubicBezTo>
                    <a:cubicBezTo>
                      <a:pt x="30504" y="233"/>
                      <a:pt x="30489" y="233"/>
                      <a:pt x="30474" y="234"/>
                    </a:cubicBezTo>
                    <a:cubicBezTo>
                      <a:pt x="30454" y="233"/>
                      <a:pt x="30434" y="233"/>
                      <a:pt x="30415" y="233"/>
                    </a:cubicBezTo>
                    <a:cubicBezTo>
                      <a:pt x="28546" y="233"/>
                      <a:pt x="26787" y="1072"/>
                      <a:pt x="25536" y="2375"/>
                    </a:cubicBezTo>
                    <a:cubicBezTo>
                      <a:pt x="25581" y="1640"/>
                      <a:pt x="25474" y="897"/>
                      <a:pt x="25232" y="198"/>
                    </a:cubicBezTo>
                    <a:lnTo>
                      <a:pt x="24864" y="198"/>
                    </a:lnTo>
                    <a:cubicBezTo>
                      <a:pt x="25088" y="897"/>
                      <a:pt x="25214" y="1631"/>
                      <a:pt x="25214" y="2366"/>
                    </a:cubicBezTo>
                    <a:cubicBezTo>
                      <a:pt x="24739" y="2264"/>
                      <a:pt x="24260" y="2214"/>
                      <a:pt x="23785" y="2214"/>
                    </a:cubicBezTo>
                    <a:cubicBezTo>
                      <a:pt x="21922" y="2214"/>
                      <a:pt x="20117" y="2981"/>
                      <a:pt x="18825" y="4373"/>
                    </a:cubicBezTo>
                    <a:cubicBezTo>
                      <a:pt x="17544" y="2993"/>
                      <a:pt x="15752" y="2214"/>
                      <a:pt x="13870" y="2214"/>
                    </a:cubicBezTo>
                    <a:cubicBezTo>
                      <a:pt x="13386" y="2214"/>
                      <a:pt x="12902" y="2268"/>
                      <a:pt x="12427" y="2366"/>
                    </a:cubicBezTo>
                    <a:cubicBezTo>
                      <a:pt x="12427" y="1631"/>
                      <a:pt x="12544" y="897"/>
                      <a:pt x="12777" y="198"/>
                    </a:cubicBezTo>
                    <a:lnTo>
                      <a:pt x="12382" y="198"/>
                    </a:lnTo>
                    <a:cubicBezTo>
                      <a:pt x="12141" y="897"/>
                      <a:pt x="12042" y="1640"/>
                      <a:pt x="12078" y="2375"/>
                    </a:cubicBezTo>
                    <a:cubicBezTo>
                      <a:pt x="10836" y="1072"/>
                      <a:pt x="9069" y="233"/>
                      <a:pt x="7200" y="233"/>
                    </a:cubicBezTo>
                    <a:cubicBezTo>
                      <a:pt x="7180" y="233"/>
                      <a:pt x="7160" y="233"/>
                      <a:pt x="7141" y="234"/>
                    </a:cubicBezTo>
                    <a:cubicBezTo>
                      <a:pt x="7126" y="233"/>
                      <a:pt x="7111" y="233"/>
                      <a:pt x="7096" y="233"/>
                    </a:cubicBezTo>
                    <a:cubicBezTo>
                      <a:pt x="3342" y="233"/>
                      <a:pt x="1" y="3600"/>
                      <a:pt x="456" y="7366"/>
                    </a:cubicBezTo>
                    <a:cubicBezTo>
                      <a:pt x="966" y="7252"/>
                      <a:pt x="1482" y="7196"/>
                      <a:pt x="1994" y="7196"/>
                    </a:cubicBezTo>
                    <a:cubicBezTo>
                      <a:pt x="3926" y="7196"/>
                      <a:pt x="5804" y="7993"/>
                      <a:pt x="7149" y="9445"/>
                    </a:cubicBezTo>
                    <a:lnTo>
                      <a:pt x="7149" y="9445"/>
                    </a:lnTo>
                    <a:cubicBezTo>
                      <a:pt x="7147" y="9445"/>
                      <a:pt x="7144" y="9445"/>
                      <a:pt x="7141" y="9445"/>
                    </a:cubicBezTo>
                    <a:cubicBezTo>
                      <a:pt x="7121" y="9445"/>
                      <a:pt x="7101" y="9445"/>
                      <a:pt x="7081" y="9445"/>
                    </a:cubicBezTo>
                    <a:cubicBezTo>
                      <a:pt x="3333" y="9445"/>
                      <a:pt x="1" y="12816"/>
                      <a:pt x="456" y="16569"/>
                    </a:cubicBezTo>
                    <a:cubicBezTo>
                      <a:pt x="961" y="16457"/>
                      <a:pt x="1471" y="16403"/>
                      <a:pt x="1977" y="16403"/>
                    </a:cubicBezTo>
                    <a:cubicBezTo>
                      <a:pt x="3909" y="16403"/>
                      <a:pt x="5782" y="17198"/>
                      <a:pt x="7132" y="18647"/>
                    </a:cubicBezTo>
                    <a:cubicBezTo>
                      <a:pt x="7112" y="18647"/>
                      <a:pt x="7092" y="18647"/>
                      <a:pt x="7072" y="18647"/>
                    </a:cubicBezTo>
                    <a:cubicBezTo>
                      <a:pt x="3333" y="18647"/>
                      <a:pt x="1" y="22009"/>
                      <a:pt x="456" y="25771"/>
                    </a:cubicBezTo>
                    <a:cubicBezTo>
                      <a:pt x="965" y="25657"/>
                      <a:pt x="1479" y="25602"/>
                      <a:pt x="1989" y="25602"/>
                    </a:cubicBezTo>
                    <a:cubicBezTo>
                      <a:pt x="3926" y="25602"/>
                      <a:pt x="5802" y="26404"/>
                      <a:pt x="7150" y="27859"/>
                    </a:cubicBezTo>
                    <a:cubicBezTo>
                      <a:pt x="8483" y="26416"/>
                      <a:pt x="10349" y="25613"/>
                      <a:pt x="12278" y="25613"/>
                    </a:cubicBezTo>
                    <a:cubicBezTo>
                      <a:pt x="12709" y="25613"/>
                      <a:pt x="13143" y="25653"/>
                      <a:pt x="13574" y="25735"/>
                    </a:cubicBezTo>
                    <a:cubicBezTo>
                      <a:pt x="12580" y="26909"/>
                      <a:pt x="11997" y="28414"/>
                      <a:pt x="12087" y="30000"/>
                    </a:cubicBezTo>
                    <a:cubicBezTo>
                      <a:pt x="10837" y="28697"/>
                      <a:pt x="9069" y="27867"/>
                      <a:pt x="7209" y="27867"/>
                    </a:cubicBezTo>
                    <a:cubicBezTo>
                      <a:pt x="7189" y="27867"/>
                      <a:pt x="7169" y="27867"/>
                      <a:pt x="7150" y="27868"/>
                    </a:cubicBezTo>
                    <a:cubicBezTo>
                      <a:pt x="7130" y="27867"/>
                      <a:pt x="7110" y="27867"/>
                      <a:pt x="7090" y="27867"/>
                    </a:cubicBezTo>
                    <a:cubicBezTo>
                      <a:pt x="3342" y="27867"/>
                      <a:pt x="1" y="31230"/>
                      <a:pt x="456" y="34991"/>
                    </a:cubicBezTo>
                    <a:cubicBezTo>
                      <a:pt x="968" y="34875"/>
                      <a:pt x="1485" y="34819"/>
                      <a:pt x="1999" y="34819"/>
                    </a:cubicBezTo>
                    <a:cubicBezTo>
                      <a:pt x="3903" y="34819"/>
                      <a:pt x="5755" y="35598"/>
                      <a:pt x="7096" y="37016"/>
                    </a:cubicBezTo>
                    <a:cubicBezTo>
                      <a:pt x="3341" y="37016"/>
                      <a:pt x="8" y="40377"/>
                      <a:pt x="456" y="44140"/>
                    </a:cubicBezTo>
                    <a:cubicBezTo>
                      <a:pt x="968" y="44025"/>
                      <a:pt x="1485" y="43970"/>
                      <a:pt x="1997" y="43970"/>
                    </a:cubicBezTo>
                    <a:cubicBezTo>
                      <a:pt x="3931" y="43970"/>
                      <a:pt x="5804" y="44767"/>
                      <a:pt x="7150" y="46219"/>
                    </a:cubicBezTo>
                    <a:cubicBezTo>
                      <a:pt x="8485" y="44773"/>
                      <a:pt x="10355" y="43977"/>
                      <a:pt x="12288" y="43977"/>
                    </a:cubicBezTo>
                    <a:cubicBezTo>
                      <a:pt x="12715" y="43977"/>
                      <a:pt x="13146" y="44016"/>
                      <a:pt x="13574" y="44095"/>
                    </a:cubicBezTo>
                    <a:cubicBezTo>
                      <a:pt x="12580" y="45278"/>
                      <a:pt x="11997" y="46774"/>
                      <a:pt x="12087" y="48369"/>
                    </a:cubicBezTo>
                    <a:cubicBezTo>
                      <a:pt x="10837" y="47066"/>
                      <a:pt x="9069" y="46227"/>
                      <a:pt x="7208" y="46227"/>
                    </a:cubicBezTo>
                    <a:cubicBezTo>
                      <a:pt x="7189" y="46227"/>
                      <a:pt x="7169" y="46228"/>
                      <a:pt x="7150" y="46228"/>
                    </a:cubicBezTo>
                    <a:cubicBezTo>
                      <a:pt x="7130" y="46228"/>
                      <a:pt x="7110" y="46227"/>
                      <a:pt x="7090" y="46227"/>
                    </a:cubicBezTo>
                    <a:cubicBezTo>
                      <a:pt x="3342" y="46227"/>
                      <a:pt x="1" y="49590"/>
                      <a:pt x="456" y="53351"/>
                    </a:cubicBezTo>
                    <a:cubicBezTo>
                      <a:pt x="966" y="53237"/>
                      <a:pt x="1482" y="53181"/>
                      <a:pt x="1993" y="53181"/>
                    </a:cubicBezTo>
                    <a:cubicBezTo>
                      <a:pt x="3922" y="53181"/>
                      <a:pt x="5795" y="53978"/>
                      <a:pt x="7141" y="55430"/>
                    </a:cubicBezTo>
                    <a:cubicBezTo>
                      <a:pt x="7121" y="55430"/>
                      <a:pt x="7101" y="55430"/>
                      <a:pt x="7081" y="55430"/>
                    </a:cubicBezTo>
                    <a:cubicBezTo>
                      <a:pt x="3333" y="55430"/>
                      <a:pt x="1" y="58792"/>
                      <a:pt x="456" y="62554"/>
                    </a:cubicBezTo>
                    <a:cubicBezTo>
                      <a:pt x="968" y="62439"/>
                      <a:pt x="1485" y="62383"/>
                      <a:pt x="1997" y="62383"/>
                    </a:cubicBezTo>
                    <a:cubicBezTo>
                      <a:pt x="3931" y="62383"/>
                      <a:pt x="5804" y="63180"/>
                      <a:pt x="7150" y="64633"/>
                    </a:cubicBezTo>
                    <a:cubicBezTo>
                      <a:pt x="8485" y="63187"/>
                      <a:pt x="10355" y="62390"/>
                      <a:pt x="12288" y="62390"/>
                    </a:cubicBezTo>
                    <a:cubicBezTo>
                      <a:pt x="12715" y="62390"/>
                      <a:pt x="13146" y="62429"/>
                      <a:pt x="13574" y="62509"/>
                    </a:cubicBezTo>
                    <a:cubicBezTo>
                      <a:pt x="12580" y="63692"/>
                      <a:pt x="11997" y="65188"/>
                      <a:pt x="12087" y="66783"/>
                    </a:cubicBezTo>
                    <a:cubicBezTo>
                      <a:pt x="10837" y="65480"/>
                      <a:pt x="9069" y="64641"/>
                      <a:pt x="7208" y="64641"/>
                    </a:cubicBezTo>
                    <a:cubicBezTo>
                      <a:pt x="7189" y="64641"/>
                      <a:pt x="7169" y="64641"/>
                      <a:pt x="7150" y="64642"/>
                    </a:cubicBezTo>
                    <a:cubicBezTo>
                      <a:pt x="7130" y="64641"/>
                      <a:pt x="7110" y="64641"/>
                      <a:pt x="7090" y="64641"/>
                    </a:cubicBezTo>
                    <a:cubicBezTo>
                      <a:pt x="3342" y="64641"/>
                      <a:pt x="1" y="68004"/>
                      <a:pt x="456" y="71765"/>
                    </a:cubicBezTo>
                    <a:cubicBezTo>
                      <a:pt x="965" y="71651"/>
                      <a:pt x="1479" y="71596"/>
                      <a:pt x="1989" y="71596"/>
                    </a:cubicBezTo>
                    <a:cubicBezTo>
                      <a:pt x="3926" y="71596"/>
                      <a:pt x="5802" y="72399"/>
                      <a:pt x="7150" y="73853"/>
                    </a:cubicBezTo>
                    <a:cubicBezTo>
                      <a:pt x="8483" y="72402"/>
                      <a:pt x="10349" y="71599"/>
                      <a:pt x="12279" y="71599"/>
                    </a:cubicBezTo>
                    <a:cubicBezTo>
                      <a:pt x="12709" y="71599"/>
                      <a:pt x="13143" y="71639"/>
                      <a:pt x="13574" y="71720"/>
                    </a:cubicBezTo>
                    <a:cubicBezTo>
                      <a:pt x="13037" y="72348"/>
                      <a:pt x="12624" y="73082"/>
                      <a:pt x="12365" y="73862"/>
                    </a:cubicBezTo>
                    <a:lnTo>
                      <a:pt x="12741" y="73862"/>
                    </a:lnTo>
                    <a:cubicBezTo>
                      <a:pt x="13637" y="71119"/>
                      <a:pt x="16222" y="69746"/>
                      <a:pt x="18806" y="69746"/>
                    </a:cubicBezTo>
                    <a:cubicBezTo>
                      <a:pt x="21388" y="69746"/>
                      <a:pt x="23969" y="71117"/>
                      <a:pt x="24864" y="73862"/>
                    </a:cubicBezTo>
                    <a:lnTo>
                      <a:pt x="25241" y="73862"/>
                    </a:lnTo>
                    <a:cubicBezTo>
                      <a:pt x="24981" y="73073"/>
                      <a:pt x="24569" y="72339"/>
                      <a:pt x="24031" y="71702"/>
                    </a:cubicBezTo>
                    <a:cubicBezTo>
                      <a:pt x="24457" y="71623"/>
                      <a:pt x="24885" y="71585"/>
                      <a:pt x="25310" y="71585"/>
                    </a:cubicBezTo>
                    <a:cubicBezTo>
                      <a:pt x="27245" y="71585"/>
                      <a:pt x="29120" y="72387"/>
                      <a:pt x="30465" y="73835"/>
                    </a:cubicBezTo>
                    <a:cubicBezTo>
                      <a:pt x="31802" y="72382"/>
                      <a:pt x="33677" y="71582"/>
                      <a:pt x="35611" y="71582"/>
                    </a:cubicBezTo>
                    <a:cubicBezTo>
                      <a:pt x="36087" y="71582"/>
                      <a:pt x="36566" y="71630"/>
                      <a:pt x="37042" y="71729"/>
                    </a:cubicBezTo>
                    <a:cubicBezTo>
                      <a:pt x="36011" y="72993"/>
                      <a:pt x="35438" y="74615"/>
                      <a:pt x="35644" y="76308"/>
                    </a:cubicBezTo>
                    <a:cubicBezTo>
                      <a:pt x="36151" y="76194"/>
                      <a:pt x="36664" y="76139"/>
                      <a:pt x="37173" y="76139"/>
                    </a:cubicBezTo>
                    <a:cubicBezTo>
                      <a:pt x="39108" y="76139"/>
                      <a:pt x="40989" y="76942"/>
                      <a:pt x="42337" y="78396"/>
                    </a:cubicBezTo>
                    <a:cubicBezTo>
                      <a:pt x="43675" y="76948"/>
                      <a:pt x="45548" y="76146"/>
                      <a:pt x="47484" y="76146"/>
                    </a:cubicBezTo>
                    <a:cubicBezTo>
                      <a:pt x="47908" y="76146"/>
                      <a:pt x="48336" y="76184"/>
                      <a:pt x="48762" y="76263"/>
                    </a:cubicBezTo>
                    <a:cubicBezTo>
                      <a:pt x="48224" y="76899"/>
                      <a:pt x="47812" y="77625"/>
                      <a:pt x="47552" y="78414"/>
                    </a:cubicBezTo>
                    <a:lnTo>
                      <a:pt x="47929" y="78414"/>
                    </a:lnTo>
                    <a:cubicBezTo>
                      <a:pt x="48825" y="75666"/>
                      <a:pt x="51408" y="74291"/>
                      <a:pt x="53990" y="74291"/>
                    </a:cubicBezTo>
                    <a:cubicBezTo>
                      <a:pt x="56571" y="74291"/>
                      <a:pt x="59152" y="75664"/>
                      <a:pt x="60052" y="78414"/>
                    </a:cubicBezTo>
                    <a:lnTo>
                      <a:pt x="60438" y="78414"/>
                    </a:lnTo>
                    <a:cubicBezTo>
                      <a:pt x="60169" y="77625"/>
                      <a:pt x="59766" y="76891"/>
                      <a:pt x="59228" y="76263"/>
                    </a:cubicBezTo>
                    <a:cubicBezTo>
                      <a:pt x="59656" y="76184"/>
                      <a:pt x="60087" y="76145"/>
                      <a:pt x="60514" y="76145"/>
                    </a:cubicBezTo>
                    <a:cubicBezTo>
                      <a:pt x="62447" y="76145"/>
                      <a:pt x="64319" y="76941"/>
                      <a:pt x="65662" y="78387"/>
                    </a:cubicBezTo>
                    <a:cubicBezTo>
                      <a:pt x="67002" y="76933"/>
                      <a:pt x="68877" y="76130"/>
                      <a:pt x="70814" y="76130"/>
                    </a:cubicBezTo>
                    <a:cubicBezTo>
                      <a:pt x="71323" y="76130"/>
                      <a:pt x="71837" y="76185"/>
                      <a:pt x="72346" y="76299"/>
                    </a:cubicBezTo>
                    <a:cubicBezTo>
                      <a:pt x="72801" y="72547"/>
                      <a:pt x="69460" y="69175"/>
                      <a:pt x="65712" y="69175"/>
                    </a:cubicBezTo>
                    <a:cubicBezTo>
                      <a:pt x="65698" y="69175"/>
                      <a:pt x="65684" y="69175"/>
                      <a:pt x="65669" y="69175"/>
                    </a:cubicBezTo>
                    <a:lnTo>
                      <a:pt x="65669" y="69175"/>
                    </a:lnTo>
                    <a:cubicBezTo>
                      <a:pt x="67009" y="67731"/>
                      <a:pt x="68871" y="66936"/>
                      <a:pt x="70797" y="66936"/>
                    </a:cubicBezTo>
                    <a:cubicBezTo>
                      <a:pt x="71279" y="66936"/>
                      <a:pt x="71765" y="66986"/>
                      <a:pt x="72248" y="67088"/>
                    </a:cubicBezTo>
                    <a:cubicBezTo>
                      <a:pt x="71271" y="68333"/>
                      <a:pt x="70742" y="69901"/>
                      <a:pt x="70939" y="71559"/>
                    </a:cubicBezTo>
                    <a:cubicBezTo>
                      <a:pt x="71452" y="71445"/>
                      <a:pt x="71968" y="71389"/>
                      <a:pt x="72480" y="71389"/>
                    </a:cubicBezTo>
                    <a:cubicBezTo>
                      <a:pt x="74414" y="71389"/>
                      <a:pt x="76287" y="72186"/>
                      <a:pt x="77633" y="73638"/>
                    </a:cubicBezTo>
                    <a:cubicBezTo>
                      <a:pt x="78970" y="72190"/>
                      <a:pt x="80844" y="71388"/>
                      <a:pt x="82779" y="71388"/>
                    </a:cubicBezTo>
                    <a:cubicBezTo>
                      <a:pt x="83204" y="71388"/>
                      <a:pt x="83632" y="71426"/>
                      <a:pt x="84057" y="71505"/>
                    </a:cubicBezTo>
                    <a:cubicBezTo>
                      <a:pt x="83520" y="72141"/>
                      <a:pt x="83108" y="72867"/>
                      <a:pt x="82848" y="73656"/>
                    </a:cubicBezTo>
                    <a:lnTo>
                      <a:pt x="83224" y="73656"/>
                    </a:lnTo>
                    <a:cubicBezTo>
                      <a:pt x="84120" y="70909"/>
                      <a:pt x="86703" y="69536"/>
                      <a:pt x="89286" y="69536"/>
                    </a:cubicBezTo>
                    <a:cubicBezTo>
                      <a:pt x="91869" y="69536"/>
                      <a:pt x="94452" y="70909"/>
                      <a:pt x="95348" y="73656"/>
                    </a:cubicBezTo>
                    <a:lnTo>
                      <a:pt x="95724" y="73656"/>
                    </a:lnTo>
                    <a:cubicBezTo>
                      <a:pt x="95464" y="72867"/>
                      <a:pt x="95052" y="72141"/>
                      <a:pt x="94514" y="71505"/>
                    </a:cubicBezTo>
                    <a:cubicBezTo>
                      <a:pt x="94942" y="71426"/>
                      <a:pt x="95371" y="71388"/>
                      <a:pt x="95797" y="71388"/>
                    </a:cubicBezTo>
                    <a:cubicBezTo>
                      <a:pt x="97737" y="71388"/>
                      <a:pt x="99611" y="72190"/>
                      <a:pt x="100948" y="73638"/>
                    </a:cubicBezTo>
                    <a:cubicBezTo>
                      <a:pt x="102293" y="72185"/>
                      <a:pt x="104163" y="71385"/>
                      <a:pt x="106095" y="71385"/>
                    </a:cubicBezTo>
                    <a:cubicBezTo>
                      <a:pt x="106570" y="71385"/>
                      <a:pt x="107049" y="71433"/>
                      <a:pt x="107525" y="71532"/>
                    </a:cubicBezTo>
                    <a:cubicBezTo>
                      <a:pt x="106495" y="72796"/>
                      <a:pt x="105921" y="74417"/>
                      <a:pt x="106127" y="76111"/>
                    </a:cubicBezTo>
                    <a:cubicBezTo>
                      <a:pt x="106637" y="75997"/>
                      <a:pt x="107150" y="75942"/>
                      <a:pt x="107660" y="75942"/>
                    </a:cubicBezTo>
                    <a:cubicBezTo>
                      <a:pt x="109597" y="75942"/>
                      <a:pt x="111473" y="76744"/>
                      <a:pt x="112821" y="78199"/>
                    </a:cubicBezTo>
                    <a:cubicBezTo>
                      <a:pt x="114158" y="76751"/>
                      <a:pt x="116031" y="75948"/>
                      <a:pt x="117967" y="75948"/>
                    </a:cubicBezTo>
                    <a:cubicBezTo>
                      <a:pt x="118392" y="75948"/>
                      <a:pt x="118820" y="75987"/>
                      <a:pt x="119245" y="76066"/>
                    </a:cubicBezTo>
                    <a:cubicBezTo>
                      <a:pt x="118708" y="76702"/>
                      <a:pt x="118295" y="77428"/>
                      <a:pt x="118036" y="78217"/>
                    </a:cubicBezTo>
                    <a:lnTo>
                      <a:pt x="118412" y="78217"/>
                    </a:lnTo>
                    <a:cubicBezTo>
                      <a:pt x="119308" y="75474"/>
                      <a:pt x="121893" y="74100"/>
                      <a:pt x="124477" y="74100"/>
                    </a:cubicBezTo>
                    <a:cubicBezTo>
                      <a:pt x="127059" y="74100"/>
                      <a:pt x="129640" y="75471"/>
                      <a:pt x="130536" y="78217"/>
                    </a:cubicBezTo>
                    <a:lnTo>
                      <a:pt x="130912" y="78217"/>
                    </a:lnTo>
                    <a:cubicBezTo>
                      <a:pt x="130652" y="77428"/>
                      <a:pt x="130240" y="76702"/>
                      <a:pt x="129702" y="76066"/>
                    </a:cubicBezTo>
                    <a:cubicBezTo>
                      <a:pt x="130130" y="75987"/>
                      <a:pt x="130558" y="75948"/>
                      <a:pt x="130984" y="75948"/>
                    </a:cubicBezTo>
                    <a:cubicBezTo>
                      <a:pt x="132922" y="75948"/>
                      <a:pt x="134791" y="76751"/>
                      <a:pt x="136136" y="78199"/>
                    </a:cubicBezTo>
                    <a:cubicBezTo>
                      <a:pt x="137484" y="76744"/>
                      <a:pt x="139360" y="75942"/>
                      <a:pt x="141292" y="75942"/>
                    </a:cubicBezTo>
                    <a:cubicBezTo>
                      <a:pt x="141801" y="75942"/>
                      <a:pt x="142313" y="75997"/>
                      <a:pt x="142820" y="76111"/>
                    </a:cubicBezTo>
                    <a:cubicBezTo>
                      <a:pt x="143275" y="72358"/>
                      <a:pt x="139935" y="68987"/>
                      <a:pt x="136195" y="68987"/>
                    </a:cubicBezTo>
                    <a:cubicBezTo>
                      <a:pt x="136175" y="68987"/>
                      <a:pt x="136156" y="68987"/>
                      <a:pt x="136136" y="68987"/>
                    </a:cubicBezTo>
                    <a:cubicBezTo>
                      <a:pt x="136116" y="68987"/>
                      <a:pt x="136096" y="68987"/>
                      <a:pt x="136077" y="68987"/>
                    </a:cubicBezTo>
                    <a:cubicBezTo>
                      <a:pt x="134208" y="68987"/>
                      <a:pt x="132440" y="69825"/>
                      <a:pt x="131199" y="71129"/>
                    </a:cubicBezTo>
                    <a:cubicBezTo>
                      <a:pt x="131279" y="69534"/>
                      <a:pt x="130697" y="68038"/>
                      <a:pt x="129702" y="66855"/>
                    </a:cubicBezTo>
                    <a:cubicBezTo>
                      <a:pt x="130132" y="66775"/>
                      <a:pt x="130564" y="66736"/>
                      <a:pt x="130992" y="66736"/>
                    </a:cubicBezTo>
                    <a:cubicBezTo>
                      <a:pt x="132927" y="66736"/>
                      <a:pt x="134793" y="67533"/>
                      <a:pt x="136136" y="68978"/>
                    </a:cubicBezTo>
                    <a:cubicBezTo>
                      <a:pt x="137482" y="67526"/>
                      <a:pt x="139354" y="66729"/>
                      <a:pt x="141284" y="66729"/>
                    </a:cubicBezTo>
                    <a:cubicBezTo>
                      <a:pt x="141795" y="66729"/>
                      <a:pt x="142310" y="66785"/>
                      <a:pt x="142820" y="66900"/>
                    </a:cubicBezTo>
                    <a:cubicBezTo>
                      <a:pt x="143276" y="63142"/>
                      <a:pt x="139935" y="59776"/>
                      <a:pt x="136189" y="59776"/>
                    </a:cubicBezTo>
                    <a:cubicBezTo>
                      <a:pt x="136175" y="59776"/>
                      <a:pt x="136160" y="59776"/>
                      <a:pt x="136145" y="59776"/>
                    </a:cubicBezTo>
                    <a:cubicBezTo>
                      <a:pt x="137492" y="58329"/>
                      <a:pt x="139362" y="57528"/>
                      <a:pt x="141292" y="57528"/>
                    </a:cubicBezTo>
                    <a:cubicBezTo>
                      <a:pt x="141800" y="57528"/>
                      <a:pt x="142312" y="57583"/>
                      <a:pt x="142820" y="57697"/>
                    </a:cubicBezTo>
                    <a:cubicBezTo>
                      <a:pt x="143275" y="53945"/>
                      <a:pt x="139935" y="50573"/>
                      <a:pt x="136195" y="50573"/>
                    </a:cubicBezTo>
                    <a:cubicBezTo>
                      <a:pt x="136175" y="50573"/>
                      <a:pt x="136156" y="50573"/>
                      <a:pt x="136136" y="50574"/>
                    </a:cubicBezTo>
                    <a:cubicBezTo>
                      <a:pt x="137486" y="49117"/>
                      <a:pt x="139365" y="48320"/>
                      <a:pt x="141300" y="48320"/>
                    </a:cubicBezTo>
                    <a:cubicBezTo>
                      <a:pt x="141806" y="48320"/>
                      <a:pt x="142315" y="48374"/>
                      <a:pt x="142820" y="48486"/>
                    </a:cubicBezTo>
                    <a:cubicBezTo>
                      <a:pt x="143276" y="44728"/>
                      <a:pt x="139935" y="41362"/>
                      <a:pt x="136181" y="41362"/>
                    </a:cubicBezTo>
                    <a:cubicBezTo>
                      <a:pt x="136166" y="41362"/>
                      <a:pt x="136151" y="41362"/>
                      <a:pt x="136136" y="41362"/>
                    </a:cubicBezTo>
                    <a:cubicBezTo>
                      <a:pt x="137483" y="39915"/>
                      <a:pt x="139359" y="39114"/>
                      <a:pt x="141291" y="39114"/>
                    </a:cubicBezTo>
                    <a:cubicBezTo>
                      <a:pt x="141800" y="39114"/>
                      <a:pt x="142312" y="39169"/>
                      <a:pt x="142820" y="39283"/>
                    </a:cubicBezTo>
                    <a:cubicBezTo>
                      <a:pt x="143275" y="35522"/>
                      <a:pt x="139935" y="32159"/>
                      <a:pt x="136195" y="32159"/>
                    </a:cubicBezTo>
                    <a:cubicBezTo>
                      <a:pt x="136175" y="32159"/>
                      <a:pt x="136156" y="32160"/>
                      <a:pt x="136136" y="32160"/>
                    </a:cubicBezTo>
                    <a:cubicBezTo>
                      <a:pt x="136116" y="32160"/>
                      <a:pt x="136096" y="32159"/>
                      <a:pt x="136077" y="32159"/>
                    </a:cubicBezTo>
                    <a:cubicBezTo>
                      <a:pt x="134208" y="32159"/>
                      <a:pt x="132440" y="32998"/>
                      <a:pt x="131199" y="34301"/>
                    </a:cubicBezTo>
                    <a:cubicBezTo>
                      <a:pt x="131279" y="32706"/>
                      <a:pt x="130697" y="31210"/>
                      <a:pt x="129711" y="30027"/>
                    </a:cubicBezTo>
                    <a:cubicBezTo>
                      <a:pt x="130140" y="29948"/>
                      <a:pt x="130570" y="29909"/>
                      <a:pt x="130997" y="29909"/>
                    </a:cubicBezTo>
                    <a:cubicBezTo>
                      <a:pt x="132927" y="29909"/>
                      <a:pt x="134793" y="30705"/>
                      <a:pt x="136136" y="32151"/>
                    </a:cubicBezTo>
                    <a:cubicBezTo>
                      <a:pt x="137482" y="30699"/>
                      <a:pt x="139354" y="29902"/>
                      <a:pt x="141284" y="29902"/>
                    </a:cubicBezTo>
                    <a:cubicBezTo>
                      <a:pt x="141795" y="29902"/>
                      <a:pt x="142310" y="29957"/>
                      <a:pt x="142820" y="30072"/>
                    </a:cubicBezTo>
                    <a:cubicBezTo>
                      <a:pt x="143276" y="26315"/>
                      <a:pt x="139935" y="22948"/>
                      <a:pt x="136189" y="22948"/>
                    </a:cubicBezTo>
                    <a:cubicBezTo>
                      <a:pt x="136175" y="22948"/>
                      <a:pt x="136160" y="22948"/>
                      <a:pt x="136145" y="22948"/>
                    </a:cubicBezTo>
                    <a:cubicBezTo>
                      <a:pt x="137491" y="21496"/>
                      <a:pt x="139358" y="20699"/>
                      <a:pt x="141285" y="20699"/>
                    </a:cubicBezTo>
                    <a:cubicBezTo>
                      <a:pt x="141795" y="20699"/>
                      <a:pt x="142310" y="20755"/>
                      <a:pt x="142820" y="20870"/>
                    </a:cubicBezTo>
                    <a:cubicBezTo>
                      <a:pt x="143275" y="17108"/>
                      <a:pt x="139935" y="13746"/>
                      <a:pt x="136195" y="13746"/>
                    </a:cubicBezTo>
                    <a:cubicBezTo>
                      <a:pt x="136175" y="13746"/>
                      <a:pt x="136156" y="13746"/>
                      <a:pt x="136136" y="13746"/>
                    </a:cubicBezTo>
                    <a:cubicBezTo>
                      <a:pt x="137484" y="12292"/>
                      <a:pt x="139360" y="11489"/>
                      <a:pt x="141292" y="11489"/>
                    </a:cubicBezTo>
                    <a:cubicBezTo>
                      <a:pt x="141801" y="11489"/>
                      <a:pt x="142313" y="11544"/>
                      <a:pt x="142820" y="11658"/>
                    </a:cubicBezTo>
                    <a:cubicBezTo>
                      <a:pt x="143275" y="7906"/>
                      <a:pt x="139935" y="4534"/>
                      <a:pt x="136195" y="4534"/>
                    </a:cubicBezTo>
                    <a:cubicBezTo>
                      <a:pt x="136175" y="4534"/>
                      <a:pt x="136156" y="4534"/>
                      <a:pt x="136136" y="4535"/>
                    </a:cubicBezTo>
                    <a:cubicBezTo>
                      <a:pt x="136116" y="4534"/>
                      <a:pt x="136096" y="4534"/>
                      <a:pt x="136077" y="4534"/>
                    </a:cubicBezTo>
                    <a:cubicBezTo>
                      <a:pt x="134208" y="4534"/>
                      <a:pt x="132440" y="5373"/>
                      <a:pt x="131199" y="6676"/>
                    </a:cubicBezTo>
                    <a:cubicBezTo>
                      <a:pt x="131234" y="5941"/>
                      <a:pt x="131136" y="5198"/>
                      <a:pt x="130894" y="4499"/>
                    </a:cubicBezTo>
                    <a:lnTo>
                      <a:pt x="130518" y="4499"/>
                    </a:lnTo>
                    <a:cubicBezTo>
                      <a:pt x="130751" y="5198"/>
                      <a:pt x="130867" y="5932"/>
                      <a:pt x="130867" y="6667"/>
                    </a:cubicBezTo>
                    <a:cubicBezTo>
                      <a:pt x="130394" y="6565"/>
                      <a:pt x="129917" y="6515"/>
                      <a:pt x="129443" y="6515"/>
                    </a:cubicBezTo>
                    <a:cubicBezTo>
                      <a:pt x="127584" y="6515"/>
                      <a:pt x="125780" y="7282"/>
                      <a:pt x="124487" y="8674"/>
                    </a:cubicBezTo>
                    <a:cubicBezTo>
                      <a:pt x="123206" y="7294"/>
                      <a:pt x="121414" y="6515"/>
                      <a:pt x="119532" y="6515"/>
                    </a:cubicBezTo>
                    <a:cubicBezTo>
                      <a:pt x="119048" y="6515"/>
                      <a:pt x="118564" y="6569"/>
                      <a:pt x="118089" y="6667"/>
                    </a:cubicBezTo>
                    <a:cubicBezTo>
                      <a:pt x="118089" y="5932"/>
                      <a:pt x="118206" y="5198"/>
                      <a:pt x="118439" y="4499"/>
                    </a:cubicBezTo>
                    <a:lnTo>
                      <a:pt x="118063" y="4499"/>
                    </a:lnTo>
                    <a:cubicBezTo>
                      <a:pt x="117821" y="5198"/>
                      <a:pt x="117722" y="5932"/>
                      <a:pt x="117758" y="6676"/>
                    </a:cubicBezTo>
                    <a:cubicBezTo>
                      <a:pt x="116516" y="5373"/>
                      <a:pt x="114749" y="4534"/>
                      <a:pt x="112880" y="4534"/>
                    </a:cubicBezTo>
                    <a:cubicBezTo>
                      <a:pt x="112860" y="4534"/>
                      <a:pt x="112840" y="4534"/>
                      <a:pt x="112821" y="4535"/>
                    </a:cubicBezTo>
                    <a:cubicBezTo>
                      <a:pt x="112802" y="4534"/>
                      <a:pt x="112783" y="4534"/>
                      <a:pt x="112765" y="4534"/>
                    </a:cubicBezTo>
                    <a:cubicBezTo>
                      <a:pt x="110778" y="4534"/>
                      <a:pt x="108911" y="5480"/>
                      <a:pt x="107659" y="6927"/>
                    </a:cubicBezTo>
                    <a:lnTo>
                      <a:pt x="107659" y="6927"/>
                    </a:lnTo>
                    <a:cubicBezTo>
                      <a:pt x="107953" y="3264"/>
                      <a:pt x="104676" y="36"/>
                      <a:pt x="101009" y="36"/>
                    </a:cubicBezTo>
                    <a:cubicBezTo>
                      <a:pt x="100988" y="36"/>
                      <a:pt x="100968" y="36"/>
                      <a:pt x="100948" y="36"/>
                    </a:cubicBezTo>
                    <a:cubicBezTo>
                      <a:pt x="100928" y="36"/>
                      <a:pt x="100908" y="36"/>
                      <a:pt x="100889" y="36"/>
                    </a:cubicBezTo>
                    <a:cubicBezTo>
                      <a:pt x="99020" y="36"/>
                      <a:pt x="97261" y="875"/>
                      <a:pt x="96011" y="2178"/>
                    </a:cubicBezTo>
                    <a:cubicBezTo>
                      <a:pt x="96056" y="1434"/>
                      <a:pt x="95948" y="699"/>
                      <a:pt x="95706" y="1"/>
                    </a:cubicBezTo>
                    <a:lnTo>
                      <a:pt x="95339" y="1"/>
                    </a:lnTo>
                    <a:cubicBezTo>
                      <a:pt x="95563" y="699"/>
                      <a:pt x="95688" y="1434"/>
                      <a:pt x="95688" y="2169"/>
                    </a:cubicBezTo>
                    <a:cubicBezTo>
                      <a:pt x="95213" y="2067"/>
                      <a:pt x="94735" y="2017"/>
                      <a:pt x="94260" y="2017"/>
                    </a:cubicBezTo>
                    <a:cubicBezTo>
                      <a:pt x="92399" y="2017"/>
                      <a:pt x="90599" y="2784"/>
                      <a:pt x="89299" y="4176"/>
                    </a:cubicBezTo>
                    <a:cubicBezTo>
                      <a:pt x="88027" y="2796"/>
                      <a:pt x="86226" y="2017"/>
                      <a:pt x="84344" y="2017"/>
                    </a:cubicBezTo>
                    <a:cubicBezTo>
                      <a:pt x="83860" y="2017"/>
                      <a:pt x="83376" y="2061"/>
                      <a:pt x="82902" y="2169"/>
                    </a:cubicBezTo>
                    <a:cubicBezTo>
                      <a:pt x="82910" y="1434"/>
                      <a:pt x="83027" y="699"/>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grpSp>
        <p:grpSp>
          <p:nvGrpSpPr>
            <p:cNvPr id="39" name="Google Shape;39;p3"/>
            <p:cNvGrpSpPr/>
            <p:nvPr/>
          </p:nvGrpSpPr>
          <p:grpSpPr>
            <a:xfrm>
              <a:off x="6063879" y="-541901"/>
              <a:ext cx="3080308" cy="3269023"/>
              <a:chOff x="0" y="0"/>
              <a:chExt cx="2743172" cy="2911232"/>
            </a:xfrm>
          </p:grpSpPr>
          <p:sp>
            <p:nvSpPr>
              <p:cNvPr id="40" name="Google Shape;40;p3"/>
              <p:cNvSpPr/>
              <p:nvPr/>
            </p:nvSpPr>
            <p:spPr>
              <a:xfrm>
                <a:off x="0" y="1411617"/>
                <a:ext cx="2743172" cy="1499615"/>
              </a:xfrm>
              <a:custGeom>
                <a:avLst/>
                <a:gdLst/>
                <a:ahLst/>
                <a:cxnLst/>
                <a:rect l="l" t="t" r="r" b="b"/>
                <a:pathLst>
                  <a:path w="143284" h="78442" extrusionOk="0">
                    <a:moveTo>
                      <a:pt x="94420" y="2397"/>
                    </a:moveTo>
                    <a:cubicBezTo>
                      <a:pt x="94850" y="2397"/>
                      <a:pt x="95284" y="2437"/>
                      <a:pt x="95715" y="2519"/>
                    </a:cubicBezTo>
                    <a:cubicBezTo>
                      <a:pt x="94720" y="3693"/>
                      <a:pt x="94138" y="5198"/>
                      <a:pt x="94228" y="6784"/>
                    </a:cubicBezTo>
                    <a:cubicBezTo>
                      <a:pt x="92977" y="5481"/>
                      <a:pt x="91219" y="4651"/>
                      <a:pt x="89350" y="4651"/>
                    </a:cubicBezTo>
                    <a:cubicBezTo>
                      <a:pt x="89330" y="4651"/>
                      <a:pt x="89310" y="4651"/>
                      <a:pt x="89290" y="4651"/>
                    </a:cubicBezTo>
                    <a:cubicBezTo>
                      <a:pt x="90624" y="3201"/>
                      <a:pt x="92490" y="2397"/>
                      <a:pt x="94420" y="2397"/>
                    </a:cubicBezTo>
                    <a:close/>
                    <a:moveTo>
                      <a:pt x="84151" y="2400"/>
                    </a:moveTo>
                    <a:cubicBezTo>
                      <a:pt x="86084" y="2400"/>
                      <a:pt x="87955" y="3198"/>
                      <a:pt x="89290" y="4651"/>
                    </a:cubicBezTo>
                    <a:cubicBezTo>
                      <a:pt x="89270" y="4651"/>
                      <a:pt x="89250" y="4651"/>
                      <a:pt x="89231" y="4651"/>
                    </a:cubicBezTo>
                    <a:cubicBezTo>
                      <a:pt x="87362" y="4651"/>
                      <a:pt x="85594" y="5481"/>
                      <a:pt x="84353" y="6793"/>
                    </a:cubicBezTo>
                    <a:cubicBezTo>
                      <a:pt x="84434" y="5207"/>
                      <a:pt x="83851" y="3702"/>
                      <a:pt x="82866" y="2519"/>
                    </a:cubicBezTo>
                    <a:cubicBezTo>
                      <a:pt x="83294" y="2439"/>
                      <a:pt x="83724" y="2400"/>
                      <a:pt x="84151" y="2400"/>
                    </a:cubicBezTo>
                    <a:close/>
                    <a:moveTo>
                      <a:pt x="13670" y="2589"/>
                    </a:moveTo>
                    <a:cubicBezTo>
                      <a:pt x="15606" y="2589"/>
                      <a:pt x="17480" y="3392"/>
                      <a:pt x="18825" y="4840"/>
                    </a:cubicBezTo>
                    <a:lnTo>
                      <a:pt x="18825" y="4840"/>
                    </a:lnTo>
                    <a:cubicBezTo>
                      <a:pt x="18822" y="4840"/>
                      <a:pt x="18819" y="4840"/>
                      <a:pt x="18816" y="4840"/>
                    </a:cubicBezTo>
                    <a:cubicBezTo>
                      <a:pt x="18806" y="4840"/>
                      <a:pt x="18796" y="4840"/>
                      <a:pt x="18786" y="4840"/>
                    </a:cubicBezTo>
                    <a:cubicBezTo>
                      <a:pt x="16906" y="4840"/>
                      <a:pt x="15136" y="5671"/>
                      <a:pt x="13879" y="6981"/>
                    </a:cubicBezTo>
                    <a:cubicBezTo>
                      <a:pt x="13951" y="5404"/>
                      <a:pt x="13368" y="3899"/>
                      <a:pt x="12382" y="2716"/>
                    </a:cubicBezTo>
                    <a:lnTo>
                      <a:pt x="12391" y="2707"/>
                    </a:lnTo>
                    <a:cubicBezTo>
                      <a:pt x="12817" y="2628"/>
                      <a:pt x="13245" y="2589"/>
                      <a:pt x="13670" y="2589"/>
                    </a:cubicBezTo>
                    <a:close/>
                    <a:moveTo>
                      <a:pt x="23963" y="2589"/>
                    </a:moveTo>
                    <a:cubicBezTo>
                      <a:pt x="24387" y="2589"/>
                      <a:pt x="24815" y="2628"/>
                      <a:pt x="25241" y="2707"/>
                    </a:cubicBezTo>
                    <a:cubicBezTo>
                      <a:pt x="24255" y="3890"/>
                      <a:pt x="23673" y="5395"/>
                      <a:pt x="23753" y="6981"/>
                    </a:cubicBezTo>
                    <a:cubicBezTo>
                      <a:pt x="22512" y="5678"/>
                      <a:pt x="20744" y="4839"/>
                      <a:pt x="18875" y="4839"/>
                    </a:cubicBezTo>
                    <a:cubicBezTo>
                      <a:pt x="18859" y="4839"/>
                      <a:pt x="18842" y="4839"/>
                      <a:pt x="18825" y="4840"/>
                    </a:cubicBezTo>
                    <a:lnTo>
                      <a:pt x="18825" y="4840"/>
                    </a:lnTo>
                    <a:cubicBezTo>
                      <a:pt x="20162" y="3392"/>
                      <a:pt x="22030" y="2589"/>
                      <a:pt x="23963" y="2589"/>
                    </a:cubicBezTo>
                    <a:close/>
                    <a:moveTo>
                      <a:pt x="77628" y="548"/>
                    </a:moveTo>
                    <a:cubicBezTo>
                      <a:pt x="80805" y="548"/>
                      <a:pt x="83981" y="2626"/>
                      <a:pt x="84022" y="6784"/>
                    </a:cubicBezTo>
                    <a:cubicBezTo>
                      <a:pt x="83543" y="6679"/>
                      <a:pt x="83061" y="6628"/>
                      <a:pt x="82582" y="6628"/>
                    </a:cubicBezTo>
                    <a:cubicBezTo>
                      <a:pt x="80728" y="6628"/>
                      <a:pt x="78929" y="7396"/>
                      <a:pt x="77633" y="8791"/>
                    </a:cubicBezTo>
                    <a:cubicBezTo>
                      <a:pt x="76359" y="7419"/>
                      <a:pt x="74579" y="6632"/>
                      <a:pt x="72709" y="6632"/>
                    </a:cubicBezTo>
                    <a:cubicBezTo>
                      <a:pt x="72699" y="6632"/>
                      <a:pt x="72688" y="6632"/>
                      <a:pt x="72678" y="6632"/>
                    </a:cubicBezTo>
                    <a:cubicBezTo>
                      <a:pt x="72194" y="6632"/>
                      <a:pt x="71710" y="6677"/>
                      <a:pt x="71235" y="6784"/>
                    </a:cubicBezTo>
                    <a:cubicBezTo>
                      <a:pt x="71275" y="2626"/>
                      <a:pt x="74452" y="548"/>
                      <a:pt x="77628" y="548"/>
                    </a:cubicBezTo>
                    <a:close/>
                    <a:moveTo>
                      <a:pt x="100945" y="548"/>
                    </a:moveTo>
                    <a:cubicBezTo>
                      <a:pt x="104119" y="548"/>
                      <a:pt x="107295" y="2626"/>
                      <a:pt x="107337" y="6782"/>
                    </a:cubicBezTo>
                    <a:lnTo>
                      <a:pt x="107337" y="6782"/>
                    </a:lnTo>
                    <a:cubicBezTo>
                      <a:pt x="106865" y="6681"/>
                      <a:pt x="106389" y="6632"/>
                      <a:pt x="105917" y="6632"/>
                    </a:cubicBezTo>
                    <a:cubicBezTo>
                      <a:pt x="104054" y="6632"/>
                      <a:pt x="102249" y="7399"/>
                      <a:pt x="100957" y="8791"/>
                    </a:cubicBezTo>
                    <a:cubicBezTo>
                      <a:pt x="99676" y="7411"/>
                      <a:pt x="97883" y="6632"/>
                      <a:pt x="96002" y="6632"/>
                    </a:cubicBezTo>
                    <a:cubicBezTo>
                      <a:pt x="95518" y="6632"/>
                      <a:pt x="95034" y="6685"/>
                      <a:pt x="94559" y="6784"/>
                    </a:cubicBezTo>
                    <a:cubicBezTo>
                      <a:pt x="94595" y="2626"/>
                      <a:pt x="97769" y="548"/>
                      <a:pt x="100945" y="548"/>
                    </a:cubicBezTo>
                    <a:close/>
                    <a:moveTo>
                      <a:pt x="7159" y="741"/>
                    </a:moveTo>
                    <a:cubicBezTo>
                      <a:pt x="10334" y="741"/>
                      <a:pt x="13512" y="2820"/>
                      <a:pt x="13556" y="6981"/>
                    </a:cubicBezTo>
                    <a:cubicBezTo>
                      <a:pt x="13074" y="6876"/>
                      <a:pt x="12589" y="6825"/>
                      <a:pt x="12108" y="6825"/>
                    </a:cubicBezTo>
                    <a:cubicBezTo>
                      <a:pt x="10251" y="6825"/>
                      <a:pt x="8458" y="7587"/>
                      <a:pt x="7163" y="8974"/>
                    </a:cubicBezTo>
                    <a:lnTo>
                      <a:pt x="7163" y="8974"/>
                    </a:lnTo>
                    <a:cubicBezTo>
                      <a:pt x="5882" y="7606"/>
                      <a:pt x="4092" y="6820"/>
                      <a:pt x="2212" y="6820"/>
                    </a:cubicBezTo>
                    <a:cubicBezTo>
                      <a:pt x="1728" y="6820"/>
                      <a:pt x="1245" y="6874"/>
                      <a:pt x="770" y="6981"/>
                    </a:cubicBezTo>
                    <a:cubicBezTo>
                      <a:pt x="806" y="2822"/>
                      <a:pt x="3981" y="741"/>
                      <a:pt x="7159" y="741"/>
                    </a:cubicBezTo>
                    <a:close/>
                    <a:moveTo>
                      <a:pt x="30465" y="748"/>
                    </a:moveTo>
                    <a:cubicBezTo>
                      <a:pt x="33637" y="748"/>
                      <a:pt x="36811" y="2823"/>
                      <a:pt x="36854" y="6977"/>
                    </a:cubicBezTo>
                    <a:lnTo>
                      <a:pt x="36854" y="6977"/>
                    </a:lnTo>
                    <a:cubicBezTo>
                      <a:pt x="36379" y="6875"/>
                      <a:pt x="35901" y="6825"/>
                      <a:pt x="35427" y="6825"/>
                    </a:cubicBezTo>
                    <a:cubicBezTo>
                      <a:pt x="33572" y="6825"/>
                      <a:pt x="31778" y="7591"/>
                      <a:pt x="30483" y="8979"/>
                    </a:cubicBezTo>
                    <a:cubicBezTo>
                      <a:pt x="29201" y="7608"/>
                      <a:pt x="27409" y="6820"/>
                      <a:pt x="25536" y="6820"/>
                    </a:cubicBezTo>
                    <a:cubicBezTo>
                      <a:pt x="25044" y="6820"/>
                      <a:pt x="24560" y="6874"/>
                      <a:pt x="24085" y="6981"/>
                    </a:cubicBezTo>
                    <a:cubicBezTo>
                      <a:pt x="24116" y="2827"/>
                      <a:pt x="27290" y="748"/>
                      <a:pt x="30465" y="748"/>
                    </a:cubicBezTo>
                    <a:close/>
                    <a:moveTo>
                      <a:pt x="119332" y="6908"/>
                    </a:moveTo>
                    <a:cubicBezTo>
                      <a:pt x="121265" y="6908"/>
                      <a:pt x="123134" y="7710"/>
                      <a:pt x="124478" y="9150"/>
                    </a:cubicBezTo>
                    <a:lnTo>
                      <a:pt x="124487" y="9158"/>
                    </a:lnTo>
                    <a:lnTo>
                      <a:pt x="124487" y="9158"/>
                    </a:lnTo>
                    <a:cubicBezTo>
                      <a:pt x="124484" y="9159"/>
                      <a:pt x="124481" y="9159"/>
                      <a:pt x="124478" y="9159"/>
                    </a:cubicBezTo>
                    <a:cubicBezTo>
                      <a:pt x="124459" y="9158"/>
                      <a:pt x="124439" y="9158"/>
                      <a:pt x="124419" y="9158"/>
                    </a:cubicBezTo>
                    <a:cubicBezTo>
                      <a:pt x="122559" y="9158"/>
                      <a:pt x="120791" y="9997"/>
                      <a:pt x="119541" y="11300"/>
                    </a:cubicBezTo>
                    <a:cubicBezTo>
                      <a:pt x="119631" y="9705"/>
                      <a:pt x="119048" y="8209"/>
                      <a:pt x="118054" y="7026"/>
                    </a:cubicBezTo>
                    <a:cubicBezTo>
                      <a:pt x="118480" y="6947"/>
                      <a:pt x="118907" y="6908"/>
                      <a:pt x="119332" y="6908"/>
                    </a:cubicBezTo>
                    <a:close/>
                    <a:moveTo>
                      <a:pt x="129633" y="6908"/>
                    </a:moveTo>
                    <a:cubicBezTo>
                      <a:pt x="130058" y="6908"/>
                      <a:pt x="130486" y="6947"/>
                      <a:pt x="130912" y="7026"/>
                    </a:cubicBezTo>
                    <a:cubicBezTo>
                      <a:pt x="129917" y="8209"/>
                      <a:pt x="129335" y="9705"/>
                      <a:pt x="129415" y="11300"/>
                    </a:cubicBezTo>
                    <a:cubicBezTo>
                      <a:pt x="128174" y="9997"/>
                      <a:pt x="126406" y="9158"/>
                      <a:pt x="124537" y="9158"/>
                    </a:cubicBezTo>
                    <a:cubicBezTo>
                      <a:pt x="124521" y="9158"/>
                      <a:pt x="124504" y="9158"/>
                      <a:pt x="124487" y="9158"/>
                    </a:cubicBezTo>
                    <a:lnTo>
                      <a:pt x="124487" y="9158"/>
                    </a:lnTo>
                    <a:cubicBezTo>
                      <a:pt x="125825" y="7711"/>
                      <a:pt x="127698" y="6908"/>
                      <a:pt x="129633" y="6908"/>
                    </a:cubicBezTo>
                    <a:close/>
                    <a:moveTo>
                      <a:pt x="82788" y="6998"/>
                    </a:moveTo>
                    <a:cubicBezTo>
                      <a:pt x="83213" y="6998"/>
                      <a:pt x="83641" y="7037"/>
                      <a:pt x="84066" y="7116"/>
                    </a:cubicBezTo>
                    <a:cubicBezTo>
                      <a:pt x="83072" y="8289"/>
                      <a:pt x="82489" y="9795"/>
                      <a:pt x="82579" y="11390"/>
                    </a:cubicBezTo>
                    <a:cubicBezTo>
                      <a:pt x="81329" y="10086"/>
                      <a:pt x="79570" y="9248"/>
                      <a:pt x="77701" y="9248"/>
                    </a:cubicBezTo>
                    <a:cubicBezTo>
                      <a:pt x="77681" y="9248"/>
                      <a:pt x="77661" y="9248"/>
                      <a:pt x="77642" y="9248"/>
                    </a:cubicBezTo>
                    <a:cubicBezTo>
                      <a:pt x="78979" y="7801"/>
                      <a:pt x="80853" y="6998"/>
                      <a:pt x="82788" y="6998"/>
                    </a:cubicBezTo>
                    <a:close/>
                    <a:moveTo>
                      <a:pt x="95802" y="7007"/>
                    </a:moveTo>
                    <a:cubicBezTo>
                      <a:pt x="97737" y="7007"/>
                      <a:pt x="99611" y="7810"/>
                      <a:pt x="100948" y="9257"/>
                    </a:cubicBezTo>
                    <a:cubicBezTo>
                      <a:pt x="100928" y="9257"/>
                      <a:pt x="100908" y="9257"/>
                      <a:pt x="100889" y="9257"/>
                    </a:cubicBezTo>
                    <a:cubicBezTo>
                      <a:pt x="99020" y="9257"/>
                      <a:pt x="97252" y="10095"/>
                      <a:pt x="96011" y="11399"/>
                    </a:cubicBezTo>
                    <a:cubicBezTo>
                      <a:pt x="96100" y="9804"/>
                      <a:pt x="95509" y="8307"/>
                      <a:pt x="94523" y="7125"/>
                    </a:cubicBezTo>
                    <a:cubicBezTo>
                      <a:pt x="94949" y="7046"/>
                      <a:pt x="95377" y="7007"/>
                      <a:pt x="95802" y="7007"/>
                    </a:cubicBezTo>
                    <a:close/>
                    <a:moveTo>
                      <a:pt x="48849" y="7105"/>
                    </a:moveTo>
                    <a:cubicBezTo>
                      <a:pt x="50784" y="7105"/>
                      <a:pt x="52658" y="7908"/>
                      <a:pt x="53995" y="9356"/>
                    </a:cubicBezTo>
                    <a:lnTo>
                      <a:pt x="53995" y="9356"/>
                    </a:lnTo>
                    <a:cubicBezTo>
                      <a:pt x="53978" y="9355"/>
                      <a:pt x="53961" y="9355"/>
                      <a:pt x="53945" y="9355"/>
                    </a:cubicBezTo>
                    <a:cubicBezTo>
                      <a:pt x="52076" y="9355"/>
                      <a:pt x="50308" y="10194"/>
                      <a:pt x="49067" y="11497"/>
                    </a:cubicBezTo>
                    <a:cubicBezTo>
                      <a:pt x="49147" y="9902"/>
                      <a:pt x="48565" y="8406"/>
                      <a:pt x="47570" y="7223"/>
                    </a:cubicBezTo>
                    <a:cubicBezTo>
                      <a:pt x="47996" y="7144"/>
                      <a:pt x="48424" y="7105"/>
                      <a:pt x="48849" y="7105"/>
                    </a:cubicBezTo>
                    <a:close/>
                    <a:moveTo>
                      <a:pt x="59142" y="7105"/>
                    </a:moveTo>
                    <a:cubicBezTo>
                      <a:pt x="59570" y="7105"/>
                      <a:pt x="60000" y="7144"/>
                      <a:pt x="60429" y="7223"/>
                    </a:cubicBezTo>
                    <a:cubicBezTo>
                      <a:pt x="59434" y="8397"/>
                      <a:pt x="58852" y="9902"/>
                      <a:pt x="58941" y="11497"/>
                    </a:cubicBezTo>
                    <a:cubicBezTo>
                      <a:pt x="57691" y="10194"/>
                      <a:pt x="55923" y="9355"/>
                      <a:pt x="54063" y="9355"/>
                    </a:cubicBezTo>
                    <a:cubicBezTo>
                      <a:pt x="54043" y="9355"/>
                      <a:pt x="54024" y="9356"/>
                      <a:pt x="54004" y="9356"/>
                    </a:cubicBezTo>
                    <a:cubicBezTo>
                      <a:pt x="54001" y="9356"/>
                      <a:pt x="53998" y="9356"/>
                      <a:pt x="53995" y="9356"/>
                    </a:cubicBezTo>
                    <a:lnTo>
                      <a:pt x="53995" y="9356"/>
                    </a:lnTo>
                    <a:lnTo>
                      <a:pt x="54004" y="9347"/>
                    </a:lnTo>
                    <a:cubicBezTo>
                      <a:pt x="55339" y="7901"/>
                      <a:pt x="57210" y="7105"/>
                      <a:pt x="59142" y="7105"/>
                    </a:cubicBezTo>
                    <a:close/>
                    <a:moveTo>
                      <a:pt x="12289" y="7212"/>
                    </a:moveTo>
                    <a:cubicBezTo>
                      <a:pt x="12716" y="7212"/>
                      <a:pt x="13146" y="7251"/>
                      <a:pt x="13574" y="7331"/>
                    </a:cubicBezTo>
                    <a:cubicBezTo>
                      <a:pt x="12580" y="8513"/>
                      <a:pt x="11997" y="10010"/>
                      <a:pt x="12087" y="11605"/>
                    </a:cubicBezTo>
                    <a:cubicBezTo>
                      <a:pt x="10837" y="10301"/>
                      <a:pt x="9069" y="9463"/>
                      <a:pt x="7208" y="9463"/>
                    </a:cubicBezTo>
                    <a:cubicBezTo>
                      <a:pt x="7189" y="9463"/>
                      <a:pt x="7169" y="9463"/>
                      <a:pt x="7150" y="9463"/>
                    </a:cubicBezTo>
                    <a:cubicBezTo>
                      <a:pt x="8485" y="8010"/>
                      <a:pt x="10356" y="7212"/>
                      <a:pt x="12289" y="7212"/>
                    </a:cubicBezTo>
                    <a:close/>
                    <a:moveTo>
                      <a:pt x="35624" y="7192"/>
                    </a:moveTo>
                    <a:cubicBezTo>
                      <a:pt x="36086" y="7192"/>
                      <a:pt x="36552" y="7237"/>
                      <a:pt x="37015" y="7331"/>
                    </a:cubicBezTo>
                    <a:cubicBezTo>
                      <a:pt x="36000" y="8594"/>
                      <a:pt x="35454" y="10176"/>
                      <a:pt x="35640" y="11839"/>
                    </a:cubicBezTo>
                    <a:lnTo>
                      <a:pt x="35640" y="11839"/>
                    </a:lnTo>
                    <a:cubicBezTo>
                      <a:pt x="34394" y="10395"/>
                      <a:pt x="32530" y="9454"/>
                      <a:pt x="30556" y="9454"/>
                    </a:cubicBezTo>
                    <a:cubicBezTo>
                      <a:pt x="30529" y="9454"/>
                      <a:pt x="30501" y="9454"/>
                      <a:pt x="30474" y="9454"/>
                    </a:cubicBezTo>
                    <a:cubicBezTo>
                      <a:pt x="30454" y="9454"/>
                      <a:pt x="30434" y="9454"/>
                      <a:pt x="30414" y="9454"/>
                    </a:cubicBezTo>
                    <a:cubicBezTo>
                      <a:pt x="28545" y="9454"/>
                      <a:pt x="26787" y="10284"/>
                      <a:pt x="25536" y="11596"/>
                    </a:cubicBezTo>
                    <a:cubicBezTo>
                      <a:pt x="25626" y="10001"/>
                      <a:pt x="25044" y="8495"/>
                      <a:pt x="24049" y="7322"/>
                    </a:cubicBezTo>
                    <a:cubicBezTo>
                      <a:pt x="24481" y="7240"/>
                      <a:pt x="24915" y="7200"/>
                      <a:pt x="25345" y="7200"/>
                    </a:cubicBezTo>
                    <a:cubicBezTo>
                      <a:pt x="27275" y="7200"/>
                      <a:pt x="29142" y="8002"/>
                      <a:pt x="30483" y="9445"/>
                    </a:cubicBezTo>
                    <a:cubicBezTo>
                      <a:pt x="31821" y="7992"/>
                      <a:pt x="33690" y="7192"/>
                      <a:pt x="35624" y="7192"/>
                    </a:cubicBezTo>
                    <a:close/>
                    <a:moveTo>
                      <a:pt x="112817" y="5046"/>
                    </a:moveTo>
                    <a:cubicBezTo>
                      <a:pt x="115992" y="5046"/>
                      <a:pt x="119168" y="7124"/>
                      <a:pt x="119209" y="11280"/>
                    </a:cubicBezTo>
                    <a:lnTo>
                      <a:pt x="119209" y="11280"/>
                    </a:lnTo>
                    <a:cubicBezTo>
                      <a:pt x="118739" y="11180"/>
                      <a:pt x="118265" y="11130"/>
                      <a:pt x="117794" y="11130"/>
                    </a:cubicBezTo>
                    <a:cubicBezTo>
                      <a:pt x="115935" y="11130"/>
                      <a:pt x="114129" y="11897"/>
                      <a:pt x="112830" y="13289"/>
                    </a:cubicBezTo>
                    <a:cubicBezTo>
                      <a:pt x="111548" y="11909"/>
                      <a:pt x="109756" y="11130"/>
                      <a:pt x="107883" y="11130"/>
                    </a:cubicBezTo>
                    <a:cubicBezTo>
                      <a:pt x="107391" y="11130"/>
                      <a:pt x="106907" y="11184"/>
                      <a:pt x="106432" y="11282"/>
                    </a:cubicBezTo>
                    <a:cubicBezTo>
                      <a:pt x="106468" y="7125"/>
                      <a:pt x="109642" y="5046"/>
                      <a:pt x="112817" y="5046"/>
                    </a:cubicBezTo>
                    <a:close/>
                    <a:moveTo>
                      <a:pt x="136134" y="5046"/>
                    </a:moveTo>
                    <a:cubicBezTo>
                      <a:pt x="139307" y="5046"/>
                      <a:pt x="142483" y="7124"/>
                      <a:pt x="142525" y="11280"/>
                    </a:cubicBezTo>
                    <a:cubicBezTo>
                      <a:pt x="142054" y="11180"/>
                      <a:pt x="141580" y="11130"/>
                      <a:pt x="141109" y="11130"/>
                    </a:cubicBezTo>
                    <a:cubicBezTo>
                      <a:pt x="139250" y="11130"/>
                      <a:pt x="137444" y="11897"/>
                      <a:pt x="136145" y="13289"/>
                    </a:cubicBezTo>
                    <a:cubicBezTo>
                      <a:pt x="134872" y="11909"/>
                      <a:pt x="133071" y="11130"/>
                      <a:pt x="131199" y="11130"/>
                    </a:cubicBezTo>
                    <a:cubicBezTo>
                      <a:pt x="130715" y="11130"/>
                      <a:pt x="130231" y="11184"/>
                      <a:pt x="129756" y="11282"/>
                    </a:cubicBezTo>
                    <a:cubicBezTo>
                      <a:pt x="129787" y="7125"/>
                      <a:pt x="132959" y="5046"/>
                      <a:pt x="136134" y="5046"/>
                    </a:cubicBezTo>
                    <a:close/>
                    <a:moveTo>
                      <a:pt x="89288" y="5152"/>
                    </a:moveTo>
                    <a:cubicBezTo>
                      <a:pt x="92463" y="5152"/>
                      <a:pt x="95639" y="7228"/>
                      <a:pt x="95679" y="11381"/>
                    </a:cubicBezTo>
                    <a:lnTo>
                      <a:pt x="95679" y="11381"/>
                    </a:lnTo>
                    <a:cubicBezTo>
                      <a:pt x="95206" y="11279"/>
                      <a:pt x="94729" y="11229"/>
                      <a:pt x="94255" y="11229"/>
                    </a:cubicBezTo>
                    <a:cubicBezTo>
                      <a:pt x="92396" y="11229"/>
                      <a:pt x="90592" y="11996"/>
                      <a:pt x="89299" y="13388"/>
                    </a:cubicBezTo>
                    <a:cubicBezTo>
                      <a:pt x="88018" y="12008"/>
                      <a:pt x="86226" y="11228"/>
                      <a:pt x="84344" y="11228"/>
                    </a:cubicBezTo>
                    <a:cubicBezTo>
                      <a:pt x="83860" y="11228"/>
                      <a:pt x="83376" y="11282"/>
                      <a:pt x="82902" y="11381"/>
                    </a:cubicBezTo>
                    <a:cubicBezTo>
                      <a:pt x="82937" y="7229"/>
                      <a:pt x="86112" y="5152"/>
                      <a:pt x="89288" y="5152"/>
                    </a:cubicBezTo>
                    <a:close/>
                    <a:moveTo>
                      <a:pt x="42335" y="5247"/>
                    </a:moveTo>
                    <a:cubicBezTo>
                      <a:pt x="45506" y="5247"/>
                      <a:pt x="48679" y="7322"/>
                      <a:pt x="48726" y="11475"/>
                    </a:cubicBezTo>
                    <a:lnTo>
                      <a:pt x="48726" y="11475"/>
                    </a:lnTo>
                    <a:cubicBezTo>
                      <a:pt x="48252" y="11373"/>
                      <a:pt x="47773" y="11323"/>
                      <a:pt x="47299" y="11323"/>
                    </a:cubicBezTo>
                    <a:cubicBezTo>
                      <a:pt x="45442" y="11323"/>
                      <a:pt x="43644" y="12089"/>
                      <a:pt x="42355" y="13478"/>
                    </a:cubicBezTo>
                    <a:cubicBezTo>
                      <a:pt x="41074" y="12107"/>
                      <a:pt x="39282" y="11318"/>
                      <a:pt x="37400" y="11318"/>
                    </a:cubicBezTo>
                    <a:cubicBezTo>
                      <a:pt x="36916" y="11318"/>
                      <a:pt x="36432" y="11372"/>
                      <a:pt x="35958" y="11479"/>
                    </a:cubicBezTo>
                    <a:cubicBezTo>
                      <a:pt x="35989" y="7326"/>
                      <a:pt x="39161" y="5247"/>
                      <a:pt x="42335" y="5247"/>
                    </a:cubicBezTo>
                    <a:close/>
                    <a:moveTo>
                      <a:pt x="65651" y="5248"/>
                    </a:moveTo>
                    <a:cubicBezTo>
                      <a:pt x="68824" y="5248"/>
                      <a:pt x="71996" y="7324"/>
                      <a:pt x="72041" y="11477"/>
                    </a:cubicBezTo>
                    <a:lnTo>
                      <a:pt x="72041" y="11477"/>
                    </a:lnTo>
                    <a:cubicBezTo>
                      <a:pt x="71564" y="11374"/>
                      <a:pt x="71084" y="11323"/>
                      <a:pt x="70606" y="11323"/>
                    </a:cubicBezTo>
                    <a:cubicBezTo>
                      <a:pt x="68746" y="11323"/>
                      <a:pt x="66942" y="12092"/>
                      <a:pt x="65653" y="13495"/>
                    </a:cubicBezTo>
                    <a:cubicBezTo>
                      <a:pt x="64378" y="12123"/>
                      <a:pt x="62599" y="11336"/>
                      <a:pt x="60729" y="11336"/>
                    </a:cubicBezTo>
                    <a:cubicBezTo>
                      <a:pt x="60719" y="11336"/>
                      <a:pt x="60708" y="11336"/>
                      <a:pt x="60697" y="11336"/>
                    </a:cubicBezTo>
                    <a:cubicBezTo>
                      <a:pt x="60214" y="11336"/>
                      <a:pt x="59730" y="11381"/>
                      <a:pt x="59255" y="11488"/>
                    </a:cubicBezTo>
                    <a:cubicBezTo>
                      <a:pt x="59295" y="7330"/>
                      <a:pt x="62473" y="5248"/>
                      <a:pt x="65651" y="5248"/>
                    </a:cubicBezTo>
                    <a:close/>
                    <a:moveTo>
                      <a:pt x="18809" y="5354"/>
                    </a:moveTo>
                    <a:cubicBezTo>
                      <a:pt x="21983" y="5354"/>
                      <a:pt x="25156" y="7430"/>
                      <a:pt x="25196" y="11587"/>
                    </a:cubicBezTo>
                    <a:cubicBezTo>
                      <a:pt x="24723" y="11485"/>
                      <a:pt x="24246" y="11435"/>
                      <a:pt x="23772" y="11435"/>
                    </a:cubicBezTo>
                    <a:cubicBezTo>
                      <a:pt x="21913" y="11435"/>
                      <a:pt x="20107" y="12202"/>
                      <a:pt x="18807" y="13594"/>
                    </a:cubicBezTo>
                    <a:cubicBezTo>
                      <a:pt x="17526" y="12214"/>
                      <a:pt x="15734" y="11435"/>
                      <a:pt x="13852" y="11435"/>
                    </a:cubicBezTo>
                    <a:cubicBezTo>
                      <a:pt x="13368" y="11435"/>
                      <a:pt x="12884" y="11488"/>
                      <a:pt x="12409" y="11587"/>
                    </a:cubicBezTo>
                    <a:cubicBezTo>
                      <a:pt x="12454" y="7433"/>
                      <a:pt x="15632" y="5354"/>
                      <a:pt x="18809" y="5354"/>
                    </a:cubicBezTo>
                    <a:close/>
                    <a:moveTo>
                      <a:pt x="117949" y="11510"/>
                    </a:moveTo>
                    <a:cubicBezTo>
                      <a:pt x="118380" y="11510"/>
                      <a:pt x="118814" y="11550"/>
                      <a:pt x="119245" y="11632"/>
                    </a:cubicBezTo>
                    <a:cubicBezTo>
                      <a:pt x="118251" y="12805"/>
                      <a:pt x="117668" y="14302"/>
                      <a:pt x="117758" y="15897"/>
                    </a:cubicBezTo>
                    <a:cubicBezTo>
                      <a:pt x="116508" y="14593"/>
                      <a:pt x="114740" y="13755"/>
                      <a:pt x="112880" y="13755"/>
                    </a:cubicBezTo>
                    <a:cubicBezTo>
                      <a:pt x="112860" y="13755"/>
                      <a:pt x="112840" y="13755"/>
                      <a:pt x="112821" y="13755"/>
                    </a:cubicBezTo>
                    <a:cubicBezTo>
                      <a:pt x="114154" y="12312"/>
                      <a:pt x="116020" y="11510"/>
                      <a:pt x="117949" y="11510"/>
                    </a:cubicBezTo>
                    <a:close/>
                    <a:moveTo>
                      <a:pt x="84144" y="11613"/>
                    </a:moveTo>
                    <a:cubicBezTo>
                      <a:pt x="86080" y="11613"/>
                      <a:pt x="87953" y="12415"/>
                      <a:pt x="89290" y="13863"/>
                    </a:cubicBezTo>
                    <a:cubicBezTo>
                      <a:pt x="89271" y="13863"/>
                      <a:pt x="89251" y="13863"/>
                      <a:pt x="89231" y="13863"/>
                    </a:cubicBezTo>
                    <a:cubicBezTo>
                      <a:pt x="87363" y="13863"/>
                      <a:pt x="85603" y="14701"/>
                      <a:pt x="84353" y="16004"/>
                    </a:cubicBezTo>
                    <a:cubicBezTo>
                      <a:pt x="84443" y="14409"/>
                      <a:pt x="83860" y="12913"/>
                      <a:pt x="82866" y="11730"/>
                    </a:cubicBezTo>
                    <a:cubicBezTo>
                      <a:pt x="83291" y="11651"/>
                      <a:pt x="83719" y="11613"/>
                      <a:pt x="84144" y="11613"/>
                    </a:cubicBezTo>
                    <a:close/>
                    <a:moveTo>
                      <a:pt x="94433" y="11612"/>
                    </a:moveTo>
                    <a:cubicBezTo>
                      <a:pt x="94859" y="11612"/>
                      <a:pt x="95288" y="11651"/>
                      <a:pt x="95715" y="11730"/>
                    </a:cubicBezTo>
                    <a:cubicBezTo>
                      <a:pt x="94729" y="12913"/>
                      <a:pt x="94147" y="14409"/>
                      <a:pt x="94228" y="16004"/>
                    </a:cubicBezTo>
                    <a:cubicBezTo>
                      <a:pt x="92986" y="14701"/>
                      <a:pt x="91218" y="13863"/>
                      <a:pt x="89350" y="13863"/>
                    </a:cubicBezTo>
                    <a:cubicBezTo>
                      <a:pt x="89330" y="13863"/>
                      <a:pt x="89310" y="13863"/>
                      <a:pt x="89290" y="13863"/>
                    </a:cubicBezTo>
                    <a:lnTo>
                      <a:pt x="89299" y="13854"/>
                    </a:lnTo>
                    <a:cubicBezTo>
                      <a:pt x="90635" y="12408"/>
                      <a:pt x="92505" y="11612"/>
                      <a:pt x="94433" y="11612"/>
                    </a:cubicBezTo>
                    <a:close/>
                    <a:moveTo>
                      <a:pt x="47494" y="11702"/>
                    </a:moveTo>
                    <a:cubicBezTo>
                      <a:pt x="47918" y="11702"/>
                      <a:pt x="48346" y="11741"/>
                      <a:pt x="48771" y="11820"/>
                    </a:cubicBezTo>
                    <a:cubicBezTo>
                      <a:pt x="47770" y="13000"/>
                      <a:pt x="47187" y="14502"/>
                      <a:pt x="47274" y="16084"/>
                    </a:cubicBezTo>
                    <a:lnTo>
                      <a:pt x="47274" y="16084"/>
                    </a:lnTo>
                    <a:cubicBezTo>
                      <a:pt x="46040" y="14793"/>
                      <a:pt x="44288" y="13961"/>
                      <a:pt x="42434" y="13961"/>
                    </a:cubicBezTo>
                    <a:cubicBezTo>
                      <a:pt x="42408" y="13961"/>
                      <a:pt x="42382" y="13961"/>
                      <a:pt x="42355" y="13961"/>
                    </a:cubicBezTo>
                    <a:lnTo>
                      <a:pt x="42355" y="13961"/>
                    </a:lnTo>
                    <a:cubicBezTo>
                      <a:pt x="43693" y="12506"/>
                      <a:pt x="45561" y="11702"/>
                      <a:pt x="47494" y="11702"/>
                    </a:cubicBezTo>
                    <a:close/>
                    <a:moveTo>
                      <a:pt x="60517" y="11701"/>
                    </a:moveTo>
                    <a:cubicBezTo>
                      <a:pt x="62455" y="11701"/>
                      <a:pt x="64326" y="12499"/>
                      <a:pt x="65662" y="13952"/>
                    </a:cubicBezTo>
                    <a:cubicBezTo>
                      <a:pt x="65642" y="13952"/>
                      <a:pt x="65622" y="13952"/>
                      <a:pt x="65602" y="13952"/>
                    </a:cubicBezTo>
                    <a:cubicBezTo>
                      <a:pt x="63734" y="13952"/>
                      <a:pt x="61966" y="14791"/>
                      <a:pt x="60724" y="16094"/>
                    </a:cubicBezTo>
                    <a:cubicBezTo>
                      <a:pt x="60805" y="14499"/>
                      <a:pt x="60223" y="12994"/>
                      <a:pt x="59228" y="11820"/>
                    </a:cubicBezTo>
                    <a:cubicBezTo>
                      <a:pt x="59658" y="11740"/>
                      <a:pt x="60089" y="11701"/>
                      <a:pt x="60517" y="11701"/>
                    </a:cubicBezTo>
                    <a:close/>
                    <a:moveTo>
                      <a:pt x="106098" y="7003"/>
                    </a:moveTo>
                    <a:cubicBezTo>
                      <a:pt x="106560" y="7003"/>
                      <a:pt x="107026" y="7049"/>
                      <a:pt x="107489" y="7142"/>
                    </a:cubicBezTo>
                    <a:cubicBezTo>
                      <a:pt x="106477" y="8396"/>
                      <a:pt x="105930" y="9991"/>
                      <a:pt x="106136" y="11666"/>
                    </a:cubicBezTo>
                    <a:lnTo>
                      <a:pt x="106136" y="11666"/>
                    </a:lnTo>
                    <a:cubicBezTo>
                      <a:pt x="106642" y="11553"/>
                      <a:pt x="107153" y="11498"/>
                      <a:pt x="107660" y="11498"/>
                    </a:cubicBezTo>
                    <a:cubicBezTo>
                      <a:pt x="109597" y="11498"/>
                      <a:pt x="111473" y="12301"/>
                      <a:pt x="112821" y="13755"/>
                    </a:cubicBezTo>
                    <a:cubicBezTo>
                      <a:pt x="112802" y="13755"/>
                      <a:pt x="112783" y="13755"/>
                      <a:pt x="112765" y="13755"/>
                    </a:cubicBezTo>
                    <a:cubicBezTo>
                      <a:pt x="110778" y="13755"/>
                      <a:pt x="108911" y="14701"/>
                      <a:pt x="107659" y="16148"/>
                    </a:cubicBezTo>
                    <a:lnTo>
                      <a:pt x="107659" y="16148"/>
                    </a:lnTo>
                    <a:cubicBezTo>
                      <a:pt x="107785" y="14472"/>
                      <a:pt x="107175" y="12895"/>
                      <a:pt x="106127" y="11668"/>
                    </a:cubicBezTo>
                    <a:cubicBezTo>
                      <a:pt x="106130" y="11667"/>
                      <a:pt x="106132" y="11666"/>
                      <a:pt x="106135" y="11666"/>
                    </a:cubicBezTo>
                    <a:lnTo>
                      <a:pt x="106135" y="11666"/>
                    </a:lnTo>
                    <a:cubicBezTo>
                      <a:pt x="106135" y="11666"/>
                      <a:pt x="106136" y="11667"/>
                      <a:pt x="106136" y="11668"/>
                    </a:cubicBezTo>
                    <a:cubicBezTo>
                      <a:pt x="106136" y="11667"/>
                      <a:pt x="106136" y="11666"/>
                      <a:pt x="106136" y="11666"/>
                    </a:cubicBezTo>
                    <a:lnTo>
                      <a:pt x="106136" y="11666"/>
                    </a:lnTo>
                    <a:cubicBezTo>
                      <a:pt x="106135" y="11666"/>
                      <a:pt x="106135" y="11666"/>
                      <a:pt x="106135" y="11666"/>
                    </a:cubicBezTo>
                    <a:lnTo>
                      <a:pt x="106135" y="11666"/>
                    </a:lnTo>
                    <a:cubicBezTo>
                      <a:pt x="104874" y="10211"/>
                      <a:pt x="102998" y="9257"/>
                      <a:pt x="101004" y="9257"/>
                    </a:cubicBezTo>
                    <a:cubicBezTo>
                      <a:pt x="100985" y="9257"/>
                      <a:pt x="100966" y="9257"/>
                      <a:pt x="100948" y="9257"/>
                    </a:cubicBezTo>
                    <a:cubicBezTo>
                      <a:pt x="102293" y="7803"/>
                      <a:pt x="104164" y="7003"/>
                      <a:pt x="106098" y="7003"/>
                    </a:cubicBezTo>
                    <a:close/>
                    <a:moveTo>
                      <a:pt x="13656" y="11810"/>
                    </a:moveTo>
                    <a:cubicBezTo>
                      <a:pt x="15596" y="11810"/>
                      <a:pt x="17470" y="12612"/>
                      <a:pt x="18807" y="14060"/>
                    </a:cubicBezTo>
                    <a:cubicBezTo>
                      <a:pt x="18787" y="14060"/>
                      <a:pt x="18768" y="14060"/>
                      <a:pt x="18748" y="14060"/>
                    </a:cubicBezTo>
                    <a:cubicBezTo>
                      <a:pt x="16879" y="14060"/>
                      <a:pt x="15111" y="14898"/>
                      <a:pt x="13870" y="16202"/>
                    </a:cubicBezTo>
                    <a:cubicBezTo>
                      <a:pt x="13951" y="14607"/>
                      <a:pt x="13368" y="13110"/>
                      <a:pt x="12374" y="11927"/>
                    </a:cubicBezTo>
                    <a:cubicBezTo>
                      <a:pt x="12801" y="11848"/>
                      <a:pt x="13230" y="11810"/>
                      <a:pt x="13656" y="11810"/>
                    </a:cubicBezTo>
                    <a:close/>
                    <a:moveTo>
                      <a:pt x="23953" y="11810"/>
                    </a:moveTo>
                    <a:cubicBezTo>
                      <a:pt x="24378" y="11810"/>
                      <a:pt x="24806" y="11848"/>
                      <a:pt x="25232" y="11927"/>
                    </a:cubicBezTo>
                    <a:cubicBezTo>
                      <a:pt x="24237" y="13110"/>
                      <a:pt x="23655" y="14607"/>
                      <a:pt x="23744" y="16202"/>
                    </a:cubicBezTo>
                    <a:cubicBezTo>
                      <a:pt x="22494" y="14898"/>
                      <a:pt x="20726" y="14060"/>
                      <a:pt x="18866" y="14060"/>
                    </a:cubicBezTo>
                    <a:cubicBezTo>
                      <a:pt x="18846" y="14060"/>
                      <a:pt x="18827" y="14060"/>
                      <a:pt x="18807" y="14060"/>
                    </a:cubicBezTo>
                    <a:cubicBezTo>
                      <a:pt x="20144" y="12612"/>
                      <a:pt x="22018" y="11810"/>
                      <a:pt x="23953" y="11810"/>
                    </a:cubicBezTo>
                    <a:close/>
                    <a:moveTo>
                      <a:pt x="37191" y="11704"/>
                    </a:moveTo>
                    <a:cubicBezTo>
                      <a:pt x="39126" y="11704"/>
                      <a:pt x="41007" y="12507"/>
                      <a:pt x="42355" y="13961"/>
                    </a:cubicBezTo>
                    <a:lnTo>
                      <a:pt x="42355" y="13961"/>
                    </a:lnTo>
                    <a:cubicBezTo>
                      <a:pt x="42352" y="13961"/>
                      <a:pt x="42349" y="13961"/>
                      <a:pt x="42346" y="13961"/>
                    </a:cubicBezTo>
                    <a:cubicBezTo>
                      <a:pt x="42319" y="13961"/>
                      <a:pt x="42291" y="13961"/>
                      <a:pt x="42263" y="13961"/>
                    </a:cubicBezTo>
                    <a:cubicBezTo>
                      <a:pt x="40287" y="13961"/>
                      <a:pt x="38431" y="14904"/>
                      <a:pt x="37185" y="16345"/>
                    </a:cubicBezTo>
                    <a:cubicBezTo>
                      <a:pt x="37320" y="14678"/>
                      <a:pt x="36710" y="13092"/>
                      <a:pt x="35662" y="11874"/>
                    </a:cubicBezTo>
                    <a:cubicBezTo>
                      <a:pt x="36169" y="11760"/>
                      <a:pt x="36682" y="11704"/>
                      <a:pt x="37191" y="11704"/>
                    </a:cubicBezTo>
                    <a:close/>
                    <a:moveTo>
                      <a:pt x="124474" y="9651"/>
                    </a:moveTo>
                    <a:cubicBezTo>
                      <a:pt x="127650" y="9651"/>
                      <a:pt x="130826" y="11730"/>
                      <a:pt x="130867" y="15886"/>
                    </a:cubicBezTo>
                    <a:lnTo>
                      <a:pt x="130867" y="15886"/>
                    </a:lnTo>
                    <a:cubicBezTo>
                      <a:pt x="130397" y="15785"/>
                      <a:pt x="129923" y="15736"/>
                      <a:pt x="129452" y="15736"/>
                    </a:cubicBezTo>
                    <a:cubicBezTo>
                      <a:pt x="127593" y="15736"/>
                      <a:pt x="125787" y="16503"/>
                      <a:pt x="124487" y="17895"/>
                    </a:cubicBezTo>
                    <a:cubicBezTo>
                      <a:pt x="123213" y="16523"/>
                      <a:pt x="121434" y="15735"/>
                      <a:pt x="119555" y="15735"/>
                    </a:cubicBezTo>
                    <a:cubicBezTo>
                      <a:pt x="119544" y="15735"/>
                      <a:pt x="119534" y="15736"/>
                      <a:pt x="119523" y="15736"/>
                    </a:cubicBezTo>
                    <a:cubicBezTo>
                      <a:pt x="119039" y="15736"/>
                      <a:pt x="118555" y="15780"/>
                      <a:pt x="118080" y="15888"/>
                    </a:cubicBezTo>
                    <a:cubicBezTo>
                      <a:pt x="118121" y="11730"/>
                      <a:pt x="121297" y="9651"/>
                      <a:pt x="124474" y="9651"/>
                    </a:cubicBezTo>
                    <a:close/>
                    <a:moveTo>
                      <a:pt x="77628" y="9759"/>
                    </a:moveTo>
                    <a:cubicBezTo>
                      <a:pt x="80802" y="9759"/>
                      <a:pt x="83976" y="11834"/>
                      <a:pt x="84021" y="15985"/>
                    </a:cubicBezTo>
                    <a:lnTo>
                      <a:pt x="84021" y="15985"/>
                    </a:lnTo>
                    <a:cubicBezTo>
                      <a:pt x="83551" y="15884"/>
                      <a:pt x="83077" y="15835"/>
                      <a:pt x="82606" y="15835"/>
                    </a:cubicBezTo>
                    <a:cubicBezTo>
                      <a:pt x="80748" y="15835"/>
                      <a:pt x="78943" y="16601"/>
                      <a:pt x="77651" y="17994"/>
                    </a:cubicBezTo>
                    <a:cubicBezTo>
                      <a:pt x="76368" y="16622"/>
                      <a:pt x="74580" y="15843"/>
                      <a:pt x="72710" y="15843"/>
                    </a:cubicBezTo>
                    <a:cubicBezTo>
                      <a:pt x="72699" y="15843"/>
                      <a:pt x="72688" y="15843"/>
                      <a:pt x="72678" y="15843"/>
                    </a:cubicBezTo>
                    <a:cubicBezTo>
                      <a:pt x="72194" y="15843"/>
                      <a:pt x="71710" y="15897"/>
                      <a:pt x="71235" y="15995"/>
                    </a:cubicBezTo>
                    <a:cubicBezTo>
                      <a:pt x="71275" y="11838"/>
                      <a:pt x="74452" y="9759"/>
                      <a:pt x="77628" y="9759"/>
                    </a:cubicBezTo>
                    <a:close/>
                    <a:moveTo>
                      <a:pt x="100943" y="9759"/>
                    </a:moveTo>
                    <a:cubicBezTo>
                      <a:pt x="104118" y="9759"/>
                      <a:pt x="107292" y="11835"/>
                      <a:pt x="107337" y="15986"/>
                    </a:cubicBezTo>
                    <a:lnTo>
                      <a:pt x="107337" y="15986"/>
                    </a:lnTo>
                    <a:cubicBezTo>
                      <a:pt x="106864" y="15885"/>
                      <a:pt x="106386" y="15835"/>
                      <a:pt x="105913" y="15835"/>
                    </a:cubicBezTo>
                    <a:cubicBezTo>
                      <a:pt x="104054" y="15835"/>
                      <a:pt x="102249" y="16601"/>
                      <a:pt x="100957" y="17994"/>
                    </a:cubicBezTo>
                    <a:cubicBezTo>
                      <a:pt x="99676" y="16623"/>
                      <a:pt x="97875" y="15843"/>
                      <a:pt x="95993" y="15843"/>
                    </a:cubicBezTo>
                    <a:cubicBezTo>
                      <a:pt x="95509" y="15843"/>
                      <a:pt x="95025" y="15897"/>
                      <a:pt x="94550" y="15995"/>
                    </a:cubicBezTo>
                    <a:cubicBezTo>
                      <a:pt x="94590" y="11838"/>
                      <a:pt x="97767" y="9759"/>
                      <a:pt x="100943" y="9759"/>
                    </a:cubicBezTo>
                    <a:close/>
                    <a:moveTo>
                      <a:pt x="54002" y="9852"/>
                    </a:moveTo>
                    <a:cubicBezTo>
                      <a:pt x="57178" y="9852"/>
                      <a:pt x="60352" y="11928"/>
                      <a:pt x="60393" y="16085"/>
                    </a:cubicBezTo>
                    <a:cubicBezTo>
                      <a:pt x="59918" y="15983"/>
                      <a:pt x="59439" y="15933"/>
                      <a:pt x="58964" y="15933"/>
                    </a:cubicBezTo>
                    <a:cubicBezTo>
                      <a:pt x="57103" y="15933"/>
                      <a:pt x="55299" y="16698"/>
                      <a:pt x="53999" y="18087"/>
                    </a:cubicBezTo>
                    <a:lnTo>
                      <a:pt x="53999" y="18087"/>
                    </a:lnTo>
                    <a:cubicBezTo>
                      <a:pt x="52718" y="16710"/>
                      <a:pt x="50928" y="15933"/>
                      <a:pt x="49049" y="15933"/>
                    </a:cubicBezTo>
                    <a:cubicBezTo>
                      <a:pt x="48565" y="15933"/>
                      <a:pt x="48081" y="15986"/>
                      <a:pt x="47606" y="16085"/>
                    </a:cubicBezTo>
                    <a:cubicBezTo>
                      <a:pt x="47646" y="11931"/>
                      <a:pt x="50825" y="9852"/>
                      <a:pt x="54002" y="9852"/>
                    </a:cubicBezTo>
                    <a:close/>
                    <a:moveTo>
                      <a:pt x="7145" y="9956"/>
                    </a:moveTo>
                    <a:cubicBezTo>
                      <a:pt x="10322" y="9956"/>
                      <a:pt x="13498" y="12035"/>
                      <a:pt x="13538" y="16193"/>
                    </a:cubicBezTo>
                    <a:cubicBezTo>
                      <a:pt x="13065" y="16091"/>
                      <a:pt x="12588" y="16041"/>
                      <a:pt x="12114" y="16041"/>
                    </a:cubicBezTo>
                    <a:cubicBezTo>
                      <a:pt x="10255" y="16041"/>
                      <a:pt x="8451" y="16807"/>
                      <a:pt x="7159" y="18200"/>
                    </a:cubicBezTo>
                    <a:cubicBezTo>
                      <a:pt x="5877" y="16820"/>
                      <a:pt x="4076" y="16040"/>
                      <a:pt x="2194" y="16040"/>
                    </a:cubicBezTo>
                    <a:cubicBezTo>
                      <a:pt x="1711" y="16040"/>
                      <a:pt x="1227" y="16094"/>
                      <a:pt x="752" y="16193"/>
                    </a:cubicBezTo>
                    <a:cubicBezTo>
                      <a:pt x="792" y="12035"/>
                      <a:pt x="3969" y="9956"/>
                      <a:pt x="7145" y="9956"/>
                    </a:cubicBezTo>
                    <a:close/>
                    <a:moveTo>
                      <a:pt x="30465" y="9959"/>
                    </a:moveTo>
                    <a:cubicBezTo>
                      <a:pt x="33638" y="9959"/>
                      <a:pt x="36811" y="12035"/>
                      <a:pt x="36854" y="16189"/>
                    </a:cubicBezTo>
                    <a:lnTo>
                      <a:pt x="36854" y="16189"/>
                    </a:lnTo>
                    <a:cubicBezTo>
                      <a:pt x="36384" y="16089"/>
                      <a:pt x="35912" y="16041"/>
                      <a:pt x="35443" y="16041"/>
                    </a:cubicBezTo>
                    <a:cubicBezTo>
                      <a:pt x="33580" y="16041"/>
                      <a:pt x="31775" y="16807"/>
                      <a:pt x="30483" y="18200"/>
                    </a:cubicBezTo>
                    <a:cubicBezTo>
                      <a:pt x="29201" y="16820"/>
                      <a:pt x="27409" y="16040"/>
                      <a:pt x="25528" y="16040"/>
                    </a:cubicBezTo>
                    <a:cubicBezTo>
                      <a:pt x="25044" y="16040"/>
                      <a:pt x="24560" y="16094"/>
                      <a:pt x="24085" y="16193"/>
                    </a:cubicBezTo>
                    <a:cubicBezTo>
                      <a:pt x="24116" y="12038"/>
                      <a:pt x="27290" y="9959"/>
                      <a:pt x="30465" y="9959"/>
                    </a:cubicBezTo>
                    <a:close/>
                    <a:moveTo>
                      <a:pt x="119332" y="16111"/>
                    </a:moveTo>
                    <a:cubicBezTo>
                      <a:pt x="121268" y="16111"/>
                      <a:pt x="123142" y="16913"/>
                      <a:pt x="124487" y="18361"/>
                    </a:cubicBezTo>
                    <a:lnTo>
                      <a:pt x="124487" y="18361"/>
                    </a:lnTo>
                    <a:cubicBezTo>
                      <a:pt x="124484" y="18361"/>
                      <a:pt x="124481" y="18361"/>
                      <a:pt x="124478" y="18361"/>
                    </a:cubicBezTo>
                    <a:cubicBezTo>
                      <a:pt x="124459" y="18361"/>
                      <a:pt x="124439" y="18361"/>
                      <a:pt x="124419" y="18361"/>
                    </a:cubicBezTo>
                    <a:cubicBezTo>
                      <a:pt x="122559" y="18361"/>
                      <a:pt x="120791" y="19199"/>
                      <a:pt x="119550" y="20503"/>
                    </a:cubicBezTo>
                    <a:cubicBezTo>
                      <a:pt x="119631" y="18908"/>
                      <a:pt x="119048" y="17411"/>
                      <a:pt x="118054" y="16228"/>
                    </a:cubicBezTo>
                    <a:cubicBezTo>
                      <a:pt x="118479" y="16149"/>
                      <a:pt x="118907" y="16111"/>
                      <a:pt x="119332" y="16111"/>
                    </a:cubicBezTo>
                    <a:close/>
                    <a:moveTo>
                      <a:pt x="129633" y="16111"/>
                    </a:moveTo>
                    <a:cubicBezTo>
                      <a:pt x="130058" y="16111"/>
                      <a:pt x="130486" y="16149"/>
                      <a:pt x="130912" y="16228"/>
                    </a:cubicBezTo>
                    <a:cubicBezTo>
                      <a:pt x="129908" y="17411"/>
                      <a:pt x="129326" y="18908"/>
                      <a:pt x="129415" y="20503"/>
                    </a:cubicBezTo>
                    <a:cubicBezTo>
                      <a:pt x="128174" y="19199"/>
                      <a:pt x="126406" y="18361"/>
                      <a:pt x="124537" y="18361"/>
                    </a:cubicBezTo>
                    <a:cubicBezTo>
                      <a:pt x="124521" y="18361"/>
                      <a:pt x="124504" y="18361"/>
                      <a:pt x="124487" y="18361"/>
                    </a:cubicBezTo>
                    <a:lnTo>
                      <a:pt x="124487" y="18361"/>
                    </a:lnTo>
                    <a:cubicBezTo>
                      <a:pt x="125825" y="16913"/>
                      <a:pt x="127698" y="16111"/>
                      <a:pt x="129633" y="16111"/>
                    </a:cubicBezTo>
                    <a:close/>
                    <a:moveTo>
                      <a:pt x="82775" y="16217"/>
                    </a:moveTo>
                    <a:cubicBezTo>
                      <a:pt x="83201" y="16217"/>
                      <a:pt x="83630" y="16256"/>
                      <a:pt x="84057" y="16336"/>
                    </a:cubicBezTo>
                    <a:cubicBezTo>
                      <a:pt x="83538" y="16945"/>
                      <a:pt x="83135" y="17653"/>
                      <a:pt x="82875" y="18424"/>
                    </a:cubicBezTo>
                    <a:lnTo>
                      <a:pt x="82875" y="18415"/>
                    </a:lnTo>
                    <a:cubicBezTo>
                      <a:pt x="82633" y="19114"/>
                      <a:pt x="82534" y="19857"/>
                      <a:pt x="82570" y="20592"/>
                    </a:cubicBezTo>
                    <a:cubicBezTo>
                      <a:pt x="81322" y="19291"/>
                      <a:pt x="79551" y="18451"/>
                      <a:pt x="77680" y="18451"/>
                    </a:cubicBezTo>
                    <a:cubicBezTo>
                      <a:pt x="77671" y="18451"/>
                      <a:pt x="77661" y="18451"/>
                      <a:pt x="77651" y="18451"/>
                    </a:cubicBezTo>
                    <a:cubicBezTo>
                      <a:pt x="78986" y="17013"/>
                      <a:pt x="80850" y="16217"/>
                      <a:pt x="82775" y="16217"/>
                    </a:cubicBezTo>
                    <a:close/>
                    <a:moveTo>
                      <a:pt x="95806" y="16217"/>
                    </a:moveTo>
                    <a:cubicBezTo>
                      <a:pt x="97731" y="16217"/>
                      <a:pt x="99596" y="17013"/>
                      <a:pt x="100939" y="18451"/>
                    </a:cubicBezTo>
                    <a:cubicBezTo>
                      <a:pt x="100929" y="18451"/>
                      <a:pt x="100919" y="18451"/>
                      <a:pt x="100909" y="18451"/>
                    </a:cubicBezTo>
                    <a:cubicBezTo>
                      <a:pt x="99029" y="18451"/>
                      <a:pt x="97259" y="19282"/>
                      <a:pt x="96011" y="20592"/>
                    </a:cubicBezTo>
                    <a:cubicBezTo>
                      <a:pt x="96047" y="19857"/>
                      <a:pt x="95948" y="19114"/>
                      <a:pt x="95706" y="18415"/>
                    </a:cubicBezTo>
                    <a:cubicBezTo>
                      <a:pt x="95446" y="17653"/>
                      <a:pt x="95043" y="16945"/>
                      <a:pt x="94523" y="16336"/>
                    </a:cubicBezTo>
                    <a:cubicBezTo>
                      <a:pt x="94950" y="16256"/>
                      <a:pt x="95380" y="16217"/>
                      <a:pt x="95806" y="16217"/>
                    </a:cubicBezTo>
                    <a:close/>
                    <a:moveTo>
                      <a:pt x="48849" y="16308"/>
                    </a:moveTo>
                    <a:cubicBezTo>
                      <a:pt x="50784" y="16308"/>
                      <a:pt x="52659" y="17111"/>
                      <a:pt x="54004" y="18558"/>
                    </a:cubicBezTo>
                    <a:lnTo>
                      <a:pt x="54004" y="18558"/>
                    </a:lnTo>
                    <a:cubicBezTo>
                      <a:pt x="54001" y="18558"/>
                      <a:pt x="53998" y="18558"/>
                      <a:pt x="53995" y="18558"/>
                    </a:cubicBezTo>
                    <a:cubicBezTo>
                      <a:pt x="53975" y="18558"/>
                      <a:pt x="53956" y="18558"/>
                      <a:pt x="53936" y="18558"/>
                    </a:cubicBezTo>
                    <a:cubicBezTo>
                      <a:pt x="52067" y="18558"/>
                      <a:pt x="50308" y="19396"/>
                      <a:pt x="49058" y="20700"/>
                    </a:cubicBezTo>
                    <a:cubicBezTo>
                      <a:pt x="49147" y="19114"/>
                      <a:pt x="48565" y="17608"/>
                      <a:pt x="47570" y="16426"/>
                    </a:cubicBezTo>
                    <a:cubicBezTo>
                      <a:pt x="47996" y="16347"/>
                      <a:pt x="48424" y="16308"/>
                      <a:pt x="48849" y="16308"/>
                    </a:cubicBezTo>
                    <a:close/>
                    <a:moveTo>
                      <a:pt x="59142" y="16308"/>
                    </a:moveTo>
                    <a:cubicBezTo>
                      <a:pt x="59566" y="16308"/>
                      <a:pt x="59994" y="16347"/>
                      <a:pt x="60420" y="16426"/>
                    </a:cubicBezTo>
                    <a:cubicBezTo>
                      <a:pt x="59425" y="17608"/>
                      <a:pt x="58843" y="19114"/>
                      <a:pt x="58932" y="20700"/>
                    </a:cubicBezTo>
                    <a:cubicBezTo>
                      <a:pt x="57691" y="19396"/>
                      <a:pt x="55923" y="18558"/>
                      <a:pt x="54054" y="18558"/>
                    </a:cubicBezTo>
                    <a:cubicBezTo>
                      <a:pt x="54037" y="18558"/>
                      <a:pt x="54021" y="18558"/>
                      <a:pt x="54004" y="18558"/>
                    </a:cubicBezTo>
                    <a:lnTo>
                      <a:pt x="54004" y="18558"/>
                    </a:lnTo>
                    <a:cubicBezTo>
                      <a:pt x="55341" y="17111"/>
                      <a:pt x="57209" y="16308"/>
                      <a:pt x="59142" y="16308"/>
                    </a:cubicBezTo>
                    <a:close/>
                    <a:moveTo>
                      <a:pt x="12289" y="16415"/>
                    </a:moveTo>
                    <a:cubicBezTo>
                      <a:pt x="12716" y="16415"/>
                      <a:pt x="13146" y="16454"/>
                      <a:pt x="13574" y="16533"/>
                    </a:cubicBezTo>
                    <a:cubicBezTo>
                      <a:pt x="13055" y="17142"/>
                      <a:pt x="12651" y="17850"/>
                      <a:pt x="12391" y="18612"/>
                    </a:cubicBezTo>
                    <a:cubicBezTo>
                      <a:pt x="12150" y="19311"/>
                      <a:pt x="12042" y="20055"/>
                      <a:pt x="12087" y="20798"/>
                    </a:cubicBezTo>
                    <a:cubicBezTo>
                      <a:pt x="10839" y="19488"/>
                      <a:pt x="9059" y="18657"/>
                      <a:pt x="7189" y="18657"/>
                    </a:cubicBezTo>
                    <a:cubicBezTo>
                      <a:pt x="7179" y="18657"/>
                      <a:pt x="7169" y="18657"/>
                      <a:pt x="7159" y="18657"/>
                    </a:cubicBezTo>
                    <a:cubicBezTo>
                      <a:pt x="8494" y="17211"/>
                      <a:pt x="10358" y="16415"/>
                      <a:pt x="12289" y="16415"/>
                    </a:cubicBezTo>
                    <a:close/>
                    <a:moveTo>
                      <a:pt x="25318" y="16415"/>
                    </a:moveTo>
                    <a:cubicBezTo>
                      <a:pt x="27251" y="16415"/>
                      <a:pt x="29119" y="17218"/>
                      <a:pt x="30456" y="18666"/>
                    </a:cubicBezTo>
                    <a:cubicBezTo>
                      <a:pt x="30436" y="18665"/>
                      <a:pt x="30417" y="18665"/>
                      <a:pt x="30397" y="18665"/>
                    </a:cubicBezTo>
                    <a:cubicBezTo>
                      <a:pt x="28537" y="18665"/>
                      <a:pt x="26769" y="19504"/>
                      <a:pt x="25528" y="20798"/>
                    </a:cubicBezTo>
                    <a:cubicBezTo>
                      <a:pt x="25563" y="20063"/>
                      <a:pt x="25465" y="19320"/>
                      <a:pt x="25223" y="18621"/>
                    </a:cubicBezTo>
                    <a:cubicBezTo>
                      <a:pt x="24963" y="17859"/>
                      <a:pt x="24560" y="17151"/>
                      <a:pt x="24040" y="16533"/>
                    </a:cubicBezTo>
                    <a:cubicBezTo>
                      <a:pt x="24466" y="16454"/>
                      <a:pt x="24893" y="16415"/>
                      <a:pt x="25318" y="16415"/>
                    </a:cubicBezTo>
                    <a:close/>
                    <a:moveTo>
                      <a:pt x="106101" y="16215"/>
                    </a:moveTo>
                    <a:cubicBezTo>
                      <a:pt x="106563" y="16215"/>
                      <a:pt x="107027" y="16260"/>
                      <a:pt x="107489" y="16354"/>
                    </a:cubicBezTo>
                    <a:cubicBezTo>
                      <a:pt x="106486" y="17608"/>
                      <a:pt x="105930" y="19194"/>
                      <a:pt x="106136" y="20870"/>
                    </a:cubicBezTo>
                    <a:cubicBezTo>
                      <a:pt x="104884" y="19414"/>
                      <a:pt x="103008" y="18459"/>
                      <a:pt x="101021" y="18459"/>
                    </a:cubicBezTo>
                    <a:cubicBezTo>
                      <a:pt x="101003" y="18459"/>
                      <a:pt x="100984" y="18459"/>
                      <a:pt x="100966" y="18460"/>
                    </a:cubicBezTo>
                    <a:cubicBezTo>
                      <a:pt x="102304" y="17013"/>
                      <a:pt x="104173" y="16215"/>
                      <a:pt x="106101" y="16215"/>
                    </a:cubicBezTo>
                    <a:close/>
                    <a:moveTo>
                      <a:pt x="70811" y="11695"/>
                    </a:moveTo>
                    <a:cubicBezTo>
                      <a:pt x="71307" y="11695"/>
                      <a:pt x="71806" y="11748"/>
                      <a:pt x="72301" y="11856"/>
                    </a:cubicBezTo>
                    <a:cubicBezTo>
                      <a:pt x="71289" y="13119"/>
                      <a:pt x="70742" y="14714"/>
                      <a:pt x="70939" y="16381"/>
                    </a:cubicBezTo>
                    <a:lnTo>
                      <a:pt x="70948" y="16372"/>
                    </a:lnTo>
                    <a:cubicBezTo>
                      <a:pt x="71456" y="16258"/>
                      <a:pt x="71969" y="16202"/>
                      <a:pt x="72477" y="16202"/>
                    </a:cubicBezTo>
                    <a:cubicBezTo>
                      <a:pt x="74410" y="16202"/>
                      <a:pt x="76285" y="17004"/>
                      <a:pt x="77633" y="18451"/>
                    </a:cubicBezTo>
                    <a:cubicBezTo>
                      <a:pt x="77615" y="18450"/>
                      <a:pt x="77597" y="18450"/>
                      <a:pt x="77579" y="18450"/>
                    </a:cubicBezTo>
                    <a:cubicBezTo>
                      <a:pt x="75529" y="18450"/>
                      <a:pt x="73607" y="19459"/>
                      <a:pt x="72355" y="20986"/>
                    </a:cubicBezTo>
                    <a:cubicBezTo>
                      <a:pt x="72747" y="17261"/>
                      <a:pt x="69434" y="13952"/>
                      <a:pt x="65721" y="13952"/>
                    </a:cubicBezTo>
                    <a:cubicBezTo>
                      <a:pt x="65701" y="13952"/>
                      <a:pt x="65682" y="13952"/>
                      <a:pt x="65662" y="13952"/>
                    </a:cubicBezTo>
                    <a:cubicBezTo>
                      <a:pt x="67003" y="12497"/>
                      <a:pt x="68877" y="11695"/>
                      <a:pt x="70811" y="11695"/>
                    </a:cubicBezTo>
                    <a:close/>
                    <a:moveTo>
                      <a:pt x="35609" y="16412"/>
                    </a:moveTo>
                    <a:cubicBezTo>
                      <a:pt x="36071" y="16412"/>
                      <a:pt x="36535" y="16458"/>
                      <a:pt x="36997" y="16551"/>
                    </a:cubicBezTo>
                    <a:cubicBezTo>
                      <a:pt x="36002" y="17805"/>
                      <a:pt x="35447" y="19400"/>
                      <a:pt x="35644" y="21067"/>
                    </a:cubicBezTo>
                    <a:cubicBezTo>
                      <a:pt x="34392" y="19611"/>
                      <a:pt x="32516" y="18656"/>
                      <a:pt x="30529" y="18656"/>
                    </a:cubicBezTo>
                    <a:cubicBezTo>
                      <a:pt x="30511" y="18656"/>
                      <a:pt x="30492" y="18657"/>
                      <a:pt x="30474" y="18657"/>
                    </a:cubicBezTo>
                    <a:cubicBezTo>
                      <a:pt x="31812" y="17210"/>
                      <a:pt x="33680" y="16412"/>
                      <a:pt x="35609" y="16412"/>
                    </a:cubicBezTo>
                    <a:close/>
                    <a:moveTo>
                      <a:pt x="112819" y="14254"/>
                    </a:moveTo>
                    <a:cubicBezTo>
                      <a:pt x="115994" y="14254"/>
                      <a:pt x="119169" y="16333"/>
                      <a:pt x="119209" y="20494"/>
                    </a:cubicBezTo>
                    <a:lnTo>
                      <a:pt x="119209" y="20494"/>
                    </a:lnTo>
                    <a:cubicBezTo>
                      <a:pt x="118731" y="20389"/>
                      <a:pt x="118248" y="20338"/>
                      <a:pt x="117769" y="20338"/>
                    </a:cubicBezTo>
                    <a:cubicBezTo>
                      <a:pt x="115913" y="20338"/>
                      <a:pt x="114109" y="21105"/>
                      <a:pt x="112821" y="22501"/>
                    </a:cubicBezTo>
                    <a:lnTo>
                      <a:pt x="112821" y="22492"/>
                    </a:lnTo>
                    <a:cubicBezTo>
                      <a:pt x="111539" y="21121"/>
                      <a:pt x="109747" y="20332"/>
                      <a:pt x="107865" y="20332"/>
                    </a:cubicBezTo>
                    <a:cubicBezTo>
                      <a:pt x="107382" y="20332"/>
                      <a:pt x="106898" y="20386"/>
                      <a:pt x="106423" y="20494"/>
                    </a:cubicBezTo>
                    <a:lnTo>
                      <a:pt x="106423" y="20494"/>
                    </a:lnTo>
                    <a:cubicBezTo>
                      <a:pt x="106463" y="16335"/>
                      <a:pt x="109641" y="14254"/>
                      <a:pt x="112819" y="14254"/>
                    </a:cubicBezTo>
                    <a:close/>
                    <a:moveTo>
                      <a:pt x="136134" y="14257"/>
                    </a:moveTo>
                    <a:cubicBezTo>
                      <a:pt x="139307" y="14257"/>
                      <a:pt x="142483" y="16335"/>
                      <a:pt x="142525" y="20492"/>
                    </a:cubicBezTo>
                    <a:lnTo>
                      <a:pt x="142525" y="20492"/>
                    </a:lnTo>
                    <a:cubicBezTo>
                      <a:pt x="142054" y="20391"/>
                      <a:pt x="141580" y="20342"/>
                      <a:pt x="141109" y="20342"/>
                    </a:cubicBezTo>
                    <a:cubicBezTo>
                      <a:pt x="139250" y="20342"/>
                      <a:pt x="137444" y="21108"/>
                      <a:pt x="136145" y="22501"/>
                    </a:cubicBezTo>
                    <a:cubicBezTo>
                      <a:pt x="134872" y="21121"/>
                      <a:pt x="133071" y="20341"/>
                      <a:pt x="131199" y="20341"/>
                    </a:cubicBezTo>
                    <a:cubicBezTo>
                      <a:pt x="130715" y="20341"/>
                      <a:pt x="130231" y="20395"/>
                      <a:pt x="129756" y="20494"/>
                    </a:cubicBezTo>
                    <a:lnTo>
                      <a:pt x="129756" y="20494"/>
                    </a:lnTo>
                    <a:cubicBezTo>
                      <a:pt x="129787" y="16336"/>
                      <a:pt x="132959" y="14257"/>
                      <a:pt x="136134" y="14257"/>
                    </a:cubicBezTo>
                    <a:close/>
                    <a:moveTo>
                      <a:pt x="89297" y="14362"/>
                    </a:moveTo>
                    <a:cubicBezTo>
                      <a:pt x="91875" y="14362"/>
                      <a:pt x="94452" y="15733"/>
                      <a:pt x="95348" y="18477"/>
                    </a:cubicBezTo>
                    <a:cubicBezTo>
                      <a:pt x="95572" y="19158"/>
                      <a:pt x="95679" y="19875"/>
                      <a:pt x="95688" y="20583"/>
                    </a:cubicBezTo>
                    <a:cubicBezTo>
                      <a:pt x="95213" y="20481"/>
                      <a:pt x="94735" y="20431"/>
                      <a:pt x="94260" y="20431"/>
                    </a:cubicBezTo>
                    <a:cubicBezTo>
                      <a:pt x="92399" y="20431"/>
                      <a:pt x="90599" y="21198"/>
                      <a:pt x="89299" y="22590"/>
                    </a:cubicBezTo>
                    <a:cubicBezTo>
                      <a:pt x="88018" y="21210"/>
                      <a:pt x="86226" y="20431"/>
                      <a:pt x="84344" y="20431"/>
                    </a:cubicBezTo>
                    <a:cubicBezTo>
                      <a:pt x="83860" y="20431"/>
                      <a:pt x="83376" y="20485"/>
                      <a:pt x="82902" y="20583"/>
                    </a:cubicBezTo>
                    <a:cubicBezTo>
                      <a:pt x="82902" y="19875"/>
                      <a:pt x="83018" y="19158"/>
                      <a:pt x="83233" y="18486"/>
                    </a:cubicBezTo>
                    <a:cubicBezTo>
                      <a:pt x="84130" y="15738"/>
                      <a:pt x="86714" y="14362"/>
                      <a:pt x="89297" y="14362"/>
                    </a:cubicBezTo>
                    <a:close/>
                    <a:moveTo>
                      <a:pt x="42353" y="14449"/>
                    </a:moveTo>
                    <a:cubicBezTo>
                      <a:pt x="45529" y="14449"/>
                      <a:pt x="48704" y="16525"/>
                      <a:pt x="48744" y="20682"/>
                    </a:cubicBezTo>
                    <a:cubicBezTo>
                      <a:pt x="48269" y="20580"/>
                      <a:pt x="47791" y="20530"/>
                      <a:pt x="47316" y="20530"/>
                    </a:cubicBezTo>
                    <a:cubicBezTo>
                      <a:pt x="45456" y="20530"/>
                      <a:pt x="43649" y="21293"/>
                      <a:pt x="42351" y="22684"/>
                    </a:cubicBezTo>
                    <a:lnTo>
                      <a:pt x="42351" y="22684"/>
                    </a:lnTo>
                    <a:cubicBezTo>
                      <a:pt x="41070" y="21307"/>
                      <a:pt x="39280" y="20529"/>
                      <a:pt x="37400" y="20529"/>
                    </a:cubicBezTo>
                    <a:cubicBezTo>
                      <a:pt x="36916" y="20529"/>
                      <a:pt x="36432" y="20583"/>
                      <a:pt x="35958" y="20682"/>
                    </a:cubicBezTo>
                    <a:cubicBezTo>
                      <a:pt x="35998" y="16527"/>
                      <a:pt x="39176" y="14449"/>
                      <a:pt x="42353" y="14449"/>
                    </a:cubicBezTo>
                    <a:close/>
                    <a:moveTo>
                      <a:pt x="65651" y="14458"/>
                    </a:moveTo>
                    <a:cubicBezTo>
                      <a:pt x="68826" y="14458"/>
                      <a:pt x="72001" y="16534"/>
                      <a:pt x="72041" y="20691"/>
                    </a:cubicBezTo>
                    <a:cubicBezTo>
                      <a:pt x="71568" y="20589"/>
                      <a:pt x="71091" y="20539"/>
                      <a:pt x="70617" y="20539"/>
                    </a:cubicBezTo>
                    <a:cubicBezTo>
                      <a:pt x="68758" y="20539"/>
                      <a:pt x="66952" y="21305"/>
                      <a:pt x="65653" y="22698"/>
                    </a:cubicBezTo>
                    <a:cubicBezTo>
                      <a:pt x="64371" y="21318"/>
                      <a:pt x="62579" y="20538"/>
                      <a:pt x="60697" y="20538"/>
                    </a:cubicBezTo>
                    <a:cubicBezTo>
                      <a:pt x="60214" y="20538"/>
                      <a:pt x="59730" y="20592"/>
                      <a:pt x="59255" y="20691"/>
                    </a:cubicBezTo>
                    <a:cubicBezTo>
                      <a:pt x="59295" y="16536"/>
                      <a:pt x="62473" y="14458"/>
                      <a:pt x="65651" y="14458"/>
                    </a:cubicBezTo>
                    <a:close/>
                    <a:moveTo>
                      <a:pt x="18803" y="14564"/>
                    </a:moveTo>
                    <a:cubicBezTo>
                      <a:pt x="21386" y="14564"/>
                      <a:pt x="23968" y="15937"/>
                      <a:pt x="24864" y="18684"/>
                    </a:cubicBezTo>
                    <a:cubicBezTo>
                      <a:pt x="25079" y="19365"/>
                      <a:pt x="25196" y="20072"/>
                      <a:pt x="25196" y="20789"/>
                    </a:cubicBezTo>
                    <a:cubicBezTo>
                      <a:pt x="24718" y="20684"/>
                      <a:pt x="24235" y="20633"/>
                      <a:pt x="23756" y="20633"/>
                    </a:cubicBezTo>
                    <a:cubicBezTo>
                      <a:pt x="21903" y="20633"/>
                      <a:pt x="20103" y="21401"/>
                      <a:pt x="18807" y="22796"/>
                    </a:cubicBezTo>
                    <a:cubicBezTo>
                      <a:pt x="17542" y="21424"/>
                      <a:pt x="15754" y="20637"/>
                      <a:pt x="13893" y="20637"/>
                    </a:cubicBezTo>
                    <a:cubicBezTo>
                      <a:pt x="13882" y="20637"/>
                      <a:pt x="13871" y="20637"/>
                      <a:pt x="13861" y="20637"/>
                    </a:cubicBezTo>
                    <a:cubicBezTo>
                      <a:pt x="13368" y="20637"/>
                      <a:pt x="12884" y="20682"/>
                      <a:pt x="12409" y="20789"/>
                    </a:cubicBezTo>
                    <a:cubicBezTo>
                      <a:pt x="12418" y="20072"/>
                      <a:pt x="12526" y="19365"/>
                      <a:pt x="12741" y="18684"/>
                    </a:cubicBezTo>
                    <a:cubicBezTo>
                      <a:pt x="13637" y="15937"/>
                      <a:pt x="16220" y="14564"/>
                      <a:pt x="18803" y="14564"/>
                    </a:cubicBezTo>
                    <a:close/>
                    <a:moveTo>
                      <a:pt x="117964" y="20716"/>
                    </a:moveTo>
                    <a:cubicBezTo>
                      <a:pt x="118390" y="20716"/>
                      <a:pt x="118819" y="20755"/>
                      <a:pt x="119245" y="20834"/>
                    </a:cubicBezTo>
                    <a:cubicBezTo>
                      <a:pt x="118726" y="21443"/>
                      <a:pt x="118322" y="22151"/>
                      <a:pt x="118063" y="22913"/>
                    </a:cubicBezTo>
                    <a:cubicBezTo>
                      <a:pt x="117821" y="23612"/>
                      <a:pt x="117722" y="24356"/>
                      <a:pt x="117758" y="25099"/>
                    </a:cubicBezTo>
                    <a:cubicBezTo>
                      <a:pt x="116516" y="23796"/>
                      <a:pt x="114757" y="22957"/>
                      <a:pt x="112897" y="22957"/>
                    </a:cubicBezTo>
                    <a:cubicBezTo>
                      <a:pt x="112878" y="22957"/>
                      <a:pt x="112858" y="22958"/>
                      <a:pt x="112839" y="22958"/>
                    </a:cubicBezTo>
                    <a:cubicBezTo>
                      <a:pt x="114174" y="21512"/>
                      <a:pt x="116038" y="20716"/>
                      <a:pt x="117964" y="20716"/>
                    </a:cubicBezTo>
                    <a:close/>
                    <a:moveTo>
                      <a:pt x="130993" y="20716"/>
                    </a:moveTo>
                    <a:cubicBezTo>
                      <a:pt x="132921" y="20716"/>
                      <a:pt x="134791" y="21512"/>
                      <a:pt x="136127" y="22958"/>
                    </a:cubicBezTo>
                    <a:cubicBezTo>
                      <a:pt x="136107" y="22958"/>
                      <a:pt x="136088" y="22957"/>
                      <a:pt x="136068" y="22957"/>
                    </a:cubicBezTo>
                    <a:cubicBezTo>
                      <a:pt x="134208" y="22957"/>
                      <a:pt x="132440" y="23796"/>
                      <a:pt x="131199" y="25099"/>
                    </a:cubicBezTo>
                    <a:cubicBezTo>
                      <a:pt x="131234" y="24356"/>
                      <a:pt x="131136" y="23612"/>
                      <a:pt x="130894" y="22913"/>
                    </a:cubicBezTo>
                    <a:cubicBezTo>
                      <a:pt x="130634" y="22151"/>
                      <a:pt x="130231" y="21452"/>
                      <a:pt x="129711" y="20834"/>
                    </a:cubicBezTo>
                    <a:cubicBezTo>
                      <a:pt x="130138" y="20755"/>
                      <a:pt x="130567" y="20716"/>
                      <a:pt x="130993" y="20716"/>
                    </a:cubicBezTo>
                    <a:close/>
                    <a:moveTo>
                      <a:pt x="84143" y="20805"/>
                    </a:moveTo>
                    <a:cubicBezTo>
                      <a:pt x="86076" y="20805"/>
                      <a:pt x="87948" y="21602"/>
                      <a:pt x="89290" y="23047"/>
                    </a:cubicBezTo>
                    <a:cubicBezTo>
                      <a:pt x="90627" y="21607"/>
                      <a:pt x="92501" y="20806"/>
                      <a:pt x="94436" y="20806"/>
                    </a:cubicBezTo>
                    <a:cubicBezTo>
                      <a:pt x="94861" y="20806"/>
                      <a:pt x="95289" y="20845"/>
                      <a:pt x="95715" y="20924"/>
                    </a:cubicBezTo>
                    <a:cubicBezTo>
                      <a:pt x="94720" y="22106"/>
                      <a:pt x="94138" y="23603"/>
                      <a:pt x="94219" y="25198"/>
                    </a:cubicBezTo>
                    <a:cubicBezTo>
                      <a:pt x="92977" y="23894"/>
                      <a:pt x="91209" y="23056"/>
                      <a:pt x="89341" y="23056"/>
                    </a:cubicBezTo>
                    <a:cubicBezTo>
                      <a:pt x="89321" y="23056"/>
                      <a:pt x="89301" y="23056"/>
                      <a:pt x="89281" y="23056"/>
                    </a:cubicBezTo>
                    <a:cubicBezTo>
                      <a:pt x="89262" y="23056"/>
                      <a:pt x="89242" y="23056"/>
                      <a:pt x="89222" y="23056"/>
                    </a:cubicBezTo>
                    <a:cubicBezTo>
                      <a:pt x="87362" y="23056"/>
                      <a:pt x="85595" y="23894"/>
                      <a:pt x="84353" y="25198"/>
                    </a:cubicBezTo>
                    <a:cubicBezTo>
                      <a:pt x="84434" y="23612"/>
                      <a:pt x="83851" y="22106"/>
                      <a:pt x="82866" y="20924"/>
                    </a:cubicBezTo>
                    <a:lnTo>
                      <a:pt x="82857" y="20924"/>
                    </a:lnTo>
                    <a:cubicBezTo>
                      <a:pt x="83285" y="20844"/>
                      <a:pt x="83716" y="20805"/>
                      <a:pt x="84143" y="20805"/>
                    </a:cubicBezTo>
                    <a:close/>
                    <a:moveTo>
                      <a:pt x="60510" y="20908"/>
                    </a:moveTo>
                    <a:cubicBezTo>
                      <a:pt x="62444" y="20908"/>
                      <a:pt x="64322" y="21705"/>
                      <a:pt x="65662" y="23155"/>
                    </a:cubicBezTo>
                    <a:cubicBezTo>
                      <a:pt x="65642" y="23155"/>
                      <a:pt x="65622" y="23155"/>
                      <a:pt x="65602" y="23155"/>
                    </a:cubicBezTo>
                    <a:cubicBezTo>
                      <a:pt x="63720" y="23155"/>
                      <a:pt x="61965" y="23989"/>
                      <a:pt x="60724" y="25287"/>
                    </a:cubicBezTo>
                    <a:lnTo>
                      <a:pt x="60724" y="25287"/>
                    </a:lnTo>
                    <a:cubicBezTo>
                      <a:pt x="60769" y="24543"/>
                      <a:pt x="60662" y="23809"/>
                      <a:pt x="60429" y="23110"/>
                    </a:cubicBezTo>
                    <a:cubicBezTo>
                      <a:pt x="60160" y="22348"/>
                      <a:pt x="59766" y="21641"/>
                      <a:pt x="59246" y="21022"/>
                    </a:cubicBezTo>
                    <a:cubicBezTo>
                      <a:pt x="59667" y="20945"/>
                      <a:pt x="60090" y="20908"/>
                      <a:pt x="60510" y="20908"/>
                    </a:cubicBezTo>
                    <a:close/>
                    <a:moveTo>
                      <a:pt x="47505" y="20905"/>
                    </a:moveTo>
                    <a:cubicBezTo>
                      <a:pt x="47929" y="20905"/>
                      <a:pt x="48356" y="20943"/>
                      <a:pt x="48780" y="21022"/>
                    </a:cubicBezTo>
                    <a:cubicBezTo>
                      <a:pt x="48251" y="21641"/>
                      <a:pt x="47848" y="22348"/>
                      <a:pt x="47579" y="23119"/>
                    </a:cubicBezTo>
                    <a:lnTo>
                      <a:pt x="47597" y="23110"/>
                    </a:lnTo>
                    <a:lnTo>
                      <a:pt x="47597" y="23110"/>
                    </a:lnTo>
                    <a:cubicBezTo>
                      <a:pt x="47355" y="23809"/>
                      <a:pt x="47257" y="24544"/>
                      <a:pt x="47293" y="25287"/>
                    </a:cubicBezTo>
                    <a:cubicBezTo>
                      <a:pt x="46045" y="23977"/>
                      <a:pt x="44274" y="23146"/>
                      <a:pt x="42394" y="23146"/>
                    </a:cubicBezTo>
                    <a:cubicBezTo>
                      <a:pt x="42384" y="23146"/>
                      <a:pt x="42374" y="23146"/>
                      <a:pt x="42364" y="23146"/>
                    </a:cubicBezTo>
                    <a:cubicBezTo>
                      <a:pt x="43709" y="21706"/>
                      <a:pt x="45577" y="20905"/>
                      <a:pt x="47505" y="20905"/>
                    </a:cubicBezTo>
                    <a:close/>
                    <a:moveTo>
                      <a:pt x="107673" y="20708"/>
                    </a:moveTo>
                    <a:cubicBezTo>
                      <a:pt x="109600" y="20708"/>
                      <a:pt x="111466" y="21504"/>
                      <a:pt x="112812" y="22949"/>
                    </a:cubicBezTo>
                    <a:cubicBezTo>
                      <a:pt x="112802" y="22949"/>
                      <a:pt x="112793" y="22949"/>
                      <a:pt x="112783" y="22949"/>
                    </a:cubicBezTo>
                    <a:cubicBezTo>
                      <a:pt x="110787" y="22949"/>
                      <a:pt x="108908" y="23888"/>
                      <a:pt x="107659" y="25341"/>
                    </a:cubicBezTo>
                    <a:cubicBezTo>
                      <a:pt x="107785" y="23675"/>
                      <a:pt x="107184" y="22098"/>
                      <a:pt x="106136" y="20888"/>
                    </a:cubicBezTo>
                    <a:lnTo>
                      <a:pt x="106136" y="20879"/>
                    </a:lnTo>
                    <a:cubicBezTo>
                      <a:pt x="106647" y="20764"/>
                      <a:pt x="107162" y="20708"/>
                      <a:pt x="107673" y="20708"/>
                    </a:cubicBezTo>
                    <a:close/>
                    <a:moveTo>
                      <a:pt x="13652" y="21003"/>
                    </a:moveTo>
                    <a:cubicBezTo>
                      <a:pt x="15588" y="21003"/>
                      <a:pt x="17463" y="21806"/>
                      <a:pt x="18807" y="23253"/>
                    </a:cubicBezTo>
                    <a:cubicBezTo>
                      <a:pt x="18787" y="23253"/>
                      <a:pt x="18768" y="23253"/>
                      <a:pt x="18748" y="23253"/>
                    </a:cubicBezTo>
                    <a:cubicBezTo>
                      <a:pt x="16879" y="23253"/>
                      <a:pt x="15111" y="24092"/>
                      <a:pt x="13870" y="25395"/>
                    </a:cubicBezTo>
                    <a:cubicBezTo>
                      <a:pt x="13951" y="23809"/>
                      <a:pt x="13368" y="22313"/>
                      <a:pt x="12382" y="21130"/>
                    </a:cubicBezTo>
                    <a:lnTo>
                      <a:pt x="12374" y="21121"/>
                    </a:lnTo>
                    <a:cubicBezTo>
                      <a:pt x="12799" y="21042"/>
                      <a:pt x="13227" y="21003"/>
                      <a:pt x="13652" y="21003"/>
                    </a:cubicBezTo>
                    <a:close/>
                    <a:moveTo>
                      <a:pt x="23953" y="21003"/>
                    </a:moveTo>
                    <a:cubicBezTo>
                      <a:pt x="24378" y="21003"/>
                      <a:pt x="24806" y="21042"/>
                      <a:pt x="25232" y="21121"/>
                    </a:cubicBezTo>
                    <a:cubicBezTo>
                      <a:pt x="24237" y="22304"/>
                      <a:pt x="23655" y="23800"/>
                      <a:pt x="23744" y="25395"/>
                    </a:cubicBezTo>
                    <a:cubicBezTo>
                      <a:pt x="22494" y="24092"/>
                      <a:pt x="20726" y="23253"/>
                      <a:pt x="18866" y="23253"/>
                    </a:cubicBezTo>
                    <a:cubicBezTo>
                      <a:pt x="18846" y="23253"/>
                      <a:pt x="18827" y="23253"/>
                      <a:pt x="18807" y="23253"/>
                    </a:cubicBezTo>
                    <a:cubicBezTo>
                      <a:pt x="20144" y="21806"/>
                      <a:pt x="22018" y="21003"/>
                      <a:pt x="23953" y="21003"/>
                    </a:cubicBezTo>
                    <a:close/>
                    <a:moveTo>
                      <a:pt x="37173" y="20910"/>
                    </a:moveTo>
                    <a:cubicBezTo>
                      <a:pt x="39106" y="20910"/>
                      <a:pt x="40979" y="21706"/>
                      <a:pt x="42328" y="23155"/>
                    </a:cubicBezTo>
                    <a:cubicBezTo>
                      <a:pt x="42310" y="23155"/>
                      <a:pt x="42291" y="23155"/>
                      <a:pt x="42273" y="23155"/>
                    </a:cubicBezTo>
                    <a:cubicBezTo>
                      <a:pt x="40286" y="23155"/>
                      <a:pt x="38419" y="24100"/>
                      <a:pt x="37176" y="25538"/>
                    </a:cubicBezTo>
                    <a:cubicBezTo>
                      <a:pt x="37302" y="23881"/>
                      <a:pt x="36701" y="22304"/>
                      <a:pt x="35653" y="21076"/>
                    </a:cubicBezTo>
                    <a:cubicBezTo>
                      <a:pt x="36158" y="20965"/>
                      <a:pt x="36668" y="20910"/>
                      <a:pt x="37173" y="20910"/>
                    </a:cubicBezTo>
                    <a:close/>
                    <a:moveTo>
                      <a:pt x="124477" y="18862"/>
                    </a:moveTo>
                    <a:cubicBezTo>
                      <a:pt x="127059" y="18862"/>
                      <a:pt x="129640" y="20235"/>
                      <a:pt x="130536" y="22985"/>
                    </a:cubicBezTo>
                    <a:cubicBezTo>
                      <a:pt x="130751" y="23666"/>
                      <a:pt x="130867" y="24373"/>
                      <a:pt x="130867" y="25090"/>
                    </a:cubicBezTo>
                    <a:cubicBezTo>
                      <a:pt x="130388" y="24985"/>
                      <a:pt x="129906" y="24934"/>
                      <a:pt x="129426" y="24934"/>
                    </a:cubicBezTo>
                    <a:cubicBezTo>
                      <a:pt x="127574" y="24934"/>
                      <a:pt x="125776" y="25700"/>
                      <a:pt x="124487" y="27089"/>
                    </a:cubicBezTo>
                    <a:cubicBezTo>
                      <a:pt x="123206" y="25709"/>
                      <a:pt x="121414" y="24929"/>
                      <a:pt x="119532" y="24929"/>
                    </a:cubicBezTo>
                    <a:cubicBezTo>
                      <a:pt x="119048" y="24929"/>
                      <a:pt x="118564" y="24983"/>
                      <a:pt x="118089" y="25090"/>
                    </a:cubicBezTo>
                    <a:cubicBezTo>
                      <a:pt x="118089" y="24373"/>
                      <a:pt x="118197" y="23666"/>
                      <a:pt x="118412" y="22985"/>
                    </a:cubicBezTo>
                    <a:cubicBezTo>
                      <a:pt x="119308" y="20237"/>
                      <a:pt x="121893" y="18862"/>
                      <a:pt x="124477" y="18862"/>
                    </a:cubicBezTo>
                    <a:close/>
                    <a:moveTo>
                      <a:pt x="77632" y="18956"/>
                    </a:moveTo>
                    <a:cubicBezTo>
                      <a:pt x="80806" y="18956"/>
                      <a:pt x="83981" y="21032"/>
                      <a:pt x="84022" y="25189"/>
                    </a:cubicBezTo>
                    <a:cubicBezTo>
                      <a:pt x="83548" y="25087"/>
                      <a:pt x="83071" y="25037"/>
                      <a:pt x="82597" y="25037"/>
                    </a:cubicBezTo>
                    <a:cubicBezTo>
                      <a:pt x="80739" y="25037"/>
                      <a:pt x="78934" y="25804"/>
                      <a:pt x="77642" y="27196"/>
                    </a:cubicBezTo>
                    <a:cubicBezTo>
                      <a:pt x="76360" y="25816"/>
                      <a:pt x="74568" y="25037"/>
                      <a:pt x="72687" y="25037"/>
                    </a:cubicBezTo>
                    <a:cubicBezTo>
                      <a:pt x="72203" y="25037"/>
                      <a:pt x="71719" y="25090"/>
                      <a:pt x="71244" y="25189"/>
                    </a:cubicBezTo>
                    <a:cubicBezTo>
                      <a:pt x="71280" y="21035"/>
                      <a:pt x="74456" y="18956"/>
                      <a:pt x="77632" y="18956"/>
                    </a:cubicBezTo>
                    <a:close/>
                    <a:moveTo>
                      <a:pt x="100947" y="18956"/>
                    </a:moveTo>
                    <a:cubicBezTo>
                      <a:pt x="104121" y="18956"/>
                      <a:pt x="107295" y="21032"/>
                      <a:pt x="107337" y="25187"/>
                    </a:cubicBezTo>
                    <a:lnTo>
                      <a:pt x="107337" y="25187"/>
                    </a:lnTo>
                    <a:cubicBezTo>
                      <a:pt x="106865" y="25086"/>
                      <a:pt x="106389" y="25037"/>
                      <a:pt x="105917" y="25037"/>
                    </a:cubicBezTo>
                    <a:cubicBezTo>
                      <a:pt x="104054" y="25037"/>
                      <a:pt x="102249" y="25804"/>
                      <a:pt x="100957" y="27196"/>
                    </a:cubicBezTo>
                    <a:cubicBezTo>
                      <a:pt x="99676" y="25816"/>
                      <a:pt x="97883" y="25037"/>
                      <a:pt x="96002" y="25037"/>
                    </a:cubicBezTo>
                    <a:cubicBezTo>
                      <a:pt x="95518" y="25037"/>
                      <a:pt x="95034" y="25090"/>
                      <a:pt x="94559" y="25189"/>
                    </a:cubicBezTo>
                    <a:cubicBezTo>
                      <a:pt x="94595" y="21035"/>
                      <a:pt x="97771" y="18956"/>
                      <a:pt x="100947" y="18956"/>
                    </a:cubicBezTo>
                    <a:close/>
                    <a:moveTo>
                      <a:pt x="53993" y="19061"/>
                    </a:moveTo>
                    <a:cubicBezTo>
                      <a:pt x="56574" y="19061"/>
                      <a:pt x="59156" y="20434"/>
                      <a:pt x="60052" y="23182"/>
                    </a:cubicBezTo>
                    <a:lnTo>
                      <a:pt x="60070" y="23173"/>
                    </a:lnTo>
                    <a:cubicBezTo>
                      <a:pt x="60285" y="23854"/>
                      <a:pt x="60393" y="24562"/>
                      <a:pt x="60402" y="25278"/>
                    </a:cubicBezTo>
                    <a:cubicBezTo>
                      <a:pt x="59927" y="25177"/>
                      <a:pt x="59448" y="25127"/>
                      <a:pt x="58973" y="25127"/>
                    </a:cubicBezTo>
                    <a:cubicBezTo>
                      <a:pt x="57110" y="25127"/>
                      <a:pt x="55305" y="25893"/>
                      <a:pt x="54013" y="27286"/>
                    </a:cubicBezTo>
                    <a:cubicBezTo>
                      <a:pt x="52732" y="25906"/>
                      <a:pt x="50939" y="25126"/>
                      <a:pt x="49058" y="25126"/>
                    </a:cubicBezTo>
                    <a:cubicBezTo>
                      <a:pt x="48574" y="25126"/>
                      <a:pt x="48090" y="25171"/>
                      <a:pt x="47615" y="25278"/>
                    </a:cubicBezTo>
                    <a:cubicBezTo>
                      <a:pt x="47615" y="24562"/>
                      <a:pt x="47732" y="23854"/>
                      <a:pt x="47947" y="23173"/>
                    </a:cubicBezTo>
                    <a:cubicBezTo>
                      <a:pt x="48838" y="20432"/>
                      <a:pt x="51415" y="19061"/>
                      <a:pt x="53993" y="19061"/>
                    </a:cubicBezTo>
                    <a:close/>
                    <a:moveTo>
                      <a:pt x="7148" y="19155"/>
                    </a:moveTo>
                    <a:cubicBezTo>
                      <a:pt x="10323" y="19155"/>
                      <a:pt x="13498" y="21234"/>
                      <a:pt x="13538" y="25395"/>
                    </a:cubicBezTo>
                    <a:cubicBezTo>
                      <a:pt x="13060" y="25290"/>
                      <a:pt x="12577" y="25239"/>
                      <a:pt x="12098" y="25239"/>
                    </a:cubicBezTo>
                    <a:cubicBezTo>
                      <a:pt x="10244" y="25239"/>
                      <a:pt x="8445" y="26005"/>
                      <a:pt x="7150" y="27393"/>
                    </a:cubicBezTo>
                    <a:cubicBezTo>
                      <a:pt x="5868" y="26013"/>
                      <a:pt x="4076" y="25234"/>
                      <a:pt x="2194" y="25234"/>
                    </a:cubicBezTo>
                    <a:cubicBezTo>
                      <a:pt x="1711" y="25234"/>
                      <a:pt x="1227" y="25287"/>
                      <a:pt x="752" y="25395"/>
                    </a:cubicBezTo>
                    <a:cubicBezTo>
                      <a:pt x="792" y="21236"/>
                      <a:pt x="3970" y="19155"/>
                      <a:pt x="7148" y="19155"/>
                    </a:cubicBezTo>
                    <a:close/>
                    <a:moveTo>
                      <a:pt x="30463" y="19158"/>
                    </a:moveTo>
                    <a:cubicBezTo>
                      <a:pt x="33636" y="19158"/>
                      <a:pt x="36811" y="21236"/>
                      <a:pt x="36854" y="25391"/>
                    </a:cubicBezTo>
                    <a:lnTo>
                      <a:pt x="36854" y="25391"/>
                    </a:lnTo>
                    <a:cubicBezTo>
                      <a:pt x="36379" y="25289"/>
                      <a:pt x="35901" y="25239"/>
                      <a:pt x="35426" y="25239"/>
                    </a:cubicBezTo>
                    <a:cubicBezTo>
                      <a:pt x="33569" y="25239"/>
                      <a:pt x="31771" y="26005"/>
                      <a:pt x="30483" y="27393"/>
                    </a:cubicBezTo>
                    <a:cubicBezTo>
                      <a:pt x="29201" y="26022"/>
                      <a:pt x="27409" y="25234"/>
                      <a:pt x="25528" y="25234"/>
                    </a:cubicBezTo>
                    <a:cubicBezTo>
                      <a:pt x="25044" y="25234"/>
                      <a:pt x="24560" y="25287"/>
                      <a:pt x="24085" y="25395"/>
                    </a:cubicBezTo>
                    <a:cubicBezTo>
                      <a:pt x="24116" y="21237"/>
                      <a:pt x="27288" y="19158"/>
                      <a:pt x="30463" y="19158"/>
                    </a:cubicBezTo>
                    <a:close/>
                    <a:moveTo>
                      <a:pt x="129616" y="25309"/>
                    </a:moveTo>
                    <a:cubicBezTo>
                      <a:pt x="130046" y="25309"/>
                      <a:pt x="130480" y="25349"/>
                      <a:pt x="130912" y="25431"/>
                    </a:cubicBezTo>
                    <a:cubicBezTo>
                      <a:pt x="129908" y="26605"/>
                      <a:pt x="129326" y="28110"/>
                      <a:pt x="129415" y="29696"/>
                    </a:cubicBezTo>
                    <a:lnTo>
                      <a:pt x="129415" y="29705"/>
                    </a:lnTo>
                    <a:cubicBezTo>
                      <a:pt x="128174" y="28393"/>
                      <a:pt x="126407" y="27563"/>
                      <a:pt x="124538" y="27563"/>
                    </a:cubicBezTo>
                    <a:cubicBezTo>
                      <a:pt x="124518" y="27563"/>
                      <a:pt x="124498" y="27563"/>
                      <a:pt x="124478" y="27563"/>
                    </a:cubicBezTo>
                    <a:cubicBezTo>
                      <a:pt x="124459" y="27563"/>
                      <a:pt x="124439" y="27563"/>
                      <a:pt x="124419" y="27563"/>
                    </a:cubicBezTo>
                    <a:cubicBezTo>
                      <a:pt x="122559" y="27563"/>
                      <a:pt x="120791" y="28402"/>
                      <a:pt x="119550" y="29705"/>
                    </a:cubicBezTo>
                    <a:cubicBezTo>
                      <a:pt x="119631" y="28110"/>
                      <a:pt x="119048" y="26605"/>
                      <a:pt x="118054" y="25431"/>
                    </a:cubicBezTo>
                    <a:cubicBezTo>
                      <a:pt x="118485" y="25349"/>
                      <a:pt x="118919" y="25309"/>
                      <a:pt x="119350" y="25309"/>
                    </a:cubicBezTo>
                    <a:cubicBezTo>
                      <a:pt x="121279" y="25309"/>
                      <a:pt x="123147" y="26111"/>
                      <a:pt x="124487" y="27554"/>
                    </a:cubicBezTo>
                    <a:cubicBezTo>
                      <a:pt x="125820" y="26111"/>
                      <a:pt x="127687" y="25309"/>
                      <a:pt x="129616" y="25309"/>
                    </a:cubicBezTo>
                    <a:close/>
                    <a:moveTo>
                      <a:pt x="48849" y="25510"/>
                    </a:moveTo>
                    <a:cubicBezTo>
                      <a:pt x="50784" y="25510"/>
                      <a:pt x="52659" y="26313"/>
                      <a:pt x="54004" y="27760"/>
                    </a:cubicBezTo>
                    <a:lnTo>
                      <a:pt x="54004" y="27760"/>
                    </a:lnTo>
                    <a:cubicBezTo>
                      <a:pt x="54001" y="27760"/>
                      <a:pt x="53998" y="27761"/>
                      <a:pt x="53995" y="27761"/>
                    </a:cubicBezTo>
                    <a:cubicBezTo>
                      <a:pt x="53975" y="27760"/>
                      <a:pt x="53956" y="27760"/>
                      <a:pt x="53936" y="27760"/>
                    </a:cubicBezTo>
                    <a:cubicBezTo>
                      <a:pt x="52067" y="27760"/>
                      <a:pt x="50308" y="28599"/>
                      <a:pt x="49058" y="29902"/>
                    </a:cubicBezTo>
                    <a:cubicBezTo>
                      <a:pt x="49138" y="28307"/>
                      <a:pt x="48565" y="26811"/>
                      <a:pt x="47561" y="25628"/>
                    </a:cubicBezTo>
                    <a:lnTo>
                      <a:pt x="47570" y="25628"/>
                    </a:lnTo>
                    <a:cubicBezTo>
                      <a:pt x="47996" y="25549"/>
                      <a:pt x="48424" y="25510"/>
                      <a:pt x="48849" y="25510"/>
                    </a:cubicBezTo>
                    <a:close/>
                    <a:moveTo>
                      <a:pt x="59145" y="25510"/>
                    </a:moveTo>
                    <a:cubicBezTo>
                      <a:pt x="59569" y="25510"/>
                      <a:pt x="59996" y="25549"/>
                      <a:pt x="60420" y="25628"/>
                    </a:cubicBezTo>
                    <a:cubicBezTo>
                      <a:pt x="59434" y="26811"/>
                      <a:pt x="58852" y="28307"/>
                      <a:pt x="58932" y="29902"/>
                    </a:cubicBezTo>
                    <a:cubicBezTo>
                      <a:pt x="57691" y="28599"/>
                      <a:pt x="55923" y="27760"/>
                      <a:pt x="54054" y="27760"/>
                    </a:cubicBezTo>
                    <a:cubicBezTo>
                      <a:pt x="54037" y="27760"/>
                      <a:pt x="54021" y="27760"/>
                      <a:pt x="54004" y="27760"/>
                    </a:cubicBezTo>
                    <a:lnTo>
                      <a:pt x="54004" y="27760"/>
                    </a:lnTo>
                    <a:cubicBezTo>
                      <a:pt x="55341" y="26313"/>
                      <a:pt x="57215" y="25510"/>
                      <a:pt x="59145" y="25510"/>
                    </a:cubicBezTo>
                    <a:close/>
                    <a:moveTo>
                      <a:pt x="25317" y="25617"/>
                    </a:moveTo>
                    <a:cubicBezTo>
                      <a:pt x="27250" y="25617"/>
                      <a:pt x="29122" y="26414"/>
                      <a:pt x="30465" y="27859"/>
                    </a:cubicBezTo>
                    <a:cubicBezTo>
                      <a:pt x="30445" y="27859"/>
                      <a:pt x="30425" y="27859"/>
                      <a:pt x="30406" y="27859"/>
                    </a:cubicBezTo>
                    <a:cubicBezTo>
                      <a:pt x="28537" y="27859"/>
                      <a:pt x="26769" y="28697"/>
                      <a:pt x="25528" y="30001"/>
                    </a:cubicBezTo>
                    <a:cubicBezTo>
                      <a:pt x="25608" y="28415"/>
                      <a:pt x="25026" y="26909"/>
                      <a:pt x="24031" y="25735"/>
                    </a:cubicBezTo>
                    <a:cubicBezTo>
                      <a:pt x="24460" y="25656"/>
                      <a:pt x="24890" y="25617"/>
                      <a:pt x="25317" y="25617"/>
                    </a:cubicBezTo>
                    <a:close/>
                    <a:moveTo>
                      <a:pt x="106136" y="30079"/>
                    </a:moveTo>
                    <a:cubicBezTo>
                      <a:pt x="106135" y="30079"/>
                      <a:pt x="106135" y="30080"/>
                      <a:pt x="106134" y="30080"/>
                    </a:cubicBezTo>
                    <a:lnTo>
                      <a:pt x="106134" y="30080"/>
                    </a:lnTo>
                    <a:lnTo>
                      <a:pt x="106136" y="30081"/>
                    </a:lnTo>
                    <a:cubicBezTo>
                      <a:pt x="106136" y="30081"/>
                      <a:pt x="106136" y="30080"/>
                      <a:pt x="106136" y="30079"/>
                    </a:cubicBezTo>
                    <a:close/>
                    <a:moveTo>
                      <a:pt x="70806" y="20919"/>
                    </a:moveTo>
                    <a:cubicBezTo>
                      <a:pt x="71297" y="20919"/>
                      <a:pt x="71792" y="20971"/>
                      <a:pt x="72283" y="21076"/>
                    </a:cubicBezTo>
                    <a:cubicBezTo>
                      <a:pt x="71289" y="22322"/>
                      <a:pt x="70742" y="23908"/>
                      <a:pt x="70939" y="25574"/>
                    </a:cubicBezTo>
                    <a:cubicBezTo>
                      <a:pt x="71446" y="25463"/>
                      <a:pt x="71957" y="25408"/>
                      <a:pt x="72464" y="25408"/>
                    </a:cubicBezTo>
                    <a:cubicBezTo>
                      <a:pt x="74404" y="25408"/>
                      <a:pt x="76283" y="26206"/>
                      <a:pt x="77633" y="27662"/>
                    </a:cubicBezTo>
                    <a:cubicBezTo>
                      <a:pt x="78968" y="26216"/>
                      <a:pt x="80838" y="25420"/>
                      <a:pt x="82771" y="25420"/>
                    </a:cubicBezTo>
                    <a:cubicBezTo>
                      <a:pt x="83199" y="25420"/>
                      <a:pt x="83629" y="25459"/>
                      <a:pt x="84057" y="25538"/>
                    </a:cubicBezTo>
                    <a:cubicBezTo>
                      <a:pt x="83063" y="26721"/>
                      <a:pt x="82480" y="28218"/>
                      <a:pt x="82570" y="29813"/>
                    </a:cubicBezTo>
                    <a:cubicBezTo>
                      <a:pt x="81320" y="28509"/>
                      <a:pt x="79561" y="27671"/>
                      <a:pt x="77692" y="27671"/>
                    </a:cubicBezTo>
                    <a:cubicBezTo>
                      <a:pt x="77672" y="27671"/>
                      <a:pt x="77653" y="27671"/>
                      <a:pt x="77633" y="27671"/>
                    </a:cubicBezTo>
                    <a:cubicBezTo>
                      <a:pt x="77615" y="27671"/>
                      <a:pt x="77597" y="27671"/>
                      <a:pt x="77578" y="27671"/>
                    </a:cubicBezTo>
                    <a:cubicBezTo>
                      <a:pt x="75520" y="27671"/>
                      <a:pt x="73598" y="28679"/>
                      <a:pt x="72346" y="30207"/>
                    </a:cubicBezTo>
                    <a:cubicBezTo>
                      <a:pt x="72748" y="26485"/>
                      <a:pt x="69425" y="23164"/>
                      <a:pt x="65706" y="23164"/>
                    </a:cubicBezTo>
                    <a:cubicBezTo>
                      <a:pt x="65691" y="23164"/>
                      <a:pt x="65677" y="23164"/>
                      <a:pt x="65662" y="23164"/>
                    </a:cubicBezTo>
                    <a:cubicBezTo>
                      <a:pt x="67004" y="21714"/>
                      <a:pt x="68876" y="20919"/>
                      <a:pt x="70806" y="20919"/>
                    </a:cubicBezTo>
                    <a:close/>
                    <a:moveTo>
                      <a:pt x="35617" y="25606"/>
                    </a:moveTo>
                    <a:cubicBezTo>
                      <a:pt x="36076" y="25606"/>
                      <a:pt x="36538" y="25652"/>
                      <a:pt x="36997" y="25744"/>
                    </a:cubicBezTo>
                    <a:cubicBezTo>
                      <a:pt x="35993" y="26999"/>
                      <a:pt x="35447" y="28594"/>
                      <a:pt x="35644" y="30269"/>
                    </a:cubicBezTo>
                    <a:cubicBezTo>
                      <a:pt x="34392" y="28813"/>
                      <a:pt x="32516" y="27859"/>
                      <a:pt x="30520" y="27859"/>
                    </a:cubicBezTo>
                    <a:cubicBezTo>
                      <a:pt x="30502" y="27859"/>
                      <a:pt x="30483" y="27859"/>
                      <a:pt x="30465" y="27859"/>
                    </a:cubicBezTo>
                    <a:cubicBezTo>
                      <a:pt x="31804" y="26411"/>
                      <a:pt x="33682" y="25606"/>
                      <a:pt x="35617" y="25606"/>
                    </a:cubicBezTo>
                    <a:close/>
                    <a:moveTo>
                      <a:pt x="112816" y="23451"/>
                    </a:moveTo>
                    <a:cubicBezTo>
                      <a:pt x="115993" y="23451"/>
                      <a:pt x="119169" y="25529"/>
                      <a:pt x="119209" y="29687"/>
                    </a:cubicBezTo>
                    <a:cubicBezTo>
                      <a:pt x="118736" y="29585"/>
                      <a:pt x="118259" y="29535"/>
                      <a:pt x="117784" y="29535"/>
                    </a:cubicBezTo>
                    <a:cubicBezTo>
                      <a:pt x="115923" y="29535"/>
                      <a:pt x="114113" y="30302"/>
                      <a:pt x="112821" y="31694"/>
                    </a:cubicBezTo>
                    <a:cubicBezTo>
                      <a:pt x="111539" y="30314"/>
                      <a:pt x="109747" y="29535"/>
                      <a:pt x="107865" y="29535"/>
                    </a:cubicBezTo>
                    <a:cubicBezTo>
                      <a:pt x="107382" y="29535"/>
                      <a:pt x="106898" y="29588"/>
                      <a:pt x="106423" y="29687"/>
                    </a:cubicBezTo>
                    <a:cubicBezTo>
                      <a:pt x="106463" y="25529"/>
                      <a:pt x="109640" y="23451"/>
                      <a:pt x="112816" y="23451"/>
                    </a:cubicBezTo>
                    <a:close/>
                    <a:moveTo>
                      <a:pt x="136139" y="23455"/>
                    </a:moveTo>
                    <a:cubicBezTo>
                      <a:pt x="139311" y="23455"/>
                      <a:pt x="142484" y="25532"/>
                      <a:pt x="142525" y="29687"/>
                    </a:cubicBezTo>
                    <a:lnTo>
                      <a:pt x="142534" y="29696"/>
                    </a:lnTo>
                    <a:cubicBezTo>
                      <a:pt x="142055" y="29591"/>
                      <a:pt x="141572" y="29540"/>
                      <a:pt x="141093" y="29540"/>
                    </a:cubicBezTo>
                    <a:cubicBezTo>
                      <a:pt x="139240" y="29540"/>
                      <a:pt x="137441" y="30306"/>
                      <a:pt x="136145" y="31694"/>
                    </a:cubicBezTo>
                    <a:cubicBezTo>
                      <a:pt x="134872" y="30323"/>
                      <a:pt x="133071" y="29535"/>
                      <a:pt x="131199" y="29535"/>
                    </a:cubicBezTo>
                    <a:cubicBezTo>
                      <a:pt x="130715" y="29535"/>
                      <a:pt x="130231" y="29588"/>
                      <a:pt x="129756" y="29696"/>
                    </a:cubicBezTo>
                    <a:cubicBezTo>
                      <a:pt x="129787" y="25536"/>
                      <a:pt x="132963" y="23455"/>
                      <a:pt x="136139" y="23455"/>
                    </a:cubicBezTo>
                    <a:close/>
                    <a:moveTo>
                      <a:pt x="89290" y="23558"/>
                    </a:moveTo>
                    <a:cubicBezTo>
                      <a:pt x="92466" y="23558"/>
                      <a:pt x="95642" y="25636"/>
                      <a:pt x="95679" y="29793"/>
                    </a:cubicBezTo>
                    <a:lnTo>
                      <a:pt x="95679" y="29793"/>
                    </a:lnTo>
                    <a:cubicBezTo>
                      <a:pt x="95207" y="29692"/>
                      <a:pt x="94732" y="29643"/>
                      <a:pt x="94260" y="29643"/>
                    </a:cubicBezTo>
                    <a:cubicBezTo>
                      <a:pt x="92399" y="29643"/>
                      <a:pt x="90599" y="30409"/>
                      <a:pt x="89299" y="31802"/>
                    </a:cubicBezTo>
                    <a:cubicBezTo>
                      <a:pt x="88018" y="30422"/>
                      <a:pt x="86226" y="29642"/>
                      <a:pt x="84344" y="29642"/>
                    </a:cubicBezTo>
                    <a:cubicBezTo>
                      <a:pt x="83860" y="29642"/>
                      <a:pt x="83376" y="29696"/>
                      <a:pt x="82902" y="29795"/>
                    </a:cubicBezTo>
                    <a:cubicBezTo>
                      <a:pt x="82937" y="25637"/>
                      <a:pt x="86114" y="23558"/>
                      <a:pt x="89290" y="23558"/>
                    </a:cubicBezTo>
                    <a:close/>
                    <a:moveTo>
                      <a:pt x="65666" y="23648"/>
                    </a:moveTo>
                    <a:cubicBezTo>
                      <a:pt x="68843" y="23648"/>
                      <a:pt x="72019" y="25727"/>
                      <a:pt x="72059" y="29884"/>
                    </a:cubicBezTo>
                    <a:cubicBezTo>
                      <a:pt x="71580" y="29779"/>
                      <a:pt x="71096" y="29728"/>
                      <a:pt x="70615" y="29728"/>
                    </a:cubicBezTo>
                    <a:cubicBezTo>
                      <a:pt x="68761" y="29728"/>
                      <a:pt x="66961" y="30492"/>
                      <a:pt x="65666" y="31886"/>
                    </a:cubicBezTo>
                    <a:lnTo>
                      <a:pt x="65666" y="31886"/>
                    </a:lnTo>
                    <a:cubicBezTo>
                      <a:pt x="64392" y="30517"/>
                      <a:pt x="62615" y="29732"/>
                      <a:pt x="60747" y="29732"/>
                    </a:cubicBezTo>
                    <a:cubicBezTo>
                      <a:pt x="60737" y="29732"/>
                      <a:pt x="60726" y="29732"/>
                      <a:pt x="60715" y="29732"/>
                    </a:cubicBezTo>
                    <a:cubicBezTo>
                      <a:pt x="60231" y="29732"/>
                      <a:pt x="59748" y="29777"/>
                      <a:pt x="59273" y="29884"/>
                    </a:cubicBezTo>
                    <a:cubicBezTo>
                      <a:pt x="59313" y="25727"/>
                      <a:pt x="62490" y="23648"/>
                      <a:pt x="65666" y="23648"/>
                    </a:cubicBezTo>
                    <a:close/>
                    <a:moveTo>
                      <a:pt x="42333" y="23656"/>
                    </a:moveTo>
                    <a:cubicBezTo>
                      <a:pt x="45505" y="23656"/>
                      <a:pt x="48680" y="25731"/>
                      <a:pt x="48726" y="29882"/>
                    </a:cubicBezTo>
                    <a:lnTo>
                      <a:pt x="48726" y="29882"/>
                    </a:lnTo>
                    <a:cubicBezTo>
                      <a:pt x="48256" y="29782"/>
                      <a:pt x="47782" y="29732"/>
                      <a:pt x="47311" y="29732"/>
                    </a:cubicBezTo>
                    <a:cubicBezTo>
                      <a:pt x="45452" y="29732"/>
                      <a:pt x="43648" y="30499"/>
                      <a:pt x="42355" y="31891"/>
                    </a:cubicBezTo>
                    <a:cubicBezTo>
                      <a:pt x="41074" y="30511"/>
                      <a:pt x="39282" y="29732"/>
                      <a:pt x="37400" y="29732"/>
                    </a:cubicBezTo>
                    <a:cubicBezTo>
                      <a:pt x="36916" y="29732"/>
                      <a:pt x="36432" y="29777"/>
                      <a:pt x="35958" y="29884"/>
                    </a:cubicBezTo>
                    <a:cubicBezTo>
                      <a:pt x="35989" y="25732"/>
                      <a:pt x="39159" y="23656"/>
                      <a:pt x="42333" y="23656"/>
                    </a:cubicBezTo>
                    <a:close/>
                    <a:moveTo>
                      <a:pt x="18806" y="23760"/>
                    </a:moveTo>
                    <a:cubicBezTo>
                      <a:pt x="21979" y="23760"/>
                      <a:pt x="25151" y="25836"/>
                      <a:pt x="25196" y="29992"/>
                    </a:cubicBezTo>
                    <a:lnTo>
                      <a:pt x="25196" y="29992"/>
                    </a:lnTo>
                    <a:cubicBezTo>
                      <a:pt x="24718" y="29887"/>
                      <a:pt x="24235" y="29836"/>
                      <a:pt x="23756" y="29836"/>
                    </a:cubicBezTo>
                    <a:cubicBezTo>
                      <a:pt x="21903" y="29836"/>
                      <a:pt x="20103" y="30603"/>
                      <a:pt x="18807" y="31999"/>
                    </a:cubicBezTo>
                    <a:cubicBezTo>
                      <a:pt x="17526" y="30619"/>
                      <a:pt x="15734" y="29839"/>
                      <a:pt x="13852" y="29839"/>
                    </a:cubicBezTo>
                    <a:cubicBezTo>
                      <a:pt x="13368" y="29839"/>
                      <a:pt x="12884" y="29893"/>
                      <a:pt x="12409" y="29992"/>
                    </a:cubicBezTo>
                    <a:cubicBezTo>
                      <a:pt x="12454" y="25839"/>
                      <a:pt x="15631" y="23760"/>
                      <a:pt x="18806" y="23760"/>
                    </a:cubicBezTo>
                    <a:close/>
                    <a:moveTo>
                      <a:pt x="117960" y="29918"/>
                    </a:moveTo>
                    <a:cubicBezTo>
                      <a:pt x="118387" y="29918"/>
                      <a:pt x="118817" y="29957"/>
                      <a:pt x="119245" y="30037"/>
                    </a:cubicBezTo>
                    <a:cubicBezTo>
                      <a:pt x="118251" y="31210"/>
                      <a:pt x="117668" y="32716"/>
                      <a:pt x="117758" y="34302"/>
                    </a:cubicBezTo>
                    <a:cubicBezTo>
                      <a:pt x="116514" y="33005"/>
                      <a:pt x="114758" y="32168"/>
                      <a:pt x="112908" y="32168"/>
                    </a:cubicBezTo>
                    <a:cubicBezTo>
                      <a:pt x="112879" y="32168"/>
                      <a:pt x="112850" y="32169"/>
                      <a:pt x="112821" y="32169"/>
                    </a:cubicBezTo>
                    <a:cubicBezTo>
                      <a:pt x="114156" y="30716"/>
                      <a:pt x="116027" y="29918"/>
                      <a:pt x="117960" y="29918"/>
                    </a:cubicBezTo>
                    <a:close/>
                    <a:moveTo>
                      <a:pt x="84139" y="30021"/>
                    </a:moveTo>
                    <a:cubicBezTo>
                      <a:pt x="86073" y="30021"/>
                      <a:pt x="87951" y="30818"/>
                      <a:pt x="89290" y="32268"/>
                    </a:cubicBezTo>
                    <a:lnTo>
                      <a:pt x="89290" y="32268"/>
                    </a:lnTo>
                    <a:cubicBezTo>
                      <a:pt x="89274" y="32267"/>
                      <a:pt x="89257" y="32267"/>
                      <a:pt x="89240" y="32267"/>
                    </a:cubicBezTo>
                    <a:cubicBezTo>
                      <a:pt x="87371" y="32267"/>
                      <a:pt x="85603" y="33106"/>
                      <a:pt x="84362" y="34409"/>
                    </a:cubicBezTo>
                    <a:cubicBezTo>
                      <a:pt x="84443" y="32814"/>
                      <a:pt x="83860" y="31318"/>
                      <a:pt x="82875" y="30135"/>
                    </a:cubicBezTo>
                    <a:cubicBezTo>
                      <a:pt x="83295" y="30058"/>
                      <a:pt x="83719" y="30021"/>
                      <a:pt x="84139" y="30021"/>
                    </a:cubicBezTo>
                    <a:close/>
                    <a:moveTo>
                      <a:pt x="94446" y="30017"/>
                    </a:moveTo>
                    <a:cubicBezTo>
                      <a:pt x="94870" y="30017"/>
                      <a:pt x="95298" y="30056"/>
                      <a:pt x="95724" y="30135"/>
                    </a:cubicBezTo>
                    <a:cubicBezTo>
                      <a:pt x="94729" y="31318"/>
                      <a:pt x="94147" y="32814"/>
                      <a:pt x="94237" y="34409"/>
                    </a:cubicBezTo>
                    <a:cubicBezTo>
                      <a:pt x="92986" y="33106"/>
                      <a:pt x="91227" y="32267"/>
                      <a:pt x="89359" y="32267"/>
                    </a:cubicBezTo>
                    <a:cubicBezTo>
                      <a:pt x="89339" y="32267"/>
                      <a:pt x="89319" y="32267"/>
                      <a:pt x="89299" y="32268"/>
                    </a:cubicBezTo>
                    <a:cubicBezTo>
                      <a:pt x="90637" y="30820"/>
                      <a:pt x="92510" y="30017"/>
                      <a:pt x="94446" y="30017"/>
                    </a:cubicBezTo>
                    <a:close/>
                    <a:moveTo>
                      <a:pt x="47502" y="30107"/>
                    </a:moveTo>
                    <a:cubicBezTo>
                      <a:pt x="47926" y="30107"/>
                      <a:pt x="48354" y="30146"/>
                      <a:pt x="48780" y="30225"/>
                    </a:cubicBezTo>
                    <a:cubicBezTo>
                      <a:pt x="47785" y="31407"/>
                      <a:pt x="47203" y="32913"/>
                      <a:pt x="47284" y="34499"/>
                    </a:cubicBezTo>
                    <a:cubicBezTo>
                      <a:pt x="46042" y="33196"/>
                      <a:pt x="44275" y="32366"/>
                      <a:pt x="42406" y="32366"/>
                    </a:cubicBezTo>
                    <a:cubicBezTo>
                      <a:pt x="42386" y="32366"/>
                      <a:pt x="42366" y="32366"/>
                      <a:pt x="42346" y="32366"/>
                    </a:cubicBezTo>
                    <a:cubicBezTo>
                      <a:pt x="42343" y="32366"/>
                      <a:pt x="42341" y="32366"/>
                      <a:pt x="42338" y="32366"/>
                    </a:cubicBezTo>
                    <a:lnTo>
                      <a:pt x="42338" y="32366"/>
                    </a:lnTo>
                    <a:lnTo>
                      <a:pt x="42355" y="32357"/>
                    </a:lnTo>
                    <a:cubicBezTo>
                      <a:pt x="43693" y="30910"/>
                      <a:pt x="45566" y="30107"/>
                      <a:pt x="47502" y="30107"/>
                    </a:cubicBezTo>
                    <a:close/>
                    <a:moveTo>
                      <a:pt x="106100" y="25400"/>
                    </a:moveTo>
                    <a:cubicBezTo>
                      <a:pt x="106559" y="25400"/>
                      <a:pt x="107021" y="25446"/>
                      <a:pt x="107480" y="25538"/>
                    </a:cubicBezTo>
                    <a:cubicBezTo>
                      <a:pt x="106477" y="26801"/>
                      <a:pt x="105930" y="28404"/>
                      <a:pt x="106136" y="30079"/>
                    </a:cubicBezTo>
                    <a:lnTo>
                      <a:pt x="106136" y="30079"/>
                    </a:lnTo>
                    <a:cubicBezTo>
                      <a:pt x="106645" y="29966"/>
                      <a:pt x="107158" y="29911"/>
                      <a:pt x="107667" y="29911"/>
                    </a:cubicBezTo>
                    <a:cubicBezTo>
                      <a:pt x="109601" y="29911"/>
                      <a:pt x="111474" y="30709"/>
                      <a:pt x="112821" y="32169"/>
                    </a:cubicBezTo>
                    <a:cubicBezTo>
                      <a:pt x="112793" y="32169"/>
                      <a:pt x="112765" y="32169"/>
                      <a:pt x="112738" y="32169"/>
                    </a:cubicBezTo>
                    <a:cubicBezTo>
                      <a:pt x="110761" y="32169"/>
                      <a:pt x="108905" y="33112"/>
                      <a:pt x="107659" y="34553"/>
                    </a:cubicBezTo>
                    <a:cubicBezTo>
                      <a:pt x="107785" y="32886"/>
                      <a:pt x="107175" y="31300"/>
                      <a:pt x="106127" y="30081"/>
                    </a:cubicBezTo>
                    <a:cubicBezTo>
                      <a:pt x="106130" y="30081"/>
                      <a:pt x="106132" y="30080"/>
                      <a:pt x="106134" y="30080"/>
                    </a:cubicBezTo>
                    <a:lnTo>
                      <a:pt x="106134" y="30080"/>
                    </a:lnTo>
                    <a:lnTo>
                      <a:pt x="106127" y="30072"/>
                    </a:lnTo>
                    <a:cubicBezTo>
                      <a:pt x="104875" y="28616"/>
                      <a:pt x="102990" y="27662"/>
                      <a:pt x="100995" y="27662"/>
                    </a:cubicBezTo>
                    <a:cubicBezTo>
                      <a:pt x="100976" y="27662"/>
                      <a:pt x="100958" y="27662"/>
                      <a:pt x="100939" y="27662"/>
                    </a:cubicBezTo>
                    <a:cubicBezTo>
                      <a:pt x="100919" y="27662"/>
                      <a:pt x="100900" y="27662"/>
                      <a:pt x="100880" y="27662"/>
                    </a:cubicBezTo>
                    <a:cubicBezTo>
                      <a:pt x="99020" y="27662"/>
                      <a:pt x="97252" y="28500"/>
                      <a:pt x="96011" y="29804"/>
                    </a:cubicBezTo>
                    <a:cubicBezTo>
                      <a:pt x="96091" y="28209"/>
                      <a:pt x="95509" y="26712"/>
                      <a:pt x="94514" y="25529"/>
                    </a:cubicBezTo>
                    <a:cubicBezTo>
                      <a:pt x="94943" y="25450"/>
                      <a:pt x="95373" y="25411"/>
                      <a:pt x="95801" y="25411"/>
                    </a:cubicBezTo>
                    <a:cubicBezTo>
                      <a:pt x="97734" y="25411"/>
                      <a:pt x="99605" y="26207"/>
                      <a:pt x="100948" y="27653"/>
                    </a:cubicBezTo>
                    <a:cubicBezTo>
                      <a:pt x="102288" y="26205"/>
                      <a:pt x="104166" y="25400"/>
                      <a:pt x="106100" y="25400"/>
                    </a:cubicBezTo>
                    <a:close/>
                    <a:moveTo>
                      <a:pt x="13662" y="30223"/>
                    </a:moveTo>
                    <a:cubicBezTo>
                      <a:pt x="15598" y="30223"/>
                      <a:pt x="17464" y="31021"/>
                      <a:pt x="18807" y="32474"/>
                    </a:cubicBezTo>
                    <a:cubicBezTo>
                      <a:pt x="18787" y="32474"/>
                      <a:pt x="18768" y="32473"/>
                      <a:pt x="18748" y="32473"/>
                    </a:cubicBezTo>
                    <a:cubicBezTo>
                      <a:pt x="16879" y="32473"/>
                      <a:pt x="15111" y="33312"/>
                      <a:pt x="13870" y="34615"/>
                    </a:cubicBezTo>
                    <a:cubicBezTo>
                      <a:pt x="13951" y="33020"/>
                      <a:pt x="13368" y="31515"/>
                      <a:pt x="12374" y="30341"/>
                    </a:cubicBezTo>
                    <a:cubicBezTo>
                      <a:pt x="12803" y="30262"/>
                      <a:pt x="13234" y="30223"/>
                      <a:pt x="13662" y="30223"/>
                    </a:cubicBezTo>
                    <a:close/>
                    <a:moveTo>
                      <a:pt x="23936" y="30219"/>
                    </a:moveTo>
                    <a:cubicBezTo>
                      <a:pt x="24366" y="30219"/>
                      <a:pt x="24800" y="30259"/>
                      <a:pt x="25232" y="30341"/>
                    </a:cubicBezTo>
                    <a:cubicBezTo>
                      <a:pt x="24237" y="31515"/>
                      <a:pt x="23655" y="33020"/>
                      <a:pt x="23744" y="34615"/>
                    </a:cubicBezTo>
                    <a:cubicBezTo>
                      <a:pt x="22494" y="33303"/>
                      <a:pt x="20727" y="32473"/>
                      <a:pt x="18867" y="32473"/>
                    </a:cubicBezTo>
                    <a:cubicBezTo>
                      <a:pt x="18847" y="32473"/>
                      <a:pt x="18827" y="32474"/>
                      <a:pt x="18807" y="32474"/>
                    </a:cubicBezTo>
                    <a:lnTo>
                      <a:pt x="18807" y="32465"/>
                    </a:lnTo>
                    <a:cubicBezTo>
                      <a:pt x="20140" y="31022"/>
                      <a:pt x="22007" y="30219"/>
                      <a:pt x="23936" y="30219"/>
                    </a:cubicBezTo>
                    <a:close/>
                    <a:moveTo>
                      <a:pt x="37182" y="30113"/>
                    </a:moveTo>
                    <a:cubicBezTo>
                      <a:pt x="39117" y="30113"/>
                      <a:pt x="40995" y="30910"/>
                      <a:pt x="42337" y="32366"/>
                    </a:cubicBezTo>
                    <a:lnTo>
                      <a:pt x="42337" y="32366"/>
                    </a:lnTo>
                    <a:cubicBezTo>
                      <a:pt x="42313" y="32366"/>
                      <a:pt x="42288" y="32366"/>
                      <a:pt x="42264" y="32366"/>
                    </a:cubicBezTo>
                    <a:cubicBezTo>
                      <a:pt x="40296" y="32366"/>
                      <a:pt x="38431" y="33309"/>
                      <a:pt x="37185" y="34750"/>
                    </a:cubicBezTo>
                    <a:cubicBezTo>
                      <a:pt x="37320" y="33083"/>
                      <a:pt x="36710" y="31506"/>
                      <a:pt x="35662" y="30278"/>
                    </a:cubicBezTo>
                    <a:cubicBezTo>
                      <a:pt x="36167" y="30167"/>
                      <a:pt x="36676" y="30113"/>
                      <a:pt x="37182" y="30113"/>
                    </a:cubicBezTo>
                    <a:close/>
                    <a:moveTo>
                      <a:pt x="124479" y="28060"/>
                    </a:moveTo>
                    <a:cubicBezTo>
                      <a:pt x="127651" y="28060"/>
                      <a:pt x="130826" y="30136"/>
                      <a:pt x="130867" y="34291"/>
                    </a:cubicBezTo>
                    <a:lnTo>
                      <a:pt x="130867" y="34291"/>
                    </a:lnTo>
                    <a:cubicBezTo>
                      <a:pt x="130397" y="34190"/>
                      <a:pt x="129923" y="34141"/>
                      <a:pt x="129452" y="34141"/>
                    </a:cubicBezTo>
                    <a:cubicBezTo>
                      <a:pt x="127593" y="34141"/>
                      <a:pt x="125787" y="34908"/>
                      <a:pt x="124487" y="36300"/>
                    </a:cubicBezTo>
                    <a:cubicBezTo>
                      <a:pt x="123215" y="34920"/>
                      <a:pt x="121414" y="34140"/>
                      <a:pt x="119541" y="34140"/>
                    </a:cubicBezTo>
                    <a:cubicBezTo>
                      <a:pt x="119057" y="34140"/>
                      <a:pt x="118564" y="34194"/>
                      <a:pt x="118098" y="34293"/>
                    </a:cubicBezTo>
                    <a:cubicBezTo>
                      <a:pt x="118130" y="30138"/>
                      <a:pt x="121303" y="28060"/>
                      <a:pt x="124479" y="28060"/>
                    </a:cubicBezTo>
                    <a:close/>
                    <a:moveTo>
                      <a:pt x="100961" y="28160"/>
                    </a:moveTo>
                    <a:cubicBezTo>
                      <a:pt x="104135" y="28160"/>
                      <a:pt x="107310" y="30239"/>
                      <a:pt x="107355" y="34400"/>
                    </a:cubicBezTo>
                    <a:cubicBezTo>
                      <a:pt x="106875" y="34295"/>
                      <a:pt x="106390" y="34244"/>
                      <a:pt x="105910" y="34244"/>
                    </a:cubicBezTo>
                    <a:cubicBezTo>
                      <a:pt x="104056" y="34244"/>
                      <a:pt x="102256" y="35007"/>
                      <a:pt x="100961" y="36393"/>
                    </a:cubicBezTo>
                    <a:lnTo>
                      <a:pt x="100961" y="36393"/>
                    </a:lnTo>
                    <a:cubicBezTo>
                      <a:pt x="99680" y="35026"/>
                      <a:pt x="97881" y="34239"/>
                      <a:pt x="96011" y="34239"/>
                    </a:cubicBezTo>
                    <a:cubicBezTo>
                      <a:pt x="95527" y="34239"/>
                      <a:pt x="95043" y="34293"/>
                      <a:pt x="94568" y="34400"/>
                    </a:cubicBezTo>
                    <a:cubicBezTo>
                      <a:pt x="94608" y="30241"/>
                      <a:pt x="97784" y="28160"/>
                      <a:pt x="100961" y="28160"/>
                    </a:cubicBezTo>
                    <a:close/>
                    <a:moveTo>
                      <a:pt x="77631" y="28164"/>
                    </a:moveTo>
                    <a:cubicBezTo>
                      <a:pt x="80804" y="28164"/>
                      <a:pt x="83979" y="30241"/>
                      <a:pt x="84022" y="34396"/>
                    </a:cubicBezTo>
                    <a:lnTo>
                      <a:pt x="84022" y="34396"/>
                    </a:lnTo>
                    <a:cubicBezTo>
                      <a:pt x="83552" y="34297"/>
                      <a:pt x="83079" y="34248"/>
                      <a:pt x="82611" y="34248"/>
                    </a:cubicBezTo>
                    <a:cubicBezTo>
                      <a:pt x="80750" y="34248"/>
                      <a:pt x="78950" y="35013"/>
                      <a:pt x="77651" y="36398"/>
                    </a:cubicBezTo>
                    <a:cubicBezTo>
                      <a:pt x="76369" y="35028"/>
                      <a:pt x="74577" y="34239"/>
                      <a:pt x="72704" y="34239"/>
                    </a:cubicBezTo>
                    <a:cubicBezTo>
                      <a:pt x="72212" y="34248"/>
                      <a:pt x="71728" y="34293"/>
                      <a:pt x="71253" y="34400"/>
                    </a:cubicBezTo>
                    <a:cubicBezTo>
                      <a:pt x="71284" y="30243"/>
                      <a:pt x="74456" y="28164"/>
                      <a:pt x="77631" y="28164"/>
                    </a:cubicBezTo>
                    <a:close/>
                    <a:moveTo>
                      <a:pt x="53994" y="28259"/>
                    </a:moveTo>
                    <a:cubicBezTo>
                      <a:pt x="57168" y="28259"/>
                      <a:pt x="60343" y="30337"/>
                      <a:pt x="60384" y="34497"/>
                    </a:cubicBezTo>
                    <a:lnTo>
                      <a:pt x="60384" y="34497"/>
                    </a:lnTo>
                    <a:cubicBezTo>
                      <a:pt x="59906" y="34393"/>
                      <a:pt x="59425" y="34343"/>
                      <a:pt x="58949" y="34343"/>
                    </a:cubicBezTo>
                    <a:cubicBezTo>
                      <a:pt x="57093" y="34343"/>
                      <a:pt x="55300" y="35109"/>
                      <a:pt x="54004" y="36497"/>
                    </a:cubicBezTo>
                    <a:cubicBezTo>
                      <a:pt x="52723" y="35126"/>
                      <a:pt x="50931" y="34338"/>
                      <a:pt x="49049" y="34338"/>
                    </a:cubicBezTo>
                    <a:cubicBezTo>
                      <a:pt x="48565" y="34338"/>
                      <a:pt x="48081" y="34391"/>
                      <a:pt x="47606" y="34499"/>
                    </a:cubicBezTo>
                    <a:cubicBezTo>
                      <a:pt x="47642" y="30340"/>
                      <a:pt x="50818" y="28259"/>
                      <a:pt x="53994" y="28259"/>
                    </a:cubicBezTo>
                    <a:close/>
                    <a:moveTo>
                      <a:pt x="7145" y="28361"/>
                    </a:moveTo>
                    <a:cubicBezTo>
                      <a:pt x="10322" y="28361"/>
                      <a:pt x="13498" y="30440"/>
                      <a:pt x="13538" y="34597"/>
                    </a:cubicBezTo>
                    <a:cubicBezTo>
                      <a:pt x="13065" y="34495"/>
                      <a:pt x="12588" y="34446"/>
                      <a:pt x="12114" y="34446"/>
                    </a:cubicBezTo>
                    <a:cubicBezTo>
                      <a:pt x="10255" y="34446"/>
                      <a:pt x="8451" y="35212"/>
                      <a:pt x="7159" y="36605"/>
                    </a:cubicBezTo>
                    <a:cubicBezTo>
                      <a:pt x="5877" y="35225"/>
                      <a:pt x="4076" y="34445"/>
                      <a:pt x="2194" y="34445"/>
                    </a:cubicBezTo>
                    <a:cubicBezTo>
                      <a:pt x="1711" y="34445"/>
                      <a:pt x="1227" y="34490"/>
                      <a:pt x="752" y="34597"/>
                    </a:cubicBezTo>
                    <a:cubicBezTo>
                      <a:pt x="792" y="30440"/>
                      <a:pt x="3969" y="28361"/>
                      <a:pt x="7145" y="28361"/>
                    </a:cubicBezTo>
                    <a:close/>
                    <a:moveTo>
                      <a:pt x="30465" y="28367"/>
                    </a:moveTo>
                    <a:cubicBezTo>
                      <a:pt x="33637" y="28367"/>
                      <a:pt x="36811" y="30444"/>
                      <a:pt x="36854" y="34602"/>
                    </a:cubicBezTo>
                    <a:lnTo>
                      <a:pt x="36854" y="34602"/>
                    </a:lnTo>
                    <a:cubicBezTo>
                      <a:pt x="36379" y="34500"/>
                      <a:pt x="35901" y="34450"/>
                      <a:pt x="35426" y="34450"/>
                    </a:cubicBezTo>
                    <a:cubicBezTo>
                      <a:pt x="33569" y="34450"/>
                      <a:pt x="31771" y="35216"/>
                      <a:pt x="30483" y="36605"/>
                    </a:cubicBezTo>
                    <a:cubicBezTo>
                      <a:pt x="29201" y="35234"/>
                      <a:pt x="27409" y="34445"/>
                      <a:pt x="25528" y="34445"/>
                    </a:cubicBezTo>
                    <a:cubicBezTo>
                      <a:pt x="25044" y="34445"/>
                      <a:pt x="24560" y="34499"/>
                      <a:pt x="24085" y="34606"/>
                    </a:cubicBezTo>
                    <a:cubicBezTo>
                      <a:pt x="24116" y="30448"/>
                      <a:pt x="27290" y="28367"/>
                      <a:pt x="30465" y="28367"/>
                    </a:cubicBezTo>
                    <a:close/>
                    <a:moveTo>
                      <a:pt x="119332" y="34516"/>
                    </a:moveTo>
                    <a:cubicBezTo>
                      <a:pt x="121268" y="34516"/>
                      <a:pt x="123142" y="35318"/>
                      <a:pt x="124487" y="36766"/>
                    </a:cubicBezTo>
                    <a:lnTo>
                      <a:pt x="124487" y="36766"/>
                    </a:lnTo>
                    <a:cubicBezTo>
                      <a:pt x="124484" y="36766"/>
                      <a:pt x="124481" y="36766"/>
                      <a:pt x="124478" y="36766"/>
                    </a:cubicBezTo>
                    <a:cubicBezTo>
                      <a:pt x="124459" y="36766"/>
                      <a:pt x="124439" y="36766"/>
                      <a:pt x="124419" y="36766"/>
                    </a:cubicBezTo>
                    <a:cubicBezTo>
                      <a:pt x="122559" y="36766"/>
                      <a:pt x="120791" y="37604"/>
                      <a:pt x="119550" y="38907"/>
                    </a:cubicBezTo>
                    <a:cubicBezTo>
                      <a:pt x="119631" y="37312"/>
                      <a:pt x="119048" y="35816"/>
                      <a:pt x="118054" y="34633"/>
                    </a:cubicBezTo>
                    <a:cubicBezTo>
                      <a:pt x="118479" y="34554"/>
                      <a:pt x="118907" y="34516"/>
                      <a:pt x="119332" y="34516"/>
                    </a:cubicBezTo>
                    <a:close/>
                    <a:moveTo>
                      <a:pt x="129633" y="34516"/>
                    </a:moveTo>
                    <a:cubicBezTo>
                      <a:pt x="130058" y="34516"/>
                      <a:pt x="130486" y="34554"/>
                      <a:pt x="130912" y="34633"/>
                    </a:cubicBezTo>
                    <a:cubicBezTo>
                      <a:pt x="129908" y="35816"/>
                      <a:pt x="129326" y="37321"/>
                      <a:pt x="129415" y="38907"/>
                    </a:cubicBezTo>
                    <a:cubicBezTo>
                      <a:pt x="128174" y="37604"/>
                      <a:pt x="126406" y="36766"/>
                      <a:pt x="124537" y="36766"/>
                    </a:cubicBezTo>
                    <a:cubicBezTo>
                      <a:pt x="124521" y="36766"/>
                      <a:pt x="124504" y="36766"/>
                      <a:pt x="124487" y="36766"/>
                    </a:cubicBezTo>
                    <a:lnTo>
                      <a:pt x="124487" y="36766"/>
                    </a:lnTo>
                    <a:cubicBezTo>
                      <a:pt x="125825" y="35318"/>
                      <a:pt x="127698" y="34516"/>
                      <a:pt x="129633" y="34516"/>
                    </a:cubicBezTo>
                    <a:close/>
                    <a:moveTo>
                      <a:pt x="60697" y="38943"/>
                    </a:moveTo>
                    <a:cubicBezTo>
                      <a:pt x="60700" y="38943"/>
                      <a:pt x="60703" y="38943"/>
                      <a:pt x="60707" y="38943"/>
                    </a:cubicBezTo>
                    <a:lnTo>
                      <a:pt x="60707" y="38943"/>
                    </a:lnTo>
                    <a:cubicBezTo>
                      <a:pt x="60709" y="38943"/>
                      <a:pt x="60712" y="38943"/>
                      <a:pt x="60715" y="38943"/>
                    </a:cubicBezTo>
                    <a:close/>
                    <a:moveTo>
                      <a:pt x="82776" y="34621"/>
                    </a:moveTo>
                    <a:cubicBezTo>
                      <a:pt x="83205" y="34621"/>
                      <a:pt x="83636" y="34660"/>
                      <a:pt x="84066" y="34741"/>
                    </a:cubicBezTo>
                    <a:cubicBezTo>
                      <a:pt x="83556" y="35341"/>
                      <a:pt x="83152" y="36031"/>
                      <a:pt x="82893" y="36775"/>
                    </a:cubicBezTo>
                    <a:lnTo>
                      <a:pt x="82875" y="36775"/>
                    </a:lnTo>
                    <a:cubicBezTo>
                      <a:pt x="82642" y="37474"/>
                      <a:pt x="82534" y="38208"/>
                      <a:pt x="82579" y="38952"/>
                    </a:cubicBezTo>
                    <a:cubicBezTo>
                      <a:pt x="81333" y="37644"/>
                      <a:pt x="79568" y="36811"/>
                      <a:pt x="77695" y="36811"/>
                    </a:cubicBezTo>
                    <a:cubicBezTo>
                      <a:pt x="79034" y="35399"/>
                      <a:pt x="80873" y="34621"/>
                      <a:pt x="82776" y="34621"/>
                    </a:cubicBezTo>
                    <a:close/>
                    <a:moveTo>
                      <a:pt x="95815" y="34621"/>
                    </a:moveTo>
                    <a:cubicBezTo>
                      <a:pt x="97719" y="34621"/>
                      <a:pt x="99565" y="35399"/>
                      <a:pt x="100903" y="36811"/>
                    </a:cubicBezTo>
                    <a:cubicBezTo>
                      <a:pt x="99030" y="36811"/>
                      <a:pt x="97265" y="37644"/>
                      <a:pt x="96020" y="38952"/>
                    </a:cubicBezTo>
                    <a:cubicBezTo>
                      <a:pt x="96056" y="38208"/>
                      <a:pt x="95948" y="37474"/>
                      <a:pt x="95706" y="36775"/>
                    </a:cubicBezTo>
                    <a:lnTo>
                      <a:pt x="95688" y="36775"/>
                    </a:lnTo>
                    <a:cubicBezTo>
                      <a:pt x="95428" y="36031"/>
                      <a:pt x="95034" y="35341"/>
                      <a:pt x="94523" y="34741"/>
                    </a:cubicBezTo>
                    <a:cubicBezTo>
                      <a:pt x="94953" y="34660"/>
                      <a:pt x="95385" y="34621"/>
                      <a:pt x="95815" y="34621"/>
                    </a:cubicBezTo>
                    <a:close/>
                    <a:moveTo>
                      <a:pt x="48844" y="34725"/>
                    </a:moveTo>
                    <a:cubicBezTo>
                      <a:pt x="50778" y="34725"/>
                      <a:pt x="52655" y="35522"/>
                      <a:pt x="53995" y="36972"/>
                    </a:cubicBezTo>
                    <a:lnTo>
                      <a:pt x="53995" y="36972"/>
                    </a:lnTo>
                    <a:cubicBezTo>
                      <a:pt x="53988" y="36972"/>
                      <a:pt x="53981" y="36972"/>
                      <a:pt x="53974" y="36972"/>
                    </a:cubicBezTo>
                    <a:cubicBezTo>
                      <a:pt x="52094" y="36972"/>
                      <a:pt x="50315" y="37803"/>
                      <a:pt x="49067" y="39113"/>
                    </a:cubicBezTo>
                    <a:cubicBezTo>
                      <a:pt x="49147" y="37527"/>
                      <a:pt x="48565" y="36022"/>
                      <a:pt x="47579" y="34839"/>
                    </a:cubicBezTo>
                    <a:cubicBezTo>
                      <a:pt x="48000" y="34763"/>
                      <a:pt x="48423" y="34725"/>
                      <a:pt x="48844" y="34725"/>
                    </a:cubicBezTo>
                    <a:close/>
                    <a:moveTo>
                      <a:pt x="59150" y="34722"/>
                    </a:moveTo>
                    <a:cubicBezTo>
                      <a:pt x="59575" y="34722"/>
                      <a:pt x="60003" y="34760"/>
                      <a:pt x="60429" y="34839"/>
                    </a:cubicBezTo>
                    <a:cubicBezTo>
                      <a:pt x="59434" y="36022"/>
                      <a:pt x="58852" y="37527"/>
                      <a:pt x="58941" y="39113"/>
                    </a:cubicBezTo>
                    <a:cubicBezTo>
                      <a:pt x="57691" y="37810"/>
                      <a:pt x="55923" y="36972"/>
                      <a:pt x="54063" y="36972"/>
                    </a:cubicBezTo>
                    <a:cubicBezTo>
                      <a:pt x="54043" y="36972"/>
                      <a:pt x="54024" y="36972"/>
                      <a:pt x="54004" y="36972"/>
                    </a:cubicBezTo>
                    <a:cubicBezTo>
                      <a:pt x="55341" y="35524"/>
                      <a:pt x="57215" y="34722"/>
                      <a:pt x="59150" y="34722"/>
                    </a:cubicBezTo>
                    <a:close/>
                    <a:moveTo>
                      <a:pt x="25322" y="34827"/>
                    </a:moveTo>
                    <a:cubicBezTo>
                      <a:pt x="27227" y="34827"/>
                      <a:pt x="29071" y="35605"/>
                      <a:pt x="30402" y="37017"/>
                    </a:cubicBezTo>
                    <a:cubicBezTo>
                      <a:pt x="28538" y="37017"/>
                      <a:pt x="26764" y="37850"/>
                      <a:pt x="25519" y="39149"/>
                    </a:cubicBezTo>
                    <a:cubicBezTo>
                      <a:pt x="25563" y="38415"/>
                      <a:pt x="25456" y="37671"/>
                      <a:pt x="25223" y="36972"/>
                    </a:cubicBezTo>
                    <a:lnTo>
                      <a:pt x="25196" y="36972"/>
                    </a:lnTo>
                    <a:cubicBezTo>
                      <a:pt x="24936" y="36228"/>
                      <a:pt x="24542" y="35547"/>
                      <a:pt x="24031" y="34947"/>
                    </a:cubicBezTo>
                    <a:cubicBezTo>
                      <a:pt x="24461" y="34866"/>
                      <a:pt x="24893" y="34827"/>
                      <a:pt x="25322" y="34827"/>
                    </a:cubicBezTo>
                    <a:close/>
                    <a:moveTo>
                      <a:pt x="12283" y="34827"/>
                    </a:moveTo>
                    <a:cubicBezTo>
                      <a:pt x="12712" y="34827"/>
                      <a:pt x="13144" y="34866"/>
                      <a:pt x="13574" y="34947"/>
                    </a:cubicBezTo>
                    <a:cubicBezTo>
                      <a:pt x="13063" y="35547"/>
                      <a:pt x="12669" y="36228"/>
                      <a:pt x="12400" y="36972"/>
                    </a:cubicBezTo>
                    <a:lnTo>
                      <a:pt x="12382" y="36972"/>
                    </a:lnTo>
                    <a:cubicBezTo>
                      <a:pt x="12141" y="37671"/>
                      <a:pt x="12042" y="38415"/>
                      <a:pt x="12087" y="39149"/>
                    </a:cubicBezTo>
                    <a:lnTo>
                      <a:pt x="12078" y="39158"/>
                    </a:lnTo>
                    <a:cubicBezTo>
                      <a:pt x="10832" y="37850"/>
                      <a:pt x="9067" y="37017"/>
                      <a:pt x="7203" y="37017"/>
                    </a:cubicBezTo>
                    <a:cubicBezTo>
                      <a:pt x="8534" y="35605"/>
                      <a:pt x="10378" y="34827"/>
                      <a:pt x="12283" y="34827"/>
                    </a:cubicBezTo>
                    <a:close/>
                    <a:moveTo>
                      <a:pt x="106092" y="34618"/>
                    </a:moveTo>
                    <a:cubicBezTo>
                      <a:pt x="106556" y="34618"/>
                      <a:pt x="107024" y="34664"/>
                      <a:pt x="107489" y="34759"/>
                    </a:cubicBezTo>
                    <a:cubicBezTo>
                      <a:pt x="106497" y="35993"/>
                      <a:pt x="105950" y="37566"/>
                      <a:pt x="106126" y="39211"/>
                    </a:cubicBezTo>
                    <a:lnTo>
                      <a:pt x="106126" y="39211"/>
                    </a:lnTo>
                    <a:cubicBezTo>
                      <a:pt x="104872" y="37760"/>
                      <a:pt x="102999" y="36811"/>
                      <a:pt x="101011" y="36811"/>
                    </a:cubicBezTo>
                    <a:cubicBezTo>
                      <a:pt x="102344" y="35398"/>
                      <a:pt x="104187" y="34618"/>
                      <a:pt x="106092" y="34618"/>
                    </a:cubicBezTo>
                    <a:close/>
                    <a:moveTo>
                      <a:pt x="70812" y="30100"/>
                    </a:moveTo>
                    <a:cubicBezTo>
                      <a:pt x="71307" y="30100"/>
                      <a:pt x="71806" y="30153"/>
                      <a:pt x="72301" y="30261"/>
                    </a:cubicBezTo>
                    <a:cubicBezTo>
                      <a:pt x="71289" y="31524"/>
                      <a:pt x="70742" y="33119"/>
                      <a:pt x="70939" y="34786"/>
                    </a:cubicBezTo>
                    <a:lnTo>
                      <a:pt x="70957" y="34786"/>
                    </a:lnTo>
                    <a:cubicBezTo>
                      <a:pt x="71464" y="34672"/>
                      <a:pt x="71976" y="34617"/>
                      <a:pt x="72484" y="34617"/>
                    </a:cubicBezTo>
                    <a:cubicBezTo>
                      <a:pt x="74391" y="34617"/>
                      <a:pt x="76244" y="35395"/>
                      <a:pt x="77588" y="36811"/>
                    </a:cubicBezTo>
                    <a:cubicBezTo>
                      <a:pt x="75545" y="36811"/>
                      <a:pt x="73618" y="37823"/>
                      <a:pt x="72364" y="39338"/>
                    </a:cubicBezTo>
                    <a:cubicBezTo>
                      <a:pt x="72712" y="35639"/>
                      <a:pt x="69416" y="32366"/>
                      <a:pt x="65722" y="32366"/>
                    </a:cubicBezTo>
                    <a:cubicBezTo>
                      <a:pt x="65702" y="32366"/>
                      <a:pt x="65682" y="32366"/>
                      <a:pt x="65662" y="32366"/>
                    </a:cubicBezTo>
                    <a:cubicBezTo>
                      <a:pt x="65642" y="32366"/>
                      <a:pt x="65622" y="32366"/>
                      <a:pt x="65602" y="32366"/>
                    </a:cubicBezTo>
                    <a:cubicBezTo>
                      <a:pt x="63733" y="32366"/>
                      <a:pt x="61974" y="33196"/>
                      <a:pt x="60724" y="34499"/>
                    </a:cubicBezTo>
                    <a:cubicBezTo>
                      <a:pt x="60814" y="32913"/>
                      <a:pt x="60231" y="31407"/>
                      <a:pt x="59237" y="30225"/>
                    </a:cubicBezTo>
                    <a:cubicBezTo>
                      <a:pt x="59663" y="30146"/>
                      <a:pt x="60090" y="30107"/>
                      <a:pt x="60515" y="30107"/>
                    </a:cubicBezTo>
                    <a:cubicBezTo>
                      <a:pt x="62451" y="30107"/>
                      <a:pt x="64326" y="30910"/>
                      <a:pt x="65671" y="32357"/>
                    </a:cubicBezTo>
                    <a:cubicBezTo>
                      <a:pt x="67011" y="30902"/>
                      <a:pt x="68881" y="30100"/>
                      <a:pt x="70812" y="30100"/>
                    </a:cubicBezTo>
                    <a:close/>
                    <a:moveTo>
                      <a:pt x="35613" y="34818"/>
                    </a:moveTo>
                    <a:cubicBezTo>
                      <a:pt x="36073" y="34818"/>
                      <a:pt x="36537" y="34863"/>
                      <a:pt x="36997" y="34956"/>
                    </a:cubicBezTo>
                    <a:cubicBezTo>
                      <a:pt x="36011" y="36201"/>
                      <a:pt x="35456" y="37769"/>
                      <a:pt x="35635" y="39418"/>
                    </a:cubicBezTo>
                    <a:cubicBezTo>
                      <a:pt x="34389" y="37958"/>
                      <a:pt x="32508" y="37017"/>
                      <a:pt x="30519" y="37008"/>
                    </a:cubicBezTo>
                    <a:cubicBezTo>
                      <a:pt x="31861" y="35593"/>
                      <a:pt x="33709" y="34818"/>
                      <a:pt x="35613" y="34818"/>
                    </a:cubicBezTo>
                    <a:close/>
                    <a:moveTo>
                      <a:pt x="112816" y="32662"/>
                    </a:moveTo>
                    <a:cubicBezTo>
                      <a:pt x="115993" y="32662"/>
                      <a:pt x="119169" y="34741"/>
                      <a:pt x="119209" y="38898"/>
                    </a:cubicBezTo>
                    <a:cubicBezTo>
                      <a:pt x="118736" y="38797"/>
                      <a:pt x="118259" y="38747"/>
                      <a:pt x="117785" y="38747"/>
                    </a:cubicBezTo>
                    <a:cubicBezTo>
                      <a:pt x="115926" y="38747"/>
                      <a:pt x="114120" y="39513"/>
                      <a:pt x="112821" y="40906"/>
                    </a:cubicBezTo>
                    <a:cubicBezTo>
                      <a:pt x="111539" y="39526"/>
                      <a:pt x="109747" y="38746"/>
                      <a:pt x="107865" y="38746"/>
                    </a:cubicBezTo>
                    <a:cubicBezTo>
                      <a:pt x="107382" y="38746"/>
                      <a:pt x="106898" y="38800"/>
                      <a:pt x="106423" y="38898"/>
                    </a:cubicBezTo>
                    <a:cubicBezTo>
                      <a:pt x="106463" y="34741"/>
                      <a:pt x="109640" y="32662"/>
                      <a:pt x="112816" y="32662"/>
                    </a:cubicBezTo>
                    <a:close/>
                    <a:moveTo>
                      <a:pt x="136134" y="32665"/>
                    </a:moveTo>
                    <a:cubicBezTo>
                      <a:pt x="139310" y="32665"/>
                      <a:pt x="142484" y="34742"/>
                      <a:pt x="142525" y="38898"/>
                    </a:cubicBezTo>
                    <a:cubicBezTo>
                      <a:pt x="142050" y="38797"/>
                      <a:pt x="141571" y="38747"/>
                      <a:pt x="141097" y="38747"/>
                    </a:cubicBezTo>
                    <a:cubicBezTo>
                      <a:pt x="139236" y="38747"/>
                      <a:pt x="137435" y="39513"/>
                      <a:pt x="136136" y="40906"/>
                    </a:cubicBezTo>
                    <a:cubicBezTo>
                      <a:pt x="134854" y="39526"/>
                      <a:pt x="133062" y="38746"/>
                      <a:pt x="131181" y="38746"/>
                    </a:cubicBezTo>
                    <a:cubicBezTo>
                      <a:pt x="130697" y="38746"/>
                      <a:pt x="130213" y="38800"/>
                      <a:pt x="129738" y="38898"/>
                    </a:cubicBezTo>
                    <a:cubicBezTo>
                      <a:pt x="129778" y="34744"/>
                      <a:pt x="132957" y="32665"/>
                      <a:pt x="136134" y="32665"/>
                    </a:cubicBezTo>
                    <a:close/>
                    <a:moveTo>
                      <a:pt x="89291" y="32767"/>
                    </a:moveTo>
                    <a:cubicBezTo>
                      <a:pt x="91871" y="32767"/>
                      <a:pt x="94452" y="34140"/>
                      <a:pt x="95348" y="36891"/>
                    </a:cubicBezTo>
                    <a:lnTo>
                      <a:pt x="95357" y="36882"/>
                    </a:lnTo>
                    <a:lnTo>
                      <a:pt x="95375" y="36882"/>
                    </a:lnTo>
                    <a:cubicBezTo>
                      <a:pt x="95581" y="37545"/>
                      <a:pt x="95688" y="38244"/>
                      <a:pt x="95688" y="38934"/>
                    </a:cubicBezTo>
                    <a:cubicBezTo>
                      <a:pt x="95215" y="38832"/>
                      <a:pt x="94738" y="38783"/>
                      <a:pt x="94264" y="38783"/>
                    </a:cubicBezTo>
                    <a:cubicBezTo>
                      <a:pt x="92405" y="38783"/>
                      <a:pt x="90601" y="39549"/>
                      <a:pt x="89308" y="40941"/>
                    </a:cubicBezTo>
                    <a:cubicBezTo>
                      <a:pt x="88027" y="39562"/>
                      <a:pt x="86235" y="38782"/>
                      <a:pt x="84353" y="38782"/>
                    </a:cubicBezTo>
                    <a:cubicBezTo>
                      <a:pt x="83869" y="38782"/>
                      <a:pt x="83385" y="38836"/>
                      <a:pt x="82910" y="38934"/>
                    </a:cubicBezTo>
                    <a:cubicBezTo>
                      <a:pt x="82910" y="38244"/>
                      <a:pt x="83018" y="37545"/>
                      <a:pt x="83224" y="36882"/>
                    </a:cubicBezTo>
                    <a:lnTo>
                      <a:pt x="83242" y="36882"/>
                    </a:lnTo>
                    <a:cubicBezTo>
                      <a:pt x="84134" y="34140"/>
                      <a:pt x="86712" y="32767"/>
                      <a:pt x="89291" y="32767"/>
                    </a:cubicBezTo>
                    <a:close/>
                    <a:moveTo>
                      <a:pt x="42335" y="32864"/>
                    </a:moveTo>
                    <a:cubicBezTo>
                      <a:pt x="45506" y="32864"/>
                      <a:pt x="48679" y="34938"/>
                      <a:pt x="48726" y="39092"/>
                    </a:cubicBezTo>
                    <a:lnTo>
                      <a:pt x="48726" y="39092"/>
                    </a:lnTo>
                    <a:cubicBezTo>
                      <a:pt x="48257" y="38992"/>
                      <a:pt x="47785" y="38944"/>
                      <a:pt x="47316" y="38944"/>
                    </a:cubicBezTo>
                    <a:cubicBezTo>
                      <a:pt x="45455" y="38944"/>
                      <a:pt x="43655" y="39710"/>
                      <a:pt x="42355" y="41103"/>
                    </a:cubicBezTo>
                    <a:cubicBezTo>
                      <a:pt x="41074" y="39723"/>
                      <a:pt x="39282" y="38943"/>
                      <a:pt x="37400" y="38943"/>
                    </a:cubicBezTo>
                    <a:cubicBezTo>
                      <a:pt x="36916" y="38943"/>
                      <a:pt x="36432" y="38997"/>
                      <a:pt x="35958" y="39096"/>
                    </a:cubicBezTo>
                    <a:cubicBezTo>
                      <a:pt x="35989" y="34942"/>
                      <a:pt x="39161" y="32864"/>
                      <a:pt x="42335" y="32864"/>
                    </a:cubicBezTo>
                    <a:close/>
                    <a:moveTo>
                      <a:pt x="65669" y="32862"/>
                    </a:moveTo>
                    <a:cubicBezTo>
                      <a:pt x="68844" y="32862"/>
                      <a:pt x="72019" y="34939"/>
                      <a:pt x="72059" y="39096"/>
                    </a:cubicBezTo>
                    <a:cubicBezTo>
                      <a:pt x="71584" y="38994"/>
                      <a:pt x="71106" y="38944"/>
                      <a:pt x="70631" y="38944"/>
                    </a:cubicBezTo>
                    <a:cubicBezTo>
                      <a:pt x="68767" y="38944"/>
                      <a:pt x="66963" y="39710"/>
                      <a:pt x="65671" y="41103"/>
                    </a:cubicBezTo>
                    <a:cubicBezTo>
                      <a:pt x="64391" y="39725"/>
                      <a:pt x="62594" y="38946"/>
                      <a:pt x="60707" y="38943"/>
                    </a:cubicBezTo>
                    <a:lnTo>
                      <a:pt x="60707" y="38943"/>
                    </a:lnTo>
                    <a:cubicBezTo>
                      <a:pt x="60226" y="38944"/>
                      <a:pt x="59745" y="38998"/>
                      <a:pt x="59273" y="39096"/>
                    </a:cubicBezTo>
                    <a:cubicBezTo>
                      <a:pt x="59313" y="34941"/>
                      <a:pt x="62491" y="32862"/>
                      <a:pt x="65669" y="32862"/>
                    </a:cubicBezTo>
                    <a:close/>
                    <a:moveTo>
                      <a:pt x="18802" y="32972"/>
                    </a:moveTo>
                    <a:cubicBezTo>
                      <a:pt x="21383" y="32972"/>
                      <a:pt x="23964" y="34343"/>
                      <a:pt x="24864" y="37088"/>
                    </a:cubicBezTo>
                    <a:lnTo>
                      <a:pt x="24882" y="37088"/>
                    </a:lnTo>
                    <a:cubicBezTo>
                      <a:pt x="25088" y="37760"/>
                      <a:pt x="25187" y="38450"/>
                      <a:pt x="25196" y="39149"/>
                    </a:cubicBezTo>
                    <a:cubicBezTo>
                      <a:pt x="24715" y="39044"/>
                      <a:pt x="24231" y="38993"/>
                      <a:pt x="23751" y="38993"/>
                    </a:cubicBezTo>
                    <a:cubicBezTo>
                      <a:pt x="21894" y="38993"/>
                      <a:pt x="20096" y="39759"/>
                      <a:pt x="18807" y="41148"/>
                    </a:cubicBezTo>
                    <a:cubicBezTo>
                      <a:pt x="17526" y="39777"/>
                      <a:pt x="15734" y="38988"/>
                      <a:pt x="13852" y="38988"/>
                    </a:cubicBezTo>
                    <a:cubicBezTo>
                      <a:pt x="13368" y="38988"/>
                      <a:pt x="12884" y="39042"/>
                      <a:pt x="12409" y="39149"/>
                    </a:cubicBezTo>
                    <a:cubicBezTo>
                      <a:pt x="12409" y="38450"/>
                      <a:pt x="12517" y="37751"/>
                      <a:pt x="12723" y="37088"/>
                    </a:cubicBezTo>
                    <a:lnTo>
                      <a:pt x="12741" y="37088"/>
                    </a:lnTo>
                    <a:cubicBezTo>
                      <a:pt x="13637" y="34345"/>
                      <a:pt x="16220" y="32972"/>
                      <a:pt x="18802" y="32972"/>
                    </a:cubicBezTo>
                    <a:close/>
                    <a:moveTo>
                      <a:pt x="130981" y="39121"/>
                    </a:moveTo>
                    <a:cubicBezTo>
                      <a:pt x="132916" y="39121"/>
                      <a:pt x="134790" y="39924"/>
                      <a:pt x="136127" y="41372"/>
                    </a:cubicBezTo>
                    <a:cubicBezTo>
                      <a:pt x="136107" y="41371"/>
                      <a:pt x="136087" y="41371"/>
                      <a:pt x="136067" y="41371"/>
                    </a:cubicBezTo>
                    <a:cubicBezTo>
                      <a:pt x="134199" y="41371"/>
                      <a:pt x="132440" y="42201"/>
                      <a:pt x="131190" y="43504"/>
                    </a:cubicBezTo>
                    <a:cubicBezTo>
                      <a:pt x="131225" y="42787"/>
                      <a:pt x="131136" y="42070"/>
                      <a:pt x="130912" y="41389"/>
                    </a:cubicBezTo>
                    <a:lnTo>
                      <a:pt x="130903" y="41389"/>
                    </a:lnTo>
                    <a:lnTo>
                      <a:pt x="130894" y="41354"/>
                    </a:lnTo>
                    <a:cubicBezTo>
                      <a:pt x="130894" y="41345"/>
                      <a:pt x="130894" y="41336"/>
                      <a:pt x="130885" y="41336"/>
                    </a:cubicBezTo>
                    <a:cubicBezTo>
                      <a:pt x="130625" y="40565"/>
                      <a:pt x="130222" y="39857"/>
                      <a:pt x="129702" y="39239"/>
                    </a:cubicBezTo>
                    <a:cubicBezTo>
                      <a:pt x="130128" y="39160"/>
                      <a:pt x="130556" y="39121"/>
                      <a:pt x="130981" y="39121"/>
                    </a:cubicBezTo>
                    <a:close/>
                    <a:moveTo>
                      <a:pt x="117967" y="39121"/>
                    </a:moveTo>
                    <a:cubicBezTo>
                      <a:pt x="118392" y="39121"/>
                      <a:pt x="118820" y="39160"/>
                      <a:pt x="119245" y="39239"/>
                    </a:cubicBezTo>
                    <a:cubicBezTo>
                      <a:pt x="118717" y="39857"/>
                      <a:pt x="118313" y="40565"/>
                      <a:pt x="118054" y="41336"/>
                    </a:cubicBezTo>
                    <a:cubicBezTo>
                      <a:pt x="118054" y="41336"/>
                      <a:pt x="118054" y="41345"/>
                      <a:pt x="118054" y="41354"/>
                    </a:cubicBezTo>
                    <a:cubicBezTo>
                      <a:pt x="118045" y="41354"/>
                      <a:pt x="118036" y="41380"/>
                      <a:pt x="118036" y="41389"/>
                    </a:cubicBezTo>
                    <a:cubicBezTo>
                      <a:pt x="117812" y="42070"/>
                      <a:pt x="117713" y="42787"/>
                      <a:pt x="117749" y="43513"/>
                    </a:cubicBezTo>
                    <a:cubicBezTo>
                      <a:pt x="116508" y="42210"/>
                      <a:pt x="114740" y="41371"/>
                      <a:pt x="112880" y="41371"/>
                    </a:cubicBezTo>
                    <a:cubicBezTo>
                      <a:pt x="112860" y="41371"/>
                      <a:pt x="112840" y="41371"/>
                      <a:pt x="112821" y="41372"/>
                    </a:cubicBezTo>
                    <a:cubicBezTo>
                      <a:pt x="114158" y="39924"/>
                      <a:pt x="116031" y="39121"/>
                      <a:pt x="117967" y="39121"/>
                    </a:cubicBezTo>
                    <a:close/>
                    <a:moveTo>
                      <a:pt x="94420" y="39162"/>
                    </a:moveTo>
                    <a:cubicBezTo>
                      <a:pt x="94850" y="39162"/>
                      <a:pt x="95283" y="39202"/>
                      <a:pt x="95715" y="39284"/>
                    </a:cubicBezTo>
                    <a:cubicBezTo>
                      <a:pt x="94720" y="40467"/>
                      <a:pt x="94138" y="41963"/>
                      <a:pt x="94228" y="43558"/>
                    </a:cubicBezTo>
                    <a:cubicBezTo>
                      <a:pt x="92986" y="42254"/>
                      <a:pt x="91218" y="41416"/>
                      <a:pt x="89350" y="41416"/>
                    </a:cubicBezTo>
                    <a:cubicBezTo>
                      <a:pt x="89330" y="41416"/>
                      <a:pt x="89310" y="41416"/>
                      <a:pt x="89290" y="41416"/>
                    </a:cubicBezTo>
                    <a:cubicBezTo>
                      <a:pt x="89271" y="41416"/>
                      <a:pt x="89251" y="41416"/>
                      <a:pt x="89231" y="41416"/>
                    </a:cubicBezTo>
                    <a:cubicBezTo>
                      <a:pt x="87363" y="41416"/>
                      <a:pt x="85603" y="42254"/>
                      <a:pt x="84353" y="43558"/>
                    </a:cubicBezTo>
                    <a:cubicBezTo>
                      <a:pt x="84443" y="41963"/>
                      <a:pt x="83860" y="40458"/>
                      <a:pt x="82866" y="39284"/>
                    </a:cubicBezTo>
                    <a:cubicBezTo>
                      <a:pt x="83294" y="39204"/>
                      <a:pt x="83725" y="39165"/>
                      <a:pt x="84152" y="39165"/>
                    </a:cubicBezTo>
                    <a:cubicBezTo>
                      <a:pt x="86085" y="39165"/>
                      <a:pt x="87957" y="39962"/>
                      <a:pt x="89299" y="41407"/>
                    </a:cubicBezTo>
                    <a:cubicBezTo>
                      <a:pt x="90633" y="39964"/>
                      <a:pt x="92493" y="39162"/>
                      <a:pt x="94420" y="39162"/>
                    </a:cubicBezTo>
                    <a:close/>
                    <a:moveTo>
                      <a:pt x="47485" y="39327"/>
                    </a:moveTo>
                    <a:cubicBezTo>
                      <a:pt x="47912" y="39327"/>
                      <a:pt x="48343" y="39366"/>
                      <a:pt x="48771" y="39445"/>
                    </a:cubicBezTo>
                    <a:cubicBezTo>
                      <a:pt x="48242" y="40063"/>
                      <a:pt x="47839" y="40771"/>
                      <a:pt x="47579" y="41533"/>
                    </a:cubicBezTo>
                    <a:cubicBezTo>
                      <a:pt x="47579" y="41542"/>
                      <a:pt x="47579" y="41542"/>
                      <a:pt x="47579" y="41551"/>
                    </a:cubicBezTo>
                    <a:lnTo>
                      <a:pt x="47570" y="41596"/>
                    </a:lnTo>
                    <a:lnTo>
                      <a:pt x="47561" y="41587"/>
                    </a:lnTo>
                    <a:cubicBezTo>
                      <a:pt x="47337" y="42277"/>
                      <a:pt x="47239" y="42993"/>
                      <a:pt x="47275" y="43710"/>
                    </a:cubicBezTo>
                    <a:cubicBezTo>
                      <a:pt x="46027" y="42400"/>
                      <a:pt x="44256" y="41569"/>
                      <a:pt x="42377" y="41569"/>
                    </a:cubicBezTo>
                    <a:cubicBezTo>
                      <a:pt x="42366" y="41569"/>
                      <a:pt x="42356" y="41569"/>
                      <a:pt x="42346" y="41569"/>
                    </a:cubicBezTo>
                    <a:cubicBezTo>
                      <a:pt x="43682" y="40123"/>
                      <a:pt x="45552" y="39327"/>
                      <a:pt x="47485" y="39327"/>
                    </a:cubicBezTo>
                    <a:close/>
                    <a:moveTo>
                      <a:pt x="60514" y="39327"/>
                    </a:moveTo>
                    <a:cubicBezTo>
                      <a:pt x="62447" y="39327"/>
                      <a:pt x="64317" y="40123"/>
                      <a:pt x="65653" y="41569"/>
                    </a:cubicBezTo>
                    <a:cubicBezTo>
                      <a:pt x="65633" y="41568"/>
                      <a:pt x="65613" y="41568"/>
                      <a:pt x="65593" y="41568"/>
                    </a:cubicBezTo>
                    <a:cubicBezTo>
                      <a:pt x="63725" y="41568"/>
                      <a:pt x="61966" y="42407"/>
                      <a:pt x="60715" y="43710"/>
                    </a:cubicBezTo>
                    <a:cubicBezTo>
                      <a:pt x="60751" y="42993"/>
                      <a:pt x="60662" y="42277"/>
                      <a:pt x="60438" y="41587"/>
                    </a:cubicBezTo>
                    <a:cubicBezTo>
                      <a:pt x="60438" y="41578"/>
                      <a:pt x="60429" y="41569"/>
                      <a:pt x="60420" y="41560"/>
                    </a:cubicBezTo>
                    <a:cubicBezTo>
                      <a:pt x="60420" y="41551"/>
                      <a:pt x="60420" y="41542"/>
                      <a:pt x="60411" y="41533"/>
                    </a:cubicBezTo>
                    <a:cubicBezTo>
                      <a:pt x="60151" y="40771"/>
                      <a:pt x="59748" y="40054"/>
                      <a:pt x="59228" y="39445"/>
                    </a:cubicBezTo>
                    <a:cubicBezTo>
                      <a:pt x="59656" y="39366"/>
                      <a:pt x="60087" y="39327"/>
                      <a:pt x="60514" y="39327"/>
                    </a:cubicBezTo>
                    <a:close/>
                    <a:moveTo>
                      <a:pt x="13656" y="39363"/>
                    </a:moveTo>
                    <a:cubicBezTo>
                      <a:pt x="15596" y="39363"/>
                      <a:pt x="17470" y="40166"/>
                      <a:pt x="18807" y="41613"/>
                    </a:cubicBezTo>
                    <a:cubicBezTo>
                      <a:pt x="18787" y="41613"/>
                      <a:pt x="18768" y="41613"/>
                      <a:pt x="18748" y="41613"/>
                    </a:cubicBezTo>
                    <a:cubicBezTo>
                      <a:pt x="16879" y="41613"/>
                      <a:pt x="15111" y="42452"/>
                      <a:pt x="13870" y="43755"/>
                    </a:cubicBezTo>
                    <a:cubicBezTo>
                      <a:pt x="13951" y="42169"/>
                      <a:pt x="13368" y="40664"/>
                      <a:pt x="12382" y="39490"/>
                    </a:cubicBezTo>
                    <a:lnTo>
                      <a:pt x="12374" y="39481"/>
                    </a:lnTo>
                    <a:cubicBezTo>
                      <a:pt x="12801" y="39402"/>
                      <a:pt x="13230" y="39363"/>
                      <a:pt x="13656" y="39363"/>
                    </a:cubicBezTo>
                    <a:close/>
                    <a:moveTo>
                      <a:pt x="23953" y="39363"/>
                    </a:moveTo>
                    <a:cubicBezTo>
                      <a:pt x="24378" y="39363"/>
                      <a:pt x="24806" y="39402"/>
                      <a:pt x="25232" y="39481"/>
                    </a:cubicBezTo>
                    <a:cubicBezTo>
                      <a:pt x="24237" y="40664"/>
                      <a:pt x="23655" y="42160"/>
                      <a:pt x="23744" y="43755"/>
                    </a:cubicBezTo>
                    <a:cubicBezTo>
                      <a:pt x="22494" y="42452"/>
                      <a:pt x="20726" y="41613"/>
                      <a:pt x="18866" y="41613"/>
                    </a:cubicBezTo>
                    <a:cubicBezTo>
                      <a:pt x="18846" y="41613"/>
                      <a:pt x="18827" y="41613"/>
                      <a:pt x="18807" y="41613"/>
                    </a:cubicBezTo>
                    <a:cubicBezTo>
                      <a:pt x="20144" y="40166"/>
                      <a:pt x="22018" y="39363"/>
                      <a:pt x="23953" y="39363"/>
                    </a:cubicBezTo>
                    <a:close/>
                    <a:moveTo>
                      <a:pt x="107671" y="39122"/>
                    </a:moveTo>
                    <a:cubicBezTo>
                      <a:pt x="109602" y="39122"/>
                      <a:pt x="111474" y="39919"/>
                      <a:pt x="112821" y="41372"/>
                    </a:cubicBezTo>
                    <a:cubicBezTo>
                      <a:pt x="112802" y="41371"/>
                      <a:pt x="112783" y="41371"/>
                      <a:pt x="112765" y="41371"/>
                    </a:cubicBezTo>
                    <a:cubicBezTo>
                      <a:pt x="110778" y="41371"/>
                      <a:pt x="108902" y="42317"/>
                      <a:pt x="107650" y="43764"/>
                    </a:cubicBezTo>
                    <a:lnTo>
                      <a:pt x="107650" y="43764"/>
                    </a:lnTo>
                    <a:cubicBezTo>
                      <a:pt x="107803" y="42097"/>
                      <a:pt x="107211" y="40511"/>
                      <a:pt x="106172" y="39284"/>
                    </a:cubicBezTo>
                    <a:cubicBezTo>
                      <a:pt x="106670" y="39175"/>
                      <a:pt x="107172" y="39122"/>
                      <a:pt x="107671" y="39122"/>
                    </a:cubicBezTo>
                    <a:close/>
                    <a:moveTo>
                      <a:pt x="37180" y="39320"/>
                    </a:moveTo>
                    <a:cubicBezTo>
                      <a:pt x="39113" y="39320"/>
                      <a:pt x="40988" y="40121"/>
                      <a:pt x="42328" y="41569"/>
                    </a:cubicBezTo>
                    <a:cubicBezTo>
                      <a:pt x="42310" y="41568"/>
                      <a:pt x="42291" y="41568"/>
                      <a:pt x="42273" y="41568"/>
                    </a:cubicBezTo>
                    <a:cubicBezTo>
                      <a:pt x="40286" y="41568"/>
                      <a:pt x="38419" y="42514"/>
                      <a:pt x="37167" y="43961"/>
                    </a:cubicBezTo>
                    <a:cubicBezTo>
                      <a:pt x="37320" y="42294"/>
                      <a:pt x="36728" y="40708"/>
                      <a:pt x="35689" y="39481"/>
                    </a:cubicBezTo>
                    <a:cubicBezTo>
                      <a:pt x="36184" y="39373"/>
                      <a:pt x="36684" y="39320"/>
                      <a:pt x="37180" y="39320"/>
                    </a:cubicBezTo>
                    <a:close/>
                    <a:moveTo>
                      <a:pt x="124483" y="37269"/>
                    </a:moveTo>
                    <a:cubicBezTo>
                      <a:pt x="127057" y="37269"/>
                      <a:pt x="129630" y="38633"/>
                      <a:pt x="130536" y="41363"/>
                    </a:cubicBezTo>
                    <a:cubicBezTo>
                      <a:pt x="130760" y="42053"/>
                      <a:pt x="130867" y="42769"/>
                      <a:pt x="130876" y="43495"/>
                    </a:cubicBezTo>
                    <a:cubicBezTo>
                      <a:pt x="130401" y="43393"/>
                      <a:pt x="129922" y="43343"/>
                      <a:pt x="129447" y="43343"/>
                    </a:cubicBezTo>
                    <a:cubicBezTo>
                      <a:pt x="127584" y="43343"/>
                      <a:pt x="125780" y="44110"/>
                      <a:pt x="124487" y="45502"/>
                    </a:cubicBezTo>
                    <a:cubicBezTo>
                      <a:pt x="123213" y="44130"/>
                      <a:pt x="121434" y="43343"/>
                      <a:pt x="119564" y="43343"/>
                    </a:cubicBezTo>
                    <a:cubicBezTo>
                      <a:pt x="119553" y="43343"/>
                      <a:pt x="119543" y="43343"/>
                      <a:pt x="119532" y="43343"/>
                    </a:cubicBezTo>
                    <a:cubicBezTo>
                      <a:pt x="119048" y="43343"/>
                      <a:pt x="118564" y="43388"/>
                      <a:pt x="118089" y="43495"/>
                    </a:cubicBezTo>
                    <a:cubicBezTo>
                      <a:pt x="118089" y="42769"/>
                      <a:pt x="118206" y="42053"/>
                      <a:pt x="118421" y="41363"/>
                    </a:cubicBezTo>
                    <a:lnTo>
                      <a:pt x="118430" y="41354"/>
                    </a:lnTo>
                    <a:cubicBezTo>
                      <a:pt x="119339" y="38631"/>
                      <a:pt x="121911" y="37269"/>
                      <a:pt x="124483" y="37269"/>
                    </a:cubicBezTo>
                    <a:close/>
                    <a:moveTo>
                      <a:pt x="77631" y="37312"/>
                    </a:moveTo>
                    <a:cubicBezTo>
                      <a:pt x="80804" y="37312"/>
                      <a:pt x="83980" y="39391"/>
                      <a:pt x="84022" y="43547"/>
                    </a:cubicBezTo>
                    <a:lnTo>
                      <a:pt x="84022" y="43547"/>
                    </a:lnTo>
                    <a:cubicBezTo>
                      <a:pt x="83546" y="43443"/>
                      <a:pt x="83066" y="43393"/>
                      <a:pt x="82590" y="43393"/>
                    </a:cubicBezTo>
                    <a:cubicBezTo>
                      <a:pt x="80737" y="43393"/>
                      <a:pt x="78939" y="44159"/>
                      <a:pt x="77651" y="45547"/>
                    </a:cubicBezTo>
                    <a:cubicBezTo>
                      <a:pt x="76369" y="44176"/>
                      <a:pt x="74577" y="43388"/>
                      <a:pt x="72696" y="43388"/>
                    </a:cubicBezTo>
                    <a:cubicBezTo>
                      <a:pt x="72212" y="43388"/>
                      <a:pt x="71728" y="43441"/>
                      <a:pt x="71253" y="43549"/>
                    </a:cubicBezTo>
                    <a:cubicBezTo>
                      <a:pt x="71284" y="39391"/>
                      <a:pt x="74456" y="37312"/>
                      <a:pt x="77631" y="37312"/>
                    </a:cubicBezTo>
                    <a:close/>
                    <a:moveTo>
                      <a:pt x="100946" y="37312"/>
                    </a:moveTo>
                    <a:cubicBezTo>
                      <a:pt x="104119" y="37312"/>
                      <a:pt x="107295" y="39391"/>
                      <a:pt x="107337" y="43547"/>
                    </a:cubicBezTo>
                    <a:lnTo>
                      <a:pt x="107337" y="43547"/>
                    </a:lnTo>
                    <a:cubicBezTo>
                      <a:pt x="106861" y="43443"/>
                      <a:pt x="106381" y="43393"/>
                      <a:pt x="105905" y="43393"/>
                    </a:cubicBezTo>
                    <a:cubicBezTo>
                      <a:pt x="104052" y="43393"/>
                      <a:pt x="102255" y="44159"/>
                      <a:pt x="100966" y="45547"/>
                    </a:cubicBezTo>
                    <a:cubicBezTo>
                      <a:pt x="99685" y="44176"/>
                      <a:pt x="97883" y="43388"/>
                      <a:pt x="96011" y="43388"/>
                    </a:cubicBezTo>
                    <a:cubicBezTo>
                      <a:pt x="95527" y="43388"/>
                      <a:pt x="95043" y="43441"/>
                      <a:pt x="94568" y="43549"/>
                    </a:cubicBezTo>
                    <a:cubicBezTo>
                      <a:pt x="94599" y="39391"/>
                      <a:pt x="97771" y="37312"/>
                      <a:pt x="100946" y="37312"/>
                    </a:cubicBezTo>
                    <a:close/>
                    <a:moveTo>
                      <a:pt x="54012" y="37467"/>
                    </a:moveTo>
                    <a:cubicBezTo>
                      <a:pt x="56585" y="37467"/>
                      <a:pt x="59156" y="38831"/>
                      <a:pt x="60061" y="41560"/>
                    </a:cubicBezTo>
                    <a:cubicBezTo>
                      <a:pt x="60285" y="42250"/>
                      <a:pt x="60393" y="42975"/>
                      <a:pt x="60393" y="43701"/>
                    </a:cubicBezTo>
                    <a:cubicBezTo>
                      <a:pt x="59914" y="43596"/>
                      <a:pt x="59431" y="43545"/>
                      <a:pt x="58952" y="43545"/>
                    </a:cubicBezTo>
                    <a:cubicBezTo>
                      <a:pt x="57099" y="43545"/>
                      <a:pt x="55302" y="44311"/>
                      <a:pt x="54013" y="45699"/>
                    </a:cubicBezTo>
                    <a:cubicBezTo>
                      <a:pt x="52739" y="44336"/>
                      <a:pt x="50960" y="43549"/>
                      <a:pt x="49089" y="43549"/>
                    </a:cubicBezTo>
                    <a:cubicBezTo>
                      <a:pt x="49079" y="43549"/>
                      <a:pt x="49068" y="43549"/>
                      <a:pt x="49058" y="43549"/>
                    </a:cubicBezTo>
                    <a:cubicBezTo>
                      <a:pt x="48574" y="43549"/>
                      <a:pt x="48090" y="43594"/>
                      <a:pt x="47615" y="43701"/>
                    </a:cubicBezTo>
                    <a:cubicBezTo>
                      <a:pt x="47615" y="42975"/>
                      <a:pt x="47723" y="42250"/>
                      <a:pt x="47938" y="41560"/>
                    </a:cubicBezTo>
                    <a:lnTo>
                      <a:pt x="47956" y="41560"/>
                    </a:lnTo>
                    <a:cubicBezTo>
                      <a:pt x="48865" y="38831"/>
                      <a:pt x="51439" y="37467"/>
                      <a:pt x="54012" y="37467"/>
                    </a:cubicBezTo>
                    <a:close/>
                    <a:moveTo>
                      <a:pt x="7148" y="37513"/>
                    </a:moveTo>
                    <a:cubicBezTo>
                      <a:pt x="10323" y="37513"/>
                      <a:pt x="13498" y="39590"/>
                      <a:pt x="13538" y="43746"/>
                    </a:cubicBezTo>
                    <a:cubicBezTo>
                      <a:pt x="13065" y="43644"/>
                      <a:pt x="12588" y="43594"/>
                      <a:pt x="12114" y="43594"/>
                    </a:cubicBezTo>
                    <a:cubicBezTo>
                      <a:pt x="10255" y="43594"/>
                      <a:pt x="8449" y="44361"/>
                      <a:pt x="7150" y="45753"/>
                    </a:cubicBezTo>
                    <a:cubicBezTo>
                      <a:pt x="5868" y="44373"/>
                      <a:pt x="4076" y="43594"/>
                      <a:pt x="2194" y="43594"/>
                    </a:cubicBezTo>
                    <a:cubicBezTo>
                      <a:pt x="1711" y="43594"/>
                      <a:pt x="1227" y="43647"/>
                      <a:pt x="752" y="43746"/>
                    </a:cubicBezTo>
                    <a:cubicBezTo>
                      <a:pt x="792" y="39592"/>
                      <a:pt x="3970" y="37513"/>
                      <a:pt x="7148" y="37513"/>
                    </a:cubicBezTo>
                    <a:close/>
                    <a:moveTo>
                      <a:pt x="30465" y="37513"/>
                    </a:moveTo>
                    <a:cubicBezTo>
                      <a:pt x="33638" y="37513"/>
                      <a:pt x="36811" y="39588"/>
                      <a:pt x="36854" y="43742"/>
                    </a:cubicBezTo>
                    <a:lnTo>
                      <a:pt x="36854" y="43742"/>
                    </a:lnTo>
                    <a:cubicBezTo>
                      <a:pt x="36384" y="43643"/>
                      <a:pt x="35912" y="43594"/>
                      <a:pt x="35443" y="43594"/>
                    </a:cubicBezTo>
                    <a:cubicBezTo>
                      <a:pt x="33580" y="43594"/>
                      <a:pt x="31775" y="44361"/>
                      <a:pt x="30483" y="45753"/>
                    </a:cubicBezTo>
                    <a:cubicBezTo>
                      <a:pt x="29201" y="44373"/>
                      <a:pt x="27409" y="43594"/>
                      <a:pt x="25528" y="43594"/>
                    </a:cubicBezTo>
                    <a:cubicBezTo>
                      <a:pt x="25044" y="43594"/>
                      <a:pt x="24560" y="43647"/>
                      <a:pt x="24085" y="43746"/>
                    </a:cubicBezTo>
                    <a:cubicBezTo>
                      <a:pt x="24116" y="39592"/>
                      <a:pt x="27290" y="37513"/>
                      <a:pt x="30465" y="37513"/>
                    </a:cubicBezTo>
                    <a:close/>
                    <a:moveTo>
                      <a:pt x="129619" y="43736"/>
                    </a:moveTo>
                    <a:cubicBezTo>
                      <a:pt x="130043" y="43736"/>
                      <a:pt x="130469" y="43775"/>
                      <a:pt x="130894" y="43854"/>
                    </a:cubicBezTo>
                    <a:cubicBezTo>
                      <a:pt x="129908" y="45018"/>
                      <a:pt x="129326" y="46524"/>
                      <a:pt x="129415" y="48110"/>
                    </a:cubicBezTo>
                    <a:lnTo>
                      <a:pt x="129406" y="48128"/>
                    </a:lnTo>
                    <a:cubicBezTo>
                      <a:pt x="128165" y="46824"/>
                      <a:pt x="126397" y="45986"/>
                      <a:pt x="124528" y="45986"/>
                    </a:cubicBezTo>
                    <a:cubicBezTo>
                      <a:pt x="124509" y="45986"/>
                      <a:pt x="124489" y="45986"/>
                      <a:pt x="124469" y="45986"/>
                    </a:cubicBezTo>
                    <a:cubicBezTo>
                      <a:pt x="124450" y="45986"/>
                      <a:pt x="124430" y="45986"/>
                      <a:pt x="124410" y="45986"/>
                    </a:cubicBezTo>
                    <a:cubicBezTo>
                      <a:pt x="122541" y="45986"/>
                      <a:pt x="120782" y="46824"/>
                      <a:pt x="119532" y="48128"/>
                    </a:cubicBezTo>
                    <a:cubicBezTo>
                      <a:pt x="119622" y="46533"/>
                      <a:pt x="119039" y="45036"/>
                      <a:pt x="118045" y="43854"/>
                    </a:cubicBezTo>
                    <a:cubicBezTo>
                      <a:pt x="118471" y="43775"/>
                      <a:pt x="118899" y="43736"/>
                      <a:pt x="119324" y="43736"/>
                    </a:cubicBezTo>
                    <a:cubicBezTo>
                      <a:pt x="121259" y="43736"/>
                      <a:pt x="123134" y="44537"/>
                      <a:pt x="124478" y="45977"/>
                    </a:cubicBezTo>
                    <a:cubicBezTo>
                      <a:pt x="125815" y="44537"/>
                      <a:pt x="127688" y="43736"/>
                      <a:pt x="129619" y="43736"/>
                    </a:cubicBezTo>
                    <a:close/>
                    <a:moveTo>
                      <a:pt x="82779" y="43772"/>
                    </a:moveTo>
                    <a:cubicBezTo>
                      <a:pt x="83204" y="43772"/>
                      <a:pt x="83632" y="43810"/>
                      <a:pt x="84057" y="43889"/>
                    </a:cubicBezTo>
                    <a:cubicBezTo>
                      <a:pt x="83063" y="45072"/>
                      <a:pt x="82480" y="46569"/>
                      <a:pt x="82561" y="48164"/>
                    </a:cubicBezTo>
                    <a:cubicBezTo>
                      <a:pt x="81320" y="46860"/>
                      <a:pt x="79552" y="46022"/>
                      <a:pt x="77683" y="46022"/>
                    </a:cubicBezTo>
                    <a:cubicBezTo>
                      <a:pt x="77666" y="46022"/>
                      <a:pt x="77650" y="46022"/>
                      <a:pt x="77633" y="46022"/>
                    </a:cubicBezTo>
                    <a:lnTo>
                      <a:pt x="77633" y="46022"/>
                    </a:lnTo>
                    <a:cubicBezTo>
                      <a:pt x="78970" y="44574"/>
                      <a:pt x="80844" y="43772"/>
                      <a:pt x="82779" y="43772"/>
                    </a:cubicBezTo>
                    <a:close/>
                    <a:moveTo>
                      <a:pt x="59133" y="43923"/>
                    </a:moveTo>
                    <a:cubicBezTo>
                      <a:pt x="59561" y="43923"/>
                      <a:pt x="59991" y="43962"/>
                      <a:pt x="60420" y="44042"/>
                    </a:cubicBezTo>
                    <a:cubicBezTo>
                      <a:pt x="59425" y="45225"/>
                      <a:pt x="58843" y="46721"/>
                      <a:pt x="58932" y="48316"/>
                    </a:cubicBezTo>
                    <a:lnTo>
                      <a:pt x="58923" y="48316"/>
                    </a:lnTo>
                    <a:cubicBezTo>
                      <a:pt x="57682" y="47012"/>
                      <a:pt x="55914" y="46174"/>
                      <a:pt x="54045" y="46174"/>
                    </a:cubicBezTo>
                    <a:cubicBezTo>
                      <a:pt x="54026" y="46174"/>
                      <a:pt x="54006" y="46174"/>
                      <a:pt x="53986" y="46174"/>
                    </a:cubicBezTo>
                    <a:cubicBezTo>
                      <a:pt x="53966" y="46174"/>
                      <a:pt x="53947" y="46174"/>
                      <a:pt x="53927" y="46174"/>
                    </a:cubicBezTo>
                    <a:cubicBezTo>
                      <a:pt x="52067" y="46174"/>
                      <a:pt x="50299" y="47012"/>
                      <a:pt x="49049" y="48316"/>
                    </a:cubicBezTo>
                    <a:cubicBezTo>
                      <a:pt x="49138" y="46721"/>
                      <a:pt x="48556" y="45225"/>
                      <a:pt x="47561" y="44042"/>
                    </a:cubicBezTo>
                    <a:cubicBezTo>
                      <a:pt x="47990" y="43962"/>
                      <a:pt x="48420" y="43923"/>
                      <a:pt x="48848" y="43923"/>
                    </a:cubicBezTo>
                    <a:cubicBezTo>
                      <a:pt x="50781" y="43923"/>
                      <a:pt x="52652" y="44720"/>
                      <a:pt x="53995" y="46165"/>
                    </a:cubicBezTo>
                    <a:cubicBezTo>
                      <a:pt x="55330" y="44720"/>
                      <a:pt x="57201" y="43923"/>
                      <a:pt x="59133" y="43923"/>
                    </a:cubicBezTo>
                    <a:close/>
                    <a:moveTo>
                      <a:pt x="25310" y="43969"/>
                    </a:moveTo>
                    <a:cubicBezTo>
                      <a:pt x="27245" y="43969"/>
                      <a:pt x="29120" y="44772"/>
                      <a:pt x="30465" y="46219"/>
                    </a:cubicBezTo>
                    <a:lnTo>
                      <a:pt x="30465" y="46219"/>
                    </a:lnTo>
                    <a:cubicBezTo>
                      <a:pt x="30462" y="46219"/>
                      <a:pt x="30459" y="46219"/>
                      <a:pt x="30456" y="46219"/>
                    </a:cubicBezTo>
                    <a:cubicBezTo>
                      <a:pt x="30436" y="46219"/>
                      <a:pt x="30416" y="46219"/>
                      <a:pt x="30397" y="46219"/>
                    </a:cubicBezTo>
                    <a:cubicBezTo>
                      <a:pt x="28528" y="46219"/>
                      <a:pt x="26769" y="47057"/>
                      <a:pt x="25519" y="48361"/>
                    </a:cubicBezTo>
                    <a:cubicBezTo>
                      <a:pt x="25608" y="46775"/>
                      <a:pt x="25026" y="45269"/>
                      <a:pt x="24031" y="44087"/>
                    </a:cubicBezTo>
                    <a:cubicBezTo>
                      <a:pt x="24457" y="44008"/>
                      <a:pt x="24885" y="43969"/>
                      <a:pt x="25310" y="43969"/>
                    </a:cubicBezTo>
                    <a:close/>
                    <a:moveTo>
                      <a:pt x="12296" y="43987"/>
                    </a:moveTo>
                    <a:cubicBezTo>
                      <a:pt x="12721" y="43987"/>
                      <a:pt x="13148" y="44025"/>
                      <a:pt x="13574" y="44104"/>
                    </a:cubicBezTo>
                    <a:cubicBezTo>
                      <a:pt x="12580" y="45287"/>
                      <a:pt x="11997" y="46793"/>
                      <a:pt x="12087" y="48379"/>
                    </a:cubicBezTo>
                    <a:cubicBezTo>
                      <a:pt x="10837" y="47075"/>
                      <a:pt x="9069" y="46237"/>
                      <a:pt x="7208" y="46237"/>
                    </a:cubicBezTo>
                    <a:cubicBezTo>
                      <a:pt x="7189" y="46237"/>
                      <a:pt x="7169" y="46237"/>
                      <a:pt x="7150" y="46237"/>
                    </a:cubicBezTo>
                    <a:cubicBezTo>
                      <a:pt x="8487" y="44790"/>
                      <a:pt x="10360" y="43987"/>
                      <a:pt x="12296" y="43987"/>
                    </a:cubicBezTo>
                    <a:close/>
                    <a:moveTo>
                      <a:pt x="106102" y="43761"/>
                    </a:moveTo>
                    <a:cubicBezTo>
                      <a:pt x="106575" y="43761"/>
                      <a:pt x="107052" y="43809"/>
                      <a:pt x="107525" y="43907"/>
                    </a:cubicBezTo>
                    <a:cubicBezTo>
                      <a:pt x="106512" y="45162"/>
                      <a:pt x="105939" y="46757"/>
                      <a:pt x="106127" y="48432"/>
                    </a:cubicBezTo>
                    <a:cubicBezTo>
                      <a:pt x="104866" y="46976"/>
                      <a:pt x="102990" y="46022"/>
                      <a:pt x="101003" y="46022"/>
                    </a:cubicBezTo>
                    <a:cubicBezTo>
                      <a:pt x="100985" y="46022"/>
                      <a:pt x="100966" y="46022"/>
                      <a:pt x="100948" y="46022"/>
                    </a:cubicBezTo>
                    <a:cubicBezTo>
                      <a:pt x="100928" y="46022"/>
                      <a:pt x="100908" y="46022"/>
                      <a:pt x="100889" y="46022"/>
                    </a:cubicBezTo>
                    <a:cubicBezTo>
                      <a:pt x="99020" y="46022"/>
                      <a:pt x="97252" y="46860"/>
                      <a:pt x="96011" y="48164"/>
                    </a:cubicBezTo>
                    <a:cubicBezTo>
                      <a:pt x="96091" y="46569"/>
                      <a:pt x="95509" y="45072"/>
                      <a:pt x="94523" y="43889"/>
                    </a:cubicBezTo>
                    <a:cubicBezTo>
                      <a:pt x="94952" y="43810"/>
                      <a:pt x="95382" y="43771"/>
                      <a:pt x="95809" y="43771"/>
                    </a:cubicBezTo>
                    <a:cubicBezTo>
                      <a:pt x="97740" y="43771"/>
                      <a:pt x="99605" y="44568"/>
                      <a:pt x="100948" y="46013"/>
                    </a:cubicBezTo>
                    <a:cubicBezTo>
                      <a:pt x="102294" y="44566"/>
                      <a:pt x="104168" y="43761"/>
                      <a:pt x="106102" y="43761"/>
                    </a:cubicBezTo>
                    <a:close/>
                    <a:moveTo>
                      <a:pt x="70796" y="39320"/>
                    </a:moveTo>
                    <a:cubicBezTo>
                      <a:pt x="71278" y="39320"/>
                      <a:pt x="71764" y="39370"/>
                      <a:pt x="72248" y="39472"/>
                    </a:cubicBezTo>
                    <a:cubicBezTo>
                      <a:pt x="71271" y="40717"/>
                      <a:pt x="70742" y="42286"/>
                      <a:pt x="70939" y="43934"/>
                    </a:cubicBezTo>
                    <a:cubicBezTo>
                      <a:pt x="71449" y="43820"/>
                      <a:pt x="71962" y="43765"/>
                      <a:pt x="72472" y="43765"/>
                    </a:cubicBezTo>
                    <a:cubicBezTo>
                      <a:pt x="74409" y="43765"/>
                      <a:pt x="76285" y="44568"/>
                      <a:pt x="77633" y="46022"/>
                    </a:cubicBezTo>
                    <a:lnTo>
                      <a:pt x="77633" y="46022"/>
                    </a:lnTo>
                    <a:cubicBezTo>
                      <a:pt x="77630" y="46022"/>
                      <a:pt x="77627" y="46022"/>
                      <a:pt x="77624" y="46022"/>
                    </a:cubicBezTo>
                    <a:cubicBezTo>
                      <a:pt x="77606" y="46022"/>
                      <a:pt x="77588" y="46022"/>
                      <a:pt x="77570" y="46022"/>
                    </a:cubicBezTo>
                    <a:cubicBezTo>
                      <a:pt x="75529" y="46022"/>
                      <a:pt x="73598" y="47030"/>
                      <a:pt x="72346" y="48558"/>
                    </a:cubicBezTo>
                    <a:cubicBezTo>
                      <a:pt x="72703" y="44845"/>
                      <a:pt x="69407" y="41568"/>
                      <a:pt x="65698" y="41568"/>
                    </a:cubicBezTo>
                    <a:cubicBezTo>
                      <a:pt x="65683" y="41568"/>
                      <a:pt x="65668" y="41569"/>
                      <a:pt x="65653" y="41569"/>
                    </a:cubicBezTo>
                    <a:cubicBezTo>
                      <a:pt x="66994" y="40120"/>
                      <a:pt x="68863" y="39320"/>
                      <a:pt x="70796" y="39320"/>
                    </a:cubicBezTo>
                    <a:close/>
                    <a:moveTo>
                      <a:pt x="35611" y="43966"/>
                    </a:moveTo>
                    <a:cubicBezTo>
                      <a:pt x="36087" y="43966"/>
                      <a:pt x="36566" y="44014"/>
                      <a:pt x="37042" y="44113"/>
                    </a:cubicBezTo>
                    <a:cubicBezTo>
                      <a:pt x="36020" y="45359"/>
                      <a:pt x="35456" y="46954"/>
                      <a:pt x="35635" y="48621"/>
                    </a:cubicBezTo>
                    <a:cubicBezTo>
                      <a:pt x="34383" y="47165"/>
                      <a:pt x="32507" y="46219"/>
                      <a:pt x="30512" y="46219"/>
                    </a:cubicBezTo>
                    <a:cubicBezTo>
                      <a:pt x="30496" y="46219"/>
                      <a:pt x="30481" y="46219"/>
                      <a:pt x="30465" y="46219"/>
                    </a:cubicBezTo>
                    <a:lnTo>
                      <a:pt x="30465" y="46219"/>
                    </a:lnTo>
                    <a:cubicBezTo>
                      <a:pt x="31802" y="44766"/>
                      <a:pt x="33677" y="43966"/>
                      <a:pt x="35611" y="43966"/>
                    </a:cubicBezTo>
                    <a:close/>
                    <a:moveTo>
                      <a:pt x="112828" y="41868"/>
                    </a:moveTo>
                    <a:cubicBezTo>
                      <a:pt x="116003" y="41868"/>
                      <a:pt x="119178" y="43944"/>
                      <a:pt x="119218" y="48101"/>
                    </a:cubicBezTo>
                    <a:cubicBezTo>
                      <a:pt x="118743" y="47999"/>
                      <a:pt x="118265" y="47949"/>
                      <a:pt x="117790" y="47949"/>
                    </a:cubicBezTo>
                    <a:cubicBezTo>
                      <a:pt x="115928" y="47949"/>
                      <a:pt x="114124" y="48714"/>
                      <a:pt x="112825" y="50103"/>
                    </a:cubicBezTo>
                    <a:lnTo>
                      <a:pt x="112825" y="50103"/>
                    </a:lnTo>
                    <a:cubicBezTo>
                      <a:pt x="111544" y="48726"/>
                      <a:pt x="109754" y="47949"/>
                      <a:pt x="107883" y="47949"/>
                    </a:cubicBezTo>
                    <a:cubicBezTo>
                      <a:pt x="107391" y="47949"/>
                      <a:pt x="106907" y="48002"/>
                      <a:pt x="106432" y="48101"/>
                    </a:cubicBezTo>
                    <a:cubicBezTo>
                      <a:pt x="106472" y="43947"/>
                      <a:pt x="109650" y="41868"/>
                      <a:pt x="112828" y="41868"/>
                    </a:cubicBezTo>
                    <a:close/>
                    <a:moveTo>
                      <a:pt x="136139" y="41870"/>
                    </a:moveTo>
                    <a:cubicBezTo>
                      <a:pt x="139313" y="41870"/>
                      <a:pt x="142484" y="43947"/>
                      <a:pt x="142525" y="48101"/>
                    </a:cubicBezTo>
                    <a:lnTo>
                      <a:pt x="142525" y="48119"/>
                    </a:lnTo>
                    <a:cubicBezTo>
                      <a:pt x="142050" y="48017"/>
                      <a:pt x="141571" y="47967"/>
                      <a:pt x="141097" y="47967"/>
                    </a:cubicBezTo>
                    <a:cubicBezTo>
                      <a:pt x="139236" y="47967"/>
                      <a:pt x="137435" y="48734"/>
                      <a:pt x="136136" y="50126"/>
                    </a:cubicBezTo>
                    <a:cubicBezTo>
                      <a:pt x="134854" y="48746"/>
                      <a:pt x="133062" y="47966"/>
                      <a:pt x="131181" y="47966"/>
                    </a:cubicBezTo>
                    <a:cubicBezTo>
                      <a:pt x="130697" y="47966"/>
                      <a:pt x="130213" y="48020"/>
                      <a:pt x="129738" y="48119"/>
                    </a:cubicBezTo>
                    <a:cubicBezTo>
                      <a:pt x="129778" y="43953"/>
                      <a:pt x="132960" y="41870"/>
                      <a:pt x="136139" y="41870"/>
                    </a:cubicBezTo>
                    <a:close/>
                    <a:moveTo>
                      <a:pt x="89297" y="41915"/>
                    </a:moveTo>
                    <a:cubicBezTo>
                      <a:pt x="92473" y="41915"/>
                      <a:pt x="95648" y="43994"/>
                      <a:pt x="95688" y="48155"/>
                    </a:cubicBezTo>
                    <a:cubicBezTo>
                      <a:pt x="95208" y="48050"/>
                      <a:pt x="94724" y="47999"/>
                      <a:pt x="94244" y="47999"/>
                    </a:cubicBezTo>
                    <a:cubicBezTo>
                      <a:pt x="92390" y="47999"/>
                      <a:pt x="90594" y="48763"/>
                      <a:pt x="89299" y="50152"/>
                    </a:cubicBezTo>
                    <a:lnTo>
                      <a:pt x="89299" y="50152"/>
                    </a:lnTo>
                    <a:cubicBezTo>
                      <a:pt x="88018" y="48782"/>
                      <a:pt x="86226" y="47993"/>
                      <a:pt x="84344" y="47993"/>
                    </a:cubicBezTo>
                    <a:cubicBezTo>
                      <a:pt x="83860" y="47993"/>
                      <a:pt x="83376" y="48047"/>
                      <a:pt x="82902" y="48155"/>
                    </a:cubicBezTo>
                    <a:cubicBezTo>
                      <a:pt x="82942" y="43996"/>
                      <a:pt x="86120" y="41915"/>
                      <a:pt x="89297" y="41915"/>
                    </a:cubicBezTo>
                    <a:close/>
                    <a:moveTo>
                      <a:pt x="42333" y="42069"/>
                    </a:moveTo>
                    <a:cubicBezTo>
                      <a:pt x="45505" y="42069"/>
                      <a:pt x="48680" y="44145"/>
                      <a:pt x="48726" y="48296"/>
                    </a:cubicBezTo>
                    <a:lnTo>
                      <a:pt x="48726" y="48296"/>
                    </a:lnTo>
                    <a:cubicBezTo>
                      <a:pt x="48256" y="48195"/>
                      <a:pt x="47782" y="48146"/>
                      <a:pt x="47311" y="48146"/>
                    </a:cubicBezTo>
                    <a:cubicBezTo>
                      <a:pt x="45452" y="48146"/>
                      <a:pt x="43648" y="48913"/>
                      <a:pt x="42355" y="50305"/>
                    </a:cubicBezTo>
                    <a:cubicBezTo>
                      <a:pt x="41074" y="48925"/>
                      <a:pt x="39282" y="48146"/>
                      <a:pt x="37400" y="48146"/>
                    </a:cubicBezTo>
                    <a:cubicBezTo>
                      <a:pt x="36916" y="48146"/>
                      <a:pt x="36432" y="48199"/>
                      <a:pt x="35958" y="48298"/>
                    </a:cubicBezTo>
                    <a:cubicBezTo>
                      <a:pt x="35989" y="44146"/>
                      <a:pt x="39159" y="42069"/>
                      <a:pt x="42333" y="42069"/>
                    </a:cubicBezTo>
                    <a:close/>
                    <a:moveTo>
                      <a:pt x="65648" y="42069"/>
                    </a:moveTo>
                    <a:cubicBezTo>
                      <a:pt x="68820" y="42069"/>
                      <a:pt x="71995" y="44144"/>
                      <a:pt x="72041" y="48294"/>
                    </a:cubicBezTo>
                    <a:lnTo>
                      <a:pt x="72041" y="48294"/>
                    </a:lnTo>
                    <a:cubicBezTo>
                      <a:pt x="71572" y="48195"/>
                      <a:pt x="71100" y="48146"/>
                      <a:pt x="70631" y="48146"/>
                    </a:cubicBezTo>
                    <a:cubicBezTo>
                      <a:pt x="68767" y="48146"/>
                      <a:pt x="66963" y="48913"/>
                      <a:pt x="65671" y="50305"/>
                    </a:cubicBezTo>
                    <a:cubicBezTo>
                      <a:pt x="64389" y="48925"/>
                      <a:pt x="62597" y="48146"/>
                      <a:pt x="60715" y="48146"/>
                    </a:cubicBezTo>
                    <a:cubicBezTo>
                      <a:pt x="60231" y="48146"/>
                      <a:pt x="59748" y="48199"/>
                      <a:pt x="59273" y="48298"/>
                    </a:cubicBezTo>
                    <a:cubicBezTo>
                      <a:pt x="59304" y="44146"/>
                      <a:pt x="62474" y="42069"/>
                      <a:pt x="65648" y="42069"/>
                    </a:cubicBezTo>
                    <a:close/>
                    <a:moveTo>
                      <a:pt x="18806" y="42115"/>
                    </a:moveTo>
                    <a:cubicBezTo>
                      <a:pt x="21981" y="42115"/>
                      <a:pt x="25156" y="44194"/>
                      <a:pt x="25196" y="48352"/>
                    </a:cubicBezTo>
                    <a:cubicBezTo>
                      <a:pt x="24718" y="48247"/>
                      <a:pt x="24235" y="48196"/>
                      <a:pt x="23756" y="48196"/>
                    </a:cubicBezTo>
                    <a:cubicBezTo>
                      <a:pt x="21903" y="48196"/>
                      <a:pt x="20103" y="48963"/>
                      <a:pt x="18807" y="50359"/>
                    </a:cubicBezTo>
                    <a:cubicBezTo>
                      <a:pt x="17526" y="48979"/>
                      <a:pt x="15734" y="48199"/>
                      <a:pt x="13852" y="48199"/>
                    </a:cubicBezTo>
                    <a:cubicBezTo>
                      <a:pt x="13368" y="48199"/>
                      <a:pt x="12884" y="48244"/>
                      <a:pt x="12409" y="48352"/>
                    </a:cubicBezTo>
                    <a:cubicBezTo>
                      <a:pt x="12454" y="44194"/>
                      <a:pt x="15631" y="42115"/>
                      <a:pt x="18806" y="42115"/>
                    </a:cubicBezTo>
                    <a:close/>
                    <a:moveTo>
                      <a:pt x="117952" y="48332"/>
                    </a:moveTo>
                    <a:cubicBezTo>
                      <a:pt x="118378" y="48332"/>
                      <a:pt x="118808" y="48371"/>
                      <a:pt x="119236" y="48450"/>
                    </a:cubicBezTo>
                    <a:cubicBezTo>
                      <a:pt x="118251" y="49624"/>
                      <a:pt x="117668" y="51130"/>
                      <a:pt x="117758" y="52724"/>
                    </a:cubicBezTo>
                    <a:lnTo>
                      <a:pt x="117749" y="52724"/>
                    </a:lnTo>
                    <a:cubicBezTo>
                      <a:pt x="116508" y="51412"/>
                      <a:pt x="114740" y="50583"/>
                      <a:pt x="112871" y="50583"/>
                    </a:cubicBezTo>
                    <a:cubicBezTo>
                      <a:pt x="112855" y="50583"/>
                      <a:pt x="112838" y="50583"/>
                      <a:pt x="112821" y="50583"/>
                    </a:cubicBezTo>
                    <a:lnTo>
                      <a:pt x="112821" y="50583"/>
                    </a:lnTo>
                    <a:cubicBezTo>
                      <a:pt x="114156" y="49130"/>
                      <a:pt x="116021" y="48332"/>
                      <a:pt x="117952" y="48332"/>
                    </a:cubicBezTo>
                    <a:close/>
                    <a:moveTo>
                      <a:pt x="94437" y="48377"/>
                    </a:moveTo>
                    <a:cubicBezTo>
                      <a:pt x="94862" y="48377"/>
                      <a:pt x="95289" y="48416"/>
                      <a:pt x="95715" y="48495"/>
                    </a:cubicBezTo>
                    <a:cubicBezTo>
                      <a:pt x="94722" y="49676"/>
                      <a:pt x="94140" y="51168"/>
                      <a:pt x="94227" y="52760"/>
                    </a:cubicBezTo>
                    <a:lnTo>
                      <a:pt x="94227" y="52760"/>
                    </a:lnTo>
                    <a:cubicBezTo>
                      <a:pt x="92986" y="51457"/>
                      <a:pt x="91219" y="50627"/>
                      <a:pt x="89350" y="50627"/>
                    </a:cubicBezTo>
                    <a:cubicBezTo>
                      <a:pt x="89333" y="50627"/>
                      <a:pt x="89316" y="50628"/>
                      <a:pt x="89299" y="50628"/>
                    </a:cubicBezTo>
                    <a:lnTo>
                      <a:pt x="89299" y="50628"/>
                    </a:lnTo>
                    <a:cubicBezTo>
                      <a:pt x="90637" y="49180"/>
                      <a:pt x="92504" y="48377"/>
                      <a:pt x="94437" y="48377"/>
                    </a:cubicBezTo>
                    <a:close/>
                    <a:moveTo>
                      <a:pt x="84143" y="48369"/>
                    </a:moveTo>
                    <a:cubicBezTo>
                      <a:pt x="86079" y="48369"/>
                      <a:pt x="87954" y="49173"/>
                      <a:pt x="89299" y="50628"/>
                    </a:cubicBezTo>
                    <a:lnTo>
                      <a:pt x="89299" y="50628"/>
                    </a:lnTo>
                    <a:cubicBezTo>
                      <a:pt x="89296" y="50628"/>
                      <a:pt x="89293" y="50628"/>
                      <a:pt x="89290" y="50628"/>
                    </a:cubicBezTo>
                    <a:cubicBezTo>
                      <a:pt x="89270" y="50628"/>
                      <a:pt x="89250" y="50627"/>
                      <a:pt x="89231" y="50627"/>
                    </a:cubicBezTo>
                    <a:cubicBezTo>
                      <a:pt x="87362" y="50627"/>
                      <a:pt x="85603" y="51457"/>
                      <a:pt x="84353" y="52760"/>
                    </a:cubicBezTo>
                    <a:cubicBezTo>
                      <a:pt x="84443" y="51174"/>
                      <a:pt x="83860" y="49669"/>
                      <a:pt x="82866" y="48486"/>
                    </a:cubicBezTo>
                    <a:cubicBezTo>
                      <a:pt x="83291" y="48407"/>
                      <a:pt x="83719" y="48369"/>
                      <a:pt x="84143" y="48369"/>
                    </a:cubicBezTo>
                    <a:close/>
                    <a:moveTo>
                      <a:pt x="47484" y="48526"/>
                    </a:moveTo>
                    <a:cubicBezTo>
                      <a:pt x="47914" y="48526"/>
                      <a:pt x="48348" y="48566"/>
                      <a:pt x="48780" y="48647"/>
                    </a:cubicBezTo>
                    <a:cubicBezTo>
                      <a:pt x="47785" y="49821"/>
                      <a:pt x="47203" y="51327"/>
                      <a:pt x="47284" y="52922"/>
                    </a:cubicBezTo>
                    <a:cubicBezTo>
                      <a:pt x="46042" y="51618"/>
                      <a:pt x="44274" y="50780"/>
                      <a:pt x="42406" y="50780"/>
                    </a:cubicBezTo>
                    <a:cubicBezTo>
                      <a:pt x="42386" y="50780"/>
                      <a:pt x="42366" y="50780"/>
                      <a:pt x="42346" y="50780"/>
                    </a:cubicBezTo>
                    <a:cubicBezTo>
                      <a:pt x="42343" y="50780"/>
                      <a:pt x="42340" y="50780"/>
                      <a:pt x="42338" y="50780"/>
                    </a:cubicBezTo>
                    <a:lnTo>
                      <a:pt x="42338" y="50780"/>
                    </a:lnTo>
                    <a:lnTo>
                      <a:pt x="42355" y="50771"/>
                    </a:lnTo>
                    <a:cubicBezTo>
                      <a:pt x="43689" y="49328"/>
                      <a:pt x="45555" y="48526"/>
                      <a:pt x="47484" y="48526"/>
                    </a:cubicBezTo>
                    <a:close/>
                    <a:moveTo>
                      <a:pt x="107658" y="48326"/>
                    </a:moveTo>
                    <a:cubicBezTo>
                      <a:pt x="109596" y="48326"/>
                      <a:pt x="111472" y="49128"/>
                      <a:pt x="112821" y="50583"/>
                    </a:cubicBezTo>
                    <a:lnTo>
                      <a:pt x="112821" y="50583"/>
                    </a:lnTo>
                    <a:cubicBezTo>
                      <a:pt x="112818" y="50583"/>
                      <a:pt x="112815" y="50583"/>
                      <a:pt x="112812" y="50583"/>
                    </a:cubicBezTo>
                    <a:cubicBezTo>
                      <a:pt x="112793" y="50583"/>
                      <a:pt x="112774" y="50583"/>
                      <a:pt x="112756" y="50583"/>
                    </a:cubicBezTo>
                    <a:cubicBezTo>
                      <a:pt x="110769" y="50583"/>
                      <a:pt x="108902" y="51528"/>
                      <a:pt x="107641" y="52975"/>
                    </a:cubicBezTo>
                    <a:lnTo>
                      <a:pt x="107641" y="52975"/>
                    </a:lnTo>
                    <a:cubicBezTo>
                      <a:pt x="107794" y="51300"/>
                      <a:pt x="107202" y="49723"/>
                      <a:pt x="106163" y="48486"/>
                    </a:cubicBezTo>
                    <a:cubicBezTo>
                      <a:pt x="106660" y="48378"/>
                      <a:pt x="107161" y="48326"/>
                      <a:pt x="107658" y="48326"/>
                    </a:cubicBezTo>
                    <a:close/>
                    <a:moveTo>
                      <a:pt x="23936" y="48579"/>
                    </a:moveTo>
                    <a:cubicBezTo>
                      <a:pt x="24366" y="48579"/>
                      <a:pt x="24800" y="48619"/>
                      <a:pt x="25232" y="48701"/>
                    </a:cubicBezTo>
                    <a:cubicBezTo>
                      <a:pt x="24237" y="49875"/>
                      <a:pt x="23655" y="51380"/>
                      <a:pt x="23744" y="52966"/>
                    </a:cubicBezTo>
                    <a:cubicBezTo>
                      <a:pt x="22494" y="51663"/>
                      <a:pt x="20727" y="50834"/>
                      <a:pt x="18867" y="50834"/>
                    </a:cubicBezTo>
                    <a:cubicBezTo>
                      <a:pt x="18847" y="50834"/>
                      <a:pt x="18827" y="50834"/>
                      <a:pt x="18807" y="50834"/>
                    </a:cubicBezTo>
                    <a:cubicBezTo>
                      <a:pt x="18787" y="50834"/>
                      <a:pt x="18767" y="50834"/>
                      <a:pt x="18747" y="50834"/>
                    </a:cubicBezTo>
                    <a:cubicBezTo>
                      <a:pt x="16879" y="50834"/>
                      <a:pt x="15111" y="51663"/>
                      <a:pt x="13870" y="52975"/>
                    </a:cubicBezTo>
                    <a:cubicBezTo>
                      <a:pt x="13951" y="51380"/>
                      <a:pt x="13368" y="49875"/>
                      <a:pt x="12374" y="48701"/>
                    </a:cubicBezTo>
                    <a:cubicBezTo>
                      <a:pt x="12804" y="48622"/>
                      <a:pt x="13235" y="48583"/>
                      <a:pt x="13663" y="48583"/>
                    </a:cubicBezTo>
                    <a:cubicBezTo>
                      <a:pt x="15599" y="48583"/>
                      <a:pt x="17464" y="49379"/>
                      <a:pt x="18807" y="50825"/>
                    </a:cubicBezTo>
                    <a:cubicBezTo>
                      <a:pt x="20140" y="49382"/>
                      <a:pt x="22007" y="48579"/>
                      <a:pt x="23936" y="48579"/>
                    </a:cubicBezTo>
                    <a:close/>
                    <a:moveTo>
                      <a:pt x="37172" y="48527"/>
                    </a:moveTo>
                    <a:cubicBezTo>
                      <a:pt x="39112" y="48527"/>
                      <a:pt x="40993" y="49328"/>
                      <a:pt x="42337" y="50780"/>
                    </a:cubicBezTo>
                    <a:lnTo>
                      <a:pt x="42337" y="50780"/>
                    </a:lnTo>
                    <a:cubicBezTo>
                      <a:pt x="42322" y="50780"/>
                      <a:pt x="42306" y="50780"/>
                      <a:pt x="42291" y="50780"/>
                    </a:cubicBezTo>
                    <a:cubicBezTo>
                      <a:pt x="40304" y="50780"/>
                      <a:pt x="38437" y="51725"/>
                      <a:pt x="37185" y="53172"/>
                    </a:cubicBezTo>
                    <a:cubicBezTo>
                      <a:pt x="37328" y="51497"/>
                      <a:pt x="36737" y="49920"/>
                      <a:pt x="35698" y="48683"/>
                    </a:cubicBezTo>
                    <a:cubicBezTo>
                      <a:pt x="36188" y="48578"/>
                      <a:pt x="36682" y="48527"/>
                      <a:pt x="37172" y="48527"/>
                    </a:cubicBezTo>
                    <a:close/>
                    <a:moveTo>
                      <a:pt x="124476" y="46476"/>
                    </a:moveTo>
                    <a:cubicBezTo>
                      <a:pt x="127652" y="46476"/>
                      <a:pt x="130827" y="48554"/>
                      <a:pt x="130867" y="52716"/>
                    </a:cubicBezTo>
                    <a:cubicBezTo>
                      <a:pt x="130392" y="52614"/>
                      <a:pt x="129914" y="52564"/>
                      <a:pt x="129439" y="52564"/>
                    </a:cubicBezTo>
                    <a:cubicBezTo>
                      <a:pt x="127578" y="52564"/>
                      <a:pt x="125778" y="53330"/>
                      <a:pt x="124478" y="54723"/>
                    </a:cubicBezTo>
                    <a:cubicBezTo>
                      <a:pt x="123197" y="53343"/>
                      <a:pt x="121405" y="52563"/>
                      <a:pt x="119532" y="52563"/>
                    </a:cubicBezTo>
                    <a:cubicBezTo>
                      <a:pt x="119039" y="52563"/>
                      <a:pt x="118555" y="52617"/>
                      <a:pt x="118080" y="52716"/>
                    </a:cubicBezTo>
                    <a:cubicBezTo>
                      <a:pt x="118121" y="48557"/>
                      <a:pt x="121299" y="46476"/>
                      <a:pt x="124476" y="46476"/>
                    </a:cubicBezTo>
                    <a:close/>
                    <a:moveTo>
                      <a:pt x="77629" y="46523"/>
                    </a:moveTo>
                    <a:cubicBezTo>
                      <a:pt x="80800" y="46523"/>
                      <a:pt x="83975" y="48597"/>
                      <a:pt x="84021" y="52747"/>
                    </a:cubicBezTo>
                    <a:lnTo>
                      <a:pt x="84021" y="52747"/>
                    </a:lnTo>
                    <a:cubicBezTo>
                      <a:pt x="83554" y="52648"/>
                      <a:pt x="83083" y="52600"/>
                      <a:pt x="82615" y="52600"/>
                    </a:cubicBezTo>
                    <a:cubicBezTo>
                      <a:pt x="80757" y="52600"/>
                      <a:pt x="78952" y="53366"/>
                      <a:pt x="77660" y="54759"/>
                    </a:cubicBezTo>
                    <a:cubicBezTo>
                      <a:pt x="76378" y="53379"/>
                      <a:pt x="74586" y="52599"/>
                      <a:pt x="72704" y="52599"/>
                    </a:cubicBezTo>
                    <a:cubicBezTo>
                      <a:pt x="72221" y="52599"/>
                      <a:pt x="71737" y="52644"/>
                      <a:pt x="71262" y="52751"/>
                    </a:cubicBezTo>
                    <a:cubicBezTo>
                      <a:pt x="71289" y="48599"/>
                      <a:pt x="74457" y="46523"/>
                      <a:pt x="77629" y="46523"/>
                    </a:cubicBezTo>
                    <a:close/>
                    <a:moveTo>
                      <a:pt x="100946" y="46518"/>
                    </a:moveTo>
                    <a:cubicBezTo>
                      <a:pt x="104122" y="46518"/>
                      <a:pt x="107296" y="48595"/>
                      <a:pt x="107337" y="52751"/>
                    </a:cubicBezTo>
                    <a:cubicBezTo>
                      <a:pt x="106864" y="52650"/>
                      <a:pt x="106387" y="52600"/>
                      <a:pt x="105914" y="52600"/>
                    </a:cubicBezTo>
                    <a:cubicBezTo>
                      <a:pt x="104054" y="52600"/>
                      <a:pt x="102248" y="53368"/>
                      <a:pt x="100948" y="54767"/>
                    </a:cubicBezTo>
                    <a:lnTo>
                      <a:pt x="100948" y="54759"/>
                    </a:lnTo>
                    <a:cubicBezTo>
                      <a:pt x="99667" y="53379"/>
                      <a:pt x="97875" y="52599"/>
                      <a:pt x="95993" y="52599"/>
                    </a:cubicBezTo>
                    <a:cubicBezTo>
                      <a:pt x="95509" y="52599"/>
                      <a:pt x="95025" y="52653"/>
                      <a:pt x="94550" y="52751"/>
                    </a:cubicBezTo>
                    <a:cubicBezTo>
                      <a:pt x="94591" y="48597"/>
                      <a:pt x="97769" y="46518"/>
                      <a:pt x="100946" y="46518"/>
                    </a:cubicBezTo>
                    <a:close/>
                    <a:moveTo>
                      <a:pt x="54008" y="46667"/>
                    </a:moveTo>
                    <a:cubicBezTo>
                      <a:pt x="57185" y="46667"/>
                      <a:pt x="60361" y="48746"/>
                      <a:pt x="60402" y="52904"/>
                    </a:cubicBezTo>
                    <a:cubicBezTo>
                      <a:pt x="59922" y="52799"/>
                      <a:pt x="59438" y="52748"/>
                      <a:pt x="58958" y="52748"/>
                    </a:cubicBezTo>
                    <a:cubicBezTo>
                      <a:pt x="57103" y="52748"/>
                      <a:pt x="55303" y="53512"/>
                      <a:pt x="54008" y="54906"/>
                    </a:cubicBezTo>
                    <a:lnTo>
                      <a:pt x="54008" y="54906"/>
                    </a:lnTo>
                    <a:cubicBezTo>
                      <a:pt x="52727" y="53529"/>
                      <a:pt x="50937" y="52751"/>
                      <a:pt x="49058" y="52751"/>
                    </a:cubicBezTo>
                    <a:cubicBezTo>
                      <a:pt x="48574" y="52751"/>
                      <a:pt x="48090" y="52796"/>
                      <a:pt x="47615" y="52904"/>
                    </a:cubicBezTo>
                    <a:cubicBezTo>
                      <a:pt x="47655" y="48746"/>
                      <a:pt x="50832" y="46667"/>
                      <a:pt x="54008" y="46667"/>
                    </a:cubicBezTo>
                    <a:close/>
                    <a:moveTo>
                      <a:pt x="7148" y="46724"/>
                    </a:moveTo>
                    <a:cubicBezTo>
                      <a:pt x="10323" y="46724"/>
                      <a:pt x="13498" y="48801"/>
                      <a:pt x="13538" y="52957"/>
                    </a:cubicBezTo>
                    <a:cubicBezTo>
                      <a:pt x="13065" y="52856"/>
                      <a:pt x="12588" y="52806"/>
                      <a:pt x="12114" y="52806"/>
                    </a:cubicBezTo>
                    <a:cubicBezTo>
                      <a:pt x="10255" y="52806"/>
                      <a:pt x="8451" y="53572"/>
                      <a:pt x="7159" y="54965"/>
                    </a:cubicBezTo>
                    <a:cubicBezTo>
                      <a:pt x="5877" y="53585"/>
                      <a:pt x="4076" y="52805"/>
                      <a:pt x="2194" y="52805"/>
                    </a:cubicBezTo>
                    <a:cubicBezTo>
                      <a:pt x="1711" y="52805"/>
                      <a:pt x="1227" y="52859"/>
                      <a:pt x="752" y="52957"/>
                    </a:cubicBezTo>
                    <a:cubicBezTo>
                      <a:pt x="792" y="48803"/>
                      <a:pt x="3970" y="46724"/>
                      <a:pt x="7148" y="46724"/>
                    </a:cubicBezTo>
                    <a:close/>
                    <a:moveTo>
                      <a:pt x="30465" y="46724"/>
                    </a:moveTo>
                    <a:cubicBezTo>
                      <a:pt x="33638" y="46724"/>
                      <a:pt x="36811" y="48800"/>
                      <a:pt x="36854" y="52954"/>
                    </a:cubicBezTo>
                    <a:lnTo>
                      <a:pt x="36854" y="52954"/>
                    </a:lnTo>
                    <a:cubicBezTo>
                      <a:pt x="36384" y="52854"/>
                      <a:pt x="35912" y="52806"/>
                      <a:pt x="35443" y="52806"/>
                    </a:cubicBezTo>
                    <a:cubicBezTo>
                      <a:pt x="33580" y="52806"/>
                      <a:pt x="31775" y="53572"/>
                      <a:pt x="30483" y="54965"/>
                    </a:cubicBezTo>
                    <a:cubicBezTo>
                      <a:pt x="29201" y="53585"/>
                      <a:pt x="27409" y="52805"/>
                      <a:pt x="25528" y="52805"/>
                    </a:cubicBezTo>
                    <a:cubicBezTo>
                      <a:pt x="25044" y="52805"/>
                      <a:pt x="24560" y="52859"/>
                      <a:pt x="24085" y="52957"/>
                    </a:cubicBezTo>
                    <a:cubicBezTo>
                      <a:pt x="24116" y="48803"/>
                      <a:pt x="27290" y="46724"/>
                      <a:pt x="30465" y="46724"/>
                    </a:cubicBezTo>
                    <a:close/>
                    <a:moveTo>
                      <a:pt x="119323" y="52938"/>
                    </a:moveTo>
                    <a:cubicBezTo>
                      <a:pt x="121259" y="52938"/>
                      <a:pt x="123134" y="53741"/>
                      <a:pt x="124478" y="55189"/>
                    </a:cubicBezTo>
                    <a:lnTo>
                      <a:pt x="124478" y="55189"/>
                    </a:lnTo>
                    <a:cubicBezTo>
                      <a:pt x="124475" y="55189"/>
                      <a:pt x="124472" y="55189"/>
                      <a:pt x="124469" y="55189"/>
                    </a:cubicBezTo>
                    <a:cubicBezTo>
                      <a:pt x="124450" y="55188"/>
                      <a:pt x="124430" y="55188"/>
                      <a:pt x="124410" y="55188"/>
                    </a:cubicBezTo>
                    <a:cubicBezTo>
                      <a:pt x="122541" y="55188"/>
                      <a:pt x="120782" y="56027"/>
                      <a:pt x="119532" y="57330"/>
                    </a:cubicBezTo>
                    <a:cubicBezTo>
                      <a:pt x="119622" y="55744"/>
                      <a:pt x="119039" y="54239"/>
                      <a:pt x="118045" y="53056"/>
                    </a:cubicBezTo>
                    <a:cubicBezTo>
                      <a:pt x="118470" y="52977"/>
                      <a:pt x="118898" y="52938"/>
                      <a:pt x="119323" y="52938"/>
                    </a:cubicBezTo>
                    <a:close/>
                    <a:moveTo>
                      <a:pt x="129620" y="52938"/>
                    </a:moveTo>
                    <a:cubicBezTo>
                      <a:pt x="130043" y="52938"/>
                      <a:pt x="130470" y="52977"/>
                      <a:pt x="130894" y="53056"/>
                    </a:cubicBezTo>
                    <a:cubicBezTo>
                      <a:pt x="129908" y="54230"/>
                      <a:pt x="129326" y="55735"/>
                      <a:pt x="129415" y="57321"/>
                    </a:cubicBezTo>
                    <a:lnTo>
                      <a:pt x="129406" y="57330"/>
                    </a:lnTo>
                    <a:cubicBezTo>
                      <a:pt x="128165" y="56027"/>
                      <a:pt x="126397" y="55188"/>
                      <a:pt x="124528" y="55188"/>
                    </a:cubicBezTo>
                    <a:cubicBezTo>
                      <a:pt x="124512" y="55188"/>
                      <a:pt x="124495" y="55188"/>
                      <a:pt x="124478" y="55189"/>
                    </a:cubicBezTo>
                    <a:lnTo>
                      <a:pt x="124478" y="55189"/>
                    </a:lnTo>
                    <a:cubicBezTo>
                      <a:pt x="125816" y="53741"/>
                      <a:pt x="127689" y="52938"/>
                      <a:pt x="129620" y="52938"/>
                    </a:cubicBezTo>
                    <a:close/>
                    <a:moveTo>
                      <a:pt x="82780" y="52974"/>
                    </a:moveTo>
                    <a:cubicBezTo>
                      <a:pt x="83204" y="52974"/>
                      <a:pt x="83632" y="53013"/>
                      <a:pt x="84057" y="53092"/>
                    </a:cubicBezTo>
                    <a:cubicBezTo>
                      <a:pt x="83538" y="53710"/>
                      <a:pt x="83135" y="54418"/>
                      <a:pt x="82875" y="55180"/>
                    </a:cubicBezTo>
                    <a:cubicBezTo>
                      <a:pt x="82633" y="55879"/>
                      <a:pt x="82525" y="56622"/>
                      <a:pt x="82570" y="57357"/>
                    </a:cubicBezTo>
                    <a:cubicBezTo>
                      <a:pt x="81329" y="56062"/>
                      <a:pt x="79570" y="55224"/>
                      <a:pt x="77701" y="55224"/>
                    </a:cubicBezTo>
                    <a:cubicBezTo>
                      <a:pt x="77681" y="55224"/>
                      <a:pt x="77661" y="55224"/>
                      <a:pt x="77642" y="55224"/>
                    </a:cubicBezTo>
                    <a:cubicBezTo>
                      <a:pt x="78979" y="53777"/>
                      <a:pt x="80847" y="52974"/>
                      <a:pt x="82780" y="52974"/>
                    </a:cubicBezTo>
                    <a:close/>
                    <a:moveTo>
                      <a:pt x="95806" y="52982"/>
                    </a:moveTo>
                    <a:cubicBezTo>
                      <a:pt x="97733" y="52982"/>
                      <a:pt x="99604" y="53779"/>
                      <a:pt x="100939" y="55224"/>
                    </a:cubicBezTo>
                    <a:cubicBezTo>
                      <a:pt x="100919" y="55224"/>
                      <a:pt x="100900" y="55224"/>
                      <a:pt x="100880" y="55224"/>
                    </a:cubicBezTo>
                    <a:cubicBezTo>
                      <a:pt x="99020" y="55224"/>
                      <a:pt x="97252" y="56062"/>
                      <a:pt x="96011" y="57357"/>
                    </a:cubicBezTo>
                    <a:cubicBezTo>
                      <a:pt x="96047" y="56622"/>
                      <a:pt x="95948" y="55879"/>
                      <a:pt x="95706" y="55180"/>
                    </a:cubicBezTo>
                    <a:cubicBezTo>
                      <a:pt x="95446" y="54418"/>
                      <a:pt x="95043" y="53710"/>
                      <a:pt x="94523" y="53101"/>
                    </a:cubicBezTo>
                    <a:cubicBezTo>
                      <a:pt x="94950" y="53021"/>
                      <a:pt x="95379" y="52982"/>
                      <a:pt x="95806" y="52982"/>
                    </a:cubicBezTo>
                    <a:close/>
                    <a:moveTo>
                      <a:pt x="59124" y="53131"/>
                    </a:moveTo>
                    <a:cubicBezTo>
                      <a:pt x="59554" y="53131"/>
                      <a:pt x="59988" y="53171"/>
                      <a:pt x="60420" y="53253"/>
                    </a:cubicBezTo>
                    <a:cubicBezTo>
                      <a:pt x="59425" y="54436"/>
                      <a:pt x="58843" y="55932"/>
                      <a:pt x="58932" y="57527"/>
                    </a:cubicBezTo>
                    <a:lnTo>
                      <a:pt x="58923" y="57518"/>
                    </a:lnTo>
                    <a:cubicBezTo>
                      <a:pt x="57682" y="56215"/>
                      <a:pt x="55914" y="55385"/>
                      <a:pt x="54046" y="55385"/>
                    </a:cubicBezTo>
                    <a:cubicBezTo>
                      <a:pt x="54026" y="55385"/>
                      <a:pt x="54006" y="55386"/>
                      <a:pt x="53986" y="55386"/>
                    </a:cubicBezTo>
                    <a:cubicBezTo>
                      <a:pt x="53966" y="55386"/>
                      <a:pt x="53946" y="55385"/>
                      <a:pt x="53927" y="55385"/>
                    </a:cubicBezTo>
                    <a:cubicBezTo>
                      <a:pt x="52067" y="55385"/>
                      <a:pt x="50299" y="56215"/>
                      <a:pt x="49049" y="57527"/>
                    </a:cubicBezTo>
                    <a:cubicBezTo>
                      <a:pt x="49138" y="55932"/>
                      <a:pt x="48556" y="54427"/>
                      <a:pt x="47561" y="53253"/>
                    </a:cubicBezTo>
                    <a:cubicBezTo>
                      <a:pt x="47993" y="53171"/>
                      <a:pt x="48427" y="53131"/>
                      <a:pt x="48858" y="53131"/>
                    </a:cubicBezTo>
                    <a:cubicBezTo>
                      <a:pt x="50787" y="53131"/>
                      <a:pt x="52654" y="53934"/>
                      <a:pt x="53995" y="55377"/>
                    </a:cubicBezTo>
                    <a:cubicBezTo>
                      <a:pt x="55328" y="53934"/>
                      <a:pt x="57194" y="53131"/>
                      <a:pt x="59124" y="53131"/>
                    </a:cubicBezTo>
                    <a:close/>
                    <a:moveTo>
                      <a:pt x="12289" y="53188"/>
                    </a:moveTo>
                    <a:cubicBezTo>
                      <a:pt x="12716" y="53188"/>
                      <a:pt x="13146" y="53227"/>
                      <a:pt x="13574" y="53307"/>
                    </a:cubicBezTo>
                    <a:cubicBezTo>
                      <a:pt x="13046" y="53916"/>
                      <a:pt x="12651" y="54624"/>
                      <a:pt x="12391" y="55386"/>
                    </a:cubicBezTo>
                    <a:cubicBezTo>
                      <a:pt x="12150" y="56085"/>
                      <a:pt x="12042" y="56819"/>
                      <a:pt x="12087" y="57563"/>
                    </a:cubicBezTo>
                    <a:lnTo>
                      <a:pt x="12078" y="57563"/>
                    </a:lnTo>
                    <a:cubicBezTo>
                      <a:pt x="10836" y="56269"/>
                      <a:pt x="9077" y="55430"/>
                      <a:pt x="7217" y="55430"/>
                    </a:cubicBezTo>
                    <a:cubicBezTo>
                      <a:pt x="7198" y="55430"/>
                      <a:pt x="7178" y="55430"/>
                      <a:pt x="7159" y="55431"/>
                    </a:cubicBezTo>
                    <a:cubicBezTo>
                      <a:pt x="8494" y="53985"/>
                      <a:pt x="10358" y="53188"/>
                      <a:pt x="12289" y="53188"/>
                    </a:cubicBezTo>
                    <a:close/>
                    <a:moveTo>
                      <a:pt x="25322" y="53188"/>
                    </a:moveTo>
                    <a:cubicBezTo>
                      <a:pt x="27247" y="53188"/>
                      <a:pt x="29113" y="53985"/>
                      <a:pt x="30456" y="55431"/>
                    </a:cubicBezTo>
                    <a:cubicBezTo>
                      <a:pt x="30436" y="55430"/>
                      <a:pt x="30416" y="55430"/>
                      <a:pt x="30397" y="55430"/>
                    </a:cubicBezTo>
                    <a:cubicBezTo>
                      <a:pt x="28528" y="55430"/>
                      <a:pt x="26769" y="56269"/>
                      <a:pt x="25528" y="57563"/>
                    </a:cubicBezTo>
                    <a:cubicBezTo>
                      <a:pt x="25563" y="56828"/>
                      <a:pt x="25465" y="56085"/>
                      <a:pt x="25223" y="55386"/>
                    </a:cubicBezTo>
                    <a:cubicBezTo>
                      <a:pt x="24954" y="54624"/>
                      <a:pt x="24560" y="53916"/>
                      <a:pt x="24040" y="53307"/>
                    </a:cubicBezTo>
                    <a:cubicBezTo>
                      <a:pt x="24467" y="53227"/>
                      <a:pt x="24896" y="53188"/>
                      <a:pt x="25322" y="53188"/>
                    </a:cubicBezTo>
                    <a:close/>
                    <a:moveTo>
                      <a:pt x="106107" y="52975"/>
                    </a:moveTo>
                    <a:cubicBezTo>
                      <a:pt x="106578" y="52975"/>
                      <a:pt x="107053" y="53022"/>
                      <a:pt x="107525" y="53119"/>
                    </a:cubicBezTo>
                    <a:cubicBezTo>
                      <a:pt x="106512" y="54373"/>
                      <a:pt x="105948" y="55959"/>
                      <a:pt x="106118" y="57626"/>
                    </a:cubicBezTo>
                    <a:cubicBezTo>
                      <a:pt x="104870" y="56163"/>
                      <a:pt x="102982" y="55215"/>
                      <a:pt x="100985" y="55215"/>
                    </a:cubicBezTo>
                    <a:cubicBezTo>
                      <a:pt x="100976" y="55215"/>
                      <a:pt x="100966" y="55215"/>
                      <a:pt x="100957" y="55215"/>
                    </a:cubicBezTo>
                    <a:cubicBezTo>
                      <a:pt x="102304" y="53768"/>
                      <a:pt x="104177" y="52975"/>
                      <a:pt x="106107" y="52975"/>
                    </a:cubicBezTo>
                    <a:close/>
                    <a:moveTo>
                      <a:pt x="70795" y="48523"/>
                    </a:moveTo>
                    <a:cubicBezTo>
                      <a:pt x="71278" y="48523"/>
                      <a:pt x="71764" y="48572"/>
                      <a:pt x="72248" y="48674"/>
                    </a:cubicBezTo>
                    <a:cubicBezTo>
                      <a:pt x="71271" y="49920"/>
                      <a:pt x="70742" y="51488"/>
                      <a:pt x="70939" y="53137"/>
                    </a:cubicBezTo>
                    <a:cubicBezTo>
                      <a:pt x="71445" y="53025"/>
                      <a:pt x="71954" y="52971"/>
                      <a:pt x="72460" y="52971"/>
                    </a:cubicBezTo>
                    <a:cubicBezTo>
                      <a:pt x="74392" y="52971"/>
                      <a:pt x="76265" y="53767"/>
                      <a:pt x="77615" y="55215"/>
                    </a:cubicBezTo>
                    <a:cubicBezTo>
                      <a:pt x="77597" y="55215"/>
                      <a:pt x="77579" y="55215"/>
                      <a:pt x="77561" y="55215"/>
                    </a:cubicBezTo>
                    <a:cubicBezTo>
                      <a:pt x="75520" y="55215"/>
                      <a:pt x="73598" y="56223"/>
                      <a:pt x="72346" y="57742"/>
                    </a:cubicBezTo>
                    <a:cubicBezTo>
                      <a:pt x="72694" y="54062"/>
                      <a:pt x="69407" y="50780"/>
                      <a:pt x="65713" y="50780"/>
                    </a:cubicBezTo>
                    <a:cubicBezTo>
                      <a:pt x="65693" y="50780"/>
                      <a:pt x="65673" y="50780"/>
                      <a:pt x="65653" y="50780"/>
                    </a:cubicBezTo>
                    <a:lnTo>
                      <a:pt x="65644" y="50780"/>
                    </a:lnTo>
                    <a:cubicBezTo>
                      <a:pt x="65624" y="50780"/>
                      <a:pt x="65604" y="50780"/>
                      <a:pt x="65584" y="50780"/>
                    </a:cubicBezTo>
                    <a:cubicBezTo>
                      <a:pt x="63716" y="50780"/>
                      <a:pt x="61957" y="51618"/>
                      <a:pt x="60706" y="52922"/>
                    </a:cubicBezTo>
                    <a:cubicBezTo>
                      <a:pt x="60796" y="51327"/>
                      <a:pt x="60214" y="49830"/>
                      <a:pt x="59219" y="48647"/>
                    </a:cubicBezTo>
                    <a:cubicBezTo>
                      <a:pt x="59647" y="48568"/>
                      <a:pt x="60078" y="48529"/>
                      <a:pt x="60505" y="48529"/>
                    </a:cubicBezTo>
                    <a:cubicBezTo>
                      <a:pt x="62438" y="48529"/>
                      <a:pt x="64310" y="49326"/>
                      <a:pt x="65653" y="50771"/>
                    </a:cubicBezTo>
                    <a:cubicBezTo>
                      <a:pt x="66986" y="49323"/>
                      <a:pt x="68860" y="48523"/>
                      <a:pt x="70795" y="48523"/>
                    </a:cubicBezTo>
                    <a:close/>
                    <a:moveTo>
                      <a:pt x="35611" y="53177"/>
                    </a:moveTo>
                    <a:cubicBezTo>
                      <a:pt x="36086" y="53177"/>
                      <a:pt x="36566" y="53226"/>
                      <a:pt x="37042" y="53325"/>
                    </a:cubicBezTo>
                    <a:cubicBezTo>
                      <a:pt x="36029" y="54570"/>
                      <a:pt x="35456" y="56156"/>
                      <a:pt x="35635" y="57823"/>
                    </a:cubicBezTo>
                    <a:cubicBezTo>
                      <a:pt x="34383" y="56367"/>
                      <a:pt x="32516" y="55421"/>
                      <a:pt x="30530" y="55421"/>
                    </a:cubicBezTo>
                    <a:cubicBezTo>
                      <a:pt x="30511" y="55421"/>
                      <a:pt x="30492" y="55421"/>
                      <a:pt x="30474" y="55422"/>
                    </a:cubicBezTo>
                    <a:cubicBezTo>
                      <a:pt x="31811" y="53976"/>
                      <a:pt x="33679" y="53177"/>
                      <a:pt x="35611" y="53177"/>
                    </a:cubicBezTo>
                    <a:close/>
                    <a:moveTo>
                      <a:pt x="112825" y="51076"/>
                    </a:moveTo>
                    <a:cubicBezTo>
                      <a:pt x="116002" y="51076"/>
                      <a:pt x="119178" y="53155"/>
                      <a:pt x="119218" y="57312"/>
                    </a:cubicBezTo>
                    <a:cubicBezTo>
                      <a:pt x="118738" y="57207"/>
                      <a:pt x="118254" y="57156"/>
                      <a:pt x="117774" y="57156"/>
                    </a:cubicBezTo>
                    <a:cubicBezTo>
                      <a:pt x="115918" y="57156"/>
                      <a:pt x="114121" y="57922"/>
                      <a:pt x="112825" y="59315"/>
                    </a:cubicBezTo>
                    <a:lnTo>
                      <a:pt x="112825" y="59315"/>
                    </a:lnTo>
                    <a:cubicBezTo>
                      <a:pt x="111544" y="57938"/>
                      <a:pt x="109754" y="57160"/>
                      <a:pt x="107883" y="57160"/>
                    </a:cubicBezTo>
                    <a:cubicBezTo>
                      <a:pt x="107391" y="57160"/>
                      <a:pt x="106907" y="57214"/>
                      <a:pt x="106432" y="57312"/>
                    </a:cubicBezTo>
                    <a:cubicBezTo>
                      <a:pt x="106472" y="53155"/>
                      <a:pt x="109649" y="51076"/>
                      <a:pt x="112825" y="51076"/>
                    </a:cubicBezTo>
                    <a:close/>
                    <a:moveTo>
                      <a:pt x="136136" y="51080"/>
                    </a:moveTo>
                    <a:cubicBezTo>
                      <a:pt x="139311" y="51080"/>
                      <a:pt x="142484" y="53157"/>
                      <a:pt x="142525" y="57312"/>
                    </a:cubicBezTo>
                    <a:lnTo>
                      <a:pt x="142525" y="57321"/>
                    </a:lnTo>
                    <a:cubicBezTo>
                      <a:pt x="142050" y="57219"/>
                      <a:pt x="141571" y="57169"/>
                      <a:pt x="141097" y="57169"/>
                    </a:cubicBezTo>
                    <a:cubicBezTo>
                      <a:pt x="139236" y="57169"/>
                      <a:pt x="137435" y="57936"/>
                      <a:pt x="136136" y="59328"/>
                    </a:cubicBezTo>
                    <a:cubicBezTo>
                      <a:pt x="134854" y="57948"/>
                      <a:pt x="133062" y="57169"/>
                      <a:pt x="131181" y="57169"/>
                    </a:cubicBezTo>
                    <a:cubicBezTo>
                      <a:pt x="130697" y="57169"/>
                      <a:pt x="130213" y="57223"/>
                      <a:pt x="129738" y="57321"/>
                    </a:cubicBezTo>
                    <a:cubicBezTo>
                      <a:pt x="129778" y="53161"/>
                      <a:pt x="132958" y="51080"/>
                      <a:pt x="136136" y="51080"/>
                    </a:cubicBezTo>
                    <a:close/>
                    <a:moveTo>
                      <a:pt x="89307" y="51119"/>
                    </a:moveTo>
                    <a:cubicBezTo>
                      <a:pt x="91889" y="51119"/>
                      <a:pt x="94470" y="52493"/>
                      <a:pt x="95366" y="55242"/>
                    </a:cubicBezTo>
                    <a:cubicBezTo>
                      <a:pt x="95590" y="55923"/>
                      <a:pt x="95697" y="56631"/>
                      <a:pt x="95706" y="57348"/>
                    </a:cubicBezTo>
                    <a:cubicBezTo>
                      <a:pt x="95226" y="57243"/>
                      <a:pt x="94742" y="57192"/>
                      <a:pt x="94262" y="57192"/>
                    </a:cubicBezTo>
                    <a:cubicBezTo>
                      <a:pt x="92407" y="57192"/>
                      <a:pt x="90613" y="57958"/>
                      <a:pt x="89317" y="59346"/>
                    </a:cubicBezTo>
                    <a:cubicBezTo>
                      <a:pt x="88036" y="57975"/>
                      <a:pt x="86244" y="57187"/>
                      <a:pt x="84362" y="57187"/>
                    </a:cubicBezTo>
                    <a:cubicBezTo>
                      <a:pt x="83878" y="57187"/>
                      <a:pt x="83394" y="57241"/>
                      <a:pt x="82919" y="57348"/>
                    </a:cubicBezTo>
                    <a:cubicBezTo>
                      <a:pt x="82919" y="56631"/>
                      <a:pt x="83018" y="55923"/>
                      <a:pt x="83224" y="55251"/>
                    </a:cubicBezTo>
                    <a:lnTo>
                      <a:pt x="83242" y="55242"/>
                    </a:lnTo>
                    <a:cubicBezTo>
                      <a:pt x="84138" y="52495"/>
                      <a:pt x="86723" y="51119"/>
                      <a:pt x="89307" y="51119"/>
                    </a:cubicBezTo>
                    <a:close/>
                    <a:moveTo>
                      <a:pt x="42351" y="51273"/>
                    </a:moveTo>
                    <a:cubicBezTo>
                      <a:pt x="45527" y="51273"/>
                      <a:pt x="48704" y="53352"/>
                      <a:pt x="48744" y="57509"/>
                    </a:cubicBezTo>
                    <a:cubicBezTo>
                      <a:pt x="48269" y="57407"/>
                      <a:pt x="47791" y="57358"/>
                      <a:pt x="47316" y="57358"/>
                    </a:cubicBezTo>
                    <a:cubicBezTo>
                      <a:pt x="45455" y="57358"/>
                      <a:pt x="43655" y="58124"/>
                      <a:pt x="42355" y="59517"/>
                    </a:cubicBezTo>
                    <a:cubicBezTo>
                      <a:pt x="41081" y="58144"/>
                      <a:pt x="39293" y="57366"/>
                      <a:pt x="37414" y="57366"/>
                    </a:cubicBezTo>
                    <a:cubicBezTo>
                      <a:pt x="37404" y="57366"/>
                      <a:pt x="37393" y="57366"/>
                      <a:pt x="37382" y="57366"/>
                    </a:cubicBezTo>
                    <a:lnTo>
                      <a:pt x="37400" y="57357"/>
                    </a:lnTo>
                    <a:cubicBezTo>
                      <a:pt x="36916" y="57357"/>
                      <a:pt x="36432" y="57402"/>
                      <a:pt x="35958" y="57509"/>
                    </a:cubicBezTo>
                    <a:cubicBezTo>
                      <a:pt x="35998" y="53352"/>
                      <a:pt x="39174" y="51273"/>
                      <a:pt x="42351" y="51273"/>
                    </a:cubicBezTo>
                    <a:close/>
                    <a:moveTo>
                      <a:pt x="65657" y="51282"/>
                    </a:moveTo>
                    <a:cubicBezTo>
                      <a:pt x="68834" y="51282"/>
                      <a:pt x="72010" y="53361"/>
                      <a:pt x="72050" y="57518"/>
                    </a:cubicBezTo>
                    <a:cubicBezTo>
                      <a:pt x="71572" y="57413"/>
                      <a:pt x="71090" y="57362"/>
                      <a:pt x="70611" y="57362"/>
                    </a:cubicBezTo>
                    <a:cubicBezTo>
                      <a:pt x="68757" y="57362"/>
                      <a:pt x="66958" y="58130"/>
                      <a:pt x="65662" y="59525"/>
                    </a:cubicBezTo>
                    <a:cubicBezTo>
                      <a:pt x="64387" y="58153"/>
                      <a:pt x="62599" y="57366"/>
                      <a:pt x="60729" y="57366"/>
                    </a:cubicBezTo>
                    <a:cubicBezTo>
                      <a:pt x="60719" y="57366"/>
                      <a:pt x="60708" y="57366"/>
                      <a:pt x="60697" y="57366"/>
                    </a:cubicBezTo>
                    <a:lnTo>
                      <a:pt x="60715" y="57366"/>
                    </a:lnTo>
                    <a:cubicBezTo>
                      <a:pt x="60223" y="57366"/>
                      <a:pt x="59739" y="57411"/>
                      <a:pt x="59264" y="57518"/>
                    </a:cubicBezTo>
                    <a:cubicBezTo>
                      <a:pt x="59304" y="53361"/>
                      <a:pt x="62481" y="51282"/>
                      <a:pt x="65657" y="51282"/>
                    </a:cubicBezTo>
                    <a:close/>
                    <a:moveTo>
                      <a:pt x="18802" y="51334"/>
                    </a:moveTo>
                    <a:cubicBezTo>
                      <a:pt x="21383" y="51334"/>
                      <a:pt x="23964" y="52708"/>
                      <a:pt x="24864" y="55457"/>
                    </a:cubicBezTo>
                    <a:cubicBezTo>
                      <a:pt x="25079" y="56129"/>
                      <a:pt x="25196" y="56846"/>
                      <a:pt x="25196" y="57554"/>
                    </a:cubicBezTo>
                    <a:cubicBezTo>
                      <a:pt x="24721" y="57452"/>
                      <a:pt x="24242" y="57402"/>
                      <a:pt x="23767" y="57402"/>
                    </a:cubicBezTo>
                    <a:cubicBezTo>
                      <a:pt x="21904" y="57402"/>
                      <a:pt x="20100" y="58169"/>
                      <a:pt x="18807" y="59561"/>
                    </a:cubicBezTo>
                    <a:cubicBezTo>
                      <a:pt x="17526" y="58181"/>
                      <a:pt x="15734" y="57402"/>
                      <a:pt x="13852" y="57402"/>
                    </a:cubicBezTo>
                    <a:cubicBezTo>
                      <a:pt x="13368" y="57402"/>
                      <a:pt x="12884" y="57456"/>
                      <a:pt x="12409" y="57563"/>
                    </a:cubicBezTo>
                    <a:cubicBezTo>
                      <a:pt x="12409" y="56846"/>
                      <a:pt x="12526" y="56129"/>
                      <a:pt x="12741" y="55448"/>
                    </a:cubicBezTo>
                    <a:lnTo>
                      <a:pt x="12741" y="55457"/>
                    </a:lnTo>
                    <a:cubicBezTo>
                      <a:pt x="13637" y="52710"/>
                      <a:pt x="16220" y="51334"/>
                      <a:pt x="18802" y="51334"/>
                    </a:cubicBezTo>
                    <a:close/>
                    <a:moveTo>
                      <a:pt x="117977" y="57538"/>
                    </a:moveTo>
                    <a:cubicBezTo>
                      <a:pt x="118398" y="57538"/>
                      <a:pt x="118823" y="57576"/>
                      <a:pt x="119245" y="57653"/>
                    </a:cubicBezTo>
                    <a:cubicBezTo>
                      <a:pt x="118726" y="58271"/>
                      <a:pt x="118322" y="58979"/>
                      <a:pt x="118063" y="59741"/>
                    </a:cubicBezTo>
                    <a:lnTo>
                      <a:pt x="118054" y="59741"/>
                    </a:lnTo>
                    <a:cubicBezTo>
                      <a:pt x="117821" y="60439"/>
                      <a:pt x="117713" y="61174"/>
                      <a:pt x="117758" y="61918"/>
                    </a:cubicBezTo>
                    <a:cubicBezTo>
                      <a:pt x="116501" y="60608"/>
                      <a:pt x="114730" y="59776"/>
                      <a:pt x="112860" y="59776"/>
                    </a:cubicBezTo>
                    <a:cubicBezTo>
                      <a:pt x="112850" y="59776"/>
                      <a:pt x="112840" y="59776"/>
                      <a:pt x="112830" y="59776"/>
                    </a:cubicBezTo>
                    <a:cubicBezTo>
                      <a:pt x="114169" y="58334"/>
                      <a:pt x="116040" y="57538"/>
                      <a:pt x="117977" y="57538"/>
                    </a:cubicBezTo>
                    <a:close/>
                    <a:moveTo>
                      <a:pt x="130971" y="57538"/>
                    </a:moveTo>
                    <a:cubicBezTo>
                      <a:pt x="132907" y="57538"/>
                      <a:pt x="134780" y="58334"/>
                      <a:pt x="136127" y="59776"/>
                    </a:cubicBezTo>
                    <a:cubicBezTo>
                      <a:pt x="136117" y="59776"/>
                      <a:pt x="136107" y="59776"/>
                      <a:pt x="136097" y="59776"/>
                    </a:cubicBezTo>
                    <a:cubicBezTo>
                      <a:pt x="134217" y="59776"/>
                      <a:pt x="132446" y="60608"/>
                      <a:pt x="131199" y="61918"/>
                    </a:cubicBezTo>
                    <a:cubicBezTo>
                      <a:pt x="131234" y="61183"/>
                      <a:pt x="131136" y="60439"/>
                      <a:pt x="130894" y="59741"/>
                    </a:cubicBezTo>
                    <a:lnTo>
                      <a:pt x="130885" y="59741"/>
                    </a:lnTo>
                    <a:cubicBezTo>
                      <a:pt x="130625" y="58979"/>
                      <a:pt x="130222" y="58271"/>
                      <a:pt x="129702" y="57653"/>
                    </a:cubicBezTo>
                    <a:cubicBezTo>
                      <a:pt x="130125" y="57576"/>
                      <a:pt x="130549" y="57538"/>
                      <a:pt x="130971" y="57538"/>
                    </a:cubicBezTo>
                    <a:close/>
                    <a:moveTo>
                      <a:pt x="94432" y="57571"/>
                    </a:moveTo>
                    <a:cubicBezTo>
                      <a:pt x="94855" y="57571"/>
                      <a:pt x="95282" y="57610"/>
                      <a:pt x="95706" y="57689"/>
                    </a:cubicBezTo>
                    <a:cubicBezTo>
                      <a:pt x="94720" y="58871"/>
                      <a:pt x="94138" y="60377"/>
                      <a:pt x="94219" y="61963"/>
                    </a:cubicBezTo>
                    <a:cubicBezTo>
                      <a:pt x="92984" y="60666"/>
                      <a:pt x="91228" y="59830"/>
                      <a:pt x="89369" y="59830"/>
                    </a:cubicBezTo>
                    <a:cubicBezTo>
                      <a:pt x="89340" y="59830"/>
                      <a:pt x="89311" y="59830"/>
                      <a:pt x="89281" y="59830"/>
                    </a:cubicBezTo>
                    <a:cubicBezTo>
                      <a:pt x="89261" y="59830"/>
                      <a:pt x="89242" y="59830"/>
                      <a:pt x="89222" y="59830"/>
                    </a:cubicBezTo>
                    <a:cubicBezTo>
                      <a:pt x="87353" y="59830"/>
                      <a:pt x="85594" y="60659"/>
                      <a:pt x="84344" y="61963"/>
                    </a:cubicBezTo>
                    <a:cubicBezTo>
                      <a:pt x="84434" y="60377"/>
                      <a:pt x="83851" y="58871"/>
                      <a:pt x="82866" y="57689"/>
                    </a:cubicBezTo>
                    <a:lnTo>
                      <a:pt x="82857" y="57689"/>
                    </a:lnTo>
                    <a:cubicBezTo>
                      <a:pt x="83283" y="57610"/>
                      <a:pt x="83710" y="57571"/>
                      <a:pt x="84135" y="57571"/>
                    </a:cubicBezTo>
                    <a:cubicBezTo>
                      <a:pt x="86071" y="57571"/>
                      <a:pt x="87946" y="58374"/>
                      <a:pt x="89290" y="59821"/>
                    </a:cubicBezTo>
                    <a:cubicBezTo>
                      <a:pt x="90628" y="58374"/>
                      <a:pt x="92501" y="57571"/>
                      <a:pt x="94432" y="57571"/>
                    </a:cubicBezTo>
                    <a:close/>
                    <a:moveTo>
                      <a:pt x="47479" y="57732"/>
                    </a:moveTo>
                    <a:cubicBezTo>
                      <a:pt x="47903" y="57732"/>
                      <a:pt x="48329" y="57771"/>
                      <a:pt x="48753" y="57850"/>
                    </a:cubicBezTo>
                    <a:cubicBezTo>
                      <a:pt x="48233" y="58468"/>
                      <a:pt x="47839" y="59176"/>
                      <a:pt x="47570" y="59938"/>
                    </a:cubicBezTo>
                    <a:cubicBezTo>
                      <a:pt x="47337" y="60637"/>
                      <a:pt x="47230" y="61380"/>
                      <a:pt x="47275" y="62115"/>
                    </a:cubicBezTo>
                    <a:lnTo>
                      <a:pt x="47266" y="62115"/>
                    </a:lnTo>
                    <a:cubicBezTo>
                      <a:pt x="46024" y="60820"/>
                      <a:pt x="44265" y="59982"/>
                      <a:pt x="42405" y="59982"/>
                    </a:cubicBezTo>
                    <a:cubicBezTo>
                      <a:pt x="42386" y="59982"/>
                      <a:pt x="42366" y="59982"/>
                      <a:pt x="42346" y="59982"/>
                    </a:cubicBezTo>
                    <a:cubicBezTo>
                      <a:pt x="43684" y="58535"/>
                      <a:pt x="45551" y="57732"/>
                      <a:pt x="47479" y="57732"/>
                    </a:cubicBezTo>
                    <a:close/>
                    <a:moveTo>
                      <a:pt x="60498" y="57741"/>
                    </a:moveTo>
                    <a:cubicBezTo>
                      <a:pt x="62431" y="57741"/>
                      <a:pt x="64299" y="58543"/>
                      <a:pt x="65644" y="59982"/>
                    </a:cubicBezTo>
                    <a:cubicBezTo>
                      <a:pt x="65634" y="59982"/>
                      <a:pt x="65623" y="59982"/>
                      <a:pt x="65613" y="59982"/>
                    </a:cubicBezTo>
                    <a:cubicBezTo>
                      <a:pt x="63734" y="59982"/>
                      <a:pt x="61963" y="60814"/>
                      <a:pt x="60715" y="62124"/>
                    </a:cubicBezTo>
                    <a:cubicBezTo>
                      <a:pt x="60751" y="61380"/>
                      <a:pt x="60653" y="60646"/>
                      <a:pt x="60411" y="59938"/>
                    </a:cubicBezTo>
                    <a:lnTo>
                      <a:pt x="60402" y="59938"/>
                    </a:lnTo>
                    <a:cubicBezTo>
                      <a:pt x="60142" y="59176"/>
                      <a:pt x="59739" y="58468"/>
                      <a:pt x="59219" y="57859"/>
                    </a:cubicBezTo>
                    <a:cubicBezTo>
                      <a:pt x="59645" y="57780"/>
                      <a:pt x="60073" y="57741"/>
                      <a:pt x="60498" y="57741"/>
                    </a:cubicBezTo>
                    <a:close/>
                    <a:moveTo>
                      <a:pt x="23936" y="57773"/>
                    </a:moveTo>
                    <a:cubicBezTo>
                      <a:pt x="24366" y="57773"/>
                      <a:pt x="24800" y="57813"/>
                      <a:pt x="25232" y="57895"/>
                    </a:cubicBezTo>
                    <a:cubicBezTo>
                      <a:pt x="24237" y="59068"/>
                      <a:pt x="23655" y="60574"/>
                      <a:pt x="23744" y="62160"/>
                    </a:cubicBezTo>
                    <a:cubicBezTo>
                      <a:pt x="22494" y="60857"/>
                      <a:pt x="20727" y="60027"/>
                      <a:pt x="18867" y="60027"/>
                    </a:cubicBezTo>
                    <a:cubicBezTo>
                      <a:pt x="18847" y="60027"/>
                      <a:pt x="18827" y="60027"/>
                      <a:pt x="18807" y="60027"/>
                    </a:cubicBezTo>
                    <a:cubicBezTo>
                      <a:pt x="18787" y="60027"/>
                      <a:pt x="18767" y="60027"/>
                      <a:pt x="18747" y="60027"/>
                    </a:cubicBezTo>
                    <a:cubicBezTo>
                      <a:pt x="16879" y="60027"/>
                      <a:pt x="15111" y="60857"/>
                      <a:pt x="13870" y="62169"/>
                    </a:cubicBezTo>
                    <a:cubicBezTo>
                      <a:pt x="13951" y="60574"/>
                      <a:pt x="13368" y="59077"/>
                      <a:pt x="12382" y="57895"/>
                    </a:cubicBezTo>
                    <a:lnTo>
                      <a:pt x="12374" y="57895"/>
                    </a:lnTo>
                    <a:cubicBezTo>
                      <a:pt x="12805" y="57813"/>
                      <a:pt x="13239" y="57773"/>
                      <a:pt x="13670" y="57773"/>
                    </a:cubicBezTo>
                    <a:cubicBezTo>
                      <a:pt x="15599" y="57773"/>
                      <a:pt x="17467" y="58575"/>
                      <a:pt x="18807" y="60018"/>
                    </a:cubicBezTo>
                    <a:cubicBezTo>
                      <a:pt x="20140" y="58575"/>
                      <a:pt x="22007" y="57773"/>
                      <a:pt x="23936" y="57773"/>
                    </a:cubicBezTo>
                    <a:close/>
                    <a:moveTo>
                      <a:pt x="107668" y="57537"/>
                    </a:moveTo>
                    <a:cubicBezTo>
                      <a:pt x="109594" y="57537"/>
                      <a:pt x="111464" y="58336"/>
                      <a:pt x="112812" y="59776"/>
                    </a:cubicBezTo>
                    <a:cubicBezTo>
                      <a:pt x="112793" y="59776"/>
                      <a:pt x="112774" y="59776"/>
                      <a:pt x="112756" y="59776"/>
                    </a:cubicBezTo>
                    <a:cubicBezTo>
                      <a:pt x="110769" y="59776"/>
                      <a:pt x="108902" y="60722"/>
                      <a:pt x="107650" y="62178"/>
                    </a:cubicBezTo>
                    <a:lnTo>
                      <a:pt x="107650" y="62178"/>
                    </a:lnTo>
                    <a:cubicBezTo>
                      <a:pt x="107803" y="60502"/>
                      <a:pt x="107211" y="58925"/>
                      <a:pt x="106181" y="57698"/>
                    </a:cubicBezTo>
                    <a:cubicBezTo>
                      <a:pt x="106675" y="57590"/>
                      <a:pt x="107173" y="57537"/>
                      <a:pt x="107668" y="57537"/>
                    </a:cubicBezTo>
                    <a:close/>
                    <a:moveTo>
                      <a:pt x="37180" y="57734"/>
                    </a:moveTo>
                    <a:cubicBezTo>
                      <a:pt x="39111" y="57734"/>
                      <a:pt x="40981" y="58533"/>
                      <a:pt x="42328" y="59974"/>
                    </a:cubicBezTo>
                    <a:cubicBezTo>
                      <a:pt x="42310" y="59973"/>
                      <a:pt x="42291" y="59973"/>
                      <a:pt x="42273" y="59973"/>
                    </a:cubicBezTo>
                    <a:cubicBezTo>
                      <a:pt x="40286" y="59973"/>
                      <a:pt x="38419" y="60919"/>
                      <a:pt x="37167" y="62375"/>
                    </a:cubicBezTo>
                    <a:cubicBezTo>
                      <a:pt x="37320" y="60708"/>
                      <a:pt x="36728" y="59131"/>
                      <a:pt x="35698" y="57895"/>
                    </a:cubicBezTo>
                    <a:lnTo>
                      <a:pt x="35689" y="57895"/>
                    </a:lnTo>
                    <a:cubicBezTo>
                      <a:pt x="36185" y="57787"/>
                      <a:pt x="36684" y="57734"/>
                      <a:pt x="37180" y="57734"/>
                    </a:cubicBezTo>
                    <a:close/>
                    <a:moveTo>
                      <a:pt x="124474" y="55684"/>
                    </a:moveTo>
                    <a:cubicBezTo>
                      <a:pt x="127057" y="55684"/>
                      <a:pt x="129639" y="57057"/>
                      <a:pt x="130536" y="59803"/>
                    </a:cubicBezTo>
                    <a:cubicBezTo>
                      <a:pt x="130751" y="60484"/>
                      <a:pt x="130858" y="61192"/>
                      <a:pt x="130867" y="61909"/>
                    </a:cubicBezTo>
                    <a:cubicBezTo>
                      <a:pt x="130392" y="61807"/>
                      <a:pt x="129913" y="61757"/>
                      <a:pt x="129438" y="61757"/>
                    </a:cubicBezTo>
                    <a:cubicBezTo>
                      <a:pt x="127575" y="61757"/>
                      <a:pt x="125771" y="62524"/>
                      <a:pt x="124478" y="63916"/>
                    </a:cubicBezTo>
                    <a:cubicBezTo>
                      <a:pt x="123197" y="62536"/>
                      <a:pt x="121405" y="61757"/>
                      <a:pt x="119523" y="61757"/>
                    </a:cubicBezTo>
                    <a:cubicBezTo>
                      <a:pt x="119039" y="61757"/>
                      <a:pt x="118555" y="61810"/>
                      <a:pt x="118080" y="61909"/>
                    </a:cubicBezTo>
                    <a:cubicBezTo>
                      <a:pt x="118080" y="61192"/>
                      <a:pt x="118197" y="60484"/>
                      <a:pt x="118412" y="59803"/>
                    </a:cubicBezTo>
                    <a:cubicBezTo>
                      <a:pt x="119308" y="57057"/>
                      <a:pt x="121891" y="55684"/>
                      <a:pt x="124474" y="55684"/>
                    </a:cubicBezTo>
                    <a:close/>
                    <a:moveTo>
                      <a:pt x="100947" y="55720"/>
                    </a:moveTo>
                    <a:cubicBezTo>
                      <a:pt x="104117" y="55720"/>
                      <a:pt x="107290" y="57792"/>
                      <a:pt x="107337" y="61941"/>
                    </a:cubicBezTo>
                    <a:lnTo>
                      <a:pt x="107337" y="61941"/>
                    </a:lnTo>
                    <a:cubicBezTo>
                      <a:pt x="106869" y="61842"/>
                      <a:pt x="106398" y="61793"/>
                      <a:pt x="105930" y="61793"/>
                    </a:cubicBezTo>
                    <a:cubicBezTo>
                      <a:pt x="104072" y="61793"/>
                      <a:pt x="102267" y="62560"/>
                      <a:pt x="100975" y="63952"/>
                    </a:cubicBezTo>
                    <a:cubicBezTo>
                      <a:pt x="99693" y="62572"/>
                      <a:pt x="97901" y="61792"/>
                      <a:pt x="96020" y="61792"/>
                    </a:cubicBezTo>
                    <a:cubicBezTo>
                      <a:pt x="95536" y="61792"/>
                      <a:pt x="95052" y="61846"/>
                      <a:pt x="94577" y="61945"/>
                    </a:cubicBezTo>
                    <a:cubicBezTo>
                      <a:pt x="94604" y="57796"/>
                      <a:pt x="97774" y="55720"/>
                      <a:pt x="100947" y="55720"/>
                    </a:cubicBezTo>
                    <a:close/>
                    <a:moveTo>
                      <a:pt x="77633" y="55721"/>
                    </a:moveTo>
                    <a:cubicBezTo>
                      <a:pt x="80806" y="55721"/>
                      <a:pt x="83980" y="57797"/>
                      <a:pt x="84022" y="61952"/>
                    </a:cubicBezTo>
                    <a:lnTo>
                      <a:pt x="84022" y="61952"/>
                    </a:lnTo>
                    <a:cubicBezTo>
                      <a:pt x="83551" y="61851"/>
                      <a:pt x="83077" y="61802"/>
                      <a:pt x="82606" y="61802"/>
                    </a:cubicBezTo>
                    <a:cubicBezTo>
                      <a:pt x="80748" y="61802"/>
                      <a:pt x="78943" y="62569"/>
                      <a:pt x="77651" y="63961"/>
                    </a:cubicBezTo>
                    <a:cubicBezTo>
                      <a:pt x="76369" y="62581"/>
                      <a:pt x="74577" y="61801"/>
                      <a:pt x="72696" y="61801"/>
                    </a:cubicBezTo>
                    <a:cubicBezTo>
                      <a:pt x="72212" y="61801"/>
                      <a:pt x="71728" y="61855"/>
                      <a:pt x="71253" y="61954"/>
                    </a:cubicBezTo>
                    <a:cubicBezTo>
                      <a:pt x="71284" y="57799"/>
                      <a:pt x="74458" y="55721"/>
                      <a:pt x="77633" y="55721"/>
                    </a:cubicBezTo>
                    <a:close/>
                    <a:moveTo>
                      <a:pt x="54007" y="55886"/>
                    </a:moveTo>
                    <a:cubicBezTo>
                      <a:pt x="56587" y="55886"/>
                      <a:pt x="59166" y="57260"/>
                      <a:pt x="60061" y="60009"/>
                    </a:cubicBezTo>
                    <a:cubicBezTo>
                      <a:pt x="60285" y="60681"/>
                      <a:pt x="60393" y="61398"/>
                      <a:pt x="60402" y="62106"/>
                    </a:cubicBezTo>
                    <a:cubicBezTo>
                      <a:pt x="59929" y="62004"/>
                      <a:pt x="59451" y="61954"/>
                      <a:pt x="58977" y="61954"/>
                    </a:cubicBezTo>
                    <a:cubicBezTo>
                      <a:pt x="57118" y="61954"/>
                      <a:pt x="55312" y="62721"/>
                      <a:pt x="54013" y="64113"/>
                    </a:cubicBezTo>
                    <a:cubicBezTo>
                      <a:pt x="52741" y="62733"/>
                      <a:pt x="50939" y="61954"/>
                      <a:pt x="49067" y="61954"/>
                    </a:cubicBezTo>
                    <a:cubicBezTo>
                      <a:pt x="48574" y="61954"/>
                      <a:pt x="48090" y="62008"/>
                      <a:pt x="47624" y="62115"/>
                    </a:cubicBezTo>
                    <a:cubicBezTo>
                      <a:pt x="47615" y="61398"/>
                      <a:pt x="47723" y="60690"/>
                      <a:pt x="47929" y="60009"/>
                    </a:cubicBezTo>
                    <a:lnTo>
                      <a:pt x="47947" y="60009"/>
                    </a:lnTo>
                    <a:cubicBezTo>
                      <a:pt x="48843" y="57262"/>
                      <a:pt x="51425" y="55886"/>
                      <a:pt x="54007" y="55886"/>
                    </a:cubicBezTo>
                    <a:close/>
                    <a:moveTo>
                      <a:pt x="30465" y="55920"/>
                    </a:moveTo>
                    <a:cubicBezTo>
                      <a:pt x="33637" y="55920"/>
                      <a:pt x="36811" y="57998"/>
                      <a:pt x="36854" y="62156"/>
                    </a:cubicBezTo>
                    <a:lnTo>
                      <a:pt x="36854" y="62156"/>
                    </a:lnTo>
                    <a:cubicBezTo>
                      <a:pt x="36379" y="62054"/>
                      <a:pt x="35901" y="62004"/>
                      <a:pt x="35426" y="62004"/>
                    </a:cubicBezTo>
                    <a:cubicBezTo>
                      <a:pt x="33569" y="62004"/>
                      <a:pt x="31771" y="62770"/>
                      <a:pt x="30483" y="64158"/>
                    </a:cubicBezTo>
                    <a:cubicBezTo>
                      <a:pt x="29201" y="62787"/>
                      <a:pt x="27409" y="61999"/>
                      <a:pt x="25528" y="61999"/>
                    </a:cubicBezTo>
                    <a:cubicBezTo>
                      <a:pt x="25044" y="61999"/>
                      <a:pt x="24560" y="62052"/>
                      <a:pt x="24085" y="62160"/>
                    </a:cubicBezTo>
                    <a:cubicBezTo>
                      <a:pt x="24116" y="58001"/>
                      <a:pt x="27290" y="55920"/>
                      <a:pt x="30465" y="55920"/>
                    </a:cubicBezTo>
                    <a:close/>
                    <a:moveTo>
                      <a:pt x="7145" y="55923"/>
                    </a:moveTo>
                    <a:cubicBezTo>
                      <a:pt x="10322" y="55923"/>
                      <a:pt x="13498" y="58002"/>
                      <a:pt x="13538" y="62160"/>
                    </a:cubicBezTo>
                    <a:cubicBezTo>
                      <a:pt x="13060" y="62055"/>
                      <a:pt x="12577" y="62004"/>
                      <a:pt x="12098" y="62004"/>
                    </a:cubicBezTo>
                    <a:cubicBezTo>
                      <a:pt x="10244" y="62004"/>
                      <a:pt x="8445" y="62770"/>
                      <a:pt x="7150" y="64158"/>
                    </a:cubicBezTo>
                    <a:lnTo>
                      <a:pt x="7150" y="64167"/>
                    </a:lnTo>
                    <a:cubicBezTo>
                      <a:pt x="5868" y="62787"/>
                      <a:pt x="4076" y="62008"/>
                      <a:pt x="2194" y="62008"/>
                    </a:cubicBezTo>
                    <a:cubicBezTo>
                      <a:pt x="1711" y="62008"/>
                      <a:pt x="1227" y="62052"/>
                      <a:pt x="752" y="62160"/>
                    </a:cubicBezTo>
                    <a:cubicBezTo>
                      <a:pt x="792" y="58002"/>
                      <a:pt x="3969" y="55923"/>
                      <a:pt x="7145" y="55923"/>
                    </a:cubicBezTo>
                    <a:close/>
                    <a:moveTo>
                      <a:pt x="119331" y="62140"/>
                    </a:moveTo>
                    <a:cubicBezTo>
                      <a:pt x="121264" y="62140"/>
                      <a:pt x="123135" y="62937"/>
                      <a:pt x="124478" y="64382"/>
                    </a:cubicBezTo>
                    <a:cubicBezTo>
                      <a:pt x="125815" y="62942"/>
                      <a:pt x="127688" y="62141"/>
                      <a:pt x="129619" y="62141"/>
                    </a:cubicBezTo>
                    <a:cubicBezTo>
                      <a:pt x="130043" y="62141"/>
                      <a:pt x="130469" y="62179"/>
                      <a:pt x="130894" y="62258"/>
                    </a:cubicBezTo>
                    <a:cubicBezTo>
                      <a:pt x="129908" y="63432"/>
                      <a:pt x="129326" y="64929"/>
                      <a:pt x="129415" y="66524"/>
                    </a:cubicBezTo>
                    <a:lnTo>
                      <a:pt x="129406" y="66533"/>
                    </a:lnTo>
                    <a:cubicBezTo>
                      <a:pt x="128165" y="65229"/>
                      <a:pt x="126397" y="64391"/>
                      <a:pt x="124528" y="64391"/>
                    </a:cubicBezTo>
                    <a:cubicBezTo>
                      <a:pt x="124509" y="64391"/>
                      <a:pt x="124489" y="64391"/>
                      <a:pt x="124469" y="64391"/>
                    </a:cubicBezTo>
                    <a:cubicBezTo>
                      <a:pt x="124450" y="64391"/>
                      <a:pt x="124430" y="64391"/>
                      <a:pt x="124410" y="64391"/>
                    </a:cubicBezTo>
                    <a:cubicBezTo>
                      <a:pt x="122541" y="64391"/>
                      <a:pt x="120782" y="65229"/>
                      <a:pt x="119532" y="66533"/>
                    </a:cubicBezTo>
                    <a:cubicBezTo>
                      <a:pt x="119622" y="64938"/>
                      <a:pt x="119039" y="63441"/>
                      <a:pt x="118045" y="62258"/>
                    </a:cubicBezTo>
                    <a:cubicBezTo>
                      <a:pt x="118473" y="62179"/>
                      <a:pt x="118903" y="62140"/>
                      <a:pt x="119331" y="62140"/>
                    </a:cubicBezTo>
                    <a:close/>
                    <a:moveTo>
                      <a:pt x="95793" y="62177"/>
                    </a:moveTo>
                    <a:cubicBezTo>
                      <a:pt x="97728" y="62177"/>
                      <a:pt x="99603" y="62979"/>
                      <a:pt x="100948" y="64427"/>
                    </a:cubicBezTo>
                    <a:lnTo>
                      <a:pt x="100948" y="64427"/>
                    </a:lnTo>
                    <a:cubicBezTo>
                      <a:pt x="100945" y="64427"/>
                      <a:pt x="100942" y="64427"/>
                      <a:pt x="100939" y="64427"/>
                    </a:cubicBezTo>
                    <a:cubicBezTo>
                      <a:pt x="100919" y="64427"/>
                      <a:pt x="100900" y="64427"/>
                      <a:pt x="100880" y="64427"/>
                    </a:cubicBezTo>
                    <a:cubicBezTo>
                      <a:pt x="99011" y="64427"/>
                      <a:pt x="97252" y="65265"/>
                      <a:pt x="96002" y="66568"/>
                    </a:cubicBezTo>
                    <a:cubicBezTo>
                      <a:pt x="96091" y="64982"/>
                      <a:pt x="95509" y="63477"/>
                      <a:pt x="94514" y="62294"/>
                    </a:cubicBezTo>
                    <a:cubicBezTo>
                      <a:pt x="94940" y="62215"/>
                      <a:pt x="95368" y="62177"/>
                      <a:pt x="95793" y="62177"/>
                    </a:cubicBezTo>
                    <a:close/>
                    <a:moveTo>
                      <a:pt x="82770" y="62194"/>
                    </a:moveTo>
                    <a:cubicBezTo>
                      <a:pt x="83195" y="62194"/>
                      <a:pt x="83623" y="62233"/>
                      <a:pt x="84048" y="62312"/>
                    </a:cubicBezTo>
                    <a:cubicBezTo>
                      <a:pt x="83054" y="63495"/>
                      <a:pt x="82471" y="64991"/>
                      <a:pt x="82561" y="66586"/>
                    </a:cubicBezTo>
                    <a:cubicBezTo>
                      <a:pt x="81311" y="65283"/>
                      <a:pt x="79552" y="64445"/>
                      <a:pt x="77683" y="64445"/>
                    </a:cubicBezTo>
                    <a:cubicBezTo>
                      <a:pt x="77663" y="64445"/>
                      <a:pt x="77644" y="64445"/>
                      <a:pt x="77624" y="64445"/>
                    </a:cubicBezTo>
                    <a:cubicBezTo>
                      <a:pt x="78961" y="62997"/>
                      <a:pt x="80835" y="62194"/>
                      <a:pt x="82770" y="62194"/>
                    </a:cubicBezTo>
                    <a:close/>
                    <a:moveTo>
                      <a:pt x="48840" y="62338"/>
                    </a:moveTo>
                    <a:cubicBezTo>
                      <a:pt x="50775" y="62338"/>
                      <a:pt x="52650" y="63141"/>
                      <a:pt x="53995" y="64588"/>
                    </a:cubicBezTo>
                    <a:lnTo>
                      <a:pt x="53995" y="64588"/>
                    </a:lnTo>
                    <a:cubicBezTo>
                      <a:pt x="53992" y="64588"/>
                      <a:pt x="53989" y="64588"/>
                      <a:pt x="53986" y="64588"/>
                    </a:cubicBezTo>
                    <a:cubicBezTo>
                      <a:pt x="53966" y="64588"/>
                      <a:pt x="53947" y="64588"/>
                      <a:pt x="53927" y="64588"/>
                    </a:cubicBezTo>
                    <a:cubicBezTo>
                      <a:pt x="52058" y="64588"/>
                      <a:pt x="50299" y="65426"/>
                      <a:pt x="49049" y="66730"/>
                    </a:cubicBezTo>
                    <a:cubicBezTo>
                      <a:pt x="49138" y="65144"/>
                      <a:pt x="48556" y="63638"/>
                      <a:pt x="47561" y="62456"/>
                    </a:cubicBezTo>
                    <a:cubicBezTo>
                      <a:pt x="47987" y="62377"/>
                      <a:pt x="48415" y="62338"/>
                      <a:pt x="48840" y="62338"/>
                    </a:cubicBezTo>
                    <a:close/>
                    <a:moveTo>
                      <a:pt x="59133" y="62338"/>
                    </a:moveTo>
                    <a:cubicBezTo>
                      <a:pt x="59557" y="62338"/>
                      <a:pt x="59985" y="62377"/>
                      <a:pt x="60411" y="62456"/>
                    </a:cubicBezTo>
                    <a:cubicBezTo>
                      <a:pt x="59425" y="63629"/>
                      <a:pt x="58843" y="65135"/>
                      <a:pt x="58932" y="66721"/>
                    </a:cubicBezTo>
                    <a:lnTo>
                      <a:pt x="58923" y="66730"/>
                    </a:lnTo>
                    <a:cubicBezTo>
                      <a:pt x="57682" y="65426"/>
                      <a:pt x="55914" y="64588"/>
                      <a:pt x="54045" y="64588"/>
                    </a:cubicBezTo>
                    <a:cubicBezTo>
                      <a:pt x="54029" y="64588"/>
                      <a:pt x="54012" y="64588"/>
                      <a:pt x="53995" y="64588"/>
                    </a:cubicBezTo>
                    <a:lnTo>
                      <a:pt x="53995" y="64588"/>
                    </a:lnTo>
                    <a:cubicBezTo>
                      <a:pt x="55332" y="63141"/>
                      <a:pt x="57200" y="62338"/>
                      <a:pt x="59133" y="62338"/>
                    </a:cubicBezTo>
                    <a:close/>
                    <a:moveTo>
                      <a:pt x="12296" y="62401"/>
                    </a:moveTo>
                    <a:cubicBezTo>
                      <a:pt x="12721" y="62401"/>
                      <a:pt x="13148" y="62439"/>
                      <a:pt x="13574" y="62518"/>
                    </a:cubicBezTo>
                    <a:cubicBezTo>
                      <a:pt x="12580" y="63701"/>
                      <a:pt x="11997" y="65197"/>
                      <a:pt x="12087" y="66792"/>
                    </a:cubicBezTo>
                    <a:cubicBezTo>
                      <a:pt x="10837" y="65489"/>
                      <a:pt x="9069" y="64651"/>
                      <a:pt x="7208" y="64651"/>
                    </a:cubicBezTo>
                    <a:cubicBezTo>
                      <a:pt x="7189" y="64651"/>
                      <a:pt x="7169" y="64651"/>
                      <a:pt x="7150" y="64651"/>
                    </a:cubicBezTo>
                    <a:cubicBezTo>
                      <a:pt x="8487" y="63203"/>
                      <a:pt x="10360" y="62401"/>
                      <a:pt x="12296" y="62401"/>
                    </a:cubicBezTo>
                    <a:close/>
                    <a:moveTo>
                      <a:pt x="106094" y="62174"/>
                    </a:moveTo>
                    <a:cubicBezTo>
                      <a:pt x="106570" y="62174"/>
                      <a:pt x="107049" y="62222"/>
                      <a:pt x="107525" y="62321"/>
                    </a:cubicBezTo>
                    <a:cubicBezTo>
                      <a:pt x="106512" y="63567"/>
                      <a:pt x="105939" y="65162"/>
                      <a:pt x="106127" y="66837"/>
                    </a:cubicBezTo>
                    <a:lnTo>
                      <a:pt x="106118" y="66837"/>
                    </a:lnTo>
                    <a:cubicBezTo>
                      <a:pt x="104866" y="65381"/>
                      <a:pt x="102990" y="64427"/>
                      <a:pt x="100995" y="64427"/>
                    </a:cubicBezTo>
                    <a:cubicBezTo>
                      <a:pt x="100979" y="64427"/>
                      <a:pt x="100964" y="64427"/>
                      <a:pt x="100948" y="64427"/>
                    </a:cubicBezTo>
                    <a:lnTo>
                      <a:pt x="100948" y="64427"/>
                    </a:lnTo>
                    <a:cubicBezTo>
                      <a:pt x="102286" y="62974"/>
                      <a:pt x="104160" y="62174"/>
                      <a:pt x="106094" y="62174"/>
                    </a:cubicBezTo>
                    <a:close/>
                    <a:moveTo>
                      <a:pt x="70802" y="57747"/>
                    </a:moveTo>
                    <a:cubicBezTo>
                      <a:pt x="71277" y="57747"/>
                      <a:pt x="71755" y="57796"/>
                      <a:pt x="72230" y="57895"/>
                    </a:cubicBezTo>
                    <a:cubicBezTo>
                      <a:pt x="71262" y="59140"/>
                      <a:pt x="70733" y="60708"/>
                      <a:pt x="70930" y="62357"/>
                    </a:cubicBezTo>
                    <a:cubicBezTo>
                      <a:pt x="71442" y="62243"/>
                      <a:pt x="71958" y="62187"/>
                      <a:pt x="72470" y="62187"/>
                    </a:cubicBezTo>
                    <a:cubicBezTo>
                      <a:pt x="74405" y="62187"/>
                      <a:pt x="76278" y="62985"/>
                      <a:pt x="77624" y="64445"/>
                    </a:cubicBezTo>
                    <a:cubicBezTo>
                      <a:pt x="77606" y="64445"/>
                      <a:pt x="77588" y="64445"/>
                      <a:pt x="77570" y="64445"/>
                    </a:cubicBezTo>
                    <a:cubicBezTo>
                      <a:pt x="75520" y="64445"/>
                      <a:pt x="73598" y="65453"/>
                      <a:pt x="72346" y="66972"/>
                    </a:cubicBezTo>
                    <a:cubicBezTo>
                      <a:pt x="72703" y="63259"/>
                      <a:pt x="69407" y="59982"/>
                      <a:pt x="65707" y="59982"/>
                    </a:cubicBezTo>
                    <a:cubicBezTo>
                      <a:pt x="65692" y="59982"/>
                      <a:pt x="65677" y="59982"/>
                      <a:pt x="65662" y="59982"/>
                    </a:cubicBezTo>
                    <a:lnTo>
                      <a:pt x="65653" y="59991"/>
                    </a:lnTo>
                    <a:cubicBezTo>
                      <a:pt x="66997" y="58546"/>
                      <a:pt x="68873" y="57747"/>
                      <a:pt x="70802" y="57747"/>
                    </a:cubicBezTo>
                    <a:close/>
                    <a:moveTo>
                      <a:pt x="35611" y="62371"/>
                    </a:moveTo>
                    <a:cubicBezTo>
                      <a:pt x="36087" y="62371"/>
                      <a:pt x="36566" y="62419"/>
                      <a:pt x="37042" y="62518"/>
                    </a:cubicBezTo>
                    <a:cubicBezTo>
                      <a:pt x="36029" y="63773"/>
                      <a:pt x="35456" y="65359"/>
                      <a:pt x="35644" y="67034"/>
                    </a:cubicBezTo>
                    <a:lnTo>
                      <a:pt x="35635" y="67034"/>
                    </a:lnTo>
                    <a:cubicBezTo>
                      <a:pt x="34383" y="65578"/>
                      <a:pt x="32507" y="64633"/>
                      <a:pt x="30512" y="64633"/>
                    </a:cubicBezTo>
                    <a:cubicBezTo>
                      <a:pt x="30493" y="64633"/>
                      <a:pt x="30474" y="64633"/>
                      <a:pt x="30456" y="64633"/>
                    </a:cubicBezTo>
                    <a:cubicBezTo>
                      <a:pt x="30436" y="64633"/>
                      <a:pt x="30416" y="64633"/>
                      <a:pt x="30397" y="64633"/>
                    </a:cubicBezTo>
                    <a:cubicBezTo>
                      <a:pt x="28528" y="64633"/>
                      <a:pt x="26769" y="65471"/>
                      <a:pt x="25519" y="66775"/>
                    </a:cubicBezTo>
                    <a:cubicBezTo>
                      <a:pt x="25608" y="65180"/>
                      <a:pt x="25026" y="63683"/>
                      <a:pt x="24031" y="62500"/>
                    </a:cubicBezTo>
                    <a:cubicBezTo>
                      <a:pt x="24460" y="62421"/>
                      <a:pt x="24890" y="62382"/>
                      <a:pt x="25317" y="62382"/>
                    </a:cubicBezTo>
                    <a:cubicBezTo>
                      <a:pt x="27250" y="62382"/>
                      <a:pt x="29122" y="63178"/>
                      <a:pt x="30465" y="64624"/>
                    </a:cubicBezTo>
                    <a:cubicBezTo>
                      <a:pt x="31802" y="63171"/>
                      <a:pt x="33677" y="62371"/>
                      <a:pt x="35611" y="62371"/>
                    </a:cubicBezTo>
                    <a:close/>
                    <a:moveTo>
                      <a:pt x="112817" y="60278"/>
                    </a:moveTo>
                    <a:cubicBezTo>
                      <a:pt x="115992" y="60278"/>
                      <a:pt x="119168" y="62356"/>
                      <a:pt x="119209" y="66513"/>
                    </a:cubicBezTo>
                    <a:lnTo>
                      <a:pt x="119209" y="66513"/>
                    </a:lnTo>
                    <a:cubicBezTo>
                      <a:pt x="118734" y="66409"/>
                      <a:pt x="118254" y="66358"/>
                      <a:pt x="117778" y="66358"/>
                    </a:cubicBezTo>
                    <a:cubicBezTo>
                      <a:pt x="115925" y="66358"/>
                      <a:pt x="114125" y="67125"/>
                      <a:pt x="112830" y="68513"/>
                    </a:cubicBezTo>
                    <a:cubicBezTo>
                      <a:pt x="111548" y="67142"/>
                      <a:pt x="109756" y="66353"/>
                      <a:pt x="107883" y="66353"/>
                    </a:cubicBezTo>
                    <a:cubicBezTo>
                      <a:pt x="107391" y="66353"/>
                      <a:pt x="106907" y="66407"/>
                      <a:pt x="106432" y="66515"/>
                    </a:cubicBezTo>
                    <a:cubicBezTo>
                      <a:pt x="106468" y="62357"/>
                      <a:pt x="109642" y="60278"/>
                      <a:pt x="112817" y="60278"/>
                    </a:cubicBezTo>
                    <a:close/>
                    <a:moveTo>
                      <a:pt x="136134" y="60279"/>
                    </a:moveTo>
                    <a:cubicBezTo>
                      <a:pt x="139310" y="60279"/>
                      <a:pt x="142484" y="62358"/>
                      <a:pt x="142525" y="66515"/>
                    </a:cubicBezTo>
                    <a:lnTo>
                      <a:pt x="142525" y="66524"/>
                    </a:lnTo>
                    <a:cubicBezTo>
                      <a:pt x="142044" y="66419"/>
                      <a:pt x="141561" y="66368"/>
                      <a:pt x="141081" y="66368"/>
                    </a:cubicBezTo>
                    <a:cubicBezTo>
                      <a:pt x="139223" y="66368"/>
                      <a:pt x="137425" y="67135"/>
                      <a:pt x="136136" y="68531"/>
                    </a:cubicBezTo>
                    <a:cubicBezTo>
                      <a:pt x="134862" y="67159"/>
                      <a:pt x="133082" y="66371"/>
                      <a:pt x="131212" y="66371"/>
                    </a:cubicBezTo>
                    <a:cubicBezTo>
                      <a:pt x="131202" y="66371"/>
                      <a:pt x="131191" y="66371"/>
                      <a:pt x="131181" y="66371"/>
                    </a:cubicBezTo>
                    <a:cubicBezTo>
                      <a:pt x="130697" y="66371"/>
                      <a:pt x="130213" y="66416"/>
                      <a:pt x="129738" y="66524"/>
                    </a:cubicBezTo>
                    <a:cubicBezTo>
                      <a:pt x="129778" y="62360"/>
                      <a:pt x="132957" y="60279"/>
                      <a:pt x="136134" y="60279"/>
                    </a:cubicBezTo>
                    <a:close/>
                    <a:moveTo>
                      <a:pt x="89294" y="60326"/>
                    </a:moveTo>
                    <a:cubicBezTo>
                      <a:pt x="92468" y="60326"/>
                      <a:pt x="95642" y="62402"/>
                      <a:pt x="95679" y="66558"/>
                    </a:cubicBezTo>
                    <a:lnTo>
                      <a:pt x="95679" y="66558"/>
                    </a:lnTo>
                    <a:cubicBezTo>
                      <a:pt x="95209" y="66457"/>
                      <a:pt x="94735" y="66408"/>
                      <a:pt x="94264" y="66408"/>
                    </a:cubicBezTo>
                    <a:cubicBezTo>
                      <a:pt x="92405" y="66408"/>
                      <a:pt x="90601" y="67174"/>
                      <a:pt x="89308" y="68567"/>
                    </a:cubicBezTo>
                    <a:cubicBezTo>
                      <a:pt x="88027" y="67187"/>
                      <a:pt x="86235" y="66407"/>
                      <a:pt x="84353" y="66407"/>
                    </a:cubicBezTo>
                    <a:cubicBezTo>
                      <a:pt x="83869" y="66407"/>
                      <a:pt x="83385" y="66461"/>
                      <a:pt x="82910" y="66559"/>
                    </a:cubicBezTo>
                    <a:cubicBezTo>
                      <a:pt x="82942" y="62405"/>
                      <a:pt x="86118" y="60326"/>
                      <a:pt x="89294" y="60326"/>
                    </a:cubicBezTo>
                    <a:close/>
                    <a:moveTo>
                      <a:pt x="42338" y="60479"/>
                    </a:moveTo>
                    <a:cubicBezTo>
                      <a:pt x="45510" y="60479"/>
                      <a:pt x="48684" y="62554"/>
                      <a:pt x="48726" y="66708"/>
                    </a:cubicBezTo>
                    <a:lnTo>
                      <a:pt x="48726" y="66708"/>
                    </a:lnTo>
                    <a:cubicBezTo>
                      <a:pt x="48257" y="66609"/>
                      <a:pt x="47784" y="66560"/>
                      <a:pt x="47315" y="66560"/>
                    </a:cubicBezTo>
                    <a:cubicBezTo>
                      <a:pt x="45452" y="66560"/>
                      <a:pt x="43648" y="67327"/>
                      <a:pt x="42355" y="68719"/>
                    </a:cubicBezTo>
                    <a:cubicBezTo>
                      <a:pt x="41074" y="67339"/>
                      <a:pt x="39282" y="66559"/>
                      <a:pt x="37400" y="66559"/>
                    </a:cubicBezTo>
                    <a:cubicBezTo>
                      <a:pt x="36916" y="66559"/>
                      <a:pt x="36432" y="66613"/>
                      <a:pt x="35958" y="66712"/>
                    </a:cubicBezTo>
                    <a:cubicBezTo>
                      <a:pt x="35989" y="62557"/>
                      <a:pt x="39163" y="60479"/>
                      <a:pt x="42338" y="60479"/>
                    </a:cubicBezTo>
                    <a:close/>
                    <a:moveTo>
                      <a:pt x="65639" y="60484"/>
                    </a:moveTo>
                    <a:cubicBezTo>
                      <a:pt x="68816" y="60484"/>
                      <a:pt x="71992" y="62563"/>
                      <a:pt x="72032" y="66721"/>
                    </a:cubicBezTo>
                    <a:cubicBezTo>
                      <a:pt x="71559" y="66619"/>
                      <a:pt x="71082" y="66569"/>
                      <a:pt x="70608" y="66569"/>
                    </a:cubicBezTo>
                    <a:cubicBezTo>
                      <a:pt x="68752" y="66569"/>
                      <a:pt x="66952" y="67334"/>
                      <a:pt x="65653" y="68719"/>
                    </a:cubicBezTo>
                    <a:lnTo>
                      <a:pt x="65644" y="68728"/>
                    </a:lnTo>
                    <a:cubicBezTo>
                      <a:pt x="64362" y="67348"/>
                      <a:pt x="62570" y="66568"/>
                      <a:pt x="60688" y="66568"/>
                    </a:cubicBezTo>
                    <a:cubicBezTo>
                      <a:pt x="60205" y="66568"/>
                      <a:pt x="59721" y="66622"/>
                      <a:pt x="59246" y="66721"/>
                    </a:cubicBezTo>
                    <a:cubicBezTo>
                      <a:pt x="59286" y="62563"/>
                      <a:pt x="62463" y="60484"/>
                      <a:pt x="65639" y="60484"/>
                    </a:cubicBezTo>
                    <a:close/>
                    <a:moveTo>
                      <a:pt x="18806" y="60525"/>
                    </a:moveTo>
                    <a:cubicBezTo>
                      <a:pt x="21979" y="60525"/>
                      <a:pt x="25151" y="62600"/>
                      <a:pt x="25196" y="66757"/>
                    </a:cubicBezTo>
                    <a:lnTo>
                      <a:pt x="25196" y="66757"/>
                    </a:lnTo>
                    <a:cubicBezTo>
                      <a:pt x="24723" y="66655"/>
                      <a:pt x="24245" y="66605"/>
                      <a:pt x="23772" y="66605"/>
                    </a:cubicBezTo>
                    <a:cubicBezTo>
                      <a:pt x="21913" y="66605"/>
                      <a:pt x="20107" y="67371"/>
                      <a:pt x="18807" y="68764"/>
                    </a:cubicBezTo>
                    <a:cubicBezTo>
                      <a:pt x="17526" y="67384"/>
                      <a:pt x="15734" y="66604"/>
                      <a:pt x="13852" y="66604"/>
                    </a:cubicBezTo>
                    <a:cubicBezTo>
                      <a:pt x="13368" y="66604"/>
                      <a:pt x="12884" y="66658"/>
                      <a:pt x="12409" y="66757"/>
                    </a:cubicBezTo>
                    <a:cubicBezTo>
                      <a:pt x="12454" y="62603"/>
                      <a:pt x="15631" y="60525"/>
                      <a:pt x="18806" y="60525"/>
                    </a:cubicBezTo>
                    <a:close/>
                    <a:moveTo>
                      <a:pt x="117959" y="66746"/>
                    </a:moveTo>
                    <a:cubicBezTo>
                      <a:pt x="118383" y="66746"/>
                      <a:pt x="118811" y="66785"/>
                      <a:pt x="119236" y="66864"/>
                    </a:cubicBezTo>
                    <a:cubicBezTo>
                      <a:pt x="118251" y="68047"/>
                      <a:pt x="117668" y="69543"/>
                      <a:pt x="117749" y="71138"/>
                    </a:cubicBezTo>
                    <a:cubicBezTo>
                      <a:pt x="116508" y="69835"/>
                      <a:pt x="114740" y="68996"/>
                      <a:pt x="112871" y="68996"/>
                    </a:cubicBezTo>
                    <a:cubicBezTo>
                      <a:pt x="112854" y="68996"/>
                      <a:pt x="112837" y="68997"/>
                      <a:pt x="112821" y="68997"/>
                    </a:cubicBezTo>
                    <a:lnTo>
                      <a:pt x="112821" y="68997"/>
                    </a:lnTo>
                    <a:cubicBezTo>
                      <a:pt x="114158" y="67549"/>
                      <a:pt x="116025" y="66746"/>
                      <a:pt x="117959" y="66746"/>
                    </a:cubicBezTo>
                    <a:close/>
                    <a:moveTo>
                      <a:pt x="84144" y="66782"/>
                    </a:moveTo>
                    <a:cubicBezTo>
                      <a:pt x="86080" y="66782"/>
                      <a:pt x="87953" y="67585"/>
                      <a:pt x="89290" y="69033"/>
                    </a:cubicBezTo>
                    <a:cubicBezTo>
                      <a:pt x="89271" y="69032"/>
                      <a:pt x="89251" y="69032"/>
                      <a:pt x="89231" y="69032"/>
                    </a:cubicBezTo>
                    <a:cubicBezTo>
                      <a:pt x="87362" y="69032"/>
                      <a:pt x="85595" y="69871"/>
                      <a:pt x="84353" y="71174"/>
                    </a:cubicBezTo>
                    <a:cubicBezTo>
                      <a:pt x="84434" y="69588"/>
                      <a:pt x="83851" y="68083"/>
                      <a:pt x="82866" y="66900"/>
                    </a:cubicBezTo>
                    <a:cubicBezTo>
                      <a:pt x="83291" y="66821"/>
                      <a:pt x="83719" y="66782"/>
                      <a:pt x="84144" y="66782"/>
                    </a:cubicBezTo>
                    <a:close/>
                    <a:moveTo>
                      <a:pt x="94437" y="66782"/>
                    </a:moveTo>
                    <a:cubicBezTo>
                      <a:pt x="94861" y="66782"/>
                      <a:pt x="95289" y="66821"/>
                      <a:pt x="95715" y="66900"/>
                    </a:cubicBezTo>
                    <a:cubicBezTo>
                      <a:pt x="94720" y="68083"/>
                      <a:pt x="94138" y="69579"/>
                      <a:pt x="94228" y="71174"/>
                    </a:cubicBezTo>
                    <a:cubicBezTo>
                      <a:pt x="92977" y="69871"/>
                      <a:pt x="91218" y="69032"/>
                      <a:pt x="89350" y="69032"/>
                    </a:cubicBezTo>
                    <a:cubicBezTo>
                      <a:pt x="89330" y="69032"/>
                      <a:pt x="89310" y="69032"/>
                      <a:pt x="89290" y="69033"/>
                    </a:cubicBezTo>
                    <a:cubicBezTo>
                      <a:pt x="90628" y="67585"/>
                      <a:pt x="92501" y="66782"/>
                      <a:pt x="94437" y="66782"/>
                    </a:cubicBezTo>
                    <a:close/>
                    <a:moveTo>
                      <a:pt x="47475" y="66944"/>
                    </a:moveTo>
                    <a:cubicBezTo>
                      <a:pt x="47900" y="66944"/>
                      <a:pt x="48327" y="66982"/>
                      <a:pt x="48753" y="67061"/>
                    </a:cubicBezTo>
                    <a:cubicBezTo>
                      <a:pt x="47767" y="68244"/>
                      <a:pt x="47185" y="69740"/>
                      <a:pt x="47266" y="71335"/>
                    </a:cubicBezTo>
                    <a:cubicBezTo>
                      <a:pt x="46024" y="70032"/>
                      <a:pt x="44256" y="69194"/>
                      <a:pt x="42388" y="69194"/>
                    </a:cubicBezTo>
                    <a:cubicBezTo>
                      <a:pt x="42371" y="69194"/>
                      <a:pt x="42354" y="69194"/>
                      <a:pt x="42337" y="69194"/>
                    </a:cubicBezTo>
                    <a:lnTo>
                      <a:pt x="42337" y="69194"/>
                    </a:lnTo>
                    <a:cubicBezTo>
                      <a:pt x="43675" y="67746"/>
                      <a:pt x="45542" y="66944"/>
                      <a:pt x="47475" y="66944"/>
                    </a:cubicBezTo>
                    <a:close/>
                    <a:moveTo>
                      <a:pt x="23953" y="66979"/>
                    </a:moveTo>
                    <a:cubicBezTo>
                      <a:pt x="24378" y="66979"/>
                      <a:pt x="24806" y="67018"/>
                      <a:pt x="25232" y="67097"/>
                    </a:cubicBezTo>
                    <a:cubicBezTo>
                      <a:pt x="24239" y="68278"/>
                      <a:pt x="23657" y="69779"/>
                      <a:pt x="23744" y="71371"/>
                    </a:cubicBezTo>
                    <a:lnTo>
                      <a:pt x="23744" y="71371"/>
                    </a:lnTo>
                    <a:cubicBezTo>
                      <a:pt x="22494" y="70068"/>
                      <a:pt x="20726" y="69229"/>
                      <a:pt x="18866" y="69229"/>
                    </a:cubicBezTo>
                    <a:cubicBezTo>
                      <a:pt x="18846" y="69229"/>
                      <a:pt x="18827" y="69230"/>
                      <a:pt x="18807" y="69230"/>
                    </a:cubicBezTo>
                    <a:cubicBezTo>
                      <a:pt x="20144" y="67782"/>
                      <a:pt x="22018" y="66979"/>
                      <a:pt x="23953" y="66979"/>
                    </a:cubicBezTo>
                    <a:close/>
                    <a:moveTo>
                      <a:pt x="13656" y="66979"/>
                    </a:moveTo>
                    <a:cubicBezTo>
                      <a:pt x="15596" y="66979"/>
                      <a:pt x="17470" y="67782"/>
                      <a:pt x="18807" y="69230"/>
                    </a:cubicBezTo>
                    <a:cubicBezTo>
                      <a:pt x="18787" y="69230"/>
                      <a:pt x="18768" y="69229"/>
                      <a:pt x="18748" y="69229"/>
                    </a:cubicBezTo>
                    <a:cubicBezTo>
                      <a:pt x="16879" y="69229"/>
                      <a:pt x="15111" y="70068"/>
                      <a:pt x="13870" y="71371"/>
                    </a:cubicBezTo>
                    <a:cubicBezTo>
                      <a:pt x="13951" y="69785"/>
                      <a:pt x="13368" y="68280"/>
                      <a:pt x="12374" y="67097"/>
                    </a:cubicBezTo>
                    <a:cubicBezTo>
                      <a:pt x="12801" y="67018"/>
                      <a:pt x="13230" y="66979"/>
                      <a:pt x="13656" y="66979"/>
                    </a:cubicBezTo>
                    <a:close/>
                    <a:moveTo>
                      <a:pt x="107658" y="66739"/>
                    </a:moveTo>
                    <a:cubicBezTo>
                      <a:pt x="109596" y="66739"/>
                      <a:pt x="111472" y="67542"/>
                      <a:pt x="112821" y="68997"/>
                    </a:cubicBezTo>
                    <a:lnTo>
                      <a:pt x="112821" y="68997"/>
                    </a:lnTo>
                    <a:cubicBezTo>
                      <a:pt x="112818" y="68997"/>
                      <a:pt x="112815" y="68997"/>
                      <a:pt x="112812" y="68997"/>
                    </a:cubicBezTo>
                    <a:cubicBezTo>
                      <a:pt x="112793" y="68997"/>
                      <a:pt x="112774" y="68996"/>
                      <a:pt x="112756" y="68996"/>
                    </a:cubicBezTo>
                    <a:cubicBezTo>
                      <a:pt x="110769" y="68996"/>
                      <a:pt x="108902" y="69942"/>
                      <a:pt x="107641" y="71389"/>
                    </a:cubicBezTo>
                    <a:lnTo>
                      <a:pt x="107641" y="71389"/>
                    </a:lnTo>
                    <a:cubicBezTo>
                      <a:pt x="107802" y="69716"/>
                      <a:pt x="107213" y="68133"/>
                      <a:pt x="106177" y="66897"/>
                    </a:cubicBezTo>
                    <a:lnTo>
                      <a:pt x="106177" y="66897"/>
                    </a:lnTo>
                    <a:cubicBezTo>
                      <a:pt x="106669" y="66791"/>
                      <a:pt x="107166" y="66739"/>
                      <a:pt x="107658" y="66739"/>
                    </a:cubicBezTo>
                    <a:close/>
                    <a:moveTo>
                      <a:pt x="37174" y="66937"/>
                    </a:moveTo>
                    <a:cubicBezTo>
                      <a:pt x="39113" y="66937"/>
                      <a:pt x="40989" y="67739"/>
                      <a:pt x="42337" y="69194"/>
                    </a:cubicBezTo>
                    <a:lnTo>
                      <a:pt x="42337" y="69194"/>
                    </a:lnTo>
                    <a:cubicBezTo>
                      <a:pt x="42334" y="69194"/>
                      <a:pt x="42331" y="69194"/>
                      <a:pt x="42328" y="69194"/>
                    </a:cubicBezTo>
                    <a:cubicBezTo>
                      <a:pt x="42310" y="69194"/>
                      <a:pt x="42291" y="69194"/>
                      <a:pt x="42273" y="69194"/>
                    </a:cubicBezTo>
                    <a:cubicBezTo>
                      <a:pt x="40286" y="69194"/>
                      <a:pt x="38410" y="70139"/>
                      <a:pt x="37158" y="71595"/>
                    </a:cubicBezTo>
                    <a:cubicBezTo>
                      <a:pt x="37320" y="69911"/>
                      <a:pt x="36728" y="68325"/>
                      <a:pt x="35689" y="67097"/>
                    </a:cubicBezTo>
                    <a:lnTo>
                      <a:pt x="35680" y="67097"/>
                    </a:lnTo>
                    <a:cubicBezTo>
                      <a:pt x="36177" y="66989"/>
                      <a:pt x="36678" y="66937"/>
                      <a:pt x="37174" y="66937"/>
                    </a:cubicBezTo>
                    <a:close/>
                    <a:moveTo>
                      <a:pt x="124474" y="64884"/>
                    </a:moveTo>
                    <a:cubicBezTo>
                      <a:pt x="127650" y="64884"/>
                      <a:pt x="130827" y="66963"/>
                      <a:pt x="130867" y="71120"/>
                    </a:cubicBezTo>
                    <a:cubicBezTo>
                      <a:pt x="130392" y="71018"/>
                      <a:pt x="129914" y="70969"/>
                      <a:pt x="129439" y="70969"/>
                    </a:cubicBezTo>
                    <a:cubicBezTo>
                      <a:pt x="127578" y="70969"/>
                      <a:pt x="125778" y="71735"/>
                      <a:pt x="124478" y="73128"/>
                    </a:cubicBezTo>
                    <a:cubicBezTo>
                      <a:pt x="123197" y="71748"/>
                      <a:pt x="121405" y="70968"/>
                      <a:pt x="119532" y="70968"/>
                    </a:cubicBezTo>
                    <a:cubicBezTo>
                      <a:pt x="119039" y="70968"/>
                      <a:pt x="118555" y="71022"/>
                      <a:pt x="118080" y="71120"/>
                    </a:cubicBezTo>
                    <a:cubicBezTo>
                      <a:pt x="118121" y="66963"/>
                      <a:pt x="121297" y="64884"/>
                      <a:pt x="124474" y="64884"/>
                    </a:cubicBezTo>
                    <a:close/>
                    <a:moveTo>
                      <a:pt x="100943" y="64929"/>
                    </a:moveTo>
                    <a:cubicBezTo>
                      <a:pt x="104120" y="64929"/>
                      <a:pt x="107296" y="67007"/>
                      <a:pt x="107337" y="71165"/>
                    </a:cubicBezTo>
                    <a:cubicBezTo>
                      <a:pt x="106862" y="71063"/>
                      <a:pt x="106383" y="71013"/>
                      <a:pt x="105909" y="71013"/>
                    </a:cubicBezTo>
                    <a:cubicBezTo>
                      <a:pt x="104048" y="71013"/>
                      <a:pt x="102248" y="71780"/>
                      <a:pt x="100948" y="73172"/>
                    </a:cubicBezTo>
                    <a:cubicBezTo>
                      <a:pt x="99667" y="71792"/>
                      <a:pt x="97875" y="71013"/>
                      <a:pt x="95993" y="71013"/>
                    </a:cubicBezTo>
                    <a:cubicBezTo>
                      <a:pt x="95509" y="71013"/>
                      <a:pt x="95025" y="71067"/>
                      <a:pt x="94550" y="71165"/>
                    </a:cubicBezTo>
                    <a:cubicBezTo>
                      <a:pt x="94590" y="67007"/>
                      <a:pt x="97767" y="64929"/>
                      <a:pt x="100943" y="64929"/>
                    </a:cubicBezTo>
                    <a:close/>
                    <a:moveTo>
                      <a:pt x="77622" y="64941"/>
                    </a:moveTo>
                    <a:cubicBezTo>
                      <a:pt x="80798" y="64941"/>
                      <a:pt x="83972" y="67018"/>
                      <a:pt x="84013" y="71174"/>
                    </a:cubicBezTo>
                    <a:cubicBezTo>
                      <a:pt x="83537" y="71072"/>
                      <a:pt x="83057" y="71021"/>
                      <a:pt x="82581" y="71021"/>
                    </a:cubicBezTo>
                    <a:cubicBezTo>
                      <a:pt x="80727" y="71021"/>
                      <a:pt x="78930" y="71782"/>
                      <a:pt x="77633" y="73172"/>
                    </a:cubicBezTo>
                    <a:lnTo>
                      <a:pt x="77624" y="73181"/>
                    </a:lnTo>
                    <a:cubicBezTo>
                      <a:pt x="76342" y="71801"/>
                      <a:pt x="74550" y="71022"/>
                      <a:pt x="72669" y="71022"/>
                    </a:cubicBezTo>
                    <a:cubicBezTo>
                      <a:pt x="72185" y="71022"/>
                      <a:pt x="71701" y="71076"/>
                      <a:pt x="71226" y="71174"/>
                    </a:cubicBezTo>
                    <a:cubicBezTo>
                      <a:pt x="71266" y="67020"/>
                      <a:pt x="74445" y="64941"/>
                      <a:pt x="77622" y="64941"/>
                    </a:cubicBezTo>
                    <a:close/>
                    <a:moveTo>
                      <a:pt x="53996" y="65085"/>
                    </a:moveTo>
                    <a:cubicBezTo>
                      <a:pt x="57170" y="65085"/>
                      <a:pt x="60344" y="67162"/>
                      <a:pt x="60384" y="71317"/>
                    </a:cubicBezTo>
                    <a:lnTo>
                      <a:pt x="60384" y="71326"/>
                    </a:lnTo>
                    <a:cubicBezTo>
                      <a:pt x="59903" y="71222"/>
                      <a:pt x="59419" y="71170"/>
                      <a:pt x="58939" y="71170"/>
                    </a:cubicBezTo>
                    <a:cubicBezTo>
                      <a:pt x="57081" y="71170"/>
                      <a:pt x="55284" y="71936"/>
                      <a:pt x="53995" y="73325"/>
                    </a:cubicBezTo>
                    <a:cubicBezTo>
                      <a:pt x="52714" y="71945"/>
                      <a:pt x="50922" y="71165"/>
                      <a:pt x="49040" y="71165"/>
                    </a:cubicBezTo>
                    <a:cubicBezTo>
                      <a:pt x="48556" y="71165"/>
                      <a:pt x="48072" y="71219"/>
                      <a:pt x="47597" y="71326"/>
                    </a:cubicBezTo>
                    <a:cubicBezTo>
                      <a:pt x="47638" y="67167"/>
                      <a:pt x="50817" y="65085"/>
                      <a:pt x="53996" y="65085"/>
                    </a:cubicBezTo>
                    <a:close/>
                    <a:moveTo>
                      <a:pt x="7145" y="65126"/>
                    </a:moveTo>
                    <a:cubicBezTo>
                      <a:pt x="10322" y="65126"/>
                      <a:pt x="13498" y="67205"/>
                      <a:pt x="13538" y="71362"/>
                    </a:cubicBezTo>
                    <a:cubicBezTo>
                      <a:pt x="13065" y="71260"/>
                      <a:pt x="12588" y="71211"/>
                      <a:pt x="12113" y="71211"/>
                    </a:cubicBezTo>
                    <a:cubicBezTo>
                      <a:pt x="10252" y="71211"/>
                      <a:pt x="8442" y="71977"/>
                      <a:pt x="7150" y="73369"/>
                    </a:cubicBezTo>
                    <a:cubicBezTo>
                      <a:pt x="5868" y="71990"/>
                      <a:pt x="4076" y="71210"/>
                      <a:pt x="2194" y="71210"/>
                    </a:cubicBezTo>
                    <a:cubicBezTo>
                      <a:pt x="1711" y="71210"/>
                      <a:pt x="1227" y="71264"/>
                      <a:pt x="752" y="71362"/>
                    </a:cubicBezTo>
                    <a:cubicBezTo>
                      <a:pt x="792" y="67205"/>
                      <a:pt x="3969" y="65126"/>
                      <a:pt x="7145" y="65126"/>
                    </a:cubicBezTo>
                    <a:close/>
                    <a:moveTo>
                      <a:pt x="30460" y="65126"/>
                    </a:moveTo>
                    <a:cubicBezTo>
                      <a:pt x="33637" y="65126"/>
                      <a:pt x="36813" y="67205"/>
                      <a:pt x="36854" y="71362"/>
                    </a:cubicBezTo>
                    <a:cubicBezTo>
                      <a:pt x="36379" y="71260"/>
                      <a:pt x="35900" y="71211"/>
                      <a:pt x="35425" y="71211"/>
                    </a:cubicBezTo>
                    <a:cubicBezTo>
                      <a:pt x="33562" y="71211"/>
                      <a:pt x="31757" y="71977"/>
                      <a:pt x="30465" y="73369"/>
                    </a:cubicBezTo>
                    <a:cubicBezTo>
                      <a:pt x="29183" y="71990"/>
                      <a:pt x="27391" y="71210"/>
                      <a:pt x="25510" y="71210"/>
                    </a:cubicBezTo>
                    <a:cubicBezTo>
                      <a:pt x="25026" y="71210"/>
                      <a:pt x="24542" y="71264"/>
                      <a:pt x="24067" y="71362"/>
                    </a:cubicBezTo>
                    <a:cubicBezTo>
                      <a:pt x="24107" y="67205"/>
                      <a:pt x="27284" y="65126"/>
                      <a:pt x="30460" y="65126"/>
                    </a:cubicBezTo>
                    <a:close/>
                    <a:moveTo>
                      <a:pt x="119323" y="71343"/>
                    </a:moveTo>
                    <a:cubicBezTo>
                      <a:pt x="121259" y="71343"/>
                      <a:pt x="123134" y="72146"/>
                      <a:pt x="124478" y="73593"/>
                    </a:cubicBezTo>
                    <a:lnTo>
                      <a:pt x="124478" y="73593"/>
                    </a:lnTo>
                    <a:cubicBezTo>
                      <a:pt x="124475" y="73593"/>
                      <a:pt x="124472" y="73593"/>
                      <a:pt x="124469" y="73593"/>
                    </a:cubicBezTo>
                    <a:cubicBezTo>
                      <a:pt x="124450" y="73593"/>
                      <a:pt x="124430" y="73593"/>
                      <a:pt x="124410" y="73593"/>
                    </a:cubicBezTo>
                    <a:cubicBezTo>
                      <a:pt x="122541" y="73593"/>
                      <a:pt x="120782" y="74432"/>
                      <a:pt x="119532" y="75735"/>
                    </a:cubicBezTo>
                    <a:cubicBezTo>
                      <a:pt x="119622" y="74149"/>
                      <a:pt x="119039" y="72644"/>
                      <a:pt x="118045" y="71461"/>
                    </a:cubicBezTo>
                    <a:cubicBezTo>
                      <a:pt x="118470" y="71382"/>
                      <a:pt x="118898" y="71343"/>
                      <a:pt x="119323" y="71343"/>
                    </a:cubicBezTo>
                    <a:close/>
                    <a:moveTo>
                      <a:pt x="129620" y="71343"/>
                    </a:moveTo>
                    <a:cubicBezTo>
                      <a:pt x="130043" y="71343"/>
                      <a:pt x="130470" y="71382"/>
                      <a:pt x="130894" y="71461"/>
                    </a:cubicBezTo>
                    <a:cubicBezTo>
                      <a:pt x="129908" y="72644"/>
                      <a:pt x="129326" y="74140"/>
                      <a:pt x="129415" y="75735"/>
                    </a:cubicBezTo>
                    <a:lnTo>
                      <a:pt x="129406" y="75735"/>
                    </a:lnTo>
                    <a:cubicBezTo>
                      <a:pt x="128165" y="74432"/>
                      <a:pt x="126397" y="73593"/>
                      <a:pt x="124528" y="73593"/>
                    </a:cubicBezTo>
                    <a:cubicBezTo>
                      <a:pt x="124512" y="73593"/>
                      <a:pt x="124495" y="73593"/>
                      <a:pt x="124478" y="73593"/>
                    </a:cubicBezTo>
                    <a:lnTo>
                      <a:pt x="124478" y="73593"/>
                    </a:lnTo>
                    <a:cubicBezTo>
                      <a:pt x="125816" y="72146"/>
                      <a:pt x="127689" y="71343"/>
                      <a:pt x="129620" y="71343"/>
                    </a:cubicBezTo>
                    <a:close/>
                    <a:moveTo>
                      <a:pt x="48839" y="71540"/>
                    </a:moveTo>
                    <a:cubicBezTo>
                      <a:pt x="50775" y="71540"/>
                      <a:pt x="52650" y="72344"/>
                      <a:pt x="53995" y="73799"/>
                    </a:cubicBezTo>
                    <a:lnTo>
                      <a:pt x="53995" y="73799"/>
                    </a:lnTo>
                    <a:cubicBezTo>
                      <a:pt x="53992" y="73799"/>
                      <a:pt x="53989" y="73800"/>
                      <a:pt x="53986" y="73800"/>
                    </a:cubicBezTo>
                    <a:cubicBezTo>
                      <a:pt x="53966" y="73799"/>
                      <a:pt x="53946" y="73799"/>
                      <a:pt x="53926" y="73799"/>
                    </a:cubicBezTo>
                    <a:cubicBezTo>
                      <a:pt x="52058" y="73799"/>
                      <a:pt x="50299" y="74629"/>
                      <a:pt x="49049" y="75932"/>
                    </a:cubicBezTo>
                    <a:cubicBezTo>
                      <a:pt x="49138" y="74346"/>
                      <a:pt x="48556" y="72841"/>
                      <a:pt x="47561" y="71658"/>
                    </a:cubicBezTo>
                    <a:cubicBezTo>
                      <a:pt x="47987" y="71579"/>
                      <a:pt x="48414" y="71540"/>
                      <a:pt x="48839" y="71540"/>
                    </a:cubicBezTo>
                    <a:close/>
                    <a:moveTo>
                      <a:pt x="59134" y="71540"/>
                    </a:moveTo>
                    <a:cubicBezTo>
                      <a:pt x="59558" y="71540"/>
                      <a:pt x="59985" y="71579"/>
                      <a:pt x="60411" y="71658"/>
                    </a:cubicBezTo>
                    <a:cubicBezTo>
                      <a:pt x="59425" y="72841"/>
                      <a:pt x="58843" y="74337"/>
                      <a:pt x="58932" y="75932"/>
                    </a:cubicBezTo>
                    <a:lnTo>
                      <a:pt x="58923" y="75932"/>
                    </a:lnTo>
                    <a:cubicBezTo>
                      <a:pt x="57682" y="74629"/>
                      <a:pt x="55914" y="73799"/>
                      <a:pt x="54046" y="73799"/>
                    </a:cubicBezTo>
                    <a:cubicBezTo>
                      <a:pt x="54029" y="73799"/>
                      <a:pt x="54012" y="73799"/>
                      <a:pt x="53995" y="73799"/>
                    </a:cubicBezTo>
                    <a:lnTo>
                      <a:pt x="53995" y="73799"/>
                    </a:lnTo>
                    <a:cubicBezTo>
                      <a:pt x="55333" y="72344"/>
                      <a:pt x="57200" y="71540"/>
                      <a:pt x="59134" y="71540"/>
                    </a:cubicBezTo>
                    <a:close/>
                    <a:moveTo>
                      <a:pt x="112819" y="69493"/>
                    </a:moveTo>
                    <a:cubicBezTo>
                      <a:pt x="115994" y="69493"/>
                      <a:pt x="119169" y="71570"/>
                      <a:pt x="119209" y="75726"/>
                    </a:cubicBezTo>
                    <a:lnTo>
                      <a:pt x="119209" y="75726"/>
                    </a:lnTo>
                    <a:cubicBezTo>
                      <a:pt x="118734" y="75624"/>
                      <a:pt x="118255" y="75574"/>
                      <a:pt x="117781" y="75574"/>
                    </a:cubicBezTo>
                    <a:cubicBezTo>
                      <a:pt x="115920" y="75574"/>
                      <a:pt x="114120" y="76339"/>
                      <a:pt x="112821" y="77724"/>
                    </a:cubicBezTo>
                    <a:lnTo>
                      <a:pt x="112821" y="77733"/>
                    </a:lnTo>
                    <a:cubicBezTo>
                      <a:pt x="111539" y="76353"/>
                      <a:pt x="109747" y="75574"/>
                      <a:pt x="107865" y="75574"/>
                    </a:cubicBezTo>
                    <a:cubicBezTo>
                      <a:pt x="107382" y="75574"/>
                      <a:pt x="106898" y="75627"/>
                      <a:pt x="106423" y="75726"/>
                    </a:cubicBezTo>
                    <a:lnTo>
                      <a:pt x="106423" y="75726"/>
                    </a:lnTo>
                    <a:cubicBezTo>
                      <a:pt x="106463" y="71572"/>
                      <a:pt x="109641" y="69493"/>
                      <a:pt x="112819" y="69493"/>
                    </a:cubicBezTo>
                    <a:close/>
                    <a:moveTo>
                      <a:pt x="136134" y="69486"/>
                    </a:moveTo>
                    <a:cubicBezTo>
                      <a:pt x="139310" y="69486"/>
                      <a:pt x="142484" y="71565"/>
                      <a:pt x="142525" y="75726"/>
                    </a:cubicBezTo>
                    <a:lnTo>
                      <a:pt x="142525" y="75726"/>
                    </a:lnTo>
                    <a:cubicBezTo>
                      <a:pt x="142050" y="75624"/>
                      <a:pt x="141571" y="75574"/>
                      <a:pt x="141097" y="75574"/>
                    </a:cubicBezTo>
                    <a:cubicBezTo>
                      <a:pt x="139236" y="75574"/>
                      <a:pt x="137435" y="76341"/>
                      <a:pt x="136136" y="77733"/>
                    </a:cubicBezTo>
                    <a:cubicBezTo>
                      <a:pt x="134854" y="76353"/>
                      <a:pt x="133062" y="75574"/>
                      <a:pt x="131181" y="75574"/>
                    </a:cubicBezTo>
                    <a:cubicBezTo>
                      <a:pt x="130697" y="75574"/>
                      <a:pt x="130213" y="75627"/>
                      <a:pt x="129738" y="75726"/>
                    </a:cubicBezTo>
                    <a:lnTo>
                      <a:pt x="129738" y="75726"/>
                    </a:lnTo>
                    <a:cubicBezTo>
                      <a:pt x="129778" y="71567"/>
                      <a:pt x="132957" y="69486"/>
                      <a:pt x="136134" y="69486"/>
                    </a:cubicBezTo>
                    <a:close/>
                    <a:moveTo>
                      <a:pt x="42332" y="69690"/>
                    </a:moveTo>
                    <a:cubicBezTo>
                      <a:pt x="45507" y="69690"/>
                      <a:pt x="48681" y="71767"/>
                      <a:pt x="48726" y="75923"/>
                    </a:cubicBezTo>
                    <a:cubicBezTo>
                      <a:pt x="48251" y="75821"/>
                      <a:pt x="47772" y="75771"/>
                      <a:pt x="47298" y="75771"/>
                    </a:cubicBezTo>
                    <a:cubicBezTo>
                      <a:pt x="45434" y="75771"/>
                      <a:pt x="43630" y="76538"/>
                      <a:pt x="42337" y="77930"/>
                    </a:cubicBezTo>
                    <a:cubicBezTo>
                      <a:pt x="41056" y="76550"/>
                      <a:pt x="39264" y="75771"/>
                      <a:pt x="37382" y="75771"/>
                    </a:cubicBezTo>
                    <a:cubicBezTo>
                      <a:pt x="36898" y="75771"/>
                      <a:pt x="36415" y="75825"/>
                      <a:pt x="35940" y="75923"/>
                    </a:cubicBezTo>
                    <a:cubicBezTo>
                      <a:pt x="35980" y="71769"/>
                      <a:pt x="39156" y="69690"/>
                      <a:pt x="42332" y="69690"/>
                    </a:cubicBezTo>
                    <a:close/>
                    <a:moveTo>
                      <a:pt x="65648" y="69687"/>
                    </a:moveTo>
                    <a:cubicBezTo>
                      <a:pt x="68825" y="69687"/>
                      <a:pt x="72001" y="71766"/>
                      <a:pt x="72041" y="75923"/>
                    </a:cubicBezTo>
                    <a:cubicBezTo>
                      <a:pt x="71566" y="75821"/>
                      <a:pt x="71088" y="75771"/>
                      <a:pt x="70613" y="75771"/>
                    </a:cubicBezTo>
                    <a:cubicBezTo>
                      <a:pt x="68750" y="75771"/>
                      <a:pt x="66945" y="76538"/>
                      <a:pt x="65653" y="77930"/>
                    </a:cubicBezTo>
                    <a:cubicBezTo>
                      <a:pt x="64371" y="76550"/>
                      <a:pt x="62579" y="75771"/>
                      <a:pt x="60697" y="75771"/>
                    </a:cubicBezTo>
                    <a:cubicBezTo>
                      <a:pt x="60214" y="75771"/>
                      <a:pt x="59730" y="75825"/>
                      <a:pt x="59255" y="75923"/>
                    </a:cubicBezTo>
                    <a:cubicBezTo>
                      <a:pt x="59295" y="71766"/>
                      <a:pt x="62472" y="69687"/>
                      <a:pt x="65648" y="69687"/>
                    </a:cubicBezTo>
                    <a:close/>
                    <a:moveTo>
                      <a:pt x="82884" y="1"/>
                    </a:moveTo>
                    <a:cubicBezTo>
                      <a:pt x="82642" y="700"/>
                      <a:pt x="82534" y="1435"/>
                      <a:pt x="82579" y="2178"/>
                    </a:cubicBezTo>
                    <a:cubicBezTo>
                      <a:pt x="81329" y="875"/>
                      <a:pt x="79570" y="37"/>
                      <a:pt x="77701" y="37"/>
                    </a:cubicBezTo>
                    <a:cubicBezTo>
                      <a:pt x="77681" y="37"/>
                      <a:pt x="77661" y="37"/>
                      <a:pt x="77642" y="37"/>
                    </a:cubicBezTo>
                    <a:cubicBezTo>
                      <a:pt x="77622" y="37"/>
                      <a:pt x="77602" y="37"/>
                      <a:pt x="77582" y="37"/>
                    </a:cubicBezTo>
                    <a:cubicBezTo>
                      <a:pt x="73834" y="37"/>
                      <a:pt x="70494" y="3399"/>
                      <a:pt x="70948" y="7160"/>
                    </a:cubicBezTo>
                    <a:cubicBezTo>
                      <a:pt x="71458" y="7047"/>
                      <a:pt x="71971" y="6991"/>
                      <a:pt x="72481" y="6991"/>
                    </a:cubicBezTo>
                    <a:cubicBezTo>
                      <a:pt x="74418" y="6991"/>
                      <a:pt x="76294" y="7794"/>
                      <a:pt x="77642" y="9248"/>
                    </a:cubicBezTo>
                    <a:cubicBezTo>
                      <a:pt x="77624" y="9248"/>
                      <a:pt x="77606" y="9248"/>
                      <a:pt x="77587" y="9248"/>
                    </a:cubicBezTo>
                    <a:cubicBezTo>
                      <a:pt x="75529" y="9248"/>
                      <a:pt x="73607" y="10256"/>
                      <a:pt x="72355" y="11784"/>
                    </a:cubicBezTo>
                    <a:cubicBezTo>
                      <a:pt x="72756" y="8058"/>
                      <a:pt x="69443" y="4741"/>
                      <a:pt x="65721" y="4741"/>
                    </a:cubicBezTo>
                    <a:cubicBezTo>
                      <a:pt x="65701" y="4741"/>
                      <a:pt x="65682" y="4741"/>
                      <a:pt x="65662" y="4741"/>
                    </a:cubicBezTo>
                    <a:cubicBezTo>
                      <a:pt x="65642" y="4741"/>
                      <a:pt x="65622" y="4741"/>
                      <a:pt x="65602" y="4741"/>
                    </a:cubicBezTo>
                    <a:cubicBezTo>
                      <a:pt x="63733" y="4741"/>
                      <a:pt x="61966" y="5570"/>
                      <a:pt x="60724" y="6874"/>
                    </a:cubicBezTo>
                    <a:cubicBezTo>
                      <a:pt x="60760" y="6139"/>
                      <a:pt x="60662" y="5395"/>
                      <a:pt x="60420" y="4696"/>
                    </a:cubicBezTo>
                    <a:lnTo>
                      <a:pt x="60043" y="4696"/>
                    </a:lnTo>
                    <a:cubicBezTo>
                      <a:pt x="60276" y="5395"/>
                      <a:pt x="60393" y="6130"/>
                      <a:pt x="60393" y="6865"/>
                    </a:cubicBezTo>
                    <a:cubicBezTo>
                      <a:pt x="59920" y="6763"/>
                      <a:pt x="59442" y="6713"/>
                      <a:pt x="58969" y="6713"/>
                    </a:cubicBezTo>
                    <a:cubicBezTo>
                      <a:pt x="57110" y="6713"/>
                      <a:pt x="55305" y="7479"/>
                      <a:pt x="54013" y="8872"/>
                    </a:cubicBezTo>
                    <a:cubicBezTo>
                      <a:pt x="52732" y="7492"/>
                      <a:pt x="50939" y="6712"/>
                      <a:pt x="49058" y="6712"/>
                    </a:cubicBezTo>
                    <a:cubicBezTo>
                      <a:pt x="48574" y="6712"/>
                      <a:pt x="48090" y="6766"/>
                      <a:pt x="47615" y="6865"/>
                    </a:cubicBezTo>
                    <a:cubicBezTo>
                      <a:pt x="47615" y="6130"/>
                      <a:pt x="47732" y="5395"/>
                      <a:pt x="47965" y="4696"/>
                    </a:cubicBezTo>
                    <a:lnTo>
                      <a:pt x="47588" y="4696"/>
                    </a:lnTo>
                    <a:cubicBezTo>
                      <a:pt x="47346" y="5395"/>
                      <a:pt x="47248" y="6139"/>
                      <a:pt x="47284" y="6874"/>
                    </a:cubicBezTo>
                    <a:cubicBezTo>
                      <a:pt x="46042" y="5570"/>
                      <a:pt x="44275" y="4741"/>
                      <a:pt x="42406" y="4741"/>
                    </a:cubicBezTo>
                    <a:cubicBezTo>
                      <a:pt x="42386" y="4741"/>
                      <a:pt x="42366" y="4741"/>
                      <a:pt x="42346" y="4741"/>
                    </a:cubicBezTo>
                    <a:cubicBezTo>
                      <a:pt x="42319" y="4741"/>
                      <a:pt x="42291" y="4740"/>
                      <a:pt x="42263" y="4740"/>
                    </a:cubicBezTo>
                    <a:cubicBezTo>
                      <a:pt x="40287" y="4740"/>
                      <a:pt x="38431" y="5684"/>
                      <a:pt x="37185" y="7125"/>
                    </a:cubicBezTo>
                    <a:cubicBezTo>
                      <a:pt x="37479" y="3462"/>
                      <a:pt x="34202" y="234"/>
                      <a:pt x="30534" y="234"/>
                    </a:cubicBezTo>
                    <a:cubicBezTo>
                      <a:pt x="30514" y="234"/>
                      <a:pt x="30494" y="234"/>
                      <a:pt x="30474" y="234"/>
                    </a:cubicBezTo>
                    <a:cubicBezTo>
                      <a:pt x="30454" y="234"/>
                      <a:pt x="30434" y="234"/>
                      <a:pt x="30415" y="234"/>
                    </a:cubicBezTo>
                    <a:cubicBezTo>
                      <a:pt x="28546" y="234"/>
                      <a:pt x="26787" y="1072"/>
                      <a:pt x="25536" y="2375"/>
                    </a:cubicBezTo>
                    <a:cubicBezTo>
                      <a:pt x="25581" y="1641"/>
                      <a:pt x="25474" y="897"/>
                      <a:pt x="25232" y="198"/>
                    </a:cubicBezTo>
                    <a:lnTo>
                      <a:pt x="24855" y="198"/>
                    </a:lnTo>
                    <a:cubicBezTo>
                      <a:pt x="25088" y="897"/>
                      <a:pt x="25214" y="1632"/>
                      <a:pt x="25214" y="2367"/>
                    </a:cubicBezTo>
                    <a:cubicBezTo>
                      <a:pt x="24739" y="2265"/>
                      <a:pt x="24260" y="2215"/>
                      <a:pt x="23785" y="2215"/>
                    </a:cubicBezTo>
                    <a:cubicBezTo>
                      <a:pt x="21922" y="2215"/>
                      <a:pt x="20117" y="2981"/>
                      <a:pt x="18825" y="4374"/>
                    </a:cubicBezTo>
                    <a:cubicBezTo>
                      <a:pt x="17544" y="2994"/>
                      <a:pt x="15752" y="2214"/>
                      <a:pt x="13870" y="2214"/>
                    </a:cubicBezTo>
                    <a:cubicBezTo>
                      <a:pt x="13386" y="2214"/>
                      <a:pt x="12902" y="2268"/>
                      <a:pt x="12427" y="2367"/>
                    </a:cubicBezTo>
                    <a:cubicBezTo>
                      <a:pt x="12427" y="1632"/>
                      <a:pt x="12544" y="897"/>
                      <a:pt x="12777" y="198"/>
                    </a:cubicBezTo>
                    <a:lnTo>
                      <a:pt x="12382" y="198"/>
                    </a:lnTo>
                    <a:cubicBezTo>
                      <a:pt x="12141" y="897"/>
                      <a:pt x="12042" y="1641"/>
                      <a:pt x="12078" y="2375"/>
                    </a:cubicBezTo>
                    <a:cubicBezTo>
                      <a:pt x="10836" y="1072"/>
                      <a:pt x="9069" y="234"/>
                      <a:pt x="7200" y="234"/>
                    </a:cubicBezTo>
                    <a:cubicBezTo>
                      <a:pt x="7180" y="234"/>
                      <a:pt x="7160" y="234"/>
                      <a:pt x="7141" y="234"/>
                    </a:cubicBezTo>
                    <a:cubicBezTo>
                      <a:pt x="7126" y="234"/>
                      <a:pt x="7111" y="234"/>
                      <a:pt x="7096" y="234"/>
                    </a:cubicBezTo>
                    <a:cubicBezTo>
                      <a:pt x="3342" y="234"/>
                      <a:pt x="1" y="3600"/>
                      <a:pt x="456" y="7358"/>
                    </a:cubicBezTo>
                    <a:cubicBezTo>
                      <a:pt x="960" y="7247"/>
                      <a:pt x="1468" y="7193"/>
                      <a:pt x="1971" y="7193"/>
                    </a:cubicBezTo>
                    <a:cubicBezTo>
                      <a:pt x="3914" y="7193"/>
                      <a:pt x="5798" y="7997"/>
                      <a:pt x="7150" y="9463"/>
                    </a:cubicBezTo>
                    <a:cubicBezTo>
                      <a:pt x="7130" y="9463"/>
                      <a:pt x="7110" y="9463"/>
                      <a:pt x="7090" y="9463"/>
                    </a:cubicBezTo>
                    <a:cubicBezTo>
                      <a:pt x="3342" y="9463"/>
                      <a:pt x="1" y="12825"/>
                      <a:pt x="456" y="16587"/>
                    </a:cubicBezTo>
                    <a:cubicBezTo>
                      <a:pt x="966" y="16472"/>
                      <a:pt x="1482" y="16416"/>
                      <a:pt x="1993" y="16416"/>
                    </a:cubicBezTo>
                    <a:cubicBezTo>
                      <a:pt x="3922" y="16416"/>
                      <a:pt x="5795" y="17213"/>
                      <a:pt x="7141" y="18666"/>
                    </a:cubicBezTo>
                    <a:cubicBezTo>
                      <a:pt x="7121" y="18665"/>
                      <a:pt x="7101" y="18665"/>
                      <a:pt x="7081" y="18665"/>
                    </a:cubicBezTo>
                    <a:cubicBezTo>
                      <a:pt x="3333" y="18665"/>
                      <a:pt x="1" y="22028"/>
                      <a:pt x="456" y="25789"/>
                    </a:cubicBezTo>
                    <a:cubicBezTo>
                      <a:pt x="968" y="25675"/>
                      <a:pt x="1485" y="25619"/>
                      <a:pt x="1997" y="25619"/>
                    </a:cubicBezTo>
                    <a:cubicBezTo>
                      <a:pt x="3931" y="25619"/>
                      <a:pt x="5804" y="26416"/>
                      <a:pt x="7150" y="27868"/>
                    </a:cubicBezTo>
                    <a:cubicBezTo>
                      <a:pt x="8485" y="26423"/>
                      <a:pt x="10355" y="25626"/>
                      <a:pt x="12288" y="25626"/>
                    </a:cubicBezTo>
                    <a:cubicBezTo>
                      <a:pt x="12715" y="25626"/>
                      <a:pt x="13146" y="25665"/>
                      <a:pt x="13574" y="25744"/>
                    </a:cubicBezTo>
                    <a:cubicBezTo>
                      <a:pt x="12580" y="26927"/>
                      <a:pt x="11997" y="28424"/>
                      <a:pt x="12087" y="30019"/>
                    </a:cubicBezTo>
                    <a:cubicBezTo>
                      <a:pt x="10837" y="28715"/>
                      <a:pt x="9069" y="27877"/>
                      <a:pt x="7208" y="27877"/>
                    </a:cubicBezTo>
                    <a:cubicBezTo>
                      <a:pt x="7189" y="27877"/>
                      <a:pt x="7169" y="27877"/>
                      <a:pt x="7150" y="27877"/>
                    </a:cubicBezTo>
                    <a:cubicBezTo>
                      <a:pt x="7130" y="27877"/>
                      <a:pt x="7110" y="27877"/>
                      <a:pt x="7090" y="27877"/>
                    </a:cubicBezTo>
                    <a:cubicBezTo>
                      <a:pt x="3342" y="27877"/>
                      <a:pt x="1" y="31239"/>
                      <a:pt x="456" y="35001"/>
                    </a:cubicBezTo>
                    <a:cubicBezTo>
                      <a:pt x="963" y="34888"/>
                      <a:pt x="1475" y="34832"/>
                      <a:pt x="1984" y="34832"/>
                    </a:cubicBezTo>
                    <a:cubicBezTo>
                      <a:pt x="3893" y="34832"/>
                      <a:pt x="5751" y="35611"/>
                      <a:pt x="7096" y="37026"/>
                    </a:cubicBezTo>
                    <a:cubicBezTo>
                      <a:pt x="3341" y="37026"/>
                      <a:pt x="8" y="40386"/>
                      <a:pt x="456" y="44149"/>
                    </a:cubicBezTo>
                    <a:cubicBezTo>
                      <a:pt x="965" y="44035"/>
                      <a:pt x="1479" y="43980"/>
                      <a:pt x="1989" y="43980"/>
                    </a:cubicBezTo>
                    <a:cubicBezTo>
                      <a:pt x="3926" y="43980"/>
                      <a:pt x="5802" y="44783"/>
                      <a:pt x="7150" y="46237"/>
                    </a:cubicBezTo>
                    <a:cubicBezTo>
                      <a:pt x="7130" y="46237"/>
                      <a:pt x="7110" y="46237"/>
                      <a:pt x="7090" y="46237"/>
                    </a:cubicBezTo>
                    <a:cubicBezTo>
                      <a:pt x="3342" y="46237"/>
                      <a:pt x="1" y="49608"/>
                      <a:pt x="456" y="53361"/>
                    </a:cubicBezTo>
                    <a:cubicBezTo>
                      <a:pt x="961" y="53249"/>
                      <a:pt x="1471" y="53195"/>
                      <a:pt x="1978" y="53195"/>
                    </a:cubicBezTo>
                    <a:cubicBezTo>
                      <a:pt x="3912" y="53195"/>
                      <a:pt x="5791" y="53991"/>
                      <a:pt x="7141" y="55439"/>
                    </a:cubicBezTo>
                    <a:cubicBezTo>
                      <a:pt x="7121" y="55439"/>
                      <a:pt x="7101" y="55439"/>
                      <a:pt x="7081" y="55439"/>
                    </a:cubicBezTo>
                    <a:cubicBezTo>
                      <a:pt x="3333" y="55439"/>
                      <a:pt x="1" y="58811"/>
                      <a:pt x="456" y="62563"/>
                    </a:cubicBezTo>
                    <a:cubicBezTo>
                      <a:pt x="965" y="62449"/>
                      <a:pt x="1479" y="62394"/>
                      <a:pt x="1989" y="62394"/>
                    </a:cubicBezTo>
                    <a:cubicBezTo>
                      <a:pt x="3926" y="62394"/>
                      <a:pt x="5802" y="63197"/>
                      <a:pt x="7150" y="64651"/>
                    </a:cubicBezTo>
                    <a:cubicBezTo>
                      <a:pt x="7130" y="64651"/>
                      <a:pt x="7110" y="64651"/>
                      <a:pt x="7090" y="64651"/>
                    </a:cubicBezTo>
                    <a:cubicBezTo>
                      <a:pt x="3342" y="64651"/>
                      <a:pt x="1" y="68022"/>
                      <a:pt x="456" y="71774"/>
                    </a:cubicBezTo>
                    <a:cubicBezTo>
                      <a:pt x="965" y="71661"/>
                      <a:pt x="1479" y="71605"/>
                      <a:pt x="1989" y="71605"/>
                    </a:cubicBezTo>
                    <a:cubicBezTo>
                      <a:pt x="3926" y="71605"/>
                      <a:pt x="5802" y="72408"/>
                      <a:pt x="7150" y="73862"/>
                    </a:cubicBezTo>
                    <a:cubicBezTo>
                      <a:pt x="8483" y="72419"/>
                      <a:pt x="10349" y="71617"/>
                      <a:pt x="12278" y="71617"/>
                    </a:cubicBezTo>
                    <a:cubicBezTo>
                      <a:pt x="12709" y="71617"/>
                      <a:pt x="13143" y="71657"/>
                      <a:pt x="13574" y="71739"/>
                    </a:cubicBezTo>
                    <a:cubicBezTo>
                      <a:pt x="13037" y="72366"/>
                      <a:pt x="12624" y="73101"/>
                      <a:pt x="12365" y="73880"/>
                    </a:cubicBezTo>
                    <a:lnTo>
                      <a:pt x="12741" y="73880"/>
                    </a:lnTo>
                    <a:cubicBezTo>
                      <a:pt x="13637" y="71137"/>
                      <a:pt x="16222" y="69764"/>
                      <a:pt x="18806" y="69764"/>
                    </a:cubicBezTo>
                    <a:cubicBezTo>
                      <a:pt x="21388" y="69764"/>
                      <a:pt x="23969" y="71135"/>
                      <a:pt x="24864" y="73880"/>
                    </a:cubicBezTo>
                    <a:lnTo>
                      <a:pt x="25241" y="73880"/>
                    </a:lnTo>
                    <a:cubicBezTo>
                      <a:pt x="24981" y="73101"/>
                      <a:pt x="24569" y="72366"/>
                      <a:pt x="24031" y="71739"/>
                    </a:cubicBezTo>
                    <a:cubicBezTo>
                      <a:pt x="24463" y="71657"/>
                      <a:pt x="24897" y="71617"/>
                      <a:pt x="25327" y="71617"/>
                    </a:cubicBezTo>
                    <a:cubicBezTo>
                      <a:pt x="27257" y="71617"/>
                      <a:pt x="29124" y="72419"/>
                      <a:pt x="30465" y="73862"/>
                    </a:cubicBezTo>
                    <a:cubicBezTo>
                      <a:pt x="31802" y="72410"/>
                      <a:pt x="33677" y="71609"/>
                      <a:pt x="35611" y="71609"/>
                    </a:cubicBezTo>
                    <a:cubicBezTo>
                      <a:pt x="36087" y="71609"/>
                      <a:pt x="36566" y="71657"/>
                      <a:pt x="37042" y="71757"/>
                    </a:cubicBezTo>
                    <a:cubicBezTo>
                      <a:pt x="36011" y="73020"/>
                      <a:pt x="35438" y="74633"/>
                      <a:pt x="35644" y="76335"/>
                    </a:cubicBezTo>
                    <a:cubicBezTo>
                      <a:pt x="36153" y="76222"/>
                      <a:pt x="36667" y="76166"/>
                      <a:pt x="37176" y="76166"/>
                    </a:cubicBezTo>
                    <a:cubicBezTo>
                      <a:pt x="39113" y="76166"/>
                      <a:pt x="40989" y="76969"/>
                      <a:pt x="42337" y="78423"/>
                    </a:cubicBezTo>
                    <a:cubicBezTo>
                      <a:pt x="43675" y="76976"/>
                      <a:pt x="45548" y="76173"/>
                      <a:pt x="47484" y="76173"/>
                    </a:cubicBezTo>
                    <a:cubicBezTo>
                      <a:pt x="47908" y="76173"/>
                      <a:pt x="48336" y="76212"/>
                      <a:pt x="48762" y="76291"/>
                    </a:cubicBezTo>
                    <a:cubicBezTo>
                      <a:pt x="48224" y="76927"/>
                      <a:pt x="47812" y="77653"/>
                      <a:pt x="47552" y="78441"/>
                    </a:cubicBezTo>
                    <a:lnTo>
                      <a:pt x="47929" y="78441"/>
                    </a:lnTo>
                    <a:cubicBezTo>
                      <a:pt x="48825" y="75698"/>
                      <a:pt x="51410" y="74325"/>
                      <a:pt x="53994" y="74325"/>
                    </a:cubicBezTo>
                    <a:cubicBezTo>
                      <a:pt x="56575" y="74325"/>
                      <a:pt x="59157" y="75696"/>
                      <a:pt x="60052" y="78441"/>
                    </a:cubicBezTo>
                    <a:lnTo>
                      <a:pt x="60438" y="78441"/>
                    </a:lnTo>
                    <a:cubicBezTo>
                      <a:pt x="60169" y="77653"/>
                      <a:pt x="59766" y="76927"/>
                      <a:pt x="59228" y="76291"/>
                    </a:cubicBezTo>
                    <a:cubicBezTo>
                      <a:pt x="59654" y="76212"/>
                      <a:pt x="60082" y="76173"/>
                      <a:pt x="60506" y="76173"/>
                    </a:cubicBezTo>
                    <a:cubicBezTo>
                      <a:pt x="62442" y="76173"/>
                      <a:pt x="64317" y="76976"/>
                      <a:pt x="65662" y="78423"/>
                    </a:cubicBezTo>
                    <a:cubicBezTo>
                      <a:pt x="67002" y="76969"/>
                      <a:pt x="68877" y="76166"/>
                      <a:pt x="70814" y="76166"/>
                    </a:cubicBezTo>
                    <a:cubicBezTo>
                      <a:pt x="71323" y="76166"/>
                      <a:pt x="71837" y="76222"/>
                      <a:pt x="72346" y="76335"/>
                    </a:cubicBezTo>
                    <a:cubicBezTo>
                      <a:pt x="72801" y="72574"/>
                      <a:pt x="69460" y="69211"/>
                      <a:pt x="65712" y="69211"/>
                    </a:cubicBezTo>
                    <a:cubicBezTo>
                      <a:pt x="65692" y="69211"/>
                      <a:pt x="65672" y="69212"/>
                      <a:pt x="65653" y="69212"/>
                    </a:cubicBezTo>
                    <a:cubicBezTo>
                      <a:pt x="65633" y="69212"/>
                      <a:pt x="65613" y="69211"/>
                      <a:pt x="65593" y="69211"/>
                    </a:cubicBezTo>
                    <a:cubicBezTo>
                      <a:pt x="63725" y="69211"/>
                      <a:pt x="61966" y="70050"/>
                      <a:pt x="60715" y="71353"/>
                    </a:cubicBezTo>
                    <a:cubicBezTo>
                      <a:pt x="60805" y="69758"/>
                      <a:pt x="60223" y="68262"/>
                      <a:pt x="59228" y="67079"/>
                    </a:cubicBezTo>
                    <a:cubicBezTo>
                      <a:pt x="59656" y="67000"/>
                      <a:pt x="60087" y="66961"/>
                      <a:pt x="60514" y="66961"/>
                    </a:cubicBezTo>
                    <a:cubicBezTo>
                      <a:pt x="62447" y="66961"/>
                      <a:pt x="64319" y="67757"/>
                      <a:pt x="65662" y="69203"/>
                    </a:cubicBezTo>
                    <a:cubicBezTo>
                      <a:pt x="66995" y="67754"/>
                      <a:pt x="68869" y="66954"/>
                      <a:pt x="70804" y="66954"/>
                    </a:cubicBezTo>
                    <a:cubicBezTo>
                      <a:pt x="71287" y="66954"/>
                      <a:pt x="71773" y="67004"/>
                      <a:pt x="72256" y="67106"/>
                    </a:cubicBezTo>
                    <a:cubicBezTo>
                      <a:pt x="71280" y="68352"/>
                      <a:pt x="70751" y="69920"/>
                      <a:pt x="70948" y="71568"/>
                    </a:cubicBezTo>
                    <a:cubicBezTo>
                      <a:pt x="71456" y="71455"/>
                      <a:pt x="71968" y="71399"/>
                      <a:pt x="72477" y="71399"/>
                    </a:cubicBezTo>
                    <a:cubicBezTo>
                      <a:pt x="74412" y="71399"/>
                      <a:pt x="76294" y="72202"/>
                      <a:pt x="77642" y="73656"/>
                    </a:cubicBezTo>
                    <a:cubicBezTo>
                      <a:pt x="78975" y="72213"/>
                      <a:pt x="80841" y="71411"/>
                      <a:pt x="82765" y="71411"/>
                    </a:cubicBezTo>
                    <a:cubicBezTo>
                      <a:pt x="83195" y="71411"/>
                      <a:pt x="83627" y="71451"/>
                      <a:pt x="84057" y="71533"/>
                    </a:cubicBezTo>
                    <a:cubicBezTo>
                      <a:pt x="83529" y="72160"/>
                      <a:pt x="83117" y="72895"/>
                      <a:pt x="82857" y="73674"/>
                    </a:cubicBezTo>
                    <a:lnTo>
                      <a:pt x="83233" y="73674"/>
                    </a:lnTo>
                    <a:cubicBezTo>
                      <a:pt x="84129" y="70931"/>
                      <a:pt x="86712" y="69558"/>
                      <a:pt x="89295" y="69558"/>
                    </a:cubicBezTo>
                    <a:cubicBezTo>
                      <a:pt x="91875" y="69558"/>
                      <a:pt x="94456" y="70929"/>
                      <a:pt x="95357" y="73674"/>
                    </a:cubicBezTo>
                    <a:lnTo>
                      <a:pt x="95733" y="73674"/>
                    </a:lnTo>
                    <a:cubicBezTo>
                      <a:pt x="95464" y="72895"/>
                      <a:pt x="95061" y="72160"/>
                      <a:pt x="94523" y="71533"/>
                    </a:cubicBezTo>
                    <a:cubicBezTo>
                      <a:pt x="94955" y="71451"/>
                      <a:pt x="95389" y="71411"/>
                      <a:pt x="95820" y="71411"/>
                    </a:cubicBezTo>
                    <a:cubicBezTo>
                      <a:pt x="97749" y="71411"/>
                      <a:pt x="99616" y="72213"/>
                      <a:pt x="100957" y="73656"/>
                    </a:cubicBezTo>
                    <a:cubicBezTo>
                      <a:pt x="102295" y="72203"/>
                      <a:pt x="104169" y="71403"/>
                      <a:pt x="106103" y="71403"/>
                    </a:cubicBezTo>
                    <a:cubicBezTo>
                      <a:pt x="106579" y="71403"/>
                      <a:pt x="107058" y="71451"/>
                      <a:pt x="107534" y="71550"/>
                    </a:cubicBezTo>
                    <a:cubicBezTo>
                      <a:pt x="106495" y="72814"/>
                      <a:pt x="105930" y="74427"/>
                      <a:pt x="106136" y="76129"/>
                    </a:cubicBezTo>
                    <a:cubicBezTo>
                      <a:pt x="106644" y="76015"/>
                      <a:pt x="107156" y="75960"/>
                      <a:pt x="107665" y="75960"/>
                    </a:cubicBezTo>
                    <a:cubicBezTo>
                      <a:pt x="109600" y="75960"/>
                      <a:pt x="111480" y="76763"/>
                      <a:pt x="112821" y="78217"/>
                    </a:cubicBezTo>
                    <a:cubicBezTo>
                      <a:pt x="114165" y="76770"/>
                      <a:pt x="116034" y="75967"/>
                      <a:pt x="117968" y="75967"/>
                    </a:cubicBezTo>
                    <a:cubicBezTo>
                      <a:pt x="118392" y="75967"/>
                      <a:pt x="118820" y="76005"/>
                      <a:pt x="119245" y="76084"/>
                    </a:cubicBezTo>
                    <a:cubicBezTo>
                      <a:pt x="118717" y="76721"/>
                      <a:pt x="118304" y="77446"/>
                      <a:pt x="118045" y="78235"/>
                    </a:cubicBezTo>
                    <a:lnTo>
                      <a:pt x="118421" y="78235"/>
                    </a:lnTo>
                    <a:cubicBezTo>
                      <a:pt x="119317" y="75492"/>
                      <a:pt x="121900" y="74119"/>
                      <a:pt x="124482" y="74119"/>
                    </a:cubicBezTo>
                    <a:cubicBezTo>
                      <a:pt x="127063" y="74119"/>
                      <a:pt x="129644" y="75490"/>
                      <a:pt x="130544" y="78235"/>
                    </a:cubicBezTo>
                    <a:lnTo>
                      <a:pt x="130921" y="78235"/>
                    </a:lnTo>
                    <a:cubicBezTo>
                      <a:pt x="130652" y="77446"/>
                      <a:pt x="130249" y="76721"/>
                      <a:pt x="129711" y="76084"/>
                    </a:cubicBezTo>
                    <a:cubicBezTo>
                      <a:pt x="130137" y="76005"/>
                      <a:pt x="130565" y="75967"/>
                      <a:pt x="130990" y="75967"/>
                    </a:cubicBezTo>
                    <a:cubicBezTo>
                      <a:pt x="132925" y="75967"/>
                      <a:pt x="134800" y="76770"/>
                      <a:pt x="136145" y="78217"/>
                    </a:cubicBezTo>
                    <a:cubicBezTo>
                      <a:pt x="137486" y="76763"/>
                      <a:pt x="139360" y="75960"/>
                      <a:pt x="141297" y="75960"/>
                    </a:cubicBezTo>
                    <a:cubicBezTo>
                      <a:pt x="141806" y="75960"/>
                      <a:pt x="142320" y="76015"/>
                      <a:pt x="142829" y="76129"/>
                    </a:cubicBezTo>
                    <a:cubicBezTo>
                      <a:pt x="143284" y="72368"/>
                      <a:pt x="139944" y="69005"/>
                      <a:pt x="136195" y="69005"/>
                    </a:cubicBezTo>
                    <a:cubicBezTo>
                      <a:pt x="136175" y="69005"/>
                      <a:pt x="136156" y="69005"/>
                      <a:pt x="136136" y="69006"/>
                    </a:cubicBezTo>
                    <a:cubicBezTo>
                      <a:pt x="136116" y="69005"/>
                      <a:pt x="136096" y="69005"/>
                      <a:pt x="136077" y="69005"/>
                    </a:cubicBezTo>
                    <a:cubicBezTo>
                      <a:pt x="134208" y="69005"/>
                      <a:pt x="132449" y="69844"/>
                      <a:pt x="131199" y="71147"/>
                    </a:cubicBezTo>
                    <a:cubicBezTo>
                      <a:pt x="131288" y="69552"/>
                      <a:pt x="130706" y="68056"/>
                      <a:pt x="129711" y="66873"/>
                    </a:cubicBezTo>
                    <a:cubicBezTo>
                      <a:pt x="130140" y="66794"/>
                      <a:pt x="130570" y="66755"/>
                      <a:pt x="130997" y="66755"/>
                    </a:cubicBezTo>
                    <a:cubicBezTo>
                      <a:pt x="132930" y="66755"/>
                      <a:pt x="134802" y="67551"/>
                      <a:pt x="136145" y="68997"/>
                    </a:cubicBezTo>
                    <a:cubicBezTo>
                      <a:pt x="137487" y="67540"/>
                      <a:pt x="139365" y="66743"/>
                      <a:pt x="141304" y="66743"/>
                    </a:cubicBezTo>
                    <a:cubicBezTo>
                      <a:pt x="141811" y="66743"/>
                      <a:pt x="142322" y="66798"/>
                      <a:pt x="142829" y="66909"/>
                    </a:cubicBezTo>
                    <a:cubicBezTo>
                      <a:pt x="143276" y="63151"/>
                      <a:pt x="139944" y="59785"/>
                      <a:pt x="136198" y="59785"/>
                    </a:cubicBezTo>
                    <a:cubicBezTo>
                      <a:pt x="136183" y="59785"/>
                      <a:pt x="136169" y="59785"/>
                      <a:pt x="136154" y="59785"/>
                    </a:cubicBezTo>
                    <a:cubicBezTo>
                      <a:pt x="137492" y="58340"/>
                      <a:pt x="139363" y="57545"/>
                      <a:pt x="141292" y="57545"/>
                    </a:cubicBezTo>
                    <a:cubicBezTo>
                      <a:pt x="141803" y="57545"/>
                      <a:pt x="142319" y="57601"/>
                      <a:pt x="142829" y="57715"/>
                    </a:cubicBezTo>
                    <a:cubicBezTo>
                      <a:pt x="143284" y="53954"/>
                      <a:pt x="139944" y="50592"/>
                      <a:pt x="136195" y="50592"/>
                    </a:cubicBezTo>
                    <a:cubicBezTo>
                      <a:pt x="136175" y="50592"/>
                      <a:pt x="136156" y="50592"/>
                      <a:pt x="136136" y="50592"/>
                    </a:cubicBezTo>
                    <a:cubicBezTo>
                      <a:pt x="136116" y="50592"/>
                      <a:pt x="136096" y="50592"/>
                      <a:pt x="136077" y="50592"/>
                    </a:cubicBezTo>
                    <a:cubicBezTo>
                      <a:pt x="134208" y="50592"/>
                      <a:pt x="132449" y="51430"/>
                      <a:pt x="131199" y="52733"/>
                    </a:cubicBezTo>
                    <a:cubicBezTo>
                      <a:pt x="131288" y="51138"/>
                      <a:pt x="130706" y="49642"/>
                      <a:pt x="129711" y="48459"/>
                    </a:cubicBezTo>
                    <a:cubicBezTo>
                      <a:pt x="130140" y="48380"/>
                      <a:pt x="130570" y="48341"/>
                      <a:pt x="130997" y="48341"/>
                    </a:cubicBezTo>
                    <a:cubicBezTo>
                      <a:pt x="132927" y="48341"/>
                      <a:pt x="134793" y="49137"/>
                      <a:pt x="136136" y="50583"/>
                    </a:cubicBezTo>
                    <a:cubicBezTo>
                      <a:pt x="137484" y="49129"/>
                      <a:pt x="139360" y="48326"/>
                      <a:pt x="141292" y="48326"/>
                    </a:cubicBezTo>
                    <a:cubicBezTo>
                      <a:pt x="141801" y="48326"/>
                      <a:pt x="142313" y="48381"/>
                      <a:pt x="142820" y="48495"/>
                    </a:cubicBezTo>
                    <a:cubicBezTo>
                      <a:pt x="143275" y="44743"/>
                      <a:pt x="139943" y="41371"/>
                      <a:pt x="136195" y="41371"/>
                    </a:cubicBezTo>
                    <a:cubicBezTo>
                      <a:pt x="136175" y="41371"/>
                      <a:pt x="136156" y="41371"/>
                      <a:pt x="136136" y="41372"/>
                    </a:cubicBezTo>
                    <a:cubicBezTo>
                      <a:pt x="137482" y="39919"/>
                      <a:pt x="139354" y="39122"/>
                      <a:pt x="141284" y="39122"/>
                    </a:cubicBezTo>
                    <a:cubicBezTo>
                      <a:pt x="141795" y="39122"/>
                      <a:pt x="142310" y="39178"/>
                      <a:pt x="142820" y="39293"/>
                    </a:cubicBezTo>
                    <a:cubicBezTo>
                      <a:pt x="143274" y="35536"/>
                      <a:pt x="139943" y="32169"/>
                      <a:pt x="136210" y="32169"/>
                    </a:cubicBezTo>
                    <a:cubicBezTo>
                      <a:pt x="136185" y="32169"/>
                      <a:pt x="136160" y="32169"/>
                      <a:pt x="136136" y="32169"/>
                    </a:cubicBezTo>
                    <a:cubicBezTo>
                      <a:pt x="136116" y="32169"/>
                      <a:pt x="136096" y="32169"/>
                      <a:pt x="136076" y="32169"/>
                    </a:cubicBezTo>
                    <a:cubicBezTo>
                      <a:pt x="134207" y="32169"/>
                      <a:pt x="132440" y="32998"/>
                      <a:pt x="131199" y="34302"/>
                    </a:cubicBezTo>
                    <a:cubicBezTo>
                      <a:pt x="131279" y="32716"/>
                      <a:pt x="130697" y="31210"/>
                      <a:pt x="129702" y="30028"/>
                    </a:cubicBezTo>
                    <a:cubicBezTo>
                      <a:pt x="130130" y="29949"/>
                      <a:pt x="130559" y="29910"/>
                      <a:pt x="130985" y="29910"/>
                    </a:cubicBezTo>
                    <a:cubicBezTo>
                      <a:pt x="132925" y="29910"/>
                      <a:pt x="134799" y="30713"/>
                      <a:pt x="136136" y="32160"/>
                    </a:cubicBezTo>
                    <a:cubicBezTo>
                      <a:pt x="137484" y="30706"/>
                      <a:pt x="139360" y="29903"/>
                      <a:pt x="141292" y="29903"/>
                    </a:cubicBezTo>
                    <a:cubicBezTo>
                      <a:pt x="141801" y="29903"/>
                      <a:pt x="142313" y="29959"/>
                      <a:pt x="142820" y="30072"/>
                    </a:cubicBezTo>
                    <a:cubicBezTo>
                      <a:pt x="143276" y="26315"/>
                      <a:pt x="139935" y="22949"/>
                      <a:pt x="136189" y="22949"/>
                    </a:cubicBezTo>
                    <a:cubicBezTo>
                      <a:pt x="136175" y="22949"/>
                      <a:pt x="136160" y="22949"/>
                      <a:pt x="136145" y="22949"/>
                    </a:cubicBezTo>
                    <a:cubicBezTo>
                      <a:pt x="137490" y="21504"/>
                      <a:pt x="139357" y="20708"/>
                      <a:pt x="141284" y="20708"/>
                    </a:cubicBezTo>
                    <a:cubicBezTo>
                      <a:pt x="141794" y="20708"/>
                      <a:pt x="142310" y="20764"/>
                      <a:pt x="142820" y="20879"/>
                    </a:cubicBezTo>
                    <a:cubicBezTo>
                      <a:pt x="143275" y="17117"/>
                      <a:pt x="139935" y="13755"/>
                      <a:pt x="136195" y="13755"/>
                    </a:cubicBezTo>
                    <a:cubicBezTo>
                      <a:pt x="136175" y="13755"/>
                      <a:pt x="136156" y="13755"/>
                      <a:pt x="136136" y="13755"/>
                    </a:cubicBezTo>
                    <a:cubicBezTo>
                      <a:pt x="136116" y="13755"/>
                      <a:pt x="136096" y="13755"/>
                      <a:pt x="136076" y="13755"/>
                    </a:cubicBezTo>
                    <a:cubicBezTo>
                      <a:pt x="134207" y="13755"/>
                      <a:pt x="132440" y="14585"/>
                      <a:pt x="131199" y="15888"/>
                    </a:cubicBezTo>
                    <a:cubicBezTo>
                      <a:pt x="131279" y="14302"/>
                      <a:pt x="130697" y="12797"/>
                      <a:pt x="129702" y="11614"/>
                    </a:cubicBezTo>
                    <a:cubicBezTo>
                      <a:pt x="130130" y="11535"/>
                      <a:pt x="130558" y="11496"/>
                      <a:pt x="130984" y="11496"/>
                    </a:cubicBezTo>
                    <a:cubicBezTo>
                      <a:pt x="132922" y="11496"/>
                      <a:pt x="134791" y="12299"/>
                      <a:pt x="136136" y="13746"/>
                    </a:cubicBezTo>
                    <a:cubicBezTo>
                      <a:pt x="137484" y="12292"/>
                      <a:pt x="139360" y="11489"/>
                      <a:pt x="141292" y="11489"/>
                    </a:cubicBezTo>
                    <a:cubicBezTo>
                      <a:pt x="141801" y="11489"/>
                      <a:pt x="142313" y="11545"/>
                      <a:pt x="142820" y="11659"/>
                    </a:cubicBezTo>
                    <a:cubicBezTo>
                      <a:pt x="143275" y="7906"/>
                      <a:pt x="139935" y="4535"/>
                      <a:pt x="136195" y="4535"/>
                    </a:cubicBezTo>
                    <a:cubicBezTo>
                      <a:pt x="136175" y="4535"/>
                      <a:pt x="136156" y="4535"/>
                      <a:pt x="136136" y="4535"/>
                    </a:cubicBezTo>
                    <a:cubicBezTo>
                      <a:pt x="136116" y="4535"/>
                      <a:pt x="136096" y="4535"/>
                      <a:pt x="136077" y="4535"/>
                    </a:cubicBezTo>
                    <a:cubicBezTo>
                      <a:pt x="134208" y="4535"/>
                      <a:pt x="132440" y="5373"/>
                      <a:pt x="131199" y="6677"/>
                    </a:cubicBezTo>
                    <a:cubicBezTo>
                      <a:pt x="131234" y="5933"/>
                      <a:pt x="131136" y="5198"/>
                      <a:pt x="130894" y="4499"/>
                    </a:cubicBezTo>
                    <a:lnTo>
                      <a:pt x="130518" y="4499"/>
                    </a:lnTo>
                    <a:cubicBezTo>
                      <a:pt x="130751" y="5198"/>
                      <a:pt x="130867" y="5933"/>
                      <a:pt x="130867" y="6668"/>
                    </a:cubicBezTo>
                    <a:cubicBezTo>
                      <a:pt x="130394" y="6566"/>
                      <a:pt x="129917" y="6516"/>
                      <a:pt x="129443" y="6516"/>
                    </a:cubicBezTo>
                    <a:cubicBezTo>
                      <a:pt x="127584" y="6516"/>
                      <a:pt x="125780" y="7282"/>
                      <a:pt x="124487" y="8675"/>
                    </a:cubicBezTo>
                    <a:cubicBezTo>
                      <a:pt x="123206" y="7295"/>
                      <a:pt x="121414" y="6515"/>
                      <a:pt x="119532" y="6515"/>
                    </a:cubicBezTo>
                    <a:cubicBezTo>
                      <a:pt x="119048" y="6515"/>
                      <a:pt x="118564" y="6560"/>
                      <a:pt x="118089" y="6668"/>
                    </a:cubicBezTo>
                    <a:cubicBezTo>
                      <a:pt x="118089" y="5933"/>
                      <a:pt x="118206" y="5198"/>
                      <a:pt x="118439" y="4499"/>
                    </a:cubicBezTo>
                    <a:lnTo>
                      <a:pt x="118063" y="4499"/>
                    </a:lnTo>
                    <a:cubicBezTo>
                      <a:pt x="117821" y="5198"/>
                      <a:pt x="117722" y="5933"/>
                      <a:pt x="117758" y="6677"/>
                    </a:cubicBezTo>
                    <a:cubicBezTo>
                      <a:pt x="116516" y="5373"/>
                      <a:pt x="114749" y="4535"/>
                      <a:pt x="112880" y="4535"/>
                    </a:cubicBezTo>
                    <a:cubicBezTo>
                      <a:pt x="112860" y="4535"/>
                      <a:pt x="112840" y="4535"/>
                      <a:pt x="112821" y="4535"/>
                    </a:cubicBezTo>
                    <a:cubicBezTo>
                      <a:pt x="112802" y="4535"/>
                      <a:pt x="112783" y="4535"/>
                      <a:pt x="112765" y="4535"/>
                    </a:cubicBezTo>
                    <a:cubicBezTo>
                      <a:pt x="110778" y="4535"/>
                      <a:pt x="108911" y="5480"/>
                      <a:pt x="107659" y="6927"/>
                    </a:cubicBezTo>
                    <a:lnTo>
                      <a:pt x="107659" y="6927"/>
                    </a:lnTo>
                    <a:cubicBezTo>
                      <a:pt x="107953" y="3265"/>
                      <a:pt x="104676" y="36"/>
                      <a:pt x="101009" y="36"/>
                    </a:cubicBezTo>
                    <a:cubicBezTo>
                      <a:pt x="100988" y="36"/>
                      <a:pt x="100968" y="37"/>
                      <a:pt x="100948" y="37"/>
                    </a:cubicBezTo>
                    <a:cubicBezTo>
                      <a:pt x="100928" y="37"/>
                      <a:pt x="100908" y="37"/>
                      <a:pt x="100889" y="37"/>
                    </a:cubicBezTo>
                    <a:cubicBezTo>
                      <a:pt x="99020" y="37"/>
                      <a:pt x="97261" y="875"/>
                      <a:pt x="96011" y="2178"/>
                    </a:cubicBezTo>
                    <a:cubicBezTo>
                      <a:pt x="96056" y="1435"/>
                      <a:pt x="95948" y="700"/>
                      <a:pt x="95706" y="1"/>
                    </a:cubicBezTo>
                    <a:lnTo>
                      <a:pt x="95339" y="1"/>
                    </a:lnTo>
                    <a:cubicBezTo>
                      <a:pt x="95563" y="700"/>
                      <a:pt x="95688" y="1426"/>
                      <a:pt x="95688" y="2169"/>
                    </a:cubicBezTo>
                    <a:cubicBezTo>
                      <a:pt x="95213" y="2067"/>
                      <a:pt x="94735" y="2018"/>
                      <a:pt x="94260" y="2018"/>
                    </a:cubicBezTo>
                    <a:cubicBezTo>
                      <a:pt x="92399" y="2018"/>
                      <a:pt x="90599" y="2784"/>
                      <a:pt x="89299" y="4177"/>
                    </a:cubicBezTo>
                    <a:cubicBezTo>
                      <a:pt x="88034" y="2804"/>
                      <a:pt x="86246" y="2017"/>
                      <a:pt x="84376" y="2017"/>
                    </a:cubicBezTo>
                    <a:cubicBezTo>
                      <a:pt x="84365" y="2017"/>
                      <a:pt x="84355" y="2017"/>
                      <a:pt x="84344" y="2017"/>
                    </a:cubicBezTo>
                    <a:cubicBezTo>
                      <a:pt x="83860" y="2017"/>
                      <a:pt x="83376" y="2062"/>
                      <a:pt x="82902" y="2169"/>
                    </a:cubicBezTo>
                    <a:cubicBezTo>
                      <a:pt x="82902" y="1435"/>
                      <a:pt x="83027" y="700"/>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sp>
            <p:nvSpPr>
              <p:cNvPr id="41" name="Google Shape;41;p3"/>
              <p:cNvSpPr/>
              <p:nvPr/>
            </p:nvSpPr>
            <p:spPr>
              <a:xfrm>
                <a:off x="0" y="0"/>
                <a:ext cx="2743019" cy="1499080"/>
              </a:xfrm>
              <a:custGeom>
                <a:avLst/>
                <a:gdLst/>
                <a:ahLst/>
                <a:cxnLst/>
                <a:rect l="l" t="t" r="r" b="b"/>
                <a:pathLst>
                  <a:path w="143276" h="78414" extrusionOk="0">
                    <a:moveTo>
                      <a:pt x="84144" y="2392"/>
                    </a:moveTo>
                    <a:cubicBezTo>
                      <a:pt x="86080" y="2392"/>
                      <a:pt x="87955" y="3195"/>
                      <a:pt x="89299" y="4642"/>
                    </a:cubicBezTo>
                    <a:cubicBezTo>
                      <a:pt x="90635" y="3197"/>
                      <a:pt x="92499" y="2400"/>
                      <a:pt x="94430" y="2400"/>
                    </a:cubicBezTo>
                    <a:cubicBezTo>
                      <a:pt x="94856" y="2400"/>
                      <a:pt x="95287" y="2439"/>
                      <a:pt x="95715" y="2518"/>
                    </a:cubicBezTo>
                    <a:cubicBezTo>
                      <a:pt x="94720" y="3692"/>
                      <a:pt x="94138" y="5198"/>
                      <a:pt x="94228" y="6793"/>
                    </a:cubicBezTo>
                    <a:cubicBezTo>
                      <a:pt x="92977" y="5480"/>
                      <a:pt x="91219" y="4651"/>
                      <a:pt x="89350" y="4651"/>
                    </a:cubicBezTo>
                    <a:cubicBezTo>
                      <a:pt x="89330" y="4651"/>
                      <a:pt x="89310" y="4651"/>
                      <a:pt x="89290" y="4651"/>
                    </a:cubicBezTo>
                    <a:cubicBezTo>
                      <a:pt x="89271" y="4651"/>
                      <a:pt x="89251" y="4651"/>
                      <a:pt x="89231" y="4651"/>
                    </a:cubicBezTo>
                    <a:cubicBezTo>
                      <a:pt x="87362" y="4651"/>
                      <a:pt x="85595" y="5489"/>
                      <a:pt x="84353" y="6793"/>
                    </a:cubicBezTo>
                    <a:cubicBezTo>
                      <a:pt x="84434" y="5198"/>
                      <a:pt x="83851" y="3692"/>
                      <a:pt x="82866" y="2518"/>
                    </a:cubicBezTo>
                    <a:lnTo>
                      <a:pt x="82866" y="2509"/>
                    </a:lnTo>
                    <a:cubicBezTo>
                      <a:pt x="83291" y="2430"/>
                      <a:pt x="83719" y="2392"/>
                      <a:pt x="84144" y="2392"/>
                    </a:cubicBezTo>
                    <a:close/>
                    <a:moveTo>
                      <a:pt x="23970" y="2589"/>
                    </a:moveTo>
                    <a:cubicBezTo>
                      <a:pt x="24396" y="2589"/>
                      <a:pt x="24824" y="2628"/>
                      <a:pt x="25250" y="2707"/>
                    </a:cubicBezTo>
                    <a:cubicBezTo>
                      <a:pt x="24255" y="3889"/>
                      <a:pt x="23673" y="5386"/>
                      <a:pt x="23753" y="6981"/>
                    </a:cubicBezTo>
                    <a:cubicBezTo>
                      <a:pt x="22512" y="5677"/>
                      <a:pt x="20744" y="4839"/>
                      <a:pt x="18884" y="4839"/>
                    </a:cubicBezTo>
                    <a:cubicBezTo>
                      <a:pt x="18864" y="4839"/>
                      <a:pt x="18845" y="4839"/>
                      <a:pt x="18825" y="4839"/>
                    </a:cubicBezTo>
                    <a:cubicBezTo>
                      <a:pt x="18805" y="4839"/>
                      <a:pt x="18786" y="4839"/>
                      <a:pt x="18766" y="4839"/>
                    </a:cubicBezTo>
                    <a:cubicBezTo>
                      <a:pt x="16897" y="4839"/>
                      <a:pt x="15129" y="5677"/>
                      <a:pt x="13888" y="6981"/>
                    </a:cubicBezTo>
                    <a:cubicBezTo>
                      <a:pt x="13951" y="5395"/>
                      <a:pt x="13368" y="3898"/>
                      <a:pt x="12382" y="2716"/>
                    </a:cubicBezTo>
                    <a:lnTo>
                      <a:pt x="12391" y="2707"/>
                    </a:lnTo>
                    <a:cubicBezTo>
                      <a:pt x="12818" y="2628"/>
                      <a:pt x="13246" y="2589"/>
                      <a:pt x="13671" y="2589"/>
                    </a:cubicBezTo>
                    <a:cubicBezTo>
                      <a:pt x="15606" y="2589"/>
                      <a:pt x="17481" y="3390"/>
                      <a:pt x="18825" y="4830"/>
                    </a:cubicBezTo>
                    <a:cubicBezTo>
                      <a:pt x="20162" y="3390"/>
                      <a:pt x="22035" y="2589"/>
                      <a:pt x="23970" y="2589"/>
                    </a:cubicBezTo>
                    <a:close/>
                    <a:moveTo>
                      <a:pt x="77636" y="544"/>
                    </a:moveTo>
                    <a:cubicBezTo>
                      <a:pt x="80811" y="544"/>
                      <a:pt x="83986" y="2623"/>
                      <a:pt x="84031" y="6784"/>
                    </a:cubicBezTo>
                    <a:cubicBezTo>
                      <a:pt x="83550" y="6679"/>
                      <a:pt x="83066" y="6627"/>
                      <a:pt x="82585" y="6627"/>
                    </a:cubicBezTo>
                    <a:cubicBezTo>
                      <a:pt x="80728" y="6627"/>
                      <a:pt x="78929" y="7394"/>
                      <a:pt x="77633" y="8782"/>
                    </a:cubicBezTo>
                    <a:cubicBezTo>
                      <a:pt x="76360" y="7411"/>
                      <a:pt x="74559" y="6622"/>
                      <a:pt x="72687" y="6622"/>
                    </a:cubicBezTo>
                    <a:cubicBezTo>
                      <a:pt x="72203" y="6622"/>
                      <a:pt x="71719" y="6676"/>
                      <a:pt x="71244" y="6784"/>
                    </a:cubicBezTo>
                    <a:cubicBezTo>
                      <a:pt x="71284" y="2625"/>
                      <a:pt x="74460" y="544"/>
                      <a:pt x="77636" y="544"/>
                    </a:cubicBezTo>
                    <a:close/>
                    <a:moveTo>
                      <a:pt x="100947" y="544"/>
                    </a:moveTo>
                    <a:cubicBezTo>
                      <a:pt x="104121" y="544"/>
                      <a:pt x="107295" y="2622"/>
                      <a:pt x="107337" y="6782"/>
                    </a:cubicBezTo>
                    <a:lnTo>
                      <a:pt x="107337" y="6782"/>
                    </a:lnTo>
                    <a:cubicBezTo>
                      <a:pt x="106859" y="6678"/>
                      <a:pt x="106378" y="6627"/>
                      <a:pt x="105901" y="6627"/>
                    </a:cubicBezTo>
                    <a:cubicBezTo>
                      <a:pt x="104043" y="6627"/>
                      <a:pt x="102246" y="7394"/>
                      <a:pt x="100957" y="8782"/>
                    </a:cubicBezTo>
                    <a:cubicBezTo>
                      <a:pt x="99676" y="7411"/>
                      <a:pt x="97883" y="6622"/>
                      <a:pt x="96002" y="6622"/>
                    </a:cubicBezTo>
                    <a:cubicBezTo>
                      <a:pt x="95518" y="6622"/>
                      <a:pt x="95034" y="6676"/>
                      <a:pt x="94559" y="6784"/>
                    </a:cubicBezTo>
                    <a:cubicBezTo>
                      <a:pt x="94595" y="2625"/>
                      <a:pt x="97771" y="544"/>
                      <a:pt x="100947" y="544"/>
                    </a:cubicBezTo>
                    <a:close/>
                    <a:moveTo>
                      <a:pt x="7166" y="739"/>
                    </a:moveTo>
                    <a:cubicBezTo>
                      <a:pt x="10341" y="739"/>
                      <a:pt x="13516" y="2815"/>
                      <a:pt x="13556" y="6972"/>
                    </a:cubicBezTo>
                    <a:cubicBezTo>
                      <a:pt x="13079" y="6868"/>
                      <a:pt x="12598" y="6817"/>
                      <a:pt x="12120" y="6817"/>
                    </a:cubicBezTo>
                    <a:cubicBezTo>
                      <a:pt x="10263" y="6817"/>
                      <a:pt x="8460" y="7585"/>
                      <a:pt x="7163" y="8974"/>
                    </a:cubicBezTo>
                    <a:lnTo>
                      <a:pt x="7163" y="8974"/>
                    </a:lnTo>
                    <a:cubicBezTo>
                      <a:pt x="5882" y="7597"/>
                      <a:pt x="4092" y="6819"/>
                      <a:pt x="2212" y="6819"/>
                    </a:cubicBezTo>
                    <a:cubicBezTo>
                      <a:pt x="1728" y="6819"/>
                      <a:pt x="1245" y="6873"/>
                      <a:pt x="770" y="6972"/>
                    </a:cubicBezTo>
                    <a:cubicBezTo>
                      <a:pt x="810" y="2818"/>
                      <a:pt x="3988" y="739"/>
                      <a:pt x="7166" y="739"/>
                    </a:cubicBezTo>
                    <a:close/>
                    <a:moveTo>
                      <a:pt x="30461" y="743"/>
                    </a:moveTo>
                    <a:cubicBezTo>
                      <a:pt x="33632" y="743"/>
                      <a:pt x="36807" y="2818"/>
                      <a:pt x="36853" y="6968"/>
                    </a:cubicBezTo>
                    <a:lnTo>
                      <a:pt x="36853" y="6968"/>
                    </a:lnTo>
                    <a:cubicBezTo>
                      <a:pt x="36386" y="6869"/>
                      <a:pt x="35915" y="6820"/>
                      <a:pt x="35447" y="6820"/>
                    </a:cubicBezTo>
                    <a:cubicBezTo>
                      <a:pt x="33589" y="6820"/>
                      <a:pt x="31784" y="7587"/>
                      <a:pt x="30492" y="8979"/>
                    </a:cubicBezTo>
                    <a:cubicBezTo>
                      <a:pt x="29210" y="7599"/>
                      <a:pt x="27418" y="6819"/>
                      <a:pt x="25536" y="6819"/>
                    </a:cubicBezTo>
                    <a:cubicBezTo>
                      <a:pt x="25053" y="6819"/>
                      <a:pt x="24569" y="6873"/>
                      <a:pt x="24094" y="6972"/>
                    </a:cubicBezTo>
                    <a:cubicBezTo>
                      <a:pt x="24121" y="2820"/>
                      <a:pt x="27289" y="743"/>
                      <a:pt x="30461" y="743"/>
                    </a:cubicBezTo>
                    <a:close/>
                    <a:moveTo>
                      <a:pt x="119326" y="6899"/>
                    </a:moveTo>
                    <a:cubicBezTo>
                      <a:pt x="121263" y="6899"/>
                      <a:pt x="123133" y="7700"/>
                      <a:pt x="124470" y="9149"/>
                    </a:cubicBezTo>
                    <a:lnTo>
                      <a:pt x="124470" y="9149"/>
                    </a:lnTo>
                    <a:cubicBezTo>
                      <a:pt x="124453" y="9149"/>
                      <a:pt x="124436" y="9149"/>
                      <a:pt x="124419" y="9149"/>
                    </a:cubicBezTo>
                    <a:cubicBezTo>
                      <a:pt x="122550" y="9149"/>
                      <a:pt x="120782" y="9987"/>
                      <a:pt x="119541" y="11291"/>
                    </a:cubicBezTo>
                    <a:cubicBezTo>
                      <a:pt x="119622" y="9705"/>
                      <a:pt x="119039" y="8199"/>
                      <a:pt x="118045" y="7017"/>
                    </a:cubicBezTo>
                    <a:cubicBezTo>
                      <a:pt x="118472" y="6938"/>
                      <a:pt x="118901" y="6899"/>
                      <a:pt x="119326" y="6899"/>
                    </a:cubicBezTo>
                    <a:close/>
                    <a:moveTo>
                      <a:pt x="129625" y="6899"/>
                    </a:moveTo>
                    <a:cubicBezTo>
                      <a:pt x="130050" y="6899"/>
                      <a:pt x="130477" y="6938"/>
                      <a:pt x="130903" y="7017"/>
                    </a:cubicBezTo>
                    <a:cubicBezTo>
                      <a:pt x="129908" y="8199"/>
                      <a:pt x="129326" y="9705"/>
                      <a:pt x="129415" y="11291"/>
                    </a:cubicBezTo>
                    <a:cubicBezTo>
                      <a:pt x="128165" y="9987"/>
                      <a:pt x="126397" y="9149"/>
                      <a:pt x="124537" y="9149"/>
                    </a:cubicBezTo>
                    <a:cubicBezTo>
                      <a:pt x="124520" y="9149"/>
                      <a:pt x="124503" y="9149"/>
                      <a:pt x="124487" y="9149"/>
                    </a:cubicBezTo>
                    <a:lnTo>
                      <a:pt x="124487" y="9149"/>
                    </a:lnTo>
                    <a:cubicBezTo>
                      <a:pt x="125823" y="7700"/>
                      <a:pt x="127694" y="6899"/>
                      <a:pt x="129625" y="6899"/>
                    </a:cubicBezTo>
                    <a:close/>
                    <a:moveTo>
                      <a:pt x="82788" y="6997"/>
                    </a:moveTo>
                    <a:cubicBezTo>
                      <a:pt x="83213" y="6997"/>
                      <a:pt x="83641" y="7036"/>
                      <a:pt x="84066" y="7115"/>
                    </a:cubicBezTo>
                    <a:cubicBezTo>
                      <a:pt x="83072" y="8298"/>
                      <a:pt x="82489" y="9794"/>
                      <a:pt x="82579" y="11389"/>
                    </a:cubicBezTo>
                    <a:cubicBezTo>
                      <a:pt x="81329" y="10086"/>
                      <a:pt x="79570" y="9248"/>
                      <a:pt x="77701" y="9248"/>
                    </a:cubicBezTo>
                    <a:cubicBezTo>
                      <a:pt x="77681" y="9248"/>
                      <a:pt x="77661" y="9248"/>
                      <a:pt x="77642" y="9248"/>
                    </a:cubicBezTo>
                    <a:cubicBezTo>
                      <a:pt x="78979" y="7800"/>
                      <a:pt x="80853" y="6997"/>
                      <a:pt x="82788" y="6997"/>
                    </a:cubicBezTo>
                    <a:close/>
                    <a:moveTo>
                      <a:pt x="95819" y="7002"/>
                    </a:moveTo>
                    <a:cubicBezTo>
                      <a:pt x="97748" y="7002"/>
                      <a:pt x="99615" y="7806"/>
                      <a:pt x="100948" y="9257"/>
                    </a:cubicBezTo>
                    <a:cubicBezTo>
                      <a:pt x="100928" y="9257"/>
                      <a:pt x="100908" y="9256"/>
                      <a:pt x="100888" y="9256"/>
                    </a:cubicBezTo>
                    <a:cubicBezTo>
                      <a:pt x="99020" y="9256"/>
                      <a:pt x="97252" y="10086"/>
                      <a:pt x="96011" y="11398"/>
                    </a:cubicBezTo>
                    <a:cubicBezTo>
                      <a:pt x="96100" y="9803"/>
                      <a:pt x="95509" y="8298"/>
                      <a:pt x="94523" y="7124"/>
                    </a:cubicBezTo>
                    <a:cubicBezTo>
                      <a:pt x="94955" y="7042"/>
                      <a:pt x="95388" y="7002"/>
                      <a:pt x="95819" y="7002"/>
                    </a:cubicBezTo>
                    <a:close/>
                    <a:moveTo>
                      <a:pt x="48857" y="7096"/>
                    </a:moveTo>
                    <a:cubicBezTo>
                      <a:pt x="50790" y="7096"/>
                      <a:pt x="52658" y="7899"/>
                      <a:pt x="53995" y="9346"/>
                    </a:cubicBezTo>
                    <a:lnTo>
                      <a:pt x="53995" y="9346"/>
                    </a:lnTo>
                    <a:cubicBezTo>
                      <a:pt x="53978" y="9346"/>
                      <a:pt x="53961" y="9346"/>
                      <a:pt x="53945" y="9346"/>
                    </a:cubicBezTo>
                    <a:cubicBezTo>
                      <a:pt x="52076" y="9346"/>
                      <a:pt x="50308" y="10184"/>
                      <a:pt x="49067" y="11488"/>
                    </a:cubicBezTo>
                    <a:cubicBezTo>
                      <a:pt x="49156" y="9893"/>
                      <a:pt x="48565" y="8388"/>
                      <a:pt x="47579" y="7214"/>
                    </a:cubicBezTo>
                    <a:cubicBezTo>
                      <a:pt x="48005" y="7135"/>
                      <a:pt x="48433" y="7096"/>
                      <a:pt x="48857" y="7096"/>
                    </a:cubicBezTo>
                    <a:close/>
                    <a:moveTo>
                      <a:pt x="59151" y="7096"/>
                    </a:moveTo>
                    <a:cubicBezTo>
                      <a:pt x="59575" y="7096"/>
                      <a:pt x="60003" y="7135"/>
                      <a:pt x="60429" y="7214"/>
                    </a:cubicBezTo>
                    <a:cubicBezTo>
                      <a:pt x="59443" y="8397"/>
                      <a:pt x="58852" y="9893"/>
                      <a:pt x="58941" y="11488"/>
                    </a:cubicBezTo>
                    <a:cubicBezTo>
                      <a:pt x="57700" y="10184"/>
                      <a:pt x="55932" y="9346"/>
                      <a:pt x="54063" y="9346"/>
                    </a:cubicBezTo>
                    <a:cubicBezTo>
                      <a:pt x="54043" y="9346"/>
                      <a:pt x="54024" y="9346"/>
                      <a:pt x="54004" y="9346"/>
                    </a:cubicBezTo>
                    <a:cubicBezTo>
                      <a:pt x="55349" y="7899"/>
                      <a:pt x="57217" y="7096"/>
                      <a:pt x="59151" y="7096"/>
                    </a:cubicBezTo>
                    <a:close/>
                    <a:moveTo>
                      <a:pt x="12288" y="7195"/>
                    </a:moveTo>
                    <a:cubicBezTo>
                      <a:pt x="12712" y="7195"/>
                      <a:pt x="13139" y="7233"/>
                      <a:pt x="13565" y="7312"/>
                    </a:cubicBezTo>
                    <a:cubicBezTo>
                      <a:pt x="12580" y="8495"/>
                      <a:pt x="11997" y="9992"/>
                      <a:pt x="12078" y="11586"/>
                    </a:cubicBezTo>
                    <a:cubicBezTo>
                      <a:pt x="10836" y="10283"/>
                      <a:pt x="9069" y="9445"/>
                      <a:pt x="7200" y="9445"/>
                    </a:cubicBezTo>
                    <a:cubicBezTo>
                      <a:pt x="7183" y="9445"/>
                      <a:pt x="7166" y="9445"/>
                      <a:pt x="7150" y="9445"/>
                    </a:cubicBezTo>
                    <a:lnTo>
                      <a:pt x="7150" y="9445"/>
                    </a:lnTo>
                    <a:cubicBezTo>
                      <a:pt x="8487" y="7997"/>
                      <a:pt x="10354" y="7195"/>
                      <a:pt x="12288" y="7195"/>
                    </a:cubicBezTo>
                    <a:close/>
                    <a:moveTo>
                      <a:pt x="25327" y="7195"/>
                    </a:moveTo>
                    <a:cubicBezTo>
                      <a:pt x="27263" y="7195"/>
                      <a:pt x="29138" y="7997"/>
                      <a:pt x="30483" y="9445"/>
                    </a:cubicBezTo>
                    <a:cubicBezTo>
                      <a:pt x="30463" y="9445"/>
                      <a:pt x="30443" y="9445"/>
                      <a:pt x="30423" y="9445"/>
                    </a:cubicBezTo>
                    <a:cubicBezTo>
                      <a:pt x="28555" y="9445"/>
                      <a:pt x="26787" y="10283"/>
                      <a:pt x="25545" y="11586"/>
                    </a:cubicBezTo>
                    <a:cubicBezTo>
                      <a:pt x="25626" y="10000"/>
                      <a:pt x="25044" y="8495"/>
                      <a:pt x="24049" y="7312"/>
                    </a:cubicBezTo>
                    <a:cubicBezTo>
                      <a:pt x="24475" y="7233"/>
                      <a:pt x="24903" y="7195"/>
                      <a:pt x="25327" y="7195"/>
                    </a:cubicBezTo>
                    <a:close/>
                    <a:moveTo>
                      <a:pt x="35634" y="7192"/>
                    </a:moveTo>
                    <a:cubicBezTo>
                      <a:pt x="36094" y="7192"/>
                      <a:pt x="36556" y="7237"/>
                      <a:pt x="37015" y="7330"/>
                    </a:cubicBezTo>
                    <a:cubicBezTo>
                      <a:pt x="35998" y="8588"/>
                      <a:pt x="35452" y="10173"/>
                      <a:pt x="35641" y="11840"/>
                    </a:cubicBezTo>
                    <a:lnTo>
                      <a:pt x="35641" y="11840"/>
                    </a:lnTo>
                    <a:cubicBezTo>
                      <a:pt x="34389" y="10389"/>
                      <a:pt x="32523" y="9445"/>
                      <a:pt x="30538" y="9445"/>
                    </a:cubicBezTo>
                    <a:cubicBezTo>
                      <a:pt x="30520" y="9445"/>
                      <a:pt x="30501" y="9445"/>
                      <a:pt x="30483" y="9445"/>
                    </a:cubicBezTo>
                    <a:cubicBezTo>
                      <a:pt x="31822" y="7997"/>
                      <a:pt x="33700" y="7192"/>
                      <a:pt x="35634" y="7192"/>
                    </a:cubicBezTo>
                    <a:close/>
                    <a:moveTo>
                      <a:pt x="112820" y="5042"/>
                    </a:moveTo>
                    <a:cubicBezTo>
                      <a:pt x="115994" y="5042"/>
                      <a:pt x="119168" y="7120"/>
                      <a:pt x="119209" y="11280"/>
                    </a:cubicBezTo>
                    <a:lnTo>
                      <a:pt x="119209" y="11280"/>
                    </a:lnTo>
                    <a:cubicBezTo>
                      <a:pt x="118737" y="11179"/>
                      <a:pt x="118262" y="11130"/>
                      <a:pt x="117790" y="11130"/>
                    </a:cubicBezTo>
                    <a:cubicBezTo>
                      <a:pt x="115926" y="11130"/>
                      <a:pt x="114120" y="11897"/>
                      <a:pt x="112821" y="13289"/>
                    </a:cubicBezTo>
                    <a:cubicBezTo>
                      <a:pt x="111548" y="11909"/>
                      <a:pt x="109747" y="11129"/>
                      <a:pt x="107874" y="11129"/>
                    </a:cubicBezTo>
                    <a:cubicBezTo>
                      <a:pt x="107391" y="11129"/>
                      <a:pt x="106898" y="11183"/>
                      <a:pt x="106432" y="11282"/>
                    </a:cubicBezTo>
                    <a:cubicBezTo>
                      <a:pt x="106468" y="7123"/>
                      <a:pt x="109644" y="5042"/>
                      <a:pt x="112820" y="5042"/>
                    </a:cubicBezTo>
                    <a:close/>
                    <a:moveTo>
                      <a:pt x="136135" y="5042"/>
                    </a:moveTo>
                    <a:cubicBezTo>
                      <a:pt x="139310" y="5042"/>
                      <a:pt x="142484" y="7121"/>
                      <a:pt x="142525" y="11282"/>
                    </a:cubicBezTo>
                    <a:cubicBezTo>
                      <a:pt x="142051" y="11180"/>
                      <a:pt x="141574" y="11130"/>
                      <a:pt x="141100" y="11130"/>
                    </a:cubicBezTo>
                    <a:cubicBezTo>
                      <a:pt x="139242" y="11130"/>
                      <a:pt x="137437" y="11897"/>
                      <a:pt x="136145" y="13289"/>
                    </a:cubicBezTo>
                    <a:cubicBezTo>
                      <a:pt x="134863" y="11909"/>
                      <a:pt x="133071" y="11129"/>
                      <a:pt x="131190" y="11129"/>
                    </a:cubicBezTo>
                    <a:cubicBezTo>
                      <a:pt x="130706" y="11129"/>
                      <a:pt x="130222" y="11183"/>
                      <a:pt x="129747" y="11282"/>
                    </a:cubicBezTo>
                    <a:cubicBezTo>
                      <a:pt x="129783" y="7123"/>
                      <a:pt x="132959" y="5042"/>
                      <a:pt x="136135" y="5042"/>
                    </a:cubicBezTo>
                    <a:close/>
                    <a:moveTo>
                      <a:pt x="89293" y="5147"/>
                    </a:moveTo>
                    <a:cubicBezTo>
                      <a:pt x="92468" y="5147"/>
                      <a:pt x="95642" y="7223"/>
                      <a:pt x="95679" y="11378"/>
                    </a:cubicBezTo>
                    <a:lnTo>
                      <a:pt x="95679" y="11378"/>
                    </a:lnTo>
                    <a:cubicBezTo>
                      <a:pt x="95207" y="11278"/>
                      <a:pt x="94731" y="11229"/>
                      <a:pt x="94259" y="11229"/>
                    </a:cubicBezTo>
                    <a:cubicBezTo>
                      <a:pt x="92396" y="11229"/>
                      <a:pt x="90592" y="11995"/>
                      <a:pt x="89299" y="13388"/>
                    </a:cubicBezTo>
                    <a:cubicBezTo>
                      <a:pt x="88018" y="12008"/>
                      <a:pt x="86226" y="11228"/>
                      <a:pt x="84344" y="11228"/>
                    </a:cubicBezTo>
                    <a:cubicBezTo>
                      <a:pt x="83860" y="11228"/>
                      <a:pt x="83376" y="11282"/>
                      <a:pt x="82902" y="11380"/>
                    </a:cubicBezTo>
                    <a:cubicBezTo>
                      <a:pt x="82937" y="7226"/>
                      <a:pt x="86116" y="5147"/>
                      <a:pt x="89293" y="5147"/>
                    </a:cubicBezTo>
                    <a:close/>
                    <a:moveTo>
                      <a:pt x="42334" y="5241"/>
                    </a:moveTo>
                    <a:cubicBezTo>
                      <a:pt x="45504" y="5241"/>
                      <a:pt x="48679" y="7316"/>
                      <a:pt x="48726" y="11466"/>
                    </a:cubicBezTo>
                    <a:lnTo>
                      <a:pt x="48726" y="11466"/>
                    </a:lnTo>
                    <a:cubicBezTo>
                      <a:pt x="48259" y="11367"/>
                      <a:pt x="47788" y="11318"/>
                      <a:pt x="47320" y="11318"/>
                    </a:cubicBezTo>
                    <a:cubicBezTo>
                      <a:pt x="45461" y="11318"/>
                      <a:pt x="43655" y="12085"/>
                      <a:pt x="42355" y="13477"/>
                    </a:cubicBezTo>
                    <a:cubicBezTo>
                      <a:pt x="41083" y="12097"/>
                      <a:pt x="39282" y="11318"/>
                      <a:pt x="37409" y="11318"/>
                    </a:cubicBezTo>
                    <a:cubicBezTo>
                      <a:pt x="36916" y="11318"/>
                      <a:pt x="36432" y="11371"/>
                      <a:pt x="35966" y="11470"/>
                    </a:cubicBezTo>
                    <a:cubicBezTo>
                      <a:pt x="35993" y="7318"/>
                      <a:pt x="39161" y="5241"/>
                      <a:pt x="42334" y="5241"/>
                    </a:cubicBezTo>
                    <a:close/>
                    <a:moveTo>
                      <a:pt x="65648" y="5241"/>
                    </a:moveTo>
                    <a:cubicBezTo>
                      <a:pt x="68820" y="5241"/>
                      <a:pt x="71995" y="7316"/>
                      <a:pt x="72041" y="11466"/>
                    </a:cubicBezTo>
                    <a:lnTo>
                      <a:pt x="72041" y="11466"/>
                    </a:lnTo>
                    <a:cubicBezTo>
                      <a:pt x="71572" y="11367"/>
                      <a:pt x="71100" y="11318"/>
                      <a:pt x="70631" y="11318"/>
                    </a:cubicBezTo>
                    <a:cubicBezTo>
                      <a:pt x="68767" y="11318"/>
                      <a:pt x="66961" y="12085"/>
                      <a:pt x="65662" y="13477"/>
                    </a:cubicBezTo>
                    <a:cubicBezTo>
                      <a:pt x="64389" y="12097"/>
                      <a:pt x="62588" y="11318"/>
                      <a:pt x="60715" y="11318"/>
                    </a:cubicBezTo>
                    <a:cubicBezTo>
                      <a:pt x="60223" y="11318"/>
                      <a:pt x="59739" y="11371"/>
                      <a:pt x="59273" y="11470"/>
                    </a:cubicBezTo>
                    <a:cubicBezTo>
                      <a:pt x="59304" y="7318"/>
                      <a:pt x="62474" y="5241"/>
                      <a:pt x="65648" y="5241"/>
                    </a:cubicBezTo>
                    <a:close/>
                    <a:moveTo>
                      <a:pt x="18806" y="5349"/>
                    </a:moveTo>
                    <a:cubicBezTo>
                      <a:pt x="21976" y="5349"/>
                      <a:pt x="25149" y="7423"/>
                      <a:pt x="25196" y="11574"/>
                    </a:cubicBezTo>
                    <a:lnTo>
                      <a:pt x="25196" y="11574"/>
                    </a:lnTo>
                    <a:cubicBezTo>
                      <a:pt x="24722" y="11471"/>
                      <a:pt x="24244" y="11421"/>
                      <a:pt x="23770" y="11421"/>
                    </a:cubicBezTo>
                    <a:cubicBezTo>
                      <a:pt x="21912" y="11421"/>
                      <a:pt x="20114" y="12189"/>
                      <a:pt x="18825" y="13585"/>
                    </a:cubicBezTo>
                    <a:cubicBezTo>
                      <a:pt x="17544" y="12205"/>
                      <a:pt x="15752" y="11425"/>
                      <a:pt x="13870" y="11425"/>
                    </a:cubicBezTo>
                    <a:cubicBezTo>
                      <a:pt x="13386" y="11425"/>
                      <a:pt x="12902" y="11470"/>
                      <a:pt x="12427" y="11578"/>
                    </a:cubicBezTo>
                    <a:cubicBezTo>
                      <a:pt x="12463" y="7425"/>
                      <a:pt x="15633" y="5349"/>
                      <a:pt x="18806" y="5349"/>
                    </a:cubicBezTo>
                    <a:close/>
                    <a:moveTo>
                      <a:pt x="117949" y="11501"/>
                    </a:moveTo>
                    <a:cubicBezTo>
                      <a:pt x="118380" y="11501"/>
                      <a:pt x="118814" y="11541"/>
                      <a:pt x="119245" y="11622"/>
                    </a:cubicBezTo>
                    <a:cubicBezTo>
                      <a:pt x="118253" y="12794"/>
                      <a:pt x="117671" y="14304"/>
                      <a:pt x="117757" y="15887"/>
                    </a:cubicBezTo>
                    <a:lnTo>
                      <a:pt x="117757" y="15887"/>
                    </a:lnTo>
                    <a:cubicBezTo>
                      <a:pt x="116507" y="14584"/>
                      <a:pt x="114739" y="13746"/>
                      <a:pt x="112880" y="13746"/>
                    </a:cubicBezTo>
                    <a:cubicBezTo>
                      <a:pt x="112860" y="13746"/>
                      <a:pt x="112840" y="13746"/>
                      <a:pt x="112821" y="13746"/>
                    </a:cubicBezTo>
                    <a:cubicBezTo>
                      <a:pt x="114154" y="12303"/>
                      <a:pt x="116020" y="11501"/>
                      <a:pt x="117949" y="11501"/>
                    </a:cubicBezTo>
                    <a:close/>
                    <a:moveTo>
                      <a:pt x="130985" y="11496"/>
                    </a:moveTo>
                    <a:cubicBezTo>
                      <a:pt x="132925" y="11496"/>
                      <a:pt x="134799" y="12298"/>
                      <a:pt x="136136" y="13746"/>
                    </a:cubicBezTo>
                    <a:cubicBezTo>
                      <a:pt x="136116" y="13746"/>
                      <a:pt x="136096" y="13746"/>
                      <a:pt x="136077" y="13746"/>
                    </a:cubicBezTo>
                    <a:cubicBezTo>
                      <a:pt x="134208" y="13746"/>
                      <a:pt x="132440" y="14584"/>
                      <a:pt x="131199" y="15888"/>
                    </a:cubicBezTo>
                    <a:cubicBezTo>
                      <a:pt x="131279" y="14293"/>
                      <a:pt x="130697" y="12796"/>
                      <a:pt x="129702" y="11613"/>
                    </a:cubicBezTo>
                    <a:cubicBezTo>
                      <a:pt x="130130" y="11534"/>
                      <a:pt x="130559" y="11496"/>
                      <a:pt x="130985" y="11496"/>
                    </a:cubicBezTo>
                    <a:close/>
                    <a:moveTo>
                      <a:pt x="84143" y="11612"/>
                    </a:moveTo>
                    <a:cubicBezTo>
                      <a:pt x="86077" y="11612"/>
                      <a:pt x="87946" y="12415"/>
                      <a:pt x="89290" y="13862"/>
                    </a:cubicBezTo>
                    <a:cubicBezTo>
                      <a:pt x="89271" y="13862"/>
                      <a:pt x="89251" y="13862"/>
                      <a:pt x="89231" y="13862"/>
                    </a:cubicBezTo>
                    <a:cubicBezTo>
                      <a:pt x="87362" y="13862"/>
                      <a:pt x="85595" y="14701"/>
                      <a:pt x="84353" y="16004"/>
                    </a:cubicBezTo>
                    <a:cubicBezTo>
                      <a:pt x="84443" y="14409"/>
                      <a:pt x="83851" y="12913"/>
                      <a:pt x="82866" y="11730"/>
                    </a:cubicBezTo>
                    <a:cubicBezTo>
                      <a:pt x="83291" y="11651"/>
                      <a:pt x="83719" y="11612"/>
                      <a:pt x="84143" y="11612"/>
                    </a:cubicBezTo>
                    <a:close/>
                    <a:moveTo>
                      <a:pt x="94437" y="11612"/>
                    </a:moveTo>
                    <a:cubicBezTo>
                      <a:pt x="94861" y="11612"/>
                      <a:pt x="95289" y="11651"/>
                      <a:pt x="95715" y="11730"/>
                    </a:cubicBezTo>
                    <a:cubicBezTo>
                      <a:pt x="94729" y="12913"/>
                      <a:pt x="94138" y="14409"/>
                      <a:pt x="94228" y="16004"/>
                    </a:cubicBezTo>
                    <a:cubicBezTo>
                      <a:pt x="92977" y="14701"/>
                      <a:pt x="91218" y="13862"/>
                      <a:pt x="89350" y="13862"/>
                    </a:cubicBezTo>
                    <a:cubicBezTo>
                      <a:pt x="89330" y="13862"/>
                      <a:pt x="89310" y="13862"/>
                      <a:pt x="89290" y="13862"/>
                    </a:cubicBezTo>
                    <a:lnTo>
                      <a:pt x="89299" y="13853"/>
                    </a:lnTo>
                    <a:cubicBezTo>
                      <a:pt x="90636" y="12414"/>
                      <a:pt x="92504" y="11612"/>
                      <a:pt x="94437" y="11612"/>
                    </a:cubicBezTo>
                    <a:close/>
                    <a:moveTo>
                      <a:pt x="47493" y="11702"/>
                    </a:moveTo>
                    <a:cubicBezTo>
                      <a:pt x="47918" y="11702"/>
                      <a:pt x="48345" y="11740"/>
                      <a:pt x="48771" y="11819"/>
                    </a:cubicBezTo>
                    <a:cubicBezTo>
                      <a:pt x="47772" y="12997"/>
                      <a:pt x="47190" y="14487"/>
                      <a:pt x="47274" y="16083"/>
                    </a:cubicBezTo>
                    <a:lnTo>
                      <a:pt x="47274" y="16083"/>
                    </a:lnTo>
                    <a:cubicBezTo>
                      <a:pt x="46033" y="14786"/>
                      <a:pt x="44269" y="13952"/>
                      <a:pt x="42406" y="13952"/>
                    </a:cubicBezTo>
                    <a:cubicBezTo>
                      <a:pt x="42389" y="13952"/>
                      <a:pt x="42372" y="13952"/>
                      <a:pt x="42355" y="13952"/>
                    </a:cubicBezTo>
                    <a:lnTo>
                      <a:pt x="42355" y="13952"/>
                    </a:lnTo>
                    <a:cubicBezTo>
                      <a:pt x="43693" y="12505"/>
                      <a:pt x="45560" y="11702"/>
                      <a:pt x="47493" y="11702"/>
                    </a:cubicBezTo>
                    <a:close/>
                    <a:moveTo>
                      <a:pt x="60501" y="11702"/>
                    </a:moveTo>
                    <a:cubicBezTo>
                      <a:pt x="62439" y="11702"/>
                      <a:pt x="64308" y="12505"/>
                      <a:pt x="65653" y="13952"/>
                    </a:cubicBezTo>
                    <a:cubicBezTo>
                      <a:pt x="65633" y="13952"/>
                      <a:pt x="65613" y="13952"/>
                      <a:pt x="65593" y="13952"/>
                    </a:cubicBezTo>
                    <a:cubicBezTo>
                      <a:pt x="63725" y="13952"/>
                      <a:pt x="61957" y="14790"/>
                      <a:pt x="60715" y="16094"/>
                    </a:cubicBezTo>
                    <a:cubicBezTo>
                      <a:pt x="60796" y="14499"/>
                      <a:pt x="60214" y="13002"/>
                      <a:pt x="59219" y="11819"/>
                    </a:cubicBezTo>
                    <a:cubicBezTo>
                      <a:pt x="59646" y="11740"/>
                      <a:pt x="60075" y="11702"/>
                      <a:pt x="60501" y="11702"/>
                    </a:cubicBezTo>
                    <a:close/>
                    <a:moveTo>
                      <a:pt x="106098" y="7003"/>
                    </a:moveTo>
                    <a:cubicBezTo>
                      <a:pt x="106560" y="7003"/>
                      <a:pt x="107026" y="7049"/>
                      <a:pt x="107489" y="7142"/>
                    </a:cubicBezTo>
                    <a:cubicBezTo>
                      <a:pt x="106479" y="8394"/>
                      <a:pt x="105932" y="9985"/>
                      <a:pt x="106135" y="11656"/>
                    </a:cubicBezTo>
                    <a:lnTo>
                      <a:pt x="106135" y="11656"/>
                    </a:lnTo>
                    <a:cubicBezTo>
                      <a:pt x="106639" y="11546"/>
                      <a:pt x="107148" y="11492"/>
                      <a:pt x="107652" y="11492"/>
                    </a:cubicBezTo>
                    <a:cubicBezTo>
                      <a:pt x="109592" y="11492"/>
                      <a:pt x="111471" y="12290"/>
                      <a:pt x="112821" y="13746"/>
                    </a:cubicBezTo>
                    <a:cubicBezTo>
                      <a:pt x="112802" y="13746"/>
                      <a:pt x="112783" y="13746"/>
                      <a:pt x="112765" y="13746"/>
                    </a:cubicBezTo>
                    <a:cubicBezTo>
                      <a:pt x="110778" y="13746"/>
                      <a:pt x="108911" y="14691"/>
                      <a:pt x="107659" y="16138"/>
                    </a:cubicBezTo>
                    <a:lnTo>
                      <a:pt x="107659" y="16138"/>
                    </a:lnTo>
                    <a:cubicBezTo>
                      <a:pt x="107785" y="14463"/>
                      <a:pt x="107175" y="12886"/>
                      <a:pt x="106127" y="11658"/>
                    </a:cubicBezTo>
                    <a:cubicBezTo>
                      <a:pt x="106127" y="11658"/>
                      <a:pt x="106128" y="11658"/>
                      <a:pt x="106128" y="11658"/>
                    </a:cubicBezTo>
                    <a:lnTo>
                      <a:pt x="106128" y="11658"/>
                    </a:lnTo>
                    <a:cubicBezTo>
                      <a:pt x="106131" y="11661"/>
                      <a:pt x="106133" y="11664"/>
                      <a:pt x="106136" y="11667"/>
                    </a:cubicBezTo>
                    <a:cubicBezTo>
                      <a:pt x="106136" y="11664"/>
                      <a:pt x="106135" y="11660"/>
                      <a:pt x="106135" y="11656"/>
                    </a:cubicBezTo>
                    <a:lnTo>
                      <a:pt x="106135" y="11656"/>
                    </a:lnTo>
                    <a:cubicBezTo>
                      <a:pt x="106133" y="11657"/>
                      <a:pt x="106130" y="11657"/>
                      <a:pt x="106128" y="11658"/>
                    </a:cubicBezTo>
                    <a:lnTo>
                      <a:pt x="106128" y="11658"/>
                    </a:lnTo>
                    <a:cubicBezTo>
                      <a:pt x="104868" y="10198"/>
                      <a:pt x="102995" y="9256"/>
                      <a:pt x="101004" y="9256"/>
                    </a:cubicBezTo>
                    <a:cubicBezTo>
                      <a:pt x="100985" y="9256"/>
                      <a:pt x="100967" y="9257"/>
                      <a:pt x="100948" y="9257"/>
                    </a:cubicBezTo>
                    <a:cubicBezTo>
                      <a:pt x="102293" y="7803"/>
                      <a:pt x="104164" y="7003"/>
                      <a:pt x="106098" y="7003"/>
                    </a:cubicBezTo>
                    <a:close/>
                    <a:moveTo>
                      <a:pt x="13651" y="11804"/>
                    </a:moveTo>
                    <a:cubicBezTo>
                      <a:pt x="15587" y="11804"/>
                      <a:pt x="17458" y="12604"/>
                      <a:pt x="18799" y="14050"/>
                    </a:cubicBezTo>
                    <a:lnTo>
                      <a:pt x="18799" y="14050"/>
                    </a:lnTo>
                    <a:cubicBezTo>
                      <a:pt x="18788" y="14050"/>
                      <a:pt x="18777" y="14050"/>
                      <a:pt x="18766" y="14050"/>
                    </a:cubicBezTo>
                    <a:cubicBezTo>
                      <a:pt x="16897" y="14050"/>
                      <a:pt x="15129" y="14889"/>
                      <a:pt x="13888" y="16192"/>
                    </a:cubicBezTo>
                    <a:cubicBezTo>
                      <a:pt x="13968" y="14597"/>
                      <a:pt x="13386" y="13101"/>
                      <a:pt x="12391" y="11918"/>
                    </a:cubicBezTo>
                    <a:cubicBezTo>
                      <a:pt x="12811" y="11842"/>
                      <a:pt x="13233" y="11804"/>
                      <a:pt x="13651" y="11804"/>
                    </a:cubicBezTo>
                    <a:close/>
                    <a:moveTo>
                      <a:pt x="23971" y="11800"/>
                    </a:moveTo>
                    <a:cubicBezTo>
                      <a:pt x="24396" y="11800"/>
                      <a:pt x="24824" y="11839"/>
                      <a:pt x="25250" y="11918"/>
                    </a:cubicBezTo>
                    <a:cubicBezTo>
                      <a:pt x="24255" y="13101"/>
                      <a:pt x="23673" y="14597"/>
                      <a:pt x="23753" y="16192"/>
                    </a:cubicBezTo>
                    <a:cubicBezTo>
                      <a:pt x="22512" y="14889"/>
                      <a:pt x="20744" y="14050"/>
                      <a:pt x="18884" y="14050"/>
                    </a:cubicBezTo>
                    <a:cubicBezTo>
                      <a:pt x="18864" y="14050"/>
                      <a:pt x="18845" y="14050"/>
                      <a:pt x="18825" y="14051"/>
                    </a:cubicBezTo>
                    <a:cubicBezTo>
                      <a:pt x="20162" y="12603"/>
                      <a:pt x="22036" y="11800"/>
                      <a:pt x="23971" y="11800"/>
                    </a:cubicBezTo>
                    <a:close/>
                    <a:moveTo>
                      <a:pt x="37191" y="11695"/>
                    </a:moveTo>
                    <a:cubicBezTo>
                      <a:pt x="39126" y="11695"/>
                      <a:pt x="41007" y="12498"/>
                      <a:pt x="42355" y="13952"/>
                    </a:cubicBezTo>
                    <a:lnTo>
                      <a:pt x="42355" y="13952"/>
                    </a:lnTo>
                    <a:cubicBezTo>
                      <a:pt x="42352" y="13952"/>
                      <a:pt x="42349" y="13952"/>
                      <a:pt x="42346" y="13952"/>
                    </a:cubicBezTo>
                    <a:cubicBezTo>
                      <a:pt x="42328" y="13952"/>
                      <a:pt x="42309" y="13952"/>
                      <a:pt x="42291" y="13952"/>
                    </a:cubicBezTo>
                    <a:cubicBezTo>
                      <a:pt x="40304" y="13952"/>
                      <a:pt x="38437" y="14897"/>
                      <a:pt x="37185" y="16344"/>
                    </a:cubicBezTo>
                    <a:cubicBezTo>
                      <a:pt x="37320" y="14669"/>
                      <a:pt x="36710" y="13092"/>
                      <a:pt x="35662" y="11864"/>
                    </a:cubicBezTo>
                    <a:cubicBezTo>
                      <a:pt x="36169" y="11750"/>
                      <a:pt x="36682" y="11695"/>
                      <a:pt x="37191" y="11695"/>
                    </a:cubicBezTo>
                    <a:close/>
                    <a:moveTo>
                      <a:pt x="124477" y="9648"/>
                    </a:moveTo>
                    <a:cubicBezTo>
                      <a:pt x="127652" y="9648"/>
                      <a:pt x="130827" y="11726"/>
                      <a:pt x="130867" y="15888"/>
                    </a:cubicBezTo>
                    <a:cubicBezTo>
                      <a:pt x="130394" y="15786"/>
                      <a:pt x="129917" y="15736"/>
                      <a:pt x="129443" y="15736"/>
                    </a:cubicBezTo>
                    <a:cubicBezTo>
                      <a:pt x="127584" y="15736"/>
                      <a:pt x="125780" y="16502"/>
                      <a:pt x="124487" y="17895"/>
                    </a:cubicBezTo>
                    <a:cubicBezTo>
                      <a:pt x="123206" y="16515"/>
                      <a:pt x="121414" y="15735"/>
                      <a:pt x="119532" y="15735"/>
                    </a:cubicBezTo>
                    <a:cubicBezTo>
                      <a:pt x="119048" y="15735"/>
                      <a:pt x="118564" y="15780"/>
                      <a:pt x="118089" y="15888"/>
                    </a:cubicBezTo>
                    <a:cubicBezTo>
                      <a:pt x="118125" y="11729"/>
                      <a:pt x="121301" y="9648"/>
                      <a:pt x="124477" y="9648"/>
                    </a:cubicBezTo>
                    <a:close/>
                    <a:moveTo>
                      <a:pt x="77633" y="9753"/>
                    </a:moveTo>
                    <a:cubicBezTo>
                      <a:pt x="80805" y="9753"/>
                      <a:pt x="83979" y="11828"/>
                      <a:pt x="84022" y="15982"/>
                    </a:cubicBezTo>
                    <a:lnTo>
                      <a:pt x="84022" y="15982"/>
                    </a:lnTo>
                    <a:cubicBezTo>
                      <a:pt x="83547" y="15880"/>
                      <a:pt x="83069" y="15830"/>
                      <a:pt x="82594" y="15830"/>
                    </a:cubicBezTo>
                    <a:cubicBezTo>
                      <a:pt x="80737" y="15830"/>
                      <a:pt x="78939" y="16596"/>
                      <a:pt x="77651" y="17984"/>
                    </a:cubicBezTo>
                    <a:cubicBezTo>
                      <a:pt x="76369" y="16613"/>
                      <a:pt x="74577" y="15825"/>
                      <a:pt x="72696" y="15825"/>
                    </a:cubicBezTo>
                    <a:cubicBezTo>
                      <a:pt x="72212" y="15825"/>
                      <a:pt x="71728" y="15879"/>
                      <a:pt x="71253" y="15986"/>
                    </a:cubicBezTo>
                    <a:cubicBezTo>
                      <a:pt x="71284" y="11832"/>
                      <a:pt x="74458" y="9753"/>
                      <a:pt x="77633" y="9753"/>
                    </a:cubicBezTo>
                    <a:close/>
                    <a:moveTo>
                      <a:pt x="100947" y="9753"/>
                    </a:moveTo>
                    <a:cubicBezTo>
                      <a:pt x="104122" y="9753"/>
                      <a:pt x="107296" y="11830"/>
                      <a:pt x="107337" y="15986"/>
                    </a:cubicBezTo>
                    <a:cubicBezTo>
                      <a:pt x="106864" y="15884"/>
                      <a:pt x="106386" y="15834"/>
                      <a:pt x="105913" y="15834"/>
                    </a:cubicBezTo>
                    <a:cubicBezTo>
                      <a:pt x="104054" y="15834"/>
                      <a:pt x="102249" y="16601"/>
                      <a:pt x="100957" y="17993"/>
                    </a:cubicBezTo>
                    <a:cubicBezTo>
                      <a:pt x="99676" y="16613"/>
                      <a:pt x="97883" y="15834"/>
                      <a:pt x="96002" y="15834"/>
                    </a:cubicBezTo>
                    <a:cubicBezTo>
                      <a:pt x="95518" y="15834"/>
                      <a:pt x="95034" y="15888"/>
                      <a:pt x="94559" y="15986"/>
                    </a:cubicBezTo>
                    <a:cubicBezTo>
                      <a:pt x="94595" y="11832"/>
                      <a:pt x="97771" y="9753"/>
                      <a:pt x="100947" y="9753"/>
                    </a:cubicBezTo>
                    <a:close/>
                    <a:moveTo>
                      <a:pt x="53999" y="9848"/>
                    </a:moveTo>
                    <a:cubicBezTo>
                      <a:pt x="57176" y="9848"/>
                      <a:pt x="60352" y="11927"/>
                      <a:pt x="60393" y="16085"/>
                    </a:cubicBezTo>
                    <a:cubicBezTo>
                      <a:pt x="59913" y="15980"/>
                      <a:pt x="59429" y="15929"/>
                      <a:pt x="58949" y="15929"/>
                    </a:cubicBezTo>
                    <a:cubicBezTo>
                      <a:pt x="57093" y="15929"/>
                      <a:pt x="55295" y="16694"/>
                      <a:pt x="53999" y="18087"/>
                    </a:cubicBezTo>
                    <a:lnTo>
                      <a:pt x="53999" y="18087"/>
                    </a:lnTo>
                    <a:cubicBezTo>
                      <a:pt x="52718" y="16710"/>
                      <a:pt x="50928" y="15932"/>
                      <a:pt x="49049" y="15932"/>
                    </a:cubicBezTo>
                    <a:cubicBezTo>
                      <a:pt x="48565" y="15932"/>
                      <a:pt x="48081" y="15977"/>
                      <a:pt x="47606" y="16085"/>
                    </a:cubicBezTo>
                    <a:cubicBezTo>
                      <a:pt x="47646" y="11927"/>
                      <a:pt x="50823" y="9848"/>
                      <a:pt x="53999" y="9848"/>
                    </a:cubicBezTo>
                    <a:close/>
                    <a:moveTo>
                      <a:pt x="7166" y="9943"/>
                    </a:moveTo>
                    <a:cubicBezTo>
                      <a:pt x="10341" y="9943"/>
                      <a:pt x="13516" y="12022"/>
                      <a:pt x="13556" y="16183"/>
                    </a:cubicBezTo>
                    <a:cubicBezTo>
                      <a:pt x="13083" y="16081"/>
                      <a:pt x="12605" y="16031"/>
                      <a:pt x="12131" y="16031"/>
                    </a:cubicBezTo>
                    <a:cubicBezTo>
                      <a:pt x="10273" y="16031"/>
                      <a:pt x="8469" y="16796"/>
                      <a:pt x="7176" y="18181"/>
                    </a:cubicBezTo>
                    <a:cubicBezTo>
                      <a:pt x="5901" y="16817"/>
                      <a:pt x="4126" y="16040"/>
                      <a:pt x="2258" y="16040"/>
                    </a:cubicBezTo>
                    <a:cubicBezTo>
                      <a:pt x="2237" y="16040"/>
                      <a:pt x="2216" y="16040"/>
                      <a:pt x="2194" y="16040"/>
                    </a:cubicBezTo>
                    <a:lnTo>
                      <a:pt x="2212" y="16022"/>
                    </a:lnTo>
                    <a:lnTo>
                      <a:pt x="2212" y="16022"/>
                    </a:lnTo>
                    <a:cubicBezTo>
                      <a:pt x="1728" y="16031"/>
                      <a:pt x="1245" y="16076"/>
                      <a:pt x="770" y="16183"/>
                    </a:cubicBezTo>
                    <a:cubicBezTo>
                      <a:pt x="810" y="12024"/>
                      <a:pt x="3988" y="9943"/>
                      <a:pt x="7166" y="9943"/>
                    </a:cubicBezTo>
                    <a:close/>
                    <a:moveTo>
                      <a:pt x="30463" y="9956"/>
                    </a:moveTo>
                    <a:cubicBezTo>
                      <a:pt x="33636" y="9956"/>
                      <a:pt x="36811" y="12033"/>
                      <a:pt x="36854" y="16188"/>
                    </a:cubicBezTo>
                    <a:lnTo>
                      <a:pt x="36854" y="16188"/>
                    </a:lnTo>
                    <a:cubicBezTo>
                      <a:pt x="36379" y="16086"/>
                      <a:pt x="35901" y="16036"/>
                      <a:pt x="35426" y="16036"/>
                    </a:cubicBezTo>
                    <a:cubicBezTo>
                      <a:pt x="33569" y="16036"/>
                      <a:pt x="31771" y="16802"/>
                      <a:pt x="30483" y="18190"/>
                    </a:cubicBezTo>
                    <a:cubicBezTo>
                      <a:pt x="29201" y="16819"/>
                      <a:pt x="27409" y="16031"/>
                      <a:pt x="25528" y="16031"/>
                    </a:cubicBezTo>
                    <a:cubicBezTo>
                      <a:pt x="25044" y="16031"/>
                      <a:pt x="24560" y="16085"/>
                      <a:pt x="24085" y="16192"/>
                    </a:cubicBezTo>
                    <a:cubicBezTo>
                      <a:pt x="24116" y="12034"/>
                      <a:pt x="27288" y="9956"/>
                      <a:pt x="30463" y="9956"/>
                    </a:cubicBezTo>
                    <a:close/>
                    <a:moveTo>
                      <a:pt x="119326" y="16110"/>
                    </a:moveTo>
                    <a:cubicBezTo>
                      <a:pt x="121265" y="16110"/>
                      <a:pt x="123134" y="16913"/>
                      <a:pt x="124478" y="18361"/>
                    </a:cubicBezTo>
                    <a:cubicBezTo>
                      <a:pt x="124458" y="18360"/>
                      <a:pt x="124439" y="18360"/>
                      <a:pt x="124419" y="18360"/>
                    </a:cubicBezTo>
                    <a:cubicBezTo>
                      <a:pt x="122550" y="18360"/>
                      <a:pt x="120782" y="19199"/>
                      <a:pt x="119541" y="20502"/>
                    </a:cubicBezTo>
                    <a:cubicBezTo>
                      <a:pt x="119622" y="18907"/>
                      <a:pt x="119039" y="17411"/>
                      <a:pt x="118045" y="16228"/>
                    </a:cubicBezTo>
                    <a:cubicBezTo>
                      <a:pt x="118472" y="16149"/>
                      <a:pt x="118901" y="16110"/>
                      <a:pt x="119326" y="16110"/>
                    </a:cubicBezTo>
                    <a:close/>
                    <a:moveTo>
                      <a:pt x="129624" y="16110"/>
                    </a:moveTo>
                    <a:cubicBezTo>
                      <a:pt x="130049" y="16110"/>
                      <a:pt x="130477" y="16149"/>
                      <a:pt x="130903" y="16228"/>
                    </a:cubicBezTo>
                    <a:cubicBezTo>
                      <a:pt x="129908" y="17402"/>
                      <a:pt x="129326" y="18907"/>
                      <a:pt x="129415" y="20493"/>
                    </a:cubicBezTo>
                    <a:lnTo>
                      <a:pt x="129415" y="20502"/>
                    </a:lnTo>
                    <a:cubicBezTo>
                      <a:pt x="128165" y="19199"/>
                      <a:pt x="126397" y="18360"/>
                      <a:pt x="124537" y="18360"/>
                    </a:cubicBezTo>
                    <a:cubicBezTo>
                      <a:pt x="124517" y="18360"/>
                      <a:pt x="124498" y="18360"/>
                      <a:pt x="124478" y="18361"/>
                    </a:cubicBezTo>
                    <a:cubicBezTo>
                      <a:pt x="125815" y="16913"/>
                      <a:pt x="127689" y="16110"/>
                      <a:pt x="129624" y="16110"/>
                    </a:cubicBezTo>
                    <a:close/>
                    <a:moveTo>
                      <a:pt x="82783" y="16209"/>
                    </a:moveTo>
                    <a:cubicBezTo>
                      <a:pt x="83207" y="16209"/>
                      <a:pt x="83633" y="16247"/>
                      <a:pt x="84057" y="16327"/>
                    </a:cubicBezTo>
                    <a:cubicBezTo>
                      <a:pt x="83538" y="16945"/>
                      <a:pt x="83135" y="17653"/>
                      <a:pt x="82875" y="18414"/>
                    </a:cubicBezTo>
                    <a:cubicBezTo>
                      <a:pt x="82633" y="19113"/>
                      <a:pt x="82534" y="19848"/>
                      <a:pt x="82570" y="20592"/>
                    </a:cubicBezTo>
                    <a:cubicBezTo>
                      <a:pt x="81322" y="19282"/>
                      <a:pt x="79551" y="18450"/>
                      <a:pt x="77681" y="18450"/>
                    </a:cubicBezTo>
                    <a:cubicBezTo>
                      <a:pt x="77671" y="18450"/>
                      <a:pt x="77661" y="18450"/>
                      <a:pt x="77651" y="18450"/>
                    </a:cubicBezTo>
                    <a:cubicBezTo>
                      <a:pt x="78988" y="17010"/>
                      <a:pt x="80855" y="16209"/>
                      <a:pt x="82783" y="16209"/>
                    </a:cubicBezTo>
                    <a:close/>
                    <a:moveTo>
                      <a:pt x="95788" y="16212"/>
                    </a:moveTo>
                    <a:cubicBezTo>
                      <a:pt x="97720" y="16212"/>
                      <a:pt x="99592" y="17008"/>
                      <a:pt x="100939" y="18450"/>
                    </a:cubicBezTo>
                    <a:cubicBezTo>
                      <a:pt x="100919" y="18450"/>
                      <a:pt x="100900" y="18450"/>
                      <a:pt x="100880" y="18450"/>
                    </a:cubicBezTo>
                    <a:cubicBezTo>
                      <a:pt x="99011" y="18450"/>
                      <a:pt x="97252" y="19288"/>
                      <a:pt x="96011" y="20592"/>
                    </a:cubicBezTo>
                    <a:cubicBezTo>
                      <a:pt x="96047" y="19848"/>
                      <a:pt x="95948" y="19113"/>
                      <a:pt x="95706" y="18414"/>
                    </a:cubicBezTo>
                    <a:cubicBezTo>
                      <a:pt x="95446" y="17653"/>
                      <a:pt x="95043" y="16945"/>
                      <a:pt x="94523" y="16327"/>
                    </a:cubicBezTo>
                    <a:cubicBezTo>
                      <a:pt x="94944" y="16250"/>
                      <a:pt x="95367" y="16212"/>
                      <a:pt x="95788" y="16212"/>
                    </a:cubicBezTo>
                    <a:close/>
                    <a:moveTo>
                      <a:pt x="48848" y="16307"/>
                    </a:moveTo>
                    <a:cubicBezTo>
                      <a:pt x="50780" y="16307"/>
                      <a:pt x="52650" y="17108"/>
                      <a:pt x="53987" y="18558"/>
                    </a:cubicBezTo>
                    <a:lnTo>
                      <a:pt x="53987" y="18558"/>
                    </a:lnTo>
                    <a:cubicBezTo>
                      <a:pt x="53970" y="18558"/>
                      <a:pt x="53953" y="18557"/>
                      <a:pt x="53936" y="18557"/>
                    </a:cubicBezTo>
                    <a:cubicBezTo>
                      <a:pt x="52067" y="18557"/>
                      <a:pt x="50308" y="19396"/>
                      <a:pt x="49058" y="20699"/>
                    </a:cubicBezTo>
                    <a:cubicBezTo>
                      <a:pt x="49147" y="19104"/>
                      <a:pt x="48565" y="17608"/>
                      <a:pt x="47570" y="16425"/>
                    </a:cubicBezTo>
                    <a:cubicBezTo>
                      <a:pt x="47996" y="16346"/>
                      <a:pt x="48423" y="16307"/>
                      <a:pt x="48848" y="16307"/>
                    </a:cubicBezTo>
                    <a:close/>
                    <a:moveTo>
                      <a:pt x="59142" y="16307"/>
                    </a:moveTo>
                    <a:cubicBezTo>
                      <a:pt x="59567" y="16307"/>
                      <a:pt x="59994" y="16346"/>
                      <a:pt x="60420" y="16425"/>
                    </a:cubicBezTo>
                    <a:cubicBezTo>
                      <a:pt x="59425" y="17608"/>
                      <a:pt x="58843" y="19104"/>
                      <a:pt x="58932" y="20699"/>
                    </a:cubicBezTo>
                    <a:cubicBezTo>
                      <a:pt x="57691" y="19396"/>
                      <a:pt x="55923" y="18557"/>
                      <a:pt x="54054" y="18557"/>
                    </a:cubicBezTo>
                    <a:cubicBezTo>
                      <a:pt x="54037" y="18557"/>
                      <a:pt x="54020" y="18558"/>
                      <a:pt x="54003" y="18558"/>
                    </a:cubicBezTo>
                    <a:lnTo>
                      <a:pt x="54003" y="18558"/>
                    </a:lnTo>
                    <a:cubicBezTo>
                      <a:pt x="55340" y="17108"/>
                      <a:pt x="57210" y="16307"/>
                      <a:pt x="59142" y="16307"/>
                    </a:cubicBezTo>
                    <a:close/>
                    <a:moveTo>
                      <a:pt x="25317" y="16414"/>
                    </a:moveTo>
                    <a:cubicBezTo>
                      <a:pt x="27247" y="16414"/>
                      <a:pt x="29113" y="17211"/>
                      <a:pt x="30456" y="18656"/>
                    </a:cubicBezTo>
                    <a:cubicBezTo>
                      <a:pt x="30436" y="18656"/>
                      <a:pt x="30416" y="18656"/>
                      <a:pt x="30397" y="18656"/>
                    </a:cubicBezTo>
                    <a:cubicBezTo>
                      <a:pt x="28528" y="18656"/>
                      <a:pt x="26769" y="19494"/>
                      <a:pt x="25528" y="20789"/>
                    </a:cubicBezTo>
                    <a:cubicBezTo>
                      <a:pt x="25563" y="20054"/>
                      <a:pt x="25456" y="19310"/>
                      <a:pt x="25223" y="18611"/>
                    </a:cubicBezTo>
                    <a:cubicBezTo>
                      <a:pt x="24954" y="17850"/>
                      <a:pt x="24551" y="17142"/>
                      <a:pt x="24031" y="16533"/>
                    </a:cubicBezTo>
                    <a:cubicBezTo>
                      <a:pt x="24460" y="16453"/>
                      <a:pt x="24890" y="16414"/>
                      <a:pt x="25317" y="16414"/>
                    </a:cubicBezTo>
                    <a:close/>
                    <a:moveTo>
                      <a:pt x="12296" y="16415"/>
                    </a:moveTo>
                    <a:cubicBezTo>
                      <a:pt x="12720" y="16415"/>
                      <a:pt x="13148" y="16454"/>
                      <a:pt x="13574" y="16533"/>
                    </a:cubicBezTo>
                    <a:cubicBezTo>
                      <a:pt x="13055" y="17151"/>
                      <a:pt x="12651" y="17850"/>
                      <a:pt x="12391" y="18611"/>
                    </a:cubicBezTo>
                    <a:cubicBezTo>
                      <a:pt x="12150" y="19310"/>
                      <a:pt x="12042" y="20054"/>
                      <a:pt x="12087" y="20789"/>
                    </a:cubicBezTo>
                    <a:lnTo>
                      <a:pt x="12078" y="20798"/>
                    </a:lnTo>
                    <a:cubicBezTo>
                      <a:pt x="10836" y="19494"/>
                      <a:pt x="9077" y="18656"/>
                      <a:pt x="7217" y="18656"/>
                    </a:cubicBezTo>
                    <a:cubicBezTo>
                      <a:pt x="7198" y="18656"/>
                      <a:pt x="7178" y="18656"/>
                      <a:pt x="7159" y="18656"/>
                    </a:cubicBezTo>
                    <a:cubicBezTo>
                      <a:pt x="8496" y="17216"/>
                      <a:pt x="10363" y="16415"/>
                      <a:pt x="12296" y="16415"/>
                    </a:cubicBezTo>
                    <a:close/>
                    <a:moveTo>
                      <a:pt x="106101" y="16205"/>
                    </a:moveTo>
                    <a:cubicBezTo>
                      <a:pt x="106563" y="16205"/>
                      <a:pt x="107027" y="16251"/>
                      <a:pt x="107489" y="16344"/>
                    </a:cubicBezTo>
                    <a:cubicBezTo>
                      <a:pt x="106486" y="17599"/>
                      <a:pt x="105930" y="19194"/>
                      <a:pt x="106136" y="20861"/>
                    </a:cubicBezTo>
                    <a:cubicBezTo>
                      <a:pt x="104879" y="19398"/>
                      <a:pt x="102991" y="18450"/>
                      <a:pt x="100994" y="18450"/>
                    </a:cubicBezTo>
                    <a:cubicBezTo>
                      <a:pt x="100985" y="18450"/>
                      <a:pt x="100975" y="18450"/>
                      <a:pt x="100966" y="18450"/>
                    </a:cubicBezTo>
                    <a:cubicBezTo>
                      <a:pt x="102304" y="17004"/>
                      <a:pt x="104173" y="16205"/>
                      <a:pt x="106101" y="16205"/>
                    </a:cubicBezTo>
                    <a:close/>
                    <a:moveTo>
                      <a:pt x="70810" y="11698"/>
                    </a:moveTo>
                    <a:cubicBezTo>
                      <a:pt x="71303" y="11698"/>
                      <a:pt x="71800" y="11750"/>
                      <a:pt x="72292" y="11855"/>
                    </a:cubicBezTo>
                    <a:cubicBezTo>
                      <a:pt x="71289" y="13110"/>
                      <a:pt x="70742" y="14705"/>
                      <a:pt x="70939" y="16380"/>
                    </a:cubicBezTo>
                    <a:lnTo>
                      <a:pt x="70957" y="16371"/>
                    </a:lnTo>
                    <a:cubicBezTo>
                      <a:pt x="71461" y="16260"/>
                      <a:pt x="71969" y="16205"/>
                      <a:pt x="72473" y="16205"/>
                    </a:cubicBezTo>
                    <a:cubicBezTo>
                      <a:pt x="74401" y="16205"/>
                      <a:pt x="76274" y="17001"/>
                      <a:pt x="77624" y="18450"/>
                    </a:cubicBezTo>
                    <a:cubicBezTo>
                      <a:pt x="77606" y="18450"/>
                      <a:pt x="77588" y="18450"/>
                      <a:pt x="77570" y="18450"/>
                    </a:cubicBezTo>
                    <a:cubicBezTo>
                      <a:pt x="75520" y="18450"/>
                      <a:pt x="73598" y="19458"/>
                      <a:pt x="72346" y="20986"/>
                    </a:cubicBezTo>
                    <a:cubicBezTo>
                      <a:pt x="72738" y="17269"/>
                      <a:pt x="69425" y="13952"/>
                      <a:pt x="65712" y="13952"/>
                    </a:cubicBezTo>
                    <a:cubicBezTo>
                      <a:pt x="65692" y="13952"/>
                      <a:pt x="65673" y="13952"/>
                      <a:pt x="65653" y="13952"/>
                    </a:cubicBezTo>
                    <a:cubicBezTo>
                      <a:pt x="66995" y="12495"/>
                      <a:pt x="68873" y="11698"/>
                      <a:pt x="70810" y="11698"/>
                    </a:cubicBezTo>
                    <a:close/>
                    <a:moveTo>
                      <a:pt x="35592" y="16407"/>
                    </a:moveTo>
                    <a:cubicBezTo>
                      <a:pt x="36059" y="16407"/>
                      <a:pt x="36530" y="16454"/>
                      <a:pt x="36997" y="16551"/>
                    </a:cubicBezTo>
                    <a:cubicBezTo>
                      <a:pt x="36004" y="17802"/>
                      <a:pt x="35449" y="19385"/>
                      <a:pt x="35643" y="21056"/>
                    </a:cubicBezTo>
                    <a:lnTo>
                      <a:pt x="35643" y="21056"/>
                    </a:lnTo>
                    <a:cubicBezTo>
                      <a:pt x="34391" y="19601"/>
                      <a:pt x="32515" y="18647"/>
                      <a:pt x="30529" y="18647"/>
                    </a:cubicBezTo>
                    <a:cubicBezTo>
                      <a:pt x="30511" y="18647"/>
                      <a:pt x="30492" y="18647"/>
                      <a:pt x="30474" y="18647"/>
                    </a:cubicBezTo>
                    <a:cubicBezTo>
                      <a:pt x="31808" y="17205"/>
                      <a:pt x="33669" y="16407"/>
                      <a:pt x="35592" y="16407"/>
                    </a:cubicBezTo>
                    <a:close/>
                    <a:moveTo>
                      <a:pt x="112821" y="14253"/>
                    </a:moveTo>
                    <a:cubicBezTo>
                      <a:pt x="115997" y="14253"/>
                      <a:pt x="119174" y="16332"/>
                      <a:pt x="119218" y="20493"/>
                    </a:cubicBezTo>
                    <a:cubicBezTo>
                      <a:pt x="118738" y="20388"/>
                      <a:pt x="118254" y="20337"/>
                      <a:pt x="117773" y="20337"/>
                    </a:cubicBezTo>
                    <a:cubicBezTo>
                      <a:pt x="115916" y="20337"/>
                      <a:pt x="114116" y="21103"/>
                      <a:pt x="112821" y="22491"/>
                    </a:cubicBezTo>
                    <a:cubicBezTo>
                      <a:pt x="111548" y="21120"/>
                      <a:pt x="109756" y="20332"/>
                      <a:pt x="107874" y="20332"/>
                    </a:cubicBezTo>
                    <a:cubicBezTo>
                      <a:pt x="107391" y="20332"/>
                      <a:pt x="106907" y="20386"/>
                      <a:pt x="106432" y="20493"/>
                    </a:cubicBezTo>
                    <a:cubicBezTo>
                      <a:pt x="106468" y="16334"/>
                      <a:pt x="109644" y="14253"/>
                      <a:pt x="112821" y="14253"/>
                    </a:cubicBezTo>
                    <a:close/>
                    <a:moveTo>
                      <a:pt x="136138" y="14252"/>
                    </a:moveTo>
                    <a:cubicBezTo>
                      <a:pt x="139311" y="14252"/>
                      <a:pt x="142484" y="16329"/>
                      <a:pt x="142525" y="20484"/>
                    </a:cubicBezTo>
                    <a:lnTo>
                      <a:pt x="142525" y="20493"/>
                    </a:lnTo>
                    <a:cubicBezTo>
                      <a:pt x="142051" y="20391"/>
                      <a:pt x="141574" y="20341"/>
                      <a:pt x="141100" y="20341"/>
                    </a:cubicBezTo>
                    <a:cubicBezTo>
                      <a:pt x="139242" y="20341"/>
                      <a:pt x="137437" y="21108"/>
                      <a:pt x="136145" y="22500"/>
                    </a:cubicBezTo>
                    <a:cubicBezTo>
                      <a:pt x="134871" y="21128"/>
                      <a:pt x="133091" y="20341"/>
                      <a:pt x="131221" y="20341"/>
                    </a:cubicBezTo>
                    <a:cubicBezTo>
                      <a:pt x="131211" y="20341"/>
                      <a:pt x="131200" y="20341"/>
                      <a:pt x="131190" y="20341"/>
                    </a:cubicBezTo>
                    <a:cubicBezTo>
                      <a:pt x="130706" y="20341"/>
                      <a:pt x="130222" y="20386"/>
                      <a:pt x="129747" y="20493"/>
                    </a:cubicBezTo>
                    <a:cubicBezTo>
                      <a:pt x="129783" y="16333"/>
                      <a:pt x="132960" y="14252"/>
                      <a:pt x="136138" y="14252"/>
                    </a:cubicBezTo>
                    <a:close/>
                    <a:moveTo>
                      <a:pt x="89290" y="14357"/>
                    </a:moveTo>
                    <a:cubicBezTo>
                      <a:pt x="91871" y="14357"/>
                      <a:pt x="94452" y="15731"/>
                      <a:pt x="95348" y="18477"/>
                    </a:cubicBezTo>
                    <a:cubicBezTo>
                      <a:pt x="95572" y="19158"/>
                      <a:pt x="95679" y="19866"/>
                      <a:pt x="95688" y="20583"/>
                    </a:cubicBezTo>
                    <a:cubicBezTo>
                      <a:pt x="95213" y="20481"/>
                      <a:pt x="94734" y="20431"/>
                      <a:pt x="94259" y="20431"/>
                    </a:cubicBezTo>
                    <a:cubicBezTo>
                      <a:pt x="92398" y="20431"/>
                      <a:pt x="90599" y="21196"/>
                      <a:pt x="89299" y="22581"/>
                    </a:cubicBezTo>
                    <a:cubicBezTo>
                      <a:pt x="88025" y="21218"/>
                      <a:pt x="86246" y="20430"/>
                      <a:pt x="84376" y="20430"/>
                    </a:cubicBezTo>
                    <a:cubicBezTo>
                      <a:pt x="84365" y="20430"/>
                      <a:pt x="84355" y="20430"/>
                      <a:pt x="84344" y="20430"/>
                    </a:cubicBezTo>
                    <a:cubicBezTo>
                      <a:pt x="83860" y="20430"/>
                      <a:pt x="83376" y="20475"/>
                      <a:pt x="82902" y="20583"/>
                    </a:cubicBezTo>
                    <a:cubicBezTo>
                      <a:pt x="82902" y="19866"/>
                      <a:pt x="83018" y="19158"/>
                      <a:pt x="83233" y="18477"/>
                    </a:cubicBezTo>
                    <a:cubicBezTo>
                      <a:pt x="84129" y="15731"/>
                      <a:pt x="86710" y="14357"/>
                      <a:pt x="89290" y="14357"/>
                    </a:cubicBezTo>
                    <a:close/>
                    <a:moveTo>
                      <a:pt x="42333" y="14454"/>
                    </a:moveTo>
                    <a:cubicBezTo>
                      <a:pt x="45509" y="14454"/>
                      <a:pt x="48686" y="16533"/>
                      <a:pt x="48726" y="20690"/>
                    </a:cubicBezTo>
                    <a:cubicBezTo>
                      <a:pt x="48246" y="20585"/>
                      <a:pt x="47763" y="20534"/>
                      <a:pt x="47283" y="20534"/>
                    </a:cubicBezTo>
                    <a:cubicBezTo>
                      <a:pt x="45427" y="20534"/>
                      <a:pt x="43633" y="21302"/>
                      <a:pt x="42337" y="22697"/>
                    </a:cubicBezTo>
                    <a:cubicBezTo>
                      <a:pt x="41063" y="21325"/>
                      <a:pt x="39284" y="20538"/>
                      <a:pt x="37414" y="20538"/>
                    </a:cubicBezTo>
                    <a:cubicBezTo>
                      <a:pt x="37403" y="20538"/>
                      <a:pt x="37393" y="20538"/>
                      <a:pt x="37382" y="20538"/>
                    </a:cubicBezTo>
                    <a:cubicBezTo>
                      <a:pt x="36898" y="20538"/>
                      <a:pt x="36415" y="20583"/>
                      <a:pt x="35940" y="20690"/>
                    </a:cubicBezTo>
                    <a:cubicBezTo>
                      <a:pt x="35980" y="16533"/>
                      <a:pt x="39156" y="14454"/>
                      <a:pt x="42333" y="14454"/>
                    </a:cubicBezTo>
                    <a:close/>
                    <a:moveTo>
                      <a:pt x="65648" y="14454"/>
                    </a:moveTo>
                    <a:cubicBezTo>
                      <a:pt x="68825" y="14454"/>
                      <a:pt x="72001" y="16533"/>
                      <a:pt x="72041" y="20690"/>
                    </a:cubicBezTo>
                    <a:cubicBezTo>
                      <a:pt x="71563" y="20585"/>
                      <a:pt x="71081" y="20534"/>
                      <a:pt x="70602" y="20534"/>
                    </a:cubicBezTo>
                    <a:cubicBezTo>
                      <a:pt x="68748" y="20534"/>
                      <a:pt x="66949" y="21302"/>
                      <a:pt x="65653" y="22697"/>
                    </a:cubicBezTo>
                    <a:cubicBezTo>
                      <a:pt x="64378" y="21325"/>
                      <a:pt x="62599" y="20538"/>
                      <a:pt x="60729" y="20538"/>
                    </a:cubicBezTo>
                    <a:cubicBezTo>
                      <a:pt x="60719" y="20538"/>
                      <a:pt x="60708" y="20538"/>
                      <a:pt x="60697" y="20538"/>
                    </a:cubicBezTo>
                    <a:cubicBezTo>
                      <a:pt x="60214" y="20538"/>
                      <a:pt x="59730" y="20583"/>
                      <a:pt x="59255" y="20690"/>
                    </a:cubicBezTo>
                    <a:cubicBezTo>
                      <a:pt x="59295" y="16533"/>
                      <a:pt x="62472" y="14454"/>
                      <a:pt x="65648" y="14454"/>
                    </a:cubicBezTo>
                    <a:close/>
                    <a:moveTo>
                      <a:pt x="18806" y="14558"/>
                    </a:moveTo>
                    <a:cubicBezTo>
                      <a:pt x="21388" y="14558"/>
                      <a:pt x="23969" y="15929"/>
                      <a:pt x="24864" y="18674"/>
                    </a:cubicBezTo>
                    <a:cubicBezTo>
                      <a:pt x="25079" y="19355"/>
                      <a:pt x="25196" y="20063"/>
                      <a:pt x="25196" y="20780"/>
                    </a:cubicBezTo>
                    <a:cubicBezTo>
                      <a:pt x="24718" y="20675"/>
                      <a:pt x="24235" y="20624"/>
                      <a:pt x="23756" y="20624"/>
                    </a:cubicBezTo>
                    <a:cubicBezTo>
                      <a:pt x="21903" y="20624"/>
                      <a:pt x="20103" y="21391"/>
                      <a:pt x="18807" y="22787"/>
                    </a:cubicBezTo>
                    <a:cubicBezTo>
                      <a:pt x="17535" y="21407"/>
                      <a:pt x="15734" y="20628"/>
                      <a:pt x="13861" y="20628"/>
                    </a:cubicBezTo>
                    <a:cubicBezTo>
                      <a:pt x="13368" y="20628"/>
                      <a:pt x="12884" y="20672"/>
                      <a:pt x="12409" y="20780"/>
                    </a:cubicBezTo>
                    <a:cubicBezTo>
                      <a:pt x="12418" y="20063"/>
                      <a:pt x="12526" y="19355"/>
                      <a:pt x="12741" y="18674"/>
                    </a:cubicBezTo>
                    <a:cubicBezTo>
                      <a:pt x="13637" y="15931"/>
                      <a:pt x="16222" y="14558"/>
                      <a:pt x="18806" y="14558"/>
                    </a:cubicBezTo>
                    <a:close/>
                    <a:moveTo>
                      <a:pt x="117964" y="20706"/>
                    </a:moveTo>
                    <a:cubicBezTo>
                      <a:pt x="118390" y="20706"/>
                      <a:pt x="118819" y="20745"/>
                      <a:pt x="119245" y="20825"/>
                    </a:cubicBezTo>
                    <a:cubicBezTo>
                      <a:pt x="118726" y="21443"/>
                      <a:pt x="118322" y="22151"/>
                      <a:pt x="118063" y="22913"/>
                    </a:cubicBezTo>
                    <a:lnTo>
                      <a:pt x="118063" y="22904"/>
                    </a:lnTo>
                    <a:cubicBezTo>
                      <a:pt x="117821" y="23611"/>
                      <a:pt x="117722" y="24346"/>
                      <a:pt x="117758" y="25090"/>
                    </a:cubicBezTo>
                    <a:cubicBezTo>
                      <a:pt x="116516" y="23786"/>
                      <a:pt x="114757" y="22948"/>
                      <a:pt x="112897" y="22948"/>
                    </a:cubicBezTo>
                    <a:cubicBezTo>
                      <a:pt x="112878" y="22948"/>
                      <a:pt x="112858" y="22948"/>
                      <a:pt x="112839" y="22948"/>
                    </a:cubicBezTo>
                    <a:cubicBezTo>
                      <a:pt x="114174" y="21503"/>
                      <a:pt x="116038" y="20706"/>
                      <a:pt x="117964" y="20706"/>
                    </a:cubicBezTo>
                    <a:close/>
                    <a:moveTo>
                      <a:pt x="130993" y="20706"/>
                    </a:moveTo>
                    <a:cubicBezTo>
                      <a:pt x="132921" y="20706"/>
                      <a:pt x="134791" y="21503"/>
                      <a:pt x="136127" y="22948"/>
                    </a:cubicBezTo>
                    <a:cubicBezTo>
                      <a:pt x="136107" y="22948"/>
                      <a:pt x="136088" y="22948"/>
                      <a:pt x="136068" y="22948"/>
                    </a:cubicBezTo>
                    <a:cubicBezTo>
                      <a:pt x="134208" y="22948"/>
                      <a:pt x="132440" y="23786"/>
                      <a:pt x="131199" y="25090"/>
                    </a:cubicBezTo>
                    <a:cubicBezTo>
                      <a:pt x="131234" y="24346"/>
                      <a:pt x="131136" y="23611"/>
                      <a:pt x="130894" y="22913"/>
                    </a:cubicBezTo>
                    <a:lnTo>
                      <a:pt x="130894" y="22904"/>
                    </a:lnTo>
                    <a:cubicBezTo>
                      <a:pt x="130634" y="22142"/>
                      <a:pt x="130231" y="21443"/>
                      <a:pt x="129711" y="20825"/>
                    </a:cubicBezTo>
                    <a:cubicBezTo>
                      <a:pt x="130138" y="20745"/>
                      <a:pt x="130567" y="20706"/>
                      <a:pt x="130993" y="20706"/>
                    </a:cubicBezTo>
                    <a:close/>
                    <a:moveTo>
                      <a:pt x="84135" y="20797"/>
                    </a:moveTo>
                    <a:cubicBezTo>
                      <a:pt x="86071" y="20797"/>
                      <a:pt x="87946" y="21599"/>
                      <a:pt x="89290" y="23047"/>
                    </a:cubicBezTo>
                    <a:cubicBezTo>
                      <a:pt x="90626" y="21601"/>
                      <a:pt x="92496" y="20805"/>
                      <a:pt x="94429" y="20805"/>
                    </a:cubicBezTo>
                    <a:cubicBezTo>
                      <a:pt x="94856" y="20805"/>
                      <a:pt x="95287" y="20844"/>
                      <a:pt x="95715" y="20923"/>
                    </a:cubicBezTo>
                    <a:cubicBezTo>
                      <a:pt x="94720" y="22106"/>
                      <a:pt x="94138" y="23602"/>
                      <a:pt x="94228" y="25197"/>
                    </a:cubicBezTo>
                    <a:cubicBezTo>
                      <a:pt x="92977" y="23894"/>
                      <a:pt x="91218" y="23056"/>
                      <a:pt x="89350" y="23056"/>
                    </a:cubicBezTo>
                    <a:cubicBezTo>
                      <a:pt x="89330" y="23056"/>
                      <a:pt x="89310" y="23056"/>
                      <a:pt x="89290" y="23056"/>
                    </a:cubicBezTo>
                    <a:cubicBezTo>
                      <a:pt x="89271" y="23056"/>
                      <a:pt x="89251" y="23056"/>
                      <a:pt x="89231" y="23056"/>
                    </a:cubicBezTo>
                    <a:cubicBezTo>
                      <a:pt x="87362" y="23056"/>
                      <a:pt x="85595" y="23894"/>
                      <a:pt x="84353" y="25197"/>
                    </a:cubicBezTo>
                    <a:cubicBezTo>
                      <a:pt x="84434" y="23602"/>
                      <a:pt x="83851" y="22106"/>
                      <a:pt x="82866" y="20923"/>
                    </a:cubicBezTo>
                    <a:lnTo>
                      <a:pt x="82857" y="20914"/>
                    </a:lnTo>
                    <a:cubicBezTo>
                      <a:pt x="83283" y="20835"/>
                      <a:pt x="83710" y="20797"/>
                      <a:pt x="84135" y="20797"/>
                    </a:cubicBezTo>
                    <a:close/>
                    <a:moveTo>
                      <a:pt x="47488" y="20904"/>
                    </a:moveTo>
                    <a:cubicBezTo>
                      <a:pt x="47912" y="20904"/>
                      <a:pt x="48338" y="20943"/>
                      <a:pt x="48762" y="21022"/>
                    </a:cubicBezTo>
                    <a:cubicBezTo>
                      <a:pt x="48242" y="21640"/>
                      <a:pt x="47839" y="22348"/>
                      <a:pt x="47579" y="23110"/>
                    </a:cubicBezTo>
                    <a:cubicBezTo>
                      <a:pt x="47337" y="23809"/>
                      <a:pt x="47239" y="24552"/>
                      <a:pt x="47275" y="25287"/>
                    </a:cubicBezTo>
                    <a:cubicBezTo>
                      <a:pt x="46033" y="23992"/>
                      <a:pt x="44274" y="23154"/>
                      <a:pt x="42414" y="23154"/>
                    </a:cubicBezTo>
                    <a:cubicBezTo>
                      <a:pt x="42395" y="23154"/>
                      <a:pt x="42375" y="23154"/>
                      <a:pt x="42355" y="23154"/>
                    </a:cubicBezTo>
                    <a:cubicBezTo>
                      <a:pt x="43693" y="21707"/>
                      <a:pt x="45560" y="20904"/>
                      <a:pt x="47488" y="20904"/>
                    </a:cubicBezTo>
                    <a:close/>
                    <a:moveTo>
                      <a:pt x="60505" y="20912"/>
                    </a:moveTo>
                    <a:cubicBezTo>
                      <a:pt x="62435" y="20912"/>
                      <a:pt x="64301" y="21709"/>
                      <a:pt x="65644" y="23154"/>
                    </a:cubicBezTo>
                    <a:cubicBezTo>
                      <a:pt x="65624" y="23154"/>
                      <a:pt x="65604" y="23154"/>
                      <a:pt x="65584" y="23154"/>
                    </a:cubicBezTo>
                    <a:cubicBezTo>
                      <a:pt x="63716" y="23154"/>
                      <a:pt x="61957" y="23993"/>
                      <a:pt x="60715" y="25296"/>
                    </a:cubicBezTo>
                    <a:lnTo>
                      <a:pt x="60715" y="25287"/>
                    </a:lnTo>
                    <a:cubicBezTo>
                      <a:pt x="60751" y="24552"/>
                      <a:pt x="60644" y="23809"/>
                      <a:pt x="60411" y="23110"/>
                    </a:cubicBezTo>
                    <a:cubicBezTo>
                      <a:pt x="60151" y="22348"/>
                      <a:pt x="59748" y="21640"/>
                      <a:pt x="59219" y="21031"/>
                    </a:cubicBezTo>
                    <a:cubicBezTo>
                      <a:pt x="59647" y="20951"/>
                      <a:pt x="60078" y="20912"/>
                      <a:pt x="60505" y="20912"/>
                    </a:cubicBezTo>
                    <a:close/>
                    <a:moveTo>
                      <a:pt x="107673" y="20699"/>
                    </a:moveTo>
                    <a:cubicBezTo>
                      <a:pt x="109600" y="20699"/>
                      <a:pt x="111466" y="21495"/>
                      <a:pt x="112812" y="22939"/>
                    </a:cubicBezTo>
                    <a:cubicBezTo>
                      <a:pt x="112793" y="22939"/>
                      <a:pt x="112774" y="22939"/>
                      <a:pt x="112756" y="22939"/>
                    </a:cubicBezTo>
                    <a:cubicBezTo>
                      <a:pt x="110769" y="22939"/>
                      <a:pt x="108902" y="23885"/>
                      <a:pt x="107659" y="25332"/>
                    </a:cubicBezTo>
                    <a:cubicBezTo>
                      <a:pt x="107785" y="23674"/>
                      <a:pt x="107184" y="22097"/>
                      <a:pt x="106136" y="20878"/>
                    </a:cubicBezTo>
                    <a:lnTo>
                      <a:pt x="106136" y="20870"/>
                    </a:lnTo>
                    <a:cubicBezTo>
                      <a:pt x="106647" y="20755"/>
                      <a:pt x="107162" y="20699"/>
                      <a:pt x="107673" y="20699"/>
                    </a:cubicBezTo>
                    <a:close/>
                    <a:moveTo>
                      <a:pt x="13670" y="20994"/>
                    </a:moveTo>
                    <a:cubicBezTo>
                      <a:pt x="15606" y="20994"/>
                      <a:pt x="17480" y="21797"/>
                      <a:pt x="18825" y="23244"/>
                    </a:cubicBezTo>
                    <a:cubicBezTo>
                      <a:pt x="18805" y="23244"/>
                      <a:pt x="18786" y="23244"/>
                      <a:pt x="18766" y="23244"/>
                    </a:cubicBezTo>
                    <a:cubicBezTo>
                      <a:pt x="16897" y="23244"/>
                      <a:pt x="15129" y="24082"/>
                      <a:pt x="13888" y="25386"/>
                    </a:cubicBezTo>
                    <a:cubicBezTo>
                      <a:pt x="13951" y="23809"/>
                      <a:pt x="13368" y="22303"/>
                      <a:pt x="12382" y="21120"/>
                    </a:cubicBezTo>
                    <a:lnTo>
                      <a:pt x="12391" y="21111"/>
                    </a:lnTo>
                    <a:cubicBezTo>
                      <a:pt x="12817" y="21032"/>
                      <a:pt x="13245" y="20994"/>
                      <a:pt x="13670" y="20994"/>
                    </a:cubicBezTo>
                    <a:close/>
                    <a:moveTo>
                      <a:pt x="23971" y="20994"/>
                    </a:moveTo>
                    <a:cubicBezTo>
                      <a:pt x="24396" y="20994"/>
                      <a:pt x="24824" y="21032"/>
                      <a:pt x="25250" y="21111"/>
                    </a:cubicBezTo>
                    <a:cubicBezTo>
                      <a:pt x="24255" y="22294"/>
                      <a:pt x="23673" y="23791"/>
                      <a:pt x="23753" y="25386"/>
                    </a:cubicBezTo>
                    <a:cubicBezTo>
                      <a:pt x="22512" y="24082"/>
                      <a:pt x="20744" y="23244"/>
                      <a:pt x="18884" y="23244"/>
                    </a:cubicBezTo>
                    <a:cubicBezTo>
                      <a:pt x="18864" y="23244"/>
                      <a:pt x="18845" y="23244"/>
                      <a:pt x="18825" y="23244"/>
                    </a:cubicBezTo>
                    <a:cubicBezTo>
                      <a:pt x="20162" y="21797"/>
                      <a:pt x="22036" y="20994"/>
                      <a:pt x="23971" y="20994"/>
                    </a:cubicBezTo>
                    <a:close/>
                    <a:moveTo>
                      <a:pt x="37165" y="20902"/>
                    </a:moveTo>
                    <a:cubicBezTo>
                      <a:pt x="39100" y="20902"/>
                      <a:pt x="40977" y="21703"/>
                      <a:pt x="42328" y="23154"/>
                    </a:cubicBezTo>
                    <a:cubicBezTo>
                      <a:pt x="42310" y="23154"/>
                      <a:pt x="42291" y="23154"/>
                      <a:pt x="42273" y="23154"/>
                    </a:cubicBezTo>
                    <a:cubicBezTo>
                      <a:pt x="40286" y="23154"/>
                      <a:pt x="38419" y="24100"/>
                      <a:pt x="37176" y="25547"/>
                    </a:cubicBezTo>
                    <a:cubicBezTo>
                      <a:pt x="37302" y="23871"/>
                      <a:pt x="36701" y="22303"/>
                      <a:pt x="35653" y="21076"/>
                    </a:cubicBezTo>
                    <a:lnTo>
                      <a:pt x="35653" y="21067"/>
                    </a:lnTo>
                    <a:cubicBezTo>
                      <a:pt x="36155" y="20956"/>
                      <a:pt x="36662" y="20902"/>
                      <a:pt x="37165" y="20902"/>
                    </a:cubicBezTo>
                    <a:close/>
                    <a:moveTo>
                      <a:pt x="124474" y="18856"/>
                    </a:moveTo>
                    <a:cubicBezTo>
                      <a:pt x="127057" y="18856"/>
                      <a:pt x="129639" y="20229"/>
                      <a:pt x="130536" y="22975"/>
                    </a:cubicBezTo>
                    <a:cubicBezTo>
                      <a:pt x="130751" y="23656"/>
                      <a:pt x="130867" y="24364"/>
                      <a:pt x="130867" y="25081"/>
                    </a:cubicBezTo>
                    <a:cubicBezTo>
                      <a:pt x="130388" y="24976"/>
                      <a:pt x="129906" y="24925"/>
                      <a:pt x="129426" y="24925"/>
                    </a:cubicBezTo>
                    <a:cubicBezTo>
                      <a:pt x="127574" y="24925"/>
                      <a:pt x="125776" y="25691"/>
                      <a:pt x="124487" y="27079"/>
                    </a:cubicBezTo>
                    <a:cubicBezTo>
                      <a:pt x="123206" y="25708"/>
                      <a:pt x="121414" y="24920"/>
                      <a:pt x="119532" y="24920"/>
                    </a:cubicBezTo>
                    <a:cubicBezTo>
                      <a:pt x="119048" y="24920"/>
                      <a:pt x="118564" y="24973"/>
                      <a:pt x="118089" y="25081"/>
                    </a:cubicBezTo>
                    <a:cubicBezTo>
                      <a:pt x="118089" y="24364"/>
                      <a:pt x="118197" y="23656"/>
                      <a:pt x="118412" y="22975"/>
                    </a:cubicBezTo>
                    <a:cubicBezTo>
                      <a:pt x="119308" y="20229"/>
                      <a:pt x="121891" y="18856"/>
                      <a:pt x="124474" y="18856"/>
                    </a:cubicBezTo>
                    <a:close/>
                    <a:moveTo>
                      <a:pt x="77629" y="18952"/>
                    </a:moveTo>
                    <a:cubicBezTo>
                      <a:pt x="80805" y="18952"/>
                      <a:pt x="83981" y="21031"/>
                      <a:pt x="84022" y="25188"/>
                    </a:cubicBezTo>
                    <a:cubicBezTo>
                      <a:pt x="83543" y="25084"/>
                      <a:pt x="83060" y="25032"/>
                      <a:pt x="82581" y="25032"/>
                    </a:cubicBezTo>
                    <a:cubicBezTo>
                      <a:pt x="80728" y="25032"/>
                      <a:pt x="78930" y="25798"/>
                      <a:pt x="77642" y="27187"/>
                    </a:cubicBezTo>
                    <a:cubicBezTo>
                      <a:pt x="76360" y="25816"/>
                      <a:pt x="74568" y="25027"/>
                      <a:pt x="72687" y="25027"/>
                    </a:cubicBezTo>
                    <a:cubicBezTo>
                      <a:pt x="72203" y="25027"/>
                      <a:pt x="71719" y="25081"/>
                      <a:pt x="71244" y="25188"/>
                    </a:cubicBezTo>
                    <a:cubicBezTo>
                      <a:pt x="71280" y="21031"/>
                      <a:pt x="74454" y="18952"/>
                      <a:pt x="77629" y="18952"/>
                    </a:cubicBezTo>
                    <a:close/>
                    <a:moveTo>
                      <a:pt x="100945" y="18952"/>
                    </a:moveTo>
                    <a:cubicBezTo>
                      <a:pt x="104119" y="18952"/>
                      <a:pt x="107295" y="21030"/>
                      <a:pt x="107337" y="25187"/>
                    </a:cubicBezTo>
                    <a:lnTo>
                      <a:pt x="107337" y="25187"/>
                    </a:lnTo>
                    <a:cubicBezTo>
                      <a:pt x="106865" y="25086"/>
                      <a:pt x="106389" y="25037"/>
                      <a:pt x="105918" y="25037"/>
                    </a:cubicBezTo>
                    <a:cubicBezTo>
                      <a:pt x="104057" y="25037"/>
                      <a:pt x="102256" y="25803"/>
                      <a:pt x="100957" y="27196"/>
                    </a:cubicBezTo>
                    <a:cubicBezTo>
                      <a:pt x="99676" y="25816"/>
                      <a:pt x="97883" y="25036"/>
                      <a:pt x="96002" y="25036"/>
                    </a:cubicBezTo>
                    <a:cubicBezTo>
                      <a:pt x="95518" y="25036"/>
                      <a:pt x="95034" y="25081"/>
                      <a:pt x="94559" y="25188"/>
                    </a:cubicBezTo>
                    <a:cubicBezTo>
                      <a:pt x="94595" y="21031"/>
                      <a:pt x="97769" y="18952"/>
                      <a:pt x="100945" y="18952"/>
                    </a:cubicBezTo>
                    <a:close/>
                    <a:moveTo>
                      <a:pt x="53997" y="19058"/>
                    </a:moveTo>
                    <a:cubicBezTo>
                      <a:pt x="56578" y="19058"/>
                      <a:pt x="59157" y="20432"/>
                      <a:pt x="60052" y="23181"/>
                    </a:cubicBezTo>
                    <a:cubicBezTo>
                      <a:pt x="60267" y="23853"/>
                      <a:pt x="60384" y="24570"/>
                      <a:pt x="60384" y="25278"/>
                    </a:cubicBezTo>
                    <a:cubicBezTo>
                      <a:pt x="59909" y="25176"/>
                      <a:pt x="59430" y="25126"/>
                      <a:pt x="58956" y="25126"/>
                    </a:cubicBezTo>
                    <a:cubicBezTo>
                      <a:pt x="57095" y="25126"/>
                      <a:pt x="55295" y="25893"/>
                      <a:pt x="53995" y="27285"/>
                    </a:cubicBezTo>
                    <a:cubicBezTo>
                      <a:pt x="52714" y="25905"/>
                      <a:pt x="50922" y="25126"/>
                      <a:pt x="49049" y="25126"/>
                    </a:cubicBezTo>
                    <a:cubicBezTo>
                      <a:pt x="48556" y="25126"/>
                      <a:pt x="48072" y="25180"/>
                      <a:pt x="47597" y="25278"/>
                    </a:cubicBezTo>
                    <a:cubicBezTo>
                      <a:pt x="47606" y="24570"/>
                      <a:pt x="47714" y="23853"/>
                      <a:pt x="47929" y="23181"/>
                    </a:cubicBezTo>
                    <a:cubicBezTo>
                      <a:pt x="48830" y="20434"/>
                      <a:pt x="51414" y="19058"/>
                      <a:pt x="53997" y="19058"/>
                    </a:cubicBezTo>
                    <a:close/>
                    <a:moveTo>
                      <a:pt x="7163" y="19140"/>
                    </a:moveTo>
                    <a:cubicBezTo>
                      <a:pt x="10339" y="19140"/>
                      <a:pt x="13516" y="21219"/>
                      <a:pt x="13556" y="25377"/>
                    </a:cubicBezTo>
                    <a:cubicBezTo>
                      <a:pt x="13079" y="25272"/>
                      <a:pt x="12598" y="25222"/>
                      <a:pt x="12120" y="25222"/>
                    </a:cubicBezTo>
                    <a:cubicBezTo>
                      <a:pt x="10263" y="25222"/>
                      <a:pt x="8460" y="25990"/>
                      <a:pt x="7163" y="27379"/>
                    </a:cubicBezTo>
                    <a:lnTo>
                      <a:pt x="7163" y="27379"/>
                    </a:lnTo>
                    <a:cubicBezTo>
                      <a:pt x="5882" y="26002"/>
                      <a:pt x="4092" y="25224"/>
                      <a:pt x="2212" y="25224"/>
                    </a:cubicBezTo>
                    <a:cubicBezTo>
                      <a:pt x="1728" y="25224"/>
                      <a:pt x="1245" y="25278"/>
                      <a:pt x="770" y="25377"/>
                    </a:cubicBezTo>
                    <a:cubicBezTo>
                      <a:pt x="810" y="21219"/>
                      <a:pt x="3987" y="19140"/>
                      <a:pt x="7163" y="19140"/>
                    </a:cubicBezTo>
                    <a:close/>
                    <a:moveTo>
                      <a:pt x="30465" y="19152"/>
                    </a:moveTo>
                    <a:cubicBezTo>
                      <a:pt x="33638" y="19152"/>
                      <a:pt x="36811" y="21228"/>
                      <a:pt x="36854" y="25382"/>
                    </a:cubicBezTo>
                    <a:lnTo>
                      <a:pt x="36854" y="25382"/>
                    </a:lnTo>
                    <a:cubicBezTo>
                      <a:pt x="36384" y="25282"/>
                      <a:pt x="35912" y="25234"/>
                      <a:pt x="35443" y="25234"/>
                    </a:cubicBezTo>
                    <a:cubicBezTo>
                      <a:pt x="33580" y="25234"/>
                      <a:pt x="31775" y="26000"/>
                      <a:pt x="30483" y="27393"/>
                    </a:cubicBezTo>
                    <a:cubicBezTo>
                      <a:pt x="29201" y="26013"/>
                      <a:pt x="27409" y="25233"/>
                      <a:pt x="25528" y="25233"/>
                    </a:cubicBezTo>
                    <a:cubicBezTo>
                      <a:pt x="25044" y="25233"/>
                      <a:pt x="24560" y="25287"/>
                      <a:pt x="24085" y="25386"/>
                    </a:cubicBezTo>
                    <a:cubicBezTo>
                      <a:pt x="24116" y="21231"/>
                      <a:pt x="27290" y="19152"/>
                      <a:pt x="30465" y="19152"/>
                    </a:cubicBezTo>
                    <a:close/>
                    <a:moveTo>
                      <a:pt x="119325" y="25304"/>
                    </a:moveTo>
                    <a:cubicBezTo>
                      <a:pt x="121264" y="25304"/>
                      <a:pt x="123133" y="26108"/>
                      <a:pt x="124478" y="27563"/>
                    </a:cubicBezTo>
                    <a:cubicBezTo>
                      <a:pt x="124458" y="27563"/>
                      <a:pt x="124438" y="27563"/>
                      <a:pt x="124418" y="27563"/>
                    </a:cubicBezTo>
                    <a:cubicBezTo>
                      <a:pt x="122550" y="27563"/>
                      <a:pt x="120782" y="28392"/>
                      <a:pt x="119541" y="29696"/>
                    </a:cubicBezTo>
                    <a:cubicBezTo>
                      <a:pt x="119622" y="28110"/>
                      <a:pt x="119039" y="26604"/>
                      <a:pt x="118045" y="25421"/>
                    </a:cubicBezTo>
                    <a:cubicBezTo>
                      <a:pt x="118472" y="25342"/>
                      <a:pt x="118900" y="25304"/>
                      <a:pt x="119325" y="25304"/>
                    </a:cubicBezTo>
                    <a:close/>
                    <a:moveTo>
                      <a:pt x="129625" y="25304"/>
                    </a:moveTo>
                    <a:cubicBezTo>
                      <a:pt x="130050" y="25304"/>
                      <a:pt x="130477" y="25342"/>
                      <a:pt x="130903" y="25421"/>
                    </a:cubicBezTo>
                    <a:cubicBezTo>
                      <a:pt x="129908" y="26604"/>
                      <a:pt x="129326" y="28101"/>
                      <a:pt x="129415" y="29696"/>
                    </a:cubicBezTo>
                    <a:cubicBezTo>
                      <a:pt x="128165" y="28392"/>
                      <a:pt x="126398" y="27563"/>
                      <a:pt x="124538" y="27563"/>
                    </a:cubicBezTo>
                    <a:cubicBezTo>
                      <a:pt x="124518" y="27563"/>
                      <a:pt x="124498" y="27563"/>
                      <a:pt x="124478" y="27563"/>
                    </a:cubicBezTo>
                    <a:cubicBezTo>
                      <a:pt x="125816" y="26108"/>
                      <a:pt x="127690" y="25304"/>
                      <a:pt x="129625" y="25304"/>
                    </a:cubicBezTo>
                    <a:close/>
                    <a:moveTo>
                      <a:pt x="95793" y="25402"/>
                    </a:moveTo>
                    <a:cubicBezTo>
                      <a:pt x="97728" y="25402"/>
                      <a:pt x="99603" y="26205"/>
                      <a:pt x="100948" y="27653"/>
                    </a:cubicBezTo>
                    <a:lnTo>
                      <a:pt x="100948" y="27653"/>
                    </a:lnTo>
                    <a:cubicBezTo>
                      <a:pt x="100945" y="27653"/>
                      <a:pt x="100942" y="27653"/>
                      <a:pt x="100939" y="27653"/>
                    </a:cubicBezTo>
                    <a:cubicBezTo>
                      <a:pt x="100919" y="27652"/>
                      <a:pt x="100900" y="27652"/>
                      <a:pt x="100880" y="27652"/>
                    </a:cubicBezTo>
                    <a:cubicBezTo>
                      <a:pt x="99020" y="27652"/>
                      <a:pt x="97252" y="28491"/>
                      <a:pt x="96011" y="29794"/>
                    </a:cubicBezTo>
                    <a:cubicBezTo>
                      <a:pt x="96091" y="28199"/>
                      <a:pt x="95509" y="26703"/>
                      <a:pt x="94514" y="25520"/>
                    </a:cubicBezTo>
                    <a:cubicBezTo>
                      <a:pt x="94940" y="25441"/>
                      <a:pt x="95368" y="25402"/>
                      <a:pt x="95793" y="25402"/>
                    </a:cubicBezTo>
                    <a:close/>
                    <a:moveTo>
                      <a:pt x="82779" y="25411"/>
                    </a:moveTo>
                    <a:cubicBezTo>
                      <a:pt x="83204" y="25411"/>
                      <a:pt x="83632" y="25450"/>
                      <a:pt x="84057" y="25529"/>
                    </a:cubicBezTo>
                    <a:cubicBezTo>
                      <a:pt x="83063" y="26703"/>
                      <a:pt x="82480" y="28208"/>
                      <a:pt x="82570" y="29803"/>
                    </a:cubicBezTo>
                    <a:cubicBezTo>
                      <a:pt x="81320" y="28500"/>
                      <a:pt x="79561" y="27661"/>
                      <a:pt x="77692" y="27661"/>
                    </a:cubicBezTo>
                    <a:cubicBezTo>
                      <a:pt x="77672" y="27661"/>
                      <a:pt x="77653" y="27661"/>
                      <a:pt x="77633" y="27662"/>
                    </a:cubicBezTo>
                    <a:cubicBezTo>
                      <a:pt x="78970" y="26214"/>
                      <a:pt x="80844" y="25411"/>
                      <a:pt x="82779" y="25411"/>
                    </a:cubicBezTo>
                    <a:close/>
                    <a:moveTo>
                      <a:pt x="59128" y="25506"/>
                    </a:moveTo>
                    <a:cubicBezTo>
                      <a:pt x="59557" y="25506"/>
                      <a:pt x="59990" y="25546"/>
                      <a:pt x="60420" y="25628"/>
                    </a:cubicBezTo>
                    <a:cubicBezTo>
                      <a:pt x="59434" y="26801"/>
                      <a:pt x="58852" y="28307"/>
                      <a:pt x="58932" y="29893"/>
                    </a:cubicBezTo>
                    <a:cubicBezTo>
                      <a:pt x="57697" y="28596"/>
                      <a:pt x="55941" y="27760"/>
                      <a:pt x="54083" y="27760"/>
                    </a:cubicBezTo>
                    <a:cubicBezTo>
                      <a:pt x="54054" y="27760"/>
                      <a:pt x="54024" y="27760"/>
                      <a:pt x="53995" y="27760"/>
                    </a:cubicBezTo>
                    <a:cubicBezTo>
                      <a:pt x="53975" y="27760"/>
                      <a:pt x="53955" y="27760"/>
                      <a:pt x="53935" y="27760"/>
                    </a:cubicBezTo>
                    <a:cubicBezTo>
                      <a:pt x="52067" y="27760"/>
                      <a:pt x="50308" y="28589"/>
                      <a:pt x="49058" y="29893"/>
                    </a:cubicBezTo>
                    <a:cubicBezTo>
                      <a:pt x="49138" y="28307"/>
                      <a:pt x="48565" y="26801"/>
                      <a:pt x="47561" y="25619"/>
                    </a:cubicBezTo>
                    <a:lnTo>
                      <a:pt x="47561" y="25619"/>
                    </a:lnTo>
                    <a:lnTo>
                      <a:pt x="47570" y="25628"/>
                    </a:lnTo>
                    <a:cubicBezTo>
                      <a:pt x="48002" y="25546"/>
                      <a:pt x="48436" y="25506"/>
                      <a:pt x="48867" y="25506"/>
                    </a:cubicBezTo>
                    <a:cubicBezTo>
                      <a:pt x="50796" y="25506"/>
                      <a:pt x="52663" y="26308"/>
                      <a:pt x="54004" y="27751"/>
                    </a:cubicBezTo>
                    <a:cubicBezTo>
                      <a:pt x="55337" y="26308"/>
                      <a:pt x="57203" y="25506"/>
                      <a:pt x="59128" y="25506"/>
                    </a:cubicBezTo>
                    <a:close/>
                    <a:moveTo>
                      <a:pt x="25327" y="25613"/>
                    </a:moveTo>
                    <a:cubicBezTo>
                      <a:pt x="27257" y="25613"/>
                      <a:pt x="29124" y="26416"/>
                      <a:pt x="30465" y="27859"/>
                    </a:cubicBezTo>
                    <a:lnTo>
                      <a:pt x="30465" y="27859"/>
                    </a:lnTo>
                    <a:cubicBezTo>
                      <a:pt x="30462" y="27859"/>
                      <a:pt x="30459" y="27859"/>
                      <a:pt x="30456" y="27859"/>
                    </a:cubicBezTo>
                    <a:cubicBezTo>
                      <a:pt x="30436" y="27859"/>
                      <a:pt x="30416" y="27858"/>
                      <a:pt x="30397" y="27858"/>
                    </a:cubicBezTo>
                    <a:cubicBezTo>
                      <a:pt x="28528" y="27858"/>
                      <a:pt x="26769" y="28697"/>
                      <a:pt x="25519" y="30000"/>
                    </a:cubicBezTo>
                    <a:cubicBezTo>
                      <a:pt x="25608" y="28414"/>
                      <a:pt x="25026" y="26909"/>
                      <a:pt x="24031" y="25735"/>
                    </a:cubicBezTo>
                    <a:cubicBezTo>
                      <a:pt x="24463" y="25653"/>
                      <a:pt x="24897" y="25613"/>
                      <a:pt x="25327" y="25613"/>
                    </a:cubicBezTo>
                    <a:close/>
                    <a:moveTo>
                      <a:pt x="106136" y="30070"/>
                    </a:moveTo>
                    <a:cubicBezTo>
                      <a:pt x="106135" y="30070"/>
                      <a:pt x="106135" y="30070"/>
                      <a:pt x="106134" y="30070"/>
                    </a:cubicBezTo>
                    <a:lnTo>
                      <a:pt x="106134" y="30070"/>
                    </a:lnTo>
                    <a:lnTo>
                      <a:pt x="106136" y="30072"/>
                    </a:lnTo>
                    <a:cubicBezTo>
                      <a:pt x="106136" y="30071"/>
                      <a:pt x="106136" y="30071"/>
                      <a:pt x="106136" y="30070"/>
                    </a:cubicBezTo>
                    <a:close/>
                    <a:moveTo>
                      <a:pt x="70806" y="20910"/>
                    </a:moveTo>
                    <a:cubicBezTo>
                      <a:pt x="71297" y="20910"/>
                      <a:pt x="71792" y="20961"/>
                      <a:pt x="72283" y="21067"/>
                    </a:cubicBezTo>
                    <a:cubicBezTo>
                      <a:pt x="71289" y="22321"/>
                      <a:pt x="70742" y="23907"/>
                      <a:pt x="70939" y="25574"/>
                    </a:cubicBezTo>
                    <a:cubicBezTo>
                      <a:pt x="71449" y="25460"/>
                      <a:pt x="71962" y="25404"/>
                      <a:pt x="72472" y="25404"/>
                    </a:cubicBezTo>
                    <a:cubicBezTo>
                      <a:pt x="74409" y="25404"/>
                      <a:pt x="76285" y="26207"/>
                      <a:pt x="77633" y="27662"/>
                    </a:cubicBezTo>
                    <a:cubicBezTo>
                      <a:pt x="77615" y="27661"/>
                      <a:pt x="77597" y="27661"/>
                      <a:pt x="77578" y="27661"/>
                    </a:cubicBezTo>
                    <a:cubicBezTo>
                      <a:pt x="75520" y="27661"/>
                      <a:pt x="73598" y="28670"/>
                      <a:pt x="72346" y="30197"/>
                    </a:cubicBezTo>
                    <a:cubicBezTo>
                      <a:pt x="72748" y="26467"/>
                      <a:pt x="69425" y="23154"/>
                      <a:pt x="65707" y="23154"/>
                    </a:cubicBezTo>
                    <a:cubicBezTo>
                      <a:pt x="65692" y="23154"/>
                      <a:pt x="65677" y="23154"/>
                      <a:pt x="65662" y="23154"/>
                    </a:cubicBezTo>
                    <a:cubicBezTo>
                      <a:pt x="67004" y="21705"/>
                      <a:pt x="68876" y="20910"/>
                      <a:pt x="70806" y="20910"/>
                    </a:cubicBezTo>
                    <a:close/>
                    <a:moveTo>
                      <a:pt x="112818" y="23450"/>
                    </a:moveTo>
                    <a:cubicBezTo>
                      <a:pt x="115995" y="23450"/>
                      <a:pt x="119174" y="25529"/>
                      <a:pt x="119218" y="29687"/>
                    </a:cubicBezTo>
                    <a:cubicBezTo>
                      <a:pt x="118738" y="29582"/>
                      <a:pt x="118254" y="29531"/>
                      <a:pt x="117774" y="29531"/>
                    </a:cubicBezTo>
                    <a:cubicBezTo>
                      <a:pt x="115916" y="29531"/>
                      <a:pt x="114117" y="30298"/>
                      <a:pt x="112821" y="31694"/>
                    </a:cubicBezTo>
                    <a:cubicBezTo>
                      <a:pt x="111548" y="30314"/>
                      <a:pt x="109756" y="29534"/>
                      <a:pt x="107874" y="29534"/>
                    </a:cubicBezTo>
                    <a:cubicBezTo>
                      <a:pt x="107391" y="29534"/>
                      <a:pt x="106907" y="29588"/>
                      <a:pt x="106432" y="29687"/>
                    </a:cubicBezTo>
                    <a:cubicBezTo>
                      <a:pt x="106468" y="25529"/>
                      <a:pt x="109642" y="23450"/>
                      <a:pt x="112818" y="23450"/>
                    </a:cubicBezTo>
                    <a:close/>
                    <a:moveTo>
                      <a:pt x="136132" y="23450"/>
                    </a:moveTo>
                    <a:cubicBezTo>
                      <a:pt x="139308" y="23450"/>
                      <a:pt x="142484" y="25529"/>
                      <a:pt x="142525" y="29687"/>
                    </a:cubicBezTo>
                    <a:cubicBezTo>
                      <a:pt x="142051" y="29585"/>
                      <a:pt x="141574" y="29535"/>
                      <a:pt x="141100" y="29535"/>
                    </a:cubicBezTo>
                    <a:cubicBezTo>
                      <a:pt x="139242" y="29535"/>
                      <a:pt x="137437" y="30301"/>
                      <a:pt x="136145" y="31694"/>
                    </a:cubicBezTo>
                    <a:cubicBezTo>
                      <a:pt x="134863" y="30314"/>
                      <a:pt x="133071" y="29534"/>
                      <a:pt x="131190" y="29534"/>
                    </a:cubicBezTo>
                    <a:cubicBezTo>
                      <a:pt x="130706" y="29534"/>
                      <a:pt x="130222" y="29588"/>
                      <a:pt x="129747" y="29687"/>
                    </a:cubicBezTo>
                    <a:cubicBezTo>
                      <a:pt x="129783" y="25529"/>
                      <a:pt x="132957" y="23450"/>
                      <a:pt x="136132" y="23450"/>
                    </a:cubicBezTo>
                    <a:close/>
                    <a:moveTo>
                      <a:pt x="89290" y="23558"/>
                    </a:moveTo>
                    <a:cubicBezTo>
                      <a:pt x="92466" y="23558"/>
                      <a:pt x="95642" y="25636"/>
                      <a:pt x="95679" y="29792"/>
                    </a:cubicBezTo>
                    <a:lnTo>
                      <a:pt x="95679" y="29792"/>
                    </a:lnTo>
                    <a:cubicBezTo>
                      <a:pt x="95202" y="29689"/>
                      <a:pt x="94721" y="29638"/>
                      <a:pt x="94245" y="29638"/>
                    </a:cubicBezTo>
                    <a:cubicBezTo>
                      <a:pt x="92389" y="29638"/>
                      <a:pt x="90595" y="30406"/>
                      <a:pt x="89299" y="31801"/>
                    </a:cubicBezTo>
                    <a:cubicBezTo>
                      <a:pt x="88025" y="30429"/>
                      <a:pt x="86246" y="29642"/>
                      <a:pt x="84376" y="29642"/>
                    </a:cubicBezTo>
                    <a:cubicBezTo>
                      <a:pt x="84365" y="29642"/>
                      <a:pt x="84355" y="29642"/>
                      <a:pt x="84344" y="29642"/>
                    </a:cubicBezTo>
                    <a:cubicBezTo>
                      <a:pt x="83860" y="29642"/>
                      <a:pt x="83376" y="29687"/>
                      <a:pt x="82902" y="29794"/>
                    </a:cubicBezTo>
                    <a:cubicBezTo>
                      <a:pt x="82937" y="25637"/>
                      <a:pt x="86114" y="23558"/>
                      <a:pt x="89290" y="23558"/>
                    </a:cubicBezTo>
                    <a:close/>
                    <a:moveTo>
                      <a:pt x="42335" y="23651"/>
                    </a:moveTo>
                    <a:cubicBezTo>
                      <a:pt x="45511" y="23651"/>
                      <a:pt x="48686" y="25727"/>
                      <a:pt x="48726" y="29884"/>
                    </a:cubicBezTo>
                    <a:cubicBezTo>
                      <a:pt x="48251" y="29782"/>
                      <a:pt x="47772" y="29732"/>
                      <a:pt x="47298" y="29732"/>
                    </a:cubicBezTo>
                    <a:cubicBezTo>
                      <a:pt x="45434" y="29732"/>
                      <a:pt x="43630" y="30499"/>
                      <a:pt x="42337" y="31891"/>
                    </a:cubicBezTo>
                    <a:cubicBezTo>
                      <a:pt x="41056" y="30511"/>
                      <a:pt x="39264" y="29731"/>
                      <a:pt x="37382" y="29731"/>
                    </a:cubicBezTo>
                    <a:cubicBezTo>
                      <a:pt x="36898" y="29731"/>
                      <a:pt x="36415" y="29785"/>
                      <a:pt x="35940" y="29884"/>
                    </a:cubicBezTo>
                    <a:cubicBezTo>
                      <a:pt x="35980" y="25729"/>
                      <a:pt x="39158" y="23651"/>
                      <a:pt x="42335" y="23651"/>
                    </a:cubicBezTo>
                    <a:close/>
                    <a:moveTo>
                      <a:pt x="65651" y="23651"/>
                    </a:moveTo>
                    <a:cubicBezTo>
                      <a:pt x="68826" y="23651"/>
                      <a:pt x="72001" y="25727"/>
                      <a:pt x="72041" y="29884"/>
                    </a:cubicBezTo>
                    <a:cubicBezTo>
                      <a:pt x="71568" y="29782"/>
                      <a:pt x="71091" y="29732"/>
                      <a:pt x="70617" y="29732"/>
                    </a:cubicBezTo>
                    <a:cubicBezTo>
                      <a:pt x="68758" y="29732"/>
                      <a:pt x="66952" y="30499"/>
                      <a:pt x="65653" y="31891"/>
                    </a:cubicBezTo>
                    <a:cubicBezTo>
                      <a:pt x="64371" y="30511"/>
                      <a:pt x="62579" y="29731"/>
                      <a:pt x="60697" y="29731"/>
                    </a:cubicBezTo>
                    <a:cubicBezTo>
                      <a:pt x="60214" y="29731"/>
                      <a:pt x="59730" y="29785"/>
                      <a:pt x="59255" y="29884"/>
                    </a:cubicBezTo>
                    <a:cubicBezTo>
                      <a:pt x="59295" y="25729"/>
                      <a:pt x="62473" y="23651"/>
                      <a:pt x="65651" y="23651"/>
                    </a:cubicBezTo>
                    <a:close/>
                    <a:moveTo>
                      <a:pt x="18808" y="23757"/>
                    </a:moveTo>
                    <a:cubicBezTo>
                      <a:pt x="21978" y="23757"/>
                      <a:pt x="25149" y="25829"/>
                      <a:pt x="25196" y="29978"/>
                    </a:cubicBezTo>
                    <a:lnTo>
                      <a:pt x="25196" y="29978"/>
                    </a:lnTo>
                    <a:cubicBezTo>
                      <a:pt x="24721" y="29876"/>
                      <a:pt x="24243" y="29826"/>
                      <a:pt x="23769" y="29826"/>
                    </a:cubicBezTo>
                    <a:cubicBezTo>
                      <a:pt x="21911" y="29826"/>
                      <a:pt x="20114" y="30592"/>
                      <a:pt x="18825" y="31981"/>
                    </a:cubicBezTo>
                    <a:cubicBezTo>
                      <a:pt x="17544" y="30610"/>
                      <a:pt x="15752" y="29821"/>
                      <a:pt x="13870" y="29821"/>
                    </a:cubicBezTo>
                    <a:cubicBezTo>
                      <a:pt x="13386" y="29830"/>
                      <a:pt x="12902" y="29875"/>
                      <a:pt x="12427" y="29982"/>
                    </a:cubicBezTo>
                    <a:cubicBezTo>
                      <a:pt x="12463" y="25834"/>
                      <a:pt x="15635" y="23757"/>
                      <a:pt x="18808" y="23757"/>
                    </a:cubicBezTo>
                    <a:close/>
                    <a:moveTo>
                      <a:pt x="117967" y="29909"/>
                    </a:moveTo>
                    <a:cubicBezTo>
                      <a:pt x="118392" y="29909"/>
                      <a:pt x="118820" y="29948"/>
                      <a:pt x="119245" y="30027"/>
                    </a:cubicBezTo>
                    <a:cubicBezTo>
                      <a:pt x="118253" y="31208"/>
                      <a:pt x="117671" y="32700"/>
                      <a:pt x="117757" y="34292"/>
                    </a:cubicBezTo>
                    <a:lnTo>
                      <a:pt x="117757" y="34292"/>
                    </a:lnTo>
                    <a:cubicBezTo>
                      <a:pt x="116507" y="32989"/>
                      <a:pt x="114740" y="32159"/>
                      <a:pt x="112880" y="32159"/>
                    </a:cubicBezTo>
                    <a:cubicBezTo>
                      <a:pt x="112860" y="32159"/>
                      <a:pt x="112840" y="32160"/>
                      <a:pt x="112821" y="32160"/>
                    </a:cubicBezTo>
                    <a:cubicBezTo>
                      <a:pt x="114158" y="30712"/>
                      <a:pt x="116031" y="29909"/>
                      <a:pt x="117967" y="29909"/>
                    </a:cubicBezTo>
                    <a:close/>
                    <a:moveTo>
                      <a:pt x="84144" y="30017"/>
                    </a:moveTo>
                    <a:cubicBezTo>
                      <a:pt x="86080" y="30017"/>
                      <a:pt x="87953" y="30820"/>
                      <a:pt x="89290" y="32267"/>
                    </a:cubicBezTo>
                    <a:cubicBezTo>
                      <a:pt x="89271" y="32267"/>
                      <a:pt x="89251" y="32267"/>
                      <a:pt x="89231" y="32267"/>
                    </a:cubicBezTo>
                    <a:cubicBezTo>
                      <a:pt x="87362" y="32267"/>
                      <a:pt x="85595" y="33105"/>
                      <a:pt x="84353" y="34409"/>
                    </a:cubicBezTo>
                    <a:cubicBezTo>
                      <a:pt x="84443" y="32814"/>
                      <a:pt x="83851" y="31317"/>
                      <a:pt x="82866" y="30135"/>
                    </a:cubicBezTo>
                    <a:cubicBezTo>
                      <a:pt x="83291" y="30056"/>
                      <a:pt x="83719" y="30017"/>
                      <a:pt x="84144" y="30017"/>
                    </a:cubicBezTo>
                    <a:close/>
                    <a:moveTo>
                      <a:pt x="94437" y="30017"/>
                    </a:moveTo>
                    <a:cubicBezTo>
                      <a:pt x="94862" y="30017"/>
                      <a:pt x="95289" y="30056"/>
                      <a:pt x="95715" y="30135"/>
                    </a:cubicBezTo>
                    <a:cubicBezTo>
                      <a:pt x="94729" y="31317"/>
                      <a:pt x="94138" y="32814"/>
                      <a:pt x="94228" y="34409"/>
                    </a:cubicBezTo>
                    <a:cubicBezTo>
                      <a:pt x="92977" y="33105"/>
                      <a:pt x="91218" y="32267"/>
                      <a:pt x="89350" y="32267"/>
                    </a:cubicBezTo>
                    <a:cubicBezTo>
                      <a:pt x="89333" y="32267"/>
                      <a:pt x="89316" y="32267"/>
                      <a:pt x="89299" y="32267"/>
                    </a:cubicBezTo>
                    <a:lnTo>
                      <a:pt x="89299" y="32267"/>
                    </a:lnTo>
                    <a:cubicBezTo>
                      <a:pt x="90637" y="30820"/>
                      <a:pt x="92504" y="30017"/>
                      <a:pt x="94437" y="30017"/>
                    </a:cubicBezTo>
                    <a:close/>
                    <a:moveTo>
                      <a:pt x="47484" y="30107"/>
                    </a:moveTo>
                    <a:cubicBezTo>
                      <a:pt x="47908" y="30107"/>
                      <a:pt x="48336" y="30145"/>
                      <a:pt x="48762" y="30224"/>
                    </a:cubicBezTo>
                    <a:cubicBezTo>
                      <a:pt x="47767" y="31407"/>
                      <a:pt x="47185" y="32912"/>
                      <a:pt x="47275" y="34498"/>
                    </a:cubicBezTo>
                    <a:cubicBezTo>
                      <a:pt x="46024" y="33195"/>
                      <a:pt x="44256" y="32357"/>
                      <a:pt x="42396" y="32357"/>
                    </a:cubicBezTo>
                    <a:cubicBezTo>
                      <a:pt x="42377" y="32357"/>
                      <a:pt x="42357" y="32357"/>
                      <a:pt x="42337" y="32357"/>
                    </a:cubicBezTo>
                    <a:cubicBezTo>
                      <a:pt x="43675" y="30909"/>
                      <a:pt x="45548" y="30107"/>
                      <a:pt x="47484" y="30107"/>
                    </a:cubicBezTo>
                    <a:close/>
                    <a:moveTo>
                      <a:pt x="60497" y="30107"/>
                    </a:moveTo>
                    <a:cubicBezTo>
                      <a:pt x="62433" y="30107"/>
                      <a:pt x="64308" y="30911"/>
                      <a:pt x="65653" y="32366"/>
                    </a:cubicBezTo>
                    <a:lnTo>
                      <a:pt x="65653" y="32366"/>
                    </a:lnTo>
                    <a:cubicBezTo>
                      <a:pt x="65650" y="32366"/>
                      <a:pt x="65647" y="32366"/>
                      <a:pt x="65644" y="32366"/>
                    </a:cubicBezTo>
                    <a:cubicBezTo>
                      <a:pt x="65624" y="32366"/>
                      <a:pt x="65604" y="32366"/>
                      <a:pt x="65584" y="32366"/>
                    </a:cubicBezTo>
                    <a:cubicBezTo>
                      <a:pt x="63715" y="32366"/>
                      <a:pt x="61957" y="33195"/>
                      <a:pt x="60706" y="34498"/>
                    </a:cubicBezTo>
                    <a:cubicBezTo>
                      <a:pt x="60796" y="32912"/>
                      <a:pt x="60214" y="31407"/>
                      <a:pt x="59219" y="30224"/>
                    </a:cubicBezTo>
                    <a:cubicBezTo>
                      <a:pt x="59644" y="30145"/>
                      <a:pt x="60072" y="30107"/>
                      <a:pt x="60497" y="30107"/>
                    </a:cubicBezTo>
                    <a:close/>
                    <a:moveTo>
                      <a:pt x="106093" y="25399"/>
                    </a:moveTo>
                    <a:cubicBezTo>
                      <a:pt x="106554" y="25399"/>
                      <a:pt x="107019" y="25445"/>
                      <a:pt x="107480" y="25538"/>
                    </a:cubicBezTo>
                    <a:cubicBezTo>
                      <a:pt x="106477" y="26801"/>
                      <a:pt x="105930" y="28395"/>
                      <a:pt x="106136" y="30070"/>
                    </a:cubicBezTo>
                    <a:lnTo>
                      <a:pt x="106136" y="30070"/>
                    </a:lnTo>
                    <a:cubicBezTo>
                      <a:pt x="106645" y="29957"/>
                      <a:pt x="107158" y="29902"/>
                      <a:pt x="107667" y="29902"/>
                    </a:cubicBezTo>
                    <a:cubicBezTo>
                      <a:pt x="109601" y="29902"/>
                      <a:pt x="111474" y="30700"/>
                      <a:pt x="112821" y="32160"/>
                    </a:cubicBezTo>
                    <a:cubicBezTo>
                      <a:pt x="112802" y="32160"/>
                      <a:pt x="112783" y="32160"/>
                      <a:pt x="112764" y="32160"/>
                    </a:cubicBezTo>
                    <a:cubicBezTo>
                      <a:pt x="110778" y="32160"/>
                      <a:pt x="108911" y="33096"/>
                      <a:pt x="107659" y="34543"/>
                    </a:cubicBezTo>
                    <a:cubicBezTo>
                      <a:pt x="107785" y="32877"/>
                      <a:pt x="107175" y="31300"/>
                      <a:pt x="106127" y="30072"/>
                    </a:cubicBezTo>
                    <a:cubicBezTo>
                      <a:pt x="106130" y="30071"/>
                      <a:pt x="106132" y="30071"/>
                      <a:pt x="106134" y="30070"/>
                    </a:cubicBezTo>
                    <a:lnTo>
                      <a:pt x="106134" y="30070"/>
                    </a:lnTo>
                    <a:lnTo>
                      <a:pt x="106127" y="30063"/>
                    </a:lnTo>
                    <a:cubicBezTo>
                      <a:pt x="104875" y="28607"/>
                      <a:pt x="102990" y="27652"/>
                      <a:pt x="100995" y="27652"/>
                    </a:cubicBezTo>
                    <a:cubicBezTo>
                      <a:pt x="100979" y="27652"/>
                      <a:pt x="100964" y="27652"/>
                      <a:pt x="100948" y="27653"/>
                    </a:cubicBezTo>
                    <a:lnTo>
                      <a:pt x="100948" y="27653"/>
                    </a:lnTo>
                    <a:cubicBezTo>
                      <a:pt x="102286" y="26199"/>
                      <a:pt x="104161" y="25399"/>
                      <a:pt x="106093" y="25399"/>
                    </a:cubicBezTo>
                    <a:close/>
                    <a:moveTo>
                      <a:pt x="13651" y="30209"/>
                    </a:moveTo>
                    <a:cubicBezTo>
                      <a:pt x="15587" y="30209"/>
                      <a:pt x="17458" y="31009"/>
                      <a:pt x="18799" y="32455"/>
                    </a:cubicBezTo>
                    <a:lnTo>
                      <a:pt x="18799" y="32455"/>
                    </a:lnTo>
                    <a:cubicBezTo>
                      <a:pt x="18788" y="32455"/>
                      <a:pt x="18777" y="32455"/>
                      <a:pt x="18766" y="32455"/>
                    </a:cubicBezTo>
                    <a:cubicBezTo>
                      <a:pt x="16897" y="32455"/>
                      <a:pt x="15129" y="33294"/>
                      <a:pt x="13888" y="34597"/>
                    </a:cubicBezTo>
                    <a:cubicBezTo>
                      <a:pt x="13968" y="33002"/>
                      <a:pt x="13386" y="31497"/>
                      <a:pt x="12391" y="30323"/>
                    </a:cubicBezTo>
                    <a:cubicBezTo>
                      <a:pt x="12811" y="30247"/>
                      <a:pt x="13233" y="30209"/>
                      <a:pt x="13651" y="30209"/>
                    </a:cubicBezTo>
                    <a:close/>
                    <a:moveTo>
                      <a:pt x="23971" y="30205"/>
                    </a:moveTo>
                    <a:cubicBezTo>
                      <a:pt x="24396" y="30205"/>
                      <a:pt x="24824" y="30244"/>
                      <a:pt x="25250" y="30323"/>
                    </a:cubicBezTo>
                    <a:cubicBezTo>
                      <a:pt x="24255" y="31497"/>
                      <a:pt x="23673" y="33002"/>
                      <a:pt x="23753" y="34597"/>
                    </a:cubicBezTo>
                    <a:cubicBezTo>
                      <a:pt x="22512" y="33294"/>
                      <a:pt x="20744" y="32455"/>
                      <a:pt x="18884" y="32455"/>
                    </a:cubicBezTo>
                    <a:cubicBezTo>
                      <a:pt x="18864" y="32455"/>
                      <a:pt x="18845" y="32455"/>
                      <a:pt x="18825" y="32455"/>
                    </a:cubicBezTo>
                    <a:cubicBezTo>
                      <a:pt x="20162" y="31008"/>
                      <a:pt x="22036" y="30205"/>
                      <a:pt x="23971" y="30205"/>
                    </a:cubicBezTo>
                    <a:close/>
                    <a:moveTo>
                      <a:pt x="35606" y="25605"/>
                    </a:moveTo>
                    <a:cubicBezTo>
                      <a:pt x="36068" y="25605"/>
                      <a:pt x="36534" y="25651"/>
                      <a:pt x="36997" y="25744"/>
                    </a:cubicBezTo>
                    <a:cubicBezTo>
                      <a:pt x="35993" y="26999"/>
                      <a:pt x="35438" y="28593"/>
                      <a:pt x="35644" y="30269"/>
                    </a:cubicBezTo>
                    <a:cubicBezTo>
                      <a:pt x="36150" y="30158"/>
                      <a:pt x="36661" y="30103"/>
                      <a:pt x="37168" y="30103"/>
                    </a:cubicBezTo>
                    <a:cubicBezTo>
                      <a:pt x="39104" y="30103"/>
                      <a:pt x="40980" y="30899"/>
                      <a:pt x="42329" y="32357"/>
                    </a:cubicBezTo>
                    <a:lnTo>
                      <a:pt x="42329" y="32357"/>
                    </a:lnTo>
                    <a:cubicBezTo>
                      <a:pt x="42313" y="32357"/>
                      <a:pt x="42297" y="32357"/>
                      <a:pt x="42282" y="32357"/>
                    </a:cubicBezTo>
                    <a:cubicBezTo>
                      <a:pt x="40295" y="32357"/>
                      <a:pt x="38428" y="33302"/>
                      <a:pt x="37176" y="34749"/>
                    </a:cubicBezTo>
                    <a:cubicBezTo>
                      <a:pt x="37302" y="33074"/>
                      <a:pt x="36692" y="31497"/>
                      <a:pt x="35644" y="30269"/>
                    </a:cubicBezTo>
                    <a:cubicBezTo>
                      <a:pt x="34392" y="28813"/>
                      <a:pt x="32507" y="27858"/>
                      <a:pt x="30511" y="27858"/>
                    </a:cubicBezTo>
                    <a:cubicBezTo>
                      <a:pt x="30496" y="27858"/>
                      <a:pt x="30480" y="27859"/>
                      <a:pt x="30465" y="27859"/>
                    </a:cubicBezTo>
                    <a:lnTo>
                      <a:pt x="30465" y="27859"/>
                    </a:lnTo>
                    <a:cubicBezTo>
                      <a:pt x="31803" y="26405"/>
                      <a:pt x="33672" y="25605"/>
                      <a:pt x="35606" y="25605"/>
                    </a:cubicBezTo>
                    <a:close/>
                    <a:moveTo>
                      <a:pt x="124475" y="28056"/>
                    </a:moveTo>
                    <a:cubicBezTo>
                      <a:pt x="127650" y="28056"/>
                      <a:pt x="130827" y="30135"/>
                      <a:pt x="130867" y="34292"/>
                    </a:cubicBezTo>
                    <a:cubicBezTo>
                      <a:pt x="130389" y="34187"/>
                      <a:pt x="129906" y="34136"/>
                      <a:pt x="129427" y="34136"/>
                    </a:cubicBezTo>
                    <a:cubicBezTo>
                      <a:pt x="127574" y="34136"/>
                      <a:pt x="125776" y="34904"/>
                      <a:pt x="124487" y="36299"/>
                    </a:cubicBezTo>
                    <a:cubicBezTo>
                      <a:pt x="123213" y="34927"/>
                      <a:pt x="121434" y="34140"/>
                      <a:pt x="119564" y="34140"/>
                    </a:cubicBezTo>
                    <a:cubicBezTo>
                      <a:pt x="119553" y="34140"/>
                      <a:pt x="119543" y="34140"/>
                      <a:pt x="119532" y="34140"/>
                    </a:cubicBezTo>
                    <a:cubicBezTo>
                      <a:pt x="119048" y="34140"/>
                      <a:pt x="118564" y="34185"/>
                      <a:pt x="118089" y="34292"/>
                    </a:cubicBezTo>
                    <a:cubicBezTo>
                      <a:pt x="118125" y="30135"/>
                      <a:pt x="121299" y="28056"/>
                      <a:pt x="124475" y="28056"/>
                    </a:cubicBezTo>
                    <a:close/>
                    <a:moveTo>
                      <a:pt x="100943" y="28163"/>
                    </a:moveTo>
                    <a:cubicBezTo>
                      <a:pt x="104120" y="28163"/>
                      <a:pt x="107296" y="30242"/>
                      <a:pt x="107337" y="34400"/>
                    </a:cubicBezTo>
                    <a:cubicBezTo>
                      <a:pt x="106858" y="34295"/>
                      <a:pt x="106375" y="34244"/>
                      <a:pt x="105896" y="34244"/>
                    </a:cubicBezTo>
                    <a:cubicBezTo>
                      <a:pt x="104045" y="34244"/>
                      <a:pt x="102248" y="35008"/>
                      <a:pt x="100952" y="36393"/>
                    </a:cubicBezTo>
                    <a:lnTo>
                      <a:pt x="100952" y="36393"/>
                    </a:lnTo>
                    <a:cubicBezTo>
                      <a:pt x="99679" y="35024"/>
                      <a:pt x="97893" y="34247"/>
                      <a:pt x="96025" y="34247"/>
                    </a:cubicBezTo>
                    <a:cubicBezTo>
                      <a:pt x="96014" y="34247"/>
                      <a:pt x="96004" y="34247"/>
                      <a:pt x="95993" y="34248"/>
                    </a:cubicBezTo>
                    <a:cubicBezTo>
                      <a:pt x="95509" y="34248"/>
                      <a:pt x="95025" y="34292"/>
                      <a:pt x="94550" y="34400"/>
                    </a:cubicBezTo>
                    <a:cubicBezTo>
                      <a:pt x="94590" y="30242"/>
                      <a:pt x="97767" y="28163"/>
                      <a:pt x="100943" y="28163"/>
                    </a:cubicBezTo>
                    <a:close/>
                    <a:moveTo>
                      <a:pt x="77631" y="28160"/>
                    </a:moveTo>
                    <a:cubicBezTo>
                      <a:pt x="80803" y="28160"/>
                      <a:pt x="83975" y="30235"/>
                      <a:pt x="84021" y="34387"/>
                    </a:cubicBezTo>
                    <a:lnTo>
                      <a:pt x="84021" y="34387"/>
                    </a:lnTo>
                    <a:cubicBezTo>
                      <a:pt x="83552" y="34288"/>
                      <a:pt x="83080" y="34239"/>
                      <a:pt x="82612" y="34239"/>
                    </a:cubicBezTo>
                    <a:cubicBezTo>
                      <a:pt x="80751" y="34239"/>
                      <a:pt x="78950" y="35006"/>
                      <a:pt x="77651" y="36398"/>
                    </a:cubicBezTo>
                    <a:cubicBezTo>
                      <a:pt x="76377" y="35026"/>
                      <a:pt x="74589" y="34247"/>
                      <a:pt x="72710" y="34247"/>
                    </a:cubicBezTo>
                    <a:cubicBezTo>
                      <a:pt x="72699" y="34247"/>
                      <a:pt x="72688" y="34247"/>
                      <a:pt x="72678" y="34248"/>
                    </a:cubicBezTo>
                    <a:cubicBezTo>
                      <a:pt x="72194" y="34248"/>
                      <a:pt x="71710" y="34292"/>
                      <a:pt x="71235" y="34400"/>
                    </a:cubicBezTo>
                    <a:cubicBezTo>
                      <a:pt x="71275" y="30241"/>
                      <a:pt x="74454" y="28160"/>
                      <a:pt x="77631" y="28160"/>
                    </a:cubicBezTo>
                    <a:close/>
                    <a:moveTo>
                      <a:pt x="53992" y="28260"/>
                    </a:moveTo>
                    <a:cubicBezTo>
                      <a:pt x="57167" y="28260"/>
                      <a:pt x="60343" y="30336"/>
                      <a:pt x="60384" y="34488"/>
                    </a:cubicBezTo>
                    <a:lnTo>
                      <a:pt x="60384" y="34488"/>
                    </a:lnTo>
                    <a:cubicBezTo>
                      <a:pt x="59912" y="34387"/>
                      <a:pt x="59436" y="34338"/>
                      <a:pt x="58965" y="34338"/>
                    </a:cubicBezTo>
                    <a:cubicBezTo>
                      <a:pt x="57104" y="34338"/>
                      <a:pt x="55304" y="35104"/>
                      <a:pt x="54004" y="36497"/>
                    </a:cubicBezTo>
                    <a:cubicBezTo>
                      <a:pt x="52723" y="35117"/>
                      <a:pt x="50931" y="34337"/>
                      <a:pt x="49049" y="34337"/>
                    </a:cubicBezTo>
                    <a:cubicBezTo>
                      <a:pt x="48565" y="34337"/>
                      <a:pt x="48081" y="34391"/>
                      <a:pt x="47606" y="34489"/>
                    </a:cubicBezTo>
                    <a:cubicBezTo>
                      <a:pt x="47642" y="30336"/>
                      <a:pt x="50816" y="28260"/>
                      <a:pt x="53992" y="28260"/>
                    </a:cubicBezTo>
                    <a:close/>
                    <a:moveTo>
                      <a:pt x="7166" y="28348"/>
                    </a:moveTo>
                    <a:cubicBezTo>
                      <a:pt x="10341" y="28348"/>
                      <a:pt x="13516" y="30427"/>
                      <a:pt x="13556" y="34588"/>
                    </a:cubicBezTo>
                    <a:cubicBezTo>
                      <a:pt x="13083" y="34486"/>
                      <a:pt x="12605" y="34436"/>
                      <a:pt x="12131" y="34436"/>
                    </a:cubicBezTo>
                    <a:cubicBezTo>
                      <a:pt x="10273" y="34436"/>
                      <a:pt x="8469" y="35201"/>
                      <a:pt x="7176" y="36586"/>
                    </a:cubicBezTo>
                    <a:cubicBezTo>
                      <a:pt x="5893" y="35223"/>
                      <a:pt x="4106" y="34445"/>
                      <a:pt x="2227" y="34445"/>
                    </a:cubicBezTo>
                    <a:cubicBezTo>
                      <a:pt x="2216" y="34445"/>
                      <a:pt x="2205" y="34445"/>
                      <a:pt x="2194" y="34445"/>
                    </a:cubicBezTo>
                    <a:lnTo>
                      <a:pt x="2212" y="34427"/>
                    </a:lnTo>
                    <a:cubicBezTo>
                      <a:pt x="1728" y="34427"/>
                      <a:pt x="1245" y="34481"/>
                      <a:pt x="770" y="34588"/>
                    </a:cubicBezTo>
                    <a:cubicBezTo>
                      <a:pt x="810" y="30429"/>
                      <a:pt x="3988" y="28348"/>
                      <a:pt x="7166" y="28348"/>
                    </a:cubicBezTo>
                    <a:close/>
                    <a:moveTo>
                      <a:pt x="30465" y="28364"/>
                    </a:moveTo>
                    <a:cubicBezTo>
                      <a:pt x="33638" y="28364"/>
                      <a:pt x="36811" y="30439"/>
                      <a:pt x="36854" y="34593"/>
                    </a:cubicBezTo>
                    <a:lnTo>
                      <a:pt x="36854" y="34593"/>
                    </a:lnTo>
                    <a:cubicBezTo>
                      <a:pt x="36384" y="34494"/>
                      <a:pt x="35912" y="34445"/>
                      <a:pt x="35443" y="34445"/>
                    </a:cubicBezTo>
                    <a:cubicBezTo>
                      <a:pt x="33580" y="34445"/>
                      <a:pt x="31775" y="35212"/>
                      <a:pt x="30483" y="36604"/>
                    </a:cubicBezTo>
                    <a:cubicBezTo>
                      <a:pt x="29201" y="35224"/>
                      <a:pt x="27409" y="34445"/>
                      <a:pt x="25528" y="34445"/>
                    </a:cubicBezTo>
                    <a:cubicBezTo>
                      <a:pt x="25044" y="34445"/>
                      <a:pt x="24560" y="34498"/>
                      <a:pt x="24085" y="34597"/>
                    </a:cubicBezTo>
                    <a:cubicBezTo>
                      <a:pt x="24116" y="30443"/>
                      <a:pt x="27290" y="28364"/>
                      <a:pt x="30465" y="28364"/>
                    </a:cubicBezTo>
                    <a:close/>
                    <a:moveTo>
                      <a:pt x="119327" y="34515"/>
                    </a:moveTo>
                    <a:cubicBezTo>
                      <a:pt x="121267" y="34515"/>
                      <a:pt x="123141" y="35318"/>
                      <a:pt x="124478" y="36765"/>
                    </a:cubicBezTo>
                    <a:cubicBezTo>
                      <a:pt x="124458" y="36765"/>
                      <a:pt x="124439" y="36765"/>
                      <a:pt x="124419" y="36765"/>
                    </a:cubicBezTo>
                    <a:cubicBezTo>
                      <a:pt x="122550" y="36765"/>
                      <a:pt x="120782" y="37604"/>
                      <a:pt x="119541" y="38907"/>
                    </a:cubicBezTo>
                    <a:cubicBezTo>
                      <a:pt x="119622" y="37312"/>
                      <a:pt x="119039" y="35816"/>
                      <a:pt x="118045" y="34633"/>
                    </a:cubicBezTo>
                    <a:cubicBezTo>
                      <a:pt x="118472" y="34554"/>
                      <a:pt x="118901" y="34515"/>
                      <a:pt x="119327" y="34515"/>
                    </a:cubicBezTo>
                    <a:close/>
                    <a:moveTo>
                      <a:pt x="129624" y="34515"/>
                    </a:moveTo>
                    <a:cubicBezTo>
                      <a:pt x="130049" y="34515"/>
                      <a:pt x="130477" y="34554"/>
                      <a:pt x="130903" y="34633"/>
                    </a:cubicBezTo>
                    <a:cubicBezTo>
                      <a:pt x="129908" y="35816"/>
                      <a:pt x="129326" y="37312"/>
                      <a:pt x="129415" y="38907"/>
                    </a:cubicBezTo>
                    <a:cubicBezTo>
                      <a:pt x="128165" y="37604"/>
                      <a:pt x="126397" y="36765"/>
                      <a:pt x="124537" y="36765"/>
                    </a:cubicBezTo>
                    <a:cubicBezTo>
                      <a:pt x="124517" y="36765"/>
                      <a:pt x="124498" y="36765"/>
                      <a:pt x="124478" y="36765"/>
                    </a:cubicBezTo>
                    <a:cubicBezTo>
                      <a:pt x="125815" y="35318"/>
                      <a:pt x="127689" y="34515"/>
                      <a:pt x="129624" y="34515"/>
                    </a:cubicBezTo>
                    <a:close/>
                    <a:moveTo>
                      <a:pt x="82770" y="34620"/>
                    </a:moveTo>
                    <a:cubicBezTo>
                      <a:pt x="83198" y="34620"/>
                      <a:pt x="83629" y="34660"/>
                      <a:pt x="84057" y="34740"/>
                    </a:cubicBezTo>
                    <a:cubicBezTo>
                      <a:pt x="83556" y="35341"/>
                      <a:pt x="83152" y="36031"/>
                      <a:pt x="82893" y="36765"/>
                    </a:cubicBezTo>
                    <a:lnTo>
                      <a:pt x="82875" y="36765"/>
                    </a:lnTo>
                    <a:cubicBezTo>
                      <a:pt x="82633" y="37473"/>
                      <a:pt x="82534" y="38208"/>
                      <a:pt x="82570" y="38952"/>
                    </a:cubicBezTo>
                    <a:cubicBezTo>
                      <a:pt x="81324" y="37644"/>
                      <a:pt x="79559" y="36810"/>
                      <a:pt x="77695" y="36810"/>
                    </a:cubicBezTo>
                    <a:cubicBezTo>
                      <a:pt x="79026" y="35399"/>
                      <a:pt x="80871" y="34620"/>
                      <a:pt x="82770" y="34620"/>
                    </a:cubicBezTo>
                    <a:close/>
                    <a:moveTo>
                      <a:pt x="95806" y="34620"/>
                    </a:moveTo>
                    <a:cubicBezTo>
                      <a:pt x="97710" y="34620"/>
                      <a:pt x="99556" y="35399"/>
                      <a:pt x="100894" y="36810"/>
                    </a:cubicBezTo>
                    <a:cubicBezTo>
                      <a:pt x="99021" y="36810"/>
                      <a:pt x="97256" y="37644"/>
                      <a:pt x="96011" y="38952"/>
                    </a:cubicBezTo>
                    <a:cubicBezTo>
                      <a:pt x="96047" y="38208"/>
                      <a:pt x="95948" y="37473"/>
                      <a:pt x="95706" y="36765"/>
                    </a:cubicBezTo>
                    <a:lnTo>
                      <a:pt x="95679" y="36765"/>
                    </a:lnTo>
                    <a:cubicBezTo>
                      <a:pt x="95419" y="36031"/>
                      <a:pt x="95025" y="35341"/>
                      <a:pt x="94514" y="34740"/>
                    </a:cubicBezTo>
                    <a:cubicBezTo>
                      <a:pt x="94944" y="34660"/>
                      <a:pt x="95377" y="34620"/>
                      <a:pt x="95806" y="34620"/>
                    </a:cubicBezTo>
                    <a:close/>
                    <a:moveTo>
                      <a:pt x="59142" y="34720"/>
                    </a:moveTo>
                    <a:cubicBezTo>
                      <a:pt x="59570" y="34720"/>
                      <a:pt x="60000" y="34759"/>
                      <a:pt x="60429" y="34839"/>
                    </a:cubicBezTo>
                    <a:cubicBezTo>
                      <a:pt x="59434" y="36022"/>
                      <a:pt x="58852" y="37518"/>
                      <a:pt x="58941" y="39113"/>
                    </a:cubicBezTo>
                    <a:cubicBezTo>
                      <a:pt x="57691" y="37810"/>
                      <a:pt x="55923" y="36971"/>
                      <a:pt x="54063" y="36971"/>
                    </a:cubicBezTo>
                    <a:cubicBezTo>
                      <a:pt x="54043" y="36971"/>
                      <a:pt x="54024" y="36971"/>
                      <a:pt x="54004" y="36972"/>
                    </a:cubicBezTo>
                    <a:cubicBezTo>
                      <a:pt x="53984" y="36971"/>
                      <a:pt x="53964" y="36971"/>
                      <a:pt x="53945" y="36971"/>
                    </a:cubicBezTo>
                    <a:cubicBezTo>
                      <a:pt x="52076" y="36971"/>
                      <a:pt x="50308" y="37810"/>
                      <a:pt x="49067" y="39113"/>
                    </a:cubicBezTo>
                    <a:cubicBezTo>
                      <a:pt x="49147" y="37518"/>
                      <a:pt x="48565" y="36022"/>
                      <a:pt x="47579" y="34839"/>
                    </a:cubicBezTo>
                    <a:cubicBezTo>
                      <a:pt x="48004" y="34760"/>
                      <a:pt x="48431" y="34721"/>
                      <a:pt x="48855" y="34721"/>
                    </a:cubicBezTo>
                    <a:cubicBezTo>
                      <a:pt x="50785" y="34721"/>
                      <a:pt x="52658" y="35523"/>
                      <a:pt x="53995" y="36963"/>
                    </a:cubicBezTo>
                    <a:lnTo>
                      <a:pt x="54004" y="36963"/>
                    </a:lnTo>
                    <a:cubicBezTo>
                      <a:pt x="55339" y="35517"/>
                      <a:pt x="57210" y="34720"/>
                      <a:pt x="59142" y="34720"/>
                    </a:cubicBezTo>
                    <a:close/>
                    <a:moveTo>
                      <a:pt x="12301" y="34821"/>
                    </a:moveTo>
                    <a:cubicBezTo>
                      <a:pt x="12724" y="34821"/>
                      <a:pt x="13150" y="34859"/>
                      <a:pt x="13574" y="34938"/>
                    </a:cubicBezTo>
                    <a:cubicBezTo>
                      <a:pt x="13063" y="35538"/>
                      <a:pt x="12669" y="36228"/>
                      <a:pt x="12409" y="36972"/>
                    </a:cubicBezTo>
                    <a:lnTo>
                      <a:pt x="12382" y="36972"/>
                    </a:lnTo>
                    <a:cubicBezTo>
                      <a:pt x="12141" y="37670"/>
                      <a:pt x="12042" y="38414"/>
                      <a:pt x="12087" y="39149"/>
                    </a:cubicBezTo>
                    <a:cubicBezTo>
                      <a:pt x="10841" y="37850"/>
                      <a:pt x="9076" y="37007"/>
                      <a:pt x="7212" y="37007"/>
                    </a:cubicBezTo>
                    <a:cubicBezTo>
                      <a:pt x="8547" y="35599"/>
                      <a:pt x="10392" y="34821"/>
                      <a:pt x="12301" y="34821"/>
                    </a:cubicBezTo>
                    <a:close/>
                    <a:moveTo>
                      <a:pt x="25305" y="34821"/>
                    </a:moveTo>
                    <a:cubicBezTo>
                      <a:pt x="27216" y="34821"/>
                      <a:pt x="29067" y="35599"/>
                      <a:pt x="30402" y="37007"/>
                    </a:cubicBezTo>
                    <a:cubicBezTo>
                      <a:pt x="28538" y="37007"/>
                      <a:pt x="26764" y="37841"/>
                      <a:pt x="25519" y="39149"/>
                    </a:cubicBezTo>
                    <a:cubicBezTo>
                      <a:pt x="25563" y="38414"/>
                      <a:pt x="25456" y="37670"/>
                      <a:pt x="25223" y="36972"/>
                    </a:cubicBezTo>
                    <a:lnTo>
                      <a:pt x="25196" y="36972"/>
                    </a:lnTo>
                    <a:cubicBezTo>
                      <a:pt x="24936" y="36228"/>
                      <a:pt x="24542" y="35538"/>
                      <a:pt x="24031" y="34938"/>
                    </a:cubicBezTo>
                    <a:cubicBezTo>
                      <a:pt x="24455" y="34859"/>
                      <a:pt x="24882" y="34821"/>
                      <a:pt x="25305" y="34821"/>
                    </a:cubicBezTo>
                    <a:close/>
                    <a:moveTo>
                      <a:pt x="106096" y="34617"/>
                    </a:moveTo>
                    <a:cubicBezTo>
                      <a:pt x="106559" y="34617"/>
                      <a:pt x="107026" y="34664"/>
                      <a:pt x="107489" y="34758"/>
                    </a:cubicBezTo>
                    <a:cubicBezTo>
                      <a:pt x="106495" y="35995"/>
                      <a:pt x="105948" y="37563"/>
                      <a:pt x="106127" y="39212"/>
                    </a:cubicBezTo>
                    <a:cubicBezTo>
                      <a:pt x="104873" y="37760"/>
                      <a:pt x="103000" y="36810"/>
                      <a:pt x="101011" y="36810"/>
                    </a:cubicBezTo>
                    <a:cubicBezTo>
                      <a:pt x="102344" y="35398"/>
                      <a:pt x="104192" y="34617"/>
                      <a:pt x="106096" y="34617"/>
                    </a:cubicBezTo>
                    <a:close/>
                    <a:moveTo>
                      <a:pt x="70794" y="30109"/>
                    </a:moveTo>
                    <a:cubicBezTo>
                      <a:pt x="71289" y="30109"/>
                      <a:pt x="71788" y="30161"/>
                      <a:pt x="72283" y="30269"/>
                    </a:cubicBezTo>
                    <a:cubicBezTo>
                      <a:pt x="71289" y="31524"/>
                      <a:pt x="70742" y="33110"/>
                      <a:pt x="70939" y="34785"/>
                    </a:cubicBezTo>
                    <a:lnTo>
                      <a:pt x="70957" y="34785"/>
                    </a:lnTo>
                    <a:cubicBezTo>
                      <a:pt x="71462" y="34672"/>
                      <a:pt x="71973" y="34617"/>
                      <a:pt x="72479" y="34617"/>
                    </a:cubicBezTo>
                    <a:cubicBezTo>
                      <a:pt x="74381" y="34617"/>
                      <a:pt x="76233" y="35395"/>
                      <a:pt x="77570" y="36810"/>
                    </a:cubicBezTo>
                    <a:cubicBezTo>
                      <a:pt x="75527" y="36810"/>
                      <a:pt x="73601" y="37814"/>
                      <a:pt x="72346" y="39337"/>
                    </a:cubicBezTo>
                    <a:cubicBezTo>
                      <a:pt x="72694" y="35639"/>
                      <a:pt x="69398" y="32366"/>
                      <a:pt x="65704" y="32366"/>
                    </a:cubicBezTo>
                    <a:cubicBezTo>
                      <a:pt x="65687" y="32366"/>
                      <a:pt x="65670" y="32366"/>
                      <a:pt x="65653" y="32366"/>
                    </a:cubicBezTo>
                    <a:lnTo>
                      <a:pt x="65653" y="32366"/>
                    </a:lnTo>
                    <a:cubicBezTo>
                      <a:pt x="66994" y="30911"/>
                      <a:pt x="68863" y="30109"/>
                      <a:pt x="70794" y="30109"/>
                    </a:cubicBezTo>
                    <a:close/>
                    <a:moveTo>
                      <a:pt x="35613" y="34809"/>
                    </a:moveTo>
                    <a:cubicBezTo>
                      <a:pt x="36073" y="34809"/>
                      <a:pt x="36537" y="34854"/>
                      <a:pt x="36997" y="34946"/>
                    </a:cubicBezTo>
                    <a:cubicBezTo>
                      <a:pt x="36013" y="36189"/>
                      <a:pt x="35458" y="37762"/>
                      <a:pt x="35634" y="39407"/>
                    </a:cubicBezTo>
                    <a:lnTo>
                      <a:pt x="35634" y="39407"/>
                    </a:lnTo>
                    <a:cubicBezTo>
                      <a:pt x="34388" y="37948"/>
                      <a:pt x="32507" y="36998"/>
                      <a:pt x="30519" y="36998"/>
                    </a:cubicBezTo>
                    <a:cubicBezTo>
                      <a:pt x="31861" y="35584"/>
                      <a:pt x="33709" y="34809"/>
                      <a:pt x="35613" y="34809"/>
                    </a:cubicBezTo>
                    <a:close/>
                    <a:moveTo>
                      <a:pt x="136132" y="32662"/>
                    </a:moveTo>
                    <a:cubicBezTo>
                      <a:pt x="139308" y="32662"/>
                      <a:pt x="142484" y="34740"/>
                      <a:pt x="142525" y="38898"/>
                    </a:cubicBezTo>
                    <a:cubicBezTo>
                      <a:pt x="142046" y="38793"/>
                      <a:pt x="141563" y="38742"/>
                      <a:pt x="141084" y="38742"/>
                    </a:cubicBezTo>
                    <a:cubicBezTo>
                      <a:pt x="139231" y="38742"/>
                      <a:pt x="137433" y="39508"/>
                      <a:pt x="136145" y="40896"/>
                    </a:cubicBezTo>
                    <a:cubicBezTo>
                      <a:pt x="134863" y="39525"/>
                      <a:pt x="133071" y="38737"/>
                      <a:pt x="131190" y="38737"/>
                    </a:cubicBezTo>
                    <a:cubicBezTo>
                      <a:pt x="130706" y="38737"/>
                      <a:pt x="130222" y="38791"/>
                      <a:pt x="129747" y="38898"/>
                    </a:cubicBezTo>
                    <a:cubicBezTo>
                      <a:pt x="129783" y="34740"/>
                      <a:pt x="132957" y="32662"/>
                      <a:pt x="136132" y="32662"/>
                    </a:cubicBezTo>
                    <a:close/>
                    <a:moveTo>
                      <a:pt x="112818" y="32662"/>
                    </a:moveTo>
                    <a:cubicBezTo>
                      <a:pt x="115995" y="32662"/>
                      <a:pt x="119174" y="34740"/>
                      <a:pt x="119218" y="38898"/>
                    </a:cubicBezTo>
                    <a:cubicBezTo>
                      <a:pt x="118738" y="38793"/>
                      <a:pt x="118254" y="38742"/>
                      <a:pt x="117774" y="38742"/>
                    </a:cubicBezTo>
                    <a:cubicBezTo>
                      <a:pt x="115916" y="38742"/>
                      <a:pt x="114117" y="39510"/>
                      <a:pt x="112821" y="40905"/>
                    </a:cubicBezTo>
                    <a:cubicBezTo>
                      <a:pt x="111548" y="39525"/>
                      <a:pt x="109756" y="38746"/>
                      <a:pt x="107874" y="38746"/>
                    </a:cubicBezTo>
                    <a:cubicBezTo>
                      <a:pt x="107391" y="38746"/>
                      <a:pt x="106907" y="38791"/>
                      <a:pt x="106432" y="38898"/>
                    </a:cubicBezTo>
                    <a:cubicBezTo>
                      <a:pt x="106468" y="34740"/>
                      <a:pt x="109642" y="32662"/>
                      <a:pt x="112818" y="32662"/>
                    </a:cubicBezTo>
                    <a:close/>
                    <a:moveTo>
                      <a:pt x="89290" y="32762"/>
                    </a:moveTo>
                    <a:cubicBezTo>
                      <a:pt x="91871" y="32762"/>
                      <a:pt x="94452" y="34136"/>
                      <a:pt x="95348" y="36882"/>
                    </a:cubicBezTo>
                    <a:lnTo>
                      <a:pt x="95375" y="36882"/>
                    </a:lnTo>
                    <a:cubicBezTo>
                      <a:pt x="95572" y="37545"/>
                      <a:pt x="95679" y="38235"/>
                      <a:pt x="95688" y="38934"/>
                    </a:cubicBezTo>
                    <a:cubicBezTo>
                      <a:pt x="95213" y="38832"/>
                      <a:pt x="94735" y="38782"/>
                      <a:pt x="94260" y="38782"/>
                    </a:cubicBezTo>
                    <a:cubicBezTo>
                      <a:pt x="92399" y="38782"/>
                      <a:pt x="90599" y="39549"/>
                      <a:pt x="89299" y="40941"/>
                    </a:cubicBezTo>
                    <a:cubicBezTo>
                      <a:pt x="88018" y="39561"/>
                      <a:pt x="86226" y="38782"/>
                      <a:pt x="84344" y="38782"/>
                    </a:cubicBezTo>
                    <a:cubicBezTo>
                      <a:pt x="83860" y="38782"/>
                      <a:pt x="83376" y="38835"/>
                      <a:pt x="82902" y="38934"/>
                    </a:cubicBezTo>
                    <a:cubicBezTo>
                      <a:pt x="82902" y="38235"/>
                      <a:pt x="83009" y="37545"/>
                      <a:pt x="83215" y="36882"/>
                    </a:cubicBezTo>
                    <a:lnTo>
                      <a:pt x="83233" y="36882"/>
                    </a:lnTo>
                    <a:cubicBezTo>
                      <a:pt x="84129" y="34136"/>
                      <a:pt x="86710" y="32762"/>
                      <a:pt x="89290" y="32762"/>
                    </a:cubicBezTo>
                    <a:close/>
                    <a:moveTo>
                      <a:pt x="42338" y="32863"/>
                    </a:moveTo>
                    <a:cubicBezTo>
                      <a:pt x="45512" y="32863"/>
                      <a:pt x="48684" y="34938"/>
                      <a:pt x="48726" y="39091"/>
                    </a:cubicBezTo>
                    <a:lnTo>
                      <a:pt x="48726" y="39091"/>
                    </a:lnTo>
                    <a:cubicBezTo>
                      <a:pt x="48257" y="38992"/>
                      <a:pt x="47785" y="38943"/>
                      <a:pt x="47316" y="38943"/>
                    </a:cubicBezTo>
                    <a:cubicBezTo>
                      <a:pt x="45455" y="38943"/>
                      <a:pt x="43655" y="39710"/>
                      <a:pt x="42355" y="41102"/>
                    </a:cubicBezTo>
                    <a:cubicBezTo>
                      <a:pt x="41081" y="39730"/>
                      <a:pt x="39293" y="38952"/>
                      <a:pt x="37414" y="38952"/>
                    </a:cubicBezTo>
                    <a:cubicBezTo>
                      <a:pt x="37404" y="38952"/>
                      <a:pt x="37393" y="38952"/>
                      <a:pt x="37382" y="38952"/>
                    </a:cubicBezTo>
                    <a:cubicBezTo>
                      <a:pt x="36898" y="38952"/>
                      <a:pt x="36415" y="38997"/>
                      <a:pt x="35940" y="39104"/>
                    </a:cubicBezTo>
                    <a:cubicBezTo>
                      <a:pt x="35980" y="34944"/>
                      <a:pt x="39160" y="32863"/>
                      <a:pt x="42338" y="32863"/>
                    </a:cubicBezTo>
                    <a:close/>
                    <a:moveTo>
                      <a:pt x="65648" y="32868"/>
                    </a:moveTo>
                    <a:cubicBezTo>
                      <a:pt x="68825" y="32868"/>
                      <a:pt x="72001" y="34946"/>
                      <a:pt x="72041" y="39104"/>
                    </a:cubicBezTo>
                    <a:cubicBezTo>
                      <a:pt x="71563" y="38999"/>
                      <a:pt x="71081" y="38948"/>
                      <a:pt x="70602" y="38948"/>
                    </a:cubicBezTo>
                    <a:cubicBezTo>
                      <a:pt x="68748" y="38948"/>
                      <a:pt x="66949" y="39716"/>
                      <a:pt x="65653" y="41111"/>
                    </a:cubicBezTo>
                    <a:cubicBezTo>
                      <a:pt x="64371" y="39731"/>
                      <a:pt x="62579" y="38952"/>
                      <a:pt x="60697" y="38952"/>
                    </a:cubicBezTo>
                    <a:cubicBezTo>
                      <a:pt x="60214" y="38952"/>
                      <a:pt x="59730" y="38997"/>
                      <a:pt x="59255" y="39104"/>
                    </a:cubicBezTo>
                    <a:cubicBezTo>
                      <a:pt x="59295" y="34946"/>
                      <a:pt x="62472" y="32868"/>
                      <a:pt x="65648" y="32868"/>
                    </a:cubicBezTo>
                    <a:close/>
                    <a:moveTo>
                      <a:pt x="18803" y="32968"/>
                    </a:moveTo>
                    <a:cubicBezTo>
                      <a:pt x="21386" y="32968"/>
                      <a:pt x="23968" y="34342"/>
                      <a:pt x="24864" y="37088"/>
                    </a:cubicBezTo>
                    <a:lnTo>
                      <a:pt x="24882" y="37088"/>
                    </a:lnTo>
                    <a:cubicBezTo>
                      <a:pt x="25088" y="37751"/>
                      <a:pt x="25196" y="38441"/>
                      <a:pt x="25196" y="39140"/>
                    </a:cubicBezTo>
                    <a:cubicBezTo>
                      <a:pt x="24723" y="39038"/>
                      <a:pt x="24246" y="38988"/>
                      <a:pt x="23772" y="38988"/>
                    </a:cubicBezTo>
                    <a:cubicBezTo>
                      <a:pt x="21913" y="38988"/>
                      <a:pt x="20107" y="39755"/>
                      <a:pt x="18807" y="41147"/>
                    </a:cubicBezTo>
                    <a:cubicBezTo>
                      <a:pt x="17526" y="39767"/>
                      <a:pt x="15734" y="38988"/>
                      <a:pt x="13852" y="38988"/>
                    </a:cubicBezTo>
                    <a:cubicBezTo>
                      <a:pt x="13368" y="38988"/>
                      <a:pt x="12884" y="39041"/>
                      <a:pt x="12409" y="39140"/>
                    </a:cubicBezTo>
                    <a:cubicBezTo>
                      <a:pt x="12409" y="38441"/>
                      <a:pt x="12517" y="37751"/>
                      <a:pt x="12723" y="37088"/>
                    </a:cubicBezTo>
                    <a:lnTo>
                      <a:pt x="12741" y="37088"/>
                    </a:lnTo>
                    <a:cubicBezTo>
                      <a:pt x="13637" y="34342"/>
                      <a:pt x="16220" y="32968"/>
                      <a:pt x="18803" y="32968"/>
                    </a:cubicBezTo>
                    <a:close/>
                    <a:moveTo>
                      <a:pt x="117968" y="39112"/>
                    </a:moveTo>
                    <a:cubicBezTo>
                      <a:pt x="118392" y="39112"/>
                      <a:pt x="118820" y="39151"/>
                      <a:pt x="119245" y="39230"/>
                    </a:cubicBezTo>
                    <a:cubicBezTo>
                      <a:pt x="118726" y="39848"/>
                      <a:pt x="118322" y="40565"/>
                      <a:pt x="118063" y="41326"/>
                    </a:cubicBezTo>
                    <a:lnTo>
                      <a:pt x="118063" y="41317"/>
                    </a:lnTo>
                    <a:lnTo>
                      <a:pt x="118054" y="41344"/>
                    </a:lnTo>
                    <a:cubicBezTo>
                      <a:pt x="118054" y="41353"/>
                      <a:pt x="118045" y="41362"/>
                      <a:pt x="118036" y="41380"/>
                    </a:cubicBezTo>
                    <a:cubicBezTo>
                      <a:pt x="117812" y="42061"/>
                      <a:pt x="117713" y="42787"/>
                      <a:pt x="117758" y="43504"/>
                    </a:cubicBezTo>
                    <a:cubicBezTo>
                      <a:pt x="116508" y="42200"/>
                      <a:pt x="114748" y="41362"/>
                      <a:pt x="112888" y="41362"/>
                    </a:cubicBezTo>
                    <a:cubicBezTo>
                      <a:pt x="112869" y="41362"/>
                      <a:pt x="112849" y="41362"/>
                      <a:pt x="112830" y="41362"/>
                    </a:cubicBezTo>
                    <a:cubicBezTo>
                      <a:pt x="114167" y="39915"/>
                      <a:pt x="116034" y="39112"/>
                      <a:pt x="117968" y="39112"/>
                    </a:cubicBezTo>
                    <a:close/>
                    <a:moveTo>
                      <a:pt x="130986" y="39112"/>
                    </a:moveTo>
                    <a:cubicBezTo>
                      <a:pt x="132916" y="39112"/>
                      <a:pt x="134791" y="39915"/>
                      <a:pt x="136136" y="41362"/>
                    </a:cubicBezTo>
                    <a:cubicBezTo>
                      <a:pt x="136116" y="41362"/>
                      <a:pt x="136096" y="41362"/>
                      <a:pt x="136077" y="41362"/>
                    </a:cubicBezTo>
                    <a:cubicBezTo>
                      <a:pt x="134208" y="41362"/>
                      <a:pt x="132440" y="42200"/>
                      <a:pt x="131199" y="43504"/>
                    </a:cubicBezTo>
                    <a:cubicBezTo>
                      <a:pt x="131234" y="42787"/>
                      <a:pt x="131136" y="42070"/>
                      <a:pt x="130912" y="41389"/>
                    </a:cubicBezTo>
                    <a:lnTo>
                      <a:pt x="130912" y="41380"/>
                    </a:lnTo>
                    <a:cubicBezTo>
                      <a:pt x="130912" y="41371"/>
                      <a:pt x="130903" y="41362"/>
                      <a:pt x="130903" y="41344"/>
                    </a:cubicBezTo>
                    <a:cubicBezTo>
                      <a:pt x="130894" y="41335"/>
                      <a:pt x="130903" y="41335"/>
                      <a:pt x="130894" y="41326"/>
                    </a:cubicBezTo>
                    <a:cubicBezTo>
                      <a:pt x="130625" y="40556"/>
                      <a:pt x="130231" y="39848"/>
                      <a:pt x="129711" y="39230"/>
                    </a:cubicBezTo>
                    <a:cubicBezTo>
                      <a:pt x="130135" y="39151"/>
                      <a:pt x="130562" y="39112"/>
                      <a:pt x="130986" y="39112"/>
                    </a:cubicBezTo>
                    <a:close/>
                    <a:moveTo>
                      <a:pt x="84143" y="39166"/>
                    </a:moveTo>
                    <a:cubicBezTo>
                      <a:pt x="86077" y="39166"/>
                      <a:pt x="87946" y="39968"/>
                      <a:pt x="89290" y="41416"/>
                    </a:cubicBezTo>
                    <a:cubicBezTo>
                      <a:pt x="89271" y="41416"/>
                      <a:pt x="89251" y="41416"/>
                      <a:pt x="89231" y="41416"/>
                    </a:cubicBezTo>
                    <a:cubicBezTo>
                      <a:pt x="87362" y="41416"/>
                      <a:pt x="85595" y="42254"/>
                      <a:pt x="84353" y="43557"/>
                    </a:cubicBezTo>
                    <a:cubicBezTo>
                      <a:pt x="84434" y="41963"/>
                      <a:pt x="83851" y="40457"/>
                      <a:pt x="82866" y="39283"/>
                    </a:cubicBezTo>
                    <a:cubicBezTo>
                      <a:pt x="83291" y="39204"/>
                      <a:pt x="83719" y="39166"/>
                      <a:pt x="84143" y="39166"/>
                    </a:cubicBezTo>
                    <a:close/>
                    <a:moveTo>
                      <a:pt x="94430" y="39165"/>
                    </a:moveTo>
                    <a:cubicBezTo>
                      <a:pt x="94857" y="39165"/>
                      <a:pt x="95287" y="39204"/>
                      <a:pt x="95715" y="39283"/>
                    </a:cubicBezTo>
                    <a:cubicBezTo>
                      <a:pt x="94720" y="40466"/>
                      <a:pt x="94138" y="41963"/>
                      <a:pt x="94228" y="43557"/>
                    </a:cubicBezTo>
                    <a:cubicBezTo>
                      <a:pt x="92977" y="42254"/>
                      <a:pt x="91218" y="41416"/>
                      <a:pt x="89350" y="41416"/>
                    </a:cubicBezTo>
                    <a:cubicBezTo>
                      <a:pt x="89330" y="41416"/>
                      <a:pt x="89310" y="41416"/>
                      <a:pt x="89290" y="41416"/>
                    </a:cubicBezTo>
                    <a:cubicBezTo>
                      <a:pt x="90626" y="39963"/>
                      <a:pt x="92497" y="39165"/>
                      <a:pt x="94430" y="39165"/>
                    </a:cubicBezTo>
                    <a:close/>
                    <a:moveTo>
                      <a:pt x="47493" y="39318"/>
                    </a:moveTo>
                    <a:cubicBezTo>
                      <a:pt x="47917" y="39318"/>
                      <a:pt x="48345" y="39357"/>
                      <a:pt x="48771" y="39436"/>
                    </a:cubicBezTo>
                    <a:cubicBezTo>
                      <a:pt x="48242" y="40054"/>
                      <a:pt x="47839" y="40762"/>
                      <a:pt x="47579" y="41523"/>
                    </a:cubicBezTo>
                    <a:cubicBezTo>
                      <a:pt x="47579" y="41532"/>
                      <a:pt x="47579" y="41532"/>
                      <a:pt x="47579" y="41541"/>
                    </a:cubicBezTo>
                    <a:lnTo>
                      <a:pt x="47561" y="41586"/>
                    </a:lnTo>
                    <a:cubicBezTo>
                      <a:pt x="47337" y="42267"/>
                      <a:pt x="47239" y="42984"/>
                      <a:pt x="47275" y="43710"/>
                    </a:cubicBezTo>
                    <a:cubicBezTo>
                      <a:pt x="46033" y="42406"/>
                      <a:pt x="44274" y="41568"/>
                      <a:pt x="42406" y="41568"/>
                    </a:cubicBezTo>
                    <a:cubicBezTo>
                      <a:pt x="42386" y="41568"/>
                      <a:pt x="42366" y="41568"/>
                      <a:pt x="42346" y="41568"/>
                    </a:cubicBezTo>
                    <a:cubicBezTo>
                      <a:pt x="43684" y="40121"/>
                      <a:pt x="45557" y="39318"/>
                      <a:pt x="47493" y="39318"/>
                    </a:cubicBezTo>
                    <a:close/>
                    <a:moveTo>
                      <a:pt x="60506" y="39318"/>
                    </a:moveTo>
                    <a:cubicBezTo>
                      <a:pt x="62442" y="39318"/>
                      <a:pt x="64315" y="40121"/>
                      <a:pt x="65653" y="41568"/>
                    </a:cubicBezTo>
                    <a:cubicBezTo>
                      <a:pt x="65633" y="41568"/>
                      <a:pt x="65613" y="41568"/>
                      <a:pt x="65593" y="41568"/>
                    </a:cubicBezTo>
                    <a:cubicBezTo>
                      <a:pt x="63724" y="41568"/>
                      <a:pt x="61965" y="42398"/>
                      <a:pt x="60715" y="43710"/>
                    </a:cubicBezTo>
                    <a:cubicBezTo>
                      <a:pt x="60751" y="42984"/>
                      <a:pt x="60662" y="42267"/>
                      <a:pt x="60438" y="41586"/>
                    </a:cubicBezTo>
                    <a:cubicBezTo>
                      <a:pt x="60438" y="41577"/>
                      <a:pt x="60429" y="41559"/>
                      <a:pt x="60420" y="41550"/>
                    </a:cubicBezTo>
                    <a:cubicBezTo>
                      <a:pt x="60420" y="41541"/>
                      <a:pt x="60420" y="41532"/>
                      <a:pt x="60411" y="41532"/>
                    </a:cubicBezTo>
                    <a:cubicBezTo>
                      <a:pt x="60151" y="40762"/>
                      <a:pt x="59748" y="40054"/>
                      <a:pt x="59228" y="39436"/>
                    </a:cubicBezTo>
                    <a:cubicBezTo>
                      <a:pt x="59654" y="39357"/>
                      <a:pt x="60082" y="39318"/>
                      <a:pt x="60506" y="39318"/>
                    </a:cubicBezTo>
                    <a:close/>
                    <a:moveTo>
                      <a:pt x="23963" y="39353"/>
                    </a:moveTo>
                    <a:cubicBezTo>
                      <a:pt x="24391" y="39353"/>
                      <a:pt x="24821" y="39392"/>
                      <a:pt x="25250" y="39472"/>
                    </a:cubicBezTo>
                    <a:cubicBezTo>
                      <a:pt x="24255" y="40654"/>
                      <a:pt x="23673" y="42151"/>
                      <a:pt x="23753" y="43746"/>
                    </a:cubicBezTo>
                    <a:cubicBezTo>
                      <a:pt x="22512" y="42442"/>
                      <a:pt x="20744" y="41604"/>
                      <a:pt x="18884" y="41604"/>
                    </a:cubicBezTo>
                    <a:cubicBezTo>
                      <a:pt x="18864" y="41604"/>
                      <a:pt x="18845" y="41604"/>
                      <a:pt x="18825" y="41604"/>
                    </a:cubicBezTo>
                    <a:cubicBezTo>
                      <a:pt x="18805" y="41604"/>
                      <a:pt x="18786" y="41604"/>
                      <a:pt x="18766" y="41604"/>
                    </a:cubicBezTo>
                    <a:cubicBezTo>
                      <a:pt x="16897" y="41604"/>
                      <a:pt x="15129" y="42442"/>
                      <a:pt x="13888" y="43746"/>
                    </a:cubicBezTo>
                    <a:cubicBezTo>
                      <a:pt x="13951" y="42160"/>
                      <a:pt x="13368" y="40663"/>
                      <a:pt x="12382" y="39480"/>
                    </a:cubicBezTo>
                    <a:lnTo>
                      <a:pt x="12391" y="39472"/>
                    </a:lnTo>
                    <a:cubicBezTo>
                      <a:pt x="12820" y="39392"/>
                      <a:pt x="13250" y="39353"/>
                      <a:pt x="13678" y="39353"/>
                    </a:cubicBezTo>
                    <a:cubicBezTo>
                      <a:pt x="15611" y="39353"/>
                      <a:pt x="17482" y="40150"/>
                      <a:pt x="18825" y="41595"/>
                    </a:cubicBezTo>
                    <a:cubicBezTo>
                      <a:pt x="20161" y="40150"/>
                      <a:pt x="22031" y="39353"/>
                      <a:pt x="23963" y="39353"/>
                    </a:cubicBezTo>
                    <a:close/>
                    <a:moveTo>
                      <a:pt x="107663" y="39105"/>
                    </a:moveTo>
                    <a:cubicBezTo>
                      <a:pt x="109597" y="39105"/>
                      <a:pt x="111471" y="39906"/>
                      <a:pt x="112812" y="41353"/>
                    </a:cubicBezTo>
                    <a:cubicBezTo>
                      <a:pt x="112793" y="41353"/>
                      <a:pt x="112774" y="41353"/>
                      <a:pt x="112756" y="41353"/>
                    </a:cubicBezTo>
                    <a:cubicBezTo>
                      <a:pt x="110769" y="41353"/>
                      <a:pt x="108902" y="42299"/>
                      <a:pt x="107650" y="43755"/>
                    </a:cubicBezTo>
                    <a:lnTo>
                      <a:pt x="107650" y="43755"/>
                    </a:lnTo>
                    <a:cubicBezTo>
                      <a:pt x="107803" y="42088"/>
                      <a:pt x="107211" y="40511"/>
                      <a:pt x="106172" y="39274"/>
                    </a:cubicBezTo>
                    <a:lnTo>
                      <a:pt x="106172" y="39265"/>
                    </a:lnTo>
                    <a:cubicBezTo>
                      <a:pt x="106668" y="39158"/>
                      <a:pt x="107167" y="39105"/>
                      <a:pt x="107663" y="39105"/>
                    </a:cubicBezTo>
                    <a:close/>
                    <a:moveTo>
                      <a:pt x="37187" y="39310"/>
                    </a:moveTo>
                    <a:cubicBezTo>
                      <a:pt x="39118" y="39310"/>
                      <a:pt x="40989" y="40106"/>
                      <a:pt x="42328" y="41559"/>
                    </a:cubicBezTo>
                    <a:cubicBezTo>
                      <a:pt x="42310" y="41559"/>
                      <a:pt x="42291" y="41559"/>
                      <a:pt x="42273" y="41559"/>
                    </a:cubicBezTo>
                    <a:cubicBezTo>
                      <a:pt x="40286" y="41559"/>
                      <a:pt x="38419" y="42505"/>
                      <a:pt x="37167" y="43952"/>
                    </a:cubicBezTo>
                    <a:cubicBezTo>
                      <a:pt x="37320" y="42294"/>
                      <a:pt x="36728" y="40708"/>
                      <a:pt x="35689" y="39480"/>
                    </a:cubicBezTo>
                    <a:lnTo>
                      <a:pt x="35689" y="39472"/>
                    </a:lnTo>
                    <a:cubicBezTo>
                      <a:pt x="36187" y="39363"/>
                      <a:pt x="36689" y="39310"/>
                      <a:pt x="37187" y="39310"/>
                    </a:cubicBezTo>
                    <a:close/>
                    <a:moveTo>
                      <a:pt x="124475" y="37261"/>
                    </a:moveTo>
                    <a:cubicBezTo>
                      <a:pt x="127048" y="37261"/>
                      <a:pt x="129621" y="38627"/>
                      <a:pt x="130527" y="41362"/>
                    </a:cubicBezTo>
                    <a:cubicBezTo>
                      <a:pt x="130751" y="42043"/>
                      <a:pt x="130867" y="42760"/>
                      <a:pt x="130867" y="43486"/>
                    </a:cubicBezTo>
                    <a:cubicBezTo>
                      <a:pt x="130392" y="43384"/>
                      <a:pt x="129914" y="43334"/>
                      <a:pt x="129439" y="43334"/>
                    </a:cubicBezTo>
                    <a:cubicBezTo>
                      <a:pt x="127578" y="43334"/>
                      <a:pt x="125778" y="44101"/>
                      <a:pt x="124478" y="45493"/>
                    </a:cubicBezTo>
                    <a:cubicBezTo>
                      <a:pt x="123206" y="44113"/>
                      <a:pt x="121405" y="43333"/>
                      <a:pt x="119532" y="43333"/>
                    </a:cubicBezTo>
                    <a:cubicBezTo>
                      <a:pt x="119039" y="43333"/>
                      <a:pt x="118555" y="43387"/>
                      <a:pt x="118089" y="43486"/>
                    </a:cubicBezTo>
                    <a:cubicBezTo>
                      <a:pt x="118089" y="42760"/>
                      <a:pt x="118197" y="42034"/>
                      <a:pt x="118430" y="41344"/>
                    </a:cubicBezTo>
                    <a:cubicBezTo>
                      <a:pt x="119339" y="38623"/>
                      <a:pt x="121907" y="37261"/>
                      <a:pt x="124475" y="37261"/>
                    </a:cubicBezTo>
                    <a:close/>
                    <a:moveTo>
                      <a:pt x="77632" y="37306"/>
                    </a:moveTo>
                    <a:cubicBezTo>
                      <a:pt x="80806" y="37306"/>
                      <a:pt x="83980" y="39382"/>
                      <a:pt x="84022" y="43538"/>
                    </a:cubicBezTo>
                    <a:lnTo>
                      <a:pt x="84022" y="43538"/>
                    </a:lnTo>
                    <a:cubicBezTo>
                      <a:pt x="83549" y="43437"/>
                      <a:pt x="83074" y="43388"/>
                      <a:pt x="82603" y="43388"/>
                    </a:cubicBezTo>
                    <a:cubicBezTo>
                      <a:pt x="80742" y="43388"/>
                      <a:pt x="78941" y="44154"/>
                      <a:pt x="77642" y="45547"/>
                    </a:cubicBezTo>
                    <a:cubicBezTo>
                      <a:pt x="76360" y="44167"/>
                      <a:pt x="74568" y="43387"/>
                      <a:pt x="72687" y="43387"/>
                    </a:cubicBezTo>
                    <a:cubicBezTo>
                      <a:pt x="72203" y="43387"/>
                      <a:pt x="71719" y="43441"/>
                      <a:pt x="71244" y="43540"/>
                    </a:cubicBezTo>
                    <a:cubicBezTo>
                      <a:pt x="71280" y="39385"/>
                      <a:pt x="74456" y="37306"/>
                      <a:pt x="77632" y="37306"/>
                    </a:cubicBezTo>
                    <a:close/>
                    <a:moveTo>
                      <a:pt x="100947" y="37306"/>
                    </a:moveTo>
                    <a:cubicBezTo>
                      <a:pt x="104122" y="37306"/>
                      <a:pt x="107296" y="39383"/>
                      <a:pt x="107337" y="43540"/>
                    </a:cubicBezTo>
                    <a:cubicBezTo>
                      <a:pt x="106864" y="43438"/>
                      <a:pt x="106386" y="43388"/>
                      <a:pt x="105913" y="43388"/>
                    </a:cubicBezTo>
                    <a:cubicBezTo>
                      <a:pt x="104054" y="43388"/>
                      <a:pt x="102249" y="44154"/>
                      <a:pt x="100957" y="45547"/>
                    </a:cubicBezTo>
                    <a:cubicBezTo>
                      <a:pt x="99676" y="44167"/>
                      <a:pt x="97883" y="43387"/>
                      <a:pt x="96002" y="43387"/>
                    </a:cubicBezTo>
                    <a:cubicBezTo>
                      <a:pt x="95518" y="43387"/>
                      <a:pt x="95034" y="43441"/>
                      <a:pt x="94559" y="43540"/>
                    </a:cubicBezTo>
                    <a:cubicBezTo>
                      <a:pt x="94595" y="39385"/>
                      <a:pt x="97771" y="37306"/>
                      <a:pt x="100947" y="37306"/>
                    </a:cubicBezTo>
                    <a:close/>
                    <a:moveTo>
                      <a:pt x="54009" y="37465"/>
                    </a:moveTo>
                    <a:cubicBezTo>
                      <a:pt x="56582" y="37465"/>
                      <a:pt x="59156" y="38830"/>
                      <a:pt x="60061" y="41559"/>
                    </a:cubicBezTo>
                    <a:cubicBezTo>
                      <a:pt x="60285" y="42249"/>
                      <a:pt x="60393" y="42966"/>
                      <a:pt x="60393" y="43692"/>
                    </a:cubicBezTo>
                    <a:cubicBezTo>
                      <a:pt x="59920" y="43590"/>
                      <a:pt x="59442" y="43540"/>
                      <a:pt x="58969" y="43540"/>
                    </a:cubicBezTo>
                    <a:cubicBezTo>
                      <a:pt x="57110" y="43540"/>
                      <a:pt x="55305" y="44307"/>
                      <a:pt x="54013" y="45699"/>
                    </a:cubicBezTo>
                    <a:cubicBezTo>
                      <a:pt x="52739" y="44318"/>
                      <a:pt x="50951" y="43539"/>
                      <a:pt x="49072" y="43539"/>
                    </a:cubicBezTo>
                    <a:cubicBezTo>
                      <a:pt x="49061" y="43539"/>
                      <a:pt x="49051" y="43540"/>
                      <a:pt x="49040" y="43540"/>
                    </a:cubicBezTo>
                    <a:cubicBezTo>
                      <a:pt x="48556" y="43540"/>
                      <a:pt x="48072" y="43593"/>
                      <a:pt x="47597" y="43692"/>
                    </a:cubicBezTo>
                    <a:cubicBezTo>
                      <a:pt x="47597" y="42966"/>
                      <a:pt x="47714" y="42249"/>
                      <a:pt x="47938" y="41559"/>
                    </a:cubicBezTo>
                    <a:lnTo>
                      <a:pt x="47956" y="41550"/>
                    </a:lnTo>
                    <a:cubicBezTo>
                      <a:pt x="48865" y="38827"/>
                      <a:pt x="51437" y="37465"/>
                      <a:pt x="54009" y="37465"/>
                    </a:cubicBezTo>
                    <a:close/>
                    <a:moveTo>
                      <a:pt x="7163" y="37500"/>
                    </a:moveTo>
                    <a:cubicBezTo>
                      <a:pt x="10339" y="37500"/>
                      <a:pt x="13516" y="39579"/>
                      <a:pt x="13556" y="43737"/>
                    </a:cubicBezTo>
                    <a:cubicBezTo>
                      <a:pt x="13079" y="43632"/>
                      <a:pt x="12598" y="43582"/>
                      <a:pt x="12120" y="43582"/>
                    </a:cubicBezTo>
                    <a:cubicBezTo>
                      <a:pt x="10263" y="43582"/>
                      <a:pt x="8460" y="44350"/>
                      <a:pt x="7163" y="45739"/>
                    </a:cubicBezTo>
                    <a:lnTo>
                      <a:pt x="7163" y="45739"/>
                    </a:lnTo>
                    <a:cubicBezTo>
                      <a:pt x="5882" y="44362"/>
                      <a:pt x="4092" y="43584"/>
                      <a:pt x="2212" y="43584"/>
                    </a:cubicBezTo>
                    <a:cubicBezTo>
                      <a:pt x="1728" y="43584"/>
                      <a:pt x="1245" y="43638"/>
                      <a:pt x="770" y="43737"/>
                    </a:cubicBezTo>
                    <a:cubicBezTo>
                      <a:pt x="810" y="39579"/>
                      <a:pt x="3987" y="37500"/>
                      <a:pt x="7163" y="37500"/>
                    </a:cubicBezTo>
                    <a:close/>
                    <a:moveTo>
                      <a:pt x="30463" y="37509"/>
                    </a:moveTo>
                    <a:cubicBezTo>
                      <a:pt x="33636" y="37509"/>
                      <a:pt x="36811" y="39587"/>
                      <a:pt x="36854" y="43742"/>
                    </a:cubicBezTo>
                    <a:lnTo>
                      <a:pt x="36854" y="43742"/>
                    </a:lnTo>
                    <a:cubicBezTo>
                      <a:pt x="36384" y="43642"/>
                      <a:pt x="35912" y="43594"/>
                      <a:pt x="35443" y="43594"/>
                    </a:cubicBezTo>
                    <a:cubicBezTo>
                      <a:pt x="33580" y="43594"/>
                      <a:pt x="31775" y="44360"/>
                      <a:pt x="30483" y="45753"/>
                    </a:cubicBezTo>
                    <a:cubicBezTo>
                      <a:pt x="29201" y="44373"/>
                      <a:pt x="27409" y="43593"/>
                      <a:pt x="25528" y="43593"/>
                    </a:cubicBezTo>
                    <a:cubicBezTo>
                      <a:pt x="25044" y="43593"/>
                      <a:pt x="24560" y="43638"/>
                      <a:pt x="24085" y="43746"/>
                    </a:cubicBezTo>
                    <a:cubicBezTo>
                      <a:pt x="24116" y="39588"/>
                      <a:pt x="27288" y="37509"/>
                      <a:pt x="30463" y="37509"/>
                    </a:cubicBezTo>
                    <a:close/>
                    <a:moveTo>
                      <a:pt x="119327" y="43718"/>
                    </a:moveTo>
                    <a:cubicBezTo>
                      <a:pt x="121267" y="43718"/>
                      <a:pt x="123141" y="44520"/>
                      <a:pt x="124478" y="45968"/>
                    </a:cubicBezTo>
                    <a:cubicBezTo>
                      <a:pt x="124458" y="45968"/>
                      <a:pt x="124439" y="45968"/>
                      <a:pt x="124419" y="45968"/>
                    </a:cubicBezTo>
                    <a:cubicBezTo>
                      <a:pt x="122550" y="45968"/>
                      <a:pt x="120782" y="46806"/>
                      <a:pt x="119541" y="48109"/>
                    </a:cubicBezTo>
                    <a:cubicBezTo>
                      <a:pt x="119622" y="46514"/>
                      <a:pt x="119039" y="45018"/>
                      <a:pt x="118045" y="43835"/>
                    </a:cubicBezTo>
                    <a:cubicBezTo>
                      <a:pt x="118472" y="43756"/>
                      <a:pt x="118901" y="43718"/>
                      <a:pt x="119327" y="43718"/>
                    </a:cubicBezTo>
                    <a:close/>
                    <a:moveTo>
                      <a:pt x="129624" y="43718"/>
                    </a:moveTo>
                    <a:cubicBezTo>
                      <a:pt x="130049" y="43718"/>
                      <a:pt x="130477" y="43756"/>
                      <a:pt x="130903" y="43835"/>
                    </a:cubicBezTo>
                    <a:cubicBezTo>
                      <a:pt x="129908" y="45018"/>
                      <a:pt x="129326" y="46523"/>
                      <a:pt x="129415" y="48109"/>
                    </a:cubicBezTo>
                    <a:cubicBezTo>
                      <a:pt x="128165" y="46806"/>
                      <a:pt x="126397" y="45968"/>
                      <a:pt x="124537" y="45968"/>
                    </a:cubicBezTo>
                    <a:cubicBezTo>
                      <a:pt x="124517" y="45968"/>
                      <a:pt x="124498" y="45968"/>
                      <a:pt x="124478" y="45968"/>
                    </a:cubicBezTo>
                    <a:cubicBezTo>
                      <a:pt x="125815" y="44520"/>
                      <a:pt x="127689" y="43718"/>
                      <a:pt x="129624" y="43718"/>
                    </a:cubicBezTo>
                    <a:close/>
                    <a:moveTo>
                      <a:pt x="82779" y="43762"/>
                    </a:moveTo>
                    <a:cubicBezTo>
                      <a:pt x="83204" y="43762"/>
                      <a:pt x="83632" y="43801"/>
                      <a:pt x="84057" y="43880"/>
                    </a:cubicBezTo>
                    <a:cubicBezTo>
                      <a:pt x="83063" y="45063"/>
                      <a:pt x="82480" y="46559"/>
                      <a:pt x="82561" y="48154"/>
                    </a:cubicBezTo>
                    <a:cubicBezTo>
                      <a:pt x="81320" y="46851"/>
                      <a:pt x="79552" y="46012"/>
                      <a:pt x="77683" y="46012"/>
                    </a:cubicBezTo>
                    <a:cubicBezTo>
                      <a:pt x="77666" y="46012"/>
                      <a:pt x="77650" y="46012"/>
                      <a:pt x="77633" y="46013"/>
                    </a:cubicBezTo>
                    <a:lnTo>
                      <a:pt x="77633" y="46013"/>
                    </a:lnTo>
                    <a:cubicBezTo>
                      <a:pt x="78970" y="44565"/>
                      <a:pt x="80844" y="43762"/>
                      <a:pt x="82779" y="43762"/>
                    </a:cubicBezTo>
                    <a:close/>
                    <a:moveTo>
                      <a:pt x="59124" y="43911"/>
                    </a:moveTo>
                    <a:cubicBezTo>
                      <a:pt x="59554" y="43911"/>
                      <a:pt x="59988" y="43951"/>
                      <a:pt x="60420" y="44032"/>
                    </a:cubicBezTo>
                    <a:cubicBezTo>
                      <a:pt x="59425" y="45224"/>
                      <a:pt x="58843" y="46721"/>
                      <a:pt x="58932" y="48316"/>
                    </a:cubicBezTo>
                    <a:lnTo>
                      <a:pt x="58923" y="48307"/>
                    </a:lnTo>
                    <a:cubicBezTo>
                      <a:pt x="57682" y="47003"/>
                      <a:pt x="55914" y="46165"/>
                      <a:pt x="54045" y="46165"/>
                    </a:cubicBezTo>
                    <a:cubicBezTo>
                      <a:pt x="54026" y="46165"/>
                      <a:pt x="54006" y="46165"/>
                      <a:pt x="53986" y="46165"/>
                    </a:cubicBezTo>
                    <a:cubicBezTo>
                      <a:pt x="53966" y="46165"/>
                      <a:pt x="53947" y="46165"/>
                      <a:pt x="53927" y="46165"/>
                    </a:cubicBezTo>
                    <a:cubicBezTo>
                      <a:pt x="52067" y="46165"/>
                      <a:pt x="50299" y="47003"/>
                      <a:pt x="49049" y="48307"/>
                    </a:cubicBezTo>
                    <a:cubicBezTo>
                      <a:pt x="49138" y="46712"/>
                      <a:pt x="48556" y="45206"/>
                      <a:pt x="47561" y="44032"/>
                    </a:cubicBezTo>
                    <a:cubicBezTo>
                      <a:pt x="47990" y="43953"/>
                      <a:pt x="48420" y="43914"/>
                      <a:pt x="48848" y="43914"/>
                    </a:cubicBezTo>
                    <a:cubicBezTo>
                      <a:pt x="50781" y="43914"/>
                      <a:pt x="52652" y="44711"/>
                      <a:pt x="53995" y="46156"/>
                    </a:cubicBezTo>
                    <a:cubicBezTo>
                      <a:pt x="55328" y="44713"/>
                      <a:pt x="57194" y="43911"/>
                      <a:pt x="59124" y="43911"/>
                    </a:cubicBezTo>
                    <a:close/>
                    <a:moveTo>
                      <a:pt x="25317" y="43968"/>
                    </a:moveTo>
                    <a:cubicBezTo>
                      <a:pt x="27250" y="43968"/>
                      <a:pt x="29122" y="44764"/>
                      <a:pt x="30465" y="46210"/>
                    </a:cubicBezTo>
                    <a:lnTo>
                      <a:pt x="30465" y="46210"/>
                    </a:lnTo>
                    <a:cubicBezTo>
                      <a:pt x="30462" y="46210"/>
                      <a:pt x="30459" y="46210"/>
                      <a:pt x="30456" y="46210"/>
                    </a:cubicBezTo>
                    <a:cubicBezTo>
                      <a:pt x="30446" y="46210"/>
                      <a:pt x="30436" y="46210"/>
                      <a:pt x="30426" y="46210"/>
                    </a:cubicBezTo>
                    <a:cubicBezTo>
                      <a:pt x="28546" y="46210"/>
                      <a:pt x="26775" y="47041"/>
                      <a:pt x="25519" y="48351"/>
                    </a:cubicBezTo>
                    <a:cubicBezTo>
                      <a:pt x="25608" y="46765"/>
                      <a:pt x="25026" y="45269"/>
                      <a:pt x="24031" y="44086"/>
                    </a:cubicBezTo>
                    <a:cubicBezTo>
                      <a:pt x="24460" y="44007"/>
                      <a:pt x="24890" y="43968"/>
                      <a:pt x="25317" y="43968"/>
                    </a:cubicBezTo>
                    <a:close/>
                    <a:moveTo>
                      <a:pt x="106094" y="43751"/>
                    </a:moveTo>
                    <a:cubicBezTo>
                      <a:pt x="106570" y="43751"/>
                      <a:pt x="107049" y="43799"/>
                      <a:pt x="107525" y="43898"/>
                    </a:cubicBezTo>
                    <a:cubicBezTo>
                      <a:pt x="106512" y="45161"/>
                      <a:pt x="105939" y="46747"/>
                      <a:pt x="106127" y="48423"/>
                    </a:cubicBezTo>
                    <a:lnTo>
                      <a:pt x="106118" y="48414"/>
                    </a:lnTo>
                    <a:cubicBezTo>
                      <a:pt x="104866" y="46958"/>
                      <a:pt x="102990" y="46012"/>
                      <a:pt x="100995" y="46012"/>
                    </a:cubicBezTo>
                    <a:cubicBezTo>
                      <a:pt x="100976" y="46012"/>
                      <a:pt x="100958" y="46013"/>
                      <a:pt x="100939" y="46013"/>
                    </a:cubicBezTo>
                    <a:cubicBezTo>
                      <a:pt x="100919" y="46012"/>
                      <a:pt x="100899" y="46012"/>
                      <a:pt x="100879" y="46012"/>
                    </a:cubicBezTo>
                    <a:cubicBezTo>
                      <a:pt x="99020" y="46012"/>
                      <a:pt x="97252" y="46842"/>
                      <a:pt x="96011" y="48154"/>
                    </a:cubicBezTo>
                    <a:cubicBezTo>
                      <a:pt x="96091" y="46559"/>
                      <a:pt x="95509" y="45054"/>
                      <a:pt x="94514" y="43880"/>
                    </a:cubicBezTo>
                    <a:cubicBezTo>
                      <a:pt x="94946" y="43798"/>
                      <a:pt x="95380" y="43758"/>
                      <a:pt x="95811" y="43758"/>
                    </a:cubicBezTo>
                    <a:cubicBezTo>
                      <a:pt x="97740" y="43758"/>
                      <a:pt x="99607" y="44561"/>
                      <a:pt x="100948" y="46004"/>
                    </a:cubicBezTo>
                    <a:cubicBezTo>
                      <a:pt x="102286" y="44551"/>
                      <a:pt x="104160" y="43751"/>
                      <a:pt x="106094" y="43751"/>
                    </a:cubicBezTo>
                    <a:close/>
                    <a:moveTo>
                      <a:pt x="70812" y="39306"/>
                    </a:moveTo>
                    <a:cubicBezTo>
                      <a:pt x="71289" y="39306"/>
                      <a:pt x="71770" y="39355"/>
                      <a:pt x="72248" y="39454"/>
                    </a:cubicBezTo>
                    <a:cubicBezTo>
                      <a:pt x="71271" y="40699"/>
                      <a:pt x="70742" y="42276"/>
                      <a:pt x="70939" y="43925"/>
                    </a:cubicBezTo>
                    <a:cubicBezTo>
                      <a:pt x="71449" y="43811"/>
                      <a:pt x="71962" y="43756"/>
                      <a:pt x="72472" y="43756"/>
                    </a:cubicBezTo>
                    <a:cubicBezTo>
                      <a:pt x="74409" y="43756"/>
                      <a:pt x="76285" y="44558"/>
                      <a:pt x="77633" y="46013"/>
                    </a:cubicBezTo>
                    <a:lnTo>
                      <a:pt x="77633" y="46013"/>
                    </a:lnTo>
                    <a:cubicBezTo>
                      <a:pt x="77630" y="46013"/>
                      <a:pt x="77627" y="46013"/>
                      <a:pt x="77624" y="46013"/>
                    </a:cubicBezTo>
                    <a:cubicBezTo>
                      <a:pt x="77606" y="46013"/>
                      <a:pt x="77588" y="46012"/>
                      <a:pt x="77570" y="46012"/>
                    </a:cubicBezTo>
                    <a:cubicBezTo>
                      <a:pt x="75529" y="46012"/>
                      <a:pt x="73598" y="47021"/>
                      <a:pt x="72346" y="48540"/>
                    </a:cubicBezTo>
                    <a:cubicBezTo>
                      <a:pt x="72703" y="44850"/>
                      <a:pt x="69416" y="41568"/>
                      <a:pt x="65713" y="41568"/>
                    </a:cubicBezTo>
                    <a:cubicBezTo>
                      <a:pt x="65693" y="41568"/>
                      <a:pt x="65673" y="41568"/>
                      <a:pt x="65653" y="41568"/>
                    </a:cubicBezTo>
                    <a:lnTo>
                      <a:pt x="65653" y="41559"/>
                    </a:lnTo>
                    <a:cubicBezTo>
                      <a:pt x="66997" y="40107"/>
                      <a:pt x="68873" y="39306"/>
                      <a:pt x="70812" y="39306"/>
                    </a:cubicBezTo>
                    <a:close/>
                    <a:moveTo>
                      <a:pt x="35618" y="43957"/>
                    </a:moveTo>
                    <a:cubicBezTo>
                      <a:pt x="36091" y="43957"/>
                      <a:pt x="36568" y="44006"/>
                      <a:pt x="37042" y="44104"/>
                    </a:cubicBezTo>
                    <a:cubicBezTo>
                      <a:pt x="36020" y="45350"/>
                      <a:pt x="35456" y="46945"/>
                      <a:pt x="35635" y="48620"/>
                    </a:cubicBezTo>
                    <a:cubicBezTo>
                      <a:pt x="34383" y="47164"/>
                      <a:pt x="32507" y="46210"/>
                      <a:pt x="30511" y="46210"/>
                    </a:cubicBezTo>
                    <a:cubicBezTo>
                      <a:pt x="30496" y="46210"/>
                      <a:pt x="30480" y="46210"/>
                      <a:pt x="30465" y="46210"/>
                    </a:cubicBezTo>
                    <a:lnTo>
                      <a:pt x="30465" y="46210"/>
                    </a:lnTo>
                    <a:cubicBezTo>
                      <a:pt x="31804" y="44762"/>
                      <a:pt x="33682" y="43957"/>
                      <a:pt x="35618" y="43957"/>
                    </a:cubicBezTo>
                    <a:close/>
                    <a:moveTo>
                      <a:pt x="112822" y="41864"/>
                    </a:moveTo>
                    <a:cubicBezTo>
                      <a:pt x="115997" y="41864"/>
                      <a:pt x="119174" y="43943"/>
                      <a:pt x="119218" y="48100"/>
                    </a:cubicBezTo>
                    <a:cubicBezTo>
                      <a:pt x="118743" y="47999"/>
                      <a:pt x="118265" y="47949"/>
                      <a:pt x="117790" y="47949"/>
                    </a:cubicBezTo>
                    <a:cubicBezTo>
                      <a:pt x="115926" y="47949"/>
                      <a:pt x="114120" y="48715"/>
                      <a:pt x="112821" y="50108"/>
                    </a:cubicBezTo>
                    <a:cubicBezTo>
                      <a:pt x="111548" y="48728"/>
                      <a:pt x="109756" y="47948"/>
                      <a:pt x="107874" y="47948"/>
                    </a:cubicBezTo>
                    <a:cubicBezTo>
                      <a:pt x="107391" y="47948"/>
                      <a:pt x="106907" y="48002"/>
                      <a:pt x="106432" y="48100"/>
                    </a:cubicBezTo>
                    <a:cubicBezTo>
                      <a:pt x="106472" y="43943"/>
                      <a:pt x="109646" y="41864"/>
                      <a:pt x="112822" y="41864"/>
                    </a:cubicBezTo>
                    <a:close/>
                    <a:moveTo>
                      <a:pt x="136132" y="41864"/>
                    </a:moveTo>
                    <a:cubicBezTo>
                      <a:pt x="139308" y="41864"/>
                      <a:pt x="142484" y="43943"/>
                      <a:pt x="142525" y="48100"/>
                    </a:cubicBezTo>
                    <a:cubicBezTo>
                      <a:pt x="142051" y="47999"/>
                      <a:pt x="141574" y="47949"/>
                      <a:pt x="141100" y="47949"/>
                    </a:cubicBezTo>
                    <a:cubicBezTo>
                      <a:pt x="139242" y="47949"/>
                      <a:pt x="137437" y="48715"/>
                      <a:pt x="136145" y="50108"/>
                    </a:cubicBezTo>
                    <a:cubicBezTo>
                      <a:pt x="134863" y="48728"/>
                      <a:pt x="133071" y="47948"/>
                      <a:pt x="131190" y="47948"/>
                    </a:cubicBezTo>
                    <a:cubicBezTo>
                      <a:pt x="130706" y="47948"/>
                      <a:pt x="130222" y="48002"/>
                      <a:pt x="129747" y="48100"/>
                    </a:cubicBezTo>
                    <a:cubicBezTo>
                      <a:pt x="129783" y="43943"/>
                      <a:pt x="132957" y="41864"/>
                      <a:pt x="136132" y="41864"/>
                    </a:cubicBezTo>
                    <a:close/>
                    <a:moveTo>
                      <a:pt x="89293" y="41912"/>
                    </a:moveTo>
                    <a:cubicBezTo>
                      <a:pt x="92468" y="41912"/>
                      <a:pt x="95642" y="43988"/>
                      <a:pt x="95679" y="48143"/>
                    </a:cubicBezTo>
                    <a:lnTo>
                      <a:pt x="95679" y="48143"/>
                    </a:lnTo>
                    <a:cubicBezTo>
                      <a:pt x="95207" y="48043"/>
                      <a:pt x="94732" y="47994"/>
                      <a:pt x="94260" y="47994"/>
                    </a:cubicBezTo>
                    <a:cubicBezTo>
                      <a:pt x="92399" y="47994"/>
                      <a:pt x="90599" y="48760"/>
                      <a:pt x="89299" y="50152"/>
                    </a:cubicBezTo>
                    <a:cubicBezTo>
                      <a:pt x="88018" y="48773"/>
                      <a:pt x="86226" y="47993"/>
                      <a:pt x="84344" y="47993"/>
                    </a:cubicBezTo>
                    <a:cubicBezTo>
                      <a:pt x="83860" y="47993"/>
                      <a:pt x="83376" y="48047"/>
                      <a:pt x="82902" y="48145"/>
                    </a:cubicBezTo>
                    <a:cubicBezTo>
                      <a:pt x="82937" y="43991"/>
                      <a:pt x="86116" y="41912"/>
                      <a:pt x="89293" y="41912"/>
                    </a:cubicBezTo>
                    <a:close/>
                    <a:moveTo>
                      <a:pt x="42335" y="42067"/>
                    </a:moveTo>
                    <a:cubicBezTo>
                      <a:pt x="45509" y="42067"/>
                      <a:pt x="48681" y="44143"/>
                      <a:pt x="48726" y="48298"/>
                    </a:cubicBezTo>
                    <a:lnTo>
                      <a:pt x="48726" y="48298"/>
                    </a:lnTo>
                    <a:cubicBezTo>
                      <a:pt x="48251" y="48196"/>
                      <a:pt x="47772" y="48146"/>
                      <a:pt x="47298" y="48146"/>
                    </a:cubicBezTo>
                    <a:cubicBezTo>
                      <a:pt x="45434" y="48146"/>
                      <a:pt x="43630" y="48912"/>
                      <a:pt x="42337" y="50305"/>
                    </a:cubicBezTo>
                    <a:cubicBezTo>
                      <a:pt x="41056" y="48925"/>
                      <a:pt x="39264" y="48145"/>
                      <a:pt x="37382" y="48145"/>
                    </a:cubicBezTo>
                    <a:cubicBezTo>
                      <a:pt x="36898" y="48145"/>
                      <a:pt x="36415" y="48199"/>
                      <a:pt x="35940" y="48307"/>
                    </a:cubicBezTo>
                    <a:cubicBezTo>
                      <a:pt x="35980" y="44148"/>
                      <a:pt x="39158" y="42067"/>
                      <a:pt x="42335" y="42067"/>
                    </a:cubicBezTo>
                    <a:close/>
                    <a:moveTo>
                      <a:pt x="65651" y="42067"/>
                    </a:moveTo>
                    <a:cubicBezTo>
                      <a:pt x="68826" y="42067"/>
                      <a:pt x="72001" y="44146"/>
                      <a:pt x="72041" y="48307"/>
                    </a:cubicBezTo>
                    <a:cubicBezTo>
                      <a:pt x="71563" y="48202"/>
                      <a:pt x="71080" y="48150"/>
                      <a:pt x="70601" y="48150"/>
                    </a:cubicBezTo>
                    <a:cubicBezTo>
                      <a:pt x="68748" y="48150"/>
                      <a:pt x="66948" y="48916"/>
                      <a:pt x="65653" y="50305"/>
                    </a:cubicBezTo>
                    <a:cubicBezTo>
                      <a:pt x="64371" y="48934"/>
                      <a:pt x="62579" y="48145"/>
                      <a:pt x="60697" y="48145"/>
                    </a:cubicBezTo>
                    <a:cubicBezTo>
                      <a:pt x="60214" y="48145"/>
                      <a:pt x="59730" y="48199"/>
                      <a:pt x="59255" y="48307"/>
                    </a:cubicBezTo>
                    <a:cubicBezTo>
                      <a:pt x="59295" y="44148"/>
                      <a:pt x="62473" y="42067"/>
                      <a:pt x="65651" y="42067"/>
                    </a:cubicBezTo>
                    <a:close/>
                    <a:moveTo>
                      <a:pt x="18806" y="42117"/>
                    </a:moveTo>
                    <a:cubicBezTo>
                      <a:pt x="21981" y="42117"/>
                      <a:pt x="25156" y="44198"/>
                      <a:pt x="25196" y="48360"/>
                    </a:cubicBezTo>
                    <a:cubicBezTo>
                      <a:pt x="24717" y="48255"/>
                      <a:pt x="24234" y="48204"/>
                      <a:pt x="23755" y="48204"/>
                    </a:cubicBezTo>
                    <a:cubicBezTo>
                      <a:pt x="21902" y="48204"/>
                      <a:pt x="20103" y="48970"/>
                      <a:pt x="18807" y="50359"/>
                    </a:cubicBezTo>
                    <a:cubicBezTo>
                      <a:pt x="17526" y="48988"/>
                      <a:pt x="15734" y="48199"/>
                      <a:pt x="13852" y="48199"/>
                    </a:cubicBezTo>
                    <a:cubicBezTo>
                      <a:pt x="13368" y="48199"/>
                      <a:pt x="12884" y="48253"/>
                      <a:pt x="12409" y="48360"/>
                    </a:cubicBezTo>
                    <a:cubicBezTo>
                      <a:pt x="12454" y="44198"/>
                      <a:pt x="15631" y="42117"/>
                      <a:pt x="18806" y="42117"/>
                    </a:cubicBezTo>
                    <a:close/>
                    <a:moveTo>
                      <a:pt x="117967" y="48323"/>
                    </a:moveTo>
                    <a:cubicBezTo>
                      <a:pt x="118392" y="48323"/>
                      <a:pt x="118820" y="48362"/>
                      <a:pt x="119245" y="48441"/>
                    </a:cubicBezTo>
                    <a:cubicBezTo>
                      <a:pt x="118253" y="49621"/>
                      <a:pt x="117671" y="51114"/>
                      <a:pt x="117757" y="52706"/>
                    </a:cubicBezTo>
                    <a:lnTo>
                      <a:pt x="117757" y="52706"/>
                    </a:lnTo>
                    <a:cubicBezTo>
                      <a:pt x="116507" y="51403"/>
                      <a:pt x="114740" y="50573"/>
                      <a:pt x="112880" y="50573"/>
                    </a:cubicBezTo>
                    <a:cubicBezTo>
                      <a:pt x="112860" y="50573"/>
                      <a:pt x="112840" y="50573"/>
                      <a:pt x="112821" y="50574"/>
                    </a:cubicBezTo>
                    <a:cubicBezTo>
                      <a:pt x="114158" y="49126"/>
                      <a:pt x="116031" y="48323"/>
                      <a:pt x="117967" y="48323"/>
                    </a:cubicBezTo>
                    <a:close/>
                    <a:moveTo>
                      <a:pt x="130990" y="48323"/>
                    </a:moveTo>
                    <a:cubicBezTo>
                      <a:pt x="132925" y="48323"/>
                      <a:pt x="134799" y="49126"/>
                      <a:pt x="136136" y="50574"/>
                    </a:cubicBezTo>
                    <a:cubicBezTo>
                      <a:pt x="136116" y="50573"/>
                      <a:pt x="136096" y="50573"/>
                      <a:pt x="136077" y="50573"/>
                    </a:cubicBezTo>
                    <a:cubicBezTo>
                      <a:pt x="134208" y="50573"/>
                      <a:pt x="132440" y="51412"/>
                      <a:pt x="131199" y="52715"/>
                    </a:cubicBezTo>
                    <a:cubicBezTo>
                      <a:pt x="131279" y="51120"/>
                      <a:pt x="130697" y="49624"/>
                      <a:pt x="129711" y="48441"/>
                    </a:cubicBezTo>
                    <a:cubicBezTo>
                      <a:pt x="130137" y="48362"/>
                      <a:pt x="130565" y="48323"/>
                      <a:pt x="130990" y="48323"/>
                    </a:cubicBezTo>
                    <a:close/>
                    <a:moveTo>
                      <a:pt x="94437" y="48359"/>
                    </a:moveTo>
                    <a:cubicBezTo>
                      <a:pt x="94862" y="48359"/>
                      <a:pt x="95289" y="48398"/>
                      <a:pt x="95715" y="48477"/>
                    </a:cubicBezTo>
                    <a:cubicBezTo>
                      <a:pt x="94722" y="49666"/>
                      <a:pt x="94140" y="51168"/>
                      <a:pt x="94227" y="52750"/>
                    </a:cubicBezTo>
                    <a:lnTo>
                      <a:pt x="94227" y="52750"/>
                    </a:lnTo>
                    <a:cubicBezTo>
                      <a:pt x="92986" y="51447"/>
                      <a:pt x="91219" y="50618"/>
                      <a:pt x="89350" y="50618"/>
                    </a:cubicBezTo>
                    <a:cubicBezTo>
                      <a:pt x="89330" y="50618"/>
                      <a:pt x="89310" y="50618"/>
                      <a:pt x="89290" y="50618"/>
                    </a:cubicBezTo>
                    <a:cubicBezTo>
                      <a:pt x="89270" y="50618"/>
                      <a:pt x="89250" y="50618"/>
                      <a:pt x="89231" y="50618"/>
                    </a:cubicBezTo>
                    <a:cubicBezTo>
                      <a:pt x="87362" y="50618"/>
                      <a:pt x="85603" y="51448"/>
                      <a:pt x="84353" y="52751"/>
                    </a:cubicBezTo>
                    <a:cubicBezTo>
                      <a:pt x="84443" y="51165"/>
                      <a:pt x="83860" y="49660"/>
                      <a:pt x="82866" y="48477"/>
                    </a:cubicBezTo>
                    <a:cubicBezTo>
                      <a:pt x="83291" y="48398"/>
                      <a:pt x="83719" y="48359"/>
                      <a:pt x="84144" y="48359"/>
                    </a:cubicBezTo>
                    <a:cubicBezTo>
                      <a:pt x="86080" y="48359"/>
                      <a:pt x="87955" y="49162"/>
                      <a:pt x="89299" y="50609"/>
                    </a:cubicBezTo>
                    <a:cubicBezTo>
                      <a:pt x="90637" y="49162"/>
                      <a:pt x="92504" y="48359"/>
                      <a:pt x="94437" y="48359"/>
                    </a:cubicBezTo>
                    <a:close/>
                    <a:moveTo>
                      <a:pt x="47485" y="48520"/>
                    </a:moveTo>
                    <a:cubicBezTo>
                      <a:pt x="47909" y="48520"/>
                      <a:pt x="48337" y="48559"/>
                      <a:pt x="48762" y="48638"/>
                    </a:cubicBezTo>
                    <a:cubicBezTo>
                      <a:pt x="47767" y="49821"/>
                      <a:pt x="47185" y="51326"/>
                      <a:pt x="47275" y="52912"/>
                    </a:cubicBezTo>
                    <a:cubicBezTo>
                      <a:pt x="46025" y="51609"/>
                      <a:pt x="44257" y="50779"/>
                      <a:pt x="42397" y="50779"/>
                    </a:cubicBezTo>
                    <a:cubicBezTo>
                      <a:pt x="42377" y="50779"/>
                      <a:pt x="42357" y="50779"/>
                      <a:pt x="42337" y="50780"/>
                    </a:cubicBezTo>
                    <a:cubicBezTo>
                      <a:pt x="43675" y="49325"/>
                      <a:pt x="45549" y="48520"/>
                      <a:pt x="47485" y="48520"/>
                    </a:cubicBezTo>
                    <a:close/>
                    <a:moveTo>
                      <a:pt x="60501" y="48529"/>
                    </a:moveTo>
                    <a:cubicBezTo>
                      <a:pt x="62439" y="48529"/>
                      <a:pt x="64308" y="49332"/>
                      <a:pt x="65653" y="50780"/>
                    </a:cubicBezTo>
                    <a:cubicBezTo>
                      <a:pt x="65633" y="50779"/>
                      <a:pt x="65613" y="50779"/>
                      <a:pt x="65593" y="50779"/>
                    </a:cubicBezTo>
                    <a:cubicBezTo>
                      <a:pt x="63725" y="50779"/>
                      <a:pt x="61957" y="51618"/>
                      <a:pt x="60715" y="52921"/>
                    </a:cubicBezTo>
                    <a:cubicBezTo>
                      <a:pt x="60796" y="51326"/>
                      <a:pt x="60214" y="49830"/>
                      <a:pt x="59219" y="48647"/>
                    </a:cubicBezTo>
                    <a:cubicBezTo>
                      <a:pt x="59646" y="48568"/>
                      <a:pt x="60075" y="48529"/>
                      <a:pt x="60501" y="48529"/>
                    </a:cubicBezTo>
                    <a:close/>
                    <a:moveTo>
                      <a:pt x="107662" y="48316"/>
                    </a:moveTo>
                    <a:cubicBezTo>
                      <a:pt x="109596" y="48316"/>
                      <a:pt x="111472" y="49118"/>
                      <a:pt x="112821" y="50574"/>
                    </a:cubicBezTo>
                    <a:cubicBezTo>
                      <a:pt x="112802" y="50573"/>
                      <a:pt x="112783" y="50573"/>
                      <a:pt x="112765" y="50573"/>
                    </a:cubicBezTo>
                    <a:cubicBezTo>
                      <a:pt x="110778" y="50573"/>
                      <a:pt x="108902" y="51519"/>
                      <a:pt x="107650" y="52966"/>
                    </a:cubicBezTo>
                    <a:lnTo>
                      <a:pt x="107650" y="52966"/>
                    </a:lnTo>
                    <a:cubicBezTo>
                      <a:pt x="107803" y="51290"/>
                      <a:pt x="107211" y="49713"/>
                      <a:pt x="106172" y="48477"/>
                    </a:cubicBezTo>
                    <a:cubicBezTo>
                      <a:pt x="106667" y="48369"/>
                      <a:pt x="107167" y="48316"/>
                      <a:pt x="107662" y="48316"/>
                    </a:cubicBezTo>
                    <a:close/>
                    <a:moveTo>
                      <a:pt x="13659" y="48573"/>
                    </a:moveTo>
                    <a:cubicBezTo>
                      <a:pt x="15592" y="48573"/>
                      <a:pt x="17464" y="49371"/>
                      <a:pt x="18807" y="50824"/>
                    </a:cubicBezTo>
                    <a:cubicBezTo>
                      <a:pt x="18787" y="50824"/>
                      <a:pt x="18768" y="50824"/>
                      <a:pt x="18748" y="50824"/>
                    </a:cubicBezTo>
                    <a:cubicBezTo>
                      <a:pt x="16879" y="50824"/>
                      <a:pt x="15111" y="51663"/>
                      <a:pt x="13870" y="52966"/>
                    </a:cubicBezTo>
                    <a:cubicBezTo>
                      <a:pt x="13951" y="51371"/>
                      <a:pt x="13368" y="49875"/>
                      <a:pt x="12374" y="48692"/>
                    </a:cubicBezTo>
                    <a:cubicBezTo>
                      <a:pt x="12802" y="48612"/>
                      <a:pt x="13232" y="48573"/>
                      <a:pt x="13659" y="48573"/>
                    </a:cubicBezTo>
                    <a:close/>
                    <a:moveTo>
                      <a:pt x="23953" y="48574"/>
                    </a:moveTo>
                    <a:cubicBezTo>
                      <a:pt x="24378" y="48574"/>
                      <a:pt x="24806" y="48613"/>
                      <a:pt x="25232" y="48692"/>
                    </a:cubicBezTo>
                    <a:cubicBezTo>
                      <a:pt x="24237" y="49875"/>
                      <a:pt x="23655" y="51371"/>
                      <a:pt x="23744" y="52966"/>
                    </a:cubicBezTo>
                    <a:cubicBezTo>
                      <a:pt x="22494" y="51663"/>
                      <a:pt x="20726" y="50824"/>
                      <a:pt x="18866" y="50824"/>
                    </a:cubicBezTo>
                    <a:cubicBezTo>
                      <a:pt x="18846" y="50824"/>
                      <a:pt x="18827" y="50824"/>
                      <a:pt x="18807" y="50824"/>
                    </a:cubicBezTo>
                    <a:cubicBezTo>
                      <a:pt x="20144" y="49377"/>
                      <a:pt x="22018" y="48574"/>
                      <a:pt x="23953" y="48574"/>
                    </a:cubicBezTo>
                    <a:close/>
                    <a:moveTo>
                      <a:pt x="37179" y="48522"/>
                    </a:moveTo>
                    <a:cubicBezTo>
                      <a:pt x="39113" y="48522"/>
                      <a:pt x="40989" y="49325"/>
                      <a:pt x="42337" y="50780"/>
                    </a:cubicBezTo>
                    <a:cubicBezTo>
                      <a:pt x="42319" y="50779"/>
                      <a:pt x="42300" y="50779"/>
                      <a:pt x="42282" y="50779"/>
                    </a:cubicBezTo>
                    <a:cubicBezTo>
                      <a:pt x="40295" y="50779"/>
                      <a:pt x="38419" y="51725"/>
                      <a:pt x="37167" y="53172"/>
                    </a:cubicBezTo>
                    <a:cubicBezTo>
                      <a:pt x="37320" y="51496"/>
                      <a:pt x="36728" y="49910"/>
                      <a:pt x="35689" y="48683"/>
                    </a:cubicBezTo>
                    <a:cubicBezTo>
                      <a:pt x="36184" y="48575"/>
                      <a:pt x="36683" y="48522"/>
                      <a:pt x="37179" y="48522"/>
                    </a:cubicBezTo>
                    <a:close/>
                    <a:moveTo>
                      <a:pt x="124475" y="46470"/>
                    </a:moveTo>
                    <a:cubicBezTo>
                      <a:pt x="127650" y="46470"/>
                      <a:pt x="130827" y="48548"/>
                      <a:pt x="130867" y="52706"/>
                    </a:cubicBezTo>
                    <a:cubicBezTo>
                      <a:pt x="130388" y="52601"/>
                      <a:pt x="129906" y="52550"/>
                      <a:pt x="129426" y="52550"/>
                    </a:cubicBezTo>
                    <a:cubicBezTo>
                      <a:pt x="127574" y="52550"/>
                      <a:pt x="125776" y="53316"/>
                      <a:pt x="124487" y="54704"/>
                    </a:cubicBezTo>
                    <a:cubicBezTo>
                      <a:pt x="123206" y="53333"/>
                      <a:pt x="121414" y="52545"/>
                      <a:pt x="119532" y="52545"/>
                    </a:cubicBezTo>
                    <a:cubicBezTo>
                      <a:pt x="119048" y="52545"/>
                      <a:pt x="118564" y="52599"/>
                      <a:pt x="118089" y="52706"/>
                    </a:cubicBezTo>
                    <a:cubicBezTo>
                      <a:pt x="118125" y="48548"/>
                      <a:pt x="121299" y="46470"/>
                      <a:pt x="124475" y="46470"/>
                    </a:cubicBezTo>
                    <a:close/>
                    <a:moveTo>
                      <a:pt x="77635" y="46519"/>
                    </a:moveTo>
                    <a:cubicBezTo>
                      <a:pt x="80808" y="46519"/>
                      <a:pt x="83981" y="48596"/>
                      <a:pt x="84022" y="52751"/>
                    </a:cubicBezTo>
                    <a:lnTo>
                      <a:pt x="84031" y="52760"/>
                    </a:lnTo>
                    <a:cubicBezTo>
                      <a:pt x="83550" y="52655"/>
                      <a:pt x="83066" y="52604"/>
                      <a:pt x="82586" y="52604"/>
                    </a:cubicBezTo>
                    <a:cubicBezTo>
                      <a:pt x="80731" y="52604"/>
                      <a:pt x="78937" y="53370"/>
                      <a:pt x="77642" y="54758"/>
                    </a:cubicBezTo>
                    <a:cubicBezTo>
                      <a:pt x="76360" y="53378"/>
                      <a:pt x="74568" y="52599"/>
                      <a:pt x="72696" y="52599"/>
                    </a:cubicBezTo>
                    <a:cubicBezTo>
                      <a:pt x="72203" y="52599"/>
                      <a:pt x="71719" y="52652"/>
                      <a:pt x="71244" y="52760"/>
                    </a:cubicBezTo>
                    <a:cubicBezTo>
                      <a:pt x="71280" y="48600"/>
                      <a:pt x="74457" y="46519"/>
                      <a:pt x="77635" y="46519"/>
                    </a:cubicBezTo>
                    <a:close/>
                    <a:moveTo>
                      <a:pt x="100946" y="46509"/>
                    </a:moveTo>
                    <a:cubicBezTo>
                      <a:pt x="104122" y="46509"/>
                      <a:pt x="107296" y="48585"/>
                      <a:pt x="107337" y="52742"/>
                    </a:cubicBezTo>
                    <a:cubicBezTo>
                      <a:pt x="106865" y="52641"/>
                      <a:pt x="106389" y="52591"/>
                      <a:pt x="105917" y="52591"/>
                    </a:cubicBezTo>
                    <a:cubicBezTo>
                      <a:pt x="104050" y="52591"/>
                      <a:pt x="102242" y="53364"/>
                      <a:pt x="100948" y="54758"/>
                    </a:cubicBezTo>
                    <a:lnTo>
                      <a:pt x="100948" y="54749"/>
                    </a:lnTo>
                    <a:cubicBezTo>
                      <a:pt x="99667" y="53369"/>
                      <a:pt x="97875" y="52590"/>
                      <a:pt x="95993" y="52590"/>
                    </a:cubicBezTo>
                    <a:cubicBezTo>
                      <a:pt x="95509" y="52590"/>
                      <a:pt x="95025" y="52643"/>
                      <a:pt x="94550" y="52742"/>
                    </a:cubicBezTo>
                    <a:cubicBezTo>
                      <a:pt x="94591" y="48588"/>
                      <a:pt x="97769" y="46509"/>
                      <a:pt x="100946" y="46509"/>
                    </a:cubicBezTo>
                    <a:close/>
                    <a:moveTo>
                      <a:pt x="53993" y="46670"/>
                    </a:moveTo>
                    <a:cubicBezTo>
                      <a:pt x="57169" y="46670"/>
                      <a:pt x="60344" y="48747"/>
                      <a:pt x="60384" y="52903"/>
                    </a:cubicBezTo>
                    <a:cubicBezTo>
                      <a:pt x="59911" y="52801"/>
                      <a:pt x="59433" y="52752"/>
                      <a:pt x="58960" y="52752"/>
                    </a:cubicBezTo>
                    <a:cubicBezTo>
                      <a:pt x="57101" y="52752"/>
                      <a:pt x="55295" y="53518"/>
                      <a:pt x="53995" y="54910"/>
                    </a:cubicBezTo>
                    <a:cubicBezTo>
                      <a:pt x="52714" y="53531"/>
                      <a:pt x="50922" y="52751"/>
                      <a:pt x="49040" y="52751"/>
                    </a:cubicBezTo>
                    <a:cubicBezTo>
                      <a:pt x="48556" y="52751"/>
                      <a:pt x="48072" y="52805"/>
                      <a:pt x="47597" y="52903"/>
                    </a:cubicBezTo>
                    <a:cubicBezTo>
                      <a:pt x="47638" y="48749"/>
                      <a:pt x="50816" y="46670"/>
                      <a:pt x="53993" y="46670"/>
                    </a:cubicBezTo>
                    <a:close/>
                    <a:moveTo>
                      <a:pt x="7145" y="46712"/>
                    </a:moveTo>
                    <a:cubicBezTo>
                      <a:pt x="10322" y="46712"/>
                      <a:pt x="13498" y="48790"/>
                      <a:pt x="13538" y="52948"/>
                    </a:cubicBezTo>
                    <a:cubicBezTo>
                      <a:pt x="13065" y="52846"/>
                      <a:pt x="12588" y="52796"/>
                      <a:pt x="12114" y="52796"/>
                    </a:cubicBezTo>
                    <a:cubicBezTo>
                      <a:pt x="10255" y="52796"/>
                      <a:pt x="8451" y="53563"/>
                      <a:pt x="7159" y="54955"/>
                    </a:cubicBezTo>
                    <a:cubicBezTo>
                      <a:pt x="5884" y="53583"/>
                      <a:pt x="4097" y="52805"/>
                      <a:pt x="2226" y="52805"/>
                    </a:cubicBezTo>
                    <a:cubicBezTo>
                      <a:pt x="2216" y="52805"/>
                      <a:pt x="2205" y="52805"/>
                      <a:pt x="2194" y="52805"/>
                    </a:cubicBezTo>
                    <a:lnTo>
                      <a:pt x="2194" y="52796"/>
                    </a:lnTo>
                    <a:cubicBezTo>
                      <a:pt x="1711" y="52796"/>
                      <a:pt x="1227" y="52850"/>
                      <a:pt x="752" y="52948"/>
                    </a:cubicBezTo>
                    <a:cubicBezTo>
                      <a:pt x="792" y="48790"/>
                      <a:pt x="3969" y="46712"/>
                      <a:pt x="7145" y="46712"/>
                    </a:cubicBezTo>
                    <a:close/>
                    <a:moveTo>
                      <a:pt x="30465" y="46717"/>
                    </a:moveTo>
                    <a:cubicBezTo>
                      <a:pt x="33637" y="46717"/>
                      <a:pt x="36811" y="48795"/>
                      <a:pt x="36854" y="52953"/>
                    </a:cubicBezTo>
                    <a:lnTo>
                      <a:pt x="36854" y="52953"/>
                    </a:lnTo>
                    <a:cubicBezTo>
                      <a:pt x="36379" y="52851"/>
                      <a:pt x="35901" y="52801"/>
                      <a:pt x="35426" y="52801"/>
                    </a:cubicBezTo>
                    <a:cubicBezTo>
                      <a:pt x="33569" y="52801"/>
                      <a:pt x="31771" y="53567"/>
                      <a:pt x="30483" y="54955"/>
                    </a:cubicBezTo>
                    <a:cubicBezTo>
                      <a:pt x="29201" y="53584"/>
                      <a:pt x="27409" y="52796"/>
                      <a:pt x="25528" y="52796"/>
                    </a:cubicBezTo>
                    <a:cubicBezTo>
                      <a:pt x="25044" y="52796"/>
                      <a:pt x="24560" y="52850"/>
                      <a:pt x="24085" y="52957"/>
                    </a:cubicBezTo>
                    <a:cubicBezTo>
                      <a:pt x="24116" y="48798"/>
                      <a:pt x="27290" y="46717"/>
                      <a:pt x="30465" y="46717"/>
                    </a:cubicBezTo>
                    <a:close/>
                    <a:moveTo>
                      <a:pt x="107865" y="57160"/>
                    </a:moveTo>
                    <a:cubicBezTo>
                      <a:pt x="107867" y="57160"/>
                      <a:pt x="107868" y="57160"/>
                      <a:pt x="107870" y="57160"/>
                    </a:cubicBezTo>
                    <a:lnTo>
                      <a:pt x="107870" y="57160"/>
                    </a:lnTo>
                    <a:cubicBezTo>
                      <a:pt x="107871" y="57160"/>
                      <a:pt x="107873" y="57160"/>
                      <a:pt x="107874" y="57160"/>
                    </a:cubicBezTo>
                    <a:close/>
                    <a:moveTo>
                      <a:pt x="129607" y="52925"/>
                    </a:moveTo>
                    <a:cubicBezTo>
                      <a:pt x="130037" y="52925"/>
                      <a:pt x="130471" y="52965"/>
                      <a:pt x="130903" y="53047"/>
                    </a:cubicBezTo>
                    <a:cubicBezTo>
                      <a:pt x="129908" y="54229"/>
                      <a:pt x="129326" y="55726"/>
                      <a:pt x="129415" y="57321"/>
                    </a:cubicBezTo>
                    <a:cubicBezTo>
                      <a:pt x="128165" y="56009"/>
                      <a:pt x="126406" y="55179"/>
                      <a:pt x="124538" y="55179"/>
                    </a:cubicBezTo>
                    <a:cubicBezTo>
                      <a:pt x="124518" y="55179"/>
                      <a:pt x="124498" y="55179"/>
                      <a:pt x="124478" y="55179"/>
                    </a:cubicBezTo>
                    <a:cubicBezTo>
                      <a:pt x="124458" y="55179"/>
                      <a:pt x="124438" y="55179"/>
                      <a:pt x="124418" y="55179"/>
                    </a:cubicBezTo>
                    <a:cubicBezTo>
                      <a:pt x="122550" y="55179"/>
                      <a:pt x="120782" y="56009"/>
                      <a:pt x="119541" y="57321"/>
                    </a:cubicBezTo>
                    <a:cubicBezTo>
                      <a:pt x="119622" y="55726"/>
                      <a:pt x="119039" y="54220"/>
                      <a:pt x="118045" y="53047"/>
                    </a:cubicBezTo>
                    <a:cubicBezTo>
                      <a:pt x="118478" y="52965"/>
                      <a:pt x="118913" y="52925"/>
                      <a:pt x="119344" y="52925"/>
                    </a:cubicBezTo>
                    <a:cubicBezTo>
                      <a:pt x="121276" y="52925"/>
                      <a:pt x="123138" y="53727"/>
                      <a:pt x="124478" y="55170"/>
                    </a:cubicBezTo>
                    <a:cubicBezTo>
                      <a:pt x="125811" y="53727"/>
                      <a:pt x="127678" y="52925"/>
                      <a:pt x="129607" y="52925"/>
                    </a:cubicBezTo>
                    <a:close/>
                    <a:moveTo>
                      <a:pt x="82780" y="52965"/>
                    </a:moveTo>
                    <a:cubicBezTo>
                      <a:pt x="83204" y="52965"/>
                      <a:pt x="83632" y="53003"/>
                      <a:pt x="84057" y="53082"/>
                    </a:cubicBezTo>
                    <a:cubicBezTo>
                      <a:pt x="83538" y="53701"/>
                      <a:pt x="83135" y="54409"/>
                      <a:pt x="82875" y="55170"/>
                    </a:cubicBezTo>
                    <a:cubicBezTo>
                      <a:pt x="82634" y="55866"/>
                      <a:pt x="82526" y="56607"/>
                      <a:pt x="82569" y="57347"/>
                    </a:cubicBezTo>
                    <a:lnTo>
                      <a:pt x="82569" y="57347"/>
                    </a:lnTo>
                    <a:cubicBezTo>
                      <a:pt x="81328" y="56053"/>
                      <a:pt x="79569" y="55215"/>
                      <a:pt x="77701" y="55215"/>
                    </a:cubicBezTo>
                    <a:cubicBezTo>
                      <a:pt x="77681" y="55215"/>
                      <a:pt x="77661" y="55215"/>
                      <a:pt x="77642" y="55215"/>
                    </a:cubicBezTo>
                    <a:cubicBezTo>
                      <a:pt x="78979" y="53768"/>
                      <a:pt x="80847" y="52965"/>
                      <a:pt x="82780" y="52965"/>
                    </a:cubicBezTo>
                    <a:close/>
                    <a:moveTo>
                      <a:pt x="95802" y="52974"/>
                    </a:moveTo>
                    <a:cubicBezTo>
                      <a:pt x="97735" y="52974"/>
                      <a:pt x="99602" y="53775"/>
                      <a:pt x="100939" y="55215"/>
                    </a:cubicBezTo>
                    <a:cubicBezTo>
                      <a:pt x="100919" y="55215"/>
                      <a:pt x="100900" y="55215"/>
                      <a:pt x="100880" y="55215"/>
                    </a:cubicBezTo>
                    <a:cubicBezTo>
                      <a:pt x="99020" y="55215"/>
                      <a:pt x="97252" y="56053"/>
                      <a:pt x="96011" y="57357"/>
                    </a:cubicBezTo>
                    <a:cubicBezTo>
                      <a:pt x="96047" y="56622"/>
                      <a:pt x="95948" y="55878"/>
                      <a:pt x="95706" y="55179"/>
                    </a:cubicBezTo>
                    <a:lnTo>
                      <a:pt x="95706" y="55170"/>
                    </a:lnTo>
                    <a:cubicBezTo>
                      <a:pt x="95446" y="54409"/>
                      <a:pt x="95043" y="53701"/>
                      <a:pt x="94523" y="53091"/>
                    </a:cubicBezTo>
                    <a:cubicBezTo>
                      <a:pt x="94949" y="53012"/>
                      <a:pt x="95377" y="52974"/>
                      <a:pt x="95802" y="52974"/>
                    </a:cubicBezTo>
                    <a:close/>
                    <a:moveTo>
                      <a:pt x="60697" y="57357"/>
                    </a:moveTo>
                    <a:cubicBezTo>
                      <a:pt x="60700" y="57357"/>
                      <a:pt x="60703" y="57357"/>
                      <a:pt x="60706" y="57357"/>
                    </a:cubicBezTo>
                    <a:lnTo>
                      <a:pt x="60706" y="57357"/>
                    </a:lnTo>
                    <a:cubicBezTo>
                      <a:pt x="60709" y="57357"/>
                      <a:pt x="60712" y="57357"/>
                      <a:pt x="60715" y="57357"/>
                    </a:cubicBezTo>
                    <a:close/>
                    <a:moveTo>
                      <a:pt x="48839" y="53117"/>
                    </a:moveTo>
                    <a:cubicBezTo>
                      <a:pt x="50775" y="53117"/>
                      <a:pt x="52650" y="53921"/>
                      <a:pt x="53995" y="55376"/>
                    </a:cubicBezTo>
                    <a:lnTo>
                      <a:pt x="53995" y="55376"/>
                    </a:lnTo>
                    <a:cubicBezTo>
                      <a:pt x="53992" y="55376"/>
                      <a:pt x="53989" y="55376"/>
                      <a:pt x="53986" y="55376"/>
                    </a:cubicBezTo>
                    <a:cubicBezTo>
                      <a:pt x="53966" y="55376"/>
                      <a:pt x="53946" y="55376"/>
                      <a:pt x="53927" y="55376"/>
                    </a:cubicBezTo>
                    <a:cubicBezTo>
                      <a:pt x="52067" y="55376"/>
                      <a:pt x="50299" y="56206"/>
                      <a:pt x="49049" y="57509"/>
                    </a:cubicBezTo>
                    <a:cubicBezTo>
                      <a:pt x="49138" y="55923"/>
                      <a:pt x="48556" y="54418"/>
                      <a:pt x="47561" y="53235"/>
                    </a:cubicBezTo>
                    <a:cubicBezTo>
                      <a:pt x="47987" y="53156"/>
                      <a:pt x="48414" y="53117"/>
                      <a:pt x="48839" y="53117"/>
                    </a:cubicBezTo>
                    <a:close/>
                    <a:moveTo>
                      <a:pt x="59142" y="53117"/>
                    </a:moveTo>
                    <a:cubicBezTo>
                      <a:pt x="59567" y="53117"/>
                      <a:pt x="59994" y="53156"/>
                      <a:pt x="60420" y="53235"/>
                    </a:cubicBezTo>
                    <a:cubicBezTo>
                      <a:pt x="59425" y="54427"/>
                      <a:pt x="58843" y="55932"/>
                      <a:pt x="58932" y="57518"/>
                    </a:cubicBezTo>
                    <a:lnTo>
                      <a:pt x="58923" y="57509"/>
                    </a:lnTo>
                    <a:cubicBezTo>
                      <a:pt x="57682" y="56206"/>
                      <a:pt x="55914" y="55376"/>
                      <a:pt x="54046" y="55376"/>
                    </a:cubicBezTo>
                    <a:cubicBezTo>
                      <a:pt x="54029" y="55376"/>
                      <a:pt x="54012" y="55376"/>
                      <a:pt x="53995" y="55376"/>
                    </a:cubicBezTo>
                    <a:lnTo>
                      <a:pt x="53995" y="55376"/>
                    </a:lnTo>
                    <a:cubicBezTo>
                      <a:pt x="55333" y="53921"/>
                      <a:pt x="57206" y="53117"/>
                      <a:pt x="59142" y="53117"/>
                    </a:cubicBezTo>
                    <a:close/>
                    <a:moveTo>
                      <a:pt x="25317" y="53179"/>
                    </a:moveTo>
                    <a:cubicBezTo>
                      <a:pt x="27247" y="53179"/>
                      <a:pt x="29113" y="53976"/>
                      <a:pt x="30456" y="55421"/>
                    </a:cubicBezTo>
                    <a:cubicBezTo>
                      <a:pt x="30436" y="55421"/>
                      <a:pt x="30416" y="55421"/>
                      <a:pt x="30397" y="55421"/>
                    </a:cubicBezTo>
                    <a:cubicBezTo>
                      <a:pt x="28528" y="55421"/>
                      <a:pt x="26769" y="56259"/>
                      <a:pt x="25528" y="57554"/>
                    </a:cubicBezTo>
                    <a:cubicBezTo>
                      <a:pt x="25563" y="56819"/>
                      <a:pt x="25456" y="56075"/>
                      <a:pt x="25223" y="55376"/>
                    </a:cubicBezTo>
                    <a:lnTo>
                      <a:pt x="25223" y="55385"/>
                    </a:lnTo>
                    <a:cubicBezTo>
                      <a:pt x="24963" y="54624"/>
                      <a:pt x="24560" y="53916"/>
                      <a:pt x="24031" y="53298"/>
                    </a:cubicBezTo>
                    <a:cubicBezTo>
                      <a:pt x="24460" y="53218"/>
                      <a:pt x="24890" y="53179"/>
                      <a:pt x="25317" y="53179"/>
                    </a:cubicBezTo>
                    <a:close/>
                    <a:moveTo>
                      <a:pt x="12293" y="53188"/>
                    </a:moveTo>
                    <a:cubicBezTo>
                      <a:pt x="12719" y="53188"/>
                      <a:pt x="13147" y="53227"/>
                      <a:pt x="13574" y="53307"/>
                    </a:cubicBezTo>
                    <a:cubicBezTo>
                      <a:pt x="13055" y="53925"/>
                      <a:pt x="12651" y="54624"/>
                      <a:pt x="12391" y="55385"/>
                    </a:cubicBezTo>
                    <a:cubicBezTo>
                      <a:pt x="12150" y="56084"/>
                      <a:pt x="12051" y="56819"/>
                      <a:pt x="12087" y="57554"/>
                    </a:cubicBezTo>
                    <a:lnTo>
                      <a:pt x="12087" y="57572"/>
                    </a:lnTo>
                    <a:cubicBezTo>
                      <a:pt x="10845" y="56268"/>
                      <a:pt x="9086" y="55430"/>
                      <a:pt x="7218" y="55430"/>
                    </a:cubicBezTo>
                    <a:cubicBezTo>
                      <a:pt x="7198" y="55430"/>
                      <a:pt x="7178" y="55430"/>
                      <a:pt x="7159" y="55430"/>
                    </a:cubicBezTo>
                    <a:cubicBezTo>
                      <a:pt x="8501" y="53985"/>
                      <a:pt x="10367" y="53188"/>
                      <a:pt x="12293" y="53188"/>
                    </a:cubicBezTo>
                    <a:close/>
                    <a:moveTo>
                      <a:pt x="106098" y="52962"/>
                    </a:moveTo>
                    <a:cubicBezTo>
                      <a:pt x="106573" y="52962"/>
                      <a:pt x="107051" y="53010"/>
                      <a:pt x="107525" y="53109"/>
                    </a:cubicBezTo>
                    <a:cubicBezTo>
                      <a:pt x="106514" y="54361"/>
                      <a:pt x="105950" y="55943"/>
                      <a:pt x="106117" y="57615"/>
                    </a:cubicBezTo>
                    <a:lnTo>
                      <a:pt x="106117" y="57615"/>
                    </a:lnTo>
                    <a:cubicBezTo>
                      <a:pt x="104869" y="56153"/>
                      <a:pt x="102981" y="55206"/>
                      <a:pt x="100985" y="55206"/>
                    </a:cubicBezTo>
                    <a:cubicBezTo>
                      <a:pt x="100976" y="55206"/>
                      <a:pt x="100966" y="55206"/>
                      <a:pt x="100957" y="55206"/>
                    </a:cubicBezTo>
                    <a:cubicBezTo>
                      <a:pt x="102302" y="53761"/>
                      <a:pt x="104171" y="52962"/>
                      <a:pt x="106098" y="52962"/>
                    </a:cubicBezTo>
                    <a:close/>
                    <a:moveTo>
                      <a:pt x="70812" y="48526"/>
                    </a:moveTo>
                    <a:cubicBezTo>
                      <a:pt x="71289" y="48526"/>
                      <a:pt x="71770" y="48575"/>
                      <a:pt x="72248" y="48674"/>
                    </a:cubicBezTo>
                    <a:cubicBezTo>
                      <a:pt x="71271" y="49928"/>
                      <a:pt x="70742" y="51496"/>
                      <a:pt x="70939" y="53145"/>
                    </a:cubicBezTo>
                    <a:cubicBezTo>
                      <a:pt x="71447" y="53031"/>
                      <a:pt x="71960" y="52976"/>
                      <a:pt x="72468" y="52976"/>
                    </a:cubicBezTo>
                    <a:cubicBezTo>
                      <a:pt x="74401" y="52976"/>
                      <a:pt x="76276" y="53777"/>
                      <a:pt x="77624" y="55224"/>
                    </a:cubicBezTo>
                    <a:cubicBezTo>
                      <a:pt x="77606" y="55224"/>
                      <a:pt x="77587" y="55224"/>
                      <a:pt x="77569" y="55224"/>
                    </a:cubicBezTo>
                    <a:cubicBezTo>
                      <a:pt x="75520" y="55224"/>
                      <a:pt x="73598" y="56223"/>
                      <a:pt x="72355" y="57751"/>
                    </a:cubicBezTo>
                    <a:cubicBezTo>
                      <a:pt x="72694" y="54052"/>
                      <a:pt x="69407" y="50779"/>
                      <a:pt x="65713" y="50779"/>
                    </a:cubicBezTo>
                    <a:cubicBezTo>
                      <a:pt x="65693" y="50779"/>
                      <a:pt x="65673" y="50779"/>
                      <a:pt x="65653" y="50780"/>
                    </a:cubicBezTo>
                    <a:cubicBezTo>
                      <a:pt x="66997" y="49327"/>
                      <a:pt x="68873" y="48526"/>
                      <a:pt x="70812" y="48526"/>
                    </a:cubicBezTo>
                    <a:close/>
                    <a:moveTo>
                      <a:pt x="35611" y="53168"/>
                    </a:moveTo>
                    <a:cubicBezTo>
                      <a:pt x="36086" y="53168"/>
                      <a:pt x="36566" y="53216"/>
                      <a:pt x="37042" y="53315"/>
                    </a:cubicBezTo>
                    <a:cubicBezTo>
                      <a:pt x="36031" y="54567"/>
                      <a:pt x="35458" y="56149"/>
                      <a:pt x="35634" y="57812"/>
                    </a:cubicBezTo>
                    <a:lnTo>
                      <a:pt x="35634" y="57812"/>
                    </a:lnTo>
                    <a:cubicBezTo>
                      <a:pt x="34382" y="56357"/>
                      <a:pt x="32515" y="55412"/>
                      <a:pt x="30530" y="55412"/>
                    </a:cubicBezTo>
                    <a:cubicBezTo>
                      <a:pt x="30511" y="55412"/>
                      <a:pt x="30492" y="55412"/>
                      <a:pt x="30474" y="55412"/>
                    </a:cubicBezTo>
                    <a:cubicBezTo>
                      <a:pt x="31811" y="53967"/>
                      <a:pt x="33679" y="53168"/>
                      <a:pt x="35611" y="53168"/>
                    </a:cubicBezTo>
                    <a:close/>
                    <a:moveTo>
                      <a:pt x="112818" y="51075"/>
                    </a:moveTo>
                    <a:cubicBezTo>
                      <a:pt x="115995" y="51075"/>
                      <a:pt x="119174" y="53154"/>
                      <a:pt x="119218" y="57312"/>
                    </a:cubicBezTo>
                    <a:cubicBezTo>
                      <a:pt x="118743" y="57210"/>
                      <a:pt x="118265" y="57160"/>
                      <a:pt x="117790" y="57160"/>
                    </a:cubicBezTo>
                    <a:cubicBezTo>
                      <a:pt x="115926" y="57160"/>
                      <a:pt x="114120" y="57927"/>
                      <a:pt x="112821" y="59319"/>
                    </a:cubicBezTo>
                    <a:cubicBezTo>
                      <a:pt x="111549" y="57940"/>
                      <a:pt x="109750" y="57161"/>
                      <a:pt x="107870" y="57160"/>
                    </a:cubicBezTo>
                    <a:lnTo>
                      <a:pt x="107870" y="57160"/>
                    </a:lnTo>
                    <a:cubicBezTo>
                      <a:pt x="107388" y="57160"/>
                      <a:pt x="106905" y="57214"/>
                      <a:pt x="106432" y="57312"/>
                    </a:cubicBezTo>
                    <a:cubicBezTo>
                      <a:pt x="106468" y="53154"/>
                      <a:pt x="109642" y="51075"/>
                      <a:pt x="112818" y="51075"/>
                    </a:cubicBezTo>
                    <a:close/>
                    <a:moveTo>
                      <a:pt x="136134" y="51090"/>
                    </a:moveTo>
                    <a:cubicBezTo>
                      <a:pt x="139310" y="51090"/>
                      <a:pt x="142484" y="53169"/>
                      <a:pt x="142525" y="57330"/>
                    </a:cubicBezTo>
                    <a:cubicBezTo>
                      <a:pt x="142043" y="57224"/>
                      <a:pt x="141557" y="57173"/>
                      <a:pt x="141075" y="57173"/>
                    </a:cubicBezTo>
                    <a:cubicBezTo>
                      <a:pt x="139225" y="57173"/>
                      <a:pt x="137430" y="57933"/>
                      <a:pt x="136136" y="59319"/>
                    </a:cubicBezTo>
                    <a:lnTo>
                      <a:pt x="136136" y="59328"/>
                    </a:lnTo>
                    <a:cubicBezTo>
                      <a:pt x="134854" y="57957"/>
                      <a:pt x="133062" y="57168"/>
                      <a:pt x="131181" y="57168"/>
                    </a:cubicBezTo>
                    <a:cubicBezTo>
                      <a:pt x="130697" y="57168"/>
                      <a:pt x="130213" y="57222"/>
                      <a:pt x="129738" y="57330"/>
                    </a:cubicBezTo>
                    <a:cubicBezTo>
                      <a:pt x="129778" y="53171"/>
                      <a:pt x="132957" y="51090"/>
                      <a:pt x="136134" y="51090"/>
                    </a:cubicBezTo>
                    <a:close/>
                    <a:moveTo>
                      <a:pt x="89294" y="51126"/>
                    </a:moveTo>
                    <a:cubicBezTo>
                      <a:pt x="91873" y="51126"/>
                      <a:pt x="94452" y="52497"/>
                      <a:pt x="95348" y="55242"/>
                    </a:cubicBezTo>
                    <a:cubicBezTo>
                      <a:pt x="95572" y="55923"/>
                      <a:pt x="95679" y="56631"/>
                      <a:pt x="95688" y="57348"/>
                    </a:cubicBezTo>
                    <a:cubicBezTo>
                      <a:pt x="95215" y="57246"/>
                      <a:pt x="94738" y="57196"/>
                      <a:pt x="94264" y="57196"/>
                    </a:cubicBezTo>
                    <a:cubicBezTo>
                      <a:pt x="92405" y="57196"/>
                      <a:pt x="90599" y="57962"/>
                      <a:pt x="89299" y="59355"/>
                    </a:cubicBezTo>
                    <a:cubicBezTo>
                      <a:pt x="88027" y="57975"/>
                      <a:pt x="86226" y="57195"/>
                      <a:pt x="84353" y="57195"/>
                    </a:cubicBezTo>
                    <a:cubicBezTo>
                      <a:pt x="83860" y="57195"/>
                      <a:pt x="83376" y="57249"/>
                      <a:pt x="82910" y="57348"/>
                    </a:cubicBezTo>
                    <a:cubicBezTo>
                      <a:pt x="82902" y="56631"/>
                      <a:pt x="83009" y="55923"/>
                      <a:pt x="83224" y="55242"/>
                    </a:cubicBezTo>
                    <a:lnTo>
                      <a:pt x="83233" y="55242"/>
                    </a:lnTo>
                    <a:cubicBezTo>
                      <a:pt x="84129" y="52499"/>
                      <a:pt x="86712" y="51126"/>
                      <a:pt x="89294" y="51126"/>
                    </a:cubicBezTo>
                    <a:close/>
                    <a:moveTo>
                      <a:pt x="42335" y="51276"/>
                    </a:moveTo>
                    <a:cubicBezTo>
                      <a:pt x="45511" y="51276"/>
                      <a:pt x="48686" y="53352"/>
                      <a:pt x="48726" y="57509"/>
                    </a:cubicBezTo>
                    <a:cubicBezTo>
                      <a:pt x="48253" y="57407"/>
                      <a:pt x="47776" y="57357"/>
                      <a:pt x="47302" y="57357"/>
                    </a:cubicBezTo>
                    <a:cubicBezTo>
                      <a:pt x="45443" y="57357"/>
                      <a:pt x="43639" y="58124"/>
                      <a:pt x="42346" y="59516"/>
                    </a:cubicBezTo>
                    <a:cubicBezTo>
                      <a:pt x="41065" y="58136"/>
                      <a:pt x="39264" y="57357"/>
                      <a:pt x="37382" y="57357"/>
                    </a:cubicBezTo>
                    <a:cubicBezTo>
                      <a:pt x="36898" y="57357"/>
                      <a:pt x="36415" y="57410"/>
                      <a:pt x="35940" y="57509"/>
                    </a:cubicBezTo>
                    <a:cubicBezTo>
                      <a:pt x="35980" y="53355"/>
                      <a:pt x="39158" y="51276"/>
                      <a:pt x="42335" y="51276"/>
                    </a:cubicBezTo>
                    <a:close/>
                    <a:moveTo>
                      <a:pt x="65660" y="51276"/>
                    </a:moveTo>
                    <a:cubicBezTo>
                      <a:pt x="68835" y="51276"/>
                      <a:pt x="72010" y="53352"/>
                      <a:pt x="72050" y="57509"/>
                    </a:cubicBezTo>
                    <a:cubicBezTo>
                      <a:pt x="71577" y="57407"/>
                      <a:pt x="71100" y="57357"/>
                      <a:pt x="70626" y="57357"/>
                    </a:cubicBezTo>
                    <a:cubicBezTo>
                      <a:pt x="68767" y="57357"/>
                      <a:pt x="66961" y="58124"/>
                      <a:pt x="65662" y="59516"/>
                    </a:cubicBezTo>
                    <a:cubicBezTo>
                      <a:pt x="64382" y="58138"/>
                      <a:pt x="62585" y="57359"/>
                      <a:pt x="60706" y="57357"/>
                    </a:cubicBezTo>
                    <a:lnTo>
                      <a:pt x="60706" y="57357"/>
                    </a:lnTo>
                    <a:cubicBezTo>
                      <a:pt x="60217" y="57357"/>
                      <a:pt x="59736" y="57411"/>
                      <a:pt x="59264" y="57509"/>
                    </a:cubicBezTo>
                    <a:cubicBezTo>
                      <a:pt x="59304" y="53355"/>
                      <a:pt x="62482" y="51276"/>
                      <a:pt x="65660" y="51276"/>
                    </a:cubicBezTo>
                    <a:close/>
                    <a:moveTo>
                      <a:pt x="18806" y="51334"/>
                    </a:moveTo>
                    <a:cubicBezTo>
                      <a:pt x="21388" y="51334"/>
                      <a:pt x="23969" y="52707"/>
                      <a:pt x="24864" y="55457"/>
                    </a:cubicBezTo>
                    <a:cubicBezTo>
                      <a:pt x="25079" y="56138"/>
                      <a:pt x="25196" y="56846"/>
                      <a:pt x="25205" y="57563"/>
                    </a:cubicBezTo>
                    <a:cubicBezTo>
                      <a:pt x="24724" y="57458"/>
                      <a:pt x="24240" y="57407"/>
                      <a:pt x="23760" y="57407"/>
                    </a:cubicBezTo>
                    <a:cubicBezTo>
                      <a:pt x="21902" y="57407"/>
                      <a:pt x="20103" y="58173"/>
                      <a:pt x="18807" y="59561"/>
                    </a:cubicBezTo>
                    <a:cubicBezTo>
                      <a:pt x="17535" y="58190"/>
                      <a:pt x="15734" y="57401"/>
                      <a:pt x="13861" y="57401"/>
                    </a:cubicBezTo>
                    <a:cubicBezTo>
                      <a:pt x="13377" y="57401"/>
                      <a:pt x="12884" y="57455"/>
                      <a:pt x="12418" y="57563"/>
                    </a:cubicBezTo>
                    <a:cubicBezTo>
                      <a:pt x="12418" y="56837"/>
                      <a:pt x="12526" y="56129"/>
                      <a:pt x="12741" y="55448"/>
                    </a:cubicBezTo>
                    <a:lnTo>
                      <a:pt x="12741" y="55457"/>
                    </a:lnTo>
                    <a:cubicBezTo>
                      <a:pt x="13637" y="52710"/>
                      <a:pt x="16222" y="51334"/>
                      <a:pt x="18806" y="51334"/>
                    </a:cubicBezTo>
                    <a:close/>
                    <a:moveTo>
                      <a:pt x="117967" y="57526"/>
                    </a:moveTo>
                    <a:cubicBezTo>
                      <a:pt x="118391" y="57526"/>
                      <a:pt x="118819" y="57564"/>
                      <a:pt x="119245" y="57643"/>
                    </a:cubicBezTo>
                    <a:cubicBezTo>
                      <a:pt x="118726" y="58253"/>
                      <a:pt x="118322" y="58961"/>
                      <a:pt x="118063" y="59722"/>
                    </a:cubicBezTo>
                    <a:cubicBezTo>
                      <a:pt x="117821" y="60430"/>
                      <a:pt x="117713" y="61165"/>
                      <a:pt x="117758" y="61909"/>
                    </a:cubicBezTo>
                    <a:cubicBezTo>
                      <a:pt x="116510" y="60598"/>
                      <a:pt x="114739" y="59767"/>
                      <a:pt x="112860" y="59767"/>
                    </a:cubicBezTo>
                    <a:cubicBezTo>
                      <a:pt x="112850" y="59767"/>
                      <a:pt x="112840" y="59767"/>
                      <a:pt x="112830" y="59767"/>
                    </a:cubicBezTo>
                    <a:cubicBezTo>
                      <a:pt x="114167" y="58327"/>
                      <a:pt x="116034" y="57526"/>
                      <a:pt x="117967" y="57526"/>
                    </a:cubicBezTo>
                    <a:close/>
                    <a:moveTo>
                      <a:pt x="130990" y="57535"/>
                    </a:moveTo>
                    <a:cubicBezTo>
                      <a:pt x="132923" y="57535"/>
                      <a:pt x="134790" y="58336"/>
                      <a:pt x="136127" y="59776"/>
                    </a:cubicBezTo>
                    <a:cubicBezTo>
                      <a:pt x="136117" y="59776"/>
                      <a:pt x="136107" y="59776"/>
                      <a:pt x="136097" y="59776"/>
                    </a:cubicBezTo>
                    <a:cubicBezTo>
                      <a:pt x="134226" y="59776"/>
                      <a:pt x="132446" y="60607"/>
                      <a:pt x="131199" y="61918"/>
                    </a:cubicBezTo>
                    <a:cubicBezTo>
                      <a:pt x="131234" y="61183"/>
                      <a:pt x="131136" y="60439"/>
                      <a:pt x="130894" y="59731"/>
                    </a:cubicBezTo>
                    <a:cubicBezTo>
                      <a:pt x="130634" y="58970"/>
                      <a:pt x="130231" y="58271"/>
                      <a:pt x="129711" y="57652"/>
                    </a:cubicBezTo>
                    <a:cubicBezTo>
                      <a:pt x="130137" y="57573"/>
                      <a:pt x="130565" y="57535"/>
                      <a:pt x="130990" y="57535"/>
                    </a:cubicBezTo>
                    <a:close/>
                    <a:moveTo>
                      <a:pt x="84143" y="57571"/>
                    </a:moveTo>
                    <a:cubicBezTo>
                      <a:pt x="86075" y="57571"/>
                      <a:pt x="87945" y="58371"/>
                      <a:pt x="89282" y="59821"/>
                    </a:cubicBezTo>
                    <a:lnTo>
                      <a:pt x="89282" y="59821"/>
                    </a:lnTo>
                    <a:cubicBezTo>
                      <a:pt x="89265" y="59821"/>
                      <a:pt x="89248" y="59821"/>
                      <a:pt x="89231" y="59821"/>
                    </a:cubicBezTo>
                    <a:cubicBezTo>
                      <a:pt x="87362" y="59821"/>
                      <a:pt x="85595" y="60659"/>
                      <a:pt x="84353" y="61962"/>
                    </a:cubicBezTo>
                    <a:cubicBezTo>
                      <a:pt x="84434" y="60367"/>
                      <a:pt x="83851" y="58871"/>
                      <a:pt x="82866" y="57688"/>
                    </a:cubicBezTo>
                    <a:cubicBezTo>
                      <a:pt x="83291" y="57609"/>
                      <a:pt x="83719" y="57571"/>
                      <a:pt x="84143" y="57571"/>
                    </a:cubicBezTo>
                    <a:close/>
                    <a:moveTo>
                      <a:pt x="94437" y="57571"/>
                    </a:moveTo>
                    <a:cubicBezTo>
                      <a:pt x="94862" y="57571"/>
                      <a:pt x="95290" y="57609"/>
                      <a:pt x="95715" y="57688"/>
                    </a:cubicBezTo>
                    <a:cubicBezTo>
                      <a:pt x="94720" y="58871"/>
                      <a:pt x="94138" y="60367"/>
                      <a:pt x="94228" y="61962"/>
                    </a:cubicBezTo>
                    <a:cubicBezTo>
                      <a:pt x="92977" y="60659"/>
                      <a:pt x="91218" y="59821"/>
                      <a:pt x="89350" y="59821"/>
                    </a:cubicBezTo>
                    <a:cubicBezTo>
                      <a:pt x="89333" y="59821"/>
                      <a:pt x="89316" y="59821"/>
                      <a:pt x="89299" y="59821"/>
                    </a:cubicBezTo>
                    <a:lnTo>
                      <a:pt x="89299" y="59821"/>
                    </a:lnTo>
                    <a:cubicBezTo>
                      <a:pt x="90636" y="58371"/>
                      <a:pt x="92506" y="57571"/>
                      <a:pt x="94437" y="57571"/>
                    </a:cubicBezTo>
                    <a:close/>
                    <a:moveTo>
                      <a:pt x="47495" y="57735"/>
                    </a:moveTo>
                    <a:cubicBezTo>
                      <a:pt x="47916" y="57735"/>
                      <a:pt x="48340" y="57773"/>
                      <a:pt x="48762" y="57849"/>
                    </a:cubicBezTo>
                    <a:cubicBezTo>
                      <a:pt x="48242" y="58468"/>
                      <a:pt x="47839" y="59176"/>
                      <a:pt x="47579" y="59937"/>
                    </a:cubicBezTo>
                    <a:cubicBezTo>
                      <a:pt x="47337" y="60636"/>
                      <a:pt x="47230" y="61371"/>
                      <a:pt x="47275" y="62115"/>
                    </a:cubicBezTo>
                    <a:lnTo>
                      <a:pt x="47275" y="62124"/>
                    </a:lnTo>
                    <a:cubicBezTo>
                      <a:pt x="46033" y="60820"/>
                      <a:pt x="44265" y="59982"/>
                      <a:pt x="42405" y="59982"/>
                    </a:cubicBezTo>
                    <a:cubicBezTo>
                      <a:pt x="42386" y="59982"/>
                      <a:pt x="42366" y="59982"/>
                      <a:pt x="42346" y="59982"/>
                    </a:cubicBezTo>
                    <a:cubicBezTo>
                      <a:pt x="43686" y="58532"/>
                      <a:pt x="45558" y="57735"/>
                      <a:pt x="47495" y="57735"/>
                    </a:cubicBezTo>
                    <a:close/>
                    <a:moveTo>
                      <a:pt x="60510" y="57740"/>
                    </a:moveTo>
                    <a:cubicBezTo>
                      <a:pt x="62438" y="57740"/>
                      <a:pt x="64308" y="58537"/>
                      <a:pt x="65644" y="59982"/>
                    </a:cubicBezTo>
                    <a:cubicBezTo>
                      <a:pt x="65624" y="59982"/>
                      <a:pt x="65604" y="59982"/>
                      <a:pt x="65585" y="59982"/>
                    </a:cubicBezTo>
                    <a:cubicBezTo>
                      <a:pt x="63725" y="59982"/>
                      <a:pt x="61957" y="60820"/>
                      <a:pt x="60715" y="62124"/>
                    </a:cubicBezTo>
                    <a:cubicBezTo>
                      <a:pt x="60751" y="61380"/>
                      <a:pt x="60653" y="60636"/>
                      <a:pt x="60411" y="59937"/>
                    </a:cubicBezTo>
                    <a:cubicBezTo>
                      <a:pt x="60151" y="59176"/>
                      <a:pt x="59748" y="58468"/>
                      <a:pt x="59228" y="57858"/>
                    </a:cubicBezTo>
                    <a:cubicBezTo>
                      <a:pt x="59655" y="57779"/>
                      <a:pt x="60084" y="57740"/>
                      <a:pt x="60510" y="57740"/>
                    </a:cubicBezTo>
                    <a:close/>
                    <a:moveTo>
                      <a:pt x="23936" y="57764"/>
                    </a:moveTo>
                    <a:cubicBezTo>
                      <a:pt x="24366" y="57764"/>
                      <a:pt x="24800" y="57804"/>
                      <a:pt x="25232" y="57885"/>
                    </a:cubicBezTo>
                    <a:cubicBezTo>
                      <a:pt x="24237" y="59059"/>
                      <a:pt x="23655" y="60565"/>
                      <a:pt x="23744" y="62151"/>
                    </a:cubicBezTo>
                    <a:cubicBezTo>
                      <a:pt x="22494" y="60847"/>
                      <a:pt x="20727" y="60018"/>
                      <a:pt x="18867" y="60018"/>
                    </a:cubicBezTo>
                    <a:cubicBezTo>
                      <a:pt x="18847" y="60018"/>
                      <a:pt x="18827" y="60018"/>
                      <a:pt x="18807" y="60018"/>
                    </a:cubicBezTo>
                    <a:cubicBezTo>
                      <a:pt x="18787" y="60018"/>
                      <a:pt x="18767" y="60018"/>
                      <a:pt x="18747" y="60018"/>
                    </a:cubicBezTo>
                    <a:cubicBezTo>
                      <a:pt x="16879" y="60018"/>
                      <a:pt x="15111" y="60847"/>
                      <a:pt x="13870" y="62151"/>
                    </a:cubicBezTo>
                    <a:cubicBezTo>
                      <a:pt x="13951" y="60573"/>
                      <a:pt x="13368" y="59068"/>
                      <a:pt x="12382" y="57885"/>
                    </a:cubicBezTo>
                    <a:lnTo>
                      <a:pt x="12374" y="57885"/>
                    </a:lnTo>
                    <a:cubicBezTo>
                      <a:pt x="12805" y="57804"/>
                      <a:pt x="13239" y="57764"/>
                      <a:pt x="13670" y="57764"/>
                    </a:cubicBezTo>
                    <a:cubicBezTo>
                      <a:pt x="15599" y="57764"/>
                      <a:pt x="17467" y="58566"/>
                      <a:pt x="18807" y="60009"/>
                    </a:cubicBezTo>
                    <a:cubicBezTo>
                      <a:pt x="20140" y="58566"/>
                      <a:pt x="22007" y="57764"/>
                      <a:pt x="23936" y="57764"/>
                    </a:cubicBezTo>
                    <a:close/>
                    <a:moveTo>
                      <a:pt x="107668" y="57528"/>
                    </a:moveTo>
                    <a:cubicBezTo>
                      <a:pt x="109594" y="57528"/>
                      <a:pt x="111464" y="58327"/>
                      <a:pt x="112812" y="59767"/>
                    </a:cubicBezTo>
                    <a:cubicBezTo>
                      <a:pt x="112793" y="59767"/>
                      <a:pt x="112774" y="59767"/>
                      <a:pt x="112756" y="59767"/>
                    </a:cubicBezTo>
                    <a:cubicBezTo>
                      <a:pt x="110769" y="59767"/>
                      <a:pt x="108902" y="60712"/>
                      <a:pt x="107650" y="62159"/>
                    </a:cubicBezTo>
                    <a:lnTo>
                      <a:pt x="107650" y="62159"/>
                    </a:lnTo>
                    <a:cubicBezTo>
                      <a:pt x="107803" y="60502"/>
                      <a:pt x="107211" y="58925"/>
                      <a:pt x="106181" y="57688"/>
                    </a:cubicBezTo>
                    <a:cubicBezTo>
                      <a:pt x="106675" y="57580"/>
                      <a:pt x="107173" y="57528"/>
                      <a:pt x="107668" y="57528"/>
                    </a:cubicBezTo>
                    <a:close/>
                    <a:moveTo>
                      <a:pt x="37187" y="57724"/>
                    </a:moveTo>
                    <a:cubicBezTo>
                      <a:pt x="39116" y="57724"/>
                      <a:pt x="40983" y="58519"/>
                      <a:pt x="42328" y="59964"/>
                    </a:cubicBezTo>
                    <a:cubicBezTo>
                      <a:pt x="42310" y="59964"/>
                      <a:pt x="42291" y="59964"/>
                      <a:pt x="42273" y="59964"/>
                    </a:cubicBezTo>
                    <a:cubicBezTo>
                      <a:pt x="40286" y="59964"/>
                      <a:pt x="38419" y="60910"/>
                      <a:pt x="37167" y="62366"/>
                    </a:cubicBezTo>
                    <a:cubicBezTo>
                      <a:pt x="37320" y="60699"/>
                      <a:pt x="36728" y="59122"/>
                      <a:pt x="35698" y="57894"/>
                    </a:cubicBezTo>
                    <a:lnTo>
                      <a:pt x="35689" y="57885"/>
                    </a:lnTo>
                    <a:cubicBezTo>
                      <a:pt x="36187" y="57777"/>
                      <a:pt x="36689" y="57724"/>
                      <a:pt x="37187" y="57724"/>
                    </a:cubicBezTo>
                    <a:close/>
                    <a:moveTo>
                      <a:pt x="124486" y="55678"/>
                    </a:moveTo>
                    <a:cubicBezTo>
                      <a:pt x="127068" y="55678"/>
                      <a:pt x="129649" y="57049"/>
                      <a:pt x="130544" y="59794"/>
                    </a:cubicBezTo>
                    <a:cubicBezTo>
                      <a:pt x="130760" y="60475"/>
                      <a:pt x="130876" y="61183"/>
                      <a:pt x="130876" y="61900"/>
                    </a:cubicBezTo>
                    <a:cubicBezTo>
                      <a:pt x="130403" y="61798"/>
                      <a:pt x="129926" y="61748"/>
                      <a:pt x="129452" y="61748"/>
                    </a:cubicBezTo>
                    <a:cubicBezTo>
                      <a:pt x="127593" y="61748"/>
                      <a:pt x="125787" y="62514"/>
                      <a:pt x="124487" y="63907"/>
                    </a:cubicBezTo>
                    <a:cubicBezTo>
                      <a:pt x="123215" y="62527"/>
                      <a:pt x="121414" y="61747"/>
                      <a:pt x="119541" y="61747"/>
                    </a:cubicBezTo>
                    <a:cubicBezTo>
                      <a:pt x="119048" y="61747"/>
                      <a:pt x="118564" y="61801"/>
                      <a:pt x="118080" y="61909"/>
                    </a:cubicBezTo>
                    <a:cubicBezTo>
                      <a:pt x="118080" y="61192"/>
                      <a:pt x="118197" y="60484"/>
                      <a:pt x="118412" y="59803"/>
                    </a:cubicBezTo>
                    <a:lnTo>
                      <a:pt x="118421" y="59794"/>
                    </a:lnTo>
                    <a:cubicBezTo>
                      <a:pt x="119317" y="57051"/>
                      <a:pt x="121902" y="55678"/>
                      <a:pt x="124486" y="55678"/>
                    </a:cubicBezTo>
                    <a:close/>
                    <a:moveTo>
                      <a:pt x="77628" y="55717"/>
                    </a:moveTo>
                    <a:cubicBezTo>
                      <a:pt x="80804" y="55717"/>
                      <a:pt x="83980" y="57795"/>
                      <a:pt x="84022" y="61951"/>
                    </a:cubicBezTo>
                    <a:lnTo>
                      <a:pt x="84022" y="61951"/>
                    </a:lnTo>
                    <a:cubicBezTo>
                      <a:pt x="83546" y="61848"/>
                      <a:pt x="83066" y="61797"/>
                      <a:pt x="82590" y="61797"/>
                    </a:cubicBezTo>
                    <a:cubicBezTo>
                      <a:pt x="80737" y="61797"/>
                      <a:pt x="78939" y="62563"/>
                      <a:pt x="77651" y="63952"/>
                    </a:cubicBezTo>
                    <a:cubicBezTo>
                      <a:pt x="76377" y="62579"/>
                      <a:pt x="74589" y="61801"/>
                      <a:pt x="72710" y="61801"/>
                    </a:cubicBezTo>
                    <a:cubicBezTo>
                      <a:pt x="72699" y="61801"/>
                      <a:pt x="72688" y="61801"/>
                      <a:pt x="72678" y="61801"/>
                    </a:cubicBezTo>
                    <a:cubicBezTo>
                      <a:pt x="72194" y="61801"/>
                      <a:pt x="71710" y="61846"/>
                      <a:pt x="71235" y="61953"/>
                    </a:cubicBezTo>
                    <a:cubicBezTo>
                      <a:pt x="71275" y="57796"/>
                      <a:pt x="74452" y="55717"/>
                      <a:pt x="77628" y="55717"/>
                    </a:cubicBezTo>
                    <a:close/>
                    <a:moveTo>
                      <a:pt x="100943" y="55717"/>
                    </a:moveTo>
                    <a:cubicBezTo>
                      <a:pt x="104119" y="55717"/>
                      <a:pt x="107295" y="57795"/>
                      <a:pt x="107337" y="61951"/>
                    </a:cubicBezTo>
                    <a:lnTo>
                      <a:pt x="107337" y="61951"/>
                    </a:lnTo>
                    <a:cubicBezTo>
                      <a:pt x="106865" y="61851"/>
                      <a:pt x="106389" y="61802"/>
                      <a:pt x="105918" y="61802"/>
                    </a:cubicBezTo>
                    <a:cubicBezTo>
                      <a:pt x="104057" y="61802"/>
                      <a:pt x="102256" y="62568"/>
                      <a:pt x="100957" y="63961"/>
                    </a:cubicBezTo>
                    <a:cubicBezTo>
                      <a:pt x="99683" y="62588"/>
                      <a:pt x="97895" y="61801"/>
                      <a:pt x="96025" y="61801"/>
                    </a:cubicBezTo>
                    <a:cubicBezTo>
                      <a:pt x="96014" y="61801"/>
                      <a:pt x="96003" y="61801"/>
                      <a:pt x="95993" y="61801"/>
                    </a:cubicBezTo>
                    <a:cubicBezTo>
                      <a:pt x="95509" y="61801"/>
                      <a:pt x="95025" y="61846"/>
                      <a:pt x="94550" y="61953"/>
                    </a:cubicBezTo>
                    <a:cubicBezTo>
                      <a:pt x="94590" y="57796"/>
                      <a:pt x="97767" y="55717"/>
                      <a:pt x="100943" y="55717"/>
                    </a:cubicBezTo>
                    <a:close/>
                    <a:moveTo>
                      <a:pt x="54007" y="55884"/>
                    </a:moveTo>
                    <a:cubicBezTo>
                      <a:pt x="56587" y="55884"/>
                      <a:pt x="59166" y="57255"/>
                      <a:pt x="60061" y="60000"/>
                    </a:cubicBezTo>
                    <a:cubicBezTo>
                      <a:pt x="60285" y="60681"/>
                      <a:pt x="60393" y="61389"/>
                      <a:pt x="60402" y="62106"/>
                    </a:cubicBezTo>
                    <a:cubicBezTo>
                      <a:pt x="59929" y="62004"/>
                      <a:pt x="59451" y="61954"/>
                      <a:pt x="58977" y="61954"/>
                    </a:cubicBezTo>
                    <a:cubicBezTo>
                      <a:pt x="57118" y="61954"/>
                      <a:pt x="55312" y="62720"/>
                      <a:pt x="54013" y="64113"/>
                    </a:cubicBezTo>
                    <a:cubicBezTo>
                      <a:pt x="52741" y="62733"/>
                      <a:pt x="50939" y="61953"/>
                      <a:pt x="49067" y="61953"/>
                    </a:cubicBezTo>
                    <a:cubicBezTo>
                      <a:pt x="48574" y="61953"/>
                      <a:pt x="48090" y="61998"/>
                      <a:pt x="47624" y="62106"/>
                    </a:cubicBezTo>
                    <a:cubicBezTo>
                      <a:pt x="47615" y="61389"/>
                      <a:pt x="47723" y="60681"/>
                      <a:pt x="47929" y="60009"/>
                    </a:cubicBezTo>
                    <a:lnTo>
                      <a:pt x="47947" y="60000"/>
                    </a:lnTo>
                    <a:cubicBezTo>
                      <a:pt x="48843" y="57257"/>
                      <a:pt x="51425" y="55884"/>
                      <a:pt x="54007" y="55884"/>
                    </a:cubicBezTo>
                    <a:close/>
                    <a:moveTo>
                      <a:pt x="7145" y="55914"/>
                    </a:moveTo>
                    <a:cubicBezTo>
                      <a:pt x="10322" y="55914"/>
                      <a:pt x="13498" y="57993"/>
                      <a:pt x="13538" y="62151"/>
                    </a:cubicBezTo>
                    <a:cubicBezTo>
                      <a:pt x="13063" y="62046"/>
                      <a:pt x="12582" y="61995"/>
                      <a:pt x="12105" y="61995"/>
                    </a:cubicBezTo>
                    <a:cubicBezTo>
                      <a:pt x="10247" y="61995"/>
                      <a:pt x="8440" y="62767"/>
                      <a:pt x="7150" y="64158"/>
                    </a:cubicBezTo>
                    <a:cubicBezTo>
                      <a:pt x="5875" y="62786"/>
                      <a:pt x="4096" y="61998"/>
                      <a:pt x="2226" y="61998"/>
                    </a:cubicBezTo>
                    <a:cubicBezTo>
                      <a:pt x="2216" y="61998"/>
                      <a:pt x="2205" y="61998"/>
                      <a:pt x="2194" y="61998"/>
                    </a:cubicBezTo>
                    <a:cubicBezTo>
                      <a:pt x="1711" y="61998"/>
                      <a:pt x="1227" y="62043"/>
                      <a:pt x="752" y="62151"/>
                    </a:cubicBezTo>
                    <a:cubicBezTo>
                      <a:pt x="792" y="57993"/>
                      <a:pt x="3969" y="55914"/>
                      <a:pt x="7145" y="55914"/>
                    </a:cubicBezTo>
                    <a:close/>
                    <a:moveTo>
                      <a:pt x="30465" y="55917"/>
                    </a:moveTo>
                    <a:cubicBezTo>
                      <a:pt x="33638" y="55917"/>
                      <a:pt x="36811" y="57993"/>
                      <a:pt x="36854" y="62147"/>
                    </a:cubicBezTo>
                    <a:lnTo>
                      <a:pt x="36854" y="62147"/>
                    </a:lnTo>
                    <a:cubicBezTo>
                      <a:pt x="36384" y="62047"/>
                      <a:pt x="35912" y="61999"/>
                      <a:pt x="35443" y="61999"/>
                    </a:cubicBezTo>
                    <a:cubicBezTo>
                      <a:pt x="33580" y="61999"/>
                      <a:pt x="31775" y="62765"/>
                      <a:pt x="30483" y="64158"/>
                    </a:cubicBezTo>
                    <a:cubicBezTo>
                      <a:pt x="29201" y="62778"/>
                      <a:pt x="27409" y="61998"/>
                      <a:pt x="25528" y="61998"/>
                    </a:cubicBezTo>
                    <a:cubicBezTo>
                      <a:pt x="25044" y="61998"/>
                      <a:pt x="24560" y="62052"/>
                      <a:pt x="24085" y="62151"/>
                    </a:cubicBezTo>
                    <a:cubicBezTo>
                      <a:pt x="24116" y="57996"/>
                      <a:pt x="27290" y="55917"/>
                      <a:pt x="30465" y="55917"/>
                    </a:cubicBezTo>
                    <a:close/>
                    <a:moveTo>
                      <a:pt x="119322" y="62140"/>
                    </a:moveTo>
                    <a:cubicBezTo>
                      <a:pt x="121256" y="62140"/>
                      <a:pt x="123125" y="62943"/>
                      <a:pt x="124469" y="64391"/>
                    </a:cubicBezTo>
                    <a:cubicBezTo>
                      <a:pt x="124450" y="64390"/>
                      <a:pt x="124430" y="64390"/>
                      <a:pt x="124410" y="64390"/>
                    </a:cubicBezTo>
                    <a:cubicBezTo>
                      <a:pt x="122541" y="64390"/>
                      <a:pt x="120773" y="65229"/>
                      <a:pt x="119532" y="66532"/>
                    </a:cubicBezTo>
                    <a:cubicBezTo>
                      <a:pt x="119613" y="64946"/>
                      <a:pt x="119030" y="63441"/>
                      <a:pt x="118045" y="62258"/>
                    </a:cubicBezTo>
                    <a:cubicBezTo>
                      <a:pt x="118470" y="62179"/>
                      <a:pt x="118898" y="62140"/>
                      <a:pt x="119322" y="62140"/>
                    </a:cubicBezTo>
                    <a:close/>
                    <a:moveTo>
                      <a:pt x="129616" y="62140"/>
                    </a:moveTo>
                    <a:cubicBezTo>
                      <a:pt x="130040" y="62140"/>
                      <a:pt x="130468" y="62179"/>
                      <a:pt x="130894" y="62258"/>
                    </a:cubicBezTo>
                    <a:cubicBezTo>
                      <a:pt x="129908" y="63423"/>
                      <a:pt x="129326" y="64928"/>
                      <a:pt x="129415" y="66523"/>
                    </a:cubicBezTo>
                    <a:lnTo>
                      <a:pt x="129406" y="66532"/>
                    </a:lnTo>
                    <a:cubicBezTo>
                      <a:pt x="128156" y="65229"/>
                      <a:pt x="126388" y="64390"/>
                      <a:pt x="124528" y="64390"/>
                    </a:cubicBezTo>
                    <a:cubicBezTo>
                      <a:pt x="124509" y="64390"/>
                      <a:pt x="124489" y="64390"/>
                      <a:pt x="124469" y="64391"/>
                    </a:cubicBezTo>
                    <a:cubicBezTo>
                      <a:pt x="125807" y="62943"/>
                      <a:pt x="127680" y="62140"/>
                      <a:pt x="129616" y="62140"/>
                    </a:cubicBezTo>
                    <a:close/>
                    <a:moveTo>
                      <a:pt x="95796" y="62176"/>
                    </a:moveTo>
                    <a:cubicBezTo>
                      <a:pt x="97737" y="62176"/>
                      <a:pt x="99610" y="62980"/>
                      <a:pt x="100948" y="64435"/>
                    </a:cubicBezTo>
                    <a:cubicBezTo>
                      <a:pt x="100928" y="64435"/>
                      <a:pt x="100908" y="64435"/>
                      <a:pt x="100888" y="64435"/>
                    </a:cubicBezTo>
                    <a:cubicBezTo>
                      <a:pt x="99020" y="64435"/>
                      <a:pt x="97252" y="65265"/>
                      <a:pt x="96011" y="66568"/>
                    </a:cubicBezTo>
                    <a:cubicBezTo>
                      <a:pt x="96091" y="64982"/>
                      <a:pt x="95509" y="63477"/>
                      <a:pt x="94514" y="62294"/>
                    </a:cubicBezTo>
                    <a:cubicBezTo>
                      <a:pt x="94941" y="62215"/>
                      <a:pt x="95370" y="62176"/>
                      <a:pt x="95796" y="62176"/>
                    </a:cubicBezTo>
                    <a:close/>
                    <a:moveTo>
                      <a:pt x="82771" y="62185"/>
                    </a:moveTo>
                    <a:cubicBezTo>
                      <a:pt x="83195" y="62185"/>
                      <a:pt x="83623" y="62224"/>
                      <a:pt x="84048" y="62303"/>
                    </a:cubicBezTo>
                    <a:cubicBezTo>
                      <a:pt x="83063" y="63477"/>
                      <a:pt x="82480" y="64991"/>
                      <a:pt x="82561" y="66577"/>
                    </a:cubicBezTo>
                    <a:cubicBezTo>
                      <a:pt x="81320" y="65274"/>
                      <a:pt x="79552" y="64435"/>
                      <a:pt x="77683" y="64435"/>
                    </a:cubicBezTo>
                    <a:cubicBezTo>
                      <a:pt x="77666" y="64435"/>
                      <a:pt x="77650" y="64435"/>
                      <a:pt x="77633" y="64435"/>
                    </a:cubicBezTo>
                    <a:lnTo>
                      <a:pt x="77633" y="64435"/>
                    </a:lnTo>
                    <a:cubicBezTo>
                      <a:pt x="78970" y="62988"/>
                      <a:pt x="80838" y="62185"/>
                      <a:pt x="82771" y="62185"/>
                    </a:cubicBezTo>
                    <a:close/>
                    <a:moveTo>
                      <a:pt x="59134" y="62337"/>
                    </a:moveTo>
                    <a:cubicBezTo>
                      <a:pt x="59561" y="62337"/>
                      <a:pt x="59992" y="62376"/>
                      <a:pt x="60420" y="62455"/>
                    </a:cubicBezTo>
                    <a:cubicBezTo>
                      <a:pt x="59427" y="63627"/>
                      <a:pt x="58845" y="65119"/>
                      <a:pt x="58932" y="66720"/>
                    </a:cubicBezTo>
                    <a:lnTo>
                      <a:pt x="58932" y="66720"/>
                    </a:lnTo>
                    <a:cubicBezTo>
                      <a:pt x="57682" y="65417"/>
                      <a:pt x="55914" y="64587"/>
                      <a:pt x="54055" y="64587"/>
                    </a:cubicBezTo>
                    <a:cubicBezTo>
                      <a:pt x="54035" y="64587"/>
                      <a:pt x="54015" y="64588"/>
                      <a:pt x="53995" y="64588"/>
                    </a:cubicBezTo>
                    <a:cubicBezTo>
                      <a:pt x="55331" y="63135"/>
                      <a:pt x="57201" y="62337"/>
                      <a:pt x="59134" y="62337"/>
                    </a:cubicBezTo>
                    <a:close/>
                    <a:moveTo>
                      <a:pt x="48861" y="62333"/>
                    </a:moveTo>
                    <a:cubicBezTo>
                      <a:pt x="50795" y="62333"/>
                      <a:pt x="52662" y="63137"/>
                      <a:pt x="53995" y="64588"/>
                    </a:cubicBezTo>
                    <a:cubicBezTo>
                      <a:pt x="53975" y="64588"/>
                      <a:pt x="53955" y="64587"/>
                      <a:pt x="53935" y="64587"/>
                    </a:cubicBezTo>
                    <a:cubicBezTo>
                      <a:pt x="52067" y="64587"/>
                      <a:pt x="50299" y="65417"/>
                      <a:pt x="49058" y="66720"/>
                    </a:cubicBezTo>
                    <a:cubicBezTo>
                      <a:pt x="49138" y="65134"/>
                      <a:pt x="48556" y="63629"/>
                      <a:pt x="47561" y="62455"/>
                    </a:cubicBezTo>
                    <a:cubicBezTo>
                      <a:pt x="47994" y="62373"/>
                      <a:pt x="48429" y="62333"/>
                      <a:pt x="48861" y="62333"/>
                    </a:cubicBezTo>
                    <a:close/>
                    <a:moveTo>
                      <a:pt x="106103" y="62174"/>
                    </a:moveTo>
                    <a:cubicBezTo>
                      <a:pt x="106576" y="62174"/>
                      <a:pt x="107052" y="62222"/>
                      <a:pt x="107525" y="62321"/>
                    </a:cubicBezTo>
                    <a:cubicBezTo>
                      <a:pt x="106512" y="63566"/>
                      <a:pt x="105939" y="65161"/>
                      <a:pt x="106127" y="66837"/>
                    </a:cubicBezTo>
                    <a:cubicBezTo>
                      <a:pt x="104872" y="65387"/>
                      <a:pt x="103007" y="64435"/>
                      <a:pt x="101030" y="64435"/>
                    </a:cubicBezTo>
                    <a:cubicBezTo>
                      <a:pt x="101003" y="64435"/>
                      <a:pt x="100975" y="64435"/>
                      <a:pt x="100948" y="64435"/>
                    </a:cubicBezTo>
                    <a:cubicBezTo>
                      <a:pt x="102295" y="62981"/>
                      <a:pt x="104168" y="62174"/>
                      <a:pt x="106103" y="62174"/>
                    </a:cubicBezTo>
                    <a:close/>
                    <a:moveTo>
                      <a:pt x="70807" y="57738"/>
                    </a:moveTo>
                    <a:cubicBezTo>
                      <a:pt x="71283" y="57738"/>
                      <a:pt x="71762" y="57786"/>
                      <a:pt x="72239" y="57885"/>
                    </a:cubicBezTo>
                    <a:cubicBezTo>
                      <a:pt x="71271" y="59131"/>
                      <a:pt x="70742" y="60708"/>
                      <a:pt x="70939" y="62348"/>
                    </a:cubicBezTo>
                    <a:cubicBezTo>
                      <a:pt x="71447" y="62234"/>
                      <a:pt x="71959" y="62178"/>
                      <a:pt x="72468" y="62178"/>
                    </a:cubicBezTo>
                    <a:cubicBezTo>
                      <a:pt x="74403" y="62178"/>
                      <a:pt x="76285" y="62981"/>
                      <a:pt x="77633" y="64435"/>
                    </a:cubicBezTo>
                    <a:lnTo>
                      <a:pt x="77633" y="64435"/>
                    </a:lnTo>
                    <a:cubicBezTo>
                      <a:pt x="77630" y="64435"/>
                      <a:pt x="77627" y="64435"/>
                      <a:pt x="77624" y="64435"/>
                    </a:cubicBezTo>
                    <a:cubicBezTo>
                      <a:pt x="77606" y="64435"/>
                      <a:pt x="77587" y="64435"/>
                      <a:pt x="77569" y="64435"/>
                    </a:cubicBezTo>
                    <a:cubicBezTo>
                      <a:pt x="75520" y="64435"/>
                      <a:pt x="73598" y="65435"/>
                      <a:pt x="72346" y="66962"/>
                    </a:cubicBezTo>
                    <a:cubicBezTo>
                      <a:pt x="72703" y="63259"/>
                      <a:pt x="69407" y="59973"/>
                      <a:pt x="65707" y="59973"/>
                    </a:cubicBezTo>
                    <a:cubicBezTo>
                      <a:pt x="65694" y="59973"/>
                      <a:pt x="65682" y="59973"/>
                      <a:pt x="65670" y="59973"/>
                    </a:cubicBezTo>
                    <a:lnTo>
                      <a:pt x="65670" y="59973"/>
                    </a:lnTo>
                    <a:cubicBezTo>
                      <a:pt x="67007" y="58533"/>
                      <a:pt x="68877" y="57738"/>
                      <a:pt x="70807" y="57738"/>
                    </a:cubicBezTo>
                    <a:close/>
                    <a:moveTo>
                      <a:pt x="35611" y="62370"/>
                    </a:moveTo>
                    <a:cubicBezTo>
                      <a:pt x="36087" y="62370"/>
                      <a:pt x="36566" y="62419"/>
                      <a:pt x="37042" y="62518"/>
                    </a:cubicBezTo>
                    <a:cubicBezTo>
                      <a:pt x="36029" y="63763"/>
                      <a:pt x="35456" y="65358"/>
                      <a:pt x="35644" y="67034"/>
                    </a:cubicBezTo>
                    <a:cubicBezTo>
                      <a:pt x="34383" y="65578"/>
                      <a:pt x="32507" y="64632"/>
                      <a:pt x="30521" y="64632"/>
                    </a:cubicBezTo>
                    <a:cubicBezTo>
                      <a:pt x="30502" y="64632"/>
                      <a:pt x="30483" y="64632"/>
                      <a:pt x="30465" y="64633"/>
                    </a:cubicBezTo>
                    <a:cubicBezTo>
                      <a:pt x="30445" y="64632"/>
                      <a:pt x="30425" y="64632"/>
                      <a:pt x="30406" y="64632"/>
                    </a:cubicBezTo>
                    <a:cubicBezTo>
                      <a:pt x="28537" y="64632"/>
                      <a:pt x="26769" y="65471"/>
                      <a:pt x="25528" y="66774"/>
                    </a:cubicBezTo>
                    <a:cubicBezTo>
                      <a:pt x="25608" y="65179"/>
                      <a:pt x="25026" y="63683"/>
                      <a:pt x="24031" y="62500"/>
                    </a:cubicBezTo>
                    <a:cubicBezTo>
                      <a:pt x="24460" y="62420"/>
                      <a:pt x="24890" y="62381"/>
                      <a:pt x="25317" y="62381"/>
                    </a:cubicBezTo>
                    <a:cubicBezTo>
                      <a:pt x="27250" y="62381"/>
                      <a:pt x="29122" y="63178"/>
                      <a:pt x="30465" y="64624"/>
                    </a:cubicBezTo>
                    <a:cubicBezTo>
                      <a:pt x="31802" y="63171"/>
                      <a:pt x="33677" y="62370"/>
                      <a:pt x="35611" y="62370"/>
                    </a:cubicBezTo>
                    <a:close/>
                    <a:moveTo>
                      <a:pt x="112819" y="60274"/>
                    </a:moveTo>
                    <a:cubicBezTo>
                      <a:pt x="115992" y="60274"/>
                      <a:pt x="119164" y="62350"/>
                      <a:pt x="119209" y="66503"/>
                    </a:cubicBezTo>
                    <a:lnTo>
                      <a:pt x="119209" y="66503"/>
                    </a:lnTo>
                    <a:cubicBezTo>
                      <a:pt x="118735" y="66400"/>
                      <a:pt x="118257" y="66350"/>
                      <a:pt x="117783" y="66350"/>
                    </a:cubicBezTo>
                    <a:cubicBezTo>
                      <a:pt x="115922" y="66350"/>
                      <a:pt x="114119" y="67124"/>
                      <a:pt x="112821" y="68521"/>
                    </a:cubicBezTo>
                    <a:cubicBezTo>
                      <a:pt x="111539" y="67142"/>
                      <a:pt x="109747" y="66362"/>
                      <a:pt x="107865" y="66362"/>
                    </a:cubicBezTo>
                    <a:cubicBezTo>
                      <a:pt x="107382" y="66362"/>
                      <a:pt x="106898" y="66407"/>
                      <a:pt x="106423" y="66514"/>
                    </a:cubicBezTo>
                    <a:lnTo>
                      <a:pt x="106423" y="66514"/>
                    </a:lnTo>
                    <a:cubicBezTo>
                      <a:pt x="106463" y="62355"/>
                      <a:pt x="109641" y="60274"/>
                      <a:pt x="112819" y="60274"/>
                    </a:cubicBezTo>
                    <a:close/>
                    <a:moveTo>
                      <a:pt x="136136" y="60276"/>
                    </a:moveTo>
                    <a:cubicBezTo>
                      <a:pt x="139311" y="60276"/>
                      <a:pt x="142484" y="62354"/>
                      <a:pt x="142525" y="66514"/>
                    </a:cubicBezTo>
                    <a:lnTo>
                      <a:pt x="142516" y="66523"/>
                    </a:lnTo>
                    <a:cubicBezTo>
                      <a:pt x="142042" y="66421"/>
                      <a:pt x="141565" y="66372"/>
                      <a:pt x="141091" y="66372"/>
                    </a:cubicBezTo>
                    <a:cubicBezTo>
                      <a:pt x="139233" y="66372"/>
                      <a:pt x="137428" y="67138"/>
                      <a:pt x="136136" y="68530"/>
                    </a:cubicBezTo>
                    <a:cubicBezTo>
                      <a:pt x="134854" y="67150"/>
                      <a:pt x="133062" y="66371"/>
                      <a:pt x="131181" y="66371"/>
                    </a:cubicBezTo>
                    <a:cubicBezTo>
                      <a:pt x="130697" y="66371"/>
                      <a:pt x="130213" y="66425"/>
                      <a:pt x="129738" y="66523"/>
                    </a:cubicBezTo>
                    <a:cubicBezTo>
                      <a:pt x="129778" y="62359"/>
                      <a:pt x="132958" y="60276"/>
                      <a:pt x="136136" y="60276"/>
                    </a:cubicBezTo>
                    <a:close/>
                    <a:moveTo>
                      <a:pt x="89289" y="60321"/>
                    </a:moveTo>
                    <a:cubicBezTo>
                      <a:pt x="92462" y="60321"/>
                      <a:pt x="95638" y="62397"/>
                      <a:pt x="95679" y="66548"/>
                    </a:cubicBezTo>
                    <a:lnTo>
                      <a:pt x="95679" y="66548"/>
                    </a:lnTo>
                    <a:cubicBezTo>
                      <a:pt x="95209" y="66448"/>
                      <a:pt x="94735" y="66398"/>
                      <a:pt x="94264" y="66398"/>
                    </a:cubicBezTo>
                    <a:cubicBezTo>
                      <a:pt x="92405" y="66398"/>
                      <a:pt x="90601" y="67165"/>
                      <a:pt x="89308" y="68557"/>
                    </a:cubicBezTo>
                    <a:cubicBezTo>
                      <a:pt x="88027" y="67177"/>
                      <a:pt x="86235" y="66398"/>
                      <a:pt x="84353" y="66398"/>
                    </a:cubicBezTo>
                    <a:cubicBezTo>
                      <a:pt x="83869" y="66398"/>
                      <a:pt x="83385" y="66452"/>
                      <a:pt x="82910" y="66550"/>
                    </a:cubicBezTo>
                    <a:cubicBezTo>
                      <a:pt x="82942" y="62398"/>
                      <a:pt x="86114" y="60321"/>
                      <a:pt x="89289" y="60321"/>
                    </a:cubicBezTo>
                    <a:close/>
                    <a:moveTo>
                      <a:pt x="42335" y="60475"/>
                    </a:moveTo>
                    <a:cubicBezTo>
                      <a:pt x="45508" y="60475"/>
                      <a:pt x="48684" y="62552"/>
                      <a:pt x="48726" y="66708"/>
                    </a:cubicBezTo>
                    <a:lnTo>
                      <a:pt x="48726" y="66708"/>
                    </a:lnTo>
                    <a:cubicBezTo>
                      <a:pt x="48257" y="66608"/>
                      <a:pt x="47784" y="66560"/>
                      <a:pt x="47315" y="66560"/>
                    </a:cubicBezTo>
                    <a:cubicBezTo>
                      <a:pt x="45452" y="66560"/>
                      <a:pt x="43648" y="67326"/>
                      <a:pt x="42355" y="68719"/>
                    </a:cubicBezTo>
                    <a:cubicBezTo>
                      <a:pt x="41081" y="67346"/>
                      <a:pt x="39302" y="66559"/>
                      <a:pt x="37432" y="66559"/>
                    </a:cubicBezTo>
                    <a:cubicBezTo>
                      <a:pt x="37421" y="66559"/>
                      <a:pt x="37411" y="66559"/>
                      <a:pt x="37400" y="66559"/>
                    </a:cubicBezTo>
                    <a:cubicBezTo>
                      <a:pt x="36916" y="66559"/>
                      <a:pt x="36432" y="66604"/>
                      <a:pt x="35958" y="66711"/>
                    </a:cubicBezTo>
                    <a:cubicBezTo>
                      <a:pt x="35989" y="62554"/>
                      <a:pt x="39161" y="60475"/>
                      <a:pt x="42335" y="60475"/>
                    </a:cubicBezTo>
                    <a:close/>
                    <a:moveTo>
                      <a:pt x="65651" y="60478"/>
                    </a:moveTo>
                    <a:cubicBezTo>
                      <a:pt x="68826" y="60478"/>
                      <a:pt x="72001" y="62555"/>
                      <a:pt x="72041" y="66711"/>
                    </a:cubicBezTo>
                    <a:cubicBezTo>
                      <a:pt x="71566" y="66609"/>
                      <a:pt x="71088" y="66560"/>
                      <a:pt x="70614" y="66560"/>
                    </a:cubicBezTo>
                    <a:cubicBezTo>
                      <a:pt x="68752" y="66560"/>
                      <a:pt x="66952" y="67326"/>
                      <a:pt x="65653" y="68719"/>
                    </a:cubicBezTo>
                    <a:cubicBezTo>
                      <a:pt x="64371" y="67339"/>
                      <a:pt x="62579" y="66559"/>
                      <a:pt x="60697" y="66559"/>
                    </a:cubicBezTo>
                    <a:cubicBezTo>
                      <a:pt x="60214" y="66559"/>
                      <a:pt x="59730" y="66613"/>
                      <a:pt x="59255" y="66711"/>
                    </a:cubicBezTo>
                    <a:cubicBezTo>
                      <a:pt x="59295" y="62557"/>
                      <a:pt x="62473" y="60478"/>
                      <a:pt x="65651" y="60478"/>
                    </a:cubicBezTo>
                    <a:close/>
                    <a:moveTo>
                      <a:pt x="18806" y="60522"/>
                    </a:moveTo>
                    <a:cubicBezTo>
                      <a:pt x="21979" y="60522"/>
                      <a:pt x="25151" y="62596"/>
                      <a:pt x="25196" y="66747"/>
                    </a:cubicBezTo>
                    <a:lnTo>
                      <a:pt x="25196" y="66747"/>
                    </a:lnTo>
                    <a:cubicBezTo>
                      <a:pt x="24723" y="66645"/>
                      <a:pt x="24245" y="66596"/>
                      <a:pt x="23772" y="66596"/>
                    </a:cubicBezTo>
                    <a:cubicBezTo>
                      <a:pt x="21913" y="66596"/>
                      <a:pt x="20107" y="67362"/>
                      <a:pt x="18807" y="68754"/>
                    </a:cubicBezTo>
                    <a:cubicBezTo>
                      <a:pt x="17526" y="67374"/>
                      <a:pt x="15734" y="66595"/>
                      <a:pt x="13852" y="66595"/>
                    </a:cubicBezTo>
                    <a:cubicBezTo>
                      <a:pt x="13368" y="66595"/>
                      <a:pt x="12884" y="66649"/>
                      <a:pt x="12409" y="66747"/>
                    </a:cubicBezTo>
                    <a:cubicBezTo>
                      <a:pt x="12454" y="62599"/>
                      <a:pt x="15631" y="60522"/>
                      <a:pt x="18806" y="60522"/>
                    </a:cubicBezTo>
                    <a:close/>
                    <a:moveTo>
                      <a:pt x="84142" y="66790"/>
                    </a:moveTo>
                    <a:cubicBezTo>
                      <a:pt x="86075" y="66790"/>
                      <a:pt x="87947" y="67588"/>
                      <a:pt x="89290" y="69041"/>
                    </a:cubicBezTo>
                    <a:lnTo>
                      <a:pt x="89290" y="69041"/>
                    </a:lnTo>
                    <a:cubicBezTo>
                      <a:pt x="89287" y="69041"/>
                      <a:pt x="89284" y="69041"/>
                      <a:pt x="89281" y="69041"/>
                    </a:cubicBezTo>
                    <a:cubicBezTo>
                      <a:pt x="89262" y="69041"/>
                      <a:pt x="89242" y="69041"/>
                      <a:pt x="89222" y="69041"/>
                    </a:cubicBezTo>
                    <a:cubicBezTo>
                      <a:pt x="87354" y="69041"/>
                      <a:pt x="85594" y="69879"/>
                      <a:pt x="84344" y="71183"/>
                    </a:cubicBezTo>
                    <a:cubicBezTo>
                      <a:pt x="84434" y="69588"/>
                      <a:pt x="83851" y="68082"/>
                      <a:pt x="82857" y="66909"/>
                    </a:cubicBezTo>
                    <a:cubicBezTo>
                      <a:pt x="83285" y="66829"/>
                      <a:pt x="83715" y="66790"/>
                      <a:pt x="84142" y="66790"/>
                    </a:cubicBezTo>
                    <a:close/>
                    <a:moveTo>
                      <a:pt x="94437" y="66782"/>
                    </a:moveTo>
                    <a:cubicBezTo>
                      <a:pt x="94862" y="66782"/>
                      <a:pt x="95290" y="66821"/>
                      <a:pt x="95715" y="66900"/>
                    </a:cubicBezTo>
                    <a:cubicBezTo>
                      <a:pt x="94720" y="68082"/>
                      <a:pt x="94138" y="69579"/>
                      <a:pt x="94228" y="71174"/>
                    </a:cubicBezTo>
                    <a:lnTo>
                      <a:pt x="94219" y="71183"/>
                    </a:lnTo>
                    <a:cubicBezTo>
                      <a:pt x="92977" y="69879"/>
                      <a:pt x="91209" y="69041"/>
                      <a:pt x="89341" y="69041"/>
                    </a:cubicBezTo>
                    <a:cubicBezTo>
                      <a:pt x="89324" y="69041"/>
                      <a:pt x="89307" y="69041"/>
                      <a:pt x="89290" y="69041"/>
                    </a:cubicBezTo>
                    <a:lnTo>
                      <a:pt x="89290" y="69041"/>
                    </a:lnTo>
                    <a:cubicBezTo>
                      <a:pt x="90628" y="67586"/>
                      <a:pt x="92502" y="66782"/>
                      <a:pt x="94437" y="66782"/>
                    </a:cubicBezTo>
                    <a:close/>
                    <a:moveTo>
                      <a:pt x="47476" y="66925"/>
                    </a:moveTo>
                    <a:cubicBezTo>
                      <a:pt x="47900" y="66925"/>
                      <a:pt x="48328" y="66964"/>
                      <a:pt x="48753" y="67043"/>
                    </a:cubicBezTo>
                    <a:cubicBezTo>
                      <a:pt x="47767" y="68226"/>
                      <a:pt x="47185" y="69731"/>
                      <a:pt x="47266" y="71317"/>
                    </a:cubicBezTo>
                    <a:cubicBezTo>
                      <a:pt x="46024" y="70014"/>
                      <a:pt x="44257" y="69184"/>
                      <a:pt x="42388" y="69184"/>
                    </a:cubicBezTo>
                    <a:cubicBezTo>
                      <a:pt x="42371" y="69184"/>
                      <a:pt x="42354" y="69184"/>
                      <a:pt x="42337" y="69184"/>
                    </a:cubicBezTo>
                    <a:lnTo>
                      <a:pt x="42337" y="69184"/>
                    </a:lnTo>
                    <a:cubicBezTo>
                      <a:pt x="43675" y="67729"/>
                      <a:pt x="45543" y="66925"/>
                      <a:pt x="47476" y="66925"/>
                    </a:cubicBezTo>
                    <a:close/>
                    <a:moveTo>
                      <a:pt x="60488" y="66929"/>
                    </a:moveTo>
                    <a:cubicBezTo>
                      <a:pt x="62422" y="66929"/>
                      <a:pt x="64295" y="67727"/>
                      <a:pt x="65636" y="69175"/>
                    </a:cubicBezTo>
                    <a:lnTo>
                      <a:pt x="65636" y="69175"/>
                    </a:lnTo>
                    <a:cubicBezTo>
                      <a:pt x="65622" y="69175"/>
                      <a:pt x="65608" y="69175"/>
                      <a:pt x="65593" y="69175"/>
                    </a:cubicBezTo>
                    <a:cubicBezTo>
                      <a:pt x="63725" y="69175"/>
                      <a:pt x="61966" y="70014"/>
                      <a:pt x="60715" y="71317"/>
                    </a:cubicBezTo>
                    <a:cubicBezTo>
                      <a:pt x="60805" y="69731"/>
                      <a:pt x="60223" y="68226"/>
                      <a:pt x="59228" y="67043"/>
                    </a:cubicBezTo>
                    <a:cubicBezTo>
                      <a:pt x="59647" y="66967"/>
                      <a:pt x="60069" y="66929"/>
                      <a:pt x="60488" y="66929"/>
                    </a:cubicBezTo>
                    <a:close/>
                    <a:moveTo>
                      <a:pt x="23953" y="66970"/>
                    </a:moveTo>
                    <a:cubicBezTo>
                      <a:pt x="24378" y="66970"/>
                      <a:pt x="24806" y="67009"/>
                      <a:pt x="25232" y="67088"/>
                    </a:cubicBezTo>
                    <a:cubicBezTo>
                      <a:pt x="24239" y="68277"/>
                      <a:pt x="23657" y="69770"/>
                      <a:pt x="23744" y="71361"/>
                    </a:cubicBezTo>
                    <a:lnTo>
                      <a:pt x="23744" y="71361"/>
                    </a:lnTo>
                    <a:cubicBezTo>
                      <a:pt x="22494" y="70058"/>
                      <a:pt x="20726" y="69220"/>
                      <a:pt x="18866" y="69220"/>
                    </a:cubicBezTo>
                    <a:cubicBezTo>
                      <a:pt x="18846" y="69220"/>
                      <a:pt x="18827" y="69220"/>
                      <a:pt x="18807" y="69220"/>
                    </a:cubicBezTo>
                    <a:cubicBezTo>
                      <a:pt x="20144" y="67773"/>
                      <a:pt x="22018" y="66970"/>
                      <a:pt x="23953" y="66970"/>
                    </a:cubicBezTo>
                    <a:close/>
                    <a:moveTo>
                      <a:pt x="13652" y="66970"/>
                    </a:moveTo>
                    <a:cubicBezTo>
                      <a:pt x="15588" y="66970"/>
                      <a:pt x="17463" y="67773"/>
                      <a:pt x="18807" y="69220"/>
                    </a:cubicBezTo>
                    <a:cubicBezTo>
                      <a:pt x="18787" y="69220"/>
                      <a:pt x="18768" y="69220"/>
                      <a:pt x="18748" y="69220"/>
                    </a:cubicBezTo>
                    <a:cubicBezTo>
                      <a:pt x="16879" y="69220"/>
                      <a:pt x="15111" y="70058"/>
                      <a:pt x="13870" y="71362"/>
                    </a:cubicBezTo>
                    <a:cubicBezTo>
                      <a:pt x="13951" y="69776"/>
                      <a:pt x="13368" y="68271"/>
                      <a:pt x="12374" y="67088"/>
                    </a:cubicBezTo>
                    <a:cubicBezTo>
                      <a:pt x="12799" y="67009"/>
                      <a:pt x="13227" y="66970"/>
                      <a:pt x="13652" y="66970"/>
                    </a:cubicBezTo>
                    <a:close/>
                    <a:moveTo>
                      <a:pt x="107653" y="66739"/>
                    </a:moveTo>
                    <a:cubicBezTo>
                      <a:pt x="109587" y="66739"/>
                      <a:pt x="111464" y="67541"/>
                      <a:pt x="112812" y="68996"/>
                    </a:cubicBezTo>
                    <a:cubicBezTo>
                      <a:pt x="114149" y="67549"/>
                      <a:pt x="116022" y="66746"/>
                      <a:pt x="117958" y="66746"/>
                    </a:cubicBezTo>
                    <a:cubicBezTo>
                      <a:pt x="118383" y="66746"/>
                      <a:pt x="118811" y="66785"/>
                      <a:pt x="119236" y="66864"/>
                    </a:cubicBezTo>
                    <a:cubicBezTo>
                      <a:pt x="118242" y="68047"/>
                      <a:pt x="117659" y="69552"/>
                      <a:pt x="117749" y="71138"/>
                    </a:cubicBezTo>
                    <a:cubicBezTo>
                      <a:pt x="116499" y="69835"/>
                      <a:pt x="114731" y="69005"/>
                      <a:pt x="112871" y="69005"/>
                    </a:cubicBezTo>
                    <a:cubicBezTo>
                      <a:pt x="112851" y="69005"/>
                      <a:pt x="112832" y="69005"/>
                      <a:pt x="112812" y="69005"/>
                    </a:cubicBezTo>
                    <a:cubicBezTo>
                      <a:pt x="112793" y="69005"/>
                      <a:pt x="112774" y="69005"/>
                      <a:pt x="112756" y="69005"/>
                    </a:cubicBezTo>
                    <a:cubicBezTo>
                      <a:pt x="110769" y="69005"/>
                      <a:pt x="108893" y="69951"/>
                      <a:pt x="107641" y="71398"/>
                    </a:cubicBezTo>
                    <a:lnTo>
                      <a:pt x="107641" y="71398"/>
                    </a:lnTo>
                    <a:cubicBezTo>
                      <a:pt x="107802" y="69707"/>
                      <a:pt x="107213" y="68132"/>
                      <a:pt x="106177" y="66897"/>
                    </a:cubicBezTo>
                    <a:lnTo>
                      <a:pt x="106177" y="66897"/>
                    </a:lnTo>
                    <a:cubicBezTo>
                      <a:pt x="106668" y="66791"/>
                      <a:pt x="107162" y="66739"/>
                      <a:pt x="107653" y="66739"/>
                    </a:cubicBezTo>
                    <a:close/>
                    <a:moveTo>
                      <a:pt x="37174" y="66927"/>
                    </a:moveTo>
                    <a:cubicBezTo>
                      <a:pt x="39113" y="66927"/>
                      <a:pt x="40989" y="67729"/>
                      <a:pt x="42337" y="69184"/>
                    </a:cubicBezTo>
                    <a:lnTo>
                      <a:pt x="42337" y="69184"/>
                    </a:lnTo>
                    <a:cubicBezTo>
                      <a:pt x="42334" y="69184"/>
                      <a:pt x="42331" y="69184"/>
                      <a:pt x="42328" y="69184"/>
                    </a:cubicBezTo>
                    <a:cubicBezTo>
                      <a:pt x="42301" y="69184"/>
                      <a:pt x="42274" y="69184"/>
                      <a:pt x="42246" y="69184"/>
                    </a:cubicBezTo>
                    <a:cubicBezTo>
                      <a:pt x="40269" y="69184"/>
                      <a:pt x="38404" y="70136"/>
                      <a:pt x="37158" y="71577"/>
                    </a:cubicBezTo>
                    <a:cubicBezTo>
                      <a:pt x="37320" y="69910"/>
                      <a:pt x="36728" y="68324"/>
                      <a:pt x="35689" y="67088"/>
                    </a:cubicBezTo>
                    <a:lnTo>
                      <a:pt x="35680" y="67088"/>
                    </a:lnTo>
                    <a:cubicBezTo>
                      <a:pt x="36177" y="66980"/>
                      <a:pt x="36678" y="66927"/>
                      <a:pt x="37174" y="66927"/>
                    </a:cubicBezTo>
                    <a:close/>
                    <a:moveTo>
                      <a:pt x="124481" y="64880"/>
                    </a:moveTo>
                    <a:cubicBezTo>
                      <a:pt x="127655" y="64880"/>
                      <a:pt x="130827" y="66957"/>
                      <a:pt x="130867" y="71111"/>
                    </a:cubicBezTo>
                    <a:lnTo>
                      <a:pt x="130858" y="71129"/>
                    </a:lnTo>
                    <a:cubicBezTo>
                      <a:pt x="130380" y="71024"/>
                      <a:pt x="129897" y="70973"/>
                      <a:pt x="129419" y="70973"/>
                    </a:cubicBezTo>
                    <a:cubicBezTo>
                      <a:pt x="127565" y="70973"/>
                      <a:pt x="125767" y="71740"/>
                      <a:pt x="124478" y="73136"/>
                    </a:cubicBezTo>
                    <a:cubicBezTo>
                      <a:pt x="123204" y="71764"/>
                      <a:pt x="121425" y="70977"/>
                      <a:pt x="119555" y="70977"/>
                    </a:cubicBezTo>
                    <a:cubicBezTo>
                      <a:pt x="119544" y="70977"/>
                      <a:pt x="119534" y="70977"/>
                      <a:pt x="119523" y="70977"/>
                    </a:cubicBezTo>
                    <a:cubicBezTo>
                      <a:pt x="119039" y="70977"/>
                      <a:pt x="118555" y="71021"/>
                      <a:pt x="118080" y="71129"/>
                    </a:cubicBezTo>
                    <a:cubicBezTo>
                      <a:pt x="118121" y="66963"/>
                      <a:pt x="121302" y="64880"/>
                      <a:pt x="124481" y="64880"/>
                    </a:cubicBezTo>
                    <a:close/>
                    <a:moveTo>
                      <a:pt x="77631" y="64934"/>
                    </a:moveTo>
                    <a:cubicBezTo>
                      <a:pt x="80806" y="64934"/>
                      <a:pt x="83981" y="67013"/>
                      <a:pt x="84022" y="71174"/>
                    </a:cubicBezTo>
                    <a:cubicBezTo>
                      <a:pt x="83541" y="71069"/>
                      <a:pt x="83056" y="71017"/>
                      <a:pt x="82576" y="71017"/>
                    </a:cubicBezTo>
                    <a:cubicBezTo>
                      <a:pt x="80721" y="71017"/>
                      <a:pt x="78928" y="71782"/>
                      <a:pt x="77633" y="73163"/>
                    </a:cubicBezTo>
                    <a:lnTo>
                      <a:pt x="77633" y="73172"/>
                    </a:lnTo>
                    <a:cubicBezTo>
                      <a:pt x="76351" y="71801"/>
                      <a:pt x="74559" y="71012"/>
                      <a:pt x="72678" y="71012"/>
                    </a:cubicBezTo>
                    <a:cubicBezTo>
                      <a:pt x="72194" y="71012"/>
                      <a:pt x="71710" y="71066"/>
                      <a:pt x="71235" y="71174"/>
                    </a:cubicBezTo>
                    <a:cubicBezTo>
                      <a:pt x="71275" y="67015"/>
                      <a:pt x="74454" y="64934"/>
                      <a:pt x="77631" y="64934"/>
                    </a:cubicBezTo>
                    <a:close/>
                    <a:moveTo>
                      <a:pt x="100937" y="64934"/>
                    </a:moveTo>
                    <a:cubicBezTo>
                      <a:pt x="104113" y="64934"/>
                      <a:pt x="107288" y="67013"/>
                      <a:pt x="107328" y="71174"/>
                    </a:cubicBezTo>
                    <a:cubicBezTo>
                      <a:pt x="106849" y="71069"/>
                      <a:pt x="106366" y="71017"/>
                      <a:pt x="105887" y="71017"/>
                    </a:cubicBezTo>
                    <a:cubicBezTo>
                      <a:pt x="104037" y="71017"/>
                      <a:pt x="102243" y="71782"/>
                      <a:pt x="100948" y="73163"/>
                    </a:cubicBezTo>
                    <a:lnTo>
                      <a:pt x="100939" y="73172"/>
                    </a:lnTo>
                    <a:cubicBezTo>
                      <a:pt x="99658" y="71801"/>
                      <a:pt x="97866" y="71012"/>
                      <a:pt x="95984" y="71012"/>
                    </a:cubicBezTo>
                    <a:cubicBezTo>
                      <a:pt x="95500" y="71012"/>
                      <a:pt x="95016" y="71066"/>
                      <a:pt x="94541" y="71174"/>
                    </a:cubicBezTo>
                    <a:cubicBezTo>
                      <a:pt x="94582" y="67015"/>
                      <a:pt x="97760" y="64934"/>
                      <a:pt x="100937" y="64934"/>
                    </a:cubicBezTo>
                    <a:close/>
                    <a:moveTo>
                      <a:pt x="53992" y="65081"/>
                    </a:moveTo>
                    <a:cubicBezTo>
                      <a:pt x="57167" y="65081"/>
                      <a:pt x="60344" y="67159"/>
                      <a:pt x="60384" y="71317"/>
                    </a:cubicBezTo>
                    <a:cubicBezTo>
                      <a:pt x="59911" y="71215"/>
                      <a:pt x="59433" y="71165"/>
                      <a:pt x="58960" y="71165"/>
                    </a:cubicBezTo>
                    <a:cubicBezTo>
                      <a:pt x="57101" y="71165"/>
                      <a:pt x="55296" y="71932"/>
                      <a:pt x="54004" y="73324"/>
                    </a:cubicBezTo>
                    <a:cubicBezTo>
                      <a:pt x="52723" y="71944"/>
                      <a:pt x="50922" y="71165"/>
                      <a:pt x="49049" y="71165"/>
                    </a:cubicBezTo>
                    <a:cubicBezTo>
                      <a:pt x="48565" y="71165"/>
                      <a:pt x="48081" y="71219"/>
                      <a:pt x="47606" y="71317"/>
                    </a:cubicBezTo>
                    <a:cubicBezTo>
                      <a:pt x="47642" y="67159"/>
                      <a:pt x="50816" y="65081"/>
                      <a:pt x="53992" y="65081"/>
                    </a:cubicBezTo>
                    <a:close/>
                    <a:moveTo>
                      <a:pt x="7148" y="65122"/>
                    </a:moveTo>
                    <a:cubicBezTo>
                      <a:pt x="10323" y="65122"/>
                      <a:pt x="13498" y="67201"/>
                      <a:pt x="13538" y="71362"/>
                    </a:cubicBezTo>
                    <a:cubicBezTo>
                      <a:pt x="13060" y="71257"/>
                      <a:pt x="12578" y="71206"/>
                      <a:pt x="12099" y="71206"/>
                    </a:cubicBezTo>
                    <a:cubicBezTo>
                      <a:pt x="10245" y="71206"/>
                      <a:pt x="8446" y="71973"/>
                      <a:pt x="7150" y="73369"/>
                    </a:cubicBezTo>
                    <a:lnTo>
                      <a:pt x="7150" y="73360"/>
                    </a:lnTo>
                    <a:cubicBezTo>
                      <a:pt x="5875" y="71988"/>
                      <a:pt x="4096" y="71209"/>
                      <a:pt x="2226" y="71209"/>
                    </a:cubicBezTo>
                    <a:cubicBezTo>
                      <a:pt x="2216" y="71209"/>
                      <a:pt x="2205" y="71210"/>
                      <a:pt x="2194" y="71210"/>
                    </a:cubicBezTo>
                    <a:cubicBezTo>
                      <a:pt x="1711" y="71210"/>
                      <a:pt x="1227" y="71254"/>
                      <a:pt x="752" y="71362"/>
                    </a:cubicBezTo>
                    <a:cubicBezTo>
                      <a:pt x="792" y="67203"/>
                      <a:pt x="3970" y="65122"/>
                      <a:pt x="7148" y="65122"/>
                    </a:cubicBezTo>
                    <a:close/>
                    <a:moveTo>
                      <a:pt x="30463" y="65122"/>
                    </a:moveTo>
                    <a:cubicBezTo>
                      <a:pt x="33638" y="65122"/>
                      <a:pt x="36813" y="67201"/>
                      <a:pt x="36854" y="71362"/>
                    </a:cubicBezTo>
                    <a:cubicBezTo>
                      <a:pt x="36375" y="71257"/>
                      <a:pt x="35893" y="71206"/>
                      <a:pt x="35414" y="71206"/>
                    </a:cubicBezTo>
                    <a:cubicBezTo>
                      <a:pt x="33560" y="71206"/>
                      <a:pt x="31761" y="71973"/>
                      <a:pt x="30465" y="73369"/>
                    </a:cubicBezTo>
                    <a:lnTo>
                      <a:pt x="30465" y="73360"/>
                    </a:lnTo>
                    <a:cubicBezTo>
                      <a:pt x="29191" y="71988"/>
                      <a:pt x="27412" y="71209"/>
                      <a:pt x="25542" y="71209"/>
                    </a:cubicBezTo>
                    <a:cubicBezTo>
                      <a:pt x="25531" y="71209"/>
                      <a:pt x="25520" y="71210"/>
                      <a:pt x="25510" y="71210"/>
                    </a:cubicBezTo>
                    <a:cubicBezTo>
                      <a:pt x="25026" y="71210"/>
                      <a:pt x="24542" y="71254"/>
                      <a:pt x="24067" y="71362"/>
                    </a:cubicBezTo>
                    <a:cubicBezTo>
                      <a:pt x="24107" y="67203"/>
                      <a:pt x="27285" y="65122"/>
                      <a:pt x="30463" y="65122"/>
                    </a:cubicBezTo>
                    <a:close/>
                    <a:moveTo>
                      <a:pt x="129608" y="71351"/>
                    </a:moveTo>
                    <a:cubicBezTo>
                      <a:pt x="130035" y="71351"/>
                      <a:pt x="130466" y="71390"/>
                      <a:pt x="130894" y="71469"/>
                    </a:cubicBezTo>
                    <a:cubicBezTo>
                      <a:pt x="129908" y="72634"/>
                      <a:pt x="129326" y="74140"/>
                      <a:pt x="129415" y="75726"/>
                    </a:cubicBezTo>
                    <a:lnTo>
                      <a:pt x="129406" y="75744"/>
                    </a:lnTo>
                    <a:cubicBezTo>
                      <a:pt x="128156" y="74440"/>
                      <a:pt x="126397" y="73602"/>
                      <a:pt x="124528" y="73602"/>
                    </a:cubicBezTo>
                    <a:cubicBezTo>
                      <a:pt x="124509" y="73602"/>
                      <a:pt x="124489" y="73602"/>
                      <a:pt x="124469" y="73602"/>
                    </a:cubicBezTo>
                    <a:cubicBezTo>
                      <a:pt x="124450" y="73602"/>
                      <a:pt x="124430" y="73602"/>
                      <a:pt x="124410" y="73602"/>
                    </a:cubicBezTo>
                    <a:cubicBezTo>
                      <a:pt x="122541" y="73602"/>
                      <a:pt x="120773" y="74440"/>
                      <a:pt x="119532" y="75744"/>
                    </a:cubicBezTo>
                    <a:cubicBezTo>
                      <a:pt x="119613" y="74149"/>
                      <a:pt x="119030" y="72652"/>
                      <a:pt x="118045" y="71469"/>
                    </a:cubicBezTo>
                    <a:cubicBezTo>
                      <a:pt x="118473" y="71390"/>
                      <a:pt x="118903" y="71351"/>
                      <a:pt x="119331" y="71351"/>
                    </a:cubicBezTo>
                    <a:cubicBezTo>
                      <a:pt x="121264" y="71351"/>
                      <a:pt x="123134" y="72148"/>
                      <a:pt x="124469" y="73593"/>
                    </a:cubicBezTo>
                    <a:cubicBezTo>
                      <a:pt x="125805" y="72148"/>
                      <a:pt x="127675" y="71351"/>
                      <a:pt x="129608" y="71351"/>
                    </a:cubicBezTo>
                    <a:close/>
                    <a:moveTo>
                      <a:pt x="48843" y="71540"/>
                    </a:moveTo>
                    <a:cubicBezTo>
                      <a:pt x="50782" y="71540"/>
                      <a:pt x="52650" y="72343"/>
                      <a:pt x="53995" y="73790"/>
                    </a:cubicBezTo>
                    <a:cubicBezTo>
                      <a:pt x="53975" y="73790"/>
                      <a:pt x="53956" y="73790"/>
                      <a:pt x="53936" y="73790"/>
                    </a:cubicBezTo>
                    <a:cubicBezTo>
                      <a:pt x="52067" y="73790"/>
                      <a:pt x="50299" y="74628"/>
                      <a:pt x="49058" y="75932"/>
                    </a:cubicBezTo>
                    <a:cubicBezTo>
                      <a:pt x="49138" y="74337"/>
                      <a:pt x="48556" y="72840"/>
                      <a:pt x="47561" y="71658"/>
                    </a:cubicBezTo>
                    <a:cubicBezTo>
                      <a:pt x="47989" y="71579"/>
                      <a:pt x="48418" y="71540"/>
                      <a:pt x="48843" y="71540"/>
                    </a:cubicBezTo>
                    <a:close/>
                    <a:moveTo>
                      <a:pt x="59141" y="71540"/>
                    </a:moveTo>
                    <a:cubicBezTo>
                      <a:pt x="59566" y="71540"/>
                      <a:pt x="59994" y="71579"/>
                      <a:pt x="60420" y="71658"/>
                    </a:cubicBezTo>
                    <a:cubicBezTo>
                      <a:pt x="59425" y="72840"/>
                      <a:pt x="58843" y="74346"/>
                      <a:pt x="58932" y="75932"/>
                    </a:cubicBezTo>
                    <a:cubicBezTo>
                      <a:pt x="57682" y="74628"/>
                      <a:pt x="55914" y="73790"/>
                      <a:pt x="54054" y="73790"/>
                    </a:cubicBezTo>
                    <a:cubicBezTo>
                      <a:pt x="54034" y="73790"/>
                      <a:pt x="54015" y="73790"/>
                      <a:pt x="53995" y="73790"/>
                    </a:cubicBezTo>
                    <a:cubicBezTo>
                      <a:pt x="55332" y="72343"/>
                      <a:pt x="57206" y="71540"/>
                      <a:pt x="59141" y="71540"/>
                    </a:cubicBezTo>
                    <a:close/>
                    <a:moveTo>
                      <a:pt x="112810" y="69495"/>
                    </a:moveTo>
                    <a:cubicBezTo>
                      <a:pt x="115985" y="69495"/>
                      <a:pt x="119160" y="71574"/>
                      <a:pt x="119200" y="75735"/>
                    </a:cubicBezTo>
                    <a:cubicBezTo>
                      <a:pt x="118721" y="75630"/>
                      <a:pt x="118239" y="75578"/>
                      <a:pt x="117760" y="75578"/>
                    </a:cubicBezTo>
                    <a:cubicBezTo>
                      <a:pt x="115909" y="75578"/>
                      <a:pt x="114116" y="76343"/>
                      <a:pt x="112821" y="77724"/>
                    </a:cubicBezTo>
                    <a:lnTo>
                      <a:pt x="112812" y="77733"/>
                    </a:lnTo>
                    <a:cubicBezTo>
                      <a:pt x="111530" y="76362"/>
                      <a:pt x="109738" y="75573"/>
                      <a:pt x="107856" y="75573"/>
                    </a:cubicBezTo>
                    <a:cubicBezTo>
                      <a:pt x="107373" y="75573"/>
                      <a:pt x="106889" y="75627"/>
                      <a:pt x="106414" y="75735"/>
                    </a:cubicBezTo>
                    <a:lnTo>
                      <a:pt x="106414" y="75735"/>
                    </a:lnTo>
                    <a:cubicBezTo>
                      <a:pt x="106454" y="71576"/>
                      <a:pt x="109632" y="69495"/>
                      <a:pt x="112810" y="69495"/>
                    </a:cubicBezTo>
                    <a:close/>
                    <a:moveTo>
                      <a:pt x="136139" y="69486"/>
                    </a:moveTo>
                    <a:cubicBezTo>
                      <a:pt x="139313" y="69486"/>
                      <a:pt x="142484" y="71562"/>
                      <a:pt x="142525" y="75717"/>
                    </a:cubicBezTo>
                    <a:lnTo>
                      <a:pt x="142516" y="75735"/>
                    </a:lnTo>
                    <a:cubicBezTo>
                      <a:pt x="142037" y="75630"/>
                      <a:pt x="141554" y="75578"/>
                      <a:pt x="141075" y="75578"/>
                    </a:cubicBezTo>
                    <a:cubicBezTo>
                      <a:pt x="139222" y="75578"/>
                      <a:pt x="137424" y="76345"/>
                      <a:pt x="136136" y="77733"/>
                    </a:cubicBezTo>
                    <a:cubicBezTo>
                      <a:pt x="134854" y="76362"/>
                      <a:pt x="133062" y="75573"/>
                      <a:pt x="131181" y="75573"/>
                    </a:cubicBezTo>
                    <a:cubicBezTo>
                      <a:pt x="130697" y="75573"/>
                      <a:pt x="130213" y="75627"/>
                      <a:pt x="129738" y="75735"/>
                    </a:cubicBezTo>
                    <a:cubicBezTo>
                      <a:pt x="129778" y="71569"/>
                      <a:pt x="132960" y="69486"/>
                      <a:pt x="136139" y="69486"/>
                    </a:cubicBezTo>
                    <a:close/>
                    <a:moveTo>
                      <a:pt x="42333" y="69686"/>
                    </a:moveTo>
                    <a:cubicBezTo>
                      <a:pt x="45509" y="69686"/>
                      <a:pt x="48686" y="71765"/>
                      <a:pt x="48726" y="75923"/>
                    </a:cubicBezTo>
                    <a:cubicBezTo>
                      <a:pt x="48248" y="75818"/>
                      <a:pt x="47765" y="75767"/>
                      <a:pt x="47287" y="75767"/>
                    </a:cubicBezTo>
                    <a:cubicBezTo>
                      <a:pt x="45433" y="75767"/>
                      <a:pt x="43633" y="76534"/>
                      <a:pt x="42337" y="77930"/>
                    </a:cubicBezTo>
                    <a:cubicBezTo>
                      <a:pt x="41056" y="76550"/>
                      <a:pt x="39264" y="75770"/>
                      <a:pt x="37382" y="75770"/>
                    </a:cubicBezTo>
                    <a:cubicBezTo>
                      <a:pt x="36898" y="75770"/>
                      <a:pt x="36415" y="75815"/>
                      <a:pt x="35940" y="75923"/>
                    </a:cubicBezTo>
                    <a:cubicBezTo>
                      <a:pt x="35980" y="71765"/>
                      <a:pt x="39156" y="69686"/>
                      <a:pt x="42333" y="69686"/>
                    </a:cubicBezTo>
                    <a:close/>
                    <a:moveTo>
                      <a:pt x="65651" y="69683"/>
                    </a:moveTo>
                    <a:cubicBezTo>
                      <a:pt x="68826" y="69683"/>
                      <a:pt x="72001" y="71762"/>
                      <a:pt x="72041" y="75923"/>
                    </a:cubicBezTo>
                    <a:cubicBezTo>
                      <a:pt x="71563" y="75818"/>
                      <a:pt x="71081" y="75767"/>
                      <a:pt x="70602" y="75767"/>
                    </a:cubicBezTo>
                    <a:cubicBezTo>
                      <a:pt x="68748" y="75767"/>
                      <a:pt x="66949" y="76534"/>
                      <a:pt x="65653" y="77930"/>
                    </a:cubicBezTo>
                    <a:cubicBezTo>
                      <a:pt x="64371" y="76550"/>
                      <a:pt x="62579" y="75770"/>
                      <a:pt x="60697" y="75770"/>
                    </a:cubicBezTo>
                    <a:cubicBezTo>
                      <a:pt x="60214" y="75770"/>
                      <a:pt x="59730" y="75815"/>
                      <a:pt x="59255" y="75923"/>
                    </a:cubicBezTo>
                    <a:cubicBezTo>
                      <a:pt x="59295" y="71764"/>
                      <a:pt x="62473" y="69683"/>
                      <a:pt x="65651" y="69683"/>
                    </a:cubicBezTo>
                    <a:close/>
                    <a:moveTo>
                      <a:pt x="82884" y="1"/>
                    </a:moveTo>
                    <a:cubicBezTo>
                      <a:pt x="82642" y="699"/>
                      <a:pt x="82534" y="1434"/>
                      <a:pt x="82579" y="2178"/>
                    </a:cubicBezTo>
                    <a:cubicBezTo>
                      <a:pt x="81329" y="875"/>
                      <a:pt x="79570" y="36"/>
                      <a:pt x="77701" y="36"/>
                    </a:cubicBezTo>
                    <a:cubicBezTo>
                      <a:pt x="77681" y="36"/>
                      <a:pt x="77661" y="36"/>
                      <a:pt x="77642" y="36"/>
                    </a:cubicBezTo>
                    <a:cubicBezTo>
                      <a:pt x="77622" y="36"/>
                      <a:pt x="77602" y="36"/>
                      <a:pt x="77582" y="36"/>
                    </a:cubicBezTo>
                    <a:cubicBezTo>
                      <a:pt x="73834" y="36"/>
                      <a:pt x="70494" y="3399"/>
                      <a:pt x="70948" y="7160"/>
                    </a:cubicBezTo>
                    <a:cubicBezTo>
                      <a:pt x="71458" y="7046"/>
                      <a:pt x="71971" y="6991"/>
                      <a:pt x="72481" y="6991"/>
                    </a:cubicBezTo>
                    <a:cubicBezTo>
                      <a:pt x="74418" y="6991"/>
                      <a:pt x="76294" y="7793"/>
                      <a:pt x="77642" y="9248"/>
                    </a:cubicBezTo>
                    <a:cubicBezTo>
                      <a:pt x="77624" y="9248"/>
                      <a:pt x="77606" y="9248"/>
                      <a:pt x="77587" y="9248"/>
                    </a:cubicBezTo>
                    <a:cubicBezTo>
                      <a:pt x="75529" y="9248"/>
                      <a:pt x="73607" y="10256"/>
                      <a:pt x="72355" y="11784"/>
                    </a:cubicBezTo>
                    <a:cubicBezTo>
                      <a:pt x="72756" y="8058"/>
                      <a:pt x="69443" y="4740"/>
                      <a:pt x="65721" y="4740"/>
                    </a:cubicBezTo>
                    <a:cubicBezTo>
                      <a:pt x="65701" y="4740"/>
                      <a:pt x="65682" y="4740"/>
                      <a:pt x="65662" y="4741"/>
                    </a:cubicBezTo>
                    <a:cubicBezTo>
                      <a:pt x="65642" y="4740"/>
                      <a:pt x="65622" y="4740"/>
                      <a:pt x="65602" y="4740"/>
                    </a:cubicBezTo>
                    <a:cubicBezTo>
                      <a:pt x="63733" y="4740"/>
                      <a:pt x="61966" y="5570"/>
                      <a:pt x="60724" y="6873"/>
                    </a:cubicBezTo>
                    <a:cubicBezTo>
                      <a:pt x="60760" y="6138"/>
                      <a:pt x="60662" y="5395"/>
                      <a:pt x="60420" y="4696"/>
                    </a:cubicBezTo>
                    <a:lnTo>
                      <a:pt x="60043" y="4696"/>
                    </a:lnTo>
                    <a:cubicBezTo>
                      <a:pt x="60276" y="5395"/>
                      <a:pt x="60393" y="6130"/>
                      <a:pt x="60393" y="6864"/>
                    </a:cubicBezTo>
                    <a:cubicBezTo>
                      <a:pt x="59920" y="6762"/>
                      <a:pt x="59442" y="6713"/>
                      <a:pt x="58969" y="6713"/>
                    </a:cubicBezTo>
                    <a:cubicBezTo>
                      <a:pt x="57110" y="6713"/>
                      <a:pt x="55305" y="7479"/>
                      <a:pt x="54013" y="8871"/>
                    </a:cubicBezTo>
                    <a:cubicBezTo>
                      <a:pt x="52732" y="7492"/>
                      <a:pt x="50939" y="6712"/>
                      <a:pt x="49058" y="6712"/>
                    </a:cubicBezTo>
                    <a:cubicBezTo>
                      <a:pt x="48574" y="6712"/>
                      <a:pt x="48090" y="6766"/>
                      <a:pt x="47615" y="6864"/>
                    </a:cubicBezTo>
                    <a:cubicBezTo>
                      <a:pt x="47615" y="6130"/>
                      <a:pt x="47732" y="5395"/>
                      <a:pt x="47965" y="4696"/>
                    </a:cubicBezTo>
                    <a:lnTo>
                      <a:pt x="47588" y="4696"/>
                    </a:lnTo>
                    <a:cubicBezTo>
                      <a:pt x="47346" y="5395"/>
                      <a:pt x="47248" y="6138"/>
                      <a:pt x="47284" y="6873"/>
                    </a:cubicBezTo>
                    <a:cubicBezTo>
                      <a:pt x="46049" y="5577"/>
                      <a:pt x="44293" y="4740"/>
                      <a:pt x="42434" y="4740"/>
                    </a:cubicBezTo>
                    <a:cubicBezTo>
                      <a:pt x="42405" y="4740"/>
                      <a:pt x="42376" y="4740"/>
                      <a:pt x="42346" y="4741"/>
                    </a:cubicBezTo>
                    <a:cubicBezTo>
                      <a:pt x="42319" y="4740"/>
                      <a:pt x="42291" y="4740"/>
                      <a:pt x="42263" y="4740"/>
                    </a:cubicBezTo>
                    <a:cubicBezTo>
                      <a:pt x="40287" y="4740"/>
                      <a:pt x="38431" y="5684"/>
                      <a:pt x="37185" y="7124"/>
                    </a:cubicBezTo>
                    <a:cubicBezTo>
                      <a:pt x="37480" y="3457"/>
                      <a:pt x="34193" y="233"/>
                      <a:pt x="30519" y="233"/>
                    </a:cubicBezTo>
                    <a:cubicBezTo>
                      <a:pt x="30504" y="233"/>
                      <a:pt x="30489" y="233"/>
                      <a:pt x="30474" y="234"/>
                    </a:cubicBezTo>
                    <a:cubicBezTo>
                      <a:pt x="30454" y="233"/>
                      <a:pt x="30434" y="233"/>
                      <a:pt x="30415" y="233"/>
                    </a:cubicBezTo>
                    <a:cubicBezTo>
                      <a:pt x="28546" y="233"/>
                      <a:pt x="26787" y="1072"/>
                      <a:pt x="25536" y="2375"/>
                    </a:cubicBezTo>
                    <a:cubicBezTo>
                      <a:pt x="25581" y="1640"/>
                      <a:pt x="25474" y="897"/>
                      <a:pt x="25232" y="198"/>
                    </a:cubicBezTo>
                    <a:lnTo>
                      <a:pt x="24864" y="198"/>
                    </a:lnTo>
                    <a:cubicBezTo>
                      <a:pt x="25088" y="897"/>
                      <a:pt x="25214" y="1631"/>
                      <a:pt x="25214" y="2366"/>
                    </a:cubicBezTo>
                    <a:cubicBezTo>
                      <a:pt x="24739" y="2264"/>
                      <a:pt x="24260" y="2214"/>
                      <a:pt x="23785" y="2214"/>
                    </a:cubicBezTo>
                    <a:cubicBezTo>
                      <a:pt x="21922" y="2214"/>
                      <a:pt x="20117" y="2981"/>
                      <a:pt x="18825" y="4373"/>
                    </a:cubicBezTo>
                    <a:cubicBezTo>
                      <a:pt x="17544" y="2993"/>
                      <a:pt x="15752" y="2214"/>
                      <a:pt x="13870" y="2214"/>
                    </a:cubicBezTo>
                    <a:cubicBezTo>
                      <a:pt x="13386" y="2214"/>
                      <a:pt x="12902" y="2268"/>
                      <a:pt x="12427" y="2366"/>
                    </a:cubicBezTo>
                    <a:cubicBezTo>
                      <a:pt x="12427" y="1631"/>
                      <a:pt x="12544" y="897"/>
                      <a:pt x="12777" y="198"/>
                    </a:cubicBezTo>
                    <a:lnTo>
                      <a:pt x="12382" y="198"/>
                    </a:lnTo>
                    <a:cubicBezTo>
                      <a:pt x="12141" y="897"/>
                      <a:pt x="12042" y="1640"/>
                      <a:pt x="12078" y="2375"/>
                    </a:cubicBezTo>
                    <a:cubicBezTo>
                      <a:pt x="10836" y="1072"/>
                      <a:pt x="9069" y="233"/>
                      <a:pt x="7200" y="233"/>
                    </a:cubicBezTo>
                    <a:cubicBezTo>
                      <a:pt x="7180" y="233"/>
                      <a:pt x="7160" y="233"/>
                      <a:pt x="7141" y="234"/>
                    </a:cubicBezTo>
                    <a:cubicBezTo>
                      <a:pt x="7126" y="233"/>
                      <a:pt x="7111" y="233"/>
                      <a:pt x="7096" y="233"/>
                    </a:cubicBezTo>
                    <a:cubicBezTo>
                      <a:pt x="3342" y="233"/>
                      <a:pt x="1" y="3600"/>
                      <a:pt x="456" y="7366"/>
                    </a:cubicBezTo>
                    <a:cubicBezTo>
                      <a:pt x="966" y="7252"/>
                      <a:pt x="1482" y="7196"/>
                      <a:pt x="1994" y="7196"/>
                    </a:cubicBezTo>
                    <a:cubicBezTo>
                      <a:pt x="3926" y="7196"/>
                      <a:pt x="5804" y="7993"/>
                      <a:pt x="7149" y="9445"/>
                    </a:cubicBezTo>
                    <a:lnTo>
                      <a:pt x="7149" y="9445"/>
                    </a:lnTo>
                    <a:cubicBezTo>
                      <a:pt x="7147" y="9445"/>
                      <a:pt x="7144" y="9445"/>
                      <a:pt x="7141" y="9445"/>
                    </a:cubicBezTo>
                    <a:cubicBezTo>
                      <a:pt x="7121" y="9445"/>
                      <a:pt x="7101" y="9445"/>
                      <a:pt x="7081" y="9445"/>
                    </a:cubicBezTo>
                    <a:cubicBezTo>
                      <a:pt x="3333" y="9445"/>
                      <a:pt x="1" y="12816"/>
                      <a:pt x="456" y="16569"/>
                    </a:cubicBezTo>
                    <a:cubicBezTo>
                      <a:pt x="961" y="16457"/>
                      <a:pt x="1471" y="16403"/>
                      <a:pt x="1977" y="16403"/>
                    </a:cubicBezTo>
                    <a:cubicBezTo>
                      <a:pt x="3909" y="16403"/>
                      <a:pt x="5782" y="17198"/>
                      <a:pt x="7132" y="18647"/>
                    </a:cubicBezTo>
                    <a:cubicBezTo>
                      <a:pt x="7112" y="18647"/>
                      <a:pt x="7092" y="18647"/>
                      <a:pt x="7072" y="18647"/>
                    </a:cubicBezTo>
                    <a:cubicBezTo>
                      <a:pt x="3333" y="18647"/>
                      <a:pt x="1" y="22009"/>
                      <a:pt x="456" y="25771"/>
                    </a:cubicBezTo>
                    <a:cubicBezTo>
                      <a:pt x="965" y="25657"/>
                      <a:pt x="1479" y="25602"/>
                      <a:pt x="1989" y="25602"/>
                    </a:cubicBezTo>
                    <a:cubicBezTo>
                      <a:pt x="3926" y="25602"/>
                      <a:pt x="5802" y="26404"/>
                      <a:pt x="7150" y="27859"/>
                    </a:cubicBezTo>
                    <a:cubicBezTo>
                      <a:pt x="8483" y="26416"/>
                      <a:pt x="10349" y="25613"/>
                      <a:pt x="12278" y="25613"/>
                    </a:cubicBezTo>
                    <a:cubicBezTo>
                      <a:pt x="12709" y="25613"/>
                      <a:pt x="13143" y="25653"/>
                      <a:pt x="13574" y="25735"/>
                    </a:cubicBezTo>
                    <a:cubicBezTo>
                      <a:pt x="12580" y="26909"/>
                      <a:pt x="11997" y="28414"/>
                      <a:pt x="12087" y="30000"/>
                    </a:cubicBezTo>
                    <a:cubicBezTo>
                      <a:pt x="10837" y="28697"/>
                      <a:pt x="9069" y="27867"/>
                      <a:pt x="7209" y="27867"/>
                    </a:cubicBezTo>
                    <a:cubicBezTo>
                      <a:pt x="7189" y="27867"/>
                      <a:pt x="7169" y="27867"/>
                      <a:pt x="7150" y="27868"/>
                    </a:cubicBezTo>
                    <a:cubicBezTo>
                      <a:pt x="7130" y="27867"/>
                      <a:pt x="7110" y="27867"/>
                      <a:pt x="7090" y="27867"/>
                    </a:cubicBezTo>
                    <a:cubicBezTo>
                      <a:pt x="3342" y="27867"/>
                      <a:pt x="1" y="31230"/>
                      <a:pt x="456" y="34991"/>
                    </a:cubicBezTo>
                    <a:cubicBezTo>
                      <a:pt x="968" y="34875"/>
                      <a:pt x="1485" y="34819"/>
                      <a:pt x="1999" y="34819"/>
                    </a:cubicBezTo>
                    <a:cubicBezTo>
                      <a:pt x="3903" y="34819"/>
                      <a:pt x="5755" y="35598"/>
                      <a:pt x="7096" y="37016"/>
                    </a:cubicBezTo>
                    <a:cubicBezTo>
                      <a:pt x="3341" y="37016"/>
                      <a:pt x="8" y="40377"/>
                      <a:pt x="456" y="44140"/>
                    </a:cubicBezTo>
                    <a:cubicBezTo>
                      <a:pt x="968" y="44025"/>
                      <a:pt x="1485" y="43970"/>
                      <a:pt x="1997" y="43970"/>
                    </a:cubicBezTo>
                    <a:cubicBezTo>
                      <a:pt x="3931" y="43970"/>
                      <a:pt x="5804" y="44767"/>
                      <a:pt x="7150" y="46219"/>
                    </a:cubicBezTo>
                    <a:cubicBezTo>
                      <a:pt x="8485" y="44773"/>
                      <a:pt x="10355" y="43977"/>
                      <a:pt x="12288" y="43977"/>
                    </a:cubicBezTo>
                    <a:cubicBezTo>
                      <a:pt x="12715" y="43977"/>
                      <a:pt x="13146" y="44016"/>
                      <a:pt x="13574" y="44095"/>
                    </a:cubicBezTo>
                    <a:cubicBezTo>
                      <a:pt x="12580" y="45278"/>
                      <a:pt x="11997" y="46774"/>
                      <a:pt x="12087" y="48369"/>
                    </a:cubicBezTo>
                    <a:cubicBezTo>
                      <a:pt x="10837" y="47066"/>
                      <a:pt x="9069" y="46227"/>
                      <a:pt x="7208" y="46227"/>
                    </a:cubicBezTo>
                    <a:cubicBezTo>
                      <a:pt x="7189" y="46227"/>
                      <a:pt x="7169" y="46228"/>
                      <a:pt x="7150" y="46228"/>
                    </a:cubicBezTo>
                    <a:cubicBezTo>
                      <a:pt x="7130" y="46228"/>
                      <a:pt x="7110" y="46227"/>
                      <a:pt x="7090" y="46227"/>
                    </a:cubicBezTo>
                    <a:cubicBezTo>
                      <a:pt x="3342" y="46227"/>
                      <a:pt x="1" y="49590"/>
                      <a:pt x="456" y="53351"/>
                    </a:cubicBezTo>
                    <a:cubicBezTo>
                      <a:pt x="966" y="53237"/>
                      <a:pt x="1482" y="53181"/>
                      <a:pt x="1993" y="53181"/>
                    </a:cubicBezTo>
                    <a:cubicBezTo>
                      <a:pt x="3922" y="53181"/>
                      <a:pt x="5795" y="53978"/>
                      <a:pt x="7141" y="55430"/>
                    </a:cubicBezTo>
                    <a:cubicBezTo>
                      <a:pt x="7121" y="55430"/>
                      <a:pt x="7101" y="55430"/>
                      <a:pt x="7081" y="55430"/>
                    </a:cubicBezTo>
                    <a:cubicBezTo>
                      <a:pt x="3333" y="55430"/>
                      <a:pt x="1" y="58792"/>
                      <a:pt x="456" y="62554"/>
                    </a:cubicBezTo>
                    <a:cubicBezTo>
                      <a:pt x="968" y="62439"/>
                      <a:pt x="1485" y="62383"/>
                      <a:pt x="1997" y="62383"/>
                    </a:cubicBezTo>
                    <a:cubicBezTo>
                      <a:pt x="3931" y="62383"/>
                      <a:pt x="5804" y="63180"/>
                      <a:pt x="7150" y="64633"/>
                    </a:cubicBezTo>
                    <a:cubicBezTo>
                      <a:pt x="8485" y="63187"/>
                      <a:pt x="10355" y="62390"/>
                      <a:pt x="12288" y="62390"/>
                    </a:cubicBezTo>
                    <a:cubicBezTo>
                      <a:pt x="12715" y="62390"/>
                      <a:pt x="13146" y="62429"/>
                      <a:pt x="13574" y="62509"/>
                    </a:cubicBezTo>
                    <a:cubicBezTo>
                      <a:pt x="12580" y="63692"/>
                      <a:pt x="11997" y="65188"/>
                      <a:pt x="12087" y="66783"/>
                    </a:cubicBezTo>
                    <a:cubicBezTo>
                      <a:pt x="10837" y="65480"/>
                      <a:pt x="9069" y="64641"/>
                      <a:pt x="7208" y="64641"/>
                    </a:cubicBezTo>
                    <a:cubicBezTo>
                      <a:pt x="7189" y="64641"/>
                      <a:pt x="7169" y="64641"/>
                      <a:pt x="7150" y="64642"/>
                    </a:cubicBezTo>
                    <a:cubicBezTo>
                      <a:pt x="7130" y="64641"/>
                      <a:pt x="7110" y="64641"/>
                      <a:pt x="7090" y="64641"/>
                    </a:cubicBezTo>
                    <a:cubicBezTo>
                      <a:pt x="3342" y="64641"/>
                      <a:pt x="1" y="68004"/>
                      <a:pt x="456" y="71765"/>
                    </a:cubicBezTo>
                    <a:cubicBezTo>
                      <a:pt x="965" y="71651"/>
                      <a:pt x="1479" y="71596"/>
                      <a:pt x="1989" y="71596"/>
                    </a:cubicBezTo>
                    <a:cubicBezTo>
                      <a:pt x="3926" y="71596"/>
                      <a:pt x="5802" y="72399"/>
                      <a:pt x="7150" y="73853"/>
                    </a:cubicBezTo>
                    <a:cubicBezTo>
                      <a:pt x="8483" y="72402"/>
                      <a:pt x="10349" y="71599"/>
                      <a:pt x="12279" y="71599"/>
                    </a:cubicBezTo>
                    <a:cubicBezTo>
                      <a:pt x="12709" y="71599"/>
                      <a:pt x="13143" y="71639"/>
                      <a:pt x="13574" y="71720"/>
                    </a:cubicBezTo>
                    <a:cubicBezTo>
                      <a:pt x="13037" y="72348"/>
                      <a:pt x="12624" y="73082"/>
                      <a:pt x="12365" y="73862"/>
                    </a:cubicBezTo>
                    <a:lnTo>
                      <a:pt x="12741" y="73862"/>
                    </a:lnTo>
                    <a:cubicBezTo>
                      <a:pt x="13637" y="71119"/>
                      <a:pt x="16222" y="69746"/>
                      <a:pt x="18806" y="69746"/>
                    </a:cubicBezTo>
                    <a:cubicBezTo>
                      <a:pt x="21388" y="69746"/>
                      <a:pt x="23969" y="71117"/>
                      <a:pt x="24864" y="73862"/>
                    </a:cubicBezTo>
                    <a:lnTo>
                      <a:pt x="25241" y="73862"/>
                    </a:lnTo>
                    <a:cubicBezTo>
                      <a:pt x="24981" y="73073"/>
                      <a:pt x="24569" y="72339"/>
                      <a:pt x="24031" y="71702"/>
                    </a:cubicBezTo>
                    <a:cubicBezTo>
                      <a:pt x="24457" y="71623"/>
                      <a:pt x="24885" y="71585"/>
                      <a:pt x="25310" y="71585"/>
                    </a:cubicBezTo>
                    <a:cubicBezTo>
                      <a:pt x="27245" y="71585"/>
                      <a:pt x="29120" y="72387"/>
                      <a:pt x="30465" y="73835"/>
                    </a:cubicBezTo>
                    <a:cubicBezTo>
                      <a:pt x="31802" y="72382"/>
                      <a:pt x="33677" y="71582"/>
                      <a:pt x="35611" y="71582"/>
                    </a:cubicBezTo>
                    <a:cubicBezTo>
                      <a:pt x="36087" y="71582"/>
                      <a:pt x="36566" y="71630"/>
                      <a:pt x="37042" y="71729"/>
                    </a:cubicBezTo>
                    <a:cubicBezTo>
                      <a:pt x="36011" y="72993"/>
                      <a:pt x="35438" y="74615"/>
                      <a:pt x="35644" y="76308"/>
                    </a:cubicBezTo>
                    <a:cubicBezTo>
                      <a:pt x="36151" y="76194"/>
                      <a:pt x="36664" y="76139"/>
                      <a:pt x="37173" y="76139"/>
                    </a:cubicBezTo>
                    <a:cubicBezTo>
                      <a:pt x="39108" y="76139"/>
                      <a:pt x="40989" y="76942"/>
                      <a:pt x="42337" y="78396"/>
                    </a:cubicBezTo>
                    <a:cubicBezTo>
                      <a:pt x="43675" y="76948"/>
                      <a:pt x="45548" y="76146"/>
                      <a:pt x="47484" y="76146"/>
                    </a:cubicBezTo>
                    <a:cubicBezTo>
                      <a:pt x="47908" y="76146"/>
                      <a:pt x="48336" y="76184"/>
                      <a:pt x="48762" y="76263"/>
                    </a:cubicBezTo>
                    <a:cubicBezTo>
                      <a:pt x="48224" y="76899"/>
                      <a:pt x="47812" y="77625"/>
                      <a:pt x="47552" y="78414"/>
                    </a:cubicBezTo>
                    <a:lnTo>
                      <a:pt x="47929" y="78414"/>
                    </a:lnTo>
                    <a:cubicBezTo>
                      <a:pt x="48825" y="75666"/>
                      <a:pt x="51408" y="74291"/>
                      <a:pt x="53990" y="74291"/>
                    </a:cubicBezTo>
                    <a:cubicBezTo>
                      <a:pt x="56571" y="74291"/>
                      <a:pt x="59152" y="75664"/>
                      <a:pt x="60052" y="78414"/>
                    </a:cubicBezTo>
                    <a:lnTo>
                      <a:pt x="60438" y="78414"/>
                    </a:lnTo>
                    <a:cubicBezTo>
                      <a:pt x="60169" y="77625"/>
                      <a:pt x="59766" y="76891"/>
                      <a:pt x="59228" y="76263"/>
                    </a:cubicBezTo>
                    <a:cubicBezTo>
                      <a:pt x="59656" y="76184"/>
                      <a:pt x="60087" y="76145"/>
                      <a:pt x="60514" y="76145"/>
                    </a:cubicBezTo>
                    <a:cubicBezTo>
                      <a:pt x="62447" y="76145"/>
                      <a:pt x="64319" y="76941"/>
                      <a:pt x="65662" y="78387"/>
                    </a:cubicBezTo>
                    <a:cubicBezTo>
                      <a:pt x="67002" y="76933"/>
                      <a:pt x="68877" y="76130"/>
                      <a:pt x="70814" y="76130"/>
                    </a:cubicBezTo>
                    <a:cubicBezTo>
                      <a:pt x="71323" y="76130"/>
                      <a:pt x="71837" y="76185"/>
                      <a:pt x="72346" y="76299"/>
                    </a:cubicBezTo>
                    <a:cubicBezTo>
                      <a:pt x="72801" y="72547"/>
                      <a:pt x="69460" y="69175"/>
                      <a:pt x="65712" y="69175"/>
                    </a:cubicBezTo>
                    <a:cubicBezTo>
                      <a:pt x="65698" y="69175"/>
                      <a:pt x="65684" y="69175"/>
                      <a:pt x="65669" y="69175"/>
                    </a:cubicBezTo>
                    <a:lnTo>
                      <a:pt x="65669" y="69175"/>
                    </a:lnTo>
                    <a:cubicBezTo>
                      <a:pt x="67009" y="67731"/>
                      <a:pt x="68871" y="66936"/>
                      <a:pt x="70797" y="66936"/>
                    </a:cubicBezTo>
                    <a:cubicBezTo>
                      <a:pt x="71279" y="66936"/>
                      <a:pt x="71765" y="66986"/>
                      <a:pt x="72248" y="67088"/>
                    </a:cubicBezTo>
                    <a:cubicBezTo>
                      <a:pt x="71271" y="68333"/>
                      <a:pt x="70742" y="69901"/>
                      <a:pt x="70939" y="71559"/>
                    </a:cubicBezTo>
                    <a:cubicBezTo>
                      <a:pt x="71452" y="71445"/>
                      <a:pt x="71968" y="71389"/>
                      <a:pt x="72480" y="71389"/>
                    </a:cubicBezTo>
                    <a:cubicBezTo>
                      <a:pt x="74414" y="71389"/>
                      <a:pt x="76287" y="72186"/>
                      <a:pt x="77633" y="73638"/>
                    </a:cubicBezTo>
                    <a:cubicBezTo>
                      <a:pt x="78970" y="72190"/>
                      <a:pt x="80844" y="71388"/>
                      <a:pt x="82779" y="71388"/>
                    </a:cubicBezTo>
                    <a:cubicBezTo>
                      <a:pt x="83204" y="71388"/>
                      <a:pt x="83632" y="71426"/>
                      <a:pt x="84057" y="71505"/>
                    </a:cubicBezTo>
                    <a:cubicBezTo>
                      <a:pt x="83520" y="72141"/>
                      <a:pt x="83108" y="72867"/>
                      <a:pt x="82848" y="73656"/>
                    </a:cubicBezTo>
                    <a:lnTo>
                      <a:pt x="83224" y="73656"/>
                    </a:lnTo>
                    <a:cubicBezTo>
                      <a:pt x="84120" y="70909"/>
                      <a:pt x="86703" y="69536"/>
                      <a:pt x="89286" y="69536"/>
                    </a:cubicBezTo>
                    <a:cubicBezTo>
                      <a:pt x="91869" y="69536"/>
                      <a:pt x="94452" y="70909"/>
                      <a:pt x="95348" y="73656"/>
                    </a:cubicBezTo>
                    <a:lnTo>
                      <a:pt x="95724" y="73656"/>
                    </a:lnTo>
                    <a:cubicBezTo>
                      <a:pt x="95464" y="72867"/>
                      <a:pt x="95052" y="72141"/>
                      <a:pt x="94514" y="71505"/>
                    </a:cubicBezTo>
                    <a:cubicBezTo>
                      <a:pt x="94942" y="71426"/>
                      <a:pt x="95371" y="71388"/>
                      <a:pt x="95797" y="71388"/>
                    </a:cubicBezTo>
                    <a:cubicBezTo>
                      <a:pt x="97737" y="71388"/>
                      <a:pt x="99611" y="72190"/>
                      <a:pt x="100948" y="73638"/>
                    </a:cubicBezTo>
                    <a:cubicBezTo>
                      <a:pt x="102293" y="72185"/>
                      <a:pt x="104163" y="71385"/>
                      <a:pt x="106095" y="71385"/>
                    </a:cubicBezTo>
                    <a:cubicBezTo>
                      <a:pt x="106570" y="71385"/>
                      <a:pt x="107049" y="71433"/>
                      <a:pt x="107525" y="71532"/>
                    </a:cubicBezTo>
                    <a:cubicBezTo>
                      <a:pt x="106495" y="72796"/>
                      <a:pt x="105921" y="74417"/>
                      <a:pt x="106127" y="76111"/>
                    </a:cubicBezTo>
                    <a:cubicBezTo>
                      <a:pt x="106637" y="75997"/>
                      <a:pt x="107150" y="75942"/>
                      <a:pt x="107660" y="75942"/>
                    </a:cubicBezTo>
                    <a:cubicBezTo>
                      <a:pt x="109597" y="75942"/>
                      <a:pt x="111473" y="76744"/>
                      <a:pt x="112821" y="78199"/>
                    </a:cubicBezTo>
                    <a:cubicBezTo>
                      <a:pt x="114158" y="76751"/>
                      <a:pt x="116031" y="75948"/>
                      <a:pt x="117967" y="75948"/>
                    </a:cubicBezTo>
                    <a:cubicBezTo>
                      <a:pt x="118392" y="75948"/>
                      <a:pt x="118820" y="75987"/>
                      <a:pt x="119245" y="76066"/>
                    </a:cubicBezTo>
                    <a:cubicBezTo>
                      <a:pt x="118708" y="76702"/>
                      <a:pt x="118295" y="77428"/>
                      <a:pt x="118036" y="78217"/>
                    </a:cubicBezTo>
                    <a:lnTo>
                      <a:pt x="118412" y="78217"/>
                    </a:lnTo>
                    <a:cubicBezTo>
                      <a:pt x="119308" y="75474"/>
                      <a:pt x="121893" y="74100"/>
                      <a:pt x="124477" y="74100"/>
                    </a:cubicBezTo>
                    <a:cubicBezTo>
                      <a:pt x="127059" y="74100"/>
                      <a:pt x="129640" y="75471"/>
                      <a:pt x="130536" y="78217"/>
                    </a:cubicBezTo>
                    <a:lnTo>
                      <a:pt x="130912" y="78217"/>
                    </a:lnTo>
                    <a:cubicBezTo>
                      <a:pt x="130652" y="77428"/>
                      <a:pt x="130240" y="76702"/>
                      <a:pt x="129702" y="76066"/>
                    </a:cubicBezTo>
                    <a:cubicBezTo>
                      <a:pt x="130130" y="75987"/>
                      <a:pt x="130558" y="75948"/>
                      <a:pt x="130984" y="75948"/>
                    </a:cubicBezTo>
                    <a:cubicBezTo>
                      <a:pt x="132922" y="75948"/>
                      <a:pt x="134791" y="76751"/>
                      <a:pt x="136136" y="78199"/>
                    </a:cubicBezTo>
                    <a:cubicBezTo>
                      <a:pt x="137484" y="76744"/>
                      <a:pt x="139360" y="75942"/>
                      <a:pt x="141292" y="75942"/>
                    </a:cubicBezTo>
                    <a:cubicBezTo>
                      <a:pt x="141801" y="75942"/>
                      <a:pt x="142313" y="75997"/>
                      <a:pt x="142820" y="76111"/>
                    </a:cubicBezTo>
                    <a:cubicBezTo>
                      <a:pt x="143275" y="72358"/>
                      <a:pt x="139935" y="68987"/>
                      <a:pt x="136195" y="68987"/>
                    </a:cubicBezTo>
                    <a:cubicBezTo>
                      <a:pt x="136175" y="68987"/>
                      <a:pt x="136156" y="68987"/>
                      <a:pt x="136136" y="68987"/>
                    </a:cubicBezTo>
                    <a:cubicBezTo>
                      <a:pt x="136116" y="68987"/>
                      <a:pt x="136096" y="68987"/>
                      <a:pt x="136077" y="68987"/>
                    </a:cubicBezTo>
                    <a:cubicBezTo>
                      <a:pt x="134208" y="68987"/>
                      <a:pt x="132440" y="69825"/>
                      <a:pt x="131199" y="71129"/>
                    </a:cubicBezTo>
                    <a:cubicBezTo>
                      <a:pt x="131279" y="69534"/>
                      <a:pt x="130697" y="68038"/>
                      <a:pt x="129702" y="66855"/>
                    </a:cubicBezTo>
                    <a:cubicBezTo>
                      <a:pt x="130132" y="66775"/>
                      <a:pt x="130564" y="66736"/>
                      <a:pt x="130992" y="66736"/>
                    </a:cubicBezTo>
                    <a:cubicBezTo>
                      <a:pt x="132927" y="66736"/>
                      <a:pt x="134793" y="67533"/>
                      <a:pt x="136136" y="68978"/>
                    </a:cubicBezTo>
                    <a:cubicBezTo>
                      <a:pt x="137482" y="67526"/>
                      <a:pt x="139354" y="66729"/>
                      <a:pt x="141284" y="66729"/>
                    </a:cubicBezTo>
                    <a:cubicBezTo>
                      <a:pt x="141795" y="66729"/>
                      <a:pt x="142310" y="66785"/>
                      <a:pt x="142820" y="66900"/>
                    </a:cubicBezTo>
                    <a:cubicBezTo>
                      <a:pt x="143276" y="63142"/>
                      <a:pt x="139935" y="59776"/>
                      <a:pt x="136189" y="59776"/>
                    </a:cubicBezTo>
                    <a:cubicBezTo>
                      <a:pt x="136175" y="59776"/>
                      <a:pt x="136160" y="59776"/>
                      <a:pt x="136145" y="59776"/>
                    </a:cubicBezTo>
                    <a:cubicBezTo>
                      <a:pt x="137492" y="58329"/>
                      <a:pt x="139362" y="57528"/>
                      <a:pt x="141292" y="57528"/>
                    </a:cubicBezTo>
                    <a:cubicBezTo>
                      <a:pt x="141800" y="57528"/>
                      <a:pt x="142312" y="57583"/>
                      <a:pt x="142820" y="57697"/>
                    </a:cubicBezTo>
                    <a:cubicBezTo>
                      <a:pt x="143275" y="53945"/>
                      <a:pt x="139935" y="50573"/>
                      <a:pt x="136195" y="50573"/>
                    </a:cubicBezTo>
                    <a:cubicBezTo>
                      <a:pt x="136175" y="50573"/>
                      <a:pt x="136156" y="50573"/>
                      <a:pt x="136136" y="50574"/>
                    </a:cubicBezTo>
                    <a:cubicBezTo>
                      <a:pt x="137486" y="49117"/>
                      <a:pt x="139365" y="48320"/>
                      <a:pt x="141300" y="48320"/>
                    </a:cubicBezTo>
                    <a:cubicBezTo>
                      <a:pt x="141806" y="48320"/>
                      <a:pt x="142315" y="48374"/>
                      <a:pt x="142820" y="48486"/>
                    </a:cubicBezTo>
                    <a:cubicBezTo>
                      <a:pt x="143276" y="44728"/>
                      <a:pt x="139935" y="41362"/>
                      <a:pt x="136181" y="41362"/>
                    </a:cubicBezTo>
                    <a:cubicBezTo>
                      <a:pt x="136166" y="41362"/>
                      <a:pt x="136151" y="41362"/>
                      <a:pt x="136136" y="41362"/>
                    </a:cubicBezTo>
                    <a:cubicBezTo>
                      <a:pt x="137483" y="39915"/>
                      <a:pt x="139359" y="39114"/>
                      <a:pt x="141291" y="39114"/>
                    </a:cubicBezTo>
                    <a:cubicBezTo>
                      <a:pt x="141800" y="39114"/>
                      <a:pt x="142312" y="39169"/>
                      <a:pt x="142820" y="39283"/>
                    </a:cubicBezTo>
                    <a:cubicBezTo>
                      <a:pt x="143275" y="35522"/>
                      <a:pt x="139935" y="32159"/>
                      <a:pt x="136195" y="32159"/>
                    </a:cubicBezTo>
                    <a:cubicBezTo>
                      <a:pt x="136175" y="32159"/>
                      <a:pt x="136156" y="32160"/>
                      <a:pt x="136136" y="32160"/>
                    </a:cubicBezTo>
                    <a:cubicBezTo>
                      <a:pt x="136116" y="32160"/>
                      <a:pt x="136096" y="32159"/>
                      <a:pt x="136077" y="32159"/>
                    </a:cubicBezTo>
                    <a:cubicBezTo>
                      <a:pt x="134208" y="32159"/>
                      <a:pt x="132440" y="32998"/>
                      <a:pt x="131199" y="34301"/>
                    </a:cubicBezTo>
                    <a:cubicBezTo>
                      <a:pt x="131279" y="32706"/>
                      <a:pt x="130697" y="31210"/>
                      <a:pt x="129711" y="30027"/>
                    </a:cubicBezTo>
                    <a:cubicBezTo>
                      <a:pt x="130140" y="29948"/>
                      <a:pt x="130570" y="29909"/>
                      <a:pt x="130997" y="29909"/>
                    </a:cubicBezTo>
                    <a:cubicBezTo>
                      <a:pt x="132927" y="29909"/>
                      <a:pt x="134793" y="30705"/>
                      <a:pt x="136136" y="32151"/>
                    </a:cubicBezTo>
                    <a:cubicBezTo>
                      <a:pt x="137482" y="30699"/>
                      <a:pt x="139354" y="29902"/>
                      <a:pt x="141284" y="29902"/>
                    </a:cubicBezTo>
                    <a:cubicBezTo>
                      <a:pt x="141795" y="29902"/>
                      <a:pt x="142310" y="29957"/>
                      <a:pt x="142820" y="30072"/>
                    </a:cubicBezTo>
                    <a:cubicBezTo>
                      <a:pt x="143276" y="26315"/>
                      <a:pt x="139935" y="22948"/>
                      <a:pt x="136189" y="22948"/>
                    </a:cubicBezTo>
                    <a:cubicBezTo>
                      <a:pt x="136175" y="22948"/>
                      <a:pt x="136160" y="22948"/>
                      <a:pt x="136145" y="22948"/>
                    </a:cubicBezTo>
                    <a:cubicBezTo>
                      <a:pt x="137491" y="21496"/>
                      <a:pt x="139358" y="20699"/>
                      <a:pt x="141285" y="20699"/>
                    </a:cubicBezTo>
                    <a:cubicBezTo>
                      <a:pt x="141795" y="20699"/>
                      <a:pt x="142310" y="20755"/>
                      <a:pt x="142820" y="20870"/>
                    </a:cubicBezTo>
                    <a:cubicBezTo>
                      <a:pt x="143275" y="17108"/>
                      <a:pt x="139935" y="13746"/>
                      <a:pt x="136195" y="13746"/>
                    </a:cubicBezTo>
                    <a:cubicBezTo>
                      <a:pt x="136175" y="13746"/>
                      <a:pt x="136156" y="13746"/>
                      <a:pt x="136136" y="13746"/>
                    </a:cubicBezTo>
                    <a:cubicBezTo>
                      <a:pt x="137484" y="12292"/>
                      <a:pt x="139360" y="11489"/>
                      <a:pt x="141292" y="11489"/>
                    </a:cubicBezTo>
                    <a:cubicBezTo>
                      <a:pt x="141801" y="11489"/>
                      <a:pt x="142313" y="11544"/>
                      <a:pt x="142820" y="11658"/>
                    </a:cubicBezTo>
                    <a:cubicBezTo>
                      <a:pt x="143275" y="7906"/>
                      <a:pt x="139935" y="4534"/>
                      <a:pt x="136195" y="4534"/>
                    </a:cubicBezTo>
                    <a:cubicBezTo>
                      <a:pt x="136175" y="4534"/>
                      <a:pt x="136156" y="4534"/>
                      <a:pt x="136136" y="4535"/>
                    </a:cubicBezTo>
                    <a:cubicBezTo>
                      <a:pt x="136116" y="4534"/>
                      <a:pt x="136096" y="4534"/>
                      <a:pt x="136077" y="4534"/>
                    </a:cubicBezTo>
                    <a:cubicBezTo>
                      <a:pt x="134208" y="4534"/>
                      <a:pt x="132440" y="5373"/>
                      <a:pt x="131199" y="6676"/>
                    </a:cubicBezTo>
                    <a:cubicBezTo>
                      <a:pt x="131234" y="5941"/>
                      <a:pt x="131136" y="5198"/>
                      <a:pt x="130894" y="4499"/>
                    </a:cubicBezTo>
                    <a:lnTo>
                      <a:pt x="130518" y="4499"/>
                    </a:lnTo>
                    <a:cubicBezTo>
                      <a:pt x="130751" y="5198"/>
                      <a:pt x="130867" y="5932"/>
                      <a:pt x="130867" y="6667"/>
                    </a:cubicBezTo>
                    <a:cubicBezTo>
                      <a:pt x="130394" y="6565"/>
                      <a:pt x="129917" y="6515"/>
                      <a:pt x="129443" y="6515"/>
                    </a:cubicBezTo>
                    <a:cubicBezTo>
                      <a:pt x="127584" y="6515"/>
                      <a:pt x="125780" y="7282"/>
                      <a:pt x="124487" y="8674"/>
                    </a:cubicBezTo>
                    <a:cubicBezTo>
                      <a:pt x="123206" y="7294"/>
                      <a:pt x="121414" y="6515"/>
                      <a:pt x="119532" y="6515"/>
                    </a:cubicBezTo>
                    <a:cubicBezTo>
                      <a:pt x="119048" y="6515"/>
                      <a:pt x="118564" y="6569"/>
                      <a:pt x="118089" y="6667"/>
                    </a:cubicBezTo>
                    <a:cubicBezTo>
                      <a:pt x="118089" y="5932"/>
                      <a:pt x="118206" y="5198"/>
                      <a:pt x="118439" y="4499"/>
                    </a:cubicBezTo>
                    <a:lnTo>
                      <a:pt x="118063" y="4499"/>
                    </a:lnTo>
                    <a:cubicBezTo>
                      <a:pt x="117821" y="5198"/>
                      <a:pt x="117722" y="5932"/>
                      <a:pt x="117758" y="6676"/>
                    </a:cubicBezTo>
                    <a:cubicBezTo>
                      <a:pt x="116516" y="5373"/>
                      <a:pt x="114749" y="4534"/>
                      <a:pt x="112880" y="4534"/>
                    </a:cubicBezTo>
                    <a:cubicBezTo>
                      <a:pt x="112860" y="4534"/>
                      <a:pt x="112840" y="4534"/>
                      <a:pt x="112821" y="4535"/>
                    </a:cubicBezTo>
                    <a:cubicBezTo>
                      <a:pt x="112802" y="4534"/>
                      <a:pt x="112783" y="4534"/>
                      <a:pt x="112765" y="4534"/>
                    </a:cubicBezTo>
                    <a:cubicBezTo>
                      <a:pt x="110778" y="4534"/>
                      <a:pt x="108911" y="5480"/>
                      <a:pt x="107659" y="6927"/>
                    </a:cubicBezTo>
                    <a:lnTo>
                      <a:pt x="107659" y="6927"/>
                    </a:lnTo>
                    <a:cubicBezTo>
                      <a:pt x="107953" y="3264"/>
                      <a:pt x="104676" y="36"/>
                      <a:pt x="101009" y="36"/>
                    </a:cubicBezTo>
                    <a:cubicBezTo>
                      <a:pt x="100988" y="36"/>
                      <a:pt x="100968" y="36"/>
                      <a:pt x="100948" y="36"/>
                    </a:cubicBezTo>
                    <a:cubicBezTo>
                      <a:pt x="100928" y="36"/>
                      <a:pt x="100908" y="36"/>
                      <a:pt x="100889" y="36"/>
                    </a:cubicBezTo>
                    <a:cubicBezTo>
                      <a:pt x="99020" y="36"/>
                      <a:pt x="97261" y="875"/>
                      <a:pt x="96011" y="2178"/>
                    </a:cubicBezTo>
                    <a:cubicBezTo>
                      <a:pt x="96056" y="1434"/>
                      <a:pt x="95948" y="699"/>
                      <a:pt x="95706" y="1"/>
                    </a:cubicBezTo>
                    <a:lnTo>
                      <a:pt x="95339" y="1"/>
                    </a:lnTo>
                    <a:cubicBezTo>
                      <a:pt x="95563" y="699"/>
                      <a:pt x="95688" y="1434"/>
                      <a:pt x="95688" y="2169"/>
                    </a:cubicBezTo>
                    <a:cubicBezTo>
                      <a:pt x="95213" y="2067"/>
                      <a:pt x="94735" y="2017"/>
                      <a:pt x="94260" y="2017"/>
                    </a:cubicBezTo>
                    <a:cubicBezTo>
                      <a:pt x="92399" y="2017"/>
                      <a:pt x="90599" y="2784"/>
                      <a:pt x="89299" y="4176"/>
                    </a:cubicBezTo>
                    <a:cubicBezTo>
                      <a:pt x="88027" y="2796"/>
                      <a:pt x="86226" y="2017"/>
                      <a:pt x="84344" y="2017"/>
                    </a:cubicBezTo>
                    <a:cubicBezTo>
                      <a:pt x="83860" y="2017"/>
                      <a:pt x="83376" y="2061"/>
                      <a:pt x="82902" y="2169"/>
                    </a:cubicBezTo>
                    <a:cubicBezTo>
                      <a:pt x="82910" y="1434"/>
                      <a:pt x="83027" y="699"/>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grpSp>
        <p:sp>
          <p:nvSpPr>
            <p:cNvPr id="42" name="Google Shape;42;p3"/>
            <p:cNvSpPr/>
            <p:nvPr/>
          </p:nvSpPr>
          <p:spPr>
            <a:xfrm>
              <a:off x="-200" y="2625674"/>
              <a:ext cx="3080076" cy="1683353"/>
            </a:xfrm>
            <a:custGeom>
              <a:avLst/>
              <a:gdLst/>
              <a:ahLst/>
              <a:cxnLst/>
              <a:rect l="l" t="t" r="r" b="b"/>
              <a:pathLst>
                <a:path w="143276" h="78414" extrusionOk="0">
                  <a:moveTo>
                    <a:pt x="84144" y="2392"/>
                  </a:moveTo>
                  <a:cubicBezTo>
                    <a:pt x="86080" y="2392"/>
                    <a:pt x="87955" y="3195"/>
                    <a:pt x="89299" y="4642"/>
                  </a:cubicBezTo>
                  <a:cubicBezTo>
                    <a:pt x="90635" y="3197"/>
                    <a:pt x="92499" y="2400"/>
                    <a:pt x="94430" y="2400"/>
                  </a:cubicBezTo>
                  <a:cubicBezTo>
                    <a:pt x="94856" y="2400"/>
                    <a:pt x="95287" y="2439"/>
                    <a:pt x="95715" y="2518"/>
                  </a:cubicBezTo>
                  <a:cubicBezTo>
                    <a:pt x="94720" y="3692"/>
                    <a:pt x="94138" y="5198"/>
                    <a:pt x="94228" y="6793"/>
                  </a:cubicBezTo>
                  <a:cubicBezTo>
                    <a:pt x="92977" y="5480"/>
                    <a:pt x="91219" y="4651"/>
                    <a:pt x="89350" y="4651"/>
                  </a:cubicBezTo>
                  <a:cubicBezTo>
                    <a:pt x="89330" y="4651"/>
                    <a:pt x="89310" y="4651"/>
                    <a:pt x="89290" y="4651"/>
                  </a:cubicBezTo>
                  <a:cubicBezTo>
                    <a:pt x="89271" y="4651"/>
                    <a:pt x="89251" y="4651"/>
                    <a:pt x="89231" y="4651"/>
                  </a:cubicBezTo>
                  <a:cubicBezTo>
                    <a:pt x="87362" y="4651"/>
                    <a:pt x="85595" y="5489"/>
                    <a:pt x="84353" y="6793"/>
                  </a:cubicBezTo>
                  <a:cubicBezTo>
                    <a:pt x="84434" y="5198"/>
                    <a:pt x="83851" y="3692"/>
                    <a:pt x="82866" y="2518"/>
                  </a:cubicBezTo>
                  <a:lnTo>
                    <a:pt x="82866" y="2509"/>
                  </a:lnTo>
                  <a:cubicBezTo>
                    <a:pt x="83291" y="2430"/>
                    <a:pt x="83719" y="2392"/>
                    <a:pt x="84144" y="2392"/>
                  </a:cubicBezTo>
                  <a:close/>
                  <a:moveTo>
                    <a:pt x="23970" y="2589"/>
                  </a:moveTo>
                  <a:cubicBezTo>
                    <a:pt x="24396" y="2589"/>
                    <a:pt x="24824" y="2628"/>
                    <a:pt x="25250" y="2707"/>
                  </a:cubicBezTo>
                  <a:cubicBezTo>
                    <a:pt x="24255" y="3889"/>
                    <a:pt x="23673" y="5386"/>
                    <a:pt x="23753" y="6981"/>
                  </a:cubicBezTo>
                  <a:cubicBezTo>
                    <a:pt x="22512" y="5677"/>
                    <a:pt x="20744" y="4839"/>
                    <a:pt x="18884" y="4839"/>
                  </a:cubicBezTo>
                  <a:cubicBezTo>
                    <a:pt x="18864" y="4839"/>
                    <a:pt x="18845" y="4839"/>
                    <a:pt x="18825" y="4839"/>
                  </a:cubicBezTo>
                  <a:cubicBezTo>
                    <a:pt x="18805" y="4839"/>
                    <a:pt x="18786" y="4839"/>
                    <a:pt x="18766" y="4839"/>
                  </a:cubicBezTo>
                  <a:cubicBezTo>
                    <a:pt x="16897" y="4839"/>
                    <a:pt x="15129" y="5677"/>
                    <a:pt x="13888" y="6981"/>
                  </a:cubicBezTo>
                  <a:cubicBezTo>
                    <a:pt x="13951" y="5395"/>
                    <a:pt x="13368" y="3898"/>
                    <a:pt x="12382" y="2716"/>
                  </a:cubicBezTo>
                  <a:lnTo>
                    <a:pt x="12391" y="2707"/>
                  </a:lnTo>
                  <a:cubicBezTo>
                    <a:pt x="12818" y="2628"/>
                    <a:pt x="13246" y="2589"/>
                    <a:pt x="13671" y="2589"/>
                  </a:cubicBezTo>
                  <a:cubicBezTo>
                    <a:pt x="15606" y="2589"/>
                    <a:pt x="17481" y="3390"/>
                    <a:pt x="18825" y="4830"/>
                  </a:cubicBezTo>
                  <a:cubicBezTo>
                    <a:pt x="20162" y="3390"/>
                    <a:pt x="22035" y="2589"/>
                    <a:pt x="23970" y="2589"/>
                  </a:cubicBezTo>
                  <a:close/>
                  <a:moveTo>
                    <a:pt x="77636" y="544"/>
                  </a:moveTo>
                  <a:cubicBezTo>
                    <a:pt x="80811" y="544"/>
                    <a:pt x="83986" y="2623"/>
                    <a:pt x="84031" y="6784"/>
                  </a:cubicBezTo>
                  <a:cubicBezTo>
                    <a:pt x="83550" y="6679"/>
                    <a:pt x="83066" y="6627"/>
                    <a:pt x="82585" y="6627"/>
                  </a:cubicBezTo>
                  <a:cubicBezTo>
                    <a:pt x="80728" y="6627"/>
                    <a:pt x="78929" y="7394"/>
                    <a:pt x="77633" y="8782"/>
                  </a:cubicBezTo>
                  <a:cubicBezTo>
                    <a:pt x="76360" y="7411"/>
                    <a:pt x="74559" y="6622"/>
                    <a:pt x="72687" y="6622"/>
                  </a:cubicBezTo>
                  <a:cubicBezTo>
                    <a:pt x="72203" y="6622"/>
                    <a:pt x="71719" y="6676"/>
                    <a:pt x="71244" y="6784"/>
                  </a:cubicBezTo>
                  <a:cubicBezTo>
                    <a:pt x="71284" y="2625"/>
                    <a:pt x="74460" y="544"/>
                    <a:pt x="77636" y="544"/>
                  </a:cubicBezTo>
                  <a:close/>
                  <a:moveTo>
                    <a:pt x="100947" y="544"/>
                  </a:moveTo>
                  <a:cubicBezTo>
                    <a:pt x="104121" y="544"/>
                    <a:pt x="107295" y="2622"/>
                    <a:pt x="107337" y="6782"/>
                  </a:cubicBezTo>
                  <a:lnTo>
                    <a:pt x="107337" y="6782"/>
                  </a:lnTo>
                  <a:cubicBezTo>
                    <a:pt x="106859" y="6678"/>
                    <a:pt x="106378" y="6627"/>
                    <a:pt x="105901" y="6627"/>
                  </a:cubicBezTo>
                  <a:cubicBezTo>
                    <a:pt x="104043" y="6627"/>
                    <a:pt x="102246" y="7394"/>
                    <a:pt x="100957" y="8782"/>
                  </a:cubicBezTo>
                  <a:cubicBezTo>
                    <a:pt x="99676" y="7411"/>
                    <a:pt x="97883" y="6622"/>
                    <a:pt x="96002" y="6622"/>
                  </a:cubicBezTo>
                  <a:cubicBezTo>
                    <a:pt x="95518" y="6622"/>
                    <a:pt x="95034" y="6676"/>
                    <a:pt x="94559" y="6784"/>
                  </a:cubicBezTo>
                  <a:cubicBezTo>
                    <a:pt x="94595" y="2625"/>
                    <a:pt x="97771" y="544"/>
                    <a:pt x="100947" y="544"/>
                  </a:cubicBezTo>
                  <a:close/>
                  <a:moveTo>
                    <a:pt x="7166" y="739"/>
                  </a:moveTo>
                  <a:cubicBezTo>
                    <a:pt x="10341" y="739"/>
                    <a:pt x="13516" y="2815"/>
                    <a:pt x="13556" y="6972"/>
                  </a:cubicBezTo>
                  <a:cubicBezTo>
                    <a:pt x="13079" y="6868"/>
                    <a:pt x="12598" y="6817"/>
                    <a:pt x="12120" y="6817"/>
                  </a:cubicBezTo>
                  <a:cubicBezTo>
                    <a:pt x="10263" y="6817"/>
                    <a:pt x="8460" y="7585"/>
                    <a:pt x="7163" y="8974"/>
                  </a:cubicBezTo>
                  <a:lnTo>
                    <a:pt x="7163" y="8974"/>
                  </a:lnTo>
                  <a:cubicBezTo>
                    <a:pt x="5882" y="7597"/>
                    <a:pt x="4092" y="6819"/>
                    <a:pt x="2212" y="6819"/>
                  </a:cubicBezTo>
                  <a:cubicBezTo>
                    <a:pt x="1728" y="6819"/>
                    <a:pt x="1245" y="6873"/>
                    <a:pt x="770" y="6972"/>
                  </a:cubicBezTo>
                  <a:cubicBezTo>
                    <a:pt x="810" y="2818"/>
                    <a:pt x="3988" y="739"/>
                    <a:pt x="7166" y="739"/>
                  </a:cubicBezTo>
                  <a:close/>
                  <a:moveTo>
                    <a:pt x="30461" y="743"/>
                  </a:moveTo>
                  <a:cubicBezTo>
                    <a:pt x="33632" y="743"/>
                    <a:pt x="36807" y="2818"/>
                    <a:pt x="36853" y="6968"/>
                  </a:cubicBezTo>
                  <a:lnTo>
                    <a:pt x="36853" y="6968"/>
                  </a:lnTo>
                  <a:cubicBezTo>
                    <a:pt x="36386" y="6869"/>
                    <a:pt x="35915" y="6820"/>
                    <a:pt x="35447" y="6820"/>
                  </a:cubicBezTo>
                  <a:cubicBezTo>
                    <a:pt x="33589" y="6820"/>
                    <a:pt x="31784" y="7587"/>
                    <a:pt x="30492" y="8979"/>
                  </a:cubicBezTo>
                  <a:cubicBezTo>
                    <a:pt x="29210" y="7599"/>
                    <a:pt x="27418" y="6819"/>
                    <a:pt x="25536" y="6819"/>
                  </a:cubicBezTo>
                  <a:cubicBezTo>
                    <a:pt x="25053" y="6819"/>
                    <a:pt x="24569" y="6873"/>
                    <a:pt x="24094" y="6972"/>
                  </a:cubicBezTo>
                  <a:cubicBezTo>
                    <a:pt x="24121" y="2820"/>
                    <a:pt x="27289" y="743"/>
                    <a:pt x="30461" y="743"/>
                  </a:cubicBezTo>
                  <a:close/>
                  <a:moveTo>
                    <a:pt x="119326" y="6899"/>
                  </a:moveTo>
                  <a:cubicBezTo>
                    <a:pt x="121263" y="6899"/>
                    <a:pt x="123133" y="7700"/>
                    <a:pt x="124470" y="9149"/>
                  </a:cubicBezTo>
                  <a:lnTo>
                    <a:pt x="124470" y="9149"/>
                  </a:lnTo>
                  <a:cubicBezTo>
                    <a:pt x="124453" y="9149"/>
                    <a:pt x="124436" y="9149"/>
                    <a:pt x="124419" y="9149"/>
                  </a:cubicBezTo>
                  <a:cubicBezTo>
                    <a:pt x="122550" y="9149"/>
                    <a:pt x="120782" y="9987"/>
                    <a:pt x="119541" y="11291"/>
                  </a:cubicBezTo>
                  <a:cubicBezTo>
                    <a:pt x="119622" y="9705"/>
                    <a:pt x="119039" y="8199"/>
                    <a:pt x="118045" y="7017"/>
                  </a:cubicBezTo>
                  <a:cubicBezTo>
                    <a:pt x="118472" y="6938"/>
                    <a:pt x="118901" y="6899"/>
                    <a:pt x="119326" y="6899"/>
                  </a:cubicBezTo>
                  <a:close/>
                  <a:moveTo>
                    <a:pt x="129625" y="6899"/>
                  </a:moveTo>
                  <a:cubicBezTo>
                    <a:pt x="130050" y="6899"/>
                    <a:pt x="130477" y="6938"/>
                    <a:pt x="130903" y="7017"/>
                  </a:cubicBezTo>
                  <a:cubicBezTo>
                    <a:pt x="129908" y="8199"/>
                    <a:pt x="129326" y="9705"/>
                    <a:pt x="129415" y="11291"/>
                  </a:cubicBezTo>
                  <a:cubicBezTo>
                    <a:pt x="128165" y="9987"/>
                    <a:pt x="126397" y="9149"/>
                    <a:pt x="124537" y="9149"/>
                  </a:cubicBezTo>
                  <a:cubicBezTo>
                    <a:pt x="124520" y="9149"/>
                    <a:pt x="124503" y="9149"/>
                    <a:pt x="124487" y="9149"/>
                  </a:cubicBezTo>
                  <a:lnTo>
                    <a:pt x="124487" y="9149"/>
                  </a:lnTo>
                  <a:cubicBezTo>
                    <a:pt x="125823" y="7700"/>
                    <a:pt x="127694" y="6899"/>
                    <a:pt x="129625" y="6899"/>
                  </a:cubicBezTo>
                  <a:close/>
                  <a:moveTo>
                    <a:pt x="82788" y="6997"/>
                  </a:moveTo>
                  <a:cubicBezTo>
                    <a:pt x="83213" y="6997"/>
                    <a:pt x="83641" y="7036"/>
                    <a:pt x="84066" y="7115"/>
                  </a:cubicBezTo>
                  <a:cubicBezTo>
                    <a:pt x="83072" y="8298"/>
                    <a:pt x="82489" y="9794"/>
                    <a:pt x="82579" y="11389"/>
                  </a:cubicBezTo>
                  <a:cubicBezTo>
                    <a:pt x="81329" y="10086"/>
                    <a:pt x="79570" y="9248"/>
                    <a:pt x="77701" y="9248"/>
                  </a:cubicBezTo>
                  <a:cubicBezTo>
                    <a:pt x="77681" y="9248"/>
                    <a:pt x="77661" y="9248"/>
                    <a:pt x="77642" y="9248"/>
                  </a:cubicBezTo>
                  <a:cubicBezTo>
                    <a:pt x="78979" y="7800"/>
                    <a:pt x="80853" y="6997"/>
                    <a:pt x="82788" y="6997"/>
                  </a:cubicBezTo>
                  <a:close/>
                  <a:moveTo>
                    <a:pt x="95819" y="7002"/>
                  </a:moveTo>
                  <a:cubicBezTo>
                    <a:pt x="97748" y="7002"/>
                    <a:pt x="99615" y="7806"/>
                    <a:pt x="100948" y="9257"/>
                  </a:cubicBezTo>
                  <a:cubicBezTo>
                    <a:pt x="100928" y="9257"/>
                    <a:pt x="100908" y="9256"/>
                    <a:pt x="100888" y="9256"/>
                  </a:cubicBezTo>
                  <a:cubicBezTo>
                    <a:pt x="99020" y="9256"/>
                    <a:pt x="97252" y="10086"/>
                    <a:pt x="96011" y="11398"/>
                  </a:cubicBezTo>
                  <a:cubicBezTo>
                    <a:pt x="96100" y="9803"/>
                    <a:pt x="95509" y="8298"/>
                    <a:pt x="94523" y="7124"/>
                  </a:cubicBezTo>
                  <a:cubicBezTo>
                    <a:pt x="94955" y="7042"/>
                    <a:pt x="95388" y="7002"/>
                    <a:pt x="95819" y="7002"/>
                  </a:cubicBezTo>
                  <a:close/>
                  <a:moveTo>
                    <a:pt x="48857" y="7096"/>
                  </a:moveTo>
                  <a:cubicBezTo>
                    <a:pt x="50790" y="7096"/>
                    <a:pt x="52658" y="7899"/>
                    <a:pt x="53995" y="9346"/>
                  </a:cubicBezTo>
                  <a:lnTo>
                    <a:pt x="53995" y="9346"/>
                  </a:lnTo>
                  <a:cubicBezTo>
                    <a:pt x="53978" y="9346"/>
                    <a:pt x="53961" y="9346"/>
                    <a:pt x="53945" y="9346"/>
                  </a:cubicBezTo>
                  <a:cubicBezTo>
                    <a:pt x="52076" y="9346"/>
                    <a:pt x="50308" y="10184"/>
                    <a:pt x="49067" y="11488"/>
                  </a:cubicBezTo>
                  <a:cubicBezTo>
                    <a:pt x="49156" y="9893"/>
                    <a:pt x="48565" y="8388"/>
                    <a:pt x="47579" y="7214"/>
                  </a:cubicBezTo>
                  <a:cubicBezTo>
                    <a:pt x="48005" y="7135"/>
                    <a:pt x="48433" y="7096"/>
                    <a:pt x="48857" y="7096"/>
                  </a:cubicBezTo>
                  <a:close/>
                  <a:moveTo>
                    <a:pt x="59151" y="7096"/>
                  </a:moveTo>
                  <a:cubicBezTo>
                    <a:pt x="59575" y="7096"/>
                    <a:pt x="60003" y="7135"/>
                    <a:pt x="60429" y="7214"/>
                  </a:cubicBezTo>
                  <a:cubicBezTo>
                    <a:pt x="59443" y="8397"/>
                    <a:pt x="58852" y="9893"/>
                    <a:pt x="58941" y="11488"/>
                  </a:cubicBezTo>
                  <a:cubicBezTo>
                    <a:pt x="57700" y="10184"/>
                    <a:pt x="55932" y="9346"/>
                    <a:pt x="54063" y="9346"/>
                  </a:cubicBezTo>
                  <a:cubicBezTo>
                    <a:pt x="54043" y="9346"/>
                    <a:pt x="54024" y="9346"/>
                    <a:pt x="54004" y="9346"/>
                  </a:cubicBezTo>
                  <a:cubicBezTo>
                    <a:pt x="55349" y="7899"/>
                    <a:pt x="57217" y="7096"/>
                    <a:pt x="59151" y="7096"/>
                  </a:cubicBezTo>
                  <a:close/>
                  <a:moveTo>
                    <a:pt x="12288" y="7195"/>
                  </a:moveTo>
                  <a:cubicBezTo>
                    <a:pt x="12712" y="7195"/>
                    <a:pt x="13139" y="7233"/>
                    <a:pt x="13565" y="7312"/>
                  </a:cubicBezTo>
                  <a:cubicBezTo>
                    <a:pt x="12580" y="8495"/>
                    <a:pt x="11997" y="9992"/>
                    <a:pt x="12078" y="11586"/>
                  </a:cubicBezTo>
                  <a:cubicBezTo>
                    <a:pt x="10836" y="10283"/>
                    <a:pt x="9069" y="9445"/>
                    <a:pt x="7200" y="9445"/>
                  </a:cubicBezTo>
                  <a:cubicBezTo>
                    <a:pt x="7183" y="9445"/>
                    <a:pt x="7166" y="9445"/>
                    <a:pt x="7150" y="9445"/>
                  </a:cubicBezTo>
                  <a:lnTo>
                    <a:pt x="7150" y="9445"/>
                  </a:lnTo>
                  <a:cubicBezTo>
                    <a:pt x="8487" y="7997"/>
                    <a:pt x="10354" y="7195"/>
                    <a:pt x="12288" y="7195"/>
                  </a:cubicBezTo>
                  <a:close/>
                  <a:moveTo>
                    <a:pt x="25327" y="7195"/>
                  </a:moveTo>
                  <a:cubicBezTo>
                    <a:pt x="27263" y="7195"/>
                    <a:pt x="29138" y="7997"/>
                    <a:pt x="30483" y="9445"/>
                  </a:cubicBezTo>
                  <a:cubicBezTo>
                    <a:pt x="30463" y="9445"/>
                    <a:pt x="30443" y="9445"/>
                    <a:pt x="30423" y="9445"/>
                  </a:cubicBezTo>
                  <a:cubicBezTo>
                    <a:pt x="28555" y="9445"/>
                    <a:pt x="26787" y="10283"/>
                    <a:pt x="25545" y="11586"/>
                  </a:cubicBezTo>
                  <a:cubicBezTo>
                    <a:pt x="25626" y="10000"/>
                    <a:pt x="25044" y="8495"/>
                    <a:pt x="24049" y="7312"/>
                  </a:cubicBezTo>
                  <a:cubicBezTo>
                    <a:pt x="24475" y="7233"/>
                    <a:pt x="24903" y="7195"/>
                    <a:pt x="25327" y="7195"/>
                  </a:cubicBezTo>
                  <a:close/>
                  <a:moveTo>
                    <a:pt x="35634" y="7192"/>
                  </a:moveTo>
                  <a:cubicBezTo>
                    <a:pt x="36094" y="7192"/>
                    <a:pt x="36556" y="7237"/>
                    <a:pt x="37015" y="7330"/>
                  </a:cubicBezTo>
                  <a:cubicBezTo>
                    <a:pt x="35998" y="8588"/>
                    <a:pt x="35452" y="10173"/>
                    <a:pt x="35641" y="11840"/>
                  </a:cubicBezTo>
                  <a:lnTo>
                    <a:pt x="35641" y="11840"/>
                  </a:lnTo>
                  <a:cubicBezTo>
                    <a:pt x="34389" y="10389"/>
                    <a:pt x="32523" y="9445"/>
                    <a:pt x="30538" y="9445"/>
                  </a:cubicBezTo>
                  <a:cubicBezTo>
                    <a:pt x="30520" y="9445"/>
                    <a:pt x="30501" y="9445"/>
                    <a:pt x="30483" y="9445"/>
                  </a:cubicBezTo>
                  <a:cubicBezTo>
                    <a:pt x="31822" y="7997"/>
                    <a:pt x="33700" y="7192"/>
                    <a:pt x="35634" y="7192"/>
                  </a:cubicBezTo>
                  <a:close/>
                  <a:moveTo>
                    <a:pt x="112820" y="5042"/>
                  </a:moveTo>
                  <a:cubicBezTo>
                    <a:pt x="115994" y="5042"/>
                    <a:pt x="119168" y="7120"/>
                    <a:pt x="119209" y="11280"/>
                  </a:cubicBezTo>
                  <a:lnTo>
                    <a:pt x="119209" y="11280"/>
                  </a:lnTo>
                  <a:cubicBezTo>
                    <a:pt x="118737" y="11179"/>
                    <a:pt x="118262" y="11130"/>
                    <a:pt x="117790" y="11130"/>
                  </a:cubicBezTo>
                  <a:cubicBezTo>
                    <a:pt x="115926" y="11130"/>
                    <a:pt x="114120" y="11897"/>
                    <a:pt x="112821" y="13289"/>
                  </a:cubicBezTo>
                  <a:cubicBezTo>
                    <a:pt x="111548" y="11909"/>
                    <a:pt x="109747" y="11129"/>
                    <a:pt x="107874" y="11129"/>
                  </a:cubicBezTo>
                  <a:cubicBezTo>
                    <a:pt x="107391" y="11129"/>
                    <a:pt x="106898" y="11183"/>
                    <a:pt x="106432" y="11282"/>
                  </a:cubicBezTo>
                  <a:cubicBezTo>
                    <a:pt x="106468" y="7123"/>
                    <a:pt x="109644" y="5042"/>
                    <a:pt x="112820" y="5042"/>
                  </a:cubicBezTo>
                  <a:close/>
                  <a:moveTo>
                    <a:pt x="136135" y="5042"/>
                  </a:moveTo>
                  <a:cubicBezTo>
                    <a:pt x="139310" y="5042"/>
                    <a:pt x="142484" y="7121"/>
                    <a:pt x="142525" y="11282"/>
                  </a:cubicBezTo>
                  <a:cubicBezTo>
                    <a:pt x="142051" y="11180"/>
                    <a:pt x="141574" y="11130"/>
                    <a:pt x="141100" y="11130"/>
                  </a:cubicBezTo>
                  <a:cubicBezTo>
                    <a:pt x="139242" y="11130"/>
                    <a:pt x="137437" y="11897"/>
                    <a:pt x="136145" y="13289"/>
                  </a:cubicBezTo>
                  <a:cubicBezTo>
                    <a:pt x="134863" y="11909"/>
                    <a:pt x="133071" y="11129"/>
                    <a:pt x="131190" y="11129"/>
                  </a:cubicBezTo>
                  <a:cubicBezTo>
                    <a:pt x="130706" y="11129"/>
                    <a:pt x="130222" y="11183"/>
                    <a:pt x="129747" y="11282"/>
                  </a:cubicBezTo>
                  <a:cubicBezTo>
                    <a:pt x="129783" y="7123"/>
                    <a:pt x="132959" y="5042"/>
                    <a:pt x="136135" y="5042"/>
                  </a:cubicBezTo>
                  <a:close/>
                  <a:moveTo>
                    <a:pt x="89293" y="5147"/>
                  </a:moveTo>
                  <a:cubicBezTo>
                    <a:pt x="92468" y="5147"/>
                    <a:pt x="95642" y="7223"/>
                    <a:pt x="95679" y="11378"/>
                  </a:cubicBezTo>
                  <a:lnTo>
                    <a:pt x="95679" y="11378"/>
                  </a:lnTo>
                  <a:cubicBezTo>
                    <a:pt x="95207" y="11278"/>
                    <a:pt x="94731" y="11229"/>
                    <a:pt x="94259" y="11229"/>
                  </a:cubicBezTo>
                  <a:cubicBezTo>
                    <a:pt x="92396" y="11229"/>
                    <a:pt x="90592" y="11995"/>
                    <a:pt x="89299" y="13388"/>
                  </a:cubicBezTo>
                  <a:cubicBezTo>
                    <a:pt x="88018" y="12008"/>
                    <a:pt x="86226" y="11228"/>
                    <a:pt x="84344" y="11228"/>
                  </a:cubicBezTo>
                  <a:cubicBezTo>
                    <a:pt x="83860" y="11228"/>
                    <a:pt x="83376" y="11282"/>
                    <a:pt x="82902" y="11380"/>
                  </a:cubicBezTo>
                  <a:cubicBezTo>
                    <a:pt x="82937" y="7226"/>
                    <a:pt x="86116" y="5147"/>
                    <a:pt x="89293" y="5147"/>
                  </a:cubicBezTo>
                  <a:close/>
                  <a:moveTo>
                    <a:pt x="42334" y="5241"/>
                  </a:moveTo>
                  <a:cubicBezTo>
                    <a:pt x="45504" y="5241"/>
                    <a:pt x="48679" y="7316"/>
                    <a:pt x="48726" y="11466"/>
                  </a:cubicBezTo>
                  <a:lnTo>
                    <a:pt x="48726" y="11466"/>
                  </a:lnTo>
                  <a:cubicBezTo>
                    <a:pt x="48259" y="11367"/>
                    <a:pt x="47788" y="11318"/>
                    <a:pt x="47320" y="11318"/>
                  </a:cubicBezTo>
                  <a:cubicBezTo>
                    <a:pt x="45461" y="11318"/>
                    <a:pt x="43655" y="12085"/>
                    <a:pt x="42355" y="13477"/>
                  </a:cubicBezTo>
                  <a:cubicBezTo>
                    <a:pt x="41083" y="12097"/>
                    <a:pt x="39282" y="11318"/>
                    <a:pt x="37409" y="11318"/>
                  </a:cubicBezTo>
                  <a:cubicBezTo>
                    <a:pt x="36916" y="11318"/>
                    <a:pt x="36432" y="11371"/>
                    <a:pt x="35966" y="11470"/>
                  </a:cubicBezTo>
                  <a:cubicBezTo>
                    <a:pt x="35993" y="7318"/>
                    <a:pt x="39161" y="5241"/>
                    <a:pt x="42334" y="5241"/>
                  </a:cubicBezTo>
                  <a:close/>
                  <a:moveTo>
                    <a:pt x="65648" y="5241"/>
                  </a:moveTo>
                  <a:cubicBezTo>
                    <a:pt x="68820" y="5241"/>
                    <a:pt x="71995" y="7316"/>
                    <a:pt x="72041" y="11466"/>
                  </a:cubicBezTo>
                  <a:lnTo>
                    <a:pt x="72041" y="11466"/>
                  </a:lnTo>
                  <a:cubicBezTo>
                    <a:pt x="71572" y="11367"/>
                    <a:pt x="71100" y="11318"/>
                    <a:pt x="70631" y="11318"/>
                  </a:cubicBezTo>
                  <a:cubicBezTo>
                    <a:pt x="68767" y="11318"/>
                    <a:pt x="66961" y="12085"/>
                    <a:pt x="65662" y="13477"/>
                  </a:cubicBezTo>
                  <a:cubicBezTo>
                    <a:pt x="64389" y="12097"/>
                    <a:pt x="62588" y="11318"/>
                    <a:pt x="60715" y="11318"/>
                  </a:cubicBezTo>
                  <a:cubicBezTo>
                    <a:pt x="60223" y="11318"/>
                    <a:pt x="59739" y="11371"/>
                    <a:pt x="59273" y="11470"/>
                  </a:cubicBezTo>
                  <a:cubicBezTo>
                    <a:pt x="59304" y="7318"/>
                    <a:pt x="62474" y="5241"/>
                    <a:pt x="65648" y="5241"/>
                  </a:cubicBezTo>
                  <a:close/>
                  <a:moveTo>
                    <a:pt x="18806" y="5349"/>
                  </a:moveTo>
                  <a:cubicBezTo>
                    <a:pt x="21976" y="5349"/>
                    <a:pt x="25149" y="7423"/>
                    <a:pt x="25196" y="11574"/>
                  </a:cubicBezTo>
                  <a:lnTo>
                    <a:pt x="25196" y="11574"/>
                  </a:lnTo>
                  <a:cubicBezTo>
                    <a:pt x="24722" y="11471"/>
                    <a:pt x="24244" y="11421"/>
                    <a:pt x="23770" y="11421"/>
                  </a:cubicBezTo>
                  <a:cubicBezTo>
                    <a:pt x="21912" y="11421"/>
                    <a:pt x="20114" y="12189"/>
                    <a:pt x="18825" y="13585"/>
                  </a:cubicBezTo>
                  <a:cubicBezTo>
                    <a:pt x="17544" y="12205"/>
                    <a:pt x="15752" y="11425"/>
                    <a:pt x="13870" y="11425"/>
                  </a:cubicBezTo>
                  <a:cubicBezTo>
                    <a:pt x="13386" y="11425"/>
                    <a:pt x="12902" y="11470"/>
                    <a:pt x="12427" y="11578"/>
                  </a:cubicBezTo>
                  <a:cubicBezTo>
                    <a:pt x="12463" y="7425"/>
                    <a:pt x="15633" y="5349"/>
                    <a:pt x="18806" y="5349"/>
                  </a:cubicBezTo>
                  <a:close/>
                  <a:moveTo>
                    <a:pt x="117949" y="11501"/>
                  </a:moveTo>
                  <a:cubicBezTo>
                    <a:pt x="118380" y="11501"/>
                    <a:pt x="118814" y="11541"/>
                    <a:pt x="119245" y="11622"/>
                  </a:cubicBezTo>
                  <a:cubicBezTo>
                    <a:pt x="118253" y="12794"/>
                    <a:pt x="117671" y="14304"/>
                    <a:pt x="117757" y="15887"/>
                  </a:cubicBezTo>
                  <a:lnTo>
                    <a:pt x="117757" y="15887"/>
                  </a:lnTo>
                  <a:cubicBezTo>
                    <a:pt x="116507" y="14584"/>
                    <a:pt x="114739" y="13746"/>
                    <a:pt x="112880" y="13746"/>
                  </a:cubicBezTo>
                  <a:cubicBezTo>
                    <a:pt x="112860" y="13746"/>
                    <a:pt x="112840" y="13746"/>
                    <a:pt x="112821" y="13746"/>
                  </a:cubicBezTo>
                  <a:cubicBezTo>
                    <a:pt x="114154" y="12303"/>
                    <a:pt x="116020" y="11501"/>
                    <a:pt x="117949" y="11501"/>
                  </a:cubicBezTo>
                  <a:close/>
                  <a:moveTo>
                    <a:pt x="130985" y="11496"/>
                  </a:moveTo>
                  <a:cubicBezTo>
                    <a:pt x="132925" y="11496"/>
                    <a:pt x="134799" y="12298"/>
                    <a:pt x="136136" y="13746"/>
                  </a:cubicBezTo>
                  <a:cubicBezTo>
                    <a:pt x="136116" y="13746"/>
                    <a:pt x="136096" y="13746"/>
                    <a:pt x="136077" y="13746"/>
                  </a:cubicBezTo>
                  <a:cubicBezTo>
                    <a:pt x="134208" y="13746"/>
                    <a:pt x="132440" y="14584"/>
                    <a:pt x="131199" y="15888"/>
                  </a:cubicBezTo>
                  <a:cubicBezTo>
                    <a:pt x="131279" y="14293"/>
                    <a:pt x="130697" y="12796"/>
                    <a:pt x="129702" y="11613"/>
                  </a:cubicBezTo>
                  <a:cubicBezTo>
                    <a:pt x="130130" y="11534"/>
                    <a:pt x="130559" y="11496"/>
                    <a:pt x="130985" y="11496"/>
                  </a:cubicBezTo>
                  <a:close/>
                  <a:moveTo>
                    <a:pt x="84143" y="11612"/>
                  </a:moveTo>
                  <a:cubicBezTo>
                    <a:pt x="86077" y="11612"/>
                    <a:pt x="87946" y="12415"/>
                    <a:pt x="89290" y="13862"/>
                  </a:cubicBezTo>
                  <a:cubicBezTo>
                    <a:pt x="89271" y="13862"/>
                    <a:pt x="89251" y="13862"/>
                    <a:pt x="89231" y="13862"/>
                  </a:cubicBezTo>
                  <a:cubicBezTo>
                    <a:pt x="87362" y="13862"/>
                    <a:pt x="85595" y="14701"/>
                    <a:pt x="84353" y="16004"/>
                  </a:cubicBezTo>
                  <a:cubicBezTo>
                    <a:pt x="84443" y="14409"/>
                    <a:pt x="83851" y="12913"/>
                    <a:pt x="82866" y="11730"/>
                  </a:cubicBezTo>
                  <a:cubicBezTo>
                    <a:pt x="83291" y="11651"/>
                    <a:pt x="83719" y="11612"/>
                    <a:pt x="84143" y="11612"/>
                  </a:cubicBezTo>
                  <a:close/>
                  <a:moveTo>
                    <a:pt x="94437" y="11612"/>
                  </a:moveTo>
                  <a:cubicBezTo>
                    <a:pt x="94861" y="11612"/>
                    <a:pt x="95289" y="11651"/>
                    <a:pt x="95715" y="11730"/>
                  </a:cubicBezTo>
                  <a:cubicBezTo>
                    <a:pt x="94729" y="12913"/>
                    <a:pt x="94138" y="14409"/>
                    <a:pt x="94228" y="16004"/>
                  </a:cubicBezTo>
                  <a:cubicBezTo>
                    <a:pt x="92977" y="14701"/>
                    <a:pt x="91218" y="13862"/>
                    <a:pt x="89350" y="13862"/>
                  </a:cubicBezTo>
                  <a:cubicBezTo>
                    <a:pt x="89330" y="13862"/>
                    <a:pt x="89310" y="13862"/>
                    <a:pt x="89290" y="13862"/>
                  </a:cubicBezTo>
                  <a:lnTo>
                    <a:pt x="89299" y="13853"/>
                  </a:lnTo>
                  <a:cubicBezTo>
                    <a:pt x="90636" y="12414"/>
                    <a:pt x="92504" y="11612"/>
                    <a:pt x="94437" y="11612"/>
                  </a:cubicBezTo>
                  <a:close/>
                  <a:moveTo>
                    <a:pt x="47493" y="11702"/>
                  </a:moveTo>
                  <a:cubicBezTo>
                    <a:pt x="47918" y="11702"/>
                    <a:pt x="48345" y="11740"/>
                    <a:pt x="48771" y="11819"/>
                  </a:cubicBezTo>
                  <a:cubicBezTo>
                    <a:pt x="47772" y="12997"/>
                    <a:pt x="47190" y="14487"/>
                    <a:pt x="47274" y="16083"/>
                  </a:cubicBezTo>
                  <a:lnTo>
                    <a:pt x="47274" y="16083"/>
                  </a:lnTo>
                  <a:cubicBezTo>
                    <a:pt x="46033" y="14786"/>
                    <a:pt x="44269" y="13952"/>
                    <a:pt x="42406" y="13952"/>
                  </a:cubicBezTo>
                  <a:cubicBezTo>
                    <a:pt x="42389" y="13952"/>
                    <a:pt x="42372" y="13952"/>
                    <a:pt x="42355" y="13952"/>
                  </a:cubicBezTo>
                  <a:lnTo>
                    <a:pt x="42355" y="13952"/>
                  </a:lnTo>
                  <a:cubicBezTo>
                    <a:pt x="43693" y="12505"/>
                    <a:pt x="45560" y="11702"/>
                    <a:pt x="47493" y="11702"/>
                  </a:cubicBezTo>
                  <a:close/>
                  <a:moveTo>
                    <a:pt x="60501" y="11702"/>
                  </a:moveTo>
                  <a:cubicBezTo>
                    <a:pt x="62439" y="11702"/>
                    <a:pt x="64308" y="12505"/>
                    <a:pt x="65653" y="13952"/>
                  </a:cubicBezTo>
                  <a:cubicBezTo>
                    <a:pt x="65633" y="13952"/>
                    <a:pt x="65613" y="13952"/>
                    <a:pt x="65593" y="13952"/>
                  </a:cubicBezTo>
                  <a:cubicBezTo>
                    <a:pt x="63725" y="13952"/>
                    <a:pt x="61957" y="14790"/>
                    <a:pt x="60715" y="16094"/>
                  </a:cubicBezTo>
                  <a:cubicBezTo>
                    <a:pt x="60796" y="14499"/>
                    <a:pt x="60214" y="13002"/>
                    <a:pt x="59219" y="11819"/>
                  </a:cubicBezTo>
                  <a:cubicBezTo>
                    <a:pt x="59646" y="11740"/>
                    <a:pt x="60075" y="11702"/>
                    <a:pt x="60501" y="11702"/>
                  </a:cubicBezTo>
                  <a:close/>
                  <a:moveTo>
                    <a:pt x="106098" y="7003"/>
                  </a:moveTo>
                  <a:cubicBezTo>
                    <a:pt x="106560" y="7003"/>
                    <a:pt x="107026" y="7049"/>
                    <a:pt x="107489" y="7142"/>
                  </a:cubicBezTo>
                  <a:cubicBezTo>
                    <a:pt x="106479" y="8394"/>
                    <a:pt x="105932" y="9985"/>
                    <a:pt x="106135" y="11656"/>
                  </a:cubicBezTo>
                  <a:lnTo>
                    <a:pt x="106135" y="11656"/>
                  </a:lnTo>
                  <a:cubicBezTo>
                    <a:pt x="106639" y="11546"/>
                    <a:pt x="107148" y="11492"/>
                    <a:pt x="107652" y="11492"/>
                  </a:cubicBezTo>
                  <a:cubicBezTo>
                    <a:pt x="109592" y="11492"/>
                    <a:pt x="111471" y="12290"/>
                    <a:pt x="112821" y="13746"/>
                  </a:cubicBezTo>
                  <a:cubicBezTo>
                    <a:pt x="112802" y="13746"/>
                    <a:pt x="112783" y="13746"/>
                    <a:pt x="112765" y="13746"/>
                  </a:cubicBezTo>
                  <a:cubicBezTo>
                    <a:pt x="110778" y="13746"/>
                    <a:pt x="108911" y="14691"/>
                    <a:pt x="107659" y="16138"/>
                  </a:cubicBezTo>
                  <a:lnTo>
                    <a:pt x="107659" y="16138"/>
                  </a:lnTo>
                  <a:cubicBezTo>
                    <a:pt x="107785" y="14463"/>
                    <a:pt x="107175" y="12886"/>
                    <a:pt x="106127" y="11658"/>
                  </a:cubicBezTo>
                  <a:cubicBezTo>
                    <a:pt x="106127" y="11658"/>
                    <a:pt x="106128" y="11658"/>
                    <a:pt x="106128" y="11658"/>
                  </a:cubicBezTo>
                  <a:lnTo>
                    <a:pt x="106128" y="11658"/>
                  </a:lnTo>
                  <a:cubicBezTo>
                    <a:pt x="106131" y="11661"/>
                    <a:pt x="106133" y="11664"/>
                    <a:pt x="106136" y="11667"/>
                  </a:cubicBezTo>
                  <a:cubicBezTo>
                    <a:pt x="106136" y="11664"/>
                    <a:pt x="106135" y="11660"/>
                    <a:pt x="106135" y="11656"/>
                  </a:cubicBezTo>
                  <a:lnTo>
                    <a:pt x="106135" y="11656"/>
                  </a:lnTo>
                  <a:cubicBezTo>
                    <a:pt x="106133" y="11657"/>
                    <a:pt x="106130" y="11657"/>
                    <a:pt x="106128" y="11658"/>
                  </a:cubicBezTo>
                  <a:lnTo>
                    <a:pt x="106128" y="11658"/>
                  </a:lnTo>
                  <a:cubicBezTo>
                    <a:pt x="104868" y="10198"/>
                    <a:pt x="102995" y="9256"/>
                    <a:pt x="101004" y="9256"/>
                  </a:cubicBezTo>
                  <a:cubicBezTo>
                    <a:pt x="100985" y="9256"/>
                    <a:pt x="100967" y="9257"/>
                    <a:pt x="100948" y="9257"/>
                  </a:cubicBezTo>
                  <a:cubicBezTo>
                    <a:pt x="102293" y="7803"/>
                    <a:pt x="104164" y="7003"/>
                    <a:pt x="106098" y="7003"/>
                  </a:cubicBezTo>
                  <a:close/>
                  <a:moveTo>
                    <a:pt x="13651" y="11804"/>
                  </a:moveTo>
                  <a:cubicBezTo>
                    <a:pt x="15587" y="11804"/>
                    <a:pt x="17458" y="12604"/>
                    <a:pt x="18799" y="14050"/>
                  </a:cubicBezTo>
                  <a:lnTo>
                    <a:pt x="18799" y="14050"/>
                  </a:lnTo>
                  <a:cubicBezTo>
                    <a:pt x="18788" y="14050"/>
                    <a:pt x="18777" y="14050"/>
                    <a:pt x="18766" y="14050"/>
                  </a:cubicBezTo>
                  <a:cubicBezTo>
                    <a:pt x="16897" y="14050"/>
                    <a:pt x="15129" y="14889"/>
                    <a:pt x="13888" y="16192"/>
                  </a:cubicBezTo>
                  <a:cubicBezTo>
                    <a:pt x="13968" y="14597"/>
                    <a:pt x="13386" y="13101"/>
                    <a:pt x="12391" y="11918"/>
                  </a:cubicBezTo>
                  <a:cubicBezTo>
                    <a:pt x="12811" y="11842"/>
                    <a:pt x="13233" y="11804"/>
                    <a:pt x="13651" y="11804"/>
                  </a:cubicBezTo>
                  <a:close/>
                  <a:moveTo>
                    <a:pt x="23971" y="11800"/>
                  </a:moveTo>
                  <a:cubicBezTo>
                    <a:pt x="24396" y="11800"/>
                    <a:pt x="24824" y="11839"/>
                    <a:pt x="25250" y="11918"/>
                  </a:cubicBezTo>
                  <a:cubicBezTo>
                    <a:pt x="24255" y="13101"/>
                    <a:pt x="23673" y="14597"/>
                    <a:pt x="23753" y="16192"/>
                  </a:cubicBezTo>
                  <a:cubicBezTo>
                    <a:pt x="22512" y="14889"/>
                    <a:pt x="20744" y="14050"/>
                    <a:pt x="18884" y="14050"/>
                  </a:cubicBezTo>
                  <a:cubicBezTo>
                    <a:pt x="18864" y="14050"/>
                    <a:pt x="18845" y="14050"/>
                    <a:pt x="18825" y="14051"/>
                  </a:cubicBezTo>
                  <a:cubicBezTo>
                    <a:pt x="20162" y="12603"/>
                    <a:pt x="22036" y="11800"/>
                    <a:pt x="23971" y="11800"/>
                  </a:cubicBezTo>
                  <a:close/>
                  <a:moveTo>
                    <a:pt x="37191" y="11695"/>
                  </a:moveTo>
                  <a:cubicBezTo>
                    <a:pt x="39126" y="11695"/>
                    <a:pt x="41007" y="12498"/>
                    <a:pt x="42355" y="13952"/>
                  </a:cubicBezTo>
                  <a:lnTo>
                    <a:pt x="42355" y="13952"/>
                  </a:lnTo>
                  <a:cubicBezTo>
                    <a:pt x="42352" y="13952"/>
                    <a:pt x="42349" y="13952"/>
                    <a:pt x="42346" y="13952"/>
                  </a:cubicBezTo>
                  <a:cubicBezTo>
                    <a:pt x="42328" y="13952"/>
                    <a:pt x="42309" y="13952"/>
                    <a:pt x="42291" y="13952"/>
                  </a:cubicBezTo>
                  <a:cubicBezTo>
                    <a:pt x="40304" y="13952"/>
                    <a:pt x="38437" y="14897"/>
                    <a:pt x="37185" y="16344"/>
                  </a:cubicBezTo>
                  <a:cubicBezTo>
                    <a:pt x="37320" y="14669"/>
                    <a:pt x="36710" y="13092"/>
                    <a:pt x="35662" y="11864"/>
                  </a:cubicBezTo>
                  <a:cubicBezTo>
                    <a:pt x="36169" y="11750"/>
                    <a:pt x="36682" y="11695"/>
                    <a:pt x="37191" y="11695"/>
                  </a:cubicBezTo>
                  <a:close/>
                  <a:moveTo>
                    <a:pt x="124477" y="9648"/>
                  </a:moveTo>
                  <a:cubicBezTo>
                    <a:pt x="127652" y="9648"/>
                    <a:pt x="130827" y="11726"/>
                    <a:pt x="130867" y="15888"/>
                  </a:cubicBezTo>
                  <a:cubicBezTo>
                    <a:pt x="130394" y="15786"/>
                    <a:pt x="129917" y="15736"/>
                    <a:pt x="129443" y="15736"/>
                  </a:cubicBezTo>
                  <a:cubicBezTo>
                    <a:pt x="127584" y="15736"/>
                    <a:pt x="125780" y="16502"/>
                    <a:pt x="124487" y="17895"/>
                  </a:cubicBezTo>
                  <a:cubicBezTo>
                    <a:pt x="123206" y="16515"/>
                    <a:pt x="121414" y="15735"/>
                    <a:pt x="119532" y="15735"/>
                  </a:cubicBezTo>
                  <a:cubicBezTo>
                    <a:pt x="119048" y="15735"/>
                    <a:pt x="118564" y="15780"/>
                    <a:pt x="118089" y="15888"/>
                  </a:cubicBezTo>
                  <a:cubicBezTo>
                    <a:pt x="118125" y="11729"/>
                    <a:pt x="121301" y="9648"/>
                    <a:pt x="124477" y="9648"/>
                  </a:cubicBezTo>
                  <a:close/>
                  <a:moveTo>
                    <a:pt x="77633" y="9753"/>
                  </a:moveTo>
                  <a:cubicBezTo>
                    <a:pt x="80805" y="9753"/>
                    <a:pt x="83979" y="11828"/>
                    <a:pt x="84022" y="15982"/>
                  </a:cubicBezTo>
                  <a:lnTo>
                    <a:pt x="84022" y="15982"/>
                  </a:lnTo>
                  <a:cubicBezTo>
                    <a:pt x="83547" y="15880"/>
                    <a:pt x="83069" y="15830"/>
                    <a:pt x="82594" y="15830"/>
                  </a:cubicBezTo>
                  <a:cubicBezTo>
                    <a:pt x="80737" y="15830"/>
                    <a:pt x="78939" y="16596"/>
                    <a:pt x="77651" y="17984"/>
                  </a:cubicBezTo>
                  <a:cubicBezTo>
                    <a:pt x="76369" y="16613"/>
                    <a:pt x="74577" y="15825"/>
                    <a:pt x="72696" y="15825"/>
                  </a:cubicBezTo>
                  <a:cubicBezTo>
                    <a:pt x="72212" y="15825"/>
                    <a:pt x="71728" y="15879"/>
                    <a:pt x="71253" y="15986"/>
                  </a:cubicBezTo>
                  <a:cubicBezTo>
                    <a:pt x="71284" y="11832"/>
                    <a:pt x="74458" y="9753"/>
                    <a:pt x="77633" y="9753"/>
                  </a:cubicBezTo>
                  <a:close/>
                  <a:moveTo>
                    <a:pt x="100947" y="9753"/>
                  </a:moveTo>
                  <a:cubicBezTo>
                    <a:pt x="104122" y="9753"/>
                    <a:pt x="107296" y="11830"/>
                    <a:pt x="107337" y="15986"/>
                  </a:cubicBezTo>
                  <a:cubicBezTo>
                    <a:pt x="106864" y="15884"/>
                    <a:pt x="106386" y="15834"/>
                    <a:pt x="105913" y="15834"/>
                  </a:cubicBezTo>
                  <a:cubicBezTo>
                    <a:pt x="104054" y="15834"/>
                    <a:pt x="102249" y="16601"/>
                    <a:pt x="100957" y="17993"/>
                  </a:cubicBezTo>
                  <a:cubicBezTo>
                    <a:pt x="99676" y="16613"/>
                    <a:pt x="97883" y="15834"/>
                    <a:pt x="96002" y="15834"/>
                  </a:cubicBezTo>
                  <a:cubicBezTo>
                    <a:pt x="95518" y="15834"/>
                    <a:pt x="95034" y="15888"/>
                    <a:pt x="94559" y="15986"/>
                  </a:cubicBezTo>
                  <a:cubicBezTo>
                    <a:pt x="94595" y="11832"/>
                    <a:pt x="97771" y="9753"/>
                    <a:pt x="100947" y="9753"/>
                  </a:cubicBezTo>
                  <a:close/>
                  <a:moveTo>
                    <a:pt x="53999" y="9848"/>
                  </a:moveTo>
                  <a:cubicBezTo>
                    <a:pt x="57176" y="9848"/>
                    <a:pt x="60352" y="11927"/>
                    <a:pt x="60393" y="16085"/>
                  </a:cubicBezTo>
                  <a:cubicBezTo>
                    <a:pt x="59913" y="15980"/>
                    <a:pt x="59429" y="15929"/>
                    <a:pt x="58949" y="15929"/>
                  </a:cubicBezTo>
                  <a:cubicBezTo>
                    <a:pt x="57093" y="15929"/>
                    <a:pt x="55295" y="16694"/>
                    <a:pt x="53999" y="18087"/>
                  </a:cubicBezTo>
                  <a:lnTo>
                    <a:pt x="53999" y="18087"/>
                  </a:lnTo>
                  <a:cubicBezTo>
                    <a:pt x="52718" y="16710"/>
                    <a:pt x="50928" y="15932"/>
                    <a:pt x="49049" y="15932"/>
                  </a:cubicBezTo>
                  <a:cubicBezTo>
                    <a:pt x="48565" y="15932"/>
                    <a:pt x="48081" y="15977"/>
                    <a:pt x="47606" y="16085"/>
                  </a:cubicBezTo>
                  <a:cubicBezTo>
                    <a:pt x="47646" y="11927"/>
                    <a:pt x="50823" y="9848"/>
                    <a:pt x="53999" y="9848"/>
                  </a:cubicBezTo>
                  <a:close/>
                  <a:moveTo>
                    <a:pt x="7166" y="9943"/>
                  </a:moveTo>
                  <a:cubicBezTo>
                    <a:pt x="10341" y="9943"/>
                    <a:pt x="13516" y="12022"/>
                    <a:pt x="13556" y="16183"/>
                  </a:cubicBezTo>
                  <a:cubicBezTo>
                    <a:pt x="13083" y="16081"/>
                    <a:pt x="12605" y="16031"/>
                    <a:pt x="12131" y="16031"/>
                  </a:cubicBezTo>
                  <a:cubicBezTo>
                    <a:pt x="10273" y="16031"/>
                    <a:pt x="8469" y="16796"/>
                    <a:pt x="7176" y="18181"/>
                  </a:cubicBezTo>
                  <a:cubicBezTo>
                    <a:pt x="5901" y="16817"/>
                    <a:pt x="4126" y="16040"/>
                    <a:pt x="2258" y="16040"/>
                  </a:cubicBezTo>
                  <a:cubicBezTo>
                    <a:pt x="2237" y="16040"/>
                    <a:pt x="2216" y="16040"/>
                    <a:pt x="2194" y="16040"/>
                  </a:cubicBezTo>
                  <a:lnTo>
                    <a:pt x="2212" y="16022"/>
                  </a:lnTo>
                  <a:lnTo>
                    <a:pt x="2212" y="16022"/>
                  </a:lnTo>
                  <a:cubicBezTo>
                    <a:pt x="1728" y="16031"/>
                    <a:pt x="1245" y="16076"/>
                    <a:pt x="770" y="16183"/>
                  </a:cubicBezTo>
                  <a:cubicBezTo>
                    <a:pt x="810" y="12024"/>
                    <a:pt x="3988" y="9943"/>
                    <a:pt x="7166" y="9943"/>
                  </a:cubicBezTo>
                  <a:close/>
                  <a:moveTo>
                    <a:pt x="30463" y="9956"/>
                  </a:moveTo>
                  <a:cubicBezTo>
                    <a:pt x="33636" y="9956"/>
                    <a:pt x="36811" y="12033"/>
                    <a:pt x="36854" y="16188"/>
                  </a:cubicBezTo>
                  <a:lnTo>
                    <a:pt x="36854" y="16188"/>
                  </a:lnTo>
                  <a:cubicBezTo>
                    <a:pt x="36379" y="16086"/>
                    <a:pt x="35901" y="16036"/>
                    <a:pt x="35426" y="16036"/>
                  </a:cubicBezTo>
                  <a:cubicBezTo>
                    <a:pt x="33569" y="16036"/>
                    <a:pt x="31771" y="16802"/>
                    <a:pt x="30483" y="18190"/>
                  </a:cubicBezTo>
                  <a:cubicBezTo>
                    <a:pt x="29201" y="16819"/>
                    <a:pt x="27409" y="16031"/>
                    <a:pt x="25528" y="16031"/>
                  </a:cubicBezTo>
                  <a:cubicBezTo>
                    <a:pt x="25044" y="16031"/>
                    <a:pt x="24560" y="16085"/>
                    <a:pt x="24085" y="16192"/>
                  </a:cubicBezTo>
                  <a:cubicBezTo>
                    <a:pt x="24116" y="12034"/>
                    <a:pt x="27288" y="9956"/>
                    <a:pt x="30463" y="9956"/>
                  </a:cubicBezTo>
                  <a:close/>
                  <a:moveTo>
                    <a:pt x="119326" y="16110"/>
                  </a:moveTo>
                  <a:cubicBezTo>
                    <a:pt x="121265" y="16110"/>
                    <a:pt x="123134" y="16913"/>
                    <a:pt x="124478" y="18361"/>
                  </a:cubicBezTo>
                  <a:cubicBezTo>
                    <a:pt x="124458" y="18360"/>
                    <a:pt x="124439" y="18360"/>
                    <a:pt x="124419" y="18360"/>
                  </a:cubicBezTo>
                  <a:cubicBezTo>
                    <a:pt x="122550" y="18360"/>
                    <a:pt x="120782" y="19199"/>
                    <a:pt x="119541" y="20502"/>
                  </a:cubicBezTo>
                  <a:cubicBezTo>
                    <a:pt x="119622" y="18907"/>
                    <a:pt x="119039" y="17411"/>
                    <a:pt x="118045" y="16228"/>
                  </a:cubicBezTo>
                  <a:cubicBezTo>
                    <a:pt x="118472" y="16149"/>
                    <a:pt x="118901" y="16110"/>
                    <a:pt x="119326" y="16110"/>
                  </a:cubicBezTo>
                  <a:close/>
                  <a:moveTo>
                    <a:pt x="129624" y="16110"/>
                  </a:moveTo>
                  <a:cubicBezTo>
                    <a:pt x="130049" y="16110"/>
                    <a:pt x="130477" y="16149"/>
                    <a:pt x="130903" y="16228"/>
                  </a:cubicBezTo>
                  <a:cubicBezTo>
                    <a:pt x="129908" y="17402"/>
                    <a:pt x="129326" y="18907"/>
                    <a:pt x="129415" y="20493"/>
                  </a:cubicBezTo>
                  <a:lnTo>
                    <a:pt x="129415" y="20502"/>
                  </a:lnTo>
                  <a:cubicBezTo>
                    <a:pt x="128165" y="19199"/>
                    <a:pt x="126397" y="18360"/>
                    <a:pt x="124537" y="18360"/>
                  </a:cubicBezTo>
                  <a:cubicBezTo>
                    <a:pt x="124517" y="18360"/>
                    <a:pt x="124498" y="18360"/>
                    <a:pt x="124478" y="18361"/>
                  </a:cubicBezTo>
                  <a:cubicBezTo>
                    <a:pt x="125815" y="16913"/>
                    <a:pt x="127689" y="16110"/>
                    <a:pt x="129624" y="16110"/>
                  </a:cubicBezTo>
                  <a:close/>
                  <a:moveTo>
                    <a:pt x="82783" y="16209"/>
                  </a:moveTo>
                  <a:cubicBezTo>
                    <a:pt x="83207" y="16209"/>
                    <a:pt x="83633" y="16247"/>
                    <a:pt x="84057" y="16327"/>
                  </a:cubicBezTo>
                  <a:cubicBezTo>
                    <a:pt x="83538" y="16945"/>
                    <a:pt x="83135" y="17653"/>
                    <a:pt x="82875" y="18414"/>
                  </a:cubicBezTo>
                  <a:cubicBezTo>
                    <a:pt x="82633" y="19113"/>
                    <a:pt x="82534" y="19848"/>
                    <a:pt x="82570" y="20592"/>
                  </a:cubicBezTo>
                  <a:cubicBezTo>
                    <a:pt x="81322" y="19282"/>
                    <a:pt x="79551" y="18450"/>
                    <a:pt x="77681" y="18450"/>
                  </a:cubicBezTo>
                  <a:cubicBezTo>
                    <a:pt x="77671" y="18450"/>
                    <a:pt x="77661" y="18450"/>
                    <a:pt x="77651" y="18450"/>
                  </a:cubicBezTo>
                  <a:cubicBezTo>
                    <a:pt x="78988" y="17010"/>
                    <a:pt x="80855" y="16209"/>
                    <a:pt x="82783" y="16209"/>
                  </a:cubicBezTo>
                  <a:close/>
                  <a:moveTo>
                    <a:pt x="95788" y="16212"/>
                  </a:moveTo>
                  <a:cubicBezTo>
                    <a:pt x="97720" y="16212"/>
                    <a:pt x="99592" y="17008"/>
                    <a:pt x="100939" y="18450"/>
                  </a:cubicBezTo>
                  <a:cubicBezTo>
                    <a:pt x="100919" y="18450"/>
                    <a:pt x="100900" y="18450"/>
                    <a:pt x="100880" y="18450"/>
                  </a:cubicBezTo>
                  <a:cubicBezTo>
                    <a:pt x="99011" y="18450"/>
                    <a:pt x="97252" y="19288"/>
                    <a:pt x="96011" y="20592"/>
                  </a:cubicBezTo>
                  <a:cubicBezTo>
                    <a:pt x="96047" y="19848"/>
                    <a:pt x="95948" y="19113"/>
                    <a:pt x="95706" y="18414"/>
                  </a:cubicBezTo>
                  <a:cubicBezTo>
                    <a:pt x="95446" y="17653"/>
                    <a:pt x="95043" y="16945"/>
                    <a:pt x="94523" y="16327"/>
                  </a:cubicBezTo>
                  <a:cubicBezTo>
                    <a:pt x="94944" y="16250"/>
                    <a:pt x="95367" y="16212"/>
                    <a:pt x="95788" y="16212"/>
                  </a:cubicBezTo>
                  <a:close/>
                  <a:moveTo>
                    <a:pt x="48848" y="16307"/>
                  </a:moveTo>
                  <a:cubicBezTo>
                    <a:pt x="50780" y="16307"/>
                    <a:pt x="52650" y="17108"/>
                    <a:pt x="53987" y="18558"/>
                  </a:cubicBezTo>
                  <a:lnTo>
                    <a:pt x="53987" y="18558"/>
                  </a:lnTo>
                  <a:cubicBezTo>
                    <a:pt x="53970" y="18558"/>
                    <a:pt x="53953" y="18557"/>
                    <a:pt x="53936" y="18557"/>
                  </a:cubicBezTo>
                  <a:cubicBezTo>
                    <a:pt x="52067" y="18557"/>
                    <a:pt x="50308" y="19396"/>
                    <a:pt x="49058" y="20699"/>
                  </a:cubicBezTo>
                  <a:cubicBezTo>
                    <a:pt x="49147" y="19104"/>
                    <a:pt x="48565" y="17608"/>
                    <a:pt x="47570" y="16425"/>
                  </a:cubicBezTo>
                  <a:cubicBezTo>
                    <a:pt x="47996" y="16346"/>
                    <a:pt x="48423" y="16307"/>
                    <a:pt x="48848" y="16307"/>
                  </a:cubicBezTo>
                  <a:close/>
                  <a:moveTo>
                    <a:pt x="59142" y="16307"/>
                  </a:moveTo>
                  <a:cubicBezTo>
                    <a:pt x="59567" y="16307"/>
                    <a:pt x="59994" y="16346"/>
                    <a:pt x="60420" y="16425"/>
                  </a:cubicBezTo>
                  <a:cubicBezTo>
                    <a:pt x="59425" y="17608"/>
                    <a:pt x="58843" y="19104"/>
                    <a:pt x="58932" y="20699"/>
                  </a:cubicBezTo>
                  <a:cubicBezTo>
                    <a:pt x="57691" y="19396"/>
                    <a:pt x="55923" y="18557"/>
                    <a:pt x="54054" y="18557"/>
                  </a:cubicBezTo>
                  <a:cubicBezTo>
                    <a:pt x="54037" y="18557"/>
                    <a:pt x="54020" y="18558"/>
                    <a:pt x="54003" y="18558"/>
                  </a:cubicBezTo>
                  <a:lnTo>
                    <a:pt x="54003" y="18558"/>
                  </a:lnTo>
                  <a:cubicBezTo>
                    <a:pt x="55340" y="17108"/>
                    <a:pt x="57210" y="16307"/>
                    <a:pt x="59142" y="16307"/>
                  </a:cubicBezTo>
                  <a:close/>
                  <a:moveTo>
                    <a:pt x="25317" y="16414"/>
                  </a:moveTo>
                  <a:cubicBezTo>
                    <a:pt x="27247" y="16414"/>
                    <a:pt x="29113" y="17211"/>
                    <a:pt x="30456" y="18656"/>
                  </a:cubicBezTo>
                  <a:cubicBezTo>
                    <a:pt x="30436" y="18656"/>
                    <a:pt x="30416" y="18656"/>
                    <a:pt x="30397" y="18656"/>
                  </a:cubicBezTo>
                  <a:cubicBezTo>
                    <a:pt x="28528" y="18656"/>
                    <a:pt x="26769" y="19494"/>
                    <a:pt x="25528" y="20789"/>
                  </a:cubicBezTo>
                  <a:cubicBezTo>
                    <a:pt x="25563" y="20054"/>
                    <a:pt x="25456" y="19310"/>
                    <a:pt x="25223" y="18611"/>
                  </a:cubicBezTo>
                  <a:cubicBezTo>
                    <a:pt x="24954" y="17850"/>
                    <a:pt x="24551" y="17142"/>
                    <a:pt x="24031" y="16533"/>
                  </a:cubicBezTo>
                  <a:cubicBezTo>
                    <a:pt x="24460" y="16453"/>
                    <a:pt x="24890" y="16414"/>
                    <a:pt x="25317" y="16414"/>
                  </a:cubicBezTo>
                  <a:close/>
                  <a:moveTo>
                    <a:pt x="12296" y="16415"/>
                  </a:moveTo>
                  <a:cubicBezTo>
                    <a:pt x="12720" y="16415"/>
                    <a:pt x="13148" y="16454"/>
                    <a:pt x="13574" y="16533"/>
                  </a:cubicBezTo>
                  <a:cubicBezTo>
                    <a:pt x="13055" y="17151"/>
                    <a:pt x="12651" y="17850"/>
                    <a:pt x="12391" y="18611"/>
                  </a:cubicBezTo>
                  <a:cubicBezTo>
                    <a:pt x="12150" y="19310"/>
                    <a:pt x="12042" y="20054"/>
                    <a:pt x="12087" y="20789"/>
                  </a:cubicBezTo>
                  <a:lnTo>
                    <a:pt x="12078" y="20798"/>
                  </a:lnTo>
                  <a:cubicBezTo>
                    <a:pt x="10836" y="19494"/>
                    <a:pt x="9077" y="18656"/>
                    <a:pt x="7217" y="18656"/>
                  </a:cubicBezTo>
                  <a:cubicBezTo>
                    <a:pt x="7198" y="18656"/>
                    <a:pt x="7178" y="18656"/>
                    <a:pt x="7159" y="18656"/>
                  </a:cubicBezTo>
                  <a:cubicBezTo>
                    <a:pt x="8496" y="17216"/>
                    <a:pt x="10363" y="16415"/>
                    <a:pt x="12296" y="16415"/>
                  </a:cubicBezTo>
                  <a:close/>
                  <a:moveTo>
                    <a:pt x="106101" y="16205"/>
                  </a:moveTo>
                  <a:cubicBezTo>
                    <a:pt x="106563" y="16205"/>
                    <a:pt x="107027" y="16251"/>
                    <a:pt x="107489" y="16344"/>
                  </a:cubicBezTo>
                  <a:cubicBezTo>
                    <a:pt x="106486" y="17599"/>
                    <a:pt x="105930" y="19194"/>
                    <a:pt x="106136" y="20861"/>
                  </a:cubicBezTo>
                  <a:cubicBezTo>
                    <a:pt x="104879" y="19398"/>
                    <a:pt x="102991" y="18450"/>
                    <a:pt x="100994" y="18450"/>
                  </a:cubicBezTo>
                  <a:cubicBezTo>
                    <a:pt x="100985" y="18450"/>
                    <a:pt x="100975" y="18450"/>
                    <a:pt x="100966" y="18450"/>
                  </a:cubicBezTo>
                  <a:cubicBezTo>
                    <a:pt x="102304" y="17004"/>
                    <a:pt x="104173" y="16205"/>
                    <a:pt x="106101" y="16205"/>
                  </a:cubicBezTo>
                  <a:close/>
                  <a:moveTo>
                    <a:pt x="70810" y="11698"/>
                  </a:moveTo>
                  <a:cubicBezTo>
                    <a:pt x="71303" y="11698"/>
                    <a:pt x="71800" y="11750"/>
                    <a:pt x="72292" y="11855"/>
                  </a:cubicBezTo>
                  <a:cubicBezTo>
                    <a:pt x="71289" y="13110"/>
                    <a:pt x="70742" y="14705"/>
                    <a:pt x="70939" y="16380"/>
                  </a:cubicBezTo>
                  <a:lnTo>
                    <a:pt x="70957" y="16371"/>
                  </a:lnTo>
                  <a:cubicBezTo>
                    <a:pt x="71461" y="16260"/>
                    <a:pt x="71969" y="16205"/>
                    <a:pt x="72473" y="16205"/>
                  </a:cubicBezTo>
                  <a:cubicBezTo>
                    <a:pt x="74401" y="16205"/>
                    <a:pt x="76274" y="17001"/>
                    <a:pt x="77624" y="18450"/>
                  </a:cubicBezTo>
                  <a:cubicBezTo>
                    <a:pt x="77606" y="18450"/>
                    <a:pt x="77588" y="18450"/>
                    <a:pt x="77570" y="18450"/>
                  </a:cubicBezTo>
                  <a:cubicBezTo>
                    <a:pt x="75520" y="18450"/>
                    <a:pt x="73598" y="19458"/>
                    <a:pt x="72346" y="20986"/>
                  </a:cubicBezTo>
                  <a:cubicBezTo>
                    <a:pt x="72738" y="17269"/>
                    <a:pt x="69425" y="13952"/>
                    <a:pt x="65712" y="13952"/>
                  </a:cubicBezTo>
                  <a:cubicBezTo>
                    <a:pt x="65692" y="13952"/>
                    <a:pt x="65673" y="13952"/>
                    <a:pt x="65653" y="13952"/>
                  </a:cubicBezTo>
                  <a:cubicBezTo>
                    <a:pt x="66995" y="12495"/>
                    <a:pt x="68873" y="11698"/>
                    <a:pt x="70810" y="11698"/>
                  </a:cubicBezTo>
                  <a:close/>
                  <a:moveTo>
                    <a:pt x="35592" y="16407"/>
                  </a:moveTo>
                  <a:cubicBezTo>
                    <a:pt x="36059" y="16407"/>
                    <a:pt x="36530" y="16454"/>
                    <a:pt x="36997" y="16551"/>
                  </a:cubicBezTo>
                  <a:cubicBezTo>
                    <a:pt x="36004" y="17802"/>
                    <a:pt x="35449" y="19385"/>
                    <a:pt x="35643" y="21056"/>
                  </a:cubicBezTo>
                  <a:lnTo>
                    <a:pt x="35643" y="21056"/>
                  </a:lnTo>
                  <a:cubicBezTo>
                    <a:pt x="34391" y="19601"/>
                    <a:pt x="32515" y="18647"/>
                    <a:pt x="30529" y="18647"/>
                  </a:cubicBezTo>
                  <a:cubicBezTo>
                    <a:pt x="30511" y="18647"/>
                    <a:pt x="30492" y="18647"/>
                    <a:pt x="30474" y="18647"/>
                  </a:cubicBezTo>
                  <a:cubicBezTo>
                    <a:pt x="31808" y="17205"/>
                    <a:pt x="33669" y="16407"/>
                    <a:pt x="35592" y="16407"/>
                  </a:cubicBezTo>
                  <a:close/>
                  <a:moveTo>
                    <a:pt x="112821" y="14253"/>
                  </a:moveTo>
                  <a:cubicBezTo>
                    <a:pt x="115997" y="14253"/>
                    <a:pt x="119174" y="16332"/>
                    <a:pt x="119218" y="20493"/>
                  </a:cubicBezTo>
                  <a:cubicBezTo>
                    <a:pt x="118738" y="20388"/>
                    <a:pt x="118254" y="20337"/>
                    <a:pt x="117773" y="20337"/>
                  </a:cubicBezTo>
                  <a:cubicBezTo>
                    <a:pt x="115916" y="20337"/>
                    <a:pt x="114116" y="21103"/>
                    <a:pt x="112821" y="22491"/>
                  </a:cubicBezTo>
                  <a:cubicBezTo>
                    <a:pt x="111548" y="21120"/>
                    <a:pt x="109756" y="20332"/>
                    <a:pt x="107874" y="20332"/>
                  </a:cubicBezTo>
                  <a:cubicBezTo>
                    <a:pt x="107391" y="20332"/>
                    <a:pt x="106907" y="20386"/>
                    <a:pt x="106432" y="20493"/>
                  </a:cubicBezTo>
                  <a:cubicBezTo>
                    <a:pt x="106468" y="16334"/>
                    <a:pt x="109644" y="14253"/>
                    <a:pt x="112821" y="14253"/>
                  </a:cubicBezTo>
                  <a:close/>
                  <a:moveTo>
                    <a:pt x="136138" y="14252"/>
                  </a:moveTo>
                  <a:cubicBezTo>
                    <a:pt x="139311" y="14252"/>
                    <a:pt x="142484" y="16329"/>
                    <a:pt x="142525" y="20484"/>
                  </a:cubicBezTo>
                  <a:lnTo>
                    <a:pt x="142525" y="20493"/>
                  </a:lnTo>
                  <a:cubicBezTo>
                    <a:pt x="142051" y="20391"/>
                    <a:pt x="141574" y="20341"/>
                    <a:pt x="141100" y="20341"/>
                  </a:cubicBezTo>
                  <a:cubicBezTo>
                    <a:pt x="139242" y="20341"/>
                    <a:pt x="137437" y="21108"/>
                    <a:pt x="136145" y="22500"/>
                  </a:cubicBezTo>
                  <a:cubicBezTo>
                    <a:pt x="134871" y="21128"/>
                    <a:pt x="133091" y="20341"/>
                    <a:pt x="131221" y="20341"/>
                  </a:cubicBezTo>
                  <a:cubicBezTo>
                    <a:pt x="131211" y="20341"/>
                    <a:pt x="131200" y="20341"/>
                    <a:pt x="131190" y="20341"/>
                  </a:cubicBezTo>
                  <a:cubicBezTo>
                    <a:pt x="130706" y="20341"/>
                    <a:pt x="130222" y="20386"/>
                    <a:pt x="129747" y="20493"/>
                  </a:cubicBezTo>
                  <a:cubicBezTo>
                    <a:pt x="129783" y="16333"/>
                    <a:pt x="132960" y="14252"/>
                    <a:pt x="136138" y="14252"/>
                  </a:cubicBezTo>
                  <a:close/>
                  <a:moveTo>
                    <a:pt x="89290" y="14357"/>
                  </a:moveTo>
                  <a:cubicBezTo>
                    <a:pt x="91871" y="14357"/>
                    <a:pt x="94452" y="15731"/>
                    <a:pt x="95348" y="18477"/>
                  </a:cubicBezTo>
                  <a:cubicBezTo>
                    <a:pt x="95572" y="19158"/>
                    <a:pt x="95679" y="19866"/>
                    <a:pt x="95688" y="20583"/>
                  </a:cubicBezTo>
                  <a:cubicBezTo>
                    <a:pt x="95213" y="20481"/>
                    <a:pt x="94734" y="20431"/>
                    <a:pt x="94259" y="20431"/>
                  </a:cubicBezTo>
                  <a:cubicBezTo>
                    <a:pt x="92398" y="20431"/>
                    <a:pt x="90599" y="21196"/>
                    <a:pt x="89299" y="22581"/>
                  </a:cubicBezTo>
                  <a:cubicBezTo>
                    <a:pt x="88025" y="21218"/>
                    <a:pt x="86246" y="20430"/>
                    <a:pt x="84376" y="20430"/>
                  </a:cubicBezTo>
                  <a:cubicBezTo>
                    <a:pt x="84365" y="20430"/>
                    <a:pt x="84355" y="20430"/>
                    <a:pt x="84344" y="20430"/>
                  </a:cubicBezTo>
                  <a:cubicBezTo>
                    <a:pt x="83860" y="20430"/>
                    <a:pt x="83376" y="20475"/>
                    <a:pt x="82902" y="20583"/>
                  </a:cubicBezTo>
                  <a:cubicBezTo>
                    <a:pt x="82902" y="19866"/>
                    <a:pt x="83018" y="19158"/>
                    <a:pt x="83233" y="18477"/>
                  </a:cubicBezTo>
                  <a:cubicBezTo>
                    <a:pt x="84129" y="15731"/>
                    <a:pt x="86710" y="14357"/>
                    <a:pt x="89290" y="14357"/>
                  </a:cubicBezTo>
                  <a:close/>
                  <a:moveTo>
                    <a:pt x="42333" y="14454"/>
                  </a:moveTo>
                  <a:cubicBezTo>
                    <a:pt x="45509" y="14454"/>
                    <a:pt x="48686" y="16533"/>
                    <a:pt x="48726" y="20690"/>
                  </a:cubicBezTo>
                  <a:cubicBezTo>
                    <a:pt x="48246" y="20585"/>
                    <a:pt x="47763" y="20534"/>
                    <a:pt x="47283" y="20534"/>
                  </a:cubicBezTo>
                  <a:cubicBezTo>
                    <a:pt x="45427" y="20534"/>
                    <a:pt x="43633" y="21302"/>
                    <a:pt x="42337" y="22697"/>
                  </a:cubicBezTo>
                  <a:cubicBezTo>
                    <a:pt x="41063" y="21325"/>
                    <a:pt x="39284" y="20538"/>
                    <a:pt x="37414" y="20538"/>
                  </a:cubicBezTo>
                  <a:cubicBezTo>
                    <a:pt x="37403" y="20538"/>
                    <a:pt x="37393" y="20538"/>
                    <a:pt x="37382" y="20538"/>
                  </a:cubicBezTo>
                  <a:cubicBezTo>
                    <a:pt x="36898" y="20538"/>
                    <a:pt x="36415" y="20583"/>
                    <a:pt x="35940" y="20690"/>
                  </a:cubicBezTo>
                  <a:cubicBezTo>
                    <a:pt x="35980" y="16533"/>
                    <a:pt x="39156" y="14454"/>
                    <a:pt x="42333" y="14454"/>
                  </a:cubicBezTo>
                  <a:close/>
                  <a:moveTo>
                    <a:pt x="65648" y="14454"/>
                  </a:moveTo>
                  <a:cubicBezTo>
                    <a:pt x="68825" y="14454"/>
                    <a:pt x="72001" y="16533"/>
                    <a:pt x="72041" y="20690"/>
                  </a:cubicBezTo>
                  <a:cubicBezTo>
                    <a:pt x="71563" y="20585"/>
                    <a:pt x="71081" y="20534"/>
                    <a:pt x="70602" y="20534"/>
                  </a:cubicBezTo>
                  <a:cubicBezTo>
                    <a:pt x="68748" y="20534"/>
                    <a:pt x="66949" y="21302"/>
                    <a:pt x="65653" y="22697"/>
                  </a:cubicBezTo>
                  <a:cubicBezTo>
                    <a:pt x="64378" y="21325"/>
                    <a:pt x="62599" y="20538"/>
                    <a:pt x="60729" y="20538"/>
                  </a:cubicBezTo>
                  <a:cubicBezTo>
                    <a:pt x="60719" y="20538"/>
                    <a:pt x="60708" y="20538"/>
                    <a:pt x="60697" y="20538"/>
                  </a:cubicBezTo>
                  <a:cubicBezTo>
                    <a:pt x="60214" y="20538"/>
                    <a:pt x="59730" y="20583"/>
                    <a:pt x="59255" y="20690"/>
                  </a:cubicBezTo>
                  <a:cubicBezTo>
                    <a:pt x="59295" y="16533"/>
                    <a:pt x="62472" y="14454"/>
                    <a:pt x="65648" y="14454"/>
                  </a:cubicBezTo>
                  <a:close/>
                  <a:moveTo>
                    <a:pt x="18806" y="14558"/>
                  </a:moveTo>
                  <a:cubicBezTo>
                    <a:pt x="21388" y="14558"/>
                    <a:pt x="23969" y="15929"/>
                    <a:pt x="24864" y="18674"/>
                  </a:cubicBezTo>
                  <a:cubicBezTo>
                    <a:pt x="25079" y="19355"/>
                    <a:pt x="25196" y="20063"/>
                    <a:pt x="25196" y="20780"/>
                  </a:cubicBezTo>
                  <a:cubicBezTo>
                    <a:pt x="24718" y="20675"/>
                    <a:pt x="24235" y="20624"/>
                    <a:pt x="23756" y="20624"/>
                  </a:cubicBezTo>
                  <a:cubicBezTo>
                    <a:pt x="21903" y="20624"/>
                    <a:pt x="20103" y="21391"/>
                    <a:pt x="18807" y="22787"/>
                  </a:cubicBezTo>
                  <a:cubicBezTo>
                    <a:pt x="17535" y="21407"/>
                    <a:pt x="15734" y="20628"/>
                    <a:pt x="13861" y="20628"/>
                  </a:cubicBezTo>
                  <a:cubicBezTo>
                    <a:pt x="13368" y="20628"/>
                    <a:pt x="12884" y="20672"/>
                    <a:pt x="12409" y="20780"/>
                  </a:cubicBezTo>
                  <a:cubicBezTo>
                    <a:pt x="12418" y="20063"/>
                    <a:pt x="12526" y="19355"/>
                    <a:pt x="12741" y="18674"/>
                  </a:cubicBezTo>
                  <a:cubicBezTo>
                    <a:pt x="13637" y="15931"/>
                    <a:pt x="16222" y="14558"/>
                    <a:pt x="18806" y="14558"/>
                  </a:cubicBezTo>
                  <a:close/>
                  <a:moveTo>
                    <a:pt x="117964" y="20706"/>
                  </a:moveTo>
                  <a:cubicBezTo>
                    <a:pt x="118390" y="20706"/>
                    <a:pt x="118819" y="20745"/>
                    <a:pt x="119245" y="20825"/>
                  </a:cubicBezTo>
                  <a:cubicBezTo>
                    <a:pt x="118726" y="21443"/>
                    <a:pt x="118322" y="22151"/>
                    <a:pt x="118063" y="22913"/>
                  </a:cubicBezTo>
                  <a:lnTo>
                    <a:pt x="118063" y="22904"/>
                  </a:lnTo>
                  <a:cubicBezTo>
                    <a:pt x="117821" y="23611"/>
                    <a:pt x="117722" y="24346"/>
                    <a:pt x="117758" y="25090"/>
                  </a:cubicBezTo>
                  <a:cubicBezTo>
                    <a:pt x="116516" y="23786"/>
                    <a:pt x="114757" y="22948"/>
                    <a:pt x="112897" y="22948"/>
                  </a:cubicBezTo>
                  <a:cubicBezTo>
                    <a:pt x="112878" y="22948"/>
                    <a:pt x="112858" y="22948"/>
                    <a:pt x="112839" y="22948"/>
                  </a:cubicBezTo>
                  <a:cubicBezTo>
                    <a:pt x="114174" y="21503"/>
                    <a:pt x="116038" y="20706"/>
                    <a:pt x="117964" y="20706"/>
                  </a:cubicBezTo>
                  <a:close/>
                  <a:moveTo>
                    <a:pt x="130993" y="20706"/>
                  </a:moveTo>
                  <a:cubicBezTo>
                    <a:pt x="132921" y="20706"/>
                    <a:pt x="134791" y="21503"/>
                    <a:pt x="136127" y="22948"/>
                  </a:cubicBezTo>
                  <a:cubicBezTo>
                    <a:pt x="136107" y="22948"/>
                    <a:pt x="136088" y="22948"/>
                    <a:pt x="136068" y="22948"/>
                  </a:cubicBezTo>
                  <a:cubicBezTo>
                    <a:pt x="134208" y="22948"/>
                    <a:pt x="132440" y="23786"/>
                    <a:pt x="131199" y="25090"/>
                  </a:cubicBezTo>
                  <a:cubicBezTo>
                    <a:pt x="131234" y="24346"/>
                    <a:pt x="131136" y="23611"/>
                    <a:pt x="130894" y="22913"/>
                  </a:cubicBezTo>
                  <a:lnTo>
                    <a:pt x="130894" y="22904"/>
                  </a:lnTo>
                  <a:cubicBezTo>
                    <a:pt x="130634" y="22142"/>
                    <a:pt x="130231" y="21443"/>
                    <a:pt x="129711" y="20825"/>
                  </a:cubicBezTo>
                  <a:cubicBezTo>
                    <a:pt x="130138" y="20745"/>
                    <a:pt x="130567" y="20706"/>
                    <a:pt x="130993" y="20706"/>
                  </a:cubicBezTo>
                  <a:close/>
                  <a:moveTo>
                    <a:pt x="84135" y="20797"/>
                  </a:moveTo>
                  <a:cubicBezTo>
                    <a:pt x="86071" y="20797"/>
                    <a:pt x="87946" y="21599"/>
                    <a:pt x="89290" y="23047"/>
                  </a:cubicBezTo>
                  <a:cubicBezTo>
                    <a:pt x="90626" y="21601"/>
                    <a:pt x="92496" y="20805"/>
                    <a:pt x="94429" y="20805"/>
                  </a:cubicBezTo>
                  <a:cubicBezTo>
                    <a:pt x="94856" y="20805"/>
                    <a:pt x="95287" y="20844"/>
                    <a:pt x="95715" y="20923"/>
                  </a:cubicBezTo>
                  <a:cubicBezTo>
                    <a:pt x="94720" y="22106"/>
                    <a:pt x="94138" y="23602"/>
                    <a:pt x="94228" y="25197"/>
                  </a:cubicBezTo>
                  <a:cubicBezTo>
                    <a:pt x="92977" y="23894"/>
                    <a:pt x="91218" y="23056"/>
                    <a:pt x="89350" y="23056"/>
                  </a:cubicBezTo>
                  <a:cubicBezTo>
                    <a:pt x="89330" y="23056"/>
                    <a:pt x="89310" y="23056"/>
                    <a:pt x="89290" y="23056"/>
                  </a:cubicBezTo>
                  <a:cubicBezTo>
                    <a:pt x="89271" y="23056"/>
                    <a:pt x="89251" y="23056"/>
                    <a:pt x="89231" y="23056"/>
                  </a:cubicBezTo>
                  <a:cubicBezTo>
                    <a:pt x="87362" y="23056"/>
                    <a:pt x="85595" y="23894"/>
                    <a:pt x="84353" y="25197"/>
                  </a:cubicBezTo>
                  <a:cubicBezTo>
                    <a:pt x="84434" y="23602"/>
                    <a:pt x="83851" y="22106"/>
                    <a:pt x="82866" y="20923"/>
                  </a:cubicBezTo>
                  <a:lnTo>
                    <a:pt x="82857" y="20914"/>
                  </a:lnTo>
                  <a:cubicBezTo>
                    <a:pt x="83283" y="20835"/>
                    <a:pt x="83710" y="20797"/>
                    <a:pt x="84135" y="20797"/>
                  </a:cubicBezTo>
                  <a:close/>
                  <a:moveTo>
                    <a:pt x="47488" y="20904"/>
                  </a:moveTo>
                  <a:cubicBezTo>
                    <a:pt x="47912" y="20904"/>
                    <a:pt x="48338" y="20943"/>
                    <a:pt x="48762" y="21022"/>
                  </a:cubicBezTo>
                  <a:cubicBezTo>
                    <a:pt x="48242" y="21640"/>
                    <a:pt x="47839" y="22348"/>
                    <a:pt x="47579" y="23110"/>
                  </a:cubicBezTo>
                  <a:cubicBezTo>
                    <a:pt x="47337" y="23809"/>
                    <a:pt x="47239" y="24552"/>
                    <a:pt x="47275" y="25287"/>
                  </a:cubicBezTo>
                  <a:cubicBezTo>
                    <a:pt x="46033" y="23992"/>
                    <a:pt x="44274" y="23154"/>
                    <a:pt x="42414" y="23154"/>
                  </a:cubicBezTo>
                  <a:cubicBezTo>
                    <a:pt x="42395" y="23154"/>
                    <a:pt x="42375" y="23154"/>
                    <a:pt x="42355" y="23154"/>
                  </a:cubicBezTo>
                  <a:cubicBezTo>
                    <a:pt x="43693" y="21707"/>
                    <a:pt x="45560" y="20904"/>
                    <a:pt x="47488" y="20904"/>
                  </a:cubicBezTo>
                  <a:close/>
                  <a:moveTo>
                    <a:pt x="60505" y="20912"/>
                  </a:moveTo>
                  <a:cubicBezTo>
                    <a:pt x="62435" y="20912"/>
                    <a:pt x="64301" y="21709"/>
                    <a:pt x="65644" y="23154"/>
                  </a:cubicBezTo>
                  <a:cubicBezTo>
                    <a:pt x="65624" y="23154"/>
                    <a:pt x="65604" y="23154"/>
                    <a:pt x="65584" y="23154"/>
                  </a:cubicBezTo>
                  <a:cubicBezTo>
                    <a:pt x="63716" y="23154"/>
                    <a:pt x="61957" y="23993"/>
                    <a:pt x="60715" y="25296"/>
                  </a:cubicBezTo>
                  <a:lnTo>
                    <a:pt x="60715" y="25287"/>
                  </a:lnTo>
                  <a:cubicBezTo>
                    <a:pt x="60751" y="24552"/>
                    <a:pt x="60644" y="23809"/>
                    <a:pt x="60411" y="23110"/>
                  </a:cubicBezTo>
                  <a:cubicBezTo>
                    <a:pt x="60151" y="22348"/>
                    <a:pt x="59748" y="21640"/>
                    <a:pt x="59219" y="21031"/>
                  </a:cubicBezTo>
                  <a:cubicBezTo>
                    <a:pt x="59647" y="20951"/>
                    <a:pt x="60078" y="20912"/>
                    <a:pt x="60505" y="20912"/>
                  </a:cubicBezTo>
                  <a:close/>
                  <a:moveTo>
                    <a:pt x="107673" y="20699"/>
                  </a:moveTo>
                  <a:cubicBezTo>
                    <a:pt x="109600" y="20699"/>
                    <a:pt x="111466" y="21495"/>
                    <a:pt x="112812" y="22939"/>
                  </a:cubicBezTo>
                  <a:cubicBezTo>
                    <a:pt x="112793" y="22939"/>
                    <a:pt x="112774" y="22939"/>
                    <a:pt x="112756" y="22939"/>
                  </a:cubicBezTo>
                  <a:cubicBezTo>
                    <a:pt x="110769" y="22939"/>
                    <a:pt x="108902" y="23885"/>
                    <a:pt x="107659" y="25332"/>
                  </a:cubicBezTo>
                  <a:cubicBezTo>
                    <a:pt x="107785" y="23674"/>
                    <a:pt x="107184" y="22097"/>
                    <a:pt x="106136" y="20878"/>
                  </a:cubicBezTo>
                  <a:lnTo>
                    <a:pt x="106136" y="20870"/>
                  </a:lnTo>
                  <a:cubicBezTo>
                    <a:pt x="106647" y="20755"/>
                    <a:pt x="107162" y="20699"/>
                    <a:pt x="107673" y="20699"/>
                  </a:cubicBezTo>
                  <a:close/>
                  <a:moveTo>
                    <a:pt x="13670" y="20994"/>
                  </a:moveTo>
                  <a:cubicBezTo>
                    <a:pt x="15606" y="20994"/>
                    <a:pt x="17480" y="21797"/>
                    <a:pt x="18825" y="23244"/>
                  </a:cubicBezTo>
                  <a:cubicBezTo>
                    <a:pt x="18805" y="23244"/>
                    <a:pt x="18786" y="23244"/>
                    <a:pt x="18766" y="23244"/>
                  </a:cubicBezTo>
                  <a:cubicBezTo>
                    <a:pt x="16897" y="23244"/>
                    <a:pt x="15129" y="24082"/>
                    <a:pt x="13888" y="25386"/>
                  </a:cubicBezTo>
                  <a:cubicBezTo>
                    <a:pt x="13951" y="23809"/>
                    <a:pt x="13368" y="22303"/>
                    <a:pt x="12382" y="21120"/>
                  </a:cubicBezTo>
                  <a:lnTo>
                    <a:pt x="12391" y="21111"/>
                  </a:lnTo>
                  <a:cubicBezTo>
                    <a:pt x="12817" y="21032"/>
                    <a:pt x="13245" y="20994"/>
                    <a:pt x="13670" y="20994"/>
                  </a:cubicBezTo>
                  <a:close/>
                  <a:moveTo>
                    <a:pt x="23971" y="20994"/>
                  </a:moveTo>
                  <a:cubicBezTo>
                    <a:pt x="24396" y="20994"/>
                    <a:pt x="24824" y="21032"/>
                    <a:pt x="25250" y="21111"/>
                  </a:cubicBezTo>
                  <a:cubicBezTo>
                    <a:pt x="24255" y="22294"/>
                    <a:pt x="23673" y="23791"/>
                    <a:pt x="23753" y="25386"/>
                  </a:cubicBezTo>
                  <a:cubicBezTo>
                    <a:pt x="22512" y="24082"/>
                    <a:pt x="20744" y="23244"/>
                    <a:pt x="18884" y="23244"/>
                  </a:cubicBezTo>
                  <a:cubicBezTo>
                    <a:pt x="18864" y="23244"/>
                    <a:pt x="18845" y="23244"/>
                    <a:pt x="18825" y="23244"/>
                  </a:cubicBezTo>
                  <a:cubicBezTo>
                    <a:pt x="20162" y="21797"/>
                    <a:pt x="22036" y="20994"/>
                    <a:pt x="23971" y="20994"/>
                  </a:cubicBezTo>
                  <a:close/>
                  <a:moveTo>
                    <a:pt x="37165" y="20902"/>
                  </a:moveTo>
                  <a:cubicBezTo>
                    <a:pt x="39100" y="20902"/>
                    <a:pt x="40977" y="21703"/>
                    <a:pt x="42328" y="23154"/>
                  </a:cubicBezTo>
                  <a:cubicBezTo>
                    <a:pt x="42310" y="23154"/>
                    <a:pt x="42291" y="23154"/>
                    <a:pt x="42273" y="23154"/>
                  </a:cubicBezTo>
                  <a:cubicBezTo>
                    <a:pt x="40286" y="23154"/>
                    <a:pt x="38419" y="24100"/>
                    <a:pt x="37176" y="25547"/>
                  </a:cubicBezTo>
                  <a:cubicBezTo>
                    <a:pt x="37302" y="23871"/>
                    <a:pt x="36701" y="22303"/>
                    <a:pt x="35653" y="21076"/>
                  </a:cubicBezTo>
                  <a:lnTo>
                    <a:pt x="35653" y="21067"/>
                  </a:lnTo>
                  <a:cubicBezTo>
                    <a:pt x="36155" y="20956"/>
                    <a:pt x="36662" y="20902"/>
                    <a:pt x="37165" y="20902"/>
                  </a:cubicBezTo>
                  <a:close/>
                  <a:moveTo>
                    <a:pt x="124474" y="18856"/>
                  </a:moveTo>
                  <a:cubicBezTo>
                    <a:pt x="127057" y="18856"/>
                    <a:pt x="129639" y="20229"/>
                    <a:pt x="130536" y="22975"/>
                  </a:cubicBezTo>
                  <a:cubicBezTo>
                    <a:pt x="130751" y="23656"/>
                    <a:pt x="130867" y="24364"/>
                    <a:pt x="130867" y="25081"/>
                  </a:cubicBezTo>
                  <a:cubicBezTo>
                    <a:pt x="130388" y="24976"/>
                    <a:pt x="129906" y="24925"/>
                    <a:pt x="129426" y="24925"/>
                  </a:cubicBezTo>
                  <a:cubicBezTo>
                    <a:pt x="127574" y="24925"/>
                    <a:pt x="125776" y="25691"/>
                    <a:pt x="124487" y="27079"/>
                  </a:cubicBezTo>
                  <a:cubicBezTo>
                    <a:pt x="123206" y="25708"/>
                    <a:pt x="121414" y="24920"/>
                    <a:pt x="119532" y="24920"/>
                  </a:cubicBezTo>
                  <a:cubicBezTo>
                    <a:pt x="119048" y="24920"/>
                    <a:pt x="118564" y="24973"/>
                    <a:pt x="118089" y="25081"/>
                  </a:cubicBezTo>
                  <a:cubicBezTo>
                    <a:pt x="118089" y="24364"/>
                    <a:pt x="118197" y="23656"/>
                    <a:pt x="118412" y="22975"/>
                  </a:cubicBezTo>
                  <a:cubicBezTo>
                    <a:pt x="119308" y="20229"/>
                    <a:pt x="121891" y="18856"/>
                    <a:pt x="124474" y="18856"/>
                  </a:cubicBezTo>
                  <a:close/>
                  <a:moveTo>
                    <a:pt x="77629" y="18952"/>
                  </a:moveTo>
                  <a:cubicBezTo>
                    <a:pt x="80805" y="18952"/>
                    <a:pt x="83981" y="21031"/>
                    <a:pt x="84022" y="25188"/>
                  </a:cubicBezTo>
                  <a:cubicBezTo>
                    <a:pt x="83543" y="25084"/>
                    <a:pt x="83060" y="25032"/>
                    <a:pt x="82581" y="25032"/>
                  </a:cubicBezTo>
                  <a:cubicBezTo>
                    <a:pt x="80728" y="25032"/>
                    <a:pt x="78930" y="25798"/>
                    <a:pt x="77642" y="27187"/>
                  </a:cubicBezTo>
                  <a:cubicBezTo>
                    <a:pt x="76360" y="25816"/>
                    <a:pt x="74568" y="25027"/>
                    <a:pt x="72687" y="25027"/>
                  </a:cubicBezTo>
                  <a:cubicBezTo>
                    <a:pt x="72203" y="25027"/>
                    <a:pt x="71719" y="25081"/>
                    <a:pt x="71244" y="25188"/>
                  </a:cubicBezTo>
                  <a:cubicBezTo>
                    <a:pt x="71280" y="21031"/>
                    <a:pt x="74454" y="18952"/>
                    <a:pt x="77629" y="18952"/>
                  </a:cubicBezTo>
                  <a:close/>
                  <a:moveTo>
                    <a:pt x="100945" y="18952"/>
                  </a:moveTo>
                  <a:cubicBezTo>
                    <a:pt x="104119" y="18952"/>
                    <a:pt x="107295" y="21030"/>
                    <a:pt x="107337" y="25187"/>
                  </a:cubicBezTo>
                  <a:lnTo>
                    <a:pt x="107337" y="25187"/>
                  </a:lnTo>
                  <a:cubicBezTo>
                    <a:pt x="106865" y="25086"/>
                    <a:pt x="106389" y="25037"/>
                    <a:pt x="105918" y="25037"/>
                  </a:cubicBezTo>
                  <a:cubicBezTo>
                    <a:pt x="104057" y="25037"/>
                    <a:pt x="102256" y="25803"/>
                    <a:pt x="100957" y="27196"/>
                  </a:cubicBezTo>
                  <a:cubicBezTo>
                    <a:pt x="99676" y="25816"/>
                    <a:pt x="97883" y="25036"/>
                    <a:pt x="96002" y="25036"/>
                  </a:cubicBezTo>
                  <a:cubicBezTo>
                    <a:pt x="95518" y="25036"/>
                    <a:pt x="95034" y="25081"/>
                    <a:pt x="94559" y="25188"/>
                  </a:cubicBezTo>
                  <a:cubicBezTo>
                    <a:pt x="94595" y="21031"/>
                    <a:pt x="97769" y="18952"/>
                    <a:pt x="100945" y="18952"/>
                  </a:cubicBezTo>
                  <a:close/>
                  <a:moveTo>
                    <a:pt x="53997" y="19058"/>
                  </a:moveTo>
                  <a:cubicBezTo>
                    <a:pt x="56578" y="19058"/>
                    <a:pt x="59157" y="20432"/>
                    <a:pt x="60052" y="23181"/>
                  </a:cubicBezTo>
                  <a:cubicBezTo>
                    <a:pt x="60267" y="23853"/>
                    <a:pt x="60384" y="24570"/>
                    <a:pt x="60384" y="25278"/>
                  </a:cubicBezTo>
                  <a:cubicBezTo>
                    <a:pt x="59909" y="25176"/>
                    <a:pt x="59430" y="25126"/>
                    <a:pt x="58956" y="25126"/>
                  </a:cubicBezTo>
                  <a:cubicBezTo>
                    <a:pt x="57095" y="25126"/>
                    <a:pt x="55295" y="25893"/>
                    <a:pt x="53995" y="27285"/>
                  </a:cubicBezTo>
                  <a:cubicBezTo>
                    <a:pt x="52714" y="25905"/>
                    <a:pt x="50922" y="25126"/>
                    <a:pt x="49049" y="25126"/>
                  </a:cubicBezTo>
                  <a:cubicBezTo>
                    <a:pt x="48556" y="25126"/>
                    <a:pt x="48072" y="25180"/>
                    <a:pt x="47597" y="25278"/>
                  </a:cubicBezTo>
                  <a:cubicBezTo>
                    <a:pt x="47606" y="24570"/>
                    <a:pt x="47714" y="23853"/>
                    <a:pt x="47929" y="23181"/>
                  </a:cubicBezTo>
                  <a:cubicBezTo>
                    <a:pt x="48830" y="20434"/>
                    <a:pt x="51414" y="19058"/>
                    <a:pt x="53997" y="19058"/>
                  </a:cubicBezTo>
                  <a:close/>
                  <a:moveTo>
                    <a:pt x="7163" y="19140"/>
                  </a:moveTo>
                  <a:cubicBezTo>
                    <a:pt x="10339" y="19140"/>
                    <a:pt x="13516" y="21219"/>
                    <a:pt x="13556" y="25377"/>
                  </a:cubicBezTo>
                  <a:cubicBezTo>
                    <a:pt x="13079" y="25272"/>
                    <a:pt x="12598" y="25222"/>
                    <a:pt x="12120" y="25222"/>
                  </a:cubicBezTo>
                  <a:cubicBezTo>
                    <a:pt x="10263" y="25222"/>
                    <a:pt x="8460" y="25990"/>
                    <a:pt x="7163" y="27379"/>
                  </a:cubicBezTo>
                  <a:lnTo>
                    <a:pt x="7163" y="27379"/>
                  </a:lnTo>
                  <a:cubicBezTo>
                    <a:pt x="5882" y="26002"/>
                    <a:pt x="4092" y="25224"/>
                    <a:pt x="2212" y="25224"/>
                  </a:cubicBezTo>
                  <a:cubicBezTo>
                    <a:pt x="1728" y="25224"/>
                    <a:pt x="1245" y="25278"/>
                    <a:pt x="770" y="25377"/>
                  </a:cubicBezTo>
                  <a:cubicBezTo>
                    <a:pt x="810" y="21219"/>
                    <a:pt x="3987" y="19140"/>
                    <a:pt x="7163" y="19140"/>
                  </a:cubicBezTo>
                  <a:close/>
                  <a:moveTo>
                    <a:pt x="30465" y="19152"/>
                  </a:moveTo>
                  <a:cubicBezTo>
                    <a:pt x="33638" y="19152"/>
                    <a:pt x="36811" y="21228"/>
                    <a:pt x="36854" y="25382"/>
                  </a:cubicBezTo>
                  <a:lnTo>
                    <a:pt x="36854" y="25382"/>
                  </a:lnTo>
                  <a:cubicBezTo>
                    <a:pt x="36384" y="25282"/>
                    <a:pt x="35912" y="25234"/>
                    <a:pt x="35443" y="25234"/>
                  </a:cubicBezTo>
                  <a:cubicBezTo>
                    <a:pt x="33580" y="25234"/>
                    <a:pt x="31775" y="26000"/>
                    <a:pt x="30483" y="27393"/>
                  </a:cubicBezTo>
                  <a:cubicBezTo>
                    <a:pt x="29201" y="26013"/>
                    <a:pt x="27409" y="25233"/>
                    <a:pt x="25528" y="25233"/>
                  </a:cubicBezTo>
                  <a:cubicBezTo>
                    <a:pt x="25044" y="25233"/>
                    <a:pt x="24560" y="25287"/>
                    <a:pt x="24085" y="25386"/>
                  </a:cubicBezTo>
                  <a:cubicBezTo>
                    <a:pt x="24116" y="21231"/>
                    <a:pt x="27290" y="19152"/>
                    <a:pt x="30465" y="19152"/>
                  </a:cubicBezTo>
                  <a:close/>
                  <a:moveTo>
                    <a:pt x="119325" y="25304"/>
                  </a:moveTo>
                  <a:cubicBezTo>
                    <a:pt x="121264" y="25304"/>
                    <a:pt x="123133" y="26108"/>
                    <a:pt x="124478" y="27563"/>
                  </a:cubicBezTo>
                  <a:cubicBezTo>
                    <a:pt x="124458" y="27563"/>
                    <a:pt x="124438" y="27563"/>
                    <a:pt x="124418" y="27563"/>
                  </a:cubicBezTo>
                  <a:cubicBezTo>
                    <a:pt x="122550" y="27563"/>
                    <a:pt x="120782" y="28392"/>
                    <a:pt x="119541" y="29696"/>
                  </a:cubicBezTo>
                  <a:cubicBezTo>
                    <a:pt x="119622" y="28110"/>
                    <a:pt x="119039" y="26604"/>
                    <a:pt x="118045" y="25421"/>
                  </a:cubicBezTo>
                  <a:cubicBezTo>
                    <a:pt x="118472" y="25342"/>
                    <a:pt x="118900" y="25304"/>
                    <a:pt x="119325" y="25304"/>
                  </a:cubicBezTo>
                  <a:close/>
                  <a:moveTo>
                    <a:pt x="129625" y="25304"/>
                  </a:moveTo>
                  <a:cubicBezTo>
                    <a:pt x="130050" y="25304"/>
                    <a:pt x="130477" y="25342"/>
                    <a:pt x="130903" y="25421"/>
                  </a:cubicBezTo>
                  <a:cubicBezTo>
                    <a:pt x="129908" y="26604"/>
                    <a:pt x="129326" y="28101"/>
                    <a:pt x="129415" y="29696"/>
                  </a:cubicBezTo>
                  <a:cubicBezTo>
                    <a:pt x="128165" y="28392"/>
                    <a:pt x="126398" y="27563"/>
                    <a:pt x="124538" y="27563"/>
                  </a:cubicBezTo>
                  <a:cubicBezTo>
                    <a:pt x="124518" y="27563"/>
                    <a:pt x="124498" y="27563"/>
                    <a:pt x="124478" y="27563"/>
                  </a:cubicBezTo>
                  <a:cubicBezTo>
                    <a:pt x="125816" y="26108"/>
                    <a:pt x="127690" y="25304"/>
                    <a:pt x="129625" y="25304"/>
                  </a:cubicBezTo>
                  <a:close/>
                  <a:moveTo>
                    <a:pt x="95793" y="25402"/>
                  </a:moveTo>
                  <a:cubicBezTo>
                    <a:pt x="97728" y="25402"/>
                    <a:pt x="99603" y="26205"/>
                    <a:pt x="100948" y="27653"/>
                  </a:cubicBezTo>
                  <a:lnTo>
                    <a:pt x="100948" y="27653"/>
                  </a:lnTo>
                  <a:cubicBezTo>
                    <a:pt x="100945" y="27653"/>
                    <a:pt x="100942" y="27653"/>
                    <a:pt x="100939" y="27653"/>
                  </a:cubicBezTo>
                  <a:cubicBezTo>
                    <a:pt x="100919" y="27652"/>
                    <a:pt x="100900" y="27652"/>
                    <a:pt x="100880" y="27652"/>
                  </a:cubicBezTo>
                  <a:cubicBezTo>
                    <a:pt x="99020" y="27652"/>
                    <a:pt x="97252" y="28491"/>
                    <a:pt x="96011" y="29794"/>
                  </a:cubicBezTo>
                  <a:cubicBezTo>
                    <a:pt x="96091" y="28199"/>
                    <a:pt x="95509" y="26703"/>
                    <a:pt x="94514" y="25520"/>
                  </a:cubicBezTo>
                  <a:cubicBezTo>
                    <a:pt x="94940" y="25441"/>
                    <a:pt x="95368" y="25402"/>
                    <a:pt x="95793" y="25402"/>
                  </a:cubicBezTo>
                  <a:close/>
                  <a:moveTo>
                    <a:pt x="82779" y="25411"/>
                  </a:moveTo>
                  <a:cubicBezTo>
                    <a:pt x="83204" y="25411"/>
                    <a:pt x="83632" y="25450"/>
                    <a:pt x="84057" y="25529"/>
                  </a:cubicBezTo>
                  <a:cubicBezTo>
                    <a:pt x="83063" y="26703"/>
                    <a:pt x="82480" y="28208"/>
                    <a:pt x="82570" y="29803"/>
                  </a:cubicBezTo>
                  <a:cubicBezTo>
                    <a:pt x="81320" y="28500"/>
                    <a:pt x="79561" y="27661"/>
                    <a:pt x="77692" y="27661"/>
                  </a:cubicBezTo>
                  <a:cubicBezTo>
                    <a:pt x="77672" y="27661"/>
                    <a:pt x="77653" y="27661"/>
                    <a:pt x="77633" y="27662"/>
                  </a:cubicBezTo>
                  <a:cubicBezTo>
                    <a:pt x="78970" y="26214"/>
                    <a:pt x="80844" y="25411"/>
                    <a:pt x="82779" y="25411"/>
                  </a:cubicBezTo>
                  <a:close/>
                  <a:moveTo>
                    <a:pt x="59128" y="25506"/>
                  </a:moveTo>
                  <a:cubicBezTo>
                    <a:pt x="59557" y="25506"/>
                    <a:pt x="59990" y="25546"/>
                    <a:pt x="60420" y="25628"/>
                  </a:cubicBezTo>
                  <a:cubicBezTo>
                    <a:pt x="59434" y="26801"/>
                    <a:pt x="58852" y="28307"/>
                    <a:pt x="58932" y="29893"/>
                  </a:cubicBezTo>
                  <a:cubicBezTo>
                    <a:pt x="57697" y="28596"/>
                    <a:pt x="55941" y="27760"/>
                    <a:pt x="54083" y="27760"/>
                  </a:cubicBezTo>
                  <a:cubicBezTo>
                    <a:pt x="54054" y="27760"/>
                    <a:pt x="54024" y="27760"/>
                    <a:pt x="53995" y="27760"/>
                  </a:cubicBezTo>
                  <a:cubicBezTo>
                    <a:pt x="53975" y="27760"/>
                    <a:pt x="53955" y="27760"/>
                    <a:pt x="53935" y="27760"/>
                  </a:cubicBezTo>
                  <a:cubicBezTo>
                    <a:pt x="52067" y="27760"/>
                    <a:pt x="50308" y="28589"/>
                    <a:pt x="49058" y="29893"/>
                  </a:cubicBezTo>
                  <a:cubicBezTo>
                    <a:pt x="49138" y="28307"/>
                    <a:pt x="48565" y="26801"/>
                    <a:pt x="47561" y="25619"/>
                  </a:cubicBezTo>
                  <a:lnTo>
                    <a:pt x="47561" y="25619"/>
                  </a:lnTo>
                  <a:lnTo>
                    <a:pt x="47570" y="25628"/>
                  </a:lnTo>
                  <a:cubicBezTo>
                    <a:pt x="48002" y="25546"/>
                    <a:pt x="48436" y="25506"/>
                    <a:pt x="48867" y="25506"/>
                  </a:cubicBezTo>
                  <a:cubicBezTo>
                    <a:pt x="50796" y="25506"/>
                    <a:pt x="52663" y="26308"/>
                    <a:pt x="54004" y="27751"/>
                  </a:cubicBezTo>
                  <a:cubicBezTo>
                    <a:pt x="55337" y="26308"/>
                    <a:pt x="57203" y="25506"/>
                    <a:pt x="59128" y="25506"/>
                  </a:cubicBezTo>
                  <a:close/>
                  <a:moveTo>
                    <a:pt x="25327" y="25613"/>
                  </a:moveTo>
                  <a:cubicBezTo>
                    <a:pt x="27257" y="25613"/>
                    <a:pt x="29124" y="26416"/>
                    <a:pt x="30465" y="27859"/>
                  </a:cubicBezTo>
                  <a:lnTo>
                    <a:pt x="30465" y="27859"/>
                  </a:lnTo>
                  <a:cubicBezTo>
                    <a:pt x="30462" y="27859"/>
                    <a:pt x="30459" y="27859"/>
                    <a:pt x="30456" y="27859"/>
                  </a:cubicBezTo>
                  <a:cubicBezTo>
                    <a:pt x="30436" y="27859"/>
                    <a:pt x="30416" y="27858"/>
                    <a:pt x="30397" y="27858"/>
                  </a:cubicBezTo>
                  <a:cubicBezTo>
                    <a:pt x="28528" y="27858"/>
                    <a:pt x="26769" y="28697"/>
                    <a:pt x="25519" y="30000"/>
                  </a:cubicBezTo>
                  <a:cubicBezTo>
                    <a:pt x="25608" y="28414"/>
                    <a:pt x="25026" y="26909"/>
                    <a:pt x="24031" y="25735"/>
                  </a:cubicBezTo>
                  <a:cubicBezTo>
                    <a:pt x="24463" y="25653"/>
                    <a:pt x="24897" y="25613"/>
                    <a:pt x="25327" y="25613"/>
                  </a:cubicBezTo>
                  <a:close/>
                  <a:moveTo>
                    <a:pt x="106136" y="30070"/>
                  </a:moveTo>
                  <a:cubicBezTo>
                    <a:pt x="106135" y="30070"/>
                    <a:pt x="106135" y="30070"/>
                    <a:pt x="106134" y="30070"/>
                  </a:cubicBezTo>
                  <a:lnTo>
                    <a:pt x="106134" y="30070"/>
                  </a:lnTo>
                  <a:lnTo>
                    <a:pt x="106136" y="30072"/>
                  </a:lnTo>
                  <a:cubicBezTo>
                    <a:pt x="106136" y="30071"/>
                    <a:pt x="106136" y="30071"/>
                    <a:pt x="106136" y="30070"/>
                  </a:cubicBezTo>
                  <a:close/>
                  <a:moveTo>
                    <a:pt x="70806" y="20910"/>
                  </a:moveTo>
                  <a:cubicBezTo>
                    <a:pt x="71297" y="20910"/>
                    <a:pt x="71792" y="20961"/>
                    <a:pt x="72283" y="21067"/>
                  </a:cubicBezTo>
                  <a:cubicBezTo>
                    <a:pt x="71289" y="22321"/>
                    <a:pt x="70742" y="23907"/>
                    <a:pt x="70939" y="25574"/>
                  </a:cubicBezTo>
                  <a:cubicBezTo>
                    <a:pt x="71449" y="25460"/>
                    <a:pt x="71962" y="25404"/>
                    <a:pt x="72472" y="25404"/>
                  </a:cubicBezTo>
                  <a:cubicBezTo>
                    <a:pt x="74409" y="25404"/>
                    <a:pt x="76285" y="26207"/>
                    <a:pt x="77633" y="27662"/>
                  </a:cubicBezTo>
                  <a:cubicBezTo>
                    <a:pt x="77615" y="27661"/>
                    <a:pt x="77597" y="27661"/>
                    <a:pt x="77578" y="27661"/>
                  </a:cubicBezTo>
                  <a:cubicBezTo>
                    <a:pt x="75520" y="27661"/>
                    <a:pt x="73598" y="28670"/>
                    <a:pt x="72346" y="30197"/>
                  </a:cubicBezTo>
                  <a:cubicBezTo>
                    <a:pt x="72748" y="26467"/>
                    <a:pt x="69425" y="23154"/>
                    <a:pt x="65707" y="23154"/>
                  </a:cubicBezTo>
                  <a:cubicBezTo>
                    <a:pt x="65692" y="23154"/>
                    <a:pt x="65677" y="23154"/>
                    <a:pt x="65662" y="23154"/>
                  </a:cubicBezTo>
                  <a:cubicBezTo>
                    <a:pt x="67004" y="21705"/>
                    <a:pt x="68876" y="20910"/>
                    <a:pt x="70806" y="20910"/>
                  </a:cubicBezTo>
                  <a:close/>
                  <a:moveTo>
                    <a:pt x="112818" y="23450"/>
                  </a:moveTo>
                  <a:cubicBezTo>
                    <a:pt x="115995" y="23450"/>
                    <a:pt x="119174" y="25529"/>
                    <a:pt x="119218" y="29687"/>
                  </a:cubicBezTo>
                  <a:cubicBezTo>
                    <a:pt x="118738" y="29582"/>
                    <a:pt x="118254" y="29531"/>
                    <a:pt x="117774" y="29531"/>
                  </a:cubicBezTo>
                  <a:cubicBezTo>
                    <a:pt x="115916" y="29531"/>
                    <a:pt x="114117" y="30298"/>
                    <a:pt x="112821" y="31694"/>
                  </a:cubicBezTo>
                  <a:cubicBezTo>
                    <a:pt x="111548" y="30314"/>
                    <a:pt x="109756" y="29534"/>
                    <a:pt x="107874" y="29534"/>
                  </a:cubicBezTo>
                  <a:cubicBezTo>
                    <a:pt x="107391" y="29534"/>
                    <a:pt x="106907" y="29588"/>
                    <a:pt x="106432" y="29687"/>
                  </a:cubicBezTo>
                  <a:cubicBezTo>
                    <a:pt x="106468" y="25529"/>
                    <a:pt x="109642" y="23450"/>
                    <a:pt x="112818" y="23450"/>
                  </a:cubicBezTo>
                  <a:close/>
                  <a:moveTo>
                    <a:pt x="136132" y="23450"/>
                  </a:moveTo>
                  <a:cubicBezTo>
                    <a:pt x="139308" y="23450"/>
                    <a:pt x="142484" y="25529"/>
                    <a:pt x="142525" y="29687"/>
                  </a:cubicBezTo>
                  <a:cubicBezTo>
                    <a:pt x="142051" y="29585"/>
                    <a:pt x="141574" y="29535"/>
                    <a:pt x="141100" y="29535"/>
                  </a:cubicBezTo>
                  <a:cubicBezTo>
                    <a:pt x="139242" y="29535"/>
                    <a:pt x="137437" y="30301"/>
                    <a:pt x="136145" y="31694"/>
                  </a:cubicBezTo>
                  <a:cubicBezTo>
                    <a:pt x="134863" y="30314"/>
                    <a:pt x="133071" y="29534"/>
                    <a:pt x="131190" y="29534"/>
                  </a:cubicBezTo>
                  <a:cubicBezTo>
                    <a:pt x="130706" y="29534"/>
                    <a:pt x="130222" y="29588"/>
                    <a:pt x="129747" y="29687"/>
                  </a:cubicBezTo>
                  <a:cubicBezTo>
                    <a:pt x="129783" y="25529"/>
                    <a:pt x="132957" y="23450"/>
                    <a:pt x="136132" y="23450"/>
                  </a:cubicBezTo>
                  <a:close/>
                  <a:moveTo>
                    <a:pt x="89290" y="23558"/>
                  </a:moveTo>
                  <a:cubicBezTo>
                    <a:pt x="92466" y="23558"/>
                    <a:pt x="95642" y="25636"/>
                    <a:pt x="95679" y="29792"/>
                  </a:cubicBezTo>
                  <a:lnTo>
                    <a:pt x="95679" y="29792"/>
                  </a:lnTo>
                  <a:cubicBezTo>
                    <a:pt x="95202" y="29689"/>
                    <a:pt x="94721" y="29638"/>
                    <a:pt x="94245" y="29638"/>
                  </a:cubicBezTo>
                  <a:cubicBezTo>
                    <a:pt x="92389" y="29638"/>
                    <a:pt x="90595" y="30406"/>
                    <a:pt x="89299" y="31801"/>
                  </a:cubicBezTo>
                  <a:cubicBezTo>
                    <a:pt x="88025" y="30429"/>
                    <a:pt x="86246" y="29642"/>
                    <a:pt x="84376" y="29642"/>
                  </a:cubicBezTo>
                  <a:cubicBezTo>
                    <a:pt x="84365" y="29642"/>
                    <a:pt x="84355" y="29642"/>
                    <a:pt x="84344" y="29642"/>
                  </a:cubicBezTo>
                  <a:cubicBezTo>
                    <a:pt x="83860" y="29642"/>
                    <a:pt x="83376" y="29687"/>
                    <a:pt x="82902" y="29794"/>
                  </a:cubicBezTo>
                  <a:cubicBezTo>
                    <a:pt x="82937" y="25637"/>
                    <a:pt x="86114" y="23558"/>
                    <a:pt x="89290" y="23558"/>
                  </a:cubicBezTo>
                  <a:close/>
                  <a:moveTo>
                    <a:pt x="42335" y="23651"/>
                  </a:moveTo>
                  <a:cubicBezTo>
                    <a:pt x="45511" y="23651"/>
                    <a:pt x="48686" y="25727"/>
                    <a:pt x="48726" y="29884"/>
                  </a:cubicBezTo>
                  <a:cubicBezTo>
                    <a:pt x="48251" y="29782"/>
                    <a:pt x="47772" y="29732"/>
                    <a:pt x="47298" y="29732"/>
                  </a:cubicBezTo>
                  <a:cubicBezTo>
                    <a:pt x="45434" y="29732"/>
                    <a:pt x="43630" y="30499"/>
                    <a:pt x="42337" y="31891"/>
                  </a:cubicBezTo>
                  <a:cubicBezTo>
                    <a:pt x="41056" y="30511"/>
                    <a:pt x="39264" y="29731"/>
                    <a:pt x="37382" y="29731"/>
                  </a:cubicBezTo>
                  <a:cubicBezTo>
                    <a:pt x="36898" y="29731"/>
                    <a:pt x="36415" y="29785"/>
                    <a:pt x="35940" y="29884"/>
                  </a:cubicBezTo>
                  <a:cubicBezTo>
                    <a:pt x="35980" y="25729"/>
                    <a:pt x="39158" y="23651"/>
                    <a:pt x="42335" y="23651"/>
                  </a:cubicBezTo>
                  <a:close/>
                  <a:moveTo>
                    <a:pt x="65651" y="23651"/>
                  </a:moveTo>
                  <a:cubicBezTo>
                    <a:pt x="68826" y="23651"/>
                    <a:pt x="72001" y="25727"/>
                    <a:pt x="72041" y="29884"/>
                  </a:cubicBezTo>
                  <a:cubicBezTo>
                    <a:pt x="71568" y="29782"/>
                    <a:pt x="71091" y="29732"/>
                    <a:pt x="70617" y="29732"/>
                  </a:cubicBezTo>
                  <a:cubicBezTo>
                    <a:pt x="68758" y="29732"/>
                    <a:pt x="66952" y="30499"/>
                    <a:pt x="65653" y="31891"/>
                  </a:cubicBezTo>
                  <a:cubicBezTo>
                    <a:pt x="64371" y="30511"/>
                    <a:pt x="62579" y="29731"/>
                    <a:pt x="60697" y="29731"/>
                  </a:cubicBezTo>
                  <a:cubicBezTo>
                    <a:pt x="60214" y="29731"/>
                    <a:pt x="59730" y="29785"/>
                    <a:pt x="59255" y="29884"/>
                  </a:cubicBezTo>
                  <a:cubicBezTo>
                    <a:pt x="59295" y="25729"/>
                    <a:pt x="62473" y="23651"/>
                    <a:pt x="65651" y="23651"/>
                  </a:cubicBezTo>
                  <a:close/>
                  <a:moveTo>
                    <a:pt x="18808" y="23757"/>
                  </a:moveTo>
                  <a:cubicBezTo>
                    <a:pt x="21978" y="23757"/>
                    <a:pt x="25149" y="25829"/>
                    <a:pt x="25196" y="29978"/>
                  </a:cubicBezTo>
                  <a:lnTo>
                    <a:pt x="25196" y="29978"/>
                  </a:lnTo>
                  <a:cubicBezTo>
                    <a:pt x="24721" y="29876"/>
                    <a:pt x="24243" y="29826"/>
                    <a:pt x="23769" y="29826"/>
                  </a:cubicBezTo>
                  <a:cubicBezTo>
                    <a:pt x="21911" y="29826"/>
                    <a:pt x="20114" y="30592"/>
                    <a:pt x="18825" y="31981"/>
                  </a:cubicBezTo>
                  <a:cubicBezTo>
                    <a:pt x="17544" y="30610"/>
                    <a:pt x="15752" y="29821"/>
                    <a:pt x="13870" y="29821"/>
                  </a:cubicBezTo>
                  <a:cubicBezTo>
                    <a:pt x="13386" y="29830"/>
                    <a:pt x="12902" y="29875"/>
                    <a:pt x="12427" y="29982"/>
                  </a:cubicBezTo>
                  <a:cubicBezTo>
                    <a:pt x="12463" y="25834"/>
                    <a:pt x="15635" y="23757"/>
                    <a:pt x="18808" y="23757"/>
                  </a:cubicBezTo>
                  <a:close/>
                  <a:moveTo>
                    <a:pt x="117967" y="29909"/>
                  </a:moveTo>
                  <a:cubicBezTo>
                    <a:pt x="118392" y="29909"/>
                    <a:pt x="118820" y="29948"/>
                    <a:pt x="119245" y="30027"/>
                  </a:cubicBezTo>
                  <a:cubicBezTo>
                    <a:pt x="118253" y="31208"/>
                    <a:pt x="117671" y="32700"/>
                    <a:pt x="117757" y="34292"/>
                  </a:cubicBezTo>
                  <a:lnTo>
                    <a:pt x="117757" y="34292"/>
                  </a:lnTo>
                  <a:cubicBezTo>
                    <a:pt x="116507" y="32989"/>
                    <a:pt x="114740" y="32159"/>
                    <a:pt x="112880" y="32159"/>
                  </a:cubicBezTo>
                  <a:cubicBezTo>
                    <a:pt x="112860" y="32159"/>
                    <a:pt x="112840" y="32160"/>
                    <a:pt x="112821" y="32160"/>
                  </a:cubicBezTo>
                  <a:cubicBezTo>
                    <a:pt x="114158" y="30712"/>
                    <a:pt x="116031" y="29909"/>
                    <a:pt x="117967" y="29909"/>
                  </a:cubicBezTo>
                  <a:close/>
                  <a:moveTo>
                    <a:pt x="84144" y="30017"/>
                  </a:moveTo>
                  <a:cubicBezTo>
                    <a:pt x="86080" y="30017"/>
                    <a:pt x="87953" y="30820"/>
                    <a:pt x="89290" y="32267"/>
                  </a:cubicBezTo>
                  <a:cubicBezTo>
                    <a:pt x="89271" y="32267"/>
                    <a:pt x="89251" y="32267"/>
                    <a:pt x="89231" y="32267"/>
                  </a:cubicBezTo>
                  <a:cubicBezTo>
                    <a:pt x="87362" y="32267"/>
                    <a:pt x="85595" y="33105"/>
                    <a:pt x="84353" y="34409"/>
                  </a:cubicBezTo>
                  <a:cubicBezTo>
                    <a:pt x="84443" y="32814"/>
                    <a:pt x="83851" y="31317"/>
                    <a:pt x="82866" y="30135"/>
                  </a:cubicBezTo>
                  <a:cubicBezTo>
                    <a:pt x="83291" y="30056"/>
                    <a:pt x="83719" y="30017"/>
                    <a:pt x="84144" y="30017"/>
                  </a:cubicBezTo>
                  <a:close/>
                  <a:moveTo>
                    <a:pt x="94437" y="30017"/>
                  </a:moveTo>
                  <a:cubicBezTo>
                    <a:pt x="94862" y="30017"/>
                    <a:pt x="95289" y="30056"/>
                    <a:pt x="95715" y="30135"/>
                  </a:cubicBezTo>
                  <a:cubicBezTo>
                    <a:pt x="94729" y="31317"/>
                    <a:pt x="94138" y="32814"/>
                    <a:pt x="94228" y="34409"/>
                  </a:cubicBezTo>
                  <a:cubicBezTo>
                    <a:pt x="92977" y="33105"/>
                    <a:pt x="91218" y="32267"/>
                    <a:pt x="89350" y="32267"/>
                  </a:cubicBezTo>
                  <a:cubicBezTo>
                    <a:pt x="89333" y="32267"/>
                    <a:pt x="89316" y="32267"/>
                    <a:pt x="89299" y="32267"/>
                  </a:cubicBezTo>
                  <a:lnTo>
                    <a:pt x="89299" y="32267"/>
                  </a:lnTo>
                  <a:cubicBezTo>
                    <a:pt x="90637" y="30820"/>
                    <a:pt x="92504" y="30017"/>
                    <a:pt x="94437" y="30017"/>
                  </a:cubicBezTo>
                  <a:close/>
                  <a:moveTo>
                    <a:pt x="47484" y="30107"/>
                  </a:moveTo>
                  <a:cubicBezTo>
                    <a:pt x="47908" y="30107"/>
                    <a:pt x="48336" y="30145"/>
                    <a:pt x="48762" y="30224"/>
                  </a:cubicBezTo>
                  <a:cubicBezTo>
                    <a:pt x="47767" y="31407"/>
                    <a:pt x="47185" y="32912"/>
                    <a:pt x="47275" y="34498"/>
                  </a:cubicBezTo>
                  <a:cubicBezTo>
                    <a:pt x="46024" y="33195"/>
                    <a:pt x="44256" y="32357"/>
                    <a:pt x="42396" y="32357"/>
                  </a:cubicBezTo>
                  <a:cubicBezTo>
                    <a:pt x="42377" y="32357"/>
                    <a:pt x="42357" y="32357"/>
                    <a:pt x="42337" y="32357"/>
                  </a:cubicBezTo>
                  <a:cubicBezTo>
                    <a:pt x="43675" y="30909"/>
                    <a:pt x="45548" y="30107"/>
                    <a:pt x="47484" y="30107"/>
                  </a:cubicBezTo>
                  <a:close/>
                  <a:moveTo>
                    <a:pt x="60497" y="30107"/>
                  </a:moveTo>
                  <a:cubicBezTo>
                    <a:pt x="62433" y="30107"/>
                    <a:pt x="64308" y="30911"/>
                    <a:pt x="65653" y="32366"/>
                  </a:cubicBezTo>
                  <a:lnTo>
                    <a:pt x="65653" y="32366"/>
                  </a:lnTo>
                  <a:cubicBezTo>
                    <a:pt x="65650" y="32366"/>
                    <a:pt x="65647" y="32366"/>
                    <a:pt x="65644" y="32366"/>
                  </a:cubicBezTo>
                  <a:cubicBezTo>
                    <a:pt x="65624" y="32366"/>
                    <a:pt x="65604" y="32366"/>
                    <a:pt x="65584" y="32366"/>
                  </a:cubicBezTo>
                  <a:cubicBezTo>
                    <a:pt x="63715" y="32366"/>
                    <a:pt x="61957" y="33195"/>
                    <a:pt x="60706" y="34498"/>
                  </a:cubicBezTo>
                  <a:cubicBezTo>
                    <a:pt x="60796" y="32912"/>
                    <a:pt x="60214" y="31407"/>
                    <a:pt x="59219" y="30224"/>
                  </a:cubicBezTo>
                  <a:cubicBezTo>
                    <a:pt x="59644" y="30145"/>
                    <a:pt x="60072" y="30107"/>
                    <a:pt x="60497" y="30107"/>
                  </a:cubicBezTo>
                  <a:close/>
                  <a:moveTo>
                    <a:pt x="106093" y="25399"/>
                  </a:moveTo>
                  <a:cubicBezTo>
                    <a:pt x="106554" y="25399"/>
                    <a:pt x="107019" y="25445"/>
                    <a:pt x="107480" y="25538"/>
                  </a:cubicBezTo>
                  <a:cubicBezTo>
                    <a:pt x="106477" y="26801"/>
                    <a:pt x="105930" y="28395"/>
                    <a:pt x="106136" y="30070"/>
                  </a:cubicBezTo>
                  <a:lnTo>
                    <a:pt x="106136" y="30070"/>
                  </a:lnTo>
                  <a:cubicBezTo>
                    <a:pt x="106645" y="29957"/>
                    <a:pt x="107158" y="29902"/>
                    <a:pt x="107667" y="29902"/>
                  </a:cubicBezTo>
                  <a:cubicBezTo>
                    <a:pt x="109601" y="29902"/>
                    <a:pt x="111474" y="30700"/>
                    <a:pt x="112821" y="32160"/>
                  </a:cubicBezTo>
                  <a:cubicBezTo>
                    <a:pt x="112802" y="32160"/>
                    <a:pt x="112783" y="32160"/>
                    <a:pt x="112764" y="32160"/>
                  </a:cubicBezTo>
                  <a:cubicBezTo>
                    <a:pt x="110778" y="32160"/>
                    <a:pt x="108911" y="33096"/>
                    <a:pt x="107659" y="34543"/>
                  </a:cubicBezTo>
                  <a:cubicBezTo>
                    <a:pt x="107785" y="32877"/>
                    <a:pt x="107175" y="31300"/>
                    <a:pt x="106127" y="30072"/>
                  </a:cubicBezTo>
                  <a:cubicBezTo>
                    <a:pt x="106130" y="30071"/>
                    <a:pt x="106132" y="30071"/>
                    <a:pt x="106134" y="30070"/>
                  </a:cubicBezTo>
                  <a:lnTo>
                    <a:pt x="106134" y="30070"/>
                  </a:lnTo>
                  <a:lnTo>
                    <a:pt x="106127" y="30063"/>
                  </a:lnTo>
                  <a:cubicBezTo>
                    <a:pt x="104875" y="28607"/>
                    <a:pt x="102990" y="27652"/>
                    <a:pt x="100995" y="27652"/>
                  </a:cubicBezTo>
                  <a:cubicBezTo>
                    <a:pt x="100979" y="27652"/>
                    <a:pt x="100964" y="27652"/>
                    <a:pt x="100948" y="27653"/>
                  </a:cubicBezTo>
                  <a:lnTo>
                    <a:pt x="100948" y="27653"/>
                  </a:lnTo>
                  <a:cubicBezTo>
                    <a:pt x="102286" y="26199"/>
                    <a:pt x="104161" y="25399"/>
                    <a:pt x="106093" y="25399"/>
                  </a:cubicBezTo>
                  <a:close/>
                  <a:moveTo>
                    <a:pt x="13651" y="30209"/>
                  </a:moveTo>
                  <a:cubicBezTo>
                    <a:pt x="15587" y="30209"/>
                    <a:pt x="17458" y="31009"/>
                    <a:pt x="18799" y="32455"/>
                  </a:cubicBezTo>
                  <a:lnTo>
                    <a:pt x="18799" y="32455"/>
                  </a:lnTo>
                  <a:cubicBezTo>
                    <a:pt x="18788" y="32455"/>
                    <a:pt x="18777" y="32455"/>
                    <a:pt x="18766" y="32455"/>
                  </a:cubicBezTo>
                  <a:cubicBezTo>
                    <a:pt x="16897" y="32455"/>
                    <a:pt x="15129" y="33294"/>
                    <a:pt x="13888" y="34597"/>
                  </a:cubicBezTo>
                  <a:cubicBezTo>
                    <a:pt x="13968" y="33002"/>
                    <a:pt x="13386" y="31497"/>
                    <a:pt x="12391" y="30323"/>
                  </a:cubicBezTo>
                  <a:cubicBezTo>
                    <a:pt x="12811" y="30247"/>
                    <a:pt x="13233" y="30209"/>
                    <a:pt x="13651" y="30209"/>
                  </a:cubicBezTo>
                  <a:close/>
                  <a:moveTo>
                    <a:pt x="23971" y="30205"/>
                  </a:moveTo>
                  <a:cubicBezTo>
                    <a:pt x="24396" y="30205"/>
                    <a:pt x="24824" y="30244"/>
                    <a:pt x="25250" y="30323"/>
                  </a:cubicBezTo>
                  <a:cubicBezTo>
                    <a:pt x="24255" y="31497"/>
                    <a:pt x="23673" y="33002"/>
                    <a:pt x="23753" y="34597"/>
                  </a:cubicBezTo>
                  <a:cubicBezTo>
                    <a:pt x="22512" y="33294"/>
                    <a:pt x="20744" y="32455"/>
                    <a:pt x="18884" y="32455"/>
                  </a:cubicBezTo>
                  <a:cubicBezTo>
                    <a:pt x="18864" y="32455"/>
                    <a:pt x="18845" y="32455"/>
                    <a:pt x="18825" y="32455"/>
                  </a:cubicBezTo>
                  <a:cubicBezTo>
                    <a:pt x="20162" y="31008"/>
                    <a:pt x="22036" y="30205"/>
                    <a:pt x="23971" y="30205"/>
                  </a:cubicBezTo>
                  <a:close/>
                  <a:moveTo>
                    <a:pt x="35606" y="25605"/>
                  </a:moveTo>
                  <a:cubicBezTo>
                    <a:pt x="36068" y="25605"/>
                    <a:pt x="36534" y="25651"/>
                    <a:pt x="36997" y="25744"/>
                  </a:cubicBezTo>
                  <a:cubicBezTo>
                    <a:pt x="35993" y="26999"/>
                    <a:pt x="35438" y="28593"/>
                    <a:pt x="35644" y="30269"/>
                  </a:cubicBezTo>
                  <a:cubicBezTo>
                    <a:pt x="36150" y="30158"/>
                    <a:pt x="36661" y="30103"/>
                    <a:pt x="37168" y="30103"/>
                  </a:cubicBezTo>
                  <a:cubicBezTo>
                    <a:pt x="39104" y="30103"/>
                    <a:pt x="40980" y="30899"/>
                    <a:pt x="42329" y="32357"/>
                  </a:cubicBezTo>
                  <a:lnTo>
                    <a:pt x="42329" y="32357"/>
                  </a:lnTo>
                  <a:cubicBezTo>
                    <a:pt x="42313" y="32357"/>
                    <a:pt x="42297" y="32357"/>
                    <a:pt x="42282" y="32357"/>
                  </a:cubicBezTo>
                  <a:cubicBezTo>
                    <a:pt x="40295" y="32357"/>
                    <a:pt x="38428" y="33302"/>
                    <a:pt x="37176" y="34749"/>
                  </a:cubicBezTo>
                  <a:cubicBezTo>
                    <a:pt x="37302" y="33074"/>
                    <a:pt x="36692" y="31497"/>
                    <a:pt x="35644" y="30269"/>
                  </a:cubicBezTo>
                  <a:cubicBezTo>
                    <a:pt x="34392" y="28813"/>
                    <a:pt x="32507" y="27858"/>
                    <a:pt x="30511" y="27858"/>
                  </a:cubicBezTo>
                  <a:cubicBezTo>
                    <a:pt x="30496" y="27858"/>
                    <a:pt x="30480" y="27859"/>
                    <a:pt x="30465" y="27859"/>
                  </a:cubicBezTo>
                  <a:lnTo>
                    <a:pt x="30465" y="27859"/>
                  </a:lnTo>
                  <a:cubicBezTo>
                    <a:pt x="31803" y="26405"/>
                    <a:pt x="33672" y="25605"/>
                    <a:pt x="35606" y="25605"/>
                  </a:cubicBezTo>
                  <a:close/>
                  <a:moveTo>
                    <a:pt x="124475" y="28056"/>
                  </a:moveTo>
                  <a:cubicBezTo>
                    <a:pt x="127650" y="28056"/>
                    <a:pt x="130827" y="30135"/>
                    <a:pt x="130867" y="34292"/>
                  </a:cubicBezTo>
                  <a:cubicBezTo>
                    <a:pt x="130389" y="34187"/>
                    <a:pt x="129906" y="34136"/>
                    <a:pt x="129427" y="34136"/>
                  </a:cubicBezTo>
                  <a:cubicBezTo>
                    <a:pt x="127574" y="34136"/>
                    <a:pt x="125776" y="34904"/>
                    <a:pt x="124487" y="36299"/>
                  </a:cubicBezTo>
                  <a:cubicBezTo>
                    <a:pt x="123213" y="34927"/>
                    <a:pt x="121434" y="34140"/>
                    <a:pt x="119564" y="34140"/>
                  </a:cubicBezTo>
                  <a:cubicBezTo>
                    <a:pt x="119553" y="34140"/>
                    <a:pt x="119543" y="34140"/>
                    <a:pt x="119532" y="34140"/>
                  </a:cubicBezTo>
                  <a:cubicBezTo>
                    <a:pt x="119048" y="34140"/>
                    <a:pt x="118564" y="34185"/>
                    <a:pt x="118089" y="34292"/>
                  </a:cubicBezTo>
                  <a:cubicBezTo>
                    <a:pt x="118125" y="30135"/>
                    <a:pt x="121299" y="28056"/>
                    <a:pt x="124475" y="28056"/>
                  </a:cubicBezTo>
                  <a:close/>
                  <a:moveTo>
                    <a:pt x="100943" y="28163"/>
                  </a:moveTo>
                  <a:cubicBezTo>
                    <a:pt x="104120" y="28163"/>
                    <a:pt x="107296" y="30242"/>
                    <a:pt x="107337" y="34400"/>
                  </a:cubicBezTo>
                  <a:cubicBezTo>
                    <a:pt x="106858" y="34295"/>
                    <a:pt x="106375" y="34244"/>
                    <a:pt x="105896" y="34244"/>
                  </a:cubicBezTo>
                  <a:cubicBezTo>
                    <a:pt x="104045" y="34244"/>
                    <a:pt x="102248" y="35008"/>
                    <a:pt x="100952" y="36393"/>
                  </a:cubicBezTo>
                  <a:lnTo>
                    <a:pt x="100952" y="36393"/>
                  </a:lnTo>
                  <a:cubicBezTo>
                    <a:pt x="99679" y="35024"/>
                    <a:pt x="97893" y="34247"/>
                    <a:pt x="96025" y="34247"/>
                  </a:cubicBezTo>
                  <a:cubicBezTo>
                    <a:pt x="96014" y="34247"/>
                    <a:pt x="96004" y="34247"/>
                    <a:pt x="95993" y="34248"/>
                  </a:cubicBezTo>
                  <a:cubicBezTo>
                    <a:pt x="95509" y="34248"/>
                    <a:pt x="95025" y="34292"/>
                    <a:pt x="94550" y="34400"/>
                  </a:cubicBezTo>
                  <a:cubicBezTo>
                    <a:pt x="94590" y="30242"/>
                    <a:pt x="97767" y="28163"/>
                    <a:pt x="100943" y="28163"/>
                  </a:cubicBezTo>
                  <a:close/>
                  <a:moveTo>
                    <a:pt x="77631" y="28160"/>
                  </a:moveTo>
                  <a:cubicBezTo>
                    <a:pt x="80803" y="28160"/>
                    <a:pt x="83975" y="30235"/>
                    <a:pt x="84021" y="34387"/>
                  </a:cubicBezTo>
                  <a:lnTo>
                    <a:pt x="84021" y="34387"/>
                  </a:lnTo>
                  <a:cubicBezTo>
                    <a:pt x="83552" y="34288"/>
                    <a:pt x="83080" y="34239"/>
                    <a:pt x="82612" y="34239"/>
                  </a:cubicBezTo>
                  <a:cubicBezTo>
                    <a:pt x="80751" y="34239"/>
                    <a:pt x="78950" y="35006"/>
                    <a:pt x="77651" y="36398"/>
                  </a:cubicBezTo>
                  <a:cubicBezTo>
                    <a:pt x="76377" y="35026"/>
                    <a:pt x="74589" y="34247"/>
                    <a:pt x="72710" y="34247"/>
                  </a:cubicBezTo>
                  <a:cubicBezTo>
                    <a:pt x="72699" y="34247"/>
                    <a:pt x="72688" y="34247"/>
                    <a:pt x="72678" y="34248"/>
                  </a:cubicBezTo>
                  <a:cubicBezTo>
                    <a:pt x="72194" y="34248"/>
                    <a:pt x="71710" y="34292"/>
                    <a:pt x="71235" y="34400"/>
                  </a:cubicBezTo>
                  <a:cubicBezTo>
                    <a:pt x="71275" y="30241"/>
                    <a:pt x="74454" y="28160"/>
                    <a:pt x="77631" y="28160"/>
                  </a:cubicBezTo>
                  <a:close/>
                  <a:moveTo>
                    <a:pt x="53992" y="28260"/>
                  </a:moveTo>
                  <a:cubicBezTo>
                    <a:pt x="57167" y="28260"/>
                    <a:pt x="60343" y="30336"/>
                    <a:pt x="60384" y="34488"/>
                  </a:cubicBezTo>
                  <a:lnTo>
                    <a:pt x="60384" y="34488"/>
                  </a:lnTo>
                  <a:cubicBezTo>
                    <a:pt x="59912" y="34387"/>
                    <a:pt x="59436" y="34338"/>
                    <a:pt x="58965" y="34338"/>
                  </a:cubicBezTo>
                  <a:cubicBezTo>
                    <a:pt x="57104" y="34338"/>
                    <a:pt x="55304" y="35104"/>
                    <a:pt x="54004" y="36497"/>
                  </a:cubicBezTo>
                  <a:cubicBezTo>
                    <a:pt x="52723" y="35117"/>
                    <a:pt x="50931" y="34337"/>
                    <a:pt x="49049" y="34337"/>
                  </a:cubicBezTo>
                  <a:cubicBezTo>
                    <a:pt x="48565" y="34337"/>
                    <a:pt x="48081" y="34391"/>
                    <a:pt x="47606" y="34489"/>
                  </a:cubicBezTo>
                  <a:cubicBezTo>
                    <a:pt x="47642" y="30336"/>
                    <a:pt x="50816" y="28260"/>
                    <a:pt x="53992" y="28260"/>
                  </a:cubicBezTo>
                  <a:close/>
                  <a:moveTo>
                    <a:pt x="7166" y="28348"/>
                  </a:moveTo>
                  <a:cubicBezTo>
                    <a:pt x="10341" y="28348"/>
                    <a:pt x="13516" y="30427"/>
                    <a:pt x="13556" y="34588"/>
                  </a:cubicBezTo>
                  <a:cubicBezTo>
                    <a:pt x="13083" y="34486"/>
                    <a:pt x="12605" y="34436"/>
                    <a:pt x="12131" y="34436"/>
                  </a:cubicBezTo>
                  <a:cubicBezTo>
                    <a:pt x="10273" y="34436"/>
                    <a:pt x="8469" y="35201"/>
                    <a:pt x="7176" y="36586"/>
                  </a:cubicBezTo>
                  <a:cubicBezTo>
                    <a:pt x="5893" y="35223"/>
                    <a:pt x="4106" y="34445"/>
                    <a:pt x="2227" y="34445"/>
                  </a:cubicBezTo>
                  <a:cubicBezTo>
                    <a:pt x="2216" y="34445"/>
                    <a:pt x="2205" y="34445"/>
                    <a:pt x="2194" y="34445"/>
                  </a:cubicBezTo>
                  <a:lnTo>
                    <a:pt x="2212" y="34427"/>
                  </a:lnTo>
                  <a:cubicBezTo>
                    <a:pt x="1728" y="34427"/>
                    <a:pt x="1245" y="34481"/>
                    <a:pt x="770" y="34588"/>
                  </a:cubicBezTo>
                  <a:cubicBezTo>
                    <a:pt x="810" y="30429"/>
                    <a:pt x="3988" y="28348"/>
                    <a:pt x="7166" y="28348"/>
                  </a:cubicBezTo>
                  <a:close/>
                  <a:moveTo>
                    <a:pt x="30465" y="28364"/>
                  </a:moveTo>
                  <a:cubicBezTo>
                    <a:pt x="33638" y="28364"/>
                    <a:pt x="36811" y="30439"/>
                    <a:pt x="36854" y="34593"/>
                  </a:cubicBezTo>
                  <a:lnTo>
                    <a:pt x="36854" y="34593"/>
                  </a:lnTo>
                  <a:cubicBezTo>
                    <a:pt x="36384" y="34494"/>
                    <a:pt x="35912" y="34445"/>
                    <a:pt x="35443" y="34445"/>
                  </a:cubicBezTo>
                  <a:cubicBezTo>
                    <a:pt x="33580" y="34445"/>
                    <a:pt x="31775" y="35212"/>
                    <a:pt x="30483" y="36604"/>
                  </a:cubicBezTo>
                  <a:cubicBezTo>
                    <a:pt x="29201" y="35224"/>
                    <a:pt x="27409" y="34445"/>
                    <a:pt x="25528" y="34445"/>
                  </a:cubicBezTo>
                  <a:cubicBezTo>
                    <a:pt x="25044" y="34445"/>
                    <a:pt x="24560" y="34498"/>
                    <a:pt x="24085" y="34597"/>
                  </a:cubicBezTo>
                  <a:cubicBezTo>
                    <a:pt x="24116" y="30443"/>
                    <a:pt x="27290" y="28364"/>
                    <a:pt x="30465" y="28364"/>
                  </a:cubicBezTo>
                  <a:close/>
                  <a:moveTo>
                    <a:pt x="119327" y="34515"/>
                  </a:moveTo>
                  <a:cubicBezTo>
                    <a:pt x="121267" y="34515"/>
                    <a:pt x="123141" y="35318"/>
                    <a:pt x="124478" y="36765"/>
                  </a:cubicBezTo>
                  <a:cubicBezTo>
                    <a:pt x="124458" y="36765"/>
                    <a:pt x="124439" y="36765"/>
                    <a:pt x="124419" y="36765"/>
                  </a:cubicBezTo>
                  <a:cubicBezTo>
                    <a:pt x="122550" y="36765"/>
                    <a:pt x="120782" y="37604"/>
                    <a:pt x="119541" y="38907"/>
                  </a:cubicBezTo>
                  <a:cubicBezTo>
                    <a:pt x="119622" y="37312"/>
                    <a:pt x="119039" y="35816"/>
                    <a:pt x="118045" y="34633"/>
                  </a:cubicBezTo>
                  <a:cubicBezTo>
                    <a:pt x="118472" y="34554"/>
                    <a:pt x="118901" y="34515"/>
                    <a:pt x="119327" y="34515"/>
                  </a:cubicBezTo>
                  <a:close/>
                  <a:moveTo>
                    <a:pt x="129624" y="34515"/>
                  </a:moveTo>
                  <a:cubicBezTo>
                    <a:pt x="130049" y="34515"/>
                    <a:pt x="130477" y="34554"/>
                    <a:pt x="130903" y="34633"/>
                  </a:cubicBezTo>
                  <a:cubicBezTo>
                    <a:pt x="129908" y="35816"/>
                    <a:pt x="129326" y="37312"/>
                    <a:pt x="129415" y="38907"/>
                  </a:cubicBezTo>
                  <a:cubicBezTo>
                    <a:pt x="128165" y="37604"/>
                    <a:pt x="126397" y="36765"/>
                    <a:pt x="124537" y="36765"/>
                  </a:cubicBezTo>
                  <a:cubicBezTo>
                    <a:pt x="124517" y="36765"/>
                    <a:pt x="124498" y="36765"/>
                    <a:pt x="124478" y="36765"/>
                  </a:cubicBezTo>
                  <a:cubicBezTo>
                    <a:pt x="125815" y="35318"/>
                    <a:pt x="127689" y="34515"/>
                    <a:pt x="129624" y="34515"/>
                  </a:cubicBezTo>
                  <a:close/>
                  <a:moveTo>
                    <a:pt x="82770" y="34620"/>
                  </a:moveTo>
                  <a:cubicBezTo>
                    <a:pt x="83198" y="34620"/>
                    <a:pt x="83629" y="34660"/>
                    <a:pt x="84057" y="34740"/>
                  </a:cubicBezTo>
                  <a:cubicBezTo>
                    <a:pt x="83556" y="35341"/>
                    <a:pt x="83152" y="36031"/>
                    <a:pt x="82893" y="36765"/>
                  </a:cubicBezTo>
                  <a:lnTo>
                    <a:pt x="82875" y="36765"/>
                  </a:lnTo>
                  <a:cubicBezTo>
                    <a:pt x="82633" y="37473"/>
                    <a:pt x="82534" y="38208"/>
                    <a:pt x="82570" y="38952"/>
                  </a:cubicBezTo>
                  <a:cubicBezTo>
                    <a:pt x="81324" y="37644"/>
                    <a:pt x="79559" y="36810"/>
                    <a:pt x="77695" y="36810"/>
                  </a:cubicBezTo>
                  <a:cubicBezTo>
                    <a:pt x="79026" y="35399"/>
                    <a:pt x="80871" y="34620"/>
                    <a:pt x="82770" y="34620"/>
                  </a:cubicBezTo>
                  <a:close/>
                  <a:moveTo>
                    <a:pt x="95806" y="34620"/>
                  </a:moveTo>
                  <a:cubicBezTo>
                    <a:pt x="97710" y="34620"/>
                    <a:pt x="99556" y="35399"/>
                    <a:pt x="100894" y="36810"/>
                  </a:cubicBezTo>
                  <a:cubicBezTo>
                    <a:pt x="99021" y="36810"/>
                    <a:pt x="97256" y="37644"/>
                    <a:pt x="96011" y="38952"/>
                  </a:cubicBezTo>
                  <a:cubicBezTo>
                    <a:pt x="96047" y="38208"/>
                    <a:pt x="95948" y="37473"/>
                    <a:pt x="95706" y="36765"/>
                  </a:cubicBezTo>
                  <a:lnTo>
                    <a:pt x="95679" y="36765"/>
                  </a:lnTo>
                  <a:cubicBezTo>
                    <a:pt x="95419" y="36031"/>
                    <a:pt x="95025" y="35341"/>
                    <a:pt x="94514" y="34740"/>
                  </a:cubicBezTo>
                  <a:cubicBezTo>
                    <a:pt x="94944" y="34660"/>
                    <a:pt x="95377" y="34620"/>
                    <a:pt x="95806" y="34620"/>
                  </a:cubicBezTo>
                  <a:close/>
                  <a:moveTo>
                    <a:pt x="59142" y="34720"/>
                  </a:moveTo>
                  <a:cubicBezTo>
                    <a:pt x="59570" y="34720"/>
                    <a:pt x="60000" y="34759"/>
                    <a:pt x="60429" y="34839"/>
                  </a:cubicBezTo>
                  <a:cubicBezTo>
                    <a:pt x="59434" y="36022"/>
                    <a:pt x="58852" y="37518"/>
                    <a:pt x="58941" y="39113"/>
                  </a:cubicBezTo>
                  <a:cubicBezTo>
                    <a:pt x="57691" y="37810"/>
                    <a:pt x="55923" y="36971"/>
                    <a:pt x="54063" y="36971"/>
                  </a:cubicBezTo>
                  <a:cubicBezTo>
                    <a:pt x="54043" y="36971"/>
                    <a:pt x="54024" y="36971"/>
                    <a:pt x="54004" y="36972"/>
                  </a:cubicBezTo>
                  <a:cubicBezTo>
                    <a:pt x="53984" y="36971"/>
                    <a:pt x="53964" y="36971"/>
                    <a:pt x="53945" y="36971"/>
                  </a:cubicBezTo>
                  <a:cubicBezTo>
                    <a:pt x="52076" y="36971"/>
                    <a:pt x="50308" y="37810"/>
                    <a:pt x="49067" y="39113"/>
                  </a:cubicBezTo>
                  <a:cubicBezTo>
                    <a:pt x="49147" y="37518"/>
                    <a:pt x="48565" y="36022"/>
                    <a:pt x="47579" y="34839"/>
                  </a:cubicBezTo>
                  <a:cubicBezTo>
                    <a:pt x="48004" y="34760"/>
                    <a:pt x="48431" y="34721"/>
                    <a:pt x="48855" y="34721"/>
                  </a:cubicBezTo>
                  <a:cubicBezTo>
                    <a:pt x="50785" y="34721"/>
                    <a:pt x="52658" y="35523"/>
                    <a:pt x="53995" y="36963"/>
                  </a:cubicBezTo>
                  <a:lnTo>
                    <a:pt x="54004" y="36963"/>
                  </a:lnTo>
                  <a:cubicBezTo>
                    <a:pt x="55339" y="35517"/>
                    <a:pt x="57210" y="34720"/>
                    <a:pt x="59142" y="34720"/>
                  </a:cubicBezTo>
                  <a:close/>
                  <a:moveTo>
                    <a:pt x="12301" y="34821"/>
                  </a:moveTo>
                  <a:cubicBezTo>
                    <a:pt x="12724" y="34821"/>
                    <a:pt x="13150" y="34859"/>
                    <a:pt x="13574" y="34938"/>
                  </a:cubicBezTo>
                  <a:cubicBezTo>
                    <a:pt x="13063" y="35538"/>
                    <a:pt x="12669" y="36228"/>
                    <a:pt x="12409" y="36972"/>
                  </a:cubicBezTo>
                  <a:lnTo>
                    <a:pt x="12382" y="36972"/>
                  </a:lnTo>
                  <a:cubicBezTo>
                    <a:pt x="12141" y="37670"/>
                    <a:pt x="12042" y="38414"/>
                    <a:pt x="12087" y="39149"/>
                  </a:cubicBezTo>
                  <a:cubicBezTo>
                    <a:pt x="10841" y="37850"/>
                    <a:pt x="9076" y="37007"/>
                    <a:pt x="7212" y="37007"/>
                  </a:cubicBezTo>
                  <a:cubicBezTo>
                    <a:pt x="8547" y="35599"/>
                    <a:pt x="10392" y="34821"/>
                    <a:pt x="12301" y="34821"/>
                  </a:cubicBezTo>
                  <a:close/>
                  <a:moveTo>
                    <a:pt x="25305" y="34821"/>
                  </a:moveTo>
                  <a:cubicBezTo>
                    <a:pt x="27216" y="34821"/>
                    <a:pt x="29067" y="35599"/>
                    <a:pt x="30402" y="37007"/>
                  </a:cubicBezTo>
                  <a:cubicBezTo>
                    <a:pt x="28538" y="37007"/>
                    <a:pt x="26764" y="37841"/>
                    <a:pt x="25519" y="39149"/>
                  </a:cubicBezTo>
                  <a:cubicBezTo>
                    <a:pt x="25563" y="38414"/>
                    <a:pt x="25456" y="37670"/>
                    <a:pt x="25223" y="36972"/>
                  </a:cubicBezTo>
                  <a:lnTo>
                    <a:pt x="25196" y="36972"/>
                  </a:lnTo>
                  <a:cubicBezTo>
                    <a:pt x="24936" y="36228"/>
                    <a:pt x="24542" y="35538"/>
                    <a:pt x="24031" y="34938"/>
                  </a:cubicBezTo>
                  <a:cubicBezTo>
                    <a:pt x="24455" y="34859"/>
                    <a:pt x="24882" y="34821"/>
                    <a:pt x="25305" y="34821"/>
                  </a:cubicBezTo>
                  <a:close/>
                  <a:moveTo>
                    <a:pt x="106096" y="34617"/>
                  </a:moveTo>
                  <a:cubicBezTo>
                    <a:pt x="106559" y="34617"/>
                    <a:pt x="107026" y="34664"/>
                    <a:pt x="107489" y="34758"/>
                  </a:cubicBezTo>
                  <a:cubicBezTo>
                    <a:pt x="106495" y="35995"/>
                    <a:pt x="105948" y="37563"/>
                    <a:pt x="106127" y="39212"/>
                  </a:cubicBezTo>
                  <a:cubicBezTo>
                    <a:pt x="104873" y="37760"/>
                    <a:pt x="103000" y="36810"/>
                    <a:pt x="101011" y="36810"/>
                  </a:cubicBezTo>
                  <a:cubicBezTo>
                    <a:pt x="102344" y="35398"/>
                    <a:pt x="104192" y="34617"/>
                    <a:pt x="106096" y="34617"/>
                  </a:cubicBezTo>
                  <a:close/>
                  <a:moveTo>
                    <a:pt x="70794" y="30109"/>
                  </a:moveTo>
                  <a:cubicBezTo>
                    <a:pt x="71289" y="30109"/>
                    <a:pt x="71788" y="30161"/>
                    <a:pt x="72283" y="30269"/>
                  </a:cubicBezTo>
                  <a:cubicBezTo>
                    <a:pt x="71289" y="31524"/>
                    <a:pt x="70742" y="33110"/>
                    <a:pt x="70939" y="34785"/>
                  </a:cubicBezTo>
                  <a:lnTo>
                    <a:pt x="70957" y="34785"/>
                  </a:lnTo>
                  <a:cubicBezTo>
                    <a:pt x="71462" y="34672"/>
                    <a:pt x="71973" y="34617"/>
                    <a:pt x="72479" y="34617"/>
                  </a:cubicBezTo>
                  <a:cubicBezTo>
                    <a:pt x="74381" y="34617"/>
                    <a:pt x="76233" y="35395"/>
                    <a:pt x="77570" y="36810"/>
                  </a:cubicBezTo>
                  <a:cubicBezTo>
                    <a:pt x="75527" y="36810"/>
                    <a:pt x="73601" y="37814"/>
                    <a:pt x="72346" y="39337"/>
                  </a:cubicBezTo>
                  <a:cubicBezTo>
                    <a:pt x="72694" y="35639"/>
                    <a:pt x="69398" y="32366"/>
                    <a:pt x="65704" y="32366"/>
                  </a:cubicBezTo>
                  <a:cubicBezTo>
                    <a:pt x="65687" y="32366"/>
                    <a:pt x="65670" y="32366"/>
                    <a:pt x="65653" y="32366"/>
                  </a:cubicBezTo>
                  <a:lnTo>
                    <a:pt x="65653" y="32366"/>
                  </a:lnTo>
                  <a:cubicBezTo>
                    <a:pt x="66994" y="30911"/>
                    <a:pt x="68863" y="30109"/>
                    <a:pt x="70794" y="30109"/>
                  </a:cubicBezTo>
                  <a:close/>
                  <a:moveTo>
                    <a:pt x="35613" y="34809"/>
                  </a:moveTo>
                  <a:cubicBezTo>
                    <a:pt x="36073" y="34809"/>
                    <a:pt x="36537" y="34854"/>
                    <a:pt x="36997" y="34946"/>
                  </a:cubicBezTo>
                  <a:cubicBezTo>
                    <a:pt x="36013" y="36189"/>
                    <a:pt x="35458" y="37762"/>
                    <a:pt x="35634" y="39407"/>
                  </a:cubicBezTo>
                  <a:lnTo>
                    <a:pt x="35634" y="39407"/>
                  </a:lnTo>
                  <a:cubicBezTo>
                    <a:pt x="34388" y="37948"/>
                    <a:pt x="32507" y="36998"/>
                    <a:pt x="30519" y="36998"/>
                  </a:cubicBezTo>
                  <a:cubicBezTo>
                    <a:pt x="31861" y="35584"/>
                    <a:pt x="33709" y="34809"/>
                    <a:pt x="35613" y="34809"/>
                  </a:cubicBezTo>
                  <a:close/>
                  <a:moveTo>
                    <a:pt x="136132" y="32662"/>
                  </a:moveTo>
                  <a:cubicBezTo>
                    <a:pt x="139308" y="32662"/>
                    <a:pt x="142484" y="34740"/>
                    <a:pt x="142525" y="38898"/>
                  </a:cubicBezTo>
                  <a:cubicBezTo>
                    <a:pt x="142046" y="38793"/>
                    <a:pt x="141563" y="38742"/>
                    <a:pt x="141084" y="38742"/>
                  </a:cubicBezTo>
                  <a:cubicBezTo>
                    <a:pt x="139231" y="38742"/>
                    <a:pt x="137433" y="39508"/>
                    <a:pt x="136145" y="40896"/>
                  </a:cubicBezTo>
                  <a:cubicBezTo>
                    <a:pt x="134863" y="39525"/>
                    <a:pt x="133071" y="38737"/>
                    <a:pt x="131190" y="38737"/>
                  </a:cubicBezTo>
                  <a:cubicBezTo>
                    <a:pt x="130706" y="38737"/>
                    <a:pt x="130222" y="38791"/>
                    <a:pt x="129747" y="38898"/>
                  </a:cubicBezTo>
                  <a:cubicBezTo>
                    <a:pt x="129783" y="34740"/>
                    <a:pt x="132957" y="32662"/>
                    <a:pt x="136132" y="32662"/>
                  </a:cubicBezTo>
                  <a:close/>
                  <a:moveTo>
                    <a:pt x="112818" y="32662"/>
                  </a:moveTo>
                  <a:cubicBezTo>
                    <a:pt x="115995" y="32662"/>
                    <a:pt x="119174" y="34740"/>
                    <a:pt x="119218" y="38898"/>
                  </a:cubicBezTo>
                  <a:cubicBezTo>
                    <a:pt x="118738" y="38793"/>
                    <a:pt x="118254" y="38742"/>
                    <a:pt x="117774" y="38742"/>
                  </a:cubicBezTo>
                  <a:cubicBezTo>
                    <a:pt x="115916" y="38742"/>
                    <a:pt x="114117" y="39510"/>
                    <a:pt x="112821" y="40905"/>
                  </a:cubicBezTo>
                  <a:cubicBezTo>
                    <a:pt x="111548" y="39525"/>
                    <a:pt x="109756" y="38746"/>
                    <a:pt x="107874" y="38746"/>
                  </a:cubicBezTo>
                  <a:cubicBezTo>
                    <a:pt x="107391" y="38746"/>
                    <a:pt x="106907" y="38791"/>
                    <a:pt x="106432" y="38898"/>
                  </a:cubicBezTo>
                  <a:cubicBezTo>
                    <a:pt x="106468" y="34740"/>
                    <a:pt x="109642" y="32662"/>
                    <a:pt x="112818" y="32662"/>
                  </a:cubicBezTo>
                  <a:close/>
                  <a:moveTo>
                    <a:pt x="89290" y="32762"/>
                  </a:moveTo>
                  <a:cubicBezTo>
                    <a:pt x="91871" y="32762"/>
                    <a:pt x="94452" y="34136"/>
                    <a:pt x="95348" y="36882"/>
                  </a:cubicBezTo>
                  <a:lnTo>
                    <a:pt x="95375" y="36882"/>
                  </a:lnTo>
                  <a:cubicBezTo>
                    <a:pt x="95572" y="37545"/>
                    <a:pt x="95679" y="38235"/>
                    <a:pt x="95688" y="38934"/>
                  </a:cubicBezTo>
                  <a:cubicBezTo>
                    <a:pt x="95213" y="38832"/>
                    <a:pt x="94735" y="38782"/>
                    <a:pt x="94260" y="38782"/>
                  </a:cubicBezTo>
                  <a:cubicBezTo>
                    <a:pt x="92399" y="38782"/>
                    <a:pt x="90599" y="39549"/>
                    <a:pt x="89299" y="40941"/>
                  </a:cubicBezTo>
                  <a:cubicBezTo>
                    <a:pt x="88018" y="39561"/>
                    <a:pt x="86226" y="38782"/>
                    <a:pt x="84344" y="38782"/>
                  </a:cubicBezTo>
                  <a:cubicBezTo>
                    <a:pt x="83860" y="38782"/>
                    <a:pt x="83376" y="38835"/>
                    <a:pt x="82902" y="38934"/>
                  </a:cubicBezTo>
                  <a:cubicBezTo>
                    <a:pt x="82902" y="38235"/>
                    <a:pt x="83009" y="37545"/>
                    <a:pt x="83215" y="36882"/>
                  </a:cubicBezTo>
                  <a:lnTo>
                    <a:pt x="83233" y="36882"/>
                  </a:lnTo>
                  <a:cubicBezTo>
                    <a:pt x="84129" y="34136"/>
                    <a:pt x="86710" y="32762"/>
                    <a:pt x="89290" y="32762"/>
                  </a:cubicBezTo>
                  <a:close/>
                  <a:moveTo>
                    <a:pt x="42338" y="32863"/>
                  </a:moveTo>
                  <a:cubicBezTo>
                    <a:pt x="45512" y="32863"/>
                    <a:pt x="48684" y="34938"/>
                    <a:pt x="48726" y="39091"/>
                  </a:cubicBezTo>
                  <a:lnTo>
                    <a:pt x="48726" y="39091"/>
                  </a:lnTo>
                  <a:cubicBezTo>
                    <a:pt x="48257" y="38992"/>
                    <a:pt x="47785" y="38943"/>
                    <a:pt x="47316" y="38943"/>
                  </a:cubicBezTo>
                  <a:cubicBezTo>
                    <a:pt x="45455" y="38943"/>
                    <a:pt x="43655" y="39710"/>
                    <a:pt x="42355" y="41102"/>
                  </a:cubicBezTo>
                  <a:cubicBezTo>
                    <a:pt x="41081" y="39730"/>
                    <a:pt x="39293" y="38952"/>
                    <a:pt x="37414" y="38952"/>
                  </a:cubicBezTo>
                  <a:cubicBezTo>
                    <a:pt x="37404" y="38952"/>
                    <a:pt x="37393" y="38952"/>
                    <a:pt x="37382" y="38952"/>
                  </a:cubicBezTo>
                  <a:cubicBezTo>
                    <a:pt x="36898" y="38952"/>
                    <a:pt x="36415" y="38997"/>
                    <a:pt x="35940" y="39104"/>
                  </a:cubicBezTo>
                  <a:cubicBezTo>
                    <a:pt x="35980" y="34944"/>
                    <a:pt x="39160" y="32863"/>
                    <a:pt x="42338" y="32863"/>
                  </a:cubicBezTo>
                  <a:close/>
                  <a:moveTo>
                    <a:pt x="65648" y="32868"/>
                  </a:moveTo>
                  <a:cubicBezTo>
                    <a:pt x="68825" y="32868"/>
                    <a:pt x="72001" y="34946"/>
                    <a:pt x="72041" y="39104"/>
                  </a:cubicBezTo>
                  <a:cubicBezTo>
                    <a:pt x="71563" y="38999"/>
                    <a:pt x="71081" y="38948"/>
                    <a:pt x="70602" y="38948"/>
                  </a:cubicBezTo>
                  <a:cubicBezTo>
                    <a:pt x="68748" y="38948"/>
                    <a:pt x="66949" y="39716"/>
                    <a:pt x="65653" y="41111"/>
                  </a:cubicBezTo>
                  <a:cubicBezTo>
                    <a:pt x="64371" y="39731"/>
                    <a:pt x="62579" y="38952"/>
                    <a:pt x="60697" y="38952"/>
                  </a:cubicBezTo>
                  <a:cubicBezTo>
                    <a:pt x="60214" y="38952"/>
                    <a:pt x="59730" y="38997"/>
                    <a:pt x="59255" y="39104"/>
                  </a:cubicBezTo>
                  <a:cubicBezTo>
                    <a:pt x="59295" y="34946"/>
                    <a:pt x="62472" y="32868"/>
                    <a:pt x="65648" y="32868"/>
                  </a:cubicBezTo>
                  <a:close/>
                  <a:moveTo>
                    <a:pt x="18803" y="32968"/>
                  </a:moveTo>
                  <a:cubicBezTo>
                    <a:pt x="21386" y="32968"/>
                    <a:pt x="23968" y="34342"/>
                    <a:pt x="24864" y="37088"/>
                  </a:cubicBezTo>
                  <a:lnTo>
                    <a:pt x="24882" y="37088"/>
                  </a:lnTo>
                  <a:cubicBezTo>
                    <a:pt x="25088" y="37751"/>
                    <a:pt x="25196" y="38441"/>
                    <a:pt x="25196" y="39140"/>
                  </a:cubicBezTo>
                  <a:cubicBezTo>
                    <a:pt x="24723" y="39038"/>
                    <a:pt x="24246" y="38988"/>
                    <a:pt x="23772" y="38988"/>
                  </a:cubicBezTo>
                  <a:cubicBezTo>
                    <a:pt x="21913" y="38988"/>
                    <a:pt x="20107" y="39755"/>
                    <a:pt x="18807" y="41147"/>
                  </a:cubicBezTo>
                  <a:cubicBezTo>
                    <a:pt x="17526" y="39767"/>
                    <a:pt x="15734" y="38988"/>
                    <a:pt x="13852" y="38988"/>
                  </a:cubicBezTo>
                  <a:cubicBezTo>
                    <a:pt x="13368" y="38988"/>
                    <a:pt x="12884" y="39041"/>
                    <a:pt x="12409" y="39140"/>
                  </a:cubicBezTo>
                  <a:cubicBezTo>
                    <a:pt x="12409" y="38441"/>
                    <a:pt x="12517" y="37751"/>
                    <a:pt x="12723" y="37088"/>
                  </a:cubicBezTo>
                  <a:lnTo>
                    <a:pt x="12741" y="37088"/>
                  </a:lnTo>
                  <a:cubicBezTo>
                    <a:pt x="13637" y="34342"/>
                    <a:pt x="16220" y="32968"/>
                    <a:pt x="18803" y="32968"/>
                  </a:cubicBezTo>
                  <a:close/>
                  <a:moveTo>
                    <a:pt x="117968" y="39112"/>
                  </a:moveTo>
                  <a:cubicBezTo>
                    <a:pt x="118392" y="39112"/>
                    <a:pt x="118820" y="39151"/>
                    <a:pt x="119245" y="39230"/>
                  </a:cubicBezTo>
                  <a:cubicBezTo>
                    <a:pt x="118726" y="39848"/>
                    <a:pt x="118322" y="40565"/>
                    <a:pt x="118063" y="41326"/>
                  </a:cubicBezTo>
                  <a:lnTo>
                    <a:pt x="118063" y="41317"/>
                  </a:lnTo>
                  <a:lnTo>
                    <a:pt x="118054" y="41344"/>
                  </a:lnTo>
                  <a:cubicBezTo>
                    <a:pt x="118054" y="41353"/>
                    <a:pt x="118045" y="41362"/>
                    <a:pt x="118036" y="41380"/>
                  </a:cubicBezTo>
                  <a:cubicBezTo>
                    <a:pt x="117812" y="42061"/>
                    <a:pt x="117713" y="42787"/>
                    <a:pt x="117758" y="43504"/>
                  </a:cubicBezTo>
                  <a:cubicBezTo>
                    <a:pt x="116508" y="42200"/>
                    <a:pt x="114748" y="41362"/>
                    <a:pt x="112888" y="41362"/>
                  </a:cubicBezTo>
                  <a:cubicBezTo>
                    <a:pt x="112869" y="41362"/>
                    <a:pt x="112849" y="41362"/>
                    <a:pt x="112830" y="41362"/>
                  </a:cubicBezTo>
                  <a:cubicBezTo>
                    <a:pt x="114167" y="39915"/>
                    <a:pt x="116034" y="39112"/>
                    <a:pt x="117968" y="39112"/>
                  </a:cubicBezTo>
                  <a:close/>
                  <a:moveTo>
                    <a:pt x="130986" y="39112"/>
                  </a:moveTo>
                  <a:cubicBezTo>
                    <a:pt x="132916" y="39112"/>
                    <a:pt x="134791" y="39915"/>
                    <a:pt x="136136" y="41362"/>
                  </a:cubicBezTo>
                  <a:cubicBezTo>
                    <a:pt x="136116" y="41362"/>
                    <a:pt x="136096" y="41362"/>
                    <a:pt x="136077" y="41362"/>
                  </a:cubicBezTo>
                  <a:cubicBezTo>
                    <a:pt x="134208" y="41362"/>
                    <a:pt x="132440" y="42200"/>
                    <a:pt x="131199" y="43504"/>
                  </a:cubicBezTo>
                  <a:cubicBezTo>
                    <a:pt x="131234" y="42787"/>
                    <a:pt x="131136" y="42070"/>
                    <a:pt x="130912" y="41389"/>
                  </a:cubicBezTo>
                  <a:lnTo>
                    <a:pt x="130912" y="41380"/>
                  </a:lnTo>
                  <a:cubicBezTo>
                    <a:pt x="130912" y="41371"/>
                    <a:pt x="130903" y="41362"/>
                    <a:pt x="130903" y="41344"/>
                  </a:cubicBezTo>
                  <a:cubicBezTo>
                    <a:pt x="130894" y="41335"/>
                    <a:pt x="130903" y="41335"/>
                    <a:pt x="130894" y="41326"/>
                  </a:cubicBezTo>
                  <a:cubicBezTo>
                    <a:pt x="130625" y="40556"/>
                    <a:pt x="130231" y="39848"/>
                    <a:pt x="129711" y="39230"/>
                  </a:cubicBezTo>
                  <a:cubicBezTo>
                    <a:pt x="130135" y="39151"/>
                    <a:pt x="130562" y="39112"/>
                    <a:pt x="130986" y="39112"/>
                  </a:cubicBezTo>
                  <a:close/>
                  <a:moveTo>
                    <a:pt x="84143" y="39166"/>
                  </a:moveTo>
                  <a:cubicBezTo>
                    <a:pt x="86077" y="39166"/>
                    <a:pt x="87946" y="39968"/>
                    <a:pt x="89290" y="41416"/>
                  </a:cubicBezTo>
                  <a:cubicBezTo>
                    <a:pt x="89271" y="41416"/>
                    <a:pt x="89251" y="41416"/>
                    <a:pt x="89231" y="41416"/>
                  </a:cubicBezTo>
                  <a:cubicBezTo>
                    <a:pt x="87362" y="41416"/>
                    <a:pt x="85595" y="42254"/>
                    <a:pt x="84353" y="43557"/>
                  </a:cubicBezTo>
                  <a:cubicBezTo>
                    <a:pt x="84434" y="41963"/>
                    <a:pt x="83851" y="40457"/>
                    <a:pt x="82866" y="39283"/>
                  </a:cubicBezTo>
                  <a:cubicBezTo>
                    <a:pt x="83291" y="39204"/>
                    <a:pt x="83719" y="39166"/>
                    <a:pt x="84143" y="39166"/>
                  </a:cubicBezTo>
                  <a:close/>
                  <a:moveTo>
                    <a:pt x="94430" y="39165"/>
                  </a:moveTo>
                  <a:cubicBezTo>
                    <a:pt x="94857" y="39165"/>
                    <a:pt x="95287" y="39204"/>
                    <a:pt x="95715" y="39283"/>
                  </a:cubicBezTo>
                  <a:cubicBezTo>
                    <a:pt x="94720" y="40466"/>
                    <a:pt x="94138" y="41963"/>
                    <a:pt x="94228" y="43557"/>
                  </a:cubicBezTo>
                  <a:cubicBezTo>
                    <a:pt x="92977" y="42254"/>
                    <a:pt x="91218" y="41416"/>
                    <a:pt x="89350" y="41416"/>
                  </a:cubicBezTo>
                  <a:cubicBezTo>
                    <a:pt x="89330" y="41416"/>
                    <a:pt x="89310" y="41416"/>
                    <a:pt x="89290" y="41416"/>
                  </a:cubicBezTo>
                  <a:cubicBezTo>
                    <a:pt x="90626" y="39963"/>
                    <a:pt x="92497" y="39165"/>
                    <a:pt x="94430" y="39165"/>
                  </a:cubicBezTo>
                  <a:close/>
                  <a:moveTo>
                    <a:pt x="47493" y="39318"/>
                  </a:moveTo>
                  <a:cubicBezTo>
                    <a:pt x="47917" y="39318"/>
                    <a:pt x="48345" y="39357"/>
                    <a:pt x="48771" y="39436"/>
                  </a:cubicBezTo>
                  <a:cubicBezTo>
                    <a:pt x="48242" y="40054"/>
                    <a:pt x="47839" y="40762"/>
                    <a:pt x="47579" y="41523"/>
                  </a:cubicBezTo>
                  <a:cubicBezTo>
                    <a:pt x="47579" y="41532"/>
                    <a:pt x="47579" y="41532"/>
                    <a:pt x="47579" y="41541"/>
                  </a:cubicBezTo>
                  <a:lnTo>
                    <a:pt x="47561" y="41586"/>
                  </a:lnTo>
                  <a:cubicBezTo>
                    <a:pt x="47337" y="42267"/>
                    <a:pt x="47239" y="42984"/>
                    <a:pt x="47275" y="43710"/>
                  </a:cubicBezTo>
                  <a:cubicBezTo>
                    <a:pt x="46033" y="42406"/>
                    <a:pt x="44274" y="41568"/>
                    <a:pt x="42406" y="41568"/>
                  </a:cubicBezTo>
                  <a:cubicBezTo>
                    <a:pt x="42386" y="41568"/>
                    <a:pt x="42366" y="41568"/>
                    <a:pt x="42346" y="41568"/>
                  </a:cubicBezTo>
                  <a:cubicBezTo>
                    <a:pt x="43684" y="40121"/>
                    <a:pt x="45557" y="39318"/>
                    <a:pt x="47493" y="39318"/>
                  </a:cubicBezTo>
                  <a:close/>
                  <a:moveTo>
                    <a:pt x="60506" y="39318"/>
                  </a:moveTo>
                  <a:cubicBezTo>
                    <a:pt x="62442" y="39318"/>
                    <a:pt x="64315" y="40121"/>
                    <a:pt x="65653" y="41568"/>
                  </a:cubicBezTo>
                  <a:cubicBezTo>
                    <a:pt x="65633" y="41568"/>
                    <a:pt x="65613" y="41568"/>
                    <a:pt x="65593" y="41568"/>
                  </a:cubicBezTo>
                  <a:cubicBezTo>
                    <a:pt x="63724" y="41568"/>
                    <a:pt x="61965" y="42398"/>
                    <a:pt x="60715" y="43710"/>
                  </a:cubicBezTo>
                  <a:cubicBezTo>
                    <a:pt x="60751" y="42984"/>
                    <a:pt x="60662" y="42267"/>
                    <a:pt x="60438" y="41586"/>
                  </a:cubicBezTo>
                  <a:cubicBezTo>
                    <a:pt x="60438" y="41577"/>
                    <a:pt x="60429" y="41559"/>
                    <a:pt x="60420" y="41550"/>
                  </a:cubicBezTo>
                  <a:cubicBezTo>
                    <a:pt x="60420" y="41541"/>
                    <a:pt x="60420" y="41532"/>
                    <a:pt x="60411" y="41532"/>
                  </a:cubicBezTo>
                  <a:cubicBezTo>
                    <a:pt x="60151" y="40762"/>
                    <a:pt x="59748" y="40054"/>
                    <a:pt x="59228" y="39436"/>
                  </a:cubicBezTo>
                  <a:cubicBezTo>
                    <a:pt x="59654" y="39357"/>
                    <a:pt x="60082" y="39318"/>
                    <a:pt x="60506" y="39318"/>
                  </a:cubicBezTo>
                  <a:close/>
                  <a:moveTo>
                    <a:pt x="23963" y="39353"/>
                  </a:moveTo>
                  <a:cubicBezTo>
                    <a:pt x="24391" y="39353"/>
                    <a:pt x="24821" y="39392"/>
                    <a:pt x="25250" y="39472"/>
                  </a:cubicBezTo>
                  <a:cubicBezTo>
                    <a:pt x="24255" y="40654"/>
                    <a:pt x="23673" y="42151"/>
                    <a:pt x="23753" y="43746"/>
                  </a:cubicBezTo>
                  <a:cubicBezTo>
                    <a:pt x="22512" y="42442"/>
                    <a:pt x="20744" y="41604"/>
                    <a:pt x="18884" y="41604"/>
                  </a:cubicBezTo>
                  <a:cubicBezTo>
                    <a:pt x="18864" y="41604"/>
                    <a:pt x="18845" y="41604"/>
                    <a:pt x="18825" y="41604"/>
                  </a:cubicBezTo>
                  <a:cubicBezTo>
                    <a:pt x="18805" y="41604"/>
                    <a:pt x="18786" y="41604"/>
                    <a:pt x="18766" y="41604"/>
                  </a:cubicBezTo>
                  <a:cubicBezTo>
                    <a:pt x="16897" y="41604"/>
                    <a:pt x="15129" y="42442"/>
                    <a:pt x="13888" y="43746"/>
                  </a:cubicBezTo>
                  <a:cubicBezTo>
                    <a:pt x="13951" y="42160"/>
                    <a:pt x="13368" y="40663"/>
                    <a:pt x="12382" y="39480"/>
                  </a:cubicBezTo>
                  <a:lnTo>
                    <a:pt x="12391" y="39472"/>
                  </a:lnTo>
                  <a:cubicBezTo>
                    <a:pt x="12820" y="39392"/>
                    <a:pt x="13250" y="39353"/>
                    <a:pt x="13678" y="39353"/>
                  </a:cubicBezTo>
                  <a:cubicBezTo>
                    <a:pt x="15611" y="39353"/>
                    <a:pt x="17482" y="40150"/>
                    <a:pt x="18825" y="41595"/>
                  </a:cubicBezTo>
                  <a:cubicBezTo>
                    <a:pt x="20161" y="40150"/>
                    <a:pt x="22031" y="39353"/>
                    <a:pt x="23963" y="39353"/>
                  </a:cubicBezTo>
                  <a:close/>
                  <a:moveTo>
                    <a:pt x="107663" y="39105"/>
                  </a:moveTo>
                  <a:cubicBezTo>
                    <a:pt x="109597" y="39105"/>
                    <a:pt x="111471" y="39906"/>
                    <a:pt x="112812" y="41353"/>
                  </a:cubicBezTo>
                  <a:cubicBezTo>
                    <a:pt x="112793" y="41353"/>
                    <a:pt x="112774" y="41353"/>
                    <a:pt x="112756" y="41353"/>
                  </a:cubicBezTo>
                  <a:cubicBezTo>
                    <a:pt x="110769" y="41353"/>
                    <a:pt x="108902" y="42299"/>
                    <a:pt x="107650" y="43755"/>
                  </a:cubicBezTo>
                  <a:lnTo>
                    <a:pt x="107650" y="43755"/>
                  </a:lnTo>
                  <a:cubicBezTo>
                    <a:pt x="107803" y="42088"/>
                    <a:pt x="107211" y="40511"/>
                    <a:pt x="106172" y="39274"/>
                  </a:cubicBezTo>
                  <a:lnTo>
                    <a:pt x="106172" y="39265"/>
                  </a:lnTo>
                  <a:cubicBezTo>
                    <a:pt x="106668" y="39158"/>
                    <a:pt x="107167" y="39105"/>
                    <a:pt x="107663" y="39105"/>
                  </a:cubicBezTo>
                  <a:close/>
                  <a:moveTo>
                    <a:pt x="37187" y="39310"/>
                  </a:moveTo>
                  <a:cubicBezTo>
                    <a:pt x="39118" y="39310"/>
                    <a:pt x="40989" y="40106"/>
                    <a:pt x="42328" y="41559"/>
                  </a:cubicBezTo>
                  <a:cubicBezTo>
                    <a:pt x="42310" y="41559"/>
                    <a:pt x="42291" y="41559"/>
                    <a:pt x="42273" y="41559"/>
                  </a:cubicBezTo>
                  <a:cubicBezTo>
                    <a:pt x="40286" y="41559"/>
                    <a:pt x="38419" y="42505"/>
                    <a:pt x="37167" y="43952"/>
                  </a:cubicBezTo>
                  <a:cubicBezTo>
                    <a:pt x="37320" y="42294"/>
                    <a:pt x="36728" y="40708"/>
                    <a:pt x="35689" y="39480"/>
                  </a:cubicBezTo>
                  <a:lnTo>
                    <a:pt x="35689" y="39472"/>
                  </a:lnTo>
                  <a:cubicBezTo>
                    <a:pt x="36187" y="39363"/>
                    <a:pt x="36689" y="39310"/>
                    <a:pt x="37187" y="39310"/>
                  </a:cubicBezTo>
                  <a:close/>
                  <a:moveTo>
                    <a:pt x="124475" y="37261"/>
                  </a:moveTo>
                  <a:cubicBezTo>
                    <a:pt x="127048" y="37261"/>
                    <a:pt x="129621" y="38627"/>
                    <a:pt x="130527" y="41362"/>
                  </a:cubicBezTo>
                  <a:cubicBezTo>
                    <a:pt x="130751" y="42043"/>
                    <a:pt x="130867" y="42760"/>
                    <a:pt x="130867" y="43486"/>
                  </a:cubicBezTo>
                  <a:cubicBezTo>
                    <a:pt x="130392" y="43384"/>
                    <a:pt x="129914" y="43334"/>
                    <a:pt x="129439" y="43334"/>
                  </a:cubicBezTo>
                  <a:cubicBezTo>
                    <a:pt x="127578" y="43334"/>
                    <a:pt x="125778" y="44101"/>
                    <a:pt x="124478" y="45493"/>
                  </a:cubicBezTo>
                  <a:cubicBezTo>
                    <a:pt x="123206" y="44113"/>
                    <a:pt x="121405" y="43333"/>
                    <a:pt x="119532" y="43333"/>
                  </a:cubicBezTo>
                  <a:cubicBezTo>
                    <a:pt x="119039" y="43333"/>
                    <a:pt x="118555" y="43387"/>
                    <a:pt x="118089" y="43486"/>
                  </a:cubicBezTo>
                  <a:cubicBezTo>
                    <a:pt x="118089" y="42760"/>
                    <a:pt x="118197" y="42034"/>
                    <a:pt x="118430" y="41344"/>
                  </a:cubicBezTo>
                  <a:cubicBezTo>
                    <a:pt x="119339" y="38623"/>
                    <a:pt x="121907" y="37261"/>
                    <a:pt x="124475" y="37261"/>
                  </a:cubicBezTo>
                  <a:close/>
                  <a:moveTo>
                    <a:pt x="77632" y="37306"/>
                  </a:moveTo>
                  <a:cubicBezTo>
                    <a:pt x="80806" y="37306"/>
                    <a:pt x="83980" y="39382"/>
                    <a:pt x="84022" y="43538"/>
                  </a:cubicBezTo>
                  <a:lnTo>
                    <a:pt x="84022" y="43538"/>
                  </a:lnTo>
                  <a:cubicBezTo>
                    <a:pt x="83549" y="43437"/>
                    <a:pt x="83074" y="43388"/>
                    <a:pt x="82603" y="43388"/>
                  </a:cubicBezTo>
                  <a:cubicBezTo>
                    <a:pt x="80742" y="43388"/>
                    <a:pt x="78941" y="44154"/>
                    <a:pt x="77642" y="45547"/>
                  </a:cubicBezTo>
                  <a:cubicBezTo>
                    <a:pt x="76360" y="44167"/>
                    <a:pt x="74568" y="43387"/>
                    <a:pt x="72687" y="43387"/>
                  </a:cubicBezTo>
                  <a:cubicBezTo>
                    <a:pt x="72203" y="43387"/>
                    <a:pt x="71719" y="43441"/>
                    <a:pt x="71244" y="43540"/>
                  </a:cubicBezTo>
                  <a:cubicBezTo>
                    <a:pt x="71280" y="39385"/>
                    <a:pt x="74456" y="37306"/>
                    <a:pt x="77632" y="37306"/>
                  </a:cubicBezTo>
                  <a:close/>
                  <a:moveTo>
                    <a:pt x="100947" y="37306"/>
                  </a:moveTo>
                  <a:cubicBezTo>
                    <a:pt x="104122" y="37306"/>
                    <a:pt x="107296" y="39383"/>
                    <a:pt x="107337" y="43540"/>
                  </a:cubicBezTo>
                  <a:cubicBezTo>
                    <a:pt x="106864" y="43438"/>
                    <a:pt x="106386" y="43388"/>
                    <a:pt x="105913" y="43388"/>
                  </a:cubicBezTo>
                  <a:cubicBezTo>
                    <a:pt x="104054" y="43388"/>
                    <a:pt x="102249" y="44154"/>
                    <a:pt x="100957" y="45547"/>
                  </a:cubicBezTo>
                  <a:cubicBezTo>
                    <a:pt x="99676" y="44167"/>
                    <a:pt x="97883" y="43387"/>
                    <a:pt x="96002" y="43387"/>
                  </a:cubicBezTo>
                  <a:cubicBezTo>
                    <a:pt x="95518" y="43387"/>
                    <a:pt x="95034" y="43441"/>
                    <a:pt x="94559" y="43540"/>
                  </a:cubicBezTo>
                  <a:cubicBezTo>
                    <a:pt x="94595" y="39385"/>
                    <a:pt x="97771" y="37306"/>
                    <a:pt x="100947" y="37306"/>
                  </a:cubicBezTo>
                  <a:close/>
                  <a:moveTo>
                    <a:pt x="54009" y="37465"/>
                  </a:moveTo>
                  <a:cubicBezTo>
                    <a:pt x="56582" y="37465"/>
                    <a:pt x="59156" y="38830"/>
                    <a:pt x="60061" y="41559"/>
                  </a:cubicBezTo>
                  <a:cubicBezTo>
                    <a:pt x="60285" y="42249"/>
                    <a:pt x="60393" y="42966"/>
                    <a:pt x="60393" y="43692"/>
                  </a:cubicBezTo>
                  <a:cubicBezTo>
                    <a:pt x="59920" y="43590"/>
                    <a:pt x="59442" y="43540"/>
                    <a:pt x="58969" y="43540"/>
                  </a:cubicBezTo>
                  <a:cubicBezTo>
                    <a:pt x="57110" y="43540"/>
                    <a:pt x="55305" y="44307"/>
                    <a:pt x="54013" y="45699"/>
                  </a:cubicBezTo>
                  <a:cubicBezTo>
                    <a:pt x="52739" y="44318"/>
                    <a:pt x="50951" y="43539"/>
                    <a:pt x="49072" y="43539"/>
                  </a:cubicBezTo>
                  <a:cubicBezTo>
                    <a:pt x="49061" y="43539"/>
                    <a:pt x="49051" y="43540"/>
                    <a:pt x="49040" y="43540"/>
                  </a:cubicBezTo>
                  <a:cubicBezTo>
                    <a:pt x="48556" y="43540"/>
                    <a:pt x="48072" y="43593"/>
                    <a:pt x="47597" y="43692"/>
                  </a:cubicBezTo>
                  <a:cubicBezTo>
                    <a:pt x="47597" y="42966"/>
                    <a:pt x="47714" y="42249"/>
                    <a:pt x="47938" y="41559"/>
                  </a:cubicBezTo>
                  <a:lnTo>
                    <a:pt x="47956" y="41550"/>
                  </a:lnTo>
                  <a:cubicBezTo>
                    <a:pt x="48865" y="38827"/>
                    <a:pt x="51437" y="37465"/>
                    <a:pt x="54009" y="37465"/>
                  </a:cubicBezTo>
                  <a:close/>
                  <a:moveTo>
                    <a:pt x="7163" y="37500"/>
                  </a:moveTo>
                  <a:cubicBezTo>
                    <a:pt x="10339" y="37500"/>
                    <a:pt x="13516" y="39579"/>
                    <a:pt x="13556" y="43737"/>
                  </a:cubicBezTo>
                  <a:cubicBezTo>
                    <a:pt x="13079" y="43632"/>
                    <a:pt x="12598" y="43582"/>
                    <a:pt x="12120" y="43582"/>
                  </a:cubicBezTo>
                  <a:cubicBezTo>
                    <a:pt x="10263" y="43582"/>
                    <a:pt x="8460" y="44350"/>
                    <a:pt x="7163" y="45739"/>
                  </a:cubicBezTo>
                  <a:lnTo>
                    <a:pt x="7163" y="45739"/>
                  </a:lnTo>
                  <a:cubicBezTo>
                    <a:pt x="5882" y="44362"/>
                    <a:pt x="4092" y="43584"/>
                    <a:pt x="2212" y="43584"/>
                  </a:cubicBezTo>
                  <a:cubicBezTo>
                    <a:pt x="1728" y="43584"/>
                    <a:pt x="1245" y="43638"/>
                    <a:pt x="770" y="43737"/>
                  </a:cubicBezTo>
                  <a:cubicBezTo>
                    <a:pt x="810" y="39579"/>
                    <a:pt x="3987" y="37500"/>
                    <a:pt x="7163" y="37500"/>
                  </a:cubicBezTo>
                  <a:close/>
                  <a:moveTo>
                    <a:pt x="30463" y="37509"/>
                  </a:moveTo>
                  <a:cubicBezTo>
                    <a:pt x="33636" y="37509"/>
                    <a:pt x="36811" y="39587"/>
                    <a:pt x="36854" y="43742"/>
                  </a:cubicBezTo>
                  <a:lnTo>
                    <a:pt x="36854" y="43742"/>
                  </a:lnTo>
                  <a:cubicBezTo>
                    <a:pt x="36384" y="43642"/>
                    <a:pt x="35912" y="43594"/>
                    <a:pt x="35443" y="43594"/>
                  </a:cubicBezTo>
                  <a:cubicBezTo>
                    <a:pt x="33580" y="43594"/>
                    <a:pt x="31775" y="44360"/>
                    <a:pt x="30483" y="45753"/>
                  </a:cubicBezTo>
                  <a:cubicBezTo>
                    <a:pt x="29201" y="44373"/>
                    <a:pt x="27409" y="43593"/>
                    <a:pt x="25528" y="43593"/>
                  </a:cubicBezTo>
                  <a:cubicBezTo>
                    <a:pt x="25044" y="43593"/>
                    <a:pt x="24560" y="43638"/>
                    <a:pt x="24085" y="43746"/>
                  </a:cubicBezTo>
                  <a:cubicBezTo>
                    <a:pt x="24116" y="39588"/>
                    <a:pt x="27288" y="37509"/>
                    <a:pt x="30463" y="37509"/>
                  </a:cubicBezTo>
                  <a:close/>
                  <a:moveTo>
                    <a:pt x="119327" y="43718"/>
                  </a:moveTo>
                  <a:cubicBezTo>
                    <a:pt x="121267" y="43718"/>
                    <a:pt x="123141" y="44520"/>
                    <a:pt x="124478" y="45968"/>
                  </a:cubicBezTo>
                  <a:cubicBezTo>
                    <a:pt x="124458" y="45968"/>
                    <a:pt x="124439" y="45968"/>
                    <a:pt x="124419" y="45968"/>
                  </a:cubicBezTo>
                  <a:cubicBezTo>
                    <a:pt x="122550" y="45968"/>
                    <a:pt x="120782" y="46806"/>
                    <a:pt x="119541" y="48109"/>
                  </a:cubicBezTo>
                  <a:cubicBezTo>
                    <a:pt x="119622" y="46514"/>
                    <a:pt x="119039" y="45018"/>
                    <a:pt x="118045" y="43835"/>
                  </a:cubicBezTo>
                  <a:cubicBezTo>
                    <a:pt x="118472" y="43756"/>
                    <a:pt x="118901" y="43718"/>
                    <a:pt x="119327" y="43718"/>
                  </a:cubicBezTo>
                  <a:close/>
                  <a:moveTo>
                    <a:pt x="129624" y="43718"/>
                  </a:moveTo>
                  <a:cubicBezTo>
                    <a:pt x="130049" y="43718"/>
                    <a:pt x="130477" y="43756"/>
                    <a:pt x="130903" y="43835"/>
                  </a:cubicBezTo>
                  <a:cubicBezTo>
                    <a:pt x="129908" y="45018"/>
                    <a:pt x="129326" y="46523"/>
                    <a:pt x="129415" y="48109"/>
                  </a:cubicBezTo>
                  <a:cubicBezTo>
                    <a:pt x="128165" y="46806"/>
                    <a:pt x="126397" y="45968"/>
                    <a:pt x="124537" y="45968"/>
                  </a:cubicBezTo>
                  <a:cubicBezTo>
                    <a:pt x="124517" y="45968"/>
                    <a:pt x="124498" y="45968"/>
                    <a:pt x="124478" y="45968"/>
                  </a:cubicBezTo>
                  <a:cubicBezTo>
                    <a:pt x="125815" y="44520"/>
                    <a:pt x="127689" y="43718"/>
                    <a:pt x="129624" y="43718"/>
                  </a:cubicBezTo>
                  <a:close/>
                  <a:moveTo>
                    <a:pt x="82779" y="43762"/>
                  </a:moveTo>
                  <a:cubicBezTo>
                    <a:pt x="83204" y="43762"/>
                    <a:pt x="83632" y="43801"/>
                    <a:pt x="84057" y="43880"/>
                  </a:cubicBezTo>
                  <a:cubicBezTo>
                    <a:pt x="83063" y="45063"/>
                    <a:pt x="82480" y="46559"/>
                    <a:pt x="82561" y="48154"/>
                  </a:cubicBezTo>
                  <a:cubicBezTo>
                    <a:pt x="81320" y="46851"/>
                    <a:pt x="79552" y="46012"/>
                    <a:pt x="77683" y="46012"/>
                  </a:cubicBezTo>
                  <a:cubicBezTo>
                    <a:pt x="77666" y="46012"/>
                    <a:pt x="77650" y="46012"/>
                    <a:pt x="77633" y="46013"/>
                  </a:cubicBezTo>
                  <a:lnTo>
                    <a:pt x="77633" y="46013"/>
                  </a:lnTo>
                  <a:cubicBezTo>
                    <a:pt x="78970" y="44565"/>
                    <a:pt x="80844" y="43762"/>
                    <a:pt x="82779" y="43762"/>
                  </a:cubicBezTo>
                  <a:close/>
                  <a:moveTo>
                    <a:pt x="59124" y="43911"/>
                  </a:moveTo>
                  <a:cubicBezTo>
                    <a:pt x="59554" y="43911"/>
                    <a:pt x="59988" y="43951"/>
                    <a:pt x="60420" y="44032"/>
                  </a:cubicBezTo>
                  <a:cubicBezTo>
                    <a:pt x="59425" y="45224"/>
                    <a:pt x="58843" y="46721"/>
                    <a:pt x="58932" y="48316"/>
                  </a:cubicBezTo>
                  <a:lnTo>
                    <a:pt x="58923" y="48307"/>
                  </a:lnTo>
                  <a:cubicBezTo>
                    <a:pt x="57682" y="47003"/>
                    <a:pt x="55914" y="46165"/>
                    <a:pt x="54045" y="46165"/>
                  </a:cubicBezTo>
                  <a:cubicBezTo>
                    <a:pt x="54026" y="46165"/>
                    <a:pt x="54006" y="46165"/>
                    <a:pt x="53986" y="46165"/>
                  </a:cubicBezTo>
                  <a:cubicBezTo>
                    <a:pt x="53966" y="46165"/>
                    <a:pt x="53947" y="46165"/>
                    <a:pt x="53927" y="46165"/>
                  </a:cubicBezTo>
                  <a:cubicBezTo>
                    <a:pt x="52067" y="46165"/>
                    <a:pt x="50299" y="47003"/>
                    <a:pt x="49049" y="48307"/>
                  </a:cubicBezTo>
                  <a:cubicBezTo>
                    <a:pt x="49138" y="46712"/>
                    <a:pt x="48556" y="45206"/>
                    <a:pt x="47561" y="44032"/>
                  </a:cubicBezTo>
                  <a:cubicBezTo>
                    <a:pt x="47990" y="43953"/>
                    <a:pt x="48420" y="43914"/>
                    <a:pt x="48848" y="43914"/>
                  </a:cubicBezTo>
                  <a:cubicBezTo>
                    <a:pt x="50781" y="43914"/>
                    <a:pt x="52652" y="44711"/>
                    <a:pt x="53995" y="46156"/>
                  </a:cubicBezTo>
                  <a:cubicBezTo>
                    <a:pt x="55328" y="44713"/>
                    <a:pt x="57194" y="43911"/>
                    <a:pt x="59124" y="43911"/>
                  </a:cubicBezTo>
                  <a:close/>
                  <a:moveTo>
                    <a:pt x="25317" y="43968"/>
                  </a:moveTo>
                  <a:cubicBezTo>
                    <a:pt x="27250" y="43968"/>
                    <a:pt x="29122" y="44764"/>
                    <a:pt x="30465" y="46210"/>
                  </a:cubicBezTo>
                  <a:lnTo>
                    <a:pt x="30465" y="46210"/>
                  </a:lnTo>
                  <a:cubicBezTo>
                    <a:pt x="30462" y="46210"/>
                    <a:pt x="30459" y="46210"/>
                    <a:pt x="30456" y="46210"/>
                  </a:cubicBezTo>
                  <a:cubicBezTo>
                    <a:pt x="30446" y="46210"/>
                    <a:pt x="30436" y="46210"/>
                    <a:pt x="30426" y="46210"/>
                  </a:cubicBezTo>
                  <a:cubicBezTo>
                    <a:pt x="28546" y="46210"/>
                    <a:pt x="26775" y="47041"/>
                    <a:pt x="25519" y="48351"/>
                  </a:cubicBezTo>
                  <a:cubicBezTo>
                    <a:pt x="25608" y="46765"/>
                    <a:pt x="25026" y="45269"/>
                    <a:pt x="24031" y="44086"/>
                  </a:cubicBezTo>
                  <a:cubicBezTo>
                    <a:pt x="24460" y="44007"/>
                    <a:pt x="24890" y="43968"/>
                    <a:pt x="25317" y="43968"/>
                  </a:cubicBezTo>
                  <a:close/>
                  <a:moveTo>
                    <a:pt x="106094" y="43751"/>
                  </a:moveTo>
                  <a:cubicBezTo>
                    <a:pt x="106570" y="43751"/>
                    <a:pt x="107049" y="43799"/>
                    <a:pt x="107525" y="43898"/>
                  </a:cubicBezTo>
                  <a:cubicBezTo>
                    <a:pt x="106512" y="45161"/>
                    <a:pt x="105939" y="46747"/>
                    <a:pt x="106127" y="48423"/>
                  </a:cubicBezTo>
                  <a:lnTo>
                    <a:pt x="106118" y="48414"/>
                  </a:lnTo>
                  <a:cubicBezTo>
                    <a:pt x="104866" y="46958"/>
                    <a:pt x="102990" y="46012"/>
                    <a:pt x="100995" y="46012"/>
                  </a:cubicBezTo>
                  <a:cubicBezTo>
                    <a:pt x="100976" y="46012"/>
                    <a:pt x="100958" y="46013"/>
                    <a:pt x="100939" y="46013"/>
                  </a:cubicBezTo>
                  <a:cubicBezTo>
                    <a:pt x="100919" y="46012"/>
                    <a:pt x="100899" y="46012"/>
                    <a:pt x="100879" y="46012"/>
                  </a:cubicBezTo>
                  <a:cubicBezTo>
                    <a:pt x="99020" y="46012"/>
                    <a:pt x="97252" y="46842"/>
                    <a:pt x="96011" y="48154"/>
                  </a:cubicBezTo>
                  <a:cubicBezTo>
                    <a:pt x="96091" y="46559"/>
                    <a:pt x="95509" y="45054"/>
                    <a:pt x="94514" y="43880"/>
                  </a:cubicBezTo>
                  <a:cubicBezTo>
                    <a:pt x="94946" y="43798"/>
                    <a:pt x="95380" y="43758"/>
                    <a:pt x="95811" y="43758"/>
                  </a:cubicBezTo>
                  <a:cubicBezTo>
                    <a:pt x="97740" y="43758"/>
                    <a:pt x="99607" y="44561"/>
                    <a:pt x="100948" y="46004"/>
                  </a:cubicBezTo>
                  <a:cubicBezTo>
                    <a:pt x="102286" y="44551"/>
                    <a:pt x="104160" y="43751"/>
                    <a:pt x="106094" y="43751"/>
                  </a:cubicBezTo>
                  <a:close/>
                  <a:moveTo>
                    <a:pt x="70812" y="39306"/>
                  </a:moveTo>
                  <a:cubicBezTo>
                    <a:pt x="71289" y="39306"/>
                    <a:pt x="71770" y="39355"/>
                    <a:pt x="72248" y="39454"/>
                  </a:cubicBezTo>
                  <a:cubicBezTo>
                    <a:pt x="71271" y="40699"/>
                    <a:pt x="70742" y="42276"/>
                    <a:pt x="70939" y="43925"/>
                  </a:cubicBezTo>
                  <a:cubicBezTo>
                    <a:pt x="71449" y="43811"/>
                    <a:pt x="71962" y="43756"/>
                    <a:pt x="72472" y="43756"/>
                  </a:cubicBezTo>
                  <a:cubicBezTo>
                    <a:pt x="74409" y="43756"/>
                    <a:pt x="76285" y="44558"/>
                    <a:pt x="77633" y="46013"/>
                  </a:cubicBezTo>
                  <a:lnTo>
                    <a:pt x="77633" y="46013"/>
                  </a:lnTo>
                  <a:cubicBezTo>
                    <a:pt x="77630" y="46013"/>
                    <a:pt x="77627" y="46013"/>
                    <a:pt x="77624" y="46013"/>
                  </a:cubicBezTo>
                  <a:cubicBezTo>
                    <a:pt x="77606" y="46013"/>
                    <a:pt x="77588" y="46012"/>
                    <a:pt x="77570" y="46012"/>
                  </a:cubicBezTo>
                  <a:cubicBezTo>
                    <a:pt x="75529" y="46012"/>
                    <a:pt x="73598" y="47021"/>
                    <a:pt x="72346" y="48540"/>
                  </a:cubicBezTo>
                  <a:cubicBezTo>
                    <a:pt x="72703" y="44850"/>
                    <a:pt x="69416" y="41568"/>
                    <a:pt x="65713" y="41568"/>
                  </a:cubicBezTo>
                  <a:cubicBezTo>
                    <a:pt x="65693" y="41568"/>
                    <a:pt x="65673" y="41568"/>
                    <a:pt x="65653" y="41568"/>
                  </a:cubicBezTo>
                  <a:lnTo>
                    <a:pt x="65653" y="41559"/>
                  </a:lnTo>
                  <a:cubicBezTo>
                    <a:pt x="66997" y="40107"/>
                    <a:pt x="68873" y="39306"/>
                    <a:pt x="70812" y="39306"/>
                  </a:cubicBezTo>
                  <a:close/>
                  <a:moveTo>
                    <a:pt x="35618" y="43957"/>
                  </a:moveTo>
                  <a:cubicBezTo>
                    <a:pt x="36091" y="43957"/>
                    <a:pt x="36568" y="44006"/>
                    <a:pt x="37042" y="44104"/>
                  </a:cubicBezTo>
                  <a:cubicBezTo>
                    <a:pt x="36020" y="45350"/>
                    <a:pt x="35456" y="46945"/>
                    <a:pt x="35635" y="48620"/>
                  </a:cubicBezTo>
                  <a:cubicBezTo>
                    <a:pt x="34383" y="47164"/>
                    <a:pt x="32507" y="46210"/>
                    <a:pt x="30511" y="46210"/>
                  </a:cubicBezTo>
                  <a:cubicBezTo>
                    <a:pt x="30496" y="46210"/>
                    <a:pt x="30480" y="46210"/>
                    <a:pt x="30465" y="46210"/>
                  </a:cubicBezTo>
                  <a:lnTo>
                    <a:pt x="30465" y="46210"/>
                  </a:lnTo>
                  <a:cubicBezTo>
                    <a:pt x="31804" y="44762"/>
                    <a:pt x="33682" y="43957"/>
                    <a:pt x="35618" y="43957"/>
                  </a:cubicBezTo>
                  <a:close/>
                  <a:moveTo>
                    <a:pt x="112822" y="41864"/>
                  </a:moveTo>
                  <a:cubicBezTo>
                    <a:pt x="115997" y="41864"/>
                    <a:pt x="119174" y="43943"/>
                    <a:pt x="119218" y="48100"/>
                  </a:cubicBezTo>
                  <a:cubicBezTo>
                    <a:pt x="118743" y="47999"/>
                    <a:pt x="118265" y="47949"/>
                    <a:pt x="117790" y="47949"/>
                  </a:cubicBezTo>
                  <a:cubicBezTo>
                    <a:pt x="115926" y="47949"/>
                    <a:pt x="114120" y="48715"/>
                    <a:pt x="112821" y="50108"/>
                  </a:cubicBezTo>
                  <a:cubicBezTo>
                    <a:pt x="111548" y="48728"/>
                    <a:pt x="109756" y="47948"/>
                    <a:pt x="107874" y="47948"/>
                  </a:cubicBezTo>
                  <a:cubicBezTo>
                    <a:pt x="107391" y="47948"/>
                    <a:pt x="106907" y="48002"/>
                    <a:pt x="106432" y="48100"/>
                  </a:cubicBezTo>
                  <a:cubicBezTo>
                    <a:pt x="106472" y="43943"/>
                    <a:pt x="109646" y="41864"/>
                    <a:pt x="112822" y="41864"/>
                  </a:cubicBezTo>
                  <a:close/>
                  <a:moveTo>
                    <a:pt x="136132" y="41864"/>
                  </a:moveTo>
                  <a:cubicBezTo>
                    <a:pt x="139308" y="41864"/>
                    <a:pt x="142484" y="43943"/>
                    <a:pt x="142525" y="48100"/>
                  </a:cubicBezTo>
                  <a:cubicBezTo>
                    <a:pt x="142051" y="47999"/>
                    <a:pt x="141574" y="47949"/>
                    <a:pt x="141100" y="47949"/>
                  </a:cubicBezTo>
                  <a:cubicBezTo>
                    <a:pt x="139242" y="47949"/>
                    <a:pt x="137437" y="48715"/>
                    <a:pt x="136145" y="50108"/>
                  </a:cubicBezTo>
                  <a:cubicBezTo>
                    <a:pt x="134863" y="48728"/>
                    <a:pt x="133071" y="47948"/>
                    <a:pt x="131190" y="47948"/>
                  </a:cubicBezTo>
                  <a:cubicBezTo>
                    <a:pt x="130706" y="47948"/>
                    <a:pt x="130222" y="48002"/>
                    <a:pt x="129747" y="48100"/>
                  </a:cubicBezTo>
                  <a:cubicBezTo>
                    <a:pt x="129783" y="43943"/>
                    <a:pt x="132957" y="41864"/>
                    <a:pt x="136132" y="41864"/>
                  </a:cubicBezTo>
                  <a:close/>
                  <a:moveTo>
                    <a:pt x="89293" y="41912"/>
                  </a:moveTo>
                  <a:cubicBezTo>
                    <a:pt x="92468" y="41912"/>
                    <a:pt x="95642" y="43988"/>
                    <a:pt x="95679" y="48143"/>
                  </a:cubicBezTo>
                  <a:lnTo>
                    <a:pt x="95679" y="48143"/>
                  </a:lnTo>
                  <a:cubicBezTo>
                    <a:pt x="95207" y="48043"/>
                    <a:pt x="94732" y="47994"/>
                    <a:pt x="94260" y="47994"/>
                  </a:cubicBezTo>
                  <a:cubicBezTo>
                    <a:pt x="92399" y="47994"/>
                    <a:pt x="90599" y="48760"/>
                    <a:pt x="89299" y="50152"/>
                  </a:cubicBezTo>
                  <a:cubicBezTo>
                    <a:pt x="88018" y="48773"/>
                    <a:pt x="86226" y="47993"/>
                    <a:pt x="84344" y="47993"/>
                  </a:cubicBezTo>
                  <a:cubicBezTo>
                    <a:pt x="83860" y="47993"/>
                    <a:pt x="83376" y="48047"/>
                    <a:pt x="82902" y="48145"/>
                  </a:cubicBezTo>
                  <a:cubicBezTo>
                    <a:pt x="82937" y="43991"/>
                    <a:pt x="86116" y="41912"/>
                    <a:pt x="89293" y="41912"/>
                  </a:cubicBezTo>
                  <a:close/>
                  <a:moveTo>
                    <a:pt x="42335" y="42067"/>
                  </a:moveTo>
                  <a:cubicBezTo>
                    <a:pt x="45509" y="42067"/>
                    <a:pt x="48681" y="44143"/>
                    <a:pt x="48726" y="48298"/>
                  </a:cubicBezTo>
                  <a:lnTo>
                    <a:pt x="48726" y="48298"/>
                  </a:lnTo>
                  <a:cubicBezTo>
                    <a:pt x="48251" y="48196"/>
                    <a:pt x="47772" y="48146"/>
                    <a:pt x="47298" y="48146"/>
                  </a:cubicBezTo>
                  <a:cubicBezTo>
                    <a:pt x="45434" y="48146"/>
                    <a:pt x="43630" y="48912"/>
                    <a:pt x="42337" y="50305"/>
                  </a:cubicBezTo>
                  <a:cubicBezTo>
                    <a:pt x="41056" y="48925"/>
                    <a:pt x="39264" y="48145"/>
                    <a:pt x="37382" y="48145"/>
                  </a:cubicBezTo>
                  <a:cubicBezTo>
                    <a:pt x="36898" y="48145"/>
                    <a:pt x="36415" y="48199"/>
                    <a:pt x="35940" y="48307"/>
                  </a:cubicBezTo>
                  <a:cubicBezTo>
                    <a:pt x="35980" y="44148"/>
                    <a:pt x="39158" y="42067"/>
                    <a:pt x="42335" y="42067"/>
                  </a:cubicBezTo>
                  <a:close/>
                  <a:moveTo>
                    <a:pt x="65651" y="42067"/>
                  </a:moveTo>
                  <a:cubicBezTo>
                    <a:pt x="68826" y="42067"/>
                    <a:pt x="72001" y="44146"/>
                    <a:pt x="72041" y="48307"/>
                  </a:cubicBezTo>
                  <a:cubicBezTo>
                    <a:pt x="71563" y="48202"/>
                    <a:pt x="71080" y="48150"/>
                    <a:pt x="70601" y="48150"/>
                  </a:cubicBezTo>
                  <a:cubicBezTo>
                    <a:pt x="68748" y="48150"/>
                    <a:pt x="66948" y="48916"/>
                    <a:pt x="65653" y="50305"/>
                  </a:cubicBezTo>
                  <a:cubicBezTo>
                    <a:pt x="64371" y="48934"/>
                    <a:pt x="62579" y="48145"/>
                    <a:pt x="60697" y="48145"/>
                  </a:cubicBezTo>
                  <a:cubicBezTo>
                    <a:pt x="60214" y="48145"/>
                    <a:pt x="59730" y="48199"/>
                    <a:pt x="59255" y="48307"/>
                  </a:cubicBezTo>
                  <a:cubicBezTo>
                    <a:pt x="59295" y="44148"/>
                    <a:pt x="62473" y="42067"/>
                    <a:pt x="65651" y="42067"/>
                  </a:cubicBezTo>
                  <a:close/>
                  <a:moveTo>
                    <a:pt x="18806" y="42117"/>
                  </a:moveTo>
                  <a:cubicBezTo>
                    <a:pt x="21981" y="42117"/>
                    <a:pt x="25156" y="44198"/>
                    <a:pt x="25196" y="48360"/>
                  </a:cubicBezTo>
                  <a:cubicBezTo>
                    <a:pt x="24717" y="48255"/>
                    <a:pt x="24234" y="48204"/>
                    <a:pt x="23755" y="48204"/>
                  </a:cubicBezTo>
                  <a:cubicBezTo>
                    <a:pt x="21902" y="48204"/>
                    <a:pt x="20103" y="48970"/>
                    <a:pt x="18807" y="50359"/>
                  </a:cubicBezTo>
                  <a:cubicBezTo>
                    <a:pt x="17526" y="48988"/>
                    <a:pt x="15734" y="48199"/>
                    <a:pt x="13852" y="48199"/>
                  </a:cubicBezTo>
                  <a:cubicBezTo>
                    <a:pt x="13368" y="48199"/>
                    <a:pt x="12884" y="48253"/>
                    <a:pt x="12409" y="48360"/>
                  </a:cubicBezTo>
                  <a:cubicBezTo>
                    <a:pt x="12454" y="44198"/>
                    <a:pt x="15631" y="42117"/>
                    <a:pt x="18806" y="42117"/>
                  </a:cubicBezTo>
                  <a:close/>
                  <a:moveTo>
                    <a:pt x="117967" y="48323"/>
                  </a:moveTo>
                  <a:cubicBezTo>
                    <a:pt x="118392" y="48323"/>
                    <a:pt x="118820" y="48362"/>
                    <a:pt x="119245" y="48441"/>
                  </a:cubicBezTo>
                  <a:cubicBezTo>
                    <a:pt x="118253" y="49621"/>
                    <a:pt x="117671" y="51114"/>
                    <a:pt x="117757" y="52706"/>
                  </a:cubicBezTo>
                  <a:lnTo>
                    <a:pt x="117757" y="52706"/>
                  </a:lnTo>
                  <a:cubicBezTo>
                    <a:pt x="116507" y="51403"/>
                    <a:pt x="114740" y="50573"/>
                    <a:pt x="112880" y="50573"/>
                  </a:cubicBezTo>
                  <a:cubicBezTo>
                    <a:pt x="112860" y="50573"/>
                    <a:pt x="112840" y="50573"/>
                    <a:pt x="112821" y="50574"/>
                  </a:cubicBezTo>
                  <a:cubicBezTo>
                    <a:pt x="114158" y="49126"/>
                    <a:pt x="116031" y="48323"/>
                    <a:pt x="117967" y="48323"/>
                  </a:cubicBezTo>
                  <a:close/>
                  <a:moveTo>
                    <a:pt x="130990" y="48323"/>
                  </a:moveTo>
                  <a:cubicBezTo>
                    <a:pt x="132925" y="48323"/>
                    <a:pt x="134799" y="49126"/>
                    <a:pt x="136136" y="50574"/>
                  </a:cubicBezTo>
                  <a:cubicBezTo>
                    <a:pt x="136116" y="50573"/>
                    <a:pt x="136096" y="50573"/>
                    <a:pt x="136077" y="50573"/>
                  </a:cubicBezTo>
                  <a:cubicBezTo>
                    <a:pt x="134208" y="50573"/>
                    <a:pt x="132440" y="51412"/>
                    <a:pt x="131199" y="52715"/>
                  </a:cubicBezTo>
                  <a:cubicBezTo>
                    <a:pt x="131279" y="51120"/>
                    <a:pt x="130697" y="49624"/>
                    <a:pt x="129711" y="48441"/>
                  </a:cubicBezTo>
                  <a:cubicBezTo>
                    <a:pt x="130137" y="48362"/>
                    <a:pt x="130565" y="48323"/>
                    <a:pt x="130990" y="48323"/>
                  </a:cubicBezTo>
                  <a:close/>
                  <a:moveTo>
                    <a:pt x="94437" y="48359"/>
                  </a:moveTo>
                  <a:cubicBezTo>
                    <a:pt x="94862" y="48359"/>
                    <a:pt x="95289" y="48398"/>
                    <a:pt x="95715" y="48477"/>
                  </a:cubicBezTo>
                  <a:cubicBezTo>
                    <a:pt x="94722" y="49666"/>
                    <a:pt x="94140" y="51168"/>
                    <a:pt x="94227" y="52750"/>
                  </a:cubicBezTo>
                  <a:lnTo>
                    <a:pt x="94227" y="52750"/>
                  </a:lnTo>
                  <a:cubicBezTo>
                    <a:pt x="92986" y="51447"/>
                    <a:pt x="91219" y="50618"/>
                    <a:pt x="89350" y="50618"/>
                  </a:cubicBezTo>
                  <a:cubicBezTo>
                    <a:pt x="89330" y="50618"/>
                    <a:pt x="89310" y="50618"/>
                    <a:pt x="89290" y="50618"/>
                  </a:cubicBezTo>
                  <a:cubicBezTo>
                    <a:pt x="89270" y="50618"/>
                    <a:pt x="89250" y="50618"/>
                    <a:pt x="89231" y="50618"/>
                  </a:cubicBezTo>
                  <a:cubicBezTo>
                    <a:pt x="87362" y="50618"/>
                    <a:pt x="85603" y="51448"/>
                    <a:pt x="84353" y="52751"/>
                  </a:cubicBezTo>
                  <a:cubicBezTo>
                    <a:pt x="84443" y="51165"/>
                    <a:pt x="83860" y="49660"/>
                    <a:pt x="82866" y="48477"/>
                  </a:cubicBezTo>
                  <a:cubicBezTo>
                    <a:pt x="83291" y="48398"/>
                    <a:pt x="83719" y="48359"/>
                    <a:pt x="84144" y="48359"/>
                  </a:cubicBezTo>
                  <a:cubicBezTo>
                    <a:pt x="86080" y="48359"/>
                    <a:pt x="87955" y="49162"/>
                    <a:pt x="89299" y="50609"/>
                  </a:cubicBezTo>
                  <a:cubicBezTo>
                    <a:pt x="90637" y="49162"/>
                    <a:pt x="92504" y="48359"/>
                    <a:pt x="94437" y="48359"/>
                  </a:cubicBezTo>
                  <a:close/>
                  <a:moveTo>
                    <a:pt x="47485" y="48520"/>
                  </a:moveTo>
                  <a:cubicBezTo>
                    <a:pt x="47909" y="48520"/>
                    <a:pt x="48337" y="48559"/>
                    <a:pt x="48762" y="48638"/>
                  </a:cubicBezTo>
                  <a:cubicBezTo>
                    <a:pt x="47767" y="49821"/>
                    <a:pt x="47185" y="51326"/>
                    <a:pt x="47275" y="52912"/>
                  </a:cubicBezTo>
                  <a:cubicBezTo>
                    <a:pt x="46025" y="51609"/>
                    <a:pt x="44257" y="50779"/>
                    <a:pt x="42397" y="50779"/>
                  </a:cubicBezTo>
                  <a:cubicBezTo>
                    <a:pt x="42377" y="50779"/>
                    <a:pt x="42357" y="50779"/>
                    <a:pt x="42337" y="50780"/>
                  </a:cubicBezTo>
                  <a:cubicBezTo>
                    <a:pt x="43675" y="49325"/>
                    <a:pt x="45549" y="48520"/>
                    <a:pt x="47485" y="48520"/>
                  </a:cubicBezTo>
                  <a:close/>
                  <a:moveTo>
                    <a:pt x="60501" y="48529"/>
                  </a:moveTo>
                  <a:cubicBezTo>
                    <a:pt x="62439" y="48529"/>
                    <a:pt x="64308" y="49332"/>
                    <a:pt x="65653" y="50780"/>
                  </a:cubicBezTo>
                  <a:cubicBezTo>
                    <a:pt x="65633" y="50779"/>
                    <a:pt x="65613" y="50779"/>
                    <a:pt x="65593" y="50779"/>
                  </a:cubicBezTo>
                  <a:cubicBezTo>
                    <a:pt x="63725" y="50779"/>
                    <a:pt x="61957" y="51618"/>
                    <a:pt x="60715" y="52921"/>
                  </a:cubicBezTo>
                  <a:cubicBezTo>
                    <a:pt x="60796" y="51326"/>
                    <a:pt x="60214" y="49830"/>
                    <a:pt x="59219" y="48647"/>
                  </a:cubicBezTo>
                  <a:cubicBezTo>
                    <a:pt x="59646" y="48568"/>
                    <a:pt x="60075" y="48529"/>
                    <a:pt x="60501" y="48529"/>
                  </a:cubicBezTo>
                  <a:close/>
                  <a:moveTo>
                    <a:pt x="107662" y="48316"/>
                  </a:moveTo>
                  <a:cubicBezTo>
                    <a:pt x="109596" y="48316"/>
                    <a:pt x="111472" y="49118"/>
                    <a:pt x="112821" y="50574"/>
                  </a:cubicBezTo>
                  <a:cubicBezTo>
                    <a:pt x="112802" y="50573"/>
                    <a:pt x="112783" y="50573"/>
                    <a:pt x="112765" y="50573"/>
                  </a:cubicBezTo>
                  <a:cubicBezTo>
                    <a:pt x="110778" y="50573"/>
                    <a:pt x="108902" y="51519"/>
                    <a:pt x="107650" y="52966"/>
                  </a:cubicBezTo>
                  <a:lnTo>
                    <a:pt x="107650" y="52966"/>
                  </a:lnTo>
                  <a:cubicBezTo>
                    <a:pt x="107803" y="51290"/>
                    <a:pt x="107211" y="49713"/>
                    <a:pt x="106172" y="48477"/>
                  </a:cubicBezTo>
                  <a:cubicBezTo>
                    <a:pt x="106667" y="48369"/>
                    <a:pt x="107167" y="48316"/>
                    <a:pt x="107662" y="48316"/>
                  </a:cubicBezTo>
                  <a:close/>
                  <a:moveTo>
                    <a:pt x="13659" y="48573"/>
                  </a:moveTo>
                  <a:cubicBezTo>
                    <a:pt x="15592" y="48573"/>
                    <a:pt x="17464" y="49371"/>
                    <a:pt x="18807" y="50824"/>
                  </a:cubicBezTo>
                  <a:cubicBezTo>
                    <a:pt x="18787" y="50824"/>
                    <a:pt x="18768" y="50824"/>
                    <a:pt x="18748" y="50824"/>
                  </a:cubicBezTo>
                  <a:cubicBezTo>
                    <a:pt x="16879" y="50824"/>
                    <a:pt x="15111" y="51663"/>
                    <a:pt x="13870" y="52966"/>
                  </a:cubicBezTo>
                  <a:cubicBezTo>
                    <a:pt x="13951" y="51371"/>
                    <a:pt x="13368" y="49875"/>
                    <a:pt x="12374" y="48692"/>
                  </a:cubicBezTo>
                  <a:cubicBezTo>
                    <a:pt x="12802" y="48612"/>
                    <a:pt x="13232" y="48573"/>
                    <a:pt x="13659" y="48573"/>
                  </a:cubicBezTo>
                  <a:close/>
                  <a:moveTo>
                    <a:pt x="23953" y="48574"/>
                  </a:moveTo>
                  <a:cubicBezTo>
                    <a:pt x="24378" y="48574"/>
                    <a:pt x="24806" y="48613"/>
                    <a:pt x="25232" y="48692"/>
                  </a:cubicBezTo>
                  <a:cubicBezTo>
                    <a:pt x="24237" y="49875"/>
                    <a:pt x="23655" y="51371"/>
                    <a:pt x="23744" y="52966"/>
                  </a:cubicBezTo>
                  <a:cubicBezTo>
                    <a:pt x="22494" y="51663"/>
                    <a:pt x="20726" y="50824"/>
                    <a:pt x="18866" y="50824"/>
                  </a:cubicBezTo>
                  <a:cubicBezTo>
                    <a:pt x="18846" y="50824"/>
                    <a:pt x="18827" y="50824"/>
                    <a:pt x="18807" y="50824"/>
                  </a:cubicBezTo>
                  <a:cubicBezTo>
                    <a:pt x="20144" y="49377"/>
                    <a:pt x="22018" y="48574"/>
                    <a:pt x="23953" y="48574"/>
                  </a:cubicBezTo>
                  <a:close/>
                  <a:moveTo>
                    <a:pt x="37179" y="48522"/>
                  </a:moveTo>
                  <a:cubicBezTo>
                    <a:pt x="39113" y="48522"/>
                    <a:pt x="40989" y="49325"/>
                    <a:pt x="42337" y="50780"/>
                  </a:cubicBezTo>
                  <a:cubicBezTo>
                    <a:pt x="42319" y="50779"/>
                    <a:pt x="42300" y="50779"/>
                    <a:pt x="42282" y="50779"/>
                  </a:cubicBezTo>
                  <a:cubicBezTo>
                    <a:pt x="40295" y="50779"/>
                    <a:pt x="38419" y="51725"/>
                    <a:pt x="37167" y="53172"/>
                  </a:cubicBezTo>
                  <a:cubicBezTo>
                    <a:pt x="37320" y="51496"/>
                    <a:pt x="36728" y="49910"/>
                    <a:pt x="35689" y="48683"/>
                  </a:cubicBezTo>
                  <a:cubicBezTo>
                    <a:pt x="36184" y="48575"/>
                    <a:pt x="36683" y="48522"/>
                    <a:pt x="37179" y="48522"/>
                  </a:cubicBezTo>
                  <a:close/>
                  <a:moveTo>
                    <a:pt x="124475" y="46470"/>
                  </a:moveTo>
                  <a:cubicBezTo>
                    <a:pt x="127650" y="46470"/>
                    <a:pt x="130827" y="48548"/>
                    <a:pt x="130867" y="52706"/>
                  </a:cubicBezTo>
                  <a:cubicBezTo>
                    <a:pt x="130388" y="52601"/>
                    <a:pt x="129906" y="52550"/>
                    <a:pt x="129426" y="52550"/>
                  </a:cubicBezTo>
                  <a:cubicBezTo>
                    <a:pt x="127574" y="52550"/>
                    <a:pt x="125776" y="53316"/>
                    <a:pt x="124487" y="54704"/>
                  </a:cubicBezTo>
                  <a:cubicBezTo>
                    <a:pt x="123206" y="53333"/>
                    <a:pt x="121414" y="52545"/>
                    <a:pt x="119532" y="52545"/>
                  </a:cubicBezTo>
                  <a:cubicBezTo>
                    <a:pt x="119048" y="52545"/>
                    <a:pt x="118564" y="52599"/>
                    <a:pt x="118089" y="52706"/>
                  </a:cubicBezTo>
                  <a:cubicBezTo>
                    <a:pt x="118125" y="48548"/>
                    <a:pt x="121299" y="46470"/>
                    <a:pt x="124475" y="46470"/>
                  </a:cubicBezTo>
                  <a:close/>
                  <a:moveTo>
                    <a:pt x="77635" y="46519"/>
                  </a:moveTo>
                  <a:cubicBezTo>
                    <a:pt x="80808" y="46519"/>
                    <a:pt x="83981" y="48596"/>
                    <a:pt x="84022" y="52751"/>
                  </a:cubicBezTo>
                  <a:lnTo>
                    <a:pt x="84031" y="52760"/>
                  </a:lnTo>
                  <a:cubicBezTo>
                    <a:pt x="83550" y="52655"/>
                    <a:pt x="83066" y="52604"/>
                    <a:pt x="82586" y="52604"/>
                  </a:cubicBezTo>
                  <a:cubicBezTo>
                    <a:pt x="80731" y="52604"/>
                    <a:pt x="78937" y="53370"/>
                    <a:pt x="77642" y="54758"/>
                  </a:cubicBezTo>
                  <a:cubicBezTo>
                    <a:pt x="76360" y="53378"/>
                    <a:pt x="74568" y="52599"/>
                    <a:pt x="72696" y="52599"/>
                  </a:cubicBezTo>
                  <a:cubicBezTo>
                    <a:pt x="72203" y="52599"/>
                    <a:pt x="71719" y="52652"/>
                    <a:pt x="71244" y="52760"/>
                  </a:cubicBezTo>
                  <a:cubicBezTo>
                    <a:pt x="71280" y="48600"/>
                    <a:pt x="74457" y="46519"/>
                    <a:pt x="77635" y="46519"/>
                  </a:cubicBezTo>
                  <a:close/>
                  <a:moveTo>
                    <a:pt x="100946" y="46509"/>
                  </a:moveTo>
                  <a:cubicBezTo>
                    <a:pt x="104122" y="46509"/>
                    <a:pt x="107296" y="48585"/>
                    <a:pt x="107337" y="52742"/>
                  </a:cubicBezTo>
                  <a:cubicBezTo>
                    <a:pt x="106865" y="52641"/>
                    <a:pt x="106389" y="52591"/>
                    <a:pt x="105917" y="52591"/>
                  </a:cubicBezTo>
                  <a:cubicBezTo>
                    <a:pt x="104050" y="52591"/>
                    <a:pt x="102242" y="53364"/>
                    <a:pt x="100948" y="54758"/>
                  </a:cubicBezTo>
                  <a:lnTo>
                    <a:pt x="100948" y="54749"/>
                  </a:lnTo>
                  <a:cubicBezTo>
                    <a:pt x="99667" y="53369"/>
                    <a:pt x="97875" y="52590"/>
                    <a:pt x="95993" y="52590"/>
                  </a:cubicBezTo>
                  <a:cubicBezTo>
                    <a:pt x="95509" y="52590"/>
                    <a:pt x="95025" y="52643"/>
                    <a:pt x="94550" y="52742"/>
                  </a:cubicBezTo>
                  <a:cubicBezTo>
                    <a:pt x="94591" y="48588"/>
                    <a:pt x="97769" y="46509"/>
                    <a:pt x="100946" y="46509"/>
                  </a:cubicBezTo>
                  <a:close/>
                  <a:moveTo>
                    <a:pt x="53993" y="46670"/>
                  </a:moveTo>
                  <a:cubicBezTo>
                    <a:pt x="57169" y="46670"/>
                    <a:pt x="60344" y="48747"/>
                    <a:pt x="60384" y="52903"/>
                  </a:cubicBezTo>
                  <a:cubicBezTo>
                    <a:pt x="59911" y="52801"/>
                    <a:pt x="59433" y="52752"/>
                    <a:pt x="58960" y="52752"/>
                  </a:cubicBezTo>
                  <a:cubicBezTo>
                    <a:pt x="57101" y="52752"/>
                    <a:pt x="55295" y="53518"/>
                    <a:pt x="53995" y="54910"/>
                  </a:cubicBezTo>
                  <a:cubicBezTo>
                    <a:pt x="52714" y="53531"/>
                    <a:pt x="50922" y="52751"/>
                    <a:pt x="49040" y="52751"/>
                  </a:cubicBezTo>
                  <a:cubicBezTo>
                    <a:pt x="48556" y="52751"/>
                    <a:pt x="48072" y="52805"/>
                    <a:pt x="47597" y="52903"/>
                  </a:cubicBezTo>
                  <a:cubicBezTo>
                    <a:pt x="47638" y="48749"/>
                    <a:pt x="50816" y="46670"/>
                    <a:pt x="53993" y="46670"/>
                  </a:cubicBezTo>
                  <a:close/>
                  <a:moveTo>
                    <a:pt x="7145" y="46712"/>
                  </a:moveTo>
                  <a:cubicBezTo>
                    <a:pt x="10322" y="46712"/>
                    <a:pt x="13498" y="48790"/>
                    <a:pt x="13538" y="52948"/>
                  </a:cubicBezTo>
                  <a:cubicBezTo>
                    <a:pt x="13065" y="52846"/>
                    <a:pt x="12588" y="52796"/>
                    <a:pt x="12114" y="52796"/>
                  </a:cubicBezTo>
                  <a:cubicBezTo>
                    <a:pt x="10255" y="52796"/>
                    <a:pt x="8451" y="53563"/>
                    <a:pt x="7159" y="54955"/>
                  </a:cubicBezTo>
                  <a:cubicBezTo>
                    <a:pt x="5884" y="53583"/>
                    <a:pt x="4097" y="52805"/>
                    <a:pt x="2226" y="52805"/>
                  </a:cubicBezTo>
                  <a:cubicBezTo>
                    <a:pt x="2216" y="52805"/>
                    <a:pt x="2205" y="52805"/>
                    <a:pt x="2194" y="52805"/>
                  </a:cubicBezTo>
                  <a:lnTo>
                    <a:pt x="2194" y="52796"/>
                  </a:lnTo>
                  <a:cubicBezTo>
                    <a:pt x="1711" y="52796"/>
                    <a:pt x="1227" y="52850"/>
                    <a:pt x="752" y="52948"/>
                  </a:cubicBezTo>
                  <a:cubicBezTo>
                    <a:pt x="792" y="48790"/>
                    <a:pt x="3969" y="46712"/>
                    <a:pt x="7145" y="46712"/>
                  </a:cubicBezTo>
                  <a:close/>
                  <a:moveTo>
                    <a:pt x="30465" y="46717"/>
                  </a:moveTo>
                  <a:cubicBezTo>
                    <a:pt x="33637" y="46717"/>
                    <a:pt x="36811" y="48795"/>
                    <a:pt x="36854" y="52953"/>
                  </a:cubicBezTo>
                  <a:lnTo>
                    <a:pt x="36854" y="52953"/>
                  </a:lnTo>
                  <a:cubicBezTo>
                    <a:pt x="36379" y="52851"/>
                    <a:pt x="35901" y="52801"/>
                    <a:pt x="35426" y="52801"/>
                  </a:cubicBezTo>
                  <a:cubicBezTo>
                    <a:pt x="33569" y="52801"/>
                    <a:pt x="31771" y="53567"/>
                    <a:pt x="30483" y="54955"/>
                  </a:cubicBezTo>
                  <a:cubicBezTo>
                    <a:pt x="29201" y="53584"/>
                    <a:pt x="27409" y="52796"/>
                    <a:pt x="25528" y="52796"/>
                  </a:cubicBezTo>
                  <a:cubicBezTo>
                    <a:pt x="25044" y="52796"/>
                    <a:pt x="24560" y="52850"/>
                    <a:pt x="24085" y="52957"/>
                  </a:cubicBezTo>
                  <a:cubicBezTo>
                    <a:pt x="24116" y="48798"/>
                    <a:pt x="27290" y="46717"/>
                    <a:pt x="30465" y="46717"/>
                  </a:cubicBezTo>
                  <a:close/>
                  <a:moveTo>
                    <a:pt x="107865" y="57160"/>
                  </a:moveTo>
                  <a:cubicBezTo>
                    <a:pt x="107867" y="57160"/>
                    <a:pt x="107868" y="57160"/>
                    <a:pt x="107870" y="57160"/>
                  </a:cubicBezTo>
                  <a:lnTo>
                    <a:pt x="107870" y="57160"/>
                  </a:lnTo>
                  <a:cubicBezTo>
                    <a:pt x="107871" y="57160"/>
                    <a:pt x="107873" y="57160"/>
                    <a:pt x="107874" y="57160"/>
                  </a:cubicBezTo>
                  <a:close/>
                  <a:moveTo>
                    <a:pt x="129607" y="52925"/>
                  </a:moveTo>
                  <a:cubicBezTo>
                    <a:pt x="130037" y="52925"/>
                    <a:pt x="130471" y="52965"/>
                    <a:pt x="130903" y="53047"/>
                  </a:cubicBezTo>
                  <a:cubicBezTo>
                    <a:pt x="129908" y="54229"/>
                    <a:pt x="129326" y="55726"/>
                    <a:pt x="129415" y="57321"/>
                  </a:cubicBezTo>
                  <a:cubicBezTo>
                    <a:pt x="128165" y="56009"/>
                    <a:pt x="126406" y="55179"/>
                    <a:pt x="124538" y="55179"/>
                  </a:cubicBezTo>
                  <a:cubicBezTo>
                    <a:pt x="124518" y="55179"/>
                    <a:pt x="124498" y="55179"/>
                    <a:pt x="124478" y="55179"/>
                  </a:cubicBezTo>
                  <a:cubicBezTo>
                    <a:pt x="124458" y="55179"/>
                    <a:pt x="124438" y="55179"/>
                    <a:pt x="124418" y="55179"/>
                  </a:cubicBezTo>
                  <a:cubicBezTo>
                    <a:pt x="122550" y="55179"/>
                    <a:pt x="120782" y="56009"/>
                    <a:pt x="119541" y="57321"/>
                  </a:cubicBezTo>
                  <a:cubicBezTo>
                    <a:pt x="119622" y="55726"/>
                    <a:pt x="119039" y="54220"/>
                    <a:pt x="118045" y="53047"/>
                  </a:cubicBezTo>
                  <a:cubicBezTo>
                    <a:pt x="118478" y="52965"/>
                    <a:pt x="118913" y="52925"/>
                    <a:pt x="119344" y="52925"/>
                  </a:cubicBezTo>
                  <a:cubicBezTo>
                    <a:pt x="121276" y="52925"/>
                    <a:pt x="123138" y="53727"/>
                    <a:pt x="124478" y="55170"/>
                  </a:cubicBezTo>
                  <a:cubicBezTo>
                    <a:pt x="125811" y="53727"/>
                    <a:pt x="127678" y="52925"/>
                    <a:pt x="129607" y="52925"/>
                  </a:cubicBezTo>
                  <a:close/>
                  <a:moveTo>
                    <a:pt x="82780" y="52965"/>
                  </a:moveTo>
                  <a:cubicBezTo>
                    <a:pt x="83204" y="52965"/>
                    <a:pt x="83632" y="53003"/>
                    <a:pt x="84057" y="53082"/>
                  </a:cubicBezTo>
                  <a:cubicBezTo>
                    <a:pt x="83538" y="53701"/>
                    <a:pt x="83135" y="54409"/>
                    <a:pt x="82875" y="55170"/>
                  </a:cubicBezTo>
                  <a:cubicBezTo>
                    <a:pt x="82634" y="55866"/>
                    <a:pt x="82526" y="56607"/>
                    <a:pt x="82569" y="57347"/>
                  </a:cubicBezTo>
                  <a:lnTo>
                    <a:pt x="82569" y="57347"/>
                  </a:lnTo>
                  <a:cubicBezTo>
                    <a:pt x="81328" y="56053"/>
                    <a:pt x="79569" y="55215"/>
                    <a:pt x="77701" y="55215"/>
                  </a:cubicBezTo>
                  <a:cubicBezTo>
                    <a:pt x="77681" y="55215"/>
                    <a:pt x="77661" y="55215"/>
                    <a:pt x="77642" y="55215"/>
                  </a:cubicBezTo>
                  <a:cubicBezTo>
                    <a:pt x="78979" y="53768"/>
                    <a:pt x="80847" y="52965"/>
                    <a:pt x="82780" y="52965"/>
                  </a:cubicBezTo>
                  <a:close/>
                  <a:moveTo>
                    <a:pt x="95802" y="52974"/>
                  </a:moveTo>
                  <a:cubicBezTo>
                    <a:pt x="97735" y="52974"/>
                    <a:pt x="99602" y="53775"/>
                    <a:pt x="100939" y="55215"/>
                  </a:cubicBezTo>
                  <a:cubicBezTo>
                    <a:pt x="100919" y="55215"/>
                    <a:pt x="100900" y="55215"/>
                    <a:pt x="100880" y="55215"/>
                  </a:cubicBezTo>
                  <a:cubicBezTo>
                    <a:pt x="99020" y="55215"/>
                    <a:pt x="97252" y="56053"/>
                    <a:pt x="96011" y="57357"/>
                  </a:cubicBezTo>
                  <a:cubicBezTo>
                    <a:pt x="96047" y="56622"/>
                    <a:pt x="95948" y="55878"/>
                    <a:pt x="95706" y="55179"/>
                  </a:cubicBezTo>
                  <a:lnTo>
                    <a:pt x="95706" y="55170"/>
                  </a:lnTo>
                  <a:cubicBezTo>
                    <a:pt x="95446" y="54409"/>
                    <a:pt x="95043" y="53701"/>
                    <a:pt x="94523" y="53091"/>
                  </a:cubicBezTo>
                  <a:cubicBezTo>
                    <a:pt x="94949" y="53012"/>
                    <a:pt x="95377" y="52974"/>
                    <a:pt x="95802" y="52974"/>
                  </a:cubicBezTo>
                  <a:close/>
                  <a:moveTo>
                    <a:pt x="60697" y="57357"/>
                  </a:moveTo>
                  <a:cubicBezTo>
                    <a:pt x="60700" y="57357"/>
                    <a:pt x="60703" y="57357"/>
                    <a:pt x="60706" y="57357"/>
                  </a:cubicBezTo>
                  <a:lnTo>
                    <a:pt x="60706" y="57357"/>
                  </a:lnTo>
                  <a:cubicBezTo>
                    <a:pt x="60709" y="57357"/>
                    <a:pt x="60712" y="57357"/>
                    <a:pt x="60715" y="57357"/>
                  </a:cubicBezTo>
                  <a:close/>
                  <a:moveTo>
                    <a:pt x="48839" y="53117"/>
                  </a:moveTo>
                  <a:cubicBezTo>
                    <a:pt x="50775" y="53117"/>
                    <a:pt x="52650" y="53921"/>
                    <a:pt x="53995" y="55376"/>
                  </a:cubicBezTo>
                  <a:lnTo>
                    <a:pt x="53995" y="55376"/>
                  </a:lnTo>
                  <a:cubicBezTo>
                    <a:pt x="53992" y="55376"/>
                    <a:pt x="53989" y="55376"/>
                    <a:pt x="53986" y="55376"/>
                  </a:cubicBezTo>
                  <a:cubicBezTo>
                    <a:pt x="53966" y="55376"/>
                    <a:pt x="53946" y="55376"/>
                    <a:pt x="53927" y="55376"/>
                  </a:cubicBezTo>
                  <a:cubicBezTo>
                    <a:pt x="52067" y="55376"/>
                    <a:pt x="50299" y="56206"/>
                    <a:pt x="49049" y="57509"/>
                  </a:cubicBezTo>
                  <a:cubicBezTo>
                    <a:pt x="49138" y="55923"/>
                    <a:pt x="48556" y="54418"/>
                    <a:pt x="47561" y="53235"/>
                  </a:cubicBezTo>
                  <a:cubicBezTo>
                    <a:pt x="47987" y="53156"/>
                    <a:pt x="48414" y="53117"/>
                    <a:pt x="48839" y="53117"/>
                  </a:cubicBezTo>
                  <a:close/>
                  <a:moveTo>
                    <a:pt x="59142" y="53117"/>
                  </a:moveTo>
                  <a:cubicBezTo>
                    <a:pt x="59567" y="53117"/>
                    <a:pt x="59994" y="53156"/>
                    <a:pt x="60420" y="53235"/>
                  </a:cubicBezTo>
                  <a:cubicBezTo>
                    <a:pt x="59425" y="54427"/>
                    <a:pt x="58843" y="55932"/>
                    <a:pt x="58932" y="57518"/>
                  </a:cubicBezTo>
                  <a:lnTo>
                    <a:pt x="58923" y="57509"/>
                  </a:lnTo>
                  <a:cubicBezTo>
                    <a:pt x="57682" y="56206"/>
                    <a:pt x="55914" y="55376"/>
                    <a:pt x="54046" y="55376"/>
                  </a:cubicBezTo>
                  <a:cubicBezTo>
                    <a:pt x="54029" y="55376"/>
                    <a:pt x="54012" y="55376"/>
                    <a:pt x="53995" y="55376"/>
                  </a:cubicBezTo>
                  <a:lnTo>
                    <a:pt x="53995" y="55376"/>
                  </a:lnTo>
                  <a:cubicBezTo>
                    <a:pt x="55333" y="53921"/>
                    <a:pt x="57206" y="53117"/>
                    <a:pt x="59142" y="53117"/>
                  </a:cubicBezTo>
                  <a:close/>
                  <a:moveTo>
                    <a:pt x="25317" y="53179"/>
                  </a:moveTo>
                  <a:cubicBezTo>
                    <a:pt x="27247" y="53179"/>
                    <a:pt x="29113" y="53976"/>
                    <a:pt x="30456" y="55421"/>
                  </a:cubicBezTo>
                  <a:cubicBezTo>
                    <a:pt x="30436" y="55421"/>
                    <a:pt x="30416" y="55421"/>
                    <a:pt x="30397" y="55421"/>
                  </a:cubicBezTo>
                  <a:cubicBezTo>
                    <a:pt x="28528" y="55421"/>
                    <a:pt x="26769" y="56259"/>
                    <a:pt x="25528" y="57554"/>
                  </a:cubicBezTo>
                  <a:cubicBezTo>
                    <a:pt x="25563" y="56819"/>
                    <a:pt x="25456" y="56075"/>
                    <a:pt x="25223" y="55376"/>
                  </a:cubicBezTo>
                  <a:lnTo>
                    <a:pt x="25223" y="55385"/>
                  </a:lnTo>
                  <a:cubicBezTo>
                    <a:pt x="24963" y="54624"/>
                    <a:pt x="24560" y="53916"/>
                    <a:pt x="24031" y="53298"/>
                  </a:cubicBezTo>
                  <a:cubicBezTo>
                    <a:pt x="24460" y="53218"/>
                    <a:pt x="24890" y="53179"/>
                    <a:pt x="25317" y="53179"/>
                  </a:cubicBezTo>
                  <a:close/>
                  <a:moveTo>
                    <a:pt x="12293" y="53188"/>
                  </a:moveTo>
                  <a:cubicBezTo>
                    <a:pt x="12719" y="53188"/>
                    <a:pt x="13147" y="53227"/>
                    <a:pt x="13574" y="53307"/>
                  </a:cubicBezTo>
                  <a:cubicBezTo>
                    <a:pt x="13055" y="53925"/>
                    <a:pt x="12651" y="54624"/>
                    <a:pt x="12391" y="55385"/>
                  </a:cubicBezTo>
                  <a:cubicBezTo>
                    <a:pt x="12150" y="56084"/>
                    <a:pt x="12051" y="56819"/>
                    <a:pt x="12087" y="57554"/>
                  </a:cubicBezTo>
                  <a:lnTo>
                    <a:pt x="12087" y="57572"/>
                  </a:lnTo>
                  <a:cubicBezTo>
                    <a:pt x="10845" y="56268"/>
                    <a:pt x="9086" y="55430"/>
                    <a:pt x="7218" y="55430"/>
                  </a:cubicBezTo>
                  <a:cubicBezTo>
                    <a:pt x="7198" y="55430"/>
                    <a:pt x="7178" y="55430"/>
                    <a:pt x="7159" y="55430"/>
                  </a:cubicBezTo>
                  <a:cubicBezTo>
                    <a:pt x="8501" y="53985"/>
                    <a:pt x="10367" y="53188"/>
                    <a:pt x="12293" y="53188"/>
                  </a:cubicBezTo>
                  <a:close/>
                  <a:moveTo>
                    <a:pt x="106098" y="52962"/>
                  </a:moveTo>
                  <a:cubicBezTo>
                    <a:pt x="106573" y="52962"/>
                    <a:pt x="107051" y="53010"/>
                    <a:pt x="107525" y="53109"/>
                  </a:cubicBezTo>
                  <a:cubicBezTo>
                    <a:pt x="106514" y="54361"/>
                    <a:pt x="105950" y="55943"/>
                    <a:pt x="106117" y="57615"/>
                  </a:cubicBezTo>
                  <a:lnTo>
                    <a:pt x="106117" y="57615"/>
                  </a:lnTo>
                  <a:cubicBezTo>
                    <a:pt x="104869" y="56153"/>
                    <a:pt x="102981" y="55206"/>
                    <a:pt x="100985" y="55206"/>
                  </a:cubicBezTo>
                  <a:cubicBezTo>
                    <a:pt x="100976" y="55206"/>
                    <a:pt x="100966" y="55206"/>
                    <a:pt x="100957" y="55206"/>
                  </a:cubicBezTo>
                  <a:cubicBezTo>
                    <a:pt x="102302" y="53761"/>
                    <a:pt x="104171" y="52962"/>
                    <a:pt x="106098" y="52962"/>
                  </a:cubicBezTo>
                  <a:close/>
                  <a:moveTo>
                    <a:pt x="70812" y="48526"/>
                  </a:moveTo>
                  <a:cubicBezTo>
                    <a:pt x="71289" y="48526"/>
                    <a:pt x="71770" y="48575"/>
                    <a:pt x="72248" y="48674"/>
                  </a:cubicBezTo>
                  <a:cubicBezTo>
                    <a:pt x="71271" y="49928"/>
                    <a:pt x="70742" y="51496"/>
                    <a:pt x="70939" y="53145"/>
                  </a:cubicBezTo>
                  <a:cubicBezTo>
                    <a:pt x="71447" y="53031"/>
                    <a:pt x="71960" y="52976"/>
                    <a:pt x="72468" y="52976"/>
                  </a:cubicBezTo>
                  <a:cubicBezTo>
                    <a:pt x="74401" y="52976"/>
                    <a:pt x="76276" y="53777"/>
                    <a:pt x="77624" y="55224"/>
                  </a:cubicBezTo>
                  <a:cubicBezTo>
                    <a:pt x="77606" y="55224"/>
                    <a:pt x="77587" y="55224"/>
                    <a:pt x="77569" y="55224"/>
                  </a:cubicBezTo>
                  <a:cubicBezTo>
                    <a:pt x="75520" y="55224"/>
                    <a:pt x="73598" y="56223"/>
                    <a:pt x="72355" y="57751"/>
                  </a:cubicBezTo>
                  <a:cubicBezTo>
                    <a:pt x="72694" y="54052"/>
                    <a:pt x="69407" y="50779"/>
                    <a:pt x="65713" y="50779"/>
                  </a:cubicBezTo>
                  <a:cubicBezTo>
                    <a:pt x="65693" y="50779"/>
                    <a:pt x="65673" y="50779"/>
                    <a:pt x="65653" y="50780"/>
                  </a:cubicBezTo>
                  <a:cubicBezTo>
                    <a:pt x="66997" y="49327"/>
                    <a:pt x="68873" y="48526"/>
                    <a:pt x="70812" y="48526"/>
                  </a:cubicBezTo>
                  <a:close/>
                  <a:moveTo>
                    <a:pt x="35611" y="53168"/>
                  </a:moveTo>
                  <a:cubicBezTo>
                    <a:pt x="36086" y="53168"/>
                    <a:pt x="36566" y="53216"/>
                    <a:pt x="37042" y="53315"/>
                  </a:cubicBezTo>
                  <a:cubicBezTo>
                    <a:pt x="36031" y="54567"/>
                    <a:pt x="35458" y="56149"/>
                    <a:pt x="35634" y="57812"/>
                  </a:cubicBezTo>
                  <a:lnTo>
                    <a:pt x="35634" y="57812"/>
                  </a:lnTo>
                  <a:cubicBezTo>
                    <a:pt x="34382" y="56357"/>
                    <a:pt x="32515" y="55412"/>
                    <a:pt x="30530" y="55412"/>
                  </a:cubicBezTo>
                  <a:cubicBezTo>
                    <a:pt x="30511" y="55412"/>
                    <a:pt x="30492" y="55412"/>
                    <a:pt x="30474" y="55412"/>
                  </a:cubicBezTo>
                  <a:cubicBezTo>
                    <a:pt x="31811" y="53967"/>
                    <a:pt x="33679" y="53168"/>
                    <a:pt x="35611" y="53168"/>
                  </a:cubicBezTo>
                  <a:close/>
                  <a:moveTo>
                    <a:pt x="112818" y="51075"/>
                  </a:moveTo>
                  <a:cubicBezTo>
                    <a:pt x="115995" y="51075"/>
                    <a:pt x="119174" y="53154"/>
                    <a:pt x="119218" y="57312"/>
                  </a:cubicBezTo>
                  <a:cubicBezTo>
                    <a:pt x="118743" y="57210"/>
                    <a:pt x="118265" y="57160"/>
                    <a:pt x="117790" y="57160"/>
                  </a:cubicBezTo>
                  <a:cubicBezTo>
                    <a:pt x="115926" y="57160"/>
                    <a:pt x="114120" y="57927"/>
                    <a:pt x="112821" y="59319"/>
                  </a:cubicBezTo>
                  <a:cubicBezTo>
                    <a:pt x="111549" y="57940"/>
                    <a:pt x="109750" y="57161"/>
                    <a:pt x="107870" y="57160"/>
                  </a:cubicBezTo>
                  <a:lnTo>
                    <a:pt x="107870" y="57160"/>
                  </a:lnTo>
                  <a:cubicBezTo>
                    <a:pt x="107388" y="57160"/>
                    <a:pt x="106905" y="57214"/>
                    <a:pt x="106432" y="57312"/>
                  </a:cubicBezTo>
                  <a:cubicBezTo>
                    <a:pt x="106468" y="53154"/>
                    <a:pt x="109642" y="51075"/>
                    <a:pt x="112818" y="51075"/>
                  </a:cubicBezTo>
                  <a:close/>
                  <a:moveTo>
                    <a:pt x="136134" y="51090"/>
                  </a:moveTo>
                  <a:cubicBezTo>
                    <a:pt x="139310" y="51090"/>
                    <a:pt x="142484" y="53169"/>
                    <a:pt x="142525" y="57330"/>
                  </a:cubicBezTo>
                  <a:cubicBezTo>
                    <a:pt x="142043" y="57224"/>
                    <a:pt x="141557" y="57173"/>
                    <a:pt x="141075" y="57173"/>
                  </a:cubicBezTo>
                  <a:cubicBezTo>
                    <a:pt x="139225" y="57173"/>
                    <a:pt x="137430" y="57933"/>
                    <a:pt x="136136" y="59319"/>
                  </a:cubicBezTo>
                  <a:lnTo>
                    <a:pt x="136136" y="59328"/>
                  </a:lnTo>
                  <a:cubicBezTo>
                    <a:pt x="134854" y="57957"/>
                    <a:pt x="133062" y="57168"/>
                    <a:pt x="131181" y="57168"/>
                  </a:cubicBezTo>
                  <a:cubicBezTo>
                    <a:pt x="130697" y="57168"/>
                    <a:pt x="130213" y="57222"/>
                    <a:pt x="129738" y="57330"/>
                  </a:cubicBezTo>
                  <a:cubicBezTo>
                    <a:pt x="129778" y="53171"/>
                    <a:pt x="132957" y="51090"/>
                    <a:pt x="136134" y="51090"/>
                  </a:cubicBezTo>
                  <a:close/>
                  <a:moveTo>
                    <a:pt x="89294" y="51126"/>
                  </a:moveTo>
                  <a:cubicBezTo>
                    <a:pt x="91873" y="51126"/>
                    <a:pt x="94452" y="52497"/>
                    <a:pt x="95348" y="55242"/>
                  </a:cubicBezTo>
                  <a:cubicBezTo>
                    <a:pt x="95572" y="55923"/>
                    <a:pt x="95679" y="56631"/>
                    <a:pt x="95688" y="57348"/>
                  </a:cubicBezTo>
                  <a:cubicBezTo>
                    <a:pt x="95215" y="57246"/>
                    <a:pt x="94738" y="57196"/>
                    <a:pt x="94264" y="57196"/>
                  </a:cubicBezTo>
                  <a:cubicBezTo>
                    <a:pt x="92405" y="57196"/>
                    <a:pt x="90599" y="57962"/>
                    <a:pt x="89299" y="59355"/>
                  </a:cubicBezTo>
                  <a:cubicBezTo>
                    <a:pt x="88027" y="57975"/>
                    <a:pt x="86226" y="57195"/>
                    <a:pt x="84353" y="57195"/>
                  </a:cubicBezTo>
                  <a:cubicBezTo>
                    <a:pt x="83860" y="57195"/>
                    <a:pt x="83376" y="57249"/>
                    <a:pt x="82910" y="57348"/>
                  </a:cubicBezTo>
                  <a:cubicBezTo>
                    <a:pt x="82902" y="56631"/>
                    <a:pt x="83009" y="55923"/>
                    <a:pt x="83224" y="55242"/>
                  </a:cubicBezTo>
                  <a:lnTo>
                    <a:pt x="83233" y="55242"/>
                  </a:lnTo>
                  <a:cubicBezTo>
                    <a:pt x="84129" y="52499"/>
                    <a:pt x="86712" y="51126"/>
                    <a:pt x="89294" y="51126"/>
                  </a:cubicBezTo>
                  <a:close/>
                  <a:moveTo>
                    <a:pt x="42335" y="51276"/>
                  </a:moveTo>
                  <a:cubicBezTo>
                    <a:pt x="45511" y="51276"/>
                    <a:pt x="48686" y="53352"/>
                    <a:pt x="48726" y="57509"/>
                  </a:cubicBezTo>
                  <a:cubicBezTo>
                    <a:pt x="48253" y="57407"/>
                    <a:pt x="47776" y="57357"/>
                    <a:pt x="47302" y="57357"/>
                  </a:cubicBezTo>
                  <a:cubicBezTo>
                    <a:pt x="45443" y="57357"/>
                    <a:pt x="43639" y="58124"/>
                    <a:pt x="42346" y="59516"/>
                  </a:cubicBezTo>
                  <a:cubicBezTo>
                    <a:pt x="41065" y="58136"/>
                    <a:pt x="39264" y="57357"/>
                    <a:pt x="37382" y="57357"/>
                  </a:cubicBezTo>
                  <a:cubicBezTo>
                    <a:pt x="36898" y="57357"/>
                    <a:pt x="36415" y="57410"/>
                    <a:pt x="35940" y="57509"/>
                  </a:cubicBezTo>
                  <a:cubicBezTo>
                    <a:pt x="35980" y="53355"/>
                    <a:pt x="39158" y="51276"/>
                    <a:pt x="42335" y="51276"/>
                  </a:cubicBezTo>
                  <a:close/>
                  <a:moveTo>
                    <a:pt x="65660" y="51276"/>
                  </a:moveTo>
                  <a:cubicBezTo>
                    <a:pt x="68835" y="51276"/>
                    <a:pt x="72010" y="53352"/>
                    <a:pt x="72050" y="57509"/>
                  </a:cubicBezTo>
                  <a:cubicBezTo>
                    <a:pt x="71577" y="57407"/>
                    <a:pt x="71100" y="57357"/>
                    <a:pt x="70626" y="57357"/>
                  </a:cubicBezTo>
                  <a:cubicBezTo>
                    <a:pt x="68767" y="57357"/>
                    <a:pt x="66961" y="58124"/>
                    <a:pt x="65662" y="59516"/>
                  </a:cubicBezTo>
                  <a:cubicBezTo>
                    <a:pt x="64382" y="58138"/>
                    <a:pt x="62585" y="57359"/>
                    <a:pt x="60706" y="57357"/>
                  </a:cubicBezTo>
                  <a:lnTo>
                    <a:pt x="60706" y="57357"/>
                  </a:lnTo>
                  <a:cubicBezTo>
                    <a:pt x="60217" y="57357"/>
                    <a:pt x="59736" y="57411"/>
                    <a:pt x="59264" y="57509"/>
                  </a:cubicBezTo>
                  <a:cubicBezTo>
                    <a:pt x="59304" y="53355"/>
                    <a:pt x="62482" y="51276"/>
                    <a:pt x="65660" y="51276"/>
                  </a:cubicBezTo>
                  <a:close/>
                  <a:moveTo>
                    <a:pt x="18806" y="51334"/>
                  </a:moveTo>
                  <a:cubicBezTo>
                    <a:pt x="21388" y="51334"/>
                    <a:pt x="23969" y="52707"/>
                    <a:pt x="24864" y="55457"/>
                  </a:cubicBezTo>
                  <a:cubicBezTo>
                    <a:pt x="25079" y="56138"/>
                    <a:pt x="25196" y="56846"/>
                    <a:pt x="25205" y="57563"/>
                  </a:cubicBezTo>
                  <a:cubicBezTo>
                    <a:pt x="24724" y="57458"/>
                    <a:pt x="24240" y="57407"/>
                    <a:pt x="23760" y="57407"/>
                  </a:cubicBezTo>
                  <a:cubicBezTo>
                    <a:pt x="21902" y="57407"/>
                    <a:pt x="20103" y="58173"/>
                    <a:pt x="18807" y="59561"/>
                  </a:cubicBezTo>
                  <a:cubicBezTo>
                    <a:pt x="17535" y="58190"/>
                    <a:pt x="15734" y="57401"/>
                    <a:pt x="13861" y="57401"/>
                  </a:cubicBezTo>
                  <a:cubicBezTo>
                    <a:pt x="13377" y="57401"/>
                    <a:pt x="12884" y="57455"/>
                    <a:pt x="12418" y="57563"/>
                  </a:cubicBezTo>
                  <a:cubicBezTo>
                    <a:pt x="12418" y="56837"/>
                    <a:pt x="12526" y="56129"/>
                    <a:pt x="12741" y="55448"/>
                  </a:cubicBezTo>
                  <a:lnTo>
                    <a:pt x="12741" y="55457"/>
                  </a:lnTo>
                  <a:cubicBezTo>
                    <a:pt x="13637" y="52710"/>
                    <a:pt x="16222" y="51334"/>
                    <a:pt x="18806" y="51334"/>
                  </a:cubicBezTo>
                  <a:close/>
                  <a:moveTo>
                    <a:pt x="117967" y="57526"/>
                  </a:moveTo>
                  <a:cubicBezTo>
                    <a:pt x="118391" y="57526"/>
                    <a:pt x="118819" y="57564"/>
                    <a:pt x="119245" y="57643"/>
                  </a:cubicBezTo>
                  <a:cubicBezTo>
                    <a:pt x="118726" y="58253"/>
                    <a:pt x="118322" y="58961"/>
                    <a:pt x="118063" y="59722"/>
                  </a:cubicBezTo>
                  <a:cubicBezTo>
                    <a:pt x="117821" y="60430"/>
                    <a:pt x="117713" y="61165"/>
                    <a:pt x="117758" y="61909"/>
                  </a:cubicBezTo>
                  <a:cubicBezTo>
                    <a:pt x="116510" y="60598"/>
                    <a:pt x="114739" y="59767"/>
                    <a:pt x="112860" y="59767"/>
                  </a:cubicBezTo>
                  <a:cubicBezTo>
                    <a:pt x="112850" y="59767"/>
                    <a:pt x="112840" y="59767"/>
                    <a:pt x="112830" y="59767"/>
                  </a:cubicBezTo>
                  <a:cubicBezTo>
                    <a:pt x="114167" y="58327"/>
                    <a:pt x="116034" y="57526"/>
                    <a:pt x="117967" y="57526"/>
                  </a:cubicBezTo>
                  <a:close/>
                  <a:moveTo>
                    <a:pt x="130990" y="57535"/>
                  </a:moveTo>
                  <a:cubicBezTo>
                    <a:pt x="132923" y="57535"/>
                    <a:pt x="134790" y="58336"/>
                    <a:pt x="136127" y="59776"/>
                  </a:cubicBezTo>
                  <a:cubicBezTo>
                    <a:pt x="136117" y="59776"/>
                    <a:pt x="136107" y="59776"/>
                    <a:pt x="136097" y="59776"/>
                  </a:cubicBezTo>
                  <a:cubicBezTo>
                    <a:pt x="134226" y="59776"/>
                    <a:pt x="132446" y="60607"/>
                    <a:pt x="131199" y="61918"/>
                  </a:cubicBezTo>
                  <a:cubicBezTo>
                    <a:pt x="131234" y="61183"/>
                    <a:pt x="131136" y="60439"/>
                    <a:pt x="130894" y="59731"/>
                  </a:cubicBezTo>
                  <a:cubicBezTo>
                    <a:pt x="130634" y="58970"/>
                    <a:pt x="130231" y="58271"/>
                    <a:pt x="129711" y="57652"/>
                  </a:cubicBezTo>
                  <a:cubicBezTo>
                    <a:pt x="130137" y="57573"/>
                    <a:pt x="130565" y="57535"/>
                    <a:pt x="130990" y="57535"/>
                  </a:cubicBezTo>
                  <a:close/>
                  <a:moveTo>
                    <a:pt x="84143" y="57571"/>
                  </a:moveTo>
                  <a:cubicBezTo>
                    <a:pt x="86075" y="57571"/>
                    <a:pt x="87945" y="58371"/>
                    <a:pt x="89282" y="59821"/>
                  </a:cubicBezTo>
                  <a:lnTo>
                    <a:pt x="89282" y="59821"/>
                  </a:lnTo>
                  <a:cubicBezTo>
                    <a:pt x="89265" y="59821"/>
                    <a:pt x="89248" y="59821"/>
                    <a:pt x="89231" y="59821"/>
                  </a:cubicBezTo>
                  <a:cubicBezTo>
                    <a:pt x="87362" y="59821"/>
                    <a:pt x="85595" y="60659"/>
                    <a:pt x="84353" y="61962"/>
                  </a:cubicBezTo>
                  <a:cubicBezTo>
                    <a:pt x="84434" y="60367"/>
                    <a:pt x="83851" y="58871"/>
                    <a:pt x="82866" y="57688"/>
                  </a:cubicBezTo>
                  <a:cubicBezTo>
                    <a:pt x="83291" y="57609"/>
                    <a:pt x="83719" y="57571"/>
                    <a:pt x="84143" y="57571"/>
                  </a:cubicBezTo>
                  <a:close/>
                  <a:moveTo>
                    <a:pt x="94437" y="57571"/>
                  </a:moveTo>
                  <a:cubicBezTo>
                    <a:pt x="94862" y="57571"/>
                    <a:pt x="95290" y="57609"/>
                    <a:pt x="95715" y="57688"/>
                  </a:cubicBezTo>
                  <a:cubicBezTo>
                    <a:pt x="94720" y="58871"/>
                    <a:pt x="94138" y="60367"/>
                    <a:pt x="94228" y="61962"/>
                  </a:cubicBezTo>
                  <a:cubicBezTo>
                    <a:pt x="92977" y="60659"/>
                    <a:pt x="91218" y="59821"/>
                    <a:pt x="89350" y="59821"/>
                  </a:cubicBezTo>
                  <a:cubicBezTo>
                    <a:pt x="89333" y="59821"/>
                    <a:pt x="89316" y="59821"/>
                    <a:pt x="89299" y="59821"/>
                  </a:cubicBezTo>
                  <a:lnTo>
                    <a:pt x="89299" y="59821"/>
                  </a:lnTo>
                  <a:cubicBezTo>
                    <a:pt x="90636" y="58371"/>
                    <a:pt x="92506" y="57571"/>
                    <a:pt x="94437" y="57571"/>
                  </a:cubicBezTo>
                  <a:close/>
                  <a:moveTo>
                    <a:pt x="47495" y="57735"/>
                  </a:moveTo>
                  <a:cubicBezTo>
                    <a:pt x="47916" y="57735"/>
                    <a:pt x="48340" y="57773"/>
                    <a:pt x="48762" y="57849"/>
                  </a:cubicBezTo>
                  <a:cubicBezTo>
                    <a:pt x="48242" y="58468"/>
                    <a:pt x="47839" y="59176"/>
                    <a:pt x="47579" y="59937"/>
                  </a:cubicBezTo>
                  <a:cubicBezTo>
                    <a:pt x="47337" y="60636"/>
                    <a:pt x="47230" y="61371"/>
                    <a:pt x="47275" y="62115"/>
                  </a:cubicBezTo>
                  <a:lnTo>
                    <a:pt x="47275" y="62124"/>
                  </a:lnTo>
                  <a:cubicBezTo>
                    <a:pt x="46033" y="60820"/>
                    <a:pt x="44265" y="59982"/>
                    <a:pt x="42405" y="59982"/>
                  </a:cubicBezTo>
                  <a:cubicBezTo>
                    <a:pt x="42386" y="59982"/>
                    <a:pt x="42366" y="59982"/>
                    <a:pt x="42346" y="59982"/>
                  </a:cubicBezTo>
                  <a:cubicBezTo>
                    <a:pt x="43686" y="58532"/>
                    <a:pt x="45558" y="57735"/>
                    <a:pt x="47495" y="57735"/>
                  </a:cubicBezTo>
                  <a:close/>
                  <a:moveTo>
                    <a:pt x="60510" y="57740"/>
                  </a:moveTo>
                  <a:cubicBezTo>
                    <a:pt x="62438" y="57740"/>
                    <a:pt x="64308" y="58537"/>
                    <a:pt x="65644" y="59982"/>
                  </a:cubicBezTo>
                  <a:cubicBezTo>
                    <a:pt x="65624" y="59982"/>
                    <a:pt x="65604" y="59982"/>
                    <a:pt x="65585" y="59982"/>
                  </a:cubicBezTo>
                  <a:cubicBezTo>
                    <a:pt x="63725" y="59982"/>
                    <a:pt x="61957" y="60820"/>
                    <a:pt x="60715" y="62124"/>
                  </a:cubicBezTo>
                  <a:cubicBezTo>
                    <a:pt x="60751" y="61380"/>
                    <a:pt x="60653" y="60636"/>
                    <a:pt x="60411" y="59937"/>
                  </a:cubicBezTo>
                  <a:cubicBezTo>
                    <a:pt x="60151" y="59176"/>
                    <a:pt x="59748" y="58468"/>
                    <a:pt x="59228" y="57858"/>
                  </a:cubicBezTo>
                  <a:cubicBezTo>
                    <a:pt x="59655" y="57779"/>
                    <a:pt x="60084" y="57740"/>
                    <a:pt x="60510" y="57740"/>
                  </a:cubicBezTo>
                  <a:close/>
                  <a:moveTo>
                    <a:pt x="23936" y="57764"/>
                  </a:moveTo>
                  <a:cubicBezTo>
                    <a:pt x="24366" y="57764"/>
                    <a:pt x="24800" y="57804"/>
                    <a:pt x="25232" y="57885"/>
                  </a:cubicBezTo>
                  <a:cubicBezTo>
                    <a:pt x="24237" y="59059"/>
                    <a:pt x="23655" y="60565"/>
                    <a:pt x="23744" y="62151"/>
                  </a:cubicBezTo>
                  <a:cubicBezTo>
                    <a:pt x="22494" y="60847"/>
                    <a:pt x="20727" y="60018"/>
                    <a:pt x="18867" y="60018"/>
                  </a:cubicBezTo>
                  <a:cubicBezTo>
                    <a:pt x="18847" y="60018"/>
                    <a:pt x="18827" y="60018"/>
                    <a:pt x="18807" y="60018"/>
                  </a:cubicBezTo>
                  <a:cubicBezTo>
                    <a:pt x="18787" y="60018"/>
                    <a:pt x="18767" y="60018"/>
                    <a:pt x="18747" y="60018"/>
                  </a:cubicBezTo>
                  <a:cubicBezTo>
                    <a:pt x="16879" y="60018"/>
                    <a:pt x="15111" y="60847"/>
                    <a:pt x="13870" y="62151"/>
                  </a:cubicBezTo>
                  <a:cubicBezTo>
                    <a:pt x="13951" y="60573"/>
                    <a:pt x="13368" y="59068"/>
                    <a:pt x="12382" y="57885"/>
                  </a:cubicBezTo>
                  <a:lnTo>
                    <a:pt x="12374" y="57885"/>
                  </a:lnTo>
                  <a:cubicBezTo>
                    <a:pt x="12805" y="57804"/>
                    <a:pt x="13239" y="57764"/>
                    <a:pt x="13670" y="57764"/>
                  </a:cubicBezTo>
                  <a:cubicBezTo>
                    <a:pt x="15599" y="57764"/>
                    <a:pt x="17467" y="58566"/>
                    <a:pt x="18807" y="60009"/>
                  </a:cubicBezTo>
                  <a:cubicBezTo>
                    <a:pt x="20140" y="58566"/>
                    <a:pt x="22007" y="57764"/>
                    <a:pt x="23936" y="57764"/>
                  </a:cubicBezTo>
                  <a:close/>
                  <a:moveTo>
                    <a:pt x="107668" y="57528"/>
                  </a:moveTo>
                  <a:cubicBezTo>
                    <a:pt x="109594" y="57528"/>
                    <a:pt x="111464" y="58327"/>
                    <a:pt x="112812" y="59767"/>
                  </a:cubicBezTo>
                  <a:cubicBezTo>
                    <a:pt x="112793" y="59767"/>
                    <a:pt x="112774" y="59767"/>
                    <a:pt x="112756" y="59767"/>
                  </a:cubicBezTo>
                  <a:cubicBezTo>
                    <a:pt x="110769" y="59767"/>
                    <a:pt x="108902" y="60712"/>
                    <a:pt x="107650" y="62159"/>
                  </a:cubicBezTo>
                  <a:lnTo>
                    <a:pt x="107650" y="62159"/>
                  </a:lnTo>
                  <a:cubicBezTo>
                    <a:pt x="107803" y="60502"/>
                    <a:pt x="107211" y="58925"/>
                    <a:pt x="106181" y="57688"/>
                  </a:cubicBezTo>
                  <a:cubicBezTo>
                    <a:pt x="106675" y="57580"/>
                    <a:pt x="107173" y="57528"/>
                    <a:pt x="107668" y="57528"/>
                  </a:cubicBezTo>
                  <a:close/>
                  <a:moveTo>
                    <a:pt x="37187" y="57724"/>
                  </a:moveTo>
                  <a:cubicBezTo>
                    <a:pt x="39116" y="57724"/>
                    <a:pt x="40983" y="58519"/>
                    <a:pt x="42328" y="59964"/>
                  </a:cubicBezTo>
                  <a:cubicBezTo>
                    <a:pt x="42310" y="59964"/>
                    <a:pt x="42291" y="59964"/>
                    <a:pt x="42273" y="59964"/>
                  </a:cubicBezTo>
                  <a:cubicBezTo>
                    <a:pt x="40286" y="59964"/>
                    <a:pt x="38419" y="60910"/>
                    <a:pt x="37167" y="62366"/>
                  </a:cubicBezTo>
                  <a:cubicBezTo>
                    <a:pt x="37320" y="60699"/>
                    <a:pt x="36728" y="59122"/>
                    <a:pt x="35698" y="57894"/>
                  </a:cubicBezTo>
                  <a:lnTo>
                    <a:pt x="35689" y="57885"/>
                  </a:lnTo>
                  <a:cubicBezTo>
                    <a:pt x="36187" y="57777"/>
                    <a:pt x="36689" y="57724"/>
                    <a:pt x="37187" y="57724"/>
                  </a:cubicBezTo>
                  <a:close/>
                  <a:moveTo>
                    <a:pt x="124486" y="55678"/>
                  </a:moveTo>
                  <a:cubicBezTo>
                    <a:pt x="127068" y="55678"/>
                    <a:pt x="129649" y="57049"/>
                    <a:pt x="130544" y="59794"/>
                  </a:cubicBezTo>
                  <a:cubicBezTo>
                    <a:pt x="130760" y="60475"/>
                    <a:pt x="130876" y="61183"/>
                    <a:pt x="130876" y="61900"/>
                  </a:cubicBezTo>
                  <a:cubicBezTo>
                    <a:pt x="130403" y="61798"/>
                    <a:pt x="129926" y="61748"/>
                    <a:pt x="129452" y="61748"/>
                  </a:cubicBezTo>
                  <a:cubicBezTo>
                    <a:pt x="127593" y="61748"/>
                    <a:pt x="125787" y="62514"/>
                    <a:pt x="124487" y="63907"/>
                  </a:cubicBezTo>
                  <a:cubicBezTo>
                    <a:pt x="123215" y="62527"/>
                    <a:pt x="121414" y="61747"/>
                    <a:pt x="119541" y="61747"/>
                  </a:cubicBezTo>
                  <a:cubicBezTo>
                    <a:pt x="119048" y="61747"/>
                    <a:pt x="118564" y="61801"/>
                    <a:pt x="118080" y="61909"/>
                  </a:cubicBezTo>
                  <a:cubicBezTo>
                    <a:pt x="118080" y="61192"/>
                    <a:pt x="118197" y="60484"/>
                    <a:pt x="118412" y="59803"/>
                  </a:cubicBezTo>
                  <a:lnTo>
                    <a:pt x="118421" y="59794"/>
                  </a:lnTo>
                  <a:cubicBezTo>
                    <a:pt x="119317" y="57051"/>
                    <a:pt x="121902" y="55678"/>
                    <a:pt x="124486" y="55678"/>
                  </a:cubicBezTo>
                  <a:close/>
                  <a:moveTo>
                    <a:pt x="77628" y="55717"/>
                  </a:moveTo>
                  <a:cubicBezTo>
                    <a:pt x="80804" y="55717"/>
                    <a:pt x="83980" y="57795"/>
                    <a:pt x="84022" y="61951"/>
                  </a:cubicBezTo>
                  <a:lnTo>
                    <a:pt x="84022" y="61951"/>
                  </a:lnTo>
                  <a:cubicBezTo>
                    <a:pt x="83546" y="61848"/>
                    <a:pt x="83066" y="61797"/>
                    <a:pt x="82590" y="61797"/>
                  </a:cubicBezTo>
                  <a:cubicBezTo>
                    <a:pt x="80737" y="61797"/>
                    <a:pt x="78939" y="62563"/>
                    <a:pt x="77651" y="63952"/>
                  </a:cubicBezTo>
                  <a:cubicBezTo>
                    <a:pt x="76377" y="62579"/>
                    <a:pt x="74589" y="61801"/>
                    <a:pt x="72710" y="61801"/>
                  </a:cubicBezTo>
                  <a:cubicBezTo>
                    <a:pt x="72699" y="61801"/>
                    <a:pt x="72688" y="61801"/>
                    <a:pt x="72678" y="61801"/>
                  </a:cubicBezTo>
                  <a:cubicBezTo>
                    <a:pt x="72194" y="61801"/>
                    <a:pt x="71710" y="61846"/>
                    <a:pt x="71235" y="61953"/>
                  </a:cubicBezTo>
                  <a:cubicBezTo>
                    <a:pt x="71275" y="57796"/>
                    <a:pt x="74452" y="55717"/>
                    <a:pt x="77628" y="55717"/>
                  </a:cubicBezTo>
                  <a:close/>
                  <a:moveTo>
                    <a:pt x="100943" y="55717"/>
                  </a:moveTo>
                  <a:cubicBezTo>
                    <a:pt x="104119" y="55717"/>
                    <a:pt x="107295" y="57795"/>
                    <a:pt x="107337" y="61951"/>
                  </a:cubicBezTo>
                  <a:lnTo>
                    <a:pt x="107337" y="61951"/>
                  </a:lnTo>
                  <a:cubicBezTo>
                    <a:pt x="106865" y="61851"/>
                    <a:pt x="106389" y="61802"/>
                    <a:pt x="105918" y="61802"/>
                  </a:cubicBezTo>
                  <a:cubicBezTo>
                    <a:pt x="104057" y="61802"/>
                    <a:pt x="102256" y="62568"/>
                    <a:pt x="100957" y="63961"/>
                  </a:cubicBezTo>
                  <a:cubicBezTo>
                    <a:pt x="99683" y="62588"/>
                    <a:pt x="97895" y="61801"/>
                    <a:pt x="96025" y="61801"/>
                  </a:cubicBezTo>
                  <a:cubicBezTo>
                    <a:pt x="96014" y="61801"/>
                    <a:pt x="96003" y="61801"/>
                    <a:pt x="95993" y="61801"/>
                  </a:cubicBezTo>
                  <a:cubicBezTo>
                    <a:pt x="95509" y="61801"/>
                    <a:pt x="95025" y="61846"/>
                    <a:pt x="94550" y="61953"/>
                  </a:cubicBezTo>
                  <a:cubicBezTo>
                    <a:pt x="94590" y="57796"/>
                    <a:pt x="97767" y="55717"/>
                    <a:pt x="100943" y="55717"/>
                  </a:cubicBezTo>
                  <a:close/>
                  <a:moveTo>
                    <a:pt x="54007" y="55884"/>
                  </a:moveTo>
                  <a:cubicBezTo>
                    <a:pt x="56587" y="55884"/>
                    <a:pt x="59166" y="57255"/>
                    <a:pt x="60061" y="60000"/>
                  </a:cubicBezTo>
                  <a:cubicBezTo>
                    <a:pt x="60285" y="60681"/>
                    <a:pt x="60393" y="61389"/>
                    <a:pt x="60402" y="62106"/>
                  </a:cubicBezTo>
                  <a:cubicBezTo>
                    <a:pt x="59929" y="62004"/>
                    <a:pt x="59451" y="61954"/>
                    <a:pt x="58977" y="61954"/>
                  </a:cubicBezTo>
                  <a:cubicBezTo>
                    <a:pt x="57118" y="61954"/>
                    <a:pt x="55312" y="62720"/>
                    <a:pt x="54013" y="64113"/>
                  </a:cubicBezTo>
                  <a:cubicBezTo>
                    <a:pt x="52741" y="62733"/>
                    <a:pt x="50939" y="61953"/>
                    <a:pt x="49067" y="61953"/>
                  </a:cubicBezTo>
                  <a:cubicBezTo>
                    <a:pt x="48574" y="61953"/>
                    <a:pt x="48090" y="61998"/>
                    <a:pt x="47624" y="62106"/>
                  </a:cubicBezTo>
                  <a:cubicBezTo>
                    <a:pt x="47615" y="61389"/>
                    <a:pt x="47723" y="60681"/>
                    <a:pt x="47929" y="60009"/>
                  </a:cubicBezTo>
                  <a:lnTo>
                    <a:pt x="47947" y="60000"/>
                  </a:lnTo>
                  <a:cubicBezTo>
                    <a:pt x="48843" y="57257"/>
                    <a:pt x="51425" y="55884"/>
                    <a:pt x="54007" y="55884"/>
                  </a:cubicBezTo>
                  <a:close/>
                  <a:moveTo>
                    <a:pt x="7145" y="55914"/>
                  </a:moveTo>
                  <a:cubicBezTo>
                    <a:pt x="10322" y="55914"/>
                    <a:pt x="13498" y="57993"/>
                    <a:pt x="13538" y="62151"/>
                  </a:cubicBezTo>
                  <a:cubicBezTo>
                    <a:pt x="13063" y="62046"/>
                    <a:pt x="12582" y="61995"/>
                    <a:pt x="12105" y="61995"/>
                  </a:cubicBezTo>
                  <a:cubicBezTo>
                    <a:pt x="10247" y="61995"/>
                    <a:pt x="8440" y="62767"/>
                    <a:pt x="7150" y="64158"/>
                  </a:cubicBezTo>
                  <a:cubicBezTo>
                    <a:pt x="5875" y="62786"/>
                    <a:pt x="4096" y="61998"/>
                    <a:pt x="2226" y="61998"/>
                  </a:cubicBezTo>
                  <a:cubicBezTo>
                    <a:pt x="2216" y="61998"/>
                    <a:pt x="2205" y="61998"/>
                    <a:pt x="2194" y="61998"/>
                  </a:cubicBezTo>
                  <a:cubicBezTo>
                    <a:pt x="1711" y="61998"/>
                    <a:pt x="1227" y="62043"/>
                    <a:pt x="752" y="62151"/>
                  </a:cubicBezTo>
                  <a:cubicBezTo>
                    <a:pt x="792" y="57993"/>
                    <a:pt x="3969" y="55914"/>
                    <a:pt x="7145" y="55914"/>
                  </a:cubicBezTo>
                  <a:close/>
                  <a:moveTo>
                    <a:pt x="30465" y="55917"/>
                  </a:moveTo>
                  <a:cubicBezTo>
                    <a:pt x="33638" y="55917"/>
                    <a:pt x="36811" y="57993"/>
                    <a:pt x="36854" y="62147"/>
                  </a:cubicBezTo>
                  <a:lnTo>
                    <a:pt x="36854" y="62147"/>
                  </a:lnTo>
                  <a:cubicBezTo>
                    <a:pt x="36384" y="62047"/>
                    <a:pt x="35912" y="61999"/>
                    <a:pt x="35443" y="61999"/>
                  </a:cubicBezTo>
                  <a:cubicBezTo>
                    <a:pt x="33580" y="61999"/>
                    <a:pt x="31775" y="62765"/>
                    <a:pt x="30483" y="64158"/>
                  </a:cubicBezTo>
                  <a:cubicBezTo>
                    <a:pt x="29201" y="62778"/>
                    <a:pt x="27409" y="61998"/>
                    <a:pt x="25528" y="61998"/>
                  </a:cubicBezTo>
                  <a:cubicBezTo>
                    <a:pt x="25044" y="61998"/>
                    <a:pt x="24560" y="62052"/>
                    <a:pt x="24085" y="62151"/>
                  </a:cubicBezTo>
                  <a:cubicBezTo>
                    <a:pt x="24116" y="57996"/>
                    <a:pt x="27290" y="55917"/>
                    <a:pt x="30465" y="55917"/>
                  </a:cubicBezTo>
                  <a:close/>
                  <a:moveTo>
                    <a:pt x="119322" y="62140"/>
                  </a:moveTo>
                  <a:cubicBezTo>
                    <a:pt x="121256" y="62140"/>
                    <a:pt x="123125" y="62943"/>
                    <a:pt x="124469" y="64391"/>
                  </a:cubicBezTo>
                  <a:cubicBezTo>
                    <a:pt x="124450" y="64390"/>
                    <a:pt x="124430" y="64390"/>
                    <a:pt x="124410" y="64390"/>
                  </a:cubicBezTo>
                  <a:cubicBezTo>
                    <a:pt x="122541" y="64390"/>
                    <a:pt x="120773" y="65229"/>
                    <a:pt x="119532" y="66532"/>
                  </a:cubicBezTo>
                  <a:cubicBezTo>
                    <a:pt x="119613" y="64946"/>
                    <a:pt x="119030" y="63441"/>
                    <a:pt x="118045" y="62258"/>
                  </a:cubicBezTo>
                  <a:cubicBezTo>
                    <a:pt x="118470" y="62179"/>
                    <a:pt x="118898" y="62140"/>
                    <a:pt x="119322" y="62140"/>
                  </a:cubicBezTo>
                  <a:close/>
                  <a:moveTo>
                    <a:pt x="129616" y="62140"/>
                  </a:moveTo>
                  <a:cubicBezTo>
                    <a:pt x="130040" y="62140"/>
                    <a:pt x="130468" y="62179"/>
                    <a:pt x="130894" y="62258"/>
                  </a:cubicBezTo>
                  <a:cubicBezTo>
                    <a:pt x="129908" y="63423"/>
                    <a:pt x="129326" y="64928"/>
                    <a:pt x="129415" y="66523"/>
                  </a:cubicBezTo>
                  <a:lnTo>
                    <a:pt x="129406" y="66532"/>
                  </a:lnTo>
                  <a:cubicBezTo>
                    <a:pt x="128156" y="65229"/>
                    <a:pt x="126388" y="64390"/>
                    <a:pt x="124528" y="64390"/>
                  </a:cubicBezTo>
                  <a:cubicBezTo>
                    <a:pt x="124509" y="64390"/>
                    <a:pt x="124489" y="64390"/>
                    <a:pt x="124469" y="64391"/>
                  </a:cubicBezTo>
                  <a:cubicBezTo>
                    <a:pt x="125807" y="62943"/>
                    <a:pt x="127680" y="62140"/>
                    <a:pt x="129616" y="62140"/>
                  </a:cubicBezTo>
                  <a:close/>
                  <a:moveTo>
                    <a:pt x="95796" y="62176"/>
                  </a:moveTo>
                  <a:cubicBezTo>
                    <a:pt x="97737" y="62176"/>
                    <a:pt x="99610" y="62980"/>
                    <a:pt x="100948" y="64435"/>
                  </a:cubicBezTo>
                  <a:cubicBezTo>
                    <a:pt x="100928" y="64435"/>
                    <a:pt x="100908" y="64435"/>
                    <a:pt x="100888" y="64435"/>
                  </a:cubicBezTo>
                  <a:cubicBezTo>
                    <a:pt x="99020" y="64435"/>
                    <a:pt x="97252" y="65265"/>
                    <a:pt x="96011" y="66568"/>
                  </a:cubicBezTo>
                  <a:cubicBezTo>
                    <a:pt x="96091" y="64982"/>
                    <a:pt x="95509" y="63477"/>
                    <a:pt x="94514" y="62294"/>
                  </a:cubicBezTo>
                  <a:cubicBezTo>
                    <a:pt x="94941" y="62215"/>
                    <a:pt x="95370" y="62176"/>
                    <a:pt x="95796" y="62176"/>
                  </a:cubicBezTo>
                  <a:close/>
                  <a:moveTo>
                    <a:pt x="82771" y="62185"/>
                  </a:moveTo>
                  <a:cubicBezTo>
                    <a:pt x="83195" y="62185"/>
                    <a:pt x="83623" y="62224"/>
                    <a:pt x="84048" y="62303"/>
                  </a:cubicBezTo>
                  <a:cubicBezTo>
                    <a:pt x="83063" y="63477"/>
                    <a:pt x="82480" y="64991"/>
                    <a:pt x="82561" y="66577"/>
                  </a:cubicBezTo>
                  <a:cubicBezTo>
                    <a:pt x="81320" y="65274"/>
                    <a:pt x="79552" y="64435"/>
                    <a:pt x="77683" y="64435"/>
                  </a:cubicBezTo>
                  <a:cubicBezTo>
                    <a:pt x="77666" y="64435"/>
                    <a:pt x="77650" y="64435"/>
                    <a:pt x="77633" y="64435"/>
                  </a:cubicBezTo>
                  <a:lnTo>
                    <a:pt x="77633" y="64435"/>
                  </a:lnTo>
                  <a:cubicBezTo>
                    <a:pt x="78970" y="62988"/>
                    <a:pt x="80838" y="62185"/>
                    <a:pt x="82771" y="62185"/>
                  </a:cubicBezTo>
                  <a:close/>
                  <a:moveTo>
                    <a:pt x="59134" y="62337"/>
                  </a:moveTo>
                  <a:cubicBezTo>
                    <a:pt x="59561" y="62337"/>
                    <a:pt x="59992" y="62376"/>
                    <a:pt x="60420" y="62455"/>
                  </a:cubicBezTo>
                  <a:cubicBezTo>
                    <a:pt x="59427" y="63627"/>
                    <a:pt x="58845" y="65119"/>
                    <a:pt x="58932" y="66720"/>
                  </a:cubicBezTo>
                  <a:lnTo>
                    <a:pt x="58932" y="66720"/>
                  </a:lnTo>
                  <a:cubicBezTo>
                    <a:pt x="57682" y="65417"/>
                    <a:pt x="55914" y="64587"/>
                    <a:pt x="54055" y="64587"/>
                  </a:cubicBezTo>
                  <a:cubicBezTo>
                    <a:pt x="54035" y="64587"/>
                    <a:pt x="54015" y="64588"/>
                    <a:pt x="53995" y="64588"/>
                  </a:cubicBezTo>
                  <a:cubicBezTo>
                    <a:pt x="55331" y="63135"/>
                    <a:pt x="57201" y="62337"/>
                    <a:pt x="59134" y="62337"/>
                  </a:cubicBezTo>
                  <a:close/>
                  <a:moveTo>
                    <a:pt x="48861" y="62333"/>
                  </a:moveTo>
                  <a:cubicBezTo>
                    <a:pt x="50795" y="62333"/>
                    <a:pt x="52662" y="63137"/>
                    <a:pt x="53995" y="64588"/>
                  </a:cubicBezTo>
                  <a:cubicBezTo>
                    <a:pt x="53975" y="64588"/>
                    <a:pt x="53955" y="64587"/>
                    <a:pt x="53935" y="64587"/>
                  </a:cubicBezTo>
                  <a:cubicBezTo>
                    <a:pt x="52067" y="64587"/>
                    <a:pt x="50299" y="65417"/>
                    <a:pt x="49058" y="66720"/>
                  </a:cubicBezTo>
                  <a:cubicBezTo>
                    <a:pt x="49138" y="65134"/>
                    <a:pt x="48556" y="63629"/>
                    <a:pt x="47561" y="62455"/>
                  </a:cubicBezTo>
                  <a:cubicBezTo>
                    <a:pt x="47994" y="62373"/>
                    <a:pt x="48429" y="62333"/>
                    <a:pt x="48861" y="62333"/>
                  </a:cubicBezTo>
                  <a:close/>
                  <a:moveTo>
                    <a:pt x="106103" y="62174"/>
                  </a:moveTo>
                  <a:cubicBezTo>
                    <a:pt x="106576" y="62174"/>
                    <a:pt x="107052" y="62222"/>
                    <a:pt x="107525" y="62321"/>
                  </a:cubicBezTo>
                  <a:cubicBezTo>
                    <a:pt x="106512" y="63566"/>
                    <a:pt x="105939" y="65161"/>
                    <a:pt x="106127" y="66837"/>
                  </a:cubicBezTo>
                  <a:cubicBezTo>
                    <a:pt x="104872" y="65387"/>
                    <a:pt x="103007" y="64435"/>
                    <a:pt x="101030" y="64435"/>
                  </a:cubicBezTo>
                  <a:cubicBezTo>
                    <a:pt x="101003" y="64435"/>
                    <a:pt x="100975" y="64435"/>
                    <a:pt x="100948" y="64435"/>
                  </a:cubicBezTo>
                  <a:cubicBezTo>
                    <a:pt x="102295" y="62981"/>
                    <a:pt x="104168" y="62174"/>
                    <a:pt x="106103" y="62174"/>
                  </a:cubicBezTo>
                  <a:close/>
                  <a:moveTo>
                    <a:pt x="70807" y="57738"/>
                  </a:moveTo>
                  <a:cubicBezTo>
                    <a:pt x="71283" y="57738"/>
                    <a:pt x="71762" y="57786"/>
                    <a:pt x="72239" y="57885"/>
                  </a:cubicBezTo>
                  <a:cubicBezTo>
                    <a:pt x="71271" y="59131"/>
                    <a:pt x="70742" y="60708"/>
                    <a:pt x="70939" y="62348"/>
                  </a:cubicBezTo>
                  <a:cubicBezTo>
                    <a:pt x="71447" y="62234"/>
                    <a:pt x="71959" y="62178"/>
                    <a:pt x="72468" y="62178"/>
                  </a:cubicBezTo>
                  <a:cubicBezTo>
                    <a:pt x="74403" y="62178"/>
                    <a:pt x="76285" y="62981"/>
                    <a:pt x="77633" y="64435"/>
                  </a:cubicBezTo>
                  <a:lnTo>
                    <a:pt x="77633" y="64435"/>
                  </a:lnTo>
                  <a:cubicBezTo>
                    <a:pt x="77630" y="64435"/>
                    <a:pt x="77627" y="64435"/>
                    <a:pt x="77624" y="64435"/>
                  </a:cubicBezTo>
                  <a:cubicBezTo>
                    <a:pt x="77606" y="64435"/>
                    <a:pt x="77587" y="64435"/>
                    <a:pt x="77569" y="64435"/>
                  </a:cubicBezTo>
                  <a:cubicBezTo>
                    <a:pt x="75520" y="64435"/>
                    <a:pt x="73598" y="65435"/>
                    <a:pt x="72346" y="66962"/>
                  </a:cubicBezTo>
                  <a:cubicBezTo>
                    <a:pt x="72703" y="63259"/>
                    <a:pt x="69407" y="59973"/>
                    <a:pt x="65707" y="59973"/>
                  </a:cubicBezTo>
                  <a:cubicBezTo>
                    <a:pt x="65694" y="59973"/>
                    <a:pt x="65682" y="59973"/>
                    <a:pt x="65670" y="59973"/>
                  </a:cubicBezTo>
                  <a:lnTo>
                    <a:pt x="65670" y="59973"/>
                  </a:lnTo>
                  <a:cubicBezTo>
                    <a:pt x="67007" y="58533"/>
                    <a:pt x="68877" y="57738"/>
                    <a:pt x="70807" y="57738"/>
                  </a:cubicBezTo>
                  <a:close/>
                  <a:moveTo>
                    <a:pt x="35611" y="62370"/>
                  </a:moveTo>
                  <a:cubicBezTo>
                    <a:pt x="36087" y="62370"/>
                    <a:pt x="36566" y="62419"/>
                    <a:pt x="37042" y="62518"/>
                  </a:cubicBezTo>
                  <a:cubicBezTo>
                    <a:pt x="36029" y="63763"/>
                    <a:pt x="35456" y="65358"/>
                    <a:pt x="35644" y="67034"/>
                  </a:cubicBezTo>
                  <a:cubicBezTo>
                    <a:pt x="34383" y="65578"/>
                    <a:pt x="32507" y="64632"/>
                    <a:pt x="30521" y="64632"/>
                  </a:cubicBezTo>
                  <a:cubicBezTo>
                    <a:pt x="30502" y="64632"/>
                    <a:pt x="30483" y="64632"/>
                    <a:pt x="30465" y="64633"/>
                  </a:cubicBezTo>
                  <a:cubicBezTo>
                    <a:pt x="30445" y="64632"/>
                    <a:pt x="30425" y="64632"/>
                    <a:pt x="30406" y="64632"/>
                  </a:cubicBezTo>
                  <a:cubicBezTo>
                    <a:pt x="28537" y="64632"/>
                    <a:pt x="26769" y="65471"/>
                    <a:pt x="25528" y="66774"/>
                  </a:cubicBezTo>
                  <a:cubicBezTo>
                    <a:pt x="25608" y="65179"/>
                    <a:pt x="25026" y="63683"/>
                    <a:pt x="24031" y="62500"/>
                  </a:cubicBezTo>
                  <a:cubicBezTo>
                    <a:pt x="24460" y="62420"/>
                    <a:pt x="24890" y="62381"/>
                    <a:pt x="25317" y="62381"/>
                  </a:cubicBezTo>
                  <a:cubicBezTo>
                    <a:pt x="27250" y="62381"/>
                    <a:pt x="29122" y="63178"/>
                    <a:pt x="30465" y="64624"/>
                  </a:cubicBezTo>
                  <a:cubicBezTo>
                    <a:pt x="31802" y="63171"/>
                    <a:pt x="33677" y="62370"/>
                    <a:pt x="35611" y="62370"/>
                  </a:cubicBezTo>
                  <a:close/>
                  <a:moveTo>
                    <a:pt x="112819" y="60274"/>
                  </a:moveTo>
                  <a:cubicBezTo>
                    <a:pt x="115992" y="60274"/>
                    <a:pt x="119164" y="62350"/>
                    <a:pt x="119209" y="66503"/>
                  </a:cubicBezTo>
                  <a:lnTo>
                    <a:pt x="119209" y="66503"/>
                  </a:lnTo>
                  <a:cubicBezTo>
                    <a:pt x="118735" y="66400"/>
                    <a:pt x="118257" y="66350"/>
                    <a:pt x="117783" y="66350"/>
                  </a:cubicBezTo>
                  <a:cubicBezTo>
                    <a:pt x="115922" y="66350"/>
                    <a:pt x="114119" y="67124"/>
                    <a:pt x="112821" y="68521"/>
                  </a:cubicBezTo>
                  <a:cubicBezTo>
                    <a:pt x="111539" y="67142"/>
                    <a:pt x="109747" y="66362"/>
                    <a:pt x="107865" y="66362"/>
                  </a:cubicBezTo>
                  <a:cubicBezTo>
                    <a:pt x="107382" y="66362"/>
                    <a:pt x="106898" y="66407"/>
                    <a:pt x="106423" y="66514"/>
                  </a:cubicBezTo>
                  <a:lnTo>
                    <a:pt x="106423" y="66514"/>
                  </a:lnTo>
                  <a:cubicBezTo>
                    <a:pt x="106463" y="62355"/>
                    <a:pt x="109641" y="60274"/>
                    <a:pt x="112819" y="60274"/>
                  </a:cubicBezTo>
                  <a:close/>
                  <a:moveTo>
                    <a:pt x="136136" y="60276"/>
                  </a:moveTo>
                  <a:cubicBezTo>
                    <a:pt x="139311" y="60276"/>
                    <a:pt x="142484" y="62354"/>
                    <a:pt x="142525" y="66514"/>
                  </a:cubicBezTo>
                  <a:lnTo>
                    <a:pt x="142516" y="66523"/>
                  </a:lnTo>
                  <a:cubicBezTo>
                    <a:pt x="142042" y="66421"/>
                    <a:pt x="141565" y="66372"/>
                    <a:pt x="141091" y="66372"/>
                  </a:cubicBezTo>
                  <a:cubicBezTo>
                    <a:pt x="139233" y="66372"/>
                    <a:pt x="137428" y="67138"/>
                    <a:pt x="136136" y="68530"/>
                  </a:cubicBezTo>
                  <a:cubicBezTo>
                    <a:pt x="134854" y="67150"/>
                    <a:pt x="133062" y="66371"/>
                    <a:pt x="131181" y="66371"/>
                  </a:cubicBezTo>
                  <a:cubicBezTo>
                    <a:pt x="130697" y="66371"/>
                    <a:pt x="130213" y="66425"/>
                    <a:pt x="129738" y="66523"/>
                  </a:cubicBezTo>
                  <a:cubicBezTo>
                    <a:pt x="129778" y="62359"/>
                    <a:pt x="132958" y="60276"/>
                    <a:pt x="136136" y="60276"/>
                  </a:cubicBezTo>
                  <a:close/>
                  <a:moveTo>
                    <a:pt x="89289" y="60321"/>
                  </a:moveTo>
                  <a:cubicBezTo>
                    <a:pt x="92462" y="60321"/>
                    <a:pt x="95638" y="62397"/>
                    <a:pt x="95679" y="66548"/>
                  </a:cubicBezTo>
                  <a:lnTo>
                    <a:pt x="95679" y="66548"/>
                  </a:lnTo>
                  <a:cubicBezTo>
                    <a:pt x="95209" y="66448"/>
                    <a:pt x="94735" y="66398"/>
                    <a:pt x="94264" y="66398"/>
                  </a:cubicBezTo>
                  <a:cubicBezTo>
                    <a:pt x="92405" y="66398"/>
                    <a:pt x="90601" y="67165"/>
                    <a:pt x="89308" y="68557"/>
                  </a:cubicBezTo>
                  <a:cubicBezTo>
                    <a:pt x="88027" y="67177"/>
                    <a:pt x="86235" y="66398"/>
                    <a:pt x="84353" y="66398"/>
                  </a:cubicBezTo>
                  <a:cubicBezTo>
                    <a:pt x="83869" y="66398"/>
                    <a:pt x="83385" y="66452"/>
                    <a:pt x="82910" y="66550"/>
                  </a:cubicBezTo>
                  <a:cubicBezTo>
                    <a:pt x="82942" y="62398"/>
                    <a:pt x="86114" y="60321"/>
                    <a:pt x="89289" y="60321"/>
                  </a:cubicBezTo>
                  <a:close/>
                  <a:moveTo>
                    <a:pt x="42335" y="60475"/>
                  </a:moveTo>
                  <a:cubicBezTo>
                    <a:pt x="45508" y="60475"/>
                    <a:pt x="48684" y="62552"/>
                    <a:pt x="48726" y="66708"/>
                  </a:cubicBezTo>
                  <a:lnTo>
                    <a:pt x="48726" y="66708"/>
                  </a:lnTo>
                  <a:cubicBezTo>
                    <a:pt x="48257" y="66608"/>
                    <a:pt x="47784" y="66560"/>
                    <a:pt x="47315" y="66560"/>
                  </a:cubicBezTo>
                  <a:cubicBezTo>
                    <a:pt x="45452" y="66560"/>
                    <a:pt x="43648" y="67326"/>
                    <a:pt x="42355" y="68719"/>
                  </a:cubicBezTo>
                  <a:cubicBezTo>
                    <a:pt x="41081" y="67346"/>
                    <a:pt x="39302" y="66559"/>
                    <a:pt x="37432" y="66559"/>
                  </a:cubicBezTo>
                  <a:cubicBezTo>
                    <a:pt x="37421" y="66559"/>
                    <a:pt x="37411" y="66559"/>
                    <a:pt x="37400" y="66559"/>
                  </a:cubicBezTo>
                  <a:cubicBezTo>
                    <a:pt x="36916" y="66559"/>
                    <a:pt x="36432" y="66604"/>
                    <a:pt x="35958" y="66711"/>
                  </a:cubicBezTo>
                  <a:cubicBezTo>
                    <a:pt x="35989" y="62554"/>
                    <a:pt x="39161" y="60475"/>
                    <a:pt x="42335" y="60475"/>
                  </a:cubicBezTo>
                  <a:close/>
                  <a:moveTo>
                    <a:pt x="65651" y="60478"/>
                  </a:moveTo>
                  <a:cubicBezTo>
                    <a:pt x="68826" y="60478"/>
                    <a:pt x="72001" y="62555"/>
                    <a:pt x="72041" y="66711"/>
                  </a:cubicBezTo>
                  <a:cubicBezTo>
                    <a:pt x="71566" y="66609"/>
                    <a:pt x="71088" y="66560"/>
                    <a:pt x="70614" y="66560"/>
                  </a:cubicBezTo>
                  <a:cubicBezTo>
                    <a:pt x="68752" y="66560"/>
                    <a:pt x="66952" y="67326"/>
                    <a:pt x="65653" y="68719"/>
                  </a:cubicBezTo>
                  <a:cubicBezTo>
                    <a:pt x="64371" y="67339"/>
                    <a:pt x="62579" y="66559"/>
                    <a:pt x="60697" y="66559"/>
                  </a:cubicBezTo>
                  <a:cubicBezTo>
                    <a:pt x="60214" y="66559"/>
                    <a:pt x="59730" y="66613"/>
                    <a:pt x="59255" y="66711"/>
                  </a:cubicBezTo>
                  <a:cubicBezTo>
                    <a:pt x="59295" y="62557"/>
                    <a:pt x="62473" y="60478"/>
                    <a:pt x="65651" y="60478"/>
                  </a:cubicBezTo>
                  <a:close/>
                  <a:moveTo>
                    <a:pt x="18806" y="60522"/>
                  </a:moveTo>
                  <a:cubicBezTo>
                    <a:pt x="21979" y="60522"/>
                    <a:pt x="25151" y="62596"/>
                    <a:pt x="25196" y="66747"/>
                  </a:cubicBezTo>
                  <a:lnTo>
                    <a:pt x="25196" y="66747"/>
                  </a:lnTo>
                  <a:cubicBezTo>
                    <a:pt x="24723" y="66645"/>
                    <a:pt x="24245" y="66596"/>
                    <a:pt x="23772" y="66596"/>
                  </a:cubicBezTo>
                  <a:cubicBezTo>
                    <a:pt x="21913" y="66596"/>
                    <a:pt x="20107" y="67362"/>
                    <a:pt x="18807" y="68754"/>
                  </a:cubicBezTo>
                  <a:cubicBezTo>
                    <a:pt x="17526" y="67374"/>
                    <a:pt x="15734" y="66595"/>
                    <a:pt x="13852" y="66595"/>
                  </a:cubicBezTo>
                  <a:cubicBezTo>
                    <a:pt x="13368" y="66595"/>
                    <a:pt x="12884" y="66649"/>
                    <a:pt x="12409" y="66747"/>
                  </a:cubicBezTo>
                  <a:cubicBezTo>
                    <a:pt x="12454" y="62599"/>
                    <a:pt x="15631" y="60522"/>
                    <a:pt x="18806" y="60522"/>
                  </a:cubicBezTo>
                  <a:close/>
                  <a:moveTo>
                    <a:pt x="84142" y="66790"/>
                  </a:moveTo>
                  <a:cubicBezTo>
                    <a:pt x="86075" y="66790"/>
                    <a:pt x="87947" y="67588"/>
                    <a:pt x="89290" y="69041"/>
                  </a:cubicBezTo>
                  <a:lnTo>
                    <a:pt x="89290" y="69041"/>
                  </a:lnTo>
                  <a:cubicBezTo>
                    <a:pt x="89287" y="69041"/>
                    <a:pt x="89284" y="69041"/>
                    <a:pt x="89281" y="69041"/>
                  </a:cubicBezTo>
                  <a:cubicBezTo>
                    <a:pt x="89262" y="69041"/>
                    <a:pt x="89242" y="69041"/>
                    <a:pt x="89222" y="69041"/>
                  </a:cubicBezTo>
                  <a:cubicBezTo>
                    <a:pt x="87354" y="69041"/>
                    <a:pt x="85594" y="69879"/>
                    <a:pt x="84344" y="71183"/>
                  </a:cubicBezTo>
                  <a:cubicBezTo>
                    <a:pt x="84434" y="69588"/>
                    <a:pt x="83851" y="68082"/>
                    <a:pt x="82857" y="66909"/>
                  </a:cubicBezTo>
                  <a:cubicBezTo>
                    <a:pt x="83285" y="66829"/>
                    <a:pt x="83715" y="66790"/>
                    <a:pt x="84142" y="66790"/>
                  </a:cubicBezTo>
                  <a:close/>
                  <a:moveTo>
                    <a:pt x="94437" y="66782"/>
                  </a:moveTo>
                  <a:cubicBezTo>
                    <a:pt x="94862" y="66782"/>
                    <a:pt x="95290" y="66821"/>
                    <a:pt x="95715" y="66900"/>
                  </a:cubicBezTo>
                  <a:cubicBezTo>
                    <a:pt x="94720" y="68082"/>
                    <a:pt x="94138" y="69579"/>
                    <a:pt x="94228" y="71174"/>
                  </a:cubicBezTo>
                  <a:lnTo>
                    <a:pt x="94219" y="71183"/>
                  </a:lnTo>
                  <a:cubicBezTo>
                    <a:pt x="92977" y="69879"/>
                    <a:pt x="91209" y="69041"/>
                    <a:pt x="89341" y="69041"/>
                  </a:cubicBezTo>
                  <a:cubicBezTo>
                    <a:pt x="89324" y="69041"/>
                    <a:pt x="89307" y="69041"/>
                    <a:pt x="89290" y="69041"/>
                  </a:cubicBezTo>
                  <a:lnTo>
                    <a:pt x="89290" y="69041"/>
                  </a:lnTo>
                  <a:cubicBezTo>
                    <a:pt x="90628" y="67586"/>
                    <a:pt x="92502" y="66782"/>
                    <a:pt x="94437" y="66782"/>
                  </a:cubicBezTo>
                  <a:close/>
                  <a:moveTo>
                    <a:pt x="47476" y="66925"/>
                  </a:moveTo>
                  <a:cubicBezTo>
                    <a:pt x="47900" y="66925"/>
                    <a:pt x="48328" y="66964"/>
                    <a:pt x="48753" y="67043"/>
                  </a:cubicBezTo>
                  <a:cubicBezTo>
                    <a:pt x="47767" y="68226"/>
                    <a:pt x="47185" y="69731"/>
                    <a:pt x="47266" y="71317"/>
                  </a:cubicBezTo>
                  <a:cubicBezTo>
                    <a:pt x="46024" y="70014"/>
                    <a:pt x="44257" y="69184"/>
                    <a:pt x="42388" y="69184"/>
                  </a:cubicBezTo>
                  <a:cubicBezTo>
                    <a:pt x="42371" y="69184"/>
                    <a:pt x="42354" y="69184"/>
                    <a:pt x="42337" y="69184"/>
                  </a:cubicBezTo>
                  <a:lnTo>
                    <a:pt x="42337" y="69184"/>
                  </a:lnTo>
                  <a:cubicBezTo>
                    <a:pt x="43675" y="67729"/>
                    <a:pt x="45543" y="66925"/>
                    <a:pt x="47476" y="66925"/>
                  </a:cubicBezTo>
                  <a:close/>
                  <a:moveTo>
                    <a:pt x="60488" y="66929"/>
                  </a:moveTo>
                  <a:cubicBezTo>
                    <a:pt x="62422" y="66929"/>
                    <a:pt x="64295" y="67727"/>
                    <a:pt x="65636" y="69175"/>
                  </a:cubicBezTo>
                  <a:lnTo>
                    <a:pt x="65636" y="69175"/>
                  </a:lnTo>
                  <a:cubicBezTo>
                    <a:pt x="65622" y="69175"/>
                    <a:pt x="65608" y="69175"/>
                    <a:pt x="65593" y="69175"/>
                  </a:cubicBezTo>
                  <a:cubicBezTo>
                    <a:pt x="63725" y="69175"/>
                    <a:pt x="61966" y="70014"/>
                    <a:pt x="60715" y="71317"/>
                  </a:cubicBezTo>
                  <a:cubicBezTo>
                    <a:pt x="60805" y="69731"/>
                    <a:pt x="60223" y="68226"/>
                    <a:pt x="59228" y="67043"/>
                  </a:cubicBezTo>
                  <a:cubicBezTo>
                    <a:pt x="59647" y="66967"/>
                    <a:pt x="60069" y="66929"/>
                    <a:pt x="60488" y="66929"/>
                  </a:cubicBezTo>
                  <a:close/>
                  <a:moveTo>
                    <a:pt x="23953" y="66970"/>
                  </a:moveTo>
                  <a:cubicBezTo>
                    <a:pt x="24378" y="66970"/>
                    <a:pt x="24806" y="67009"/>
                    <a:pt x="25232" y="67088"/>
                  </a:cubicBezTo>
                  <a:cubicBezTo>
                    <a:pt x="24239" y="68277"/>
                    <a:pt x="23657" y="69770"/>
                    <a:pt x="23744" y="71361"/>
                  </a:cubicBezTo>
                  <a:lnTo>
                    <a:pt x="23744" y="71361"/>
                  </a:lnTo>
                  <a:cubicBezTo>
                    <a:pt x="22494" y="70058"/>
                    <a:pt x="20726" y="69220"/>
                    <a:pt x="18866" y="69220"/>
                  </a:cubicBezTo>
                  <a:cubicBezTo>
                    <a:pt x="18846" y="69220"/>
                    <a:pt x="18827" y="69220"/>
                    <a:pt x="18807" y="69220"/>
                  </a:cubicBezTo>
                  <a:cubicBezTo>
                    <a:pt x="20144" y="67773"/>
                    <a:pt x="22018" y="66970"/>
                    <a:pt x="23953" y="66970"/>
                  </a:cubicBezTo>
                  <a:close/>
                  <a:moveTo>
                    <a:pt x="13652" y="66970"/>
                  </a:moveTo>
                  <a:cubicBezTo>
                    <a:pt x="15588" y="66970"/>
                    <a:pt x="17463" y="67773"/>
                    <a:pt x="18807" y="69220"/>
                  </a:cubicBezTo>
                  <a:cubicBezTo>
                    <a:pt x="18787" y="69220"/>
                    <a:pt x="18768" y="69220"/>
                    <a:pt x="18748" y="69220"/>
                  </a:cubicBezTo>
                  <a:cubicBezTo>
                    <a:pt x="16879" y="69220"/>
                    <a:pt x="15111" y="70058"/>
                    <a:pt x="13870" y="71362"/>
                  </a:cubicBezTo>
                  <a:cubicBezTo>
                    <a:pt x="13951" y="69776"/>
                    <a:pt x="13368" y="68271"/>
                    <a:pt x="12374" y="67088"/>
                  </a:cubicBezTo>
                  <a:cubicBezTo>
                    <a:pt x="12799" y="67009"/>
                    <a:pt x="13227" y="66970"/>
                    <a:pt x="13652" y="66970"/>
                  </a:cubicBezTo>
                  <a:close/>
                  <a:moveTo>
                    <a:pt x="107653" y="66739"/>
                  </a:moveTo>
                  <a:cubicBezTo>
                    <a:pt x="109587" y="66739"/>
                    <a:pt x="111464" y="67541"/>
                    <a:pt x="112812" y="68996"/>
                  </a:cubicBezTo>
                  <a:cubicBezTo>
                    <a:pt x="114149" y="67549"/>
                    <a:pt x="116022" y="66746"/>
                    <a:pt x="117958" y="66746"/>
                  </a:cubicBezTo>
                  <a:cubicBezTo>
                    <a:pt x="118383" y="66746"/>
                    <a:pt x="118811" y="66785"/>
                    <a:pt x="119236" y="66864"/>
                  </a:cubicBezTo>
                  <a:cubicBezTo>
                    <a:pt x="118242" y="68047"/>
                    <a:pt x="117659" y="69552"/>
                    <a:pt x="117749" y="71138"/>
                  </a:cubicBezTo>
                  <a:cubicBezTo>
                    <a:pt x="116499" y="69835"/>
                    <a:pt x="114731" y="69005"/>
                    <a:pt x="112871" y="69005"/>
                  </a:cubicBezTo>
                  <a:cubicBezTo>
                    <a:pt x="112851" y="69005"/>
                    <a:pt x="112832" y="69005"/>
                    <a:pt x="112812" y="69005"/>
                  </a:cubicBezTo>
                  <a:cubicBezTo>
                    <a:pt x="112793" y="69005"/>
                    <a:pt x="112774" y="69005"/>
                    <a:pt x="112756" y="69005"/>
                  </a:cubicBezTo>
                  <a:cubicBezTo>
                    <a:pt x="110769" y="69005"/>
                    <a:pt x="108893" y="69951"/>
                    <a:pt x="107641" y="71398"/>
                  </a:cubicBezTo>
                  <a:lnTo>
                    <a:pt x="107641" y="71398"/>
                  </a:lnTo>
                  <a:cubicBezTo>
                    <a:pt x="107802" y="69707"/>
                    <a:pt x="107213" y="68132"/>
                    <a:pt x="106177" y="66897"/>
                  </a:cubicBezTo>
                  <a:lnTo>
                    <a:pt x="106177" y="66897"/>
                  </a:lnTo>
                  <a:cubicBezTo>
                    <a:pt x="106668" y="66791"/>
                    <a:pt x="107162" y="66739"/>
                    <a:pt x="107653" y="66739"/>
                  </a:cubicBezTo>
                  <a:close/>
                  <a:moveTo>
                    <a:pt x="37174" y="66927"/>
                  </a:moveTo>
                  <a:cubicBezTo>
                    <a:pt x="39113" y="66927"/>
                    <a:pt x="40989" y="67729"/>
                    <a:pt x="42337" y="69184"/>
                  </a:cubicBezTo>
                  <a:lnTo>
                    <a:pt x="42337" y="69184"/>
                  </a:lnTo>
                  <a:cubicBezTo>
                    <a:pt x="42334" y="69184"/>
                    <a:pt x="42331" y="69184"/>
                    <a:pt x="42328" y="69184"/>
                  </a:cubicBezTo>
                  <a:cubicBezTo>
                    <a:pt x="42301" y="69184"/>
                    <a:pt x="42274" y="69184"/>
                    <a:pt x="42246" y="69184"/>
                  </a:cubicBezTo>
                  <a:cubicBezTo>
                    <a:pt x="40269" y="69184"/>
                    <a:pt x="38404" y="70136"/>
                    <a:pt x="37158" y="71577"/>
                  </a:cubicBezTo>
                  <a:cubicBezTo>
                    <a:pt x="37320" y="69910"/>
                    <a:pt x="36728" y="68324"/>
                    <a:pt x="35689" y="67088"/>
                  </a:cubicBezTo>
                  <a:lnTo>
                    <a:pt x="35680" y="67088"/>
                  </a:lnTo>
                  <a:cubicBezTo>
                    <a:pt x="36177" y="66980"/>
                    <a:pt x="36678" y="66927"/>
                    <a:pt x="37174" y="66927"/>
                  </a:cubicBezTo>
                  <a:close/>
                  <a:moveTo>
                    <a:pt x="124481" y="64880"/>
                  </a:moveTo>
                  <a:cubicBezTo>
                    <a:pt x="127655" y="64880"/>
                    <a:pt x="130827" y="66957"/>
                    <a:pt x="130867" y="71111"/>
                  </a:cubicBezTo>
                  <a:lnTo>
                    <a:pt x="130858" y="71129"/>
                  </a:lnTo>
                  <a:cubicBezTo>
                    <a:pt x="130380" y="71024"/>
                    <a:pt x="129897" y="70973"/>
                    <a:pt x="129419" y="70973"/>
                  </a:cubicBezTo>
                  <a:cubicBezTo>
                    <a:pt x="127565" y="70973"/>
                    <a:pt x="125767" y="71740"/>
                    <a:pt x="124478" y="73136"/>
                  </a:cubicBezTo>
                  <a:cubicBezTo>
                    <a:pt x="123204" y="71764"/>
                    <a:pt x="121425" y="70977"/>
                    <a:pt x="119555" y="70977"/>
                  </a:cubicBezTo>
                  <a:cubicBezTo>
                    <a:pt x="119544" y="70977"/>
                    <a:pt x="119534" y="70977"/>
                    <a:pt x="119523" y="70977"/>
                  </a:cubicBezTo>
                  <a:cubicBezTo>
                    <a:pt x="119039" y="70977"/>
                    <a:pt x="118555" y="71021"/>
                    <a:pt x="118080" y="71129"/>
                  </a:cubicBezTo>
                  <a:cubicBezTo>
                    <a:pt x="118121" y="66963"/>
                    <a:pt x="121302" y="64880"/>
                    <a:pt x="124481" y="64880"/>
                  </a:cubicBezTo>
                  <a:close/>
                  <a:moveTo>
                    <a:pt x="77631" y="64934"/>
                  </a:moveTo>
                  <a:cubicBezTo>
                    <a:pt x="80806" y="64934"/>
                    <a:pt x="83981" y="67013"/>
                    <a:pt x="84022" y="71174"/>
                  </a:cubicBezTo>
                  <a:cubicBezTo>
                    <a:pt x="83541" y="71069"/>
                    <a:pt x="83056" y="71017"/>
                    <a:pt x="82576" y="71017"/>
                  </a:cubicBezTo>
                  <a:cubicBezTo>
                    <a:pt x="80721" y="71017"/>
                    <a:pt x="78928" y="71782"/>
                    <a:pt x="77633" y="73163"/>
                  </a:cubicBezTo>
                  <a:lnTo>
                    <a:pt x="77633" y="73172"/>
                  </a:lnTo>
                  <a:cubicBezTo>
                    <a:pt x="76351" y="71801"/>
                    <a:pt x="74559" y="71012"/>
                    <a:pt x="72678" y="71012"/>
                  </a:cubicBezTo>
                  <a:cubicBezTo>
                    <a:pt x="72194" y="71012"/>
                    <a:pt x="71710" y="71066"/>
                    <a:pt x="71235" y="71174"/>
                  </a:cubicBezTo>
                  <a:cubicBezTo>
                    <a:pt x="71275" y="67015"/>
                    <a:pt x="74454" y="64934"/>
                    <a:pt x="77631" y="64934"/>
                  </a:cubicBezTo>
                  <a:close/>
                  <a:moveTo>
                    <a:pt x="100937" y="64934"/>
                  </a:moveTo>
                  <a:cubicBezTo>
                    <a:pt x="104113" y="64934"/>
                    <a:pt x="107288" y="67013"/>
                    <a:pt x="107328" y="71174"/>
                  </a:cubicBezTo>
                  <a:cubicBezTo>
                    <a:pt x="106849" y="71069"/>
                    <a:pt x="106366" y="71017"/>
                    <a:pt x="105887" y="71017"/>
                  </a:cubicBezTo>
                  <a:cubicBezTo>
                    <a:pt x="104037" y="71017"/>
                    <a:pt x="102243" y="71782"/>
                    <a:pt x="100948" y="73163"/>
                  </a:cubicBezTo>
                  <a:lnTo>
                    <a:pt x="100939" y="73172"/>
                  </a:lnTo>
                  <a:cubicBezTo>
                    <a:pt x="99658" y="71801"/>
                    <a:pt x="97866" y="71012"/>
                    <a:pt x="95984" y="71012"/>
                  </a:cubicBezTo>
                  <a:cubicBezTo>
                    <a:pt x="95500" y="71012"/>
                    <a:pt x="95016" y="71066"/>
                    <a:pt x="94541" y="71174"/>
                  </a:cubicBezTo>
                  <a:cubicBezTo>
                    <a:pt x="94582" y="67015"/>
                    <a:pt x="97760" y="64934"/>
                    <a:pt x="100937" y="64934"/>
                  </a:cubicBezTo>
                  <a:close/>
                  <a:moveTo>
                    <a:pt x="53992" y="65081"/>
                  </a:moveTo>
                  <a:cubicBezTo>
                    <a:pt x="57167" y="65081"/>
                    <a:pt x="60344" y="67159"/>
                    <a:pt x="60384" y="71317"/>
                  </a:cubicBezTo>
                  <a:cubicBezTo>
                    <a:pt x="59911" y="71215"/>
                    <a:pt x="59433" y="71165"/>
                    <a:pt x="58960" y="71165"/>
                  </a:cubicBezTo>
                  <a:cubicBezTo>
                    <a:pt x="57101" y="71165"/>
                    <a:pt x="55296" y="71932"/>
                    <a:pt x="54004" y="73324"/>
                  </a:cubicBezTo>
                  <a:cubicBezTo>
                    <a:pt x="52723" y="71944"/>
                    <a:pt x="50922" y="71165"/>
                    <a:pt x="49049" y="71165"/>
                  </a:cubicBezTo>
                  <a:cubicBezTo>
                    <a:pt x="48565" y="71165"/>
                    <a:pt x="48081" y="71219"/>
                    <a:pt x="47606" y="71317"/>
                  </a:cubicBezTo>
                  <a:cubicBezTo>
                    <a:pt x="47642" y="67159"/>
                    <a:pt x="50816" y="65081"/>
                    <a:pt x="53992" y="65081"/>
                  </a:cubicBezTo>
                  <a:close/>
                  <a:moveTo>
                    <a:pt x="7148" y="65122"/>
                  </a:moveTo>
                  <a:cubicBezTo>
                    <a:pt x="10323" y="65122"/>
                    <a:pt x="13498" y="67201"/>
                    <a:pt x="13538" y="71362"/>
                  </a:cubicBezTo>
                  <a:cubicBezTo>
                    <a:pt x="13060" y="71257"/>
                    <a:pt x="12578" y="71206"/>
                    <a:pt x="12099" y="71206"/>
                  </a:cubicBezTo>
                  <a:cubicBezTo>
                    <a:pt x="10245" y="71206"/>
                    <a:pt x="8446" y="71973"/>
                    <a:pt x="7150" y="73369"/>
                  </a:cubicBezTo>
                  <a:lnTo>
                    <a:pt x="7150" y="73360"/>
                  </a:lnTo>
                  <a:cubicBezTo>
                    <a:pt x="5875" y="71988"/>
                    <a:pt x="4096" y="71209"/>
                    <a:pt x="2226" y="71209"/>
                  </a:cubicBezTo>
                  <a:cubicBezTo>
                    <a:pt x="2216" y="71209"/>
                    <a:pt x="2205" y="71210"/>
                    <a:pt x="2194" y="71210"/>
                  </a:cubicBezTo>
                  <a:cubicBezTo>
                    <a:pt x="1711" y="71210"/>
                    <a:pt x="1227" y="71254"/>
                    <a:pt x="752" y="71362"/>
                  </a:cubicBezTo>
                  <a:cubicBezTo>
                    <a:pt x="792" y="67203"/>
                    <a:pt x="3970" y="65122"/>
                    <a:pt x="7148" y="65122"/>
                  </a:cubicBezTo>
                  <a:close/>
                  <a:moveTo>
                    <a:pt x="30463" y="65122"/>
                  </a:moveTo>
                  <a:cubicBezTo>
                    <a:pt x="33638" y="65122"/>
                    <a:pt x="36813" y="67201"/>
                    <a:pt x="36854" y="71362"/>
                  </a:cubicBezTo>
                  <a:cubicBezTo>
                    <a:pt x="36375" y="71257"/>
                    <a:pt x="35893" y="71206"/>
                    <a:pt x="35414" y="71206"/>
                  </a:cubicBezTo>
                  <a:cubicBezTo>
                    <a:pt x="33560" y="71206"/>
                    <a:pt x="31761" y="71973"/>
                    <a:pt x="30465" y="73369"/>
                  </a:cubicBezTo>
                  <a:lnTo>
                    <a:pt x="30465" y="73360"/>
                  </a:lnTo>
                  <a:cubicBezTo>
                    <a:pt x="29191" y="71988"/>
                    <a:pt x="27412" y="71209"/>
                    <a:pt x="25542" y="71209"/>
                  </a:cubicBezTo>
                  <a:cubicBezTo>
                    <a:pt x="25531" y="71209"/>
                    <a:pt x="25520" y="71210"/>
                    <a:pt x="25510" y="71210"/>
                  </a:cubicBezTo>
                  <a:cubicBezTo>
                    <a:pt x="25026" y="71210"/>
                    <a:pt x="24542" y="71254"/>
                    <a:pt x="24067" y="71362"/>
                  </a:cubicBezTo>
                  <a:cubicBezTo>
                    <a:pt x="24107" y="67203"/>
                    <a:pt x="27285" y="65122"/>
                    <a:pt x="30463" y="65122"/>
                  </a:cubicBezTo>
                  <a:close/>
                  <a:moveTo>
                    <a:pt x="129608" y="71351"/>
                  </a:moveTo>
                  <a:cubicBezTo>
                    <a:pt x="130035" y="71351"/>
                    <a:pt x="130466" y="71390"/>
                    <a:pt x="130894" y="71469"/>
                  </a:cubicBezTo>
                  <a:cubicBezTo>
                    <a:pt x="129908" y="72634"/>
                    <a:pt x="129326" y="74140"/>
                    <a:pt x="129415" y="75726"/>
                  </a:cubicBezTo>
                  <a:lnTo>
                    <a:pt x="129406" y="75744"/>
                  </a:lnTo>
                  <a:cubicBezTo>
                    <a:pt x="128156" y="74440"/>
                    <a:pt x="126397" y="73602"/>
                    <a:pt x="124528" y="73602"/>
                  </a:cubicBezTo>
                  <a:cubicBezTo>
                    <a:pt x="124509" y="73602"/>
                    <a:pt x="124489" y="73602"/>
                    <a:pt x="124469" y="73602"/>
                  </a:cubicBezTo>
                  <a:cubicBezTo>
                    <a:pt x="124450" y="73602"/>
                    <a:pt x="124430" y="73602"/>
                    <a:pt x="124410" y="73602"/>
                  </a:cubicBezTo>
                  <a:cubicBezTo>
                    <a:pt x="122541" y="73602"/>
                    <a:pt x="120773" y="74440"/>
                    <a:pt x="119532" y="75744"/>
                  </a:cubicBezTo>
                  <a:cubicBezTo>
                    <a:pt x="119613" y="74149"/>
                    <a:pt x="119030" y="72652"/>
                    <a:pt x="118045" y="71469"/>
                  </a:cubicBezTo>
                  <a:cubicBezTo>
                    <a:pt x="118473" y="71390"/>
                    <a:pt x="118903" y="71351"/>
                    <a:pt x="119331" y="71351"/>
                  </a:cubicBezTo>
                  <a:cubicBezTo>
                    <a:pt x="121264" y="71351"/>
                    <a:pt x="123134" y="72148"/>
                    <a:pt x="124469" y="73593"/>
                  </a:cubicBezTo>
                  <a:cubicBezTo>
                    <a:pt x="125805" y="72148"/>
                    <a:pt x="127675" y="71351"/>
                    <a:pt x="129608" y="71351"/>
                  </a:cubicBezTo>
                  <a:close/>
                  <a:moveTo>
                    <a:pt x="48843" y="71540"/>
                  </a:moveTo>
                  <a:cubicBezTo>
                    <a:pt x="50782" y="71540"/>
                    <a:pt x="52650" y="72343"/>
                    <a:pt x="53995" y="73790"/>
                  </a:cubicBezTo>
                  <a:cubicBezTo>
                    <a:pt x="53975" y="73790"/>
                    <a:pt x="53956" y="73790"/>
                    <a:pt x="53936" y="73790"/>
                  </a:cubicBezTo>
                  <a:cubicBezTo>
                    <a:pt x="52067" y="73790"/>
                    <a:pt x="50299" y="74628"/>
                    <a:pt x="49058" y="75932"/>
                  </a:cubicBezTo>
                  <a:cubicBezTo>
                    <a:pt x="49138" y="74337"/>
                    <a:pt x="48556" y="72840"/>
                    <a:pt x="47561" y="71658"/>
                  </a:cubicBezTo>
                  <a:cubicBezTo>
                    <a:pt x="47989" y="71579"/>
                    <a:pt x="48418" y="71540"/>
                    <a:pt x="48843" y="71540"/>
                  </a:cubicBezTo>
                  <a:close/>
                  <a:moveTo>
                    <a:pt x="59141" y="71540"/>
                  </a:moveTo>
                  <a:cubicBezTo>
                    <a:pt x="59566" y="71540"/>
                    <a:pt x="59994" y="71579"/>
                    <a:pt x="60420" y="71658"/>
                  </a:cubicBezTo>
                  <a:cubicBezTo>
                    <a:pt x="59425" y="72840"/>
                    <a:pt x="58843" y="74346"/>
                    <a:pt x="58932" y="75932"/>
                  </a:cubicBezTo>
                  <a:cubicBezTo>
                    <a:pt x="57682" y="74628"/>
                    <a:pt x="55914" y="73790"/>
                    <a:pt x="54054" y="73790"/>
                  </a:cubicBezTo>
                  <a:cubicBezTo>
                    <a:pt x="54034" y="73790"/>
                    <a:pt x="54015" y="73790"/>
                    <a:pt x="53995" y="73790"/>
                  </a:cubicBezTo>
                  <a:cubicBezTo>
                    <a:pt x="55332" y="72343"/>
                    <a:pt x="57206" y="71540"/>
                    <a:pt x="59141" y="71540"/>
                  </a:cubicBezTo>
                  <a:close/>
                  <a:moveTo>
                    <a:pt x="112810" y="69495"/>
                  </a:moveTo>
                  <a:cubicBezTo>
                    <a:pt x="115985" y="69495"/>
                    <a:pt x="119160" y="71574"/>
                    <a:pt x="119200" y="75735"/>
                  </a:cubicBezTo>
                  <a:cubicBezTo>
                    <a:pt x="118721" y="75630"/>
                    <a:pt x="118239" y="75578"/>
                    <a:pt x="117760" y="75578"/>
                  </a:cubicBezTo>
                  <a:cubicBezTo>
                    <a:pt x="115909" y="75578"/>
                    <a:pt x="114116" y="76343"/>
                    <a:pt x="112821" y="77724"/>
                  </a:cubicBezTo>
                  <a:lnTo>
                    <a:pt x="112812" y="77733"/>
                  </a:lnTo>
                  <a:cubicBezTo>
                    <a:pt x="111530" y="76362"/>
                    <a:pt x="109738" y="75573"/>
                    <a:pt x="107856" y="75573"/>
                  </a:cubicBezTo>
                  <a:cubicBezTo>
                    <a:pt x="107373" y="75573"/>
                    <a:pt x="106889" y="75627"/>
                    <a:pt x="106414" y="75735"/>
                  </a:cubicBezTo>
                  <a:lnTo>
                    <a:pt x="106414" y="75735"/>
                  </a:lnTo>
                  <a:cubicBezTo>
                    <a:pt x="106454" y="71576"/>
                    <a:pt x="109632" y="69495"/>
                    <a:pt x="112810" y="69495"/>
                  </a:cubicBezTo>
                  <a:close/>
                  <a:moveTo>
                    <a:pt x="136139" y="69486"/>
                  </a:moveTo>
                  <a:cubicBezTo>
                    <a:pt x="139313" y="69486"/>
                    <a:pt x="142484" y="71562"/>
                    <a:pt x="142525" y="75717"/>
                  </a:cubicBezTo>
                  <a:lnTo>
                    <a:pt x="142516" y="75735"/>
                  </a:lnTo>
                  <a:cubicBezTo>
                    <a:pt x="142037" y="75630"/>
                    <a:pt x="141554" y="75578"/>
                    <a:pt x="141075" y="75578"/>
                  </a:cubicBezTo>
                  <a:cubicBezTo>
                    <a:pt x="139222" y="75578"/>
                    <a:pt x="137424" y="76345"/>
                    <a:pt x="136136" y="77733"/>
                  </a:cubicBezTo>
                  <a:cubicBezTo>
                    <a:pt x="134854" y="76362"/>
                    <a:pt x="133062" y="75573"/>
                    <a:pt x="131181" y="75573"/>
                  </a:cubicBezTo>
                  <a:cubicBezTo>
                    <a:pt x="130697" y="75573"/>
                    <a:pt x="130213" y="75627"/>
                    <a:pt x="129738" y="75735"/>
                  </a:cubicBezTo>
                  <a:cubicBezTo>
                    <a:pt x="129778" y="71569"/>
                    <a:pt x="132960" y="69486"/>
                    <a:pt x="136139" y="69486"/>
                  </a:cubicBezTo>
                  <a:close/>
                  <a:moveTo>
                    <a:pt x="42333" y="69686"/>
                  </a:moveTo>
                  <a:cubicBezTo>
                    <a:pt x="45509" y="69686"/>
                    <a:pt x="48686" y="71765"/>
                    <a:pt x="48726" y="75923"/>
                  </a:cubicBezTo>
                  <a:cubicBezTo>
                    <a:pt x="48248" y="75818"/>
                    <a:pt x="47765" y="75767"/>
                    <a:pt x="47287" y="75767"/>
                  </a:cubicBezTo>
                  <a:cubicBezTo>
                    <a:pt x="45433" y="75767"/>
                    <a:pt x="43633" y="76534"/>
                    <a:pt x="42337" y="77930"/>
                  </a:cubicBezTo>
                  <a:cubicBezTo>
                    <a:pt x="41056" y="76550"/>
                    <a:pt x="39264" y="75770"/>
                    <a:pt x="37382" y="75770"/>
                  </a:cubicBezTo>
                  <a:cubicBezTo>
                    <a:pt x="36898" y="75770"/>
                    <a:pt x="36415" y="75815"/>
                    <a:pt x="35940" y="75923"/>
                  </a:cubicBezTo>
                  <a:cubicBezTo>
                    <a:pt x="35980" y="71765"/>
                    <a:pt x="39156" y="69686"/>
                    <a:pt x="42333" y="69686"/>
                  </a:cubicBezTo>
                  <a:close/>
                  <a:moveTo>
                    <a:pt x="65651" y="69683"/>
                  </a:moveTo>
                  <a:cubicBezTo>
                    <a:pt x="68826" y="69683"/>
                    <a:pt x="72001" y="71762"/>
                    <a:pt x="72041" y="75923"/>
                  </a:cubicBezTo>
                  <a:cubicBezTo>
                    <a:pt x="71563" y="75818"/>
                    <a:pt x="71081" y="75767"/>
                    <a:pt x="70602" y="75767"/>
                  </a:cubicBezTo>
                  <a:cubicBezTo>
                    <a:pt x="68748" y="75767"/>
                    <a:pt x="66949" y="76534"/>
                    <a:pt x="65653" y="77930"/>
                  </a:cubicBezTo>
                  <a:cubicBezTo>
                    <a:pt x="64371" y="76550"/>
                    <a:pt x="62579" y="75770"/>
                    <a:pt x="60697" y="75770"/>
                  </a:cubicBezTo>
                  <a:cubicBezTo>
                    <a:pt x="60214" y="75770"/>
                    <a:pt x="59730" y="75815"/>
                    <a:pt x="59255" y="75923"/>
                  </a:cubicBezTo>
                  <a:cubicBezTo>
                    <a:pt x="59295" y="71764"/>
                    <a:pt x="62473" y="69683"/>
                    <a:pt x="65651" y="69683"/>
                  </a:cubicBezTo>
                  <a:close/>
                  <a:moveTo>
                    <a:pt x="82884" y="1"/>
                  </a:moveTo>
                  <a:cubicBezTo>
                    <a:pt x="82642" y="699"/>
                    <a:pt x="82534" y="1434"/>
                    <a:pt x="82579" y="2178"/>
                  </a:cubicBezTo>
                  <a:cubicBezTo>
                    <a:pt x="81329" y="875"/>
                    <a:pt x="79570" y="36"/>
                    <a:pt x="77701" y="36"/>
                  </a:cubicBezTo>
                  <a:cubicBezTo>
                    <a:pt x="77681" y="36"/>
                    <a:pt x="77661" y="36"/>
                    <a:pt x="77642" y="36"/>
                  </a:cubicBezTo>
                  <a:cubicBezTo>
                    <a:pt x="77622" y="36"/>
                    <a:pt x="77602" y="36"/>
                    <a:pt x="77582" y="36"/>
                  </a:cubicBezTo>
                  <a:cubicBezTo>
                    <a:pt x="73834" y="36"/>
                    <a:pt x="70494" y="3399"/>
                    <a:pt x="70948" y="7160"/>
                  </a:cubicBezTo>
                  <a:cubicBezTo>
                    <a:pt x="71458" y="7046"/>
                    <a:pt x="71971" y="6991"/>
                    <a:pt x="72481" y="6991"/>
                  </a:cubicBezTo>
                  <a:cubicBezTo>
                    <a:pt x="74418" y="6991"/>
                    <a:pt x="76294" y="7793"/>
                    <a:pt x="77642" y="9248"/>
                  </a:cubicBezTo>
                  <a:cubicBezTo>
                    <a:pt x="77624" y="9248"/>
                    <a:pt x="77606" y="9248"/>
                    <a:pt x="77587" y="9248"/>
                  </a:cubicBezTo>
                  <a:cubicBezTo>
                    <a:pt x="75529" y="9248"/>
                    <a:pt x="73607" y="10256"/>
                    <a:pt x="72355" y="11784"/>
                  </a:cubicBezTo>
                  <a:cubicBezTo>
                    <a:pt x="72756" y="8058"/>
                    <a:pt x="69443" y="4740"/>
                    <a:pt x="65721" y="4740"/>
                  </a:cubicBezTo>
                  <a:cubicBezTo>
                    <a:pt x="65701" y="4740"/>
                    <a:pt x="65682" y="4740"/>
                    <a:pt x="65662" y="4741"/>
                  </a:cubicBezTo>
                  <a:cubicBezTo>
                    <a:pt x="65642" y="4740"/>
                    <a:pt x="65622" y="4740"/>
                    <a:pt x="65602" y="4740"/>
                  </a:cubicBezTo>
                  <a:cubicBezTo>
                    <a:pt x="63733" y="4740"/>
                    <a:pt x="61966" y="5570"/>
                    <a:pt x="60724" y="6873"/>
                  </a:cubicBezTo>
                  <a:cubicBezTo>
                    <a:pt x="60760" y="6138"/>
                    <a:pt x="60662" y="5395"/>
                    <a:pt x="60420" y="4696"/>
                  </a:cubicBezTo>
                  <a:lnTo>
                    <a:pt x="60043" y="4696"/>
                  </a:lnTo>
                  <a:cubicBezTo>
                    <a:pt x="60276" y="5395"/>
                    <a:pt x="60393" y="6130"/>
                    <a:pt x="60393" y="6864"/>
                  </a:cubicBezTo>
                  <a:cubicBezTo>
                    <a:pt x="59920" y="6762"/>
                    <a:pt x="59442" y="6713"/>
                    <a:pt x="58969" y="6713"/>
                  </a:cubicBezTo>
                  <a:cubicBezTo>
                    <a:pt x="57110" y="6713"/>
                    <a:pt x="55305" y="7479"/>
                    <a:pt x="54013" y="8871"/>
                  </a:cubicBezTo>
                  <a:cubicBezTo>
                    <a:pt x="52732" y="7492"/>
                    <a:pt x="50939" y="6712"/>
                    <a:pt x="49058" y="6712"/>
                  </a:cubicBezTo>
                  <a:cubicBezTo>
                    <a:pt x="48574" y="6712"/>
                    <a:pt x="48090" y="6766"/>
                    <a:pt x="47615" y="6864"/>
                  </a:cubicBezTo>
                  <a:cubicBezTo>
                    <a:pt x="47615" y="6130"/>
                    <a:pt x="47732" y="5395"/>
                    <a:pt x="47965" y="4696"/>
                  </a:cubicBezTo>
                  <a:lnTo>
                    <a:pt x="47588" y="4696"/>
                  </a:lnTo>
                  <a:cubicBezTo>
                    <a:pt x="47346" y="5395"/>
                    <a:pt x="47248" y="6138"/>
                    <a:pt x="47284" y="6873"/>
                  </a:cubicBezTo>
                  <a:cubicBezTo>
                    <a:pt x="46049" y="5577"/>
                    <a:pt x="44293" y="4740"/>
                    <a:pt x="42434" y="4740"/>
                  </a:cubicBezTo>
                  <a:cubicBezTo>
                    <a:pt x="42405" y="4740"/>
                    <a:pt x="42376" y="4740"/>
                    <a:pt x="42346" y="4741"/>
                  </a:cubicBezTo>
                  <a:cubicBezTo>
                    <a:pt x="42319" y="4740"/>
                    <a:pt x="42291" y="4740"/>
                    <a:pt x="42263" y="4740"/>
                  </a:cubicBezTo>
                  <a:cubicBezTo>
                    <a:pt x="40287" y="4740"/>
                    <a:pt x="38431" y="5684"/>
                    <a:pt x="37185" y="7124"/>
                  </a:cubicBezTo>
                  <a:cubicBezTo>
                    <a:pt x="37480" y="3457"/>
                    <a:pt x="34193" y="233"/>
                    <a:pt x="30519" y="233"/>
                  </a:cubicBezTo>
                  <a:cubicBezTo>
                    <a:pt x="30504" y="233"/>
                    <a:pt x="30489" y="233"/>
                    <a:pt x="30474" y="234"/>
                  </a:cubicBezTo>
                  <a:cubicBezTo>
                    <a:pt x="30454" y="233"/>
                    <a:pt x="30434" y="233"/>
                    <a:pt x="30415" y="233"/>
                  </a:cubicBezTo>
                  <a:cubicBezTo>
                    <a:pt x="28546" y="233"/>
                    <a:pt x="26787" y="1072"/>
                    <a:pt x="25536" y="2375"/>
                  </a:cubicBezTo>
                  <a:cubicBezTo>
                    <a:pt x="25581" y="1640"/>
                    <a:pt x="25474" y="897"/>
                    <a:pt x="25232" y="198"/>
                  </a:cubicBezTo>
                  <a:lnTo>
                    <a:pt x="24864" y="198"/>
                  </a:lnTo>
                  <a:cubicBezTo>
                    <a:pt x="25088" y="897"/>
                    <a:pt x="25214" y="1631"/>
                    <a:pt x="25214" y="2366"/>
                  </a:cubicBezTo>
                  <a:cubicBezTo>
                    <a:pt x="24739" y="2264"/>
                    <a:pt x="24260" y="2214"/>
                    <a:pt x="23785" y="2214"/>
                  </a:cubicBezTo>
                  <a:cubicBezTo>
                    <a:pt x="21922" y="2214"/>
                    <a:pt x="20117" y="2981"/>
                    <a:pt x="18825" y="4373"/>
                  </a:cubicBezTo>
                  <a:cubicBezTo>
                    <a:pt x="17544" y="2993"/>
                    <a:pt x="15752" y="2214"/>
                    <a:pt x="13870" y="2214"/>
                  </a:cubicBezTo>
                  <a:cubicBezTo>
                    <a:pt x="13386" y="2214"/>
                    <a:pt x="12902" y="2268"/>
                    <a:pt x="12427" y="2366"/>
                  </a:cubicBezTo>
                  <a:cubicBezTo>
                    <a:pt x="12427" y="1631"/>
                    <a:pt x="12544" y="897"/>
                    <a:pt x="12777" y="198"/>
                  </a:cubicBezTo>
                  <a:lnTo>
                    <a:pt x="12382" y="198"/>
                  </a:lnTo>
                  <a:cubicBezTo>
                    <a:pt x="12141" y="897"/>
                    <a:pt x="12042" y="1640"/>
                    <a:pt x="12078" y="2375"/>
                  </a:cubicBezTo>
                  <a:cubicBezTo>
                    <a:pt x="10836" y="1072"/>
                    <a:pt x="9069" y="233"/>
                    <a:pt x="7200" y="233"/>
                  </a:cubicBezTo>
                  <a:cubicBezTo>
                    <a:pt x="7180" y="233"/>
                    <a:pt x="7160" y="233"/>
                    <a:pt x="7141" y="234"/>
                  </a:cubicBezTo>
                  <a:cubicBezTo>
                    <a:pt x="7126" y="233"/>
                    <a:pt x="7111" y="233"/>
                    <a:pt x="7096" y="233"/>
                  </a:cubicBezTo>
                  <a:cubicBezTo>
                    <a:pt x="3342" y="233"/>
                    <a:pt x="1" y="3600"/>
                    <a:pt x="456" y="7366"/>
                  </a:cubicBezTo>
                  <a:cubicBezTo>
                    <a:pt x="966" y="7252"/>
                    <a:pt x="1482" y="7196"/>
                    <a:pt x="1994" y="7196"/>
                  </a:cubicBezTo>
                  <a:cubicBezTo>
                    <a:pt x="3926" y="7196"/>
                    <a:pt x="5804" y="7993"/>
                    <a:pt x="7149" y="9445"/>
                  </a:cubicBezTo>
                  <a:lnTo>
                    <a:pt x="7149" y="9445"/>
                  </a:lnTo>
                  <a:cubicBezTo>
                    <a:pt x="7147" y="9445"/>
                    <a:pt x="7144" y="9445"/>
                    <a:pt x="7141" y="9445"/>
                  </a:cubicBezTo>
                  <a:cubicBezTo>
                    <a:pt x="7121" y="9445"/>
                    <a:pt x="7101" y="9445"/>
                    <a:pt x="7081" y="9445"/>
                  </a:cubicBezTo>
                  <a:cubicBezTo>
                    <a:pt x="3333" y="9445"/>
                    <a:pt x="1" y="12816"/>
                    <a:pt x="456" y="16569"/>
                  </a:cubicBezTo>
                  <a:cubicBezTo>
                    <a:pt x="961" y="16457"/>
                    <a:pt x="1471" y="16403"/>
                    <a:pt x="1977" y="16403"/>
                  </a:cubicBezTo>
                  <a:cubicBezTo>
                    <a:pt x="3909" y="16403"/>
                    <a:pt x="5782" y="17198"/>
                    <a:pt x="7132" y="18647"/>
                  </a:cubicBezTo>
                  <a:cubicBezTo>
                    <a:pt x="7112" y="18647"/>
                    <a:pt x="7092" y="18647"/>
                    <a:pt x="7072" y="18647"/>
                  </a:cubicBezTo>
                  <a:cubicBezTo>
                    <a:pt x="3333" y="18647"/>
                    <a:pt x="1" y="22009"/>
                    <a:pt x="456" y="25771"/>
                  </a:cubicBezTo>
                  <a:cubicBezTo>
                    <a:pt x="965" y="25657"/>
                    <a:pt x="1479" y="25602"/>
                    <a:pt x="1989" y="25602"/>
                  </a:cubicBezTo>
                  <a:cubicBezTo>
                    <a:pt x="3926" y="25602"/>
                    <a:pt x="5802" y="26404"/>
                    <a:pt x="7150" y="27859"/>
                  </a:cubicBezTo>
                  <a:cubicBezTo>
                    <a:pt x="8483" y="26416"/>
                    <a:pt x="10349" y="25613"/>
                    <a:pt x="12278" y="25613"/>
                  </a:cubicBezTo>
                  <a:cubicBezTo>
                    <a:pt x="12709" y="25613"/>
                    <a:pt x="13143" y="25653"/>
                    <a:pt x="13574" y="25735"/>
                  </a:cubicBezTo>
                  <a:cubicBezTo>
                    <a:pt x="12580" y="26909"/>
                    <a:pt x="11997" y="28414"/>
                    <a:pt x="12087" y="30000"/>
                  </a:cubicBezTo>
                  <a:cubicBezTo>
                    <a:pt x="10837" y="28697"/>
                    <a:pt x="9069" y="27867"/>
                    <a:pt x="7209" y="27867"/>
                  </a:cubicBezTo>
                  <a:cubicBezTo>
                    <a:pt x="7189" y="27867"/>
                    <a:pt x="7169" y="27867"/>
                    <a:pt x="7150" y="27868"/>
                  </a:cubicBezTo>
                  <a:cubicBezTo>
                    <a:pt x="7130" y="27867"/>
                    <a:pt x="7110" y="27867"/>
                    <a:pt x="7090" y="27867"/>
                  </a:cubicBezTo>
                  <a:cubicBezTo>
                    <a:pt x="3342" y="27867"/>
                    <a:pt x="1" y="31230"/>
                    <a:pt x="456" y="34991"/>
                  </a:cubicBezTo>
                  <a:cubicBezTo>
                    <a:pt x="968" y="34875"/>
                    <a:pt x="1485" y="34819"/>
                    <a:pt x="1999" y="34819"/>
                  </a:cubicBezTo>
                  <a:cubicBezTo>
                    <a:pt x="3903" y="34819"/>
                    <a:pt x="5755" y="35598"/>
                    <a:pt x="7096" y="37016"/>
                  </a:cubicBezTo>
                  <a:cubicBezTo>
                    <a:pt x="3341" y="37016"/>
                    <a:pt x="8" y="40377"/>
                    <a:pt x="456" y="44140"/>
                  </a:cubicBezTo>
                  <a:cubicBezTo>
                    <a:pt x="968" y="44025"/>
                    <a:pt x="1485" y="43970"/>
                    <a:pt x="1997" y="43970"/>
                  </a:cubicBezTo>
                  <a:cubicBezTo>
                    <a:pt x="3931" y="43970"/>
                    <a:pt x="5804" y="44767"/>
                    <a:pt x="7150" y="46219"/>
                  </a:cubicBezTo>
                  <a:cubicBezTo>
                    <a:pt x="8485" y="44773"/>
                    <a:pt x="10355" y="43977"/>
                    <a:pt x="12288" y="43977"/>
                  </a:cubicBezTo>
                  <a:cubicBezTo>
                    <a:pt x="12715" y="43977"/>
                    <a:pt x="13146" y="44016"/>
                    <a:pt x="13574" y="44095"/>
                  </a:cubicBezTo>
                  <a:cubicBezTo>
                    <a:pt x="12580" y="45278"/>
                    <a:pt x="11997" y="46774"/>
                    <a:pt x="12087" y="48369"/>
                  </a:cubicBezTo>
                  <a:cubicBezTo>
                    <a:pt x="10837" y="47066"/>
                    <a:pt x="9069" y="46227"/>
                    <a:pt x="7208" y="46227"/>
                  </a:cubicBezTo>
                  <a:cubicBezTo>
                    <a:pt x="7189" y="46227"/>
                    <a:pt x="7169" y="46228"/>
                    <a:pt x="7150" y="46228"/>
                  </a:cubicBezTo>
                  <a:cubicBezTo>
                    <a:pt x="7130" y="46228"/>
                    <a:pt x="7110" y="46227"/>
                    <a:pt x="7090" y="46227"/>
                  </a:cubicBezTo>
                  <a:cubicBezTo>
                    <a:pt x="3342" y="46227"/>
                    <a:pt x="1" y="49590"/>
                    <a:pt x="456" y="53351"/>
                  </a:cubicBezTo>
                  <a:cubicBezTo>
                    <a:pt x="966" y="53237"/>
                    <a:pt x="1482" y="53181"/>
                    <a:pt x="1993" y="53181"/>
                  </a:cubicBezTo>
                  <a:cubicBezTo>
                    <a:pt x="3922" y="53181"/>
                    <a:pt x="5795" y="53978"/>
                    <a:pt x="7141" y="55430"/>
                  </a:cubicBezTo>
                  <a:cubicBezTo>
                    <a:pt x="7121" y="55430"/>
                    <a:pt x="7101" y="55430"/>
                    <a:pt x="7081" y="55430"/>
                  </a:cubicBezTo>
                  <a:cubicBezTo>
                    <a:pt x="3333" y="55430"/>
                    <a:pt x="1" y="58792"/>
                    <a:pt x="456" y="62554"/>
                  </a:cubicBezTo>
                  <a:cubicBezTo>
                    <a:pt x="968" y="62439"/>
                    <a:pt x="1485" y="62383"/>
                    <a:pt x="1997" y="62383"/>
                  </a:cubicBezTo>
                  <a:cubicBezTo>
                    <a:pt x="3931" y="62383"/>
                    <a:pt x="5804" y="63180"/>
                    <a:pt x="7150" y="64633"/>
                  </a:cubicBezTo>
                  <a:cubicBezTo>
                    <a:pt x="8485" y="63187"/>
                    <a:pt x="10355" y="62390"/>
                    <a:pt x="12288" y="62390"/>
                  </a:cubicBezTo>
                  <a:cubicBezTo>
                    <a:pt x="12715" y="62390"/>
                    <a:pt x="13146" y="62429"/>
                    <a:pt x="13574" y="62509"/>
                  </a:cubicBezTo>
                  <a:cubicBezTo>
                    <a:pt x="12580" y="63692"/>
                    <a:pt x="11997" y="65188"/>
                    <a:pt x="12087" y="66783"/>
                  </a:cubicBezTo>
                  <a:cubicBezTo>
                    <a:pt x="10837" y="65480"/>
                    <a:pt x="9069" y="64641"/>
                    <a:pt x="7208" y="64641"/>
                  </a:cubicBezTo>
                  <a:cubicBezTo>
                    <a:pt x="7189" y="64641"/>
                    <a:pt x="7169" y="64641"/>
                    <a:pt x="7150" y="64642"/>
                  </a:cubicBezTo>
                  <a:cubicBezTo>
                    <a:pt x="7130" y="64641"/>
                    <a:pt x="7110" y="64641"/>
                    <a:pt x="7090" y="64641"/>
                  </a:cubicBezTo>
                  <a:cubicBezTo>
                    <a:pt x="3342" y="64641"/>
                    <a:pt x="1" y="68004"/>
                    <a:pt x="456" y="71765"/>
                  </a:cubicBezTo>
                  <a:cubicBezTo>
                    <a:pt x="965" y="71651"/>
                    <a:pt x="1479" y="71596"/>
                    <a:pt x="1989" y="71596"/>
                  </a:cubicBezTo>
                  <a:cubicBezTo>
                    <a:pt x="3926" y="71596"/>
                    <a:pt x="5802" y="72399"/>
                    <a:pt x="7150" y="73853"/>
                  </a:cubicBezTo>
                  <a:cubicBezTo>
                    <a:pt x="8483" y="72402"/>
                    <a:pt x="10349" y="71599"/>
                    <a:pt x="12279" y="71599"/>
                  </a:cubicBezTo>
                  <a:cubicBezTo>
                    <a:pt x="12709" y="71599"/>
                    <a:pt x="13143" y="71639"/>
                    <a:pt x="13574" y="71720"/>
                  </a:cubicBezTo>
                  <a:cubicBezTo>
                    <a:pt x="13037" y="72348"/>
                    <a:pt x="12624" y="73082"/>
                    <a:pt x="12365" y="73862"/>
                  </a:cubicBezTo>
                  <a:lnTo>
                    <a:pt x="12741" y="73862"/>
                  </a:lnTo>
                  <a:cubicBezTo>
                    <a:pt x="13637" y="71119"/>
                    <a:pt x="16222" y="69746"/>
                    <a:pt x="18806" y="69746"/>
                  </a:cubicBezTo>
                  <a:cubicBezTo>
                    <a:pt x="21388" y="69746"/>
                    <a:pt x="23969" y="71117"/>
                    <a:pt x="24864" y="73862"/>
                  </a:cubicBezTo>
                  <a:lnTo>
                    <a:pt x="25241" y="73862"/>
                  </a:lnTo>
                  <a:cubicBezTo>
                    <a:pt x="24981" y="73073"/>
                    <a:pt x="24569" y="72339"/>
                    <a:pt x="24031" y="71702"/>
                  </a:cubicBezTo>
                  <a:cubicBezTo>
                    <a:pt x="24457" y="71623"/>
                    <a:pt x="24885" y="71585"/>
                    <a:pt x="25310" y="71585"/>
                  </a:cubicBezTo>
                  <a:cubicBezTo>
                    <a:pt x="27245" y="71585"/>
                    <a:pt x="29120" y="72387"/>
                    <a:pt x="30465" y="73835"/>
                  </a:cubicBezTo>
                  <a:cubicBezTo>
                    <a:pt x="31802" y="72382"/>
                    <a:pt x="33677" y="71582"/>
                    <a:pt x="35611" y="71582"/>
                  </a:cubicBezTo>
                  <a:cubicBezTo>
                    <a:pt x="36087" y="71582"/>
                    <a:pt x="36566" y="71630"/>
                    <a:pt x="37042" y="71729"/>
                  </a:cubicBezTo>
                  <a:cubicBezTo>
                    <a:pt x="36011" y="72993"/>
                    <a:pt x="35438" y="74615"/>
                    <a:pt x="35644" y="76308"/>
                  </a:cubicBezTo>
                  <a:cubicBezTo>
                    <a:pt x="36151" y="76194"/>
                    <a:pt x="36664" y="76139"/>
                    <a:pt x="37173" y="76139"/>
                  </a:cubicBezTo>
                  <a:cubicBezTo>
                    <a:pt x="39108" y="76139"/>
                    <a:pt x="40989" y="76942"/>
                    <a:pt x="42337" y="78396"/>
                  </a:cubicBezTo>
                  <a:cubicBezTo>
                    <a:pt x="43675" y="76948"/>
                    <a:pt x="45548" y="76146"/>
                    <a:pt x="47484" y="76146"/>
                  </a:cubicBezTo>
                  <a:cubicBezTo>
                    <a:pt x="47908" y="76146"/>
                    <a:pt x="48336" y="76184"/>
                    <a:pt x="48762" y="76263"/>
                  </a:cubicBezTo>
                  <a:cubicBezTo>
                    <a:pt x="48224" y="76899"/>
                    <a:pt x="47812" y="77625"/>
                    <a:pt x="47552" y="78414"/>
                  </a:cubicBezTo>
                  <a:lnTo>
                    <a:pt x="47929" y="78414"/>
                  </a:lnTo>
                  <a:cubicBezTo>
                    <a:pt x="48825" y="75666"/>
                    <a:pt x="51408" y="74291"/>
                    <a:pt x="53990" y="74291"/>
                  </a:cubicBezTo>
                  <a:cubicBezTo>
                    <a:pt x="56571" y="74291"/>
                    <a:pt x="59152" y="75664"/>
                    <a:pt x="60052" y="78414"/>
                  </a:cubicBezTo>
                  <a:lnTo>
                    <a:pt x="60438" y="78414"/>
                  </a:lnTo>
                  <a:cubicBezTo>
                    <a:pt x="60169" y="77625"/>
                    <a:pt x="59766" y="76891"/>
                    <a:pt x="59228" y="76263"/>
                  </a:cubicBezTo>
                  <a:cubicBezTo>
                    <a:pt x="59656" y="76184"/>
                    <a:pt x="60087" y="76145"/>
                    <a:pt x="60514" y="76145"/>
                  </a:cubicBezTo>
                  <a:cubicBezTo>
                    <a:pt x="62447" y="76145"/>
                    <a:pt x="64319" y="76941"/>
                    <a:pt x="65662" y="78387"/>
                  </a:cubicBezTo>
                  <a:cubicBezTo>
                    <a:pt x="67002" y="76933"/>
                    <a:pt x="68877" y="76130"/>
                    <a:pt x="70814" y="76130"/>
                  </a:cubicBezTo>
                  <a:cubicBezTo>
                    <a:pt x="71323" y="76130"/>
                    <a:pt x="71837" y="76185"/>
                    <a:pt x="72346" y="76299"/>
                  </a:cubicBezTo>
                  <a:cubicBezTo>
                    <a:pt x="72801" y="72547"/>
                    <a:pt x="69460" y="69175"/>
                    <a:pt x="65712" y="69175"/>
                  </a:cubicBezTo>
                  <a:cubicBezTo>
                    <a:pt x="65698" y="69175"/>
                    <a:pt x="65684" y="69175"/>
                    <a:pt x="65669" y="69175"/>
                  </a:cubicBezTo>
                  <a:lnTo>
                    <a:pt x="65669" y="69175"/>
                  </a:lnTo>
                  <a:cubicBezTo>
                    <a:pt x="67009" y="67731"/>
                    <a:pt x="68871" y="66936"/>
                    <a:pt x="70797" y="66936"/>
                  </a:cubicBezTo>
                  <a:cubicBezTo>
                    <a:pt x="71279" y="66936"/>
                    <a:pt x="71765" y="66986"/>
                    <a:pt x="72248" y="67088"/>
                  </a:cubicBezTo>
                  <a:cubicBezTo>
                    <a:pt x="71271" y="68333"/>
                    <a:pt x="70742" y="69901"/>
                    <a:pt x="70939" y="71559"/>
                  </a:cubicBezTo>
                  <a:cubicBezTo>
                    <a:pt x="71452" y="71445"/>
                    <a:pt x="71968" y="71389"/>
                    <a:pt x="72480" y="71389"/>
                  </a:cubicBezTo>
                  <a:cubicBezTo>
                    <a:pt x="74414" y="71389"/>
                    <a:pt x="76287" y="72186"/>
                    <a:pt x="77633" y="73638"/>
                  </a:cubicBezTo>
                  <a:cubicBezTo>
                    <a:pt x="78970" y="72190"/>
                    <a:pt x="80844" y="71388"/>
                    <a:pt x="82779" y="71388"/>
                  </a:cubicBezTo>
                  <a:cubicBezTo>
                    <a:pt x="83204" y="71388"/>
                    <a:pt x="83632" y="71426"/>
                    <a:pt x="84057" y="71505"/>
                  </a:cubicBezTo>
                  <a:cubicBezTo>
                    <a:pt x="83520" y="72141"/>
                    <a:pt x="83108" y="72867"/>
                    <a:pt x="82848" y="73656"/>
                  </a:cubicBezTo>
                  <a:lnTo>
                    <a:pt x="83224" y="73656"/>
                  </a:lnTo>
                  <a:cubicBezTo>
                    <a:pt x="84120" y="70909"/>
                    <a:pt x="86703" y="69536"/>
                    <a:pt x="89286" y="69536"/>
                  </a:cubicBezTo>
                  <a:cubicBezTo>
                    <a:pt x="91869" y="69536"/>
                    <a:pt x="94452" y="70909"/>
                    <a:pt x="95348" y="73656"/>
                  </a:cubicBezTo>
                  <a:lnTo>
                    <a:pt x="95724" y="73656"/>
                  </a:lnTo>
                  <a:cubicBezTo>
                    <a:pt x="95464" y="72867"/>
                    <a:pt x="95052" y="72141"/>
                    <a:pt x="94514" y="71505"/>
                  </a:cubicBezTo>
                  <a:cubicBezTo>
                    <a:pt x="94942" y="71426"/>
                    <a:pt x="95371" y="71388"/>
                    <a:pt x="95797" y="71388"/>
                  </a:cubicBezTo>
                  <a:cubicBezTo>
                    <a:pt x="97737" y="71388"/>
                    <a:pt x="99611" y="72190"/>
                    <a:pt x="100948" y="73638"/>
                  </a:cubicBezTo>
                  <a:cubicBezTo>
                    <a:pt x="102293" y="72185"/>
                    <a:pt x="104163" y="71385"/>
                    <a:pt x="106095" y="71385"/>
                  </a:cubicBezTo>
                  <a:cubicBezTo>
                    <a:pt x="106570" y="71385"/>
                    <a:pt x="107049" y="71433"/>
                    <a:pt x="107525" y="71532"/>
                  </a:cubicBezTo>
                  <a:cubicBezTo>
                    <a:pt x="106495" y="72796"/>
                    <a:pt x="105921" y="74417"/>
                    <a:pt x="106127" y="76111"/>
                  </a:cubicBezTo>
                  <a:cubicBezTo>
                    <a:pt x="106637" y="75997"/>
                    <a:pt x="107150" y="75942"/>
                    <a:pt x="107660" y="75942"/>
                  </a:cubicBezTo>
                  <a:cubicBezTo>
                    <a:pt x="109597" y="75942"/>
                    <a:pt x="111473" y="76744"/>
                    <a:pt x="112821" y="78199"/>
                  </a:cubicBezTo>
                  <a:cubicBezTo>
                    <a:pt x="114158" y="76751"/>
                    <a:pt x="116031" y="75948"/>
                    <a:pt x="117967" y="75948"/>
                  </a:cubicBezTo>
                  <a:cubicBezTo>
                    <a:pt x="118392" y="75948"/>
                    <a:pt x="118820" y="75987"/>
                    <a:pt x="119245" y="76066"/>
                  </a:cubicBezTo>
                  <a:cubicBezTo>
                    <a:pt x="118708" y="76702"/>
                    <a:pt x="118295" y="77428"/>
                    <a:pt x="118036" y="78217"/>
                  </a:cubicBezTo>
                  <a:lnTo>
                    <a:pt x="118412" y="78217"/>
                  </a:lnTo>
                  <a:cubicBezTo>
                    <a:pt x="119308" y="75474"/>
                    <a:pt x="121893" y="74100"/>
                    <a:pt x="124477" y="74100"/>
                  </a:cubicBezTo>
                  <a:cubicBezTo>
                    <a:pt x="127059" y="74100"/>
                    <a:pt x="129640" y="75471"/>
                    <a:pt x="130536" y="78217"/>
                  </a:cubicBezTo>
                  <a:lnTo>
                    <a:pt x="130912" y="78217"/>
                  </a:lnTo>
                  <a:cubicBezTo>
                    <a:pt x="130652" y="77428"/>
                    <a:pt x="130240" y="76702"/>
                    <a:pt x="129702" y="76066"/>
                  </a:cubicBezTo>
                  <a:cubicBezTo>
                    <a:pt x="130130" y="75987"/>
                    <a:pt x="130558" y="75948"/>
                    <a:pt x="130984" y="75948"/>
                  </a:cubicBezTo>
                  <a:cubicBezTo>
                    <a:pt x="132922" y="75948"/>
                    <a:pt x="134791" y="76751"/>
                    <a:pt x="136136" y="78199"/>
                  </a:cubicBezTo>
                  <a:cubicBezTo>
                    <a:pt x="137484" y="76744"/>
                    <a:pt x="139360" y="75942"/>
                    <a:pt x="141292" y="75942"/>
                  </a:cubicBezTo>
                  <a:cubicBezTo>
                    <a:pt x="141801" y="75942"/>
                    <a:pt x="142313" y="75997"/>
                    <a:pt x="142820" y="76111"/>
                  </a:cubicBezTo>
                  <a:cubicBezTo>
                    <a:pt x="143275" y="72358"/>
                    <a:pt x="139935" y="68987"/>
                    <a:pt x="136195" y="68987"/>
                  </a:cubicBezTo>
                  <a:cubicBezTo>
                    <a:pt x="136175" y="68987"/>
                    <a:pt x="136156" y="68987"/>
                    <a:pt x="136136" y="68987"/>
                  </a:cubicBezTo>
                  <a:cubicBezTo>
                    <a:pt x="136116" y="68987"/>
                    <a:pt x="136096" y="68987"/>
                    <a:pt x="136077" y="68987"/>
                  </a:cubicBezTo>
                  <a:cubicBezTo>
                    <a:pt x="134208" y="68987"/>
                    <a:pt x="132440" y="69825"/>
                    <a:pt x="131199" y="71129"/>
                  </a:cubicBezTo>
                  <a:cubicBezTo>
                    <a:pt x="131279" y="69534"/>
                    <a:pt x="130697" y="68038"/>
                    <a:pt x="129702" y="66855"/>
                  </a:cubicBezTo>
                  <a:cubicBezTo>
                    <a:pt x="130132" y="66775"/>
                    <a:pt x="130564" y="66736"/>
                    <a:pt x="130992" y="66736"/>
                  </a:cubicBezTo>
                  <a:cubicBezTo>
                    <a:pt x="132927" y="66736"/>
                    <a:pt x="134793" y="67533"/>
                    <a:pt x="136136" y="68978"/>
                  </a:cubicBezTo>
                  <a:cubicBezTo>
                    <a:pt x="137482" y="67526"/>
                    <a:pt x="139354" y="66729"/>
                    <a:pt x="141284" y="66729"/>
                  </a:cubicBezTo>
                  <a:cubicBezTo>
                    <a:pt x="141795" y="66729"/>
                    <a:pt x="142310" y="66785"/>
                    <a:pt x="142820" y="66900"/>
                  </a:cubicBezTo>
                  <a:cubicBezTo>
                    <a:pt x="143276" y="63142"/>
                    <a:pt x="139935" y="59776"/>
                    <a:pt x="136189" y="59776"/>
                  </a:cubicBezTo>
                  <a:cubicBezTo>
                    <a:pt x="136175" y="59776"/>
                    <a:pt x="136160" y="59776"/>
                    <a:pt x="136145" y="59776"/>
                  </a:cubicBezTo>
                  <a:cubicBezTo>
                    <a:pt x="137492" y="58329"/>
                    <a:pt x="139362" y="57528"/>
                    <a:pt x="141292" y="57528"/>
                  </a:cubicBezTo>
                  <a:cubicBezTo>
                    <a:pt x="141800" y="57528"/>
                    <a:pt x="142312" y="57583"/>
                    <a:pt x="142820" y="57697"/>
                  </a:cubicBezTo>
                  <a:cubicBezTo>
                    <a:pt x="143275" y="53945"/>
                    <a:pt x="139935" y="50573"/>
                    <a:pt x="136195" y="50573"/>
                  </a:cubicBezTo>
                  <a:cubicBezTo>
                    <a:pt x="136175" y="50573"/>
                    <a:pt x="136156" y="50573"/>
                    <a:pt x="136136" y="50574"/>
                  </a:cubicBezTo>
                  <a:cubicBezTo>
                    <a:pt x="137486" y="49117"/>
                    <a:pt x="139365" y="48320"/>
                    <a:pt x="141300" y="48320"/>
                  </a:cubicBezTo>
                  <a:cubicBezTo>
                    <a:pt x="141806" y="48320"/>
                    <a:pt x="142315" y="48374"/>
                    <a:pt x="142820" y="48486"/>
                  </a:cubicBezTo>
                  <a:cubicBezTo>
                    <a:pt x="143276" y="44728"/>
                    <a:pt x="139935" y="41362"/>
                    <a:pt x="136181" y="41362"/>
                  </a:cubicBezTo>
                  <a:cubicBezTo>
                    <a:pt x="136166" y="41362"/>
                    <a:pt x="136151" y="41362"/>
                    <a:pt x="136136" y="41362"/>
                  </a:cubicBezTo>
                  <a:cubicBezTo>
                    <a:pt x="137483" y="39915"/>
                    <a:pt x="139359" y="39114"/>
                    <a:pt x="141291" y="39114"/>
                  </a:cubicBezTo>
                  <a:cubicBezTo>
                    <a:pt x="141800" y="39114"/>
                    <a:pt x="142312" y="39169"/>
                    <a:pt x="142820" y="39283"/>
                  </a:cubicBezTo>
                  <a:cubicBezTo>
                    <a:pt x="143275" y="35522"/>
                    <a:pt x="139935" y="32159"/>
                    <a:pt x="136195" y="32159"/>
                  </a:cubicBezTo>
                  <a:cubicBezTo>
                    <a:pt x="136175" y="32159"/>
                    <a:pt x="136156" y="32160"/>
                    <a:pt x="136136" y="32160"/>
                  </a:cubicBezTo>
                  <a:cubicBezTo>
                    <a:pt x="136116" y="32160"/>
                    <a:pt x="136096" y="32159"/>
                    <a:pt x="136077" y="32159"/>
                  </a:cubicBezTo>
                  <a:cubicBezTo>
                    <a:pt x="134208" y="32159"/>
                    <a:pt x="132440" y="32998"/>
                    <a:pt x="131199" y="34301"/>
                  </a:cubicBezTo>
                  <a:cubicBezTo>
                    <a:pt x="131279" y="32706"/>
                    <a:pt x="130697" y="31210"/>
                    <a:pt x="129711" y="30027"/>
                  </a:cubicBezTo>
                  <a:cubicBezTo>
                    <a:pt x="130140" y="29948"/>
                    <a:pt x="130570" y="29909"/>
                    <a:pt x="130997" y="29909"/>
                  </a:cubicBezTo>
                  <a:cubicBezTo>
                    <a:pt x="132927" y="29909"/>
                    <a:pt x="134793" y="30705"/>
                    <a:pt x="136136" y="32151"/>
                  </a:cubicBezTo>
                  <a:cubicBezTo>
                    <a:pt x="137482" y="30699"/>
                    <a:pt x="139354" y="29902"/>
                    <a:pt x="141284" y="29902"/>
                  </a:cubicBezTo>
                  <a:cubicBezTo>
                    <a:pt x="141795" y="29902"/>
                    <a:pt x="142310" y="29957"/>
                    <a:pt x="142820" y="30072"/>
                  </a:cubicBezTo>
                  <a:cubicBezTo>
                    <a:pt x="143276" y="26315"/>
                    <a:pt x="139935" y="22948"/>
                    <a:pt x="136189" y="22948"/>
                  </a:cubicBezTo>
                  <a:cubicBezTo>
                    <a:pt x="136175" y="22948"/>
                    <a:pt x="136160" y="22948"/>
                    <a:pt x="136145" y="22948"/>
                  </a:cubicBezTo>
                  <a:cubicBezTo>
                    <a:pt x="137491" y="21496"/>
                    <a:pt x="139358" y="20699"/>
                    <a:pt x="141285" y="20699"/>
                  </a:cubicBezTo>
                  <a:cubicBezTo>
                    <a:pt x="141795" y="20699"/>
                    <a:pt x="142310" y="20755"/>
                    <a:pt x="142820" y="20870"/>
                  </a:cubicBezTo>
                  <a:cubicBezTo>
                    <a:pt x="143275" y="17108"/>
                    <a:pt x="139935" y="13746"/>
                    <a:pt x="136195" y="13746"/>
                  </a:cubicBezTo>
                  <a:cubicBezTo>
                    <a:pt x="136175" y="13746"/>
                    <a:pt x="136156" y="13746"/>
                    <a:pt x="136136" y="13746"/>
                  </a:cubicBezTo>
                  <a:cubicBezTo>
                    <a:pt x="137484" y="12292"/>
                    <a:pt x="139360" y="11489"/>
                    <a:pt x="141292" y="11489"/>
                  </a:cubicBezTo>
                  <a:cubicBezTo>
                    <a:pt x="141801" y="11489"/>
                    <a:pt x="142313" y="11544"/>
                    <a:pt x="142820" y="11658"/>
                  </a:cubicBezTo>
                  <a:cubicBezTo>
                    <a:pt x="143275" y="7906"/>
                    <a:pt x="139935" y="4534"/>
                    <a:pt x="136195" y="4534"/>
                  </a:cubicBezTo>
                  <a:cubicBezTo>
                    <a:pt x="136175" y="4534"/>
                    <a:pt x="136156" y="4534"/>
                    <a:pt x="136136" y="4535"/>
                  </a:cubicBezTo>
                  <a:cubicBezTo>
                    <a:pt x="136116" y="4534"/>
                    <a:pt x="136096" y="4534"/>
                    <a:pt x="136077" y="4534"/>
                  </a:cubicBezTo>
                  <a:cubicBezTo>
                    <a:pt x="134208" y="4534"/>
                    <a:pt x="132440" y="5373"/>
                    <a:pt x="131199" y="6676"/>
                  </a:cubicBezTo>
                  <a:cubicBezTo>
                    <a:pt x="131234" y="5941"/>
                    <a:pt x="131136" y="5198"/>
                    <a:pt x="130894" y="4499"/>
                  </a:cubicBezTo>
                  <a:lnTo>
                    <a:pt x="130518" y="4499"/>
                  </a:lnTo>
                  <a:cubicBezTo>
                    <a:pt x="130751" y="5198"/>
                    <a:pt x="130867" y="5932"/>
                    <a:pt x="130867" y="6667"/>
                  </a:cubicBezTo>
                  <a:cubicBezTo>
                    <a:pt x="130394" y="6565"/>
                    <a:pt x="129917" y="6515"/>
                    <a:pt x="129443" y="6515"/>
                  </a:cubicBezTo>
                  <a:cubicBezTo>
                    <a:pt x="127584" y="6515"/>
                    <a:pt x="125780" y="7282"/>
                    <a:pt x="124487" y="8674"/>
                  </a:cubicBezTo>
                  <a:cubicBezTo>
                    <a:pt x="123206" y="7294"/>
                    <a:pt x="121414" y="6515"/>
                    <a:pt x="119532" y="6515"/>
                  </a:cubicBezTo>
                  <a:cubicBezTo>
                    <a:pt x="119048" y="6515"/>
                    <a:pt x="118564" y="6569"/>
                    <a:pt x="118089" y="6667"/>
                  </a:cubicBezTo>
                  <a:cubicBezTo>
                    <a:pt x="118089" y="5932"/>
                    <a:pt x="118206" y="5198"/>
                    <a:pt x="118439" y="4499"/>
                  </a:cubicBezTo>
                  <a:lnTo>
                    <a:pt x="118063" y="4499"/>
                  </a:lnTo>
                  <a:cubicBezTo>
                    <a:pt x="117821" y="5198"/>
                    <a:pt x="117722" y="5932"/>
                    <a:pt x="117758" y="6676"/>
                  </a:cubicBezTo>
                  <a:cubicBezTo>
                    <a:pt x="116516" y="5373"/>
                    <a:pt x="114749" y="4534"/>
                    <a:pt x="112880" y="4534"/>
                  </a:cubicBezTo>
                  <a:cubicBezTo>
                    <a:pt x="112860" y="4534"/>
                    <a:pt x="112840" y="4534"/>
                    <a:pt x="112821" y="4535"/>
                  </a:cubicBezTo>
                  <a:cubicBezTo>
                    <a:pt x="112802" y="4534"/>
                    <a:pt x="112783" y="4534"/>
                    <a:pt x="112765" y="4534"/>
                  </a:cubicBezTo>
                  <a:cubicBezTo>
                    <a:pt x="110778" y="4534"/>
                    <a:pt x="108911" y="5480"/>
                    <a:pt x="107659" y="6927"/>
                  </a:cubicBezTo>
                  <a:lnTo>
                    <a:pt x="107659" y="6927"/>
                  </a:lnTo>
                  <a:cubicBezTo>
                    <a:pt x="107953" y="3264"/>
                    <a:pt x="104676" y="36"/>
                    <a:pt x="101009" y="36"/>
                  </a:cubicBezTo>
                  <a:cubicBezTo>
                    <a:pt x="100988" y="36"/>
                    <a:pt x="100968" y="36"/>
                    <a:pt x="100948" y="36"/>
                  </a:cubicBezTo>
                  <a:cubicBezTo>
                    <a:pt x="100928" y="36"/>
                    <a:pt x="100908" y="36"/>
                    <a:pt x="100889" y="36"/>
                  </a:cubicBezTo>
                  <a:cubicBezTo>
                    <a:pt x="99020" y="36"/>
                    <a:pt x="97261" y="875"/>
                    <a:pt x="96011" y="2178"/>
                  </a:cubicBezTo>
                  <a:cubicBezTo>
                    <a:pt x="96056" y="1434"/>
                    <a:pt x="95948" y="699"/>
                    <a:pt x="95706" y="1"/>
                  </a:cubicBezTo>
                  <a:lnTo>
                    <a:pt x="95339" y="1"/>
                  </a:lnTo>
                  <a:cubicBezTo>
                    <a:pt x="95563" y="699"/>
                    <a:pt x="95688" y="1434"/>
                    <a:pt x="95688" y="2169"/>
                  </a:cubicBezTo>
                  <a:cubicBezTo>
                    <a:pt x="95213" y="2067"/>
                    <a:pt x="94735" y="2017"/>
                    <a:pt x="94260" y="2017"/>
                  </a:cubicBezTo>
                  <a:cubicBezTo>
                    <a:pt x="92399" y="2017"/>
                    <a:pt x="90599" y="2784"/>
                    <a:pt x="89299" y="4176"/>
                  </a:cubicBezTo>
                  <a:cubicBezTo>
                    <a:pt x="88027" y="2796"/>
                    <a:pt x="86226" y="2017"/>
                    <a:pt x="84344" y="2017"/>
                  </a:cubicBezTo>
                  <a:cubicBezTo>
                    <a:pt x="83860" y="2017"/>
                    <a:pt x="83376" y="2061"/>
                    <a:pt x="82902" y="2169"/>
                  </a:cubicBezTo>
                  <a:cubicBezTo>
                    <a:pt x="82910" y="1434"/>
                    <a:pt x="83027" y="699"/>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sp>
          <p:nvSpPr>
            <p:cNvPr id="43" name="Google Shape;43;p3"/>
            <p:cNvSpPr/>
            <p:nvPr/>
          </p:nvSpPr>
          <p:spPr>
            <a:xfrm>
              <a:off x="3029808" y="2625674"/>
              <a:ext cx="3080076" cy="1683353"/>
            </a:xfrm>
            <a:custGeom>
              <a:avLst/>
              <a:gdLst/>
              <a:ahLst/>
              <a:cxnLst/>
              <a:rect l="l" t="t" r="r" b="b"/>
              <a:pathLst>
                <a:path w="143276" h="78414" extrusionOk="0">
                  <a:moveTo>
                    <a:pt x="84144" y="2392"/>
                  </a:moveTo>
                  <a:cubicBezTo>
                    <a:pt x="86080" y="2392"/>
                    <a:pt x="87955" y="3195"/>
                    <a:pt x="89299" y="4642"/>
                  </a:cubicBezTo>
                  <a:cubicBezTo>
                    <a:pt x="90635" y="3197"/>
                    <a:pt x="92499" y="2400"/>
                    <a:pt x="94430" y="2400"/>
                  </a:cubicBezTo>
                  <a:cubicBezTo>
                    <a:pt x="94856" y="2400"/>
                    <a:pt x="95287" y="2439"/>
                    <a:pt x="95715" y="2518"/>
                  </a:cubicBezTo>
                  <a:cubicBezTo>
                    <a:pt x="94720" y="3692"/>
                    <a:pt x="94138" y="5198"/>
                    <a:pt x="94228" y="6793"/>
                  </a:cubicBezTo>
                  <a:cubicBezTo>
                    <a:pt x="92977" y="5480"/>
                    <a:pt x="91219" y="4651"/>
                    <a:pt x="89350" y="4651"/>
                  </a:cubicBezTo>
                  <a:cubicBezTo>
                    <a:pt x="89330" y="4651"/>
                    <a:pt x="89310" y="4651"/>
                    <a:pt x="89290" y="4651"/>
                  </a:cubicBezTo>
                  <a:cubicBezTo>
                    <a:pt x="89271" y="4651"/>
                    <a:pt x="89251" y="4651"/>
                    <a:pt x="89231" y="4651"/>
                  </a:cubicBezTo>
                  <a:cubicBezTo>
                    <a:pt x="87362" y="4651"/>
                    <a:pt x="85595" y="5489"/>
                    <a:pt x="84353" y="6793"/>
                  </a:cubicBezTo>
                  <a:cubicBezTo>
                    <a:pt x="84434" y="5198"/>
                    <a:pt x="83851" y="3692"/>
                    <a:pt x="82866" y="2518"/>
                  </a:cubicBezTo>
                  <a:lnTo>
                    <a:pt x="82866" y="2509"/>
                  </a:lnTo>
                  <a:cubicBezTo>
                    <a:pt x="83291" y="2430"/>
                    <a:pt x="83719" y="2392"/>
                    <a:pt x="84144" y="2392"/>
                  </a:cubicBezTo>
                  <a:close/>
                  <a:moveTo>
                    <a:pt x="23970" y="2589"/>
                  </a:moveTo>
                  <a:cubicBezTo>
                    <a:pt x="24396" y="2589"/>
                    <a:pt x="24824" y="2628"/>
                    <a:pt x="25250" y="2707"/>
                  </a:cubicBezTo>
                  <a:cubicBezTo>
                    <a:pt x="24255" y="3889"/>
                    <a:pt x="23673" y="5386"/>
                    <a:pt x="23753" y="6981"/>
                  </a:cubicBezTo>
                  <a:cubicBezTo>
                    <a:pt x="22512" y="5677"/>
                    <a:pt x="20744" y="4839"/>
                    <a:pt x="18884" y="4839"/>
                  </a:cubicBezTo>
                  <a:cubicBezTo>
                    <a:pt x="18864" y="4839"/>
                    <a:pt x="18845" y="4839"/>
                    <a:pt x="18825" y="4839"/>
                  </a:cubicBezTo>
                  <a:cubicBezTo>
                    <a:pt x="18805" y="4839"/>
                    <a:pt x="18786" y="4839"/>
                    <a:pt x="18766" y="4839"/>
                  </a:cubicBezTo>
                  <a:cubicBezTo>
                    <a:pt x="16897" y="4839"/>
                    <a:pt x="15129" y="5677"/>
                    <a:pt x="13888" y="6981"/>
                  </a:cubicBezTo>
                  <a:cubicBezTo>
                    <a:pt x="13951" y="5395"/>
                    <a:pt x="13368" y="3898"/>
                    <a:pt x="12382" y="2716"/>
                  </a:cubicBezTo>
                  <a:lnTo>
                    <a:pt x="12391" y="2707"/>
                  </a:lnTo>
                  <a:cubicBezTo>
                    <a:pt x="12818" y="2628"/>
                    <a:pt x="13246" y="2589"/>
                    <a:pt x="13671" y="2589"/>
                  </a:cubicBezTo>
                  <a:cubicBezTo>
                    <a:pt x="15606" y="2589"/>
                    <a:pt x="17481" y="3390"/>
                    <a:pt x="18825" y="4830"/>
                  </a:cubicBezTo>
                  <a:cubicBezTo>
                    <a:pt x="20162" y="3390"/>
                    <a:pt x="22035" y="2589"/>
                    <a:pt x="23970" y="2589"/>
                  </a:cubicBezTo>
                  <a:close/>
                  <a:moveTo>
                    <a:pt x="77636" y="544"/>
                  </a:moveTo>
                  <a:cubicBezTo>
                    <a:pt x="80811" y="544"/>
                    <a:pt x="83986" y="2623"/>
                    <a:pt x="84031" y="6784"/>
                  </a:cubicBezTo>
                  <a:cubicBezTo>
                    <a:pt x="83550" y="6679"/>
                    <a:pt x="83066" y="6627"/>
                    <a:pt x="82585" y="6627"/>
                  </a:cubicBezTo>
                  <a:cubicBezTo>
                    <a:pt x="80728" y="6627"/>
                    <a:pt x="78929" y="7394"/>
                    <a:pt x="77633" y="8782"/>
                  </a:cubicBezTo>
                  <a:cubicBezTo>
                    <a:pt x="76360" y="7411"/>
                    <a:pt x="74559" y="6622"/>
                    <a:pt x="72687" y="6622"/>
                  </a:cubicBezTo>
                  <a:cubicBezTo>
                    <a:pt x="72203" y="6622"/>
                    <a:pt x="71719" y="6676"/>
                    <a:pt x="71244" y="6784"/>
                  </a:cubicBezTo>
                  <a:cubicBezTo>
                    <a:pt x="71284" y="2625"/>
                    <a:pt x="74460" y="544"/>
                    <a:pt x="77636" y="544"/>
                  </a:cubicBezTo>
                  <a:close/>
                  <a:moveTo>
                    <a:pt x="100947" y="544"/>
                  </a:moveTo>
                  <a:cubicBezTo>
                    <a:pt x="104121" y="544"/>
                    <a:pt x="107295" y="2622"/>
                    <a:pt x="107337" y="6782"/>
                  </a:cubicBezTo>
                  <a:lnTo>
                    <a:pt x="107337" y="6782"/>
                  </a:lnTo>
                  <a:cubicBezTo>
                    <a:pt x="106859" y="6678"/>
                    <a:pt x="106378" y="6627"/>
                    <a:pt x="105901" y="6627"/>
                  </a:cubicBezTo>
                  <a:cubicBezTo>
                    <a:pt x="104043" y="6627"/>
                    <a:pt x="102246" y="7394"/>
                    <a:pt x="100957" y="8782"/>
                  </a:cubicBezTo>
                  <a:cubicBezTo>
                    <a:pt x="99676" y="7411"/>
                    <a:pt x="97883" y="6622"/>
                    <a:pt x="96002" y="6622"/>
                  </a:cubicBezTo>
                  <a:cubicBezTo>
                    <a:pt x="95518" y="6622"/>
                    <a:pt x="95034" y="6676"/>
                    <a:pt x="94559" y="6784"/>
                  </a:cubicBezTo>
                  <a:cubicBezTo>
                    <a:pt x="94595" y="2625"/>
                    <a:pt x="97771" y="544"/>
                    <a:pt x="100947" y="544"/>
                  </a:cubicBezTo>
                  <a:close/>
                  <a:moveTo>
                    <a:pt x="7166" y="739"/>
                  </a:moveTo>
                  <a:cubicBezTo>
                    <a:pt x="10341" y="739"/>
                    <a:pt x="13516" y="2815"/>
                    <a:pt x="13556" y="6972"/>
                  </a:cubicBezTo>
                  <a:cubicBezTo>
                    <a:pt x="13079" y="6868"/>
                    <a:pt x="12598" y="6817"/>
                    <a:pt x="12120" y="6817"/>
                  </a:cubicBezTo>
                  <a:cubicBezTo>
                    <a:pt x="10263" y="6817"/>
                    <a:pt x="8460" y="7585"/>
                    <a:pt x="7163" y="8974"/>
                  </a:cubicBezTo>
                  <a:lnTo>
                    <a:pt x="7163" y="8974"/>
                  </a:lnTo>
                  <a:cubicBezTo>
                    <a:pt x="5882" y="7597"/>
                    <a:pt x="4092" y="6819"/>
                    <a:pt x="2212" y="6819"/>
                  </a:cubicBezTo>
                  <a:cubicBezTo>
                    <a:pt x="1728" y="6819"/>
                    <a:pt x="1245" y="6873"/>
                    <a:pt x="770" y="6972"/>
                  </a:cubicBezTo>
                  <a:cubicBezTo>
                    <a:pt x="810" y="2818"/>
                    <a:pt x="3988" y="739"/>
                    <a:pt x="7166" y="739"/>
                  </a:cubicBezTo>
                  <a:close/>
                  <a:moveTo>
                    <a:pt x="30461" y="743"/>
                  </a:moveTo>
                  <a:cubicBezTo>
                    <a:pt x="33632" y="743"/>
                    <a:pt x="36807" y="2818"/>
                    <a:pt x="36853" y="6968"/>
                  </a:cubicBezTo>
                  <a:lnTo>
                    <a:pt x="36853" y="6968"/>
                  </a:lnTo>
                  <a:cubicBezTo>
                    <a:pt x="36386" y="6869"/>
                    <a:pt x="35915" y="6820"/>
                    <a:pt x="35447" y="6820"/>
                  </a:cubicBezTo>
                  <a:cubicBezTo>
                    <a:pt x="33589" y="6820"/>
                    <a:pt x="31784" y="7587"/>
                    <a:pt x="30492" y="8979"/>
                  </a:cubicBezTo>
                  <a:cubicBezTo>
                    <a:pt x="29210" y="7599"/>
                    <a:pt x="27418" y="6819"/>
                    <a:pt x="25536" y="6819"/>
                  </a:cubicBezTo>
                  <a:cubicBezTo>
                    <a:pt x="25053" y="6819"/>
                    <a:pt x="24569" y="6873"/>
                    <a:pt x="24094" y="6972"/>
                  </a:cubicBezTo>
                  <a:cubicBezTo>
                    <a:pt x="24121" y="2820"/>
                    <a:pt x="27289" y="743"/>
                    <a:pt x="30461" y="743"/>
                  </a:cubicBezTo>
                  <a:close/>
                  <a:moveTo>
                    <a:pt x="119326" y="6899"/>
                  </a:moveTo>
                  <a:cubicBezTo>
                    <a:pt x="121263" y="6899"/>
                    <a:pt x="123133" y="7700"/>
                    <a:pt x="124470" y="9149"/>
                  </a:cubicBezTo>
                  <a:lnTo>
                    <a:pt x="124470" y="9149"/>
                  </a:lnTo>
                  <a:cubicBezTo>
                    <a:pt x="124453" y="9149"/>
                    <a:pt x="124436" y="9149"/>
                    <a:pt x="124419" y="9149"/>
                  </a:cubicBezTo>
                  <a:cubicBezTo>
                    <a:pt x="122550" y="9149"/>
                    <a:pt x="120782" y="9987"/>
                    <a:pt x="119541" y="11291"/>
                  </a:cubicBezTo>
                  <a:cubicBezTo>
                    <a:pt x="119622" y="9705"/>
                    <a:pt x="119039" y="8199"/>
                    <a:pt x="118045" y="7017"/>
                  </a:cubicBezTo>
                  <a:cubicBezTo>
                    <a:pt x="118472" y="6938"/>
                    <a:pt x="118901" y="6899"/>
                    <a:pt x="119326" y="6899"/>
                  </a:cubicBezTo>
                  <a:close/>
                  <a:moveTo>
                    <a:pt x="129625" y="6899"/>
                  </a:moveTo>
                  <a:cubicBezTo>
                    <a:pt x="130050" y="6899"/>
                    <a:pt x="130477" y="6938"/>
                    <a:pt x="130903" y="7017"/>
                  </a:cubicBezTo>
                  <a:cubicBezTo>
                    <a:pt x="129908" y="8199"/>
                    <a:pt x="129326" y="9705"/>
                    <a:pt x="129415" y="11291"/>
                  </a:cubicBezTo>
                  <a:cubicBezTo>
                    <a:pt x="128165" y="9987"/>
                    <a:pt x="126397" y="9149"/>
                    <a:pt x="124537" y="9149"/>
                  </a:cubicBezTo>
                  <a:cubicBezTo>
                    <a:pt x="124520" y="9149"/>
                    <a:pt x="124503" y="9149"/>
                    <a:pt x="124487" y="9149"/>
                  </a:cubicBezTo>
                  <a:lnTo>
                    <a:pt x="124487" y="9149"/>
                  </a:lnTo>
                  <a:cubicBezTo>
                    <a:pt x="125823" y="7700"/>
                    <a:pt x="127694" y="6899"/>
                    <a:pt x="129625" y="6899"/>
                  </a:cubicBezTo>
                  <a:close/>
                  <a:moveTo>
                    <a:pt x="82788" y="6997"/>
                  </a:moveTo>
                  <a:cubicBezTo>
                    <a:pt x="83213" y="6997"/>
                    <a:pt x="83641" y="7036"/>
                    <a:pt x="84066" y="7115"/>
                  </a:cubicBezTo>
                  <a:cubicBezTo>
                    <a:pt x="83072" y="8298"/>
                    <a:pt x="82489" y="9794"/>
                    <a:pt x="82579" y="11389"/>
                  </a:cubicBezTo>
                  <a:cubicBezTo>
                    <a:pt x="81329" y="10086"/>
                    <a:pt x="79570" y="9248"/>
                    <a:pt x="77701" y="9248"/>
                  </a:cubicBezTo>
                  <a:cubicBezTo>
                    <a:pt x="77681" y="9248"/>
                    <a:pt x="77661" y="9248"/>
                    <a:pt x="77642" y="9248"/>
                  </a:cubicBezTo>
                  <a:cubicBezTo>
                    <a:pt x="78979" y="7800"/>
                    <a:pt x="80853" y="6997"/>
                    <a:pt x="82788" y="6997"/>
                  </a:cubicBezTo>
                  <a:close/>
                  <a:moveTo>
                    <a:pt x="95819" y="7002"/>
                  </a:moveTo>
                  <a:cubicBezTo>
                    <a:pt x="97748" y="7002"/>
                    <a:pt x="99615" y="7806"/>
                    <a:pt x="100948" y="9257"/>
                  </a:cubicBezTo>
                  <a:cubicBezTo>
                    <a:pt x="100928" y="9257"/>
                    <a:pt x="100908" y="9256"/>
                    <a:pt x="100888" y="9256"/>
                  </a:cubicBezTo>
                  <a:cubicBezTo>
                    <a:pt x="99020" y="9256"/>
                    <a:pt x="97252" y="10086"/>
                    <a:pt x="96011" y="11398"/>
                  </a:cubicBezTo>
                  <a:cubicBezTo>
                    <a:pt x="96100" y="9803"/>
                    <a:pt x="95509" y="8298"/>
                    <a:pt x="94523" y="7124"/>
                  </a:cubicBezTo>
                  <a:cubicBezTo>
                    <a:pt x="94955" y="7042"/>
                    <a:pt x="95388" y="7002"/>
                    <a:pt x="95819" y="7002"/>
                  </a:cubicBezTo>
                  <a:close/>
                  <a:moveTo>
                    <a:pt x="48857" y="7096"/>
                  </a:moveTo>
                  <a:cubicBezTo>
                    <a:pt x="50790" y="7096"/>
                    <a:pt x="52658" y="7899"/>
                    <a:pt x="53995" y="9346"/>
                  </a:cubicBezTo>
                  <a:lnTo>
                    <a:pt x="53995" y="9346"/>
                  </a:lnTo>
                  <a:cubicBezTo>
                    <a:pt x="53978" y="9346"/>
                    <a:pt x="53961" y="9346"/>
                    <a:pt x="53945" y="9346"/>
                  </a:cubicBezTo>
                  <a:cubicBezTo>
                    <a:pt x="52076" y="9346"/>
                    <a:pt x="50308" y="10184"/>
                    <a:pt x="49067" y="11488"/>
                  </a:cubicBezTo>
                  <a:cubicBezTo>
                    <a:pt x="49156" y="9893"/>
                    <a:pt x="48565" y="8388"/>
                    <a:pt x="47579" y="7214"/>
                  </a:cubicBezTo>
                  <a:cubicBezTo>
                    <a:pt x="48005" y="7135"/>
                    <a:pt x="48433" y="7096"/>
                    <a:pt x="48857" y="7096"/>
                  </a:cubicBezTo>
                  <a:close/>
                  <a:moveTo>
                    <a:pt x="59151" y="7096"/>
                  </a:moveTo>
                  <a:cubicBezTo>
                    <a:pt x="59575" y="7096"/>
                    <a:pt x="60003" y="7135"/>
                    <a:pt x="60429" y="7214"/>
                  </a:cubicBezTo>
                  <a:cubicBezTo>
                    <a:pt x="59443" y="8397"/>
                    <a:pt x="58852" y="9893"/>
                    <a:pt x="58941" y="11488"/>
                  </a:cubicBezTo>
                  <a:cubicBezTo>
                    <a:pt x="57700" y="10184"/>
                    <a:pt x="55932" y="9346"/>
                    <a:pt x="54063" y="9346"/>
                  </a:cubicBezTo>
                  <a:cubicBezTo>
                    <a:pt x="54043" y="9346"/>
                    <a:pt x="54024" y="9346"/>
                    <a:pt x="54004" y="9346"/>
                  </a:cubicBezTo>
                  <a:cubicBezTo>
                    <a:pt x="55349" y="7899"/>
                    <a:pt x="57217" y="7096"/>
                    <a:pt x="59151" y="7096"/>
                  </a:cubicBezTo>
                  <a:close/>
                  <a:moveTo>
                    <a:pt x="12288" y="7195"/>
                  </a:moveTo>
                  <a:cubicBezTo>
                    <a:pt x="12712" y="7195"/>
                    <a:pt x="13139" y="7233"/>
                    <a:pt x="13565" y="7312"/>
                  </a:cubicBezTo>
                  <a:cubicBezTo>
                    <a:pt x="12580" y="8495"/>
                    <a:pt x="11997" y="9992"/>
                    <a:pt x="12078" y="11586"/>
                  </a:cubicBezTo>
                  <a:cubicBezTo>
                    <a:pt x="10836" y="10283"/>
                    <a:pt x="9069" y="9445"/>
                    <a:pt x="7200" y="9445"/>
                  </a:cubicBezTo>
                  <a:cubicBezTo>
                    <a:pt x="7183" y="9445"/>
                    <a:pt x="7166" y="9445"/>
                    <a:pt x="7150" y="9445"/>
                  </a:cubicBezTo>
                  <a:lnTo>
                    <a:pt x="7150" y="9445"/>
                  </a:lnTo>
                  <a:cubicBezTo>
                    <a:pt x="8487" y="7997"/>
                    <a:pt x="10354" y="7195"/>
                    <a:pt x="12288" y="7195"/>
                  </a:cubicBezTo>
                  <a:close/>
                  <a:moveTo>
                    <a:pt x="25327" y="7195"/>
                  </a:moveTo>
                  <a:cubicBezTo>
                    <a:pt x="27263" y="7195"/>
                    <a:pt x="29138" y="7997"/>
                    <a:pt x="30483" y="9445"/>
                  </a:cubicBezTo>
                  <a:cubicBezTo>
                    <a:pt x="30463" y="9445"/>
                    <a:pt x="30443" y="9445"/>
                    <a:pt x="30423" y="9445"/>
                  </a:cubicBezTo>
                  <a:cubicBezTo>
                    <a:pt x="28555" y="9445"/>
                    <a:pt x="26787" y="10283"/>
                    <a:pt x="25545" y="11586"/>
                  </a:cubicBezTo>
                  <a:cubicBezTo>
                    <a:pt x="25626" y="10000"/>
                    <a:pt x="25044" y="8495"/>
                    <a:pt x="24049" y="7312"/>
                  </a:cubicBezTo>
                  <a:cubicBezTo>
                    <a:pt x="24475" y="7233"/>
                    <a:pt x="24903" y="7195"/>
                    <a:pt x="25327" y="7195"/>
                  </a:cubicBezTo>
                  <a:close/>
                  <a:moveTo>
                    <a:pt x="35634" y="7192"/>
                  </a:moveTo>
                  <a:cubicBezTo>
                    <a:pt x="36094" y="7192"/>
                    <a:pt x="36556" y="7237"/>
                    <a:pt x="37015" y="7330"/>
                  </a:cubicBezTo>
                  <a:cubicBezTo>
                    <a:pt x="35998" y="8588"/>
                    <a:pt x="35452" y="10173"/>
                    <a:pt x="35641" y="11840"/>
                  </a:cubicBezTo>
                  <a:lnTo>
                    <a:pt x="35641" y="11840"/>
                  </a:lnTo>
                  <a:cubicBezTo>
                    <a:pt x="34389" y="10389"/>
                    <a:pt x="32523" y="9445"/>
                    <a:pt x="30538" y="9445"/>
                  </a:cubicBezTo>
                  <a:cubicBezTo>
                    <a:pt x="30520" y="9445"/>
                    <a:pt x="30501" y="9445"/>
                    <a:pt x="30483" y="9445"/>
                  </a:cubicBezTo>
                  <a:cubicBezTo>
                    <a:pt x="31822" y="7997"/>
                    <a:pt x="33700" y="7192"/>
                    <a:pt x="35634" y="7192"/>
                  </a:cubicBezTo>
                  <a:close/>
                  <a:moveTo>
                    <a:pt x="112820" y="5042"/>
                  </a:moveTo>
                  <a:cubicBezTo>
                    <a:pt x="115994" y="5042"/>
                    <a:pt x="119168" y="7120"/>
                    <a:pt x="119209" y="11280"/>
                  </a:cubicBezTo>
                  <a:lnTo>
                    <a:pt x="119209" y="11280"/>
                  </a:lnTo>
                  <a:cubicBezTo>
                    <a:pt x="118737" y="11179"/>
                    <a:pt x="118262" y="11130"/>
                    <a:pt x="117790" y="11130"/>
                  </a:cubicBezTo>
                  <a:cubicBezTo>
                    <a:pt x="115926" y="11130"/>
                    <a:pt x="114120" y="11897"/>
                    <a:pt x="112821" y="13289"/>
                  </a:cubicBezTo>
                  <a:cubicBezTo>
                    <a:pt x="111548" y="11909"/>
                    <a:pt x="109747" y="11129"/>
                    <a:pt x="107874" y="11129"/>
                  </a:cubicBezTo>
                  <a:cubicBezTo>
                    <a:pt x="107391" y="11129"/>
                    <a:pt x="106898" y="11183"/>
                    <a:pt x="106432" y="11282"/>
                  </a:cubicBezTo>
                  <a:cubicBezTo>
                    <a:pt x="106468" y="7123"/>
                    <a:pt x="109644" y="5042"/>
                    <a:pt x="112820" y="5042"/>
                  </a:cubicBezTo>
                  <a:close/>
                  <a:moveTo>
                    <a:pt x="136135" y="5042"/>
                  </a:moveTo>
                  <a:cubicBezTo>
                    <a:pt x="139310" y="5042"/>
                    <a:pt x="142484" y="7121"/>
                    <a:pt x="142525" y="11282"/>
                  </a:cubicBezTo>
                  <a:cubicBezTo>
                    <a:pt x="142051" y="11180"/>
                    <a:pt x="141574" y="11130"/>
                    <a:pt x="141100" y="11130"/>
                  </a:cubicBezTo>
                  <a:cubicBezTo>
                    <a:pt x="139242" y="11130"/>
                    <a:pt x="137437" y="11897"/>
                    <a:pt x="136145" y="13289"/>
                  </a:cubicBezTo>
                  <a:cubicBezTo>
                    <a:pt x="134863" y="11909"/>
                    <a:pt x="133071" y="11129"/>
                    <a:pt x="131190" y="11129"/>
                  </a:cubicBezTo>
                  <a:cubicBezTo>
                    <a:pt x="130706" y="11129"/>
                    <a:pt x="130222" y="11183"/>
                    <a:pt x="129747" y="11282"/>
                  </a:cubicBezTo>
                  <a:cubicBezTo>
                    <a:pt x="129783" y="7123"/>
                    <a:pt x="132959" y="5042"/>
                    <a:pt x="136135" y="5042"/>
                  </a:cubicBezTo>
                  <a:close/>
                  <a:moveTo>
                    <a:pt x="89293" y="5147"/>
                  </a:moveTo>
                  <a:cubicBezTo>
                    <a:pt x="92468" y="5147"/>
                    <a:pt x="95642" y="7223"/>
                    <a:pt x="95679" y="11378"/>
                  </a:cubicBezTo>
                  <a:lnTo>
                    <a:pt x="95679" y="11378"/>
                  </a:lnTo>
                  <a:cubicBezTo>
                    <a:pt x="95207" y="11278"/>
                    <a:pt x="94731" y="11229"/>
                    <a:pt x="94259" y="11229"/>
                  </a:cubicBezTo>
                  <a:cubicBezTo>
                    <a:pt x="92396" y="11229"/>
                    <a:pt x="90592" y="11995"/>
                    <a:pt x="89299" y="13388"/>
                  </a:cubicBezTo>
                  <a:cubicBezTo>
                    <a:pt x="88018" y="12008"/>
                    <a:pt x="86226" y="11228"/>
                    <a:pt x="84344" y="11228"/>
                  </a:cubicBezTo>
                  <a:cubicBezTo>
                    <a:pt x="83860" y="11228"/>
                    <a:pt x="83376" y="11282"/>
                    <a:pt x="82902" y="11380"/>
                  </a:cubicBezTo>
                  <a:cubicBezTo>
                    <a:pt x="82937" y="7226"/>
                    <a:pt x="86116" y="5147"/>
                    <a:pt x="89293" y="5147"/>
                  </a:cubicBezTo>
                  <a:close/>
                  <a:moveTo>
                    <a:pt x="42334" y="5241"/>
                  </a:moveTo>
                  <a:cubicBezTo>
                    <a:pt x="45504" y="5241"/>
                    <a:pt x="48679" y="7316"/>
                    <a:pt x="48726" y="11466"/>
                  </a:cubicBezTo>
                  <a:lnTo>
                    <a:pt x="48726" y="11466"/>
                  </a:lnTo>
                  <a:cubicBezTo>
                    <a:pt x="48259" y="11367"/>
                    <a:pt x="47788" y="11318"/>
                    <a:pt x="47320" y="11318"/>
                  </a:cubicBezTo>
                  <a:cubicBezTo>
                    <a:pt x="45461" y="11318"/>
                    <a:pt x="43655" y="12085"/>
                    <a:pt x="42355" y="13477"/>
                  </a:cubicBezTo>
                  <a:cubicBezTo>
                    <a:pt x="41083" y="12097"/>
                    <a:pt x="39282" y="11318"/>
                    <a:pt x="37409" y="11318"/>
                  </a:cubicBezTo>
                  <a:cubicBezTo>
                    <a:pt x="36916" y="11318"/>
                    <a:pt x="36432" y="11371"/>
                    <a:pt x="35966" y="11470"/>
                  </a:cubicBezTo>
                  <a:cubicBezTo>
                    <a:pt x="35993" y="7318"/>
                    <a:pt x="39161" y="5241"/>
                    <a:pt x="42334" y="5241"/>
                  </a:cubicBezTo>
                  <a:close/>
                  <a:moveTo>
                    <a:pt x="65648" y="5241"/>
                  </a:moveTo>
                  <a:cubicBezTo>
                    <a:pt x="68820" y="5241"/>
                    <a:pt x="71995" y="7316"/>
                    <a:pt x="72041" y="11466"/>
                  </a:cubicBezTo>
                  <a:lnTo>
                    <a:pt x="72041" y="11466"/>
                  </a:lnTo>
                  <a:cubicBezTo>
                    <a:pt x="71572" y="11367"/>
                    <a:pt x="71100" y="11318"/>
                    <a:pt x="70631" y="11318"/>
                  </a:cubicBezTo>
                  <a:cubicBezTo>
                    <a:pt x="68767" y="11318"/>
                    <a:pt x="66961" y="12085"/>
                    <a:pt x="65662" y="13477"/>
                  </a:cubicBezTo>
                  <a:cubicBezTo>
                    <a:pt x="64389" y="12097"/>
                    <a:pt x="62588" y="11318"/>
                    <a:pt x="60715" y="11318"/>
                  </a:cubicBezTo>
                  <a:cubicBezTo>
                    <a:pt x="60223" y="11318"/>
                    <a:pt x="59739" y="11371"/>
                    <a:pt x="59273" y="11470"/>
                  </a:cubicBezTo>
                  <a:cubicBezTo>
                    <a:pt x="59304" y="7318"/>
                    <a:pt x="62474" y="5241"/>
                    <a:pt x="65648" y="5241"/>
                  </a:cubicBezTo>
                  <a:close/>
                  <a:moveTo>
                    <a:pt x="18806" y="5349"/>
                  </a:moveTo>
                  <a:cubicBezTo>
                    <a:pt x="21976" y="5349"/>
                    <a:pt x="25149" y="7423"/>
                    <a:pt x="25196" y="11574"/>
                  </a:cubicBezTo>
                  <a:lnTo>
                    <a:pt x="25196" y="11574"/>
                  </a:lnTo>
                  <a:cubicBezTo>
                    <a:pt x="24722" y="11471"/>
                    <a:pt x="24244" y="11421"/>
                    <a:pt x="23770" y="11421"/>
                  </a:cubicBezTo>
                  <a:cubicBezTo>
                    <a:pt x="21912" y="11421"/>
                    <a:pt x="20114" y="12189"/>
                    <a:pt x="18825" y="13585"/>
                  </a:cubicBezTo>
                  <a:cubicBezTo>
                    <a:pt x="17544" y="12205"/>
                    <a:pt x="15752" y="11425"/>
                    <a:pt x="13870" y="11425"/>
                  </a:cubicBezTo>
                  <a:cubicBezTo>
                    <a:pt x="13386" y="11425"/>
                    <a:pt x="12902" y="11470"/>
                    <a:pt x="12427" y="11578"/>
                  </a:cubicBezTo>
                  <a:cubicBezTo>
                    <a:pt x="12463" y="7425"/>
                    <a:pt x="15633" y="5349"/>
                    <a:pt x="18806" y="5349"/>
                  </a:cubicBezTo>
                  <a:close/>
                  <a:moveTo>
                    <a:pt x="117949" y="11501"/>
                  </a:moveTo>
                  <a:cubicBezTo>
                    <a:pt x="118380" y="11501"/>
                    <a:pt x="118814" y="11541"/>
                    <a:pt x="119245" y="11622"/>
                  </a:cubicBezTo>
                  <a:cubicBezTo>
                    <a:pt x="118253" y="12794"/>
                    <a:pt x="117671" y="14304"/>
                    <a:pt x="117757" y="15887"/>
                  </a:cubicBezTo>
                  <a:lnTo>
                    <a:pt x="117757" y="15887"/>
                  </a:lnTo>
                  <a:cubicBezTo>
                    <a:pt x="116507" y="14584"/>
                    <a:pt x="114739" y="13746"/>
                    <a:pt x="112880" y="13746"/>
                  </a:cubicBezTo>
                  <a:cubicBezTo>
                    <a:pt x="112860" y="13746"/>
                    <a:pt x="112840" y="13746"/>
                    <a:pt x="112821" y="13746"/>
                  </a:cubicBezTo>
                  <a:cubicBezTo>
                    <a:pt x="114154" y="12303"/>
                    <a:pt x="116020" y="11501"/>
                    <a:pt x="117949" y="11501"/>
                  </a:cubicBezTo>
                  <a:close/>
                  <a:moveTo>
                    <a:pt x="130985" y="11496"/>
                  </a:moveTo>
                  <a:cubicBezTo>
                    <a:pt x="132925" y="11496"/>
                    <a:pt x="134799" y="12298"/>
                    <a:pt x="136136" y="13746"/>
                  </a:cubicBezTo>
                  <a:cubicBezTo>
                    <a:pt x="136116" y="13746"/>
                    <a:pt x="136096" y="13746"/>
                    <a:pt x="136077" y="13746"/>
                  </a:cubicBezTo>
                  <a:cubicBezTo>
                    <a:pt x="134208" y="13746"/>
                    <a:pt x="132440" y="14584"/>
                    <a:pt x="131199" y="15888"/>
                  </a:cubicBezTo>
                  <a:cubicBezTo>
                    <a:pt x="131279" y="14293"/>
                    <a:pt x="130697" y="12796"/>
                    <a:pt x="129702" y="11613"/>
                  </a:cubicBezTo>
                  <a:cubicBezTo>
                    <a:pt x="130130" y="11534"/>
                    <a:pt x="130559" y="11496"/>
                    <a:pt x="130985" y="11496"/>
                  </a:cubicBezTo>
                  <a:close/>
                  <a:moveTo>
                    <a:pt x="84143" y="11612"/>
                  </a:moveTo>
                  <a:cubicBezTo>
                    <a:pt x="86077" y="11612"/>
                    <a:pt x="87946" y="12415"/>
                    <a:pt x="89290" y="13862"/>
                  </a:cubicBezTo>
                  <a:cubicBezTo>
                    <a:pt x="89271" y="13862"/>
                    <a:pt x="89251" y="13862"/>
                    <a:pt x="89231" y="13862"/>
                  </a:cubicBezTo>
                  <a:cubicBezTo>
                    <a:pt x="87362" y="13862"/>
                    <a:pt x="85595" y="14701"/>
                    <a:pt x="84353" y="16004"/>
                  </a:cubicBezTo>
                  <a:cubicBezTo>
                    <a:pt x="84443" y="14409"/>
                    <a:pt x="83851" y="12913"/>
                    <a:pt x="82866" y="11730"/>
                  </a:cubicBezTo>
                  <a:cubicBezTo>
                    <a:pt x="83291" y="11651"/>
                    <a:pt x="83719" y="11612"/>
                    <a:pt x="84143" y="11612"/>
                  </a:cubicBezTo>
                  <a:close/>
                  <a:moveTo>
                    <a:pt x="94437" y="11612"/>
                  </a:moveTo>
                  <a:cubicBezTo>
                    <a:pt x="94861" y="11612"/>
                    <a:pt x="95289" y="11651"/>
                    <a:pt x="95715" y="11730"/>
                  </a:cubicBezTo>
                  <a:cubicBezTo>
                    <a:pt x="94729" y="12913"/>
                    <a:pt x="94138" y="14409"/>
                    <a:pt x="94228" y="16004"/>
                  </a:cubicBezTo>
                  <a:cubicBezTo>
                    <a:pt x="92977" y="14701"/>
                    <a:pt x="91218" y="13862"/>
                    <a:pt x="89350" y="13862"/>
                  </a:cubicBezTo>
                  <a:cubicBezTo>
                    <a:pt x="89330" y="13862"/>
                    <a:pt x="89310" y="13862"/>
                    <a:pt x="89290" y="13862"/>
                  </a:cubicBezTo>
                  <a:lnTo>
                    <a:pt x="89299" y="13853"/>
                  </a:lnTo>
                  <a:cubicBezTo>
                    <a:pt x="90636" y="12414"/>
                    <a:pt x="92504" y="11612"/>
                    <a:pt x="94437" y="11612"/>
                  </a:cubicBezTo>
                  <a:close/>
                  <a:moveTo>
                    <a:pt x="47493" y="11702"/>
                  </a:moveTo>
                  <a:cubicBezTo>
                    <a:pt x="47918" y="11702"/>
                    <a:pt x="48345" y="11740"/>
                    <a:pt x="48771" y="11819"/>
                  </a:cubicBezTo>
                  <a:cubicBezTo>
                    <a:pt x="47772" y="12997"/>
                    <a:pt x="47190" y="14487"/>
                    <a:pt x="47274" y="16083"/>
                  </a:cubicBezTo>
                  <a:lnTo>
                    <a:pt x="47274" y="16083"/>
                  </a:lnTo>
                  <a:cubicBezTo>
                    <a:pt x="46033" y="14786"/>
                    <a:pt x="44269" y="13952"/>
                    <a:pt x="42406" y="13952"/>
                  </a:cubicBezTo>
                  <a:cubicBezTo>
                    <a:pt x="42389" y="13952"/>
                    <a:pt x="42372" y="13952"/>
                    <a:pt x="42355" y="13952"/>
                  </a:cubicBezTo>
                  <a:lnTo>
                    <a:pt x="42355" y="13952"/>
                  </a:lnTo>
                  <a:cubicBezTo>
                    <a:pt x="43693" y="12505"/>
                    <a:pt x="45560" y="11702"/>
                    <a:pt x="47493" y="11702"/>
                  </a:cubicBezTo>
                  <a:close/>
                  <a:moveTo>
                    <a:pt x="60501" y="11702"/>
                  </a:moveTo>
                  <a:cubicBezTo>
                    <a:pt x="62439" y="11702"/>
                    <a:pt x="64308" y="12505"/>
                    <a:pt x="65653" y="13952"/>
                  </a:cubicBezTo>
                  <a:cubicBezTo>
                    <a:pt x="65633" y="13952"/>
                    <a:pt x="65613" y="13952"/>
                    <a:pt x="65593" y="13952"/>
                  </a:cubicBezTo>
                  <a:cubicBezTo>
                    <a:pt x="63725" y="13952"/>
                    <a:pt x="61957" y="14790"/>
                    <a:pt x="60715" y="16094"/>
                  </a:cubicBezTo>
                  <a:cubicBezTo>
                    <a:pt x="60796" y="14499"/>
                    <a:pt x="60214" y="13002"/>
                    <a:pt x="59219" y="11819"/>
                  </a:cubicBezTo>
                  <a:cubicBezTo>
                    <a:pt x="59646" y="11740"/>
                    <a:pt x="60075" y="11702"/>
                    <a:pt x="60501" y="11702"/>
                  </a:cubicBezTo>
                  <a:close/>
                  <a:moveTo>
                    <a:pt x="106098" y="7003"/>
                  </a:moveTo>
                  <a:cubicBezTo>
                    <a:pt x="106560" y="7003"/>
                    <a:pt x="107026" y="7049"/>
                    <a:pt x="107489" y="7142"/>
                  </a:cubicBezTo>
                  <a:cubicBezTo>
                    <a:pt x="106479" y="8394"/>
                    <a:pt x="105932" y="9985"/>
                    <a:pt x="106135" y="11656"/>
                  </a:cubicBezTo>
                  <a:lnTo>
                    <a:pt x="106135" y="11656"/>
                  </a:lnTo>
                  <a:cubicBezTo>
                    <a:pt x="106639" y="11546"/>
                    <a:pt x="107148" y="11492"/>
                    <a:pt x="107652" y="11492"/>
                  </a:cubicBezTo>
                  <a:cubicBezTo>
                    <a:pt x="109592" y="11492"/>
                    <a:pt x="111471" y="12290"/>
                    <a:pt x="112821" y="13746"/>
                  </a:cubicBezTo>
                  <a:cubicBezTo>
                    <a:pt x="112802" y="13746"/>
                    <a:pt x="112783" y="13746"/>
                    <a:pt x="112765" y="13746"/>
                  </a:cubicBezTo>
                  <a:cubicBezTo>
                    <a:pt x="110778" y="13746"/>
                    <a:pt x="108911" y="14691"/>
                    <a:pt x="107659" y="16138"/>
                  </a:cubicBezTo>
                  <a:lnTo>
                    <a:pt x="107659" y="16138"/>
                  </a:lnTo>
                  <a:cubicBezTo>
                    <a:pt x="107785" y="14463"/>
                    <a:pt x="107175" y="12886"/>
                    <a:pt x="106127" y="11658"/>
                  </a:cubicBezTo>
                  <a:cubicBezTo>
                    <a:pt x="106127" y="11658"/>
                    <a:pt x="106128" y="11658"/>
                    <a:pt x="106128" y="11658"/>
                  </a:cubicBezTo>
                  <a:lnTo>
                    <a:pt x="106128" y="11658"/>
                  </a:lnTo>
                  <a:cubicBezTo>
                    <a:pt x="106131" y="11661"/>
                    <a:pt x="106133" y="11664"/>
                    <a:pt x="106136" y="11667"/>
                  </a:cubicBezTo>
                  <a:cubicBezTo>
                    <a:pt x="106136" y="11664"/>
                    <a:pt x="106135" y="11660"/>
                    <a:pt x="106135" y="11656"/>
                  </a:cubicBezTo>
                  <a:lnTo>
                    <a:pt x="106135" y="11656"/>
                  </a:lnTo>
                  <a:cubicBezTo>
                    <a:pt x="106133" y="11657"/>
                    <a:pt x="106130" y="11657"/>
                    <a:pt x="106128" y="11658"/>
                  </a:cubicBezTo>
                  <a:lnTo>
                    <a:pt x="106128" y="11658"/>
                  </a:lnTo>
                  <a:cubicBezTo>
                    <a:pt x="104868" y="10198"/>
                    <a:pt x="102995" y="9256"/>
                    <a:pt x="101004" y="9256"/>
                  </a:cubicBezTo>
                  <a:cubicBezTo>
                    <a:pt x="100985" y="9256"/>
                    <a:pt x="100967" y="9257"/>
                    <a:pt x="100948" y="9257"/>
                  </a:cubicBezTo>
                  <a:cubicBezTo>
                    <a:pt x="102293" y="7803"/>
                    <a:pt x="104164" y="7003"/>
                    <a:pt x="106098" y="7003"/>
                  </a:cubicBezTo>
                  <a:close/>
                  <a:moveTo>
                    <a:pt x="13651" y="11804"/>
                  </a:moveTo>
                  <a:cubicBezTo>
                    <a:pt x="15587" y="11804"/>
                    <a:pt x="17458" y="12604"/>
                    <a:pt x="18799" y="14050"/>
                  </a:cubicBezTo>
                  <a:lnTo>
                    <a:pt x="18799" y="14050"/>
                  </a:lnTo>
                  <a:cubicBezTo>
                    <a:pt x="18788" y="14050"/>
                    <a:pt x="18777" y="14050"/>
                    <a:pt x="18766" y="14050"/>
                  </a:cubicBezTo>
                  <a:cubicBezTo>
                    <a:pt x="16897" y="14050"/>
                    <a:pt x="15129" y="14889"/>
                    <a:pt x="13888" y="16192"/>
                  </a:cubicBezTo>
                  <a:cubicBezTo>
                    <a:pt x="13968" y="14597"/>
                    <a:pt x="13386" y="13101"/>
                    <a:pt x="12391" y="11918"/>
                  </a:cubicBezTo>
                  <a:cubicBezTo>
                    <a:pt x="12811" y="11842"/>
                    <a:pt x="13233" y="11804"/>
                    <a:pt x="13651" y="11804"/>
                  </a:cubicBezTo>
                  <a:close/>
                  <a:moveTo>
                    <a:pt x="23971" y="11800"/>
                  </a:moveTo>
                  <a:cubicBezTo>
                    <a:pt x="24396" y="11800"/>
                    <a:pt x="24824" y="11839"/>
                    <a:pt x="25250" y="11918"/>
                  </a:cubicBezTo>
                  <a:cubicBezTo>
                    <a:pt x="24255" y="13101"/>
                    <a:pt x="23673" y="14597"/>
                    <a:pt x="23753" y="16192"/>
                  </a:cubicBezTo>
                  <a:cubicBezTo>
                    <a:pt x="22512" y="14889"/>
                    <a:pt x="20744" y="14050"/>
                    <a:pt x="18884" y="14050"/>
                  </a:cubicBezTo>
                  <a:cubicBezTo>
                    <a:pt x="18864" y="14050"/>
                    <a:pt x="18845" y="14050"/>
                    <a:pt x="18825" y="14051"/>
                  </a:cubicBezTo>
                  <a:cubicBezTo>
                    <a:pt x="20162" y="12603"/>
                    <a:pt x="22036" y="11800"/>
                    <a:pt x="23971" y="11800"/>
                  </a:cubicBezTo>
                  <a:close/>
                  <a:moveTo>
                    <a:pt x="37191" y="11695"/>
                  </a:moveTo>
                  <a:cubicBezTo>
                    <a:pt x="39126" y="11695"/>
                    <a:pt x="41007" y="12498"/>
                    <a:pt x="42355" y="13952"/>
                  </a:cubicBezTo>
                  <a:lnTo>
                    <a:pt x="42355" y="13952"/>
                  </a:lnTo>
                  <a:cubicBezTo>
                    <a:pt x="42352" y="13952"/>
                    <a:pt x="42349" y="13952"/>
                    <a:pt x="42346" y="13952"/>
                  </a:cubicBezTo>
                  <a:cubicBezTo>
                    <a:pt x="42328" y="13952"/>
                    <a:pt x="42309" y="13952"/>
                    <a:pt x="42291" y="13952"/>
                  </a:cubicBezTo>
                  <a:cubicBezTo>
                    <a:pt x="40304" y="13952"/>
                    <a:pt x="38437" y="14897"/>
                    <a:pt x="37185" y="16344"/>
                  </a:cubicBezTo>
                  <a:cubicBezTo>
                    <a:pt x="37320" y="14669"/>
                    <a:pt x="36710" y="13092"/>
                    <a:pt x="35662" y="11864"/>
                  </a:cubicBezTo>
                  <a:cubicBezTo>
                    <a:pt x="36169" y="11750"/>
                    <a:pt x="36682" y="11695"/>
                    <a:pt x="37191" y="11695"/>
                  </a:cubicBezTo>
                  <a:close/>
                  <a:moveTo>
                    <a:pt x="124477" y="9648"/>
                  </a:moveTo>
                  <a:cubicBezTo>
                    <a:pt x="127652" y="9648"/>
                    <a:pt x="130827" y="11726"/>
                    <a:pt x="130867" y="15888"/>
                  </a:cubicBezTo>
                  <a:cubicBezTo>
                    <a:pt x="130394" y="15786"/>
                    <a:pt x="129917" y="15736"/>
                    <a:pt x="129443" y="15736"/>
                  </a:cubicBezTo>
                  <a:cubicBezTo>
                    <a:pt x="127584" y="15736"/>
                    <a:pt x="125780" y="16502"/>
                    <a:pt x="124487" y="17895"/>
                  </a:cubicBezTo>
                  <a:cubicBezTo>
                    <a:pt x="123206" y="16515"/>
                    <a:pt x="121414" y="15735"/>
                    <a:pt x="119532" y="15735"/>
                  </a:cubicBezTo>
                  <a:cubicBezTo>
                    <a:pt x="119048" y="15735"/>
                    <a:pt x="118564" y="15780"/>
                    <a:pt x="118089" y="15888"/>
                  </a:cubicBezTo>
                  <a:cubicBezTo>
                    <a:pt x="118125" y="11729"/>
                    <a:pt x="121301" y="9648"/>
                    <a:pt x="124477" y="9648"/>
                  </a:cubicBezTo>
                  <a:close/>
                  <a:moveTo>
                    <a:pt x="77633" y="9753"/>
                  </a:moveTo>
                  <a:cubicBezTo>
                    <a:pt x="80805" y="9753"/>
                    <a:pt x="83979" y="11828"/>
                    <a:pt x="84022" y="15982"/>
                  </a:cubicBezTo>
                  <a:lnTo>
                    <a:pt x="84022" y="15982"/>
                  </a:lnTo>
                  <a:cubicBezTo>
                    <a:pt x="83547" y="15880"/>
                    <a:pt x="83069" y="15830"/>
                    <a:pt x="82594" y="15830"/>
                  </a:cubicBezTo>
                  <a:cubicBezTo>
                    <a:pt x="80737" y="15830"/>
                    <a:pt x="78939" y="16596"/>
                    <a:pt x="77651" y="17984"/>
                  </a:cubicBezTo>
                  <a:cubicBezTo>
                    <a:pt x="76369" y="16613"/>
                    <a:pt x="74577" y="15825"/>
                    <a:pt x="72696" y="15825"/>
                  </a:cubicBezTo>
                  <a:cubicBezTo>
                    <a:pt x="72212" y="15825"/>
                    <a:pt x="71728" y="15879"/>
                    <a:pt x="71253" y="15986"/>
                  </a:cubicBezTo>
                  <a:cubicBezTo>
                    <a:pt x="71284" y="11832"/>
                    <a:pt x="74458" y="9753"/>
                    <a:pt x="77633" y="9753"/>
                  </a:cubicBezTo>
                  <a:close/>
                  <a:moveTo>
                    <a:pt x="100947" y="9753"/>
                  </a:moveTo>
                  <a:cubicBezTo>
                    <a:pt x="104122" y="9753"/>
                    <a:pt x="107296" y="11830"/>
                    <a:pt x="107337" y="15986"/>
                  </a:cubicBezTo>
                  <a:cubicBezTo>
                    <a:pt x="106864" y="15884"/>
                    <a:pt x="106386" y="15834"/>
                    <a:pt x="105913" y="15834"/>
                  </a:cubicBezTo>
                  <a:cubicBezTo>
                    <a:pt x="104054" y="15834"/>
                    <a:pt x="102249" y="16601"/>
                    <a:pt x="100957" y="17993"/>
                  </a:cubicBezTo>
                  <a:cubicBezTo>
                    <a:pt x="99676" y="16613"/>
                    <a:pt x="97883" y="15834"/>
                    <a:pt x="96002" y="15834"/>
                  </a:cubicBezTo>
                  <a:cubicBezTo>
                    <a:pt x="95518" y="15834"/>
                    <a:pt x="95034" y="15888"/>
                    <a:pt x="94559" y="15986"/>
                  </a:cubicBezTo>
                  <a:cubicBezTo>
                    <a:pt x="94595" y="11832"/>
                    <a:pt x="97771" y="9753"/>
                    <a:pt x="100947" y="9753"/>
                  </a:cubicBezTo>
                  <a:close/>
                  <a:moveTo>
                    <a:pt x="53999" y="9848"/>
                  </a:moveTo>
                  <a:cubicBezTo>
                    <a:pt x="57176" y="9848"/>
                    <a:pt x="60352" y="11927"/>
                    <a:pt x="60393" y="16085"/>
                  </a:cubicBezTo>
                  <a:cubicBezTo>
                    <a:pt x="59913" y="15980"/>
                    <a:pt x="59429" y="15929"/>
                    <a:pt x="58949" y="15929"/>
                  </a:cubicBezTo>
                  <a:cubicBezTo>
                    <a:pt x="57093" y="15929"/>
                    <a:pt x="55295" y="16694"/>
                    <a:pt x="53999" y="18087"/>
                  </a:cubicBezTo>
                  <a:lnTo>
                    <a:pt x="53999" y="18087"/>
                  </a:lnTo>
                  <a:cubicBezTo>
                    <a:pt x="52718" y="16710"/>
                    <a:pt x="50928" y="15932"/>
                    <a:pt x="49049" y="15932"/>
                  </a:cubicBezTo>
                  <a:cubicBezTo>
                    <a:pt x="48565" y="15932"/>
                    <a:pt x="48081" y="15977"/>
                    <a:pt x="47606" y="16085"/>
                  </a:cubicBezTo>
                  <a:cubicBezTo>
                    <a:pt x="47646" y="11927"/>
                    <a:pt x="50823" y="9848"/>
                    <a:pt x="53999" y="9848"/>
                  </a:cubicBezTo>
                  <a:close/>
                  <a:moveTo>
                    <a:pt x="7166" y="9943"/>
                  </a:moveTo>
                  <a:cubicBezTo>
                    <a:pt x="10341" y="9943"/>
                    <a:pt x="13516" y="12022"/>
                    <a:pt x="13556" y="16183"/>
                  </a:cubicBezTo>
                  <a:cubicBezTo>
                    <a:pt x="13083" y="16081"/>
                    <a:pt x="12605" y="16031"/>
                    <a:pt x="12131" y="16031"/>
                  </a:cubicBezTo>
                  <a:cubicBezTo>
                    <a:pt x="10273" y="16031"/>
                    <a:pt x="8469" y="16796"/>
                    <a:pt x="7176" y="18181"/>
                  </a:cubicBezTo>
                  <a:cubicBezTo>
                    <a:pt x="5901" y="16817"/>
                    <a:pt x="4126" y="16040"/>
                    <a:pt x="2258" y="16040"/>
                  </a:cubicBezTo>
                  <a:cubicBezTo>
                    <a:pt x="2237" y="16040"/>
                    <a:pt x="2216" y="16040"/>
                    <a:pt x="2194" y="16040"/>
                  </a:cubicBezTo>
                  <a:lnTo>
                    <a:pt x="2212" y="16022"/>
                  </a:lnTo>
                  <a:lnTo>
                    <a:pt x="2212" y="16022"/>
                  </a:lnTo>
                  <a:cubicBezTo>
                    <a:pt x="1728" y="16031"/>
                    <a:pt x="1245" y="16076"/>
                    <a:pt x="770" y="16183"/>
                  </a:cubicBezTo>
                  <a:cubicBezTo>
                    <a:pt x="810" y="12024"/>
                    <a:pt x="3988" y="9943"/>
                    <a:pt x="7166" y="9943"/>
                  </a:cubicBezTo>
                  <a:close/>
                  <a:moveTo>
                    <a:pt x="30463" y="9956"/>
                  </a:moveTo>
                  <a:cubicBezTo>
                    <a:pt x="33636" y="9956"/>
                    <a:pt x="36811" y="12033"/>
                    <a:pt x="36854" y="16188"/>
                  </a:cubicBezTo>
                  <a:lnTo>
                    <a:pt x="36854" y="16188"/>
                  </a:lnTo>
                  <a:cubicBezTo>
                    <a:pt x="36379" y="16086"/>
                    <a:pt x="35901" y="16036"/>
                    <a:pt x="35426" y="16036"/>
                  </a:cubicBezTo>
                  <a:cubicBezTo>
                    <a:pt x="33569" y="16036"/>
                    <a:pt x="31771" y="16802"/>
                    <a:pt x="30483" y="18190"/>
                  </a:cubicBezTo>
                  <a:cubicBezTo>
                    <a:pt x="29201" y="16819"/>
                    <a:pt x="27409" y="16031"/>
                    <a:pt x="25528" y="16031"/>
                  </a:cubicBezTo>
                  <a:cubicBezTo>
                    <a:pt x="25044" y="16031"/>
                    <a:pt x="24560" y="16085"/>
                    <a:pt x="24085" y="16192"/>
                  </a:cubicBezTo>
                  <a:cubicBezTo>
                    <a:pt x="24116" y="12034"/>
                    <a:pt x="27288" y="9956"/>
                    <a:pt x="30463" y="9956"/>
                  </a:cubicBezTo>
                  <a:close/>
                  <a:moveTo>
                    <a:pt x="119326" y="16110"/>
                  </a:moveTo>
                  <a:cubicBezTo>
                    <a:pt x="121265" y="16110"/>
                    <a:pt x="123134" y="16913"/>
                    <a:pt x="124478" y="18361"/>
                  </a:cubicBezTo>
                  <a:cubicBezTo>
                    <a:pt x="124458" y="18360"/>
                    <a:pt x="124439" y="18360"/>
                    <a:pt x="124419" y="18360"/>
                  </a:cubicBezTo>
                  <a:cubicBezTo>
                    <a:pt x="122550" y="18360"/>
                    <a:pt x="120782" y="19199"/>
                    <a:pt x="119541" y="20502"/>
                  </a:cubicBezTo>
                  <a:cubicBezTo>
                    <a:pt x="119622" y="18907"/>
                    <a:pt x="119039" y="17411"/>
                    <a:pt x="118045" y="16228"/>
                  </a:cubicBezTo>
                  <a:cubicBezTo>
                    <a:pt x="118472" y="16149"/>
                    <a:pt x="118901" y="16110"/>
                    <a:pt x="119326" y="16110"/>
                  </a:cubicBezTo>
                  <a:close/>
                  <a:moveTo>
                    <a:pt x="129624" y="16110"/>
                  </a:moveTo>
                  <a:cubicBezTo>
                    <a:pt x="130049" y="16110"/>
                    <a:pt x="130477" y="16149"/>
                    <a:pt x="130903" y="16228"/>
                  </a:cubicBezTo>
                  <a:cubicBezTo>
                    <a:pt x="129908" y="17402"/>
                    <a:pt x="129326" y="18907"/>
                    <a:pt x="129415" y="20493"/>
                  </a:cubicBezTo>
                  <a:lnTo>
                    <a:pt x="129415" y="20502"/>
                  </a:lnTo>
                  <a:cubicBezTo>
                    <a:pt x="128165" y="19199"/>
                    <a:pt x="126397" y="18360"/>
                    <a:pt x="124537" y="18360"/>
                  </a:cubicBezTo>
                  <a:cubicBezTo>
                    <a:pt x="124517" y="18360"/>
                    <a:pt x="124498" y="18360"/>
                    <a:pt x="124478" y="18361"/>
                  </a:cubicBezTo>
                  <a:cubicBezTo>
                    <a:pt x="125815" y="16913"/>
                    <a:pt x="127689" y="16110"/>
                    <a:pt x="129624" y="16110"/>
                  </a:cubicBezTo>
                  <a:close/>
                  <a:moveTo>
                    <a:pt x="82783" y="16209"/>
                  </a:moveTo>
                  <a:cubicBezTo>
                    <a:pt x="83207" y="16209"/>
                    <a:pt x="83633" y="16247"/>
                    <a:pt x="84057" y="16327"/>
                  </a:cubicBezTo>
                  <a:cubicBezTo>
                    <a:pt x="83538" y="16945"/>
                    <a:pt x="83135" y="17653"/>
                    <a:pt x="82875" y="18414"/>
                  </a:cubicBezTo>
                  <a:cubicBezTo>
                    <a:pt x="82633" y="19113"/>
                    <a:pt x="82534" y="19848"/>
                    <a:pt x="82570" y="20592"/>
                  </a:cubicBezTo>
                  <a:cubicBezTo>
                    <a:pt x="81322" y="19282"/>
                    <a:pt x="79551" y="18450"/>
                    <a:pt x="77681" y="18450"/>
                  </a:cubicBezTo>
                  <a:cubicBezTo>
                    <a:pt x="77671" y="18450"/>
                    <a:pt x="77661" y="18450"/>
                    <a:pt x="77651" y="18450"/>
                  </a:cubicBezTo>
                  <a:cubicBezTo>
                    <a:pt x="78988" y="17010"/>
                    <a:pt x="80855" y="16209"/>
                    <a:pt x="82783" y="16209"/>
                  </a:cubicBezTo>
                  <a:close/>
                  <a:moveTo>
                    <a:pt x="95788" y="16212"/>
                  </a:moveTo>
                  <a:cubicBezTo>
                    <a:pt x="97720" y="16212"/>
                    <a:pt x="99592" y="17008"/>
                    <a:pt x="100939" y="18450"/>
                  </a:cubicBezTo>
                  <a:cubicBezTo>
                    <a:pt x="100919" y="18450"/>
                    <a:pt x="100900" y="18450"/>
                    <a:pt x="100880" y="18450"/>
                  </a:cubicBezTo>
                  <a:cubicBezTo>
                    <a:pt x="99011" y="18450"/>
                    <a:pt x="97252" y="19288"/>
                    <a:pt x="96011" y="20592"/>
                  </a:cubicBezTo>
                  <a:cubicBezTo>
                    <a:pt x="96047" y="19848"/>
                    <a:pt x="95948" y="19113"/>
                    <a:pt x="95706" y="18414"/>
                  </a:cubicBezTo>
                  <a:cubicBezTo>
                    <a:pt x="95446" y="17653"/>
                    <a:pt x="95043" y="16945"/>
                    <a:pt x="94523" y="16327"/>
                  </a:cubicBezTo>
                  <a:cubicBezTo>
                    <a:pt x="94944" y="16250"/>
                    <a:pt x="95367" y="16212"/>
                    <a:pt x="95788" y="16212"/>
                  </a:cubicBezTo>
                  <a:close/>
                  <a:moveTo>
                    <a:pt x="48848" y="16307"/>
                  </a:moveTo>
                  <a:cubicBezTo>
                    <a:pt x="50780" y="16307"/>
                    <a:pt x="52650" y="17108"/>
                    <a:pt x="53987" y="18558"/>
                  </a:cubicBezTo>
                  <a:lnTo>
                    <a:pt x="53987" y="18558"/>
                  </a:lnTo>
                  <a:cubicBezTo>
                    <a:pt x="53970" y="18558"/>
                    <a:pt x="53953" y="18557"/>
                    <a:pt x="53936" y="18557"/>
                  </a:cubicBezTo>
                  <a:cubicBezTo>
                    <a:pt x="52067" y="18557"/>
                    <a:pt x="50308" y="19396"/>
                    <a:pt x="49058" y="20699"/>
                  </a:cubicBezTo>
                  <a:cubicBezTo>
                    <a:pt x="49147" y="19104"/>
                    <a:pt x="48565" y="17608"/>
                    <a:pt x="47570" y="16425"/>
                  </a:cubicBezTo>
                  <a:cubicBezTo>
                    <a:pt x="47996" y="16346"/>
                    <a:pt x="48423" y="16307"/>
                    <a:pt x="48848" y="16307"/>
                  </a:cubicBezTo>
                  <a:close/>
                  <a:moveTo>
                    <a:pt x="59142" y="16307"/>
                  </a:moveTo>
                  <a:cubicBezTo>
                    <a:pt x="59567" y="16307"/>
                    <a:pt x="59994" y="16346"/>
                    <a:pt x="60420" y="16425"/>
                  </a:cubicBezTo>
                  <a:cubicBezTo>
                    <a:pt x="59425" y="17608"/>
                    <a:pt x="58843" y="19104"/>
                    <a:pt x="58932" y="20699"/>
                  </a:cubicBezTo>
                  <a:cubicBezTo>
                    <a:pt x="57691" y="19396"/>
                    <a:pt x="55923" y="18557"/>
                    <a:pt x="54054" y="18557"/>
                  </a:cubicBezTo>
                  <a:cubicBezTo>
                    <a:pt x="54037" y="18557"/>
                    <a:pt x="54020" y="18558"/>
                    <a:pt x="54003" y="18558"/>
                  </a:cubicBezTo>
                  <a:lnTo>
                    <a:pt x="54003" y="18558"/>
                  </a:lnTo>
                  <a:cubicBezTo>
                    <a:pt x="55340" y="17108"/>
                    <a:pt x="57210" y="16307"/>
                    <a:pt x="59142" y="16307"/>
                  </a:cubicBezTo>
                  <a:close/>
                  <a:moveTo>
                    <a:pt x="25317" y="16414"/>
                  </a:moveTo>
                  <a:cubicBezTo>
                    <a:pt x="27247" y="16414"/>
                    <a:pt x="29113" y="17211"/>
                    <a:pt x="30456" y="18656"/>
                  </a:cubicBezTo>
                  <a:cubicBezTo>
                    <a:pt x="30436" y="18656"/>
                    <a:pt x="30416" y="18656"/>
                    <a:pt x="30397" y="18656"/>
                  </a:cubicBezTo>
                  <a:cubicBezTo>
                    <a:pt x="28528" y="18656"/>
                    <a:pt x="26769" y="19494"/>
                    <a:pt x="25528" y="20789"/>
                  </a:cubicBezTo>
                  <a:cubicBezTo>
                    <a:pt x="25563" y="20054"/>
                    <a:pt x="25456" y="19310"/>
                    <a:pt x="25223" y="18611"/>
                  </a:cubicBezTo>
                  <a:cubicBezTo>
                    <a:pt x="24954" y="17850"/>
                    <a:pt x="24551" y="17142"/>
                    <a:pt x="24031" y="16533"/>
                  </a:cubicBezTo>
                  <a:cubicBezTo>
                    <a:pt x="24460" y="16453"/>
                    <a:pt x="24890" y="16414"/>
                    <a:pt x="25317" y="16414"/>
                  </a:cubicBezTo>
                  <a:close/>
                  <a:moveTo>
                    <a:pt x="12296" y="16415"/>
                  </a:moveTo>
                  <a:cubicBezTo>
                    <a:pt x="12720" y="16415"/>
                    <a:pt x="13148" y="16454"/>
                    <a:pt x="13574" y="16533"/>
                  </a:cubicBezTo>
                  <a:cubicBezTo>
                    <a:pt x="13055" y="17151"/>
                    <a:pt x="12651" y="17850"/>
                    <a:pt x="12391" y="18611"/>
                  </a:cubicBezTo>
                  <a:cubicBezTo>
                    <a:pt x="12150" y="19310"/>
                    <a:pt x="12042" y="20054"/>
                    <a:pt x="12087" y="20789"/>
                  </a:cubicBezTo>
                  <a:lnTo>
                    <a:pt x="12078" y="20798"/>
                  </a:lnTo>
                  <a:cubicBezTo>
                    <a:pt x="10836" y="19494"/>
                    <a:pt x="9077" y="18656"/>
                    <a:pt x="7217" y="18656"/>
                  </a:cubicBezTo>
                  <a:cubicBezTo>
                    <a:pt x="7198" y="18656"/>
                    <a:pt x="7178" y="18656"/>
                    <a:pt x="7159" y="18656"/>
                  </a:cubicBezTo>
                  <a:cubicBezTo>
                    <a:pt x="8496" y="17216"/>
                    <a:pt x="10363" y="16415"/>
                    <a:pt x="12296" y="16415"/>
                  </a:cubicBezTo>
                  <a:close/>
                  <a:moveTo>
                    <a:pt x="106101" y="16205"/>
                  </a:moveTo>
                  <a:cubicBezTo>
                    <a:pt x="106563" y="16205"/>
                    <a:pt x="107027" y="16251"/>
                    <a:pt x="107489" y="16344"/>
                  </a:cubicBezTo>
                  <a:cubicBezTo>
                    <a:pt x="106486" y="17599"/>
                    <a:pt x="105930" y="19194"/>
                    <a:pt x="106136" y="20861"/>
                  </a:cubicBezTo>
                  <a:cubicBezTo>
                    <a:pt x="104879" y="19398"/>
                    <a:pt x="102991" y="18450"/>
                    <a:pt x="100994" y="18450"/>
                  </a:cubicBezTo>
                  <a:cubicBezTo>
                    <a:pt x="100985" y="18450"/>
                    <a:pt x="100975" y="18450"/>
                    <a:pt x="100966" y="18450"/>
                  </a:cubicBezTo>
                  <a:cubicBezTo>
                    <a:pt x="102304" y="17004"/>
                    <a:pt x="104173" y="16205"/>
                    <a:pt x="106101" y="16205"/>
                  </a:cubicBezTo>
                  <a:close/>
                  <a:moveTo>
                    <a:pt x="70810" y="11698"/>
                  </a:moveTo>
                  <a:cubicBezTo>
                    <a:pt x="71303" y="11698"/>
                    <a:pt x="71800" y="11750"/>
                    <a:pt x="72292" y="11855"/>
                  </a:cubicBezTo>
                  <a:cubicBezTo>
                    <a:pt x="71289" y="13110"/>
                    <a:pt x="70742" y="14705"/>
                    <a:pt x="70939" y="16380"/>
                  </a:cubicBezTo>
                  <a:lnTo>
                    <a:pt x="70957" y="16371"/>
                  </a:lnTo>
                  <a:cubicBezTo>
                    <a:pt x="71461" y="16260"/>
                    <a:pt x="71969" y="16205"/>
                    <a:pt x="72473" y="16205"/>
                  </a:cubicBezTo>
                  <a:cubicBezTo>
                    <a:pt x="74401" y="16205"/>
                    <a:pt x="76274" y="17001"/>
                    <a:pt x="77624" y="18450"/>
                  </a:cubicBezTo>
                  <a:cubicBezTo>
                    <a:pt x="77606" y="18450"/>
                    <a:pt x="77588" y="18450"/>
                    <a:pt x="77570" y="18450"/>
                  </a:cubicBezTo>
                  <a:cubicBezTo>
                    <a:pt x="75520" y="18450"/>
                    <a:pt x="73598" y="19458"/>
                    <a:pt x="72346" y="20986"/>
                  </a:cubicBezTo>
                  <a:cubicBezTo>
                    <a:pt x="72738" y="17269"/>
                    <a:pt x="69425" y="13952"/>
                    <a:pt x="65712" y="13952"/>
                  </a:cubicBezTo>
                  <a:cubicBezTo>
                    <a:pt x="65692" y="13952"/>
                    <a:pt x="65673" y="13952"/>
                    <a:pt x="65653" y="13952"/>
                  </a:cubicBezTo>
                  <a:cubicBezTo>
                    <a:pt x="66995" y="12495"/>
                    <a:pt x="68873" y="11698"/>
                    <a:pt x="70810" y="11698"/>
                  </a:cubicBezTo>
                  <a:close/>
                  <a:moveTo>
                    <a:pt x="35592" y="16407"/>
                  </a:moveTo>
                  <a:cubicBezTo>
                    <a:pt x="36059" y="16407"/>
                    <a:pt x="36530" y="16454"/>
                    <a:pt x="36997" y="16551"/>
                  </a:cubicBezTo>
                  <a:cubicBezTo>
                    <a:pt x="36004" y="17802"/>
                    <a:pt x="35449" y="19385"/>
                    <a:pt x="35643" y="21056"/>
                  </a:cubicBezTo>
                  <a:lnTo>
                    <a:pt x="35643" y="21056"/>
                  </a:lnTo>
                  <a:cubicBezTo>
                    <a:pt x="34391" y="19601"/>
                    <a:pt x="32515" y="18647"/>
                    <a:pt x="30529" y="18647"/>
                  </a:cubicBezTo>
                  <a:cubicBezTo>
                    <a:pt x="30511" y="18647"/>
                    <a:pt x="30492" y="18647"/>
                    <a:pt x="30474" y="18647"/>
                  </a:cubicBezTo>
                  <a:cubicBezTo>
                    <a:pt x="31808" y="17205"/>
                    <a:pt x="33669" y="16407"/>
                    <a:pt x="35592" y="16407"/>
                  </a:cubicBezTo>
                  <a:close/>
                  <a:moveTo>
                    <a:pt x="112821" y="14253"/>
                  </a:moveTo>
                  <a:cubicBezTo>
                    <a:pt x="115997" y="14253"/>
                    <a:pt x="119174" y="16332"/>
                    <a:pt x="119218" y="20493"/>
                  </a:cubicBezTo>
                  <a:cubicBezTo>
                    <a:pt x="118738" y="20388"/>
                    <a:pt x="118254" y="20337"/>
                    <a:pt x="117773" y="20337"/>
                  </a:cubicBezTo>
                  <a:cubicBezTo>
                    <a:pt x="115916" y="20337"/>
                    <a:pt x="114116" y="21103"/>
                    <a:pt x="112821" y="22491"/>
                  </a:cubicBezTo>
                  <a:cubicBezTo>
                    <a:pt x="111548" y="21120"/>
                    <a:pt x="109756" y="20332"/>
                    <a:pt x="107874" y="20332"/>
                  </a:cubicBezTo>
                  <a:cubicBezTo>
                    <a:pt x="107391" y="20332"/>
                    <a:pt x="106907" y="20386"/>
                    <a:pt x="106432" y="20493"/>
                  </a:cubicBezTo>
                  <a:cubicBezTo>
                    <a:pt x="106468" y="16334"/>
                    <a:pt x="109644" y="14253"/>
                    <a:pt x="112821" y="14253"/>
                  </a:cubicBezTo>
                  <a:close/>
                  <a:moveTo>
                    <a:pt x="136138" y="14252"/>
                  </a:moveTo>
                  <a:cubicBezTo>
                    <a:pt x="139311" y="14252"/>
                    <a:pt x="142484" y="16329"/>
                    <a:pt x="142525" y="20484"/>
                  </a:cubicBezTo>
                  <a:lnTo>
                    <a:pt x="142525" y="20493"/>
                  </a:lnTo>
                  <a:cubicBezTo>
                    <a:pt x="142051" y="20391"/>
                    <a:pt x="141574" y="20341"/>
                    <a:pt x="141100" y="20341"/>
                  </a:cubicBezTo>
                  <a:cubicBezTo>
                    <a:pt x="139242" y="20341"/>
                    <a:pt x="137437" y="21108"/>
                    <a:pt x="136145" y="22500"/>
                  </a:cubicBezTo>
                  <a:cubicBezTo>
                    <a:pt x="134871" y="21128"/>
                    <a:pt x="133091" y="20341"/>
                    <a:pt x="131221" y="20341"/>
                  </a:cubicBezTo>
                  <a:cubicBezTo>
                    <a:pt x="131211" y="20341"/>
                    <a:pt x="131200" y="20341"/>
                    <a:pt x="131190" y="20341"/>
                  </a:cubicBezTo>
                  <a:cubicBezTo>
                    <a:pt x="130706" y="20341"/>
                    <a:pt x="130222" y="20386"/>
                    <a:pt x="129747" y="20493"/>
                  </a:cubicBezTo>
                  <a:cubicBezTo>
                    <a:pt x="129783" y="16333"/>
                    <a:pt x="132960" y="14252"/>
                    <a:pt x="136138" y="14252"/>
                  </a:cubicBezTo>
                  <a:close/>
                  <a:moveTo>
                    <a:pt x="89290" y="14357"/>
                  </a:moveTo>
                  <a:cubicBezTo>
                    <a:pt x="91871" y="14357"/>
                    <a:pt x="94452" y="15731"/>
                    <a:pt x="95348" y="18477"/>
                  </a:cubicBezTo>
                  <a:cubicBezTo>
                    <a:pt x="95572" y="19158"/>
                    <a:pt x="95679" y="19866"/>
                    <a:pt x="95688" y="20583"/>
                  </a:cubicBezTo>
                  <a:cubicBezTo>
                    <a:pt x="95213" y="20481"/>
                    <a:pt x="94734" y="20431"/>
                    <a:pt x="94259" y="20431"/>
                  </a:cubicBezTo>
                  <a:cubicBezTo>
                    <a:pt x="92398" y="20431"/>
                    <a:pt x="90599" y="21196"/>
                    <a:pt x="89299" y="22581"/>
                  </a:cubicBezTo>
                  <a:cubicBezTo>
                    <a:pt x="88025" y="21218"/>
                    <a:pt x="86246" y="20430"/>
                    <a:pt x="84376" y="20430"/>
                  </a:cubicBezTo>
                  <a:cubicBezTo>
                    <a:pt x="84365" y="20430"/>
                    <a:pt x="84355" y="20430"/>
                    <a:pt x="84344" y="20430"/>
                  </a:cubicBezTo>
                  <a:cubicBezTo>
                    <a:pt x="83860" y="20430"/>
                    <a:pt x="83376" y="20475"/>
                    <a:pt x="82902" y="20583"/>
                  </a:cubicBezTo>
                  <a:cubicBezTo>
                    <a:pt x="82902" y="19866"/>
                    <a:pt x="83018" y="19158"/>
                    <a:pt x="83233" y="18477"/>
                  </a:cubicBezTo>
                  <a:cubicBezTo>
                    <a:pt x="84129" y="15731"/>
                    <a:pt x="86710" y="14357"/>
                    <a:pt x="89290" y="14357"/>
                  </a:cubicBezTo>
                  <a:close/>
                  <a:moveTo>
                    <a:pt x="42333" y="14454"/>
                  </a:moveTo>
                  <a:cubicBezTo>
                    <a:pt x="45509" y="14454"/>
                    <a:pt x="48686" y="16533"/>
                    <a:pt x="48726" y="20690"/>
                  </a:cubicBezTo>
                  <a:cubicBezTo>
                    <a:pt x="48246" y="20585"/>
                    <a:pt x="47763" y="20534"/>
                    <a:pt x="47283" y="20534"/>
                  </a:cubicBezTo>
                  <a:cubicBezTo>
                    <a:pt x="45427" y="20534"/>
                    <a:pt x="43633" y="21302"/>
                    <a:pt x="42337" y="22697"/>
                  </a:cubicBezTo>
                  <a:cubicBezTo>
                    <a:pt x="41063" y="21325"/>
                    <a:pt x="39284" y="20538"/>
                    <a:pt x="37414" y="20538"/>
                  </a:cubicBezTo>
                  <a:cubicBezTo>
                    <a:pt x="37403" y="20538"/>
                    <a:pt x="37393" y="20538"/>
                    <a:pt x="37382" y="20538"/>
                  </a:cubicBezTo>
                  <a:cubicBezTo>
                    <a:pt x="36898" y="20538"/>
                    <a:pt x="36415" y="20583"/>
                    <a:pt x="35940" y="20690"/>
                  </a:cubicBezTo>
                  <a:cubicBezTo>
                    <a:pt x="35980" y="16533"/>
                    <a:pt x="39156" y="14454"/>
                    <a:pt x="42333" y="14454"/>
                  </a:cubicBezTo>
                  <a:close/>
                  <a:moveTo>
                    <a:pt x="65648" y="14454"/>
                  </a:moveTo>
                  <a:cubicBezTo>
                    <a:pt x="68825" y="14454"/>
                    <a:pt x="72001" y="16533"/>
                    <a:pt x="72041" y="20690"/>
                  </a:cubicBezTo>
                  <a:cubicBezTo>
                    <a:pt x="71563" y="20585"/>
                    <a:pt x="71081" y="20534"/>
                    <a:pt x="70602" y="20534"/>
                  </a:cubicBezTo>
                  <a:cubicBezTo>
                    <a:pt x="68748" y="20534"/>
                    <a:pt x="66949" y="21302"/>
                    <a:pt x="65653" y="22697"/>
                  </a:cubicBezTo>
                  <a:cubicBezTo>
                    <a:pt x="64378" y="21325"/>
                    <a:pt x="62599" y="20538"/>
                    <a:pt x="60729" y="20538"/>
                  </a:cubicBezTo>
                  <a:cubicBezTo>
                    <a:pt x="60719" y="20538"/>
                    <a:pt x="60708" y="20538"/>
                    <a:pt x="60697" y="20538"/>
                  </a:cubicBezTo>
                  <a:cubicBezTo>
                    <a:pt x="60214" y="20538"/>
                    <a:pt x="59730" y="20583"/>
                    <a:pt x="59255" y="20690"/>
                  </a:cubicBezTo>
                  <a:cubicBezTo>
                    <a:pt x="59295" y="16533"/>
                    <a:pt x="62472" y="14454"/>
                    <a:pt x="65648" y="14454"/>
                  </a:cubicBezTo>
                  <a:close/>
                  <a:moveTo>
                    <a:pt x="18806" y="14558"/>
                  </a:moveTo>
                  <a:cubicBezTo>
                    <a:pt x="21388" y="14558"/>
                    <a:pt x="23969" y="15929"/>
                    <a:pt x="24864" y="18674"/>
                  </a:cubicBezTo>
                  <a:cubicBezTo>
                    <a:pt x="25079" y="19355"/>
                    <a:pt x="25196" y="20063"/>
                    <a:pt x="25196" y="20780"/>
                  </a:cubicBezTo>
                  <a:cubicBezTo>
                    <a:pt x="24718" y="20675"/>
                    <a:pt x="24235" y="20624"/>
                    <a:pt x="23756" y="20624"/>
                  </a:cubicBezTo>
                  <a:cubicBezTo>
                    <a:pt x="21903" y="20624"/>
                    <a:pt x="20103" y="21391"/>
                    <a:pt x="18807" y="22787"/>
                  </a:cubicBezTo>
                  <a:cubicBezTo>
                    <a:pt x="17535" y="21407"/>
                    <a:pt x="15734" y="20628"/>
                    <a:pt x="13861" y="20628"/>
                  </a:cubicBezTo>
                  <a:cubicBezTo>
                    <a:pt x="13368" y="20628"/>
                    <a:pt x="12884" y="20672"/>
                    <a:pt x="12409" y="20780"/>
                  </a:cubicBezTo>
                  <a:cubicBezTo>
                    <a:pt x="12418" y="20063"/>
                    <a:pt x="12526" y="19355"/>
                    <a:pt x="12741" y="18674"/>
                  </a:cubicBezTo>
                  <a:cubicBezTo>
                    <a:pt x="13637" y="15931"/>
                    <a:pt x="16222" y="14558"/>
                    <a:pt x="18806" y="14558"/>
                  </a:cubicBezTo>
                  <a:close/>
                  <a:moveTo>
                    <a:pt x="117964" y="20706"/>
                  </a:moveTo>
                  <a:cubicBezTo>
                    <a:pt x="118390" y="20706"/>
                    <a:pt x="118819" y="20745"/>
                    <a:pt x="119245" y="20825"/>
                  </a:cubicBezTo>
                  <a:cubicBezTo>
                    <a:pt x="118726" y="21443"/>
                    <a:pt x="118322" y="22151"/>
                    <a:pt x="118063" y="22913"/>
                  </a:cubicBezTo>
                  <a:lnTo>
                    <a:pt x="118063" y="22904"/>
                  </a:lnTo>
                  <a:cubicBezTo>
                    <a:pt x="117821" y="23611"/>
                    <a:pt x="117722" y="24346"/>
                    <a:pt x="117758" y="25090"/>
                  </a:cubicBezTo>
                  <a:cubicBezTo>
                    <a:pt x="116516" y="23786"/>
                    <a:pt x="114757" y="22948"/>
                    <a:pt x="112897" y="22948"/>
                  </a:cubicBezTo>
                  <a:cubicBezTo>
                    <a:pt x="112878" y="22948"/>
                    <a:pt x="112858" y="22948"/>
                    <a:pt x="112839" y="22948"/>
                  </a:cubicBezTo>
                  <a:cubicBezTo>
                    <a:pt x="114174" y="21503"/>
                    <a:pt x="116038" y="20706"/>
                    <a:pt x="117964" y="20706"/>
                  </a:cubicBezTo>
                  <a:close/>
                  <a:moveTo>
                    <a:pt x="130993" y="20706"/>
                  </a:moveTo>
                  <a:cubicBezTo>
                    <a:pt x="132921" y="20706"/>
                    <a:pt x="134791" y="21503"/>
                    <a:pt x="136127" y="22948"/>
                  </a:cubicBezTo>
                  <a:cubicBezTo>
                    <a:pt x="136107" y="22948"/>
                    <a:pt x="136088" y="22948"/>
                    <a:pt x="136068" y="22948"/>
                  </a:cubicBezTo>
                  <a:cubicBezTo>
                    <a:pt x="134208" y="22948"/>
                    <a:pt x="132440" y="23786"/>
                    <a:pt x="131199" y="25090"/>
                  </a:cubicBezTo>
                  <a:cubicBezTo>
                    <a:pt x="131234" y="24346"/>
                    <a:pt x="131136" y="23611"/>
                    <a:pt x="130894" y="22913"/>
                  </a:cubicBezTo>
                  <a:lnTo>
                    <a:pt x="130894" y="22904"/>
                  </a:lnTo>
                  <a:cubicBezTo>
                    <a:pt x="130634" y="22142"/>
                    <a:pt x="130231" y="21443"/>
                    <a:pt x="129711" y="20825"/>
                  </a:cubicBezTo>
                  <a:cubicBezTo>
                    <a:pt x="130138" y="20745"/>
                    <a:pt x="130567" y="20706"/>
                    <a:pt x="130993" y="20706"/>
                  </a:cubicBezTo>
                  <a:close/>
                  <a:moveTo>
                    <a:pt x="84135" y="20797"/>
                  </a:moveTo>
                  <a:cubicBezTo>
                    <a:pt x="86071" y="20797"/>
                    <a:pt x="87946" y="21599"/>
                    <a:pt x="89290" y="23047"/>
                  </a:cubicBezTo>
                  <a:cubicBezTo>
                    <a:pt x="90626" y="21601"/>
                    <a:pt x="92496" y="20805"/>
                    <a:pt x="94429" y="20805"/>
                  </a:cubicBezTo>
                  <a:cubicBezTo>
                    <a:pt x="94856" y="20805"/>
                    <a:pt x="95287" y="20844"/>
                    <a:pt x="95715" y="20923"/>
                  </a:cubicBezTo>
                  <a:cubicBezTo>
                    <a:pt x="94720" y="22106"/>
                    <a:pt x="94138" y="23602"/>
                    <a:pt x="94228" y="25197"/>
                  </a:cubicBezTo>
                  <a:cubicBezTo>
                    <a:pt x="92977" y="23894"/>
                    <a:pt x="91218" y="23056"/>
                    <a:pt x="89350" y="23056"/>
                  </a:cubicBezTo>
                  <a:cubicBezTo>
                    <a:pt x="89330" y="23056"/>
                    <a:pt x="89310" y="23056"/>
                    <a:pt x="89290" y="23056"/>
                  </a:cubicBezTo>
                  <a:cubicBezTo>
                    <a:pt x="89271" y="23056"/>
                    <a:pt x="89251" y="23056"/>
                    <a:pt x="89231" y="23056"/>
                  </a:cubicBezTo>
                  <a:cubicBezTo>
                    <a:pt x="87362" y="23056"/>
                    <a:pt x="85595" y="23894"/>
                    <a:pt x="84353" y="25197"/>
                  </a:cubicBezTo>
                  <a:cubicBezTo>
                    <a:pt x="84434" y="23602"/>
                    <a:pt x="83851" y="22106"/>
                    <a:pt x="82866" y="20923"/>
                  </a:cubicBezTo>
                  <a:lnTo>
                    <a:pt x="82857" y="20914"/>
                  </a:lnTo>
                  <a:cubicBezTo>
                    <a:pt x="83283" y="20835"/>
                    <a:pt x="83710" y="20797"/>
                    <a:pt x="84135" y="20797"/>
                  </a:cubicBezTo>
                  <a:close/>
                  <a:moveTo>
                    <a:pt x="47488" y="20904"/>
                  </a:moveTo>
                  <a:cubicBezTo>
                    <a:pt x="47912" y="20904"/>
                    <a:pt x="48338" y="20943"/>
                    <a:pt x="48762" y="21022"/>
                  </a:cubicBezTo>
                  <a:cubicBezTo>
                    <a:pt x="48242" y="21640"/>
                    <a:pt x="47839" y="22348"/>
                    <a:pt x="47579" y="23110"/>
                  </a:cubicBezTo>
                  <a:cubicBezTo>
                    <a:pt x="47337" y="23809"/>
                    <a:pt x="47239" y="24552"/>
                    <a:pt x="47275" y="25287"/>
                  </a:cubicBezTo>
                  <a:cubicBezTo>
                    <a:pt x="46033" y="23992"/>
                    <a:pt x="44274" y="23154"/>
                    <a:pt x="42414" y="23154"/>
                  </a:cubicBezTo>
                  <a:cubicBezTo>
                    <a:pt x="42395" y="23154"/>
                    <a:pt x="42375" y="23154"/>
                    <a:pt x="42355" y="23154"/>
                  </a:cubicBezTo>
                  <a:cubicBezTo>
                    <a:pt x="43693" y="21707"/>
                    <a:pt x="45560" y="20904"/>
                    <a:pt x="47488" y="20904"/>
                  </a:cubicBezTo>
                  <a:close/>
                  <a:moveTo>
                    <a:pt x="60505" y="20912"/>
                  </a:moveTo>
                  <a:cubicBezTo>
                    <a:pt x="62435" y="20912"/>
                    <a:pt x="64301" y="21709"/>
                    <a:pt x="65644" y="23154"/>
                  </a:cubicBezTo>
                  <a:cubicBezTo>
                    <a:pt x="65624" y="23154"/>
                    <a:pt x="65604" y="23154"/>
                    <a:pt x="65584" y="23154"/>
                  </a:cubicBezTo>
                  <a:cubicBezTo>
                    <a:pt x="63716" y="23154"/>
                    <a:pt x="61957" y="23993"/>
                    <a:pt x="60715" y="25296"/>
                  </a:cubicBezTo>
                  <a:lnTo>
                    <a:pt x="60715" y="25287"/>
                  </a:lnTo>
                  <a:cubicBezTo>
                    <a:pt x="60751" y="24552"/>
                    <a:pt x="60644" y="23809"/>
                    <a:pt x="60411" y="23110"/>
                  </a:cubicBezTo>
                  <a:cubicBezTo>
                    <a:pt x="60151" y="22348"/>
                    <a:pt x="59748" y="21640"/>
                    <a:pt x="59219" y="21031"/>
                  </a:cubicBezTo>
                  <a:cubicBezTo>
                    <a:pt x="59647" y="20951"/>
                    <a:pt x="60078" y="20912"/>
                    <a:pt x="60505" y="20912"/>
                  </a:cubicBezTo>
                  <a:close/>
                  <a:moveTo>
                    <a:pt x="107673" y="20699"/>
                  </a:moveTo>
                  <a:cubicBezTo>
                    <a:pt x="109600" y="20699"/>
                    <a:pt x="111466" y="21495"/>
                    <a:pt x="112812" y="22939"/>
                  </a:cubicBezTo>
                  <a:cubicBezTo>
                    <a:pt x="112793" y="22939"/>
                    <a:pt x="112774" y="22939"/>
                    <a:pt x="112756" y="22939"/>
                  </a:cubicBezTo>
                  <a:cubicBezTo>
                    <a:pt x="110769" y="22939"/>
                    <a:pt x="108902" y="23885"/>
                    <a:pt x="107659" y="25332"/>
                  </a:cubicBezTo>
                  <a:cubicBezTo>
                    <a:pt x="107785" y="23674"/>
                    <a:pt x="107184" y="22097"/>
                    <a:pt x="106136" y="20878"/>
                  </a:cubicBezTo>
                  <a:lnTo>
                    <a:pt x="106136" y="20870"/>
                  </a:lnTo>
                  <a:cubicBezTo>
                    <a:pt x="106647" y="20755"/>
                    <a:pt x="107162" y="20699"/>
                    <a:pt x="107673" y="20699"/>
                  </a:cubicBezTo>
                  <a:close/>
                  <a:moveTo>
                    <a:pt x="13670" y="20994"/>
                  </a:moveTo>
                  <a:cubicBezTo>
                    <a:pt x="15606" y="20994"/>
                    <a:pt x="17480" y="21797"/>
                    <a:pt x="18825" y="23244"/>
                  </a:cubicBezTo>
                  <a:cubicBezTo>
                    <a:pt x="18805" y="23244"/>
                    <a:pt x="18786" y="23244"/>
                    <a:pt x="18766" y="23244"/>
                  </a:cubicBezTo>
                  <a:cubicBezTo>
                    <a:pt x="16897" y="23244"/>
                    <a:pt x="15129" y="24082"/>
                    <a:pt x="13888" y="25386"/>
                  </a:cubicBezTo>
                  <a:cubicBezTo>
                    <a:pt x="13951" y="23809"/>
                    <a:pt x="13368" y="22303"/>
                    <a:pt x="12382" y="21120"/>
                  </a:cubicBezTo>
                  <a:lnTo>
                    <a:pt x="12391" y="21111"/>
                  </a:lnTo>
                  <a:cubicBezTo>
                    <a:pt x="12817" y="21032"/>
                    <a:pt x="13245" y="20994"/>
                    <a:pt x="13670" y="20994"/>
                  </a:cubicBezTo>
                  <a:close/>
                  <a:moveTo>
                    <a:pt x="23971" y="20994"/>
                  </a:moveTo>
                  <a:cubicBezTo>
                    <a:pt x="24396" y="20994"/>
                    <a:pt x="24824" y="21032"/>
                    <a:pt x="25250" y="21111"/>
                  </a:cubicBezTo>
                  <a:cubicBezTo>
                    <a:pt x="24255" y="22294"/>
                    <a:pt x="23673" y="23791"/>
                    <a:pt x="23753" y="25386"/>
                  </a:cubicBezTo>
                  <a:cubicBezTo>
                    <a:pt x="22512" y="24082"/>
                    <a:pt x="20744" y="23244"/>
                    <a:pt x="18884" y="23244"/>
                  </a:cubicBezTo>
                  <a:cubicBezTo>
                    <a:pt x="18864" y="23244"/>
                    <a:pt x="18845" y="23244"/>
                    <a:pt x="18825" y="23244"/>
                  </a:cubicBezTo>
                  <a:cubicBezTo>
                    <a:pt x="20162" y="21797"/>
                    <a:pt x="22036" y="20994"/>
                    <a:pt x="23971" y="20994"/>
                  </a:cubicBezTo>
                  <a:close/>
                  <a:moveTo>
                    <a:pt x="37165" y="20902"/>
                  </a:moveTo>
                  <a:cubicBezTo>
                    <a:pt x="39100" y="20902"/>
                    <a:pt x="40977" y="21703"/>
                    <a:pt x="42328" y="23154"/>
                  </a:cubicBezTo>
                  <a:cubicBezTo>
                    <a:pt x="42310" y="23154"/>
                    <a:pt x="42291" y="23154"/>
                    <a:pt x="42273" y="23154"/>
                  </a:cubicBezTo>
                  <a:cubicBezTo>
                    <a:pt x="40286" y="23154"/>
                    <a:pt x="38419" y="24100"/>
                    <a:pt x="37176" y="25547"/>
                  </a:cubicBezTo>
                  <a:cubicBezTo>
                    <a:pt x="37302" y="23871"/>
                    <a:pt x="36701" y="22303"/>
                    <a:pt x="35653" y="21076"/>
                  </a:cubicBezTo>
                  <a:lnTo>
                    <a:pt x="35653" y="21067"/>
                  </a:lnTo>
                  <a:cubicBezTo>
                    <a:pt x="36155" y="20956"/>
                    <a:pt x="36662" y="20902"/>
                    <a:pt x="37165" y="20902"/>
                  </a:cubicBezTo>
                  <a:close/>
                  <a:moveTo>
                    <a:pt x="124474" y="18856"/>
                  </a:moveTo>
                  <a:cubicBezTo>
                    <a:pt x="127057" y="18856"/>
                    <a:pt x="129639" y="20229"/>
                    <a:pt x="130536" y="22975"/>
                  </a:cubicBezTo>
                  <a:cubicBezTo>
                    <a:pt x="130751" y="23656"/>
                    <a:pt x="130867" y="24364"/>
                    <a:pt x="130867" y="25081"/>
                  </a:cubicBezTo>
                  <a:cubicBezTo>
                    <a:pt x="130388" y="24976"/>
                    <a:pt x="129906" y="24925"/>
                    <a:pt x="129426" y="24925"/>
                  </a:cubicBezTo>
                  <a:cubicBezTo>
                    <a:pt x="127574" y="24925"/>
                    <a:pt x="125776" y="25691"/>
                    <a:pt x="124487" y="27079"/>
                  </a:cubicBezTo>
                  <a:cubicBezTo>
                    <a:pt x="123206" y="25708"/>
                    <a:pt x="121414" y="24920"/>
                    <a:pt x="119532" y="24920"/>
                  </a:cubicBezTo>
                  <a:cubicBezTo>
                    <a:pt x="119048" y="24920"/>
                    <a:pt x="118564" y="24973"/>
                    <a:pt x="118089" y="25081"/>
                  </a:cubicBezTo>
                  <a:cubicBezTo>
                    <a:pt x="118089" y="24364"/>
                    <a:pt x="118197" y="23656"/>
                    <a:pt x="118412" y="22975"/>
                  </a:cubicBezTo>
                  <a:cubicBezTo>
                    <a:pt x="119308" y="20229"/>
                    <a:pt x="121891" y="18856"/>
                    <a:pt x="124474" y="18856"/>
                  </a:cubicBezTo>
                  <a:close/>
                  <a:moveTo>
                    <a:pt x="77629" y="18952"/>
                  </a:moveTo>
                  <a:cubicBezTo>
                    <a:pt x="80805" y="18952"/>
                    <a:pt x="83981" y="21031"/>
                    <a:pt x="84022" y="25188"/>
                  </a:cubicBezTo>
                  <a:cubicBezTo>
                    <a:pt x="83543" y="25084"/>
                    <a:pt x="83060" y="25032"/>
                    <a:pt x="82581" y="25032"/>
                  </a:cubicBezTo>
                  <a:cubicBezTo>
                    <a:pt x="80728" y="25032"/>
                    <a:pt x="78930" y="25798"/>
                    <a:pt x="77642" y="27187"/>
                  </a:cubicBezTo>
                  <a:cubicBezTo>
                    <a:pt x="76360" y="25816"/>
                    <a:pt x="74568" y="25027"/>
                    <a:pt x="72687" y="25027"/>
                  </a:cubicBezTo>
                  <a:cubicBezTo>
                    <a:pt x="72203" y="25027"/>
                    <a:pt x="71719" y="25081"/>
                    <a:pt x="71244" y="25188"/>
                  </a:cubicBezTo>
                  <a:cubicBezTo>
                    <a:pt x="71280" y="21031"/>
                    <a:pt x="74454" y="18952"/>
                    <a:pt x="77629" y="18952"/>
                  </a:cubicBezTo>
                  <a:close/>
                  <a:moveTo>
                    <a:pt x="100945" y="18952"/>
                  </a:moveTo>
                  <a:cubicBezTo>
                    <a:pt x="104119" y="18952"/>
                    <a:pt x="107295" y="21030"/>
                    <a:pt x="107337" y="25187"/>
                  </a:cubicBezTo>
                  <a:lnTo>
                    <a:pt x="107337" y="25187"/>
                  </a:lnTo>
                  <a:cubicBezTo>
                    <a:pt x="106865" y="25086"/>
                    <a:pt x="106389" y="25037"/>
                    <a:pt x="105918" y="25037"/>
                  </a:cubicBezTo>
                  <a:cubicBezTo>
                    <a:pt x="104057" y="25037"/>
                    <a:pt x="102256" y="25803"/>
                    <a:pt x="100957" y="27196"/>
                  </a:cubicBezTo>
                  <a:cubicBezTo>
                    <a:pt x="99676" y="25816"/>
                    <a:pt x="97883" y="25036"/>
                    <a:pt x="96002" y="25036"/>
                  </a:cubicBezTo>
                  <a:cubicBezTo>
                    <a:pt x="95518" y="25036"/>
                    <a:pt x="95034" y="25081"/>
                    <a:pt x="94559" y="25188"/>
                  </a:cubicBezTo>
                  <a:cubicBezTo>
                    <a:pt x="94595" y="21031"/>
                    <a:pt x="97769" y="18952"/>
                    <a:pt x="100945" y="18952"/>
                  </a:cubicBezTo>
                  <a:close/>
                  <a:moveTo>
                    <a:pt x="53997" y="19058"/>
                  </a:moveTo>
                  <a:cubicBezTo>
                    <a:pt x="56578" y="19058"/>
                    <a:pt x="59157" y="20432"/>
                    <a:pt x="60052" y="23181"/>
                  </a:cubicBezTo>
                  <a:cubicBezTo>
                    <a:pt x="60267" y="23853"/>
                    <a:pt x="60384" y="24570"/>
                    <a:pt x="60384" y="25278"/>
                  </a:cubicBezTo>
                  <a:cubicBezTo>
                    <a:pt x="59909" y="25176"/>
                    <a:pt x="59430" y="25126"/>
                    <a:pt x="58956" y="25126"/>
                  </a:cubicBezTo>
                  <a:cubicBezTo>
                    <a:pt x="57095" y="25126"/>
                    <a:pt x="55295" y="25893"/>
                    <a:pt x="53995" y="27285"/>
                  </a:cubicBezTo>
                  <a:cubicBezTo>
                    <a:pt x="52714" y="25905"/>
                    <a:pt x="50922" y="25126"/>
                    <a:pt x="49049" y="25126"/>
                  </a:cubicBezTo>
                  <a:cubicBezTo>
                    <a:pt x="48556" y="25126"/>
                    <a:pt x="48072" y="25180"/>
                    <a:pt x="47597" y="25278"/>
                  </a:cubicBezTo>
                  <a:cubicBezTo>
                    <a:pt x="47606" y="24570"/>
                    <a:pt x="47714" y="23853"/>
                    <a:pt x="47929" y="23181"/>
                  </a:cubicBezTo>
                  <a:cubicBezTo>
                    <a:pt x="48830" y="20434"/>
                    <a:pt x="51414" y="19058"/>
                    <a:pt x="53997" y="19058"/>
                  </a:cubicBezTo>
                  <a:close/>
                  <a:moveTo>
                    <a:pt x="7163" y="19140"/>
                  </a:moveTo>
                  <a:cubicBezTo>
                    <a:pt x="10339" y="19140"/>
                    <a:pt x="13516" y="21219"/>
                    <a:pt x="13556" y="25377"/>
                  </a:cubicBezTo>
                  <a:cubicBezTo>
                    <a:pt x="13079" y="25272"/>
                    <a:pt x="12598" y="25222"/>
                    <a:pt x="12120" y="25222"/>
                  </a:cubicBezTo>
                  <a:cubicBezTo>
                    <a:pt x="10263" y="25222"/>
                    <a:pt x="8460" y="25990"/>
                    <a:pt x="7163" y="27379"/>
                  </a:cubicBezTo>
                  <a:lnTo>
                    <a:pt x="7163" y="27379"/>
                  </a:lnTo>
                  <a:cubicBezTo>
                    <a:pt x="5882" y="26002"/>
                    <a:pt x="4092" y="25224"/>
                    <a:pt x="2212" y="25224"/>
                  </a:cubicBezTo>
                  <a:cubicBezTo>
                    <a:pt x="1728" y="25224"/>
                    <a:pt x="1245" y="25278"/>
                    <a:pt x="770" y="25377"/>
                  </a:cubicBezTo>
                  <a:cubicBezTo>
                    <a:pt x="810" y="21219"/>
                    <a:pt x="3987" y="19140"/>
                    <a:pt x="7163" y="19140"/>
                  </a:cubicBezTo>
                  <a:close/>
                  <a:moveTo>
                    <a:pt x="30465" y="19152"/>
                  </a:moveTo>
                  <a:cubicBezTo>
                    <a:pt x="33638" y="19152"/>
                    <a:pt x="36811" y="21228"/>
                    <a:pt x="36854" y="25382"/>
                  </a:cubicBezTo>
                  <a:lnTo>
                    <a:pt x="36854" y="25382"/>
                  </a:lnTo>
                  <a:cubicBezTo>
                    <a:pt x="36384" y="25282"/>
                    <a:pt x="35912" y="25234"/>
                    <a:pt x="35443" y="25234"/>
                  </a:cubicBezTo>
                  <a:cubicBezTo>
                    <a:pt x="33580" y="25234"/>
                    <a:pt x="31775" y="26000"/>
                    <a:pt x="30483" y="27393"/>
                  </a:cubicBezTo>
                  <a:cubicBezTo>
                    <a:pt x="29201" y="26013"/>
                    <a:pt x="27409" y="25233"/>
                    <a:pt x="25528" y="25233"/>
                  </a:cubicBezTo>
                  <a:cubicBezTo>
                    <a:pt x="25044" y="25233"/>
                    <a:pt x="24560" y="25287"/>
                    <a:pt x="24085" y="25386"/>
                  </a:cubicBezTo>
                  <a:cubicBezTo>
                    <a:pt x="24116" y="21231"/>
                    <a:pt x="27290" y="19152"/>
                    <a:pt x="30465" y="19152"/>
                  </a:cubicBezTo>
                  <a:close/>
                  <a:moveTo>
                    <a:pt x="119325" y="25304"/>
                  </a:moveTo>
                  <a:cubicBezTo>
                    <a:pt x="121264" y="25304"/>
                    <a:pt x="123133" y="26108"/>
                    <a:pt x="124478" y="27563"/>
                  </a:cubicBezTo>
                  <a:cubicBezTo>
                    <a:pt x="124458" y="27563"/>
                    <a:pt x="124438" y="27563"/>
                    <a:pt x="124418" y="27563"/>
                  </a:cubicBezTo>
                  <a:cubicBezTo>
                    <a:pt x="122550" y="27563"/>
                    <a:pt x="120782" y="28392"/>
                    <a:pt x="119541" y="29696"/>
                  </a:cubicBezTo>
                  <a:cubicBezTo>
                    <a:pt x="119622" y="28110"/>
                    <a:pt x="119039" y="26604"/>
                    <a:pt x="118045" y="25421"/>
                  </a:cubicBezTo>
                  <a:cubicBezTo>
                    <a:pt x="118472" y="25342"/>
                    <a:pt x="118900" y="25304"/>
                    <a:pt x="119325" y="25304"/>
                  </a:cubicBezTo>
                  <a:close/>
                  <a:moveTo>
                    <a:pt x="129625" y="25304"/>
                  </a:moveTo>
                  <a:cubicBezTo>
                    <a:pt x="130050" y="25304"/>
                    <a:pt x="130477" y="25342"/>
                    <a:pt x="130903" y="25421"/>
                  </a:cubicBezTo>
                  <a:cubicBezTo>
                    <a:pt x="129908" y="26604"/>
                    <a:pt x="129326" y="28101"/>
                    <a:pt x="129415" y="29696"/>
                  </a:cubicBezTo>
                  <a:cubicBezTo>
                    <a:pt x="128165" y="28392"/>
                    <a:pt x="126398" y="27563"/>
                    <a:pt x="124538" y="27563"/>
                  </a:cubicBezTo>
                  <a:cubicBezTo>
                    <a:pt x="124518" y="27563"/>
                    <a:pt x="124498" y="27563"/>
                    <a:pt x="124478" y="27563"/>
                  </a:cubicBezTo>
                  <a:cubicBezTo>
                    <a:pt x="125816" y="26108"/>
                    <a:pt x="127690" y="25304"/>
                    <a:pt x="129625" y="25304"/>
                  </a:cubicBezTo>
                  <a:close/>
                  <a:moveTo>
                    <a:pt x="95793" y="25402"/>
                  </a:moveTo>
                  <a:cubicBezTo>
                    <a:pt x="97728" y="25402"/>
                    <a:pt x="99603" y="26205"/>
                    <a:pt x="100948" y="27653"/>
                  </a:cubicBezTo>
                  <a:lnTo>
                    <a:pt x="100948" y="27653"/>
                  </a:lnTo>
                  <a:cubicBezTo>
                    <a:pt x="100945" y="27653"/>
                    <a:pt x="100942" y="27653"/>
                    <a:pt x="100939" y="27653"/>
                  </a:cubicBezTo>
                  <a:cubicBezTo>
                    <a:pt x="100919" y="27652"/>
                    <a:pt x="100900" y="27652"/>
                    <a:pt x="100880" y="27652"/>
                  </a:cubicBezTo>
                  <a:cubicBezTo>
                    <a:pt x="99020" y="27652"/>
                    <a:pt x="97252" y="28491"/>
                    <a:pt x="96011" y="29794"/>
                  </a:cubicBezTo>
                  <a:cubicBezTo>
                    <a:pt x="96091" y="28199"/>
                    <a:pt x="95509" y="26703"/>
                    <a:pt x="94514" y="25520"/>
                  </a:cubicBezTo>
                  <a:cubicBezTo>
                    <a:pt x="94940" y="25441"/>
                    <a:pt x="95368" y="25402"/>
                    <a:pt x="95793" y="25402"/>
                  </a:cubicBezTo>
                  <a:close/>
                  <a:moveTo>
                    <a:pt x="82779" y="25411"/>
                  </a:moveTo>
                  <a:cubicBezTo>
                    <a:pt x="83204" y="25411"/>
                    <a:pt x="83632" y="25450"/>
                    <a:pt x="84057" y="25529"/>
                  </a:cubicBezTo>
                  <a:cubicBezTo>
                    <a:pt x="83063" y="26703"/>
                    <a:pt x="82480" y="28208"/>
                    <a:pt x="82570" y="29803"/>
                  </a:cubicBezTo>
                  <a:cubicBezTo>
                    <a:pt x="81320" y="28500"/>
                    <a:pt x="79561" y="27661"/>
                    <a:pt x="77692" y="27661"/>
                  </a:cubicBezTo>
                  <a:cubicBezTo>
                    <a:pt x="77672" y="27661"/>
                    <a:pt x="77653" y="27661"/>
                    <a:pt x="77633" y="27662"/>
                  </a:cubicBezTo>
                  <a:cubicBezTo>
                    <a:pt x="78970" y="26214"/>
                    <a:pt x="80844" y="25411"/>
                    <a:pt x="82779" y="25411"/>
                  </a:cubicBezTo>
                  <a:close/>
                  <a:moveTo>
                    <a:pt x="59128" y="25506"/>
                  </a:moveTo>
                  <a:cubicBezTo>
                    <a:pt x="59557" y="25506"/>
                    <a:pt x="59990" y="25546"/>
                    <a:pt x="60420" y="25628"/>
                  </a:cubicBezTo>
                  <a:cubicBezTo>
                    <a:pt x="59434" y="26801"/>
                    <a:pt x="58852" y="28307"/>
                    <a:pt x="58932" y="29893"/>
                  </a:cubicBezTo>
                  <a:cubicBezTo>
                    <a:pt x="57697" y="28596"/>
                    <a:pt x="55941" y="27760"/>
                    <a:pt x="54083" y="27760"/>
                  </a:cubicBezTo>
                  <a:cubicBezTo>
                    <a:pt x="54054" y="27760"/>
                    <a:pt x="54024" y="27760"/>
                    <a:pt x="53995" y="27760"/>
                  </a:cubicBezTo>
                  <a:cubicBezTo>
                    <a:pt x="53975" y="27760"/>
                    <a:pt x="53955" y="27760"/>
                    <a:pt x="53935" y="27760"/>
                  </a:cubicBezTo>
                  <a:cubicBezTo>
                    <a:pt x="52067" y="27760"/>
                    <a:pt x="50308" y="28589"/>
                    <a:pt x="49058" y="29893"/>
                  </a:cubicBezTo>
                  <a:cubicBezTo>
                    <a:pt x="49138" y="28307"/>
                    <a:pt x="48565" y="26801"/>
                    <a:pt x="47561" y="25619"/>
                  </a:cubicBezTo>
                  <a:lnTo>
                    <a:pt x="47561" y="25619"/>
                  </a:lnTo>
                  <a:lnTo>
                    <a:pt x="47570" y="25628"/>
                  </a:lnTo>
                  <a:cubicBezTo>
                    <a:pt x="48002" y="25546"/>
                    <a:pt x="48436" y="25506"/>
                    <a:pt x="48867" y="25506"/>
                  </a:cubicBezTo>
                  <a:cubicBezTo>
                    <a:pt x="50796" y="25506"/>
                    <a:pt x="52663" y="26308"/>
                    <a:pt x="54004" y="27751"/>
                  </a:cubicBezTo>
                  <a:cubicBezTo>
                    <a:pt x="55337" y="26308"/>
                    <a:pt x="57203" y="25506"/>
                    <a:pt x="59128" y="25506"/>
                  </a:cubicBezTo>
                  <a:close/>
                  <a:moveTo>
                    <a:pt x="25327" y="25613"/>
                  </a:moveTo>
                  <a:cubicBezTo>
                    <a:pt x="27257" y="25613"/>
                    <a:pt x="29124" y="26416"/>
                    <a:pt x="30465" y="27859"/>
                  </a:cubicBezTo>
                  <a:lnTo>
                    <a:pt x="30465" y="27859"/>
                  </a:lnTo>
                  <a:cubicBezTo>
                    <a:pt x="30462" y="27859"/>
                    <a:pt x="30459" y="27859"/>
                    <a:pt x="30456" y="27859"/>
                  </a:cubicBezTo>
                  <a:cubicBezTo>
                    <a:pt x="30436" y="27859"/>
                    <a:pt x="30416" y="27858"/>
                    <a:pt x="30397" y="27858"/>
                  </a:cubicBezTo>
                  <a:cubicBezTo>
                    <a:pt x="28528" y="27858"/>
                    <a:pt x="26769" y="28697"/>
                    <a:pt x="25519" y="30000"/>
                  </a:cubicBezTo>
                  <a:cubicBezTo>
                    <a:pt x="25608" y="28414"/>
                    <a:pt x="25026" y="26909"/>
                    <a:pt x="24031" y="25735"/>
                  </a:cubicBezTo>
                  <a:cubicBezTo>
                    <a:pt x="24463" y="25653"/>
                    <a:pt x="24897" y="25613"/>
                    <a:pt x="25327" y="25613"/>
                  </a:cubicBezTo>
                  <a:close/>
                  <a:moveTo>
                    <a:pt x="106136" y="30070"/>
                  </a:moveTo>
                  <a:cubicBezTo>
                    <a:pt x="106135" y="30070"/>
                    <a:pt x="106135" y="30070"/>
                    <a:pt x="106134" y="30070"/>
                  </a:cubicBezTo>
                  <a:lnTo>
                    <a:pt x="106134" y="30070"/>
                  </a:lnTo>
                  <a:lnTo>
                    <a:pt x="106136" y="30072"/>
                  </a:lnTo>
                  <a:cubicBezTo>
                    <a:pt x="106136" y="30071"/>
                    <a:pt x="106136" y="30071"/>
                    <a:pt x="106136" y="30070"/>
                  </a:cubicBezTo>
                  <a:close/>
                  <a:moveTo>
                    <a:pt x="70806" y="20910"/>
                  </a:moveTo>
                  <a:cubicBezTo>
                    <a:pt x="71297" y="20910"/>
                    <a:pt x="71792" y="20961"/>
                    <a:pt x="72283" y="21067"/>
                  </a:cubicBezTo>
                  <a:cubicBezTo>
                    <a:pt x="71289" y="22321"/>
                    <a:pt x="70742" y="23907"/>
                    <a:pt x="70939" y="25574"/>
                  </a:cubicBezTo>
                  <a:cubicBezTo>
                    <a:pt x="71449" y="25460"/>
                    <a:pt x="71962" y="25404"/>
                    <a:pt x="72472" y="25404"/>
                  </a:cubicBezTo>
                  <a:cubicBezTo>
                    <a:pt x="74409" y="25404"/>
                    <a:pt x="76285" y="26207"/>
                    <a:pt x="77633" y="27662"/>
                  </a:cubicBezTo>
                  <a:cubicBezTo>
                    <a:pt x="77615" y="27661"/>
                    <a:pt x="77597" y="27661"/>
                    <a:pt x="77578" y="27661"/>
                  </a:cubicBezTo>
                  <a:cubicBezTo>
                    <a:pt x="75520" y="27661"/>
                    <a:pt x="73598" y="28670"/>
                    <a:pt x="72346" y="30197"/>
                  </a:cubicBezTo>
                  <a:cubicBezTo>
                    <a:pt x="72748" y="26467"/>
                    <a:pt x="69425" y="23154"/>
                    <a:pt x="65707" y="23154"/>
                  </a:cubicBezTo>
                  <a:cubicBezTo>
                    <a:pt x="65692" y="23154"/>
                    <a:pt x="65677" y="23154"/>
                    <a:pt x="65662" y="23154"/>
                  </a:cubicBezTo>
                  <a:cubicBezTo>
                    <a:pt x="67004" y="21705"/>
                    <a:pt x="68876" y="20910"/>
                    <a:pt x="70806" y="20910"/>
                  </a:cubicBezTo>
                  <a:close/>
                  <a:moveTo>
                    <a:pt x="112818" y="23450"/>
                  </a:moveTo>
                  <a:cubicBezTo>
                    <a:pt x="115995" y="23450"/>
                    <a:pt x="119174" y="25529"/>
                    <a:pt x="119218" y="29687"/>
                  </a:cubicBezTo>
                  <a:cubicBezTo>
                    <a:pt x="118738" y="29582"/>
                    <a:pt x="118254" y="29531"/>
                    <a:pt x="117774" y="29531"/>
                  </a:cubicBezTo>
                  <a:cubicBezTo>
                    <a:pt x="115916" y="29531"/>
                    <a:pt x="114117" y="30298"/>
                    <a:pt x="112821" y="31694"/>
                  </a:cubicBezTo>
                  <a:cubicBezTo>
                    <a:pt x="111548" y="30314"/>
                    <a:pt x="109756" y="29534"/>
                    <a:pt x="107874" y="29534"/>
                  </a:cubicBezTo>
                  <a:cubicBezTo>
                    <a:pt x="107391" y="29534"/>
                    <a:pt x="106907" y="29588"/>
                    <a:pt x="106432" y="29687"/>
                  </a:cubicBezTo>
                  <a:cubicBezTo>
                    <a:pt x="106468" y="25529"/>
                    <a:pt x="109642" y="23450"/>
                    <a:pt x="112818" y="23450"/>
                  </a:cubicBezTo>
                  <a:close/>
                  <a:moveTo>
                    <a:pt x="136132" y="23450"/>
                  </a:moveTo>
                  <a:cubicBezTo>
                    <a:pt x="139308" y="23450"/>
                    <a:pt x="142484" y="25529"/>
                    <a:pt x="142525" y="29687"/>
                  </a:cubicBezTo>
                  <a:cubicBezTo>
                    <a:pt x="142051" y="29585"/>
                    <a:pt x="141574" y="29535"/>
                    <a:pt x="141100" y="29535"/>
                  </a:cubicBezTo>
                  <a:cubicBezTo>
                    <a:pt x="139242" y="29535"/>
                    <a:pt x="137437" y="30301"/>
                    <a:pt x="136145" y="31694"/>
                  </a:cubicBezTo>
                  <a:cubicBezTo>
                    <a:pt x="134863" y="30314"/>
                    <a:pt x="133071" y="29534"/>
                    <a:pt x="131190" y="29534"/>
                  </a:cubicBezTo>
                  <a:cubicBezTo>
                    <a:pt x="130706" y="29534"/>
                    <a:pt x="130222" y="29588"/>
                    <a:pt x="129747" y="29687"/>
                  </a:cubicBezTo>
                  <a:cubicBezTo>
                    <a:pt x="129783" y="25529"/>
                    <a:pt x="132957" y="23450"/>
                    <a:pt x="136132" y="23450"/>
                  </a:cubicBezTo>
                  <a:close/>
                  <a:moveTo>
                    <a:pt x="89290" y="23558"/>
                  </a:moveTo>
                  <a:cubicBezTo>
                    <a:pt x="92466" y="23558"/>
                    <a:pt x="95642" y="25636"/>
                    <a:pt x="95679" y="29792"/>
                  </a:cubicBezTo>
                  <a:lnTo>
                    <a:pt x="95679" y="29792"/>
                  </a:lnTo>
                  <a:cubicBezTo>
                    <a:pt x="95202" y="29689"/>
                    <a:pt x="94721" y="29638"/>
                    <a:pt x="94245" y="29638"/>
                  </a:cubicBezTo>
                  <a:cubicBezTo>
                    <a:pt x="92389" y="29638"/>
                    <a:pt x="90595" y="30406"/>
                    <a:pt x="89299" y="31801"/>
                  </a:cubicBezTo>
                  <a:cubicBezTo>
                    <a:pt x="88025" y="30429"/>
                    <a:pt x="86246" y="29642"/>
                    <a:pt x="84376" y="29642"/>
                  </a:cubicBezTo>
                  <a:cubicBezTo>
                    <a:pt x="84365" y="29642"/>
                    <a:pt x="84355" y="29642"/>
                    <a:pt x="84344" y="29642"/>
                  </a:cubicBezTo>
                  <a:cubicBezTo>
                    <a:pt x="83860" y="29642"/>
                    <a:pt x="83376" y="29687"/>
                    <a:pt x="82902" y="29794"/>
                  </a:cubicBezTo>
                  <a:cubicBezTo>
                    <a:pt x="82937" y="25637"/>
                    <a:pt x="86114" y="23558"/>
                    <a:pt x="89290" y="23558"/>
                  </a:cubicBezTo>
                  <a:close/>
                  <a:moveTo>
                    <a:pt x="42335" y="23651"/>
                  </a:moveTo>
                  <a:cubicBezTo>
                    <a:pt x="45511" y="23651"/>
                    <a:pt x="48686" y="25727"/>
                    <a:pt x="48726" y="29884"/>
                  </a:cubicBezTo>
                  <a:cubicBezTo>
                    <a:pt x="48251" y="29782"/>
                    <a:pt x="47772" y="29732"/>
                    <a:pt x="47298" y="29732"/>
                  </a:cubicBezTo>
                  <a:cubicBezTo>
                    <a:pt x="45434" y="29732"/>
                    <a:pt x="43630" y="30499"/>
                    <a:pt x="42337" y="31891"/>
                  </a:cubicBezTo>
                  <a:cubicBezTo>
                    <a:pt x="41056" y="30511"/>
                    <a:pt x="39264" y="29731"/>
                    <a:pt x="37382" y="29731"/>
                  </a:cubicBezTo>
                  <a:cubicBezTo>
                    <a:pt x="36898" y="29731"/>
                    <a:pt x="36415" y="29785"/>
                    <a:pt x="35940" y="29884"/>
                  </a:cubicBezTo>
                  <a:cubicBezTo>
                    <a:pt x="35980" y="25729"/>
                    <a:pt x="39158" y="23651"/>
                    <a:pt x="42335" y="23651"/>
                  </a:cubicBezTo>
                  <a:close/>
                  <a:moveTo>
                    <a:pt x="65651" y="23651"/>
                  </a:moveTo>
                  <a:cubicBezTo>
                    <a:pt x="68826" y="23651"/>
                    <a:pt x="72001" y="25727"/>
                    <a:pt x="72041" y="29884"/>
                  </a:cubicBezTo>
                  <a:cubicBezTo>
                    <a:pt x="71568" y="29782"/>
                    <a:pt x="71091" y="29732"/>
                    <a:pt x="70617" y="29732"/>
                  </a:cubicBezTo>
                  <a:cubicBezTo>
                    <a:pt x="68758" y="29732"/>
                    <a:pt x="66952" y="30499"/>
                    <a:pt x="65653" y="31891"/>
                  </a:cubicBezTo>
                  <a:cubicBezTo>
                    <a:pt x="64371" y="30511"/>
                    <a:pt x="62579" y="29731"/>
                    <a:pt x="60697" y="29731"/>
                  </a:cubicBezTo>
                  <a:cubicBezTo>
                    <a:pt x="60214" y="29731"/>
                    <a:pt x="59730" y="29785"/>
                    <a:pt x="59255" y="29884"/>
                  </a:cubicBezTo>
                  <a:cubicBezTo>
                    <a:pt x="59295" y="25729"/>
                    <a:pt x="62473" y="23651"/>
                    <a:pt x="65651" y="23651"/>
                  </a:cubicBezTo>
                  <a:close/>
                  <a:moveTo>
                    <a:pt x="18808" y="23757"/>
                  </a:moveTo>
                  <a:cubicBezTo>
                    <a:pt x="21978" y="23757"/>
                    <a:pt x="25149" y="25829"/>
                    <a:pt x="25196" y="29978"/>
                  </a:cubicBezTo>
                  <a:lnTo>
                    <a:pt x="25196" y="29978"/>
                  </a:lnTo>
                  <a:cubicBezTo>
                    <a:pt x="24721" y="29876"/>
                    <a:pt x="24243" y="29826"/>
                    <a:pt x="23769" y="29826"/>
                  </a:cubicBezTo>
                  <a:cubicBezTo>
                    <a:pt x="21911" y="29826"/>
                    <a:pt x="20114" y="30592"/>
                    <a:pt x="18825" y="31981"/>
                  </a:cubicBezTo>
                  <a:cubicBezTo>
                    <a:pt x="17544" y="30610"/>
                    <a:pt x="15752" y="29821"/>
                    <a:pt x="13870" y="29821"/>
                  </a:cubicBezTo>
                  <a:cubicBezTo>
                    <a:pt x="13386" y="29830"/>
                    <a:pt x="12902" y="29875"/>
                    <a:pt x="12427" y="29982"/>
                  </a:cubicBezTo>
                  <a:cubicBezTo>
                    <a:pt x="12463" y="25834"/>
                    <a:pt x="15635" y="23757"/>
                    <a:pt x="18808" y="23757"/>
                  </a:cubicBezTo>
                  <a:close/>
                  <a:moveTo>
                    <a:pt x="117967" y="29909"/>
                  </a:moveTo>
                  <a:cubicBezTo>
                    <a:pt x="118392" y="29909"/>
                    <a:pt x="118820" y="29948"/>
                    <a:pt x="119245" y="30027"/>
                  </a:cubicBezTo>
                  <a:cubicBezTo>
                    <a:pt x="118253" y="31208"/>
                    <a:pt x="117671" y="32700"/>
                    <a:pt x="117757" y="34292"/>
                  </a:cubicBezTo>
                  <a:lnTo>
                    <a:pt x="117757" y="34292"/>
                  </a:lnTo>
                  <a:cubicBezTo>
                    <a:pt x="116507" y="32989"/>
                    <a:pt x="114740" y="32159"/>
                    <a:pt x="112880" y="32159"/>
                  </a:cubicBezTo>
                  <a:cubicBezTo>
                    <a:pt x="112860" y="32159"/>
                    <a:pt x="112840" y="32160"/>
                    <a:pt x="112821" y="32160"/>
                  </a:cubicBezTo>
                  <a:cubicBezTo>
                    <a:pt x="114158" y="30712"/>
                    <a:pt x="116031" y="29909"/>
                    <a:pt x="117967" y="29909"/>
                  </a:cubicBezTo>
                  <a:close/>
                  <a:moveTo>
                    <a:pt x="84144" y="30017"/>
                  </a:moveTo>
                  <a:cubicBezTo>
                    <a:pt x="86080" y="30017"/>
                    <a:pt x="87953" y="30820"/>
                    <a:pt x="89290" y="32267"/>
                  </a:cubicBezTo>
                  <a:cubicBezTo>
                    <a:pt x="89271" y="32267"/>
                    <a:pt x="89251" y="32267"/>
                    <a:pt x="89231" y="32267"/>
                  </a:cubicBezTo>
                  <a:cubicBezTo>
                    <a:pt x="87362" y="32267"/>
                    <a:pt x="85595" y="33105"/>
                    <a:pt x="84353" y="34409"/>
                  </a:cubicBezTo>
                  <a:cubicBezTo>
                    <a:pt x="84443" y="32814"/>
                    <a:pt x="83851" y="31317"/>
                    <a:pt x="82866" y="30135"/>
                  </a:cubicBezTo>
                  <a:cubicBezTo>
                    <a:pt x="83291" y="30056"/>
                    <a:pt x="83719" y="30017"/>
                    <a:pt x="84144" y="30017"/>
                  </a:cubicBezTo>
                  <a:close/>
                  <a:moveTo>
                    <a:pt x="94437" y="30017"/>
                  </a:moveTo>
                  <a:cubicBezTo>
                    <a:pt x="94862" y="30017"/>
                    <a:pt x="95289" y="30056"/>
                    <a:pt x="95715" y="30135"/>
                  </a:cubicBezTo>
                  <a:cubicBezTo>
                    <a:pt x="94729" y="31317"/>
                    <a:pt x="94138" y="32814"/>
                    <a:pt x="94228" y="34409"/>
                  </a:cubicBezTo>
                  <a:cubicBezTo>
                    <a:pt x="92977" y="33105"/>
                    <a:pt x="91218" y="32267"/>
                    <a:pt x="89350" y="32267"/>
                  </a:cubicBezTo>
                  <a:cubicBezTo>
                    <a:pt x="89333" y="32267"/>
                    <a:pt x="89316" y="32267"/>
                    <a:pt x="89299" y="32267"/>
                  </a:cubicBezTo>
                  <a:lnTo>
                    <a:pt x="89299" y="32267"/>
                  </a:lnTo>
                  <a:cubicBezTo>
                    <a:pt x="90637" y="30820"/>
                    <a:pt x="92504" y="30017"/>
                    <a:pt x="94437" y="30017"/>
                  </a:cubicBezTo>
                  <a:close/>
                  <a:moveTo>
                    <a:pt x="47484" y="30107"/>
                  </a:moveTo>
                  <a:cubicBezTo>
                    <a:pt x="47908" y="30107"/>
                    <a:pt x="48336" y="30145"/>
                    <a:pt x="48762" y="30224"/>
                  </a:cubicBezTo>
                  <a:cubicBezTo>
                    <a:pt x="47767" y="31407"/>
                    <a:pt x="47185" y="32912"/>
                    <a:pt x="47275" y="34498"/>
                  </a:cubicBezTo>
                  <a:cubicBezTo>
                    <a:pt x="46024" y="33195"/>
                    <a:pt x="44256" y="32357"/>
                    <a:pt x="42396" y="32357"/>
                  </a:cubicBezTo>
                  <a:cubicBezTo>
                    <a:pt x="42377" y="32357"/>
                    <a:pt x="42357" y="32357"/>
                    <a:pt x="42337" y="32357"/>
                  </a:cubicBezTo>
                  <a:cubicBezTo>
                    <a:pt x="43675" y="30909"/>
                    <a:pt x="45548" y="30107"/>
                    <a:pt x="47484" y="30107"/>
                  </a:cubicBezTo>
                  <a:close/>
                  <a:moveTo>
                    <a:pt x="60497" y="30107"/>
                  </a:moveTo>
                  <a:cubicBezTo>
                    <a:pt x="62433" y="30107"/>
                    <a:pt x="64308" y="30911"/>
                    <a:pt x="65653" y="32366"/>
                  </a:cubicBezTo>
                  <a:lnTo>
                    <a:pt x="65653" y="32366"/>
                  </a:lnTo>
                  <a:cubicBezTo>
                    <a:pt x="65650" y="32366"/>
                    <a:pt x="65647" y="32366"/>
                    <a:pt x="65644" y="32366"/>
                  </a:cubicBezTo>
                  <a:cubicBezTo>
                    <a:pt x="65624" y="32366"/>
                    <a:pt x="65604" y="32366"/>
                    <a:pt x="65584" y="32366"/>
                  </a:cubicBezTo>
                  <a:cubicBezTo>
                    <a:pt x="63715" y="32366"/>
                    <a:pt x="61957" y="33195"/>
                    <a:pt x="60706" y="34498"/>
                  </a:cubicBezTo>
                  <a:cubicBezTo>
                    <a:pt x="60796" y="32912"/>
                    <a:pt x="60214" y="31407"/>
                    <a:pt x="59219" y="30224"/>
                  </a:cubicBezTo>
                  <a:cubicBezTo>
                    <a:pt x="59644" y="30145"/>
                    <a:pt x="60072" y="30107"/>
                    <a:pt x="60497" y="30107"/>
                  </a:cubicBezTo>
                  <a:close/>
                  <a:moveTo>
                    <a:pt x="106093" y="25399"/>
                  </a:moveTo>
                  <a:cubicBezTo>
                    <a:pt x="106554" y="25399"/>
                    <a:pt x="107019" y="25445"/>
                    <a:pt x="107480" y="25538"/>
                  </a:cubicBezTo>
                  <a:cubicBezTo>
                    <a:pt x="106477" y="26801"/>
                    <a:pt x="105930" y="28395"/>
                    <a:pt x="106136" y="30070"/>
                  </a:cubicBezTo>
                  <a:lnTo>
                    <a:pt x="106136" y="30070"/>
                  </a:lnTo>
                  <a:cubicBezTo>
                    <a:pt x="106645" y="29957"/>
                    <a:pt x="107158" y="29902"/>
                    <a:pt x="107667" y="29902"/>
                  </a:cubicBezTo>
                  <a:cubicBezTo>
                    <a:pt x="109601" y="29902"/>
                    <a:pt x="111474" y="30700"/>
                    <a:pt x="112821" y="32160"/>
                  </a:cubicBezTo>
                  <a:cubicBezTo>
                    <a:pt x="112802" y="32160"/>
                    <a:pt x="112783" y="32160"/>
                    <a:pt x="112764" y="32160"/>
                  </a:cubicBezTo>
                  <a:cubicBezTo>
                    <a:pt x="110778" y="32160"/>
                    <a:pt x="108911" y="33096"/>
                    <a:pt x="107659" y="34543"/>
                  </a:cubicBezTo>
                  <a:cubicBezTo>
                    <a:pt x="107785" y="32877"/>
                    <a:pt x="107175" y="31300"/>
                    <a:pt x="106127" y="30072"/>
                  </a:cubicBezTo>
                  <a:cubicBezTo>
                    <a:pt x="106130" y="30071"/>
                    <a:pt x="106132" y="30071"/>
                    <a:pt x="106134" y="30070"/>
                  </a:cubicBezTo>
                  <a:lnTo>
                    <a:pt x="106134" y="30070"/>
                  </a:lnTo>
                  <a:lnTo>
                    <a:pt x="106127" y="30063"/>
                  </a:lnTo>
                  <a:cubicBezTo>
                    <a:pt x="104875" y="28607"/>
                    <a:pt x="102990" y="27652"/>
                    <a:pt x="100995" y="27652"/>
                  </a:cubicBezTo>
                  <a:cubicBezTo>
                    <a:pt x="100979" y="27652"/>
                    <a:pt x="100964" y="27652"/>
                    <a:pt x="100948" y="27653"/>
                  </a:cubicBezTo>
                  <a:lnTo>
                    <a:pt x="100948" y="27653"/>
                  </a:lnTo>
                  <a:cubicBezTo>
                    <a:pt x="102286" y="26199"/>
                    <a:pt x="104161" y="25399"/>
                    <a:pt x="106093" y="25399"/>
                  </a:cubicBezTo>
                  <a:close/>
                  <a:moveTo>
                    <a:pt x="13651" y="30209"/>
                  </a:moveTo>
                  <a:cubicBezTo>
                    <a:pt x="15587" y="30209"/>
                    <a:pt x="17458" y="31009"/>
                    <a:pt x="18799" y="32455"/>
                  </a:cubicBezTo>
                  <a:lnTo>
                    <a:pt x="18799" y="32455"/>
                  </a:lnTo>
                  <a:cubicBezTo>
                    <a:pt x="18788" y="32455"/>
                    <a:pt x="18777" y="32455"/>
                    <a:pt x="18766" y="32455"/>
                  </a:cubicBezTo>
                  <a:cubicBezTo>
                    <a:pt x="16897" y="32455"/>
                    <a:pt x="15129" y="33294"/>
                    <a:pt x="13888" y="34597"/>
                  </a:cubicBezTo>
                  <a:cubicBezTo>
                    <a:pt x="13968" y="33002"/>
                    <a:pt x="13386" y="31497"/>
                    <a:pt x="12391" y="30323"/>
                  </a:cubicBezTo>
                  <a:cubicBezTo>
                    <a:pt x="12811" y="30247"/>
                    <a:pt x="13233" y="30209"/>
                    <a:pt x="13651" y="30209"/>
                  </a:cubicBezTo>
                  <a:close/>
                  <a:moveTo>
                    <a:pt x="23971" y="30205"/>
                  </a:moveTo>
                  <a:cubicBezTo>
                    <a:pt x="24396" y="30205"/>
                    <a:pt x="24824" y="30244"/>
                    <a:pt x="25250" y="30323"/>
                  </a:cubicBezTo>
                  <a:cubicBezTo>
                    <a:pt x="24255" y="31497"/>
                    <a:pt x="23673" y="33002"/>
                    <a:pt x="23753" y="34597"/>
                  </a:cubicBezTo>
                  <a:cubicBezTo>
                    <a:pt x="22512" y="33294"/>
                    <a:pt x="20744" y="32455"/>
                    <a:pt x="18884" y="32455"/>
                  </a:cubicBezTo>
                  <a:cubicBezTo>
                    <a:pt x="18864" y="32455"/>
                    <a:pt x="18845" y="32455"/>
                    <a:pt x="18825" y="32455"/>
                  </a:cubicBezTo>
                  <a:cubicBezTo>
                    <a:pt x="20162" y="31008"/>
                    <a:pt x="22036" y="30205"/>
                    <a:pt x="23971" y="30205"/>
                  </a:cubicBezTo>
                  <a:close/>
                  <a:moveTo>
                    <a:pt x="35606" y="25605"/>
                  </a:moveTo>
                  <a:cubicBezTo>
                    <a:pt x="36068" y="25605"/>
                    <a:pt x="36534" y="25651"/>
                    <a:pt x="36997" y="25744"/>
                  </a:cubicBezTo>
                  <a:cubicBezTo>
                    <a:pt x="35993" y="26999"/>
                    <a:pt x="35438" y="28593"/>
                    <a:pt x="35644" y="30269"/>
                  </a:cubicBezTo>
                  <a:cubicBezTo>
                    <a:pt x="36150" y="30158"/>
                    <a:pt x="36661" y="30103"/>
                    <a:pt x="37168" y="30103"/>
                  </a:cubicBezTo>
                  <a:cubicBezTo>
                    <a:pt x="39104" y="30103"/>
                    <a:pt x="40980" y="30899"/>
                    <a:pt x="42329" y="32357"/>
                  </a:cubicBezTo>
                  <a:lnTo>
                    <a:pt x="42329" y="32357"/>
                  </a:lnTo>
                  <a:cubicBezTo>
                    <a:pt x="42313" y="32357"/>
                    <a:pt x="42297" y="32357"/>
                    <a:pt x="42282" y="32357"/>
                  </a:cubicBezTo>
                  <a:cubicBezTo>
                    <a:pt x="40295" y="32357"/>
                    <a:pt x="38428" y="33302"/>
                    <a:pt x="37176" y="34749"/>
                  </a:cubicBezTo>
                  <a:cubicBezTo>
                    <a:pt x="37302" y="33074"/>
                    <a:pt x="36692" y="31497"/>
                    <a:pt x="35644" y="30269"/>
                  </a:cubicBezTo>
                  <a:cubicBezTo>
                    <a:pt x="34392" y="28813"/>
                    <a:pt x="32507" y="27858"/>
                    <a:pt x="30511" y="27858"/>
                  </a:cubicBezTo>
                  <a:cubicBezTo>
                    <a:pt x="30496" y="27858"/>
                    <a:pt x="30480" y="27859"/>
                    <a:pt x="30465" y="27859"/>
                  </a:cubicBezTo>
                  <a:lnTo>
                    <a:pt x="30465" y="27859"/>
                  </a:lnTo>
                  <a:cubicBezTo>
                    <a:pt x="31803" y="26405"/>
                    <a:pt x="33672" y="25605"/>
                    <a:pt x="35606" y="25605"/>
                  </a:cubicBezTo>
                  <a:close/>
                  <a:moveTo>
                    <a:pt x="124475" y="28056"/>
                  </a:moveTo>
                  <a:cubicBezTo>
                    <a:pt x="127650" y="28056"/>
                    <a:pt x="130827" y="30135"/>
                    <a:pt x="130867" y="34292"/>
                  </a:cubicBezTo>
                  <a:cubicBezTo>
                    <a:pt x="130389" y="34187"/>
                    <a:pt x="129906" y="34136"/>
                    <a:pt x="129427" y="34136"/>
                  </a:cubicBezTo>
                  <a:cubicBezTo>
                    <a:pt x="127574" y="34136"/>
                    <a:pt x="125776" y="34904"/>
                    <a:pt x="124487" y="36299"/>
                  </a:cubicBezTo>
                  <a:cubicBezTo>
                    <a:pt x="123213" y="34927"/>
                    <a:pt x="121434" y="34140"/>
                    <a:pt x="119564" y="34140"/>
                  </a:cubicBezTo>
                  <a:cubicBezTo>
                    <a:pt x="119553" y="34140"/>
                    <a:pt x="119543" y="34140"/>
                    <a:pt x="119532" y="34140"/>
                  </a:cubicBezTo>
                  <a:cubicBezTo>
                    <a:pt x="119048" y="34140"/>
                    <a:pt x="118564" y="34185"/>
                    <a:pt x="118089" y="34292"/>
                  </a:cubicBezTo>
                  <a:cubicBezTo>
                    <a:pt x="118125" y="30135"/>
                    <a:pt x="121299" y="28056"/>
                    <a:pt x="124475" y="28056"/>
                  </a:cubicBezTo>
                  <a:close/>
                  <a:moveTo>
                    <a:pt x="100943" y="28163"/>
                  </a:moveTo>
                  <a:cubicBezTo>
                    <a:pt x="104120" y="28163"/>
                    <a:pt x="107296" y="30242"/>
                    <a:pt x="107337" y="34400"/>
                  </a:cubicBezTo>
                  <a:cubicBezTo>
                    <a:pt x="106858" y="34295"/>
                    <a:pt x="106375" y="34244"/>
                    <a:pt x="105896" y="34244"/>
                  </a:cubicBezTo>
                  <a:cubicBezTo>
                    <a:pt x="104045" y="34244"/>
                    <a:pt x="102248" y="35008"/>
                    <a:pt x="100952" y="36393"/>
                  </a:cubicBezTo>
                  <a:lnTo>
                    <a:pt x="100952" y="36393"/>
                  </a:lnTo>
                  <a:cubicBezTo>
                    <a:pt x="99679" y="35024"/>
                    <a:pt x="97893" y="34247"/>
                    <a:pt x="96025" y="34247"/>
                  </a:cubicBezTo>
                  <a:cubicBezTo>
                    <a:pt x="96014" y="34247"/>
                    <a:pt x="96004" y="34247"/>
                    <a:pt x="95993" y="34248"/>
                  </a:cubicBezTo>
                  <a:cubicBezTo>
                    <a:pt x="95509" y="34248"/>
                    <a:pt x="95025" y="34292"/>
                    <a:pt x="94550" y="34400"/>
                  </a:cubicBezTo>
                  <a:cubicBezTo>
                    <a:pt x="94590" y="30242"/>
                    <a:pt x="97767" y="28163"/>
                    <a:pt x="100943" y="28163"/>
                  </a:cubicBezTo>
                  <a:close/>
                  <a:moveTo>
                    <a:pt x="77631" y="28160"/>
                  </a:moveTo>
                  <a:cubicBezTo>
                    <a:pt x="80803" y="28160"/>
                    <a:pt x="83975" y="30235"/>
                    <a:pt x="84021" y="34387"/>
                  </a:cubicBezTo>
                  <a:lnTo>
                    <a:pt x="84021" y="34387"/>
                  </a:lnTo>
                  <a:cubicBezTo>
                    <a:pt x="83552" y="34288"/>
                    <a:pt x="83080" y="34239"/>
                    <a:pt x="82612" y="34239"/>
                  </a:cubicBezTo>
                  <a:cubicBezTo>
                    <a:pt x="80751" y="34239"/>
                    <a:pt x="78950" y="35006"/>
                    <a:pt x="77651" y="36398"/>
                  </a:cubicBezTo>
                  <a:cubicBezTo>
                    <a:pt x="76377" y="35026"/>
                    <a:pt x="74589" y="34247"/>
                    <a:pt x="72710" y="34247"/>
                  </a:cubicBezTo>
                  <a:cubicBezTo>
                    <a:pt x="72699" y="34247"/>
                    <a:pt x="72688" y="34247"/>
                    <a:pt x="72678" y="34248"/>
                  </a:cubicBezTo>
                  <a:cubicBezTo>
                    <a:pt x="72194" y="34248"/>
                    <a:pt x="71710" y="34292"/>
                    <a:pt x="71235" y="34400"/>
                  </a:cubicBezTo>
                  <a:cubicBezTo>
                    <a:pt x="71275" y="30241"/>
                    <a:pt x="74454" y="28160"/>
                    <a:pt x="77631" y="28160"/>
                  </a:cubicBezTo>
                  <a:close/>
                  <a:moveTo>
                    <a:pt x="53992" y="28260"/>
                  </a:moveTo>
                  <a:cubicBezTo>
                    <a:pt x="57167" y="28260"/>
                    <a:pt x="60343" y="30336"/>
                    <a:pt x="60384" y="34488"/>
                  </a:cubicBezTo>
                  <a:lnTo>
                    <a:pt x="60384" y="34488"/>
                  </a:lnTo>
                  <a:cubicBezTo>
                    <a:pt x="59912" y="34387"/>
                    <a:pt x="59436" y="34338"/>
                    <a:pt x="58965" y="34338"/>
                  </a:cubicBezTo>
                  <a:cubicBezTo>
                    <a:pt x="57104" y="34338"/>
                    <a:pt x="55304" y="35104"/>
                    <a:pt x="54004" y="36497"/>
                  </a:cubicBezTo>
                  <a:cubicBezTo>
                    <a:pt x="52723" y="35117"/>
                    <a:pt x="50931" y="34337"/>
                    <a:pt x="49049" y="34337"/>
                  </a:cubicBezTo>
                  <a:cubicBezTo>
                    <a:pt x="48565" y="34337"/>
                    <a:pt x="48081" y="34391"/>
                    <a:pt x="47606" y="34489"/>
                  </a:cubicBezTo>
                  <a:cubicBezTo>
                    <a:pt x="47642" y="30336"/>
                    <a:pt x="50816" y="28260"/>
                    <a:pt x="53992" y="28260"/>
                  </a:cubicBezTo>
                  <a:close/>
                  <a:moveTo>
                    <a:pt x="7166" y="28348"/>
                  </a:moveTo>
                  <a:cubicBezTo>
                    <a:pt x="10341" y="28348"/>
                    <a:pt x="13516" y="30427"/>
                    <a:pt x="13556" y="34588"/>
                  </a:cubicBezTo>
                  <a:cubicBezTo>
                    <a:pt x="13083" y="34486"/>
                    <a:pt x="12605" y="34436"/>
                    <a:pt x="12131" y="34436"/>
                  </a:cubicBezTo>
                  <a:cubicBezTo>
                    <a:pt x="10273" y="34436"/>
                    <a:pt x="8469" y="35201"/>
                    <a:pt x="7176" y="36586"/>
                  </a:cubicBezTo>
                  <a:cubicBezTo>
                    <a:pt x="5893" y="35223"/>
                    <a:pt x="4106" y="34445"/>
                    <a:pt x="2227" y="34445"/>
                  </a:cubicBezTo>
                  <a:cubicBezTo>
                    <a:pt x="2216" y="34445"/>
                    <a:pt x="2205" y="34445"/>
                    <a:pt x="2194" y="34445"/>
                  </a:cubicBezTo>
                  <a:lnTo>
                    <a:pt x="2212" y="34427"/>
                  </a:lnTo>
                  <a:cubicBezTo>
                    <a:pt x="1728" y="34427"/>
                    <a:pt x="1245" y="34481"/>
                    <a:pt x="770" y="34588"/>
                  </a:cubicBezTo>
                  <a:cubicBezTo>
                    <a:pt x="810" y="30429"/>
                    <a:pt x="3988" y="28348"/>
                    <a:pt x="7166" y="28348"/>
                  </a:cubicBezTo>
                  <a:close/>
                  <a:moveTo>
                    <a:pt x="30465" y="28364"/>
                  </a:moveTo>
                  <a:cubicBezTo>
                    <a:pt x="33638" y="28364"/>
                    <a:pt x="36811" y="30439"/>
                    <a:pt x="36854" y="34593"/>
                  </a:cubicBezTo>
                  <a:lnTo>
                    <a:pt x="36854" y="34593"/>
                  </a:lnTo>
                  <a:cubicBezTo>
                    <a:pt x="36384" y="34494"/>
                    <a:pt x="35912" y="34445"/>
                    <a:pt x="35443" y="34445"/>
                  </a:cubicBezTo>
                  <a:cubicBezTo>
                    <a:pt x="33580" y="34445"/>
                    <a:pt x="31775" y="35212"/>
                    <a:pt x="30483" y="36604"/>
                  </a:cubicBezTo>
                  <a:cubicBezTo>
                    <a:pt x="29201" y="35224"/>
                    <a:pt x="27409" y="34445"/>
                    <a:pt x="25528" y="34445"/>
                  </a:cubicBezTo>
                  <a:cubicBezTo>
                    <a:pt x="25044" y="34445"/>
                    <a:pt x="24560" y="34498"/>
                    <a:pt x="24085" y="34597"/>
                  </a:cubicBezTo>
                  <a:cubicBezTo>
                    <a:pt x="24116" y="30443"/>
                    <a:pt x="27290" y="28364"/>
                    <a:pt x="30465" y="28364"/>
                  </a:cubicBezTo>
                  <a:close/>
                  <a:moveTo>
                    <a:pt x="119327" y="34515"/>
                  </a:moveTo>
                  <a:cubicBezTo>
                    <a:pt x="121267" y="34515"/>
                    <a:pt x="123141" y="35318"/>
                    <a:pt x="124478" y="36765"/>
                  </a:cubicBezTo>
                  <a:cubicBezTo>
                    <a:pt x="124458" y="36765"/>
                    <a:pt x="124439" y="36765"/>
                    <a:pt x="124419" y="36765"/>
                  </a:cubicBezTo>
                  <a:cubicBezTo>
                    <a:pt x="122550" y="36765"/>
                    <a:pt x="120782" y="37604"/>
                    <a:pt x="119541" y="38907"/>
                  </a:cubicBezTo>
                  <a:cubicBezTo>
                    <a:pt x="119622" y="37312"/>
                    <a:pt x="119039" y="35816"/>
                    <a:pt x="118045" y="34633"/>
                  </a:cubicBezTo>
                  <a:cubicBezTo>
                    <a:pt x="118472" y="34554"/>
                    <a:pt x="118901" y="34515"/>
                    <a:pt x="119327" y="34515"/>
                  </a:cubicBezTo>
                  <a:close/>
                  <a:moveTo>
                    <a:pt x="129624" y="34515"/>
                  </a:moveTo>
                  <a:cubicBezTo>
                    <a:pt x="130049" y="34515"/>
                    <a:pt x="130477" y="34554"/>
                    <a:pt x="130903" y="34633"/>
                  </a:cubicBezTo>
                  <a:cubicBezTo>
                    <a:pt x="129908" y="35816"/>
                    <a:pt x="129326" y="37312"/>
                    <a:pt x="129415" y="38907"/>
                  </a:cubicBezTo>
                  <a:cubicBezTo>
                    <a:pt x="128165" y="37604"/>
                    <a:pt x="126397" y="36765"/>
                    <a:pt x="124537" y="36765"/>
                  </a:cubicBezTo>
                  <a:cubicBezTo>
                    <a:pt x="124517" y="36765"/>
                    <a:pt x="124498" y="36765"/>
                    <a:pt x="124478" y="36765"/>
                  </a:cubicBezTo>
                  <a:cubicBezTo>
                    <a:pt x="125815" y="35318"/>
                    <a:pt x="127689" y="34515"/>
                    <a:pt x="129624" y="34515"/>
                  </a:cubicBezTo>
                  <a:close/>
                  <a:moveTo>
                    <a:pt x="82770" y="34620"/>
                  </a:moveTo>
                  <a:cubicBezTo>
                    <a:pt x="83198" y="34620"/>
                    <a:pt x="83629" y="34660"/>
                    <a:pt x="84057" y="34740"/>
                  </a:cubicBezTo>
                  <a:cubicBezTo>
                    <a:pt x="83556" y="35341"/>
                    <a:pt x="83152" y="36031"/>
                    <a:pt x="82893" y="36765"/>
                  </a:cubicBezTo>
                  <a:lnTo>
                    <a:pt x="82875" y="36765"/>
                  </a:lnTo>
                  <a:cubicBezTo>
                    <a:pt x="82633" y="37473"/>
                    <a:pt x="82534" y="38208"/>
                    <a:pt x="82570" y="38952"/>
                  </a:cubicBezTo>
                  <a:cubicBezTo>
                    <a:pt x="81324" y="37644"/>
                    <a:pt x="79559" y="36810"/>
                    <a:pt x="77695" y="36810"/>
                  </a:cubicBezTo>
                  <a:cubicBezTo>
                    <a:pt x="79026" y="35399"/>
                    <a:pt x="80871" y="34620"/>
                    <a:pt x="82770" y="34620"/>
                  </a:cubicBezTo>
                  <a:close/>
                  <a:moveTo>
                    <a:pt x="95806" y="34620"/>
                  </a:moveTo>
                  <a:cubicBezTo>
                    <a:pt x="97710" y="34620"/>
                    <a:pt x="99556" y="35399"/>
                    <a:pt x="100894" y="36810"/>
                  </a:cubicBezTo>
                  <a:cubicBezTo>
                    <a:pt x="99021" y="36810"/>
                    <a:pt x="97256" y="37644"/>
                    <a:pt x="96011" y="38952"/>
                  </a:cubicBezTo>
                  <a:cubicBezTo>
                    <a:pt x="96047" y="38208"/>
                    <a:pt x="95948" y="37473"/>
                    <a:pt x="95706" y="36765"/>
                  </a:cubicBezTo>
                  <a:lnTo>
                    <a:pt x="95679" y="36765"/>
                  </a:lnTo>
                  <a:cubicBezTo>
                    <a:pt x="95419" y="36031"/>
                    <a:pt x="95025" y="35341"/>
                    <a:pt x="94514" y="34740"/>
                  </a:cubicBezTo>
                  <a:cubicBezTo>
                    <a:pt x="94944" y="34660"/>
                    <a:pt x="95377" y="34620"/>
                    <a:pt x="95806" y="34620"/>
                  </a:cubicBezTo>
                  <a:close/>
                  <a:moveTo>
                    <a:pt x="59142" y="34720"/>
                  </a:moveTo>
                  <a:cubicBezTo>
                    <a:pt x="59570" y="34720"/>
                    <a:pt x="60000" y="34759"/>
                    <a:pt x="60429" y="34839"/>
                  </a:cubicBezTo>
                  <a:cubicBezTo>
                    <a:pt x="59434" y="36022"/>
                    <a:pt x="58852" y="37518"/>
                    <a:pt x="58941" y="39113"/>
                  </a:cubicBezTo>
                  <a:cubicBezTo>
                    <a:pt x="57691" y="37810"/>
                    <a:pt x="55923" y="36971"/>
                    <a:pt x="54063" y="36971"/>
                  </a:cubicBezTo>
                  <a:cubicBezTo>
                    <a:pt x="54043" y="36971"/>
                    <a:pt x="54024" y="36971"/>
                    <a:pt x="54004" y="36972"/>
                  </a:cubicBezTo>
                  <a:cubicBezTo>
                    <a:pt x="53984" y="36971"/>
                    <a:pt x="53964" y="36971"/>
                    <a:pt x="53945" y="36971"/>
                  </a:cubicBezTo>
                  <a:cubicBezTo>
                    <a:pt x="52076" y="36971"/>
                    <a:pt x="50308" y="37810"/>
                    <a:pt x="49067" y="39113"/>
                  </a:cubicBezTo>
                  <a:cubicBezTo>
                    <a:pt x="49147" y="37518"/>
                    <a:pt x="48565" y="36022"/>
                    <a:pt x="47579" y="34839"/>
                  </a:cubicBezTo>
                  <a:cubicBezTo>
                    <a:pt x="48004" y="34760"/>
                    <a:pt x="48431" y="34721"/>
                    <a:pt x="48855" y="34721"/>
                  </a:cubicBezTo>
                  <a:cubicBezTo>
                    <a:pt x="50785" y="34721"/>
                    <a:pt x="52658" y="35523"/>
                    <a:pt x="53995" y="36963"/>
                  </a:cubicBezTo>
                  <a:lnTo>
                    <a:pt x="54004" y="36963"/>
                  </a:lnTo>
                  <a:cubicBezTo>
                    <a:pt x="55339" y="35517"/>
                    <a:pt x="57210" y="34720"/>
                    <a:pt x="59142" y="34720"/>
                  </a:cubicBezTo>
                  <a:close/>
                  <a:moveTo>
                    <a:pt x="12301" y="34821"/>
                  </a:moveTo>
                  <a:cubicBezTo>
                    <a:pt x="12724" y="34821"/>
                    <a:pt x="13150" y="34859"/>
                    <a:pt x="13574" y="34938"/>
                  </a:cubicBezTo>
                  <a:cubicBezTo>
                    <a:pt x="13063" y="35538"/>
                    <a:pt x="12669" y="36228"/>
                    <a:pt x="12409" y="36972"/>
                  </a:cubicBezTo>
                  <a:lnTo>
                    <a:pt x="12382" y="36972"/>
                  </a:lnTo>
                  <a:cubicBezTo>
                    <a:pt x="12141" y="37670"/>
                    <a:pt x="12042" y="38414"/>
                    <a:pt x="12087" y="39149"/>
                  </a:cubicBezTo>
                  <a:cubicBezTo>
                    <a:pt x="10841" y="37850"/>
                    <a:pt x="9076" y="37007"/>
                    <a:pt x="7212" y="37007"/>
                  </a:cubicBezTo>
                  <a:cubicBezTo>
                    <a:pt x="8547" y="35599"/>
                    <a:pt x="10392" y="34821"/>
                    <a:pt x="12301" y="34821"/>
                  </a:cubicBezTo>
                  <a:close/>
                  <a:moveTo>
                    <a:pt x="25305" y="34821"/>
                  </a:moveTo>
                  <a:cubicBezTo>
                    <a:pt x="27216" y="34821"/>
                    <a:pt x="29067" y="35599"/>
                    <a:pt x="30402" y="37007"/>
                  </a:cubicBezTo>
                  <a:cubicBezTo>
                    <a:pt x="28538" y="37007"/>
                    <a:pt x="26764" y="37841"/>
                    <a:pt x="25519" y="39149"/>
                  </a:cubicBezTo>
                  <a:cubicBezTo>
                    <a:pt x="25563" y="38414"/>
                    <a:pt x="25456" y="37670"/>
                    <a:pt x="25223" y="36972"/>
                  </a:cubicBezTo>
                  <a:lnTo>
                    <a:pt x="25196" y="36972"/>
                  </a:lnTo>
                  <a:cubicBezTo>
                    <a:pt x="24936" y="36228"/>
                    <a:pt x="24542" y="35538"/>
                    <a:pt x="24031" y="34938"/>
                  </a:cubicBezTo>
                  <a:cubicBezTo>
                    <a:pt x="24455" y="34859"/>
                    <a:pt x="24882" y="34821"/>
                    <a:pt x="25305" y="34821"/>
                  </a:cubicBezTo>
                  <a:close/>
                  <a:moveTo>
                    <a:pt x="106096" y="34617"/>
                  </a:moveTo>
                  <a:cubicBezTo>
                    <a:pt x="106559" y="34617"/>
                    <a:pt x="107026" y="34664"/>
                    <a:pt x="107489" y="34758"/>
                  </a:cubicBezTo>
                  <a:cubicBezTo>
                    <a:pt x="106495" y="35995"/>
                    <a:pt x="105948" y="37563"/>
                    <a:pt x="106127" y="39212"/>
                  </a:cubicBezTo>
                  <a:cubicBezTo>
                    <a:pt x="104873" y="37760"/>
                    <a:pt x="103000" y="36810"/>
                    <a:pt x="101011" y="36810"/>
                  </a:cubicBezTo>
                  <a:cubicBezTo>
                    <a:pt x="102344" y="35398"/>
                    <a:pt x="104192" y="34617"/>
                    <a:pt x="106096" y="34617"/>
                  </a:cubicBezTo>
                  <a:close/>
                  <a:moveTo>
                    <a:pt x="70794" y="30109"/>
                  </a:moveTo>
                  <a:cubicBezTo>
                    <a:pt x="71289" y="30109"/>
                    <a:pt x="71788" y="30161"/>
                    <a:pt x="72283" y="30269"/>
                  </a:cubicBezTo>
                  <a:cubicBezTo>
                    <a:pt x="71289" y="31524"/>
                    <a:pt x="70742" y="33110"/>
                    <a:pt x="70939" y="34785"/>
                  </a:cubicBezTo>
                  <a:lnTo>
                    <a:pt x="70957" y="34785"/>
                  </a:lnTo>
                  <a:cubicBezTo>
                    <a:pt x="71462" y="34672"/>
                    <a:pt x="71973" y="34617"/>
                    <a:pt x="72479" y="34617"/>
                  </a:cubicBezTo>
                  <a:cubicBezTo>
                    <a:pt x="74381" y="34617"/>
                    <a:pt x="76233" y="35395"/>
                    <a:pt x="77570" y="36810"/>
                  </a:cubicBezTo>
                  <a:cubicBezTo>
                    <a:pt x="75527" y="36810"/>
                    <a:pt x="73601" y="37814"/>
                    <a:pt x="72346" y="39337"/>
                  </a:cubicBezTo>
                  <a:cubicBezTo>
                    <a:pt x="72694" y="35639"/>
                    <a:pt x="69398" y="32366"/>
                    <a:pt x="65704" y="32366"/>
                  </a:cubicBezTo>
                  <a:cubicBezTo>
                    <a:pt x="65687" y="32366"/>
                    <a:pt x="65670" y="32366"/>
                    <a:pt x="65653" y="32366"/>
                  </a:cubicBezTo>
                  <a:lnTo>
                    <a:pt x="65653" y="32366"/>
                  </a:lnTo>
                  <a:cubicBezTo>
                    <a:pt x="66994" y="30911"/>
                    <a:pt x="68863" y="30109"/>
                    <a:pt x="70794" y="30109"/>
                  </a:cubicBezTo>
                  <a:close/>
                  <a:moveTo>
                    <a:pt x="35613" y="34809"/>
                  </a:moveTo>
                  <a:cubicBezTo>
                    <a:pt x="36073" y="34809"/>
                    <a:pt x="36537" y="34854"/>
                    <a:pt x="36997" y="34946"/>
                  </a:cubicBezTo>
                  <a:cubicBezTo>
                    <a:pt x="36013" y="36189"/>
                    <a:pt x="35458" y="37762"/>
                    <a:pt x="35634" y="39407"/>
                  </a:cubicBezTo>
                  <a:lnTo>
                    <a:pt x="35634" y="39407"/>
                  </a:lnTo>
                  <a:cubicBezTo>
                    <a:pt x="34388" y="37948"/>
                    <a:pt x="32507" y="36998"/>
                    <a:pt x="30519" y="36998"/>
                  </a:cubicBezTo>
                  <a:cubicBezTo>
                    <a:pt x="31861" y="35584"/>
                    <a:pt x="33709" y="34809"/>
                    <a:pt x="35613" y="34809"/>
                  </a:cubicBezTo>
                  <a:close/>
                  <a:moveTo>
                    <a:pt x="136132" y="32662"/>
                  </a:moveTo>
                  <a:cubicBezTo>
                    <a:pt x="139308" y="32662"/>
                    <a:pt x="142484" y="34740"/>
                    <a:pt x="142525" y="38898"/>
                  </a:cubicBezTo>
                  <a:cubicBezTo>
                    <a:pt x="142046" y="38793"/>
                    <a:pt x="141563" y="38742"/>
                    <a:pt x="141084" y="38742"/>
                  </a:cubicBezTo>
                  <a:cubicBezTo>
                    <a:pt x="139231" y="38742"/>
                    <a:pt x="137433" y="39508"/>
                    <a:pt x="136145" y="40896"/>
                  </a:cubicBezTo>
                  <a:cubicBezTo>
                    <a:pt x="134863" y="39525"/>
                    <a:pt x="133071" y="38737"/>
                    <a:pt x="131190" y="38737"/>
                  </a:cubicBezTo>
                  <a:cubicBezTo>
                    <a:pt x="130706" y="38737"/>
                    <a:pt x="130222" y="38791"/>
                    <a:pt x="129747" y="38898"/>
                  </a:cubicBezTo>
                  <a:cubicBezTo>
                    <a:pt x="129783" y="34740"/>
                    <a:pt x="132957" y="32662"/>
                    <a:pt x="136132" y="32662"/>
                  </a:cubicBezTo>
                  <a:close/>
                  <a:moveTo>
                    <a:pt x="112818" y="32662"/>
                  </a:moveTo>
                  <a:cubicBezTo>
                    <a:pt x="115995" y="32662"/>
                    <a:pt x="119174" y="34740"/>
                    <a:pt x="119218" y="38898"/>
                  </a:cubicBezTo>
                  <a:cubicBezTo>
                    <a:pt x="118738" y="38793"/>
                    <a:pt x="118254" y="38742"/>
                    <a:pt x="117774" y="38742"/>
                  </a:cubicBezTo>
                  <a:cubicBezTo>
                    <a:pt x="115916" y="38742"/>
                    <a:pt x="114117" y="39510"/>
                    <a:pt x="112821" y="40905"/>
                  </a:cubicBezTo>
                  <a:cubicBezTo>
                    <a:pt x="111548" y="39525"/>
                    <a:pt x="109756" y="38746"/>
                    <a:pt x="107874" y="38746"/>
                  </a:cubicBezTo>
                  <a:cubicBezTo>
                    <a:pt x="107391" y="38746"/>
                    <a:pt x="106907" y="38791"/>
                    <a:pt x="106432" y="38898"/>
                  </a:cubicBezTo>
                  <a:cubicBezTo>
                    <a:pt x="106468" y="34740"/>
                    <a:pt x="109642" y="32662"/>
                    <a:pt x="112818" y="32662"/>
                  </a:cubicBezTo>
                  <a:close/>
                  <a:moveTo>
                    <a:pt x="89290" y="32762"/>
                  </a:moveTo>
                  <a:cubicBezTo>
                    <a:pt x="91871" y="32762"/>
                    <a:pt x="94452" y="34136"/>
                    <a:pt x="95348" y="36882"/>
                  </a:cubicBezTo>
                  <a:lnTo>
                    <a:pt x="95375" y="36882"/>
                  </a:lnTo>
                  <a:cubicBezTo>
                    <a:pt x="95572" y="37545"/>
                    <a:pt x="95679" y="38235"/>
                    <a:pt x="95688" y="38934"/>
                  </a:cubicBezTo>
                  <a:cubicBezTo>
                    <a:pt x="95213" y="38832"/>
                    <a:pt x="94735" y="38782"/>
                    <a:pt x="94260" y="38782"/>
                  </a:cubicBezTo>
                  <a:cubicBezTo>
                    <a:pt x="92399" y="38782"/>
                    <a:pt x="90599" y="39549"/>
                    <a:pt x="89299" y="40941"/>
                  </a:cubicBezTo>
                  <a:cubicBezTo>
                    <a:pt x="88018" y="39561"/>
                    <a:pt x="86226" y="38782"/>
                    <a:pt x="84344" y="38782"/>
                  </a:cubicBezTo>
                  <a:cubicBezTo>
                    <a:pt x="83860" y="38782"/>
                    <a:pt x="83376" y="38835"/>
                    <a:pt x="82902" y="38934"/>
                  </a:cubicBezTo>
                  <a:cubicBezTo>
                    <a:pt x="82902" y="38235"/>
                    <a:pt x="83009" y="37545"/>
                    <a:pt x="83215" y="36882"/>
                  </a:cubicBezTo>
                  <a:lnTo>
                    <a:pt x="83233" y="36882"/>
                  </a:lnTo>
                  <a:cubicBezTo>
                    <a:pt x="84129" y="34136"/>
                    <a:pt x="86710" y="32762"/>
                    <a:pt x="89290" y="32762"/>
                  </a:cubicBezTo>
                  <a:close/>
                  <a:moveTo>
                    <a:pt x="42338" y="32863"/>
                  </a:moveTo>
                  <a:cubicBezTo>
                    <a:pt x="45512" y="32863"/>
                    <a:pt x="48684" y="34938"/>
                    <a:pt x="48726" y="39091"/>
                  </a:cubicBezTo>
                  <a:lnTo>
                    <a:pt x="48726" y="39091"/>
                  </a:lnTo>
                  <a:cubicBezTo>
                    <a:pt x="48257" y="38992"/>
                    <a:pt x="47785" y="38943"/>
                    <a:pt x="47316" y="38943"/>
                  </a:cubicBezTo>
                  <a:cubicBezTo>
                    <a:pt x="45455" y="38943"/>
                    <a:pt x="43655" y="39710"/>
                    <a:pt x="42355" y="41102"/>
                  </a:cubicBezTo>
                  <a:cubicBezTo>
                    <a:pt x="41081" y="39730"/>
                    <a:pt x="39293" y="38952"/>
                    <a:pt x="37414" y="38952"/>
                  </a:cubicBezTo>
                  <a:cubicBezTo>
                    <a:pt x="37404" y="38952"/>
                    <a:pt x="37393" y="38952"/>
                    <a:pt x="37382" y="38952"/>
                  </a:cubicBezTo>
                  <a:cubicBezTo>
                    <a:pt x="36898" y="38952"/>
                    <a:pt x="36415" y="38997"/>
                    <a:pt x="35940" y="39104"/>
                  </a:cubicBezTo>
                  <a:cubicBezTo>
                    <a:pt x="35980" y="34944"/>
                    <a:pt x="39160" y="32863"/>
                    <a:pt x="42338" y="32863"/>
                  </a:cubicBezTo>
                  <a:close/>
                  <a:moveTo>
                    <a:pt x="65648" y="32868"/>
                  </a:moveTo>
                  <a:cubicBezTo>
                    <a:pt x="68825" y="32868"/>
                    <a:pt x="72001" y="34946"/>
                    <a:pt x="72041" y="39104"/>
                  </a:cubicBezTo>
                  <a:cubicBezTo>
                    <a:pt x="71563" y="38999"/>
                    <a:pt x="71081" y="38948"/>
                    <a:pt x="70602" y="38948"/>
                  </a:cubicBezTo>
                  <a:cubicBezTo>
                    <a:pt x="68748" y="38948"/>
                    <a:pt x="66949" y="39716"/>
                    <a:pt x="65653" y="41111"/>
                  </a:cubicBezTo>
                  <a:cubicBezTo>
                    <a:pt x="64371" y="39731"/>
                    <a:pt x="62579" y="38952"/>
                    <a:pt x="60697" y="38952"/>
                  </a:cubicBezTo>
                  <a:cubicBezTo>
                    <a:pt x="60214" y="38952"/>
                    <a:pt x="59730" y="38997"/>
                    <a:pt x="59255" y="39104"/>
                  </a:cubicBezTo>
                  <a:cubicBezTo>
                    <a:pt x="59295" y="34946"/>
                    <a:pt x="62472" y="32868"/>
                    <a:pt x="65648" y="32868"/>
                  </a:cubicBezTo>
                  <a:close/>
                  <a:moveTo>
                    <a:pt x="18803" y="32968"/>
                  </a:moveTo>
                  <a:cubicBezTo>
                    <a:pt x="21386" y="32968"/>
                    <a:pt x="23968" y="34342"/>
                    <a:pt x="24864" y="37088"/>
                  </a:cubicBezTo>
                  <a:lnTo>
                    <a:pt x="24882" y="37088"/>
                  </a:lnTo>
                  <a:cubicBezTo>
                    <a:pt x="25088" y="37751"/>
                    <a:pt x="25196" y="38441"/>
                    <a:pt x="25196" y="39140"/>
                  </a:cubicBezTo>
                  <a:cubicBezTo>
                    <a:pt x="24723" y="39038"/>
                    <a:pt x="24246" y="38988"/>
                    <a:pt x="23772" y="38988"/>
                  </a:cubicBezTo>
                  <a:cubicBezTo>
                    <a:pt x="21913" y="38988"/>
                    <a:pt x="20107" y="39755"/>
                    <a:pt x="18807" y="41147"/>
                  </a:cubicBezTo>
                  <a:cubicBezTo>
                    <a:pt x="17526" y="39767"/>
                    <a:pt x="15734" y="38988"/>
                    <a:pt x="13852" y="38988"/>
                  </a:cubicBezTo>
                  <a:cubicBezTo>
                    <a:pt x="13368" y="38988"/>
                    <a:pt x="12884" y="39041"/>
                    <a:pt x="12409" y="39140"/>
                  </a:cubicBezTo>
                  <a:cubicBezTo>
                    <a:pt x="12409" y="38441"/>
                    <a:pt x="12517" y="37751"/>
                    <a:pt x="12723" y="37088"/>
                  </a:cubicBezTo>
                  <a:lnTo>
                    <a:pt x="12741" y="37088"/>
                  </a:lnTo>
                  <a:cubicBezTo>
                    <a:pt x="13637" y="34342"/>
                    <a:pt x="16220" y="32968"/>
                    <a:pt x="18803" y="32968"/>
                  </a:cubicBezTo>
                  <a:close/>
                  <a:moveTo>
                    <a:pt x="117968" y="39112"/>
                  </a:moveTo>
                  <a:cubicBezTo>
                    <a:pt x="118392" y="39112"/>
                    <a:pt x="118820" y="39151"/>
                    <a:pt x="119245" y="39230"/>
                  </a:cubicBezTo>
                  <a:cubicBezTo>
                    <a:pt x="118726" y="39848"/>
                    <a:pt x="118322" y="40565"/>
                    <a:pt x="118063" y="41326"/>
                  </a:cubicBezTo>
                  <a:lnTo>
                    <a:pt x="118063" y="41317"/>
                  </a:lnTo>
                  <a:lnTo>
                    <a:pt x="118054" y="41344"/>
                  </a:lnTo>
                  <a:cubicBezTo>
                    <a:pt x="118054" y="41353"/>
                    <a:pt x="118045" y="41362"/>
                    <a:pt x="118036" y="41380"/>
                  </a:cubicBezTo>
                  <a:cubicBezTo>
                    <a:pt x="117812" y="42061"/>
                    <a:pt x="117713" y="42787"/>
                    <a:pt x="117758" y="43504"/>
                  </a:cubicBezTo>
                  <a:cubicBezTo>
                    <a:pt x="116508" y="42200"/>
                    <a:pt x="114748" y="41362"/>
                    <a:pt x="112888" y="41362"/>
                  </a:cubicBezTo>
                  <a:cubicBezTo>
                    <a:pt x="112869" y="41362"/>
                    <a:pt x="112849" y="41362"/>
                    <a:pt x="112830" y="41362"/>
                  </a:cubicBezTo>
                  <a:cubicBezTo>
                    <a:pt x="114167" y="39915"/>
                    <a:pt x="116034" y="39112"/>
                    <a:pt x="117968" y="39112"/>
                  </a:cubicBezTo>
                  <a:close/>
                  <a:moveTo>
                    <a:pt x="130986" y="39112"/>
                  </a:moveTo>
                  <a:cubicBezTo>
                    <a:pt x="132916" y="39112"/>
                    <a:pt x="134791" y="39915"/>
                    <a:pt x="136136" y="41362"/>
                  </a:cubicBezTo>
                  <a:cubicBezTo>
                    <a:pt x="136116" y="41362"/>
                    <a:pt x="136096" y="41362"/>
                    <a:pt x="136077" y="41362"/>
                  </a:cubicBezTo>
                  <a:cubicBezTo>
                    <a:pt x="134208" y="41362"/>
                    <a:pt x="132440" y="42200"/>
                    <a:pt x="131199" y="43504"/>
                  </a:cubicBezTo>
                  <a:cubicBezTo>
                    <a:pt x="131234" y="42787"/>
                    <a:pt x="131136" y="42070"/>
                    <a:pt x="130912" y="41389"/>
                  </a:cubicBezTo>
                  <a:lnTo>
                    <a:pt x="130912" y="41380"/>
                  </a:lnTo>
                  <a:cubicBezTo>
                    <a:pt x="130912" y="41371"/>
                    <a:pt x="130903" y="41362"/>
                    <a:pt x="130903" y="41344"/>
                  </a:cubicBezTo>
                  <a:cubicBezTo>
                    <a:pt x="130894" y="41335"/>
                    <a:pt x="130903" y="41335"/>
                    <a:pt x="130894" y="41326"/>
                  </a:cubicBezTo>
                  <a:cubicBezTo>
                    <a:pt x="130625" y="40556"/>
                    <a:pt x="130231" y="39848"/>
                    <a:pt x="129711" y="39230"/>
                  </a:cubicBezTo>
                  <a:cubicBezTo>
                    <a:pt x="130135" y="39151"/>
                    <a:pt x="130562" y="39112"/>
                    <a:pt x="130986" y="39112"/>
                  </a:cubicBezTo>
                  <a:close/>
                  <a:moveTo>
                    <a:pt x="84143" y="39166"/>
                  </a:moveTo>
                  <a:cubicBezTo>
                    <a:pt x="86077" y="39166"/>
                    <a:pt x="87946" y="39968"/>
                    <a:pt x="89290" y="41416"/>
                  </a:cubicBezTo>
                  <a:cubicBezTo>
                    <a:pt x="89271" y="41416"/>
                    <a:pt x="89251" y="41416"/>
                    <a:pt x="89231" y="41416"/>
                  </a:cubicBezTo>
                  <a:cubicBezTo>
                    <a:pt x="87362" y="41416"/>
                    <a:pt x="85595" y="42254"/>
                    <a:pt x="84353" y="43557"/>
                  </a:cubicBezTo>
                  <a:cubicBezTo>
                    <a:pt x="84434" y="41963"/>
                    <a:pt x="83851" y="40457"/>
                    <a:pt x="82866" y="39283"/>
                  </a:cubicBezTo>
                  <a:cubicBezTo>
                    <a:pt x="83291" y="39204"/>
                    <a:pt x="83719" y="39166"/>
                    <a:pt x="84143" y="39166"/>
                  </a:cubicBezTo>
                  <a:close/>
                  <a:moveTo>
                    <a:pt x="94430" y="39165"/>
                  </a:moveTo>
                  <a:cubicBezTo>
                    <a:pt x="94857" y="39165"/>
                    <a:pt x="95287" y="39204"/>
                    <a:pt x="95715" y="39283"/>
                  </a:cubicBezTo>
                  <a:cubicBezTo>
                    <a:pt x="94720" y="40466"/>
                    <a:pt x="94138" y="41963"/>
                    <a:pt x="94228" y="43557"/>
                  </a:cubicBezTo>
                  <a:cubicBezTo>
                    <a:pt x="92977" y="42254"/>
                    <a:pt x="91218" y="41416"/>
                    <a:pt x="89350" y="41416"/>
                  </a:cubicBezTo>
                  <a:cubicBezTo>
                    <a:pt x="89330" y="41416"/>
                    <a:pt x="89310" y="41416"/>
                    <a:pt x="89290" y="41416"/>
                  </a:cubicBezTo>
                  <a:cubicBezTo>
                    <a:pt x="90626" y="39963"/>
                    <a:pt x="92497" y="39165"/>
                    <a:pt x="94430" y="39165"/>
                  </a:cubicBezTo>
                  <a:close/>
                  <a:moveTo>
                    <a:pt x="47493" y="39318"/>
                  </a:moveTo>
                  <a:cubicBezTo>
                    <a:pt x="47917" y="39318"/>
                    <a:pt x="48345" y="39357"/>
                    <a:pt x="48771" y="39436"/>
                  </a:cubicBezTo>
                  <a:cubicBezTo>
                    <a:pt x="48242" y="40054"/>
                    <a:pt x="47839" y="40762"/>
                    <a:pt x="47579" y="41523"/>
                  </a:cubicBezTo>
                  <a:cubicBezTo>
                    <a:pt x="47579" y="41532"/>
                    <a:pt x="47579" y="41532"/>
                    <a:pt x="47579" y="41541"/>
                  </a:cubicBezTo>
                  <a:lnTo>
                    <a:pt x="47561" y="41586"/>
                  </a:lnTo>
                  <a:cubicBezTo>
                    <a:pt x="47337" y="42267"/>
                    <a:pt x="47239" y="42984"/>
                    <a:pt x="47275" y="43710"/>
                  </a:cubicBezTo>
                  <a:cubicBezTo>
                    <a:pt x="46033" y="42406"/>
                    <a:pt x="44274" y="41568"/>
                    <a:pt x="42406" y="41568"/>
                  </a:cubicBezTo>
                  <a:cubicBezTo>
                    <a:pt x="42386" y="41568"/>
                    <a:pt x="42366" y="41568"/>
                    <a:pt x="42346" y="41568"/>
                  </a:cubicBezTo>
                  <a:cubicBezTo>
                    <a:pt x="43684" y="40121"/>
                    <a:pt x="45557" y="39318"/>
                    <a:pt x="47493" y="39318"/>
                  </a:cubicBezTo>
                  <a:close/>
                  <a:moveTo>
                    <a:pt x="60506" y="39318"/>
                  </a:moveTo>
                  <a:cubicBezTo>
                    <a:pt x="62442" y="39318"/>
                    <a:pt x="64315" y="40121"/>
                    <a:pt x="65653" y="41568"/>
                  </a:cubicBezTo>
                  <a:cubicBezTo>
                    <a:pt x="65633" y="41568"/>
                    <a:pt x="65613" y="41568"/>
                    <a:pt x="65593" y="41568"/>
                  </a:cubicBezTo>
                  <a:cubicBezTo>
                    <a:pt x="63724" y="41568"/>
                    <a:pt x="61965" y="42398"/>
                    <a:pt x="60715" y="43710"/>
                  </a:cubicBezTo>
                  <a:cubicBezTo>
                    <a:pt x="60751" y="42984"/>
                    <a:pt x="60662" y="42267"/>
                    <a:pt x="60438" y="41586"/>
                  </a:cubicBezTo>
                  <a:cubicBezTo>
                    <a:pt x="60438" y="41577"/>
                    <a:pt x="60429" y="41559"/>
                    <a:pt x="60420" y="41550"/>
                  </a:cubicBezTo>
                  <a:cubicBezTo>
                    <a:pt x="60420" y="41541"/>
                    <a:pt x="60420" y="41532"/>
                    <a:pt x="60411" y="41532"/>
                  </a:cubicBezTo>
                  <a:cubicBezTo>
                    <a:pt x="60151" y="40762"/>
                    <a:pt x="59748" y="40054"/>
                    <a:pt x="59228" y="39436"/>
                  </a:cubicBezTo>
                  <a:cubicBezTo>
                    <a:pt x="59654" y="39357"/>
                    <a:pt x="60082" y="39318"/>
                    <a:pt x="60506" y="39318"/>
                  </a:cubicBezTo>
                  <a:close/>
                  <a:moveTo>
                    <a:pt x="23963" y="39353"/>
                  </a:moveTo>
                  <a:cubicBezTo>
                    <a:pt x="24391" y="39353"/>
                    <a:pt x="24821" y="39392"/>
                    <a:pt x="25250" y="39472"/>
                  </a:cubicBezTo>
                  <a:cubicBezTo>
                    <a:pt x="24255" y="40654"/>
                    <a:pt x="23673" y="42151"/>
                    <a:pt x="23753" y="43746"/>
                  </a:cubicBezTo>
                  <a:cubicBezTo>
                    <a:pt x="22512" y="42442"/>
                    <a:pt x="20744" y="41604"/>
                    <a:pt x="18884" y="41604"/>
                  </a:cubicBezTo>
                  <a:cubicBezTo>
                    <a:pt x="18864" y="41604"/>
                    <a:pt x="18845" y="41604"/>
                    <a:pt x="18825" y="41604"/>
                  </a:cubicBezTo>
                  <a:cubicBezTo>
                    <a:pt x="18805" y="41604"/>
                    <a:pt x="18786" y="41604"/>
                    <a:pt x="18766" y="41604"/>
                  </a:cubicBezTo>
                  <a:cubicBezTo>
                    <a:pt x="16897" y="41604"/>
                    <a:pt x="15129" y="42442"/>
                    <a:pt x="13888" y="43746"/>
                  </a:cubicBezTo>
                  <a:cubicBezTo>
                    <a:pt x="13951" y="42160"/>
                    <a:pt x="13368" y="40663"/>
                    <a:pt x="12382" y="39480"/>
                  </a:cubicBezTo>
                  <a:lnTo>
                    <a:pt x="12391" y="39472"/>
                  </a:lnTo>
                  <a:cubicBezTo>
                    <a:pt x="12820" y="39392"/>
                    <a:pt x="13250" y="39353"/>
                    <a:pt x="13678" y="39353"/>
                  </a:cubicBezTo>
                  <a:cubicBezTo>
                    <a:pt x="15611" y="39353"/>
                    <a:pt x="17482" y="40150"/>
                    <a:pt x="18825" y="41595"/>
                  </a:cubicBezTo>
                  <a:cubicBezTo>
                    <a:pt x="20161" y="40150"/>
                    <a:pt x="22031" y="39353"/>
                    <a:pt x="23963" y="39353"/>
                  </a:cubicBezTo>
                  <a:close/>
                  <a:moveTo>
                    <a:pt x="107663" y="39105"/>
                  </a:moveTo>
                  <a:cubicBezTo>
                    <a:pt x="109597" y="39105"/>
                    <a:pt x="111471" y="39906"/>
                    <a:pt x="112812" y="41353"/>
                  </a:cubicBezTo>
                  <a:cubicBezTo>
                    <a:pt x="112793" y="41353"/>
                    <a:pt x="112774" y="41353"/>
                    <a:pt x="112756" y="41353"/>
                  </a:cubicBezTo>
                  <a:cubicBezTo>
                    <a:pt x="110769" y="41353"/>
                    <a:pt x="108902" y="42299"/>
                    <a:pt x="107650" y="43755"/>
                  </a:cubicBezTo>
                  <a:lnTo>
                    <a:pt x="107650" y="43755"/>
                  </a:lnTo>
                  <a:cubicBezTo>
                    <a:pt x="107803" y="42088"/>
                    <a:pt x="107211" y="40511"/>
                    <a:pt x="106172" y="39274"/>
                  </a:cubicBezTo>
                  <a:lnTo>
                    <a:pt x="106172" y="39265"/>
                  </a:lnTo>
                  <a:cubicBezTo>
                    <a:pt x="106668" y="39158"/>
                    <a:pt x="107167" y="39105"/>
                    <a:pt x="107663" y="39105"/>
                  </a:cubicBezTo>
                  <a:close/>
                  <a:moveTo>
                    <a:pt x="37187" y="39310"/>
                  </a:moveTo>
                  <a:cubicBezTo>
                    <a:pt x="39118" y="39310"/>
                    <a:pt x="40989" y="40106"/>
                    <a:pt x="42328" y="41559"/>
                  </a:cubicBezTo>
                  <a:cubicBezTo>
                    <a:pt x="42310" y="41559"/>
                    <a:pt x="42291" y="41559"/>
                    <a:pt x="42273" y="41559"/>
                  </a:cubicBezTo>
                  <a:cubicBezTo>
                    <a:pt x="40286" y="41559"/>
                    <a:pt x="38419" y="42505"/>
                    <a:pt x="37167" y="43952"/>
                  </a:cubicBezTo>
                  <a:cubicBezTo>
                    <a:pt x="37320" y="42294"/>
                    <a:pt x="36728" y="40708"/>
                    <a:pt x="35689" y="39480"/>
                  </a:cubicBezTo>
                  <a:lnTo>
                    <a:pt x="35689" y="39472"/>
                  </a:lnTo>
                  <a:cubicBezTo>
                    <a:pt x="36187" y="39363"/>
                    <a:pt x="36689" y="39310"/>
                    <a:pt x="37187" y="39310"/>
                  </a:cubicBezTo>
                  <a:close/>
                  <a:moveTo>
                    <a:pt x="124475" y="37261"/>
                  </a:moveTo>
                  <a:cubicBezTo>
                    <a:pt x="127048" y="37261"/>
                    <a:pt x="129621" y="38627"/>
                    <a:pt x="130527" y="41362"/>
                  </a:cubicBezTo>
                  <a:cubicBezTo>
                    <a:pt x="130751" y="42043"/>
                    <a:pt x="130867" y="42760"/>
                    <a:pt x="130867" y="43486"/>
                  </a:cubicBezTo>
                  <a:cubicBezTo>
                    <a:pt x="130392" y="43384"/>
                    <a:pt x="129914" y="43334"/>
                    <a:pt x="129439" y="43334"/>
                  </a:cubicBezTo>
                  <a:cubicBezTo>
                    <a:pt x="127578" y="43334"/>
                    <a:pt x="125778" y="44101"/>
                    <a:pt x="124478" y="45493"/>
                  </a:cubicBezTo>
                  <a:cubicBezTo>
                    <a:pt x="123206" y="44113"/>
                    <a:pt x="121405" y="43333"/>
                    <a:pt x="119532" y="43333"/>
                  </a:cubicBezTo>
                  <a:cubicBezTo>
                    <a:pt x="119039" y="43333"/>
                    <a:pt x="118555" y="43387"/>
                    <a:pt x="118089" y="43486"/>
                  </a:cubicBezTo>
                  <a:cubicBezTo>
                    <a:pt x="118089" y="42760"/>
                    <a:pt x="118197" y="42034"/>
                    <a:pt x="118430" y="41344"/>
                  </a:cubicBezTo>
                  <a:cubicBezTo>
                    <a:pt x="119339" y="38623"/>
                    <a:pt x="121907" y="37261"/>
                    <a:pt x="124475" y="37261"/>
                  </a:cubicBezTo>
                  <a:close/>
                  <a:moveTo>
                    <a:pt x="77632" y="37306"/>
                  </a:moveTo>
                  <a:cubicBezTo>
                    <a:pt x="80806" y="37306"/>
                    <a:pt x="83980" y="39382"/>
                    <a:pt x="84022" y="43538"/>
                  </a:cubicBezTo>
                  <a:lnTo>
                    <a:pt x="84022" y="43538"/>
                  </a:lnTo>
                  <a:cubicBezTo>
                    <a:pt x="83549" y="43437"/>
                    <a:pt x="83074" y="43388"/>
                    <a:pt x="82603" y="43388"/>
                  </a:cubicBezTo>
                  <a:cubicBezTo>
                    <a:pt x="80742" y="43388"/>
                    <a:pt x="78941" y="44154"/>
                    <a:pt x="77642" y="45547"/>
                  </a:cubicBezTo>
                  <a:cubicBezTo>
                    <a:pt x="76360" y="44167"/>
                    <a:pt x="74568" y="43387"/>
                    <a:pt x="72687" y="43387"/>
                  </a:cubicBezTo>
                  <a:cubicBezTo>
                    <a:pt x="72203" y="43387"/>
                    <a:pt x="71719" y="43441"/>
                    <a:pt x="71244" y="43540"/>
                  </a:cubicBezTo>
                  <a:cubicBezTo>
                    <a:pt x="71280" y="39385"/>
                    <a:pt x="74456" y="37306"/>
                    <a:pt x="77632" y="37306"/>
                  </a:cubicBezTo>
                  <a:close/>
                  <a:moveTo>
                    <a:pt x="100947" y="37306"/>
                  </a:moveTo>
                  <a:cubicBezTo>
                    <a:pt x="104122" y="37306"/>
                    <a:pt x="107296" y="39383"/>
                    <a:pt x="107337" y="43540"/>
                  </a:cubicBezTo>
                  <a:cubicBezTo>
                    <a:pt x="106864" y="43438"/>
                    <a:pt x="106386" y="43388"/>
                    <a:pt x="105913" y="43388"/>
                  </a:cubicBezTo>
                  <a:cubicBezTo>
                    <a:pt x="104054" y="43388"/>
                    <a:pt x="102249" y="44154"/>
                    <a:pt x="100957" y="45547"/>
                  </a:cubicBezTo>
                  <a:cubicBezTo>
                    <a:pt x="99676" y="44167"/>
                    <a:pt x="97883" y="43387"/>
                    <a:pt x="96002" y="43387"/>
                  </a:cubicBezTo>
                  <a:cubicBezTo>
                    <a:pt x="95518" y="43387"/>
                    <a:pt x="95034" y="43441"/>
                    <a:pt x="94559" y="43540"/>
                  </a:cubicBezTo>
                  <a:cubicBezTo>
                    <a:pt x="94595" y="39385"/>
                    <a:pt x="97771" y="37306"/>
                    <a:pt x="100947" y="37306"/>
                  </a:cubicBezTo>
                  <a:close/>
                  <a:moveTo>
                    <a:pt x="54009" y="37465"/>
                  </a:moveTo>
                  <a:cubicBezTo>
                    <a:pt x="56582" y="37465"/>
                    <a:pt x="59156" y="38830"/>
                    <a:pt x="60061" y="41559"/>
                  </a:cubicBezTo>
                  <a:cubicBezTo>
                    <a:pt x="60285" y="42249"/>
                    <a:pt x="60393" y="42966"/>
                    <a:pt x="60393" y="43692"/>
                  </a:cubicBezTo>
                  <a:cubicBezTo>
                    <a:pt x="59920" y="43590"/>
                    <a:pt x="59442" y="43540"/>
                    <a:pt x="58969" y="43540"/>
                  </a:cubicBezTo>
                  <a:cubicBezTo>
                    <a:pt x="57110" y="43540"/>
                    <a:pt x="55305" y="44307"/>
                    <a:pt x="54013" y="45699"/>
                  </a:cubicBezTo>
                  <a:cubicBezTo>
                    <a:pt x="52739" y="44318"/>
                    <a:pt x="50951" y="43539"/>
                    <a:pt x="49072" y="43539"/>
                  </a:cubicBezTo>
                  <a:cubicBezTo>
                    <a:pt x="49061" y="43539"/>
                    <a:pt x="49051" y="43540"/>
                    <a:pt x="49040" y="43540"/>
                  </a:cubicBezTo>
                  <a:cubicBezTo>
                    <a:pt x="48556" y="43540"/>
                    <a:pt x="48072" y="43593"/>
                    <a:pt x="47597" y="43692"/>
                  </a:cubicBezTo>
                  <a:cubicBezTo>
                    <a:pt x="47597" y="42966"/>
                    <a:pt x="47714" y="42249"/>
                    <a:pt x="47938" y="41559"/>
                  </a:cubicBezTo>
                  <a:lnTo>
                    <a:pt x="47956" y="41550"/>
                  </a:lnTo>
                  <a:cubicBezTo>
                    <a:pt x="48865" y="38827"/>
                    <a:pt x="51437" y="37465"/>
                    <a:pt x="54009" y="37465"/>
                  </a:cubicBezTo>
                  <a:close/>
                  <a:moveTo>
                    <a:pt x="7163" y="37500"/>
                  </a:moveTo>
                  <a:cubicBezTo>
                    <a:pt x="10339" y="37500"/>
                    <a:pt x="13516" y="39579"/>
                    <a:pt x="13556" y="43737"/>
                  </a:cubicBezTo>
                  <a:cubicBezTo>
                    <a:pt x="13079" y="43632"/>
                    <a:pt x="12598" y="43582"/>
                    <a:pt x="12120" y="43582"/>
                  </a:cubicBezTo>
                  <a:cubicBezTo>
                    <a:pt x="10263" y="43582"/>
                    <a:pt x="8460" y="44350"/>
                    <a:pt x="7163" y="45739"/>
                  </a:cubicBezTo>
                  <a:lnTo>
                    <a:pt x="7163" y="45739"/>
                  </a:lnTo>
                  <a:cubicBezTo>
                    <a:pt x="5882" y="44362"/>
                    <a:pt x="4092" y="43584"/>
                    <a:pt x="2212" y="43584"/>
                  </a:cubicBezTo>
                  <a:cubicBezTo>
                    <a:pt x="1728" y="43584"/>
                    <a:pt x="1245" y="43638"/>
                    <a:pt x="770" y="43737"/>
                  </a:cubicBezTo>
                  <a:cubicBezTo>
                    <a:pt x="810" y="39579"/>
                    <a:pt x="3987" y="37500"/>
                    <a:pt x="7163" y="37500"/>
                  </a:cubicBezTo>
                  <a:close/>
                  <a:moveTo>
                    <a:pt x="30463" y="37509"/>
                  </a:moveTo>
                  <a:cubicBezTo>
                    <a:pt x="33636" y="37509"/>
                    <a:pt x="36811" y="39587"/>
                    <a:pt x="36854" y="43742"/>
                  </a:cubicBezTo>
                  <a:lnTo>
                    <a:pt x="36854" y="43742"/>
                  </a:lnTo>
                  <a:cubicBezTo>
                    <a:pt x="36384" y="43642"/>
                    <a:pt x="35912" y="43594"/>
                    <a:pt x="35443" y="43594"/>
                  </a:cubicBezTo>
                  <a:cubicBezTo>
                    <a:pt x="33580" y="43594"/>
                    <a:pt x="31775" y="44360"/>
                    <a:pt x="30483" y="45753"/>
                  </a:cubicBezTo>
                  <a:cubicBezTo>
                    <a:pt x="29201" y="44373"/>
                    <a:pt x="27409" y="43593"/>
                    <a:pt x="25528" y="43593"/>
                  </a:cubicBezTo>
                  <a:cubicBezTo>
                    <a:pt x="25044" y="43593"/>
                    <a:pt x="24560" y="43638"/>
                    <a:pt x="24085" y="43746"/>
                  </a:cubicBezTo>
                  <a:cubicBezTo>
                    <a:pt x="24116" y="39588"/>
                    <a:pt x="27288" y="37509"/>
                    <a:pt x="30463" y="37509"/>
                  </a:cubicBezTo>
                  <a:close/>
                  <a:moveTo>
                    <a:pt x="119327" y="43718"/>
                  </a:moveTo>
                  <a:cubicBezTo>
                    <a:pt x="121267" y="43718"/>
                    <a:pt x="123141" y="44520"/>
                    <a:pt x="124478" y="45968"/>
                  </a:cubicBezTo>
                  <a:cubicBezTo>
                    <a:pt x="124458" y="45968"/>
                    <a:pt x="124439" y="45968"/>
                    <a:pt x="124419" y="45968"/>
                  </a:cubicBezTo>
                  <a:cubicBezTo>
                    <a:pt x="122550" y="45968"/>
                    <a:pt x="120782" y="46806"/>
                    <a:pt x="119541" y="48109"/>
                  </a:cubicBezTo>
                  <a:cubicBezTo>
                    <a:pt x="119622" y="46514"/>
                    <a:pt x="119039" y="45018"/>
                    <a:pt x="118045" y="43835"/>
                  </a:cubicBezTo>
                  <a:cubicBezTo>
                    <a:pt x="118472" y="43756"/>
                    <a:pt x="118901" y="43718"/>
                    <a:pt x="119327" y="43718"/>
                  </a:cubicBezTo>
                  <a:close/>
                  <a:moveTo>
                    <a:pt x="129624" y="43718"/>
                  </a:moveTo>
                  <a:cubicBezTo>
                    <a:pt x="130049" y="43718"/>
                    <a:pt x="130477" y="43756"/>
                    <a:pt x="130903" y="43835"/>
                  </a:cubicBezTo>
                  <a:cubicBezTo>
                    <a:pt x="129908" y="45018"/>
                    <a:pt x="129326" y="46523"/>
                    <a:pt x="129415" y="48109"/>
                  </a:cubicBezTo>
                  <a:cubicBezTo>
                    <a:pt x="128165" y="46806"/>
                    <a:pt x="126397" y="45968"/>
                    <a:pt x="124537" y="45968"/>
                  </a:cubicBezTo>
                  <a:cubicBezTo>
                    <a:pt x="124517" y="45968"/>
                    <a:pt x="124498" y="45968"/>
                    <a:pt x="124478" y="45968"/>
                  </a:cubicBezTo>
                  <a:cubicBezTo>
                    <a:pt x="125815" y="44520"/>
                    <a:pt x="127689" y="43718"/>
                    <a:pt x="129624" y="43718"/>
                  </a:cubicBezTo>
                  <a:close/>
                  <a:moveTo>
                    <a:pt x="82779" y="43762"/>
                  </a:moveTo>
                  <a:cubicBezTo>
                    <a:pt x="83204" y="43762"/>
                    <a:pt x="83632" y="43801"/>
                    <a:pt x="84057" y="43880"/>
                  </a:cubicBezTo>
                  <a:cubicBezTo>
                    <a:pt x="83063" y="45063"/>
                    <a:pt x="82480" y="46559"/>
                    <a:pt x="82561" y="48154"/>
                  </a:cubicBezTo>
                  <a:cubicBezTo>
                    <a:pt x="81320" y="46851"/>
                    <a:pt x="79552" y="46012"/>
                    <a:pt x="77683" y="46012"/>
                  </a:cubicBezTo>
                  <a:cubicBezTo>
                    <a:pt x="77666" y="46012"/>
                    <a:pt x="77650" y="46012"/>
                    <a:pt x="77633" y="46013"/>
                  </a:cubicBezTo>
                  <a:lnTo>
                    <a:pt x="77633" y="46013"/>
                  </a:lnTo>
                  <a:cubicBezTo>
                    <a:pt x="78970" y="44565"/>
                    <a:pt x="80844" y="43762"/>
                    <a:pt x="82779" y="43762"/>
                  </a:cubicBezTo>
                  <a:close/>
                  <a:moveTo>
                    <a:pt x="59124" y="43911"/>
                  </a:moveTo>
                  <a:cubicBezTo>
                    <a:pt x="59554" y="43911"/>
                    <a:pt x="59988" y="43951"/>
                    <a:pt x="60420" y="44032"/>
                  </a:cubicBezTo>
                  <a:cubicBezTo>
                    <a:pt x="59425" y="45224"/>
                    <a:pt x="58843" y="46721"/>
                    <a:pt x="58932" y="48316"/>
                  </a:cubicBezTo>
                  <a:lnTo>
                    <a:pt x="58923" y="48307"/>
                  </a:lnTo>
                  <a:cubicBezTo>
                    <a:pt x="57682" y="47003"/>
                    <a:pt x="55914" y="46165"/>
                    <a:pt x="54045" y="46165"/>
                  </a:cubicBezTo>
                  <a:cubicBezTo>
                    <a:pt x="54026" y="46165"/>
                    <a:pt x="54006" y="46165"/>
                    <a:pt x="53986" y="46165"/>
                  </a:cubicBezTo>
                  <a:cubicBezTo>
                    <a:pt x="53966" y="46165"/>
                    <a:pt x="53947" y="46165"/>
                    <a:pt x="53927" y="46165"/>
                  </a:cubicBezTo>
                  <a:cubicBezTo>
                    <a:pt x="52067" y="46165"/>
                    <a:pt x="50299" y="47003"/>
                    <a:pt x="49049" y="48307"/>
                  </a:cubicBezTo>
                  <a:cubicBezTo>
                    <a:pt x="49138" y="46712"/>
                    <a:pt x="48556" y="45206"/>
                    <a:pt x="47561" y="44032"/>
                  </a:cubicBezTo>
                  <a:cubicBezTo>
                    <a:pt x="47990" y="43953"/>
                    <a:pt x="48420" y="43914"/>
                    <a:pt x="48848" y="43914"/>
                  </a:cubicBezTo>
                  <a:cubicBezTo>
                    <a:pt x="50781" y="43914"/>
                    <a:pt x="52652" y="44711"/>
                    <a:pt x="53995" y="46156"/>
                  </a:cubicBezTo>
                  <a:cubicBezTo>
                    <a:pt x="55328" y="44713"/>
                    <a:pt x="57194" y="43911"/>
                    <a:pt x="59124" y="43911"/>
                  </a:cubicBezTo>
                  <a:close/>
                  <a:moveTo>
                    <a:pt x="25317" y="43968"/>
                  </a:moveTo>
                  <a:cubicBezTo>
                    <a:pt x="27250" y="43968"/>
                    <a:pt x="29122" y="44764"/>
                    <a:pt x="30465" y="46210"/>
                  </a:cubicBezTo>
                  <a:lnTo>
                    <a:pt x="30465" y="46210"/>
                  </a:lnTo>
                  <a:cubicBezTo>
                    <a:pt x="30462" y="46210"/>
                    <a:pt x="30459" y="46210"/>
                    <a:pt x="30456" y="46210"/>
                  </a:cubicBezTo>
                  <a:cubicBezTo>
                    <a:pt x="30446" y="46210"/>
                    <a:pt x="30436" y="46210"/>
                    <a:pt x="30426" y="46210"/>
                  </a:cubicBezTo>
                  <a:cubicBezTo>
                    <a:pt x="28546" y="46210"/>
                    <a:pt x="26775" y="47041"/>
                    <a:pt x="25519" y="48351"/>
                  </a:cubicBezTo>
                  <a:cubicBezTo>
                    <a:pt x="25608" y="46765"/>
                    <a:pt x="25026" y="45269"/>
                    <a:pt x="24031" y="44086"/>
                  </a:cubicBezTo>
                  <a:cubicBezTo>
                    <a:pt x="24460" y="44007"/>
                    <a:pt x="24890" y="43968"/>
                    <a:pt x="25317" y="43968"/>
                  </a:cubicBezTo>
                  <a:close/>
                  <a:moveTo>
                    <a:pt x="106094" y="43751"/>
                  </a:moveTo>
                  <a:cubicBezTo>
                    <a:pt x="106570" y="43751"/>
                    <a:pt x="107049" y="43799"/>
                    <a:pt x="107525" y="43898"/>
                  </a:cubicBezTo>
                  <a:cubicBezTo>
                    <a:pt x="106512" y="45161"/>
                    <a:pt x="105939" y="46747"/>
                    <a:pt x="106127" y="48423"/>
                  </a:cubicBezTo>
                  <a:lnTo>
                    <a:pt x="106118" y="48414"/>
                  </a:lnTo>
                  <a:cubicBezTo>
                    <a:pt x="104866" y="46958"/>
                    <a:pt x="102990" y="46012"/>
                    <a:pt x="100995" y="46012"/>
                  </a:cubicBezTo>
                  <a:cubicBezTo>
                    <a:pt x="100976" y="46012"/>
                    <a:pt x="100958" y="46013"/>
                    <a:pt x="100939" y="46013"/>
                  </a:cubicBezTo>
                  <a:cubicBezTo>
                    <a:pt x="100919" y="46012"/>
                    <a:pt x="100899" y="46012"/>
                    <a:pt x="100879" y="46012"/>
                  </a:cubicBezTo>
                  <a:cubicBezTo>
                    <a:pt x="99020" y="46012"/>
                    <a:pt x="97252" y="46842"/>
                    <a:pt x="96011" y="48154"/>
                  </a:cubicBezTo>
                  <a:cubicBezTo>
                    <a:pt x="96091" y="46559"/>
                    <a:pt x="95509" y="45054"/>
                    <a:pt x="94514" y="43880"/>
                  </a:cubicBezTo>
                  <a:cubicBezTo>
                    <a:pt x="94946" y="43798"/>
                    <a:pt x="95380" y="43758"/>
                    <a:pt x="95811" y="43758"/>
                  </a:cubicBezTo>
                  <a:cubicBezTo>
                    <a:pt x="97740" y="43758"/>
                    <a:pt x="99607" y="44561"/>
                    <a:pt x="100948" y="46004"/>
                  </a:cubicBezTo>
                  <a:cubicBezTo>
                    <a:pt x="102286" y="44551"/>
                    <a:pt x="104160" y="43751"/>
                    <a:pt x="106094" y="43751"/>
                  </a:cubicBezTo>
                  <a:close/>
                  <a:moveTo>
                    <a:pt x="70812" y="39306"/>
                  </a:moveTo>
                  <a:cubicBezTo>
                    <a:pt x="71289" y="39306"/>
                    <a:pt x="71770" y="39355"/>
                    <a:pt x="72248" y="39454"/>
                  </a:cubicBezTo>
                  <a:cubicBezTo>
                    <a:pt x="71271" y="40699"/>
                    <a:pt x="70742" y="42276"/>
                    <a:pt x="70939" y="43925"/>
                  </a:cubicBezTo>
                  <a:cubicBezTo>
                    <a:pt x="71449" y="43811"/>
                    <a:pt x="71962" y="43756"/>
                    <a:pt x="72472" y="43756"/>
                  </a:cubicBezTo>
                  <a:cubicBezTo>
                    <a:pt x="74409" y="43756"/>
                    <a:pt x="76285" y="44558"/>
                    <a:pt x="77633" y="46013"/>
                  </a:cubicBezTo>
                  <a:lnTo>
                    <a:pt x="77633" y="46013"/>
                  </a:lnTo>
                  <a:cubicBezTo>
                    <a:pt x="77630" y="46013"/>
                    <a:pt x="77627" y="46013"/>
                    <a:pt x="77624" y="46013"/>
                  </a:cubicBezTo>
                  <a:cubicBezTo>
                    <a:pt x="77606" y="46013"/>
                    <a:pt x="77588" y="46012"/>
                    <a:pt x="77570" y="46012"/>
                  </a:cubicBezTo>
                  <a:cubicBezTo>
                    <a:pt x="75529" y="46012"/>
                    <a:pt x="73598" y="47021"/>
                    <a:pt x="72346" y="48540"/>
                  </a:cubicBezTo>
                  <a:cubicBezTo>
                    <a:pt x="72703" y="44850"/>
                    <a:pt x="69416" y="41568"/>
                    <a:pt x="65713" y="41568"/>
                  </a:cubicBezTo>
                  <a:cubicBezTo>
                    <a:pt x="65693" y="41568"/>
                    <a:pt x="65673" y="41568"/>
                    <a:pt x="65653" y="41568"/>
                  </a:cubicBezTo>
                  <a:lnTo>
                    <a:pt x="65653" y="41559"/>
                  </a:lnTo>
                  <a:cubicBezTo>
                    <a:pt x="66997" y="40107"/>
                    <a:pt x="68873" y="39306"/>
                    <a:pt x="70812" y="39306"/>
                  </a:cubicBezTo>
                  <a:close/>
                  <a:moveTo>
                    <a:pt x="35618" y="43957"/>
                  </a:moveTo>
                  <a:cubicBezTo>
                    <a:pt x="36091" y="43957"/>
                    <a:pt x="36568" y="44006"/>
                    <a:pt x="37042" y="44104"/>
                  </a:cubicBezTo>
                  <a:cubicBezTo>
                    <a:pt x="36020" y="45350"/>
                    <a:pt x="35456" y="46945"/>
                    <a:pt x="35635" y="48620"/>
                  </a:cubicBezTo>
                  <a:cubicBezTo>
                    <a:pt x="34383" y="47164"/>
                    <a:pt x="32507" y="46210"/>
                    <a:pt x="30511" y="46210"/>
                  </a:cubicBezTo>
                  <a:cubicBezTo>
                    <a:pt x="30496" y="46210"/>
                    <a:pt x="30480" y="46210"/>
                    <a:pt x="30465" y="46210"/>
                  </a:cubicBezTo>
                  <a:lnTo>
                    <a:pt x="30465" y="46210"/>
                  </a:lnTo>
                  <a:cubicBezTo>
                    <a:pt x="31804" y="44762"/>
                    <a:pt x="33682" y="43957"/>
                    <a:pt x="35618" y="43957"/>
                  </a:cubicBezTo>
                  <a:close/>
                  <a:moveTo>
                    <a:pt x="112822" y="41864"/>
                  </a:moveTo>
                  <a:cubicBezTo>
                    <a:pt x="115997" y="41864"/>
                    <a:pt x="119174" y="43943"/>
                    <a:pt x="119218" y="48100"/>
                  </a:cubicBezTo>
                  <a:cubicBezTo>
                    <a:pt x="118743" y="47999"/>
                    <a:pt x="118265" y="47949"/>
                    <a:pt x="117790" y="47949"/>
                  </a:cubicBezTo>
                  <a:cubicBezTo>
                    <a:pt x="115926" y="47949"/>
                    <a:pt x="114120" y="48715"/>
                    <a:pt x="112821" y="50108"/>
                  </a:cubicBezTo>
                  <a:cubicBezTo>
                    <a:pt x="111548" y="48728"/>
                    <a:pt x="109756" y="47948"/>
                    <a:pt x="107874" y="47948"/>
                  </a:cubicBezTo>
                  <a:cubicBezTo>
                    <a:pt x="107391" y="47948"/>
                    <a:pt x="106907" y="48002"/>
                    <a:pt x="106432" y="48100"/>
                  </a:cubicBezTo>
                  <a:cubicBezTo>
                    <a:pt x="106472" y="43943"/>
                    <a:pt x="109646" y="41864"/>
                    <a:pt x="112822" y="41864"/>
                  </a:cubicBezTo>
                  <a:close/>
                  <a:moveTo>
                    <a:pt x="136132" y="41864"/>
                  </a:moveTo>
                  <a:cubicBezTo>
                    <a:pt x="139308" y="41864"/>
                    <a:pt x="142484" y="43943"/>
                    <a:pt x="142525" y="48100"/>
                  </a:cubicBezTo>
                  <a:cubicBezTo>
                    <a:pt x="142051" y="47999"/>
                    <a:pt x="141574" y="47949"/>
                    <a:pt x="141100" y="47949"/>
                  </a:cubicBezTo>
                  <a:cubicBezTo>
                    <a:pt x="139242" y="47949"/>
                    <a:pt x="137437" y="48715"/>
                    <a:pt x="136145" y="50108"/>
                  </a:cubicBezTo>
                  <a:cubicBezTo>
                    <a:pt x="134863" y="48728"/>
                    <a:pt x="133071" y="47948"/>
                    <a:pt x="131190" y="47948"/>
                  </a:cubicBezTo>
                  <a:cubicBezTo>
                    <a:pt x="130706" y="47948"/>
                    <a:pt x="130222" y="48002"/>
                    <a:pt x="129747" y="48100"/>
                  </a:cubicBezTo>
                  <a:cubicBezTo>
                    <a:pt x="129783" y="43943"/>
                    <a:pt x="132957" y="41864"/>
                    <a:pt x="136132" y="41864"/>
                  </a:cubicBezTo>
                  <a:close/>
                  <a:moveTo>
                    <a:pt x="89293" y="41912"/>
                  </a:moveTo>
                  <a:cubicBezTo>
                    <a:pt x="92468" y="41912"/>
                    <a:pt x="95642" y="43988"/>
                    <a:pt x="95679" y="48143"/>
                  </a:cubicBezTo>
                  <a:lnTo>
                    <a:pt x="95679" y="48143"/>
                  </a:lnTo>
                  <a:cubicBezTo>
                    <a:pt x="95207" y="48043"/>
                    <a:pt x="94732" y="47994"/>
                    <a:pt x="94260" y="47994"/>
                  </a:cubicBezTo>
                  <a:cubicBezTo>
                    <a:pt x="92399" y="47994"/>
                    <a:pt x="90599" y="48760"/>
                    <a:pt x="89299" y="50152"/>
                  </a:cubicBezTo>
                  <a:cubicBezTo>
                    <a:pt x="88018" y="48773"/>
                    <a:pt x="86226" y="47993"/>
                    <a:pt x="84344" y="47993"/>
                  </a:cubicBezTo>
                  <a:cubicBezTo>
                    <a:pt x="83860" y="47993"/>
                    <a:pt x="83376" y="48047"/>
                    <a:pt x="82902" y="48145"/>
                  </a:cubicBezTo>
                  <a:cubicBezTo>
                    <a:pt x="82937" y="43991"/>
                    <a:pt x="86116" y="41912"/>
                    <a:pt x="89293" y="41912"/>
                  </a:cubicBezTo>
                  <a:close/>
                  <a:moveTo>
                    <a:pt x="42335" y="42067"/>
                  </a:moveTo>
                  <a:cubicBezTo>
                    <a:pt x="45509" y="42067"/>
                    <a:pt x="48681" y="44143"/>
                    <a:pt x="48726" y="48298"/>
                  </a:cubicBezTo>
                  <a:lnTo>
                    <a:pt x="48726" y="48298"/>
                  </a:lnTo>
                  <a:cubicBezTo>
                    <a:pt x="48251" y="48196"/>
                    <a:pt x="47772" y="48146"/>
                    <a:pt x="47298" y="48146"/>
                  </a:cubicBezTo>
                  <a:cubicBezTo>
                    <a:pt x="45434" y="48146"/>
                    <a:pt x="43630" y="48912"/>
                    <a:pt x="42337" y="50305"/>
                  </a:cubicBezTo>
                  <a:cubicBezTo>
                    <a:pt x="41056" y="48925"/>
                    <a:pt x="39264" y="48145"/>
                    <a:pt x="37382" y="48145"/>
                  </a:cubicBezTo>
                  <a:cubicBezTo>
                    <a:pt x="36898" y="48145"/>
                    <a:pt x="36415" y="48199"/>
                    <a:pt x="35940" y="48307"/>
                  </a:cubicBezTo>
                  <a:cubicBezTo>
                    <a:pt x="35980" y="44148"/>
                    <a:pt x="39158" y="42067"/>
                    <a:pt x="42335" y="42067"/>
                  </a:cubicBezTo>
                  <a:close/>
                  <a:moveTo>
                    <a:pt x="65651" y="42067"/>
                  </a:moveTo>
                  <a:cubicBezTo>
                    <a:pt x="68826" y="42067"/>
                    <a:pt x="72001" y="44146"/>
                    <a:pt x="72041" y="48307"/>
                  </a:cubicBezTo>
                  <a:cubicBezTo>
                    <a:pt x="71563" y="48202"/>
                    <a:pt x="71080" y="48150"/>
                    <a:pt x="70601" y="48150"/>
                  </a:cubicBezTo>
                  <a:cubicBezTo>
                    <a:pt x="68748" y="48150"/>
                    <a:pt x="66948" y="48916"/>
                    <a:pt x="65653" y="50305"/>
                  </a:cubicBezTo>
                  <a:cubicBezTo>
                    <a:pt x="64371" y="48934"/>
                    <a:pt x="62579" y="48145"/>
                    <a:pt x="60697" y="48145"/>
                  </a:cubicBezTo>
                  <a:cubicBezTo>
                    <a:pt x="60214" y="48145"/>
                    <a:pt x="59730" y="48199"/>
                    <a:pt x="59255" y="48307"/>
                  </a:cubicBezTo>
                  <a:cubicBezTo>
                    <a:pt x="59295" y="44148"/>
                    <a:pt x="62473" y="42067"/>
                    <a:pt x="65651" y="42067"/>
                  </a:cubicBezTo>
                  <a:close/>
                  <a:moveTo>
                    <a:pt x="18806" y="42117"/>
                  </a:moveTo>
                  <a:cubicBezTo>
                    <a:pt x="21981" y="42117"/>
                    <a:pt x="25156" y="44198"/>
                    <a:pt x="25196" y="48360"/>
                  </a:cubicBezTo>
                  <a:cubicBezTo>
                    <a:pt x="24717" y="48255"/>
                    <a:pt x="24234" y="48204"/>
                    <a:pt x="23755" y="48204"/>
                  </a:cubicBezTo>
                  <a:cubicBezTo>
                    <a:pt x="21902" y="48204"/>
                    <a:pt x="20103" y="48970"/>
                    <a:pt x="18807" y="50359"/>
                  </a:cubicBezTo>
                  <a:cubicBezTo>
                    <a:pt x="17526" y="48988"/>
                    <a:pt x="15734" y="48199"/>
                    <a:pt x="13852" y="48199"/>
                  </a:cubicBezTo>
                  <a:cubicBezTo>
                    <a:pt x="13368" y="48199"/>
                    <a:pt x="12884" y="48253"/>
                    <a:pt x="12409" y="48360"/>
                  </a:cubicBezTo>
                  <a:cubicBezTo>
                    <a:pt x="12454" y="44198"/>
                    <a:pt x="15631" y="42117"/>
                    <a:pt x="18806" y="42117"/>
                  </a:cubicBezTo>
                  <a:close/>
                  <a:moveTo>
                    <a:pt x="117967" y="48323"/>
                  </a:moveTo>
                  <a:cubicBezTo>
                    <a:pt x="118392" y="48323"/>
                    <a:pt x="118820" y="48362"/>
                    <a:pt x="119245" y="48441"/>
                  </a:cubicBezTo>
                  <a:cubicBezTo>
                    <a:pt x="118253" y="49621"/>
                    <a:pt x="117671" y="51114"/>
                    <a:pt x="117757" y="52706"/>
                  </a:cubicBezTo>
                  <a:lnTo>
                    <a:pt x="117757" y="52706"/>
                  </a:lnTo>
                  <a:cubicBezTo>
                    <a:pt x="116507" y="51403"/>
                    <a:pt x="114740" y="50573"/>
                    <a:pt x="112880" y="50573"/>
                  </a:cubicBezTo>
                  <a:cubicBezTo>
                    <a:pt x="112860" y="50573"/>
                    <a:pt x="112840" y="50573"/>
                    <a:pt x="112821" y="50574"/>
                  </a:cubicBezTo>
                  <a:cubicBezTo>
                    <a:pt x="114158" y="49126"/>
                    <a:pt x="116031" y="48323"/>
                    <a:pt x="117967" y="48323"/>
                  </a:cubicBezTo>
                  <a:close/>
                  <a:moveTo>
                    <a:pt x="130990" y="48323"/>
                  </a:moveTo>
                  <a:cubicBezTo>
                    <a:pt x="132925" y="48323"/>
                    <a:pt x="134799" y="49126"/>
                    <a:pt x="136136" y="50574"/>
                  </a:cubicBezTo>
                  <a:cubicBezTo>
                    <a:pt x="136116" y="50573"/>
                    <a:pt x="136096" y="50573"/>
                    <a:pt x="136077" y="50573"/>
                  </a:cubicBezTo>
                  <a:cubicBezTo>
                    <a:pt x="134208" y="50573"/>
                    <a:pt x="132440" y="51412"/>
                    <a:pt x="131199" y="52715"/>
                  </a:cubicBezTo>
                  <a:cubicBezTo>
                    <a:pt x="131279" y="51120"/>
                    <a:pt x="130697" y="49624"/>
                    <a:pt x="129711" y="48441"/>
                  </a:cubicBezTo>
                  <a:cubicBezTo>
                    <a:pt x="130137" y="48362"/>
                    <a:pt x="130565" y="48323"/>
                    <a:pt x="130990" y="48323"/>
                  </a:cubicBezTo>
                  <a:close/>
                  <a:moveTo>
                    <a:pt x="94437" y="48359"/>
                  </a:moveTo>
                  <a:cubicBezTo>
                    <a:pt x="94862" y="48359"/>
                    <a:pt x="95289" y="48398"/>
                    <a:pt x="95715" y="48477"/>
                  </a:cubicBezTo>
                  <a:cubicBezTo>
                    <a:pt x="94722" y="49666"/>
                    <a:pt x="94140" y="51168"/>
                    <a:pt x="94227" y="52750"/>
                  </a:cubicBezTo>
                  <a:lnTo>
                    <a:pt x="94227" y="52750"/>
                  </a:lnTo>
                  <a:cubicBezTo>
                    <a:pt x="92986" y="51447"/>
                    <a:pt x="91219" y="50618"/>
                    <a:pt x="89350" y="50618"/>
                  </a:cubicBezTo>
                  <a:cubicBezTo>
                    <a:pt x="89330" y="50618"/>
                    <a:pt x="89310" y="50618"/>
                    <a:pt x="89290" y="50618"/>
                  </a:cubicBezTo>
                  <a:cubicBezTo>
                    <a:pt x="89270" y="50618"/>
                    <a:pt x="89250" y="50618"/>
                    <a:pt x="89231" y="50618"/>
                  </a:cubicBezTo>
                  <a:cubicBezTo>
                    <a:pt x="87362" y="50618"/>
                    <a:pt x="85603" y="51448"/>
                    <a:pt x="84353" y="52751"/>
                  </a:cubicBezTo>
                  <a:cubicBezTo>
                    <a:pt x="84443" y="51165"/>
                    <a:pt x="83860" y="49660"/>
                    <a:pt x="82866" y="48477"/>
                  </a:cubicBezTo>
                  <a:cubicBezTo>
                    <a:pt x="83291" y="48398"/>
                    <a:pt x="83719" y="48359"/>
                    <a:pt x="84144" y="48359"/>
                  </a:cubicBezTo>
                  <a:cubicBezTo>
                    <a:pt x="86080" y="48359"/>
                    <a:pt x="87955" y="49162"/>
                    <a:pt x="89299" y="50609"/>
                  </a:cubicBezTo>
                  <a:cubicBezTo>
                    <a:pt x="90637" y="49162"/>
                    <a:pt x="92504" y="48359"/>
                    <a:pt x="94437" y="48359"/>
                  </a:cubicBezTo>
                  <a:close/>
                  <a:moveTo>
                    <a:pt x="47485" y="48520"/>
                  </a:moveTo>
                  <a:cubicBezTo>
                    <a:pt x="47909" y="48520"/>
                    <a:pt x="48337" y="48559"/>
                    <a:pt x="48762" y="48638"/>
                  </a:cubicBezTo>
                  <a:cubicBezTo>
                    <a:pt x="47767" y="49821"/>
                    <a:pt x="47185" y="51326"/>
                    <a:pt x="47275" y="52912"/>
                  </a:cubicBezTo>
                  <a:cubicBezTo>
                    <a:pt x="46025" y="51609"/>
                    <a:pt x="44257" y="50779"/>
                    <a:pt x="42397" y="50779"/>
                  </a:cubicBezTo>
                  <a:cubicBezTo>
                    <a:pt x="42377" y="50779"/>
                    <a:pt x="42357" y="50779"/>
                    <a:pt x="42337" y="50780"/>
                  </a:cubicBezTo>
                  <a:cubicBezTo>
                    <a:pt x="43675" y="49325"/>
                    <a:pt x="45549" y="48520"/>
                    <a:pt x="47485" y="48520"/>
                  </a:cubicBezTo>
                  <a:close/>
                  <a:moveTo>
                    <a:pt x="60501" y="48529"/>
                  </a:moveTo>
                  <a:cubicBezTo>
                    <a:pt x="62439" y="48529"/>
                    <a:pt x="64308" y="49332"/>
                    <a:pt x="65653" y="50780"/>
                  </a:cubicBezTo>
                  <a:cubicBezTo>
                    <a:pt x="65633" y="50779"/>
                    <a:pt x="65613" y="50779"/>
                    <a:pt x="65593" y="50779"/>
                  </a:cubicBezTo>
                  <a:cubicBezTo>
                    <a:pt x="63725" y="50779"/>
                    <a:pt x="61957" y="51618"/>
                    <a:pt x="60715" y="52921"/>
                  </a:cubicBezTo>
                  <a:cubicBezTo>
                    <a:pt x="60796" y="51326"/>
                    <a:pt x="60214" y="49830"/>
                    <a:pt x="59219" y="48647"/>
                  </a:cubicBezTo>
                  <a:cubicBezTo>
                    <a:pt x="59646" y="48568"/>
                    <a:pt x="60075" y="48529"/>
                    <a:pt x="60501" y="48529"/>
                  </a:cubicBezTo>
                  <a:close/>
                  <a:moveTo>
                    <a:pt x="107662" y="48316"/>
                  </a:moveTo>
                  <a:cubicBezTo>
                    <a:pt x="109596" y="48316"/>
                    <a:pt x="111472" y="49118"/>
                    <a:pt x="112821" y="50574"/>
                  </a:cubicBezTo>
                  <a:cubicBezTo>
                    <a:pt x="112802" y="50573"/>
                    <a:pt x="112783" y="50573"/>
                    <a:pt x="112765" y="50573"/>
                  </a:cubicBezTo>
                  <a:cubicBezTo>
                    <a:pt x="110778" y="50573"/>
                    <a:pt x="108902" y="51519"/>
                    <a:pt x="107650" y="52966"/>
                  </a:cubicBezTo>
                  <a:lnTo>
                    <a:pt x="107650" y="52966"/>
                  </a:lnTo>
                  <a:cubicBezTo>
                    <a:pt x="107803" y="51290"/>
                    <a:pt x="107211" y="49713"/>
                    <a:pt x="106172" y="48477"/>
                  </a:cubicBezTo>
                  <a:cubicBezTo>
                    <a:pt x="106667" y="48369"/>
                    <a:pt x="107167" y="48316"/>
                    <a:pt x="107662" y="48316"/>
                  </a:cubicBezTo>
                  <a:close/>
                  <a:moveTo>
                    <a:pt x="13659" y="48573"/>
                  </a:moveTo>
                  <a:cubicBezTo>
                    <a:pt x="15592" y="48573"/>
                    <a:pt x="17464" y="49371"/>
                    <a:pt x="18807" y="50824"/>
                  </a:cubicBezTo>
                  <a:cubicBezTo>
                    <a:pt x="18787" y="50824"/>
                    <a:pt x="18768" y="50824"/>
                    <a:pt x="18748" y="50824"/>
                  </a:cubicBezTo>
                  <a:cubicBezTo>
                    <a:pt x="16879" y="50824"/>
                    <a:pt x="15111" y="51663"/>
                    <a:pt x="13870" y="52966"/>
                  </a:cubicBezTo>
                  <a:cubicBezTo>
                    <a:pt x="13951" y="51371"/>
                    <a:pt x="13368" y="49875"/>
                    <a:pt x="12374" y="48692"/>
                  </a:cubicBezTo>
                  <a:cubicBezTo>
                    <a:pt x="12802" y="48612"/>
                    <a:pt x="13232" y="48573"/>
                    <a:pt x="13659" y="48573"/>
                  </a:cubicBezTo>
                  <a:close/>
                  <a:moveTo>
                    <a:pt x="23953" y="48574"/>
                  </a:moveTo>
                  <a:cubicBezTo>
                    <a:pt x="24378" y="48574"/>
                    <a:pt x="24806" y="48613"/>
                    <a:pt x="25232" y="48692"/>
                  </a:cubicBezTo>
                  <a:cubicBezTo>
                    <a:pt x="24237" y="49875"/>
                    <a:pt x="23655" y="51371"/>
                    <a:pt x="23744" y="52966"/>
                  </a:cubicBezTo>
                  <a:cubicBezTo>
                    <a:pt x="22494" y="51663"/>
                    <a:pt x="20726" y="50824"/>
                    <a:pt x="18866" y="50824"/>
                  </a:cubicBezTo>
                  <a:cubicBezTo>
                    <a:pt x="18846" y="50824"/>
                    <a:pt x="18827" y="50824"/>
                    <a:pt x="18807" y="50824"/>
                  </a:cubicBezTo>
                  <a:cubicBezTo>
                    <a:pt x="20144" y="49377"/>
                    <a:pt x="22018" y="48574"/>
                    <a:pt x="23953" y="48574"/>
                  </a:cubicBezTo>
                  <a:close/>
                  <a:moveTo>
                    <a:pt x="37179" y="48522"/>
                  </a:moveTo>
                  <a:cubicBezTo>
                    <a:pt x="39113" y="48522"/>
                    <a:pt x="40989" y="49325"/>
                    <a:pt x="42337" y="50780"/>
                  </a:cubicBezTo>
                  <a:cubicBezTo>
                    <a:pt x="42319" y="50779"/>
                    <a:pt x="42300" y="50779"/>
                    <a:pt x="42282" y="50779"/>
                  </a:cubicBezTo>
                  <a:cubicBezTo>
                    <a:pt x="40295" y="50779"/>
                    <a:pt x="38419" y="51725"/>
                    <a:pt x="37167" y="53172"/>
                  </a:cubicBezTo>
                  <a:cubicBezTo>
                    <a:pt x="37320" y="51496"/>
                    <a:pt x="36728" y="49910"/>
                    <a:pt x="35689" y="48683"/>
                  </a:cubicBezTo>
                  <a:cubicBezTo>
                    <a:pt x="36184" y="48575"/>
                    <a:pt x="36683" y="48522"/>
                    <a:pt x="37179" y="48522"/>
                  </a:cubicBezTo>
                  <a:close/>
                  <a:moveTo>
                    <a:pt x="124475" y="46470"/>
                  </a:moveTo>
                  <a:cubicBezTo>
                    <a:pt x="127650" y="46470"/>
                    <a:pt x="130827" y="48548"/>
                    <a:pt x="130867" y="52706"/>
                  </a:cubicBezTo>
                  <a:cubicBezTo>
                    <a:pt x="130388" y="52601"/>
                    <a:pt x="129906" y="52550"/>
                    <a:pt x="129426" y="52550"/>
                  </a:cubicBezTo>
                  <a:cubicBezTo>
                    <a:pt x="127574" y="52550"/>
                    <a:pt x="125776" y="53316"/>
                    <a:pt x="124487" y="54704"/>
                  </a:cubicBezTo>
                  <a:cubicBezTo>
                    <a:pt x="123206" y="53333"/>
                    <a:pt x="121414" y="52545"/>
                    <a:pt x="119532" y="52545"/>
                  </a:cubicBezTo>
                  <a:cubicBezTo>
                    <a:pt x="119048" y="52545"/>
                    <a:pt x="118564" y="52599"/>
                    <a:pt x="118089" y="52706"/>
                  </a:cubicBezTo>
                  <a:cubicBezTo>
                    <a:pt x="118125" y="48548"/>
                    <a:pt x="121299" y="46470"/>
                    <a:pt x="124475" y="46470"/>
                  </a:cubicBezTo>
                  <a:close/>
                  <a:moveTo>
                    <a:pt x="77635" y="46519"/>
                  </a:moveTo>
                  <a:cubicBezTo>
                    <a:pt x="80808" y="46519"/>
                    <a:pt x="83981" y="48596"/>
                    <a:pt x="84022" y="52751"/>
                  </a:cubicBezTo>
                  <a:lnTo>
                    <a:pt x="84031" y="52760"/>
                  </a:lnTo>
                  <a:cubicBezTo>
                    <a:pt x="83550" y="52655"/>
                    <a:pt x="83066" y="52604"/>
                    <a:pt x="82586" y="52604"/>
                  </a:cubicBezTo>
                  <a:cubicBezTo>
                    <a:pt x="80731" y="52604"/>
                    <a:pt x="78937" y="53370"/>
                    <a:pt x="77642" y="54758"/>
                  </a:cubicBezTo>
                  <a:cubicBezTo>
                    <a:pt x="76360" y="53378"/>
                    <a:pt x="74568" y="52599"/>
                    <a:pt x="72696" y="52599"/>
                  </a:cubicBezTo>
                  <a:cubicBezTo>
                    <a:pt x="72203" y="52599"/>
                    <a:pt x="71719" y="52652"/>
                    <a:pt x="71244" y="52760"/>
                  </a:cubicBezTo>
                  <a:cubicBezTo>
                    <a:pt x="71280" y="48600"/>
                    <a:pt x="74457" y="46519"/>
                    <a:pt x="77635" y="46519"/>
                  </a:cubicBezTo>
                  <a:close/>
                  <a:moveTo>
                    <a:pt x="100946" y="46509"/>
                  </a:moveTo>
                  <a:cubicBezTo>
                    <a:pt x="104122" y="46509"/>
                    <a:pt x="107296" y="48585"/>
                    <a:pt x="107337" y="52742"/>
                  </a:cubicBezTo>
                  <a:cubicBezTo>
                    <a:pt x="106865" y="52641"/>
                    <a:pt x="106389" y="52591"/>
                    <a:pt x="105917" y="52591"/>
                  </a:cubicBezTo>
                  <a:cubicBezTo>
                    <a:pt x="104050" y="52591"/>
                    <a:pt x="102242" y="53364"/>
                    <a:pt x="100948" y="54758"/>
                  </a:cubicBezTo>
                  <a:lnTo>
                    <a:pt x="100948" y="54749"/>
                  </a:lnTo>
                  <a:cubicBezTo>
                    <a:pt x="99667" y="53369"/>
                    <a:pt x="97875" y="52590"/>
                    <a:pt x="95993" y="52590"/>
                  </a:cubicBezTo>
                  <a:cubicBezTo>
                    <a:pt x="95509" y="52590"/>
                    <a:pt x="95025" y="52643"/>
                    <a:pt x="94550" y="52742"/>
                  </a:cubicBezTo>
                  <a:cubicBezTo>
                    <a:pt x="94591" y="48588"/>
                    <a:pt x="97769" y="46509"/>
                    <a:pt x="100946" y="46509"/>
                  </a:cubicBezTo>
                  <a:close/>
                  <a:moveTo>
                    <a:pt x="53993" y="46670"/>
                  </a:moveTo>
                  <a:cubicBezTo>
                    <a:pt x="57169" y="46670"/>
                    <a:pt x="60344" y="48747"/>
                    <a:pt x="60384" y="52903"/>
                  </a:cubicBezTo>
                  <a:cubicBezTo>
                    <a:pt x="59911" y="52801"/>
                    <a:pt x="59433" y="52752"/>
                    <a:pt x="58960" y="52752"/>
                  </a:cubicBezTo>
                  <a:cubicBezTo>
                    <a:pt x="57101" y="52752"/>
                    <a:pt x="55295" y="53518"/>
                    <a:pt x="53995" y="54910"/>
                  </a:cubicBezTo>
                  <a:cubicBezTo>
                    <a:pt x="52714" y="53531"/>
                    <a:pt x="50922" y="52751"/>
                    <a:pt x="49040" y="52751"/>
                  </a:cubicBezTo>
                  <a:cubicBezTo>
                    <a:pt x="48556" y="52751"/>
                    <a:pt x="48072" y="52805"/>
                    <a:pt x="47597" y="52903"/>
                  </a:cubicBezTo>
                  <a:cubicBezTo>
                    <a:pt x="47638" y="48749"/>
                    <a:pt x="50816" y="46670"/>
                    <a:pt x="53993" y="46670"/>
                  </a:cubicBezTo>
                  <a:close/>
                  <a:moveTo>
                    <a:pt x="7145" y="46712"/>
                  </a:moveTo>
                  <a:cubicBezTo>
                    <a:pt x="10322" y="46712"/>
                    <a:pt x="13498" y="48790"/>
                    <a:pt x="13538" y="52948"/>
                  </a:cubicBezTo>
                  <a:cubicBezTo>
                    <a:pt x="13065" y="52846"/>
                    <a:pt x="12588" y="52796"/>
                    <a:pt x="12114" y="52796"/>
                  </a:cubicBezTo>
                  <a:cubicBezTo>
                    <a:pt x="10255" y="52796"/>
                    <a:pt x="8451" y="53563"/>
                    <a:pt x="7159" y="54955"/>
                  </a:cubicBezTo>
                  <a:cubicBezTo>
                    <a:pt x="5884" y="53583"/>
                    <a:pt x="4097" y="52805"/>
                    <a:pt x="2226" y="52805"/>
                  </a:cubicBezTo>
                  <a:cubicBezTo>
                    <a:pt x="2216" y="52805"/>
                    <a:pt x="2205" y="52805"/>
                    <a:pt x="2194" y="52805"/>
                  </a:cubicBezTo>
                  <a:lnTo>
                    <a:pt x="2194" y="52796"/>
                  </a:lnTo>
                  <a:cubicBezTo>
                    <a:pt x="1711" y="52796"/>
                    <a:pt x="1227" y="52850"/>
                    <a:pt x="752" y="52948"/>
                  </a:cubicBezTo>
                  <a:cubicBezTo>
                    <a:pt x="792" y="48790"/>
                    <a:pt x="3969" y="46712"/>
                    <a:pt x="7145" y="46712"/>
                  </a:cubicBezTo>
                  <a:close/>
                  <a:moveTo>
                    <a:pt x="30465" y="46717"/>
                  </a:moveTo>
                  <a:cubicBezTo>
                    <a:pt x="33637" y="46717"/>
                    <a:pt x="36811" y="48795"/>
                    <a:pt x="36854" y="52953"/>
                  </a:cubicBezTo>
                  <a:lnTo>
                    <a:pt x="36854" y="52953"/>
                  </a:lnTo>
                  <a:cubicBezTo>
                    <a:pt x="36379" y="52851"/>
                    <a:pt x="35901" y="52801"/>
                    <a:pt x="35426" y="52801"/>
                  </a:cubicBezTo>
                  <a:cubicBezTo>
                    <a:pt x="33569" y="52801"/>
                    <a:pt x="31771" y="53567"/>
                    <a:pt x="30483" y="54955"/>
                  </a:cubicBezTo>
                  <a:cubicBezTo>
                    <a:pt x="29201" y="53584"/>
                    <a:pt x="27409" y="52796"/>
                    <a:pt x="25528" y="52796"/>
                  </a:cubicBezTo>
                  <a:cubicBezTo>
                    <a:pt x="25044" y="52796"/>
                    <a:pt x="24560" y="52850"/>
                    <a:pt x="24085" y="52957"/>
                  </a:cubicBezTo>
                  <a:cubicBezTo>
                    <a:pt x="24116" y="48798"/>
                    <a:pt x="27290" y="46717"/>
                    <a:pt x="30465" y="46717"/>
                  </a:cubicBezTo>
                  <a:close/>
                  <a:moveTo>
                    <a:pt x="107865" y="57160"/>
                  </a:moveTo>
                  <a:cubicBezTo>
                    <a:pt x="107867" y="57160"/>
                    <a:pt x="107868" y="57160"/>
                    <a:pt x="107870" y="57160"/>
                  </a:cubicBezTo>
                  <a:lnTo>
                    <a:pt x="107870" y="57160"/>
                  </a:lnTo>
                  <a:cubicBezTo>
                    <a:pt x="107871" y="57160"/>
                    <a:pt x="107873" y="57160"/>
                    <a:pt x="107874" y="57160"/>
                  </a:cubicBezTo>
                  <a:close/>
                  <a:moveTo>
                    <a:pt x="129607" y="52925"/>
                  </a:moveTo>
                  <a:cubicBezTo>
                    <a:pt x="130037" y="52925"/>
                    <a:pt x="130471" y="52965"/>
                    <a:pt x="130903" y="53047"/>
                  </a:cubicBezTo>
                  <a:cubicBezTo>
                    <a:pt x="129908" y="54229"/>
                    <a:pt x="129326" y="55726"/>
                    <a:pt x="129415" y="57321"/>
                  </a:cubicBezTo>
                  <a:cubicBezTo>
                    <a:pt x="128165" y="56009"/>
                    <a:pt x="126406" y="55179"/>
                    <a:pt x="124538" y="55179"/>
                  </a:cubicBezTo>
                  <a:cubicBezTo>
                    <a:pt x="124518" y="55179"/>
                    <a:pt x="124498" y="55179"/>
                    <a:pt x="124478" y="55179"/>
                  </a:cubicBezTo>
                  <a:cubicBezTo>
                    <a:pt x="124458" y="55179"/>
                    <a:pt x="124438" y="55179"/>
                    <a:pt x="124418" y="55179"/>
                  </a:cubicBezTo>
                  <a:cubicBezTo>
                    <a:pt x="122550" y="55179"/>
                    <a:pt x="120782" y="56009"/>
                    <a:pt x="119541" y="57321"/>
                  </a:cubicBezTo>
                  <a:cubicBezTo>
                    <a:pt x="119622" y="55726"/>
                    <a:pt x="119039" y="54220"/>
                    <a:pt x="118045" y="53047"/>
                  </a:cubicBezTo>
                  <a:cubicBezTo>
                    <a:pt x="118478" y="52965"/>
                    <a:pt x="118913" y="52925"/>
                    <a:pt x="119344" y="52925"/>
                  </a:cubicBezTo>
                  <a:cubicBezTo>
                    <a:pt x="121276" y="52925"/>
                    <a:pt x="123138" y="53727"/>
                    <a:pt x="124478" y="55170"/>
                  </a:cubicBezTo>
                  <a:cubicBezTo>
                    <a:pt x="125811" y="53727"/>
                    <a:pt x="127678" y="52925"/>
                    <a:pt x="129607" y="52925"/>
                  </a:cubicBezTo>
                  <a:close/>
                  <a:moveTo>
                    <a:pt x="82780" y="52965"/>
                  </a:moveTo>
                  <a:cubicBezTo>
                    <a:pt x="83204" y="52965"/>
                    <a:pt x="83632" y="53003"/>
                    <a:pt x="84057" y="53082"/>
                  </a:cubicBezTo>
                  <a:cubicBezTo>
                    <a:pt x="83538" y="53701"/>
                    <a:pt x="83135" y="54409"/>
                    <a:pt x="82875" y="55170"/>
                  </a:cubicBezTo>
                  <a:cubicBezTo>
                    <a:pt x="82634" y="55866"/>
                    <a:pt x="82526" y="56607"/>
                    <a:pt x="82569" y="57347"/>
                  </a:cubicBezTo>
                  <a:lnTo>
                    <a:pt x="82569" y="57347"/>
                  </a:lnTo>
                  <a:cubicBezTo>
                    <a:pt x="81328" y="56053"/>
                    <a:pt x="79569" y="55215"/>
                    <a:pt x="77701" y="55215"/>
                  </a:cubicBezTo>
                  <a:cubicBezTo>
                    <a:pt x="77681" y="55215"/>
                    <a:pt x="77661" y="55215"/>
                    <a:pt x="77642" y="55215"/>
                  </a:cubicBezTo>
                  <a:cubicBezTo>
                    <a:pt x="78979" y="53768"/>
                    <a:pt x="80847" y="52965"/>
                    <a:pt x="82780" y="52965"/>
                  </a:cubicBezTo>
                  <a:close/>
                  <a:moveTo>
                    <a:pt x="95802" y="52974"/>
                  </a:moveTo>
                  <a:cubicBezTo>
                    <a:pt x="97735" y="52974"/>
                    <a:pt x="99602" y="53775"/>
                    <a:pt x="100939" y="55215"/>
                  </a:cubicBezTo>
                  <a:cubicBezTo>
                    <a:pt x="100919" y="55215"/>
                    <a:pt x="100900" y="55215"/>
                    <a:pt x="100880" y="55215"/>
                  </a:cubicBezTo>
                  <a:cubicBezTo>
                    <a:pt x="99020" y="55215"/>
                    <a:pt x="97252" y="56053"/>
                    <a:pt x="96011" y="57357"/>
                  </a:cubicBezTo>
                  <a:cubicBezTo>
                    <a:pt x="96047" y="56622"/>
                    <a:pt x="95948" y="55878"/>
                    <a:pt x="95706" y="55179"/>
                  </a:cubicBezTo>
                  <a:lnTo>
                    <a:pt x="95706" y="55170"/>
                  </a:lnTo>
                  <a:cubicBezTo>
                    <a:pt x="95446" y="54409"/>
                    <a:pt x="95043" y="53701"/>
                    <a:pt x="94523" y="53091"/>
                  </a:cubicBezTo>
                  <a:cubicBezTo>
                    <a:pt x="94949" y="53012"/>
                    <a:pt x="95377" y="52974"/>
                    <a:pt x="95802" y="52974"/>
                  </a:cubicBezTo>
                  <a:close/>
                  <a:moveTo>
                    <a:pt x="60697" y="57357"/>
                  </a:moveTo>
                  <a:cubicBezTo>
                    <a:pt x="60700" y="57357"/>
                    <a:pt x="60703" y="57357"/>
                    <a:pt x="60706" y="57357"/>
                  </a:cubicBezTo>
                  <a:lnTo>
                    <a:pt x="60706" y="57357"/>
                  </a:lnTo>
                  <a:cubicBezTo>
                    <a:pt x="60709" y="57357"/>
                    <a:pt x="60712" y="57357"/>
                    <a:pt x="60715" y="57357"/>
                  </a:cubicBezTo>
                  <a:close/>
                  <a:moveTo>
                    <a:pt x="48839" y="53117"/>
                  </a:moveTo>
                  <a:cubicBezTo>
                    <a:pt x="50775" y="53117"/>
                    <a:pt x="52650" y="53921"/>
                    <a:pt x="53995" y="55376"/>
                  </a:cubicBezTo>
                  <a:lnTo>
                    <a:pt x="53995" y="55376"/>
                  </a:lnTo>
                  <a:cubicBezTo>
                    <a:pt x="53992" y="55376"/>
                    <a:pt x="53989" y="55376"/>
                    <a:pt x="53986" y="55376"/>
                  </a:cubicBezTo>
                  <a:cubicBezTo>
                    <a:pt x="53966" y="55376"/>
                    <a:pt x="53946" y="55376"/>
                    <a:pt x="53927" y="55376"/>
                  </a:cubicBezTo>
                  <a:cubicBezTo>
                    <a:pt x="52067" y="55376"/>
                    <a:pt x="50299" y="56206"/>
                    <a:pt x="49049" y="57509"/>
                  </a:cubicBezTo>
                  <a:cubicBezTo>
                    <a:pt x="49138" y="55923"/>
                    <a:pt x="48556" y="54418"/>
                    <a:pt x="47561" y="53235"/>
                  </a:cubicBezTo>
                  <a:cubicBezTo>
                    <a:pt x="47987" y="53156"/>
                    <a:pt x="48414" y="53117"/>
                    <a:pt x="48839" y="53117"/>
                  </a:cubicBezTo>
                  <a:close/>
                  <a:moveTo>
                    <a:pt x="59142" y="53117"/>
                  </a:moveTo>
                  <a:cubicBezTo>
                    <a:pt x="59567" y="53117"/>
                    <a:pt x="59994" y="53156"/>
                    <a:pt x="60420" y="53235"/>
                  </a:cubicBezTo>
                  <a:cubicBezTo>
                    <a:pt x="59425" y="54427"/>
                    <a:pt x="58843" y="55932"/>
                    <a:pt x="58932" y="57518"/>
                  </a:cubicBezTo>
                  <a:lnTo>
                    <a:pt x="58923" y="57509"/>
                  </a:lnTo>
                  <a:cubicBezTo>
                    <a:pt x="57682" y="56206"/>
                    <a:pt x="55914" y="55376"/>
                    <a:pt x="54046" y="55376"/>
                  </a:cubicBezTo>
                  <a:cubicBezTo>
                    <a:pt x="54029" y="55376"/>
                    <a:pt x="54012" y="55376"/>
                    <a:pt x="53995" y="55376"/>
                  </a:cubicBezTo>
                  <a:lnTo>
                    <a:pt x="53995" y="55376"/>
                  </a:lnTo>
                  <a:cubicBezTo>
                    <a:pt x="55333" y="53921"/>
                    <a:pt x="57206" y="53117"/>
                    <a:pt x="59142" y="53117"/>
                  </a:cubicBezTo>
                  <a:close/>
                  <a:moveTo>
                    <a:pt x="25317" y="53179"/>
                  </a:moveTo>
                  <a:cubicBezTo>
                    <a:pt x="27247" y="53179"/>
                    <a:pt x="29113" y="53976"/>
                    <a:pt x="30456" y="55421"/>
                  </a:cubicBezTo>
                  <a:cubicBezTo>
                    <a:pt x="30436" y="55421"/>
                    <a:pt x="30416" y="55421"/>
                    <a:pt x="30397" y="55421"/>
                  </a:cubicBezTo>
                  <a:cubicBezTo>
                    <a:pt x="28528" y="55421"/>
                    <a:pt x="26769" y="56259"/>
                    <a:pt x="25528" y="57554"/>
                  </a:cubicBezTo>
                  <a:cubicBezTo>
                    <a:pt x="25563" y="56819"/>
                    <a:pt x="25456" y="56075"/>
                    <a:pt x="25223" y="55376"/>
                  </a:cubicBezTo>
                  <a:lnTo>
                    <a:pt x="25223" y="55385"/>
                  </a:lnTo>
                  <a:cubicBezTo>
                    <a:pt x="24963" y="54624"/>
                    <a:pt x="24560" y="53916"/>
                    <a:pt x="24031" y="53298"/>
                  </a:cubicBezTo>
                  <a:cubicBezTo>
                    <a:pt x="24460" y="53218"/>
                    <a:pt x="24890" y="53179"/>
                    <a:pt x="25317" y="53179"/>
                  </a:cubicBezTo>
                  <a:close/>
                  <a:moveTo>
                    <a:pt x="12293" y="53188"/>
                  </a:moveTo>
                  <a:cubicBezTo>
                    <a:pt x="12719" y="53188"/>
                    <a:pt x="13147" y="53227"/>
                    <a:pt x="13574" y="53307"/>
                  </a:cubicBezTo>
                  <a:cubicBezTo>
                    <a:pt x="13055" y="53925"/>
                    <a:pt x="12651" y="54624"/>
                    <a:pt x="12391" y="55385"/>
                  </a:cubicBezTo>
                  <a:cubicBezTo>
                    <a:pt x="12150" y="56084"/>
                    <a:pt x="12051" y="56819"/>
                    <a:pt x="12087" y="57554"/>
                  </a:cubicBezTo>
                  <a:lnTo>
                    <a:pt x="12087" y="57572"/>
                  </a:lnTo>
                  <a:cubicBezTo>
                    <a:pt x="10845" y="56268"/>
                    <a:pt x="9086" y="55430"/>
                    <a:pt x="7218" y="55430"/>
                  </a:cubicBezTo>
                  <a:cubicBezTo>
                    <a:pt x="7198" y="55430"/>
                    <a:pt x="7178" y="55430"/>
                    <a:pt x="7159" y="55430"/>
                  </a:cubicBezTo>
                  <a:cubicBezTo>
                    <a:pt x="8501" y="53985"/>
                    <a:pt x="10367" y="53188"/>
                    <a:pt x="12293" y="53188"/>
                  </a:cubicBezTo>
                  <a:close/>
                  <a:moveTo>
                    <a:pt x="106098" y="52962"/>
                  </a:moveTo>
                  <a:cubicBezTo>
                    <a:pt x="106573" y="52962"/>
                    <a:pt x="107051" y="53010"/>
                    <a:pt x="107525" y="53109"/>
                  </a:cubicBezTo>
                  <a:cubicBezTo>
                    <a:pt x="106514" y="54361"/>
                    <a:pt x="105950" y="55943"/>
                    <a:pt x="106117" y="57615"/>
                  </a:cubicBezTo>
                  <a:lnTo>
                    <a:pt x="106117" y="57615"/>
                  </a:lnTo>
                  <a:cubicBezTo>
                    <a:pt x="104869" y="56153"/>
                    <a:pt x="102981" y="55206"/>
                    <a:pt x="100985" y="55206"/>
                  </a:cubicBezTo>
                  <a:cubicBezTo>
                    <a:pt x="100976" y="55206"/>
                    <a:pt x="100966" y="55206"/>
                    <a:pt x="100957" y="55206"/>
                  </a:cubicBezTo>
                  <a:cubicBezTo>
                    <a:pt x="102302" y="53761"/>
                    <a:pt x="104171" y="52962"/>
                    <a:pt x="106098" y="52962"/>
                  </a:cubicBezTo>
                  <a:close/>
                  <a:moveTo>
                    <a:pt x="70812" y="48526"/>
                  </a:moveTo>
                  <a:cubicBezTo>
                    <a:pt x="71289" y="48526"/>
                    <a:pt x="71770" y="48575"/>
                    <a:pt x="72248" y="48674"/>
                  </a:cubicBezTo>
                  <a:cubicBezTo>
                    <a:pt x="71271" y="49928"/>
                    <a:pt x="70742" y="51496"/>
                    <a:pt x="70939" y="53145"/>
                  </a:cubicBezTo>
                  <a:cubicBezTo>
                    <a:pt x="71447" y="53031"/>
                    <a:pt x="71960" y="52976"/>
                    <a:pt x="72468" y="52976"/>
                  </a:cubicBezTo>
                  <a:cubicBezTo>
                    <a:pt x="74401" y="52976"/>
                    <a:pt x="76276" y="53777"/>
                    <a:pt x="77624" y="55224"/>
                  </a:cubicBezTo>
                  <a:cubicBezTo>
                    <a:pt x="77606" y="55224"/>
                    <a:pt x="77587" y="55224"/>
                    <a:pt x="77569" y="55224"/>
                  </a:cubicBezTo>
                  <a:cubicBezTo>
                    <a:pt x="75520" y="55224"/>
                    <a:pt x="73598" y="56223"/>
                    <a:pt x="72355" y="57751"/>
                  </a:cubicBezTo>
                  <a:cubicBezTo>
                    <a:pt x="72694" y="54052"/>
                    <a:pt x="69407" y="50779"/>
                    <a:pt x="65713" y="50779"/>
                  </a:cubicBezTo>
                  <a:cubicBezTo>
                    <a:pt x="65693" y="50779"/>
                    <a:pt x="65673" y="50779"/>
                    <a:pt x="65653" y="50780"/>
                  </a:cubicBezTo>
                  <a:cubicBezTo>
                    <a:pt x="66997" y="49327"/>
                    <a:pt x="68873" y="48526"/>
                    <a:pt x="70812" y="48526"/>
                  </a:cubicBezTo>
                  <a:close/>
                  <a:moveTo>
                    <a:pt x="35611" y="53168"/>
                  </a:moveTo>
                  <a:cubicBezTo>
                    <a:pt x="36086" y="53168"/>
                    <a:pt x="36566" y="53216"/>
                    <a:pt x="37042" y="53315"/>
                  </a:cubicBezTo>
                  <a:cubicBezTo>
                    <a:pt x="36031" y="54567"/>
                    <a:pt x="35458" y="56149"/>
                    <a:pt x="35634" y="57812"/>
                  </a:cubicBezTo>
                  <a:lnTo>
                    <a:pt x="35634" y="57812"/>
                  </a:lnTo>
                  <a:cubicBezTo>
                    <a:pt x="34382" y="56357"/>
                    <a:pt x="32515" y="55412"/>
                    <a:pt x="30530" y="55412"/>
                  </a:cubicBezTo>
                  <a:cubicBezTo>
                    <a:pt x="30511" y="55412"/>
                    <a:pt x="30492" y="55412"/>
                    <a:pt x="30474" y="55412"/>
                  </a:cubicBezTo>
                  <a:cubicBezTo>
                    <a:pt x="31811" y="53967"/>
                    <a:pt x="33679" y="53168"/>
                    <a:pt x="35611" y="53168"/>
                  </a:cubicBezTo>
                  <a:close/>
                  <a:moveTo>
                    <a:pt x="112818" y="51075"/>
                  </a:moveTo>
                  <a:cubicBezTo>
                    <a:pt x="115995" y="51075"/>
                    <a:pt x="119174" y="53154"/>
                    <a:pt x="119218" y="57312"/>
                  </a:cubicBezTo>
                  <a:cubicBezTo>
                    <a:pt x="118743" y="57210"/>
                    <a:pt x="118265" y="57160"/>
                    <a:pt x="117790" y="57160"/>
                  </a:cubicBezTo>
                  <a:cubicBezTo>
                    <a:pt x="115926" y="57160"/>
                    <a:pt x="114120" y="57927"/>
                    <a:pt x="112821" y="59319"/>
                  </a:cubicBezTo>
                  <a:cubicBezTo>
                    <a:pt x="111549" y="57940"/>
                    <a:pt x="109750" y="57161"/>
                    <a:pt x="107870" y="57160"/>
                  </a:cubicBezTo>
                  <a:lnTo>
                    <a:pt x="107870" y="57160"/>
                  </a:lnTo>
                  <a:cubicBezTo>
                    <a:pt x="107388" y="57160"/>
                    <a:pt x="106905" y="57214"/>
                    <a:pt x="106432" y="57312"/>
                  </a:cubicBezTo>
                  <a:cubicBezTo>
                    <a:pt x="106468" y="53154"/>
                    <a:pt x="109642" y="51075"/>
                    <a:pt x="112818" y="51075"/>
                  </a:cubicBezTo>
                  <a:close/>
                  <a:moveTo>
                    <a:pt x="136134" y="51090"/>
                  </a:moveTo>
                  <a:cubicBezTo>
                    <a:pt x="139310" y="51090"/>
                    <a:pt x="142484" y="53169"/>
                    <a:pt x="142525" y="57330"/>
                  </a:cubicBezTo>
                  <a:cubicBezTo>
                    <a:pt x="142043" y="57224"/>
                    <a:pt x="141557" y="57173"/>
                    <a:pt x="141075" y="57173"/>
                  </a:cubicBezTo>
                  <a:cubicBezTo>
                    <a:pt x="139225" y="57173"/>
                    <a:pt x="137430" y="57933"/>
                    <a:pt x="136136" y="59319"/>
                  </a:cubicBezTo>
                  <a:lnTo>
                    <a:pt x="136136" y="59328"/>
                  </a:lnTo>
                  <a:cubicBezTo>
                    <a:pt x="134854" y="57957"/>
                    <a:pt x="133062" y="57168"/>
                    <a:pt x="131181" y="57168"/>
                  </a:cubicBezTo>
                  <a:cubicBezTo>
                    <a:pt x="130697" y="57168"/>
                    <a:pt x="130213" y="57222"/>
                    <a:pt x="129738" y="57330"/>
                  </a:cubicBezTo>
                  <a:cubicBezTo>
                    <a:pt x="129778" y="53171"/>
                    <a:pt x="132957" y="51090"/>
                    <a:pt x="136134" y="51090"/>
                  </a:cubicBezTo>
                  <a:close/>
                  <a:moveTo>
                    <a:pt x="89294" y="51126"/>
                  </a:moveTo>
                  <a:cubicBezTo>
                    <a:pt x="91873" y="51126"/>
                    <a:pt x="94452" y="52497"/>
                    <a:pt x="95348" y="55242"/>
                  </a:cubicBezTo>
                  <a:cubicBezTo>
                    <a:pt x="95572" y="55923"/>
                    <a:pt x="95679" y="56631"/>
                    <a:pt x="95688" y="57348"/>
                  </a:cubicBezTo>
                  <a:cubicBezTo>
                    <a:pt x="95215" y="57246"/>
                    <a:pt x="94738" y="57196"/>
                    <a:pt x="94264" y="57196"/>
                  </a:cubicBezTo>
                  <a:cubicBezTo>
                    <a:pt x="92405" y="57196"/>
                    <a:pt x="90599" y="57962"/>
                    <a:pt x="89299" y="59355"/>
                  </a:cubicBezTo>
                  <a:cubicBezTo>
                    <a:pt x="88027" y="57975"/>
                    <a:pt x="86226" y="57195"/>
                    <a:pt x="84353" y="57195"/>
                  </a:cubicBezTo>
                  <a:cubicBezTo>
                    <a:pt x="83860" y="57195"/>
                    <a:pt x="83376" y="57249"/>
                    <a:pt x="82910" y="57348"/>
                  </a:cubicBezTo>
                  <a:cubicBezTo>
                    <a:pt x="82902" y="56631"/>
                    <a:pt x="83009" y="55923"/>
                    <a:pt x="83224" y="55242"/>
                  </a:cubicBezTo>
                  <a:lnTo>
                    <a:pt x="83233" y="55242"/>
                  </a:lnTo>
                  <a:cubicBezTo>
                    <a:pt x="84129" y="52499"/>
                    <a:pt x="86712" y="51126"/>
                    <a:pt x="89294" y="51126"/>
                  </a:cubicBezTo>
                  <a:close/>
                  <a:moveTo>
                    <a:pt x="42335" y="51276"/>
                  </a:moveTo>
                  <a:cubicBezTo>
                    <a:pt x="45511" y="51276"/>
                    <a:pt x="48686" y="53352"/>
                    <a:pt x="48726" y="57509"/>
                  </a:cubicBezTo>
                  <a:cubicBezTo>
                    <a:pt x="48253" y="57407"/>
                    <a:pt x="47776" y="57357"/>
                    <a:pt x="47302" y="57357"/>
                  </a:cubicBezTo>
                  <a:cubicBezTo>
                    <a:pt x="45443" y="57357"/>
                    <a:pt x="43639" y="58124"/>
                    <a:pt x="42346" y="59516"/>
                  </a:cubicBezTo>
                  <a:cubicBezTo>
                    <a:pt x="41065" y="58136"/>
                    <a:pt x="39264" y="57357"/>
                    <a:pt x="37382" y="57357"/>
                  </a:cubicBezTo>
                  <a:cubicBezTo>
                    <a:pt x="36898" y="57357"/>
                    <a:pt x="36415" y="57410"/>
                    <a:pt x="35940" y="57509"/>
                  </a:cubicBezTo>
                  <a:cubicBezTo>
                    <a:pt x="35980" y="53355"/>
                    <a:pt x="39158" y="51276"/>
                    <a:pt x="42335" y="51276"/>
                  </a:cubicBezTo>
                  <a:close/>
                  <a:moveTo>
                    <a:pt x="65660" y="51276"/>
                  </a:moveTo>
                  <a:cubicBezTo>
                    <a:pt x="68835" y="51276"/>
                    <a:pt x="72010" y="53352"/>
                    <a:pt x="72050" y="57509"/>
                  </a:cubicBezTo>
                  <a:cubicBezTo>
                    <a:pt x="71577" y="57407"/>
                    <a:pt x="71100" y="57357"/>
                    <a:pt x="70626" y="57357"/>
                  </a:cubicBezTo>
                  <a:cubicBezTo>
                    <a:pt x="68767" y="57357"/>
                    <a:pt x="66961" y="58124"/>
                    <a:pt x="65662" y="59516"/>
                  </a:cubicBezTo>
                  <a:cubicBezTo>
                    <a:pt x="64382" y="58138"/>
                    <a:pt x="62585" y="57359"/>
                    <a:pt x="60706" y="57357"/>
                  </a:cubicBezTo>
                  <a:lnTo>
                    <a:pt x="60706" y="57357"/>
                  </a:lnTo>
                  <a:cubicBezTo>
                    <a:pt x="60217" y="57357"/>
                    <a:pt x="59736" y="57411"/>
                    <a:pt x="59264" y="57509"/>
                  </a:cubicBezTo>
                  <a:cubicBezTo>
                    <a:pt x="59304" y="53355"/>
                    <a:pt x="62482" y="51276"/>
                    <a:pt x="65660" y="51276"/>
                  </a:cubicBezTo>
                  <a:close/>
                  <a:moveTo>
                    <a:pt x="18806" y="51334"/>
                  </a:moveTo>
                  <a:cubicBezTo>
                    <a:pt x="21388" y="51334"/>
                    <a:pt x="23969" y="52707"/>
                    <a:pt x="24864" y="55457"/>
                  </a:cubicBezTo>
                  <a:cubicBezTo>
                    <a:pt x="25079" y="56138"/>
                    <a:pt x="25196" y="56846"/>
                    <a:pt x="25205" y="57563"/>
                  </a:cubicBezTo>
                  <a:cubicBezTo>
                    <a:pt x="24724" y="57458"/>
                    <a:pt x="24240" y="57407"/>
                    <a:pt x="23760" y="57407"/>
                  </a:cubicBezTo>
                  <a:cubicBezTo>
                    <a:pt x="21902" y="57407"/>
                    <a:pt x="20103" y="58173"/>
                    <a:pt x="18807" y="59561"/>
                  </a:cubicBezTo>
                  <a:cubicBezTo>
                    <a:pt x="17535" y="58190"/>
                    <a:pt x="15734" y="57401"/>
                    <a:pt x="13861" y="57401"/>
                  </a:cubicBezTo>
                  <a:cubicBezTo>
                    <a:pt x="13377" y="57401"/>
                    <a:pt x="12884" y="57455"/>
                    <a:pt x="12418" y="57563"/>
                  </a:cubicBezTo>
                  <a:cubicBezTo>
                    <a:pt x="12418" y="56837"/>
                    <a:pt x="12526" y="56129"/>
                    <a:pt x="12741" y="55448"/>
                  </a:cubicBezTo>
                  <a:lnTo>
                    <a:pt x="12741" y="55457"/>
                  </a:lnTo>
                  <a:cubicBezTo>
                    <a:pt x="13637" y="52710"/>
                    <a:pt x="16222" y="51334"/>
                    <a:pt x="18806" y="51334"/>
                  </a:cubicBezTo>
                  <a:close/>
                  <a:moveTo>
                    <a:pt x="117967" y="57526"/>
                  </a:moveTo>
                  <a:cubicBezTo>
                    <a:pt x="118391" y="57526"/>
                    <a:pt x="118819" y="57564"/>
                    <a:pt x="119245" y="57643"/>
                  </a:cubicBezTo>
                  <a:cubicBezTo>
                    <a:pt x="118726" y="58253"/>
                    <a:pt x="118322" y="58961"/>
                    <a:pt x="118063" y="59722"/>
                  </a:cubicBezTo>
                  <a:cubicBezTo>
                    <a:pt x="117821" y="60430"/>
                    <a:pt x="117713" y="61165"/>
                    <a:pt x="117758" y="61909"/>
                  </a:cubicBezTo>
                  <a:cubicBezTo>
                    <a:pt x="116510" y="60598"/>
                    <a:pt x="114739" y="59767"/>
                    <a:pt x="112860" y="59767"/>
                  </a:cubicBezTo>
                  <a:cubicBezTo>
                    <a:pt x="112850" y="59767"/>
                    <a:pt x="112840" y="59767"/>
                    <a:pt x="112830" y="59767"/>
                  </a:cubicBezTo>
                  <a:cubicBezTo>
                    <a:pt x="114167" y="58327"/>
                    <a:pt x="116034" y="57526"/>
                    <a:pt x="117967" y="57526"/>
                  </a:cubicBezTo>
                  <a:close/>
                  <a:moveTo>
                    <a:pt x="130990" y="57535"/>
                  </a:moveTo>
                  <a:cubicBezTo>
                    <a:pt x="132923" y="57535"/>
                    <a:pt x="134790" y="58336"/>
                    <a:pt x="136127" y="59776"/>
                  </a:cubicBezTo>
                  <a:cubicBezTo>
                    <a:pt x="136117" y="59776"/>
                    <a:pt x="136107" y="59776"/>
                    <a:pt x="136097" y="59776"/>
                  </a:cubicBezTo>
                  <a:cubicBezTo>
                    <a:pt x="134226" y="59776"/>
                    <a:pt x="132446" y="60607"/>
                    <a:pt x="131199" y="61918"/>
                  </a:cubicBezTo>
                  <a:cubicBezTo>
                    <a:pt x="131234" y="61183"/>
                    <a:pt x="131136" y="60439"/>
                    <a:pt x="130894" y="59731"/>
                  </a:cubicBezTo>
                  <a:cubicBezTo>
                    <a:pt x="130634" y="58970"/>
                    <a:pt x="130231" y="58271"/>
                    <a:pt x="129711" y="57652"/>
                  </a:cubicBezTo>
                  <a:cubicBezTo>
                    <a:pt x="130137" y="57573"/>
                    <a:pt x="130565" y="57535"/>
                    <a:pt x="130990" y="57535"/>
                  </a:cubicBezTo>
                  <a:close/>
                  <a:moveTo>
                    <a:pt x="84143" y="57571"/>
                  </a:moveTo>
                  <a:cubicBezTo>
                    <a:pt x="86075" y="57571"/>
                    <a:pt x="87945" y="58371"/>
                    <a:pt x="89282" y="59821"/>
                  </a:cubicBezTo>
                  <a:lnTo>
                    <a:pt x="89282" y="59821"/>
                  </a:lnTo>
                  <a:cubicBezTo>
                    <a:pt x="89265" y="59821"/>
                    <a:pt x="89248" y="59821"/>
                    <a:pt x="89231" y="59821"/>
                  </a:cubicBezTo>
                  <a:cubicBezTo>
                    <a:pt x="87362" y="59821"/>
                    <a:pt x="85595" y="60659"/>
                    <a:pt x="84353" y="61962"/>
                  </a:cubicBezTo>
                  <a:cubicBezTo>
                    <a:pt x="84434" y="60367"/>
                    <a:pt x="83851" y="58871"/>
                    <a:pt x="82866" y="57688"/>
                  </a:cubicBezTo>
                  <a:cubicBezTo>
                    <a:pt x="83291" y="57609"/>
                    <a:pt x="83719" y="57571"/>
                    <a:pt x="84143" y="57571"/>
                  </a:cubicBezTo>
                  <a:close/>
                  <a:moveTo>
                    <a:pt x="94437" y="57571"/>
                  </a:moveTo>
                  <a:cubicBezTo>
                    <a:pt x="94862" y="57571"/>
                    <a:pt x="95290" y="57609"/>
                    <a:pt x="95715" y="57688"/>
                  </a:cubicBezTo>
                  <a:cubicBezTo>
                    <a:pt x="94720" y="58871"/>
                    <a:pt x="94138" y="60367"/>
                    <a:pt x="94228" y="61962"/>
                  </a:cubicBezTo>
                  <a:cubicBezTo>
                    <a:pt x="92977" y="60659"/>
                    <a:pt x="91218" y="59821"/>
                    <a:pt x="89350" y="59821"/>
                  </a:cubicBezTo>
                  <a:cubicBezTo>
                    <a:pt x="89333" y="59821"/>
                    <a:pt x="89316" y="59821"/>
                    <a:pt x="89299" y="59821"/>
                  </a:cubicBezTo>
                  <a:lnTo>
                    <a:pt x="89299" y="59821"/>
                  </a:lnTo>
                  <a:cubicBezTo>
                    <a:pt x="90636" y="58371"/>
                    <a:pt x="92506" y="57571"/>
                    <a:pt x="94437" y="57571"/>
                  </a:cubicBezTo>
                  <a:close/>
                  <a:moveTo>
                    <a:pt x="47495" y="57735"/>
                  </a:moveTo>
                  <a:cubicBezTo>
                    <a:pt x="47916" y="57735"/>
                    <a:pt x="48340" y="57773"/>
                    <a:pt x="48762" y="57849"/>
                  </a:cubicBezTo>
                  <a:cubicBezTo>
                    <a:pt x="48242" y="58468"/>
                    <a:pt x="47839" y="59176"/>
                    <a:pt x="47579" y="59937"/>
                  </a:cubicBezTo>
                  <a:cubicBezTo>
                    <a:pt x="47337" y="60636"/>
                    <a:pt x="47230" y="61371"/>
                    <a:pt x="47275" y="62115"/>
                  </a:cubicBezTo>
                  <a:lnTo>
                    <a:pt x="47275" y="62124"/>
                  </a:lnTo>
                  <a:cubicBezTo>
                    <a:pt x="46033" y="60820"/>
                    <a:pt x="44265" y="59982"/>
                    <a:pt x="42405" y="59982"/>
                  </a:cubicBezTo>
                  <a:cubicBezTo>
                    <a:pt x="42386" y="59982"/>
                    <a:pt x="42366" y="59982"/>
                    <a:pt x="42346" y="59982"/>
                  </a:cubicBezTo>
                  <a:cubicBezTo>
                    <a:pt x="43686" y="58532"/>
                    <a:pt x="45558" y="57735"/>
                    <a:pt x="47495" y="57735"/>
                  </a:cubicBezTo>
                  <a:close/>
                  <a:moveTo>
                    <a:pt x="60510" y="57740"/>
                  </a:moveTo>
                  <a:cubicBezTo>
                    <a:pt x="62438" y="57740"/>
                    <a:pt x="64308" y="58537"/>
                    <a:pt x="65644" y="59982"/>
                  </a:cubicBezTo>
                  <a:cubicBezTo>
                    <a:pt x="65624" y="59982"/>
                    <a:pt x="65604" y="59982"/>
                    <a:pt x="65585" y="59982"/>
                  </a:cubicBezTo>
                  <a:cubicBezTo>
                    <a:pt x="63725" y="59982"/>
                    <a:pt x="61957" y="60820"/>
                    <a:pt x="60715" y="62124"/>
                  </a:cubicBezTo>
                  <a:cubicBezTo>
                    <a:pt x="60751" y="61380"/>
                    <a:pt x="60653" y="60636"/>
                    <a:pt x="60411" y="59937"/>
                  </a:cubicBezTo>
                  <a:cubicBezTo>
                    <a:pt x="60151" y="59176"/>
                    <a:pt x="59748" y="58468"/>
                    <a:pt x="59228" y="57858"/>
                  </a:cubicBezTo>
                  <a:cubicBezTo>
                    <a:pt x="59655" y="57779"/>
                    <a:pt x="60084" y="57740"/>
                    <a:pt x="60510" y="57740"/>
                  </a:cubicBezTo>
                  <a:close/>
                  <a:moveTo>
                    <a:pt x="23936" y="57764"/>
                  </a:moveTo>
                  <a:cubicBezTo>
                    <a:pt x="24366" y="57764"/>
                    <a:pt x="24800" y="57804"/>
                    <a:pt x="25232" y="57885"/>
                  </a:cubicBezTo>
                  <a:cubicBezTo>
                    <a:pt x="24237" y="59059"/>
                    <a:pt x="23655" y="60565"/>
                    <a:pt x="23744" y="62151"/>
                  </a:cubicBezTo>
                  <a:cubicBezTo>
                    <a:pt x="22494" y="60847"/>
                    <a:pt x="20727" y="60018"/>
                    <a:pt x="18867" y="60018"/>
                  </a:cubicBezTo>
                  <a:cubicBezTo>
                    <a:pt x="18847" y="60018"/>
                    <a:pt x="18827" y="60018"/>
                    <a:pt x="18807" y="60018"/>
                  </a:cubicBezTo>
                  <a:cubicBezTo>
                    <a:pt x="18787" y="60018"/>
                    <a:pt x="18767" y="60018"/>
                    <a:pt x="18747" y="60018"/>
                  </a:cubicBezTo>
                  <a:cubicBezTo>
                    <a:pt x="16879" y="60018"/>
                    <a:pt x="15111" y="60847"/>
                    <a:pt x="13870" y="62151"/>
                  </a:cubicBezTo>
                  <a:cubicBezTo>
                    <a:pt x="13951" y="60573"/>
                    <a:pt x="13368" y="59068"/>
                    <a:pt x="12382" y="57885"/>
                  </a:cubicBezTo>
                  <a:lnTo>
                    <a:pt x="12374" y="57885"/>
                  </a:lnTo>
                  <a:cubicBezTo>
                    <a:pt x="12805" y="57804"/>
                    <a:pt x="13239" y="57764"/>
                    <a:pt x="13670" y="57764"/>
                  </a:cubicBezTo>
                  <a:cubicBezTo>
                    <a:pt x="15599" y="57764"/>
                    <a:pt x="17467" y="58566"/>
                    <a:pt x="18807" y="60009"/>
                  </a:cubicBezTo>
                  <a:cubicBezTo>
                    <a:pt x="20140" y="58566"/>
                    <a:pt x="22007" y="57764"/>
                    <a:pt x="23936" y="57764"/>
                  </a:cubicBezTo>
                  <a:close/>
                  <a:moveTo>
                    <a:pt x="107668" y="57528"/>
                  </a:moveTo>
                  <a:cubicBezTo>
                    <a:pt x="109594" y="57528"/>
                    <a:pt x="111464" y="58327"/>
                    <a:pt x="112812" y="59767"/>
                  </a:cubicBezTo>
                  <a:cubicBezTo>
                    <a:pt x="112793" y="59767"/>
                    <a:pt x="112774" y="59767"/>
                    <a:pt x="112756" y="59767"/>
                  </a:cubicBezTo>
                  <a:cubicBezTo>
                    <a:pt x="110769" y="59767"/>
                    <a:pt x="108902" y="60712"/>
                    <a:pt x="107650" y="62159"/>
                  </a:cubicBezTo>
                  <a:lnTo>
                    <a:pt x="107650" y="62159"/>
                  </a:lnTo>
                  <a:cubicBezTo>
                    <a:pt x="107803" y="60502"/>
                    <a:pt x="107211" y="58925"/>
                    <a:pt x="106181" y="57688"/>
                  </a:cubicBezTo>
                  <a:cubicBezTo>
                    <a:pt x="106675" y="57580"/>
                    <a:pt x="107173" y="57528"/>
                    <a:pt x="107668" y="57528"/>
                  </a:cubicBezTo>
                  <a:close/>
                  <a:moveTo>
                    <a:pt x="37187" y="57724"/>
                  </a:moveTo>
                  <a:cubicBezTo>
                    <a:pt x="39116" y="57724"/>
                    <a:pt x="40983" y="58519"/>
                    <a:pt x="42328" y="59964"/>
                  </a:cubicBezTo>
                  <a:cubicBezTo>
                    <a:pt x="42310" y="59964"/>
                    <a:pt x="42291" y="59964"/>
                    <a:pt x="42273" y="59964"/>
                  </a:cubicBezTo>
                  <a:cubicBezTo>
                    <a:pt x="40286" y="59964"/>
                    <a:pt x="38419" y="60910"/>
                    <a:pt x="37167" y="62366"/>
                  </a:cubicBezTo>
                  <a:cubicBezTo>
                    <a:pt x="37320" y="60699"/>
                    <a:pt x="36728" y="59122"/>
                    <a:pt x="35698" y="57894"/>
                  </a:cubicBezTo>
                  <a:lnTo>
                    <a:pt x="35689" y="57885"/>
                  </a:lnTo>
                  <a:cubicBezTo>
                    <a:pt x="36187" y="57777"/>
                    <a:pt x="36689" y="57724"/>
                    <a:pt x="37187" y="57724"/>
                  </a:cubicBezTo>
                  <a:close/>
                  <a:moveTo>
                    <a:pt x="124486" y="55678"/>
                  </a:moveTo>
                  <a:cubicBezTo>
                    <a:pt x="127068" y="55678"/>
                    <a:pt x="129649" y="57049"/>
                    <a:pt x="130544" y="59794"/>
                  </a:cubicBezTo>
                  <a:cubicBezTo>
                    <a:pt x="130760" y="60475"/>
                    <a:pt x="130876" y="61183"/>
                    <a:pt x="130876" y="61900"/>
                  </a:cubicBezTo>
                  <a:cubicBezTo>
                    <a:pt x="130403" y="61798"/>
                    <a:pt x="129926" y="61748"/>
                    <a:pt x="129452" y="61748"/>
                  </a:cubicBezTo>
                  <a:cubicBezTo>
                    <a:pt x="127593" y="61748"/>
                    <a:pt x="125787" y="62514"/>
                    <a:pt x="124487" y="63907"/>
                  </a:cubicBezTo>
                  <a:cubicBezTo>
                    <a:pt x="123215" y="62527"/>
                    <a:pt x="121414" y="61747"/>
                    <a:pt x="119541" y="61747"/>
                  </a:cubicBezTo>
                  <a:cubicBezTo>
                    <a:pt x="119048" y="61747"/>
                    <a:pt x="118564" y="61801"/>
                    <a:pt x="118080" y="61909"/>
                  </a:cubicBezTo>
                  <a:cubicBezTo>
                    <a:pt x="118080" y="61192"/>
                    <a:pt x="118197" y="60484"/>
                    <a:pt x="118412" y="59803"/>
                  </a:cubicBezTo>
                  <a:lnTo>
                    <a:pt x="118421" y="59794"/>
                  </a:lnTo>
                  <a:cubicBezTo>
                    <a:pt x="119317" y="57051"/>
                    <a:pt x="121902" y="55678"/>
                    <a:pt x="124486" y="55678"/>
                  </a:cubicBezTo>
                  <a:close/>
                  <a:moveTo>
                    <a:pt x="77628" y="55717"/>
                  </a:moveTo>
                  <a:cubicBezTo>
                    <a:pt x="80804" y="55717"/>
                    <a:pt x="83980" y="57795"/>
                    <a:pt x="84022" y="61951"/>
                  </a:cubicBezTo>
                  <a:lnTo>
                    <a:pt x="84022" y="61951"/>
                  </a:lnTo>
                  <a:cubicBezTo>
                    <a:pt x="83546" y="61848"/>
                    <a:pt x="83066" y="61797"/>
                    <a:pt x="82590" y="61797"/>
                  </a:cubicBezTo>
                  <a:cubicBezTo>
                    <a:pt x="80737" y="61797"/>
                    <a:pt x="78939" y="62563"/>
                    <a:pt x="77651" y="63952"/>
                  </a:cubicBezTo>
                  <a:cubicBezTo>
                    <a:pt x="76377" y="62579"/>
                    <a:pt x="74589" y="61801"/>
                    <a:pt x="72710" y="61801"/>
                  </a:cubicBezTo>
                  <a:cubicBezTo>
                    <a:pt x="72699" y="61801"/>
                    <a:pt x="72688" y="61801"/>
                    <a:pt x="72678" y="61801"/>
                  </a:cubicBezTo>
                  <a:cubicBezTo>
                    <a:pt x="72194" y="61801"/>
                    <a:pt x="71710" y="61846"/>
                    <a:pt x="71235" y="61953"/>
                  </a:cubicBezTo>
                  <a:cubicBezTo>
                    <a:pt x="71275" y="57796"/>
                    <a:pt x="74452" y="55717"/>
                    <a:pt x="77628" y="55717"/>
                  </a:cubicBezTo>
                  <a:close/>
                  <a:moveTo>
                    <a:pt x="100943" y="55717"/>
                  </a:moveTo>
                  <a:cubicBezTo>
                    <a:pt x="104119" y="55717"/>
                    <a:pt x="107295" y="57795"/>
                    <a:pt x="107337" y="61951"/>
                  </a:cubicBezTo>
                  <a:lnTo>
                    <a:pt x="107337" y="61951"/>
                  </a:lnTo>
                  <a:cubicBezTo>
                    <a:pt x="106865" y="61851"/>
                    <a:pt x="106389" y="61802"/>
                    <a:pt x="105918" y="61802"/>
                  </a:cubicBezTo>
                  <a:cubicBezTo>
                    <a:pt x="104057" y="61802"/>
                    <a:pt x="102256" y="62568"/>
                    <a:pt x="100957" y="63961"/>
                  </a:cubicBezTo>
                  <a:cubicBezTo>
                    <a:pt x="99683" y="62588"/>
                    <a:pt x="97895" y="61801"/>
                    <a:pt x="96025" y="61801"/>
                  </a:cubicBezTo>
                  <a:cubicBezTo>
                    <a:pt x="96014" y="61801"/>
                    <a:pt x="96003" y="61801"/>
                    <a:pt x="95993" y="61801"/>
                  </a:cubicBezTo>
                  <a:cubicBezTo>
                    <a:pt x="95509" y="61801"/>
                    <a:pt x="95025" y="61846"/>
                    <a:pt x="94550" y="61953"/>
                  </a:cubicBezTo>
                  <a:cubicBezTo>
                    <a:pt x="94590" y="57796"/>
                    <a:pt x="97767" y="55717"/>
                    <a:pt x="100943" y="55717"/>
                  </a:cubicBezTo>
                  <a:close/>
                  <a:moveTo>
                    <a:pt x="54007" y="55884"/>
                  </a:moveTo>
                  <a:cubicBezTo>
                    <a:pt x="56587" y="55884"/>
                    <a:pt x="59166" y="57255"/>
                    <a:pt x="60061" y="60000"/>
                  </a:cubicBezTo>
                  <a:cubicBezTo>
                    <a:pt x="60285" y="60681"/>
                    <a:pt x="60393" y="61389"/>
                    <a:pt x="60402" y="62106"/>
                  </a:cubicBezTo>
                  <a:cubicBezTo>
                    <a:pt x="59929" y="62004"/>
                    <a:pt x="59451" y="61954"/>
                    <a:pt x="58977" y="61954"/>
                  </a:cubicBezTo>
                  <a:cubicBezTo>
                    <a:pt x="57118" y="61954"/>
                    <a:pt x="55312" y="62720"/>
                    <a:pt x="54013" y="64113"/>
                  </a:cubicBezTo>
                  <a:cubicBezTo>
                    <a:pt x="52741" y="62733"/>
                    <a:pt x="50939" y="61953"/>
                    <a:pt x="49067" y="61953"/>
                  </a:cubicBezTo>
                  <a:cubicBezTo>
                    <a:pt x="48574" y="61953"/>
                    <a:pt x="48090" y="61998"/>
                    <a:pt x="47624" y="62106"/>
                  </a:cubicBezTo>
                  <a:cubicBezTo>
                    <a:pt x="47615" y="61389"/>
                    <a:pt x="47723" y="60681"/>
                    <a:pt x="47929" y="60009"/>
                  </a:cubicBezTo>
                  <a:lnTo>
                    <a:pt x="47947" y="60000"/>
                  </a:lnTo>
                  <a:cubicBezTo>
                    <a:pt x="48843" y="57257"/>
                    <a:pt x="51425" y="55884"/>
                    <a:pt x="54007" y="55884"/>
                  </a:cubicBezTo>
                  <a:close/>
                  <a:moveTo>
                    <a:pt x="7145" y="55914"/>
                  </a:moveTo>
                  <a:cubicBezTo>
                    <a:pt x="10322" y="55914"/>
                    <a:pt x="13498" y="57993"/>
                    <a:pt x="13538" y="62151"/>
                  </a:cubicBezTo>
                  <a:cubicBezTo>
                    <a:pt x="13063" y="62046"/>
                    <a:pt x="12582" y="61995"/>
                    <a:pt x="12105" y="61995"/>
                  </a:cubicBezTo>
                  <a:cubicBezTo>
                    <a:pt x="10247" y="61995"/>
                    <a:pt x="8440" y="62767"/>
                    <a:pt x="7150" y="64158"/>
                  </a:cubicBezTo>
                  <a:cubicBezTo>
                    <a:pt x="5875" y="62786"/>
                    <a:pt x="4096" y="61998"/>
                    <a:pt x="2226" y="61998"/>
                  </a:cubicBezTo>
                  <a:cubicBezTo>
                    <a:pt x="2216" y="61998"/>
                    <a:pt x="2205" y="61998"/>
                    <a:pt x="2194" y="61998"/>
                  </a:cubicBezTo>
                  <a:cubicBezTo>
                    <a:pt x="1711" y="61998"/>
                    <a:pt x="1227" y="62043"/>
                    <a:pt x="752" y="62151"/>
                  </a:cubicBezTo>
                  <a:cubicBezTo>
                    <a:pt x="792" y="57993"/>
                    <a:pt x="3969" y="55914"/>
                    <a:pt x="7145" y="55914"/>
                  </a:cubicBezTo>
                  <a:close/>
                  <a:moveTo>
                    <a:pt x="30465" y="55917"/>
                  </a:moveTo>
                  <a:cubicBezTo>
                    <a:pt x="33638" y="55917"/>
                    <a:pt x="36811" y="57993"/>
                    <a:pt x="36854" y="62147"/>
                  </a:cubicBezTo>
                  <a:lnTo>
                    <a:pt x="36854" y="62147"/>
                  </a:lnTo>
                  <a:cubicBezTo>
                    <a:pt x="36384" y="62047"/>
                    <a:pt x="35912" y="61999"/>
                    <a:pt x="35443" y="61999"/>
                  </a:cubicBezTo>
                  <a:cubicBezTo>
                    <a:pt x="33580" y="61999"/>
                    <a:pt x="31775" y="62765"/>
                    <a:pt x="30483" y="64158"/>
                  </a:cubicBezTo>
                  <a:cubicBezTo>
                    <a:pt x="29201" y="62778"/>
                    <a:pt x="27409" y="61998"/>
                    <a:pt x="25528" y="61998"/>
                  </a:cubicBezTo>
                  <a:cubicBezTo>
                    <a:pt x="25044" y="61998"/>
                    <a:pt x="24560" y="62052"/>
                    <a:pt x="24085" y="62151"/>
                  </a:cubicBezTo>
                  <a:cubicBezTo>
                    <a:pt x="24116" y="57996"/>
                    <a:pt x="27290" y="55917"/>
                    <a:pt x="30465" y="55917"/>
                  </a:cubicBezTo>
                  <a:close/>
                  <a:moveTo>
                    <a:pt x="119322" y="62140"/>
                  </a:moveTo>
                  <a:cubicBezTo>
                    <a:pt x="121256" y="62140"/>
                    <a:pt x="123125" y="62943"/>
                    <a:pt x="124469" y="64391"/>
                  </a:cubicBezTo>
                  <a:cubicBezTo>
                    <a:pt x="124450" y="64390"/>
                    <a:pt x="124430" y="64390"/>
                    <a:pt x="124410" y="64390"/>
                  </a:cubicBezTo>
                  <a:cubicBezTo>
                    <a:pt x="122541" y="64390"/>
                    <a:pt x="120773" y="65229"/>
                    <a:pt x="119532" y="66532"/>
                  </a:cubicBezTo>
                  <a:cubicBezTo>
                    <a:pt x="119613" y="64946"/>
                    <a:pt x="119030" y="63441"/>
                    <a:pt x="118045" y="62258"/>
                  </a:cubicBezTo>
                  <a:cubicBezTo>
                    <a:pt x="118470" y="62179"/>
                    <a:pt x="118898" y="62140"/>
                    <a:pt x="119322" y="62140"/>
                  </a:cubicBezTo>
                  <a:close/>
                  <a:moveTo>
                    <a:pt x="129616" y="62140"/>
                  </a:moveTo>
                  <a:cubicBezTo>
                    <a:pt x="130040" y="62140"/>
                    <a:pt x="130468" y="62179"/>
                    <a:pt x="130894" y="62258"/>
                  </a:cubicBezTo>
                  <a:cubicBezTo>
                    <a:pt x="129908" y="63423"/>
                    <a:pt x="129326" y="64928"/>
                    <a:pt x="129415" y="66523"/>
                  </a:cubicBezTo>
                  <a:lnTo>
                    <a:pt x="129406" y="66532"/>
                  </a:lnTo>
                  <a:cubicBezTo>
                    <a:pt x="128156" y="65229"/>
                    <a:pt x="126388" y="64390"/>
                    <a:pt x="124528" y="64390"/>
                  </a:cubicBezTo>
                  <a:cubicBezTo>
                    <a:pt x="124509" y="64390"/>
                    <a:pt x="124489" y="64390"/>
                    <a:pt x="124469" y="64391"/>
                  </a:cubicBezTo>
                  <a:cubicBezTo>
                    <a:pt x="125807" y="62943"/>
                    <a:pt x="127680" y="62140"/>
                    <a:pt x="129616" y="62140"/>
                  </a:cubicBezTo>
                  <a:close/>
                  <a:moveTo>
                    <a:pt x="95796" y="62176"/>
                  </a:moveTo>
                  <a:cubicBezTo>
                    <a:pt x="97737" y="62176"/>
                    <a:pt x="99610" y="62980"/>
                    <a:pt x="100948" y="64435"/>
                  </a:cubicBezTo>
                  <a:cubicBezTo>
                    <a:pt x="100928" y="64435"/>
                    <a:pt x="100908" y="64435"/>
                    <a:pt x="100888" y="64435"/>
                  </a:cubicBezTo>
                  <a:cubicBezTo>
                    <a:pt x="99020" y="64435"/>
                    <a:pt x="97252" y="65265"/>
                    <a:pt x="96011" y="66568"/>
                  </a:cubicBezTo>
                  <a:cubicBezTo>
                    <a:pt x="96091" y="64982"/>
                    <a:pt x="95509" y="63477"/>
                    <a:pt x="94514" y="62294"/>
                  </a:cubicBezTo>
                  <a:cubicBezTo>
                    <a:pt x="94941" y="62215"/>
                    <a:pt x="95370" y="62176"/>
                    <a:pt x="95796" y="62176"/>
                  </a:cubicBezTo>
                  <a:close/>
                  <a:moveTo>
                    <a:pt x="82771" y="62185"/>
                  </a:moveTo>
                  <a:cubicBezTo>
                    <a:pt x="83195" y="62185"/>
                    <a:pt x="83623" y="62224"/>
                    <a:pt x="84048" y="62303"/>
                  </a:cubicBezTo>
                  <a:cubicBezTo>
                    <a:pt x="83063" y="63477"/>
                    <a:pt x="82480" y="64991"/>
                    <a:pt x="82561" y="66577"/>
                  </a:cubicBezTo>
                  <a:cubicBezTo>
                    <a:pt x="81320" y="65274"/>
                    <a:pt x="79552" y="64435"/>
                    <a:pt x="77683" y="64435"/>
                  </a:cubicBezTo>
                  <a:cubicBezTo>
                    <a:pt x="77666" y="64435"/>
                    <a:pt x="77650" y="64435"/>
                    <a:pt x="77633" y="64435"/>
                  </a:cubicBezTo>
                  <a:lnTo>
                    <a:pt x="77633" y="64435"/>
                  </a:lnTo>
                  <a:cubicBezTo>
                    <a:pt x="78970" y="62988"/>
                    <a:pt x="80838" y="62185"/>
                    <a:pt x="82771" y="62185"/>
                  </a:cubicBezTo>
                  <a:close/>
                  <a:moveTo>
                    <a:pt x="59134" y="62337"/>
                  </a:moveTo>
                  <a:cubicBezTo>
                    <a:pt x="59561" y="62337"/>
                    <a:pt x="59992" y="62376"/>
                    <a:pt x="60420" y="62455"/>
                  </a:cubicBezTo>
                  <a:cubicBezTo>
                    <a:pt x="59427" y="63627"/>
                    <a:pt x="58845" y="65119"/>
                    <a:pt x="58932" y="66720"/>
                  </a:cubicBezTo>
                  <a:lnTo>
                    <a:pt x="58932" y="66720"/>
                  </a:lnTo>
                  <a:cubicBezTo>
                    <a:pt x="57682" y="65417"/>
                    <a:pt x="55914" y="64587"/>
                    <a:pt x="54055" y="64587"/>
                  </a:cubicBezTo>
                  <a:cubicBezTo>
                    <a:pt x="54035" y="64587"/>
                    <a:pt x="54015" y="64588"/>
                    <a:pt x="53995" y="64588"/>
                  </a:cubicBezTo>
                  <a:cubicBezTo>
                    <a:pt x="55331" y="63135"/>
                    <a:pt x="57201" y="62337"/>
                    <a:pt x="59134" y="62337"/>
                  </a:cubicBezTo>
                  <a:close/>
                  <a:moveTo>
                    <a:pt x="48861" y="62333"/>
                  </a:moveTo>
                  <a:cubicBezTo>
                    <a:pt x="50795" y="62333"/>
                    <a:pt x="52662" y="63137"/>
                    <a:pt x="53995" y="64588"/>
                  </a:cubicBezTo>
                  <a:cubicBezTo>
                    <a:pt x="53975" y="64588"/>
                    <a:pt x="53955" y="64587"/>
                    <a:pt x="53935" y="64587"/>
                  </a:cubicBezTo>
                  <a:cubicBezTo>
                    <a:pt x="52067" y="64587"/>
                    <a:pt x="50299" y="65417"/>
                    <a:pt x="49058" y="66720"/>
                  </a:cubicBezTo>
                  <a:cubicBezTo>
                    <a:pt x="49138" y="65134"/>
                    <a:pt x="48556" y="63629"/>
                    <a:pt x="47561" y="62455"/>
                  </a:cubicBezTo>
                  <a:cubicBezTo>
                    <a:pt x="47994" y="62373"/>
                    <a:pt x="48429" y="62333"/>
                    <a:pt x="48861" y="62333"/>
                  </a:cubicBezTo>
                  <a:close/>
                  <a:moveTo>
                    <a:pt x="106103" y="62174"/>
                  </a:moveTo>
                  <a:cubicBezTo>
                    <a:pt x="106576" y="62174"/>
                    <a:pt x="107052" y="62222"/>
                    <a:pt x="107525" y="62321"/>
                  </a:cubicBezTo>
                  <a:cubicBezTo>
                    <a:pt x="106512" y="63566"/>
                    <a:pt x="105939" y="65161"/>
                    <a:pt x="106127" y="66837"/>
                  </a:cubicBezTo>
                  <a:cubicBezTo>
                    <a:pt x="104872" y="65387"/>
                    <a:pt x="103007" y="64435"/>
                    <a:pt x="101030" y="64435"/>
                  </a:cubicBezTo>
                  <a:cubicBezTo>
                    <a:pt x="101003" y="64435"/>
                    <a:pt x="100975" y="64435"/>
                    <a:pt x="100948" y="64435"/>
                  </a:cubicBezTo>
                  <a:cubicBezTo>
                    <a:pt x="102295" y="62981"/>
                    <a:pt x="104168" y="62174"/>
                    <a:pt x="106103" y="62174"/>
                  </a:cubicBezTo>
                  <a:close/>
                  <a:moveTo>
                    <a:pt x="70807" y="57738"/>
                  </a:moveTo>
                  <a:cubicBezTo>
                    <a:pt x="71283" y="57738"/>
                    <a:pt x="71762" y="57786"/>
                    <a:pt x="72239" y="57885"/>
                  </a:cubicBezTo>
                  <a:cubicBezTo>
                    <a:pt x="71271" y="59131"/>
                    <a:pt x="70742" y="60708"/>
                    <a:pt x="70939" y="62348"/>
                  </a:cubicBezTo>
                  <a:cubicBezTo>
                    <a:pt x="71447" y="62234"/>
                    <a:pt x="71959" y="62178"/>
                    <a:pt x="72468" y="62178"/>
                  </a:cubicBezTo>
                  <a:cubicBezTo>
                    <a:pt x="74403" y="62178"/>
                    <a:pt x="76285" y="62981"/>
                    <a:pt x="77633" y="64435"/>
                  </a:cubicBezTo>
                  <a:lnTo>
                    <a:pt x="77633" y="64435"/>
                  </a:lnTo>
                  <a:cubicBezTo>
                    <a:pt x="77630" y="64435"/>
                    <a:pt x="77627" y="64435"/>
                    <a:pt x="77624" y="64435"/>
                  </a:cubicBezTo>
                  <a:cubicBezTo>
                    <a:pt x="77606" y="64435"/>
                    <a:pt x="77587" y="64435"/>
                    <a:pt x="77569" y="64435"/>
                  </a:cubicBezTo>
                  <a:cubicBezTo>
                    <a:pt x="75520" y="64435"/>
                    <a:pt x="73598" y="65435"/>
                    <a:pt x="72346" y="66962"/>
                  </a:cubicBezTo>
                  <a:cubicBezTo>
                    <a:pt x="72703" y="63259"/>
                    <a:pt x="69407" y="59973"/>
                    <a:pt x="65707" y="59973"/>
                  </a:cubicBezTo>
                  <a:cubicBezTo>
                    <a:pt x="65694" y="59973"/>
                    <a:pt x="65682" y="59973"/>
                    <a:pt x="65670" y="59973"/>
                  </a:cubicBezTo>
                  <a:lnTo>
                    <a:pt x="65670" y="59973"/>
                  </a:lnTo>
                  <a:cubicBezTo>
                    <a:pt x="67007" y="58533"/>
                    <a:pt x="68877" y="57738"/>
                    <a:pt x="70807" y="57738"/>
                  </a:cubicBezTo>
                  <a:close/>
                  <a:moveTo>
                    <a:pt x="35611" y="62370"/>
                  </a:moveTo>
                  <a:cubicBezTo>
                    <a:pt x="36087" y="62370"/>
                    <a:pt x="36566" y="62419"/>
                    <a:pt x="37042" y="62518"/>
                  </a:cubicBezTo>
                  <a:cubicBezTo>
                    <a:pt x="36029" y="63763"/>
                    <a:pt x="35456" y="65358"/>
                    <a:pt x="35644" y="67034"/>
                  </a:cubicBezTo>
                  <a:cubicBezTo>
                    <a:pt x="34383" y="65578"/>
                    <a:pt x="32507" y="64632"/>
                    <a:pt x="30521" y="64632"/>
                  </a:cubicBezTo>
                  <a:cubicBezTo>
                    <a:pt x="30502" y="64632"/>
                    <a:pt x="30483" y="64632"/>
                    <a:pt x="30465" y="64633"/>
                  </a:cubicBezTo>
                  <a:cubicBezTo>
                    <a:pt x="30445" y="64632"/>
                    <a:pt x="30425" y="64632"/>
                    <a:pt x="30406" y="64632"/>
                  </a:cubicBezTo>
                  <a:cubicBezTo>
                    <a:pt x="28537" y="64632"/>
                    <a:pt x="26769" y="65471"/>
                    <a:pt x="25528" y="66774"/>
                  </a:cubicBezTo>
                  <a:cubicBezTo>
                    <a:pt x="25608" y="65179"/>
                    <a:pt x="25026" y="63683"/>
                    <a:pt x="24031" y="62500"/>
                  </a:cubicBezTo>
                  <a:cubicBezTo>
                    <a:pt x="24460" y="62420"/>
                    <a:pt x="24890" y="62381"/>
                    <a:pt x="25317" y="62381"/>
                  </a:cubicBezTo>
                  <a:cubicBezTo>
                    <a:pt x="27250" y="62381"/>
                    <a:pt x="29122" y="63178"/>
                    <a:pt x="30465" y="64624"/>
                  </a:cubicBezTo>
                  <a:cubicBezTo>
                    <a:pt x="31802" y="63171"/>
                    <a:pt x="33677" y="62370"/>
                    <a:pt x="35611" y="62370"/>
                  </a:cubicBezTo>
                  <a:close/>
                  <a:moveTo>
                    <a:pt x="112819" y="60274"/>
                  </a:moveTo>
                  <a:cubicBezTo>
                    <a:pt x="115992" y="60274"/>
                    <a:pt x="119164" y="62350"/>
                    <a:pt x="119209" y="66503"/>
                  </a:cubicBezTo>
                  <a:lnTo>
                    <a:pt x="119209" y="66503"/>
                  </a:lnTo>
                  <a:cubicBezTo>
                    <a:pt x="118735" y="66400"/>
                    <a:pt x="118257" y="66350"/>
                    <a:pt x="117783" y="66350"/>
                  </a:cubicBezTo>
                  <a:cubicBezTo>
                    <a:pt x="115922" y="66350"/>
                    <a:pt x="114119" y="67124"/>
                    <a:pt x="112821" y="68521"/>
                  </a:cubicBezTo>
                  <a:cubicBezTo>
                    <a:pt x="111539" y="67142"/>
                    <a:pt x="109747" y="66362"/>
                    <a:pt x="107865" y="66362"/>
                  </a:cubicBezTo>
                  <a:cubicBezTo>
                    <a:pt x="107382" y="66362"/>
                    <a:pt x="106898" y="66407"/>
                    <a:pt x="106423" y="66514"/>
                  </a:cubicBezTo>
                  <a:lnTo>
                    <a:pt x="106423" y="66514"/>
                  </a:lnTo>
                  <a:cubicBezTo>
                    <a:pt x="106463" y="62355"/>
                    <a:pt x="109641" y="60274"/>
                    <a:pt x="112819" y="60274"/>
                  </a:cubicBezTo>
                  <a:close/>
                  <a:moveTo>
                    <a:pt x="136136" y="60276"/>
                  </a:moveTo>
                  <a:cubicBezTo>
                    <a:pt x="139311" y="60276"/>
                    <a:pt x="142484" y="62354"/>
                    <a:pt x="142525" y="66514"/>
                  </a:cubicBezTo>
                  <a:lnTo>
                    <a:pt x="142516" y="66523"/>
                  </a:lnTo>
                  <a:cubicBezTo>
                    <a:pt x="142042" y="66421"/>
                    <a:pt x="141565" y="66372"/>
                    <a:pt x="141091" y="66372"/>
                  </a:cubicBezTo>
                  <a:cubicBezTo>
                    <a:pt x="139233" y="66372"/>
                    <a:pt x="137428" y="67138"/>
                    <a:pt x="136136" y="68530"/>
                  </a:cubicBezTo>
                  <a:cubicBezTo>
                    <a:pt x="134854" y="67150"/>
                    <a:pt x="133062" y="66371"/>
                    <a:pt x="131181" y="66371"/>
                  </a:cubicBezTo>
                  <a:cubicBezTo>
                    <a:pt x="130697" y="66371"/>
                    <a:pt x="130213" y="66425"/>
                    <a:pt x="129738" y="66523"/>
                  </a:cubicBezTo>
                  <a:cubicBezTo>
                    <a:pt x="129778" y="62359"/>
                    <a:pt x="132958" y="60276"/>
                    <a:pt x="136136" y="60276"/>
                  </a:cubicBezTo>
                  <a:close/>
                  <a:moveTo>
                    <a:pt x="89289" y="60321"/>
                  </a:moveTo>
                  <a:cubicBezTo>
                    <a:pt x="92462" y="60321"/>
                    <a:pt x="95638" y="62397"/>
                    <a:pt x="95679" y="66548"/>
                  </a:cubicBezTo>
                  <a:lnTo>
                    <a:pt x="95679" y="66548"/>
                  </a:lnTo>
                  <a:cubicBezTo>
                    <a:pt x="95209" y="66448"/>
                    <a:pt x="94735" y="66398"/>
                    <a:pt x="94264" y="66398"/>
                  </a:cubicBezTo>
                  <a:cubicBezTo>
                    <a:pt x="92405" y="66398"/>
                    <a:pt x="90601" y="67165"/>
                    <a:pt x="89308" y="68557"/>
                  </a:cubicBezTo>
                  <a:cubicBezTo>
                    <a:pt x="88027" y="67177"/>
                    <a:pt x="86235" y="66398"/>
                    <a:pt x="84353" y="66398"/>
                  </a:cubicBezTo>
                  <a:cubicBezTo>
                    <a:pt x="83869" y="66398"/>
                    <a:pt x="83385" y="66452"/>
                    <a:pt x="82910" y="66550"/>
                  </a:cubicBezTo>
                  <a:cubicBezTo>
                    <a:pt x="82942" y="62398"/>
                    <a:pt x="86114" y="60321"/>
                    <a:pt x="89289" y="60321"/>
                  </a:cubicBezTo>
                  <a:close/>
                  <a:moveTo>
                    <a:pt x="42335" y="60475"/>
                  </a:moveTo>
                  <a:cubicBezTo>
                    <a:pt x="45508" y="60475"/>
                    <a:pt x="48684" y="62552"/>
                    <a:pt x="48726" y="66708"/>
                  </a:cubicBezTo>
                  <a:lnTo>
                    <a:pt x="48726" y="66708"/>
                  </a:lnTo>
                  <a:cubicBezTo>
                    <a:pt x="48257" y="66608"/>
                    <a:pt x="47784" y="66560"/>
                    <a:pt x="47315" y="66560"/>
                  </a:cubicBezTo>
                  <a:cubicBezTo>
                    <a:pt x="45452" y="66560"/>
                    <a:pt x="43648" y="67326"/>
                    <a:pt x="42355" y="68719"/>
                  </a:cubicBezTo>
                  <a:cubicBezTo>
                    <a:pt x="41081" y="67346"/>
                    <a:pt x="39302" y="66559"/>
                    <a:pt x="37432" y="66559"/>
                  </a:cubicBezTo>
                  <a:cubicBezTo>
                    <a:pt x="37421" y="66559"/>
                    <a:pt x="37411" y="66559"/>
                    <a:pt x="37400" y="66559"/>
                  </a:cubicBezTo>
                  <a:cubicBezTo>
                    <a:pt x="36916" y="66559"/>
                    <a:pt x="36432" y="66604"/>
                    <a:pt x="35958" y="66711"/>
                  </a:cubicBezTo>
                  <a:cubicBezTo>
                    <a:pt x="35989" y="62554"/>
                    <a:pt x="39161" y="60475"/>
                    <a:pt x="42335" y="60475"/>
                  </a:cubicBezTo>
                  <a:close/>
                  <a:moveTo>
                    <a:pt x="65651" y="60478"/>
                  </a:moveTo>
                  <a:cubicBezTo>
                    <a:pt x="68826" y="60478"/>
                    <a:pt x="72001" y="62555"/>
                    <a:pt x="72041" y="66711"/>
                  </a:cubicBezTo>
                  <a:cubicBezTo>
                    <a:pt x="71566" y="66609"/>
                    <a:pt x="71088" y="66560"/>
                    <a:pt x="70614" y="66560"/>
                  </a:cubicBezTo>
                  <a:cubicBezTo>
                    <a:pt x="68752" y="66560"/>
                    <a:pt x="66952" y="67326"/>
                    <a:pt x="65653" y="68719"/>
                  </a:cubicBezTo>
                  <a:cubicBezTo>
                    <a:pt x="64371" y="67339"/>
                    <a:pt x="62579" y="66559"/>
                    <a:pt x="60697" y="66559"/>
                  </a:cubicBezTo>
                  <a:cubicBezTo>
                    <a:pt x="60214" y="66559"/>
                    <a:pt x="59730" y="66613"/>
                    <a:pt x="59255" y="66711"/>
                  </a:cubicBezTo>
                  <a:cubicBezTo>
                    <a:pt x="59295" y="62557"/>
                    <a:pt x="62473" y="60478"/>
                    <a:pt x="65651" y="60478"/>
                  </a:cubicBezTo>
                  <a:close/>
                  <a:moveTo>
                    <a:pt x="18806" y="60522"/>
                  </a:moveTo>
                  <a:cubicBezTo>
                    <a:pt x="21979" y="60522"/>
                    <a:pt x="25151" y="62596"/>
                    <a:pt x="25196" y="66747"/>
                  </a:cubicBezTo>
                  <a:lnTo>
                    <a:pt x="25196" y="66747"/>
                  </a:lnTo>
                  <a:cubicBezTo>
                    <a:pt x="24723" y="66645"/>
                    <a:pt x="24245" y="66596"/>
                    <a:pt x="23772" y="66596"/>
                  </a:cubicBezTo>
                  <a:cubicBezTo>
                    <a:pt x="21913" y="66596"/>
                    <a:pt x="20107" y="67362"/>
                    <a:pt x="18807" y="68754"/>
                  </a:cubicBezTo>
                  <a:cubicBezTo>
                    <a:pt x="17526" y="67374"/>
                    <a:pt x="15734" y="66595"/>
                    <a:pt x="13852" y="66595"/>
                  </a:cubicBezTo>
                  <a:cubicBezTo>
                    <a:pt x="13368" y="66595"/>
                    <a:pt x="12884" y="66649"/>
                    <a:pt x="12409" y="66747"/>
                  </a:cubicBezTo>
                  <a:cubicBezTo>
                    <a:pt x="12454" y="62599"/>
                    <a:pt x="15631" y="60522"/>
                    <a:pt x="18806" y="60522"/>
                  </a:cubicBezTo>
                  <a:close/>
                  <a:moveTo>
                    <a:pt x="84142" y="66790"/>
                  </a:moveTo>
                  <a:cubicBezTo>
                    <a:pt x="86075" y="66790"/>
                    <a:pt x="87947" y="67588"/>
                    <a:pt x="89290" y="69041"/>
                  </a:cubicBezTo>
                  <a:lnTo>
                    <a:pt x="89290" y="69041"/>
                  </a:lnTo>
                  <a:cubicBezTo>
                    <a:pt x="89287" y="69041"/>
                    <a:pt x="89284" y="69041"/>
                    <a:pt x="89281" y="69041"/>
                  </a:cubicBezTo>
                  <a:cubicBezTo>
                    <a:pt x="89262" y="69041"/>
                    <a:pt x="89242" y="69041"/>
                    <a:pt x="89222" y="69041"/>
                  </a:cubicBezTo>
                  <a:cubicBezTo>
                    <a:pt x="87354" y="69041"/>
                    <a:pt x="85594" y="69879"/>
                    <a:pt x="84344" y="71183"/>
                  </a:cubicBezTo>
                  <a:cubicBezTo>
                    <a:pt x="84434" y="69588"/>
                    <a:pt x="83851" y="68082"/>
                    <a:pt x="82857" y="66909"/>
                  </a:cubicBezTo>
                  <a:cubicBezTo>
                    <a:pt x="83285" y="66829"/>
                    <a:pt x="83715" y="66790"/>
                    <a:pt x="84142" y="66790"/>
                  </a:cubicBezTo>
                  <a:close/>
                  <a:moveTo>
                    <a:pt x="94437" y="66782"/>
                  </a:moveTo>
                  <a:cubicBezTo>
                    <a:pt x="94862" y="66782"/>
                    <a:pt x="95290" y="66821"/>
                    <a:pt x="95715" y="66900"/>
                  </a:cubicBezTo>
                  <a:cubicBezTo>
                    <a:pt x="94720" y="68082"/>
                    <a:pt x="94138" y="69579"/>
                    <a:pt x="94228" y="71174"/>
                  </a:cubicBezTo>
                  <a:lnTo>
                    <a:pt x="94219" y="71183"/>
                  </a:lnTo>
                  <a:cubicBezTo>
                    <a:pt x="92977" y="69879"/>
                    <a:pt x="91209" y="69041"/>
                    <a:pt x="89341" y="69041"/>
                  </a:cubicBezTo>
                  <a:cubicBezTo>
                    <a:pt x="89324" y="69041"/>
                    <a:pt x="89307" y="69041"/>
                    <a:pt x="89290" y="69041"/>
                  </a:cubicBezTo>
                  <a:lnTo>
                    <a:pt x="89290" y="69041"/>
                  </a:lnTo>
                  <a:cubicBezTo>
                    <a:pt x="90628" y="67586"/>
                    <a:pt x="92502" y="66782"/>
                    <a:pt x="94437" y="66782"/>
                  </a:cubicBezTo>
                  <a:close/>
                  <a:moveTo>
                    <a:pt x="47476" y="66925"/>
                  </a:moveTo>
                  <a:cubicBezTo>
                    <a:pt x="47900" y="66925"/>
                    <a:pt x="48328" y="66964"/>
                    <a:pt x="48753" y="67043"/>
                  </a:cubicBezTo>
                  <a:cubicBezTo>
                    <a:pt x="47767" y="68226"/>
                    <a:pt x="47185" y="69731"/>
                    <a:pt x="47266" y="71317"/>
                  </a:cubicBezTo>
                  <a:cubicBezTo>
                    <a:pt x="46024" y="70014"/>
                    <a:pt x="44257" y="69184"/>
                    <a:pt x="42388" y="69184"/>
                  </a:cubicBezTo>
                  <a:cubicBezTo>
                    <a:pt x="42371" y="69184"/>
                    <a:pt x="42354" y="69184"/>
                    <a:pt x="42337" y="69184"/>
                  </a:cubicBezTo>
                  <a:lnTo>
                    <a:pt x="42337" y="69184"/>
                  </a:lnTo>
                  <a:cubicBezTo>
                    <a:pt x="43675" y="67729"/>
                    <a:pt x="45543" y="66925"/>
                    <a:pt x="47476" y="66925"/>
                  </a:cubicBezTo>
                  <a:close/>
                  <a:moveTo>
                    <a:pt x="60488" y="66929"/>
                  </a:moveTo>
                  <a:cubicBezTo>
                    <a:pt x="62422" y="66929"/>
                    <a:pt x="64295" y="67727"/>
                    <a:pt x="65636" y="69175"/>
                  </a:cubicBezTo>
                  <a:lnTo>
                    <a:pt x="65636" y="69175"/>
                  </a:lnTo>
                  <a:cubicBezTo>
                    <a:pt x="65622" y="69175"/>
                    <a:pt x="65608" y="69175"/>
                    <a:pt x="65593" y="69175"/>
                  </a:cubicBezTo>
                  <a:cubicBezTo>
                    <a:pt x="63725" y="69175"/>
                    <a:pt x="61966" y="70014"/>
                    <a:pt x="60715" y="71317"/>
                  </a:cubicBezTo>
                  <a:cubicBezTo>
                    <a:pt x="60805" y="69731"/>
                    <a:pt x="60223" y="68226"/>
                    <a:pt x="59228" y="67043"/>
                  </a:cubicBezTo>
                  <a:cubicBezTo>
                    <a:pt x="59647" y="66967"/>
                    <a:pt x="60069" y="66929"/>
                    <a:pt x="60488" y="66929"/>
                  </a:cubicBezTo>
                  <a:close/>
                  <a:moveTo>
                    <a:pt x="23953" y="66970"/>
                  </a:moveTo>
                  <a:cubicBezTo>
                    <a:pt x="24378" y="66970"/>
                    <a:pt x="24806" y="67009"/>
                    <a:pt x="25232" y="67088"/>
                  </a:cubicBezTo>
                  <a:cubicBezTo>
                    <a:pt x="24239" y="68277"/>
                    <a:pt x="23657" y="69770"/>
                    <a:pt x="23744" y="71361"/>
                  </a:cubicBezTo>
                  <a:lnTo>
                    <a:pt x="23744" y="71361"/>
                  </a:lnTo>
                  <a:cubicBezTo>
                    <a:pt x="22494" y="70058"/>
                    <a:pt x="20726" y="69220"/>
                    <a:pt x="18866" y="69220"/>
                  </a:cubicBezTo>
                  <a:cubicBezTo>
                    <a:pt x="18846" y="69220"/>
                    <a:pt x="18827" y="69220"/>
                    <a:pt x="18807" y="69220"/>
                  </a:cubicBezTo>
                  <a:cubicBezTo>
                    <a:pt x="20144" y="67773"/>
                    <a:pt x="22018" y="66970"/>
                    <a:pt x="23953" y="66970"/>
                  </a:cubicBezTo>
                  <a:close/>
                  <a:moveTo>
                    <a:pt x="13652" y="66970"/>
                  </a:moveTo>
                  <a:cubicBezTo>
                    <a:pt x="15588" y="66970"/>
                    <a:pt x="17463" y="67773"/>
                    <a:pt x="18807" y="69220"/>
                  </a:cubicBezTo>
                  <a:cubicBezTo>
                    <a:pt x="18787" y="69220"/>
                    <a:pt x="18768" y="69220"/>
                    <a:pt x="18748" y="69220"/>
                  </a:cubicBezTo>
                  <a:cubicBezTo>
                    <a:pt x="16879" y="69220"/>
                    <a:pt x="15111" y="70058"/>
                    <a:pt x="13870" y="71362"/>
                  </a:cubicBezTo>
                  <a:cubicBezTo>
                    <a:pt x="13951" y="69776"/>
                    <a:pt x="13368" y="68271"/>
                    <a:pt x="12374" y="67088"/>
                  </a:cubicBezTo>
                  <a:cubicBezTo>
                    <a:pt x="12799" y="67009"/>
                    <a:pt x="13227" y="66970"/>
                    <a:pt x="13652" y="66970"/>
                  </a:cubicBezTo>
                  <a:close/>
                  <a:moveTo>
                    <a:pt x="107653" y="66739"/>
                  </a:moveTo>
                  <a:cubicBezTo>
                    <a:pt x="109587" y="66739"/>
                    <a:pt x="111464" y="67541"/>
                    <a:pt x="112812" y="68996"/>
                  </a:cubicBezTo>
                  <a:cubicBezTo>
                    <a:pt x="114149" y="67549"/>
                    <a:pt x="116022" y="66746"/>
                    <a:pt x="117958" y="66746"/>
                  </a:cubicBezTo>
                  <a:cubicBezTo>
                    <a:pt x="118383" y="66746"/>
                    <a:pt x="118811" y="66785"/>
                    <a:pt x="119236" y="66864"/>
                  </a:cubicBezTo>
                  <a:cubicBezTo>
                    <a:pt x="118242" y="68047"/>
                    <a:pt x="117659" y="69552"/>
                    <a:pt x="117749" y="71138"/>
                  </a:cubicBezTo>
                  <a:cubicBezTo>
                    <a:pt x="116499" y="69835"/>
                    <a:pt x="114731" y="69005"/>
                    <a:pt x="112871" y="69005"/>
                  </a:cubicBezTo>
                  <a:cubicBezTo>
                    <a:pt x="112851" y="69005"/>
                    <a:pt x="112832" y="69005"/>
                    <a:pt x="112812" y="69005"/>
                  </a:cubicBezTo>
                  <a:cubicBezTo>
                    <a:pt x="112793" y="69005"/>
                    <a:pt x="112774" y="69005"/>
                    <a:pt x="112756" y="69005"/>
                  </a:cubicBezTo>
                  <a:cubicBezTo>
                    <a:pt x="110769" y="69005"/>
                    <a:pt x="108893" y="69951"/>
                    <a:pt x="107641" y="71398"/>
                  </a:cubicBezTo>
                  <a:lnTo>
                    <a:pt x="107641" y="71398"/>
                  </a:lnTo>
                  <a:cubicBezTo>
                    <a:pt x="107802" y="69707"/>
                    <a:pt x="107213" y="68132"/>
                    <a:pt x="106177" y="66897"/>
                  </a:cubicBezTo>
                  <a:lnTo>
                    <a:pt x="106177" y="66897"/>
                  </a:lnTo>
                  <a:cubicBezTo>
                    <a:pt x="106668" y="66791"/>
                    <a:pt x="107162" y="66739"/>
                    <a:pt x="107653" y="66739"/>
                  </a:cubicBezTo>
                  <a:close/>
                  <a:moveTo>
                    <a:pt x="37174" y="66927"/>
                  </a:moveTo>
                  <a:cubicBezTo>
                    <a:pt x="39113" y="66927"/>
                    <a:pt x="40989" y="67729"/>
                    <a:pt x="42337" y="69184"/>
                  </a:cubicBezTo>
                  <a:lnTo>
                    <a:pt x="42337" y="69184"/>
                  </a:lnTo>
                  <a:cubicBezTo>
                    <a:pt x="42334" y="69184"/>
                    <a:pt x="42331" y="69184"/>
                    <a:pt x="42328" y="69184"/>
                  </a:cubicBezTo>
                  <a:cubicBezTo>
                    <a:pt x="42301" y="69184"/>
                    <a:pt x="42274" y="69184"/>
                    <a:pt x="42246" y="69184"/>
                  </a:cubicBezTo>
                  <a:cubicBezTo>
                    <a:pt x="40269" y="69184"/>
                    <a:pt x="38404" y="70136"/>
                    <a:pt x="37158" y="71577"/>
                  </a:cubicBezTo>
                  <a:cubicBezTo>
                    <a:pt x="37320" y="69910"/>
                    <a:pt x="36728" y="68324"/>
                    <a:pt x="35689" y="67088"/>
                  </a:cubicBezTo>
                  <a:lnTo>
                    <a:pt x="35680" y="67088"/>
                  </a:lnTo>
                  <a:cubicBezTo>
                    <a:pt x="36177" y="66980"/>
                    <a:pt x="36678" y="66927"/>
                    <a:pt x="37174" y="66927"/>
                  </a:cubicBezTo>
                  <a:close/>
                  <a:moveTo>
                    <a:pt x="124481" y="64880"/>
                  </a:moveTo>
                  <a:cubicBezTo>
                    <a:pt x="127655" y="64880"/>
                    <a:pt x="130827" y="66957"/>
                    <a:pt x="130867" y="71111"/>
                  </a:cubicBezTo>
                  <a:lnTo>
                    <a:pt x="130858" y="71129"/>
                  </a:lnTo>
                  <a:cubicBezTo>
                    <a:pt x="130380" y="71024"/>
                    <a:pt x="129897" y="70973"/>
                    <a:pt x="129419" y="70973"/>
                  </a:cubicBezTo>
                  <a:cubicBezTo>
                    <a:pt x="127565" y="70973"/>
                    <a:pt x="125767" y="71740"/>
                    <a:pt x="124478" y="73136"/>
                  </a:cubicBezTo>
                  <a:cubicBezTo>
                    <a:pt x="123204" y="71764"/>
                    <a:pt x="121425" y="70977"/>
                    <a:pt x="119555" y="70977"/>
                  </a:cubicBezTo>
                  <a:cubicBezTo>
                    <a:pt x="119544" y="70977"/>
                    <a:pt x="119534" y="70977"/>
                    <a:pt x="119523" y="70977"/>
                  </a:cubicBezTo>
                  <a:cubicBezTo>
                    <a:pt x="119039" y="70977"/>
                    <a:pt x="118555" y="71021"/>
                    <a:pt x="118080" y="71129"/>
                  </a:cubicBezTo>
                  <a:cubicBezTo>
                    <a:pt x="118121" y="66963"/>
                    <a:pt x="121302" y="64880"/>
                    <a:pt x="124481" y="64880"/>
                  </a:cubicBezTo>
                  <a:close/>
                  <a:moveTo>
                    <a:pt x="77631" y="64934"/>
                  </a:moveTo>
                  <a:cubicBezTo>
                    <a:pt x="80806" y="64934"/>
                    <a:pt x="83981" y="67013"/>
                    <a:pt x="84022" y="71174"/>
                  </a:cubicBezTo>
                  <a:cubicBezTo>
                    <a:pt x="83541" y="71069"/>
                    <a:pt x="83056" y="71017"/>
                    <a:pt x="82576" y="71017"/>
                  </a:cubicBezTo>
                  <a:cubicBezTo>
                    <a:pt x="80721" y="71017"/>
                    <a:pt x="78928" y="71782"/>
                    <a:pt x="77633" y="73163"/>
                  </a:cubicBezTo>
                  <a:lnTo>
                    <a:pt x="77633" y="73172"/>
                  </a:lnTo>
                  <a:cubicBezTo>
                    <a:pt x="76351" y="71801"/>
                    <a:pt x="74559" y="71012"/>
                    <a:pt x="72678" y="71012"/>
                  </a:cubicBezTo>
                  <a:cubicBezTo>
                    <a:pt x="72194" y="71012"/>
                    <a:pt x="71710" y="71066"/>
                    <a:pt x="71235" y="71174"/>
                  </a:cubicBezTo>
                  <a:cubicBezTo>
                    <a:pt x="71275" y="67015"/>
                    <a:pt x="74454" y="64934"/>
                    <a:pt x="77631" y="64934"/>
                  </a:cubicBezTo>
                  <a:close/>
                  <a:moveTo>
                    <a:pt x="100937" y="64934"/>
                  </a:moveTo>
                  <a:cubicBezTo>
                    <a:pt x="104113" y="64934"/>
                    <a:pt x="107288" y="67013"/>
                    <a:pt x="107328" y="71174"/>
                  </a:cubicBezTo>
                  <a:cubicBezTo>
                    <a:pt x="106849" y="71069"/>
                    <a:pt x="106366" y="71017"/>
                    <a:pt x="105887" y="71017"/>
                  </a:cubicBezTo>
                  <a:cubicBezTo>
                    <a:pt x="104037" y="71017"/>
                    <a:pt x="102243" y="71782"/>
                    <a:pt x="100948" y="73163"/>
                  </a:cubicBezTo>
                  <a:lnTo>
                    <a:pt x="100939" y="73172"/>
                  </a:lnTo>
                  <a:cubicBezTo>
                    <a:pt x="99658" y="71801"/>
                    <a:pt x="97866" y="71012"/>
                    <a:pt x="95984" y="71012"/>
                  </a:cubicBezTo>
                  <a:cubicBezTo>
                    <a:pt x="95500" y="71012"/>
                    <a:pt x="95016" y="71066"/>
                    <a:pt x="94541" y="71174"/>
                  </a:cubicBezTo>
                  <a:cubicBezTo>
                    <a:pt x="94582" y="67015"/>
                    <a:pt x="97760" y="64934"/>
                    <a:pt x="100937" y="64934"/>
                  </a:cubicBezTo>
                  <a:close/>
                  <a:moveTo>
                    <a:pt x="53992" y="65081"/>
                  </a:moveTo>
                  <a:cubicBezTo>
                    <a:pt x="57167" y="65081"/>
                    <a:pt x="60344" y="67159"/>
                    <a:pt x="60384" y="71317"/>
                  </a:cubicBezTo>
                  <a:cubicBezTo>
                    <a:pt x="59911" y="71215"/>
                    <a:pt x="59433" y="71165"/>
                    <a:pt x="58960" y="71165"/>
                  </a:cubicBezTo>
                  <a:cubicBezTo>
                    <a:pt x="57101" y="71165"/>
                    <a:pt x="55296" y="71932"/>
                    <a:pt x="54004" y="73324"/>
                  </a:cubicBezTo>
                  <a:cubicBezTo>
                    <a:pt x="52723" y="71944"/>
                    <a:pt x="50922" y="71165"/>
                    <a:pt x="49049" y="71165"/>
                  </a:cubicBezTo>
                  <a:cubicBezTo>
                    <a:pt x="48565" y="71165"/>
                    <a:pt x="48081" y="71219"/>
                    <a:pt x="47606" y="71317"/>
                  </a:cubicBezTo>
                  <a:cubicBezTo>
                    <a:pt x="47642" y="67159"/>
                    <a:pt x="50816" y="65081"/>
                    <a:pt x="53992" y="65081"/>
                  </a:cubicBezTo>
                  <a:close/>
                  <a:moveTo>
                    <a:pt x="7148" y="65122"/>
                  </a:moveTo>
                  <a:cubicBezTo>
                    <a:pt x="10323" y="65122"/>
                    <a:pt x="13498" y="67201"/>
                    <a:pt x="13538" y="71362"/>
                  </a:cubicBezTo>
                  <a:cubicBezTo>
                    <a:pt x="13060" y="71257"/>
                    <a:pt x="12578" y="71206"/>
                    <a:pt x="12099" y="71206"/>
                  </a:cubicBezTo>
                  <a:cubicBezTo>
                    <a:pt x="10245" y="71206"/>
                    <a:pt x="8446" y="71973"/>
                    <a:pt x="7150" y="73369"/>
                  </a:cubicBezTo>
                  <a:lnTo>
                    <a:pt x="7150" y="73360"/>
                  </a:lnTo>
                  <a:cubicBezTo>
                    <a:pt x="5875" y="71988"/>
                    <a:pt x="4096" y="71209"/>
                    <a:pt x="2226" y="71209"/>
                  </a:cubicBezTo>
                  <a:cubicBezTo>
                    <a:pt x="2216" y="71209"/>
                    <a:pt x="2205" y="71210"/>
                    <a:pt x="2194" y="71210"/>
                  </a:cubicBezTo>
                  <a:cubicBezTo>
                    <a:pt x="1711" y="71210"/>
                    <a:pt x="1227" y="71254"/>
                    <a:pt x="752" y="71362"/>
                  </a:cubicBezTo>
                  <a:cubicBezTo>
                    <a:pt x="792" y="67203"/>
                    <a:pt x="3970" y="65122"/>
                    <a:pt x="7148" y="65122"/>
                  </a:cubicBezTo>
                  <a:close/>
                  <a:moveTo>
                    <a:pt x="30463" y="65122"/>
                  </a:moveTo>
                  <a:cubicBezTo>
                    <a:pt x="33638" y="65122"/>
                    <a:pt x="36813" y="67201"/>
                    <a:pt x="36854" y="71362"/>
                  </a:cubicBezTo>
                  <a:cubicBezTo>
                    <a:pt x="36375" y="71257"/>
                    <a:pt x="35893" y="71206"/>
                    <a:pt x="35414" y="71206"/>
                  </a:cubicBezTo>
                  <a:cubicBezTo>
                    <a:pt x="33560" y="71206"/>
                    <a:pt x="31761" y="71973"/>
                    <a:pt x="30465" y="73369"/>
                  </a:cubicBezTo>
                  <a:lnTo>
                    <a:pt x="30465" y="73360"/>
                  </a:lnTo>
                  <a:cubicBezTo>
                    <a:pt x="29191" y="71988"/>
                    <a:pt x="27412" y="71209"/>
                    <a:pt x="25542" y="71209"/>
                  </a:cubicBezTo>
                  <a:cubicBezTo>
                    <a:pt x="25531" y="71209"/>
                    <a:pt x="25520" y="71210"/>
                    <a:pt x="25510" y="71210"/>
                  </a:cubicBezTo>
                  <a:cubicBezTo>
                    <a:pt x="25026" y="71210"/>
                    <a:pt x="24542" y="71254"/>
                    <a:pt x="24067" y="71362"/>
                  </a:cubicBezTo>
                  <a:cubicBezTo>
                    <a:pt x="24107" y="67203"/>
                    <a:pt x="27285" y="65122"/>
                    <a:pt x="30463" y="65122"/>
                  </a:cubicBezTo>
                  <a:close/>
                  <a:moveTo>
                    <a:pt x="129608" y="71351"/>
                  </a:moveTo>
                  <a:cubicBezTo>
                    <a:pt x="130035" y="71351"/>
                    <a:pt x="130466" y="71390"/>
                    <a:pt x="130894" y="71469"/>
                  </a:cubicBezTo>
                  <a:cubicBezTo>
                    <a:pt x="129908" y="72634"/>
                    <a:pt x="129326" y="74140"/>
                    <a:pt x="129415" y="75726"/>
                  </a:cubicBezTo>
                  <a:lnTo>
                    <a:pt x="129406" y="75744"/>
                  </a:lnTo>
                  <a:cubicBezTo>
                    <a:pt x="128156" y="74440"/>
                    <a:pt x="126397" y="73602"/>
                    <a:pt x="124528" y="73602"/>
                  </a:cubicBezTo>
                  <a:cubicBezTo>
                    <a:pt x="124509" y="73602"/>
                    <a:pt x="124489" y="73602"/>
                    <a:pt x="124469" y="73602"/>
                  </a:cubicBezTo>
                  <a:cubicBezTo>
                    <a:pt x="124450" y="73602"/>
                    <a:pt x="124430" y="73602"/>
                    <a:pt x="124410" y="73602"/>
                  </a:cubicBezTo>
                  <a:cubicBezTo>
                    <a:pt x="122541" y="73602"/>
                    <a:pt x="120773" y="74440"/>
                    <a:pt x="119532" y="75744"/>
                  </a:cubicBezTo>
                  <a:cubicBezTo>
                    <a:pt x="119613" y="74149"/>
                    <a:pt x="119030" y="72652"/>
                    <a:pt x="118045" y="71469"/>
                  </a:cubicBezTo>
                  <a:cubicBezTo>
                    <a:pt x="118473" y="71390"/>
                    <a:pt x="118903" y="71351"/>
                    <a:pt x="119331" y="71351"/>
                  </a:cubicBezTo>
                  <a:cubicBezTo>
                    <a:pt x="121264" y="71351"/>
                    <a:pt x="123134" y="72148"/>
                    <a:pt x="124469" y="73593"/>
                  </a:cubicBezTo>
                  <a:cubicBezTo>
                    <a:pt x="125805" y="72148"/>
                    <a:pt x="127675" y="71351"/>
                    <a:pt x="129608" y="71351"/>
                  </a:cubicBezTo>
                  <a:close/>
                  <a:moveTo>
                    <a:pt x="48843" y="71540"/>
                  </a:moveTo>
                  <a:cubicBezTo>
                    <a:pt x="50782" y="71540"/>
                    <a:pt x="52650" y="72343"/>
                    <a:pt x="53995" y="73790"/>
                  </a:cubicBezTo>
                  <a:cubicBezTo>
                    <a:pt x="53975" y="73790"/>
                    <a:pt x="53956" y="73790"/>
                    <a:pt x="53936" y="73790"/>
                  </a:cubicBezTo>
                  <a:cubicBezTo>
                    <a:pt x="52067" y="73790"/>
                    <a:pt x="50299" y="74628"/>
                    <a:pt x="49058" y="75932"/>
                  </a:cubicBezTo>
                  <a:cubicBezTo>
                    <a:pt x="49138" y="74337"/>
                    <a:pt x="48556" y="72840"/>
                    <a:pt x="47561" y="71658"/>
                  </a:cubicBezTo>
                  <a:cubicBezTo>
                    <a:pt x="47989" y="71579"/>
                    <a:pt x="48418" y="71540"/>
                    <a:pt x="48843" y="71540"/>
                  </a:cubicBezTo>
                  <a:close/>
                  <a:moveTo>
                    <a:pt x="59141" y="71540"/>
                  </a:moveTo>
                  <a:cubicBezTo>
                    <a:pt x="59566" y="71540"/>
                    <a:pt x="59994" y="71579"/>
                    <a:pt x="60420" y="71658"/>
                  </a:cubicBezTo>
                  <a:cubicBezTo>
                    <a:pt x="59425" y="72840"/>
                    <a:pt x="58843" y="74346"/>
                    <a:pt x="58932" y="75932"/>
                  </a:cubicBezTo>
                  <a:cubicBezTo>
                    <a:pt x="57682" y="74628"/>
                    <a:pt x="55914" y="73790"/>
                    <a:pt x="54054" y="73790"/>
                  </a:cubicBezTo>
                  <a:cubicBezTo>
                    <a:pt x="54034" y="73790"/>
                    <a:pt x="54015" y="73790"/>
                    <a:pt x="53995" y="73790"/>
                  </a:cubicBezTo>
                  <a:cubicBezTo>
                    <a:pt x="55332" y="72343"/>
                    <a:pt x="57206" y="71540"/>
                    <a:pt x="59141" y="71540"/>
                  </a:cubicBezTo>
                  <a:close/>
                  <a:moveTo>
                    <a:pt x="112810" y="69495"/>
                  </a:moveTo>
                  <a:cubicBezTo>
                    <a:pt x="115985" y="69495"/>
                    <a:pt x="119160" y="71574"/>
                    <a:pt x="119200" y="75735"/>
                  </a:cubicBezTo>
                  <a:cubicBezTo>
                    <a:pt x="118721" y="75630"/>
                    <a:pt x="118239" y="75578"/>
                    <a:pt x="117760" y="75578"/>
                  </a:cubicBezTo>
                  <a:cubicBezTo>
                    <a:pt x="115909" y="75578"/>
                    <a:pt x="114116" y="76343"/>
                    <a:pt x="112821" y="77724"/>
                  </a:cubicBezTo>
                  <a:lnTo>
                    <a:pt x="112812" y="77733"/>
                  </a:lnTo>
                  <a:cubicBezTo>
                    <a:pt x="111530" y="76362"/>
                    <a:pt x="109738" y="75573"/>
                    <a:pt x="107856" y="75573"/>
                  </a:cubicBezTo>
                  <a:cubicBezTo>
                    <a:pt x="107373" y="75573"/>
                    <a:pt x="106889" y="75627"/>
                    <a:pt x="106414" y="75735"/>
                  </a:cubicBezTo>
                  <a:lnTo>
                    <a:pt x="106414" y="75735"/>
                  </a:lnTo>
                  <a:cubicBezTo>
                    <a:pt x="106454" y="71576"/>
                    <a:pt x="109632" y="69495"/>
                    <a:pt x="112810" y="69495"/>
                  </a:cubicBezTo>
                  <a:close/>
                  <a:moveTo>
                    <a:pt x="136139" y="69486"/>
                  </a:moveTo>
                  <a:cubicBezTo>
                    <a:pt x="139313" y="69486"/>
                    <a:pt x="142484" y="71562"/>
                    <a:pt x="142525" y="75717"/>
                  </a:cubicBezTo>
                  <a:lnTo>
                    <a:pt x="142516" y="75735"/>
                  </a:lnTo>
                  <a:cubicBezTo>
                    <a:pt x="142037" y="75630"/>
                    <a:pt x="141554" y="75578"/>
                    <a:pt x="141075" y="75578"/>
                  </a:cubicBezTo>
                  <a:cubicBezTo>
                    <a:pt x="139222" y="75578"/>
                    <a:pt x="137424" y="76345"/>
                    <a:pt x="136136" y="77733"/>
                  </a:cubicBezTo>
                  <a:cubicBezTo>
                    <a:pt x="134854" y="76362"/>
                    <a:pt x="133062" y="75573"/>
                    <a:pt x="131181" y="75573"/>
                  </a:cubicBezTo>
                  <a:cubicBezTo>
                    <a:pt x="130697" y="75573"/>
                    <a:pt x="130213" y="75627"/>
                    <a:pt x="129738" y="75735"/>
                  </a:cubicBezTo>
                  <a:cubicBezTo>
                    <a:pt x="129778" y="71569"/>
                    <a:pt x="132960" y="69486"/>
                    <a:pt x="136139" y="69486"/>
                  </a:cubicBezTo>
                  <a:close/>
                  <a:moveTo>
                    <a:pt x="42333" y="69686"/>
                  </a:moveTo>
                  <a:cubicBezTo>
                    <a:pt x="45509" y="69686"/>
                    <a:pt x="48686" y="71765"/>
                    <a:pt x="48726" y="75923"/>
                  </a:cubicBezTo>
                  <a:cubicBezTo>
                    <a:pt x="48248" y="75818"/>
                    <a:pt x="47765" y="75767"/>
                    <a:pt x="47287" y="75767"/>
                  </a:cubicBezTo>
                  <a:cubicBezTo>
                    <a:pt x="45433" y="75767"/>
                    <a:pt x="43633" y="76534"/>
                    <a:pt x="42337" y="77930"/>
                  </a:cubicBezTo>
                  <a:cubicBezTo>
                    <a:pt x="41056" y="76550"/>
                    <a:pt x="39264" y="75770"/>
                    <a:pt x="37382" y="75770"/>
                  </a:cubicBezTo>
                  <a:cubicBezTo>
                    <a:pt x="36898" y="75770"/>
                    <a:pt x="36415" y="75815"/>
                    <a:pt x="35940" y="75923"/>
                  </a:cubicBezTo>
                  <a:cubicBezTo>
                    <a:pt x="35980" y="71765"/>
                    <a:pt x="39156" y="69686"/>
                    <a:pt x="42333" y="69686"/>
                  </a:cubicBezTo>
                  <a:close/>
                  <a:moveTo>
                    <a:pt x="65651" y="69683"/>
                  </a:moveTo>
                  <a:cubicBezTo>
                    <a:pt x="68826" y="69683"/>
                    <a:pt x="72001" y="71762"/>
                    <a:pt x="72041" y="75923"/>
                  </a:cubicBezTo>
                  <a:cubicBezTo>
                    <a:pt x="71563" y="75818"/>
                    <a:pt x="71081" y="75767"/>
                    <a:pt x="70602" y="75767"/>
                  </a:cubicBezTo>
                  <a:cubicBezTo>
                    <a:pt x="68748" y="75767"/>
                    <a:pt x="66949" y="76534"/>
                    <a:pt x="65653" y="77930"/>
                  </a:cubicBezTo>
                  <a:cubicBezTo>
                    <a:pt x="64371" y="76550"/>
                    <a:pt x="62579" y="75770"/>
                    <a:pt x="60697" y="75770"/>
                  </a:cubicBezTo>
                  <a:cubicBezTo>
                    <a:pt x="60214" y="75770"/>
                    <a:pt x="59730" y="75815"/>
                    <a:pt x="59255" y="75923"/>
                  </a:cubicBezTo>
                  <a:cubicBezTo>
                    <a:pt x="59295" y="71764"/>
                    <a:pt x="62473" y="69683"/>
                    <a:pt x="65651" y="69683"/>
                  </a:cubicBezTo>
                  <a:close/>
                  <a:moveTo>
                    <a:pt x="82884" y="1"/>
                  </a:moveTo>
                  <a:cubicBezTo>
                    <a:pt x="82642" y="699"/>
                    <a:pt x="82534" y="1434"/>
                    <a:pt x="82579" y="2178"/>
                  </a:cubicBezTo>
                  <a:cubicBezTo>
                    <a:pt x="81329" y="875"/>
                    <a:pt x="79570" y="36"/>
                    <a:pt x="77701" y="36"/>
                  </a:cubicBezTo>
                  <a:cubicBezTo>
                    <a:pt x="77681" y="36"/>
                    <a:pt x="77661" y="36"/>
                    <a:pt x="77642" y="36"/>
                  </a:cubicBezTo>
                  <a:cubicBezTo>
                    <a:pt x="77622" y="36"/>
                    <a:pt x="77602" y="36"/>
                    <a:pt x="77582" y="36"/>
                  </a:cubicBezTo>
                  <a:cubicBezTo>
                    <a:pt x="73834" y="36"/>
                    <a:pt x="70494" y="3399"/>
                    <a:pt x="70948" y="7160"/>
                  </a:cubicBezTo>
                  <a:cubicBezTo>
                    <a:pt x="71458" y="7046"/>
                    <a:pt x="71971" y="6991"/>
                    <a:pt x="72481" y="6991"/>
                  </a:cubicBezTo>
                  <a:cubicBezTo>
                    <a:pt x="74418" y="6991"/>
                    <a:pt x="76294" y="7793"/>
                    <a:pt x="77642" y="9248"/>
                  </a:cubicBezTo>
                  <a:cubicBezTo>
                    <a:pt x="77624" y="9248"/>
                    <a:pt x="77606" y="9248"/>
                    <a:pt x="77587" y="9248"/>
                  </a:cubicBezTo>
                  <a:cubicBezTo>
                    <a:pt x="75529" y="9248"/>
                    <a:pt x="73607" y="10256"/>
                    <a:pt x="72355" y="11784"/>
                  </a:cubicBezTo>
                  <a:cubicBezTo>
                    <a:pt x="72756" y="8058"/>
                    <a:pt x="69443" y="4740"/>
                    <a:pt x="65721" y="4740"/>
                  </a:cubicBezTo>
                  <a:cubicBezTo>
                    <a:pt x="65701" y="4740"/>
                    <a:pt x="65682" y="4740"/>
                    <a:pt x="65662" y="4741"/>
                  </a:cubicBezTo>
                  <a:cubicBezTo>
                    <a:pt x="65642" y="4740"/>
                    <a:pt x="65622" y="4740"/>
                    <a:pt x="65602" y="4740"/>
                  </a:cubicBezTo>
                  <a:cubicBezTo>
                    <a:pt x="63733" y="4740"/>
                    <a:pt x="61966" y="5570"/>
                    <a:pt x="60724" y="6873"/>
                  </a:cubicBezTo>
                  <a:cubicBezTo>
                    <a:pt x="60760" y="6138"/>
                    <a:pt x="60662" y="5395"/>
                    <a:pt x="60420" y="4696"/>
                  </a:cubicBezTo>
                  <a:lnTo>
                    <a:pt x="60043" y="4696"/>
                  </a:lnTo>
                  <a:cubicBezTo>
                    <a:pt x="60276" y="5395"/>
                    <a:pt x="60393" y="6130"/>
                    <a:pt x="60393" y="6864"/>
                  </a:cubicBezTo>
                  <a:cubicBezTo>
                    <a:pt x="59920" y="6762"/>
                    <a:pt x="59442" y="6713"/>
                    <a:pt x="58969" y="6713"/>
                  </a:cubicBezTo>
                  <a:cubicBezTo>
                    <a:pt x="57110" y="6713"/>
                    <a:pt x="55305" y="7479"/>
                    <a:pt x="54013" y="8871"/>
                  </a:cubicBezTo>
                  <a:cubicBezTo>
                    <a:pt x="52732" y="7492"/>
                    <a:pt x="50939" y="6712"/>
                    <a:pt x="49058" y="6712"/>
                  </a:cubicBezTo>
                  <a:cubicBezTo>
                    <a:pt x="48574" y="6712"/>
                    <a:pt x="48090" y="6766"/>
                    <a:pt x="47615" y="6864"/>
                  </a:cubicBezTo>
                  <a:cubicBezTo>
                    <a:pt x="47615" y="6130"/>
                    <a:pt x="47732" y="5395"/>
                    <a:pt x="47965" y="4696"/>
                  </a:cubicBezTo>
                  <a:lnTo>
                    <a:pt x="47588" y="4696"/>
                  </a:lnTo>
                  <a:cubicBezTo>
                    <a:pt x="47346" y="5395"/>
                    <a:pt x="47248" y="6138"/>
                    <a:pt x="47284" y="6873"/>
                  </a:cubicBezTo>
                  <a:cubicBezTo>
                    <a:pt x="46049" y="5577"/>
                    <a:pt x="44293" y="4740"/>
                    <a:pt x="42434" y="4740"/>
                  </a:cubicBezTo>
                  <a:cubicBezTo>
                    <a:pt x="42405" y="4740"/>
                    <a:pt x="42376" y="4740"/>
                    <a:pt x="42346" y="4741"/>
                  </a:cubicBezTo>
                  <a:cubicBezTo>
                    <a:pt x="42319" y="4740"/>
                    <a:pt x="42291" y="4740"/>
                    <a:pt x="42263" y="4740"/>
                  </a:cubicBezTo>
                  <a:cubicBezTo>
                    <a:pt x="40287" y="4740"/>
                    <a:pt x="38431" y="5684"/>
                    <a:pt x="37185" y="7124"/>
                  </a:cubicBezTo>
                  <a:cubicBezTo>
                    <a:pt x="37480" y="3457"/>
                    <a:pt x="34193" y="233"/>
                    <a:pt x="30519" y="233"/>
                  </a:cubicBezTo>
                  <a:cubicBezTo>
                    <a:pt x="30504" y="233"/>
                    <a:pt x="30489" y="233"/>
                    <a:pt x="30474" y="234"/>
                  </a:cubicBezTo>
                  <a:cubicBezTo>
                    <a:pt x="30454" y="233"/>
                    <a:pt x="30434" y="233"/>
                    <a:pt x="30415" y="233"/>
                  </a:cubicBezTo>
                  <a:cubicBezTo>
                    <a:pt x="28546" y="233"/>
                    <a:pt x="26787" y="1072"/>
                    <a:pt x="25536" y="2375"/>
                  </a:cubicBezTo>
                  <a:cubicBezTo>
                    <a:pt x="25581" y="1640"/>
                    <a:pt x="25474" y="897"/>
                    <a:pt x="25232" y="198"/>
                  </a:cubicBezTo>
                  <a:lnTo>
                    <a:pt x="24864" y="198"/>
                  </a:lnTo>
                  <a:cubicBezTo>
                    <a:pt x="25088" y="897"/>
                    <a:pt x="25214" y="1631"/>
                    <a:pt x="25214" y="2366"/>
                  </a:cubicBezTo>
                  <a:cubicBezTo>
                    <a:pt x="24739" y="2264"/>
                    <a:pt x="24260" y="2214"/>
                    <a:pt x="23785" y="2214"/>
                  </a:cubicBezTo>
                  <a:cubicBezTo>
                    <a:pt x="21922" y="2214"/>
                    <a:pt x="20117" y="2981"/>
                    <a:pt x="18825" y="4373"/>
                  </a:cubicBezTo>
                  <a:cubicBezTo>
                    <a:pt x="17544" y="2993"/>
                    <a:pt x="15752" y="2214"/>
                    <a:pt x="13870" y="2214"/>
                  </a:cubicBezTo>
                  <a:cubicBezTo>
                    <a:pt x="13386" y="2214"/>
                    <a:pt x="12902" y="2268"/>
                    <a:pt x="12427" y="2366"/>
                  </a:cubicBezTo>
                  <a:cubicBezTo>
                    <a:pt x="12427" y="1631"/>
                    <a:pt x="12544" y="897"/>
                    <a:pt x="12777" y="198"/>
                  </a:cubicBezTo>
                  <a:lnTo>
                    <a:pt x="12382" y="198"/>
                  </a:lnTo>
                  <a:cubicBezTo>
                    <a:pt x="12141" y="897"/>
                    <a:pt x="12042" y="1640"/>
                    <a:pt x="12078" y="2375"/>
                  </a:cubicBezTo>
                  <a:cubicBezTo>
                    <a:pt x="10836" y="1072"/>
                    <a:pt x="9069" y="233"/>
                    <a:pt x="7200" y="233"/>
                  </a:cubicBezTo>
                  <a:cubicBezTo>
                    <a:pt x="7180" y="233"/>
                    <a:pt x="7160" y="233"/>
                    <a:pt x="7141" y="234"/>
                  </a:cubicBezTo>
                  <a:cubicBezTo>
                    <a:pt x="7126" y="233"/>
                    <a:pt x="7111" y="233"/>
                    <a:pt x="7096" y="233"/>
                  </a:cubicBezTo>
                  <a:cubicBezTo>
                    <a:pt x="3342" y="233"/>
                    <a:pt x="1" y="3600"/>
                    <a:pt x="456" y="7366"/>
                  </a:cubicBezTo>
                  <a:cubicBezTo>
                    <a:pt x="966" y="7252"/>
                    <a:pt x="1482" y="7196"/>
                    <a:pt x="1994" y="7196"/>
                  </a:cubicBezTo>
                  <a:cubicBezTo>
                    <a:pt x="3926" y="7196"/>
                    <a:pt x="5804" y="7993"/>
                    <a:pt x="7149" y="9445"/>
                  </a:cubicBezTo>
                  <a:lnTo>
                    <a:pt x="7149" y="9445"/>
                  </a:lnTo>
                  <a:cubicBezTo>
                    <a:pt x="7147" y="9445"/>
                    <a:pt x="7144" y="9445"/>
                    <a:pt x="7141" y="9445"/>
                  </a:cubicBezTo>
                  <a:cubicBezTo>
                    <a:pt x="7121" y="9445"/>
                    <a:pt x="7101" y="9445"/>
                    <a:pt x="7081" y="9445"/>
                  </a:cubicBezTo>
                  <a:cubicBezTo>
                    <a:pt x="3333" y="9445"/>
                    <a:pt x="1" y="12816"/>
                    <a:pt x="456" y="16569"/>
                  </a:cubicBezTo>
                  <a:cubicBezTo>
                    <a:pt x="961" y="16457"/>
                    <a:pt x="1471" y="16403"/>
                    <a:pt x="1977" y="16403"/>
                  </a:cubicBezTo>
                  <a:cubicBezTo>
                    <a:pt x="3909" y="16403"/>
                    <a:pt x="5782" y="17198"/>
                    <a:pt x="7132" y="18647"/>
                  </a:cubicBezTo>
                  <a:cubicBezTo>
                    <a:pt x="7112" y="18647"/>
                    <a:pt x="7092" y="18647"/>
                    <a:pt x="7072" y="18647"/>
                  </a:cubicBezTo>
                  <a:cubicBezTo>
                    <a:pt x="3333" y="18647"/>
                    <a:pt x="1" y="22009"/>
                    <a:pt x="456" y="25771"/>
                  </a:cubicBezTo>
                  <a:cubicBezTo>
                    <a:pt x="965" y="25657"/>
                    <a:pt x="1479" y="25602"/>
                    <a:pt x="1989" y="25602"/>
                  </a:cubicBezTo>
                  <a:cubicBezTo>
                    <a:pt x="3926" y="25602"/>
                    <a:pt x="5802" y="26404"/>
                    <a:pt x="7150" y="27859"/>
                  </a:cubicBezTo>
                  <a:cubicBezTo>
                    <a:pt x="8483" y="26416"/>
                    <a:pt x="10349" y="25613"/>
                    <a:pt x="12278" y="25613"/>
                  </a:cubicBezTo>
                  <a:cubicBezTo>
                    <a:pt x="12709" y="25613"/>
                    <a:pt x="13143" y="25653"/>
                    <a:pt x="13574" y="25735"/>
                  </a:cubicBezTo>
                  <a:cubicBezTo>
                    <a:pt x="12580" y="26909"/>
                    <a:pt x="11997" y="28414"/>
                    <a:pt x="12087" y="30000"/>
                  </a:cubicBezTo>
                  <a:cubicBezTo>
                    <a:pt x="10837" y="28697"/>
                    <a:pt x="9069" y="27867"/>
                    <a:pt x="7209" y="27867"/>
                  </a:cubicBezTo>
                  <a:cubicBezTo>
                    <a:pt x="7189" y="27867"/>
                    <a:pt x="7169" y="27867"/>
                    <a:pt x="7150" y="27868"/>
                  </a:cubicBezTo>
                  <a:cubicBezTo>
                    <a:pt x="7130" y="27867"/>
                    <a:pt x="7110" y="27867"/>
                    <a:pt x="7090" y="27867"/>
                  </a:cubicBezTo>
                  <a:cubicBezTo>
                    <a:pt x="3342" y="27867"/>
                    <a:pt x="1" y="31230"/>
                    <a:pt x="456" y="34991"/>
                  </a:cubicBezTo>
                  <a:cubicBezTo>
                    <a:pt x="968" y="34875"/>
                    <a:pt x="1485" y="34819"/>
                    <a:pt x="1999" y="34819"/>
                  </a:cubicBezTo>
                  <a:cubicBezTo>
                    <a:pt x="3903" y="34819"/>
                    <a:pt x="5755" y="35598"/>
                    <a:pt x="7096" y="37016"/>
                  </a:cubicBezTo>
                  <a:cubicBezTo>
                    <a:pt x="3341" y="37016"/>
                    <a:pt x="8" y="40377"/>
                    <a:pt x="456" y="44140"/>
                  </a:cubicBezTo>
                  <a:cubicBezTo>
                    <a:pt x="968" y="44025"/>
                    <a:pt x="1485" y="43970"/>
                    <a:pt x="1997" y="43970"/>
                  </a:cubicBezTo>
                  <a:cubicBezTo>
                    <a:pt x="3931" y="43970"/>
                    <a:pt x="5804" y="44767"/>
                    <a:pt x="7150" y="46219"/>
                  </a:cubicBezTo>
                  <a:cubicBezTo>
                    <a:pt x="8485" y="44773"/>
                    <a:pt x="10355" y="43977"/>
                    <a:pt x="12288" y="43977"/>
                  </a:cubicBezTo>
                  <a:cubicBezTo>
                    <a:pt x="12715" y="43977"/>
                    <a:pt x="13146" y="44016"/>
                    <a:pt x="13574" y="44095"/>
                  </a:cubicBezTo>
                  <a:cubicBezTo>
                    <a:pt x="12580" y="45278"/>
                    <a:pt x="11997" y="46774"/>
                    <a:pt x="12087" y="48369"/>
                  </a:cubicBezTo>
                  <a:cubicBezTo>
                    <a:pt x="10837" y="47066"/>
                    <a:pt x="9069" y="46227"/>
                    <a:pt x="7208" y="46227"/>
                  </a:cubicBezTo>
                  <a:cubicBezTo>
                    <a:pt x="7189" y="46227"/>
                    <a:pt x="7169" y="46228"/>
                    <a:pt x="7150" y="46228"/>
                  </a:cubicBezTo>
                  <a:cubicBezTo>
                    <a:pt x="7130" y="46228"/>
                    <a:pt x="7110" y="46227"/>
                    <a:pt x="7090" y="46227"/>
                  </a:cubicBezTo>
                  <a:cubicBezTo>
                    <a:pt x="3342" y="46227"/>
                    <a:pt x="1" y="49590"/>
                    <a:pt x="456" y="53351"/>
                  </a:cubicBezTo>
                  <a:cubicBezTo>
                    <a:pt x="966" y="53237"/>
                    <a:pt x="1482" y="53181"/>
                    <a:pt x="1993" y="53181"/>
                  </a:cubicBezTo>
                  <a:cubicBezTo>
                    <a:pt x="3922" y="53181"/>
                    <a:pt x="5795" y="53978"/>
                    <a:pt x="7141" y="55430"/>
                  </a:cubicBezTo>
                  <a:cubicBezTo>
                    <a:pt x="7121" y="55430"/>
                    <a:pt x="7101" y="55430"/>
                    <a:pt x="7081" y="55430"/>
                  </a:cubicBezTo>
                  <a:cubicBezTo>
                    <a:pt x="3333" y="55430"/>
                    <a:pt x="1" y="58792"/>
                    <a:pt x="456" y="62554"/>
                  </a:cubicBezTo>
                  <a:cubicBezTo>
                    <a:pt x="968" y="62439"/>
                    <a:pt x="1485" y="62383"/>
                    <a:pt x="1997" y="62383"/>
                  </a:cubicBezTo>
                  <a:cubicBezTo>
                    <a:pt x="3931" y="62383"/>
                    <a:pt x="5804" y="63180"/>
                    <a:pt x="7150" y="64633"/>
                  </a:cubicBezTo>
                  <a:cubicBezTo>
                    <a:pt x="8485" y="63187"/>
                    <a:pt x="10355" y="62390"/>
                    <a:pt x="12288" y="62390"/>
                  </a:cubicBezTo>
                  <a:cubicBezTo>
                    <a:pt x="12715" y="62390"/>
                    <a:pt x="13146" y="62429"/>
                    <a:pt x="13574" y="62509"/>
                  </a:cubicBezTo>
                  <a:cubicBezTo>
                    <a:pt x="12580" y="63692"/>
                    <a:pt x="11997" y="65188"/>
                    <a:pt x="12087" y="66783"/>
                  </a:cubicBezTo>
                  <a:cubicBezTo>
                    <a:pt x="10837" y="65480"/>
                    <a:pt x="9069" y="64641"/>
                    <a:pt x="7208" y="64641"/>
                  </a:cubicBezTo>
                  <a:cubicBezTo>
                    <a:pt x="7189" y="64641"/>
                    <a:pt x="7169" y="64641"/>
                    <a:pt x="7150" y="64642"/>
                  </a:cubicBezTo>
                  <a:cubicBezTo>
                    <a:pt x="7130" y="64641"/>
                    <a:pt x="7110" y="64641"/>
                    <a:pt x="7090" y="64641"/>
                  </a:cubicBezTo>
                  <a:cubicBezTo>
                    <a:pt x="3342" y="64641"/>
                    <a:pt x="1" y="68004"/>
                    <a:pt x="456" y="71765"/>
                  </a:cubicBezTo>
                  <a:cubicBezTo>
                    <a:pt x="965" y="71651"/>
                    <a:pt x="1479" y="71596"/>
                    <a:pt x="1989" y="71596"/>
                  </a:cubicBezTo>
                  <a:cubicBezTo>
                    <a:pt x="3926" y="71596"/>
                    <a:pt x="5802" y="72399"/>
                    <a:pt x="7150" y="73853"/>
                  </a:cubicBezTo>
                  <a:cubicBezTo>
                    <a:pt x="8483" y="72402"/>
                    <a:pt x="10349" y="71599"/>
                    <a:pt x="12279" y="71599"/>
                  </a:cubicBezTo>
                  <a:cubicBezTo>
                    <a:pt x="12709" y="71599"/>
                    <a:pt x="13143" y="71639"/>
                    <a:pt x="13574" y="71720"/>
                  </a:cubicBezTo>
                  <a:cubicBezTo>
                    <a:pt x="13037" y="72348"/>
                    <a:pt x="12624" y="73082"/>
                    <a:pt x="12365" y="73862"/>
                  </a:cubicBezTo>
                  <a:lnTo>
                    <a:pt x="12741" y="73862"/>
                  </a:lnTo>
                  <a:cubicBezTo>
                    <a:pt x="13637" y="71119"/>
                    <a:pt x="16222" y="69746"/>
                    <a:pt x="18806" y="69746"/>
                  </a:cubicBezTo>
                  <a:cubicBezTo>
                    <a:pt x="21388" y="69746"/>
                    <a:pt x="23969" y="71117"/>
                    <a:pt x="24864" y="73862"/>
                  </a:cubicBezTo>
                  <a:lnTo>
                    <a:pt x="25241" y="73862"/>
                  </a:lnTo>
                  <a:cubicBezTo>
                    <a:pt x="24981" y="73073"/>
                    <a:pt x="24569" y="72339"/>
                    <a:pt x="24031" y="71702"/>
                  </a:cubicBezTo>
                  <a:cubicBezTo>
                    <a:pt x="24457" y="71623"/>
                    <a:pt x="24885" y="71585"/>
                    <a:pt x="25310" y="71585"/>
                  </a:cubicBezTo>
                  <a:cubicBezTo>
                    <a:pt x="27245" y="71585"/>
                    <a:pt x="29120" y="72387"/>
                    <a:pt x="30465" y="73835"/>
                  </a:cubicBezTo>
                  <a:cubicBezTo>
                    <a:pt x="31802" y="72382"/>
                    <a:pt x="33677" y="71582"/>
                    <a:pt x="35611" y="71582"/>
                  </a:cubicBezTo>
                  <a:cubicBezTo>
                    <a:pt x="36087" y="71582"/>
                    <a:pt x="36566" y="71630"/>
                    <a:pt x="37042" y="71729"/>
                  </a:cubicBezTo>
                  <a:cubicBezTo>
                    <a:pt x="36011" y="72993"/>
                    <a:pt x="35438" y="74615"/>
                    <a:pt x="35644" y="76308"/>
                  </a:cubicBezTo>
                  <a:cubicBezTo>
                    <a:pt x="36151" y="76194"/>
                    <a:pt x="36664" y="76139"/>
                    <a:pt x="37173" y="76139"/>
                  </a:cubicBezTo>
                  <a:cubicBezTo>
                    <a:pt x="39108" y="76139"/>
                    <a:pt x="40989" y="76942"/>
                    <a:pt x="42337" y="78396"/>
                  </a:cubicBezTo>
                  <a:cubicBezTo>
                    <a:pt x="43675" y="76948"/>
                    <a:pt x="45548" y="76146"/>
                    <a:pt x="47484" y="76146"/>
                  </a:cubicBezTo>
                  <a:cubicBezTo>
                    <a:pt x="47908" y="76146"/>
                    <a:pt x="48336" y="76184"/>
                    <a:pt x="48762" y="76263"/>
                  </a:cubicBezTo>
                  <a:cubicBezTo>
                    <a:pt x="48224" y="76899"/>
                    <a:pt x="47812" y="77625"/>
                    <a:pt x="47552" y="78414"/>
                  </a:cubicBezTo>
                  <a:lnTo>
                    <a:pt x="47929" y="78414"/>
                  </a:lnTo>
                  <a:cubicBezTo>
                    <a:pt x="48825" y="75666"/>
                    <a:pt x="51408" y="74291"/>
                    <a:pt x="53990" y="74291"/>
                  </a:cubicBezTo>
                  <a:cubicBezTo>
                    <a:pt x="56571" y="74291"/>
                    <a:pt x="59152" y="75664"/>
                    <a:pt x="60052" y="78414"/>
                  </a:cubicBezTo>
                  <a:lnTo>
                    <a:pt x="60438" y="78414"/>
                  </a:lnTo>
                  <a:cubicBezTo>
                    <a:pt x="60169" y="77625"/>
                    <a:pt x="59766" y="76891"/>
                    <a:pt x="59228" y="76263"/>
                  </a:cubicBezTo>
                  <a:cubicBezTo>
                    <a:pt x="59656" y="76184"/>
                    <a:pt x="60087" y="76145"/>
                    <a:pt x="60514" y="76145"/>
                  </a:cubicBezTo>
                  <a:cubicBezTo>
                    <a:pt x="62447" y="76145"/>
                    <a:pt x="64319" y="76941"/>
                    <a:pt x="65662" y="78387"/>
                  </a:cubicBezTo>
                  <a:cubicBezTo>
                    <a:pt x="67002" y="76933"/>
                    <a:pt x="68877" y="76130"/>
                    <a:pt x="70814" y="76130"/>
                  </a:cubicBezTo>
                  <a:cubicBezTo>
                    <a:pt x="71323" y="76130"/>
                    <a:pt x="71837" y="76185"/>
                    <a:pt x="72346" y="76299"/>
                  </a:cubicBezTo>
                  <a:cubicBezTo>
                    <a:pt x="72801" y="72547"/>
                    <a:pt x="69460" y="69175"/>
                    <a:pt x="65712" y="69175"/>
                  </a:cubicBezTo>
                  <a:cubicBezTo>
                    <a:pt x="65698" y="69175"/>
                    <a:pt x="65684" y="69175"/>
                    <a:pt x="65669" y="69175"/>
                  </a:cubicBezTo>
                  <a:lnTo>
                    <a:pt x="65669" y="69175"/>
                  </a:lnTo>
                  <a:cubicBezTo>
                    <a:pt x="67009" y="67731"/>
                    <a:pt x="68871" y="66936"/>
                    <a:pt x="70797" y="66936"/>
                  </a:cubicBezTo>
                  <a:cubicBezTo>
                    <a:pt x="71279" y="66936"/>
                    <a:pt x="71765" y="66986"/>
                    <a:pt x="72248" y="67088"/>
                  </a:cubicBezTo>
                  <a:cubicBezTo>
                    <a:pt x="71271" y="68333"/>
                    <a:pt x="70742" y="69901"/>
                    <a:pt x="70939" y="71559"/>
                  </a:cubicBezTo>
                  <a:cubicBezTo>
                    <a:pt x="71452" y="71445"/>
                    <a:pt x="71968" y="71389"/>
                    <a:pt x="72480" y="71389"/>
                  </a:cubicBezTo>
                  <a:cubicBezTo>
                    <a:pt x="74414" y="71389"/>
                    <a:pt x="76287" y="72186"/>
                    <a:pt x="77633" y="73638"/>
                  </a:cubicBezTo>
                  <a:cubicBezTo>
                    <a:pt x="78970" y="72190"/>
                    <a:pt x="80844" y="71388"/>
                    <a:pt x="82779" y="71388"/>
                  </a:cubicBezTo>
                  <a:cubicBezTo>
                    <a:pt x="83204" y="71388"/>
                    <a:pt x="83632" y="71426"/>
                    <a:pt x="84057" y="71505"/>
                  </a:cubicBezTo>
                  <a:cubicBezTo>
                    <a:pt x="83520" y="72141"/>
                    <a:pt x="83108" y="72867"/>
                    <a:pt x="82848" y="73656"/>
                  </a:cubicBezTo>
                  <a:lnTo>
                    <a:pt x="83224" y="73656"/>
                  </a:lnTo>
                  <a:cubicBezTo>
                    <a:pt x="84120" y="70909"/>
                    <a:pt x="86703" y="69536"/>
                    <a:pt x="89286" y="69536"/>
                  </a:cubicBezTo>
                  <a:cubicBezTo>
                    <a:pt x="91869" y="69536"/>
                    <a:pt x="94452" y="70909"/>
                    <a:pt x="95348" y="73656"/>
                  </a:cubicBezTo>
                  <a:lnTo>
                    <a:pt x="95724" y="73656"/>
                  </a:lnTo>
                  <a:cubicBezTo>
                    <a:pt x="95464" y="72867"/>
                    <a:pt x="95052" y="72141"/>
                    <a:pt x="94514" y="71505"/>
                  </a:cubicBezTo>
                  <a:cubicBezTo>
                    <a:pt x="94942" y="71426"/>
                    <a:pt x="95371" y="71388"/>
                    <a:pt x="95797" y="71388"/>
                  </a:cubicBezTo>
                  <a:cubicBezTo>
                    <a:pt x="97737" y="71388"/>
                    <a:pt x="99611" y="72190"/>
                    <a:pt x="100948" y="73638"/>
                  </a:cubicBezTo>
                  <a:cubicBezTo>
                    <a:pt x="102293" y="72185"/>
                    <a:pt x="104163" y="71385"/>
                    <a:pt x="106095" y="71385"/>
                  </a:cubicBezTo>
                  <a:cubicBezTo>
                    <a:pt x="106570" y="71385"/>
                    <a:pt x="107049" y="71433"/>
                    <a:pt x="107525" y="71532"/>
                  </a:cubicBezTo>
                  <a:cubicBezTo>
                    <a:pt x="106495" y="72796"/>
                    <a:pt x="105921" y="74417"/>
                    <a:pt x="106127" y="76111"/>
                  </a:cubicBezTo>
                  <a:cubicBezTo>
                    <a:pt x="106637" y="75997"/>
                    <a:pt x="107150" y="75942"/>
                    <a:pt x="107660" y="75942"/>
                  </a:cubicBezTo>
                  <a:cubicBezTo>
                    <a:pt x="109597" y="75942"/>
                    <a:pt x="111473" y="76744"/>
                    <a:pt x="112821" y="78199"/>
                  </a:cubicBezTo>
                  <a:cubicBezTo>
                    <a:pt x="114158" y="76751"/>
                    <a:pt x="116031" y="75948"/>
                    <a:pt x="117967" y="75948"/>
                  </a:cubicBezTo>
                  <a:cubicBezTo>
                    <a:pt x="118392" y="75948"/>
                    <a:pt x="118820" y="75987"/>
                    <a:pt x="119245" y="76066"/>
                  </a:cubicBezTo>
                  <a:cubicBezTo>
                    <a:pt x="118708" y="76702"/>
                    <a:pt x="118295" y="77428"/>
                    <a:pt x="118036" y="78217"/>
                  </a:cubicBezTo>
                  <a:lnTo>
                    <a:pt x="118412" y="78217"/>
                  </a:lnTo>
                  <a:cubicBezTo>
                    <a:pt x="119308" y="75474"/>
                    <a:pt x="121893" y="74100"/>
                    <a:pt x="124477" y="74100"/>
                  </a:cubicBezTo>
                  <a:cubicBezTo>
                    <a:pt x="127059" y="74100"/>
                    <a:pt x="129640" y="75471"/>
                    <a:pt x="130536" y="78217"/>
                  </a:cubicBezTo>
                  <a:lnTo>
                    <a:pt x="130912" y="78217"/>
                  </a:lnTo>
                  <a:cubicBezTo>
                    <a:pt x="130652" y="77428"/>
                    <a:pt x="130240" y="76702"/>
                    <a:pt x="129702" y="76066"/>
                  </a:cubicBezTo>
                  <a:cubicBezTo>
                    <a:pt x="130130" y="75987"/>
                    <a:pt x="130558" y="75948"/>
                    <a:pt x="130984" y="75948"/>
                  </a:cubicBezTo>
                  <a:cubicBezTo>
                    <a:pt x="132922" y="75948"/>
                    <a:pt x="134791" y="76751"/>
                    <a:pt x="136136" y="78199"/>
                  </a:cubicBezTo>
                  <a:cubicBezTo>
                    <a:pt x="137484" y="76744"/>
                    <a:pt x="139360" y="75942"/>
                    <a:pt x="141292" y="75942"/>
                  </a:cubicBezTo>
                  <a:cubicBezTo>
                    <a:pt x="141801" y="75942"/>
                    <a:pt x="142313" y="75997"/>
                    <a:pt x="142820" y="76111"/>
                  </a:cubicBezTo>
                  <a:cubicBezTo>
                    <a:pt x="143275" y="72358"/>
                    <a:pt x="139935" y="68987"/>
                    <a:pt x="136195" y="68987"/>
                  </a:cubicBezTo>
                  <a:cubicBezTo>
                    <a:pt x="136175" y="68987"/>
                    <a:pt x="136156" y="68987"/>
                    <a:pt x="136136" y="68987"/>
                  </a:cubicBezTo>
                  <a:cubicBezTo>
                    <a:pt x="136116" y="68987"/>
                    <a:pt x="136096" y="68987"/>
                    <a:pt x="136077" y="68987"/>
                  </a:cubicBezTo>
                  <a:cubicBezTo>
                    <a:pt x="134208" y="68987"/>
                    <a:pt x="132440" y="69825"/>
                    <a:pt x="131199" y="71129"/>
                  </a:cubicBezTo>
                  <a:cubicBezTo>
                    <a:pt x="131279" y="69534"/>
                    <a:pt x="130697" y="68038"/>
                    <a:pt x="129702" y="66855"/>
                  </a:cubicBezTo>
                  <a:cubicBezTo>
                    <a:pt x="130132" y="66775"/>
                    <a:pt x="130564" y="66736"/>
                    <a:pt x="130992" y="66736"/>
                  </a:cubicBezTo>
                  <a:cubicBezTo>
                    <a:pt x="132927" y="66736"/>
                    <a:pt x="134793" y="67533"/>
                    <a:pt x="136136" y="68978"/>
                  </a:cubicBezTo>
                  <a:cubicBezTo>
                    <a:pt x="137482" y="67526"/>
                    <a:pt x="139354" y="66729"/>
                    <a:pt x="141284" y="66729"/>
                  </a:cubicBezTo>
                  <a:cubicBezTo>
                    <a:pt x="141795" y="66729"/>
                    <a:pt x="142310" y="66785"/>
                    <a:pt x="142820" y="66900"/>
                  </a:cubicBezTo>
                  <a:cubicBezTo>
                    <a:pt x="143276" y="63142"/>
                    <a:pt x="139935" y="59776"/>
                    <a:pt x="136189" y="59776"/>
                  </a:cubicBezTo>
                  <a:cubicBezTo>
                    <a:pt x="136175" y="59776"/>
                    <a:pt x="136160" y="59776"/>
                    <a:pt x="136145" y="59776"/>
                  </a:cubicBezTo>
                  <a:cubicBezTo>
                    <a:pt x="137492" y="58329"/>
                    <a:pt x="139362" y="57528"/>
                    <a:pt x="141292" y="57528"/>
                  </a:cubicBezTo>
                  <a:cubicBezTo>
                    <a:pt x="141800" y="57528"/>
                    <a:pt x="142312" y="57583"/>
                    <a:pt x="142820" y="57697"/>
                  </a:cubicBezTo>
                  <a:cubicBezTo>
                    <a:pt x="143275" y="53945"/>
                    <a:pt x="139935" y="50573"/>
                    <a:pt x="136195" y="50573"/>
                  </a:cubicBezTo>
                  <a:cubicBezTo>
                    <a:pt x="136175" y="50573"/>
                    <a:pt x="136156" y="50573"/>
                    <a:pt x="136136" y="50574"/>
                  </a:cubicBezTo>
                  <a:cubicBezTo>
                    <a:pt x="137486" y="49117"/>
                    <a:pt x="139365" y="48320"/>
                    <a:pt x="141300" y="48320"/>
                  </a:cubicBezTo>
                  <a:cubicBezTo>
                    <a:pt x="141806" y="48320"/>
                    <a:pt x="142315" y="48374"/>
                    <a:pt x="142820" y="48486"/>
                  </a:cubicBezTo>
                  <a:cubicBezTo>
                    <a:pt x="143276" y="44728"/>
                    <a:pt x="139935" y="41362"/>
                    <a:pt x="136181" y="41362"/>
                  </a:cubicBezTo>
                  <a:cubicBezTo>
                    <a:pt x="136166" y="41362"/>
                    <a:pt x="136151" y="41362"/>
                    <a:pt x="136136" y="41362"/>
                  </a:cubicBezTo>
                  <a:cubicBezTo>
                    <a:pt x="137483" y="39915"/>
                    <a:pt x="139359" y="39114"/>
                    <a:pt x="141291" y="39114"/>
                  </a:cubicBezTo>
                  <a:cubicBezTo>
                    <a:pt x="141800" y="39114"/>
                    <a:pt x="142312" y="39169"/>
                    <a:pt x="142820" y="39283"/>
                  </a:cubicBezTo>
                  <a:cubicBezTo>
                    <a:pt x="143275" y="35522"/>
                    <a:pt x="139935" y="32159"/>
                    <a:pt x="136195" y="32159"/>
                  </a:cubicBezTo>
                  <a:cubicBezTo>
                    <a:pt x="136175" y="32159"/>
                    <a:pt x="136156" y="32160"/>
                    <a:pt x="136136" y="32160"/>
                  </a:cubicBezTo>
                  <a:cubicBezTo>
                    <a:pt x="136116" y="32160"/>
                    <a:pt x="136096" y="32159"/>
                    <a:pt x="136077" y="32159"/>
                  </a:cubicBezTo>
                  <a:cubicBezTo>
                    <a:pt x="134208" y="32159"/>
                    <a:pt x="132440" y="32998"/>
                    <a:pt x="131199" y="34301"/>
                  </a:cubicBezTo>
                  <a:cubicBezTo>
                    <a:pt x="131279" y="32706"/>
                    <a:pt x="130697" y="31210"/>
                    <a:pt x="129711" y="30027"/>
                  </a:cubicBezTo>
                  <a:cubicBezTo>
                    <a:pt x="130140" y="29948"/>
                    <a:pt x="130570" y="29909"/>
                    <a:pt x="130997" y="29909"/>
                  </a:cubicBezTo>
                  <a:cubicBezTo>
                    <a:pt x="132927" y="29909"/>
                    <a:pt x="134793" y="30705"/>
                    <a:pt x="136136" y="32151"/>
                  </a:cubicBezTo>
                  <a:cubicBezTo>
                    <a:pt x="137482" y="30699"/>
                    <a:pt x="139354" y="29902"/>
                    <a:pt x="141284" y="29902"/>
                  </a:cubicBezTo>
                  <a:cubicBezTo>
                    <a:pt x="141795" y="29902"/>
                    <a:pt x="142310" y="29957"/>
                    <a:pt x="142820" y="30072"/>
                  </a:cubicBezTo>
                  <a:cubicBezTo>
                    <a:pt x="143276" y="26315"/>
                    <a:pt x="139935" y="22948"/>
                    <a:pt x="136189" y="22948"/>
                  </a:cubicBezTo>
                  <a:cubicBezTo>
                    <a:pt x="136175" y="22948"/>
                    <a:pt x="136160" y="22948"/>
                    <a:pt x="136145" y="22948"/>
                  </a:cubicBezTo>
                  <a:cubicBezTo>
                    <a:pt x="137491" y="21496"/>
                    <a:pt x="139358" y="20699"/>
                    <a:pt x="141285" y="20699"/>
                  </a:cubicBezTo>
                  <a:cubicBezTo>
                    <a:pt x="141795" y="20699"/>
                    <a:pt x="142310" y="20755"/>
                    <a:pt x="142820" y="20870"/>
                  </a:cubicBezTo>
                  <a:cubicBezTo>
                    <a:pt x="143275" y="17108"/>
                    <a:pt x="139935" y="13746"/>
                    <a:pt x="136195" y="13746"/>
                  </a:cubicBezTo>
                  <a:cubicBezTo>
                    <a:pt x="136175" y="13746"/>
                    <a:pt x="136156" y="13746"/>
                    <a:pt x="136136" y="13746"/>
                  </a:cubicBezTo>
                  <a:cubicBezTo>
                    <a:pt x="137484" y="12292"/>
                    <a:pt x="139360" y="11489"/>
                    <a:pt x="141292" y="11489"/>
                  </a:cubicBezTo>
                  <a:cubicBezTo>
                    <a:pt x="141801" y="11489"/>
                    <a:pt x="142313" y="11544"/>
                    <a:pt x="142820" y="11658"/>
                  </a:cubicBezTo>
                  <a:cubicBezTo>
                    <a:pt x="143275" y="7906"/>
                    <a:pt x="139935" y="4534"/>
                    <a:pt x="136195" y="4534"/>
                  </a:cubicBezTo>
                  <a:cubicBezTo>
                    <a:pt x="136175" y="4534"/>
                    <a:pt x="136156" y="4534"/>
                    <a:pt x="136136" y="4535"/>
                  </a:cubicBezTo>
                  <a:cubicBezTo>
                    <a:pt x="136116" y="4534"/>
                    <a:pt x="136096" y="4534"/>
                    <a:pt x="136077" y="4534"/>
                  </a:cubicBezTo>
                  <a:cubicBezTo>
                    <a:pt x="134208" y="4534"/>
                    <a:pt x="132440" y="5373"/>
                    <a:pt x="131199" y="6676"/>
                  </a:cubicBezTo>
                  <a:cubicBezTo>
                    <a:pt x="131234" y="5941"/>
                    <a:pt x="131136" y="5198"/>
                    <a:pt x="130894" y="4499"/>
                  </a:cubicBezTo>
                  <a:lnTo>
                    <a:pt x="130518" y="4499"/>
                  </a:lnTo>
                  <a:cubicBezTo>
                    <a:pt x="130751" y="5198"/>
                    <a:pt x="130867" y="5932"/>
                    <a:pt x="130867" y="6667"/>
                  </a:cubicBezTo>
                  <a:cubicBezTo>
                    <a:pt x="130394" y="6565"/>
                    <a:pt x="129917" y="6515"/>
                    <a:pt x="129443" y="6515"/>
                  </a:cubicBezTo>
                  <a:cubicBezTo>
                    <a:pt x="127584" y="6515"/>
                    <a:pt x="125780" y="7282"/>
                    <a:pt x="124487" y="8674"/>
                  </a:cubicBezTo>
                  <a:cubicBezTo>
                    <a:pt x="123206" y="7294"/>
                    <a:pt x="121414" y="6515"/>
                    <a:pt x="119532" y="6515"/>
                  </a:cubicBezTo>
                  <a:cubicBezTo>
                    <a:pt x="119048" y="6515"/>
                    <a:pt x="118564" y="6569"/>
                    <a:pt x="118089" y="6667"/>
                  </a:cubicBezTo>
                  <a:cubicBezTo>
                    <a:pt x="118089" y="5932"/>
                    <a:pt x="118206" y="5198"/>
                    <a:pt x="118439" y="4499"/>
                  </a:cubicBezTo>
                  <a:lnTo>
                    <a:pt x="118063" y="4499"/>
                  </a:lnTo>
                  <a:cubicBezTo>
                    <a:pt x="117821" y="5198"/>
                    <a:pt x="117722" y="5932"/>
                    <a:pt x="117758" y="6676"/>
                  </a:cubicBezTo>
                  <a:cubicBezTo>
                    <a:pt x="116516" y="5373"/>
                    <a:pt x="114749" y="4534"/>
                    <a:pt x="112880" y="4534"/>
                  </a:cubicBezTo>
                  <a:cubicBezTo>
                    <a:pt x="112860" y="4534"/>
                    <a:pt x="112840" y="4534"/>
                    <a:pt x="112821" y="4535"/>
                  </a:cubicBezTo>
                  <a:cubicBezTo>
                    <a:pt x="112802" y="4534"/>
                    <a:pt x="112783" y="4534"/>
                    <a:pt x="112765" y="4534"/>
                  </a:cubicBezTo>
                  <a:cubicBezTo>
                    <a:pt x="110778" y="4534"/>
                    <a:pt x="108911" y="5480"/>
                    <a:pt x="107659" y="6927"/>
                  </a:cubicBezTo>
                  <a:lnTo>
                    <a:pt x="107659" y="6927"/>
                  </a:lnTo>
                  <a:cubicBezTo>
                    <a:pt x="107953" y="3264"/>
                    <a:pt x="104676" y="36"/>
                    <a:pt x="101009" y="36"/>
                  </a:cubicBezTo>
                  <a:cubicBezTo>
                    <a:pt x="100988" y="36"/>
                    <a:pt x="100968" y="36"/>
                    <a:pt x="100948" y="36"/>
                  </a:cubicBezTo>
                  <a:cubicBezTo>
                    <a:pt x="100928" y="36"/>
                    <a:pt x="100908" y="36"/>
                    <a:pt x="100889" y="36"/>
                  </a:cubicBezTo>
                  <a:cubicBezTo>
                    <a:pt x="99020" y="36"/>
                    <a:pt x="97261" y="875"/>
                    <a:pt x="96011" y="2178"/>
                  </a:cubicBezTo>
                  <a:cubicBezTo>
                    <a:pt x="96056" y="1434"/>
                    <a:pt x="95948" y="699"/>
                    <a:pt x="95706" y="1"/>
                  </a:cubicBezTo>
                  <a:lnTo>
                    <a:pt x="95339" y="1"/>
                  </a:lnTo>
                  <a:cubicBezTo>
                    <a:pt x="95563" y="699"/>
                    <a:pt x="95688" y="1434"/>
                    <a:pt x="95688" y="2169"/>
                  </a:cubicBezTo>
                  <a:cubicBezTo>
                    <a:pt x="95213" y="2067"/>
                    <a:pt x="94735" y="2017"/>
                    <a:pt x="94260" y="2017"/>
                  </a:cubicBezTo>
                  <a:cubicBezTo>
                    <a:pt x="92399" y="2017"/>
                    <a:pt x="90599" y="2784"/>
                    <a:pt x="89299" y="4176"/>
                  </a:cubicBezTo>
                  <a:cubicBezTo>
                    <a:pt x="88027" y="2796"/>
                    <a:pt x="86226" y="2017"/>
                    <a:pt x="84344" y="2017"/>
                  </a:cubicBezTo>
                  <a:cubicBezTo>
                    <a:pt x="83860" y="2017"/>
                    <a:pt x="83376" y="2061"/>
                    <a:pt x="82902" y="2169"/>
                  </a:cubicBezTo>
                  <a:cubicBezTo>
                    <a:pt x="82910" y="1434"/>
                    <a:pt x="83027" y="699"/>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sp>
          <p:nvSpPr>
            <p:cNvPr id="44" name="Google Shape;44;p3"/>
            <p:cNvSpPr/>
            <p:nvPr/>
          </p:nvSpPr>
          <p:spPr>
            <a:xfrm>
              <a:off x="6063604" y="2625674"/>
              <a:ext cx="3080076" cy="1683353"/>
            </a:xfrm>
            <a:custGeom>
              <a:avLst/>
              <a:gdLst/>
              <a:ahLst/>
              <a:cxnLst/>
              <a:rect l="l" t="t" r="r" b="b"/>
              <a:pathLst>
                <a:path w="143276" h="78414" extrusionOk="0">
                  <a:moveTo>
                    <a:pt x="84144" y="2392"/>
                  </a:moveTo>
                  <a:cubicBezTo>
                    <a:pt x="86080" y="2392"/>
                    <a:pt x="87955" y="3195"/>
                    <a:pt x="89299" y="4642"/>
                  </a:cubicBezTo>
                  <a:cubicBezTo>
                    <a:pt x="90635" y="3197"/>
                    <a:pt x="92499" y="2400"/>
                    <a:pt x="94430" y="2400"/>
                  </a:cubicBezTo>
                  <a:cubicBezTo>
                    <a:pt x="94856" y="2400"/>
                    <a:pt x="95287" y="2439"/>
                    <a:pt x="95715" y="2518"/>
                  </a:cubicBezTo>
                  <a:cubicBezTo>
                    <a:pt x="94720" y="3692"/>
                    <a:pt x="94138" y="5198"/>
                    <a:pt x="94228" y="6793"/>
                  </a:cubicBezTo>
                  <a:cubicBezTo>
                    <a:pt x="92977" y="5480"/>
                    <a:pt x="91219" y="4651"/>
                    <a:pt x="89350" y="4651"/>
                  </a:cubicBezTo>
                  <a:cubicBezTo>
                    <a:pt x="89330" y="4651"/>
                    <a:pt x="89310" y="4651"/>
                    <a:pt x="89290" y="4651"/>
                  </a:cubicBezTo>
                  <a:cubicBezTo>
                    <a:pt x="89271" y="4651"/>
                    <a:pt x="89251" y="4651"/>
                    <a:pt x="89231" y="4651"/>
                  </a:cubicBezTo>
                  <a:cubicBezTo>
                    <a:pt x="87362" y="4651"/>
                    <a:pt x="85595" y="5489"/>
                    <a:pt x="84353" y="6793"/>
                  </a:cubicBezTo>
                  <a:cubicBezTo>
                    <a:pt x="84434" y="5198"/>
                    <a:pt x="83851" y="3692"/>
                    <a:pt x="82866" y="2518"/>
                  </a:cubicBezTo>
                  <a:lnTo>
                    <a:pt x="82866" y="2509"/>
                  </a:lnTo>
                  <a:cubicBezTo>
                    <a:pt x="83291" y="2430"/>
                    <a:pt x="83719" y="2392"/>
                    <a:pt x="84144" y="2392"/>
                  </a:cubicBezTo>
                  <a:close/>
                  <a:moveTo>
                    <a:pt x="23970" y="2589"/>
                  </a:moveTo>
                  <a:cubicBezTo>
                    <a:pt x="24396" y="2589"/>
                    <a:pt x="24824" y="2628"/>
                    <a:pt x="25250" y="2707"/>
                  </a:cubicBezTo>
                  <a:cubicBezTo>
                    <a:pt x="24255" y="3889"/>
                    <a:pt x="23673" y="5386"/>
                    <a:pt x="23753" y="6981"/>
                  </a:cubicBezTo>
                  <a:cubicBezTo>
                    <a:pt x="22512" y="5677"/>
                    <a:pt x="20744" y="4839"/>
                    <a:pt x="18884" y="4839"/>
                  </a:cubicBezTo>
                  <a:cubicBezTo>
                    <a:pt x="18864" y="4839"/>
                    <a:pt x="18845" y="4839"/>
                    <a:pt x="18825" y="4839"/>
                  </a:cubicBezTo>
                  <a:cubicBezTo>
                    <a:pt x="18805" y="4839"/>
                    <a:pt x="18786" y="4839"/>
                    <a:pt x="18766" y="4839"/>
                  </a:cubicBezTo>
                  <a:cubicBezTo>
                    <a:pt x="16897" y="4839"/>
                    <a:pt x="15129" y="5677"/>
                    <a:pt x="13888" y="6981"/>
                  </a:cubicBezTo>
                  <a:cubicBezTo>
                    <a:pt x="13951" y="5395"/>
                    <a:pt x="13368" y="3898"/>
                    <a:pt x="12382" y="2716"/>
                  </a:cubicBezTo>
                  <a:lnTo>
                    <a:pt x="12391" y="2707"/>
                  </a:lnTo>
                  <a:cubicBezTo>
                    <a:pt x="12818" y="2628"/>
                    <a:pt x="13246" y="2589"/>
                    <a:pt x="13671" y="2589"/>
                  </a:cubicBezTo>
                  <a:cubicBezTo>
                    <a:pt x="15606" y="2589"/>
                    <a:pt x="17481" y="3390"/>
                    <a:pt x="18825" y="4830"/>
                  </a:cubicBezTo>
                  <a:cubicBezTo>
                    <a:pt x="20162" y="3390"/>
                    <a:pt x="22035" y="2589"/>
                    <a:pt x="23970" y="2589"/>
                  </a:cubicBezTo>
                  <a:close/>
                  <a:moveTo>
                    <a:pt x="77636" y="544"/>
                  </a:moveTo>
                  <a:cubicBezTo>
                    <a:pt x="80811" y="544"/>
                    <a:pt x="83986" y="2623"/>
                    <a:pt x="84031" y="6784"/>
                  </a:cubicBezTo>
                  <a:cubicBezTo>
                    <a:pt x="83550" y="6679"/>
                    <a:pt x="83066" y="6627"/>
                    <a:pt x="82585" y="6627"/>
                  </a:cubicBezTo>
                  <a:cubicBezTo>
                    <a:pt x="80728" y="6627"/>
                    <a:pt x="78929" y="7394"/>
                    <a:pt x="77633" y="8782"/>
                  </a:cubicBezTo>
                  <a:cubicBezTo>
                    <a:pt x="76360" y="7411"/>
                    <a:pt x="74559" y="6622"/>
                    <a:pt x="72687" y="6622"/>
                  </a:cubicBezTo>
                  <a:cubicBezTo>
                    <a:pt x="72203" y="6622"/>
                    <a:pt x="71719" y="6676"/>
                    <a:pt x="71244" y="6784"/>
                  </a:cubicBezTo>
                  <a:cubicBezTo>
                    <a:pt x="71284" y="2625"/>
                    <a:pt x="74460" y="544"/>
                    <a:pt x="77636" y="544"/>
                  </a:cubicBezTo>
                  <a:close/>
                  <a:moveTo>
                    <a:pt x="100947" y="544"/>
                  </a:moveTo>
                  <a:cubicBezTo>
                    <a:pt x="104121" y="544"/>
                    <a:pt x="107295" y="2622"/>
                    <a:pt x="107337" y="6782"/>
                  </a:cubicBezTo>
                  <a:lnTo>
                    <a:pt x="107337" y="6782"/>
                  </a:lnTo>
                  <a:cubicBezTo>
                    <a:pt x="106859" y="6678"/>
                    <a:pt x="106378" y="6627"/>
                    <a:pt x="105901" y="6627"/>
                  </a:cubicBezTo>
                  <a:cubicBezTo>
                    <a:pt x="104043" y="6627"/>
                    <a:pt x="102246" y="7394"/>
                    <a:pt x="100957" y="8782"/>
                  </a:cubicBezTo>
                  <a:cubicBezTo>
                    <a:pt x="99676" y="7411"/>
                    <a:pt x="97883" y="6622"/>
                    <a:pt x="96002" y="6622"/>
                  </a:cubicBezTo>
                  <a:cubicBezTo>
                    <a:pt x="95518" y="6622"/>
                    <a:pt x="95034" y="6676"/>
                    <a:pt x="94559" y="6784"/>
                  </a:cubicBezTo>
                  <a:cubicBezTo>
                    <a:pt x="94595" y="2625"/>
                    <a:pt x="97771" y="544"/>
                    <a:pt x="100947" y="544"/>
                  </a:cubicBezTo>
                  <a:close/>
                  <a:moveTo>
                    <a:pt x="7166" y="739"/>
                  </a:moveTo>
                  <a:cubicBezTo>
                    <a:pt x="10341" y="739"/>
                    <a:pt x="13516" y="2815"/>
                    <a:pt x="13556" y="6972"/>
                  </a:cubicBezTo>
                  <a:cubicBezTo>
                    <a:pt x="13079" y="6868"/>
                    <a:pt x="12598" y="6817"/>
                    <a:pt x="12120" y="6817"/>
                  </a:cubicBezTo>
                  <a:cubicBezTo>
                    <a:pt x="10263" y="6817"/>
                    <a:pt x="8460" y="7585"/>
                    <a:pt x="7163" y="8974"/>
                  </a:cubicBezTo>
                  <a:lnTo>
                    <a:pt x="7163" y="8974"/>
                  </a:lnTo>
                  <a:cubicBezTo>
                    <a:pt x="5882" y="7597"/>
                    <a:pt x="4092" y="6819"/>
                    <a:pt x="2212" y="6819"/>
                  </a:cubicBezTo>
                  <a:cubicBezTo>
                    <a:pt x="1728" y="6819"/>
                    <a:pt x="1245" y="6873"/>
                    <a:pt x="770" y="6972"/>
                  </a:cubicBezTo>
                  <a:cubicBezTo>
                    <a:pt x="810" y="2818"/>
                    <a:pt x="3988" y="739"/>
                    <a:pt x="7166" y="739"/>
                  </a:cubicBezTo>
                  <a:close/>
                  <a:moveTo>
                    <a:pt x="30461" y="743"/>
                  </a:moveTo>
                  <a:cubicBezTo>
                    <a:pt x="33632" y="743"/>
                    <a:pt x="36807" y="2818"/>
                    <a:pt x="36853" y="6968"/>
                  </a:cubicBezTo>
                  <a:lnTo>
                    <a:pt x="36853" y="6968"/>
                  </a:lnTo>
                  <a:cubicBezTo>
                    <a:pt x="36386" y="6869"/>
                    <a:pt x="35915" y="6820"/>
                    <a:pt x="35447" y="6820"/>
                  </a:cubicBezTo>
                  <a:cubicBezTo>
                    <a:pt x="33589" y="6820"/>
                    <a:pt x="31784" y="7587"/>
                    <a:pt x="30492" y="8979"/>
                  </a:cubicBezTo>
                  <a:cubicBezTo>
                    <a:pt x="29210" y="7599"/>
                    <a:pt x="27418" y="6819"/>
                    <a:pt x="25536" y="6819"/>
                  </a:cubicBezTo>
                  <a:cubicBezTo>
                    <a:pt x="25053" y="6819"/>
                    <a:pt x="24569" y="6873"/>
                    <a:pt x="24094" y="6972"/>
                  </a:cubicBezTo>
                  <a:cubicBezTo>
                    <a:pt x="24121" y="2820"/>
                    <a:pt x="27289" y="743"/>
                    <a:pt x="30461" y="743"/>
                  </a:cubicBezTo>
                  <a:close/>
                  <a:moveTo>
                    <a:pt x="119326" y="6899"/>
                  </a:moveTo>
                  <a:cubicBezTo>
                    <a:pt x="121263" y="6899"/>
                    <a:pt x="123133" y="7700"/>
                    <a:pt x="124470" y="9149"/>
                  </a:cubicBezTo>
                  <a:lnTo>
                    <a:pt x="124470" y="9149"/>
                  </a:lnTo>
                  <a:cubicBezTo>
                    <a:pt x="124453" y="9149"/>
                    <a:pt x="124436" y="9149"/>
                    <a:pt x="124419" y="9149"/>
                  </a:cubicBezTo>
                  <a:cubicBezTo>
                    <a:pt x="122550" y="9149"/>
                    <a:pt x="120782" y="9987"/>
                    <a:pt x="119541" y="11291"/>
                  </a:cubicBezTo>
                  <a:cubicBezTo>
                    <a:pt x="119622" y="9705"/>
                    <a:pt x="119039" y="8199"/>
                    <a:pt x="118045" y="7017"/>
                  </a:cubicBezTo>
                  <a:cubicBezTo>
                    <a:pt x="118472" y="6938"/>
                    <a:pt x="118901" y="6899"/>
                    <a:pt x="119326" y="6899"/>
                  </a:cubicBezTo>
                  <a:close/>
                  <a:moveTo>
                    <a:pt x="129625" y="6899"/>
                  </a:moveTo>
                  <a:cubicBezTo>
                    <a:pt x="130050" y="6899"/>
                    <a:pt x="130477" y="6938"/>
                    <a:pt x="130903" y="7017"/>
                  </a:cubicBezTo>
                  <a:cubicBezTo>
                    <a:pt x="129908" y="8199"/>
                    <a:pt x="129326" y="9705"/>
                    <a:pt x="129415" y="11291"/>
                  </a:cubicBezTo>
                  <a:cubicBezTo>
                    <a:pt x="128165" y="9987"/>
                    <a:pt x="126397" y="9149"/>
                    <a:pt x="124537" y="9149"/>
                  </a:cubicBezTo>
                  <a:cubicBezTo>
                    <a:pt x="124520" y="9149"/>
                    <a:pt x="124503" y="9149"/>
                    <a:pt x="124487" y="9149"/>
                  </a:cubicBezTo>
                  <a:lnTo>
                    <a:pt x="124487" y="9149"/>
                  </a:lnTo>
                  <a:cubicBezTo>
                    <a:pt x="125823" y="7700"/>
                    <a:pt x="127694" y="6899"/>
                    <a:pt x="129625" y="6899"/>
                  </a:cubicBezTo>
                  <a:close/>
                  <a:moveTo>
                    <a:pt x="82788" y="6997"/>
                  </a:moveTo>
                  <a:cubicBezTo>
                    <a:pt x="83213" y="6997"/>
                    <a:pt x="83641" y="7036"/>
                    <a:pt x="84066" y="7115"/>
                  </a:cubicBezTo>
                  <a:cubicBezTo>
                    <a:pt x="83072" y="8298"/>
                    <a:pt x="82489" y="9794"/>
                    <a:pt x="82579" y="11389"/>
                  </a:cubicBezTo>
                  <a:cubicBezTo>
                    <a:pt x="81329" y="10086"/>
                    <a:pt x="79570" y="9248"/>
                    <a:pt x="77701" y="9248"/>
                  </a:cubicBezTo>
                  <a:cubicBezTo>
                    <a:pt x="77681" y="9248"/>
                    <a:pt x="77661" y="9248"/>
                    <a:pt x="77642" y="9248"/>
                  </a:cubicBezTo>
                  <a:cubicBezTo>
                    <a:pt x="78979" y="7800"/>
                    <a:pt x="80853" y="6997"/>
                    <a:pt x="82788" y="6997"/>
                  </a:cubicBezTo>
                  <a:close/>
                  <a:moveTo>
                    <a:pt x="95819" y="7002"/>
                  </a:moveTo>
                  <a:cubicBezTo>
                    <a:pt x="97748" y="7002"/>
                    <a:pt x="99615" y="7806"/>
                    <a:pt x="100948" y="9257"/>
                  </a:cubicBezTo>
                  <a:cubicBezTo>
                    <a:pt x="100928" y="9257"/>
                    <a:pt x="100908" y="9256"/>
                    <a:pt x="100888" y="9256"/>
                  </a:cubicBezTo>
                  <a:cubicBezTo>
                    <a:pt x="99020" y="9256"/>
                    <a:pt x="97252" y="10086"/>
                    <a:pt x="96011" y="11398"/>
                  </a:cubicBezTo>
                  <a:cubicBezTo>
                    <a:pt x="96100" y="9803"/>
                    <a:pt x="95509" y="8298"/>
                    <a:pt x="94523" y="7124"/>
                  </a:cubicBezTo>
                  <a:cubicBezTo>
                    <a:pt x="94955" y="7042"/>
                    <a:pt x="95388" y="7002"/>
                    <a:pt x="95819" y="7002"/>
                  </a:cubicBezTo>
                  <a:close/>
                  <a:moveTo>
                    <a:pt x="48857" y="7096"/>
                  </a:moveTo>
                  <a:cubicBezTo>
                    <a:pt x="50790" y="7096"/>
                    <a:pt x="52658" y="7899"/>
                    <a:pt x="53995" y="9346"/>
                  </a:cubicBezTo>
                  <a:lnTo>
                    <a:pt x="53995" y="9346"/>
                  </a:lnTo>
                  <a:cubicBezTo>
                    <a:pt x="53978" y="9346"/>
                    <a:pt x="53961" y="9346"/>
                    <a:pt x="53945" y="9346"/>
                  </a:cubicBezTo>
                  <a:cubicBezTo>
                    <a:pt x="52076" y="9346"/>
                    <a:pt x="50308" y="10184"/>
                    <a:pt x="49067" y="11488"/>
                  </a:cubicBezTo>
                  <a:cubicBezTo>
                    <a:pt x="49156" y="9893"/>
                    <a:pt x="48565" y="8388"/>
                    <a:pt x="47579" y="7214"/>
                  </a:cubicBezTo>
                  <a:cubicBezTo>
                    <a:pt x="48005" y="7135"/>
                    <a:pt x="48433" y="7096"/>
                    <a:pt x="48857" y="7096"/>
                  </a:cubicBezTo>
                  <a:close/>
                  <a:moveTo>
                    <a:pt x="59151" y="7096"/>
                  </a:moveTo>
                  <a:cubicBezTo>
                    <a:pt x="59575" y="7096"/>
                    <a:pt x="60003" y="7135"/>
                    <a:pt x="60429" y="7214"/>
                  </a:cubicBezTo>
                  <a:cubicBezTo>
                    <a:pt x="59443" y="8397"/>
                    <a:pt x="58852" y="9893"/>
                    <a:pt x="58941" y="11488"/>
                  </a:cubicBezTo>
                  <a:cubicBezTo>
                    <a:pt x="57700" y="10184"/>
                    <a:pt x="55932" y="9346"/>
                    <a:pt x="54063" y="9346"/>
                  </a:cubicBezTo>
                  <a:cubicBezTo>
                    <a:pt x="54043" y="9346"/>
                    <a:pt x="54024" y="9346"/>
                    <a:pt x="54004" y="9346"/>
                  </a:cubicBezTo>
                  <a:cubicBezTo>
                    <a:pt x="55349" y="7899"/>
                    <a:pt x="57217" y="7096"/>
                    <a:pt x="59151" y="7096"/>
                  </a:cubicBezTo>
                  <a:close/>
                  <a:moveTo>
                    <a:pt x="12288" y="7195"/>
                  </a:moveTo>
                  <a:cubicBezTo>
                    <a:pt x="12712" y="7195"/>
                    <a:pt x="13139" y="7233"/>
                    <a:pt x="13565" y="7312"/>
                  </a:cubicBezTo>
                  <a:cubicBezTo>
                    <a:pt x="12580" y="8495"/>
                    <a:pt x="11997" y="9992"/>
                    <a:pt x="12078" y="11586"/>
                  </a:cubicBezTo>
                  <a:cubicBezTo>
                    <a:pt x="10836" y="10283"/>
                    <a:pt x="9069" y="9445"/>
                    <a:pt x="7200" y="9445"/>
                  </a:cubicBezTo>
                  <a:cubicBezTo>
                    <a:pt x="7183" y="9445"/>
                    <a:pt x="7166" y="9445"/>
                    <a:pt x="7150" y="9445"/>
                  </a:cubicBezTo>
                  <a:lnTo>
                    <a:pt x="7150" y="9445"/>
                  </a:lnTo>
                  <a:cubicBezTo>
                    <a:pt x="8487" y="7997"/>
                    <a:pt x="10354" y="7195"/>
                    <a:pt x="12288" y="7195"/>
                  </a:cubicBezTo>
                  <a:close/>
                  <a:moveTo>
                    <a:pt x="25327" y="7195"/>
                  </a:moveTo>
                  <a:cubicBezTo>
                    <a:pt x="27263" y="7195"/>
                    <a:pt x="29138" y="7997"/>
                    <a:pt x="30483" y="9445"/>
                  </a:cubicBezTo>
                  <a:cubicBezTo>
                    <a:pt x="30463" y="9445"/>
                    <a:pt x="30443" y="9445"/>
                    <a:pt x="30423" y="9445"/>
                  </a:cubicBezTo>
                  <a:cubicBezTo>
                    <a:pt x="28555" y="9445"/>
                    <a:pt x="26787" y="10283"/>
                    <a:pt x="25545" y="11586"/>
                  </a:cubicBezTo>
                  <a:cubicBezTo>
                    <a:pt x="25626" y="10000"/>
                    <a:pt x="25044" y="8495"/>
                    <a:pt x="24049" y="7312"/>
                  </a:cubicBezTo>
                  <a:cubicBezTo>
                    <a:pt x="24475" y="7233"/>
                    <a:pt x="24903" y="7195"/>
                    <a:pt x="25327" y="7195"/>
                  </a:cubicBezTo>
                  <a:close/>
                  <a:moveTo>
                    <a:pt x="35634" y="7192"/>
                  </a:moveTo>
                  <a:cubicBezTo>
                    <a:pt x="36094" y="7192"/>
                    <a:pt x="36556" y="7237"/>
                    <a:pt x="37015" y="7330"/>
                  </a:cubicBezTo>
                  <a:cubicBezTo>
                    <a:pt x="35998" y="8588"/>
                    <a:pt x="35452" y="10173"/>
                    <a:pt x="35641" y="11840"/>
                  </a:cubicBezTo>
                  <a:lnTo>
                    <a:pt x="35641" y="11840"/>
                  </a:lnTo>
                  <a:cubicBezTo>
                    <a:pt x="34389" y="10389"/>
                    <a:pt x="32523" y="9445"/>
                    <a:pt x="30538" y="9445"/>
                  </a:cubicBezTo>
                  <a:cubicBezTo>
                    <a:pt x="30520" y="9445"/>
                    <a:pt x="30501" y="9445"/>
                    <a:pt x="30483" y="9445"/>
                  </a:cubicBezTo>
                  <a:cubicBezTo>
                    <a:pt x="31822" y="7997"/>
                    <a:pt x="33700" y="7192"/>
                    <a:pt x="35634" y="7192"/>
                  </a:cubicBezTo>
                  <a:close/>
                  <a:moveTo>
                    <a:pt x="112820" y="5042"/>
                  </a:moveTo>
                  <a:cubicBezTo>
                    <a:pt x="115994" y="5042"/>
                    <a:pt x="119168" y="7120"/>
                    <a:pt x="119209" y="11280"/>
                  </a:cubicBezTo>
                  <a:lnTo>
                    <a:pt x="119209" y="11280"/>
                  </a:lnTo>
                  <a:cubicBezTo>
                    <a:pt x="118737" y="11179"/>
                    <a:pt x="118262" y="11130"/>
                    <a:pt x="117790" y="11130"/>
                  </a:cubicBezTo>
                  <a:cubicBezTo>
                    <a:pt x="115926" y="11130"/>
                    <a:pt x="114120" y="11897"/>
                    <a:pt x="112821" y="13289"/>
                  </a:cubicBezTo>
                  <a:cubicBezTo>
                    <a:pt x="111548" y="11909"/>
                    <a:pt x="109747" y="11129"/>
                    <a:pt x="107874" y="11129"/>
                  </a:cubicBezTo>
                  <a:cubicBezTo>
                    <a:pt x="107391" y="11129"/>
                    <a:pt x="106898" y="11183"/>
                    <a:pt x="106432" y="11282"/>
                  </a:cubicBezTo>
                  <a:cubicBezTo>
                    <a:pt x="106468" y="7123"/>
                    <a:pt x="109644" y="5042"/>
                    <a:pt x="112820" y="5042"/>
                  </a:cubicBezTo>
                  <a:close/>
                  <a:moveTo>
                    <a:pt x="136135" y="5042"/>
                  </a:moveTo>
                  <a:cubicBezTo>
                    <a:pt x="139310" y="5042"/>
                    <a:pt x="142484" y="7121"/>
                    <a:pt x="142525" y="11282"/>
                  </a:cubicBezTo>
                  <a:cubicBezTo>
                    <a:pt x="142051" y="11180"/>
                    <a:pt x="141574" y="11130"/>
                    <a:pt x="141100" y="11130"/>
                  </a:cubicBezTo>
                  <a:cubicBezTo>
                    <a:pt x="139242" y="11130"/>
                    <a:pt x="137437" y="11897"/>
                    <a:pt x="136145" y="13289"/>
                  </a:cubicBezTo>
                  <a:cubicBezTo>
                    <a:pt x="134863" y="11909"/>
                    <a:pt x="133071" y="11129"/>
                    <a:pt x="131190" y="11129"/>
                  </a:cubicBezTo>
                  <a:cubicBezTo>
                    <a:pt x="130706" y="11129"/>
                    <a:pt x="130222" y="11183"/>
                    <a:pt x="129747" y="11282"/>
                  </a:cubicBezTo>
                  <a:cubicBezTo>
                    <a:pt x="129783" y="7123"/>
                    <a:pt x="132959" y="5042"/>
                    <a:pt x="136135" y="5042"/>
                  </a:cubicBezTo>
                  <a:close/>
                  <a:moveTo>
                    <a:pt x="89293" y="5147"/>
                  </a:moveTo>
                  <a:cubicBezTo>
                    <a:pt x="92468" y="5147"/>
                    <a:pt x="95642" y="7223"/>
                    <a:pt x="95679" y="11378"/>
                  </a:cubicBezTo>
                  <a:lnTo>
                    <a:pt x="95679" y="11378"/>
                  </a:lnTo>
                  <a:cubicBezTo>
                    <a:pt x="95207" y="11278"/>
                    <a:pt x="94731" y="11229"/>
                    <a:pt x="94259" y="11229"/>
                  </a:cubicBezTo>
                  <a:cubicBezTo>
                    <a:pt x="92396" y="11229"/>
                    <a:pt x="90592" y="11995"/>
                    <a:pt x="89299" y="13388"/>
                  </a:cubicBezTo>
                  <a:cubicBezTo>
                    <a:pt x="88018" y="12008"/>
                    <a:pt x="86226" y="11228"/>
                    <a:pt x="84344" y="11228"/>
                  </a:cubicBezTo>
                  <a:cubicBezTo>
                    <a:pt x="83860" y="11228"/>
                    <a:pt x="83376" y="11282"/>
                    <a:pt x="82902" y="11380"/>
                  </a:cubicBezTo>
                  <a:cubicBezTo>
                    <a:pt x="82937" y="7226"/>
                    <a:pt x="86116" y="5147"/>
                    <a:pt x="89293" y="5147"/>
                  </a:cubicBezTo>
                  <a:close/>
                  <a:moveTo>
                    <a:pt x="42334" y="5241"/>
                  </a:moveTo>
                  <a:cubicBezTo>
                    <a:pt x="45504" y="5241"/>
                    <a:pt x="48679" y="7316"/>
                    <a:pt x="48726" y="11466"/>
                  </a:cubicBezTo>
                  <a:lnTo>
                    <a:pt x="48726" y="11466"/>
                  </a:lnTo>
                  <a:cubicBezTo>
                    <a:pt x="48259" y="11367"/>
                    <a:pt x="47788" y="11318"/>
                    <a:pt x="47320" y="11318"/>
                  </a:cubicBezTo>
                  <a:cubicBezTo>
                    <a:pt x="45461" y="11318"/>
                    <a:pt x="43655" y="12085"/>
                    <a:pt x="42355" y="13477"/>
                  </a:cubicBezTo>
                  <a:cubicBezTo>
                    <a:pt x="41083" y="12097"/>
                    <a:pt x="39282" y="11318"/>
                    <a:pt x="37409" y="11318"/>
                  </a:cubicBezTo>
                  <a:cubicBezTo>
                    <a:pt x="36916" y="11318"/>
                    <a:pt x="36432" y="11371"/>
                    <a:pt x="35966" y="11470"/>
                  </a:cubicBezTo>
                  <a:cubicBezTo>
                    <a:pt x="35993" y="7318"/>
                    <a:pt x="39161" y="5241"/>
                    <a:pt x="42334" y="5241"/>
                  </a:cubicBezTo>
                  <a:close/>
                  <a:moveTo>
                    <a:pt x="65648" y="5241"/>
                  </a:moveTo>
                  <a:cubicBezTo>
                    <a:pt x="68820" y="5241"/>
                    <a:pt x="71995" y="7316"/>
                    <a:pt x="72041" y="11466"/>
                  </a:cubicBezTo>
                  <a:lnTo>
                    <a:pt x="72041" y="11466"/>
                  </a:lnTo>
                  <a:cubicBezTo>
                    <a:pt x="71572" y="11367"/>
                    <a:pt x="71100" y="11318"/>
                    <a:pt x="70631" y="11318"/>
                  </a:cubicBezTo>
                  <a:cubicBezTo>
                    <a:pt x="68767" y="11318"/>
                    <a:pt x="66961" y="12085"/>
                    <a:pt x="65662" y="13477"/>
                  </a:cubicBezTo>
                  <a:cubicBezTo>
                    <a:pt x="64389" y="12097"/>
                    <a:pt x="62588" y="11318"/>
                    <a:pt x="60715" y="11318"/>
                  </a:cubicBezTo>
                  <a:cubicBezTo>
                    <a:pt x="60223" y="11318"/>
                    <a:pt x="59739" y="11371"/>
                    <a:pt x="59273" y="11470"/>
                  </a:cubicBezTo>
                  <a:cubicBezTo>
                    <a:pt x="59304" y="7318"/>
                    <a:pt x="62474" y="5241"/>
                    <a:pt x="65648" y="5241"/>
                  </a:cubicBezTo>
                  <a:close/>
                  <a:moveTo>
                    <a:pt x="18806" y="5349"/>
                  </a:moveTo>
                  <a:cubicBezTo>
                    <a:pt x="21976" y="5349"/>
                    <a:pt x="25149" y="7423"/>
                    <a:pt x="25196" y="11574"/>
                  </a:cubicBezTo>
                  <a:lnTo>
                    <a:pt x="25196" y="11574"/>
                  </a:lnTo>
                  <a:cubicBezTo>
                    <a:pt x="24722" y="11471"/>
                    <a:pt x="24244" y="11421"/>
                    <a:pt x="23770" y="11421"/>
                  </a:cubicBezTo>
                  <a:cubicBezTo>
                    <a:pt x="21912" y="11421"/>
                    <a:pt x="20114" y="12189"/>
                    <a:pt x="18825" y="13585"/>
                  </a:cubicBezTo>
                  <a:cubicBezTo>
                    <a:pt x="17544" y="12205"/>
                    <a:pt x="15752" y="11425"/>
                    <a:pt x="13870" y="11425"/>
                  </a:cubicBezTo>
                  <a:cubicBezTo>
                    <a:pt x="13386" y="11425"/>
                    <a:pt x="12902" y="11470"/>
                    <a:pt x="12427" y="11578"/>
                  </a:cubicBezTo>
                  <a:cubicBezTo>
                    <a:pt x="12463" y="7425"/>
                    <a:pt x="15633" y="5349"/>
                    <a:pt x="18806" y="5349"/>
                  </a:cubicBezTo>
                  <a:close/>
                  <a:moveTo>
                    <a:pt x="117949" y="11501"/>
                  </a:moveTo>
                  <a:cubicBezTo>
                    <a:pt x="118380" y="11501"/>
                    <a:pt x="118814" y="11541"/>
                    <a:pt x="119245" y="11622"/>
                  </a:cubicBezTo>
                  <a:cubicBezTo>
                    <a:pt x="118253" y="12794"/>
                    <a:pt x="117671" y="14304"/>
                    <a:pt x="117757" y="15887"/>
                  </a:cubicBezTo>
                  <a:lnTo>
                    <a:pt x="117757" y="15887"/>
                  </a:lnTo>
                  <a:cubicBezTo>
                    <a:pt x="116507" y="14584"/>
                    <a:pt x="114739" y="13746"/>
                    <a:pt x="112880" y="13746"/>
                  </a:cubicBezTo>
                  <a:cubicBezTo>
                    <a:pt x="112860" y="13746"/>
                    <a:pt x="112840" y="13746"/>
                    <a:pt x="112821" y="13746"/>
                  </a:cubicBezTo>
                  <a:cubicBezTo>
                    <a:pt x="114154" y="12303"/>
                    <a:pt x="116020" y="11501"/>
                    <a:pt x="117949" y="11501"/>
                  </a:cubicBezTo>
                  <a:close/>
                  <a:moveTo>
                    <a:pt x="130985" y="11496"/>
                  </a:moveTo>
                  <a:cubicBezTo>
                    <a:pt x="132925" y="11496"/>
                    <a:pt x="134799" y="12298"/>
                    <a:pt x="136136" y="13746"/>
                  </a:cubicBezTo>
                  <a:cubicBezTo>
                    <a:pt x="136116" y="13746"/>
                    <a:pt x="136096" y="13746"/>
                    <a:pt x="136077" y="13746"/>
                  </a:cubicBezTo>
                  <a:cubicBezTo>
                    <a:pt x="134208" y="13746"/>
                    <a:pt x="132440" y="14584"/>
                    <a:pt x="131199" y="15888"/>
                  </a:cubicBezTo>
                  <a:cubicBezTo>
                    <a:pt x="131279" y="14293"/>
                    <a:pt x="130697" y="12796"/>
                    <a:pt x="129702" y="11613"/>
                  </a:cubicBezTo>
                  <a:cubicBezTo>
                    <a:pt x="130130" y="11534"/>
                    <a:pt x="130559" y="11496"/>
                    <a:pt x="130985" y="11496"/>
                  </a:cubicBezTo>
                  <a:close/>
                  <a:moveTo>
                    <a:pt x="84143" y="11612"/>
                  </a:moveTo>
                  <a:cubicBezTo>
                    <a:pt x="86077" y="11612"/>
                    <a:pt x="87946" y="12415"/>
                    <a:pt x="89290" y="13862"/>
                  </a:cubicBezTo>
                  <a:cubicBezTo>
                    <a:pt x="89271" y="13862"/>
                    <a:pt x="89251" y="13862"/>
                    <a:pt x="89231" y="13862"/>
                  </a:cubicBezTo>
                  <a:cubicBezTo>
                    <a:pt x="87362" y="13862"/>
                    <a:pt x="85595" y="14701"/>
                    <a:pt x="84353" y="16004"/>
                  </a:cubicBezTo>
                  <a:cubicBezTo>
                    <a:pt x="84443" y="14409"/>
                    <a:pt x="83851" y="12913"/>
                    <a:pt x="82866" y="11730"/>
                  </a:cubicBezTo>
                  <a:cubicBezTo>
                    <a:pt x="83291" y="11651"/>
                    <a:pt x="83719" y="11612"/>
                    <a:pt x="84143" y="11612"/>
                  </a:cubicBezTo>
                  <a:close/>
                  <a:moveTo>
                    <a:pt x="94437" y="11612"/>
                  </a:moveTo>
                  <a:cubicBezTo>
                    <a:pt x="94861" y="11612"/>
                    <a:pt x="95289" y="11651"/>
                    <a:pt x="95715" y="11730"/>
                  </a:cubicBezTo>
                  <a:cubicBezTo>
                    <a:pt x="94729" y="12913"/>
                    <a:pt x="94138" y="14409"/>
                    <a:pt x="94228" y="16004"/>
                  </a:cubicBezTo>
                  <a:cubicBezTo>
                    <a:pt x="92977" y="14701"/>
                    <a:pt x="91218" y="13862"/>
                    <a:pt x="89350" y="13862"/>
                  </a:cubicBezTo>
                  <a:cubicBezTo>
                    <a:pt x="89330" y="13862"/>
                    <a:pt x="89310" y="13862"/>
                    <a:pt x="89290" y="13862"/>
                  </a:cubicBezTo>
                  <a:lnTo>
                    <a:pt x="89299" y="13853"/>
                  </a:lnTo>
                  <a:cubicBezTo>
                    <a:pt x="90636" y="12414"/>
                    <a:pt x="92504" y="11612"/>
                    <a:pt x="94437" y="11612"/>
                  </a:cubicBezTo>
                  <a:close/>
                  <a:moveTo>
                    <a:pt x="47493" y="11702"/>
                  </a:moveTo>
                  <a:cubicBezTo>
                    <a:pt x="47918" y="11702"/>
                    <a:pt x="48345" y="11740"/>
                    <a:pt x="48771" y="11819"/>
                  </a:cubicBezTo>
                  <a:cubicBezTo>
                    <a:pt x="47772" y="12997"/>
                    <a:pt x="47190" y="14487"/>
                    <a:pt x="47274" y="16083"/>
                  </a:cubicBezTo>
                  <a:lnTo>
                    <a:pt x="47274" y="16083"/>
                  </a:lnTo>
                  <a:cubicBezTo>
                    <a:pt x="46033" y="14786"/>
                    <a:pt x="44269" y="13952"/>
                    <a:pt x="42406" y="13952"/>
                  </a:cubicBezTo>
                  <a:cubicBezTo>
                    <a:pt x="42389" y="13952"/>
                    <a:pt x="42372" y="13952"/>
                    <a:pt x="42355" y="13952"/>
                  </a:cubicBezTo>
                  <a:lnTo>
                    <a:pt x="42355" y="13952"/>
                  </a:lnTo>
                  <a:cubicBezTo>
                    <a:pt x="43693" y="12505"/>
                    <a:pt x="45560" y="11702"/>
                    <a:pt x="47493" y="11702"/>
                  </a:cubicBezTo>
                  <a:close/>
                  <a:moveTo>
                    <a:pt x="60501" y="11702"/>
                  </a:moveTo>
                  <a:cubicBezTo>
                    <a:pt x="62439" y="11702"/>
                    <a:pt x="64308" y="12505"/>
                    <a:pt x="65653" y="13952"/>
                  </a:cubicBezTo>
                  <a:cubicBezTo>
                    <a:pt x="65633" y="13952"/>
                    <a:pt x="65613" y="13952"/>
                    <a:pt x="65593" y="13952"/>
                  </a:cubicBezTo>
                  <a:cubicBezTo>
                    <a:pt x="63725" y="13952"/>
                    <a:pt x="61957" y="14790"/>
                    <a:pt x="60715" y="16094"/>
                  </a:cubicBezTo>
                  <a:cubicBezTo>
                    <a:pt x="60796" y="14499"/>
                    <a:pt x="60214" y="13002"/>
                    <a:pt x="59219" y="11819"/>
                  </a:cubicBezTo>
                  <a:cubicBezTo>
                    <a:pt x="59646" y="11740"/>
                    <a:pt x="60075" y="11702"/>
                    <a:pt x="60501" y="11702"/>
                  </a:cubicBezTo>
                  <a:close/>
                  <a:moveTo>
                    <a:pt x="106098" y="7003"/>
                  </a:moveTo>
                  <a:cubicBezTo>
                    <a:pt x="106560" y="7003"/>
                    <a:pt x="107026" y="7049"/>
                    <a:pt x="107489" y="7142"/>
                  </a:cubicBezTo>
                  <a:cubicBezTo>
                    <a:pt x="106479" y="8394"/>
                    <a:pt x="105932" y="9985"/>
                    <a:pt x="106135" y="11656"/>
                  </a:cubicBezTo>
                  <a:lnTo>
                    <a:pt x="106135" y="11656"/>
                  </a:lnTo>
                  <a:cubicBezTo>
                    <a:pt x="106639" y="11546"/>
                    <a:pt x="107148" y="11492"/>
                    <a:pt x="107652" y="11492"/>
                  </a:cubicBezTo>
                  <a:cubicBezTo>
                    <a:pt x="109592" y="11492"/>
                    <a:pt x="111471" y="12290"/>
                    <a:pt x="112821" y="13746"/>
                  </a:cubicBezTo>
                  <a:cubicBezTo>
                    <a:pt x="112802" y="13746"/>
                    <a:pt x="112783" y="13746"/>
                    <a:pt x="112765" y="13746"/>
                  </a:cubicBezTo>
                  <a:cubicBezTo>
                    <a:pt x="110778" y="13746"/>
                    <a:pt x="108911" y="14691"/>
                    <a:pt x="107659" y="16138"/>
                  </a:cubicBezTo>
                  <a:lnTo>
                    <a:pt x="107659" y="16138"/>
                  </a:lnTo>
                  <a:cubicBezTo>
                    <a:pt x="107785" y="14463"/>
                    <a:pt x="107175" y="12886"/>
                    <a:pt x="106127" y="11658"/>
                  </a:cubicBezTo>
                  <a:cubicBezTo>
                    <a:pt x="106127" y="11658"/>
                    <a:pt x="106128" y="11658"/>
                    <a:pt x="106128" y="11658"/>
                  </a:cubicBezTo>
                  <a:lnTo>
                    <a:pt x="106128" y="11658"/>
                  </a:lnTo>
                  <a:cubicBezTo>
                    <a:pt x="106131" y="11661"/>
                    <a:pt x="106133" y="11664"/>
                    <a:pt x="106136" y="11667"/>
                  </a:cubicBezTo>
                  <a:cubicBezTo>
                    <a:pt x="106136" y="11664"/>
                    <a:pt x="106135" y="11660"/>
                    <a:pt x="106135" y="11656"/>
                  </a:cubicBezTo>
                  <a:lnTo>
                    <a:pt x="106135" y="11656"/>
                  </a:lnTo>
                  <a:cubicBezTo>
                    <a:pt x="106133" y="11657"/>
                    <a:pt x="106130" y="11657"/>
                    <a:pt x="106128" y="11658"/>
                  </a:cubicBezTo>
                  <a:lnTo>
                    <a:pt x="106128" y="11658"/>
                  </a:lnTo>
                  <a:cubicBezTo>
                    <a:pt x="104868" y="10198"/>
                    <a:pt x="102995" y="9256"/>
                    <a:pt x="101004" y="9256"/>
                  </a:cubicBezTo>
                  <a:cubicBezTo>
                    <a:pt x="100985" y="9256"/>
                    <a:pt x="100967" y="9257"/>
                    <a:pt x="100948" y="9257"/>
                  </a:cubicBezTo>
                  <a:cubicBezTo>
                    <a:pt x="102293" y="7803"/>
                    <a:pt x="104164" y="7003"/>
                    <a:pt x="106098" y="7003"/>
                  </a:cubicBezTo>
                  <a:close/>
                  <a:moveTo>
                    <a:pt x="13651" y="11804"/>
                  </a:moveTo>
                  <a:cubicBezTo>
                    <a:pt x="15587" y="11804"/>
                    <a:pt x="17458" y="12604"/>
                    <a:pt x="18799" y="14050"/>
                  </a:cubicBezTo>
                  <a:lnTo>
                    <a:pt x="18799" y="14050"/>
                  </a:lnTo>
                  <a:cubicBezTo>
                    <a:pt x="18788" y="14050"/>
                    <a:pt x="18777" y="14050"/>
                    <a:pt x="18766" y="14050"/>
                  </a:cubicBezTo>
                  <a:cubicBezTo>
                    <a:pt x="16897" y="14050"/>
                    <a:pt x="15129" y="14889"/>
                    <a:pt x="13888" y="16192"/>
                  </a:cubicBezTo>
                  <a:cubicBezTo>
                    <a:pt x="13968" y="14597"/>
                    <a:pt x="13386" y="13101"/>
                    <a:pt x="12391" y="11918"/>
                  </a:cubicBezTo>
                  <a:cubicBezTo>
                    <a:pt x="12811" y="11842"/>
                    <a:pt x="13233" y="11804"/>
                    <a:pt x="13651" y="11804"/>
                  </a:cubicBezTo>
                  <a:close/>
                  <a:moveTo>
                    <a:pt x="23971" y="11800"/>
                  </a:moveTo>
                  <a:cubicBezTo>
                    <a:pt x="24396" y="11800"/>
                    <a:pt x="24824" y="11839"/>
                    <a:pt x="25250" y="11918"/>
                  </a:cubicBezTo>
                  <a:cubicBezTo>
                    <a:pt x="24255" y="13101"/>
                    <a:pt x="23673" y="14597"/>
                    <a:pt x="23753" y="16192"/>
                  </a:cubicBezTo>
                  <a:cubicBezTo>
                    <a:pt x="22512" y="14889"/>
                    <a:pt x="20744" y="14050"/>
                    <a:pt x="18884" y="14050"/>
                  </a:cubicBezTo>
                  <a:cubicBezTo>
                    <a:pt x="18864" y="14050"/>
                    <a:pt x="18845" y="14050"/>
                    <a:pt x="18825" y="14051"/>
                  </a:cubicBezTo>
                  <a:cubicBezTo>
                    <a:pt x="20162" y="12603"/>
                    <a:pt x="22036" y="11800"/>
                    <a:pt x="23971" y="11800"/>
                  </a:cubicBezTo>
                  <a:close/>
                  <a:moveTo>
                    <a:pt x="37191" y="11695"/>
                  </a:moveTo>
                  <a:cubicBezTo>
                    <a:pt x="39126" y="11695"/>
                    <a:pt x="41007" y="12498"/>
                    <a:pt x="42355" y="13952"/>
                  </a:cubicBezTo>
                  <a:lnTo>
                    <a:pt x="42355" y="13952"/>
                  </a:lnTo>
                  <a:cubicBezTo>
                    <a:pt x="42352" y="13952"/>
                    <a:pt x="42349" y="13952"/>
                    <a:pt x="42346" y="13952"/>
                  </a:cubicBezTo>
                  <a:cubicBezTo>
                    <a:pt x="42328" y="13952"/>
                    <a:pt x="42309" y="13952"/>
                    <a:pt x="42291" y="13952"/>
                  </a:cubicBezTo>
                  <a:cubicBezTo>
                    <a:pt x="40304" y="13952"/>
                    <a:pt x="38437" y="14897"/>
                    <a:pt x="37185" y="16344"/>
                  </a:cubicBezTo>
                  <a:cubicBezTo>
                    <a:pt x="37320" y="14669"/>
                    <a:pt x="36710" y="13092"/>
                    <a:pt x="35662" y="11864"/>
                  </a:cubicBezTo>
                  <a:cubicBezTo>
                    <a:pt x="36169" y="11750"/>
                    <a:pt x="36682" y="11695"/>
                    <a:pt x="37191" y="11695"/>
                  </a:cubicBezTo>
                  <a:close/>
                  <a:moveTo>
                    <a:pt x="124477" y="9648"/>
                  </a:moveTo>
                  <a:cubicBezTo>
                    <a:pt x="127652" y="9648"/>
                    <a:pt x="130827" y="11726"/>
                    <a:pt x="130867" y="15888"/>
                  </a:cubicBezTo>
                  <a:cubicBezTo>
                    <a:pt x="130394" y="15786"/>
                    <a:pt x="129917" y="15736"/>
                    <a:pt x="129443" y="15736"/>
                  </a:cubicBezTo>
                  <a:cubicBezTo>
                    <a:pt x="127584" y="15736"/>
                    <a:pt x="125780" y="16502"/>
                    <a:pt x="124487" y="17895"/>
                  </a:cubicBezTo>
                  <a:cubicBezTo>
                    <a:pt x="123206" y="16515"/>
                    <a:pt x="121414" y="15735"/>
                    <a:pt x="119532" y="15735"/>
                  </a:cubicBezTo>
                  <a:cubicBezTo>
                    <a:pt x="119048" y="15735"/>
                    <a:pt x="118564" y="15780"/>
                    <a:pt x="118089" y="15888"/>
                  </a:cubicBezTo>
                  <a:cubicBezTo>
                    <a:pt x="118125" y="11729"/>
                    <a:pt x="121301" y="9648"/>
                    <a:pt x="124477" y="9648"/>
                  </a:cubicBezTo>
                  <a:close/>
                  <a:moveTo>
                    <a:pt x="77633" y="9753"/>
                  </a:moveTo>
                  <a:cubicBezTo>
                    <a:pt x="80805" y="9753"/>
                    <a:pt x="83979" y="11828"/>
                    <a:pt x="84022" y="15982"/>
                  </a:cubicBezTo>
                  <a:lnTo>
                    <a:pt x="84022" y="15982"/>
                  </a:lnTo>
                  <a:cubicBezTo>
                    <a:pt x="83547" y="15880"/>
                    <a:pt x="83069" y="15830"/>
                    <a:pt x="82594" y="15830"/>
                  </a:cubicBezTo>
                  <a:cubicBezTo>
                    <a:pt x="80737" y="15830"/>
                    <a:pt x="78939" y="16596"/>
                    <a:pt x="77651" y="17984"/>
                  </a:cubicBezTo>
                  <a:cubicBezTo>
                    <a:pt x="76369" y="16613"/>
                    <a:pt x="74577" y="15825"/>
                    <a:pt x="72696" y="15825"/>
                  </a:cubicBezTo>
                  <a:cubicBezTo>
                    <a:pt x="72212" y="15825"/>
                    <a:pt x="71728" y="15879"/>
                    <a:pt x="71253" y="15986"/>
                  </a:cubicBezTo>
                  <a:cubicBezTo>
                    <a:pt x="71284" y="11832"/>
                    <a:pt x="74458" y="9753"/>
                    <a:pt x="77633" y="9753"/>
                  </a:cubicBezTo>
                  <a:close/>
                  <a:moveTo>
                    <a:pt x="100947" y="9753"/>
                  </a:moveTo>
                  <a:cubicBezTo>
                    <a:pt x="104122" y="9753"/>
                    <a:pt x="107296" y="11830"/>
                    <a:pt x="107337" y="15986"/>
                  </a:cubicBezTo>
                  <a:cubicBezTo>
                    <a:pt x="106864" y="15884"/>
                    <a:pt x="106386" y="15834"/>
                    <a:pt x="105913" y="15834"/>
                  </a:cubicBezTo>
                  <a:cubicBezTo>
                    <a:pt x="104054" y="15834"/>
                    <a:pt x="102249" y="16601"/>
                    <a:pt x="100957" y="17993"/>
                  </a:cubicBezTo>
                  <a:cubicBezTo>
                    <a:pt x="99676" y="16613"/>
                    <a:pt x="97883" y="15834"/>
                    <a:pt x="96002" y="15834"/>
                  </a:cubicBezTo>
                  <a:cubicBezTo>
                    <a:pt x="95518" y="15834"/>
                    <a:pt x="95034" y="15888"/>
                    <a:pt x="94559" y="15986"/>
                  </a:cubicBezTo>
                  <a:cubicBezTo>
                    <a:pt x="94595" y="11832"/>
                    <a:pt x="97771" y="9753"/>
                    <a:pt x="100947" y="9753"/>
                  </a:cubicBezTo>
                  <a:close/>
                  <a:moveTo>
                    <a:pt x="53999" y="9848"/>
                  </a:moveTo>
                  <a:cubicBezTo>
                    <a:pt x="57176" y="9848"/>
                    <a:pt x="60352" y="11927"/>
                    <a:pt x="60393" y="16085"/>
                  </a:cubicBezTo>
                  <a:cubicBezTo>
                    <a:pt x="59913" y="15980"/>
                    <a:pt x="59429" y="15929"/>
                    <a:pt x="58949" y="15929"/>
                  </a:cubicBezTo>
                  <a:cubicBezTo>
                    <a:pt x="57093" y="15929"/>
                    <a:pt x="55295" y="16694"/>
                    <a:pt x="53999" y="18087"/>
                  </a:cubicBezTo>
                  <a:lnTo>
                    <a:pt x="53999" y="18087"/>
                  </a:lnTo>
                  <a:cubicBezTo>
                    <a:pt x="52718" y="16710"/>
                    <a:pt x="50928" y="15932"/>
                    <a:pt x="49049" y="15932"/>
                  </a:cubicBezTo>
                  <a:cubicBezTo>
                    <a:pt x="48565" y="15932"/>
                    <a:pt x="48081" y="15977"/>
                    <a:pt x="47606" y="16085"/>
                  </a:cubicBezTo>
                  <a:cubicBezTo>
                    <a:pt x="47646" y="11927"/>
                    <a:pt x="50823" y="9848"/>
                    <a:pt x="53999" y="9848"/>
                  </a:cubicBezTo>
                  <a:close/>
                  <a:moveTo>
                    <a:pt x="7166" y="9943"/>
                  </a:moveTo>
                  <a:cubicBezTo>
                    <a:pt x="10341" y="9943"/>
                    <a:pt x="13516" y="12022"/>
                    <a:pt x="13556" y="16183"/>
                  </a:cubicBezTo>
                  <a:cubicBezTo>
                    <a:pt x="13083" y="16081"/>
                    <a:pt x="12605" y="16031"/>
                    <a:pt x="12131" y="16031"/>
                  </a:cubicBezTo>
                  <a:cubicBezTo>
                    <a:pt x="10273" y="16031"/>
                    <a:pt x="8469" y="16796"/>
                    <a:pt x="7176" y="18181"/>
                  </a:cubicBezTo>
                  <a:cubicBezTo>
                    <a:pt x="5901" y="16817"/>
                    <a:pt x="4126" y="16040"/>
                    <a:pt x="2258" y="16040"/>
                  </a:cubicBezTo>
                  <a:cubicBezTo>
                    <a:pt x="2237" y="16040"/>
                    <a:pt x="2216" y="16040"/>
                    <a:pt x="2194" y="16040"/>
                  </a:cubicBezTo>
                  <a:lnTo>
                    <a:pt x="2212" y="16022"/>
                  </a:lnTo>
                  <a:lnTo>
                    <a:pt x="2212" y="16022"/>
                  </a:lnTo>
                  <a:cubicBezTo>
                    <a:pt x="1728" y="16031"/>
                    <a:pt x="1245" y="16076"/>
                    <a:pt x="770" y="16183"/>
                  </a:cubicBezTo>
                  <a:cubicBezTo>
                    <a:pt x="810" y="12024"/>
                    <a:pt x="3988" y="9943"/>
                    <a:pt x="7166" y="9943"/>
                  </a:cubicBezTo>
                  <a:close/>
                  <a:moveTo>
                    <a:pt x="30463" y="9956"/>
                  </a:moveTo>
                  <a:cubicBezTo>
                    <a:pt x="33636" y="9956"/>
                    <a:pt x="36811" y="12033"/>
                    <a:pt x="36854" y="16188"/>
                  </a:cubicBezTo>
                  <a:lnTo>
                    <a:pt x="36854" y="16188"/>
                  </a:lnTo>
                  <a:cubicBezTo>
                    <a:pt x="36379" y="16086"/>
                    <a:pt x="35901" y="16036"/>
                    <a:pt x="35426" y="16036"/>
                  </a:cubicBezTo>
                  <a:cubicBezTo>
                    <a:pt x="33569" y="16036"/>
                    <a:pt x="31771" y="16802"/>
                    <a:pt x="30483" y="18190"/>
                  </a:cubicBezTo>
                  <a:cubicBezTo>
                    <a:pt x="29201" y="16819"/>
                    <a:pt x="27409" y="16031"/>
                    <a:pt x="25528" y="16031"/>
                  </a:cubicBezTo>
                  <a:cubicBezTo>
                    <a:pt x="25044" y="16031"/>
                    <a:pt x="24560" y="16085"/>
                    <a:pt x="24085" y="16192"/>
                  </a:cubicBezTo>
                  <a:cubicBezTo>
                    <a:pt x="24116" y="12034"/>
                    <a:pt x="27288" y="9956"/>
                    <a:pt x="30463" y="9956"/>
                  </a:cubicBezTo>
                  <a:close/>
                  <a:moveTo>
                    <a:pt x="119326" y="16110"/>
                  </a:moveTo>
                  <a:cubicBezTo>
                    <a:pt x="121265" y="16110"/>
                    <a:pt x="123134" y="16913"/>
                    <a:pt x="124478" y="18361"/>
                  </a:cubicBezTo>
                  <a:cubicBezTo>
                    <a:pt x="124458" y="18360"/>
                    <a:pt x="124439" y="18360"/>
                    <a:pt x="124419" y="18360"/>
                  </a:cubicBezTo>
                  <a:cubicBezTo>
                    <a:pt x="122550" y="18360"/>
                    <a:pt x="120782" y="19199"/>
                    <a:pt x="119541" y="20502"/>
                  </a:cubicBezTo>
                  <a:cubicBezTo>
                    <a:pt x="119622" y="18907"/>
                    <a:pt x="119039" y="17411"/>
                    <a:pt x="118045" y="16228"/>
                  </a:cubicBezTo>
                  <a:cubicBezTo>
                    <a:pt x="118472" y="16149"/>
                    <a:pt x="118901" y="16110"/>
                    <a:pt x="119326" y="16110"/>
                  </a:cubicBezTo>
                  <a:close/>
                  <a:moveTo>
                    <a:pt x="129624" y="16110"/>
                  </a:moveTo>
                  <a:cubicBezTo>
                    <a:pt x="130049" y="16110"/>
                    <a:pt x="130477" y="16149"/>
                    <a:pt x="130903" y="16228"/>
                  </a:cubicBezTo>
                  <a:cubicBezTo>
                    <a:pt x="129908" y="17402"/>
                    <a:pt x="129326" y="18907"/>
                    <a:pt x="129415" y="20493"/>
                  </a:cubicBezTo>
                  <a:lnTo>
                    <a:pt x="129415" y="20502"/>
                  </a:lnTo>
                  <a:cubicBezTo>
                    <a:pt x="128165" y="19199"/>
                    <a:pt x="126397" y="18360"/>
                    <a:pt x="124537" y="18360"/>
                  </a:cubicBezTo>
                  <a:cubicBezTo>
                    <a:pt x="124517" y="18360"/>
                    <a:pt x="124498" y="18360"/>
                    <a:pt x="124478" y="18361"/>
                  </a:cubicBezTo>
                  <a:cubicBezTo>
                    <a:pt x="125815" y="16913"/>
                    <a:pt x="127689" y="16110"/>
                    <a:pt x="129624" y="16110"/>
                  </a:cubicBezTo>
                  <a:close/>
                  <a:moveTo>
                    <a:pt x="82783" y="16209"/>
                  </a:moveTo>
                  <a:cubicBezTo>
                    <a:pt x="83207" y="16209"/>
                    <a:pt x="83633" y="16247"/>
                    <a:pt x="84057" y="16327"/>
                  </a:cubicBezTo>
                  <a:cubicBezTo>
                    <a:pt x="83538" y="16945"/>
                    <a:pt x="83135" y="17653"/>
                    <a:pt x="82875" y="18414"/>
                  </a:cubicBezTo>
                  <a:cubicBezTo>
                    <a:pt x="82633" y="19113"/>
                    <a:pt x="82534" y="19848"/>
                    <a:pt x="82570" y="20592"/>
                  </a:cubicBezTo>
                  <a:cubicBezTo>
                    <a:pt x="81322" y="19282"/>
                    <a:pt x="79551" y="18450"/>
                    <a:pt x="77681" y="18450"/>
                  </a:cubicBezTo>
                  <a:cubicBezTo>
                    <a:pt x="77671" y="18450"/>
                    <a:pt x="77661" y="18450"/>
                    <a:pt x="77651" y="18450"/>
                  </a:cubicBezTo>
                  <a:cubicBezTo>
                    <a:pt x="78988" y="17010"/>
                    <a:pt x="80855" y="16209"/>
                    <a:pt x="82783" y="16209"/>
                  </a:cubicBezTo>
                  <a:close/>
                  <a:moveTo>
                    <a:pt x="95788" y="16212"/>
                  </a:moveTo>
                  <a:cubicBezTo>
                    <a:pt x="97720" y="16212"/>
                    <a:pt x="99592" y="17008"/>
                    <a:pt x="100939" y="18450"/>
                  </a:cubicBezTo>
                  <a:cubicBezTo>
                    <a:pt x="100919" y="18450"/>
                    <a:pt x="100900" y="18450"/>
                    <a:pt x="100880" y="18450"/>
                  </a:cubicBezTo>
                  <a:cubicBezTo>
                    <a:pt x="99011" y="18450"/>
                    <a:pt x="97252" y="19288"/>
                    <a:pt x="96011" y="20592"/>
                  </a:cubicBezTo>
                  <a:cubicBezTo>
                    <a:pt x="96047" y="19848"/>
                    <a:pt x="95948" y="19113"/>
                    <a:pt x="95706" y="18414"/>
                  </a:cubicBezTo>
                  <a:cubicBezTo>
                    <a:pt x="95446" y="17653"/>
                    <a:pt x="95043" y="16945"/>
                    <a:pt x="94523" y="16327"/>
                  </a:cubicBezTo>
                  <a:cubicBezTo>
                    <a:pt x="94944" y="16250"/>
                    <a:pt x="95367" y="16212"/>
                    <a:pt x="95788" y="16212"/>
                  </a:cubicBezTo>
                  <a:close/>
                  <a:moveTo>
                    <a:pt x="48848" y="16307"/>
                  </a:moveTo>
                  <a:cubicBezTo>
                    <a:pt x="50780" y="16307"/>
                    <a:pt x="52650" y="17108"/>
                    <a:pt x="53987" y="18558"/>
                  </a:cubicBezTo>
                  <a:lnTo>
                    <a:pt x="53987" y="18558"/>
                  </a:lnTo>
                  <a:cubicBezTo>
                    <a:pt x="53970" y="18558"/>
                    <a:pt x="53953" y="18557"/>
                    <a:pt x="53936" y="18557"/>
                  </a:cubicBezTo>
                  <a:cubicBezTo>
                    <a:pt x="52067" y="18557"/>
                    <a:pt x="50308" y="19396"/>
                    <a:pt x="49058" y="20699"/>
                  </a:cubicBezTo>
                  <a:cubicBezTo>
                    <a:pt x="49147" y="19104"/>
                    <a:pt x="48565" y="17608"/>
                    <a:pt x="47570" y="16425"/>
                  </a:cubicBezTo>
                  <a:cubicBezTo>
                    <a:pt x="47996" y="16346"/>
                    <a:pt x="48423" y="16307"/>
                    <a:pt x="48848" y="16307"/>
                  </a:cubicBezTo>
                  <a:close/>
                  <a:moveTo>
                    <a:pt x="59142" y="16307"/>
                  </a:moveTo>
                  <a:cubicBezTo>
                    <a:pt x="59567" y="16307"/>
                    <a:pt x="59994" y="16346"/>
                    <a:pt x="60420" y="16425"/>
                  </a:cubicBezTo>
                  <a:cubicBezTo>
                    <a:pt x="59425" y="17608"/>
                    <a:pt x="58843" y="19104"/>
                    <a:pt x="58932" y="20699"/>
                  </a:cubicBezTo>
                  <a:cubicBezTo>
                    <a:pt x="57691" y="19396"/>
                    <a:pt x="55923" y="18557"/>
                    <a:pt x="54054" y="18557"/>
                  </a:cubicBezTo>
                  <a:cubicBezTo>
                    <a:pt x="54037" y="18557"/>
                    <a:pt x="54020" y="18558"/>
                    <a:pt x="54003" y="18558"/>
                  </a:cubicBezTo>
                  <a:lnTo>
                    <a:pt x="54003" y="18558"/>
                  </a:lnTo>
                  <a:cubicBezTo>
                    <a:pt x="55340" y="17108"/>
                    <a:pt x="57210" y="16307"/>
                    <a:pt x="59142" y="16307"/>
                  </a:cubicBezTo>
                  <a:close/>
                  <a:moveTo>
                    <a:pt x="25317" y="16414"/>
                  </a:moveTo>
                  <a:cubicBezTo>
                    <a:pt x="27247" y="16414"/>
                    <a:pt x="29113" y="17211"/>
                    <a:pt x="30456" y="18656"/>
                  </a:cubicBezTo>
                  <a:cubicBezTo>
                    <a:pt x="30436" y="18656"/>
                    <a:pt x="30416" y="18656"/>
                    <a:pt x="30397" y="18656"/>
                  </a:cubicBezTo>
                  <a:cubicBezTo>
                    <a:pt x="28528" y="18656"/>
                    <a:pt x="26769" y="19494"/>
                    <a:pt x="25528" y="20789"/>
                  </a:cubicBezTo>
                  <a:cubicBezTo>
                    <a:pt x="25563" y="20054"/>
                    <a:pt x="25456" y="19310"/>
                    <a:pt x="25223" y="18611"/>
                  </a:cubicBezTo>
                  <a:cubicBezTo>
                    <a:pt x="24954" y="17850"/>
                    <a:pt x="24551" y="17142"/>
                    <a:pt x="24031" y="16533"/>
                  </a:cubicBezTo>
                  <a:cubicBezTo>
                    <a:pt x="24460" y="16453"/>
                    <a:pt x="24890" y="16414"/>
                    <a:pt x="25317" y="16414"/>
                  </a:cubicBezTo>
                  <a:close/>
                  <a:moveTo>
                    <a:pt x="12296" y="16415"/>
                  </a:moveTo>
                  <a:cubicBezTo>
                    <a:pt x="12720" y="16415"/>
                    <a:pt x="13148" y="16454"/>
                    <a:pt x="13574" y="16533"/>
                  </a:cubicBezTo>
                  <a:cubicBezTo>
                    <a:pt x="13055" y="17151"/>
                    <a:pt x="12651" y="17850"/>
                    <a:pt x="12391" y="18611"/>
                  </a:cubicBezTo>
                  <a:cubicBezTo>
                    <a:pt x="12150" y="19310"/>
                    <a:pt x="12042" y="20054"/>
                    <a:pt x="12087" y="20789"/>
                  </a:cubicBezTo>
                  <a:lnTo>
                    <a:pt x="12078" y="20798"/>
                  </a:lnTo>
                  <a:cubicBezTo>
                    <a:pt x="10836" y="19494"/>
                    <a:pt x="9077" y="18656"/>
                    <a:pt x="7217" y="18656"/>
                  </a:cubicBezTo>
                  <a:cubicBezTo>
                    <a:pt x="7198" y="18656"/>
                    <a:pt x="7178" y="18656"/>
                    <a:pt x="7159" y="18656"/>
                  </a:cubicBezTo>
                  <a:cubicBezTo>
                    <a:pt x="8496" y="17216"/>
                    <a:pt x="10363" y="16415"/>
                    <a:pt x="12296" y="16415"/>
                  </a:cubicBezTo>
                  <a:close/>
                  <a:moveTo>
                    <a:pt x="106101" y="16205"/>
                  </a:moveTo>
                  <a:cubicBezTo>
                    <a:pt x="106563" y="16205"/>
                    <a:pt x="107027" y="16251"/>
                    <a:pt x="107489" y="16344"/>
                  </a:cubicBezTo>
                  <a:cubicBezTo>
                    <a:pt x="106486" y="17599"/>
                    <a:pt x="105930" y="19194"/>
                    <a:pt x="106136" y="20861"/>
                  </a:cubicBezTo>
                  <a:cubicBezTo>
                    <a:pt x="104879" y="19398"/>
                    <a:pt x="102991" y="18450"/>
                    <a:pt x="100994" y="18450"/>
                  </a:cubicBezTo>
                  <a:cubicBezTo>
                    <a:pt x="100985" y="18450"/>
                    <a:pt x="100975" y="18450"/>
                    <a:pt x="100966" y="18450"/>
                  </a:cubicBezTo>
                  <a:cubicBezTo>
                    <a:pt x="102304" y="17004"/>
                    <a:pt x="104173" y="16205"/>
                    <a:pt x="106101" y="16205"/>
                  </a:cubicBezTo>
                  <a:close/>
                  <a:moveTo>
                    <a:pt x="70810" y="11698"/>
                  </a:moveTo>
                  <a:cubicBezTo>
                    <a:pt x="71303" y="11698"/>
                    <a:pt x="71800" y="11750"/>
                    <a:pt x="72292" y="11855"/>
                  </a:cubicBezTo>
                  <a:cubicBezTo>
                    <a:pt x="71289" y="13110"/>
                    <a:pt x="70742" y="14705"/>
                    <a:pt x="70939" y="16380"/>
                  </a:cubicBezTo>
                  <a:lnTo>
                    <a:pt x="70957" y="16371"/>
                  </a:lnTo>
                  <a:cubicBezTo>
                    <a:pt x="71461" y="16260"/>
                    <a:pt x="71969" y="16205"/>
                    <a:pt x="72473" y="16205"/>
                  </a:cubicBezTo>
                  <a:cubicBezTo>
                    <a:pt x="74401" y="16205"/>
                    <a:pt x="76274" y="17001"/>
                    <a:pt x="77624" y="18450"/>
                  </a:cubicBezTo>
                  <a:cubicBezTo>
                    <a:pt x="77606" y="18450"/>
                    <a:pt x="77588" y="18450"/>
                    <a:pt x="77570" y="18450"/>
                  </a:cubicBezTo>
                  <a:cubicBezTo>
                    <a:pt x="75520" y="18450"/>
                    <a:pt x="73598" y="19458"/>
                    <a:pt x="72346" y="20986"/>
                  </a:cubicBezTo>
                  <a:cubicBezTo>
                    <a:pt x="72738" y="17269"/>
                    <a:pt x="69425" y="13952"/>
                    <a:pt x="65712" y="13952"/>
                  </a:cubicBezTo>
                  <a:cubicBezTo>
                    <a:pt x="65692" y="13952"/>
                    <a:pt x="65673" y="13952"/>
                    <a:pt x="65653" y="13952"/>
                  </a:cubicBezTo>
                  <a:cubicBezTo>
                    <a:pt x="66995" y="12495"/>
                    <a:pt x="68873" y="11698"/>
                    <a:pt x="70810" y="11698"/>
                  </a:cubicBezTo>
                  <a:close/>
                  <a:moveTo>
                    <a:pt x="35592" y="16407"/>
                  </a:moveTo>
                  <a:cubicBezTo>
                    <a:pt x="36059" y="16407"/>
                    <a:pt x="36530" y="16454"/>
                    <a:pt x="36997" y="16551"/>
                  </a:cubicBezTo>
                  <a:cubicBezTo>
                    <a:pt x="36004" y="17802"/>
                    <a:pt x="35449" y="19385"/>
                    <a:pt x="35643" y="21056"/>
                  </a:cubicBezTo>
                  <a:lnTo>
                    <a:pt x="35643" y="21056"/>
                  </a:lnTo>
                  <a:cubicBezTo>
                    <a:pt x="34391" y="19601"/>
                    <a:pt x="32515" y="18647"/>
                    <a:pt x="30529" y="18647"/>
                  </a:cubicBezTo>
                  <a:cubicBezTo>
                    <a:pt x="30511" y="18647"/>
                    <a:pt x="30492" y="18647"/>
                    <a:pt x="30474" y="18647"/>
                  </a:cubicBezTo>
                  <a:cubicBezTo>
                    <a:pt x="31808" y="17205"/>
                    <a:pt x="33669" y="16407"/>
                    <a:pt x="35592" y="16407"/>
                  </a:cubicBezTo>
                  <a:close/>
                  <a:moveTo>
                    <a:pt x="112821" y="14253"/>
                  </a:moveTo>
                  <a:cubicBezTo>
                    <a:pt x="115997" y="14253"/>
                    <a:pt x="119174" y="16332"/>
                    <a:pt x="119218" y="20493"/>
                  </a:cubicBezTo>
                  <a:cubicBezTo>
                    <a:pt x="118738" y="20388"/>
                    <a:pt x="118254" y="20337"/>
                    <a:pt x="117773" y="20337"/>
                  </a:cubicBezTo>
                  <a:cubicBezTo>
                    <a:pt x="115916" y="20337"/>
                    <a:pt x="114116" y="21103"/>
                    <a:pt x="112821" y="22491"/>
                  </a:cubicBezTo>
                  <a:cubicBezTo>
                    <a:pt x="111548" y="21120"/>
                    <a:pt x="109756" y="20332"/>
                    <a:pt x="107874" y="20332"/>
                  </a:cubicBezTo>
                  <a:cubicBezTo>
                    <a:pt x="107391" y="20332"/>
                    <a:pt x="106907" y="20386"/>
                    <a:pt x="106432" y="20493"/>
                  </a:cubicBezTo>
                  <a:cubicBezTo>
                    <a:pt x="106468" y="16334"/>
                    <a:pt x="109644" y="14253"/>
                    <a:pt x="112821" y="14253"/>
                  </a:cubicBezTo>
                  <a:close/>
                  <a:moveTo>
                    <a:pt x="136138" y="14252"/>
                  </a:moveTo>
                  <a:cubicBezTo>
                    <a:pt x="139311" y="14252"/>
                    <a:pt x="142484" y="16329"/>
                    <a:pt x="142525" y="20484"/>
                  </a:cubicBezTo>
                  <a:lnTo>
                    <a:pt x="142525" y="20493"/>
                  </a:lnTo>
                  <a:cubicBezTo>
                    <a:pt x="142051" y="20391"/>
                    <a:pt x="141574" y="20341"/>
                    <a:pt x="141100" y="20341"/>
                  </a:cubicBezTo>
                  <a:cubicBezTo>
                    <a:pt x="139242" y="20341"/>
                    <a:pt x="137437" y="21108"/>
                    <a:pt x="136145" y="22500"/>
                  </a:cubicBezTo>
                  <a:cubicBezTo>
                    <a:pt x="134871" y="21128"/>
                    <a:pt x="133091" y="20341"/>
                    <a:pt x="131221" y="20341"/>
                  </a:cubicBezTo>
                  <a:cubicBezTo>
                    <a:pt x="131211" y="20341"/>
                    <a:pt x="131200" y="20341"/>
                    <a:pt x="131190" y="20341"/>
                  </a:cubicBezTo>
                  <a:cubicBezTo>
                    <a:pt x="130706" y="20341"/>
                    <a:pt x="130222" y="20386"/>
                    <a:pt x="129747" y="20493"/>
                  </a:cubicBezTo>
                  <a:cubicBezTo>
                    <a:pt x="129783" y="16333"/>
                    <a:pt x="132960" y="14252"/>
                    <a:pt x="136138" y="14252"/>
                  </a:cubicBezTo>
                  <a:close/>
                  <a:moveTo>
                    <a:pt x="89290" y="14357"/>
                  </a:moveTo>
                  <a:cubicBezTo>
                    <a:pt x="91871" y="14357"/>
                    <a:pt x="94452" y="15731"/>
                    <a:pt x="95348" y="18477"/>
                  </a:cubicBezTo>
                  <a:cubicBezTo>
                    <a:pt x="95572" y="19158"/>
                    <a:pt x="95679" y="19866"/>
                    <a:pt x="95688" y="20583"/>
                  </a:cubicBezTo>
                  <a:cubicBezTo>
                    <a:pt x="95213" y="20481"/>
                    <a:pt x="94734" y="20431"/>
                    <a:pt x="94259" y="20431"/>
                  </a:cubicBezTo>
                  <a:cubicBezTo>
                    <a:pt x="92398" y="20431"/>
                    <a:pt x="90599" y="21196"/>
                    <a:pt x="89299" y="22581"/>
                  </a:cubicBezTo>
                  <a:cubicBezTo>
                    <a:pt x="88025" y="21218"/>
                    <a:pt x="86246" y="20430"/>
                    <a:pt x="84376" y="20430"/>
                  </a:cubicBezTo>
                  <a:cubicBezTo>
                    <a:pt x="84365" y="20430"/>
                    <a:pt x="84355" y="20430"/>
                    <a:pt x="84344" y="20430"/>
                  </a:cubicBezTo>
                  <a:cubicBezTo>
                    <a:pt x="83860" y="20430"/>
                    <a:pt x="83376" y="20475"/>
                    <a:pt x="82902" y="20583"/>
                  </a:cubicBezTo>
                  <a:cubicBezTo>
                    <a:pt x="82902" y="19866"/>
                    <a:pt x="83018" y="19158"/>
                    <a:pt x="83233" y="18477"/>
                  </a:cubicBezTo>
                  <a:cubicBezTo>
                    <a:pt x="84129" y="15731"/>
                    <a:pt x="86710" y="14357"/>
                    <a:pt x="89290" y="14357"/>
                  </a:cubicBezTo>
                  <a:close/>
                  <a:moveTo>
                    <a:pt x="42333" y="14454"/>
                  </a:moveTo>
                  <a:cubicBezTo>
                    <a:pt x="45509" y="14454"/>
                    <a:pt x="48686" y="16533"/>
                    <a:pt x="48726" y="20690"/>
                  </a:cubicBezTo>
                  <a:cubicBezTo>
                    <a:pt x="48246" y="20585"/>
                    <a:pt x="47763" y="20534"/>
                    <a:pt x="47283" y="20534"/>
                  </a:cubicBezTo>
                  <a:cubicBezTo>
                    <a:pt x="45427" y="20534"/>
                    <a:pt x="43633" y="21302"/>
                    <a:pt x="42337" y="22697"/>
                  </a:cubicBezTo>
                  <a:cubicBezTo>
                    <a:pt x="41063" y="21325"/>
                    <a:pt x="39284" y="20538"/>
                    <a:pt x="37414" y="20538"/>
                  </a:cubicBezTo>
                  <a:cubicBezTo>
                    <a:pt x="37403" y="20538"/>
                    <a:pt x="37393" y="20538"/>
                    <a:pt x="37382" y="20538"/>
                  </a:cubicBezTo>
                  <a:cubicBezTo>
                    <a:pt x="36898" y="20538"/>
                    <a:pt x="36415" y="20583"/>
                    <a:pt x="35940" y="20690"/>
                  </a:cubicBezTo>
                  <a:cubicBezTo>
                    <a:pt x="35980" y="16533"/>
                    <a:pt x="39156" y="14454"/>
                    <a:pt x="42333" y="14454"/>
                  </a:cubicBezTo>
                  <a:close/>
                  <a:moveTo>
                    <a:pt x="65648" y="14454"/>
                  </a:moveTo>
                  <a:cubicBezTo>
                    <a:pt x="68825" y="14454"/>
                    <a:pt x="72001" y="16533"/>
                    <a:pt x="72041" y="20690"/>
                  </a:cubicBezTo>
                  <a:cubicBezTo>
                    <a:pt x="71563" y="20585"/>
                    <a:pt x="71081" y="20534"/>
                    <a:pt x="70602" y="20534"/>
                  </a:cubicBezTo>
                  <a:cubicBezTo>
                    <a:pt x="68748" y="20534"/>
                    <a:pt x="66949" y="21302"/>
                    <a:pt x="65653" y="22697"/>
                  </a:cubicBezTo>
                  <a:cubicBezTo>
                    <a:pt x="64378" y="21325"/>
                    <a:pt x="62599" y="20538"/>
                    <a:pt x="60729" y="20538"/>
                  </a:cubicBezTo>
                  <a:cubicBezTo>
                    <a:pt x="60719" y="20538"/>
                    <a:pt x="60708" y="20538"/>
                    <a:pt x="60697" y="20538"/>
                  </a:cubicBezTo>
                  <a:cubicBezTo>
                    <a:pt x="60214" y="20538"/>
                    <a:pt x="59730" y="20583"/>
                    <a:pt x="59255" y="20690"/>
                  </a:cubicBezTo>
                  <a:cubicBezTo>
                    <a:pt x="59295" y="16533"/>
                    <a:pt x="62472" y="14454"/>
                    <a:pt x="65648" y="14454"/>
                  </a:cubicBezTo>
                  <a:close/>
                  <a:moveTo>
                    <a:pt x="18806" y="14558"/>
                  </a:moveTo>
                  <a:cubicBezTo>
                    <a:pt x="21388" y="14558"/>
                    <a:pt x="23969" y="15929"/>
                    <a:pt x="24864" y="18674"/>
                  </a:cubicBezTo>
                  <a:cubicBezTo>
                    <a:pt x="25079" y="19355"/>
                    <a:pt x="25196" y="20063"/>
                    <a:pt x="25196" y="20780"/>
                  </a:cubicBezTo>
                  <a:cubicBezTo>
                    <a:pt x="24718" y="20675"/>
                    <a:pt x="24235" y="20624"/>
                    <a:pt x="23756" y="20624"/>
                  </a:cubicBezTo>
                  <a:cubicBezTo>
                    <a:pt x="21903" y="20624"/>
                    <a:pt x="20103" y="21391"/>
                    <a:pt x="18807" y="22787"/>
                  </a:cubicBezTo>
                  <a:cubicBezTo>
                    <a:pt x="17535" y="21407"/>
                    <a:pt x="15734" y="20628"/>
                    <a:pt x="13861" y="20628"/>
                  </a:cubicBezTo>
                  <a:cubicBezTo>
                    <a:pt x="13368" y="20628"/>
                    <a:pt x="12884" y="20672"/>
                    <a:pt x="12409" y="20780"/>
                  </a:cubicBezTo>
                  <a:cubicBezTo>
                    <a:pt x="12418" y="20063"/>
                    <a:pt x="12526" y="19355"/>
                    <a:pt x="12741" y="18674"/>
                  </a:cubicBezTo>
                  <a:cubicBezTo>
                    <a:pt x="13637" y="15931"/>
                    <a:pt x="16222" y="14558"/>
                    <a:pt x="18806" y="14558"/>
                  </a:cubicBezTo>
                  <a:close/>
                  <a:moveTo>
                    <a:pt x="117964" y="20706"/>
                  </a:moveTo>
                  <a:cubicBezTo>
                    <a:pt x="118390" y="20706"/>
                    <a:pt x="118819" y="20745"/>
                    <a:pt x="119245" y="20825"/>
                  </a:cubicBezTo>
                  <a:cubicBezTo>
                    <a:pt x="118726" y="21443"/>
                    <a:pt x="118322" y="22151"/>
                    <a:pt x="118063" y="22913"/>
                  </a:cubicBezTo>
                  <a:lnTo>
                    <a:pt x="118063" y="22904"/>
                  </a:lnTo>
                  <a:cubicBezTo>
                    <a:pt x="117821" y="23611"/>
                    <a:pt x="117722" y="24346"/>
                    <a:pt x="117758" y="25090"/>
                  </a:cubicBezTo>
                  <a:cubicBezTo>
                    <a:pt x="116516" y="23786"/>
                    <a:pt x="114757" y="22948"/>
                    <a:pt x="112897" y="22948"/>
                  </a:cubicBezTo>
                  <a:cubicBezTo>
                    <a:pt x="112878" y="22948"/>
                    <a:pt x="112858" y="22948"/>
                    <a:pt x="112839" y="22948"/>
                  </a:cubicBezTo>
                  <a:cubicBezTo>
                    <a:pt x="114174" y="21503"/>
                    <a:pt x="116038" y="20706"/>
                    <a:pt x="117964" y="20706"/>
                  </a:cubicBezTo>
                  <a:close/>
                  <a:moveTo>
                    <a:pt x="130993" y="20706"/>
                  </a:moveTo>
                  <a:cubicBezTo>
                    <a:pt x="132921" y="20706"/>
                    <a:pt x="134791" y="21503"/>
                    <a:pt x="136127" y="22948"/>
                  </a:cubicBezTo>
                  <a:cubicBezTo>
                    <a:pt x="136107" y="22948"/>
                    <a:pt x="136088" y="22948"/>
                    <a:pt x="136068" y="22948"/>
                  </a:cubicBezTo>
                  <a:cubicBezTo>
                    <a:pt x="134208" y="22948"/>
                    <a:pt x="132440" y="23786"/>
                    <a:pt x="131199" y="25090"/>
                  </a:cubicBezTo>
                  <a:cubicBezTo>
                    <a:pt x="131234" y="24346"/>
                    <a:pt x="131136" y="23611"/>
                    <a:pt x="130894" y="22913"/>
                  </a:cubicBezTo>
                  <a:lnTo>
                    <a:pt x="130894" y="22904"/>
                  </a:lnTo>
                  <a:cubicBezTo>
                    <a:pt x="130634" y="22142"/>
                    <a:pt x="130231" y="21443"/>
                    <a:pt x="129711" y="20825"/>
                  </a:cubicBezTo>
                  <a:cubicBezTo>
                    <a:pt x="130138" y="20745"/>
                    <a:pt x="130567" y="20706"/>
                    <a:pt x="130993" y="20706"/>
                  </a:cubicBezTo>
                  <a:close/>
                  <a:moveTo>
                    <a:pt x="84135" y="20797"/>
                  </a:moveTo>
                  <a:cubicBezTo>
                    <a:pt x="86071" y="20797"/>
                    <a:pt x="87946" y="21599"/>
                    <a:pt x="89290" y="23047"/>
                  </a:cubicBezTo>
                  <a:cubicBezTo>
                    <a:pt x="90626" y="21601"/>
                    <a:pt x="92496" y="20805"/>
                    <a:pt x="94429" y="20805"/>
                  </a:cubicBezTo>
                  <a:cubicBezTo>
                    <a:pt x="94856" y="20805"/>
                    <a:pt x="95287" y="20844"/>
                    <a:pt x="95715" y="20923"/>
                  </a:cubicBezTo>
                  <a:cubicBezTo>
                    <a:pt x="94720" y="22106"/>
                    <a:pt x="94138" y="23602"/>
                    <a:pt x="94228" y="25197"/>
                  </a:cubicBezTo>
                  <a:cubicBezTo>
                    <a:pt x="92977" y="23894"/>
                    <a:pt x="91218" y="23056"/>
                    <a:pt x="89350" y="23056"/>
                  </a:cubicBezTo>
                  <a:cubicBezTo>
                    <a:pt x="89330" y="23056"/>
                    <a:pt x="89310" y="23056"/>
                    <a:pt x="89290" y="23056"/>
                  </a:cubicBezTo>
                  <a:cubicBezTo>
                    <a:pt x="89271" y="23056"/>
                    <a:pt x="89251" y="23056"/>
                    <a:pt x="89231" y="23056"/>
                  </a:cubicBezTo>
                  <a:cubicBezTo>
                    <a:pt x="87362" y="23056"/>
                    <a:pt x="85595" y="23894"/>
                    <a:pt x="84353" y="25197"/>
                  </a:cubicBezTo>
                  <a:cubicBezTo>
                    <a:pt x="84434" y="23602"/>
                    <a:pt x="83851" y="22106"/>
                    <a:pt x="82866" y="20923"/>
                  </a:cubicBezTo>
                  <a:lnTo>
                    <a:pt x="82857" y="20914"/>
                  </a:lnTo>
                  <a:cubicBezTo>
                    <a:pt x="83283" y="20835"/>
                    <a:pt x="83710" y="20797"/>
                    <a:pt x="84135" y="20797"/>
                  </a:cubicBezTo>
                  <a:close/>
                  <a:moveTo>
                    <a:pt x="47488" y="20904"/>
                  </a:moveTo>
                  <a:cubicBezTo>
                    <a:pt x="47912" y="20904"/>
                    <a:pt x="48338" y="20943"/>
                    <a:pt x="48762" y="21022"/>
                  </a:cubicBezTo>
                  <a:cubicBezTo>
                    <a:pt x="48242" y="21640"/>
                    <a:pt x="47839" y="22348"/>
                    <a:pt x="47579" y="23110"/>
                  </a:cubicBezTo>
                  <a:cubicBezTo>
                    <a:pt x="47337" y="23809"/>
                    <a:pt x="47239" y="24552"/>
                    <a:pt x="47275" y="25287"/>
                  </a:cubicBezTo>
                  <a:cubicBezTo>
                    <a:pt x="46033" y="23992"/>
                    <a:pt x="44274" y="23154"/>
                    <a:pt x="42414" y="23154"/>
                  </a:cubicBezTo>
                  <a:cubicBezTo>
                    <a:pt x="42395" y="23154"/>
                    <a:pt x="42375" y="23154"/>
                    <a:pt x="42355" y="23154"/>
                  </a:cubicBezTo>
                  <a:cubicBezTo>
                    <a:pt x="43693" y="21707"/>
                    <a:pt x="45560" y="20904"/>
                    <a:pt x="47488" y="20904"/>
                  </a:cubicBezTo>
                  <a:close/>
                  <a:moveTo>
                    <a:pt x="60505" y="20912"/>
                  </a:moveTo>
                  <a:cubicBezTo>
                    <a:pt x="62435" y="20912"/>
                    <a:pt x="64301" y="21709"/>
                    <a:pt x="65644" y="23154"/>
                  </a:cubicBezTo>
                  <a:cubicBezTo>
                    <a:pt x="65624" y="23154"/>
                    <a:pt x="65604" y="23154"/>
                    <a:pt x="65584" y="23154"/>
                  </a:cubicBezTo>
                  <a:cubicBezTo>
                    <a:pt x="63716" y="23154"/>
                    <a:pt x="61957" y="23993"/>
                    <a:pt x="60715" y="25296"/>
                  </a:cubicBezTo>
                  <a:lnTo>
                    <a:pt x="60715" y="25287"/>
                  </a:lnTo>
                  <a:cubicBezTo>
                    <a:pt x="60751" y="24552"/>
                    <a:pt x="60644" y="23809"/>
                    <a:pt x="60411" y="23110"/>
                  </a:cubicBezTo>
                  <a:cubicBezTo>
                    <a:pt x="60151" y="22348"/>
                    <a:pt x="59748" y="21640"/>
                    <a:pt x="59219" y="21031"/>
                  </a:cubicBezTo>
                  <a:cubicBezTo>
                    <a:pt x="59647" y="20951"/>
                    <a:pt x="60078" y="20912"/>
                    <a:pt x="60505" y="20912"/>
                  </a:cubicBezTo>
                  <a:close/>
                  <a:moveTo>
                    <a:pt x="107673" y="20699"/>
                  </a:moveTo>
                  <a:cubicBezTo>
                    <a:pt x="109600" y="20699"/>
                    <a:pt x="111466" y="21495"/>
                    <a:pt x="112812" y="22939"/>
                  </a:cubicBezTo>
                  <a:cubicBezTo>
                    <a:pt x="112793" y="22939"/>
                    <a:pt x="112774" y="22939"/>
                    <a:pt x="112756" y="22939"/>
                  </a:cubicBezTo>
                  <a:cubicBezTo>
                    <a:pt x="110769" y="22939"/>
                    <a:pt x="108902" y="23885"/>
                    <a:pt x="107659" y="25332"/>
                  </a:cubicBezTo>
                  <a:cubicBezTo>
                    <a:pt x="107785" y="23674"/>
                    <a:pt x="107184" y="22097"/>
                    <a:pt x="106136" y="20878"/>
                  </a:cubicBezTo>
                  <a:lnTo>
                    <a:pt x="106136" y="20870"/>
                  </a:lnTo>
                  <a:cubicBezTo>
                    <a:pt x="106647" y="20755"/>
                    <a:pt x="107162" y="20699"/>
                    <a:pt x="107673" y="20699"/>
                  </a:cubicBezTo>
                  <a:close/>
                  <a:moveTo>
                    <a:pt x="13670" y="20994"/>
                  </a:moveTo>
                  <a:cubicBezTo>
                    <a:pt x="15606" y="20994"/>
                    <a:pt x="17480" y="21797"/>
                    <a:pt x="18825" y="23244"/>
                  </a:cubicBezTo>
                  <a:cubicBezTo>
                    <a:pt x="18805" y="23244"/>
                    <a:pt x="18786" y="23244"/>
                    <a:pt x="18766" y="23244"/>
                  </a:cubicBezTo>
                  <a:cubicBezTo>
                    <a:pt x="16897" y="23244"/>
                    <a:pt x="15129" y="24082"/>
                    <a:pt x="13888" y="25386"/>
                  </a:cubicBezTo>
                  <a:cubicBezTo>
                    <a:pt x="13951" y="23809"/>
                    <a:pt x="13368" y="22303"/>
                    <a:pt x="12382" y="21120"/>
                  </a:cubicBezTo>
                  <a:lnTo>
                    <a:pt x="12391" y="21111"/>
                  </a:lnTo>
                  <a:cubicBezTo>
                    <a:pt x="12817" y="21032"/>
                    <a:pt x="13245" y="20994"/>
                    <a:pt x="13670" y="20994"/>
                  </a:cubicBezTo>
                  <a:close/>
                  <a:moveTo>
                    <a:pt x="23971" y="20994"/>
                  </a:moveTo>
                  <a:cubicBezTo>
                    <a:pt x="24396" y="20994"/>
                    <a:pt x="24824" y="21032"/>
                    <a:pt x="25250" y="21111"/>
                  </a:cubicBezTo>
                  <a:cubicBezTo>
                    <a:pt x="24255" y="22294"/>
                    <a:pt x="23673" y="23791"/>
                    <a:pt x="23753" y="25386"/>
                  </a:cubicBezTo>
                  <a:cubicBezTo>
                    <a:pt x="22512" y="24082"/>
                    <a:pt x="20744" y="23244"/>
                    <a:pt x="18884" y="23244"/>
                  </a:cubicBezTo>
                  <a:cubicBezTo>
                    <a:pt x="18864" y="23244"/>
                    <a:pt x="18845" y="23244"/>
                    <a:pt x="18825" y="23244"/>
                  </a:cubicBezTo>
                  <a:cubicBezTo>
                    <a:pt x="20162" y="21797"/>
                    <a:pt x="22036" y="20994"/>
                    <a:pt x="23971" y="20994"/>
                  </a:cubicBezTo>
                  <a:close/>
                  <a:moveTo>
                    <a:pt x="37165" y="20902"/>
                  </a:moveTo>
                  <a:cubicBezTo>
                    <a:pt x="39100" y="20902"/>
                    <a:pt x="40977" y="21703"/>
                    <a:pt x="42328" y="23154"/>
                  </a:cubicBezTo>
                  <a:cubicBezTo>
                    <a:pt x="42310" y="23154"/>
                    <a:pt x="42291" y="23154"/>
                    <a:pt x="42273" y="23154"/>
                  </a:cubicBezTo>
                  <a:cubicBezTo>
                    <a:pt x="40286" y="23154"/>
                    <a:pt x="38419" y="24100"/>
                    <a:pt x="37176" y="25547"/>
                  </a:cubicBezTo>
                  <a:cubicBezTo>
                    <a:pt x="37302" y="23871"/>
                    <a:pt x="36701" y="22303"/>
                    <a:pt x="35653" y="21076"/>
                  </a:cubicBezTo>
                  <a:lnTo>
                    <a:pt x="35653" y="21067"/>
                  </a:lnTo>
                  <a:cubicBezTo>
                    <a:pt x="36155" y="20956"/>
                    <a:pt x="36662" y="20902"/>
                    <a:pt x="37165" y="20902"/>
                  </a:cubicBezTo>
                  <a:close/>
                  <a:moveTo>
                    <a:pt x="124474" y="18856"/>
                  </a:moveTo>
                  <a:cubicBezTo>
                    <a:pt x="127057" y="18856"/>
                    <a:pt x="129639" y="20229"/>
                    <a:pt x="130536" y="22975"/>
                  </a:cubicBezTo>
                  <a:cubicBezTo>
                    <a:pt x="130751" y="23656"/>
                    <a:pt x="130867" y="24364"/>
                    <a:pt x="130867" y="25081"/>
                  </a:cubicBezTo>
                  <a:cubicBezTo>
                    <a:pt x="130388" y="24976"/>
                    <a:pt x="129906" y="24925"/>
                    <a:pt x="129426" y="24925"/>
                  </a:cubicBezTo>
                  <a:cubicBezTo>
                    <a:pt x="127574" y="24925"/>
                    <a:pt x="125776" y="25691"/>
                    <a:pt x="124487" y="27079"/>
                  </a:cubicBezTo>
                  <a:cubicBezTo>
                    <a:pt x="123206" y="25708"/>
                    <a:pt x="121414" y="24920"/>
                    <a:pt x="119532" y="24920"/>
                  </a:cubicBezTo>
                  <a:cubicBezTo>
                    <a:pt x="119048" y="24920"/>
                    <a:pt x="118564" y="24973"/>
                    <a:pt x="118089" y="25081"/>
                  </a:cubicBezTo>
                  <a:cubicBezTo>
                    <a:pt x="118089" y="24364"/>
                    <a:pt x="118197" y="23656"/>
                    <a:pt x="118412" y="22975"/>
                  </a:cubicBezTo>
                  <a:cubicBezTo>
                    <a:pt x="119308" y="20229"/>
                    <a:pt x="121891" y="18856"/>
                    <a:pt x="124474" y="18856"/>
                  </a:cubicBezTo>
                  <a:close/>
                  <a:moveTo>
                    <a:pt x="77629" y="18952"/>
                  </a:moveTo>
                  <a:cubicBezTo>
                    <a:pt x="80805" y="18952"/>
                    <a:pt x="83981" y="21031"/>
                    <a:pt x="84022" y="25188"/>
                  </a:cubicBezTo>
                  <a:cubicBezTo>
                    <a:pt x="83543" y="25084"/>
                    <a:pt x="83060" y="25032"/>
                    <a:pt x="82581" y="25032"/>
                  </a:cubicBezTo>
                  <a:cubicBezTo>
                    <a:pt x="80728" y="25032"/>
                    <a:pt x="78930" y="25798"/>
                    <a:pt x="77642" y="27187"/>
                  </a:cubicBezTo>
                  <a:cubicBezTo>
                    <a:pt x="76360" y="25816"/>
                    <a:pt x="74568" y="25027"/>
                    <a:pt x="72687" y="25027"/>
                  </a:cubicBezTo>
                  <a:cubicBezTo>
                    <a:pt x="72203" y="25027"/>
                    <a:pt x="71719" y="25081"/>
                    <a:pt x="71244" y="25188"/>
                  </a:cubicBezTo>
                  <a:cubicBezTo>
                    <a:pt x="71280" y="21031"/>
                    <a:pt x="74454" y="18952"/>
                    <a:pt x="77629" y="18952"/>
                  </a:cubicBezTo>
                  <a:close/>
                  <a:moveTo>
                    <a:pt x="100945" y="18952"/>
                  </a:moveTo>
                  <a:cubicBezTo>
                    <a:pt x="104119" y="18952"/>
                    <a:pt x="107295" y="21030"/>
                    <a:pt x="107337" y="25187"/>
                  </a:cubicBezTo>
                  <a:lnTo>
                    <a:pt x="107337" y="25187"/>
                  </a:lnTo>
                  <a:cubicBezTo>
                    <a:pt x="106865" y="25086"/>
                    <a:pt x="106389" y="25037"/>
                    <a:pt x="105918" y="25037"/>
                  </a:cubicBezTo>
                  <a:cubicBezTo>
                    <a:pt x="104057" y="25037"/>
                    <a:pt x="102256" y="25803"/>
                    <a:pt x="100957" y="27196"/>
                  </a:cubicBezTo>
                  <a:cubicBezTo>
                    <a:pt x="99676" y="25816"/>
                    <a:pt x="97883" y="25036"/>
                    <a:pt x="96002" y="25036"/>
                  </a:cubicBezTo>
                  <a:cubicBezTo>
                    <a:pt x="95518" y="25036"/>
                    <a:pt x="95034" y="25081"/>
                    <a:pt x="94559" y="25188"/>
                  </a:cubicBezTo>
                  <a:cubicBezTo>
                    <a:pt x="94595" y="21031"/>
                    <a:pt x="97769" y="18952"/>
                    <a:pt x="100945" y="18952"/>
                  </a:cubicBezTo>
                  <a:close/>
                  <a:moveTo>
                    <a:pt x="53997" y="19058"/>
                  </a:moveTo>
                  <a:cubicBezTo>
                    <a:pt x="56578" y="19058"/>
                    <a:pt x="59157" y="20432"/>
                    <a:pt x="60052" y="23181"/>
                  </a:cubicBezTo>
                  <a:cubicBezTo>
                    <a:pt x="60267" y="23853"/>
                    <a:pt x="60384" y="24570"/>
                    <a:pt x="60384" y="25278"/>
                  </a:cubicBezTo>
                  <a:cubicBezTo>
                    <a:pt x="59909" y="25176"/>
                    <a:pt x="59430" y="25126"/>
                    <a:pt x="58956" y="25126"/>
                  </a:cubicBezTo>
                  <a:cubicBezTo>
                    <a:pt x="57095" y="25126"/>
                    <a:pt x="55295" y="25893"/>
                    <a:pt x="53995" y="27285"/>
                  </a:cubicBezTo>
                  <a:cubicBezTo>
                    <a:pt x="52714" y="25905"/>
                    <a:pt x="50922" y="25126"/>
                    <a:pt x="49049" y="25126"/>
                  </a:cubicBezTo>
                  <a:cubicBezTo>
                    <a:pt x="48556" y="25126"/>
                    <a:pt x="48072" y="25180"/>
                    <a:pt x="47597" y="25278"/>
                  </a:cubicBezTo>
                  <a:cubicBezTo>
                    <a:pt x="47606" y="24570"/>
                    <a:pt x="47714" y="23853"/>
                    <a:pt x="47929" y="23181"/>
                  </a:cubicBezTo>
                  <a:cubicBezTo>
                    <a:pt x="48830" y="20434"/>
                    <a:pt x="51414" y="19058"/>
                    <a:pt x="53997" y="19058"/>
                  </a:cubicBezTo>
                  <a:close/>
                  <a:moveTo>
                    <a:pt x="7163" y="19140"/>
                  </a:moveTo>
                  <a:cubicBezTo>
                    <a:pt x="10339" y="19140"/>
                    <a:pt x="13516" y="21219"/>
                    <a:pt x="13556" y="25377"/>
                  </a:cubicBezTo>
                  <a:cubicBezTo>
                    <a:pt x="13079" y="25272"/>
                    <a:pt x="12598" y="25222"/>
                    <a:pt x="12120" y="25222"/>
                  </a:cubicBezTo>
                  <a:cubicBezTo>
                    <a:pt x="10263" y="25222"/>
                    <a:pt x="8460" y="25990"/>
                    <a:pt x="7163" y="27379"/>
                  </a:cubicBezTo>
                  <a:lnTo>
                    <a:pt x="7163" y="27379"/>
                  </a:lnTo>
                  <a:cubicBezTo>
                    <a:pt x="5882" y="26002"/>
                    <a:pt x="4092" y="25224"/>
                    <a:pt x="2212" y="25224"/>
                  </a:cubicBezTo>
                  <a:cubicBezTo>
                    <a:pt x="1728" y="25224"/>
                    <a:pt x="1245" y="25278"/>
                    <a:pt x="770" y="25377"/>
                  </a:cubicBezTo>
                  <a:cubicBezTo>
                    <a:pt x="810" y="21219"/>
                    <a:pt x="3987" y="19140"/>
                    <a:pt x="7163" y="19140"/>
                  </a:cubicBezTo>
                  <a:close/>
                  <a:moveTo>
                    <a:pt x="30465" y="19152"/>
                  </a:moveTo>
                  <a:cubicBezTo>
                    <a:pt x="33638" y="19152"/>
                    <a:pt x="36811" y="21228"/>
                    <a:pt x="36854" y="25382"/>
                  </a:cubicBezTo>
                  <a:lnTo>
                    <a:pt x="36854" y="25382"/>
                  </a:lnTo>
                  <a:cubicBezTo>
                    <a:pt x="36384" y="25282"/>
                    <a:pt x="35912" y="25234"/>
                    <a:pt x="35443" y="25234"/>
                  </a:cubicBezTo>
                  <a:cubicBezTo>
                    <a:pt x="33580" y="25234"/>
                    <a:pt x="31775" y="26000"/>
                    <a:pt x="30483" y="27393"/>
                  </a:cubicBezTo>
                  <a:cubicBezTo>
                    <a:pt x="29201" y="26013"/>
                    <a:pt x="27409" y="25233"/>
                    <a:pt x="25528" y="25233"/>
                  </a:cubicBezTo>
                  <a:cubicBezTo>
                    <a:pt x="25044" y="25233"/>
                    <a:pt x="24560" y="25287"/>
                    <a:pt x="24085" y="25386"/>
                  </a:cubicBezTo>
                  <a:cubicBezTo>
                    <a:pt x="24116" y="21231"/>
                    <a:pt x="27290" y="19152"/>
                    <a:pt x="30465" y="19152"/>
                  </a:cubicBezTo>
                  <a:close/>
                  <a:moveTo>
                    <a:pt x="119325" y="25304"/>
                  </a:moveTo>
                  <a:cubicBezTo>
                    <a:pt x="121264" y="25304"/>
                    <a:pt x="123133" y="26108"/>
                    <a:pt x="124478" y="27563"/>
                  </a:cubicBezTo>
                  <a:cubicBezTo>
                    <a:pt x="124458" y="27563"/>
                    <a:pt x="124438" y="27563"/>
                    <a:pt x="124418" y="27563"/>
                  </a:cubicBezTo>
                  <a:cubicBezTo>
                    <a:pt x="122550" y="27563"/>
                    <a:pt x="120782" y="28392"/>
                    <a:pt x="119541" y="29696"/>
                  </a:cubicBezTo>
                  <a:cubicBezTo>
                    <a:pt x="119622" y="28110"/>
                    <a:pt x="119039" y="26604"/>
                    <a:pt x="118045" y="25421"/>
                  </a:cubicBezTo>
                  <a:cubicBezTo>
                    <a:pt x="118472" y="25342"/>
                    <a:pt x="118900" y="25304"/>
                    <a:pt x="119325" y="25304"/>
                  </a:cubicBezTo>
                  <a:close/>
                  <a:moveTo>
                    <a:pt x="129625" y="25304"/>
                  </a:moveTo>
                  <a:cubicBezTo>
                    <a:pt x="130050" y="25304"/>
                    <a:pt x="130477" y="25342"/>
                    <a:pt x="130903" y="25421"/>
                  </a:cubicBezTo>
                  <a:cubicBezTo>
                    <a:pt x="129908" y="26604"/>
                    <a:pt x="129326" y="28101"/>
                    <a:pt x="129415" y="29696"/>
                  </a:cubicBezTo>
                  <a:cubicBezTo>
                    <a:pt x="128165" y="28392"/>
                    <a:pt x="126398" y="27563"/>
                    <a:pt x="124538" y="27563"/>
                  </a:cubicBezTo>
                  <a:cubicBezTo>
                    <a:pt x="124518" y="27563"/>
                    <a:pt x="124498" y="27563"/>
                    <a:pt x="124478" y="27563"/>
                  </a:cubicBezTo>
                  <a:cubicBezTo>
                    <a:pt x="125816" y="26108"/>
                    <a:pt x="127690" y="25304"/>
                    <a:pt x="129625" y="25304"/>
                  </a:cubicBezTo>
                  <a:close/>
                  <a:moveTo>
                    <a:pt x="95793" y="25402"/>
                  </a:moveTo>
                  <a:cubicBezTo>
                    <a:pt x="97728" y="25402"/>
                    <a:pt x="99603" y="26205"/>
                    <a:pt x="100948" y="27653"/>
                  </a:cubicBezTo>
                  <a:lnTo>
                    <a:pt x="100948" y="27653"/>
                  </a:lnTo>
                  <a:cubicBezTo>
                    <a:pt x="100945" y="27653"/>
                    <a:pt x="100942" y="27653"/>
                    <a:pt x="100939" y="27653"/>
                  </a:cubicBezTo>
                  <a:cubicBezTo>
                    <a:pt x="100919" y="27652"/>
                    <a:pt x="100900" y="27652"/>
                    <a:pt x="100880" y="27652"/>
                  </a:cubicBezTo>
                  <a:cubicBezTo>
                    <a:pt x="99020" y="27652"/>
                    <a:pt x="97252" y="28491"/>
                    <a:pt x="96011" y="29794"/>
                  </a:cubicBezTo>
                  <a:cubicBezTo>
                    <a:pt x="96091" y="28199"/>
                    <a:pt x="95509" y="26703"/>
                    <a:pt x="94514" y="25520"/>
                  </a:cubicBezTo>
                  <a:cubicBezTo>
                    <a:pt x="94940" y="25441"/>
                    <a:pt x="95368" y="25402"/>
                    <a:pt x="95793" y="25402"/>
                  </a:cubicBezTo>
                  <a:close/>
                  <a:moveTo>
                    <a:pt x="82779" y="25411"/>
                  </a:moveTo>
                  <a:cubicBezTo>
                    <a:pt x="83204" y="25411"/>
                    <a:pt x="83632" y="25450"/>
                    <a:pt x="84057" y="25529"/>
                  </a:cubicBezTo>
                  <a:cubicBezTo>
                    <a:pt x="83063" y="26703"/>
                    <a:pt x="82480" y="28208"/>
                    <a:pt x="82570" y="29803"/>
                  </a:cubicBezTo>
                  <a:cubicBezTo>
                    <a:pt x="81320" y="28500"/>
                    <a:pt x="79561" y="27661"/>
                    <a:pt x="77692" y="27661"/>
                  </a:cubicBezTo>
                  <a:cubicBezTo>
                    <a:pt x="77672" y="27661"/>
                    <a:pt x="77653" y="27661"/>
                    <a:pt x="77633" y="27662"/>
                  </a:cubicBezTo>
                  <a:cubicBezTo>
                    <a:pt x="78970" y="26214"/>
                    <a:pt x="80844" y="25411"/>
                    <a:pt x="82779" y="25411"/>
                  </a:cubicBezTo>
                  <a:close/>
                  <a:moveTo>
                    <a:pt x="59128" y="25506"/>
                  </a:moveTo>
                  <a:cubicBezTo>
                    <a:pt x="59557" y="25506"/>
                    <a:pt x="59990" y="25546"/>
                    <a:pt x="60420" y="25628"/>
                  </a:cubicBezTo>
                  <a:cubicBezTo>
                    <a:pt x="59434" y="26801"/>
                    <a:pt x="58852" y="28307"/>
                    <a:pt x="58932" y="29893"/>
                  </a:cubicBezTo>
                  <a:cubicBezTo>
                    <a:pt x="57697" y="28596"/>
                    <a:pt x="55941" y="27760"/>
                    <a:pt x="54083" y="27760"/>
                  </a:cubicBezTo>
                  <a:cubicBezTo>
                    <a:pt x="54054" y="27760"/>
                    <a:pt x="54024" y="27760"/>
                    <a:pt x="53995" y="27760"/>
                  </a:cubicBezTo>
                  <a:cubicBezTo>
                    <a:pt x="53975" y="27760"/>
                    <a:pt x="53955" y="27760"/>
                    <a:pt x="53935" y="27760"/>
                  </a:cubicBezTo>
                  <a:cubicBezTo>
                    <a:pt x="52067" y="27760"/>
                    <a:pt x="50308" y="28589"/>
                    <a:pt x="49058" y="29893"/>
                  </a:cubicBezTo>
                  <a:cubicBezTo>
                    <a:pt x="49138" y="28307"/>
                    <a:pt x="48565" y="26801"/>
                    <a:pt x="47561" y="25619"/>
                  </a:cubicBezTo>
                  <a:lnTo>
                    <a:pt x="47561" y="25619"/>
                  </a:lnTo>
                  <a:lnTo>
                    <a:pt x="47570" y="25628"/>
                  </a:lnTo>
                  <a:cubicBezTo>
                    <a:pt x="48002" y="25546"/>
                    <a:pt x="48436" y="25506"/>
                    <a:pt x="48867" y="25506"/>
                  </a:cubicBezTo>
                  <a:cubicBezTo>
                    <a:pt x="50796" y="25506"/>
                    <a:pt x="52663" y="26308"/>
                    <a:pt x="54004" y="27751"/>
                  </a:cubicBezTo>
                  <a:cubicBezTo>
                    <a:pt x="55337" y="26308"/>
                    <a:pt x="57203" y="25506"/>
                    <a:pt x="59128" y="25506"/>
                  </a:cubicBezTo>
                  <a:close/>
                  <a:moveTo>
                    <a:pt x="25327" y="25613"/>
                  </a:moveTo>
                  <a:cubicBezTo>
                    <a:pt x="27257" y="25613"/>
                    <a:pt x="29124" y="26416"/>
                    <a:pt x="30465" y="27859"/>
                  </a:cubicBezTo>
                  <a:lnTo>
                    <a:pt x="30465" y="27859"/>
                  </a:lnTo>
                  <a:cubicBezTo>
                    <a:pt x="30462" y="27859"/>
                    <a:pt x="30459" y="27859"/>
                    <a:pt x="30456" y="27859"/>
                  </a:cubicBezTo>
                  <a:cubicBezTo>
                    <a:pt x="30436" y="27859"/>
                    <a:pt x="30416" y="27858"/>
                    <a:pt x="30397" y="27858"/>
                  </a:cubicBezTo>
                  <a:cubicBezTo>
                    <a:pt x="28528" y="27858"/>
                    <a:pt x="26769" y="28697"/>
                    <a:pt x="25519" y="30000"/>
                  </a:cubicBezTo>
                  <a:cubicBezTo>
                    <a:pt x="25608" y="28414"/>
                    <a:pt x="25026" y="26909"/>
                    <a:pt x="24031" y="25735"/>
                  </a:cubicBezTo>
                  <a:cubicBezTo>
                    <a:pt x="24463" y="25653"/>
                    <a:pt x="24897" y="25613"/>
                    <a:pt x="25327" y="25613"/>
                  </a:cubicBezTo>
                  <a:close/>
                  <a:moveTo>
                    <a:pt x="106136" y="30070"/>
                  </a:moveTo>
                  <a:cubicBezTo>
                    <a:pt x="106135" y="30070"/>
                    <a:pt x="106135" y="30070"/>
                    <a:pt x="106134" y="30070"/>
                  </a:cubicBezTo>
                  <a:lnTo>
                    <a:pt x="106134" y="30070"/>
                  </a:lnTo>
                  <a:lnTo>
                    <a:pt x="106136" y="30072"/>
                  </a:lnTo>
                  <a:cubicBezTo>
                    <a:pt x="106136" y="30071"/>
                    <a:pt x="106136" y="30071"/>
                    <a:pt x="106136" y="30070"/>
                  </a:cubicBezTo>
                  <a:close/>
                  <a:moveTo>
                    <a:pt x="70806" y="20910"/>
                  </a:moveTo>
                  <a:cubicBezTo>
                    <a:pt x="71297" y="20910"/>
                    <a:pt x="71792" y="20961"/>
                    <a:pt x="72283" y="21067"/>
                  </a:cubicBezTo>
                  <a:cubicBezTo>
                    <a:pt x="71289" y="22321"/>
                    <a:pt x="70742" y="23907"/>
                    <a:pt x="70939" y="25574"/>
                  </a:cubicBezTo>
                  <a:cubicBezTo>
                    <a:pt x="71449" y="25460"/>
                    <a:pt x="71962" y="25404"/>
                    <a:pt x="72472" y="25404"/>
                  </a:cubicBezTo>
                  <a:cubicBezTo>
                    <a:pt x="74409" y="25404"/>
                    <a:pt x="76285" y="26207"/>
                    <a:pt x="77633" y="27662"/>
                  </a:cubicBezTo>
                  <a:cubicBezTo>
                    <a:pt x="77615" y="27661"/>
                    <a:pt x="77597" y="27661"/>
                    <a:pt x="77578" y="27661"/>
                  </a:cubicBezTo>
                  <a:cubicBezTo>
                    <a:pt x="75520" y="27661"/>
                    <a:pt x="73598" y="28670"/>
                    <a:pt x="72346" y="30197"/>
                  </a:cubicBezTo>
                  <a:cubicBezTo>
                    <a:pt x="72748" y="26467"/>
                    <a:pt x="69425" y="23154"/>
                    <a:pt x="65707" y="23154"/>
                  </a:cubicBezTo>
                  <a:cubicBezTo>
                    <a:pt x="65692" y="23154"/>
                    <a:pt x="65677" y="23154"/>
                    <a:pt x="65662" y="23154"/>
                  </a:cubicBezTo>
                  <a:cubicBezTo>
                    <a:pt x="67004" y="21705"/>
                    <a:pt x="68876" y="20910"/>
                    <a:pt x="70806" y="20910"/>
                  </a:cubicBezTo>
                  <a:close/>
                  <a:moveTo>
                    <a:pt x="112818" y="23450"/>
                  </a:moveTo>
                  <a:cubicBezTo>
                    <a:pt x="115995" y="23450"/>
                    <a:pt x="119174" y="25529"/>
                    <a:pt x="119218" y="29687"/>
                  </a:cubicBezTo>
                  <a:cubicBezTo>
                    <a:pt x="118738" y="29582"/>
                    <a:pt x="118254" y="29531"/>
                    <a:pt x="117774" y="29531"/>
                  </a:cubicBezTo>
                  <a:cubicBezTo>
                    <a:pt x="115916" y="29531"/>
                    <a:pt x="114117" y="30298"/>
                    <a:pt x="112821" y="31694"/>
                  </a:cubicBezTo>
                  <a:cubicBezTo>
                    <a:pt x="111548" y="30314"/>
                    <a:pt x="109756" y="29534"/>
                    <a:pt x="107874" y="29534"/>
                  </a:cubicBezTo>
                  <a:cubicBezTo>
                    <a:pt x="107391" y="29534"/>
                    <a:pt x="106907" y="29588"/>
                    <a:pt x="106432" y="29687"/>
                  </a:cubicBezTo>
                  <a:cubicBezTo>
                    <a:pt x="106468" y="25529"/>
                    <a:pt x="109642" y="23450"/>
                    <a:pt x="112818" y="23450"/>
                  </a:cubicBezTo>
                  <a:close/>
                  <a:moveTo>
                    <a:pt x="136132" y="23450"/>
                  </a:moveTo>
                  <a:cubicBezTo>
                    <a:pt x="139308" y="23450"/>
                    <a:pt x="142484" y="25529"/>
                    <a:pt x="142525" y="29687"/>
                  </a:cubicBezTo>
                  <a:cubicBezTo>
                    <a:pt x="142051" y="29585"/>
                    <a:pt x="141574" y="29535"/>
                    <a:pt x="141100" y="29535"/>
                  </a:cubicBezTo>
                  <a:cubicBezTo>
                    <a:pt x="139242" y="29535"/>
                    <a:pt x="137437" y="30301"/>
                    <a:pt x="136145" y="31694"/>
                  </a:cubicBezTo>
                  <a:cubicBezTo>
                    <a:pt x="134863" y="30314"/>
                    <a:pt x="133071" y="29534"/>
                    <a:pt x="131190" y="29534"/>
                  </a:cubicBezTo>
                  <a:cubicBezTo>
                    <a:pt x="130706" y="29534"/>
                    <a:pt x="130222" y="29588"/>
                    <a:pt x="129747" y="29687"/>
                  </a:cubicBezTo>
                  <a:cubicBezTo>
                    <a:pt x="129783" y="25529"/>
                    <a:pt x="132957" y="23450"/>
                    <a:pt x="136132" y="23450"/>
                  </a:cubicBezTo>
                  <a:close/>
                  <a:moveTo>
                    <a:pt x="89290" y="23558"/>
                  </a:moveTo>
                  <a:cubicBezTo>
                    <a:pt x="92466" y="23558"/>
                    <a:pt x="95642" y="25636"/>
                    <a:pt x="95679" y="29792"/>
                  </a:cubicBezTo>
                  <a:lnTo>
                    <a:pt x="95679" y="29792"/>
                  </a:lnTo>
                  <a:cubicBezTo>
                    <a:pt x="95202" y="29689"/>
                    <a:pt x="94721" y="29638"/>
                    <a:pt x="94245" y="29638"/>
                  </a:cubicBezTo>
                  <a:cubicBezTo>
                    <a:pt x="92389" y="29638"/>
                    <a:pt x="90595" y="30406"/>
                    <a:pt x="89299" y="31801"/>
                  </a:cubicBezTo>
                  <a:cubicBezTo>
                    <a:pt x="88025" y="30429"/>
                    <a:pt x="86246" y="29642"/>
                    <a:pt x="84376" y="29642"/>
                  </a:cubicBezTo>
                  <a:cubicBezTo>
                    <a:pt x="84365" y="29642"/>
                    <a:pt x="84355" y="29642"/>
                    <a:pt x="84344" y="29642"/>
                  </a:cubicBezTo>
                  <a:cubicBezTo>
                    <a:pt x="83860" y="29642"/>
                    <a:pt x="83376" y="29687"/>
                    <a:pt x="82902" y="29794"/>
                  </a:cubicBezTo>
                  <a:cubicBezTo>
                    <a:pt x="82937" y="25637"/>
                    <a:pt x="86114" y="23558"/>
                    <a:pt x="89290" y="23558"/>
                  </a:cubicBezTo>
                  <a:close/>
                  <a:moveTo>
                    <a:pt x="42335" y="23651"/>
                  </a:moveTo>
                  <a:cubicBezTo>
                    <a:pt x="45511" y="23651"/>
                    <a:pt x="48686" y="25727"/>
                    <a:pt x="48726" y="29884"/>
                  </a:cubicBezTo>
                  <a:cubicBezTo>
                    <a:pt x="48251" y="29782"/>
                    <a:pt x="47772" y="29732"/>
                    <a:pt x="47298" y="29732"/>
                  </a:cubicBezTo>
                  <a:cubicBezTo>
                    <a:pt x="45434" y="29732"/>
                    <a:pt x="43630" y="30499"/>
                    <a:pt x="42337" y="31891"/>
                  </a:cubicBezTo>
                  <a:cubicBezTo>
                    <a:pt x="41056" y="30511"/>
                    <a:pt x="39264" y="29731"/>
                    <a:pt x="37382" y="29731"/>
                  </a:cubicBezTo>
                  <a:cubicBezTo>
                    <a:pt x="36898" y="29731"/>
                    <a:pt x="36415" y="29785"/>
                    <a:pt x="35940" y="29884"/>
                  </a:cubicBezTo>
                  <a:cubicBezTo>
                    <a:pt x="35980" y="25729"/>
                    <a:pt x="39158" y="23651"/>
                    <a:pt x="42335" y="23651"/>
                  </a:cubicBezTo>
                  <a:close/>
                  <a:moveTo>
                    <a:pt x="65651" y="23651"/>
                  </a:moveTo>
                  <a:cubicBezTo>
                    <a:pt x="68826" y="23651"/>
                    <a:pt x="72001" y="25727"/>
                    <a:pt x="72041" y="29884"/>
                  </a:cubicBezTo>
                  <a:cubicBezTo>
                    <a:pt x="71568" y="29782"/>
                    <a:pt x="71091" y="29732"/>
                    <a:pt x="70617" y="29732"/>
                  </a:cubicBezTo>
                  <a:cubicBezTo>
                    <a:pt x="68758" y="29732"/>
                    <a:pt x="66952" y="30499"/>
                    <a:pt x="65653" y="31891"/>
                  </a:cubicBezTo>
                  <a:cubicBezTo>
                    <a:pt x="64371" y="30511"/>
                    <a:pt x="62579" y="29731"/>
                    <a:pt x="60697" y="29731"/>
                  </a:cubicBezTo>
                  <a:cubicBezTo>
                    <a:pt x="60214" y="29731"/>
                    <a:pt x="59730" y="29785"/>
                    <a:pt x="59255" y="29884"/>
                  </a:cubicBezTo>
                  <a:cubicBezTo>
                    <a:pt x="59295" y="25729"/>
                    <a:pt x="62473" y="23651"/>
                    <a:pt x="65651" y="23651"/>
                  </a:cubicBezTo>
                  <a:close/>
                  <a:moveTo>
                    <a:pt x="18808" y="23757"/>
                  </a:moveTo>
                  <a:cubicBezTo>
                    <a:pt x="21978" y="23757"/>
                    <a:pt x="25149" y="25829"/>
                    <a:pt x="25196" y="29978"/>
                  </a:cubicBezTo>
                  <a:lnTo>
                    <a:pt x="25196" y="29978"/>
                  </a:lnTo>
                  <a:cubicBezTo>
                    <a:pt x="24721" y="29876"/>
                    <a:pt x="24243" y="29826"/>
                    <a:pt x="23769" y="29826"/>
                  </a:cubicBezTo>
                  <a:cubicBezTo>
                    <a:pt x="21911" y="29826"/>
                    <a:pt x="20114" y="30592"/>
                    <a:pt x="18825" y="31981"/>
                  </a:cubicBezTo>
                  <a:cubicBezTo>
                    <a:pt x="17544" y="30610"/>
                    <a:pt x="15752" y="29821"/>
                    <a:pt x="13870" y="29821"/>
                  </a:cubicBezTo>
                  <a:cubicBezTo>
                    <a:pt x="13386" y="29830"/>
                    <a:pt x="12902" y="29875"/>
                    <a:pt x="12427" y="29982"/>
                  </a:cubicBezTo>
                  <a:cubicBezTo>
                    <a:pt x="12463" y="25834"/>
                    <a:pt x="15635" y="23757"/>
                    <a:pt x="18808" y="23757"/>
                  </a:cubicBezTo>
                  <a:close/>
                  <a:moveTo>
                    <a:pt x="117967" y="29909"/>
                  </a:moveTo>
                  <a:cubicBezTo>
                    <a:pt x="118392" y="29909"/>
                    <a:pt x="118820" y="29948"/>
                    <a:pt x="119245" y="30027"/>
                  </a:cubicBezTo>
                  <a:cubicBezTo>
                    <a:pt x="118253" y="31208"/>
                    <a:pt x="117671" y="32700"/>
                    <a:pt x="117757" y="34292"/>
                  </a:cubicBezTo>
                  <a:lnTo>
                    <a:pt x="117757" y="34292"/>
                  </a:lnTo>
                  <a:cubicBezTo>
                    <a:pt x="116507" y="32989"/>
                    <a:pt x="114740" y="32159"/>
                    <a:pt x="112880" y="32159"/>
                  </a:cubicBezTo>
                  <a:cubicBezTo>
                    <a:pt x="112860" y="32159"/>
                    <a:pt x="112840" y="32160"/>
                    <a:pt x="112821" y="32160"/>
                  </a:cubicBezTo>
                  <a:cubicBezTo>
                    <a:pt x="114158" y="30712"/>
                    <a:pt x="116031" y="29909"/>
                    <a:pt x="117967" y="29909"/>
                  </a:cubicBezTo>
                  <a:close/>
                  <a:moveTo>
                    <a:pt x="84144" y="30017"/>
                  </a:moveTo>
                  <a:cubicBezTo>
                    <a:pt x="86080" y="30017"/>
                    <a:pt x="87953" y="30820"/>
                    <a:pt x="89290" y="32267"/>
                  </a:cubicBezTo>
                  <a:cubicBezTo>
                    <a:pt x="89271" y="32267"/>
                    <a:pt x="89251" y="32267"/>
                    <a:pt x="89231" y="32267"/>
                  </a:cubicBezTo>
                  <a:cubicBezTo>
                    <a:pt x="87362" y="32267"/>
                    <a:pt x="85595" y="33105"/>
                    <a:pt x="84353" y="34409"/>
                  </a:cubicBezTo>
                  <a:cubicBezTo>
                    <a:pt x="84443" y="32814"/>
                    <a:pt x="83851" y="31317"/>
                    <a:pt x="82866" y="30135"/>
                  </a:cubicBezTo>
                  <a:cubicBezTo>
                    <a:pt x="83291" y="30056"/>
                    <a:pt x="83719" y="30017"/>
                    <a:pt x="84144" y="30017"/>
                  </a:cubicBezTo>
                  <a:close/>
                  <a:moveTo>
                    <a:pt x="94437" y="30017"/>
                  </a:moveTo>
                  <a:cubicBezTo>
                    <a:pt x="94862" y="30017"/>
                    <a:pt x="95289" y="30056"/>
                    <a:pt x="95715" y="30135"/>
                  </a:cubicBezTo>
                  <a:cubicBezTo>
                    <a:pt x="94729" y="31317"/>
                    <a:pt x="94138" y="32814"/>
                    <a:pt x="94228" y="34409"/>
                  </a:cubicBezTo>
                  <a:cubicBezTo>
                    <a:pt x="92977" y="33105"/>
                    <a:pt x="91218" y="32267"/>
                    <a:pt x="89350" y="32267"/>
                  </a:cubicBezTo>
                  <a:cubicBezTo>
                    <a:pt x="89333" y="32267"/>
                    <a:pt x="89316" y="32267"/>
                    <a:pt x="89299" y="32267"/>
                  </a:cubicBezTo>
                  <a:lnTo>
                    <a:pt x="89299" y="32267"/>
                  </a:lnTo>
                  <a:cubicBezTo>
                    <a:pt x="90637" y="30820"/>
                    <a:pt x="92504" y="30017"/>
                    <a:pt x="94437" y="30017"/>
                  </a:cubicBezTo>
                  <a:close/>
                  <a:moveTo>
                    <a:pt x="47484" y="30107"/>
                  </a:moveTo>
                  <a:cubicBezTo>
                    <a:pt x="47908" y="30107"/>
                    <a:pt x="48336" y="30145"/>
                    <a:pt x="48762" y="30224"/>
                  </a:cubicBezTo>
                  <a:cubicBezTo>
                    <a:pt x="47767" y="31407"/>
                    <a:pt x="47185" y="32912"/>
                    <a:pt x="47275" y="34498"/>
                  </a:cubicBezTo>
                  <a:cubicBezTo>
                    <a:pt x="46024" y="33195"/>
                    <a:pt x="44256" y="32357"/>
                    <a:pt x="42396" y="32357"/>
                  </a:cubicBezTo>
                  <a:cubicBezTo>
                    <a:pt x="42377" y="32357"/>
                    <a:pt x="42357" y="32357"/>
                    <a:pt x="42337" y="32357"/>
                  </a:cubicBezTo>
                  <a:cubicBezTo>
                    <a:pt x="43675" y="30909"/>
                    <a:pt x="45548" y="30107"/>
                    <a:pt x="47484" y="30107"/>
                  </a:cubicBezTo>
                  <a:close/>
                  <a:moveTo>
                    <a:pt x="60497" y="30107"/>
                  </a:moveTo>
                  <a:cubicBezTo>
                    <a:pt x="62433" y="30107"/>
                    <a:pt x="64308" y="30911"/>
                    <a:pt x="65653" y="32366"/>
                  </a:cubicBezTo>
                  <a:lnTo>
                    <a:pt x="65653" y="32366"/>
                  </a:lnTo>
                  <a:cubicBezTo>
                    <a:pt x="65650" y="32366"/>
                    <a:pt x="65647" y="32366"/>
                    <a:pt x="65644" y="32366"/>
                  </a:cubicBezTo>
                  <a:cubicBezTo>
                    <a:pt x="65624" y="32366"/>
                    <a:pt x="65604" y="32366"/>
                    <a:pt x="65584" y="32366"/>
                  </a:cubicBezTo>
                  <a:cubicBezTo>
                    <a:pt x="63715" y="32366"/>
                    <a:pt x="61957" y="33195"/>
                    <a:pt x="60706" y="34498"/>
                  </a:cubicBezTo>
                  <a:cubicBezTo>
                    <a:pt x="60796" y="32912"/>
                    <a:pt x="60214" y="31407"/>
                    <a:pt x="59219" y="30224"/>
                  </a:cubicBezTo>
                  <a:cubicBezTo>
                    <a:pt x="59644" y="30145"/>
                    <a:pt x="60072" y="30107"/>
                    <a:pt x="60497" y="30107"/>
                  </a:cubicBezTo>
                  <a:close/>
                  <a:moveTo>
                    <a:pt x="106093" y="25399"/>
                  </a:moveTo>
                  <a:cubicBezTo>
                    <a:pt x="106554" y="25399"/>
                    <a:pt x="107019" y="25445"/>
                    <a:pt x="107480" y="25538"/>
                  </a:cubicBezTo>
                  <a:cubicBezTo>
                    <a:pt x="106477" y="26801"/>
                    <a:pt x="105930" y="28395"/>
                    <a:pt x="106136" y="30070"/>
                  </a:cubicBezTo>
                  <a:lnTo>
                    <a:pt x="106136" y="30070"/>
                  </a:lnTo>
                  <a:cubicBezTo>
                    <a:pt x="106645" y="29957"/>
                    <a:pt x="107158" y="29902"/>
                    <a:pt x="107667" y="29902"/>
                  </a:cubicBezTo>
                  <a:cubicBezTo>
                    <a:pt x="109601" y="29902"/>
                    <a:pt x="111474" y="30700"/>
                    <a:pt x="112821" y="32160"/>
                  </a:cubicBezTo>
                  <a:cubicBezTo>
                    <a:pt x="112802" y="32160"/>
                    <a:pt x="112783" y="32160"/>
                    <a:pt x="112764" y="32160"/>
                  </a:cubicBezTo>
                  <a:cubicBezTo>
                    <a:pt x="110778" y="32160"/>
                    <a:pt x="108911" y="33096"/>
                    <a:pt x="107659" y="34543"/>
                  </a:cubicBezTo>
                  <a:cubicBezTo>
                    <a:pt x="107785" y="32877"/>
                    <a:pt x="107175" y="31300"/>
                    <a:pt x="106127" y="30072"/>
                  </a:cubicBezTo>
                  <a:cubicBezTo>
                    <a:pt x="106130" y="30071"/>
                    <a:pt x="106132" y="30071"/>
                    <a:pt x="106134" y="30070"/>
                  </a:cubicBezTo>
                  <a:lnTo>
                    <a:pt x="106134" y="30070"/>
                  </a:lnTo>
                  <a:lnTo>
                    <a:pt x="106127" y="30063"/>
                  </a:lnTo>
                  <a:cubicBezTo>
                    <a:pt x="104875" y="28607"/>
                    <a:pt x="102990" y="27652"/>
                    <a:pt x="100995" y="27652"/>
                  </a:cubicBezTo>
                  <a:cubicBezTo>
                    <a:pt x="100979" y="27652"/>
                    <a:pt x="100964" y="27652"/>
                    <a:pt x="100948" y="27653"/>
                  </a:cubicBezTo>
                  <a:lnTo>
                    <a:pt x="100948" y="27653"/>
                  </a:lnTo>
                  <a:cubicBezTo>
                    <a:pt x="102286" y="26199"/>
                    <a:pt x="104161" y="25399"/>
                    <a:pt x="106093" y="25399"/>
                  </a:cubicBezTo>
                  <a:close/>
                  <a:moveTo>
                    <a:pt x="13651" y="30209"/>
                  </a:moveTo>
                  <a:cubicBezTo>
                    <a:pt x="15587" y="30209"/>
                    <a:pt x="17458" y="31009"/>
                    <a:pt x="18799" y="32455"/>
                  </a:cubicBezTo>
                  <a:lnTo>
                    <a:pt x="18799" y="32455"/>
                  </a:lnTo>
                  <a:cubicBezTo>
                    <a:pt x="18788" y="32455"/>
                    <a:pt x="18777" y="32455"/>
                    <a:pt x="18766" y="32455"/>
                  </a:cubicBezTo>
                  <a:cubicBezTo>
                    <a:pt x="16897" y="32455"/>
                    <a:pt x="15129" y="33294"/>
                    <a:pt x="13888" y="34597"/>
                  </a:cubicBezTo>
                  <a:cubicBezTo>
                    <a:pt x="13968" y="33002"/>
                    <a:pt x="13386" y="31497"/>
                    <a:pt x="12391" y="30323"/>
                  </a:cubicBezTo>
                  <a:cubicBezTo>
                    <a:pt x="12811" y="30247"/>
                    <a:pt x="13233" y="30209"/>
                    <a:pt x="13651" y="30209"/>
                  </a:cubicBezTo>
                  <a:close/>
                  <a:moveTo>
                    <a:pt x="23971" y="30205"/>
                  </a:moveTo>
                  <a:cubicBezTo>
                    <a:pt x="24396" y="30205"/>
                    <a:pt x="24824" y="30244"/>
                    <a:pt x="25250" y="30323"/>
                  </a:cubicBezTo>
                  <a:cubicBezTo>
                    <a:pt x="24255" y="31497"/>
                    <a:pt x="23673" y="33002"/>
                    <a:pt x="23753" y="34597"/>
                  </a:cubicBezTo>
                  <a:cubicBezTo>
                    <a:pt x="22512" y="33294"/>
                    <a:pt x="20744" y="32455"/>
                    <a:pt x="18884" y="32455"/>
                  </a:cubicBezTo>
                  <a:cubicBezTo>
                    <a:pt x="18864" y="32455"/>
                    <a:pt x="18845" y="32455"/>
                    <a:pt x="18825" y="32455"/>
                  </a:cubicBezTo>
                  <a:cubicBezTo>
                    <a:pt x="20162" y="31008"/>
                    <a:pt x="22036" y="30205"/>
                    <a:pt x="23971" y="30205"/>
                  </a:cubicBezTo>
                  <a:close/>
                  <a:moveTo>
                    <a:pt x="35606" y="25605"/>
                  </a:moveTo>
                  <a:cubicBezTo>
                    <a:pt x="36068" y="25605"/>
                    <a:pt x="36534" y="25651"/>
                    <a:pt x="36997" y="25744"/>
                  </a:cubicBezTo>
                  <a:cubicBezTo>
                    <a:pt x="35993" y="26999"/>
                    <a:pt x="35438" y="28593"/>
                    <a:pt x="35644" y="30269"/>
                  </a:cubicBezTo>
                  <a:cubicBezTo>
                    <a:pt x="36150" y="30158"/>
                    <a:pt x="36661" y="30103"/>
                    <a:pt x="37168" y="30103"/>
                  </a:cubicBezTo>
                  <a:cubicBezTo>
                    <a:pt x="39104" y="30103"/>
                    <a:pt x="40980" y="30899"/>
                    <a:pt x="42329" y="32357"/>
                  </a:cubicBezTo>
                  <a:lnTo>
                    <a:pt x="42329" y="32357"/>
                  </a:lnTo>
                  <a:cubicBezTo>
                    <a:pt x="42313" y="32357"/>
                    <a:pt x="42297" y="32357"/>
                    <a:pt x="42282" y="32357"/>
                  </a:cubicBezTo>
                  <a:cubicBezTo>
                    <a:pt x="40295" y="32357"/>
                    <a:pt x="38428" y="33302"/>
                    <a:pt x="37176" y="34749"/>
                  </a:cubicBezTo>
                  <a:cubicBezTo>
                    <a:pt x="37302" y="33074"/>
                    <a:pt x="36692" y="31497"/>
                    <a:pt x="35644" y="30269"/>
                  </a:cubicBezTo>
                  <a:cubicBezTo>
                    <a:pt x="34392" y="28813"/>
                    <a:pt x="32507" y="27858"/>
                    <a:pt x="30511" y="27858"/>
                  </a:cubicBezTo>
                  <a:cubicBezTo>
                    <a:pt x="30496" y="27858"/>
                    <a:pt x="30480" y="27859"/>
                    <a:pt x="30465" y="27859"/>
                  </a:cubicBezTo>
                  <a:lnTo>
                    <a:pt x="30465" y="27859"/>
                  </a:lnTo>
                  <a:cubicBezTo>
                    <a:pt x="31803" y="26405"/>
                    <a:pt x="33672" y="25605"/>
                    <a:pt x="35606" y="25605"/>
                  </a:cubicBezTo>
                  <a:close/>
                  <a:moveTo>
                    <a:pt x="124475" y="28056"/>
                  </a:moveTo>
                  <a:cubicBezTo>
                    <a:pt x="127650" y="28056"/>
                    <a:pt x="130827" y="30135"/>
                    <a:pt x="130867" y="34292"/>
                  </a:cubicBezTo>
                  <a:cubicBezTo>
                    <a:pt x="130389" y="34187"/>
                    <a:pt x="129906" y="34136"/>
                    <a:pt x="129427" y="34136"/>
                  </a:cubicBezTo>
                  <a:cubicBezTo>
                    <a:pt x="127574" y="34136"/>
                    <a:pt x="125776" y="34904"/>
                    <a:pt x="124487" y="36299"/>
                  </a:cubicBezTo>
                  <a:cubicBezTo>
                    <a:pt x="123213" y="34927"/>
                    <a:pt x="121434" y="34140"/>
                    <a:pt x="119564" y="34140"/>
                  </a:cubicBezTo>
                  <a:cubicBezTo>
                    <a:pt x="119553" y="34140"/>
                    <a:pt x="119543" y="34140"/>
                    <a:pt x="119532" y="34140"/>
                  </a:cubicBezTo>
                  <a:cubicBezTo>
                    <a:pt x="119048" y="34140"/>
                    <a:pt x="118564" y="34185"/>
                    <a:pt x="118089" y="34292"/>
                  </a:cubicBezTo>
                  <a:cubicBezTo>
                    <a:pt x="118125" y="30135"/>
                    <a:pt x="121299" y="28056"/>
                    <a:pt x="124475" y="28056"/>
                  </a:cubicBezTo>
                  <a:close/>
                  <a:moveTo>
                    <a:pt x="100943" y="28163"/>
                  </a:moveTo>
                  <a:cubicBezTo>
                    <a:pt x="104120" y="28163"/>
                    <a:pt x="107296" y="30242"/>
                    <a:pt x="107337" y="34400"/>
                  </a:cubicBezTo>
                  <a:cubicBezTo>
                    <a:pt x="106858" y="34295"/>
                    <a:pt x="106375" y="34244"/>
                    <a:pt x="105896" y="34244"/>
                  </a:cubicBezTo>
                  <a:cubicBezTo>
                    <a:pt x="104045" y="34244"/>
                    <a:pt x="102248" y="35008"/>
                    <a:pt x="100952" y="36393"/>
                  </a:cubicBezTo>
                  <a:lnTo>
                    <a:pt x="100952" y="36393"/>
                  </a:lnTo>
                  <a:cubicBezTo>
                    <a:pt x="99679" y="35024"/>
                    <a:pt x="97893" y="34247"/>
                    <a:pt x="96025" y="34247"/>
                  </a:cubicBezTo>
                  <a:cubicBezTo>
                    <a:pt x="96014" y="34247"/>
                    <a:pt x="96004" y="34247"/>
                    <a:pt x="95993" y="34248"/>
                  </a:cubicBezTo>
                  <a:cubicBezTo>
                    <a:pt x="95509" y="34248"/>
                    <a:pt x="95025" y="34292"/>
                    <a:pt x="94550" y="34400"/>
                  </a:cubicBezTo>
                  <a:cubicBezTo>
                    <a:pt x="94590" y="30242"/>
                    <a:pt x="97767" y="28163"/>
                    <a:pt x="100943" y="28163"/>
                  </a:cubicBezTo>
                  <a:close/>
                  <a:moveTo>
                    <a:pt x="77631" y="28160"/>
                  </a:moveTo>
                  <a:cubicBezTo>
                    <a:pt x="80803" y="28160"/>
                    <a:pt x="83975" y="30235"/>
                    <a:pt x="84021" y="34387"/>
                  </a:cubicBezTo>
                  <a:lnTo>
                    <a:pt x="84021" y="34387"/>
                  </a:lnTo>
                  <a:cubicBezTo>
                    <a:pt x="83552" y="34288"/>
                    <a:pt x="83080" y="34239"/>
                    <a:pt x="82612" y="34239"/>
                  </a:cubicBezTo>
                  <a:cubicBezTo>
                    <a:pt x="80751" y="34239"/>
                    <a:pt x="78950" y="35006"/>
                    <a:pt x="77651" y="36398"/>
                  </a:cubicBezTo>
                  <a:cubicBezTo>
                    <a:pt x="76377" y="35026"/>
                    <a:pt x="74589" y="34247"/>
                    <a:pt x="72710" y="34247"/>
                  </a:cubicBezTo>
                  <a:cubicBezTo>
                    <a:pt x="72699" y="34247"/>
                    <a:pt x="72688" y="34247"/>
                    <a:pt x="72678" y="34248"/>
                  </a:cubicBezTo>
                  <a:cubicBezTo>
                    <a:pt x="72194" y="34248"/>
                    <a:pt x="71710" y="34292"/>
                    <a:pt x="71235" y="34400"/>
                  </a:cubicBezTo>
                  <a:cubicBezTo>
                    <a:pt x="71275" y="30241"/>
                    <a:pt x="74454" y="28160"/>
                    <a:pt x="77631" y="28160"/>
                  </a:cubicBezTo>
                  <a:close/>
                  <a:moveTo>
                    <a:pt x="53992" y="28260"/>
                  </a:moveTo>
                  <a:cubicBezTo>
                    <a:pt x="57167" y="28260"/>
                    <a:pt x="60343" y="30336"/>
                    <a:pt x="60384" y="34488"/>
                  </a:cubicBezTo>
                  <a:lnTo>
                    <a:pt x="60384" y="34488"/>
                  </a:lnTo>
                  <a:cubicBezTo>
                    <a:pt x="59912" y="34387"/>
                    <a:pt x="59436" y="34338"/>
                    <a:pt x="58965" y="34338"/>
                  </a:cubicBezTo>
                  <a:cubicBezTo>
                    <a:pt x="57104" y="34338"/>
                    <a:pt x="55304" y="35104"/>
                    <a:pt x="54004" y="36497"/>
                  </a:cubicBezTo>
                  <a:cubicBezTo>
                    <a:pt x="52723" y="35117"/>
                    <a:pt x="50931" y="34337"/>
                    <a:pt x="49049" y="34337"/>
                  </a:cubicBezTo>
                  <a:cubicBezTo>
                    <a:pt x="48565" y="34337"/>
                    <a:pt x="48081" y="34391"/>
                    <a:pt x="47606" y="34489"/>
                  </a:cubicBezTo>
                  <a:cubicBezTo>
                    <a:pt x="47642" y="30336"/>
                    <a:pt x="50816" y="28260"/>
                    <a:pt x="53992" y="28260"/>
                  </a:cubicBezTo>
                  <a:close/>
                  <a:moveTo>
                    <a:pt x="7166" y="28348"/>
                  </a:moveTo>
                  <a:cubicBezTo>
                    <a:pt x="10341" y="28348"/>
                    <a:pt x="13516" y="30427"/>
                    <a:pt x="13556" y="34588"/>
                  </a:cubicBezTo>
                  <a:cubicBezTo>
                    <a:pt x="13083" y="34486"/>
                    <a:pt x="12605" y="34436"/>
                    <a:pt x="12131" y="34436"/>
                  </a:cubicBezTo>
                  <a:cubicBezTo>
                    <a:pt x="10273" y="34436"/>
                    <a:pt x="8469" y="35201"/>
                    <a:pt x="7176" y="36586"/>
                  </a:cubicBezTo>
                  <a:cubicBezTo>
                    <a:pt x="5893" y="35223"/>
                    <a:pt x="4106" y="34445"/>
                    <a:pt x="2227" y="34445"/>
                  </a:cubicBezTo>
                  <a:cubicBezTo>
                    <a:pt x="2216" y="34445"/>
                    <a:pt x="2205" y="34445"/>
                    <a:pt x="2194" y="34445"/>
                  </a:cubicBezTo>
                  <a:lnTo>
                    <a:pt x="2212" y="34427"/>
                  </a:lnTo>
                  <a:cubicBezTo>
                    <a:pt x="1728" y="34427"/>
                    <a:pt x="1245" y="34481"/>
                    <a:pt x="770" y="34588"/>
                  </a:cubicBezTo>
                  <a:cubicBezTo>
                    <a:pt x="810" y="30429"/>
                    <a:pt x="3988" y="28348"/>
                    <a:pt x="7166" y="28348"/>
                  </a:cubicBezTo>
                  <a:close/>
                  <a:moveTo>
                    <a:pt x="30465" y="28364"/>
                  </a:moveTo>
                  <a:cubicBezTo>
                    <a:pt x="33638" y="28364"/>
                    <a:pt x="36811" y="30439"/>
                    <a:pt x="36854" y="34593"/>
                  </a:cubicBezTo>
                  <a:lnTo>
                    <a:pt x="36854" y="34593"/>
                  </a:lnTo>
                  <a:cubicBezTo>
                    <a:pt x="36384" y="34494"/>
                    <a:pt x="35912" y="34445"/>
                    <a:pt x="35443" y="34445"/>
                  </a:cubicBezTo>
                  <a:cubicBezTo>
                    <a:pt x="33580" y="34445"/>
                    <a:pt x="31775" y="35212"/>
                    <a:pt x="30483" y="36604"/>
                  </a:cubicBezTo>
                  <a:cubicBezTo>
                    <a:pt x="29201" y="35224"/>
                    <a:pt x="27409" y="34445"/>
                    <a:pt x="25528" y="34445"/>
                  </a:cubicBezTo>
                  <a:cubicBezTo>
                    <a:pt x="25044" y="34445"/>
                    <a:pt x="24560" y="34498"/>
                    <a:pt x="24085" y="34597"/>
                  </a:cubicBezTo>
                  <a:cubicBezTo>
                    <a:pt x="24116" y="30443"/>
                    <a:pt x="27290" y="28364"/>
                    <a:pt x="30465" y="28364"/>
                  </a:cubicBezTo>
                  <a:close/>
                  <a:moveTo>
                    <a:pt x="119327" y="34515"/>
                  </a:moveTo>
                  <a:cubicBezTo>
                    <a:pt x="121267" y="34515"/>
                    <a:pt x="123141" y="35318"/>
                    <a:pt x="124478" y="36765"/>
                  </a:cubicBezTo>
                  <a:cubicBezTo>
                    <a:pt x="124458" y="36765"/>
                    <a:pt x="124439" y="36765"/>
                    <a:pt x="124419" y="36765"/>
                  </a:cubicBezTo>
                  <a:cubicBezTo>
                    <a:pt x="122550" y="36765"/>
                    <a:pt x="120782" y="37604"/>
                    <a:pt x="119541" y="38907"/>
                  </a:cubicBezTo>
                  <a:cubicBezTo>
                    <a:pt x="119622" y="37312"/>
                    <a:pt x="119039" y="35816"/>
                    <a:pt x="118045" y="34633"/>
                  </a:cubicBezTo>
                  <a:cubicBezTo>
                    <a:pt x="118472" y="34554"/>
                    <a:pt x="118901" y="34515"/>
                    <a:pt x="119327" y="34515"/>
                  </a:cubicBezTo>
                  <a:close/>
                  <a:moveTo>
                    <a:pt x="129624" y="34515"/>
                  </a:moveTo>
                  <a:cubicBezTo>
                    <a:pt x="130049" y="34515"/>
                    <a:pt x="130477" y="34554"/>
                    <a:pt x="130903" y="34633"/>
                  </a:cubicBezTo>
                  <a:cubicBezTo>
                    <a:pt x="129908" y="35816"/>
                    <a:pt x="129326" y="37312"/>
                    <a:pt x="129415" y="38907"/>
                  </a:cubicBezTo>
                  <a:cubicBezTo>
                    <a:pt x="128165" y="37604"/>
                    <a:pt x="126397" y="36765"/>
                    <a:pt x="124537" y="36765"/>
                  </a:cubicBezTo>
                  <a:cubicBezTo>
                    <a:pt x="124517" y="36765"/>
                    <a:pt x="124498" y="36765"/>
                    <a:pt x="124478" y="36765"/>
                  </a:cubicBezTo>
                  <a:cubicBezTo>
                    <a:pt x="125815" y="35318"/>
                    <a:pt x="127689" y="34515"/>
                    <a:pt x="129624" y="34515"/>
                  </a:cubicBezTo>
                  <a:close/>
                  <a:moveTo>
                    <a:pt x="82770" y="34620"/>
                  </a:moveTo>
                  <a:cubicBezTo>
                    <a:pt x="83198" y="34620"/>
                    <a:pt x="83629" y="34660"/>
                    <a:pt x="84057" y="34740"/>
                  </a:cubicBezTo>
                  <a:cubicBezTo>
                    <a:pt x="83556" y="35341"/>
                    <a:pt x="83152" y="36031"/>
                    <a:pt x="82893" y="36765"/>
                  </a:cubicBezTo>
                  <a:lnTo>
                    <a:pt x="82875" y="36765"/>
                  </a:lnTo>
                  <a:cubicBezTo>
                    <a:pt x="82633" y="37473"/>
                    <a:pt x="82534" y="38208"/>
                    <a:pt x="82570" y="38952"/>
                  </a:cubicBezTo>
                  <a:cubicBezTo>
                    <a:pt x="81324" y="37644"/>
                    <a:pt x="79559" y="36810"/>
                    <a:pt x="77695" y="36810"/>
                  </a:cubicBezTo>
                  <a:cubicBezTo>
                    <a:pt x="79026" y="35399"/>
                    <a:pt x="80871" y="34620"/>
                    <a:pt x="82770" y="34620"/>
                  </a:cubicBezTo>
                  <a:close/>
                  <a:moveTo>
                    <a:pt x="95806" y="34620"/>
                  </a:moveTo>
                  <a:cubicBezTo>
                    <a:pt x="97710" y="34620"/>
                    <a:pt x="99556" y="35399"/>
                    <a:pt x="100894" y="36810"/>
                  </a:cubicBezTo>
                  <a:cubicBezTo>
                    <a:pt x="99021" y="36810"/>
                    <a:pt x="97256" y="37644"/>
                    <a:pt x="96011" y="38952"/>
                  </a:cubicBezTo>
                  <a:cubicBezTo>
                    <a:pt x="96047" y="38208"/>
                    <a:pt x="95948" y="37473"/>
                    <a:pt x="95706" y="36765"/>
                  </a:cubicBezTo>
                  <a:lnTo>
                    <a:pt x="95679" y="36765"/>
                  </a:lnTo>
                  <a:cubicBezTo>
                    <a:pt x="95419" y="36031"/>
                    <a:pt x="95025" y="35341"/>
                    <a:pt x="94514" y="34740"/>
                  </a:cubicBezTo>
                  <a:cubicBezTo>
                    <a:pt x="94944" y="34660"/>
                    <a:pt x="95377" y="34620"/>
                    <a:pt x="95806" y="34620"/>
                  </a:cubicBezTo>
                  <a:close/>
                  <a:moveTo>
                    <a:pt x="59142" y="34720"/>
                  </a:moveTo>
                  <a:cubicBezTo>
                    <a:pt x="59570" y="34720"/>
                    <a:pt x="60000" y="34759"/>
                    <a:pt x="60429" y="34839"/>
                  </a:cubicBezTo>
                  <a:cubicBezTo>
                    <a:pt x="59434" y="36022"/>
                    <a:pt x="58852" y="37518"/>
                    <a:pt x="58941" y="39113"/>
                  </a:cubicBezTo>
                  <a:cubicBezTo>
                    <a:pt x="57691" y="37810"/>
                    <a:pt x="55923" y="36971"/>
                    <a:pt x="54063" y="36971"/>
                  </a:cubicBezTo>
                  <a:cubicBezTo>
                    <a:pt x="54043" y="36971"/>
                    <a:pt x="54024" y="36971"/>
                    <a:pt x="54004" y="36972"/>
                  </a:cubicBezTo>
                  <a:cubicBezTo>
                    <a:pt x="53984" y="36971"/>
                    <a:pt x="53964" y="36971"/>
                    <a:pt x="53945" y="36971"/>
                  </a:cubicBezTo>
                  <a:cubicBezTo>
                    <a:pt x="52076" y="36971"/>
                    <a:pt x="50308" y="37810"/>
                    <a:pt x="49067" y="39113"/>
                  </a:cubicBezTo>
                  <a:cubicBezTo>
                    <a:pt x="49147" y="37518"/>
                    <a:pt x="48565" y="36022"/>
                    <a:pt x="47579" y="34839"/>
                  </a:cubicBezTo>
                  <a:cubicBezTo>
                    <a:pt x="48004" y="34760"/>
                    <a:pt x="48431" y="34721"/>
                    <a:pt x="48855" y="34721"/>
                  </a:cubicBezTo>
                  <a:cubicBezTo>
                    <a:pt x="50785" y="34721"/>
                    <a:pt x="52658" y="35523"/>
                    <a:pt x="53995" y="36963"/>
                  </a:cubicBezTo>
                  <a:lnTo>
                    <a:pt x="54004" y="36963"/>
                  </a:lnTo>
                  <a:cubicBezTo>
                    <a:pt x="55339" y="35517"/>
                    <a:pt x="57210" y="34720"/>
                    <a:pt x="59142" y="34720"/>
                  </a:cubicBezTo>
                  <a:close/>
                  <a:moveTo>
                    <a:pt x="12301" y="34821"/>
                  </a:moveTo>
                  <a:cubicBezTo>
                    <a:pt x="12724" y="34821"/>
                    <a:pt x="13150" y="34859"/>
                    <a:pt x="13574" y="34938"/>
                  </a:cubicBezTo>
                  <a:cubicBezTo>
                    <a:pt x="13063" y="35538"/>
                    <a:pt x="12669" y="36228"/>
                    <a:pt x="12409" y="36972"/>
                  </a:cubicBezTo>
                  <a:lnTo>
                    <a:pt x="12382" y="36972"/>
                  </a:lnTo>
                  <a:cubicBezTo>
                    <a:pt x="12141" y="37670"/>
                    <a:pt x="12042" y="38414"/>
                    <a:pt x="12087" y="39149"/>
                  </a:cubicBezTo>
                  <a:cubicBezTo>
                    <a:pt x="10841" y="37850"/>
                    <a:pt x="9076" y="37007"/>
                    <a:pt x="7212" y="37007"/>
                  </a:cubicBezTo>
                  <a:cubicBezTo>
                    <a:pt x="8547" y="35599"/>
                    <a:pt x="10392" y="34821"/>
                    <a:pt x="12301" y="34821"/>
                  </a:cubicBezTo>
                  <a:close/>
                  <a:moveTo>
                    <a:pt x="25305" y="34821"/>
                  </a:moveTo>
                  <a:cubicBezTo>
                    <a:pt x="27216" y="34821"/>
                    <a:pt x="29067" y="35599"/>
                    <a:pt x="30402" y="37007"/>
                  </a:cubicBezTo>
                  <a:cubicBezTo>
                    <a:pt x="28538" y="37007"/>
                    <a:pt x="26764" y="37841"/>
                    <a:pt x="25519" y="39149"/>
                  </a:cubicBezTo>
                  <a:cubicBezTo>
                    <a:pt x="25563" y="38414"/>
                    <a:pt x="25456" y="37670"/>
                    <a:pt x="25223" y="36972"/>
                  </a:cubicBezTo>
                  <a:lnTo>
                    <a:pt x="25196" y="36972"/>
                  </a:lnTo>
                  <a:cubicBezTo>
                    <a:pt x="24936" y="36228"/>
                    <a:pt x="24542" y="35538"/>
                    <a:pt x="24031" y="34938"/>
                  </a:cubicBezTo>
                  <a:cubicBezTo>
                    <a:pt x="24455" y="34859"/>
                    <a:pt x="24882" y="34821"/>
                    <a:pt x="25305" y="34821"/>
                  </a:cubicBezTo>
                  <a:close/>
                  <a:moveTo>
                    <a:pt x="106096" y="34617"/>
                  </a:moveTo>
                  <a:cubicBezTo>
                    <a:pt x="106559" y="34617"/>
                    <a:pt x="107026" y="34664"/>
                    <a:pt x="107489" y="34758"/>
                  </a:cubicBezTo>
                  <a:cubicBezTo>
                    <a:pt x="106495" y="35995"/>
                    <a:pt x="105948" y="37563"/>
                    <a:pt x="106127" y="39212"/>
                  </a:cubicBezTo>
                  <a:cubicBezTo>
                    <a:pt x="104873" y="37760"/>
                    <a:pt x="103000" y="36810"/>
                    <a:pt x="101011" y="36810"/>
                  </a:cubicBezTo>
                  <a:cubicBezTo>
                    <a:pt x="102344" y="35398"/>
                    <a:pt x="104192" y="34617"/>
                    <a:pt x="106096" y="34617"/>
                  </a:cubicBezTo>
                  <a:close/>
                  <a:moveTo>
                    <a:pt x="70794" y="30109"/>
                  </a:moveTo>
                  <a:cubicBezTo>
                    <a:pt x="71289" y="30109"/>
                    <a:pt x="71788" y="30161"/>
                    <a:pt x="72283" y="30269"/>
                  </a:cubicBezTo>
                  <a:cubicBezTo>
                    <a:pt x="71289" y="31524"/>
                    <a:pt x="70742" y="33110"/>
                    <a:pt x="70939" y="34785"/>
                  </a:cubicBezTo>
                  <a:lnTo>
                    <a:pt x="70957" y="34785"/>
                  </a:lnTo>
                  <a:cubicBezTo>
                    <a:pt x="71462" y="34672"/>
                    <a:pt x="71973" y="34617"/>
                    <a:pt x="72479" y="34617"/>
                  </a:cubicBezTo>
                  <a:cubicBezTo>
                    <a:pt x="74381" y="34617"/>
                    <a:pt x="76233" y="35395"/>
                    <a:pt x="77570" y="36810"/>
                  </a:cubicBezTo>
                  <a:cubicBezTo>
                    <a:pt x="75527" y="36810"/>
                    <a:pt x="73601" y="37814"/>
                    <a:pt x="72346" y="39337"/>
                  </a:cubicBezTo>
                  <a:cubicBezTo>
                    <a:pt x="72694" y="35639"/>
                    <a:pt x="69398" y="32366"/>
                    <a:pt x="65704" y="32366"/>
                  </a:cubicBezTo>
                  <a:cubicBezTo>
                    <a:pt x="65687" y="32366"/>
                    <a:pt x="65670" y="32366"/>
                    <a:pt x="65653" y="32366"/>
                  </a:cubicBezTo>
                  <a:lnTo>
                    <a:pt x="65653" y="32366"/>
                  </a:lnTo>
                  <a:cubicBezTo>
                    <a:pt x="66994" y="30911"/>
                    <a:pt x="68863" y="30109"/>
                    <a:pt x="70794" y="30109"/>
                  </a:cubicBezTo>
                  <a:close/>
                  <a:moveTo>
                    <a:pt x="35613" y="34809"/>
                  </a:moveTo>
                  <a:cubicBezTo>
                    <a:pt x="36073" y="34809"/>
                    <a:pt x="36537" y="34854"/>
                    <a:pt x="36997" y="34946"/>
                  </a:cubicBezTo>
                  <a:cubicBezTo>
                    <a:pt x="36013" y="36189"/>
                    <a:pt x="35458" y="37762"/>
                    <a:pt x="35634" y="39407"/>
                  </a:cubicBezTo>
                  <a:lnTo>
                    <a:pt x="35634" y="39407"/>
                  </a:lnTo>
                  <a:cubicBezTo>
                    <a:pt x="34388" y="37948"/>
                    <a:pt x="32507" y="36998"/>
                    <a:pt x="30519" y="36998"/>
                  </a:cubicBezTo>
                  <a:cubicBezTo>
                    <a:pt x="31861" y="35584"/>
                    <a:pt x="33709" y="34809"/>
                    <a:pt x="35613" y="34809"/>
                  </a:cubicBezTo>
                  <a:close/>
                  <a:moveTo>
                    <a:pt x="136132" y="32662"/>
                  </a:moveTo>
                  <a:cubicBezTo>
                    <a:pt x="139308" y="32662"/>
                    <a:pt x="142484" y="34740"/>
                    <a:pt x="142525" y="38898"/>
                  </a:cubicBezTo>
                  <a:cubicBezTo>
                    <a:pt x="142046" y="38793"/>
                    <a:pt x="141563" y="38742"/>
                    <a:pt x="141084" y="38742"/>
                  </a:cubicBezTo>
                  <a:cubicBezTo>
                    <a:pt x="139231" y="38742"/>
                    <a:pt x="137433" y="39508"/>
                    <a:pt x="136145" y="40896"/>
                  </a:cubicBezTo>
                  <a:cubicBezTo>
                    <a:pt x="134863" y="39525"/>
                    <a:pt x="133071" y="38737"/>
                    <a:pt x="131190" y="38737"/>
                  </a:cubicBezTo>
                  <a:cubicBezTo>
                    <a:pt x="130706" y="38737"/>
                    <a:pt x="130222" y="38791"/>
                    <a:pt x="129747" y="38898"/>
                  </a:cubicBezTo>
                  <a:cubicBezTo>
                    <a:pt x="129783" y="34740"/>
                    <a:pt x="132957" y="32662"/>
                    <a:pt x="136132" y="32662"/>
                  </a:cubicBezTo>
                  <a:close/>
                  <a:moveTo>
                    <a:pt x="112818" y="32662"/>
                  </a:moveTo>
                  <a:cubicBezTo>
                    <a:pt x="115995" y="32662"/>
                    <a:pt x="119174" y="34740"/>
                    <a:pt x="119218" y="38898"/>
                  </a:cubicBezTo>
                  <a:cubicBezTo>
                    <a:pt x="118738" y="38793"/>
                    <a:pt x="118254" y="38742"/>
                    <a:pt x="117774" y="38742"/>
                  </a:cubicBezTo>
                  <a:cubicBezTo>
                    <a:pt x="115916" y="38742"/>
                    <a:pt x="114117" y="39510"/>
                    <a:pt x="112821" y="40905"/>
                  </a:cubicBezTo>
                  <a:cubicBezTo>
                    <a:pt x="111548" y="39525"/>
                    <a:pt x="109756" y="38746"/>
                    <a:pt x="107874" y="38746"/>
                  </a:cubicBezTo>
                  <a:cubicBezTo>
                    <a:pt x="107391" y="38746"/>
                    <a:pt x="106907" y="38791"/>
                    <a:pt x="106432" y="38898"/>
                  </a:cubicBezTo>
                  <a:cubicBezTo>
                    <a:pt x="106468" y="34740"/>
                    <a:pt x="109642" y="32662"/>
                    <a:pt x="112818" y="32662"/>
                  </a:cubicBezTo>
                  <a:close/>
                  <a:moveTo>
                    <a:pt x="89290" y="32762"/>
                  </a:moveTo>
                  <a:cubicBezTo>
                    <a:pt x="91871" y="32762"/>
                    <a:pt x="94452" y="34136"/>
                    <a:pt x="95348" y="36882"/>
                  </a:cubicBezTo>
                  <a:lnTo>
                    <a:pt x="95375" y="36882"/>
                  </a:lnTo>
                  <a:cubicBezTo>
                    <a:pt x="95572" y="37545"/>
                    <a:pt x="95679" y="38235"/>
                    <a:pt x="95688" y="38934"/>
                  </a:cubicBezTo>
                  <a:cubicBezTo>
                    <a:pt x="95213" y="38832"/>
                    <a:pt x="94735" y="38782"/>
                    <a:pt x="94260" y="38782"/>
                  </a:cubicBezTo>
                  <a:cubicBezTo>
                    <a:pt x="92399" y="38782"/>
                    <a:pt x="90599" y="39549"/>
                    <a:pt x="89299" y="40941"/>
                  </a:cubicBezTo>
                  <a:cubicBezTo>
                    <a:pt x="88018" y="39561"/>
                    <a:pt x="86226" y="38782"/>
                    <a:pt x="84344" y="38782"/>
                  </a:cubicBezTo>
                  <a:cubicBezTo>
                    <a:pt x="83860" y="38782"/>
                    <a:pt x="83376" y="38835"/>
                    <a:pt x="82902" y="38934"/>
                  </a:cubicBezTo>
                  <a:cubicBezTo>
                    <a:pt x="82902" y="38235"/>
                    <a:pt x="83009" y="37545"/>
                    <a:pt x="83215" y="36882"/>
                  </a:cubicBezTo>
                  <a:lnTo>
                    <a:pt x="83233" y="36882"/>
                  </a:lnTo>
                  <a:cubicBezTo>
                    <a:pt x="84129" y="34136"/>
                    <a:pt x="86710" y="32762"/>
                    <a:pt x="89290" y="32762"/>
                  </a:cubicBezTo>
                  <a:close/>
                  <a:moveTo>
                    <a:pt x="42338" y="32863"/>
                  </a:moveTo>
                  <a:cubicBezTo>
                    <a:pt x="45512" y="32863"/>
                    <a:pt x="48684" y="34938"/>
                    <a:pt x="48726" y="39091"/>
                  </a:cubicBezTo>
                  <a:lnTo>
                    <a:pt x="48726" y="39091"/>
                  </a:lnTo>
                  <a:cubicBezTo>
                    <a:pt x="48257" y="38992"/>
                    <a:pt x="47785" y="38943"/>
                    <a:pt x="47316" y="38943"/>
                  </a:cubicBezTo>
                  <a:cubicBezTo>
                    <a:pt x="45455" y="38943"/>
                    <a:pt x="43655" y="39710"/>
                    <a:pt x="42355" y="41102"/>
                  </a:cubicBezTo>
                  <a:cubicBezTo>
                    <a:pt x="41081" y="39730"/>
                    <a:pt x="39293" y="38952"/>
                    <a:pt x="37414" y="38952"/>
                  </a:cubicBezTo>
                  <a:cubicBezTo>
                    <a:pt x="37404" y="38952"/>
                    <a:pt x="37393" y="38952"/>
                    <a:pt x="37382" y="38952"/>
                  </a:cubicBezTo>
                  <a:cubicBezTo>
                    <a:pt x="36898" y="38952"/>
                    <a:pt x="36415" y="38997"/>
                    <a:pt x="35940" y="39104"/>
                  </a:cubicBezTo>
                  <a:cubicBezTo>
                    <a:pt x="35980" y="34944"/>
                    <a:pt x="39160" y="32863"/>
                    <a:pt x="42338" y="32863"/>
                  </a:cubicBezTo>
                  <a:close/>
                  <a:moveTo>
                    <a:pt x="65648" y="32868"/>
                  </a:moveTo>
                  <a:cubicBezTo>
                    <a:pt x="68825" y="32868"/>
                    <a:pt x="72001" y="34946"/>
                    <a:pt x="72041" y="39104"/>
                  </a:cubicBezTo>
                  <a:cubicBezTo>
                    <a:pt x="71563" y="38999"/>
                    <a:pt x="71081" y="38948"/>
                    <a:pt x="70602" y="38948"/>
                  </a:cubicBezTo>
                  <a:cubicBezTo>
                    <a:pt x="68748" y="38948"/>
                    <a:pt x="66949" y="39716"/>
                    <a:pt x="65653" y="41111"/>
                  </a:cubicBezTo>
                  <a:cubicBezTo>
                    <a:pt x="64371" y="39731"/>
                    <a:pt x="62579" y="38952"/>
                    <a:pt x="60697" y="38952"/>
                  </a:cubicBezTo>
                  <a:cubicBezTo>
                    <a:pt x="60214" y="38952"/>
                    <a:pt x="59730" y="38997"/>
                    <a:pt x="59255" y="39104"/>
                  </a:cubicBezTo>
                  <a:cubicBezTo>
                    <a:pt x="59295" y="34946"/>
                    <a:pt x="62472" y="32868"/>
                    <a:pt x="65648" y="32868"/>
                  </a:cubicBezTo>
                  <a:close/>
                  <a:moveTo>
                    <a:pt x="18803" y="32968"/>
                  </a:moveTo>
                  <a:cubicBezTo>
                    <a:pt x="21386" y="32968"/>
                    <a:pt x="23968" y="34342"/>
                    <a:pt x="24864" y="37088"/>
                  </a:cubicBezTo>
                  <a:lnTo>
                    <a:pt x="24882" y="37088"/>
                  </a:lnTo>
                  <a:cubicBezTo>
                    <a:pt x="25088" y="37751"/>
                    <a:pt x="25196" y="38441"/>
                    <a:pt x="25196" y="39140"/>
                  </a:cubicBezTo>
                  <a:cubicBezTo>
                    <a:pt x="24723" y="39038"/>
                    <a:pt x="24246" y="38988"/>
                    <a:pt x="23772" y="38988"/>
                  </a:cubicBezTo>
                  <a:cubicBezTo>
                    <a:pt x="21913" y="38988"/>
                    <a:pt x="20107" y="39755"/>
                    <a:pt x="18807" y="41147"/>
                  </a:cubicBezTo>
                  <a:cubicBezTo>
                    <a:pt x="17526" y="39767"/>
                    <a:pt x="15734" y="38988"/>
                    <a:pt x="13852" y="38988"/>
                  </a:cubicBezTo>
                  <a:cubicBezTo>
                    <a:pt x="13368" y="38988"/>
                    <a:pt x="12884" y="39041"/>
                    <a:pt x="12409" y="39140"/>
                  </a:cubicBezTo>
                  <a:cubicBezTo>
                    <a:pt x="12409" y="38441"/>
                    <a:pt x="12517" y="37751"/>
                    <a:pt x="12723" y="37088"/>
                  </a:cubicBezTo>
                  <a:lnTo>
                    <a:pt x="12741" y="37088"/>
                  </a:lnTo>
                  <a:cubicBezTo>
                    <a:pt x="13637" y="34342"/>
                    <a:pt x="16220" y="32968"/>
                    <a:pt x="18803" y="32968"/>
                  </a:cubicBezTo>
                  <a:close/>
                  <a:moveTo>
                    <a:pt x="117968" y="39112"/>
                  </a:moveTo>
                  <a:cubicBezTo>
                    <a:pt x="118392" y="39112"/>
                    <a:pt x="118820" y="39151"/>
                    <a:pt x="119245" y="39230"/>
                  </a:cubicBezTo>
                  <a:cubicBezTo>
                    <a:pt x="118726" y="39848"/>
                    <a:pt x="118322" y="40565"/>
                    <a:pt x="118063" y="41326"/>
                  </a:cubicBezTo>
                  <a:lnTo>
                    <a:pt x="118063" y="41317"/>
                  </a:lnTo>
                  <a:lnTo>
                    <a:pt x="118054" y="41344"/>
                  </a:lnTo>
                  <a:cubicBezTo>
                    <a:pt x="118054" y="41353"/>
                    <a:pt x="118045" y="41362"/>
                    <a:pt x="118036" y="41380"/>
                  </a:cubicBezTo>
                  <a:cubicBezTo>
                    <a:pt x="117812" y="42061"/>
                    <a:pt x="117713" y="42787"/>
                    <a:pt x="117758" y="43504"/>
                  </a:cubicBezTo>
                  <a:cubicBezTo>
                    <a:pt x="116508" y="42200"/>
                    <a:pt x="114748" y="41362"/>
                    <a:pt x="112888" y="41362"/>
                  </a:cubicBezTo>
                  <a:cubicBezTo>
                    <a:pt x="112869" y="41362"/>
                    <a:pt x="112849" y="41362"/>
                    <a:pt x="112830" y="41362"/>
                  </a:cubicBezTo>
                  <a:cubicBezTo>
                    <a:pt x="114167" y="39915"/>
                    <a:pt x="116034" y="39112"/>
                    <a:pt x="117968" y="39112"/>
                  </a:cubicBezTo>
                  <a:close/>
                  <a:moveTo>
                    <a:pt x="130986" y="39112"/>
                  </a:moveTo>
                  <a:cubicBezTo>
                    <a:pt x="132916" y="39112"/>
                    <a:pt x="134791" y="39915"/>
                    <a:pt x="136136" y="41362"/>
                  </a:cubicBezTo>
                  <a:cubicBezTo>
                    <a:pt x="136116" y="41362"/>
                    <a:pt x="136096" y="41362"/>
                    <a:pt x="136077" y="41362"/>
                  </a:cubicBezTo>
                  <a:cubicBezTo>
                    <a:pt x="134208" y="41362"/>
                    <a:pt x="132440" y="42200"/>
                    <a:pt x="131199" y="43504"/>
                  </a:cubicBezTo>
                  <a:cubicBezTo>
                    <a:pt x="131234" y="42787"/>
                    <a:pt x="131136" y="42070"/>
                    <a:pt x="130912" y="41389"/>
                  </a:cubicBezTo>
                  <a:lnTo>
                    <a:pt x="130912" y="41380"/>
                  </a:lnTo>
                  <a:cubicBezTo>
                    <a:pt x="130912" y="41371"/>
                    <a:pt x="130903" y="41362"/>
                    <a:pt x="130903" y="41344"/>
                  </a:cubicBezTo>
                  <a:cubicBezTo>
                    <a:pt x="130894" y="41335"/>
                    <a:pt x="130903" y="41335"/>
                    <a:pt x="130894" y="41326"/>
                  </a:cubicBezTo>
                  <a:cubicBezTo>
                    <a:pt x="130625" y="40556"/>
                    <a:pt x="130231" y="39848"/>
                    <a:pt x="129711" y="39230"/>
                  </a:cubicBezTo>
                  <a:cubicBezTo>
                    <a:pt x="130135" y="39151"/>
                    <a:pt x="130562" y="39112"/>
                    <a:pt x="130986" y="39112"/>
                  </a:cubicBezTo>
                  <a:close/>
                  <a:moveTo>
                    <a:pt x="84143" y="39166"/>
                  </a:moveTo>
                  <a:cubicBezTo>
                    <a:pt x="86077" y="39166"/>
                    <a:pt x="87946" y="39968"/>
                    <a:pt x="89290" y="41416"/>
                  </a:cubicBezTo>
                  <a:cubicBezTo>
                    <a:pt x="89271" y="41416"/>
                    <a:pt x="89251" y="41416"/>
                    <a:pt x="89231" y="41416"/>
                  </a:cubicBezTo>
                  <a:cubicBezTo>
                    <a:pt x="87362" y="41416"/>
                    <a:pt x="85595" y="42254"/>
                    <a:pt x="84353" y="43557"/>
                  </a:cubicBezTo>
                  <a:cubicBezTo>
                    <a:pt x="84434" y="41963"/>
                    <a:pt x="83851" y="40457"/>
                    <a:pt x="82866" y="39283"/>
                  </a:cubicBezTo>
                  <a:cubicBezTo>
                    <a:pt x="83291" y="39204"/>
                    <a:pt x="83719" y="39166"/>
                    <a:pt x="84143" y="39166"/>
                  </a:cubicBezTo>
                  <a:close/>
                  <a:moveTo>
                    <a:pt x="94430" y="39165"/>
                  </a:moveTo>
                  <a:cubicBezTo>
                    <a:pt x="94857" y="39165"/>
                    <a:pt x="95287" y="39204"/>
                    <a:pt x="95715" y="39283"/>
                  </a:cubicBezTo>
                  <a:cubicBezTo>
                    <a:pt x="94720" y="40466"/>
                    <a:pt x="94138" y="41963"/>
                    <a:pt x="94228" y="43557"/>
                  </a:cubicBezTo>
                  <a:cubicBezTo>
                    <a:pt x="92977" y="42254"/>
                    <a:pt x="91218" y="41416"/>
                    <a:pt x="89350" y="41416"/>
                  </a:cubicBezTo>
                  <a:cubicBezTo>
                    <a:pt x="89330" y="41416"/>
                    <a:pt x="89310" y="41416"/>
                    <a:pt x="89290" y="41416"/>
                  </a:cubicBezTo>
                  <a:cubicBezTo>
                    <a:pt x="90626" y="39963"/>
                    <a:pt x="92497" y="39165"/>
                    <a:pt x="94430" y="39165"/>
                  </a:cubicBezTo>
                  <a:close/>
                  <a:moveTo>
                    <a:pt x="47493" y="39318"/>
                  </a:moveTo>
                  <a:cubicBezTo>
                    <a:pt x="47917" y="39318"/>
                    <a:pt x="48345" y="39357"/>
                    <a:pt x="48771" y="39436"/>
                  </a:cubicBezTo>
                  <a:cubicBezTo>
                    <a:pt x="48242" y="40054"/>
                    <a:pt x="47839" y="40762"/>
                    <a:pt x="47579" y="41523"/>
                  </a:cubicBezTo>
                  <a:cubicBezTo>
                    <a:pt x="47579" y="41532"/>
                    <a:pt x="47579" y="41532"/>
                    <a:pt x="47579" y="41541"/>
                  </a:cubicBezTo>
                  <a:lnTo>
                    <a:pt x="47561" y="41586"/>
                  </a:lnTo>
                  <a:cubicBezTo>
                    <a:pt x="47337" y="42267"/>
                    <a:pt x="47239" y="42984"/>
                    <a:pt x="47275" y="43710"/>
                  </a:cubicBezTo>
                  <a:cubicBezTo>
                    <a:pt x="46033" y="42406"/>
                    <a:pt x="44274" y="41568"/>
                    <a:pt x="42406" y="41568"/>
                  </a:cubicBezTo>
                  <a:cubicBezTo>
                    <a:pt x="42386" y="41568"/>
                    <a:pt x="42366" y="41568"/>
                    <a:pt x="42346" y="41568"/>
                  </a:cubicBezTo>
                  <a:cubicBezTo>
                    <a:pt x="43684" y="40121"/>
                    <a:pt x="45557" y="39318"/>
                    <a:pt x="47493" y="39318"/>
                  </a:cubicBezTo>
                  <a:close/>
                  <a:moveTo>
                    <a:pt x="60506" y="39318"/>
                  </a:moveTo>
                  <a:cubicBezTo>
                    <a:pt x="62442" y="39318"/>
                    <a:pt x="64315" y="40121"/>
                    <a:pt x="65653" y="41568"/>
                  </a:cubicBezTo>
                  <a:cubicBezTo>
                    <a:pt x="65633" y="41568"/>
                    <a:pt x="65613" y="41568"/>
                    <a:pt x="65593" y="41568"/>
                  </a:cubicBezTo>
                  <a:cubicBezTo>
                    <a:pt x="63724" y="41568"/>
                    <a:pt x="61965" y="42398"/>
                    <a:pt x="60715" y="43710"/>
                  </a:cubicBezTo>
                  <a:cubicBezTo>
                    <a:pt x="60751" y="42984"/>
                    <a:pt x="60662" y="42267"/>
                    <a:pt x="60438" y="41586"/>
                  </a:cubicBezTo>
                  <a:cubicBezTo>
                    <a:pt x="60438" y="41577"/>
                    <a:pt x="60429" y="41559"/>
                    <a:pt x="60420" y="41550"/>
                  </a:cubicBezTo>
                  <a:cubicBezTo>
                    <a:pt x="60420" y="41541"/>
                    <a:pt x="60420" y="41532"/>
                    <a:pt x="60411" y="41532"/>
                  </a:cubicBezTo>
                  <a:cubicBezTo>
                    <a:pt x="60151" y="40762"/>
                    <a:pt x="59748" y="40054"/>
                    <a:pt x="59228" y="39436"/>
                  </a:cubicBezTo>
                  <a:cubicBezTo>
                    <a:pt x="59654" y="39357"/>
                    <a:pt x="60082" y="39318"/>
                    <a:pt x="60506" y="39318"/>
                  </a:cubicBezTo>
                  <a:close/>
                  <a:moveTo>
                    <a:pt x="23963" y="39353"/>
                  </a:moveTo>
                  <a:cubicBezTo>
                    <a:pt x="24391" y="39353"/>
                    <a:pt x="24821" y="39392"/>
                    <a:pt x="25250" y="39472"/>
                  </a:cubicBezTo>
                  <a:cubicBezTo>
                    <a:pt x="24255" y="40654"/>
                    <a:pt x="23673" y="42151"/>
                    <a:pt x="23753" y="43746"/>
                  </a:cubicBezTo>
                  <a:cubicBezTo>
                    <a:pt x="22512" y="42442"/>
                    <a:pt x="20744" y="41604"/>
                    <a:pt x="18884" y="41604"/>
                  </a:cubicBezTo>
                  <a:cubicBezTo>
                    <a:pt x="18864" y="41604"/>
                    <a:pt x="18845" y="41604"/>
                    <a:pt x="18825" y="41604"/>
                  </a:cubicBezTo>
                  <a:cubicBezTo>
                    <a:pt x="18805" y="41604"/>
                    <a:pt x="18786" y="41604"/>
                    <a:pt x="18766" y="41604"/>
                  </a:cubicBezTo>
                  <a:cubicBezTo>
                    <a:pt x="16897" y="41604"/>
                    <a:pt x="15129" y="42442"/>
                    <a:pt x="13888" y="43746"/>
                  </a:cubicBezTo>
                  <a:cubicBezTo>
                    <a:pt x="13951" y="42160"/>
                    <a:pt x="13368" y="40663"/>
                    <a:pt x="12382" y="39480"/>
                  </a:cubicBezTo>
                  <a:lnTo>
                    <a:pt x="12391" y="39472"/>
                  </a:lnTo>
                  <a:cubicBezTo>
                    <a:pt x="12820" y="39392"/>
                    <a:pt x="13250" y="39353"/>
                    <a:pt x="13678" y="39353"/>
                  </a:cubicBezTo>
                  <a:cubicBezTo>
                    <a:pt x="15611" y="39353"/>
                    <a:pt x="17482" y="40150"/>
                    <a:pt x="18825" y="41595"/>
                  </a:cubicBezTo>
                  <a:cubicBezTo>
                    <a:pt x="20161" y="40150"/>
                    <a:pt x="22031" y="39353"/>
                    <a:pt x="23963" y="39353"/>
                  </a:cubicBezTo>
                  <a:close/>
                  <a:moveTo>
                    <a:pt x="107663" y="39105"/>
                  </a:moveTo>
                  <a:cubicBezTo>
                    <a:pt x="109597" y="39105"/>
                    <a:pt x="111471" y="39906"/>
                    <a:pt x="112812" y="41353"/>
                  </a:cubicBezTo>
                  <a:cubicBezTo>
                    <a:pt x="112793" y="41353"/>
                    <a:pt x="112774" y="41353"/>
                    <a:pt x="112756" y="41353"/>
                  </a:cubicBezTo>
                  <a:cubicBezTo>
                    <a:pt x="110769" y="41353"/>
                    <a:pt x="108902" y="42299"/>
                    <a:pt x="107650" y="43755"/>
                  </a:cubicBezTo>
                  <a:lnTo>
                    <a:pt x="107650" y="43755"/>
                  </a:lnTo>
                  <a:cubicBezTo>
                    <a:pt x="107803" y="42088"/>
                    <a:pt x="107211" y="40511"/>
                    <a:pt x="106172" y="39274"/>
                  </a:cubicBezTo>
                  <a:lnTo>
                    <a:pt x="106172" y="39265"/>
                  </a:lnTo>
                  <a:cubicBezTo>
                    <a:pt x="106668" y="39158"/>
                    <a:pt x="107167" y="39105"/>
                    <a:pt x="107663" y="39105"/>
                  </a:cubicBezTo>
                  <a:close/>
                  <a:moveTo>
                    <a:pt x="37187" y="39310"/>
                  </a:moveTo>
                  <a:cubicBezTo>
                    <a:pt x="39118" y="39310"/>
                    <a:pt x="40989" y="40106"/>
                    <a:pt x="42328" y="41559"/>
                  </a:cubicBezTo>
                  <a:cubicBezTo>
                    <a:pt x="42310" y="41559"/>
                    <a:pt x="42291" y="41559"/>
                    <a:pt x="42273" y="41559"/>
                  </a:cubicBezTo>
                  <a:cubicBezTo>
                    <a:pt x="40286" y="41559"/>
                    <a:pt x="38419" y="42505"/>
                    <a:pt x="37167" y="43952"/>
                  </a:cubicBezTo>
                  <a:cubicBezTo>
                    <a:pt x="37320" y="42294"/>
                    <a:pt x="36728" y="40708"/>
                    <a:pt x="35689" y="39480"/>
                  </a:cubicBezTo>
                  <a:lnTo>
                    <a:pt x="35689" y="39472"/>
                  </a:lnTo>
                  <a:cubicBezTo>
                    <a:pt x="36187" y="39363"/>
                    <a:pt x="36689" y="39310"/>
                    <a:pt x="37187" y="39310"/>
                  </a:cubicBezTo>
                  <a:close/>
                  <a:moveTo>
                    <a:pt x="124475" y="37261"/>
                  </a:moveTo>
                  <a:cubicBezTo>
                    <a:pt x="127048" y="37261"/>
                    <a:pt x="129621" y="38627"/>
                    <a:pt x="130527" y="41362"/>
                  </a:cubicBezTo>
                  <a:cubicBezTo>
                    <a:pt x="130751" y="42043"/>
                    <a:pt x="130867" y="42760"/>
                    <a:pt x="130867" y="43486"/>
                  </a:cubicBezTo>
                  <a:cubicBezTo>
                    <a:pt x="130392" y="43384"/>
                    <a:pt x="129914" y="43334"/>
                    <a:pt x="129439" y="43334"/>
                  </a:cubicBezTo>
                  <a:cubicBezTo>
                    <a:pt x="127578" y="43334"/>
                    <a:pt x="125778" y="44101"/>
                    <a:pt x="124478" y="45493"/>
                  </a:cubicBezTo>
                  <a:cubicBezTo>
                    <a:pt x="123206" y="44113"/>
                    <a:pt x="121405" y="43333"/>
                    <a:pt x="119532" y="43333"/>
                  </a:cubicBezTo>
                  <a:cubicBezTo>
                    <a:pt x="119039" y="43333"/>
                    <a:pt x="118555" y="43387"/>
                    <a:pt x="118089" y="43486"/>
                  </a:cubicBezTo>
                  <a:cubicBezTo>
                    <a:pt x="118089" y="42760"/>
                    <a:pt x="118197" y="42034"/>
                    <a:pt x="118430" y="41344"/>
                  </a:cubicBezTo>
                  <a:cubicBezTo>
                    <a:pt x="119339" y="38623"/>
                    <a:pt x="121907" y="37261"/>
                    <a:pt x="124475" y="37261"/>
                  </a:cubicBezTo>
                  <a:close/>
                  <a:moveTo>
                    <a:pt x="77632" y="37306"/>
                  </a:moveTo>
                  <a:cubicBezTo>
                    <a:pt x="80806" y="37306"/>
                    <a:pt x="83980" y="39382"/>
                    <a:pt x="84022" y="43538"/>
                  </a:cubicBezTo>
                  <a:lnTo>
                    <a:pt x="84022" y="43538"/>
                  </a:lnTo>
                  <a:cubicBezTo>
                    <a:pt x="83549" y="43437"/>
                    <a:pt x="83074" y="43388"/>
                    <a:pt x="82603" y="43388"/>
                  </a:cubicBezTo>
                  <a:cubicBezTo>
                    <a:pt x="80742" y="43388"/>
                    <a:pt x="78941" y="44154"/>
                    <a:pt x="77642" y="45547"/>
                  </a:cubicBezTo>
                  <a:cubicBezTo>
                    <a:pt x="76360" y="44167"/>
                    <a:pt x="74568" y="43387"/>
                    <a:pt x="72687" y="43387"/>
                  </a:cubicBezTo>
                  <a:cubicBezTo>
                    <a:pt x="72203" y="43387"/>
                    <a:pt x="71719" y="43441"/>
                    <a:pt x="71244" y="43540"/>
                  </a:cubicBezTo>
                  <a:cubicBezTo>
                    <a:pt x="71280" y="39385"/>
                    <a:pt x="74456" y="37306"/>
                    <a:pt x="77632" y="37306"/>
                  </a:cubicBezTo>
                  <a:close/>
                  <a:moveTo>
                    <a:pt x="100947" y="37306"/>
                  </a:moveTo>
                  <a:cubicBezTo>
                    <a:pt x="104122" y="37306"/>
                    <a:pt x="107296" y="39383"/>
                    <a:pt x="107337" y="43540"/>
                  </a:cubicBezTo>
                  <a:cubicBezTo>
                    <a:pt x="106864" y="43438"/>
                    <a:pt x="106386" y="43388"/>
                    <a:pt x="105913" y="43388"/>
                  </a:cubicBezTo>
                  <a:cubicBezTo>
                    <a:pt x="104054" y="43388"/>
                    <a:pt x="102249" y="44154"/>
                    <a:pt x="100957" y="45547"/>
                  </a:cubicBezTo>
                  <a:cubicBezTo>
                    <a:pt x="99676" y="44167"/>
                    <a:pt x="97883" y="43387"/>
                    <a:pt x="96002" y="43387"/>
                  </a:cubicBezTo>
                  <a:cubicBezTo>
                    <a:pt x="95518" y="43387"/>
                    <a:pt x="95034" y="43441"/>
                    <a:pt x="94559" y="43540"/>
                  </a:cubicBezTo>
                  <a:cubicBezTo>
                    <a:pt x="94595" y="39385"/>
                    <a:pt x="97771" y="37306"/>
                    <a:pt x="100947" y="37306"/>
                  </a:cubicBezTo>
                  <a:close/>
                  <a:moveTo>
                    <a:pt x="54009" y="37465"/>
                  </a:moveTo>
                  <a:cubicBezTo>
                    <a:pt x="56582" y="37465"/>
                    <a:pt x="59156" y="38830"/>
                    <a:pt x="60061" y="41559"/>
                  </a:cubicBezTo>
                  <a:cubicBezTo>
                    <a:pt x="60285" y="42249"/>
                    <a:pt x="60393" y="42966"/>
                    <a:pt x="60393" y="43692"/>
                  </a:cubicBezTo>
                  <a:cubicBezTo>
                    <a:pt x="59920" y="43590"/>
                    <a:pt x="59442" y="43540"/>
                    <a:pt x="58969" y="43540"/>
                  </a:cubicBezTo>
                  <a:cubicBezTo>
                    <a:pt x="57110" y="43540"/>
                    <a:pt x="55305" y="44307"/>
                    <a:pt x="54013" y="45699"/>
                  </a:cubicBezTo>
                  <a:cubicBezTo>
                    <a:pt x="52739" y="44318"/>
                    <a:pt x="50951" y="43539"/>
                    <a:pt x="49072" y="43539"/>
                  </a:cubicBezTo>
                  <a:cubicBezTo>
                    <a:pt x="49061" y="43539"/>
                    <a:pt x="49051" y="43540"/>
                    <a:pt x="49040" y="43540"/>
                  </a:cubicBezTo>
                  <a:cubicBezTo>
                    <a:pt x="48556" y="43540"/>
                    <a:pt x="48072" y="43593"/>
                    <a:pt x="47597" y="43692"/>
                  </a:cubicBezTo>
                  <a:cubicBezTo>
                    <a:pt x="47597" y="42966"/>
                    <a:pt x="47714" y="42249"/>
                    <a:pt x="47938" y="41559"/>
                  </a:cubicBezTo>
                  <a:lnTo>
                    <a:pt x="47956" y="41550"/>
                  </a:lnTo>
                  <a:cubicBezTo>
                    <a:pt x="48865" y="38827"/>
                    <a:pt x="51437" y="37465"/>
                    <a:pt x="54009" y="37465"/>
                  </a:cubicBezTo>
                  <a:close/>
                  <a:moveTo>
                    <a:pt x="7163" y="37500"/>
                  </a:moveTo>
                  <a:cubicBezTo>
                    <a:pt x="10339" y="37500"/>
                    <a:pt x="13516" y="39579"/>
                    <a:pt x="13556" y="43737"/>
                  </a:cubicBezTo>
                  <a:cubicBezTo>
                    <a:pt x="13079" y="43632"/>
                    <a:pt x="12598" y="43582"/>
                    <a:pt x="12120" y="43582"/>
                  </a:cubicBezTo>
                  <a:cubicBezTo>
                    <a:pt x="10263" y="43582"/>
                    <a:pt x="8460" y="44350"/>
                    <a:pt x="7163" y="45739"/>
                  </a:cubicBezTo>
                  <a:lnTo>
                    <a:pt x="7163" y="45739"/>
                  </a:lnTo>
                  <a:cubicBezTo>
                    <a:pt x="5882" y="44362"/>
                    <a:pt x="4092" y="43584"/>
                    <a:pt x="2212" y="43584"/>
                  </a:cubicBezTo>
                  <a:cubicBezTo>
                    <a:pt x="1728" y="43584"/>
                    <a:pt x="1245" y="43638"/>
                    <a:pt x="770" y="43737"/>
                  </a:cubicBezTo>
                  <a:cubicBezTo>
                    <a:pt x="810" y="39579"/>
                    <a:pt x="3987" y="37500"/>
                    <a:pt x="7163" y="37500"/>
                  </a:cubicBezTo>
                  <a:close/>
                  <a:moveTo>
                    <a:pt x="30463" y="37509"/>
                  </a:moveTo>
                  <a:cubicBezTo>
                    <a:pt x="33636" y="37509"/>
                    <a:pt x="36811" y="39587"/>
                    <a:pt x="36854" y="43742"/>
                  </a:cubicBezTo>
                  <a:lnTo>
                    <a:pt x="36854" y="43742"/>
                  </a:lnTo>
                  <a:cubicBezTo>
                    <a:pt x="36384" y="43642"/>
                    <a:pt x="35912" y="43594"/>
                    <a:pt x="35443" y="43594"/>
                  </a:cubicBezTo>
                  <a:cubicBezTo>
                    <a:pt x="33580" y="43594"/>
                    <a:pt x="31775" y="44360"/>
                    <a:pt x="30483" y="45753"/>
                  </a:cubicBezTo>
                  <a:cubicBezTo>
                    <a:pt x="29201" y="44373"/>
                    <a:pt x="27409" y="43593"/>
                    <a:pt x="25528" y="43593"/>
                  </a:cubicBezTo>
                  <a:cubicBezTo>
                    <a:pt x="25044" y="43593"/>
                    <a:pt x="24560" y="43638"/>
                    <a:pt x="24085" y="43746"/>
                  </a:cubicBezTo>
                  <a:cubicBezTo>
                    <a:pt x="24116" y="39588"/>
                    <a:pt x="27288" y="37509"/>
                    <a:pt x="30463" y="37509"/>
                  </a:cubicBezTo>
                  <a:close/>
                  <a:moveTo>
                    <a:pt x="119327" y="43718"/>
                  </a:moveTo>
                  <a:cubicBezTo>
                    <a:pt x="121267" y="43718"/>
                    <a:pt x="123141" y="44520"/>
                    <a:pt x="124478" y="45968"/>
                  </a:cubicBezTo>
                  <a:cubicBezTo>
                    <a:pt x="124458" y="45968"/>
                    <a:pt x="124439" y="45968"/>
                    <a:pt x="124419" y="45968"/>
                  </a:cubicBezTo>
                  <a:cubicBezTo>
                    <a:pt x="122550" y="45968"/>
                    <a:pt x="120782" y="46806"/>
                    <a:pt x="119541" y="48109"/>
                  </a:cubicBezTo>
                  <a:cubicBezTo>
                    <a:pt x="119622" y="46514"/>
                    <a:pt x="119039" y="45018"/>
                    <a:pt x="118045" y="43835"/>
                  </a:cubicBezTo>
                  <a:cubicBezTo>
                    <a:pt x="118472" y="43756"/>
                    <a:pt x="118901" y="43718"/>
                    <a:pt x="119327" y="43718"/>
                  </a:cubicBezTo>
                  <a:close/>
                  <a:moveTo>
                    <a:pt x="129624" y="43718"/>
                  </a:moveTo>
                  <a:cubicBezTo>
                    <a:pt x="130049" y="43718"/>
                    <a:pt x="130477" y="43756"/>
                    <a:pt x="130903" y="43835"/>
                  </a:cubicBezTo>
                  <a:cubicBezTo>
                    <a:pt x="129908" y="45018"/>
                    <a:pt x="129326" y="46523"/>
                    <a:pt x="129415" y="48109"/>
                  </a:cubicBezTo>
                  <a:cubicBezTo>
                    <a:pt x="128165" y="46806"/>
                    <a:pt x="126397" y="45968"/>
                    <a:pt x="124537" y="45968"/>
                  </a:cubicBezTo>
                  <a:cubicBezTo>
                    <a:pt x="124517" y="45968"/>
                    <a:pt x="124498" y="45968"/>
                    <a:pt x="124478" y="45968"/>
                  </a:cubicBezTo>
                  <a:cubicBezTo>
                    <a:pt x="125815" y="44520"/>
                    <a:pt x="127689" y="43718"/>
                    <a:pt x="129624" y="43718"/>
                  </a:cubicBezTo>
                  <a:close/>
                  <a:moveTo>
                    <a:pt x="82779" y="43762"/>
                  </a:moveTo>
                  <a:cubicBezTo>
                    <a:pt x="83204" y="43762"/>
                    <a:pt x="83632" y="43801"/>
                    <a:pt x="84057" y="43880"/>
                  </a:cubicBezTo>
                  <a:cubicBezTo>
                    <a:pt x="83063" y="45063"/>
                    <a:pt x="82480" y="46559"/>
                    <a:pt x="82561" y="48154"/>
                  </a:cubicBezTo>
                  <a:cubicBezTo>
                    <a:pt x="81320" y="46851"/>
                    <a:pt x="79552" y="46012"/>
                    <a:pt x="77683" y="46012"/>
                  </a:cubicBezTo>
                  <a:cubicBezTo>
                    <a:pt x="77666" y="46012"/>
                    <a:pt x="77650" y="46012"/>
                    <a:pt x="77633" y="46013"/>
                  </a:cubicBezTo>
                  <a:lnTo>
                    <a:pt x="77633" y="46013"/>
                  </a:lnTo>
                  <a:cubicBezTo>
                    <a:pt x="78970" y="44565"/>
                    <a:pt x="80844" y="43762"/>
                    <a:pt x="82779" y="43762"/>
                  </a:cubicBezTo>
                  <a:close/>
                  <a:moveTo>
                    <a:pt x="59124" y="43911"/>
                  </a:moveTo>
                  <a:cubicBezTo>
                    <a:pt x="59554" y="43911"/>
                    <a:pt x="59988" y="43951"/>
                    <a:pt x="60420" y="44032"/>
                  </a:cubicBezTo>
                  <a:cubicBezTo>
                    <a:pt x="59425" y="45224"/>
                    <a:pt x="58843" y="46721"/>
                    <a:pt x="58932" y="48316"/>
                  </a:cubicBezTo>
                  <a:lnTo>
                    <a:pt x="58923" y="48307"/>
                  </a:lnTo>
                  <a:cubicBezTo>
                    <a:pt x="57682" y="47003"/>
                    <a:pt x="55914" y="46165"/>
                    <a:pt x="54045" y="46165"/>
                  </a:cubicBezTo>
                  <a:cubicBezTo>
                    <a:pt x="54026" y="46165"/>
                    <a:pt x="54006" y="46165"/>
                    <a:pt x="53986" y="46165"/>
                  </a:cubicBezTo>
                  <a:cubicBezTo>
                    <a:pt x="53966" y="46165"/>
                    <a:pt x="53947" y="46165"/>
                    <a:pt x="53927" y="46165"/>
                  </a:cubicBezTo>
                  <a:cubicBezTo>
                    <a:pt x="52067" y="46165"/>
                    <a:pt x="50299" y="47003"/>
                    <a:pt x="49049" y="48307"/>
                  </a:cubicBezTo>
                  <a:cubicBezTo>
                    <a:pt x="49138" y="46712"/>
                    <a:pt x="48556" y="45206"/>
                    <a:pt x="47561" y="44032"/>
                  </a:cubicBezTo>
                  <a:cubicBezTo>
                    <a:pt x="47990" y="43953"/>
                    <a:pt x="48420" y="43914"/>
                    <a:pt x="48848" y="43914"/>
                  </a:cubicBezTo>
                  <a:cubicBezTo>
                    <a:pt x="50781" y="43914"/>
                    <a:pt x="52652" y="44711"/>
                    <a:pt x="53995" y="46156"/>
                  </a:cubicBezTo>
                  <a:cubicBezTo>
                    <a:pt x="55328" y="44713"/>
                    <a:pt x="57194" y="43911"/>
                    <a:pt x="59124" y="43911"/>
                  </a:cubicBezTo>
                  <a:close/>
                  <a:moveTo>
                    <a:pt x="25317" y="43968"/>
                  </a:moveTo>
                  <a:cubicBezTo>
                    <a:pt x="27250" y="43968"/>
                    <a:pt x="29122" y="44764"/>
                    <a:pt x="30465" y="46210"/>
                  </a:cubicBezTo>
                  <a:lnTo>
                    <a:pt x="30465" y="46210"/>
                  </a:lnTo>
                  <a:cubicBezTo>
                    <a:pt x="30462" y="46210"/>
                    <a:pt x="30459" y="46210"/>
                    <a:pt x="30456" y="46210"/>
                  </a:cubicBezTo>
                  <a:cubicBezTo>
                    <a:pt x="30446" y="46210"/>
                    <a:pt x="30436" y="46210"/>
                    <a:pt x="30426" y="46210"/>
                  </a:cubicBezTo>
                  <a:cubicBezTo>
                    <a:pt x="28546" y="46210"/>
                    <a:pt x="26775" y="47041"/>
                    <a:pt x="25519" y="48351"/>
                  </a:cubicBezTo>
                  <a:cubicBezTo>
                    <a:pt x="25608" y="46765"/>
                    <a:pt x="25026" y="45269"/>
                    <a:pt x="24031" y="44086"/>
                  </a:cubicBezTo>
                  <a:cubicBezTo>
                    <a:pt x="24460" y="44007"/>
                    <a:pt x="24890" y="43968"/>
                    <a:pt x="25317" y="43968"/>
                  </a:cubicBezTo>
                  <a:close/>
                  <a:moveTo>
                    <a:pt x="106094" y="43751"/>
                  </a:moveTo>
                  <a:cubicBezTo>
                    <a:pt x="106570" y="43751"/>
                    <a:pt x="107049" y="43799"/>
                    <a:pt x="107525" y="43898"/>
                  </a:cubicBezTo>
                  <a:cubicBezTo>
                    <a:pt x="106512" y="45161"/>
                    <a:pt x="105939" y="46747"/>
                    <a:pt x="106127" y="48423"/>
                  </a:cubicBezTo>
                  <a:lnTo>
                    <a:pt x="106118" y="48414"/>
                  </a:lnTo>
                  <a:cubicBezTo>
                    <a:pt x="104866" y="46958"/>
                    <a:pt x="102990" y="46012"/>
                    <a:pt x="100995" y="46012"/>
                  </a:cubicBezTo>
                  <a:cubicBezTo>
                    <a:pt x="100976" y="46012"/>
                    <a:pt x="100958" y="46013"/>
                    <a:pt x="100939" y="46013"/>
                  </a:cubicBezTo>
                  <a:cubicBezTo>
                    <a:pt x="100919" y="46012"/>
                    <a:pt x="100899" y="46012"/>
                    <a:pt x="100879" y="46012"/>
                  </a:cubicBezTo>
                  <a:cubicBezTo>
                    <a:pt x="99020" y="46012"/>
                    <a:pt x="97252" y="46842"/>
                    <a:pt x="96011" y="48154"/>
                  </a:cubicBezTo>
                  <a:cubicBezTo>
                    <a:pt x="96091" y="46559"/>
                    <a:pt x="95509" y="45054"/>
                    <a:pt x="94514" y="43880"/>
                  </a:cubicBezTo>
                  <a:cubicBezTo>
                    <a:pt x="94946" y="43798"/>
                    <a:pt x="95380" y="43758"/>
                    <a:pt x="95811" y="43758"/>
                  </a:cubicBezTo>
                  <a:cubicBezTo>
                    <a:pt x="97740" y="43758"/>
                    <a:pt x="99607" y="44561"/>
                    <a:pt x="100948" y="46004"/>
                  </a:cubicBezTo>
                  <a:cubicBezTo>
                    <a:pt x="102286" y="44551"/>
                    <a:pt x="104160" y="43751"/>
                    <a:pt x="106094" y="43751"/>
                  </a:cubicBezTo>
                  <a:close/>
                  <a:moveTo>
                    <a:pt x="70812" y="39306"/>
                  </a:moveTo>
                  <a:cubicBezTo>
                    <a:pt x="71289" y="39306"/>
                    <a:pt x="71770" y="39355"/>
                    <a:pt x="72248" y="39454"/>
                  </a:cubicBezTo>
                  <a:cubicBezTo>
                    <a:pt x="71271" y="40699"/>
                    <a:pt x="70742" y="42276"/>
                    <a:pt x="70939" y="43925"/>
                  </a:cubicBezTo>
                  <a:cubicBezTo>
                    <a:pt x="71449" y="43811"/>
                    <a:pt x="71962" y="43756"/>
                    <a:pt x="72472" y="43756"/>
                  </a:cubicBezTo>
                  <a:cubicBezTo>
                    <a:pt x="74409" y="43756"/>
                    <a:pt x="76285" y="44558"/>
                    <a:pt x="77633" y="46013"/>
                  </a:cubicBezTo>
                  <a:lnTo>
                    <a:pt x="77633" y="46013"/>
                  </a:lnTo>
                  <a:cubicBezTo>
                    <a:pt x="77630" y="46013"/>
                    <a:pt x="77627" y="46013"/>
                    <a:pt x="77624" y="46013"/>
                  </a:cubicBezTo>
                  <a:cubicBezTo>
                    <a:pt x="77606" y="46013"/>
                    <a:pt x="77588" y="46012"/>
                    <a:pt x="77570" y="46012"/>
                  </a:cubicBezTo>
                  <a:cubicBezTo>
                    <a:pt x="75529" y="46012"/>
                    <a:pt x="73598" y="47021"/>
                    <a:pt x="72346" y="48540"/>
                  </a:cubicBezTo>
                  <a:cubicBezTo>
                    <a:pt x="72703" y="44850"/>
                    <a:pt x="69416" y="41568"/>
                    <a:pt x="65713" y="41568"/>
                  </a:cubicBezTo>
                  <a:cubicBezTo>
                    <a:pt x="65693" y="41568"/>
                    <a:pt x="65673" y="41568"/>
                    <a:pt x="65653" y="41568"/>
                  </a:cubicBezTo>
                  <a:lnTo>
                    <a:pt x="65653" y="41559"/>
                  </a:lnTo>
                  <a:cubicBezTo>
                    <a:pt x="66997" y="40107"/>
                    <a:pt x="68873" y="39306"/>
                    <a:pt x="70812" y="39306"/>
                  </a:cubicBezTo>
                  <a:close/>
                  <a:moveTo>
                    <a:pt x="35618" y="43957"/>
                  </a:moveTo>
                  <a:cubicBezTo>
                    <a:pt x="36091" y="43957"/>
                    <a:pt x="36568" y="44006"/>
                    <a:pt x="37042" y="44104"/>
                  </a:cubicBezTo>
                  <a:cubicBezTo>
                    <a:pt x="36020" y="45350"/>
                    <a:pt x="35456" y="46945"/>
                    <a:pt x="35635" y="48620"/>
                  </a:cubicBezTo>
                  <a:cubicBezTo>
                    <a:pt x="34383" y="47164"/>
                    <a:pt x="32507" y="46210"/>
                    <a:pt x="30511" y="46210"/>
                  </a:cubicBezTo>
                  <a:cubicBezTo>
                    <a:pt x="30496" y="46210"/>
                    <a:pt x="30480" y="46210"/>
                    <a:pt x="30465" y="46210"/>
                  </a:cubicBezTo>
                  <a:lnTo>
                    <a:pt x="30465" y="46210"/>
                  </a:lnTo>
                  <a:cubicBezTo>
                    <a:pt x="31804" y="44762"/>
                    <a:pt x="33682" y="43957"/>
                    <a:pt x="35618" y="43957"/>
                  </a:cubicBezTo>
                  <a:close/>
                  <a:moveTo>
                    <a:pt x="112822" y="41864"/>
                  </a:moveTo>
                  <a:cubicBezTo>
                    <a:pt x="115997" y="41864"/>
                    <a:pt x="119174" y="43943"/>
                    <a:pt x="119218" y="48100"/>
                  </a:cubicBezTo>
                  <a:cubicBezTo>
                    <a:pt x="118743" y="47999"/>
                    <a:pt x="118265" y="47949"/>
                    <a:pt x="117790" y="47949"/>
                  </a:cubicBezTo>
                  <a:cubicBezTo>
                    <a:pt x="115926" y="47949"/>
                    <a:pt x="114120" y="48715"/>
                    <a:pt x="112821" y="50108"/>
                  </a:cubicBezTo>
                  <a:cubicBezTo>
                    <a:pt x="111548" y="48728"/>
                    <a:pt x="109756" y="47948"/>
                    <a:pt x="107874" y="47948"/>
                  </a:cubicBezTo>
                  <a:cubicBezTo>
                    <a:pt x="107391" y="47948"/>
                    <a:pt x="106907" y="48002"/>
                    <a:pt x="106432" y="48100"/>
                  </a:cubicBezTo>
                  <a:cubicBezTo>
                    <a:pt x="106472" y="43943"/>
                    <a:pt x="109646" y="41864"/>
                    <a:pt x="112822" y="41864"/>
                  </a:cubicBezTo>
                  <a:close/>
                  <a:moveTo>
                    <a:pt x="136132" y="41864"/>
                  </a:moveTo>
                  <a:cubicBezTo>
                    <a:pt x="139308" y="41864"/>
                    <a:pt x="142484" y="43943"/>
                    <a:pt x="142525" y="48100"/>
                  </a:cubicBezTo>
                  <a:cubicBezTo>
                    <a:pt x="142051" y="47999"/>
                    <a:pt x="141574" y="47949"/>
                    <a:pt x="141100" y="47949"/>
                  </a:cubicBezTo>
                  <a:cubicBezTo>
                    <a:pt x="139242" y="47949"/>
                    <a:pt x="137437" y="48715"/>
                    <a:pt x="136145" y="50108"/>
                  </a:cubicBezTo>
                  <a:cubicBezTo>
                    <a:pt x="134863" y="48728"/>
                    <a:pt x="133071" y="47948"/>
                    <a:pt x="131190" y="47948"/>
                  </a:cubicBezTo>
                  <a:cubicBezTo>
                    <a:pt x="130706" y="47948"/>
                    <a:pt x="130222" y="48002"/>
                    <a:pt x="129747" y="48100"/>
                  </a:cubicBezTo>
                  <a:cubicBezTo>
                    <a:pt x="129783" y="43943"/>
                    <a:pt x="132957" y="41864"/>
                    <a:pt x="136132" y="41864"/>
                  </a:cubicBezTo>
                  <a:close/>
                  <a:moveTo>
                    <a:pt x="89293" y="41912"/>
                  </a:moveTo>
                  <a:cubicBezTo>
                    <a:pt x="92468" y="41912"/>
                    <a:pt x="95642" y="43988"/>
                    <a:pt x="95679" y="48143"/>
                  </a:cubicBezTo>
                  <a:lnTo>
                    <a:pt x="95679" y="48143"/>
                  </a:lnTo>
                  <a:cubicBezTo>
                    <a:pt x="95207" y="48043"/>
                    <a:pt x="94732" y="47994"/>
                    <a:pt x="94260" y="47994"/>
                  </a:cubicBezTo>
                  <a:cubicBezTo>
                    <a:pt x="92399" y="47994"/>
                    <a:pt x="90599" y="48760"/>
                    <a:pt x="89299" y="50152"/>
                  </a:cubicBezTo>
                  <a:cubicBezTo>
                    <a:pt x="88018" y="48773"/>
                    <a:pt x="86226" y="47993"/>
                    <a:pt x="84344" y="47993"/>
                  </a:cubicBezTo>
                  <a:cubicBezTo>
                    <a:pt x="83860" y="47993"/>
                    <a:pt x="83376" y="48047"/>
                    <a:pt x="82902" y="48145"/>
                  </a:cubicBezTo>
                  <a:cubicBezTo>
                    <a:pt x="82937" y="43991"/>
                    <a:pt x="86116" y="41912"/>
                    <a:pt x="89293" y="41912"/>
                  </a:cubicBezTo>
                  <a:close/>
                  <a:moveTo>
                    <a:pt x="42335" y="42067"/>
                  </a:moveTo>
                  <a:cubicBezTo>
                    <a:pt x="45509" y="42067"/>
                    <a:pt x="48681" y="44143"/>
                    <a:pt x="48726" y="48298"/>
                  </a:cubicBezTo>
                  <a:lnTo>
                    <a:pt x="48726" y="48298"/>
                  </a:lnTo>
                  <a:cubicBezTo>
                    <a:pt x="48251" y="48196"/>
                    <a:pt x="47772" y="48146"/>
                    <a:pt x="47298" y="48146"/>
                  </a:cubicBezTo>
                  <a:cubicBezTo>
                    <a:pt x="45434" y="48146"/>
                    <a:pt x="43630" y="48912"/>
                    <a:pt x="42337" y="50305"/>
                  </a:cubicBezTo>
                  <a:cubicBezTo>
                    <a:pt x="41056" y="48925"/>
                    <a:pt x="39264" y="48145"/>
                    <a:pt x="37382" y="48145"/>
                  </a:cubicBezTo>
                  <a:cubicBezTo>
                    <a:pt x="36898" y="48145"/>
                    <a:pt x="36415" y="48199"/>
                    <a:pt x="35940" y="48307"/>
                  </a:cubicBezTo>
                  <a:cubicBezTo>
                    <a:pt x="35980" y="44148"/>
                    <a:pt x="39158" y="42067"/>
                    <a:pt x="42335" y="42067"/>
                  </a:cubicBezTo>
                  <a:close/>
                  <a:moveTo>
                    <a:pt x="65651" y="42067"/>
                  </a:moveTo>
                  <a:cubicBezTo>
                    <a:pt x="68826" y="42067"/>
                    <a:pt x="72001" y="44146"/>
                    <a:pt x="72041" y="48307"/>
                  </a:cubicBezTo>
                  <a:cubicBezTo>
                    <a:pt x="71563" y="48202"/>
                    <a:pt x="71080" y="48150"/>
                    <a:pt x="70601" y="48150"/>
                  </a:cubicBezTo>
                  <a:cubicBezTo>
                    <a:pt x="68748" y="48150"/>
                    <a:pt x="66948" y="48916"/>
                    <a:pt x="65653" y="50305"/>
                  </a:cubicBezTo>
                  <a:cubicBezTo>
                    <a:pt x="64371" y="48934"/>
                    <a:pt x="62579" y="48145"/>
                    <a:pt x="60697" y="48145"/>
                  </a:cubicBezTo>
                  <a:cubicBezTo>
                    <a:pt x="60214" y="48145"/>
                    <a:pt x="59730" y="48199"/>
                    <a:pt x="59255" y="48307"/>
                  </a:cubicBezTo>
                  <a:cubicBezTo>
                    <a:pt x="59295" y="44148"/>
                    <a:pt x="62473" y="42067"/>
                    <a:pt x="65651" y="42067"/>
                  </a:cubicBezTo>
                  <a:close/>
                  <a:moveTo>
                    <a:pt x="18806" y="42117"/>
                  </a:moveTo>
                  <a:cubicBezTo>
                    <a:pt x="21981" y="42117"/>
                    <a:pt x="25156" y="44198"/>
                    <a:pt x="25196" y="48360"/>
                  </a:cubicBezTo>
                  <a:cubicBezTo>
                    <a:pt x="24717" y="48255"/>
                    <a:pt x="24234" y="48204"/>
                    <a:pt x="23755" y="48204"/>
                  </a:cubicBezTo>
                  <a:cubicBezTo>
                    <a:pt x="21902" y="48204"/>
                    <a:pt x="20103" y="48970"/>
                    <a:pt x="18807" y="50359"/>
                  </a:cubicBezTo>
                  <a:cubicBezTo>
                    <a:pt x="17526" y="48988"/>
                    <a:pt x="15734" y="48199"/>
                    <a:pt x="13852" y="48199"/>
                  </a:cubicBezTo>
                  <a:cubicBezTo>
                    <a:pt x="13368" y="48199"/>
                    <a:pt x="12884" y="48253"/>
                    <a:pt x="12409" y="48360"/>
                  </a:cubicBezTo>
                  <a:cubicBezTo>
                    <a:pt x="12454" y="44198"/>
                    <a:pt x="15631" y="42117"/>
                    <a:pt x="18806" y="42117"/>
                  </a:cubicBezTo>
                  <a:close/>
                  <a:moveTo>
                    <a:pt x="117967" y="48323"/>
                  </a:moveTo>
                  <a:cubicBezTo>
                    <a:pt x="118392" y="48323"/>
                    <a:pt x="118820" y="48362"/>
                    <a:pt x="119245" y="48441"/>
                  </a:cubicBezTo>
                  <a:cubicBezTo>
                    <a:pt x="118253" y="49621"/>
                    <a:pt x="117671" y="51114"/>
                    <a:pt x="117757" y="52706"/>
                  </a:cubicBezTo>
                  <a:lnTo>
                    <a:pt x="117757" y="52706"/>
                  </a:lnTo>
                  <a:cubicBezTo>
                    <a:pt x="116507" y="51403"/>
                    <a:pt x="114740" y="50573"/>
                    <a:pt x="112880" y="50573"/>
                  </a:cubicBezTo>
                  <a:cubicBezTo>
                    <a:pt x="112860" y="50573"/>
                    <a:pt x="112840" y="50573"/>
                    <a:pt x="112821" y="50574"/>
                  </a:cubicBezTo>
                  <a:cubicBezTo>
                    <a:pt x="114158" y="49126"/>
                    <a:pt x="116031" y="48323"/>
                    <a:pt x="117967" y="48323"/>
                  </a:cubicBezTo>
                  <a:close/>
                  <a:moveTo>
                    <a:pt x="130990" y="48323"/>
                  </a:moveTo>
                  <a:cubicBezTo>
                    <a:pt x="132925" y="48323"/>
                    <a:pt x="134799" y="49126"/>
                    <a:pt x="136136" y="50574"/>
                  </a:cubicBezTo>
                  <a:cubicBezTo>
                    <a:pt x="136116" y="50573"/>
                    <a:pt x="136096" y="50573"/>
                    <a:pt x="136077" y="50573"/>
                  </a:cubicBezTo>
                  <a:cubicBezTo>
                    <a:pt x="134208" y="50573"/>
                    <a:pt x="132440" y="51412"/>
                    <a:pt x="131199" y="52715"/>
                  </a:cubicBezTo>
                  <a:cubicBezTo>
                    <a:pt x="131279" y="51120"/>
                    <a:pt x="130697" y="49624"/>
                    <a:pt x="129711" y="48441"/>
                  </a:cubicBezTo>
                  <a:cubicBezTo>
                    <a:pt x="130137" y="48362"/>
                    <a:pt x="130565" y="48323"/>
                    <a:pt x="130990" y="48323"/>
                  </a:cubicBezTo>
                  <a:close/>
                  <a:moveTo>
                    <a:pt x="94437" y="48359"/>
                  </a:moveTo>
                  <a:cubicBezTo>
                    <a:pt x="94862" y="48359"/>
                    <a:pt x="95289" y="48398"/>
                    <a:pt x="95715" y="48477"/>
                  </a:cubicBezTo>
                  <a:cubicBezTo>
                    <a:pt x="94722" y="49666"/>
                    <a:pt x="94140" y="51168"/>
                    <a:pt x="94227" y="52750"/>
                  </a:cubicBezTo>
                  <a:lnTo>
                    <a:pt x="94227" y="52750"/>
                  </a:lnTo>
                  <a:cubicBezTo>
                    <a:pt x="92986" y="51447"/>
                    <a:pt x="91219" y="50618"/>
                    <a:pt x="89350" y="50618"/>
                  </a:cubicBezTo>
                  <a:cubicBezTo>
                    <a:pt x="89330" y="50618"/>
                    <a:pt x="89310" y="50618"/>
                    <a:pt x="89290" y="50618"/>
                  </a:cubicBezTo>
                  <a:cubicBezTo>
                    <a:pt x="89270" y="50618"/>
                    <a:pt x="89250" y="50618"/>
                    <a:pt x="89231" y="50618"/>
                  </a:cubicBezTo>
                  <a:cubicBezTo>
                    <a:pt x="87362" y="50618"/>
                    <a:pt x="85603" y="51448"/>
                    <a:pt x="84353" y="52751"/>
                  </a:cubicBezTo>
                  <a:cubicBezTo>
                    <a:pt x="84443" y="51165"/>
                    <a:pt x="83860" y="49660"/>
                    <a:pt x="82866" y="48477"/>
                  </a:cubicBezTo>
                  <a:cubicBezTo>
                    <a:pt x="83291" y="48398"/>
                    <a:pt x="83719" y="48359"/>
                    <a:pt x="84144" y="48359"/>
                  </a:cubicBezTo>
                  <a:cubicBezTo>
                    <a:pt x="86080" y="48359"/>
                    <a:pt x="87955" y="49162"/>
                    <a:pt x="89299" y="50609"/>
                  </a:cubicBezTo>
                  <a:cubicBezTo>
                    <a:pt x="90637" y="49162"/>
                    <a:pt x="92504" y="48359"/>
                    <a:pt x="94437" y="48359"/>
                  </a:cubicBezTo>
                  <a:close/>
                  <a:moveTo>
                    <a:pt x="47485" y="48520"/>
                  </a:moveTo>
                  <a:cubicBezTo>
                    <a:pt x="47909" y="48520"/>
                    <a:pt x="48337" y="48559"/>
                    <a:pt x="48762" y="48638"/>
                  </a:cubicBezTo>
                  <a:cubicBezTo>
                    <a:pt x="47767" y="49821"/>
                    <a:pt x="47185" y="51326"/>
                    <a:pt x="47275" y="52912"/>
                  </a:cubicBezTo>
                  <a:cubicBezTo>
                    <a:pt x="46025" y="51609"/>
                    <a:pt x="44257" y="50779"/>
                    <a:pt x="42397" y="50779"/>
                  </a:cubicBezTo>
                  <a:cubicBezTo>
                    <a:pt x="42377" y="50779"/>
                    <a:pt x="42357" y="50779"/>
                    <a:pt x="42337" y="50780"/>
                  </a:cubicBezTo>
                  <a:cubicBezTo>
                    <a:pt x="43675" y="49325"/>
                    <a:pt x="45549" y="48520"/>
                    <a:pt x="47485" y="48520"/>
                  </a:cubicBezTo>
                  <a:close/>
                  <a:moveTo>
                    <a:pt x="60501" y="48529"/>
                  </a:moveTo>
                  <a:cubicBezTo>
                    <a:pt x="62439" y="48529"/>
                    <a:pt x="64308" y="49332"/>
                    <a:pt x="65653" y="50780"/>
                  </a:cubicBezTo>
                  <a:cubicBezTo>
                    <a:pt x="65633" y="50779"/>
                    <a:pt x="65613" y="50779"/>
                    <a:pt x="65593" y="50779"/>
                  </a:cubicBezTo>
                  <a:cubicBezTo>
                    <a:pt x="63725" y="50779"/>
                    <a:pt x="61957" y="51618"/>
                    <a:pt x="60715" y="52921"/>
                  </a:cubicBezTo>
                  <a:cubicBezTo>
                    <a:pt x="60796" y="51326"/>
                    <a:pt x="60214" y="49830"/>
                    <a:pt x="59219" y="48647"/>
                  </a:cubicBezTo>
                  <a:cubicBezTo>
                    <a:pt x="59646" y="48568"/>
                    <a:pt x="60075" y="48529"/>
                    <a:pt x="60501" y="48529"/>
                  </a:cubicBezTo>
                  <a:close/>
                  <a:moveTo>
                    <a:pt x="107662" y="48316"/>
                  </a:moveTo>
                  <a:cubicBezTo>
                    <a:pt x="109596" y="48316"/>
                    <a:pt x="111472" y="49118"/>
                    <a:pt x="112821" y="50574"/>
                  </a:cubicBezTo>
                  <a:cubicBezTo>
                    <a:pt x="112802" y="50573"/>
                    <a:pt x="112783" y="50573"/>
                    <a:pt x="112765" y="50573"/>
                  </a:cubicBezTo>
                  <a:cubicBezTo>
                    <a:pt x="110778" y="50573"/>
                    <a:pt x="108902" y="51519"/>
                    <a:pt x="107650" y="52966"/>
                  </a:cubicBezTo>
                  <a:lnTo>
                    <a:pt x="107650" y="52966"/>
                  </a:lnTo>
                  <a:cubicBezTo>
                    <a:pt x="107803" y="51290"/>
                    <a:pt x="107211" y="49713"/>
                    <a:pt x="106172" y="48477"/>
                  </a:cubicBezTo>
                  <a:cubicBezTo>
                    <a:pt x="106667" y="48369"/>
                    <a:pt x="107167" y="48316"/>
                    <a:pt x="107662" y="48316"/>
                  </a:cubicBezTo>
                  <a:close/>
                  <a:moveTo>
                    <a:pt x="13659" y="48573"/>
                  </a:moveTo>
                  <a:cubicBezTo>
                    <a:pt x="15592" y="48573"/>
                    <a:pt x="17464" y="49371"/>
                    <a:pt x="18807" y="50824"/>
                  </a:cubicBezTo>
                  <a:cubicBezTo>
                    <a:pt x="18787" y="50824"/>
                    <a:pt x="18768" y="50824"/>
                    <a:pt x="18748" y="50824"/>
                  </a:cubicBezTo>
                  <a:cubicBezTo>
                    <a:pt x="16879" y="50824"/>
                    <a:pt x="15111" y="51663"/>
                    <a:pt x="13870" y="52966"/>
                  </a:cubicBezTo>
                  <a:cubicBezTo>
                    <a:pt x="13951" y="51371"/>
                    <a:pt x="13368" y="49875"/>
                    <a:pt x="12374" y="48692"/>
                  </a:cubicBezTo>
                  <a:cubicBezTo>
                    <a:pt x="12802" y="48612"/>
                    <a:pt x="13232" y="48573"/>
                    <a:pt x="13659" y="48573"/>
                  </a:cubicBezTo>
                  <a:close/>
                  <a:moveTo>
                    <a:pt x="23953" y="48574"/>
                  </a:moveTo>
                  <a:cubicBezTo>
                    <a:pt x="24378" y="48574"/>
                    <a:pt x="24806" y="48613"/>
                    <a:pt x="25232" y="48692"/>
                  </a:cubicBezTo>
                  <a:cubicBezTo>
                    <a:pt x="24237" y="49875"/>
                    <a:pt x="23655" y="51371"/>
                    <a:pt x="23744" y="52966"/>
                  </a:cubicBezTo>
                  <a:cubicBezTo>
                    <a:pt x="22494" y="51663"/>
                    <a:pt x="20726" y="50824"/>
                    <a:pt x="18866" y="50824"/>
                  </a:cubicBezTo>
                  <a:cubicBezTo>
                    <a:pt x="18846" y="50824"/>
                    <a:pt x="18827" y="50824"/>
                    <a:pt x="18807" y="50824"/>
                  </a:cubicBezTo>
                  <a:cubicBezTo>
                    <a:pt x="20144" y="49377"/>
                    <a:pt x="22018" y="48574"/>
                    <a:pt x="23953" y="48574"/>
                  </a:cubicBezTo>
                  <a:close/>
                  <a:moveTo>
                    <a:pt x="37179" y="48522"/>
                  </a:moveTo>
                  <a:cubicBezTo>
                    <a:pt x="39113" y="48522"/>
                    <a:pt x="40989" y="49325"/>
                    <a:pt x="42337" y="50780"/>
                  </a:cubicBezTo>
                  <a:cubicBezTo>
                    <a:pt x="42319" y="50779"/>
                    <a:pt x="42300" y="50779"/>
                    <a:pt x="42282" y="50779"/>
                  </a:cubicBezTo>
                  <a:cubicBezTo>
                    <a:pt x="40295" y="50779"/>
                    <a:pt x="38419" y="51725"/>
                    <a:pt x="37167" y="53172"/>
                  </a:cubicBezTo>
                  <a:cubicBezTo>
                    <a:pt x="37320" y="51496"/>
                    <a:pt x="36728" y="49910"/>
                    <a:pt x="35689" y="48683"/>
                  </a:cubicBezTo>
                  <a:cubicBezTo>
                    <a:pt x="36184" y="48575"/>
                    <a:pt x="36683" y="48522"/>
                    <a:pt x="37179" y="48522"/>
                  </a:cubicBezTo>
                  <a:close/>
                  <a:moveTo>
                    <a:pt x="124475" y="46470"/>
                  </a:moveTo>
                  <a:cubicBezTo>
                    <a:pt x="127650" y="46470"/>
                    <a:pt x="130827" y="48548"/>
                    <a:pt x="130867" y="52706"/>
                  </a:cubicBezTo>
                  <a:cubicBezTo>
                    <a:pt x="130388" y="52601"/>
                    <a:pt x="129906" y="52550"/>
                    <a:pt x="129426" y="52550"/>
                  </a:cubicBezTo>
                  <a:cubicBezTo>
                    <a:pt x="127574" y="52550"/>
                    <a:pt x="125776" y="53316"/>
                    <a:pt x="124487" y="54704"/>
                  </a:cubicBezTo>
                  <a:cubicBezTo>
                    <a:pt x="123206" y="53333"/>
                    <a:pt x="121414" y="52545"/>
                    <a:pt x="119532" y="52545"/>
                  </a:cubicBezTo>
                  <a:cubicBezTo>
                    <a:pt x="119048" y="52545"/>
                    <a:pt x="118564" y="52599"/>
                    <a:pt x="118089" y="52706"/>
                  </a:cubicBezTo>
                  <a:cubicBezTo>
                    <a:pt x="118125" y="48548"/>
                    <a:pt x="121299" y="46470"/>
                    <a:pt x="124475" y="46470"/>
                  </a:cubicBezTo>
                  <a:close/>
                  <a:moveTo>
                    <a:pt x="77635" y="46519"/>
                  </a:moveTo>
                  <a:cubicBezTo>
                    <a:pt x="80808" y="46519"/>
                    <a:pt x="83981" y="48596"/>
                    <a:pt x="84022" y="52751"/>
                  </a:cubicBezTo>
                  <a:lnTo>
                    <a:pt x="84031" y="52760"/>
                  </a:lnTo>
                  <a:cubicBezTo>
                    <a:pt x="83550" y="52655"/>
                    <a:pt x="83066" y="52604"/>
                    <a:pt x="82586" y="52604"/>
                  </a:cubicBezTo>
                  <a:cubicBezTo>
                    <a:pt x="80731" y="52604"/>
                    <a:pt x="78937" y="53370"/>
                    <a:pt x="77642" y="54758"/>
                  </a:cubicBezTo>
                  <a:cubicBezTo>
                    <a:pt x="76360" y="53378"/>
                    <a:pt x="74568" y="52599"/>
                    <a:pt x="72696" y="52599"/>
                  </a:cubicBezTo>
                  <a:cubicBezTo>
                    <a:pt x="72203" y="52599"/>
                    <a:pt x="71719" y="52652"/>
                    <a:pt x="71244" y="52760"/>
                  </a:cubicBezTo>
                  <a:cubicBezTo>
                    <a:pt x="71280" y="48600"/>
                    <a:pt x="74457" y="46519"/>
                    <a:pt x="77635" y="46519"/>
                  </a:cubicBezTo>
                  <a:close/>
                  <a:moveTo>
                    <a:pt x="100946" y="46509"/>
                  </a:moveTo>
                  <a:cubicBezTo>
                    <a:pt x="104122" y="46509"/>
                    <a:pt x="107296" y="48585"/>
                    <a:pt x="107337" y="52742"/>
                  </a:cubicBezTo>
                  <a:cubicBezTo>
                    <a:pt x="106865" y="52641"/>
                    <a:pt x="106389" y="52591"/>
                    <a:pt x="105917" y="52591"/>
                  </a:cubicBezTo>
                  <a:cubicBezTo>
                    <a:pt x="104050" y="52591"/>
                    <a:pt x="102242" y="53364"/>
                    <a:pt x="100948" y="54758"/>
                  </a:cubicBezTo>
                  <a:lnTo>
                    <a:pt x="100948" y="54749"/>
                  </a:lnTo>
                  <a:cubicBezTo>
                    <a:pt x="99667" y="53369"/>
                    <a:pt x="97875" y="52590"/>
                    <a:pt x="95993" y="52590"/>
                  </a:cubicBezTo>
                  <a:cubicBezTo>
                    <a:pt x="95509" y="52590"/>
                    <a:pt x="95025" y="52643"/>
                    <a:pt x="94550" y="52742"/>
                  </a:cubicBezTo>
                  <a:cubicBezTo>
                    <a:pt x="94591" y="48588"/>
                    <a:pt x="97769" y="46509"/>
                    <a:pt x="100946" y="46509"/>
                  </a:cubicBezTo>
                  <a:close/>
                  <a:moveTo>
                    <a:pt x="53993" y="46670"/>
                  </a:moveTo>
                  <a:cubicBezTo>
                    <a:pt x="57169" y="46670"/>
                    <a:pt x="60344" y="48747"/>
                    <a:pt x="60384" y="52903"/>
                  </a:cubicBezTo>
                  <a:cubicBezTo>
                    <a:pt x="59911" y="52801"/>
                    <a:pt x="59433" y="52752"/>
                    <a:pt x="58960" y="52752"/>
                  </a:cubicBezTo>
                  <a:cubicBezTo>
                    <a:pt x="57101" y="52752"/>
                    <a:pt x="55295" y="53518"/>
                    <a:pt x="53995" y="54910"/>
                  </a:cubicBezTo>
                  <a:cubicBezTo>
                    <a:pt x="52714" y="53531"/>
                    <a:pt x="50922" y="52751"/>
                    <a:pt x="49040" y="52751"/>
                  </a:cubicBezTo>
                  <a:cubicBezTo>
                    <a:pt x="48556" y="52751"/>
                    <a:pt x="48072" y="52805"/>
                    <a:pt x="47597" y="52903"/>
                  </a:cubicBezTo>
                  <a:cubicBezTo>
                    <a:pt x="47638" y="48749"/>
                    <a:pt x="50816" y="46670"/>
                    <a:pt x="53993" y="46670"/>
                  </a:cubicBezTo>
                  <a:close/>
                  <a:moveTo>
                    <a:pt x="7145" y="46712"/>
                  </a:moveTo>
                  <a:cubicBezTo>
                    <a:pt x="10322" y="46712"/>
                    <a:pt x="13498" y="48790"/>
                    <a:pt x="13538" y="52948"/>
                  </a:cubicBezTo>
                  <a:cubicBezTo>
                    <a:pt x="13065" y="52846"/>
                    <a:pt x="12588" y="52796"/>
                    <a:pt x="12114" y="52796"/>
                  </a:cubicBezTo>
                  <a:cubicBezTo>
                    <a:pt x="10255" y="52796"/>
                    <a:pt x="8451" y="53563"/>
                    <a:pt x="7159" y="54955"/>
                  </a:cubicBezTo>
                  <a:cubicBezTo>
                    <a:pt x="5884" y="53583"/>
                    <a:pt x="4097" y="52805"/>
                    <a:pt x="2226" y="52805"/>
                  </a:cubicBezTo>
                  <a:cubicBezTo>
                    <a:pt x="2216" y="52805"/>
                    <a:pt x="2205" y="52805"/>
                    <a:pt x="2194" y="52805"/>
                  </a:cubicBezTo>
                  <a:lnTo>
                    <a:pt x="2194" y="52796"/>
                  </a:lnTo>
                  <a:cubicBezTo>
                    <a:pt x="1711" y="52796"/>
                    <a:pt x="1227" y="52850"/>
                    <a:pt x="752" y="52948"/>
                  </a:cubicBezTo>
                  <a:cubicBezTo>
                    <a:pt x="792" y="48790"/>
                    <a:pt x="3969" y="46712"/>
                    <a:pt x="7145" y="46712"/>
                  </a:cubicBezTo>
                  <a:close/>
                  <a:moveTo>
                    <a:pt x="30465" y="46717"/>
                  </a:moveTo>
                  <a:cubicBezTo>
                    <a:pt x="33637" y="46717"/>
                    <a:pt x="36811" y="48795"/>
                    <a:pt x="36854" y="52953"/>
                  </a:cubicBezTo>
                  <a:lnTo>
                    <a:pt x="36854" y="52953"/>
                  </a:lnTo>
                  <a:cubicBezTo>
                    <a:pt x="36379" y="52851"/>
                    <a:pt x="35901" y="52801"/>
                    <a:pt x="35426" y="52801"/>
                  </a:cubicBezTo>
                  <a:cubicBezTo>
                    <a:pt x="33569" y="52801"/>
                    <a:pt x="31771" y="53567"/>
                    <a:pt x="30483" y="54955"/>
                  </a:cubicBezTo>
                  <a:cubicBezTo>
                    <a:pt x="29201" y="53584"/>
                    <a:pt x="27409" y="52796"/>
                    <a:pt x="25528" y="52796"/>
                  </a:cubicBezTo>
                  <a:cubicBezTo>
                    <a:pt x="25044" y="52796"/>
                    <a:pt x="24560" y="52850"/>
                    <a:pt x="24085" y="52957"/>
                  </a:cubicBezTo>
                  <a:cubicBezTo>
                    <a:pt x="24116" y="48798"/>
                    <a:pt x="27290" y="46717"/>
                    <a:pt x="30465" y="46717"/>
                  </a:cubicBezTo>
                  <a:close/>
                  <a:moveTo>
                    <a:pt x="107865" y="57160"/>
                  </a:moveTo>
                  <a:cubicBezTo>
                    <a:pt x="107867" y="57160"/>
                    <a:pt x="107868" y="57160"/>
                    <a:pt x="107870" y="57160"/>
                  </a:cubicBezTo>
                  <a:lnTo>
                    <a:pt x="107870" y="57160"/>
                  </a:lnTo>
                  <a:cubicBezTo>
                    <a:pt x="107871" y="57160"/>
                    <a:pt x="107873" y="57160"/>
                    <a:pt x="107874" y="57160"/>
                  </a:cubicBezTo>
                  <a:close/>
                  <a:moveTo>
                    <a:pt x="129607" y="52925"/>
                  </a:moveTo>
                  <a:cubicBezTo>
                    <a:pt x="130037" y="52925"/>
                    <a:pt x="130471" y="52965"/>
                    <a:pt x="130903" y="53047"/>
                  </a:cubicBezTo>
                  <a:cubicBezTo>
                    <a:pt x="129908" y="54229"/>
                    <a:pt x="129326" y="55726"/>
                    <a:pt x="129415" y="57321"/>
                  </a:cubicBezTo>
                  <a:cubicBezTo>
                    <a:pt x="128165" y="56009"/>
                    <a:pt x="126406" y="55179"/>
                    <a:pt x="124538" y="55179"/>
                  </a:cubicBezTo>
                  <a:cubicBezTo>
                    <a:pt x="124518" y="55179"/>
                    <a:pt x="124498" y="55179"/>
                    <a:pt x="124478" y="55179"/>
                  </a:cubicBezTo>
                  <a:cubicBezTo>
                    <a:pt x="124458" y="55179"/>
                    <a:pt x="124438" y="55179"/>
                    <a:pt x="124418" y="55179"/>
                  </a:cubicBezTo>
                  <a:cubicBezTo>
                    <a:pt x="122550" y="55179"/>
                    <a:pt x="120782" y="56009"/>
                    <a:pt x="119541" y="57321"/>
                  </a:cubicBezTo>
                  <a:cubicBezTo>
                    <a:pt x="119622" y="55726"/>
                    <a:pt x="119039" y="54220"/>
                    <a:pt x="118045" y="53047"/>
                  </a:cubicBezTo>
                  <a:cubicBezTo>
                    <a:pt x="118478" y="52965"/>
                    <a:pt x="118913" y="52925"/>
                    <a:pt x="119344" y="52925"/>
                  </a:cubicBezTo>
                  <a:cubicBezTo>
                    <a:pt x="121276" y="52925"/>
                    <a:pt x="123138" y="53727"/>
                    <a:pt x="124478" y="55170"/>
                  </a:cubicBezTo>
                  <a:cubicBezTo>
                    <a:pt x="125811" y="53727"/>
                    <a:pt x="127678" y="52925"/>
                    <a:pt x="129607" y="52925"/>
                  </a:cubicBezTo>
                  <a:close/>
                  <a:moveTo>
                    <a:pt x="82780" y="52965"/>
                  </a:moveTo>
                  <a:cubicBezTo>
                    <a:pt x="83204" y="52965"/>
                    <a:pt x="83632" y="53003"/>
                    <a:pt x="84057" y="53082"/>
                  </a:cubicBezTo>
                  <a:cubicBezTo>
                    <a:pt x="83538" y="53701"/>
                    <a:pt x="83135" y="54409"/>
                    <a:pt x="82875" y="55170"/>
                  </a:cubicBezTo>
                  <a:cubicBezTo>
                    <a:pt x="82634" y="55866"/>
                    <a:pt x="82526" y="56607"/>
                    <a:pt x="82569" y="57347"/>
                  </a:cubicBezTo>
                  <a:lnTo>
                    <a:pt x="82569" y="57347"/>
                  </a:lnTo>
                  <a:cubicBezTo>
                    <a:pt x="81328" y="56053"/>
                    <a:pt x="79569" y="55215"/>
                    <a:pt x="77701" y="55215"/>
                  </a:cubicBezTo>
                  <a:cubicBezTo>
                    <a:pt x="77681" y="55215"/>
                    <a:pt x="77661" y="55215"/>
                    <a:pt x="77642" y="55215"/>
                  </a:cubicBezTo>
                  <a:cubicBezTo>
                    <a:pt x="78979" y="53768"/>
                    <a:pt x="80847" y="52965"/>
                    <a:pt x="82780" y="52965"/>
                  </a:cubicBezTo>
                  <a:close/>
                  <a:moveTo>
                    <a:pt x="95802" y="52974"/>
                  </a:moveTo>
                  <a:cubicBezTo>
                    <a:pt x="97735" y="52974"/>
                    <a:pt x="99602" y="53775"/>
                    <a:pt x="100939" y="55215"/>
                  </a:cubicBezTo>
                  <a:cubicBezTo>
                    <a:pt x="100919" y="55215"/>
                    <a:pt x="100900" y="55215"/>
                    <a:pt x="100880" y="55215"/>
                  </a:cubicBezTo>
                  <a:cubicBezTo>
                    <a:pt x="99020" y="55215"/>
                    <a:pt x="97252" y="56053"/>
                    <a:pt x="96011" y="57357"/>
                  </a:cubicBezTo>
                  <a:cubicBezTo>
                    <a:pt x="96047" y="56622"/>
                    <a:pt x="95948" y="55878"/>
                    <a:pt x="95706" y="55179"/>
                  </a:cubicBezTo>
                  <a:lnTo>
                    <a:pt x="95706" y="55170"/>
                  </a:lnTo>
                  <a:cubicBezTo>
                    <a:pt x="95446" y="54409"/>
                    <a:pt x="95043" y="53701"/>
                    <a:pt x="94523" y="53091"/>
                  </a:cubicBezTo>
                  <a:cubicBezTo>
                    <a:pt x="94949" y="53012"/>
                    <a:pt x="95377" y="52974"/>
                    <a:pt x="95802" y="52974"/>
                  </a:cubicBezTo>
                  <a:close/>
                  <a:moveTo>
                    <a:pt x="60697" y="57357"/>
                  </a:moveTo>
                  <a:cubicBezTo>
                    <a:pt x="60700" y="57357"/>
                    <a:pt x="60703" y="57357"/>
                    <a:pt x="60706" y="57357"/>
                  </a:cubicBezTo>
                  <a:lnTo>
                    <a:pt x="60706" y="57357"/>
                  </a:lnTo>
                  <a:cubicBezTo>
                    <a:pt x="60709" y="57357"/>
                    <a:pt x="60712" y="57357"/>
                    <a:pt x="60715" y="57357"/>
                  </a:cubicBezTo>
                  <a:close/>
                  <a:moveTo>
                    <a:pt x="48839" y="53117"/>
                  </a:moveTo>
                  <a:cubicBezTo>
                    <a:pt x="50775" y="53117"/>
                    <a:pt x="52650" y="53921"/>
                    <a:pt x="53995" y="55376"/>
                  </a:cubicBezTo>
                  <a:lnTo>
                    <a:pt x="53995" y="55376"/>
                  </a:lnTo>
                  <a:cubicBezTo>
                    <a:pt x="53992" y="55376"/>
                    <a:pt x="53989" y="55376"/>
                    <a:pt x="53986" y="55376"/>
                  </a:cubicBezTo>
                  <a:cubicBezTo>
                    <a:pt x="53966" y="55376"/>
                    <a:pt x="53946" y="55376"/>
                    <a:pt x="53927" y="55376"/>
                  </a:cubicBezTo>
                  <a:cubicBezTo>
                    <a:pt x="52067" y="55376"/>
                    <a:pt x="50299" y="56206"/>
                    <a:pt x="49049" y="57509"/>
                  </a:cubicBezTo>
                  <a:cubicBezTo>
                    <a:pt x="49138" y="55923"/>
                    <a:pt x="48556" y="54418"/>
                    <a:pt x="47561" y="53235"/>
                  </a:cubicBezTo>
                  <a:cubicBezTo>
                    <a:pt x="47987" y="53156"/>
                    <a:pt x="48414" y="53117"/>
                    <a:pt x="48839" y="53117"/>
                  </a:cubicBezTo>
                  <a:close/>
                  <a:moveTo>
                    <a:pt x="59142" y="53117"/>
                  </a:moveTo>
                  <a:cubicBezTo>
                    <a:pt x="59567" y="53117"/>
                    <a:pt x="59994" y="53156"/>
                    <a:pt x="60420" y="53235"/>
                  </a:cubicBezTo>
                  <a:cubicBezTo>
                    <a:pt x="59425" y="54427"/>
                    <a:pt x="58843" y="55932"/>
                    <a:pt x="58932" y="57518"/>
                  </a:cubicBezTo>
                  <a:lnTo>
                    <a:pt x="58923" y="57509"/>
                  </a:lnTo>
                  <a:cubicBezTo>
                    <a:pt x="57682" y="56206"/>
                    <a:pt x="55914" y="55376"/>
                    <a:pt x="54046" y="55376"/>
                  </a:cubicBezTo>
                  <a:cubicBezTo>
                    <a:pt x="54029" y="55376"/>
                    <a:pt x="54012" y="55376"/>
                    <a:pt x="53995" y="55376"/>
                  </a:cubicBezTo>
                  <a:lnTo>
                    <a:pt x="53995" y="55376"/>
                  </a:lnTo>
                  <a:cubicBezTo>
                    <a:pt x="55333" y="53921"/>
                    <a:pt x="57206" y="53117"/>
                    <a:pt x="59142" y="53117"/>
                  </a:cubicBezTo>
                  <a:close/>
                  <a:moveTo>
                    <a:pt x="25317" y="53179"/>
                  </a:moveTo>
                  <a:cubicBezTo>
                    <a:pt x="27247" y="53179"/>
                    <a:pt x="29113" y="53976"/>
                    <a:pt x="30456" y="55421"/>
                  </a:cubicBezTo>
                  <a:cubicBezTo>
                    <a:pt x="30436" y="55421"/>
                    <a:pt x="30416" y="55421"/>
                    <a:pt x="30397" y="55421"/>
                  </a:cubicBezTo>
                  <a:cubicBezTo>
                    <a:pt x="28528" y="55421"/>
                    <a:pt x="26769" y="56259"/>
                    <a:pt x="25528" y="57554"/>
                  </a:cubicBezTo>
                  <a:cubicBezTo>
                    <a:pt x="25563" y="56819"/>
                    <a:pt x="25456" y="56075"/>
                    <a:pt x="25223" y="55376"/>
                  </a:cubicBezTo>
                  <a:lnTo>
                    <a:pt x="25223" y="55385"/>
                  </a:lnTo>
                  <a:cubicBezTo>
                    <a:pt x="24963" y="54624"/>
                    <a:pt x="24560" y="53916"/>
                    <a:pt x="24031" y="53298"/>
                  </a:cubicBezTo>
                  <a:cubicBezTo>
                    <a:pt x="24460" y="53218"/>
                    <a:pt x="24890" y="53179"/>
                    <a:pt x="25317" y="53179"/>
                  </a:cubicBezTo>
                  <a:close/>
                  <a:moveTo>
                    <a:pt x="12293" y="53188"/>
                  </a:moveTo>
                  <a:cubicBezTo>
                    <a:pt x="12719" y="53188"/>
                    <a:pt x="13147" y="53227"/>
                    <a:pt x="13574" y="53307"/>
                  </a:cubicBezTo>
                  <a:cubicBezTo>
                    <a:pt x="13055" y="53925"/>
                    <a:pt x="12651" y="54624"/>
                    <a:pt x="12391" y="55385"/>
                  </a:cubicBezTo>
                  <a:cubicBezTo>
                    <a:pt x="12150" y="56084"/>
                    <a:pt x="12051" y="56819"/>
                    <a:pt x="12087" y="57554"/>
                  </a:cubicBezTo>
                  <a:lnTo>
                    <a:pt x="12087" y="57572"/>
                  </a:lnTo>
                  <a:cubicBezTo>
                    <a:pt x="10845" y="56268"/>
                    <a:pt x="9086" y="55430"/>
                    <a:pt x="7218" y="55430"/>
                  </a:cubicBezTo>
                  <a:cubicBezTo>
                    <a:pt x="7198" y="55430"/>
                    <a:pt x="7178" y="55430"/>
                    <a:pt x="7159" y="55430"/>
                  </a:cubicBezTo>
                  <a:cubicBezTo>
                    <a:pt x="8501" y="53985"/>
                    <a:pt x="10367" y="53188"/>
                    <a:pt x="12293" y="53188"/>
                  </a:cubicBezTo>
                  <a:close/>
                  <a:moveTo>
                    <a:pt x="106098" y="52962"/>
                  </a:moveTo>
                  <a:cubicBezTo>
                    <a:pt x="106573" y="52962"/>
                    <a:pt x="107051" y="53010"/>
                    <a:pt x="107525" y="53109"/>
                  </a:cubicBezTo>
                  <a:cubicBezTo>
                    <a:pt x="106514" y="54361"/>
                    <a:pt x="105950" y="55943"/>
                    <a:pt x="106117" y="57615"/>
                  </a:cubicBezTo>
                  <a:lnTo>
                    <a:pt x="106117" y="57615"/>
                  </a:lnTo>
                  <a:cubicBezTo>
                    <a:pt x="104869" y="56153"/>
                    <a:pt x="102981" y="55206"/>
                    <a:pt x="100985" y="55206"/>
                  </a:cubicBezTo>
                  <a:cubicBezTo>
                    <a:pt x="100976" y="55206"/>
                    <a:pt x="100966" y="55206"/>
                    <a:pt x="100957" y="55206"/>
                  </a:cubicBezTo>
                  <a:cubicBezTo>
                    <a:pt x="102302" y="53761"/>
                    <a:pt x="104171" y="52962"/>
                    <a:pt x="106098" y="52962"/>
                  </a:cubicBezTo>
                  <a:close/>
                  <a:moveTo>
                    <a:pt x="70812" y="48526"/>
                  </a:moveTo>
                  <a:cubicBezTo>
                    <a:pt x="71289" y="48526"/>
                    <a:pt x="71770" y="48575"/>
                    <a:pt x="72248" y="48674"/>
                  </a:cubicBezTo>
                  <a:cubicBezTo>
                    <a:pt x="71271" y="49928"/>
                    <a:pt x="70742" y="51496"/>
                    <a:pt x="70939" y="53145"/>
                  </a:cubicBezTo>
                  <a:cubicBezTo>
                    <a:pt x="71447" y="53031"/>
                    <a:pt x="71960" y="52976"/>
                    <a:pt x="72468" y="52976"/>
                  </a:cubicBezTo>
                  <a:cubicBezTo>
                    <a:pt x="74401" y="52976"/>
                    <a:pt x="76276" y="53777"/>
                    <a:pt x="77624" y="55224"/>
                  </a:cubicBezTo>
                  <a:cubicBezTo>
                    <a:pt x="77606" y="55224"/>
                    <a:pt x="77587" y="55224"/>
                    <a:pt x="77569" y="55224"/>
                  </a:cubicBezTo>
                  <a:cubicBezTo>
                    <a:pt x="75520" y="55224"/>
                    <a:pt x="73598" y="56223"/>
                    <a:pt x="72355" y="57751"/>
                  </a:cubicBezTo>
                  <a:cubicBezTo>
                    <a:pt x="72694" y="54052"/>
                    <a:pt x="69407" y="50779"/>
                    <a:pt x="65713" y="50779"/>
                  </a:cubicBezTo>
                  <a:cubicBezTo>
                    <a:pt x="65693" y="50779"/>
                    <a:pt x="65673" y="50779"/>
                    <a:pt x="65653" y="50780"/>
                  </a:cubicBezTo>
                  <a:cubicBezTo>
                    <a:pt x="66997" y="49327"/>
                    <a:pt x="68873" y="48526"/>
                    <a:pt x="70812" y="48526"/>
                  </a:cubicBezTo>
                  <a:close/>
                  <a:moveTo>
                    <a:pt x="35611" y="53168"/>
                  </a:moveTo>
                  <a:cubicBezTo>
                    <a:pt x="36086" y="53168"/>
                    <a:pt x="36566" y="53216"/>
                    <a:pt x="37042" y="53315"/>
                  </a:cubicBezTo>
                  <a:cubicBezTo>
                    <a:pt x="36031" y="54567"/>
                    <a:pt x="35458" y="56149"/>
                    <a:pt x="35634" y="57812"/>
                  </a:cubicBezTo>
                  <a:lnTo>
                    <a:pt x="35634" y="57812"/>
                  </a:lnTo>
                  <a:cubicBezTo>
                    <a:pt x="34382" y="56357"/>
                    <a:pt x="32515" y="55412"/>
                    <a:pt x="30530" y="55412"/>
                  </a:cubicBezTo>
                  <a:cubicBezTo>
                    <a:pt x="30511" y="55412"/>
                    <a:pt x="30492" y="55412"/>
                    <a:pt x="30474" y="55412"/>
                  </a:cubicBezTo>
                  <a:cubicBezTo>
                    <a:pt x="31811" y="53967"/>
                    <a:pt x="33679" y="53168"/>
                    <a:pt x="35611" y="53168"/>
                  </a:cubicBezTo>
                  <a:close/>
                  <a:moveTo>
                    <a:pt x="112818" y="51075"/>
                  </a:moveTo>
                  <a:cubicBezTo>
                    <a:pt x="115995" y="51075"/>
                    <a:pt x="119174" y="53154"/>
                    <a:pt x="119218" y="57312"/>
                  </a:cubicBezTo>
                  <a:cubicBezTo>
                    <a:pt x="118743" y="57210"/>
                    <a:pt x="118265" y="57160"/>
                    <a:pt x="117790" y="57160"/>
                  </a:cubicBezTo>
                  <a:cubicBezTo>
                    <a:pt x="115926" y="57160"/>
                    <a:pt x="114120" y="57927"/>
                    <a:pt x="112821" y="59319"/>
                  </a:cubicBezTo>
                  <a:cubicBezTo>
                    <a:pt x="111549" y="57940"/>
                    <a:pt x="109750" y="57161"/>
                    <a:pt x="107870" y="57160"/>
                  </a:cubicBezTo>
                  <a:lnTo>
                    <a:pt x="107870" y="57160"/>
                  </a:lnTo>
                  <a:cubicBezTo>
                    <a:pt x="107388" y="57160"/>
                    <a:pt x="106905" y="57214"/>
                    <a:pt x="106432" y="57312"/>
                  </a:cubicBezTo>
                  <a:cubicBezTo>
                    <a:pt x="106468" y="53154"/>
                    <a:pt x="109642" y="51075"/>
                    <a:pt x="112818" y="51075"/>
                  </a:cubicBezTo>
                  <a:close/>
                  <a:moveTo>
                    <a:pt x="136134" y="51090"/>
                  </a:moveTo>
                  <a:cubicBezTo>
                    <a:pt x="139310" y="51090"/>
                    <a:pt x="142484" y="53169"/>
                    <a:pt x="142525" y="57330"/>
                  </a:cubicBezTo>
                  <a:cubicBezTo>
                    <a:pt x="142043" y="57224"/>
                    <a:pt x="141557" y="57173"/>
                    <a:pt x="141075" y="57173"/>
                  </a:cubicBezTo>
                  <a:cubicBezTo>
                    <a:pt x="139225" y="57173"/>
                    <a:pt x="137430" y="57933"/>
                    <a:pt x="136136" y="59319"/>
                  </a:cubicBezTo>
                  <a:lnTo>
                    <a:pt x="136136" y="59328"/>
                  </a:lnTo>
                  <a:cubicBezTo>
                    <a:pt x="134854" y="57957"/>
                    <a:pt x="133062" y="57168"/>
                    <a:pt x="131181" y="57168"/>
                  </a:cubicBezTo>
                  <a:cubicBezTo>
                    <a:pt x="130697" y="57168"/>
                    <a:pt x="130213" y="57222"/>
                    <a:pt x="129738" y="57330"/>
                  </a:cubicBezTo>
                  <a:cubicBezTo>
                    <a:pt x="129778" y="53171"/>
                    <a:pt x="132957" y="51090"/>
                    <a:pt x="136134" y="51090"/>
                  </a:cubicBezTo>
                  <a:close/>
                  <a:moveTo>
                    <a:pt x="89294" y="51126"/>
                  </a:moveTo>
                  <a:cubicBezTo>
                    <a:pt x="91873" y="51126"/>
                    <a:pt x="94452" y="52497"/>
                    <a:pt x="95348" y="55242"/>
                  </a:cubicBezTo>
                  <a:cubicBezTo>
                    <a:pt x="95572" y="55923"/>
                    <a:pt x="95679" y="56631"/>
                    <a:pt x="95688" y="57348"/>
                  </a:cubicBezTo>
                  <a:cubicBezTo>
                    <a:pt x="95215" y="57246"/>
                    <a:pt x="94738" y="57196"/>
                    <a:pt x="94264" y="57196"/>
                  </a:cubicBezTo>
                  <a:cubicBezTo>
                    <a:pt x="92405" y="57196"/>
                    <a:pt x="90599" y="57962"/>
                    <a:pt x="89299" y="59355"/>
                  </a:cubicBezTo>
                  <a:cubicBezTo>
                    <a:pt x="88027" y="57975"/>
                    <a:pt x="86226" y="57195"/>
                    <a:pt x="84353" y="57195"/>
                  </a:cubicBezTo>
                  <a:cubicBezTo>
                    <a:pt x="83860" y="57195"/>
                    <a:pt x="83376" y="57249"/>
                    <a:pt x="82910" y="57348"/>
                  </a:cubicBezTo>
                  <a:cubicBezTo>
                    <a:pt x="82902" y="56631"/>
                    <a:pt x="83009" y="55923"/>
                    <a:pt x="83224" y="55242"/>
                  </a:cubicBezTo>
                  <a:lnTo>
                    <a:pt x="83233" y="55242"/>
                  </a:lnTo>
                  <a:cubicBezTo>
                    <a:pt x="84129" y="52499"/>
                    <a:pt x="86712" y="51126"/>
                    <a:pt x="89294" y="51126"/>
                  </a:cubicBezTo>
                  <a:close/>
                  <a:moveTo>
                    <a:pt x="42335" y="51276"/>
                  </a:moveTo>
                  <a:cubicBezTo>
                    <a:pt x="45511" y="51276"/>
                    <a:pt x="48686" y="53352"/>
                    <a:pt x="48726" y="57509"/>
                  </a:cubicBezTo>
                  <a:cubicBezTo>
                    <a:pt x="48253" y="57407"/>
                    <a:pt x="47776" y="57357"/>
                    <a:pt x="47302" y="57357"/>
                  </a:cubicBezTo>
                  <a:cubicBezTo>
                    <a:pt x="45443" y="57357"/>
                    <a:pt x="43639" y="58124"/>
                    <a:pt x="42346" y="59516"/>
                  </a:cubicBezTo>
                  <a:cubicBezTo>
                    <a:pt x="41065" y="58136"/>
                    <a:pt x="39264" y="57357"/>
                    <a:pt x="37382" y="57357"/>
                  </a:cubicBezTo>
                  <a:cubicBezTo>
                    <a:pt x="36898" y="57357"/>
                    <a:pt x="36415" y="57410"/>
                    <a:pt x="35940" y="57509"/>
                  </a:cubicBezTo>
                  <a:cubicBezTo>
                    <a:pt x="35980" y="53355"/>
                    <a:pt x="39158" y="51276"/>
                    <a:pt x="42335" y="51276"/>
                  </a:cubicBezTo>
                  <a:close/>
                  <a:moveTo>
                    <a:pt x="65660" y="51276"/>
                  </a:moveTo>
                  <a:cubicBezTo>
                    <a:pt x="68835" y="51276"/>
                    <a:pt x="72010" y="53352"/>
                    <a:pt x="72050" y="57509"/>
                  </a:cubicBezTo>
                  <a:cubicBezTo>
                    <a:pt x="71577" y="57407"/>
                    <a:pt x="71100" y="57357"/>
                    <a:pt x="70626" y="57357"/>
                  </a:cubicBezTo>
                  <a:cubicBezTo>
                    <a:pt x="68767" y="57357"/>
                    <a:pt x="66961" y="58124"/>
                    <a:pt x="65662" y="59516"/>
                  </a:cubicBezTo>
                  <a:cubicBezTo>
                    <a:pt x="64382" y="58138"/>
                    <a:pt x="62585" y="57359"/>
                    <a:pt x="60706" y="57357"/>
                  </a:cubicBezTo>
                  <a:lnTo>
                    <a:pt x="60706" y="57357"/>
                  </a:lnTo>
                  <a:cubicBezTo>
                    <a:pt x="60217" y="57357"/>
                    <a:pt x="59736" y="57411"/>
                    <a:pt x="59264" y="57509"/>
                  </a:cubicBezTo>
                  <a:cubicBezTo>
                    <a:pt x="59304" y="53355"/>
                    <a:pt x="62482" y="51276"/>
                    <a:pt x="65660" y="51276"/>
                  </a:cubicBezTo>
                  <a:close/>
                  <a:moveTo>
                    <a:pt x="18806" y="51334"/>
                  </a:moveTo>
                  <a:cubicBezTo>
                    <a:pt x="21388" y="51334"/>
                    <a:pt x="23969" y="52707"/>
                    <a:pt x="24864" y="55457"/>
                  </a:cubicBezTo>
                  <a:cubicBezTo>
                    <a:pt x="25079" y="56138"/>
                    <a:pt x="25196" y="56846"/>
                    <a:pt x="25205" y="57563"/>
                  </a:cubicBezTo>
                  <a:cubicBezTo>
                    <a:pt x="24724" y="57458"/>
                    <a:pt x="24240" y="57407"/>
                    <a:pt x="23760" y="57407"/>
                  </a:cubicBezTo>
                  <a:cubicBezTo>
                    <a:pt x="21902" y="57407"/>
                    <a:pt x="20103" y="58173"/>
                    <a:pt x="18807" y="59561"/>
                  </a:cubicBezTo>
                  <a:cubicBezTo>
                    <a:pt x="17535" y="58190"/>
                    <a:pt x="15734" y="57401"/>
                    <a:pt x="13861" y="57401"/>
                  </a:cubicBezTo>
                  <a:cubicBezTo>
                    <a:pt x="13377" y="57401"/>
                    <a:pt x="12884" y="57455"/>
                    <a:pt x="12418" y="57563"/>
                  </a:cubicBezTo>
                  <a:cubicBezTo>
                    <a:pt x="12418" y="56837"/>
                    <a:pt x="12526" y="56129"/>
                    <a:pt x="12741" y="55448"/>
                  </a:cubicBezTo>
                  <a:lnTo>
                    <a:pt x="12741" y="55457"/>
                  </a:lnTo>
                  <a:cubicBezTo>
                    <a:pt x="13637" y="52710"/>
                    <a:pt x="16222" y="51334"/>
                    <a:pt x="18806" y="51334"/>
                  </a:cubicBezTo>
                  <a:close/>
                  <a:moveTo>
                    <a:pt x="117967" y="57526"/>
                  </a:moveTo>
                  <a:cubicBezTo>
                    <a:pt x="118391" y="57526"/>
                    <a:pt x="118819" y="57564"/>
                    <a:pt x="119245" y="57643"/>
                  </a:cubicBezTo>
                  <a:cubicBezTo>
                    <a:pt x="118726" y="58253"/>
                    <a:pt x="118322" y="58961"/>
                    <a:pt x="118063" y="59722"/>
                  </a:cubicBezTo>
                  <a:cubicBezTo>
                    <a:pt x="117821" y="60430"/>
                    <a:pt x="117713" y="61165"/>
                    <a:pt x="117758" y="61909"/>
                  </a:cubicBezTo>
                  <a:cubicBezTo>
                    <a:pt x="116510" y="60598"/>
                    <a:pt x="114739" y="59767"/>
                    <a:pt x="112860" y="59767"/>
                  </a:cubicBezTo>
                  <a:cubicBezTo>
                    <a:pt x="112850" y="59767"/>
                    <a:pt x="112840" y="59767"/>
                    <a:pt x="112830" y="59767"/>
                  </a:cubicBezTo>
                  <a:cubicBezTo>
                    <a:pt x="114167" y="58327"/>
                    <a:pt x="116034" y="57526"/>
                    <a:pt x="117967" y="57526"/>
                  </a:cubicBezTo>
                  <a:close/>
                  <a:moveTo>
                    <a:pt x="130990" y="57535"/>
                  </a:moveTo>
                  <a:cubicBezTo>
                    <a:pt x="132923" y="57535"/>
                    <a:pt x="134790" y="58336"/>
                    <a:pt x="136127" y="59776"/>
                  </a:cubicBezTo>
                  <a:cubicBezTo>
                    <a:pt x="136117" y="59776"/>
                    <a:pt x="136107" y="59776"/>
                    <a:pt x="136097" y="59776"/>
                  </a:cubicBezTo>
                  <a:cubicBezTo>
                    <a:pt x="134226" y="59776"/>
                    <a:pt x="132446" y="60607"/>
                    <a:pt x="131199" y="61918"/>
                  </a:cubicBezTo>
                  <a:cubicBezTo>
                    <a:pt x="131234" y="61183"/>
                    <a:pt x="131136" y="60439"/>
                    <a:pt x="130894" y="59731"/>
                  </a:cubicBezTo>
                  <a:cubicBezTo>
                    <a:pt x="130634" y="58970"/>
                    <a:pt x="130231" y="58271"/>
                    <a:pt x="129711" y="57652"/>
                  </a:cubicBezTo>
                  <a:cubicBezTo>
                    <a:pt x="130137" y="57573"/>
                    <a:pt x="130565" y="57535"/>
                    <a:pt x="130990" y="57535"/>
                  </a:cubicBezTo>
                  <a:close/>
                  <a:moveTo>
                    <a:pt x="84143" y="57571"/>
                  </a:moveTo>
                  <a:cubicBezTo>
                    <a:pt x="86075" y="57571"/>
                    <a:pt x="87945" y="58371"/>
                    <a:pt x="89282" y="59821"/>
                  </a:cubicBezTo>
                  <a:lnTo>
                    <a:pt x="89282" y="59821"/>
                  </a:lnTo>
                  <a:cubicBezTo>
                    <a:pt x="89265" y="59821"/>
                    <a:pt x="89248" y="59821"/>
                    <a:pt x="89231" y="59821"/>
                  </a:cubicBezTo>
                  <a:cubicBezTo>
                    <a:pt x="87362" y="59821"/>
                    <a:pt x="85595" y="60659"/>
                    <a:pt x="84353" y="61962"/>
                  </a:cubicBezTo>
                  <a:cubicBezTo>
                    <a:pt x="84434" y="60367"/>
                    <a:pt x="83851" y="58871"/>
                    <a:pt x="82866" y="57688"/>
                  </a:cubicBezTo>
                  <a:cubicBezTo>
                    <a:pt x="83291" y="57609"/>
                    <a:pt x="83719" y="57571"/>
                    <a:pt x="84143" y="57571"/>
                  </a:cubicBezTo>
                  <a:close/>
                  <a:moveTo>
                    <a:pt x="94437" y="57571"/>
                  </a:moveTo>
                  <a:cubicBezTo>
                    <a:pt x="94862" y="57571"/>
                    <a:pt x="95290" y="57609"/>
                    <a:pt x="95715" y="57688"/>
                  </a:cubicBezTo>
                  <a:cubicBezTo>
                    <a:pt x="94720" y="58871"/>
                    <a:pt x="94138" y="60367"/>
                    <a:pt x="94228" y="61962"/>
                  </a:cubicBezTo>
                  <a:cubicBezTo>
                    <a:pt x="92977" y="60659"/>
                    <a:pt x="91218" y="59821"/>
                    <a:pt x="89350" y="59821"/>
                  </a:cubicBezTo>
                  <a:cubicBezTo>
                    <a:pt x="89333" y="59821"/>
                    <a:pt x="89316" y="59821"/>
                    <a:pt x="89299" y="59821"/>
                  </a:cubicBezTo>
                  <a:lnTo>
                    <a:pt x="89299" y="59821"/>
                  </a:lnTo>
                  <a:cubicBezTo>
                    <a:pt x="90636" y="58371"/>
                    <a:pt x="92506" y="57571"/>
                    <a:pt x="94437" y="57571"/>
                  </a:cubicBezTo>
                  <a:close/>
                  <a:moveTo>
                    <a:pt x="47495" y="57735"/>
                  </a:moveTo>
                  <a:cubicBezTo>
                    <a:pt x="47916" y="57735"/>
                    <a:pt x="48340" y="57773"/>
                    <a:pt x="48762" y="57849"/>
                  </a:cubicBezTo>
                  <a:cubicBezTo>
                    <a:pt x="48242" y="58468"/>
                    <a:pt x="47839" y="59176"/>
                    <a:pt x="47579" y="59937"/>
                  </a:cubicBezTo>
                  <a:cubicBezTo>
                    <a:pt x="47337" y="60636"/>
                    <a:pt x="47230" y="61371"/>
                    <a:pt x="47275" y="62115"/>
                  </a:cubicBezTo>
                  <a:lnTo>
                    <a:pt x="47275" y="62124"/>
                  </a:lnTo>
                  <a:cubicBezTo>
                    <a:pt x="46033" y="60820"/>
                    <a:pt x="44265" y="59982"/>
                    <a:pt x="42405" y="59982"/>
                  </a:cubicBezTo>
                  <a:cubicBezTo>
                    <a:pt x="42386" y="59982"/>
                    <a:pt x="42366" y="59982"/>
                    <a:pt x="42346" y="59982"/>
                  </a:cubicBezTo>
                  <a:cubicBezTo>
                    <a:pt x="43686" y="58532"/>
                    <a:pt x="45558" y="57735"/>
                    <a:pt x="47495" y="57735"/>
                  </a:cubicBezTo>
                  <a:close/>
                  <a:moveTo>
                    <a:pt x="60510" y="57740"/>
                  </a:moveTo>
                  <a:cubicBezTo>
                    <a:pt x="62438" y="57740"/>
                    <a:pt x="64308" y="58537"/>
                    <a:pt x="65644" y="59982"/>
                  </a:cubicBezTo>
                  <a:cubicBezTo>
                    <a:pt x="65624" y="59982"/>
                    <a:pt x="65604" y="59982"/>
                    <a:pt x="65585" y="59982"/>
                  </a:cubicBezTo>
                  <a:cubicBezTo>
                    <a:pt x="63725" y="59982"/>
                    <a:pt x="61957" y="60820"/>
                    <a:pt x="60715" y="62124"/>
                  </a:cubicBezTo>
                  <a:cubicBezTo>
                    <a:pt x="60751" y="61380"/>
                    <a:pt x="60653" y="60636"/>
                    <a:pt x="60411" y="59937"/>
                  </a:cubicBezTo>
                  <a:cubicBezTo>
                    <a:pt x="60151" y="59176"/>
                    <a:pt x="59748" y="58468"/>
                    <a:pt x="59228" y="57858"/>
                  </a:cubicBezTo>
                  <a:cubicBezTo>
                    <a:pt x="59655" y="57779"/>
                    <a:pt x="60084" y="57740"/>
                    <a:pt x="60510" y="57740"/>
                  </a:cubicBezTo>
                  <a:close/>
                  <a:moveTo>
                    <a:pt x="23936" y="57764"/>
                  </a:moveTo>
                  <a:cubicBezTo>
                    <a:pt x="24366" y="57764"/>
                    <a:pt x="24800" y="57804"/>
                    <a:pt x="25232" y="57885"/>
                  </a:cubicBezTo>
                  <a:cubicBezTo>
                    <a:pt x="24237" y="59059"/>
                    <a:pt x="23655" y="60565"/>
                    <a:pt x="23744" y="62151"/>
                  </a:cubicBezTo>
                  <a:cubicBezTo>
                    <a:pt x="22494" y="60847"/>
                    <a:pt x="20727" y="60018"/>
                    <a:pt x="18867" y="60018"/>
                  </a:cubicBezTo>
                  <a:cubicBezTo>
                    <a:pt x="18847" y="60018"/>
                    <a:pt x="18827" y="60018"/>
                    <a:pt x="18807" y="60018"/>
                  </a:cubicBezTo>
                  <a:cubicBezTo>
                    <a:pt x="18787" y="60018"/>
                    <a:pt x="18767" y="60018"/>
                    <a:pt x="18747" y="60018"/>
                  </a:cubicBezTo>
                  <a:cubicBezTo>
                    <a:pt x="16879" y="60018"/>
                    <a:pt x="15111" y="60847"/>
                    <a:pt x="13870" y="62151"/>
                  </a:cubicBezTo>
                  <a:cubicBezTo>
                    <a:pt x="13951" y="60573"/>
                    <a:pt x="13368" y="59068"/>
                    <a:pt x="12382" y="57885"/>
                  </a:cubicBezTo>
                  <a:lnTo>
                    <a:pt x="12374" y="57885"/>
                  </a:lnTo>
                  <a:cubicBezTo>
                    <a:pt x="12805" y="57804"/>
                    <a:pt x="13239" y="57764"/>
                    <a:pt x="13670" y="57764"/>
                  </a:cubicBezTo>
                  <a:cubicBezTo>
                    <a:pt x="15599" y="57764"/>
                    <a:pt x="17467" y="58566"/>
                    <a:pt x="18807" y="60009"/>
                  </a:cubicBezTo>
                  <a:cubicBezTo>
                    <a:pt x="20140" y="58566"/>
                    <a:pt x="22007" y="57764"/>
                    <a:pt x="23936" y="57764"/>
                  </a:cubicBezTo>
                  <a:close/>
                  <a:moveTo>
                    <a:pt x="107668" y="57528"/>
                  </a:moveTo>
                  <a:cubicBezTo>
                    <a:pt x="109594" y="57528"/>
                    <a:pt x="111464" y="58327"/>
                    <a:pt x="112812" y="59767"/>
                  </a:cubicBezTo>
                  <a:cubicBezTo>
                    <a:pt x="112793" y="59767"/>
                    <a:pt x="112774" y="59767"/>
                    <a:pt x="112756" y="59767"/>
                  </a:cubicBezTo>
                  <a:cubicBezTo>
                    <a:pt x="110769" y="59767"/>
                    <a:pt x="108902" y="60712"/>
                    <a:pt x="107650" y="62159"/>
                  </a:cubicBezTo>
                  <a:lnTo>
                    <a:pt x="107650" y="62159"/>
                  </a:lnTo>
                  <a:cubicBezTo>
                    <a:pt x="107803" y="60502"/>
                    <a:pt x="107211" y="58925"/>
                    <a:pt x="106181" y="57688"/>
                  </a:cubicBezTo>
                  <a:cubicBezTo>
                    <a:pt x="106675" y="57580"/>
                    <a:pt x="107173" y="57528"/>
                    <a:pt x="107668" y="57528"/>
                  </a:cubicBezTo>
                  <a:close/>
                  <a:moveTo>
                    <a:pt x="37187" y="57724"/>
                  </a:moveTo>
                  <a:cubicBezTo>
                    <a:pt x="39116" y="57724"/>
                    <a:pt x="40983" y="58519"/>
                    <a:pt x="42328" y="59964"/>
                  </a:cubicBezTo>
                  <a:cubicBezTo>
                    <a:pt x="42310" y="59964"/>
                    <a:pt x="42291" y="59964"/>
                    <a:pt x="42273" y="59964"/>
                  </a:cubicBezTo>
                  <a:cubicBezTo>
                    <a:pt x="40286" y="59964"/>
                    <a:pt x="38419" y="60910"/>
                    <a:pt x="37167" y="62366"/>
                  </a:cubicBezTo>
                  <a:cubicBezTo>
                    <a:pt x="37320" y="60699"/>
                    <a:pt x="36728" y="59122"/>
                    <a:pt x="35698" y="57894"/>
                  </a:cubicBezTo>
                  <a:lnTo>
                    <a:pt x="35689" y="57885"/>
                  </a:lnTo>
                  <a:cubicBezTo>
                    <a:pt x="36187" y="57777"/>
                    <a:pt x="36689" y="57724"/>
                    <a:pt x="37187" y="57724"/>
                  </a:cubicBezTo>
                  <a:close/>
                  <a:moveTo>
                    <a:pt x="124486" y="55678"/>
                  </a:moveTo>
                  <a:cubicBezTo>
                    <a:pt x="127068" y="55678"/>
                    <a:pt x="129649" y="57049"/>
                    <a:pt x="130544" y="59794"/>
                  </a:cubicBezTo>
                  <a:cubicBezTo>
                    <a:pt x="130760" y="60475"/>
                    <a:pt x="130876" y="61183"/>
                    <a:pt x="130876" y="61900"/>
                  </a:cubicBezTo>
                  <a:cubicBezTo>
                    <a:pt x="130403" y="61798"/>
                    <a:pt x="129926" y="61748"/>
                    <a:pt x="129452" y="61748"/>
                  </a:cubicBezTo>
                  <a:cubicBezTo>
                    <a:pt x="127593" y="61748"/>
                    <a:pt x="125787" y="62514"/>
                    <a:pt x="124487" y="63907"/>
                  </a:cubicBezTo>
                  <a:cubicBezTo>
                    <a:pt x="123215" y="62527"/>
                    <a:pt x="121414" y="61747"/>
                    <a:pt x="119541" y="61747"/>
                  </a:cubicBezTo>
                  <a:cubicBezTo>
                    <a:pt x="119048" y="61747"/>
                    <a:pt x="118564" y="61801"/>
                    <a:pt x="118080" y="61909"/>
                  </a:cubicBezTo>
                  <a:cubicBezTo>
                    <a:pt x="118080" y="61192"/>
                    <a:pt x="118197" y="60484"/>
                    <a:pt x="118412" y="59803"/>
                  </a:cubicBezTo>
                  <a:lnTo>
                    <a:pt x="118421" y="59794"/>
                  </a:lnTo>
                  <a:cubicBezTo>
                    <a:pt x="119317" y="57051"/>
                    <a:pt x="121902" y="55678"/>
                    <a:pt x="124486" y="55678"/>
                  </a:cubicBezTo>
                  <a:close/>
                  <a:moveTo>
                    <a:pt x="77628" y="55717"/>
                  </a:moveTo>
                  <a:cubicBezTo>
                    <a:pt x="80804" y="55717"/>
                    <a:pt x="83980" y="57795"/>
                    <a:pt x="84022" y="61951"/>
                  </a:cubicBezTo>
                  <a:lnTo>
                    <a:pt x="84022" y="61951"/>
                  </a:lnTo>
                  <a:cubicBezTo>
                    <a:pt x="83546" y="61848"/>
                    <a:pt x="83066" y="61797"/>
                    <a:pt x="82590" y="61797"/>
                  </a:cubicBezTo>
                  <a:cubicBezTo>
                    <a:pt x="80737" y="61797"/>
                    <a:pt x="78939" y="62563"/>
                    <a:pt x="77651" y="63952"/>
                  </a:cubicBezTo>
                  <a:cubicBezTo>
                    <a:pt x="76377" y="62579"/>
                    <a:pt x="74589" y="61801"/>
                    <a:pt x="72710" y="61801"/>
                  </a:cubicBezTo>
                  <a:cubicBezTo>
                    <a:pt x="72699" y="61801"/>
                    <a:pt x="72688" y="61801"/>
                    <a:pt x="72678" y="61801"/>
                  </a:cubicBezTo>
                  <a:cubicBezTo>
                    <a:pt x="72194" y="61801"/>
                    <a:pt x="71710" y="61846"/>
                    <a:pt x="71235" y="61953"/>
                  </a:cubicBezTo>
                  <a:cubicBezTo>
                    <a:pt x="71275" y="57796"/>
                    <a:pt x="74452" y="55717"/>
                    <a:pt x="77628" y="55717"/>
                  </a:cubicBezTo>
                  <a:close/>
                  <a:moveTo>
                    <a:pt x="100943" y="55717"/>
                  </a:moveTo>
                  <a:cubicBezTo>
                    <a:pt x="104119" y="55717"/>
                    <a:pt x="107295" y="57795"/>
                    <a:pt x="107337" y="61951"/>
                  </a:cubicBezTo>
                  <a:lnTo>
                    <a:pt x="107337" y="61951"/>
                  </a:lnTo>
                  <a:cubicBezTo>
                    <a:pt x="106865" y="61851"/>
                    <a:pt x="106389" y="61802"/>
                    <a:pt x="105918" y="61802"/>
                  </a:cubicBezTo>
                  <a:cubicBezTo>
                    <a:pt x="104057" y="61802"/>
                    <a:pt x="102256" y="62568"/>
                    <a:pt x="100957" y="63961"/>
                  </a:cubicBezTo>
                  <a:cubicBezTo>
                    <a:pt x="99683" y="62588"/>
                    <a:pt x="97895" y="61801"/>
                    <a:pt x="96025" y="61801"/>
                  </a:cubicBezTo>
                  <a:cubicBezTo>
                    <a:pt x="96014" y="61801"/>
                    <a:pt x="96003" y="61801"/>
                    <a:pt x="95993" y="61801"/>
                  </a:cubicBezTo>
                  <a:cubicBezTo>
                    <a:pt x="95509" y="61801"/>
                    <a:pt x="95025" y="61846"/>
                    <a:pt x="94550" y="61953"/>
                  </a:cubicBezTo>
                  <a:cubicBezTo>
                    <a:pt x="94590" y="57796"/>
                    <a:pt x="97767" y="55717"/>
                    <a:pt x="100943" y="55717"/>
                  </a:cubicBezTo>
                  <a:close/>
                  <a:moveTo>
                    <a:pt x="54007" y="55884"/>
                  </a:moveTo>
                  <a:cubicBezTo>
                    <a:pt x="56587" y="55884"/>
                    <a:pt x="59166" y="57255"/>
                    <a:pt x="60061" y="60000"/>
                  </a:cubicBezTo>
                  <a:cubicBezTo>
                    <a:pt x="60285" y="60681"/>
                    <a:pt x="60393" y="61389"/>
                    <a:pt x="60402" y="62106"/>
                  </a:cubicBezTo>
                  <a:cubicBezTo>
                    <a:pt x="59929" y="62004"/>
                    <a:pt x="59451" y="61954"/>
                    <a:pt x="58977" y="61954"/>
                  </a:cubicBezTo>
                  <a:cubicBezTo>
                    <a:pt x="57118" y="61954"/>
                    <a:pt x="55312" y="62720"/>
                    <a:pt x="54013" y="64113"/>
                  </a:cubicBezTo>
                  <a:cubicBezTo>
                    <a:pt x="52741" y="62733"/>
                    <a:pt x="50939" y="61953"/>
                    <a:pt x="49067" y="61953"/>
                  </a:cubicBezTo>
                  <a:cubicBezTo>
                    <a:pt x="48574" y="61953"/>
                    <a:pt x="48090" y="61998"/>
                    <a:pt x="47624" y="62106"/>
                  </a:cubicBezTo>
                  <a:cubicBezTo>
                    <a:pt x="47615" y="61389"/>
                    <a:pt x="47723" y="60681"/>
                    <a:pt x="47929" y="60009"/>
                  </a:cubicBezTo>
                  <a:lnTo>
                    <a:pt x="47947" y="60000"/>
                  </a:lnTo>
                  <a:cubicBezTo>
                    <a:pt x="48843" y="57257"/>
                    <a:pt x="51425" y="55884"/>
                    <a:pt x="54007" y="55884"/>
                  </a:cubicBezTo>
                  <a:close/>
                  <a:moveTo>
                    <a:pt x="7145" y="55914"/>
                  </a:moveTo>
                  <a:cubicBezTo>
                    <a:pt x="10322" y="55914"/>
                    <a:pt x="13498" y="57993"/>
                    <a:pt x="13538" y="62151"/>
                  </a:cubicBezTo>
                  <a:cubicBezTo>
                    <a:pt x="13063" y="62046"/>
                    <a:pt x="12582" y="61995"/>
                    <a:pt x="12105" y="61995"/>
                  </a:cubicBezTo>
                  <a:cubicBezTo>
                    <a:pt x="10247" y="61995"/>
                    <a:pt x="8440" y="62767"/>
                    <a:pt x="7150" y="64158"/>
                  </a:cubicBezTo>
                  <a:cubicBezTo>
                    <a:pt x="5875" y="62786"/>
                    <a:pt x="4096" y="61998"/>
                    <a:pt x="2226" y="61998"/>
                  </a:cubicBezTo>
                  <a:cubicBezTo>
                    <a:pt x="2216" y="61998"/>
                    <a:pt x="2205" y="61998"/>
                    <a:pt x="2194" y="61998"/>
                  </a:cubicBezTo>
                  <a:cubicBezTo>
                    <a:pt x="1711" y="61998"/>
                    <a:pt x="1227" y="62043"/>
                    <a:pt x="752" y="62151"/>
                  </a:cubicBezTo>
                  <a:cubicBezTo>
                    <a:pt x="792" y="57993"/>
                    <a:pt x="3969" y="55914"/>
                    <a:pt x="7145" y="55914"/>
                  </a:cubicBezTo>
                  <a:close/>
                  <a:moveTo>
                    <a:pt x="30465" y="55917"/>
                  </a:moveTo>
                  <a:cubicBezTo>
                    <a:pt x="33638" y="55917"/>
                    <a:pt x="36811" y="57993"/>
                    <a:pt x="36854" y="62147"/>
                  </a:cubicBezTo>
                  <a:lnTo>
                    <a:pt x="36854" y="62147"/>
                  </a:lnTo>
                  <a:cubicBezTo>
                    <a:pt x="36384" y="62047"/>
                    <a:pt x="35912" y="61999"/>
                    <a:pt x="35443" y="61999"/>
                  </a:cubicBezTo>
                  <a:cubicBezTo>
                    <a:pt x="33580" y="61999"/>
                    <a:pt x="31775" y="62765"/>
                    <a:pt x="30483" y="64158"/>
                  </a:cubicBezTo>
                  <a:cubicBezTo>
                    <a:pt x="29201" y="62778"/>
                    <a:pt x="27409" y="61998"/>
                    <a:pt x="25528" y="61998"/>
                  </a:cubicBezTo>
                  <a:cubicBezTo>
                    <a:pt x="25044" y="61998"/>
                    <a:pt x="24560" y="62052"/>
                    <a:pt x="24085" y="62151"/>
                  </a:cubicBezTo>
                  <a:cubicBezTo>
                    <a:pt x="24116" y="57996"/>
                    <a:pt x="27290" y="55917"/>
                    <a:pt x="30465" y="55917"/>
                  </a:cubicBezTo>
                  <a:close/>
                  <a:moveTo>
                    <a:pt x="119322" y="62140"/>
                  </a:moveTo>
                  <a:cubicBezTo>
                    <a:pt x="121256" y="62140"/>
                    <a:pt x="123125" y="62943"/>
                    <a:pt x="124469" y="64391"/>
                  </a:cubicBezTo>
                  <a:cubicBezTo>
                    <a:pt x="124450" y="64390"/>
                    <a:pt x="124430" y="64390"/>
                    <a:pt x="124410" y="64390"/>
                  </a:cubicBezTo>
                  <a:cubicBezTo>
                    <a:pt x="122541" y="64390"/>
                    <a:pt x="120773" y="65229"/>
                    <a:pt x="119532" y="66532"/>
                  </a:cubicBezTo>
                  <a:cubicBezTo>
                    <a:pt x="119613" y="64946"/>
                    <a:pt x="119030" y="63441"/>
                    <a:pt x="118045" y="62258"/>
                  </a:cubicBezTo>
                  <a:cubicBezTo>
                    <a:pt x="118470" y="62179"/>
                    <a:pt x="118898" y="62140"/>
                    <a:pt x="119322" y="62140"/>
                  </a:cubicBezTo>
                  <a:close/>
                  <a:moveTo>
                    <a:pt x="129616" y="62140"/>
                  </a:moveTo>
                  <a:cubicBezTo>
                    <a:pt x="130040" y="62140"/>
                    <a:pt x="130468" y="62179"/>
                    <a:pt x="130894" y="62258"/>
                  </a:cubicBezTo>
                  <a:cubicBezTo>
                    <a:pt x="129908" y="63423"/>
                    <a:pt x="129326" y="64928"/>
                    <a:pt x="129415" y="66523"/>
                  </a:cubicBezTo>
                  <a:lnTo>
                    <a:pt x="129406" y="66532"/>
                  </a:lnTo>
                  <a:cubicBezTo>
                    <a:pt x="128156" y="65229"/>
                    <a:pt x="126388" y="64390"/>
                    <a:pt x="124528" y="64390"/>
                  </a:cubicBezTo>
                  <a:cubicBezTo>
                    <a:pt x="124509" y="64390"/>
                    <a:pt x="124489" y="64390"/>
                    <a:pt x="124469" y="64391"/>
                  </a:cubicBezTo>
                  <a:cubicBezTo>
                    <a:pt x="125807" y="62943"/>
                    <a:pt x="127680" y="62140"/>
                    <a:pt x="129616" y="62140"/>
                  </a:cubicBezTo>
                  <a:close/>
                  <a:moveTo>
                    <a:pt x="95796" y="62176"/>
                  </a:moveTo>
                  <a:cubicBezTo>
                    <a:pt x="97737" y="62176"/>
                    <a:pt x="99610" y="62980"/>
                    <a:pt x="100948" y="64435"/>
                  </a:cubicBezTo>
                  <a:cubicBezTo>
                    <a:pt x="100928" y="64435"/>
                    <a:pt x="100908" y="64435"/>
                    <a:pt x="100888" y="64435"/>
                  </a:cubicBezTo>
                  <a:cubicBezTo>
                    <a:pt x="99020" y="64435"/>
                    <a:pt x="97252" y="65265"/>
                    <a:pt x="96011" y="66568"/>
                  </a:cubicBezTo>
                  <a:cubicBezTo>
                    <a:pt x="96091" y="64982"/>
                    <a:pt x="95509" y="63477"/>
                    <a:pt x="94514" y="62294"/>
                  </a:cubicBezTo>
                  <a:cubicBezTo>
                    <a:pt x="94941" y="62215"/>
                    <a:pt x="95370" y="62176"/>
                    <a:pt x="95796" y="62176"/>
                  </a:cubicBezTo>
                  <a:close/>
                  <a:moveTo>
                    <a:pt x="82771" y="62185"/>
                  </a:moveTo>
                  <a:cubicBezTo>
                    <a:pt x="83195" y="62185"/>
                    <a:pt x="83623" y="62224"/>
                    <a:pt x="84048" y="62303"/>
                  </a:cubicBezTo>
                  <a:cubicBezTo>
                    <a:pt x="83063" y="63477"/>
                    <a:pt x="82480" y="64991"/>
                    <a:pt x="82561" y="66577"/>
                  </a:cubicBezTo>
                  <a:cubicBezTo>
                    <a:pt x="81320" y="65274"/>
                    <a:pt x="79552" y="64435"/>
                    <a:pt x="77683" y="64435"/>
                  </a:cubicBezTo>
                  <a:cubicBezTo>
                    <a:pt x="77666" y="64435"/>
                    <a:pt x="77650" y="64435"/>
                    <a:pt x="77633" y="64435"/>
                  </a:cubicBezTo>
                  <a:lnTo>
                    <a:pt x="77633" y="64435"/>
                  </a:lnTo>
                  <a:cubicBezTo>
                    <a:pt x="78970" y="62988"/>
                    <a:pt x="80838" y="62185"/>
                    <a:pt x="82771" y="62185"/>
                  </a:cubicBezTo>
                  <a:close/>
                  <a:moveTo>
                    <a:pt x="59134" y="62337"/>
                  </a:moveTo>
                  <a:cubicBezTo>
                    <a:pt x="59561" y="62337"/>
                    <a:pt x="59992" y="62376"/>
                    <a:pt x="60420" y="62455"/>
                  </a:cubicBezTo>
                  <a:cubicBezTo>
                    <a:pt x="59427" y="63627"/>
                    <a:pt x="58845" y="65119"/>
                    <a:pt x="58932" y="66720"/>
                  </a:cubicBezTo>
                  <a:lnTo>
                    <a:pt x="58932" y="66720"/>
                  </a:lnTo>
                  <a:cubicBezTo>
                    <a:pt x="57682" y="65417"/>
                    <a:pt x="55914" y="64587"/>
                    <a:pt x="54055" y="64587"/>
                  </a:cubicBezTo>
                  <a:cubicBezTo>
                    <a:pt x="54035" y="64587"/>
                    <a:pt x="54015" y="64588"/>
                    <a:pt x="53995" y="64588"/>
                  </a:cubicBezTo>
                  <a:cubicBezTo>
                    <a:pt x="55331" y="63135"/>
                    <a:pt x="57201" y="62337"/>
                    <a:pt x="59134" y="62337"/>
                  </a:cubicBezTo>
                  <a:close/>
                  <a:moveTo>
                    <a:pt x="48861" y="62333"/>
                  </a:moveTo>
                  <a:cubicBezTo>
                    <a:pt x="50795" y="62333"/>
                    <a:pt x="52662" y="63137"/>
                    <a:pt x="53995" y="64588"/>
                  </a:cubicBezTo>
                  <a:cubicBezTo>
                    <a:pt x="53975" y="64588"/>
                    <a:pt x="53955" y="64587"/>
                    <a:pt x="53935" y="64587"/>
                  </a:cubicBezTo>
                  <a:cubicBezTo>
                    <a:pt x="52067" y="64587"/>
                    <a:pt x="50299" y="65417"/>
                    <a:pt x="49058" y="66720"/>
                  </a:cubicBezTo>
                  <a:cubicBezTo>
                    <a:pt x="49138" y="65134"/>
                    <a:pt x="48556" y="63629"/>
                    <a:pt x="47561" y="62455"/>
                  </a:cubicBezTo>
                  <a:cubicBezTo>
                    <a:pt x="47994" y="62373"/>
                    <a:pt x="48429" y="62333"/>
                    <a:pt x="48861" y="62333"/>
                  </a:cubicBezTo>
                  <a:close/>
                  <a:moveTo>
                    <a:pt x="106103" y="62174"/>
                  </a:moveTo>
                  <a:cubicBezTo>
                    <a:pt x="106576" y="62174"/>
                    <a:pt x="107052" y="62222"/>
                    <a:pt x="107525" y="62321"/>
                  </a:cubicBezTo>
                  <a:cubicBezTo>
                    <a:pt x="106512" y="63566"/>
                    <a:pt x="105939" y="65161"/>
                    <a:pt x="106127" y="66837"/>
                  </a:cubicBezTo>
                  <a:cubicBezTo>
                    <a:pt x="104872" y="65387"/>
                    <a:pt x="103007" y="64435"/>
                    <a:pt x="101030" y="64435"/>
                  </a:cubicBezTo>
                  <a:cubicBezTo>
                    <a:pt x="101003" y="64435"/>
                    <a:pt x="100975" y="64435"/>
                    <a:pt x="100948" y="64435"/>
                  </a:cubicBezTo>
                  <a:cubicBezTo>
                    <a:pt x="102295" y="62981"/>
                    <a:pt x="104168" y="62174"/>
                    <a:pt x="106103" y="62174"/>
                  </a:cubicBezTo>
                  <a:close/>
                  <a:moveTo>
                    <a:pt x="70807" y="57738"/>
                  </a:moveTo>
                  <a:cubicBezTo>
                    <a:pt x="71283" y="57738"/>
                    <a:pt x="71762" y="57786"/>
                    <a:pt x="72239" y="57885"/>
                  </a:cubicBezTo>
                  <a:cubicBezTo>
                    <a:pt x="71271" y="59131"/>
                    <a:pt x="70742" y="60708"/>
                    <a:pt x="70939" y="62348"/>
                  </a:cubicBezTo>
                  <a:cubicBezTo>
                    <a:pt x="71447" y="62234"/>
                    <a:pt x="71959" y="62178"/>
                    <a:pt x="72468" y="62178"/>
                  </a:cubicBezTo>
                  <a:cubicBezTo>
                    <a:pt x="74403" y="62178"/>
                    <a:pt x="76285" y="62981"/>
                    <a:pt x="77633" y="64435"/>
                  </a:cubicBezTo>
                  <a:lnTo>
                    <a:pt x="77633" y="64435"/>
                  </a:lnTo>
                  <a:cubicBezTo>
                    <a:pt x="77630" y="64435"/>
                    <a:pt x="77627" y="64435"/>
                    <a:pt x="77624" y="64435"/>
                  </a:cubicBezTo>
                  <a:cubicBezTo>
                    <a:pt x="77606" y="64435"/>
                    <a:pt x="77587" y="64435"/>
                    <a:pt x="77569" y="64435"/>
                  </a:cubicBezTo>
                  <a:cubicBezTo>
                    <a:pt x="75520" y="64435"/>
                    <a:pt x="73598" y="65435"/>
                    <a:pt x="72346" y="66962"/>
                  </a:cubicBezTo>
                  <a:cubicBezTo>
                    <a:pt x="72703" y="63259"/>
                    <a:pt x="69407" y="59973"/>
                    <a:pt x="65707" y="59973"/>
                  </a:cubicBezTo>
                  <a:cubicBezTo>
                    <a:pt x="65694" y="59973"/>
                    <a:pt x="65682" y="59973"/>
                    <a:pt x="65670" y="59973"/>
                  </a:cubicBezTo>
                  <a:lnTo>
                    <a:pt x="65670" y="59973"/>
                  </a:lnTo>
                  <a:cubicBezTo>
                    <a:pt x="67007" y="58533"/>
                    <a:pt x="68877" y="57738"/>
                    <a:pt x="70807" y="57738"/>
                  </a:cubicBezTo>
                  <a:close/>
                  <a:moveTo>
                    <a:pt x="35611" y="62370"/>
                  </a:moveTo>
                  <a:cubicBezTo>
                    <a:pt x="36087" y="62370"/>
                    <a:pt x="36566" y="62419"/>
                    <a:pt x="37042" y="62518"/>
                  </a:cubicBezTo>
                  <a:cubicBezTo>
                    <a:pt x="36029" y="63763"/>
                    <a:pt x="35456" y="65358"/>
                    <a:pt x="35644" y="67034"/>
                  </a:cubicBezTo>
                  <a:cubicBezTo>
                    <a:pt x="34383" y="65578"/>
                    <a:pt x="32507" y="64632"/>
                    <a:pt x="30521" y="64632"/>
                  </a:cubicBezTo>
                  <a:cubicBezTo>
                    <a:pt x="30502" y="64632"/>
                    <a:pt x="30483" y="64632"/>
                    <a:pt x="30465" y="64633"/>
                  </a:cubicBezTo>
                  <a:cubicBezTo>
                    <a:pt x="30445" y="64632"/>
                    <a:pt x="30425" y="64632"/>
                    <a:pt x="30406" y="64632"/>
                  </a:cubicBezTo>
                  <a:cubicBezTo>
                    <a:pt x="28537" y="64632"/>
                    <a:pt x="26769" y="65471"/>
                    <a:pt x="25528" y="66774"/>
                  </a:cubicBezTo>
                  <a:cubicBezTo>
                    <a:pt x="25608" y="65179"/>
                    <a:pt x="25026" y="63683"/>
                    <a:pt x="24031" y="62500"/>
                  </a:cubicBezTo>
                  <a:cubicBezTo>
                    <a:pt x="24460" y="62420"/>
                    <a:pt x="24890" y="62381"/>
                    <a:pt x="25317" y="62381"/>
                  </a:cubicBezTo>
                  <a:cubicBezTo>
                    <a:pt x="27250" y="62381"/>
                    <a:pt x="29122" y="63178"/>
                    <a:pt x="30465" y="64624"/>
                  </a:cubicBezTo>
                  <a:cubicBezTo>
                    <a:pt x="31802" y="63171"/>
                    <a:pt x="33677" y="62370"/>
                    <a:pt x="35611" y="62370"/>
                  </a:cubicBezTo>
                  <a:close/>
                  <a:moveTo>
                    <a:pt x="112819" y="60274"/>
                  </a:moveTo>
                  <a:cubicBezTo>
                    <a:pt x="115992" y="60274"/>
                    <a:pt x="119164" y="62350"/>
                    <a:pt x="119209" y="66503"/>
                  </a:cubicBezTo>
                  <a:lnTo>
                    <a:pt x="119209" y="66503"/>
                  </a:lnTo>
                  <a:cubicBezTo>
                    <a:pt x="118735" y="66400"/>
                    <a:pt x="118257" y="66350"/>
                    <a:pt x="117783" y="66350"/>
                  </a:cubicBezTo>
                  <a:cubicBezTo>
                    <a:pt x="115922" y="66350"/>
                    <a:pt x="114119" y="67124"/>
                    <a:pt x="112821" y="68521"/>
                  </a:cubicBezTo>
                  <a:cubicBezTo>
                    <a:pt x="111539" y="67142"/>
                    <a:pt x="109747" y="66362"/>
                    <a:pt x="107865" y="66362"/>
                  </a:cubicBezTo>
                  <a:cubicBezTo>
                    <a:pt x="107382" y="66362"/>
                    <a:pt x="106898" y="66407"/>
                    <a:pt x="106423" y="66514"/>
                  </a:cubicBezTo>
                  <a:lnTo>
                    <a:pt x="106423" y="66514"/>
                  </a:lnTo>
                  <a:cubicBezTo>
                    <a:pt x="106463" y="62355"/>
                    <a:pt x="109641" y="60274"/>
                    <a:pt x="112819" y="60274"/>
                  </a:cubicBezTo>
                  <a:close/>
                  <a:moveTo>
                    <a:pt x="136136" y="60276"/>
                  </a:moveTo>
                  <a:cubicBezTo>
                    <a:pt x="139311" y="60276"/>
                    <a:pt x="142484" y="62354"/>
                    <a:pt x="142525" y="66514"/>
                  </a:cubicBezTo>
                  <a:lnTo>
                    <a:pt x="142516" y="66523"/>
                  </a:lnTo>
                  <a:cubicBezTo>
                    <a:pt x="142042" y="66421"/>
                    <a:pt x="141565" y="66372"/>
                    <a:pt x="141091" y="66372"/>
                  </a:cubicBezTo>
                  <a:cubicBezTo>
                    <a:pt x="139233" y="66372"/>
                    <a:pt x="137428" y="67138"/>
                    <a:pt x="136136" y="68530"/>
                  </a:cubicBezTo>
                  <a:cubicBezTo>
                    <a:pt x="134854" y="67150"/>
                    <a:pt x="133062" y="66371"/>
                    <a:pt x="131181" y="66371"/>
                  </a:cubicBezTo>
                  <a:cubicBezTo>
                    <a:pt x="130697" y="66371"/>
                    <a:pt x="130213" y="66425"/>
                    <a:pt x="129738" y="66523"/>
                  </a:cubicBezTo>
                  <a:cubicBezTo>
                    <a:pt x="129778" y="62359"/>
                    <a:pt x="132958" y="60276"/>
                    <a:pt x="136136" y="60276"/>
                  </a:cubicBezTo>
                  <a:close/>
                  <a:moveTo>
                    <a:pt x="89289" y="60321"/>
                  </a:moveTo>
                  <a:cubicBezTo>
                    <a:pt x="92462" y="60321"/>
                    <a:pt x="95638" y="62397"/>
                    <a:pt x="95679" y="66548"/>
                  </a:cubicBezTo>
                  <a:lnTo>
                    <a:pt x="95679" y="66548"/>
                  </a:lnTo>
                  <a:cubicBezTo>
                    <a:pt x="95209" y="66448"/>
                    <a:pt x="94735" y="66398"/>
                    <a:pt x="94264" y="66398"/>
                  </a:cubicBezTo>
                  <a:cubicBezTo>
                    <a:pt x="92405" y="66398"/>
                    <a:pt x="90601" y="67165"/>
                    <a:pt x="89308" y="68557"/>
                  </a:cubicBezTo>
                  <a:cubicBezTo>
                    <a:pt x="88027" y="67177"/>
                    <a:pt x="86235" y="66398"/>
                    <a:pt x="84353" y="66398"/>
                  </a:cubicBezTo>
                  <a:cubicBezTo>
                    <a:pt x="83869" y="66398"/>
                    <a:pt x="83385" y="66452"/>
                    <a:pt x="82910" y="66550"/>
                  </a:cubicBezTo>
                  <a:cubicBezTo>
                    <a:pt x="82942" y="62398"/>
                    <a:pt x="86114" y="60321"/>
                    <a:pt x="89289" y="60321"/>
                  </a:cubicBezTo>
                  <a:close/>
                  <a:moveTo>
                    <a:pt x="42335" y="60475"/>
                  </a:moveTo>
                  <a:cubicBezTo>
                    <a:pt x="45508" y="60475"/>
                    <a:pt x="48684" y="62552"/>
                    <a:pt x="48726" y="66708"/>
                  </a:cubicBezTo>
                  <a:lnTo>
                    <a:pt x="48726" y="66708"/>
                  </a:lnTo>
                  <a:cubicBezTo>
                    <a:pt x="48257" y="66608"/>
                    <a:pt x="47784" y="66560"/>
                    <a:pt x="47315" y="66560"/>
                  </a:cubicBezTo>
                  <a:cubicBezTo>
                    <a:pt x="45452" y="66560"/>
                    <a:pt x="43648" y="67326"/>
                    <a:pt x="42355" y="68719"/>
                  </a:cubicBezTo>
                  <a:cubicBezTo>
                    <a:pt x="41081" y="67346"/>
                    <a:pt x="39302" y="66559"/>
                    <a:pt x="37432" y="66559"/>
                  </a:cubicBezTo>
                  <a:cubicBezTo>
                    <a:pt x="37421" y="66559"/>
                    <a:pt x="37411" y="66559"/>
                    <a:pt x="37400" y="66559"/>
                  </a:cubicBezTo>
                  <a:cubicBezTo>
                    <a:pt x="36916" y="66559"/>
                    <a:pt x="36432" y="66604"/>
                    <a:pt x="35958" y="66711"/>
                  </a:cubicBezTo>
                  <a:cubicBezTo>
                    <a:pt x="35989" y="62554"/>
                    <a:pt x="39161" y="60475"/>
                    <a:pt x="42335" y="60475"/>
                  </a:cubicBezTo>
                  <a:close/>
                  <a:moveTo>
                    <a:pt x="65651" y="60478"/>
                  </a:moveTo>
                  <a:cubicBezTo>
                    <a:pt x="68826" y="60478"/>
                    <a:pt x="72001" y="62555"/>
                    <a:pt x="72041" y="66711"/>
                  </a:cubicBezTo>
                  <a:cubicBezTo>
                    <a:pt x="71566" y="66609"/>
                    <a:pt x="71088" y="66560"/>
                    <a:pt x="70614" y="66560"/>
                  </a:cubicBezTo>
                  <a:cubicBezTo>
                    <a:pt x="68752" y="66560"/>
                    <a:pt x="66952" y="67326"/>
                    <a:pt x="65653" y="68719"/>
                  </a:cubicBezTo>
                  <a:cubicBezTo>
                    <a:pt x="64371" y="67339"/>
                    <a:pt x="62579" y="66559"/>
                    <a:pt x="60697" y="66559"/>
                  </a:cubicBezTo>
                  <a:cubicBezTo>
                    <a:pt x="60214" y="66559"/>
                    <a:pt x="59730" y="66613"/>
                    <a:pt x="59255" y="66711"/>
                  </a:cubicBezTo>
                  <a:cubicBezTo>
                    <a:pt x="59295" y="62557"/>
                    <a:pt x="62473" y="60478"/>
                    <a:pt x="65651" y="60478"/>
                  </a:cubicBezTo>
                  <a:close/>
                  <a:moveTo>
                    <a:pt x="18806" y="60522"/>
                  </a:moveTo>
                  <a:cubicBezTo>
                    <a:pt x="21979" y="60522"/>
                    <a:pt x="25151" y="62596"/>
                    <a:pt x="25196" y="66747"/>
                  </a:cubicBezTo>
                  <a:lnTo>
                    <a:pt x="25196" y="66747"/>
                  </a:lnTo>
                  <a:cubicBezTo>
                    <a:pt x="24723" y="66645"/>
                    <a:pt x="24245" y="66596"/>
                    <a:pt x="23772" y="66596"/>
                  </a:cubicBezTo>
                  <a:cubicBezTo>
                    <a:pt x="21913" y="66596"/>
                    <a:pt x="20107" y="67362"/>
                    <a:pt x="18807" y="68754"/>
                  </a:cubicBezTo>
                  <a:cubicBezTo>
                    <a:pt x="17526" y="67374"/>
                    <a:pt x="15734" y="66595"/>
                    <a:pt x="13852" y="66595"/>
                  </a:cubicBezTo>
                  <a:cubicBezTo>
                    <a:pt x="13368" y="66595"/>
                    <a:pt x="12884" y="66649"/>
                    <a:pt x="12409" y="66747"/>
                  </a:cubicBezTo>
                  <a:cubicBezTo>
                    <a:pt x="12454" y="62599"/>
                    <a:pt x="15631" y="60522"/>
                    <a:pt x="18806" y="60522"/>
                  </a:cubicBezTo>
                  <a:close/>
                  <a:moveTo>
                    <a:pt x="84142" y="66790"/>
                  </a:moveTo>
                  <a:cubicBezTo>
                    <a:pt x="86075" y="66790"/>
                    <a:pt x="87947" y="67588"/>
                    <a:pt x="89290" y="69041"/>
                  </a:cubicBezTo>
                  <a:lnTo>
                    <a:pt x="89290" y="69041"/>
                  </a:lnTo>
                  <a:cubicBezTo>
                    <a:pt x="89287" y="69041"/>
                    <a:pt x="89284" y="69041"/>
                    <a:pt x="89281" y="69041"/>
                  </a:cubicBezTo>
                  <a:cubicBezTo>
                    <a:pt x="89262" y="69041"/>
                    <a:pt x="89242" y="69041"/>
                    <a:pt x="89222" y="69041"/>
                  </a:cubicBezTo>
                  <a:cubicBezTo>
                    <a:pt x="87354" y="69041"/>
                    <a:pt x="85594" y="69879"/>
                    <a:pt x="84344" y="71183"/>
                  </a:cubicBezTo>
                  <a:cubicBezTo>
                    <a:pt x="84434" y="69588"/>
                    <a:pt x="83851" y="68082"/>
                    <a:pt x="82857" y="66909"/>
                  </a:cubicBezTo>
                  <a:cubicBezTo>
                    <a:pt x="83285" y="66829"/>
                    <a:pt x="83715" y="66790"/>
                    <a:pt x="84142" y="66790"/>
                  </a:cubicBezTo>
                  <a:close/>
                  <a:moveTo>
                    <a:pt x="94437" y="66782"/>
                  </a:moveTo>
                  <a:cubicBezTo>
                    <a:pt x="94862" y="66782"/>
                    <a:pt x="95290" y="66821"/>
                    <a:pt x="95715" y="66900"/>
                  </a:cubicBezTo>
                  <a:cubicBezTo>
                    <a:pt x="94720" y="68082"/>
                    <a:pt x="94138" y="69579"/>
                    <a:pt x="94228" y="71174"/>
                  </a:cubicBezTo>
                  <a:lnTo>
                    <a:pt x="94219" y="71183"/>
                  </a:lnTo>
                  <a:cubicBezTo>
                    <a:pt x="92977" y="69879"/>
                    <a:pt x="91209" y="69041"/>
                    <a:pt x="89341" y="69041"/>
                  </a:cubicBezTo>
                  <a:cubicBezTo>
                    <a:pt x="89324" y="69041"/>
                    <a:pt x="89307" y="69041"/>
                    <a:pt x="89290" y="69041"/>
                  </a:cubicBezTo>
                  <a:lnTo>
                    <a:pt x="89290" y="69041"/>
                  </a:lnTo>
                  <a:cubicBezTo>
                    <a:pt x="90628" y="67586"/>
                    <a:pt x="92502" y="66782"/>
                    <a:pt x="94437" y="66782"/>
                  </a:cubicBezTo>
                  <a:close/>
                  <a:moveTo>
                    <a:pt x="47476" y="66925"/>
                  </a:moveTo>
                  <a:cubicBezTo>
                    <a:pt x="47900" y="66925"/>
                    <a:pt x="48328" y="66964"/>
                    <a:pt x="48753" y="67043"/>
                  </a:cubicBezTo>
                  <a:cubicBezTo>
                    <a:pt x="47767" y="68226"/>
                    <a:pt x="47185" y="69731"/>
                    <a:pt x="47266" y="71317"/>
                  </a:cubicBezTo>
                  <a:cubicBezTo>
                    <a:pt x="46024" y="70014"/>
                    <a:pt x="44257" y="69184"/>
                    <a:pt x="42388" y="69184"/>
                  </a:cubicBezTo>
                  <a:cubicBezTo>
                    <a:pt x="42371" y="69184"/>
                    <a:pt x="42354" y="69184"/>
                    <a:pt x="42337" y="69184"/>
                  </a:cubicBezTo>
                  <a:lnTo>
                    <a:pt x="42337" y="69184"/>
                  </a:lnTo>
                  <a:cubicBezTo>
                    <a:pt x="43675" y="67729"/>
                    <a:pt x="45543" y="66925"/>
                    <a:pt x="47476" y="66925"/>
                  </a:cubicBezTo>
                  <a:close/>
                  <a:moveTo>
                    <a:pt x="60488" y="66929"/>
                  </a:moveTo>
                  <a:cubicBezTo>
                    <a:pt x="62422" y="66929"/>
                    <a:pt x="64295" y="67727"/>
                    <a:pt x="65636" y="69175"/>
                  </a:cubicBezTo>
                  <a:lnTo>
                    <a:pt x="65636" y="69175"/>
                  </a:lnTo>
                  <a:cubicBezTo>
                    <a:pt x="65622" y="69175"/>
                    <a:pt x="65608" y="69175"/>
                    <a:pt x="65593" y="69175"/>
                  </a:cubicBezTo>
                  <a:cubicBezTo>
                    <a:pt x="63725" y="69175"/>
                    <a:pt x="61966" y="70014"/>
                    <a:pt x="60715" y="71317"/>
                  </a:cubicBezTo>
                  <a:cubicBezTo>
                    <a:pt x="60805" y="69731"/>
                    <a:pt x="60223" y="68226"/>
                    <a:pt x="59228" y="67043"/>
                  </a:cubicBezTo>
                  <a:cubicBezTo>
                    <a:pt x="59647" y="66967"/>
                    <a:pt x="60069" y="66929"/>
                    <a:pt x="60488" y="66929"/>
                  </a:cubicBezTo>
                  <a:close/>
                  <a:moveTo>
                    <a:pt x="23953" y="66970"/>
                  </a:moveTo>
                  <a:cubicBezTo>
                    <a:pt x="24378" y="66970"/>
                    <a:pt x="24806" y="67009"/>
                    <a:pt x="25232" y="67088"/>
                  </a:cubicBezTo>
                  <a:cubicBezTo>
                    <a:pt x="24239" y="68277"/>
                    <a:pt x="23657" y="69770"/>
                    <a:pt x="23744" y="71361"/>
                  </a:cubicBezTo>
                  <a:lnTo>
                    <a:pt x="23744" y="71361"/>
                  </a:lnTo>
                  <a:cubicBezTo>
                    <a:pt x="22494" y="70058"/>
                    <a:pt x="20726" y="69220"/>
                    <a:pt x="18866" y="69220"/>
                  </a:cubicBezTo>
                  <a:cubicBezTo>
                    <a:pt x="18846" y="69220"/>
                    <a:pt x="18827" y="69220"/>
                    <a:pt x="18807" y="69220"/>
                  </a:cubicBezTo>
                  <a:cubicBezTo>
                    <a:pt x="20144" y="67773"/>
                    <a:pt x="22018" y="66970"/>
                    <a:pt x="23953" y="66970"/>
                  </a:cubicBezTo>
                  <a:close/>
                  <a:moveTo>
                    <a:pt x="13652" y="66970"/>
                  </a:moveTo>
                  <a:cubicBezTo>
                    <a:pt x="15588" y="66970"/>
                    <a:pt x="17463" y="67773"/>
                    <a:pt x="18807" y="69220"/>
                  </a:cubicBezTo>
                  <a:cubicBezTo>
                    <a:pt x="18787" y="69220"/>
                    <a:pt x="18768" y="69220"/>
                    <a:pt x="18748" y="69220"/>
                  </a:cubicBezTo>
                  <a:cubicBezTo>
                    <a:pt x="16879" y="69220"/>
                    <a:pt x="15111" y="70058"/>
                    <a:pt x="13870" y="71362"/>
                  </a:cubicBezTo>
                  <a:cubicBezTo>
                    <a:pt x="13951" y="69776"/>
                    <a:pt x="13368" y="68271"/>
                    <a:pt x="12374" y="67088"/>
                  </a:cubicBezTo>
                  <a:cubicBezTo>
                    <a:pt x="12799" y="67009"/>
                    <a:pt x="13227" y="66970"/>
                    <a:pt x="13652" y="66970"/>
                  </a:cubicBezTo>
                  <a:close/>
                  <a:moveTo>
                    <a:pt x="107653" y="66739"/>
                  </a:moveTo>
                  <a:cubicBezTo>
                    <a:pt x="109587" y="66739"/>
                    <a:pt x="111464" y="67541"/>
                    <a:pt x="112812" y="68996"/>
                  </a:cubicBezTo>
                  <a:cubicBezTo>
                    <a:pt x="114149" y="67549"/>
                    <a:pt x="116022" y="66746"/>
                    <a:pt x="117958" y="66746"/>
                  </a:cubicBezTo>
                  <a:cubicBezTo>
                    <a:pt x="118383" y="66746"/>
                    <a:pt x="118811" y="66785"/>
                    <a:pt x="119236" y="66864"/>
                  </a:cubicBezTo>
                  <a:cubicBezTo>
                    <a:pt x="118242" y="68047"/>
                    <a:pt x="117659" y="69552"/>
                    <a:pt x="117749" y="71138"/>
                  </a:cubicBezTo>
                  <a:cubicBezTo>
                    <a:pt x="116499" y="69835"/>
                    <a:pt x="114731" y="69005"/>
                    <a:pt x="112871" y="69005"/>
                  </a:cubicBezTo>
                  <a:cubicBezTo>
                    <a:pt x="112851" y="69005"/>
                    <a:pt x="112832" y="69005"/>
                    <a:pt x="112812" y="69005"/>
                  </a:cubicBezTo>
                  <a:cubicBezTo>
                    <a:pt x="112793" y="69005"/>
                    <a:pt x="112774" y="69005"/>
                    <a:pt x="112756" y="69005"/>
                  </a:cubicBezTo>
                  <a:cubicBezTo>
                    <a:pt x="110769" y="69005"/>
                    <a:pt x="108893" y="69951"/>
                    <a:pt x="107641" y="71398"/>
                  </a:cubicBezTo>
                  <a:lnTo>
                    <a:pt x="107641" y="71398"/>
                  </a:lnTo>
                  <a:cubicBezTo>
                    <a:pt x="107802" y="69707"/>
                    <a:pt x="107213" y="68132"/>
                    <a:pt x="106177" y="66897"/>
                  </a:cubicBezTo>
                  <a:lnTo>
                    <a:pt x="106177" y="66897"/>
                  </a:lnTo>
                  <a:cubicBezTo>
                    <a:pt x="106668" y="66791"/>
                    <a:pt x="107162" y="66739"/>
                    <a:pt x="107653" y="66739"/>
                  </a:cubicBezTo>
                  <a:close/>
                  <a:moveTo>
                    <a:pt x="37174" y="66927"/>
                  </a:moveTo>
                  <a:cubicBezTo>
                    <a:pt x="39113" y="66927"/>
                    <a:pt x="40989" y="67729"/>
                    <a:pt x="42337" y="69184"/>
                  </a:cubicBezTo>
                  <a:lnTo>
                    <a:pt x="42337" y="69184"/>
                  </a:lnTo>
                  <a:cubicBezTo>
                    <a:pt x="42334" y="69184"/>
                    <a:pt x="42331" y="69184"/>
                    <a:pt x="42328" y="69184"/>
                  </a:cubicBezTo>
                  <a:cubicBezTo>
                    <a:pt x="42301" y="69184"/>
                    <a:pt x="42274" y="69184"/>
                    <a:pt x="42246" y="69184"/>
                  </a:cubicBezTo>
                  <a:cubicBezTo>
                    <a:pt x="40269" y="69184"/>
                    <a:pt x="38404" y="70136"/>
                    <a:pt x="37158" y="71577"/>
                  </a:cubicBezTo>
                  <a:cubicBezTo>
                    <a:pt x="37320" y="69910"/>
                    <a:pt x="36728" y="68324"/>
                    <a:pt x="35689" y="67088"/>
                  </a:cubicBezTo>
                  <a:lnTo>
                    <a:pt x="35680" y="67088"/>
                  </a:lnTo>
                  <a:cubicBezTo>
                    <a:pt x="36177" y="66980"/>
                    <a:pt x="36678" y="66927"/>
                    <a:pt x="37174" y="66927"/>
                  </a:cubicBezTo>
                  <a:close/>
                  <a:moveTo>
                    <a:pt x="124481" y="64880"/>
                  </a:moveTo>
                  <a:cubicBezTo>
                    <a:pt x="127655" y="64880"/>
                    <a:pt x="130827" y="66957"/>
                    <a:pt x="130867" y="71111"/>
                  </a:cubicBezTo>
                  <a:lnTo>
                    <a:pt x="130858" y="71129"/>
                  </a:lnTo>
                  <a:cubicBezTo>
                    <a:pt x="130380" y="71024"/>
                    <a:pt x="129897" y="70973"/>
                    <a:pt x="129419" y="70973"/>
                  </a:cubicBezTo>
                  <a:cubicBezTo>
                    <a:pt x="127565" y="70973"/>
                    <a:pt x="125767" y="71740"/>
                    <a:pt x="124478" y="73136"/>
                  </a:cubicBezTo>
                  <a:cubicBezTo>
                    <a:pt x="123204" y="71764"/>
                    <a:pt x="121425" y="70977"/>
                    <a:pt x="119555" y="70977"/>
                  </a:cubicBezTo>
                  <a:cubicBezTo>
                    <a:pt x="119544" y="70977"/>
                    <a:pt x="119534" y="70977"/>
                    <a:pt x="119523" y="70977"/>
                  </a:cubicBezTo>
                  <a:cubicBezTo>
                    <a:pt x="119039" y="70977"/>
                    <a:pt x="118555" y="71021"/>
                    <a:pt x="118080" y="71129"/>
                  </a:cubicBezTo>
                  <a:cubicBezTo>
                    <a:pt x="118121" y="66963"/>
                    <a:pt x="121302" y="64880"/>
                    <a:pt x="124481" y="64880"/>
                  </a:cubicBezTo>
                  <a:close/>
                  <a:moveTo>
                    <a:pt x="77631" y="64934"/>
                  </a:moveTo>
                  <a:cubicBezTo>
                    <a:pt x="80806" y="64934"/>
                    <a:pt x="83981" y="67013"/>
                    <a:pt x="84022" y="71174"/>
                  </a:cubicBezTo>
                  <a:cubicBezTo>
                    <a:pt x="83541" y="71069"/>
                    <a:pt x="83056" y="71017"/>
                    <a:pt x="82576" y="71017"/>
                  </a:cubicBezTo>
                  <a:cubicBezTo>
                    <a:pt x="80721" y="71017"/>
                    <a:pt x="78928" y="71782"/>
                    <a:pt x="77633" y="73163"/>
                  </a:cubicBezTo>
                  <a:lnTo>
                    <a:pt x="77633" y="73172"/>
                  </a:lnTo>
                  <a:cubicBezTo>
                    <a:pt x="76351" y="71801"/>
                    <a:pt x="74559" y="71012"/>
                    <a:pt x="72678" y="71012"/>
                  </a:cubicBezTo>
                  <a:cubicBezTo>
                    <a:pt x="72194" y="71012"/>
                    <a:pt x="71710" y="71066"/>
                    <a:pt x="71235" y="71174"/>
                  </a:cubicBezTo>
                  <a:cubicBezTo>
                    <a:pt x="71275" y="67015"/>
                    <a:pt x="74454" y="64934"/>
                    <a:pt x="77631" y="64934"/>
                  </a:cubicBezTo>
                  <a:close/>
                  <a:moveTo>
                    <a:pt x="100937" y="64934"/>
                  </a:moveTo>
                  <a:cubicBezTo>
                    <a:pt x="104113" y="64934"/>
                    <a:pt x="107288" y="67013"/>
                    <a:pt x="107328" y="71174"/>
                  </a:cubicBezTo>
                  <a:cubicBezTo>
                    <a:pt x="106849" y="71069"/>
                    <a:pt x="106366" y="71017"/>
                    <a:pt x="105887" y="71017"/>
                  </a:cubicBezTo>
                  <a:cubicBezTo>
                    <a:pt x="104037" y="71017"/>
                    <a:pt x="102243" y="71782"/>
                    <a:pt x="100948" y="73163"/>
                  </a:cubicBezTo>
                  <a:lnTo>
                    <a:pt x="100939" y="73172"/>
                  </a:lnTo>
                  <a:cubicBezTo>
                    <a:pt x="99658" y="71801"/>
                    <a:pt x="97866" y="71012"/>
                    <a:pt x="95984" y="71012"/>
                  </a:cubicBezTo>
                  <a:cubicBezTo>
                    <a:pt x="95500" y="71012"/>
                    <a:pt x="95016" y="71066"/>
                    <a:pt x="94541" y="71174"/>
                  </a:cubicBezTo>
                  <a:cubicBezTo>
                    <a:pt x="94582" y="67015"/>
                    <a:pt x="97760" y="64934"/>
                    <a:pt x="100937" y="64934"/>
                  </a:cubicBezTo>
                  <a:close/>
                  <a:moveTo>
                    <a:pt x="53992" y="65081"/>
                  </a:moveTo>
                  <a:cubicBezTo>
                    <a:pt x="57167" y="65081"/>
                    <a:pt x="60344" y="67159"/>
                    <a:pt x="60384" y="71317"/>
                  </a:cubicBezTo>
                  <a:cubicBezTo>
                    <a:pt x="59911" y="71215"/>
                    <a:pt x="59433" y="71165"/>
                    <a:pt x="58960" y="71165"/>
                  </a:cubicBezTo>
                  <a:cubicBezTo>
                    <a:pt x="57101" y="71165"/>
                    <a:pt x="55296" y="71932"/>
                    <a:pt x="54004" y="73324"/>
                  </a:cubicBezTo>
                  <a:cubicBezTo>
                    <a:pt x="52723" y="71944"/>
                    <a:pt x="50922" y="71165"/>
                    <a:pt x="49049" y="71165"/>
                  </a:cubicBezTo>
                  <a:cubicBezTo>
                    <a:pt x="48565" y="71165"/>
                    <a:pt x="48081" y="71219"/>
                    <a:pt x="47606" y="71317"/>
                  </a:cubicBezTo>
                  <a:cubicBezTo>
                    <a:pt x="47642" y="67159"/>
                    <a:pt x="50816" y="65081"/>
                    <a:pt x="53992" y="65081"/>
                  </a:cubicBezTo>
                  <a:close/>
                  <a:moveTo>
                    <a:pt x="7148" y="65122"/>
                  </a:moveTo>
                  <a:cubicBezTo>
                    <a:pt x="10323" y="65122"/>
                    <a:pt x="13498" y="67201"/>
                    <a:pt x="13538" y="71362"/>
                  </a:cubicBezTo>
                  <a:cubicBezTo>
                    <a:pt x="13060" y="71257"/>
                    <a:pt x="12578" y="71206"/>
                    <a:pt x="12099" y="71206"/>
                  </a:cubicBezTo>
                  <a:cubicBezTo>
                    <a:pt x="10245" y="71206"/>
                    <a:pt x="8446" y="71973"/>
                    <a:pt x="7150" y="73369"/>
                  </a:cubicBezTo>
                  <a:lnTo>
                    <a:pt x="7150" y="73360"/>
                  </a:lnTo>
                  <a:cubicBezTo>
                    <a:pt x="5875" y="71988"/>
                    <a:pt x="4096" y="71209"/>
                    <a:pt x="2226" y="71209"/>
                  </a:cubicBezTo>
                  <a:cubicBezTo>
                    <a:pt x="2216" y="71209"/>
                    <a:pt x="2205" y="71210"/>
                    <a:pt x="2194" y="71210"/>
                  </a:cubicBezTo>
                  <a:cubicBezTo>
                    <a:pt x="1711" y="71210"/>
                    <a:pt x="1227" y="71254"/>
                    <a:pt x="752" y="71362"/>
                  </a:cubicBezTo>
                  <a:cubicBezTo>
                    <a:pt x="792" y="67203"/>
                    <a:pt x="3970" y="65122"/>
                    <a:pt x="7148" y="65122"/>
                  </a:cubicBezTo>
                  <a:close/>
                  <a:moveTo>
                    <a:pt x="30463" y="65122"/>
                  </a:moveTo>
                  <a:cubicBezTo>
                    <a:pt x="33638" y="65122"/>
                    <a:pt x="36813" y="67201"/>
                    <a:pt x="36854" y="71362"/>
                  </a:cubicBezTo>
                  <a:cubicBezTo>
                    <a:pt x="36375" y="71257"/>
                    <a:pt x="35893" y="71206"/>
                    <a:pt x="35414" y="71206"/>
                  </a:cubicBezTo>
                  <a:cubicBezTo>
                    <a:pt x="33560" y="71206"/>
                    <a:pt x="31761" y="71973"/>
                    <a:pt x="30465" y="73369"/>
                  </a:cubicBezTo>
                  <a:lnTo>
                    <a:pt x="30465" y="73360"/>
                  </a:lnTo>
                  <a:cubicBezTo>
                    <a:pt x="29191" y="71988"/>
                    <a:pt x="27412" y="71209"/>
                    <a:pt x="25542" y="71209"/>
                  </a:cubicBezTo>
                  <a:cubicBezTo>
                    <a:pt x="25531" y="71209"/>
                    <a:pt x="25520" y="71210"/>
                    <a:pt x="25510" y="71210"/>
                  </a:cubicBezTo>
                  <a:cubicBezTo>
                    <a:pt x="25026" y="71210"/>
                    <a:pt x="24542" y="71254"/>
                    <a:pt x="24067" y="71362"/>
                  </a:cubicBezTo>
                  <a:cubicBezTo>
                    <a:pt x="24107" y="67203"/>
                    <a:pt x="27285" y="65122"/>
                    <a:pt x="30463" y="65122"/>
                  </a:cubicBezTo>
                  <a:close/>
                  <a:moveTo>
                    <a:pt x="129608" y="71351"/>
                  </a:moveTo>
                  <a:cubicBezTo>
                    <a:pt x="130035" y="71351"/>
                    <a:pt x="130466" y="71390"/>
                    <a:pt x="130894" y="71469"/>
                  </a:cubicBezTo>
                  <a:cubicBezTo>
                    <a:pt x="129908" y="72634"/>
                    <a:pt x="129326" y="74140"/>
                    <a:pt x="129415" y="75726"/>
                  </a:cubicBezTo>
                  <a:lnTo>
                    <a:pt x="129406" y="75744"/>
                  </a:lnTo>
                  <a:cubicBezTo>
                    <a:pt x="128156" y="74440"/>
                    <a:pt x="126397" y="73602"/>
                    <a:pt x="124528" y="73602"/>
                  </a:cubicBezTo>
                  <a:cubicBezTo>
                    <a:pt x="124509" y="73602"/>
                    <a:pt x="124489" y="73602"/>
                    <a:pt x="124469" y="73602"/>
                  </a:cubicBezTo>
                  <a:cubicBezTo>
                    <a:pt x="124450" y="73602"/>
                    <a:pt x="124430" y="73602"/>
                    <a:pt x="124410" y="73602"/>
                  </a:cubicBezTo>
                  <a:cubicBezTo>
                    <a:pt x="122541" y="73602"/>
                    <a:pt x="120773" y="74440"/>
                    <a:pt x="119532" y="75744"/>
                  </a:cubicBezTo>
                  <a:cubicBezTo>
                    <a:pt x="119613" y="74149"/>
                    <a:pt x="119030" y="72652"/>
                    <a:pt x="118045" y="71469"/>
                  </a:cubicBezTo>
                  <a:cubicBezTo>
                    <a:pt x="118473" y="71390"/>
                    <a:pt x="118903" y="71351"/>
                    <a:pt x="119331" y="71351"/>
                  </a:cubicBezTo>
                  <a:cubicBezTo>
                    <a:pt x="121264" y="71351"/>
                    <a:pt x="123134" y="72148"/>
                    <a:pt x="124469" y="73593"/>
                  </a:cubicBezTo>
                  <a:cubicBezTo>
                    <a:pt x="125805" y="72148"/>
                    <a:pt x="127675" y="71351"/>
                    <a:pt x="129608" y="71351"/>
                  </a:cubicBezTo>
                  <a:close/>
                  <a:moveTo>
                    <a:pt x="48843" y="71540"/>
                  </a:moveTo>
                  <a:cubicBezTo>
                    <a:pt x="50782" y="71540"/>
                    <a:pt x="52650" y="72343"/>
                    <a:pt x="53995" y="73790"/>
                  </a:cubicBezTo>
                  <a:cubicBezTo>
                    <a:pt x="53975" y="73790"/>
                    <a:pt x="53956" y="73790"/>
                    <a:pt x="53936" y="73790"/>
                  </a:cubicBezTo>
                  <a:cubicBezTo>
                    <a:pt x="52067" y="73790"/>
                    <a:pt x="50299" y="74628"/>
                    <a:pt x="49058" y="75932"/>
                  </a:cubicBezTo>
                  <a:cubicBezTo>
                    <a:pt x="49138" y="74337"/>
                    <a:pt x="48556" y="72840"/>
                    <a:pt x="47561" y="71658"/>
                  </a:cubicBezTo>
                  <a:cubicBezTo>
                    <a:pt x="47989" y="71579"/>
                    <a:pt x="48418" y="71540"/>
                    <a:pt x="48843" y="71540"/>
                  </a:cubicBezTo>
                  <a:close/>
                  <a:moveTo>
                    <a:pt x="59141" y="71540"/>
                  </a:moveTo>
                  <a:cubicBezTo>
                    <a:pt x="59566" y="71540"/>
                    <a:pt x="59994" y="71579"/>
                    <a:pt x="60420" y="71658"/>
                  </a:cubicBezTo>
                  <a:cubicBezTo>
                    <a:pt x="59425" y="72840"/>
                    <a:pt x="58843" y="74346"/>
                    <a:pt x="58932" y="75932"/>
                  </a:cubicBezTo>
                  <a:cubicBezTo>
                    <a:pt x="57682" y="74628"/>
                    <a:pt x="55914" y="73790"/>
                    <a:pt x="54054" y="73790"/>
                  </a:cubicBezTo>
                  <a:cubicBezTo>
                    <a:pt x="54034" y="73790"/>
                    <a:pt x="54015" y="73790"/>
                    <a:pt x="53995" y="73790"/>
                  </a:cubicBezTo>
                  <a:cubicBezTo>
                    <a:pt x="55332" y="72343"/>
                    <a:pt x="57206" y="71540"/>
                    <a:pt x="59141" y="71540"/>
                  </a:cubicBezTo>
                  <a:close/>
                  <a:moveTo>
                    <a:pt x="112810" y="69495"/>
                  </a:moveTo>
                  <a:cubicBezTo>
                    <a:pt x="115985" y="69495"/>
                    <a:pt x="119160" y="71574"/>
                    <a:pt x="119200" y="75735"/>
                  </a:cubicBezTo>
                  <a:cubicBezTo>
                    <a:pt x="118721" y="75630"/>
                    <a:pt x="118239" y="75578"/>
                    <a:pt x="117760" y="75578"/>
                  </a:cubicBezTo>
                  <a:cubicBezTo>
                    <a:pt x="115909" y="75578"/>
                    <a:pt x="114116" y="76343"/>
                    <a:pt x="112821" y="77724"/>
                  </a:cubicBezTo>
                  <a:lnTo>
                    <a:pt x="112812" y="77733"/>
                  </a:lnTo>
                  <a:cubicBezTo>
                    <a:pt x="111530" y="76362"/>
                    <a:pt x="109738" y="75573"/>
                    <a:pt x="107856" y="75573"/>
                  </a:cubicBezTo>
                  <a:cubicBezTo>
                    <a:pt x="107373" y="75573"/>
                    <a:pt x="106889" y="75627"/>
                    <a:pt x="106414" y="75735"/>
                  </a:cubicBezTo>
                  <a:lnTo>
                    <a:pt x="106414" y="75735"/>
                  </a:lnTo>
                  <a:cubicBezTo>
                    <a:pt x="106454" y="71576"/>
                    <a:pt x="109632" y="69495"/>
                    <a:pt x="112810" y="69495"/>
                  </a:cubicBezTo>
                  <a:close/>
                  <a:moveTo>
                    <a:pt x="136139" y="69486"/>
                  </a:moveTo>
                  <a:cubicBezTo>
                    <a:pt x="139313" y="69486"/>
                    <a:pt x="142484" y="71562"/>
                    <a:pt x="142525" y="75717"/>
                  </a:cubicBezTo>
                  <a:lnTo>
                    <a:pt x="142516" y="75735"/>
                  </a:lnTo>
                  <a:cubicBezTo>
                    <a:pt x="142037" y="75630"/>
                    <a:pt x="141554" y="75578"/>
                    <a:pt x="141075" y="75578"/>
                  </a:cubicBezTo>
                  <a:cubicBezTo>
                    <a:pt x="139222" y="75578"/>
                    <a:pt x="137424" y="76345"/>
                    <a:pt x="136136" y="77733"/>
                  </a:cubicBezTo>
                  <a:cubicBezTo>
                    <a:pt x="134854" y="76362"/>
                    <a:pt x="133062" y="75573"/>
                    <a:pt x="131181" y="75573"/>
                  </a:cubicBezTo>
                  <a:cubicBezTo>
                    <a:pt x="130697" y="75573"/>
                    <a:pt x="130213" y="75627"/>
                    <a:pt x="129738" y="75735"/>
                  </a:cubicBezTo>
                  <a:cubicBezTo>
                    <a:pt x="129778" y="71569"/>
                    <a:pt x="132960" y="69486"/>
                    <a:pt x="136139" y="69486"/>
                  </a:cubicBezTo>
                  <a:close/>
                  <a:moveTo>
                    <a:pt x="42333" y="69686"/>
                  </a:moveTo>
                  <a:cubicBezTo>
                    <a:pt x="45509" y="69686"/>
                    <a:pt x="48686" y="71765"/>
                    <a:pt x="48726" y="75923"/>
                  </a:cubicBezTo>
                  <a:cubicBezTo>
                    <a:pt x="48248" y="75818"/>
                    <a:pt x="47765" y="75767"/>
                    <a:pt x="47287" y="75767"/>
                  </a:cubicBezTo>
                  <a:cubicBezTo>
                    <a:pt x="45433" y="75767"/>
                    <a:pt x="43633" y="76534"/>
                    <a:pt x="42337" y="77930"/>
                  </a:cubicBezTo>
                  <a:cubicBezTo>
                    <a:pt x="41056" y="76550"/>
                    <a:pt x="39264" y="75770"/>
                    <a:pt x="37382" y="75770"/>
                  </a:cubicBezTo>
                  <a:cubicBezTo>
                    <a:pt x="36898" y="75770"/>
                    <a:pt x="36415" y="75815"/>
                    <a:pt x="35940" y="75923"/>
                  </a:cubicBezTo>
                  <a:cubicBezTo>
                    <a:pt x="35980" y="71765"/>
                    <a:pt x="39156" y="69686"/>
                    <a:pt x="42333" y="69686"/>
                  </a:cubicBezTo>
                  <a:close/>
                  <a:moveTo>
                    <a:pt x="65651" y="69683"/>
                  </a:moveTo>
                  <a:cubicBezTo>
                    <a:pt x="68826" y="69683"/>
                    <a:pt x="72001" y="71762"/>
                    <a:pt x="72041" y="75923"/>
                  </a:cubicBezTo>
                  <a:cubicBezTo>
                    <a:pt x="71563" y="75818"/>
                    <a:pt x="71081" y="75767"/>
                    <a:pt x="70602" y="75767"/>
                  </a:cubicBezTo>
                  <a:cubicBezTo>
                    <a:pt x="68748" y="75767"/>
                    <a:pt x="66949" y="76534"/>
                    <a:pt x="65653" y="77930"/>
                  </a:cubicBezTo>
                  <a:cubicBezTo>
                    <a:pt x="64371" y="76550"/>
                    <a:pt x="62579" y="75770"/>
                    <a:pt x="60697" y="75770"/>
                  </a:cubicBezTo>
                  <a:cubicBezTo>
                    <a:pt x="60214" y="75770"/>
                    <a:pt x="59730" y="75815"/>
                    <a:pt x="59255" y="75923"/>
                  </a:cubicBezTo>
                  <a:cubicBezTo>
                    <a:pt x="59295" y="71764"/>
                    <a:pt x="62473" y="69683"/>
                    <a:pt x="65651" y="69683"/>
                  </a:cubicBezTo>
                  <a:close/>
                  <a:moveTo>
                    <a:pt x="82884" y="1"/>
                  </a:moveTo>
                  <a:cubicBezTo>
                    <a:pt x="82642" y="699"/>
                    <a:pt x="82534" y="1434"/>
                    <a:pt x="82579" y="2178"/>
                  </a:cubicBezTo>
                  <a:cubicBezTo>
                    <a:pt x="81329" y="875"/>
                    <a:pt x="79570" y="36"/>
                    <a:pt x="77701" y="36"/>
                  </a:cubicBezTo>
                  <a:cubicBezTo>
                    <a:pt x="77681" y="36"/>
                    <a:pt x="77661" y="36"/>
                    <a:pt x="77642" y="36"/>
                  </a:cubicBezTo>
                  <a:cubicBezTo>
                    <a:pt x="77622" y="36"/>
                    <a:pt x="77602" y="36"/>
                    <a:pt x="77582" y="36"/>
                  </a:cubicBezTo>
                  <a:cubicBezTo>
                    <a:pt x="73834" y="36"/>
                    <a:pt x="70494" y="3399"/>
                    <a:pt x="70948" y="7160"/>
                  </a:cubicBezTo>
                  <a:cubicBezTo>
                    <a:pt x="71458" y="7046"/>
                    <a:pt x="71971" y="6991"/>
                    <a:pt x="72481" y="6991"/>
                  </a:cubicBezTo>
                  <a:cubicBezTo>
                    <a:pt x="74418" y="6991"/>
                    <a:pt x="76294" y="7793"/>
                    <a:pt x="77642" y="9248"/>
                  </a:cubicBezTo>
                  <a:cubicBezTo>
                    <a:pt x="77624" y="9248"/>
                    <a:pt x="77606" y="9248"/>
                    <a:pt x="77587" y="9248"/>
                  </a:cubicBezTo>
                  <a:cubicBezTo>
                    <a:pt x="75529" y="9248"/>
                    <a:pt x="73607" y="10256"/>
                    <a:pt x="72355" y="11784"/>
                  </a:cubicBezTo>
                  <a:cubicBezTo>
                    <a:pt x="72756" y="8058"/>
                    <a:pt x="69443" y="4740"/>
                    <a:pt x="65721" y="4740"/>
                  </a:cubicBezTo>
                  <a:cubicBezTo>
                    <a:pt x="65701" y="4740"/>
                    <a:pt x="65682" y="4740"/>
                    <a:pt x="65662" y="4741"/>
                  </a:cubicBezTo>
                  <a:cubicBezTo>
                    <a:pt x="65642" y="4740"/>
                    <a:pt x="65622" y="4740"/>
                    <a:pt x="65602" y="4740"/>
                  </a:cubicBezTo>
                  <a:cubicBezTo>
                    <a:pt x="63733" y="4740"/>
                    <a:pt x="61966" y="5570"/>
                    <a:pt x="60724" y="6873"/>
                  </a:cubicBezTo>
                  <a:cubicBezTo>
                    <a:pt x="60760" y="6138"/>
                    <a:pt x="60662" y="5395"/>
                    <a:pt x="60420" y="4696"/>
                  </a:cubicBezTo>
                  <a:lnTo>
                    <a:pt x="60043" y="4696"/>
                  </a:lnTo>
                  <a:cubicBezTo>
                    <a:pt x="60276" y="5395"/>
                    <a:pt x="60393" y="6130"/>
                    <a:pt x="60393" y="6864"/>
                  </a:cubicBezTo>
                  <a:cubicBezTo>
                    <a:pt x="59920" y="6762"/>
                    <a:pt x="59442" y="6713"/>
                    <a:pt x="58969" y="6713"/>
                  </a:cubicBezTo>
                  <a:cubicBezTo>
                    <a:pt x="57110" y="6713"/>
                    <a:pt x="55305" y="7479"/>
                    <a:pt x="54013" y="8871"/>
                  </a:cubicBezTo>
                  <a:cubicBezTo>
                    <a:pt x="52732" y="7492"/>
                    <a:pt x="50939" y="6712"/>
                    <a:pt x="49058" y="6712"/>
                  </a:cubicBezTo>
                  <a:cubicBezTo>
                    <a:pt x="48574" y="6712"/>
                    <a:pt x="48090" y="6766"/>
                    <a:pt x="47615" y="6864"/>
                  </a:cubicBezTo>
                  <a:cubicBezTo>
                    <a:pt x="47615" y="6130"/>
                    <a:pt x="47732" y="5395"/>
                    <a:pt x="47965" y="4696"/>
                  </a:cubicBezTo>
                  <a:lnTo>
                    <a:pt x="47588" y="4696"/>
                  </a:lnTo>
                  <a:cubicBezTo>
                    <a:pt x="47346" y="5395"/>
                    <a:pt x="47248" y="6138"/>
                    <a:pt x="47284" y="6873"/>
                  </a:cubicBezTo>
                  <a:cubicBezTo>
                    <a:pt x="46049" y="5577"/>
                    <a:pt x="44293" y="4740"/>
                    <a:pt x="42434" y="4740"/>
                  </a:cubicBezTo>
                  <a:cubicBezTo>
                    <a:pt x="42405" y="4740"/>
                    <a:pt x="42376" y="4740"/>
                    <a:pt x="42346" y="4741"/>
                  </a:cubicBezTo>
                  <a:cubicBezTo>
                    <a:pt x="42319" y="4740"/>
                    <a:pt x="42291" y="4740"/>
                    <a:pt x="42263" y="4740"/>
                  </a:cubicBezTo>
                  <a:cubicBezTo>
                    <a:pt x="40287" y="4740"/>
                    <a:pt x="38431" y="5684"/>
                    <a:pt x="37185" y="7124"/>
                  </a:cubicBezTo>
                  <a:cubicBezTo>
                    <a:pt x="37480" y="3457"/>
                    <a:pt x="34193" y="233"/>
                    <a:pt x="30519" y="233"/>
                  </a:cubicBezTo>
                  <a:cubicBezTo>
                    <a:pt x="30504" y="233"/>
                    <a:pt x="30489" y="233"/>
                    <a:pt x="30474" y="234"/>
                  </a:cubicBezTo>
                  <a:cubicBezTo>
                    <a:pt x="30454" y="233"/>
                    <a:pt x="30434" y="233"/>
                    <a:pt x="30415" y="233"/>
                  </a:cubicBezTo>
                  <a:cubicBezTo>
                    <a:pt x="28546" y="233"/>
                    <a:pt x="26787" y="1072"/>
                    <a:pt x="25536" y="2375"/>
                  </a:cubicBezTo>
                  <a:cubicBezTo>
                    <a:pt x="25581" y="1640"/>
                    <a:pt x="25474" y="897"/>
                    <a:pt x="25232" y="198"/>
                  </a:cubicBezTo>
                  <a:lnTo>
                    <a:pt x="24864" y="198"/>
                  </a:lnTo>
                  <a:cubicBezTo>
                    <a:pt x="25088" y="897"/>
                    <a:pt x="25214" y="1631"/>
                    <a:pt x="25214" y="2366"/>
                  </a:cubicBezTo>
                  <a:cubicBezTo>
                    <a:pt x="24739" y="2264"/>
                    <a:pt x="24260" y="2214"/>
                    <a:pt x="23785" y="2214"/>
                  </a:cubicBezTo>
                  <a:cubicBezTo>
                    <a:pt x="21922" y="2214"/>
                    <a:pt x="20117" y="2981"/>
                    <a:pt x="18825" y="4373"/>
                  </a:cubicBezTo>
                  <a:cubicBezTo>
                    <a:pt x="17544" y="2993"/>
                    <a:pt x="15752" y="2214"/>
                    <a:pt x="13870" y="2214"/>
                  </a:cubicBezTo>
                  <a:cubicBezTo>
                    <a:pt x="13386" y="2214"/>
                    <a:pt x="12902" y="2268"/>
                    <a:pt x="12427" y="2366"/>
                  </a:cubicBezTo>
                  <a:cubicBezTo>
                    <a:pt x="12427" y="1631"/>
                    <a:pt x="12544" y="897"/>
                    <a:pt x="12777" y="198"/>
                  </a:cubicBezTo>
                  <a:lnTo>
                    <a:pt x="12382" y="198"/>
                  </a:lnTo>
                  <a:cubicBezTo>
                    <a:pt x="12141" y="897"/>
                    <a:pt x="12042" y="1640"/>
                    <a:pt x="12078" y="2375"/>
                  </a:cubicBezTo>
                  <a:cubicBezTo>
                    <a:pt x="10836" y="1072"/>
                    <a:pt x="9069" y="233"/>
                    <a:pt x="7200" y="233"/>
                  </a:cubicBezTo>
                  <a:cubicBezTo>
                    <a:pt x="7180" y="233"/>
                    <a:pt x="7160" y="233"/>
                    <a:pt x="7141" y="234"/>
                  </a:cubicBezTo>
                  <a:cubicBezTo>
                    <a:pt x="7126" y="233"/>
                    <a:pt x="7111" y="233"/>
                    <a:pt x="7096" y="233"/>
                  </a:cubicBezTo>
                  <a:cubicBezTo>
                    <a:pt x="3342" y="233"/>
                    <a:pt x="1" y="3600"/>
                    <a:pt x="456" y="7366"/>
                  </a:cubicBezTo>
                  <a:cubicBezTo>
                    <a:pt x="966" y="7252"/>
                    <a:pt x="1482" y="7196"/>
                    <a:pt x="1994" y="7196"/>
                  </a:cubicBezTo>
                  <a:cubicBezTo>
                    <a:pt x="3926" y="7196"/>
                    <a:pt x="5804" y="7993"/>
                    <a:pt x="7149" y="9445"/>
                  </a:cubicBezTo>
                  <a:lnTo>
                    <a:pt x="7149" y="9445"/>
                  </a:lnTo>
                  <a:cubicBezTo>
                    <a:pt x="7147" y="9445"/>
                    <a:pt x="7144" y="9445"/>
                    <a:pt x="7141" y="9445"/>
                  </a:cubicBezTo>
                  <a:cubicBezTo>
                    <a:pt x="7121" y="9445"/>
                    <a:pt x="7101" y="9445"/>
                    <a:pt x="7081" y="9445"/>
                  </a:cubicBezTo>
                  <a:cubicBezTo>
                    <a:pt x="3333" y="9445"/>
                    <a:pt x="1" y="12816"/>
                    <a:pt x="456" y="16569"/>
                  </a:cubicBezTo>
                  <a:cubicBezTo>
                    <a:pt x="961" y="16457"/>
                    <a:pt x="1471" y="16403"/>
                    <a:pt x="1977" y="16403"/>
                  </a:cubicBezTo>
                  <a:cubicBezTo>
                    <a:pt x="3909" y="16403"/>
                    <a:pt x="5782" y="17198"/>
                    <a:pt x="7132" y="18647"/>
                  </a:cubicBezTo>
                  <a:cubicBezTo>
                    <a:pt x="7112" y="18647"/>
                    <a:pt x="7092" y="18647"/>
                    <a:pt x="7072" y="18647"/>
                  </a:cubicBezTo>
                  <a:cubicBezTo>
                    <a:pt x="3333" y="18647"/>
                    <a:pt x="1" y="22009"/>
                    <a:pt x="456" y="25771"/>
                  </a:cubicBezTo>
                  <a:cubicBezTo>
                    <a:pt x="965" y="25657"/>
                    <a:pt x="1479" y="25602"/>
                    <a:pt x="1989" y="25602"/>
                  </a:cubicBezTo>
                  <a:cubicBezTo>
                    <a:pt x="3926" y="25602"/>
                    <a:pt x="5802" y="26404"/>
                    <a:pt x="7150" y="27859"/>
                  </a:cubicBezTo>
                  <a:cubicBezTo>
                    <a:pt x="8483" y="26416"/>
                    <a:pt x="10349" y="25613"/>
                    <a:pt x="12278" y="25613"/>
                  </a:cubicBezTo>
                  <a:cubicBezTo>
                    <a:pt x="12709" y="25613"/>
                    <a:pt x="13143" y="25653"/>
                    <a:pt x="13574" y="25735"/>
                  </a:cubicBezTo>
                  <a:cubicBezTo>
                    <a:pt x="12580" y="26909"/>
                    <a:pt x="11997" y="28414"/>
                    <a:pt x="12087" y="30000"/>
                  </a:cubicBezTo>
                  <a:cubicBezTo>
                    <a:pt x="10837" y="28697"/>
                    <a:pt x="9069" y="27867"/>
                    <a:pt x="7209" y="27867"/>
                  </a:cubicBezTo>
                  <a:cubicBezTo>
                    <a:pt x="7189" y="27867"/>
                    <a:pt x="7169" y="27867"/>
                    <a:pt x="7150" y="27868"/>
                  </a:cubicBezTo>
                  <a:cubicBezTo>
                    <a:pt x="7130" y="27867"/>
                    <a:pt x="7110" y="27867"/>
                    <a:pt x="7090" y="27867"/>
                  </a:cubicBezTo>
                  <a:cubicBezTo>
                    <a:pt x="3342" y="27867"/>
                    <a:pt x="1" y="31230"/>
                    <a:pt x="456" y="34991"/>
                  </a:cubicBezTo>
                  <a:cubicBezTo>
                    <a:pt x="968" y="34875"/>
                    <a:pt x="1485" y="34819"/>
                    <a:pt x="1999" y="34819"/>
                  </a:cubicBezTo>
                  <a:cubicBezTo>
                    <a:pt x="3903" y="34819"/>
                    <a:pt x="5755" y="35598"/>
                    <a:pt x="7096" y="37016"/>
                  </a:cubicBezTo>
                  <a:cubicBezTo>
                    <a:pt x="3341" y="37016"/>
                    <a:pt x="8" y="40377"/>
                    <a:pt x="456" y="44140"/>
                  </a:cubicBezTo>
                  <a:cubicBezTo>
                    <a:pt x="968" y="44025"/>
                    <a:pt x="1485" y="43970"/>
                    <a:pt x="1997" y="43970"/>
                  </a:cubicBezTo>
                  <a:cubicBezTo>
                    <a:pt x="3931" y="43970"/>
                    <a:pt x="5804" y="44767"/>
                    <a:pt x="7150" y="46219"/>
                  </a:cubicBezTo>
                  <a:cubicBezTo>
                    <a:pt x="8485" y="44773"/>
                    <a:pt x="10355" y="43977"/>
                    <a:pt x="12288" y="43977"/>
                  </a:cubicBezTo>
                  <a:cubicBezTo>
                    <a:pt x="12715" y="43977"/>
                    <a:pt x="13146" y="44016"/>
                    <a:pt x="13574" y="44095"/>
                  </a:cubicBezTo>
                  <a:cubicBezTo>
                    <a:pt x="12580" y="45278"/>
                    <a:pt x="11997" y="46774"/>
                    <a:pt x="12087" y="48369"/>
                  </a:cubicBezTo>
                  <a:cubicBezTo>
                    <a:pt x="10837" y="47066"/>
                    <a:pt x="9069" y="46227"/>
                    <a:pt x="7208" y="46227"/>
                  </a:cubicBezTo>
                  <a:cubicBezTo>
                    <a:pt x="7189" y="46227"/>
                    <a:pt x="7169" y="46228"/>
                    <a:pt x="7150" y="46228"/>
                  </a:cubicBezTo>
                  <a:cubicBezTo>
                    <a:pt x="7130" y="46228"/>
                    <a:pt x="7110" y="46227"/>
                    <a:pt x="7090" y="46227"/>
                  </a:cubicBezTo>
                  <a:cubicBezTo>
                    <a:pt x="3342" y="46227"/>
                    <a:pt x="1" y="49590"/>
                    <a:pt x="456" y="53351"/>
                  </a:cubicBezTo>
                  <a:cubicBezTo>
                    <a:pt x="966" y="53237"/>
                    <a:pt x="1482" y="53181"/>
                    <a:pt x="1993" y="53181"/>
                  </a:cubicBezTo>
                  <a:cubicBezTo>
                    <a:pt x="3922" y="53181"/>
                    <a:pt x="5795" y="53978"/>
                    <a:pt x="7141" y="55430"/>
                  </a:cubicBezTo>
                  <a:cubicBezTo>
                    <a:pt x="7121" y="55430"/>
                    <a:pt x="7101" y="55430"/>
                    <a:pt x="7081" y="55430"/>
                  </a:cubicBezTo>
                  <a:cubicBezTo>
                    <a:pt x="3333" y="55430"/>
                    <a:pt x="1" y="58792"/>
                    <a:pt x="456" y="62554"/>
                  </a:cubicBezTo>
                  <a:cubicBezTo>
                    <a:pt x="968" y="62439"/>
                    <a:pt x="1485" y="62383"/>
                    <a:pt x="1997" y="62383"/>
                  </a:cubicBezTo>
                  <a:cubicBezTo>
                    <a:pt x="3931" y="62383"/>
                    <a:pt x="5804" y="63180"/>
                    <a:pt x="7150" y="64633"/>
                  </a:cubicBezTo>
                  <a:cubicBezTo>
                    <a:pt x="8485" y="63187"/>
                    <a:pt x="10355" y="62390"/>
                    <a:pt x="12288" y="62390"/>
                  </a:cubicBezTo>
                  <a:cubicBezTo>
                    <a:pt x="12715" y="62390"/>
                    <a:pt x="13146" y="62429"/>
                    <a:pt x="13574" y="62509"/>
                  </a:cubicBezTo>
                  <a:cubicBezTo>
                    <a:pt x="12580" y="63692"/>
                    <a:pt x="11997" y="65188"/>
                    <a:pt x="12087" y="66783"/>
                  </a:cubicBezTo>
                  <a:cubicBezTo>
                    <a:pt x="10837" y="65480"/>
                    <a:pt x="9069" y="64641"/>
                    <a:pt x="7208" y="64641"/>
                  </a:cubicBezTo>
                  <a:cubicBezTo>
                    <a:pt x="7189" y="64641"/>
                    <a:pt x="7169" y="64641"/>
                    <a:pt x="7150" y="64642"/>
                  </a:cubicBezTo>
                  <a:cubicBezTo>
                    <a:pt x="7130" y="64641"/>
                    <a:pt x="7110" y="64641"/>
                    <a:pt x="7090" y="64641"/>
                  </a:cubicBezTo>
                  <a:cubicBezTo>
                    <a:pt x="3342" y="64641"/>
                    <a:pt x="1" y="68004"/>
                    <a:pt x="456" y="71765"/>
                  </a:cubicBezTo>
                  <a:cubicBezTo>
                    <a:pt x="965" y="71651"/>
                    <a:pt x="1479" y="71596"/>
                    <a:pt x="1989" y="71596"/>
                  </a:cubicBezTo>
                  <a:cubicBezTo>
                    <a:pt x="3926" y="71596"/>
                    <a:pt x="5802" y="72399"/>
                    <a:pt x="7150" y="73853"/>
                  </a:cubicBezTo>
                  <a:cubicBezTo>
                    <a:pt x="8483" y="72402"/>
                    <a:pt x="10349" y="71599"/>
                    <a:pt x="12279" y="71599"/>
                  </a:cubicBezTo>
                  <a:cubicBezTo>
                    <a:pt x="12709" y="71599"/>
                    <a:pt x="13143" y="71639"/>
                    <a:pt x="13574" y="71720"/>
                  </a:cubicBezTo>
                  <a:cubicBezTo>
                    <a:pt x="13037" y="72348"/>
                    <a:pt x="12624" y="73082"/>
                    <a:pt x="12365" y="73862"/>
                  </a:cubicBezTo>
                  <a:lnTo>
                    <a:pt x="12741" y="73862"/>
                  </a:lnTo>
                  <a:cubicBezTo>
                    <a:pt x="13637" y="71119"/>
                    <a:pt x="16222" y="69746"/>
                    <a:pt x="18806" y="69746"/>
                  </a:cubicBezTo>
                  <a:cubicBezTo>
                    <a:pt x="21388" y="69746"/>
                    <a:pt x="23969" y="71117"/>
                    <a:pt x="24864" y="73862"/>
                  </a:cubicBezTo>
                  <a:lnTo>
                    <a:pt x="25241" y="73862"/>
                  </a:lnTo>
                  <a:cubicBezTo>
                    <a:pt x="24981" y="73073"/>
                    <a:pt x="24569" y="72339"/>
                    <a:pt x="24031" y="71702"/>
                  </a:cubicBezTo>
                  <a:cubicBezTo>
                    <a:pt x="24457" y="71623"/>
                    <a:pt x="24885" y="71585"/>
                    <a:pt x="25310" y="71585"/>
                  </a:cubicBezTo>
                  <a:cubicBezTo>
                    <a:pt x="27245" y="71585"/>
                    <a:pt x="29120" y="72387"/>
                    <a:pt x="30465" y="73835"/>
                  </a:cubicBezTo>
                  <a:cubicBezTo>
                    <a:pt x="31802" y="72382"/>
                    <a:pt x="33677" y="71582"/>
                    <a:pt x="35611" y="71582"/>
                  </a:cubicBezTo>
                  <a:cubicBezTo>
                    <a:pt x="36087" y="71582"/>
                    <a:pt x="36566" y="71630"/>
                    <a:pt x="37042" y="71729"/>
                  </a:cubicBezTo>
                  <a:cubicBezTo>
                    <a:pt x="36011" y="72993"/>
                    <a:pt x="35438" y="74615"/>
                    <a:pt x="35644" y="76308"/>
                  </a:cubicBezTo>
                  <a:cubicBezTo>
                    <a:pt x="36151" y="76194"/>
                    <a:pt x="36664" y="76139"/>
                    <a:pt x="37173" y="76139"/>
                  </a:cubicBezTo>
                  <a:cubicBezTo>
                    <a:pt x="39108" y="76139"/>
                    <a:pt x="40989" y="76942"/>
                    <a:pt x="42337" y="78396"/>
                  </a:cubicBezTo>
                  <a:cubicBezTo>
                    <a:pt x="43675" y="76948"/>
                    <a:pt x="45548" y="76146"/>
                    <a:pt x="47484" y="76146"/>
                  </a:cubicBezTo>
                  <a:cubicBezTo>
                    <a:pt x="47908" y="76146"/>
                    <a:pt x="48336" y="76184"/>
                    <a:pt x="48762" y="76263"/>
                  </a:cubicBezTo>
                  <a:cubicBezTo>
                    <a:pt x="48224" y="76899"/>
                    <a:pt x="47812" y="77625"/>
                    <a:pt x="47552" y="78414"/>
                  </a:cubicBezTo>
                  <a:lnTo>
                    <a:pt x="47929" y="78414"/>
                  </a:lnTo>
                  <a:cubicBezTo>
                    <a:pt x="48825" y="75666"/>
                    <a:pt x="51408" y="74291"/>
                    <a:pt x="53990" y="74291"/>
                  </a:cubicBezTo>
                  <a:cubicBezTo>
                    <a:pt x="56571" y="74291"/>
                    <a:pt x="59152" y="75664"/>
                    <a:pt x="60052" y="78414"/>
                  </a:cubicBezTo>
                  <a:lnTo>
                    <a:pt x="60438" y="78414"/>
                  </a:lnTo>
                  <a:cubicBezTo>
                    <a:pt x="60169" y="77625"/>
                    <a:pt x="59766" y="76891"/>
                    <a:pt x="59228" y="76263"/>
                  </a:cubicBezTo>
                  <a:cubicBezTo>
                    <a:pt x="59656" y="76184"/>
                    <a:pt x="60087" y="76145"/>
                    <a:pt x="60514" y="76145"/>
                  </a:cubicBezTo>
                  <a:cubicBezTo>
                    <a:pt x="62447" y="76145"/>
                    <a:pt x="64319" y="76941"/>
                    <a:pt x="65662" y="78387"/>
                  </a:cubicBezTo>
                  <a:cubicBezTo>
                    <a:pt x="67002" y="76933"/>
                    <a:pt x="68877" y="76130"/>
                    <a:pt x="70814" y="76130"/>
                  </a:cubicBezTo>
                  <a:cubicBezTo>
                    <a:pt x="71323" y="76130"/>
                    <a:pt x="71837" y="76185"/>
                    <a:pt x="72346" y="76299"/>
                  </a:cubicBezTo>
                  <a:cubicBezTo>
                    <a:pt x="72801" y="72547"/>
                    <a:pt x="69460" y="69175"/>
                    <a:pt x="65712" y="69175"/>
                  </a:cubicBezTo>
                  <a:cubicBezTo>
                    <a:pt x="65698" y="69175"/>
                    <a:pt x="65684" y="69175"/>
                    <a:pt x="65669" y="69175"/>
                  </a:cubicBezTo>
                  <a:lnTo>
                    <a:pt x="65669" y="69175"/>
                  </a:lnTo>
                  <a:cubicBezTo>
                    <a:pt x="67009" y="67731"/>
                    <a:pt x="68871" y="66936"/>
                    <a:pt x="70797" y="66936"/>
                  </a:cubicBezTo>
                  <a:cubicBezTo>
                    <a:pt x="71279" y="66936"/>
                    <a:pt x="71765" y="66986"/>
                    <a:pt x="72248" y="67088"/>
                  </a:cubicBezTo>
                  <a:cubicBezTo>
                    <a:pt x="71271" y="68333"/>
                    <a:pt x="70742" y="69901"/>
                    <a:pt x="70939" y="71559"/>
                  </a:cubicBezTo>
                  <a:cubicBezTo>
                    <a:pt x="71452" y="71445"/>
                    <a:pt x="71968" y="71389"/>
                    <a:pt x="72480" y="71389"/>
                  </a:cubicBezTo>
                  <a:cubicBezTo>
                    <a:pt x="74414" y="71389"/>
                    <a:pt x="76287" y="72186"/>
                    <a:pt x="77633" y="73638"/>
                  </a:cubicBezTo>
                  <a:cubicBezTo>
                    <a:pt x="78970" y="72190"/>
                    <a:pt x="80844" y="71388"/>
                    <a:pt x="82779" y="71388"/>
                  </a:cubicBezTo>
                  <a:cubicBezTo>
                    <a:pt x="83204" y="71388"/>
                    <a:pt x="83632" y="71426"/>
                    <a:pt x="84057" y="71505"/>
                  </a:cubicBezTo>
                  <a:cubicBezTo>
                    <a:pt x="83520" y="72141"/>
                    <a:pt x="83108" y="72867"/>
                    <a:pt x="82848" y="73656"/>
                  </a:cubicBezTo>
                  <a:lnTo>
                    <a:pt x="83224" y="73656"/>
                  </a:lnTo>
                  <a:cubicBezTo>
                    <a:pt x="84120" y="70909"/>
                    <a:pt x="86703" y="69536"/>
                    <a:pt x="89286" y="69536"/>
                  </a:cubicBezTo>
                  <a:cubicBezTo>
                    <a:pt x="91869" y="69536"/>
                    <a:pt x="94452" y="70909"/>
                    <a:pt x="95348" y="73656"/>
                  </a:cubicBezTo>
                  <a:lnTo>
                    <a:pt x="95724" y="73656"/>
                  </a:lnTo>
                  <a:cubicBezTo>
                    <a:pt x="95464" y="72867"/>
                    <a:pt x="95052" y="72141"/>
                    <a:pt x="94514" y="71505"/>
                  </a:cubicBezTo>
                  <a:cubicBezTo>
                    <a:pt x="94942" y="71426"/>
                    <a:pt x="95371" y="71388"/>
                    <a:pt x="95797" y="71388"/>
                  </a:cubicBezTo>
                  <a:cubicBezTo>
                    <a:pt x="97737" y="71388"/>
                    <a:pt x="99611" y="72190"/>
                    <a:pt x="100948" y="73638"/>
                  </a:cubicBezTo>
                  <a:cubicBezTo>
                    <a:pt x="102293" y="72185"/>
                    <a:pt x="104163" y="71385"/>
                    <a:pt x="106095" y="71385"/>
                  </a:cubicBezTo>
                  <a:cubicBezTo>
                    <a:pt x="106570" y="71385"/>
                    <a:pt x="107049" y="71433"/>
                    <a:pt x="107525" y="71532"/>
                  </a:cubicBezTo>
                  <a:cubicBezTo>
                    <a:pt x="106495" y="72796"/>
                    <a:pt x="105921" y="74417"/>
                    <a:pt x="106127" y="76111"/>
                  </a:cubicBezTo>
                  <a:cubicBezTo>
                    <a:pt x="106637" y="75997"/>
                    <a:pt x="107150" y="75942"/>
                    <a:pt x="107660" y="75942"/>
                  </a:cubicBezTo>
                  <a:cubicBezTo>
                    <a:pt x="109597" y="75942"/>
                    <a:pt x="111473" y="76744"/>
                    <a:pt x="112821" y="78199"/>
                  </a:cubicBezTo>
                  <a:cubicBezTo>
                    <a:pt x="114158" y="76751"/>
                    <a:pt x="116031" y="75948"/>
                    <a:pt x="117967" y="75948"/>
                  </a:cubicBezTo>
                  <a:cubicBezTo>
                    <a:pt x="118392" y="75948"/>
                    <a:pt x="118820" y="75987"/>
                    <a:pt x="119245" y="76066"/>
                  </a:cubicBezTo>
                  <a:cubicBezTo>
                    <a:pt x="118708" y="76702"/>
                    <a:pt x="118295" y="77428"/>
                    <a:pt x="118036" y="78217"/>
                  </a:cubicBezTo>
                  <a:lnTo>
                    <a:pt x="118412" y="78217"/>
                  </a:lnTo>
                  <a:cubicBezTo>
                    <a:pt x="119308" y="75474"/>
                    <a:pt x="121893" y="74100"/>
                    <a:pt x="124477" y="74100"/>
                  </a:cubicBezTo>
                  <a:cubicBezTo>
                    <a:pt x="127059" y="74100"/>
                    <a:pt x="129640" y="75471"/>
                    <a:pt x="130536" y="78217"/>
                  </a:cubicBezTo>
                  <a:lnTo>
                    <a:pt x="130912" y="78217"/>
                  </a:lnTo>
                  <a:cubicBezTo>
                    <a:pt x="130652" y="77428"/>
                    <a:pt x="130240" y="76702"/>
                    <a:pt x="129702" y="76066"/>
                  </a:cubicBezTo>
                  <a:cubicBezTo>
                    <a:pt x="130130" y="75987"/>
                    <a:pt x="130558" y="75948"/>
                    <a:pt x="130984" y="75948"/>
                  </a:cubicBezTo>
                  <a:cubicBezTo>
                    <a:pt x="132922" y="75948"/>
                    <a:pt x="134791" y="76751"/>
                    <a:pt x="136136" y="78199"/>
                  </a:cubicBezTo>
                  <a:cubicBezTo>
                    <a:pt x="137484" y="76744"/>
                    <a:pt x="139360" y="75942"/>
                    <a:pt x="141292" y="75942"/>
                  </a:cubicBezTo>
                  <a:cubicBezTo>
                    <a:pt x="141801" y="75942"/>
                    <a:pt x="142313" y="75997"/>
                    <a:pt x="142820" y="76111"/>
                  </a:cubicBezTo>
                  <a:cubicBezTo>
                    <a:pt x="143275" y="72358"/>
                    <a:pt x="139935" y="68987"/>
                    <a:pt x="136195" y="68987"/>
                  </a:cubicBezTo>
                  <a:cubicBezTo>
                    <a:pt x="136175" y="68987"/>
                    <a:pt x="136156" y="68987"/>
                    <a:pt x="136136" y="68987"/>
                  </a:cubicBezTo>
                  <a:cubicBezTo>
                    <a:pt x="136116" y="68987"/>
                    <a:pt x="136096" y="68987"/>
                    <a:pt x="136077" y="68987"/>
                  </a:cubicBezTo>
                  <a:cubicBezTo>
                    <a:pt x="134208" y="68987"/>
                    <a:pt x="132440" y="69825"/>
                    <a:pt x="131199" y="71129"/>
                  </a:cubicBezTo>
                  <a:cubicBezTo>
                    <a:pt x="131279" y="69534"/>
                    <a:pt x="130697" y="68038"/>
                    <a:pt x="129702" y="66855"/>
                  </a:cubicBezTo>
                  <a:cubicBezTo>
                    <a:pt x="130132" y="66775"/>
                    <a:pt x="130564" y="66736"/>
                    <a:pt x="130992" y="66736"/>
                  </a:cubicBezTo>
                  <a:cubicBezTo>
                    <a:pt x="132927" y="66736"/>
                    <a:pt x="134793" y="67533"/>
                    <a:pt x="136136" y="68978"/>
                  </a:cubicBezTo>
                  <a:cubicBezTo>
                    <a:pt x="137482" y="67526"/>
                    <a:pt x="139354" y="66729"/>
                    <a:pt x="141284" y="66729"/>
                  </a:cubicBezTo>
                  <a:cubicBezTo>
                    <a:pt x="141795" y="66729"/>
                    <a:pt x="142310" y="66785"/>
                    <a:pt x="142820" y="66900"/>
                  </a:cubicBezTo>
                  <a:cubicBezTo>
                    <a:pt x="143276" y="63142"/>
                    <a:pt x="139935" y="59776"/>
                    <a:pt x="136189" y="59776"/>
                  </a:cubicBezTo>
                  <a:cubicBezTo>
                    <a:pt x="136175" y="59776"/>
                    <a:pt x="136160" y="59776"/>
                    <a:pt x="136145" y="59776"/>
                  </a:cubicBezTo>
                  <a:cubicBezTo>
                    <a:pt x="137492" y="58329"/>
                    <a:pt x="139362" y="57528"/>
                    <a:pt x="141292" y="57528"/>
                  </a:cubicBezTo>
                  <a:cubicBezTo>
                    <a:pt x="141800" y="57528"/>
                    <a:pt x="142312" y="57583"/>
                    <a:pt x="142820" y="57697"/>
                  </a:cubicBezTo>
                  <a:cubicBezTo>
                    <a:pt x="143275" y="53945"/>
                    <a:pt x="139935" y="50573"/>
                    <a:pt x="136195" y="50573"/>
                  </a:cubicBezTo>
                  <a:cubicBezTo>
                    <a:pt x="136175" y="50573"/>
                    <a:pt x="136156" y="50573"/>
                    <a:pt x="136136" y="50574"/>
                  </a:cubicBezTo>
                  <a:cubicBezTo>
                    <a:pt x="137486" y="49117"/>
                    <a:pt x="139365" y="48320"/>
                    <a:pt x="141300" y="48320"/>
                  </a:cubicBezTo>
                  <a:cubicBezTo>
                    <a:pt x="141806" y="48320"/>
                    <a:pt x="142315" y="48374"/>
                    <a:pt x="142820" y="48486"/>
                  </a:cubicBezTo>
                  <a:cubicBezTo>
                    <a:pt x="143276" y="44728"/>
                    <a:pt x="139935" y="41362"/>
                    <a:pt x="136181" y="41362"/>
                  </a:cubicBezTo>
                  <a:cubicBezTo>
                    <a:pt x="136166" y="41362"/>
                    <a:pt x="136151" y="41362"/>
                    <a:pt x="136136" y="41362"/>
                  </a:cubicBezTo>
                  <a:cubicBezTo>
                    <a:pt x="137483" y="39915"/>
                    <a:pt x="139359" y="39114"/>
                    <a:pt x="141291" y="39114"/>
                  </a:cubicBezTo>
                  <a:cubicBezTo>
                    <a:pt x="141800" y="39114"/>
                    <a:pt x="142312" y="39169"/>
                    <a:pt x="142820" y="39283"/>
                  </a:cubicBezTo>
                  <a:cubicBezTo>
                    <a:pt x="143275" y="35522"/>
                    <a:pt x="139935" y="32159"/>
                    <a:pt x="136195" y="32159"/>
                  </a:cubicBezTo>
                  <a:cubicBezTo>
                    <a:pt x="136175" y="32159"/>
                    <a:pt x="136156" y="32160"/>
                    <a:pt x="136136" y="32160"/>
                  </a:cubicBezTo>
                  <a:cubicBezTo>
                    <a:pt x="136116" y="32160"/>
                    <a:pt x="136096" y="32159"/>
                    <a:pt x="136077" y="32159"/>
                  </a:cubicBezTo>
                  <a:cubicBezTo>
                    <a:pt x="134208" y="32159"/>
                    <a:pt x="132440" y="32998"/>
                    <a:pt x="131199" y="34301"/>
                  </a:cubicBezTo>
                  <a:cubicBezTo>
                    <a:pt x="131279" y="32706"/>
                    <a:pt x="130697" y="31210"/>
                    <a:pt x="129711" y="30027"/>
                  </a:cubicBezTo>
                  <a:cubicBezTo>
                    <a:pt x="130140" y="29948"/>
                    <a:pt x="130570" y="29909"/>
                    <a:pt x="130997" y="29909"/>
                  </a:cubicBezTo>
                  <a:cubicBezTo>
                    <a:pt x="132927" y="29909"/>
                    <a:pt x="134793" y="30705"/>
                    <a:pt x="136136" y="32151"/>
                  </a:cubicBezTo>
                  <a:cubicBezTo>
                    <a:pt x="137482" y="30699"/>
                    <a:pt x="139354" y="29902"/>
                    <a:pt x="141284" y="29902"/>
                  </a:cubicBezTo>
                  <a:cubicBezTo>
                    <a:pt x="141795" y="29902"/>
                    <a:pt x="142310" y="29957"/>
                    <a:pt x="142820" y="30072"/>
                  </a:cubicBezTo>
                  <a:cubicBezTo>
                    <a:pt x="143276" y="26315"/>
                    <a:pt x="139935" y="22948"/>
                    <a:pt x="136189" y="22948"/>
                  </a:cubicBezTo>
                  <a:cubicBezTo>
                    <a:pt x="136175" y="22948"/>
                    <a:pt x="136160" y="22948"/>
                    <a:pt x="136145" y="22948"/>
                  </a:cubicBezTo>
                  <a:cubicBezTo>
                    <a:pt x="137491" y="21496"/>
                    <a:pt x="139358" y="20699"/>
                    <a:pt x="141285" y="20699"/>
                  </a:cubicBezTo>
                  <a:cubicBezTo>
                    <a:pt x="141795" y="20699"/>
                    <a:pt x="142310" y="20755"/>
                    <a:pt x="142820" y="20870"/>
                  </a:cubicBezTo>
                  <a:cubicBezTo>
                    <a:pt x="143275" y="17108"/>
                    <a:pt x="139935" y="13746"/>
                    <a:pt x="136195" y="13746"/>
                  </a:cubicBezTo>
                  <a:cubicBezTo>
                    <a:pt x="136175" y="13746"/>
                    <a:pt x="136156" y="13746"/>
                    <a:pt x="136136" y="13746"/>
                  </a:cubicBezTo>
                  <a:cubicBezTo>
                    <a:pt x="137484" y="12292"/>
                    <a:pt x="139360" y="11489"/>
                    <a:pt x="141292" y="11489"/>
                  </a:cubicBezTo>
                  <a:cubicBezTo>
                    <a:pt x="141801" y="11489"/>
                    <a:pt x="142313" y="11544"/>
                    <a:pt x="142820" y="11658"/>
                  </a:cubicBezTo>
                  <a:cubicBezTo>
                    <a:pt x="143275" y="7906"/>
                    <a:pt x="139935" y="4534"/>
                    <a:pt x="136195" y="4534"/>
                  </a:cubicBezTo>
                  <a:cubicBezTo>
                    <a:pt x="136175" y="4534"/>
                    <a:pt x="136156" y="4534"/>
                    <a:pt x="136136" y="4535"/>
                  </a:cubicBezTo>
                  <a:cubicBezTo>
                    <a:pt x="136116" y="4534"/>
                    <a:pt x="136096" y="4534"/>
                    <a:pt x="136077" y="4534"/>
                  </a:cubicBezTo>
                  <a:cubicBezTo>
                    <a:pt x="134208" y="4534"/>
                    <a:pt x="132440" y="5373"/>
                    <a:pt x="131199" y="6676"/>
                  </a:cubicBezTo>
                  <a:cubicBezTo>
                    <a:pt x="131234" y="5941"/>
                    <a:pt x="131136" y="5198"/>
                    <a:pt x="130894" y="4499"/>
                  </a:cubicBezTo>
                  <a:lnTo>
                    <a:pt x="130518" y="4499"/>
                  </a:lnTo>
                  <a:cubicBezTo>
                    <a:pt x="130751" y="5198"/>
                    <a:pt x="130867" y="5932"/>
                    <a:pt x="130867" y="6667"/>
                  </a:cubicBezTo>
                  <a:cubicBezTo>
                    <a:pt x="130394" y="6565"/>
                    <a:pt x="129917" y="6515"/>
                    <a:pt x="129443" y="6515"/>
                  </a:cubicBezTo>
                  <a:cubicBezTo>
                    <a:pt x="127584" y="6515"/>
                    <a:pt x="125780" y="7282"/>
                    <a:pt x="124487" y="8674"/>
                  </a:cubicBezTo>
                  <a:cubicBezTo>
                    <a:pt x="123206" y="7294"/>
                    <a:pt x="121414" y="6515"/>
                    <a:pt x="119532" y="6515"/>
                  </a:cubicBezTo>
                  <a:cubicBezTo>
                    <a:pt x="119048" y="6515"/>
                    <a:pt x="118564" y="6569"/>
                    <a:pt x="118089" y="6667"/>
                  </a:cubicBezTo>
                  <a:cubicBezTo>
                    <a:pt x="118089" y="5932"/>
                    <a:pt x="118206" y="5198"/>
                    <a:pt x="118439" y="4499"/>
                  </a:cubicBezTo>
                  <a:lnTo>
                    <a:pt x="118063" y="4499"/>
                  </a:lnTo>
                  <a:cubicBezTo>
                    <a:pt x="117821" y="5198"/>
                    <a:pt x="117722" y="5932"/>
                    <a:pt x="117758" y="6676"/>
                  </a:cubicBezTo>
                  <a:cubicBezTo>
                    <a:pt x="116516" y="5373"/>
                    <a:pt x="114749" y="4534"/>
                    <a:pt x="112880" y="4534"/>
                  </a:cubicBezTo>
                  <a:cubicBezTo>
                    <a:pt x="112860" y="4534"/>
                    <a:pt x="112840" y="4534"/>
                    <a:pt x="112821" y="4535"/>
                  </a:cubicBezTo>
                  <a:cubicBezTo>
                    <a:pt x="112802" y="4534"/>
                    <a:pt x="112783" y="4534"/>
                    <a:pt x="112765" y="4534"/>
                  </a:cubicBezTo>
                  <a:cubicBezTo>
                    <a:pt x="110778" y="4534"/>
                    <a:pt x="108911" y="5480"/>
                    <a:pt x="107659" y="6927"/>
                  </a:cubicBezTo>
                  <a:lnTo>
                    <a:pt x="107659" y="6927"/>
                  </a:lnTo>
                  <a:cubicBezTo>
                    <a:pt x="107953" y="3264"/>
                    <a:pt x="104676" y="36"/>
                    <a:pt x="101009" y="36"/>
                  </a:cubicBezTo>
                  <a:cubicBezTo>
                    <a:pt x="100988" y="36"/>
                    <a:pt x="100968" y="36"/>
                    <a:pt x="100948" y="36"/>
                  </a:cubicBezTo>
                  <a:cubicBezTo>
                    <a:pt x="100928" y="36"/>
                    <a:pt x="100908" y="36"/>
                    <a:pt x="100889" y="36"/>
                  </a:cubicBezTo>
                  <a:cubicBezTo>
                    <a:pt x="99020" y="36"/>
                    <a:pt x="97261" y="875"/>
                    <a:pt x="96011" y="2178"/>
                  </a:cubicBezTo>
                  <a:cubicBezTo>
                    <a:pt x="96056" y="1434"/>
                    <a:pt x="95948" y="699"/>
                    <a:pt x="95706" y="1"/>
                  </a:cubicBezTo>
                  <a:lnTo>
                    <a:pt x="95339" y="1"/>
                  </a:lnTo>
                  <a:cubicBezTo>
                    <a:pt x="95563" y="699"/>
                    <a:pt x="95688" y="1434"/>
                    <a:pt x="95688" y="2169"/>
                  </a:cubicBezTo>
                  <a:cubicBezTo>
                    <a:pt x="95213" y="2067"/>
                    <a:pt x="94735" y="2017"/>
                    <a:pt x="94260" y="2017"/>
                  </a:cubicBezTo>
                  <a:cubicBezTo>
                    <a:pt x="92399" y="2017"/>
                    <a:pt x="90599" y="2784"/>
                    <a:pt x="89299" y="4176"/>
                  </a:cubicBezTo>
                  <a:cubicBezTo>
                    <a:pt x="88027" y="2796"/>
                    <a:pt x="86226" y="2017"/>
                    <a:pt x="84344" y="2017"/>
                  </a:cubicBezTo>
                  <a:cubicBezTo>
                    <a:pt x="83860" y="2017"/>
                    <a:pt x="83376" y="2061"/>
                    <a:pt x="82902" y="2169"/>
                  </a:cubicBezTo>
                  <a:cubicBezTo>
                    <a:pt x="82910" y="1434"/>
                    <a:pt x="83027" y="699"/>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grpSp>
      <p:sp>
        <p:nvSpPr>
          <p:cNvPr id="45" name="Google Shape;45;p3"/>
          <p:cNvSpPr/>
          <p:nvPr/>
        </p:nvSpPr>
        <p:spPr>
          <a:xfrm>
            <a:off x="-3162300" y="1778900"/>
            <a:ext cx="15776696" cy="6536675"/>
          </a:xfrm>
          <a:custGeom>
            <a:avLst/>
            <a:gdLst/>
            <a:ahLst/>
            <a:cxnLst/>
            <a:rect l="l" t="t" r="r" b="b"/>
            <a:pathLst>
              <a:path w="285018" h="118090" extrusionOk="0">
                <a:moveTo>
                  <a:pt x="172457" y="55453"/>
                </a:moveTo>
                <a:cubicBezTo>
                  <a:pt x="172461" y="55453"/>
                  <a:pt x="172466" y="55453"/>
                  <a:pt x="172471" y="55453"/>
                </a:cubicBezTo>
                <a:lnTo>
                  <a:pt x="172471" y="55453"/>
                </a:lnTo>
                <a:cubicBezTo>
                  <a:pt x="172474" y="55453"/>
                  <a:pt x="172477" y="55453"/>
                  <a:pt x="172480" y="55453"/>
                </a:cubicBezTo>
                <a:close/>
                <a:moveTo>
                  <a:pt x="58304" y="30124"/>
                </a:moveTo>
                <a:cubicBezTo>
                  <a:pt x="58417" y="30124"/>
                  <a:pt x="58530" y="30124"/>
                  <a:pt x="58643" y="30125"/>
                </a:cubicBezTo>
                <a:cubicBezTo>
                  <a:pt x="76884" y="30125"/>
                  <a:pt x="91462" y="42293"/>
                  <a:pt x="106890" y="55193"/>
                </a:cubicBezTo>
                <a:cubicBezTo>
                  <a:pt x="91580" y="43380"/>
                  <a:pt x="77002" y="32393"/>
                  <a:pt x="58785" y="32393"/>
                </a:cubicBezTo>
                <a:cubicBezTo>
                  <a:pt x="38584" y="32393"/>
                  <a:pt x="23675" y="39339"/>
                  <a:pt x="14744" y="45175"/>
                </a:cubicBezTo>
                <a:cubicBezTo>
                  <a:pt x="10160" y="48152"/>
                  <a:pt x="5930" y="51626"/>
                  <a:pt x="2174" y="55548"/>
                </a:cubicBezTo>
                <a:cubicBezTo>
                  <a:pt x="5978" y="51153"/>
                  <a:pt x="10302" y="47231"/>
                  <a:pt x="15074" y="43876"/>
                </a:cubicBezTo>
                <a:cubicBezTo>
                  <a:pt x="27694" y="34939"/>
                  <a:pt x="42805" y="30124"/>
                  <a:pt x="58304" y="30124"/>
                </a:cubicBezTo>
                <a:close/>
                <a:moveTo>
                  <a:pt x="172291" y="56564"/>
                </a:moveTo>
                <a:cubicBezTo>
                  <a:pt x="172296" y="56564"/>
                  <a:pt x="172301" y="56564"/>
                  <a:pt x="172306" y="56564"/>
                </a:cubicBezTo>
                <a:lnTo>
                  <a:pt x="172306" y="56564"/>
                </a:lnTo>
                <a:cubicBezTo>
                  <a:pt x="172309" y="56564"/>
                  <a:pt x="172312" y="56564"/>
                  <a:pt x="172315" y="56564"/>
                </a:cubicBezTo>
                <a:close/>
                <a:moveTo>
                  <a:pt x="58809" y="32960"/>
                </a:moveTo>
                <a:cubicBezTo>
                  <a:pt x="77191" y="32960"/>
                  <a:pt x="91911" y="44348"/>
                  <a:pt x="107505" y="56398"/>
                </a:cubicBezTo>
                <a:lnTo>
                  <a:pt x="108332" y="57036"/>
                </a:lnTo>
                <a:cubicBezTo>
                  <a:pt x="92549" y="45813"/>
                  <a:pt x="77640" y="35228"/>
                  <a:pt x="58950" y="35228"/>
                </a:cubicBezTo>
                <a:cubicBezTo>
                  <a:pt x="38702" y="35228"/>
                  <a:pt x="23746" y="41608"/>
                  <a:pt x="14791" y="46971"/>
                </a:cubicBezTo>
                <a:cubicBezTo>
                  <a:pt x="10018" y="49759"/>
                  <a:pt x="5600" y="53138"/>
                  <a:pt x="1630" y="57013"/>
                </a:cubicBezTo>
                <a:cubicBezTo>
                  <a:pt x="5600" y="52665"/>
                  <a:pt x="10113" y="48838"/>
                  <a:pt x="15074" y="45672"/>
                </a:cubicBezTo>
                <a:cubicBezTo>
                  <a:pt x="23935" y="39859"/>
                  <a:pt x="38725" y="32960"/>
                  <a:pt x="58809" y="32960"/>
                </a:cubicBezTo>
                <a:close/>
                <a:moveTo>
                  <a:pt x="58974" y="35795"/>
                </a:moveTo>
                <a:cubicBezTo>
                  <a:pt x="77498" y="35795"/>
                  <a:pt x="92336" y="46357"/>
                  <a:pt x="108072" y="57533"/>
                </a:cubicBezTo>
                <a:lnTo>
                  <a:pt x="109773" y="58714"/>
                </a:lnTo>
                <a:lnTo>
                  <a:pt x="108922" y="58194"/>
                </a:lnTo>
                <a:cubicBezTo>
                  <a:pt x="92974" y="47845"/>
                  <a:pt x="77923" y="38111"/>
                  <a:pt x="59116" y="38111"/>
                </a:cubicBezTo>
                <a:cubicBezTo>
                  <a:pt x="38796" y="38111"/>
                  <a:pt x="23816" y="43876"/>
                  <a:pt x="14838" y="48720"/>
                </a:cubicBezTo>
                <a:cubicBezTo>
                  <a:pt x="7703" y="52547"/>
                  <a:pt x="3095" y="56469"/>
                  <a:pt x="1134" y="58289"/>
                </a:cubicBezTo>
                <a:cubicBezTo>
                  <a:pt x="2812" y="56517"/>
                  <a:pt x="7490" y="51933"/>
                  <a:pt x="15098" y="47420"/>
                </a:cubicBezTo>
                <a:cubicBezTo>
                  <a:pt x="24005" y="42104"/>
                  <a:pt x="38843" y="35795"/>
                  <a:pt x="58974" y="35795"/>
                </a:cubicBezTo>
                <a:close/>
                <a:moveTo>
                  <a:pt x="59116" y="38631"/>
                </a:moveTo>
                <a:cubicBezTo>
                  <a:pt x="77781" y="38631"/>
                  <a:pt x="92761" y="48342"/>
                  <a:pt x="108639" y="58643"/>
                </a:cubicBezTo>
                <a:lnTo>
                  <a:pt x="111167" y="60273"/>
                </a:lnTo>
                <a:lnTo>
                  <a:pt x="109466" y="59257"/>
                </a:lnTo>
                <a:cubicBezTo>
                  <a:pt x="93376" y="49854"/>
                  <a:pt x="78207" y="40946"/>
                  <a:pt x="59281" y="40946"/>
                </a:cubicBezTo>
                <a:cubicBezTo>
                  <a:pt x="38914" y="40946"/>
                  <a:pt x="23911" y="46121"/>
                  <a:pt x="14909" y="50468"/>
                </a:cubicBezTo>
                <a:cubicBezTo>
                  <a:pt x="7065" y="54248"/>
                  <a:pt x="2315" y="58076"/>
                  <a:pt x="685" y="59470"/>
                </a:cubicBezTo>
                <a:cubicBezTo>
                  <a:pt x="1796" y="58359"/>
                  <a:pt x="6639" y="53752"/>
                  <a:pt x="15122" y="49168"/>
                </a:cubicBezTo>
                <a:cubicBezTo>
                  <a:pt x="24029" y="44372"/>
                  <a:pt x="38914" y="38631"/>
                  <a:pt x="59116" y="38631"/>
                </a:cubicBezTo>
                <a:close/>
                <a:moveTo>
                  <a:pt x="173283" y="49948"/>
                </a:moveTo>
                <a:lnTo>
                  <a:pt x="173283" y="49972"/>
                </a:lnTo>
                <a:cubicBezTo>
                  <a:pt x="183609" y="49972"/>
                  <a:pt x="191122" y="53563"/>
                  <a:pt x="198612" y="58407"/>
                </a:cubicBezTo>
                <a:cubicBezTo>
                  <a:pt x="196037" y="56918"/>
                  <a:pt x="193367" y="55595"/>
                  <a:pt x="190626" y="54437"/>
                </a:cubicBezTo>
                <a:cubicBezTo>
                  <a:pt x="185182" y="52167"/>
                  <a:pt x="179353" y="51010"/>
                  <a:pt x="173471" y="51010"/>
                </a:cubicBezTo>
                <a:cubicBezTo>
                  <a:pt x="173354" y="51010"/>
                  <a:pt x="173236" y="51010"/>
                  <a:pt x="173118" y="51011"/>
                </a:cubicBezTo>
                <a:cubicBezTo>
                  <a:pt x="163974" y="51011"/>
                  <a:pt x="154878" y="55666"/>
                  <a:pt x="145663" y="62471"/>
                </a:cubicBezTo>
                <a:cubicBezTo>
                  <a:pt x="154996" y="55052"/>
                  <a:pt x="164163" y="49948"/>
                  <a:pt x="173283" y="49948"/>
                </a:cubicBezTo>
                <a:close/>
                <a:moveTo>
                  <a:pt x="173118" y="51082"/>
                </a:moveTo>
                <a:cubicBezTo>
                  <a:pt x="183632" y="51082"/>
                  <a:pt x="191240" y="54296"/>
                  <a:pt x="198848" y="58643"/>
                </a:cubicBezTo>
                <a:cubicBezTo>
                  <a:pt x="191217" y="54863"/>
                  <a:pt x="183514" y="52098"/>
                  <a:pt x="172953" y="52098"/>
                </a:cubicBezTo>
                <a:cubicBezTo>
                  <a:pt x="163667" y="52098"/>
                  <a:pt x="154523" y="56469"/>
                  <a:pt x="145238" y="62849"/>
                </a:cubicBezTo>
                <a:cubicBezTo>
                  <a:pt x="154618" y="55879"/>
                  <a:pt x="163833" y="51082"/>
                  <a:pt x="173118" y="51082"/>
                </a:cubicBezTo>
                <a:close/>
                <a:moveTo>
                  <a:pt x="172929" y="52216"/>
                </a:moveTo>
                <a:cubicBezTo>
                  <a:pt x="183609" y="52216"/>
                  <a:pt x="191358" y="55028"/>
                  <a:pt x="199061" y="58856"/>
                </a:cubicBezTo>
                <a:cubicBezTo>
                  <a:pt x="191335" y="55595"/>
                  <a:pt x="183514" y="53209"/>
                  <a:pt x="172787" y="53209"/>
                </a:cubicBezTo>
                <a:cubicBezTo>
                  <a:pt x="163360" y="53209"/>
                  <a:pt x="154122" y="57296"/>
                  <a:pt x="144789" y="63274"/>
                </a:cubicBezTo>
                <a:cubicBezTo>
                  <a:pt x="154240" y="56729"/>
                  <a:pt x="163525" y="52216"/>
                  <a:pt x="172929" y="52216"/>
                </a:cubicBezTo>
                <a:close/>
                <a:moveTo>
                  <a:pt x="172787" y="53350"/>
                </a:moveTo>
                <a:cubicBezTo>
                  <a:pt x="183609" y="53350"/>
                  <a:pt x="191477" y="55784"/>
                  <a:pt x="199297" y="59092"/>
                </a:cubicBezTo>
                <a:cubicBezTo>
                  <a:pt x="191477" y="56351"/>
                  <a:pt x="183514" y="54343"/>
                  <a:pt x="172622" y="54343"/>
                </a:cubicBezTo>
                <a:cubicBezTo>
                  <a:pt x="163053" y="54343"/>
                  <a:pt x="153744" y="58147"/>
                  <a:pt x="144387" y="63723"/>
                </a:cubicBezTo>
                <a:cubicBezTo>
                  <a:pt x="153885" y="57556"/>
                  <a:pt x="163218" y="53350"/>
                  <a:pt x="172787" y="53350"/>
                </a:cubicBezTo>
                <a:close/>
                <a:moveTo>
                  <a:pt x="172646" y="54461"/>
                </a:moveTo>
                <a:cubicBezTo>
                  <a:pt x="183632" y="54461"/>
                  <a:pt x="191642" y="56540"/>
                  <a:pt x="199557" y="59328"/>
                </a:cubicBezTo>
                <a:cubicBezTo>
                  <a:pt x="191598" y="57085"/>
                  <a:pt x="183521" y="55455"/>
                  <a:pt x="172471" y="55453"/>
                </a:cubicBezTo>
                <a:lnTo>
                  <a:pt x="172471" y="55453"/>
                </a:lnTo>
                <a:cubicBezTo>
                  <a:pt x="162740" y="55455"/>
                  <a:pt x="153363" y="58952"/>
                  <a:pt x="143962" y="64125"/>
                </a:cubicBezTo>
                <a:cubicBezTo>
                  <a:pt x="153460" y="58407"/>
                  <a:pt x="162911" y="54461"/>
                  <a:pt x="172646" y="54461"/>
                </a:cubicBezTo>
                <a:close/>
                <a:moveTo>
                  <a:pt x="172480" y="55619"/>
                </a:moveTo>
                <a:cubicBezTo>
                  <a:pt x="183632" y="55619"/>
                  <a:pt x="191760" y="57296"/>
                  <a:pt x="199817" y="59564"/>
                </a:cubicBezTo>
                <a:cubicBezTo>
                  <a:pt x="191740" y="57817"/>
                  <a:pt x="183522" y="56565"/>
                  <a:pt x="172306" y="56564"/>
                </a:cubicBezTo>
                <a:lnTo>
                  <a:pt x="172306" y="56564"/>
                </a:lnTo>
                <a:cubicBezTo>
                  <a:pt x="162457" y="56566"/>
                  <a:pt x="153009" y="59778"/>
                  <a:pt x="143584" y="64526"/>
                </a:cubicBezTo>
                <a:cubicBezTo>
                  <a:pt x="153106" y="59234"/>
                  <a:pt x="162628" y="55619"/>
                  <a:pt x="172480" y="55619"/>
                </a:cubicBezTo>
                <a:close/>
                <a:moveTo>
                  <a:pt x="172315" y="56729"/>
                </a:moveTo>
                <a:cubicBezTo>
                  <a:pt x="183632" y="56729"/>
                  <a:pt x="191902" y="58029"/>
                  <a:pt x="200030" y="59801"/>
                </a:cubicBezTo>
                <a:cubicBezTo>
                  <a:pt x="190964" y="58383"/>
                  <a:pt x="181783" y="57674"/>
                  <a:pt x="172578" y="57674"/>
                </a:cubicBezTo>
                <a:cubicBezTo>
                  <a:pt x="172428" y="57674"/>
                  <a:pt x="172277" y="57674"/>
                  <a:pt x="172126" y="57674"/>
                </a:cubicBezTo>
                <a:lnTo>
                  <a:pt x="172149" y="57674"/>
                </a:lnTo>
                <a:cubicBezTo>
                  <a:pt x="162131" y="57674"/>
                  <a:pt x="152586" y="60628"/>
                  <a:pt x="143111" y="64952"/>
                </a:cubicBezTo>
                <a:cubicBezTo>
                  <a:pt x="152704" y="60084"/>
                  <a:pt x="162297" y="56729"/>
                  <a:pt x="172315" y="56729"/>
                </a:cubicBezTo>
                <a:close/>
                <a:moveTo>
                  <a:pt x="172984" y="57861"/>
                </a:moveTo>
                <a:cubicBezTo>
                  <a:pt x="182123" y="57861"/>
                  <a:pt x="191238" y="58593"/>
                  <a:pt x="200242" y="60013"/>
                </a:cubicBezTo>
                <a:cubicBezTo>
                  <a:pt x="191973" y="59305"/>
                  <a:pt x="183491" y="58785"/>
                  <a:pt x="171960" y="58785"/>
                </a:cubicBezTo>
                <a:cubicBezTo>
                  <a:pt x="161777" y="58785"/>
                  <a:pt x="152161" y="61455"/>
                  <a:pt x="142615" y="65377"/>
                </a:cubicBezTo>
                <a:cubicBezTo>
                  <a:pt x="152279" y="60911"/>
                  <a:pt x="161942" y="57863"/>
                  <a:pt x="172126" y="57863"/>
                </a:cubicBezTo>
                <a:cubicBezTo>
                  <a:pt x="172412" y="57862"/>
                  <a:pt x="172698" y="57861"/>
                  <a:pt x="172984" y="57861"/>
                </a:cubicBezTo>
                <a:close/>
                <a:moveTo>
                  <a:pt x="171960" y="58974"/>
                </a:moveTo>
                <a:cubicBezTo>
                  <a:pt x="183585" y="58974"/>
                  <a:pt x="192091" y="59517"/>
                  <a:pt x="200431" y="60226"/>
                </a:cubicBezTo>
                <a:cubicBezTo>
                  <a:pt x="192067" y="60037"/>
                  <a:pt x="183467" y="59895"/>
                  <a:pt x="171819" y="59895"/>
                </a:cubicBezTo>
                <a:lnTo>
                  <a:pt x="171795" y="59895"/>
                </a:lnTo>
                <a:cubicBezTo>
                  <a:pt x="161446" y="59895"/>
                  <a:pt x="151735" y="62282"/>
                  <a:pt x="142143" y="65802"/>
                </a:cubicBezTo>
                <a:cubicBezTo>
                  <a:pt x="151830" y="61762"/>
                  <a:pt x="161635" y="58974"/>
                  <a:pt x="171960" y="58974"/>
                </a:cubicBezTo>
                <a:close/>
                <a:moveTo>
                  <a:pt x="171795" y="60108"/>
                </a:moveTo>
                <a:cubicBezTo>
                  <a:pt x="183561" y="60108"/>
                  <a:pt x="192185" y="60250"/>
                  <a:pt x="200620" y="60462"/>
                </a:cubicBezTo>
                <a:cubicBezTo>
                  <a:pt x="192162" y="60793"/>
                  <a:pt x="183443" y="61006"/>
                  <a:pt x="171653" y="61006"/>
                </a:cubicBezTo>
                <a:lnTo>
                  <a:pt x="171630" y="61006"/>
                </a:lnTo>
                <a:cubicBezTo>
                  <a:pt x="161115" y="61006"/>
                  <a:pt x="151310" y="63109"/>
                  <a:pt x="141646" y="66227"/>
                </a:cubicBezTo>
                <a:cubicBezTo>
                  <a:pt x="151405" y="62589"/>
                  <a:pt x="161281" y="60108"/>
                  <a:pt x="171795" y="60108"/>
                </a:cubicBezTo>
                <a:close/>
                <a:moveTo>
                  <a:pt x="200786" y="60699"/>
                </a:moveTo>
                <a:lnTo>
                  <a:pt x="200786" y="60699"/>
                </a:lnTo>
                <a:cubicBezTo>
                  <a:pt x="191273" y="61645"/>
                  <a:pt x="181715" y="62141"/>
                  <a:pt x="172155" y="62141"/>
                </a:cubicBezTo>
                <a:cubicBezTo>
                  <a:pt x="171933" y="62141"/>
                  <a:pt x="171710" y="62140"/>
                  <a:pt x="171488" y="62140"/>
                </a:cubicBezTo>
                <a:lnTo>
                  <a:pt x="171488" y="62116"/>
                </a:lnTo>
                <a:cubicBezTo>
                  <a:pt x="160785" y="62116"/>
                  <a:pt x="150885" y="63936"/>
                  <a:pt x="141174" y="66629"/>
                </a:cubicBezTo>
                <a:cubicBezTo>
                  <a:pt x="151003" y="63439"/>
                  <a:pt x="160974" y="61266"/>
                  <a:pt x="171653" y="61266"/>
                </a:cubicBezTo>
                <a:cubicBezTo>
                  <a:pt x="183514" y="61266"/>
                  <a:pt x="192256" y="61029"/>
                  <a:pt x="200786" y="60699"/>
                </a:cubicBezTo>
                <a:close/>
                <a:moveTo>
                  <a:pt x="200928" y="60935"/>
                </a:moveTo>
                <a:lnTo>
                  <a:pt x="200928" y="60935"/>
                </a:lnTo>
                <a:cubicBezTo>
                  <a:pt x="191271" y="62494"/>
                  <a:pt x="181522" y="63251"/>
                  <a:pt x="171772" y="63251"/>
                </a:cubicBezTo>
                <a:cubicBezTo>
                  <a:pt x="171622" y="63251"/>
                  <a:pt x="171472" y="63251"/>
                  <a:pt x="171322" y="63250"/>
                </a:cubicBezTo>
                <a:lnTo>
                  <a:pt x="171322" y="63227"/>
                </a:lnTo>
                <a:cubicBezTo>
                  <a:pt x="160430" y="63227"/>
                  <a:pt x="150176" y="64857"/>
                  <a:pt x="140300" y="67149"/>
                </a:cubicBezTo>
                <a:cubicBezTo>
                  <a:pt x="150318" y="64314"/>
                  <a:pt x="160477" y="62376"/>
                  <a:pt x="171488" y="62376"/>
                </a:cubicBezTo>
                <a:cubicBezTo>
                  <a:pt x="171722" y="62377"/>
                  <a:pt x="171956" y="62377"/>
                  <a:pt x="172189" y="62377"/>
                </a:cubicBezTo>
                <a:cubicBezTo>
                  <a:pt x="181785" y="62377"/>
                  <a:pt x="191379" y="61904"/>
                  <a:pt x="200928" y="60935"/>
                </a:cubicBezTo>
                <a:close/>
                <a:moveTo>
                  <a:pt x="201022" y="61218"/>
                </a:moveTo>
                <a:lnTo>
                  <a:pt x="201022" y="61218"/>
                </a:lnTo>
                <a:cubicBezTo>
                  <a:pt x="191425" y="63300"/>
                  <a:pt x="181625" y="64362"/>
                  <a:pt x="171798" y="64362"/>
                </a:cubicBezTo>
                <a:cubicBezTo>
                  <a:pt x="171585" y="64362"/>
                  <a:pt x="171371" y="64362"/>
                  <a:pt x="171157" y="64361"/>
                </a:cubicBezTo>
                <a:cubicBezTo>
                  <a:pt x="160099" y="64361"/>
                  <a:pt x="149774" y="65660"/>
                  <a:pt x="139874" y="67527"/>
                </a:cubicBezTo>
                <a:cubicBezTo>
                  <a:pt x="149916" y="65164"/>
                  <a:pt x="160147" y="63510"/>
                  <a:pt x="171322" y="63510"/>
                </a:cubicBezTo>
                <a:cubicBezTo>
                  <a:pt x="171607" y="63512"/>
                  <a:pt x="171891" y="63512"/>
                  <a:pt x="172176" y="63512"/>
                </a:cubicBezTo>
                <a:cubicBezTo>
                  <a:pt x="181837" y="63512"/>
                  <a:pt x="191474" y="62733"/>
                  <a:pt x="201022" y="61218"/>
                </a:cubicBezTo>
                <a:close/>
                <a:moveTo>
                  <a:pt x="201093" y="61502"/>
                </a:moveTo>
                <a:cubicBezTo>
                  <a:pt x="192327" y="63817"/>
                  <a:pt x="183231" y="65471"/>
                  <a:pt x="171015" y="65471"/>
                </a:cubicBezTo>
                <a:lnTo>
                  <a:pt x="170992" y="65471"/>
                </a:lnTo>
                <a:cubicBezTo>
                  <a:pt x="159910" y="65471"/>
                  <a:pt x="149609" y="66440"/>
                  <a:pt x="139756" y="67834"/>
                </a:cubicBezTo>
                <a:cubicBezTo>
                  <a:pt x="149703" y="65967"/>
                  <a:pt x="160076" y="64644"/>
                  <a:pt x="171157" y="64644"/>
                </a:cubicBezTo>
                <a:cubicBezTo>
                  <a:pt x="171376" y="64645"/>
                  <a:pt x="171595" y="64646"/>
                  <a:pt x="171813" y="64646"/>
                </a:cubicBezTo>
                <a:cubicBezTo>
                  <a:pt x="181659" y="64646"/>
                  <a:pt x="191478" y="63605"/>
                  <a:pt x="201093" y="61502"/>
                </a:cubicBezTo>
                <a:close/>
                <a:moveTo>
                  <a:pt x="201164" y="61785"/>
                </a:moveTo>
                <a:lnTo>
                  <a:pt x="201164" y="61785"/>
                </a:lnTo>
                <a:cubicBezTo>
                  <a:pt x="192351" y="64597"/>
                  <a:pt x="183136" y="66582"/>
                  <a:pt x="170826" y="66582"/>
                </a:cubicBezTo>
                <a:cubicBezTo>
                  <a:pt x="159580" y="66582"/>
                  <a:pt x="149184" y="67267"/>
                  <a:pt x="139284" y="68212"/>
                </a:cubicBezTo>
                <a:cubicBezTo>
                  <a:pt x="149278" y="66794"/>
                  <a:pt x="159745" y="65778"/>
                  <a:pt x="170992" y="65778"/>
                </a:cubicBezTo>
                <a:cubicBezTo>
                  <a:pt x="183254" y="65778"/>
                  <a:pt x="192374" y="64125"/>
                  <a:pt x="201164" y="61785"/>
                </a:cubicBezTo>
                <a:close/>
                <a:moveTo>
                  <a:pt x="201140" y="62140"/>
                </a:moveTo>
                <a:lnTo>
                  <a:pt x="201117" y="62163"/>
                </a:lnTo>
                <a:cubicBezTo>
                  <a:pt x="192280" y="65400"/>
                  <a:pt x="183018" y="67716"/>
                  <a:pt x="170661" y="67716"/>
                </a:cubicBezTo>
                <a:cubicBezTo>
                  <a:pt x="159272" y="67716"/>
                  <a:pt x="148805" y="68070"/>
                  <a:pt x="138858" y="68590"/>
                </a:cubicBezTo>
                <a:cubicBezTo>
                  <a:pt x="148900" y="67621"/>
                  <a:pt x="159414" y="66936"/>
                  <a:pt x="170826" y="66936"/>
                </a:cubicBezTo>
                <a:cubicBezTo>
                  <a:pt x="183113" y="66913"/>
                  <a:pt x="192327" y="64952"/>
                  <a:pt x="201140" y="62140"/>
                </a:cubicBezTo>
                <a:close/>
                <a:moveTo>
                  <a:pt x="201093" y="62518"/>
                </a:moveTo>
                <a:lnTo>
                  <a:pt x="201093" y="62518"/>
                </a:lnTo>
                <a:cubicBezTo>
                  <a:pt x="192233" y="66227"/>
                  <a:pt x="182876" y="68826"/>
                  <a:pt x="170495" y="68826"/>
                </a:cubicBezTo>
                <a:cubicBezTo>
                  <a:pt x="158942" y="68826"/>
                  <a:pt x="148404" y="68874"/>
                  <a:pt x="138433" y="68945"/>
                </a:cubicBezTo>
                <a:cubicBezTo>
                  <a:pt x="148498" y="68425"/>
                  <a:pt x="159107" y="68047"/>
                  <a:pt x="170661" y="68047"/>
                </a:cubicBezTo>
                <a:cubicBezTo>
                  <a:pt x="182994" y="68047"/>
                  <a:pt x="192256" y="65778"/>
                  <a:pt x="201093" y="62518"/>
                </a:cubicBezTo>
                <a:close/>
                <a:moveTo>
                  <a:pt x="200928" y="62967"/>
                </a:moveTo>
                <a:cubicBezTo>
                  <a:pt x="192115" y="67031"/>
                  <a:pt x="182593" y="69937"/>
                  <a:pt x="170330" y="69937"/>
                </a:cubicBezTo>
                <a:cubicBezTo>
                  <a:pt x="158634" y="69937"/>
                  <a:pt x="148026" y="69677"/>
                  <a:pt x="138008" y="69323"/>
                </a:cubicBezTo>
                <a:cubicBezTo>
                  <a:pt x="148120" y="69228"/>
                  <a:pt x="158776" y="69181"/>
                  <a:pt x="170495" y="69181"/>
                </a:cubicBezTo>
                <a:cubicBezTo>
                  <a:pt x="182687" y="69181"/>
                  <a:pt x="192185" y="66558"/>
                  <a:pt x="200928" y="62967"/>
                </a:cubicBezTo>
                <a:close/>
                <a:moveTo>
                  <a:pt x="200809" y="63416"/>
                </a:moveTo>
                <a:cubicBezTo>
                  <a:pt x="191996" y="67834"/>
                  <a:pt x="182427" y="71024"/>
                  <a:pt x="170165" y="71024"/>
                </a:cubicBezTo>
                <a:cubicBezTo>
                  <a:pt x="158327" y="71024"/>
                  <a:pt x="147648" y="70457"/>
                  <a:pt x="137606" y="69653"/>
                </a:cubicBezTo>
                <a:lnTo>
                  <a:pt x="137606" y="69653"/>
                </a:lnTo>
                <a:cubicBezTo>
                  <a:pt x="147742" y="70031"/>
                  <a:pt x="158469" y="70291"/>
                  <a:pt x="170330" y="70291"/>
                </a:cubicBezTo>
                <a:cubicBezTo>
                  <a:pt x="182545" y="70291"/>
                  <a:pt x="192044" y="67409"/>
                  <a:pt x="200809" y="63416"/>
                </a:cubicBezTo>
                <a:close/>
                <a:moveTo>
                  <a:pt x="200668" y="63912"/>
                </a:moveTo>
                <a:cubicBezTo>
                  <a:pt x="191855" y="68732"/>
                  <a:pt x="182238" y="72158"/>
                  <a:pt x="169999" y="72158"/>
                </a:cubicBezTo>
                <a:cubicBezTo>
                  <a:pt x="159036" y="72134"/>
                  <a:pt x="148097" y="71402"/>
                  <a:pt x="137228" y="70008"/>
                </a:cubicBezTo>
                <a:lnTo>
                  <a:pt x="137228" y="70008"/>
                </a:lnTo>
                <a:cubicBezTo>
                  <a:pt x="147388" y="70858"/>
                  <a:pt x="158162" y="71425"/>
                  <a:pt x="170165" y="71425"/>
                </a:cubicBezTo>
                <a:cubicBezTo>
                  <a:pt x="182356" y="71425"/>
                  <a:pt x="191902" y="68307"/>
                  <a:pt x="200668" y="63912"/>
                </a:cubicBezTo>
                <a:close/>
                <a:moveTo>
                  <a:pt x="200408" y="64526"/>
                </a:moveTo>
                <a:lnTo>
                  <a:pt x="200408" y="64526"/>
                </a:lnTo>
                <a:cubicBezTo>
                  <a:pt x="191618" y="69653"/>
                  <a:pt x="182002" y="73268"/>
                  <a:pt x="169834" y="73268"/>
                </a:cubicBezTo>
                <a:cubicBezTo>
                  <a:pt x="158776" y="73245"/>
                  <a:pt x="147742" y="72276"/>
                  <a:pt x="136874" y="70386"/>
                </a:cubicBezTo>
                <a:lnTo>
                  <a:pt x="136874" y="70386"/>
                </a:lnTo>
                <a:cubicBezTo>
                  <a:pt x="147860" y="71803"/>
                  <a:pt x="158918" y="72536"/>
                  <a:pt x="169999" y="72560"/>
                </a:cubicBezTo>
                <a:cubicBezTo>
                  <a:pt x="182120" y="72560"/>
                  <a:pt x="191666" y="69228"/>
                  <a:pt x="200408" y="64526"/>
                </a:cubicBezTo>
                <a:close/>
                <a:moveTo>
                  <a:pt x="200171" y="65164"/>
                </a:moveTo>
                <a:cubicBezTo>
                  <a:pt x="191406" y="70598"/>
                  <a:pt x="181789" y="74379"/>
                  <a:pt x="169669" y="74379"/>
                </a:cubicBezTo>
                <a:cubicBezTo>
                  <a:pt x="157453" y="74379"/>
                  <a:pt x="146632" y="72890"/>
                  <a:pt x="136519" y="70740"/>
                </a:cubicBezTo>
                <a:lnTo>
                  <a:pt x="136519" y="70740"/>
                </a:lnTo>
                <a:cubicBezTo>
                  <a:pt x="147530" y="72678"/>
                  <a:pt x="158682" y="73670"/>
                  <a:pt x="169834" y="73694"/>
                </a:cubicBezTo>
                <a:cubicBezTo>
                  <a:pt x="181908" y="73694"/>
                  <a:pt x="191453" y="70173"/>
                  <a:pt x="200171" y="65164"/>
                </a:cubicBezTo>
                <a:close/>
                <a:moveTo>
                  <a:pt x="199817" y="65897"/>
                </a:moveTo>
                <a:cubicBezTo>
                  <a:pt x="191099" y="71567"/>
                  <a:pt x="181506" y="75489"/>
                  <a:pt x="169503" y="75489"/>
                </a:cubicBezTo>
                <a:cubicBezTo>
                  <a:pt x="157170" y="75489"/>
                  <a:pt x="146301" y="73717"/>
                  <a:pt x="136212" y="71142"/>
                </a:cubicBezTo>
                <a:lnTo>
                  <a:pt x="136212" y="71142"/>
                </a:lnTo>
                <a:cubicBezTo>
                  <a:pt x="146395" y="73316"/>
                  <a:pt x="157335" y="74828"/>
                  <a:pt x="169692" y="74828"/>
                </a:cubicBezTo>
                <a:lnTo>
                  <a:pt x="169669" y="74804"/>
                </a:lnTo>
                <a:cubicBezTo>
                  <a:pt x="181624" y="74804"/>
                  <a:pt x="191146" y="71165"/>
                  <a:pt x="199817" y="65897"/>
                </a:cubicBezTo>
                <a:close/>
                <a:moveTo>
                  <a:pt x="199510" y="66676"/>
                </a:moveTo>
                <a:lnTo>
                  <a:pt x="199510" y="66676"/>
                </a:lnTo>
                <a:cubicBezTo>
                  <a:pt x="190815" y="72583"/>
                  <a:pt x="181270" y="76623"/>
                  <a:pt x="169361" y="76623"/>
                </a:cubicBezTo>
                <a:cubicBezTo>
                  <a:pt x="156933" y="76623"/>
                  <a:pt x="146041" y="74544"/>
                  <a:pt x="135929" y="71544"/>
                </a:cubicBezTo>
                <a:lnTo>
                  <a:pt x="135929" y="71544"/>
                </a:lnTo>
                <a:cubicBezTo>
                  <a:pt x="146112" y="74143"/>
                  <a:pt x="157051" y="75962"/>
                  <a:pt x="169527" y="75962"/>
                </a:cubicBezTo>
                <a:cubicBezTo>
                  <a:pt x="181388" y="75962"/>
                  <a:pt x="190886" y="72181"/>
                  <a:pt x="199510" y="66676"/>
                </a:cubicBezTo>
                <a:close/>
                <a:moveTo>
                  <a:pt x="199108" y="67503"/>
                </a:moveTo>
                <a:lnTo>
                  <a:pt x="199108" y="67503"/>
                </a:lnTo>
                <a:cubicBezTo>
                  <a:pt x="190461" y="73599"/>
                  <a:pt x="180962" y="77734"/>
                  <a:pt x="169196" y="77734"/>
                </a:cubicBezTo>
                <a:cubicBezTo>
                  <a:pt x="156673" y="77734"/>
                  <a:pt x="145758" y="75371"/>
                  <a:pt x="135669" y="71969"/>
                </a:cubicBezTo>
                <a:lnTo>
                  <a:pt x="135669" y="71969"/>
                </a:lnTo>
                <a:cubicBezTo>
                  <a:pt x="145828" y="74993"/>
                  <a:pt x="156839" y="77096"/>
                  <a:pt x="169361" y="77096"/>
                </a:cubicBezTo>
                <a:cubicBezTo>
                  <a:pt x="181081" y="77096"/>
                  <a:pt x="190532" y="73221"/>
                  <a:pt x="199108" y="67503"/>
                </a:cubicBezTo>
                <a:close/>
                <a:moveTo>
                  <a:pt x="198659" y="68425"/>
                </a:moveTo>
                <a:lnTo>
                  <a:pt x="198659" y="68425"/>
                </a:lnTo>
                <a:cubicBezTo>
                  <a:pt x="190106" y="74662"/>
                  <a:pt x="180679" y="78844"/>
                  <a:pt x="169031" y="78844"/>
                </a:cubicBezTo>
                <a:cubicBezTo>
                  <a:pt x="156484" y="78844"/>
                  <a:pt x="145592" y="76222"/>
                  <a:pt x="135551" y="72441"/>
                </a:cubicBezTo>
                <a:lnTo>
                  <a:pt x="135551" y="72441"/>
                </a:lnTo>
                <a:cubicBezTo>
                  <a:pt x="145663" y="75844"/>
                  <a:pt x="156626" y="78206"/>
                  <a:pt x="169196" y="78206"/>
                </a:cubicBezTo>
                <a:cubicBezTo>
                  <a:pt x="180797" y="78206"/>
                  <a:pt x="190177" y="74284"/>
                  <a:pt x="198659" y="68425"/>
                </a:cubicBezTo>
                <a:close/>
                <a:moveTo>
                  <a:pt x="198187" y="69393"/>
                </a:moveTo>
                <a:lnTo>
                  <a:pt x="198187" y="69393"/>
                </a:lnTo>
                <a:cubicBezTo>
                  <a:pt x="189705" y="75749"/>
                  <a:pt x="180348" y="79955"/>
                  <a:pt x="168865" y="79955"/>
                </a:cubicBezTo>
                <a:cubicBezTo>
                  <a:pt x="156272" y="79955"/>
                  <a:pt x="145380" y="77096"/>
                  <a:pt x="135385" y="72914"/>
                </a:cubicBezTo>
                <a:lnTo>
                  <a:pt x="135385" y="72914"/>
                </a:lnTo>
                <a:cubicBezTo>
                  <a:pt x="145474" y="76742"/>
                  <a:pt x="156414" y="79341"/>
                  <a:pt x="169031" y="79341"/>
                </a:cubicBezTo>
                <a:cubicBezTo>
                  <a:pt x="180443" y="79341"/>
                  <a:pt x="189752" y="75371"/>
                  <a:pt x="198187" y="69393"/>
                </a:cubicBezTo>
                <a:close/>
                <a:moveTo>
                  <a:pt x="197667" y="70433"/>
                </a:moveTo>
                <a:lnTo>
                  <a:pt x="197667" y="70433"/>
                </a:lnTo>
                <a:cubicBezTo>
                  <a:pt x="189279" y="76860"/>
                  <a:pt x="179994" y="81065"/>
                  <a:pt x="168723" y="81065"/>
                </a:cubicBezTo>
                <a:cubicBezTo>
                  <a:pt x="156059" y="81065"/>
                  <a:pt x="145143" y="77947"/>
                  <a:pt x="135125" y="73386"/>
                </a:cubicBezTo>
                <a:lnTo>
                  <a:pt x="135125" y="73386"/>
                </a:lnTo>
                <a:cubicBezTo>
                  <a:pt x="145190" y="77592"/>
                  <a:pt x="156177" y="80475"/>
                  <a:pt x="168865" y="80475"/>
                </a:cubicBezTo>
                <a:cubicBezTo>
                  <a:pt x="180112" y="80475"/>
                  <a:pt x="189327" y="76505"/>
                  <a:pt x="197667" y="70433"/>
                </a:cubicBezTo>
                <a:close/>
                <a:moveTo>
                  <a:pt x="197100" y="71544"/>
                </a:moveTo>
                <a:lnTo>
                  <a:pt x="197100" y="71544"/>
                </a:lnTo>
                <a:cubicBezTo>
                  <a:pt x="188807" y="77994"/>
                  <a:pt x="179639" y="82176"/>
                  <a:pt x="168534" y="82176"/>
                </a:cubicBezTo>
                <a:cubicBezTo>
                  <a:pt x="155917" y="82176"/>
                  <a:pt x="145049" y="78868"/>
                  <a:pt x="135125" y="73977"/>
                </a:cubicBezTo>
                <a:lnTo>
                  <a:pt x="135125" y="73977"/>
                </a:lnTo>
                <a:cubicBezTo>
                  <a:pt x="145120" y="78514"/>
                  <a:pt x="156035" y="81609"/>
                  <a:pt x="168700" y="81609"/>
                </a:cubicBezTo>
                <a:cubicBezTo>
                  <a:pt x="179757" y="81609"/>
                  <a:pt x="188878" y="77639"/>
                  <a:pt x="197100" y="71544"/>
                </a:cubicBezTo>
                <a:close/>
                <a:moveTo>
                  <a:pt x="196509" y="72701"/>
                </a:moveTo>
                <a:lnTo>
                  <a:pt x="196509" y="72701"/>
                </a:lnTo>
                <a:cubicBezTo>
                  <a:pt x="188334" y="79152"/>
                  <a:pt x="179285" y="83286"/>
                  <a:pt x="168369" y="83286"/>
                </a:cubicBezTo>
                <a:cubicBezTo>
                  <a:pt x="155728" y="83286"/>
                  <a:pt x="144907" y="79766"/>
                  <a:pt x="135031" y="74544"/>
                </a:cubicBezTo>
                <a:lnTo>
                  <a:pt x="135031" y="74544"/>
                </a:lnTo>
                <a:cubicBezTo>
                  <a:pt x="144978" y="79459"/>
                  <a:pt x="155870" y="82743"/>
                  <a:pt x="168534" y="82743"/>
                </a:cubicBezTo>
                <a:cubicBezTo>
                  <a:pt x="179379" y="82743"/>
                  <a:pt x="188381" y="78797"/>
                  <a:pt x="196509" y="72701"/>
                </a:cubicBezTo>
                <a:close/>
                <a:moveTo>
                  <a:pt x="195895" y="73906"/>
                </a:moveTo>
                <a:lnTo>
                  <a:pt x="195895" y="73906"/>
                </a:lnTo>
                <a:cubicBezTo>
                  <a:pt x="187814" y="80333"/>
                  <a:pt x="178883" y="84420"/>
                  <a:pt x="168204" y="84420"/>
                </a:cubicBezTo>
                <a:cubicBezTo>
                  <a:pt x="155610" y="84420"/>
                  <a:pt x="144860" y="80735"/>
                  <a:pt x="135054" y="75229"/>
                </a:cubicBezTo>
                <a:lnTo>
                  <a:pt x="135054" y="75229"/>
                </a:lnTo>
                <a:cubicBezTo>
                  <a:pt x="144907" y="80404"/>
                  <a:pt x="155728" y="83877"/>
                  <a:pt x="168369" y="83877"/>
                </a:cubicBezTo>
                <a:cubicBezTo>
                  <a:pt x="179001" y="83877"/>
                  <a:pt x="187862" y="80002"/>
                  <a:pt x="195895" y="73906"/>
                </a:cubicBezTo>
                <a:close/>
                <a:moveTo>
                  <a:pt x="285018" y="0"/>
                </a:moveTo>
                <a:cubicBezTo>
                  <a:pt x="256499" y="0"/>
                  <a:pt x="239133" y="22540"/>
                  <a:pt x="222358" y="44325"/>
                </a:cubicBezTo>
                <a:cubicBezTo>
                  <a:pt x="220278" y="47042"/>
                  <a:pt x="218199" y="49736"/>
                  <a:pt x="216120" y="52358"/>
                </a:cubicBezTo>
                <a:lnTo>
                  <a:pt x="215482" y="53138"/>
                </a:lnTo>
                <a:cubicBezTo>
                  <a:pt x="215269" y="53374"/>
                  <a:pt x="215080" y="53634"/>
                  <a:pt x="214868" y="53870"/>
                </a:cubicBezTo>
                <a:cubicBezTo>
                  <a:pt x="214655" y="54107"/>
                  <a:pt x="214466" y="54319"/>
                  <a:pt x="214277" y="54532"/>
                </a:cubicBezTo>
                <a:lnTo>
                  <a:pt x="213686" y="55170"/>
                </a:lnTo>
                <a:lnTo>
                  <a:pt x="213096" y="55760"/>
                </a:lnTo>
                <a:lnTo>
                  <a:pt x="212505" y="56328"/>
                </a:lnTo>
                <a:lnTo>
                  <a:pt x="211938" y="56824"/>
                </a:lnTo>
                <a:lnTo>
                  <a:pt x="211347" y="57320"/>
                </a:lnTo>
                <a:lnTo>
                  <a:pt x="210757" y="57769"/>
                </a:lnTo>
                <a:lnTo>
                  <a:pt x="210119" y="58194"/>
                </a:lnTo>
                <a:lnTo>
                  <a:pt x="209552" y="58549"/>
                </a:lnTo>
                <a:lnTo>
                  <a:pt x="208961" y="58903"/>
                </a:lnTo>
                <a:lnTo>
                  <a:pt x="208347" y="59234"/>
                </a:lnTo>
                <a:lnTo>
                  <a:pt x="207874" y="59470"/>
                </a:lnTo>
                <a:lnTo>
                  <a:pt x="207331" y="59683"/>
                </a:lnTo>
                <a:lnTo>
                  <a:pt x="206764" y="59895"/>
                </a:lnTo>
                <a:lnTo>
                  <a:pt x="206244" y="60037"/>
                </a:lnTo>
                <a:lnTo>
                  <a:pt x="205700" y="60155"/>
                </a:lnTo>
                <a:cubicBezTo>
                  <a:pt x="205535" y="60202"/>
                  <a:pt x="205346" y="60226"/>
                  <a:pt x="205181" y="60250"/>
                </a:cubicBezTo>
                <a:lnTo>
                  <a:pt x="204661" y="60321"/>
                </a:lnTo>
                <a:lnTo>
                  <a:pt x="203621" y="60321"/>
                </a:lnTo>
                <a:lnTo>
                  <a:pt x="203125" y="60273"/>
                </a:lnTo>
                <a:lnTo>
                  <a:pt x="202605" y="60202"/>
                </a:lnTo>
                <a:lnTo>
                  <a:pt x="202109" y="60084"/>
                </a:lnTo>
                <a:lnTo>
                  <a:pt x="201613" y="59943"/>
                </a:lnTo>
                <a:lnTo>
                  <a:pt x="201140" y="59777"/>
                </a:lnTo>
                <a:lnTo>
                  <a:pt x="200668" y="59564"/>
                </a:lnTo>
                <a:lnTo>
                  <a:pt x="200195" y="59305"/>
                </a:lnTo>
                <a:lnTo>
                  <a:pt x="199723" y="59045"/>
                </a:lnTo>
                <a:cubicBezTo>
                  <a:pt x="196746" y="57013"/>
                  <a:pt x="193650" y="55241"/>
                  <a:pt x="190413" y="53681"/>
                </a:cubicBezTo>
                <a:cubicBezTo>
                  <a:pt x="185144" y="51174"/>
                  <a:pt x="179396" y="49876"/>
                  <a:pt x="173595" y="49876"/>
                </a:cubicBezTo>
                <a:cubicBezTo>
                  <a:pt x="173491" y="49876"/>
                  <a:pt x="173387" y="49876"/>
                  <a:pt x="173283" y="49877"/>
                </a:cubicBezTo>
                <a:cubicBezTo>
                  <a:pt x="163596" y="49877"/>
                  <a:pt x="153862" y="55619"/>
                  <a:pt x="143915" y="63747"/>
                </a:cubicBezTo>
                <a:lnTo>
                  <a:pt x="143159" y="64337"/>
                </a:lnTo>
                <a:lnTo>
                  <a:pt x="142379" y="64904"/>
                </a:lnTo>
                <a:lnTo>
                  <a:pt x="141623" y="65400"/>
                </a:lnTo>
                <a:lnTo>
                  <a:pt x="140843" y="65897"/>
                </a:lnTo>
                <a:cubicBezTo>
                  <a:pt x="140583" y="66038"/>
                  <a:pt x="140347" y="66204"/>
                  <a:pt x="140087" y="66346"/>
                </a:cubicBezTo>
                <a:lnTo>
                  <a:pt x="139284" y="66794"/>
                </a:lnTo>
                <a:lnTo>
                  <a:pt x="138480" y="67196"/>
                </a:lnTo>
                <a:lnTo>
                  <a:pt x="137701" y="67551"/>
                </a:lnTo>
                <a:lnTo>
                  <a:pt x="136921" y="67834"/>
                </a:lnTo>
                <a:lnTo>
                  <a:pt x="136165" y="68118"/>
                </a:lnTo>
                <a:lnTo>
                  <a:pt x="135102" y="68448"/>
                </a:lnTo>
                <a:lnTo>
                  <a:pt x="134582" y="68566"/>
                </a:lnTo>
                <a:lnTo>
                  <a:pt x="133778" y="68732"/>
                </a:lnTo>
                <a:lnTo>
                  <a:pt x="132951" y="68874"/>
                </a:lnTo>
                <a:lnTo>
                  <a:pt x="132172" y="68968"/>
                </a:lnTo>
                <a:lnTo>
                  <a:pt x="131368" y="69015"/>
                </a:lnTo>
                <a:lnTo>
                  <a:pt x="130565" y="69015"/>
                </a:lnTo>
                <a:lnTo>
                  <a:pt x="129762" y="68968"/>
                </a:lnTo>
                <a:lnTo>
                  <a:pt x="128958" y="68897"/>
                </a:lnTo>
                <a:lnTo>
                  <a:pt x="128155" y="68779"/>
                </a:lnTo>
                <a:lnTo>
                  <a:pt x="127352" y="68614"/>
                </a:lnTo>
                <a:lnTo>
                  <a:pt x="126501" y="68401"/>
                </a:lnTo>
                <a:lnTo>
                  <a:pt x="125698" y="68141"/>
                </a:lnTo>
                <a:lnTo>
                  <a:pt x="124895" y="67858"/>
                </a:lnTo>
                <a:lnTo>
                  <a:pt x="124091" y="67503"/>
                </a:lnTo>
                <a:lnTo>
                  <a:pt x="123288" y="67125"/>
                </a:lnTo>
                <a:lnTo>
                  <a:pt x="122414" y="66676"/>
                </a:lnTo>
                <a:lnTo>
                  <a:pt x="121610" y="66180"/>
                </a:lnTo>
                <a:lnTo>
                  <a:pt x="120807" y="65660"/>
                </a:lnTo>
                <a:lnTo>
                  <a:pt x="119956" y="65070"/>
                </a:lnTo>
                <a:cubicBezTo>
                  <a:pt x="115656" y="61762"/>
                  <a:pt x="111474" y="58265"/>
                  <a:pt x="107316" y="54792"/>
                </a:cubicBezTo>
                <a:cubicBezTo>
                  <a:pt x="91793" y="41797"/>
                  <a:pt x="77120" y="29534"/>
                  <a:pt x="58643" y="29534"/>
                </a:cubicBezTo>
                <a:cubicBezTo>
                  <a:pt x="58530" y="29534"/>
                  <a:pt x="58416" y="29533"/>
                  <a:pt x="58302" y="29533"/>
                </a:cubicBezTo>
                <a:cubicBezTo>
                  <a:pt x="42662" y="29533"/>
                  <a:pt x="27433" y="34373"/>
                  <a:pt x="14696" y="43427"/>
                </a:cubicBezTo>
                <a:cubicBezTo>
                  <a:pt x="5033" y="50279"/>
                  <a:pt x="47" y="57249"/>
                  <a:pt x="0" y="57320"/>
                </a:cubicBezTo>
                <a:lnTo>
                  <a:pt x="354" y="57580"/>
                </a:lnTo>
                <a:cubicBezTo>
                  <a:pt x="142" y="57840"/>
                  <a:pt x="24" y="57981"/>
                  <a:pt x="24" y="58005"/>
                </a:cubicBezTo>
                <a:lnTo>
                  <a:pt x="378" y="58289"/>
                </a:lnTo>
                <a:cubicBezTo>
                  <a:pt x="165" y="58525"/>
                  <a:pt x="47" y="58667"/>
                  <a:pt x="24" y="58667"/>
                </a:cubicBezTo>
                <a:lnTo>
                  <a:pt x="402" y="58997"/>
                </a:lnTo>
                <a:cubicBezTo>
                  <a:pt x="165" y="59210"/>
                  <a:pt x="47" y="59352"/>
                  <a:pt x="47" y="59352"/>
                </a:cubicBezTo>
                <a:lnTo>
                  <a:pt x="425" y="59706"/>
                </a:lnTo>
                <a:cubicBezTo>
                  <a:pt x="189" y="59895"/>
                  <a:pt x="71" y="60013"/>
                  <a:pt x="71" y="60037"/>
                </a:cubicBezTo>
                <a:lnTo>
                  <a:pt x="425" y="60391"/>
                </a:lnTo>
                <a:cubicBezTo>
                  <a:pt x="473" y="60344"/>
                  <a:pt x="5434" y="55619"/>
                  <a:pt x="15145" y="50941"/>
                </a:cubicBezTo>
                <a:cubicBezTo>
                  <a:pt x="24076" y="46640"/>
                  <a:pt x="39009" y="41490"/>
                  <a:pt x="59281" y="41490"/>
                </a:cubicBezTo>
                <a:cubicBezTo>
                  <a:pt x="78065" y="41490"/>
                  <a:pt x="93187" y="50350"/>
                  <a:pt x="109182" y="59730"/>
                </a:cubicBezTo>
                <a:cubicBezTo>
                  <a:pt x="110293" y="60391"/>
                  <a:pt x="111403" y="61029"/>
                  <a:pt x="112537" y="61691"/>
                </a:cubicBezTo>
                <a:cubicBezTo>
                  <a:pt x="111687" y="61242"/>
                  <a:pt x="110836" y="60793"/>
                  <a:pt x="109986" y="60368"/>
                </a:cubicBezTo>
                <a:cubicBezTo>
                  <a:pt x="93777" y="51862"/>
                  <a:pt x="78467" y="43829"/>
                  <a:pt x="59423" y="43829"/>
                </a:cubicBezTo>
                <a:cubicBezTo>
                  <a:pt x="39009" y="43829"/>
                  <a:pt x="23958" y="48412"/>
                  <a:pt x="14933" y="52264"/>
                </a:cubicBezTo>
                <a:cubicBezTo>
                  <a:pt x="5151" y="56422"/>
                  <a:pt x="118" y="60651"/>
                  <a:pt x="71" y="60699"/>
                </a:cubicBezTo>
                <a:lnTo>
                  <a:pt x="402" y="61077"/>
                </a:lnTo>
                <a:cubicBezTo>
                  <a:pt x="449" y="61053"/>
                  <a:pt x="5434" y="56847"/>
                  <a:pt x="15145" y="52713"/>
                </a:cubicBezTo>
                <a:cubicBezTo>
                  <a:pt x="24124" y="48861"/>
                  <a:pt x="39080" y="44301"/>
                  <a:pt x="59447" y="44301"/>
                </a:cubicBezTo>
                <a:cubicBezTo>
                  <a:pt x="78349" y="44301"/>
                  <a:pt x="93612" y="52311"/>
                  <a:pt x="109749" y="60793"/>
                </a:cubicBezTo>
                <a:cubicBezTo>
                  <a:pt x="111120" y="61526"/>
                  <a:pt x="112514" y="62234"/>
                  <a:pt x="113884" y="62967"/>
                </a:cubicBezTo>
                <a:cubicBezTo>
                  <a:pt x="112750" y="62447"/>
                  <a:pt x="111640" y="61927"/>
                  <a:pt x="110529" y="61407"/>
                </a:cubicBezTo>
                <a:cubicBezTo>
                  <a:pt x="94179" y="53823"/>
                  <a:pt x="78750" y="46664"/>
                  <a:pt x="59588" y="46664"/>
                </a:cubicBezTo>
                <a:cubicBezTo>
                  <a:pt x="39103" y="46664"/>
                  <a:pt x="24029" y="50657"/>
                  <a:pt x="15003" y="54012"/>
                </a:cubicBezTo>
                <a:cubicBezTo>
                  <a:pt x="5174" y="57651"/>
                  <a:pt x="142" y="61337"/>
                  <a:pt x="95" y="61384"/>
                </a:cubicBezTo>
                <a:lnTo>
                  <a:pt x="402" y="61762"/>
                </a:lnTo>
                <a:cubicBezTo>
                  <a:pt x="449" y="61738"/>
                  <a:pt x="5434" y="58076"/>
                  <a:pt x="15192" y="54461"/>
                </a:cubicBezTo>
                <a:cubicBezTo>
                  <a:pt x="24194" y="51130"/>
                  <a:pt x="39198" y="47137"/>
                  <a:pt x="59588" y="47137"/>
                </a:cubicBezTo>
                <a:cubicBezTo>
                  <a:pt x="78656" y="47137"/>
                  <a:pt x="94037" y="54296"/>
                  <a:pt x="110316" y="61856"/>
                </a:cubicBezTo>
                <a:cubicBezTo>
                  <a:pt x="111947" y="62589"/>
                  <a:pt x="113553" y="63345"/>
                  <a:pt x="115184" y="64101"/>
                </a:cubicBezTo>
                <a:lnTo>
                  <a:pt x="111049" y="62447"/>
                </a:lnTo>
                <a:cubicBezTo>
                  <a:pt x="94581" y="55784"/>
                  <a:pt x="79034" y="49499"/>
                  <a:pt x="59754" y="49499"/>
                </a:cubicBezTo>
                <a:cubicBezTo>
                  <a:pt x="39198" y="49499"/>
                  <a:pt x="24100" y="52925"/>
                  <a:pt x="15027" y="55784"/>
                </a:cubicBezTo>
                <a:cubicBezTo>
                  <a:pt x="5198" y="58879"/>
                  <a:pt x="165" y="62022"/>
                  <a:pt x="118" y="62045"/>
                </a:cubicBezTo>
                <a:lnTo>
                  <a:pt x="378" y="62447"/>
                </a:lnTo>
                <a:cubicBezTo>
                  <a:pt x="567" y="62329"/>
                  <a:pt x="20579" y="49972"/>
                  <a:pt x="59754" y="49972"/>
                </a:cubicBezTo>
                <a:cubicBezTo>
                  <a:pt x="78939" y="49972"/>
                  <a:pt x="94462" y="56257"/>
                  <a:pt x="110883" y="62872"/>
                </a:cubicBezTo>
                <a:cubicBezTo>
                  <a:pt x="112750" y="63628"/>
                  <a:pt x="114617" y="64384"/>
                  <a:pt x="116507" y="65141"/>
                </a:cubicBezTo>
                <a:cubicBezTo>
                  <a:pt x="114853" y="64573"/>
                  <a:pt x="113223" y="64006"/>
                  <a:pt x="111616" y="63463"/>
                </a:cubicBezTo>
                <a:cubicBezTo>
                  <a:pt x="95006" y="57745"/>
                  <a:pt x="79317" y="52358"/>
                  <a:pt x="59919" y="52358"/>
                </a:cubicBezTo>
                <a:cubicBezTo>
                  <a:pt x="20485" y="52358"/>
                  <a:pt x="331" y="62636"/>
                  <a:pt x="142" y="62731"/>
                </a:cubicBezTo>
                <a:lnTo>
                  <a:pt x="354" y="63132"/>
                </a:lnTo>
                <a:cubicBezTo>
                  <a:pt x="543" y="63038"/>
                  <a:pt x="20603" y="52831"/>
                  <a:pt x="59919" y="52831"/>
                </a:cubicBezTo>
                <a:cubicBezTo>
                  <a:pt x="79223" y="52831"/>
                  <a:pt x="94888" y="58194"/>
                  <a:pt x="111451" y="63888"/>
                </a:cubicBezTo>
                <a:cubicBezTo>
                  <a:pt x="113530" y="64597"/>
                  <a:pt x="115633" y="65330"/>
                  <a:pt x="117735" y="66038"/>
                </a:cubicBezTo>
                <a:cubicBezTo>
                  <a:pt x="115869" y="65519"/>
                  <a:pt x="114002" y="64975"/>
                  <a:pt x="112159" y="64455"/>
                </a:cubicBezTo>
                <a:cubicBezTo>
                  <a:pt x="95408" y="59706"/>
                  <a:pt x="79577" y="55241"/>
                  <a:pt x="60085" y="55241"/>
                </a:cubicBezTo>
                <a:cubicBezTo>
                  <a:pt x="20556" y="55241"/>
                  <a:pt x="354" y="63321"/>
                  <a:pt x="165" y="63416"/>
                </a:cubicBezTo>
                <a:lnTo>
                  <a:pt x="331" y="63817"/>
                </a:lnTo>
                <a:cubicBezTo>
                  <a:pt x="520" y="63747"/>
                  <a:pt x="20650" y="55666"/>
                  <a:pt x="60085" y="55666"/>
                </a:cubicBezTo>
                <a:cubicBezTo>
                  <a:pt x="79530" y="55666"/>
                  <a:pt x="95313" y="60132"/>
                  <a:pt x="112041" y="64881"/>
                </a:cubicBezTo>
                <a:cubicBezTo>
                  <a:pt x="114333" y="65542"/>
                  <a:pt x="116649" y="66180"/>
                  <a:pt x="118964" y="66842"/>
                </a:cubicBezTo>
                <a:cubicBezTo>
                  <a:pt x="116861" y="66369"/>
                  <a:pt x="114782" y="65897"/>
                  <a:pt x="112703" y="65448"/>
                </a:cubicBezTo>
                <a:cubicBezTo>
                  <a:pt x="95809" y="61644"/>
                  <a:pt x="79861" y="58076"/>
                  <a:pt x="60226" y="58076"/>
                </a:cubicBezTo>
                <a:cubicBezTo>
                  <a:pt x="20603" y="58076"/>
                  <a:pt x="378" y="64030"/>
                  <a:pt x="189" y="64101"/>
                </a:cubicBezTo>
                <a:lnTo>
                  <a:pt x="307" y="64503"/>
                </a:lnTo>
                <a:cubicBezTo>
                  <a:pt x="496" y="64432"/>
                  <a:pt x="20674" y="58501"/>
                  <a:pt x="60226" y="58501"/>
                </a:cubicBezTo>
                <a:cubicBezTo>
                  <a:pt x="79813" y="58501"/>
                  <a:pt x="95738" y="62069"/>
                  <a:pt x="112608" y="65849"/>
                </a:cubicBezTo>
                <a:cubicBezTo>
                  <a:pt x="115113" y="66416"/>
                  <a:pt x="117617" y="66960"/>
                  <a:pt x="120169" y="67527"/>
                </a:cubicBezTo>
                <a:cubicBezTo>
                  <a:pt x="117830" y="67149"/>
                  <a:pt x="115538" y="66771"/>
                  <a:pt x="113246" y="66393"/>
                </a:cubicBezTo>
                <a:cubicBezTo>
                  <a:pt x="96211" y="63581"/>
                  <a:pt x="80144" y="60911"/>
                  <a:pt x="60368" y="60911"/>
                </a:cubicBezTo>
                <a:cubicBezTo>
                  <a:pt x="20650" y="60935"/>
                  <a:pt x="402" y="64739"/>
                  <a:pt x="213" y="64786"/>
                </a:cubicBezTo>
                <a:lnTo>
                  <a:pt x="307" y="65188"/>
                </a:lnTo>
                <a:cubicBezTo>
                  <a:pt x="496" y="65141"/>
                  <a:pt x="20721" y="61337"/>
                  <a:pt x="60415" y="61337"/>
                </a:cubicBezTo>
                <a:cubicBezTo>
                  <a:pt x="80121" y="61337"/>
                  <a:pt x="96187" y="64006"/>
                  <a:pt x="113199" y="66818"/>
                </a:cubicBezTo>
                <a:cubicBezTo>
                  <a:pt x="115892" y="67267"/>
                  <a:pt x="118610" y="67692"/>
                  <a:pt x="121350" y="68141"/>
                </a:cubicBezTo>
                <a:cubicBezTo>
                  <a:pt x="118822" y="67881"/>
                  <a:pt x="116318" y="67621"/>
                  <a:pt x="113813" y="67338"/>
                </a:cubicBezTo>
                <a:cubicBezTo>
                  <a:pt x="96660" y="65519"/>
                  <a:pt x="80451" y="63794"/>
                  <a:pt x="60557" y="63794"/>
                </a:cubicBezTo>
                <a:cubicBezTo>
                  <a:pt x="20721" y="63794"/>
                  <a:pt x="449" y="65471"/>
                  <a:pt x="236" y="65471"/>
                </a:cubicBezTo>
                <a:lnTo>
                  <a:pt x="260" y="65873"/>
                </a:lnTo>
                <a:cubicBezTo>
                  <a:pt x="449" y="65849"/>
                  <a:pt x="20721" y="64172"/>
                  <a:pt x="60557" y="64172"/>
                </a:cubicBezTo>
                <a:cubicBezTo>
                  <a:pt x="80404" y="64172"/>
                  <a:pt x="96613" y="65897"/>
                  <a:pt x="113766" y="67716"/>
                </a:cubicBezTo>
                <a:cubicBezTo>
                  <a:pt x="116649" y="68023"/>
                  <a:pt x="119555" y="68330"/>
                  <a:pt x="122485" y="68637"/>
                </a:cubicBezTo>
                <a:lnTo>
                  <a:pt x="114357" y="68259"/>
                </a:lnTo>
                <a:cubicBezTo>
                  <a:pt x="97818" y="67456"/>
                  <a:pt x="80711" y="66629"/>
                  <a:pt x="60722" y="66629"/>
                </a:cubicBezTo>
                <a:cubicBezTo>
                  <a:pt x="20769" y="66629"/>
                  <a:pt x="449" y="66157"/>
                  <a:pt x="236" y="66157"/>
                </a:cubicBezTo>
                <a:lnTo>
                  <a:pt x="236" y="66535"/>
                </a:lnTo>
                <a:cubicBezTo>
                  <a:pt x="449" y="66535"/>
                  <a:pt x="20769" y="67007"/>
                  <a:pt x="60722" y="67007"/>
                </a:cubicBezTo>
                <a:cubicBezTo>
                  <a:pt x="80711" y="67007"/>
                  <a:pt x="97818" y="67834"/>
                  <a:pt x="114357" y="68637"/>
                </a:cubicBezTo>
                <a:cubicBezTo>
                  <a:pt x="117405" y="68779"/>
                  <a:pt x="120500" y="68921"/>
                  <a:pt x="123619" y="69063"/>
                </a:cubicBezTo>
                <a:lnTo>
                  <a:pt x="114924" y="69157"/>
                </a:lnTo>
                <a:cubicBezTo>
                  <a:pt x="98243" y="69323"/>
                  <a:pt x="80995" y="69488"/>
                  <a:pt x="60888" y="69488"/>
                </a:cubicBezTo>
                <a:cubicBezTo>
                  <a:pt x="20839" y="69488"/>
                  <a:pt x="473" y="66865"/>
                  <a:pt x="284" y="66842"/>
                </a:cubicBezTo>
                <a:lnTo>
                  <a:pt x="236" y="67196"/>
                </a:lnTo>
                <a:cubicBezTo>
                  <a:pt x="425" y="67220"/>
                  <a:pt x="20816" y="69842"/>
                  <a:pt x="60888" y="69842"/>
                </a:cubicBezTo>
                <a:cubicBezTo>
                  <a:pt x="81018" y="69842"/>
                  <a:pt x="98266" y="69677"/>
                  <a:pt x="114924" y="69512"/>
                </a:cubicBezTo>
                <a:lnTo>
                  <a:pt x="124729" y="69417"/>
                </a:lnTo>
                <a:lnTo>
                  <a:pt x="124729" y="69417"/>
                </a:lnTo>
                <a:lnTo>
                  <a:pt x="115491" y="70031"/>
                </a:lnTo>
                <a:cubicBezTo>
                  <a:pt x="98668" y="71165"/>
                  <a:pt x="81278" y="72347"/>
                  <a:pt x="61030" y="72347"/>
                </a:cubicBezTo>
                <a:cubicBezTo>
                  <a:pt x="20863" y="72347"/>
                  <a:pt x="473" y="67574"/>
                  <a:pt x="284" y="67527"/>
                </a:cubicBezTo>
                <a:lnTo>
                  <a:pt x="189" y="67858"/>
                </a:lnTo>
                <a:cubicBezTo>
                  <a:pt x="402" y="67929"/>
                  <a:pt x="20816" y="72678"/>
                  <a:pt x="61030" y="72678"/>
                </a:cubicBezTo>
                <a:cubicBezTo>
                  <a:pt x="81302" y="72678"/>
                  <a:pt x="98692" y="71496"/>
                  <a:pt x="115514" y="70362"/>
                </a:cubicBezTo>
                <a:cubicBezTo>
                  <a:pt x="118751" y="70150"/>
                  <a:pt x="122012" y="69937"/>
                  <a:pt x="125296" y="69724"/>
                </a:cubicBezTo>
                <a:lnTo>
                  <a:pt x="125320" y="69748"/>
                </a:lnTo>
                <a:cubicBezTo>
                  <a:pt x="122201" y="70126"/>
                  <a:pt x="119129" y="70504"/>
                  <a:pt x="116058" y="70882"/>
                </a:cubicBezTo>
                <a:cubicBezTo>
                  <a:pt x="99117" y="73008"/>
                  <a:pt x="81585" y="75182"/>
                  <a:pt x="61195" y="75182"/>
                </a:cubicBezTo>
                <a:cubicBezTo>
                  <a:pt x="20934" y="75182"/>
                  <a:pt x="496" y="68307"/>
                  <a:pt x="307" y="68236"/>
                </a:cubicBezTo>
                <a:lnTo>
                  <a:pt x="189" y="68519"/>
                </a:lnTo>
                <a:cubicBezTo>
                  <a:pt x="402" y="68590"/>
                  <a:pt x="20863" y="75489"/>
                  <a:pt x="61195" y="75489"/>
                </a:cubicBezTo>
                <a:cubicBezTo>
                  <a:pt x="81585" y="75489"/>
                  <a:pt x="99141" y="73316"/>
                  <a:pt x="116105" y="71189"/>
                </a:cubicBezTo>
                <a:cubicBezTo>
                  <a:pt x="119271" y="70787"/>
                  <a:pt x="122485" y="70386"/>
                  <a:pt x="125722" y="70008"/>
                </a:cubicBezTo>
                <a:lnTo>
                  <a:pt x="125792" y="70055"/>
                </a:lnTo>
                <a:cubicBezTo>
                  <a:pt x="122721" y="70598"/>
                  <a:pt x="119649" y="71142"/>
                  <a:pt x="116649" y="71709"/>
                </a:cubicBezTo>
                <a:cubicBezTo>
                  <a:pt x="99542" y="74804"/>
                  <a:pt x="81869" y="78041"/>
                  <a:pt x="61360" y="78041"/>
                </a:cubicBezTo>
                <a:cubicBezTo>
                  <a:pt x="20981" y="78041"/>
                  <a:pt x="520" y="69015"/>
                  <a:pt x="307" y="68921"/>
                </a:cubicBezTo>
                <a:lnTo>
                  <a:pt x="165" y="69204"/>
                </a:lnTo>
                <a:cubicBezTo>
                  <a:pt x="378" y="69299"/>
                  <a:pt x="20887" y="78372"/>
                  <a:pt x="61337" y="78372"/>
                </a:cubicBezTo>
                <a:cubicBezTo>
                  <a:pt x="81893" y="78372"/>
                  <a:pt x="99566" y="75135"/>
                  <a:pt x="116672" y="72040"/>
                </a:cubicBezTo>
                <a:cubicBezTo>
                  <a:pt x="119815" y="71449"/>
                  <a:pt x="122957" y="70882"/>
                  <a:pt x="126147" y="70339"/>
                </a:cubicBezTo>
                <a:lnTo>
                  <a:pt x="126241" y="70409"/>
                </a:lnTo>
                <a:cubicBezTo>
                  <a:pt x="123217" y="71095"/>
                  <a:pt x="120193" y="71827"/>
                  <a:pt x="117192" y="72536"/>
                </a:cubicBezTo>
                <a:cubicBezTo>
                  <a:pt x="99968" y="76647"/>
                  <a:pt x="82153" y="80900"/>
                  <a:pt x="61502" y="80900"/>
                </a:cubicBezTo>
                <a:cubicBezTo>
                  <a:pt x="21028" y="80900"/>
                  <a:pt x="520" y="69724"/>
                  <a:pt x="307" y="69630"/>
                </a:cubicBezTo>
                <a:lnTo>
                  <a:pt x="165" y="69866"/>
                </a:lnTo>
                <a:cubicBezTo>
                  <a:pt x="378" y="69984"/>
                  <a:pt x="20934" y="81183"/>
                  <a:pt x="61502" y="81183"/>
                </a:cubicBezTo>
                <a:cubicBezTo>
                  <a:pt x="82176" y="81183"/>
                  <a:pt x="100038" y="76931"/>
                  <a:pt x="117263" y="72819"/>
                </a:cubicBezTo>
                <a:cubicBezTo>
                  <a:pt x="120358" y="72087"/>
                  <a:pt x="123453" y="71331"/>
                  <a:pt x="126572" y="70622"/>
                </a:cubicBezTo>
                <a:lnTo>
                  <a:pt x="126714" y="70717"/>
                </a:lnTo>
                <a:cubicBezTo>
                  <a:pt x="123713" y="71567"/>
                  <a:pt x="120736" y="72441"/>
                  <a:pt x="117783" y="73316"/>
                </a:cubicBezTo>
                <a:cubicBezTo>
                  <a:pt x="100417" y="78443"/>
                  <a:pt x="82460" y="83759"/>
                  <a:pt x="61668" y="83759"/>
                </a:cubicBezTo>
                <a:cubicBezTo>
                  <a:pt x="40450" y="83759"/>
                  <a:pt x="24903" y="80097"/>
                  <a:pt x="15594" y="77025"/>
                </a:cubicBezTo>
                <a:cubicBezTo>
                  <a:pt x="5505" y="73717"/>
                  <a:pt x="378" y="70339"/>
                  <a:pt x="307" y="70315"/>
                </a:cubicBezTo>
                <a:lnTo>
                  <a:pt x="165" y="70551"/>
                </a:lnTo>
                <a:cubicBezTo>
                  <a:pt x="213" y="70575"/>
                  <a:pt x="5387" y="73954"/>
                  <a:pt x="15500" y="77285"/>
                </a:cubicBezTo>
                <a:cubicBezTo>
                  <a:pt x="24832" y="80357"/>
                  <a:pt x="40403" y="84019"/>
                  <a:pt x="61668" y="84019"/>
                </a:cubicBezTo>
                <a:cubicBezTo>
                  <a:pt x="82483" y="84019"/>
                  <a:pt x="100487" y="78703"/>
                  <a:pt x="117854" y="73575"/>
                </a:cubicBezTo>
                <a:cubicBezTo>
                  <a:pt x="120949" y="72678"/>
                  <a:pt x="123973" y="71780"/>
                  <a:pt x="127021" y="70929"/>
                </a:cubicBezTo>
                <a:lnTo>
                  <a:pt x="127186" y="71047"/>
                </a:lnTo>
                <a:cubicBezTo>
                  <a:pt x="124257" y="72040"/>
                  <a:pt x="121327" y="73056"/>
                  <a:pt x="118373" y="74095"/>
                </a:cubicBezTo>
                <a:cubicBezTo>
                  <a:pt x="100865" y="80262"/>
                  <a:pt x="82767" y="86618"/>
                  <a:pt x="61833" y="86618"/>
                </a:cubicBezTo>
                <a:cubicBezTo>
                  <a:pt x="40568" y="86618"/>
                  <a:pt x="24974" y="82365"/>
                  <a:pt x="15641" y="78821"/>
                </a:cubicBezTo>
                <a:cubicBezTo>
                  <a:pt x="5529" y="74946"/>
                  <a:pt x="378" y="71047"/>
                  <a:pt x="331" y="71000"/>
                </a:cubicBezTo>
                <a:lnTo>
                  <a:pt x="165" y="71213"/>
                </a:lnTo>
                <a:cubicBezTo>
                  <a:pt x="213" y="71236"/>
                  <a:pt x="5387" y="75182"/>
                  <a:pt x="15523" y="79033"/>
                </a:cubicBezTo>
                <a:cubicBezTo>
                  <a:pt x="24880" y="82601"/>
                  <a:pt x="40497" y="86854"/>
                  <a:pt x="61833" y="86854"/>
                </a:cubicBezTo>
                <a:cubicBezTo>
                  <a:pt x="82790" y="86854"/>
                  <a:pt x="100913" y="80498"/>
                  <a:pt x="118444" y="74332"/>
                </a:cubicBezTo>
                <a:cubicBezTo>
                  <a:pt x="121469" y="73268"/>
                  <a:pt x="124446" y="72229"/>
                  <a:pt x="127446" y="71213"/>
                </a:cubicBezTo>
                <a:lnTo>
                  <a:pt x="127635" y="71331"/>
                </a:lnTo>
                <a:cubicBezTo>
                  <a:pt x="124753" y="72465"/>
                  <a:pt x="121870" y="73646"/>
                  <a:pt x="118964" y="74828"/>
                </a:cubicBezTo>
                <a:cubicBezTo>
                  <a:pt x="101314" y="82034"/>
                  <a:pt x="83050" y="89453"/>
                  <a:pt x="61998" y="89453"/>
                </a:cubicBezTo>
                <a:cubicBezTo>
                  <a:pt x="40663" y="89453"/>
                  <a:pt x="25021" y="84633"/>
                  <a:pt x="15665" y="80569"/>
                </a:cubicBezTo>
                <a:cubicBezTo>
                  <a:pt x="5529" y="76198"/>
                  <a:pt x="378" y="71733"/>
                  <a:pt x="331" y="71709"/>
                </a:cubicBezTo>
                <a:lnTo>
                  <a:pt x="165" y="71874"/>
                </a:lnTo>
                <a:cubicBezTo>
                  <a:pt x="213" y="71922"/>
                  <a:pt x="5387" y="76387"/>
                  <a:pt x="15570" y="80805"/>
                </a:cubicBezTo>
                <a:cubicBezTo>
                  <a:pt x="24951" y="84869"/>
                  <a:pt x="40616" y="89713"/>
                  <a:pt x="61998" y="89713"/>
                </a:cubicBezTo>
                <a:cubicBezTo>
                  <a:pt x="83098" y="89713"/>
                  <a:pt x="101385" y="82247"/>
                  <a:pt x="119059" y="75064"/>
                </a:cubicBezTo>
                <a:cubicBezTo>
                  <a:pt x="122012" y="73835"/>
                  <a:pt x="124965" y="72654"/>
                  <a:pt x="127872" y="71520"/>
                </a:cubicBezTo>
                <a:lnTo>
                  <a:pt x="128084" y="71638"/>
                </a:lnTo>
                <a:cubicBezTo>
                  <a:pt x="125249" y="72914"/>
                  <a:pt x="122414" y="74213"/>
                  <a:pt x="119555" y="75560"/>
                </a:cubicBezTo>
                <a:cubicBezTo>
                  <a:pt x="101763" y="83782"/>
                  <a:pt x="83358" y="92312"/>
                  <a:pt x="62164" y="92312"/>
                </a:cubicBezTo>
                <a:cubicBezTo>
                  <a:pt x="40757" y="92312"/>
                  <a:pt x="25092" y="86901"/>
                  <a:pt x="15712" y="82341"/>
                </a:cubicBezTo>
                <a:cubicBezTo>
                  <a:pt x="5552" y="77427"/>
                  <a:pt x="378" y="72441"/>
                  <a:pt x="331" y="72394"/>
                </a:cubicBezTo>
                <a:lnTo>
                  <a:pt x="165" y="72560"/>
                </a:lnTo>
                <a:cubicBezTo>
                  <a:pt x="213" y="72607"/>
                  <a:pt x="5411" y="77616"/>
                  <a:pt x="15594" y="82554"/>
                </a:cubicBezTo>
                <a:cubicBezTo>
                  <a:pt x="24998" y="87114"/>
                  <a:pt x="40710" y="92548"/>
                  <a:pt x="62164" y="92548"/>
                </a:cubicBezTo>
                <a:cubicBezTo>
                  <a:pt x="83405" y="92548"/>
                  <a:pt x="101834" y="83995"/>
                  <a:pt x="119649" y="75749"/>
                </a:cubicBezTo>
                <a:cubicBezTo>
                  <a:pt x="122555" y="74402"/>
                  <a:pt x="125438" y="73079"/>
                  <a:pt x="128297" y="71780"/>
                </a:cubicBezTo>
                <a:lnTo>
                  <a:pt x="128533" y="71945"/>
                </a:lnTo>
                <a:cubicBezTo>
                  <a:pt x="125769" y="73339"/>
                  <a:pt x="122957" y="74780"/>
                  <a:pt x="120145" y="76245"/>
                </a:cubicBezTo>
                <a:cubicBezTo>
                  <a:pt x="102212" y="85555"/>
                  <a:pt x="83641" y="95171"/>
                  <a:pt x="62306" y="95171"/>
                </a:cubicBezTo>
                <a:cubicBezTo>
                  <a:pt x="40852" y="95171"/>
                  <a:pt x="25140" y="89170"/>
                  <a:pt x="15736" y="84113"/>
                </a:cubicBezTo>
                <a:cubicBezTo>
                  <a:pt x="5552" y="78655"/>
                  <a:pt x="378" y="73127"/>
                  <a:pt x="307" y="73079"/>
                </a:cubicBezTo>
                <a:lnTo>
                  <a:pt x="165" y="73221"/>
                </a:lnTo>
                <a:cubicBezTo>
                  <a:pt x="213" y="73268"/>
                  <a:pt x="5411" y="78821"/>
                  <a:pt x="15641" y="84302"/>
                </a:cubicBezTo>
                <a:cubicBezTo>
                  <a:pt x="25045" y="89359"/>
                  <a:pt x="40805" y="95384"/>
                  <a:pt x="62306" y="95384"/>
                </a:cubicBezTo>
                <a:cubicBezTo>
                  <a:pt x="83688" y="95384"/>
                  <a:pt x="102259" y="85744"/>
                  <a:pt x="120240" y="76434"/>
                </a:cubicBezTo>
                <a:cubicBezTo>
                  <a:pt x="123075" y="74946"/>
                  <a:pt x="125911" y="73481"/>
                  <a:pt x="128722" y="72063"/>
                </a:cubicBezTo>
                <a:lnTo>
                  <a:pt x="128982" y="72229"/>
                </a:lnTo>
                <a:cubicBezTo>
                  <a:pt x="126241" y="73765"/>
                  <a:pt x="123501" y="75324"/>
                  <a:pt x="120736" y="76907"/>
                </a:cubicBezTo>
                <a:cubicBezTo>
                  <a:pt x="102638" y="87279"/>
                  <a:pt x="83948" y="98030"/>
                  <a:pt x="62447" y="98030"/>
                </a:cubicBezTo>
                <a:cubicBezTo>
                  <a:pt x="40970" y="98030"/>
                  <a:pt x="25210" y="91438"/>
                  <a:pt x="15783" y="85885"/>
                </a:cubicBezTo>
                <a:cubicBezTo>
                  <a:pt x="5552" y="79908"/>
                  <a:pt x="378" y="73835"/>
                  <a:pt x="307" y="73765"/>
                </a:cubicBezTo>
                <a:lnTo>
                  <a:pt x="165" y="73883"/>
                </a:lnTo>
                <a:cubicBezTo>
                  <a:pt x="213" y="73954"/>
                  <a:pt x="5434" y="80049"/>
                  <a:pt x="15665" y="86051"/>
                </a:cubicBezTo>
                <a:cubicBezTo>
                  <a:pt x="25116" y="91603"/>
                  <a:pt x="40899" y="98219"/>
                  <a:pt x="62471" y="98219"/>
                </a:cubicBezTo>
                <a:cubicBezTo>
                  <a:pt x="84043" y="98219"/>
                  <a:pt x="102732" y="87468"/>
                  <a:pt x="120854" y="77096"/>
                </a:cubicBezTo>
                <a:cubicBezTo>
                  <a:pt x="123642" y="75489"/>
                  <a:pt x="126407" y="73906"/>
                  <a:pt x="129171" y="72370"/>
                </a:cubicBezTo>
                <a:lnTo>
                  <a:pt x="129431" y="72536"/>
                </a:lnTo>
                <a:cubicBezTo>
                  <a:pt x="126761" y="74166"/>
                  <a:pt x="124068" y="75867"/>
                  <a:pt x="121350" y="77545"/>
                </a:cubicBezTo>
                <a:cubicBezTo>
                  <a:pt x="103110" y="89028"/>
                  <a:pt x="84255" y="100889"/>
                  <a:pt x="62636" y="100889"/>
                </a:cubicBezTo>
                <a:cubicBezTo>
                  <a:pt x="41017" y="100889"/>
                  <a:pt x="25258" y="93682"/>
                  <a:pt x="15807" y="87657"/>
                </a:cubicBezTo>
                <a:cubicBezTo>
                  <a:pt x="5576" y="81136"/>
                  <a:pt x="354" y="74521"/>
                  <a:pt x="307" y="74450"/>
                </a:cubicBezTo>
                <a:lnTo>
                  <a:pt x="165" y="74568"/>
                </a:lnTo>
                <a:cubicBezTo>
                  <a:pt x="236" y="74639"/>
                  <a:pt x="5434" y="81254"/>
                  <a:pt x="15712" y="87799"/>
                </a:cubicBezTo>
                <a:cubicBezTo>
                  <a:pt x="21784" y="91674"/>
                  <a:pt x="28329" y="94746"/>
                  <a:pt x="35205" y="96919"/>
                </a:cubicBezTo>
                <a:cubicBezTo>
                  <a:pt x="43991" y="99661"/>
                  <a:pt x="53173" y="101054"/>
                  <a:pt x="62380" y="101054"/>
                </a:cubicBezTo>
                <a:cubicBezTo>
                  <a:pt x="62458" y="101054"/>
                  <a:pt x="62535" y="101054"/>
                  <a:pt x="62613" y="101054"/>
                </a:cubicBezTo>
                <a:cubicBezTo>
                  <a:pt x="84303" y="101054"/>
                  <a:pt x="103181" y="89170"/>
                  <a:pt x="121445" y="77710"/>
                </a:cubicBezTo>
                <a:cubicBezTo>
                  <a:pt x="124186" y="75985"/>
                  <a:pt x="126879" y="74284"/>
                  <a:pt x="129596" y="72630"/>
                </a:cubicBezTo>
                <a:cubicBezTo>
                  <a:pt x="129691" y="72678"/>
                  <a:pt x="129785" y="72749"/>
                  <a:pt x="129880" y="72796"/>
                </a:cubicBezTo>
                <a:cubicBezTo>
                  <a:pt x="127257" y="74544"/>
                  <a:pt x="124635" y="76340"/>
                  <a:pt x="121965" y="78183"/>
                </a:cubicBezTo>
                <a:cubicBezTo>
                  <a:pt x="103583" y="90729"/>
                  <a:pt x="84563" y="103724"/>
                  <a:pt x="62778" y="103724"/>
                </a:cubicBezTo>
                <a:cubicBezTo>
                  <a:pt x="41135" y="103724"/>
                  <a:pt x="25305" y="95951"/>
                  <a:pt x="15830" y="89429"/>
                </a:cubicBezTo>
                <a:cubicBezTo>
                  <a:pt x="5576" y="82365"/>
                  <a:pt x="354" y="75229"/>
                  <a:pt x="307" y="75135"/>
                </a:cubicBezTo>
                <a:lnTo>
                  <a:pt x="165" y="75229"/>
                </a:lnTo>
                <a:cubicBezTo>
                  <a:pt x="213" y="75300"/>
                  <a:pt x="5458" y="82483"/>
                  <a:pt x="15736" y="89571"/>
                </a:cubicBezTo>
                <a:cubicBezTo>
                  <a:pt x="21784" y="93730"/>
                  <a:pt x="28353" y="97037"/>
                  <a:pt x="35299" y="99400"/>
                </a:cubicBezTo>
                <a:cubicBezTo>
                  <a:pt x="44068" y="102378"/>
                  <a:pt x="53279" y="103890"/>
                  <a:pt x="62562" y="103890"/>
                </a:cubicBezTo>
                <a:cubicBezTo>
                  <a:pt x="62634" y="103890"/>
                  <a:pt x="62706" y="103890"/>
                  <a:pt x="62778" y="103889"/>
                </a:cubicBezTo>
                <a:cubicBezTo>
                  <a:pt x="84610" y="103889"/>
                  <a:pt x="103630" y="90894"/>
                  <a:pt x="122036" y="78301"/>
                </a:cubicBezTo>
                <a:cubicBezTo>
                  <a:pt x="124729" y="76482"/>
                  <a:pt x="127375" y="74662"/>
                  <a:pt x="130022" y="72914"/>
                </a:cubicBezTo>
                <a:lnTo>
                  <a:pt x="130305" y="73103"/>
                </a:lnTo>
                <a:cubicBezTo>
                  <a:pt x="127753" y="74946"/>
                  <a:pt x="125178" y="76836"/>
                  <a:pt x="122555" y="78773"/>
                </a:cubicBezTo>
                <a:cubicBezTo>
                  <a:pt x="104032" y="92454"/>
                  <a:pt x="84846" y="106583"/>
                  <a:pt x="62943" y="106583"/>
                </a:cubicBezTo>
                <a:cubicBezTo>
                  <a:pt x="41230" y="106583"/>
                  <a:pt x="25352" y="98219"/>
                  <a:pt x="15854" y="91201"/>
                </a:cubicBezTo>
                <a:cubicBezTo>
                  <a:pt x="5576" y="83617"/>
                  <a:pt x="354" y="75915"/>
                  <a:pt x="307" y="75844"/>
                </a:cubicBezTo>
                <a:lnTo>
                  <a:pt x="189" y="75915"/>
                </a:lnTo>
                <a:cubicBezTo>
                  <a:pt x="236" y="75985"/>
                  <a:pt x="5458" y="83712"/>
                  <a:pt x="15783" y="91320"/>
                </a:cubicBezTo>
                <a:cubicBezTo>
                  <a:pt x="21784" y="95762"/>
                  <a:pt x="28377" y="99329"/>
                  <a:pt x="35370" y="101905"/>
                </a:cubicBezTo>
                <a:cubicBezTo>
                  <a:pt x="44144" y="105095"/>
                  <a:pt x="53406" y="106725"/>
                  <a:pt x="62742" y="106725"/>
                </a:cubicBezTo>
                <a:cubicBezTo>
                  <a:pt x="62809" y="106725"/>
                  <a:pt x="62876" y="106725"/>
                  <a:pt x="62943" y="106725"/>
                </a:cubicBezTo>
                <a:cubicBezTo>
                  <a:pt x="84917" y="106725"/>
                  <a:pt x="104102" y="92572"/>
                  <a:pt x="122650" y="78868"/>
                </a:cubicBezTo>
                <a:cubicBezTo>
                  <a:pt x="125273" y="76954"/>
                  <a:pt x="127872" y="75040"/>
                  <a:pt x="130447" y="73174"/>
                </a:cubicBezTo>
                <a:lnTo>
                  <a:pt x="130778" y="73363"/>
                </a:lnTo>
                <a:cubicBezTo>
                  <a:pt x="128250" y="75324"/>
                  <a:pt x="125745" y="77309"/>
                  <a:pt x="123193" y="79341"/>
                </a:cubicBezTo>
                <a:cubicBezTo>
                  <a:pt x="104504" y="94131"/>
                  <a:pt x="85177" y="109442"/>
                  <a:pt x="63109" y="109442"/>
                </a:cubicBezTo>
                <a:cubicBezTo>
                  <a:pt x="41324" y="109442"/>
                  <a:pt x="25423" y="100487"/>
                  <a:pt x="15901" y="92974"/>
                </a:cubicBezTo>
                <a:cubicBezTo>
                  <a:pt x="5576" y="84846"/>
                  <a:pt x="354" y="76600"/>
                  <a:pt x="307" y="76529"/>
                </a:cubicBezTo>
                <a:lnTo>
                  <a:pt x="189" y="76576"/>
                </a:lnTo>
                <a:cubicBezTo>
                  <a:pt x="236" y="76671"/>
                  <a:pt x="5482" y="84917"/>
                  <a:pt x="15830" y="93068"/>
                </a:cubicBezTo>
                <a:cubicBezTo>
                  <a:pt x="21784" y="97793"/>
                  <a:pt x="28400" y="101621"/>
                  <a:pt x="35465" y="104409"/>
                </a:cubicBezTo>
                <a:cubicBezTo>
                  <a:pt x="44219" y="107836"/>
                  <a:pt x="53533" y="109584"/>
                  <a:pt x="62920" y="109584"/>
                </a:cubicBezTo>
                <a:cubicBezTo>
                  <a:pt x="62983" y="109584"/>
                  <a:pt x="63046" y="109584"/>
                  <a:pt x="63109" y="109584"/>
                </a:cubicBezTo>
                <a:cubicBezTo>
                  <a:pt x="85224" y="109584"/>
                  <a:pt x="104575" y="94249"/>
                  <a:pt x="123264" y="79459"/>
                </a:cubicBezTo>
                <a:cubicBezTo>
                  <a:pt x="125840" y="77427"/>
                  <a:pt x="128368" y="75418"/>
                  <a:pt x="130896" y="73457"/>
                </a:cubicBezTo>
                <a:cubicBezTo>
                  <a:pt x="130990" y="73528"/>
                  <a:pt x="131109" y="73599"/>
                  <a:pt x="131227" y="73670"/>
                </a:cubicBezTo>
                <a:cubicBezTo>
                  <a:pt x="128769" y="75702"/>
                  <a:pt x="126312" y="77781"/>
                  <a:pt x="123808" y="79884"/>
                </a:cubicBezTo>
                <a:cubicBezTo>
                  <a:pt x="104977" y="95832"/>
                  <a:pt x="85484" y="112301"/>
                  <a:pt x="63274" y="112301"/>
                </a:cubicBezTo>
                <a:cubicBezTo>
                  <a:pt x="41442" y="112301"/>
                  <a:pt x="25494" y="102779"/>
                  <a:pt x="15949" y="94769"/>
                </a:cubicBezTo>
                <a:cubicBezTo>
                  <a:pt x="5600" y="86098"/>
                  <a:pt x="354" y="77309"/>
                  <a:pt x="284" y="77214"/>
                </a:cubicBezTo>
                <a:lnTo>
                  <a:pt x="189" y="77285"/>
                </a:lnTo>
                <a:cubicBezTo>
                  <a:pt x="236" y="77356"/>
                  <a:pt x="5505" y="86169"/>
                  <a:pt x="15854" y="94840"/>
                </a:cubicBezTo>
                <a:cubicBezTo>
                  <a:pt x="21784" y="99849"/>
                  <a:pt x="28424" y="103913"/>
                  <a:pt x="35559" y="106914"/>
                </a:cubicBezTo>
                <a:cubicBezTo>
                  <a:pt x="44240" y="110531"/>
                  <a:pt x="53520" y="112396"/>
                  <a:pt x="62921" y="112396"/>
                </a:cubicBezTo>
                <a:cubicBezTo>
                  <a:pt x="63039" y="112396"/>
                  <a:pt x="63157" y="112396"/>
                  <a:pt x="63274" y="112395"/>
                </a:cubicBezTo>
                <a:cubicBezTo>
                  <a:pt x="73245" y="112395"/>
                  <a:pt x="83594" y="109040"/>
                  <a:pt x="94935" y="102094"/>
                </a:cubicBezTo>
                <a:cubicBezTo>
                  <a:pt x="104977" y="95951"/>
                  <a:pt x="114593" y="87823"/>
                  <a:pt x="123879" y="79955"/>
                </a:cubicBezTo>
                <a:cubicBezTo>
                  <a:pt x="126383" y="77828"/>
                  <a:pt x="128840" y="75749"/>
                  <a:pt x="131321" y="73694"/>
                </a:cubicBezTo>
                <a:lnTo>
                  <a:pt x="131652" y="73930"/>
                </a:lnTo>
                <a:cubicBezTo>
                  <a:pt x="129266" y="76033"/>
                  <a:pt x="126856" y="78183"/>
                  <a:pt x="124422" y="80380"/>
                </a:cubicBezTo>
                <a:cubicBezTo>
                  <a:pt x="105449" y="97463"/>
                  <a:pt x="85815" y="115136"/>
                  <a:pt x="63440" y="115136"/>
                </a:cubicBezTo>
                <a:cubicBezTo>
                  <a:pt x="41537" y="115136"/>
                  <a:pt x="25541" y="105023"/>
                  <a:pt x="15972" y="96518"/>
                </a:cubicBezTo>
                <a:cubicBezTo>
                  <a:pt x="5600" y="87303"/>
                  <a:pt x="331" y="77994"/>
                  <a:pt x="307" y="77899"/>
                </a:cubicBezTo>
                <a:lnTo>
                  <a:pt x="213" y="77947"/>
                </a:lnTo>
                <a:cubicBezTo>
                  <a:pt x="260" y="78041"/>
                  <a:pt x="5529" y="87374"/>
                  <a:pt x="15925" y="96588"/>
                </a:cubicBezTo>
                <a:cubicBezTo>
                  <a:pt x="21784" y="101857"/>
                  <a:pt x="28447" y="106181"/>
                  <a:pt x="35654" y="109395"/>
                </a:cubicBezTo>
                <a:cubicBezTo>
                  <a:pt x="44368" y="113247"/>
                  <a:pt x="53759" y="115231"/>
                  <a:pt x="63271" y="115231"/>
                </a:cubicBezTo>
                <a:cubicBezTo>
                  <a:pt x="63327" y="115231"/>
                  <a:pt x="63383" y="115231"/>
                  <a:pt x="63440" y="115230"/>
                </a:cubicBezTo>
                <a:cubicBezTo>
                  <a:pt x="73481" y="115230"/>
                  <a:pt x="83925" y="111615"/>
                  <a:pt x="95337" y="104173"/>
                </a:cubicBezTo>
                <a:cubicBezTo>
                  <a:pt x="105473" y="97581"/>
                  <a:pt x="115136" y="88862"/>
                  <a:pt x="124517" y="80451"/>
                </a:cubicBezTo>
                <a:cubicBezTo>
                  <a:pt x="126950" y="78254"/>
                  <a:pt x="129360" y="76080"/>
                  <a:pt x="131746" y="73977"/>
                </a:cubicBezTo>
                <a:lnTo>
                  <a:pt x="132125" y="74190"/>
                </a:lnTo>
                <a:cubicBezTo>
                  <a:pt x="129785" y="76364"/>
                  <a:pt x="127446" y="78632"/>
                  <a:pt x="125084" y="80853"/>
                </a:cubicBezTo>
                <a:cubicBezTo>
                  <a:pt x="105922" y="99117"/>
                  <a:pt x="86122" y="117995"/>
                  <a:pt x="63581" y="117995"/>
                </a:cubicBezTo>
                <a:cubicBezTo>
                  <a:pt x="41632" y="117995"/>
                  <a:pt x="25588" y="107268"/>
                  <a:pt x="15996" y="98290"/>
                </a:cubicBezTo>
                <a:cubicBezTo>
                  <a:pt x="5623" y="88555"/>
                  <a:pt x="331" y="78679"/>
                  <a:pt x="284" y="78584"/>
                </a:cubicBezTo>
                <a:lnTo>
                  <a:pt x="213" y="78608"/>
                </a:lnTo>
                <a:cubicBezTo>
                  <a:pt x="260" y="78703"/>
                  <a:pt x="5529" y="88602"/>
                  <a:pt x="15949" y="98361"/>
                </a:cubicBezTo>
                <a:cubicBezTo>
                  <a:pt x="22068" y="104078"/>
                  <a:pt x="28731" y="108638"/>
                  <a:pt x="35748" y="111923"/>
                </a:cubicBezTo>
                <a:cubicBezTo>
                  <a:pt x="44467" y="115987"/>
                  <a:pt x="53965" y="118089"/>
                  <a:pt x="63605" y="118089"/>
                </a:cubicBezTo>
                <a:cubicBezTo>
                  <a:pt x="69016" y="118089"/>
                  <a:pt x="74403" y="117003"/>
                  <a:pt x="80073" y="114805"/>
                </a:cubicBezTo>
                <a:cubicBezTo>
                  <a:pt x="85106" y="112844"/>
                  <a:pt x="90233" y="110056"/>
                  <a:pt x="95738" y="106228"/>
                </a:cubicBezTo>
                <a:cubicBezTo>
                  <a:pt x="105945" y="99211"/>
                  <a:pt x="115703" y="89902"/>
                  <a:pt x="125131" y="80924"/>
                </a:cubicBezTo>
                <a:cubicBezTo>
                  <a:pt x="127494" y="78655"/>
                  <a:pt x="129856" y="76411"/>
                  <a:pt x="132172" y="74237"/>
                </a:cubicBezTo>
                <a:cubicBezTo>
                  <a:pt x="142710" y="80593"/>
                  <a:pt x="154358" y="85011"/>
                  <a:pt x="168204" y="85011"/>
                </a:cubicBezTo>
                <a:cubicBezTo>
                  <a:pt x="178954" y="85011"/>
                  <a:pt x="188594" y="81018"/>
                  <a:pt x="198494" y="72489"/>
                </a:cubicBezTo>
                <a:cubicBezTo>
                  <a:pt x="201495" y="69866"/>
                  <a:pt x="204354" y="67078"/>
                  <a:pt x="207023" y="64125"/>
                </a:cubicBezTo>
                <a:cubicBezTo>
                  <a:pt x="222003" y="74473"/>
                  <a:pt x="241307" y="86618"/>
                  <a:pt x="285018" y="86618"/>
                </a:cubicBezTo>
                <a:lnTo>
                  <a:pt x="285018" y="86547"/>
                </a:lnTo>
                <a:cubicBezTo>
                  <a:pt x="241330" y="86547"/>
                  <a:pt x="222050" y="74402"/>
                  <a:pt x="207071" y="64077"/>
                </a:cubicBezTo>
                <a:lnTo>
                  <a:pt x="207354" y="63770"/>
                </a:lnTo>
                <a:cubicBezTo>
                  <a:pt x="222429" y="72985"/>
                  <a:pt x="241732" y="83853"/>
                  <a:pt x="285018" y="83853"/>
                </a:cubicBezTo>
                <a:lnTo>
                  <a:pt x="285018" y="83759"/>
                </a:lnTo>
                <a:cubicBezTo>
                  <a:pt x="241779" y="83759"/>
                  <a:pt x="222476" y="72914"/>
                  <a:pt x="207425" y="63723"/>
                </a:cubicBezTo>
                <a:lnTo>
                  <a:pt x="207709" y="63416"/>
                </a:lnTo>
                <a:cubicBezTo>
                  <a:pt x="222830" y="71473"/>
                  <a:pt x="242134" y="81065"/>
                  <a:pt x="285018" y="81065"/>
                </a:cubicBezTo>
                <a:lnTo>
                  <a:pt x="285018" y="80947"/>
                </a:lnTo>
                <a:cubicBezTo>
                  <a:pt x="242181" y="80947"/>
                  <a:pt x="222877" y="71378"/>
                  <a:pt x="207756" y="63298"/>
                </a:cubicBezTo>
                <a:lnTo>
                  <a:pt x="208016" y="63014"/>
                </a:lnTo>
                <a:cubicBezTo>
                  <a:pt x="223232" y="70008"/>
                  <a:pt x="242559" y="78277"/>
                  <a:pt x="285018" y="78277"/>
                </a:cubicBezTo>
                <a:lnTo>
                  <a:pt x="285018" y="78159"/>
                </a:lnTo>
                <a:cubicBezTo>
                  <a:pt x="242606" y="78159"/>
                  <a:pt x="223279" y="69890"/>
                  <a:pt x="208110" y="62920"/>
                </a:cubicBezTo>
                <a:lnTo>
                  <a:pt x="208347" y="62636"/>
                </a:lnTo>
                <a:cubicBezTo>
                  <a:pt x="223610" y="68496"/>
                  <a:pt x="242961" y="75513"/>
                  <a:pt x="285018" y="75513"/>
                </a:cubicBezTo>
                <a:lnTo>
                  <a:pt x="285018" y="75371"/>
                </a:lnTo>
                <a:cubicBezTo>
                  <a:pt x="243032" y="75371"/>
                  <a:pt x="223704" y="68377"/>
                  <a:pt x="208465" y="62518"/>
                </a:cubicBezTo>
                <a:lnTo>
                  <a:pt x="208701" y="62258"/>
                </a:lnTo>
                <a:cubicBezTo>
                  <a:pt x="224012" y="67007"/>
                  <a:pt x="243362" y="72725"/>
                  <a:pt x="285018" y="72725"/>
                </a:cubicBezTo>
                <a:lnTo>
                  <a:pt x="285018" y="72583"/>
                </a:lnTo>
                <a:cubicBezTo>
                  <a:pt x="243457" y="72583"/>
                  <a:pt x="224106" y="66865"/>
                  <a:pt x="208819" y="62140"/>
                </a:cubicBezTo>
                <a:lnTo>
                  <a:pt x="209032" y="61880"/>
                </a:lnTo>
                <a:cubicBezTo>
                  <a:pt x="224413" y="65519"/>
                  <a:pt x="243764" y="69961"/>
                  <a:pt x="285018" y="69961"/>
                </a:cubicBezTo>
                <a:lnTo>
                  <a:pt x="285018" y="69795"/>
                </a:lnTo>
                <a:cubicBezTo>
                  <a:pt x="243882" y="69795"/>
                  <a:pt x="224508" y="65377"/>
                  <a:pt x="209174" y="61738"/>
                </a:cubicBezTo>
                <a:lnTo>
                  <a:pt x="209363" y="61502"/>
                </a:lnTo>
                <a:cubicBezTo>
                  <a:pt x="224815" y="64054"/>
                  <a:pt x="244166" y="67172"/>
                  <a:pt x="285018" y="67172"/>
                </a:cubicBezTo>
                <a:lnTo>
                  <a:pt x="285018" y="66983"/>
                </a:lnTo>
                <a:cubicBezTo>
                  <a:pt x="244284" y="66983"/>
                  <a:pt x="224933" y="63888"/>
                  <a:pt x="209528" y="61313"/>
                </a:cubicBezTo>
                <a:cubicBezTo>
                  <a:pt x="209575" y="61242"/>
                  <a:pt x="209646" y="61171"/>
                  <a:pt x="209717" y="61100"/>
                </a:cubicBezTo>
                <a:cubicBezTo>
                  <a:pt x="225193" y="62589"/>
                  <a:pt x="244567" y="64408"/>
                  <a:pt x="285018" y="64408"/>
                </a:cubicBezTo>
                <a:lnTo>
                  <a:pt x="285018" y="64195"/>
                </a:lnTo>
                <a:cubicBezTo>
                  <a:pt x="244709" y="64195"/>
                  <a:pt x="226114" y="62471"/>
                  <a:pt x="209882" y="60911"/>
                </a:cubicBezTo>
                <a:lnTo>
                  <a:pt x="210048" y="60722"/>
                </a:lnTo>
                <a:cubicBezTo>
                  <a:pt x="226398" y="61148"/>
                  <a:pt x="244969" y="61644"/>
                  <a:pt x="285018" y="61644"/>
                </a:cubicBezTo>
                <a:lnTo>
                  <a:pt x="285018" y="61407"/>
                </a:lnTo>
                <a:cubicBezTo>
                  <a:pt x="245134" y="61407"/>
                  <a:pt x="226540" y="60935"/>
                  <a:pt x="210237" y="60486"/>
                </a:cubicBezTo>
                <a:lnTo>
                  <a:pt x="210379" y="60321"/>
                </a:lnTo>
                <a:lnTo>
                  <a:pt x="210402" y="60321"/>
                </a:lnTo>
                <a:cubicBezTo>
                  <a:pt x="226800" y="59635"/>
                  <a:pt x="245394" y="58856"/>
                  <a:pt x="285018" y="58856"/>
                </a:cubicBezTo>
                <a:lnTo>
                  <a:pt x="285018" y="58619"/>
                </a:lnTo>
                <a:cubicBezTo>
                  <a:pt x="245560" y="58619"/>
                  <a:pt x="226965" y="59399"/>
                  <a:pt x="210591" y="60084"/>
                </a:cubicBezTo>
                <a:lnTo>
                  <a:pt x="210709" y="59919"/>
                </a:lnTo>
                <a:lnTo>
                  <a:pt x="210946" y="59895"/>
                </a:lnTo>
                <a:cubicBezTo>
                  <a:pt x="227367" y="58123"/>
                  <a:pt x="245961" y="56091"/>
                  <a:pt x="285018" y="56091"/>
                </a:cubicBezTo>
                <a:lnTo>
                  <a:pt x="285018" y="55831"/>
                </a:lnTo>
                <a:cubicBezTo>
                  <a:pt x="245985" y="55831"/>
                  <a:pt x="227367" y="57840"/>
                  <a:pt x="210969" y="59635"/>
                </a:cubicBezTo>
                <a:lnTo>
                  <a:pt x="210969" y="59635"/>
                </a:lnTo>
                <a:cubicBezTo>
                  <a:pt x="210993" y="59588"/>
                  <a:pt x="211016" y="59564"/>
                  <a:pt x="211064" y="59517"/>
                </a:cubicBezTo>
                <a:lnTo>
                  <a:pt x="211513" y="59446"/>
                </a:lnTo>
                <a:cubicBezTo>
                  <a:pt x="227934" y="56564"/>
                  <a:pt x="246528" y="53303"/>
                  <a:pt x="285018" y="53303"/>
                </a:cubicBezTo>
                <a:lnTo>
                  <a:pt x="285018" y="53043"/>
                </a:lnTo>
                <a:cubicBezTo>
                  <a:pt x="246505" y="53043"/>
                  <a:pt x="227886" y="56304"/>
                  <a:pt x="211465" y="59186"/>
                </a:cubicBezTo>
                <a:lnTo>
                  <a:pt x="211324" y="59210"/>
                </a:lnTo>
                <a:lnTo>
                  <a:pt x="211395" y="59116"/>
                </a:lnTo>
                <a:lnTo>
                  <a:pt x="212080" y="58950"/>
                </a:lnTo>
                <a:cubicBezTo>
                  <a:pt x="228501" y="55004"/>
                  <a:pt x="247096" y="50539"/>
                  <a:pt x="285018" y="50539"/>
                </a:cubicBezTo>
                <a:lnTo>
                  <a:pt x="285018" y="50232"/>
                </a:lnTo>
                <a:cubicBezTo>
                  <a:pt x="247072" y="50232"/>
                  <a:pt x="228454" y="54721"/>
                  <a:pt x="212009" y="58667"/>
                </a:cubicBezTo>
                <a:lnTo>
                  <a:pt x="211725" y="58738"/>
                </a:lnTo>
                <a:lnTo>
                  <a:pt x="211725" y="58738"/>
                </a:lnTo>
                <a:lnTo>
                  <a:pt x="211749" y="58714"/>
                </a:lnTo>
                <a:lnTo>
                  <a:pt x="212647" y="58430"/>
                </a:lnTo>
                <a:cubicBezTo>
                  <a:pt x="229068" y="53421"/>
                  <a:pt x="247686" y="47727"/>
                  <a:pt x="285018" y="47727"/>
                </a:cubicBezTo>
                <a:lnTo>
                  <a:pt x="285018" y="47444"/>
                </a:lnTo>
                <a:cubicBezTo>
                  <a:pt x="247639" y="47444"/>
                  <a:pt x="228997" y="53138"/>
                  <a:pt x="212552" y="58147"/>
                </a:cubicBezTo>
                <a:lnTo>
                  <a:pt x="212387" y="58194"/>
                </a:lnTo>
                <a:lnTo>
                  <a:pt x="213214" y="57911"/>
                </a:lnTo>
                <a:cubicBezTo>
                  <a:pt x="229635" y="51862"/>
                  <a:pt x="248230" y="44986"/>
                  <a:pt x="285018" y="44986"/>
                </a:cubicBezTo>
                <a:lnTo>
                  <a:pt x="285018" y="44656"/>
                </a:lnTo>
                <a:cubicBezTo>
                  <a:pt x="248419" y="44656"/>
                  <a:pt x="229777" y="51460"/>
                  <a:pt x="213426" y="57485"/>
                </a:cubicBezTo>
                <a:lnTo>
                  <a:pt x="213805" y="57320"/>
                </a:lnTo>
                <a:cubicBezTo>
                  <a:pt x="230202" y="50232"/>
                  <a:pt x="248797" y="42222"/>
                  <a:pt x="285018" y="42222"/>
                </a:cubicBezTo>
                <a:lnTo>
                  <a:pt x="285018" y="41868"/>
                </a:lnTo>
                <a:cubicBezTo>
                  <a:pt x="249340" y="41868"/>
                  <a:pt x="230722" y="49641"/>
                  <a:pt x="214490" y="56635"/>
                </a:cubicBezTo>
                <a:lnTo>
                  <a:pt x="214490" y="56635"/>
                </a:lnTo>
                <a:cubicBezTo>
                  <a:pt x="230864" y="48578"/>
                  <a:pt x="249435" y="39434"/>
                  <a:pt x="285018" y="39434"/>
                </a:cubicBezTo>
                <a:lnTo>
                  <a:pt x="285018" y="39080"/>
                </a:lnTo>
                <a:cubicBezTo>
                  <a:pt x="250285" y="39080"/>
                  <a:pt x="231714" y="47751"/>
                  <a:pt x="215600" y="55690"/>
                </a:cubicBezTo>
                <a:cubicBezTo>
                  <a:pt x="231856" y="46688"/>
                  <a:pt x="250356" y="36670"/>
                  <a:pt x="285018" y="36670"/>
                </a:cubicBezTo>
                <a:lnTo>
                  <a:pt x="285018" y="36292"/>
                </a:lnTo>
                <a:cubicBezTo>
                  <a:pt x="251207" y="36292"/>
                  <a:pt x="232706" y="45813"/>
                  <a:pt x="216758" y="54626"/>
                </a:cubicBezTo>
                <a:lnTo>
                  <a:pt x="216758" y="54626"/>
                </a:lnTo>
                <a:cubicBezTo>
                  <a:pt x="232825" y="44750"/>
                  <a:pt x="251301" y="33882"/>
                  <a:pt x="285018" y="33882"/>
                </a:cubicBezTo>
                <a:lnTo>
                  <a:pt x="285018" y="33504"/>
                </a:lnTo>
                <a:cubicBezTo>
                  <a:pt x="252175" y="33504"/>
                  <a:pt x="233746" y="43781"/>
                  <a:pt x="217963" y="53445"/>
                </a:cubicBezTo>
                <a:lnTo>
                  <a:pt x="217963" y="53445"/>
                </a:lnTo>
                <a:cubicBezTo>
                  <a:pt x="233888" y="42718"/>
                  <a:pt x="252270" y="31117"/>
                  <a:pt x="285018" y="31117"/>
                </a:cubicBezTo>
                <a:lnTo>
                  <a:pt x="285018" y="30716"/>
                </a:lnTo>
                <a:cubicBezTo>
                  <a:pt x="253121" y="30716"/>
                  <a:pt x="234809" y="41655"/>
                  <a:pt x="219168" y="52146"/>
                </a:cubicBezTo>
                <a:lnTo>
                  <a:pt x="219168" y="52146"/>
                </a:lnTo>
                <a:cubicBezTo>
                  <a:pt x="234927" y="40615"/>
                  <a:pt x="253215" y="28353"/>
                  <a:pt x="285018" y="28353"/>
                </a:cubicBezTo>
                <a:lnTo>
                  <a:pt x="285018" y="27904"/>
                </a:lnTo>
                <a:cubicBezTo>
                  <a:pt x="254089" y="27904"/>
                  <a:pt x="235896" y="39458"/>
                  <a:pt x="220444" y="50681"/>
                </a:cubicBezTo>
                <a:cubicBezTo>
                  <a:pt x="236014" y="38418"/>
                  <a:pt x="254160" y="25588"/>
                  <a:pt x="285018" y="25588"/>
                </a:cubicBezTo>
                <a:lnTo>
                  <a:pt x="285018" y="25116"/>
                </a:lnTo>
                <a:cubicBezTo>
                  <a:pt x="270227" y="25116"/>
                  <a:pt x="257090" y="28022"/>
                  <a:pt x="244875" y="34000"/>
                </a:cubicBezTo>
                <a:cubicBezTo>
                  <a:pt x="236085" y="38300"/>
                  <a:pt x="228690" y="43663"/>
                  <a:pt x="221720" y="49121"/>
                </a:cubicBezTo>
                <a:cubicBezTo>
                  <a:pt x="237668" y="35677"/>
                  <a:pt x="255011" y="22800"/>
                  <a:pt x="285018" y="22800"/>
                </a:cubicBezTo>
                <a:lnTo>
                  <a:pt x="285018" y="22328"/>
                </a:lnTo>
                <a:cubicBezTo>
                  <a:pt x="270439" y="22328"/>
                  <a:pt x="257492" y="25447"/>
                  <a:pt x="245371" y="31826"/>
                </a:cubicBezTo>
                <a:cubicBezTo>
                  <a:pt x="236936" y="36268"/>
                  <a:pt x="229777" y="41797"/>
                  <a:pt x="223019" y="47444"/>
                </a:cubicBezTo>
                <a:cubicBezTo>
                  <a:pt x="238731" y="33338"/>
                  <a:pt x="255932" y="20012"/>
                  <a:pt x="285018" y="20012"/>
                </a:cubicBezTo>
                <a:lnTo>
                  <a:pt x="285018" y="19540"/>
                </a:lnTo>
                <a:cubicBezTo>
                  <a:pt x="270676" y="19540"/>
                  <a:pt x="257870" y="22848"/>
                  <a:pt x="245867" y="29652"/>
                </a:cubicBezTo>
                <a:cubicBezTo>
                  <a:pt x="237810" y="34189"/>
                  <a:pt x="230887" y="39812"/>
                  <a:pt x="224366" y="45601"/>
                </a:cubicBezTo>
                <a:cubicBezTo>
                  <a:pt x="239842" y="30905"/>
                  <a:pt x="256877" y="17248"/>
                  <a:pt x="285018" y="17248"/>
                </a:cubicBezTo>
                <a:lnTo>
                  <a:pt x="285018" y="16752"/>
                </a:lnTo>
                <a:cubicBezTo>
                  <a:pt x="270912" y="16752"/>
                  <a:pt x="258248" y="20249"/>
                  <a:pt x="246339" y="27455"/>
                </a:cubicBezTo>
                <a:cubicBezTo>
                  <a:pt x="238661" y="32086"/>
                  <a:pt x="231998" y="37780"/>
                  <a:pt x="225689" y="43687"/>
                </a:cubicBezTo>
                <a:lnTo>
                  <a:pt x="225689" y="43687"/>
                </a:lnTo>
                <a:cubicBezTo>
                  <a:pt x="240929" y="28471"/>
                  <a:pt x="257799" y="14484"/>
                  <a:pt x="285018" y="14484"/>
                </a:cubicBezTo>
                <a:lnTo>
                  <a:pt x="285018" y="13964"/>
                </a:lnTo>
                <a:cubicBezTo>
                  <a:pt x="271125" y="13964"/>
                  <a:pt x="258649" y="17650"/>
                  <a:pt x="246836" y="25234"/>
                </a:cubicBezTo>
                <a:cubicBezTo>
                  <a:pt x="239558" y="29912"/>
                  <a:pt x="233132" y="35654"/>
                  <a:pt x="227083" y="41584"/>
                </a:cubicBezTo>
                <a:lnTo>
                  <a:pt x="227083" y="41584"/>
                </a:lnTo>
                <a:cubicBezTo>
                  <a:pt x="242063" y="25919"/>
                  <a:pt x="258720" y="11696"/>
                  <a:pt x="285018" y="11696"/>
                </a:cubicBezTo>
                <a:lnTo>
                  <a:pt x="285018" y="11152"/>
                </a:lnTo>
                <a:cubicBezTo>
                  <a:pt x="259571" y="11152"/>
                  <a:pt x="243150" y="24336"/>
                  <a:pt x="228548" y="39316"/>
                </a:cubicBezTo>
                <a:cubicBezTo>
                  <a:pt x="243268" y="23249"/>
                  <a:pt x="259665" y="8908"/>
                  <a:pt x="285018" y="8908"/>
                </a:cubicBezTo>
                <a:lnTo>
                  <a:pt x="285018" y="8364"/>
                </a:lnTo>
                <a:cubicBezTo>
                  <a:pt x="260469" y="8364"/>
                  <a:pt x="244284" y="21666"/>
                  <a:pt x="229942" y="37000"/>
                </a:cubicBezTo>
                <a:cubicBezTo>
                  <a:pt x="244402" y="20579"/>
                  <a:pt x="260563" y="6143"/>
                  <a:pt x="285018" y="6143"/>
                </a:cubicBezTo>
                <a:lnTo>
                  <a:pt x="285018" y="5576"/>
                </a:lnTo>
                <a:cubicBezTo>
                  <a:pt x="261367" y="5576"/>
                  <a:pt x="245442" y="18925"/>
                  <a:pt x="231360" y="34567"/>
                </a:cubicBezTo>
                <a:cubicBezTo>
                  <a:pt x="245560" y="17862"/>
                  <a:pt x="261437" y="3355"/>
                  <a:pt x="285018" y="3355"/>
                </a:cubicBezTo>
                <a:lnTo>
                  <a:pt x="285018" y="2788"/>
                </a:lnTo>
                <a:cubicBezTo>
                  <a:pt x="262217" y="2788"/>
                  <a:pt x="246623" y="16161"/>
                  <a:pt x="232777" y="32039"/>
                </a:cubicBezTo>
                <a:cubicBezTo>
                  <a:pt x="246718" y="15098"/>
                  <a:pt x="262312" y="591"/>
                  <a:pt x="285018" y="591"/>
                </a:cubicBezTo>
                <a:lnTo>
                  <a:pt x="285018" y="0"/>
                </a:lnTo>
                <a:close/>
              </a:path>
            </a:pathLst>
          </a:custGeom>
          <a:solidFill>
            <a:schemeClr val="dk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89"/>
          </a:p>
        </p:txBody>
      </p:sp>
      <p:sp>
        <p:nvSpPr>
          <p:cNvPr id="46" name="Google Shape;46;p3"/>
          <p:cNvSpPr/>
          <p:nvPr/>
        </p:nvSpPr>
        <p:spPr>
          <a:xfrm flipH="1">
            <a:off x="3189203" y="4284755"/>
            <a:ext cx="426800" cy="426800"/>
          </a:xfrm>
          <a:prstGeom prst="ellipse">
            <a:avLst/>
          </a:prstGeom>
          <a:solidFill>
            <a:schemeClr val="accent1"/>
          </a:solidFill>
          <a:ln>
            <a:noFill/>
          </a:ln>
          <a:effectLst>
            <a:outerShdw blurRad="128588" dist="57150" dir="4980000" algn="bl" rotWithShape="0">
              <a:srgbClr val="000000">
                <a:alpha val="16000"/>
              </a:srgb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89"/>
          </a:p>
        </p:txBody>
      </p:sp>
      <p:sp>
        <p:nvSpPr>
          <p:cNvPr id="47" name="Google Shape;47;p3"/>
          <p:cNvSpPr/>
          <p:nvPr/>
        </p:nvSpPr>
        <p:spPr>
          <a:xfrm flipH="1">
            <a:off x="10273337" y="2131571"/>
            <a:ext cx="609600" cy="609600"/>
          </a:xfrm>
          <a:prstGeom prst="ellipse">
            <a:avLst/>
          </a:prstGeom>
          <a:noFill/>
          <a:ln w="19050" cap="flat" cmpd="sng">
            <a:solidFill>
              <a:schemeClr val="accent2"/>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89"/>
          </a:p>
        </p:txBody>
      </p:sp>
      <p:sp>
        <p:nvSpPr>
          <p:cNvPr id="48" name="Google Shape;48;p3"/>
          <p:cNvSpPr txBox="1">
            <a:spLocks noGrp="1"/>
          </p:cNvSpPr>
          <p:nvPr>
            <p:ph type="title"/>
          </p:nvPr>
        </p:nvSpPr>
        <p:spPr>
          <a:xfrm>
            <a:off x="3298033" y="2588767"/>
            <a:ext cx="5596000" cy="1122400"/>
          </a:xfrm>
          <a:prstGeom prst="rect">
            <a:avLst/>
          </a:prstGeom>
        </p:spPr>
        <p:txBody>
          <a:bodyPr spcFirstLastPara="1" wrap="square" lIns="91425" tIns="91425" rIns="91425" bIns="91425" anchor="ctr" anchorCtr="0">
            <a:noAutofit/>
          </a:bodyPr>
          <a:lstStyle>
            <a:lvl1pPr lvl="0" algn="ctr">
              <a:spcBef>
                <a:spcPts val="0"/>
              </a:spcBef>
              <a:spcAft>
                <a:spcPts val="0"/>
              </a:spcAft>
              <a:buSzPts val="3600"/>
              <a:buNone/>
              <a:defRPr sz="8000"/>
            </a:lvl1pPr>
            <a:lvl2pPr lvl="1" algn="ctr">
              <a:spcBef>
                <a:spcPts val="0"/>
              </a:spcBef>
              <a:spcAft>
                <a:spcPts val="0"/>
              </a:spcAft>
              <a:buSzPts val="3600"/>
              <a:buNone/>
              <a:defRPr sz="4800"/>
            </a:lvl2pPr>
            <a:lvl3pPr lvl="2" algn="ctr">
              <a:spcBef>
                <a:spcPts val="0"/>
              </a:spcBef>
              <a:spcAft>
                <a:spcPts val="0"/>
              </a:spcAft>
              <a:buSzPts val="3600"/>
              <a:buNone/>
              <a:defRPr sz="4800"/>
            </a:lvl3pPr>
            <a:lvl4pPr lvl="3" algn="ctr">
              <a:spcBef>
                <a:spcPts val="0"/>
              </a:spcBef>
              <a:spcAft>
                <a:spcPts val="0"/>
              </a:spcAft>
              <a:buSzPts val="3600"/>
              <a:buNone/>
              <a:defRPr sz="4800"/>
            </a:lvl4pPr>
            <a:lvl5pPr lvl="4" algn="ctr">
              <a:spcBef>
                <a:spcPts val="0"/>
              </a:spcBef>
              <a:spcAft>
                <a:spcPts val="0"/>
              </a:spcAft>
              <a:buSzPts val="3600"/>
              <a:buNone/>
              <a:defRPr sz="4800"/>
            </a:lvl5pPr>
            <a:lvl6pPr lvl="5" algn="ctr">
              <a:spcBef>
                <a:spcPts val="0"/>
              </a:spcBef>
              <a:spcAft>
                <a:spcPts val="0"/>
              </a:spcAft>
              <a:buSzPts val="3600"/>
              <a:buNone/>
              <a:defRPr sz="4800"/>
            </a:lvl6pPr>
            <a:lvl7pPr lvl="6" algn="ctr">
              <a:spcBef>
                <a:spcPts val="0"/>
              </a:spcBef>
              <a:spcAft>
                <a:spcPts val="0"/>
              </a:spcAft>
              <a:buSzPts val="3600"/>
              <a:buNone/>
              <a:defRPr sz="4800"/>
            </a:lvl7pPr>
            <a:lvl8pPr lvl="7" algn="ctr">
              <a:spcBef>
                <a:spcPts val="0"/>
              </a:spcBef>
              <a:spcAft>
                <a:spcPts val="0"/>
              </a:spcAft>
              <a:buSzPts val="3600"/>
              <a:buNone/>
              <a:defRPr sz="4800"/>
            </a:lvl8pPr>
            <a:lvl9pPr lvl="8" algn="ctr">
              <a:spcBef>
                <a:spcPts val="0"/>
              </a:spcBef>
              <a:spcAft>
                <a:spcPts val="0"/>
              </a:spcAft>
              <a:buSzPts val="3600"/>
              <a:buNone/>
              <a:defRPr sz="4800"/>
            </a:lvl9pPr>
          </a:lstStyle>
          <a:p>
            <a:endParaRPr/>
          </a:p>
        </p:txBody>
      </p:sp>
      <p:sp>
        <p:nvSpPr>
          <p:cNvPr id="49" name="Google Shape;49;p3"/>
          <p:cNvSpPr txBox="1">
            <a:spLocks noGrp="1"/>
          </p:cNvSpPr>
          <p:nvPr>
            <p:ph type="title" idx="2" hasCustomPrompt="1"/>
          </p:nvPr>
        </p:nvSpPr>
        <p:spPr>
          <a:xfrm>
            <a:off x="5277400" y="915700"/>
            <a:ext cx="1637200" cy="11224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2"/>
              </a:buClr>
              <a:buSzPts val="6000"/>
              <a:buNone/>
              <a:defRPr sz="8000">
                <a:solidFill>
                  <a:schemeClr val="accent2"/>
                </a:solidFill>
              </a:defRPr>
            </a:lvl1pPr>
            <a:lvl2pPr lvl="1" algn="ctr" rtl="0">
              <a:spcBef>
                <a:spcPts val="0"/>
              </a:spcBef>
              <a:spcAft>
                <a:spcPts val="0"/>
              </a:spcAft>
              <a:buSzPts val="6000"/>
              <a:buNone/>
              <a:defRPr sz="8000"/>
            </a:lvl2pPr>
            <a:lvl3pPr lvl="2" algn="ctr" rtl="0">
              <a:spcBef>
                <a:spcPts val="0"/>
              </a:spcBef>
              <a:spcAft>
                <a:spcPts val="0"/>
              </a:spcAft>
              <a:buSzPts val="6000"/>
              <a:buNone/>
              <a:defRPr sz="8000"/>
            </a:lvl3pPr>
            <a:lvl4pPr lvl="3" algn="ctr" rtl="0">
              <a:spcBef>
                <a:spcPts val="0"/>
              </a:spcBef>
              <a:spcAft>
                <a:spcPts val="0"/>
              </a:spcAft>
              <a:buSzPts val="6000"/>
              <a:buNone/>
              <a:defRPr sz="8000"/>
            </a:lvl4pPr>
            <a:lvl5pPr lvl="4" algn="ctr" rtl="0">
              <a:spcBef>
                <a:spcPts val="0"/>
              </a:spcBef>
              <a:spcAft>
                <a:spcPts val="0"/>
              </a:spcAft>
              <a:buSzPts val="6000"/>
              <a:buNone/>
              <a:defRPr sz="8000"/>
            </a:lvl5pPr>
            <a:lvl6pPr lvl="5" algn="ctr" rtl="0">
              <a:spcBef>
                <a:spcPts val="0"/>
              </a:spcBef>
              <a:spcAft>
                <a:spcPts val="0"/>
              </a:spcAft>
              <a:buSzPts val="6000"/>
              <a:buNone/>
              <a:defRPr sz="8000"/>
            </a:lvl6pPr>
            <a:lvl7pPr lvl="6" algn="ctr" rtl="0">
              <a:spcBef>
                <a:spcPts val="0"/>
              </a:spcBef>
              <a:spcAft>
                <a:spcPts val="0"/>
              </a:spcAft>
              <a:buSzPts val="6000"/>
              <a:buNone/>
              <a:defRPr sz="8000"/>
            </a:lvl7pPr>
            <a:lvl8pPr lvl="7" algn="ctr" rtl="0">
              <a:spcBef>
                <a:spcPts val="0"/>
              </a:spcBef>
              <a:spcAft>
                <a:spcPts val="0"/>
              </a:spcAft>
              <a:buSzPts val="6000"/>
              <a:buNone/>
              <a:defRPr sz="8000"/>
            </a:lvl8pPr>
            <a:lvl9pPr lvl="8" algn="ctr" rtl="0">
              <a:spcBef>
                <a:spcPts val="0"/>
              </a:spcBef>
              <a:spcAft>
                <a:spcPts val="0"/>
              </a:spcAft>
              <a:buSzPts val="6000"/>
              <a:buNone/>
              <a:defRPr sz="8000"/>
            </a:lvl9pPr>
          </a:lstStyle>
          <a:p>
            <a:r>
              <a:t>xx%</a:t>
            </a:r>
          </a:p>
        </p:txBody>
      </p:sp>
      <p:sp>
        <p:nvSpPr>
          <p:cNvPr id="50" name="Google Shape;50;p3"/>
          <p:cNvSpPr txBox="1">
            <a:spLocks noGrp="1"/>
          </p:cNvSpPr>
          <p:nvPr>
            <p:ph type="subTitle" idx="1"/>
          </p:nvPr>
        </p:nvSpPr>
        <p:spPr>
          <a:xfrm>
            <a:off x="3298033" y="3711167"/>
            <a:ext cx="5596000" cy="573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2133"/>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Title and six columns">
  <p:cSld name="BLANK_1_1_1_1_1">
    <p:spTree>
      <p:nvGrpSpPr>
        <p:cNvPr id="1" name="Shape 613"/>
        <p:cNvGrpSpPr/>
        <p:nvPr/>
      </p:nvGrpSpPr>
      <p:grpSpPr>
        <a:xfrm>
          <a:off x="0" y="0"/>
          <a:ext cx="0" cy="0"/>
          <a:chOff x="0" y="0"/>
          <a:chExt cx="0" cy="0"/>
        </a:xfrm>
      </p:grpSpPr>
      <p:grpSp>
        <p:nvGrpSpPr>
          <p:cNvPr id="614" name="Google Shape;614;p27"/>
          <p:cNvGrpSpPr/>
          <p:nvPr/>
        </p:nvGrpSpPr>
        <p:grpSpPr>
          <a:xfrm>
            <a:off x="-1005801" y="-203219"/>
            <a:ext cx="13550761" cy="7188428"/>
            <a:chOff x="-200" y="-541901"/>
            <a:chExt cx="9144387" cy="4850928"/>
          </a:xfrm>
        </p:grpSpPr>
        <p:grpSp>
          <p:nvGrpSpPr>
            <p:cNvPr id="615" name="Google Shape;615;p27"/>
            <p:cNvGrpSpPr/>
            <p:nvPr/>
          </p:nvGrpSpPr>
          <p:grpSpPr>
            <a:xfrm>
              <a:off x="75" y="-541901"/>
              <a:ext cx="3080308" cy="3269023"/>
              <a:chOff x="0" y="0"/>
              <a:chExt cx="2743172" cy="2911232"/>
            </a:xfrm>
          </p:grpSpPr>
          <p:sp>
            <p:nvSpPr>
              <p:cNvPr id="616" name="Google Shape;616;p27"/>
              <p:cNvSpPr/>
              <p:nvPr/>
            </p:nvSpPr>
            <p:spPr>
              <a:xfrm>
                <a:off x="0" y="1411617"/>
                <a:ext cx="2743172" cy="1499615"/>
              </a:xfrm>
              <a:custGeom>
                <a:avLst/>
                <a:gdLst/>
                <a:ahLst/>
                <a:cxnLst/>
                <a:rect l="l" t="t" r="r" b="b"/>
                <a:pathLst>
                  <a:path w="143284" h="78442" extrusionOk="0">
                    <a:moveTo>
                      <a:pt x="94420" y="2397"/>
                    </a:moveTo>
                    <a:cubicBezTo>
                      <a:pt x="94850" y="2397"/>
                      <a:pt x="95284" y="2437"/>
                      <a:pt x="95715" y="2519"/>
                    </a:cubicBezTo>
                    <a:cubicBezTo>
                      <a:pt x="94720" y="3693"/>
                      <a:pt x="94138" y="5198"/>
                      <a:pt x="94228" y="6784"/>
                    </a:cubicBezTo>
                    <a:cubicBezTo>
                      <a:pt x="92977" y="5481"/>
                      <a:pt x="91219" y="4651"/>
                      <a:pt x="89350" y="4651"/>
                    </a:cubicBezTo>
                    <a:cubicBezTo>
                      <a:pt x="89330" y="4651"/>
                      <a:pt x="89310" y="4651"/>
                      <a:pt x="89290" y="4651"/>
                    </a:cubicBezTo>
                    <a:cubicBezTo>
                      <a:pt x="90624" y="3201"/>
                      <a:pt x="92490" y="2397"/>
                      <a:pt x="94420" y="2397"/>
                    </a:cubicBezTo>
                    <a:close/>
                    <a:moveTo>
                      <a:pt x="84151" y="2400"/>
                    </a:moveTo>
                    <a:cubicBezTo>
                      <a:pt x="86084" y="2400"/>
                      <a:pt x="87955" y="3198"/>
                      <a:pt x="89290" y="4651"/>
                    </a:cubicBezTo>
                    <a:cubicBezTo>
                      <a:pt x="89270" y="4651"/>
                      <a:pt x="89250" y="4651"/>
                      <a:pt x="89231" y="4651"/>
                    </a:cubicBezTo>
                    <a:cubicBezTo>
                      <a:pt x="87362" y="4651"/>
                      <a:pt x="85594" y="5481"/>
                      <a:pt x="84353" y="6793"/>
                    </a:cubicBezTo>
                    <a:cubicBezTo>
                      <a:pt x="84434" y="5207"/>
                      <a:pt x="83851" y="3702"/>
                      <a:pt x="82866" y="2519"/>
                    </a:cubicBezTo>
                    <a:cubicBezTo>
                      <a:pt x="83294" y="2439"/>
                      <a:pt x="83724" y="2400"/>
                      <a:pt x="84151" y="2400"/>
                    </a:cubicBezTo>
                    <a:close/>
                    <a:moveTo>
                      <a:pt x="13670" y="2589"/>
                    </a:moveTo>
                    <a:cubicBezTo>
                      <a:pt x="15606" y="2589"/>
                      <a:pt x="17480" y="3392"/>
                      <a:pt x="18825" y="4840"/>
                    </a:cubicBezTo>
                    <a:lnTo>
                      <a:pt x="18825" y="4840"/>
                    </a:lnTo>
                    <a:cubicBezTo>
                      <a:pt x="18822" y="4840"/>
                      <a:pt x="18819" y="4840"/>
                      <a:pt x="18816" y="4840"/>
                    </a:cubicBezTo>
                    <a:cubicBezTo>
                      <a:pt x="18806" y="4840"/>
                      <a:pt x="18796" y="4840"/>
                      <a:pt x="18786" y="4840"/>
                    </a:cubicBezTo>
                    <a:cubicBezTo>
                      <a:pt x="16906" y="4840"/>
                      <a:pt x="15136" y="5671"/>
                      <a:pt x="13879" y="6981"/>
                    </a:cubicBezTo>
                    <a:cubicBezTo>
                      <a:pt x="13951" y="5404"/>
                      <a:pt x="13368" y="3899"/>
                      <a:pt x="12382" y="2716"/>
                    </a:cubicBezTo>
                    <a:lnTo>
                      <a:pt x="12391" y="2707"/>
                    </a:lnTo>
                    <a:cubicBezTo>
                      <a:pt x="12817" y="2628"/>
                      <a:pt x="13245" y="2589"/>
                      <a:pt x="13670" y="2589"/>
                    </a:cubicBezTo>
                    <a:close/>
                    <a:moveTo>
                      <a:pt x="23963" y="2589"/>
                    </a:moveTo>
                    <a:cubicBezTo>
                      <a:pt x="24387" y="2589"/>
                      <a:pt x="24815" y="2628"/>
                      <a:pt x="25241" y="2707"/>
                    </a:cubicBezTo>
                    <a:cubicBezTo>
                      <a:pt x="24255" y="3890"/>
                      <a:pt x="23673" y="5395"/>
                      <a:pt x="23753" y="6981"/>
                    </a:cubicBezTo>
                    <a:cubicBezTo>
                      <a:pt x="22512" y="5678"/>
                      <a:pt x="20744" y="4839"/>
                      <a:pt x="18875" y="4839"/>
                    </a:cubicBezTo>
                    <a:cubicBezTo>
                      <a:pt x="18859" y="4839"/>
                      <a:pt x="18842" y="4839"/>
                      <a:pt x="18825" y="4840"/>
                    </a:cubicBezTo>
                    <a:lnTo>
                      <a:pt x="18825" y="4840"/>
                    </a:lnTo>
                    <a:cubicBezTo>
                      <a:pt x="20162" y="3392"/>
                      <a:pt x="22030" y="2589"/>
                      <a:pt x="23963" y="2589"/>
                    </a:cubicBezTo>
                    <a:close/>
                    <a:moveTo>
                      <a:pt x="77628" y="548"/>
                    </a:moveTo>
                    <a:cubicBezTo>
                      <a:pt x="80805" y="548"/>
                      <a:pt x="83981" y="2626"/>
                      <a:pt x="84022" y="6784"/>
                    </a:cubicBezTo>
                    <a:cubicBezTo>
                      <a:pt x="83543" y="6679"/>
                      <a:pt x="83061" y="6628"/>
                      <a:pt x="82582" y="6628"/>
                    </a:cubicBezTo>
                    <a:cubicBezTo>
                      <a:pt x="80728" y="6628"/>
                      <a:pt x="78929" y="7396"/>
                      <a:pt x="77633" y="8791"/>
                    </a:cubicBezTo>
                    <a:cubicBezTo>
                      <a:pt x="76359" y="7419"/>
                      <a:pt x="74579" y="6632"/>
                      <a:pt x="72709" y="6632"/>
                    </a:cubicBezTo>
                    <a:cubicBezTo>
                      <a:pt x="72699" y="6632"/>
                      <a:pt x="72688" y="6632"/>
                      <a:pt x="72678" y="6632"/>
                    </a:cubicBezTo>
                    <a:cubicBezTo>
                      <a:pt x="72194" y="6632"/>
                      <a:pt x="71710" y="6677"/>
                      <a:pt x="71235" y="6784"/>
                    </a:cubicBezTo>
                    <a:cubicBezTo>
                      <a:pt x="71275" y="2626"/>
                      <a:pt x="74452" y="548"/>
                      <a:pt x="77628" y="548"/>
                    </a:cubicBezTo>
                    <a:close/>
                    <a:moveTo>
                      <a:pt x="100945" y="548"/>
                    </a:moveTo>
                    <a:cubicBezTo>
                      <a:pt x="104119" y="548"/>
                      <a:pt x="107295" y="2626"/>
                      <a:pt x="107337" y="6782"/>
                    </a:cubicBezTo>
                    <a:lnTo>
                      <a:pt x="107337" y="6782"/>
                    </a:lnTo>
                    <a:cubicBezTo>
                      <a:pt x="106865" y="6681"/>
                      <a:pt x="106389" y="6632"/>
                      <a:pt x="105917" y="6632"/>
                    </a:cubicBezTo>
                    <a:cubicBezTo>
                      <a:pt x="104054" y="6632"/>
                      <a:pt x="102249" y="7399"/>
                      <a:pt x="100957" y="8791"/>
                    </a:cubicBezTo>
                    <a:cubicBezTo>
                      <a:pt x="99676" y="7411"/>
                      <a:pt x="97883" y="6632"/>
                      <a:pt x="96002" y="6632"/>
                    </a:cubicBezTo>
                    <a:cubicBezTo>
                      <a:pt x="95518" y="6632"/>
                      <a:pt x="95034" y="6685"/>
                      <a:pt x="94559" y="6784"/>
                    </a:cubicBezTo>
                    <a:cubicBezTo>
                      <a:pt x="94595" y="2626"/>
                      <a:pt x="97769" y="548"/>
                      <a:pt x="100945" y="548"/>
                    </a:cubicBezTo>
                    <a:close/>
                    <a:moveTo>
                      <a:pt x="7159" y="741"/>
                    </a:moveTo>
                    <a:cubicBezTo>
                      <a:pt x="10334" y="741"/>
                      <a:pt x="13512" y="2820"/>
                      <a:pt x="13556" y="6981"/>
                    </a:cubicBezTo>
                    <a:cubicBezTo>
                      <a:pt x="13074" y="6876"/>
                      <a:pt x="12589" y="6825"/>
                      <a:pt x="12108" y="6825"/>
                    </a:cubicBezTo>
                    <a:cubicBezTo>
                      <a:pt x="10251" y="6825"/>
                      <a:pt x="8458" y="7587"/>
                      <a:pt x="7163" y="8974"/>
                    </a:cubicBezTo>
                    <a:lnTo>
                      <a:pt x="7163" y="8974"/>
                    </a:lnTo>
                    <a:cubicBezTo>
                      <a:pt x="5882" y="7606"/>
                      <a:pt x="4092" y="6820"/>
                      <a:pt x="2212" y="6820"/>
                    </a:cubicBezTo>
                    <a:cubicBezTo>
                      <a:pt x="1728" y="6820"/>
                      <a:pt x="1245" y="6874"/>
                      <a:pt x="770" y="6981"/>
                    </a:cubicBezTo>
                    <a:cubicBezTo>
                      <a:pt x="806" y="2822"/>
                      <a:pt x="3981" y="741"/>
                      <a:pt x="7159" y="741"/>
                    </a:cubicBezTo>
                    <a:close/>
                    <a:moveTo>
                      <a:pt x="30465" y="748"/>
                    </a:moveTo>
                    <a:cubicBezTo>
                      <a:pt x="33637" y="748"/>
                      <a:pt x="36811" y="2823"/>
                      <a:pt x="36854" y="6977"/>
                    </a:cubicBezTo>
                    <a:lnTo>
                      <a:pt x="36854" y="6977"/>
                    </a:lnTo>
                    <a:cubicBezTo>
                      <a:pt x="36379" y="6875"/>
                      <a:pt x="35901" y="6825"/>
                      <a:pt x="35427" y="6825"/>
                    </a:cubicBezTo>
                    <a:cubicBezTo>
                      <a:pt x="33572" y="6825"/>
                      <a:pt x="31778" y="7591"/>
                      <a:pt x="30483" y="8979"/>
                    </a:cubicBezTo>
                    <a:cubicBezTo>
                      <a:pt x="29201" y="7608"/>
                      <a:pt x="27409" y="6820"/>
                      <a:pt x="25536" y="6820"/>
                    </a:cubicBezTo>
                    <a:cubicBezTo>
                      <a:pt x="25044" y="6820"/>
                      <a:pt x="24560" y="6874"/>
                      <a:pt x="24085" y="6981"/>
                    </a:cubicBezTo>
                    <a:cubicBezTo>
                      <a:pt x="24116" y="2827"/>
                      <a:pt x="27290" y="748"/>
                      <a:pt x="30465" y="748"/>
                    </a:cubicBezTo>
                    <a:close/>
                    <a:moveTo>
                      <a:pt x="119332" y="6908"/>
                    </a:moveTo>
                    <a:cubicBezTo>
                      <a:pt x="121265" y="6908"/>
                      <a:pt x="123134" y="7710"/>
                      <a:pt x="124478" y="9150"/>
                    </a:cubicBezTo>
                    <a:lnTo>
                      <a:pt x="124487" y="9158"/>
                    </a:lnTo>
                    <a:lnTo>
                      <a:pt x="124487" y="9158"/>
                    </a:lnTo>
                    <a:cubicBezTo>
                      <a:pt x="124484" y="9159"/>
                      <a:pt x="124481" y="9159"/>
                      <a:pt x="124478" y="9159"/>
                    </a:cubicBezTo>
                    <a:cubicBezTo>
                      <a:pt x="124459" y="9158"/>
                      <a:pt x="124439" y="9158"/>
                      <a:pt x="124419" y="9158"/>
                    </a:cubicBezTo>
                    <a:cubicBezTo>
                      <a:pt x="122559" y="9158"/>
                      <a:pt x="120791" y="9997"/>
                      <a:pt x="119541" y="11300"/>
                    </a:cubicBezTo>
                    <a:cubicBezTo>
                      <a:pt x="119631" y="9705"/>
                      <a:pt x="119048" y="8209"/>
                      <a:pt x="118054" y="7026"/>
                    </a:cubicBezTo>
                    <a:cubicBezTo>
                      <a:pt x="118480" y="6947"/>
                      <a:pt x="118907" y="6908"/>
                      <a:pt x="119332" y="6908"/>
                    </a:cubicBezTo>
                    <a:close/>
                    <a:moveTo>
                      <a:pt x="129633" y="6908"/>
                    </a:moveTo>
                    <a:cubicBezTo>
                      <a:pt x="130058" y="6908"/>
                      <a:pt x="130486" y="6947"/>
                      <a:pt x="130912" y="7026"/>
                    </a:cubicBezTo>
                    <a:cubicBezTo>
                      <a:pt x="129917" y="8209"/>
                      <a:pt x="129335" y="9705"/>
                      <a:pt x="129415" y="11300"/>
                    </a:cubicBezTo>
                    <a:cubicBezTo>
                      <a:pt x="128174" y="9997"/>
                      <a:pt x="126406" y="9158"/>
                      <a:pt x="124537" y="9158"/>
                    </a:cubicBezTo>
                    <a:cubicBezTo>
                      <a:pt x="124521" y="9158"/>
                      <a:pt x="124504" y="9158"/>
                      <a:pt x="124487" y="9158"/>
                    </a:cubicBezTo>
                    <a:lnTo>
                      <a:pt x="124487" y="9158"/>
                    </a:lnTo>
                    <a:cubicBezTo>
                      <a:pt x="125825" y="7711"/>
                      <a:pt x="127698" y="6908"/>
                      <a:pt x="129633" y="6908"/>
                    </a:cubicBezTo>
                    <a:close/>
                    <a:moveTo>
                      <a:pt x="82788" y="6998"/>
                    </a:moveTo>
                    <a:cubicBezTo>
                      <a:pt x="83213" y="6998"/>
                      <a:pt x="83641" y="7037"/>
                      <a:pt x="84066" y="7116"/>
                    </a:cubicBezTo>
                    <a:cubicBezTo>
                      <a:pt x="83072" y="8289"/>
                      <a:pt x="82489" y="9795"/>
                      <a:pt x="82579" y="11390"/>
                    </a:cubicBezTo>
                    <a:cubicBezTo>
                      <a:pt x="81329" y="10086"/>
                      <a:pt x="79570" y="9248"/>
                      <a:pt x="77701" y="9248"/>
                    </a:cubicBezTo>
                    <a:cubicBezTo>
                      <a:pt x="77681" y="9248"/>
                      <a:pt x="77661" y="9248"/>
                      <a:pt x="77642" y="9248"/>
                    </a:cubicBezTo>
                    <a:cubicBezTo>
                      <a:pt x="78979" y="7801"/>
                      <a:pt x="80853" y="6998"/>
                      <a:pt x="82788" y="6998"/>
                    </a:cubicBezTo>
                    <a:close/>
                    <a:moveTo>
                      <a:pt x="95802" y="7007"/>
                    </a:moveTo>
                    <a:cubicBezTo>
                      <a:pt x="97737" y="7007"/>
                      <a:pt x="99611" y="7810"/>
                      <a:pt x="100948" y="9257"/>
                    </a:cubicBezTo>
                    <a:cubicBezTo>
                      <a:pt x="100928" y="9257"/>
                      <a:pt x="100908" y="9257"/>
                      <a:pt x="100889" y="9257"/>
                    </a:cubicBezTo>
                    <a:cubicBezTo>
                      <a:pt x="99020" y="9257"/>
                      <a:pt x="97252" y="10095"/>
                      <a:pt x="96011" y="11399"/>
                    </a:cubicBezTo>
                    <a:cubicBezTo>
                      <a:pt x="96100" y="9804"/>
                      <a:pt x="95509" y="8307"/>
                      <a:pt x="94523" y="7125"/>
                    </a:cubicBezTo>
                    <a:cubicBezTo>
                      <a:pt x="94949" y="7046"/>
                      <a:pt x="95377" y="7007"/>
                      <a:pt x="95802" y="7007"/>
                    </a:cubicBezTo>
                    <a:close/>
                    <a:moveTo>
                      <a:pt x="48849" y="7105"/>
                    </a:moveTo>
                    <a:cubicBezTo>
                      <a:pt x="50784" y="7105"/>
                      <a:pt x="52658" y="7908"/>
                      <a:pt x="53995" y="9356"/>
                    </a:cubicBezTo>
                    <a:lnTo>
                      <a:pt x="53995" y="9356"/>
                    </a:lnTo>
                    <a:cubicBezTo>
                      <a:pt x="53978" y="9355"/>
                      <a:pt x="53961" y="9355"/>
                      <a:pt x="53945" y="9355"/>
                    </a:cubicBezTo>
                    <a:cubicBezTo>
                      <a:pt x="52076" y="9355"/>
                      <a:pt x="50308" y="10194"/>
                      <a:pt x="49067" y="11497"/>
                    </a:cubicBezTo>
                    <a:cubicBezTo>
                      <a:pt x="49147" y="9902"/>
                      <a:pt x="48565" y="8406"/>
                      <a:pt x="47570" y="7223"/>
                    </a:cubicBezTo>
                    <a:cubicBezTo>
                      <a:pt x="47996" y="7144"/>
                      <a:pt x="48424" y="7105"/>
                      <a:pt x="48849" y="7105"/>
                    </a:cubicBezTo>
                    <a:close/>
                    <a:moveTo>
                      <a:pt x="59142" y="7105"/>
                    </a:moveTo>
                    <a:cubicBezTo>
                      <a:pt x="59570" y="7105"/>
                      <a:pt x="60000" y="7144"/>
                      <a:pt x="60429" y="7223"/>
                    </a:cubicBezTo>
                    <a:cubicBezTo>
                      <a:pt x="59434" y="8397"/>
                      <a:pt x="58852" y="9902"/>
                      <a:pt x="58941" y="11497"/>
                    </a:cubicBezTo>
                    <a:cubicBezTo>
                      <a:pt x="57691" y="10194"/>
                      <a:pt x="55923" y="9355"/>
                      <a:pt x="54063" y="9355"/>
                    </a:cubicBezTo>
                    <a:cubicBezTo>
                      <a:pt x="54043" y="9355"/>
                      <a:pt x="54024" y="9356"/>
                      <a:pt x="54004" y="9356"/>
                    </a:cubicBezTo>
                    <a:cubicBezTo>
                      <a:pt x="54001" y="9356"/>
                      <a:pt x="53998" y="9356"/>
                      <a:pt x="53995" y="9356"/>
                    </a:cubicBezTo>
                    <a:lnTo>
                      <a:pt x="53995" y="9356"/>
                    </a:lnTo>
                    <a:lnTo>
                      <a:pt x="54004" y="9347"/>
                    </a:lnTo>
                    <a:cubicBezTo>
                      <a:pt x="55339" y="7901"/>
                      <a:pt x="57210" y="7105"/>
                      <a:pt x="59142" y="7105"/>
                    </a:cubicBezTo>
                    <a:close/>
                    <a:moveTo>
                      <a:pt x="12289" y="7212"/>
                    </a:moveTo>
                    <a:cubicBezTo>
                      <a:pt x="12716" y="7212"/>
                      <a:pt x="13146" y="7251"/>
                      <a:pt x="13574" y="7331"/>
                    </a:cubicBezTo>
                    <a:cubicBezTo>
                      <a:pt x="12580" y="8513"/>
                      <a:pt x="11997" y="10010"/>
                      <a:pt x="12087" y="11605"/>
                    </a:cubicBezTo>
                    <a:cubicBezTo>
                      <a:pt x="10837" y="10301"/>
                      <a:pt x="9069" y="9463"/>
                      <a:pt x="7208" y="9463"/>
                    </a:cubicBezTo>
                    <a:cubicBezTo>
                      <a:pt x="7189" y="9463"/>
                      <a:pt x="7169" y="9463"/>
                      <a:pt x="7150" y="9463"/>
                    </a:cubicBezTo>
                    <a:cubicBezTo>
                      <a:pt x="8485" y="8010"/>
                      <a:pt x="10356" y="7212"/>
                      <a:pt x="12289" y="7212"/>
                    </a:cubicBezTo>
                    <a:close/>
                    <a:moveTo>
                      <a:pt x="35624" y="7192"/>
                    </a:moveTo>
                    <a:cubicBezTo>
                      <a:pt x="36086" y="7192"/>
                      <a:pt x="36552" y="7237"/>
                      <a:pt x="37015" y="7331"/>
                    </a:cubicBezTo>
                    <a:cubicBezTo>
                      <a:pt x="36000" y="8594"/>
                      <a:pt x="35454" y="10176"/>
                      <a:pt x="35640" y="11839"/>
                    </a:cubicBezTo>
                    <a:lnTo>
                      <a:pt x="35640" y="11839"/>
                    </a:lnTo>
                    <a:cubicBezTo>
                      <a:pt x="34394" y="10395"/>
                      <a:pt x="32530" y="9454"/>
                      <a:pt x="30556" y="9454"/>
                    </a:cubicBezTo>
                    <a:cubicBezTo>
                      <a:pt x="30529" y="9454"/>
                      <a:pt x="30501" y="9454"/>
                      <a:pt x="30474" y="9454"/>
                    </a:cubicBezTo>
                    <a:cubicBezTo>
                      <a:pt x="30454" y="9454"/>
                      <a:pt x="30434" y="9454"/>
                      <a:pt x="30414" y="9454"/>
                    </a:cubicBezTo>
                    <a:cubicBezTo>
                      <a:pt x="28545" y="9454"/>
                      <a:pt x="26787" y="10284"/>
                      <a:pt x="25536" y="11596"/>
                    </a:cubicBezTo>
                    <a:cubicBezTo>
                      <a:pt x="25626" y="10001"/>
                      <a:pt x="25044" y="8495"/>
                      <a:pt x="24049" y="7322"/>
                    </a:cubicBezTo>
                    <a:cubicBezTo>
                      <a:pt x="24481" y="7240"/>
                      <a:pt x="24915" y="7200"/>
                      <a:pt x="25345" y="7200"/>
                    </a:cubicBezTo>
                    <a:cubicBezTo>
                      <a:pt x="27275" y="7200"/>
                      <a:pt x="29142" y="8002"/>
                      <a:pt x="30483" y="9445"/>
                    </a:cubicBezTo>
                    <a:cubicBezTo>
                      <a:pt x="31821" y="7992"/>
                      <a:pt x="33690" y="7192"/>
                      <a:pt x="35624" y="7192"/>
                    </a:cubicBezTo>
                    <a:close/>
                    <a:moveTo>
                      <a:pt x="112817" y="5046"/>
                    </a:moveTo>
                    <a:cubicBezTo>
                      <a:pt x="115992" y="5046"/>
                      <a:pt x="119168" y="7124"/>
                      <a:pt x="119209" y="11280"/>
                    </a:cubicBezTo>
                    <a:lnTo>
                      <a:pt x="119209" y="11280"/>
                    </a:lnTo>
                    <a:cubicBezTo>
                      <a:pt x="118739" y="11180"/>
                      <a:pt x="118265" y="11130"/>
                      <a:pt x="117794" y="11130"/>
                    </a:cubicBezTo>
                    <a:cubicBezTo>
                      <a:pt x="115935" y="11130"/>
                      <a:pt x="114129" y="11897"/>
                      <a:pt x="112830" y="13289"/>
                    </a:cubicBezTo>
                    <a:cubicBezTo>
                      <a:pt x="111548" y="11909"/>
                      <a:pt x="109756" y="11130"/>
                      <a:pt x="107883" y="11130"/>
                    </a:cubicBezTo>
                    <a:cubicBezTo>
                      <a:pt x="107391" y="11130"/>
                      <a:pt x="106907" y="11184"/>
                      <a:pt x="106432" y="11282"/>
                    </a:cubicBezTo>
                    <a:cubicBezTo>
                      <a:pt x="106468" y="7125"/>
                      <a:pt x="109642" y="5046"/>
                      <a:pt x="112817" y="5046"/>
                    </a:cubicBezTo>
                    <a:close/>
                    <a:moveTo>
                      <a:pt x="136134" y="5046"/>
                    </a:moveTo>
                    <a:cubicBezTo>
                      <a:pt x="139307" y="5046"/>
                      <a:pt x="142483" y="7124"/>
                      <a:pt x="142525" y="11280"/>
                    </a:cubicBezTo>
                    <a:cubicBezTo>
                      <a:pt x="142054" y="11180"/>
                      <a:pt x="141580" y="11130"/>
                      <a:pt x="141109" y="11130"/>
                    </a:cubicBezTo>
                    <a:cubicBezTo>
                      <a:pt x="139250" y="11130"/>
                      <a:pt x="137444" y="11897"/>
                      <a:pt x="136145" y="13289"/>
                    </a:cubicBezTo>
                    <a:cubicBezTo>
                      <a:pt x="134872" y="11909"/>
                      <a:pt x="133071" y="11130"/>
                      <a:pt x="131199" y="11130"/>
                    </a:cubicBezTo>
                    <a:cubicBezTo>
                      <a:pt x="130715" y="11130"/>
                      <a:pt x="130231" y="11184"/>
                      <a:pt x="129756" y="11282"/>
                    </a:cubicBezTo>
                    <a:cubicBezTo>
                      <a:pt x="129787" y="7125"/>
                      <a:pt x="132959" y="5046"/>
                      <a:pt x="136134" y="5046"/>
                    </a:cubicBezTo>
                    <a:close/>
                    <a:moveTo>
                      <a:pt x="89288" y="5152"/>
                    </a:moveTo>
                    <a:cubicBezTo>
                      <a:pt x="92463" y="5152"/>
                      <a:pt x="95639" y="7228"/>
                      <a:pt x="95679" y="11381"/>
                    </a:cubicBezTo>
                    <a:lnTo>
                      <a:pt x="95679" y="11381"/>
                    </a:lnTo>
                    <a:cubicBezTo>
                      <a:pt x="95206" y="11279"/>
                      <a:pt x="94729" y="11229"/>
                      <a:pt x="94255" y="11229"/>
                    </a:cubicBezTo>
                    <a:cubicBezTo>
                      <a:pt x="92396" y="11229"/>
                      <a:pt x="90592" y="11996"/>
                      <a:pt x="89299" y="13388"/>
                    </a:cubicBezTo>
                    <a:cubicBezTo>
                      <a:pt x="88018" y="12008"/>
                      <a:pt x="86226" y="11228"/>
                      <a:pt x="84344" y="11228"/>
                    </a:cubicBezTo>
                    <a:cubicBezTo>
                      <a:pt x="83860" y="11228"/>
                      <a:pt x="83376" y="11282"/>
                      <a:pt x="82902" y="11381"/>
                    </a:cubicBezTo>
                    <a:cubicBezTo>
                      <a:pt x="82937" y="7229"/>
                      <a:pt x="86112" y="5152"/>
                      <a:pt x="89288" y="5152"/>
                    </a:cubicBezTo>
                    <a:close/>
                    <a:moveTo>
                      <a:pt x="42335" y="5247"/>
                    </a:moveTo>
                    <a:cubicBezTo>
                      <a:pt x="45506" y="5247"/>
                      <a:pt x="48679" y="7322"/>
                      <a:pt x="48726" y="11475"/>
                    </a:cubicBezTo>
                    <a:lnTo>
                      <a:pt x="48726" y="11475"/>
                    </a:lnTo>
                    <a:cubicBezTo>
                      <a:pt x="48252" y="11373"/>
                      <a:pt x="47773" y="11323"/>
                      <a:pt x="47299" y="11323"/>
                    </a:cubicBezTo>
                    <a:cubicBezTo>
                      <a:pt x="45442" y="11323"/>
                      <a:pt x="43644" y="12089"/>
                      <a:pt x="42355" y="13478"/>
                    </a:cubicBezTo>
                    <a:cubicBezTo>
                      <a:pt x="41074" y="12107"/>
                      <a:pt x="39282" y="11318"/>
                      <a:pt x="37400" y="11318"/>
                    </a:cubicBezTo>
                    <a:cubicBezTo>
                      <a:pt x="36916" y="11318"/>
                      <a:pt x="36432" y="11372"/>
                      <a:pt x="35958" y="11479"/>
                    </a:cubicBezTo>
                    <a:cubicBezTo>
                      <a:pt x="35989" y="7326"/>
                      <a:pt x="39161" y="5247"/>
                      <a:pt x="42335" y="5247"/>
                    </a:cubicBezTo>
                    <a:close/>
                    <a:moveTo>
                      <a:pt x="65651" y="5248"/>
                    </a:moveTo>
                    <a:cubicBezTo>
                      <a:pt x="68824" y="5248"/>
                      <a:pt x="71996" y="7324"/>
                      <a:pt x="72041" y="11477"/>
                    </a:cubicBezTo>
                    <a:lnTo>
                      <a:pt x="72041" y="11477"/>
                    </a:lnTo>
                    <a:cubicBezTo>
                      <a:pt x="71564" y="11374"/>
                      <a:pt x="71084" y="11323"/>
                      <a:pt x="70606" y="11323"/>
                    </a:cubicBezTo>
                    <a:cubicBezTo>
                      <a:pt x="68746" y="11323"/>
                      <a:pt x="66942" y="12092"/>
                      <a:pt x="65653" y="13495"/>
                    </a:cubicBezTo>
                    <a:cubicBezTo>
                      <a:pt x="64378" y="12123"/>
                      <a:pt x="62599" y="11336"/>
                      <a:pt x="60729" y="11336"/>
                    </a:cubicBezTo>
                    <a:cubicBezTo>
                      <a:pt x="60719" y="11336"/>
                      <a:pt x="60708" y="11336"/>
                      <a:pt x="60697" y="11336"/>
                    </a:cubicBezTo>
                    <a:cubicBezTo>
                      <a:pt x="60214" y="11336"/>
                      <a:pt x="59730" y="11381"/>
                      <a:pt x="59255" y="11488"/>
                    </a:cubicBezTo>
                    <a:cubicBezTo>
                      <a:pt x="59295" y="7330"/>
                      <a:pt x="62473" y="5248"/>
                      <a:pt x="65651" y="5248"/>
                    </a:cubicBezTo>
                    <a:close/>
                    <a:moveTo>
                      <a:pt x="18809" y="5354"/>
                    </a:moveTo>
                    <a:cubicBezTo>
                      <a:pt x="21983" y="5354"/>
                      <a:pt x="25156" y="7430"/>
                      <a:pt x="25196" y="11587"/>
                    </a:cubicBezTo>
                    <a:cubicBezTo>
                      <a:pt x="24723" y="11485"/>
                      <a:pt x="24246" y="11435"/>
                      <a:pt x="23772" y="11435"/>
                    </a:cubicBezTo>
                    <a:cubicBezTo>
                      <a:pt x="21913" y="11435"/>
                      <a:pt x="20107" y="12202"/>
                      <a:pt x="18807" y="13594"/>
                    </a:cubicBezTo>
                    <a:cubicBezTo>
                      <a:pt x="17526" y="12214"/>
                      <a:pt x="15734" y="11435"/>
                      <a:pt x="13852" y="11435"/>
                    </a:cubicBezTo>
                    <a:cubicBezTo>
                      <a:pt x="13368" y="11435"/>
                      <a:pt x="12884" y="11488"/>
                      <a:pt x="12409" y="11587"/>
                    </a:cubicBezTo>
                    <a:cubicBezTo>
                      <a:pt x="12454" y="7433"/>
                      <a:pt x="15632" y="5354"/>
                      <a:pt x="18809" y="5354"/>
                    </a:cubicBezTo>
                    <a:close/>
                    <a:moveTo>
                      <a:pt x="117949" y="11510"/>
                    </a:moveTo>
                    <a:cubicBezTo>
                      <a:pt x="118380" y="11510"/>
                      <a:pt x="118814" y="11550"/>
                      <a:pt x="119245" y="11632"/>
                    </a:cubicBezTo>
                    <a:cubicBezTo>
                      <a:pt x="118251" y="12805"/>
                      <a:pt x="117668" y="14302"/>
                      <a:pt x="117758" y="15897"/>
                    </a:cubicBezTo>
                    <a:cubicBezTo>
                      <a:pt x="116508" y="14593"/>
                      <a:pt x="114740" y="13755"/>
                      <a:pt x="112880" y="13755"/>
                    </a:cubicBezTo>
                    <a:cubicBezTo>
                      <a:pt x="112860" y="13755"/>
                      <a:pt x="112840" y="13755"/>
                      <a:pt x="112821" y="13755"/>
                    </a:cubicBezTo>
                    <a:cubicBezTo>
                      <a:pt x="114154" y="12312"/>
                      <a:pt x="116020" y="11510"/>
                      <a:pt x="117949" y="11510"/>
                    </a:cubicBezTo>
                    <a:close/>
                    <a:moveTo>
                      <a:pt x="84144" y="11613"/>
                    </a:moveTo>
                    <a:cubicBezTo>
                      <a:pt x="86080" y="11613"/>
                      <a:pt x="87953" y="12415"/>
                      <a:pt x="89290" y="13863"/>
                    </a:cubicBezTo>
                    <a:cubicBezTo>
                      <a:pt x="89271" y="13863"/>
                      <a:pt x="89251" y="13863"/>
                      <a:pt x="89231" y="13863"/>
                    </a:cubicBezTo>
                    <a:cubicBezTo>
                      <a:pt x="87363" y="13863"/>
                      <a:pt x="85603" y="14701"/>
                      <a:pt x="84353" y="16004"/>
                    </a:cubicBezTo>
                    <a:cubicBezTo>
                      <a:pt x="84443" y="14409"/>
                      <a:pt x="83860" y="12913"/>
                      <a:pt x="82866" y="11730"/>
                    </a:cubicBezTo>
                    <a:cubicBezTo>
                      <a:pt x="83291" y="11651"/>
                      <a:pt x="83719" y="11613"/>
                      <a:pt x="84144" y="11613"/>
                    </a:cubicBezTo>
                    <a:close/>
                    <a:moveTo>
                      <a:pt x="94433" y="11612"/>
                    </a:moveTo>
                    <a:cubicBezTo>
                      <a:pt x="94859" y="11612"/>
                      <a:pt x="95288" y="11651"/>
                      <a:pt x="95715" y="11730"/>
                    </a:cubicBezTo>
                    <a:cubicBezTo>
                      <a:pt x="94729" y="12913"/>
                      <a:pt x="94147" y="14409"/>
                      <a:pt x="94228" y="16004"/>
                    </a:cubicBezTo>
                    <a:cubicBezTo>
                      <a:pt x="92986" y="14701"/>
                      <a:pt x="91218" y="13863"/>
                      <a:pt x="89350" y="13863"/>
                    </a:cubicBezTo>
                    <a:cubicBezTo>
                      <a:pt x="89330" y="13863"/>
                      <a:pt x="89310" y="13863"/>
                      <a:pt x="89290" y="13863"/>
                    </a:cubicBezTo>
                    <a:lnTo>
                      <a:pt x="89299" y="13854"/>
                    </a:lnTo>
                    <a:cubicBezTo>
                      <a:pt x="90635" y="12408"/>
                      <a:pt x="92505" y="11612"/>
                      <a:pt x="94433" y="11612"/>
                    </a:cubicBezTo>
                    <a:close/>
                    <a:moveTo>
                      <a:pt x="47494" y="11702"/>
                    </a:moveTo>
                    <a:cubicBezTo>
                      <a:pt x="47918" y="11702"/>
                      <a:pt x="48346" y="11741"/>
                      <a:pt x="48771" y="11820"/>
                    </a:cubicBezTo>
                    <a:cubicBezTo>
                      <a:pt x="47770" y="13000"/>
                      <a:pt x="47187" y="14502"/>
                      <a:pt x="47274" y="16084"/>
                    </a:cubicBezTo>
                    <a:lnTo>
                      <a:pt x="47274" y="16084"/>
                    </a:lnTo>
                    <a:cubicBezTo>
                      <a:pt x="46040" y="14793"/>
                      <a:pt x="44288" y="13961"/>
                      <a:pt x="42434" y="13961"/>
                    </a:cubicBezTo>
                    <a:cubicBezTo>
                      <a:pt x="42408" y="13961"/>
                      <a:pt x="42382" y="13961"/>
                      <a:pt x="42355" y="13961"/>
                    </a:cubicBezTo>
                    <a:lnTo>
                      <a:pt x="42355" y="13961"/>
                    </a:lnTo>
                    <a:cubicBezTo>
                      <a:pt x="43693" y="12506"/>
                      <a:pt x="45561" y="11702"/>
                      <a:pt x="47494" y="11702"/>
                    </a:cubicBezTo>
                    <a:close/>
                    <a:moveTo>
                      <a:pt x="60517" y="11701"/>
                    </a:moveTo>
                    <a:cubicBezTo>
                      <a:pt x="62455" y="11701"/>
                      <a:pt x="64326" y="12499"/>
                      <a:pt x="65662" y="13952"/>
                    </a:cubicBezTo>
                    <a:cubicBezTo>
                      <a:pt x="65642" y="13952"/>
                      <a:pt x="65622" y="13952"/>
                      <a:pt x="65602" y="13952"/>
                    </a:cubicBezTo>
                    <a:cubicBezTo>
                      <a:pt x="63734" y="13952"/>
                      <a:pt x="61966" y="14791"/>
                      <a:pt x="60724" y="16094"/>
                    </a:cubicBezTo>
                    <a:cubicBezTo>
                      <a:pt x="60805" y="14499"/>
                      <a:pt x="60223" y="12994"/>
                      <a:pt x="59228" y="11820"/>
                    </a:cubicBezTo>
                    <a:cubicBezTo>
                      <a:pt x="59658" y="11740"/>
                      <a:pt x="60089" y="11701"/>
                      <a:pt x="60517" y="11701"/>
                    </a:cubicBezTo>
                    <a:close/>
                    <a:moveTo>
                      <a:pt x="106098" y="7003"/>
                    </a:moveTo>
                    <a:cubicBezTo>
                      <a:pt x="106560" y="7003"/>
                      <a:pt x="107026" y="7049"/>
                      <a:pt x="107489" y="7142"/>
                    </a:cubicBezTo>
                    <a:cubicBezTo>
                      <a:pt x="106477" y="8396"/>
                      <a:pt x="105930" y="9991"/>
                      <a:pt x="106136" y="11666"/>
                    </a:cubicBezTo>
                    <a:lnTo>
                      <a:pt x="106136" y="11666"/>
                    </a:lnTo>
                    <a:cubicBezTo>
                      <a:pt x="106642" y="11553"/>
                      <a:pt x="107153" y="11498"/>
                      <a:pt x="107660" y="11498"/>
                    </a:cubicBezTo>
                    <a:cubicBezTo>
                      <a:pt x="109597" y="11498"/>
                      <a:pt x="111473" y="12301"/>
                      <a:pt x="112821" y="13755"/>
                    </a:cubicBezTo>
                    <a:cubicBezTo>
                      <a:pt x="112802" y="13755"/>
                      <a:pt x="112783" y="13755"/>
                      <a:pt x="112765" y="13755"/>
                    </a:cubicBezTo>
                    <a:cubicBezTo>
                      <a:pt x="110778" y="13755"/>
                      <a:pt x="108911" y="14701"/>
                      <a:pt x="107659" y="16148"/>
                    </a:cubicBezTo>
                    <a:lnTo>
                      <a:pt x="107659" y="16148"/>
                    </a:lnTo>
                    <a:cubicBezTo>
                      <a:pt x="107785" y="14472"/>
                      <a:pt x="107175" y="12895"/>
                      <a:pt x="106127" y="11668"/>
                    </a:cubicBezTo>
                    <a:cubicBezTo>
                      <a:pt x="106130" y="11667"/>
                      <a:pt x="106132" y="11666"/>
                      <a:pt x="106135" y="11666"/>
                    </a:cubicBezTo>
                    <a:lnTo>
                      <a:pt x="106135" y="11666"/>
                    </a:lnTo>
                    <a:cubicBezTo>
                      <a:pt x="106135" y="11666"/>
                      <a:pt x="106136" y="11667"/>
                      <a:pt x="106136" y="11668"/>
                    </a:cubicBezTo>
                    <a:cubicBezTo>
                      <a:pt x="106136" y="11667"/>
                      <a:pt x="106136" y="11666"/>
                      <a:pt x="106136" y="11666"/>
                    </a:cubicBezTo>
                    <a:lnTo>
                      <a:pt x="106136" y="11666"/>
                    </a:lnTo>
                    <a:cubicBezTo>
                      <a:pt x="106135" y="11666"/>
                      <a:pt x="106135" y="11666"/>
                      <a:pt x="106135" y="11666"/>
                    </a:cubicBezTo>
                    <a:lnTo>
                      <a:pt x="106135" y="11666"/>
                    </a:lnTo>
                    <a:cubicBezTo>
                      <a:pt x="104874" y="10211"/>
                      <a:pt x="102998" y="9257"/>
                      <a:pt x="101004" y="9257"/>
                    </a:cubicBezTo>
                    <a:cubicBezTo>
                      <a:pt x="100985" y="9257"/>
                      <a:pt x="100966" y="9257"/>
                      <a:pt x="100948" y="9257"/>
                    </a:cubicBezTo>
                    <a:cubicBezTo>
                      <a:pt x="102293" y="7803"/>
                      <a:pt x="104164" y="7003"/>
                      <a:pt x="106098" y="7003"/>
                    </a:cubicBezTo>
                    <a:close/>
                    <a:moveTo>
                      <a:pt x="13656" y="11810"/>
                    </a:moveTo>
                    <a:cubicBezTo>
                      <a:pt x="15596" y="11810"/>
                      <a:pt x="17470" y="12612"/>
                      <a:pt x="18807" y="14060"/>
                    </a:cubicBezTo>
                    <a:cubicBezTo>
                      <a:pt x="18787" y="14060"/>
                      <a:pt x="18768" y="14060"/>
                      <a:pt x="18748" y="14060"/>
                    </a:cubicBezTo>
                    <a:cubicBezTo>
                      <a:pt x="16879" y="14060"/>
                      <a:pt x="15111" y="14898"/>
                      <a:pt x="13870" y="16202"/>
                    </a:cubicBezTo>
                    <a:cubicBezTo>
                      <a:pt x="13951" y="14607"/>
                      <a:pt x="13368" y="13110"/>
                      <a:pt x="12374" y="11927"/>
                    </a:cubicBezTo>
                    <a:cubicBezTo>
                      <a:pt x="12801" y="11848"/>
                      <a:pt x="13230" y="11810"/>
                      <a:pt x="13656" y="11810"/>
                    </a:cubicBezTo>
                    <a:close/>
                    <a:moveTo>
                      <a:pt x="23953" y="11810"/>
                    </a:moveTo>
                    <a:cubicBezTo>
                      <a:pt x="24378" y="11810"/>
                      <a:pt x="24806" y="11848"/>
                      <a:pt x="25232" y="11927"/>
                    </a:cubicBezTo>
                    <a:cubicBezTo>
                      <a:pt x="24237" y="13110"/>
                      <a:pt x="23655" y="14607"/>
                      <a:pt x="23744" y="16202"/>
                    </a:cubicBezTo>
                    <a:cubicBezTo>
                      <a:pt x="22494" y="14898"/>
                      <a:pt x="20726" y="14060"/>
                      <a:pt x="18866" y="14060"/>
                    </a:cubicBezTo>
                    <a:cubicBezTo>
                      <a:pt x="18846" y="14060"/>
                      <a:pt x="18827" y="14060"/>
                      <a:pt x="18807" y="14060"/>
                    </a:cubicBezTo>
                    <a:cubicBezTo>
                      <a:pt x="20144" y="12612"/>
                      <a:pt x="22018" y="11810"/>
                      <a:pt x="23953" y="11810"/>
                    </a:cubicBezTo>
                    <a:close/>
                    <a:moveTo>
                      <a:pt x="37191" y="11704"/>
                    </a:moveTo>
                    <a:cubicBezTo>
                      <a:pt x="39126" y="11704"/>
                      <a:pt x="41007" y="12507"/>
                      <a:pt x="42355" y="13961"/>
                    </a:cubicBezTo>
                    <a:lnTo>
                      <a:pt x="42355" y="13961"/>
                    </a:lnTo>
                    <a:cubicBezTo>
                      <a:pt x="42352" y="13961"/>
                      <a:pt x="42349" y="13961"/>
                      <a:pt x="42346" y="13961"/>
                    </a:cubicBezTo>
                    <a:cubicBezTo>
                      <a:pt x="42319" y="13961"/>
                      <a:pt x="42291" y="13961"/>
                      <a:pt x="42263" y="13961"/>
                    </a:cubicBezTo>
                    <a:cubicBezTo>
                      <a:pt x="40287" y="13961"/>
                      <a:pt x="38431" y="14904"/>
                      <a:pt x="37185" y="16345"/>
                    </a:cubicBezTo>
                    <a:cubicBezTo>
                      <a:pt x="37320" y="14678"/>
                      <a:pt x="36710" y="13092"/>
                      <a:pt x="35662" y="11874"/>
                    </a:cubicBezTo>
                    <a:cubicBezTo>
                      <a:pt x="36169" y="11760"/>
                      <a:pt x="36682" y="11704"/>
                      <a:pt x="37191" y="11704"/>
                    </a:cubicBezTo>
                    <a:close/>
                    <a:moveTo>
                      <a:pt x="124474" y="9651"/>
                    </a:moveTo>
                    <a:cubicBezTo>
                      <a:pt x="127650" y="9651"/>
                      <a:pt x="130826" y="11730"/>
                      <a:pt x="130867" y="15886"/>
                    </a:cubicBezTo>
                    <a:lnTo>
                      <a:pt x="130867" y="15886"/>
                    </a:lnTo>
                    <a:cubicBezTo>
                      <a:pt x="130397" y="15785"/>
                      <a:pt x="129923" y="15736"/>
                      <a:pt x="129452" y="15736"/>
                    </a:cubicBezTo>
                    <a:cubicBezTo>
                      <a:pt x="127593" y="15736"/>
                      <a:pt x="125787" y="16503"/>
                      <a:pt x="124487" y="17895"/>
                    </a:cubicBezTo>
                    <a:cubicBezTo>
                      <a:pt x="123213" y="16523"/>
                      <a:pt x="121434" y="15735"/>
                      <a:pt x="119555" y="15735"/>
                    </a:cubicBezTo>
                    <a:cubicBezTo>
                      <a:pt x="119544" y="15735"/>
                      <a:pt x="119534" y="15736"/>
                      <a:pt x="119523" y="15736"/>
                    </a:cubicBezTo>
                    <a:cubicBezTo>
                      <a:pt x="119039" y="15736"/>
                      <a:pt x="118555" y="15780"/>
                      <a:pt x="118080" y="15888"/>
                    </a:cubicBezTo>
                    <a:cubicBezTo>
                      <a:pt x="118121" y="11730"/>
                      <a:pt x="121297" y="9651"/>
                      <a:pt x="124474" y="9651"/>
                    </a:cubicBezTo>
                    <a:close/>
                    <a:moveTo>
                      <a:pt x="77628" y="9759"/>
                    </a:moveTo>
                    <a:cubicBezTo>
                      <a:pt x="80802" y="9759"/>
                      <a:pt x="83976" y="11834"/>
                      <a:pt x="84021" y="15985"/>
                    </a:cubicBezTo>
                    <a:lnTo>
                      <a:pt x="84021" y="15985"/>
                    </a:lnTo>
                    <a:cubicBezTo>
                      <a:pt x="83551" y="15884"/>
                      <a:pt x="83077" y="15835"/>
                      <a:pt x="82606" y="15835"/>
                    </a:cubicBezTo>
                    <a:cubicBezTo>
                      <a:pt x="80748" y="15835"/>
                      <a:pt x="78943" y="16601"/>
                      <a:pt x="77651" y="17994"/>
                    </a:cubicBezTo>
                    <a:cubicBezTo>
                      <a:pt x="76368" y="16622"/>
                      <a:pt x="74580" y="15843"/>
                      <a:pt x="72710" y="15843"/>
                    </a:cubicBezTo>
                    <a:cubicBezTo>
                      <a:pt x="72699" y="15843"/>
                      <a:pt x="72688" y="15843"/>
                      <a:pt x="72678" y="15843"/>
                    </a:cubicBezTo>
                    <a:cubicBezTo>
                      <a:pt x="72194" y="15843"/>
                      <a:pt x="71710" y="15897"/>
                      <a:pt x="71235" y="15995"/>
                    </a:cubicBezTo>
                    <a:cubicBezTo>
                      <a:pt x="71275" y="11838"/>
                      <a:pt x="74452" y="9759"/>
                      <a:pt x="77628" y="9759"/>
                    </a:cubicBezTo>
                    <a:close/>
                    <a:moveTo>
                      <a:pt x="100943" y="9759"/>
                    </a:moveTo>
                    <a:cubicBezTo>
                      <a:pt x="104118" y="9759"/>
                      <a:pt x="107292" y="11835"/>
                      <a:pt x="107337" y="15986"/>
                    </a:cubicBezTo>
                    <a:lnTo>
                      <a:pt x="107337" y="15986"/>
                    </a:lnTo>
                    <a:cubicBezTo>
                      <a:pt x="106864" y="15885"/>
                      <a:pt x="106386" y="15835"/>
                      <a:pt x="105913" y="15835"/>
                    </a:cubicBezTo>
                    <a:cubicBezTo>
                      <a:pt x="104054" y="15835"/>
                      <a:pt x="102249" y="16601"/>
                      <a:pt x="100957" y="17994"/>
                    </a:cubicBezTo>
                    <a:cubicBezTo>
                      <a:pt x="99676" y="16623"/>
                      <a:pt x="97875" y="15843"/>
                      <a:pt x="95993" y="15843"/>
                    </a:cubicBezTo>
                    <a:cubicBezTo>
                      <a:pt x="95509" y="15843"/>
                      <a:pt x="95025" y="15897"/>
                      <a:pt x="94550" y="15995"/>
                    </a:cubicBezTo>
                    <a:cubicBezTo>
                      <a:pt x="94590" y="11838"/>
                      <a:pt x="97767" y="9759"/>
                      <a:pt x="100943" y="9759"/>
                    </a:cubicBezTo>
                    <a:close/>
                    <a:moveTo>
                      <a:pt x="54002" y="9852"/>
                    </a:moveTo>
                    <a:cubicBezTo>
                      <a:pt x="57178" y="9852"/>
                      <a:pt x="60352" y="11928"/>
                      <a:pt x="60393" y="16085"/>
                    </a:cubicBezTo>
                    <a:cubicBezTo>
                      <a:pt x="59918" y="15983"/>
                      <a:pt x="59439" y="15933"/>
                      <a:pt x="58964" y="15933"/>
                    </a:cubicBezTo>
                    <a:cubicBezTo>
                      <a:pt x="57103" y="15933"/>
                      <a:pt x="55299" y="16698"/>
                      <a:pt x="53999" y="18087"/>
                    </a:cubicBezTo>
                    <a:lnTo>
                      <a:pt x="53999" y="18087"/>
                    </a:lnTo>
                    <a:cubicBezTo>
                      <a:pt x="52718" y="16710"/>
                      <a:pt x="50928" y="15933"/>
                      <a:pt x="49049" y="15933"/>
                    </a:cubicBezTo>
                    <a:cubicBezTo>
                      <a:pt x="48565" y="15933"/>
                      <a:pt x="48081" y="15986"/>
                      <a:pt x="47606" y="16085"/>
                    </a:cubicBezTo>
                    <a:cubicBezTo>
                      <a:pt x="47646" y="11931"/>
                      <a:pt x="50825" y="9852"/>
                      <a:pt x="54002" y="9852"/>
                    </a:cubicBezTo>
                    <a:close/>
                    <a:moveTo>
                      <a:pt x="7145" y="9956"/>
                    </a:moveTo>
                    <a:cubicBezTo>
                      <a:pt x="10322" y="9956"/>
                      <a:pt x="13498" y="12035"/>
                      <a:pt x="13538" y="16193"/>
                    </a:cubicBezTo>
                    <a:cubicBezTo>
                      <a:pt x="13065" y="16091"/>
                      <a:pt x="12588" y="16041"/>
                      <a:pt x="12114" y="16041"/>
                    </a:cubicBezTo>
                    <a:cubicBezTo>
                      <a:pt x="10255" y="16041"/>
                      <a:pt x="8451" y="16807"/>
                      <a:pt x="7159" y="18200"/>
                    </a:cubicBezTo>
                    <a:cubicBezTo>
                      <a:pt x="5877" y="16820"/>
                      <a:pt x="4076" y="16040"/>
                      <a:pt x="2194" y="16040"/>
                    </a:cubicBezTo>
                    <a:cubicBezTo>
                      <a:pt x="1711" y="16040"/>
                      <a:pt x="1227" y="16094"/>
                      <a:pt x="752" y="16193"/>
                    </a:cubicBezTo>
                    <a:cubicBezTo>
                      <a:pt x="792" y="12035"/>
                      <a:pt x="3969" y="9956"/>
                      <a:pt x="7145" y="9956"/>
                    </a:cubicBezTo>
                    <a:close/>
                    <a:moveTo>
                      <a:pt x="30465" y="9959"/>
                    </a:moveTo>
                    <a:cubicBezTo>
                      <a:pt x="33638" y="9959"/>
                      <a:pt x="36811" y="12035"/>
                      <a:pt x="36854" y="16189"/>
                    </a:cubicBezTo>
                    <a:lnTo>
                      <a:pt x="36854" y="16189"/>
                    </a:lnTo>
                    <a:cubicBezTo>
                      <a:pt x="36384" y="16089"/>
                      <a:pt x="35912" y="16041"/>
                      <a:pt x="35443" y="16041"/>
                    </a:cubicBezTo>
                    <a:cubicBezTo>
                      <a:pt x="33580" y="16041"/>
                      <a:pt x="31775" y="16807"/>
                      <a:pt x="30483" y="18200"/>
                    </a:cubicBezTo>
                    <a:cubicBezTo>
                      <a:pt x="29201" y="16820"/>
                      <a:pt x="27409" y="16040"/>
                      <a:pt x="25528" y="16040"/>
                    </a:cubicBezTo>
                    <a:cubicBezTo>
                      <a:pt x="25044" y="16040"/>
                      <a:pt x="24560" y="16094"/>
                      <a:pt x="24085" y="16193"/>
                    </a:cubicBezTo>
                    <a:cubicBezTo>
                      <a:pt x="24116" y="12038"/>
                      <a:pt x="27290" y="9959"/>
                      <a:pt x="30465" y="9959"/>
                    </a:cubicBezTo>
                    <a:close/>
                    <a:moveTo>
                      <a:pt x="119332" y="16111"/>
                    </a:moveTo>
                    <a:cubicBezTo>
                      <a:pt x="121268" y="16111"/>
                      <a:pt x="123142" y="16913"/>
                      <a:pt x="124487" y="18361"/>
                    </a:cubicBezTo>
                    <a:lnTo>
                      <a:pt x="124487" y="18361"/>
                    </a:lnTo>
                    <a:cubicBezTo>
                      <a:pt x="124484" y="18361"/>
                      <a:pt x="124481" y="18361"/>
                      <a:pt x="124478" y="18361"/>
                    </a:cubicBezTo>
                    <a:cubicBezTo>
                      <a:pt x="124459" y="18361"/>
                      <a:pt x="124439" y="18361"/>
                      <a:pt x="124419" y="18361"/>
                    </a:cubicBezTo>
                    <a:cubicBezTo>
                      <a:pt x="122559" y="18361"/>
                      <a:pt x="120791" y="19199"/>
                      <a:pt x="119550" y="20503"/>
                    </a:cubicBezTo>
                    <a:cubicBezTo>
                      <a:pt x="119631" y="18908"/>
                      <a:pt x="119048" y="17411"/>
                      <a:pt x="118054" y="16228"/>
                    </a:cubicBezTo>
                    <a:cubicBezTo>
                      <a:pt x="118479" y="16149"/>
                      <a:pt x="118907" y="16111"/>
                      <a:pt x="119332" y="16111"/>
                    </a:cubicBezTo>
                    <a:close/>
                    <a:moveTo>
                      <a:pt x="129633" y="16111"/>
                    </a:moveTo>
                    <a:cubicBezTo>
                      <a:pt x="130058" y="16111"/>
                      <a:pt x="130486" y="16149"/>
                      <a:pt x="130912" y="16228"/>
                    </a:cubicBezTo>
                    <a:cubicBezTo>
                      <a:pt x="129908" y="17411"/>
                      <a:pt x="129326" y="18908"/>
                      <a:pt x="129415" y="20503"/>
                    </a:cubicBezTo>
                    <a:cubicBezTo>
                      <a:pt x="128174" y="19199"/>
                      <a:pt x="126406" y="18361"/>
                      <a:pt x="124537" y="18361"/>
                    </a:cubicBezTo>
                    <a:cubicBezTo>
                      <a:pt x="124521" y="18361"/>
                      <a:pt x="124504" y="18361"/>
                      <a:pt x="124487" y="18361"/>
                    </a:cubicBezTo>
                    <a:lnTo>
                      <a:pt x="124487" y="18361"/>
                    </a:lnTo>
                    <a:cubicBezTo>
                      <a:pt x="125825" y="16913"/>
                      <a:pt x="127698" y="16111"/>
                      <a:pt x="129633" y="16111"/>
                    </a:cubicBezTo>
                    <a:close/>
                    <a:moveTo>
                      <a:pt x="82775" y="16217"/>
                    </a:moveTo>
                    <a:cubicBezTo>
                      <a:pt x="83201" y="16217"/>
                      <a:pt x="83630" y="16256"/>
                      <a:pt x="84057" y="16336"/>
                    </a:cubicBezTo>
                    <a:cubicBezTo>
                      <a:pt x="83538" y="16945"/>
                      <a:pt x="83135" y="17653"/>
                      <a:pt x="82875" y="18424"/>
                    </a:cubicBezTo>
                    <a:lnTo>
                      <a:pt x="82875" y="18415"/>
                    </a:lnTo>
                    <a:cubicBezTo>
                      <a:pt x="82633" y="19114"/>
                      <a:pt x="82534" y="19857"/>
                      <a:pt x="82570" y="20592"/>
                    </a:cubicBezTo>
                    <a:cubicBezTo>
                      <a:pt x="81322" y="19291"/>
                      <a:pt x="79551" y="18451"/>
                      <a:pt x="77680" y="18451"/>
                    </a:cubicBezTo>
                    <a:cubicBezTo>
                      <a:pt x="77671" y="18451"/>
                      <a:pt x="77661" y="18451"/>
                      <a:pt x="77651" y="18451"/>
                    </a:cubicBezTo>
                    <a:cubicBezTo>
                      <a:pt x="78986" y="17013"/>
                      <a:pt x="80850" y="16217"/>
                      <a:pt x="82775" y="16217"/>
                    </a:cubicBezTo>
                    <a:close/>
                    <a:moveTo>
                      <a:pt x="95806" y="16217"/>
                    </a:moveTo>
                    <a:cubicBezTo>
                      <a:pt x="97731" y="16217"/>
                      <a:pt x="99596" y="17013"/>
                      <a:pt x="100939" y="18451"/>
                    </a:cubicBezTo>
                    <a:cubicBezTo>
                      <a:pt x="100929" y="18451"/>
                      <a:pt x="100919" y="18451"/>
                      <a:pt x="100909" y="18451"/>
                    </a:cubicBezTo>
                    <a:cubicBezTo>
                      <a:pt x="99029" y="18451"/>
                      <a:pt x="97259" y="19282"/>
                      <a:pt x="96011" y="20592"/>
                    </a:cubicBezTo>
                    <a:cubicBezTo>
                      <a:pt x="96047" y="19857"/>
                      <a:pt x="95948" y="19114"/>
                      <a:pt x="95706" y="18415"/>
                    </a:cubicBezTo>
                    <a:cubicBezTo>
                      <a:pt x="95446" y="17653"/>
                      <a:pt x="95043" y="16945"/>
                      <a:pt x="94523" y="16336"/>
                    </a:cubicBezTo>
                    <a:cubicBezTo>
                      <a:pt x="94950" y="16256"/>
                      <a:pt x="95380" y="16217"/>
                      <a:pt x="95806" y="16217"/>
                    </a:cubicBezTo>
                    <a:close/>
                    <a:moveTo>
                      <a:pt x="48849" y="16308"/>
                    </a:moveTo>
                    <a:cubicBezTo>
                      <a:pt x="50784" y="16308"/>
                      <a:pt x="52659" y="17111"/>
                      <a:pt x="54004" y="18558"/>
                    </a:cubicBezTo>
                    <a:lnTo>
                      <a:pt x="54004" y="18558"/>
                    </a:lnTo>
                    <a:cubicBezTo>
                      <a:pt x="54001" y="18558"/>
                      <a:pt x="53998" y="18558"/>
                      <a:pt x="53995" y="18558"/>
                    </a:cubicBezTo>
                    <a:cubicBezTo>
                      <a:pt x="53975" y="18558"/>
                      <a:pt x="53956" y="18558"/>
                      <a:pt x="53936" y="18558"/>
                    </a:cubicBezTo>
                    <a:cubicBezTo>
                      <a:pt x="52067" y="18558"/>
                      <a:pt x="50308" y="19396"/>
                      <a:pt x="49058" y="20700"/>
                    </a:cubicBezTo>
                    <a:cubicBezTo>
                      <a:pt x="49147" y="19114"/>
                      <a:pt x="48565" y="17608"/>
                      <a:pt x="47570" y="16426"/>
                    </a:cubicBezTo>
                    <a:cubicBezTo>
                      <a:pt x="47996" y="16347"/>
                      <a:pt x="48424" y="16308"/>
                      <a:pt x="48849" y="16308"/>
                    </a:cubicBezTo>
                    <a:close/>
                    <a:moveTo>
                      <a:pt x="59142" y="16308"/>
                    </a:moveTo>
                    <a:cubicBezTo>
                      <a:pt x="59566" y="16308"/>
                      <a:pt x="59994" y="16347"/>
                      <a:pt x="60420" y="16426"/>
                    </a:cubicBezTo>
                    <a:cubicBezTo>
                      <a:pt x="59425" y="17608"/>
                      <a:pt x="58843" y="19114"/>
                      <a:pt x="58932" y="20700"/>
                    </a:cubicBezTo>
                    <a:cubicBezTo>
                      <a:pt x="57691" y="19396"/>
                      <a:pt x="55923" y="18558"/>
                      <a:pt x="54054" y="18558"/>
                    </a:cubicBezTo>
                    <a:cubicBezTo>
                      <a:pt x="54037" y="18558"/>
                      <a:pt x="54021" y="18558"/>
                      <a:pt x="54004" y="18558"/>
                    </a:cubicBezTo>
                    <a:lnTo>
                      <a:pt x="54004" y="18558"/>
                    </a:lnTo>
                    <a:cubicBezTo>
                      <a:pt x="55341" y="17111"/>
                      <a:pt x="57209" y="16308"/>
                      <a:pt x="59142" y="16308"/>
                    </a:cubicBezTo>
                    <a:close/>
                    <a:moveTo>
                      <a:pt x="12289" y="16415"/>
                    </a:moveTo>
                    <a:cubicBezTo>
                      <a:pt x="12716" y="16415"/>
                      <a:pt x="13146" y="16454"/>
                      <a:pt x="13574" y="16533"/>
                    </a:cubicBezTo>
                    <a:cubicBezTo>
                      <a:pt x="13055" y="17142"/>
                      <a:pt x="12651" y="17850"/>
                      <a:pt x="12391" y="18612"/>
                    </a:cubicBezTo>
                    <a:cubicBezTo>
                      <a:pt x="12150" y="19311"/>
                      <a:pt x="12042" y="20055"/>
                      <a:pt x="12087" y="20798"/>
                    </a:cubicBezTo>
                    <a:cubicBezTo>
                      <a:pt x="10839" y="19488"/>
                      <a:pt x="9059" y="18657"/>
                      <a:pt x="7189" y="18657"/>
                    </a:cubicBezTo>
                    <a:cubicBezTo>
                      <a:pt x="7179" y="18657"/>
                      <a:pt x="7169" y="18657"/>
                      <a:pt x="7159" y="18657"/>
                    </a:cubicBezTo>
                    <a:cubicBezTo>
                      <a:pt x="8494" y="17211"/>
                      <a:pt x="10358" y="16415"/>
                      <a:pt x="12289" y="16415"/>
                    </a:cubicBezTo>
                    <a:close/>
                    <a:moveTo>
                      <a:pt x="25318" y="16415"/>
                    </a:moveTo>
                    <a:cubicBezTo>
                      <a:pt x="27251" y="16415"/>
                      <a:pt x="29119" y="17218"/>
                      <a:pt x="30456" y="18666"/>
                    </a:cubicBezTo>
                    <a:cubicBezTo>
                      <a:pt x="30436" y="18665"/>
                      <a:pt x="30417" y="18665"/>
                      <a:pt x="30397" y="18665"/>
                    </a:cubicBezTo>
                    <a:cubicBezTo>
                      <a:pt x="28537" y="18665"/>
                      <a:pt x="26769" y="19504"/>
                      <a:pt x="25528" y="20798"/>
                    </a:cubicBezTo>
                    <a:cubicBezTo>
                      <a:pt x="25563" y="20063"/>
                      <a:pt x="25465" y="19320"/>
                      <a:pt x="25223" y="18621"/>
                    </a:cubicBezTo>
                    <a:cubicBezTo>
                      <a:pt x="24963" y="17859"/>
                      <a:pt x="24560" y="17151"/>
                      <a:pt x="24040" y="16533"/>
                    </a:cubicBezTo>
                    <a:cubicBezTo>
                      <a:pt x="24466" y="16454"/>
                      <a:pt x="24893" y="16415"/>
                      <a:pt x="25318" y="16415"/>
                    </a:cubicBezTo>
                    <a:close/>
                    <a:moveTo>
                      <a:pt x="106101" y="16215"/>
                    </a:moveTo>
                    <a:cubicBezTo>
                      <a:pt x="106563" y="16215"/>
                      <a:pt x="107027" y="16260"/>
                      <a:pt x="107489" y="16354"/>
                    </a:cubicBezTo>
                    <a:cubicBezTo>
                      <a:pt x="106486" y="17608"/>
                      <a:pt x="105930" y="19194"/>
                      <a:pt x="106136" y="20870"/>
                    </a:cubicBezTo>
                    <a:cubicBezTo>
                      <a:pt x="104884" y="19414"/>
                      <a:pt x="103008" y="18459"/>
                      <a:pt x="101021" y="18459"/>
                    </a:cubicBezTo>
                    <a:cubicBezTo>
                      <a:pt x="101003" y="18459"/>
                      <a:pt x="100984" y="18459"/>
                      <a:pt x="100966" y="18460"/>
                    </a:cubicBezTo>
                    <a:cubicBezTo>
                      <a:pt x="102304" y="17013"/>
                      <a:pt x="104173" y="16215"/>
                      <a:pt x="106101" y="16215"/>
                    </a:cubicBezTo>
                    <a:close/>
                    <a:moveTo>
                      <a:pt x="70811" y="11695"/>
                    </a:moveTo>
                    <a:cubicBezTo>
                      <a:pt x="71307" y="11695"/>
                      <a:pt x="71806" y="11748"/>
                      <a:pt x="72301" y="11856"/>
                    </a:cubicBezTo>
                    <a:cubicBezTo>
                      <a:pt x="71289" y="13119"/>
                      <a:pt x="70742" y="14714"/>
                      <a:pt x="70939" y="16381"/>
                    </a:cubicBezTo>
                    <a:lnTo>
                      <a:pt x="70948" y="16372"/>
                    </a:lnTo>
                    <a:cubicBezTo>
                      <a:pt x="71456" y="16258"/>
                      <a:pt x="71969" y="16202"/>
                      <a:pt x="72477" y="16202"/>
                    </a:cubicBezTo>
                    <a:cubicBezTo>
                      <a:pt x="74410" y="16202"/>
                      <a:pt x="76285" y="17004"/>
                      <a:pt x="77633" y="18451"/>
                    </a:cubicBezTo>
                    <a:cubicBezTo>
                      <a:pt x="77615" y="18450"/>
                      <a:pt x="77597" y="18450"/>
                      <a:pt x="77579" y="18450"/>
                    </a:cubicBezTo>
                    <a:cubicBezTo>
                      <a:pt x="75529" y="18450"/>
                      <a:pt x="73607" y="19459"/>
                      <a:pt x="72355" y="20986"/>
                    </a:cubicBezTo>
                    <a:cubicBezTo>
                      <a:pt x="72747" y="17261"/>
                      <a:pt x="69434" y="13952"/>
                      <a:pt x="65721" y="13952"/>
                    </a:cubicBezTo>
                    <a:cubicBezTo>
                      <a:pt x="65701" y="13952"/>
                      <a:pt x="65682" y="13952"/>
                      <a:pt x="65662" y="13952"/>
                    </a:cubicBezTo>
                    <a:cubicBezTo>
                      <a:pt x="67003" y="12497"/>
                      <a:pt x="68877" y="11695"/>
                      <a:pt x="70811" y="11695"/>
                    </a:cubicBezTo>
                    <a:close/>
                    <a:moveTo>
                      <a:pt x="35609" y="16412"/>
                    </a:moveTo>
                    <a:cubicBezTo>
                      <a:pt x="36071" y="16412"/>
                      <a:pt x="36535" y="16458"/>
                      <a:pt x="36997" y="16551"/>
                    </a:cubicBezTo>
                    <a:cubicBezTo>
                      <a:pt x="36002" y="17805"/>
                      <a:pt x="35447" y="19400"/>
                      <a:pt x="35644" y="21067"/>
                    </a:cubicBezTo>
                    <a:cubicBezTo>
                      <a:pt x="34392" y="19611"/>
                      <a:pt x="32516" y="18656"/>
                      <a:pt x="30529" y="18656"/>
                    </a:cubicBezTo>
                    <a:cubicBezTo>
                      <a:pt x="30511" y="18656"/>
                      <a:pt x="30492" y="18657"/>
                      <a:pt x="30474" y="18657"/>
                    </a:cubicBezTo>
                    <a:cubicBezTo>
                      <a:pt x="31812" y="17210"/>
                      <a:pt x="33680" y="16412"/>
                      <a:pt x="35609" y="16412"/>
                    </a:cubicBezTo>
                    <a:close/>
                    <a:moveTo>
                      <a:pt x="112819" y="14254"/>
                    </a:moveTo>
                    <a:cubicBezTo>
                      <a:pt x="115994" y="14254"/>
                      <a:pt x="119169" y="16333"/>
                      <a:pt x="119209" y="20494"/>
                    </a:cubicBezTo>
                    <a:lnTo>
                      <a:pt x="119209" y="20494"/>
                    </a:lnTo>
                    <a:cubicBezTo>
                      <a:pt x="118731" y="20389"/>
                      <a:pt x="118248" y="20338"/>
                      <a:pt x="117769" y="20338"/>
                    </a:cubicBezTo>
                    <a:cubicBezTo>
                      <a:pt x="115913" y="20338"/>
                      <a:pt x="114109" y="21105"/>
                      <a:pt x="112821" y="22501"/>
                    </a:cubicBezTo>
                    <a:lnTo>
                      <a:pt x="112821" y="22492"/>
                    </a:lnTo>
                    <a:cubicBezTo>
                      <a:pt x="111539" y="21121"/>
                      <a:pt x="109747" y="20332"/>
                      <a:pt x="107865" y="20332"/>
                    </a:cubicBezTo>
                    <a:cubicBezTo>
                      <a:pt x="107382" y="20332"/>
                      <a:pt x="106898" y="20386"/>
                      <a:pt x="106423" y="20494"/>
                    </a:cubicBezTo>
                    <a:lnTo>
                      <a:pt x="106423" y="20494"/>
                    </a:lnTo>
                    <a:cubicBezTo>
                      <a:pt x="106463" y="16335"/>
                      <a:pt x="109641" y="14254"/>
                      <a:pt x="112819" y="14254"/>
                    </a:cubicBezTo>
                    <a:close/>
                    <a:moveTo>
                      <a:pt x="136134" y="14257"/>
                    </a:moveTo>
                    <a:cubicBezTo>
                      <a:pt x="139307" y="14257"/>
                      <a:pt x="142483" y="16335"/>
                      <a:pt x="142525" y="20492"/>
                    </a:cubicBezTo>
                    <a:lnTo>
                      <a:pt x="142525" y="20492"/>
                    </a:lnTo>
                    <a:cubicBezTo>
                      <a:pt x="142054" y="20391"/>
                      <a:pt x="141580" y="20342"/>
                      <a:pt x="141109" y="20342"/>
                    </a:cubicBezTo>
                    <a:cubicBezTo>
                      <a:pt x="139250" y="20342"/>
                      <a:pt x="137444" y="21108"/>
                      <a:pt x="136145" y="22501"/>
                    </a:cubicBezTo>
                    <a:cubicBezTo>
                      <a:pt x="134872" y="21121"/>
                      <a:pt x="133071" y="20341"/>
                      <a:pt x="131199" y="20341"/>
                    </a:cubicBezTo>
                    <a:cubicBezTo>
                      <a:pt x="130715" y="20341"/>
                      <a:pt x="130231" y="20395"/>
                      <a:pt x="129756" y="20494"/>
                    </a:cubicBezTo>
                    <a:lnTo>
                      <a:pt x="129756" y="20494"/>
                    </a:lnTo>
                    <a:cubicBezTo>
                      <a:pt x="129787" y="16336"/>
                      <a:pt x="132959" y="14257"/>
                      <a:pt x="136134" y="14257"/>
                    </a:cubicBezTo>
                    <a:close/>
                    <a:moveTo>
                      <a:pt x="89297" y="14362"/>
                    </a:moveTo>
                    <a:cubicBezTo>
                      <a:pt x="91875" y="14362"/>
                      <a:pt x="94452" y="15733"/>
                      <a:pt x="95348" y="18477"/>
                    </a:cubicBezTo>
                    <a:cubicBezTo>
                      <a:pt x="95572" y="19158"/>
                      <a:pt x="95679" y="19875"/>
                      <a:pt x="95688" y="20583"/>
                    </a:cubicBezTo>
                    <a:cubicBezTo>
                      <a:pt x="95213" y="20481"/>
                      <a:pt x="94735" y="20431"/>
                      <a:pt x="94260" y="20431"/>
                    </a:cubicBezTo>
                    <a:cubicBezTo>
                      <a:pt x="92399" y="20431"/>
                      <a:pt x="90599" y="21198"/>
                      <a:pt x="89299" y="22590"/>
                    </a:cubicBezTo>
                    <a:cubicBezTo>
                      <a:pt x="88018" y="21210"/>
                      <a:pt x="86226" y="20431"/>
                      <a:pt x="84344" y="20431"/>
                    </a:cubicBezTo>
                    <a:cubicBezTo>
                      <a:pt x="83860" y="20431"/>
                      <a:pt x="83376" y="20485"/>
                      <a:pt x="82902" y="20583"/>
                    </a:cubicBezTo>
                    <a:cubicBezTo>
                      <a:pt x="82902" y="19875"/>
                      <a:pt x="83018" y="19158"/>
                      <a:pt x="83233" y="18486"/>
                    </a:cubicBezTo>
                    <a:cubicBezTo>
                      <a:pt x="84130" y="15738"/>
                      <a:pt x="86714" y="14362"/>
                      <a:pt x="89297" y="14362"/>
                    </a:cubicBezTo>
                    <a:close/>
                    <a:moveTo>
                      <a:pt x="42353" y="14449"/>
                    </a:moveTo>
                    <a:cubicBezTo>
                      <a:pt x="45529" y="14449"/>
                      <a:pt x="48704" y="16525"/>
                      <a:pt x="48744" y="20682"/>
                    </a:cubicBezTo>
                    <a:cubicBezTo>
                      <a:pt x="48269" y="20580"/>
                      <a:pt x="47791" y="20530"/>
                      <a:pt x="47316" y="20530"/>
                    </a:cubicBezTo>
                    <a:cubicBezTo>
                      <a:pt x="45456" y="20530"/>
                      <a:pt x="43649" y="21293"/>
                      <a:pt x="42351" y="22684"/>
                    </a:cubicBezTo>
                    <a:lnTo>
                      <a:pt x="42351" y="22684"/>
                    </a:lnTo>
                    <a:cubicBezTo>
                      <a:pt x="41070" y="21307"/>
                      <a:pt x="39280" y="20529"/>
                      <a:pt x="37400" y="20529"/>
                    </a:cubicBezTo>
                    <a:cubicBezTo>
                      <a:pt x="36916" y="20529"/>
                      <a:pt x="36432" y="20583"/>
                      <a:pt x="35958" y="20682"/>
                    </a:cubicBezTo>
                    <a:cubicBezTo>
                      <a:pt x="35998" y="16527"/>
                      <a:pt x="39176" y="14449"/>
                      <a:pt x="42353" y="14449"/>
                    </a:cubicBezTo>
                    <a:close/>
                    <a:moveTo>
                      <a:pt x="65651" y="14458"/>
                    </a:moveTo>
                    <a:cubicBezTo>
                      <a:pt x="68826" y="14458"/>
                      <a:pt x="72001" y="16534"/>
                      <a:pt x="72041" y="20691"/>
                    </a:cubicBezTo>
                    <a:cubicBezTo>
                      <a:pt x="71568" y="20589"/>
                      <a:pt x="71091" y="20539"/>
                      <a:pt x="70617" y="20539"/>
                    </a:cubicBezTo>
                    <a:cubicBezTo>
                      <a:pt x="68758" y="20539"/>
                      <a:pt x="66952" y="21305"/>
                      <a:pt x="65653" y="22698"/>
                    </a:cubicBezTo>
                    <a:cubicBezTo>
                      <a:pt x="64371" y="21318"/>
                      <a:pt x="62579" y="20538"/>
                      <a:pt x="60697" y="20538"/>
                    </a:cubicBezTo>
                    <a:cubicBezTo>
                      <a:pt x="60214" y="20538"/>
                      <a:pt x="59730" y="20592"/>
                      <a:pt x="59255" y="20691"/>
                    </a:cubicBezTo>
                    <a:cubicBezTo>
                      <a:pt x="59295" y="16536"/>
                      <a:pt x="62473" y="14458"/>
                      <a:pt x="65651" y="14458"/>
                    </a:cubicBezTo>
                    <a:close/>
                    <a:moveTo>
                      <a:pt x="18803" y="14564"/>
                    </a:moveTo>
                    <a:cubicBezTo>
                      <a:pt x="21386" y="14564"/>
                      <a:pt x="23968" y="15937"/>
                      <a:pt x="24864" y="18684"/>
                    </a:cubicBezTo>
                    <a:cubicBezTo>
                      <a:pt x="25079" y="19365"/>
                      <a:pt x="25196" y="20072"/>
                      <a:pt x="25196" y="20789"/>
                    </a:cubicBezTo>
                    <a:cubicBezTo>
                      <a:pt x="24718" y="20684"/>
                      <a:pt x="24235" y="20633"/>
                      <a:pt x="23756" y="20633"/>
                    </a:cubicBezTo>
                    <a:cubicBezTo>
                      <a:pt x="21903" y="20633"/>
                      <a:pt x="20103" y="21401"/>
                      <a:pt x="18807" y="22796"/>
                    </a:cubicBezTo>
                    <a:cubicBezTo>
                      <a:pt x="17542" y="21424"/>
                      <a:pt x="15754" y="20637"/>
                      <a:pt x="13893" y="20637"/>
                    </a:cubicBezTo>
                    <a:cubicBezTo>
                      <a:pt x="13882" y="20637"/>
                      <a:pt x="13871" y="20637"/>
                      <a:pt x="13861" y="20637"/>
                    </a:cubicBezTo>
                    <a:cubicBezTo>
                      <a:pt x="13368" y="20637"/>
                      <a:pt x="12884" y="20682"/>
                      <a:pt x="12409" y="20789"/>
                    </a:cubicBezTo>
                    <a:cubicBezTo>
                      <a:pt x="12418" y="20072"/>
                      <a:pt x="12526" y="19365"/>
                      <a:pt x="12741" y="18684"/>
                    </a:cubicBezTo>
                    <a:cubicBezTo>
                      <a:pt x="13637" y="15937"/>
                      <a:pt x="16220" y="14564"/>
                      <a:pt x="18803" y="14564"/>
                    </a:cubicBezTo>
                    <a:close/>
                    <a:moveTo>
                      <a:pt x="117964" y="20716"/>
                    </a:moveTo>
                    <a:cubicBezTo>
                      <a:pt x="118390" y="20716"/>
                      <a:pt x="118819" y="20755"/>
                      <a:pt x="119245" y="20834"/>
                    </a:cubicBezTo>
                    <a:cubicBezTo>
                      <a:pt x="118726" y="21443"/>
                      <a:pt x="118322" y="22151"/>
                      <a:pt x="118063" y="22913"/>
                    </a:cubicBezTo>
                    <a:cubicBezTo>
                      <a:pt x="117821" y="23612"/>
                      <a:pt x="117722" y="24356"/>
                      <a:pt x="117758" y="25099"/>
                    </a:cubicBezTo>
                    <a:cubicBezTo>
                      <a:pt x="116516" y="23796"/>
                      <a:pt x="114757" y="22957"/>
                      <a:pt x="112897" y="22957"/>
                    </a:cubicBezTo>
                    <a:cubicBezTo>
                      <a:pt x="112878" y="22957"/>
                      <a:pt x="112858" y="22958"/>
                      <a:pt x="112839" y="22958"/>
                    </a:cubicBezTo>
                    <a:cubicBezTo>
                      <a:pt x="114174" y="21512"/>
                      <a:pt x="116038" y="20716"/>
                      <a:pt x="117964" y="20716"/>
                    </a:cubicBezTo>
                    <a:close/>
                    <a:moveTo>
                      <a:pt x="130993" y="20716"/>
                    </a:moveTo>
                    <a:cubicBezTo>
                      <a:pt x="132921" y="20716"/>
                      <a:pt x="134791" y="21512"/>
                      <a:pt x="136127" y="22958"/>
                    </a:cubicBezTo>
                    <a:cubicBezTo>
                      <a:pt x="136107" y="22958"/>
                      <a:pt x="136088" y="22957"/>
                      <a:pt x="136068" y="22957"/>
                    </a:cubicBezTo>
                    <a:cubicBezTo>
                      <a:pt x="134208" y="22957"/>
                      <a:pt x="132440" y="23796"/>
                      <a:pt x="131199" y="25099"/>
                    </a:cubicBezTo>
                    <a:cubicBezTo>
                      <a:pt x="131234" y="24356"/>
                      <a:pt x="131136" y="23612"/>
                      <a:pt x="130894" y="22913"/>
                    </a:cubicBezTo>
                    <a:cubicBezTo>
                      <a:pt x="130634" y="22151"/>
                      <a:pt x="130231" y="21452"/>
                      <a:pt x="129711" y="20834"/>
                    </a:cubicBezTo>
                    <a:cubicBezTo>
                      <a:pt x="130138" y="20755"/>
                      <a:pt x="130567" y="20716"/>
                      <a:pt x="130993" y="20716"/>
                    </a:cubicBezTo>
                    <a:close/>
                    <a:moveTo>
                      <a:pt x="84143" y="20805"/>
                    </a:moveTo>
                    <a:cubicBezTo>
                      <a:pt x="86076" y="20805"/>
                      <a:pt x="87948" y="21602"/>
                      <a:pt x="89290" y="23047"/>
                    </a:cubicBezTo>
                    <a:cubicBezTo>
                      <a:pt x="90627" y="21607"/>
                      <a:pt x="92501" y="20806"/>
                      <a:pt x="94436" y="20806"/>
                    </a:cubicBezTo>
                    <a:cubicBezTo>
                      <a:pt x="94861" y="20806"/>
                      <a:pt x="95289" y="20845"/>
                      <a:pt x="95715" y="20924"/>
                    </a:cubicBezTo>
                    <a:cubicBezTo>
                      <a:pt x="94720" y="22106"/>
                      <a:pt x="94138" y="23603"/>
                      <a:pt x="94219" y="25198"/>
                    </a:cubicBezTo>
                    <a:cubicBezTo>
                      <a:pt x="92977" y="23894"/>
                      <a:pt x="91209" y="23056"/>
                      <a:pt x="89341" y="23056"/>
                    </a:cubicBezTo>
                    <a:cubicBezTo>
                      <a:pt x="89321" y="23056"/>
                      <a:pt x="89301" y="23056"/>
                      <a:pt x="89281" y="23056"/>
                    </a:cubicBezTo>
                    <a:cubicBezTo>
                      <a:pt x="89262" y="23056"/>
                      <a:pt x="89242" y="23056"/>
                      <a:pt x="89222" y="23056"/>
                    </a:cubicBezTo>
                    <a:cubicBezTo>
                      <a:pt x="87362" y="23056"/>
                      <a:pt x="85595" y="23894"/>
                      <a:pt x="84353" y="25198"/>
                    </a:cubicBezTo>
                    <a:cubicBezTo>
                      <a:pt x="84434" y="23612"/>
                      <a:pt x="83851" y="22106"/>
                      <a:pt x="82866" y="20924"/>
                    </a:cubicBezTo>
                    <a:lnTo>
                      <a:pt x="82857" y="20924"/>
                    </a:lnTo>
                    <a:cubicBezTo>
                      <a:pt x="83285" y="20844"/>
                      <a:pt x="83716" y="20805"/>
                      <a:pt x="84143" y="20805"/>
                    </a:cubicBezTo>
                    <a:close/>
                    <a:moveTo>
                      <a:pt x="60510" y="20908"/>
                    </a:moveTo>
                    <a:cubicBezTo>
                      <a:pt x="62444" y="20908"/>
                      <a:pt x="64322" y="21705"/>
                      <a:pt x="65662" y="23155"/>
                    </a:cubicBezTo>
                    <a:cubicBezTo>
                      <a:pt x="65642" y="23155"/>
                      <a:pt x="65622" y="23155"/>
                      <a:pt x="65602" y="23155"/>
                    </a:cubicBezTo>
                    <a:cubicBezTo>
                      <a:pt x="63720" y="23155"/>
                      <a:pt x="61965" y="23989"/>
                      <a:pt x="60724" y="25287"/>
                    </a:cubicBezTo>
                    <a:lnTo>
                      <a:pt x="60724" y="25287"/>
                    </a:lnTo>
                    <a:cubicBezTo>
                      <a:pt x="60769" y="24543"/>
                      <a:pt x="60662" y="23809"/>
                      <a:pt x="60429" y="23110"/>
                    </a:cubicBezTo>
                    <a:cubicBezTo>
                      <a:pt x="60160" y="22348"/>
                      <a:pt x="59766" y="21641"/>
                      <a:pt x="59246" y="21022"/>
                    </a:cubicBezTo>
                    <a:cubicBezTo>
                      <a:pt x="59667" y="20945"/>
                      <a:pt x="60090" y="20908"/>
                      <a:pt x="60510" y="20908"/>
                    </a:cubicBezTo>
                    <a:close/>
                    <a:moveTo>
                      <a:pt x="47505" y="20905"/>
                    </a:moveTo>
                    <a:cubicBezTo>
                      <a:pt x="47929" y="20905"/>
                      <a:pt x="48356" y="20943"/>
                      <a:pt x="48780" y="21022"/>
                    </a:cubicBezTo>
                    <a:cubicBezTo>
                      <a:pt x="48251" y="21641"/>
                      <a:pt x="47848" y="22348"/>
                      <a:pt x="47579" y="23119"/>
                    </a:cubicBezTo>
                    <a:lnTo>
                      <a:pt x="47597" y="23110"/>
                    </a:lnTo>
                    <a:lnTo>
                      <a:pt x="47597" y="23110"/>
                    </a:lnTo>
                    <a:cubicBezTo>
                      <a:pt x="47355" y="23809"/>
                      <a:pt x="47257" y="24544"/>
                      <a:pt x="47293" y="25287"/>
                    </a:cubicBezTo>
                    <a:cubicBezTo>
                      <a:pt x="46045" y="23977"/>
                      <a:pt x="44274" y="23146"/>
                      <a:pt x="42394" y="23146"/>
                    </a:cubicBezTo>
                    <a:cubicBezTo>
                      <a:pt x="42384" y="23146"/>
                      <a:pt x="42374" y="23146"/>
                      <a:pt x="42364" y="23146"/>
                    </a:cubicBezTo>
                    <a:cubicBezTo>
                      <a:pt x="43709" y="21706"/>
                      <a:pt x="45577" y="20905"/>
                      <a:pt x="47505" y="20905"/>
                    </a:cubicBezTo>
                    <a:close/>
                    <a:moveTo>
                      <a:pt x="107673" y="20708"/>
                    </a:moveTo>
                    <a:cubicBezTo>
                      <a:pt x="109600" y="20708"/>
                      <a:pt x="111466" y="21504"/>
                      <a:pt x="112812" y="22949"/>
                    </a:cubicBezTo>
                    <a:cubicBezTo>
                      <a:pt x="112802" y="22949"/>
                      <a:pt x="112793" y="22949"/>
                      <a:pt x="112783" y="22949"/>
                    </a:cubicBezTo>
                    <a:cubicBezTo>
                      <a:pt x="110787" y="22949"/>
                      <a:pt x="108908" y="23888"/>
                      <a:pt x="107659" y="25341"/>
                    </a:cubicBezTo>
                    <a:cubicBezTo>
                      <a:pt x="107785" y="23675"/>
                      <a:pt x="107184" y="22098"/>
                      <a:pt x="106136" y="20888"/>
                    </a:cubicBezTo>
                    <a:lnTo>
                      <a:pt x="106136" y="20879"/>
                    </a:lnTo>
                    <a:cubicBezTo>
                      <a:pt x="106647" y="20764"/>
                      <a:pt x="107162" y="20708"/>
                      <a:pt x="107673" y="20708"/>
                    </a:cubicBezTo>
                    <a:close/>
                    <a:moveTo>
                      <a:pt x="13652" y="21003"/>
                    </a:moveTo>
                    <a:cubicBezTo>
                      <a:pt x="15588" y="21003"/>
                      <a:pt x="17463" y="21806"/>
                      <a:pt x="18807" y="23253"/>
                    </a:cubicBezTo>
                    <a:cubicBezTo>
                      <a:pt x="18787" y="23253"/>
                      <a:pt x="18768" y="23253"/>
                      <a:pt x="18748" y="23253"/>
                    </a:cubicBezTo>
                    <a:cubicBezTo>
                      <a:pt x="16879" y="23253"/>
                      <a:pt x="15111" y="24092"/>
                      <a:pt x="13870" y="25395"/>
                    </a:cubicBezTo>
                    <a:cubicBezTo>
                      <a:pt x="13951" y="23809"/>
                      <a:pt x="13368" y="22313"/>
                      <a:pt x="12382" y="21130"/>
                    </a:cubicBezTo>
                    <a:lnTo>
                      <a:pt x="12374" y="21121"/>
                    </a:lnTo>
                    <a:cubicBezTo>
                      <a:pt x="12799" y="21042"/>
                      <a:pt x="13227" y="21003"/>
                      <a:pt x="13652" y="21003"/>
                    </a:cubicBezTo>
                    <a:close/>
                    <a:moveTo>
                      <a:pt x="23953" y="21003"/>
                    </a:moveTo>
                    <a:cubicBezTo>
                      <a:pt x="24378" y="21003"/>
                      <a:pt x="24806" y="21042"/>
                      <a:pt x="25232" y="21121"/>
                    </a:cubicBezTo>
                    <a:cubicBezTo>
                      <a:pt x="24237" y="22304"/>
                      <a:pt x="23655" y="23800"/>
                      <a:pt x="23744" y="25395"/>
                    </a:cubicBezTo>
                    <a:cubicBezTo>
                      <a:pt x="22494" y="24092"/>
                      <a:pt x="20726" y="23253"/>
                      <a:pt x="18866" y="23253"/>
                    </a:cubicBezTo>
                    <a:cubicBezTo>
                      <a:pt x="18846" y="23253"/>
                      <a:pt x="18827" y="23253"/>
                      <a:pt x="18807" y="23253"/>
                    </a:cubicBezTo>
                    <a:cubicBezTo>
                      <a:pt x="20144" y="21806"/>
                      <a:pt x="22018" y="21003"/>
                      <a:pt x="23953" y="21003"/>
                    </a:cubicBezTo>
                    <a:close/>
                    <a:moveTo>
                      <a:pt x="37173" y="20910"/>
                    </a:moveTo>
                    <a:cubicBezTo>
                      <a:pt x="39106" y="20910"/>
                      <a:pt x="40979" y="21706"/>
                      <a:pt x="42328" y="23155"/>
                    </a:cubicBezTo>
                    <a:cubicBezTo>
                      <a:pt x="42310" y="23155"/>
                      <a:pt x="42291" y="23155"/>
                      <a:pt x="42273" y="23155"/>
                    </a:cubicBezTo>
                    <a:cubicBezTo>
                      <a:pt x="40286" y="23155"/>
                      <a:pt x="38419" y="24100"/>
                      <a:pt x="37176" y="25538"/>
                    </a:cubicBezTo>
                    <a:cubicBezTo>
                      <a:pt x="37302" y="23881"/>
                      <a:pt x="36701" y="22304"/>
                      <a:pt x="35653" y="21076"/>
                    </a:cubicBezTo>
                    <a:cubicBezTo>
                      <a:pt x="36158" y="20965"/>
                      <a:pt x="36668" y="20910"/>
                      <a:pt x="37173" y="20910"/>
                    </a:cubicBezTo>
                    <a:close/>
                    <a:moveTo>
                      <a:pt x="124477" y="18862"/>
                    </a:moveTo>
                    <a:cubicBezTo>
                      <a:pt x="127059" y="18862"/>
                      <a:pt x="129640" y="20235"/>
                      <a:pt x="130536" y="22985"/>
                    </a:cubicBezTo>
                    <a:cubicBezTo>
                      <a:pt x="130751" y="23666"/>
                      <a:pt x="130867" y="24373"/>
                      <a:pt x="130867" y="25090"/>
                    </a:cubicBezTo>
                    <a:cubicBezTo>
                      <a:pt x="130388" y="24985"/>
                      <a:pt x="129906" y="24934"/>
                      <a:pt x="129426" y="24934"/>
                    </a:cubicBezTo>
                    <a:cubicBezTo>
                      <a:pt x="127574" y="24934"/>
                      <a:pt x="125776" y="25700"/>
                      <a:pt x="124487" y="27089"/>
                    </a:cubicBezTo>
                    <a:cubicBezTo>
                      <a:pt x="123206" y="25709"/>
                      <a:pt x="121414" y="24929"/>
                      <a:pt x="119532" y="24929"/>
                    </a:cubicBezTo>
                    <a:cubicBezTo>
                      <a:pt x="119048" y="24929"/>
                      <a:pt x="118564" y="24983"/>
                      <a:pt x="118089" y="25090"/>
                    </a:cubicBezTo>
                    <a:cubicBezTo>
                      <a:pt x="118089" y="24373"/>
                      <a:pt x="118197" y="23666"/>
                      <a:pt x="118412" y="22985"/>
                    </a:cubicBezTo>
                    <a:cubicBezTo>
                      <a:pt x="119308" y="20237"/>
                      <a:pt x="121893" y="18862"/>
                      <a:pt x="124477" y="18862"/>
                    </a:cubicBezTo>
                    <a:close/>
                    <a:moveTo>
                      <a:pt x="77632" y="18956"/>
                    </a:moveTo>
                    <a:cubicBezTo>
                      <a:pt x="80806" y="18956"/>
                      <a:pt x="83981" y="21032"/>
                      <a:pt x="84022" y="25189"/>
                    </a:cubicBezTo>
                    <a:cubicBezTo>
                      <a:pt x="83548" y="25087"/>
                      <a:pt x="83071" y="25037"/>
                      <a:pt x="82597" y="25037"/>
                    </a:cubicBezTo>
                    <a:cubicBezTo>
                      <a:pt x="80739" y="25037"/>
                      <a:pt x="78934" y="25804"/>
                      <a:pt x="77642" y="27196"/>
                    </a:cubicBezTo>
                    <a:cubicBezTo>
                      <a:pt x="76360" y="25816"/>
                      <a:pt x="74568" y="25037"/>
                      <a:pt x="72687" y="25037"/>
                    </a:cubicBezTo>
                    <a:cubicBezTo>
                      <a:pt x="72203" y="25037"/>
                      <a:pt x="71719" y="25090"/>
                      <a:pt x="71244" y="25189"/>
                    </a:cubicBezTo>
                    <a:cubicBezTo>
                      <a:pt x="71280" y="21035"/>
                      <a:pt x="74456" y="18956"/>
                      <a:pt x="77632" y="18956"/>
                    </a:cubicBezTo>
                    <a:close/>
                    <a:moveTo>
                      <a:pt x="100947" y="18956"/>
                    </a:moveTo>
                    <a:cubicBezTo>
                      <a:pt x="104121" y="18956"/>
                      <a:pt x="107295" y="21032"/>
                      <a:pt x="107337" y="25187"/>
                    </a:cubicBezTo>
                    <a:lnTo>
                      <a:pt x="107337" y="25187"/>
                    </a:lnTo>
                    <a:cubicBezTo>
                      <a:pt x="106865" y="25086"/>
                      <a:pt x="106389" y="25037"/>
                      <a:pt x="105917" y="25037"/>
                    </a:cubicBezTo>
                    <a:cubicBezTo>
                      <a:pt x="104054" y="25037"/>
                      <a:pt x="102249" y="25804"/>
                      <a:pt x="100957" y="27196"/>
                    </a:cubicBezTo>
                    <a:cubicBezTo>
                      <a:pt x="99676" y="25816"/>
                      <a:pt x="97883" y="25037"/>
                      <a:pt x="96002" y="25037"/>
                    </a:cubicBezTo>
                    <a:cubicBezTo>
                      <a:pt x="95518" y="25037"/>
                      <a:pt x="95034" y="25090"/>
                      <a:pt x="94559" y="25189"/>
                    </a:cubicBezTo>
                    <a:cubicBezTo>
                      <a:pt x="94595" y="21035"/>
                      <a:pt x="97771" y="18956"/>
                      <a:pt x="100947" y="18956"/>
                    </a:cubicBezTo>
                    <a:close/>
                    <a:moveTo>
                      <a:pt x="53993" y="19061"/>
                    </a:moveTo>
                    <a:cubicBezTo>
                      <a:pt x="56574" y="19061"/>
                      <a:pt x="59156" y="20434"/>
                      <a:pt x="60052" y="23182"/>
                    </a:cubicBezTo>
                    <a:lnTo>
                      <a:pt x="60070" y="23173"/>
                    </a:lnTo>
                    <a:cubicBezTo>
                      <a:pt x="60285" y="23854"/>
                      <a:pt x="60393" y="24562"/>
                      <a:pt x="60402" y="25278"/>
                    </a:cubicBezTo>
                    <a:cubicBezTo>
                      <a:pt x="59927" y="25177"/>
                      <a:pt x="59448" y="25127"/>
                      <a:pt x="58973" y="25127"/>
                    </a:cubicBezTo>
                    <a:cubicBezTo>
                      <a:pt x="57110" y="25127"/>
                      <a:pt x="55305" y="25893"/>
                      <a:pt x="54013" y="27286"/>
                    </a:cubicBezTo>
                    <a:cubicBezTo>
                      <a:pt x="52732" y="25906"/>
                      <a:pt x="50939" y="25126"/>
                      <a:pt x="49058" y="25126"/>
                    </a:cubicBezTo>
                    <a:cubicBezTo>
                      <a:pt x="48574" y="25126"/>
                      <a:pt x="48090" y="25171"/>
                      <a:pt x="47615" y="25278"/>
                    </a:cubicBezTo>
                    <a:cubicBezTo>
                      <a:pt x="47615" y="24562"/>
                      <a:pt x="47732" y="23854"/>
                      <a:pt x="47947" y="23173"/>
                    </a:cubicBezTo>
                    <a:cubicBezTo>
                      <a:pt x="48838" y="20432"/>
                      <a:pt x="51415" y="19061"/>
                      <a:pt x="53993" y="19061"/>
                    </a:cubicBezTo>
                    <a:close/>
                    <a:moveTo>
                      <a:pt x="7148" y="19155"/>
                    </a:moveTo>
                    <a:cubicBezTo>
                      <a:pt x="10323" y="19155"/>
                      <a:pt x="13498" y="21234"/>
                      <a:pt x="13538" y="25395"/>
                    </a:cubicBezTo>
                    <a:cubicBezTo>
                      <a:pt x="13060" y="25290"/>
                      <a:pt x="12577" y="25239"/>
                      <a:pt x="12098" y="25239"/>
                    </a:cubicBezTo>
                    <a:cubicBezTo>
                      <a:pt x="10244" y="25239"/>
                      <a:pt x="8445" y="26005"/>
                      <a:pt x="7150" y="27393"/>
                    </a:cubicBezTo>
                    <a:cubicBezTo>
                      <a:pt x="5868" y="26013"/>
                      <a:pt x="4076" y="25234"/>
                      <a:pt x="2194" y="25234"/>
                    </a:cubicBezTo>
                    <a:cubicBezTo>
                      <a:pt x="1711" y="25234"/>
                      <a:pt x="1227" y="25287"/>
                      <a:pt x="752" y="25395"/>
                    </a:cubicBezTo>
                    <a:cubicBezTo>
                      <a:pt x="792" y="21236"/>
                      <a:pt x="3970" y="19155"/>
                      <a:pt x="7148" y="19155"/>
                    </a:cubicBezTo>
                    <a:close/>
                    <a:moveTo>
                      <a:pt x="30463" y="19158"/>
                    </a:moveTo>
                    <a:cubicBezTo>
                      <a:pt x="33636" y="19158"/>
                      <a:pt x="36811" y="21236"/>
                      <a:pt x="36854" y="25391"/>
                    </a:cubicBezTo>
                    <a:lnTo>
                      <a:pt x="36854" y="25391"/>
                    </a:lnTo>
                    <a:cubicBezTo>
                      <a:pt x="36379" y="25289"/>
                      <a:pt x="35901" y="25239"/>
                      <a:pt x="35426" y="25239"/>
                    </a:cubicBezTo>
                    <a:cubicBezTo>
                      <a:pt x="33569" y="25239"/>
                      <a:pt x="31771" y="26005"/>
                      <a:pt x="30483" y="27393"/>
                    </a:cubicBezTo>
                    <a:cubicBezTo>
                      <a:pt x="29201" y="26022"/>
                      <a:pt x="27409" y="25234"/>
                      <a:pt x="25528" y="25234"/>
                    </a:cubicBezTo>
                    <a:cubicBezTo>
                      <a:pt x="25044" y="25234"/>
                      <a:pt x="24560" y="25287"/>
                      <a:pt x="24085" y="25395"/>
                    </a:cubicBezTo>
                    <a:cubicBezTo>
                      <a:pt x="24116" y="21237"/>
                      <a:pt x="27288" y="19158"/>
                      <a:pt x="30463" y="19158"/>
                    </a:cubicBezTo>
                    <a:close/>
                    <a:moveTo>
                      <a:pt x="129616" y="25309"/>
                    </a:moveTo>
                    <a:cubicBezTo>
                      <a:pt x="130046" y="25309"/>
                      <a:pt x="130480" y="25349"/>
                      <a:pt x="130912" y="25431"/>
                    </a:cubicBezTo>
                    <a:cubicBezTo>
                      <a:pt x="129908" y="26605"/>
                      <a:pt x="129326" y="28110"/>
                      <a:pt x="129415" y="29696"/>
                    </a:cubicBezTo>
                    <a:lnTo>
                      <a:pt x="129415" y="29705"/>
                    </a:lnTo>
                    <a:cubicBezTo>
                      <a:pt x="128174" y="28393"/>
                      <a:pt x="126407" y="27563"/>
                      <a:pt x="124538" y="27563"/>
                    </a:cubicBezTo>
                    <a:cubicBezTo>
                      <a:pt x="124518" y="27563"/>
                      <a:pt x="124498" y="27563"/>
                      <a:pt x="124478" y="27563"/>
                    </a:cubicBezTo>
                    <a:cubicBezTo>
                      <a:pt x="124459" y="27563"/>
                      <a:pt x="124439" y="27563"/>
                      <a:pt x="124419" y="27563"/>
                    </a:cubicBezTo>
                    <a:cubicBezTo>
                      <a:pt x="122559" y="27563"/>
                      <a:pt x="120791" y="28402"/>
                      <a:pt x="119550" y="29705"/>
                    </a:cubicBezTo>
                    <a:cubicBezTo>
                      <a:pt x="119631" y="28110"/>
                      <a:pt x="119048" y="26605"/>
                      <a:pt x="118054" y="25431"/>
                    </a:cubicBezTo>
                    <a:cubicBezTo>
                      <a:pt x="118485" y="25349"/>
                      <a:pt x="118919" y="25309"/>
                      <a:pt x="119350" y="25309"/>
                    </a:cubicBezTo>
                    <a:cubicBezTo>
                      <a:pt x="121279" y="25309"/>
                      <a:pt x="123147" y="26111"/>
                      <a:pt x="124487" y="27554"/>
                    </a:cubicBezTo>
                    <a:cubicBezTo>
                      <a:pt x="125820" y="26111"/>
                      <a:pt x="127687" y="25309"/>
                      <a:pt x="129616" y="25309"/>
                    </a:cubicBezTo>
                    <a:close/>
                    <a:moveTo>
                      <a:pt x="48849" y="25510"/>
                    </a:moveTo>
                    <a:cubicBezTo>
                      <a:pt x="50784" y="25510"/>
                      <a:pt x="52659" y="26313"/>
                      <a:pt x="54004" y="27760"/>
                    </a:cubicBezTo>
                    <a:lnTo>
                      <a:pt x="54004" y="27760"/>
                    </a:lnTo>
                    <a:cubicBezTo>
                      <a:pt x="54001" y="27760"/>
                      <a:pt x="53998" y="27761"/>
                      <a:pt x="53995" y="27761"/>
                    </a:cubicBezTo>
                    <a:cubicBezTo>
                      <a:pt x="53975" y="27760"/>
                      <a:pt x="53956" y="27760"/>
                      <a:pt x="53936" y="27760"/>
                    </a:cubicBezTo>
                    <a:cubicBezTo>
                      <a:pt x="52067" y="27760"/>
                      <a:pt x="50308" y="28599"/>
                      <a:pt x="49058" y="29902"/>
                    </a:cubicBezTo>
                    <a:cubicBezTo>
                      <a:pt x="49138" y="28307"/>
                      <a:pt x="48565" y="26811"/>
                      <a:pt x="47561" y="25628"/>
                    </a:cubicBezTo>
                    <a:lnTo>
                      <a:pt x="47570" y="25628"/>
                    </a:lnTo>
                    <a:cubicBezTo>
                      <a:pt x="47996" y="25549"/>
                      <a:pt x="48424" y="25510"/>
                      <a:pt x="48849" y="25510"/>
                    </a:cubicBezTo>
                    <a:close/>
                    <a:moveTo>
                      <a:pt x="59145" y="25510"/>
                    </a:moveTo>
                    <a:cubicBezTo>
                      <a:pt x="59569" y="25510"/>
                      <a:pt x="59996" y="25549"/>
                      <a:pt x="60420" y="25628"/>
                    </a:cubicBezTo>
                    <a:cubicBezTo>
                      <a:pt x="59434" y="26811"/>
                      <a:pt x="58852" y="28307"/>
                      <a:pt x="58932" y="29902"/>
                    </a:cubicBezTo>
                    <a:cubicBezTo>
                      <a:pt x="57691" y="28599"/>
                      <a:pt x="55923" y="27760"/>
                      <a:pt x="54054" y="27760"/>
                    </a:cubicBezTo>
                    <a:cubicBezTo>
                      <a:pt x="54037" y="27760"/>
                      <a:pt x="54021" y="27760"/>
                      <a:pt x="54004" y="27760"/>
                    </a:cubicBezTo>
                    <a:lnTo>
                      <a:pt x="54004" y="27760"/>
                    </a:lnTo>
                    <a:cubicBezTo>
                      <a:pt x="55341" y="26313"/>
                      <a:pt x="57215" y="25510"/>
                      <a:pt x="59145" y="25510"/>
                    </a:cubicBezTo>
                    <a:close/>
                    <a:moveTo>
                      <a:pt x="25317" y="25617"/>
                    </a:moveTo>
                    <a:cubicBezTo>
                      <a:pt x="27250" y="25617"/>
                      <a:pt x="29122" y="26414"/>
                      <a:pt x="30465" y="27859"/>
                    </a:cubicBezTo>
                    <a:cubicBezTo>
                      <a:pt x="30445" y="27859"/>
                      <a:pt x="30425" y="27859"/>
                      <a:pt x="30406" y="27859"/>
                    </a:cubicBezTo>
                    <a:cubicBezTo>
                      <a:pt x="28537" y="27859"/>
                      <a:pt x="26769" y="28697"/>
                      <a:pt x="25528" y="30001"/>
                    </a:cubicBezTo>
                    <a:cubicBezTo>
                      <a:pt x="25608" y="28415"/>
                      <a:pt x="25026" y="26909"/>
                      <a:pt x="24031" y="25735"/>
                    </a:cubicBezTo>
                    <a:cubicBezTo>
                      <a:pt x="24460" y="25656"/>
                      <a:pt x="24890" y="25617"/>
                      <a:pt x="25317" y="25617"/>
                    </a:cubicBezTo>
                    <a:close/>
                    <a:moveTo>
                      <a:pt x="106136" y="30079"/>
                    </a:moveTo>
                    <a:cubicBezTo>
                      <a:pt x="106135" y="30079"/>
                      <a:pt x="106135" y="30080"/>
                      <a:pt x="106134" y="30080"/>
                    </a:cubicBezTo>
                    <a:lnTo>
                      <a:pt x="106134" y="30080"/>
                    </a:lnTo>
                    <a:lnTo>
                      <a:pt x="106136" y="30081"/>
                    </a:lnTo>
                    <a:cubicBezTo>
                      <a:pt x="106136" y="30081"/>
                      <a:pt x="106136" y="30080"/>
                      <a:pt x="106136" y="30079"/>
                    </a:cubicBezTo>
                    <a:close/>
                    <a:moveTo>
                      <a:pt x="70806" y="20919"/>
                    </a:moveTo>
                    <a:cubicBezTo>
                      <a:pt x="71297" y="20919"/>
                      <a:pt x="71792" y="20971"/>
                      <a:pt x="72283" y="21076"/>
                    </a:cubicBezTo>
                    <a:cubicBezTo>
                      <a:pt x="71289" y="22322"/>
                      <a:pt x="70742" y="23908"/>
                      <a:pt x="70939" y="25574"/>
                    </a:cubicBezTo>
                    <a:cubicBezTo>
                      <a:pt x="71446" y="25463"/>
                      <a:pt x="71957" y="25408"/>
                      <a:pt x="72464" y="25408"/>
                    </a:cubicBezTo>
                    <a:cubicBezTo>
                      <a:pt x="74404" y="25408"/>
                      <a:pt x="76283" y="26206"/>
                      <a:pt x="77633" y="27662"/>
                    </a:cubicBezTo>
                    <a:cubicBezTo>
                      <a:pt x="78968" y="26216"/>
                      <a:pt x="80838" y="25420"/>
                      <a:pt x="82771" y="25420"/>
                    </a:cubicBezTo>
                    <a:cubicBezTo>
                      <a:pt x="83199" y="25420"/>
                      <a:pt x="83629" y="25459"/>
                      <a:pt x="84057" y="25538"/>
                    </a:cubicBezTo>
                    <a:cubicBezTo>
                      <a:pt x="83063" y="26721"/>
                      <a:pt x="82480" y="28218"/>
                      <a:pt x="82570" y="29813"/>
                    </a:cubicBezTo>
                    <a:cubicBezTo>
                      <a:pt x="81320" y="28509"/>
                      <a:pt x="79561" y="27671"/>
                      <a:pt x="77692" y="27671"/>
                    </a:cubicBezTo>
                    <a:cubicBezTo>
                      <a:pt x="77672" y="27671"/>
                      <a:pt x="77653" y="27671"/>
                      <a:pt x="77633" y="27671"/>
                    </a:cubicBezTo>
                    <a:cubicBezTo>
                      <a:pt x="77615" y="27671"/>
                      <a:pt x="77597" y="27671"/>
                      <a:pt x="77578" y="27671"/>
                    </a:cubicBezTo>
                    <a:cubicBezTo>
                      <a:pt x="75520" y="27671"/>
                      <a:pt x="73598" y="28679"/>
                      <a:pt x="72346" y="30207"/>
                    </a:cubicBezTo>
                    <a:cubicBezTo>
                      <a:pt x="72748" y="26485"/>
                      <a:pt x="69425" y="23164"/>
                      <a:pt x="65706" y="23164"/>
                    </a:cubicBezTo>
                    <a:cubicBezTo>
                      <a:pt x="65691" y="23164"/>
                      <a:pt x="65677" y="23164"/>
                      <a:pt x="65662" y="23164"/>
                    </a:cubicBezTo>
                    <a:cubicBezTo>
                      <a:pt x="67004" y="21714"/>
                      <a:pt x="68876" y="20919"/>
                      <a:pt x="70806" y="20919"/>
                    </a:cubicBezTo>
                    <a:close/>
                    <a:moveTo>
                      <a:pt x="35617" y="25606"/>
                    </a:moveTo>
                    <a:cubicBezTo>
                      <a:pt x="36076" y="25606"/>
                      <a:pt x="36538" y="25652"/>
                      <a:pt x="36997" y="25744"/>
                    </a:cubicBezTo>
                    <a:cubicBezTo>
                      <a:pt x="35993" y="26999"/>
                      <a:pt x="35447" y="28594"/>
                      <a:pt x="35644" y="30269"/>
                    </a:cubicBezTo>
                    <a:cubicBezTo>
                      <a:pt x="34392" y="28813"/>
                      <a:pt x="32516" y="27859"/>
                      <a:pt x="30520" y="27859"/>
                    </a:cubicBezTo>
                    <a:cubicBezTo>
                      <a:pt x="30502" y="27859"/>
                      <a:pt x="30483" y="27859"/>
                      <a:pt x="30465" y="27859"/>
                    </a:cubicBezTo>
                    <a:cubicBezTo>
                      <a:pt x="31804" y="26411"/>
                      <a:pt x="33682" y="25606"/>
                      <a:pt x="35617" y="25606"/>
                    </a:cubicBezTo>
                    <a:close/>
                    <a:moveTo>
                      <a:pt x="112816" y="23451"/>
                    </a:moveTo>
                    <a:cubicBezTo>
                      <a:pt x="115993" y="23451"/>
                      <a:pt x="119169" y="25529"/>
                      <a:pt x="119209" y="29687"/>
                    </a:cubicBezTo>
                    <a:cubicBezTo>
                      <a:pt x="118736" y="29585"/>
                      <a:pt x="118259" y="29535"/>
                      <a:pt x="117784" y="29535"/>
                    </a:cubicBezTo>
                    <a:cubicBezTo>
                      <a:pt x="115923" y="29535"/>
                      <a:pt x="114113" y="30302"/>
                      <a:pt x="112821" y="31694"/>
                    </a:cubicBezTo>
                    <a:cubicBezTo>
                      <a:pt x="111539" y="30314"/>
                      <a:pt x="109747" y="29535"/>
                      <a:pt x="107865" y="29535"/>
                    </a:cubicBezTo>
                    <a:cubicBezTo>
                      <a:pt x="107382" y="29535"/>
                      <a:pt x="106898" y="29588"/>
                      <a:pt x="106423" y="29687"/>
                    </a:cubicBezTo>
                    <a:cubicBezTo>
                      <a:pt x="106463" y="25529"/>
                      <a:pt x="109640" y="23451"/>
                      <a:pt x="112816" y="23451"/>
                    </a:cubicBezTo>
                    <a:close/>
                    <a:moveTo>
                      <a:pt x="136139" y="23455"/>
                    </a:moveTo>
                    <a:cubicBezTo>
                      <a:pt x="139311" y="23455"/>
                      <a:pt x="142484" y="25532"/>
                      <a:pt x="142525" y="29687"/>
                    </a:cubicBezTo>
                    <a:lnTo>
                      <a:pt x="142534" y="29696"/>
                    </a:lnTo>
                    <a:cubicBezTo>
                      <a:pt x="142055" y="29591"/>
                      <a:pt x="141572" y="29540"/>
                      <a:pt x="141093" y="29540"/>
                    </a:cubicBezTo>
                    <a:cubicBezTo>
                      <a:pt x="139240" y="29540"/>
                      <a:pt x="137441" y="30306"/>
                      <a:pt x="136145" y="31694"/>
                    </a:cubicBezTo>
                    <a:cubicBezTo>
                      <a:pt x="134872" y="30323"/>
                      <a:pt x="133071" y="29535"/>
                      <a:pt x="131199" y="29535"/>
                    </a:cubicBezTo>
                    <a:cubicBezTo>
                      <a:pt x="130715" y="29535"/>
                      <a:pt x="130231" y="29588"/>
                      <a:pt x="129756" y="29696"/>
                    </a:cubicBezTo>
                    <a:cubicBezTo>
                      <a:pt x="129787" y="25536"/>
                      <a:pt x="132963" y="23455"/>
                      <a:pt x="136139" y="23455"/>
                    </a:cubicBezTo>
                    <a:close/>
                    <a:moveTo>
                      <a:pt x="89290" y="23558"/>
                    </a:moveTo>
                    <a:cubicBezTo>
                      <a:pt x="92466" y="23558"/>
                      <a:pt x="95642" y="25636"/>
                      <a:pt x="95679" y="29793"/>
                    </a:cubicBezTo>
                    <a:lnTo>
                      <a:pt x="95679" y="29793"/>
                    </a:lnTo>
                    <a:cubicBezTo>
                      <a:pt x="95207" y="29692"/>
                      <a:pt x="94732" y="29643"/>
                      <a:pt x="94260" y="29643"/>
                    </a:cubicBezTo>
                    <a:cubicBezTo>
                      <a:pt x="92399" y="29643"/>
                      <a:pt x="90599" y="30409"/>
                      <a:pt x="89299" y="31802"/>
                    </a:cubicBezTo>
                    <a:cubicBezTo>
                      <a:pt x="88018" y="30422"/>
                      <a:pt x="86226" y="29642"/>
                      <a:pt x="84344" y="29642"/>
                    </a:cubicBezTo>
                    <a:cubicBezTo>
                      <a:pt x="83860" y="29642"/>
                      <a:pt x="83376" y="29696"/>
                      <a:pt x="82902" y="29795"/>
                    </a:cubicBezTo>
                    <a:cubicBezTo>
                      <a:pt x="82937" y="25637"/>
                      <a:pt x="86114" y="23558"/>
                      <a:pt x="89290" y="23558"/>
                    </a:cubicBezTo>
                    <a:close/>
                    <a:moveTo>
                      <a:pt x="65666" y="23648"/>
                    </a:moveTo>
                    <a:cubicBezTo>
                      <a:pt x="68843" y="23648"/>
                      <a:pt x="72019" y="25727"/>
                      <a:pt x="72059" y="29884"/>
                    </a:cubicBezTo>
                    <a:cubicBezTo>
                      <a:pt x="71580" y="29779"/>
                      <a:pt x="71096" y="29728"/>
                      <a:pt x="70615" y="29728"/>
                    </a:cubicBezTo>
                    <a:cubicBezTo>
                      <a:pt x="68761" y="29728"/>
                      <a:pt x="66961" y="30492"/>
                      <a:pt x="65666" y="31886"/>
                    </a:cubicBezTo>
                    <a:lnTo>
                      <a:pt x="65666" y="31886"/>
                    </a:lnTo>
                    <a:cubicBezTo>
                      <a:pt x="64392" y="30517"/>
                      <a:pt x="62615" y="29732"/>
                      <a:pt x="60747" y="29732"/>
                    </a:cubicBezTo>
                    <a:cubicBezTo>
                      <a:pt x="60737" y="29732"/>
                      <a:pt x="60726" y="29732"/>
                      <a:pt x="60715" y="29732"/>
                    </a:cubicBezTo>
                    <a:cubicBezTo>
                      <a:pt x="60231" y="29732"/>
                      <a:pt x="59748" y="29777"/>
                      <a:pt x="59273" y="29884"/>
                    </a:cubicBezTo>
                    <a:cubicBezTo>
                      <a:pt x="59313" y="25727"/>
                      <a:pt x="62490" y="23648"/>
                      <a:pt x="65666" y="23648"/>
                    </a:cubicBezTo>
                    <a:close/>
                    <a:moveTo>
                      <a:pt x="42333" y="23656"/>
                    </a:moveTo>
                    <a:cubicBezTo>
                      <a:pt x="45505" y="23656"/>
                      <a:pt x="48680" y="25731"/>
                      <a:pt x="48726" y="29882"/>
                    </a:cubicBezTo>
                    <a:lnTo>
                      <a:pt x="48726" y="29882"/>
                    </a:lnTo>
                    <a:cubicBezTo>
                      <a:pt x="48256" y="29782"/>
                      <a:pt x="47782" y="29732"/>
                      <a:pt x="47311" y="29732"/>
                    </a:cubicBezTo>
                    <a:cubicBezTo>
                      <a:pt x="45452" y="29732"/>
                      <a:pt x="43648" y="30499"/>
                      <a:pt x="42355" y="31891"/>
                    </a:cubicBezTo>
                    <a:cubicBezTo>
                      <a:pt x="41074" y="30511"/>
                      <a:pt x="39282" y="29732"/>
                      <a:pt x="37400" y="29732"/>
                    </a:cubicBezTo>
                    <a:cubicBezTo>
                      <a:pt x="36916" y="29732"/>
                      <a:pt x="36432" y="29777"/>
                      <a:pt x="35958" y="29884"/>
                    </a:cubicBezTo>
                    <a:cubicBezTo>
                      <a:pt x="35989" y="25732"/>
                      <a:pt x="39159" y="23656"/>
                      <a:pt x="42333" y="23656"/>
                    </a:cubicBezTo>
                    <a:close/>
                    <a:moveTo>
                      <a:pt x="18806" y="23760"/>
                    </a:moveTo>
                    <a:cubicBezTo>
                      <a:pt x="21979" y="23760"/>
                      <a:pt x="25151" y="25836"/>
                      <a:pt x="25196" y="29992"/>
                    </a:cubicBezTo>
                    <a:lnTo>
                      <a:pt x="25196" y="29992"/>
                    </a:lnTo>
                    <a:cubicBezTo>
                      <a:pt x="24718" y="29887"/>
                      <a:pt x="24235" y="29836"/>
                      <a:pt x="23756" y="29836"/>
                    </a:cubicBezTo>
                    <a:cubicBezTo>
                      <a:pt x="21903" y="29836"/>
                      <a:pt x="20103" y="30603"/>
                      <a:pt x="18807" y="31999"/>
                    </a:cubicBezTo>
                    <a:cubicBezTo>
                      <a:pt x="17526" y="30619"/>
                      <a:pt x="15734" y="29839"/>
                      <a:pt x="13852" y="29839"/>
                    </a:cubicBezTo>
                    <a:cubicBezTo>
                      <a:pt x="13368" y="29839"/>
                      <a:pt x="12884" y="29893"/>
                      <a:pt x="12409" y="29992"/>
                    </a:cubicBezTo>
                    <a:cubicBezTo>
                      <a:pt x="12454" y="25839"/>
                      <a:pt x="15631" y="23760"/>
                      <a:pt x="18806" y="23760"/>
                    </a:cubicBezTo>
                    <a:close/>
                    <a:moveTo>
                      <a:pt x="117960" y="29918"/>
                    </a:moveTo>
                    <a:cubicBezTo>
                      <a:pt x="118387" y="29918"/>
                      <a:pt x="118817" y="29957"/>
                      <a:pt x="119245" y="30037"/>
                    </a:cubicBezTo>
                    <a:cubicBezTo>
                      <a:pt x="118251" y="31210"/>
                      <a:pt x="117668" y="32716"/>
                      <a:pt x="117758" y="34302"/>
                    </a:cubicBezTo>
                    <a:cubicBezTo>
                      <a:pt x="116514" y="33005"/>
                      <a:pt x="114758" y="32168"/>
                      <a:pt x="112908" y="32168"/>
                    </a:cubicBezTo>
                    <a:cubicBezTo>
                      <a:pt x="112879" y="32168"/>
                      <a:pt x="112850" y="32169"/>
                      <a:pt x="112821" y="32169"/>
                    </a:cubicBezTo>
                    <a:cubicBezTo>
                      <a:pt x="114156" y="30716"/>
                      <a:pt x="116027" y="29918"/>
                      <a:pt x="117960" y="29918"/>
                    </a:cubicBezTo>
                    <a:close/>
                    <a:moveTo>
                      <a:pt x="84139" y="30021"/>
                    </a:moveTo>
                    <a:cubicBezTo>
                      <a:pt x="86073" y="30021"/>
                      <a:pt x="87951" y="30818"/>
                      <a:pt x="89290" y="32268"/>
                    </a:cubicBezTo>
                    <a:lnTo>
                      <a:pt x="89290" y="32268"/>
                    </a:lnTo>
                    <a:cubicBezTo>
                      <a:pt x="89274" y="32267"/>
                      <a:pt x="89257" y="32267"/>
                      <a:pt x="89240" y="32267"/>
                    </a:cubicBezTo>
                    <a:cubicBezTo>
                      <a:pt x="87371" y="32267"/>
                      <a:pt x="85603" y="33106"/>
                      <a:pt x="84362" y="34409"/>
                    </a:cubicBezTo>
                    <a:cubicBezTo>
                      <a:pt x="84443" y="32814"/>
                      <a:pt x="83860" y="31318"/>
                      <a:pt x="82875" y="30135"/>
                    </a:cubicBezTo>
                    <a:cubicBezTo>
                      <a:pt x="83295" y="30058"/>
                      <a:pt x="83719" y="30021"/>
                      <a:pt x="84139" y="30021"/>
                    </a:cubicBezTo>
                    <a:close/>
                    <a:moveTo>
                      <a:pt x="94446" y="30017"/>
                    </a:moveTo>
                    <a:cubicBezTo>
                      <a:pt x="94870" y="30017"/>
                      <a:pt x="95298" y="30056"/>
                      <a:pt x="95724" y="30135"/>
                    </a:cubicBezTo>
                    <a:cubicBezTo>
                      <a:pt x="94729" y="31318"/>
                      <a:pt x="94147" y="32814"/>
                      <a:pt x="94237" y="34409"/>
                    </a:cubicBezTo>
                    <a:cubicBezTo>
                      <a:pt x="92986" y="33106"/>
                      <a:pt x="91227" y="32267"/>
                      <a:pt x="89359" y="32267"/>
                    </a:cubicBezTo>
                    <a:cubicBezTo>
                      <a:pt x="89339" y="32267"/>
                      <a:pt x="89319" y="32267"/>
                      <a:pt x="89299" y="32268"/>
                    </a:cubicBezTo>
                    <a:cubicBezTo>
                      <a:pt x="90637" y="30820"/>
                      <a:pt x="92510" y="30017"/>
                      <a:pt x="94446" y="30017"/>
                    </a:cubicBezTo>
                    <a:close/>
                    <a:moveTo>
                      <a:pt x="47502" y="30107"/>
                    </a:moveTo>
                    <a:cubicBezTo>
                      <a:pt x="47926" y="30107"/>
                      <a:pt x="48354" y="30146"/>
                      <a:pt x="48780" y="30225"/>
                    </a:cubicBezTo>
                    <a:cubicBezTo>
                      <a:pt x="47785" y="31407"/>
                      <a:pt x="47203" y="32913"/>
                      <a:pt x="47284" y="34499"/>
                    </a:cubicBezTo>
                    <a:cubicBezTo>
                      <a:pt x="46042" y="33196"/>
                      <a:pt x="44275" y="32366"/>
                      <a:pt x="42406" y="32366"/>
                    </a:cubicBezTo>
                    <a:cubicBezTo>
                      <a:pt x="42386" y="32366"/>
                      <a:pt x="42366" y="32366"/>
                      <a:pt x="42346" y="32366"/>
                    </a:cubicBezTo>
                    <a:cubicBezTo>
                      <a:pt x="42343" y="32366"/>
                      <a:pt x="42341" y="32366"/>
                      <a:pt x="42338" y="32366"/>
                    </a:cubicBezTo>
                    <a:lnTo>
                      <a:pt x="42338" y="32366"/>
                    </a:lnTo>
                    <a:lnTo>
                      <a:pt x="42355" y="32357"/>
                    </a:lnTo>
                    <a:cubicBezTo>
                      <a:pt x="43693" y="30910"/>
                      <a:pt x="45566" y="30107"/>
                      <a:pt x="47502" y="30107"/>
                    </a:cubicBezTo>
                    <a:close/>
                    <a:moveTo>
                      <a:pt x="106100" y="25400"/>
                    </a:moveTo>
                    <a:cubicBezTo>
                      <a:pt x="106559" y="25400"/>
                      <a:pt x="107021" y="25446"/>
                      <a:pt x="107480" y="25538"/>
                    </a:cubicBezTo>
                    <a:cubicBezTo>
                      <a:pt x="106477" y="26801"/>
                      <a:pt x="105930" y="28404"/>
                      <a:pt x="106136" y="30079"/>
                    </a:cubicBezTo>
                    <a:lnTo>
                      <a:pt x="106136" y="30079"/>
                    </a:lnTo>
                    <a:cubicBezTo>
                      <a:pt x="106645" y="29966"/>
                      <a:pt x="107158" y="29911"/>
                      <a:pt x="107667" y="29911"/>
                    </a:cubicBezTo>
                    <a:cubicBezTo>
                      <a:pt x="109601" y="29911"/>
                      <a:pt x="111474" y="30709"/>
                      <a:pt x="112821" y="32169"/>
                    </a:cubicBezTo>
                    <a:cubicBezTo>
                      <a:pt x="112793" y="32169"/>
                      <a:pt x="112765" y="32169"/>
                      <a:pt x="112738" y="32169"/>
                    </a:cubicBezTo>
                    <a:cubicBezTo>
                      <a:pt x="110761" y="32169"/>
                      <a:pt x="108905" y="33112"/>
                      <a:pt x="107659" y="34553"/>
                    </a:cubicBezTo>
                    <a:cubicBezTo>
                      <a:pt x="107785" y="32886"/>
                      <a:pt x="107175" y="31300"/>
                      <a:pt x="106127" y="30081"/>
                    </a:cubicBezTo>
                    <a:cubicBezTo>
                      <a:pt x="106130" y="30081"/>
                      <a:pt x="106132" y="30080"/>
                      <a:pt x="106134" y="30080"/>
                    </a:cubicBezTo>
                    <a:lnTo>
                      <a:pt x="106134" y="30080"/>
                    </a:lnTo>
                    <a:lnTo>
                      <a:pt x="106127" y="30072"/>
                    </a:lnTo>
                    <a:cubicBezTo>
                      <a:pt x="104875" y="28616"/>
                      <a:pt x="102990" y="27662"/>
                      <a:pt x="100995" y="27662"/>
                    </a:cubicBezTo>
                    <a:cubicBezTo>
                      <a:pt x="100976" y="27662"/>
                      <a:pt x="100958" y="27662"/>
                      <a:pt x="100939" y="27662"/>
                    </a:cubicBezTo>
                    <a:cubicBezTo>
                      <a:pt x="100919" y="27662"/>
                      <a:pt x="100900" y="27662"/>
                      <a:pt x="100880" y="27662"/>
                    </a:cubicBezTo>
                    <a:cubicBezTo>
                      <a:pt x="99020" y="27662"/>
                      <a:pt x="97252" y="28500"/>
                      <a:pt x="96011" y="29804"/>
                    </a:cubicBezTo>
                    <a:cubicBezTo>
                      <a:pt x="96091" y="28209"/>
                      <a:pt x="95509" y="26712"/>
                      <a:pt x="94514" y="25529"/>
                    </a:cubicBezTo>
                    <a:cubicBezTo>
                      <a:pt x="94943" y="25450"/>
                      <a:pt x="95373" y="25411"/>
                      <a:pt x="95801" y="25411"/>
                    </a:cubicBezTo>
                    <a:cubicBezTo>
                      <a:pt x="97734" y="25411"/>
                      <a:pt x="99605" y="26207"/>
                      <a:pt x="100948" y="27653"/>
                    </a:cubicBezTo>
                    <a:cubicBezTo>
                      <a:pt x="102288" y="26205"/>
                      <a:pt x="104166" y="25400"/>
                      <a:pt x="106100" y="25400"/>
                    </a:cubicBezTo>
                    <a:close/>
                    <a:moveTo>
                      <a:pt x="13662" y="30223"/>
                    </a:moveTo>
                    <a:cubicBezTo>
                      <a:pt x="15598" y="30223"/>
                      <a:pt x="17464" y="31021"/>
                      <a:pt x="18807" y="32474"/>
                    </a:cubicBezTo>
                    <a:cubicBezTo>
                      <a:pt x="18787" y="32474"/>
                      <a:pt x="18768" y="32473"/>
                      <a:pt x="18748" y="32473"/>
                    </a:cubicBezTo>
                    <a:cubicBezTo>
                      <a:pt x="16879" y="32473"/>
                      <a:pt x="15111" y="33312"/>
                      <a:pt x="13870" y="34615"/>
                    </a:cubicBezTo>
                    <a:cubicBezTo>
                      <a:pt x="13951" y="33020"/>
                      <a:pt x="13368" y="31515"/>
                      <a:pt x="12374" y="30341"/>
                    </a:cubicBezTo>
                    <a:cubicBezTo>
                      <a:pt x="12803" y="30262"/>
                      <a:pt x="13234" y="30223"/>
                      <a:pt x="13662" y="30223"/>
                    </a:cubicBezTo>
                    <a:close/>
                    <a:moveTo>
                      <a:pt x="23936" y="30219"/>
                    </a:moveTo>
                    <a:cubicBezTo>
                      <a:pt x="24366" y="30219"/>
                      <a:pt x="24800" y="30259"/>
                      <a:pt x="25232" y="30341"/>
                    </a:cubicBezTo>
                    <a:cubicBezTo>
                      <a:pt x="24237" y="31515"/>
                      <a:pt x="23655" y="33020"/>
                      <a:pt x="23744" y="34615"/>
                    </a:cubicBezTo>
                    <a:cubicBezTo>
                      <a:pt x="22494" y="33303"/>
                      <a:pt x="20727" y="32473"/>
                      <a:pt x="18867" y="32473"/>
                    </a:cubicBezTo>
                    <a:cubicBezTo>
                      <a:pt x="18847" y="32473"/>
                      <a:pt x="18827" y="32474"/>
                      <a:pt x="18807" y="32474"/>
                    </a:cubicBezTo>
                    <a:lnTo>
                      <a:pt x="18807" y="32465"/>
                    </a:lnTo>
                    <a:cubicBezTo>
                      <a:pt x="20140" y="31022"/>
                      <a:pt x="22007" y="30219"/>
                      <a:pt x="23936" y="30219"/>
                    </a:cubicBezTo>
                    <a:close/>
                    <a:moveTo>
                      <a:pt x="37182" y="30113"/>
                    </a:moveTo>
                    <a:cubicBezTo>
                      <a:pt x="39117" y="30113"/>
                      <a:pt x="40995" y="30910"/>
                      <a:pt x="42337" y="32366"/>
                    </a:cubicBezTo>
                    <a:lnTo>
                      <a:pt x="42337" y="32366"/>
                    </a:lnTo>
                    <a:cubicBezTo>
                      <a:pt x="42313" y="32366"/>
                      <a:pt x="42288" y="32366"/>
                      <a:pt x="42264" y="32366"/>
                    </a:cubicBezTo>
                    <a:cubicBezTo>
                      <a:pt x="40296" y="32366"/>
                      <a:pt x="38431" y="33309"/>
                      <a:pt x="37185" y="34750"/>
                    </a:cubicBezTo>
                    <a:cubicBezTo>
                      <a:pt x="37320" y="33083"/>
                      <a:pt x="36710" y="31506"/>
                      <a:pt x="35662" y="30278"/>
                    </a:cubicBezTo>
                    <a:cubicBezTo>
                      <a:pt x="36167" y="30167"/>
                      <a:pt x="36676" y="30113"/>
                      <a:pt x="37182" y="30113"/>
                    </a:cubicBezTo>
                    <a:close/>
                    <a:moveTo>
                      <a:pt x="124479" y="28060"/>
                    </a:moveTo>
                    <a:cubicBezTo>
                      <a:pt x="127651" y="28060"/>
                      <a:pt x="130826" y="30136"/>
                      <a:pt x="130867" y="34291"/>
                    </a:cubicBezTo>
                    <a:lnTo>
                      <a:pt x="130867" y="34291"/>
                    </a:lnTo>
                    <a:cubicBezTo>
                      <a:pt x="130397" y="34190"/>
                      <a:pt x="129923" y="34141"/>
                      <a:pt x="129452" y="34141"/>
                    </a:cubicBezTo>
                    <a:cubicBezTo>
                      <a:pt x="127593" y="34141"/>
                      <a:pt x="125787" y="34908"/>
                      <a:pt x="124487" y="36300"/>
                    </a:cubicBezTo>
                    <a:cubicBezTo>
                      <a:pt x="123215" y="34920"/>
                      <a:pt x="121414" y="34140"/>
                      <a:pt x="119541" y="34140"/>
                    </a:cubicBezTo>
                    <a:cubicBezTo>
                      <a:pt x="119057" y="34140"/>
                      <a:pt x="118564" y="34194"/>
                      <a:pt x="118098" y="34293"/>
                    </a:cubicBezTo>
                    <a:cubicBezTo>
                      <a:pt x="118130" y="30138"/>
                      <a:pt x="121303" y="28060"/>
                      <a:pt x="124479" y="28060"/>
                    </a:cubicBezTo>
                    <a:close/>
                    <a:moveTo>
                      <a:pt x="100961" y="28160"/>
                    </a:moveTo>
                    <a:cubicBezTo>
                      <a:pt x="104135" y="28160"/>
                      <a:pt x="107310" y="30239"/>
                      <a:pt x="107355" y="34400"/>
                    </a:cubicBezTo>
                    <a:cubicBezTo>
                      <a:pt x="106875" y="34295"/>
                      <a:pt x="106390" y="34244"/>
                      <a:pt x="105910" y="34244"/>
                    </a:cubicBezTo>
                    <a:cubicBezTo>
                      <a:pt x="104056" y="34244"/>
                      <a:pt x="102256" y="35007"/>
                      <a:pt x="100961" y="36393"/>
                    </a:cubicBezTo>
                    <a:lnTo>
                      <a:pt x="100961" y="36393"/>
                    </a:lnTo>
                    <a:cubicBezTo>
                      <a:pt x="99680" y="35026"/>
                      <a:pt x="97881" y="34239"/>
                      <a:pt x="96011" y="34239"/>
                    </a:cubicBezTo>
                    <a:cubicBezTo>
                      <a:pt x="95527" y="34239"/>
                      <a:pt x="95043" y="34293"/>
                      <a:pt x="94568" y="34400"/>
                    </a:cubicBezTo>
                    <a:cubicBezTo>
                      <a:pt x="94608" y="30241"/>
                      <a:pt x="97784" y="28160"/>
                      <a:pt x="100961" y="28160"/>
                    </a:cubicBezTo>
                    <a:close/>
                    <a:moveTo>
                      <a:pt x="77631" y="28164"/>
                    </a:moveTo>
                    <a:cubicBezTo>
                      <a:pt x="80804" y="28164"/>
                      <a:pt x="83979" y="30241"/>
                      <a:pt x="84022" y="34396"/>
                    </a:cubicBezTo>
                    <a:lnTo>
                      <a:pt x="84022" y="34396"/>
                    </a:lnTo>
                    <a:cubicBezTo>
                      <a:pt x="83552" y="34297"/>
                      <a:pt x="83079" y="34248"/>
                      <a:pt x="82611" y="34248"/>
                    </a:cubicBezTo>
                    <a:cubicBezTo>
                      <a:pt x="80750" y="34248"/>
                      <a:pt x="78950" y="35013"/>
                      <a:pt x="77651" y="36398"/>
                    </a:cubicBezTo>
                    <a:cubicBezTo>
                      <a:pt x="76369" y="35028"/>
                      <a:pt x="74577" y="34239"/>
                      <a:pt x="72704" y="34239"/>
                    </a:cubicBezTo>
                    <a:cubicBezTo>
                      <a:pt x="72212" y="34248"/>
                      <a:pt x="71728" y="34293"/>
                      <a:pt x="71253" y="34400"/>
                    </a:cubicBezTo>
                    <a:cubicBezTo>
                      <a:pt x="71284" y="30243"/>
                      <a:pt x="74456" y="28164"/>
                      <a:pt x="77631" y="28164"/>
                    </a:cubicBezTo>
                    <a:close/>
                    <a:moveTo>
                      <a:pt x="53994" y="28259"/>
                    </a:moveTo>
                    <a:cubicBezTo>
                      <a:pt x="57168" y="28259"/>
                      <a:pt x="60343" y="30337"/>
                      <a:pt x="60384" y="34497"/>
                    </a:cubicBezTo>
                    <a:lnTo>
                      <a:pt x="60384" y="34497"/>
                    </a:lnTo>
                    <a:cubicBezTo>
                      <a:pt x="59906" y="34393"/>
                      <a:pt x="59425" y="34343"/>
                      <a:pt x="58949" y="34343"/>
                    </a:cubicBezTo>
                    <a:cubicBezTo>
                      <a:pt x="57093" y="34343"/>
                      <a:pt x="55300" y="35109"/>
                      <a:pt x="54004" y="36497"/>
                    </a:cubicBezTo>
                    <a:cubicBezTo>
                      <a:pt x="52723" y="35126"/>
                      <a:pt x="50931" y="34338"/>
                      <a:pt x="49049" y="34338"/>
                    </a:cubicBezTo>
                    <a:cubicBezTo>
                      <a:pt x="48565" y="34338"/>
                      <a:pt x="48081" y="34391"/>
                      <a:pt x="47606" y="34499"/>
                    </a:cubicBezTo>
                    <a:cubicBezTo>
                      <a:pt x="47642" y="30340"/>
                      <a:pt x="50818" y="28259"/>
                      <a:pt x="53994" y="28259"/>
                    </a:cubicBezTo>
                    <a:close/>
                    <a:moveTo>
                      <a:pt x="7145" y="28361"/>
                    </a:moveTo>
                    <a:cubicBezTo>
                      <a:pt x="10322" y="28361"/>
                      <a:pt x="13498" y="30440"/>
                      <a:pt x="13538" y="34597"/>
                    </a:cubicBezTo>
                    <a:cubicBezTo>
                      <a:pt x="13065" y="34495"/>
                      <a:pt x="12588" y="34446"/>
                      <a:pt x="12114" y="34446"/>
                    </a:cubicBezTo>
                    <a:cubicBezTo>
                      <a:pt x="10255" y="34446"/>
                      <a:pt x="8451" y="35212"/>
                      <a:pt x="7159" y="36605"/>
                    </a:cubicBezTo>
                    <a:cubicBezTo>
                      <a:pt x="5877" y="35225"/>
                      <a:pt x="4076" y="34445"/>
                      <a:pt x="2194" y="34445"/>
                    </a:cubicBezTo>
                    <a:cubicBezTo>
                      <a:pt x="1711" y="34445"/>
                      <a:pt x="1227" y="34490"/>
                      <a:pt x="752" y="34597"/>
                    </a:cubicBezTo>
                    <a:cubicBezTo>
                      <a:pt x="792" y="30440"/>
                      <a:pt x="3969" y="28361"/>
                      <a:pt x="7145" y="28361"/>
                    </a:cubicBezTo>
                    <a:close/>
                    <a:moveTo>
                      <a:pt x="30465" y="28367"/>
                    </a:moveTo>
                    <a:cubicBezTo>
                      <a:pt x="33637" y="28367"/>
                      <a:pt x="36811" y="30444"/>
                      <a:pt x="36854" y="34602"/>
                    </a:cubicBezTo>
                    <a:lnTo>
                      <a:pt x="36854" y="34602"/>
                    </a:lnTo>
                    <a:cubicBezTo>
                      <a:pt x="36379" y="34500"/>
                      <a:pt x="35901" y="34450"/>
                      <a:pt x="35426" y="34450"/>
                    </a:cubicBezTo>
                    <a:cubicBezTo>
                      <a:pt x="33569" y="34450"/>
                      <a:pt x="31771" y="35216"/>
                      <a:pt x="30483" y="36605"/>
                    </a:cubicBezTo>
                    <a:cubicBezTo>
                      <a:pt x="29201" y="35234"/>
                      <a:pt x="27409" y="34445"/>
                      <a:pt x="25528" y="34445"/>
                    </a:cubicBezTo>
                    <a:cubicBezTo>
                      <a:pt x="25044" y="34445"/>
                      <a:pt x="24560" y="34499"/>
                      <a:pt x="24085" y="34606"/>
                    </a:cubicBezTo>
                    <a:cubicBezTo>
                      <a:pt x="24116" y="30448"/>
                      <a:pt x="27290" y="28367"/>
                      <a:pt x="30465" y="28367"/>
                    </a:cubicBezTo>
                    <a:close/>
                    <a:moveTo>
                      <a:pt x="119332" y="34516"/>
                    </a:moveTo>
                    <a:cubicBezTo>
                      <a:pt x="121268" y="34516"/>
                      <a:pt x="123142" y="35318"/>
                      <a:pt x="124487" y="36766"/>
                    </a:cubicBezTo>
                    <a:lnTo>
                      <a:pt x="124487" y="36766"/>
                    </a:lnTo>
                    <a:cubicBezTo>
                      <a:pt x="124484" y="36766"/>
                      <a:pt x="124481" y="36766"/>
                      <a:pt x="124478" y="36766"/>
                    </a:cubicBezTo>
                    <a:cubicBezTo>
                      <a:pt x="124459" y="36766"/>
                      <a:pt x="124439" y="36766"/>
                      <a:pt x="124419" y="36766"/>
                    </a:cubicBezTo>
                    <a:cubicBezTo>
                      <a:pt x="122559" y="36766"/>
                      <a:pt x="120791" y="37604"/>
                      <a:pt x="119550" y="38907"/>
                    </a:cubicBezTo>
                    <a:cubicBezTo>
                      <a:pt x="119631" y="37312"/>
                      <a:pt x="119048" y="35816"/>
                      <a:pt x="118054" y="34633"/>
                    </a:cubicBezTo>
                    <a:cubicBezTo>
                      <a:pt x="118479" y="34554"/>
                      <a:pt x="118907" y="34516"/>
                      <a:pt x="119332" y="34516"/>
                    </a:cubicBezTo>
                    <a:close/>
                    <a:moveTo>
                      <a:pt x="129633" y="34516"/>
                    </a:moveTo>
                    <a:cubicBezTo>
                      <a:pt x="130058" y="34516"/>
                      <a:pt x="130486" y="34554"/>
                      <a:pt x="130912" y="34633"/>
                    </a:cubicBezTo>
                    <a:cubicBezTo>
                      <a:pt x="129908" y="35816"/>
                      <a:pt x="129326" y="37321"/>
                      <a:pt x="129415" y="38907"/>
                    </a:cubicBezTo>
                    <a:cubicBezTo>
                      <a:pt x="128174" y="37604"/>
                      <a:pt x="126406" y="36766"/>
                      <a:pt x="124537" y="36766"/>
                    </a:cubicBezTo>
                    <a:cubicBezTo>
                      <a:pt x="124521" y="36766"/>
                      <a:pt x="124504" y="36766"/>
                      <a:pt x="124487" y="36766"/>
                    </a:cubicBezTo>
                    <a:lnTo>
                      <a:pt x="124487" y="36766"/>
                    </a:lnTo>
                    <a:cubicBezTo>
                      <a:pt x="125825" y="35318"/>
                      <a:pt x="127698" y="34516"/>
                      <a:pt x="129633" y="34516"/>
                    </a:cubicBezTo>
                    <a:close/>
                    <a:moveTo>
                      <a:pt x="60697" y="38943"/>
                    </a:moveTo>
                    <a:cubicBezTo>
                      <a:pt x="60700" y="38943"/>
                      <a:pt x="60703" y="38943"/>
                      <a:pt x="60707" y="38943"/>
                    </a:cubicBezTo>
                    <a:lnTo>
                      <a:pt x="60707" y="38943"/>
                    </a:lnTo>
                    <a:cubicBezTo>
                      <a:pt x="60709" y="38943"/>
                      <a:pt x="60712" y="38943"/>
                      <a:pt x="60715" y="38943"/>
                    </a:cubicBezTo>
                    <a:close/>
                    <a:moveTo>
                      <a:pt x="82776" y="34621"/>
                    </a:moveTo>
                    <a:cubicBezTo>
                      <a:pt x="83205" y="34621"/>
                      <a:pt x="83636" y="34660"/>
                      <a:pt x="84066" y="34741"/>
                    </a:cubicBezTo>
                    <a:cubicBezTo>
                      <a:pt x="83556" y="35341"/>
                      <a:pt x="83152" y="36031"/>
                      <a:pt x="82893" y="36775"/>
                    </a:cubicBezTo>
                    <a:lnTo>
                      <a:pt x="82875" y="36775"/>
                    </a:lnTo>
                    <a:cubicBezTo>
                      <a:pt x="82642" y="37474"/>
                      <a:pt x="82534" y="38208"/>
                      <a:pt x="82579" y="38952"/>
                    </a:cubicBezTo>
                    <a:cubicBezTo>
                      <a:pt x="81333" y="37644"/>
                      <a:pt x="79568" y="36811"/>
                      <a:pt x="77695" y="36811"/>
                    </a:cubicBezTo>
                    <a:cubicBezTo>
                      <a:pt x="79034" y="35399"/>
                      <a:pt x="80873" y="34621"/>
                      <a:pt x="82776" y="34621"/>
                    </a:cubicBezTo>
                    <a:close/>
                    <a:moveTo>
                      <a:pt x="95815" y="34621"/>
                    </a:moveTo>
                    <a:cubicBezTo>
                      <a:pt x="97719" y="34621"/>
                      <a:pt x="99565" y="35399"/>
                      <a:pt x="100903" y="36811"/>
                    </a:cubicBezTo>
                    <a:cubicBezTo>
                      <a:pt x="99030" y="36811"/>
                      <a:pt x="97265" y="37644"/>
                      <a:pt x="96020" y="38952"/>
                    </a:cubicBezTo>
                    <a:cubicBezTo>
                      <a:pt x="96056" y="38208"/>
                      <a:pt x="95948" y="37474"/>
                      <a:pt x="95706" y="36775"/>
                    </a:cubicBezTo>
                    <a:lnTo>
                      <a:pt x="95688" y="36775"/>
                    </a:lnTo>
                    <a:cubicBezTo>
                      <a:pt x="95428" y="36031"/>
                      <a:pt x="95034" y="35341"/>
                      <a:pt x="94523" y="34741"/>
                    </a:cubicBezTo>
                    <a:cubicBezTo>
                      <a:pt x="94953" y="34660"/>
                      <a:pt x="95385" y="34621"/>
                      <a:pt x="95815" y="34621"/>
                    </a:cubicBezTo>
                    <a:close/>
                    <a:moveTo>
                      <a:pt x="48844" y="34725"/>
                    </a:moveTo>
                    <a:cubicBezTo>
                      <a:pt x="50778" y="34725"/>
                      <a:pt x="52655" y="35522"/>
                      <a:pt x="53995" y="36972"/>
                    </a:cubicBezTo>
                    <a:lnTo>
                      <a:pt x="53995" y="36972"/>
                    </a:lnTo>
                    <a:cubicBezTo>
                      <a:pt x="53988" y="36972"/>
                      <a:pt x="53981" y="36972"/>
                      <a:pt x="53974" y="36972"/>
                    </a:cubicBezTo>
                    <a:cubicBezTo>
                      <a:pt x="52094" y="36972"/>
                      <a:pt x="50315" y="37803"/>
                      <a:pt x="49067" y="39113"/>
                    </a:cubicBezTo>
                    <a:cubicBezTo>
                      <a:pt x="49147" y="37527"/>
                      <a:pt x="48565" y="36022"/>
                      <a:pt x="47579" y="34839"/>
                    </a:cubicBezTo>
                    <a:cubicBezTo>
                      <a:pt x="48000" y="34763"/>
                      <a:pt x="48423" y="34725"/>
                      <a:pt x="48844" y="34725"/>
                    </a:cubicBezTo>
                    <a:close/>
                    <a:moveTo>
                      <a:pt x="59150" y="34722"/>
                    </a:moveTo>
                    <a:cubicBezTo>
                      <a:pt x="59575" y="34722"/>
                      <a:pt x="60003" y="34760"/>
                      <a:pt x="60429" y="34839"/>
                    </a:cubicBezTo>
                    <a:cubicBezTo>
                      <a:pt x="59434" y="36022"/>
                      <a:pt x="58852" y="37527"/>
                      <a:pt x="58941" y="39113"/>
                    </a:cubicBezTo>
                    <a:cubicBezTo>
                      <a:pt x="57691" y="37810"/>
                      <a:pt x="55923" y="36972"/>
                      <a:pt x="54063" y="36972"/>
                    </a:cubicBezTo>
                    <a:cubicBezTo>
                      <a:pt x="54043" y="36972"/>
                      <a:pt x="54024" y="36972"/>
                      <a:pt x="54004" y="36972"/>
                    </a:cubicBezTo>
                    <a:cubicBezTo>
                      <a:pt x="55341" y="35524"/>
                      <a:pt x="57215" y="34722"/>
                      <a:pt x="59150" y="34722"/>
                    </a:cubicBezTo>
                    <a:close/>
                    <a:moveTo>
                      <a:pt x="25322" y="34827"/>
                    </a:moveTo>
                    <a:cubicBezTo>
                      <a:pt x="27227" y="34827"/>
                      <a:pt x="29071" y="35605"/>
                      <a:pt x="30402" y="37017"/>
                    </a:cubicBezTo>
                    <a:cubicBezTo>
                      <a:pt x="28538" y="37017"/>
                      <a:pt x="26764" y="37850"/>
                      <a:pt x="25519" y="39149"/>
                    </a:cubicBezTo>
                    <a:cubicBezTo>
                      <a:pt x="25563" y="38415"/>
                      <a:pt x="25456" y="37671"/>
                      <a:pt x="25223" y="36972"/>
                    </a:cubicBezTo>
                    <a:lnTo>
                      <a:pt x="25196" y="36972"/>
                    </a:lnTo>
                    <a:cubicBezTo>
                      <a:pt x="24936" y="36228"/>
                      <a:pt x="24542" y="35547"/>
                      <a:pt x="24031" y="34947"/>
                    </a:cubicBezTo>
                    <a:cubicBezTo>
                      <a:pt x="24461" y="34866"/>
                      <a:pt x="24893" y="34827"/>
                      <a:pt x="25322" y="34827"/>
                    </a:cubicBezTo>
                    <a:close/>
                    <a:moveTo>
                      <a:pt x="12283" y="34827"/>
                    </a:moveTo>
                    <a:cubicBezTo>
                      <a:pt x="12712" y="34827"/>
                      <a:pt x="13144" y="34866"/>
                      <a:pt x="13574" y="34947"/>
                    </a:cubicBezTo>
                    <a:cubicBezTo>
                      <a:pt x="13063" y="35547"/>
                      <a:pt x="12669" y="36228"/>
                      <a:pt x="12400" y="36972"/>
                    </a:cubicBezTo>
                    <a:lnTo>
                      <a:pt x="12382" y="36972"/>
                    </a:lnTo>
                    <a:cubicBezTo>
                      <a:pt x="12141" y="37671"/>
                      <a:pt x="12042" y="38415"/>
                      <a:pt x="12087" y="39149"/>
                    </a:cubicBezTo>
                    <a:lnTo>
                      <a:pt x="12078" y="39158"/>
                    </a:lnTo>
                    <a:cubicBezTo>
                      <a:pt x="10832" y="37850"/>
                      <a:pt x="9067" y="37017"/>
                      <a:pt x="7203" y="37017"/>
                    </a:cubicBezTo>
                    <a:cubicBezTo>
                      <a:pt x="8534" y="35605"/>
                      <a:pt x="10378" y="34827"/>
                      <a:pt x="12283" y="34827"/>
                    </a:cubicBezTo>
                    <a:close/>
                    <a:moveTo>
                      <a:pt x="106092" y="34618"/>
                    </a:moveTo>
                    <a:cubicBezTo>
                      <a:pt x="106556" y="34618"/>
                      <a:pt x="107024" y="34664"/>
                      <a:pt x="107489" y="34759"/>
                    </a:cubicBezTo>
                    <a:cubicBezTo>
                      <a:pt x="106497" y="35993"/>
                      <a:pt x="105950" y="37566"/>
                      <a:pt x="106126" y="39211"/>
                    </a:cubicBezTo>
                    <a:lnTo>
                      <a:pt x="106126" y="39211"/>
                    </a:lnTo>
                    <a:cubicBezTo>
                      <a:pt x="104872" y="37760"/>
                      <a:pt x="102999" y="36811"/>
                      <a:pt x="101011" y="36811"/>
                    </a:cubicBezTo>
                    <a:cubicBezTo>
                      <a:pt x="102344" y="35398"/>
                      <a:pt x="104187" y="34618"/>
                      <a:pt x="106092" y="34618"/>
                    </a:cubicBezTo>
                    <a:close/>
                    <a:moveTo>
                      <a:pt x="70812" y="30100"/>
                    </a:moveTo>
                    <a:cubicBezTo>
                      <a:pt x="71307" y="30100"/>
                      <a:pt x="71806" y="30153"/>
                      <a:pt x="72301" y="30261"/>
                    </a:cubicBezTo>
                    <a:cubicBezTo>
                      <a:pt x="71289" y="31524"/>
                      <a:pt x="70742" y="33119"/>
                      <a:pt x="70939" y="34786"/>
                    </a:cubicBezTo>
                    <a:lnTo>
                      <a:pt x="70957" y="34786"/>
                    </a:lnTo>
                    <a:cubicBezTo>
                      <a:pt x="71464" y="34672"/>
                      <a:pt x="71976" y="34617"/>
                      <a:pt x="72484" y="34617"/>
                    </a:cubicBezTo>
                    <a:cubicBezTo>
                      <a:pt x="74391" y="34617"/>
                      <a:pt x="76244" y="35395"/>
                      <a:pt x="77588" y="36811"/>
                    </a:cubicBezTo>
                    <a:cubicBezTo>
                      <a:pt x="75545" y="36811"/>
                      <a:pt x="73618" y="37823"/>
                      <a:pt x="72364" y="39338"/>
                    </a:cubicBezTo>
                    <a:cubicBezTo>
                      <a:pt x="72712" y="35639"/>
                      <a:pt x="69416" y="32366"/>
                      <a:pt x="65722" y="32366"/>
                    </a:cubicBezTo>
                    <a:cubicBezTo>
                      <a:pt x="65702" y="32366"/>
                      <a:pt x="65682" y="32366"/>
                      <a:pt x="65662" y="32366"/>
                    </a:cubicBezTo>
                    <a:cubicBezTo>
                      <a:pt x="65642" y="32366"/>
                      <a:pt x="65622" y="32366"/>
                      <a:pt x="65602" y="32366"/>
                    </a:cubicBezTo>
                    <a:cubicBezTo>
                      <a:pt x="63733" y="32366"/>
                      <a:pt x="61974" y="33196"/>
                      <a:pt x="60724" y="34499"/>
                    </a:cubicBezTo>
                    <a:cubicBezTo>
                      <a:pt x="60814" y="32913"/>
                      <a:pt x="60231" y="31407"/>
                      <a:pt x="59237" y="30225"/>
                    </a:cubicBezTo>
                    <a:cubicBezTo>
                      <a:pt x="59663" y="30146"/>
                      <a:pt x="60090" y="30107"/>
                      <a:pt x="60515" y="30107"/>
                    </a:cubicBezTo>
                    <a:cubicBezTo>
                      <a:pt x="62451" y="30107"/>
                      <a:pt x="64326" y="30910"/>
                      <a:pt x="65671" y="32357"/>
                    </a:cubicBezTo>
                    <a:cubicBezTo>
                      <a:pt x="67011" y="30902"/>
                      <a:pt x="68881" y="30100"/>
                      <a:pt x="70812" y="30100"/>
                    </a:cubicBezTo>
                    <a:close/>
                    <a:moveTo>
                      <a:pt x="35613" y="34818"/>
                    </a:moveTo>
                    <a:cubicBezTo>
                      <a:pt x="36073" y="34818"/>
                      <a:pt x="36537" y="34863"/>
                      <a:pt x="36997" y="34956"/>
                    </a:cubicBezTo>
                    <a:cubicBezTo>
                      <a:pt x="36011" y="36201"/>
                      <a:pt x="35456" y="37769"/>
                      <a:pt x="35635" y="39418"/>
                    </a:cubicBezTo>
                    <a:cubicBezTo>
                      <a:pt x="34389" y="37958"/>
                      <a:pt x="32508" y="37017"/>
                      <a:pt x="30519" y="37008"/>
                    </a:cubicBezTo>
                    <a:cubicBezTo>
                      <a:pt x="31861" y="35593"/>
                      <a:pt x="33709" y="34818"/>
                      <a:pt x="35613" y="34818"/>
                    </a:cubicBezTo>
                    <a:close/>
                    <a:moveTo>
                      <a:pt x="112816" y="32662"/>
                    </a:moveTo>
                    <a:cubicBezTo>
                      <a:pt x="115993" y="32662"/>
                      <a:pt x="119169" y="34741"/>
                      <a:pt x="119209" y="38898"/>
                    </a:cubicBezTo>
                    <a:cubicBezTo>
                      <a:pt x="118736" y="38797"/>
                      <a:pt x="118259" y="38747"/>
                      <a:pt x="117785" y="38747"/>
                    </a:cubicBezTo>
                    <a:cubicBezTo>
                      <a:pt x="115926" y="38747"/>
                      <a:pt x="114120" y="39513"/>
                      <a:pt x="112821" y="40906"/>
                    </a:cubicBezTo>
                    <a:cubicBezTo>
                      <a:pt x="111539" y="39526"/>
                      <a:pt x="109747" y="38746"/>
                      <a:pt x="107865" y="38746"/>
                    </a:cubicBezTo>
                    <a:cubicBezTo>
                      <a:pt x="107382" y="38746"/>
                      <a:pt x="106898" y="38800"/>
                      <a:pt x="106423" y="38898"/>
                    </a:cubicBezTo>
                    <a:cubicBezTo>
                      <a:pt x="106463" y="34741"/>
                      <a:pt x="109640" y="32662"/>
                      <a:pt x="112816" y="32662"/>
                    </a:cubicBezTo>
                    <a:close/>
                    <a:moveTo>
                      <a:pt x="136134" y="32665"/>
                    </a:moveTo>
                    <a:cubicBezTo>
                      <a:pt x="139310" y="32665"/>
                      <a:pt x="142484" y="34742"/>
                      <a:pt x="142525" y="38898"/>
                    </a:cubicBezTo>
                    <a:cubicBezTo>
                      <a:pt x="142050" y="38797"/>
                      <a:pt x="141571" y="38747"/>
                      <a:pt x="141097" y="38747"/>
                    </a:cubicBezTo>
                    <a:cubicBezTo>
                      <a:pt x="139236" y="38747"/>
                      <a:pt x="137435" y="39513"/>
                      <a:pt x="136136" y="40906"/>
                    </a:cubicBezTo>
                    <a:cubicBezTo>
                      <a:pt x="134854" y="39526"/>
                      <a:pt x="133062" y="38746"/>
                      <a:pt x="131181" y="38746"/>
                    </a:cubicBezTo>
                    <a:cubicBezTo>
                      <a:pt x="130697" y="38746"/>
                      <a:pt x="130213" y="38800"/>
                      <a:pt x="129738" y="38898"/>
                    </a:cubicBezTo>
                    <a:cubicBezTo>
                      <a:pt x="129778" y="34744"/>
                      <a:pt x="132957" y="32665"/>
                      <a:pt x="136134" y="32665"/>
                    </a:cubicBezTo>
                    <a:close/>
                    <a:moveTo>
                      <a:pt x="89291" y="32767"/>
                    </a:moveTo>
                    <a:cubicBezTo>
                      <a:pt x="91871" y="32767"/>
                      <a:pt x="94452" y="34140"/>
                      <a:pt x="95348" y="36891"/>
                    </a:cubicBezTo>
                    <a:lnTo>
                      <a:pt x="95357" y="36882"/>
                    </a:lnTo>
                    <a:lnTo>
                      <a:pt x="95375" y="36882"/>
                    </a:lnTo>
                    <a:cubicBezTo>
                      <a:pt x="95581" y="37545"/>
                      <a:pt x="95688" y="38244"/>
                      <a:pt x="95688" y="38934"/>
                    </a:cubicBezTo>
                    <a:cubicBezTo>
                      <a:pt x="95215" y="38832"/>
                      <a:pt x="94738" y="38783"/>
                      <a:pt x="94264" y="38783"/>
                    </a:cubicBezTo>
                    <a:cubicBezTo>
                      <a:pt x="92405" y="38783"/>
                      <a:pt x="90601" y="39549"/>
                      <a:pt x="89308" y="40941"/>
                    </a:cubicBezTo>
                    <a:cubicBezTo>
                      <a:pt x="88027" y="39562"/>
                      <a:pt x="86235" y="38782"/>
                      <a:pt x="84353" y="38782"/>
                    </a:cubicBezTo>
                    <a:cubicBezTo>
                      <a:pt x="83869" y="38782"/>
                      <a:pt x="83385" y="38836"/>
                      <a:pt x="82910" y="38934"/>
                    </a:cubicBezTo>
                    <a:cubicBezTo>
                      <a:pt x="82910" y="38244"/>
                      <a:pt x="83018" y="37545"/>
                      <a:pt x="83224" y="36882"/>
                    </a:cubicBezTo>
                    <a:lnTo>
                      <a:pt x="83242" y="36882"/>
                    </a:lnTo>
                    <a:cubicBezTo>
                      <a:pt x="84134" y="34140"/>
                      <a:pt x="86712" y="32767"/>
                      <a:pt x="89291" y="32767"/>
                    </a:cubicBezTo>
                    <a:close/>
                    <a:moveTo>
                      <a:pt x="42335" y="32864"/>
                    </a:moveTo>
                    <a:cubicBezTo>
                      <a:pt x="45506" y="32864"/>
                      <a:pt x="48679" y="34938"/>
                      <a:pt x="48726" y="39092"/>
                    </a:cubicBezTo>
                    <a:lnTo>
                      <a:pt x="48726" y="39092"/>
                    </a:lnTo>
                    <a:cubicBezTo>
                      <a:pt x="48257" y="38992"/>
                      <a:pt x="47785" y="38944"/>
                      <a:pt x="47316" y="38944"/>
                    </a:cubicBezTo>
                    <a:cubicBezTo>
                      <a:pt x="45455" y="38944"/>
                      <a:pt x="43655" y="39710"/>
                      <a:pt x="42355" y="41103"/>
                    </a:cubicBezTo>
                    <a:cubicBezTo>
                      <a:pt x="41074" y="39723"/>
                      <a:pt x="39282" y="38943"/>
                      <a:pt x="37400" y="38943"/>
                    </a:cubicBezTo>
                    <a:cubicBezTo>
                      <a:pt x="36916" y="38943"/>
                      <a:pt x="36432" y="38997"/>
                      <a:pt x="35958" y="39096"/>
                    </a:cubicBezTo>
                    <a:cubicBezTo>
                      <a:pt x="35989" y="34942"/>
                      <a:pt x="39161" y="32864"/>
                      <a:pt x="42335" y="32864"/>
                    </a:cubicBezTo>
                    <a:close/>
                    <a:moveTo>
                      <a:pt x="65669" y="32862"/>
                    </a:moveTo>
                    <a:cubicBezTo>
                      <a:pt x="68844" y="32862"/>
                      <a:pt x="72019" y="34939"/>
                      <a:pt x="72059" y="39096"/>
                    </a:cubicBezTo>
                    <a:cubicBezTo>
                      <a:pt x="71584" y="38994"/>
                      <a:pt x="71106" y="38944"/>
                      <a:pt x="70631" y="38944"/>
                    </a:cubicBezTo>
                    <a:cubicBezTo>
                      <a:pt x="68767" y="38944"/>
                      <a:pt x="66963" y="39710"/>
                      <a:pt x="65671" y="41103"/>
                    </a:cubicBezTo>
                    <a:cubicBezTo>
                      <a:pt x="64391" y="39725"/>
                      <a:pt x="62594" y="38946"/>
                      <a:pt x="60707" y="38943"/>
                    </a:cubicBezTo>
                    <a:lnTo>
                      <a:pt x="60707" y="38943"/>
                    </a:lnTo>
                    <a:cubicBezTo>
                      <a:pt x="60226" y="38944"/>
                      <a:pt x="59745" y="38998"/>
                      <a:pt x="59273" y="39096"/>
                    </a:cubicBezTo>
                    <a:cubicBezTo>
                      <a:pt x="59313" y="34941"/>
                      <a:pt x="62491" y="32862"/>
                      <a:pt x="65669" y="32862"/>
                    </a:cubicBezTo>
                    <a:close/>
                    <a:moveTo>
                      <a:pt x="18802" y="32972"/>
                    </a:moveTo>
                    <a:cubicBezTo>
                      <a:pt x="21383" y="32972"/>
                      <a:pt x="23964" y="34343"/>
                      <a:pt x="24864" y="37088"/>
                    </a:cubicBezTo>
                    <a:lnTo>
                      <a:pt x="24882" y="37088"/>
                    </a:lnTo>
                    <a:cubicBezTo>
                      <a:pt x="25088" y="37760"/>
                      <a:pt x="25187" y="38450"/>
                      <a:pt x="25196" y="39149"/>
                    </a:cubicBezTo>
                    <a:cubicBezTo>
                      <a:pt x="24715" y="39044"/>
                      <a:pt x="24231" y="38993"/>
                      <a:pt x="23751" y="38993"/>
                    </a:cubicBezTo>
                    <a:cubicBezTo>
                      <a:pt x="21894" y="38993"/>
                      <a:pt x="20096" y="39759"/>
                      <a:pt x="18807" y="41148"/>
                    </a:cubicBezTo>
                    <a:cubicBezTo>
                      <a:pt x="17526" y="39777"/>
                      <a:pt x="15734" y="38988"/>
                      <a:pt x="13852" y="38988"/>
                    </a:cubicBezTo>
                    <a:cubicBezTo>
                      <a:pt x="13368" y="38988"/>
                      <a:pt x="12884" y="39042"/>
                      <a:pt x="12409" y="39149"/>
                    </a:cubicBezTo>
                    <a:cubicBezTo>
                      <a:pt x="12409" y="38450"/>
                      <a:pt x="12517" y="37751"/>
                      <a:pt x="12723" y="37088"/>
                    </a:cubicBezTo>
                    <a:lnTo>
                      <a:pt x="12741" y="37088"/>
                    </a:lnTo>
                    <a:cubicBezTo>
                      <a:pt x="13637" y="34345"/>
                      <a:pt x="16220" y="32972"/>
                      <a:pt x="18802" y="32972"/>
                    </a:cubicBezTo>
                    <a:close/>
                    <a:moveTo>
                      <a:pt x="130981" y="39121"/>
                    </a:moveTo>
                    <a:cubicBezTo>
                      <a:pt x="132916" y="39121"/>
                      <a:pt x="134790" y="39924"/>
                      <a:pt x="136127" y="41372"/>
                    </a:cubicBezTo>
                    <a:cubicBezTo>
                      <a:pt x="136107" y="41371"/>
                      <a:pt x="136087" y="41371"/>
                      <a:pt x="136067" y="41371"/>
                    </a:cubicBezTo>
                    <a:cubicBezTo>
                      <a:pt x="134199" y="41371"/>
                      <a:pt x="132440" y="42201"/>
                      <a:pt x="131190" y="43504"/>
                    </a:cubicBezTo>
                    <a:cubicBezTo>
                      <a:pt x="131225" y="42787"/>
                      <a:pt x="131136" y="42070"/>
                      <a:pt x="130912" y="41389"/>
                    </a:cubicBezTo>
                    <a:lnTo>
                      <a:pt x="130903" y="41389"/>
                    </a:lnTo>
                    <a:lnTo>
                      <a:pt x="130894" y="41354"/>
                    </a:lnTo>
                    <a:cubicBezTo>
                      <a:pt x="130894" y="41345"/>
                      <a:pt x="130894" y="41336"/>
                      <a:pt x="130885" y="41336"/>
                    </a:cubicBezTo>
                    <a:cubicBezTo>
                      <a:pt x="130625" y="40565"/>
                      <a:pt x="130222" y="39857"/>
                      <a:pt x="129702" y="39239"/>
                    </a:cubicBezTo>
                    <a:cubicBezTo>
                      <a:pt x="130128" y="39160"/>
                      <a:pt x="130556" y="39121"/>
                      <a:pt x="130981" y="39121"/>
                    </a:cubicBezTo>
                    <a:close/>
                    <a:moveTo>
                      <a:pt x="117967" y="39121"/>
                    </a:moveTo>
                    <a:cubicBezTo>
                      <a:pt x="118392" y="39121"/>
                      <a:pt x="118820" y="39160"/>
                      <a:pt x="119245" y="39239"/>
                    </a:cubicBezTo>
                    <a:cubicBezTo>
                      <a:pt x="118717" y="39857"/>
                      <a:pt x="118313" y="40565"/>
                      <a:pt x="118054" y="41336"/>
                    </a:cubicBezTo>
                    <a:cubicBezTo>
                      <a:pt x="118054" y="41336"/>
                      <a:pt x="118054" y="41345"/>
                      <a:pt x="118054" y="41354"/>
                    </a:cubicBezTo>
                    <a:cubicBezTo>
                      <a:pt x="118045" y="41354"/>
                      <a:pt x="118036" y="41380"/>
                      <a:pt x="118036" y="41389"/>
                    </a:cubicBezTo>
                    <a:cubicBezTo>
                      <a:pt x="117812" y="42070"/>
                      <a:pt x="117713" y="42787"/>
                      <a:pt x="117749" y="43513"/>
                    </a:cubicBezTo>
                    <a:cubicBezTo>
                      <a:pt x="116508" y="42210"/>
                      <a:pt x="114740" y="41371"/>
                      <a:pt x="112880" y="41371"/>
                    </a:cubicBezTo>
                    <a:cubicBezTo>
                      <a:pt x="112860" y="41371"/>
                      <a:pt x="112840" y="41371"/>
                      <a:pt x="112821" y="41372"/>
                    </a:cubicBezTo>
                    <a:cubicBezTo>
                      <a:pt x="114158" y="39924"/>
                      <a:pt x="116031" y="39121"/>
                      <a:pt x="117967" y="39121"/>
                    </a:cubicBezTo>
                    <a:close/>
                    <a:moveTo>
                      <a:pt x="94420" y="39162"/>
                    </a:moveTo>
                    <a:cubicBezTo>
                      <a:pt x="94850" y="39162"/>
                      <a:pt x="95283" y="39202"/>
                      <a:pt x="95715" y="39284"/>
                    </a:cubicBezTo>
                    <a:cubicBezTo>
                      <a:pt x="94720" y="40467"/>
                      <a:pt x="94138" y="41963"/>
                      <a:pt x="94228" y="43558"/>
                    </a:cubicBezTo>
                    <a:cubicBezTo>
                      <a:pt x="92986" y="42254"/>
                      <a:pt x="91218" y="41416"/>
                      <a:pt x="89350" y="41416"/>
                    </a:cubicBezTo>
                    <a:cubicBezTo>
                      <a:pt x="89330" y="41416"/>
                      <a:pt x="89310" y="41416"/>
                      <a:pt x="89290" y="41416"/>
                    </a:cubicBezTo>
                    <a:cubicBezTo>
                      <a:pt x="89271" y="41416"/>
                      <a:pt x="89251" y="41416"/>
                      <a:pt x="89231" y="41416"/>
                    </a:cubicBezTo>
                    <a:cubicBezTo>
                      <a:pt x="87363" y="41416"/>
                      <a:pt x="85603" y="42254"/>
                      <a:pt x="84353" y="43558"/>
                    </a:cubicBezTo>
                    <a:cubicBezTo>
                      <a:pt x="84443" y="41963"/>
                      <a:pt x="83860" y="40458"/>
                      <a:pt x="82866" y="39284"/>
                    </a:cubicBezTo>
                    <a:cubicBezTo>
                      <a:pt x="83294" y="39204"/>
                      <a:pt x="83725" y="39165"/>
                      <a:pt x="84152" y="39165"/>
                    </a:cubicBezTo>
                    <a:cubicBezTo>
                      <a:pt x="86085" y="39165"/>
                      <a:pt x="87957" y="39962"/>
                      <a:pt x="89299" y="41407"/>
                    </a:cubicBezTo>
                    <a:cubicBezTo>
                      <a:pt x="90633" y="39964"/>
                      <a:pt x="92493" y="39162"/>
                      <a:pt x="94420" y="39162"/>
                    </a:cubicBezTo>
                    <a:close/>
                    <a:moveTo>
                      <a:pt x="47485" y="39327"/>
                    </a:moveTo>
                    <a:cubicBezTo>
                      <a:pt x="47912" y="39327"/>
                      <a:pt x="48343" y="39366"/>
                      <a:pt x="48771" y="39445"/>
                    </a:cubicBezTo>
                    <a:cubicBezTo>
                      <a:pt x="48242" y="40063"/>
                      <a:pt x="47839" y="40771"/>
                      <a:pt x="47579" y="41533"/>
                    </a:cubicBezTo>
                    <a:cubicBezTo>
                      <a:pt x="47579" y="41542"/>
                      <a:pt x="47579" y="41542"/>
                      <a:pt x="47579" y="41551"/>
                    </a:cubicBezTo>
                    <a:lnTo>
                      <a:pt x="47570" y="41596"/>
                    </a:lnTo>
                    <a:lnTo>
                      <a:pt x="47561" y="41587"/>
                    </a:lnTo>
                    <a:cubicBezTo>
                      <a:pt x="47337" y="42277"/>
                      <a:pt x="47239" y="42993"/>
                      <a:pt x="47275" y="43710"/>
                    </a:cubicBezTo>
                    <a:cubicBezTo>
                      <a:pt x="46027" y="42400"/>
                      <a:pt x="44256" y="41569"/>
                      <a:pt x="42377" y="41569"/>
                    </a:cubicBezTo>
                    <a:cubicBezTo>
                      <a:pt x="42366" y="41569"/>
                      <a:pt x="42356" y="41569"/>
                      <a:pt x="42346" y="41569"/>
                    </a:cubicBezTo>
                    <a:cubicBezTo>
                      <a:pt x="43682" y="40123"/>
                      <a:pt x="45552" y="39327"/>
                      <a:pt x="47485" y="39327"/>
                    </a:cubicBezTo>
                    <a:close/>
                    <a:moveTo>
                      <a:pt x="60514" y="39327"/>
                    </a:moveTo>
                    <a:cubicBezTo>
                      <a:pt x="62447" y="39327"/>
                      <a:pt x="64317" y="40123"/>
                      <a:pt x="65653" y="41569"/>
                    </a:cubicBezTo>
                    <a:cubicBezTo>
                      <a:pt x="65633" y="41568"/>
                      <a:pt x="65613" y="41568"/>
                      <a:pt x="65593" y="41568"/>
                    </a:cubicBezTo>
                    <a:cubicBezTo>
                      <a:pt x="63725" y="41568"/>
                      <a:pt x="61966" y="42407"/>
                      <a:pt x="60715" y="43710"/>
                    </a:cubicBezTo>
                    <a:cubicBezTo>
                      <a:pt x="60751" y="42993"/>
                      <a:pt x="60662" y="42277"/>
                      <a:pt x="60438" y="41587"/>
                    </a:cubicBezTo>
                    <a:cubicBezTo>
                      <a:pt x="60438" y="41578"/>
                      <a:pt x="60429" y="41569"/>
                      <a:pt x="60420" y="41560"/>
                    </a:cubicBezTo>
                    <a:cubicBezTo>
                      <a:pt x="60420" y="41551"/>
                      <a:pt x="60420" y="41542"/>
                      <a:pt x="60411" y="41533"/>
                    </a:cubicBezTo>
                    <a:cubicBezTo>
                      <a:pt x="60151" y="40771"/>
                      <a:pt x="59748" y="40054"/>
                      <a:pt x="59228" y="39445"/>
                    </a:cubicBezTo>
                    <a:cubicBezTo>
                      <a:pt x="59656" y="39366"/>
                      <a:pt x="60087" y="39327"/>
                      <a:pt x="60514" y="39327"/>
                    </a:cubicBezTo>
                    <a:close/>
                    <a:moveTo>
                      <a:pt x="13656" y="39363"/>
                    </a:moveTo>
                    <a:cubicBezTo>
                      <a:pt x="15596" y="39363"/>
                      <a:pt x="17470" y="40166"/>
                      <a:pt x="18807" y="41613"/>
                    </a:cubicBezTo>
                    <a:cubicBezTo>
                      <a:pt x="18787" y="41613"/>
                      <a:pt x="18768" y="41613"/>
                      <a:pt x="18748" y="41613"/>
                    </a:cubicBezTo>
                    <a:cubicBezTo>
                      <a:pt x="16879" y="41613"/>
                      <a:pt x="15111" y="42452"/>
                      <a:pt x="13870" y="43755"/>
                    </a:cubicBezTo>
                    <a:cubicBezTo>
                      <a:pt x="13951" y="42169"/>
                      <a:pt x="13368" y="40664"/>
                      <a:pt x="12382" y="39490"/>
                    </a:cubicBezTo>
                    <a:lnTo>
                      <a:pt x="12374" y="39481"/>
                    </a:lnTo>
                    <a:cubicBezTo>
                      <a:pt x="12801" y="39402"/>
                      <a:pt x="13230" y="39363"/>
                      <a:pt x="13656" y="39363"/>
                    </a:cubicBezTo>
                    <a:close/>
                    <a:moveTo>
                      <a:pt x="23953" y="39363"/>
                    </a:moveTo>
                    <a:cubicBezTo>
                      <a:pt x="24378" y="39363"/>
                      <a:pt x="24806" y="39402"/>
                      <a:pt x="25232" y="39481"/>
                    </a:cubicBezTo>
                    <a:cubicBezTo>
                      <a:pt x="24237" y="40664"/>
                      <a:pt x="23655" y="42160"/>
                      <a:pt x="23744" y="43755"/>
                    </a:cubicBezTo>
                    <a:cubicBezTo>
                      <a:pt x="22494" y="42452"/>
                      <a:pt x="20726" y="41613"/>
                      <a:pt x="18866" y="41613"/>
                    </a:cubicBezTo>
                    <a:cubicBezTo>
                      <a:pt x="18846" y="41613"/>
                      <a:pt x="18827" y="41613"/>
                      <a:pt x="18807" y="41613"/>
                    </a:cubicBezTo>
                    <a:cubicBezTo>
                      <a:pt x="20144" y="40166"/>
                      <a:pt x="22018" y="39363"/>
                      <a:pt x="23953" y="39363"/>
                    </a:cubicBezTo>
                    <a:close/>
                    <a:moveTo>
                      <a:pt x="107671" y="39122"/>
                    </a:moveTo>
                    <a:cubicBezTo>
                      <a:pt x="109602" y="39122"/>
                      <a:pt x="111474" y="39919"/>
                      <a:pt x="112821" y="41372"/>
                    </a:cubicBezTo>
                    <a:cubicBezTo>
                      <a:pt x="112802" y="41371"/>
                      <a:pt x="112783" y="41371"/>
                      <a:pt x="112765" y="41371"/>
                    </a:cubicBezTo>
                    <a:cubicBezTo>
                      <a:pt x="110778" y="41371"/>
                      <a:pt x="108902" y="42317"/>
                      <a:pt x="107650" y="43764"/>
                    </a:cubicBezTo>
                    <a:lnTo>
                      <a:pt x="107650" y="43764"/>
                    </a:lnTo>
                    <a:cubicBezTo>
                      <a:pt x="107803" y="42097"/>
                      <a:pt x="107211" y="40511"/>
                      <a:pt x="106172" y="39284"/>
                    </a:cubicBezTo>
                    <a:cubicBezTo>
                      <a:pt x="106670" y="39175"/>
                      <a:pt x="107172" y="39122"/>
                      <a:pt x="107671" y="39122"/>
                    </a:cubicBezTo>
                    <a:close/>
                    <a:moveTo>
                      <a:pt x="37180" y="39320"/>
                    </a:moveTo>
                    <a:cubicBezTo>
                      <a:pt x="39113" y="39320"/>
                      <a:pt x="40988" y="40121"/>
                      <a:pt x="42328" y="41569"/>
                    </a:cubicBezTo>
                    <a:cubicBezTo>
                      <a:pt x="42310" y="41568"/>
                      <a:pt x="42291" y="41568"/>
                      <a:pt x="42273" y="41568"/>
                    </a:cubicBezTo>
                    <a:cubicBezTo>
                      <a:pt x="40286" y="41568"/>
                      <a:pt x="38419" y="42514"/>
                      <a:pt x="37167" y="43961"/>
                    </a:cubicBezTo>
                    <a:cubicBezTo>
                      <a:pt x="37320" y="42294"/>
                      <a:pt x="36728" y="40708"/>
                      <a:pt x="35689" y="39481"/>
                    </a:cubicBezTo>
                    <a:cubicBezTo>
                      <a:pt x="36184" y="39373"/>
                      <a:pt x="36684" y="39320"/>
                      <a:pt x="37180" y="39320"/>
                    </a:cubicBezTo>
                    <a:close/>
                    <a:moveTo>
                      <a:pt x="124483" y="37269"/>
                    </a:moveTo>
                    <a:cubicBezTo>
                      <a:pt x="127057" y="37269"/>
                      <a:pt x="129630" y="38633"/>
                      <a:pt x="130536" y="41363"/>
                    </a:cubicBezTo>
                    <a:cubicBezTo>
                      <a:pt x="130760" y="42053"/>
                      <a:pt x="130867" y="42769"/>
                      <a:pt x="130876" y="43495"/>
                    </a:cubicBezTo>
                    <a:cubicBezTo>
                      <a:pt x="130401" y="43393"/>
                      <a:pt x="129922" y="43343"/>
                      <a:pt x="129447" y="43343"/>
                    </a:cubicBezTo>
                    <a:cubicBezTo>
                      <a:pt x="127584" y="43343"/>
                      <a:pt x="125780" y="44110"/>
                      <a:pt x="124487" y="45502"/>
                    </a:cubicBezTo>
                    <a:cubicBezTo>
                      <a:pt x="123213" y="44130"/>
                      <a:pt x="121434" y="43343"/>
                      <a:pt x="119564" y="43343"/>
                    </a:cubicBezTo>
                    <a:cubicBezTo>
                      <a:pt x="119553" y="43343"/>
                      <a:pt x="119543" y="43343"/>
                      <a:pt x="119532" y="43343"/>
                    </a:cubicBezTo>
                    <a:cubicBezTo>
                      <a:pt x="119048" y="43343"/>
                      <a:pt x="118564" y="43388"/>
                      <a:pt x="118089" y="43495"/>
                    </a:cubicBezTo>
                    <a:cubicBezTo>
                      <a:pt x="118089" y="42769"/>
                      <a:pt x="118206" y="42053"/>
                      <a:pt x="118421" y="41363"/>
                    </a:cubicBezTo>
                    <a:lnTo>
                      <a:pt x="118430" y="41354"/>
                    </a:lnTo>
                    <a:cubicBezTo>
                      <a:pt x="119339" y="38631"/>
                      <a:pt x="121911" y="37269"/>
                      <a:pt x="124483" y="37269"/>
                    </a:cubicBezTo>
                    <a:close/>
                    <a:moveTo>
                      <a:pt x="77631" y="37312"/>
                    </a:moveTo>
                    <a:cubicBezTo>
                      <a:pt x="80804" y="37312"/>
                      <a:pt x="83980" y="39391"/>
                      <a:pt x="84022" y="43547"/>
                    </a:cubicBezTo>
                    <a:lnTo>
                      <a:pt x="84022" y="43547"/>
                    </a:lnTo>
                    <a:cubicBezTo>
                      <a:pt x="83546" y="43443"/>
                      <a:pt x="83066" y="43393"/>
                      <a:pt x="82590" y="43393"/>
                    </a:cubicBezTo>
                    <a:cubicBezTo>
                      <a:pt x="80737" y="43393"/>
                      <a:pt x="78939" y="44159"/>
                      <a:pt x="77651" y="45547"/>
                    </a:cubicBezTo>
                    <a:cubicBezTo>
                      <a:pt x="76369" y="44176"/>
                      <a:pt x="74577" y="43388"/>
                      <a:pt x="72696" y="43388"/>
                    </a:cubicBezTo>
                    <a:cubicBezTo>
                      <a:pt x="72212" y="43388"/>
                      <a:pt x="71728" y="43441"/>
                      <a:pt x="71253" y="43549"/>
                    </a:cubicBezTo>
                    <a:cubicBezTo>
                      <a:pt x="71284" y="39391"/>
                      <a:pt x="74456" y="37312"/>
                      <a:pt x="77631" y="37312"/>
                    </a:cubicBezTo>
                    <a:close/>
                    <a:moveTo>
                      <a:pt x="100946" y="37312"/>
                    </a:moveTo>
                    <a:cubicBezTo>
                      <a:pt x="104119" y="37312"/>
                      <a:pt x="107295" y="39391"/>
                      <a:pt x="107337" y="43547"/>
                    </a:cubicBezTo>
                    <a:lnTo>
                      <a:pt x="107337" y="43547"/>
                    </a:lnTo>
                    <a:cubicBezTo>
                      <a:pt x="106861" y="43443"/>
                      <a:pt x="106381" y="43393"/>
                      <a:pt x="105905" y="43393"/>
                    </a:cubicBezTo>
                    <a:cubicBezTo>
                      <a:pt x="104052" y="43393"/>
                      <a:pt x="102255" y="44159"/>
                      <a:pt x="100966" y="45547"/>
                    </a:cubicBezTo>
                    <a:cubicBezTo>
                      <a:pt x="99685" y="44176"/>
                      <a:pt x="97883" y="43388"/>
                      <a:pt x="96011" y="43388"/>
                    </a:cubicBezTo>
                    <a:cubicBezTo>
                      <a:pt x="95527" y="43388"/>
                      <a:pt x="95043" y="43441"/>
                      <a:pt x="94568" y="43549"/>
                    </a:cubicBezTo>
                    <a:cubicBezTo>
                      <a:pt x="94599" y="39391"/>
                      <a:pt x="97771" y="37312"/>
                      <a:pt x="100946" y="37312"/>
                    </a:cubicBezTo>
                    <a:close/>
                    <a:moveTo>
                      <a:pt x="54012" y="37467"/>
                    </a:moveTo>
                    <a:cubicBezTo>
                      <a:pt x="56585" y="37467"/>
                      <a:pt x="59156" y="38831"/>
                      <a:pt x="60061" y="41560"/>
                    </a:cubicBezTo>
                    <a:cubicBezTo>
                      <a:pt x="60285" y="42250"/>
                      <a:pt x="60393" y="42975"/>
                      <a:pt x="60393" y="43701"/>
                    </a:cubicBezTo>
                    <a:cubicBezTo>
                      <a:pt x="59914" y="43596"/>
                      <a:pt x="59431" y="43545"/>
                      <a:pt x="58952" y="43545"/>
                    </a:cubicBezTo>
                    <a:cubicBezTo>
                      <a:pt x="57099" y="43545"/>
                      <a:pt x="55302" y="44311"/>
                      <a:pt x="54013" y="45699"/>
                    </a:cubicBezTo>
                    <a:cubicBezTo>
                      <a:pt x="52739" y="44336"/>
                      <a:pt x="50960" y="43549"/>
                      <a:pt x="49089" y="43549"/>
                    </a:cubicBezTo>
                    <a:cubicBezTo>
                      <a:pt x="49079" y="43549"/>
                      <a:pt x="49068" y="43549"/>
                      <a:pt x="49058" y="43549"/>
                    </a:cubicBezTo>
                    <a:cubicBezTo>
                      <a:pt x="48574" y="43549"/>
                      <a:pt x="48090" y="43594"/>
                      <a:pt x="47615" y="43701"/>
                    </a:cubicBezTo>
                    <a:cubicBezTo>
                      <a:pt x="47615" y="42975"/>
                      <a:pt x="47723" y="42250"/>
                      <a:pt x="47938" y="41560"/>
                    </a:cubicBezTo>
                    <a:lnTo>
                      <a:pt x="47956" y="41560"/>
                    </a:lnTo>
                    <a:cubicBezTo>
                      <a:pt x="48865" y="38831"/>
                      <a:pt x="51439" y="37467"/>
                      <a:pt x="54012" y="37467"/>
                    </a:cubicBezTo>
                    <a:close/>
                    <a:moveTo>
                      <a:pt x="7148" y="37513"/>
                    </a:moveTo>
                    <a:cubicBezTo>
                      <a:pt x="10323" y="37513"/>
                      <a:pt x="13498" y="39590"/>
                      <a:pt x="13538" y="43746"/>
                    </a:cubicBezTo>
                    <a:cubicBezTo>
                      <a:pt x="13065" y="43644"/>
                      <a:pt x="12588" y="43594"/>
                      <a:pt x="12114" y="43594"/>
                    </a:cubicBezTo>
                    <a:cubicBezTo>
                      <a:pt x="10255" y="43594"/>
                      <a:pt x="8449" y="44361"/>
                      <a:pt x="7150" y="45753"/>
                    </a:cubicBezTo>
                    <a:cubicBezTo>
                      <a:pt x="5868" y="44373"/>
                      <a:pt x="4076" y="43594"/>
                      <a:pt x="2194" y="43594"/>
                    </a:cubicBezTo>
                    <a:cubicBezTo>
                      <a:pt x="1711" y="43594"/>
                      <a:pt x="1227" y="43647"/>
                      <a:pt x="752" y="43746"/>
                    </a:cubicBezTo>
                    <a:cubicBezTo>
                      <a:pt x="792" y="39592"/>
                      <a:pt x="3970" y="37513"/>
                      <a:pt x="7148" y="37513"/>
                    </a:cubicBezTo>
                    <a:close/>
                    <a:moveTo>
                      <a:pt x="30465" y="37513"/>
                    </a:moveTo>
                    <a:cubicBezTo>
                      <a:pt x="33638" y="37513"/>
                      <a:pt x="36811" y="39588"/>
                      <a:pt x="36854" y="43742"/>
                    </a:cubicBezTo>
                    <a:lnTo>
                      <a:pt x="36854" y="43742"/>
                    </a:lnTo>
                    <a:cubicBezTo>
                      <a:pt x="36384" y="43643"/>
                      <a:pt x="35912" y="43594"/>
                      <a:pt x="35443" y="43594"/>
                    </a:cubicBezTo>
                    <a:cubicBezTo>
                      <a:pt x="33580" y="43594"/>
                      <a:pt x="31775" y="44361"/>
                      <a:pt x="30483" y="45753"/>
                    </a:cubicBezTo>
                    <a:cubicBezTo>
                      <a:pt x="29201" y="44373"/>
                      <a:pt x="27409" y="43594"/>
                      <a:pt x="25528" y="43594"/>
                    </a:cubicBezTo>
                    <a:cubicBezTo>
                      <a:pt x="25044" y="43594"/>
                      <a:pt x="24560" y="43647"/>
                      <a:pt x="24085" y="43746"/>
                    </a:cubicBezTo>
                    <a:cubicBezTo>
                      <a:pt x="24116" y="39592"/>
                      <a:pt x="27290" y="37513"/>
                      <a:pt x="30465" y="37513"/>
                    </a:cubicBezTo>
                    <a:close/>
                    <a:moveTo>
                      <a:pt x="129619" y="43736"/>
                    </a:moveTo>
                    <a:cubicBezTo>
                      <a:pt x="130043" y="43736"/>
                      <a:pt x="130469" y="43775"/>
                      <a:pt x="130894" y="43854"/>
                    </a:cubicBezTo>
                    <a:cubicBezTo>
                      <a:pt x="129908" y="45018"/>
                      <a:pt x="129326" y="46524"/>
                      <a:pt x="129415" y="48110"/>
                    </a:cubicBezTo>
                    <a:lnTo>
                      <a:pt x="129406" y="48128"/>
                    </a:lnTo>
                    <a:cubicBezTo>
                      <a:pt x="128165" y="46824"/>
                      <a:pt x="126397" y="45986"/>
                      <a:pt x="124528" y="45986"/>
                    </a:cubicBezTo>
                    <a:cubicBezTo>
                      <a:pt x="124509" y="45986"/>
                      <a:pt x="124489" y="45986"/>
                      <a:pt x="124469" y="45986"/>
                    </a:cubicBezTo>
                    <a:cubicBezTo>
                      <a:pt x="124450" y="45986"/>
                      <a:pt x="124430" y="45986"/>
                      <a:pt x="124410" y="45986"/>
                    </a:cubicBezTo>
                    <a:cubicBezTo>
                      <a:pt x="122541" y="45986"/>
                      <a:pt x="120782" y="46824"/>
                      <a:pt x="119532" y="48128"/>
                    </a:cubicBezTo>
                    <a:cubicBezTo>
                      <a:pt x="119622" y="46533"/>
                      <a:pt x="119039" y="45036"/>
                      <a:pt x="118045" y="43854"/>
                    </a:cubicBezTo>
                    <a:cubicBezTo>
                      <a:pt x="118471" y="43775"/>
                      <a:pt x="118899" y="43736"/>
                      <a:pt x="119324" y="43736"/>
                    </a:cubicBezTo>
                    <a:cubicBezTo>
                      <a:pt x="121259" y="43736"/>
                      <a:pt x="123134" y="44537"/>
                      <a:pt x="124478" y="45977"/>
                    </a:cubicBezTo>
                    <a:cubicBezTo>
                      <a:pt x="125815" y="44537"/>
                      <a:pt x="127688" y="43736"/>
                      <a:pt x="129619" y="43736"/>
                    </a:cubicBezTo>
                    <a:close/>
                    <a:moveTo>
                      <a:pt x="82779" y="43772"/>
                    </a:moveTo>
                    <a:cubicBezTo>
                      <a:pt x="83204" y="43772"/>
                      <a:pt x="83632" y="43810"/>
                      <a:pt x="84057" y="43889"/>
                    </a:cubicBezTo>
                    <a:cubicBezTo>
                      <a:pt x="83063" y="45072"/>
                      <a:pt x="82480" y="46569"/>
                      <a:pt x="82561" y="48164"/>
                    </a:cubicBezTo>
                    <a:cubicBezTo>
                      <a:pt x="81320" y="46860"/>
                      <a:pt x="79552" y="46022"/>
                      <a:pt x="77683" y="46022"/>
                    </a:cubicBezTo>
                    <a:cubicBezTo>
                      <a:pt x="77666" y="46022"/>
                      <a:pt x="77650" y="46022"/>
                      <a:pt x="77633" y="46022"/>
                    </a:cubicBezTo>
                    <a:lnTo>
                      <a:pt x="77633" y="46022"/>
                    </a:lnTo>
                    <a:cubicBezTo>
                      <a:pt x="78970" y="44574"/>
                      <a:pt x="80844" y="43772"/>
                      <a:pt x="82779" y="43772"/>
                    </a:cubicBezTo>
                    <a:close/>
                    <a:moveTo>
                      <a:pt x="59133" y="43923"/>
                    </a:moveTo>
                    <a:cubicBezTo>
                      <a:pt x="59561" y="43923"/>
                      <a:pt x="59991" y="43962"/>
                      <a:pt x="60420" y="44042"/>
                    </a:cubicBezTo>
                    <a:cubicBezTo>
                      <a:pt x="59425" y="45225"/>
                      <a:pt x="58843" y="46721"/>
                      <a:pt x="58932" y="48316"/>
                    </a:cubicBezTo>
                    <a:lnTo>
                      <a:pt x="58923" y="48316"/>
                    </a:lnTo>
                    <a:cubicBezTo>
                      <a:pt x="57682" y="47012"/>
                      <a:pt x="55914" y="46174"/>
                      <a:pt x="54045" y="46174"/>
                    </a:cubicBezTo>
                    <a:cubicBezTo>
                      <a:pt x="54026" y="46174"/>
                      <a:pt x="54006" y="46174"/>
                      <a:pt x="53986" y="46174"/>
                    </a:cubicBezTo>
                    <a:cubicBezTo>
                      <a:pt x="53966" y="46174"/>
                      <a:pt x="53947" y="46174"/>
                      <a:pt x="53927" y="46174"/>
                    </a:cubicBezTo>
                    <a:cubicBezTo>
                      <a:pt x="52067" y="46174"/>
                      <a:pt x="50299" y="47012"/>
                      <a:pt x="49049" y="48316"/>
                    </a:cubicBezTo>
                    <a:cubicBezTo>
                      <a:pt x="49138" y="46721"/>
                      <a:pt x="48556" y="45225"/>
                      <a:pt x="47561" y="44042"/>
                    </a:cubicBezTo>
                    <a:cubicBezTo>
                      <a:pt x="47990" y="43962"/>
                      <a:pt x="48420" y="43923"/>
                      <a:pt x="48848" y="43923"/>
                    </a:cubicBezTo>
                    <a:cubicBezTo>
                      <a:pt x="50781" y="43923"/>
                      <a:pt x="52652" y="44720"/>
                      <a:pt x="53995" y="46165"/>
                    </a:cubicBezTo>
                    <a:cubicBezTo>
                      <a:pt x="55330" y="44720"/>
                      <a:pt x="57201" y="43923"/>
                      <a:pt x="59133" y="43923"/>
                    </a:cubicBezTo>
                    <a:close/>
                    <a:moveTo>
                      <a:pt x="25310" y="43969"/>
                    </a:moveTo>
                    <a:cubicBezTo>
                      <a:pt x="27245" y="43969"/>
                      <a:pt x="29120" y="44772"/>
                      <a:pt x="30465" y="46219"/>
                    </a:cubicBezTo>
                    <a:lnTo>
                      <a:pt x="30465" y="46219"/>
                    </a:lnTo>
                    <a:cubicBezTo>
                      <a:pt x="30462" y="46219"/>
                      <a:pt x="30459" y="46219"/>
                      <a:pt x="30456" y="46219"/>
                    </a:cubicBezTo>
                    <a:cubicBezTo>
                      <a:pt x="30436" y="46219"/>
                      <a:pt x="30416" y="46219"/>
                      <a:pt x="30397" y="46219"/>
                    </a:cubicBezTo>
                    <a:cubicBezTo>
                      <a:pt x="28528" y="46219"/>
                      <a:pt x="26769" y="47057"/>
                      <a:pt x="25519" y="48361"/>
                    </a:cubicBezTo>
                    <a:cubicBezTo>
                      <a:pt x="25608" y="46775"/>
                      <a:pt x="25026" y="45269"/>
                      <a:pt x="24031" y="44087"/>
                    </a:cubicBezTo>
                    <a:cubicBezTo>
                      <a:pt x="24457" y="44008"/>
                      <a:pt x="24885" y="43969"/>
                      <a:pt x="25310" y="43969"/>
                    </a:cubicBezTo>
                    <a:close/>
                    <a:moveTo>
                      <a:pt x="12296" y="43987"/>
                    </a:moveTo>
                    <a:cubicBezTo>
                      <a:pt x="12721" y="43987"/>
                      <a:pt x="13148" y="44025"/>
                      <a:pt x="13574" y="44104"/>
                    </a:cubicBezTo>
                    <a:cubicBezTo>
                      <a:pt x="12580" y="45287"/>
                      <a:pt x="11997" y="46793"/>
                      <a:pt x="12087" y="48379"/>
                    </a:cubicBezTo>
                    <a:cubicBezTo>
                      <a:pt x="10837" y="47075"/>
                      <a:pt x="9069" y="46237"/>
                      <a:pt x="7208" y="46237"/>
                    </a:cubicBezTo>
                    <a:cubicBezTo>
                      <a:pt x="7189" y="46237"/>
                      <a:pt x="7169" y="46237"/>
                      <a:pt x="7150" y="46237"/>
                    </a:cubicBezTo>
                    <a:cubicBezTo>
                      <a:pt x="8487" y="44790"/>
                      <a:pt x="10360" y="43987"/>
                      <a:pt x="12296" y="43987"/>
                    </a:cubicBezTo>
                    <a:close/>
                    <a:moveTo>
                      <a:pt x="106102" y="43761"/>
                    </a:moveTo>
                    <a:cubicBezTo>
                      <a:pt x="106575" y="43761"/>
                      <a:pt x="107052" y="43809"/>
                      <a:pt x="107525" y="43907"/>
                    </a:cubicBezTo>
                    <a:cubicBezTo>
                      <a:pt x="106512" y="45162"/>
                      <a:pt x="105939" y="46757"/>
                      <a:pt x="106127" y="48432"/>
                    </a:cubicBezTo>
                    <a:cubicBezTo>
                      <a:pt x="104866" y="46976"/>
                      <a:pt x="102990" y="46022"/>
                      <a:pt x="101003" y="46022"/>
                    </a:cubicBezTo>
                    <a:cubicBezTo>
                      <a:pt x="100985" y="46022"/>
                      <a:pt x="100966" y="46022"/>
                      <a:pt x="100948" y="46022"/>
                    </a:cubicBezTo>
                    <a:cubicBezTo>
                      <a:pt x="100928" y="46022"/>
                      <a:pt x="100908" y="46022"/>
                      <a:pt x="100889" y="46022"/>
                    </a:cubicBezTo>
                    <a:cubicBezTo>
                      <a:pt x="99020" y="46022"/>
                      <a:pt x="97252" y="46860"/>
                      <a:pt x="96011" y="48164"/>
                    </a:cubicBezTo>
                    <a:cubicBezTo>
                      <a:pt x="96091" y="46569"/>
                      <a:pt x="95509" y="45072"/>
                      <a:pt x="94523" y="43889"/>
                    </a:cubicBezTo>
                    <a:cubicBezTo>
                      <a:pt x="94952" y="43810"/>
                      <a:pt x="95382" y="43771"/>
                      <a:pt x="95809" y="43771"/>
                    </a:cubicBezTo>
                    <a:cubicBezTo>
                      <a:pt x="97740" y="43771"/>
                      <a:pt x="99605" y="44568"/>
                      <a:pt x="100948" y="46013"/>
                    </a:cubicBezTo>
                    <a:cubicBezTo>
                      <a:pt x="102294" y="44566"/>
                      <a:pt x="104168" y="43761"/>
                      <a:pt x="106102" y="43761"/>
                    </a:cubicBezTo>
                    <a:close/>
                    <a:moveTo>
                      <a:pt x="70796" y="39320"/>
                    </a:moveTo>
                    <a:cubicBezTo>
                      <a:pt x="71278" y="39320"/>
                      <a:pt x="71764" y="39370"/>
                      <a:pt x="72248" y="39472"/>
                    </a:cubicBezTo>
                    <a:cubicBezTo>
                      <a:pt x="71271" y="40717"/>
                      <a:pt x="70742" y="42286"/>
                      <a:pt x="70939" y="43934"/>
                    </a:cubicBezTo>
                    <a:cubicBezTo>
                      <a:pt x="71449" y="43820"/>
                      <a:pt x="71962" y="43765"/>
                      <a:pt x="72472" y="43765"/>
                    </a:cubicBezTo>
                    <a:cubicBezTo>
                      <a:pt x="74409" y="43765"/>
                      <a:pt x="76285" y="44568"/>
                      <a:pt x="77633" y="46022"/>
                    </a:cubicBezTo>
                    <a:lnTo>
                      <a:pt x="77633" y="46022"/>
                    </a:lnTo>
                    <a:cubicBezTo>
                      <a:pt x="77630" y="46022"/>
                      <a:pt x="77627" y="46022"/>
                      <a:pt x="77624" y="46022"/>
                    </a:cubicBezTo>
                    <a:cubicBezTo>
                      <a:pt x="77606" y="46022"/>
                      <a:pt x="77588" y="46022"/>
                      <a:pt x="77570" y="46022"/>
                    </a:cubicBezTo>
                    <a:cubicBezTo>
                      <a:pt x="75529" y="46022"/>
                      <a:pt x="73598" y="47030"/>
                      <a:pt x="72346" y="48558"/>
                    </a:cubicBezTo>
                    <a:cubicBezTo>
                      <a:pt x="72703" y="44845"/>
                      <a:pt x="69407" y="41568"/>
                      <a:pt x="65698" y="41568"/>
                    </a:cubicBezTo>
                    <a:cubicBezTo>
                      <a:pt x="65683" y="41568"/>
                      <a:pt x="65668" y="41569"/>
                      <a:pt x="65653" y="41569"/>
                    </a:cubicBezTo>
                    <a:cubicBezTo>
                      <a:pt x="66994" y="40120"/>
                      <a:pt x="68863" y="39320"/>
                      <a:pt x="70796" y="39320"/>
                    </a:cubicBezTo>
                    <a:close/>
                    <a:moveTo>
                      <a:pt x="35611" y="43966"/>
                    </a:moveTo>
                    <a:cubicBezTo>
                      <a:pt x="36087" y="43966"/>
                      <a:pt x="36566" y="44014"/>
                      <a:pt x="37042" y="44113"/>
                    </a:cubicBezTo>
                    <a:cubicBezTo>
                      <a:pt x="36020" y="45359"/>
                      <a:pt x="35456" y="46954"/>
                      <a:pt x="35635" y="48621"/>
                    </a:cubicBezTo>
                    <a:cubicBezTo>
                      <a:pt x="34383" y="47165"/>
                      <a:pt x="32507" y="46219"/>
                      <a:pt x="30512" y="46219"/>
                    </a:cubicBezTo>
                    <a:cubicBezTo>
                      <a:pt x="30496" y="46219"/>
                      <a:pt x="30481" y="46219"/>
                      <a:pt x="30465" y="46219"/>
                    </a:cubicBezTo>
                    <a:lnTo>
                      <a:pt x="30465" y="46219"/>
                    </a:lnTo>
                    <a:cubicBezTo>
                      <a:pt x="31802" y="44766"/>
                      <a:pt x="33677" y="43966"/>
                      <a:pt x="35611" y="43966"/>
                    </a:cubicBezTo>
                    <a:close/>
                    <a:moveTo>
                      <a:pt x="112828" y="41868"/>
                    </a:moveTo>
                    <a:cubicBezTo>
                      <a:pt x="116003" y="41868"/>
                      <a:pt x="119178" y="43944"/>
                      <a:pt x="119218" y="48101"/>
                    </a:cubicBezTo>
                    <a:cubicBezTo>
                      <a:pt x="118743" y="47999"/>
                      <a:pt x="118265" y="47949"/>
                      <a:pt x="117790" y="47949"/>
                    </a:cubicBezTo>
                    <a:cubicBezTo>
                      <a:pt x="115928" y="47949"/>
                      <a:pt x="114124" y="48714"/>
                      <a:pt x="112825" y="50103"/>
                    </a:cubicBezTo>
                    <a:lnTo>
                      <a:pt x="112825" y="50103"/>
                    </a:lnTo>
                    <a:cubicBezTo>
                      <a:pt x="111544" y="48726"/>
                      <a:pt x="109754" y="47949"/>
                      <a:pt x="107883" y="47949"/>
                    </a:cubicBezTo>
                    <a:cubicBezTo>
                      <a:pt x="107391" y="47949"/>
                      <a:pt x="106907" y="48002"/>
                      <a:pt x="106432" y="48101"/>
                    </a:cubicBezTo>
                    <a:cubicBezTo>
                      <a:pt x="106472" y="43947"/>
                      <a:pt x="109650" y="41868"/>
                      <a:pt x="112828" y="41868"/>
                    </a:cubicBezTo>
                    <a:close/>
                    <a:moveTo>
                      <a:pt x="136139" y="41870"/>
                    </a:moveTo>
                    <a:cubicBezTo>
                      <a:pt x="139313" y="41870"/>
                      <a:pt x="142484" y="43947"/>
                      <a:pt x="142525" y="48101"/>
                    </a:cubicBezTo>
                    <a:lnTo>
                      <a:pt x="142525" y="48119"/>
                    </a:lnTo>
                    <a:cubicBezTo>
                      <a:pt x="142050" y="48017"/>
                      <a:pt x="141571" y="47967"/>
                      <a:pt x="141097" y="47967"/>
                    </a:cubicBezTo>
                    <a:cubicBezTo>
                      <a:pt x="139236" y="47967"/>
                      <a:pt x="137435" y="48734"/>
                      <a:pt x="136136" y="50126"/>
                    </a:cubicBezTo>
                    <a:cubicBezTo>
                      <a:pt x="134854" y="48746"/>
                      <a:pt x="133062" y="47966"/>
                      <a:pt x="131181" y="47966"/>
                    </a:cubicBezTo>
                    <a:cubicBezTo>
                      <a:pt x="130697" y="47966"/>
                      <a:pt x="130213" y="48020"/>
                      <a:pt x="129738" y="48119"/>
                    </a:cubicBezTo>
                    <a:cubicBezTo>
                      <a:pt x="129778" y="43953"/>
                      <a:pt x="132960" y="41870"/>
                      <a:pt x="136139" y="41870"/>
                    </a:cubicBezTo>
                    <a:close/>
                    <a:moveTo>
                      <a:pt x="89297" y="41915"/>
                    </a:moveTo>
                    <a:cubicBezTo>
                      <a:pt x="92473" y="41915"/>
                      <a:pt x="95648" y="43994"/>
                      <a:pt x="95688" y="48155"/>
                    </a:cubicBezTo>
                    <a:cubicBezTo>
                      <a:pt x="95208" y="48050"/>
                      <a:pt x="94724" y="47999"/>
                      <a:pt x="94244" y="47999"/>
                    </a:cubicBezTo>
                    <a:cubicBezTo>
                      <a:pt x="92390" y="47999"/>
                      <a:pt x="90594" y="48763"/>
                      <a:pt x="89299" y="50152"/>
                    </a:cubicBezTo>
                    <a:lnTo>
                      <a:pt x="89299" y="50152"/>
                    </a:lnTo>
                    <a:cubicBezTo>
                      <a:pt x="88018" y="48782"/>
                      <a:pt x="86226" y="47993"/>
                      <a:pt x="84344" y="47993"/>
                    </a:cubicBezTo>
                    <a:cubicBezTo>
                      <a:pt x="83860" y="47993"/>
                      <a:pt x="83376" y="48047"/>
                      <a:pt x="82902" y="48155"/>
                    </a:cubicBezTo>
                    <a:cubicBezTo>
                      <a:pt x="82942" y="43996"/>
                      <a:pt x="86120" y="41915"/>
                      <a:pt x="89297" y="41915"/>
                    </a:cubicBezTo>
                    <a:close/>
                    <a:moveTo>
                      <a:pt x="42333" y="42069"/>
                    </a:moveTo>
                    <a:cubicBezTo>
                      <a:pt x="45505" y="42069"/>
                      <a:pt x="48680" y="44145"/>
                      <a:pt x="48726" y="48296"/>
                    </a:cubicBezTo>
                    <a:lnTo>
                      <a:pt x="48726" y="48296"/>
                    </a:lnTo>
                    <a:cubicBezTo>
                      <a:pt x="48256" y="48195"/>
                      <a:pt x="47782" y="48146"/>
                      <a:pt x="47311" y="48146"/>
                    </a:cubicBezTo>
                    <a:cubicBezTo>
                      <a:pt x="45452" y="48146"/>
                      <a:pt x="43648" y="48913"/>
                      <a:pt x="42355" y="50305"/>
                    </a:cubicBezTo>
                    <a:cubicBezTo>
                      <a:pt x="41074" y="48925"/>
                      <a:pt x="39282" y="48146"/>
                      <a:pt x="37400" y="48146"/>
                    </a:cubicBezTo>
                    <a:cubicBezTo>
                      <a:pt x="36916" y="48146"/>
                      <a:pt x="36432" y="48199"/>
                      <a:pt x="35958" y="48298"/>
                    </a:cubicBezTo>
                    <a:cubicBezTo>
                      <a:pt x="35989" y="44146"/>
                      <a:pt x="39159" y="42069"/>
                      <a:pt x="42333" y="42069"/>
                    </a:cubicBezTo>
                    <a:close/>
                    <a:moveTo>
                      <a:pt x="65648" y="42069"/>
                    </a:moveTo>
                    <a:cubicBezTo>
                      <a:pt x="68820" y="42069"/>
                      <a:pt x="71995" y="44144"/>
                      <a:pt x="72041" y="48294"/>
                    </a:cubicBezTo>
                    <a:lnTo>
                      <a:pt x="72041" y="48294"/>
                    </a:lnTo>
                    <a:cubicBezTo>
                      <a:pt x="71572" y="48195"/>
                      <a:pt x="71100" y="48146"/>
                      <a:pt x="70631" y="48146"/>
                    </a:cubicBezTo>
                    <a:cubicBezTo>
                      <a:pt x="68767" y="48146"/>
                      <a:pt x="66963" y="48913"/>
                      <a:pt x="65671" y="50305"/>
                    </a:cubicBezTo>
                    <a:cubicBezTo>
                      <a:pt x="64389" y="48925"/>
                      <a:pt x="62597" y="48146"/>
                      <a:pt x="60715" y="48146"/>
                    </a:cubicBezTo>
                    <a:cubicBezTo>
                      <a:pt x="60231" y="48146"/>
                      <a:pt x="59748" y="48199"/>
                      <a:pt x="59273" y="48298"/>
                    </a:cubicBezTo>
                    <a:cubicBezTo>
                      <a:pt x="59304" y="44146"/>
                      <a:pt x="62474" y="42069"/>
                      <a:pt x="65648" y="42069"/>
                    </a:cubicBezTo>
                    <a:close/>
                    <a:moveTo>
                      <a:pt x="18806" y="42115"/>
                    </a:moveTo>
                    <a:cubicBezTo>
                      <a:pt x="21981" y="42115"/>
                      <a:pt x="25156" y="44194"/>
                      <a:pt x="25196" y="48352"/>
                    </a:cubicBezTo>
                    <a:cubicBezTo>
                      <a:pt x="24718" y="48247"/>
                      <a:pt x="24235" y="48196"/>
                      <a:pt x="23756" y="48196"/>
                    </a:cubicBezTo>
                    <a:cubicBezTo>
                      <a:pt x="21903" y="48196"/>
                      <a:pt x="20103" y="48963"/>
                      <a:pt x="18807" y="50359"/>
                    </a:cubicBezTo>
                    <a:cubicBezTo>
                      <a:pt x="17526" y="48979"/>
                      <a:pt x="15734" y="48199"/>
                      <a:pt x="13852" y="48199"/>
                    </a:cubicBezTo>
                    <a:cubicBezTo>
                      <a:pt x="13368" y="48199"/>
                      <a:pt x="12884" y="48244"/>
                      <a:pt x="12409" y="48352"/>
                    </a:cubicBezTo>
                    <a:cubicBezTo>
                      <a:pt x="12454" y="44194"/>
                      <a:pt x="15631" y="42115"/>
                      <a:pt x="18806" y="42115"/>
                    </a:cubicBezTo>
                    <a:close/>
                    <a:moveTo>
                      <a:pt x="117952" y="48332"/>
                    </a:moveTo>
                    <a:cubicBezTo>
                      <a:pt x="118378" y="48332"/>
                      <a:pt x="118808" y="48371"/>
                      <a:pt x="119236" y="48450"/>
                    </a:cubicBezTo>
                    <a:cubicBezTo>
                      <a:pt x="118251" y="49624"/>
                      <a:pt x="117668" y="51130"/>
                      <a:pt x="117758" y="52724"/>
                    </a:cubicBezTo>
                    <a:lnTo>
                      <a:pt x="117749" y="52724"/>
                    </a:lnTo>
                    <a:cubicBezTo>
                      <a:pt x="116508" y="51412"/>
                      <a:pt x="114740" y="50583"/>
                      <a:pt x="112871" y="50583"/>
                    </a:cubicBezTo>
                    <a:cubicBezTo>
                      <a:pt x="112855" y="50583"/>
                      <a:pt x="112838" y="50583"/>
                      <a:pt x="112821" y="50583"/>
                    </a:cubicBezTo>
                    <a:lnTo>
                      <a:pt x="112821" y="50583"/>
                    </a:lnTo>
                    <a:cubicBezTo>
                      <a:pt x="114156" y="49130"/>
                      <a:pt x="116021" y="48332"/>
                      <a:pt x="117952" y="48332"/>
                    </a:cubicBezTo>
                    <a:close/>
                    <a:moveTo>
                      <a:pt x="94437" y="48377"/>
                    </a:moveTo>
                    <a:cubicBezTo>
                      <a:pt x="94862" y="48377"/>
                      <a:pt x="95289" y="48416"/>
                      <a:pt x="95715" y="48495"/>
                    </a:cubicBezTo>
                    <a:cubicBezTo>
                      <a:pt x="94722" y="49676"/>
                      <a:pt x="94140" y="51168"/>
                      <a:pt x="94227" y="52760"/>
                    </a:cubicBezTo>
                    <a:lnTo>
                      <a:pt x="94227" y="52760"/>
                    </a:lnTo>
                    <a:cubicBezTo>
                      <a:pt x="92986" y="51457"/>
                      <a:pt x="91219" y="50627"/>
                      <a:pt x="89350" y="50627"/>
                    </a:cubicBezTo>
                    <a:cubicBezTo>
                      <a:pt x="89333" y="50627"/>
                      <a:pt x="89316" y="50628"/>
                      <a:pt x="89299" y="50628"/>
                    </a:cubicBezTo>
                    <a:lnTo>
                      <a:pt x="89299" y="50628"/>
                    </a:lnTo>
                    <a:cubicBezTo>
                      <a:pt x="90637" y="49180"/>
                      <a:pt x="92504" y="48377"/>
                      <a:pt x="94437" y="48377"/>
                    </a:cubicBezTo>
                    <a:close/>
                    <a:moveTo>
                      <a:pt x="84143" y="48369"/>
                    </a:moveTo>
                    <a:cubicBezTo>
                      <a:pt x="86079" y="48369"/>
                      <a:pt x="87954" y="49173"/>
                      <a:pt x="89299" y="50628"/>
                    </a:cubicBezTo>
                    <a:lnTo>
                      <a:pt x="89299" y="50628"/>
                    </a:lnTo>
                    <a:cubicBezTo>
                      <a:pt x="89296" y="50628"/>
                      <a:pt x="89293" y="50628"/>
                      <a:pt x="89290" y="50628"/>
                    </a:cubicBezTo>
                    <a:cubicBezTo>
                      <a:pt x="89270" y="50628"/>
                      <a:pt x="89250" y="50627"/>
                      <a:pt x="89231" y="50627"/>
                    </a:cubicBezTo>
                    <a:cubicBezTo>
                      <a:pt x="87362" y="50627"/>
                      <a:pt x="85603" y="51457"/>
                      <a:pt x="84353" y="52760"/>
                    </a:cubicBezTo>
                    <a:cubicBezTo>
                      <a:pt x="84443" y="51174"/>
                      <a:pt x="83860" y="49669"/>
                      <a:pt x="82866" y="48486"/>
                    </a:cubicBezTo>
                    <a:cubicBezTo>
                      <a:pt x="83291" y="48407"/>
                      <a:pt x="83719" y="48369"/>
                      <a:pt x="84143" y="48369"/>
                    </a:cubicBezTo>
                    <a:close/>
                    <a:moveTo>
                      <a:pt x="47484" y="48526"/>
                    </a:moveTo>
                    <a:cubicBezTo>
                      <a:pt x="47914" y="48526"/>
                      <a:pt x="48348" y="48566"/>
                      <a:pt x="48780" y="48647"/>
                    </a:cubicBezTo>
                    <a:cubicBezTo>
                      <a:pt x="47785" y="49821"/>
                      <a:pt x="47203" y="51327"/>
                      <a:pt x="47284" y="52922"/>
                    </a:cubicBezTo>
                    <a:cubicBezTo>
                      <a:pt x="46042" y="51618"/>
                      <a:pt x="44274" y="50780"/>
                      <a:pt x="42406" y="50780"/>
                    </a:cubicBezTo>
                    <a:cubicBezTo>
                      <a:pt x="42386" y="50780"/>
                      <a:pt x="42366" y="50780"/>
                      <a:pt x="42346" y="50780"/>
                    </a:cubicBezTo>
                    <a:cubicBezTo>
                      <a:pt x="42343" y="50780"/>
                      <a:pt x="42340" y="50780"/>
                      <a:pt x="42338" y="50780"/>
                    </a:cubicBezTo>
                    <a:lnTo>
                      <a:pt x="42338" y="50780"/>
                    </a:lnTo>
                    <a:lnTo>
                      <a:pt x="42355" y="50771"/>
                    </a:lnTo>
                    <a:cubicBezTo>
                      <a:pt x="43689" y="49328"/>
                      <a:pt x="45555" y="48526"/>
                      <a:pt x="47484" y="48526"/>
                    </a:cubicBezTo>
                    <a:close/>
                    <a:moveTo>
                      <a:pt x="107658" y="48326"/>
                    </a:moveTo>
                    <a:cubicBezTo>
                      <a:pt x="109596" y="48326"/>
                      <a:pt x="111472" y="49128"/>
                      <a:pt x="112821" y="50583"/>
                    </a:cubicBezTo>
                    <a:lnTo>
                      <a:pt x="112821" y="50583"/>
                    </a:lnTo>
                    <a:cubicBezTo>
                      <a:pt x="112818" y="50583"/>
                      <a:pt x="112815" y="50583"/>
                      <a:pt x="112812" y="50583"/>
                    </a:cubicBezTo>
                    <a:cubicBezTo>
                      <a:pt x="112793" y="50583"/>
                      <a:pt x="112774" y="50583"/>
                      <a:pt x="112756" y="50583"/>
                    </a:cubicBezTo>
                    <a:cubicBezTo>
                      <a:pt x="110769" y="50583"/>
                      <a:pt x="108902" y="51528"/>
                      <a:pt x="107641" y="52975"/>
                    </a:cubicBezTo>
                    <a:lnTo>
                      <a:pt x="107641" y="52975"/>
                    </a:lnTo>
                    <a:cubicBezTo>
                      <a:pt x="107794" y="51300"/>
                      <a:pt x="107202" y="49723"/>
                      <a:pt x="106163" y="48486"/>
                    </a:cubicBezTo>
                    <a:cubicBezTo>
                      <a:pt x="106660" y="48378"/>
                      <a:pt x="107161" y="48326"/>
                      <a:pt x="107658" y="48326"/>
                    </a:cubicBezTo>
                    <a:close/>
                    <a:moveTo>
                      <a:pt x="23936" y="48579"/>
                    </a:moveTo>
                    <a:cubicBezTo>
                      <a:pt x="24366" y="48579"/>
                      <a:pt x="24800" y="48619"/>
                      <a:pt x="25232" y="48701"/>
                    </a:cubicBezTo>
                    <a:cubicBezTo>
                      <a:pt x="24237" y="49875"/>
                      <a:pt x="23655" y="51380"/>
                      <a:pt x="23744" y="52966"/>
                    </a:cubicBezTo>
                    <a:cubicBezTo>
                      <a:pt x="22494" y="51663"/>
                      <a:pt x="20727" y="50834"/>
                      <a:pt x="18867" y="50834"/>
                    </a:cubicBezTo>
                    <a:cubicBezTo>
                      <a:pt x="18847" y="50834"/>
                      <a:pt x="18827" y="50834"/>
                      <a:pt x="18807" y="50834"/>
                    </a:cubicBezTo>
                    <a:cubicBezTo>
                      <a:pt x="18787" y="50834"/>
                      <a:pt x="18767" y="50834"/>
                      <a:pt x="18747" y="50834"/>
                    </a:cubicBezTo>
                    <a:cubicBezTo>
                      <a:pt x="16879" y="50834"/>
                      <a:pt x="15111" y="51663"/>
                      <a:pt x="13870" y="52975"/>
                    </a:cubicBezTo>
                    <a:cubicBezTo>
                      <a:pt x="13951" y="51380"/>
                      <a:pt x="13368" y="49875"/>
                      <a:pt x="12374" y="48701"/>
                    </a:cubicBezTo>
                    <a:cubicBezTo>
                      <a:pt x="12804" y="48622"/>
                      <a:pt x="13235" y="48583"/>
                      <a:pt x="13663" y="48583"/>
                    </a:cubicBezTo>
                    <a:cubicBezTo>
                      <a:pt x="15599" y="48583"/>
                      <a:pt x="17464" y="49379"/>
                      <a:pt x="18807" y="50825"/>
                    </a:cubicBezTo>
                    <a:cubicBezTo>
                      <a:pt x="20140" y="49382"/>
                      <a:pt x="22007" y="48579"/>
                      <a:pt x="23936" y="48579"/>
                    </a:cubicBezTo>
                    <a:close/>
                    <a:moveTo>
                      <a:pt x="37172" y="48527"/>
                    </a:moveTo>
                    <a:cubicBezTo>
                      <a:pt x="39112" y="48527"/>
                      <a:pt x="40993" y="49328"/>
                      <a:pt x="42337" y="50780"/>
                    </a:cubicBezTo>
                    <a:lnTo>
                      <a:pt x="42337" y="50780"/>
                    </a:lnTo>
                    <a:cubicBezTo>
                      <a:pt x="42322" y="50780"/>
                      <a:pt x="42306" y="50780"/>
                      <a:pt x="42291" y="50780"/>
                    </a:cubicBezTo>
                    <a:cubicBezTo>
                      <a:pt x="40304" y="50780"/>
                      <a:pt x="38437" y="51725"/>
                      <a:pt x="37185" y="53172"/>
                    </a:cubicBezTo>
                    <a:cubicBezTo>
                      <a:pt x="37328" y="51497"/>
                      <a:pt x="36737" y="49920"/>
                      <a:pt x="35698" y="48683"/>
                    </a:cubicBezTo>
                    <a:cubicBezTo>
                      <a:pt x="36188" y="48578"/>
                      <a:pt x="36682" y="48527"/>
                      <a:pt x="37172" y="48527"/>
                    </a:cubicBezTo>
                    <a:close/>
                    <a:moveTo>
                      <a:pt x="124476" y="46476"/>
                    </a:moveTo>
                    <a:cubicBezTo>
                      <a:pt x="127652" y="46476"/>
                      <a:pt x="130827" y="48554"/>
                      <a:pt x="130867" y="52716"/>
                    </a:cubicBezTo>
                    <a:cubicBezTo>
                      <a:pt x="130392" y="52614"/>
                      <a:pt x="129914" y="52564"/>
                      <a:pt x="129439" y="52564"/>
                    </a:cubicBezTo>
                    <a:cubicBezTo>
                      <a:pt x="127578" y="52564"/>
                      <a:pt x="125778" y="53330"/>
                      <a:pt x="124478" y="54723"/>
                    </a:cubicBezTo>
                    <a:cubicBezTo>
                      <a:pt x="123197" y="53343"/>
                      <a:pt x="121405" y="52563"/>
                      <a:pt x="119532" y="52563"/>
                    </a:cubicBezTo>
                    <a:cubicBezTo>
                      <a:pt x="119039" y="52563"/>
                      <a:pt x="118555" y="52617"/>
                      <a:pt x="118080" y="52716"/>
                    </a:cubicBezTo>
                    <a:cubicBezTo>
                      <a:pt x="118121" y="48557"/>
                      <a:pt x="121299" y="46476"/>
                      <a:pt x="124476" y="46476"/>
                    </a:cubicBezTo>
                    <a:close/>
                    <a:moveTo>
                      <a:pt x="77629" y="46523"/>
                    </a:moveTo>
                    <a:cubicBezTo>
                      <a:pt x="80800" y="46523"/>
                      <a:pt x="83975" y="48597"/>
                      <a:pt x="84021" y="52747"/>
                    </a:cubicBezTo>
                    <a:lnTo>
                      <a:pt x="84021" y="52747"/>
                    </a:lnTo>
                    <a:cubicBezTo>
                      <a:pt x="83554" y="52648"/>
                      <a:pt x="83083" y="52600"/>
                      <a:pt x="82615" y="52600"/>
                    </a:cubicBezTo>
                    <a:cubicBezTo>
                      <a:pt x="80757" y="52600"/>
                      <a:pt x="78952" y="53366"/>
                      <a:pt x="77660" y="54759"/>
                    </a:cubicBezTo>
                    <a:cubicBezTo>
                      <a:pt x="76378" y="53379"/>
                      <a:pt x="74586" y="52599"/>
                      <a:pt x="72704" y="52599"/>
                    </a:cubicBezTo>
                    <a:cubicBezTo>
                      <a:pt x="72221" y="52599"/>
                      <a:pt x="71737" y="52644"/>
                      <a:pt x="71262" y="52751"/>
                    </a:cubicBezTo>
                    <a:cubicBezTo>
                      <a:pt x="71289" y="48599"/>
                      <a:pt x="74457" y="46523"/>
                      <a:pt x="77629" y="46523"/>
                    </a:cubicBezTo>
                    <a:close/>
                    <a:moveTo>
                      <a:pt x="100946" y="46518"/>
                    </a:moveTo>
                    <a:cubicBezTo>
                      <a:pt x="104122" y="46518"/>
                      <a:pt x="107296" y="48595"/>
                      <a:pt x="107337" y="52751"/>
                    </a:cubicBezTo>
                    <a:cubicBezTo>
                      <a:pt x="106864" y="52650"/>
                      <a:pt x="106387" y="52600"/>
                      <a:pt x="105914" y="52600"/>
                    </a:cubicBezTo>
                    <a:cubicBezTo>
                      <a:pt x="104054" y="52600"/>
                      <a:pt x="102248" y="53368"/>
                      <a:pt x="100948" y="54767"/>
                    </a:cubicBezTo>
                    <a:lnTo>
                      <a:pt x="100948" y="54759"/>
                    </a:lnTo>
                    <a:cubicBezTo>
                      <a:pt x="99667" y="53379"/>
                      <a:pt x="97875" y="52599"/>
                      <a:pt x="95993" y="52599"/>
                    </a:cubicBezTo>
                    <a:cubicBezTo>
                      <a:pt x="95509" y="52599"/>
                      <a:pt x="95025" y="52653"/>
                      <a:pt x="94550" y="52751"/>
                    </a:cubicBezTo>
                    <a:cubicBezTo>
                      <a:pt x="94591" y="48597"/>
                      <a:pt x="97769" y="46518"/>
                      <a:pt x="100946" y="46518"/>
                    </a:cubicBezTo>
                    <a:close/>
                    <a:moveTo>
                      <a:pt x="54008" y="46667"/>
                    </a:moveTo>
                    <a:cubicBezTo>
                      <a:pt x="57185" y="46667"/>
                      <a:pt x="60361" y="48746"/>
                      <a:pt x="60402" y="52904"/>
                    </a:cubicBezTo>
                    <a:cubicBezTo>
                      <a:pt x="59922" y="52799"/>
                      <a:pt x="59438" y="52748"/>
                      <a:pt x="58958" y="52748"/>
                    </a:cubicBezTo>
                    <a:cubicBezTo>
                      <a:pt x="57103" y="52748"/>
                      <a:pt x="55303" y="53512"/>
                      <a:pt x="54008" y="54906"/>
                    </a:cubicBezTo>
                    <a:lnTo>
                      <a:pt x="54008" y="54906"/>
                    </a:lnTo>
                    <a:cubicBezTo>
                      <a:pt x="52727" y="53529"/>
                      <a:pt x="50937" y="52751"/>
                      <a:pt x="49058" y="52751"/>
                    </a:cubicBezTo>
                    <a:cubicBezTo>
                      <a:pt x="48574" y="52751"/>
                      <a:pt x="48090" y="52796"/>
                      <a:pt x="47615" y="52904"/>
                    </a:cubicBezTo>
                    <a:cubicBezTo>
                      <a:pt x="47655" y="48746"/>
                      <a:pt x="50832" y="46667"/>
                      <a:pt x="54008" y="46667"/>
                    </a:cubicBezTo>
                    <a:close/>
                    <a:moveTo>
                      <a:pt x="7148" y="46724"/>
                    </a:moveTo>
                    <a:cubicBezTo>
                      <a:pt x="10323" y="46724"/>
                      <a:pt x="13498" y="48801"/>
                      <a:pt x="13538" y="52957"/>
                    </a:cubicBezTo>
                    <a:cubicBezTo>
                      <a:pt x="13065" y="52856"/>
                      <a:pt x="12588" y="52806"/>
                      <a:pt x="12114" y="52806"/>
                    </a:cubicBezTo>
                    <a:cubicBezTo>
                      <a:pt x="10255" y="52806"/>
                      <a:pt x="8451" y="53572"/>
                      <a:pt x="7159" y="54965"/>
                    </a:cubicBezTo>
                    <a:cubicBezTo>
                      <a:pt x="5877" y="53585"/>
                      <a:pt x="4076" y="52805"/>
                      <a:pt x="2194" y="52805"/>
                    </a:cubicBezTo>
                    <a:cubicBezTo>
                      <a:pt x="1711" y="52805"/>
                      <a:pt x="1227" y="52859"/>
                      <a:pt x="752" y="52957"/>
                    </a:cubicBezTo>
                    <a:cubicBezTo>
                      <a:pt x="792" y="48803"/>
                      <a:pt x="3970" y="46724"/>
                      <a:pt x="7148" y="46724"/>
                    </a:cubicBezTo>
                    <a:close/>
                    <a:moveTo>
                      <a:pt x="30465" y="46724"/>
                    </a:moveTo>
                    <a:cubicBezTo>
                      <a:pt x="33638" y="46724"/>
                      <a:pt x="36811" y="48800"/>
                      <a:pt x="36854" y="52954"/>
                    </a:cubicBezTo>
                    <a:lnTo>
                      <a:pt x="36854" y="52954"/>
                    </a:lnTo>
                    <a:cubicBezTo>
                      <a:pt x="36384" y="52854"/>
                      <a:pt x="35912" y="52806"/>
                      <a:pt x="35443" y="52806"/>
                    </a:cubicBezTo>
                    <a:cubicBezTo>
                      <a:pt x="33580" y="52806"/>
                      <a:pt x="31775" y="53572"/>
                      <a:pt x="30483" y="54965"/>
                    </a:cubicBezTo>
                    <a:cubicBezTo>
                      <a:pt x="29201" y="53585"/>
                      <a:pt x="27409" y="52805"/>
                      <a:pt x="25528" y="52805"/>
                    </a:cubicBezTo>
                    <a:cubicBezTo>
                      <a:pt x="25044" y="52805"/>
                      <a:pt x="24560" y="52859"/>
                      <a:pt x="24085" y="52957"/>
                    </a:cubicBezTo>
                    <a:cubicBezTo>
                      <a:pt x="24116" y="48803"/>
                      <a:pt x="27290" y="46724"/>
                      <a:pt x="30465" y="46724"/>
                    </a:cubicBezTo>
                    <a:close/>
                    <a:moveTo>
                      <a:pt x="119323" y="52938"/>
                    </a:moveTo>
                    <a:cubicBezTo>
                      <a:pt x="121259" y="52938"/>
                      <a:pt x="123134" y="53741"/>
                      <a:pt x="124478" y="55189"/>
                    </a:cubicBezTo>
                    <a:lnTo>
                      <a:pt x="124478" y="55189"/>
                    </a:lnTo>
                    <a:cubicBezTo>
                      <a:pt x="124475" y="55189"/>
                      <a:pt x="124472" y="55189"/>
                      <a:pt x="124469" y="55189"/>
                    </a:cubicBezTo>
                    <a:cubicBezTo>
                      <a:pt x="124450" y="55188"/>
                      <a:pt x="124430" y="55188"/>
                      <a:pt x="124410" y="55188"/>
                    </a:cubicBezTo>
                    <a:cubicBezTo>
                      <a:pt x="122541" y="55188"/>
                      <a:pt x="120782" y="56027"/>
                      <a:pt x="119532" y="57330"/>
                    </a:cubicBezTo>
                    <a:cubicBezTo>
                      <a:pt x="119622" y="55744"/>
                      <a:pt x="119039" y="54239"/>
                      <a:pt x="118045" y="53056"/>
                    </a:cubicBezTo>
                    <a:cubicBezTo>
                      <a:pt x="118470" y="52977"/>
                      <a:pt x="118898" y="52938"/>
                      <a:pt x="119323" y="52938"/>
                    </a:cubicBezTo>
                    <a:close/>
                    <a:moveTo>
                      <a:pt x="129620" y="52938"/>
                    </a:moveTo>
                    <a:cubicBezTo>
                      <a:pt x="130043" y="52938"/>
                      <a:pt x="130470" y="52977"/>
                      <a:pt x="130894" y="53056"/>
                    </a:cubicBezTo>
                    <a:cubicBezTo>
                      <a:pt x="129908" y="54230"/>
                      <a:pt x="129326" y="55735"/>
                      <a:pt x="129415" y="57321"/>
                    </a:cubicBezTo>
                    <a:lnTo>
                      <a:pt x="129406" y="57330"/>
                    </a:lnTo>
                    <a:cubicBezTo>
                      <a:pt x="128165" y="56027"/>
                      <a:pt x="126397" y="55188"/>
                      <a:pt x="124528" y="55188"/>
                    </a:cubicBezTo>
                    <a:cubicBezTo>
                      <a:pt x="124512" y="55188"/>
                      <a:pt x="124495" y="55188"/>
                      <a:pt x="124478" y="55189"/>
                    </a:cubicBezTo>
                    <a:lnTo>
                      <a:pt x="124478" y="55189"/>
                    </a:lnTo>
                    <a:cubicBezTo>
                      <a:pt x="125816" y="53741"/>
                      <a:pt x="127689" y="52938"/>
                      <a:pt x="129620" y="52938"/>
                    </a:cubicBezTo>
                    <a:close/>
                    <a:moveTo>
                      <a:pt x="82780" y="52974"/>
                    </a:moveTo>
                    <a:cubicBezTo>
                      <a:pt x="83204" y="52974"/>
                      <a:pt x="83632" y="53013"/>
                      <a:pt x="84057" y="53092"/>
                    </a:cubicBezTo>
                    <a:cubicBezTo>
                      <a:pt x="83538" y="53710"/>
                      <a:pt x="83135" y="54418"/>
                      <a:pt x="82875" y="55180"/>
                    </a:cubicBezTo>
                    <a:cubicBezTo>
                      <a:pt x="82633" y="55879"/>
                      <a:pt x="82525" y="56622"/>
                      <a:pt x="82570" y="57357"/>
                    </a:cubicBezTo>
                    <a:cubicBezTo>
                      <a:pt x="81329" y="56062"/>
                      <a:pt x="79570" y="55224"/>
                      <a:pt x="77701" y="55224"/>
                    </a:cubicBezTo>
                    <a:cubicBezTo>
                      <a:pt x="77681" y="55224"/>
                      <a:pt x="77661" y="55224"/>
                      <a:pt x="77642" y="55224"/>
                    </a:cubicBezTo>
                    <a:cubicBezTo>
                      <a:pt x="78979" y="53777"/>
                      <a:pt x="80847" y="52974"/>
                      <a:pt x="82780" y="52974"/>
                    </a:cubicBezTo>
                    <a:close/>
                    <a:moveTo>
                      <a:pt x="95806" y="52982"/>
                    </a:moveTo>
                    <a:cubicBezTo>
                      <a:pt x="97733" y="52982"/>
                      <a:pt x="99604" y="53779"/>
                      <a:pt x="100939" y="55224"/>
                    </a:cubicBezTo>
                    <a:cubicBezTo>
                      <a:pt x="100919" y="55224"/>
                      <a:pt x="100900" y="55224"/>
                      <a:pt x="100880" y="55224"/>
                    </a:cubicBezTo>
                    <a:cubicBezTo>
                      <a:pt x="99020" y="55224"/>
                      <a:pt x="97252" y="56062"/>
                      <a:pt x="96011" y="57357"/>
                    </a:cubicBezTo>
                    <a:cubicBezTo>
                      <a:pt x="96047" y="56622"/>
                      <a:pt x="95948" y="55879"/>
                      <a:pt x="95706" y="55180"/>
                    </a:cubicBezTo>
                    <a:cubicBezTo>
                      <a:pt x="95446" y="54418"/>
                      <a:pt x="95043" y="53710"/>
                      <a:pt x="94523" y="53101"/>
                    </a:cubicBezTo>
                    <a:cubicBezTo>
                      <a:pt x="94950" y="53021"/>
                      <a:pt x="95379" y="52982"/>
                      <a:pt x="95806" y="52982"/>
                    </a:cubicBezTo>
                    <a:close/>
                    <a:moveTo>
                      <a:pt x="59124" y="53131"/>
                    </a:moveTo>
                    <a:cubicBezTo>
                      <a:pt x="59554" y="53131"/>
                      <a:pt x="59988" y="53171"/>
                      <a:pt x="60420" y="53253"/>
                    </a:cubicBezTo>
                    <a:cubicBezTo>
                      <a:pt x="59425" y="54436"/>
                      <a:pt x="58843" y="55932"/>
                      <a:pt x="58932" y="57527"/>
                    </a:cubicBezTo>
                    <a:lnTo>
                      <a:pt x="58923" y="57518"/>
                    </a:lnTo>
                    <a:cubicBezTo>
                      <a:pt x="57682" y="56215"/>
                      <a:pt x="55914" y="55385"/>
                      <a:pt x="54046" y="55385"/>
                    </a:cubicBezTo>
                    <a:cubicBezTo>
                      <a:pt x="54026" y="55385"/>
                      <a:pt x="54006" y="55386"/>
                      <a:pt x="53986" y="55386"/>
                    </a:cubicBezTo>
                    <a:cubicBezTo>
                      <a:pt x="53966" y="55386"/>
                      <a:pt x="53946" y="55385"/>
                      <a:pt x="53927" y="55385"/>
                    </a:cubicBezTo>
                    <a:cubicBezTo>
                      <a:pt x="52067" y="55385"/>
                      <a:pt x="50299" y="56215"/>
                      <a:pt x="49049" y="57527"/>
                    </a:cubicBezTo>
                    <a:cubicBezTo>
                      <a:pt x="49138" y="55932"/>
                      <a:pt x="48556" y="54427"/>
                      <a:pt x="47561" y="53253"/>
                    </a:cubicBezTo>
                    <a:cubicBezTo>
                      <a:pt x="47993" y="53171"/>
                      <a:pt x="48427" y="53131"/>
                      <a:pt x="48858" y="53131"/>
                    </a:cubicBezTo>
                    <a:cubicBezTo>
                      <a:pt x="50787" y="53131"/>
                      <a:pt x="52654" y="53934"/>
                      <a:pt x="53995" y="55377"/>
                    </a:cubicBezTo>
                    <a:cubicBezTo>
                      <a:pt x="55328" y="53934"/>
                      <a:pt x="57194" y="53131"/>
                      <a:pt x="59124" y="53131"/>
                    </a:cubicBezTo>
                    <a:close/>
                    <a:moveTo>
                      <a:pt x="12289" y="53188"/>
                    </a:moveTo>
                    <a:cubicBezTo>
                      <a:pt x="12716" y="53188"/>
                      <a:pt x="13146" y="53227"/>
                      <a:pt x="13574" y="53307"/>
                    </a:cubicBezTo>
                    <a:cubicBezTo>
                      <a:pt x="13046" y="53916"/>
                      <a:pt x="12651" y="54624"/>
                      <a:pt x="12391" y="55386"/>
                    </a:cubicBezTo>
                    <a:cubicBezTo>
                      <a:pt x="12150" y="56085"/>
                      <a:pt x="12042" y="56819"/>
                      <a:pt x="12087" y="57563"/>
                    </a:cubicBezTo>
                    <a:lnTo>
                      <a:pt x="12078" y="57563"/>
                    </a:lnTo>
                    <a:cubicBezTo>
                      <a:pt x="10836" y="56269"/>
                      <a:pt x="9077" y="55430"/>
                      <a:pt x="7217" y="55430"/>
                    </a:cubicBezTo>
                    <a:cubicBezTo>
                      <a:pt x="7198" y="55430"/>
                      <a:pt x="7178" y="55430"/>
                      <a:pt x="7159" y="55431"/>
                    </a:cubicBezTo>
                    <a:cubicBezTo>
                      <a:pt x="8494" y="53985"/>
                      <a:pt x="10358" y="53188"/>
                      <a:pt x="12289" y="53188"/>
                    </a:cubicBezTo>
                    <a:close/>
                    <a:moveTo>
                      <a:pt x="25322" y="53188"/>
                    </a:moveTo>
                    <a:cubicBezTo>
                      <a:pt x="27247" y="53188"/>
                      <a:pt x="29113" y="53985"/>
                      <a:pt x="30456" y="55431"/>
                    </a:cubicBezTo>
                    <a:cubicBezTo>
                      <a:pt x="30436" y="55430"/>
                      <a:pt x="30416" y="55430"/>
                      <a:pt x="30397" y="55430"/>
                    </a:cubicBezTo>
                    <a:cubicBezTo>
                      <a:pt x="28528" y="55430"/>
                      <a:pt x="26769" y="56269"/>
                      <a:pt x="25528" y="57563"/>
                    </a:cubicBezTo>
                    <a:cubicBezTo>
                      <a:pt x="25563" y="56828"/>
                      <a:pt x="25465" y="56085"/>
                      <a:pt x="25223" y="55386"/>
                    </a:cubicBezTo>
                    <a:cubicBezTo>
                      <a:pt x="24954" y="54624"/>
                      <a:pt x="24560" y="53916"/>
                      <a:pt x="24040" y="53307"/>
                    </a:cubicBezTo>
                    <a:cubicBezTo>
                      <a:pt x="24467" y="53227"/>
                      <a:pt x="24896" y="53188"/>
                      <a:pt x="25322" y="53188"/>
                    </a:cubicBezTo>
                    <a:close/>
                    <a:moveTo>
                      <a:pt x="106107" y="52975"/>
                    </a:moveTo>
                    <a:cubicBezTo>
                      <a:pt x="106578" y="52975"/>
                      <a:pt x="107053" y="53022"/>
                      <a:pt x="107525" y="53119"/>
                    </a:cubicBezTo>
                    <a:cubicBezTo>
                      <a:pt x="106512" y="54373"/>
                      <a:pt x="105948" y="55959"/>
                      <a:pt x="106118" y="57626"/>
                    </a:cubicBezTo>
                    <a:cubicBezTo>
                      <a:pt x="104870" y="56163"/>
                      <a:pt x="102982" y="55215"/>
                      <a:pt x="100985" y="55215"/>
                    </a:cubicBezTo>
                    <a:cubicBezTo>
                      <a:pt x="100976" y="55215"/>
                      <a:pt x="100966" y="55215"/>
                      <a:pt x="100957" y="55215"/>
                    </a:cubicBezTo>
                    <a:cubicBezTo>
                      <a:pt x="102304" y="53768"/>
                      <a:pt x="104177" y="52975"/>
                      <a:pt x="106107" y="52975"/>
                    </a:cubicBezTo>
                    <a:close/>
                    <a:moveTo>
                      <a:pt x="70795" y="48523"/>
                    </a:moveTo>
                    <a:cubicBezTo>
                      <a:pt x="71278" y="48523"/>
                      <a:pt x="71764" y="48572"/>
                      <a:pt x="72248" y="48674"/>
                    </a:cubicBezTo>
                    <a:cubicBezTo>
                      <a:pt x="71271" y="49920"/>
                      <a:pt x="70742" y="51488"/>
                      <a:pt x="70939" y="53137"/>
                    </a:cubicBezTo>
                    <a:cubicBezTo>
                      <a:pt x="71445" y="53025"/>
                      <a:pt x="71954" y="52971"/>
                      <a:pt x="72460" y="52971"/>
                    </a:cubicBezTo>
                    <a:cubicBezTo>
                      <a:pt x="74392" y="52971"/>
                      <a:pt x="76265" y="53767"/>
                      <a:pt x="77615" y="55215"/>
                    </a:cubicBezTo>
                    <a:cubicBezTo>
                      <a:pt x="77597" y="55215"/>
                      <a:pt x="77579" y="55215"/>
                      <a:pt x="77561" y="55215"/>
                    </a:cubicBezTo>
                    <a:cubicBezTo>
                      <a:pt x="75520" y="55215"/>
                      <a:pt x="73598" y="56223"/>
                      <a:pt x="72346" y="57742"/>
                    </a:cubicBezTo>
                    <a:cubicBezTo>
                      <a:pt x="72694" y="54062"/>
                      <a:pt x="69407" y="50780"/>
                      <a:pt x="65713" y="50780"/>
                    </a:cubicBezTo>
                    <a:cubicBezTo>
                      <a:pt x="65693" y="50780"/>
                      <a:pt x="65673" y="50780"/>
                      <a:pt x="65653" y="50780"/>
                    </a:cubicBezTo>
                    <a:lnTo>
                      <a:pt x="65644" y="50780"/>
                    </a:lnTo>
                    <a:cubicBezTo>
                      <a:pt x="65624" y="50780"/>
                      <a:pt x="65604" y="50780"/>
                      <a:pt x="65584" y="50780"/>
                    </a:cubicBezTo>
                    <a:cubicBezTo>
                      <a:pt x="63716" y="50780"/>
                      <a:pt x="61957" y="51618"/>
                      <a:pt x="60706" y="52922"/>
                    </a:cubicBezTo>
                    <a:cubicBezTo>
                      <a:pt x="60796" y="51327"/>
                      <a:pt x="60214" y="49830"/>
                      <a:pt x="59219" y="48647"/>
                    </a:cubicBezTo>
                    <a:cubicBezTo>
                      <a:pt x="59647" y="48568"/>
                      <a:pt x="60078" y="48529"/>
                      <a:pt x="60505" y="48529"/>
                    </a:cubicBezTo>
                    <a:cubicBezTo>
                      <a:pt x="62438" y="48529"/>
                      <a:pt x="64310" y="49326"/>
                      <a:pt x="65653" y="50771"/>
                    </a:cubicBezTo>
                    <a:cubicBezTo>
                      <a:pt x="66986" y="49323"/>
                      <a:pt x="68860" y="48523"/>
                      <a:pt x="70795" y="48523"/>
                    </a:cubicBezTo>
                    <a:close/>
                    <a:moveTo>
                      <a:pt x="35611" y="53177"/>
                    </a:moveTo>
                    <a:cubicBezTo>
                      <a:pt x="36086" y="53177"/>
                      <a:pt x="36566" y="53226"/>
                      <a:pt x="37042" y="53325"/>
                    </a:cubicBezTo>
                    <a:cubicBezTo>
                      <a:pt x="36029" y="54570"/>
                      <a:pt x="35456" y="56156"/>
                      <a:pt x="35635" y="57823"/>
                    </a:cubicBezTo>
                    <a:cubicBezTo>
                      <a:pt x="34383" y="56367"/>
                      <a:pt x="32516" y="55421"/>
                      <a:pt x="30530" y="55421"/>
                    </a:cubicBezTo>
                    <a:cubicBezTo>
                      <a:pt x="30511" y="55421"/>
                      <a:pt x="30492" y="55421"/>
                      <a:pt x="30474" y="55422"/>
                    </a:cubicBezTo>
                    <a:cubicBezTo>
                      <a:pt x="31811" y="53976"/>
                      <a:pt x="33679" y="53177"/>
                      <a:pt x="35611" y="53177"/>
                    </a:cubicBezTo>
                    <a:close/>
                    <a:moveTo>
                      <a:pt x="112825" y="51076"/>
                    </a:moveTo>
                    <a:cubicBezTo>
                      <a:pt x="116002" y="51076"/>
                      <a:pt x="119178" y="53155"/>
                      <a:pt x="119218" y="57312"/>
                    </a:cubicBezTo>
                    <a:cubicBezTo>
                      <a:pt x="118738" y="57207"/>
                      <a:pt x="118254" y="57156"/>
                      <a:pt x="117774" y="57156"/>
                    </a:cubicBezTo>
                    <a:cubicBezTo>
                      <a:pt x="115918" y="57156"/>
                      <a:pt x="114121" y="57922"/>
                      <a:pt x="112825" y="59315"/>
                    </a:cubicBezTo>
                    <a:lnTo>
                      <a:pt x="112825" y="59315"/>
                    </a:lnTo>
                    <a:cubicBezTo>
                      <a:pt x="111544" y="57938"/>
                      <a:pt x="109754" y="57160"/>
                      <a:pt x="107883" y="57160"/>
                    </a:cubicBezTo>
                    <a:cubicBezTo>
                      <a:pt x="107391" y="57160"/>
                      <a:pt x="106907" y="57214"/>
                      <a:pt x="106432" y="57312"/>
                    </a:cubicBezTo>
                    <a:cubicBezTo>
                      <a:pt x="106472" y="53155"/>
                      <a:pt x="109649" y="51076"/>
                      <a:pt x="112825" y="51076"/>
                    </a:cubicBezTo>
                    <a:close/>
                    <a:moveTo>
                      <a:pt x="136136" y="51080"/>
                    </a:moveTo>
                    <a:cubicBezTo>
                      <a:pt x="139311" y="51080"/>
                      <a:pt x="142484" y="53157"/>
                      <a:pt x="142525" y="57312"/>
                    </a:cubicBezTo>
                    <a:lnTo>
                      <a:pt x="142525" y="57321"/>
                    </a:lnTo>
                    <a:cubicBezTo>
                      <a:pt x="142050" y="57219"/>
                      <a:pt x="141571" y="57169"/>
                      <a:pt x="141097" y="57169"/>
                    </a:cubicBezTo>
                    <a:cubicBezTo>
                      <a:pt x="139236" y="57169"/>
                      <a:pt x="137435" y="57936"/>
                      <a:pt x="136136" y="59328"/>
                    </a:cubicBezTo>
                    <a:cubicBezTo>
                      <a:pt x="134854" y="57948"/>
                      <a:pt x="133062" y="57169"/>
                      <a:pt x="131181" y="57169"/>
                    </a:cubicBezTo>
                    <a:cubicBezTo>
                      <a:pt x="130697" y="57169"/>
                      <a:pt x="130213" y="57223"/>
                      <a:pt x="129738" y="57321"/>
                    </a:cubicBezTo>
                    <a:cubicBezTo>
                      <a:pt x="129778" y="53161"/>
                      <a:pt x="132958" y="51080"/>
                      <a:pt x="136136" y="51080"/>
                    </a:cubicBezTo>
                    <a:close/>
                    <a:moveTo>
                      <a:pt x="89307" y="51119"/>
                    </a:moveTo>
                    <a:cubicBezTo>
                      <a:pt x="91889" y="51119"/>
                      <a:pt x="94470" y="52493"/>
                      <a:pt x="95366" y="55242"/>
                    </a:cubicBezTo>
                    <a:cubicBezTo>
                      <a:pt x="95590" y="55923"/>
                      <a:pt x="95697" y="56631"/>
                      <a:pt x="95706" y="57348"/>
                    </a:cubicBezTo>
                    <a:cubicBezTo>
                      <a:pt x="95226" y="57243"/>
                      <a:pt x="94742" y="57192"/>
                      <a:pt x="94262" y="57192"/>
                    </a:cubicBezTo>
                    <a:cubicBezTo>
                      <a:pt x="92407" y="57192"/>
                      <a:pt x="90613" y="57958"/>
                      <a:pt x="89317" y="59346"/>
                    </a:cubicBezTo>
                    <a:cubicBezTo>
                      <a:pt x="88036" y="57975"/>
                      <a:pt x="86244" y="57187"/>
                      <a:pt x="84362" y="57187"/>
                    </a:cubicBezTo>
                    <a:cubicBezTo>
                      <a:pt x="83878" y="57187"/>
                      <a:pt x="83394" y="57241"/>
                      <a:pt x="82919" y="57348"/>
                    </a:cubicBezTo>
                    <a:cubicBezTo>
                      <a:pt x="82919" y="56631"/>
                      <a:pt x="83018" y="55923"/>
                      <a:pt x="83224" y="55251"/>
                    </a:cubicBezTo>
                    <a:lnTo>
                      <a:pt x="83242" y="55242"/>
                    </a:lnTo>
                    <a:cubicBezTo>
                      <a:pt x="84138" y="52495"/>
                      <a:pt x="86723" y="51119"/>
                      <a:pt x="89307" y="51119"/>
                    </a:cubicBezTo>
                    <a:close/>
                    <a:moveTo>
                      <a:pt x="42351" y="51273"/>
                    </a:moveTo>
                    <a:cubicBezTo>
                      <a:pt x="45527" y="51273"/>
                      <a:pt x="48704" y="53352"/>
                      <a:pt x="48744" y="57509"/>
                    </a:cubicBezTo>
                    <a:cubicBezTo>
                      <a:pt x="48269" y="57407"/>
                      <a:pt x="47791" y="57358"/>
                      <a:pt x="47316" y="57358"/>
                    </a:cubicBezTo>
                    <a:cubicBezTo>
                      <a:pt x="45455" y="57358"/>
                      <a:pt x="43655" y="58124"/>
                      <a:pt x="42355" y="59517"/>
                    </a:cubicBezTo>
                    <a:cubicBezTo>
                      <a:pt x="41081" y="58144"/>
                      <a:pt x="39293" y="57366"/>
                      <a:pt x="37414" y="57366"/>
                    </a:cubicBezTo>
                    <a:cubicBezTo>
                      <a:pt x="37404" y="57366"/>
                      <a:pt x="37393" y="57366"/>
                      <a:pt x="37382" y="57366"/>
                    </a:cubicBezTo>
                    <a:lnTo>
                      <a:pt x="37400" y="57357"/>
                    </a:lnTo>
                    <a:cubicBezTo>
                      <a:pt x="36916" y="57357"/>
                      <a:pt x="36432" y="57402"/>
                      <a:pt x="35958" y="57509"/>
                    </a:cubicBezTo>
                    <a:cubicBezTo>
                      <a:pt x="35998" y="53352"/>
                      <a:pt x="39174" y="51273"/>
                      <a:pt x="42351" y="51273"/>
                    </a:cubicBezTo>
                    <a:close/>
                    <a:moveTo>
                      <a:pt x="65657" y="51282"/>
                    </a:moveTo>
                    <a:cubicBezTo>
                      <a:pt x="68834" y="51282"/>
                      <a:pt x="72010" y="53361"/>
                      <a:pt x="72050" y="57518"/>
                    </a:cubicBezTo>
                    <a:cubicBezTo>
                      <a:pt x="71572" y="57413"/>
                      <a:pt x="71090" y="57362"/>
                      <a:pt x="70611" y="57362"/>
                    </a:cubicBezTo>
                    <a:cubicBezTo>
                      <a:pt x="68757" y="57362"/>
                      <a:pt x="66958" y="58130"/>
                      <a:pt x="65662" y="59525"/>
                    </a:cubicBezTo>
                    <a:cubicBezTo>
                      <a:pt x="64387" y="58153"/>
                      <a:pt x="62599" y="57366"/>
                      <a:pt x="60729" y="57366"/>
                    </a:cubicBezTo>
                    <a:cubicBezTo>
                      <a:pt x="60719" y="57366"/>
                      <a:pt x="60708" y="57366"/>
                      <a:pt x="60697" y="57366"/>
                    </a:cubicBezTo>
                    <a:lnTo>
                      <a:pt x="60715" y="57366"/>
                    </a:lnTo>
                    <a:cubicBezTo>
                      <a:pt x="60223" y="57366"/>
                      <a:pt x="59739" y="57411"/>
                      <a:pt x="59264" y="57518"/>
                    </a:cubicBezTo>
                    <a:cubicBezTo>
                      <a:pt x="59304" y="53361"/>
                      <a:pt x="62481" y="51282"/>
                      <a:pt x="65657" y="51282"/>
                    </a:cubicBezTo>
                    <a:close/>
                    <a:moveTo>
                      <a:pt x="18802" y="51334"/>
                    </a:moveTo>
                    <a:cubicBezTo>
                      <a:pt x="21383" y="51334"/>
                      <a:pt x="23964" y="52708"/>
                      <a:pt x="24864" y="55457"/>
                    </a:cubicBezTo>
                    <a:cubicBezTo>
                      <a:pt x="25079" y="56129"/>
                      <a:pt x="25196" y="56846"/>
                      <a:pt x="25196" y="57554"/>
                    </a:cubicBezTo>
                    <a:cubicBezTo>
                      <a:pt x="24721" y="57452"/>
                      <a:pt x="24242" y="57402"/>
                      <a:pt x="23767" y="57402"/>
                    </a:cubicBezTo>
                    <a:cubicBezTo>
                      <a:pt x="21904" y="57402"/>
                      <a:pt x="20100" y="58169"/>
                      <a:pt x="18807" y="59561"/>
                    </a:cubicBezTo>
                    <a:cubicBezTo>
                      <a:pt x="17526" y="58181"/>
                      <a:pt x="15734" y="57402"/>
                      <a:pt x="13852" y="57402"/>
                    </a:cubicBezTo>
                    <a:cubicBezTo>
                      <a:pt x="13368" y="57402"/>
                      <a:pt x="12884" y="57456"/>
                      <a:pt x="12409" y="57563"/>
                    </a:cubicBezTo>
                    <a:cubicBezTo>
                      <a:pt x="12409" y="56846"/>
                      <a:pt x="12526" y="56129"/>
                      <a:pt x="12741" y="55448"/>
                    </a:cubicBezTo>
                    <a:lnTo>
                      <a:pt x="12741" y="55457"/>
                    </a:lnTo>
                    <a:cubicBezTo>
                      <a:pt x="13637" y="52710"/>
                      <a:pt x="16220" y="51334"/>
                      <a:pt x="18802" y="51334"/>
                    </a:cubicBezTo>
                    <a:close/>
                    <a:moveTo>
                      <a:pt x="117977" y="57538"/>
                    </a:moveTo>
                    <a:cubicBezTo>
                      <a:pt x="118398" y="57538"/>
                      <a:pt x="118823" y="57576"/>
                      <a:pt x="119245" y="57653"/>
                    </a:cubicBezTo>
                    <a:cubicBezTo>
                      <a:pt x="118726" y="58271"/>
                      <a:pt x="118322" y="58979"/>
                      <a:pt x="118063" y="59741"/>
                    </a:cubicBezTo>
                    <a:lnTo>
                      <a:pt x="118054" y="59741"/>
                    </a:lnTo>
                    <a:cubicBezTo>
                      <a:pt x="117821" y="60439"/>
                      <a:pt x="117713" y="61174"/>
                      <a:pt x="117758" y="61918"/>
                    </a:cubicBezTo>
                    <a:cubicBezTo>
                      <a:pt x="116501" y="60608"/>
                      <a:pt x="114730" y="59776"/>
                      <a:pt x="112860" y="59776"/>
                    </a:cubicBezTo>
                    <a:cubicBezTo>
                      <a:pt x="112850" y="59776"/>
                      <a:pt x="112840" y="59776"/>
                      <a:pt x="112830" y="59776"/>
                    </a:cubicBezTo>
                    <a:cubicBezTo>
                      <a:pt x="114169" y="58334"/>
                      <a:pt x="116040" y="57538"/>
                      <a:pt x="117977" y="57538"/>
                    </a:cubicBezTo>
                    <a:close/>
                    <a:moveTo>
                      <a:pt x="130971" y="57538"/>
                    </a:moveTo>
                    <a:cubicBezTo>
                      <a:pt x="132907" y="57538"/>
                      <a:pt x="134780" y="58334"/>
                      <a:pt x="136127" y="59776"/>
                    </a:cubicBezTo>
                    <a:cubicBezTo>
                      <a:pt x="136117" y="59776"/>
                      <a:pt x="136107" y="59776"/>
                      <a:pt x="136097" y="59776"/>
                    </a:cubicBezTo>
                    <a:cubicBezTo>
                      <a:pt x="134217" y="59776"/>
                      <a:pt x="132446" y="60608"/>
                      <a:pt x="131199" y="61918"/>
                    </a:cubicBezTo>
                    <a:cubicBezTo>
                      <a:pt x="131234" y="61183"/>
                      <a:pt x="131136" y="60439"/>
                      <a:pt x="130894" y="59741"/>
                    </a:cubicBezTo>
                    <a:lnTo>
                      <a:pt x="130885" y="59741"/>
                    </a:lnTo>
                    <a:cubicBezTo>
                      <a:pt x="130625" y="58979"/>
                      <a:pt x="130222" y="58271"/>
                      <a:pt x="129702" y="57653"/>
                    </a:cubicBezTo>
                    <a:cubicBezTo>
                      <a:pt x="130125" y="57576"/>
                      <a:pt x="130549" y="57538"/>
                      <a:pt x="130971" y="57538"/>
                    </a:cubicBezTo>
                    <a:close/>
                    <a:moveTo>
                      <a:pt x="94432" y="57571"/>
                    </a:moveTo>
                    <a:cubicBezTo>
                      <a:pt x="94855" y="57571"/>
                      <a:pt x="95282" y="57610"/>
                      <a:pt x="95706" y="57689"/>
                    </a:cubicBezTo>
                    <a:cubicBezTo>
                      <a:pt x="94720" y="58871"/>
                      <a:pt x="94138" y="60377"/>
                      <a:pt x="94219" y="61963"/>
                    </a:cubicBezTo>
                    <a:cubicBezTo>
                      <a:pt x="92984" y="60666"/>
                      <a:pt x="91228" y="59830"/>
                      <a:pt x="89369" y="59830"/>
                    </a:cubicBezTo>
                    <a:cubicBezTo>
                      <a:pt x="89340" y="59830"/>
                      <a:pt x="89311" y="59830"/>
                      <a:pt x="89281" y="59830"/>
                    </a:cubicBezTo>
                    <a:cubicBezTo>
                      <a:pt x="89261" y="59830"/>
                      <a:pt x="89242" y="59830"/>
                      <a:pt x="89222" y="59830"/>
                    </a:cubicBezTo>
                    <a:cubicBezTo>
                      <a:pt x="87353" y="59830"/>
                      <a:pt x="85594" y="60659"/>
                      <a:pt x="84344" y="61963"/>
                    </a:cubicBezTo>
                    <a:cubicBezTo>
                      <a:pt x="84434" y="60377"/>
                      <a:pt x="83851" y="58871"/>
                      <a:pt x="82866" y="57689"/>
                    </a:cubicBezTo>
                    <a:lnTo>
                      <a:pt x="82857" y="57689"/>
                    </a:lnTo>
                    <a:cubicBezTo>
                      <a:pt x="83283" y="57610"/>
                      <a:pt x="83710" y="57571"/>
                      <a:pt x="84135" y="57571"/>
                    </a:cubicBezTo>
                    <a:cubicBezTo>
                      <a:pt x="86071" y="57571"/>
                      <a:pt x="87946" y="58374"/>
                      <a:pt x="89290" y="59821"/>
                    </a:cubicBezTo>
                    <a:cubicBezTo>
                      <a:pt x="90628" y="58374"/>
                      <a:pt x="92501" y="57571"/>
                      <a:pt x="94432" y="57571"/>
                    </a:cubicBezTo>
                    <a:close/>
                    <a:moveTo>
                      <a:pt x="47479" y="57732"/>
                    </a:moveTo>
                    <a:cubicBezTo>
                      <a:pt x="47903" y="57732"/>
                      <a:pt x="48329" y="57771"/>
                      <a:pt x="48753" y="57850"/>
                    </a:cubicBezTo>
                    <a:cubicBezTo>
                      <a:pt x="48233" y="58468"/>
                      <a:pt x="47839" y="59176"/>
                      <a:pt x="47570" y="59938"/>
                    </a:cubicBezTo>
                    <a:cubicBezTo>
                      <a:pt x="47337" y="60637"/>
                      <a:pt x="47230" y="61380"/>
                      <a:pt x="47275" y="62115"/>
                    </a:cubicBezTo>
                    <a:lnTo>
                      <a:pt x="47266" y="62115"/>
                    </a:lnTo>
                    <a:cubicBezTo>
                      <a:pt x="46024" y="60820"/>
                      <a:pt x="44265" y="59982"/>
                      <a:pt x="42405" y="59982"/>
                    </a:cubicBezTo>
                    <a:cubicBezTo>
                      <a:pt x="42386" y="59982"/>
                      <a:pt x="42366" y="59982"/>
                      <a:pt x="42346" y="59982"/>
                    </a:cubicBezTo>
                    <a:cubicBezTo>
                      <a:pt x="43684" y="58535"/>
                      <a:pt x="45551" y="57732"/>
                      <a:pt x="47479" y="57732"/>
                    </a:cubicBezTo>
                    <a:close/>
                    <a:moveTo>
                      <a:pt x="60498" y="57741"/>
                    </a:moveTo>
                    <a:cubicBezTo>
                      <a:pt x="62431" y="57741"/>
                      <a:pt x="64299" y="58543"/>
                      <a:pt x="65644" y="59982"/>
                    </a:cubicBezTo>
                    <a:cubicBezTo>
                      <a:pt x="65634" y="59982"/>
                      <a:pt x="65623" y="59982"/>
                      <a:pt x="65613" y="59982"/>
                    </a:cubicBezTo>
                    <a:cubicBezTo>
                      <a:pt x="63734" y="59982"/>
                      <a:pt x="61963" y="60814"/>
                      <a:pt x="60715" y="62124"/>
                    </a:cubicBezTo>
                    <a:cubicBezTo>
                      <a:pt x="60751" y="61380"/>
                      <a:pt x="60653" y="60646"/>
                      <a:pt x="60411" y="59938"/>
                    </a:cubicBezTo>
                    <a:lnTo>
                      <a:pt x="60402" y="59938"/>
                    </a:lnTo>
                    <a:cubicBezTo>
                      <a:pt x="60142" y="59176"/>
                      <a:pt x="59739" y="58468"/>
                      <a:pt x="59219" y="57859"/>
                    </a:cubicBezTo>
                    <a:cubicBezTo>
                      <a:pt x="59645" y="57780"/>
                      <a:pt x="60073" y="57741"/>
                      <a:pt x="60498" y="57741"/>
                    </a:cubicBezTo>
                    <a:close/>
                    <a:moveTo>
                      <a:pt x="23936" y="57773"/>
                    </a:moveTo>
                    <a:cubicBezTo>
                      <a:pt x="24366" y="57773"/>
                      <a:pt x="24800" y="57813"/>
                      <a:pt x="25232" y="57895"/>
                    </a:cubicBezTo>
                    <a:cubicBezTo>
                      <a:pt x="24237" y="59068"/>
                      <a:pt x="23655" y="60574"/>
                      <a:pt x="23744" y="62160"/>
                    </a:cubicBezTo>
                    <a:cubicBezTo>
                      <a:pt x="22494" y="60857"/>
                      <a:pt x="20727" y="60027"/>
                      <a:pt x="18867" y="60027"/>
                    </a:cubicBezTo>
                    <a:cubicBezTo>
                      <a:pt x="18847" y="60027"/>
                      <a:pt x="18827" y="60027"/>
                      <a:pt x="18807" y="60027"/>
                    </a:cubicBezTo>
                    <a:cubicBezTo>
                      <a:pt x="18787" y="60027"/>
                      <a:pt x="18767" y="60027"/>
                      <a:pt x="18747" y="60027"/>
                    </a:cubicBezTo>
                    <a:cubicBezTo>
                      <a:pt x="16879" y="60027"/>
                      <a:pt x="15111" y="60857"/>
                      <a:pt x="13870" y="62169"/>
                    </a:cubicBezTo>
                    <a:cubicBezTo>
                      <a:pt x="13951" y="60574"/>
                      <a:pt x="13368" y="59077"/>
                      <a:pt x="12382" y="57895"/>
                    </a:cubicBezTo>
                    <a:lnTo>
                      <a:pt x="12374" y="57895"/>
                    </a:lnTo>
                    <a:cubicBezTo>
                      <a:pt x="12805" y="57813"/>
                      <a:pt x="13239" y="57773"/>
                      <a:pt x="13670" y="57773"/>
                    </a:cubicBezTo>
                    <a:cubicBezTo>
                      <a:pt x="15599" y="57773"/>
                      <a:pt x="17467" y="58575"/>
                      <a:pt x="18807" y="60018"/>
                    </a:cubicBezTo>
                    <a:cubicBezTo>
                      <a:pt x="20140" y="58575"/>
                      <a:pt x="22007" y="57773"/>
                      <a:pt x="23936" y="57773"/>
                    </a:cubicBezTo>
                    <a:close/>
                    <a:moveTo>
                      <a:pt x="107668" y="57537"/>
                    </a:moveTo>
                    <a:cubicBezTo>
                      <a:pt x="109594" y="57537"/>
                      <a:pt x="111464" y="58336"/>
                      <a:pt x="112812" y="59776"/>
                    </a:cubicBezTo>
                    <a:cubicBezTo>
                      <a:pt x="112793" y="59776"/>
                      <a:pt x="112774" y="59776"/>
                      <a:pt x="112756" y="59776"/>
                    </a:cubicBezTo>
                    <a:cubicBezTo>
                      <a:pt x="110769" y="59776"/>
                      <a:pt x="108902" y="60722"/>
                      <a:pt x="107650" y="62178"/>
                    </a:cubicBezTo>
                    <a:lnTo>
                      <a:pt x="107650" y="62178"/>
                    </a:lnTo>
                    <a:cubicBezTo>
                      <a:pt x="107803" y="60502"/>
                      <a:pt x="107211" y="58925"/>
                      <a:pt x="106181" y="57698"/>
                    </a:cubicBezTo>
                    <a:cubicBezTo>
                      <a:pt x="106675" y="57590"/>
                      <a:pt x="107173" y="57537"/>
                      <a:pt x="107668" y="57537"/>
                    </a:cubicBezTo>
                    <a:close/>
                    <a:moveTo>
                      <a:pt x="37180" y="57734"/>
                    </a:moveTo>
                    <a:cubicBezTo>
                      <a:pt x="39111" y="57734"/>
                      <a:pt x="40981" y="58533"/>
                      <a:pt x="42328" y="59974"/>
                    </a:cubicBezTo>
                    <a:cubicBezTo>
                      <a:pt x="42310" y="59973"/>
                      <a:pt x="42291" y="59973"/>
                      <a:pt x="42273" y="59973"/>
                    </a:cubicBezTo>
                    <a:cubicBezTo>
                      <a:pt x="40286" y="59973"/>
                      <a:pt x="38419" y="60919"/>
                      <a:pt x="37167" y="62375"/>
                    </a:cubicBezTo>
                    <a:cubicBezTo>
                      <a:pt x="37320" y="60708"/>
                      <a:pt x="36728" y="59131"/>
                      <a:pt x="35698" y="57895"/>
                    </a:cubicBezTo>
                    <a:lnTo>
                      <a:pt x="35689" y="57895"/>
                    </a:lnTo>
                    <a:cubicBezTo>
                      <a:pt x="36185" y="57787"/>
                      <a:pt x="36684" y="57734"/>
                      <a:pt x="37180" y="57734"/>
                    </a:cubicBezTo>
                    <a:close/>
                    <a:moveTo>
                      <a:pt x="124474" y="55684"/>
                    </a:moveTo>
                    <a:cubicBezTo>
                      <a:pt x="127057" y="55684"/>
                      <a:pt x="129639" y="57057"/>
                      <a:pt x="130536" y="59803"/>
                    </a:cubicBezTo>
                    <a:cubicBezTo>
                      <a:pt x="130751" y="60484"/>
                      <a:pt x="130858" y="61192"/>
                      <a:pt x="130867" y="61909"/>
                    </a:cubicBezTo>
                    <a:cubicBezTo>
                      <a:pt x="130392" y="61807"/>
                      <a:pt x="129913" y="61757"/>
                      <a:pt x="129438" y="61757"/>
                    </a:cubicBezTo>
                    <a:cubicBezTo>
                      <a:pt x="127575" y="61757"/>
                      <a:pt x="125771" y="62524"/>
                      <a:pt x="124478" y="63916"/>
                    </a:cubicBezTo>
                    <a:cubicBezTo>
                      <a:pt x="123197" y="62536"/>
                      <a:pt x="121405" y="61757"/>
                      <a:pt x="119523" y="61757"/>
                    </a:cubicBezTo>
                    <a:cubicBezTo>
                      <a:pt x="119039" y="61757"/>
                      <a:pt x="118555" y="61810"/>
                      <a:pt x="118080" y="61909"/>
                    </a:cubicBezTo>
                    <a:cubicBezTo>
                      <a:pt x="118080" y="61192"/>
                      <a:pt x="118197" y="60484"/>
                      <a:pt x="118412" y="59803"/>
                    </a:cubicBezTo>
                    <a:cubicBezTo>
                      <a:pt x="119308" y="57057"/>
                      <a:pt x="121891" y="55684"/>
                      <a:pt x="124474" y="55684"/>
                    </a:cubicBezTo>
                    <a:close/>
                    <a:moveTo>
                      <a:pt x="100947" y="55720"/>
                    </a:moveTo>
                    <a:cubicBezTo>
                      <a:pt x="104117" y="55720"/>
                      <a:pt x="107290" y="57792"/>
                      <a:pt x="107337" y="61941"/>
                    </a:cubicBezTo>
                    <a:lnTo>
                      <a:pt x="107337" y="61941"/>
                    </a:lnTo>
                    <a:cubicBezTo>
                      <a:pt x="106869" y="61842"/>
                      <a:pt x="106398" y="61793"/>
                      <a:pt x="105930" y="61793"/>
                    </a:cubicBezTo>
                    <a:cubicBezTo>
                      <a:pt x="104072" y="61793"/>
                      <a:pt x="102267" y="62560"/>
                      <a:pt x="100975" y="63952"/>
                    </a:cubicBezTo>
                    <a:cubicBezTo>
                      <a:pt x="99693" y="62572"/>
                      <a:pt x="97901" y="61792"/>
                      <a:pt x="96020" y="61792"/>
                    </a:cubicBezTo>
                    <a:cubicBezTo>
                      <a:pt x="95536" y="61792"/>
                      <a:pt x="95052" y="61846"/>
                      <a:pt x="94577" y="61945"/>
                    </a:cubicBezTo>
                    <a:cubicBezTo>
                      <a:pt x="94604" y="57796"/>
                      <a:pt x="97774" y="55720"/>
                      <a:pt x="100947" y="55720"/>
                    </a:cubicBezTo>
                    <a:close/>
                    <a:moveTo>
                      <a:pt x="77633" y="55721"/>
                    </a:moveTo>
                    <a:cubicBezTo>
                      <a:pt x="80806" y="55721"/>
                      <a:pt x="83980" y="57797"/>
                      <a:pt x="84022" y="61952"/>
                    </a:cubicBezTo>
                    <a:lnTo>
                      <a:pt x="84022" y="61952"/>
                    </a:lnTo>
                    <a:cubicBezTo>
                      <a:pt x="83551" y="61851"/>
                      <a:pt x="83077" y="61802"/>
                      <a:pt x="82606" y="61802"/>
                    </a:cubicBezTo>
                    <a:cubicBezTo>
                      <a:pt x="80748" y="61802"/>
                      <a:pt x="78943" y="62569"/>
                      <a:pt x="77651" y="63961"/>
                    </a:cubicBezTo>
                    <a:cubicBezTo>
                      <a:pt x="76369" y="62581"/>
                      <a:pt x="74577" y="61801"/>
                      <a:pt x="72696" y="61801"/>
                    </a:cubicBezTo>
                    <a:cubicBezTo>
                      <a:pt x="72212" y="61801"/>
                      <a:pt x="71728" y="61855"/>
                      <a:pt x="71253" y="61954"/>
                    </a:cubicBezTo>
                    <a:cubicBezTo>
                      <a:pt x="71284" y="57799"/>
                      <a:pt x="74458" y="55721"/>
                      <a:pt x="77633" y="55721"/>
                    </a:cubicBezTo>
                    <a:close/>
                    <a:moveTo>
                      <a:pt x="54007" y="55886"/>
                    </a:moveTo>
                    <a:cubicBezTo>
                      <a:pt x="56587" y="55886"/>
                      <a:pt x="59166" y="57260"/>
                      <a:pt x="60061" y="60009"/>
                    </a:cubicBezTo>
                    <a:cubicBezTo>
                      <a:pt x="60285" y="60681"/>
                      <a:pt x="60393" y="61398"/>
                      <a:pt x="60402" y="62106"/>
                    </a:cubicBezTo>
                    <a:cubicBezTo>
                      <a:pt x="59929" y="62004"/>
                      <a:pt x="59451" y="61954"/>
                      <a:pt x="58977" y="61954"/>
                    </a:cubicBezTo>
                    <a:cubicBezTo>
                      <a:pt x="57118" y="61954"/>
                      <a:pt x="55312" y="62721"/>
                      <a:pt x="54013" y="64113"/>
                    </a:cubicBezTo>
                    <a:cubicBezTo>
                      <a:pt x="52741" y="62733"/>
                      <a:pt x="50939" y="61954"/>
                      <a:pt x="49067" y="61954"/>
                    </a:cubicBezTo>
                    <a:cubicBezTo>
                      <a:pt x="48574" y="61954"/>
                      <a:pt x="48090" y="62008"/>
                      <a:pt x="47624" y="62115"/>
                    </a:cubicBezTo>
                    <a:cubicBezTo>
                      <a:pt x="47615" y="61398"/>
                      <a:pt x="47723" y="60690"/>
                      <a:pt x="47929" y="60009"/>
                    </a:cubicBezTo>
                    <a:lnTo>
                      <a:pt x="47947" y="60009"/>
                    </a:lnTo>
                    <a:cubicBezTo>
                      <a:pt x="48843" y="57262"/>
                      <a:pt x="51425" y="55886"/>
                      <a:pt x="54007" y="55886"/>
                    </a:cubicBezTo>
                    <a:close/>
                    <a:moveTo>
                      <a:pt x="30465" y="55920"/>
                    </a:moveTo>
                    <a:cubicBezTo>
                      <a:pt x="33637" y="55920"/>
                      <a:pt x="36811" y="57998"/>
                      <a:pt x="36854" y="62156"/>
                    </a:cubicBezTo>
                    <a:lnTo>
                      <a:pt x="36854" y="62156"/>
                    </a:lnTo>
                    <a:cubicBezTo>
                      <a:pt x="36379" y="62054"/>
                      <a:pt x="35901" y="62004"/>
                      <a:pt x="35426" y="62004"/>
                    </a:cubicBezTo>
                    <a:cubicBezTo>
                      <a:pt x="33569" y="62004"/>
                      <a:pt x="31771" y="62770"/>
                      <a:pt x="30483" y="64158"/>
                    </a:cubicBezTo>
                    <a:cubicBezTo>
                      <a:pt x="29201" y="62787"/>
                      <a:pt x="27409" y="61999"/>
                      <a:pt x="25528" y="61999"/>
                    </a:cubicBezTo>
                    <a:cubicBezTo>
                      <a:pt x="25044" y="61999"/>
                      <a:pt x="24560" y="62052"/>
                      <a:pt x="24085" y="62160"/>
                    </a:cubicBezTo>
                    <a:cubicBezTo>
                      <a:pt x="24116" y="58001"/>
                      <a:pt x="27290" y="55920"/>
                      <a:pt x="30465" y="55920"/>
                    </a:cubicBezTo>
                    <a:close/>
                    <a:moveTo>
                      <a:pt x="7145" y="55923"/>
                    </a:moveTo>
                    <a:cubicBezTo>
                      <a:pt x="10322" y="55923"/>
                      <a:pt x="13498" y="58002"/>
                      <a:pt x="13538" y="62160"/>
                    </a:cubicBezTo>
                    <a:cubicBezTo>
                      <a:pt x="13060" y="62055"/>
                      <a:pt x="12577" y="62004"/>
                      <a:pt x="12098" y="62004"/>
                    </a:cubicBezTo>
                    <a:cubicBezTo>
                      <a:pt x="10244" y="62004"/>
                      <a:pt x="8445" y="62770"/>
                      <a:pt x="7150" y="64158"/>
                    </a:cubicBezTo>
                    <a:lnTo>
                      <a:pt x="7150" y="64167"/>
                    </a:lnTo>
                    <a:cubicBezTo>
                      <a:pt x="5868" y="62787"/>
                      <a:pt x="4076" y="62008"/>
                      <a:pt x="2194" y="62008"/>
                    </a:cubicBezTo>
                    <a:cubicBezTo>
                      <a:pt x="1711" y="62008"/>
                      <a:pt x="1227" y="62052"/>
                      <a:pt x="752" y="62160"/>
                    </a:cubicBezTo>
                    <a:cubicBezTo>
                      <a:pt x="792" y="58002"/>
                      <a:pt x="3969" y="55923"/>
                      <a:pt x="7145" y="55923"/>
                    </a:cubicBezTo>
                    <a:close/>
                    <a:moveTo>
                      <a:pt x="119331" y="62140"/>
                    </a:moveTo>
                    <a:cubicBezTo>
                      <a:pt x="121264" y="62140"/>
                      <a:pt x="123135" y="62937"/>
                      <a:pt x="124478" y="64382"/>
                    </a:cubicBezTo>
                    <a:cubicBezTo>
                      <a:pt x="125815" y="62942"/>
                      <a:pt x="127688" y="62141"/>
                      <a:pt x="129619" y="62141"/>
                    </a:cubicBezTo>
                    <a:cubicBezTo>
                      <a:pt x="130043" y="62141"/>
                      <a:pt x="130469" y="62179"/>
                      <a:pt x="130894" y="62258"/>
                    </a:cubicBezTo>
                    <a:cubicBezTo>
                      <a:pt x="129908" y="63432"/>
                      <a:pt x="129326" y="64929"/>
                      <a:pt x="129415" y="66524"/>
                    </a:cubicBezTo>
                    <a:lnTo>
                      <a:pt x="129406" y="66533"/>
                    </a:lnTo>
                    <a:cubicBezTo>
                      <a:pt x="128165" y="65229"/>
                      <a:pt x="126397" y="64391"/>
                      <a:pt x="124528" y="64391"/>
                    </a:cubicBezTo>
                    <a:cubicBezTo>
                      <a:pt x="124509" y="64391"/>
                      <a:pt x="124489" y="64391"/>
                      <a:pt x="124469" y="64391"/>
                    </a:cubicBezTo>
                    <a:cubicBezTo>
                      <a:pt x="124450" y="64391"/>
                      <a:pt x="124430" y="64391"/>
                      <a:pt x="124410" y="64391"/>
                    </a:cubicBezTo>
                    <a:cubicBezTo>
                      <a:pt x="122541" y="64391"/>
                      <a:pt x="120782" y="65229"/>
                      <a:pt x="119532" y="66533"/>
                    </a:cubicBezTo>
                    <a:cubicBezTo>
                      <a:pt x="119622" y="64938"/>
                      <a:pt x="119039" y="63441"/>
                      <a:pt x="118045" y="62258"/>
                    </a:cubicBezTo>
                    <a:cubicBezTo>
                      <a:pt x="118473" y="62179"/>
                      <a:pt x="118903" y="62140"/>
                      <a:pt x="119331" y="62140"/>
                    </a:cubicBezTo>
                    <a:close/>
                    <a:moveTo>
                      <a:pt x="95793" y="62177"/>
                    </a:moveTo>
                    <a:cubicBezTo>
                      <a:pt x="97728" y="62177"/>
                      <a:pt x="99603" y="62979"/>
                      <a:pt x="100948" y="64427"/>
                    </a:cubicBezTo>
                    <a:lnTo>
                      <a:pt x="100948" y="64427"/>
                    </a:lnTo>
                    <a:cubicBezTo>
                      <a:pt x="100945" y="64427"/>
                      <a:pt x="100942" y="64427"/>
                      <a:pt x="100939" y="64427"/>
                    </a:cubicBezTo>
                    <a:cubicBezTo>
                      <a:pt x="100919" y="64427"/>
                      <a:pt x="100900" y="64427"/>
                      <a:pt x="100880" y="64427"/>
                    </a:cubicBezTo>
                    <a:cubicBezTo>
                      <a:pt x="99011" y="64427"/>
                      <a:pt x="97252" y="65265"/>
                      <a:pt x="96002" y="66568"/>
                    </a:cubicBezTo>
                    <a:cubicBezTo>
                      <a:pt x="96091" y="64982"/>
                      <a:pt x="95509" y="63477"/>
                      <a:pt x="94514" y="62294"/>
                    </a:cubicBezTo>
                    <a:cubicBezTo>
                      <a:pt x="94940" y="62215"/>
                      <a:pt x="95368" y="62177"/>
                      <a:pt x="95793" y="62177"/>
                    </a:cubicBezTo>
                    <a:close/>
                    <a:moveTo>
                      <a:pt x="82770" y="62194"/>
                    </a:moveTo>
                    <a:cubicBezTo>
                      <a:pt x="83195" y="62194"/>
                      <a:pt x="83623" y="62233"/>
                      <a:pt x="84048" y="62312"/>
                    </a:cubicBezTo>
                    <a:cubicBezTo>
                      <a:pt x="83054" y="63495"/>
                      <a:pt x="82471" y="64991"/>
                      <a:pt x="82561" y="66586"/>
                    </a:cubicBezTo>
                    <a:cubicBezTo>
                      <a:pt x="81311" y="65283"/>
                      <a:pt x="79552" y="64445"/>
                      <a:pt x="77683" y="64445"/>
                    </a:cubicBezTo>
                    <a:cubicBezTo>
                      <a:pt x="77663" y="64445"/>
                      <a:pt x="77644" y="64445"/>
                      <a:pt x="77624" y="64445"/>
                    </a:cubicBezTo>
                    <a:cubicBezTo>
                      <a:pt x="78961" y="62997"/>
                      <a:pt x="80835" y="62194"/>
                      <a:pt x="82770" y="62194"/>
                    </a:cubicBezTo>
                    <a:close/>
                    <a:moveTo>
                      <a:pt x="48840" y="62338"/>
                    </a:moveTo>
                    <a:cubicBezTo>
                      <a:pt x="50775" y="62338"/>
                      <a:pt x="52650" y="63141"/>
                      <a:pt x="53995" y="64588"/>
                    </a:cubicBezTo>
                    <a:lnTo>
                      <a:pt x="53995" y="64588"/>
                    </a:lnTo>
                    <a:cubicBezTo>
                      <a:pt x="53992" y="64588"/>
                      <a:pt x="53989" y="64588"/>
                      <a:pt x="53986" y="64588"/>
                    </a:cubicBezTo>
                    <a:cubicBezTo>
                      <a:pt x="53966" y="64588"/>
                      <a:pt x="53947" y="64588"/>
                      <a:pt x="53927" y="64588"/>
                    </a:cubicBezTo>
                    <a:cubicBezTo>
                      <a:pt x="52058" y="64588"/>
                      <a:pt x="50299" y="65426"/>
                      <a:pt x="49049" y="66730"/>
                    </a:cubicBezTo>
                    <a:cubicBezTo>
                      <a:pt x="49138" y="65144"/>
                      <a:pt x="48556" y="63638"/>
                      <a:pt x="47561" y="62456"/>
                    </a:cubicBezTo>
                    <a:cubicBezTo>
                      <a:pt x="47987" y="62377"/>
                      <a:pt x="48415" y="62338"/>
                      <a:pt x="48840" y="62338"/>
                    </a:cubicBezTo>
                    <a:close/>
                    <a:moveTo>
                      <a:pt x="59133" y="62338"/>
                    </a:moveTo>
                    <a:cubicBezTo>
                      <a:pt x="59557" y="62338"/>
                      <a:pt x="59985" y="62377"/>
                      <a:pt x="60411" y="62456"/>
                    </a:cubicBezTo>
                    <a:cubicBezTo>
                      <a:pt x="59425" y="63629"/>
                      <a:pt x="58843" y="65135"/>
                      <a:pt x="58932" y="66721"/>
                    </a:cubicBezTo>
                    <a:lnTo>
                      <a:pt x="58923" y="66730"/>
                    </a:lnTo>
                    <a:cubicBezTo>
                      <a:pt x="57682" y="65426"/>
                      <a:pt x="55914" y="64588"/>
                      <a:pt x="54045" y="64588"/>
                    </a:cubicBezTo>
                    <a:cubicBezTo>
                      <a:pt x="54029" y="64588"/>
                      <a:pt x="54012" y="64588"/>
                      <a:pt x="53995" y="64588"/>
                    </a:cubicBezTo>
                    <a:lnTo>
                      <a:pt x="53995" y="64588"/>
                    </a:lnTo>
                    <a:cubicBezTo>
                      <a:pt x="55332" y="63141"/>
                      <a:pt x="57200" y="62338"/>
                      <a:pt x="59133" y="62338"/>
                    </a:cubicBezTo>
                    <a:close/>
                    <a:moveTo>
                      <a:pt x="12296" y="62401"/>
                    </a:moveTo>
                    <a:cubicBezTo>
                      <a:pt x="12721" y="62401"/>
                      <a:pt x="13148" y="62439"/>
                      <a:pt x="13574" y="62518"/>
                    </a:cubicBezTo>
                    <a:cubicBezTo>
                      <a:pt x="12580" y="63701"/>
                      <a:pt x="11997" y="65197"/>
                      <a:pt x="12087" y="66792"/>
                    </a:cubicBezTo>
                    <a:cubicBezTo>
                      <a:pt x="10837" y="65489"/>
                      <a:pt x="9069" y="64651"/>
                      <a:pt x="7208" y="64651"/>
                    </a:cubicBezTo>
                    <a:cubicBezTo>
                      <a:pt x="7189" y="64651"/>
                      <a:pt x="7169" y="64651"/>
                      <a:pt x="7150" y="64651"/>
                    </a:cubicBezTo>
                    <a:cubicBezTo>
                      <a:pt x="8487" y="63203"/>
                      <a:pt x="10360" y="62401"/>
                      <a:pt x="12296" y="62401"/>
                    </a:cubicBezTo>
                    <a:close/>
                    <a:moveTo>
                      <a:pt x="106094" y="62174"/>
                    </a:moveTo>
                    <a:cubicBezTo>
                      <a:pt x="106570" y="62174"/>
                      <a:pt x="107049" y="62222"/>
                      <a:pt x="107525" y="62321"/>
                    </a:cubicBezTo>
                    <a:cubicBezTo>
                      <a:pt x="106512" y="63567"/>
                      <a:pt x="105939" y="65162"/>
                      <a:pt x="106127" y="66837"/>
                    </a:cubicBezTo>
                    <a:lnTo>
                      <a:pt x="106118" y="66837"/>
                    </a:lnTo>
                    <a:cubicBezTo>
                      <a:pt x="104866" y="65381"/>
                      <a:pt x="102990" y="64427"/>
                      <a:pt x="100995" y="64427"/>
                    </a:cubicBezTo>
                    <a:cubicBezTo>
                      <a:pt x="100979" y="64427"/>
                      <a:pt x="100964" y="64427"/>
                      <a:pt x="100948" y="64427"/>
                    </a:cubicBezTo>
                    <a:lnTo>
                      <a:pt x="100948" y="64427"/>
                    </a:lnTo>
                    <a:cubicBezTo>
                      <a:pt x="102286" y="62974"/>
                      <a:pt x="104160" y="62174"/>
                      <a:pt x="106094" y="62174"/>
                    </a:cubicBezTo>
                    <a:close/>
                    <a:moveTo>
                      <a:pt x="70802" y="57747"/>
                    </a:moveTo>
                    <a:cubicBezTo>
                      <a:pt x="71277" y="57747"/>
                      <a:pt x="71755" y="57796"/>
                      <a:pt x="72230" y="57895"/>
                    </a:cubicBezTo>
                    <a:cubicBezTo>
                      <a:pt x="71262" y="59140"/>
                      <a:pt x="70733" y="60708"/>
                      <a:pt x="70930" y="62357"/>
                    </a:cubicBezTo>
                    <a:cubicBezTo>
                      <a:pt x="71442" y="62243"/>
                      <a:pt x="71958" y="62187"/>
                      <a:pt x="72470" y="62187"/>
                    </a:cubicBezTo>
                    <a:cubicBezTo>
                      <a:pt x="74405" y="62187"/>
                      <a:pt x="76278" y="62985"/>
                      <a:pt x="77624" y="64445"/>
                    </a:cubicBezTo>
                    <a:cubicBezTo>
                      <a:pt x="77606" y="64445"/>
                      <a:pt x="77588" y="64445"/>
                      <a:pt x="77570" y="64445"/>
                    </a:cubicBezTo>
                    <a:cubicBezTo>
                      <a:pt x="75520" y="64445"/>
                      <a:pt x="73598" y="65453"/>
                      <a:pt x="72346" y="66972"/>
                    </a:cubicBezTo>
                    <a:cubicBezTo>
                      <a:pt x="72703" y="63259"/>
                      <a:pt x="69407" y="59982"/>
                      <a:pt x="65707" y="59982"/>
                    </a:cubicBezTo>
                    <a:cubicBezTo>
                      <a:pt x="65692" y="59982"/>
                      <a:pt x="65677" y="59982"/>
                      <a:pt x="65662" y="59982"/>
                    </a:cubicBezTo>
                    <a:lnTo>
                      <a:pt x="65653" y="59991"/>
                    </a:lnTo>
                    <a:cubicBezTo>
                      <a:pt x="66997" y="58546"/>
                      <a:pt x="68873" y="57747"/>
                      <a:pt x="70802" y="57747"/>
                    </a:cubicBezTo>
                    <a:close/>
                    <a:moveTo>
                      <a:pt x="35611" y="62371"/>
                    </a:moveTo>
                    <a:cubicBezTo>
                      <a:pt x="36087" y="62371"/>
                      <a:pt x="36566" y="62419"/>
                      <a:pt x="37042" y="62518"/>
                    </a:cubicBezTo>
                    <a:cubicBezTo>
                      <a:pt x="36029" y="63773"/>
                      <a:pt x="35456" y="65359"/>
                      <a:pt x="35644" y="67034"/>
                    </a:cubicBezTo>
                    <a:lnTo>
                      <a:pt x="35635" y="67034"/>
                    </a:lnTo>
                    <a:cubicBezTo>
                      <a:pt x="34383" y="65578"/>
                      <a:pt x="32507" y="64633"/>
                      <a:pt x="30512" y="64633"/>
                    </a:cubicBezTo>
                    <a:cubicBezTo>
                      <a:pt x="30493" y="64633"/>
                      <a:pt x="30474" y="64633"/>
                      <a:pt x="30456" y="64633"/>
                    </a:cubicBezTo>
                    <a:cubicBezTo>
                      <a:pt x="30436" y="64633"/>
                      <a:pt x="30416" y="64633"/>
                      <a:pt x="30397" y="64633"/>
                    </a:cubicBezTo>
                    <a:cubicBezTo>
                      <a:pt x="28528" y="64633"/>
                      <a:pt x="26769" y="65471"/>
                      <a:pt x="25519" y="66775"/>
                    </a:cubicBezTo>
                    <a:cubicBezTo>
                      <a:pt x="25608" y="65180"/>
                      <a:pt x="25026" y="63683"/>
                      <a:pt x="24031" y="62500"/>
                    </a:cubicBezTo>
                    <a:cubicBezTo>
                      <a:pt x="24460" y="62421"/>
                      <a:pt x="24890" y="62382"/>
                      <a:pt x="25317" y="62382"/>
                    </a:cubicBezTo>
                    <a:cubicBezTo>
                      <a:pt x="27250" y="62382"/>
                      <a:pt x="29122" y="63178"/>
                      <a:pt x="30465" y="64624"/>
                    </a:cubicBezTo>
                    <a:cubicBezTo>
                      <a:pt x="31802" y="63171"/>
                      <a:pt x="33677" y="62371"/>
                      <a:pt x="35611" y="62371"/>
                    </a:cubicBezTo>
                    <a:close/>
                    <a:moveTo>
                      <a:pt x="112817" y="60278"/>
                    </a:moveTo>
                    <a:cubicBezTo>
                      <a:pt x="115992" y="60278"/>
                      <a:pt x="119168" y="62356"/>
                      <a:pt x="119209" y="66513"/>
                    </a:cubicBezTo>
                    <a:lnTo>
                      <a:pt x="119209" y="66513"/>
                    </a:lnTo>
                    <a:cubicBezTo>
                      <a:pt x="118734" y="66409"/>
                      <a:pt x="118254" y="66358"/>
                      <a:pt x="117778" y="66358"/>
                    </a:cubicBezTo>
                    <a:cubicBezTo>
                      <a:pt x="115925" y="66358"/>
                      <a:pt x="114125" y="67125"/>
                      <a:pt x="112830" y="68513"/>
                    </a:cubicBezTo>
                    <a:cubicBezTo>
                      <a:pt x="111548" y="67142"/>
                      <a:pt x="109756" y="66353"/>
                      <a:pt x="107883" y="66353"/>
                    </a:cubicBezTo>
                    <a:cubicBezTo>
                      <a:pt x="107391" y="66353"/>
                      <a:pt x="106907" y="66407"/>
                      <a:pt x="106432" y="66515"/>
                    </a:cubicBezTo>
                    <a:cubicBezTo>
                      <a:pt x="106468" y="62357"/>
                      <a:pt x="109642" y="60278"/>
                      <a:pt x="112817" y="60278"/>
                    </a:cubicBezTo>
                    <a:close/>
                    <a:moveTo>
                      <a:pt x="136134" y="60279"/>
                    </a:moveTo>
                    <a:cubicBezTo>
                      <a:pt x="139310" y="60279"/>
                      <a:pt x="142484" y="62358"/>
                      <a:pt x="142525" y="66515"/>
                    </a:cubicBezTo>
                    <a:lnTo>
                      <a:pt x="142525" y="66524"/>
                    </a:lnTo>
                    <a:cubicBezTo>
                      <a:pt x="142044" y="66419"/>
                      <a:pt x="141561" y="66368"/>
                      <a:pt x="141081" y="66368"/>
                    </a:cubicBezTo>
                    <a:cubicBezTo>
                      <a:pt x="139223" y="66368"/>
                      <a:pt x="137425" y="67135"/>
                      <a:pt x="136136" y="68531"/>
                    </a:cubicBezTo>
                    <a:cubicBezTo>
                      <a:pt x="134862" y="67159"/>
                      <a:pt x="133082" y="66371"/>
                      <a:pt x="131212" y="66371"/>
                    </a:cubicBezTo>
                    <a:cubicBezTo>
                      <a:pt x="131202" y="66371"/>
                      <a:pt x="131191" y="66371"/>
                      <a:pt x="131181" y="66371"/>
                    </a:cubicBezTo>
                    <a:cubicBezTo>
                      <a:pt x="130697" y="66371"/>
                      <a:pt x="130213" y="66416"/>
                      <a:pt x="129738" y="66524"/>
                    </a:cubicBezTo>
                    <a:cubicBezTo>
                      <a:pt x="129778" y="62360"/>
                      <a:pt x="132957" y="60279"/>
                      <a:pt x="136134" y="60279"/>
                    </a:cubicBezTo>
                    <a:close/>
                    <a:moveTo>
                      <a:pt x="89294" y="60326"/>
                    </a:moveTo>
                    <a:cubicBezTo>
                      <a:pt x="92468" y="60326"/>
                      <a:pt x="95642" y="62402"/>
                      <a:pt x="95679" y="66558"/>
                    </a:cubicBezTo>
                    <a:lnTo>
                      <a:pt x="95679" y="66558"/>
                    </a:lnTo>
                    <a:cubicBezTo>
                      <a:pt x="95209" y="66457"/>
                      <a:pt x="94735" y="66408"/>
                      <a:pt x="94264" y="66408"/>
                    </a:cubicBezTo>
                    <a:cubicBezTo>
                      <a:pt x="92405" y="66408"/>
                      <a:pt x="90601" y="67174"/>
                      <a:pt x="89308" y="68567"/>
                    </a:cubicBezTo>
                    <a:cubicBezTo>
                      <a:pt x="88027" y="67187"/>
                      <a:pt x="86235" y="66407"/>
                      <a:pt x="84353" y="66407"/>
                    </a:cubicBezTo>
                    <a:cubicBezTo>
                      <a:pt x="83869" y="66407"/>
                      <a:pt x="83385" y="66461"/>
                      <a:pt x="82910" y="66559"/>
                    </a:cubicBezTo>
                    <a:cubicBezTo>
                      <a:pt x="82942" y="62405"/>
                      <a:pt x="86118" y="60326"/>
                      <a:pt x="89294" y="60326"/>
                    </a:cubicBezTo>
                    <a:close/>
                    <a:moveTo>
                      <a:pt x="42338" y="60479"/>
                    </a:moveTo>
                    <a:cubicBezTo>
                      <a:pt x="45510" y="60479"/>
                      <a:pt x="48684" y="62554"/>
                      <a:pt x="48726" y="66708"/>
                    </a:cubicBezTo>
                    <a:lnTo>
                      <a:pt x="48726" y="66708"/>
                    </a:lnTo>
                    <a:cubicBezTo>
                      <a:pt x="48257" y="66609"/>
                      <a:pt x="47784" y="66560"/>
                      <a:pt x="47315" y="66560"/>
                    </a:cubicBezTo>
                    <a:cubicBezTo>
                      <a:pt x="45452" y="66560"/>
                      <a:pt x="43648" y="67327"/>
                      <a:pt x="42355" y="68719"/>
                    </a:cubicBezTo>
                    <a:cubicBezTo>
                      <a:pt x="41074" y="67339"/>
                      <a:pt x="39282" y="66559"/>
                      <a:pt x="37400" y="66559"/>
                    </a:cubicBezTo>
                    <a:cubicBezTo>
                      <a:pt x="36916" y="66559"/>
                      <a:pt x="36432" y="66613"/>
                      <a:pt x="35958" y="66712"/>
                    </a:cubicBezTo>
                    <a:cubicBezTo>
                      <a:pt x="35989" y="62557"/>
                      <a:pt x="39163" y="60479"/>
                      <a:pt x="42338" y="60479"/>
                    </a:cubicBezTo>
                    <a:close/>
                    <a:moveTo>
                      <a:pt x="65639" y="60484"/>
                    </a:moveTo>
                    <a:cubicBezTo>
                      <a:pt x="68816" y="60484"/>
                      <a:pt x="71992" y="62563"/>
                      <a:pt x="72032" y="66721"/>
                    </a:cubicBezTo>
                    <a:cubicBezTo>
                      <a:pt x="71559" y="66619"/>
                      <a:pt x="71082" y="66569"/>
                      <a:pt x="70608" y="66569"/>
                    </a:cubicBezTo>
                    <a:cubicBezTo>
                      <a:pt x="68752" y="66569"/>
                      <a:pt x="66952" y="67334"/>
                      <a:pt x="65653" y="68719"/>
                    </a:cubicBezTo>
                    <a:lnTo>
                      <a:pt x="65644" y="68728"/>
                    </a:lnTo>
                    <a:cubicBezTo>
                      <a:pt x="64362" y="67348"/>
                      <a:pt x="62570" y="66568"/>
                      <a:pt x="60688" y="66568"/>
                    </a:cubicBezTo>
                    <a:cubicBezTo>
                      <a:pt x="60205" y="66568"/>
                      <a:pt x="59721" y="66622"/>
                      <a:pt x="59246" y="66721"/>
                    </a:cubicBezTo>
                    <a:cubicBezTo>
                      <a:pt x="59286" y="62563"/>
                      <a:pt x="62463" y="60484"/>
                      <a:pt x="65639" y="60484"/>
                    </a:cubicBezTo>
                    <a:close/>
                    <a:moveTo>
                      <a:pt x="18806" y="60525"/>
                    </a:moveTo>
                    <a:cubicBezTo>
                      <a:pt x="21979" y="60525"/>
                      <a:pt x="25151" y="62600"/>
                      <a:pt x="25196" y="66757"/>
                    </a:cubicBezTo>
                    <a:lnTo>
                      <a:pt x="25196" y="66757"/>
                    </a:lnTo>
                    <a:cubicBezTo>
                      <a:pt x="24723" y="66655"/>
                      <a:pt x="24245" y="66605"/>
                      <a:pt x="23772" y="66605"/>
                    </a:cubicBezTo>
                    <a:cubicBezTo>
                      <a:pt x="21913" y="66605"/>
                      <a:pt x="20107" y="67371"/>
                      <a:pt x="18807" y="68764"/>
                    </a:cubicBezTo>
                    <a:cubicBezTo>
                      <a:pt x="17526" y="67384"/>
                      <a:pt x="15734" y="66604"/>
                      <a:pt x="13852" y="66604"/>
                    </a:cubicBezTo>
                    <a:cubicBezTo>
                      <a:pt x="13368" y="66604"/>
                      <a:pt x="12884" y="66658"/>
                      <a:pt x="12409" y="66757"/>
                    </a:cubicBezTo>
                    <a:cubicBezTo>
                      <a:pt x="12454" y="62603"/>
                      <a:pt x="15631" y="60525"/>
                      <a:pt x="18806" y="60525"/>
                    </a:cubicBezTo>
                    <a:close/>
                    <a:moveTo>
                      <a:pt x="117959" y="66746"/>
                    </a:moveTo>
                    <a:cubicBezTo>
                      <a:pt x="118383" y="66746"/>
                      <a:pt x="118811" y="66785"/>
                      <a:pt x="119236" y="66864"/>
                    </a:cubicBezTo>
                    <a:cubicBezTo>
                      <a:pt x="118251" y="68047"/>
                      <a:pt x="117668" y="69543"/>
                      <a:pt x="117749" y="71138"/>
                    </a:cubicBezTo>
                    <a:cubicBezTo>
                      <a:pt x="116508" y="69835"/>
                      <a:pt x="114740" y="68996"/>
                      <a:pt x="112871" y="68996"/>
                    </a:cubicBezTo>
                    <a:cubicBezTo>
                      <a:pt x="112854" y="68996"/>
                      <a:pt x="112837" y="68997"/>
                      <a:pt x="112821" y="68997"/>
                    </a:cubicBezTo>
                    <a:lnTo>
                      <a:pt x="112821" y="68997"/>
                    </a:lnTo>
                    <a:cubicBezTo>
                      <a:pt x="114158" y="67549"/>
                      <a:pt x="116025" y="66746"/>
                      <a:pt x="117959" y="66746"/>
                    </a:cubicBezTo>
                    <a:close/>
                    <a:moveTo>
                      <a:pt x="84144" y="66782"/>
                    </a:moveTo>
                    <a:cubicBezTo>
                      <a:pt x="86080" y="66782"/>
                      <a:pt x="87953" y="67585"/>
                      <a:pt x="89290" y="69033"/>
                    </a:cubicBezTo>
                    <a:cubicBezTo>
                      <a:pt x="89271" y="69032"/>
                      <a:pt x="89251" y="69032"/>
                      <a:pt x="89231" y="69032"/>
                    </a:cubicBezTo>
                    <a:cubicBezTo>
                      <a:pt x="87362" y="69032"/>
                      <a:pt x="85595" y="69871"/>
                      <a:pt x="84353" y="71174"/>
                    </a:cubicBezTo>
                    <a:cubicBezTo>
                      <a:pt x="84434" y="69588"/>
                      <a:pt x="83851" y="68083"/>
                      <a:pt x="82866" y="66900"/>
                    </a:cubicBezTo>
                    <a:cubicBezTo>
                      <a:pt x="83291" y="66821"/>
                      <a:pt x="83719" y="66782"/>
                      <a:pt x="84144" y="66782"/>
                    </a:cubicBezTo>
                    <a:close/>
                    <a:moveTo>
                      <a:pt x="94437" y="66782"/>
                    </a:moveTo>
                    <a:cubicBezTo>
                      <a:pt x="94861" y="66782"/>
                      <a:pt x="95289" y="66821"/>
                      <a:pt x="95715" y="66900"/>
                    </a:cubicBezTo>
                    <a:cubicBezTo>
                      <a:pt x="94720" y="68083"/>
                      <a:pt x="94138" y="69579"/>
                      <a:pt x="94228" y="71174"/>
                    </a:cubicBezTo>
                    <a:cubicBezTo>
                      <a:pt x="92977" y="69871"/>
                      <a:pt x="91218" y="69032"/>
                      <a:pt x="89350" y="69032"/>
                    </a:cubicBezTo>
                    <a:cubicBezTo>
                      <a:pt x="89330" y="69032"/>
                      <a:pt x="89310" y="69032"/>
                      <a:pt x="89290" y="69033"/>
                    </a:cubicBezTo>
                    <a:cubicBezTo>
                      <a:pt x="90628" y="67585"/>
                      <a:pt x="92501" y="66782"/>
                      <a:pt x="94437" y="66782"/>
                    </a:cubicBezTo>
                    <a:close/>
                    <a:moveTo>
                      <a:pt x="47475" y="66944"/>
                    </a:moveTo>
                    <a:cubicBezTo>
                      <a:pt x="47900" y="66944"/>
                      <a:pt x="48327" y="66982"/>
                      <a:pt x="48753" y="67061"/>
                    </a:cubicBezTo>
                    <a:cubicBezTo>
                      <a:pt x="47767" y="68244"/>
                      <a:pt x="47185" y="69740"/>
                      <a:pt x="47266" y="71335"/>
                    </a:cubicBezTo>
                    <a:cubicBezTo>
                      <a:pt x="46024" y="70032"/>
                      <a:pt x="44256" y="69194"/>
                      <a:pt x="42388" y="69194"/>
                    </a:cubicBezTo>
                    <a:cubicBezTo>
                      <a:pt x="42371" y="69194"/>
                      <a:pt x="42354" y="69194"/>
                      <a:pt x="42337" y="69194"/>
                    </a:cubicBezTo>
                    <a:lnTo>
                      <a:pt x="42337" y="69194"/>
                    </a:lnTo>
                    <a:cubicBezTo>
                      <a:pt x="43675" y="67746"/>
                      <a:pt x="45542" y="66944"/>
                      <a:pt x="47475" y="66944"/>
                    </a:cubicBezTo>
                    <a:close/>
                    <a:moveTo>
                      <a:pt x="23953" y="66979"/>
                    </a:moveTo>
                    <a:cubicBezTo>
                      <a:pt x="24378" y="66979"/>
                      <a:pt x="24806" y="67018"/>
                      <a:pt x="25232" y="67097"/>
                    </a:cubicBezTo>
                    <a:cubicBezTo>
                      <a:pt x="24239" y="68278"/>
                      <a:pt x="23657" y="69779"/>
                      <a:pt x="23744" y="71371"/>
                    </a:cubicBezTo>
                    <a:lnTo>
                      <a:pt x="23744" y="71371"/>
                    </a:lnTo>
                    <a:cubicBezTo>
                      <a:pt x="22494" y="70068"/>
                      <a:pt x="20726" y="69229"/>
                      <a:pt x="18866" y="69229"/>
                    </a:cubicBezTo>
                    <a:cubicBezTo>
                      <a:pt x="18846" y="69229"/>
                      <a:pt x="18827" y="69230"/>
                      <a:pt x="18807" y="69230"/>
                    </a:cubicBezTo>
                    <a:cubicBezTo>
                      <a:pt x="20144" y="67782"/>
                      <a:pt x="22018" y="66979"/>
                      <a:pt x="23953" y="66979"/>
                    </a:cubicBezTo>
                    <a:close/>
                    <a:moveTo>
                      <a:pt x="13656" y="66979"/>
                    </a:moveTo>
                    <a:cubicBezTo>
                      <a:pt x="15596" y="66979"/>
                      <a:pt x="17470" y="67782"/>
                      <a:pt x="18807" y="69230"/>
                    </a:cubicBezTo>
                    <a:cubicBezTo>
                      <a:pt x="18787" y="69230"/>
                      <a:pt x="18768" y="69229"/>
                      <a:pt x="18748" y="69229"/>
                    </a:cubicBezTo>
                    <a:cubicBezTo>
                      <a:pt x="16879" y="69229"/>
                      <a:pt x="15111" y="70068"/>
                      <a:pt x="13870" y="71371"/>
                    </a:cubicBezTo>
                    <a:cubicBezTo>
                      <a:pt x="13951" y="69785"/>
                      <a:pt x="13368" y="68280"/>
                      <a:pt x="12374" y="67097"/>
                    </a:cubicBezTo>
                    <a:cubicBezTo>
                      <a:pt x="12801" y="67018"/>
                      <a:pt x="13230" y="66979"/>
                      <a:pt x="13656" y="66979"/>
                    </a:cubicBezTo>
                    <a:close/>
                    <a:moveTo>
                      <a:pt x="107658" y="66739"/>
                    </a:moveTo>
                    <a:cubicBezTo>
                      <a:pt x="109596" y="66739"/>
                      <a:pt x="111472" y="67542"/>
                      <a:pt x="112821" y="68997"/>
                    </a:cubicBezTo>
                    <a:lnTo>
                      <a:pt x="112821" y="68997"/>
                    </a:lnTo>
                    <a:cubicBezTo>
                      <a:pt x="112818" y="68997"/>
                      <a:pt x="112815" y="68997"/>
                      <a:pt x="112812" y="68997"/>
                    </a:cubicBezTo>
                    <a:cubicBezTo>
                      <a:pt x="112793" y="68997"/>
                      <a:pt x="112774" y="68996"/>
                      <a:pt x="112756" y="68996"/>
                    </a:cubicBezTo>
                    <a:cubicBezTo>
                      <a:pt x="110769" y="68996"/>
                      <a:pt x="108902" y="69942"/>
                      <a:pt x="107641" y="71389"/>
                    </a:cubicBezTo>
                    <a:lnTo>
                      <a:pt x="107641" y="71389"/>
                    </a:lnTo>
                    <a:cubicBezTo>
                      <a:pt x="107802" y="69716"/>
                      <a:pt x="107213" y="68133"/>
                      <a:pt x="106177" y="66897"/>
                    </a:cubicBezTo>
                    <a:lnTo>
                      <a:pt x="106177" y="66897"/>
                    </a:lnTo>
                    <a:cubicBezTo>
                      <a:pt x="106669" y="66791"/>
                      <a:pt x="107166" y="66739"/>
                      <a:pt x="107658" y="66739"/>
                    </a:cubicBezTo>
                    <a:close/>
                    <a:moveTo>
                      <a:pt x="37174" y="66937"/>
                    </a:moveTo>
                    <a:cubicBezTo>
                      <a:pt x="39113" y="66937"/>
                      <a:pt x="40989" y="67739"/>
                      <a:pt x="42337" y="69194"/>
                    </a:cubicBezTo>
                    <a:lnTo>
                      <a:pt x="42337" y="69194"/>
                    </a:lnTo>
                    <a:cubicBezTo>
                      <a:pt x="42334" y="69194"/>
                      <a:pt x="42331" y="69194"/>
                      <a:pt x="42328" y="69194"/>
                    </a:cubicBezTo>
                    <a:cubicBezTo>
                      <a:pt x="42310" y="69194"/>
                      <a:pt x="42291" y="69194"/>
                      <a:pt x="42273" y="69194"/>
                    </a:cubicBezTo>
                    <a:cubicBezTo>
                      <a:pt x="40286" y="69194"/>
                      <a:pt x="38410" y="70139"/>
                      <a:pt x="37158" y="71595"/>
                    </a:cubicBezTo>
                    <a:cubicBezTo>
                      <a:pt x="37320" y="69911"/>
                      <a:pt x="36728" y="68325"/>
                      <a:pt x="35689" y="67097"/>
                    </a:cubicBezTo>
                    <a:lnTo>
                      <a:pt x="35680" y="67097"/>
                    </a:lnTo>
                    <a:cubicBezTo>
                      <a:pt x="36177" y="66989"/>
                      <a:pt x="36678" y="66937"/>
                      <a:pt x="37174" y="66937"/>
                    </a:cubicBezTo>
                    <a:close/>
                    <a:moveTo>
                      <a:pt x="124474" y="64884"/>
                    </a:moveTo>
                    <a:cubicBezTo>
                      <a:pt x="127650" y="64884"/>
                      <a:pt x="130827" y="66963"/>
                      <a:pt x="130867" y="71120"/>
                    </a:cubicBezTo>
                    <a:cubicBezTo>
                      <a:pt x="130392" y="71018"/>
                      <a:pt x="129914" y="70969"/>
                      <a:pt x="129439" y="70969"/>
                    </a:cubicBezTo>
                    <a:cubicBezTo>
                      <a:pt x="127578" y="70969"/>
                      <a:pt x="125778" y="71735"/>
                      <a:pt x="124478" y="73128"/>
                    </a:cubicBezTo>
                    <a:cubicBezTo>
                      <a:pt x="123197" y="71748"/>
                      <a:pt x="121405" y="70968"/>
                      <a:pt x="119532" y="70968"/>
                    </a:cubicBezTo>
                    <a:cubicBezTo>
                      <a:pt x="119039" y="70968"/>
                      <a:pt x="118555" y="71022"/>
                      <a:pt x="118080" y="71120"/>
                    </a:cubicBezTo>
                    <a:cubicBezTo>
                      <a:pt x="118121" y="66963"/>
                      <a:pt x="121297" y="64884"/>
                      <a:pt x="124474" y="64884"/>
                    </a:cubicBezTo>
                    <a:close/>
                    <a:moveTo>
                      <a:pt x="100943" y="64929"/>
                    </a:moveTo>
                    <a:cubicBezTo>
                      <a:pt x="104120" y="64929"/>
                      <a:pt x="107296" y="67007"/>
                      <a:pt x="107337" y="71165"/>
                    </a:cubicBezTo>
                    <a:cubicBezTo>
                      <a:pt x="106862" y="71063"/>
                      <a:pt x="106383" y="71013"/>
                      <a:pt x="105909" y="71013"/>
                    </a:cubicBezTo>
                    <a:cubicBezTo>
                      <a:pt x="104048" y="71013"/>
                      <a:pt x="102248" y="71780"/>
                      <a:pt x="100948" y="73172"/>
                    </a:cubicBezTo>
                    <a:cubicBezTo>
                      <a:pt x="99667" y="71792"/>
                      <a:pt x="97875" y="71013"/>
                      <a:pt x="95993" y="71013"/>
                    </a:cubicBezTo>
                    <a:cubicBezTo>
                      <a:pt x="95509" y="71013"/>
                      <a:pt x="95025" y="71067"/>
                      <a:pt x="94550" y="71165"/>
                    </a:cubicBezTo>
                    <a:cubicBezTo>
                      <a:pt x="94590" y="67007"/>
                      <a:pt x="97767" y="64929"/>
                      <a:pt x="100943" y="64929"/>
                    </a:cubicBezTo>
                    <a:close/>
                    <a:moveTo>
                      <a:pt x="77622" y="64941"/>
                    </a:moveTo>
                    <a:cubicBezTo>
                      <a:pt x="80798" y="64941"/>
                      <a:pt x="83972" y="67018"/>
                      <a:pt x="84013" y="71174"/>
                    </a:cubicBezTo>
                    <a:cubicBezTo>
                      <a:pt x="83537" y="71072"/>
                      <a:pt x="83057" y="71021"/>
                      <a:pt x="82581" y="71021"/>
                    </a:cubicBezTo>
                    <a:cubicBezTo>
                      <a:pt x="80727" y="71021"/>
                      <a:pt x="78930" y="71782"/>
                      <a:pt x="77633" y="73172"/>
                    </a:cubicBezTo>
                    <a:lnTo>
                      <a:pt x="77624" y="73181"/>
                    </a:lnTo>
                    <a:cubicBezTo>
                      <a:pt x="76342" y="71801"/>
                      <a:pt x="74550" y="71022"/>
                      <a:pt x="72669" y="71022"/>
                    </a:cubicBezTo>
                    <a:cubicBezTo>
                      <a:pt x="72185" y="71022"/>
                      <a:pt x="71701" y="71076"/>
                      <a:pt x="71226" y="71174"/>
                    </a:cubicBezTo>
                    <a:cubicBezTo>
                      <a:pt x="71266" y="67020"/>
                      <a:pt x="74445" y="64941"/>
                      <a:pt x="77622" y="64941"/>
                    </a:cubicBezTo>
                    <a:close/>
                    <a:moveTo>
                      <a:pt x="53996" y="65085"/>
                    </a:moveTo>
                    <a:cubicBezTo>
                      <a:pt x="57170" y="65085"/>
                      <a:pt x="60344" y="67162"/>
                      <a:pt x="60384" y="71317"/>
                    </a:cubicBezTo>
                    <a:lnTo>
                      <a:pt x="60384" y="71326"/>
                    </a:lnTo>
                    <a:cubicBezTo>
                      <a:pt x="59903" y="71222"/>
                      <a:pt x="59419" y="71170"/>
                      <a:pt x="58939" y="71170"/>
                    </a:cubicBezTo>
                    <a:cubicBezTo>
                      <a:pt x="57081" y="71170"/>
                      <a:pt x="55284" y="71936"/>
                      <a:pt x="53995" y="73325"/>
                    </a:cubicBezTo>
                    <a:cubicBezTo>
                      <a:pt x="52714" y="71945"/>
                      <a:pt x="50922" y="71165"/>
                      <a:pt x="49040" y="71165"/>
                    </a:cubicBezTo>
                    <a:cubicBezTo>
                      <a:pt x="48556" y="71165"/>
                      <a:pt x="48072" y="71219"/>
                      <a:pt x="47597" y="71326"/>
                    </a:cubicBezTo>
                    <a:cubicBezTo>
                      <a:pt x="47638" y="67167"/>
                      <a:pt x="50817" y="65085"/>
                      <a:pt x="53996" y="65085"/>
                    </a:cubicBezTo>
                    <a:close/>
                    <a:moveTo>
                      <a:pt x="7145" y="65126"/>
                    </a:moveTo>
                    <a:cubicBezTo>
                      <a:pt x="10322" y="65126"/>
                      <a:pt x="13498" y="67205"/>
                      <a:pt x="13538" y="71362"/>
                    </a:cubicBezTo>
                    <a:cubicBezTo>
                      <a:pt x="13065" y="71260"/>
                      <a:pt x="12588" y="71211"/>
                      <a:pt x="12113" y="71211"/>
                    </a:cubicBezTo>
                    <a:cubicBezTo>
                      <a:pt x="10252" y="71211"/>
                      <a:pt x="8442" y="71977"/>
                      <a:pt x="7150" y="73369"/>
                    </a:cubicBezTo>
                    <a:cubicBezTo>
                      <a:pt x="5868" y="71990"/>
                      <a:pt x="4076" y="71210"/>
                      <a:pt x="2194" y="71210"/>
                    </a:cubicBezTo>
                    <a:cubicBezTo>
                      <a:pt x="1711" y="71210"/>
                      <a:pt x="1227" y="71264"/>
                      <a:pt x="752" y="71362"/>
                    </a:cubicBezTo>
                    <a:cubicBezTo>
                      <a:pt x="792" y="67205"/>
                      <a:pt x="3969" y="65126"/>
                      <a:pt x="7145" y="65126"/>
                    </a:cubicBezTo>
                    <a:close/>
                    <a:moveTo>
                      <a:pt x="30460" y="65126"/>
                    </a:moveTo>
                    <a:cubicBezTo>
                      <a:pt x="33637" y="65126"/>
                      <a:pt x="36813" y="67205"/>
                      <a:pt x="36854" y="71362"/>
                    </a:cubicBezTo>
                    <a:cubicBezTo>
                      <a:pt x="36379" y="71260"/>
                      <a:pt x="35900" y="71211"/>
                      <a:pt x="35425" y="71211"/>
                    </a:cubicBezTo>
                    <a:cubicBezTo>
                      <a:pt x="33562" y="71211"/>
                      <a:pt x="31757" y="71977"/>
                      <a:pt x="30465" y="73369"/>
                    </a:cubicBezTo>
                    <a:cubicBezTo>
                      <a:pt x="29183" y="71990"/>
                      <a:pt x="27391" y="71210"/>
                      <a:pt x="25510" y="71210"/>
                    </a:cubicBezTo>
                    <a:cubicBezTo>
                      <a:pt x="25026" y="71210"/>
                      <a:pt x="24542" y="71264"/>
                      <a:pt x="24067" y="71362"/>
                    </a:cubicBezTo>
                    <a:cubicBezTo>
                      <a:pt x="24107" y="67205"/>
                      <a:pt x="27284" y="65126"/>
                      <a:pt x="30460" y="65126"/>
                    </a:cubicBezTo>
                    <a:close/>
                    <a:moveTo>
                      <a:pt x="119323" y="71343"/>
                    </a:moveTo>
                    <a:cubicBezTo>
                      <a:pt x="121259" y="71343"/>
                      <a:pt x="123134" y="72146"/>
                      <a:pt x="124478" y="73593"/>
                    </a:cubicBezTo>
                    <a:lnTo>
                      <a:pt x="124478" y="73593"/>
                    </a:lnTo>
                    <a:cubicBezTo>
                      <a:pt x="124475" y="73593"/>
                      <a:pt x="124472" y="73593"/>
                      <a:pt x="124469" y="73593"/>
                    </a:cubicBezTo>
                    <a:cubicBezTo>
                      <a:pt x="124450" y="73593"/>
                      <a:pt x="124430" y="73593"/>
                      <a:pt x="124410" y="73593"/>
                    </a:cubicBezTo>
                    <a:cubicBezTo>
                      <a:pt x="122541" y="73593"/>
                      <a:pt x="120782" y="74432"/>
                      <a:pt x="119532" y="75735"/>
                    </a:cubicBezTo>
                    <a:cubicBezTo>
                      <a:pt x="119622" y="74149"/>
                      <a:pt x="119039" y="72644"/>
                      <a:pt x="118045" y="71461"/>
                    </a:cubicBezTo>
                    <a:cubicBezTo>
                      <a:pt x="118470" y="71382"/>
                      <a:pt x="118898" y="71343"/>
                      <a:pt x="119323" y="71343"/>
                    </a:cubicBezTo>
                    <a:close/>
                    <a:moveTo>
                      <a:pt x="129620" y="71343"/>
                    </a:moveTo>
                    <a:cubicBezTo>
                      <a:pt x="130043" y="71343"/>
                      <a:pt x="130470" y="71382"/>
                      <a:pt x="130894" y="71461"/>
                    </a:cubicBezTo>
                    <a:cubicBezTo>
                      <a:pt x="129908" y="72644"/>
                      <a:pt x="129326" y="74140"/>
                      <a:pt x="129415" y="75735"/>
                    </a:cubicBezTo>
                    <a:lnTo>
                      <a:pt x="129406" y="75735"/>
                    </a:lnTo>
                    <a:cubicBezTo>
                      <a:pt x="128165" y="74432"/>
                      <a:pt x="126397" y="73593"/>
                      <a:pt x="124528" y="73593"/>
                    </a:cubicBezTo>
                    <a:cubicBezTo>
                      <a:pt x="124512" y="73593"/>
                      <a:pt x="124495" y="73593"/>
                      <a:pt x="124478" y="73593"/>
                    </a:cubicBezTo>
                    <a:lnTo>
                      <a:pt x="124478" y="73593"/>
                    </a:lnTo>
                    <a:cubicBezTo>
                      <a:pt x="125816" y="72146"/>
                      <a:pt x="127689" y="71343"/>
                      <a:pt x="129620" y="71343"/>
                    </a:cubicBezTo>
                    <a:close/>
                    <a:moveTo>
                      <a:pt x="48839" y="71540"/>
                    </a:moveTo>
                    <a:cubicBezTo>
                      <a:pt x="50775" y="71540"/>
                      <a:pt x="52650" y="72344"/>
                      <a:pt x="53995" y="73799"/>
                    </a:cubicBezTo>
                    <a:lnTo>
                      <a:pt x="53995" y="73799"/>
                    </a:lnTo>
                    <a:cubicBezTo>
                      <a:pt x="53992" y="73799"/>
                      <a:pt x="53989" y="73800"/>
                      <a:pt x="53986" y="73800"/>
                    </a:cubicBezTo>
                    <a:cubicBezTo>
                      <a:pt x="53966" y="73799"/>
                      <a:pt x="53946" y="73799"/>
                      <a:pt x="53926" y="73799"/>
                    </a:cubicBezTo>
                    <a:cubicBezTo>
                      <a:pt x="52058" y="73799"/>
                      <a:pt x="50299" y="74629"/>
                      <a:pt x="49049" y="75932"/>
                    </a:cubicBezTo>
                    <a:cubicBezTo>
                      <a:pt x="49138" y="74346"/>
                      <a:pt x="48556" y="72841"/>
                      <a:pt x="47561" y="71658"/>
                    </a:cubicBezTo>
                    <a:cubicBezTo>
                      <a:pt x="47987" y="71579"/>
                      <a:pt x="48414" y="71540"/>
                      <a:pt x="48839" y="71540"/>
                    </a:cubicBezTo>
                    <a:close/>
                    <a:moveTo>
                      <a:pt x="59134" y="71540"/>
                    </a:moveTo>
                    <a:cubicBezTo>
                      <a:pt x="59558" y="71540"/>
                      <a:pt x="59985" y="71579"/>
                      <a:pt x="60411" y="71658"/>
                    </a:cubicBezTo>
                    <a:cubicBezTo>
                      <a:pt x="59425" y="72841"/>
                      <a:pt x="58843" y="74337"/>
                      <a:pt x="58932" y="75932"/>
                    </a:cubicBezTo>
                    <a:lnTo>
                      <a:pt x="58923" y="75932"/>
                    </a:lnTo>
                    <a:cubicBezTo>
                      <a:pt x="57682" y="74629"/>
                      <a:pt x="55914" y="73799"/>
                      <a:pt x="54046" y="73799"/>
                    </a:cubicBezTo>
                    <a:cubicBezTo>
                      <a:pt x="54029" y="73799"/>
                      <a:pt x="54012" y="73799"/>
                      <a:pt x="53995" y="73799"/>
                    </a:cubicBezTo>
                    <a:lnTo>
                      <a:pt x="53995" y="73799"/>
                    </a:lnTo>
                    <a:cubicBezTo>
                      <a:pt x="55333" y="72344"/>
                      <a:pt x="57200" y="71540"/>
                      <a:pt x="59134" y="71540"/>
                    </a:cubicBezTo>
                    <a:close/>
                    <a:moveTo>
                      <a:pt x="112819" y="69493"/>
                    </a:moveTo>
                    <a:cubicBezTo>
                      <a:pt x="115994" y="69493"/>
                      <a:pt x="119169" y="71570"/>
                      <a:pt x="119209" y="75726"/>
                    </a:cubicBezTo>
                    <a:lnTo>
                      <a:pt x="119209" y="75726"/>
                    </a:lnTo>
                    <a:cubicBezTo>
                      <a:pt x="118734" y="75624"/>
                      <a:pt x="118255" y="75574"/>
                      <a:pt x="117781" y="75574"/>
                    </a:cubicBezTo>
                    <a:cubicBezTo>
                      <a:pt x="115920" y="75574"/>
                      <a:pt x="114120" y="76339"/>
                      <a:pt x="112821" y="77724"/>
                    </a:cubicBezTo>
                    <a:lnTo>
                      <a:pt x="112821" y="77733"/>
                    </a:lnTo>
                    <a:cubicBezTo>
                      <a:pt x="111539" y="76353"/>
                      <a:pt x="109747" y="75574"/>
                      <a:pt x="107865" y="75574"/>
                    </a:cubicBezTo>
                    <a:cubicBezTo>
                      <a:pt x="107382" y="75574"/>
                      <a:pt x="106898" y="75627"/>
                      <a:pt x="106423" y="75726"/>
                    </a:cubicBezTo>
                    <a:lnTo>
                      <a:pt x="106423" y="75726"/>
                    </a:lnTo>
                    <a:cubicBezTo>
                      <a:pt x="106463" y="71572"/>
                      <a:pt x="109641" y="69493"/>
                      <a:pt x="112819" y="69493"/>
                    </a:cubicBezTo>
                    <a:close/>
                    <a:moveTo>
                      <a:pt x="136134" y="69486"/>
                    </a:moveTo>
                    <a:cubicBezTo>
                      <a:pt x="139310" y="69486"/>
                      <a:pt x="142484" y="71565"/>
                      <a:pt x="142525" y="75726"/>
                    </a:cubicBezTo>
                    <a:lnTo>
                      <a:pt x="142525" y="75726"/>
                    </a:lnTo>
                    <a:cubicBezTo>
                      <a:pt x="142050" y="75624"/>
                      <a:pt x="141571" y="75574"/>
                      <a:pt x="141097" y="75574"/>
                    </a:cubicBezTo>
                    <a:cubicBezTo>
                      <a:pt x="139236" y="75574"/>
                      <a:pt x="137435" y="76341"/>
                      <a:pt x="136136" y="77733"/>
                    </a:cubicBezTo>
                    <a:cubicBezTo>
                      <a:pt x="134854" y="76353"/>
                      <a:pt x="133062" y="75574"/>
                      <a:pt x="131181" y="75574"/>
                    </a:cubicBezTo>
                    <a:cubicBezTo>
                      <a:pt x="130697" y="75574"/>
                      <a:pt x="130213" y="75627"/>
                      <a:pt x="129738" y="75726"/>
                    </a:cubicBezTo>
                    <a:lnTo>
                      <a:pt x="129738" y="75726"/>
                    </a:lnTo>
                    <a:cubicBezTo>
                      <a:pt x="129778" y="71567"/>
                      <a:pt x="132957" y="69486"/>
                      <a:pt x="136134" y="69486"/>
                    </a:cubicBezTo>
                    <a:close/>
                    <a:moveTo>
                      <a:pt x="42332" y="69690"/>
                    </a:moveTo>
                    <a:cubicBezTo>
                      <a:pt x="45507" y="69690"/>
                      <a:pt x="48681" y="71767"/>
                      <a:pt x="48726" y="75923"/>
                    </a:cubicBezTo>
                    <a:cubicBezTo>
                      <a:pt x="48251" y="75821"/>
                      <a:pt x="47772" y="75771"/>
                      <a:pt x="47298" y="75771"/>
                    </a:cubicBezTo>
                    <a:cubicBezTo>
                      <a:pt x="45434" y="75771"/>
                      <a:pt x="43630" y="76538"/>
                      <a:pt x="42337" y="77930"/>
                    </a:cubicBezTo>
                    <a:cubicBezTo>
                      <a:pt x="41056" y="76550"/>
                      <a:pt x="39264" y="75771"/>
                      <a:pt x="37382" y="75771"/>
                    </a:cubicBezTo>
                    <a:cubicBezTo>
                      <a:pt x="36898" y="75771"/>
                      <a:pt x="36415" y="75825"/>
                      <a:pt x="35940" y="75923"/>
                    </a:cubicBezTo>
                    <a:cubicBezTo>
                      <a:pt x="35980" y="71769"/>
                      <a:pt x="39156" y="69690"/>
                      <a:pt x="42332" y="69690"/>
                    </a:cubicBezTo>
                    <a:close/>
                    <a:moveTo>
                      <a:pt x="65648" y="69687"/>
                    </a:moveTo>
                    <a:cubicBezTo>
                      <a:pt x="68825" y="69687"/>
                      <a:pt x="72001" y="71766"/>
                      <a:pt x="72041" y="75923"/>
                    </a:cubicBezTo>
                    <a:cubicBezTo>
                      <a:pt x="71566" y="75821"/>
                      <a:pt x="71088" y="75771"/>
                      <a:pt x="70613" y="75771"/>
                    </a:cubicBezTo>
                    <a:cubicBezTo>
                      <a:pt x="68750" y="75771"/>
                      <a:pt x="66945" y="76538"/>
                      <a:pt x="65653" y="77930"/>
                    </a:cubicBezTo>
                    <a:cubicBezTo>
                      <a:pt x="64371" y="76550"/>
                      <a:pt x="62579" y="75771"/>
                      <a:pt x="60697" y="75771"/>
                    </a:cubicBezTo>
                    <a:cubicBezTo>
                      <a:pt x="60214" y="75771"/>
                      <a:pt x="59730" y="75825"/>
                      <a:pt x="59255" y="75923"/>
                    </a:cubicBezTo>
                    <a:cubicBezTo>
                      <a:pt x="59295" y="71766"/>
                      <a:pt x="62472" y="69687"/>
                      <a:pt x="65648" y="69687"/>
                    </a:cubicBezTo>
                    <a:close/>
                    <a:moveTo>
                      <a:pt x="82884" y="1"/>
                    </a:moveTo>
                    <a:cubicBezTo>
                      <a:pt x="82642" y="700"/>
                      <a:pt x="82534" y="1435"/>
                      <a:pt x="82579" y="2178"/>
                    </a:cubicBezTo>
                    <a:cubicBezTo>
                      <a:pt x="81329" y="875"/>
                      <a:pt x="79570" y="37"/>
                      <a:pt x="77701" y="37"/>
                    </a:cubicBezTo>
                    <a:cubicBezTo>
                      <a:pt x="77681" y="37"/>
                      <a:pt x="77661" y="37"/>
                      <a:pt x="77642" y="37"/>
                    </a:cubicBezTo>
                    <a:cubicBezTo>
                      <a:pt x="77622" y="37"/>
                      <a:pt x="77602" y="37"/>
                      <a:pt x="77582" y="37"/>
                    </a:cubicBezTo>
                    <a:cubicBezTo>
                      <a:pt x="73834" y="37"/>
                      <a:pt x="70494" y="3399"/>
                      <a:pt x="70948" y="7160"/>
                    </a:cubicBezTo>
                    <a:cubicBezTo>
                      <a:pt x="71458" y="7047"/>
                      <a:pt x="71971" y="6991"/>
                      <a:pt x="72481" y="6991"/>
                    </a:cubicBezTo>
                    <a:cubicBezTo>
                      <a:pt x="74418" y="6991"/>
                      <a:pt x="76294" y="7794"/>
                      <a:pt x="77642" y="9248"/>
                    </a:cubicBezTo>
                    <a:cubicBezTo>
                      <a:pt x="77624" y="9248"/>
                      <a:pt x="77606" y="9248"/>
                      <a:pt x="77587" y="9248"/>
                    </a:cubicBezTo>
                    <a:cubicBezTo>
                      <a:pt x="75529" y="9248"/>
                      <a:pt x="73607" y="10256"/>
                      <a:pt x="72355" y="11784"/>
                    </a:cubicBezTo>
                    <a:cubicBezTo>
                      <a:pt x="72756" y="8058"/>
                      <a:pt x="69443" y="4741"/>
                      <a:pt x="65721" y="4741"/>
                    </a:cubicBezTo>
                    <a:cubicBezTo>
                      <a:pt x="65701" y="4741"/>
                      <a:pt x="65682" y="4741"/>
                      <a:pt x="65662" y="4741"/>
                    </a:cubicBezTo>
                    <a:cubicBezTo>
                      <a:pt x="65642" y="4741"/>
                      <a:pt x="65622" y="4741"/>
                      <a:pt x="65602" y="4741"/>
                    </a:cubicBezTo>
                    <a:cubicBezTo>
                      <a:pt x="63733" y="4741"/>
                      <a:pt x="61966" y="5570"/>
                      <a:pt x="60724" y="6874"/>
                    </a:cubicBezTo>
                    <a:cubicBezTo>
                      <a:pt x="60760" y="6139"/>
                      <a:pt x="60662" y="5395"/>
                      <a:pt x="60420" y="4696"/>
                    </a:cubicBezTo>
                    <a:lnTo>
                      <a:pt x="60043" y="4696"/>
                    </a:lnTo>
                    <a:cubicBezTo>
                      <a:pt x="60276" y="5395"/>
                      <a:pt x="60393" y="6130"/>
                      <a:pt x="60393" y="6865"/>
                    </a:cubicBezTo>
                    <a:cubicBezTo>
                      <a:pt x="59920" y="6763"/>
                      <a:pt x="59442" y="6713"/>
                      <a:pt x="58969" y="6713"/>
                    </a:cubicBezTo>
                    <a:cubicBezTo>
                      <a:pt x="57110" y="6713"/>
                      <a:pt x="55305" y="7479"/>
                      <a:pt x="54013" y="8872"/>
                    </a:cubicBezTo>
                    <a:cubicBezTo>
                      <a:pt x="52732" y="7492"/>
                      <a:pt x="50939" y="6712"/>
                      <a:pt x="49058" y="6712"/>
                    </a:cubicBezTo>
                    <a:cubicBezTo>
                      <a:pt x="48574" y="6712"/>
                      <a:pt x="48090" y="6766"/>
                      <a:pt x="47615" y="6865"/>
                    </a:cubicBezTo>
                    <a:cubicBezTo>
                      <a:pt x="47615" y="6130"/>
                      <a:pt x="47732" y="5395"/>
                      <a:pt x="47965" y="4696"/>
                    </a:cubicBezTo>
                    <a:lnTo>
                      <a:pt x="47588" y="4696"/>
                    </a:lnTo>
                    <a:cubicBezTo>
                      <a:pt x="47346" y="5395"/>
                      <a:pt x="47248" y="6139"/>
                      <a:pt x="47284" y="6874"/>
                    </a:cubicBezTo>
                    <a:cubicBezTo>
                      <a:pt x="46042" y="5570"/>
                      <a:pt x="44275" y="4741"/>
                      <a:pt x="42406" y="4741"/>
                    </a:cubicBezTo>
                    <a:cubicBezTo>
                      <a:pt x="42386" y="4741"/>
                      <a:pt x="42366" y="4741"/>
                      <a:pt x="42346" y="4741"/>
                    </a:cubicBezTo>
                    <a:cubicBezTo>
                      <a:pt x="42319" y="4741"/>
                      <a:pt x="42291" y="4740"/>
                      <a:pt x="42263" y="4740"/>
                    </a:cubicBezTo>
                    <a:cubicBezTo>
                      <a:pt x="40287" y="4740"/>
                      <a:pt x="38431" y="5684"/>
                      <a:pt x="37185" y="7125"/>
                    </a:cubicBezTo>
                    <a:cubicBezTo>
                      <a:pt x="37479" y="3462"/>
                      <a:pt x="34202" y="234"/>
                      <a:pt x="30534" y="234"/>
                    </a:cubicBezTo>
                    <a:cubicBezTo>
                      <a:pt x="30514" y="234"/>
                      <a:pt x="30494" y="234"/>
                      <a:pt x="30474" y="234"/>
                    </a:cubicBezTo>
                    <a:cubicBezTo>
                      <a:pt x="30454" y="234"/>
                      <a:pt x="30434" y="234"/>
                      <a:pt x="30415" y="234"/>
                    </a:cubicBezTo>
                    <a:cubicBezTo>
                      <a:pt x="28546" y="234"/>
                      <a:pt x="26787" y="1072"/>
                      <a:pt x="25536" y="2375"/>
                    </a:cubicBezTo>
                    <a:cubicBezTo>
                      <a:pt x="25581" y="1641"/>
                      <a:pt x="25474" y="897"/>
                      <a:pt x="25232" y="198"/>
                    </a:cubicBezTo>
                    <a:lnTo>
                      <a:pt x="24855" y="198"/>
                    </a:lnTo>
                    <a:cubicBezTo>
                      <a:pt x="25088" y="897"/>
                      <a:pt x="25214" y="1632"/>
                      <a:pt x="25214" y="2367"/>
                    </a:cubicBezTo>
                    <a:cubicBezTo>
                      <a:pt x="24739" y="2265"/>
                      <a:pt x="24260" y="2215"/>
                      <a:pt x="23785" y="2215"/>
                    </a:cubicBezTo>
                    <a:cubicBezTo>
                      <a:pt x="21922" y="2215"/>
                      <a:pt x="20117" y="2981"/>
                      <a:pt x="18825" y="4374"/>
                    </a:cubicBezTo>
                    <a:cubicBezTo>
                      <a:pt x="17544" y="2994"/>
                      <a:pt x="15752" y="2214"/>
                      <a:pt x="13870" y="2214"/>
                    </a:cubicBezTo>
                    <a:cubicBezTo>
                      <a:pt x="13386" y="2214"/>
                      <a:pt x="12902" y="2268"/>
                      <a:pt x="12427" y="2367"/>
                    </a:cubicBezTo>
                    <a:cubicBezTo>
                      <a:pt x="12427" y="1632"/>
                      <a:pt x="12544" y="897"/>
                      <a:pt x="12777" y="198"/>
                    </a:cubicBezTo>
                    <a:lnTo>
                      <a:pt x="12382" y="198"/>
                    </a:lnTo>
                    <a:cubicBezTo>
                      <a:pt x="12141" y="897"/>
                      <a:pt x="12042" y="1641"/>
                      <a:pt x="12078" y="2375"/>
                    </a:cubicBezTo>
                    <a:cubicBezTo>
                      <a:pt x="10836" y="1072"/>
                      <a:pt x="9069" y="234"/>
                      <a:pt x="7200" y="234"/>
                    </a:cubicBezTo>
                    <a:cubicBezTo>
                      <a:pt x="7180" y="234"/>
                      <a:pt x="7160" y="234"/>
                      <a:pt x="7141" y="234"/>
                    </a:cubicBezTo>
                    <a:cubicBezTo>
                      <a:pt x="7126" y="234"/>
                      <a:pt x="7111" y="234"/>
                      <a:pt x="7096" y="234"/>
                    </a:cubicBezTo>
                    <a:cubicBezTo>
                      <a:pt x="3342" y="234"/>
                      <a:pt x="1" y="3600"/>
                      <a:pt x="456" y="7358"/>
                    </a:cubicBezTo>
                    <a:cubicBezTo>
                      <a:pt x="960" y="7247"/>
                      <a:pt x="1468" y="7193"/>
                      <a:pt x="1971" y="7193"/>
                    </a:cubicBezTo>
                    <a:cubicBezTo>
                      <a:pt x="3914" y="7193"/>
                      <a:pt x="5798" y="7997"/>
                      <a:pt x="7150" y="9463"/>
                    </a:cubicBezTo>
                    <a:cubicBezTo>
                      <a:pt x="7130" y="9463"/>
                      <a:pt x="7110" y="9463"/>
                      <a:pt x="7090" y="9463"/>
                    </a:cubicBezTo>
                    <a:cubicBezTo>
                      <a:pt x="3342" y="9463"/>
                      <a:pt x="1" y="12825"/>
                      <a:pt x="456" y="16587"/>
                    </a:cubicBezTo>
                    <a:cubicBezTo>
                      <a:pt x="966" y="16472"/>
                      <a:pt x="1482" y="16416"/>
                      <a:pt x="1993" y="16416"/>
                    </a:cubicBezTo>
                    <a:cubicBezTo>
                      <a:pt x="3922" y="16416"/>
                      <a:pt x="5795" y="17213"/>
                      <a:pt x="7141" y="18666"/>
                    </a:cubicBezTo>
                    <a:cubicBezTo>
                      <a:pt x="7121" y="18665"/>
                      <a:pt x="7101" y="18665"/>
                      <a:pt x="7081" y="18665"/>
                    </a:cubicBezTo>
                    <a:cubicBezTo>
                      <a:pt x="3333" y="18665"/>
                      <a:pt x="1" y="22028"/>
                      <a:pt x="456" y="25789"/>
                    </a:cubicBezTo>
                    <a:cubicBezTo>
                      <a:pt x="968" y="25675"/>
                      <a:pt x="1485" y="25619"/>
                      <a:pt x="1997" y="25619"/>
                    </a:cubicBezTo>
                    <a:cubicBezTo>
                      <a:pt x="3931" y="25619"/>
                      <a:pt x="5804" y="26416"/>
                      <a:pt x="7150" y="27868"/>
                    </a:cubicBezTo>
                    <a:cubicBezTo>
                      <a:pt x="8485" y="26423"/>
                      <a:pt x="10355" y="25626"/>
                      <a:pt x="12288" y="25626"/>
                    </a:cubicBezTo>
                    <a:cubicBezTo>
                      <a:pt x="12715" y="25626"/>
                      <a:pt x="13146" y="25665"/>
                      <a:pt x="13574" y="25744"/>
                    </a:cubicBezTo>
                    <a:cubicBezTo>
                      <a:pt x="12580" y="26927"/>
                      <a:pt x="11997" y="28424"/>
                      <a:pt x="12087" y="30019"/>
                    </a:cubicBezTo>
                    <a:cubicBezTo>
                      <a:pt x="10837" y="28715"/>
                      <a:pt x="9069" y="27877"/>
                      <a:pt x="7208" y="27877"/>
                    </a:cubicBezTo>
                    <a:cubicBezTo>
                      <a:pt x="7189" y="27877"/>
                      <a:pt x="7169" y="27877"/>
                      <a:pt x="7150" y="27877"/>
                    </a:cubicBezTo>
                    <a:cubicBezTo>
                      <a:pt x="7130" y="27877"/>
                      <a:pt x="7110" y="27877"/>
                      <a:pt x="7090" y="27877"/>
                    </a:cubicBezTo>
                    <a:cubicBezTo>
                      <a:pt x="3342" y="27877"/>
                      <a:pt x="1" y="31239"/>
                      <a:pt x="456" y="35001"/>
                    </a:cubicBezTo>
                    <a:cubicBezTo>
                      <a:pt x="963" y="34888"/>
                      <a:pt x="1475" y="34832"/>
                      <a:pt x="1984" y="34832"/>
                    </a:cubicBezTo>
                    <a:cubicBezTo>
                      <a:pt x="3893" y="34832"/>
                      <a:pt x="5751" y="35611"/>
                      <a:pt x="7096" y="37026"/>
                    </a:cubicBezTo>
                    <a:cubicBezTo>
                      <a:pt x="3341" y="37026"/>
                      <a:pt x="8" y="40386"/>
                      <a:pt x="456" y="44149"/>
                    </a:cubicBezTo>
                    <a:cubicBezTo>
                      <a:pt x="965" y="44035"/>
                      <a:pt x="1479" y="43980"/>
                      <a:pt x="1989" y="43980"/>
                    </a:cubicBezTo>
                    <a:cubicBezTo>
                      <a:pt x="3926" y="43980"/>
                      <a:pt x="5802" y="44783"/>
                      <a:pt x="7150" y="46237"/>
                    </a:cubicBezTo>
                    <a:cubicBezTo>
                      <a:pt x="7130" y="46237"/>
                      <a:pt x="7110" y="46237"/>
                      <a:pt x="7090" y="46237"/>
                    </a:cubicBezTo>
                    <a:cubicBezTo>
                      <a:pt x="3342" y="46237"/>
                      <a:pt x="1" y="49608"/>
                      <a:pt x="456" y="53361"/>
                    </a:cubicBezTo>
                    <a:cubicBezTo>
                      <a:pt x="961" y="53249"/>
                      <a:pt x="1471" y="53195"/>
                      <a:pt x="1978" y="53195"/>
                    </a:cubicBezTo>
                    <a:cubicBezTo>
                      <a:pt x="3912" y="53195"/>
                      <a:pt x="5791" y="53991"/>
                      <a:pt x="7141" y="55439"/>
                    </a:cubicBezTo>
                    <a:cubicBezTo>
                      <a:pt x="7121" y="55439"/>
                      <a:pt x="7101" y="55439"/>
                      <a:pt x="7081" y="55439"/>
                    </a:cubicBezTo>
                    <a:cubicBezTo>
                      <a:pt x="3333" y="55439"/>
                      <a:pt x="1" y="58811"/>
                      <a:pt x="456" y="62563"/>
                    </a:cubicBezTo>
                    <a:cubicBezTo>
                      <a:pt x="965" y="62449"/>
                      <a:pt x="1479" y="62394"/>
                      <a:pt x="1989" y="62394"/>
                    </a:cubicBezTo>
                    <a:cubicBezTo>
                      <a:pt x="3926" y="62394"/>
                      <a:pt x="5802" y="63197"/>
                      <a:pt x="7150" y="64651"/>
                    </a:cubicBezTo>
                    <a:cubicBezTo>
                      <a:pt x="7130" y="64651"/>
                      <a:pt x="7110" y="64651"/>
                      <a:pt x="7090" y="64651"/>
                    </a:cubicBezTo>
                    <a:cubicBezTo>
                      <a:pt x="3342" y="64651"/>
                      <a:pt x="1" y="68022"/>
                      <a:pt x="456" y="71774"/>
                    </a:cubicBezTo>
                    <a:cubicBezTo>
                      <a:pt x="965" y="71661"/>
                      <a:pt x="1479" y="71605"/>
                      <a:pt x="1989" y="71605"/>
                    </a:cubicBezTo>
                    <a:cubicBezTo>
                      <a:pt x="3926" y="71605"/>
                      <a:pt x="5802" y="72408"/>
                      <a:pt x="7150" y="73862"/>
                    </a:cubicBezTo>
                    <a:cubicBezTo>
                      <a:pt x="8483" y="72419"/>
                      <a:pt x="10349" y="71617"/>
                      <a:pt x="12278" y="71617"/>
                    </a:cubicBezTo>
                    <a:cubicBezTo>
                      <a:pt x="12709" y="71617"/>
                      <a:pt x="13143" y="71657"/>
                      <a:pt x="13574" y="71739"/>
                    </a:cubicBezTo>
                    <a:cubicBezTo>
                      <a:pt x="13037" y="72366"/>
                      <a:pt x="12624" y="73101"/>
                      <a:pt x="12365" y="73880"/>
                    </a:cubicBezTo>
                    <a:lnTo>
                      <a:pt x="12741" y="73880"/>
                    </a:lnTo>
                    <a:cubicBezTo>
                      <a:pt x="13637" y="71137"/>
                      <a:pt x="16222" y="69764"/>
                      <a:pt x="18806" y="69764"/>
                    </a:cubicBezTo>
                    <a:cubicBezTo>
                      <a:pt x="21388" y="69764"/>
                      <a:pt x="23969" y="71135"/>
                      <a:pt x="24864" y="73880"/>
                    </a:cubicBezTo>
                    <a:lnTo>
                      <a:pt x="25241" y="73880"/>
                    </a:lnTo>
                    <a:cubicBezTo>
                      <a:pt x="24981" y="73101"/>
                      <a:pt x="24569" y="72366"/>
                      <a:pt x="24031" y="71739"/>
                    </a:cubicBezTo>
                    <a:cubicBezTo>
                      <a:pt x="24463" y="71657"/>
                      <a:pt x="24897" y="71617"/>
                      <a:pt x="25327" y="71617"/>
                    </a:cubicBezTo>
                    <a:cubicBezTo>
                      <a:pt x="27257" y="71617"/>
                      <a:pt x="29124" y="72419"/>
                      <a:pt x="30465" y="73862"/>
                    </a:cubicBezTo>
                    <a:cubicBezTo>
                      <a:pt x="31802" y="72410"/>
                      <a:pt x="33677" y="71609"/>
                      <a:pt x="35611" y="71609"/>
                    </a:cubicBezTo>
                    <a:cubicBezTo>
                      <a:pt x="36087" y="71609"/>
                      <a:pt x="36566" y="71657"/>
                      <a:pt x="37042" y="71757"/>
                    </a:cubicBezTo>
                    <a:cubicBezTo>
                      <a:pt x="36011" y="73020"/>
                      <a:pt x="35438" y="74633"/>
                      <a:pt x="35644" y="76335"/>
                    </a:cubicBezTo>
                    <a:cubicBezTo>
                      <a:pt x="36153" y="76222"/>
                      <a:pt x="36667" y="76166"/>
                      <a:pt x="37176" y="76166"/>
                    </a:cubicBezTo>
                    <a:cubicBezTo>
                      <a:pt x="39113" y="76166"/>
                      <a:pt x="40989" y="76969"/>
                      <a:pt x="42337" y="78423"/>
                    </a:cubicBezTo>
                    <a:cubicBezTo>
                      <a:pt x="43675" y="76976"/>
                      <a:pt x="45548" y="76173"/>
                      <a:pt x="47484" y="76173"/>
                    </a:cubicBezTo>
                    <a:cubicBezTo>
                      <a:pt x="47908" y="76173"/>
                      <a:pt x="48336" y="76212"/>
                      <a:pt x="48762" y="76291"/>
                    </a:cubicBezTo>
                    <a:cubicBezTo>
                      <a:pt x="48224" y="76927"/>
                      <a:pt x="47812" y="77653"/>
                      <a:pt x="47552" y="78441"/>
                    </a:cubicBezTo>
                    <a:lnTo>
                      <a:pt x="47929" y="78441"/>
                    </a:lnTo>
                    <a:cubicBezTo>
                      <a:pt x="48825" y="75698"/>
                      <a:pt x="51410" y="74325"/>
                      <a:pt x="53994" y="74325"/>
                    </a:cubicBezTo>
                    <a:cubicBezTo>
                      <a:pt x="56575" y="74325"/>
                      <a:pt x="59157" y="75696"/>
                      <a:pt x="60052" y="78441"/>
                    </a:cubicBezTo>
                    <a:lnTo>
                      <a:pt x="60438" y="78441"/>
                    </a:lnTo>
                    <a:cubicBezTo>
                      <a:pt x="60169" y="77653"/>
                      <a:pt x="59766" y="76927"/>
                      <a:pt x="59228" y="76291"/>
                    </a:cubicBezTo>
                    <a:cubicBezTo>
                      <a:pt x="59654" y="76212"/>
                      <a:pt x="60082" y="76173"/>
                      <a:pt x="60506" y="76173"/>
                    </a:cubicBezTo>
                    <a:cubicBezTo>
                      <a:pt x="62442" y="76173"/>
                      <a:pt x="64317" y="76976"/>
                      <a:pt x="65662" y="78423"/>
                    </a:cubicBezTo>
                    <a:cubicBezTo>
                      <a:pt x="67002" y="76969"/>
                      <a:pt x="68877" y="76166"/>
                      <a:pt x="70814" y="76166"/>
                    </a:cubicBezTo>
                    <a:cubicBezTo>
                      <a:pt x="71323" y="76166"/>
                      <a:pt x="71837" y="76222"/>
                      <a:pt x="72346" y="76335"/>
                    </a:cubicBezTo>
                    <a:cubicBezTo>
                      <a:pt x="72801" y="72574"/>
                      <a:pt x="69460" y="69211"/>
                      <a:pt x="65712" y="69211"/>
                    </a:cubicBezTo>
                    <a:cubicBezTo>
                      <a:pt x="65692" y="69211"/>
                      <a:pt x="65672" y="69212"/>
                      <a:pt x="65653" y="69212"/>
                    </a:cubicBezTo>
                    <a:cubicBezTo>
                      <a:pt x="65633" y="69212"/>
                      <a:pt x="65613" y="69211"/>
                      <a:pt x="65593" y="69211"/>
                    </a:cubicBezTo>
                    <a:cubicBezTo>
                      <a:pt x="63725" y="69211"/>
                      <a:pt x="61966" y="70050"/>
                      <a:pt x="60715" y="71353"/>
                    </a:cubicBezTo>
                    <a:cubicBezTo>
                      <a:pt x="60805" y="69758"/>
                      <a:pt x="60223" y="68262"/>
                      <a:pt x="59228" y="67079"/>
                    </a:cubicBezTo>
                    <a:cubicBezTo>
                      <a:pt x="59656" y="67000"/>
                      <a:pt x="60087" y="66961"/>
                      <a:pt x="60514" y="66961"/>
                    </a:cubicBezTo>
                    <a:cubicBezTo>
                      <a:pt x="62447" y="66961"/>
                      <a:pt x="64319" y="67757"/>
                      <a:pt x="65662" y="69203"/>
                    </a:cubicBezTo>
                    <a:cubicBezTo>
                      <a:pt x="66995" y="67754"/>
                      <a:pt x="68869" y="66954"/>
                      <a:pt x="70804" y="66954"/>
                    </a:cubicBezTo>
                    <a:cubicBezTo>
                      <a:pt x="71287" y="66954"/>
                      <a:pt x="71773" y="67004"/>
                      <a:pt x="72256" y="67106"/>
                    </a:cubicBezTo>
                    <a:cubicBezTo>
                      <a:pt x="71280" y="68352"/>
                      <a:pt x="70751" y="69920"/>
                      <a:pt x="70948" y="71568"/>
                    </a:cubicBezTo>
                    <a:cubicBezTo>
                      <a:pt x="71456" y="71455"/>
                      <a:pt x="71968" y="71399"/>
                      <a:pt x="72477" y="71399"/>
                    </a:cubicBezTo>
                    <a:cubicBezTo>
                      <a:pt x="74412" y="71399"/>
                      <a:pt x="76294" y="72202"/>
                      <a:pt x="77642" y="73656"/>
                    </a:cubicBezTo>
                    <a:cubicBezTo>
                      <a:pt x="78975" y="72213"/>
                      <a:pt x="80841" y="71411"/>
                      <a:pt x="82765" y="71411"/>
                    </a:cubicBezTo>
                    <a:cubicBezTo>
                      <a:pt x="83195" y="71411"/>
                      <a:pt x="83627" y="71451"/>
                      <a:pt x="84057" y="71533"/>
                    </a:cubicBezTo>
                    <a:cubicBezTo>
                      <a:pt x="83529" y="72160"/>
                      <a:pt x="83117" y="72895"/>
                      <a:pt x="82857" y="73674"/>
                    </a:cubicBezTo>
                    <a:lnTo>
                      <a:pt x="83233" y="73674"/>
                    </a:lnTo>
                    <a:cubicBezTo>
                      <a:pt x="84129" y="70931"/>
                      <a:pt x="86712" y="69558"/>
                      <a:pt x="89295" y="69558"/>
                    </a:cubicBezTo>
                    <a:cubicBezTo>
                      <a:pt x="91875" y="69558"/>
                      <a:pt x="94456" y="70929"/>
                      <a:pt x="95357" y="73674"/>
                    </a:cubicBezTo>
                    <a:lnTo>
                      <a:pt x="95733" y="73674"/>
                    </a:lnTo>
                    <a:cubicBezTo>
                      <a:pt x="95464" y="72895"/>
                      <a:pt x="95061" y="72160"/>
                      <a:pt x="94523" y="71533"/>
                    </a:cubicBezTo>
                    <a:cubicBezTo>
                      <a:pt x="94955" y="71451"/>
                      <a:pt x="95389" y="71411"/>
                      <a:pt x="95820" y="71411"/>
                    </a:cubicBezTo>
                    <a:cubicBezTo>
                      <a:pt x="97749" y="71411"/>
                      <a:pt x="99616" y="72213"/>
                      <a:pt x="100957" y="73656"/>
                    </a:cubicBezTo>
                    <a:cubicBezTo>
                      <a:pt x="102295" y="72203"/>
                      <a:pt x="104169" y="71403"/>
                      <a:pt x="106103" y="71403"/>
                    </a:cubicBezTo>
                    <a:cubicBezTo>
                      <a:pt x="106579" y="71403"/>
                      <a:pt x="107058" y="71451"/>
                      <a:pt x="107534" y="71550"/>
                    </a:cubicBezTo>
                    <a:cubicBezTo>
                      <a:pt x="106495" y="72814"/>
                      <a:pt x="105930" y="74427"/>
                      <a:pt x="106136" y="76129"/>
                    </a:cubicBezTo>
                    <a:cubicBezTo>
                      <a:pt x="106644" y="76015"/>
                      <a:pt x="107156" y="75960"/>
                      <a:pt x="107665" y="75960"/>
                    </a:cubicBezTo>
                    <a:cubicBezTo>
                      <a:pt x="109600" y="75960"/>
                      <a:pt x="111480" y="76763"/>
                      <a:pt x="112821" y="78217"/>
                    </a:cubicBezTo>
                    <a:cubicBezTo>
                      <a:pt x="114165" y="76770"/>
                      <a:pt x="116034" y="75967"/>
                      <a:pt x="117968" y="75967"/>
                    </a:cubicBezTo>
                    <a:cubicBezTo>
                      <a:pt x="118392" y="75967"/>
                      <a:pt x="118820" y="76005"/>
                      <a:pt x="119245" y="76084"/>
                    </a:cubicBezTo>
                    <a:cubicBezTo>
                      <a:pt x="118717" y="76721"/>
                      <a:pt x="118304" y="77446"/>
                      <a:pt x="118045" y="78235"/>
                    </a:cubicBezTo>
                    <a:lnTo>
                      <a:pt x="118421" y="78235"/>
                    </a:lnTo>
                    <a:cubicBezTo>
                      <a:pt x="119317" y="75492"/>
                      <a:pt x="121900" y="74119"/>
                      <a:pt x="124482" y="74119"/>
                    </a:cubicBezTo>
                    <a:cubicBezTo>
                      <a:pt x="127063" y="74119"/>
                      <a:pt x="129644" y="75490"/>
                      <a:pt x="130544" y="78235"/>
                    </a:cubicBezTo>
                    <a:lnTo>
                      <a:pt x="130921" y="78235"/>
                    </a:lnTo>
                    <a:cubicBezTo>
                      <a:pt x="130652" y="77446"/>
                      <a:pt x="130249" y="76721"/>
                      <a:pt x="129711" y="76084"/>
                    </a:cubicBezTo>
                    <a:cubicBezTo>
                      <a:pt x="130137" y="76005"/>
                      <a:pt x="130565" y="75967"/>
                      <a:pt x="130990" y="75967"/>
                    </a:cubicBezTo>
                    <a:cubicBezTo>
                      <a:pt x="132925" y="75967"/>
                      <a:pt x="134800" y="76770"/>
                      <a:pt x="136145" y="78217"/>
                    </a:cubicBezTo>
                    <a:cubicBezTo>
                      <a:pt x="137486" y="76763"/>
                      <a:pt x="139360" y="75960"/>
                      <a:pt x="141297" y="75960"/>
                    </a:cubicBezTo>
                    <a:cubicBezTo>
                      <a:pt x="141806" y="75960"/>
                      <a:pt x="142320" y="76015"/>
                      <a:pt x="142829" y="76129"/>
                    </a:cubicBezTo>
                    <a:cubicBezTo>
                      <a:pt x="143284" y="72368"/>
                      <a:pt x="139944" y="69005"/>
                      <a:pt x="136195" y="69005"/>
                    </a:cubicBezTo>
                    <a:cubicBezTo>
                      <a:pt x="136175" y="69005"/>
                      <a:pt x="136156" y="69005"/>
                      <a:pt x="136136" y="69006"/>
                    </a:cubicBezTo>
                    <a:cubicBezTo>
                      <a:pt x="136116" y="69005"/>
                      <a:pt x="136096" y="69005"/>
                      <a:pt x="136077" y="69005"/>
                    </a:cubicBezTo>
                    <a:cubicBezTo>
                      <a:pt x="134208" y="69005"/>
                      <a:pt x="132449" y="69844"/>
                      <a:pt x="131199" y="71147"/>
                    </a:cubicBezTo>
                    <a:cubicBezTo>
                      <a:pt x="131288" y="69552"/>
                      <a:pt x="130706" y="68056"/>
                      <a:pt x="129711" y="66873"/>
                    </a:cubicBezTo>
                    <a:cubicBezTo>
                      <a:pt x="130140" y="66794"/>
                      <a:pt x="130570" y="66755"/>
                      <a:pt x="130997" y="66755"/>
                    </a:cubicBezTo>
                    <a:cubicBezTo>
                      <a:pt x="132930" y="66755"/>
                      <a:pt x="134802" y="67551"/>
                      <a:pt x="136145" y="68997"/>
                    </a:cubicBezTo>
                    <a:cubicBezTo>
                      <a:pt x="137487" y="67540"/>
                      <a:pt x="139365" y="66743"/>
                      <a:pt x="141304" y="66743"/>
                    </a:cubicBezTo>
                    <a:cubicBezTo>
                      <a:pt x="141811" y="66743"/>
                      <a:pt x="142322" y="66798"/>
                      <a:pt x="142829" y="66909"/>
                    </a:cubicBezTo>
                    <a:cubicBezTo>
                      <a:pt x="143276" y="63151"/>
                      <a:pt x="139944" y="59785"/>
                      <a:pt x="136198" y="59785"/>
                    </a:cubicBezTo>
                    <a:cubicBezTo>
                      <a:pt x="136183" y="59785"/>
                      <a:pt x="136169" y="59785"/>
                      <a:pt x="136154" y="59785"/>
                    </a:cubicBezTo>
                    <a:cubicBezTo>
                      <a:pt x="137492" y="58340"/>
                      <a:pt x="139363" y="57545"/>
                      <a:pt x="141292" y="57545"/>
                    </a:cubicBezTo>
                    <a:cubicBezTo>
                      <a:pt x="141803" y="57545"/>
                      <a:pt x="142319" y="57601"/>
                      <a:pt x="142829" y="57715"/>
                    </a:cubicBezTo>
                    <a:cubicBezTo>
                      <a:pt x="143284" y="53954"/>
                      <a:pt x="139944" y="50592"/>
                      <a:pt x="136195" y="50592"/>
                    </a:cubicBezTo>
                    <a:cubicBezTo>
                      <a:pt x="136175" y="50592"/>
                      <a:pt x="136156" y="50592"/>
                      <a:pt x="136136" y="50592"/>
                    </a:cubicBezTo>
                    <a:cubicBezTo>
                      <a:pt x="136116" y="50592"/>
                      <a:pt x="136096" y="50592"/>
                      <a:pt x="136077" y="50592"/>
                    </a:cubicBezTo>
                    <a:cubicBezTo>
                      <a:pt x="134208" y="50592"/>
                      <a:pt x="132449" y="51430"/>
                      <a:pt x="131199" y="52733"/>
                    </a:cubicBezTo>
                    <a:cubicBezTo>
                      <a:pt x="131288" y="51138"/>
                      <a:pt x="130706" y="49642"/>
                      <a:pt x="129711" y="48459"/>
                    </a:cubicBezTo>
                    <a:cubicBezTo>
                      <a:pt x="130140" y="48380"/>
                      <a:pt x="130570" y="48341"/>
                      <a:pt x="130997" y="48341"/>
                    </a:cubicBezTo>
                    <a:cubicBezTo>
                      <a:pt x="132927" y="48341"/>
                      <a:pt x="134793" y="49137"/>
                      <a:pt x="136136" y="50583"/>
                    </a:cubicBezTo>
                    <a:cubicBezTo>
                      <a:pt x="137484" y="49129"/>
                      <a:pt x="139360" y="48326"/>
                      <a:pt x="141292" y="48326"/>
                    </a:cubicBezTo>
                    <a:cubicBezTo>
                      <a:pt x="141801" y="48326"/>
                      <a:pt x="142313" y="48381"/>
                      <a:pt x="142820" y="48495"/>
                    </a:cubicBezTo>
                    <a:cubicBezTo>
                      <a:pt x="143275" y="44743"/>
                      <a:pt x="139943" y="41371"/>
                      <a:pt x="136195" y="41371"/>
                    </a:cubicBezTo>
                    <a:cubicBezTo>
                      <a:pt x="136175" y="41371"/>
                      <a:pt x="136156" y="41371"/>
                      <a:pt x="136136" y="41372"/>
                    </a:cubicBezTo>
                    <a:cubicBezTo>
                      <a:pt x="137482" y="39919"/>
                      <a:pt x="139354" y="39122"/>
                      <a:pt x="141284" y="39122"/>
                    </a:cubicBezTo>
                    <a:cubicBezTo>
                      <a:pt x="141795" y="39122"/>
                      <a:pt x="142310" y="39178"/>
                      <a:pt x="142820" y="39293"/>
                    </a:cubicBezTo>
                    <a:cubicBezTo>
                      <a:pt x="143274" y="35536"/>
                      <a:pt x="139943" y="32169"/>
                      <a:pt x="136210" y="32169"/>
                    </a:cubicBezTo>
                    <a:cubicBezTo>
                      <a:pt x="136185" y="32169"/>
                      <a:pt x="136160" y="32169"/>
                      <a:pt x="136136" y="32169"/>
                    </a:cubicBezTo>
                    <a:cubicBezTo>
                      <a:pt x="136116" y="32169"/>
                      <a:pt x="136096" y="32169"/>
                      <a:pt x="136076" y="32169"/>
                    </a:cubicBezTo>
                    <a:cubicBezTo>
                      <a:pt x="134207" y="32169"/>
                      <a:pt x="132440" y="32998"/>
                      <a:pt x="131199" y="34302"/>
                    </a:cubicBezTo>
                    <a:cubicBezTo>
                      <a:pt x="131279" y="32716"/>
                      <a:pt x="130697" y="31210"/>
                      <a:pt x="129702" y="30028"/>
                    </a:cubicBezTo>
                    <a:cubicBezTo>
                      <a:pt x="130130" y="29949"/>
                      <a:pt x="130559" y="29910"/>
                      <a:pt x="130985" y="29910"/>
                    </a:cubicBezTo>
                    <a:cubicBezTo>
                      <a:pt x="132925" y="29910"/>
                      <a:pt x="134799" y="30713"/>
                      <a:pt x="136136" y="32160"/>
                    </a:cubicBezTo>
                    <a:cubicBezTo>
                      <a:pt x="137484" y="30706"/>
                      <a:pt x="139360" y="29903"/>
                      <a:pt x="141292" y="29903"/>
                    </a:cubicBezTo>
                    <a:cubicBezTo>
                      <a:pt x="141801" y="29903"/>
                      <a:pt x="142313" y="29959"/>
                      <a:pt x="142820" y="30072"/>
                    </a:cubicBezTo>
                    <a:cubicBezTo>
                      <a:pt x="143276" y="26315"/>
                      <a:pt x="139935" y="22949"/>
                      <a:pt x="136189" y="22949"/>
                    </a:cubicBezTo>
                    <a:cubicBezTo>
                      <a:pt x="136175" y="22949"/>
                      <a:pt x="136160" y="22949"/>
                      <a:pt x="136145" y="22949"/>
                    </a:cubicBezTo>
                    <a:cubicBezTo>
                      <a:pt x="137490" y="21504"/>
                      <a:pt x="139357" y="20708"/>
                      <a:pt x="141284" y="20708"/>
                    </a:cubicBezTo>
                    <a:cubicBezTo>
                      <a:pt x="141794" y="20708"/>
                      <a:pt x="142310" y="20764"/>
                      <a:pt x="142820" y="20879"/>
                    </a:cubicBezTo>
                    <a:cubicBezTo>
                      <a:pt x="143275" y="17117"/>
                      <a:pt x="139935" y="13755"/>
                      <a:pt x="136195" y="13755"/>
                    </a:cubicBezTo>
                    <a:cubicBezTo>
                      <a:pt x="136175" y="13755"/>
                      <a:pt x="136156" y="13755"/>
                      <a:pt x="136136" y="13755"/>
                    </a:cubicBezTo>
                    <a:cubicBezTo>
                      <a:pt x="136116" y="13755"/>
                      <a:pt x="136096" y="13755"/>
                      <a:pt x="136076" y="13755"/>
                    </a:cubicBezTo>
                    <a:cubicBezTo>
                      <a:pt x="134207" y="13755"/>
                      <a:pt x="132440" y="14585"/>
                      <a:pt x="131199" y="15888"/>
                    </a:cubicBezTo>
                    <a:cubicBezTo>
                      <a:pt x="131279" y="14302"/>
                      <a:pt x="130697" y="12797"/>
                      <a:pt x="129702" y="11614"/>
                    </a:cubicBezTo>
                    <a:cubicBezTo>
                      <a:pt x="130130" y="11535"/>
                      <a:pt x="130558" y="11496"/>
                      <a:pt x="130984" y="11496"/>
                    </a:cubicBezTo>
                    <a:cubicBezTo>
                      <a:pt x="132922" y="11496"/>
                      <a:pt x="134791" y="12299"/>
                      <a:pt x="136136" y="13746"/>
                    </a:cubicBezTo>
                    <a:cubicBezTo>
                      <a:pt x="137484" y="12292"/>
                      <a:pt x="139360" y="11489"/>
                      <a:pt x="141292" y="11489"/>
                    </a:cubicBezTo>
                    <a:cubicBezTo>
                      <a:pt x="141801" y="11489"/>
                      <a:pt x="142313" y="11545"/>
                      <a:pt x="142820" y="11659"/>
                    </a:cubicBezTo>
                    <a:cubicBezTo>
                      <a:pt x="143275" y="7906"/>
                      <a:pt x="139935" y="4535"/>
                      <a:pt x="136195" y="4535"/>
                    </a:cubicBezTo>
                    <a:cubicBezTo>
                      <a:pt x="136175" y="4535"/>
                      <a:pt x="136156" y="4535"/>
                      <a:pt x="136136" y="4535"/>
                    </a:cubicBezTo>
                    <a:cubicBezTo>
                      <a:pt x="136116" y="4535"/>
                      <a:pt x="136096" y="4535"/>
                      <a:pt x="136077" y="4535"/>
                    </a:cubicBezTo>
                    <a:cubicBezTo>
                      <a:pt x="134208" y="4535"/>
                      <a:pt x="132440" y="5373"/>
                      <a:pt x="131199" y="6677"/>
                    </a:cubicBezTo>
                    <a:cubicBezTo>
                      <a:pt x="131234" y="5933"/>
                      <a:pt x="131136" y="5198"/>
                      <a:pt x="130894" y="4499"/>
                    </a:cubicBezTo>
                    <a:lnTo>
                      <a:pt x="130518" y="4499"/>
                    </a:lnTo>
                    <a:cubicBezTo>
                      <a:pt x="130751" y="5198"/>
                      <a:pt x="130867" y="5933"/>
                      <a:pt x="130867" y="6668"/>
                    </a:cubicBezTo>
                    <a:cubicBezTo>
                      <a:pt x="130394" y="6566"/>
                      <a:pt x="129917" y="6516"/>
                      <a:pt x="129443" y="6516"/>
                    </a:cubicBezTo>
                    <a:cubicBezTo>
                      <a:pt x="127584" y="6516"/>
                      <a:pt x="125780" y="7282"/>
                      <a:pt x="124487" y="8675"/>
                    </a:cubicBezTo>
                    <a:cubicBezTo>
                      <a:pt x="123206" y="7295"/>
                      <a:pt x="121414" y="6515"/>
                      <a:pt x="119532" y="6515"/>
                    </a:cubicBezTo>
                    <a:cubicBezTo>
                      <a:pt x="119048" y="6515"/>
                      <a:pt x="118564" y="6560"/>
                      <a:pt x="118089" y="6668"/>
                    </a:cubicBezTo>
                    <a:cubicBezTo>
                      <a:pt x="118089" y="5933"/>
                      <a:pt x="118206" y="5198"/>
                      <a:pt x="118439" y="4499"/>
                    </a:cubicBezTo>
                    <a:lnTo>
                      <a:pt x="118063" y="4499"/>
                    </a:lnTo>
                    <a:cubicBezTo>
                      <a:pt x="117821" y="5198"/>
                      <a:pt x="117722" y="5933"/>
                      <a:pt x="117758" y="6677"/>
                    </a:cubicBezTo>
                    <a:cubicBezTo>
                      <a:pt x="116516" y="5373"/>
                      <a:pt x="114749" y="4535"/>
                      <a:pt x="112880" y="4535"/>
                    </a:cubicBezTo>
                    <a:cubicBezTo>
                      <a:pt x="112860" y="4535"/>
                      <a:pt x="112840" y="4535"/>
                      <a:pt x="112821" y="4535"/>
                    </a:cubicBezTo>
                    <a:cubicBezTo>
                      <a:pt x="112802" y="4535"/>
                      <a:pt x="112783" y="4535"/>
                      <a:pt x="112765" y="4535"/>
                    </a:cubicBezTo>
                    <a:cubicBezTo>
                      <a:pt x="110778" y="4535"/>
                      <a:pt x="108911" y="5480"/>
                      <a:pt x="107659" y="6927"/>
                    </a:cubicBezTo>
                    <a:lnTo>
                      <a:pt x="107659" y="6927"/>
                    </a:lnTo>
                    <a:cubicBezTo>
                      <a:pt x="107953" y="3265"/>
                      <a:pt x="104676" y="36"/>
                      <a:pt x="101009" y="36"/>
                    </a:cubicBezTo>
                    <a:cubicBezTo>
                      <a:pt x="100988" y="36"/>
                      <a:pt x="100968" y="37"/>
                      <a:pt x="100948" y="37"/>
                    </a:cubicBezTo>
                    <a:cubicBezTo>
                      <a:pt x="100928" y="37"/>
                      <a:pt x="100908" y="37"/>
                      <a:pt x="100889" y="37"/>
                    </a:cubicBezTo>
                    <a:cubicBezTo>
                      <a:pt x="99020" y="37"/>
                      <a:pt x="97261" y="875"/>
                      <a:pt x="96011" y="2178"/>
                    </a:cubicBezTo>
                    <a:cubicBezTo>
                      <a:pt x="96056" y="1435"/>
                      <a:pt x="95948" y="700"/>
                      <a:pt x="95706" y="1"/>
                    </a:cubicBezTo>
                    <a:lnTo>
                      <a:pt x="95339" y="1"/>
                    </a:lnTo>
                    <a:cubicBezTo>
                      <a:pt x="95563" y="700"/>
                      <a:pt x="95688" y="1426"/>
                      <a:pt x="95688" y="2169"/>
                    </a:cubicBezTo>
                    <a:cubicBezTo>
                      <a:pt x="95213" y="2067"/>
                      <a:pt x="94735" y="2018"/>
                      <a:pt x="94260" y="2018"/>
                    </a:cubicBezTo>
                    <a:cubicBezTo>
                      <a:pt x="92399" y="2018"/>
                      <a:pt x="90599" y="2784"/>
                      <a:pt x="89299" y="4177"/>
                    </a:cubicBezTo>
                    <a:cubicBezTo>
                      <a:pt x="88034" y="2804"/>
                      <a:pt x="86246" y="2017"/>
                      <a:pt x="84376" y="2017"/>
                    </a:cubicBezTo>
                    <a:cubicBezTo>
                      <a:pt x="84365" y="2017"/>
                      <a:pt x="84355" y="2017"/>
                      <a:pt x="84344" y="2017"/>
                    </a:cubicBezTo>
                    <a:cubicBezTo>
                      <a:pt x="83860" y="2017"/>
                      <a:pt x="83376" y="2062"/>
                      <a:pt x="82902" y="2169"/>
                    </a:cubicBezTo>
                    <a:cubicBezTo>
                      <a:pt x="82902" y="1435"/>
                      <a:pt x="83027" y="700"/>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sp>
            <p:nvSpPr>
              <p:cNvPr id="617" name="Google Shape;617;p27"/>
              <p:cNvSpPr/>
              <p:nvPr/>
            </p:nvSpPr>
            <p:spPr>
              <a:xfrm>
                <a:off x="0" y="0"/>
                <a:ext cx="2743019" cy="1499080"/>
              </a:xfrm>
              <a:custGeom>
                <a:avLst/>
                <a:gdLst/>
                <a:ahLst/>
                <a:cxnLst/>
                <a:rect l="l" t="t" r="r" b="b"/>
                <a:pathLst>
                  <a:path w="143276" h="78414" extrusionOk="0">
                    <a:moveTo>
                      <a:pt x="84144" y="2392"/>
                    </a:moveTo>
                    <a:cubicBezTo>
                      <a:pt x="86080" y="2392"/>
                      <a:pt x="87955" y="3195"/>
                      <a:pt x="89299" y="4642"/>
                    </a:cubicBezTo>
                    <a:cubicBezTo>
                      <a:pt x="90635" y="3197"/>
                      <a:pt x="92499" y="2400"/>
                      <a:pt x="94430" y="2400"/>
                    </a:cubicBezTo>
                    <a:cubicBezTo>
                      <a:pt x="94856" y="2400"/>
                      <a:pt x="95287" y="2439"/>
                      <a:pt x="95715" y="2518"/>
                    </a:cubicBezTo>
                    <a:cubicBezTo>
                      <a:pt x="94720" y="3692"/>
                      <a:pt x="94138" y="5198"/>
                      <a:pt x="94228" y="6793"/>
                    </a:cubicBezTo>
                    <a:cubicBezTo>
                      <a:pt x="92977" y="5480"/>
                      <a:pt x="91219" y="4651"/>
                      <a:pt x="89350" y="4651"/>
                    </a:cubicBezTo>
                    <a:cubicBezTo>
                      <a:pt x="89330" y="4651"/>
                      <a:pt x="89310" y="4651"/>
                      <a:pt x="89290" y="4651"/>
                    </a:cubicBezTo>
                    <a:cubicBezTo>
                      <a:pt x="89271" y="4651"/>
                      <a:pt x="89251" y="4651"/>
                      <a:pt x="89231" y="4651"/>
                    </a:cubicBezTo>
                    <a:cubicBezTo>
                      <a:pt x="87362" y="4651"/>
                      <a:pt x="85595" y="5489"/>
                      <a:pt x="84353" y="6793"/>
                    </a:cubicBezTo>
                    <a:cubicBezTo>
                      <a:pt x="84434" y="5198"/>
                      <a:pt x="83851" y="3692"/>
                      <a:pt x="82866" y="2518"/>
                    </a:cubicBezTo>
                    <a:lnTo>
                      <a:pt x="82866" y="2509"/>
                    </a:lnTo>
                    <a:cubicBezTo>
                      <a:pt x="83291" y="2430"/>
                      <a:pt x="83719" y="2392"/>
                      <a:pt x="84144" y="2392"/>
                    </a:cubicBezTo>
                    <a:close/>
                    <a:moveTo>
                      <a:pt x="23970" y="2589"/>
                    </a:moveTo>
                    <a:cubicBezTo>
                      <a:pt x="24396" y="2589"/>
                      <a:pt x="24824" y="2628"/>
                      <a:pt x="25250" y="2707"/>
                    </a:cubicBezTo>
                    <a:cubicBezTo>
                      <a:pt x="24255" y="3889"/>
                      <a:pt x="23673" y="5386"/>
                      <a:pt x="23753" y="6981"/>
                    </a:cubicBezTo>
                    <a:cubicBezTo>
                      <a:pt x="22512" y="5677"/>
                      <a:pt x="20744" y="4839"/>
                      <a:pt x="18884" y="4839"/>
                    </a:cubicBezTo>
                    <a:cubicBezTo>
                      <a:pt x="18864" y="4839"/>
                      <a:pt x="18845" y="4839"/>
                      <a:pt x="18825" y="4839"/>
                    </a:cubicBezTo>
                    <a:cubicBezTo>
                      <a:pt x="18805" y="4839"/>
                      <a:pt x="18786" y="4839"/>
                      <a:pt x="18766" y="4839"/>
                    </a:cubicBezTo>
                    <a:cubicBezTo>
                      <a:pt x="16897" y="4839"/>
                      <a:pt x="15129" y="5677"/>
                      <a:pt x="13888" y="6981"/>
                    </a:cubicBezTo>
                    <a:cubicBezTo>
                      <a:pt x="13951" y="5395"/>
                      <a:pt x="13368" y="3898"/>
                      <a:pt x="12382" y="2716"/>
                    </a:cubicBezTo>
                    <a:lnTo>
                      <a:pt x="12391" y="2707"/>
                    </a:lnTo>
                    <a:cubicBezTo>
                      <a:pt x="12818" y="2628"/>
                      <a:pt x="13246" y="2589"/>
                      <a:pt x="13671" y="2589"/>
                    </a:cubicBezTo>
                    <a:cubicBezTo>
                      <a:pt x="15606" y="2589"/>
                      <a:pt x="17481" y="3390"/>
                      <a:pt x="18825" y="4830"/>
                    </a:cubicBezTo>
                    <a:cubicBezTo>
                      <a:pt x="20162" y="3390"/>
                      <a:pt x="22035" y="2589"/>
                      <a:pt x="23970" y="2589"/>
                    </a:cubicBezTo>
                    <a:close/>
                    <a:moveTo>
                      <a:pt x="77636" y="544"/>
                    </a:moveTo>
                    <a:cubicBezTo>
                      <a:pt x="80811" y="544"/>
                      <a:pt x="83986" y="2623"/>
                      <a:pt x="84031" y="6784"/>
                    </a:cubicBezTo>
                    <a:cubicBezTo>
                      <a:pt x="83550" y="6679"/>
                      <a:pt x="83066" y="6627"/>
                      <a:pt x="82585" y="6627"/>
                    </a:cubicBezTo>
                    <a:cubicBezTo>
                      <a:pt x="80728" y="6627"/>
                      <a:pt x="78929" y="7394"/>
                      <a:pt x="77633" y="8782"/>
                    </a:cubicBezTo>
                    <a:cubicBezTo>
                      <a:pt x="76360" y="7411"/>
                      <a:pt x="74559" y="6622"/>
                      <a:pt x="72687" y="6622"/>
                    </a:cubicBezTo>
                    <a:cubicBezTo>
                      <a:pt x="72203" y="6622"/>
                      <a:pt x="71719" y="6676"/>
                      <a:pt x="71244" y="6784"/>
                    </a:cubicBezTo>
                    <a:cubicBezTo>
                      <a:pt x="71284" y="2625"/>
                      <a:pt x="74460" y="544"/>
                      <a:pt x="77636" y="544"/>
                    </a:cubicBezTo>
                    <a:close/>
                    <a:moveTo>
                      <a:pt x="100947" y="544"/>
                    </a:moveTo>
                    <a:cubicBezTo>
                      <a:pt x="104121" y="544"/>
                      <a:pt x="107295" y="2622"/>
                      <a:pt x="107337" y="6782"/>
                    </a:cubicBezTo>
                    <a:lnTo>
                      <a:pt x="107337" y="6782"/>
                    </a:lnTo>
                    <a:cubicBezTo>
                      <a:pt x="106859" y="6678"/>
                      <a:pt x="106378" y="6627"/>
                      <a:pt x="105901" y="6627"/>
                    </a:cubicBezTo>
                    <a:cubicBezTo>
                      <a:pt x="104043" y="6627"/>
                      <a:pt x="102246" y="7394"/>
                      <a:pt x="100957" y="8782"/>
                    </a:cubicBezTo>
                    <a:cubicBezTo>
                      <a:pt x="99676" y="7411"/>
                      <a:pt x="97883" y="6622"/>
                      <a:pt x="96002" y="6622"/>
                    </a:cubicBezTo>
                    <a:cubicBezTo>
                      <a:pt x="95518" y="6622"/>
                      <a:pt x="95034" y="6676"/>
                      <a:pt x="94559" y="6784"/>
                    </a:cubicBezTo>
                    <a:cubicBezTo>
                      <a:pt x="94595" y="2625"/>
                      <a:pt x="97771" y="544"/>
                      <a:pt x="100947" y="544"/>
                    </a:cubicBezTo>
                    <a:close/>
                    <a:moveTo>
                      <a:pt x="7166" y="739"/>
                    </a:moveTo>
                    <a:cubicBezTo>
                      <a:pt x="10341" y="739"/>
                      <a:pt x="13516" y="2815"/>
                      <a:pt x="13556" y="6972"/>
                    </a:cubicBezTo>
                    <a:cubicBezTo>
                      <a:pt x="13079" y="6868"/>
                      <a:pt x="12598" y="6817"/>
                      <a:pt x="12120" y="6817"/>
                    </a:cubicBezTo>
                    <a:cubicBezTo>
                      <a:pt x="10263" y="6817"/>
                      <a:pt x="8460" y="7585"/>
                      <a:pt x="7163" y="8974"/>
                    </a:cubicBezTo>
                    <a:lnTo>
                      <a:pt x="7163" y="8974"/>
                    </a:lnTo>
                    <a:cubicBezTo>
                      <a:pt x="5882" y="7597"/>
                      <a:pt x="4092" y="6819"/>
                      <a:pt x="2212" y="6819"/>
                    </a:cubicBezTo>
                    <a:cubicBezTo>
                      <a:pt x="1728" y="6819"/>
                      <a:pt x="1245" y="6873"/>
                      <a:pt x="770" y="6972"/>
                    </a:cubicBezTo>
                    <a:cubicBezTo>
                      <a:pt x="810" y="2818"/>
                      <a:pt x="3988" y="739"/>
                      <a:pt x="7166" y="739"/>
                    </a:cubicBezTo>
                    <a:close/>
                    <a:moveTo>
                      <a:pt x="30461" y="743"/>
                    </a:moveTo>
                    <a:cubicBezTo>
                      <a:pt x="33632" y="743"/>
                      <a:pt x="36807" y="2818"/>
                      <a:pt x="36853" y="6968"/>
                    </a:cubicBezTo>
                    <a:lnTo>
                      <a:pt x="36853" y="6968"/>
                    </a:lnTo>
                    <a:cubicBezTo>
                      <a:pt x="36386" y="6869"/>
                      <a:pt x="35915" y="6820"/>
                      <a:pt x="35447" y="6820"/>
                    </a:cubicBezTo>
                    <a:cubicBezTo>
                      <a:pt x="33589" y="6820"/>
                      <a:pt x="31784" y="7587"/>
                      <a:pt x="30492" y="8979"/>
                    </a:cubicBezTo>
                    <a:cubicBezTo>
                      <a:pt x="29210" y="7599"/>
                      <a:pt x="27418" y="6819"/>
                      <a:pt x="25536" y="6819"/>
                    </a:cubicBezTo>
                    <a:cubicBezTo>
                      <a:pt x="25053" y="6819"/>
                      <a:pt x="24569" y="6873"/>
                      <a:pt x="24094" y="6972"/>
                    </a:cubicBezTo>
                    <a:cubicBezTo>
                      <a:pt x="24121" y="2820"/>
                      <a:pt x="27289" y="743"/>
                      <a:pt x="30461" y="743"/>
                    </a:cubicBezTo>
                    <a:close/>
                    <a:moveTo>
                      <a:pt x="119326" y="6899"/>
                    </a:moveTo>
                    <a:cubicBezTo>
                      <a:pt x="121263" y="6899"/>
                      <a:pt x="123133" y="7700"/>
                      <a:pt x="124470" y="9149"/>
                    </a:cubicBezTo>
                    <a:lnTo>
                      <a:pt x="124470" y="9149"/>
                    </a:lnTo>
                    <a:cubicBezTo>
                      <a:pt x="124453" y="9149"/>
                      <a:pt x="124436" y="9149"/>
                      <a:pt x="124419" y="9149"/>
                    </a:cubicBezTo>
                    <a:cubicBezTo>
                      <a:pt x="122550" y="9149"/>
                      <a:pt x="120782" y="9987"/>
                      <a:pt x="119541" y="11291"/>
                    </a:cubicBezTo>
                    <a:cubicBezTo>
                      <a:pt x="119622" y="9705"/>
                      <a:pt x="119039" y="8199"/>
                      <a:pt x="118045" y="7017"/>
                    </a:cubicBezTo>
                    <a:cubicBezTo>
                      <a:pt x="118472" y="6938"/>
                      <a:pt x="118901" y="6899"/>
                      <a:pt x="119326" y="6899"/>
                    </a:cubicBezTo>
                    <a:close/>
                    <a:moveTo>
                      <a:pt x="129625" y="6899"/>
                    </a:moveTo>
                    <a:cubicBezTo>
                      <a:pt x="130050" y="6899"/>
                      <a:pt x="130477" y="6938"/>
                      <a:pt x="130903" y="7017"/>
                    </a:cubicBezTo>
                    <a:cubicBezTo>
                      <a:pt x="129908" y="8199"/>
                      <a:pt x="129326" y="9705"/>
                      <a:pt x="129415" y="11291"/>
                    </a:cubicBezTo>
                    <a:cubicBezTo>
                      <a:pt x="128165" y="9987"/>
                      <a:pt x="126397" y="9149"/>
                      <a:pt x="124537" y="9149"/>
                    </a:cubicBezTo>
                    <a:cubicBezTo>
                      <a:pt x="124520" y="9149"/>
                      <a:pt x="124503" y="9149"/>
                      <a:pt x="124487" y="9149"/>
                    </a:cubicBezTo>
                    <a:lnTo>
                      <a:pt x="124487" y="9149"/>
                    </a:lnTo>
                    <a:cubicBezTo>
                      <a:pt x="125823" y="7700"/>
                      <a:pt x="127694" y="6899"/>
                      <a:pt x="129625" y="6899"/>
                    </a:cubicBezTo>
                    <a:close/>
                    <a:moveTo>
                      <a:pt x="82788" y="6997"/>
                    </a:moveTo>
                    <a:cubicBezTo>
                      <a:pt x="83213" y="6997"/>
                      <a:pt x="83641" y="7036"/>
                      <a:pt x="84066" y="7115"/>
                    </a:cubicBezTo>
                    <a:cubicBezTo>
                      <a:pt x="83072" y="8298"/>
                      <a:pt x="82489" y="9794"/>
                      <a:pt x="82579" y="11389"/>
                    </a:cubicBezTo>
                    <a:cubicBezTo>
                      <a:pt x="81329" y="10086"/>
                      <a:pt x="79570" y="9248"/>
                      <a:pt x="77701" y="9248"/>
                    </a:cubicBezTo>
                    <a:cubicBezTo>
                      <a:pt x="77681" y="9248"/>
                      <a:pt x="77661" y="9248"/>
                      <a:pt x="77642" y="9248"/>
                    </a:cubicBezTo>
                    <a:cubicBezTo>
                      <a:pt x="78979" y="7800"/>
                      <a:pt x="80853" y="6997"/>
                      <a:pt x="82788" y="6997"/>
                    </a:cubicBezTo>
                    <a:close/>
                    <a:moveTo>
                      <a:pt x="95819" y="7002"/>
                    </a:moveTo>
                    <a:cubicBezTo>
                      <a:pt x="97748" y="7002"/>
                      <a:pt x="99615" y="7806"/>
                      <a:pt x="100948" y="9257"/>
                    </a:cubicBezTo>
                    <a:cubicBezTo>
                      <a:pt x="100928" y="9257"/>
                      <a:pt x="100908" y="9256"/>
                      <a:pt x="100888" y="9256"/>
                    </a:cubicBezTo>
                    <a:cubicBezTo>
                      <a:pt x="99020" y="9256"/>
                      <a:pt x="97252" y="10086"/>
                      <a:pt x="96011" y="11398"/>
                    </a:cubicBezTo>
                    <a:cubicBezTo>
                      <a:pt x="96100" y="9803"/>
                      <a:pt x="95509" y="8298"/>
                      <a:pt x="94523" y="7124"/>
                    </a:cubicBezTo>
                    <a:cubicBezTo>
                      <a:pt x="94955" y="7042"/>
                      <a:pt x="95388" y="7002"/>
                      <a:pt x="95819" y="7002"/>
                    </a:cubicBezTo>
                    <a:close/>
                    <a:moveTo>
                      <a:pt x="48857" y="7096"/>
                    </a:moveTo>
                    <a:cubicBezTo>
                      <a:pt x="50790" y="7096"/>
                      <a:pt x="52658" y="7899"/>
                      <a:pt x="53995" y="9346"/>
                    </a:cubicBezTo>
                    <a:lnTo>
                      <a:pt x="53995" y="9346"/>
                    </a:lnTo>
                    <a:cubicBezTo>
                      <a:pt x="53978" y="9346"/>
                      <a:pt x="53961" y="9346"/>
                      <a:pt x="53945" y="9346"/>
                    </a:cubicBezTo>
                    <a:cubicBezTo>
                      <a:pt x="52076" y="9346"/>
                      <a:pt x="50308" y="10184"/>
                      <a:pt x="49067" y="11488"/>
                    </a:cubicBezTo>
                    <a:cubicBezTo>
                      <a:pt x="49156" y="9893"/>
                      <a:pt x="48565" y="8388"/>
                      <a:pt x="47579" y="7214"/>
                    </a:cubicBezTo>
                    <a:cubicBezTo>
                      <a:pt x="48005" y="7135"/>
                      <a:pt x="48433" y="7096"/>
                      <a:pt x="48857" y="7096"/>
                    </a:cubicBezTo>
                    <a:close/>
                    <a:moveTo>
                      <a:pt x="59151" y="7096"/>
                    </a:moveTo>
                    <a:cubicBezTo>
                      <a:pt x="59575" y="7096"/>
                      <a:pt x="60003" y="7135"/>
                      <a:pt x="60429" y="7214"/>
                    </a:cubicBezTo>
                    <a:cubicBezTo>
                      <a:pt x="59443" y="8397"/>
                      <a:pt x="58852" y="9893"/>
                      <a:pt x="58941" y="11488"/>
                    </a:cubicBezTo>
                    <a:cubicBezTo>
                      <a:pt x="57700" y="10184"/>
                      <a:pt x="55932" y="9346"/>
                      <a:pt x="54063" y="9346"/>
                    </a:cubicBezTo>
                    <a:cubicBezTo>
                      <a:pt x="54043" y="9346"/>
                      <a:pt x="54024" y="9346"/>
                      <a:pt x="54004" y="9346"/>
                    </a:cubicBezTo>
                    <a:cubicBezTo>
                      <a:pt x="55349" y="7899"/>
                      <a:pt x="57217" y="7096"/>
                      <a:pt x="59151" y="7096"/>
                    </a:cubicBezTo>
                    <a:close/>
                    <a:moveTo>
                      <a:pt x="12288" y="7195"/>
                    </a:moveTo>
                    <a:cubicBezTo>
                      <a:pt x="12712" y="7195"/>
                      <a:pt x="13139" y="7233"/>
                      <a:pt x="13565" y="7312"/>
                    </a:cubicBezTo>
                    <a:cubicBezTo>
                      <a:pt x="12580" y="8495"/>
                      <a:pt x="11997" y="9992"/>
                      <a:pt x="12078" y="11586"/>
                    </a:cubicBezTo>
                    <a:cubicBezTo>
                      <a:pt x="10836" y="10283"/>
                      <a:pt x="9069" y="9445"/>
                      <a:pt x="7200" y="9445"/>
                    </a:cubicBezTo>
                    <a:cubicBezTo>
                      <a:pt x="7183" y="9445"/>
                      <a:pt x="7166" y="9445"/>
                      <a:pt x="7150" y="9445"/>
                    </a:cubicBezTo>
                    <a:lnTo>
                      <a:pt x="7150" y="9445"/>
                    </a:lnTo>
                    <a:cubicBezTo>
                      <a:pt x="8487" y="7997"/>
                      <a:pt x="10354" y="7195"/>
                      <a:pt x="12288" y="7195"/>
                    </a:cubicBezTo>
                    <a:close/>
                    <a:moveTo>
                      <a:pt x="25327" y="7195"/>
                    </a:moveTo>
                    <a:cubicBezTo>
                      <a:pt x="27263" y="7195"/>
                      <a:pt x="29138" y="7997"/>
                      <a:pt x="30483" y="9445"/>
                    </a:cubicBezTo>
                    <a:cubicBezTo>
                      <a:pt x="30463" y="9445"/>
                      <a:pt x="30443" y="9445"/>
                      <a:pt x="30423" y="9445"/>
                    </a:cubicBezTo>
                    <a:cubicBezTo>
                      <a:pt x="28555" y="9445"/>
                      <a:pt x="26787" y="10283"/>
                      <a:pt x="25545" y="11586"/>
                    </a:cubicBezTo>
                    <a:cubicBezTo>
                      <a:pt x="25626" y="10000"/>
                      <a:pt x="25044" y="8495"/>
                      <a:pt x="24049" y="7312"/>
                    </a:cubicBezTo>
                    <a:cubicBezTo>
                      <a:pt x="24475" y="7233"/>
                      <a:pt x="24903" y="7195"/>
                      <a:pt x="25327" y="7195"/>
                    </a:cubicBezTo>
                    <a:close/>
                    <a:moveTo>
                      <a:pt x="35634" y="7192"/>
                    </a:moveTo>
                    <a:cubicBezTo>
                      <a:pt x="36094" y="7192"/>
                      <a:pt x="36556" y="7237"/>
                      <a:pt x="37015" y="7330"/>
                    </a:cubicBezTo>
                    <a:cubicBezTo>
                      <a:pt x="35998" y="8588"/>
                      <a:pt x="35452" y="10173"/>
                      <a:pt x="35641" y="11840"/>
                    </a:cubicBezTo>
                    <a:lnTo>
                      <a:pt x="35641" y="11840"/>
                    </a:lnTo>
                    <a:cubicBezTo>
                      <a:pt x="34389" y="10389"/>
                      <a:pt x="32523" y="9445"/>
                      <a:pt x="30538" y="9445"/>
                    </a:cubicBezTo>
                    <a:cubicBezTo>
                      <a:pt x="30520" y="9445"/>
                      <a:pt x="30501" y="9445"/>
                      <a:pt x="30483" y="9445"/>
                    </a:cubicBezTo>
                    <a:cubicBezTo>
                      <a:pt x="31822" y="7997"/>
                      <a:pt x="33700" y="7192"/>
                      <a:pt x="35634" y="7192"/>
                    </a:cubicBezTo>
                    <a:close/>
                    <a:moveTo>
                      <a:pt x="112820" y="5042"/>
                    </a:moveTo>
                    <a:cubicBezTo>
                      <a:pt x="115994" y="5042"/>
                      <a:pt x="119168" y="7120"/>
                      <a:pt x="119209" y="11280"/>
                    </a:cubicBezTo>
                    <a:lnTo>
                      <a:pt x="119209" y="11280"/>
                    </a:lnTo>
                    <a:cubicBezTo>
                      <a:pt x="118737" y="11179"/>
                      <a:pt x="118262" y="11130"/>
                      <a:pt x="117790" y="11130"/>
                    </a:cubicBezTo>
                    <a:cubicBezTo>
                      <a:pt x="115926" y="11130"/>
                      <a:pt x="114120" y="11897"/>
                      <a:pt x="112821" y="13289"/>
                    </a:cubicBezTo>
                    <a:cubicBezTo>
                      <a:pt x="111548" y="11909"/>
                      <a:pt x="109747" y="11129"/>
                      <a:pt x="107874" y="11129"/>
                    </a:cubicBezTo>
                    <a:cubicBezTo>
                      <a:pt x="107391" y="11129"/>
                      <a:pt x="106898" y="11183"/>
                      <a:pt x="106432" y="11282"/>
                    </a:cubicBezTo>
                    <a:cubicBezTo>
                      <a:pt x="106468" y="7123"/>
                      <a:pt x="109644" y="5042"/>
                      <a:pt x="112820" y="5042"/>
                    </a:cubicBezTo>
                    <a:close/>
                    <a:moveTo>
                      <a:pt x="136135" y="5042"/>
                    </a:moveTo>
                    <a:cubicBezTo>
                      <a:pt x="139310" y="5042"/>
                      <a:pt x="142484" y="7121"/>
                      <a:pt x="142525" y="11282"/>
                    </a:cubicBezTo>
                    <a:cubicBezTo>
                      <a:pt x="142051" y="11180"/>
                      <a:pt x="141574" y="11130"/>
                      <a:pt x="141100" y="11130"/>
                    </a:cubicBezTo>
                    <a:cubicBezTo>
                      <a:pt x="139242" y="11130"/>
                      <a:pt x="137437" y="11897"/>
                      <a:pt x="136145" y="13289"/>
                    </a:cubicBezTo>
                    <a:cubicBezTo>
                      <a:pt x="134863" y="11909"/>
                      <a:pt x="133071" y="11129"/>
                      <a:pt x="131190" y="11129"/>
                    </a:cubicBezTo>
                    <a:cubicBezTo>
                      <a:pt x="130706" y="11129"/>
                      <a:pt x="130222" y="11183"/>
                      <a:pt x="129747" y="11282"/>
                    </a:cubicBezTo>
                    <a:cubicBezTo>
                      <a:pt x="129783" y="7123"/>
                      <a:pt x="132959" y="5042"/>
                      <a:pt x="136135" y="5042"/>
                    </a:cubicBezTo>
                    <a:close/>
                    <a:moveTo>
                      <a:pt x="89293" y="5147"/>
                    </a:moveTo>
                    <a:cubicBezTo>
                      <a:pt x="92468" y="5147"/>
                      <a:pt x="95642" y="7223"/>
                      <a:pt x="95679" y="11378"/>
                    </a:cubicBezTo>
                    <a:lnTo>
                      <a:pt x="95679" y="11378"/>
                    </a:lnTo>
                    <a:cubicBezTo>
                      <a:pt x="95207" y="11278"/>
                      <a:pt x="94731" y="11229"/>
                      <a:pt x="94259" y="11229"/>
                    </a:cubicBezTo>
                    <a:cubicBezTo>
                      <a:pt x="92396" y="11229"/>
                      <a:pt x="90592" y="11995"/>
                      <a:pt x="89299" y="13388"/>
                    </a:cubicBezTo>
                    <a:cubicBezTo>
                      <a:pt x="88018" y="12008"/>
                      <a:pt x="86226" y="11228"/>
                      <a:pt x="84344" y="11228"/>
                    </a:cubicBezTo>
                    <a:cubicBezTo>
                      <a:pt x="83860" y="11228"/>
                      <a:pt x="83376" y="11282"/>
                      <a:pt x="82902" y="11380"/>
                    </a:cubicBezTo>
                    <a:cubicBezTo>
                      <a:pt x="82937" y="7226"/>
                      <a:pt x="86116" y="5147"/>
                      <a:pt x="89293" y="5147"/>
                    </a:cubicBezTo>
                    <a:close/>
                    <a:moveTo>
                      <a:pt x="42334" y="5241"/>
                    </a:moveTo>
                    <a:cubicBezTo>
                      <a:pt x="45504" y="5241"/>
                      <a:pt x="48679" y="7316"/>
                      <a:pt x="48726" y="11466"/>
                    </a:cubicBezTo>
                    <a:lnTo>
                      <a:pt x="48726" y="11466"/>
                    </a:lnTo>
                    <a:cubicBezTo>
                      <a:pt x="48259" y="11367"/>
                      <a:pt x="47788" y="11318"/>
                      <a:pt x="47320" y="11318"/>
                    </a:cubicBezTo>
                    <a:cubicBezTo>
                      <a:pt x="45461" y="11318"/>
                      <a:pt x="43655" y="12085"/>
                      <a:pt x="42355" y="13477"/>
                    </a:cubicBezTo>
                    <a:cubicBezTo>
                      <a:pt x="41083" y="12097"/>
                      <a:pt x="39282" y="11318"/>
                      <a:pt x="37409" y="11318"/>
                    </a:cubicBezTo>
                    <a:cubicBezTo>
                      <a:pt x="36916" y="11318"/>
                      <a:pt x="36432" y="11371"/>
                      <a:pt x="35966" y="11470"/>
                    </a:cubicBezTo>
                    <a:cubicBezTo>
                      <a:pt x="35993" y="7318"/>
                      <a:pt x="39161" y="5241"/>
                      <a:pt x="42334" y="5241"/>
                    </a:cubicBezTo>
                    <a:close/>
                    <a:moveTo>
                      <a:pt x="65648" y="5241"/>
                    </a:moveTo>
                    <a:cubicBezTo>
                      <a:pt x="68820" y="5241"/>
                      <a:pt x="71995" y="7316"/>
                      <a:pt x="72041" y="11466"/>
                    </a:cubicBezTo>
                    <a:lnTo>
                      <a:pt x="72041" y="11466"/>
                    </a:lnTo>
                    <a:cubicBezTo>
                      <a:pt x="71572" y="11367"/>
                      <a:pt x="71100" y="11318"/>
                      <a:pt x="70631" y="11318"/>
                    </a:cubicBezTo>
                    <a:cubicBezTo>
                      <a:pt x="68767" y="11318"/>
                      <a:pt x="66961" y="12085"/>
                      <a:pt x="65662" y="13477"/>
                    </a:cubicBezTo>
                    <a:cubicBezTo>
                      <a:pt x="64389" y="12097"/>
                      <a:pt x="62588" y="11318"/>
                      <a:pt x="60715" y="11318"/>
                    </a:cubicBezTo>
                    <a:cubicBezTo>
                      <a:pt x="60223" y="11318"/>
                      <a:pt x="59739" y="11371"/>
                      <a:pt x="59273" y="11470"/>
                    </a:cubicBezTo>
                    <a:cubicBezTo>
                      <a:pt x="59304" y="7318"/>
                      <a:pt x="62474" y="5241"/>
                      <a:pt x="65648" y="5241"/>
                    </a:cubicBezTo>
                    <a:close/>
                    <a:moveTo>
                      <a:pt x="18806" y="5349"/>
                    </a:moveTo>
                    <a:cubicBezTo>
                      <a:pt x="21976" y="5349"/>
                      <a:pt x="25149" y="7423"/>
                      <a:pt x="25196" y="11574"/>
                    </a:cubicBezTo>
                    <a:lnTo>
                      <a:pt x="25196" y="11574"/>
                    </a:lnTo>
                    <a:cubicBezTo>
                      <a:pt x="24722" y="11471"/>
                      <a:pt x="24244" y="11421"/>
                      <a:pt x="23770" y="11421"/>
                    </a:cubicBezTo>
                    <a:cubicBezTo>
                      <a:pt x="21912" y="11421"/>
                      <a:pt x="20114" y="12189"/>
                      <a:pt x="18825" y="13585"/>
                    </a:cubicBezTo>
                    <a:cubicBezTo>
                      <a:pt x="17544" y="12205"/>
                      <a:pt x="15752" y="11425"/>
                      <a:pt x="13870" y="11425"/>
                    </a:cubicBezTo>
                    <a:cubicBezTo>
                      <a:pt x="13386" y="11425"/>
                      <a:pt x="12902" y="11470"/>
                      <a:pt x="12427" y="11578"/>
                    </a:cubicBezTo>
                    <a:cubicBezTo>
                      <a:pt x="12463" y="7425"/>
                      <a:pt x="15633" y="5349"/>
                      <a:pt x="18806" y="5349"/>
                    </a:cubicBezTo>
                    <a:close/>
                    <a:moveTo>
                      <a:pt x="117949" y="11501"/>
                    </a:moveTo>
                    <a:cubicBezTo>
                      <a:pt x="118380" y="11501"/>
                      <a:pt x="118814" y="11541"/>
                      <a:pt x="119245" y="11622"/>
                    </a:cubicBezTo>
                    <a:cubicBezTo>
                      <a:pt x="118253" y="12794"/>
                      <a:pt x="117671" y="14304"/>
                      <a:pt x="117757" y="15887"/>
                    </a:cubicBezTo>
                    <a:lnTo>
                      <a:pt x="117757" y="15887"/>
                    </a:lnTo>
                    <a:cubicBezTo>
                      <a:pt x="116507" y="14584"/>
                      <a:pt x="114739" y="13746"/>
                      <a:pt x="112880" y="13746"/>
                    </a:cubicBezTo>
                    <a:cubicBezTo>
                      <a:pt x="112860" y="13746"/>
                      <a:pt x="112840" y="13746"/>
                      <a:pt x="112821" y="13746"/>
                    </a:cubicBezTo>
                    <a:cubicBezTo>
                      <a:pt x="114154" y="12303"/>
                      <a:pt x="116020" y="11501"/>
                      <a:pt x="117949" y="11501"/>
                    </a:cubicBezTo>
                    <a:close/>
                    <a:moveTo>
                      <a:pt x="130985" y="11496"/>
                    </a:moveTo>
                    <a:cubicBezTo>
                      <a:pt x="132925" y="11496"/>
                      <a:pt x="134799" y="12298"/>
                      <a:pt x="136136" y="13746"/>
                    </a:cubicBezTo>
                    <a:cubicBezTo>
                      <a:pt x="136116" y="13746"/>
                      <a:pt x="136096" y="13746"/>
                      <a:pt x="136077" y="13746"/>
                    </a:cubicBezTo>
                    <a:cubicBezTo>
                      <a:pt x="134208" y="13746"/>
                      <a:pt x="132440" y="14584"/>
                      <a:pt x="131199" y="15888"/>
                    </a:cubicBezTo>
                    <a:cubicBezTo>
                      <a:pt x="131279" y="14293"/>
                      <a:pt x="130697" y="12796"/>
                      <a:pt x="129702" y="11613"/>
                    </a:cubicBezTo>
                    <a:cubicBezTo>
                      <a:pt x="130130" y="11534"/>
                      <a:pt x="130559" y="11496"/>
                      <a:pt x="130985" y="11496"/>
                    </a:cubicBezTo>
                    <a:close/>
                    <a:moveTo>
                      <a:pt x="84143" y="11612"/>
                    </a:moveTo>
                    <a:cubicBezTo>
                      <a:pt x="86077" y="11612"/>
                      <a:pt x="87946" y="12415"/>
                      <a:pt x="89290" y="13862"/>
                    </a:cubicBezTo>
                    <a:cubicBezTo>
                      <a:pt x="89271" y="13862"/>
                      <a:pt x="89251" y="13862"/>
                      <a:pt x="89231" y="13862"/>
                    </a:cubicBezTo>
                    <a:cubicBezTo>
                      <a:pt x="87362" y="13862"/>
                      <a:pt x="85595" y="14701"/>
                      <a:pt x="84353" y="16004"/>
                    </a:cubicBezTo>
                    <a:cubicBezTo>
                      <a:pt x="84443" y="14409"/>
                      <a:pt x="83851" y="12913"/>
                      <a:pt x="82866" y="11730"/>
                    </a:cubicBezTo>
                    <a:cubicBezTo>
                      <a:pt x="83291" y="11651"/>
                      <a:pt x="83719" y="11612"/>
                      <a:pt x="84143" y="11612"/>
                    </a:cubicBezTo>
                    <a:close/>
                    <a:moveTo>
                      <a:pt x="94437" y="11612"/>
                    </a:moveTo>
                    <a:cubicBezTo>
                      <a:pt x="94861" y="11612"/>
                      <a:pt x="95289" y="11651"/>
                      <a:pt x="95715" y="11730"/>
                    </a:cubicBezTo>
                    <a:cubicBezTo>
                      <a:pt x="94729" y="12913"/>
                      <a:pt x="94138" y="14409"/>
                      <a:pt x="94228" y="16004"/>
                    </a:cubicBezTo>
                    <a:cubicBezTo>
                      <a:pt x="92977" y="14701"/>
                      <a:pt x="91218" y="13862"/>
                      <a:pt x="89350" y="13862"/>
                    </a:cubicBezTo>
                    <a:cubicBezTo>
                      <a:pt x="89330" y="13862"/>
                      <a:pt x="89310" y="13862"/>
                      <a:pt x="89290" y="13862"/>
                    </a:cubicBezTo>
                    <a:lnTo>
                      <a:pt x="89299" y="13853"/>
                    </a:lnTo>
                    <a:cubicBezTo>
                      <a:pt x="90636" y="12414"/>
                      <a:pt x="92504" y="11612"/>
                      <a:pt x="94437" y="11612"/>
                    </a:cubicBezTo>
                    <a:close/>
                    <a:moveTo>
                      <a:pt x="47493" y="11702"/>
                    </a:moveTo>
                    <a:cubicBezTo>
                      <a:pt x="47918" y="11702"/>
                      <a:pt x="48345" y="11740"/>
                      <a:pt x="48771" y="11819"/>
                    </a:cubicBezTo>
                    <a:cubicBezTo>
                      <a:pt x="47772" y="12997"/>
                      <a:pt x="47190" y="14487"/>
                      <a:pt x="47274" y="16083"/>
                    </a:cubicBezTo>
                    <a:lnTo>
                      <a:pt x="47274" y="16083"/>
                    </a:lnTo>
                    <a:cubicBezTo>
                      <a:pt x="46033" y="14786"/>
                      <a:pt x="44269" y="13952"/>
                      <a:pt x="42406" y="13952"/>
                    </a:cubicBezTo>
                    <a:cubicBezTo>
                      <a:pt x="42389" y="13952"/>
                      <a:pt x="42372" y="13952"/>
                      <a:pt x="42355" y="13952"/>
                    </a:cubicBezTo>
                    <a:lnTo>
                      <a:pt x="42355" y="13952"/>
                    </a:lnTo>
                    <a:cubicBezTo>
                      <a:pt x="43693" y="12505"/>
                      <a:pt x="45560" y="11702"/>
                      <a:pt x="47493" y="11702"/>
                    </a:cubicBezTo>
                    <a:close/>
                    <a:moveTo>
                      <a:pt x="60501" y="11702"/>
                    </a:moveTo>
                    <a:cubicBezTo>
                      <a:pt x="62439" y="11702"/>
                      <a:pt x="64308" y="12505"/>
                      <a:pt x="65653" y="13952"/>
                    </a:cubicBezTo>
                    <a:cubicBezTo>
                      <a:pt x="65633" y="13952"/>
                      <a:pt x="65613" y="13952"/>
                      <a:pt x="65593" y="13952"/>
                    </a:cubicBezTo>
                    <a:cubicBezTo>
                      <a:pt x="63725" y="13952"/>
                      <a:pt x="61957" y="14790"/>
                      <a:pt x="60715" y="16094"/>
                    </a:cubicBezTo>
                    <a:cubicBezTo>
                      <a:pt x="60796" y="14499"/>
                      <a:pt x="60214" y="13002"/>
                      <a:pt x="59219" y="11819"/>
                    </a:cubicBezTo>
                    <a:cubicBezTo>
                      <a:pt x="59646" y="11740"/>
                      <a:pt x="60075" y="11702"/>
                      <a:pt x="60501" y="11702"/>
                    </a:cubicBezTo>
                    <a:close/>
                    <a:moveTo>
                      <a:pt x="106098" y="7003"/>
                    </a:moveTo>
                    <a:cubicBezTo>
                      <a:pt x="106560" y="7003"/>
                      <a:pt x="107026" y="7049"/>
                      <a:pt x="107489" y="7142"/>
                    </a:cubicBezTo>
                    <a:cubicBezTo>
                      <a:pt x="106479" y="8394"/>
                      <a:pt x="105932" y="9985"/>
                      <a:pt x="106135" y="11656"/>
                    </a:cubicBezTo>
                    <a:lnTo>
                      <a:pt x="106135" y="11656"/>
                    </a:lnTo>
                    <a:cubicBezTo>
                      <a:pt x="106639" y="11546"/>
                      <a:pt x="107148" y="11492"/>
                      <a:pt x="107652" y="11492"/>
                    </a:cubicBezTo>
                    <a:cubicBezTo>
                      <a:pt x="109592" y="11492"/>
                      <a:pt x="111471" y="12290"/>
                      <a:pt x="112821" y="13746"/>
                    </a:cubicBezTo>
                    <a:cubicBezTo>
                      <a:pt x="112802" y="13746"/>
                      <a:pt x="112783" y="13746"/>
                      <a:pt x="112765" y="13746"/>
                    </a:cubicBezTo>
                    <a:cubicBezTo>
                      <a:pt x="110778" y="13746"/>
                      <a:pt x="108911" y="14691"/>
                      <a:pt x="107659" y="16138"/>
                    </a:cubicBezTo>
                    <a:lnTo>
                      <a:pt x="107659" y="16138"/>
                    </a:lnTo>
                    <a:cubicBezTo>
                      <a:pt x="107785" y="14463"/>
                      <a:pt x="107175" y="12886"/>
                      <a:pt x="106127" y="11658"/>
                    </a:cubicBezTo>
                    <a:cubicBezTo>
                      <a:pt x="106127" y="11658"/>
                      <a:pt x="106128" y="11658"/>
                      <a:pt x="106128" y="11658"/>
                    </a:cubicBezTo>
                    <a:lnTo>
                      <a:pt x="106128" y="11658"/>
                    </a:lnTo>
                    <a:cubicBezTo>
                      <a:pt x="106131" y="11661"/>
                      <a:pt x="106133" y="11664"/>
                      <a:pt x="106136" y="11667"/>
                    </a:cubicBezTo>
                    <a:cubicBezTo>
                      <a:pt x="106136" y="11664"/>
                      <a:pt x="106135" y="11660"/>
                      <a:pt x="106135" y="11656"/>
                    </a:cubicBezTo>
                    <a:lnTo>
                      <a:pt x="106135" y="11656"/>
                    </a:lnTo>
                    <a:cubicBezTo>
                      <a:pt x="106133" y="11657"/>
                      <a:pt x="106130" y="11657"/>
                      <a:pt x="106128" y="11658"/>
                    </a:cubicBezTo>
                    <a:lnTo>
                      <a:pt x="106128" y="11658"/>
                    </a:lnTo>
                    <a:cubicBezTo>
                      <a:pt x="104868" y="10198"/>
                      <a:pt x="102995" y="9256"/>
                      <a:pt x="101004" y="9256"/>
                    </a:cubicBezTo>
                    <a:cubicBezTo>
                      <a:pt x="100985" y="9256"/>
                      <a:pt x="100967" y="9257"/>
                      <a:pt x="100948" y="9257"/>
                    </a:cubicBezTo>
                    <a:cubicBezTo>
                      <a:pt x="102293" y="7803"/>
                      <a:pt x="104164" y="7003"/>
                      <a:pt x="106098" y="7003"/>
                    </a:cubicBezTo>
                    <a:close/>
                    <a:moveTo>
                      <a:pt x="13651" y="11804"/>
                    </a:moveTo>
                    <a:cubicBezTo>
                      <a:pt x="15587" y="11804"/>
                      <a:pt x="17458" y="12604"/>
                      <a:pt x="18799" y="14050"/>
                    </a:cubicBezTo>
                    <a:lnTo>
                      <a:pt x="18799" y="14050"/>
                    </a:lnTo>
                    <a:cubicBezTo>
                      <a:pt x="18788" y="14050"/>
                      <a:pt x="18777" y="14050"/>
                      <a:pt x="18766" y="14050"/>
                    </a:cubicBezTo>
                    <a:cubicBezTo>
                      <a:pt x="16897" y="14050"/>
                      <a:pt x="15129" y="14889"/>
                      <a:pt x="13888" y="16192"/>
                    </a:cubicBezTo>
                    <a:cubicBezTo>
                      <a:pt x="13968" y="14597"/>
                      <a:pt x="13386" y="13101"/>
                      <a:pt x="12391" y="11918"/>
                    </a:cubicBezTo>
                    <a:cubicBezTo>
                      <a:pt x="12811" y="11842"/>
                      <a:pt x="13233" y="11804"/>
                      <a:pt x="13651" y="11804"/>
                    </a:cubicBezTo>
                    <a:close/>
                    <a:moveTo>
                      <a:pt x="23971" y="11800"/>
                    </a:moveTo>
                    <a:cubicBezTo>
                      <a:pt x="24396" y="11800"/>
                      <a:pt x="24824" y="11839"/>
                      <a:pt x="25250" y="11918"/>
                    </a:cubicBezTo>
                    <a:cubicBezTo>
                      <a:pt x="24255" y="13101"/>
                      <a:pt x="23673" y="14597"/>
                      <a:pt x="23753" y="16192"/>
                    </a:cubicBezTo>
                    <a:cubicBezTo>
                      <a:pt x="22512" y="14889"/>
                      <a:pt x="20744" y="14050"/>
                      <a:pt x="18884" y="14050"/>
                    </a:cubicBezTo>
                    <a:cubicBezTo>
                      <a:pt x="18864" y="14050"/>
                      <a:pt x="18845" y="14050"/>
                      <a:pt x="18825" y="14051"/>
                    </a:cubicBezTo>
                    <a:cubicBezTo>
                      <a:pt x="20162" y="12603"/>
                      <a:pt x="22036" y="11800"/>
                      <a:pt x="23971" y="11800"/>
                    </a:cubicBezTo>
                    <a:close/>
                    <a:moveTo>
                      <a:pt x="37191" y="11695"/>
                    </a:moveTo>
                    <a:cubicBezTo>
                      <a:pt x="39126" y="11695"/>
                      <a:pt x="41007" y="12498"/>
                      <a:pt x="42355" y="13952"/>
                    </a:cubicBezTo>
                    <a:lnTo>
                      <a:pt x="42355" y="13952"/>
                    </a:lnTo>
                    <a:cubicBezTo>
                      <a:pt x="42352" y="13952"/>
                      <a:pt x="42349" y="13952"/>
                      <a:pt x="42346" y="13952"/>
                    </a:cubicBezTo>
                    <a:cubicBezTo>
                      <a:pt x="42328" y="13952"/>
                      <a:pt x="42309" y="13952"/>
                      <a:pt x="42291" y="13952"/>
                    </a:cubicBezTo>
                    <a:cubicBezTo>
                      <a:pt x="40304" y="13952"/>
                      <a:pt x="38437" y="14897"/>
                      <a:pt x="37185" y="16344"/>
                    </a:cubicBezTo>
                    <a:cubicBezTo>
                      <a:pt x="37320" y="14669"/>
                      <a:pt x="36710" y="13092"/>
                      <a:pt x="35662" y="11864"/>
                    </a:cubicBezTo>
                    <a:cubicBezTo>
                      <a:pt x="36169" y="11750"/>
                      <a:pt x="36682" y="11695"/>
                      <a:pt x="37191" y="11695"/>
                    </a:cubicBezTo>
                    <a:close/>
                    <a:moveTo>
                      <a:pt x="124477" y="9648"/>
                    </a:moveTo>
                    <a:cubicBezTo>
                      <a:pt x="127652" y="9648"/>
                      <a:pt x="130827" y="11726"/>
                      <a:pt x="130867" y="15888"/>
                    </a:cubicBezTo>
                    <a:cubicBezTo>
                      <a:pt x="130394" y="15786"/>
                      <a:pt x="129917" y="15736"/>
                      <a:pt x="129443" y="15736"/>
                    </a:cubicBezTo>
                    <a:cubicBezTo>
                      <a:pt x="127584" y="15736"/>
                      <a:pt x="125780" y="16502"/>
                      <a:pt x="124487" y="17895"/>
                    </a:cubicBezTo>
                    <a:cubicBezTo>
                      <a:pt x="123206" y="16515"/>
                      <a:pt x="121414" y="15735"/>
                      <a:pt x="119532" y="15735"/>
                    </a:cubicBezTo>
                    <a:cubicBezTo>
                      <a:pt x="119048" y="15735"/>
                      <a:pt x="118564" y="15780"/>
                      <a:pt x="118089" y="15888"/>
                    </a:cubicBezTo>
                    <a:cubicBezTo>
                      <a:pt x="118125" y="11729"/>
                      <a:pt x="121301" y="9648"/>
                      <a:pt x="124477" y="9648"/>
                    </a:cubicBezTo>
                    <a:close/>
                    <a:moveTo>
                      <a:pt x="77633" y="9753"/>
                    </a:moveTo>
                    <a:cubicBezTo>
                      <a:pt x="80805" y="9753"/>
                      <a:pt x="83979" y="11828"/>
                      <a:pt x="84022" y="15982"/>
                    </a:cubicBezTo>
                    <a:lnTo>
                      <a:pt x="84022" y="15982"/>
                    </a:lnTo>
                    <a:cubicBezTo>
                      <a:pt x="83547" y="15880"/>
                      <a:pt x="83069" y="15830"/>
                      <a:pt x="82594" y="15830"/>
                    </a:cubicBezTo>
                    <a:cubicBezTo>
                      <a:pt x="80737" y="15830"/>
                      <a:pt x="78939" y="16596"/>
                      <a:pt x="77651" y="17984"/>
                    </a:cubicBezTo>
                    <a:cubicBezTo>
                      <a:pt x="76369" y="16613"/>
                      <a:pt x="74577" y="15825"/>
                      <a:pt x="72696" y="15825"/>
                    </a:cubicBezTo>
                    <a:cubicBezTo>
                      <a:pt x="72212" y="15825"/>
                      <a:pt x="71728" y="15879"/>
                      <a:pt x="71253" y="15986"/>
                    </a:cubicBezTo>
                    <a:cubicBezTo>
                      <a:pt x="71284" y="11832"/>
                      <a:pt x="74458" y="9753"/>
                      <a:pt x="77633" y="9753"/>
                    </a:cubicBezTo>
                    <a:close/>
                    <a:moveTo>
                      <a:pt x="100947" y="9753"/>
                    </a:moveTo>
                    <a:cubicBezTo>
                      <a:pt x="104122" y="9753"/>
                      <a:pt x="107296" y="11830"/>
                      <a:pt x="107337" y="15986"/>
                    </a:cubicBezTo>
                    <a:cubicBezTo>
                      <a:pt x="106864" y="15884"/>
                      <a:pt x="106386" y="15834"/>
                      <a:pt x="105913" y="15834"/>
                    </a:cubicBezTo>
                    <a:cubicBezTo>
                      <a:pt x="104054" y="15834"/>
                      <a:pt x="102249" y="16601"/>
                      <a:pt x="100957" y="17993"/>
                    </a:cubicBezTo>
                    <a:cubicBezTo>
                      <a:pt x="99676" y="16613"/>
                      <a:pt x="97883" y="15834"/>
                      <a:pt x="96002" y="15834"/>
                    </a:cubicBezTo>
                    <a:cubicBezTo>
                      <a:pt x="95518" y="15834"/>
                      <a:pt x="95034" y="15888"/>
                      <a:pt x="94559" y="15986"/>
                    </a:cubicBezTo>
                    <a:cubicBezTo>
                      <a:pt x="94595" y="11832"/>
                      <a:pt x="97771" y="9753"/>
                      <a:pt x="100947" y="9753"/>
                    </a:cubicBezTo>
                    <a:close/>
                    <a:moveTo>
                      <a:pt x="53999" y="9848"/>
                    </a:moveTo>
                    <a:cubicBezTo>
                      <a:pt x="57176" y="9848"/>
                      <a:pt x="60352" y="11927"/>
                      <a:pt x="60393" y="16085"/>
                    </a:cubicBezTo>
                    <a:cubicBezTo>
                      <a:pt x="59913" y="15980"/>
                      <a:pt x="59429" y="15929"/>
                      <a:pt x="58949" y="15929"/>
                    </a:cubicBezTo>
                    <a:cubicBezTo>
                      <a:pt x="57093" y="15929"/>
                      <a:pt x="55295" y="16694"/>
                      <a:pt x="53999" y="18087"/>
                    </a:cubicBezTo>
                    <a:lnTo>
                      <a:pt x="53999" y="18087"/>
                    </a:lnTo>
                    <a:cubicBezTo>
                      <a:pt x="52718" y="16710"/>
                      <a:pt x="50928" y="15932"/>
                      <a:pt x="49049" y="15932"/>
                    </a:cubicBezTo>
                    <a:cubicBezTo>
                      <a:pt x="48565" y="15932"/>
                      <a:pt x="48081" y="15977"/>
                      <a:pt x="47606" y="16085"/>
                    </a:cubicBezTo>
                    <a:cubicBezTo>
                      <a:pt x="47646" y="11927"/>
                      <a:pt x="50823" y="9848"/>
                      <a:pt x="53999" y="9848"/>
                    </a:cubicBezTo>
                    <a:close/>
                    <a:moveTo>
                      <a:pt x="7166" y="9943"/>
                    </a:moveTo>
                    <a:cubicBezTo>
                      <a:pt x="10341" y="9943"/>
                      <a:pt x="13516" y="12022"/>
                      <a:pt x="13556" y="16183"/>
                    </a:cubicBezTo>
                    <a:cubicBezTo>
                      <a:pt x="13083" y="16081"/>
                      <a:pt x="12605" y="16031"/>
                      <a:pt x="12131" y="16031"/>
                    </a:cubicBezTo>
                    <a:cubicBezTo>
                      <a:pt x="10273" y="16031"/>
                      <a:pt x="8469" y="16796"/>
                      <a:pt x="7176" y="18181"/>
                    </a:cubicBezTo>
                    <a:cubicBezTo>
                      <a:pt x="5901" y="16817"/>
                      <a:pt x="4126" y="16040"/>
                      <a:pt x="2258" y="16040"/>
                    </a:cubicBezTo>
                    <a:cubicBezTo>
                      <a:pt x="2237" y="16040"/>
                      <a:pt x="2216" y="16040"/>
                      <a:pt x="2194" y="16040"/>
                    </a:cubicBezTo>
                    <a:lnTo>
                      <a:pt x="2212" y="16022"/>
                    </a:lnTo>
                    <a:lnTo>
                      <a:pt x="2212" y="16022"/>
                    </a:lnTo>
                    <a:cubicBezTo>
                      <a:pt x="1728" y="16031"/>
                      <a:pt x="1245" y="16076"/>
                      <a:pt x="770" y="16183"/>
                    </a:cubicBezTo>
                    <a:cubicBezTo>
                      <a:pt x="810" y="12024"/>
                      <a:pt x="3988" y="9943"/>
                      <a:pt x="7166" y="9943"/>
                    </a:cubicBezTo>
                    <a:close/>
                    <a:moveTo>
                      <a:pt x="30463" y="9956"/>
                    </a:moveTo>
                    <a:cubicBezTo>
                      <a:pt x="33636" y="9956"/>
                      <a:pt x="36811" y="12033"/>
                      <a:pt x="36854" y="16188"/>
                    </a:cubicBezTo>
                    <a:lnTo>
                      <a:pt x="36854" y="16188"/>
                    </a:lnTo>
                    <a:cubicBezTo>
                      <a:pt x="36379" y="16086"/>
                      <a:pt x="35901" y="16036"/>
                      <a:pt x="35426" y="16036"/>
                    </a:cubicBezTo>
                    <a:cubicBezTo>
                      <a:pt x="33569" y="16036"/>
                      <a:pt x="31771" y="16802"/>
                      <a:pt x="30483" y="18190"/>
                    </a:cubicBezTo>
                    <a:cubicBezTo>
                      <a:pt x="29201" y="16819"/>
                      <a:pt x="27409" y="16031"/>
                      <a:pt x="25528" y="16031"/>
                    </a:cubicBezTo>
                    <a:cubicBezTo>
                      <a:pt x="25044" y="16031"/>
                      <a:pt x="24560" y="16085"/>
                      <a:pt x="24085" y="16192"/>
                    </a:cubicBezTo>
                    <a:cubicBezTo>
                      <a:pt x="24116" y="12034"/>
                      <a:pt x="27288" y="9956"/>
                      <a:pt x="30463" y="9956"/>
                    </a:cubicBezTo>
                    <a:close/>
                    <a:moveTo>
                      <a:pt x="119326" y="16110"/>
                    </a:moveTo>
                    <a:cubicBezTo>
                      <a:pt x="121265" y="16110"/>
                      <a:pt x="123134" y="16913"/>
                      <a:pt x="124478" y="18361"/>
                    </a:cubicBezTo>
                    <a:cubicBezTo>
                      <a:pt x="124458" y="18360"/>
                      <a:pt x="124439" y="18360"/>
                      <a:pt x="124419" y="18360"/>
                    </a:cubicBezTo>
                    <a:cubicBezTo>
                      <a:pt x="122550" y="18360"/>
                      <a:pt x="120782" y="19199"/>
                      <a:pt x="119541" y="20502"/>
                    </a:cubicBezTo>
                    <a:cubicBezTo>
                      <a:pt x="119622" y="18907"/>
                      <a:pt x="119039" y="17411"/>
                      <a:pt x="118045" y="16228"/>
                    </a:cubicBezTo>
                    <a:cubicBezTo>
                      <a:pt x="118472" y="16149"/>
                      <a:pt x="118901" y="16110"/>
                      <a:pt x="119326" y="16110"/>
                    </a:cubicBezTo>
                    <a:close/>
                    <a:moveTo>
                      <a:pt x="129624" y="16110"/>
                    </a:moveTo>
                    <a:cubicBezTo>
                      <a:pt x="130049" y="16110"/>
                      <a:pt x="130477" y="16149"/>
                      <a:pt x="130903" y="16228"/>
                    </a:cubicBezTo>
                    <a:cubicBezTo>
                      <a:pt x="129908" y="17402"/>
                      <a:pt x="129326" y="18907"/>
                      <a:pt x="129415" y="20493"/>
                    </a:cubicBezTo>
                    <a:lnTo>
                      <a:pt x="129415" y="20502"/>
                    </a:lnTo>
                    <a:cubicBezTo>
                      <a:pt x="128165" y="19199"/>
                      <a:pt x="126397" y="18360"/>
                      <a:pt x="124537" y="18360"/>
                    </a:cubicBezTo>
                    <a:cubicBezTo>
                      <a:pt x="124517" y="18360"/>
                      <a:pt x="124498" y="18360"/>
                      <a:pt x="124478" y="18361"/>
                    </a:cubicBezTo>
                    <a:cubicBezTo>
                      <a:pt x="125815" y="16913"/>
                      <a:pt x="127689" y="16110"/>
                      <a:pt x="129624" y="16110"/>
                    </a:cubicBezTo>
                    <a:close/>
                    <a:moveTo>
                      <a:pt x="82783" y="16209"/>
                    </a:moveTo>
                    <a:cubicBezTo>
                      <a:pt x="83207" y="16209"/>
                      <a:pt x="83633" y="16247"/>
                      <a:pt x="84057" y="16327"/>
                    </a:cubicBezTo>
                    <a:cubicBezTo>
                      <a:pt x="83538" y="16945"/>
                      <a:pt x="83135" y="17653"/>
                      <a:pt x="82875" y="18414"/>
                    </a:cubicBezTo>
                    <a:cubicBezTo>
                      <a:pt x="82633" y="19113"/>
                      <a:pt x="82534" y="19848"/>
                      <a:pt x="82570" y="20592"/>
                    </a:cubicBezTo>
                    <a:cubicBezTo>
                      <a:pt x="81322" y="19282"/>
                      <a:pt x="79551" y="18450"/>
                      <a:pt x="77681" y="18450"/>
                    </a:cubicBezTo>
                    <a:cubicBezTo>
                      <a:pt x="77671" y="18450"/>
                      <a:pt x="77661" y="18450"/>
                      <a:pt x="77651" y="18450"/>
                    </a:cubicBezTo>
                    <a:cubicBezTo>
                      <a:pt x="78988" y="17010"/>
                      <a:pt x="80855" y="16209"/>
                      <a:pt x="82783" y="16209"/>
                    </a:cubicBezTo>
                    <a:close/>
                    <a:moveTo>
                      <a:pt x="95788" y="16212"/>
                    </a:moveTo>
                    <a:cubicBezTo>
                      <a:pt x="97720" y="16212"/>
                      <a:pt x="99592" y="17008"/>
                      <a:pt x="100939" y="18450"/>
                    </a:cubicBezTo>
                    <a:cubicBezTo>
                      <a:pt x="100919" y="18450"/>
                      <a:pt x="100900" y="18450"/>
                      <a:pt x="100880" y="18450"/>
                    </a:cubicBezTo>
                    <a:cubicBezTo>
                      <a:pt x="99011" y="18450"/>
                      <a:pt x="97252" y="19288"/>
                      <a:pt x="96011" y="20592"/>
                    </a:cubicBezTo>
                    <a:cubicBezTo>
                      <a:pt x="96047" y="19848"/>
                      <a:pt x="95948" y="19113"/>
                      <a:pt x="95706" y="18414"/>
                    </a:cubicBezTo>
                    <a:cubicBezTo>
                      <a:pt x="95446" y="17653"/>
                      <a:pt x="95043" y="16945"/>
                      <a:pt x="94523" y="16327"/>
                    </a:cubicBezTo>
                    <a:cubicBezTo>
                      <a:pt x="94944" y="16250"/>
                      <a:pt x="95367" y="16212"/>
                      <a:pt x="95788" y="16212"/>
                    </a:cubicBezTo>
                    <a:close/>
                    <a:moveTo>
                      <a:pt x="48848" y="16307"/>
                    </a:moveTo>
                    <a:cubicBezTo>
                      <a:pt x="50780" y="16307"/>
                      <a:pt x="52650" y="17108"/>
                      <a:pt x="53987" y="18558"/>
                    </a:cubicBezTo>
                    <a:lnTo>
                      <a:pt x="53987" y="18558"/>
                    </a:lnTo>
                    <a:cubicBezTo>
                      <a:pt x="53970" y="18558"/>
                      <a:pt x="53953" y="18557"/>
                      <a:pt x="53936" y="18557"/>
                    </a:cubicBezTo>
                    <a:cubicBezTo>
                      <a:pt x="52067" y="18557"/>
                      <a:pt x="50308" y="19396"/>
                      <a:pt x="49058" y="20699"/>
                    </a:cubicBezTo>
                    <a:cubicBezTo>
                      <a:pt x="49147" y="19104"/>
                      <a:pt x="48565" y="17608"/>
                      <a:pt x="47570" y="16425"/>
                    </a:cubicBezTo>
                    <a:cubicBezTo>
                      <a:pt x="47996" y="16346"/>
                      <a:pt x="48423" y="16307"/>
                      <a:pt x="48848" y="16307"/>
                    </a:cubicBezTo>
                    <a:close/>
                    <a:moveTo>
                      <a:pt x="59142" y="16307"/>
                    </a:moveTo>
                    <a:cubicBezTo>
                      <a:pt x="59567" y="16307"/>
                      <a:pt x="59994" y="16346"/>
                      <a:pt x="60420" y="16425"/>
                    </a:cubicBezTo>
                    <a:cubicBezTo>
                      <a:pt x="59425" y="17608"/>
                      <a:pt x="58843" y="19104"/>
                      <a:pt x="58932" y="20699"/>
                    </a:cubicBezTo>
                    <a:cubicBezTo>
                      <a:pt x="57691" y="19396"/>
                      <a:pt x="55923" y="18557"/>
                      <a:pt x="54054" y="18557"/>
                    </a:cubicBezTo>
                    <a:cubicBezTo>
                      <a:pt x="54037" y="18557"/>
                      <a:pt x="54020" y="18558"/>
                      <a:pt x="54003" y="18558"/>
                    </a:cubicBezTo>
                    <a:lnTo>
                      <a:pt x="54003" y="18558"/>
                    </a:lnTo>
                    <a:cubicBezTo>
                      <a:pt x="55340" y="17108"/>
                      <a:pt x="57210" y="16307"/>
                      <a:pt x="59142" y="16307"/>
                    </a:cubicBezTo>
                    <a:close/>
                    <a:moveTo>
                      <a:pt x="25317" y="16414"/>
                    </a:moveTo>
                    <a:cubicBezTo>
                      <a:pt x="27247" y="16414"/>
                      <a:pt x="29113" y="17211"/>
                      <a:pt x="30456" y="18656"/>
                    </a:cubicBezTo>
                    <a:cubicBezTo>
                      <a:pt x="30436" y="18656"/>
                      <a:pt x="30416" y="18656"/>
                      <a:pt x="30397" y="18656"/>
                    </a:cubicBezTo>
                    <a:cubicBezTo>
                      <a:pt x="28528" y="18656"/>
                      <a:pt x="26769" y="19494"/>
                      <a:pt x="25528" y="20789"/>
                    </a:cubicBezTo>
                    <a:cubicBezTo>
                      <a:pt x="25563" y="20054"/>
                      <a:pt x="25456" y="19310"/>
                      <a:pt x="25223" y="18611"/>
                    </a:cubicBezTo>
                    <a:cubicBezTo>
                      <a:pt x="24954" y="17850"/>
                      <a:pt x="24551" y="17142"/>
                      <a:pt x="24031" y="16533"/>
                    </a:cubicBezTo>
                    <a:cubicBezTo>
                      <a:pt x="24460" y="16453"/>
                      <a:pt x="24890" y="16414"/>
                      <a:pt x="25317" y="16414"/>
                    </a:cubicBezTo>
                    <a:close/>
                    <a:moveTo>
                      <a:pt x="12296" y="16415"/>
                    </a:moveTo>
                    <a:cubicBezTo>
                      <a:pt x="12720" y="16415"/>
                      <a:pt x="13148" y="16454"/>
                      <a:pt x="13574" y="16533"/>
                    </a:cubicBezTo>
                    <a:cubicBezTo>
                      <a:pt x="13055" y="17151"/>
                      <a:pt x="12651" y="17850"/>
                      <a:pt x="12391" y="18611"/>
                    </a:cubicBezTo>
                    <a:cubicBezTo>
                      <a:pt x="12150" y="19310"/>
                      <a:pt x="12042" y="20054"/>
                      <a:pt x="12087" y="20789"/>
                    </a:cubicBezTo>
                    <a:lnTo>
                      <a:pt x="12078" y="20798"/>
                    </a:lnTo>
                    <a:cubicBezTo>
                      <a:pt x="10836" y="19494"/>
                      <a:pt x="9077" y="18656"/>
                      <a:pt x="7217" y="18656"/>
                    </a:cubicBezTo>
                    <a:cubicBezTo>
                      <a:pt x="7198" y="18656"/>
                      <a:pt x="7178" y="18656"/>
                      <a:pt x="7159" y="18656"/>
                    </a:cubicBezTo>
                    <a:cubicBezTo>
                      <a:pt x="8496" y="17216"/>
                      <a:pt x="10363" y="16415"/>
                      <a:pt x="12296" y="16415"/>
                    </a:cubicBezTo>
                    <a:close/>
                    <a:moveTo>
                      <a:pt x="106101" y="16205"/>
                    </a:moveTo>
                    <a:cubicBezTo>
                      <a:pt x="106563" y="16205"/>
                      <a:pt x="107027" y="16251"/>
                      <a:pt x="107489" y="16344"/>
                    </a:cubicBezTo>
                    <a:cubicBezTo>
                      <a:pt x="106486" y="17599"/>
                      <a:pt x="105930" y="19194"/>
                      <a:pt x="106136" y="20861"/>
                    </a:cubicBezTo>
                    <a:cubicBezTo>
                      <a:pt x="104879" y="19398"/>
                      <a:pt x="102991" y="18450"/>
                      <a:pt x="100994" y="18450"/>
                    </a:cubicBezTo>
                    <a:cubicBezTo>
                      <a:pt x="100985" y="18450"/>
                      <a:pt x="100975" y="18450"/>
                      <a:pt x="100966" y="18450"/>
                    </a:cubicBezTo>
                    <a:cubicBezTo>
                      <a:pt x="102304" y="17004"/>
                      <a:pt x="104173" y="16205"/>
                      <a:pt x="106101" y="16205"/>
                    </a:cubicBezTo>
                    <a:close/>
                    <a:moveTo>
                      <a:pt x="70810" y="11698"/>
                    </a:moveTo>
                    <a:cubicBezTo>
                      <a:pt x="71303" y="11698"/>
                      <a:pt x="71800" y="11750"/>
                      <a:pt x="72292" y="11855"/>
                    </a:cubicBezTo>
                    <a:cubicBezTo>
                      <a:pt x="71289" y="13110"/>
                      <a:pt x="70742" y="14705"/>
                      <a:pt x="70939" y="16380"/>
                    </a:cubicBezTo>
                    <a:lnTo>
                      <a:pt x="70957" y="16371"/>
                    </a:lnTo>
                    <a:cubicBezTo>
                      <a:pt x="71461" y="16260"/>
                      <a:pt x="71969" y="16205"/>
                      <a:pt x="72473" y="16205"/>
                    </a:cubicBezTo>
                    <a:cubicBezTo>
                      <a:pt x="74401" y="16205"/>
                      <a:pt x="76274" y="17001"/>
                      <a:pt x="77624" y="18450"/>
                    </a:cubicBezTo>
                    <a:cubicBezTo>
                      <a:pt x="77606" y="18450"/>
                      <a:pt x="77588" y="18450"/>
                      <a:pt x="77570" y="18450"/>
                    </a:cubicBezTo>
                    <a:cubicBezTo>
                      <a:pt x="75520" y="18450"/>
                      <a:pt x="73598" y="19458"/>
                      <a:pt x="72346" y="20986"/>
                    </a:cubicBezTo>
                    <a:cubicBezTo>
                      <a:pt x="72738" y="17269"/>
                      <a:pt x="69425" y="13952"/>
                      <a:pt x="65712" y="13952"/>
                    </a:cubicBezTo>
                    <a:cubicBezTo>
                      <a:pt x="65692" y="13952"/>
                      <a:pt x="65673" y="13952"/>
                      <a:pt x="65653" y="13952"/>
                    </a:cubicBezTo>
                    <a:cubicBezTo>
                      <a:pt x="66995" y="12495"/>
                      <a:pt x="68873" y="11698"/>
                      <a:pt x="70810" y="11698"/>
                    </a:cubicBezTo>
                    <a:close/>
                    <a:moveTo>
                      <a:pt x="35592" y="16407"/>
                    </a:moveTo>
                    <a:cubicBezTo>
                      <a:pt x="36059" y="16407"/>
                      <a:pt x="36530" y="16454"/>
                      <a:pt x="36997" y="16551"/>
                    </a:cubicBezTo>
                    <a:cubicBezTo>
                      <a:pt x="36004" y="17802"/>
                      <a:pt x="35449" y="19385"/>
                      <a:pt x="35643" y="21056"/>
                    </a:cubicBezTo>
                    <a:lnTo>
                      <a:pt x="35643" y="21056"/>
                    </a:lnTo>
                    <a:cubicBezTo>
                      <a:pt x="34391" y="19601"/>
                      <a:pt x="32515" y="18647"/>
                      <a:pt x="30529" y="18647"/>
                    </a:cubicBezTo>
                    <a:cubicBezTo>
                      <a:pt x="30511" y="18647"/>
                      <a:pt x="30492" y="18647"/>
                      <a:pt x="30474" y="18647"/>
                    </a:cubicBezTo>
                    <a:cubicBezTo>
                      <a:pt x="31808" y="17205"/>
                      <a:pt x="33669" y="16407"/>
                      <a:pt x="35592" y="16407"/>
                    </a:cubicBezTo>
                    <a:close/>
                    <a:moveTo>
                      <a:pt x="112821" y="14253"/>
                    </a:moveTo>
                    <a:cubicBezTo>
                      <a:pt x="115997" y="14253"/>
                      <a:pt x="119174" y="16332"/>
                      <a:pt x="119218" y="20493"/>
                    </a:cubicBezTo>
                    <a:cubicBezTo>
                      <a:pt x="118738" y="20388"/>
                      <a:pt x="118254" y="20337"/>
                      <a:pt x="117773" y="20337"/>
                    </a:cubicBezTo>
                    <a:cubicBezTo>
                      <a:pt x="115916" y="20337"/>
                      <a:pt x="114116" y="21103"/>
                      <a:pt x="112821" y="22491"/>
                    </a:cubicBezTo>
                    <a:cubicBezTo>
                      <a:pt x="111548" y="21120"/>
                      <a:pt x="109756" y="20332"/>
                      <a:pt x="107874" y="20332"/>
                    </a:cubicBezTo>
                    <a:cubicBezTo>
                      <a:pt x="107391" y="20332"/>
                      <a:pt x="106907" y="20386"/>
                      <a:pt x="106432" y="20493"/>
                    </a:cubicBezTo>
                    <a:cubicBezTo>
                      <a:pt x="106468" y="16334"/>
                      <a:pt x="109644" y="14253"/>
                      <a:pt x="112821" y="14253"/>
                    </a:cubicBezTo>
                    <a:close/>
                    <a:moveTo>
                      <a:pt x="136138" y="14252"/>
                    </a:moveTo>
                    <a:cubicBezTo>
                      <a:pt x="139311" y="14252"/>
                      <a:pt x="142484" y="16329"/>
                      <a:pt x="142525" y="20484"/>
                    </a:cubicBezTo>
                    <a:lnTo>
                      <a:pt x="142525" y="20493"/>
                    </a:lnTo>
                    <a:cubicBezTo>
                      <a:pt x="142051" y="20391"/>
                      <a:pt x="141574" y="20341"/>
                      <a:pt x="141100" y="20341"/>
                    </a:cubicBezTo>
                    <a:cubicBezTo>
                      <a:pt x="139242" y="20341"/>
                      <a:pt x="137437" y="21108"/>
                      <a:pt x="136145" y="22500"/>
                    </a:cubicBezTo>
                    <a:cubicBezTo>
                      <a:pt x="134871" y="21128"/>
                      <a:pt x="133091" y="20341"/>
                      <a:pt x="131221" y="20341"/>
                    </a:cubicBezTo>
                    <a:cubicBezTo>
                      <a:pt x="131211" y="20341"/>
                      <a:pt x="131200" y="20341"/>
                      <a:pt x="131190" y="20341"/>
                    </a:cubicBezTo>
                    <a:cubicBezTo>
                      <a:pt x="130706" y="20341"/>
                      <a:pt x="130222" y="20386"/>
                      <a:pt x="129747" y="20493"/>
                    </a:cubicBezTo>
                    <a:cubicBezTo>
                      <a:pt x="129783" y="16333"/>
                      <a:pt x="132960" y="14252"/>
                      <a:pt x="136138" y="14252"/>
                    </a:cubicBezTo>
                    <a:close/>
                    <a:moveTo>
                      <a:pt x="89290" y="14357"/>
                    </a:moveTo>
                    <a:cubicBezTo>
                      <a:pt x="91871" y="14357"/>
                      <a:pt x="94452" y="15731"/>
                      <a:pt x="95348" y="18477"/>
                    </a:cubicBezTo>
                    <a:cubicBezTo>
                      <a:pt x="95572" y="19158"/>
                      <a:pt x="95679" y="19866"/>
                      <a:pt x="95688" y="20583"/>
                    </a:cubicBezTo>
                    <a:cubicBezTo>
                      <a:pt x="95213" y="20481"/>
                      <a:pt x="94734" y="20431"/>
                      <a:pt x="94259" y="20431"/>
                    </a:cubicBezTo>
                    <a:cubicBezTo>
                      <a:pt x="92398" y="20431"/>
                      <a:pt x="90599" y="21196"/>
                      <a:pt x="89299" y="22581"/>
                    </a:cubicBezTo>
                    <a:cubicBezTo>
                      <a:pt x="88025" y="21218"/>
                      <a:pt x="86246" y="20430"/>
                      <a:pt x="84376" y="20430"/>
                    </a:cubicBezTo>
                    <a:cubicBezTo>
                      <a:pt x="84365" y="20430"/>
                      <a:pt x="84355" y="20430"/>
                      <a:pt x="84344" y="20430"/>
                    </a:cubicBezTo>
                    <a:cubicBezTo>
                      <a:pt x="83860" y="20430"/>
                      <a:pt x="83376" y="20475"/>
                      <a:pt x="82902" y="20583"/>
                    </a:cubicBezTo>
                    <a:cubicBezTo>
                      <a:pt x="82902" y="19866"/>
                      <a:pt x="83018" y="19158"/>
                      <a:pt x="83233" y="18477"/>
                    </a:cubicBezTo>
                    <a:cubicBezTo>
                      <a:pt x="84129" y="15731"/>
                      <a:pt x="86710" y="14357"/>
                      <a:pt x="89290" y="14357"/>
                    </a:cubicBezTo>
                    <a:close/>
                    <a:moveTo>
                      <a:pt x="42333" y="14454"/>
                    </a:moveTo>
                    <a:cubicBezTo>
                      <a:pt x="45509" y="14454"/>
                      <a:pt x="48686" y="16533"/>
                      <a:pt x="48726" y="20690"/>
                    </a:cubicBezTo>
                    <a:cubicBezTo>
                      <a:pt x="48246" y="20585"/>
                      <a:pt x="47763" y="20534"/>
                      <a:pt x="47283" y="20534"/>
                    </a:cubicBezTo>
                    <a:cubicBezTo>
                      <a:pt x="45427" y="20534"/>
                      <a:pt x="43633" y="21302"/>
                      <a:pt x="42337" y="22697"/>
                    </a:cubicBezTo>
                    <a:cubicBezTo>
                      <a:pt x="41063" y="21325"/>
                      <a:pt x="39284" y="20538"/>
                      <a:pt x="37414" y="20538"/>
                    </a:cubicBezTo>
                    <a:cubicBezTo>
                      <a:pt x="37403" y="20538"/>
                      <a:pt x="37393" y="20538"/>
                      <a:pt x="37382" y="20538"/>
                    </a:cubicBezTo>
                    <a:cubicBezTo>
                      <a:pt x="36898" y="20538"/>
                      <a:pt x="36415" y="20583"/>
                      <a:pt x="35940" y="20690"/>
                    </a:cubicBezTo>
                    <a:cubicBezTo>
                      <a:pt x="35980" y="16533"/>
                      <a:pt x="39156" y="14454"/>
                      <a:pt x="42333" y="14454"/>
                    </a:cubicBezTo>
                    <a:close/>
                    <a:moveTo>
                      <a:pt x="65648" y="14454"/>
                    </a:moveTo>
                    <a:cubicBezTo>
                      <a:pt x="68825" y="14454"/>
                      <a:pt x="72001" y="16533"/>
                      <a:pt x="72041" y="20690"/>
                    </a:cubicBezTo>
                    <a:cubicBezTo>
                      <a:pt x="71563" y="20585"/>
                      <a:pt x="71081" y="20534"/>
                      <a:pt x="70602" y="20534"/>
                    </a:cubicBezTo>
                    <a:cubicBezTo>
                      <a:pt x="68748" y="20534"/>
                      <a:pt x="66949" y="21302"/>
                      <a:pt x="65653" y="22697"/>
                    </a:cubicBezTo>
                    <a:cubicBezTo>
                      <a:pt x="64378" y="21325"/>
                      <a:pt x="62599" y="20538"/>
                      <a:pt x="60729" y="20538"/>
                    </a:cubicBezTo>
                    <a:cubicBezTo>
                      <a:pt x="60719" y="20538"/>
                      <a:pt x="60708" y="20538"/>
                      <a:pt x="60697" y="20538"/>
                    </a:cubicBezTo>
                    <a:cubicBezTo>
                      <a:pt x="60214" y="20538"/>
                      <a:pt x="59730" y="20583"/>
                      <a:pt x="59255" y="20690"/>
                    </a:cubicBezTo>
                    <a:cubicBezTo>
                      <a:pt x="59295" y="16533"/>
                      <a:pt x="62472" y="14454"/>
                      <a:pt x="65648" y="14454"/>
                    </a:cubicBezTo>
                    <a:close/>
                    <a:moveTo>
                      <a:pt x="18806" y="14558"/>
                    </a:moveTo>
                    <a:cubicBezTo>
                      <a:pt x="21388" y="14558"/>
                      <a:pt x="23969" y="15929"/>
                      <a:pt x="24864" y="18674"/>
                    </a:cubicBezTo>
                    <a:cubicBezTo>
                      <a:pt x="25079" y="19355"/>
                      <a:pt x="25196" y="20063"/>
                      <a:pt x="25196" y="20780"/>
                    </a:cubicBezTo>
                    <a:cubicBezTo>
                      <a:pt x="24718" y="20675"/>
                      <a:pt x="24235" y="20624"/>
                      <a:pt x="23756" y="20624"/>
                    </a:cubicBezTo>
                    <a:cubicBezTo>
                      <a:pt x="21903" y="20624"/>
                      <a:pt x="20103" y="21391"/>
                      <a:pt x="18807" y="22787"/>
                    </a:cubicBezTo>
                    <a:cubicBezTo>
                      <a:pt x="17535" y="21407"/>
                      <a:pt x="15734" y="20628"/>
                      <a:pt x="13861" y="20628"/>
                    </a:cubicBezTo>
                    <a:cubicBezTo>
                      <a:pt x="13368" y="20628"/>
                      <a:pt x="12884" y="20672"/>
                      <a:pt x="12409" y="20780"/>
                    </a:cubicBezTo>
                    <a:cubicBezTo>
                      <a:pt x="12418" y="20063"/>
                      <a:pt x="12526" y="19355"/>
                      <a:pt x="12741" y="18674"/>
                    </a:cubicBezTo>
                    <a:cubicBezTo>
                      <a:pt x="13637" y="15931"/>
                      <a:pt x="16222" y="14558"/>
                      <a:pt x="18806" y="14558"/>
                    </a:cubicBezTo>
                    <a:close/>
                    <a:moveTo>
                      <a:pt x="117964" y="20706"/>
                    </a:moveTo>
                    <a:cubicBezTo>
                      <a:pt x="118390" y="20706"/>
                      <a:pt x="118819" y="20745"/>
                      <a:pt x="119245" y="20825"/>
                    </a:cubicBezTo>
                    <a:cubicBezTo>
                      <a:pt x="118726" y="21443"/>
                      <a:pt x="118322" y="22151"/>
                      <a:pt x="118063" y="22913"/>
                    </a:cubicBezTo>
                    <a:lnTo>
                      <a:pt x="118063" y="22904"/>
                    </a:lnTo>
                    <a:cubicBezTo>
                      <a:pt x="117821" y="23611"/>
                      <a:pt x="117722" y="24346"/>
                      <a:pt x="117758" y="25090"/>
                    </a:cubicBezTo>
                    <a:cubicBezTo>
                      <a:pt x="116516" y="23786"/>
                      <a:pt x="114757" y="22948"/>
                      <a:pt x="112897" y="22948"/>
                    </a:cubicBezTo>
                    <a:cubicBezTo>
                      <a:pt x="112878" y="22948"/>
                      <a:pt x="112858" y="22948"/>
                      <a:pt x="112839" y="22948"/>
                    </a:cubicBezTo>
                    <a:cubicBezTo>
                      <a:pt x="114174" y="21503"/>
                      <a:pt x="116038" y="20706"/>
                      <a:pt x="117964" y="20706"/>
                    </a:cubicBezTo>
                    <a:close/>
                    <a:moveTo>
                      <a:pt x="130993" y="20706"/>
                    </a:moveTo>
                    <a:cubicBezTo>
                      <a:pt x="132921" y="20706"/>
                      <a:pt x="134791" y="21503"/>
                      <a:pt x="136127" y="22948"/>
                    </a:cubicBezTo>
                    <a:cubicBezTo>
                      <a:pt x="136107" y="22948"/>
                      <a:pt x="136088" y="22948"/>
                      <a:pt x="136068" y="22948"/>
                    </a:cubicBezTo>
                    <a:cubicBezTo>
                      <a:pt x="134208" y="22948"/>
                      <a:pt x="132440" y="23786"/>
                      <a:pt x="131199" y="25090"/>
                    </a:cubicBezTo>
                    <a:cubicBezTo>
                      <a:pt x="131234" y="24346"/>
                      <a:pt x="131136" y="23611"/>
                      <a:pt x="130894" y="22913"/>
                    </a:cubicBezTo>
                    <a:lnTo>
                      <a:pt x="130894" y="22904"/>
                    </a:lnTo>
                    <a:cubicBezTo>
                      <a:pt x="130634" y="22142"/>
                      <a:pt x="130231" y="21443"/>
                      <a:pt x="129711" y="20825"/>
                    </a:cubicBezTo>
                    <a:cubicBezTo>
                      <a:pt x="130138" y="20745"/>
                      <a:pt x="130567" y="20706"/>
                      <a:pt x="130993" y="20706"/>
                    </a:cubicBezTo>
                    <a:close/>
                    <a:moveTo>
                      <a:pt x="84135" y="20797"/>
                    </a:moveTo>
                    <a:cubicBezTo>
                      <a:pt x="86071" y="20797"/>
                      <a:pt x="87946" y="21599"/>
                      <a:pt x="89290" y="23047"/>
                    </a:cubicBezTo>
                    <a:cubicBezTo>
                      <a:pt x="90626" y="21601"/>
                      <a:pt x="92496" y="20805"/>
                      <a:pt x="94429" y="20805"/>
                    </a:cubicBezTo>
                    <a:cubicBezTo>
                      <a:pt x="94856" y="20805"/>
                      <a:pt x="95287" y="20844"/>
                      <a:pt x="95715" y="20923"/>
                    </a:cubicBezTo>
                    <a:cubicBezTo>
                      <a:pt x="94720" y="22106"/>
                      <a:pt x="94138" y="23602"/>
                      <a:pt x="94228" y="25197"/>
                    </a:cubicBezTo>
                    <a:cubicBezTo>
                      <a:pt x="92977" y="23894"/>
                      <a:pt x="91218" y="23056"/>
                      <a:pt x="89350" y="23056"/>
                    </a:cubicBezTo>
                    <a:cubicBezTo>
                      <a:pt x="89330" y="23056"/>
                      <a:pt x="89310" y="23056"/>
                      <a:pt x="89290" y="23056"/>
                    </a:cubicBezTo>
                    <a:cubicBezTo>
                      <a:pt x="89271" y="23056"/>
                      <a:pt x="89251" y="23056"/>
                      <a:pt x="89231" y="23056"/>
                    </a:cubicBezTo>
                    <a:cubicBezTo>
                      <a:pt x="87362" y="23056"/>
                      <a:pt x="85595" y="23894"/>
                      <a:pt x="84353" y="25197"/>
                    </a:cubicBezTo>
                    <a:cubicBezTo>
                      <a:pt x="84434" y="23602"/>
                      <a:pt x="83851" y="22106"/>
                      <a:pt x="82866" y="20923"/>
                    </a:cubicBezTo>
                    <a:lnTo>
                      <a:pt x="82857" y="20914"/>
                    </a:lnTo>
                    <a:cubicBezTo>
                      <a:pt x="83283" y="20835"/>
                      <a:pt x="83710" y="20797"/>
                      <a:pt x="84135" y="20797"/>
                    </a:cubicBezTo>
                    <a:close/>
                    <a:moveTo>
                      <a:pt x="47488" y="20904"/>
                    </a:moveTo>
                    <a:cubicBezTo>
                      <a:pt x="47912" y="20904"/>
                      <a:pt x="48338" y="20943"/>
                      <a:pt x="48762" y="21022"/>
                    </a:cubicBezTo>
                    <a:cubicBezTo>
                      <a:pt x="48242" y="21640"/>
                      <a:pt x="47839" y="22348"/>
                      <a:pt x="47579" y="23110"/>
                    </a:cubicBezTo>
                    <a:cubicBezTo>
                      <a:pt x="47337" y="23809"/>
                      <a:pt x="47239" y="24552"/>
                      <a:pt x="47275" y="25287"/>
                    </a:cubicBezTo>
                    <a:cubicBezTo>
                      <a:pt x="46033" y="23992"/>
                      <a:pt x="44274" y="23154"/>
                      <a:pt x="42414" y="23154"/>
                    </a:cubicBezTo>
                    <a:cubicBezTo>
                      <a:pt x="42395" y="23154"/>
                      <a:pt x="42375" y="23154"/>
                      <a:pt x="42355" y="23154"/>
                    </a:cubicBezTo>
                    <a:cubicBezTo>
                      <a:pt x="43693" y="21707"/>
                      <a:pt x="45560" y="20904"/>
                      <a:pt x="47488" y="20904"/>
                    </a:cubicBezTo>
                    <a:close/>
                    <a:moveTo>
                      <a:pt x="60505" y="20912"/>
                    </a:moveTo>
                    <a:cubicBezTo>
                      <a:pt x="62435" y="20912"/>
                      <a:pt x="64301" y="21709"/>
                      <a:pt x="65644" y="23154"/>
                    </a:cubicBezTo>
                    <a:cubicBezTo>
                      <a:pt x="65624" y="23154"/>
                      <a:pt x="65604" y="23154"/>
                      <a:pt x="65584" y="23154"/>
                    </a:cubicBezTo>
                    <a:cubicBezTo>
                      <a:pt x="63716" y="23154"/>
                      <a:pt x="61957" y="23993"/>
                      <a:pt x="60715" y="25296"/>
                    </a:cubicBezTo>
                    <a:lnTo>
                      <a:pt x="60715" y="25287"/>
                    </a:lnTo>
                    <a:cubicBezTo>
                      <a:pt x="60751" y="24552"/>
                      <a:pt x="60644" y="23809"/>
                      <a:pt x="60411" y="23110"/>
                    </a:cubicBezTo>
                    <a:cubicBezTo>
                      <a:pt x="60151" y="22348"/>
                      <a:pt x="59748" y="21640"/>
                      <a:pt x="59219" y="21031"/>
                    </a:cubicBezTo>
                    <a:cubicBezTo>
                      <a:pt x="59647" y="20951"/>
                      <a:pt x="60078" y="20912"/>
                      <a:pt x="60505" y="20912"/>
                    </a:cubicBezTo>
                    <a:close/>
                    <a:moveTo>
                      <a:pt x="107673" y="20699"/>
                    </a:moveTo>
                    <a:cubicBezTo>
                      <a:pt x="109600" y="20699"/>
                      <a:pt x="111466" y="21495"/>
                      <a:pt x="112812" y="22939"/>
                    </a:cubicBezTo>
                    <a:cubicBezTo>
                      <a:pt x="112793" y="22939"/>
                      <a:pt x="112774" y="22939"/>
                      <a:pt x="112756" y="22939"/>
                    </a:cubicBezTo>
                    <a:cubicBezTo>
                      <a:pt x="110769" y="22939"/>
                      <a:pt x="108902" y="23885"/>
                      <a:pt x="107659" y="25332"/>
                    </a:cubicBezTo>
                    <a:cubicBezTo>
                      <a:pt x="107785" y="23674"/>
                      <a:pt x="107184" y="22097"/>
                      <a:pt x="106136" y="20878"/>
                    </a:cubicBezTo>
                    <a:lnTo>
                      <a:pt x="106136" y="20870"/>
                    </a:lnTo>
                    <a:cubicBezTo>
                      <a:pt x="106647" y="20755"/>
                      <a:pt x="107162" y="20699"/>
                      <a:pt x="107673" y="20699"/>
                    </a:cubicBezTo>
                    <a:close/>
                    <a:moveTo>
                      <a:pt x="13670" y="20994"/>
                    </a:moveTo>
                    <a:cubicBezTo>
                      <a:pt x="15606" y="20994"/>
                      <a:pt x="17480" y="21797"/>
                      <a:pt x="18825" y="23244"/>
                    </a:cubicBezTo>
                    <a:cubicBezTo>
                      <a:pt x="18805" y="23244"/>
                      <a:pt x="18786" y="23244"/>
                      <a:pt x="18766" y="23244"/>
                    </a:cubicBezTo>
                    <a:cubicBezTo>
                      <a:pt x="16897" y="23244"/>
                      <a:pt x="15129" y="24082"/>
                      <a:pt x="13888" y="25386"/>
                    </a:cubicBezTo>
                    <a:cubicBezTo>
                      <a:pt x="13951" y="23809"/>
                      <a:pt x="13368" y="22303"/>
                      <a:pt x="12382" y="21120"/>
                    </a:cubicBezTo>
                    <a:lnTo>
                      <a:pt x="12391" y="21111"/>
                    </a:lnTo>
                    <a:cubicBezTo>
                      <a:pt x="12817" y="21032"/>
                      <a:pt x="13245" y="20994"/>
                      <a:pt x="13670" y="20994"/>
                    </a:cubicBezTo>
                    <a:close/>
                    <a:moveTo>
                      <a:pt x="23971" y="20994"/>
                    </a:moveTo>
                    <a:cubicBezTo>
                      <a:pt x="24396" y="20994"/>
                      <a:pt x="24824" y="21032"/>
                      <a:pt x="25250" y="21111"/>
                    </a:cubicBezTo>
                    <a:cubicBezTo>
                      <a:pt x="24255" y="22294"/>
                      <a:pt x="23673" y="23791"/>
                      <a:pt x="23753" y="25386"/>
                    </a:cubicBezTo>
                    <a:cubicBezTo>
                      <a:pt x="22512" y="24082"/>
                      <a:pt x="20744" y="23244"/>
                      <a:pt x="18884" y="23244"/>
                    </a:cubicBezTo>
                    <a:cubicBezTo>
                      <a:pt x="18864" y="23244"/>
                      <a:pt x="18845" y="23244"/>
                      <a:pt x="18825" y="23244"/>
                    </a:cubicBezTo>
                    <a:cubicBezTo>
                      <a:pt x="20162" y="21797"/>
                      <a:pt x="22036" y="20994"/>
                      <a:pt x="23971" y="20994"/>
                    </a:cubicBezTo>
                    <a:close/>
                    <a:moveTo>
                      <a:pt x="37165" y="20902"/>
                    </a:moveTo>
                    <a:cubicBezTo>
                      <a:pt x="39100" y="20902"/>
                      <a:pt x="40977" y="21703"/>
                      <a:pt x="42328" y="23154"/>
                    </a:cubicBezTo>
                    <a:cubicBezTo>
                      <a:pt x="42310" y="23154"/>
                      <a:pt x="42291" y="23154"/>
                      <a:pt x="42273" y="23154"/>
                    </a:cubicBezTo>
                    <a:cubicBezTo>
                      <a:pt x="40286" y="23154"/>
                      <a:pt x="38419" y="24100"/>
                      <a:pt x="37176" y="25547"/>
                    </a:cubicBezTo>
                    <a:cubicBezTo>
                      <a:pt x="37302" y="23871"/>
                      <a:pt x="36701" y="22303"/>
                      <a:pt x="35653" y="21076"/>
                    </a:cubicBezTo>
                    <a:lnTo>
                      <a:pt x="35653" y="21067"/>
                    </a:lnTo>
                    <a:cubicBezTo>
                      <a:pt x="36155" y="20956"/>
                      <a:pt x="36662" y="20902"/>
                      <a:pt x="37165" y="20902"/>
                    </a:cubicBezTo>
                    <a:close/>
                    <a:moveTo>
                      <a:pt x="124474" y="18856"/>
                    </a:moveTo>
                    <a:cubicBezTo>
                      <a:pt x="127057" y="18856"/>
                      <a:pt x="129639" y="20229"/>
                      <a:pt x="130536" y="22975"/>
                    </a:cubicBezTo>
                    <a:cubicBezTo>
                      <a:pt x="130751" y="23656"/>
                      <a:pt x="130867" y="24364"/>
                      <a:pt x="130867" y="25081"/>
                    </a:cubicBezTo>
                    <a:cubicBezTo>
                      <a:pt x="130388" y="24976"/>
                      <a:pt x="129906" y="24925"/>
                      <a:pt x="129426" y="24925"/>
                    </a:cubicBezTo>
                    <a:cubicBezTo>
                      <a:pt x="127574" y="24925"/>
                      <a:pt x="125776" y="25691"/>
                      <a:pt x="124487" y="27079"/>
                    </a:cubicBezTo>
                    <a:cubicBezTo>
                      <a:pt x="123206" y="25708"/>
                      <a:pt x="121414" y="24920"/>
                      <a:pt x="119532" y="24920"/>
                    </a:cubicBezTo>
                    <a:cubicBezTo>
                      <a:pt x="119048" y="24920"/>
                      <a:pt x="118564" y="24973"/>
                      <a:pt x="118089" y="25081"/>
                    </a:cubicBezTo>
                    <a:cubicBezTo>
                      <a:pt x="118089" y="24364"/>
                      <a:pt x="118197" y="23656"/>
                      <a:pt x="118412" y="22975"/>
                    </a:cubicBezTo>
                    <a:cubicBezTo>
                      <a:pt x="119308" y="20229"/>
                      <a:pt x="121891" y="18856"/>
                      <a:pt x="124474" y="18856"/>
                    </a:cubicBezTo>
                    <a:close/>
                    <a:moveTo>
                      <a:pt x="77629" y="18952"/>
                    </a:moveTo>
                    <a:cubicBezTo>
                      <a:pt x="80805" y="18952"/>
                      <a:pt x="83981" y="21031"/>
                      <a:pt x="84022" y="25188"/>
                    </a:cubicBezTo>
                    <a:cubicBezTo>
                      <a:pt x="83543" y="25084"/>
                      <a:pt x="83060" y="25032"/>
                      <a:pt x="82581" y="25032"/>
                    </a:cubicBezTo>
                    <a:cubicBezTo>
                      <a:pt x="80728" y="25032"/>
                      <a:pt x="78930" y="25798"/>
                      <a:pt x="77642" y="27187"/>
                    </a:cubicBezTo>
                    <a:cubicBezTo>
                      <a:pt x="76360" y="25816"/>
                      <a:pt x="74568" y="25027"/>
                      <a:pt x="72687" y="25027"/>
                    </a:cubicBezTo>
                    <a:cubicBezTo>
                      <a:pt x="72203" y="25027"/>
                      <a:pt x="71719" y="25081"/>
                      <a:pt x="71244" y="25188"/>
                    </a:cubicBezTo>
                    <a:cubicBezTo>
                      <a:pt x="71280" y="21031"/>
                      <a:pt x="74454" y="18952"/>
                      <a:pt x="77629" y="18952"/>
                    </a:cubicBezTo>
                    <a:close/>
                    <a:moveTo>
                      <a:pt x="100945" y="18952"/>
                    </a:moveTo>
                    <a:cubicBezTo>
                      <a:pt x="104119" y="18952"/>
                      <a:pt x="107295" y="21030"/>
                      <a:pt x="107337" y="25187"/>
                    </a:cubicBezTo>
                    <a:lnTo>
                      <a:pt x="107337" y="25187"/>
                    </a:lnTo>
                    <a:cubicBezTo>
                      <a:pt x="106865" y="25086"/>
                      <a:pt x="106389" y="25037"/>
                      <a:pt x="105918" y="25037"/>
                    </a:cubicBezTo>
                    <a:cubicBezTo>
                      <a:pt x="104057" y="25037"/>
                      <a:pt x="102256" y="25803"/>
                      <a:pt x="100957" y="27196"/>
                    </a:cubicBezTo>
                    <a:cubicBezTo>
                      <a:pt x="99676" y="25816"/>
                      <a:pt x="97883" y="25036"/>
                      <a:pt x="96002" y="25036"/>
                    </a:cubicBezTo>
                    <a:cubicBezTo>
                      <a:pt x="95518" y="25036"/>
                      <a:pt x="95034" y="25081"/>
                      <a:pt x="94559" y="25188"/>
                    </a:cubicBezTo>
                    <a:cubicBezTo>
                      <a:pt x="94595" y="21031"/>
                      <a:pt x="97769" y="18952"/>
                      <a:pt x="100945" y="18952"/>
                    </a:cubicBezTo>
                    <a:close/>
                    <a:moveTo>
                      <a:pt x="53997" y="19058"/>
                    </a:moveTo>
                    <a:cubicBezTo>
                      <a:pt x="56578" y="19058"/>
                      <a:pt x="59157" y="20432"/>
                      <a:pt x="60052" y="23181"/>
                    </a:cubicBezTo>
                    <a:cubicBezTo>
                      <a:pt x="60267" y="23853"/>
                      <a:pt x="60384" y="24570"/>
                      <a:pt x="60384" y="25278"/>
                    </a:cubicBezTo>
                    <a:cubicBezTo>
                      <a:pt x="59909" y="25176"/>
                      <a:pt x="59430" y="25126"/>
                      <a:pt x="58956" y="25126"/>
                    </a:cubicBezTo>
                    <a:cubicBezTo>
                      <a:pt x="57095" y="25126"/>
                      <a:pt x="55295" y="25893"/>
                      <a:pt x="53995" y="27285"/>
                    </a:cubicBezTo>
                    <a:cubicBezTo>
                      <a:pt x="52714" y="25905"/>
                      <a:pt x="50922" y="25126"/>
                      <a:pt x="49049" y="25126"/>
                    </a:cubicBezTo>
                    <a:cubicBezTo>
                      <a:pt x="48556" y="25126"/>
                      <a:pt x="48072" y="25180"/>
                      <a:pt x="47597" y="25278"/>
                    </a:cubicBezTo>
                    <a:cubicBezTo>
                      <a:pt x="47606" y="24570"/>
                      <a:pt x="47714" y="23853"/>
                      <a:pt x="47929" y="23181"/>
                    </a:cubicBezTo>
                    <a:cubicBezTo>
                      <a:pt x="48830" y="20434"/>
                      <a:pt x="51414" y="19058"/>
                      <a:pt x="53997" y="19058"/>
                    </a:cubicBezTo>
                    <a:close/>
                    <a:moveTo>
                      <a:pt x="7163" y="19140"/>
                    </a:moveTo>
                    <a:cubicBezTo>
                      <a:pt x="10339" y="19140"/>
                      <a:pt x="13516" y="21219"/>
                      <a:pt x="13556" y="25377"/>
                    </a:cubicBezTo>
                    <a:cubicBezTo>
                      <a:pt x="13079" y="25272"/>
                      <a:pt x="12598" y="25222"/>
                      <a:pt x="12120" y="25222"/>
                    </a:cubicBezTo>
                    <a:cubicBezTo>
                      <a:pt x="10263" y="25222"/>
                      <a:pt x="8460" y="25990"/>
                      <a:pt x="7163" y="27379"/>
                    </a:cubicBezTo>
                    <a:lnTo>
                      <a:pt x="7163" y="27379"/>
                    </a:lnTo>
                    <a:cubicBezTo>
                      <a:pt x="5882" y="26002"/>
                      <a:pt x="4092" y="25224"/>
                      <a:pt x="2212" y="25224"/>
                    </a:cubicBezTo>
                    <a:cubicBezTo>
                      <a:pt x="1728" y="25224"/>
                      <a:pt x="1245" y="25278"/>
                      <a:pt x="770" y="25377"/>
                    </a:cubicBezTo>
                    <a:cubicBezTo>
                      <a:pt x="810" y="21219"/>
                      <a:pt x="3987" y="19140"/>
                      <a:pt x="7163" y="19140"/>
                    </a:cubicBezTo>
                    <a:close/>
                    <a:moveTo>
                      <a:pt x="30465" y="19152"/>
                    </a:moveTo>
                    <a:cubicBezTo>
                      <a:pt x="33638" y="19152"/>
                      <a:pt x="36811" y="21228"/>
                      <a:pt x="36854" y="25382"/>
                    </a:cubicBezTo>
                    <a:lnTo>
                      <a:pt x="36854" y="25382"/>
                    </a:lnTo>
                    <a:cubicBezTo>
                      <a:pt x="36384" y="25282"/>
                      <a:pt x="35912" y="25234"/>
                      <a:pt x="35443" y="25234"/>
                    </a:cubicBezTo>
                    <a:cubicBezTo>
                      <a:pt x="33580" y="25234"/>
                      <a:pt x="31775" y="26000"/>
                      <a:pt x="30483" y="27393"/>
                    </a:cubicBezTo>
                    <a:cubicBezTo>
                      <a:pt x="29201" y="26013"/>
                      <a:pt x="27409" y="25233"/>
                      <a:pt x="25528" y="25233"/>
                    </a:cubicBezTo>
                    <a:cubicBezTo>
                      <a:pt x="25044" y="25233"/>
                      <a:pt x="24560" y="25287"/>
                      <a:pt x="24085" y="25386"/>
                    </a:cubicBezTo>
                    <a:cubicBezTo>
                      <a:pt x="24116" y="21231"/>
                      <a:pt x="27290" y="19152"/>
                      <a:pt x="30465" y="19152"/>
                    </a:cubicBezTo>
                    <a:close/>
                    <a:moveTo>
                      <a:pt x="119325" y="25304"/>
                    </a:moveTo>
                    <a:cubicBezTo>
                      <a:pt x="121264" y="25304"/>
                      <a:pt x="123133" y="26108"/>
                      <a:pt x="124478" y="27563"/>
                    </a:cubicBezTo>
                    <a:cubicBezTo>
                      <a:pt x="124458" y="27563"/>
                      <a:pt x="124438" y="27563"/>
                      <a:pt x="124418" y="27563"/>
                    </a:cubicBezTo>
                    <a:cubicBezTo>
                      <a:pt x="122550" y="27563"/>
                      <a:pt x="120782" y="28392"/>
                      <a:pt x="119541" y="29696"/>
                    </a:cubicBezTo>
                    <a:cubicBezTo>
                      <a:pt x="119622" y="28110"/>
                      <a:pt x="119039" y="26604"/>
                      <a:pt x="118045" y="25421"/>
                    </a:cubicBezTo>
                    <a:cubicBezTo>
                      <a:pt x="118472" y="25342"/>
                      <a:pt x="118900" y="25304"/>
                      <a:pt x="119325" y="25304"/>
                    </a:cubicBezTo>
                    <a:close/>
                    <a:moveTo>
                      <a:pt x="129625" y="25304"/>
                    </a:moveTo>
                    <a:cubicBezTo>
                      <a:pt x="130050" y="25304"/>
                      <a:pt x="130477" y="25342"/>
                      <a:pt x="130903" y="25421"/>
                    </a:cubicBezTo>
                    <a:cubicBezTo>
                      <a:pt x="129908" y="26604"/>
                      <a:pt x="129326" y="28101"/>
                      <a:pt x="129415" y="29696"/>
                    </a:cubicBezTo>
                    <a:cubicBezTo>
                      <a:pt x="128165" y="28392"/>
                      <a:pt x="126398" y="27563"/>
                      <a:pt x="124538" y="27563"/>
                    </a:cubicBezTo>
                    <a:cubicBezTo>
                      <a:pt x="124518" y="27563"/>
                      <a:pt x="124498" y="27563"/>
                      <a:pt x="124478" y="27563"/>
                    </a:cubicBezTo>
                    <a:cubicBezTo>
                      <a:pt x="125816" y="26108"/>
                      <a:pt x="127690" y="25304"/>
                      <a:pt x="129625" y="25304"/>
                    </a:cubicBezTo>
                    <a:close/>
                    <a:moveTo>
                      <a:pt x="95793" y="25402"/>
                    </a:moveTo>
                    <a:cubicBezTo>
                      <a:pt x="97728" y="25402"/>
                      <a:pt x="99603" y="26205"/>
                      <a:pt x="100948" y="27653"/>
                    </a:cubicBezTo>
                    <a:lnTo>
                      <a:pt x="100948" y="27653"/>
                    </a:lnTo>
                    <a:cubicBezTo>
                      <a:pt x="100945" y="27653"/>
                      <a:pt x="100942" y="27653"/>
                      <a:pt x="100939" y="27653"/>
                    </a:cubicBezTo>
                    <a:cubicBezTo>
                      <a:pt x="100919" y="27652"/>
                      <a:pt x="100900" y="27652"/>
                      <a:pt x="100880" y="27652"/>
                    </a:cubicBezTo>
                    <a:cubicBezTo>
                      <a:pt x="99020" y="27652"/>
                      <a:pt x="97252" y="28491"/>
                      <a:pt x="96011" y="29794"/>
                    </a:cubicBezTo>
                    <a:cubicBezTo>
                      <a:pt x="96091" y="28199"/>
                      <a:pt x="95509" y="26703"/>
                      <a:pt x="94514" y="25520"/>
                    </a:cubicBezTo>
                    <a:cubicBezTo>
                      <a:pt x="94940" y="25441"/>
                      <a:pt x="95368" y="25402"/>
                      <a:pt x="95793" y="25402"/>
                    </a:cubicBezTo>
                    <a:close/>
                    <a:moveTo>
                      <a:pt x="82779" y="25411"/>
                    </a:moveTo>
                    <a:cubicBezTo>
                      <a:pt x="83204" y="25411"/>
                      <a:pt x="83632" y="25450"/>
                      <a:pt x="84057" y="25529"/>
                    </a:cubicBezTo>
                    <a:cubicBezTo>
                      <a:pt x="83063" y="26703"/>
                      <a:pt x="82480" y="28208"/>
                      <a:pt x="82570" y="29803"/>
                    </a:cubicBezTo>
                    <a:cubicBezTo>
                      <a:pt x="81320" y="28500"/>
                      <a:pt x="79561" y="27661"/>
                      <a:pt x="77692" y="27661"/>
                    </a:cubicBezTo>
                    <a:cubicBezTo>
                      <a:pt x="77672" y="27661"/>
                      <a:pt x="77653" y="27661"/>
                      <a:pt x="77633" y="27662"/>
                    </a:cubicBezTo>
                    <a:cubicBezTo>
                      <a:pt x="78970" y="26214"/>
                      <a:pt x="80844" y="25411"/>
                      <a:pt x="82779" y="25411"/>
                    </a:cubicBezTo>
                    <a:close/>
                    <a:moveTo>
                      <a:pt x="59128" y="25506"/>
                    </a:moveTo>
                    <a:cubicBezTo>
                      <a:pt x="59557" y="25506"/>
                      <a:pt x="59990" y="25546"/>
                      <a:pt x="60420" y="25628"/>
                    </a:cubicBezTo>
                    <a:cubicBezTo>
                      <a:pt x="59434" y="26801"/>
                      <a:pt x="58852" y="28307"/>
                      <a:pt x="58932" y="29893"/>
                    </a:cubicBezTo>
                    <a:cubicBezTo>
                      <a:pt x="57697" y="28596"/>
                      <a:pt x="55941" y="27760"/>
                      <a:pt x="54083" y="27760"/>
                    </a:cubicBezTo>
                    <a:cubicBezTo>
                      <a:pt x="54054" y="27760"/>
                      <a:pt x="54024" y="27760"/>
                      <a:pt x="53995" y="27760"/>
                    </a:cubicBezTo>
                    <a:cubicBezTo>
                      <a:pt x="53975" y="27760"/>
                      <a:pt x="53955" y="27760"/>
                      <a:pt x="53935" y="27760"/>
                    </a:cubicBezTo>
                    <a:cubicBezTo>
                      <a:pt x="52067" y="27760"/>
                      <a:pt x="50308" y="28589"/>
                      <a:pt x="49058" y="29893"/>
                    </a:cubicBezTo>
                    <a:cubicBezTo>
                      <a:pt x="49138" y="28307"/>
                      <a:pt x="48565" y="26801"/>
                      <a:pt x="47561" y="25619"/>
                    </a:cubicBezTo>
                    <a:lnTo>
                      <a:pt x="47561" y="25619"/>
                    </a:lnTo>
                    <a:lnTo>
                      <a:pt x="47570" y="25628"/>
                    </a:lnTo>
                    <a:cubicBezTo>
                      <a:pt x="48002" y="25546"/>
                      <a:pt x="48436" y="25506"/>
                      <a:pt x="48867" y="25506"/>
                    </a:cubicBezTo>
                    <a:cubicBezTo>
                      <a:pt x="50796" y="25506"/>
                      <a:pt x="52663" y="26308"/>
                      <a:pt x="54004" y="27751"/>
                    </a:cubicBezTo>
                    <a:cubicBezTo>
                      <a:pt x="55337" y="26308"/>
                      <a:pt x="57203" y="25506"/>
                      <a:pt x="59128" y="25506"/>
                    </a:cubicBezTo>
                    <a:close/>
                    <a:moveTo>
                      <a:pt x="25327" y="25613"/>
                    </a:moveTo>
                    <a:cubicBezTo>
                      <a:pt x="27257" y="25613"/>
                      <a:pt x="29124" y="26416"/>
                      <a:pt x="30465" y="27859"/>
                    </a:cubicBezTo>
                    <a:lnTo>
                      <a:pt x="30465" y="27859"/>
                    </a:lnTo>
                    <a:cubicBezTo>
                      <a:pt x="30462" y="27859"/>
                      <a:pt x="30459" y="27859"/>
                      <a:pt x="30456" y="27859"/>
                    </a:cubicBezTo>
                    <a:cubicBezTo>
                      <a:pt x="30436" y="27859"/>
                      <a:pt x="30416" y="27858"/>
                      <a:pt x="30397" y="27858"/>
                    </a:cubicBezTo>
                    <a:cubicBezTo>
                      <a:pt x="28528" y="27858"/>
                      <a:pt x="26769" y="28697"/>
                      <a:pt x="25519" y="30000"/>
                    </a:cubicBezTo>
                    <a:cubicBezTo>
                      <a:pt x="25608" y="28414"/>
                      <a:pt x="25026" y="26909"/>
                      <a:pt x="24031" y="25735"/>
                    </a:cubicBezTo>
                    <a:cubicBezTo>
                      <a:pt x="24463" y="25653"/>
                      <a:pt x="24897" y="25613"/>
                      <a:pt x="25327" y="25613"/>
                    </a:cubicBezTo>
                    <a:close/>
                    <a:moveTo>
                      <a:pt x="106136" y="30070"/>
                    </a:moveTo>
                    <a:cubicBezTo>
                      <a:pt x="106135" y="30070"/>
                      <a:pt x="106135" y="30070"/>
                      <a:pt x="106134" y="30070"/>
                    </a:cubicBezTo>
                    <a:lnTo>
                      <a:pt x="106134" y="30070"/>
                    </a:lnTo>
                    <a:lnTo>
                      <a:pt x="106136" y="30072"/>
                    </a:lnTo>
                    <a:cubicBezTo>
                      <a:pt x="106136" y="30071"/>
                      <a:pt x="106136" y="30071"/>
                      <a:pt x="106136" y="30070"/>
                    </a:cubicBezTo>
                    <a:close/>
                    <a:moveTo>
                      <a:pt x="70806" y="20910"/>
                    </a:moveTo>
                    <a:cubicBezTo>
                      <a:pt x="71297" y="20910"/>
                      <a:pt x="71792" y="20961"/>
                      <a:pt x="72283" y="21067"/>
                    </a:cubicBezTo>
                    <a:cubicBezTo>
                      <a:pt x="71289" y="22321"/>
                      <a:pt x="70742" y="23907"/>
                      <a:pt x="70939" y="25574"/>
                    </a:cubicBezTo>
                    <a:cubicBezTo>
                      <a:pt x="71449" y="25460"/>
                      <a:pt x="71962" y="25404"/>
                      <a:pt x="72472" y="25404"/>
                    </a:cubicBezTo>
                    <a:cubicBezTo>
                      <a:pt x="74409" y="25404"/>
                      <a:pt x="76285" y="26207"/>
                      <a:pt x="77633" y="27662"/>
                    </a:cubicBezTo>
                    <a:cubicBezTo>
                      <a:pt x="77615" y="27661"/>
                      <a:pt x="77597" y="27661"/>
                      <a:pt x="77578" y="27661"/>
                    </a:cubicBezTo>
                    <a:cubicBezTo>
                      <a:pt x="75520" y="27661"/>
                      <a:pt x="73598" y="28670"/>
                      <a:pt x="72346" y="30197"/>
                    </a:cubicBezTo>
                    <a:cubicBezTo>
                      <a:pt x="72748" y="26467"/>
                      <a:pt x="69425" y="23154"/>
                      <a:pt x="65707" y="23154"/>
                    </a:cubicBezTo>
                    <a:cubicBezTo>
                      <a:pt x="65692" y="23154"/>
                      <a:pt x="65677" y="23154"/>
                      <a:pt x="65662" y="23154"/>
                    </a:cubicBezTo>
                    <a:cubicBezTo>
                      <a:pt x="67004" y="21705"/>
                      <a:pt x="68876" y="20910"/>
                      <a:pt x="70806" y="20910"/>
                    </a:cubicBezTo>
                    <a:close/>
                    <a:moveTo>
                      <a:pt x="112818" y="23450"/>
                    </a:moveTo>
                    <a:cubicBezTo>
                      <a:pt x="115995" y="23450"/>
                      <a:pt x="119174" y="25529"/>
                      <a:pt x="119218" y="29687"/>
                    </a:cubicBezTo>
                    <a:cubicBezTo>
                      <a:pt x="118738" y="29582"/>
                      <a:pt x="118254" y="29531"/>
                      <a:pt x="117774" y="29531"/>
                    </a:cubicBezTo>
                    <a:cubicBezTo>
                      <a:pt x="115916" y="29531"/>
                      <a:pt x="114117" y="30298"/>
                      <a:pt x="112821" y="31694"/>
                    </a:cubicBezTo>
                    <a:cubicBezTo>
                      <a:pt x="111548" y="30314"/>
                      <a:pt x="109756" y="29534"/>
                      <a:pt x="107874" y="29534"/>
                    </a:cubicBezTo>
                    <a:cubicBezTo>
                      <a:pt x="107391" y="29534"/>
                      <a:pt x="106907" y="29588"/>
                      <a:pt x="106432" y="29687"/>
                    </a:cubicBezTo>
                    <a:cubicBezTo>
                      <a:pt x="106468" y="25529"/>
                      <a:pt x="109642" y="23450"/>
                      <a:pt x="112818" y="23450"/>
                    </a:cubicBezTo>
                    <a:close/>
                    <a:moveTo>
                      <a:pt x="136132" y="23450"/>
                    </a:moveTo>
                    <a:cubicBezTo>
                      <a:pt x="139308" y="23450"/>
                      <a:pt x="142484" y="25529"/>
                      <a:pt x="142525" y="29687"/>
                    </a:cubicBezTo>
                    <a:cubicBezTo>
                      <a:pt x="142051" y="29585"/>
                      <a:pt x="141574" y="29535"/>
                      <a:pt x="141100" y="29535"/>
                    </a:cubicBezTo>
                    <a:cubicBezTo>
                      <a:pt x="139242" y="29535"/>
                      <a:pt x="137437" y="30301"/>
                      <a:pt x="136145" y="31694"/>
                    </a:cubicBezTo>
                    <a:cubicBezTo>
                      <a:pt x="134863" y="30314"/>
                      <a:pt x="133071" y="29534"/>
                      <a:pt x="131190" y="29534"/>
                    </a:cubicBezTo>
                    <a:cubicBezTo>
                      <a:pt x="130706" y="29534"/>
                      <a:pt x="130222" y="29588"/>
                      <a:pt x="129747" y="29687"/>
                    </a:cubicBezTo>
                    <a:cubicBezTo>
                      <a:pt x="129783" y="25529"/>
                      <a:pt x="132957" y="23450"/>
                      <a:pt x="136132" y="23450"/>
                    </a:cubicBezTo>
                    <a:close/>
                    <a:moveTo>
                      <a:pt x="89290" y="23558"/>
                    </a:moveTo>
                    <a:cubicBezTo>
                      <a:pt x="92466" y="23558"/>
                      <a:pt x="95642" y="25636"/>
                      <a:pt x="95679" y="29792"/>
                    </a:cubicBezTo>
                    <a:lnTo>
                      <a:pt x="95679" y="29792"/>
                    </a:lnTo>
                    <a:cubicBezTo>
                      <a:pt x="95202" y="29689"/>
                      <a:pt x="94721" y="29638"/>
                      <a:pt x="94245" y="29638"/>
                    </a:cubicBezTo>
                    <a:cubicBezTo>
                      <a:pt x="92389" y="29638"/>
                      <a:pt x="90595" y="30406"/>
                      <a:pt x="89299" y="31801"/>
                    </a:cubicBezTo>
                    <a:cubicBezTo>
                      <a:pt x="88025" y="30429"/>
                      <a:pt x="86246" y="29642"/>
                      <a:pt x="84376" y="29642"/>
                    </a:cubicBezTo>
                    <a:cubicBezTo>
                      <a:pt x="84365" y="29642"/>
                      <a:pt x="84355" y="29642"/>
                      <a:pt x="84344" y="29642"/>
                    </a:cubicBezTo>
                    <a:cubicBezTo>
                      <a:pt x="83860" y="29642"/>
                      <a:pt x="83376" y="29687"/>
                      <a:pt x="82902" y="29794"/>
                    </a:cubicBezTo>
                    <a:cubicBezTo>
                      <a:pt x="82937" y="25637"/>
                      <a:pt x="86114" y="23558"/>
                      <a:pt x="89290" y="23558"/>
                    </a:cubicBezTo>
                    <a:close/>
                    <a:moveTo>
                      <a:pt x="42335" y="23651"/>
                    </a:moveTo>
                    <a:cubicBezTo>
                      <a:pt x="45511" y="23651"/>
                      <a:pt x="48686" y="25727"/>
                      <a:pt x="48726" y="29884"/>
                    </a:cubicBezTo>
                    <a:cubicBezTo>
                      <a:pt x="48251" y="29782"/>
                      <a:pt x="47772" y="29732"/>
                      <a:pt x="47298" y="29732"/>
                    </a:cubicBezTo>
                    <a:cubicBezTo>
                      <a:pt x="45434" y="29732"/>
                      <a:pt x="43630" y="30499"/>
                      <a:pt x="42337" y="31891"/>
                    </a:cubicBezTo>
                    <a:cubicBezTo>
                      <a:pt x="41056" y="30511"/>
                      <a:pt x="39264" y="29731"/>
                      <a:pt x="37382" y="29731"/>
                    </a:cubicBezTo>
                    <a:cubicBezTo>
                      <a:pt x="36898" y="29731"/>
                      <a:pt x="36415" y="29785"/>
                      <a:pt x="35940" y="29884"/>
                    </a:cubicBezTo>
                    <a:cubicBezTo>
                      <a:pt x="35980" y="25729"/>
                      <a:pt x="39158" y="23651"/>
                      <a:pt x="42335" y="23651"/>
                    </a:cubicBezTo>
                    <a:close/>
                    <a:moveTo>
                      <a:pt x="65651" y="23651"/>
                    </a:moveTo>
                    <a:cubicBezTo>
                      <a:pt x="68826" y="23651"/>
                      <a:pt x="72001" y="25727"/>
                      <a:pt x="72041" y="29884"/>
                    </a:cubicBezTo>
                    <a:cubicBezTo>
                      <a:pt x="71568" y="29782"/>
                      <a:pt x="71091" y="29732"/>
                      <a:pt x="70617" y="29732"/>
                    </a:cubicBezTo>
                    <a:cubicBezTo>
                      <a:pt x="68758" y="29732"/>
                      <a:pt x="66952" y="30499"/>
                      <a:pt x="65653" y="31891"/>
                    </a:cubicBezTo>
                    <a:cubicBezTo>
                      <a:pt x="64371" y="30511"/>
                      <a:pt x="62579" y="29731"/>
                      <a:pt x="60697" y="29731"/>
                    </a:cubicBezTo>
                    <a:cubicBezTo>
                      <a:pt x="60214" y="29731"/>
                      <a:pt x="59730" y="29785"/>
                      <a:pt x="59255" y="29884"/>
                    </a:cubicBezTo>
                    <a:cubicBezTo>
                      <a:pt x="59295" y="25729"/>
                      <a:pt x="62473" y="23651"/>
                      <a:pt x="65651" y="23651"/>
                    </a:cubicBezTo>
                    <a:close/>
                    <a:moveTo>
                      <a:pt x="18808" y="23757"/>
                    </a:moveTo>
                    <a:cubicBezTo>
                      <a:pt x="21978" y="23757"/>
                      <a:pt x="25149" y="25829"/>
                      <a:pt x="25196" y="29978"/>
                    </a:cubicBezTo>
                    <a:lnTo>
                      <a:pt x="25196" y="29978"/>
                    </a:lnTo>
                    <a:cubicBezTo>
                      <a:pt x="24721" y="29876"/>
                      <a:pt x="24243" y="29826"/>
                      <a:pt x="23769" y="29826"/>
                    </a:cubicBezTo>
                    <a:cubicBezTo>
                      <a:pt x="21911" y="29826"/>
                      <a:pt x="20114" y="30592"/>
                      <a:pt x="18825" y="31981"/>
                    </a:cubicBezTo>
                    <a:cubicBezTo>
                      <a:pt x="17544" y="30610"/>
                      <a:pt x="15752" y="29821"/>
                      <a:pt x="13870" y="29821"/>
                    </a:cubicBezTo>
                    <a:cubicBezTo>
                      <a:pt x="13386" y="29830"/>
                      <a:pt x="12902" y="29875"/>
                      <a:pt x="12427" y="29982"/>
                    </a:cubicBezTo>
                    <a:cubicBezTo>
                      <a:pt x="12463" y="25834"/>
                      <a:pt x="15635" y="23757"/>
                      <a:pt x="18808" y="23757"/>
                    </a:cubicBezTo>
                    <a:close/>
                    <a:moveTo>
                      <a:pt x="117967" y="29909"/>
                    </a:moveTo>
                    <a:cubicBezTo>
                      <a:pt x="118392" y="29909"/>
                      <a:pt x="118820" y="29948"/>
                      <a:pt x="119245" y="30027"/>
                    </a:cubicBezTo>
                    <a:cubicBezTo>
                      <a:pt x="118253" y="31208"/>
                      <a:pt x="117671" y="32700"/>
                      <a:pt x="117757" y="34292"/>
                    </a:cubicBezTo>
                    <a:lnTo>
                      <a:pt x="117757" y="34292"/>
                    </a:lnTo>
                    <a:cubicBezTo>
                      <a:pt x="116507" y="32989"/>
                      <a:pt x="114740" y="32159"/>
                      <a:pt x="112880" y="32159"/>
                    </a:cubicBezTo>
                    <a:cubicBezTo>
                      <a:pt x="112860" y="32159"/>
                      <a:pt x="112840" y="32160"/>
                      <a:pt x="112821" y="32160"/>
                    </a:cubicBezTo>
                    <a:cubicBezTo>
                      <a:pt x="114158" y="30712"/>
                      <a:pt x="116031" y="29909"/>
                      <a:pt x="117967" y="29909"/>
                    </a:cubicBezTo>
                    <a:close/>
                    <a:moveTo>
                      <a:pt x="84144" y="30017"/>
                    </a:moveTo>
                    <a:cubicBezTo>
                      <a:pt x="86080" y="30017"/>
                      <a:pt x="87953" y="30820"/>
                      <a:pt x="89290" y="32267"/>
                    </a:cubicBezTo>
                    <a:cubicBezTo>
                      <a:pt x="89271" y="32267"/>
                      <a:pt x="89251" y="32267"/>
                      <a:pt x="89231" y="32267"/>
                    </a:cubicBezTo>
                    <a:cubicBezTo>
                      <a:pt x="87362" y="32267"/>
                      <a:pt x="85595" y="33105"/>
                      <a:pt x="84353" y="34409"/>
                    </a:cubicBezTo>
                    <a:cubicBezTo>
                      <a:pt x="84443" y="32814"/>
                      <a:pt x="83851" y="31317"/>
                      <a:pt x="82866" y="30135"/>
                    </a:cubicBezTo>
                    <a:cubicBezTo>
                      <a:pt x="83291" y="30056"/>
                      <a:pt x="83719" y="30017"/>
                      <a:pt x="84144" y="30017"/>
                    </a:cubicBezTo>
                    <a:close/>
                    <a:moveTo>
                      <a:pt x="94437" y="30017"/>
                    </a:moveTo>
                    <a:cubicBezTo>
                      <a:pt x="94862" y="30017"/>
                      <a:pt x="95289" y="30056"/>
                      <a:pt x="95715" y="30135"/>
                    </a:cubicBezTo>
                    <a:cubicBezTo>
                      <a:pt x="94729" y="31317"/>
                      <a:pt x="94138" y="32814"/>
                      <a:pt x="94228" y="34409"/>
                    </a:cubicBezTo>
                    <a:cubicBezTo>
                      <a:pt x="92977" y="33105"/>
                      <a:pt x="91218" y="32267"/>
                      <a:pt x="89350" y="32267"/>
                    </a:cubicBezTo>
                    <a:cubicBezTo>
                      <a:pt x="89333" y="32267"/>
                      <a:pt x="89316" y="32267"/>
                      <a:pt x="89299" y="32267"/>
                    </a:cubicBezTo>
                    <a:lnTo>
                      <a:pt x="89299" y="32267"/>
                    </a:lnTo>
                    <a:cubicBezTo>
                      <a:pt x="90637" y="30820"/>
                      <a:pt x="92504" y="30017"/>
                      <a:pt x="94437" y="30017"/>
                    </a:cubicBezTo>
                    <a:close/>
                    <a:moveTo>
                      <a:pt x="47484" y="30107"/>
                    </a:moveTo>
                    <a:cubicBezTo>
                      <a:pt x="47908" y="30107"/>
                      <a:pt x="48336" y="30145"/>
                      <a:pt x="48762" y="30224"/>
                    </a:cubicBezTo>
                    <a:cubicBezTo>
                      <a:pt x="47767" y="31407"/>
                      <a:pt x="47185" y="32912"/>
                      <a:pt x="47275" y="34498"/>
                    </a:cubicBezTo>
                    <a:cubicBezTo>
                      <a:pt x="46024" y="33195"/>
                      <a:pt x="44256" y="32357"/>
                      <a:pt x="42396" y="32357"/>
                    </a:cubicBezTo>
                    <a:cubicBezTo>
                      <a:pt x="42377" y="32357"/>
                      <a:pt x="42357" y="32357"/>
                      <a:pt x="42337" y="32357"/>
                    </a:cubicBezTo>
                    <a:cubicBezTo>
                      <a:pt x="43675" y="30909"/>
                      <a:pt x="45548" y="30107"/>
                      <a:pt x="47484" y="30107"/>
                    </a:cubicBezTo>
                    <a:close/>
                    <a:moveTo>
                      <a:pt x="60497" y="30107"/>
                    </a:moveTo>
                    <a:cubicBezTo>
                      <a:pt x="62433" y="30107"/>
                      <a:pt x="64308" y="30911"/>
                      <a:pt x="65653" y="32366"/>
                    </a:cubicBezTo>
                    <a:lnTo>
                      <a:pt x="65653" y="32366"/>
                    </a:lnTo>
                    <a:cubicBezTo>
                      <a:pt x="65650" y="32366"/>
                      <a:pt x="65647" y="32366"/>
                      <a:pt x="65644" y="32366"/>
                    </a:cubicBezTo>
                    <a:cubicBezTo>
                      <a:pt x="65624" y="32366"/>
                      <a:pt x="65604" y="32366"/>
                      <a:pt x="65584" y="32366"/>
                    </a:cubicBezTo>
                    <a:cubicBezTo>
                      <a:pt x="63715" y="32366"/>
                      <a:pt x="61957" y="33195"/>
                      <a:pt x="60706" y="34498"/>
                    </a:cubicBezTo>
                    <a:cubicBezTo>
                      <a:pt x="60796" y="32912"/>
                      <a:pt x="60214" y="31407"/>
                      <a:pt x="59219" y="30224"/>
                    </a:cubicBezTo>
                    <a:cubicBezTo>
                      <a:pt x="59644" y="30145"/>
                      <a:pt x="60072" y="30107"/>
                      <a:pt x="60497" y="30107"/>
                    </a:cubicBezTo>
                    <a:close/>
                    <a:moveTo>
                      <a:pt x="106093" y="25399"/>
                    </a:moveTo>
                    <a:cubicBezTo>
                      <a:pt x="106554" y="25399"/>
                      <a:pt x="107019" y="25445"/>
                      <a:pt x="107480" y="25538"/>
                    </a:cubicBezTo>
                    <a:cubicBezTo>
                      <a:pt x="106477" y="26801"/>
                      <a:pt x="105930" y="28395"/>
                      <a:pt x="106136" y="30070"/>
                    </a:cubicBezTo>
                    <a:lnTo>
                      <a:pt x="106136" y="30070"/>
                    </a:lnTo>
                    <a:cubicBezTo>
                      <a:pt x="106645" y="29957"/>
                      <a:pt x="107158" y="29902"/>
                      <a:pt x="107667" y="29902"/>
                    </a:cubicBezTo>
                    <a:cubicBezTo>
                      <a:pt x="109601" y="29902"/>
                      <a:pt x="111474" y="30700"/>
                      <a:pt x="112821" y="32160"/>
                    </a:cubicBezTo>
                    <a:cubicBezTo>
                      <a:pt x="112802" y="32160"/>
                      <a:pt x="112783" y="32160"/>
                      <a:pt x="112764" y="32160"/>
                    </a:cubicBezTo>
                    <a:cubicBezTo>
                      <a:pt x="110778" y="32160"/>
                      <a:pt x="108911" y="33096"/>
                      <a:pt x="107659" y="34543"/>
                    </a:cubicBezTo>
                    <a:cubicBezTo>
                      <a:pt x="107785" y="32877"/>
                      <a:pt x="107175" y="31300"/>
                      <a:pt x="106127" y="30072"/>
                    </a:cubicBezTo>
                    <a:cubicBezTo>
                      <a:pt x="106130" y="30071"/>
                      <a:pt x="106132" y="30071"/>
                      <a:pt x="106134" y="30070"/>
                    </a:cubicBezTo>
                    <a:lnTo>
                      <a:pt x="106134" y="30070"/>
                    </a:lnTo>
                    <a:lnTo>
                      <a:pt x="106127" y="30063"/>
                    </a:lnTo>
                    <a:cubicBezTo>
                      <a:pt x="104875" y="28607"/>
                      <a:pt x="102990" y="27652"/>
                      <a:pt x="100995" y="27652"/>
                    </a:cubicBezTo>
                    <a:cubicBezTo>
                      <a:pt x="100979" y="27652"/>
                      <a:pt x="100964" y="27652"/>
                      <a:pt x="100948" y="27653"/>
                    </a:cubicBezTo>
                    <a:lnTo>
                      <a:pt x="100948" y="27653"/>
                    </a:lnTo>
                    <a:cubicBezTo>
                      <a:pt x="102286" y="26199"/>
                      <a:pt x="104161" y="25399"/>
                      <a:pt x="106093" y="25399"/>
                    </a:cubicBezTo>
                    <a:close/>
                    <a:moveTo>
                      <a:pt x="13651" y="30209"/>
                    </a:moveTo>
                    <a:cubicBezTo>
                      <a:pt x="15587" y="30209"/>
                      <a:pt x="17458" y="31009"/>
                      <a:pt x="18799" y="32455"/>
                    </a:cubicBezTo>
                    <a:lnTo>
                      <a:pt x="18799" y="32455"/>
                    </a:lnTo>
                    <a:cubicBezTo>
                      <a:pt x="18788" y="32455"/>
                      <a:pt x="18777" y="32455"/>
                      <a:pt x="18766" y="32455"/>
                    </a:cubicBezTo>
                    <a:cubicBezTo>
                      <a:pt x="16897" y="32455"/>
                      <a:pt x="15129" y="33294"/>
                      <a:pt x="13888" y="34597"/>
                    </a:cubicBezTo>
                    <a:cubicBezTo>
                      <a:pt x="13968" y="33002"/>
                      <a:pt x="13386" y="31497"/>
                      <a:pt x="12391" y="30323"/>
                    </a:cubicBezTo>
                    <a:cubicBezTo>
                      <a:pt x="12811" y="30247"/>
                      <a:pt x="13233" y="30209"/>
                      <a:pt x="13651" y="30209"/>
                    </a:cubicBezTo>
                    <a:close/>
                    <a:moveTo>
                      <a:pt x="23971" y="30205"/>
                    </a:moveTo>
                    <a:cubicBezTo>
                      <a:pt x="24396" y="30205"/>
                      <a:pt x="24824" y="30244"/>
                      <a:pt x="25250" y="30323"/>
                    </a:cubicBezTo>
                    <a:cubicBezTo>
                      <a:pt x="24255" y="31497"/>
                      <a:pt x="23673" y="33002"/>
                      <a:pt x="23753" y="34597"/>
                    </a:cubicBezTo>
                    <a:cubicBezTo>
                      <a:pt x="22512" y="33294"/>
                      <a:pt x="20744" y="32455"/>
                      <a:pt x="18884" y="32455"/>
                    </a:cubicBezTo>
                    <a:cubicBezTo>
                      <a:pt x="18864" y="32455"/>
                      <a:pt x="18845" y="32455"/>
                      <a:pt x="18825" y="32455"/>
                    </a:cubicBezTo>
                    <a:cubicBezTo>
                      <a:pt x="20162" y="31008"/>
                      <a:pt x="22036" y="30205"/>
                      <a:pt x="23971" y="30205"/>
                    </a:cubicBezTo>
                    <a:close/>
                    <a:moveTo>
                      <a:pt x="35606" y="25605"/>
                    </a:moveTo>
                    <a:cubicBezTo>
                      <a:pt x="36068" y="25605"/>
                      <a:pt x="36534" y="25651"/>
                      <a:pt x="36997" y="25744"/>
                    </a:cubicBezTo>
                    <a:cubicBezTo>
                      <a:pt x="35993" y="26999"/>
                      <a:pt x="35438" y="28593"/>
                      <a:pt x="35644" y="30269"/>
                    </a:cubicBezTo>
                    <a:cubicBezTo>
                      <a:pt x="36150" y="30158"/>
                      <a:pt x="36661" y="30103"/>
                      <a:pt x="37168" y="30103"/>
                    </a:cubicBezTo>
                    <a:cubicBezTo>
                      <a:pt x="39104" y="30103"/>
                      <a:pt x="40980" y="30899"/>
                      <a:pt x="42329" y="32357"/>
                    </a:cubicBezTo>
                    <a:lnTo>
                      <a:pt x="42329" y="32357"/>
                    </a:lnTo>
                    <a:cubicBezTo>
                      <a:pt x="42313" y="32357"/>
                      <a:pt x="42297" y="32357"/>
                      <a:pt x="42282" y="32357"/>
                    </a:cubicBezTo>
                    <a:cubicBezTo>
                      <a:pt x="40295" y="32357"/>
                      <a:pt x="38428" y="33302"/>
                      <a:pt x="37176" y="34749"/>
                    </a:cubicBezTo>
                    <a:cubicBezTo>
                      <a:pt x="37302" y="33074"/>
                      <a:pt x="36692" y="31497"/>
                      <a:pt x="35644" y="30269"/>
                    </a:cubicBezTo>
                    <a:cubicBezTo>
                      <a:pt x="34392" y="28813"/>
                      <a:pt x="32507" y="27858"/>
                      <a:pt x="30511" y="27858"/>
                    </a:cubicBezTo>
                    <a:cubicBezTo>
                      <a:pt x="30496" y="27858"/>
                      <a:pt x="30480" y="27859"/>
                      <a:pt x="30465" y="27859"/>
                    </a:cubicBezTo>
                    <a:lnTo>
                      <a:pt x="30465" y="27859"/>
                    </a:lnTo>
                    <a:cubicBezTo>
                      <a:pt x="31803" y="26405"/>
                      <a:pt x="33672" y="25605"/>
                      <a:pt x="35606" y="25605"/>
                    </a:cubicBezTo>
                    <a:close/>
                    <a:moveTo>
                      <a:pt x="124475" y="28056"/>
                    </a:moveTo>
                    <a:cubicBezTo>
                      <a:pt x="127650" y="28056"/>
                      <a:pt x="130827" y="30135"/>
                      <a:pt x="130867" y="34292"/>
                    </a:cubicBezTo>
                    <a:cubicBezTo>
                      <a:pt x="130389" y="34187"/>
                      <a:pt x="129906" y="34136"/>
                      <a:pt x="129427" y="34136"/>
                    </a:cubicBezTo>
                    <a:cubicBezTo>
                      <a:pt x="127574" y="34136"/>
                      <a:pt x="125776" y="34904"/>
                      <a:pt x="124487" y="36299"/>
                    </a:cubicBezTo>
                    <a:cubicBezTo>
                      <a:pt x="123213" y="34927"/>
                      <a:pt x="121434" y="34140"/>
                      <a:pt x="119564" y="34140"/>
                    </a:cubicBezTo>
                    <a:cubicBezTo>
                      <a:pt x="119553" y="34140"/>
                      <a:pt x="119543" y="34140"/>
                      <a:pt x="119532" y="34140"/>
                    </a:cubicBezTo>
                    <a:cubicBezTo>
                      <a:pt x="119048" y="34140"/>
                      <a:pt x="118564" y="34185"/>
                      <a:pt x="118089" y="34292"/>
                    </a:cubicBezTo>
                    <a:cubicBezTo>
                      <a:pt x="118125" y="30135"/>
                      <a:pt x="121299" y="28056"/>
                      <a:pt x="124475" y="28056"/>
                    </a:cubicBezTo>
                    <a:close/>
                    <a:moveTo>
                      <a:pt x="100943" y="28163"/>
                    </a:moveTo>
                    <a:cubicBezTo>
                      <a:pt x="104120" y="28163"/>
                      <a:pt x="107296" y="30242"/>
                      <a:pt x="107337" y="34400"/>
                    </a:cubicBezTo>
                    <a:cubicBezTo>
                      <a:pt x="106858" y="34295"/>
                      <a:pt x="106375" y="34244"/>
                      <a:pt x="105896" y="34244"/>
                    </a:cubicBezTo>
                    <a:cubicBezTo>
                      <a:pt x="104045" y="34244"/>
                      <a:pt x="102248" y="35008"/>
                      <a:pt x="100952" y="36393"/>
                    </a:cubicBezTo>
                    <a:lnTo>
                      <a:pt x="100952" y="36393"/>
                    </a:lnTo>
                    <a:cubicBezTo>
                      <a:pt x="99679" y="35024"/>
                      <a:pt x="97893" y="34247"/>
                      <a:pt x="96025" y="34247"/>
                    </a:cubicBezTo>
                    <a:cubicBezTo>
                      <a:pt x="96014" y="34247"/>
                      <a:pt x="96004" y="34247"/>
                      <a:pt x="95993" y="34248"/>
                    </a:cubicBezTo>
                    <a:cubicBezTo>
                      <a:pt x="95509" y="34248"/>
                      <a:pt x="95025" y="34292"/>
                      <a:pt x="94550" y="34400"/>
                    </a:cubicBezTo>
                    <a:cubicBezTo>
                      <a:pt x="94590" y="30242"/>
                      <a:pt x="97767" y="28163"/>
                      <a:pt x="100943" y="28163"/>
                    </a:cubicBezTo>
                    <a:close/>
                    <a:moveTo>
                      <a:pt x="77631" y="28160"/>
                    </a:moveTo>
                    <a:cubicBezTo>
                      <a:pt x="80803" y="28160"/>
                      <a:pt x="83975" y="30235"/>
                      <a:pt x="84021" y="34387"/>
                    </a:cubicBezTo>
                    <a:lnTo>
                      <a:pt x="84021" y="34387"/>
                    </a:lnTo>
                    <a:cubicBezTo>
                      <a:pt x="83552" y="34288"/>
                      <a:pt x="83080" y="34239"/>
                      <a:pt x="82612" y="34239"/>
                    </a:cubicBezTo>
                    <a:cubicBezTo>
                      <a:pt x="80751" y="34239"/>
                      <a:pt x="78950" y="35006"/>
                      <a:pt x="77651" y="36398"/>
                    </a:cubicBezTo>
                    <a:cubicBezTo>
                      <a:pt x="76377" y="35026"/>
                      <a:pt x="74589" y="34247"/>
                      <a:pt x="72710" y="34247"/>
                    </a:cubicBezTo>
                    <a:cubicBezTo>
                      <a:pt x="72699" y="34247"/>
                      <a:pt x="72688" y="34247"/>
                      <a:pt x="72678" y="34248"/>
                    </a:cubicBezTo>
                    <a:cubicBezTo>
                      <a:pt x="72194" y="34248"/>
                      <a:pt x="71710" y="34292"/>
                      <a:pt x="71235" y="34400"/>
                    </a:cubicBezTo>
                    <a:cubicBezTo>
                      <a:pt x="71275" y="30241"/>
                      <a:pt x="74454" y="28160"/>
                      <a:pt x="77631" y="28160"/>
                    </a:cubicBezTo>
                    <a:close/>
                    <a:moveTo>
                      <a:pt x="53992" y="28260"/>
                    </a:moveTo>
                    <a:cubicBezTo>
                      <a:pt x="57167" y="28260"/>
                      <a:pt x="60343" y="30336"/>
                      <a:pt x="60384" y="34488"/>
                    </a:cubicBezTo>
                    <a:lnTo>
                      <a:pt x="60384" y="34488"/>
                    </a:lnTo>
                    <a:cubicBezTo>
                      <a:pt x="59912" y="34387"/>
                      <a:pt x="59436" y="34338"/>
                      <a:pt x="58965" y="34338"/>
                    </a:cubicBezTo>
                    <a:cubicBezTo>
                      <a:pt x="57104" y="34338"/>
                      <a:pt x="55304" y="35104"/>
                      <a:pt x="54004" y="36497"/>
                    </a:cubicBezTo>
                    <a:cubicBezTo>
                      <a:pt x="52723" y="35117"/>
                      <a:pt x="50931" y="34337"/>
                      <a:pt x="49049" y="34337"/>
                    </a:cubicBezTo>
                    <a:cubicBezTo>
                      <a:pt x="48565" y="34337"/>
                      <a:pt x="48081" y="34391"/>
                      <a:pt x="47606" y="34489"/>
                    </a:cubicBezTo>
                    <a:cubicBezTo>
                      <a:pt x="47642" y="30336"/>
                      <a:pt x="50816" y="28260"/>
                      <a:pt x="53992" y="28260"/>
                    </a:cubicBezTo>
                    <a:close/>
                    <a:moveTo>
                      <a:pt x="7166" y="28348"/>
                    </a:moveTo>
                    <a:cubicBezTo>
                      <a:pt x="10341" y="28348"/>
                      <a:pt x="13516" y="30427"/>
                      <a:pt x="13556" y="34588"/>
                    </a:cubicBezTo>
                    <a:cubicBezTo>
                      <a:pt x="13083" y="34486"/>
                      <a:pt x="12605" y="34436"/>
                      <a:pt x="12131" y="34436"/>
                    </a:cubicBezTo>
                    <a:cubicBezTo>
                      <a:pt x="10273" y="34436"/>
                      <a:pt x="8469" y="35201"/>
                      <a:pt x="7176" y="36586"/>
                    </a:cubicBezTo>
                    <a:cubicBezTo>
                      <a:pt x="5893" y="35223"/>
                      <a:pt x="4106" y="34445"/>
                      <a:pt x="2227" y="34445"/>
                    </a:cubicBezTo>
                    <a:cubicBezTo>
                      <a:pt x="2216" y="34445"/>
                      <a:pt x="2205" y="34445"/>
                      <a:pt x="2194" y="34445"/>
                    </a:cubicBezTo>
                    <a:lnTo>
                      <a:pt x="2212" y="34427"/>
                    </a:lnTo>
                    <a:cubicBezTo>
                      <a:pt x="1728" y="34427"/>
                      <a:pt x="1245" y="34481"/>
                      <a:pt x="770" y="34588"/>
                    </a:cubicBezTo>
                    <a:cubicBezTo>
                      <a:pt x="810" y="30429"/>
                      <a:pt x="3988" y="28348"/>
                      <a:pt x="7166" y="28348"/>
                    </a:cubicBezTo>
                    <a:close/>
                    <a:moveTo>
                      <a:pt x="30465" y="28364"/>
                    </a:moveTo>
                    <a:cubicBezTo>
                      <a:pt x="33638" y="28364"/>
                      <a:pt x="36811" y="30439"/>
                      <a:pt x="36854" y="34593"/>
                    </a:cubicBezTo>
                    <a:lnTo>
                      <a:pt x="36854" y="34593"/>
                    </a:lnTo>
                    <a:cubicBezTo>
                      <a:pt x="36384" y="34494"/>
                      <a:pt x="35912" y="34445"/>
                      <a:pt x="35443" y="34445"/>
                    </a:cubicBezTo>
                    <a:cubicBezTo>
                      <a:pt x="33580" y="34445"/>
                      <a:pt x="31775" y="35212"/>
                      <a:pt x="30483" y="36604"/>
                    </a:cubicBezTo>
                    <a:cubicBezTo>
                      <a:pt x="29201" y="35224"/>
                      <a:pt x="27409" y="34445"/>
                      <a:pt x="25528" y="34445"/>
                    </a:cubicBezTo>
                    <a:cubicBezTo>
                      <a:pt x="25044" y="34445"/>
                      <a:pt x="24560" y="34498"/>
                      <a:pt x="24085" y="34597"/>
                    </a:cubicBezTo>
                    <a:cubicBezTo>
                      <a:pt x="24116" y="30443"/>
                      <a:pt x="27290" y="28364"/>
                      <a:pt x="30465" y="28364"/>
                    </a:cubicBezTo>
                    <a:close/>
                    <a:moveTo>
                      <a:pt x="119327" y="34515"/>
                    </a:moveTo>
                    <a:cubicBezTo>
                      <a:pt x="121267" y="34515"/>
                      <a:pt x="123141" y="35318"/>
                      <a:pt x="124478" y="36765"/>
                    </a:cubicBezTo>
                    <a:cubicBezTo>
                      <a:pt x="124458" y="36765"/>
                      <a:pt x="124439" y="36765"/>
                      <a:pt x="124419" y="36765"/>
                    </a:cubicBezTo>
                    <a:cubicBezTo>
                      <a:pt x="122550" y="36765"/>
                      <a:pt x="120782" y="37604"/>
                      <a:pt x="119541" y="38907"/>
                    </a:cubicBezTo>
                    <a:cubicBezTo>
                      <a:pt x="119622" y="37312"/>
                      <a:pt x="119039" y="35816"/>
                      <a:pt x="118045" y="34633"/>
                    </a:cubicBezTo>
                    <a:cubicBezTo>
                      <a:pt x="118472" y="34554"/>
                      <a:pt x="118901" y="34515"/>
                      <a:pt x="119327" y="34515"/>
                    </a:cubicBezTo>
                    <a:close/>
                    <a:moveTo>
                      <a:pt x="129624" y="34515"/>
                    </a:moveTo>
                    <a:cubicBezTo>
                      <a:pt x="130049" y="34515"/>
                      <a:pt x="130477" y="34554"/>
                      <a:pt x="130903" y="34633"/>
                    </a:cubicBezTo>
                    <a:cubicBezTo>
                      <a:pt x="129908" y="35816"/>
                      <a:pt x="129326" y="37312"/>
                      <a:pt x="129415" y="38907"/>
                    </a:cubicBezTo>
                    <a:cubicBezTo>
                      <a:pt x="128165" y="37604"/>
                      <a:pt x="126397" y="36765"/>
                      <a:pt x="124537" y="36765"/>
                    </a:cubicBezTo>
                    <a:cubicBezTo>
                      <a:pt x="124517" y="36765"/>
                      <a:pt x="124498" y="36765"/>
                      <a:pt x="124478" y="36765"/>
                    </a:cubicBezTo>
                    <a:cubicBezTo>
                      <a:pt x="125815" y="35318"/>
                      <a:pt x="127689" y="34515"/>
                      <a:pt x="129624" y="34515"/>
                    </a:cubicBezTo>
                    <a:close/>
                    <a:moveTo>
                      <a:pt x="82770" y="34620"/>
                    </a:moveTo>
                    <a:cubicBezTo>
                      <a:pt x="83198" y="34620"/>
                      <a:pt x="83629" y="34660"/>
                      <a:pt x="84057" y="34740"/>
                    </a:cubicBezTo>
                    <a:cubicBezTo>
                      <a:pt x="83556" y="35341"/>
                      <a:pt x="83152" y="36031"/>
                      <a:pt x="82893" y="36765"/>
                    </a:cubicBezTo>
                    <a:lnTo>
                      <a:pt x="82875" y="36765"/>
                    </a:lnTo>
                    <a:cubicBezTo>
                      <a:pt x="82633" y="37473"/>
                      <a:pt x="82534" y="38208"/>
                      <a:pt x="82570" y="38952"/>
                    </a:cubicBezTo>
                    <a:cubicBezTo>
                      <a:pt x="81324" y="37644"/>
                      <a:pt x="79559" y="36810"/>
                      <a:pt x="77695" y="36810"/>
                    </a:cubicBezTo>
                    <a:cubicBezTo>
                      <a:pt x="79026" y="35399"/>
                      <a:pt x="80871" y="34620"/>
                      <a:pt x="82770" y="34620"/>
                    </a:cubicBezTo>
                    <a:close/>
                    <a:moveTo>
                      <a:pt x="95806" y="34620"/>
                    </a:moveTo>
                    <a:cubicBezTo>
                      <a:pt x="97710" y="34620"/>
                      <a:pt x="99556" y="35399"/>
                      <a:pt x="100894" y="36810"/>
                    </a:cubicBezTo>
                    <a:cubicBezTo>
                      <a:pt x="99021" y="36810"/>
                      <a:pt x="97256" y="37644"/>
                      <a:pt x="96011" y="38952"/>
                    </a:cubicBezTo>
                    <a:cubicBezTo>
                      <a:pt x="96047" y="38208"/>
                      <a:pt x="95948" y="37473"/>
                      <a:pt x="95706" y="36765"/>
                    </a:cubicBezTo>
                    <a:lnTo>
                      <a:pt x="95679" y="36765"/>
                    </a:lnTo>
                    <a:cubicBezTo>
                      <a:pt x="95419" y="36031"/>
                      <a:pt x="95025" y="35341"/>
                      <a:pt x="94514" y="34740"/>
                    </a:cubicBezTo>
                    <a:cubicBezTo>
                      <a:pt x="94944" y="34660"/>
                      <a:pt x="95377" y="34620"/>
                      <a:pt x="95806" y="34620"/>
                    </a:cubicBezTo>
                    <a:close/>
                    <a:moveTo>
                      <a:pt x="59142" y="34720"/>
                    </a:moveTo>
                    <a:cubicBezTo>
                      <a:pt x="59570" y="34720"/>
                      <a:pt x="60000" y="34759"/>
                      <a:pt x="60429" y="34839"/>
                    </a:cubicBezTo>
                    <a:cubicBezTo>
                      <a:pt x="59434" y="36022"/>
                      <a:pt x="58852" y="37518"/>
                      <a:pt x="58941" y="39113"/>
                    </a:cubicBezTo>
                    <a:cubicBezTo>
                      <a:pt x="57691" y="37810"/>
                      <a:pt x="55923" y="36971"/>
                      <a:pt x="54063" y="36971"/>
                    </a:cubicBezTo>
                    <a:cubicBezTo>
                      <a:pt x="54043" y="36971"/>
                      <a:pt x="54024" y="36971"/>
                      <a:pt x="54004" y="36972"/>
                    </a:cubicBezTo>
                    <a:cubicBezTo>
                      <a:pt x="53984" y="36971"/>
                      <a:pt x="53964" y="36971"/>
                      <a:pt x="53945" y="36971"/>
                    </a:cubicBezTo>
                    <a:cubicBezTo>
                      <a:pt x="52076" y="36971"/>
                      <a:pt x="50308" y="37810"/>
                      <a:pt x="49067" y="39113"/>
                    </a:cubicBezTo>
                    <a:cubicBezTo>
                      <a:pt x="49147" y="37518"/>
                      <a:pt x="48565" y="36022"/>
                      <a:pt x="47579" y="34839"/>
                    </a:cubicBezTo>
                    <a:cubicBezTo>
                      <a:pt x="48004" y="34760"/>
                      <a:pt x="48431" y="34721"/>
                      <a:pt x="48855" y="34721"/>
                    </a:cubicBezTo>
                    <a:cubicBezTo>
                      <a:pt x="50785" y="34721"/>
                      <a:pt x="52658" y="35523"/>
                      <a:pt x="53995" y="36963"/>
                    </a:cubicBezTo>
                    <a:lnTo>
                      <a:pt x="54004" y="36963"/>
                    </a:lnTo>
                    <a:cubicBezTo>
                      <a:pt x="55339" y="35517"/>
                      <a:pt x="57210" y="34720"/>
                      <a:pt x="59142" y="34720"/>
                    </a:cubicBezTo>
                    <a:close/>
                    <a:moveTo>
                      <a:pt x="12301" y="34821"/>
                    </a:moveTo>
                    <a:cubicBezTo>
                      <a:pt x="12724" y="34821"/>
                      <a:pt x="13150" y="34859"/>
                      <a:pt x="13574" y="34938"/>
                    </a:cubicBezTo>
                    <a:cubicBezTo>
                      <a:pt x="13063" y="35538"/>
                      <a:pt x="12669" y="36228"/>
                      <a:pt x="12409" y="36972"/>
                    </a:cubicBezTo>
                    <a:lnTo>
                      <a:pt x="12382" y="36972"/>
                    </a:lnTo>
                    <a:cubicBezTo>
                      <a:pt x="12141" y="37670"/>
                      <a:pt x="12042" y="38414"/>
                      <a:pt x="12087" y="39149"/>
                    </a:cubicBezTo>
                    <a:cubicBezTo>
                      <a:pt x="10841" y="37850"/>
                      <a:pt x="9076" y="37007"/>
                      <a:pt x="7212" y="37007"/>
                    </a:cubicBezTo>
                    <a:cubicBezTo>
                      <a:pt x="8547" y="35599"/>
                      <a:pt x="10392" y="34821"/>
                      <a:pt x="12301" y="34821"/>
                    </a:cubicBezTo>
                    <a:close/>
                    <a:moveTo>
                      <a:pt x="25305" y="34821"/>
                    </a:moveTo>
                    <a:cubicBezTo>
                      <a:pt x="27216" y="34821"/>
                      <a:pt x="29067" y="35599"/>
                      <a:pt x="30402" y="37007"/>
                    </a:cubicBezTo>
                    <a:cubicBezTo>
                      <a:pt x="28538" y="37007"/>
                      <a:pt x="26764" y="37841"/>
                      <a:pt x="25519" y="39149"/>
                    </a:cubicBezTo>
                    <a:cubicBezTo>
                      <a:pt x="25563" y="38414"/>
                      <a:pt x="25456" y="37670"/>
                      <a:pt x="25223" y="36972"/>
                    </a:cubicBezTo>
                    <a:lnTo>
                      <a:pt x="25196" y="36972"/>
                    </a:lnTo>
                    <a:cubicBezTo>
                      <a:pt x="24936" y="36228"/>
                      <a:pt x="24542" y="35538"/>
                      <a:pt x="24031" y="34938"/>
                    </a:cubicBezTo>
                    <a:cubicBezTo>
                      <a:pt x="24455" y="34859"/>
                      <a:pt x="24882" y="34821"/>
                      <a:pt x="25305" y="34821"/>
                    </a:cubicBezTo>
                    <a:close/>
                    <a:moveTo>
                      <a:pt x="106096" y="34617"/>
                    </a:moveTo>
                    <a:cubicBezTo>
                      <a:pt x="106559" y="34617"/>
                      <a:pt x="107026" y="34664"/>
                      <a:pt x="107489" y="34758"/>
                    </a:cubicBezTo>
                    <a:cubicBezTo>
                      <a:pt x="106495" y="35995"/>
                      <a:pt x="105948" y="37563"/>
                      <a:pt x="106127" y="39212"/>
                    </a:cubicBezTo>
                    <a:cubicBezTo>
                      <a:pt x="104873" y="37760"/>
                      <a:pt x="103000" y="36810"/>
                      <a:pt x="101011" y="36810"/>
                    </a:cubicBezTo>
                    <a:cubicBezTo>
                      <a:pt x="102344" y="35398"/>
                      <a:pt x="104192" y="34617"/>
                      <a:pt x="106096" y="34617"/>
                    </a:cubicBezTo>
                    <a:close/>
                    <a:moveTo>
                      <a:pt x="70794" y="30109"/>
                    </a:moveTo>
                    <a:cubicBezTo>
                      <a:pt x="71289" y="30109"/>
                      <a:pt x="71788" y="30161"/>
                      <a:pt x="72283" y="30269"/>
                    </a:cubicBezTo>
                    <a:cubicBezTo>
                      <a:pt x="71289" y="31524"/>
                      <a:pt x="70742" y="33110"/>
                      <a:pt x="70939" y="34785"/>
                    </a:cubicBezTo>
                    <a:lnTo>
                      <a:pt x="70957" y="34785"/>
                    </a:lnTo>
                    <a:cubicBezTo>
                      <a:pt x="71462" y="34672"/>
                      <a:pt x="71973" y="34617"/>
                      <a:pt x="72479" y="34617"/>
                    </a:cubicBezTo>
                    <a:cubicBezTo>
                      <a:pt x="74381" y="34617"/>
                      <a:pt x="76233" y="35395"/>
                      <a:pt x="77570" y="36810"/>
                    </a:cubicBezTo>
                    <a:cubicBezTo>
                      <a:pt x="75527" y="36810"/>
                      <a:pt x="73601" y="37814"/>
                      <a:pt x="72346" y="39337"/>
                    </a:cubicBezTo>
                    <a:cubicBezTo>
                      <a:pt x="72694" y="35639"/>
                      <a:pt x="69398" y="32366"/>
                      <a:pt x="65704" y="32366"/>
                    </a:cubicBezTo>
                    <a:cubicBezTo>
                      <a:pt x="65687" y="32366"/>
                      <a:pt x="65670" y="32366"/>
                      <a:pt x="65653" y="32366"/>
                    </a:cubicBezTo>
                    <a:lnTo>
                      <a:pt x="65653" y="32366"/>
                    </a:lnTo>
                    <a:cubicBezTo>
                      <a:pt x="66994" y="30911"/>
                      <a:pt x="68863" y="30109"/>
                      <a:pt x="70794" y="30109"/>
                    </a:cubicBezTo>
                    <a:close/>
                    <a:moveTo>
                      <a:pt x="35613" y="34809"/>
                    </a:moveTo>
                    <a:cubicBezTo>
                      <a:pt x="36073" y="34809"/>
                      <a:pt x="36537" y="34854"/>
                      <a:pt x="36997" y="34946"/>
                    </a:cubicBezTo>
                    <a:cubicBezTo>
                      <a:pt x="36013" y="36189"/>
                      <a:pt x="35458" y="37762"/>
                      <a:pt x="35634" y="39407"/>
                    </a:cubicBezTo>
                    <a:lnTo>
                      <a:pt x="35634" y="39407"/>
                    </a:lnTo>
                    <a:cubicBezTo>
                      <a:pt x="34388" y="37948"/>
                      <a:pt x="32507" y="36998"/>
                      <a:pt x="30519" y="36998"/>
                    </a:cubicBezTo>
                    <a:cubicBezTo>
                      <a:pt x="31861" y="35584"/>
                      <a:pt x="33709" y="34809"/>
                      <a:pt x="35613" y="34809"/>
                    </a:cubicBezTo>
                    <a:close/>
                    <a:moveTo>
                      <a:pt x="136132" y="32662"/>
                    </a:moveTo>
                    <a:cubicBezTo>
                      <a:pt x="139308" y="32662"/>
                      <a:pt x="142484" y="34740"/>
                      <a:pt x="142525" y="38898"/>
                    </a:cubicBezTo>
                    <a:cubicBezTo>
                      <a:pt x="142046" y="38793"/>
                      <a:pt x="141563" y="38742"/>
                      <a:pt x="141084" y="38742"/>
                    </a:cubicBezTo>
                    <a:cubicBezTo>
                      <a:pt x="139231" y="38742"/>
                      <a:pt x="137433" y="39508"/>
                      <a:pt x="136145" y="40896"/>
                    </a:cubicBezTo>
                    <a:cubicBezTo>
                      <a:pt x="134863" y="39525"/>
                      <a:pt x="133071" y="38737"/>
                      <a:pt x="131190" y="38737"/>
                    </a:cubicBezTo>
                    <a:cubicBezTo>
                      <a:pt x="130706" y="38737"/>
                      <a:pt x="130222" y="38791"/>
                      <a:pt x="129747" y="38898"/>
                    </a:cubicBezTo>
                    <a:cubicBezTo>
                      <a:pt x="129783" y="34740"/>
                      <a:pt x="132957" y="32662"/>
                      <a:pt x="136132" y="32662"/>
                    </a:cubicBezTo>
                    <a:close/>
                    <a:moveTo>
                      <a:pt x="112818" y="32662"/>
                    </a:moveTo>
                    <a:cubicBezTo>
                      <a:pt x="115995" y="32662"/>
                      <a:pt x="119174" y="34740"/>
                      <a:pt x="119218" y="38898"/>
                    </a:cubicBezTo>
                    <a:cubicBezTo>
                      <a:pt x="118738" y="38793"/>
                      <a:pt x="118254" y="38742"/>
                      <a:pt x="117774" y="38742"/>
                    </a:cubicBezTo>
                    <a:cubicBezTo>
                      <a:pt x="115916" y="38742"/>
                      <a:pt x="114117" y="39510"/>
                      <a:pt x="112821" y="40905"/>
                    </a:cubicBezTo>
                    <a:cubicBezTo>
                      <a:pt x="111548" y="39525"/>
                      <a:pt x="109756" y="38746"/>
                      <a:pt x="107874" y="38746"/>
                    </a:cubicBezTo>
                    <a:cubicBezTo>
                      <a:pt x="107391" y="38746"/>
                      <a:pt x="106907" y="38791"/>
                      <a:pt x="106432" y="38898"/>
                    </a:cubicBezTo>
                    <a:cubicBezTo>
                      <a:pt x="106468" y="34740"/>
                      <a:pt x="109642" y="32662"/>
                      <a:pt x="112818" y="32662"/>
                    </a:cubicBezTo>
                    <a:close/>
                    <a:moveTo>
                      <a:pt x="89290" y="32762"/>
                    </a:moveTo>
                    <a:cubicBezTo>
                      <a:pt x="91871" y="32762"/>
                      <a:pt x="94452" y="34136"/>
                      <a:pt x="95348" y="36882"/>
                    </a:cubicBezTo>
                    <a:lnTo>
                      <a:pt x="95375" y="36882"/>
                    </a:lnTo>
                    <a:cubicBezTo>
                      <a:pt x="95572" y="37545"/>
                      <a:pt x="95679" y="38235"/>
                      <a:pt x="95688" y="38934"/>
                    </a:cubicBezTo>
                    <a:cubicBezTo>
                      <a:pt x="95213" y="38832"/>
                      <a:pt x="94735" y="38782"/>
                      <a:pt x="94260" y="38782"/>
                    </a:cubicBezTo>
                    <a:cubicBezTo>
                      <a:pt x="92399" y="38782"/>
                      <a:pt x="90599" y="39549"/>
                      <a:pt x="89299" y="40941"/>
                    </a:cubicBezTo>
                    <a:cubicBezTo>
                      <a:pt x="88018" y="39561"/>
                      <a:pt x="86226" y="38782"/>
                      <a:pt x="84344" y="38782"/>
                    </a:cubicBezTo>
                    <a:cubicBezTo>
                      <a:pt x="83860" y="38782"/>
                      <a:pt x="83376" y="38835"/>
                      <a:pt x="82902" y="38934"/>
                    </a:cubicBezTo>
                    <a:cubicBezTo>
                      <a:pt x="82902" y="38235"/>
                      <a:pt x="83009" y="37545"/>
                      <a:pt x="83215" y="36882"/>
                    </a:cubicBezTo>
                    <a:lnTo>
                      <a:pt x="83233" y="36882"/>
                    </a:lnTo>
                    <a:cubicBezTo>
                      <a:pt x="84129" y="34136"/>
                      <a:pt x="86710" y="32762"/>
                      <a:pt x="89290" y="32762"/>
                    </a:cubicBezTo>
                    <a:close/>
                    <a:moveTo>
                      <a:pt x="42338" y="32863"/>
                    </a:moveTo>
                    <a:cubicBezTo>
                      <a:pt x="45512" y="32863"/>
                      <a:pt x="48684" y="34938"/>
                      <a:pt x="48726" y="39091"/>
                    </a:cubicBezTo>
                    <a:lnTo>
                      <a:pt x="48726" y="39091"/>
                    </a:lnTo>
                    <a:cubicBezTo>
                      <a:pt x="48257" y="38992"/>
                      <a:pt x="47785" y="38943"/>
                      <a:pt x="47316" y="38943"/>
                    </a:cubicBezTo>
                    <a:cubicBezTo>
                      <a:pt x="45455" y="38943"/>
                      <a:pt x="43655" y="39710"/>
                      <a:pt x="42355" y="41102"/>
                    </a:cubicBezTo>
                    <a:cubicBezTo>
                      <a:pt x="41081" y="39730"/>
                      <a:pt x="39293" y="38952"/>
                      <a:pt x="37414" y="38952"/>
                    </a:cubicBezTo>
                    <a:cubicBezTo>
                      <a:pt x="37404" y="38952"/>
                      <a:pt x="37393" y="38952"/>
                      <a:pt x="37382" y="38952"/>
                    </a:cubicBezTo>
                    <a:cubicBezTo>
                      <a:pt x="36898" y="38952"/>
                      <a:pt x="36415" y="38997"/>
                      <a:pt x="35940" y="39104"/>
                    </a:cubicBezTo>
                    <a:cubicBezTo>
                      <a:pt x="35980" y="34944"/>
                      <a:pt x="39160" y="32863"/>
                      <a:pt x="42338" y="32863"/>
                    </a:cubicBezTo>
                    <a:close/>
                    <a:moveTo>
                      <a:pt x="65648" y="32868"/>
                    </a:moveTo>
                    <a:cubicBezTo>
                      <a:pt x="68825" y="32868"/>
                      <a:pt x="72001" y="34946"/>
                      <a:pt x="72041" y="39104"/>
                    </a:cubicBezTo>
                    <a:cubicBezTo>
                      <a:pt x="71563" y="38999"/>
                      <a:pt x="71081" y="38948"/>
                      <a:pt x="70602" y="38948"/>
                    </a:cubicBezTo>
                    <a:cubicBezTo>
                      <a:pt x="68748" y="38948"/>
                      <a:pt x="66949" y="39716"/>
                      <a:pt x="65653" y="41111"/>
                    </a:cubicBezTo>
                    <a:cubicBezTo>
                      <a:pt x="64371" y="39731"/>
                      <a:pt x="62579" y="38952"/>
                      <a:pt x="60697" y="38952"/>
                    </a:cubicBezTo>
                    <a:cubicBezTo>
                      <a:pt x="60214" y="38952"/>
                      <a:pt x="59730" y="38997"/>
                      <a:pt x="59255" y="39104"/>
                    </a:cubicBezTo>
                    <a:cubicBezTo>
                      <a:pt x="59295" y="34946"/>
                      <a:pt x="62472" y="32868"/>
                      <a:pt x="65648" y="32868"/>
                    </a:cubicBezTo>
                    <a:close/>
                    <a:moveTo>
                      <a:pt x="18803" y="32968"/>
                    </a:moveTo>
                    <a:cubicBezTo>
                      <a:pt x="21386" y="32968"/>
                      <a:pt x="23968" y="34342"/>
                      <a:pt x="24864" y="37088"/>
                    </a:cubicBezTo>
                    <a:lnTo>
                      <a:pt x="24882" y="37088"/>
                    </a:lnTo>
                    <a:cubicBezTo>
                      <a:pt x="25088" y="37751"/>
                      <a:pt x="25196" y="38441"/>
                      <a:pt x="25196" y="39140"/>
                    </a:cubicBezTo>
                    <a:cubicBezTo>
                      <a:pt x="24723" y="39038"/>
                      <a:pt x="24246" y="38988"/>
                      <a:pt x="23772" y="38988"/>
                    </a:cubicBezTo>
                    <a:cubicBezTo>
                      <a:pt x="21913" y="38988"/>
                      <a:pt x="20107" y="39755"/>
                      <a:pt x="18807" y="41147"/>
                    </a:cubicBezTo>
                    <a:cubicBezTo>
                      <a:pt x="17526" y="39767"/>
                      <a:pt x="15734" y="38988"/>
                      <a:pt x="13852" y="38988"/>
                    </a:cubicBezTo>
                    <a:cubicBezTo>
                      <a:pt x="13368" y="38988"/>
                      <a:pt x="12884" y="39041"/>
                      <a:pt x="12409" y="39140"/>
                    </a:cubicBezTo>
                    <a:cubicBezTo>
                      <a:pt x="12409" y="38441"/>
                      <a:pt x="12517" y="37751"/>
                      <a:pt x="12723" y="37088"/>
                    </a:cubicBezTo>
                    <a:lnTo>
                      <a:pt x="12741" y="37088"/>
                    </a:lnTo>
                    <a:cubicBezTo>
                      <a:pt x="13637" y="34342"/>
                      <a:pt x="16220" y="32968"/>
                      <a:pt x="18803" y="32968"/>
                    </a:cubicBezTo>
                    <a:close/>
                    <a:moveTo>
                      <a:pt x="117968" y="39112"/>
                    </a:moveTo>
                    <a:cubicBezTo>
                      <a:pt x="118392" y="39112"/>
                      <a:pt x="118820" y="39151"/>
                      <a:pt x="119245" y="39230"/>
                    </a:cubicBezTo>
                    <a:cubicBezTo>
                      <a:pt x="118726" y="39848"/>
                      <a:pt x="118322" y="40565"/>
                      <a:pt x="118063" y="41326"/>
                    </a:cubicBezTo>
                    <a:lnTo>
                      <a:pt x="118063" y="41317"/>
                    </a:lnTo>
                    <a:lnTo>
                      <a:pt x="118054" y="41344"/>
                    </a:lnTo>
                    <a:cubicBezTo>
                      <a:pt x="118054" y="41353"/>
                      <a:pt x="118045" y="41362"/>
                      <a:pt x="118036" y="41380"/>
                    </a:cubicBezTo>
                    <a:cubicBezTo>
                      <a:pt x="117812" y="42061"/>
                      <a:pt x="117713" y="42787"/>
                      <a:pt x="117758" y="43504"/>
                    </a:cubicBezTo>
                    <a:cubicBezTo>
                      <a:pt x="116508" y="42200"/>
                      <a:pt x="114748" y="41362"/>
                      <a:pt x="112888" y="41362"/>
                    </a:cubicBezTo>
                    <a:cubicBezTo>
                      <a:pt x="112869" y="41362"/>
                      <a:pt x="112849" y="41362"/>
                      <a:pt x="112830" y="41362"/>
                    </a:cubicBezTo>
                    <a:cubicBezTo>
                      <a:pt x="114167" y="39915"/>
                      <a:pt x="116034" y="39112"/>
                      <a:pt x="117968" y="39112"/>
                    </a:cubicBezTo>
                    <a:close/>
                    <a:moveTo>
                      <a:pt x="130986" y="39112"/>
                    </a:moveTo>
                    <a:cubicBezTo>
                      <a:pt x="132916" y="39112"/>
                      <a:pt x="134791" y="39915"/>
                      <a:pt x="136136" y="41362"/>
                    </a:cubicBezTo>
                    <a:cubicBezTo>
                      <a:pt x="136116" y="41362"/>
                      <a:pt x="136096" y="41362"/>
                      <a:pt x="136077" y="41362"/>
                    </a:cubicBezTo>
                    <a:cubicBezTo>
                      <a:pt x="134208" y="41362"/>
                      <a:pt x="132440" y="42200"/>
                      <a:pt x="131199" y="43504"/>
                    </a:cubicBezTo>
                    <a:cubicBezTo>
                      <a:pt x="131234" y="42787"/>
                      <a:pt x="131136" y="42070"/>
                      <a:pt x="130912" y="41389"/>
                    </a:cubicBezTo>
                    <a:lnTo>
                      <a:pt x="130912" y="41380"/>
                    </a:lnTo>
                    <a:cubicBezTo>
                      <a:pt x="130912" y="41371"/>
                      <a:pt x="130903" y="41362"/>
                      <a:pt x="130903" y="41344"/>
                    </a:cubicBezTo>
                    <a:cubicBezTo>
                      <a:pt x="130894" y="41335"/>
                      <a:pt x="130903" y="41335"/>
                      <a:pt x="130894" y="41326"/>
                    </a:cubicBezTo>
                    <a:cubicBezTo>
                      <a:pt x="130625" y="40556"/>
                      <a:pt x="130231" y="39848"/>
                      <a:pt x="129711" y="39230"/>
                    </a:cubicBezTo>
                    <a:cubicBezTo>
                      <a:pt x="130135" y="39151"/>
                      <a:pt x="130562" y="39112"/>
                      <a:pt x="130986" y="39112"/>
                    </a:cubicBezTo>
                    <a:close/>
                    <a:moveTo>
                      <a:pt x="84143" y="39166"/>
                    </a:moveTo>
                    <a:cubicBezTo>
                      <a:pt x="86077" y="39166"/>
                      <a:pt x="87946" y="39968"/>
                      <a:pt x="89290" y="41416"/>
                    </a:cubicBezTo>
                    <a:cubicBezTo>
                      <a:pt x="89271" y="41416"/>
                      <a:pt x="89251" y="41416"/>
                      <a:pt x="89231" y="41416"/>
                    </a:cubicBezTo>
                    <a:cubicBezTo>
                      <a:pt x="87362" y="41416"/>
                      <a:pt x="85595" y="42254"/>
                      <a:pt x="84353" y="43557"/>
                    </a:cubicBezTo>
                    <a:cubicBezTo>
                      <a:pt x="84434" y="41963"/>
                      <a:pt x="83851" y="40457"/>
                      <a:pt x="82866" y="39283"/>
                    </a:cubicBezTo>
                    <a:cubicBezTo>
                      <a:pt x="83291" y="39204"/>
                      <a:pt x="83719" y="39166"/>
                      <a:pt x="84143" y="39166"/>
                    </a:cubicBezTo>
                    <a:close/>
                    <a:moveTo>
                      <a:pt x="94430" y="39165"/>
                    </a:moveTo>
                    <a:cubicBezTo>
                      <a:pt x="94857" y="39165"/>
                      <a:pt x="95287" y="39204"/>
                      <a:pt x="95715" y="39283"/>
                    </a:cubicBezTo>
                    <a:cubicBezTo>
                      <a:pt x="94720" y="40466"/>
                      <a:pt x="94138" y="41963"/>
                      <a:pt x="94228" y="43557"/>
                    </a:cubicBezTo>
                    <a:cubicBezTo>
                      <a:pt x="92977" y="42254"/>
                      <a:pt x="91218" y="41416"/>
                      <a:pt x="89350" y="41416"/>
                    </a:cubicBezTo>
                    <a:cubicBezTo>
                      <a:pt x="89330" y="41416"/>
                      <a:pt x="89310" y="41416"/>
                      <a:pt x="89290" y="41416"/>
                    </a:cubicBezTo>
                    <a:cubicBezTo>
                      <a:pt x="90626" y="39963"/>
                      <a:pt x="92497" y="39165"/>
                      <a:pt x="94430" y="39165"/>
                    </a:cubicBezTo>
                    <a:close/>
                    <a:moveTo>
                      <a:pt x="47493" y="39318"/>
                    </a:moveTo>
                    <a:cubicBezTo>
                      <a:pt x="47917" y="39318"/>
                      <a:pt x="48345" y="39357"/>
                      <a:pt x="48771" y="39436"/>
                    </a:cubicBezTo>
                    <a:cubicBezTo>
                      <a:pt x="48242" y="40054"/>
                      <a:pt x="47839" y="40762"/>
                      <a:pt x="47579" y="41523"/>
                    </a:cubicBezTo>
                    <a:cubicBezTo>
                      <a:pt x="47579" y="41532"/>
                      <a:pt x="47579" y="41532"/>
                      <a:pt x="47579" y="41541"/>
                    </a:cubicBezTo>
                    <a:lnTo>
                      <a:pt x="47561" y="41586"/>
                    </a:lnTo>
                    <a:cubicBezTo>
                      <a:pt x="47337" y="42267"/>
                      <a:pt x="47239" y="42984"/>
                      <a:pt x="47275" y="43710"/>
                    </a:cubicBezTo>
                    <a:cubicBezTo>
                      <a:pt x="46033" y="42406"/>
                      <a:pt x="44274" y="41568"/>
                      <a:pt x="42406" y="41568"/>
                    </a:cubicBezTo>
                    <a:cubicBezTo>
                      <a:pt x="42386" y="41568"/>
                      <a:pt x="42366" y="41568"/>
                      <a:pt x="42346" y="41568"/>
                    </a:cubicBezTo>
                    <a:cubicBezTo>
                      <a:pt x="43684" y="40121"/>
                      <a:pt x="45557" y="39318"/>
                      <a:pt x="47493" y="39318"/>
                    </a:cubicBezTo>
                    <a:close/>
                    <a:moveTo>
                      <a:pt x="60506" y="39318"/>
                    </a:moveTo>
                    <a:cubicBezTo>
                      <a:pt x="62442" y="39318"/>
                      <a:pt x="64315" y="40121"/>
                      <a:pt x="65653" y="41568"/>
                    </a:cubicBezTo>
                    <a:cubicBezTo>
                      <a:pt x="65633" y="41568"/>
                      <a:pt x="65613" y="41568"/>
                      <a:pt x="65593" y="41568"/>
                    </a:cubicBezTo>
                    <a:cubicBezTo>
                      <a:pt x="63724" y="41568"/>
                      <a:pt x="61965" y="42398"/>
                      <a:pt x="60715" y="43710"/>
                    </a:cubicBezTo>
                    <a:cubicBezTo>
                      <a:pt x="60751" y="42984"/>
                      <a:pt x="60662" y="42267"/>
                      <a:pt x="60438" y="41586"/>
                    </a:cubicBezTo>
                    <a:cubicBezTo>
                      <a:pt x="60438" y="41577"/>
                      <a:pt x="60429" y="41559"/>
                      <a:pt x="60420" y="41550"/>
                    </a:cubicBezTo>
                    <a:cubicBezTo>
                      <a:pt x="60420" y="41541"/>
                      <a:pt x="60420" y="41532"/>
                      <a:pt x="60411" y="41532"/>
                    </a:cubicBezTo>
                    <a:cubicBezTo>
                      <a:pt x="60151" y="40762"/>
                      <a:pt x="59748" y="40054"/>
                      <a:pt x="59228" y="39436"/>
                    </a:cubicBezTo>
                    <a:cubicBezTo>
                      <a:pt x="59654" y="39357"/>
                      <a:pt x="60082" y="39318"/>
                      <a:pt x="60506" y="39318"/>
                    </a:cubicBezTo>
                    <a:close/>
                    <a:moveTo>
                      <a:pt x="23963" y="39353"/>
                    </a:moveTo>
                    <a:cubicBezTo>
                      <a:pt x="24391" y="39353"/>
                      <a:pt x="24821" y="39392"/>
                      <a:pt x="25250" y="39472"/>
                    </a:cubicBezTo>
                    <a:cubicBezTo>
                      <a:pt x="24255" y="40654"/>
                      <a:pt x="23673" y="42151"/>
                      <a:pt x="23753" y="43746"/>
                    </a:cubicBezTo>
                    <a:cubicBezTo>
                      <a:pt x="22512" y="42442"/>
                      <a:pt x="20744" y="41604"/>
                      <a:pt x="18884" y="41604"/>
                    </a:cubicBezTo>
                    <a:cubicBezTo>
                      <a:pt x="18864" y="41604"/>
                      <a:pt x="18845" y="41604"/>
                      <a:pt x="18825" y="41604"/>
                    </a:cubicBezTo>
                    <a:cubicBezTo>
                      <a:pt x="18805" y="41604"/>
                      <a:pt x="18786" y="41604"/>
                      <a:pt x="18766" y="41604"/>
                    </a:cubicBezTo>
                    <a:cubicBezTo>
                      <a:pt x="16897" y="41604"/>
                      <a:pt x="15129" y="42442"/>
                      <a:pt x="13888" y="43746"/>
                    </a:cubicBezTo>
                    <a:cubicBezTo>
                      <a:pt x="13951" y="42160"/>
                      <a:pt x="13368" y="40663"/>
                      <a:pt x="12382" y="39480"/>
                    </a:cubicBezTo>
                    <a:lnTo>
                      <a:pt x="12391" y="39472"/>
                    </a:lnTo>
                    <a:cubicBezTo>
                      <a:pt x="12820" y="39392"/>
                      <a:pt x="13250" y="39353"/>
                      <a:pt x="13678" y="39353"/>
                    </a:cubicBezTo>
                    <a:cubicBezTo>
                      <a:pt x="15611" y="39353"/>
                      <a:pt x="17482" y="40150"/>
                      <a:pt x="18825" y="41595"/>
                    </a:cubicBezTo>
                    <a:cubicBezTo>
                      <a:pt x="20161" y="40150"/>
                      <a:pt x="22031" y="39353"/>
                      <a:pt x="23963" y="39353"/>
                    </a:cubicBezTo>
                    <a:close/>
                    <a:moveTo>
                      <a:pt x="107663" y="39105"/>
                    </a:moveTo>
                    <a:cubicBezTo>
                      <a:pt x="109597" y="39105"/>
                      <a:pt x="111471" y="39906"/>
                      <a:pt x="112812" y="41353"/>
                    </a:cubicBezTo>
                    <a:cubicBezTo>
                      <a:pt x="112793" y="41353"/>
                      <a:pt x="112774" y="41353"/>
                      <a:pt x="112756" y="41353"/>
                    </a:cubicBezTo>
                    <a:cubicBezTo>
                      <a:pt x="110769" y="41353"/>
                      <a:pt x="108902" y="42299"/>
                      <a:pt x="107650" y="43755"/>
                    </a:cubicBezTo>
                    <a:lnTo>
                      <a:pt x="107650" y="43755"/>
                    </a:lnTo>
                    <a:cubicBezTo>
                      <a:pt x="107803" y="42088"/>
                      <a:pt x="107211" y="40511"/>
                      <a:pt x="106172" y="39274"/>
                    </a:cubicBezTo>
                    <a:lnTo>
                      <a:pt x="106172" y="39265"/>
                    </a:lnTo>
                    <a:cubicBezTo>
                      <a:pt x="106668" y="39158"/>
                      <a:pt x="107167" y="39105"/>
                      <a:pt x="107663" y="39105"/>
                    </a:cubicBezTo>
                    <a:close/>
                    <a:moveTo>
                      <a:pt x="37187" y="39310"/>
                    </a:moveTo>
                    <a:cubicBezTo>
                      <a:pt x="39118" y="39310"/>
                      <a:pt x="40989" y="40106"/>
                      <a:pt x="42328" y="41559"/>
                    </a:cubicBezTo>
                    <a:cubicBezTo>
                      <a:pt x="42310" y="41559"/>
                      <a:pt x="42291" y="41559"/>
                      <a:pt x="42273" y="41559"/>
                    </a:cubicBezTo>
                    <a:cubicBezTo>
                      <a:pt x="40286" y="41559"/>
                      <a:pt x="38419" y="42505"/>
                      <a:pt x="37167" y="43952"/>
                    </a:cubicBezTo>
                    <a:cubicBezTo>
                      <a:pt x="37320" y="42294"/>
                      <a:pt x="36728" y="40708"/>
                      <a:pt x="35689" y="39480"/>
                    </a:cubicBezTo>
                    <a:lnTo>
                      <a:pt x="35689" y="39472"/>
                    </a:lnTo>
                    <a:cubicBezTo>
                      <a:pt x="36187" y="39363"/>
                      <a:pt x="36689" y="39310"/>
                      <a:pt x="37187" y="39310"/>
                    </a:cubicBezTo>
                    <a:close/>
                    <a:moveTo>
                      <a:pt x="124475" y="37261"/>
                    </a:moveTo>
                    <a:cubicBezTo>
                      <a:pt x="127048" y="37261"/>
                      <a:pt x="129621" y="38627"/>
                      <a:pt x="130527" y="41362"/>
                    </a:cubicBezTo>
                    <a:cubicBezTo>
                      <a:pt x="130751" y="42043"/>
                      <a:pt x="130867" y="42760"/>
                      <a:pt x="130867" y="43486"/>
                    </a:cubicBezTo>
                    <a:cubicBezTo>
                      <a:pt x="130392" y="43384"/>
                      <a:pt x="129914" y="43334"/>
                      <a:pt x="129439" y="43334"/>
                    </a:cubicBezTo>
                    <a:cubicBezTo>
                      <a:pt x="127578" y="43334"/>
                      <a:pt x="125778" y="44101"/>
                      <a:pt x="124478" y="45493"/>
                    </a:cubicBezTo>
                    <a:cubicBezTo>
                      <a:pt x="123206" y="44113"/>
                      <a:pt x="121405" y="43333"/>
                      <a:pt x="119532" y="43333"/>
                    </a:cubicBezTo>
                    <a:cubicBezTo>
                      <a:pt x="119039" y="43333"/>
                      <a:pt x="118555" y="43387"/>
                      <a:pt x="118089" y="43486"/>
                    </a:cubicBezTo>
                    <a:cubicBezTo>
                      <a:pt x="118089" y="42760"/>
                      <a:pt x="118197" y="42034"/>
                      <a:pt x="118430" y="41344"/>
                    </a:cubicBezTo>
                    <a:cubicBezTo>
                      <a:pt x="119339" y="38623"/>
                      <a:pt x="121907" y="37261"/>
                      <a:pt x="124475" y="37261"/>
                    </a:cubicBezTo>
                    <a:close/>
                    <a:moveTo>
                      <a:pt x="77632" y="37306"/>
                    </a:moveTo>
                    <a:cubicBezTo>
                      <a:pt x="80806" y="37306"/>
                      <a:pt x="83980" y="39382"/>
                      <a:pt x="84022" y="43538"/>
                    </a:cubicBezTo>
                    <a:lnTo>
                      <a:pt x="84022" y="43538"/>
                    </a:lnTo>
                    <a:cubicBezTo>
                      <a:pt x="83549" y="43437"/>
                      <a:pt x="83074" y="43388"/>
                      <a:pt x="82603" y="43388"/>
                    </a:cubicBezTo>
                    <a:cubicBezTo>
                      <a:pt x="80742" y="43388"/>
                      <a:pt x="78941" y="44154"/>
                      <a:pt x="77642" y="45547"/>
                    </a:cubicBezTo>
                    <a:cubicBezTo>
                      <a:pt x="76360" y="44167"/>
                      <a:pt x="74568" y="43387"/>
                      <a:pt x="72687" y="43387"/>
                    </a:cubicBezTo>
                    <a:cubicBezTo>
                      <a:pt x="72203" y="43387"/>
                      <a:pt x="71719" y="43441"/>
                      <a:pt x="71244" y="43540"/>
                    </a:cubicBezTo>
                    <a:cubicBezTo>
                      <a:pt x="71280" y="39385"/>
                      <a:pt x="74456" y="37306"/>
                      <a:pt x="77632" y="37306"/>
                    </a:cubicBezTo>
                    <a:close/>
                    <a:moveTo>
                      <a:pt x="100947" y="37306"/>
                    </a:moveTo>
                    <a:cubicBezTo>
                      <a:pt x="104122" y="37306"/>
                      <a:pt x="107296" y="39383"/>
                      <a:pt x="107337" y="43540"/>
                    </a:cubicBezTo>
                    <a:cubicBezTo>
                      <a:pt x="106864" y="43438"/>
                      <a:pt x="106386" y="43388"/>
                      <a:pt x="105913" y="43388"/>
                    </a:cubicBezTo>
                    <a:cubicBezTo>
                      <a:pt x="104054" y="43388"/>
                      <a:pt x="102249" y="44154"/>
                      <a:pt x="100957" y="45547"/>
                    </a:cubicBezTo>
                    <a:cubicBezTo>
                      <a:pt x="99676" y="44167"/>
                      <a:pt x="97883" y="43387"/>
                      <a:pt x="96002" y="43387"/>
                    </a:cubicBezTo>
                    <a:cubicBezTo>
                      <a:pt x="95518" y="43387"/>
                      <a:pt x="95034" y="43441"/>
                      <a:pt x="94559" y="43540"/>
                    </a:cubicBezTo>
                    <a:cubicBezTo>
                      <a:pt x="94595" y="39385"/>
                      <a:pt x="97771" y="37306"/>
                      <a:pt x="100947" y="37306"/>
                    </a:cubicBezTo>
                    <a:close/>
                    <a:moveTo>
                      <a:pt x="54009" y="37465"/>
                    </a:moveTo>
                    <a:cubicBezTo>
                      <a:pt x="56582" y="37465"/>
                      <a:pt x="59156" y="38830"/>
                      <a:pt x="60061" y="41559"/>
                    </a:cubicBezTo>
                    <a:cubicBezTo>
                      <a:pt x="60285" y="42249"/>
                      <a:pt x="60393" y="42966"/>
                      <a:pt x="60393" y="43692"/>
                    </a:cubicBezTo>
                    <a:cubicBezTo>
                      <a:pt x="59920" y="43590"/>
                      <a:pt x="59442" y="43540"/>
                      <a:pt x="58969" y="43540"/>
                    </a:cubicBezTo>
                    <a:cubicBezTo>
                      <a:pt x="57110" y="43540"/>
                      <a:pt x="55305" y="44307"/>
                      <a:pt x="54013" y="45699"/>
                    </a:cubicBezTo>
                    <a:cubicBezTo>
                      <a:pt x="52739" y="44318"/>
                      <a:pt x="50951" y="43539"/>
                      <a:pt x="49072" y="43539"/>
                    </a:cubicBezTo>
                    <a:cubicBezTo>
                      <a:pt x="49061" y="43539"/>
                      <a:pt x="49051" y="43540"/>
                      <a:pt x="49040" y="43540"/>
                    </a:cubicBezTo>
                    <a:cubicBezTo>
                      <a:pt x="48556" y="43540"/>
                      <a:pt x="48072" y="43593"/>
                      <a:pt x="47597" y="43692"/>
                    </a:cubicBezTo>
                    <a:cubicBezTo>
                      <a:pt x="47597" y="42966"/>
                      <a:pt x="47714" y="42249"/>
                      <a:pt x="47938" y="41559"/>
                    </a:cubicBezTo>
                    <a:lnTo>
                      <a:pt x="47956" y="41550"/>
                    </a:lnTo>
                    <a:cubicBezTo>
                      <a:pt x="48865" y="38827"/>
                      <a:pt x="51437" y="37465"/>
                      <a:pt x="54009" y="37465"/>
                    </a:cubicBezTo>
                    <a:close/>
                    <a:moveTo>
                      <a:pt x="7163" y="37500"/>
                    </a:moveTo>
                    <a:cubicBezTo>
                      <a:pt x="10339" y="37500"/>
                      <a:pt x="13516" y="39579"/>
                      <a:pt x="13556" y="43737"/>
                    </a:cubicBezTo>
                    <a:cubicBezTo>
                      <a:pt x="13079" y="43632"/>
                      <a:pt x="12598" y="43582"/>
                      <a:pt x="12120" y="43582"/>
                    </a:cubicBezTo>
                    <a:cubicBezTo>
                      <a:pt x="10263" y="43582"/>
                      <a:pt x="8460" y="44350"/>
                      <a:pt x="7163" y="45739"/>
                    </a:cubicBezTo>
                    <a:lnTo>
                      <a:pt x="7163" y="45739"/>
                    </a:lnTo>
                    <a:cubicBezTo>
                      <a:pt x="5882" y="44362"/>
                      <a:pt x="4092" y="43584"/>
                      <a:pt x="2212" y="43584"/>
                    </a:cubicBezTo>
                    <a:cubicBezTo>
                      <a:pt x="1728" y="43584"/>
                      <a:pt x="1245" y="43638"/>
                      <a:pt x="770" y="43737"/>
                    </a:cubicBezTo>
                    <a:cubicBezTo>
                      <a:pt x="810" y="39579"/>
                      <a:pt x="3987" y="37500"/>
                      <a:pt x="7163" y="37500"/>
                    </a:cubicBezTo>
                    <a:close/>
                    <a:moveTo>
                      <a:pt x="30463" y="37509"/>
                    </a:moveTo>
                    <a:cubicBezTo>
                      <a:pt x="33636" y="37509"/>
                      <a:pt x="36811" y="39587"/>
                      <a:pt x="36854" y="43742"/>
                    </a:cubicBezTo>
                    <a:lnTo>
                      <a:pt x="36854" y="43742"/>
                    </a:lnTo>
                    <a:cubicBezTo>
                      <a:pt x="36384" y="43642"/>
                      <a:pt x="35912" y="43594"/>
                      <a:pt x="35443" y="43594"/>
                    </a:cubicBezTo>
                    <a:cubicBezTo>
                      <a:pt x="33580" y="43594"/>
                      <a:pt x="31775" y="44360"/>
                      <a:pt x="30483" y="45753"/>
                    </a:cubicBezTo>
                    <a:cubicBezTo>
                      <a:pt x="29201" y="44373"/>
                      <a:pt x="27409" y="43593"/>
                      <a:pt x="25528" y="43593"/>
                    </a:cubicBezTo>
                    <a:cubicBezTo>
                      <a:pt x="25044" y="43593"/>
                      <a:pt x="24560" y="43638"/>
                      <a:pt x="24085" y="43746"/>
                    </a:cubicBezTo>
                    <a:cubicBezTo>
                      <a:pt x="24116" y="39588"/>
                      <a:pt x="27288" y="37509"/>
                      <a:pt x="30463" y="37509"/>
                    </a:cubicBezTo>
                    <a:close/>
                    <a:moveTo>
                      <a:pt x="119327" y="43718"/>
                    </a:moveTo>
                    <a:cubicBezTo>
                      <a:pt x="121267" y="43718"/>
                      <a:pt x="123141" y="44520"/>
                      <a:pt x="124478" y="45968"/>
                    </a:cubicBezTo>
                    <a:cubicBezTo>
                      <a:pt x="124458" y="45968"/>
                      <a:pt x="124439" y="45968"/>
                      <a:pt x="124419" y="45968"/>
                    </a:cubicBezTo>
                    <a:cubicBezTo>
                      <a:pt x="122550" y="45968"/>
                      <a:pt x="120782" y="46806"/>
                      <a:pt x="119541" y="48109"/>
                    </a:cubicBezTo>
                    <a:cubicBezTo>
                      <a:pt x="119622" y="46514"/>
                      <a:pt x="119039" y="45018"/>
                      <a:pt x="118045" y="43835"/>
                    </a:cubicBezTo>
                    <a:cubicBezTo>
                      <a:pt x="118472" y="43756"/>
                      <a:pt x="118901" y="43718"/>
                      <a:pt x="119327" y="43718"/>
                    </a:cubicBezTo>
                    <a:close/>
                    <a:moveTo>
                      <a:pt x="129624" y="43718"/>
                    </a:moveTo>
                    <a:cubicBezTo>
                      <a:pt x="130049" y="43718"/>
                      <a:pt x="130477" y="43756"/>
                      <a:pt x="130903" y="43835"/>
                    </a:cubicBezTo>
                    <a:cubicBezTo>
                      <a:pt x="129908" y="45018"/>
                      <a:pt x="129326" y="46523"/>
                      <a:pt x="129415" y="48109"/>
                    </a:cubicBezTo>
                    <a:cubicBezTo>
                      <a:pt x="128165" y="46806"/>
                      <a:pt x="126397" y="45968"/>
                      <a:pt x="124537" y="45968"/>
                    </a:cubicBezTo>
                    <a:cubicBezTo>
                      <a:pt x="124517" y="45968"/>
                      <a:pt x="124498" y="45968"/>
                      <a:pt x="124478" y="45968"/>
                    </a:cubicBezTo>
                    <a:cubicBezTo>
                      <a:pt x="125815" y="44520"/>
                      <a:pt x="127689" y="43718"/>
                      <a:pt x="129624" y="43718"/>
                    </a:cubicBezTo>
                    <a:close/>
                    <a:moveTo>
                      <a:pt x="82779" y="43762"/>
                    </a:moveTo>
                    <a:cubicBezTo>
                      <a:pt x="83204" y="43762"/>
                      <a:pt x="83632" y="43801"/>
                      <a:pt x="84057" y="43880"/>
                    </a:cubicBezTo>
                    <a:cubicBezTo>
                      <a:pt x="83063" y="45063"/>
                      <a:pt x="82480" y="46559"/>
                      <a:pt x="82561" y="48154"/>
                    </a:cubicBezTo>
                    <a:cubicBezTo>
                      <a:pt x="81320" y="46851"/>
                      <a:pt x="79552" y="46012"/>
                      <a:pt x="77683" y="46012"/>
                    </a:cubicBezTo>
                    <a:cubicBezTo>
                      <a:pt x="77666" y="46012"/>
                      <a:pt x="77650" y="46012"/>
                      <a:pt x="77633" y="46013"/>
                    </a:cubicBezTo>
                    <a:lnTo>
                      <a:pt x="77633" y="46013"/>
                    </a:lnTo>
                    <a:cubicBezTo>
                      <a:pt x="78970" y="44565"/>
                      <a:pt x="80844" y="43762"/>
                      <a:pt x="82779" y="43762"/>
                    </a:cubicBezTo>
                    <a:close/>
                    <a:moveTo>
                      <a:pt x="59124" y="43911"/>
                    </a:moveTo>
                    <a:cubicBezTo>
                      <a:pt x="59554" y="43911"/>
                      <a:pt x="59988" y="43951"/>
                      <a:pt x="60420" y="44032"/>
                    </a:cubicBezTo>
                    <a:cubicBezTo>
                      <a:pt x="59425" y="45224"/>
                      <a:pt x="58843" y="46721"/>
                      <a:pt x="58932" y="48316"/>
                    </a:cubicBezTo>
                    <a:lnTo>
                      <a:pt x="58923" y="48307"/>
                    </a:lnTo>
                    <a:cubicBezTo>
                      <a:pt x="57682" y="47003"/>
                      <a:pt x="55914" y="46165"/>
                      <a:pt x="54045" y="46165"/>
                    </a:cubicBezTo>
                    <a:cubicBezTo>
                      <a:pt x="54026" y="46165"/>
                      <a:pt x="54006" y="46165"/>
                      <a:pt x="53986" y="46165"/>
                    </a:cubicBezTo>
                    <a:cubicBezTo>
                      <a:pt x="53966" y="46165"/>
                      <a:pt x="53947" y="46165"/>
                      <a:pt x="53927" y="46165"/>
                    </a:cubicBezTo>
                    <a:cubicBezTo>
                      <a:pt x="52067" y="46165"/>
                      <a:pt x="50299" y="47003"/>
                      <a:pt x="49049" y="48307"/>
                    </a:cubicBezTo>
                    <a:cubicBezTo>
                      <a:pt x="49138" y="46712"/>
                      <a:pt x="48556" y="45206"/>
                      <a:pt x="47561" y="44032"/>
                    </a:cubicBezTo>
                    <a:cubicBezTo>
                      <a:pt x="47990" y="43953"/>
                      <a:pt x="48420" y="43914"/>
                      <a:pt x="48848" y="43914"/>
                    </a:cubicBezTo>
                    <a:cubicBezTo>
                      <a:pt x="50781" y="43914"/>
                      <a:pt x="52652" y="44711"/>
                      <a:pt x="53995" y="46156"/>
                    </a:cubicBezTo>
                    <a:cubicBezTo>
                      <a:pt x="55328" y="44713"/>
                      <a:pt x="57194" y="43911"/>
                      <a:pt x="59124" y="43911"/>
                    </a:cubicBezTo>
                    <a:close/>
                    <a:moveTo>
                      <a:pt x="25317" y="43968"/>
                    </a:moveTo>
                    <a:cubicBezTo>
                      <a:pt x="27250" y="43968"/>
                      <a:pt x="29122" y="44764"/>
                      <a:pt x="30465" y="46210"/>
                    </a:cubicBezTo>
                    <a:lnTo>
                      <a:pt x="30465" y="46210"/>
                    </a:lnTo>
                    <a:cubicBezTo>
                      <a:pt x="30462" y="46210"/>
                      <a:pt x="30459" y="46210"/>
                      <a:pt x="30456" y="46210"/>
                    </a:cubicBezTo>
                    <a:cubicBezTo>
                      <a:pt x="30446" y="46210"/>
                      <a:pt x="30436" y="46210"/>
                      <a:pt x="30426" y="46210"/>
                    </a:cubicBezTo>
                    <a:cubicBezTo>
                      <a:pt x="28546" y="46210"/>
                      <a:pt x="26775" y="47041"/>
                      <a:pt x="25519" y="48351"/>
                    </a:cubicBezTo>
                    <a:cubicBezTo>
                      <a:pt x="25608" y="46765"/>
                      <a:pt x="25026" y="45269"/>
                      <a:pt x="24031" y="44086"/>
                    </a:cubicBezTo>
                    <a:cubicBezTo>
                      <a:pt x="24460" y="44007"/>
                      <a:pt x="24890" y="43968"/>
                      <a:pt x="25317" y="43968"/>
                    </a:cubicBezTo>
                    <a:close/>
                    <a:moveTo>
                      <a:pt x="106094" y="43751"/>
                    </a:moveTo>
                    <a:cubicBezTo>
                      <a:pt x="106570" y="43751"/>
                      <a:pt x="107049" y="43799"/>
                      <a:pt x="107525" y="43898"/>
                    </a:cubicBezTo>
                    <a:cubicBezTo>
                      <a:pt x="106512" y="45161"/>
                      <a:pt x="105939" y="46747"/>
                      <a:pt x="106127" y="48423"/>
                    </a:cubicBezTo>
                    <a:lnTo>
                      <a:pt x="106118" y="48414"/>
                    </a:lnTo>
                    <a:cubicBezTo>
                      <a:pt x="104866" y="46958"/>
                      <a:pt x="102990" y="46012"/>
                      <a:pt x="100995" y="46012"/>
                    </a:cubicBezTo>
                    <a:cubicBezTo>
                      <a:pt x="100976" y="46012"/>
                      <a:pt x="100958" y="46013"/>
                      <a:pt x="100939" y="46013"/>
                    </a:cubicBezTo>
                    <a:cubicBezTo>
                      <a:pt x="100919" y="46012"/>
                      <a:pt x="100899" y="46012"/>
                      <a:pt x="100879" y="46012"/>
                    </a:cubicBezTo>
                    <a:cubicBezTo>
                      <a:pt x="99020" y="46012"/>
                      <a:pt x="97252" y="46842"/>
                      <a:pt x="96011" y="48154"/>
                    </a:cubicBezTo>
                    <a:cubicBezTo>
                      <a:pt x="96091" y="46559"/>
                      <a:pt x="95509" y="45054"/>
                      <a:pt x="94514" y="43880"/>
                    </a:cubicBezTo>
                    <a:cubicBezTo>
                      <a:pt x="94946" y="43798"/>
                      <a:pt x="95380" y="43758"/>
                      <a:pt x="95811" y="43758"/>
                    </a:cubicBezTo>
                    <a:cubicBezTo>
                      <a:pt x="97740" y="43758"/>
                      <a:pt x="99607" y="44561"/>
                      <a:pt x="100948" y="46004"/>
                    </a:cubicBezTo>
                    <a:cubicBezTo>
                      <a:pt x="102286" y="44551"/>
                      <a:pt x="104160" y="43751"/>
                      <a:pt x="106094" y="43751"/>
                    </a:cubicBezTo>
                    <a:close/>
                    <a:moveTo>
                      <a:pt x="70812" y="39306"/>
                    </a:moveTo>
                    <a:cubicBezTo>
                      <a:pt x="71289" y="39306"/>
                      <a:pt x="71770" y="39355"/>
                      <a:pt x="72248" y="39454"/>
                    </a:cubicBezTo>
                    <a:cubicBezTo>
                      <a:pt x="71271" y="40699"/>
                      <a:pt x="70742" y="42276"/>
                      <a:pt x="70939" y="43925"/>
                    </a:cubicBezTo>
                    <a:cubicBezTo>
                      <a:pt x="71449" y="43811"/>
                      <a:pt x="71962" y="43756"/>
                      <a:pt x="72472" y="43756"/>
                    </a:cubicBezTo>
                    <a:cubicBezTo>
                      <a:pt x="74409" y="43756"/>
                      <a:pt x="76285" y="44558"/>
                      <a:pt x="77633" y="46013"/>
                    </a:cubicBezTo>
                    <a:lnTo>
                      <a:pt x="77633" y="46013"/>
                    </a:lnTo>
                    <a:cubicBezTo>
                      <a:pt x="77630" y="46013"/>
                      <a:pt x="77627" y="46013"/>
                      <a:pt x="77624" y="46013"/>
                    </a:cubicBezTo>
                    <a:cubicBezTo>
                      <a:pt x="77606" y="46013"/>
                      <a:pt x="77588" y="46012"/>
                      <a:pt x="77570" y="46012"/>
                    </a:cubicBezTo>
                    <a:cubicBezTo>
                      <a:pt x="75529" y="46012"/>
                      <a:pt x="73598" y="47021"/>
                      <a:pt x="72346" y="48540"/>
                    </a:cubicBezTo>
                    <a:cubicBezTo>
                      <a:pt x="72703" y="44850"/>
                      <a:pt x="69416" y="41568"/>
                      <a:pt x="65713" y="41568"/>
                    </a:cubicBezTo>
                    <a:cubicBezTo>
                      <a:pt x="65693" y="41568"/>
                      <a:pt x="65673" y="41568"/>
                      <a:pt x="65653" y="41568"/>
                    </a:cubicBezTo>
                    <a:lnTo>
                      <a:pt x="65653" y="41559"/>
                    </a:lnTo>
                    <a:cubicBezTo>
                      <a:pt x="66997" y="40107"/>
                      <a:pt x="68873" y="39306"/>
                      <a:pt x="70812" y="39306"/>
                    </a:cubicBezTo>
                    <a:close/>
                    <a:moveTo>
                      <a:pt x="35618" y="43957"/>
                    </a:moveTo>
                    <a:cubicBezTo>
                      <a:pt x="36091" y="43957"/>
                      <a:pt x="36568" y="44006"/>
                      <a:pt x="37042" y="44104"/>
                    </a:cubicBezTo>
                    <a:cubicBezTo>
                      <a:pt x="36020" y="45350"/>
                      <a:pt x="35456" y="46945"/>
                      <a:pt x="35635" y="48620"/>
                    </a:cubicBezTo>
                    <a:cubicBezTo>
                      <a:pt x="34383" y="47164"/>
                      <a:pt x="32507" y="46210"/>
                      <a:pt x="30511" y="46210"/>
                    </a:cubicBezTo>
                    <a:cubicBezTo>
                      <a:pt x="30496" y="46210"/>
                      <a:pt x="30480" y="46210"/>
                      <a:pt x="30465" y="46210"/>
                    </a:cubicBezTo>
                    <a:lnTo>
                      <a:pt x="30465" y="46210"/>
                    </a:lnTo>
                    <a:cubicBezTo>
                      <a:pt x="31804" y="44762"/>
                      <a:pt x="33682" y="43957"/>
                      <a:pt x="35618" y="43957"/>
                    </a:cubicBezTo>
                    <a:close/>
                    <a:moveTo>
                      <a:pt x="112822" y="41864"/>
                    </a:moveTo>
                    <a:cubicBezTo>
                      <a:pt x="115997" y="41864"/>
                      <a:pt x="119174" y="43943"/>
                      <a:pt x="119218" y="48100"/>
                    </a:cubicBezTo>
                    <a:cubicBezTo>
                      <a:pt x="118743" y="47999"/>
                      <a:pt x="118265" y="47949"/>
                      <a:pt x="117790" y="47949"/>
                    </a:cubicBezTo>
                    <a:cubicBezTo>
                      <a:pt x="115926" y="47949"/>
                      <a:pt x="114120" y="48715"/>
                      <a:pt x="112821" y="50108"/>
                    </a:cubicBezTo>
                    <a:cubicBezTo>
                      <a:pt x="111548" y="48728"/>
                      <a:pt x="109756" y="47948"/>
                      <a:pt x="107874" y="47948"/>
                    </a:cubicBezTo>
                    <a:cubicBezTo>
                      <a:pt x="107391" y="47948"/>
                      <a:pt x="106907" y="48002"/>
                      <a:pt x="106432" y="48100"/>
                    </a:cubicBezTo>
                    <a:cubicBezTo>
                      <a:pt x="106472" y="43943"/>
                      <a:pt x="109646" y="41864"/>
                      <a:pt x="112822" y="41864"/>
                    </a:cubicBezTo>
                    <a:close/>
                    <a:moveTo>
                      <a:pt x="136132" y="41864"/>
                    </a:moveTo>
                    <a:cubicBezTo>
                      <a:pt x="139308" y="41864"/>
                      <a:pt x="142484" y="43943"/>
                      <a:pt x="142525" y="48100"/>
                    </a:cubicBezTo>
                    <a:cubicBezTo>
                      <a:pt x="142051" y="47999"/>
                      <a:pt x="141574" y="47949"/>
                      <a:pt x="141100" y="47949"/>
                    </a:cubicBezTo>
                    <a:cubicBezTo>
                      <a:pt x="139242" y="47949"/>
                      <a:pt x="137437" y="48715"/>
                      <a:pt x="136145" y="50108"/>
                    </a:cubicBezTo>
                    <a:cubicBezTo>
                      <a:pt x="134863" y="48728"/>
                      <a:pt x="133071" y="47948"/>
                      <a:pt x="131190" y="47948"/>
                    </a:cubicBezTo>
                    <a:cubicBezTo>
                      <a:pt x="130706" y="47948"/>
                      <a:pt x="130222" y="48002"/>
                      <a:pt x="129747" y="48100"/>
                    </a:cubicBezTo>
                    <a:cubicBezTo>
                      <a:pt x="129783" y="43943"/>
                      <a:pt x="132957" y="41864"/>
                      <a:pt x="136132" y="41864"/>
                    </a:cubicBezTo>
                    <a:close/>
                    <a:moveTo>
                      <a:pt x="89293" y="41912"/>
                    </a:moveTo>
                    <a:cubicBezTo>
                      <a:pt x="92468" y="41912"/>
                      <a:pt x="95642" y="43988"/>
                      <a:pt x="95679" y="48143"/>
                    </a:cubicBezTo>
                    <a:lnTo>
                      <a:pt x="95679" y="48143"/>
                    </a:lnTo>
                    <a:cubicBezTo>
                      <a:pt x="95207" y="48043"/>
                      <a:pt x="94732" y="47994"/>
                      <a:pt x="94260" y="47994"/>
                    </a:cubicBezTo>
                    <a:cubicBezTo>
                      <a:pt x="92399" y="47994"/>
                      <a:pt x="90599" y="48760"/>
                      <a:pt x="89299" y="50152"/>
                    </a:cubicBezTo>
                    <a:cubicBezTo>
                      <a:pt x="88018" y="48773"/>
                      <a:pt x="86226" y="47993"/>
                      <a:pt x="84344" y="47993"/>
                    </a:cubicBezTo>
                    <a:cubicBezTo>
                      <a:pt x="83860" y="47993"/>
                      <a:pt x="83376" y="48047"/>
                      <a:pt x="82902" y="48145"/>
                    </a:cubicBezTo>
                    <a:cubicBezTo>
                      <a:pt x="82937" y="43991"/>
                      <a:pt x="86116" y="41912"/>
                      <a:pt x="89293" y="41912"/>
                    </a:cubicBezTo>
                    <a:close/>
                    <a:moveTo>
                      <a:pt x="42335" y="42067"/>
                    </a:moveTo>
                    <a:cubicBezTo>
                      <a:pt x="45509" y="42067"/>
                      <a:pt x="48681" y="44143"/>
                      <a:pt x="48726" y="48298"/>
                    </a:cubicBezTo>
                    <a:lnTo>
                      <a:pt x="48726" y="48298"/>
                    </a:lnTo>
                    <a:cubicBezTo>
                      <a:pt x="48251" y="48196"/>
                      <a:pt x="47772" y="48146"/>
                      <a:pt x="47298" y="48146"/>
                    </a:cubicBezTo>
                    <a:cubicBezTo>
                      <a:pt x="45434" y="48146"/>
                      <a:pt x="43630" y="48912"/>
                      <a:pt x="42337" y="50305"/>
                    </a:cubicBezTo>
                    <a:cubicBezTo>
                      <a:pt x="41056" y="48925"/>
                      <a:pt x="39264" y="48145"/>
                      <a:pt x="37382" y="48145"/>
                    </a:cubicBezTo>
                    <a:cubicBezTo>
                      <a:pt x="36898" y="48145"/>
                      <a:pt x="36415" y="48199"/>
                      <a:pt x="35940" y="48307"/>
                    </a:cubicBezTo>
                    <a:cubicBezTo>
                      <a:pt x="35980" y="44148"/>
                      <a:pt x="39158" y="42067"/>
                      <a:pt x="42335" y="42067"/>
                    </a:cubicBezTo>
                    <a:close/>
                    <a:moveTo>
                      <a:pt x="65651" y="42067"/>
                    </a:moveTo>
                    <a:cubicBezTo>
                      <a:pt x="68826" y="42067"/>
                      <a:pt x="72001" y="44146"/>
                      <a:pt x="72041" y="48307"/>
                    </a:cubicBezTo>
                    <a:cubicBezTo>
                      <a:pt x="71563" y="48202"/>
                      <a:pt x="71080" y="48150"/>
                      <a:pt x="70601" y="48150"/>
                    </a:cubicBezTo>
                    <a:cubicBezTo>
                      <a:pt x="68748" y="48150"/>
                      <a:pt x="66948" y="48916"/>
                      <a:pt x="65653" y="50305"/>
                    </a:cubicBezTo>
                    <a:cubicBezTo>
                      <a:pt x="64371" y="48934"/>
                      <a:pt x="62579" y="48145"/>
                      <a:pt x="60697" y="48145"/>
                    </a:cubicBezTo>
                    <a:cubicBezTo>
                      <a:pt x="60214" y="48145"/>
                      <a:pt x="59730" y="48199"/>
                      <a:pt x="59255" y="48307"/>
                    </a:cubicBezTo>
                    <a:cubicBezTo>
                      <a:pt x="59295" y="44148"/>
                      <a:pt x="62473" y="42067"/>
                      <a:pt x="65651" y="42067"/>
                    </a:cubicBezTo>
                    <a:close/>
                    <a:moveTo>
                      <a:pt x="18806" y="42117"/>
                    </a:moveTo>
                    <a:cubicBezTo>
                      <a:pt x="21981" y="42117"/>
                      <a:pt x="25156" y="44198"/>
                      <a:pt x="25196" y="48360"/>
                    </a:cubicBezTo>
                    <a:cubicBezTo>
                      <a:pt x="24717" y="48255"/>
                      <a:pt x="24234" y="48204"/>
                      <a:pt x="23755" y="48204"/>
                    </a:cubicBezTo>
                    <a:cubicBezTo>
                      <a:pt x="21902" y="48204"/>
                      <a:pt x="20103" y="48970"/>
                      <a:pt x="18807" y="50359"/>
                    </a:cubicBezTo>
                    <a:cubicBezTo>
                      <a:pt x="17526" y="48988"/>
                      <a:pt x="15734" y="48199"/>
                      <a:pt x="13852" y="48199"/>
                    </a:cubicBezTo>
                    <a:cubicBezTo>
                      <a:pt x="13368" y="48199"/>
                      <a:pt x="12884" y="48253"/>
                      <a:pt x="12409" y="48360"/>
                    </a:cubicBezTo>
                    <a:cubicBezTo>
                      <a:pt x="12454" y="44198"/>
                      <a:pt x="15631" y="42117"/>
                      <a:pt x="18806" y="42117"/>
                    </a:cubicBezTo>
                    <a:close/>
                    <a:moveTo>
                      <a:pt x="117967" y="48323"/>
                    </a:moveTo>
                    <a:cubicBezTo>
                      <a:pt x="118392" y="48323"/>
                      <a:pt x="118820" y="48362"/>
                      <a:pt x="119245" y="48441"/>
                    </a:cubicBezTo>
                    <a:cubicBezTo>
                      <a:pt x="118253" y="49621"/>
                      <a:pt x="117671" y="51114"/>
                      <a:pt x="117757" y="52706"/>
                    </a:cubicBezTo>
                    <a:lnTo>
                      <a:pt x="117757" y="52706"/>
                    </a:lnTo>
                    <a:cubicBezTo>
                      <a:pt x="116507" y="51403"/>
                      <a:pt x="114740" y="50573"/>
                      <a:pt x="112880" y="50573"/>
                    </a:cubicBezTo>
                    <a:cubicBezTo>
                      <a:pt x="112860" y="50573"/>
                      <a:pt x="112840" y="50573"/>
                      <a:pt x="112821" y="50574"/>
                    </a:cubicBezTo>
                    <a:cubicBezTo>
                      <a:pt x="114158" y="49126"/>
                      <a:pt x="116031" y="48323"/>
                      <a:pt x="117967" y="48323"/>
                    </a:cubicBezTo>
                    <a:close/>
                    <a:moveTo>
                      <a:pt x="130990" y="48323"/>
                    </a:moveTo>
                    <a:cubicBezTo>
                      <a:pt x="132925" y="48323"/>
                      <a:pt x="134799" y="49126"/>
                      <a:pt x="136136" y="50574"/>
                    </a:cubicBezTo>
                    <a:cubicBezTo>
                      <a:pt x="136116" y="50573"/>
                      <a:pt x="136096" y="50573"/>
                      <a:pt x="136077" y="50573"/>
                    </a:cubicBezTo>
                    <a:cubicBezTo>
                      <a:pt x="134208" y="50573"/>
                      <a:pt x="132440" y="51412"/>
                      <a:pt x="131199" y="52715"/>
                    </a:cubicBezTo>
                    <a:cubicBezTo>
                      <a:pt x="131279" y="51120"/>
                      <a:pt x="130697" y="49624"/>
                      <a:pt x="129711" y="48441"/>
                    </a:cubicBezTo>
                    <a:cubicBezTo>
                      <a:pt x="130137" y="48362"/>
                      <a:pt x="130565" y="48323"/>
                      <a:pt x="130990" y="48323"/>
                    </a:cubicBezTo>
                    <a:close/>
                    <a:moveTo>
                      <a:pt x="94437" y="48359"/>
                    </a:moveTo>
                    <a:cubicBezTo>
                      <a:pt x="94862" y="48359"/>
                      <a:pt x="95289" y="48398"/>
                      <a:pt x="95715" y="48477"/>
                    </a:cubicBezTo>
                    <a:cubicBezTo>
                      <a:pt x="94722" y="49666"/>
                      <a:pt x="94140" y="51168"/>
                      <a:pt x="94227" y="52750"/>
                    </a:cubicBezTo>
                    <a:lnTo>
                      <a:pt x="94227" y="52750"/>
                    </a:lnTo>
                    <a:cubicBezTo>
                      <a:pt x="92986" y="51447"/>
                      <a:pt x="91219" y="50618"/>
                      <a:pt x="89350" y="50618"/>
                    </a:cubicBezTo>
                    <a:cubicBezTo>
                      <a:pt x="89330" y="50618"/>
                      <a:pt x="89310" y="50618"/>
                      <a:pt x="89290" y="50618"/>
                    </a:cubicBezTo>
                    <a:cubicBezTo>
                      <a:pt x="89270" y="50618"/>
                      <a:pt x="89250" y="50618"/>
                      <a:pt x="89231" y="50618"/>
                    </a:cubicBezTo>
                    <a:cubicBezTo>
                      <a:pt x="87362" y="50618"/>
                      <a:pt x="85603" y="51448"/>
                      <a:pt x="84353" y="52751"/>
                    </a:cubicBezTo>
                    <a:cubicBezTo>
                      <a:pt x="84443" y="51165"/>
                      <a:pt x="83860" y="49660"/>
                      <a:pt x="82866" y="48477"/>
                    </a:cubicBezTo>
                    <a:cubicBezTo>
                      <a:pt x="83291" y="48398"/>
                      <a:pt x="83719" y="48359"/>
                      <a:pt x="84144" y="48359"/>
                    </a:cubicBezTo>
                    <a:cubicBezTo>
                      <a:pt x="86080" y="48359"/>
                      <a:pt x="87955" y="49162"/>
                      <a:pt x="89299" y="50609"/>
                    </a:cubicBezTo>
                    <a:cubicBezTo>
                      <a:pt x="90637" y="49162"/>
                      <a:pt x="92504" y="48359"/>
                      <a:pt x="94437" y="48359"/>
                    </a:cubicBezTo>
                    <a:close/>
                    <a:moveTo>
                      <a:pt x="47485" y="48520"/>
                    </a:moveTo>
                    <a:cubicBezTo>
                      <a:pt x="47909" y="48520"/>
                      <a:pt x="48337" y="48559"/>
                      <a:pt x="48762" y="48638"/>
                    </a:cubicBezTo>
                    <a:cubicBezTo>
                      <a:pt x="47767" y="49821"/>
                      <a:pt x="47185" y="51326"/>
                      <a:pt x="47275" y="52912"/>
                    </a:cubicBezTo>
                    <a:cubicBezTo>
                      <a:pt x="46025" y="51609"/>
                      <a:pt x="44257" y="50779"/>
                      <a:pt x="42397" y="50779"/>
                    </a:cubicBezTo>
                    <a:cubicBezTo>
                      <a:pt x="42377" y="50779"/>
                      <a:pt x="42357" y="50779"/>
                      <a:pt x="42337" y="50780"/>
                    </a:cubicBezTo>
                    <a:cubicBezTo>
                      <a:pt x="43675" y="49325"/>
                      <a:pt x="45549" y="48520"/>
                      <a:pt x="47485" y="48520"/>
                    </a:cubicBezTo>
                    <a:close/>
                    <a:moveTo>
                      <a:pt x="60501" y="48529"/>
                    </a:moveTo>
                    <a:cubicBezTo>
                      <a:pt x="62439" y="48529"/>
                      <a:pt x="64308" y="49332"/>
                      <a:pt x="65653" y="50780"/>
                    </a:cubicBezTo>
                    <a:cubicBezTo>
                      <a:pt x="65633" y="50779"/>
                      <a:pt x="65613" y="50779"/>
                      <a:pt x="65593" y="50779"/>
                    </a:cubicBezTo>
                    <a:cubicBezTo>
                      <a:pt x="63725" y="50779"/>
                      <a:pt x="61957" y="51618"/>
                      <a:pt x="60715" y="52921"/>
                    </a:cubicBezTo>
                    <a:cubicBezTo>
                      <a:pt x="60796" y="51326"/>
                      <a:pt x="60214" y="49830"/>
                      <a:pt x="59219" y="48647"/>
                    </a:cubicBezTo>
                    <a:cubicBezTo>
                      <a:pt x="59646" y="48568"/>
                      <a:pt x="60075" y="48529"/>
                      <a:pt x="60501" y="48529"/>
                    </a:cubicBezTo>
                    <a:close/>
                    <a:moveTo>
                      <a:pt x="107662" y="48316"/>
                    </a:moveTo>
                    <a:cubicBezTo>
                      <a:pt x="109596" y="48316"/>
                      <a:pt x="111472" y="49118"/>
                      <a:pt x="112821" y="50574"/>
                    </a:cubicBezTo>
                    <a:cubicBezTo>
                      <a:pt x="112802" y="50573"/>
                      <a:pt x="112783" y="50573"/>
                      <a:pt x="112765" y="50573"/>
                    </a:cubicBezTo>
                    <a:cubicBezTo>
                      <a:pt x="110778" y="50573"/>
                      <a:pt x="108902" y="51519"/>
                      <a:pt x="107650" y="52966"/>
                    </a:cubicBezTo>
                    <a:lnTo>
                      <a:pt x="107650" y="52966"/>
                    </a:lnTo>
                    <a:cubicBezTo>
                      <a:pt x="107803" y="51290"/>
                      <a:pt x="107211" y="49713"/>
                      <a:pt x="106172" y="48477"/>
                    </a:cubicBezTo>
                    <a:cubicBezTo>
                      <a:pt x="106667" y="48369"/>
                      <a:pt x="107167" y="48316"/>
                      <a:pt x="107662" y="48316"/>
                    </a:cubicBezTo>
                    <a:close/>
                    <a:moveTo>
                      <a:pt x="13659" y="48573"/>
                    </a:moveTo>
                    <a:cubicBezTo>
                      <a:pt x="15592" y="48573"/>
                      <a:pt x="17464" y="49371"/>
                      <a:pt x="18807" y="50824"/>
                    </a:cubicBezTo>
                    <a:cubicBezTo>
                      <a:pt x="18787" y="50824"/>
                      <a:pt x="18768" y="50824"/>
                      <a:pt x="18748" y="50824"/>
                    </a:cubicBezTo>
                    <a:cubicBezTo>
                      <a:pt x="16879" y="50824"/>
                      <a:pt x="15111" y="51663"/>
                      <a:pt x="13870" y="52966"/>
                    </a:cubicBezTo>
                    <a:cubicBezTo>
                      <a:pt x="13951" y="51371"/>
                      <a:pt x="13368" y="49875"/>
                      <a:pt x="12374" y="48692"/>
                    </a:cubicBezTo>
                    <a:cubicBezTo>
                      <a:pt x="12802" y="48612"/>
                      <a:pt x="13232" y="48573"/>
                      <a:pt x="13659" y="48573"/>
                    </a:cubicBezTo>
                    <a:close/>
                    <a:moveTo>
                      <a:pt x="23953" y="48574"/>
                    </a:moveTo>
                    <a:cubicBezTo>
                      <a:pt x="24378" y="48574"/>
                      <a:pt x="24806" y="48613"/>
                      <a:pt x="25232" y="48692"/>
                    </a:cubicBezTo>
                    <a:cubicBezTo>
                      <a:pt x="24237" y="49875"/>
                      <a:pt x="23655" y="51371"/>
                      <a:pt x="23744" y="52966"/>
                    </a:cubicBezTo>
                    <a:cubicBezTo>
                      <a:pt x="22494" y="51663"/>
                      <a:pt x="20726" y="50824"/>
                      <a:pt x="18866" y="50824"/>
                    </a:cubicBezTo>
                    <a:cubicBezTo>
                      <a:pt x="18846" y="50824"/>
                      <a:pt x="18827" y="50824"/>
                      <a:pt x="18807" y="50824"/>
                    </a:cubicBezTo>
                    <a:cubicBezTo>
                      <a:pt x="20144" y="49377"/>
                      <a:pt x="22018" y="48574"/>
                      <a:pt x="23953" y="48574"/>
                    </a:cubicBezTo>
                    <a:close/>
                    <a:moveTo>
                      <a:pt x="37179" y="48522"/>
                    </a:moveTo>
                    <a:cubicBezTo>
                      <a:pt x="39113" y="48522"/>
                      <a:pt x="40989" y="49325"/>
                      <a:pt x="42337" y="50780"/>
                    </a:cubicBezTo>
                    <a:cubicBezTo>
                      <a:pt x="42319" y="50779"/>
                      <a:pt x="42300" y="50779"/>
                      <a:pt x="42282" y="50779"/>
                    </a:cubicBezTo>
                    <a:cubicBezTo>
                      <a:pt x="40295" y="50779"/>
                      <a:pt x="38419" y="51725"/>
                      <a:pt x="37167" y="53172"/>
                    </a:cubicBezTo>
                    <a:cubicBezTo>
                      <a:pt x="37320" y="51496"/>
                      <a:pt x="36728" y="49910"/>
                      <a:pt x="35689" y="48683"/>
                    </a:cubicBezTo>
                    <a:cubicBezTo>
                      <a:pt x="36184" y="48575"/>
                      <a:pt x="36683" y="48522"/>
                      <a:pt x="37179" y="48522"/>
                    </a:cubicBezTo>
                    <a:close/>
                    <a:moveTo>
                      <a:pt x="124475" y="46470"/>
                    </a:moveTo>
                    <a:cubicBezTo>
                      <a:pt x="127650" y="46470"/>
                      <a:pt x="130827" y="48548"/>
                      <a:pt x="130867" y="52706"/>
                    </a:cubicBezTo>
                    <a:cubicBezTo>
                      <a:pt x="130388" y="52601"/>
                      <a:pt x="129906" y="52550"/>
                      <a:pt x="129426" y="52550"/>
                    </a:cubicBezTo>
                    <a:cubicBezTo>
                      <a:pt x="127574" y="52550"/>
                      <a:pt x="125776" y="53316"/>
                      <a:pt x="124487" y="54704"/>
                    </a:cubicBezTo>
                    <a:cubicBezTo>
                      <a:pt x="123206" y="53333"/>
                      <a:pt x="121414" y="52545"/>
                      <a:pt x="119532" y="52545"/>
                    </a:cubicBezTo>
                    <a:cubicBezTo>
                      <a:pt x="119048" y="52545"/>
                      <a:pt x="118564" y="52599"/>
                      <a:pt x="118089" y="52706"/>
                    </a:cubicBezTo>
                    <a:cubicBezTo>
                      <a:pt x="118125" y="48548"/>
                      <a:pt x="121299" y="46470"/>
                      <a:pt x="124475" y="46470"/>
                    </a:cubicBezTo>
                    <a:close/>
                    <a:moveTo>
                      <a:pt x="77635" y="46519"/>
                    </a:moveTo>
                    <a:cubicBezTo>
                      <a:pt x="80808" y="46519"/>
                      <a:pt x="83981" y="48596"/>
                      <a:pt x="84022" y="52751"/>
                    </a:cubicBezTo>
                    <a:lnTo>
                      <a:pt x="84031" y="52760"/>
                    </a:lnTo>
                    <a:cubicBezTo>
                      <a:pt x="83550" y="52655"/>
                      <a:pt x="83066" y="52604"/>
                      <a:pt x="82586" y="52604"/>
                    </a:cubicBezTo>
                    <a:cubicBezTo>
                      <a:pt x="80731" y="52604"/>
                      <a:pt x="78937" y="53370"/>
                      <a:pt x="77642" y="54758"/>
                    </a:cubicBezTo>
                    <a:cubicBezTo>
                      <a:pt x="76360" y="53378"/>
                      <a:pt x="74568" y="52599"/>
                      <a:pt x="72696" y="52599"/>
                    </a:cubicBezTo>
                    <a:cubicBezTo>
                      <a:pt x="72203" y="52599"/>
                      <a:pt x="71719" y="52652"/>
                      <a:pt x="71244" y="52760"/>
                    </a:cubicBezTo>
                    <a:cubicBezTo>
                      <a:pt x="71280" y="48600"/>
                      <a:pt x="74457" y="46519"/>
                      <a:pt x="77635" y="46519"/>
                    </a:cubicBezTo>
                    <a:close/>
                    <a:moveTo>
                      <a:pt x="100946" y="46509"/>
                    </a:moveTo>
                    <a:cubicBezTo>
                      <a:pt x="104122" y="46509"/>
                      <a:pt x="107296" y="48585"/>
                      <a:pt x="107337" y="52742"/>
                    </a:cubicBezTo>
                    <a:cubicBezTo>
                      <a:pt x="106865" y="52641"/>
                      <a:pt x="106389" y="52591"/>
                      <a:pt x="105917" y="52591"/>
                    </a:cubicBezTo>
                    <a:cubicBezTo>
                      <a:pt x="104050" y="52591"/>
                      <a:pt x="102242" y="53364"/>
                      <a:pt x="100948" y="54758"/>
                    </a:cubicBezTo>
                    <a:lnTo>
                      <a:pt x="100948" y="54749"/>
                    </a:lnTo>
                    <a:cubicBezTo>
                      <a:pt x="99667" y="53369"/>
                      <a:pt x="97875" y="52590"/>
                      <a:pt x="95993" y="52590"/>
                    </a:cubicBezTo>
                    <a:cubicBezTo>
                      <a:pt x="95509" y="52590"/>
                      <a:pt x="95025" y="52643"/>
                      <a:pt x="94550" y="52742"/>
                    </a:cubicBezTo>
                    <a:cubicBezTo>
                      <a:pt x="94591" y="48588"/>
                      <a:pt x="97769" y="46509"/>
                      <a:pt x="100946" y="46509"/>
                    </a:cubicBezTo>
                    <a:close/>
                    <a:moveTo>
                      <a:pt x="53993" y="46670"/>
                    </a:moveTo>
                    <a:cubicBezTo>
                      <a:pt x="57169" y="46670"/>
                      <a:pt x="60344" y="48747"/>
                      <a:pt x="60384" y="52903"/>
                    </a:cubicBezTo>
                    <a:cubicBezTo>
                      <a:pt x="59911" y="52801"/>
                      <a:pt x="59433" y="52752"/>
                      <a:pt x="58960" y="52752"/>
                    </a:cubicBezTo>
                    <a:cubicBezTo>
                      <a:pt x="57101" y="52752"/>
                      <a:pt x="55295" y="53518"/>
                      <a:pt x="53995" y="54910"/>
                    </a:cubicBezTo>
                    <a:cubicBezTo>
                      <a:pt x="52714" y="53531"/>
                      <a:pt x="50922" y="52751"/>
                      <a:pt x="49040" y="52751"/>
                    </a:cubicBezTo>
                    <a:cubicBezTo>
                      <a:pt x="48556" y="52751"/>
                      <a:pt x="48072" y="52805"/>
                      <a:pt x="47597" y="52903"/>
                    </a:cubicBezTo>
                    <a:cubicBezTo>
                      <a:pt x="47638" y="48749"/>
                      <a:pt x="50816" y="46670"/>
                      <a:pt x="53993" y="46670"/>
                    </a:cubicBezTo>
                    <a:close/>
                    <a:moveTo>
                      <a:pt x="7145" y="46712"/>
                    </a:moveTo>
                    <a:cubicBezTo>
                      <a:pt x="10322" y="46712"/>
                      <a:pt x="13498" y="48790"/>
                      <a:pt x="13538" y="52948"/>
                    </a:cubicBezTo>
                    <a:cubicBezTo>
                      <a:pt x="13065" y="52846"/>
                      <a:pt x="12588" y="52796"/>
                      <a:pt x="12114" y="52796"/>
                    </a:cubicBezTo>
                    <a:cubicBezTo>
                      <a:pt x="10255" y="52796"/>
                      <a:pt x="8451" y="53563"/>
                      <a:pt x="7159" y="54955"/>
                    </a:cubicBezTo>
                    <a:cubicBezTo>
                      <a:pt x="5884" y="53583"/>
                      <a:pt x="4097" y="52805"/>
                      <a:pt x="2226" y="52805"/>
                    </a:cubicBezTo>
                    <a:cubicBezTo>
                      <a:pt x="2216" y="52805"/>
                      <a:pt x="2205" y="52805"/>
                      <a:pt x="2194" y="52805"/>
                    </a:cubicBezTo>
                    <a:lnTo>
                      <a:pt x="2194" y="52796"/>
                    </a:lnTo>
                    <a:cubicBezTo>
                      <a:pt x="1711" y="52796"/>
                      <a:pt x="1227" y="52850"/>
                      <a:pt x="752" y="52948"/>
                    </a:cubicBezTo>
                    <a:cubicBezTo>
                      <a:pt x="792" y="48790"/>
                      <a:pt x="3969" y="46712"/>
                      <a:pt x="7145" y="46712"/>
                    </a:cubicBezTo>
                    <a:close/>
                    <a:moveTo>
                      <a:pt x="30465" y="46717"/>
                    </a:moveTo>
                    <a:cubicBezTo>
                      <a:pt x="33637" y="46717"/>
                      <a:pt x="36811" y="48795"/>
                      <a:pt x="36854" y="52953"/>
                    </a:cubicBezTo>
                    <a:lnTo>
                      <a:pt x="36854" y="52953"/>
                    </a:lnTo>
                    <a:cubicBezTo>
                      <a:pt x="36379" y="52851"/>
                      <a:pt x="35901" y="52801"/>
                      <a:pt x="35426" y="52801"/>
                    </a:cubicBezTo>
                    <a:cubicBezTo>
                      <a:pt x="33569" y="52801"/>
                      <a:pt x="31771" y="53567"/>
                      <a:pt x="30483" y="54955"/>
                    </a:cubicBezTo>
                    <a:cubicBezTo>
                      <a:pt x="29201" y="53584"/>
                      <a:pt x="27409" y="52796"/>
                      <a:pt x="25528" y="52796"/>
                    </a:cubicBezTo>
                    <a:cubicBezTo>
                      <a:pt x="25044" y="52796"/>
                      <a:pt x="24560" y="52850"/>
                      <a:pt x="24085" y="52957"/>
                    </a:cubicBezTo>
                    <a:cubicBezTo>
                      <a:pt x="24116" y="48798"/>
                      <a:pt x="27290" y="46717"/>
                      <a:pt x="30465" y="46717"/>
                    </a:cubicBezTo>
                    <a:close/>
                    <a:moveTo>
                      <a:pt x="107865" y="57160"/>
                    </a:moveTo>
                    <a:cubicBezTo>
                      <a:pt x="107867" y="57160"/>
                      <a:pt x="107868" y="57160"/>
                      <a:pt x="107870" y="57160"/>
                    </a:cubicBezTo>
                    <a:lnTo>
                      <a:pt x="107870" y="57160"/>
                    </a:lnTo>
                    <a:cubicBezTo>
                      <a:pt x="107871" y="57160"/>
                      <a:pt x="107873" y="57160"/>
                      <a:pt x="107874" y="57160"/>
                    </a:cubicBezTo>
                    <a:close/>
                    <a:moveTo>
                      <a:pt x="129607" y="52925"/>
                    </a:moveTo>
                    <a:cubicBezTo>
                      <a:pt x="130037" y="52925"/>
                      <a:pt x="130471" y="52965"/>
                      <a:pt x="130903" y="53047"/>
                    </a:cubicBezTo>
                    <a:cubicBezTo>
                      <a:pt x="129908" y="54229"/>
                      <a:pt x="129326" y="55726"/>
                      <a:pt x="129415" y="57321"/>
                    </a:cubicBezTo>
                    <a:cubicBezTo>
                      <a:pt x="128165" y="56009"/>
                      <a:pt x="126406" y="55179"/>
                      <a:pt x="124538" y="55179"/>
                    </a:cubicBezTo>
                    <a:cubicBezTo>
                      <a:pt x="124518" y="55179"/>
                      <a:pt x="124498" y="55179"/>
                      <a:pt x="124478" y="55179"/>
                    </a:cubicBezTo>
                    <a:cubicBezTo>
                      <a:pt x="124458" y="55179"/>
                      <a:pt x="124438" y="55179"/>
                      <a:pt x="124418" y="55179"/>
                    </a:cubicBezTo>
                    <a:cubicBezTo>
                      <a:pt x="122550" y="55179"/>
                      <a:pt x="120782" y="56009"/>
                      <a:pt x="119541" y="57321"/>
                    </a:cubicBezTo>
                    <a:cubicBezTo>
                      <a:pt x="119622" y="55726"/>
                      <a:pt x="119039" y="54220"/>
                      <a:pt x="118045" y="53047"/>
                    </a:cubicBezTo>
                    <a:cubicBezTo>
                      <a:pt x="118478" y="52965"/>
                      <a:pt x="118913" y="52925"/>
                      <a:pt x="119344" y="52925"/>
                    </a:cubicBezTo>
                    <a:cubicBezTo>
                      <a:pt x="121276" y="52925"/>
                      <a:pt x="123138" y="53727"/>
                      <a:pt x="124478" y="55170"/>
                    </a:cubicBezTo>
                    <a:cubicBezTo>
                      <a:pt x="125811" y="53727"/>
                      <a:pt x="127678" y="52925"/>
                      <a:pt x="129607" y="52925"/>
                    </a:cubicBezTo>
                    <a:close/>
                    <a:moveTo>
                      <a:pt x="82780" y="52965"/>
                    </a:moveTo>
                    <a:cubicBezTo>
                      <a:pt x="83204" y="52965"/>
                      <a:pt x="83632" y="53003"/>
                      <a:pt x="84057" y="53082"/>
                    </a:cubicBezTo>
                    <a:cubicBezTo>
                      <a:pt x="83538" y="53701"/>
                      <a:pt x="83135" y="54409"/>
                      <a:pt x="82875" y="55170"/>
                    </a:cubicBezTo>
                    <a:cubicBezTo>
                      <a:pt x="82634" y="55866"/>
                      <a:pt x="82526" y="56607"/>
                      <a:pt x="82569" y="57347"/>
                    </a:cubicBezTo>
                    <a:lnTo>
                      <a:pt x="82569" y="57347"/>
                    </a:lnTo>
                    <a:cubicBezTo>
                      <a:pt x="81328" y="56053"/>
                      <a:pt x="79569" y="55215"/>
                      <a:pt x="77701" y="55215"/>
                    </a:cubicBezTo>
                    <a:cubicBezTo>
                      <a:pt x="77681" y="55215"/>
                      <a:pt x="77661" y="55215"/>
                      <a:pt x="77642" y="55215"/>
                    </a:cubicBezTo>
                    <a:cubicBezTo>
                      <a:pt x="78979" y="53768"/>
                      <a:pt x="80847" y="52965"/>
                      <a:pt x="82780" y="52965"/>
                    </a:cubicBezTo>
                    <a:close/>
                    <a:moveTo>
                      <a:pt x="95802" y="52974"/>
                    </a:moveTo>
                    <a:cubicBezTo>
                      <a:pt x="97735" y="52974"/>
                      <a:pt x="99602" y="53775"/>
                      <a:pt x="100939" y="55215"/>
                    </a:cubicBezTo>
                    <a:cubicBezTo>
                      <a:pt x="100919" y="55215"/>
                      <a:pt x="100900" y="55215"/>
                      <a:pt x="100880" y="55215"/>
                    </a:cubicBezTo>
                    <a:cubicBezTo>
                      <a:pt x="99020" y="55215"/>
                      <a:pt x="97252" y="56053"/>
                      <a:pt x="96011" y="57357"/>
                    </a:cubicBezTo>
                    <a:cubicBezTo>
                      <a:pt x="96047" y="56622"/>
                      <a:pt x="95948" y="55878"/>
                      <a:pt x="95706" y="55179"/>
                    </a:cubicBezTo>
                    <a:lnTo>
                      <a:pt x="95706" y="55170"/>
                    </a:lnTo>
                    <a:cubicBezTo>
                      <a:pt x="95446" y="54409"/>
                      <a:pt x="95043" y="53701"/>
                      <a:pt x="94523" y="53091"/>
                    </a:cubicBezTo>
                    <a:cubicBezTo>
                      <a:pt x="94949" y="53012"/>
                      <a:pt x="95377" y="52974"/>
                      <a:pt x="95802" y="52974"/>
                    </a:cubicBezTo>
                    <a:close/>
                    <a:moveTo>
                      <a:pt x="60697" y="57357"/>
                    </a:moveTo>
                    <a:cubicBezTo>
                      <a:pt x="60700" y="57357"/>
                      <a:pt x="60703" y="57357"/>
                      <a:pt x="60706" y="57357"/>
                    </a:cubicBezTo>
                    <a:lnTo>
                      <a:pt x="60706" y="57357"/>
                    </a:lnTo>
                    <a:cubicBezTo>
                      <a:pt x="60709" y="57357"/>
                      <a:pt x="60712" y="57357"/>
                      <a:pt x="60715" y="57357"/>
                    </a:cubicBezTo>
                    <a:close/>
                    <a:moveTo>
                      <a:pt x="48839" y="53117"/>
                    </a:moveTo>
                    <a:cubicBezTo>
                      <a:pt x="50775" y="53117"/>
                      <a:pt x="52650" y="53921"/>
                      <a:pt x="53995" y="55376"/>
                    </a:cubicBezTo>
                    <a:lnTo>
                      <a:pt x="53995" y="55376"/>
                    </a:lnTo>
                    <a:cubicBezTo>
                      <a:pt x="53992" y="55376"/>
                      <a:pt x="53989" y="55376"/>
                      <a:pt x="53986" y="55376"/>
                    </a:cubicBezTo>
                    <a:cubicBezTo>
                      <a:pt x="53966" y="55376"/>
                      <a:pt x="53946" y="55376"/>
                      <a:pt x="53927" y="55376"/>
                    </a:cubicBezTo>
                    <a:cubicBezTo>
                      <a:pt x="52067" y="55376"/>
                      <a:pt x="50299" y="56206"/>
                      <a:pt x="49049" y="57509"/>
                    </a:cubicBezTo>
                    <a:cubicBezTo>
                      <a:pt x="49138" y="55923"/>
                      <a:pt x="48556" y="54418"/>
                      <a:pt x="47561" y="53235"/>
                    </a:cubicBezTo>
                    <a:cubicBezTo>
                      <a:pt x="47987" y="53156"/>
                      <a:pt x="48414" y="53117"/>
                      <a:pt x="48839" y="53117"/>
                    </a:cubicBezTo>
                    <a:close/>
                    <a:moveTo>
                      <a:pt x="59142" y="53117"/>
                    </a:moveTo>
                    <a:cubicBezTo>
                      <a:pt x="59567" y="53117"/>
                      <a:pt x="59994" y="53156"/>
                      <a:pt x="60420" y="53235"/>
                    </a:cubicBezTo>
                    <a:cubicBezTo>
                      <a:pt x="59425" y="54427"/>
                      <a:pt x="58843" y="55932"/>
                      <a:pt x="58932" y="57518"/>
                    </a:cubicBezTo>
                    <a:lnTo>
                      <a:pt x="58923" y="57509"/>
                    </a:lnTo>
                    <a:cubicBezTo>
                      <a:pt x="57682" y="56206"/>
                      <a:pt x="55914" y="55376"/>
                      <a:pt x="54046" y="55376"/>
                    </a:cubicBezTo>
                    <a:cubicBezTo>
                      <a:pt x="54029" y="55376"/>
                      <a:pt x="54012" y="55376"/>
                      <a:pt x="53995" y="55376"/>
                    </a:cubicBezTo>
                    <a:lnTo>
                      <a:pt x="53995" y="55376"/>
                    </a:lnTo>
                    <a:cubicBezTo>
                      <a:pt x="55333" y="53921"/>
                      <a:pt x="57206" y="53117"/>
                      <a:pt x="59142" y="53117"/>
                    </a:cubicBezTo>
                    <a:close/>
                    <a:moveTo>
                      <a:pt x="25317" y="53179"/>
                    </a:moveTo>
                    <a:cubicBezTo>
                      <a:pt x="27247" y="53179"/>
                      <a:pt x="29113" y="53976"/>
                      <a:pt x="30456" y="55421"/>
                    </a:cubicBezTo>
                    <a:cubicBezTo>
                      <a:pt x="30436" y="55421"/>
                      <a:pt x="30416" y="55421"/>
                      <a:pt x="30397" y="55421"/>
                    </a:cubicBezTo>
                    <a:cubicBezTo>
                      <a:pt x="28528" y="55421"/>
                      <a:pt x="26769" y="56259"/>
                      <a:pt x="25528" y="57554"/>
                    </a:cubicBezTo>
                    <a:cubicBezTo>
                      <a:pt x="25563" y="56819"/>
                      <a:pt x="25456" y="56075"/>
                      <a:pt x="25223" y="55376"/>
                    </a:cubicBezTo>
                    <a:lnTo>
                      <a:pt x="25223" y="55385"/>
                    </a:lnTo>
                    <a:cubicBezTo>
                      <a:pt x="24963" y="54624"/>
                      <a:pt x="24560" y="53916"/>
                      <a:pt x="24031" y="53298"/>
                    </a:cubicBezTo>
                    <a:cubicBezTo>
                      <a:pt x="24460" y="53218"/>
                      <a:pt x="24890" y="53179"/>
                      <a:pt x="25317" y="53179"/>
                    </a:cubicBezTo>
                    <a:close/>
                    <a:moveTo>
                      <a:pt x="12293" y="53188"/>
                    </a:moveTo>
                    <a:cubicBezTo>
                      <a:pt x="12719" y="53188"/>
                      <a:pt x="13147" y="53227"/>
                      <a:pt x="13574" y="53307"/>
                    </a:cubicBezTo>
                    <a:cubicBezTo>
                      <a:pt x="13055" y="53925"/>
                      <a:pt x="12651" y="54624"/>
                      <a:pt x="12391" y="55385"/>
                    </a:cubicBezTo>
                    <a:cubicBezTo>
                      <a:pt x="12150" y="56084"/>
                      <a:pt x="12051" y="56819"/>
                      <a:pt x="12087" y="57554"/>
                    </a:cubicBezTo>
                    <a:lnTo>
                      <a:pt x="12087" y="57572"/>
                    </a:lnTo>
                    <a:cubicBezTo>
                      <a:pt x="10845" y="56268"/>
                      <a:pt x="9086" y="55430"/>
                      <a:pt x="7218" y="55430"/>
                    </a:cubicBezTo>
                    <a:cubicBezTo>
                      <a:pt x="7198" y="55430"/>
                      <a:pt x="7178" y="55430"/>
                      <a:pt x="7159" y="55430"/>
                    </a:cubicBezTo>
                    <a:cubicBezTo>
                      <a:pt x="8501" y="53985"/>
                      <a:pt x="10367" y="53188"/>
                      <a:pt x="12293" y="53188"/>
                    </a:cubicBezTo>
                    <a:close/>
                    <a:moveTo>
                      <a:pt x="106098" y="52962"/>
                    </a:moveTo>
                    <a:cubicBezTo>
                      <a:pt x="106573" y="52962"/>
                      <a:pt x="107051" y="53010"/>
                      <a:pt x="107525" y="53109"/>
                    </a:cubicBezTo>
                    <a:cubicBezTo>
                      <a:pt x="106514" y="54361"/>
                      <a:pt x="105950" y="55943"/>
                      <a:pt x="106117" y="57615"/>
                    </a:cubicBezTo>
                    <a:lnTo>
                      <a:pt x="106117" y="57615"/>
                    </a:lnTo>
                    <a:cubicBezTo>
                      <a:pt x="104869" y="56153"/>
                      <a:pt x="102981" y="55206"/>
                      <a:pt x="100985" y="55206"/>
                    </a:cubicBezTo>
                    <a:cubicBezTo>
                      <a:pt x="100976" y="55206"/>
                      <a:pt x="100966" y="55206"/>
                      <a:pt x="100957" y="55206"/>
                    </a:cubicBezTo>
                    <a:cubicBezTo>
                      <a:pt x="102302" y="53761"/>
                      <a:pt x="104171" y="52962"/>
                      <a:pt x="106098" y="52962"/>
                    </a:cubicBezTo>
                    <a:close/>
                    <a:moveTo>
                      <a:pt x="70812" y="48526"/>
                    </a:moveTo>
                    <a:cubicBezTo>
                      <a:pt x="71289" y="48526"/>
                      <a:pt x="71770" y="48575"/>
                      <a:pt x="72248" y="48674"/>
                    </a:cubicBezTo>
                    <a:cubicBezTo>
                      <a:pt x="71271" y="49928"/>
                      <a:pt x="70742" y="51496"/>
                      <a:pt x="70939" y="53145"/>
                    </a:cubicBezTo>
                    <a:cubicBezTo>
                      <a:pt x="71447" y="53031"/>
                      <a:pt x="71960" y="52976"/>
                      <a:pt x="72468" y="52976"/>
                    </a:cubicBezTo>
                    <a:cubicBezTo>
                      <a:pt x="74401" y="52976"/>
                      <a:pt x="76276" y="53777"/>
                      <a:pt x="77624" y="55224"/>
                    </a:cubicBezTo>
                    <a:cubicBezTo>
                      <a:pt x="77606" y="55224"/>
                      <a:pt x="77587" y="55224"/>
                      <a:pt x="77569" y="55224"/>
                    </a:cubicBezTo>
                    <a:cubicBezTo>
                      <a:pt x="75520" y="55224"/>
                      <a:pt x="73598" y="56223"/>
                      <a:pt x="72355" y="57751"/>
                    </a:cubicBezTo>
                    <a:cubicBezTo>
                      <a:pt x="72694" y="54052"/>
                      <a:pt x="69407" y="50779"/>
                      <a:pt x="65713" y="50779"/>
                    </a:cubicBezTo>
                    <a:cubicBezTo>
                      <a:pt x="65693" y="50779"/>
                      <a:pt x="65673" y="50779"/>
                      <a:pt x="65653" y="50780"/>
                    </a:cubicBezTo>
                    <a:cubicBezTo>
                      <a:pt x="66997" y="49327"/>
                      <a:pt x="68873" y="48526"/>
                      <a:pt x="70812" y="48526"/>
                    </a:cubicBezTo>
                    <a:close/>
                    <a:moveTo>
                      <a:pt x="35611" y="53168"/>
                    </a:moveTo>
                    <a:cubicBezTo>
                      <a:pt x="36086" y="53168"/>
                      <a:pt x="36566" y="53216"/>
                      <a:pt x="37042" y="53315"/>
                    </a:cubicBezTo>
                    <a:cubicBezTo>
                      <a:pt x="36031" y="54567"/>
                      <a:pt x="35458" y="56149"/>
                      <a:pt x="35634" y="57812"/>
                    </a:cubicBezTo>
                    <a:lnTo>
                      <a:pt x="35634" y="57812"/>
                    </a:lnTo>
                    <a:cubicBezTo>
                      <a:pt x="34382" y="56357"/>
                      <a:pt x="32515" y="55412"/>
                      <a:pt x="30530" y="55412"/>
                    </a:cubicBezTo>
                    <a:cubicBezTo>
                      <a:pt x="30511" y="55412"/>
                      <a:pt x="30492" y="55412"/>
                      <a:pt x="30474" y="55412"/>
                    </a:cubicBezTo>
                    <a:cubicBezTo>
                      <a:pt x="31811" y="53967"/>
                      <a:pt x="33679" y="53168"/>
                      <a:pt x="35611" y="53168"/>
                    </a:cubicBezTo>
                    <a:close/>
                    <a:moveTo>
                      <a:pt x="112818" y="51075"/>
                    </a:moveTo>
                    <a:cubicBezTo>
                      <a:pt x="115995" y="51075"/>
                      <a:pt x="119174" y="53154"/>
                      <a:pt x="119218" y="57312"/>
                    </a:cubicBezTo>
                    <a:cubicBezTo>
                      <a:pt x="118743" y="57210"/>
                      <a:pt x="118265" y="57160"/>
                      <a:pt x="117790" y="57160"/>
                    </a:cubicBezTo>
                    <a:cubicBezTo>
                      <a:pt x="115926" y="57160"/>
                      <a:pt x="114120" y="57927"/>
                      <a:pt x="112821" y="59319"/>
                    </a:cubicBezTo>
                    <a:cubicBezTo>
                      <a:pt x="111549" y="57940"/>
                      <a:pt x="109750" y="57161"/>
                      <a:pt x="107870" y="57160"/>
                    </a:cubicBezTo>
                    <a:lnTo>
                      <a:pt x="107870" y="57160"/>
                    </a:lnTo>
                    <a:cubicBezTo>
                      <a:pt x="107388" y="57160"/>
                      <a:pt x="106905" y="57214"/>
                      <a:pt x="106432" y="57312"/>
                    </a:cubicBezTo>
                    <a:cubicBezTo>
                      <a:pt x="106468" y="53154"/>
                      <a:pt x="109642" y="51075"/>
                      <a:pt x="112818" y="51075"/>
                    </a:cubicBezTo>
                    <a:close/>
                    <a:moveTo>
                      <a:pt x="136134" y="51090"/>
                    </a:moveTo>
                    <a:cubicBezTo>
                      <a:pt x="139310" y="51090"/>
                      <a:pt x="142484" y="53169"/>
                      <a:pt x="142525" y="57330"/>
                    </a:cubicBezTo>
                    <a:cubicBezTo>
                      <a:pt x="142043" y="57224"/>
                      <a:pt x="141557" y="57173"/>
                      <a:pt x="141075" y="57173"/>
                    </a:cubicBezTo>
                    <a:cubicBezTo>
                      <a:pt x="139225" y="57173"/>
                      <a:pt x="137430" y="57933"/>
                      <a:pt x="136136" y="59319"/>
                    </a:cubicBezTo>
                    <a:lnTo>
                      <a:pt x="136136" y="59328"/>
                    </a:lnTo>
                    <a:cubicBezTo>
                      <a:pt x="134854" y="57957"/>
                      <a:pt x="133062" y="57168"/>
                      <a:pt x="131181" y="57168"/>
                    </a:cubicBezTo>
                    <a:cubicBezTo>
                      <a:pt x="130697" y="57168"/>
                      <a:pt x="130213" y="57222"/>
                      <a:pt x="129738" y="57330"/>
                    </a:cubicBezTo>
                    <a:cubicBezTo>
                      <a:pt x="129778" y="53171"/>
                      <a:pt x="132957" y="51090"/>
                      <a:pt x="136134" y="51090"/>
                    </a:cubicBezTo>
                    <a:close/>
                    <a:moveTo>
                      <a:pt x="89294" y="51126"/>
                    </a:moveTo>
                    <a:cubicBezTo>
                      <a:pt x="91873" y="51126"/>
                      <a:pt x="94452" y="52497"/>
                      <a:pt x="95348" y="55242"/>
                    </a:cubicBezTo>
                    <a:cubicBezTo>
                      <a:pt x="95572" y="55923"/>
                      <a:pt x="95679" y="56631"/>
                      <a:pt x="95688" y="57348"/>
                    </a:cubicBezTo>
                    <a:cubicBezTo>
                      <a:pt x="95215" y="57246"/>
                      <a:pt x="94738" y="57196"/>
                      <a:pt x="94264" y="57196"/>
                    </a:cubicBezTo>
                    <a:cubicBezTo>
                      <a:pt x="92405" y="57196"/>
                      <a:pt x="90599" y="57962"/>
                      <a:pt x="89299" y="59355"/>
                    </a:cubicBezTo>
                    <a:cubicBezTo>
                      <a:pt x="88027" y="57975"/>
                      <a:pt x="86226" y="57195"/>
                      <a:pt x="84353" y="57195"/>
                    </a:cubicBezTo>
                    <a:cubicBezTo>
                      <a:pt x="83860" y="57195"/>
                      <a:pt x="83376" y="57249"/>
                      <a:pt x="82910" y="57348"/>
                    </a:cubicBezTo>
                    <a:cubicBezTo>
                      <a:pt x="82902" y="56631"/>
                      <a:pt x="83009" y="55923"/>
                      <a:pt x="83224" y="55242"/>
                    </a:cubicBezTo>
                    <a:lnTo>
                      <a:pt x="83233" y="55242"/>
                    </a:lnTo>
                    <a:cubicBezTo>
                      <a:pt x="84129" y="52499"/>
                      <a:pt x="86712" y="51126"/>
                      <a:pt x="89294" y="51126"/>
                    </a:cubicBezTo>
                    <a:close/>
                    <a:moveTo>
                      <a:pt x="42335" y="51276"/>
                    </a:moveTo>
                    <a:cubicBezTo>
                      <a:pt x="45511" y="51276"/>
                      <a:pt x="48686" y="53352"/>
                      <a:pt x="48726" y="57509"/>
                    </a:cubicBezTo>
                    <a:cubicBezTo>
                      <a:pt x="48253" y="57407"/>
                      <a:pt x="47776" y="57357"/>
                      <a:pt x="47302" y="57357"/>
                    </a:cubicBezTo>
                    <a:cubicBezTo>
                      <a:pt x="45443" y="57357"/>
                      <a:pt x="43639" y="58124"/>
                      <a:pt x="42346" y="59516"/>
                    </a:cubicBezTo>
                    <a:cubicBezTo>
                      <a:pt x="41065" y="58136"/>
                      <a:pt x="39264" y="57357"/>
                      <a:pt x="37382" y="57357"/>
                    </a:cubicBezTo>
                    <a:cubicBezTo>
                      <a:pt x="36898" y="57357"/>
                      <a:pt x="36415" y="57410"/>
                      <a:pt x="35940" y="57509"/>
                    </a:cubicBezTo>
                    <a:cubicBezTo>
                      <a:pt x="35980" y="53355"/>
                      <a:pt x="39158" y="51276"/>
                      <a:pt x="42335" y="51276"/>
                    </a:cubicBezTo>
                    <a:close/>
                    <a:moveTo>
                      <a:pt x="65660" y="51276"/>
                    </a:moveTo>
                    <a:cubicBezTo>
                      <a:pt x="68835" y="51276"/>
                      <a:pt x="72010" y="53352"/>
                      <a:pt x="72050" y="57509"/>
                    </a:cubicBezTo>
                    <a:cubicBezTo>
                      <a:pt x="71577" y="57407"/>
                      <a:pt x="71100" y="57357"/>
                      <a:pt x="70626" y="57357"/>
                    </a:cubicBezTo>
                    <a:cubicBezTo>
                      <a:pt x="68767" y="57357"/>
                      <a:pt x="66961" y="58124"/>
                      <a:pt x="65662" y="59516"/>
                    </a:cubicBezTo>
                    <a:cubicBezTo>
                      <a:pt x="64382" y="58138"/>
                      <a:pt x="62585" y="57359"/>
                      <a:pt x="60706" y="57357"/>
                    </a:cubicBezTo>
                    <a:lnTo>
                      <a:pt x="60706" y="57357"/>
                    </a:lnTo>
                    <a:cubicBezTo>
                      <a:pt x="60217" y="57357"/>
                      <a:pt x="59736" y="57411"/>
                      <a:pt x="59264" y="57509"/>
                    </a:cubicBezTo>
                    <a:cubicBezTo>
                      <a:pt x="59304" y="53355"/>
                      <a:pt x="62482" y="51276"/>
                      <a:pt x="65660" y="51276"/>
                    </a:cubicBezTo>
                    <a:close/>
                    <a:moveTo>
                      <a:pt x="18806" y="51334"/>
                    </a:moveTo>
                    <a:cubicBezTo>
                      <a:pt x="21388" y="51334"/>
                      <a:pt x="23969" y="52707"/>
                      <a:pt x="24864" y="55457"/>
                    </a:cubicBezTo>
                    <a:cubicBezTo>
                      <a:pt x="25079" y="56138"/>
                      <a:pt x="25196" y="56846"/>
                      <a:pt x="25205" y="57563"/>
                    </a:cubicBezTo>
                    <a:cubicBezTo>
                      <a:pt x="24724" y="57458"/>
                      <a:pt x="24240" y="57407"/>
                      <a:pt x="23760" y="57407"/>
                    </a:cubicBezTo>
                    <a:cubicBezTo>
                      <a:pt x="21902" y="57407"/>
                      <a:pt x="20103" y="58173"/>
                      <a:pt x="18807" y="59561"/>
                    </a:cubicBezTo>
                    <a:cubicBezTo>
                      <a:pt x="17535" y="58190"/>
                      <a:pt x="15734" y="57401"/>
                      <a:pt x="13861" y="57401"/>
                    </a:cubicBezTo>
                    <a:cubicBezTo>
                      <a:pt x="13377" y="57401"/>
                      <a:pt x="12884" y="57455"/>
                      <a:pt x="12418" y="57563"/>
                    </a:cubicBezTo>
                    <a:cubicBezTo>
                      <a:pt x="12418" y="56837"/>
                      <a:pt x="12526" y="56129"/>
                      <a:pt x="12741" y="55448"/>
                    </a:cubicBezTo>
                    <a:lnTo>
                      <a:pt x="12741" y="55457"/>
                    </a:lnTo>
                    <a:cubicBezTo>
                      <a:pt x="13637" y="52710"/>
                      <a:pt x="16222" y="51334"/>
                      <a:pt x="18806" y="51334"/>
                    </a:cubicBezTo>
                    <a:close/>
                    <a:moveTo>
                      <a:pt x="117967" y="57526"/>
                    </a:moveTo>
                    <a:cubicBezTo>
                      <a:pt x="118391" y="57526"/>
                      <a:pt x="118819" y="57564"/>
                      <a:pt x="119245" y="57643"/>
                    </a:cubicBezTo>
                    <a:cubicBezTo>
                      <a:pt x="118726" y="58253"/>
                      <a:pt x="118322" y="58961"/>
                      <a:pt x="118063" y="59722"/>
                    </a:cubicBezTo>
                    <a:cubicBezTo>
                      <a:pt x="117821" y="60430"/>
                      <a:pt x="117713" y="61165"/>
                      <a:pt x="117758" y="61909"/>
                    </a:cubicBezTo>
                    <a:cubicBezTo>
                      <a:pt x="116510" y="60598"/>
                      <a:pt x="114739" y="59767"/>
                      <a:pt x="112860" y="59767"/>
                    </a:cubicBezTo>
                    <a:cubicBezTo>
                      <a:pt x="112850" y="59767"/>
                      <a:pt x="112840" y="59767"/>
                      <a:pt x="112830" y="59767"/>
                    </a:cubicBezTo>
                    <a:cubicBezTo>
                      <a:pt x="114167" y="58327"/>
                      <a:pt x="116034" y="57526"/>
                      <a:pt x="117967" y="57526"/>
                    </a:cubicBezTo>
                    <a:close/>
                    <a:moveTo>
                      <a:pt x="130990" y="57535"/>
                    </a:moveTo>
                    <a:cubicBezTo>
                      <a:pt x="132923" y="57535"/>
                      <a:pt x="134790" y="58336"/>
                      <a:pt x="136127" y="59776"/>
                    </a:cubicBezTo>
                    <a:cubicBezTo>
                      <a:pt x="136117" y="59776"/>
                      <a:pt x="136107" y="59776"/>
                      <a:pt x="136097" y="59776"/>
                    </a:cubicBezTo>
                    <a:cubicBezTo>
                      <a:pt x="134226" y="59776"/>
                      <a:pt x="132446" y="60607"/>
                      <a:pt x="131199" y="61918"/>
                    </a:cubicBezTo>
                    <a:cubicBezTo>
                      <a:pt x="131234" y="61183"/>
                      <a:pt x="131136" y="60439"/>
                      <a:pt x="130894" y="59731"/>
                    </a:cubicBezTo>
                    <a:cubicBezTo>
                      <a:pt x="130634" y="58970"/>
                      <a:pt x="130231" y="58271"/>
                      <a:pt x="129711" y="57652"/>
                    </a:cubicBezTo>
                    <a:cubicBezTo>
                      <a:pt x="130137" y="57573"/>
                      <a:pt x="130565" y="57535"/>
                      <a:pt x="130990" y="57535"/>
                    </a:cubicBezTo>
                    <a:close/>
                    <a:moveTo>
                      <a:pt x="84143" y="57571"/>
                    </a:moveTo>
                    <a:cubicBezTo>
                      <a:pt x="86075" y="57571"/>
                      <a:pt x="87945" y="58371"/>
                      <a:pt x="89282" y="59821"/>
                    </a:cubicBezTo>
                    <a:lnTo>
                      <a:pt x="89282" y="59821"/>
                    </a:lnTo>
                    <a:cubicBezTo>
                      <a:pt x="89265" y="59821"/>
                      <a:pt x="89248" y="59821"/>
                      <a:pt x="89231" y="59821"/>
                    </a:cubicBezTo>
                    <a:cubicBezTo>
                      <a:pt x="87362" y="59821"/>
                      <a:pt x="85595" y="60659"/>
                      <a:pt x="84353" y="61962"/>
                    </a:cubicBezTo>
                    <a:cubicBezTo>
                      <a:pt x="84434" y="60367"/>
                      <a:pt x="83851" y="58871"/>
                      <a:pt x="82866" y="57688"/>
                    </a:cubicBezTo>
                    <a:cubicBezTo>
                      <a:pt x="83291" y="57609"/>
                      <a:pt x="83719" y="57571"/>
                      <a:pt x="84143" y="57571"/>
                    </a:cubicBezTo>
                    <a:close/>
                    <a:moveTo>
                      <a:pt x="94437" y="57571"/>
                    </a:moveTo>
                    <a:cubicBezTo>
                      <a:pt x="94862" y="57571"/>
                      <a:pt x="95290" y="57609"/>
                      <a:pt x="95715" y="57688"/>
                    </a:cubicBezTo>
                    <a:cubicBezTo>
                      <a:pt x="94720" y="58871"/>
                      <a:pt x="94138" y="60367"/>
                      <a:pt x="94228" y="61962"/>
                    </a:cubicBezTo>
                    <a:cubicBezTo>
                      <a:pt x="92977" y="60659"/>
                      <a:pt x="91218" y="59821"/>
                      <a:pt x="89350" y="59821"/>
                    </a:cubicBezTo>
                    <a:cubicBezTo>
                      <a:pt x="89333" y="59821"/>
                      <a:pt x="89316" y="59821"/>
                      <a:pt x="89299" y="59821"/>
                    </a:cubicBezTo>
                    <a:lnTo>
                      <a:pt x="89299" y="59821"/>
                    </a:lnTo>
                    <a:cubicBezTo>
                      <a:pt x="90636" y="58371"/>
                      <a:pt x="92506" y="57571"/>
                      <a:pt x="94437" y="57571"/>
                    </a:cubicBezTo>
                    <a:close/>
                    <a:moveTo>
                      <a:pt x="47495" y="57735"/>
                    </a:moveTo>
                    <a:cubicBezTo>
                      <a:pt x="47916" y="57735"/>
                      <a:pt x="48340" y="57773"/>
                      <a:pt x="48762" y="57849"/>
                    </a:cubicBezTo>
                    <a:cubicBezTo>
                      <a:pt x="48242" y="58468"/>
                      <a:pt x="47839" y="59176"/>
                      <a:pt x="47579" y="59937"/>
                    </a:cubicBezTo>
                    <a:cubicBezTo>
                      <a:pt x="47337" y="60636"/>
                      <a:pt x="47230" y="61371"/>
                      <a:pt x="47275" y="62115"/>
                    </a:cubicBezTo>
                    <a:lnTo>
                      <a:pt x="47275" y="62124"/>
                    </a:lnTo>
                    <a:cubicBezTo>
                      <a:pt x="46033" y="60820"/>
                      <a:pt x="44265" y="59982"/>
                      <a:pt x="42405" y="59982"/>
                    </a:cubicBezTo>
                    <a:cubicBezTo>
                      <a:pt x="42386" y="59982"/>
                      <a:pt x="42366" y="59982"/>
                      <a:pt x="42346" y="59982"/>
                    </a:cubicBezTo>
                    <a:cubicBezTo>
                      <a:pt x="43686" y="58532"/>
                      <a:pt x="45558" y="57735"/>
                      <a:pt x="47495" y="57735"/>
                    </a:cubicBezTo>
                    <a:close/>
                    <a:moveTo>
                      <a:pt x="60510" y="57740"/>
                    </a:moveTo>
                    <a:cubicBezTo>
                      <a:pt x="62438" y="57740"/>
                      <a:pt x="64308" y="58537"/>
                      <a:pt x="65644" y="59982"/>
                    </a:cubicBezTo>
                    <a:cubicBezTo>
                      <a:pt x="65624" y="59982"/>
                      <a:pt x="65604" y="59982"/>
                      <a:pt x="65585" y="59982"/>
                    </a:cubicBezTo>
                    <a:cubicBezTo>
                      <a:pt x="63725" y="59982"/>
                      <a:pt x="61957" y="60820"/>
                      <a:pt x="60715" y="62124"/>
                    </a:cubicBezTo>
                    <a:cubicBezTo>
                      <a:pt x="60751" y="61380"/>
                      <a:pt x="60653" y="60636"/>
                      <a:pt x="60411" y="59937"/>
                    </a:cubicBezTo>
                    <a:cubicBezTo>
                      <a:pt x="60151" y="59176"/>
                      <a:pt x="59748" y="58468"/>
                      <a:pt x="59228" y="57858"/>
                    </a:cubicBezTo>
                    <a:cubicBezTo>
                      <a:pt x="59655" y="57779"/>
                      <a:pt x="60084" y="57740"/>
                      <a:pt x="60510" y="57740"/>
                    </a:cubicBezTo>
                    <a:close/>
                    <a:moveTo>
                      <a:pt x="23936" y="57764"/>
                    </a:moveTo>
                    <a:cubicBezTo>
                      <a:pt x="24366" y="57764"/>
                      <a:pt x="24800" y="57804"/>
                      <a:pt x="25232" y="57885"/>
                    </a:cubicBezTo>
                    <a:cubicBezTo>
                      <a:pt x="24237" y="59059"/>
                      <a:pt x="23655" y="60565"/>
                      <a:pt x="23744" y="62151"/>
                    </a:cubicBezTo>
                    <a:cubicBezTo>
                      <a:pt x="22494" y="60847"/>
                      <a:pt x="20727" y="60018"/>
                      <a:pt x="18867" y="60018"/>
                    </a:cubicBezTo>
                    <a:cubicBezTo>
                      <a:pt x="18847" y="60018"/>
                      <a:pt x="18827" y="60018"/>
                      <a:pt x="18807" y="60018"/>
                    </a:cubicBezTo>
                    <a:cubicBezTo>
                      <a:pt x="18787" y="60018"/>
                      <a:pt x="18767" y="60018"/>
                      <a:pt x="18747" y="60018"/>
                    </a:cubicBezTo>
                    <a:cubicBezTo>
                      <a:pt x="16879" y="60018"/>
                      <a:pt x="15111" y="60847"/>
                      <a:pt x="13870" y="62151"/>
                    </a:cubicBezTo>
                    <a:cubicBezTo>
                      <a:pt x="13951" y="60573"/>
                      <a:pt x="13368" y="59068"/>
                      <a:pt x="12382" y="57885"/>
                    </a:cubicBezTo>
                    <a:lnTo>
                      <a:pt x="12374" y="57885"/>
                    </a:lnTo>
                    <a:cubicBezTo>
                      <a:pt x="12805" y="57804"/>
                      <a:pt x="13239" y="57764"/>
                      <a:pt x="13670" y="57764"/>
                    </a:cubicBezTo>
                    <a:cubicBezTo>
                      <a:pt x="15599" y="57764"/>
                      <a:pt x="17467" y="58566"/>
                      <a:pt x="18807" y="60009"/>
                    </a:cubicBezTo>
                    <a:cubicBezTo>
                      <a:pt x="20140" y="58566"/>
                      <a:pt x="22007" y="57764"/>
                      <a:pt x="23936" y="57764"/>
                    </a:cubicBezTo>
                    <a:close/>
                    <a:moveTo>
                      <a:pt x="107668" y="57528"/>
                    </a:moveTo>
                    <a:cubicBezTo>
                      <a:pt x="109594" y="57528"/>
                      <a:pt x="111464" y="58327"/>
                      <a:pt x="112812" y="59767"/>
                    </a:cubicBezTo>
                    <a:cubicBezTo>
                      <a:pt x="112793" y="59767"/>
                      <a:pt x="112774" y="59767"/>
                      <a:pt x="112756" y="59767"/>
                    </a:cubicBezTo>
                    <a:cubicBezTo>
                      <a:pt x="110769" y="59767"/>
                      <a:pt x="108902" y="60712"/>
                      <a:pt x="107650" y="62159"/>
                    </a:cubicBezTo>
                    <a:lnTo>
                      <a:pt x="107650" y="62159"/>
                    </a:lnTo>
                    <a:cubicBezTo>
                      <a:pt x="107803" y="60502"/>
                      <a:pt x="107211" y="58925"/>
                      <a:pt x="106181" y="57688"/>
                    </a:cubicBezTo>
                    <a:cubicBezTo>
                      <a:pt x="106675" y="57580"/>
                      <a:pt x="107173" y="57528"/>
                      <a:pt x="107668" y="57528"/>
                    </a:cubicBezTo>
                    <a:close/>
                    <a:moveTo>
                      <a:pt x="37187" y="57724"/>
                    </a:moveTo>
                    <a:cubicBezTo>
                      <a:pt x="39116" y="57724"/>
                      <a:pt x="40983" y="58519"/>
                      <a:pt x="42328" y="59964"/>
                    </a:cubicBezTo>
                    <a:cubicBezTo>
                      <a:pt x="42310" y="59964"/>
                      <a:pt x="42291" y="59964"/>
                      <a:pt x="42273" y="59964"/>
                    </a:cubicBezTo>
                    <a:cubicBezTo>
                      <a:pt x="40286" y="59964"/>
                      <a:pt x="38419" y="60910"/>
                      <a:pt x="37167" y="62366"/>
                    </a:cubicBezTo>
                    <a:cubicBezTo>
                      <a:pt x="37320" y="60699"/>
                      <a:pt x="36728" y="59122"/>
                      <a:pt x="35698" y="57894"/>
                    </a:cubicBezTo>
                    <a:lnTo>
                      <a:pt x="35689" y="57885"/>
                    </a:lnTo>
                    <a:cubicBezTo>
                      <a:pt x="36187" y="57777"/>
                      <a:pt x="36689" y="57724"/>
                      <a:pt x="37187" y="57724"/>
                    </a:cubicBezTo>
                    <a:close/>
                    <a:moveTo>
                      <a:pt x="124486" y="55678"/>
                    </a:moveTo>
                    <a:cubicBezTo>
                      <a:pt x="127068" y="55678"/>
                      <a:pt x="129649" y="57049"/>
                      <a:pt x="130544" y="59794"/>
                    </a:cubicBezTo>
                    <a:cubicBezTo>
                      <a:pt x="130760" y="60475"/>
                      <a:pt x="130876" y="61183"/>
                      <a:pt x="130876" y="61900"/>
                    </a:cubicBezTo>
                    <a:cubicBezTo>
                      <a:pt x="130403" y="61798"/>
                      <a:pt x="129926" y="61748"/>
                      <a:pt x="129452" y="61748"/>
                    </a:cubicBezTo>
                    <a:cubicBezTo>
                      <a:pt x="127593" y="61748"/>
                      <a:pt x="125787" y="62514"/>
                      <a:pt x="124487" y="63907"/>
                    </a:cubicBezTo>
                    <a:cubicBezTo>
                      <a:pt x="123215" y="62527"/>
                      <a:pt x="121414" y="61747"/>
                      <a:pt x="119541" y="61747"/>
                    </a:cubicBezTo>
                    <a:cubicBezTo>
                      <a:pt x="119048" y="61747"/>
                      <a:pt x="118564" y="61801"/>
                      <a:pt x="118080" y="61909"/>
                    </a:cubicBezTo>
                    <a:cubicBezTo>
                      <a:pt x="118080" y="61192"/>
                      <a:pt x="118197" y="60484"/>
                      <a:pt x="118412" y="59803"/>
                    </a:cubicBezTo>
                    <a:lnTo>
                      <a:pt x="118421" y="59794"/>
                    </a:lnTo>
                    <a:cubicBezTo>
                      <a:pt x="119317" y="57051"/>
                      <a:pt x="121902" y="55678"/>
                      <a:pt x="124486" y="55678"/>
                    </a:cubicBezTo>
                    <a:close/>
                    <a:moveTo>
                      <a:pt x="77628" y="55717"/>
                    </a:moveTo>
                    <a:cubicBezTo>
                      <a:pt x="80804" y="55717"/>
                      <a:pt x="83980" y="57795"/>
                      <a:pt x="84022" y="61951"/>
                    </a:cubicBezTo>
                    <a:lnTo>
                      <a:pt x="84022" y="61951"/>
                    </a:lnTo>
                    <a:cubicBezTo>
                      <a:pt x="83546" y="61848"/>
                      <a:pt x="83066" y="61797"/>
                      <a:pt x="82590" y="61797"/>
                    </a:cubicBezTo>
                    <a:cubicBezTo>
                      <a:pt x="80737" y="61797"/>
                      <a:pt x="78939" y="62563"/>
                      <a:pt x="77651" y="63952"/>
                    </a:cubicBezTo>
                    <a:cubicBezTo>
                      <a:pt x="76377" y="62579"/>
                      <a:pt x="74589" y="61801"/>
                      <a:pt x="72710" y="61801"/>
                    </a:cubicBezTo>
                    <a:cubicBezTo>
                      <a:pt x="72699" y="61801"/>
                      <a:pt x="72688" y="61801"/>
                      <a:pt x="72678" y="61801"/>
                    </a:cubicBezTo>
                    <a:cubicBezTo>
                      <a:pt x="72194" y="61801"/>
                      <a:pt x="71710" y="61846"/>
                      <a:pt x="71235" y="61953"/>
                    </a:cubicBezTo>
                    <a:cubicBezTo>
                      <a:pt x="71275" y="57796"/>
                      <a:pt x="74452" y="55717"/>
                      <a:pt x="77628" y="55717"/>
                    </a:cubicBezTo>
                    <a:close/>
                    <a:moveTo>
                      <a:pt x="100943" y="55717"/>
                    </a:moveTo>
                    <a:cubicBezTo>
                      <a:pt x="104119" y="55717"/>
                      <a:pt x="107295" y="57795"/>
                      <a:pt x="107337" y="61951"/>
                    </a:cubicBezTo>
                    <a:lnTo>
                      <a:pt x="107337" y="61951"/>
                    </a:lnTo>
                    <a:cubicBezTo>
                      <a:pt x="106865" y="61851"/>
                      <a:pt x="106389" y="61802"/>
                      <a:pt x="105918" y="61802"/>
                    </a:cubicBezTo>
                    <a:cubicBezTo>
                      <a:pt x="104057" y="61802"/>
                      <a:pt x="102256" y="62568"/>
                      <a:pt x="100957" y="63961"/>
                    </a:cubicBezTo>
                    <a:cubicBezTo>
                      <a:pt x="99683" y="62588"/>
                      <a:pt x="97895" y="61801"/>
                      <a:pt x="96025" y="61801"/>
                    </a:cubicBezTo>
                    <a:cubicBezTo>
                      <a:pt x="96014" y="61801"/>
                      <a:pt x="96003" y="61801"/>
                      <a:pt x="95993" y="61801"/>
                    </a:cubicBezTo>
                    <a:cubicBezTo>
                      <a:pt x="95509" y="61801"/>
                      <a:pt x="95025" y="61846"/>
                      <a:pt x="94550" y="61953"/>
                    </a:cubicBezTo>
                    <a:cubicBezTo>
                      <a:pt x="94590" y="57796"/>
                      <a:pt x="97767" y="55717"/>
                      <a:pt x="100943" y="55717"/>
                    </a:cubicBezTo>
                    <a:close/>
                    <a:moveTo>
                      <a:pt x="54007" y="55884"/>
                    </a:moveTo>
                    <a:cubicBezTo>
                      <a:pt x="56587" y="55884"/>
                      <a:pt x="59166" y="57255"/>
                      <a:pt x="60061" y="60000"/>
                    </a:cubicBezTo>
                    <a:cubicBezTo>
                      <a:pt x="60285" y="60681"/>
                      <a:pt x="60393" y="61389"/>
                      <a:pt x="60402" y="62106"/>
                    </a:cubicBezTo>
                    <a:cubicBezTo>
                      <a:pt x="59929" y="62004"/>
                      <a:pt x="59451" y="61954"/>
                      <a:pt x="58977" y="61954"/>
                    </a:cubicBezTo>
                    <a:cubicBezTo>
                      <a:pt x="57118" y="61954"/>
                      <a:pt x="55312" y="62720"/>
                      <a:pt x="54013" y="64113"/>
                    </a:cubicBezTo>
                    <a:cubicBezTo>
                      <a:pt x="52741" y="62733"/>
                      <a:pt x="50939" y="61953"/>
                      <a:pt x="49067" y="61953"/>
                    </a:cubicBezTo>
                    <a:cubicBezTo>
                      <a:pt x="48574" y="61953"/>
                      <a:pt x="48090" y="61998"/>
                      <a:pt x="47624" y="62106"/>
                    </a:cubicBezTo>
                    <a:cubicBezTo>
                      <a:pt x="47615" y="61389"/>
                      <a:pt x="47723" y="60681"/>
                      <a:pt x="47929" y="60009"/>
                    </a:cubicBezTo>
                    <a:lnTo>
                      <a:pt x="47947" y="60000"/>
                    </a:lnTo>
                    <a:cubicBezTo>
                      <a:pt x="48843" y="57257"/>
                      <a:pt x="51425" y="55884"/>
                      <a:pt x="54007" y="55884"/>
                    </a:cubicBezTo>
                    <a:close/>
                    <a:moveTo>
                      <a:pt x="7145" y="55914"/>
                    </a:moveTo>
                    <a:cubicBezTo>
                      <a:pt x="10322" y="55914"/>
                      <a:pt x="13498" y="57993"/>
                      <a:pt x="13538" y="62151"/>
                    </a:cubicBezTo>
                    <a:cubicBezTo>
                      <a:pt x="13063" y="62046"/>
                      <a:pt x="12582" y="61995"/>
                      <a:pt x="12105" y="61995"/>
                    </a:cubicBezTo>
                    <a:cubicBezTo>
                      <a:pt x="10247" y="61995"/>
                      <a:pt x="8440" y="62767"/>
                      <a:pt x="7150" y="64158"/>
                    </a:cubicBezTo>
                    <a:cubicBezTo>
                      <a:pt x="5875" y="62786"/>
                      <a:pt x="4096" y="61998"/>
                      <a:pt x="2226" y="61998"/>
                    </a:cubicBezTo>
                    <a:cubicBezTo>
                      <a:pt x="2216" y="61998"/>
                      <a:pt x="2205" y="61998"/>
                      <a:pt x="2194" y="61998"/>
                    </a:cubicBezTo>
                    <a:cubicBezTo>
                      <a:pt x="1711" y="61998"/>
                      <a:pt x="1227" y="62043"/>
                      <a:pt x="752" y="62151"/>
                    </a:cubicBezTo>
                    <a:cubicBezTo>
                      <a:pt x="792" y="57993"/>
                      <a:pt x="3969" y="55914"/>
                      <a:pt x="7145" y="55914"/>
                    </a:cubicBezTo>
                    <a:close/>
                    <a:moveTo>
                      <a:pt x="30465" y="55917"/>
                    </a:moveTo>
                    <a:cubicBezTo>
                      <a:pt x="33638" y="55917"/>
                      <a:pt x="36811" y="57993"/>
                      <a:pt x="36854" y="62147"/>
                    </a:cubicBezTo>
                    <a:lnTo>
                      <a:pt x="36854" y="62147"/>
                    </a:lnTo>
                    <a:cubicBezTo>
                      <a:pt x="36384" y="62047"/>
                      <a:pt x="35912" y="61999"/>
                      <a:pt x="35443" y="61999"/>
                    </a:cubicBezTo>
                    <a:cubicBezTo>
                      <a:pt x="33580" y="61999"/>
                      <a:pt x="31775" y="62765"/>
                      <a:pt x="30483" y="64158"/>
                    </a:cubicBezTo>
                    <a:cubicBezTo>
                      <a:pt x="29201" y="62778"/>
                      <a:pt x="27409" y="61998"/>
                      <a:pt x="25528" y="61998"/>
                    </a:cubicBezTo>
                    <a:cubicBezTo>
                      <a:pt x="25044" y="61998"/>
                      <a:pt x="24560" y="62052"/>
                      <a:pt x="24085" y="62151"/>
                    </a:cubicBezTo>
                    <a:cubicBezTo>
                      <a:pt x="24116" y="57996"/>
                      <a:pt x="27290" y="55917"/>
                      <a:pt x="30465" y="55917"/>
                    </a:cubicBezTo>
                    <a:close/>
                    <a:moveTo>
                      <a:pt x="119322" y="62140"/>
                    </a:moveTo>
                    <a:cubicBezTo>
                      <a:pt x="121256" y="62140"/>
                      <a:pt x="123125" y="62943"/>
                      <a:pt x="124469" y="64391"/>
                    </a:cubicBezTo>
                    <a:cubicBezTo>
                      <a:pt x="124450" y="64390"/>
                      <a:pt x="124430" y="64390"/>
                      <a:pt x="124410" y="64390"/>
                    </a:cubicBezTo>
                    <a:cubicBezTo>
                      <a:pt x="122541" y="64390"/>
                      <a:pt x="120773" y="65229"/>
                      <a:pt x="119532" y="66532"/>
                    </a:cubicBezTo>
                    <a:cubicBezTo>
                      <a:pt x="119613" y="64946"/>
                      <a:pt x="119030" y="63441"/>
                      <a:pt x="118045" y="62258"/>
                    </a:cubicBezTo>
                    <a:cubicBezTo>
                      <a:pt x="118470" y="62179"/>
                      <a:pt x="118898" y="62140"/>
                      <a:pt x="119322" y="62140"/>
                    </a:cubicBezTo>
                    <a:close/>
                    <a:moveTo>
                      <a:pt x="129616" y="62140"/>
                    </a:moveTo>
                    <a:cubicBezTo>
                      <a:pt x="130040" y="62140"/>
                      <a:pt x="130468" y="62179"/>
                      <a:pt x="130894" y="62258"/>
                    </a:cubicBezTo>
                    <a:cubicBezTo>
                      <a:pt x="129908" y="63423"/>
                      <a:pt x="129326" y="64928"/>
                      <a:pt x="129415" y="66523"/>
                    </a:cubicBezTo>
                    <a:lnTo>
                      <a:pt x="129406" y="66532"/>
                    </a:lnTo>
                    <a:cubicBezTo>
                      <a:pt x="128156" y="65229"/>
                      <a:pt x="126388" y="64390"/>
                      <a:pt x="124528" y="64390"/>
                    </a:cubicBezTo>
                    <a:cubicBezTo>
                      <a:pt x="124509" y="64390"/>
                      <a:pt x="124489" y="64390"/>
                      <a:pt x="124469" y="64391"/>
                    </a:cubicBezTo>
                    <a:cubicBezTo>
                      <a:pt x="125807" y="62943"/>
                      <a:pt x="127680" y="62140"/>
                      <a:pt x="129616" y="62140"/>
                    </a:cubicBezTo>
                    <a:close/>
                    <a:moveTo>
                      <a:pt x="95796" y="62176"/>
                    </a:moveTo>
                    <a:cubicBezTo>
                      <a:pt x="97737" y="62176"/>
                      <a:pt x="99610" y="62980"/>
                      <a:pt x="100948" y="64435"/>
                    </a:cubicBezTo>
                    <a:cubicBezTo>
                      <a:pt x="100928" y="64435"/>
                      <a:pt x="100908" y="64435"/>
                      <a:pt x="100888" y="64435"/>
                    </a:cubicBezTo>
                    <a:cubicBezTo>
                      <a:pt x="99020" y="64435"/>
                      <a:pt x="97252" y="65265"/>
                      <a:pt x="96011" y="66568"/>
                    </a:cubicBezTo>
                    <a:cubicBezTo>
                      <a:pt x="96091" y="64982"/>
                      <a:pt x="95509" y="63477"/>
                      <a:pt x="94514" y="62294"/>
                    </a:cubicBezTo>
                    <a:cubicBezTo>
                      <a:pt x="94941" y="62215"/>
                      <a:pt x="95370" y="62176"/>
                      <a:pt x="95796" y="62176"/>
                    </a:cubicBezTo>
                    <a:close/>
                    <a:moveTo>
                      <a:pt x="82771" y="62185"/>
                    </a:moveTo>
                    <a:cubicBezTo>
                      <a:pt x="83195" y="62185"/>
                      <a:pt x="83623" y="62224"/>
                      <a:pt x="84048" y="62303"/>
                    </a:cubicBezTo>
                    <a:cubicBezTo>
                      <a:pt x="83063" y="63477"/>
                      <a:pt x="82480" y="64991"/>
                      <a:pt x="82561" y="66577"/>
                    </a:cubicBezTo>
                    <a:cubicBezTo>
                      <a:pt x="81320" y="65274"/>
                      <a:pt x="79552" y="64435"/>
                      <a:pt x="77683" y="64435"/>
                    </a:cubicBezTo>
                    <a:cubicBezTo>
                      <a:pt x="77666" y="64435"/>
                      <a:pt x="77650" y="64435"/>
                      <a:pt x="77633" y="64435"/>
                    </a:cubicBezTo>
                    <a:lnTo>
                      <a:pt x="77633" y="64435"/>
                    </a:lnTo>
                    <a:cubicBezTo>
                      <a:pt x="78970" y="62988"/>
                      <a:pt x="80838" y="62185"/>
                      <a:pt x="82771" y="62185"/>
                    </a:cubicBezTo>
                    <a:close/>
                    <a:moveTo>
                      <a:pt x="59134" y="62337"/>
                    </a:moveTo>
                    <a:cubicBezTo>
                      <a:pt x="59561" y="62337"/>
                      <a:pt x="59992" y="62376"/>
                      <a:pt x="60420" y="62455"/>
                    </a:cubicBezTo>
                    <a:cubicBezTo>
                      <a:pt x="59427" y="63627"/>
                      <a:pt x="58845" y="65119"/>
                      <a:pt x="58932" y="66720"/>
                    </a:cubicBezTo>
                    <a:lnTo>
                      <a:pt x="58932" y="66720"/>
                    </a:lnTo>
                    <a:cubicBezTo>
                      <a:pt x="57682" y="65417"/>
                      <a:pt x="55914" y="64587"/>
                      <a:pt x="54055" y="64587"/>
                    </a:cubicBezTo>
                    <a:cubicBezTo>
                      <a:pt x="54035" y="64587"/>
                      <a:pt x="54015" y="64588"/>
                      <a:pt x="53995" y="64588"/>
                    </a:cubicBezTo>
                    <a:cubicBezTo>
                      <a:pt x="55331" y="63135"/>
                      <a:pt x="57201" y="62337"/>
                      <a:pt x="59134" y="62337"/>
                    </a:cubicBezTo>
                    <a:close/>
                    <a:moveTo>
                      <a:pt x="48861" y="62333"/>
                    </a:moveTo>
                    <a:cubicBezTo>
                      <a:pt x="50795" y="62333"/>
                      <a:pt x="52662" y="63137"/>
                      <a:pt x="53995" y="64588"/>
                    </a:cubicBezTo>
                    <a:cubicBezTo>
                      <a:pt x="53975" y="64588"/>
                      <a:pt x="53955" y="64587"/>
                      <a:pt x="53935" y="64587"/>
                    </a:cubicBezTo>
                    <a:cubicBezTo>
                      <a:pt x="52067" y="64587"/>
                      <a:pt x="50299" y="65417"/>
                      <a:pt x="49058" y="66720"/>
                    </a:cubicBezTo>
                    <a:cubicBezTo>
                      <a:pt x="49138" y="65134"/>
                      <a:pt x="48556" y="63629"/>
                      <a:pt x="47561" y="62455"/>
                    </a:cubicBezTo>
                    <a:cubicBezTo>
                      <a:pt x="47994" y="62373"/>
                      <a:pt x="48429" y="62333"/>
                      <a:pt x="48861" y="62333"/>
                    </a:cubicBezTo>
                    <a:close/>
                    <a:moveTo>
                      <a:pt x="106103" y="62174"/>
                    </a:moveTo>
                    <a:cubicBezTo>
                      <a:pt x="106576" y="62174"/>
                      <a:pt x="107052" y="62222"/>
                      <a:pt x="107525" y="62321"/>
                    </a:cubicBezTo>
                    <a:cubicBezTo>
                      <a:pt x="106512" y="63566"/>
                      <a:pt x="105939" y="65161"/>
                      <a:pt x="106127" y="66837"/>
                    </a:cubicBezTo>
                    <a:cubicBezTo>
                      <a:pt x="104872" y="65387"/>
                      <a:pt x="103007" y="64435"/>
                      <a:pt x="101030" y="64435"/>
                    </a:cubicBezTo>
                    <a:cubicBezTo>
                      <a:pt x="101003" y="64435"/>
                      <a:pt x="100975" y="64435"/>
                      <a:pt x="100948" y="64435"/>
                    </a:cubicBezTo>
                    <a:cubicBezTo>
                      <a:pt x="102295" y="62981"/>
                      <a:pt x="104168" y="62174"/>
                      <a:pt x="106103" y="62174"/>
                    </a:cubicBezTo>
                    <a:close/>
                    <a:moveTo>
                      <a:pt x="70807" y="57738"/>
                    </a:moveTo>
                    <a:cubicBezTo>
                      <a:pt x="71283" y="57738"/>
                      <a:pt x="71762" y="57786"/>
                      <a:pt x="72239" y="57885"/>
                    </a:cubicBezTo>
                    <a:cubicBezTo>
                      <a:pt x="71271" y="59131"/>
                      <a:pt x="70742" y="60708"/>
                      <a:pt x="70939" y="62348"/>
                    </a:cubicBezTo>
                    <a:cubicBezTo>
                      <a:pt x="71447" y="62234"/>
                      <a:pt x="71959" y="62178"/>
                      <a:pt x="72468" y="62178"/>
                    </a:cubicBezTo>
                    <a:cubicBezTo>
                      <a:pt x="74403" y="62178"/>
                      <a:pt x="76285" y="62981"/>
                      <a:pt x="77633" y="64435"/>
                    </a:cubicBezTo>
                    <a:lnTo>
                      <a:pt x="77633" y="64435"/>
                    </a:lnTo>
                    <a:cubicBezTo>
                      <a:pt x="77630" y="64435"/>
                      <a:pt x="77627" y="64435"/>
                      <a:pt x="77624" y="64435"/>
                    </a:cubicBezTo>
                    <a:cubicBezTo>
                      <a:pt x="77606" y="64435"/>
                      <a:pt x="77587" y="64435"/>
                      <a:pt x="77569" y="64435"/>
                    </a:cubicBezTo>
                    <a:cubicBezTo>
                      <a:pt x="75520" y="64435"/>
                      <a:pt x="73598" y="65435"/>
                      <a:pt x="72346" y="66962"/>
                    </a:cubicBezTo>
                    <a:cubicBezTo>
                      <a:pt x="72703" y="63259"/>
                      <a:pt x="69407" y="59973"/>
                      <a:pt x="65707" y="59973"/>
                    </a:cubicBezTo>
                    <a:cubicBezTo>
                      <a:pt x="65694" y="59973"/>
                      <a:pt x="65682" y="59973"/>
                      <a:pt x="65670" y="59973"/>
                    </a:cubicBezTo>
                    <a:lnTo>
                      <a:pt x="65670" y="59973"/>
                    </a:lnTo>
                    <a:cubicBezTo>
                      <a:pt x="67007" y="58533"/>
                      <a:pt x="68877" y="57738"/>
                      <a:pt x="70807" y="57738"/>
                    </a:cubicBezTo>
                    <a:close/>
                    <a:moveTo>
                      <a:pt x="35611" y="62370"/>
                    </a:moveTo>
                    <a:cubicBezTo>
                      <a:pt x="36087" y="62370"/>
                      <a:pt x="36566" y="62419"/>
                      <a:pt x="37042" y="62518"/>
                    </a:cubicBezTo>
                    <a:cubicBezTo>
                      <a:pt x="36029" y="63763"/>
                      <a:pt x="35456" y="65358"/>
                      <a:pt x="35644" y="67034"/>
                    </a:cubicBezTo>
                    <a:cubicBezTo>
                      <a:pt x="34383" y="65578"/>
                      <a:pt x="32507" y="64632"/>
                      <a:pt x="30521" y="64632"/>
                    </a:cubicBezTo>
                    <a:cubicBezTo>
                      <a:pt x="30502" y="64632"/>
                      <a:pt x="30483" y="64632"/>
                      <a:pt x="30465" y="64633"/>
                    </a:cubicBezTo>
                    <a:cubicBezTo>
                      <a:pt x="30445" y="64632"/>
                      <a:pt x="30425" y="64632"/>
                      <a:pt x="30406" y="64632"/>
                    </a:cubicBezTo>
                    <a:cubicBezTo>
                      <a:pt x="28537" y="64632"/>
                      <a:pt x="26769" y="65471"/>
                      <a:pt x="25528" y="66774"/>
                    </a:cubicBezTo>
                    <a:cubicBezTo>
                      <a:pt x="25608" y="65179"/>
                      <a:pt x="25026" y="63683"/>
                      <a:pt x="24031" y="62500"/>
                    </a:cubicBezTo>
                    <a:cubicBezTo>
                      <a:pt x="24460" y="62420"/>
                      <a:pt x="24890" y="62381"/>
                      <a:pt x="25317" y="62381"/>
                    </a:cubicBezTo>
                    <a:cubicBezTo>
                      <a:pt x="27250" y="62381"/>
                      <a:pt x="29122" y="63178"/>
                      <a:pt x="30465" y="64624"/>
                    </a:cubicBezTo>
                    <a:cubicBezTo>
                      <a:pt x="31802" y="63171"/>
                      <a:pt x="33677" y="62370"/>
                      <a:pt x="35611" y="62370"/>
                    </a:cubicBezTo>
                    <a:close/>
                    <a:moveTo>
                      <a:pt x="112819" y="60274"/>
                    </a:moveTo>
                    <a:cubicBezTo>
                      <a:pt x="115992" y="60274"/>
                      <a:pt x="119164" y="62350"/>
                      <a:pt x="119209" y="66503"/>
                    </a:cubicBezTo>
                    <a:lnTo>
                      <a:pt x="119209" y="66503"/>
                    </a:lnTo>
                    <a:cubicBezTo>
                      <a:pt x="118735" y="66400"/>
                      <a:pt x="118257" y="66350"/>
                      <a:pt x="117783" y="66350"/>
                    </a:cubicBezTo>
                    <a:cubicBezTo>
                      <a:pt x="115922" y="66350"/>
                      <a:pt x="114119" y="67124"/>
                      <a:pt x="112821" y="68521"/>
                    </a:cubicBezTo>
                    <a:cubicBezTo>
                      <a:pt x="111539" y="67142"/>
                      <a:pt x="109747" y="66362"/>
                      <a:pt x="107865" y="66362"/>
                    </a:cubicBezTo>
                    <a:cubicBezTo>
                      <a:pt x="107382" y="66362"/>
                      <a:pt x="106898" y="66407"/>
                      <a:pt x="106423" y="66514"/>
                    </a:cubicBezTo>
                    <a:lnTo>
                      <a:pt x="106423" y="66514"/>
                    </a:lnTo>
                    <a:cubicBezTo>
                      <a:pt x="106463" y="62355"/>
                      <a:pt x="109641" y="60274"/>
                      <a:pt x="112819" y="60274"/>
                    </a:cubicBezTo>
                    <a:close/>
                    <a:moveTo>
                      <a:pt x="136136" y="60276"/>
                    </a:moveTo>
                    <a:cubicBezTo>
                      <a:pt x="139311" y="60276"/>
                      <a:pt x="142484" y="62354"/>
                      <a:pt x="142525" y="66514"/>
                    </a:cubicBezTo>
                    <a:lnTo>
                      <a:pt x="142516" y="66523"/>
                    </a:lnTo>
                    <a:cubicBezTo>
                      <a:pt x="142042" y="66421"/>
                      <a:pt x="141565" y="66372"/>
                      <a:pt x="141091" y="66372"/>
                    </a:cubicBezTo>
                    <a:cubicBezTo>
                      <a:pt x="139233" y="66372"/>
                      <a:pt x="137428" y="67138"/>
                      <a:pt x="136136" y="68530"/>
                    </a:cubicBezTo>
                    <a:cubicBezTo>
                      <a:pt x="134854" y="67150"/>
                      <a:pt x="133062" y="66371"/>
                      <a:pt x="131181" y="66371"/>
                    </a:cubicBezTo>
                    <a:cubicBezTo>
                      <a:pt x="130697" y="66371"/>
                      <a:pt x="130213" y="66425"/>
                      <a:pt x="129738" y="66523"/>
                    </a:cubicBezTo>
                    <a:cubicBezTo>
                      <a:pt x="129778" y="62359"/>
                      <a:pt x="132958" y="60276"/>
                      <a:pt x="136136" y="60276"/>
                    </a:cubicBezTo>
                    <a:close/>
                    <a:moveTo>
                      <a:pt x="89289" y="60321"/>
                    </a:moveTo>
                    <a:cubicBezTo>
                      <a:pt x="92462" y="60321"/>
                      <a:pt x="95638" y="62397"/>
                      <a:pt x="95679" y="66548"/>
                    </a:cubicBezTo>
                    <a:lnTo>
                      <a:pt x="95679" y="66548"/>
                    </a:lnTo>
                    <a:cubicBezTo>
                      <a:pt x="95209" y="66448"/>
                      <a:pt x="94735" y="66398"/>
                      <a:pt x="94264" y="66398"/>
                    </a:cubicBezTo>
                    <a:cubicBezTo>
                      <a:pt x="92405" y="66398"/>
                      <a:pt x="90601" y="67165"/>
                      <a:pt x="89308" y="68557"/>
                    </a:cubicBezTo>
                    <a:cubicBezTo>
                      <a:pt x="88027" y="67177"/>
                      <a:pt x="86235" y="66398"/>
                      <a:pt x="84353" y="66398"/>
                    </a:cubicBezTo>
                    <a:cubicBezTo>
                      <a:pt x="83869" y="66398"/>
                      <a:pt x="83385" y="66452"/>
                      <a:pt x="82910" y="66550"/>
                    </a:cubicBezTo>
                    <a:cubicBezTo>
                      <a:pt x="82942" y="62398"/>
                      <a:pt x="86114" y="60321"/>
                      <a:pt x="89289" y="60321"/>
                    </a:cubicBezTo>
                    <a:close/>
                    <a:moveTo>
                      <a:pt x="42335" y="60475"/>
                    </a:moveTo>
                    <a:cubicBezTo>
                      <a:pt x="45508" y="60475"/>
                      <a:pt x="48684" y="62552"/>
                      <a:pt x="48726" y="66708"/>
                    </a:cubicBezTo>
                    <a:lnTo>
                      <a:pt x="48726" y="66708"/>
                    </a:lnTo>
                    <a:cubicBezTo>
                      <a:pt x="48257" y="66608"/>
                      <a:pt x="47784" y="66560"/>
                      <a:pt x="47315" y="66560"/>
                    </a:cubicBezTo>
                    <a:cubicBezTo>
                      <a:pt x="45452" y="66560"/>
                      <a:pt x="43648" y="67326"/>
                      <a:pt x="42355" y="68719"/>
                    </a:cubicBezTo>
                    <a:cubicBezTo>
                      <a:pt x="41081" y="67346"/>
                      <a:pt x="39302" y="66559"/>
                      <a:pt x="37432" y="66559"/>
                    </a:cubicBezTo>
                    <a:cubicBezTo>
                      <a:pt x="37421" y="66559"/>
                      <a:pt x="37411" y="66559"/>
                      <a:pt x="37400" y="66559"/>
                    </a:cubicBezTo>
                    <a:cubicBezTo>
                      <a:pt x="36916" y="66559"/>
                      <a:pt x="36432" y="66604"/>
                      <a:pt x="35958" y="66711"/>
                    </a:cubicBezTo>
                    <a:cubicBezTo>
                      <a:pt x="35989" y="62554"/>
                      <a:pt x="39161" y="60475"/>
                      <a:pt x="42335" y="60475"/>
                    </a:cubicBezTo>
                    <a:close/>
                    <a:moveTo>
                      <a:pt x="65651" y="60478"/>
                    </a:moveTo>
                    <a:cubicBezTo>
                      <a:pt x="68826" y="60478"/>
                      <a:pt x="72001" y="62555"/>
                      <a:pt x="72041" y="66711"/>
                    </a:cubicBezTo>
                    <a:cubicBezTo>
                      <a:pt x="71566" y="66609"/>
                      <a:pt x="71088" y="66560"/>
                      <a:pt x="70614" y="66560"/>
                    </a:cubicBezTo>
                    <a:cubicBezTo>
                      <a:pt x="68752" y="66560"/>
                      <a:pt x="66952" y="67326"/>
                      <a:pt x="65653" y="68719"/>
                    </a:cubicBezTo>
                    <a:cubicBezTo>
                      <a:pt x="64371" y="67339"/>
                      <a:pt x="62579" y="66559"/>
                      <a:pt x="60697" y="66559"/>
                    </a:cubicBezTo>
                    <a:cubicBezTo>
                      <a:pt x="60214" y="66559"/>
                      <a:pt x="59730" y="66613"/>
                      <a:pt x="59255" y="66711"/>
                    </a:cubicBezTo>
                    <a:cubicBezTo>
                      <a:pt x="59295" y="62557"/>
                      <a:pt x="62473" y="60478"/>
                      <a:pt x="65651" y="60478"/>
                    </a:cubicBezTo>
                    <a:close/>
                    <a:moveTo>
                      <a:pt x="18806" y="60522"/>
                    </a:moveTo>
                    <a:cubicBezTo>
                      <a:pt x="21979" y="60522"/>
                      <a:pt x="25151" y="62596"/>
                      <a:pt x="25196" y="66747"/>
                    </a:cubicBezTo>
                    <a:lnTo>
                      <a:pt x="25196" y="66747"/>
                    </a:lnTo>
                    <a:cubicBezTo>
                      <a:pt x="24723" y="66645"/>
                      <a:pt x="24245" y="66596"/>
                      <a:pt x="23772" y="66596"/>
                    </a:cubicBezTo>
                    <a:cubicBezTo>
                      <a:pt x="21913" y="66596"/>
                      <a:pt x="20107" y="67362"/>
                      <a:pt x="18807" y="68754"/>
                    </a:cubicBezTo>
                    <a:cubicBezTo>
                      <a:pt x="17526" y="67374"/>
                      <a:pt x="15734" y="66595"/>
                      <a:pt x="13852" y="66595"/>
                    </a:cubicBezTo>
                    <a:cubicBezTo>
                      <a:pt x="13368" y="66595"/>
                      <a:pt x="12884" y="66649"/>
                      <a:pt x="12409" y="66747"/>
                    </a:cubicBezTo>
                    <a:cubicBezTo>
                      <a:pt x="12454" y="62599"/>
                      <a:pt x="15631" y="60522"/>
                      <a:pt x="18806" y="60522"/>
                    </a:cubicBezTo>
                    <a:close/>
                    <a:moveTo>
                      <a:pt x="84142" y="66790"/>
                    </a:moveTo>
                    <a:cubicBezTo>
                      <a:pt x="86075" y="66790"/>
                      <a:pt x="87947" y="67588"/>
                      <a:pt x="89290" y="69041"/>
                    </a:cubicBezTo>
                    <a:lnTo>
                      <a:pt x="89290" y="69041"/>
                    </a:lnTo>
                    <a:cubicBezTo>
                      <a:pt x="89287" y="69041"/>
                      <a:pt x="89284" y="69041"/>
                      <a:pt x="89281" y="69041"/>
                    </a:cubicBezTo>
                    <a:cubicBezTo>
                      <a:pt x="89262" y="69041"/>
                      <a:pt x="89242" y="69041"/>
                      <a:pt x="89222" y="69041"/>
                    </a:cubicBezTo>
                    <a:cubicBezTo>
                      <a:pt x="87354" y="69041"/>
                      <a:pt x="85594" y="69879"/>
                      <a:pt x="84344" y="71183"/>
                    </a:cubicBezTo>
                    <a:cubicBezTo>
                      <a:pt x="84434" y="69588"/>
                      <a:pt x="83851" y="68082"/>
                      <a:pt x="82857" y="66909"/>
                    </a:cubicBezTo>
                    <a:cubicBezTo>
                      <a:pt x="83285" y="66829"/>
                      <a:pt x="83715" y="66790"/>
                      <a:pt x="84142" y="66790"/>
                    </a:cubicBezTo>
                    <a:close/>
                    <a:moveTo>
                      <a:pt x="94437" y="66782"/>
                    </a:moveTo>
                    <a:cubicBezTo>
                      <a:pt x="94862" y="66782"/>
                      <a:pt x="95290" y="66821"/>
                      <a:pt x="95715" y="66900"/>
                    </a:cubicBezTo>
                    <a:cubicBezTo>
                      <a:pt x="94720" y="68082"/>
                      <a:pt x="94138" y="69579"/>
                      <a:pt x="94228" y="71174"/>
                    </a:cubicBezTo>
                    <a:lnTo>
                      <a:pt x="94219" y="71183"/>
                    </a:lnTo>
                    <a:cubicBezTo>
                      <a:pt x="92977" y="69879"/>
                      <a:pt x="91209" y="69041"/>
                      <a:pt x="89341" y="69041"/>
                    </a:cubicBezTo>
                    <a:cubicBezTo>
                      <a:pt x="89324" y="69041"/>
                      <a:pt x="89307" y="69041"/>
                      <a:pt x="89290" y="69041"/>
                    </a:cubicBezTo>
                    <a:lnTo>
                      <a:pt x="89290" y="69041"/>
                    </a:lnTo>
                    <a:cubicBezTo>
                      <a:pt x="90628" y="67586"/>
                      <a:pt x="92502" y="66782"/>
                      <a:pt x="94437" y="66782"/>
                    </a:cubicBezTo>
                    <a:close/>
                    <a:moveTo>
                      <a:pt x="47476" y="66925"/>
                    </a:moveTo>
                    <a:cubicBezTo>
                      <a:pt x="47900" y="66925"/>
                      <a:pt x="48328" y="66964"/>
                      <a:pt x="48753" y="67043"/>
                    </a:cubicBezTo>
                    <a:cubicBezTo>
                      <a:pt x="47767" y="68226"/>
                      <a:pt x="47185" y="69731"/>
                      <a:pt x="47266" y="71317"/>
                    </a:cubicBezTo>
                    <a:cubicBezTo>
                      <a:pt x="46024" y="70014"/>
                      <a:pt x="44257" y="69184"/>
                      <a:pt x="42388" y="69184"/>
                    </a:cubicBezTo>
                    <a:cubicBezTo>
                      <a:pt x="42371" y="69184"/>
                      <a:pt x="42354" y="69184"/>
                      <a:pt x="42337" y="69184"/>
                    </a:cubicBezTo>
                    <a:lnTo>
                      <a:pt x="42337" y="69184"/>
                    </a:lnTo>
                    <a:cubicBezTo>
                      <a:pt x="43675" y="67729"/>
                      <a:pt x="45543" y="66925"/>
                      <a:pt x="47476" y="66925"/>
                    </a:cubicBezTo>
                    <a:close/>
                    <a:moveTo>
                      <a:pt x="60488" y="66929"/>
                    </a:moveTo>
                    <a:cubicBezTo>
                      <a:pt x="62422" y="66929"/>
                      <a:pt x="64295" y="67727"/>
                      <a:pt x="65636" y="69175"/>
                    </a:cubicBezTo>
                    <a:lnTo>
                      <a:pt x="65636" y="69175"/>
                    </a:lnTo>
                    <a:cubicBezTo>
                      <a:pt x="65622" y="69175"/>
                      <a:pt x="65608" y="69175"/>
                      <a:pt x="65593" y="69175"/>
                    </a:cubicBezTo>
                    <a:cubicBezTo>
                      <a:pt x="63725" y="69175"/>
                      <a:pt x="61966" y="70014"/>
                      <a:pt x="60715" y="71317"/>
                    </a:cubicBezTo>
                    <a:cubicBezTo>
                      <a:pt x="60805" y="69731"/>
                      <a:pt x="60223" y="68226"/>
                      <a:pt x="59228" y="67043"/>
                    </a:cubicBezTo>
                    <a:cubicBezTo>
                      <a:pt x="59647" y="66967"/>
                      <a:pt x="60069" y="66929"/>
                      <a:pt x="60488" y="66929"/>
                    </a:cubicBezTo>
                    <a:close/>
                    <a:moveTo>
                      <a:pt x="23953" y="66970"/>
                    </a:moveTo>
                    <a:cubicBezTo>
                      <a:pt x="24378" y="66970"/>
                      <a:pt x="24806" y="67009"/>
                      <a:pt x="25232" y="67088"/>
                    </a:cubicBezTo>
                    <a:cubicBezTo>
                      <a:pt x="24239" y="68277"/>
                      <a:pt x="23657" y="69770"/>
                      <a:pt x="23744" y="71361"/>
                    </a:cubicBezTo>
                    <a:lnTo>
                      <a:pt x="23744" y="71361"/>
                    </a:lnTo>
                    <a:cubicBezTo>
                      <a:pt x="22494" y="70058"/>
                      <a:pt x="20726" y="69220"/>
                      <a:pt x="18866" y="69220"/>
                    </a:cubicBezTo>
                    <a:cubicBezTo>
                      <a:pt x="18846" y="69220"/>
                      <a:pt x="18827" y="69220"/>
                      <a:pt x="18807" y="69220"/>
                    </a:cubicBezTo>
                    <a:cubicBezTo>
                      <a:pt x="20144" y="67773"/>
                      <a:pt x="22018" y="66970"/>
                      <a:pt x="23953" y="66970"/>
                    </a:cubicBezTo>
                    <a:close/>
                    <a:moveTo>
                      <a:pt x="13652" y="66970"/>
                    </a:moveTo>
                    <a:cubicBezTo>
                      <a:pt x="15588" y="66970"/>
                      <a:pt x="17463" y="67773"/>
                      <a:pt x="18807" y="69220"/>
                    </a:cubicBezTo>
                    <a:cubicBezTo>
                      <a:pt x="18787" y="69220"/>
                      <a:pt x="18768" y="69220"/>
                      <a:pt x="18748" y="69220"/>
                    </a:cubicBezTo>
                    <a:cubicBezTo>
                      <a:pt x="16879" y="69220"/>
                      <a:pt x="15111" y="70058"/>
                      <a:pt x="13870" y="71362"/>
                    </a:cubicBezTo>
                    <a:cubicBezTo>
                      <a:pt x="13951" y="69776"/>
                      <a:pt x="13368" y="68271"/>
                      <a:pt x="12374" y="67088"/>
                    </a:cubicBezTo>
                    <a:cubicBezTo>
                      <a:pt x="12799" y="67009"/>
                      <a:pt x="13227" y="66970"/>
                      <a:pt x="13652" y="66970"/>
                    </a:cubicBezTo>
                    <a:close/>
                    <a:moveTo>
                      <a:pt x="107653" y="66739"/>
                    </a:moveTo>
                    <a:cubicBezTo>
                      <a:pt x="109587" y="66739"/>
                      <a:pt x="111464" y="67541"/>
                      <a:pt x="112812" y="68996"/>
                    </a:cubicBezTo>
                    <a:cubicBezTo>
                      <a:pt x="114149" y="67549"/>
                      <a:pt x="116022" y="66746"/>
                      <a:pt x="117958" y="66746"/>
                    </a:cubicBezTo>
                    <a:cubicBezTo>
                      <a:pt x="118383" y="66746"/>
                      <a:pt x="118811" y="66785"/>
                      <a:pt x="119236" y="66864"/>
                    </a:cubicBezTo>
                    <a:cubicBezTo>
                      <a:pt x="118242" y="68047"/>
                      <a:pt x="117659" y="69552"/>
                      <a:pt x="117749" y="71138"/>
                    </a:cubicBezTo>
                    <a:cubicBezTo>
                      <a:pt x="116499" y="69835"/>
                      <a:pt x="114731" y="69005"/>
                      <a:pt x="112871" y="69005"/>
                    </a:cubicBezTo>
                    <a:cubicBezTo>
                      <a:pt x="112851" y="69005"/>
                      <a:pt x="112832" y="69005"/>
                      <a:pt x="112812" y="69005"/>
                    </a:cubicBezTo>
                    <a:cubicBezTo>
                      <a:pt x="112793" y="69005"/>
                      <a:pt x="112774" y="69005"/>
                      <a:pt x="112756" y="69005"/>
                    </a:cubicBezTo>
                    <a:cubicBezTo>
                      <a:pt x="110769" y="69005"/>
                      <a:pt x="108893" y="69951"/>
                      <a:pt x="107641" y="71398"/>
                    </a:cubicBezTo>
                    <a:lnTo>
                      <a:pt x="107641" y="71398"/>
                    </a:lnTo>
                    <a:cubicBezTo>
                      <a:pt x="107802" y="69707"/>
                      <a:pt x="107213" y="68132"/>
                      <a:pt x="106177" y="66897"/>
                    </a:cubicBezTo>
                    <a:lnTo>
                      <a:pt x="106177" y="66897"/>
                    </a:lnTo>
                    <a:cubicBezTo>
                      <a:pt x="106668" y="66791"/>
                      <a:pt x="107162" y="66739"/>
                      <a:pt x="107653" y="66739"/>
                    </a:cubicBezTo>
                    <a:close/>
                    <a:moveTo>
                      <a:pt x="37174" y="66927"/>
                    </a:moveTo>
                    <a:cubicBezTo>
                      <a:pt x="39113" y="66927"/>
                      <a:pt x="40989" y="67729"/>
                      <a:pt x="42337" y="69184"/>
                    </a:cubicBezTo>
                    <a:lnTo>
                      <a:pt x="42337" y="69184"/>
                    </a:lnTo>
                    <a:cubicBezTo>
                      <a:pt x="42334" y="69184"/>
                      <a:pt x="42331" y="69184"/>
                      <a:pt x="42328" y="69184"/>
                    </a:cubicBezTo>
                    <a:cubicBezTo>
                      <a:pt x="42301" y="69184"/>
                      <a:pt x="42274" y="69184"/>
                      <a:pt x="42246" y="69184"/>
                    </a:cubicBezTo>
                    <a:cubicBezTo>
                      <a:pt x="40269" y="69184"/>
                      <a:pt x="38404" y="70136"/>
                      <a:pt x="37158" y="71577"/>
                    </a:cubicBezTo>
                    <a:cubicBezTo>
                      <a:pt x="37320" y="69910"/>
                      <a:pt x="36728" y="68324"/>
                      <a:pt x="35689" y="67088"/>
                    </a:cubicBezTo>
                    <a:lnTo>
                      <a:pt x="35680" y="67088"/>
                    </a:lnTo>
                    <a:cubicBezTo>
                      <a:pt x="36177" y="66980"/>
                      <a:pt x="36678" y="66927"/>
                      <a:pt x="37174" y="66927"/>
                    </a:cubicBezTo>
                    <a:close/>
                    <a:moveTo>
                      <a:pt x="124481" y="64880"/>
                    </a:moveTo>
                    <a:cubicBezTo>
                      <a:pt x="127655" y="64880"/>
                      <a:pt x="130827" y="66957"/>
                      <a:pt x="130867" y="71111"/>
                    </a:cubicBezTo>
                    <a:lnTo>
                      <a:pt x="130858" y="71129"/>
                    </a:lnTo>
                    <a:cubicBezTo>
                      <a:pt x="130380" y="71024"/>
                      <a:pt x="129897" y="70973"/>
                      <a:pt x="129419" y="70973"/>
                    </a:cubicBezTo>
                    <a:cubicBezTo>
                      <a:pt x="127565" y="70973"/>
                      <a:pt x="125767" y="71740"/>
                      <a:pt x="124478" y="73136"/>
                    </a:cubicBezTo>
                    <a:cubicBezTo>
                      <a:pt x="123204" y="71764"/>
                      <a:pt x="121425" y="70977"/>
                      <a:pt x="119555" y="70977"/>
                    </a:cubicBezTo>
                    <a:cubicBezTo>
                      <a:pt x="119544" y="70977"/>
                      <a:pt x="119534" y="70977"/>
                      <a:pt x="119523" y="70977"/>
                    </a:cubicBezTo>
                    <a:cubicBezTo>
                      <a:pt x="119039" y="70977"/>
                      <a:pt x="118555" y="71021"/>
                      <a:pt x="118080" y="71129"/>
                    </a:cubicBezTo>
                    <a:cubicBezTo>
                      <a:pt x="118121" y="66963"/>
                      <a:pt x="121302" y="64880"/>
                      <a:pt x="124481" y="64880"/>
                    </a:cubicBezTo>
                    <a:close/>
                    <a:moveTo>
                      <a:pt x="77631" y="64934"/>
                    </a:moveTo>
                    <a:cubicBezTo>
                      <a:pt x="80806" y="64934"/>
                      <a:pt x="83981" y="67013"/>
                      <a:pt x="84022" y="71174"/>
                    </a:cubicBezTo>
                    <a:cubicBezTo>
                      <a:pt x="83541" y="71069"/>
                      <a:pt x="83056" y="71017"/>
                      <a:pt x="82576" y="71017"/>
                    </a:cubicBezTo>
                    <a:cubicBezTo>
                      <a:pt x="80721" y="71017"/>
                      <a:pt x="78928" y="71782"/>
                      <a:pt x="77633" y="73163"/>
                    </a:cubicBezTo>
                    <a:lnTo>
                      <a:pt x="77633" y="73172"/>
                    </a:lnTo>
                    <a:cubicBezTo>
                      <a:pt x="76351" y="71801"/>
                      <a:pt x="74559" y="71012"/>
                      <a:pt x="72678" y="71012"/>
                    </a:cubicBezTo>
                    <a:cubicBezTo>
                      <a:pt x="72194" y="71012"/>
                      <a:pt x="71710" y="71066"/>
                      <a:pt x="71235" y="71174"/>
                    </a:cubicBezTo>
                    <a:cubicBezTo>
                      <a:pt x="71275" y="67015"/>
                      <a:pt x="74454" y="64934"/>
                      <a:pt x="77631" y="64934"/>
                    </a:cubicBezTo>
                    <a:close/>
                    <a:moveTo>
                      <a:pt x="100937" y="64934"/>
                    </a:moveTo>
                    <a:cubicBezTo>
                      <a:pt x="104113" y="64934"/>
                      <a:pt x="107288" y="67013"/>
                      <a:pt x="107328" y="71174"/>
                    </a:cubicBezTo>
                    <a:cubicBezTo>
                      <a:pt x="106849" y="71069"/>
                      <a:pt x="106366" y="71017"/>
                      <a:pt x="105887" y="71017"/>
                    </a:cubicBezTo>
                    <a:cubicBezTo>
                      <a:pt x="104037" y="71017"/>
                      <a:pt x="102243" y="71782"/>
                      <a:pt x="100948" y="73163"/>
                    </a:cubicBezTo>
                    <a:lnTo>
                      <a:pt x="100939" y="73172"/>
                    </a:lnTo>
                    <a:cubicBezTo>
                      <a:pt x="99658" y="71801"/>
                      <a:pt x="97866" y="71012"/>
                      <a:pt x="95984" y="71012"/>
                    </a:cubicBezTo>
                    <a:cubicBezTo>
                      <a:pt x="95500" y="71012"/>
                      <a:pt x="95016" y="71066"/>
                      <a:pt x="94541" y="71174"/>
                    </a:cubicBezTo>
                    <a:cubicBezTo>
                      <a:pt x="94582" y="67015"/>
                      <a:pt x="97760" y="64934"/>
                      <a:pt x="100937" y="64934"/>
                    </a:cubicBezTo>
                    <a:close/>
                    <a:moveTo>
                      <a:pt x="53992" y="65081"/>
                    </a:moveTo>
                    <a:cubicBezTo>
                      <a:pt x="57167" y="65081"/>
                      <a:pt x="60344" y="67159"/>
                      <a:pt x="60384" y="71317"/>
                    </a:cubicBezTo>
                    <a:cubicBezTo>
                      <a:pt x="59911" y="71215"/>
                      <a:pt x="59433" y="71165"/>
                      <a:pt x="58960" y="71165"/>
                    </a:cubicBezTo>
                    <a:cubicBezTo>
                      <a:pt x="57101" y="71165"/>
                      <a:pt x="55296" y="71932"/>
                      <a:pt x="54004" y="73324"/>
                    </a:cubicBezTo>
                    <a:cubicBezTo>
                      <a:pt x="52723" y="71944"/>
                      <a:pt x="50922" y="71165"/>
                      <a:pt x="49049" y="71165"/>
                    </a:cubicBezTo>
                    <a:cubicBezTo>
                      <a:pt x="48565" y="71165"/>
                      <a:pt x="48081" y="71219"/>
                      <a:pt x="47606" y="71317"/>
                    </a:cubicBezTo>
                    <a:cubicBezTo>
                      <a:pt x="47642" y="67159"/>
                      <a:pt x="50816" y="65081"/>
                      <a:pt x="53992" y="65081"/>
                    </a:cubicBezTo>
                    <a:close/>
                    <a:moveTo>
                      <a:pt x="7148" y="65122"/>
                    </a:moveTo>
                    <a:cubicBezTo>
                      <a:pt x="10323" y="65122"/>
                      <a:pt x="13498" y="67201"/>
                      <a:pt x="13538" y="71362"/>
                    </a:cubicBezTo>
                    <a:cubicBezTo>
                      <a:pt x="13060" y="71257"/>
                      <a:pt x="12578" y="71206"/>
                      <a:pt x="12099" y="71206"/>
                    </a:cubicBezTo>
                    <a:cubicBezTo>
                      <a:pt x="10245" y="71206"/>
                      <a:pt x="8446" y="71973"/>
                      <a:pt x="7150" y="73369"/>
                    </a:cubicBezTo>
                    <a:lnTo>
                      <a:pt x="7150" y="73360"/>
                    </a:lnTo>
                    <a:cubicBezTo>
                      <a:pt x="5875" y="71988"/>
                      <a:pt x="4096" y="71209"/>
                      <a:pt x="2226" y="71209"/>
                    </a:cubicBezTo>
                    <a:cubicBezTo>
                      <a:pt x="2216" y="71209"/>
                      <a:pt x="2205" y="71210"/>
                      <a:pt x="2194" y="71210"/>
                    </a:cubicBezTo>
                    <a:cubicBezTo>
                      <a:pt x="1711" y="71210"/>
                      <a:pt x="1227" y="71254"/>
                      <a:pt x="752" y="71362"/>
                    </a:cubicBezTo>
                    <a:cubicBezTo>
                      <a:pt x="792" y="67203"/>
                      <a:pt x="3970" y="65122"/>
                      <a:pt x="7148" y="65122"/>
                    </a:cubicBezTo>
                    <a:close/>
                    <a:moveTo>
                      <a:pt x="30463" y="65122"/>
                    </a:moveTo>
                    <a:cubicBezTo>
                      <a:pt x="33638" y="65122"/>
                      <a:pt x="36813" y="67201"/>
                      <a:pt x="36854" y="71362"/>
                    </a:cubicBezTo>
                    <a:cubicBezTo>
                      <a:pt x="36375" y="71257"/>
                      <a:pt x="35893" y="71206"/>
                      <a:pt x="35414" y="71206"/>
                    </a:cubicBezTo>
                    <a:cubicBezTo>
                      <a:pt x="33560" y="71206"/>
                      <a:pt x="31761" y="71973"/>
                      <a:pt x="30465" y="73369"/>
                    </a:cubicBezTo>
                    <a:lnTo>
                      <a:pt x="30465" y="73360"/>
                    </a:lnTo>
                    <a:cubicBezTo>
                      <a:pt x="29191" y="71988"/>
                      <a:pt x="27412" y="71209"/>
                      <a:pt x="25542" y="71209"/>
                    </a:cubicBezTo>
                    <a:cubicBezTo>
                      <a:pt x="25531" y="71209"/>
                      <a:pt x="25520" y="71210"/>
                      <a:pt x="25510" y="71210"/>
                    </a:cubicBezTo>
                    <a:cubicBezTo>
                      <a:pt x="25026" y="71210"/>
                      <a:pt x="24542" y="71254"/>
                      <a:pt x="24067" y="71362"/>
                    </a:cubicBezTo>
                    <a:cubicBezTo>
                      <a:pt x="24107" y="67203"/>
                      <a:pt x="27285" y="65122"/>
                      <a:pt x="30463" y="65122"/>
                    </a:cubicBezTo>
                    <a:close/>
                    <a:moveTo>
                      <a:pt x="129608" y="71351"/>
                    </a:moveTo>
                    <a:cubicBezTo>
                      <a:pt x="130035" y="71351"/>
                      <a:pt x="130466" y="71390"/>
                      <a:pt x="130894" y="71469"/>
                    </a:cubicBezTo>
                    <a:cubicBezTo>
                      <a:pt x="129908" y="72634"/>
                      <a:pt x="129326" y="74140"/>
                      <a:pt x="129415" y="75726"/>
                    </a:cubicBezTo>
                    <a:lnTo>
                      <a:pt x="129406" y="75744"/>
                    </a:lnTo>
                    <a:cubicBezTo>
                      <a:pt x="128156" y="74440"/>
                      <a:pt x="126397" y="73602"/>
                      <a:pt x="124528" y="73602"/>
                    </a:cubicBezTo>
                    <a:cubicBezTo>
                      <a:pt x="124509" y="73602"/>
                      <a:pt x="124489" y="73602"/>
                      <a:pt x="124469" y="73602"/>
                    </a:cubicBezTo>
                    <a:cubicBezTo>
                      <a:pt x="124450" y="73602"/>
                      <a:pt x="124430" y="73602"/>
                      <a:pt x="124410" y="73602"/>
                    </a:cubicBezTo>
                    <a:cubicBezTo>
                      <a:pt x="122541" y="73602"/>
                      <a:pt x="120773" y="74440"/>
                      <a:pt x="119532" y="75744"/>
                    </a:cubicBezTo>
                    <a:cubicBezTo>
                      <a:pt x="119613" y="74149"/>
                      <a:pt x="119030" y="72652"/>
                      <a:pt x="118045" y="71469"/>
                    </a:cubicBezTo>
                    <a:cubicBezTo>
                      <a:pt x="118473" y="71390"/>
                      <a:pt x="118903" y="71351"/>
                      <a:pt x="119331" y="71351"/>
                    </a:cubicBezTo>
                    <a:cubicBezTo>
                      <a:pt x="121264" y="71351"/>
                      <a:pt x="123134" y="72148"/>
                      <a:pt x="124469" y="73593"/>
                    </a:cubicBezTo>
                    <a:cubicBezTo>
                      <a:pt x="125805" y="72148"/>
                      <a:pt x="127675" y="71351"/>
                      <a:pt x="129608" y="71351"/>
                    </a:cubicBezTo>
                    <a:close/>
                    <a:moveTo>
                      <a:pt x="48843" y="71540"/>
                    </a:moveTo>
                    <a:cubicBezTo>
                      <a:pt x="50782" y="71540"/>
                      <a:pt x="52650" y="72343"/>
                      <a:pt x="53995" y="73790"/>
                    </a:cubicBezTo>
                    <a:cubicBezTo>
                      <a:pt x="53975" y="73790"/>
                      <a:pt x="53956" y="73790"/>
                      <a:pt x="53936" y="73790"/>
                    </a:cubicBezTo>
                    <a:cubicBezTo>
                      <a:pt x="52067" y="73790"/>
                      <a:pt x="50299" y="74628"/>
                      <a:pt x="49058" y="75932"/>
                    </a:cubicBezTo>
                    <a:cubicBezTo>
                      <a:pt x="49138" y="74337"/>
                      <a:pt x="48556" y="72840"/>
                      <a:pt x="47561" y="71658"/>
                    </a:cubicBezTo>
                    <a:cubicBezTo>
                      <a:pt x="47989" y="71579"/>
                      <a:pt x="48418" y="71540"/>
                      <a:pt x="48843" y="71540"/>
                    </a:cubicBezTo>
                    <a:close/>
                    <a:moveTo>
                      <a:pt x="59141" y="71540"/>
                    </a:moveTo>
                    <a:cubicBezTo>
                      <a:pt x="59566" y="71540"/>
                      <a:pt x="59994" y="71579"/>
                      <a:pt x="60420" y="71658"/>
                    </a:cubicBezTo>
                    <a:cubicBezTo>
                      <a:pt x="59425" y="72840"/>
                      <a:pt x="58843" y="74346"/>
                      <a:pt x="58932" y="75932"/>
                    </a:cubicBezTo>
                    <a:cubicBezTo>
                      <a:pt x="57682" y="74628"/>
                      <a:pt x="55914" y="73790"/>
                      <a:pt x="54054" y="73790"/>
                    </a:cubicBezTo>
                    <a:cubicBezTo>
                      <a:pt x="54034" y="73790"/>
                      <a:pt x="54015" y="73790"/>
                      <a:pt x="53995" y="73790"/>
                    </a:cubicBezTo>
                    <a:cubicBezTo>
                      <a:pt x="55332" y="72343"/>
                      <a:pt x="57206" y="71540"/>
                      <a:pt x="59141" y="71540"/>
                    </a:cubicBezTo>
                    <a:close/>
                    <a:moveTo>
                      <a:pt x="112810" y="69495"/>
                    </a:moveTo>
                    <a:cubicBezTo>
                      <a:pt x="115985" y="69495"/>
                      <a:pt x="119160" y="71574"/>
                      <a:pt x="119200" y="75735"/>
                    </a:cubicBezTo>
                    <a:cubicBezTo>
                      <a:pt x="118721" y="75630"/>
                      <a:pt x="118239" y="75578"/>
                      <a:pt x="117760" y="75578"/>
                    </a:cubicBezTo>
                    <a:cubicBezTo>
                      <a:pt x="115909" y="75578"/>
                      <a:pt x="114116" y="76343"/>
                      <a:pt x="112821" y="77724"/>
                    </a:cubicBezTo>
                    <a:lnTo>
                      <a:pt x="112812" y="77733"/>
                    </a:lnTo>
                    <a:cubicBezTo>
                      <a:pt x="111530" y="76362"/>
                      <a:pt x="109738" y="75573"/>
                      <a:pt x="107856" y="75573"/>
                    </a:cubicBezTo>
                    <a:cubicBezTo>
                      <a:pt x="107373" y="75573"/>
                      <a:pt x="106889" y="75627"/>
                      <a:pt x="106414" y="75735"/>
                    </a:cubicBezTo>
                    <a:lnTo>
                      <a:pt x="106414" y="75735"/>
                    </a:lnTo>
                    <a:cubicBezTo>
                      <a:pt x="106454" y="71576"/>
                      <a:pt x="109632" y="69495"/>
                      <a:pt x="112810" y="69495"/>
                    </a:cubicBezTo>
                    <a:close/>
                    <a:moveTo>
                      <a:pt x="136139" y="69486"/>
                    </a:moveTo>
                    <a:cubicBezTo>
                      <a:pt x="139313" y="69486"/>
                      <a:pt x="142484" y="71562"/>
                      <a:pt x="142525" y="75717"/>
                    </a:cubicBezTo>
                    <a:lnTo>
                      <a:pt x="142516" y="75735"/>
                    </a:lnTo>
                    <a:cubicBezTo>
                      <a:pt x="142037" y="75630"/>
                      <a:pt x="141554" y="75578"/>
                      <a:pt x="141075" y="75578"/>
                    </a:cubicBezTo>
                    <a:cubicBezTo>
                      <a:pt x="139222" y="75578"/>
                      <a:pt x="137424" y="76345"/>
                      <a:pt x="136136" y="77733"/>
                    </a:cubicBezTo>
                    <a:cubicBezTo>
                      <a:pt x="134854" y="76362"/>
                      <a:pt x="133062" y="75573"/>
                      <a:pt x="131181" y="75573"/>
                    </a:cubicBezTo>
                    <a:cubicBezTo>
                      <a:pt x="130697" y="75573"/>
                      <a:pt x="130213" y="75627"/>
                      <a:pt x="129738" y="75735"/>
                    </a:cubicBezTo>
                    <a:cubicBezTo>
                      <a:pt x="129778" y="71569"/>
                      <a:pt x="132960" y="69486"/>
                      <a:pt x="136139" y="69486"/>
                    </a:cubicBezTo>
                    <a:close/>
                    <a:moveTo>
                      <a:pt x="42333" y="69686"/>
                    </a:moveTo>
                    <a:cubicBezTo>
                      <a:pt x="45509" y="69686"/>
                      <a:pt x="48686" y="71765"/>
                      <a:pt x="48726" y="75923"/>
                    </a:cubicBezTo>
                    <a:cubicBezTo>
                      <a:pt x="48248" y="75818"/>
                      <a:pt x="47765" y="75767"/>
                      <a:pt x="47287" y="75767"/>
                    </a:cubicBezTo>
                    <a:cubicBezTo>
                      <a:pt x="45433" y="75767"/>
                      <a:pt x="43633" y="76534"/>
                      <a:pt x="42337" y="77930"/>
                    </a:cubicBezTo>
                    <a:cubicBezTo>
                      <a:pt x="41056" y="76550"/>
                      <a:pt x="39264" y="75770"/>
                      <a:pt x="37382" y="75770"/>
                    </a:cubicBezTo>
                    <a:cubicBezTo>
                      <a:pt x="36898" y="75770"/>
                      <a:pt x="36415" y="75815"/>
                      <a:pt x="35940" y="75923"/>
                    </a:cubicBezTo>
                    <a:cubicBezTo>
                      <a:pt x="35980" y="71765"/>
                      <a:pt x="39156" y="69686"/>
                      <a:pt x="42333" y="69686"/>
                    </a:cubicBezTo>
                    <a:close/>
                    <a:moveTo>
                      <a:pt x="65651" y="69683"/>
                    </a:moveTo>
                    <a:cubicBezTo>
                      <a:pt x="68826" y="69683"/>
                      <a:pt x="72001" y="71762"/>
                      <a:pt x="72041" y="75923"/>
                    </a:cubicBezTo>
                    <a:cubicBezTo>
                      <a:pt x="71563" y="75818"/>
                      <a:pt x="71081" y="75767"/>
                      <a:pt x="70602" y="75767"/>
                    </a:cubicBezTo>
                    <a:cubicBezTo>
                      <a:pt x="68748" y="75767"/>
                      <a:pt x="66949" y="76534"/>
                      <a:pt x="65653" y="77930"/>
                    </a:cubicBezTo>
                    <a:cubicBezTo>
                      <a:pt x="64371" y="76550"/>
                      <a:pt x="62579" y="75770"/>
                      <a:pt x="60697" y="75770"/>
                    </a:cubicBezTo>
                    <a:cubicBezTo>
                      <a:pt x="60214" y="75770"/>
                      <a:pt x="59730" y="75815"/>
                      <a:pt x="59255" y="75923"/>
                    </a:cubicBezTo>
                    <a:cubicBezTo>
                      <a:pt x="59295" y="71764"/>
                      <a:pt x="62473" y="69683"/>
                      <a:pt x="65651" y="69683"/>
                    </a:cubicBezTo>
                    <a:close/>
                    <a:moveTo>
                      <a:pt x="82884" y="1"/>
                    </a:moveTo>
                    <a:cubicBezTo>
                      <a:pt x="82642" y="699"/>
                      <a:pt x="82534" y="1434"/>
                      <a:pt x="82579" y="2178"/>
                    </a:cubicBezTo>
                    <a:cubicBezTo>
                      <a:pt x="81329" y="875"/>
                      <a:pt x="79570" y="36"/>
                      <a:pt x="77701" y="36"/>
                    </a:cubicBezTo>
                    <a:cubicBezTo>
                      <a:pt x="77681" y="36"/>
                      <a:pt x="77661" y="36"/>
                      <a:pt x="77642" y="36"/>
                    </a:cubicBezTo>
                    <a:cubicBezTo>
                      <a:pt x="77622" y="36"/>
                      <a:pt x="77602" y="36"/>
                      <a:pt x="77582" y="36"/>
                    </a:cubicBezTo>
                    <a:cubicBezTo>
                      <a:pt x="73834" y="36"/>
                      <a:pt x="70494" y="3399"/>
                      <a:pt x="70948" y="7160"/>
                    </a:cubicBezTo>
                    <a:cubicBezTo>
                      <a:pt x="71458" y="7046"/>
                      <a:pt x="71971" y="6991"/>
                      <a:pt x="72481" y="6991"/>
                    </a:cubicBezTo>
                    <a:cubicBezTo>
                      <a:pt x="74418" y="6991"/>
                      <a:pt x="76294" y="7793"/>
                      <a:pt x="77642" y="9248"/>
                    </a:cubicBezTo>
                    <a:cubicBezTo>
                      <a:pt x="77624" y="9248"/>
                      <a:pt x="77606" y="9248"/>
                      <a:pt x="77587" y="9248"/>
                    </a:cubicBezTo>
                    <a:cubicBezTo>
                      <a:pt x="75529" y="9248"/>
                      <a:pt x="73607" y="10256"/>
                      <a:pt x="72355" y="11784"/>
                    </a:cubicBezTo>
                    <a:cubicBezTo>
                      <a:pt x="72756" y="8058"/>
                      <a:pt x="69443" y="4740"/>
                      <a:pt x="65721" y="4740"/>
                    </a:cubicBezTo>
                    <a:cubicBezTo>
                      <a:pt x="65701" y="4740"/>
                      <a:pt x="65682" y="4740"/>
                      <a:pt x="65662" y="4741"/>
                    </a:cubicBezTo>
                    <a:cubicBezTo>
                      <a:pt x="65642" y="4740"/>
                      <a:pt x="65622" y="4740"/>
                      <a:pt x="65602" y="4740"/>
                    </a:cubicBezTo>
                    <a:cubicBezTo>
                      <a:pt x="63733" y="4740"/>
                      <a:pt x="61966" y="5570"/>
                      <a:pt x="60724" y="6873"/>
                    </a:cubicBezTo>
                    <a:cubicBezTo>
                      <a:pt x="60760" y="6138"/>
                      <a:pt x="60662" y="5395"/>
                      <a:pt x="60420" y="4696"/>
                    </a:cubicBezTo>
                    <a:lnTo>
                      <a:pt x="60043" y="4696"/>
                    </a:lnTo>
                    <a:cubicBezTo>
                      <a:pt x="60276" y="5395"/>
                      <a:pt x="60393" y="6130"/>
                      <a:pt x="60393" y="6864"/>
                    </a:cubicBezTo>
                    <a:cubicBezTo>
                      <a:pt x="59920" y="6762"/>
                      <a:pt x="59442" y="6713"/>
                      <a:pt x="58969" y="6713"/>
                    </a:cubicBezTo>
                    <a:cubicBezTo>
                      <a:pt x="57110" y="6713"/>
                      <a:pt x="55305" y="7479"/>
                      <a:pt x="54013" y="8871"/>
                    </a:cubicBezTo>
                    <a:cubicBezTo>
                      <a:pt x="52732" y="7492"/>
                      <a:pt x="50939" y="6712"/>
                      <a:pt x="49058" y="6712"/>
                    </a:cubicBezTo>
                    <a:cubicBezTo>
                      <a:pt x="48574" y="6712"/>
                      <a:pt x="48090" y="6766"/>
                      <a:pt x="47615" y="6864"/>
                    </a:cubicBezTo>
                    <a:cubicBezTo>
                      <a:pt x="47615" y="6130"/>
                      <a:pt x="47732" y="5395"/>
                      <a:pt x="47965" y="4696"/>
                    </a:cubicBezTo>
                    <a:lnTo>
                      <a:pt x="47588" y="4696"/>
                    </a:lnTo>
                    <a:cubicBezTo>
                      <a:pt x="47346" y="5395"/>
                      <a:pt x="47248" y="6138"/>
                      <a:pt x="47284" y="6873"/>
                    </a:cubicBezTo>
                    <a:cubicBezTo>
                      <a:pt x="46049" y="5577"/>
                      <a:pt x="44293" y="4740"/>
                      <a:pt x="42434" y="4740"/>
                    </a:cubicBezTo>
                    <a:cubicBezTo>
                      <a:pt x="42405" y="4740"/>
                      <a:pt x="42376" y="4740"/>
                      <a:pt x="42346" y="4741"/>
                    </a:cubicBezTo>
                    <a:cubicBezTo>
                      <a:pt x="42319" y="4740"/>
                      <a:pt x="42291" y="4740"/>
                      <a:pt x="42263" y="4740"/>
                    </a:cubicBezTo>
                    <a:cubicBezTo>
                      <a:pt x="40287" y="4740"/>
                      <a:pt x="38431" y="5684"/>
                      <a:pt x="37185" y="7124"/>
                    </a:cubicBezTo>
                    <a:cubicBezTo>
                      <a:pt x="37480" y="3457"/>
                      <a:pt x="34193" y="233"/>
                      <a:pt x="30519" y="233"/>
                    </a:cubicBezTo>
                    <a:cubicBezTo>
                      <a:pt x="30504" y="233"/>
                      <a:pt x="30489" y="233"/>
                      <a:pt x="30474" y="234"/>
                    </a:cubicBezTo>
                    <a:cubicBezTo>
                      <a:pt x="30454" y="233"/>
                      <a:pt x="30434" y="233"/>
                      <a:pt x="30415" y="233"/>
                    </a:cubicBezTo>
                    <a:cubicBezTo>
                      <a:pt x="28546" y="233"/>
                      <a:pt x="26787" y="1072"/>
                      <a:pt x="25536" y="2375"/>
                    </a:cubicBezTo>
                    <a:cubicBezTo>
                      <a:pt x="25581" y="1640"/>
                      <a:pt x="25474" y="897"/>
                      <a:pt x="25232" y="198"/>
                    </a:cubicBezTo>
                    <a:lnTo>
                      <a:pt x="24864" y="198"/>
                    </a:lnTo>
                    <a:cubicBezTo>
                      <a:pt x="25088" y="897"/>
                      <a:pt x="25214" y="1631"/>
                      <a:pt x="25214" y="2366"/>
                    </a:cubicBezTo>
                    <a:cubicBezTo>
                      <a:pt x="24739" y="2264"/>
                      <a:pt x="24260" y="2214"/>
                      <a:pt x="23785" y="2214"/>
                    </a:cubicBezTo>
                    <a:cubicBezTo>
                      <a:pt x="21922" y="2214"/>
                      <a:pt x="20117" y="2981"/>
                      <a:pt x="18825" y="4373"/>
                    </a:cubicBezTo>
                    <a:cubicBezTo>
                      <a:pt x="17544" y="2993"/>
                      <a:pt x="15752" y="2214"/>
                      <a:pt x="13870" y="2214"/>
                    </a:cubicBezTo>
                    <a:cubicBezTo>
                      <a:pt x="13386" y="2214"/>
                      <a:pt x="12902" y="2268"/>
                      <a:pt x="12427" y="2366"/>
                    </a:cubicBezTo>
                    <a:cubicBezTo>
                      <a:pt x="12427" y="1631"/>
                      <a:pt x="12544" y="897"/>
                      <a:pt x="12777" y="198"/>
                    </a:cubicBezTo>
                    <a:lnTo>
                      <a:pt x="12382" y="198"/>
                    </a:lnTo>
                    <a:cubicBezTo>
                      <a:pt x="12141" y="897"/>
                      <a:pt x="12042" y="1640"/>
                      <a:pt x="12078" y="2375"/>
                    </a:cubicBezTo>
                    <a:cubicBezTo>
                      <a:pt x="10836" y="1072"/>
                      <a:pt x="9069" y="233"/>
                      <a:pt x="7200" y="233"/>
                    </a:cubicBezTo>
                    <a:cubicBezTo>
                      <a:pt x="7180" y="233"/>
                      <a:pt x="7160" y="233"/>
                      <a:pt x="7141" y="234"/>
                    </a:cubicBezTo>
                    <a:cubicBezTo>
                      <a:pt x="7126" y="233"/>
                      <a:pt x="7111" y="233"/>
                      <a:pt x="7096" y="233"/>
                    </a:cubicBezTo>
                    <a:cubicBezTo>
                      <a:pt x="3342" y="233"/>
                      <a:pt x="1" y="3600"/>
                      <a:pt x="456" y="7366"/>
                    </a:cubicBezTo>
                    <a:cubicBezTo>
                      <a:pt x="966" y="7252"/>
                      <a:pt x="1482" y="7196"/>
                      <a:pt x="1994" y="7196"/>
                    </a:cubicBezTo>
                    <a:cubicBezTo>
                      <a:pt x="3926" y="7196"/>
                      <a:pt x="5804" y="7993"/>
                      <a:pt x="7149" y="9445"/>
                    </a:cubicBezTo>
                    <a:lnTo>
                      <a:pt x="7149" y="9445"/>
                    </a:lnTo>
                    <a:cubicBezTo>
                      <a:pt x="7147" y="9445"/>
                      <a:pt x="7144" y="9445"/>
                      <a:pt x="7141" y="9445"/>
                    </a:cubicBezTo>
                    <a:cubicBezTo>
                      <a:pt x="7121" y="9445"/>
                      <a:pt x="7101" y="9445"/>
                      <a:pt x="7081" y="9445"/>
                    </a:cubicBezTo>
                    <a:cubicBezTo>
                      <a:pt x="3333" y="9445"/>
                      <a:pt x="1" y="12816"/>
                      <a:pt x="456" y="16569"/>
                    </a:cubicBezTo>
                    <a:cubicBezTo>
                      <a:pt x="961" y="16457"/>
                      <a:pt x="1471" y="16403"/>
                      <a:pt x="1977" y="16403"/>
                    </a:cubicBezTo>
                    <a:cubicBezTo>
                      <a:pt x="3909" y="16403"/>
                      <a:pt x="5782" y="17198"/>
                      <a:pt x="7132" y="18647"/>
                    </a:cubicBezTo>
                    <a:cubicBezTo>
                      <a:pt x="7112" y="18647"/>
                      <a:pt x="7092" y="18647"/>
                      <a:pt x="7072" y="18647"/>
                    </a:cubicBezTo>
                    <a:cubicBezTo>
                      <a:pt x="3333" y="18647"/>
                      <a:pt x="1" y="22009"/>
                      <a:pt x="456" y="25771"/>
                    </a:cubicBezTo>
                    <a:cubicBezTo>
                      <a:pt x="965" y="25657"/>
                      <a:pt x="1479" y="25602"/>
                      <a:pt x="1989" y="25602"/>
                    </a:cubicBezTo>
                    <a:cubicBezTo>
                      <a:pt x="3926" y="25602"/>
                      <a:pt x="5802" y="26404"/>
                      <a:pt x="7150" y="27859"/>
                    </a:cubicBezTo>
                    <a:cubicBezTo>
                      <a:pt x="8483" y="26416"/>
                      <a:pt x="10349" y="25613"/>
                      <a:pt x="12278" y="25613"/>
                    </a:cubicBezTo>
                    <a:cubicBezTo>
                      <a:pt x="12709" y="25613"/>
                      <a:pt x="13143" y="25653"/>
                      <a:pt x="13574" y="25735"/>
                    </a:cubicBezTo>
                    <a:cubicBezTo>
                      <a:pt x="12580" y="26909"/>
                      <a:pt x="11997" y="28414"/>
                      <a:pt x="12087" y="30000"/>
                    </a:cubicBezTo>
                    <a:cubicBezTo>
                      <a:pt x="10837" y="28697"/>
                      <a:pt x="9069" y="27867"/>
                      <a:pt x="7209" y="27867"/>
                    </a:cubicBezTo>
                    <a:cubicBezTo>
                      <a:pt x="7189" y="27867"/>
                      <a:pt x="7169" y="27867"/>
                      <a:pt x="7150" y="27868"/>
                    </a:cubicBezTo>
                    <a:cubicBezTo>
                      <a:pt x="7130" y="27867"/>
                      <a:pt x="7110" y="27867"/>
                      <a:pt x="7090" y="27867"/>
                    </a:cubicBezTo>
                    <a:cubicBezTo>
                      <a:pt x="3342" y="27867"/>
                      <a:pt x="1" y="31230"/>
                      <a:pt x="456" y="34991"/>
                    </a:cubicBezTo>
                    <a:cubicBezTo>
                      <a:pt x="968" y="34875"/>
                      <a:pt x="1485" y="34819"/>
                      <a:pt x="1999" y="34819"/>
                    </a:cubicBezTo>
                    <a:cubicBezTo>
                      <a:pt x="3903" y="34819"/>
                      <a:pt x="5755" y="35598"/>
                      <a:pt x="7096" y="37016"/>
                    </a:cubicBezTo>
                    <a:cubicBezTo>
                      <a:pt x="3341" y="37016"/>
                      <a:pt x="8" y="40377"/>
                      <a:pt x="456" y="44140"/>
                    </a:cubicBezTo>
                    <a:cubicBezTo>
                      <a:pt x="968" y="44025"/>
                      <a:pt x="1485" y="43970"/>
                      <a:pt x="1997" y="43970"/>
                    </a:cubicBezTo>
                    <a:cubicBezTo>
                      <a:pt x="3931" y="43970"/>
                      <a:pt x="5804" y="44767"/>
                      <a:pt x="7150" y="46219"/>
                    </a:cubicBezTo>
                    <a:cubicBezTo>
                      <a:pt x="8485" y="44773"/>
                      <a:pt x="10355" y="43977"/>
                      <a:pt x="12288" y="43977"/>
                    </a:cubicBezTo>
                    <a:cubicBezTo>
                      <a:pt x="12715" y="43977"/>
                      <a:pt x="13146" y="44016"/>
                      <a:pt x="13574" y="44095"/>
                    </a:cubicBezTo>
                    <a:cubicBezTo>
                      <a:pt x="12580" y="45278"/>
                      <a:pt x="11997" y="46774"/>
                      <a:pt x="12087" y="48369"/>
                    </a:cubicBezTo>
                    <a:cubicBezTo>
                      <a:pt x="10837" y="47066"/>
                      <a:pt x="9069" y="46227"/>
                      <a:pt x="7208" y="46227"/>
                    </a:cubicBezTo>
                    <a:cubicBezTo>
                      <a:pt x="7189" y="46227"/>
                      <a:pt x="7169" y="46228"/>
                      <a:pt x="7150" y="46228"/>
                    </a:cubicBezTo>
                    <a:cubicBezTo>
                      <a:pt x="7130" y="46228"/>
                      <a:pt x="7110" y="46227"/>
                      <a:pt x="7090" y="46227"/>
                    </a:cubicBezTo>
                    <a:cubicBezTo>
                      <a:pt x="3342" y="46227"/>
                      <a:pt x="1" y="49590"/>
                      <a:pt x="456" y="53351"/>
                    </a:cubicBezTo>
                    <a:cubicBezTo>
                      <a:pt x="966" y="53237"/>
                      <a:pt x="1482" y="53181"/>
                      <a:pt x="1993" y="53181"/>
                    </a:cubicBezTo>
                    <a:cubicBezTo>
                      <a:pt x="3922" y="53181"/>
                      <a:pt x="5795" y="53978"/>
                      <a:pt x="7141" y="55430"/>
                    </a:cubicBezTo>
                    <a:cubicBezTo>
                      <a:pt x="7121" y="55430"/>
                      <a:pt x="7101" y="55430"/>
                      <a:pt x="7081" y="55430"/>
                    </a:cubicBezTo>
                    <a:cubicBezTo>
                      <a:pt x="3333" y="55430"/>
                      <a:pt x="1" y="58792"/>
                      <a:pt x="456" y="62554"/>
                    </a:cubicBezTo>
                    <a:cubicBezTo>
                      <a:pt x="968" y="62439"/>
                      <a:pt x="1485" y="62383"/>
                      <a:pt x="1997" y="62383"/>
                    </a:cubicBezTo>
                    <a:cubicBezTo>
                      <a:pt x="3931" y="62383"/>
                      <a:pt x="5804" y="63180"/>
                      <a:pt x="7150" y="64633"/>
                    </a:cubicBezTo>
                    <a:cubicBezTo>
                      <a:pt x="8485" y="63187"/>
                      <a:pt x="10355" y="62390"/>
                      <a:pt x="12288" y="62390"/>
                    </a:cubicBezTo>
                    <a:cubicBezTo>
                      <a:pt x="12715" y="62390"/>
                      <a:pt x="13146" y="62429"/>
                      <a:pt x="13574" y="62509"/>
                    </a:cubicBezTo>
                    <a:cubicBezTo>
                      <a:pt x="12580" y="63692"/>
                      <a:pt x="11997" y="65188"/>
                      <a:pt x="12087" y="66783"/>
                    </a:cubicBezTo>
                    <a:cubicBezTo>
                      <a:pt x="10837" y="65480"/>
                      <a:pt x="9069" y="64641"/>
                      <a:pt x="7208" y="64641"/>
                    </a:cubicBezTo>
                    <a:cubicBezTo>
                      <a:pt x="7189" y="64641"/>
                      <a:pt x="7169" y="64641"/>
                      <a:pt x="7150" y="64642"/>
                    </a:cubicBezTo>
                    <a:cubicBezTo>
                      <a:pt x="7130" y="64641"/>
                      <a:pt x="7110" y="64641"/>
                      <a:pt x="7090" y="64641"/>
                    </a:cubicBezTo>
                    <a:cubicBezTo>
                      <a:pt x="3342" y="64641"/>
                      <a:pt x="1" y="68004"/>
                      <a:pt x="456" y="71765"/>
                    </a:cubicBezTo>
                    <a:cubicBezTo>
                      <a:pt x="965" y="71651"/>
                      <a:pt x="1479" y="71596"/>
                      <a:pt x="1989" y="71596"/>
                    </a:cubicBezTo>
                    <a:cubicBezTo>
                      <a:pt x="3926" y="71596"/>
                      <a:pt x="5802" y="72399"/>
                      <a:pt x="7150" y="73853"/>
                    </a:cubicBezTo>
                    <a:cubicBezTo>
                      <a:pt x="8483" y="72402"/>
                      <a:pt x="10349" y="71599"/>
                      <a:pt x="12279" y="71599"/>
                    </a:cubicBezTo>
                    <a:cubicBezTo>
                      <a:pt x="12709" y="71599"/>
                      <a:pt x="13143" y="71639"/>
                      <a:pt x="13574" y="71720"/>
                    </a:cubicBezTo>
                    <a:cubicBezTo>
                      <a:pt x="13037" y="72348"/>
                      <a:pt x="12624" y="73082"/>
                      <a:pt x="12365" y="73862"/>
                    </a:cubicBezTo>
                    <a:lnTo>
                      <a:pt x="12741" y="73862"/>
                    </a:lnTo>
                    <a:cubicBezTo>
                      <a:pt x="13637" y="71119"/>
                      <a:pt x="16222" y="69746"/>
                      <a:pt x="18806" y="69746"/>
                    </a:cubicBezTo>
                    <a:cubicBezTo>
                      <a:pt x="21388" y="69746"/>
                      <a:pt x="23969" y="71117"/>
                      <a:pt x="24864" y="73862"/>
                    </a:cubicBezTo>
                    <a:lnTo>
                      <a:pt x="25241" y="73862"/>
                    </a:lnTo>
                    <a:cubicBezTo>
                      <a:pt x="24981" y="73073"/>
                      <a:pt x="24569" y="72339"/>
                      <a:pt x="24031" y="71702"/>
                    </a:cubicBezTo>
                    <a:cubicBezTo>
                      <a:pt x="24457" y="71623"/>
                      <a:pt x="24885" y="71585"/>
                      <a:pt x="25310" y="71585"/>
                    </a:cubicBezTo>
                    <a:cubicBezTo>
                      <a:pt x="27245" y="71585"/>
                      <a:pt x="29120" y="72387"/>
                      <a:pt x="30465" y="73835"/>
                    </a:cubicBezTo>
                    <a:cubicBezTo>
                      <a:pt x="31802" y="72382"/>
                      <a:pt x="33677" y="71582"/>
                      <a:pt x="35611" y="71582"/>
                    </a:cubicBezTo>
                    <a:cubicBezTo>
                      <a:pt x="36087" y="71582"/>
                      <a:pt x="36566" y="71630"/>
                      <a:pt x="37042" y="71729"/>
                    </a:cubicBezTo>
                    <a:cubicBezTo>
                      <a:pt x="36011" y="72993"/>
                      <a:pt x="35438" y="74615"/>
                      <a:pt x="35644" y="76308"/>
                    </a:cubicBezTo>
                    <a:cubicBezTo>
                      <a:pt x="36151" y="76194"/>
                      <a:pt x="36664" y="76139"/>
                      <a:pt x="37173" y="76139"/>
                    </a:cubicBezTo>
                    <a:cubicBezTo>
                      <a:pt x="39108" y="76139"/>
                      <a:pt x="40989" y="76942"/>
                      <a:pt x="42337" y="78396"/>
                    </a:cubicBezTo>
                    <a:cubicBezTo>
                      <a:pt x="43675" y="76948"/>
                      <a:pt x="45548" y="76146"/>
                      <a:pt x="47484" y="76146"/>
                    </a:cubicBezTo>
                    <a:cubicBezTo>
                      <a:pt x="47908" y="76146"/>
                      <a:pt x="48336" y="76184"/>
                      <a:pt x="48762" y="76263"/>
                    </a:cubicBezTo>
                    <a:cubicBezTo>
                      <a:pt x="48224" y="76899"/>
                      <a:pt x="47812" y="77625"/>
                      <a:pt x="47552" y="78414"/>
                    </a:cubicBezTo>
                    <a:lnTo>
                      <a:pt x="47929" y="78414"/>
                    </a:lnTo>
                    <a:cubicBezTo>
                      <a:pt x="48825" y="75666"/>
                      <a:pt x="51408" y="74291"/>
                      <a:pt x="53990" y="74291"/>
                    </a:cubicBezTo>
                    <a:cubicBezTo>
                      <a:pt x="56571" y="74291"/>
                      <a:pt x="59152" y="75664"/>
                      <a:pt x="60052" y="78414"/>
                    </a:cubicBezTo>
                    <a:lnTo>
                      <a:pt x="60438" y="78414"/>
                    </a:lnTo>
                    <a:cubicBezTo>
                      <a:pt x="60169" y="77625"/>
                      <a:pt x="59766" y="76891"/>
                      <a:pt x="59228" y="76263"/>
                    </a:cubicBezTo>
                    <a:cubicBezTo>
                      <a:pt x="59656" y="76184"/>
                      <a:pt x="60087" y="76145"/>
                      <a:pt x="60514" y="76145"/>
                    </a:cubicBezTo>
                    <a:cubicBezTo>
                      <a:pt x="62447" y="76145"/>
                      <a:pt x="64319" y="76941"/>
                      <a:pt x="65662" y="78387"/>
                    </a:cubicBezTo>
                    <a:cubicBezTo>
                      <a:pt x="67002" y="76933"/>
                      <a:pt x="68877" y="76130"/>
                      <a:pt x="70814" y="76130"/>
                    </a:cubicBezTo>
                    <a:cubicBezTo>
                      <a:pt x="71323" y="76130"/>
                      <a:pt x="71837" y="76185"/>
                      <a:pt x="72346" y="76299"/>
                    </a:cubicBezTo>
                    <a:cubicBezTo>
                      <a:pt x="72801" y="72547"/>
                      <a:pt x="69460" y="69175"/>
                      <a:pt x="65712" y="69175"/>
                    </a:cubicBezTo>
                    <a:cubicBezTo>
                      <a:pt x="65698" y="69175"/>
                      <a:pt x="65684" y="69175"/>
                      <a:pt x="65669" y="69175"/>
                    </a:cubicBezTo>
                    <a:lnTo>
                      <a:pt x="65669" y="69175"/>
                    </a:lnTo>
                    <a:cubicBezTo>
                      <a:pt x="67009" y="67731"/>
                      <a:pt x="68871" y="66936"/>
                      <a:pt x="70797" y="66936"/>
                    </a:cubicBezTo>
                    <a:cubicBezTo>
                      <a:pt x="71279" y="66936"/>
                      <a:pt x="71765" y="66986"/>
                      <a:pt x="72248" y="67088"/>
                    </a:cubicBezTo>
                    <a:cubicBezTo>
                      <a:pt x="71271" y="68333"/>
                      <a:pt x="70742" y="69901"/>
                      <a:pt x="70939" y="71559"/>
                    </a:cubicBezTo>
                    <a:cubicBezTo>
                      <a:pt x="71452" y="71445"/>
                      <a:pt x="71968" y="71389"/>
                      <a:pt x="72480" y="71389"/>
                    </a:cubicBezTo>
                    <a:cubicBezTo>
                      <a:pt x="74414" y="71389"/>
                      <a:pt x="76287" y="72186"/>
                      <a:pt x="77633" y="73638"/>
                    </a:cubicBezTo>
                    <a:cubicBezTo>
                      <a:pt x="78970" y="72190"/>
                      <a:pt x="80844" y="71388"/>
                      <a:pt x="82779" y="71388"/>
                    </a:cubicBezTo>
                    <a:cubicBezTo>
                      <a:pt x="83204" y="71388"/>
                      <a:pt x="83632" y="71426"/>
                      <a:pt x="84057" y="71505"/>
                    </a:cubicBezTo>
                    <a:cubicBezTo>
                      <a:pt x="83520" y="72141"/>
                      <a:pt x="83108" y="72867"/>
                      <a:pt x="82848" y="73656"/>
                    </a:cubicBezTo>
                    <a:lnTo>
                      <a:pt x="83224" y="73656"/>
                    </a:lnTo>
                    <a:cubicBezTo>
                      <a:pt x="84120" y="70909"/>
                      <a:pt x="86703" y="69536"/>
                      <a:pt x="89286" y="69536"/>
                    </a:cubicBezTo>
                    <a:cubicBezTo>
                      <a:pt x="91869" y="69536"/>
                      <a:pt x="94452" y="70909"/>
                      <a:pt x="95348" y="73656"/>
                    </a:cubicBezTo>
                    <a:lnTo>
                      <a:pt x="95724" y="73656"/>
                    </a:lnTo>
                    <a:cubicBezTo>
                      <a:pt x="95464" y="72867"/>
                      <a:pt x="95052" y="72141"/>
                      <a:pt x="94514" y="71505"/>
                    </a:cubicBezTo>
                    <a:cubicBezTo>
                      <a:pt x="94942" y="71426"/>
                      <a:pt x="95371" y="71388"/>
                      <a:pt x="95797" y="71388"/>
                    </a:cubicBezTo>
                    <a:cubicBezTo>
                      <a:pt x="97737" y="71388"/>
                      <a:pt x="99611" y="72190"/>
                      <a:pt x="100948" y="73638"/>
                    </a:cubicBezTo>
                    <a:cubicBezTo>
                      <a:pt x="102293" y="72185"/>
                      <a:pt x="104163" y="71385"/>
                      <a:pt x="106095" y="71385"/>
                    </a:cubicBezTo>
                    <a:cubicBezTo>
                      <a:pt x="106570" y="71385"/>
                      <a:pt x="107049" y="71433"/>
                      <a:pt x="107525" y="71532"/>
                    </a:cubicBezTo>
                    <a:cubicBezTo>
                      <a:pt x="106495" y="72796"/>
                      <a:pt x="105921" y="74417"/>
                      <a:pt x="106127" y="76111"/>
                    </a:cubicBezTo>
                    <a:cubicBezTo>
                      <a:pt x="106637" y="75997"/>
                      <a:pt x="107150" y="75942"/>
                      <a:pt x="107660" y="75942"/>
                    </a:cubicBezTo>
                    <a:cubicBezTo>
                      <a:pt x="109597" y="75942"/>
                      <a:pt x="111473" y="76744"/>
                      <a:pt x="112821" y="78199"/>
                    </a:cubicBezTo>
                    <a:cubicBezTo>
                      <a:pt x="114158" y="76751"/>
                      <a:pt x="116031" y="75948"/>
                      <a:pt x="117967" y="75948"/>
                    </a:cubicBezTo>
                    <a:cubicBezTo>
                      <a:pt x="118392" y="75948"/>
                      <a:pt x="118820" y="75987"/>
                      <a:pt x="119245" y="76066"/>
                    </a:cubicBezTo>
                    <a:cubicBezTo>
                      <a:pt x="118708" y="76702"/>
                      <a:pt x="118295" y="77428"/>
                      <a:pt x="118036" y="78217"/>
                    </a:cubicBezTo>
                    <a:lnTo>
                      <a:pt x="118412" y="78217"/>
                    </a:lnTo>
                    <a:cubicBezTo>
                      <a:pt x="119308" y="75474"/>
                      <a:pt x="121893" y="74100"/>
                      <a:pt x="124477" y="74100"/>
                    </a:cubicBezTo>
                    <a:cubicBezTo>
                      <a:pt x="127059" y="74100"/>
                      <a:pt x="129640" y="75471"/>
                      <a:pt x="130536" y="78217"/>
                    </a:cubicBezTo>
                    <a:lnTo>
                      <a:pt x="130912" y="78217"/>
                    </a:lnTo>
                    <a:cubicBezTo>
                      <a:pt x="130652" y="77428"/>
                      <a:pt x="130240" y="76702"/>
                      <a:pt x="129702" y="76066"/>
                    </a:cubicBezTo>
                    <a:cubicBezTo>
                      <a:pt x="130130" y="75987"/>
                      <a:pt x="130558" y="75948"/>
                      <a:pt x="130984" y="75948"/>
                    </a:cubicBezTo>
                    <a:cubicBezTo>
                      <a:pt x="132922" y="75948"/>
                      <a:pt x="134791" y="76751"/>
                      <a:pt x="136136" y="78199"/>
                    </a:cubicBezTo>
                    <a:cubicBezTo>
                      <a:pt x="137484" y="76744"/>
                      <a:pt x="139360" y="75942"/>
                      <a:pt x="141292" y="75942"/>
                    </a:cubicBezTo>
                    <a:cubicBezTo>
                      <a:pt x="141801" y="75942"/>
                      <a:pt x="142313" y="75997"/>
                      <a:pt x="142820" y="76111"/>
                    </a:cubicBezTo>
                    <a:cubicBezTo>
                      <a:pt x="143275" y="72358"/>
                      <a:pt x="139935" y="68987"/>
                      <a:pt x="136195" y="68987"/>
                    </a:cubicBezTo>
                    <a:cubicBezTo>
                      <a:pt x="136175" y="68987"/>
                      <a:pt x="136156" y="68987"/>
                      <a:pt x="136136" y="68987"/>
                    </a:cubicBezTo>
                    <a:cubicBezTo>
                      <a:pt x="136116" y="68987"/>
                      <a:pt x="136096" y="68987"/>
                      <a:pt x="136077" y="68987"/>
                    </a:cubicBezTo>
                    <a:cubicBezTo>
                      <a:pt x="134208" y="68987"/>
                      <a:pt x="132440" y="69825"/>
                      <a:pt x="131199" y="71129"/>
                    </a:cubicBezTo>
                    <a:cubicBezTo>
                      <a:pt x="131279" y="69534"/>
                      <a:pt x="130697" y="68038"/>
                      <a:pt x="129702" y="66855"/>
                    </a:cubicBezTo>
                    <a:cubicBezTo>
                      <a:pt x="130132" y="66775"/>
                      <a:pt x="130564" y="66736"/>
                      <a:pt x="130992" y="66736"/>
                    </a:cubicBezTo>
                    <a:cubicBezTo>
                      <a:pt x="132927" y="66736"/>
                      <a:pt x="134793" y="67533"/>
                      <a:pt x="136136" y="68978"/>
                    </a:cubicBezTo>
                    <a:cubicBezTo>
                      <a:pt x="137482" y="67526"/>
                      <a:pt x="139354" y="66729"/>
                      <a:pt x="141284" y="66729"/>
                    </a:cubicBezTo>
                    <a:cubicBezTo>
                      <a:pt x="141795" y="66729"/>
                      <a:pt x="142310" y="66785"/>
                      <a:pt x="142820" y="66900"/>
                    </a:cubicBezTo>
                    <a:cubicBezTo>
                      <a:pt x="143276" y="63142"/>
                      <a:pt x="139935" y="59776"/>
                      <a:pt x="136189" y="59776"/>
                    </a:cubicBezTo>
                    <a:cubicBezTo>
                      <a:pt x="136175" y="59776"/>
                      <a:pt x="136160" y="59776"/>
                      <a:pt x="136145" y="59776"/>
                    </a:cubicBezTo>
                    <a:cubicBezTo>
                      <a:pt x="137492" y="58329"/>
                      <a:pt x="139362" y="57528"/>
                      <a:pt x="141292" y="57528"/>
                    </a:cubicBezTo>
                    <a:cubicBezTo>
                      <a:pt x="141800" y="57528"/>
                      <a:pt x="142312" y="57583"/>
                      <a:pt x="142820" y="57697"/>
                    </a:cubicBezTo>
                    <a:cubicBezTo>
                      <a:pt x="143275" y="53945"/>
                      <a:pt x="139935" y="50573"/>
                      <a:pt x="136195" y="50573"/>
                    </a:cubicBezTo>
                    <a:cubicBezTo>
                      <a:pt x="136175" y="50573"/>
                      <a:pt x="136156" y="50573"/>
                      <a:pt x="136136" y="50574"/>
                    </a:cubicBezTo>
                    <a:cubicBezTo>
                      <a:pt x="137486" y="49117"/>
                      <a:pt x="139365" y="48320"/>
                      <a:pt x="141300" y="48320"/>
                    </a:cubicBezTo>
                    <a:cubicBezTo>
                      <a:pt x="141806" y="48320"/>
                      <a:pt x="142315" y="48374"/>
                      <a:pt x="142820" y="48486"/>
                    </a:cubicBezTo>
                    <a:cubicBezTo>
                      <a:pt x="143276" y="44728"/>
                      <a:pt x="139935" y="41362"/>
                      <a:pt x="136181" y="41362"/>
                    </a:cubicBezTo>
                    <a:cubicBezTo>
                      <a:pt x="136166" y="41362"/>
                      <a:pt x="136151" y="41362"/>
                      <a:pt x="136136" y="41362"/>
                    </a:cubicBezTo>
                    <a:cubicBezTo>
                      <a:pt x="137483" y="39915"/>
                      <a:pt x="139359" y="39114"/>
                      <a:pt x="141291" y="39114"/>
                    </a:cubicBezTo>
                    <a:cubicBezTo>
                      <a:pt x="141800" y="39114"/>
                      <a:pt x="142312" y="39169"/>
                      <a:pt x="142820" y="39283"/>
                    </a:cubicBezTo>
                    <a:cubicBezTo>
                      <a:pt x="143275" y="35522"/>
                      <a:pt x="139935" y="32159"/>
                      <a:pt x="136195" y="32159"/>
                    </a:cubicBezTo>
                    <a:cubicBezTo>
                      <a:pt x="136175" y="32159"/>
                      <a:pt x="136156" y="32160"/>
                      <a:pt x="136136" y="32160"/>
                    </a:cubicBezTo>
                    <a:cubicBezTo>
                      <a:pt x="136116" y="32160"/>
                      <a:pt x="136096" y="32159"/>
                      <a:pt x="136077" y="32159"/>
                    </a:cubicBezTo>
                    <a:cubicBezTo>
                      <a:pt x="134208" y="32159"/>
                      <a:pt x="132440" y="32998"/>
                      <a:pt x="131199" y="34301"/>
                    </a:cubicBezTo>
                    <a:cubicBezTo>
                      <a:pt x="131279" y="32706"/>
                      <a:pt x="130697" y="31210"/>
                      <a:pt x="129711" y="30027"/>
                    </a:cubicBezTo>
                    <a:cubicBezTo>
                      <a:pt x="130140" y="29948"/>
                      <a:pt x="130570" y="29909"/>
                      <a:pt x="130997" y="29909"/>
                    </a:cubicBezTo>
                    <a:cubicBezTo>
                      <a:pt x="132927" y="29909"/>
                      <a:pt x="134793" y="30705"/>
                      <a:pt x="136136" y="32151"/>
                    </a:cubicBezTo>
                    <a:cubicBezTo>
                      <a:pt x="137482" y="30699"/>
                      <a:pt x="139354" y="29902"/>
                      <a:pt x="141284" y="29902"/>
                    </a:cubicBezTo>
                    <a:cubicBezTo>
                      <a:pt x="141795" y="29902"/>
                      <a:pt x="142310" y="29957"/>
                      <a:pt x="142820" y="30072"/>
                    </a:cubicBezTo>
                    <a:cubicBezTo>
                      <a:pt x="143276" y="26315"/>
                      <a:pt x="139935" y="22948"/>
                      <a:pt x="136189" y="22948"/>
                    </a:cubicBezTo>
                    <a:cubicBezTo>
                      <a:pt x="136175" y="22948"/>
                      <a:pt x="136160" y="22948"/>
                      <a:pt x="136145" y="22948"/>
                    </a:cubicBezTo>
                    <a:cubicBezTo>
                      <a:pt x="137491" y="21496"/>
                      <a:pt x="139358" y="20699"/>
                      <a:pt x="141285" y="20699"/>
                    </a:cubicBezTo>
                    <a:cubicBezTo>
                      <a:pt x="141795" y="20699"/>
                      <a:pt x="142310" y="20755"/>
                      <a:pt x="142820" y="20870"/>
                    </a:cubicBezTo>
                    <a:cubicBezTo>
                      <a:pt x="143275" y="17108"/>
                      <a:pt x="139935" y="13746"/>
                      <a:pt x="136195" y="13746"/>
                    </a:cubicBezTo>
                    <a:cubicBezTo>
                      <a:pt x="136175" y="13746"/>
                      <a:pt x="136156" y="13746"/>
                      <a:pt x="136136" y="13746"/>
                    </a:cubicBezTo>
                    <a:cubicBezTo>
                      <a:pt x="137484" y="12292"/>
                      <a:pt x="139360" y="11489"/>
                      <a:pt x="141292" y="11489"/>
                    </a:cubicBezTo>
                    <a:cubicBezTo>
                      <a:pt x="141801" y="11489"/>
                      <a:pt x="142313" y="11544"/>
                      <a:pt x="142820" y="11658"/>
                    </a:cubicBezTo>
                    <a:cubicBezTo>
                      <a:pt x="143275" y="7906"/>
                      <a:pt x="139935" y="4534"/>
                      <a:pt x="136195" y="4534"/>
                    </a:cubicBezTo>
                    <a:cubicBezTo>
                      <a:pt x="136175" y="4534"/>
                      <a:pt x="136156" y="4534"/>
                      <a:pt x="136136" y="4535"/>
                    </a:cubicBezTo>
                    <a:cubicBezTo>
                      <a:pt x="136116" y="4534"/>
                      <a:pt x="136096" y="4534"/>
                      <a:pt x="136077" y="4534"/>
                    </a:cubicBezTo>
                    <a:cubicBezTo>
                      <a:pt x="134208" y="4534"/>
                      <a:pt x="132440" y="5373"/>
                      <a:pt x="131199" y="6676"/>
                    </a:cubicBezTo>
                    <a:cubicBezTo>
                      <a:pt x="131234" y="5941"/>
                      <a:pt x="131136" y="5198"/>
                      <a:pt x="130894" y="4499"/>
                    </a:cubicBezTo>
                    <a:lnTo>
                      <a:pt x="130518" y="4499"/>
                    </a:lnTo>
                    <a:cubicBezTo>
                      <a:pt x="130751" y="5198"/>
                      <a:pt x="130867" y="5932"/>
                      <a:pt x="130867" y="6667"/>
                    </a:cubicBezTo>
                    <a:cubicBezTo>
                      <a:pt x="130394" y="6565"/>
                      <a:pt x="129917" y="6515"/>
                      <a:pt x="129443" y="6515"/>
                    </a:cubicBezTo>
                    <a:cubicBezTo>
                      <a:pt x="127584" y="6515"/>
                      <a:pt x="125780" y="7282"/>
                      <a:pt x="124487" y="8674"/>
                    </a:cubicBezTo>
                    <a:cubicBezTo>
                      <a:pt x="123206" y="7294"/>
                      <a:pt x="121414" y="6515"/>
                      <a:pt x="119532" y="6515"/>
                    </a:cubicBezTo>
                    <a:cubicBezTo>
                      <a:pt x="119048" y="6515"/>
                      <a:pt x="118564" y="6569"/>
                      <a:pt x="118089" y="6667"/>
                    </a:cubicBezTo>
                    <a:cubicBezTo>
                      <a:pt x="118089" y="5932"/>
                      <a:pt x="118206" y="5198"/>
                      <a:pt x="118439" y="4499"/>
                    </a:cubicBezTo>
                    <a:lnTo>
                      <a:pt x="118063" y="4499"/>
                    </a:lnTo>
                    <a:cubicBezTo>
                      <a:pt x="117821" y="5198"/>
                      <a:pt x="117722" y="5932"/>
                      <a:pt x="117758" y="6676"/>
                    </a:cubicBezTo>
                    <a:cubicBezTo>
                      <a:pt x="116516" y="5373"/>
                      <a:pt x="114749" y="4534"/>
                      <a:pt x="112880" y="4534"/>
                    </a:cubicBezTo>
                    <a:cubicBezTo>
                      <a:pt x="112860" y="4534"/>
                      <a:pt x="112840" y="4534"/>
                      <a:pt x="112821" y="4535"/>
                    </a:cubicBezTo>
                    <a:cubicBezTo>
                      <a:pt x="112802" y="4534"/>
                      <a:pt x="112783" y="4534"/>
                      <a:pt x="112765" y="4534"/>
                    </a:cubicBezTo>
                    <a:cubicBezTo>
                      <a:pt x="110778" y="4534"/>
                      <a:pt x="108911" y="5480"/>
                      <a:pt x="107659" y="6927"/>
                    </a:cubicBezTo>
                    <a:lnTo>
                      <a:pt x="107659" y="6927"/>
                    </a:lnTo>
                    <a:cubicBezTo>
                      <a:pt x="107953" y="3264"/>
                      <a:pt x="104676" y="36"/>
                      <a:pt x="101009" y="36"/>
                    </a:cubicBezTo>
                    <a:cubicBezTo>
                      <a:pt x="100988" y="36"/>
                      <a:pt x="100968" y="36"/>
                      <a:pt x="100948" y="36"/>
                    </a:cubicBezTo>
                    <a:cubicBezTo>
                      <a:pt x="100928" y="36"/>
                      <a:pt x="100908" y="36"/>
                      <a:pt x="100889" y="36"/>
                    </a:cubicBezTo>
                    <a:cubicBezTo>
                      <a:pt x="99020" y="36"/>
                      <a:pt x="97261" y="875"/>
                      <a:pt x="96011" y="2178"/>
                    </a:cubicBezTo>
                    <a:cubicBezTo>
                      <a:pt x="96056" y="1434"/>
                      <a:pt x="95948" y="699"/>
                      <a:pt x="95706" y="1"/>
                    </a:cubicBezTo>
                    <a:lnTo>
                      <a:pt x="95339" y="1"/>
                    </a:lnTo>
                    <a:cubicBezTo>
                      <a:pt x="95563" y="699"/>
                      <a:pt x="95688" y="1434"/>
                      <a:pt x="95688" y="2169"/>
                    </a:cubicBezTo>
                    <a:cubicBezTo>
                      <a:pt x="95213" y="2067"/>
                      <a:pt x="94735" y="2017"/>
                      <a:pt x="94260" y="2017"/>
                    </a:cubicBezTo>
                    <a:cubicBezTo>
                      <a:pt x="92399" y="2017"/>
                      <a:pt x="90599" y="2784"/>
                      <a:pt x="89299" y="4176"/>
                    </a:cubicBezTo>
                    <a:cubicBezTo>
                      <a:pt x="88027" y="2796"/>
                      <a:pt x="86226" y="2017"/>
                      <a:pt x="84344" y="2017"/>
                    </a:cubicBezTo>
                    <a:cubicBezTo>
                      <a:pt x="83860" y="2017"/>
                      <a:pt x="83376" y="2061"/>
                      <a:pt x="82902" y="2169"/>
                    </a:cubicBezTo>
                    <a:cubicBezTo>
                      <a:pt x="82910" y="1434"/>
                      <a:pt x="83027" y="699"/>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grpSp>
        <p:grpSp>
          <p:nvGrpSpPr>
            <p:cNvPr id="618" name="Google Shape;618;p27"/>
            <p:cNvGrpSpPr/>
            <p:nvPr/>
          </p:nvGrpSpPr>
          <p:grpSpPr>
            <a:xfrm>
              <a:off x="3030083" y="-541901"/>
              <a:ext cx="3080308" cy="3269023"/>
              <a:chOff x="0" y="0"/>
              <a:chExt cx="2743172" cy="2911232"/>
            </a:xfrm>
          </p:grpSpPr>
          <p:sp>
            <p:nvSpPr>
              <p:cNvPr id="619" name="Google Shape;619;p27"/>
              <p:cNvSpPr/>
              <p:nvPr/>
            </p:nvSpPr>
            <p:spPr>
              <a:xfrm>
                <a:off x="0" y="1411617"/>
                <a:ext cx="2743172" cy="1499615"/>
              </a:xfrm>
              <a:custGeom>
                <a:avLst/>
                <a:gdLst/>
                <a:ahLst/>
                <a:cxnLst/>
                <a:rect l="l" t="t" r="r" b="b"/>
                <a:pathLst>
                  <a:path w="143284" h="78442" extrusionOk="0">
                    <a:moveTo>
                      <a:pt x="94420" y="2397"/>
                    </a:moveTo>
                    <a:cubicBezTo>
                      <a:pt x="94850" y="2397"/>
                      <a:pt x="95284" y="2437"/>
                      <a:pt x="95715" y="2519"/>
                    </a:cubicBezTo>
                    <a:cubicBezTo>
                      <a:pt x="94720" y="3693"/>
                      <a:pt x="94138" y="5198"/>
                      <a:pt x="94228" y="6784"/>
                    </a:cubicBezTo>
                    <a:cubicBezTo>
                      <a:pt x="92977" y="5481"/>
                      <a:pt x="91219" y="4651"/>
                      <a:pt x="89350" y="4651"/>
                    </a:cubicBezTo>
                    <a:cubicBezTo>
                      <a:pt x="89330" y="4651"/>
                      <a:pt x="89310" y="4651"/>
                      <a:pt x="89290" y="4651"/>
                    </a:cubicBezTo>
                    <a:cubicBezTo>
                      <a:pt x="90624" y="3201"/>
                      <a:pt x="92490" y="2397"/>
                      <a:pt x="94420" y="2397"/>
                    </a:cubicBezTo>
                    <a:close/>
                    <a:moveTo>
                      <a:pt x="84151" y="2400"/>
                    </a:moveTo>
                    <a:cubicBezTo>
                      <a:pt x="86084" y="2400"/>
                      <a:pt x="87955" y="3198"/>
                      <a:pt x="89290" y="4651"/>
                    </a:cubicBezTo>
                    <a:cubicBezTo>
                      <a:pt x="89270" y="4651"/>
                      <a:pt x="89250" y="4651"/>
                      <a:pt x="89231" y="4651"/>
                    </a:cubicBezTo>
                    <a:cubicBezTo>
                      <a:pt x="87362" y="4651"/>
                      <a:pt x="85594" y="5481"/>
                      <a:pt x="84353" y="6793"/>
                    </a:cubicBezTo>
                    <a:cubicBezTo>
                      <a:pt x="84434" y="5207"/>
                      <a:pt x="83851" y="3702"/>
                      <a:pt x="82866" y="2519"/>
                    </a:cubicBezTo>
                    <a:cubicBezTo>
                      <a:pt x="83294" y="2439"/>
                      <a:pt x="83724" y="2400"/>
                      <a:pt x="84151" y="2400"/>
                    </a:cubicBezTo>
                    <a:close/>
                    <a:moveTo>
                      <a:pt x="13670" y="2589"/>
                    </a:moveTo>
                    <a:cubicBezTo>
                      <a:pt x="15606" y="2589"/>
                      <a:pt x="17480" y="3392"/>
                      <a:pt x="18825" y="4840"/>
                    </a:cubicBezTo>
                    <a:lnTo>
                      <a:pt x="18825" y="4840"/>
                    </a:lnTo>
                    <a:cubicBezTo>
                      <a:pt x="18822" y="4840"/>
                      <a:pt x="18819" y="4840"/>
                      <a:pt x="18816" y="4840"/>
                    </a:cubicBezTo>
                    <a:cubicBezTo>
                      <a:pt x="18806" y="4840"/>
                      <a:pt x="18796" y="4840"/>
                      <a:pt x="18786" y="4840"/>
                    </a:cubicBezTo>
                    <a:cubicBezTo>
                      <a:pt x="16906" y="4840"/>
                      <a:pt x="15136" y="5671"/>
                      <a:pt x="13879" y="6981"/>
                    </a:cubicBezTo>
                    <a:cubicBezTo>
                      <a:pt x="13951" y="5404"/>
                      <a:pt x="13368" y="3899"/>
                      <a:pt x="12382" y="2716"/>
                    </a:cubicBezTo>
                    <a:lnTo>
                      <a:pt x="12391" y="2707"/>
                    </a:lnTo>
                    <a:cubicBezTo>
                      <a:pt x="12817" y="2628"/>
                      <a:pt x="13245" y="2589"/>
                      <a:pt x="13670" y="2589"/>
                    </a:cubicBezTo>
                    <a:close/>
                    <a:moveTo>
                      <a:pt x="23963" y="2589"/>
                    </a:moveTo>
                    <a:cubicBezTo>
                      <a:pt x="24387" y="2589"/>
                      <a:pt x="24815" y="2628"/>
                      <a:pt x="25241" y="2707"/>
                    </a:cubicBezTo>
                    <a:cubicBezTo>
                      <a:pt x="24255" y="3890"/>
                      <a:pt x="23673" y="5395"/>
                      <a:pt x="23753" y="6981"/>
                    </a:cubicBezTo>
                    <a:cubicBezTo>
                      <a:pt x="22512" y="5678"/>
                      <a:pt x="20744" y="4839"/>
                      <a:pt x="18875" y="4839"/>
                    </a:cubicBezTo>
                    <a:cubicBezTo>
                      <a:pt x="18859" y="4839"/>
                      <a:pt x="18842" y="4839"/>
                      <a:pt x="18825" y="4840"/>
                    </a:cubicBezTo>
                    <a:lnTo>
                      <a:pt x="18825" y="4840"/>
                    </a:lnTo>
                    <a:cubicBezTo>
                      <a:pt x="20162" y="3392"/>
                      <a:pt x="22030" y="2589"/>
                      <a:pt x="23963" y="2589"/>
                    </a:cubicBezTo>
                    <a:close/>
                    <a:moveTo>
                      <a:pt x="77628" y="548"/>
                    </a:moveTo>
                    <a:cubicBezTo>
                      <a:pt x="80805" y="548"/>
                      <a:pt x="83981" y="2626"/>
                      <a:pt x="84022" y="6784"/>
                    </a:cubicBezTo>
                    <a:cubicBezTo>
                      <a:pt x="83543" y="6679"/>
                      <a:pt x="83061" y="6628"/>
                      <a:pt x="82582" y="6628"/>
                    </a:cubicBezTo>
                    <a:cubicBezTo>
                      <a:pt x="80728" y="6628"/>
                      <a:pt x="78929" y="7396"/>
                      <a:pt x="77633" y="8791"/>
                    </a:cubicBezTo>
                    <a:cubicBezTo>
                      <a:pt x="76359" y="7419"/>
                      <a:pt x="74579" y="6632"/>
                      <a:pt x="72709" y="6632"/>
                    </a:cubicBezTo>
                    <a:cubicBezTo>
                      <a:pt x="72699" y="6632"/>
                      <a:pt x="72688" y="6632"/>
                      <a:pt x="72678" y="6632"/>
                    </a:cubicBezTo>
                    <a:cubicBezTo>
                      <a:pt x="72194" y="6632"/>
                      <a:pt x="71710" y="6677"/>
                      <a:pt x="71235" y="6784"/>
                    </a:cubicBezTo>
                    <a:cubicBezTo>
                      <a:pt x="71275" y="2626"/>
                      <a:pt x="74452" y="548"/>
                      <a:pt x="77628" y="548"/>
                    </a:cubicBezTo>
                    <a:close/>
                    <a:moveTo>
                      <a:pt x="100945" y="548"/>
                    </a:moveTo>
                    <a:cubicBezTo>
                      <a:pt x="104119" y="548"/>
                      <a:pt x="107295" y="2626"/>
                      <a:pt x="107337" y="6782"/>
                    </a:cubicBezTo>
                    <a:lnTo>
                      <a:pt x="107337" y="6782"/>
                    </a:lnTo>
                    <a:cubicBezTo>
                      <a:pt x="106865" y="6681"/>
                      <a:pt x="106389" y="6632"/>
                      <a:pt x="105917" y="6632"/>
                    </a:cubicBezTo>
                    <a:cubicBezTo>
                      <a:pt x="104054" y="6632"/>
                      <a:pt x="102249" y="7399"/>
                      <a:pt x="100957" y="8791"/>
                    </a:cubicBezTo>
                    <a:cubicBezTo>
                      <a:pt x="99676" y="7411"/>
                      <a:pt x="97883" y="6632"/>
                      <a:pt x="96002" y="6632"/>
                    </a:cubicBezTo>
                    <a:cubicBezTo>
                      <a:pt x="95518" y="6632"/>
                      <a:pt x="95034" y="6685"/>
                      <a:pt x="94559" y="6784"/>
                    </a:cubicBezTo>
                    <a:cubicBezTo>
                      <a:pt x="94595" y="2626"/>
                      <a:pt x="97769" y="548"/>
                      <a:pt x="100945" y="548"/>
                    </a:cubicBezTo>
                    <a:close/>
                    <a:moveTo>
                      <a:pt x="7159" y="741"/>
                    </a:moveTo>
                    <a:cubicBezTo>
                      <a:pt x="10334" y="741"/>
                      <a:pt x="13512" y="2820"/>
                      <a:pt x="13556" y="6981"/>
                    </a:cubicBezTo>
                    <a:cubicBezTo>
                      <a:pt x="13074" y="6876"/>
                      <a:pt x="12589" y="6825"/>
                      <a:pt x="12108" y="6825"/>
                    </a:cubicBezTo>
                    <a:cubicBezTo>
                      <a:pt x="10251" y="6825"/>
                      <a:pt x="8458" y="7587"/>
                      <a:pt x="7163" y="8974"/>
                    </a:cubicBezTo>
                    <a:lnTo>
                      <a:pt x="7163" y="8974"/>
                    </a:lnTo>
                    <a:cubicBezTo>
                      <a:pt x="5882" y="7606"/>
                      <a:pt x="4092" y="6820"/>
                      <a:pt x="2212" y="6820"/>
                    </a:cubicBezTo>
                    <a:cubicBezTo>
                      <a:pt x="1728" y="6820"/>
                      <a:pt x="1245" y="6874"/>
                      <a:pt x="770" y="6981"/>
                    </a:cubicBezTo>
                    <a:cubicBezTo>
                      <a:pt x="806" y="2822"/>
                      <a:pt x="3981" y="741"/>
                      <a:pt x="7159" y="741"/>
                    </a:cubicBezTo>
                    <a:close/>
                    <a:moveTo>
                      <a:pt x="30465" y="748"/>
                    </a:moveTo>
                    <a:cubicBezTo>
                      <a:pt x="33637" y="748"/>
                      <a:pt x="36811" y="2823"/>
                      <a:pt x="36854" y="6977"/>
                    </a:cubicBezTo>
                    <a:lnTo>
                      <a:pt x="36854" y="6977"/>
                    </a:lnTo>
                    <a:cubicBezTo>
                      <a:pt x="36379" y="6875"/>
                      <a:pt x="35901" y="6825"/>
                      <a:pt x="35427" y="6825"/>
                    </a:cubicBezTo>
                    <a:cubicBezTo>
                      <a:pt x="33572" y="6825"/>
                      <a:pt x="31778" y="7591"/>
                      <a:pt x="30483" y="8979"/>
                    </a:cubicBezTo>
                    <a:cubicBezTo>
                      <a:pt x="29201" y="7608"/>
                      <a:pt x="27409" y="6820"/>
                      <a:pt x="25536" y="6820"/>
                    </a:cubicBezTo>
                    <a:cubicBezTo>
                      <a:pt x="25044" y="6820"/>
                      <a:pt x="24560" y="6874"/>
                      <a:pt x="24085" y="6981"/>
                    </a:cubicBezTo>
                    <a:cubicBezTo>
                      <a:pt x="24116" y="2827"/>
                      <a:pt x="27290" y="748"/>
                      <a:pt x="30465" y="748"/>
                    </a:cubicBezTo>
                    <a:close/>
                    <a:moveTo>
                      <a:pt x="119332" y="6908"/>
                    </a:moveTo>
                    <a:cubicBezTo>
                      <a:pt x="121265" y="6908"/>
                      <a:pt x="123134" y="7710"/>
                      <a:pt x="124478" y="9150"/>
                    </a:cubicBezTo>
                    <a:lnTo>
                      <a:pt x="124487" y="9158"/>
                    </a:lnTo>
                    <a:lnTo>
                      <a:pt x="124487" y="9158"/>
                    </a:lnTo>
                    <a:cubicBezTo>
                      <a:pt x="124484" y="9159"/>
                      <a:pt x="124481" y="9159"/>
                      <a:pt x="124478" y="9159"/>
                    </a:cubicBezTo>
                    <a:cubicBezTo>
                      <a:pt x="124459" y="9158"/>
                      <a:pt x="124439" y="9158"/>
                      <a:pt x="124419" y="9158"/>
                    </a:cubicBezTo>
                    <a:cubicBezTo>
                      <a:pt x="122559" y="9158"/>
                      <a:pt x="120791" y="9997"/>
                      <a:pt x="119541" y="11300"/>
                    </a:cubicBezTo>
                    <a:cubicBezTo>
                      <a:pt x="119631" y="9705"/>
                      <a:pt x="119048" y="8209"/>
                      <a:pt x="118054" y="7026"/>
                    </a:cubicBezTo>
                    <a:cubicBezTo>
                      <a:pt x="118480" y="6947"/>
                      <a:pt x="118907" y="6908"/>
                      <a:pt x="119332" y="6908"/>
                    </a:cubicBezTo>
                    <a:close/>
                    <a:moveTo>
                      <a:pt x="129633" y="6908"/>
                    </a:moveTo>
                    <a:cubicBezTo>
                      <a:pt x="130058" y="6908"/>
                      <a:pt x="130486" y="6947"/>
                      <a:pt x="130912" y="7026"/>
                    </a:cubicBezTo>
                    <a:cubicBezTo>
                      <a:pt x="129917" y="8209"/>
                      <a:pt x="129335" y="9705"/>
                      <a:pt x="129415" y="11300"/>
                    </a:cubicBezTo>
                    <a:cubicBezTo>
                      <a:pt x="128174" y="9997"/>
                      <a:pt x="126406" y="9158"/>
                      <a:pt x="124537" y="9158"/>
                    </a:cubicBezTo>
                    <a:cubicBezTo>
                      <a:pt x="124521" y="9158"/>
                      <a:pt x="124504" y="9158"/>
                      <a:pt x="124487" y="9158"/>
                    </a:cubicBezTo>
                    <a:lnTo>
                      <a:pt x="124487" y="9158"/>
                    </a:lnTo>
                    <a:cubicBezTo>
                      <a:pt x="125825" y="7711"/>
                      <a:pt x="127698" y="6908"/>
                      <a:pt x="129633" y="6908"/>
                    </a:cubicBezTo>
                    <a:close/>
                    <a:moveTo>
                      <a:pt x="82788" y="6998"/>
                    </a:moveTo>
                    <a:cubicBezTo>
                      <a:pt x="83213" y="6998"/>
                      <a:pt x="83641" y="7037"/>
                      <a:pt x="84066" y="7116"/>
                    </a:cubicBezTo>
                    <a:cubicBezTo>
                      <a:pt x="83072" y="8289"/>
                      <a:pt x="82489" y="9795"/>
                      <a:pt x="82579" y="11390"/>
                    </a:cubicBezTo>
                    <a:cubicBezTo>
                      <a:pt x="81329" y="10086"/>
                      <a:pt x="79570" y="9248"/>
                      <a:pt x="77701" y="9248"/>
                    </a:cubicBezTo>
                    <a:cubicBezTo>
                      <a:pt x="77681" y="9248"/>
                      <a:pt x="77661" y="9248"/>
                      <a:pt x="77642" y="9248"/>
                    </a:cubicBezTo>
                    <a:cubicBezTo>
                      <a:pt x="78979" y="7801"/>
                      <a:pt x="80853" y="6998"/>
                      <a:pt x="82788" y="6998"/>
                    </a:cubicBezTo>
                    <a:close/>
                    <a:moveTo>
                      <a:pt x="95802" y="7007"/>
                    </a:moveTo>
                    <a:cubicBezTo>
                      <a:pt x="97737" y="7007"/>
                      <a:pt x="99611" y="7810"/>
                      <a:pt x="100948" y="9257"/>
                    </a:cubicBezTo>
                    <a:cubicBezTo>
                      <a:pt x="100928" y="9257"/>
                      <a:pt x="100908" y="9257"/>
                      <a:pt x="100889" y="9257"/>
                    </a:cubicBezTo>
                    <a:cubicBezTo>
                      <a:pt x="99020" y="9257"/>
                      <a:pt x="97252" y="10095"/>
                      <a:pt x="96011" y="11399"/>
                    </a:cubicBezTo>
                    <a:cubicBezTo>
                      <a:pt x="96100" y="9804"/>
                      <a:pt x="95509" y="8307"/>
                      <a:pt x="94523" y="7125"/>
                    </a:cubicBezTo>
                    <a:cubicBezTo>
                      <a:pt x="94949" y="7046"/>
                      <a:pt x="95377" y="7007"/>
                      <a:pt x="95802" y="7007"/>
                    </a:cubicBezTo>
                    <a:close/>
                    <a:moveTo>
                      <a:pt x="48849" y="7105"/>
                    </a:moveTo>
                    <a:cubicBezTo>
                      <a:pt x="50784" y="7105"/>
                      <a:pt x="52658" y="7908"/>
                      <a:pt x="53995" y="9356"/>
                    </a:cubicBezTo>
                    <a:lnTo>
                      <a:pt x="53995" y="9356"/>
                    </a:lnTo>
                    <a:cubicBezTo>
                      <a:pt x="53978" y="9355"/>
                      <a:pt x="53961" y="9355"/>
                      <a:pt x="53945" y="9355"/>
                    </a:cubicBezTo>
                    <a:cubicBezTo>
                      <a:pt x="52076" y="9355"/>
                      <a:pt x="50308" y="10194"/>
                      <a:pt x="49067" y="11497"/>
                    </a:cubicBezTo>
                    <a:cubicBezTo>
                      <a:pt x="49147" y="9902"/>
                      <a:pt x="48565" y="8406"/>
                      <a:pt x="47570" y="7223"/>
                    </a:cubicBezTo>
                    <a:cubicBezTo>
                      <a:pt x="47996" y="7144"/>
                      <a:pt x="48424" y="7105"/>
                      <a:pt x="48849" y="7105"/>
                    </a:cubicBezTo>
                    <a:close/>
                    <a:moveTo>
                      <a:pt x="59142" y="7105"/>
                    </a:moveTo>
                    <a:cubicBezTo>
                      <a:pt x="59570" y="7105"/>
                      <a:pt x="60000" y="7144"/>
                      <a:pt x="60429" y="7223"/>
                    </a:cubicBezTo>
                    <a:cubicBezTo>
                      <a:pt x="59434" y="8397"/>
                      <a:pt x="58852" y="9902"/>
                      <a:pt x="58941" y="11497"/>
                    </a:cubicBezTo>
                    <a:cubicBezTo>
                      <a:pt x="57691" y="10194"/>
                      <a:pt x="55923" y="9355"/>
                      <a:pt x="54063" y="9355"/>
                    </a:cubicBezTo>
                    <a:cubicBezTo>
                      <a:pt x="54043" y="9355"/>
                      <a:pt x="54024" y="9356"/>
                      <a:pt x="54004" y="9356"/>
                    </a:cubicBezTo>
                    <a:cubicBezTo>
                      <a:pt x="54001" y="9356"/>
                      <a:pt x="53998" y="9356"/>
                      <a:pt x="53995" y="9356"/>
                    </a:cubicBezTo>
                    <a:lnTo>
                      <a:pt x="53995" y="9356"/>
                    </a:lnTo>
                    <a:lnTo>
                      <a:pt x="54004" y="9347"/>
                    </a:lnTo>
                    <a:cubicBezTo>
                      <a:pt x="55339" y="7901"/>
                      <a:pt x="57210" y="7105"/>
                      <a:pt x="59142" y="7105"/>
                    </a:cubicBezTo>
                    <a:close/>
                    <a:moveTo>
                      <a:pt x="12289" y="7212"/>
                    </a:moveTo>
                    <a:cubicBezTo>
                      <a:pt x="12716" y="7212"/>
                      <a:pt x="13146" y="7251"/>
                      <a:pt x="13574" y="7331"/>
                    </a:cubicBezTo>
                    <a:cubicBezTo>
                      <a:pt x="12580" y="8513"/>
                      <a:pt x="11997" y="10010"/>
                      <a:pt x="12087" y="11605"/>
                    </a:cubicBezTo>
                    <a:cubicBezTo>
                      <a:pt x="10837" y="10301"/>
                      <a:pt x="9069" y="9463"/>
                      <a:pt x="7208" y="9463"/>
                    </a:cubicBezTo>
                    <a:cubicBezTo>
                      <a:pt x="7189" y="9463"/>
                      <a:pt x="7169" y="9463"/>
                      <a:pt x="7150" y="9463"/>
                    </a:cubicBezTo>
                    <a:cubicBezTo>
                      <a:pt x="8485" y="8010"/>
                      <a:pt x="10356" y="7212"/>
                      <a:pt x="12289" y="7212"/>
                    </a:cubicBezTo>
                    <a:close/>
                    <a:moveTo>
                      <a:pt x="35624" y="7192"/>
                    </a:moveTo>
                    <a:cubicBezTo>
                      <a:pt x="36086" y="7192"/>
                      <a:pt x="36552" y="7237"/>
                      <a:pt x="37015" y="7331"/>
                    </a:cubicBezTo>
                    <a:cubicBezTo>
                      <a:pt x="36000" y="8594"/>
                      <a:pt x="35454" y="10176"/>
                      <a:pt x="35640" y="11839"/>
                    </a:cubicBezTo>
                    <a:lnTo>
                      <a:pt x="35640" y="11839"/>
                    </a:lnTo>
                    <a:cubicBezTo>
                      <a:pt x="34394" y="10395"/>
                      <a:pt x="32530" y="9454"/>
                      <a:pt x="30556" y="9454"/>
                    </a:cubicBezTo>
                    <a:cubicBezTo>
                      <a:pt x="30529" y="9454"/>
                      <a:pt x="30501" y="9454"/>
                      <a:pt x="30474" y="9454"/>
                    </a:cubicBezTo>
                    <a:cubicBezTo>
                      <a:pt x="30454" y="9454"/>
                      <a:pt x="30434" y="9454"/>
                      <a:pt x="30414" y="9454"/>
                    </a:cubicBezTo>
                    <a:cubicBezTo>
                      <a:pt x="28545" y="9454"/>
                      <a:pt x="26787" y="10284"/>
                      <a:pt x="25536" y="11596"/>
                    </a:cubicBezTo>
                    <a:cubicBezTo>
                      <a:pt x="25626" y="10001"/>
                      <a:pt x="25044" y="8495"/>
                      <a:pt x="24049" y="7322"/>
                    </a:cubicBezTo>
                    <a:cubicBezTo>
                      <a:pt x="24481" y="7240"/>
                      <a:pt x="24915" y="7200"/>
                      <a:pt x="25345" y="7200"/>
                    </a:cubicBezTo>
                    <a:cubicBezTo>
                      <a:pt x="27275" y="7200"/>
                      <a:pt x="29142" y="8002"/>
                      <a:pt x="30483" y="9445"/>
                    </a:cubicBezTo>
                    <a:cubicBezTo>
                      <a:pt x="31821" y="7992"/>
                      <a:pt x="33690" y="7192"/>
                      <a:pt x="35624" y="7192"/>
                    </a:cubicBezTo>
                    <a:close/>
                    <a:moveTo>
                      <a:pt x="112817" y="5046"/>
                    </a:moveTo>
                    <a:cubicBezTo>
                      <a:pt x="115992" y="5046"/>
                      <a:pt x="119168" y="7124"/>
                      <a:pt x="119209" y="11280"/>
                    </a:cubicBezTo>
                    <a:lnTo>
                      <a:pt x="119209" y="11280"/>
                    </a:lnTo>
                    <a:cubicBezTo>
                      <a:pt x="118739" y="11180"/>
                      <a:pt x="118265" y="11130"/>
                      <a:pt x="117794" y="11130"/>
                    </a:cubicBezTo>
                    <a:cubicBezTo>
                      <a:pt x="115935" y="11130"/>
                      <a:pt x="114129" y="11897"/>
                      <a:pt x="112830" y="13289"/>
                    </a:cubicBezTo>
                    <a:cubicBezTo>
                      <a:pt x="111548" y="11909"/>
                      <a:pt x="109756" y="11130"/>
                      <a:pt x="107883" y="11130"/>
                    </a:cubicBezTo>
                    <a:cubicBezTo>
                      <a:pt x="107391" y="11130"/>
                      <a:pt x="106907" y="11184"/>
                      <a:pt x="106432" y="11282"/>
                    </a:cubicBezTo>
                    <a:cubicBezTo>
                      <a:pt x="106468" y="7125"/>
                      <a:pt x="109642" y="5046"/>
                      <a:pt x="112817" y="5046"/>
                    </a:cubicBezTo>
                    <a:close/>
                    <a:moveTo>
                      <a:pt x="136134" y="5046"/>
                    </a:moveTo>
                    <a:cubicBezTo>
                      <a:pt x="139307" y="5046"/>
                      <a:pt x="142483" y="7124"/>
                      <a:pt x="142525" y="11280"/>
                    </a:cubicBezTo>
                    <a:cubicBezTo>
                      <a:pt x="142054" y="11180"/>
                      <a:pt x="141580" y="11130"/>
                      <a:pt x="141109" y="11130"/>
                    </a:cubicBezTo>
                    <a:cubicBezTo>
                      <a:pt x="139250" y="11130"/>
                      <a:pt x="137444" y="11897"/>
                      <a:pt x="136145" y="13289"/>
                    </a:cubicBezTo>
                    <a:cubicBezTo>
                      <a:pt x="134872" y="11909"/>
                      <a:pt x="133071" y="11130"/>
                      <a:pt x="131199" y="11130"/>
                    </a:cubicBezTo>
                    <a:cubicBezTo>
                      <a:pt x="130715" y="11130"/>
                      <a:pt x="130231" y="11184"/>
                      <a:pt x="129756" y="11282"/>
                    </a:cubicBezTo>
                    <a:cubicBezTo>
                      <a:pt x="129787" y="7125"/>
                      <a:pt x="132959" y="5046"/>
                      <a:pt x="136134" y="5046"/>
                    </a:cubicBezTo>
                    <a:close/>
                    <a:moveTo>
                      <a:pt x="89288" y="5152"/>
                    </a:moveTo>
                    <a:cubicBezTo>
                      <a:pt x="92463" y="5152"/>
                      <a:pt x="95639" y="7228"/>
                      <a:pt x="95679" y="11381"/>
                    </a:cubicBezTo>
                    <a:lnTo>
                      <a:pt x="95679" y="11381"/>
                    </a:lnTo>
                    <a:cubicBezTo>
                      <a:pt x="95206" y="11279"/>
                      <a:pt x="94729" y="11229"/>
                      <a:pt x="94255" y="11229"/>
                    </a:cubicBezTo>
                    <a:cubicBezTo>
                      <a:pt x="92396" y="11229"/>
                      <a:pt x="90592" y="11996"/>
                      <a:pt x="89299" y="13388"/>
                    </a:cubicBezTo>
                    <a:cubicBezTo>
                      <a:pt x="88018" y="12008"/>
                      <a:pt x="86226" y="11228"/>
                      <a:pt x="84344" y="11228"/>
                    </a:cubicBezTo>
                    <a:cubicBezTo>
                      <a:pt x="83860" y="11228"/>
                      <a:pt x="83376" y="11282"/>
                      <a:pt x="82902" y="11381"/>
                    </a:cubicBezTo>
                    <a:cubicBezTo>
                      <a:pt x="82937" y="7229"/>
                      <a:pt x="86112" y="5152"/>
                      <a:pt x="89288" y="5152"/>
                    </a:cubicBezTo>
                    <a:close/>
                    <a:moveTo>
                      <a:pt x="42335" y="5247"/>
                    </a:moveTo>
                    <a:cubicBezTo>
                      <a:pt x="45506" y="5247"/>
                      <a:pt x="48679" y="7322"/>
                      <a:pt x="48726" y="11475"/>
                    </a:cubicBezTo>
                    <a:lnTo>
                      <a:pt x="48726" y="11475"/>
                    </a:lnTo>
                    <a:cubicBezTo>
                      <a:pt x="48252" y="11373"/>
                      <a:pt x="47773" y="11323"/>
                      <a:pt x="47299" y="11323"/>
                    </a:cubicBezTo>
                    <a:cubicBezTo>
                      <a:pt x="45442" y="11323"/>
                      <a:pt x="43644" y="12089"/>
                      <a:pt x="42355" y="13478"/>
                    </a:cubicBezTo>
                    <a:cubicBezTo>
                      <a:pt x="41074" y="12107"/>
                      <a:pt x="39282" y="11318"/>
                      <a:pt x="37400" y="11318"/>
                    </a:cubicBezTo>
                    <a:cubicBezTo>
                      <a:pt x="36916" y="11318"/>
                      <a:pt x="36432" y="11372"/>
                      <a:pt x="35958" y="11479"/>
                    </a:cubicBezTo>
                    <a:cubicBezTo>
                      <a:pt x="35989" y="7326"/>
                      <a:pt x="39161" y="5247"/>
                      <a:pt x="42335" y="5247"/>
                    </a:cubicBezTo>
                    <a:close/>
                    <a:moveTo>
                      <a:pt x="65651" y="5248"/>
                    </a:moveTo>
                    <a:cubicBezTo>
                      <a:pt x="68824" y="5248"/>
                      <a:pt x="71996" y="7324"/>
                      <a:pt x="72041" y="11477"/>
                    </a:cubicBezTo>
                    <a:lnTo>
                      <a:pt x="72041" y="11477"/>
                    </a:lnTo>
                    <a:cubicBezTo>
                      <a:pt x="71564" y="11374"/>
                      <a:pt x="71084" y="11323"/>
                      <a:pt x="70606" y="11323"/>
                    </a:cubicBezTo>
                    <a:cubicBezTo>
                      <a:pt x="68746" y="11323"/>
                      <a:pt x="66942" y="12092"/>
                      <a:pt x="65653" y="13495"/>
                    </a:cubicBezTo>
                    <a:cubicBezTo>
                      <a:pt x="64378" y="12123"/>
                      <a:pt x="62599" y="11336"/>
                      <a:pt x="60729" y="11336"/>
                    </a:cubicBezTo>
                    <a:cubicBezTo>
                      <a:pt x="60719" y="11336"/>
                      <a:pt x="60708" y="11336"/>
                      <a:pt x="60697" y="11336"/>
                    </a:cubicBezTo>
                    <a:cubicBezTo>
                      <a:pt x="60214" y="11336"/>
                      <a:pt x="59730" y="11381"/>
                      <a:pt x="59255" y="11488"/>
                    </a:cubicBezTo>
                    <a:cubicBezTo>
                      <a:pt x="59295" y="7330"/>
                      <a:pt x="62473" y="5248"/>
                      <a:pt x="65651" y="5248"/>
                    </a:cubicBezTo>
                    <a:close/>
                    <a:moveTo>
                      <a:pt x="18809" y="5354"/>
                    </a:moveTo>
                    <a:cubicBezTo>
                      <a:pt x="21983" y="5354"/>
                      <a:pt x="25156" y="7430"/>
                      <a:pt x="25196" y="11587"/>
                    </a:cubicBezTo>
                    <a:cubicBezTo>
                      <a:pt x="24723" y="11485"/>
                      <a:pt x="24246" y="11435"/>
                      <a:pt x="23772" y="11435"/>
                    </a:cubicBezTo>
                    <a:cubicBezTo>
                      <a:pt x="21913" y="11435"/>
                      <a:pt x="20107" y="12202"/>
                      <a:pt x="18807" y="13594"/>
                    </a:cubicBezTo>
                    <a:cubicBezTo>
                      <a:pt x="17526" y="12214"/>
                      <a:pt x="15734" y="11435"/>
                      <a:pt x="13852" y="11435"/>
                    </a:cubicBezTo>
                    <a:cubicBezTo>
                      <a:pt x="13368" y="11435"/>
                      <a:pt x="12884" y="11488"/>
                      <a:pt x="12409" y="11587"/>
                    </a:cubicBezTo>
                    <a:cubicBezTo>
                      <a:pt x="12454" y="7433"/>
                      <a:pt x="15632" y="5354"/>
                      <a:pt x="18809" y="5354"/>
                    </a:cubicBezTo>
                    <a:close/>
                    <a:moveTo>
                      <a:pt x="117949" y="11510"/>
                    </a:moveTo>
                    <a:cubicBezTo>
                      <a:pt x="118380" y="11510"/>
                      <a:pt x="118814" y="11550"/>
                      <a:pt x="119245" y="11632"/>
                    </a:cubicBezTo>
                    <a:cubicBezTo>
                      <a:pt x="118251" y="12805"/>
                      <a:pt x="117668" y="14302"/>
                      <a:pt x="117758" y="15897"/>
                    </a:cubicBezTo>
                    <a:cubicBezTo>
                      <a:pt x="116508" y="14593"/>
                      <a:pt x="114740" y="13755"/>
                      <a:pt x="112880" y="13755"/>
                    </a:cubicBezTo>
                    <a:cubicBezTo>
                      <a:pt x="112860" y="13755"/>
                      <a:pt x="112840" y="13755"/>
                      <a:pt x="112821" y="13755"/>
                    </a:cubicBezTo>
                    <a:cubicBezTo>
                      <a:pt x="114154" y="12312"/>
                      <a:pt x="116020" y="11510"/>
                      <a:pt x="117949" y="11510"/>
                    </a:cubicBezTo>
                    <a:close/>
                    <a:moveTo>
                      <a:pt x="84144" y="11613"/>
                    </a:moveTo>
                    <a:cubicBezTo>
                      <a:pt x="86080" y="11613"/>
                      <a:pt x="87953" y="12415"/>
                      <a:pt x="89290" y="13863"/>
                    </a:cubicBezTo>
                    <a:cubicBezTo>
                      <a:pt x="89271" y="13863"/>
                      <a:pt x="89251" y="13863"/>
                      <a:pt x="89231" y="13863"/>
                    </a:cubicBezTo>
                    <a:cubicBezTo>
                      <a:pt x="87363" y="13863"/>
                      <a:pt x="85603" y="14701"/>
                      <a:pt x="84353" y="16004"/>
                    </a:cubicBezTo>
                    <a:cubicBezTo>
                      <a:pt x="84443" y="14409"/>
                      <a:pt x="83860" y="12913"/>
                      <a:pt x="82866" y="11730"/>
                    </a:cubicBezTo>
                    <a:cubicBezTo>
                      <a:pt x="83291" y="11651"/>
                      <a:pt x="83719" y="11613"/>
                      <a:pt x="84144" y="11613"/>
                    </a:cubicBezTo>
                    <a:close/>
                    <a:moveTo>
                      <a:pt x="94433" y="11612"/>
                    </a:moveTo>
                    <a:cubicBezTo>
                      <a:pt x="94859" y="11612"/>
                      <a:pt x="95288" y="11651"/>
                      <a:pt x="95715" y="11730"/>
                    </a:cubicBezTo>
                    <a:cubicBezTo>
                      <a:pt x="94729" y="12913"/>
                      <a:pt x="94147" y="14409"/>
                      <a:pt x="94228" y="16004"/>
                    </a:cubicBezTo>
                    <a:cubicBezTo>
                      <a:pt x="92986" y="14701"/>
                      <a:pt x="91218" y="13863"/>
                      <a:pt x="89350" y="13863"/>
                    </a:cubicBezTo>
                    <a:cubicBezTo>
                      <a:pt x="89330" y="13863"/>
                      <a:pt x="89310" y="13863"/>
                      <a:pt x="89290" y="13863"/>
                    </a:cubicBezTo>
                    <a:lnTo>
                      <a:pt x="89299" y="13854"/>
                    </a:lnTo>
                    <a:cubicBezTo>
                      <a:pt x="90635" y="12408"/>
                      <a:pt x="92505" y="11612"/>
                      <a:pt x="94433" y="11612"/>
                    </a:cubicBezTo>
                    <a:close/>
                    <a:moveTo>
                      <a:pt x="47494" y="11702"/>
                    </a:moveTo>
                    <a:cubicBezTo>
                      <a:pt x="47918" y="11702"/>
                      <a:pt x="48346" y="11741"/>
                      <a:pt x="48771" y="11820"/>
                    </a:cubicBezTo>
                    <a:cubicBezTo>
                      <a:pt x="47770" y="13000"/>
                      <a:pt x="47187" y="14502"/>
                      <a:pt x="47274" y="16084"/>
                    </a:cubicBezTo>
                    <a:lnTo>
                      <a:pt x="47274" y="16084"/>
                    </a:lnTo>
                    <a:cubicBezTo>
                      <a:pt x="46040" y="14793"/>
                      <a:pt x="44288" y="13961"/>
                      <a:pt x="42434" y="13961"/>
                    </a:cubicBezTo>
                    <a:cubicBezTo>
                      <a:pt x="42408" y="13961"/>
                      <a:pt x="42382" y="13961"/>
                      <a:pt x="42355" y="13961"/>
                    </a:cubicBezTo>
                    <a:lnTo>
                      <a:pt x="42355" y="13961"/>
                    </a:lnTo>
                    <a:cubicBezTo>
                      <a:pt x="43693" y="12506"/>
                      <a:pt x="45561" y="11702"/>
                      <a:pt x="47494" y="11702"/>
                    </a:cubicBezTo>
                    <a:close/>
                    <a:moveTo>
                      <a:pt x="60517" y="11701"/>
                    </a:moveTo>
                    <a:cubicBezTo>
                      <a:pt x="62455" y="11701"/>
                      <a:pt x="64326" y="12499"/>
                      <a:pt x="65662" y="13952"/>
                    </a:cubicBezTo>
                    <a:cubicBezTo>
                      <a:pt x="65642" y="13952"/>
                      <a:pt x="65622" y="13952"/>
                      <a:pt x="65602" y="13952"/>
                    </a:cubicBezTo>
                    <a:cubicBezTo>
                      <a:pt x="63734" y="13952"/>
                      <a:pt x="61966" y="14791"/>
                      <a:pt x="60724" y="16094"/>
                    </a:cubicBezTo>
                    <a:cubicBezTo>
                      <a:pt x="60805" y="14499"/>
                      <a:pt x="60223" y="12994"/>
                      <a:pt x="59228" y="11820"/>
                    </a:cubicBezTo>
                    <a:cubicBezTo>
                      <a:pt x="59658" y="11740"/>
                      <a:pt x="60089" y="11701"/>
                      <a:pt x="60517" y="11701"/>
                    </a:cubicBezTo>
                    <a:close/>
                    <a:moveTo>
                      <a:pt x="106098" y="7003"/>
                    </a:moveTo>
                    <a:cubicBezTo>
                      <a:pt x="106560" y="7003"/>
                      <a:pt x="107026" y="7049"/>
                      <a:pt x="107489" y="7142"/>
                    </a:cubicBezTo>
                    <a:cubicBezTo>
                      <a:pt x="106477" y="8396"/>
                      <a:pt x="105930" y="9991"/>
                      <a:pt x="106136" y="11666"/>
                    </a:cubicBezTo>
                    <a:lnTo>
                      <a:pt x="106136" y="11666"/>
                    </a:lnTo>
                    <a:cubicBezTo>
                      <a:pt x="106642" y="11553"/>
                      <a:pt x="107153" y="11498"/>
                      <a:pt x="107660" y="11498"/>
                    </a:cubicBezTo>
                    <a:cubicBezTo>
                      <a:pt x="109597" y="11498"/>
                      <a:pt x="111473" y="12301"/>
                      <a:pt x="112821" y="13755"/>
                    </a:cubicBezTo>
                    <a:cubicBezTo>
                      <a:pt x="112802" y="13755"/>
                      <a:pt x="112783" y="13755"/>
                      <a:pt x="112765" y="13755"/>
                    </a:cubicBezTo>
                    <a:cubicBezTo>
                      <a:pt x="110778" y="13755"/>
                      <a:pt x="108911" y="14701"/>
                      <a:pt x="107659" y="16148"/>
                    </a:cubicBezTo>
                    <a:lnTo>
                      <a:pt x="107659" y="16148"/>
                    </a:lnTo>
                    <a:cubicBezTo>
                      <a:pt x="107785" y="14472"/>
                      <a:pt x="107175" y="12895"/>
                      <a:pt x="106127" y="11668"/>
                    </a:cubicBezTo>
                    <a:cubicBezTo>
                      <a:pt x="106130" y="11667"/>
                      <a:pt x="106132" y="11666"/>
                      <a:pt x="106135" y="11666"/>
                    </a:cubicBezTo>
                    <a:lnTo>
                      <a:pt x="106135" y="11666"/>
                    </a:lnTo>
                    <a:cubicBezTo>
                      <a:pt x="106135" y="11666"/>
                      <a:pt x="106136" y="11667"/>
                      <a:pt x="106136" y="11668"/>
                    </a:cubicBezTo>
                    <a:cubicBezTo>
                      <a:pt x="106136" y="11667"/>
                      <a:pt x="106136" y="11666"/>
                      <a:pt x="106136" y="11666"/>
                    </a:cubicBezTo>
                    <a:lnTo>
                      <a:pt x="106136" y="11666"/>
                    </a:lnTo>
                    <a:cubicBezTo>
                      <a:pt x="106135" y="11666"/>
                      <a:pt x="106135" y="11666"/>
                      <a:pt x="106135" y="11666"/>
                    </a:cubicBezTo>
                    <a:lnTo>
                      <a:pt x="106135" y="11666"/>
                    </a:lnTo>
                    <a:cubicBezTo>
                      <a:pt x="104874" y="10211"/>
                      <a:pt x="102998" y="9257"/>
                      <a:pt x="101004" y="9257"/>
                    </a:cubicBezTo>
                    <a:cubicBezTo>
                      <a:pt x="100985" y="9257"/>
                      <a:pt x="100966" y="9257"/>
                      <a:pt x="100948" y="9257"/>
                    </a:cubicBezTo>
                    <a:cubicBezTo>
                      <a:pt x="102293" y="7803"/>
                      <a:pt x="104164" y="7003"/>
                      <a:pt x="106098" y="7003"/>
                    </a:cubicBezTo>
                    <a:close/>
                    <a:moveTo>
                      <a:pt x="13656" y="11810"/>
                    </a:moveTo>
                    <a:cubicBezTo>
                      <a:pt x="15596" y="11810"/>
                      <a:pt x="17470" y="12612"/>
                      <a:pt x="18807" y="14060"/>
                    </a:cubicBezTo>
                    <a:cubicBezTo>
                      <a:pt x="18787" y="14060"/>
                      <a:pt x="18768" y="14060"/>
                      <a:pt x="18748" y="14060"/>
                    </a:cubicBezTo>
                    <a:cubicBezTo>
                      <a:pt x="16879" y="14060"/>
                      <a:pt x="15111" y="14898"/>
                      <a:pt x="13870" y="16202"/>
                    </a:cubicBezTo>
                    <a:cubicBezTo>
                      <a:pt x="13951" y="14607"/>
                      <a:pt x="13368" y="13110"/>
                      <a:pt x="12374" y="11927"/>
                    </a:cubicBezTo>
                    <a:cubicBezTo>
                      <a:pt x="12801" y="11848"/>
                      <a:pt x="13230" y="11810"/>
                      <a:pt x="13656" y="11810"/>
                    </a:cubicBezTo>
                    <a:close/>
                    <a:moveTo>
                      <a:pt x="23953" y="11810"/>
                    </a:moveTo>
                    <a:cubicBezTo>
                      <a:pt x="24378" y="11810"/>
                      <a:pt x="24806" y="11848"/>
                      <a:pt x="25232" y="11927"/>
                    </a:cubicBezTo>
                    <a:cubicBezTo>
                      <a:pt x="24237" y="13110"/>
                      <a:pt x="23655" y="14607"/>
                      <a:pt x="23744" y="16202"/>
                    </a:cubicBezTo>
                    <a:cubicBezTo>
                      <a:pt x="22494" y="14898"/>
                      <a:pt x="20726" y="14060"/>
                      <a:pt x="18866" y="14060"/>
                    </a:cubicBezTo>
                    <a:cubicBezTo>
                      <a:pt x="18846" y="14060"/>
                      <a:pt x="18827" y="14060"/>
                      <a:pt x="18807" y="14060"/>
                    </a:cubicBezTo>
                    <a:cubicBezTo>
                      <a:pt x="20144" y="12612"/>
                      <a:pt x="22018" y="11810"/>
                      <a:pt x="23953" y="11810"/>
                    </a:cubicBezTo>
                    <a:close/>
                    <a:moveTo>
                      <a:pt x="37191" y="11704"/>
                    </a:moveTo>
                    <a:cubicBezTo>
                      <a:pt x="39126" y="11704"/>
                      <a:pt x="41007" y="12507"/>
                      <a:pt x="42355" y="13961"/>
                    </a:cubicBezTo>
                    <a:lnTo>
                      <a:pt x="42355" y="13961"/>
                    </a:lnTo>
                    <a:cubicBezTo>
                      <a:pt x="42352" y="13961"/>
                      <a:pt x="42349" y="13961"/>
                      <a:pt x="42346" y="13961"/>
                    </a:cubicBezTo>
                    <a:cubicBezTo>
                      <a:pt x="42319" y="13961"/>
                      <a:pt x="42291" y="13961"/>
                      <a:pt x="42263" y="13961"/>
                    </a:cubicBezTo>
                    <a:cubicBezTo>
                      <a:pt x="40287" y="13961"/>
                      <a:pt x="38431" y="14904"/>
                      <a:pt x="37185" y="16345"/>
                    </a:cubicBezTo>
                    <a:cubicBezTo>
                      <a:pt x="37320" y="14678"/>
                      <a:pt x="36710" y="13092"/>
                      <a:pt x="35662" y="11874"/>
                    </a:cubicBezTo>
                    <a:cubicBezTo>
                      <a:pt x="36169" y="11760"/>
                      <a:pt x="36682" y="11704"/>
                      <a:pt x="37191" y="11704"/>
                    </a:cubicBezTo>
                    <a:close/>
                    <a:moveTo>
                      <a:pt x="124474" y="9651"/>
                    </a:moveTo>
                    <a:cubicBezTo>
                      <a:pt x="127650" y="9651"/>
                      <a:pt x="130826" y="11730"/>
                      <a:pt x="130867" y="15886"/>
                    </a:cubicBezTo>
                    <a:lnTo>
                      <a:pt x="130867" y="15886"/>
                    </a:lnTo>
                    <a:cubicBezTo>
                      <a:pt x="130397" y="15785"/>
                      <a:pt x="129923" y="15736"/>
                      <a:pt x="129452" y="15736"/>
                    </a:cubicBezTo>
                    <a:cubicBezTo>
                      <a:pt x="127593" y="15736"/>
                      <a:pt x="125787" y="16503"/>
                      <a:pt x="124487" y="17895"/>
                    </a:cubicBezTo>
                    <a:cubicBezTo>
                      <a:pt x="123213" y="16523"/>
                      <a:pt x="121434" y="15735"/>
                      <a:pt x="119555" y="15735"/>
                    </a:cubicBezTo>
                    <a:cubicBezTo>
                      <a:pt x="119544" y="15735"/>
                      <a:pt x="119534" y="15736"/>
                      <a:pt x="119523" y="15736"/>
                    </a:cubicBezTo>
                    <a:cubicBezTo>
                      <a:pt x="119039" y="15736"/>
                      <a:pt x="118555" y="15780"/>
                      <a:pt x="118080" y="15888"/>
                    </a:cubicBezTo>
                    <a:cubicBezTo>
                      <a:pt x="118121" y="11730"/>
                      <a:pt x="121297" y="9651"/>
                      <a:pt x="124474" y="9651"/>
                    </a:cubicBezTo>
                    <a:close/>
                    <a:moveTo>
                      <a:pt x="77628" y="9759"/>
                    </a:moveTo>
                    <a:cubicBezTo>
                      <a:pt x="80802" y="9759"/>
                      <a:pt x="83976" y="11834"/>
                      <a:pt x="84021" y="15985"/>
                    </a:cubicBezTo>
                    <a:lnTo>
                      <a:pt x="84021" y="15985"/>
                    </a:lnTo>
                    <a:cubicBezTo>
                      <a:pt x="83551" y="15884"/>
                      <a:pt x="83077" y="15835"/>
                      <a:pt x="82606" y="15835"/>
                    </a:cubicBezTo>
                    <a:cubicBezTo>
                      <a:pt x="80748" y="15835"/>
                      <a:pt x="78943" y="16601"/>
                      <a:pt x="77651" y="17994"/>
                    </a:cubicBezTo>
                    <a:cubicBezTo>
                      <a:pt x="76368" y="16622"/>
                      <a:pt x="74580" y="15843"/>
                      <a:pt x="72710" y="15843"/>
                    </a:cubicBezTo>
                    <a:cubicBezTo>
                      <a:pt x="72699" y="15843"/>
                      <a:pt x="72688" y="15843"/>
                      <a:pt x="72678" y="15843"/>
                    </a:cubicBezTo>
                    <a:cubicBezTo>
                      <a:pt x="72194" y="15843"/>
                      <a:pt x="71710" y="15897"/>
                      <a:pt x="71235" y="15995"/>
                    </a:cubicBezTo>
                    <a:cubicBezTo>
                      <a:pt x="71275" y="11838"/>
                      <a:pt x="74452" y="9759"/>
                      <a:pt x="77628" y="9759"/>
                    </a:cubicBezTo>
                    <a:close/>
                    <a:moveTo>
                      <a:pt x="100943" y="9759"/>
                    </a:moveTo>
                    <a:cubicBezTo>
                      <a:pt x="104118" y="9759"/>
                      <a:pt x="107292" y="11835"/>
                      <a:pt x="107337" y="15986"/>
                    </a:cubicBezTo>
                    <a:lnTo>
                      <a:pt x="107337" y="15986"/>
                    </a:lnTo>
                    <a:cubicBezTo>
                      <a:pt x="106864" y="15885"/>
                      <a:pt x="106386" y="15835"/>
                      <a:pt x="105913" y="15835"/>
                    </a:cubicBezTo>
                    <a:cubicBezTo>
                      <a:pt x="104054" y="15835"/>
                      <a:pt x="102249" y="16601"/>
                      <a:pt x="100957" y="17994"/>
                    </a:cubicBezTo>
                    <a:cubicBezTo>
                      <a:pt x="99676" y="16623"/>
                      <a:pt x="97875" y="15843"/>
                      <a:pt x="95993" y="15843"/>
                    </a:cubicBezTo>
                    <a:cubicBezTo>
                      <a:pt x="95509" y="15843"/>
                      <a:pt x="95025" y="15897"/>
                      <a:pt x="94550" y="15995"/>
                    </a:cubicBezTo>
                    <a:cubicBezTo>
                      <a:pt x="94590" y="11838"/>
                      <a:pt x="97767" y="9759"/>
                      <a:pt x="100943" y="9759"/>
                    </a:cubicBezTo>
                    <a:close/>
                    <a:moveTo>
                      <a:pt x="54002" y="9852"/>
                    </a:moveTo>
                    <a:cubicBezTo>
                      <a:pt x="57178" y="9852"/>
                      <a:pt x="60352" y="11928"/>
                      <a:pt x="60393" y="16085"/>
                    </a:cubicBezTo>
                    <a:cubicBezTo>
                      <a:pt x="59918" y="15983"/>
                      <a:pt x="59439" y="15933"/>
                      <a:pt x="58964" y="15933"/>
                    </a:cubicBezTo>
                    <a:cubicBezTo>
                      <a:pt x="57103" y="15933"/>
                      <a:pt x="55299" y="16698"/>
                      <a:pt x="53999" y="18087"/>
                    </a:cubicBezTo>
                    <a:lnTo>
                      <a:pt x="53999" y="18087"/>
                    </a:lnTo>
                    <a:cubicBezTo>
                      <a:pt x="52718" y="16710"/>
                      <a:pt x="50928" y="15933"/>
                      <a:pt x="49049" y="15933"/>
                    </a:cubicBezTo>
                    <a:cubicBezTo>
                      <a:pt x="48565" y="15933"/>
                      <a:pt x="48081" y="15986"/>
                      <a:pt x="47606" y="16085"/>
                    </a:cubicBezTo>
                    <a:cubicBezTo>
                      <a:pt x="47646" y="11931"/>
                      <a:pt x="50825" y="9852"/>
                      <a:pt x="54002" y="9852"/>
                    </a:cubicBezTo>
                    <a:close/>
                    <a:moveTo>
                      <a:pt x="7145" y="9956"/>
                    </a:moveTo>
                    <a:cubicBezTo>
                      <a:pt x="10322" y="9956"/>
                      <a:pt x="13498" y="12035"/>
                      <a:pt x="13538" y="16193"/>
                    </a:cubicBezTo>
                    <a:cubicBezTo>
                      <a:pt x="13065" y="16091"/>
                      <a:pt x="12588" y="16041"/>
                      <a:pt x="12114" y="16041"/>
                    </a:cubicBezTo>
                    <a:cubicBezTo>
                      <a:pt x="10255" y="16041"/>
                      <a:pt x="8451" y="16807"/>
                      <a:pt x="7159" y="18200"/>
                    </a:cubicBezTo>
                    <a:cubicBezTo>
                      <a:pt x="5877" y="16820"/>
                      <a:pt x="4076" y="16040"/>
                      <a:pt x="2194" y="16040"/>
                    </a:cubicBezTo>
                    <a:cubicBezTo>
                      <a:pt x="1711" y="16040"/>
                      <a:pt x="1227" y="16094"/>
                      <a:pt x="752" y="16193"/>
                    </a:cubicBezTo>
                    <a:cubicBezTo>
                      <a:pt x="792" y="12035"/>
                      <a:pt x="3969" y="9956"/>
                      <a:pt x="7145" y="9956"/>
                    </a:cubicBezTo>
                    <a:close/>
                    <a:moveTo>
                      <a:pt x="30465" y="9959"/>
                    </a:moveTo>
                    <a:cubicBezTo>
                      <a:pt x="33638" y="9959"/>
                      <a:pt x="36811" y="12035"/>
                      <a:pt x="36854" y="16189"/>
                    </a:cubicBezTo>
                    <a:lnTo>
                      <a:pt x="36854" y="16189"/>
                    </a:lnTo>
                    <a:cubicBezTo>
                      <a:pt x="36384" y="16089"/>
                      <a:pt x="35912" y="16041"/>
                      <a:pt x="35443" y="16041"/>
                    </a:cubicBezTo>
                    <a:cubicBezTo>
                      <a:pt x="33580" y="16041"/>
                      <a:pt x="31775" y="16807"/>
                      <a:pt x="30483" y="18200"/>
                    </a:cubicBezTo>
                    <a:cubicBezTo>
                      <a:pt x="29201" y="16820"/>
                      <a:pt x="27409" y="16040"/>
                      <a:pt x="25528" y="16040"/>
                    </a:cubicBezTo>
                    <a:cubicBezTo>
                      <a:pt x="25044" y="16040"/>
                      <a:pt x="24560" y="16094"/>
                      <a:pt x="24085" y="16193"/>
                    </a:cubicBezTo>
                    <a:cubicBezTo>
                      <a:pt x="24116" y="12038"/>
                      <a:pt x="27290" y="9959"/>
                      <a:pt x="30465" y="9959"/>
                    </a:cubicBezTo>
                    <a:close/>
                    <a:moveTo>
                      <a:pt x="119332" y="16111"/>
                    </a:moveTo>
                    <a:cubicBezTo>
                      <a:pt x="121268" y="16111"/>
                      <a:pt x="123142" y="16913"/>
                      <a:pt x="124487" y="18361"/>
                    </a:cubicBezTo>
                    <a:lnTo>
                      <a:pt x="124487" y="18361"/>
                    </a:lnTo>
                    <a:cubicBezTo>
                      <a:pt x="124484" y="18361"/>
                      <a:pt x="124481" y="18361"/>
                      <a:pt x="124478" y="18361"/>
                    </a:cubicBezTo>
                    <a:cubicBezTo>
                      <a:pt x="124459" y="18361"/>
                      <a:pt x="124439" y="18361"/>
                      <a:pt x="124419" y="18361"/>
                    </a:cubicBezTo>
                    <a:cubicBezTo>
                      <a:pt x="122559" y="18361"/>
                      <a:pt x="120791" y="19199"/>
                      <a:pt x="119550" y="20503"/>
                    </a:cubicBezTo>
                    <a:cubicBezTo>
                      <a:pt x="119631" y="18908"/>
                      <a:pt x="119048" y="17411"/>
                      <a:pt x="118054" y="16228"/>
                    </a:cubicBezTo>
                    <a:cubicBezTo>
                      <a:pt x="118479" y="16149"/>
                      <a:pt x="118907" y="16111"/>
                      <a:pt x="119332" y="16111"/>
                    </a:cubicBezTo>
                    <a:close/>
                    <a:moveTo>
                      <a:pt x="129633" y="16111"/>
                    </a:moveTo>
                    <a:cubicBezTo>
                      <a:pt x="130058" y="16111"/>
                      <a:pt x="130486" y="16149"/>
                      <a:pt x="130912" y="16228"/>
                    </a:cubicBezTo>
                    <a:cubicBezTo>
                      <a:pt x="129908" y="17411"/>
                      <a:pt x="129326" y="18908"/>
                      <a:pt x="129415" y="20503"/>
                    </a:cubicBezTo>
                    <a:cubicBezTo>
                      <a:pt x="128174" y="19199"/>
                      <a:pt x="126406" y="18361"/>
                      <a:pt x="124537" y="18361"/>
                    </a:cubicBezTo>
                    <a:cubicBezTo>
                      <a:pt x="124521" y="18361"/>
                      <a:pt x="124504" y="18361"/>
                      <a:pt x="124487" y="18361"/>
                    </a:cubicBezTo>
                    <a:lnTo>
                      <a:pt x="124487" y="18361"/>
                    </a:lnTo>
                    <a:cubicBezTo>
                      <a:pt x="125825" y="16913"/>
                      <a:pt x="127698" y="16111"/>
                      <a:pt x="129633" y="16111"/>
                    </a:cubicBezTo>
                    <a:close/>
                    <a:moveTo>
                      <a:pt x="82775" y="16217"/>
                    </a:moveTo>
                    <a:cubicBezTo>
                      <a:pt x="83201" y="16217"/>
                      <a:pt x="83630" y="16256"/>
                      <a:pt x="84057" y="16336"/>
                    </a:cubicBezTo>
                    <a:cubicBezTo>
                      <a:pt x="83538" y="16945"/>
                      <a:pt x="83135" y="17653"/>
                      <a:pt x="82875" y="18424"/>
                    </a:cubicBezTo>
                    <a:lnTo>
                      <a:pt x="82875" y="18415"/>
                    </a:lnTo>
                    <a:cubicBezTo>
                      <a:pt x="82633" y="19114"/>
                      <a:pt x="82534" y="19857"/>
                      <a:pt x="82570" y="20592"/>
                    </a:cubicBezTo>
                    <a:cubicBezTo>
                      <a:pt x="81322" y="19291"/>
                      <a:pt x="79551" y="18451"/>
                      <a:pt x="77680" y="18451"/>
                    </a:cubicBezTo>
                    <a:cubicBezTo>
                      <a:pt x="77671" y="18451"/>
                      <a:pt x="77661" y="18451"/>
                      <a:pt x="77651" y="18451"/>
                    </a:cubicBezTo>
                    <a:cubicBezTo>
                      <a:pt x="78986" y="17013"/>
                      <a:pt x="80850" y="16217"/>
                      <a:pt x="82775" y="16217"/>
                    </a:cubicBezTo>
                    <a:close/>
                    <a:moveTo>
                      <a:pt x="95806" y="16217"/>
                    </a:moveTo>
                    <a:cubicBezTo>
                      <a:pt x="97731" y="16217"/>
                      <a:pt x="99596" y="17013"/>
                      <a:pt x="100939" y="18451"/>
                    </a:cubicBezTo>
                    <a:cubicBezTo>
                      <a:pt x="100929" y="18451"/>
                      <a:pt x="100919" y="18451"/>
                      <a:pt x="100909" y="18451"/>
                    </a:cubicBezTo>
                    <a:cubicBezTo>
                      <a:pt x="99029" y="18451"/>
                      <a:pt x="97259" y="19282"/>
                      <a:pt x="96011" y="20592"/>
                    </a:cubicBezTo>
                    <a:cubicBezTo>
                      <a:pt x="96047" y="19857"/>
                      <a:pt x="95948" y="19114"/>
                      <a:pt x="95706" y="18415"/>
                    </a:cubicBezTo>
                    <a:cubicBezTo>
                      <a:pt x="95446" y="17653"/>
                      <a:pt x="95043" y="16945"/>
                      <a:pt x="94523" y="16336"/>
                    </a:cubicBezTo>
                    <a:cubicBezTo>
                      <a:pt x="94950" y="16256"/>
                      <a:pt x="95380" y="16217"/>
                      <a:pt x="95806" y="16217"/>
                    </a:cubicBezTo>
                    <a:close/>
                    <a:moveTo>
                      <a:pt x="48849" y="16308"/>
                    </a:moveTo>
                    <a:cubicBezTo>
                      <a:pt x="50784" y="16308"/>
                      <a:pt x="52659" y="17111"/>
                      <a:pt x="54004" y="18558"/>
                    </a:cubicBezTo>
                    <a:lnTo>
                      <a:pt x="54004" y="18558"/>
                    </a:lnTo>
                    <a:cubicBezTo>
                      <a:pt x="54001" y="18558"/>
                      <a:pt x="53998" y="18558"/>
                      <a:pt x="53995" y="18558"/>
                    </a:cubicBezTo>
                    <a:cubicBezTo>
                      <a:pt x="53975" y="18558"/>
                      <a:pt x="53956" y="18558"/>
                      <a:pt x="53936" y="18558"/>
                    </a:cubicBezTo>
                    <a:cubicBezTo>
                      <a:pt x="52067" y="18558"/>
                      <a:pt x="50308" y="19396"/>
                      <a:pt x="49058" y="20700"/>
                    </a:cubicBezTo>
                    <a:cubicBezTo>
                      <a:pt x="49147" y="19114"/>
                      <a:pt x="48565" y="17608"/>
                      <a:pt x="47570" y="16426"/>
                    </a:cubicBezTo>
                    <a:cubicBezTo>
                      <a:pt x="47996" y="16347"/>
                      <a:pt x="48424" y="16308"/>
                      <a:pt x="48849" y="16308"/>
                    </a:cubicBezTo>
                    <a:close/>
                    <a:moveTo>
                      <a:pt x="59142" y="16308"/>
                    </a:moveTo>
                    <a:cubicBezTo>
                      <a:pt x="59566" y="16308"/>
                      <a:pt x="59994" y="16347"/>
                      <a:pt x="60420" y="16426"/>
                    </a:cubicBezTo>
                    <a:cubicBezTo>
                      <a:pt x="59425" y="17608"/>
                      <a:pt x="58843" y="19114"/>
                      <a:pt x="58932" y="20700"/>
                    </a:cubicBezTo>
                    <a:cubicBezTo>
                      <a:pt x="57691" y="19396"/>
                      <a:pt x="55923" y="18558"/>
                      <a:pt x="54054" y="18558"/>
                    </a:cubicBezTo>
                    <a:cubicBezTo>
                      <a:pt x="54037" y="18558"/>
                      <a:pt x="54021" y="18558"/>
                      <a:pt x="54004" y="18558"/>
                    </a:cubicBezTo>
                    <a:lnTo>
                      <a:pt x="54004" y="18558"/>
                    </a:lnTo>
                    <a:cubicBezTo>
                      <a:pt x="55341" y="17111"/>
                      <a:pt x="57209" y="16308"/>
                      <a:pt x="59142" y="16308"/>
                    </a:cubicBezTo>
                    <a:close/>
                    <a:moveTo>
                      <a:pt x="12289" y="16415"/>
                    </a:moveTo>
                    <a:cubicBezTo>
                      <a:pt x="12716" y="16415"/>
                      <a:pt x="13146" y="16454"/>
                      <a:pt x="13574" y="16533"/>
                    </a:cubicBezTo>
                    <a:cubicBezTo>
                      <a:pt x="13055" y="17142"/>
                      <a:pt x="12651" y="17850"/>
                      <a:pt x="12391" y="18612"/>
                    </a:cubicBezTo>
                    <a:cubicBezTo>
                      <a:pt x="12150" y="19311"/>
                      <a:pt x="12042" y="20055"/>
                      <a:pt x="12087" y="20798"/>
                    </a:cubicBezTo>
                    <a:cubicBezTo>
                      <a:pt x="10839" y="19488"/>
                      <a:pt x="9059" y="18657"/>
                      <a:pt x="7189" y="18657"/>
                    </a:cubicBezTo>
                    <a:cubicBezTo>
                      <a:pt x="7179" y="18657"/>
                      <a:pt x="7169" y="18657"/>
                      <a:pt x="7159" y="18657"/>
                    </a:cubicBezTo>
                    <a:cubicBezTo>
                      <a:pt x="8494" y="17211"/>
                      <a:pt x="10358" y="16415"/>
                      <a:pt x="12289" y="16415"/>
                    </a:cubicBezTo>
                    <a:close/>
                    <a:moveTo>
                      <a:pt x="25318" y="16415"/>
                    </a:moveTo>
                    <a:cubicBezTo>
                      <a:pt x="27251" y="16415"/>
                      <a:pt x="29119" y="17218"/>
                      <a:pt x="30456" y="18666"/>
                    </a:cubicBezTo>
                    <a:cubicBezTo>
                      <a:pt x="30436" y="18665"/>
                      <a:pt x="30417" y="18665"/>
                      <a:pt x="30397" y="18665"/>
                    </a:cubicBezTo>
                    <a:cubicBezTo>
                      <a:pt x="28537" y="18665"/>
                      <a:pt x="26769" y="19504"/>
                      <a:pt x="25528" y="20798"/>
                    </a:cubicBezTo>
                    <a:cubicBezTo>
                      <a:pt x="25563" y="20063"/>
                      <a:pt x="25465" y="19320"/>
                      <a:pt x="25223" y="18621"/>
                    </a:cubicBezTo>
                    <a:cubicBezTo>
                      <a:pt x="24963" y="17859"/>
                      <a:pt x="24560" y="17151"/>
                      <a:pt x="24040" y="16533"/>
                    </a:cubicBezTo>
                    <a:cubicBezTo>
                      <a:pt x="24466" y="16454"/>
                      <a:pt x="24893" y="16415"/>
                      <a:pt x="25318" y="16415"/>
                    </a:cubicBezTo>
                    <a:close/>
                    <a:moveTo>
                      <a:pt x="106101" y="16215"/>
                    </a:moveTo>
                    <a:cubicBezTo>
                      <a:pt x="106563" y="16215"/>
                      <a:pt x="107027" y="16260"/>
                      <a:pt x="107489" y="16354"/>
                    </a:cubicBezTo>
                    <a:cubicBezTo>
                      <a:pt x="106486" y="17608"/>
                      <a:pt x="105930" y="19194"/>
                      <a:pt x="106136" y="20870"/>
                    </a:cubicBezTo>
                    <a:cubicBezTo>
                      <a:pt x="104884" y="19414"/>
                      <a:pt x="103008" y="18459"/>
                      <a:pt x="101021" y="18459"/>
                    </a:cubicBezTo>
                    <a:cubicBezTo>
                      <a:pt x="101003" y="18459"/>
                      <a:pt x="100984" y="18459"/>
                      <a:pt x="100966" y="18460"/>
                    </a:cubicBezTo>
                    <a:cubicBezTo>
                      <a:pt x="102304" y="17013"/>
                      <a:pt x="104173" y="16215"/>
                      <a:pt x="106101" y="16215"/>
                    </a:cubicBezTo>
                    <a:close/>
                    <a:moveTo>
                      <a:pt x="70811" y="11695"/>
                    </a:moveTo>
                    <a:cubicBezTo>
                      <a:pt x="71307" y="11695"/>
                      <a:pt x="71806" y="11748"/>
                      <a:pt x="72301" y="11856"/>
                    </a:cubicBezTo>
                    <a:cubicBezTo>
                      <a:pt x="71289" y="13119"/>
                      <a:pt x="70742" y="14714"/>
                      <a:pt x="70939" y="16381"/>
                    </a:cubicBezTo>
                    <a:lnTo>
                      <a:pt x="70948" y="16372"/>
                    </a:lnTo>
                    <a:cubicBezTo>
                      <a:pt x="71456" y="16258"/>
                      <a:pt x="71969" y="16202"/>
                      <a:pt x="72477" y="16202"/>
                    </a:cubicBezTo>
                    <a:cubicBezTo>
                      <a:pt x="74410" y="16202"/>
                      <a:pt x="76285" y="17004"/>
                      <a:pt x="77633" y="18451"/>
                    </a:cubicBezTo>
                    <a:cubicBezTo>
                      <a:pt x="77615" y="18450"/>
                      <a:pt x="77597" y="18450"/>
                      <a:pt x="77579" y="18450"/>
                    </a:cubicBezTo>
                    <a:cubicBezTo>
                      <a:pt x="75529" y="18450"/>
                      <a:pt x="73607" y="19459"/>
                      <a:pt x="72355" y="20986"/>
                    </a:cubicBezTo>
                    <a:cubicBezTo>
                      <a:pt x="72747" y="17261"/>
                      <a:pt x="69434" y="13952"/>
                      <a:pt x="65721" y="13952"/>
                    </a:cubicBezTo>
                    <a:cubicBezTo>
                      <a:pt x="65701" y="13952"/>
                      <a:pt x="65682" y="13952"/>
                      <a:pt x="65662" y="13952"/>
                    </a:cubicBezTo>
                    <a:cubicBezTo>
                      <a:pt x="67003" y="12497"/>
                      <a:pt x="68877" y="11695"/>
                      <a:pt x="70811" y="11695"/>
                    </a:cubicBezTo>
                    <a:close/>
                    <a:moveTo>
                      <a:pt x="35609" y="16412"/>
                    </a:moveTo>
                    <a:cubicBezTo>
                      <a:pt x="36071" y="16412"/>
                      <a:pt x="36535" y="16458"/>
                      <a:pt x="36997" y="16551"/>
                    </a:cubicBezTo>
                    <a:cubicBezTo>
                      <a:pt x="36002" y="17805"/>
                      <a:pt x="35447" y="19400"/>
                      <a:pt x="35644" y="21067"/>
                    </a:cubicBezTo>
                    <a:cubicBezTo>
                      <a:pt x="34392" y="19611"/>
                      <a:pt x="32516" y="18656"/>
                      <a:pt x="30529" y="18656"/>
                    </a:cubicBezTo>
                    <a:cubicBezTo>
                      <a:pt x="30511" y="18656"/>
                      <a:pt x="30492" y="18657"/>
                      <a:pt x="30474" y="18657"/>
                    </a:cubicBezTo>
                    <a:cubicBezTo>
                      <a:pt x="31812" y="17210"/>
                      <a:pt x="33680" y="16412"/>
                      <a:pt x="35609" y="16412"/>
                    </a:cubicBezTo>
                    <a:close/>
                    <a:moveTo>
                      <a:pt x="112819" y="14254"/>
                    </a:moveTo>
                    <a:cubicBezTo>
                      <a:pt x="115994" y="14254"/>
                      <a:pt x="119169" y="16333"/>
                      <a:pt x="119209" y="20494"/>
                    </a:cubicBezTo>
                    <a:lnTo>
                      <a:pt x="119209" y="20494"/>
                    </a:lnTo>
                    <a:cubicBezTo>
                      <a:pt x="118731" y="20389"/>
                      <a:pt x="118248" y="20338"/>
                      <a:pt x="117769" y="20338"/>
                    </a:cubicBezTo>
                    <a:cubicBezTo>
                      <a:pt x="115913" y="20338"/>
                      <a:pt x="114109" y="21105"/>
                      <a:pt x="112821" y="22501"/>
                    </a:cubicBezTo>
                    <a:lnTo>
                      <a:pt x="112821" y="22492"/>
                    </a:lnTo>
                    <a:cubicBezTo>
                      <a:pt x="111539" y="21121"/>
                      <a:pt x="109747" y="20332"/>
                      <a:pt x="107865" y="20332"/>
                    </a:cubicBezTo>
                    <a:cubicBezTo>
                      <a:pt x="107382" y="20332"/>
                      <a:pt x="106898" y="20386"/>
                      <a:pt x="106423" y="20494"/>
                    </a:cubicBezTo>
                    <a:lnTo>
                      <a:pt x="106423" y="20494"/>
                    </a:lnTo>
                    <a:cubicBezTo>
                      <a:pt x="106463" y="16335"/>
                      <a:pt x="109641" y="14254"/>
                      <a:pt x="112819" y="14254"/>
                    </a:cubicBezTo>
                    <a:close/>
                    <a:moveTo>
                      <a:pt x="136134" y="14257"/>
                    </a:moveTo>
                    <a:cubicBezTo>
                      <a:pt x="139307" y="14257"/>
                      <a:pt x="142483" y="16335"/>
                      <a:pt x="142525" y="20492"/>
                    </a:cubicBezTo>
                    <a:lnTo>
                      <a:pt x="142525" y="20492"/>
                    </a:lnTo>
                    <a:cubicBezTo>
                      <a:pt x="142054" y="20391"/>
                      <a:pt x="141580" y="20342"/>
                      <a:pt x="141109" y="20342"/>
                    </a:cubicBezTo>
                    <a:cubicBezTo>
                      <a:pt x="139250" y="20342"/>
                      <a:pt x="137444" y="21108"/>
                      <a:pt x="136145" y="22501"/>
                    </a:cubicBezTo>
                    <a:cubicBezTo>
                      <a:pt x="134872" y="21121"/>
                      <a:pt x="133071" y="20341"/>
                      <a:pt x="131199" y="20341"/>
                    </a:cubicBezTo>
                    <a:cubicBezTo>
                      <a:pt x="130715" y="20341"/>
                      <a:pt x="130231" y="20395"/>
                      <a:pt x="129756" y="20494"/>
                    </a:cubicBezTo>
                    <a:lnTo>
                      <a:pt x="129756" y="20494"/>
                    </a:lnTo>
                    <a:cubicBezTo>
                      <a:pt x="129787" y="16336"/>
                      <a:pt x="132959" y="14257"/>
                      <a:pt x="136134" y="14257"/>
                    </a:cubicBezTo>
                    <a:close/>
                    <a:moveTo>
                      <a:pt x="89297" y="14362"/>
                    </a:moveTo>
                    <a:cubicBezTo>
                      <a:pt x="91875" y="14362"/>
                      <a:pt x="94452" y="15733"/>
                      <a:pt x="95348" y="18477"/>
                    </a:cubicBezTo>
                    <a:cubicBezTo>
                      <a:pt x="95572" y="19158"/>
                      <a:pt x="95679" y="19875"/>
                      <a:pt x="95688" y="20583"/>
                    </a:cubicBezTo>
                    <a:cubicBezTo>
                      <a:pt x="95213" y="20481"/>
                      <a:pt x="94735" y="20431"/>
                      <a:pt x="94260" y="20431"/>
                    </a:cubicBezTo>
                    <a:cubicBezTo>
                      <a:pt x="92399" y="20431"/>
                      <a:pt x="90599" y="21198"/>
                      <a:pt x="89299" y="22590"/>
                    </a:cubicBezTo>
                    <a:cubicBezTo>
                      <a:pt x="88018" y="21210"/>
                      <a:pt x="86226" y="20431"/>
                      <a:pt x="84344" y="20431"/>
                    </a:cubicBezTo>
                    <a:cubicBezTo>
                      <a:pt x="83860" y="20431"/>
                      <a:pt x="83376" y="20485"/>
                      <a:pt x="82902" y="20583"/>
                    </a:cubicBezTo>
                    <a:cubicBezTo>
                      <a:pt x="82902" y="19875"/>
                      <a:pt x="83018" y="19158"/>
                      <a:pt x="83233" y="18486"/>
                    </a:cubicBezTo>
                    <a:cubicBezTo>
                      <a:pt x="84130" y="15738"/>
                      <a:pt x="86714" y="14362"/>
                      <a:pt x="89297" y="14362"/>
                    </a:cubicBezTo>
                    <a:close/>
                    <a:moveTo>
                      <a:pt x="42353" y="14449"/>
                    </a:moveTo>
                    <a:cubicBezTo>
                      <a:pt x="45529" y="14449"/>
                      <a:pt x="48704" y="16525"/>
                      <a:pt x="48744" y="20682"/>
                    </a:cubicBezTo>
                    <a:cubicBezTo>
                      <a:pt x="48269" y="20580"/>
                      <a:pt x="47791" y="20530"/>
                      <a:pt x="47316" y="20530"/>
                    </a:cubicBezTo>
                    <a:cubicBezTo>
                      <a:pt x="45456" y="20530"/>
                      <a:pt x="43649" y="21293"/>
                      <a:pt x="42351" y="22684"/>
                    </a:cubicBezTo>
                    <a:lnTo>
                      <a:pt x="42351" y="22684"/>
                    </a:lnTo>
                    <a:cubicBezTo>
                      <a:pt x="41070" y="21307"/>
                      <a:pt x="39280" y="20529"/>
                      <a:pt x="37400" y="20529"/>
                    </a:cubicBezTo>
                    <a:cubicBezTo>
                      <a:pt x="36916" y="20529"/>
                      <a:pt x="36432" y="20583"/>
                      <a:pt x="35958" y="20682"/>
                    </a:cubicBezTo>
                    <a:cubicBezTo>
                      <a:pt x="35998" y="16527"/>
                      <a:pt x="39176" y="14449"/>
                      <a:pt x="42353" y="14449"/>
                    </a:cubicBezTo>
                    <a:close/>
                    <a:moveTo>
                      <a:pt x="65651" y="14458"/>
                    </a:moveTo>
                    <a:cubicBezTo>
                      <a:pt x="68826" y="14458"/>
                      <a:pt x="72001" y="16534"/>
                      <a:pt x="72041" y="20691"/>
                    </a:cubicBezTo>
                    <a:cubicBezTo>
                      <a:pt x="71568" y="20589"/>
                      <a:pt x="71091" y="20539"/>
                      <a:pt x="70617" y="20539"/>
                    </a:cubicBezTo>
                    <a:cubicBezTo>
                      <a:pt x="68758" y="20539"/>
                      <a:pt x="66952" y="21305"/>
                      <a:pt x="65653" y="22698"/>
                    </a:cubicBezTo>
                    <a:cubicBezTo>
                      <a:pt x="64371" y="21318"/>
                      <a:pt x="62579" y="20538"/>
                      <a:pt x="60697" y="20538"/>
                    </a:cubicBezTo>
                    <a:cubicBezTo>
                      <a:pt x="60214" y="20538"/>
                      <a:pt x="59730" y="20592"/>
                      <a:pt x="59255" y="20691"/>
                    </a:cubicBezTo>
                    <a:cubicBezTo>
                      <a:pt x="59295" y="16536"/>
                      <a:pt x="62473" y="14458"/>
                      <a:pt x="65651" y="14458"/>
                    </a:cubicBezTo>
                    <a:close/>
                    <a:moveTo>
                      <a:pt x="18803" y="14564"/>
                    </a:moveTo>
                    <a:cubicBezTo>
                      <a:pt x="21386" y="14564"/>
                      <a:pt x="23968" y="15937"/>
                      <a:pt x="24864" y="18684"/>
                    </a:cubicBezTo>
                    <a:cubicBezTo>
                      <a:pt x="25079" y="19365"/>
                      <a:pt x="25196" y="20072"/>
                      <a:pt x="25196" y="20789"/>
                    </a:cubicBezTo>
                    <a:cubicBezTo>
                      <a:pt x="24718" y="20684"/>
                      <a:pt x="24235" y="20633"/>
                      <a:pt x="23756" y="20633"/>
                    </a:cubicBezTo>
                    <a:cubicBezTo>
                      <a:pt x="21903" y="20633"/>
                      <a:pt x="20103" y="21401"/>
                      <a:pt x="18807" y="22796"/>
                    </a:cubicBezTo>
                    <a:cubicBezTo>
                      <a:pt x="17542" y="21424"/>
                      <a:pt x="15754" y="20637"/>
                      <a:pt x="13893" y="20637"/>
                    </a:cubicBezTo>
                    <a:cubicBezTo>
                      <a:pt x="13882" y="20637"/>
                      <a:pt x="13871" y="20637"/>
                      <a:pt x="13861" y="20637"/>
                    </a:cubicBezTo>
                    <a:cubicBezTo>
                      <a:pt x="13368" y="20637"/>
                      <a:pt x="12884" y="20682"/>
                      <a:pt x="12409" y="20789"/>
                    </a:cubicBezTo>
                    <a:cubicBezTo>
                      <a:pt x="12418" y="20072"/>
                      <a:pt x="12526" y="19365"/>
                      <a:pt x="12741" y="18684"/>
                    </a:cubicBezTo>
                    <a:cubicBezTo>
                      <a:pt x="13637" y="15937"/>
                      <a:pt x="16220" y="14564"/>
                      <a:pt x="18803" y="14564"/>
                    </a:cubicBezTo>
                    <a:close/>
                    <a:moveTo>
                      <a:pt x="117964" y="20716"/>
                    </a:moveTo>
                    <a:cubicBezTo>
                      <a:pt x="118390" y="20716"/>
                      <a:pt x="118819" y="20755"/>
                      <a:pt x="119245" y="20834"/>
                    </a:cubicBezTo>
                    <a:cubicBezTo>
                      <a:pt x="118726" y="21443"/>
                      <a:pt x="118322" y="22151"/>
                      <a:pt x="118063" y="22913"/>
                    </a:cubicBezTo>
                    <a:cubicBezTo>
                      <a:pt x="117821" y="23612"/>
                      <a:pt x="117722" y="24356"/>
                      <a:pt x="117758" y="25099"/>
                    </a:cubicBezTo>
                    <a:cubicBezTo>
                      <a:pt x="116516" y="23796"/>
                      <a:pt x="114757" y="22957"/>
                      <a:pt x="112897" y="22957"/>
                    </a:cubicBezTo>
                    <a:cubicBezTo>
                      <a:pt x="112878" y="22957"/>
                      <a:pt x="112858" y="22958"/>
                      <a:pt x="112839" y="22958"/>
                    </a:cubicBezTo>
                    <a:cubicBezTo>
                      <a:pt x="114174" y="21512"/>
                      <a:pt x="116038" y="20716"/>
                      <a:pt x="117964" y="20716"/>
                    </a:cubicBezTo>
                    <a:close/>
                    <a:moveTo>
                      <a:pt x="130993" y="20716"/>
                    </a:moveTo>
                    <a:cubicBezTo>
                      <a:pt x="132921" y="20716"/>
                      <a:pt x="134791" y="21512"/>
                      <a:pt x="136127" y="22958"/>
                    </a:cubicBezTo>
                    <a:cubicBezTo>
                      <a:pt x="136107" y="22958"/>
                      <a:pt x="136088" y="22957"/>
                      <a:pt x="136068" y="22957"/>
                    </a:cubicBezTo>
                    <a:cubicBezTo>
                      <a:pt x="134208" y="22957"/>
                      <a:pt x="132440" y="23796"/>
                      <a:pt x="131199" y="25099"/>
                    </a:cubicBezTo>
                    <a:cubicBezTo>
                      <a:pt x="131234" y="24356"/>
                      <a:pt x="131136" y="23612"/>
                      <a:pt x="130894" y="22913"/>
                    </a:cubicBezTo>
                    <a:cubicBezTo>
                      <a:pt x="130634" y="22151"/>
                      <a:pt x="130231" y="21452"/>
                      <a:pt x="129711" y="20834"/>
                    </a:cubicBezTo>
                    <a:cubicBezTo>
                      <a:pt x="130138" y="20755"/>
                      <a:pt x="130567" y="20716"/>
                      <a:pt x="130993" y="20716"/>
                    </a:cubicBezTo>
                    <a:close/>
                    <a:moveTo>
                      <a:pt x="84143" y="20805"/>
                    </a:moveTo>
                    <a:cubicBezTo>
                      <a:pt x="86076" y="20805"/>
                      <a:pt x="87948" y="21602"/>
                      <a:pt x="89290" y="23047"/>
                    </a:cubicBezTo>
                    <a:cubicBezTo>
                      <a:pt x="90627" y="21607"/>
                      <a:pt x="92501" y="20806"/>
                      <a:pt x="94436" y="20806"/>
                    </a:cubicBezTo>
                    <a:cubicBezTo>
                      <a:pt x="94861" y="20806"/>
                      <a:pt x="95289" y="20845"/>
                      <a:pt x="95715" y="20924"/>
                    </a:cubicBezTo>
                    <a:cubicBezTo>
                      <a:pt x="94720" y="22106"/>
                      <a:pt x="94138" y="23603"/>
                      <a:pt x="94219" y="25198"/>
                    </a:cubicBezTo>
                    <a:cubicBezTo>
                      <a:pt x="92977" y="23894"/>
                      <a:pt x="91209" y="23056"/>
                      <a:pt x="89341" y="23056"/>
                    </a:cubicBezTo>
                    <a:cubicBezTo>
                      <a:pt x="89321" y="23056"/>
                      <a:pt x="89301" y="23056"/>
                      <a:pt x="89281" y="23056"/>
                    </a:cubicBezTo>
                    <a:cubicBezTo>
                      <a:pt x="89262" y="23056"/>
                      <a:pt x="89242" y="23056"/>
                      <a:pt x="89222" y="23056"/>
                    </a:cubicBezTo>
                    <a:cubicBezTo>
                      <a:pt x="87362" y="23056"/>
                      <a:pt x="85595" y="23894"/>
                      <a:pt x="84353" y="25198"/>
                    </a:cubicBezTo>
                    <a:cubicBezTo>
                      <a:pt x="84434" y="23612"/>
                      <a:pt x="83851" y="22106"/>
                      <a:pt x="82866" y="20924"/>
                    </a:cubicBezTo>
                    <a:lnTo>
                      <a:pt x="82857" y="20924"/>
                    </a:lnTo>
                    <a:cubicBezTo>
                      <a:pt x="83285" y="20844"/>
                      <a:pt x="83716" y="20805"/>
                      <a:pt x="84143" y="20805"/>
                    </a:cubicBezTo>
                    <a:close/>
                    <a:moveTo>
                      <a:pt x="60510" y="20908"/>
                    </a:moveTo>
                    <a:cubicBezTo>
                      <a:pt x="62444" y="20908"/>
                      <a:pt x="64322" y="21705"/>
                      <a:pt x="65662" y="23155"/>
                    </a:cubicBezTo>
                    <a:cubicBezTo>
                      <a:pt x="65642" y="23155"/>
                      <a:pt x="65622" y="23155"/>
                      <a:pt x="65602" y="23155"/>
                    </a:cubicBezTo>
                    <a:cubicBezTo>
                      <a:pt x="63720" y="23155"/>
                      <a:pt x="61965" y="23989"/>
                      <a:pt x="60724" y="25287"/>
                    </a:cubicBezTo>
                    <a:lnTo>
                      <a:pt x="60724" y="25287"/>
                    </a:lnTo>
                    <a:cubicBezTo>
                      <a:pt x="60769" y="24543"/>
                      <a:pt x="60662" y="23809"/>
                      <a:pt x="60429" y="23110"/>
                    </a:cubicBezTo>
                    <a:cubicBezTo>
                      <a:pt x="60160" y="22348"/>
                      <a:pt x="59766" y="21641"/>
                      <a:pt x="59246" y="21022"/>
                    </a:cubicBezTo>
                    <a:cubicBezTo>
                      <a:pt x="59667" y="20945"/>
                      <a:pt x="60090" y="20908"/>
                      <a:pt x="60510" y="20908"/>
                    </a:cubicBezTo>
                    <a:close/>
                    <a:moveTo>
                      <a:pt x="47505" y="20905"/>
                    </a:moveTo>
                    <a:cubicBezTo>
                      <a:pt x="47929" y="20905"/>
                      <a:pt x="48356" y="20943"/>
                      <a:pt x="48780" y="21022"/>
                    </a:cubicBezTo>
                    <a:cubicBezTo>
                      <a:pt x="48251" y="21641"/>
                      <a:pt x="47848" y="22348"/>
                      <a:pt x="47579" y="23119"/>
                    </a:cubicBezTo>
                    <a:lnTo>
                      <a:pt x="47597" y="23110"/>
                    </a:lnTo>
                    <a:lnTo>
                      <a:pt x="47597" y="23110"/>
                    </a:lnTo>
                    <a:cubicBezTo>
                      <a:pt x="47355" y="23809"/>
                      <a:pt x="47257" y="24544"/>
                      <a:pt x="47293" y="25287"/>
                    </a:cubicBezTo>
                    <a:cubicBezTo>
                      <a:pt x="46045" y="23977"/>
                      <a:pt x="44274" y="23146"/>
                      <a:pt x="42394" y="23146"/>
                    </a:cubicBezTo>
                    <a:cubicBezTo>
                      <a:pt x="42384" y="23146"/>
                      <a:pt x="42374" y="23146"/>
                      <a:pt x="42364" y="23146"/>
                    </a:cubicBezTo>
                    <a:cubicBezTo>
                      <a:pt x="43709" y="21706"/>
                      <a:pt x="45577" y="20905"/>
                      <a:pt x="47505" y="20905"/>
                    </a:cubicBezTo>
                    <a:close/>
                    <a:moveTo>
                      <a:pt x="107673" y="20708"/>
                    </a:moveTo>
                    <a:cubicBezTo>
                      <a:pt x="109600" y="20708"/>
                      <a:pt x="111466" y="21504"/>
                      <a:pt x="112812" y="22949"/>
                    </a:cubicBezTo>
                    <a:cubicBezTo>
                      <a:pt x="112802" y="22949"/>
                      <a:pt x="112793" y="22949"/>
                      <a:pt x="112783" y="22949"/>
                    </a:cubicBezTo>
                    <a:cubicBezTo>
                      <a:pt x="110787" y="22949"/>
                      <a:pt x="108908" y="23888"/>
                      <a:pt x="107659" y="25341"/>
                    </a:cubicBezTo>
                    <a:cubicBezTo>
                      <a:pt x="107785" y="23675"/>
                      <a:pt x="107184" y="22098"/>
                      <a:pt x="106136" y="20888"/>
                    </a:cubicBezTo>
                    <a:lnTo>
                      <a:pt x="106136" y="20879"/>
                    </a:lnTo>
                    <a:cubicBezTo>
                      <a:pt x="106647" y="20764"/>
                      <a:pt x="107162" y="20708"/>
                      <a:pt x="107673" y="20708"/>
                    </a:cubicBezTo>
                    <a:close/>
                    <a:moveTo>
                      <a:pt x="13652" y="21003"/>
                    </a:moveTo>
                    <a:cubicBezTo>
                      <a:pt x="15588" y="21003"/>
                      <a:pt x="17463" y="21806"/>
                      <a:pt x="18807" y="23253"/>
                    </a:cubicBezTo>
                    <a:cubicBezTo>
                      <a:pt x="18787" y="23253"/>
                      <a:pt x="18768" y="23253"/>
                      <a:pt x="18748" y="23253"/>
                    </a:cubicBezTo>
                    <a:cubicBezTo>
                      <a:pt x="16879" y="23253"/>
                      <a:pt x="15111" y="24092"/>
                      <a:pt x="13870" y="25395"/>
                    </a:cubicBezTo>
                    <a:cubicBezTo>
                      <a:pt x="13951" y="23809"/>
                      <a:pt x="13368" y="22313"/>
                      <a:pt x="12382" y="21130"/>
                    </a:cubicBezTo>
                    <a:lnTo>
                      <a:pt x="12374" y="21121"/>
                    </a:lnTo>
                    <a:cubicBezTo>
                      <a:pt x="12799" y="21042"/>
                      <a:pt x="13227" y="21003"/>
                      <a:pt x="13652" y="21003"/>
                    </a:cubicBezTo>
                    <a:close/>
                    <a:moveTo>
                      <a:pt x="23953" y="21003"/>
                    </a:moveTo>
                    <a:cubicBezTo>
                      <a:pt x="24378" y="21003"/>
                      <a:pt x="24806" y="21042"/>
                      <a:pt x="25232" y="21121"/>
                    </a:cubicBezTo>
                    <a:cubicBezTo>
                      <a:pt x="24237" y="22304"/>
                      <a:pt x="23655" y="23800"/>
                      <a:pt x="23744" y="25395"/>
                    </a:cubicBezTo>
                    <a:cubicBezTo>
                      <a:pt x="22494" y="24092"/>
                      <a:pt x="20726" y="23253"/>
                      <a:pt x="18866" y="23253"/>
                    </a:cubicBezTo>
                    <a:cubicBezTo>
                      <a:pt x="18846" y="23253"/>
                      <a:pt x="18827" y="23253"/>
                      <a:pt x="18807" y="23253"/>
                    </a:cubicBezTo>
                    <a:cubicBezTo>
                      <a:pt x="20144" y="21806"/>
                      <a:pt x="22018" y="21003"/>
                      <a:pt x="23953" y="21003"/>
                    </a:cubicBezTo>
                    <a:close/>
                    <a:moveTo>
                      <a:pt x="37173" y="20910"/>
                    </a:moveTo>
                    <a:cubicBezTo>
                      <a:pt x="39106" y="20910"/>
                      <a:pt x="40979" y="21706"/>
                      <a:pt x="42328" y="23155"/>
                    </a:cubicBezTo>
                    <a:cubicBezTo>
                      <a:pt x="42310" y="23155"/>
                      <a:pt x="42291" y="23155"/>
                      <a:pt x="42273" y="23155"/>
                    </a:cubicBezTo>
                    <a:cubicBezTo>
                      <a:pt x="40286" y="23155"/>
                      <a:pt x="38419" y="24100"/>
                      <a:pt x="37176" y="25538"/>
                    </a:cubicBezTo>
                    <a:cubicBezTo>
                      <a:pt x="37302" y="23881"/>
                      <a:pt x="36701" y="22304"/>
                      <a:pt x="35653" y="21076"/>
                    </a:cubicBezTo>
                    <a:cubicBezTo>
                      <a:pt x="36158" y="20965"/>
                      <a:pt x="36668" y="20910"/>
                      <a:pt x="37173" y="20910"/>
                    </a:cubicBezTo>
                    <a:close/>
                    <a:moveTo>
                      <a:pt x="124477" y="18862"/>
                    </a:moveTo>
                    <a:cubicBezTo>
                      <a:pt x="127059" y="18862"/>
                      <a:pt x="129640" y="20235"/>
                      <a:pt x="130536" y="22985"/>
                    </a:cubicBezTo>
                    <a:cubicBezTo>
                      <a:pt x="130751" y="23666"/>
                      <a:pt x="130867" y="24373"/>
                      <a:pt x="130867" y="25090"/>
                    </a:cubicBezTo>
                    <a:cubicBezTo>
                      <a:pt x="130388" y="24985"/>
                      <a:pt x="129906" y="24934"/>
                      <a:pt x="129426" y="24934"/>
                    </a:cubicBezTo>
                    <a:cubicBezTo>
                      <a:pt x="127574" y="24934"/>
                      <a:pt x="125776" y="25700"/>
                      <a:pt x="124487" y="27089"/>
                    </a:cubicBezTo>
                    <a:cubicBezTo>
                      <a:pt x="123206" y="25709"/>
                      <a:pt x="121414" y="24929"/>
                      <a:pt x="119532" y="24929"/>
                    </a:cubicBezTo>
                    <a:cubicBezTo>
                      <a:pt x="119048" y="24929"/>
                      <a:pt x="118564" y="24983"/>
                      <a:pt x="118089" y="25090"/>
                    </a:cubicBezTo>
                    <a:cubicBezTo>
                      <a:pt x="118089" y="24373"/>
                      <a:pt x="118197" y="23666"/>
                      <a:pt x="118412" y="22985"/>
                    </a:cubicBezTo>
                    <a:cubicBezTo>
                      <a:pt x="119308" y="20237"/>
                      <a:pt x="121893" y="18862"/>
                      <a:pt x="124477" y="18862"/>
                    </a:cubicBezTo>
                    <a:close/>
                    <a:moveTo>
                      <a:pt x="77632" y="18956"/>
                    </a:moveTo>
                    <a:cubicBezTo>
                      <a:pt x="80806" y="18956"/>
                      <a:pt x="83981" y="21032"/>
                      <a:pt x="84022" y="25189"/>
                    </a:cubicBezTo>
                    <a:cubicBezTo>
                      <a:pt x="83548" y="25087"/>
                      <a:pt x="83071" y="25037"/>
                      <a:pt x="82597" y="25037"/>
                    </a:cubicBezTo>
                    <a:cubicBezTo>
                      <a:pt x="80739" y="25037"/>
                      <a:pt x="78934" y="25804"/>
                      <a:pt x="77642" y="27196"/>
                    </a:cubicBezTo>
                    <a:cubicBezTo>
                      <a:pt x="76360" y="25816"/>
                      <a:pt x="74568" y="25037"/>
                      <a:pt x="72687" y="25037"/>
                    </a:cubicBezTo>
                    <a:cubicBezTo>
                      <a:pt x="72203" y="25037"/>
                      <a:pt x="71719" y="25090"/>
                      <a:pt x="71244" y="25189"/>
                    </a:cubicBezTo>
                    <a:cubicBezTo>
                      <a:pt x="71280" y="21035"/>
                      <a:pt x="74456" y="18956"/>
                      <a:pt x="77632" y="18956"/>
                    </a:cubicBezTo>
                    <a:close/>
                    <a:moveTo>
                      <a:pt x="100947" y="18956"/>
                    </a:moveTo>
                    <a:cubicBezTo>
                      <a:pt x="104121" y="18956"/>
                      <a:pt x="107295" y="21032"/>
                      <a:pt x="107337" y="25187"/>
                    </a:cubicBezTo>
                    <a:lnTo>
                      <a:pt x="107337" y="25187"/>
                    </a:lnTo>
                    <a:cubicBezTo>
                      <a:pt x="106865" y="25086"/>
                      <a:pt x="106389" y="25037"/>
                      <a:pt x="105917" y="25037"/>
                    </a:cubicBezTo>
                    <a:cubicBezTo>
                      <a:pt x="104054" y="25037"/>
                      <a:pt x="102249" y="25804"/>
                      <a:pt x="100957" y="27196"/>
                    </a:cubicBezTo>
                    <a:cubicBezTo>
                      <a:pt x="99676" y="25816"/>
                      <a:pt x="97883" y="25037"/>
                      <a:pt x="96002" y="25037"/>
                    </a:cubicBezTo>
                    <a:cubicBezTo>
                      <a:pt x="95518" y="25037"/>
                      <a:pt x="95034" y="25090"/>
                      <a:pt x="94559" y="25189"/>
                    </a:cubicBezTo>
                    <a:cubicBezTo>
                      <a:pt x="94595" y="21035"/>
                      <a:pt x="97771" y="18956"/>
                      <a:pt x="100947" y="18956"/>
                    </a:cubicBezTo>
                    <a:close/>
                    <a:moveTo>
                      <a:pt x="53993" y="19061"/>
                    </a:moveTo>
                    <a:cubicBezTo>
                      <a:pt x="56574" y="19061"/>
                      <a:pt x="59156" y="20434"/>
                      <a:pt x="60052" y="23182"/>
                    </a:cubicBezTo>
                    <a:lnTo>
                      <a:pt x="60070" y="23173"/>
                    </a:lnTo>
                    <a:cubicBezTo>
                      <a:pt x="60285" y="23854"/>
                      <a:pt x="60393" y="24562"/>
                      <a:pt x="60402" y="25278"/>
                    </a:cubicBezTo>
                    <a:cubicBezTo>
                      <a:pt x="59927" y="25177"/>
                      <a:pt x="59448" y="25127"/>
                      <a:pt x="58973" y="25127"/>
                    </a:cubicBezTo>
                    <a:cubicBezTo>
                      <a:pt x="57110" y="25127"/>
                      <a:pt x="55305" y="25893"/>
                      <a:pt x="54013" y="27286"/>
                    </a:cubicBezTo>
                    <a:cubicBezTo>
                      <a:pt x="52732" y="25906"/>
                      <a:pt x="50939" y="25126"/>
                      <a:pt x="49058" y="25126"/>
                    </a:cubicBezTo>
                    <a:cubicBezTo>
                      <a:pt x="48574" y="25126"/>
                      <a:pt x="48090" y="25171"/>
                      <a:pt x="47615" y="25278"/>
                    </a:cubicBezTo>
                    <a:cubicBezTo>
                      <a:pt x="47615" y="24562"/>
                      <a:pt x="47732" y="23854"/>
                      <a:pt x="47947" y="23173"/>
                    </a:cubicBezTo>
                    <a:cubicBezTo>
                      <a:pt x="48838" y="20432"/>
                      <a:pt x="51415" y="19061"/>
                      <a:pt x="53993" y="19061"/>
                    </a:cubicBezTo>
                    <a:close/>
                    <a:moveTo>
                      <a:pt x="7148" y="19155"/>
                    </a:moveTo>
                    <a:cubicBezTo>
                      <a:pt x="10323" y="19155"/>
                      <a:pt x="13498" y="21234"/>
                      <a:pt x="13538" y="25395"/>
                    </a:cubicBezTo>
                    <a:cubicBezTo>
                      <a:pt x="13060" y="25290"/>
                      <a:pt x="12577" y="25239"/>
                      <a:pt x="12098" y="25239"/>
                    </a:cubicBezTo>
                    <a:cubicBezTo>
                      <a:pt x="10244" y="25239"/>
                      <a:pt x="8445" y="26005"/>
                      <a:pt x="7150" y="27393"/>
                    </a:cubicBezTo>
                    <a:cubicBezTo>
                      <a:pt x="5868" y="26013"/>
                      <a:pt x="4076" y="25234"/>
                      <a:pt x="2194" y="25234"/>
                    </a:cubicBezTo>
                    <a:cubicBezTo>
                      <a:pt x="1711" y="25234"/>
                      <a:pt x="1227" y="25287"/>
                      <a:pt x="752" y="25395"/>
                    </a:cubicBezTo>
                    <a:cubicBezTo>
                      <a:pt x="792" y="21236"/>
                      <a:pt x="3970" y="19155"/>
                      <a:pt x="7148" y="19155"/>
                    </a:cubicBezTo>
                    <a:close/>
                    <a:moveTo>
                      <a:pt x="30463" y="19158"/>
                    </a:moveTo>
                    <a:cubicBezTo>
                      <a:pt x="33636" y="19158"/>
                      <a:pt x="36811" y="21236"/>
                      <a:pt x="36854" y="25391"/>
                    </a:cubicBezTo>
                    <a:lnTo>
                      <a:pt x="36854" y="25391"/>
                    </a:lnTo>
                    <a:cubicBezTo>
                      <a:pt x="36379" y="25289"/>
                      <a:pt x="35901" y="25239"/>
                      <a:pt x="35426" y="25239"/>
                    </a:cubicBezTo>
                    <a:cubicBezTo>
                      <a:pt x="33569" y="25239"/>
                      <a:pt x="31771" y="26005"/>
                      <a:pt x="30483" y="27393"/>
                    </a:cubicBezTo>
                    <a:cubicBezTo>
                      <a:pt x="29201" y="26022"/>
                      <a:pt x="27409" y="25234"/>
                      <a:pt x="25528" y="25234"/>
                    </a:cubicBezTo>
                    <a:cubicBezTo>
                      <a:pt x="25044" y="25234"/>
                      <a:pt x="24560" y="25287"/>
                      <a:pt x="24085" y="25395"/>
                    </a:cubicBezTo>
                    <a:cubicBezTo>
                      <a:pt x="24116" y="21237"/>
                      <a:pt x="27288" y="19158"/>
                      <a:pt x="30463" y="19158"/>
                    </a:cubicBezTo>
                    <a:close/>
                    <a:moveTo>
                      <a:pt x="129616" y="25309"/>
                    </a:moveTo>
                    <a:cubicBezTo>
                      <a:pt x="130046" y="25309"/>
                      <a:pt x="130480" y="25349"/>
                      <a:pt x="130912" y="25431"/>
                    </a:cubicBezTo>
                    <a:cubicBezTo>
                      <a:pt x="129908" y="26605"/>
                      <a:pt x="129326" y="28110"/>
                      <a:pt x="129415" y="29696"/>
                    </a:cubicBezTo>
                    <a:lnTo>
                      <a:pt x="129415" y="29705"/>
                    </a:lnTo>
                    <a:cubicBezTo>
                      <a:pt x="128174" y="28393"/>
                      <a:pt x="126407" y="27563"/>
                      <a:pt x="124538" y="27563"/>
                    </a:cubicBezTo>
                    <a:cubicBezTo>
                      <a:pt x="124518" y="27563"/>
                      <a:pt x="124498" y="27563"/>
                      <a:pt x="124478" y="27563"/>
                    </a:cubicBezTo>
                    <a:cubicBezTo>
                      <a:pt x="124459" y="27563"/>
                      <a:pt x="124439" y="27563"/>
                      <a:pt x="124419" y="27563"/>
                    </a:cubicBezTo>
                    <a:cubicBezTo>
                      <a:pt x="122559" y="27563"/>
                      <a:pt x="120791" y="28402"/>
                      <a:pt x="119550" y="29705"/>
                    </a:cubicBezTo>
                    <a:cubicBezTo>
                      <a:pt x="119631" y="28110"/>
                      <a:pt x="119048" y="26605"/>
                      <a:pt x="118054" y="25431"/>
                    </a:cubicBezTo>
                    <a:cubicBezTo>
                      <a:pt x="118485" y="25349"/>
                      <a:pt x="118919" y="25309"/>
                      <a:pt x="119350" y="25309"/>
                    </a:cubicBezTo>
                    <a:cubicBezTo>
                      <a:pt x="121279" y="25309"/>
                      <a:pt x="123147" y="26111"/>
                      <a:pt x="124487" y="27554"/>
                    </a:cubicBezTo>
                    <a:cubicBezTo>
                      <a:pt x="125820" y="26111"/>
                      <a:pt x="127687" y="25309"/>
                      <a:pt x="129616" y="25309"/>
                    </a:cubicBezTo>
                    <a:close/>
                    <a:moveTo>
                      <a:pt x="48849" y="25510"/>
                    </a:moveTo>
                    <a:cubicBezTo>
                      <a:pt x="50784" y="25510"/>
                      <a:pt x="52659" y="26313"/>
                      <a:pt x="54004" y="27760"/>
                    </a:cubicBezTo>
                    <a:lnTo>
                      <a:pt x="54004" y="27760"/>
                    </a:lnTo>
                    <a:cubicBezTo>
                      <a:pt x="54001" y="27760"/>
                      <a:pt x="53998" y="27761"/>
                      <a:pt x="53995" y="27761"/>
                    </a:cubicBezTo>
                    <a:cubicBezTo>
                      <a:pt x="53975" y="27760"/>
                      <a:pt x="53956" y="27760"/>
                      <a:pt x="53936" y="27760"/>
                    </a:cubicBezTo>
                    <a:cubicBezTo>
                      <a:pt x="52067" y="27760"/>
                      <a:pt x="50308" y="28599"/>
                      <a:pt x="49058" y="29902"/>
                    </a:cubicBezTo>
                    <a:cubicBezTo>
                      <a:pt x="49138" y="28307"/>
                      <a:pt x="48565" y="26811"/>
                      <a:pt x="47561" y="25628"/>
                    </a:cubicBezTo>
                    <a:lnTo>
                      <a:pt x="47570" y="25628"/>
                    </a:lnTo>
                    <a:cubicBezTo>
                      <a:pt x="47996" y="25549"/>
                      <a:pt x="48424" y="25510"/>
                      <a:pt x="48849" y="25510"/>
                    </a:cubicBezTo>
                    <a:close/>
                    <a:moveTo>
                      <a:pt x="59145" y="25510"/>
                    </a:moveTo>
                    <a:cubicBezTo>
                      <a:pt x="59569" y="25510"/>
                      <a:pt x="59996" y="25549"/>
                      <a:pt x="60420" y="25628"/>
                    </a:cubicBezTo>
                    <a:cubicBezTo>
                      <a:pt x="59434" y="26811"/>
                      <a:pt x="58852" y="28307"/>
                      <a:pt x="58932" y="29902"/>
                    </a:cubicBezTo>
                    <a:cubicBezTo>
                      <a:pt x="57691" y="28599"/>
                      <a:pt x="55923" y="27760"/>
                      <a:pt x="54054" y="27760"/>
                    </a:cubicBezTo>
                    <a:cubicBezTo>
                      <a:pt x="54037" y="27760"/>
                      <a:pt x="54021" y="27760"/>
                      <a:pt x="54004" y="27760"/>
                    </a:cubicBezTo>
                    <a:lnTo>
                      <a:pt x="54004" y="27760"/>
                    </a:lnTo>
                    <a:cubicBezTo>
                      <a:pt x="55341" y="26313"/>
                      <a:pt x="57215" y="25510"/>
                      <a:pt x="59145" y="25510"/>
                    </a:cubicBezTo>
                    <a:close/>
                    <a:moveTo>
                      <a:pt x="25317" y="25617"/>
                    </a:moveTo>
                    <a:cubicBezTo>
                      <a:pt x="27250" y="25617"/>
                      <a:pt x="29122" y="26414"/>
                      <a:pt x="30465" y="27859"/>
                    </a:cubicBezTo>
                    <a:cubicBezTo>
                      <a:pt x="30445" y="27859"/>
                      <a:pt x="30425" y="27859"/>
                      <a:pt x="30406" y="27859"/>
                    </a:cubicBezTo>
                    <a:cubicBezTo>
                      <a:pt x="28537" y="27859"/>
                      <a:pt x="26769" y="28697"/>
                      <a:pt x="25528" y="30001"/>
                    </a:cubicBezTo>
                    <a:cubicBezTo>
                      <a:pt x="25608" y="28415"/>
                      <a:pt x="25026" y="26909"/>
                      <a:pt x="24031" y="25735"/>
                    </a:cubicBezTo>
                    <a:cubicBezTo>
                      <a:pt x="24460" y="25656"/>
                      <a:pt x="24890" y="25617"/>
                      <a:pt x="25317" y="25617"/>
                    </a:cubicBezTo>
                    <a:close/>
                    <a:moveTo>
                      <a:pt x="106136" y="30079"/>
                    </a:moveTo>
                    <a:cubicBezTo>
                      <a:pt x="106135" y="30079"/>
                      <a:pt x="106135" y="30080"/>
                      <a:pt x="106134" y="30080"/>
                    </a:cubicBezTo>
                    <a:lnTo>
                      <a:pt x="106134" y="30080"/>
                    </a:lnTo>
                    <a:lnTo>
                      <a:pt x="106136" y="30081"/>
                    </a:lnTo>
                    <a:cubicBezTo>
                      <a:pt x="106136" y="30081"/>
                      <a:pt x="106136" y="30080"/>
                      <a:pt x="106136" y="30079"/>
                    </a:cubicBezTo>
                    <a:close/>
                    <a:moveTo>
                      <a:pt x="70806" y="20919"/>
                    </a:moveTo>
                    <a:cubicBezTo>
                      <a:pt x="71297" y="20919"/>
                      <a:pt x="71792" y="20971"/>
                      <a:pt x="72283" y="21076"/>
                    </a:cubicBezTo>
                    <a:cubicBezTo>
                      <a:pt x="71289" y="22322"/>
                      <a:pt x="70742" y="23908"/>
                      <a:pt x="70939" y="25574"/>
                    </a:cubicBezTo>
                    <a:cubicBezTo>
                      <a:pt x="71446" y="25463"/>
                      <a:pt x="71957" y="25408"/>
                      <a:pt x="72464" y="25408"/>
                    </a:cubicBezTo>
                    <a:cubicBezTo>
                      <a:pt x="74404" y="25408"/>
                      <a:pt x="76283" y="26206"/>
                      <a:pt x="77633" y="27662"/>
                    </a:cubicBezTo>
                    <a:cubicBezTo>
                      <a:pt x="78968" y="26216"/>
                      <a:pt x="80838" y="25420"/>
                      <a:pt x="82771" y="25420"/>
                    </a:cubicBezTo>
                    <a:cubicBezTo>
                      <a:pt x="83199" y="25420"/>
                      <a:pt x="83629" y="25459"/>
                      <a:pt x="84057" y="25538"/>
                    </a:cubicBezTo>
                    <a:cubicBezTo>
                      <a:pt x="83063" y="26721"/>
                      <a:pt x="82480" y="28218"/>
                      <a:pt x="82570" y="29813"/>
                    </a:cubicBezTo>
                    <a:cubicBezTo>
                      <a:pt x="81320" y="28509"/>
                      <a:pt x="79561" y="27671"/>
                      <a:pt x="77692" y="27671"/>
                    </a:cubicBezTo>
                    <a:cubicBezTo>
                      <a:pt x="77672" y="27671"/>
                      <a:pt x="77653" y="27671"/>
                      <a:pt x="77633" y="27671"/>
                    </a:cubicBezTo>
                    <a:cubicBezTo>
                      <a:pt x="77615" y="27671"/>
                      <a:pt x="77597" y="27671"/>
                      <a:pt x="77578" y="27671"/>
                    </a:cubicBezTo>
                    <a:cubicBezTo>
                      <a:pt x="75520" y="27671"/>
                      <a:pt x="73598" y="28679"/>
                      <a:pt x="72346" y="30207"/>
                    </a:cubicBezTo>
                    <a:cubicBezTo>
                      <a:pt x="72748" y="26485"/>
                      <a:pt x="69425" y="23164"/>
                      <a:pt x="65706" y="23164"/>
                    </a:cubicBezTo>
                    <a:cubicBezTo>
                      <a:pt x="65691" y="23164"/>
                      <a:pt x="65677" y="23164"/>
                      <a:pt x="65662" y="23164"/>
                    </a:cubicBezTo>
                    <a:cubicBezTo>
                      <a:pt x="67004" y="21714"/>
                      <a:pt x="68876" y="20919"/>
                      <a:pt x="70806" y="20919"/>
                    </a:cubicBezTo>
                    <a:close/>
                    <a:moveTo>
                      <a:pt x="35617" y="25606"/>
                    </a:moveTo>
                    <a:cubicBezTo>
                      <a:pt x="36076" y="25606"/>
                      <a:pt x="36538" y="25652"/>
                      <a:pt x="36997" y="25744"/>
                    </a:cubicBezTo>
                    <a:cubicBezTo>
                      <a:pt x="35993" y="26999"/>
                      <a:pt x="35447" y="28594"/>
                      <a:pt x="35644" y="30269"/>
                    </a:cubicBezTo>
                    <a:cubicBezTo>
                      <a:pt x="34392" y="28813"/>
                      <a:pt x="32516" y="27859"/>
                      <a:pt x="30520" y="27859"/>
                    </a:cubicBezTo>
                    <a:cubicBezTo>
                      <a:pt x="30502" y="27859"/>
                      <a:pt x="30483" y="27859"/>
                      <a:pt x="30465" y="27859"/>
                    </a:cubicBezTo>
                    <a:cubicBezTo>
                      <a:pt x="31804" y="26411"/>
                      <a:pt x="33682" y="25606"/>
                      <a:pt x="35617" y="25606"/>
                    </a:cubicBezTo>
                    <a:close/>
                    <a:moveTo>
                      <a:pt x="112816" y="23451"/>
                    </a:moveTo>
                    <a:cubicBezTo>
                      <a:pt x="115993" y="23451"/>
                      <a:pt x="119169" y="25529"/>
                      <a:pt x="119209" y="29687"/>
                    </a:cubicBezTo>
                    <a:cubicBezTo>
                      <a:pt x="118736" y="29585"/>
                      <a:pt x="118259" y="29535"/>
                      <a:pt x="117784" y="29535"/>
                    </a:cubicBezTo>
                    <a:cubicBezTo>
                      <a:pt x="115923" y="29535"/>
                      <a:pt x="114113" y="30302"/>
                      <a:pt x="112821" y="31694"/>
                    </a:cubicBezTo>
                    <a:cubicBezTo>
                      <a:pt x="111539" y="30314"/>
                      <a:pt x="109747" y="29535"/>
                      <a:pt x="107865" y="29535"/>
                    </a:cubicBezTo>
                    <a:cubicBezTo>
                      <a:pt x="107382" y="29535"/>
                      <a:pt x="106898" y="29588"/>
                      <a:pt x="106423" y="29687"/>
                    </a:cubicBezTo>
                    <a:cubicBezTo>
                      <a:pt x="106463" y="25529"/>
                      <a:pt x="109640" y="23451"/>
                      <a:pt x="112816" y="23451"/>
                    </a:cubicBezTo>
                    <a:close/>
                    <a:moveTo>
                      <a:pt x="136139" y="23455"/>
                    </a:moveTo>
                    <a:cubicBezTo>
                      <a:pt x="139311" y="23455"/>
                      <a:pt x="142484" y="25532"/>
                      <a:pt x="142525" y="29687"/>
                    </a:cubicBezTo>
                    <a:lnTo>
                      <a:pt x="142534" y="29696"/>
                    </a:lnTo>
                    <a:cubicBezTo>
                      <a:pt x="142055" y="29591"/>
                      <a:pt x="141572" y="29540"/>
                      <a:pt x="141093" y="29540"/>
                    </a:cubicBezTo>
                    <a:cubicBezTo>
                      <a:pt x="139240" y="29540"/>
                      <a:pt x="137441" y="30306"/>
                      <a:pt x="136145" y="31694"/>
                    </a:cubicBezTo>
                    <a:cubicBezTo>
                      <a:pt x="134872" y="30323"/>
                      <a:pt x="133071" y="29535"/>
                      <a:pt x="131199" y="29535"/>
                    </a:cubicBezTo>
                    <a:cubicBezTo>
                      <a:pt x="130715" y="29535"/>
                      <a:pt x="130231" y="29588"/>
                      <a:pt x="129756" y="29696"/>
                    </a:cubicBezTo>
                    <a:cubicBezTo>
                      <a:pt x="129787" y="25536"/>
                      <a:pt x="132963" y="23455"/>
                      <a:pt x="136139" y="23455"/>
                    </a:cubicBezTo>
                    <a:close/>
                    <a:moveTo>
                      <a:pt x="89290" y="23558"/>
                    </a:moveTo>
                    <a:cubicBezTo>
                      <a:pt x="92466" y="23558"/>
                      <a:pt x="95642" y="25636"/>
                      <a:pt x="95679" y="29793"/>
                    </a:cubicBezTo>
                    <a:lnTo>
                      <a:pt x="95679" y="29793"/>
                    </a:lnTo>
                    <a:cubicBezTo>
                      <a:pt x="95207" y="29692"/>
                      <a:pt x="94732" y="29643"/>
                      <a:pt x="94260" y="29643"/>
                    </a:cubicBezTo>
                    <a:cubicBezTo>
                      <a:pt x="92399" y="29643"/>
                      <a:pt x="90599" y="30409"/>
                      <a:pt x="89299" y="31802"/>
                    </a:cubicBezTo>
                    <a:cubicBezTo>
                      <a:pt x="88018" y="30422"/>
                      <a:pt x="86226" y="29642"/>
                      <a:pt x="84344" y="29642"/>
                    </a:cubicBezTo>
                    <a:cubicBezTo>
                      <a:pt x="83860" y="29642"/>
                      <a:pt x="83376" y="29696"/>
                      <a:pt x="82902" y="29795"/>
                    </a:cubicBezTo>
                    <a:cubicBezTo>
                      <a:pt x="82937" y="25637"/>
                      <a:pt x="86114" y="23558"/>
                      <a:pt x="89290" y="23558"/>
                    </a:cubicBezTo>
                    <a:close/>
                    <a:moveTo>
                      <a:pt x="65666" y="23648"/>
                    </a:moveTo>
                    <a:cubicBezTo>
                      <a:pt x="68843" y="23648"/>
                      <a:pt x="72019" y="25727"/>
                      <a:pt x="72059" y="29884"/>
                    </a:cubicBezTo>
                    <a:cubicBezTo>
                      <a:pt x="71580" y="29779"/>
                      <a:pt x="71096" y="29728"/>
                      <a:pt x="70615" y="29728"/>
                    </a:cubicBezTo>
                    <a:cubicBezTo>
                      <a:pt x="68761" y="29728"/>
                      <a:pt x="66961" y="30492"/>
                      <a:pt x="65666" y="31886"/>
                    </a:cubicBezTo>
                    <a:lnTo>
                      <a:pt x="65666" y="31886"/>
                    </a:lnTo>
                    <a:cubicBezTo>
                      <a:pt x="64392" y="30517"/>
                      <a:pt x="62615" y="29732"/>
                      <a:pt x="60747" y="29732"/>
                    </a:cubicBezTo>
                    <a:cubicBezTo>
                      <a:pt x="60737" y="29732"/>
                      <a:pt x="60726" y="29732"/>
                      <a:pt x="60715" y="29732"/>
                    </a:cubicBezTo>
                    <a:cubicBezTo>
                      <a:pt x="60231" y="29732"/>
                      <a:pt x="59748" y="29777"/>
                      <a:pt x="59273" y="29884"/>
                    </a:cubicBezTo>
                    <a:cubicBezTo>
                      <a:pt x="59313" y="25727"/>
                      <a:pt x="62490" y="23648"/>
                      <a:pt x="65666" y="23648"/>
                    </a:cubicBezTo>
                    <a:close/>
                    <a:moveTo>
                      <a:pt x="42333" y="23656"/>
                    </a:moveTo>
                    <a:cubicBezTo>
                      <a:pt x="45505" y="23656"/>
                      <a:pt x="48680" y="25731"/>
                      <a:pt x="48726" y="29882"/>
                    </a:cubicBezTo>
                    <a:lnTo>
                      <a:pt x="48726" y="29882"/>
                    </a:lnTo>
                    <a:cubicBezTo>
                      <a:pt x="48256" y="29782"/>
                      <a:pt x="47782" y="29732"/>
                      <a:pt x="47311" y="29732"/>
                    </a:cubicBezTo>
                    <a:cubicBezTo>
                      <a:pt x="45452" y="29732"/>
                      <a:pt x="43648" y="30499"/>
                      <a:pt x="42355" y="31891"/>
                    </a:cubicBezTo>
                    <a:cubicBezTo>
                      <a:pt x="41074" y="30511"/>
                      <a:pt x="39282" y="29732"/>
                      <a:pt x="37400" y="29732"/>
                    </a:cubicBezTo>
                    <a:cubicBezTo>
                      <a:pt x="36916" y="29732"/>
                      <a:pt x="36432" y="29777"/>
                      <a:pt x="35958" y="29884"/>
                    </a:cubicBezTo>
                    <a:cubicBezTo>
                      <a:pt x="35989" y="25732"/>
                      <a:pt x="39159" y="23656"/>
                      <a:pt x="42333" y="23656"/>
                    </a:cubicBezTo>
                    <a:close/>
                    <a:moveTo>
                      <a:pt x="18806" y="23760"/>
                    </a:moveTo>
                    <a:cubicBezTo>
                      <a:pt x="21979" y="23760"/>
                      <a:pt x="25151" y="25836"/>
                      <a:pt x="25196" y="29992"/>
                    </a:cubicBezTo>
                    <a:lnTo>
                      <a:pt x="25196" y="29992"/>
                    </a:lnTo>
                    <a:cubicBezTo>
                      <a:pt x="24718" y="29887"/>
                      <a:pt x="24235" y="29836"/>
                      <a:pt x="23756" y="29836"/>
                    </a:cubicBezTo>
                    <a:cubicBezTo>
                      <a:pt x="21903" y="29836"/>
                      <a:pt x="20103" y="30603"/>
                      <a:pt x="18807" y="31999"/>
                    </a:cubicBezTo>
                    <a:cubicBezTo>
                      <a:pt x="17526" y="30619"/>
                      <a:pt x="15734" y="29839"/>
                      <a:pt x="13852" y="29839"/>
                    </a:cubicBezTo>
                    <a:cubicBezTo>
                      <a:pt x="13368" y="29839"/>
                      <a:pt x="12884" y="29893"/>
                      <a:pt x="12409" y="29992"/>
                    </a:cubicBezTo>
                    <a:cubicBezTo>
                      <a:pt x="12454" y="25839"/>
                      <a:pt x="15631" y="23760"/>
                      <a:pt x="18806" y="23760"/>
                    </a:cubicBezTo>
                    <a:close/>
                    <a:moveTo>
                      <a:pt x="117960" y="29918"/>
                    </a:moveTo>
                    <a:cubicBezTo>
                      <a:pt x="118387" y="29918"/>
                      <a:pt x="118817" y="29957"/>
                      <a:pt x="119245" y="30037"/>
                    </a:cubicBezTo>
                    <a:cubicBezTo>
                      <a:pt x="118251" y="31210"/>
                      <a:pt x="117668" y="32716"/>
                      <a:pt x="117758" y="34302"/>
                    </a:cubicBezTo>
                    <a:cubicBezTo>
                      <a:pt x="116514" y="33005"/>
                      <a:pt x="114758" y="32168"/>
                      <a:pt x="112908" y="32168"/>
                    </a:cubicBezTo>
                    <a:cubicBezTo>
                      <a:pt x="112879" y="32168"/>
                      <a:pt x="112850" y="32169"/>
                      <a:pt x="112821" y="32169"/>
                    </a:cubicBezTo>
                    <a:cubicBezTo>
                      <a:pt x="114156" y="30716"/>
                      <a:pt x="116027" y="29918"/>
                      <a:pt x="117960" y="29918"/>
                    </a:cubicBezTo>
                    <a:close/>
                    <a:moveTo>
                      <a:pt x="84139" y="30021"/>
                    </a:moveTo>
                    <a:cubicBezTo>
                      <a:pt x="86073" y="30021"/>
                      <a:pt x="87951" y="30818"/>
                      <a:pt x="89290" y="32268"/>
                    </a:cubicBezTo>
                    <a:lnTo>
                      <a:pt x="89290" y="32268"/>
                    </a:lnTo>
                    <a:cubicBezTo>
                      <a:pt x="89274" y="32267"/>
                      <a:pt x="89257" y="32267"/>
                      <a:pt x="89240" y="32267"/>
                    </a:cubicBezTo>
                    <a:cubicBezTo>
                      <a:pt x="87371" y="32267"/>
                      <a:pt x="85603" y="33106"/>
                      <a:pt x="84362" y="34409"/>
                    </a:cubicBezTo>
                    <a:cubicBezTo>
                      <a:pt x="84443" y="32814"/>
                      <a:pt x="83860" y="31318"/>
                      <a:pt x="82875" y="30135"/>
                    </a:cubicBezTo>
                    <a:cubicBezTo>
                      <a:pt x="83295" y="30058"/>
                      <a:pt x="83719" y="30021"/>
                      <a:pt x="84139" y="30021"/>
                    </a:cubicBezTo>
                    <a:close/>
                    <a:moveTo>
                      <a:pt x="94446" y="30017"/>
                    </a:moveTo>
                    <a:cubicBezTo>
                      <a:pt x="94870" y="30017"/>
                      <a:pt x="95298" y="30056"/>
                      <a:pt x="95724" y="30135"/>
                    </a:cubicBezTo>
                    <a:cubicBezTo>
                      <a:pt x="94729" y="31318"/>
                      <a:pt x="94147" y="32814"/>
                      <a:pt x="94237" y="34409"/>
                    </a:cubicBezTo>
                    <a:cubicBezTo>
                      <a:pt x="92986" y="33106"/>
                      <a:pt x="91227" y="32267"/>
                      <a:pt x="89359" y="32267"/>
                    </a:cubicBezTo>
                    <a:cubicBezTo>
                      <a:pt x="89339" y="32267"/>
                      <a:pt x="89319" y="32267"/>
                      <a:pt x="89299" y="32268"/>
                    </a:cubicBezTo>
                    <a:cubicBezTo>
                      <a:pt x="90637" y="30820"/>
                      <a:pt x="92510" y="30017"/>
                      <a:pt x="94446" y="30017"/>
                    </a:cubicBezTo>
                    <a:close/>
                    <a:moveTo>
                      <a:pt x="47502" y="30107"/>
                    </a:moveTo>
                    <a:cubicBezTo>
                      <a:pt x="47926" y="30107"/>
                      <a:pt x="48354" y="30146"/>
                      <a:pt x="48780" y="30225"/>
                    </a:cubicBezTo>
                    <a:cubicBezTo>
                      <a:pt x="47785" y="31407"/>
                      <a:pt x="47203" y="32913"/>
                      <a:pt x="47284" y="34499"/>
                    </a:cubicBezTo>
                    <a:cubicBezTo>
                      <a:pt x="46042" y="33196"/>
                      <a:pt x="44275" y="32366"/>
                      <a:pt x="42406" y="32366"/>
                    </a:cubicBezTo>
                    <a:cubicBezTo>
                      <a:pt x="42386" y="32366"/>
                      <a:pt x="42366" y="32366"/>
                      <a:pt x="42346" y="32366"/>
                    </a:cubicBezTo>
                    <a:cubicBezTo>
                      <a:pt x="42343" y="32366"/>
                      <a:pt x="42341" y="32366"/>
                      <a:pt x="42338" y="32366"/>
                    </a:cubicBezTo>
                    <a:lnTo>
                      <a:pt x="42338" y="32366"/>
                    </a:lnTo>
                    <a:lnTo>
                      <a:pt x="42355" y="32357"/>
                    </a:lnTo>
                    <a:cubicBezTo>
                      <a:pt x="43693" y="30910"/>
                      <a:pt x="45566" y="30107"/>
                      <a:pt x="47502" y="30107"/>
                    </a:cubicBezTo>
                    <a:close/>
                    <a:moveTo>
                      <a:pt x="106100" y="25400"/>
                    </a:moveTo>
                    <a:cubicBezTo>
                      <a:pt x="106559" y="25400"/>
                      <a:pt x="107021" y="25446"/>
                      <a:pt x="107480" y="25538"/>
                    </a:cubicBezTo>
                    <a:cubicBezTo>
                      <a:pt x="106477" y="26801"/>
                      <a:pt x="105930" y="28404"/>
                      <a:pt x="106136" y="30079"/>
                    </a:cubicBezTo>
                    <a:lnTo>
                      <a:pt x="106136" y="30079"/>
                    </a:lnTo>
                    <a:cubicBezTo>
                      <a:pt x="106645" y="29966"/>
                      <a:pt x="107158" y="29911"/>
                      <a:pt x="107667" y="29911"/>
                    </a:cubicBezTo>
                    <a:cubicBezTo>
                      <a:pt x="109601" y="29911"/>
                      <a:pt x="111474" y="30709"/>
                      <a:pt x="112821" y="32169"/>
                    </a:cubicBezTo>
                    <a:cubicBezTo>
                      <a:pt x="112793" y="32169"/>
                      <a:pt x="112765" y="32169"/>
                      <a:pt x="112738" y="32169"/>
                    </a:cubicBezTo>
                    <a:cubicBezTo>
                      <a:pt x="110761" y="32169"/>
                      <a:pt x="108905" y="33112"/>
                      <a:pt x="107659" y="34553"/>
                    </a:cubicBezTo>
                    <a:cubicBezTo>
                      <a:pt x="107785" y="32886"/>
                      <a:pt x="107175" y="31300"/>
                      <a:pt x="106127" y="30081"/>
                    </a:cubicBezTo>
                    <a:cubicBezTo>
                      <a:pt x="106130" y="30081"/>
                      <a:pt x="106132" y="30080"/>
                      <a:pt x="106134" y="30080"/>
                    </a:cubicBezTo>
                    <a:lnTo>
                      <a:pt x="106134" y="30080"/>
                    </a:lnTo>
                    <a:lnTo>
                      <a:pt x="106127" y="30072"/>
                    </a:lnTo>
                    <a:cubicBezTo>
                      <a:pt x="104875" y="28616"/>
                      <a:pt x="102990" y="27662"/>
                      <a:pt x="100995" y="27662"/>
                    </a:cubicBezTo>
                    <a:cubicBezTo>
                      <a:pt x="100976" y="27662"/>
                      <a:pt x="100958" y="27662"/>
                      <a:pt x="100939" y="27662"/>
                    </a:cubicBezTo>
                    <a:cubicBezTo>
                      <a:pt x="100919" y="27662"/>
                      <a:pt x="100900" y="27662"/>
                      <a:pt x="100880" y="27662"/>
                    </a:cubicBezTo>
                    <a:cubicBezTo>
                      <a:pt x="99020" y="27662"/>
                      <a:pt x="97252" y="28500"/>
                      <a:pt x="96011" y="29804"/>
                    </a:cubicBezTo>
                    <a:cubicBezTo>
                      <a:pt x="96091" y="28209"/>
                      <a:pt x="95509" y="26712"/>
                      <a:pt x="94514" y="25529"/>
                    </a:cubicBezTo>
                    <a:cubicBezTo>
                      <a:pt x="94943" y="25450"/>
                      <a:pt x="95373" y="25411"/>
                      <a:pt x="95801" y="25411"/>
                    </a:cubicBezTo>
                    <a:cubicBezTo>
                      <a:pt x="97734" y="25411"/>
                      <a:pt x="99605" y="26207"/>
                      <a:pt x="100948" y="27653"/>
                    </a:cubicBezTo>
                    <a:cubicBezTo>
                      <a:pt x="102288" y="26205"/>
                      <a:pt x="104166" y="25400"/>
                      <a:pt x="106100" y="25400"/>
                    </a:cubicBezTo>
                    <a:close/>
                    <a:moveTo>
                      <a:pt x="13662" y="30223"/>
                    </a:moveTo>
                    <a:cubicBezTo>
                      <a:pt x="15598" y="30223"/>
                      <a:pt x="17464" y="31021"/>
                      <a:pt x="18807" y="32474"/>
                    </a:cubicBezTo>
                    <a:cubicBezTo>
                      <a:pt x="18787" y="32474"/>
                      <a:pt x="18768" y="32473"/>
                      <a:pt x="18748" y="32473"/>
                    </a:cubicBezTo>
                    <a:cubicBezTo>
                      <a:pt x="16879" y="32473"/>
                      <a:pt x="15111" y="33312"/>
                      <a:pt x="13870" y="34615"/>
                    </a:cubicBezTo>
                    <a:cubicBezTo>
                      <a:pt x="13951" y="33020"/>
                      <a:pt x="13368" y="31515"/>
                      <a:pt x="12374" y="30341"/>
                    </a:cubicBezTo>
                    <a:cubicBezTo>
                      <a:pt x="12803" y="30262"/>
                      <a:pt x="13234" y="30223"/>
                      <a:pt x="13662" y="30223"/>
                    </a:cubicBezTo>
                    <a:close/>
                    <a:moveTo>
                      <a:pt x="23936" y="30219"/>
                    </a:moveTo>
                    <a:cubicBezTo>
                      <a:pt x="24366" y="30219"/>
                      <a:pt x="24800" y="30259"/>
                      <a:pt x="25232" y="30341"/>
                    </a:cubicBezTo>
                    <a:cubicBezTo>
                      <a:pt x="24237" y="31515"/>
                      <a:pt x="23655" y="33020"/>
                      <a:pt x="23744" y="34615"/>
                    </a:cubicBezTo>
                    <a:cubicBezTo>
                      <a:pt x="22494" y="33303"/>
                      <a:pt x="20727" y="32473"/>
                      <a:pt x="18867" y="32473"/>
                    </a:cubicBezTo>
                    <a:cubicBezTo>
                      <a:pt x="18847" y="32473"/>
                      <a:pt x="18827" y="32474"/>
                      <a:pt x="18807" y="32474"/>
                    </a:cubicBezTo>
                    <a:lnTo>
                      <a:pt x="18807" y="32465"/>
                    </a:lnTo>
                    <a:cubicBezTo>
                      <a:pt x="20140" y="31022"/>
                      <a:pt x="22007" y="30219"/>
                      <a:pt x="23936" y="30219"/>
                    </a:cubicBezTo>
                    <a:close/>
                    <a:moveTo>
                      <a:pt x="37182" y="30113"/>
                    </a:moveTo>
                    <a:cubicBezTo>
                      <a:pt x="39117" y="30113"/>
                      <a:pt x="40995" y="30910"/>
                      <a:pt x="42337" y="32366"/>
                    </a:cubicBezTo>
                    <a:lnTo>
                      <a:pt x="42337" y="32366"/>
                    </a:lnTo>
                    <a:cubicBezTo>
                      <a:pt x="42313" y="32366"/>
                      <a:pt x="42288" y="32366"/>
                      <a:pt x="42264" y="32366"/>
                    </a:cubicBezTo>
                    <a:cubicBezTo>
                      <a:pt x="40296" y="32366"/>
                      <a:pt x="38431" y="33309"/>
                      <a:pt x="37185" y="34750"/>
                    </a:cubicBezTo>
                    <a:cubicBezTo>
                      <a:pt x="37320" y="33083"/>
                      <a:pt x="36710" y="31506"/>
                      <a:pt x="35662" y="30278"/>
                    </a:cubicBezTo>
                    <a:cubicBezTo>
                      <a:pt x="36167" y="30167"/>
                      <a:pt x="36676" y="30113"/>
                      <a:pt x="37182" y="30113"/>
                    </a:cubicBezTo>
                    <a:close/>
                    <a:moveTo>
                      <a:pt x="124479" y="28060"/>
                    </a:moveTo>
                    <a:cubicBezTo>
                      <a:pt x="127651" y="28060"/>
                      <a:pt x="130826" y="30136"/>
                      <a:pt x="130867" y="34291"/>
                    </a:cubicBezTo>
                    <a:lnTo>
                      <a:pt x="130867" y="34291"/>
                    </a:lnTo>
                    <a:cubicBezTo>
                      <a:pt x="130397" y="34190"/>
                      <a:pt x="129923" y="34141"/>
                      <a:pt x="129452" y="34141"/>
                    </a:cubicBezTo>
                    <a:cubicBezTo>
                      <a:pt x="127593" y="34141"/>
                      <a:pt x="125787" y="34908"/>
                      <a:pt x="124487" y="36300"/>
                    </a:cubicBezTo>
                    <a:cubicBezTo>
                      <a:pt x="123215" y="34920"/>
                      <a:pt x="121414" y="34140"/>
                      <a:pt x="119541" y="34140"/>
                    </a:cubicBezTo>
                    <a:cubicBezTo>
                      <a:pt x="119057" y="34140"/>
                      <a:pt x="118564" y="34194"/>
                      <a:pt x="118098" y="34293"/>
                    </a:cubicBezTo>
                    <a:cubicBezTo>
                      <a:pt x="118130" y="30138"/>
                      <a:pt x="121303" y="28060"/>
                      <a:pt x="124479" y="28060"/>
                    </a:cubicBezTo>
                    <a:close/>
                    <a:moveTo>
                      <a:pt x="100961" y="28160"/>
                    </a:moveTo>
                    <a:cubicBezTo>
                      <a:pt x="104135" y="28160"/>
                      <a:pt x="107310" y="30239"/>
                      <a:pt x="107355" y="34400"/>
                    </a:cubicBezTo>
                    <a:cubicBezTo>
                      <a:pt x="106875" y="34295"/>
                      <a:pt x="106390" y="34244"/>
                      <a:pt x="105910" y="34244"/>
                    </a:cubicBezTo>
                    <a:cubicBezTo>
                      <a:pt x="104056" y="34244"/>
                      <a:pt x="102256" y="35007"/>
                      <a:pt x="100961" y="36393"/>
                    </a:cubicBezTo>
                    <a:lnTo>
                      <a:pt x="100961" y="36393"/>
                    </a:lnTo>
                    <a:cubicBezTo>
                      <a:pt x="99680" y="35026"/>
                      <a:pt x="97881" y="34239"/>
                      <a:pt x="96011" y="34239"/>
                    </a:cubicBezTo>
                    <a:cubicBezTo>
                      <a:pt x="95527" y="34239"/>
                      <a:pt x="95043" y="34293"/>
                      <a:pt x="94568" y="34400"/>
                    </a:cubicBezTo>
                    <a:cubicBezTo>
                      <a:pt x="94608" y="30241"/>
                      <a:pt x="97784" y="28160"/>
                      <a:pt x="100961" y="28160"/>
                    </a:cubicBezTo>
                    <a:close/>
                    <a:moveTo>
                      <a:pt x="77631" y="28164"/>
                    </a:moveTo>
                    <a:cubicBezTo>
                      <a:pt x="80804" y="28164"/>
                      <a:pt x="83979" y="30241"/>
                      <a:pt x="84022" y="34396"/>
                    </a:cubicBezTo>
                    <a:lnTo>
                      <a:pt x="84022" y="34396"/>
                    </a:lnTo>
                    <a:cubicBezTo>
                      <a:pt x="83552" y="34297"/>
                      <a:pt x="83079" y="34248"/>
                      <a:pt x="82611" y="34248"/>
                    </a:cubicBezTo>
                    <a:cubicBezTo>
                      <a:pt x="80750" y="34248"/>
                      <a:pt x="78950" y="35013"/>
                      <a:pt x="77651" y="36398"/>
                    </a:cubicBezTo>
                    <a:cubicBezTo>
                      <a:pt x="76369" y="35028"/>
                      <a:pt x="74577" y="34239"/>
                      <a:pt x="72704" y="34239"/>
                    </a:cubicBezTo>
                    <a:cubicBezTo>
                      <a:pt x="72212" y="34248"/>
                      <a:pt x="71728" y="34293"/>
                      <a:pt x="71253" y="34400"/>
                    </a:cubicBezTo>
                    <a:cubicBezTo>
                      <a:pt x="71284" y="30243"/>
                      <a:pt x="74456" y="28164"/>
                      <a:pt x="77631" y="28164"/>
                    </a:cubicBezTo>
                    <a:close/>
                    <a:moveTo>
                      <a:pt x="53994" y="28259"/>
                    </a:moveTo>
                    <a:cubicBezTo>
                      <a:pt x="57168" y="28259"/>
                      <a:pt x="60343" y="30337"/>
                      <a:pt x="60384" y="34497"/>
                    </a:cubicBezTo>
                    <a:lnTo>
                      <a:pt x="60384" y="34497"/>
                    </a:lnTo>
                    <a:cubicBezTo>
                      <a:pt x="59906" y="34393"/>
                      <a:pt x="59425" y="34343"/>
                      <a:pt x="58949" y="34343"/>
                    </a:cubicBezTo>
                    <a:cubicBezTo>
                      <a:pt x="57093" y="34343"/>
                      <a:pt x="55300" y="35109"/>
                      <a:pt x="54004" y="36497"/>
                    </a:cubicBezTo>
                    <a:cubicBezTo>
                      <a:pt x="52723" y="35126"/>
                      <a:pt x="50931" y="34338"/>
                      <a:pt x="49049" y="34338"/>
                    </a:cubicBezTo>
                    <a:cubicBezTo>
                      <a:pt x="48565" y="34338"/>
                      <a:pt x="48081" y="34391"/>
                      <a:pt x="47606" y="34499"/>
                    </a:cubicBezTo>
                    <a:cubicBezTo>
                      <a:pt x="47642" y="30340"/>
                      <a:pt x="50818" y="28259"/>
                      <a:pt x="53994" y="28259"/>
                    </a:cubicBezTo>
                    <a:close/>
                    <a:moveTo>
                      <a:pt x="7145" y="28361"/>
                    </a:moveTo>
                    <a:cubicBezTo>
                      <a:pt x="10322" y="28361"/>
                      <a:pt x="13498" y="30440"/>
                      <a:pt x="13538" y="34597"/>
                    </a:cubicBezTo>
                    <a:cubicBezTo>
                      <a:pt x="13065" y="34495"/>
                      <a:pt x="12588" y="34446"/>
                      <a:pt x="12114" y="34446"/>
                    </a:cubicBezTo>
                    <a:cubicBezTo>
                      <a:pt x="10255" y="34446"/>
                      <a:pt x="8451" y="35212"/>
                      <a:pt x="7159" y="36605"/>
                    </a:cubicBezTo>
                    <a:cubicBezTo>
                      <a:pt x="5877" y="35225"/>
                      <a:pt x="4076" y="34445"/>
                      <a:pt x="2194" y="34445"/>
                    </a:cubicBezTo>
                    <a:cubicBezTo>
                      <a:pt x="1711" y="34445"/>
                      <a:pt x="1227" y="34490"/>
                      <a:pt x="752" y="34597"/>
                    </a:cubicBezTo>
                    <a:cubicBezTo>
                      <a:pt x="792" y="30440"/>
                      <a:pt x="3969" y="28361"/>
                      <a:pt x="7145" y="28361"/>
                    </a:cubicBezTo>
                    <a:close/>
                    <a:moveTo>
                      <a:pt x="30465" y="28367"/>
                    </a:moveTo>
                    <a:cubicBezTo>
                      <a:pt x="33637" y="28367"/>
                      <a:pt x="36811" y="30444"/>
                      <a:pt x="36854" y="34602"/>
                    </a:cubicBezTo>
                    <a:lnTo>
                      <a:pt x="36854" y="34602"/>
                    </a:lnTo>
                    <a:cubicBezTo>
                      <a:pt x="36379" y="34500"/>
                      <a:pt x="35901" y="34450"/>
                      <a:pt x="35426" y="34450"/>
                    </a:cubicBezTo>
                    <a:cubicBezTo>
                      <a:pt x="33569" y="34450"/>
                      <a:pt x="31771" y="35216"/>
                      <a:pt x="30483" y="36605"/>
                    </a:cubicBezTo>
                    <a:cubicBezTo>
                      <a:pt x="29201" y="35234"/>
                      <a:pt x="27409" y="34445"/>
                      <a:pt x="25528" y="34445"/>
                    </a:cubicBezTo>
                    <a:cubicBezTo>
                      <a:pt x="25044" y="34445"/>
                      <a:pt x="24560" y="34499"/>
                      <a:pt x="24085" y="34606"/>
                    </a:cubicBezTo>
                    <a:cubicBezTo>
                      <a:pt x="24116" y="30448"/>
                      <a:pt x="27290" y="28367"/>
                      <a:pt x="30465" y="28367"/>
                    </a:cubicBezTo>
                    <a:close/>
                    <a:moveTo>
                      <a:pt x="119332" y="34516"/>
                    </a:moveTo>
                    <a:cubicBezTo>
                      <a:pt x="121268" y="34516"/>
                      <a:pt x="123142" y="35318"/>
                      <a:pt x="124487" y="36766"/>
                    </a:cubicBezTo>
                    <a:lnTo>
                      <a:pt x="124487" y="36766"/>
                    </a:lnTo>
                    <a:cubicBezTo>
                      <a:pt x="124484" y="36766"/>
                      <a:pt x="124481" y="36766"/>
                      <a:pt x="124478" y="36766"/>
                    </a:cubicBezTo>
                    <a:cubicBezTo>
                      <a:pt x="124459" y="36766"/>
                      <a:pt x="124439" y="36766"/>
                      <a:pt x="124419" y="36766"/>
                    </a:cubicBezTo>
                    <a:cubicBezTo>
                      <a:pt x="122559" y="36766"/>
                      <a:pt x="120791" y="37604"/>
                      <a:pt x="119550" y="38907"/>
                    </a:cubicBezTo>
                    <a:cubicBezTo>
                      <a:pt x="119631" y="37312"/>
                      <a:pt x="119048" y="35816"/>
                      <a:pt x="118054" y="34633"/>
                    </a:cubicBezTo>
                    <a:cubicBezTo>
                      <a:pt x="118479" y="34554"/>
                      <a:pt x="118907" y="34516"/>
                      <a:pt x="119332" y="34516"/>
                    </a:cubicBezTo>
                    <a:close/>
                    <a:moveTo>
                      <a:pt x="129633" y="34516"/>
                    </a:moveTo>
                    <a:cubicBezTo>
                      <a:pt x="130058" y="34516"/>
                      <a:pt x="130486" y="34554"/>
                      <a:pt x="130912" y="34633"/>
                    </a:cubicBezTo>
                    <a:cubicBezTo>
                      <a:pt x="129908" y="35816"/>
                      <a:pt x="129326" y="37321"/>
                      <a:pt x="129415" y="38907"/>
                    </a:cubicBezTo>
                    <a:cubicBezTo>
                      <a:pt x="128174" y="37604"/>
                      <a:pt x="126406" y="36766"/>
                      <a:pt x="124537" y="36766"/>
                    </a:cubicBezTo>
                    <a:cubicBezTo>
                      <a:pt x="124521" y="36766"/>
                      <a:pt x="124504" y="36766"/>
                      <a:pt x="124487" y="36766"/>
                    </a:cubicBezTo>
                    <a:lnTo>
                      <a:pt x="124487" y="36766"/>
                    </a:lnTo>
                    <a:cubicBezTo>
                      <a:pt x="125825" y="35318"/>
                      <a:pt x="127698" y="34516"/>
                      <a:pt x="129633" y="34516"/>
                    </a:cubicBezTo>
                    <a:close/>
                    <a:moveTo>
                      <a:pt x="60697" y="38943"/>
                    </a:moveTo>
                    <a:cubicBezTo>
                      <a:pt x="60700" y="38943"/>
                      <a:pt x="60703" y="38943"/>
                      <a:pt x="60707" y="38943"/>
                    </a:cubicBezTo>
                    <a:lnTo>
                      <a:pt x="60707" y="38943"/>
                    </a:lnTo>
                    <a:cubicBezTo>
                      <a:pt x="60709" y="38943"/>
                      <a:pt x="60712" y="38943"/>
                      <a:pt x="60715" y="38943"/>
                    </a:cubicBezTo>
                    <a:close/>
                    <a:moveTo>
                      <a:pt x="82776" y="34621"/>
                    </a:moveTo>
                    <a:cubicBezTo>
                      <a:pt x="83205" y="34621"/>
                      <a:pt x="83636" y="34660"/>
                      <a:pt x="84066" y="34741"/>
                    </a:cubicBezTo>
                    <a:cubicBezTo>
                      <a:pt x="83556" y="35341"/>
                      <a:pt x="83152" y="36031"/>
                      <a:pt x="82893" y="36775"/>
                    </a:cubicBezTo>
                    <a:lnTo>
                      <a:pt x="82875" y="36775"/>
                    </a:lnTo>
                    <a:cubicBezTo>
                      <a:pt x="82642" y="37474"/>
                      <a:pt x="82534" y="38208"/>
                      <a:pt x="82579" y="38952"/>
                    </a:cubicBezTo>
                    <a:cubicBezTo>
                      <a:pt x="81333" y="37644"/>
                      <a:pt x="79568" y="36811"/>
                      <a:pt x="77695" y="36811"/>
                    </a:cubicBezTo>
                    <a:cubicBezTo>
                      <a:pt x="79034" y="35399"/>
                      <a:pt x="80873" y="34621"/>
                      <a:pt x="82776" y="34621"/>
                    </a:cubicBezTo>
                    <a:close/>
                    <a:moveTo>
                      <a:pt x="95815" y="34621"/>
                    </a:moveTo>
                    <a:cubicBezTo>
                      <a:pt x="97719" y="34621"/>
                      <a:pt x="99565" y="35399"/>
                      <a:pt x="100903" y="36811"/>
                    </a:cubicBezTo>
                    <a:cubicBezTo>
                      <a:pt x="99030" y="36811"/>
                      <a:pt x="97265" y="37644"/>
                      <a:pt x="96020" y="38952"/>
                    </a:cubicBezTo>
                    <a:cubicBezTo>
                      <a:pt x="96056" y="38208"/>
                      <a:pt x="95948" y="37474"/>
                      <a:pt x="95706" y="36775"/>
                    </a:cubicBezTo>
                    <a:lnTo>
                      <a:pt x="95688" y="36775"/>
                    </a:lnTo>
                    <a:cubicBezTo>
                      <a:pt x="95428" y="36031"/>
                      <a:pt x="95034" y="35341"/>
                      <a:pt x="94523" y="34741"/>
                    </a:cubicBezTo>
                    <a:cubicBezTo>
                      <a:pt x="94953" y="34660"/>
                      <a:pt x="95385" y="34621"/>
                      <a:pt x="95815" y="34621"/>
                    </a:cubicBezTo>
                    <a:close/>
                    <a:moveTo>
                      <a:pt x="48844" y="34725"/>
                    </a:moveTo>
                    <a:cubicBezTo>
                      <a:pt x="50778" y="34725"/>
                      <a:pt x="52655" y="35522"/>
                      <a:pt x="53995" y="36972"/>
                    </a:cubicBezTo>
                    <a:lnTo>
                      <a:pt x="53995" y="36972"/>
                    </a:lnTo>
                    <a:cubicBezTo>
                      <a:pt x="53988" y="36972"/>
                      <a:pt x="53981" y="36972"/>
                      <a:pt x="53974" y="36972"/>
                    </a:cubicBezTo>
                    <a:cubicBezTo>
                      <a:pt x="52094" y="36972"/>
                      <a:pt x="50315" y="37803"/>
                      <a:pt x="49067" y="39113"/>
                    </a:cubicBezTo>
                    <a:cubicBezTo>
                      <a:pt x="49147" y="37527"/>
                      <a:pt x="48565" y="36022"/>
                      <a:pt x="47579" y="34839"/>
                    </a:cubicBezTo>
                    <a:cubicBezTo>
                      <a:pt x="48000" y="34763"/>
                      <a:pt x="48423" y="34725"/>
                      <a:pt x="48844" y="34725"/>
                    </a:cubicBezTo>
                    <a:close/>
                    <a:moveTo>
                      <a:pt x="59150" y="34722"/>
                    </a:moveTo>
                    <a:cubicBezTo>
                      <a:pt x="59575" y="34722"/>
                      <a:pt x="60003" y="34760"/>
                      <a:pt x="60429" y="34839"/>
                    </a:cubicBezTo>
                    <a:cubicBezTo>
                      <a:pt x="59434" y="36022"/>
                      <a:pt x="58852" y="37527"/>
                      <a:pt x="58941" y="39113"/>
                    </a:cubicBezTo>
                    <a:cubicBezTo>
                      <a:pt x="57691" y="37810"/>
                      <a:pt x="55923" y="36972"/>
                      <a:pt x="54063" y="36972"/>
                    </a:cubicBezTo>
                    <a:cubicBezTo>
                      <a:pt x="54043" y="36972"/>
                      <a:pt x="54024" y="36972"/>
                      <a:pt x="54004" y="36972"/>
                    </a:cubicBezTo>
                    <a:cubicBezTo>
                      <a:pt x="55341" y="35524"/>
                      <a:pt x="57215" y="34722"/>
                      <a:pt x="59150" y="34722"/>
                    </a:cubicBezTo>
                    <a:close/>
                    <a:moveTo>
                      <a:pt x="25322" y="34827"/>
                    </a:moveTo>
                    <a:cubicBezTo>
                      <a:pt x="27227" y="34827"/>
                      <a:pt x="29071" y="35605"/>
                      <a:pt x="30402" y="37017"/>
                    </a:cubicBezTo>
                    <a:cubicBezTo>
                      <a:pt x="28538" y="37017"/>
                      <a:pt x="26764" y="37850"/>
                      <a:pt x="25519" y="39149"/>
                    </a:cubicBezTo>
                    <a:cubicBezTo>
                      <a:pt x="25563" y="38415"/>
                      <a:pt x="25456" y="37671"/>
                      <a:pt x="25223" y="36972"/>
                    </a:cubicBezTo>
                    <a:lnTo>
                      <a:pt x="25196" y="36972"/>
                    </a:lnTo>
                    <a:cubicBezTo>
                      <a:pt x="24936" y="36228"/>
                      <a:pt x="24542" y="35547"/>
                      <a:pt x="24031" y="34947"/>
                    </a:cubicBezTo>
                    <a:cubicBezTo>
                      <a:pt x="24461" y="34866"/>
                      <a:pt x="24893" y="34827"/>
                      <a:pt x="25322" y="34827"/>
                    </a:cubicBezTo>
                    <a:close/>
                    <a:moveTo>
                      <a:pt x="12283" y="34827"/>
                    </a:moveTo>
                    <a:cubicBezTo>
                      <a:pt x="12712" y="34827"/>
                      <a:pt x="13144" y="34866"/>
                      <a:pt x="13574" y="34947"/>
                    </a:cubicBezTo>
                    <a:cubicBezTo>
                      <a:pt x="13063" y="35547"/>
                      <a:pt x="12669" y="36228"/>
                      <a:pt x="12400" y="36972"/>
                    </a:cubicBezTo>
                    <a:lnTo>
                      <a:pt x="12382" y="36972"/>
                    </a:lnTo>
                    <a:cubicBezTo>
                      <a:pt x="12141" y="37671"/>
                      <a:pt x="12042" y="38415"/>
                      <a:pt x="12087" y="39149"/>
                    </a:cubicBezTo>
                    <a:lnTo>
                      <a:pt x="12078" y="39158"/>
                    </a:lnTo>
                    <a:cubicBezTo>
                      <a:pt x="10832" y="37850"/>
                      <a:pt x="9067" y="37017"/>
                      <a:pt x="7203" y="37017"/>
                    </a:cubicBezTo>
                    <a:cubicBezTo>
                      <a:pt x="8534" y="35605"/>
                      <a:pt x="10378" y="34827"/>
                      <a:pt x="12283" y="34827"/>
                    </a:cubicBezTo>
                    <a:close/>
                    <a:moveTo>
                      <a:pt x="106092" y="34618"/>
                    </a:moveTo>
                    <a:cubicBezTo>
                      <a:pt x="106556" y="34618"/>
                      <a:pt x="107024" y="34664"/>
                      <a:pt x="107489" y="34759"/>
                    </a:cubicBezTo>
                    <a:cubicBezTo>
                      <a:pt x="106497" y="35993"/>
                      <a:pt x="105950" y="37566"/>
                      <a:pt x="106126" y="39211"/>
                    </a:cubicBezTo>
                    <a:lnTo>
                      <a:pt x="106126" y="39211"/>
                    </a:lnTo>
                    <a:cubicBezTo>
                      <a:pt x="104872" y="37760"/>
                      <a:pt x="102999" y="36811"/>
                      <a:pt x="101011" y="36811"/>
                    </a:cubicBezTo>
                    <a:cubicBezTo>
                      <a:pt x="102344" y="35398"/>
                      <a:pt x="104187" y="34618"/>
                      <a:pt x="106092" y="34618"/>
                    </a:cubicBezTo>
                    <a:close/>
                    <a:moveTo>
                      <a:pt x="70812" y="30100"/>
                    </a:moveTo>
                    <a:cubicBezTo>
                      <a:pt x="71307" y="30100"/>
                      <a:pt x="71806" y="30153"/>
                      <a:pt x="72301" y="30261"/>
                    </a:cubicBezTo>
                    <a:cubicBezTo>
                      <a:pt x="71289" y="31524"/>
                      <a:pt x="70742" y="33119"/>
                      <a:pt x="70939" y="34786"/>
                    </a:cubicBezTo>
                    <a:lnTo>
                      <a:pt x="70957" y="34786"/>
                    </a:lnTo>
                    <a:cubicBezTo>
                      <a:pt x="71464" y="34672"/>
                      <a:pt x="71976" y="34617"/>
                      <a:pt x="72484" y="34617"/>
                    </a:cubicBezTo>
                    <a:cubicBezTo>
                      <a:pt x="74391" y="34617"/>
                      <a:pt x="76244" y="35395"/>
                      <a:pt x="77588" y="36811"/>
                    </a:cubicBezTo>
                    <a:cubicBezTo>
                      <a:pt x="75545" y="36811"/>
                      <a:pt x="73618" y="37823"/>
                      <a:pt x="72364" y="39338"/>
                    </a:cubicBezTo>
                    <a:cubicBezTo>
                      <a:pt x="72712" y="35639"/>
                      <a:pt x="69416" y="32366"/>
                      <a:pt x="65722" y="32366"/>
                    </a:cubicBezTo>
                    <a:cubicBezTo>
                      <a:pt x="65702" y="32366"/>
                      <a:pt x="65682" y="32366"/>
                      <a:pt x="65662" y="32366"/>
                    </a:cubicBezTo>
                    <a:cubicBezTo>
                      <a:pt x="65642" y="32366"/>
                      <a:pt x="65622" y="32366"/>
                      <a:pt x="65602" y="32366"/>
                    </a:cubicBezTo>
                    <a:cubicBezTo>
                      <a:pt x="63733" y="32366"/>
                      <a:pt x="61974" y="33196"/>
                      <a:pt x="60724" y="34499"/>
                    </a:cubicBezTo>
                    <a:cubicBezTo>
                      <a:pt x="60814" y="32913"/>
                      <a:pt x="60231" y="31407"/>
                      <a:pt x="59237" y="30225"/>
                    </a:cubicBezTo>
                    <a:cubicBezTo>
                      <a:pt x="59663" y="30146"/>
                      <a:pt x="60090" y="30107"/>
                      <a:pt x="60515" y="30107"/>
                    </a:cubicBezTo>
                    <a:cubicBezTo>
                      <a:pt x="62451" y="30107"/>
                      <a:pt x="64326" y="30910"/>
                      <a:pt x="65671" y="32357"/>
                    </a:cubicBezTo>
                    <a:cubicBezTo>
                      <a:pt x="67011" y="30902"/>
                      <a:pt x="68881" y="30100"/>
                      <a:pt x="70812" y="30100"/>
                    </a:cubicBezTo>
                    <a:close/>
                    <a:moveTo>
                      <a:pt x="35613" y="34818"/>
                    </a:moveTo>
                    <a:cubicBezTo>
                      <a:pt x="36073" y="34818"/>
                      <a:pt x="36537" y="34863"/>
                      <a:pt x="36997" y="34956"/>
                    </a:cubicBezTo>
                    <a:cubicBezTo>
                      <a:pt x="36011" y="36201"/>
                      <a:pt x="35456" y="37769"/>
                      <a:pt x="35635" y="39418"/>
                    </a:cubicBezTo>
                    <a:cubicBezTo>
                      <a:pt x="34389" y="37958"/>
                      <a:pt x="32508" y="37017"/>
                      <a:pt x="30519" y="37008"/>
                    </a:cubicBezTo>
                    <a:cubicBezTo>
                      <a:pt x="31861" y="35593"/>
                      <a:pt x="33709" y="34818"/>
                      <a:pt x="35613" y="34818"/>
                    </a:cubicBezTo>
                    <a:close/>
                    <a:moveTo>
                      <a:pt x="112816" y="32662"/>
                    </a:moveTo>
                    <a:cubicBezTo>
                      <a:pt x="115993" y="32662"/>
                      <a:pt x="119169" y="34741"/>
                      <a:pt x="119209" y="38898"/>
                    </a:cubicBezTo>
                    <a:cubicBezTo>
                      <a:pt x="118736" y="38797"/>
                      <a:pt x="118259" y="38747"/>
                      <a:pt x="117785" y="38747"/>
                    </a:cubicBezTo>
                    <a:cubicBezTo>
                      <a:pt x="115926" y="38747"/>
                      <a:pt x="114120" y="39513"/>
                      <a:pt x="112821" y="40906"/>
                    </a:cubicBezTo>
                    <a:cubicBezTo>
                      <a:pt x="111539" y="39526"/>
                      <a:pt x="109747" y="38746"/>
                      <a:pt x="107865" y="38746"/>
                    </a:cubicBezTo>
                    <a:cubicBezTo>
                      <a:pt x="107382" y="38746"/>
                      <a:pt x="106898" y="38800"/>
                      <a:pt x="106423" y="38898"/>
                    </a:cubicBezTo>
                    <a:cubicBezTo>
                      <a:pt x="106463" y="34741"/>
                      <a:pt x="109640" y="32662"/>
                      <a:pt x="112816" y="32662"/>
                    </a:cubicBezTo>
                    <a:close/>
                    <a:moveTo>
                      <a:pt x="136134" y="32665"/>
                    </a:moveTo>
                    <a:cubicBezTo>
                      <a:pt x="139310" y="32665"/>
                      <a:pt x="142484" y="34742"/>
                      <a:pt x="142525" y="38898"/>
                    </a:cubicBezTo>
                    <a:cubicBezTo>
                      <a:pt x="142050" y="38797"/>
                      <a:pt x="141571" y="38747"/>
                      <a:pt x="141097" y="38747"/>
                    </a:cubicBezTo>
                    <a:cubicBezTo>
                      <a:pt x="139236" y="38747"/>
                      <a:pt x="137435" y="39513"/>
                      <a:pt x="136136" y="40906"/>
                    </a:cubicBezTo>
                    <a:cubicBezTo>
                      <a:pt x="134854" y="39526"/>
                      <a:pt x="133062" y="38746"/>
                      <a:pt x="131181" y="38746"/>
                    </a:cubicBezTo>
                    <a:cubicBezTo>
                      <a:pt x="130697" y="38746"/>
                      <a:pt x="130213" y="38800"/>
                      <a:pt x="129738" y="38898"/>
                    </a:cubicBezTo>
                    <a:cubicBezTo>
                      <a:pt x="129778" y="34744"/>
                      <a:pt x="132957" y="32665"/>
                      <a:pt x="136134" y="32665"/>
                    </a:cubicBezTo>
                    <a:close/>
                    <a:moveTo>
                      <a:pt x="89291" y="32767"/>
                    </a:moveTo>
                    <a:cubicBezTo>
                      <a:pt x="91871" y="32767"/>
                      <a:pt x="94452" y="34140"/>
                      <a:pt x="95348" y="36891"/>
                    </a:cubicBezTo>
                    <a:lnTo>
                      <a:pt x="95357" y="36882"/>
                    </a:lnTo>
                    <a:lnTo>
                      <a:pt x="95375" y="36882"/>
                    </a:lnTo>
                    <a:cubicBezTo>
                      <a:pt x="95581" y="37545"/>
                      <a:pt x="95688" y="38244"/>
                      <a:pt x="95688" y="38934"/>
                    </a:cubicBezTo>
                    <a:cubicBezTo>
                      <a:pt x="95215" y="38832"/>
                      <a:pt x="94738" y="38783"/>
                      <a:pt x="94264" y="38783"/>
                    </a:cubicBezTo>
                    <a:cubicBezTo>
                      <a:pt x="92405" y="38783"/>
                      <a:pt x="90601" y="39549"/>
                      <a:pt x="89308" y="40941"/>
                    </a:cubicBezTo>
                    <a:cubicBezTo>
                      <a:pt x="88027" y="39562"/>
                      <a:pt x="86235" y="38782"/>
                      <a:pt x="84353" y="38782"/>
                    </a:cubicBezTo>
                    <a:cubicBezTo>
                      <a:pt x="83869" y="38782"/>
                      <a:pt x="83385" y="38836"/>
                      <a:pt x="82910" y="38934"/>
                    </a:cubicBezTo>
                    <a:cubicBezTo>
                      <a:pt x="82910" y="38244"/>
                      <a:pt x="83018" y="37545"/>
                      <a:pt x="83224" y="36882"/>
                    </a:cubicBezTo>
                    <a:lnTo>
                      <a:pt x="83242" y="36882"/>
                    </a:lnTo>
                    <a:cubicBezTo>
                      <a:pt x="84134" y="34140"/>
                      <a:pt x="86712" y="32767"/>
                      <a:pt x="89291" y="32767"/>
                    </a:cubicBezTo>
                    <a:close/>
                    <a:moveTo>
                      <a:pt x="42335" y="32864"/>
                    </a:moveTo>
                    <a:cubicBezTo>
                      <a:pt x="45506" y="32864"/>
                      <a:pt x="48679" y="34938"/>
                      <a:pt x="48726" y="39092"/>
                    </a:cubicBezTo>
                    <a:lnTo>
                      <a:pt x="48726" y="39092"/>
                    </a:lnTo>
                    <a:cubicBezTo>
                      <a:pt x="48257" y="38992"/>
                      <a:pt x="47785" y="38944"/>
                      <a:pt x="47316" y="38944"/>
                    </a:cubicBezTo>
                    <a:cubicBezTo>
                      <a:pt x="45455" y="38944"/>
                      <a:pt x="43655" y="39710"/>
                      <a:pt x="42355" y="41103"/>
                    </a:cubicBezTo>
                    <a:cubicBezTo>
                      <a:pt x="41074" y="39723"/>
                      <a:pt x="39282" y="38943"/>
                      <a:pt x="37400" y="38943"/>
                    </a:cubicBezTo>
                    <a:cubicBezTo>
                      <a:pt x="36916" y="38943"/>
                      <a:pt x="36432" y="38997"/>
                      <a:pt x="35958" y="39096"/>
                    </a:cubicBezTo>
                    <a:cubicBezTo>
                      <a:pt x="35989" y="34942"/>
                      <a:pt x="39161" y="32864"/>
                      <a:pt x="42335" y="32864"/>
                    </a:cubicBezTo>
                    <a:close/>
                    <a:moveTo>
                      <a:pt x="65669" y="32862"/>
                    </a:moveTo>
                    <a:cubicBezTo>
                      <a:pt x="68844" y="32862"/>
                      <a:pt x="72019" y="34939"/>
                      <a:pt x="72059" y="39096"/>
                    </a:cubicBezTo>
                    <a:cubicBezTo>
                      <a:pt x="71584" y="38994"/>
                      <a:pt x="71106" y="38944"/>
                      <a:pt x="70631" y="38944"/>
                    </a:cubicBezTo>
                    <a:cubicBezTo>
                      <a:pt x="68767" y="38944"/>
                      <a:pt x="66963" y="39710"/>
                      <a:pt x="65671" y="41103"/>
                    </a:cubicBezTo>
                    <a:cubicBezTo>
                      <a:pt x="64391" y="39725"/>
                      <a:pt x="62594" y="38946"/>
                      <a:pt x="60707" y="38943"/>
                    </a:cubicBezTo>
                    <a:lnTo>
                      <a:pt x="60707" y="38943"/>
                    </a:lnTo>
                    <a:cubicBezTo>
                      <a:pt x="60226" y="38944"/>
                      <a:pt x="59745" y="38998"/>
                      <a:pt x="59273" y="39096"/>
                    </a:cubicBezTo>
                    <a:cubicBezTo>
                      <a:pt x="59313" y="34941"/>
                      <a:pt x="62491" y="32862"/>
                      <a:pt x="65669" y="32862"/>
                    </a:cubicBezTo>
                    <a:close/>
                    <a:moveTo>
                      <a:pt x="18802" y="32972"/>
                    </a:moveTo>
                    <a:cubicBezTo>
                      <a:pt x="21383" y="32972"/>
                      <a:pt x="23964" y="34343"/>
                      <a:pt x="24864" y="37088"/>
                    </a:cubicBezTo>
                    <a:lnTo>
                      <a:pt x="24882" y="37088"/>
                    </a:lnTo>
                    <a:cubicBezTo>
                      <a:pt x="25088" y="37760"/>
                      <a:pt x="25187" y="38450"/>
                      <a:pt x="25196" y="39149"/>
                    </a:cubicBezTo>
                    <a:cubicBezTo>
                      <a:pt x="24715" y="39044"/>
                      <a:pt x="24231" y="38993"/>
                      <a:pt x="23751" y="38993"/>
                    </a:cubicBezTo>
                    <a:cubicBezTo>
                      <a:pt x="21894" y="38993"/>
                      <a:pt x="20096" y="39759"/>
                      <a:pt x="18807" y="41148"/>
                    </a:cubicBezTo>
                    <a:cubicBezTo>
                      <a:pt x="17526" y="39777"/>
                      <a:pt x="15734" y="38988"/>
                      <a:pt x="13852" y="38988"/>
                    </a:cubicBezTo>
                    <a:cubicBezTo>
                      <a:pt x="13368" y="38988"/>
                      <a:pt x="12884" y="39042"/>
                      <a:pt x="12409" y="39149"/>
                    </a:cubicBezTo>
                    <a:cubicBezTo>
                      <a:pt x="12409" y="38450"/>
                      <a:pt x="12517" y="37751"/>
                      <a:pt x="12723" y="37088"/>
                    </a:cubicBezTo>
                    <a:lnTo>
                      <a:pt x="12741" y="37088"/>
                    </a:lnTo>
                    <a:cubicBezTo>
                      <a:pt x="13637" y="34345"/>
                      <a:pt x="16220" y="32972"/>
                      <a:pt x="18802" y="32972"/>
                    </a:cubicBezTo>
                    <a:close/>
                    <a:moveTo>
                      <a:pt x="130981" y="39121"/>
                    </a:moveTo>
                    <a:cubicBezTo>
                      <a:pt x="132916" y="39121"/>
                      <a:pt x="134790" y="39924"/>
                      <a:pt x="136127" y="41372"/>
                    </a:cubicBezTo>
                    <a:cubicBezTo>
                      <a:pt x="136107" y="41371"/>
                      <a:pt x="136087" y="41371"/>
                      <a:pt x="136067" y="41371"/>
                    </a:cubicBezTo>
                    <a:cubicBezTo>
                      <a:pt x="134199" y="41371"/>
                      <a:pt x="132440" y="42201"/>
                      <a:pt x="131190" y="43504"/>
                    </a:cubicBezTo>
                    <a:cubicBezTo>
                      <a:pt x="131225" y="42787"/>
                      <a:pt x="131136" y="42070"/>
                      <a:pt x="130912" y="41389"/>
                    </a:cubicBezTo>
                    <a:lnTo>
                      <a:pt x="130903" y="41389"/>
                    </a:lnTo>
                    <a:lnTo>
                      <a:pt x="130894" y="41354"/>
                    </a:lnTo>
                    <a:cubicBezTo>
                      <a:pt x="130894" y="41345"/>
                      <a:pt x="130894" y="41336"/>
                      <a:pt x="130885" y="41336"/>
                    </a:cubicBezTo>
                    <a:cubicBezTo>
                      <a:pt x="130625" y="40565"/>
                      <a:pt x="130222" y="39857"/>
                      <a:pt x="129702" y="39239"/>
                    </a:cubicBezTo>
                    <a:cubicBezTo>
                      <a:pt x="130128" y="39160"/>
                      <a:pt x="130556" y="39121"/>
                      <a:pt x="130981" y="39121"/>
                    </a:cubicBezTo>
                    <a:close/>
                    <a:moveTo>
                      <a:pt x="117967" y="39121"/>
                    </a:moveTo>
                    <a:cubicBezTo>
                      <a:pt x="118392" y="39121"/>
                      <a:pt x="118820" y="39160"/>
                      <a:pt x="119245" y="39239"/>
                    </a:cubicBezTo>
                    <a:cubicBezTo>
                      <a:pt x="118717" y="39857"/>
                      <a:pt x="118313" y="40565"/>
                      <a:pt x="118054" y="41336"/>
                    </a:cubicBezTo>
                    <a:cubicBezTo>
                      <a:pt x="118054" y="41336"/>
                      <a:pt x="118054" y="41345"/>
                      <a:pt x="118054" y="41354"/>
                    </a:cubicBezTo>
                    <a:cubicBezTo>
                      <a:pt x="118045" y="41354"/>
                      <a:pt x="118036" y="41380"/>
                      <a:pt x="118036" y="41389"/>
                    </a:cubicBezTo>
                    <a:cubicBezTo>
                      <a:pt x="117812" y="42070"/>
                      <a:pt x="117713" y="42787"/>
                      <a:pt x="117749" y="43513"/>
                    </a:cubicBezTo>
                    <a:cubicBezTo>
                      <a:pt x="116508" y="42210"/>
                      <a:pt x="114740" y="41371"/>
                      <a:pt x="112880" y="41371"/>
                    </a:cubicBezTo>
                    <a:cubicBezTo>
                      <a:pt x="112860" y="41371"/>
                      <a:pt x="112840" y="41371"/>
                      <a:pt x="112821" y="41372"/>
                    </a:cubicBezTo>
                    <a:cubicBezTo>
                      <a:pt x="114158" y="39924"/>
                      <a:pt x="116031" y="39121"/>
                      <a:pt x="117967" y="39121"/>
                    </a:cubicBezTo>
                    <a:close/>
                    <a:moveTo>
                      <a:pt x="94420" y="39162"/>
                    </a:moveTo>
                    <a:cubicBezTo>
                      <a:pt x="94850" y="39162"/>
                      <a:pt x="95283" y="39202"/>
                      <a:pt x="95715" y="39284"/>
                    </a:cubicBezTo>
                    <a:cubicBezTo>
                      <a:pt x="94720" y="40467"/>
                      <a:pt x="94138" y="41963"/>
                      <a:pt x="94228" y="43558"/>
                    </a:cubicBezTo>
                    <a:cubicBezTo>
                      <a:pt x="92986" y="42254"/>
                      <a:pt x="91218" y="41416"/>
                      <a:pt x="89350" y="41416"/>
                    </a:cubicBezTo>
                    <a:cubicBezTo>
                      <a:pt x="89330" y="41416"/>
                      <a:pt x="89310" y="41416"/>
                      <a:pt x="89290" y="41416"/>
                    </a:cubicBezTo>
                    <a:cubicBezTo>
                      <a:pt x="89271" y="41416"/>
                      <a:pt x="89251" y="41416"/>
                      <a:pt x="89231" y="41416"/>
                    </a:cubicBezTo>
                    <a:cubicBezTo>
                      <a:pt x="87363" y="41416"/>
                      <a:pt x="85603" y="42254"/>
                      <a:pt x="84353" y="43558"/>
                    </a:cubicBezTo>
                    <a:cubicBezTo>
                      <a:pt x="84443" y="41963"/>
                      <a:pt x="83860" y="40458"/>
                      <a:pt x="82866" y="39284"/>
                    </a:cubicBezTo>
                    <a:cubicBezTo>
                      <a:pt x="83294" y="39204"/>
                      <a:pt x="83725" y="39165"/>
                      <a:pt x="84152" y="39165"/>
                    </a:cubicBezTo>
                    <a:cubicBezTo>
                      <a:pt x="86085" y="39165"/>
                      <a:pt x="87957" y="39962"/>
                      <a:pt x="89299" y="41407"/>
                    </a:cubicBezTo>
                    <a:cubicBezTo>
                      <a:pt x="90633" y="39964"/>
                      <a:pt x="92493" y="39162"/>
                      <a:pt x="94420" y="39162"/>
                    </a:cubicBezTo>
                    <a:close/>
                    <a:moveTo>
                      <a:pt x="47485" y="39327"/>
                    </a:moveTo>
                    <a:cubicBezTo>
                      <a:pt x="47912" y="39327"/>
                      <a:pt x="48343" y="39366"/>
                      <a:pt x="48771" y="39445"/>
                    </a:cubicBezTo>
                    <a:cubicBezTo>
                      <a:pt x="48242" y="40063"/>
                      <a:pt x="47839" y="40771"/>
                      <a:pt x="47579" y="41533"/>
                    </a:cubicBezTo>
                    <a:cubicBezTo>
                      <a:pt x="47579" y="41542"/>
                      <a:pt x="47579" y="41542"/>
                      <a:pt x="47579" y="41551"/>
                    </a:cubicBezTo>
                    <a:lnTo>
                      <a:pt x="47570" y="41596"/>
                    </a:lnTo>
                    <a:lnTo>
                      <a:pt x="47561" y="41587"/>
                    </a:lnTo>
                    <a:cubicBezTo>
                      <a:pt x="47337" y="42277"/>
                      <a:pt x="47239" y="42993"/>
                      <a:pt x="47275" y="43710"/>
                    </a:cubicBezTo>
                    <a:cubicBezTo>
                      <a:pt x="46027" y="42400"/>
                      <a:pt x="44256" y="41569"/>
                      <a:pt x="42377" y="41569"/>
                    </a:cubicBezTo>
                    <a:cubicBezTo>
                      <a:pt x="42366" y="41569"/>
                      <a:pt x="42356" y="41569"/>
                      <a:pt x="42346" y="41569"/>
                    </a:cubicBezTo>
                    <a:cubicBezTo>
                      <a:pt x="43682" y="40123"/>
                      <a:pt x="45552" y="39327"/>
                      <a:pt x="47485" y="39327"/>
                    </a:cubicBezTo>
                    <a:close/>
                    <a:moveTo>
                      <a:pt x="60514" y="39327"/>
                    </a:moveTo>
                    <a:cubicBezTo>
                      <a:pt x="62447" y="39327"/>
                      <a:pt x="64317" y="40123"/>
                      <a:pt x="65653" y="41569"/>
                    </a:cubicBezTo>
                    <a:cubicBezTo>
                      <a:pt x="65633" y="41568"/>
                      <a:pt x="65613" y="41568"/>
                      <a:pt x="65593" y="41568"/>
                    </a:cubicBezTo>
                    <a:cubicBezTo>
                      <a:pt x="63725" y="41568"/>
                      <a:pt x="61966" y="42407"/>
                      <a:pt x="60715" y="43710"/>
                    </a:cubicBezTo>
                    <a:cubicBezTo>
                      <a:pt x="60751" y="42993"/>
                      <a:pt x="60662" y="42277"/>
                      <a:pt x="60438" y="41587"/>
                    </a:cubicBezTo>
                    <a:cubicBezTo>
                      <a:pt x="60438" y="41578"/>
                      <a:pt x="60429" y="41569"/>
                      <a:pt x="60420" y="41560"/>
                    </a:cubicBezTo>
                    <a:cubicBezTo>
                      <a:pt x="60420" y="41551"/>
                      <a:pt x="60420" y="41542"/>
                      <a:pt x="60411" y="41533"/>
                    </a:cubicBezTo>
                    <a:cubicBezTo>
                      <a:pt x="60151" y="40771"/>
                      <a:pt x="59748" y="40054"/>
                      <a:pt x="59228" y="39445"/>
                    </a:cubicBezTo>
                    <a:cubicBezTo>
                      <a:pt x="59656" y="39366"/>
                      <a:pt x="60087" y="39327"/>
                      <a:pt x="60514" y="39327"/>
                    </a:cubicBezTo>
                    <a:close/>
                    <a:moveTo>
                      <a:pt x="13656" y="39363"/>
                    </a:moveTo>
                    <a:cubicBezTo>
                      <a:pt x="15596" y="39363"/>
                      <a:pt x="17470" y="40166"/>
                      <a:pt x="18807" y="41613"/>
                    </a:cubicBezTo>
                    <a:cubicBezTo>
                      <a:pt x="18787" y="41613"/>
                      <a:pt x="18768" y="41613"/>
                      <a:pt x="18748" y="41613"/>
                    </a:cubicBezTo>
                    <a:cubicBezTo>
                      <a:pt x="16879" y="41613"/>
                      <a:pt x="15111" y="42452"/>
                      <a:pt x="13870" y="43755"/>
                    </a:cubicBezTo>
                    <a:cubicBezTo>
                      <a:pt x="13951" y="42169"/>
                      <a:pt x="13368" y="40664"/>
                      <a:pt x="12382" y="39490"/>
                    </a:cubicBezTo>
                    <a:lnTo>
                      <a:pt x="12374" y="39481"/>
                    </a:lnTo>
                    <a:cubicBezTo>
                      <a:pt x="12801" y="39402"/>
                      <a:pt x="13230" y="39363"/>
                      <a:pt x="13656" y="39363"/>
                    </a:cubicBezTo>
                    <a:close/>
                    <a:moveTo>
                      <a:pt x="23953" y="39363"/>
                    </a:moveTo>
                    <a:cubicBezTo>
                      <a:pt x="24378" y="39363"/>
                      <a:pt x="24806" y="39402"/>
                      <a:pt x="25232" y="39481"/>
                    </a:cubicBezTo>
                    <a:cubicBezTo>
                      <a:pt x="24237" y="40664"/>
                      <a:pt x="23655" y="42160"/>
                      <a:pt x="23744" y="43755"/>
                    </a:cubicBezTo>
                    <a:cubicBezTo>
                      <a:pt x="22494" y="42452"/>
                      <a:pt x="20726" y="41613"/>
                      <a:pt x="18866" y="41613"/>
                    </a:cubicBezTo>
                    <a:cubicBezTo>
                      <a:pt x="18846" y="41613"/>
                      <a:pt x="18827" y="41613"/>
                      <a:pt x="18807" y="41613"/>
                    </a:cubicBezTo>
                    <a:cubicBezTo>
                      <a:pt x="20144" y="40166"/>
                      <a:pt x="22018" y="39363"/>
                      <a:pt x="23953" y="39363"/>
                    </a:cubicBezTo>
                    <a:close/>
                    <a:moveTo>
                      <a:pt x="107671" y="39122"/>
                    </a:moveTo>
                    <a:cubicBezTo>
                      <a:pt x="109602" y="39122"/>
                      <a:pt x="111474" y="39919"/>
                      <a:pt x="112821" y="41372"/>
                    </a:cubicBezTo>
                    <a:cubicBezTo>
                      <a:pt x="112802" y="41371"/>
                      <a:pt x="112783" y="41371"/>
                      <a:pt x="112765" y="41371"/>
                    </a:cubicBezTo>
                    <a:cubicBezTo>
                      <a:pt x="110778" y="41371"/>
                      <a:pt x="108902" y="42317"/>
                      <a:pt x="107650" y="43764"/>
                    </a:cubicBezTo>
                    <a:lnTo>
                      <a:pt x="107650" y="43764"/>
                    </a:lnTo>
                    <a:cubicBezTo>
                      <a:pt x="107803" y="42097"/>
                      <a:pt x="107211" y="40511"/>
                      <a:pt x="106172" y="39284"/>
                    </a:cubicBezTo>
                    <a:cubicBezTo>
                      <a:pt x="106670" y="39175"/>
                      <a:pt x="107172" y="39122"/>
                      <a:pt x="107671" y="39122"/>
                    </a:cubicBezTo>
                    <a:close/>
                    <a:moveTo>
                      <a:pt x="37180" y="39320"/>
                    </a:moveTo>
                    <a:cubicBezTo>
                      <a:pt x="39113" y="39320"/>
                      <a:pt x="40988" y="40121"/>
                      <a:pt x="42328" y="41569"/>
                    </a:cubicBezTo>
                    <a:cubicBezTo>
                      <a:pt x="42310" y="41568"/>
                      <a:pt x="42291" y="41568"/>
                      <a:pt x="42273" y="41568"/>
                    </a:cubicBezTo>
                    <a:cubicBezTo>
                      <a:pt x="40286" y="41568"/>
                      <a:pt x="38419" y="42514"/>
                      <a:pt x="37167" y="43961"/>
                    </a:cubicBezTo>
                    <a:cubicBezTo>
                      <a:pt x="37320" y="42294"/>
                      <a:pt x="36728" y="40708"/>
                      <a:pt x="35689" y="39481"/>
                    </a:cubicBezTo>
                    <a:cubicBezTo>
                      <a:pt x="36184" y="39373"/>
                      <a:pt x="36684" y="39320"/>
                      <a:pt x="37180" y="39320"/>
                    </a:cubicBezTo>
                    <a:close/>
                    <a:moveTo>
                      <a:pt x="124483" y="37269"/>
                    </a:moveTo>
                    <a:cubicBezTo>
                      <a:pt x="127057" y="37269"/>
                      <a:pt x="129630" y="38633"/>
                      <a:pt x="130536" y="41363"/>
                    </a:cubicBezTo>
                    <a:cubicBezTo>
                      <a:pt x="130760" y="42053"/>
                      <a:pt x="130867" y="42769"/>
                      <a:pt x="130876" y="43495"/>
                    </a:cubicBezTo>
                    <a:cubicBezTo>
                      <a:pt x="130401" y="43393"/>
                      <a:pt x="129922" y="43343"/>
                      <a:pt x="129447" y="43343"/>
                    </a:cubicBezTo>
                    <a:cubicBezTo>
                      <a:pt x="127584" y="43343"/>
                      <a:pt x="125780" y="44110"/>
                      <a:pt x="124487" y="45502"/>
                    </a:cubicBezTo>
                    <a:cubicBezTo>
                      <a:pt x="123213" y="44130"/>
                      <a:pt x="121434" y="43343"/>
                      <a:pt x="119564" y="43343"/>
                    </a:cubicBezTo>
                    <a:cubicBezTo>
                      <a:pt x="119553" y="43343"/>
                      <a:pt x="119543" y="43343"/>
                      <a:pt x="119532" y="43343"/>
                    </a:cubicBezTo>
                    <a:cubicBezTo>
                      <a:pt x="119048" y="43343"/>
                      <a:pt x="118564" y="43388"/>
                      <a:pt x="118089" y="43495"/>
                    </a:cubicBezTo>
                    <a:cubicBezTo>
                      <a:pt x="118089" y="42769"/>
                      <a:pt x="118206" y="42053"/>
                      <a:pt x="118421" y="41363"/>
                    </a:cubicBezTo>
                    <a:lnTo>
                      <a:pt x="118430" y="41354"/>
                    </a:lnTo>
                    <a:cubicBezTo>
                      <a:pt x="119339" y="38631"/>
                      <a:pt x="121911" y="37269"/>
                      <a:pt x="124483" y="37269"/>
                    </a:cubicBezTo>
                    <a:close/>
                    <a:moveTo>
                      <a:pt x="77631" y="37312"/>
                    </a:moveTo>
                    <a:cubicBezTo>
                      <a:pt x="80804" y="37312"/>
                      <a:pt x="83980" y="39391"/>
                      <a:pt x="84022" y="43547"/>
                    </a:cubicBezTo>
                    <a:lnTo>
                      <a:pt x="84022" y="43547"/>
                    </a:lnTo>
                    <a:cubicBezTo>
                      <a:pt x="83546" y="43443"/>
                      <a:pt x="83066" y="43393"/>
                      <a:pt x="82590" y="43393"/>
                    </a:cubicBezTo>
                    <a:cubicBezTo>
                      <a:pt x="80737" y="43393"/>
                      <a:pt x="78939" y="44159"/>
                      <a:pt x="77651" y="45547"/>
                    </a:cubicBezTo>
                    <a:cubicBezTo>
                      <a:pt x="76369" y="44176"/>
                      <a:pt x="74577" y="43388"/>
                      <a:pt x="72696" y="43388"/>
                    </a:cubicBezTo>
                    <a:cubicBezTo>
                      <a:pt x="72212" y="43388"/>
                      <a:pt x="71728" y="43441"/>
                      <a:pt x="71253" y="43549"/>
                    </a:cubicBezTo>
                    <a:cubicBezTo>
                      <a:pt x="71284" y="39391"/>
                      <a:pt x="74456" y="37312"/>
                      <a:pt x="77631" y="37312"/>
                    </a:cubicBezTo>
                    <a:close/>
                    <a:moveTo>
                      <a:pt x="100946" y="37312"/>
                    </a:moveTo>
                    <a:cubicBezTo>
                      <a:pt x="104119" y="37312"/>
                      <a:pt x="107295" y="39391"/>
                      <a:pt x="107337" y="43547"/>
                    </a:cubicBezTo>
                    <a:lnTo>
                      <a:pt x="107337" y="43547"/>
                    </a:lnTo>
                    <a:cubicBezTo>
                      <a:pt x="106861" y="43443"/>
                      <a:pt x="106381" y="43393"/>
                      <a:pt x="105905" y="43393"/>
                    </a:cubicBezTo>
                    <a:cubicBezTo>
                      <a:pt x="104052" y="43393"/>
                      <a:pt x="102255" y="44159"/>
                      <a:pt x="100966" y="45547"/>
                    </a:cubicBezTo>
                    <a:cubicBezTo>
                      <a:pt x="99685" y="44176"/>
                      <a:pt x="97883" y="43388"/>
                      <a:pt x="96011" y="43388"/>
                    </a:cubicBezTo>
                    <a:cubicBezTo>
                      <a:pt x="95527" y="43388"/>
                      <a:pt x="95043" y="43441"/>
                      <a:pt x="94568" y="43549"/>
                    </a:cubicBezTo>
                    <a:cubicBezTo>
                      <a:pt x="94599" y="39391"/>
                      <a:pt x="97771" y="37312"/>
                      <a:pt x="100946" y="37312"/>
                    </a:cubicBezTo>
                    <a:close/>
                    <a:moveTo>
                      <a:pt x="54012" y="37467"/>
                    </a:moveTo>
                    <a:cubicBezTo>
                      <a:pt x="56585" y="37467"/>
                      <a:pt x="59156" y="38831"/>
                      <a:pt x="60061" y="41560"/>
                    </a:cubicBezTo>
                    <a:cubicBezTo>
                      <a:pt x="60285" y="42250"/>
                      <a:pt x="60393" y="42975"/>
                      <a:pt x="60393" y="43701"/>
                    </a:cubicBezTo>
                    <a:cubicBezTo>
                      <a:pt x="59914" y="43596"/>
                      <a:pt x="59431" y="43545"/>
                      <a:pt x="58952" y="43545"/>
                    </a:cubicBezTo>
                    <a:cubicBezTo>
                      <a:pt x="57099" y="43545"/>
                      <a:pt x="55302" y="44311"/>
                      <a:pt x="54013" y="45699"/>
                    </a:cubicBezTo>
                    <a:cubicBezTo>
                      <a:pt x="52739" y="44336"/>
                      <a:pt x="50960" y="43549"/>
                      <a:pt x="49089" y="43549"/>
                    </a:cubicBezTo>
                    <a:cubicBezTo>
                      <a:pt x="49079" y="43549"/>
                      <a:pt x="49068" y="43549"/>
                      <a:pt x="49058" y="43549"/>
                    </a:cubicBezTo>
                    <a:cubicBezTo>
                      <a:pt x="48574" y="43549"/>
                      <a:pt x="48090" y="43594"/>
                      <a:pt x="47615" y="43701"/>
                    </a:cubicBezTo>
                    <a:cubicBezTo>
                      <a:pt x="47615" y="42975"/>
                      <a:pt x="47723" y="42250"/>
                      <a:pt x="47938" y="41560"/>
                    </a:cubicBezTo>
                    <a:lnTo>
                      <a:pt x="47956" y="41560"/>
                    </a:lnTo>
                    <a:cubicBezTo>
                      <a:pt x="48865" y="38831"/>
                      <a:pt x="51439" y="37467"/>
                      <a:pt x="54012" y="37467"/>
                    </a:cubicBezTo>
                    <a:close/>
                    <a:moveTo>
                      <a:pt x="7148" y="37513"/>
                    </a:moveTo>
                    <a:cubicBezTo>
                      <a:pt x="10323" y="37513"/>
                      <a:pt x="13498" y="39590"/>
                      <a:pt x="13538" y="43746"/>
                    </a:cubicBezTo>
                    <a:cubicBezTo>
                      <a:pt x="13065" y="43644"/>
                      <a:pt x="12588" y="43594"/>
                      <a:pt x="12114" y="43594"/>
                    </a:cubicBezTo>
                    <a:cubicBezTo>
                      <a:pt x="10255" y="43594"/>
                      <a:pt x="8449" y="44361"/>
                      <a:pt x="7150" y="45753"/>
                    </a:cubicBezTo>
                    <a:cubicBezTo>
                      <a:pt x="5868" y="44373"/>
                      <a:pt x="4076" y="43594"/>
                      <a:pt x="2194" y="43594"/>
                    </a:cubicBezTo>
                    <a:cubicBezTo>
                      <a:pt x="1711" y="43594"/>
                      <a:pt x="1227" y="43647"/>
                      <a:pt x="752" y="43746"/>
                    </a:cubicBezTo>
                    <a:cubicBezTo>
                      <a:pt x="792" y="39592"/>
                      <a:pt x="3970" y="37513"/>
                      <a:pt x="7148" y="37513"/>
                    </a:cubicBezTo>
                    <a:close/>
                    <a:moveTo>
                      <a:pt x="30465" y="37513"/>
                    </a:moveTo>
                    <a:cubicBezTo>
                      <a:pt x="33638" y="37513"/>
                      <a:pt x="36811" y="39588"/>
                      <a:pt x="36854" y="43742"/>
                    </a:cubicBezTo>
                    <a:lnTo>
                      <a:pt x="36854" y="43742"/>
                    </a:lnTo>
                    <a:cubicBezTo>
                      <a:pt x="36384" y="43643"/>
                      <a:pt x="35912" y="43594"/>
                      <a:pt x="35443" y="43594"/>
                    </a:cubicBezTo>
                    <a:cubicBezTo>
                      <a:pt x="33580" y="43594"/>
                      <a:pt x="31775" y="44361"/>
                      <a:pt x="30483" y="45753"/>
                    </a:cubicBezTo>
                    <a:cubicBezTo>
                      <a:pt x="29201" y="44373"/>
                      <a:pt x="27409" y="43594"/>
                      <a:pt x="25528" y="43594"/>
                    </a:cubicBezTo>
                    <a:cubicBezTo>
                      <a:pt x="25044" y="43594"/>
                      <a:pt x="24560" y="43647"/>
                      <a:pt x="24085" y="43746"/>
                    </a:cubicBezTo>
                    <a:cubicBezTo>
                      <a:pt x="24116" y="39592"/>
                      <a:pt x="27290" y="37513"/>
                      <a:pt x="30465" y="37513"/>
                    </a:cubicBezTo>
                    <a:close/>
                    <a:moveTo>
                      <a:pt x="129619" y="43736"/>
                    </a:moveTo>
                    <a:cubicBezTo>
                      <a:pt x="130043" y="43736"/>
                      <a:pt x="130469" y="43775"/>
                      <a:pt x="130894" y="43854"/>
                    </a:cubicBezTo>
                    <a:cubicBezTo>
                      <a:pt x="129908" y="45018"/>
                      <a:pt x="129326" y="46524"/>
                      <a:pt x="129415" y="48110"/>
                    </a:cubicBezTo>
                    <a:lnTo>
                      <a:pt x="129406" y="48128"/>
                    </a:lnTo>
                    <a:cubicBezTo>
                      <a:pt x="128165" y="46824"/>
                      <a:pt x="126397" y="45986"/>
                      <a:pt x="124528" y="45986"/>
                    </a:cubicBezTo>
                    <a:cubicBezTo>
                      <a:pt x="124509" y="45986"/>
                      <a:pt x="124489" y="45986"/>
                      <a:pt x="124469" y="45986"/>
                    </a:cubicBezTo>
                    <a:cubicBezTo>
                      <a:pt x="124450" y="45986"/>
                      <a:pt x="124430" y="45986"/>
                      <a:pt x="124410" y="45986"/>
                    </a:cubicBezTo>
                    <a:cubicBezTo>
                      <a:pt x="122541" y="45986"/>
                      <a:pt x="120782" y="46824"/>
                      <a:pt x="119532" y="48128"/>
                    </a:cubicBezTo>
                    <a:cubicBezTo>
                      <a:pt x="119622" y="46533"/>
                      <a:pt x="119039" y="45036"/>
                      <a:pt x="118045" y="43854"/>
                    </a:cubicBezTo>
                    <a:cubicBezTo>
                      <a:pt x="118471" y="43775"/>
                      <a:pt x="118899" y="43736"/>
                      <a:pt x="119324" y="43736"/>
                    </a:cubicBezTo>
                    <a:cubicBezTo>
                      <a:pt x="121259" y="43736"/>
                      <a:pt x="123134" y="44537"/>
                      <a:pt x="124478" y="45977"/>
                    </a:cubicBezTo>
                    <a:cubicBezTo>
                      <a:pt x="125815" y="44537"/>
                      <a:pt x="127688" y="43736"/>
                      <a:pt x="129619" y="43736"/>
                    </a:cubicBezTo>
                    <a:close/>
                    <a:moveTo>
                      <a:pt x="82779" y="43772"/>
                    </a:moveTo>
                    <a:cubicBezTo>
                      <a:pt x="83204" y="43772"/>
                      <a:pt x="83632" y="43810"/>
                      <a:pt x="84057" y="43889"/>
                    </a:cubicBezTo>
                    <a:cubicBezTo>
                      <a:pt x="83063" y="45072"/>
                      <a:pt x="82480" y="46569"/>
                      <a:pt x="82561" y="48164"/>
                    </a:cubicBezTo>
                    <a:cubicBezTo>
                      <a:pt x="81320" y="46860"/>
                      <a:pt x="79552" y="46022"/>
                      <a:pt x="77683" y="46022"/>
                    </a:cubicBezTo>
                    <a:cubicBezTo>
                      <a:pt x="77666" y="46022"/>
                      <a:pt x="77650" y="46022"/>
                      <a:pt x="77633" y="46022"/>
                    </a:cubicBezTo>
                    <a:lnTo>
                      <a:pt x="77633" y="46022"/>
                    </a:lnTo>
                    <a:cubicBezTo>
                      <a:pt x="78970" y="44574"/>
                      <a:pt x="80844" y="43772"/>
                      <a:pt x="82779" y="43772"/>
                    </a:cubicBezTo>
                    <a:close/>
                    <a:moveTo>
                      <a:pt x="59133" y="43923"/>
                    </a:moveTo>
                    <a:cubicBezTo>
                      <a:pt x="59561" y="43923"/>
                      <a:pt x="59991" y="43962"/>
                      <a:pt x="60420" y="44042"/>
                    </a:cubicBezTo>
                    <a:cubicBezTo>
                      <a:pt x="59425" y="45225"/>
                      <a:pt x="58843" y="46721"/>
                      <a:pt x="58932" y="48316"/>
                    </a:cubicBezTo>
                    <a:lnTo>
                      <a:pt x="58923" y="48316"/>
                    </a:lnTo>
                    <a:cubicBezTo>
                      <a:pt x="57682" y="47012"/>
                      <a:pt x="55914" y="46174"/>
                      <a:pt x="54045" y="46174"/>
                    </a:cubicBezTo>
                    <a:cubicBezTo>
                      <a:pt x="54026" y="46174"/>
                      <a:pt x="54006" y="46174"/>
                      <a:pt x="53986" y="46174"/>
                    </a:cubicBezTo>
                    <a:cubicBezTo>
                      <a:pt x="53966" y="46174"/>
                      <a:pt x="53947" y="46174"/>
                      <a:pt x="53927" y="46174"/>
                    </a:cubicBezTo>
                    <a:cubicBezTo>
                      <a:pt x="52067" y="46174"/>
                      <a:pt x="50299" y="47012"/>
                      <a:pt x="49049" y="48316"/>
                    </a:cubicBezTo>
                    <a:cubicBezTo>
                      <a:pt x="49138" y="46721"/>
                      <a:pt x="48556" y="45225"/>
                      <a:pt x="47561" y="44042"/>
                    </a:cubicBezTo>
                    <a:cubicBezTo>
                      <a:pt x="47990" y="43962"/>
                      <a:pt x="48420" y="43923"/>
                      <a:pt x="48848" y="43923"/>
                    </a:cubicBezTo>
                    <a:cubicBezTo>
                      <a:pt x="50781" y="43923"/>
                      <a:pt x="52652" y="44720"/>
                      <a:pt x="53995" y="46165"/>
                    </a:cubicBezTo>
                    <a:cubicBezTo>
                      <a:pt x="55330" y="44720"/>
                      <a:pt x="57201" y="43923"/>
                      <a:pt x="59133" y="43923"/>
                    </a:cubicBezTo>
                    <a:close/>
                    <a:moveTo>
                      <a:pt x="25310" y="43969"/>
                    </a:moveTo>
                    <a:cubicBezTo>
                      <a:pt x="27245" y="43969"/>
                      <a:pt x="29120" y="44772"/>
                      <a:pt x="30465" y="46219"/>
                    </a:cubicBezTo>
                    <a:lnTo>
                      <a:pt x="30465" y="46219"/>
                    </a:lnTo>
                    <a:cubicBezTo>
                      <a:pt x="30462" y="46219"/>
                      <a:pt x="30459" y="46219"/>
                      <a:pt x="30456" y="46219"/>
                    </a:cubicBezTo>
                    <a:cubicBezTo>
                      <a:pt x="30436" y="46219"/>
                      <a:pt x="30416" y="46219"/>
                      <a:pt x="30397" y="46219"/>
                    </a:cubicBezTo>
                    <a:cubicBezTo>
                      <a:pt x="28528" y="46219"/>
                      <a:pt x="26769" y="47057"/>
                      <a:pt x="25519" y="48361"/>
                    </a:cubicBezTo>
                    <a:cubicBezTo>
                      <a:pt x="25608" y="46775"/>
                      <a:pt x="25026" y="45269"/>
                      <a:pt x="24031" y="44087"/>
                    </a:cubicBezTo>
                    <a:cubicBezTo>
                      <a:pt x="24457" y="44008"/>
                      <a:pt x="24885" y="43969"/>
                      <a:pt x="25310" y="43969"/>
                    </a:cubicBezTo>
                    <a:close/>
                    <a:moveTo>
                      <a:pt x="12296" y="43987"/>
                    </a:moveTo>
                    <a:cubicBezTo>
                      <a:pt x="12721" y="43987"/>
                      <a:pt x="13148" y="44025"/>
                      <a:pt x="13574" y="44104"/>
                    </a:cubicBezTo>
                    <a:cubicBezTo>
                      <a:pt x="12580" y="45287"/>
                      <a:pt x="11997" y="46793"/>
                      <a:pt x="12087" y="48379"/>
                    </a:cubicBezTo>
                    <a:cubicBezTo>
                      <a:pt x="10837" y="47075"/>
                      <a:pt x="9069" y="46237"/>
                      <a:pt x="7208" y="46237"/>
                    </a:cubicBezTo>
                    <a:cubicBezTo>
                      <a:pt x="7189" y="46237"/>
                      <a:pt x="7169" y="46237"/>
                      <a:pt x="7150" y="46237"/>
                    </a:cubicBezTo>
                    <a:cubicBezTo>
                      <a:pt x="8487" y="44790"/>
                      <a:pt x="10360" y="43987"/>
                      <a:pt x="12296" y="43987"/>
                    </a:cubicBezTo>
                    <a:close/>
                    <a:moveTo>
                      <a:pt x="106102" y="43761"/>
                    </a:moveTo>
                    <a:cubicBezTo>
                      <a:pt x="106575" y="43761"/>
                      <a:pt x="107052" y="43809"/>
                      <a:pt x="107525" y="43907"/>
                    </a:cubicBezTo>
                    <a:cubicBezTo>
                      <a:pt x="106512" y="45162"/>
                      <a:pt x="105939" y="46757"/>
                      <a:pt x="106127" y="48432"/>
                    </a:cubicBezTo>
                    <a:cubicBezTo>
                      <a:pt x="104866" y="46976"/>
                      <a:pt x="102990" y="46022"/>
                      <a:pt x="101003" y="46022"/>
                    </a:cubicBezTo>
                    <a:cubicBezTo>
                      <a:pt x="100985" y="46022"/>
                      <a:pt x="100966" y="46022"/>
                      <a:pt x="100948" y="46022"/>
                    </a:cubicBezTo>
                    <a:cubicBezTo>
                      <a:pt x="100928" y="46022"/>
                      <a:pt x="100908" y="46022"/>
                      <a:pt x="100889" y="46022"/>
                    </a:cubicBezTo>
                    <a:cubicBezTo>
                      <a:pt x="99020" y="46022"/>
                      <a:pt x="97252" y="46860"/>
                      <a:pt x="96011" y="48164"/>
                    </a:cubicBezTo>
                    <a:cubicBezTo>
                      <a:pt x="96091" y="46569"/>
                      <a:pt x="95509" y="45072"/>
                      <a:pt x="94523" y="43889"/>
                    </a:cubicBezTo>
                    <a:cubicBezTo>
                      <a:pt x="94952" y="43810"/>
                      <a:pt x="95382" y="43771"/>
                      <a:pt x="95809" y="43771"/>
                    </a:cubicBezTo>
                    <a:cubicBezTo>
                      <a:pt x="97740" y="43771"/>
                      <a:pt x="99605" y="44568"/>
                      <a:pt x="100948" y="46013"/>
                    </a:cubicBezTo>
                    <a:cubicBezTo>
                      <a:pt x="102294" y="44566"/>
                      <a:pt x="104168" y="43761"/>
                      <a:pt x="106102" y="43761"/>
                    </a:cubicBezTo>
                    <a:close/>
                    <a:moveTo>
                      <a:pt x="70796" y="39320"/>
                    </a:moveTo>
                    <a:cubicBezTo>
                      <a:pt x="71278" y="39320"/>
                      <a:pt x="71764" y="39370"/>
                      <a:pt x="72248" y="39472"/>
                    </a:cubicBezTo>
                    <a:cubicBezTo>
                      <a:pt x="71271" y="40717"/>
                      <a:pt x="70742" y="42286"/>
                      <a:pt x="70939" y="43934"/>
                    </a:cubicBezTo>
                    <a:cubicBezTo>
                      <a:pt x="71449" y="43820"/>
                      <a:pt x="71962" y="43765"/>
                      <a:pt x="72472" y="43765"/>
                    </a:cubicBezTo>
                    <a:cubicBezTo>
                      <a:pt x="74409" y="43765"/>
                      <a:pt x="76285" y="44568"/>
                      <a:pt x="77633" y="46022"/>
                    </a:cubicBezTo>
                    <a:lnTo>
                      <a:pt x="77633" y="46022"/>
                    </a:lnTo>
                    <a:cubicBezTo>
                      <a:pt x="77630" y="46022"/>
                      <a:pt x="77627" y="46022"/>
                      <a:pt x="77624" y="46022"/>
                    </a:cubicBezTo>
                    <a:cubicBezTo>
                      <a:pt x="77606" y="46022"/>
                      <a:pt x="77588" y="46022"/>
                      <a:pt x="77570" y="46022"/>
                    </a:cubicBezTo>
                    <a:cubicBezTo>
                      <a:pt x="75529" y="46022"/>
                      <a:pt x="73598" y="47030"/>
                      <a:pt x="72346" y="48558"/>
                    </a:cubicBezTo>
                    <a:cubicBezTo>
                      <a:pt x="72703" y="44845"/>
                      <a:pt x="69407" y="41568"/>
                      <a:pt x="65698" y="41568"/>
                    </a:cubicBezTo>
                    <a:cubicBezTo>
                      <a:pt x="65683" y="41568"/>
                      <a:pt x="65668" y="41569"/>
                      <a:pt x="65653" y="41569"/>
                    </a:cubicBezTo>
                    <a:cubicBezTo>
                      <a:pt x="66994" y="40120"/>
                      <a:pt x="68863" y="39320"/>
                      <a:pt x="70796" y="39320"/>
                    </a:cubicBezTo>
                    <a:close/>
                    <a:moveTo>
                      <a:pt x="35611" y="43966"/>
                    </a:moveTo>
                    <a:cubicBezTo>
                      <a:pt x="36087" y="43966"/>
                      <a:pt x="36566" y="44014"/>
                      <a:pt x="37042" y="44113"/>
                    </a:cubicBezTo>
                    <a:cubicBezTo>
                      <a:pt x="36020" y="45359"/>
                      <a:pt x="35456" y="46954"/>
                      <a:pt x="35635" y="48621"/>
                    </a:cubicBezTo>
                    <a:cubicBezTo>
                      <a:pt x="34383" y="47165"/>
                      <a:pt x="32507" y="46219"/>
                      <a:pt x="30512" y="46219"/>
                    </a:cubicBezTo>
                    <a:cubicBezTo>
                      <a:pt x="30496" y="46219"/>
                      <a:pt x="30481" y="46219"/>
                      <a:pt x="30465" y="46219"/>
                    </a:cubicBezTo>
                    <a:lnTo>
                      <a:pt x="30465" y="46219"/>
                    </a:lnTo>
                    <a:cubicBezTo>
                      <a:pt x="31802" y="44766"/>
                      <a:pt x="33677" y="43966"/>
                      <a:pt x="35611" y="43966"/>
                    </a:cubicBezTo>
                    <a:close/>
                    <a:moveTo>
                      <a:pt x="112828" y="41868"/>
                    </a:moveTo>
                    <a:cubicBezTo>
                      <a:pt x="116003" y="41868"/>
                      <a:pt x="119178" y="43944"/>
                      <a:pt x="119218" y="48101"/>
                    </a:cubicBezTo>
                    <a:cubicBezTo>
                      <a:pt x="118743" y="47999"/>
                      <a:pt x="118265" y="47949"/>
                      <a:pt x="117790" y="47949"/>
                    </a:cubicBezTo>
                    <a:cubicBezTo>
                      <a:pt x="115928" y="47949"/>
                      <a:pt x="114124" y="48714"/>
                      <a:pt x="112825" y="50103"/>
                    </a:cubicBezTo>
                    <a:lnTo>
                      <a:pt x="112825" y="50103"/>
                    </a:lnTo>
                    <a:cubicBezTo>
                      <a:pt x="111544" y="48726"/>
                      <a:pt x="109754" y="47949"/>
                      <a:pt x="107883" y="47949"/>
                    </a:cubicBezTo>
                    <a:cubicBezTo>
                      <a:pt x="107391" y="47949"/>
                      <a:pt x="106907" y="48002"/>
                      <a:pt x="106432" y="48101"/>
                    </a:cubicBezTo>
                    <a:cubicBezTo>
                      <a:pt x="106472" y="43947"/>
                      <a:pt x="109650" y="41868"/>
                      <a:pt x="112828" y="41868"/>
                    </a:cubicBezTo>
                    <a:close/>
                    <a:moveTo>
                      <a:pt x="136139" y="41870"/>
                    </a:moveTo>
                    <a:cubicBezTo>
                      <a:pt x="139313" y="41870"/>
                      <a:pt x="142484" y="43947"/>
                      <a:pt x="142525" y="48101"/>
                    </a:cubicBezTo>
                    <a:lnTo>
                      <a:pt x="142525" y="48119"/>
                    </a:lnTo>
                    <a:cubicBezTo>
                      <a:pt x="142050" y="48017"/>
                      <a:pt x="141571" y="47967"/>
                      <a:pt x="141097" y="47967"/>
                    </a:cubicBezTo>
                    <a:cubicBezTo>
                      <a:pt x="139236" y="47967"/>
                      <a:pt x="137435" y="48734"/>
                      <a:pt x="136136" y="50126"/>
                    </a:cubicBezTo>
                    <a:cubicBezTo>
                      <a:pt x="134854" y="48746"/>
                      <a:pt x="133062" y="47966"/>
                      <a:pt x="131181" y="47966"/>
                    </a:cubicBezTo>
                    <a:cubicBezTo>
                      <a:pt x="130697" y="47966"/>
                      <a:pt x="130213" y="48020"/>
                      <a:pt x="129738" y="48119"/>
                    </a:cubicBezTo>
                    <a:cubicBezTo>
                      <a:pt x="129778" y="43953"/>
                      <a:pt x="132960" y="41870"/>
                      <a:pt x="136139" y="41870"/>
                    </a:cubicBezTo>
                    <a:close/>
                    <a:moveTo>
                      <a:pt x="89297" y="41915"/>
                    </a:moveTo>
                    <a:cubicBezTo>
                      <a:pt x="92473" y="41915"/>
                      <a:pt x="95648" y="43994"/>
                      <a:pt x="95688" y="48155"/>
                    </a:cubicBezTo>
                    <a:cubicBezTo>
                      <a:pt x="95208" y="48050"/>
                      <a:pt x="94724" y="47999"/>
                      <a:pt x="94244" y="47999"/>
                    </a:cubicBezTo>
                    <a:cubicBezTo>
                      <a:pt x="92390" y="47999"/>
                      <a:pt x="90594" y="48763"/>
                      <a:pt x="89299" y="50152"/>
                    </a:cubicBezTo>
                    <a:lnTo>
                      <a:pt x="89299" y="50152"/>
                    </a:lnTo>
                    <a:cubicBezTo>
                      <a:pt x="88018" y="48782"/>
                      <a:pt x="86226" y="47993"/>
                      <a:pt x="84344" y="47993"/>
                    </a:cubicBezTo>
                    <a:cubicBezTo>
                      <a:pt x="83860" y="47993"/>
                      <a:pt x="83376" y="48047"/>
                      <a:pt x="82902" y="48155"/>
                    </a:cubicBezTo>
                    <a:cubicBezTo>
                      <a:pt x="82942" y="43996"/>
                      <a:pt x="86120" y="41915"/>
                      <a:pt x="89297" y="41915"/>
                    </a:cubicBezTo>
                    <a:close/>
                    <a:moveTo>
                      <a:pt x="42333" y="42069"/>
                    </a:moveTo>
                    <a:cubicBezTo>
                      <a:pt x="45505" y="42069"/>
                      <a:pt x="48680" y="44145"/>
                      <a:pt x="48726" y="48296"/>
                    </a:cubicBezTo>
                    <a:lnTo>
                      <a:pt x="48726" y="48296"/>
                    </a:lnTo>
                    <a:cubicBezTo>
                      <a:pt x="48256" y="48195"/>
                      <a:pt x="47782" y="48146"/>
                      <a:pt x="47311" y="48146"/>
                    </a:cubicBezTo>
                    <a:cubicBezTo>
                      <a:pt x="45452" y="48146"/>
                      <a:pt x="43648" y="48913"/>
                      <a:pt x="42355" y="50305"/>
                    </a:cubicBezTo>
                    <a:cubicBezTo>
                      <a:pt x="41074" y="48925"/>
                      <a:pt x="39282" y="48146"/>
                      <a:pt x="37400" y="48146"/>
                    </a:cubicBezTo>
                    <a:cubicBezTo>
                      <a:pt x="36916" y="48146"/>
                      <a:pt x="36432" y="48199"/>
                      <a:pt x="35958" y="48298"/>
                    </a:cubicBezTo>
                    <a:cubicBezTo>
                      <a:pt x="35989" y="44146"/>
                      <a:pt x="39159" y="42069"/>
                      <a:pt x="42333" y="42069"/>
                    </a:cubicBezTo>
                    <a:close/>
                    <a:moveTo>
                      <a:pt x="65648" y="42069"/>
                    </a:moveTo>
                    <a:cubicBezTo>
                      <a:pt x="68820" y="42069"/>
                      <a:pt x="71995" y="44144"/>
                      <a:pt x="72041" y="48294"/>
                    </a:cubicBezTo>
                    <a:lnTo>
                      <a:pt x="72041" y="48294"/>
                    </a:lnTo>
                    <a:cubicBezTo>
                      <a:pt x="71572" y="48195"/>
                      <a:pt x="71100" y="48146"/>
                      <a:pt x="70631" y="48146"/>
                    </a:cubicBezTo>
                    <a:cubicBezTo>
                      <a:pt x="68767" y="48146"/>
                      <a:pt x="66963" y="48913"/>
                      <a:pt x="65671" y="50305"/>
                    </a:cubicBezTo>
                    <a:cubicBezTo>
                      <a:pt x="64389" y="48925"/>
                      <a:pt x="62597" y="48146"/>
                      <a:pt x="60715" y="48146"/>
                    </a:cubicBezTo>
                    <a:cubicBezTo>
                      <a:pt x="60231" y="48146"/>
                      <a:pt x="59748" y="48199"/>
                      <a:pt x="59273" y="48298"/>
                    </a:cubicBezTo>
                    <a:cubicBezTo>
                      <a:pt x="59304" y="44146"/>
                      <a:pt x="62474" y="42069"/>
                      <a:pt x="65648" y="42069"/>
                    </a:cubicBezTo>
                    <a:close/>
                    <a:moveTo>
                      <a:pt x="18806" y="42115"/>
                    </a:moveTo>
                    <a:cubicBezTo>
                      <a:pt x="21981" y="42115"/>
                      <a:pt x="25156" y="44194"/>
                      <a:pt x="25196" y="48352"/>
                    </a:cubicBezTo>
                    <a:cubicBezTo>
                      <a:pt x="24718" y="48247"/>
                      <a:pt x="24235" y="48196"/>
                      <a:pt x="23756" y="48196"/>
                    </a:cubicBezTo>
                    <a:cubicBezTo>
                      <a:pt x="21903" y="48196"/>
                      <a:pt x="20103" y="48963"/>
                      <a:pt x="18807" y="50359"/>
                    </a:cubicBezTo>
                    <a:cubicBezTo>
                      <a:pt x="17526" y="48979"/>
                      <a:pt x="15734" y="48199"/>
                      <a:pt x="13852" y="48199"/>
                    </a:cubicBezTo>
                    <a:cubicBezTo>
                      <a:pt x="13368" y="48199"/>
                      <a:pt x="12884" y="48244"/>
                      <a:pt x="12409" y="48352"/>
                    </a:cubicBezTo>
                    <a:cubicBezTo>
                      <a:pt x="12454" y="44194"/>
                      <a:pt x="15631" y="42115"/>
                      <a:pt x="18806" y="42115"/>
                    </a:cubicBezTo>
                    <a:close/>
                    <a:moveTo>
                      <a:pt x="117952" y="48332"/>
                    </a:moveTo>
                    <a:cubicBezTo>
                      <a:pt x="118378" y="48332"/>
                      <a:pt x="118808" y="48371"/>
                      <a:pt x="119236" y="48450"/>
                    </a:cubicBezTo>
                    <a:cubicBezTo>
                      <a:pt x="118251" y="49624"/>
                      <a:pt x="117668" y="51130"/>
                      <a:pt x="117758" y="52724"/>
                    </a:cubicBezTo>
                    <a:lnTo>
                      <a:pt x="117749" y="52724"/>
                    </a:lnTo>
                    <a:cubicBezTo>
                      <a:pt x="116508" y="51412"/>
                      <a:pt x="114740" y="50583"/>
                      <a:pt x="112871" y="50583"/>
                    </a:cubicBezTo>
                    <a:cubicBezTo>
                      <a:pt x="112855" y="50583"/>
                      <a:pt x="112838" y="50583"/>
                      <a:pt x="112821" y="50583"/>
                    </a:cubicBezTo>
                    <a:lnTo>
                      <a:pt x="112821" y="50583"/>
                    </a:lnTo>
                    <a:cubicBezTo>
                      <a:pt x="114156" y="49130"/>
                      <a:pt x="116021" y="48332"/>
                      <a:pt x="117952" y="48332"/>
                    </a:cubicBezTo>
                    <a:close/>
                    <a:moveTo>
                      <a:pt x="94437" y="48377"/>
                    </a:moveTo>
                    <a:cubicBezTo>
                      <a:pt x="94862" y="48377"/>
                      <a:pt x="95289" y="48416"/>
                      <a:pt x="95715" y="48495"/>
                    </a:cubicBezTo>
                    <a:cubicBezTo>
                      <a:pt x="94722" y="49676"/>
                      <a:pt x="94140" y="51168"/>
                      <a:pt x="94227" y="52760"/>
                    </a:cubicBezTo>
                    <a:lnTo>
                      <a:pt x="94227" y="52760"/>
                    </a:lnTo>
                    <a:cubicBezTo>
                      <a:pt x="92986" y="51457"/>
                      <a:pt x="91219" y="50627"/>
                      <a:pt x="89350" y="50627"/>
                    </a:cubicBezTo>
                    <a:cubicBezTo>
                      <a:pt x="89333" y="50627"/>
                      <a:pt x="89316" y="50628"/>
                      <a:pt x="89299" y="50628"/>
                    </a:cubicBezTo>
                    <a:lnTo>
                      <a:pt x="89299" y="50628"/>
                    </a:lnTo>
                    <a:cubicBezTo>
                      <a:pt x="90637" y="49180"/>
                      <a:pt x="92504" y="48377"/>
                      <a:pt x="94437" y="48377"/>
                    </a:cubicBezTo>
                    <a:close/>
                    <a:moveTo>
                      <a:pt x="84143" y="48369"/>
                    </a:moveTo>
                    <a:cubicBezTo>
                      <a:pt x="86079" y="48369"/>
                      <a:pt x="87954" y="49173"/>
                      <a:pt x="89299" y="50628"/>
                    </a:cubicBezTo>
                    <a:lnTo>
                      <a:pt x="89299" y="50628"/>
                    </a:lnTo>
                    <a:cubicBezTo>
                      <a:pt x="89296" y="50628"/>
                      <a:pt x="89293" y="50628"/>
                      <a:pt x="89290" y="50628"/>
                    </a:cubicBezTo>
                    <a:cubicBezTo>
                      <a:pt x="89270" y="50628"/>
                      <a:pt x="89250" y="50627"/>
                      <a:pt x="89231" y="50627"/>
                    </a:cubicBezTo>
                    <a:cubicBezTo>
                      <a:pt x="87362" y="50627"/>
                      <a:pt x="85603" y="51457"/>
                      <a:pt x="84353" y="52760"/>
                    </a:cubicBezTo>
                    <a:cubicBezTo>
                      <a:pt x="84443" y="51174"/>
                      <a:pt x="83860" y="49669"/>
                      <a:pt x="82866" y="48486"/>
                    </a:cubicBezTo>
                    <a:cubicBezTo>
                      <a:pt x="83291" y="48407"/>
                      <a:pt x="83719" y="48369"/>
                      <a:pt x="84143" y="48369"/>
                    </a:cubicBezTo>
                    <a:close/>
                    <a:moveTo>
                      <a:pt x="47484" y="48526"/>
                    </a:moveTo>
                    <a:cubicBezTo>
                      <a:pt x="47914" y="48526"/>
                      <a:pt x="48348" y="48566"/>
                      <a:pt x="48780" y="48647"/>
                    </a:cubicBezTo>
                    <a:cubicBezTo>
                      <a:pt x="47785" y="49821"/>
                      <a:pt x="47203" y="51327"/>
                      <a:pt x="47284" y="52922"/>
                    </a:cubicBezTo>
                    <a:cubicBezTo>
                      <a:pt x="46042" y="51618"/>
                      <a:pt x="44274" y="50780"/>
                      <a:pt x="42406" y="50780"/>
                    </a:cubicBezTo>
                    <a:cubicBezTo>
                      <a:pt x="42386" y="50780"/>
                      <a:pt x="42366" y="50780"/>
                      <a:pt x="42346" y="50780"/>
                    </a:cubicBezTo>
                    <a:cubicBezTo>
                      <a:pt x="42343" y="50780"/>
                      <a:pt x="42340" y="50780"/>
                      <a:pt x="42338" y="50780"/>
                    </a:cubicBezTo>
                    <a:lnTo>
                      <a:pt x="42338" y="50780"/>
                    </a:lnTo>
                    <a:lnTo>
                      <a:pt x="42355" y="50771"/>
                    </a:lnTo>
                    <a:cubicBezTo>
                      <a:pt x="43689" y="49328"/>
                      <a:pt x="45555" y="48526"/>
                      <a:pt x="47484" y="48526"/>
                    </a:cubicBezTo>
                    <a:close/>
                    <a:moveTo>
                      <a:pt x="107658" y="48326"/>
                    </a:moveTo>
                    <a:cubicBezTo>
                      <a:pt x="109596" y="48326"/>
                      <a:pt x="111472" y="49128"/>
                      <a:pt x="112821" y="50583"/>
                    </a:cubicBezTo>
                    <a:lnTo>
                      <a:pt x="112821" y="50583"/>
                    </a:lnTo>
                    <a:cubicBezTo>
                      <a:pt x="112818" y="50583"/>
                      <a:pt x="112815" y="50583"/>
                      <a:pt x="112812" y="50583"/>
                    </a:cubicBezTo>
                    <a:cubicBezTo>
                      <a:pt x="112793" y="50583"/>
                      <a:pt x="112774" y="50583"/>
                      <a:pt x="112756" y="50583"/>
                    </a:cubicBezTo>
                    <a:cubicBezTo>
                      <a:pt x="110769" y="50583"/>
                      <a:pt x="108902" y="51528"/>
                      <a:pt x="107641" y="52975"/>
                    </a:cubicBezTo>
                    <a:lnTo>
                      <a:pt x="107641" y="52975"/>
                    </a:lnTo>
                    <a:cubicBezTo>
                      <a:pt x="107794" y="51300"/>
                      <a:pt x="107202" y="49723"/>
                      <a:pt x="106163" y="48486"/>
                    </a:cubicBezTo>
                    <a:cubicBezTo>
                      <a:pt x="106660" y="48378"/>
                      <a:pt x="107161" y="48326"/>
                      <a:pt x="107658" y="48326"/>
                    </a:cubicBezTo>
                    <a:close/>
                    <a:moveTo>
                      <a:pt x="23936" y="48579"/>
                    </a:moveTo>
                    <a:cubicBezTo>
                      <a:pt x="24366" y="48579"/>
                      <a:pt x="24800" y="48619"/>
                      <a:pt x="25232" y="48701"/>
                    </a:cubicBezTo>
                    <a:cubicBezTo>
                      <a:pt x="24237" y="49875"/>
                      <a:pt x="23655" y="51380"/>
                      <a:pt x="23744" y="52966"/>
                    </a:cubicBezTo>
                    <a:cubicBezTo>
                      <a:pt x="22494" y="51663"/>
                      <a:pt x="20727" y="50834"/>
                      <a:pt x="18867" y="50834"/>
                    </a:cubicBezTo>
                    <a:cubicBezTo>
                      <a:pt x="18847" y="50834"/>
                      <a:pt x="18827" y="50834"/>
                      <a:pt x="18807" y="50834"/>
                    </a:cubicBezTo>
                    <a:cubicBezTo>
                      <a:pt x="18787" y="50834"/>
                      <a:pt x="18767" y="50834"/>
                      <a:pt x="18747" y="50834"/>
                    </a:cubicBezTo>
                    <a:cubicBezTo>
                      <a:pt x="16879" y="50834"/>
                      <a:pt x="15111" y="51663"/>
                      <a:pt x="13870" y="52975"/>
                    </a:cubicBezTo>
                    <a:cubicBezTo>
                      <a:pt x="13951" y="51380"/>
                      <a:pt x="13368" y="49875"/>
                      <a:pt x="12374" y="48701"/>
                    </a:cubicBezTo>
                    <a:cubicBezTo>
                      <a:pt x="12804" y="48622"/>
                      <a:pt x="13235" y="48583"/>
                      <a:pt x="13663" y="48583"/>
                    </a:cubicBezTo>
                    <a:cubicBezTo>
                      <a:pt x="15599" y="48583"/>
                      <a:pt x="17464" y="49379"/>
                      <a:pt x="18807" y="50825"/>
                    </a:cubicBezTo>
                    <a:cubicBezTo>
                      <a:pt x="20140" y="49382"/>
                      <a:pt x="22007" y="48579"/>
                      <a:pt x="23936" y="48579"/>
                    </a:cubicBezTo>
                    <a:close/>
                    <a:moveTo>
                      <a:pt x="37172" y="48527"/>
                    </a:moveTo>
                    <a:cubicBezTo>
                      <a:pt x="39112" y="48527"/>
                      <a:pt x="40993" y="49328"/>
                      <a:pt x="42337" y="50780"/>
                    </a:cubicBezTo>
                    <a:lnTo>
                      <a:pt x="42337" y="50780"/>
                    </a:lnTo>
                    <a:cubicBezTo>
                      <a:pt x="42322" y="50780"/>
                      <a:pt x="42306" y="50780"/>
                      <a:pt x="42291" y="50780"/>
                    </a:cubicBezTo>
                    <a:cubicBezTo>
                      <a:pt x="40304" y="50780"/>
                      <a:pt x="38437" y="51725"/>
                      <a:pt x="37185" y="53172"/>
                    </a:cubicBezTo>
                    <a:cubicBezTo>
                      <a:pt x="37328" y="51497"/>
                      <a:pt x="36737" y="49920"/>
                      <a:pt x="35698" y="48683"/>
                    </a:cubicBezTo>
                    <a:cubicBezTo>
                      <a:pt x="36188" y="48578"/>
                      <a:pt x="36682" y="48527"/>
                      <a:pt x="37172" y="48527"/>
                    </a:cubicBezTo>
                    <a:close/>
                    <a:moveTo>
                      <a:pt x="124476" y="46476"/>
                    </a:moveTo>
                    <a:cubicBezTo>
                      <a:pt x="127652" y="46476"/>
                      <a:pt x="130827" y="48554"/>
                      <a:pt x="130867" y="52716"/>
                    </a:cubicBezTo>
                    <a:cubicBezTo>
                      <a:pt x="130392" y="52614"/>
                      <a:pt x="129914" y="52564"/>
                      <a:pt x="129439" y="52564"/>
                    </a:cubicBezTo>
                    <a:cubicBezTo>
                      <a:pt x="127578" y="52564"/>
                      <a:pt x="125778" y="53330"/>
                      <a:pt x="124478" y="54723"/>
                    </a:cubicBezTo>
                    <a:cubicBezTo>
                      <a:pt x="123197" y="53343"/>
                      <a:pt x="121405" y="52563"/>
                      <a:pt x="119532" y="52563"/>
                    </a:cubicBezTo>
                    <a:cubicBezTo>
                      <a:pt x="119039" y="52563"/>
                      <a:pt x="118555" y="52617"/>
                      <a:pt x="118080" y="52716"/>
                    </a:cubicBezTo>
                    <a:cubicBezTo>
                      <a:pt x="118121" y="48557"/>
                      <a:pt x="121299" y="46476"/>
                      <a:pt x="124476" y="46476"/>
                    </a:cubicBezTo>
                    <a:close/>
                    <a:moveTo>
                      <a:pt x="77629" y="46523"/>
                    </a:moveTo>
                    <a:cubicBezTo>
                      <a:pt x="80800" y="46523"/>
                      <a:pt x="83975" y="48597"/>
                      <a:pt x="84021" y="52747"/>
                    </a:cubicBezTo>
                    <a:lnTo>
                      <a:pt x="84021" y="52747"/>
                    </a:lnTo>
                    <a:cubicBezTo>
                      <a:pt x="83554" y="52648"/>
                      <a:pt x="83083" y="52600"/>
                      <a:pt x="82615" y="52600"/>
                    </a:cubicBezTo>
                    <a:cubicBezTo>
                      <a:pt x="80757" y="52600"/>
                      <a:pt x="78952" y="53366"/>
                      <a:pt x="77660" y="54759"/>
                    </a:cubicBezTo>
                    <a:cubicBezTo>
                      <a:pt x="76378" y="53379"/>
                      <a:pt x="74586" y="52599"/>
                      <a:pt x="72704" y="52599"/>
                    </a:cubicBezTo>
                    <a:cubicBezTo>
                      <a:pt x="72221" y="52599"/>
                      <a:pt x="71737" y="52644"/>
                      <a:pt x="71262" y="52751"/>
                    </a:cubicBezTo>
                    <a:cubicBezTo>
                      <a:pt x="71289" y="48599"/>
                      <a:pt x="74457" y="46523"/>
                      <a:pt x="77629" y="46523"/>
                    </a:cubicBezTo>
                    <a:close/>
                    <a:moveTo>
                      <a:pt x="100946" y="46518"/>
                    </a:moveTo>
                    <a:cubicBezTo>
                      <a:pt x="104122" y="46518"/>
                      <a:pt x="107296" y="48595"/>
                      <a:pt x="107337" y="52751"/>
                    </a:cubicBezTo>
                    <a:cubicBezTo>
                      <a:pt x="106864" y="52650"/>
                      <a:pt x="106387" y="52600"/>
                      <a:pt x="105914" y="52600"/>
                    </a:cubicBezTo>
                    <a:cubicBezTo>
                      <a:pt x="104054" y="52600"/>
                      <a:pt x="102248" y="53368"/>
                      <a:pt x="100948" y="54767"/>
                    </a:cubicBezTo>
                    <a:lnTo>
                      <a:pt x="100948" y="54759"/>
                    </a:lnTo>
                    <a:cubicBezTo>
                      <a:pt x="99667" y="53379"/>
                      <a:pt x="97875" y="52599"/>
                      <a:pt x="95993" y="52599"/>
                    </a:cubicBezTo>
                    <a:cubicBezTo>
                      <a:pt x="95509" y="52599"/>
                      <a:pt x="95025" y="52653"/>
                      <a:pt x="94550" y="52751"/>
                    </a:cubicBezTo>
                    <a:cubicBezTo>
                      <a:pt x="94591" y="48597"/>
                      <a:pt x="97769" y="46518"/>
                      <a:pt x="100946" y="46518"/>
                    </a:cubicBezTo>
                    <a:close/>
                    <a:moveTo>
                      <a:pt x="54008" y="46667"/>
                    </a:moveTo>
                    <a:cubicBezTo>
                      <a:pt x="57185" y="46667"/>
                      <a:pt x="60361" y="48746"/>
                      <a:pt x="60402" y="52904"/>
                    </a:cubicBezTo>
                    <a:cubicBezTo>
                      <a:pt x="59922" y="52799"/>
                      <a:pt x="59438" y="52748"/>
                      <a:pt x="58958" y="52748"/>
                    </a:cubicBezTo>
                    <a:cubicBezTo>
                      <a:pt x="57103" y="52748"/>
                      <a:pt x="55303" y="53512"/>
                      <a:pt x="54008" y="54906"/>
                    </a:cubicBezTo>
                    <a:lnTo>
                      <a:pt x="54008" y="54906"/>
                    </a:lnTo>
                    <a:cubicBezTo>
                      <a:pt x="52727" y="53529"/>
                      <a:pt x="50937" y="52751"/>
                      <a:pt x="49058" y="52751"/>
                    </a:cubicBezTo>
                    <a:cubicBezTo>
                      <a:pt x="48574" y="52751"/>
                      <a:pt x="48090" y="52796"/>
                      <a:pt x="47615" y="52904"/>
                    </a:cubicBezTo>
                    <a:cubicBezTo>
                      <a:pt x="47655" y="48746"/>
                      <a:pt x="50832" y="46667"/>
                      <a:pt x="54008" y="46667"/>
                    </a:cubicBezTo>
                    <a:close/>
                    <a:moveTo>
                      <a:pt x="7148" y="46724"/>
                    </a:moveTo>
                    <a:cubicBezTo>
                      <a:pt x="10323" y="46724"/>
                      <a:pt x="13498" y="48801"/>
                      <a:pt x="13538" y="52957"/>
                    </a:cubicBezTo>
                    <a:cubicBezTo>
                      <a:pt x="13065" y="52856"/>
                      <a:pt x="12588" y="52806"/>
                      <a:pt x="12114" y="52806"/>
                    </a:cubicBezTo>
                    <a:cubicBezTo>
                      <a:pt x="10255" y="52806"/>
                      <a:pt x="8451" y="53572"/>
                      <a:pt x="7159" y="54965"/>
                    </a:cubicBezTo>
                    <a:cubicBezTo>
                      <a:pt x="5877" y="53585"/>
                      <a:pt x="4076" y="52805"/>
                      <a:pt x="2194" y="52805"/>
                    </a:cubicBezTo>
                    <a:cubicBezTo>
                      <a:pt x="1711" y="52805"/>
                      <a:pt x="1227" y="52859"/>
                      <a:pt x="752" y="52957"/>
                    </a:cubicBezTo>
                    <a:cubicBezTo>
                      <a:pt x="792" y="48803"/>
                      <a:pt x="3970" y="46724"/>
                      <a:pt x="7148" y="46724"/>
                    </a:cubicBezTo>
                    <a:close/>
                    <a:moveTo>
                      <a:pt x="30465" y="46724"/>
                    </a:moveTo>
                    <a:cubicBezTo>
                      <a:pt x="33638" y="46724"/>
                      <a:pt x="36811" y="48800"/>
                      <a:pt x="36854" y="52954"/>
                    </a:cubicBezTo>
                    <a:lnTo>
                      <a:pt x="36854" y="52954"/>
                    </a:lnTo>
                    <a:cubicBezTo>
                      <a:pt x="36384" y="52854"/>
                      <a:pt x="35912" y="52806"/>
                      <a:pt x="35443" y="52806"/>
                    </a:cubicBezTo>
                    <a:cubicBezTo>
                      <a:pt x="33580" y="52806"/>
                      <a:pt x="31775" y="53572"/>
                      <a:pt x="30483" y="54965"/>
                    </a:cubicBezTo>
                    <a:cubicBezTo>
                      <a:pt x="29201" y="53585"/>
                      <a:pt x="27409" y="52805"/>
                      <a:pt x="25528" y="52805"/>
                    </a:cubicBezTo>
                    <a:cubicBezTo>
                      <a:pt x="25044" y="52805"/>
                      <a:pt x="24560" y="52859"/>
                      <a:pt x="24085" y="52957"/>
                    </a:cubicBezTo>
                    <a:cubicBezTo>
                      <a:pt x="24116" y="48803"/>
                      <a:pt x="27290" y="46724"/>
                      <a:pt x="30465" y="46724"/>
                    </a:cubicBezTo>
                    <a:close/>
                    <a:moveTo>
                      <a:pt x="119323" y="52938"/>
                    </a:moveTo>
                    <a:cubicBezTo>
                      <a:pt x="121259" y="52938"/>
                      <a:pt x="123134" y="53741"/>
                      <a:pt x="124478" y="55189"/>
                    </a:cubicBezTo>
                    <a:lnTo>
                      <a:pt x="124478" y="55189"/>
                    </a:lnTo>
                    <a:cubicBezTo>
                      <a:pt x="124475" y="55189"/>
                      <a:pt x="124472" y="55189"/>
                      <a:pt x="124469" y="55189"/>
                    </a:cubicBezTo>
                    <a:cubicBezTo>
                      <a:pt x="124450" y="55188"/>
                      <a:pt x="124430" y="55188"/>
                      <a:pt x="124410" y="55188"/>
                    </a:cubicBezTo>
                    <a:cubicBezTo>
                      <a:pt x="122541" y="55188"/>
                      <a:pt x="120782" y="56027"/>
                      <a:pt x="119532" y="57330"/>
                    </a:cubicBezTo>
                    <a:cubicBezTo>
                      <a:pt x="119622" y="55744"/>
                      <a:pt x="119039" y="54239"/>
                      <a:pt x="118045" y="53056"/>
                    </a:cubicBezTo>
                    <a:cubicBezTo>
                      <a:pt x="118470" y="52977"/>
                      <a:pt x="118898" y="52938"/>
                      <a:pt x="119323" y="52938"/>
                    </a:cubicBezTo>
                    <a:close/>
                    <a:moveTo>
                      <a:pt x="129620" y="52938"/>
                    </a:moveTo>
                    <a:cubicBezTo>
                      <a:pt x="130043" y="52938"/>
                      <a:pt x="130470" y="52977"/>
                      <a:pt x="130894" y="53056"/>
                    </a:cubicBezTo>
                    <a:cubicBezTo>
                      <a:pt x="129908" y="54230"/>
                      <a:pt x="129326" y="55735"/>
                      <a:pt x="129415" y="57321"/>
                    </a:cubicBezTo>
                    <a:lnTo>
                      <a:pt x="129406" y="57330"/>
                    </a:lnTo>
                    <a:cubicBezTo>
                      <a:pt x="128165" y="56027"/>
                      <a:pt x="126397" y="55188"/>
                      <a:pt x="124528" y="55188"/>
                    </a:cubicBezTo>
                    <a:cubicBezTo>
                      <a:pt x="124512" y="55188"/>
                      <a:pt x="124495" y="55188"/>
                      <a:pt x="124478" y="55189"/>
                    </a:cubicBezTo>
                    <a:lnTo>
                      <a:pt x="124478" y="55189"/>
                    </a:lnTo>
                    <a:cubicBezTo>
                      <a:pt x="125816" y="53741"/>
                      <a:pt x="127689" y="52938"/>
                      <a:pt x="129620" y="52938"/>
                    </a:cubicBezTo>
                    <a:close/>
                    <a:moveTo>
                      <a:pt x="82780" y="52974"/>
                    </a:moveTo>
                    <a:cubicBezTo>
                      <a:pt x="83204" y="52974"/>
                      <a:pt x="83632" y="53013"/>
                      <a:pt x="84057" y="53092"/>
                    </a:cubicBezTo>
                    <a:cubicBezTo>
                      <a:pt x="83538" y="53710"/>
                      <a:pt x="83135" y="54418"/>
                      <a:pt x="82875" y="55180"/>
                    </a:cubicBezTo>
                    <a:cubicBezTo>
                      <a:pt x="82633" y="55879"/>
                      <a:pt x="82525" y="56622"/>
                      <a:pt x="82570" y="57357"/>
                    </a:cubicBezTo>
                    <a:cubicBezTo>
                      <a:pt x="81329" y="56062"/>
                      <a:pt x="79570" y="55224"/>
                      <a:pt x="77701" y="55224"/>
                    </a:cubicBezTo>
                    <a:cubicBezTo>
                      <a:pt x="77681" y="55224"/>
                      <a:pt x="77661" y="55224"/>
                      <a:pt x="77642" y="55224"/>
                    </a:cubicBezTo>
                    <a:cubicBezTo>
                      <a:pt x="78979" y="53777"/>
                      <a:pt x="80847" y="52974"/>
                      <a:pt x="82780" y="52974"/>
                    </a:cubicBezTo>
                    <a:close/>
                    <a:moveTo>
                      <a:pt x="95806" y="52982"/>
                    </a:moveTo>
                    <a:cubicBezTo>
                      <a:pt x="97733" y="52982"/>
                      <a:pt x="99604" y="53779"/>
                      <a:pt x="100939" y="55224"/>
                    </a:cubicBezTo>
                    <a:cubicBezTo>
                      <a:pt x="100919" y="55224"/>
                      <a:pt x="100900" y="55224"/>
                      <a:pt x="100880" y="55224"/>
                    </a:cubicBezTo>
                    <a:cubicBezTo>
                      <a:pt x="99020" y="55224"/>
                      <a:pt x="97252" y="56062"/>
                      <a:pt x="96011" y="57357"/>
                    </a:cubicBezTo>
                    <a:cubicBezTo>
                      <a:pt x="96047" y="56622"/>
                      <a:pt x="95948" y="55879"/>
                      <a:pt x="95706" y="55180"/>
                    </a:cubicBezTo>
                    <a:cubicBezTo>
                      <a:pt x="95446" y="54418"/>
                      <a:pt x="95043" y="53710"/>
                      <a:pt x="94523" y="53101"/>
                    </a:cubicBezTo>
                    <a:cubicBezTo>
                      <a:pt x="94950" y="53021"/>
                      <a:pt x="95379" y="52982"/>
                      <a:pt x="95806" y="52982"/>
                    </a:cubicBezTo>
                    <a:close/>
                    <a:moveTo>
                      <a:pt x="59124" y="53131"/>
                    </a:moveTo>
                    <a:cubicBezTo>
                      <a:pt x="59554" y="53131"/>
                      <a:pt x="59988" y="53171"/>
                      <a:pt x="60420" y="53253"/>
                    </a:cubicBezTo>
                    <a:cubicBezTo>
                      <a:pt x="59425" y="54436"/>
                      <a:pt x="58843" y="55932"/>
                      <a:pt x="58932" y="57527"/>
                    </a:cubicBezTo>
                    <a:lnTo>
                      <a:pt x="58923" y="57518"/>
                    </a:lnTo>
                    <a:cubicBezTo>
                      <a:pt x="57682" y="56215"/>
                      <a:pt x="55914" y="55385"/>
                      <a:pt x="54046" y="55385"/>
                    </a:cubicBezTo>
                    <a:cubicBezTo>
                      <a:pt x="54026" y="55385"/>
                      <a:pt x="54006" y="55386"/>
                      <a:pt x="53986" y="55386"/>
                    </a:cubicBezTo>
                    <a:cubicBezTo>
                      <a:pt x="53966" y="55386"/>
                      <a:pt x="53946" y="55385"/>
                      <a:pt x="53927" y="55385"/>
                    </a:cubicBezTo>
                    <a:cubicBezTo>
                      <a:pt x="52067" y="55385"/>
                      <a:pt x="50299" y="56215"/>
                      <a:pt x="49049" y="57527"/>
                    </a:cubicBezTo>
                    <a:cubicBezTo>
                      <a:pt x="49138" y="55932"/>
                      <a:pt x="48556" y="54427"/>
                      <a:pt x="47561" y="53253"/>
                    </a:cubicBezTo>
                    <a:cubicBezTo>
                      <a:pt x="47993" y="53171"/>
                      <a:pt x="48427" y="53131"/>
                      <a:pt x="48858" y="53131"/>
                    </a:cubicBezTo>
                    <a:cubicBezTo>
                      <a:pt x="50787" y="53131"/>
                      <a:pt x="52654" y="53934"/>
                      <a:pt x="53995" y="55377"/>
                    </a:cubicBezTo>
                    <a:cubicBezTo>
                      <a:pt x="55328" y="53934"/>
                      <a:pt x="57194" y="53131"/>
                      <a:pt x="59124" y="53131"/>
                    </a:cubicBezTo>
                    <a:close/>
                    <a:moveTo>
                      <a:pt x="12289" y="53188"/>
                    </a:moveTo>
                    <a:cubicBezTo>
                      <a:pt x="12716" y="53188"/>
                      <a:pt x="13146" y="53227"/>
                      <a:pt x="13574" y="53307"/>
                    </a:cubicBezTo>
                    <a:cubicBezTo>
                      <a:pt x="13046" y="53916"/>
                      <a:pt x="12651" y="54624"/>
                      <a:pt x="12391" y="55386"/>
                    </a:cubicBezTo>
                    <a:cubicBezTo>
                      <a:pt x="12150" y="56085"/>
                      <a:pt x="12042" y="56819"/>
                      <a:pt x="12087" y="57563"/>
                    </a:cubicBezTo>
                    <a:lnTo>
                      <a:pt x="12078" y="57563"/>
                    </a:lnTo>
                    <a:cubicBezTo>
                      <a:pt x="10836" y="56269"/>
                      <a:pt x="9077" y="55430"/>
                      <a:pt x="7217" y="55430"/>
                    </a:cubicBezTo>
                    <a:cubicBezTo>
                      <a:pt x="7198" y="55430"/>
                      <a:pt x="7178" y="55430"/>
                      <a:pt x="7159" y="55431"/>
                    </a:cubicBezTo>
                    <a:cubicBezTo>
                      <a:pt x="8494" y="53985"/>
                      <a:pt x="10358" y="53188"/>
                      <a:pt x="12289" y="53188"/>
                    </a:cubicBezTo>
                    <a:close/>
                    <a:moveTo>
                      <a:pt x="25322" y="53188"/>
                    </a:moveTo>
                    <a:cubicBezTo>
                      <a:pt x="27247" y="53188"/>
                      <a:pt x="29113" y="53985"/>
                      <a:pt x="30456" y="55431"/>
                    </a:cubicBezTo>
                    <a:cubicBezTo>
                      <a:pt x="30436" y="55430"/>
                      <a:pt x="30416" y="55430"/>
                      <a:pt x="30397" y="55430"/>
                    </a:cubicBezTo>
                    <a:cubicBezTo>
                      <a:pt x="28528" y="55430"/>
                      <a:pt x="26769" y="56269"/>
                      <a:pt x="25528" y="57563"/>
                    </a:cubicBezTo>
                    <a:cubicBezTo>
                      <a:pt x="25563" y="56828"/>
                      <a:pt x="25465" y="56085"/>
                      <a:pt x="25223" y="55386"/>
                    </a:cubicBezTo>
                    <a:cubicBezTo>
                      <a:pt x="24954" y="54624"/>
                      <a:pt x="24560" y="53916"/>
                      <a:pt x="24040" y="53307"/>
                    </a:cubicBezTo>
                    <a:cubicBezTo>
                      <a:pt x="24467" y="53227"/>
                      <a:pt x="24896" y="53188"/>
                      <a:pt x="25322" y="53188"/>
                    </a:cubicBezTo>
                    <a:close/>
                    <a:moveTo>
                      <a:pt x="106107" y="52975"/>
                    </a:moveTo>
                    <a:cubicBezTo>
                      <a:pt x="106578" y="52975"/>
                      <a:pt x="107053" y="53022"/>
                      <a:pt x="107525" y="53119"/>
                    </a:cubicBezTo>
                    <a:cubicBezTo>
                      <a:pt x="106512" y="54373"/>
                      <a:pt x="105948" y="55959"/>
                      <a:pt x="106118" y="57626"/>
                    </a:cubicBezTo>
                    <a:cubicBezTo>
                      <a:pt x="104870" y="56163"/>
                      <a:pt x="102982" y="55215"/>
                      <a:pt x="100985" y="55215"/>
                    </a:cubicBezTo>
                    <a:cubicBezTo>
                      <a:pt x="100976" y="55215"/>
                      <a:pt x="100966" y="55215"/>
                      <a:pt x="100957" y="55215"/>
                    </a:cubicBezTo>
                    <a:cubicBezTo>
                      <a:pt x="102304" y="53768"/>
                      <a:pt x="104177" y="52975"/>
                      <a:pt x="106107" y="52975"/>
                    </a:cubicBezTo>
                    <a:close/>
                    <a:moveTo>
                      <a:pt x="70795" y="48523"/>
                    </a:moveTo>
                    <a:cubicBezTo>
                      <a:pt x="71278" y="48523"/>
                      <a:pt x="71764" y="48572"/>
                      <a:pt x="72248" y="48674"/>
                    </a:cubicBezTo>
                    <a:cubicBezTo>
                      <a:pt x="71271" y="49920"/>
                      <a:pt x="70742" y="51488"/>
                      <a:pt x="70939" y="53137"/>
                    </a:cubicBezTo>
                    <a:cubicBezTo>
                      <a:pt x="71445" y="53025"/>
                      <a:pt x="71954" y="52971"/>
                      <a:pt x="72460" y="52971"/>
                    </a:cubicBezTo>
                    <a:cubicBezTo>
                      <a:pt x="74392" y="52971"/>
                      <a:pt x="76265" y="53767"/>
                      <a:pt x="77615" y="55215"/>
                    </a:cubicBezTo>
                    <a:cubicBezTo>
                      <a:pt x="77597" y="55215"/>
                      <a:pt x="77579" y="55215"/>
                      <a:pt x="77561" y="55215"/>
                    </a:cubicBezTo>
                    <a:cubicBezTo>
                      <a:pt x="75520" y="55215"/>
                      <a:pt x="73598" y="56223"/>
                      <a:pt x="72346" y="57742"/>
                    </a:cubicBezTo>
                    <a:cubicBezTo>
                      <a:pt x="72694" y="54062"/>
                      <a:pt x="69407" y="50780"/>
                      <a:pt x="65713" y="50780"/>
                    </a:cubicBezTo>
                    <a:cubicBezTo>
                      <a:pt x="65693" y="50780"/>
                      <a:pt x="65673" y="50780"/>
                      <a:pt x="65653" y="50780"/>
                    </a:cubicBezTo>
                    <a:lnTo>
                      <a:pt x="65644" y="50780"/>
                    </a:lnTo>
                    <a:cubicBezTo>
                      <a:pt x="65624" y="50780"/>
                      <a:pt x="65604" y="50780"/>
                      <a:pt x="65584" y="50780"/>
                    </a:cubicBezTo>
                    <a:cubicBezTo>
                      <a:pt x="63716" y="50780"/>
                      <a:pt x="61957" y="51618"/>
                      <a:pt x="60706" y="52922"/>
                    </a:cubicBezTo>
                    <a:cubicBezTo>
                      <a:pt x="60796" y="51327"/>
                      <a:pt x="60214" y="49830"/>
                      <a:pt x="59219" y="48647"/>
                    </a:cubicBezTo>
                    <a:cubicBezTo>
                      <a:pt x="59647" y="48568"/>
                      <a:pt x="60078" y="48529"/>
                      <a:pt x="60505" y="48529"/>
                    </a:cubicBezTo>
                    <a:cubicBezTo>
                      <a:pt x="62438" y="48529"/>
                      <a:pt x="64310" y="49326"/>
                      <a:pt x="65653" y="50771"/>
                    </a:cubicBezTo>
                    <a:cubicBezTo>
                      <a:pt x="66986" y="49323"/>
                      <a:pt x="68860" y="48523"/>
                      <a:pt x="70795" y="48523"/>
                    </a:cubicBezTo>
                    <a:close/>
                    <a:moveTo>
                      <a:pt x="35611" y="53177"/>
                    </a:moveTo>
                    <a:cubicBezTo>
                      <a:pt x="36086" y="53177"/>
                      <a:pt x="36566" y="53226"/>
                      <a:pt x="37042" y="53325"/>
                    </a:cubicBezTo>
                    <a:cubicBezTo>
                      <a:pt x="36029" y="54570"/>
                      <a:pt x="35456" y="56156"/>
                      <a:pt x="35635" y="57823"/>
                    </a:cubicBezTo>
                    <a:cubicBezTo>
                      <a:pt x="34383" y="56367"/>
                      <a:pt x="32516" y="55421"/>
                      <a:pt x="30530" y="55421"/>
                    </a:cubicBezTo>
                    <a:cubicBezTo>
                      <a:pt x="30511" y="55421"/>
                      <a:pt x="30492" y="55421"/>
                      <a:pt x="30474" y="55422"/>
                    </a:cubicBezTo>
                    <a:cubicBezTo>
                      <a:pt x="31811" y="53976"/>
                      <a:pt x="33679" y="53177"/>
                      <a:pt x="35611" y="53177"/>
                    </a:cubicBezTo>
                    <a:close/>
                    <a:moveTo>
                      <a:pt x="112825" y="51076"/>
                    </a:moveTo>
                    <a:cubicBezTo>
                      <a:pt x="116002" y="51076"/>
                      <a:pt x="119178" y="53155"/>
                      <a:pt x="119218" y="57312"/>
                    </a:cubicBezTo>
                    <a:cubicBezTo>
                      <a:pt x="118738" y="57207"/>
                      <a:pt x="118254" y="57156"/>
                      <a:pt x="117774" y="57156"/>
                    </a:cubicBezTo>
                    <a:cubicBezTo>
                      <a:pt x="115918" y="57156"/>
                      <a:pt x="114121" y="57922"/>
                      <a:pt x="112825" y="59315"/>
                    </a:cubicBezTo>
                    <a:lnTo>
                      <a:pt x="112825" y="59315"/>
                    </a:lnTo>
                    <a:cubicBezTo>
                      <a:pt x="111544" y="57938"/>
                      <a:pt x="109754" y="57160"/>
                      <a:pt x="107883" y="57160"/>
                    </a:cubicBezTo>
                    <a:cubicBezTo>
                      <a:pt x="107391" y="57160"/>
                      <a:pt x="106907" y="57214"/>
                      <a:pt x="106432" y="57312"/>
                    </a:cubicBezTo>
                    <a:cubicBezTo>
                      <a:pt x="106472" y="53155"/>
                      <a:pt x="109649" y="51076"/>
                      <a:pt x="112825" y="51076"/>
                    </a:cubicBezTo>
                    <a:close/>
                    <a:moveTo>
                      <a:pt x="136136" y="51080"/>
                    </a:moveTo>
                    <a:cubicBezTo>
                      <a:pt x="139311" y="51080"/>
                      <a:pt x="142484" y="53157"/>
                      <a:pt x="142525" y="57312"/>
                    </a:cubicBezTo>
                    <a:lnTo>
                      <a:pt x="142525" y="57321"/>
                    </a:lnTo>
                    <a:cubicBezTo>
                      <a:pt x="142050" y="57219"/>
                      <a:pt x="141571" y="57169"/>
                      <a:pt x="141097" y="57169"/>
                    </a:cubicBezTo>
                    <a:cubicBezTo>
                      <a:pt x="139236" y="57169"/>
                      <a:pt x="137435" y="57936"/>
                      <a:pt x="136136" y="59328"/>
                    </a:cubicBezTo>
                    <a:cubicBezTo>
                      <a:pt x="134854" y="57948"/>
                      <a:pt x="133062" y="57169"/>
                      <a:pt x="131181" y="57169"/>
                    </a:cubicBezTo>
                    <a:cubicBezTo>
                      <a:pt x="130697" y="57169"/>
                      <a:pt x="130213" y="57223"/>
                      <a:pt x="129738" y="57321"/>
                    </a:cubicBezTo>
                    <a:cubicBezTo>
                      <a:pt x="129778" y="53161"/>
                      <a:pt x="132958" y="51080"/>
                      <a:pt x="136136" y="51080"/>
                    </a:cubicBezTo>
                    <a:close/>
                    <a:moveTo>
                      <a:pt x="89307" y="51119"/>
                    </a:moveTo>
                    <a:cubicBezTo>
                      <a:pt x="91889" y="51119"/>
                      <a:pt x="94470" y="52493"/>
                      <a:pt x="95366" y="55242"/>
                    </a:cubicBezTo>
                    <a:cubicBezTo>
                      <a:pt x="95590" y="55923"/>
                      <a:pt x="95697" y="56631"/>
                      <a:pt x="95706" y="57348"/>
                    </a:cubicBezTo>
                    <a:cubicBezTo>
                      <a:pt x="95226" y="57243"/>
                      <a:pt x="94742" y="57192"/>
                      <a:pt x="94262" y="57192"/>
                    </a:cubicBezTo>
                    <a:cubicBezTo>
                      <a:pt x="92407" y="57192"/>
                      <a:pt x="90613" y="57958"/>
                      <a:pt x="89317" y="59346"/>
                    </a:cubicBezTo>
                    <a:cubicBezTo>
                      <a:pt x="88036" y="57975"/>
                      <a:pt x="86244" y="57187"/>
                      <a:pt x="84362" y="57187"/>
                    </a:cubicBezTo>
                    <a:cubicBezTo>
                      <a:pt x="83878" y="57187"/>
                      <a:pt x="83394" y="57241"/>
                      <a:pt x="82919" y="57348"/>
                    </a:cubicBezTo>
                    <a:cubicBezTo>
                      <a:pt x="82919" y="56631"/>
                      <a:pt x="83018" y="55923"/>
                      <a:pt x="83224" y="55251"/>
                    </a:cubicBezTo>
                    <a:lnTo>
                      <a:pt x="83242" y="55242"/>
                    </a:lnTo>
                    <a:cubicBezTo>
                      <a:pt x="84138" y="52495"/>
                      <a:pt x="86723" y="51119"/>
                      <a:pt x="89307" y="51119"/>
                    </a:cubicBezTo>
                    <a:close/>
                    <a:moveTo>
                      <a:pt x="42351" y="51273"/>
                    </a:moveTo>
                    <a:cubicBezTo>
                      <a:pt x="45527" y="51273"/>
                      <a:pt x="48704" y="53352"/>
                      <a:pt x="48744" y="57509"/>
                    </a:cubicBezTo>
                    <a:cubicBezTo>
                      <a:pt x="48269" y="57407"/>
                      <a:pt x="47791" y="57358"/>
                      <a:pt x="47316" y="57358"/>
                    </a:cubicBezTo>
                    <a:cubicBezTo>
                      <a:pt x="45455" y="57358"/>
                      <a:pt x="43655" y="58124"/>
                      <a:pt x="42355" y="59517"/>
                    </a:cubicBezTo>
                    <a:cubicBezTo>
                      <a:pt x="41081" y="58144"/>
                      <a:pt x="39293" y="57366"/>
                      <a:pt x="37414" y="57366"/>
                    </a:cubicBezTo>
                    <a:cubicBezTo>
                      <a:pt x="37404" y="57366"/>
                      <a:pt x="37393" y="57366"/>
                      <a:pt x="37382" y="57366"/>
                    </a:cubicBezTo>
                    <a:lnTo>
                      <a:pt x="37400" y="57357"/>
                    </a:lnTo>
                    <a:cubicBezTo>
                      <a:pt x="36916" y="57357"/>
                      <a:pt x="36432" y="57402"/>
                      <a:pt x="35958" y="57509"/>
                    </a:cubicBezTo>
                    <a:cubicBezTo>
                      <a:pt x="35998" y="53352"/>
                      <a:pt x="39174" y="51273"/>
                      <a:pt x="42351" y="51273"/>
                    </a:cubicBezTo>
                    <a:close/>
                    <a:moveTo>
                      <a:pt x="65657" y="51282"/>
                    </a:moveTo>
                    <a:cubicBezTo>
                      <a:pt x="68834" y="51282"/>
                      <a:pt x="72010" y="53361"/>
                      <a:pt x="72050" y="57518"/>
                    </a:cubicBezTo>
                    <a:cubicBezTo>
                      <a:pt x="71572" y="57413"/>
                      <a:pt x="71090" y="57362"/>
                      <a:pt x="70611" y="57362"/>
                    </a:cubicBezTo>
                    <a:cubicBezTo>
                      <a:pt x="68757" y="57362"/>
                      <a:pt x="66958" y="58130"/>
                      <a:pt x="65662" y="59525"/>
                    </a:cubicBezTo>
                    <a:cubicBezTo>
                      <a:pt x="64387" y="58153"/>
                      <a:pt x="62599" y="57366"/>
                      <a:pt x="60729" y="57366"/>
                    </a:cubicBezTo>
                    <a:cubicBezTo>
                      <a:pt x="60719" y="57366"/>
                      <a:pt x="60708" y="57366"/>
                      <a:pt x="60697" y="57366"/>
                    </a:cubicBezTo>
                    <a:lnTo>
                      <a:pt x="60715" y="57366"/>
                    </a:lnTo>
                    <a:cubicBezTo>
                      <a:pt x="60223" y="57366"/>
                      <a:pt x="59739" y="57411"/>
                      <a:pt x="59264" y="57518"/>
                    </a:cubicBezTo>
                    <a:cubicBezTo>
                      <a:pt x="59304" y="53361"/>
                      <a:pt x="62481" y="51282"/>
                      <a:pt x="65657" y="51282"/>
                    </a:cubicBezTo>
                    <a:close/>
                    <a:moveTo>
                      <a:pt x="18802" y="51334"/>
                    </a:moveTo>
                    <a:cubicBezTo>
                      <a:pt x="21383" y="51334"/>
                      <a:pt x="23964" y="52708"/>
                      <a:pt x="24864" y="55457"/>
                    </a:cubicBezTo>
                    <a:cubicBezTo>
                      <a:pt x="25079" y="56129"/>
                      <a:pt x="25196" y="56846"/>
                      <a:pt x="25196" y="57554"/>
                    </a:cubicBezTo>
                    <a:cubicBezTo>
                      <a:pt x="24721" y="57452"/>
                      <a:pt x="24242" y="57402"/>
                      <a:pt x="23767" y="57402"/>
                    </a:cubicBezTo>
                    <a:cubicBezTo>
                      <a:pt x="21904" y="57402"/>
                      <a:pt x="20100" y="58169"/>
                      <a:pt x="18807" y="59561"/>
                    </a:cubicBezTo>
                    <a:cubicBezTo>
                      <a:pt x="17526" y="58181"/>
                      <a:pt x="15734" y="57402"/>
                      <a:pt x="13852" y="57402"/>
                    </a:cubicBezTo>
                    <a:cubicBezTo>
                      <a:pt x="13368" y="57402"/>
                      <a:pt x="12884" y="57456"/>
                      <a:pt x="12409" y="57563"/>
                    </a:cubicBezTo>
                    <a:cubicBezTo>
                      <a:pt x="12409" y="56846"/>
                      <a:pt x="12526" y="56129"/>
                      <a:pt x="12741" y="55448"/>
                    </a:cubicBezTo>
                    <a:lnTo>
                      <a:pt x="12741" y="55457"/>
                    </a:lnTo>
                    <a:cubicBezTo>
                      <a:pt x="13637" y="52710"/>
                      <a:pt x="16220" y="51334"/>
                      <a:pt x="18802" y="51334"/>
                    </a:cubicBezTo>
                    <a:close/>
                    <a:moveTo>
                      <a:pt x="117977" y="57538"/>
                    </a:moveTo>
                    <a:cubicBezTo>
                      <a:pt x="118398" y="57538"/>
                      <a:pt x="118823" y="57576"/>
                      <a:pt x="119245" y="57653"/>
                    </a:cubicBezTo>
                    <a:cubicBezTo>
                      <a:pt x="118726" y="58271"/>
                      <a:pt x="118322" y="58979"/>
                      <a:pt x="118063" y="59741"/>
                    </a:cubicBezTo>
                    <a:lnTo>
                      <a:pt x="118054" y="59741"/>
                    </a:lnTo>
                    <a:cubicBezTo>
                      <a:pt x="117821" y="60439"/>
                      <a:pt x="117713" y="61174"/>
                      <a:pt x="117758" y="61918"/>
                    </a:cubicBezTo>
                    <a:cubicBezTo>
                      <a:pt x="116501" y="60608"/>
                      <a:pt x="114730" y="59776"/>
                      <a:pt x="112860" y="59776"/>
                    </a:cubicBezTo>
                    <a:cubicBezTo>
                      <a:pt x="112850" y="59776"/>
                      <a:pt x="112840" y="59776"/>
                      <a:pt x="112830" y="59776"/>
                    </a:cubicBezTo>
                    <a:cubicBezTo>
                      <a:pt x="114169" y="58334"/>
                      <a:pt x="116040" y="57538"/>
                      <a:pt x="117977" y="57538"/>
                    </a:cubicBezTo>
                    <a:close/>
                    <a:moveTo>
                      <a:pt x="130971" y="57538"/>
                    </a:moveTo>
                    <a:cubicBezTo>
                      <a:pt x="132907" y="57538"/>
                      <a:pt x="134780" y="58334"/>
                      <a:pt x="136127" y="59776"/>
                    </a:cubicBezTo>
                    <a:cubicBezTo>
                      <a:pt x="136117" y="59776"/>
                      <a:pt x="136107" y="59776"/>
                      <a:pt x="136097" y="59776"/>
                    </a:cubicBezTo>
                    <a:cubicBezTo>
                      <a:pt x="134217" y="59776"/>
                      <a:pt x="132446" y="60608"/>
                      <a:pt x="131199" y="61918"/>
                    </a:cubicBezTo>
                    <a:cubicBezTo>
                      <a:pt x="131234" y="61183"/>
                      <a:pt x="131136" y="60439"/>
                      <a:pt x="130894" y="59741"/>
                    </a:cubicBezTo>
                    <a:lnTo>
                      <a:pt x="130885" y="59741"/>
                    </a:lnTo>
                    <a:cubicBezTo>
                      <a:pt x="130625" y="58979"/>
                      <a:pt x="130222" y="58271"/>
                      <a:pt x="129702" y="57653"/>
                    </a:cubicBezTo>
                    <a:cubicBezTo>
                      <a:pt x="130125" y="57576"/>
                      <a:pt x="130549" y="57538"/>
                      <a:pt x="130971" y="57538"/>
                    </a:cubicBezTo>
                    <a:close/>
                    <a:moveTo>
                      <a:pt x="94432" y="57571"/>
                    </a:moveTo>
                    <a:cubicBezTo>
                      <a:pt x="94855" y="57571"/>
                      <a:pt x="95282" y="57610"/>
                      <a:pt x="95706" y="57689"/>
                    </a:cubicBezTo>
                    <a:cubicBezTo>
                      <a:pt x="94720" y="58871"/>
                      <a:pt x="94138" y="60377"/>
                      <a:pt x="94219" y="61963"/>
                    </a:cubicBezTo>
                    <a:cubicBezTo>
                      <a:pt x="92984" y="60666"/>
                      <a:pt x="91228" y="59830"/>
                      <a:pt x="89369" y="59830"/>
                    </a:cubicBezTo>
                    <a:cubicBezTo>
                      <a:pt x="89340" y="59830"/>
                      <a:pt x="89311" y="59830"/>
                      <a:pt x="89281" y="59830"/>
                    </a:cubicBezTo>
                    <a:cubicBezTo>
                      <a:pt x="89261" y="59830"/>
                      <a:pt x="89242" y="59830"/>
                      <a:pt x="89222" y="59830"/>
                    </a:cubicBezTo>
                    <a:cubicBezTo>
                      <a:pt x="87353" y="59830"/>
                      <a:pt x="85594" y="60659"/>
                      <a:pt x="84344" y="61963"/>
                    </a:cubicBezTo>
                    <a:cubicBezTo>
                      <a:pt x="84434" y="60377"/>
                      <a:pt x="83851" y="58871"/>
                      <a:pt x="82866" y="57689"/>
                    </a:cubicBezTo>
                    <a:lnTo>
                      <a:pt x="82857" y="57689"/>
                    </a:lnTo>
                    <a:cubicBezTo>
                      <a:pt x="83283" y="57610"/>
                      <a:pt x="83710" y="57571"/>
                      <a:pt x="84135" y="57571"/>
                    </a:cubicBezTo>
                    <a:cubicBezTo>
                      <a:pt x="86071" y="57571"/>
                      <a:pt x="87946" y="58374"/>
                      <a:pt x="89290" y="59821"/>
                    </a:cubicBezTo>
                    <a:cubicBezTo>
                      <a:pt x="90628" y="58374"/>
                      <a:pt x="92501" y="57571"/>
                      <a:pt x="94432" y="57571"/>
                    </a:cubicBezTo>
                    <a:close/>
                    <a:moveTo>
                      <a:pt x="47479" y="57732"/>
                    </a:moveTo>
                    <a:cubicBezTo>
                      <a:pt x="47903" y="57732"/>
                      <a:pt x="48329" y="57771"/>
                      <a:pt x="48753" y="57850"/>
                    </a:cubicBezTo>
                    <a:cubicBezTo>
                      <a:pt x="48233" y="58468"/>
                      <a:pt x="47839" y="59176"/>
                      <a:pt x="47570" y="59938"/>
                    </a:cubicBezTo>
                    <a:cubicBezTo>
                      <a:pt x="47337" y="60637"/>
                      <a:pt x="47230" y="61380"/>
                      <a:pt x="47275" y="62115"/>
                    </a:cubicBezTo>
                    <a:lnTo>
                      <a:pt x="47266" y="62115"/>
                    </a:lnTo>
                    <a:cubicBezTo>
                      <a:pt x="46024" y="60820"/>
                      <a:pt x="44265" y="59982"/>
                      <a:pt x="42405" y="59982"/>
                    </a:cubicBezTo>
                    <a:cubicBezTo>
                      <a:pt x="42386" y="59982"/>
                      <a:pt x="42366" y="59982"/>
                      <a:pt x="42346" y="59982"/>
                    </a:cubicBezTo>
                    <a:cubicBezTo>
                      <a:pt x="43684" y="58535"/>
                      <a:pt x="45551" y="57732"/>
                      <a:pt x="47479" y="57732"/>
                    </a:cubicBezTo>
                    <a:close/>
                    <a:moveTo>
                      <a:pt x="60498" y="57741"/>
                    </a:moveTo>
                    <a:cubicBezTo>
                      <a:pt x="62431" y="57741"/>
                      <a:pt x="64299" y="58543"/>
                      <a:pt x="65644" y="59982"/>
                    </a:cubicBezTo>
                    <a:cubicBezTo>
                      <a:pt x="65634" y="59982"/>
                      <a:pt x="65623" y="59982"/>
                      <a:pt x="65613" y="59982"/>
                    </a:cubicBezTo>
                    <a:cubicBezTo>
                      <a:pt x="63734" y="59982"/>
                      <a:pt x="61963" y="60814"/>
                      <a:pt x="60715" y="62124"/>
                    </a:cubicBezTo>
                    <a:cubicBezTo>
                      <a:pt x="60751" y="61380"/>
                      <a:pt x="60653" y="60646"/>
                      <a:pt x="60411" y="59938"/>
                    </a:cubicBezTo>
                    <a:lnTo>
                      <a:pt x="60402" y="59938"/>
                    </a:lnTo>
                    <a:cubicBezTo>
                      <a:pt x="60142" y="59176"/>
                      <a:pt x="59739" y="58468"/>
                      <a:pt x="59219" y="57859"/>
                    </a:cubicBezTo>
                    <a:cubicBezTo>
                      <a:pt x="59645" y="57780"/>
                      <a:pt x="60073" y="57741"/>
                      <a:pt x="60498" y="57741"/>
                    </a:cubicBezTo>
                    <a:close/>
                    <a:moveTo>
                      <a:pt x="23936" y="57773"/>
                    </a:moveTo>
                    <a:cubicBezTo>
                      <a:pt x="24366" y="57773"/>
                      <a:pt x="24800" y="57813"/>
                      <a:pt x="25232" y="57895"/>
                    </a:cubicBezTo>
                    <a:cubicBezTo>
                      <a:pt x="24237" y="59068"/>
                      <a:pt x="23655" y="60574"/>
                      <a:pt x="23744" y="62160"/>
                    </a:cubicBezTo>
                    <a:cubicBezTo>
                      <a:pt x="22494" y="60857"/>
                      <a:pt x="20727" y="60027"/>
                      <a:pt x="18867" y="60027"/>
                    </a:cubicBezTo>
                    <a:cubicBezTo>
                      <a:pt x="18847" y="60027"/>
                      <a:pt x="18827" y="60027"/>
                      <a:pt x="18807" y="60027"/>
                    </a:cubicBezTo>
                    <a:cubicBezTo>
                      <a:pt x="18787" y="60027"/>
                      <a:pt x="18767" y="60027"/>
                      <a:pt x="18747" y="60027"/>
                    </a:cubicBezTo>
                    <a:cubicBezTo>
                      <a:pt x="16879" y="60027"/>
                      <a:pt x="15111" y="60857"/>
                      <a:pt x="13870" y="62169"/>
                    </a:cubicBezTo>
                    <a:cubicBezTo>
                      <a:pt x="13951" y="60574"/>
                      <a:pt x="13368" y="59077"/>
                      <a:pt x="12382" y="57895"/>
                    </a:cubicBezTo>
                    <a:lnTo>
                      <a:pt x="12374" y="57895"/>
                    </a:lnTo>
                    <a:cubicBezTo>
                      <a:pt x="12805" y="57813"/>
                      <a:pt x="13239" y="57773"/>
                      <a:pt x="13670" y="57773"/>
                    </a:cubicBezTo>
                    <a:cubicBezTo>
                      <a:pt x="15599" y="57773"/>
                      <a:pt x="17467" y="58575"/>
                      <a:pt x="18807" y="60018"/>
                    </a:cubicBezTo>
                    <a:cubicBezTo>
                      <a:pt x="20140" y="58575"/>
                      <a:pt x="22007" y="57773"/>
                      <a:pt x="23936" y="57773"/>
                    </a:cubicBezTo>
                    <a:close/>
                    <a:moveTo>
                      <a:pt x="107668" y="57537"/>
                    </a:moveTo>
                    <a:cubicBezTo>
                      <a:pt x="109594" y="57537"/>
                      <a:pt x="111464" y="58336"/>
                      <a:pt x="112812" y="59776"/>
                    </a:cubicBezTo>
                    <a:cubicBezTo>
                      <a:pt x="112793" y="59776"/>
                      <a:pt x="112774" y="59776"/>
                      <a:pt x="112756" y="59776"/>
                    </a:cubicBezTo>
                    <a:cubicBezTo>
                      <a:pt x="110769" y="59776"/>
                      <a:pt x="108902" y="60722"/>
                      <a:pt x="107650" y="62178"/>
                    </a:cubicBezTo>
                    <a:lnTo>
                      <a:pt x="107650" y="62178"/>
                    </a:lnTo>
                    <a:cubicBezTo>
                      <a:pt x="107803" y="60502"/>
                      <a:pt x="107211" y="58925"/>
                      <a:pt x="106181" y="57698"/>
                    </a:cubicBezTo>
                    <a:cubicBezTo>
                      <a:pt x="106675" y="57590"/>
                      <a:pt x="107173" y="57537"/>
                      <a:pt x="107668" y="57537"/>
                    </a:cubicBezTo>
                    <a:close/>
                    <a:moveTo>
                      <a:pt x="37180" y="57734"/>
                    </a:moveTo>
                    <a:cubicBezTo>
                      <a:pt x="39111" y="57734"/>
                      <a:pt x="40981" y="58533"/>
                      <a:pt x="42328" y="59974"/>
                    </a:cubicBezTo>
                    <a:cubicBezTo>
                      <a:pt x="42310" y="59973"/>
                      <a:pt x="42291" y="59973"/>
                      <a:pt x="42273" y="59973"/>
                    </a:cubicBezTo>
                    <a:cubicBezTo>
                      <a:pt x="40286" y="59973"/>
                      <a:pt x="38419" y="60919"/>
                      <a:pt x="37167" y="62375"/>
                    </a:cubicBezTo>
                    <a:cubicBezTo>
                      <a:pt x="37320" y="60708"/>
                      <a:pt x="36728" y="59131"/>
                      <a:pt x="35698" y="57895"/>
                    </a:cubicBezTo>
                    <a:lnTo>
                      <a:pt x="35689" y="57895"/>
                    </a:lnTo>
                    <a:cubicBezTo>
                      <a:pt x="36185" y="57787"/>
                      <a:pt x="36684" y="57734"/>
                      <a:pt x="37180" y="57734"/>
                    </a:cubicBezTo>
                    <a:close/>
                    <a:moveTo>
                      <a:pt x="124474" y="55684"/>
                    </a:moveTo>
                    <a:cubicBezTo>
                      <a:pt x="127057" y="55684"/>
                      <a:pt x="129639" y="57057"/>
                      <a:pt x="130536" y="59803"/>
                    </a:cubicBezTo>
                    <a:cubicBezTo>
                      <a:pt x="130751" y="60484"/>
                      <a:pt x="130858" y="61192"/>
                      <a:pt x="130867" y="61909"/>
                    </a:cubicBezTo>
                    <a:cubicBezTo>
                      <a:pt x="130392" y="61807"/>
                      <a:pt x="129913" y="61757"/>
                      <a:pt x="129438" y="61757"/>
                    </a:cubicBezTo>
                    <a:cubicBezTo>
                      <a:pt x="127575" y="61757"/>
                      <a:pt x="125771" y="62524"/>
                      <a:pt x="124478" y="63916"/>
                    </a:cubicBezTo>
                    <a:cubicBezTo>
                      <a:pt x="123197" y="62536"/>
                      <a:pt x="121405" y="61757"/>
                      <a:pt x="119523" y="61757"/>
                    </a:cubicBezTo>
                    <a:cubicBezTo>
                      <a:pt x="119039" y="61757"/>
                      <a:pt x="118555" y="61810"/>
                      <a:pt x="118080" y="61909"/>
                    </a:cubicBezTo>
                    <a:cubicBezTo>
                      <a:pt x="118080" y="61192"/>
                      <a:pt x="118197" y="60484"/>
                      <a:pt x="118412" y="59803"/>
                    </a:cubicBezTo>
                    <a:cubicBezTo>
                      <a:pt x="119308" y="57057"/>
                      <a:pt x="121891" y="55684"/>
                      <a:pt x="124474" y="55684"/>
                    </a:cubicBezTo>
                    <a:close/>
                    <a:moveTo>
                      <a:pt x="100947" y="55720"/>
                    </a:moveTo>
                    <a:cubicBezTo>
                      <a:pt x="104117" y="55720"/>
                      <a:pt x="107290" y="57792"/>
                      <a:pt x="107337" y="61941"/>
                    </a:cubicBezTo>
                    <a:lnTo>
                      <a:pt x="107337" y="61941"/>
                    </a:lnTo>
                    <a:cubicBezTo>
                      <a:pt x="106869" y="61842"/>
                      <a:pt x="106398" y="61793"/>
                      <a:pt x="105930" y="61793"/>
                    </a:cubicBezTo>
                    <a:cubicBezTo>
                      <a:pt x="104072" y="61793"/>
                      <a:pt x="102267" y="62560"/>
                      <a:pt x="100975" y="63952"/>
                    </a:cubicBezTo>
                    <a:cubicBezTo>
                      <a:pt x="99693" y="62572"/>
                      <a:pt x="97901" y="61792"/>
                      <a:pt x="96020" y="61792"/>
                    </a:cubicBezTo>
                    <a:cubicBezTo>
                      <a:pt x="95536" y="61792"/>
                      <a:pt x="95052" y="61846"/>
                      <a:pt x="94577" y="61945"/>
                    </a:cubicBezTo>
                    <a:cubicBezTo>
                      <a:pt x="94604" y="57796"/>
                      <a:pt x="97774" y="55720"/>
                      <a:pt x="100947" y="55720"/>
                    </a:cubicBezTo>
                    <a:close/>
                    <a:moveTo>
                      <a:pt x="77633" y="55721"/>
                    </a:moveTo>
                    <a:cubicBezTo>
                      <a:pt x="80806" y="55721"/>
                      <a:pt x="83980" y="57797"/>
                      <a:pt x="84022" y="61952"/>
                    </a:cubicBezTo>
                    <a:lnTo>
                      <a:pt x="84022" y="61952"/>
                    </a:lnTo>
                    <a:cubicBezTo>
                      <a:pt x="83551" y="61851"/>
                      <a:pt x="83077" y="61802"/>
                      <a:pt x="82606" y="61802"/>
                    </a:cubicBezTo>
                    <a:cubicBezTo>
                      <a:pt x="80748" y="61802"/>
                      <a:pt x="78943" y="62569"/>
                      <a:pt x="77651" y="63961"/>
                    </a:cubicBezTo>
                    <a:cubicBezTo>
                      <a:pt x="76369" y="62581"/>
                      <a:pt x="74577" y="61801"/>
                      <a:pt x="72696" y="61801"/>
                    </a:cubicBezTo>
                    <a:cubicBezTo>
                      <a:pt x="72212" y="61801"/>
                      <a:pt x="71728" y="61855"/>
                      <a:pt x="71253" y="61954"/>
                    </a:cubicBezTo>
                    <a:cubicBezTo>
                      <a:pt x="71284" y="57799"/>
                      <a:pt x="74458" y="55721"/>
                      <a:pt x="77633" y="55721"/>
                    </a:cubicBezTo>
                    <a:close/>
                    <a:moveTo>
                      <a:pt x="54007" y="55886"/>
                    </a:moveTo>
                    <a:cubicBezTo>
                      <a:pt x="56587" y="55886"/>
                      <a:pt x="59166" y="57260"/>
                      <a:pt x="60061" y="60009"/>
                    </a:cubicBezTo>
                    <a:cubicBezTo>
                      <a:pt x="60285" y="60681"/>
                      <a:pt x="60393" y="61398"/>
                      <a:pt x="60402" y="62106"/>
                    </a:cubicBezTo>
                    <a:cubicBezTo>
                      <a:pt x="59929" y="62004"/>
                      <a:pt x="59451" y="61954"/>
                      <a:pt x="58977" y="61954"/>
                    </a:cubicBezTo>
                    <a:cubicBezTo>
                      <a:pt x="57118" y="61954"/>
                      <a:pt x="55312" y="62721"/>
                      <a:pt x="54013" y="64113"/>
                    </a:cubicBezTo>
                    <a:cubicBezTo>
                      <a:pt x="52741" y="62733"/>
                      <a:pt x="50939" y="61954"/>
                      <a:pt x="49067" y="61954"/>
                    </a:cubicBezTo>
                    <a:cubicBezTo>
                      <a:pt x="48574" y="61954"/>
                      <a:pt x="48090" y="62008"/>
                      <a:pt x="47624" y="62115"/>
                    </a:cubicBezTo>
                    <a:cubicBezTo>
                      <a:pt x="47615" y="61398"/>
                      <a:pt x="47723" y="60690"/>
                      <a:pt x="47929" y="60009"/>
                    </a:cubicBezTo>
                    <a:lnTo>
                      <a:pt x="47947" y="60009"/>
                    </a:lnTo>
                    <a:cubicBezTo>
                      <a:pt x="48843" y="57262"/>
                      <a:pt x="51425" y="55886"/>
                      <a:pt x="54007" y="55886"/>
                    </a:cubicBezTo>
                    <a:close/>
                    <a:moveTo>
                      <a:pt x="30465" y="55920"/>
                    </a:moveTo>
                    <a:cubicBezTo>
                      <a:pt x="33637" y="55920"/>
                      <a:pt x="36811" y="57998"/>
                      <a:pt x="36854" y="62156"/>
                    </a:cubicBezTo>
                    <a:lnTo>
                      <a:pt x="36854" y="62156"/>
                    </a:lnTo>
                    <a:cubicBezTo>
                      <a:pt x="36379" y="62054"/>
                      <a:pt x="35901" y="62004"/>
                      <a:pt x="35426" y="62004"/>
                    </a:cubicBezTo>
                    <a:cubicBezTo>
                      <a:pt x="33569" y="62004"/>
                      <a:pt x="31771" y="62770"/>
                      <a:pt x="30483" y="64158"/>
                    </a:cubicBezTo>
                    <a:cubicBezTo>
                      <a:pt x="29201" y="62787"/>
                      <a:pt x="27409" y="61999"/>
                      <a:pt x="25528" y="61999"/>
                    </a:cubicBezTo>
                    <a:cubicBezTo>
                      <a:pt x="25044" y="61999"/>
                      <a:pt x="24560" y="62052"/>
                      <a:pt x="24085" y="62160"/>
                    </a:cubicBezTo>
                    <a:cubicBezTo>
                      <a:pt x="24116" y="58001"/>
                      <a:pt x="27290" y="55920"/>
                      <a:pt x="30465" y="55920"/>
                    </a:cubicBezTo>
                    <a:close/>
                    <a:moveTo>
                      <a:pt x="7145" y="55923"/>
                    </a:moveTo>
                    <a:cubicBezTo>
                      <a:pt x="10322" y="55923"/>
                      <a:pt x="13498" y="58002"/>
                      <a:pt x="13538" y="62160"/>
                    </a:cubicBezTo>
                    <a:cubicBezTo>
                      <a:pt x="13060" y="62055"/>
                      <a:pt x="12577" y="62004"/>
                      <a:pt x="12098" y="62004"/>
                    </a:cubicBezTo>
                    <a:cubicBezTo>
                      <a:pt x="10244" y="62004"/>
                      <a:pt x="8445" y="62770"/>
                      <a:pt x="7150" y="64158"/>
                    </a:cubicBezTo>
                    <a:lnTo>
                      <a:pt x="7150" y="64167"/>
                    </a:lnTo>
                    <a:cubicBezTo>
                      <a:pt x="5868" y="62787"/>
                      <a:pt x="4076" y="62008"/>
                      <a:pt x="2194" y="62008"/>
                    </a:cubicBezTo>
                    <a:cubicBezTo>
                      <a:pt x="1711" y="62008"/>
                      <a:pt x="1227" y="62052"/>
                      <a:pt x="752" y="62160"/>
                    </a:cubicBezTo>
                    <a:cubicBezTo>
                      <a:pt x="792" y="58002"/>
                      <a:pt x="3969" y="55923"/>
                      <a:pt x="7145" y="55923"/>
                    </a:cubicBezTo>
                    <a:close/>
                    <a:moveTo>
                      <a:pt x="119331" y="62140"/>
                    </a:moveTo>
                    <a:cubicBezTo>
                      <a:pt x="121264" y="62140"/>
                      <a:pt x="123135" y="62937"/>
                      <a:pt x="124478" y="64382"/>
                    </a:cubicBezTo>
                    <a:cubicBezTo>
                      <a:pt x="125815" y="62942"/>
                      <a:pt x="127688" y="62141"/>
                      <a:pt x="129619" y="62141"/>
                    </a:cubicBezTo>
                    <a:cubicBezTo>
                      <a:pt x="130043" y="62141"/>
                      <a:pt x="130469" y="62179"/>
                      <a:pt x="130894" y="62258"/>
                    </a:cubicBezTo>
                    <a:cubicBezTo>
                      <a:pt x="129908" y="63432"/>
                      <a:pt x="129326" y="64929"/>
                      <a:pt x="129415" y="66524"/>
                    </a:cubicBezTo>
                    <a:lnTo>
                      <a:pt x="129406" y="66533"/>
                    </a:lnTo>
                    <a:cubicBezTo>
                      <a:pt x="128165" y="65229"/>
                      <a:pt x="126397" y="64391"/>
                      <a:pt x="124528" y="64391"/>
                    </a:cubicBezTo>
                    <a:cubicBezTo>
                      <a:pt x="124509" y="64391"/>
                      <a:pt x="124489" y="64391"/>
                      <a:pt x="124469" y="64391"/>
                    </a:cubicBezTo>
                    <a:cubicBezTo>
                      <a:pt x="124450" y="64391"/>
                      <a:pt x="124430" y="64391"/>
                      <a:pt x="124410" y="64391"/>
                    </a:cubicBezTo>
                    <a:cubicBezTo>
                      <a:pt x="122541" y="64391"/>
                      <a:pt x="120782" y="65229"/>
                      <a:pt x="119532" y="66533"/>
                    </a:cubicBezTo>
                    <a:cubicBezTo>
                      <a:pt x="119622" y="64938"/>
                      <a:pt x="119039" y="63441"/>
                      <a:pt x="118045" y="62258"/>
                    </a:cubicBezTo>
                    <a:cubicBezTo>
                      <a:pt x="118473" y="62179"/>
                      <a:pt x="118903" y="62140"/>
                      <a:pt x="119331" y="62140"/>
                    </a:cubicBezTo>
                    <a:close/>
                    <a:moveTo>
                      <a:pt x="95793" y="62177"/>
                    </a:moveTo>
                    <a:cubicBezTo>
                      <a:pt x="97728" y="62177"/>
                      <a:pt x="99603" y="62979"/>
                      <a:pt x="100948" y="64427"/>
                    </a:cubicBezTo>
                    <a:lnTo>
                      <a:pt x="100948" y="64427"/>
                    </a:lnTo>
                    <a:cubicBezTo>
                      <a:pt x="100945" y="64427"/>
                      <a:pt x="100942" y="64427"/>
                      <a:pt x="100939" y="64427"/>
                    </a:cubicBezTo>
                    <a:cubicBezTo>
                      <a:pt x="100919" y="64427"/>
                      <a:pt x="100900" y="64427"/>
                      <a:pt x="100880" y="64427"/>
                    </a:cubicBezTo>
                    <a:cubicBezTo>
                      <a:pt x="99011" y="64427"/>
                      <a:pt x="97252" y="65265"/>
                      <a:pt x="96002" y="66568"/>
                    </a:cubicBezTo>
                    <a:cubicBezTo>
                      <a:pt x="96091" y="64982"/>
                      <a:pt x="95509" y="63477"/>
                      <a:pt x="94514" y="62294"/>
                    </a:cubicBezTo>
                    <a:cubicBezTo>
                      <a:pt x="94940" y="62215"/>
                      <a:pt x="95368" y="62177"/>
                      <a:pt x="95793" y="62177"/>
                    </a:cubicBezTo>
                    <a:close/>
                    <a:moveTo>
                      <a:pt x="82770" y="62194"/>
                    </a:moveTo>
                    <a:cubicBezTo>
                      <a:pt x="83195" y="62194"/>
                      <a:pt x="83623" y="62233"/>
                      <a:pt x="84048" y="62312"/>
                    </a:cubicBezTo>
                    <a:cubicBezTo>
                      <a:pt x="83054" y="63495"/>
                      <a:pt x="82471" y="64991"/>
                      <a:pt x="82561" y="66586"/>
                    </a:cubicBezTo>
                    <a:cubicBezTo>
                      <a:pt x="81311" y="65283"/>
                      <a:pt x="79552" y="64445"/>
                      <a:pt x="77683" y="64445"/>
                    </a:cubicBezTo>
                    <a:cubicBezTo>
                      <a:pt x="77663" y="64445"/>
                      <a:pt x="77644" y="64445"/>
                      <a:pt x="77624" y="64445"/>
                    </a:cubicBezTo>
                    <a:cubicBezTo>
                      <a:pt x="78961" y="62997"/>
                      <a:pt x="80835" y="62194"/>
                      <a:pt x="82770" y="62194"/>
                    </a:cubicBezTo>
                    <a:close/>
                    <a:moveTo>
                      <a:pt x="48840" y="62338"/>
                    </a:moveTo>
                    <a:cubicBezTo>
                      <a:pt x="50775" y="62338"/>
                      <a:pt x="52650" y="63141"/>
                      <a:pt x="53995" y="64588"/>
                    </a:cubicBezTo>
                    <a:lnTo>
                      <a:pt x="53995" y="64588"/>
                    </a:lnTo>
                    <a:cubicBezTo>
                      <a:pt x="53992" y="64588"/>
                      <a:pt x="53989" y="64588"/>
                      <a:pt x="53986" y="64588"/>
                    </a:cubicBezTo>
                    <a:cubicBezTo>
                      <a:pt x="53966" y="64588"/>
                      <a:pt x="53947" y="64588"/>
                      <a:pt x="53927" y="64588"/>
                    </a:cubicBezTo>
                    <a:cubicBezTo>
                      <a:pt x="52058" y="64588"/>
                      <a:pt x="50299" y="65426"/>
                      <a:pt x="49049" y="66730"/>
                    </a:cubicBezTo>
                    <a:cubicBezTo>
                      <a:pt x="49138" y="65144"/>
                      <a:pt x="48556" y="63638"/>
                      <a:pt x="47561" y="62456"/>
                    </a:cubicBezTo>
                    <a:cubicBezTo>
                      <a:pt x="47987" y="62377"/>
                      <a:pt x="48415" y="62338"/>
                      <a:pt x="48840" y="62338"/>
                    </a:cubicBezTo>
                    <a:close/>
                    <a:moveTo>
                      <a:pt x="59133" y="62338"/>
                    </a:moveTo>
                    <a:cubicBezTo>
                      <a:pt x="59557" y="62338"/>
                      <a:pt x="59985" y="62377"/>
                      <a:pt x="60411" y="62456"/>
                    </a:cubicBezTo>
                    <a:cubicBezTo>
                      <a:pt x="59425" y="63629"/>
                      <a:pt x="58843" y="65135"/>
                      <a:pt x="58932" y="66721"/>
                    </a:cubicBezTo>
                    <a:lnTo>
                      <a:pt x="58923" y="66730"/>
                    </a:lnTo>
                    <a:cubicBezTo>
                      <a:pt x="57682" y="65426"/>
                      <a:pt x="55914" y="64588"/>
                      <a:pt x="54045" y="64588"/>
                    </a:cubicBezTo>
                    <a:cubicBezTo>
                      <a:pt x="54029" y="64588"/>
                      <a:pt x="54012" y="64588"/>
                      <a:pt x="53995" y="64588"/>
                    </a:cubicBezTo>
                    <a:lnTo>
                      <a:pt x="53995" y="64588"/>
                    </a:lnTo>
                    <a:cubicBezTo>
                      <a:pt x="55332" y="63141"/>
                      <a:pt x="57200" y="62338"/>
                      <a:pt x="59133" y="62338"/>
                    </a:cubicBezTo>
                    <a:close/>
                    <a:moveTo>
                      <a:pt x="12296" y="62401"/>
                    </a:moveTo>
                    <a:cubicBezTo>
                      <a:pt x="12721" y="62401"/>
                      <a:pt x="13148" y="62439"/>
                      <a:pt x="13574" y="62518"/>
                    </a:cubicBezTo>
                    <a:cubicBezTo>
                      <a:pt x="12580" y="63701"/>
                      <a:pt x="11997" y="65197"/>
                      <a:pt x="12087" y="66792"/>
                    </a:cubicBezTo>
                    <a:cubicBezTo>
                      <a:pt x="10837" y="65489"/>
                      <a:pt x="9069" y="64651"/>
                      <a:pt x="7208" y="64651"/>
                    </a:cubicBezTo>
                    <a:cubicBezTo>
                      <a:pt x="7189" y="64651"/>
                      <a:pt x="7169" y="64651"/>
                      <a:pt x="7150" y="64651"/>
                    </a:cubicBezTo>
                    <a:cubicBezTo>
                      <a:pt x="8487" y="63203"/>
                      <a:pt x="10360" y="62401"/>
                      <a:pt x="12296" y="62401"/>
                    </a:cubicBezTo>
                    <a:close/>
                    <a:moveTo>
                      <a:pt x="106094" y="62174"/>
                    </a:moveTo>
                    <a:cubicBezTo>
                      <a:pt x="106570" y="62174"/>
                      <a:pt x="107049" y="62222"/>
                      <a:pt x="107525" y="62321"/>
                    </a:cubicBezTo>
                    <a:cubicBezTo>
                      <a:pt x="106512" y="63567"/>
                      <a:pt x="105939" y="65162"/>
                      <a:pt x="106127" y="66837"/>
                    </a:cubicBezTo>
                    <a:lnTo>
                      <a:pt x="106118" y="66837"/>
                    </a:lnTo>
                    <a:cubicBezTo>
                      <a:pt x="104866" y="65381"/>
                      <a:pt x="102990" y="64427"/>
                      <a:pt x="100995" y="64427"/>
                    </a:cubicBezTo>
                    <a:cubicBezTo>
                      <a:pt x="100979" y="64427"/>
                      <a:pt x="100964" y="64427"/>
                      <a:pt x="100948" y="64427"/>
                    </a:cubicBezTo>
                    <a:lnTo>
                      <a:pt x="100948" y="64427"/>
                    </a:lnTo>
                    <a:cubicBezTo>
                      <a:pt x="102286" y="62974"/>
                      <a:pt x="104160" y="62174"/>
                      <a:pt x="106094" y="62174"/>
                    </a:cubicBezTo>
                    <a:close/>
                    <a:moveTo>
                      <a:pt x="70802" y="57747"/>
                    </a:moveTo>
                    <a:cubicBezTo>
                      <a:pt x="71277" y="57747"/>
                      <a:pt x="71755" y="57796"/>
                      <a:pt x="72230" y="57895"/>
                    </a:cubicBezTo>
                    <a:cubicBezTo>
                      <a:pt x="71262" y="59140"/>
                      <a:pt x="70733" y="60708"/>
                      <a:pt x="70930" y="62357"/>
                    </a:cubicBezTo>
                    <a:cubicBezTo>
                      <a:pt x="71442" y="62243"/>
                      <a:pt x="71958" y="62187"/>
                      <a:pt x="72470" y="62187"/>
                    </a:cubicBezTo>
                    <a:cubicBezTo>
                      <a:pt x="74405" y="62187"/>
                      <a:pt x="76278" y="62985"/>
                      <a:pt x="77624" y="64445"/>
                    </a:cubicBezTo>
                    <a:cubicBezTo>
                      <a:pt x="77606" y="64445"/>
                      <a:pt x="77588" y="64445"/>
                      <a:pt x="77570" y="64445"/>
                    </a:cubicBezTo>
                    <a:cubicBezTo>
                      <a:pt x="75520" y="64445"/>
                      <a:pt x="73598" y="65453"/>
                      <a:pt x="72346" y="66972"/>
                    </a:cubicBezTo>
                    <a:cubicBezTo>
                      <a:pt x="72703" y="63259"/>
                      <a:pt x="69407" y="59982"/>
                      <a:pt x="65707" y="59982"/>
                    </a:cubicBezTo>
                    <a:cubicBezTo>
                      <a:pt x="65692" y="59982"/>
                      <a:pt x="65677" y="59982"/>
                      <a:pt x="65662" y="59982"/>
                    </a:cubicBezTo>
                    <a:lnTo>
                      <a:pt x="65653" y="59991"/>
                    </a:lnTo>
                    <a:cubicBezTo>
                      <a:pt x="66997" y="58546"/>
                      <a:pt x="68873" y="57747"/>
                      <a:pt x="70802" y="57747"/>
                    </a:cubicBezTo>
                    <a:close/>
                    <a:moveTo>
                      <a:pt x="35611" y="62371"/>
                    </a:moveTo>
                    <a:cubicBezTo>
                      <a:pt x="36087" y="62371"/>
                      <a:pt x="36566" y="62419"/>
                      <a:pt x="37042" y="62518"/>
                    </a:cubicBezTo>
                    <a:cubicBezTo>
                      <a:pt x="36029" y="63773"/>
                      <a:pt x="35456" y="65359"/>
                      <a:pt x="35644" y="67034"/>
                    </a:cubicBezTo>
                    <a:lnTo>
                      <a:pt x="35635" y="67034"/>
                    </a:lnTo>
                    <a:cubicBezTo>
                      <a:pt x="34383" y="65578"/>
                      <a:pt x="32507" y="64633"/>
                      <a:pt x="30512" y="64633"/>
                    </a:cubicBezTo>
                    <a:cubicBezTo>
                      <a:pt x="30493" y="64633"/>
                      <a:pt x="30474" y="64633"/>
                      <a:pt x="30456" y="64633"/>
                    </a:cubicBezTo>
                    <a:cubicBezTo>
                      <a:pt x="30436" y="64633"/>
                      <a:pt x="30416" y="64633"/>
                      <a:pt x="30397" y="64633"/>
                    </a:cubicBezTo>
                    <a:cubicBezTo>
                      <a:pt x="28528" y="64633"/>
                      <a:pt x="26769" y="65471"/>
                      <a:pt x="25519" y="66775"/>
                    </a:cubicBezTo>
                    <a:cubicBezTo>
                      <a:pt x="25608" y="65180"/>
                      <a:pt x="25026" y="63683"/>
                      <a:pt x="24031" y="62500"/>
                    </a:cubicBezTo>
                    <a:cubicBezTo>
                      <a:pt x="24460" y="62421"/>
                      <a:pt x="24890" y="62382"/>
                      <a:pt x="25317" y="62382"/>
                    </a:cubicBezTo>
                    <a:cubicBezTo>
                      <a:pt x="27250" y="62382"/>
                      <a:pt x="29122" y="63178"/>
                      <a:pt x="30465" y="64624"/>
                    </a:cubicBezTo>
                    <a:cubicBezTo>
                      <a:pt x="31802" y="63171"/>
                      <a:pt x="33677" y="62371"/>
                      <a:pt x="35611" y="62371"/>
                    </a:cubicBezTo>
                    <a:close/>
                    <a:moveTo>
                      <a:pt x="112817" y="60278"/>
                    </a:moveTo>
                    <a:cubicBezTo>
                      <a:pt x="115992" y="60278"/>
                      <a:pt x="119168" y="62356"/>
                      <a:pt x="119209" y="66513"/>
                    </a:cubicBezTo>
                    <a:lnTo>
                      <a:pt x="119209" y="66513"/>
                    </a:lnTo>
                    <a:cubicBezTo>
                      <a:pt x="118734" y="66409"/>
                      <a:pt x="118254" y="66358"/>
                      <a:pt x="117778" y="66358"/>
                    </a:cubicBezTo>
                    <a:cubicBezTo>
                      <a:pt x="115925" y="66358"/>
                      <a:pt x="114125" y="67125"/>
                      <a:pt x="112830" y="68513"/>
                    </a:cubicBezTo>
                    <a:cubicBezTo>
                      <a:pt x="111548" y="67142"/>
                      <a:pt x="109756" y="66353"/>
                      <a:pt x="107883" y="66353"/>
                    </a:cubicBezTo>
                    <a:cubicBezTo>
                      <a:pt x="107391" y="66353"/>
                      <a:pt x="106907" y="66407"/>
                      <a:pt x="106432" y="66515"/>
                    </a:cubicBezTo>
                    <a:cubicBezTo>
                      <a:pt x="106468" y="62357"/>
                      <a:pt x="109642" y="60278"/>
                      <a:pt x="112817" y="60278"/>
                    </a:cubicBezTo>
                    <a:close/>
                    <a:moveTo>
                      <a:pt x="136134" y="60279"/>
                    </a:moveTo>
                    <a:cubicBezTo>
                      <a:pt x="139310" y="60279"/>
                      <a:pt x="142484" y="62358"/>
                      <a:pt x="142525" y="66515"/>
                    </a:cubicBezTo>
                    <a:lnTo>
                      <a:pt x="142525" y="66524"/>
                    </a:lnTo>
                    <a:cubicBezTo>
                      <a:pt x="142044" y="66419"/>
                      <a:pt x="141561" y="66368"/>
                      <a:pt x="141081" y="66368"/>
                    </a:cubicBezTo>
                    <a:cubicBezTo>
                      <a:pt x="139223" y="66368"/>
                      <a:pt x="137425" y="67135"/>
                      <a:pt x="136136" y="68531"/>
                    </a:cubicBezTo>
                    <a:cubicBezTo>
                      <a:pt x="134862" y="67159"/>
                      <a:pt x="133082" y="66371"/>
                      <a:pt x="131212" y="66371"/>
                    </a:cubicBezTo>
                    <a:cubicBezTo>
                      <a:pt x="131202" y="66371"/>
                      <a:pt x="131191" y="66371"/>
                      <a:pt x="131181" y="66371"/>
                    </a:cubicBezTo>
                    <a:cubicBezTo>
                      <a:pt x="130697" y="66371"/>
                      <a:pt x="130213" y="66416"/>
                      <a:pt x="129738" y="66524"/>
                    </a:cubicBezTo>
                    <a:cubicBezTo>
                      <a:pt x="129778" y="62360"/>
                      <a:pt x="132957" y="60279"/>
                      <a:pt x="136134" y="60279"/>
                    </a:cubicBezTo>
                    <a:close/>
                    <a:moveTo>
                      <a:pt x="89294" y="60326"/>
                    </a:moveTo>
                    <a:cubicBezTo>
                      <a:pt x="92468" y="60326"/>
                      <a:pt x="95642" y="62402"/>
                      <a:pt x="95679" y="66558"/>
                    </a:cubicBezTo>
                    <a:lnTo>
                      <a:pt x="95679" y="66558"/>
                    </a:lnTo>
                    <a:cubicBezTo>
                      <a:pt x="95209" y="66457"/>
                      <a:pt x="94735" y="66408"/>
                      <a:pt x="94264" y="66408"/>
                    </a:cubicBezTo>
                    <a:cubicBezTo>
                      <a:pt x="92405" y="66408"/>
                      <a:pt x="90601" y="67174"/>
                      <a:pt x="89308" y="68567"/>
                    </a:cubicBezTo>
                    <a:cubicBezTo>
                      <a:pt x="88027" y="67187"/>
                      <a:pt x="86235" y="66407"/>
                      <a:pt x="84353" y="66407"/>
                    </a:cubicBezTo>
                    <a:cubicBezTo>
                      <a:pt x="83869" y="66407"/>
                      <a:pt x="83385" y="66461"/>
                      <a:pt x="82910" y="66559"/>
                    </a:cubicBezTo>
                    <a:cubicBezTo>
                      <a:pt x="82942" y="62405"/>
                      <a:pt x="86118" y="60326"/>
                      <a:pt x="89294" y="60326"/>
                    </a:cubicBezTo>
                    <a:close/>
                    <a:moveTo>
                      <a:pt x="42338" y="60479"/>
                    </a:moveTo>
                    <a:cubicBezTo>
                      <a:pt x="45510" y="60479"/>
                      <a:pt x="48684" y="62554"/>
                      <a:pt x="48726" y="66708"/>
                    </a:cubicBezTo>
                    <a:lnTo>
                      <a:pt x="48726" y="66708"/>
                    </a:lnTo>
                    <a:cubicBezTo>
                      <a:pt x="48257" y="66609"/>
                      <a:pt x="47784" y="66560"/>
                      <a:pt x="47315" y="66560"/>
                    </a:cubicBezTo>
                    <a:cubicBezTo>
                      <a:pt x="45452" y="66560"/>
                      <a:pt x="43648" y="67327"/>
                      <a:pt x="42355" y="68719"/>
                    </a:cubicBezTo>
                    <a:cubicBezTo>
                      <a:pt x="41074" y="67339"/>
                      <a:pt x="39282" y="66559"/>
                      <a:pt x="37400" y="66559"/>
                    </a:cubicBezTo>
                    <a:cubicBezTo>
                      <a:pt x="36916" y="66559"/>
                      <a:pt x="36432" y="66613"/>
                      <a:pt x="35958" y="66712"/>
                    </a:cubicBezTo>
                    <a:cubicBezTo>
                      <a:pt x="35989" y="62557"/>
                      <a:pt x="39163" y="60479"/>
                      <a:pt x="42338" y="60479"/>
                    </a:cubicBezTo>
                    <a:close/>
                    <a:moveTo>
                      <a:pt x="65639" y="60484"/>
                    </a:moveTo>
                    <a:cubicBezTo>
                      <a:pt x="68816" y="60484"/>
                      <a:pt x="71992" y="62563"/>
                      <a:pt x="72032" y="66721"/>
                    </a:cubicBezTo>
                    <a:cubicBezTo>
                      <a:pt x="71559" y="66619"/>
                      <a:pt x="71082" y="66569"/>
                      <a:pt x="70608" y="66569"/>
                    </a:cubicBezTo>
                    <a:cubicBezTo>
                      <a:pt x="68752" y="66569"/>
                      <a:pt x="66952" y="67334"/>
                      <a:pt x="65653" y="68719"/>
                    </a:cubicBezTo>
                    <a:lnTo>
                      <a:pt x="65644" y="68728"/>
                    </a:lnTo>
                    <a:cubicBezTo>
                      <a:pt x="64362" y="67348"/>
                      <a:pt x="62570" y="66568"/>
                      <a:pt x="60688" y="66568"/>
                    </a:cubicBezTo>
                    <a:cubicBezTo>
                      <a:pt x="60205" y="66568"/>
                      <a:pt x="59721" y="66622"/>
                      <a:pt x="59246" y="66721"/>
                    </a:cubicBezTo>
                    <a:cubicBezTo>
                      <a:pt x="59286" y="62563"/>
                      <a:pt x="62463" y="60484"/>
                      <a:pt x="65639" y="60484"/>
                    </a:cubicBezTo>
                    <a:close/>
                    <a:moveTo>
                      <a:pt x="18806" y="60525"/>
                    </a:moveTo>
                    <a:cubicBezTo>
                      <a:pt x="21979" y="60525"/>
                      <a:pt x="25151" y="62600"/>
                      <a:pt x="25196" y="66757"/>
                    </a:cubicBezTo>
                    <a:lnTo>
                      <a:pt x="25196" y="66757"/>
                    </a:lnTo>
                    <a:cubicBezTo>
                      <a:pt x="24723" y="66655"/>
                      <a:pt x="24245" y="66605"/>
                      <a:pt x="23772" y="66605"/>
                    </a:cubicBezTo>
                    <a:cubicBezTo>
                      <a:pt x="21913" y="66605"/>
                      <a:pt x="20107" y="67371"/>
                      <a:pt x="18807" y="68764"/>
                    </a:cubicBezTo>
                    <a:cubicBezTo>
                      <a:pt x="17526" y="67384"/>
                      <a:pt x="15734" y="66604"/>
                      <a:pt x="13852" y="66604"/>
                    </a:cubicBezTo>
                    <a:cubicBezTo>
                      <a:pt x="13368" y="66604"/>
                      <a:pt x="12884" y="66658"/>
                      <a:pt x="12409" y="66757"/>
                    </a:cubicBezTo>
                    <a:cubicBezTo>
                      <a:pt x="12454" y="62603"/>
                      <a:pt x="15631" y="60525"/>
                      <a:pt x="18806" y="60525"/>
                    </a:cubicBezTo>
                    <a:close/>
                    <a:moveTo>
                      <a:pt x="117959" y="66746"/>
                    </a:moveTo>
                    <a:cubicBezTo>
                      <a:pt x="118383" y="66746"/>
                      <a:pt x="118811" y="66785"/>
                      <a:pt x="119236" y="66864"/>
                    </a:cubicBezTo>
                    <a:cubicBezTo>
                      <a:pt x="118251" y="68047"/>
                      <a:pt x="117668" y="69543"/>
                      <a:pt x="117749" y="71138"/>
                    </a:cubicBezTo>
                    <a:cubicBezTo>
                      <a:pt x="116508" y="69835"/>
                      <a:pt x="114740" y="68996"/>
                      <a:pt x="112871" y="68996"/>
                    </a:cubicBezTo>
                    <a:cubicBezTo>
                      <a:pt x="112854" y="68996"/>
                      <a:pt x="112837" y="68997"/>
                      <a:pt x="112821" y="68997"/>
                    </a:cubicBezTo>
                    <a:lnTo>
                      <a:pt x="112821" y="68997"/>
                    </a:lnTo>
                    <a:cubicBezTo>
                      <a:pt x="114158" y="67549"/>
                      <a:pt x="116025" y="66746"/>
                      <a:pt x="117959" y="66746"/>
                    </a:cubicBezTo>
                    <a:close/>
                    <a:moveTo>
                      <a:pt x="84144" y="66782"/>
                    </a:moveTo>
                    <a:cubicBezTo>
                      <a:pt x="86080" y="66782"/>
                      <a:pt x="87953" y="67585"/>
                      <a:pt x="89290" y="69033"/>
                    </a:cubicBezTo>
                    <a:cubicBezTo>
                      <a:pt x="89271" y="69032"/>
                      <a:pt x="89251" y="69032"/>
                      <a:pt x="89231" y="69032"/>
                    </a:cubicBezTo>
                    <a:cubicBezTo>
                      <a:pt x="87362" y="69032"/>
                      <a:pt x="85595" y="69871"/>
                      <a:pt x="84353" y="71174"/>
                    </a:cubicBezTo>
                    <a:cubicBezTo>
                      <a:pt x="84434" y="69588"/>
                      <a:pt x="83851" y="68083"/>
                      <a:pt x="82866" y="66900"/>
                    </a:cubicBezTo>
                    <a:cubicBezTo>
                      <a:pt x="83291" y="66821"/>
                      <a:pt x="83719" y="66782"/>
                      <a:pt x="84144" y="66782"/>
                    </a:cubicBezTo>
                    <a:close/>
                    <a:moveTo>
                      <a:pt x="94437" y="66782"/>
                    </a:moveTo>
                    <a:cubicBezTo>
                      <a:pt x="94861" y="66782"/>
                      <a:pt x="95289" y="66821"/>
                      <a:pt x="95715" y="66900"/>
                    </a:cubicBezTo>
                    <a:cubicBezTo>
                      <a:pt x="94720" y="68083"/>
                      <a:pt x="94138" y="69579"/>
                      <a:pt x="94228" y="71174"/>
                    </a:cubicBezTo>
                    <a:cubicBezTo>
                      <a:pt x="92977" y="69871"/>
                      <a:pt x="91218" y="69032"/>
                      <a:pt x="89350" y="69032"/>
                    </a:cubicBezTo>
                    <a:cubicBezTo>
                      <a:pt x="89330" y="69032"/>
                      <a:pt x="89310" y="69032"/>
                      <a:pt x="89290" y="69033"/>
                    </a:cubicBezTo>
                    <a:cubicBezTo>
                      <a:pt x="90628" y="67585"/>
                      <a:pt x="92501" y="66782"/>
                      <a:pt x="94437" y="66782"/>
                    </a:cubicBezTo>
                    <a:close/>
                    <a:moveTo>
                      <a:pt x="47475" y="66944"/>
                    </a:moveTo>
                    <a:cubicBezTo>
                      <a:pt x="47900" y="66944"/>
                      <a:pt x="48327" y="66982"/>
                      <a:pt x="48753" y="67061"/>
                    </a:cubicBezTo>
                    <a:cubicBezTo>
                      <a:pt x="47767" y="68244"/>
                      <a:pt x="47185" y="69740"/>
                      <a:pt x="47266" y="71335"/>
                    </a:cubicBezTo>
                    <a:cubicBezTo>
                      <a:pt x="46024" y="70032"/>
                      <a:pt x="44256" y="69194"/>
                      <a:pt x="42388" y="69194"/>
                    </a:cubicBezTo>
                    <a:cubicBezTo>
                      <a:pt x="42371" y="69194"/>
                      <a:pt x="42354" y="69194"/>
                      <a:pt x="42337" y="69194"/>
                    </a:cubicBezTo>
                    <a:lnTo>
                      <a:pt x="42337" y="69194"/>
                    </a:lnTo>
                    <a:cubicBezTo>
                      <a:pt x="43675" y="67746"/>
                      <a:pt x="45542" y="66944"/>
                      <a:pt x="47475" y="66944"/>
                    </a:cubicBezTo>
                    <a:close/>
                    <a:moveTo>
                      <a:pt x="23953" y="66979"/>
                    </a:moveTo>
                    <a:cubicBezTo>
                      <a:pt x="24378" y="66979"/>
                      <a:pt x="24806" y="67018"/>
                      <a:pt x="25232" y="67097"/>
                    </a:cubicBezTo>
                    <a:cubicBezTo>
                      <a:pt x="24239" y="68278"/>
                      <a:pt x="23657" y="69779"/>
                      <a:pt x="23744" y="71371"/>
                    </a:cubicBezTo>
                    <a:lnTo>
                      <a:pt x="23744" y="71371"/>
                    </a:lnTo>
                    <a:cubicBezTo>
                      <a:pt x="22494" y="70068"/>
                      <a:pt x="20726" y="69229"/>
                      <a:pt x="18866" y="69229"/>
                    </a:cubicBezTo>
                    <a:cubicBezTo>
                      <a:pt x="18846" y="69229"/>
                      <a:pt x="18827" y="69230"/>
                      <a:pt x="18807" y="69230"/>
                    </a:cubicBezTo>
                    <a:cubicBezTo>
                      <a:pt x="20144" y="67782"/>
                      <a:pt x="22018" y="66979"/>
                      <a:pt x="23953" y="66979"/>
                    </a:cubicBezTo>
                    <a:close/>
                    <a:moveTo>
                      <a:pt x="13656" y="66979"/>
                    </a:moveTo>
                    <a:cubicBezTo>
                      <a:pt x="15596" y="66979"/>
                      <a:pt x="17470" y="67782"/>
                      <a:pt x="18807" y="69230"/>
                    </a:cubicBezTo>
                    <a:cubicBezTo>
                      <a:pt x="18787" y="69230"/>
                      <a:pt x="18768" y="69229"/>
                      <a:pt x="18748" y="69229"/>
                    </a:cubicBezTo>
                    <a:cubicBezTo>
                      <a:pt x="16879" y="69229"/>
                      <a:pt x="15111" y="70068"/>
                      <a:pt x="13870" y="71371"/>
                    </a:cubicBezTo>
                    <a:cubicBezTo>
                      <a:pt x="13951" y="69785"/>
                      <a:pt x="13368" y="68280"/>
                      <a:pt x="12374" y="67097"/>
                    </a:cubicBezTo>
                    <a:cubicBezTo>
                      <a:pt x="12801" y="67018"/>
                      <a:pt x="13230" y="66979"/>
                      <a:pt x="13656" y="66979"/>
                    </a:cubicBezTo>
                    <a:close/>
                    <a:moveTo>
                      <a:pt x="107658" y="66739"/>
                    </a:moveTo>
                    <a:cubicBezTo>
                      <a:pt x="109596" y="66739"/>
                      <a:pt x="111472" y="67542"/>
                      <a:pt x="112821" y="68997"/>
                    </a:cubicBezTo>
                    <a:lnTo>
                      <a:pt x="112821" y="68997"/>
                    </a:lnTo>
                    <a:cubicBezTo>
                      <a:pt x="112818" y="68997"/>
                      <a:pt x="112815" y="68997"/>
                      <a:pt x="112812" y="68997"/>
                    </a:cubicBezTo>
                    <a:cubicBezTo>
                      <a:pt x="112793" y="68997"/>
                      <a:pt x="112774" y="68996"/>
                      <a:pt x="112756" y="68996"/>
                    </a:cubicBezTo>
                    <a:cubicBezTo>
                      <a:pt x="110769" y="68996"/>
                      <a:pt x="108902" y="69942"/>
                      <a:pt x="107641" y="71389"/>
                    </a:cubicBezTo>
                    <a:lnTo>
                      <a:pt x="107641" y="71389"/>
                    </a:lnTo>
                    <a:cubicBezTo>
                      <a:pt x="107802" y="69716"/>
                      <a:pt x="107213" y="68133"/>
                      <a:pt x="106177" y="66897"/>
                    </a:cubicBezTo>
                    <a:lnTo>
                      <a:pt x="106177" y="66897"/>
                    </a:lnTo>
                    <a:cubicBezTo>
                      <a:pt x="106669" y="66791"/>
                      <a:pt x="107166" y="66739"/>
                      <a:pt x="107658" y="66739"/>
                    </a:cubicBezTo>
                    <a:close/>
                    <a:moveTo>
                      <a:pt x="37174" y="66937"/>
                    </a:moveTo>
                    <a:cubicBezTo>
                      <a:pt x="39113" y="66937"/>
                      <a:pt x="40989" y="67739"/>
                      <a:pt x="42337" y="69194"/>
                    </a:cubicBezTo>
                    <a:lnTo>
                      <a:pt x="42337" y="69194"/>
                    </a:lnTo>
                    <a:cubicBezTo>
                      <a:pt x="42334" y="69194"/>
                      <a:pt x="42331" y="69194"/>
                      <a:pt x="42328" y="69194"/>
                    </a:cubicBezTo>
                    <a:cubicBezTo>
                      <a:pt x="42310" y="69194"/>
                      <a:pt x="42291" y="69194"/>
                      <a:pt x="42273" y="69194"/>
                    </a:cubicBezTo>
                    <a:cubicBezTo>
                      <a:pt x="40286" y="69194"/>
                      <a:pt x="38410" y="70139"/>
                      <a:pt x="37158" y="71595"/>
                    </a:cubicBezTo>
                    <a:cubicBezTo>
                      <a:pt x="37320" y="69911"/>
                      <a:pt x="36728" y="68325"/>
                      <a:pt x="35689" y="67097"/>
                    </a:cubicBezTo>
                    <a:lnTo>
                      <a:pt x="35680" y="67097"/>
                    </a:lnTo>
                    <a:cubicBezTo>
                      <a:pt x="36177" y="66989"/>
                      <a:pt x="36678" y="66937"/>
                      <a:pt x="37174" y="66937"/>
                    </a:cubicBezTo>
                    <a:close/>
                    <a:moveTo>
                      <a:pt x="124474" y="64884"/>
                    </a:moveTo>
                    <a:cubicBezTo>
                      <a:pt x="127650" y="64884"/>
                      <a:pt x="130827" y="66963"/>
                      <a:pt x="130867" y="71120"/>
                    </a:cubicBezTo>
                    <a:cubicBezTo>
                      <a:pt x="130392" y="71018"/>
                      <a:pt x="129914" y="70969"/>
                      <a:pt x="129439" y="70969"/>
                    </a:cubicBezTo>
                    <a:cubicBezTo>
                      <a:pt x="127578" y="70969"/>
                      <a:pt x="125778" y="71735"/>
                      <a:pt x="124478" y="73128"/>
                    </a:cubicBezTo>
                    <a:cubicBezTo>
                      <a:pt x="123197" y="71748"/>
                      <a:pt x="121405" y="70968"/>
                      <a:pt x="119532" y="70968"/>
                    </a:cubicBezTo>
                    <a:cubicBezTo>
                      <a:pt x="119039" y="70968"/>
                      <a:pt x="118555" y="71022"/>
                      <a:pt x="118080" y="71120"/>
                    </a:cubicBezTo>
                    <a:cubicBezTo>
                      <a:pt x="118121" y="66963"/>
                      <a:pt x="121297" y="64884"/>
                      <a:pt x="124474" y="64884"/>
                    </a:cubicBezTo>
                    <a:close/>
                    <a:moveTo>
                      <a:pt x="100943" y="64929"/>
                    </a:moveTo>
                    <a:cubicBezTo>
                      <a:pt x="104120" y="64929"/>
                      <a:pt x="107296" y="67007"/>
                      <a:pt x="107337" y="71165"/>
                    </a:cubicBezTo>
                    <a:cubicBezTo>
                      <a:pt x="106862" y="71063"/>
                      <a:pt x="106383" y="71013"/>
                      <a:pt x="105909" y="71013"/>
                    </a:cubicBezTo>
                    <a:cubicBezTo>
                      <a:pt x="104048" y="71013"/>
                      <a:pt x="102248" y="71780"/>
                      <a:pt x="100948" y="73172"/>
                    </a:cubicBezTo>
                    <a:cubicBezTo>
                      <a:pt x="99667" y="71792"/>
                      <a:pt x="97875" y="71013"/>
                      <a:pt x="95993" y="71013"/>
                    </a:cubicBezTo>
                    <a:cubicBezTo>
                      <a:pt x="95509" y="71013"/>
                      <a:pt x="95025" y="71067"/>
                      <a:pt x="94550" y="71165"/>
                    </a:cubicBezTo>
                    <a:cubicBezTo>
                      <a:pt x="94590" y="67007"/>
                      <a:pt x="97767" y="64929"/>
                      <a:pt x="100943" y="64929"/>
                    </a:cubicBezTo>
                    <a:close/>
                    <a:moveTo>
                      <a:pt x="77622" y="64941"/>
                    </a:moveTo>
                    <a:cubicBezTo>
                      <a:pt x="80798" y="64941"/>
                      <a:pt x="83972" y="67018"/>
                      <a:pt x="84013" y="71174"/>
                    </a:cubicBezTo>
                    <a:cubicBezTo>
                      <a:pt x="83537" y="71072"/>
                      <a:pt x="83057" y="71021"/>
                      <a:pt x="82581" y="71021"/>
                    </a:cubicBezTo>
                    <a:cubicBezTo>
                      <a:pt x="80727" y="71021"/>
                      <a:pt x="78930" y="71782"/>
                      <a:pt x="77633" y="73172"/>
                    </a:cubicBezTo>
                    <a:lnTo>
                      <a:pt x="77624" y="73181"/>
                    </a:lnTo>
                    <a:cubicBezTo>
                      <a:pt x="76342" y="71801"/>
                      <a:pt x="74550" y="71022"/>
                      <a:pt x="72669" y="71022"/>
                    </a:cubicBezTo>
                    <a:cubicBezTo>
                      <a:pt x="72185" y="71022"/>
                      <a:pt x="71701" y="71076"/>
                      <a:pt x="71226" y="71174"/>
                    </a:cubicBezTo>
                    <a:cubicBezTo>
                      <a:pt x="71266" y="67020"/>
                      <a:pt x="74445" y="64941"/>
                      <a:pt x="77622" y="64941"/>
                    </a:cubicBezTo>
                    <a:close/>
                    <a:moveTo>
                      <a:pt x="53996" y="65085"/>
                    </a:moveTo>
                    <a:cubicBezTo>
                      <a:pt x="57170" y="65085"/>
                      <a:pt x="60344" y="67162"/>
                      <a:pt x="60384" y="71317"/>
                    </a:cubicBezTo>
                    <a:lnTo>
                      <a:pt x="60384" y="71326"/>
                    </a:lnTo>
                    <a:cubicBezTo>
                      <a:pt x="59903" y="71222"/>
                      <a:pt x="59419" y="71170"/>
                      <a:pt x="58939" y="71170"/>
                    </a:cubicBezTo>
                    <a:cubicBezTo>
                      <a:pt x="57081" y="71170"/>
                      <a:pt x="55284" y="71936"/>
                      <a:pt x="53995" y="73325"/>
                    </a:cubicBezTo>
                    <a:cubicBezTo>
                      <a:pt x="52714" y="71945"/>
                      <a:pt x="50922" y="71165"/>
                      <a:pt x="49040" y="71165"/>
                    </a:cubicBezTo>
                    <a:cubicBezTo>
                      <a:pt x="48556" y="71165"/>
                      <a:pt x="48072" y="71219"/>
                      <a:pt x="47597" y="71326"/>
                    </a:cubicBezTo>
                    <a:cubicBezTo>
                      <a:pt x="47638" y="67167"/>
                      <a:pt x="50817" y="65085"/>
                      <a:pt x="53996" y="65085"/>
                    </a:cubicBezTo>
                    <a:close/>
                    <a:moveTo>
                      <a:pt x="7145" y="65126"/>
                    </a:moveTo>
                    <a:cubicBezTo>
                      <a:pt x="10322" y="65126"/>
                      <a:pt x="13498" y="67205"/>
                      <a:pt x="13538" y="71362"/>
                    </a:cubicBezTo>
                    <a:cubicBezTo>
                      <a:pt x="13065" y="71260"/>
                      <a:pt x="12588" y="71211"/>
                      <a:pt x="12113" y="71211"/>
                    </a:cubicBezTo>
                    <a:cubicBezTo>
                      <a:pt x="10252" y="71211"/>
                      <a:pt x="8442" y="71977"/>
                      <a:pt x="7150" y="73369"/>
                    </a:cubicBezTo>
                    <a:cubicBezTo>
                      <a:pt x="5868" y="71990"/>
                      <a:pt x="4076" y="71210"/>
                      <a:pt x="2194" y="71210"/>
                    </a:cubicBezTo>
                    <a:cubicBezTo>
                      <a:pt x="1711" y="71210"/>
                      <a:pt x="1227" y="71264"/>
                      <a:pt x="752" y="71362"/>
                    </a:cubicBezTo>
                    <a:cubicBezTo>
                      <a:pt x="792" y="67205"/>
                      <a:pt x="3969" y="65126"/>
                      <a:pt x="7145" y="65126"/>
                    </a:cubicBezTo>
                    <a:close/>
                    <a:moveTo>
                      <a:pt x="30460" y="65126"/>
                    </a:moveTo>
                    <a:cubicBezTo>
                      <a:pt x="33637" y="65126"/>
                      <a:pt x="36813" y="67205"/>
                      <a:pt x="36854" y="71362"/>
                    </a:cubicBezTo>
                    <a:cubicBezTo>
                      <a:pt x="36379" y="71260"/>
                      <a:pt x="35900" y="71211"/>
                      <a:pt x="35425" y="71211"/>
                    </a:cubicBezTo>
                    <a:cubicBezTo>
                      <a:pt x="33562" y="71211"/>
                      <a:pt x="31757" y="71977"/>
                      <a:pt x="30465" y="73369"/>
                    </a:cubicBezTo>
                    <a:cubicBezTo>
                      <a:pt x="29183" y="71990"/>
                      <a:pt x="27391" y="71210"/>
                      <a:pt x="25510" y="71210"/>
                    </a:cubicBezTo>
                    <a:cubicBezTo>
                      <a:pt x="25026" y="71210"/>
                      <a:pt x="24542" y="71264"/>
                      <a:pt x="24067" y="71362"/>
                    </a:cubicBezTo>
                    <a:cubicBezTo>
                      <a:pt x="24107" y="67205"/>
                      <a:pt x="27284" y="65126"/>
                      <a:pt x="30460" y="65126"/>
                    </a:cubicBezTo>
                    <a:close/>
                    <a:moveTo>
                      <a:pt x="119323" y="71343"/>
                    </a:moveTo>
                    <a:cubicBezTo>
                      <a:pt x="121259" y="71343"/>
                      <a:pt x="123134" y="72146"/>
                      <a:pt x="124478" y="73593"/>
                    </a:cubicBezTo>
                    <a:lnTo>
                      <a:pt x="124478" y="73593"/>
                    </a:lnTo>
                    <a:cubicBezTo>
                      <a:pt x="124475" y="73593"/>
                      <a:pt x="124472" y="73593"/>
                      <a:pt x="124469" y="73593"/>
                    </a:cubicBezTo>
                    <a:cubicBezTo>
                      <a:pt x="124450" y="73593"/>
                      <a:pt x="124430" y="73593"/>
                      <a:pt x="124410" y="73593"/>
                    </a:cubicBezTo>
                    <a:cubicBezTo>
                      <a:pt x="122541" y="73593"/>
                      <a:pt x="120782" y="74432"/>
                      <a:pt x="119532" y="75735"/>
                    </a:cubicBezTo>
                    <a:cubicBezTo>
                      <a:pt x="119622" y="74149"/>
                      <a:pt x="119039" y="72644"/>
                      <a:pt x="118045" y="71461"/>
                    </a:cubicBezTo>
                    <a:cubicBezTo>
                      <a:pt x="118470" y="71382"/>
                      <a:pt x="118898" y="71343"/>
                      <a:pt x="119323" y="71343"/>
                    </a:cubicBezTo>
                    <a:close/>
                    <a:moveTo>
                      <a:pt x="129620" y="71343"/>
                    </a:moveTo>
                    <a:cubicBezTo>
                      <a:pt x="130043" y="71343"/>
                      <a:pt x="130470" y="71382"/>
                      <a:pt x="130894" y="71461"/>
                    </a:cubicBezTo>
                    <a:cubicBezTo>
                      <a:pt x="129908" y="72644"/>
                      <a:pt x="129326" y="74140"/>
                      <a:pt x="129415" y="75735"/>
                    </a:cubicBezTo>
                    <a:lnTo>
                      <a:pt x="129406" y="75735"/>
                    </a:lnTo>
                    <a:cubicBezTo>
                      <a:pt x="128165" y="74432"/>
                      <a:pt x="126397" y="73593"/>
                      <a:pt x="124528" y="73593"/>
                    </a:cubicBezTo>
                    <a:cubicBezTo>
                      <a:pt x="124512" y="73593"/>
                      <a:pt x="124495" y="73593"/>
                      <a:pt x="124478" y="73593"/>
                    </a:cubicBezTo>
                    <a:lnTo>
                      <a:pt x="124478" y="73593"/>
                    </a:lnTo>
                    <a:cubicBezTo>
                      <a:pt x="125816" y="72146"/>
                      <a:pt x="127689" y="71343"/>
                      <a:pt x="129620" y="71343"/>
                    </a:cubicBezTo>
                    <a:close/>
                    <a:moveTo>
                      <a:pt x="48839" y="71540"/>
                    </a:moveTo>
                    <a:cubicBezTo>
                      <a:pt x="50775" y="71540"/>
                      <a:pt x="52650" y="72344"/>
                      <a:pt x="53995" y="73799"/>
                    </a:cubicBezTo>
                    <a:lnTo>
                      <a:pt x="53995" y="73799"/>
                    </a:lnTo>
                    <a:cubicBezTo>
                      <a:pt x="53992" y="73799"/>
                      <a:pt x="53989" y="73800"/>
                      <a:pt x="53986" y="73800"/>
                    </a:cubicBezTo>
                    <a:cubicBezTo>
                      <a:pt x="53966" y="73799"/>
                      <a:pt x="53946" y="73799"/>
                      <a:pt x="53926" y="73799"/>
                    </a:cubicBezTo>
                    <a:cubicBezTo>
                      <a:pt x="52058" y="73799"/>
                      <a:pt x="50299" y="74629"/>
                      <a:pt x="49049" y="75932"/>
                    </a:cubicBezTo>
                    <a:cubicBezTo>
                      <a:pt x="49138" y="74346"/>
                      <a:pt x="48556" y="72841"/>
                      <a:pt x="47561" y="71658"/>
                    </a:cubicBezTo>
                    <a:cubicBezTo>
                      <a:pt x="47987" y="71579"/>
                      <a:pt x="48414" y="71540"/>
                      <a:pt x="48839" y="71540"/>
                    </a:cubicBezTo>
                    <a:close/>
                    <a:moveTo>
                      <a:pt x="59134" y="71540"/>
                    </a:moveTo>
                    <a:cubicBezTo>
                      <a:pt x="59558" y="71540"/>
                      <a:pt x="59985" y="71579"/>
                      <a:pt x="60411" y="71658"/>
                    </a:cubicBezTo>
                    <a:cubicBezTo>
                      <a:pt x="59425" y="72841"/>
                      <a:pt x="58843" y="74337"/>
                      <a:pt x="58932" y="75932"/>
                    </a:cubicBezTo>
                    <a:lnTo>
                      <a:pt x="58923" y="75932"/>
                    </a:lnTo>
                    <a:cubicBezTo>
                      <a:pt x="57682" y="74629"/>
                      <a:pt x="55914" y="73799"/>
                      <a:pt x="54046" y="73799"/>
                    </a:cubicBezTo>
                    <a:cubicBezTo>
                      <a:pt x="54029" y="73799"/>
                      <a:pt x="54012" y="73799"/>
                      <a:pt x="53995" y="73799"/>
                    </a:cubicBezTo>
                    <a:lnTo>
                      <a:pt x="53995" y="73799"/>
                    </a:lnTo>
                    <a:cubicBezTo>
                      <a:pt x="55333" y="72344"/>
                      <a:pt x="57200" y="71540"/>
                      <a:pt x="59134" y="71540"/>
                    </a:cubicBezTo>
                    <a:close/>
                    <a:moveTo>
                      <a:pt x="112819" y="69493"/>
                    </a:moveTo>
                    <a:cubicBezTo>
                      <a:pt x="115994" y="69493"/>
                      <a:pt x="119169" y="71570"/>
                      <a:pt x="119209" y="75726"/>
                    </a:cubicBezTo>
                    <a:lnTo>
                      <a:pt x="119209" y="75726"/>
                    </a:lnTo>
                    <a:cubicBezTo>
                      <a:pt x="118734" y="75624"/>
                      <a:pt x="118255" y="75574"/>
                      <a:pt x="117781" y="75574"/>
                    </a:cubicBezTo>
                    <a:cubicBezTo>
                      <a:pt x="115920" y="75574"/>
                      <a:pt x="114120" y="76339"/>
                      <a:pt x="112821" y="77724"/>
                    </a:cubicBezTo>
                    <a:lnTo>
                      <a:pt x="112821" y="77733"/>
                    </a:lnTo>
                    <a:cubicBezTo>
                      <a:pt x="111539" y="76353"/>
                      <a:pt x="109747" y="75574"/>
                      <a:pt x="107865" y="75574"/>
                    </a:cubicBezTo>
                    <a:cubicBezTo>
                      <a:pt x="107382" y="75574"/>
                      <a:pt x="106898" y="75627"/>
                      <a:pt x="106423" y="75726"/>
                    </a:cubicBezTo>
                    <a:lnTo>
                      <a:pt x="106423" y="75726"/>
                    </a:lnTo>
                    <a:cubicBezTo>
                      <a:pt x="106463" y="71572"/>
                      <a:pt x="109641" y="69493"/>
                      <a:pt x="112819" y="69493"/>
                    </a:cubicBezTo>
                    <a:close/>
                    <a:moveTo>
                      <a:pt x="136134" y="69486"/>
                    </a:moveTo>
                    <a:cubicBezTo>
                      <a:pt x="139310" y="69486"/>
                      <a:pt x="142484" y="71565"/>
                      <a:pt x="142525" y="75726"/>
                    </a:cubicBezTo>
                    <a:lnTo>
                      <a:pt x="142525" y="75726"/>
                    </a:lnTo>
                    <a:cubicBezTo>
                      <a:pt x="142050" y="75624"/>
                      <a:pt x="141571" y="75574"/>
                      <a:pt x="141097" y="75574"/>
                    </a:cubicBezTo>
                    <a:cubicBezTo>
                      <a:pt x="139236" y="75574"/>
                      <a:pt x="137435" y="76341"/>
                      <a:pt x="136136" y="77733"/>
                    </a:cubicBezTo>
                    <a:cubicBezTo>
                      <a:pt x="134854" y="76353"/>
                      <a:pt x="133062" y="75574"/>
                      <a:pt x="131181" y="75574"/>
                    </a:cubicBezTo>
                    <a:cubicBezTo>
                      <a:pt x="130697" y="75574"/>
                      <a:pt x="130213" y="75627"/>
                      <a:pt x="129738" y="75726"/>
                    </a:cubicBezTo>
                    <a:lnTo>
                      <a:pt x="129738" y="75726"/>
                    </a:lnTo>
                    <a:cubicBezTo>
                      <a:pt x="129778" y="71567"/>
                      <a:pt x="132957" y="69486"/>
                      <a:pt x="136134" y="69486"/>
                    </a:cubicBezTo>
                    <a:close/>
                    <a:moveTo>
                      <a:pt x="42332" y="69690"/>
                    </a:moveTo>
                    <a:cubicBezTo>
                      <a:pt x="45507" y="69690"/>
                      <a:pt x="48681" y="71767"/>
                      <a:pt x="48726" y="75923"/>
                    </a:cubicBezTo>
                    <a:cubicBezTo>
                      <a:pt x="48251" y="75821"/>
                      <a:pt x="47772" y="75771"/>
                      <a:pt x="47298" y="75771"/>
                    </a:cubicBezTo>
                    <a:cubicBezTo>
                      <a:pt x="45434" y="75771"/>
                      <a:pt x="43630" y="76538"/>
                      <a:pt x="42337" y="77930"/>
                    </a:cubicBezTo>
                    <a:cubicBezTo>
                      <a:pt x="41056" y="76550"/>
                      <a:pt x="39264" y="75771"/>
                      <a:pt x="37382" y="75771"/>
                    </a:cubicBezTo>
                    <a:cubicBezTo>
                      <a:pt x="36898" y="75771"/>
                      <a:pt x="36415" y="75825"/>
                      <a:pt x="35940" y="75923"/>
                    </a:cubicBezTo>
                    <a:cubicBezTo>
                      <a:pt x="35980" y="71769"/>
                      <a:pt x="39156" y="69690"/>
                      <a:pt x="42332" y="69690"/>
                    </a:cubicBezTo>
                    <a:close/>
                    <a:moveTo>
                      <a:pt x="65648" y="69687"/>
                    </a:moveTo>
                    <a:cubicBezTo>
                      <a:pt x="68825" y="69687"/>
                      <a:pt x="72001" y="71766"/>
                      <a:pt x="72041" y="75923"/>
                    </a:cubicBezTo>
                    <a:cubicBezTo>
                      <a:pt x="71566" y="75821"/>
                      <a:pt x="71088" y="75771"/>
                      <a:pt x="70613" y="75771"/>
                    </a:cubicBezTo>
                    <a:cubicBezTo>
                      <a:pt x="68750" y="75771"/>
                      <a:pt x="66945" y="76538"/>
                      <a:pt x="65653" y="77930"/>
                    </a:cubicBezTo>
                    <a:cubicBezTo>
                      <a:pt x="64371" y="76550"/>
                      <a:pt x="62579" y="75771"/>
                      <a:pt x="60697" y="75771"/>
                    </a:cubicBezTo>
                    <a:cubicBezTo>
                      <a:pt x="60214" y="75771"/>
                      <a:pt x="59730" y="75825"/>
                      <a:pt x="59255" y="75923"/>
                    </a:cubicBezTo>
                    <a:cubicBezTo>
                      <a:pt x="59295" y="71766"/>
                      <a:pt x="62472" y="69687"/>
                      <a:pt x="65648" y="69687"/>
                    </a:cubicBezTo>
                    <a:close/>
                    <a:moveTo>
                      <a:pt x="82884" y="1"/>
                    </a:moveTo>
                    <a:cubicBezTo>
                      <a:pt x="82642" y="700"/>
                      <a:pt x="82534" y="1435"/>
                      <a:pt x="82579" y="2178"/>
                    </a:cubicBezTo>
                    <a:cubicBezTo>
                      <a:pt x="81329" y="875"/>
                      <a:pt x="79570" y="37"/>
                      <a:pt x="77701" y="37"/>
                    </a:cubicBezTo>
                    <a:cubicBezTo>
                      <a:pt x="77681" y="37"/>
                      <a:pt x="77661" y="37"/>
                      <a:pt x="77642" y="37"/>
                    </a:cubicBezTo>
                    <a:cubicBezTo>
                      <a:pt x="77622" y="37"/>
                      <a:pt x="77602" y="37"/>
                      <a:pt x="77582" y="37"/>
                    </a:cubicBezTo>
                    <a:cubicBezTo>
                      <a:pt x="73834" y="37"/>
                      <a:pt x="70494" y="3399"/>
                      <a:pt x="70948" y="7160"/>
                    </a:cubicBezTo>
                    <a:cubicBezTo>
                      <a:pt x="71458" y="7047"/>
                      <a:pt x="71971" y="6991"/>
                      <a:pt x="72481" y="6991"/>
                    </a:cubicBezTo>
                    <a:cubicBezTo>
                      <a:pt x="74418" y="6991"/>
                      <a:pt x="76294" y="7794"/>
                      <a:pt x="77642" y="9248"/>
                    </a:cubicBezTo>
                    <a:cubicBezTo>
                      <a:pt x="77624" y="9248"/>
                      <a:pt x="77606" y="9248"/>
                      <a:pt x="77587" y="9248"/>
                    </a:cubicBezTo>
                    <a:cubicBezTo>
                      <a:pt x="75529" y="9248"/>
                      <a:pt x="73607" y="10256"/>
                      <a:pt x="72355" y="11784"/>
                    </a:cubicBezTo>
                    <a:cubicBezTo>
                      <a:pt x="72756" y="8058"/>
                      <a:pt x="69443" y="4741"/>
                      <a:pt x="65721" y="4741"/>
                    </a:cubicBezTo>
                    <a:cubicBezTo>
                      <a:pt x="65701" y="4741"/>
                      <a:pt x="65682" y="4741"/>
                      <a:pt x="65662" y="4741"/>
                    </a:cubicBezTo>
                    <a:cubicBezTo>
                      <a:pt x="65642" y="4741"/>
                      <a:pt x="65622" y="4741"/>
                      <a:pt x="65602" y="4741"/>
                    </a:cubicBezTo>
                    <a:cubicBezTo>
                      <a:pt x="63733" y="4741"/>
                      <a:pt x="61966" y="5570"/>
                      <a:pt x="60724" y="6874"/>
                    </a:cubicBezTo>
                    <a:cubicBezTo>
                      <a:pt x="60760" y="6139"/>
                      <a:pt x="60662" y="5395"/>
                      <a:pt x="60420" y="4696"/>
                    </a:cubicBezTo>
                    <a:lnTo>
                      <a:pt x="60043" y="4696"/>
                    </a:lnTo>
                    <a:cubicBezTo>
                      <a:pt x="60276" y="5395"/>
                      <a:pt x="60393" y="6130"/>
                      <a:pt x="60393" y="6865"/>
                    </a:cubicBezTo>
                    <a:cubicBezTo>
                      <a:pt x="59920" y="6763"/>
                      <a:pt x="59442" y="6713"/>
                      <a:pt x="58969" y="6713"/>
                    </a:cubicBezTo>
                    <a:cubicBezTo>
                      <a:pt x="57110" y="6713"/>
                      <a:pt x="55305" y="7479"/>
                      <a:pt x="54013" y="8872"/>
                    </a:cubicBezTo>
                    <a:cubicBezTo>
                      <a:pt x="52732" y="7492"/>
                      <a:pt x="50939" y="6712"/>
                      <a:pt x="49058" y="6712"/>
                    </a:cubicBezTo>
                    <a:cubicBezTo>
                      <a:pt x="48574" y="6712"/>
                      <a:pt x="48090" y="6766"/>
                      <a:pt x="47615" y="6865"/>
                    </a:cubicBezTo>
                    <a:cubicBezTo>
                      <a:pt x="47615" y="6130"/>
                      <a:pt x="47732" y="5395"/>
                      <a:pt x="47965" y="4696"/>
                    </a:cubicBezTo>
                    <a:lnTo>
                      <a:pt x="47588" y="4696"/>
                    </a:lnTo>
                    <a:cubicBezTo>
                      <a:pt x="47346" y="5395"/>
                      <a:pt x="47248" y="6139"/>
                      <a:pt x="47284" y="6874"/>
                    </a:cubicBezTo>
                    <a:cubicBezTo>
                      <a:pt x="46042" y="5570"/>
                      <a:pt x="44275" y="4741"/>
                      <a:pt x="42406" y="4741"/>
                    </a:cubicBezTo>
                    <a:cubicBezTo>
                      <a:pt x="42386" y="4741"/>
                      <a:pt x="42366" y="4741"/>
                      <a:pt x="42346" y="4741"/>
                    </a:cubicBezTo>
                    <a:cubicBezTo>
                      <a:pt x="42319" y="4741"/>
                      <a:pt x="42291" y="4740"/>
                      <a:pt x="42263" y="4740"/>
                    </a:cubicBezTo>
                    <a:cubicBezTo>
                      <a:pt x="40287" y="4740"/>
                      <a:pt x="38431" y="5684"/>
                      <a:pt x="37185" y="7125"/>
                    </a:cubicBezTo>
                    <a:cubicBezTo>
                      <a:pt x="37479" y="3462"/>
                      <a:pt x="34202" y="234"/>
                      <a:pt x="30534" y="234"/>
                    </a:cubicBezTo>
                    <a:cubicBezTo>
                      <a:pt x="30514" y="234"/>
                      <a:pt x="30494" y="234"/>
                      <a:pt x="30474" y="234"/>
                    </a:cubicBezTo>
                    <a:cubicBezTo>
                      <a:pt x="30454" y="234"/>
                      <a:pt x="30434" y="234"/>
                      <a:pt x="30415" y="234"/>
                    </a:cubicBezTo>
                    <a:cubicBezTo>
                      <a:pt x="28546" y="234"/>
                      <a:pt x="26787" y="1072"/>
                      <a:pt x="25536" y="2375"/>
                    </a:cubicBezTo>
                    <a:cubicBezTo>
                      <a:pt x="25581" y="1641"/>
                      <a:pt x="25474" y="897"/>
                      <a:pt x="25232" y="198"/>
                    </a:cubicBezTo>
                    <a:lnTo>
                      <a:pt x="24855" y="198"/>
                    </a:lnTo>
                    <a:cubicBezTo>
                      <a:pt x="25088" y="897"/>
                      <a:pt x="25214" y="1632"/>
                      <a:pt x="25214" y="2367"/>
                    </a:cubicBezTo>
                    <a:cubicBezTo>
                      <a:pt x="24739" y="2265"/>
                      <a:pt x="24260" y="2215"/>
                      <a:pt x="23785" y="2215"/>
                    </a:cubicBezTo>
                    <a:cubicBezTo>
                      <a:pt x="21922" y="2215"/>
                      <a:pt x="20117" y="2981"/>
                      <a:pt x="18825" y="4374"/>
                    </a:cubicBezTo>
                    <a:cubicBezTo>
                      <a:pt x="17544" y="2994"/>
                      <a:pt x="15752" y="2214"/>
                      <a:pt x="13870" y="2214"/>
                    </a:cubicBezTo>
                    <a:cubicBezTo>
                      <a:pt x="13386" y="2214"/>
                      <a:pt x="12902" y="2268"/>
                      <a:pt x="12427" y="2367"/>
                    </a:cubicBezTo>
                    <a:cubicBezTo>
                      <a:pt x="12427" y="1632"/>
                      <a:pt x="12544" y="897"/>
                      <a:pt x="12777" y="198"/>
                    </a:cubicBezTo>
                    <a:lnTo>
                      <a:pt x="12382" y="198"/>
                    </a:lnTo>
                    <a:cubicBezTo>
                      <a:pt x="12141" y="897"/>
                      <a:pt x="12042" y="1641"/>
                      <a:pt x="12078" y="2375"/>
                    </a:cubicBezTo>
                    <a:cubicBezTo>
                      <a:pt x="10836" y="1072"/>
                      <a:pt x="9069" y="234"/>
                      <a:pt x="7200" y="234"/>
                    </a:cubicBezTo>
                    <a:cubicBezTo>
                      <a:pt x="7180" y="234"/>
                      <a:pt x="7160" y="234"/>
                      <a:pt x="7141" y="234"/>
                    </a:cubicBezTo>
                    <a:cubicBezTo>
                      <a:pt x="7126" y="234"/>
                      <a:pt x="7111" y="234"/>
                      <a:pt x="7096" y="234"/>
                    </a:cubicBezTo>
                    <a:cubicBezTo>
                      <a:pt x="3342" y="234"/>
                      <a:pt x="1" y="3600"/>
                      <a:pt x="456" y="7358"/>
                    </a:cubicBezTo>
                    <a:cubicBezTo>
                      <a:pt x="960" y="7247"/>
                      <a:pt x="1468" y="7193"/>
                      <a:pt x="1971" y="7193"/>
                    </a:cubicBezTo>
                    <a:cubicBezTo>
                      <a:pt x="3914" y="7193"/>
                      <a:pt x="5798" y="7997"/>
                      <a:pt x="7150" y="9463"/>
                    </a:cubicBezTo>
                    <a:cubicBezTo>
                      <a:pt x="7130" y="9463"/>
                      <a:pt x="7110" y="9463"/>
                      <a:pt x="7090" y="9463"/>
                    </a:cubicBezTo>
                    <a:cubicBezTo>
                      <a:pt x="3342" y="9463"/>
                      <a:pt x="1" y="12825"/>
                      <a:pt x="456" y="16587"/>
                    </a:cubicBezTo>
                    <a:cubicBezTo>
                      <a:pt x="966" y="16472"/>
                      <a:pt x="1482" y="16416"/>
                      <a:pt x="1993" y="16416"/>
                    </a:cubicBezTo>
                    <a:cubicBezTo>
                      <a:pt x="3922" y="16416"/>
                      <a:pt x="5795" y="17213"/>
                      <a:pt x="7141" y="18666"/>
                    </a:cubicBezTo>
                    <a:cubicBezTo>
                      <a:pt x="7121" y="18665"/>
                      <a:pt x="7101" y="18665"/>
                      <a:pt x="7081" y="18665"/>
                    </a:cubicBezTo>
                    <a:cubicBezTo>
                      <a:pt x="3333" y="18665"/>
                      <a:pt x="1" y="22028"/>
                      <a:pt x="456" y="25789"/>
                    </a:cubicBezTo>
                    <a:cubicBezTo>
                      <a:pt x="968" y="25675"/>
                      <a:pt x="1485" y="25619"/>
                      <a:pt x="1997" y="25619"/>
                    </a:cubicBezTo>
                    <a:cubicBezTo>
                      <a:pt x="3931" y="25619"/>
                      <a:pt x="5804" y="26416"/>
                      <a:pt x="7150" y="27868"/>
                    </a:cubicBezTo>
                    <a:cubicBezTo>
                      <a:pt x="8485" y="26423"/>
                      <a:pt x="10355" y="25626"/>
                      <a:pt x="12288" y="25626"/>
                    </a:cubicBezTo>
                    <a:cubicBezTo>
                      <a:pt x="12715" y="25626"/>
                      <a:pt x="13146" y="25665"/>
                      <a:pt x="13574" y="25744"/>
                    </a:cubicBezTo>
                    <a:cubicBezTo>
                      <a:pt x="12580" y="26927"/>
                      <a:pt x="11997" y="28424"/>
                      <a:pt x="12087" y="30019"/>
                    </a:cubicBezTo>
                    <a:cubicBezTo>
                      <a:pt x="10837" y="28715"/>
                      <a:pt x="9069" y="27877"/>
                      <a:pt x="7208" y="27877"/>
                    </a:cubicBezTo>
                    <a:cubicBezTo>
                      <a:pt x="7189" y="27877"/>
                      <a:pt x="7169" y="27877"/>
                      <a:pt x="7150" y="27877"/>
                    </a:cubicBezTo>
                    <a:cubicBezTo>
                      <a:pt x="7130" y="27877"/>
                      <a:pt x="7110" y="27877"/>
                      <a:pt x="7090" y="27877"/>
                    </a:cubicBezTo>
                    <a:cubicBezTo>
                      <a:pt x="3342" y="27877"/>
                      <a:pt x="1" y="31239"/>
                      <a:pt x="456" y="35001"/>
                    </a:cubicBezTo>
                    <a:cubicBezTo>
                      <a:pt x="963" y="34888"/>
                      <a:pt x="1475" y="34832"/>
                      <a:pt x="1984" y="34832"/>
                    </a:cubicBezTo>
                    <a:cubicBezTo>
                      <a:pt x="3893" y="34832"/>
                      <a:pt x="5751" y="35611"/>
                      <a:pt x="7096" y="37026"/>
                    </a:cubicBezTo>
                    <a:cubicBezTo>
                      <a:pt x="3341" y="37026"/>
                      <a:pt x="8" y="40386"/>
                      <a:pt x="456" y="44149"/>
                    </a:cubicBezTo>
                    <a:cubicBezTo>
                      <a:pt x="965" y="44035"/>
                      <a:pt x="1479" y="43980"/>
                      <a:pt x="1989" y="43980"/>
                    </a:cubicBezTo>
                    <a:cubicBezTo>
                      <a:pt x="3926" y="43980"/>
                      <a:pt x="5802" y="44783"/>
                      <a:pt x="7150" y="46237"/>
                    </a:cubicBezTo>
                    <a:cubicBezTo>
                      <a:pt x="7130" y="46237"/>
                      <a:pt x="7110" y="46237"/>
                      <a:pt x="7090" y="46237"/>
                    </a:cubicBezTo>
                    <a:cubicBezTo>
                      <a:pt x="3342" y="46237"/>
                      <a:pt x="1" y="49608"/>
                      <a:pt x="456" y="53361"/>
                    </a:cubicBezTo>
                    <a:cubicBezTo>
                      <a:pt x="961" y="53249"/>
                      <a:pt x="1471" y="53195"/>
                      <a:pt x="1978" y="53195"/>
                    </a:cubicBezTo>
                    <a:cubicBezTo>
                      <a:pt x="3912" y="53195"/>
                      <a:pt x="5791" y="53991"/>
                      <a:pt x="7141" y="55439"/>
                    </a:cubicBezTo>
                    <a:cubicBezTo>
                      <a:pt x="7121" y="55439"/>
                      <a:pt x="7101" y="55439"/>
                      <a:pt x="7081" y="55439"/>
                    </a:cubicBezTo>
                    <a:cubicBezTo>
                      <a:pt x="3333" y="55439"/>
                      <a:pt x="1" y="58811"/>
                      <a:pt x="456" y="62563"/>
                    </a:cubicBezTo>
                    <a:cubicBezTo>
                      <a:pt x="965" y="62449"/>
                      <a:pt x="1479" y="62394"/>
                      <a:pt x="1989" y="62394"/>
                    </a:cubicBezTo>
                    <a:cubicBezTo>
                      <a:pt x="3926" y="62394"/>
                      <a:pt x="5802" y="63197"/>
                      <a:pt x="7150" y="64651"/>
                    </a:cubicBezTo>
                    <a:cubicBezTo>
                      <a:pt x="7130" y="64651"/>
                      <a:pt x="7110" y="64651"/>
                      <a:pt x="7090" y="64651"/>
                    </a:cubicBezTo>
                    <a:cubicBezTo>
                      <a:pt x="3342" y="64651"/>
                      <a:pt x="1" y="68022"/>
                      <a:pt x="456" y="71774"/>
                    </a:cubicBezTo>
                    <a:cubicBezTo>
                      <a:pt x="965" y="71661"/>
                      <a:pt x="1479" y="71605"/>
                      <a:pt x="1989" y="71605"/>
                    </a:cubicBezTo>
                    <a:cubicBezTo>
                      <a:pt x="3926" y="71605"/>
                      <a:pt x="5802" y="72408"/>
                      <a:pt x="7150" y="73862"/>
                    </a:cubicBezTo>
                    <a:cubicBezTo>
                      <a:pt x="8483" y="72419"/>
                      <a:pt x="10349" y="71617"/>
                      <a:pt x="12278" y="71617"/>
                    </a:cubicBezTo>
                    <a:cubicBezTo>
                      <a:pt x="12709" y="71617"/>
                      <a:pt x="13143" y="71657"/>
                      <a:pt x="13574" y="71739"/>
                    </a:cubicBezTo>
                    <a:cubicBezTo>
                      <a:pt x="13037" y="72366"/>
                      <a:pt x="12624" y="73101"/>
                      <a:pt x="12365" y="73880"/>
                    </a:cubicBezTo>
                    <a:lnTo>
                      <a:pt x="12741" y="73880"/>
                    </a:lnTo>
                    <a:cubicBezTo>
                      <a:pt x="13637" y="71137"/>
                      <a:pt x="16222" y="69764"/>
                      <a:pt x="18806" y="69764"/>
                    </a:cubicBezTo>
                    <a:cubicBezTo>
                      <a:pt x="21388" y="69764"/>
                      <a:pt x="23969" y="71135"/>
                      <a:pt x="24864" y="73880"/>
                    </a:cubicBezTo>
                    <a:lnTo>
                      <a:pt x="25241" y="73880"/>
                    </a:lnTo>
                    <a:cubicBezTo>
                      <a:pt x="24981" y="73101"/>
                      <a:pt x="24569" y="72366"/>
                      <a:pt x="24031" y="71739"/>
                    </a:cubicBezTo>
                    <a:cubicBezTo>
                      <a:pt x="24463" y="71657"/>
                      <a:pt x="24897" y="71617"/>
                      <a:pt x="25327" y="71617"/>
                    </a:cubicBezTo>
                    <a:cubicBezTo>
                      <a:pt x="27257" y="71617"/>
                      <a:pt x="29124" y="72419"/>
                      <a:pt x="30465" y="73862"/>
                    </a:cubicBezTo>
                    <a:cubicBezTo>
                      <a:pt x="31802" y="72410"/>
                      <a:pt x="33677" y="71609"/>
                      <a:pt x="35611" y="71609"/>
                    </a:cubicBezTo>
                    <a:cubicBezTo>
                      <a:pt x="36087" y="71609"/>
                      <a:pt x="36566" y="71657"/>
                      <a:pt x="37042" y="71757"/>
                    </a:cubicBezTo>
                    <a:cubicBezTo>
                      <a:pt x="36011" y="73020"/>
                      <a:pt x="35438" y="74633"/>
                      <a:pt x="35644" y="76335"/>
                    </a:cubicBezTo>
                    <a:cubicBezTo>
                      <a:pt x="36153" y="76222"/>
                      <a:pt x="36667" y="76166"/>
                      <a:pt x="37176" y="76166"/>
                    </a:cubicBezTo>
                    <a:cubicBezTo>
                      <a:pt x="39113" y="76166"/>
                      <a:pt x="40989" y="76969"/>
                      <a:pt x="42337" y="78423"/>
                    </a:cubicBezTo>
                    <a:cubicBezTo>
                      <a:pt x="43675" y="76976"/>
                      <a:pt x="45548" y="76173"/>
                      <a:pt x="47484" y="76173"/>
                    </a:cubicBezTo>
                    <a:cubicBezTo>
                      <a:pt x="47908" y="76173"/>
                      <a:pt x="48336" y="76212"/>
                      <a:pt x="48762" y="76291"/>
                    </a:cubicBezTo>
                    <a:cubicBezTo>
                      <a:pt x="48224" y="76927"/>
                      <a:pt x="47812" y="77653"/>
                      <a:pt x="47552" y="78441"/>
                    </a:cubicBezTo>
                    <a:lnTo>
                      <a:pt x="47929" y="78441"/>
                    </a:lnTo>
                    <a:cubicBezTo>
                      <a:pt x="48825" y="75698"/>
                      <a:pt x="51410" y="74325"/>
                      <a:pt x="53994" y="74325"/>
                    </a:cubicBezTo>
                    <a:cubicBezTo>
                      <a:pt x="56575" y="74325"/>
                      <a:pt x="59157" y="75696"/>
                      <a:pt x="60052" y="78441"/>
                    </a:cubicBezTo>
                    <a:lnTo>
                      <a:pt x="60438" y="78441"/>
                    </a:lnTo>
                    <a:cubicBezTo>
                      <a:pt x="60169" y="77653"/>
                      <a:pt x="59766" y="76927"/>
                      <a:pt x="59228" y="76291"/>
                    </a:cubicBezTo>
                    <a:cubicBezTo>
                      <a:pt x="59654" y="76212"/>
                      <a:pt x="60082" y="76173"/>
                      <a:pt x="60506" y="76173"/>
                    </a:cubicBezTo>
                    <a:cubicBezTo>
                      <a:pt x="62442" y="76173"/>
                      <a:pt x="64317" y="76976"/>
                      <a:pt x="65662" y="78423"/>
                    </a:cubicBezTo>
                    <a:cubicBezTo>
                      <a:pt x="67002" y="76969"/>
                      <a:pt x="68877" y="76166"/>
                      <a:pt x="70814" y="76166"/>
                    </a:cubicBezTo>
                    <a:cubicBezTo>
                      <a:pt x="71323" y="76166"/>
                      <a:pt x="71837" y="76222"/>
                      <a:pt x="72346" y="76335"/>
                    </a:cubicBezTo>
                    <a:cubicBezTo>
                      <a:pt x="72801" y="72574"/>
                      <a:pt x="69460" y="69211"/>
                      <a:pt x="65712" y="69211"/>
                    </a:cubicBezTo>
                    <a:cubicBezTo>
                      <a:pt x="65692" y="69211"/>
                      <a:pt x="65672" y="69212"/>
                      <a:pt x="65653" y="69212"/>
                    </a:cubicBezTo>
                    <a:cubicBezTo>
                      <a:pt x="65633" y="69212"/>
                      <a:pt x="65613" y="69211"/>
                      <a:pt x="65593" y="69211"/>
                    </a:cubicBezTo>
                    <a:cubicBezTo>
                      <a:pt x="63725" y="69211"/>
                      <a:pt x="61966" y="70050"/>
                      <a:pt x="60715" y="71353"/>
                    </a:cubicBezTo>
                    <a:cubicBezTo>
                      <a:pt x="60805" y="69758"/>
                      <a:pt x="60223" y="68262"/>
                      <a:pt x="59228" y="67079"/>
                    </a:cubicBezTo>
                    <a:cubicBezTo>
                      <a:pt x="59656" y="67000"/>
                      <a:pt x="60087" y="66961"/>
                      <a:pt x="60514" y="66961"/>
                    </a:cubicBezTo>
                    <a:cubicBezTo>
                      <a:pt x="62447" y="66961"/>
                      <a:pt x="64319" y="67757"/>
                      <a:pt x="65662" y="69203"/>
                    </a:cubicBezTo>
                    <a:cubicBezTo>
                      <a:pt x="66995" y="67754"/>
                      <a:pt x="68869" y="66954"/>
                      <a:pt x="70804" y="66954"/>
                    </a:cubicBezTo>
                    <a:cubicBezTo>
                      <a:pt x="71287" y="66954"/>
                      <a:pt x="71773" y="67004"/>
                      <a:pt x="72256" y="67106"/>
                    </a:cubicBezTo>
                    <a:cubicBezTo>
                      <a:pt x="71280" y="68352"/>
                      <a:pt x="70751" y="69920"/>
                      <a:pt x="70948" y="71568"/>
                    </a:cubicBezTo>
                    <a:cubicBezTo>
                      <a:pt x="71456" y="71455"/>
                      <a:pt x="71968" y="71399"/>
                      <a:pt x="72477" y="71399"/>
                    </a:cubicBezTo>
                    <a:cubicBezTo>
                      <a:pt x="74412" y="71399"/>
                      <a:pt x="76294" y="72202"/>
                      <a:pt x="77642" y="73656"/>
                    </a:cubicBezTo>
                    <a:cubicBezTo>
                      <a:pt x="78975" y="72213"/>
                      <a:pt x="80841" y="71411"/>
                      <a:pt x="82765" y="71411"/>
                    </a:cubicBezTo>
                    <a:cubicBezTo>
                      <a:pt x="83195" y="71411"/>
                      <a:pt x="83627" y="71451"/>
                      <a:pt x="84057" y="71533"/>
                    </a:cubicBezTo>
                    <a:cubicBezTo>
                      <a:pt x="83529" y="72160"/>
                      <a:pt x="83117" y="72895"/>
                      <a:pt x="82857" y="73674"/>
                    </a:cubicBezTo>
                    <a:lnTo>
                      <a:pt x="83233" y="73674"/>
                    </a:lnTo>
                    <a:cubicBezTo>
                      <a:pt x="84129" y="70931"/>
                      <a:pt x="86712" y="69558"/>
                      <a:pt x="89295" y="69558"/>
                    </a:cubicBezTo>
                    <a:cubicBezTo>
                      <a:pt x="91875" y="69558"/>
                      <a:pt x="94456" y="70929"/>
                      <a:pt x="95357" y="73674"/>
                    </a:cubicBezTo>
                    <a:lnTo>
                      <a:pt x="95733" y="73674"/>
                    </a:lnTo>
                    <a:cubicBezTo>
                      <a:pt x="95464" y="72895"/>
                      <a:pt x="95061" y="72160"/>
                      <a:pt x="94523" y="71533"/>
                    </a:cubicBezTo>
                    <a:cubicBezTo>
                      <a:pt x="94955" y="71451"/>
                      <a:pt x="95389" y="71411"/>
                      <a:pt x="95820" y="71411"/>
                    </a:cubicBezTo>
                    <a:cubicBezTo>
                      <a:pt x="97749" y="71411"/>
                      <a:pt x="99616" y="72213"/>
                      <a:pt x="100957" y="73656"/>
                    </a:cubicBezTo>
                    <a:cubicBezTo>
                      <a:pt x="102295" y="72203"/>
                      <a:pt x="104169" y="71403"/>
                      <a:pt x="106103" y="71403"/>
                    </a:cubicBezTo>
                    <a:cubicBezTo>
                      <a:pt x="106579" y="71403"/>
                      <a:pt x="107058" y="71451"/>
                      <a:pt x="107534" y="71550"/>
                    </a:cubicBezTo>
                    <a:cubicBezTo>
                      <a:pt x="106495" y="72814"/>
                      <a:pt x="105930" y="74427"/>
                      <a:pt x="106136" y="76129"/>
                    </a:cubicBezTo>
                    <a:cubicBezTo>
                      <a:pt x="106644" y="76015"/>
                      <a:pt x="107156" y="75960"/>
                      <a:pt x="107665" y="75960"/>
                    </a:cubicBezTo>
                    <a:cubicBezTo>
                      <a:pt x="109600" y="75960"/>
                      <a:pt x="111480" y="76763"/>
                      <a:pt x="112821" y="78217"/>
                    </a:cubicBezTo>
                    <a:cubicBezTo>
                      <a:pt x="114165" y="76770"/>
                      <a:pt x="116034" y="75967"/>
                      <a:pt x="117968" y="75967"/>
                    </a:cubicBezTo>
                    <a:cubicBezTo>
                      <a:pt x="118392" y="75967"/>
                      <a:pt x="118820" y="76005"/>
                      <a:pt x="119245" y="76084"/>
                    </a:cubicBezTo>
                    <a:cubicBezTo>
                      <a:pt x="118717" y="76721"/>
                      <a:pt x="118304" y="77446"/>
                      <a:pt x="118045" y="78235"/>
                    </a:cubicBezTo>
                    <a:lnTo>
                      <a:pt x="118421" y="78235"/>
                    </a:lnTo>
                    <a:cubicBezTo>
                      <a:pt x="119317" y="75492"/>
                      <a:pt x="121900" y="74119"/>
                      <a:pt x="124482" y="74119"/>
                    </a:cubicBezTo>
                    <a:cubicBezTo>
                      <a:pt x="127063" y="74119"/>
                      <a:pt x="129644" y="75490"/>
                      <a:pt x="130544" y="78235"/>
                    </a:cubicBezTo>
                    <a:lnTo>
                      <a:pt x="130921" y="78235"/>
                    </a:lnTo>
                    <a:cubicBezTo>
                      <a:pt x="130652" y="77446"/>
                      <a:pt x="130249" y="76721"/>
                      <a:pt x="129711" y="76084"/>
                    </a:cubicBezTo>
                    <a:cubicBezTo>
                      <a:pt x="130137" y="76005"/>
                      <a:pt x="130565" y="75967"/>
                      <a:pt x="130990" y="75967"/>
                    </a:cubicBezTo>
                    <a:cubicBezTo>
                      <a:pt x="132925" y="75967"/>
                      <a:pt x="134800" y="76770"/>
                      <a:pt x="136145" y="78217"/>
                    </a:cubicBezTo>
                    <a:cubicBezTo>
                      <a:pt x="137486" y="76763"/>
                      <a:pt x="139360" y="75960"/>
                      <a:pt x="141297" y="75960"/>
                    </a:cubicBezTo>
                    <a:cubicBezTo>
                      <a:pt x="141806" y="75960"/>
                      <a:pt x="142320" y="76015"/>
                      <a:pt x="142829" y="76129"/>
                    </a:cubicBezTo>
                    <a:cubicBezTo>
                      <a:pt x="143284" y="72368"/>
                      <a:pt x="139944" y="69005"/>
                      <a:pt x="136195" y="69005"/>
                    </a:cubicBezTo>
                    <a:cubicBezTo>
                      <a:pt x="136175" y="69005"/>
                      <a:pt x="136156" y="69005"/>
                      <a:pt x="136136" y="69006"/>
                    </a:cubicBezTo>
                    <a:cubicBezTo>
                      <a:pt x="136116" y="69005"/>
                      <a:pt x="136096" y="69005"/>
                      <a:pt x="136077" y="69005"/>
                    </a:cubicBezTo>
                    <a:cubicBezTo>
                      <a:pt x="134208" y="69005"/>
                      <a:pt x="132449" y="69844"/>
                      <a:pt x="131199" y="71147"/>
                    </a:cubicBezTo>
                    <a:cubicBezTo>
                      <a:pt x="131288" y="69552"/>
                      <a:pt x="130706" y="68056"/>
                      <a:pt x="129711" y="66873"/>
                    </a:cubicBezTo>
                    <a:cubicBezTo>
                      <a:pt x="130140" y="66794"/>
                      <a:pt x="130570" y="66755"/>
                      <a:pt x="130997" y="66755"/>
                    </a:cubicBezTo>
                    <a:cubicBezTo>
                      <a:pt x="132930" y="66755"/>
                      <a:pt x="134802" y="67551"/>
                      <a:pt x="136145" y="68997"/>
                    </a:cubicBezTo>
                    <a:cubicBezTo>
                      <a:pt x="137487" y="67540"/>
                      <a:pt x="139365" y="66743"/>
                      <a:pt x="141304" y="66743"/>
                    </a:cubicBezTo>
                    <a:cubicBezTo>
                      <a:pt x="141811" y="66743"/>
                      <a:pt x="142322" y="66798"/>
                      <a:pt x="142829" y="66909"/>
                    </a:cubicBezTo>
                    <a:cubicBezTo>
                      <a:pt x="143276" y="63151"/>
                      <a:pt x="139944" y="59785"/>
                      <a:pt x="136198" y="59785"/>
                    </a:cubicBezTo>
                    <a:cubicBezTo>
                      <a:pt x="136183" y="59785"/>
                      <a:pt x="136169" y="59785"/>
                      <a:pt x="136154" y="59785"/>
                    </a:cubicBezTo>
                    <a:cubicBezTo>
                      <a:pt x="137492" y="58340"/>
                      <a:pt x="139363" y="57545"/>
                      <a:pt x="141292" y="57545"/>
                    </a:cubicBezTo>
                    <a:cubicBezTo>
                      <a:pt x="141803" y="57545"/>
                      <a:pt x="142319" y="57601"/>
                      <a:pt x="142829" y="57715"/>
                    </a:cubicBezTo>
                    <a:cubicBezTo>
                      <a:pt x="143284" y="53954"/>
                      <a:pt x="139944" y="50592"/>
                      <a:pt x="136195" y="50592"/>
                    </a:cubicBezTo>
                    <a:cubicBezTo>
                      <a:pt x="136175" y="50592"/>
                      <a:pt x="136156" y="50592"/>
                      <a:pt x="136136" y="50592"/>
                    </a:cubicBezTo>
                    <a:cubicBezTo>
                      <a:pt x="136116" y="50592"/>
                      <a:pt x="136096" y="50592"/>
                      <a:pt x="136077" y="50592"/>
                    </a:cubicBezTo>
                    <a:cubicBezTo>
                      <a:pt x="134208" y="50592"/>
                      <a:pt x="132449" y="51430"/>
                      <a:pt x="131199" y="52733"/>
                    </a:cubicBezTo>
                    <a:cubicBezTo>
                      <a:pt x="131288" y="51138"/>
                      <a:pt x="130706" y="49642"/>
                      <a:pt x="129711" y="48459"/>
                    </a:cubicBezTo>
                    <a:cubicBezTo>
                      <a:pt x="130140" y="48380"/>
                      <a:pt x="130570" y="48341"/>
                      <a:pt x="130997" y="48341"/>
                    </a:cubicBezTo>
                    <a:cubicBezTo>
                      <a:pt x="132927" y="48341"/>
                      <a:pt x="134793" y="49137"/>
                      <a:pt x="136136" y="50583"/>
                    </a:cubicBezTo>
                    <a:cubicBezTo>
                      <a:pt x="137484" y="49129"/>
                      <a:pt x="139360" y="48326"/>
                      <a:pt x="141292" y="48326"/>
                    </a:cubicBezTo>
                    <a:cubicBezTo>
                      <a:pt x="141801" y="48326"/>
                      <a:pt x="142313" y="48381"/>
                      <a:pt x="142820" y="48495"/>
                    </a:cubicBezTo>
                    <a:cubicBezTo>
                      <a:pt x="143275" y="44743"/>
                      <a:pt x="139943" y="41371"/>
                      <a:pt x="136195" y="41371"/>
                    </a:cubicBezTo>
                    <a:cubicBezTo>
                      <a:pt x="136175" y="41371"/>
                      <a:pt x="136156" y="41371"/>
                      <a:pt x="136136" y="41372"/>
                    </a:cubicBezTo>
                    <a:cubicBezTo>
                      <a:pt x="137482" y="39919"/>
                      <a:pt x="139354" y="39122"/>
                      <a:pt x="141284" y="39122"/>
                    </a:cubicBezTo>
                    <a:cubicBezTo>
                      <a:pt x="141795" y="39122"/>
                      <a:pt x="142310" y="39178"/>
                      <a:pt x="142820" y="39293"/>
                    </a:cubicBezTo>
                    <a:cubicBezTo>
                      <a:pt x="143274" y="35536"/>
                      <a:pt x="139943" y="32169"/>
                      <a:pt x="136210" y="32169"/>
                    </a:cubicBezTo>
                    <a:cubicBezTo>
                      <a:pt x="136185" y="32169"/>
                      <a:pt x="136160" y="32169"/>
                      <a:pt x="136136" y="32169"/>
                    </a:cubicBezTo>
                    <a:cubicBezTo>
                      <a:pt x="136116" y="32169"/>
                      <a:pt x="136096" y="32169"/>
                      <a:pt x="136076" y="32169"/>
                    </a:cubicBezTo>
                    <a:cubicBezTo>
                      <a:pt x="134207" y="32169"/>
                      <a:pt x="132440" y="32998"/>
                      <a:pt x="131199" y="34302"/>
                    </a:cubicBezTo>
                    <a:cubicBezTo>
                      <a:pt x="131279" y="32716"/>
                      <a:pt x="130697" y="31210"/>
                      <a:pt x="129702" y="30028"/>
                    </a:cubicBezTo>
                    <a:cubicBezTo>
                      <a:pt x="130130" y="29949"/>
                      <a:pt x="130559" y="29910"/>
                      <a:pt x="130985" y="29910"/>
                    </a:cubicBezTo>
                    <a:cubicBezTo>
                      <a:pt x="132925" y="29910"/>
                      <a:pt x="134799" y="30713"/>
                      <a:pt x="136136" y="32160"/>
                    </a:cubicBezTo>
                    <a:cubicBezTo>
                      <a:pt x="137484" y="30706"/>
                      <a:pt x="139360" y="29903"/>
                      <a:pt x="141292" y="29903"/>
                    </a:cubicBezTo>
                    <a:cubicBezTo>
                      <a:pt x="141801" y="29903"/>
                      <a:pt x="142313" y="29959"/>
                      <a:pt x="142820" y="30072"/>
                    </a:cubicBezTo>
                    <a:cubicBezTo>
                      <a:pt x="143276" y="26315"/>
                      <a:pt x="139935" y="22949"/>
                      <a:pt x="136189" y="22949"/>
                    </a:cubicBezTo>
                    <a:cubicBezTo>
                      <a:pt x="136175" y="22949"/>
                      <a:pt x="136160" y="22949"/>
                      <a:pt x="136145" y="22949"/>
                    </a:cubicBezTo>
                    <a:cubicBezTo>
                      <a:pt x="137490" y="21504"/>
                      <a:pt x="139357" y="20708"/>
                      <a:pt x="141284" y="20708"/>
                    </a:cubicBezTo>
                    <a:cubicBezTo>
                      <a:pt x="141794" y="20708"/>
                      <a:pt x="142310" y="20764"/>
                      <a:pt x="142820" y="20879"/>
                    </a:cubicBezTo>
                    <a:cubicBezTo>
                      <a:pt x="143275" y="17117"/>
                      <a:pt x="139935" y="13755"/>
                      <a:pt x="136195" y="13755"/>
                    </a:cubicBezTo>
                    <a:cubicBezTo>
                      <a:pt x="136175" y="13755"/>
                      <a:pt x="136156" y="13755"/>
                      <a:pt x="136136" y="13755"/>
                    </a:cubicBezTo>
                    <a:cubicBezTo>
                      <a:pt x="136116" y="13755"/>
                      <a:pt x="136096" y="13755"/>
                      <a:pt x="136076" y="13755"/>
                    </a:cubicBezTo>
                    <a:cubicBezTo>
                      <a:pt x="134207" y="13755"/>
                      <a:pt x="132440" y="14585"/>
                      <a:pt x="131199" y="15888"/>
                    </a:cubicBezTo>
                    <a:cubicBezTo>
                      <a:pt x="131279" y="14302"/>
                      <a:pt x="130697" y="12797"/>
                      <a:pt x="129702" y="11614"/>
                    </a:cubicBezTo>
                    <a:cubicBezTo>
                      <a:pt x="130130" y="11535"/>
                      <a:pt x="130558" y="11496"/>
                      <a:pt x="130984" y="11496"/>
                    </a:cubicBezTo>
                    <a:cubicBezTo>
                      <a:pt x="132922" y="11496"/>
                      <a:pt x="134791" y="12299"/>
                      <a:pt x="136136" y="13746"/>
                    </a:cubicBezTo>
                    <a:cubicBezTo>
                      <a:pt x="137484" y="12292"/>
                      <a:pt x="139360" y="11489"/>
                      <a:pt x="141292" y="11489"/>
                    </a:cubicBezTo>
                    <a:cubicBezTo>
                      <a:pt x="141801" y="11489"/>
                      <a:pt x="142313" y="11545"/>
                      <a:pt x="142820" y="11659"/>
                    </a:cubicBezTo>
                    <a:cubicBezTo>
                      <a:pt x="143275" y="7906"/>
                      <a:pt x="139935" y="4535"/>
                      <a:pt x="136195" y="4535"/>
                    </a:cubicBezTo>
                    <a:cubicBezTo>
                      <a:pt x="136175" y="4535"/>
                      <a:pt x="136156" y="4535"/>
                      <a:pt x="136136" y="4535"/>
                    </a:cubicBezTo>
                    <a:cubicBezTo>
                      <a:pt x="136116" y="4535"/>
                      <a:pt x="136096" y="4535"/>
                      <a:pt x="136077" y="4535"/>
                    </a:cubicBezTo>
                    <a:cubicBezTo>
                      <a:pt x="134208" y="4535"/>
                      <a:pt x="132440" y="5373"/>
                      <a:pt x="131199" y="6677"/>
                    </a:cubicBezTo>
                    <a:cubicBezTo>
                      <a:pt x="131234" y="5933"/>
                      <a:pt x="131136" y="5198"/>
                      <a:pt x="130894" y="4499"/>
                    </a:cubicBezTo>
                    <a:lnTo>
                      <a:pt x="130518" y="4499"/>
                    </a:lnTo>
                    <a:cubicBezTo>
                      <a:pt x="130751" y="5198"/>
                      <a:pt x="130867" y="5933"/>
                      <a:pt x="130867" y="6668"/>
                    </a:cubicBezTo>
                    <a:cubicBezTo>
                      <a:pt x="130394" y="6566"/>
                      <a:pt x="129917" y="6516"/>
                      <a:pt x="129443" y="6516"/>
                    </a:cubicBezTo>
                    <a:cubicBezTo>
                      <a:pt x="127584" y="6516"/>
                      <a:pt x="125780" y="7282"/>
                      <a:pt x="124487" y="8675"/>
                    </a:cubicBezTo>
                    <a:cubicBezTo>
                      <a:pt x="123206" y="7295"/>
                      <a:pt x="121414" y="6515"/>
                      <a:pt x="119532" y="6515"/>
                    </a:cubicBezTo>
                    <a:cubicBezTo>
                      <a:pt x="119048" y="6515"/>
                      <a:pt x="118564" y="6560"/>
                      <a:pt x="118089" y="6668"/>
                    </a:cubicBezTo>
                    <a:cubicBezTo>
                      <a:pt x="118089" y="5933"/>
                      <a:pt x="118206" y="5198"/>
                      <a:pt x="118439" y="4499"/>
                    </a:cubicBezTo>
                    <a:lnTo>
                      <a:pt x="118063" y="4499"/>
                    </a:lnTo>
                    <a:cubicBezTo>
                      <a:pt x="117821" y="5198"/>
                      <a:pt x="117722" y="5933"/>
                      <a:pt x="117758" y="6677"/>
                    </a:cubicBezTo>
                    <a:cubicBezTo>
                      <a:pt x="116516" y="5373"/>
                      <a:pt x="114749" y="4535"/>
                      <a:pt x="112880" y="4535"/>
                    </a:cubicBezTo>
                    <a:cubicBezTo>
                      <a:pt x="112860" y="4535"/>
                      <a:pt x="112840" y="4535"/>
                      <a:pt x="112821" y="4535"/>
                    </a:cubicBezTo>
                    <a:cubicBezTo>
                      <a:pt x="112802" y="4535"/>
                      <a:pt x="112783" y="4535"/>
                      <a:pt x="112765" y="4535"/>
                    </a:cubicBezTo>
                    <a:cubicBezTo>
                      <a:pt x="110778" y="4535"/>
                      <a:pt x="108911" y="5480"/>
                      <a:pt x="107659" y="6927"/>
                    </a:cubicBezTo>
                    <a:lnTo>
                      <a:pt x="107659" y="6927"/>
                    </a:lnTo>
                    <a:cubicBezTo>
                      <a:pt x="107953" y="3265"/>
                      <a:pt x="104676" y="36"/>
                      <a:pt x="101009" y="36"/>
                    </a:cubicBezTo>
                    <a:cubicBezTo>
                      <a:pt x="100988" y="36"/>
                      <a:pt x="100968" y="37"/>
                      <a:pt x="100948" y="37"/>
                    </a:cubicBezTo>
                    <a:cubicBezTo>
                      <a:pt x="100928" y="37"/>
                      <a:pt x="100908" y="37"/>
                      <a:pt x="100889" y="37"/>
                    </a:cubicBezTo>
                    <a:cubicBezTo>
                      <a:pt x="99020" y="37"/>
                      <a:pt x="97261" y="875"/>
                      <a:pt x="96011" y="2178"/>
                    </a:cubicBezTo>
                    <a:cubicBezTo>
                      <a:pt x="96056" y="1435"/>
                      <a:pt x="95948" y="700"/>
                      <a:pt x="95706" y="1"/>
                    </a:cubicBezTo>
                    <a:lnTo>
                      <a:pt x="95339" y="1"/>
                    </a:lnTo>
                    <a:cubicBezTo>
                      <a:pt x="95563" y="700"/>
                      <a:pt x="95688" y="1426"/>
                      <a:pt x="95688" y="2169"/>
                    </a:cubicBezTo>
                    <a:cubicBezTo>
                      <a:pt x="95213" y="2067"/>
                      <a:pt x="94735" y="2018"/>
                      <a:pt x="94260" y="2018"/>
                    </a:cubicBezTo>
                    <a:cubicBezTo>
                      <a:pt x="92399" y="2018"/>
                      <a:pt x="90599" y="2784"/>
                      <a:pt x="89299" y="4177"/>
                    </a:cubicBezTo>
                    <a:cubicBezTo>
                      <a:pt x="88034" y="2804"/>
                      <a:pt x="86246" y="2017"/>
                      <a:pt x="84376" y="2017"/>
                    </a:cubicBezTo>
                    <a:cubicBezTo>
                      <a:pt x="84365" y="2017"/>
                      <a:pt x="84355" y="2017"/>
                      <a:pt x="84344" y="2017"/>
                    </a:cubicBezTo>
                    <a:cubicBezTo>
                      <a:pt x="83860" y="2017"/>
                      <a:pt x="83376" y="2062"/>
                      <a:pt x="82902" y="2169"/>
                    </a:cubicBezTo>
                    <a:cubicBezTo>
                      <a:pt x="82902" y="1435"/>
                      <a:pt x="83027" y="700"/>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sp>
            <p:nvSpPr>
              <p:cNvPr id="620" name="Google Shape;620;p27"/>
              <p:cNvSpPr/>
              <p:nvPr/>
            </p:nvSpPr>
            <p:spPr>
              <a:xfrm>
                <a:off x="0" y="0"/>
                <a:ext cx="2743019" cy="1499080"/>
              </a:xfrm>
              <a:custGeom>
                <a:avLst/>
                <a:gdLst/>
                <a:ahLst/>
                <a:cxnLst/>
                <a:rect l="l" t="t" r="r" b="b"/>
                <a:pathLst>
                  <a:path w="143276" h="78414" extrusionOk="0">
                    <a:moveTo>
                      <a:pt x="84144" y="2392"/>
                    </a:moveTo>
                    <a:cubicBezTo>
                      <a:pt x="86080" y="2392"/>
                      <a:pt x="87955" y="3195"/>
                      <a:pt x="89299" y="4642"/>
                    </a:cubicBezTo>
                    <a:cubicBezTo>
                      <a:pt x="90635" y="3197"/>
                      <a:pt x="92499" y="2400"/>
                      <a:pt x="94430" y="2400"/>
                    </a:cubicBezTo>
                    <a:cubicBezTo>
                      <a:pt x="94856" y="2400"/>
                      <a:pt x="95287" y="2439"/>
                      <a:pt x="95715" y="2518"/>
                    </a:cubicBezTo>
                    <a:cubicBezTo>
                      <a:pt x="94720" y="3692"/>
                      <a:pt x="94138" y="5198"/>
                      <a:pt x="94228" y="6793"/>
                    </a:cubicBezTo>
                    <a:cubicBezTo>
                      <a:pt x="92977" y="5480"/>
                      <a:pt x="91219" y="4651"/>
                      <a:pt x="89350" y="4651"/>
                    </a:cubicBezTo>
                    <a:cubicBezTo>
                      <a:pt x="89330" y="4651"/>
                      <a:pt x="89310" y="4651"/>
                      <a:pt x="89290" y="4651"/>
                    </a:cubicBezTo>
                    <a:cubicBezTo>
                      <a:pt x="89271" y="4651"/>
                      <a:pt x="89251" y="4651"/>
                      <a:pt x="89231" y="4651"/>
                    </a:cubicBezTo>
                    <a:cubicBezTo>
                      <a:pt x="87362" y="4651"/>
                      <a:pt x="85595" y="5489"/>
                      <a:pt x="84353" y="6793"/>
                    </a:cubicBezTo>
                    <a:cubicBezTo>
                      <a:pt x="84434" y="5198"/>
                      <a:pt x="83851" y="3692"/>
                      <a:pt x="82866" y="2518"/>
                    </a:cubicBezTo>
                    <a:lnTo>
                      <a:pt x="82866" y="2509"/>
                    </a:lnTo>
                    <a:cubicBezTo>
                      <a:pt x="83291" y="2430"/>
                      <a:pt x="83719" y="2392"/>
                      <a:pt x="84144" y="2392"/>
                    </a:cubicBezTo>
                    <a:close/>
                    <a:moveTo>
                      <a:pt x="23970" y="2589"/>
                    </a:moveTo>
                    <a:cubicBezTo>
                      <a:pt x="24396" y="2589"/>
                      <a:pt x="24824" y="2628"/>
                      <a:pt x="25250" y="2707"/>
                    </a:cubicBezTo>
                    <a:cubicBezTo>
                      <a:pt x="24255" y="3889"/>
                      <a:pt x="23673" y="5386"/>
                      <a:pt x="23753" y="6981"/>
                    </a:cubicBezTo>
                    <a:cubicBezTo>
                      <a:pt x="22512" y="5677"/>
                      <a:pt x="20744" y="4839"/>
                      <a:pt x="18884" y="4839"/>
                    </a:cubicBezTo>
                    <a:cubicBezTo>
                      <a:pt x="18864" y="4839"/>
                      <a:pt x="18845" y="4839"/>
                      <a:pt x="18825" y="4839"/>
                    </a:cubicBezTo>
                    <a:cubicBezTo>
                      <a:pt x="18805" y="4839"/>
                      <a:pt x="18786" y="4839"/>
                      <a:pt x="18766" y="4839"/>
                    </a:cubicBezTo>
                    <a:cubicBezTo>
                      <a:pt x="16897" y="4839"/>
                      <a:pt x="15129" y="5677"/>
                      <a:pt x="13888" y="6981"/>
                    </a:cubicBezTo>
                    <a:cubicBezTo>
                      <a:pt x="13951" y="5395"/>
                      <a:pt x="13368" y="3898"/>
                      <a:pt x="12382" y="2716"/>
                    </a:cubicBezTo>
                    <a:lnTo>
                      <a:pt x="12391" y="2707"/>
                    </a:lnTo>
                    <a:cubicBezTo>
                      <a:pt x="12818" y="2628"/>
                      <a:pt x="13246" y="2589"/>
                      <a:pt x="13671" y="2589"/>
                    </a:cubicBezTo>
                    <a:cubicBezTo>
                      <a:pt x="15606" y="2589"/>
                      <a:pt x="17481" y="3390"/>
                      <a:pt x="18825" y="4830"/>
                    </a:cubicBezTo>
                    <a:cubicBezTo>
                      <a:pt x="20162" y="3390"/>
                      <a:pt x="22035" y="2589"/>
                      <a:pt x="23970" y="2589"/>
                    </a:cubicBezTo>
                    <a:close/>
                    <a:moveTo>
                      <a:pt x="77636" y="544"/>
                    </a:moveTo>
                    <a:cubicBezTo>
                      <a:pt x="80811" y="544"/>
                      <a:pt x="83986" y="2623"/>
                      <a:pt x="84031" y="6784"/>
                    </a:cubicBezTo>
                    <a:cubicBezTo>
                      <a:pt x="83550" y="6679"/>
                      <a:pt x="83066" y="6627"/>
                      <a:pt x="82585" y="6627"/>
                    </a:cubicBezTo>
                    <a:cubicBezTo>
                      <a:pt x="80728" y="6627"/>
                      <a:pt x="78929" y="7394"/>
                      <a:pt x="77633" y="8782"/>
                    </a:cubicBezTo>
                    <a:cubicBezTo>
                      <a:pt x="76360" y="7411"/>
                      <a:pt x="74559" y="6622"/>
                      <a:pt x="72687" y="6622"/>
                    </a:cubicBezTo>
                    <a:cubicBezTo>
                      <a:pt x="72203" y="6622"/>
                      <a:pt x="71719" y="6676"/>
                      <a:pt x="71244" y="6784"/>
                    </a:cubicBezTo>
                    <a:cubicBezTo>
                      <a:pt x="71284" y="2625"/>
                      <a:pt x="74460" y="544"/>
                      <a:pt x="77636" y="544"/>
                    </a:cubicBezTo>
                    <a:close/>
                    <a:moveTo>
                      <a:pt x="100947" y="544"/>
                    </a:moveTo>
                    <a:cubicBezTo>
                      <a:pt x="104121" y="544"/>
                      <a:pt x="107295" y="2622"/>
                      <a:pt x="107337" y="6782"/>
                    </a:cubicBezTo>
                    <a:lnTo>
                      <a:pt x="107337" y="6782"/>
                    </a:lnTo>
                    <a:cubicBezTo>
                      <a:pt x="106859" y="6678"/>
                      <a:pt x="106378" y="6627"/>
                      <a:pt x="105901" y="6627"/>
                    </a:cubicBezTo>
                    <a:cubicBezTo>
                      <a:pt x="104043" y="6627"/>
                      <a:pt x="102246" y="7394"/>
                      <a:pt x="100957" y="8782"/>
                    </a:cubicBezTo>
                    <a:cubicBezTo>
                      <a:pt x="99676" y="7411"/>
                      <a:pt x="97883" y="6622"/>
                      <a:pt x="96002" y="6622"/>
                    </a:cubicBezTo>
                    <a:cubicBezTo>
                      <a:pt x="95518" y="6622"/>
                      <a:pt x="95034" y="6676"/>
                      <a:pt x="94559" y="6784"/>
                    </a:cubicBezTo>
                    <a:cubicBezTo>
                      <a:pt x="94595" y="2625"/>
                      <a:pt x="97771" y="544"/>
                      <a:pt x="100947" y="544"/>
                    </a:cubicBezTo>
                    <a:close/>
                    <a:moveTo>
                      <a:pt x="7166" y="739"/>
                    </a:moveTo>
                    <a:cubicBezTo>
                      <a:pt x="10341" y="739"/>
                      <a:pt x="13516" y="2815"/>
                      <a:pt x="13556" y="6972"/>
                    </a:cubicBezTo>
                    <a:cubicBezTo>
                      <a:pt x="13079" y="6868"/>
                      <a:pt x="12598" y="6817"/>
                      <a:pt x="12120" y="6817"/>
                    </a:cubicBezTo>
                    <a:cubicBezTo>
                      <a:pt x="10263" y="6817"/>
                      <a:pt x="8460" y="7585"/>
                      <a:pt x="7163" y="8974"/>
                    </a:cubicBezTo>
                    <a:lnTo>
                      <a:pt x="7163" y="8974"/>
                    </a:lnTo>
                    <a:cubicBezTo>
                      <a:pt x="5882" y="7597"/>
                      <a:pt x="4092" y="6819"/>
                      <a:pt x="2212" y="6819"/>
                    </a:cubicBezTo>
                    <a:cubicBezTo>
                      <a:pt x="1728" y="6819"/>
                      <a:pt x="1245" y="6873"/>
                      <a:pt x="770" y="6972"/>
                    </a:cubicBezTo>
                    <a:cubicBezTo>
                      <a:pt x="810" y="2818"/>
                      <a:pt x="3988" y="739"/>
                      <a:pt x="7166" y="739"/>
                    </a:cubicBezTo>
                    <a:close/>
                    <a:moveTo>
                      <a:pt x="30461" y="743"/>
                    </a:moveTo>
                    <a:cubicBezTo>
                      <a:pt x="33632" y="743"/>
                      <a:pt x="36807" y="2818"/>
                      <a:pt x="36853" y="6968"/>
                    </a:cubicBezTo>
                    <a:lnTo>
                      <a:pt x="36853" y="6968"/>
                    </a:lnTo>
                    <a:cubicBezTo>
                      <a:pt x="36386" y="6869"/>
                      <a:pt x="35915" y="6820"/>
                      <a:pt x="35447" y="6820"/>
                    </a:cubicBezTo>
                    <a:cubicBezTo>
                      <a:pt x="33589" y="6820"/>
                      <a:pt x="31784" y="7587"/>
                      <a:pt x="30492" y="8979"/>
                    </a:cubicBezTo>
                    <a:cubicBezTo>
                      <a:pt x="29210" y="7599"/>
                      <a:pt x="27418" y="6819"/>
                      <a:pt x="25536" y="6819"/>
                    </a:cubicBezTo>
                    <a:cubicBezTo>
                      <a:pt x="25053" y="6819"/>
                      <a:pt x="24569" y="6873"/>
                      <a:pt x="24094" y="6972"/>
                    </a:cubicBezTo>
                    <a:cubicBezTo>
                      <a:pt x="24121" y="2820"/>
                      <a:pt x="27289" y="743"/>
                      <a:pt x="30461" y="743"/>
                    </a:cubicBezTo>
                    <a:close/>
                    <a:moveTo>
                      <a:pt x="119326" y="6899"/>
                    </a:moveTo>
                    <a:cubicBezTo>
                      <a:pt x="121263" y="6899"/>
                      <a:pt x="123133" y="7700"/>
                      <a:pt x="124470" y="9149"/>
                    </a:cubicBezTo>
                    <a:lnTo>
                      <a:pt x="124470" y="9149"/>
                    </a:lnTo>
                    <a:cubicBezTo>
                      <a:pt x="124453" y="9149"/>
                      <a:pt x="124436" y="9149"/>
                      <a:pt x="124419" y="9149"/>
                    </a:cubicBezTo>
                    <a:cubicBezTo>
                      <a:pt x="122550" y="9149"/>
                      <a:pt x="120782" y="9987"/>
                      <a:pt x="119541" y="11291"/>
                    </a:cubicBezTo>
                    <a:cubicBezTo>
                      <a:pt x="119622" y="9705"/>
                      <a:pt x="119039" y="8199"/>
                      <a:pt x="118045" y="7017"/>
                    </a:cubicBezTo>
                    <a:cubicBezTo>
                      <a:pt x="118472" y="6938"/>
                      <a:pt x="118901" y="6899"/>
                      <a:pt x="119326" y="6899"/>
                    </a:cubicBezTo>
                    <a:close/>
                    <a:moveTo>
                      <a:pt x="129625" y="6899"/>
                    </a:moveTo>
                    <a:cubicBezTo>
                      <a:pt x="130050" y="6899"/>
                      <a:pt x="130477" y="6938"/>
                      <a:pt x="130903" y="7017"/>
                    </a:cubicBezTo>
                    <a:cubicBezTo>
                      <a:pt x="129908" y="8199"/>
                      <a:pt x="129326" y="9705"/>
                      <a:pt x="129415" y="11291"/>
                    </a:cubicBezTo>
                    <a:cubicBezTo>
                      <a:pt x="128165" y="9987"/>
                      <a:pt x="126397" y="9149"/>
                      <a:pt x="124537" y="9149"/>
                    </a:cubicBezTo>
                    <a:cubicBezTo>
                      <a:pt x="124520" y="9149"/>
                      <a:pt x="124503" y="9149"/>
                      <a:pt x="124487" y="9149"/>
                    </a:cubicBezTo>
                    <a:lnTo>
                      <a:pt x="124487" y="9149"/>
                    </a:lnTo>
                    <a:cubicBezTo>
                      <a:pt x="125823" y="7700"/>
                      <a:pt x="127694" y="6899"/>
                      <a:pt x="129625" y="6899"/>
                    </a:cubicBezTo>
                    <a:close/>
                    <a:moveTo>
                      <a:pt x="82788" y="6997"/>
                    </a:moveTo>
                    <a:cubicBezTo>
                      <a:pt x="83213" y="6997"/>
                      <a:pt x="83641" y="7036"/>
                      <a:pt x="84066" y="7115"/>
                    </a:cubicBezTo>
                    <a:cubicBezTo>
                      <a:pt x="83072" y="8298"/>
                      <a:pt x="82489" y="9794"/>
                      <a:pt x="82579" y="11389"/>
                    </a:cubicBezTo>
                    <a:cubicBezTo>
                      <a:pt x="81329" y="10086"/>
                      <a:pt x="79570" y="9248"/>
                      <a:pt x="77701" y="9248"/>
                    </a:cubicBezTo>
                    <a:cubicBezTo>
                      <a:pt x="77681" y="9248"/>
                      <a:pt x="77661" y="9248"/>
                      <a:pt x="77642" y="9248"/>
                    </a:cubicBezTo>
                    <a:cubicBezTo>
                      <a:pt x="78979" y="7800"/>
                      <a:pt x="80853" y="6997"/>
                      <a:pt x="82788" y="6997"/>
                    </a:cubicBezTo>
                    <a:close/>
                    <a:moveTo>
                      <a:pt x="95819" y="7002"/>
                    </a:moveTo>
                    <a:cubicBezTo>
                      <a:pt x="97748" y="7002"/>
                      <a:pt x="99615" y="7806"/>
                      <a:pt x="100948" y="9257"/>
                    </a:cubicBezTo>
                    <a:cubicBezTo>
                      <a:pt x="100928" y="9257"/>
                      <a:pt x="100908" y="9256"/>
                      <a:pt x="100888" y="9256"/>
                    </a:cubicBezTo>
                    <a:cubicBezTo>
                      <a:pt x="99020" y="9256"/>
                      <a:pt x="97252" y="10086"/>
                      <a:pt x="96011" y="11398"/>
                    </a:cubicBezTo>
                    <a:cubicBezTo>
                      <a:pt x="96100" y="9803"/>
                      <a:pt x="95509" y="8298"/>
                      <a:pt x="94523" y="7124"/>
                    </a:cubicBezTo>
                    <a:cubicBezTo>
                      <a:pt x="94955" y="7042"/>
                      <a:pt x="95388" y="7002"/>
                      <a:pt x="95819" y="7002"/>
                    </a:cubicBezTo>
                    <a:close/>
                    <a:moveTo>
                      <a:pt x="48857" y="7096"/>
                    </a:moveTo>
                    <a:cubicBezTo>
                      <a:pt x="50790" y="7096"/>
                      <a:pt x="52658" y="7899"/>
                      <a:pt x="53995" y="9346"/>
                    </a:cubicBezTo>
                    <a:lnTo>
                      <a:pt x="53995" y="9346"/>
                    </a:lnTo>
                    <a:cubicBezTo>
                      <a:pt x="53978" y="9346"/>
                      <a:pt x="53961" y="9346"/>
                      <a:pt x="53945" y="9346"/>
                    </a:cubicBezTo>
                    <a:cubicBezTo>
                      <a:pt x="52076" y="9346"/>
                      <a:pt x="50308" y="10184"/>
                      <a:pt x="49067" y="11488"/>
                    </a:cubicBezTo>
                    <a:cubicBezTo>
                      <a:pt x="49156" y="9893"/>
                      <a:pt x="48565" y="8388"/>
                      <a:pt x="47579" y="7214"/>
                    </a:cubicBezTo>
                    <a:cubicBezTo>
                      <a:pt x="48005" y="7135"/>
                      <a:pt x="48433" y="7096"/>
                      <a:pt x="48857" y="7096"/>
                    </a:cubicBezTo>
                    <a:close/>
                    <a:moveTo>
                      <a:pt x="59151" y="7096"/>
                    </a:moveTo>
                    <a:cubicBezTo>
                      <a:pt x="59575" y="7096"/>
                      <a:pt x="60003" y="7135"/>
                      <a:pt x="60429" y="7214"/>
                    </a:cubicBezTo>
                    <a:cubicBezTo>
                      <a:pt x="59443" y="8397"/>
                      <a:pt x="58852" y="9893"/>
                      <a:pt x="58941" y="11488"/>
                    </a:cubicBezTo>
                    <a:cubicBezTo>
                      <a:pt x="57700" y="10184"/>
                      <a:pt x="55932" y="9346"/>
                      <a:pt x="54063" y="9346"/>
                    </a:cubicBezTo>
                    <a:cubicBezTo>
                      <a:pt x="54043" y="9346"/>
                      <a:pt x="54024" y="9346"/>
                      <a:pt x="54004" y="9346"/>
                    </a:cubicBezTo>
                    <a:cubicBezTo>
                      <a:pt x="55349" y="7899"/>
                      <a:pt x="57217" y="7096"/>
                      <a:pt x="59151" y="7096"/>
                    </a:cubicBezTo>
                    <a:close/>
                    <a:moveTo>
                      <a:pt x="12288" y="7195"/>
                    </a:moveTo>
                    <a:cubicBezTo>
                      <a:pt x="12712" y="7195"/>
                      <a:pt x="13139" y="7233"/>
                      <a:pt x="13565" y="7312"/>
                    </a:cubicBezTo>
                    <a:cubicBezTo>
                      <a:pt x="12580" y="8495"/>
                      <a:pt x="11997" y="9992"/>
                      <a:pt x="12078" y="11586"/>
                    </a:cubicBezTo>
                    <a:cubicBezTo>
                      <a:pt x="10836" y="10283"/>
                      <a:pt x="9069" y="9445"/>
                      <a:pt x="7200" y="9445"/>
                    </a:cubicBezTo>
                    <a:cubicBezTo>
                      <a:pt x="7183" y="9445"/>
                      <a:pt x="7166" y="9445"/>
                      <a:pt x="7150" y="9445"/>
                    </a:cubicBezTo>
                    <a:lnTo>
                      <a:pt x="7150" y="9445"/>
                    </a:lnTo>
                    <a:cubicBezTo>
                      <a:pt x="8487" y="7997"/>
                      <a:pt x="10354" y="7195"/>
                      <a:pt x="12288" y="7195"/>
                    </a:cubicBezTo>
                    <a:close/>
                    <a:moveTo>
                      <a:pt x="25327" y="7195"/>
                    </a:moveTo>
                    <a:cubicBezTo>
                      <a:pt x="27263" y="7195"/>
                      <a:pt x="29138" y="7997"/>
                      <a:pt x="30483" y="9445"/>
                    </a:cubicBezTo>
                    <a:cubicBezTo>
                      <a:pt x="30463" y="9445"/>
                      <a:pt x="30443" y="9445"/>
                      <a:pt x="30423" y="9445"/>
                    </a:cubicBezTo>
                    <a:cubicBezTo>
                      <a:pt x="28555" y="9445"/>
                      <a:pt x="26787" y="10283"/>
                      <a:pt x="25545" y="11586"/>
                    </a:cubicBezTo>
                    <a:cubicBezTo>
                      <a:pt x="25626" y="10000"/>
                      <a:pt x="25044" y="8495"/>
                      <a:pt x="24049" y="7312"/>
                    </a:cubicBezTo>
                    <a:cubicBezTo>
                      <a:pt x="24475" y="7233"/>
                      <a:pt x="24903" y="7195"/>
                      <a:pt x="25327" y="7195"/>
                    </a:cubicBezTo>
                    <a:close/>
                    <a:moveTo>
                      <a:pt x="35634" y="7192"/>
                    </a:moveTo>
                    <a:cubicBezTo>
                      <a:pt x="36094" y="7192"/>
                      <a:pt x="36556" y="7237"/>
                      <a:pt x="37015" y="7330"/>
                    </a:cubicBezTo>
                    <a:cubicBezTo>
                      <a:pt x="35998" y="8588"/>
                      <a:pt x="35452" y="10173"/>
                      <a:pt x="35641" y="11840"/>
                    </a:cubicBezTo>
                    <a:lnTo>
                      <a:pt x="35641" y="11840"/>
                    </a:lnTo>
                    <a:cubicBezTo>
                      <a:pt x="34389" y="10389"/>
                      <a:pt x="32523" y="9445"/>
                      <a:pt x="30538" y="9445"/>
                    </a:cubicBezTo>
                    <a:cubicBezTo>
                      <a:pt x="30520" y="9445"/>
                      <a:pt x="30501" y="9445"/>
                      <a:pt x="30483" y="9445"/>
                    </a:cubicBezTo>
                    <a:cubicBezTo>
                      <a:pt x="31822" y="7997"/>
                      <a:pt x="33700" y="7192"/>
                      <a:pt x="35634" y="7192"/>
                    </a:cubicBezTo>
                    <a:close/>
                    <a:moveTo>
                      <a:pt x="112820" y="5042"/>
                    </a:moveTo>
                    <a:cubicBezTo>
                      <a:pt x="115994" y="5042"/>
                      <a:pt x="119168" y="7120"/>
                      <a:pt x="119209" y="11280"/>
                    </a:cubicBezTo>
                    <a:lnTo>
                      <a:pt x="119209" y="11280"/>
                    </a:lnTo>
                    <a:cubicBezTo>
                      <a:pt x="118737" y="11179"/>
                      <a:pt x="118262" y="11130"/>
                      <a:pt x="117790" y="11130"/>
                    </a:cubicBezTo>
                    <a:cubicBezTo>
                      <a:pt x="115926" y="11130"/>
                      <a:pt x="114120" y="11897"/>
                      <a:pt x="112821" y="13289"/>
                    </a:cubicBezTo>
                    <a:cubicBezTo>
                      <a:pt x="111548" y="11909"/>
                      <a:pt x="109747" y="11129"/>
                      <a:pt x="107874" y="11129"/>
                    </a:cubicBezTo>
                    <a:cubicBezTo>
                      <a:pt x="107391" y="11129"/>
                      <a:pt x="106898" y="11183"/>
                      <a:pt x="106432" y="11282"/>
                    </a:cubicBezTo>
                    <a:cubicBezTo>
                      <a:pt x="106468" y="7123"/>
                      <a:pt x="109644" y="5042"/>
                      <a:pt x="112820" y="5042"/>
                    </a:cubicBezTo>
                    <a:close/>
                    <a:moveTo>
                      <a:pt x="136135" y="5042"/>
                    </a:moveTo>
                    <a:cubicBezTo>
                      <a:pt x="139310" y="5042"/>
                      <a:pt x="142484" y="7121"/>
                      <a:pt x="142525" y="11282"/>
                    </a:cubicBezTo>
                    <a:cubicBezTo>
                      <a:pt x="142051" y="11180"/>
                      <a:pt x="141574" y="11130"/>
                      <a:pt x="141100" y="11130"/>
                    </a:cubicBezTo>
                    <a:cubicBezTo>
                      <a:pt x="139242" y="11130"/>
                      <a:pt x="137437" y="11897"/>
                      <a:pt x="136145" y="13289"/>
                    </a:cubicBezTo>
                    <a:cubicBezTo>
                      <a:pt x="134863" y="11909"/>
                      <a:pt x="133071" y="11129"/>
                      <a:pt x="131190" y="11129"/>
                    </a:cubicBezTo>
                    <a:cubicBezTo>
                      <a:pt x="130706" y="11129"/>
                      <a:pt x="130222" y="11183"/>
                      <a:pt x="129747" y="11282"/>
                    </a:cubicBezTo>
                    <a:cubicBezTo>
                      <a:pt x="129783" y="7123"/>
                      <a:pt x="132959" y="5042"/>
                      <a:pt x="136135" y="5042"/>
                    </a:cubicBezTo>
                    <a:close/>
                    <a:moveTo>
                      <a:pt x="89293" y="5147"/>
                    </a:moveTo>
                    <a:cubicBezTo>
                      <a:pt x="92468" y="5147"/>
                      <a:pt x="95642" y="7223"/>
                      <a:pt x="95679" y="11378"/>
                    </a:cubicBezTo>
                    <a:lnTo>
                      <a:pt x="95679" y="11378"/>
                    </a:lnTo>
                    <a:cubicBezTo>
                      <a:pt x="95207" y="11278"/>
                      <a:pt x="94731" y="11229"/>
                      <a:pt x="94259" y="11229"/>
                    </a:cubicBezTo>
                    <a:cubicBezTo>
                      <a:pt x="92396" y="11229"/>
                      <a:pt x="90592" y="11995"/>
                      <a:pt x="89299" y="13388"/>
                    </a:cubicBezTo>
                    <a:cubicBezTo>
                      <a:pt x="88018" y="12008"/>
                      <a:pt x="86226" y="11228"/>
                      <a:pt x="84344" y="11228"/>
                    </a:cubicBezTo>
                    <a:cubicBezTo>
                      <a:pt x="83860" y="11228"/>
                      <a:pt x="83376" y="11282"/>
                      <a:pt x="82902" y="11380"/>
                    </a:cubicBezTo>
                    <a:cubicBezTo>
                      <a:pt x="82937" y="7226"/>
                      <a:pt x="86116" y="5147"/>
                      <a:pt x="89293" y="5147"/>
                    </a:cubicBezTo>
                    <a:close/>
                    <a:moveTo>
                      <a:pt x="42334" y="5241"/>
                    </a:moveTo>
                    <a:cubicBezTo>
                      <a:pt x="45504" y="5241"/>
                      <a:pt x="48679" y="7316"/>
                      <a:pt x="48726" y="11466"/>
                    </a:cubicBezTo>
                    <a:lnTo>
                      <a:pt x="48726" y="11466"/>
                    </a:lnTo>
                    <a:cubicBezTo>
                      <a:pt x="48259" y="11367"/>
                      <a:pt x="47788" y="11318"/>
                      <a:pt x="47320" y="11318"/>
                    </a:cubicBezTo>
                    <a:cubicBezTo>
                      <a:pt x="45461" y="11318"/>
                      <a:pt x="43655" y="12085"/>
                      <a:pt x="42355" y="13477"/>
                    </a:cubicBezTo>
                    <a:cubicBezTo>
                      <a:pt x="41083" y="12097"/>
                      <a:pt x="39282" y="11318"/>
                      <a:pt x="37409" y="11318"/>
                    </a:cubicBezTo>
                    <a:cubicBezTo>
                      <a:pt x="36916" y="11318"/>
                      <a:pt x="36432" y="11371"/>
                      <a:pt x="35966" y="11470"/>
                    </a:cubicBezTo>
                    <a:cubicBezTo>
                      <a:pt x="35993" y="7318"/>
                      <a:pt x="39161" y="5241"/>
                      <a:pt x="42334" y="5241"/>
                    </a:cubicBezTo>
                    <a:close/>
                    <a:moveTo>
                      <a:pt x="65648" y="5241"/>
                    </a:moveTo>
                    <a:cubicBezTo>
                      <a:pt x="68820" y="5241"/>
                      <a:pt x="71995" y="7316"/>
                      <a:pt x="72041" y="11466"/>
                    </a:cubicBezTo>
                    <a:lnTo>
                      <a:pt x="72041" y="11466"/>
                    </a:lnTo>
                    <a:cubicBezTo>
                      <a:pt x="71572" y="11367"/>
                      <a:pt x="71100" y="11318"/>
                      <a:pt x="70631" y="11318"/>
                    </a:cubicBezTo>
                    <a:cubicBezTo>
                      <a:pt x="68767" y="11318"/>
                      <a:pt x="66961" y="12085"/>
                      <a:pt x="65662" y="13477"/>
                    </a:cubicBezTo>
                    <a:cubicBezTo>
                      <a:pt x="64389" y="12097"/>
                      <a:pt x="62588" y="11318"/>
                      <a:pt x="60715" y="11318"/>
                    </a:cubicBezTo>
                    <a:cubicBezTo>
                      <a:pt x="60223" y="11318"/>
                      <a:pt x="59739" y="11371"/>
                      <a:pt x="59273" y="11470"/>
                    </a:cubicBezTo>
                    <a:cubicBezTo>
                      <a:pt x="59304" y="7318"/>
                      <a:pt x="62474" y="5241"/>
                      <a:pt x="65648" y="5241"/>
                    </a:cubicBezTo>
                    <a:close/>
                    <a:moveTo>
                      <a:pt x="18806" y="5349"/>
                    </a:moveTo>
                    <a:cubicBezTo>
                      <a:pt x="21976" y="5349"/>
                      <a:pt x="25149" y="7423"/>
                      <a:pt x="25196" y="11574"/>
                    </a:cubicBezTo>
                    <a:lnTo>
                      <a:pt x="25196" y="11574"/>
                    </a:lnTo>
                    <a:cubicBezTo>
                      <a:pt x="24722" y="11471"/>
                      <a:pt x="24244" y="11421"/>
                      <a:pt x="23770" y="11421"/>
                    </a:cubicBezTo>
                    <a:cubicBezTo>
                      <a:pt x="21912" y="11421"/>
                      <a:pt x="20114" y="12189"/>
                      <a:pt x="18825" y="13585"/>
                    </a:cubicBezTo>
                    <a:cubicBezTo>
                      <a:pt x="17544" y="12205"/>
                      <a:pt x="15752" y="11425"/>
                      <a:pt x="13870" y="11425"/>
                    </a:cubicBezTo>
                    <a:cubicBezTo>
                      <a:pt x="13386" y="11425"/>
                      <a:pt x="12902" y="11470"/>
                      <a:pt x="12427" y="11578"/>
                    </a:cubicBezTo>
                    <a:cubicBezTo>
                      <a:pt x="12463" y="7425"/>
                      <a:pt x="15633" y="5349"/>
                      <a:pt x="18806" y="5349"/>
                    </a:cubicBezTo>
                    <a:close/>
                    <a:moveTo>
                      <a:pt x="117949" y="11501"/>
                    </a:moveTo>
                    <a:cubicBezTo>
                      <a:pt x="118380" y="11501"/>
                      <a:pt x="118814" y="11541"/>
                      <a:pt x="119245" y="11622"/>
                    </a:cubicBezTo>
                    <a:cubicBezTo>
                      <a:pt x="118253" y="12794"/>
                      <a:pt x="117671" y="14304"/>
                      <a:pt x="117757" y="15887"/>
                    </a:cubicBezTo>
                    <a:lnTo>
                      <a:pt x="117757" y="15887"/>
                    </a:lnTo>
                    <a:cubicBezTo>
                      <a:pt x="116507" y="14584"/>
                      <a:pt x="114739" y="13746"/>
                      <a:pt x="112880" y="13746"/>
                    </a:cubicBezTo>
                    <a:cubicBezTo>
                      <a:pt x="112860" y="13746"/>
                      <a:pt x="112840" y="13746"/>
                      <a:pt x="112821" y="13746"/>
                    </a:cubicBezTo>
                    <a:cubicBezTo>
                      <a:pt x="114154" y="12303"/>
                      <a:pt x="116020" y="11501"/>
                      <a:pt x="117949" y="11501"/>
                    </a:cubicBezTo>
                    <a:close/>
                    <a:moveTo>
                      <a:pt x="130985" y="11496"/>
                    </a:moveTo>
                    <a:cubicBezTo>
                      <a:pt x="132925" y="11496"/>
                      <a:pt x="134799" y="12298"/>
                      <a:pt x="136136" y="13746"/>
                    </a:cubicBezTo>
                    <a:cubicBezTo>
                      <a:pt x="136116" y="13746"/>
                      <a:pt x="136096" y="13746"/>
                      <a:pt x="136077" y="13746"/>
                    </a:cubicBezTo>
                    <a:cubicBezTo>
                      <a:pt x="134208" y="13746"/>
                      <a:pt x="132440" y="14584"/>
                      <a:pt x="131199" y="15888"/>
                    </a:cubicBezTo>
                    <a:cubicBezTo>
                      <a:pt x="131279" y="14293"/>
                      <a:pt x="130697" y="12796"/>
                      <a:pt x="129702" y="11613"/>
                    </a:cubicBezTo>
                    <a:cubicBezTo>
                      <a:pt x="130130" y="11534"/>
                      <a:pt x="130559" y="11496"/>
                      <a:pt x="130985" y="11496"/>
                    </a:cubicBezTo>
                    <a:close/>
                    <a:moveTo>
                      <a:pt x="84143" y="11612"/>
                    </a:moveTo>
                    <a:cubicBezTo>
                      <a:pt x="86077" y="11612"/>
                      <a:pt x="87946" y="12415"/>
                      <a:pt x="89290" y="13862"/>
                    </a:cubicBezTo>
                    <a:cubicBezTo>
                      <a:pt x="89271" y="13862"/>
                      <a:pt x="89251" y="13862"/>
                      <a:pt x="89231" y="13862"/>
                    </a:cubicBezTo>
                    <a:cubicBezTo>
                      <a:pt x="87362" y="13862"/>
                      <a:pt x="85595" y="14701"/>
                      <a:pt x="84353" y="16004"/>
                    </a:cubicBezTo>
                    <a:cubicBezTo>
                      <a:pt x="84443" y="14409"/>
                      <a:pt x="83851" y="12913"/>
                      <a:pt x="82866" y="11730"/>
                    </a:cubicBezTo>
                    <a:cubicBezTo>
                      <a:pt x="83291" y="11651"/>
                      <a:pt x="83719" y="11612"/>
                      <a:pt x="84143" y="11612"/>
                    </a:cubicBezTo>
                    <a:close/>
                    <a:moveTo>
                      <a:pt x="94437" y="11612"/>
                    </a:moveTo>
                    <a:cubicBezTo>
                      <a:pt x="94861" y="11612"/>
                      <a:pt x="95289" y="11651"/>
                      <a:pt x="95715" y="11730"/>
                    </a:cubicBezTo>
                    <a:cubicBezTo>
                      <a:pt x="94729" y="12913"/>
                      <a:pt x="94138" y="14409"/>
                      <a:pt x="94228" y="16004"/>
                    </a:cubicBezTo>
                    <a:cubicBezTo>
                      <a:pt x="92977" y="14701"/>
                      <a:pt x="91218" y="13862"/>
                      <a:pt x="89350" y="13862"/>
                    </a:cubicBezTo>
                    <a:cubicBezTo>
                      <a:pt x="89330" y="13862"/>
                      <a:pt x="89310" y="13862"/>
                      <a:pt x="89290" y="13862"/>
                    </a:cubicBezTo>
                    <a:lnTo>
                      <a:pt x="89299" y="13853"/>
                    </a:lnTo>
                    <a:cubicBezTo>
                      <a:pt x="90636" y="12414"/>
                      <a:pt x="92504" y="11612"/>
                      <a:pt x="94437" y="11612"/>
                    </a:cubicBezTo>
                    <a:close/>
                    <a:moveTo>
                      <a:pt x="47493" y="11702"/>
                    </a:moveTo>
                    <a:cubicBezTo>
                      <a:pt x="47918" y="11702"/>
                      <a:pt x="48345" y="11740"/>
                      <a:pt x="48771" y="11819"/>
                    </a:cubicBezTo>
                    <a:cubicBezTo>
                      <a:pt x="47772" y="12997"/>
                      <a:pt x="47190" y="14487"/>
                      <a:pt x="47274" y="16083"/>
                    </a:cubicBezTo>
                    <a:lnTo>
                      <a:pt x="47274" y="16083"/>
                    </a:lnTo>
                    <a:cubicBezTo>
                      <a:pt x="46033" y="14786"/>
                      <a:pt x="44269" y="13952"/>
                      <a:pt x="42406" y="13952"/>
                    </a:cubicBezTo>
                    <a:cubicBezTo>
                      <a:pt x="42389" y="13952"/>
                      <a:pt x="42372" y="13952"/>
                      <a:pt x="42355" y="13952"/>
                    </a:cubicBezTo>
                    <a:lnTo>
                      <a:pt x="42355" y="13952"/>
                    </a:lnTo>
                    <a:cubicBezTo>
                      <a:pt x="43693" y="12505"/>
                      <a:pt x="45560" y="11702"/>
                      <a:pt x="47493" y="11702"/>
                    </a:cubicBezTo>
                    <a:close/>
                    <a:moveTo>
                      <a:pt x="60501" y="11702"/>
                    </a:moveTo>
                    <a:cubicBezTo>
                      <a:pt x="62439" y="11702"/>
                      <a:pt x="64308" y="12505"/>
                      <a:pt x="65653" y="13952"/>
                    </a:cubicBezTo>
                    <a:cubicBezTo>
                      <a:pt x="65633" y="13952"/>
                      <a:pt x="65613" y="13952"/>
                      <a:pt x="65593" y="13952"/>
                    </a:cubicBezTo>
                    <a:cubicBezTo>
                      <a:pt x="63725" y="13952"/>
                      <a:pt x="61957" y="14790"/>
                      <a:pt x="60715" y="16094"/>
                    </a:cubicBezTo>
                    <a:cubicBezTo>
                      <a:pt x="60796" y="14499"/>
                      <a:pt x="60214" y="13002"/>
                      <a:pt x="59219" y="11819"/>
                    </a:cubicBezTo>
                    <a:cubicBezTo>
                      <a:pt x="59646" y="11740"/>
                      <a:pt x="60075" y="11702"/>
                      <a:pt x="60501" y="11702"/>
                    </a:cubicBezTo>
                    <a:close/>
                    <a:moveTo>
                      <a:pt x="106098" y="7003"/>
                    </a:moveTo>
                    <a:cubicBezTo>
                      <a:pt x="106560" y="7003"/>
                      <a:pt x="107026" y="7049"/>
                      <a:pt x="107489" y="7142"/>
                    </a:cubicBezTo>
                    <a:cubicBezTo>
                      <a:pt x="106479" y="8394"/>
                      <a:pt x="105932" y="9985"/>
                      <a:pt x="106135" y="11656"/>
                    </a:cubicBezTo>
                    <a:lnTo>
                      <a:pt x="106135" y="11656"/>
                    </a:lnTo>
                    <a:cubicBezTo>
                      <a:pt x="106639" y="11546"/>
                      <a:pt x="107148" y="11492"/>
                      <a:pt x="107652" y="11492"/>
                    </a:cubicBezTo>
                    <a:cubicBezTo>
                      <a:pt x="109592" y="11492"/>
                      <a:pt x="111471" y="12290"/>
                      <a:pt x="112821" y="13746"/>
                    </a:cubicBezTo>
                    <a:cubicBezTo>
                      <a:pt x="112802" y="13746"/>
                      <a:pt x="112783" y="13746"/>
                      <a:pt x="112765" y="13746"/>
                    </a:cubicBezTo>
                    <a:cubicBezTo>
                      <a:pt x="110778" y="13746"/>
                      <a:pt x="108911" y="14691"/>
                      <a:pt x="107659" y="16138"/>
                    </a:cubicBezTo>
                    <a:lnTo>
                      <a:pt x="107659" y="16138"/>
                    </a:lnTo>
                    <a:cubicBezTo>
                      <a:pt x="107785" y="14463"/>
                      <a:pt x="107175" y="12886"/>
                      <a:pt x="106127" y="11658"/>
                    </a:cubicBezTo>
                    <a:cubicBezTo>
                      <a:pt x="106127" y="11658"/>
                      <a:pt x="106128" y="11658"/>
                      <a:pt x="106128" y="11658"/>
                    </a:cubicBezTo>
                    <a:lnTo>
                      <a:pt x="106128" y="11658"/>
                    </a:lnTo>
                    <a:cubicBezTo>
                      <a:pt x="106131" y="11661"/>
                      <a:pt x="106133" y="11664"/>
                      <a:pt x="106136" y="11667"/>
                    </a:cubicBezTo>
                    <a:cubicBezTo>
                      <a:pt x="106136" y="11664"/>
                      <a:pt x="106135" y="11660"/>
                      <a:pt x="106135" y="11656"/>
                    </a:cubicBezTo>
                    <a:lnTo>
                      <a:pt x="106135" y="11656"/>
                    </a:lnTo>
                    <a:cubicBezTo>
                      <a:pt x="106133" y="11657"/>
                      <a:pt x="106130" y="11657"/>
                      <a:pt x="106128" y="11658"/>
                    </a:cubicBezTo>
                    <a:lnTo>
                      <a:pt x="106128" y="11658"/>
                    </a:lnTo>
                    <a:cubicBezTo>
                      <a:pt x="104868" y="10198"/>
                      <a:pt x="102995" y="9256"/>
                      <a:pt x="101004" y="9256"/>
                    </a:cubicBezTo>
                    <a:cubicBezTo>
                      <a:pt x="100985" y="9256"/>
                      <a:pt x="100967" y="9257"/>
                      <a:pt x="100948" y="9257"/>
                    </a:cubicBezTo>
                    <a:cubicBezTo>
                      <a:pt x="102293" y="7803"/>
                      <a:pt x="104164" y="7003"/>
                      <a:pt x="106098" y="7003"/>
                    </a:cubicBezTo>
                    <a:close/>
                    <a:moveTo>
                      <a:pt x="13651" y="11804"/>
                    </a:moveTo>
                    <a:cubicBezTo>
                      <a:pt x="15587" y="11804"/>
                      <a:pt x="17458" y="12604"/>
                      <a:pt x="18799" y="14050"/>
                    </a:cubicBezTo>
                    <a:lnTo>
                      <a:pt x="18799" y="14050"/>
                    </a:lnTo>
                    <a:cubicBezTo>
                      <a:pt x="18788" y="14050"/>
                      <a:pt x="18777" y="14050"/>
                      <a:pt x="18766" y="14050"/>
                    </a:cubicBezTo>
                    <a:cubicBezTo>
                      <a:pt x="16897" y="14050"/>
                      <a:pt x="15129" y="14889"/>
                      <a:pt x="13888" y="16192"/>
                    </a:cubicBezTo>
                    <a:cubicBezTo>
                      <a:pt x="13968" y="14597"/>
                      <a:pt x="13386" y="13101"/>
                      <a:pt x="12391" y="11918"/>
                    </a:cubicBezTo>
                    <a:cubicBezTo>
                      <a:pt x="12811" y="11842"/>
                      <a:pt x="13233" y="11804"/>
                      <a:pt x="13651" y="11804"/>
                    </a:cubicBezTo>
                    <a:close/>
                    <a:moveTo>
                      <a:pt x="23971" y="11800"/>
                    </a:moveTo>
                    <a:cubicBezTo>
                      <a:pt x="24396" y="11800"/>
                      <a:pt x="24824" y="11839"/>
                      <a:pt x="25250" y="11918"/>
                    </a:cubicBezTo>
                    <a:cubicBezTo>
                      <a:pt x="24255" y="13101"/>
                      <a:pt x="23673" y="14597"/>
                      <a:pt x="23753" y="16192"/>
                    </a:cubicBezTo>
                    <a:cubicBezTo>
                      <a:pt x="22512" y="14889"/>
                      <a:pt x="20744" y="14050"/>
                      <a:pt x="18884" y="14050"/>
                    </a:cubicBezTo>
                    <a:cubicBezTo>
                      <a:pt x="18864" y="14050"/>
                      <a:pt x="18845" y="14050"/>
                      <a:pt x="18825" y="14051"/>
                    </a:cubicBezTo>
                    <a:cubicBezTo>
                      <a:pt x="20162" y="12603"/>
                      <a:pt x="22036" y="11800"/>
                      <a:pt x="23971" y="11800"/>
                    </a:cubicBezTo>
                    <a:close/>
                    <a:moveTo>
                      <a:pt x="37191" y="11695"/>
                    </a:moveTo>
                    <a:cubicBezTo>
                      <a:pt x="39126" y="11695"/>
                      <a:pt x="41007" y="12498"/>
                      <a:pt x="42355" y="13952"/>
                    </a:cubicBezTo>
                    <a:lnTo>
                      <a:pt x="42355" y="13952"/>
                    </a:lnTo>
                    <a:cubicBezTo>
                      <a:pt x="42352" y="13952"/>
                      <a:pt x="42349" y="13952"/>
                      <a:pt x="42346" y="13952"/>
                    </a:cubicBezTo>
                    <a:cubicBezTo>
                      <a:pt x="42328" y="13952"/>
                      <a:pt x="42309" y="13952"/>
                      <a:pt x="42291" y="13952"/>
                    </a:cubicBezTo>
                    <a:cubicBezTo>
                      <a:pt x="40304" y="13952"/>
                      <a:pt x="38437" y="14897"/>
                      <a:pt x="37185" y="16344"/>
                    </a:cubicBezTo>
                    <a:cubicBezTo>
                      <a:pt x="37320" y="14669"/>
                      <a:pt x="36710" y="13092"/>
                      <a:pt x="35662" y="11864"/>
                    </a:cubicBezTo>
                    <a:cubicBezTo>
                      <a:pt x="36169" y="11750"/>
                      <a:pt x="36682" y="11695"/>
                      <a:pt x="37191" y="11695"/>
                    </a:cubicBezTo>
                    <a:close/>
                    <a:moveTo>
                      <a:pt x="124477" y="9648"/>
                    </a:moveTo>
                    <a:cubicBezTo>
                      <a:pt x="127652" y="9648"/>
                      <a:pt x="130827" y="11726"/>
                      <a:pt x="130867" y="15888"/>
                    </a:cubicBezTo>
                    <a:cubicBezTo>
                      <a:pt x="130394" y="15786"/>
                      <a:pt x="129917" y="15736"/>
                      <a:pt x="129443" y="15736"/>
                    </a:cubicBezTo>
                    <a:cubicBezTo>
                      <a:pt x="127584" y="15736"/>
                      <a:pt x="125780" y="16502"/>
                      <a:pt x="124487" y="17895"/>
                    </a:cubicBezTo>
                    <a:cubicBezTo>
                      <a:pt x="123206" y="16515"/>
                      <a:pt x="121414" y="15735"/>
                      <a:pt x="119532" y="15735"/>
                    </a:cubicBezTo>
                    <a:cubicBezTo>
                      <a:pt x="119048" y="15735"/>
                      <a:pt x="118564" y="15780"/>
                      <a:pt x="118089" y="15888"/>
                    </a:cubicBezTo>
                    <a:cubicBezTo>
                      <a:pt x="118125" y="11729"/>
                      <a:pt x="121301" y="9648"/>
                      <a:pt x="124477" y="9648"/>
                    </a:cubicBezTo>
                    <a:close/>
                    <a:moveTo>
                      <a:pt x="77633" y="9753"/>
                    </a:moveTo>
                    <a:cubicBezTo>
                      <a:pt x="80805" y="9753"/>
                      <a:pt x="83979" y="11828"/>
                      <a:pt x="84022" y="15982"/>
                    </a:cubicBezTo>
                    <a:lnTo>
                      <a:pt x="84022" y="15982"/>
                    </a:lnTo>
                    <a:cubicBezTo>
                      <a:pt x="83547" y="15880"/>
                      <a:pt x="83069" y="15830"/>
                      <a:pt x="82594" y="15830"/>
                    </a:cubicBezTo>
                    <a:cubicBezTo>
                      <a:pt x="80737" y="15830"/>
                      <a:pt x="78939" y="16596"/>
                      <a:pt x="77651" y="17984"/>
                    </a:cubicBezTo>
                    <a:cubicBezTo>
                      <a:pt x="76369" y="16613"/>
                      <a:pt x="74577" y="15825"/>
                      <a:pt x="72696" y="15825"/>
                    </a:cubicBezTo>
                    <a:cubicBezTo>
                      <a:pt x="72212" y="15825"/>
                      <a:pt x="71728" y="15879"/>
                      <a:pt x="71253" y="15986"/>
                    </a:cubicBezTo>
                    <a:cubicBezTo>
                      <a:pt x="71284" y="11832"/>
                      <a:pt x="74458" y="9753"/>
                      <a:pt x="77633" y="9753"/>
                    </a:cubicBezTo>
                    <a:close/>
                    <a:moveTo>
                      <a:pt x="100947" y="9753"/>
                    </a:moveTo>
                    <a:cubicBezTo>
                      <a:pt x="104122" y="9753"/>
                      <a:pt x="107296" y="11830"/>
                      <a:pt x="107337" y="15986"/>
                    </a:cubicBezTo>
                    <a:cubicBezTo>
                      <a:pt x="106864" y="15884"/>
                      <a:pt x="106386" y="15834"/>
                      <a:pt x="105913" y="15834"/>
                    </a:cubicBezTo>
                    <a:cubicBezTo>
                      <a:pt x="104054" y="15834"/>
                      <a:pt x="102249" y="16601"/>
                      <a:pt x="100957" y="17993"/>
                    </a:cubicBezTo>
                    <a:cubicBezTo>
                      <a:pt x="99676" y="16613"/>
                      <a:pt x="97883" y="15834"/>
                      <a:pt x="96002" y="15834"/>
                    </a:cubicBezTo>
                    <a:cubicBezTo>
                      <a:pt x="95518" y="15834"/>
                      <a:pt x="95034" y="15888"/>
                      <a:pt x="94559" y="15986"/>
                    </a:cubicBezTo>
                    <a:cubicBezTo>
                      <a:pt x="94595" y="11832"/>
                      <a:pt x="97771" y="9753"/>
                      <a:pt x="100947" y="9753"/>
                    </a:cubicBezTo>
                    <a:close/>
                    <a:moveTo>
                      <a:pt x="53999" y="9848"/>
                    </a:moveTo>
                    <a:cubicBezTo>
                      <a:pt x="57176" y="9848"/>
                      <a:pt x="60352" y="11927"/>
                      <a:pt x="60393" y="16085"/>
                    </a:cubicBezTo>
                    <a:cubicBezTo>
                      <a:pt x="59913" y="15980"/>
                      <a:pt x="59429" y="15929"/>
                      <a:pt x="58949" y="15929"/>
                    </a:cubicBezTo>
                    <a:cubicBezTo>
                      <a:pt x="57093" y="15929"/>
                      <a:pt x="55295" y="16694"/>
                      <a:pt x="53999" y="18087"/>
                    </a:cubicBezTo>
                    <a:lnTo>
                      <a:pt x="53999" y="18087"/>
                    </a:lnTo>
                    <a:cubicBezTo>
                      <a:pt x="52718" y="16710"/>
                      <a:pt x="50928" y="15932"/>
                      <a:pt x="49049" y="15932"/>
                    </a:cubicBezTo>
                    <a:cubicBezTo>
                      <a:pt x="48565" y="15932"/>
                      <a:pt x="48081" y="15977"/>
                      <a:pt x="47606" y="16085"/>
                    </a:cubicBezTo>
                    <a:cubicBezTo>
                      <a:pt x="47646" y="11927"/>
                      <a:pt x="50823" y="9848"/>
                      <a:pt x="53999" y="9848"/>
                    </a:cubicBezTo>
                    <a:close/>
                    <a:moveTo>
                      <a:pt x="7166" y="9943"/>
                    </a:moveTo>
                    <a:cubicBezTo>
                      <a:pt x="10341" y="9943"/>
                      <a:pt x="13516" y="12022"/>
                      <a:pt x="13556" y="16183"/>
                    </a:cubicBezTo>
                    <a:cubicBezTo>
                      <a:pt x="13083" y="16081"/>
                      <a:pt x="12605" y="16031"/>
                      <a:pt x="12131" y="16031"/>
                    </a:cubicBezTo>
                    <a:cubicBezTo>
                      <a:pt x="10273" y="16031"/>
                      <a:pt x="8469" y="16796"/>
                      <a:pt x="7176" y="18181"/>
                    </a:cubicBezTo>
                    <a:cubicBezTo>
                      <a:pt x="5901" y="16817"/>
                      <a:pt x="4126" y="16040"/>
                      <a:pt x="2258" y="16040"/>
                    </a:cubicBezTo>
                    <a:cubicBezTo>
                      <a:pt x="2237" y="16040"/>
                      <a:pt x="2216" y="16040"/>
                      <a:pt x="2194" y="16040"/>
                    </a:cubicBezTo>
                    <a:lnTo>
                      <a:pt x="2212" y="16022"/>
                    </a:lnTo>
                    <a:lnTo>
                      <a:pt x="2212" y="16022"/>
                    </a:lnTo>
                    <a:cubicBezTo>
                      <a:pt x="1728" y="16031"/>
                      <a:pt x="1245" y="16076"/>
                      <a:pt x="770" y="16183"/>
                    </a:cubicBezTo>
                    <a:cubicBezTo>
                      <a:pt x="810" y="12024"/>
                      <a:pt x="3988" y="9943"/>
                      <a:pt x="7166" y="9943"/>
                    </a:cubicBezTo>
                    <a:close/>
                    <a:moveTo>
                      <a:pt x="30463" y="9956"/>
                    </a:moveTo>
                    <a:cubicBezTo>
                      <a:pt x="33636" y="9956"/>
                      <a:pt x="36811" y="12033"/>
                      <a:pt x="36854" y="16188"/>
                    </a:cubicBezTo>
                    <a:lnTo>
                      <a:pt x="36854" y="16188"/>
                    </a:lnTo>
                    <a:cubicBezTo>
                      <a:pt x="36379" y="16086"/>
                      <a:pt x="35901" y="16036"/>
                      <a:pt x="35426" y="16036"/>
                    </a:cubicBezTo>
                    <a:cubicBezTo>
                      <a:pt x="33569" y="16036"/>
                      <a:pt x="31771" y="16802"/>
                      <a:pt x="30483" y="18190"/>
                    </a:cubicBezTo>
                    <a:cubicBezTo>
                      <a:pt x="29201" y="16819"/>
                      <a:pt x="27409" y="16031"/>
                      <a:pt x="25528" y="16031"/>
                    </a:cubicBezTo>
                    <a:cubicBezTo>
                      <a:pt x="25044" y="16031"/>
                      <a:pt x="24560" y="16085"/>
                      <a:pt x="24085" y="16192"/>
                    </a:cubicBezTo>
                    <a:cubicBezTo>
                      <a:pt x="24116" y="12034"/>
                      <a:pt x="27288" y="9956"/>
                      <a:pt x="30463" y="9956"/>
                    </a:cubicBezTo>
                    <a:close/>
                    <a:moveTo>
                      <a:pt x="119326" y="16110"/>
                    </a:moveTo>
                    <a:cubicBezTo>
                      <a:pt x="121265" y="16110"/>
                      <a:pt x="123134" y="16913"/>
                      <a:pt x="124478" y="18361"/>
                    </a:cubicBezTo>
                    <a:cubicBezTo>
                      <a:pt x="124458" y="18360"/>
                      <a:pt x="124439" y="18360"/>
                      <a:pt x="124419" y="18360"/>
                    </a:cubicBezTo>
                    <a:cubicBezTo>
                      <a:pt x="122550" y="18360"/>
                      <a:pt x="120782" y="19199"/>
                      <a:pt x="119541" y="20502"/>
                    </a:cubicBezTo>
                    <a:cubicBezTo>
                      <a:pt x="119622" y="18907"/>
                      <a:pt x="119039" y="17411"/>
                      <a:pt x="118045" y="16228"/>
                    </a:cubicBezTo>
                    <a:cubicBezTo>
                      <a:pt x="118472" y="16149"/>
                      <a:pt x="118901" y="16110"/>
                      <a:pt x="119326" y="16110"/>
                    </a:cubicBezTo>
                    <a:close/>
                    <a:moveTo>
                      <a:pt x="129624" y="16110"/>
                    </a:moveTo>
                    <a:cubicBezTo>
                      <a:pt x="130049" y="16110"/>
                      <a:pt x="130477" y="16149"/>
                      <a:pt x="130903" y="16228"/>
                    </a:cubicBezTo>
                    <a:cubicBezTo>
                      <a:pt x="129908" y="17402"/>
                      <a:pt x="129326" y="18907"/>
                      <a:pt x="129415" y="20493"/>
                    </a:cubicBezTo>
                    <a:lnTo>
                      <a:pt x="129415" y="20502"/>
                    </a:lnTo>
                    <a:cubicBezTo>
                      <a:pt x="128165" y="19199"/>
                      <a:pt x="126397" y="18360"/>
                      <a:pt x="124537" y="18360"/>
                    </a:cubicBezTo>
                    <a:cubicBezTo>
                      <a:pt x="124517" y="18360"/>
                      <a:pt x="124498" y="18360"/>
                      <a:pt x="124478" y="18361"/>
                    </a:cubicBezTo>
                    <a:cubicBezTo>
                      <a:pt x="125815" y="16913"/>
                      <a:pt x="127689" y="16110"/>
                      <a:pt x="129624" y="16110"/>
                    </a:cubicBezTo>
                    <a:close/>
                    <a:moveTo>
                      <a:pt x="82783" y="16209"/>
                    </a:moveTo>
                    <a:cubicBezTo>
                      <a:pt x="83207" y="16209"/>
                      <a:pt x="83633" y="16247"/>
                      <a:pt x="84057" y="16327"/>
                    </a:cubicBezTo>
                    <a:cubicBezTo>
                      <a:pt x="83538" y="16945"/>
                      <a:pt x="83135" y="17653"/>
                      <a:pt x="82875" y="18414"/>
                    </a:cubicBezTo>
                    <a:cubicBezTo>
                      <a:pt x="82633" y="19113"/>
                      <a:pt x="82534" y="19848"/>
                      <a:pt x="82570" y="20592"/>
                    </a:cubicBezTo>
                    <a:cubicBezTo>
                      <a:pt x="81322" y="19282"/>
                      <a:pt x="79551" y="18450"/>
                      <a:pt x="77681" y="18450"/>
                    </a:cubicBezTo>
                    <a:cubicBezTo>
                      <a:pt x="77671" y="18450"/>
                      <a:pt x="77661" y="18450"/>
                      <a:pt x="77651" y="18450"/>
                    </a:cubicBezTo>
                    <a:cubicBezTo>
                      <a:pt x="78988" y="17010"/>
                      <a:pt x="80855" y="16209"/>
                      <a:pt x="82783" y="16209"/>
                    </a:cubicBezTo>
                    <a:close/>
                    <a:moveTo>
                      <a:pt x="95788" y="16212"/>
                    </a:moveTo>
                    <a:cubicBezTo>
                      <a:pt x="97720" y="16212"/>
                      <a:pt x="99592" y="17008"/>
                      <a:pt x="100939" y="18450"/>
                    </a:cubicBezTo>
                    <a:cubicBezTo>
                      <a:pt x="100919" y="18450"/>
                      <a:pt x="100900" y="18450"/>
                      <a:pt x="100880" y="18450"/>
                    </a:cubicBezTo>
                    <a:cubicBezTo>
                      <a:pt x="99011" y="18450"/>
                      <a:pt x="97252" y="19288"/>
                      <a:pt x="96011" y="20592"/>
                    </a:cubicBezTo>
                    <a:cubicBezTo>
                      <a:pt x="96047" y="19848"/>
                      <a:pt x="95948" y="19113"/>
                      <a:pt x="95706" y="18414"/>
                    </a:cubicBezTo>
                    <a:cubicBezTo>
                      <a:pt x="95446" y="17653"/>
                      <a:pt x="95043" y="16945"/>
                      <a:pt x="94523" y="16327"/>
                    </a:cubicBezTo>
                    <a:cubicBezTo>
                      <a:pt x="94944" y="16250"/>
                      <a:pt x="95367" y="16212"/>
                      <a:pt x="95788" y="16212"/>
                    </a:cubicBezTo>
                    <a:close/>
                    <a:moveTo>
                      <a:pt x="48848" y="16307"/>
                    </a:moveTo>
                    <a:cubicBezTo>
                      <a:pt x="50780" y="16307"/>
                      <a:pt x="52650" y="17108"/>
                      <a:pt x="53987" y="18558"/>
                    </a:cubicBezTo>
                    <a:lnTo>
                      <a:pt x="53987" y="18558"/>
                    </a:lnTo>
                    <a:cubicBezTo>
                      <a:pt x="53970" y="18558"/>
                      <a:pt x="53953" y="18557"/>
                      <a:pt x="53936" y="18557"/>
                    </a:cubicBezTo>
                    <a:cubicBezTo>
                      <a:pt x="52067" y="18557"/>
                      <a:pt x="50308" y="19396"/>
                      <a:pt x="49058" y="20699"/>
                    </a:cubicBezTo>
                    <a:cubicBezTo>
                      <a:pt x="49147" y="19104"/>
                      <a:pt x="48565" y="17608"/>
                      <a:pt x="47570" y="16425"/>
                    </a:cubicBezTo>
                    <a:cubicBezTo>
                      <a:pt x="47996" y="16346"/>
                      <a:pt x="48423" y="16307"/>
                      <a:pt x="48848" y="16307"/>
                    </a:cubicBezTo>
                    <a:close/>
                    <a:moveTo>
                      <a:pt x="59142" y="16307"/>
                    </a:moveTo>
                    <a:cubicBezTo>
                      <a:pt x="59567" y="16307"/>
                      <a:pt x="59994" y="16346"/>
                      <a:pt x="60420" y="16425"/>
                    </a:cubicBezTo>
                    <a:cubicBezTo>
                      <a:pt x="59425" y="17608"/>
                      <a:pt x="58843" y="19104"/>
                      <a:pt x="58932" y="20699"/>
                    </a:cubicBezTo>
                    <a:cubicBezTo>
                      <a:pt x="57691" y="19396"/>
                      <a:pt x="55923" y="18557"/>
                      <a:pt x="54054" y="18557"/>
                    </a:cubicBezTo>
                    <a:cubicBezTo>
                      <a:pt x="54037" y="18557"/>
                      <a:pt x="54020" y="18558"/>
                      <a:pt x="54003" y="18558"/>
                    </a:cubicBezTo>
                    <a:lnTo>
                      <a:pt x="54003" y="18558"/>
                    </a:lnTo>
                    <a:cubicBezTo>
                      <a:pt x="55340" y="17108"/>
                      <a:pt x="57210" y="16307"/>
                      <a:pt x="59142" y="16307"/>
                    </a:cubicBezTo>
                    <a:close/>
                    <a:moveTo>
                      <a:pt x="25317" y="16414"/>
                    </a:moveTo>
                    <a:cubicBezTo>
                      <a:pt x="27247" y="16414"/>
                      <a:pt x="29113" y="17211"/>
                      <a:pt x="30456" y="18656"/>
                    </a:cubicBezTo>
                    <a:cubicBezTo>
                      <a:pt x="30436" y="18656"/>
                      <a:pt x="30416" y="18656"/>
                      <a:pt x="30397" y="18656"/>
                    </a:cubicBezTo>
                    <a:cubicBezTo>
                      <a:pt x="28528" y="18656"/>
                      <a:pt x="26769" y="19494"/>
                      <a:pt x="25528" y="20789"/>
                    </a:cubicBezTo>
                    <a:cubicBezTo>
                      <a:pt x="25563" y="20054"/>
                      <a:pt x="25456" y="19310"/>
                      <a:pt x="25223" y="18611"/>
                    </a:cubicBezTo>
                    <a:cubicBezTo>
                      <a:pt x="24954" y="17850"/>
                      <a:pt x="24551" y="17142"/>
                      <a:pt x="24031" y="16533"/>
                    </a:cubicBezTo>
                    <a:cubicBezTo>
                      <a:pt x="24460" y="16453"/>
                      <a:pt x="24890" y="16414"/>
                      <a:pt x="25317" y="16414"/>
                    </a:cubicBezTo>
                    <a:close/>
                    <a:moveTo>
                      <a:pt x="12296" y="16415"/>
                    </a:moveTo>
                    <a:cubicBezTo>
                      <a:pt x="12720" y="16415"/>
                      <a:pt x="13148" y="16454"/>
                      <a:pt x="13574" y="16533"/>
                    </a:cubicBezTo>
                    <a:cubicBezTo>
                      <a:pt x="13055" y="17151"/>
                      <a:pt x="12651" y="17850"/>
                      <a:pt x="12391" y="18611"/>
                    </a:cubicBezTo>
                    <a:cubicBezTo>
                      <a:pt x="12150" y="19310"/>
                      <a:pt x="12042" y="20054"/>
                      <a:pt x="12087" y="20789"/>
                    </a:cubicBezTo>
                    <a:lnTo>
                      <a:pt x="12078" y="20798"/>
                    </a:lnTo>
                    <a:cubicBezTo>
                      <a:pt x="10836" y="19494"/>
                      <a:pt x="9077" y="18656"/>
                      <a:pt x="7217" y="18656"/>
                    </a:cubicBezTo>
                    <a:cubicBezTo>
                      <a:pt x="7198" y="18656"/>
                      <a:pt x="7178" y="18656"/>
                      <a:pt x="7159" y="18656"/>
                    </a:cubicBezTo>
                    <a:cubicBezTo>
                      <a:pt x="8496" y="17216"/>
                      <a:pt x="10363" y="16415"/>
                      <a:pt x="12296" y="16415"/>
                    </a:cubicBezTo>
                    <a:close/>
                    <a:moveTo>
                      <a:pt x="106101" y="16205"/>
                    </a:moveTo>
                    <a:cubicBezTo>
                      <a:pt x="106563" y="16205"/>
                      <a:pt x="107027" y="16251"/>
                      <a:pt x="107489" y="16344"/>
                    </a:cubicBezTo>
                    <a:cubicBezTo>
                      <a:pt x="106486" y="17599"/>
                      <a:pt x="105930" y="19194"/>
                      <a:pt x="106136" y="20861"/>
                    </a:cubicBezTo>
                    <a:cubicBezTo>
                      <a:pt x="104879" y="19398"/>
                      <a:pt x="102991" y="18450"/>
                      <a:pt x="100994" y="18450"/>
                    </a:cubicBezTo>
                    <a:cubicBezTo>
                      <a:pt x="100985" y="18450"/>
                      <a:pt x="100975" y="18450"/>
                      <a:pt x="100966" y="18450"/>
                    </a:cubicBezTo>
                    <a:cubicBezTo>
                      <a:pt x="102304" y="17004"/>
                      <a:pt x="104173" y="16205"/>
                      <a:pt x="106101" y="16205"/>
                    </a:cubicBezTo>
                    <a:close/>
                    <a:moveTo>
                      <a:pt x="70810" y="11698"/>
                    </a:moveTo>
                    <a:cubicBezTo>
                      <a:pt x="71303" y="11698"/>
                      <a:pt x="71800" y="11750"/>
                      <a:pt x="72292" y="11855"/>
                    </a:cubicBezTo>
                    <a:cubicBezTo>
                      <a:pt x="71289" y="13110"/>
                      <a:pt x="70742" y="14705"/>
                      <a:pt x="70939" y="16380"/>
                    </a:cubicBezTo>
                    <a:lnTo>
                      <a:pt x="70957" y="16371"/>
                    </a:lnTo>
                    <a:cubicBezTo>
                      <a:pt x="71461" y="16260"/>
                      <a:pt x="71969" y="16205"/>
                      <a:pt x="72473" y="16205"/>
                    </a:cubicBezTo>
                    <a:cubicBezTo>
                      <a:pt x="74401" y="16205"/>
                      <a:pt x="76274" y="17001"/>
                      <a:pt x="77624" y="18450"/>
                    </a:cubicBezTo>
                    <a:cubicBezTo>
                      <a:pt x="77606" y="18450"/>
                      <a:pt x="77588" y="18450"/>
                      <a:pt x="77570" y="18450"/>
                    </a:cubicBezTo>
                    <a:cubicBezTo>
                      <a:pt x="75520" y="18450"/>
                      <a:pt x="73598" y="19458"/>
                      <a:pt x="72346" y="20986"/>
                    </a:cubicBezTo>
                    <a:cubicBezTo>
                      <a:pt x="72738" y="17269"/>
                      <a:pt x="69425" y="13952"/>
                      <a:pt x="65712" y="13952"/>
                    </a:cubicBezTo>
                    <a:cubicBezTo>
                      <a:pt x="65692" y="13952"/>
                      <a:pt x="65673" y="13952"/>
                      <a:pt x="65653" y="13952"/>
                    </a:cubicBezTo>
                    <a:cubicBezTo>
                      <a:pt x="66995" y="12495"/>
                      <a:pt x="68873" y="11698"/>
                      <a:pt x="70810" y="11698"/>
                    </a:cubicBezTo>
                    <a:close/>
                    <a:moveTo>
                      <a:pt x="35592" y="16407"/>
                    </a:moveTo>
                    <a:cubicBezTo>
                      <a:pt x="36059" y="16407"/>
                      <a:pt x="36530" y="16454"/>
                      <a:pt x="36997" y="16551"/>
                    </a:cubicBezTo>
                    <a:cubicBezTo>
                      <a:pt x="36004" y="17802"/>
                      <a:pt x="35449" y="19385"/>
                      <a:pt x="35643" y="21056"/>
                    </a:cubicBezTo>
                    <a:lnTo>
                      <a:pt x="35643" y="21056"/>
                    </a:lnTo>
                    <a:cubicBezTo>
                      <a:pt x="34391" y="19601"/>
                      <a:pt x="32515" y="18647"/>
                      <a:pt x="30529" y="18647"/>
                    </a:cubicBezTo>
                    <a:cubicBezTo>
                      <a:pt x="30511" y="18647"/>
                      <a:pt x="30492" y="18647"/>
                      <a:pt x="30474" y="18647"/>
                    </a:cubicBezTo>
                    <a:cubicBezTo>
                      <a:pt x="31808" y="17205"/>
                      <a:pt x="33669" y="16407"/>
                      <a:pt x="35592" y="16407"/>
                    </a:cubicBezTo>
                    <a:close/>
                    <a:moveTo>
                      <a:pt x="112821" y="14253"/>
                    </a:moveTo>
                    <a:cubicBezTo>
                      <a:pt x="115997" y="14253"/>
                      <a:pt x="119174" y="16332"/>
                      <a:pt x="119218" y="20493"/>
                    </a:cubicBezTo>
                    <a:cubicBezTo>
                      <a:pt x="118738" y="20388"/>
                      <a:pt x="118254" y="20337"/>
                      <a:pt x="117773" y="20337"/>
                    </a:cubicBezTo>
                    <a:cubicBezTo>
                      <a:pt x="115916" y="20337"/>
                      <a:pt x="114116" y="21103"/>
                      <a:pt x="112821" y="22491"/>
                    </a:cubicBezTo>
                    <a:cubicBezTo>
                      <a:pt x="111548" y="21120"/>
                      <a:pt x="109756" y="20332"/>
                      <a:pt x="107874" y="20332"/>
                    </a:cubicBezTo>
                    <a:cubicBezTo>
                      <a:pt x="107391" y="20332"/>
                      <a:pt x="106907" y="20386"/>
                      <a:pt x="106432" y="20493"/>
                    </a:cubicBezTo>
                    <a:cubicBezTo>
                      <a:pt x="106468" y="16334"/>
                      <a:pt x="109644" y="14253"/>
                      <a:pt x="112821" y="14253"/>
                    </a:cubicBezTo>
                    <a:close/>
                    <a:moveTo>
                      <a:pt x="136138" y="14252"/>
                    </a:moveTo>
                    <a:cubicBezTo>
                      <a:pt x="139311" y="14252"/>
                      <a:pt x="142484" y="16329"/>
                      <a:pt x="142525" y="20484"/>
                    </a:cubicBezTo>
                    <a:lnTo>
                      <a:pt x="142525" y="20493"/>
                    </a:lnTo>
                    <a:cubicBezTo>
                      <a:pt x="142051" y="20391"/>
                      <a:pt x="141574" y="20341"/>
                      <a:pt x="141100" y="20341"/>
                    </a:cubicBezTo>
                    <a:cubicBezTo>
                      <a:pt x="139242" y="20341"/>
                      <a:pt x="137437" y="21108"/>
                      <a:pt x="136145" y="22500"/>
                    </a:cubicBezTo>
                    <a:cubicBezTo>
                      <a:pt x="134871" y="21128"/>
                      <a:pt x="133091" y="20341"/>
                      <a:pt x="131221" y="20341"/>
                    </a:cubicBezTo>
                    <a:cubicBezTo>
                      <a:pt x="131211" y="20341"/>
                      <a:pt x="131200" y="20341"/>
                      <a:pt x="131190" y="20341"/>
                    </a:cubicBezTo>
                    <a:cubicBezTo>
                      <a:pt x="130706" y="20341"/>
                      <a:pt x="130222" y="20386"/>
                      <a:pt x="129747" y="20493"/>
                    </a:cubicBezTo>
                    <a:cubicBezTo>
                      <a:pt x="129783" y="16333"/>
                      <a:pt x="132960" y="14252"/>
                      <a:pt x="136138" y="14252"/>
                    </a:cubicBezTo>
                    <a:close/>
                    <a:moveTo>
                      <a:pt x="89290" y="14357"/>
                    </a:moveTo>
                    <a:cubicBezTo>
                      <a:pt x="91871" y="14357"/>
                      <a:pt x="94452" y="15731"/>
                      <a:pt x="95348" y="18477"/>
                    </a:cubicBezTo>
                    <a:cubicBezTo>
                      <a:pt x="95572" y="19158"/>
                      <a:pt x="95679" y="19866"/>
                      <a:pt x="95688" y="20583"/>
                    </a:cubicBezTo>
                    <a:cubicBezTo>
                      <a:pt x="95213" y="20481"/>
                      <a:pt x="94734" y="20431"/>
                      <a:pt x="94259" y="20431"/>
                    </a:cubicBezTo>
                    <a:cubicBezTo>
                      <a:pt x="92398" y="20431"/>
                      <a:pt x="90599" y="21196"/>
                      <a:pt x="89299" y="22581"/>
                    </a:cubicBezTo>
                    <a:cubicBezTo>
                      <a:pt x="88025" y="21218"/>
                      <a:pt x="86246" y="20430"/>
                      <a:pt x="84376" y="20430"/>
                    </a:cubicBezTo>
                    <a:cubicBezTo>
                      <a:pt x="84365" y="20430"/>
                      <a:pt x="84355" y="20430"/>
                      <a:pt x="84344" y="20430"/>
                    </a:cubicBezTo>
                    <a:cubicBezTo>
                      <a:pt x="83860" y="20430"/>
                      <a:pt x="83376" y="20475"/>
                      <a:pt x="82902" y="20583"/>
                    </a:cubicBezTo>
                    <a:cubicBezTo>
                      <a:pt x="82902" y="19866"/>
                      <a:pt x="83018" y="19158"/>
                      <a:pt x="83233" y="18477"/>
                    </a:cubicBezTo>
                    <a:cubicBezTo>
                      <a:pt x="84129" y="15731"/>
                      <a:pt x="86710" y="14357"/>
                      <a:pt x="89290" y="14357"/>
                    </a:cubicBezTo>
                    <a:close/>
                    <a:moveTo>
                      <a:pt x="42333" y="14454"/>
                    </a:moveTo>
                    <a:cubicBezTo>
                      <a:pt x="45509" y="14454"/>
                      <a:pt x="48686" y="16533"/>
                      <a:pt x="48726" y="20690"/>
                    </a:cubicBezTo>
                    <a:cubicBezTo>
                      <a:pt x="48246" y="20585"/>
                      <a:pt x="47763" y="20534"/>
                      <a:pt x="47283" y="20534"/>
                    </a:cubicBezTo>
                    <a:cubicBezTo>
                      <a:pt x="45427" y="20534"/>
                      <a:pt x="43633" y="21302"/>
                      <a:pt x="42337" y="22697"/>
                    </a:cubicBezTo>
                    <a:cubicBezTo>
                      <a:pt x="41063" y="21325"/>
                      <a:pt x="39284" y="20538"/>
                      <a:pt x="37414" y="20538"/>
                    </a:cubicBezTo>
                    <a:cubicBezTo>
                      <a:pt x="37403" y="20538"/>
                      <a:pt x="37393" y="20538"/>
                      <a:pt x="37382" y="20538"/>
                    </a:cubicBezTo>
                    <a:cubicBezTo>
                      <a:pt x="36898" y="20538"/>
                      <a:pt x="36415" y="20583"/>
                      <a:pt x="35940" y="20690"/>
                    </a:cubicBezTo>
                    <a:cubicBezTo>
                      <a:pt x="35980" y="16533"/>
                      <a:pt x="39156" y="14454"/>
                      <a:pt x="42333" y="14454"/>
                    </a:cubicBezTo>
                    <a:close/>
                    <a:moveTo>
                      <a:pt x="65648" y="14454"/>
                    </a:moveTo>
                    <a:cubicBezTo>
                      <a:pt x="68825" y="14454"/>
                      <a:pt x="72001" y="16533"/>
                      <a:pt x="72041" y="20690"/>
                    </a:cubicBezTo>
                    <a:cubicBezTo>
                      <a:pt x="71563" y="20585"/>
                      <a:pt x="71081" y="20534"/>
                      <a:pt x="70602" y="20534"/>
                    </a:cubicBezTo>
                    <a:cubicBezTo>
                      <a:pt x="68748" y="20534"/>
                      <a:pt x="66949" y="21302"/>
                      <a:pt x="65653" y="22697"/>
                    </a:cubicBezTo>
                    <a:cubicBezTo>
                      <a:pt x="64378" y="21325"/>
                      <a:pt x="62599" y="20538"/>
                      <a:pt x="60729" y="20538"/>
                    </a:cubicBezTo>
                    <a:cubicBezTo>
                      <a:pt x="60719" y="20538"/>
                      <a:pt x="60708" y="20538"/>
                      <a:pt x="60697" y="20538"/>
                    </a:cubicBezTo>
                    <a:cubicBezTo>
                      <a:pt x="60214" y="20538"/>
                      <a:pt x="59730" y="20583"/>
                      <a:pt x="59255" y="20690"/>
                    </a:cubicBezTo>
                    <a:cubicBezTo>
                      <a:pt x="59295" y="16533"/>
                      <a:pt x="62472" y="14454"/>
                      <a:pt x="65648" y="14454"/>
                    </a:cubicBezTo>
                    <a:close/>
                    <a:moveTo>
                      <a:pt x="18806" y="14558"/>
                    </a:moveTo>
                    <a:cubicBezTo>
                      <a:pt x="21388" y="14558"/>
                      <a:pt x="23969" y="15929"/>
                      <a:pt x="24864" y="18674"/>
                    </a:cubicBezTo>
                    <a:cubicBezTo>
                      <a:pt x="25079" y="19355"/>
                      <a:pt x="25196" y="20063"/>
                      <a:pt x="25196" y="20780"/>
                    </a:cubicBezTo>
                    <a:cubicBezTo>
                      <a:pt x="24718" y="20675"/>
                      <a:pt x="24235" y="20624"/>
                      <a:pt x="23756" y="20624"/>
                    </a:cubicBezTo>
                    <a:cubicBezTo>
                      <a:pt x="21903" y="20624"/>
                      <a:pt x="20103" y="21391"/>
                      <a:pt x="18807" y="22787"/>
                    </a:cubicBezTo>
                    <a:cubicBezTo>
                      <a:pt x="17535" y="21407"/>
                      <a:pt x="15734" y="20628"/>
                      <a:pt x="13861" y="20628"/>
                    </a:cubicBezTo>
                    <a:cubicBezTo>
                      <a:pt x="13368" y="20628"/>
                      <a:pt x="12884" y="20672"/>
                      <a:pt x="12409" y="20780"/>
                    </a:cubicBezTo>
                    <a:cubicBezTo>
                      <a:pt x="12418" y="20063"/>
                      <a:pt x="12526" y="19355"/>
                      <a:pt x="12741" y="18674"/>
                    </a:cubicBezTo>
                    <a:cubicBezTo>
                      <a:pt x="13637" y="15931"/>
                      <a:pt x="16222" y="14558"/>
                      <a:pt x="18806" y="14558"/>
                    </a:cubicBezTo>
                    <a:close/>
                    <a:moveTo>
                      <a:pt x="117964" y="20706"/>
                    </a:moveTo>
                    <a:cubicBezTo>
                      <a:pt x="118390" y="20706"/>
                      <a:pt x="118819" y="20745"/>
                      <a:pt x="119245" y="20825"/>
                    </a:cubicBezTo>
                    <a:cubicBezTo>
                      <a:pt x="118726" y="21443"/>
                      <a:pt x="118322" y="22151"/>
                      <a:pt x="118063" y="22913"/>
                    </a:cubicBezTo>
                    <a:lnTo>
                      <a:pt x="118063" y="22904"/>
                    </a:lnTo>
                    <a:cubicBezTo>
                      <a:pt x="117821" y="23611"/>
                      <a:pt x="117722" y="24346"/>
                      <a:pt x="117758" y="25090"/>
                    </a:cubicBezTo>
                    <a:cubicBezTo>
                      <a:pt x="116516" y="23786"/>
                      <a:pt x="114757" y="22948"/>
                      <a:pt x="112897" y="22948"/>
                    </a:cubicBezTo>
                    <a:cubicBezTo>
                      <a:pt x="112878" y="22948"/>
                      <a:pt x="112858" y="22948"/>
                      <a:pt x="112839" y="22948"/>
                    </a:cubicBezTo>
                    <a:cubicBezTo>
                      <a:pt x="114174" y="21503"/>
                      <a:pt x="116038" y="20706"/>
                      <a:pt x="117964" y="20706"/>
                    </a:cubicBezTo>
                    <a:close/>
                    <a:moveTo>
                      <a:pt x="130993" y="20706"/>
                    </a:moveTo>
                    <a:cubicBezTo>
                      <a:pt x="132921" y="20706"/>
                      <a:pt x="134791" y="21503"/>
                      <a:pt x="136127" y="22948"/>
                    </a:cubicBezTo>
                    <a:cubicBezTo>
                      <a:pt x="136107" y="22948"/>
                      <a:pt x="136088" y="22948"/>
                      <a:pt x="136068" y="22948"/>
                    </a:cubicBezTo>
                    <a:cubicBezTo>
                      <a:pt x="134208" y="22948"/>
                      <a:pt x="132440" y="23786"/>
                      <a:pt x="131199" y="25090"/>
                    </a:cubicBezTo>
                    <a:cubicBezTo>
                      <a:pt x="131234" y="24346"/>
                      <a:pt x="131136" y="23611"/>
                      <a:pt x="130894" y="22913"/>
                    </a:cubicBezTo>
                    <a:lnTo>
                      <a:pt x="130894" y="22904"/>
                    </a:lnTo>
                    <a:cubicBezTo>
                      <a:pt x="130634" y="22142"/>
                      <a:pt x="130231" y="21443"/>
                      <a:pt x="129711" y="20825"/>
                    </a:cubicBezTo>
                    <a:cubicBezTo>
                      <a:pt x="130138" y="20745"/>
                      <a:pt x="130567" y="20706"/>
                      <a:pt x="130993" y="20706"/>
                    </a:cubicBezTo>
                    <a:close/>
                    <a:moveTo>
                      <a:pt x="84135" y="20797"/>
                    </a:moveTo>
                    <a:cubicBezTo>
                      <a:pt x="86071" y="20797"/>
                      <a:pt x="87946" y="21599"/>
                      <a:pt x="89290" y="23047"/>
                    </a:cubicBezTo>
                    <a:cubicBezTo>
                      <a:pt x="90626" y="21601"/>
                      <a:pt x="92496" y="20805"/>
                      <a:pt x="94429" y="20805"/>
                    </a:cubicBezTo>
                    <a:cubicBezTo>
                      <a:pt x="94856" y="20805"/>
                      <a:pt x="95287" y="20844"/>
                      <a:pt x="95715" y="20923"/>
                    </a:cubicBezTo>
                    <a:cubicBezTo>
                      <a:pt x="94720" y="22106"/>
                      <a:pt x="94138" y="23602"/>
                      <a:pt x="94228" y="25197"/>
                    </a:cubicBezTo>
                    <a:cubicBezTo>
                      <a:pt x="92977" y="23894"/>
                      <a:pt x="91218" y="23056"/>
                      <a:pt x="89350" y="23056"/>
                    </a:cubicBezTo>
                    <a:cubicBezTo>
                      <a:pt x="89330" y="23056"/>
                      <a:pt x="89310" y="23056"/>
                      <a:pt x="89290" y="23056"/>
                    </a:cubicBezTo>
                    <a:cubicBezTo>
                      <a:pt x="89271" y="23056"/>
                      <a:pt x="89251" y="23056"/>
                      <a:pt x="89231" y="23056"/>
                    </a:cubicBezTo>
                    <a:cubicBezTo>
                      <a:pt x="87362" y="23056"/>
                      <a:pt x="85595" y="23894"/>
                      <a:pt x="84353" y="25197"/>
                    </a:cubicBezTo>
                    <a:cubicBezTo>
                      <a:pt x="84434" y="23602"/>
                      <a:pt x="83851" y="22106"/>
                      <a:pt x="82866" y="20923"/>
                    </a:cubicBezTo>
                    <a:lnTo>
                      <a:pt x="82857" y="20914"/>
                    </a:lnTo>
                    <a:cubicBezTo>
                      <a:pt x="83283" y="20835"/>
                      <a:pt x="83710" y="20797"/>
                      <a:pt x="84135" y="20797"/>
                    </a:cubicBezTo>
                    <a:close/>
                    <a:moveTo>
                      <a:pt x="47488" y="20904"/>
                    </a:moveTo>
                    <a:cubicBezTo>
                      <a:pt x="47912" y="20904"/>
                      <a:pt x="48338" y="20943"/>
                      <a:pt x="48762" y="21022"/>
                    </a:cubicBezTo>
                    <a:cubicBezTo>
                      <a:pt x="48242" y="21640"/>
                      <a:pt x="47839" y="22348"/>
                      <a:pt x="47579" y="23110"/>
                    </a:cubicBezTo>
                    <a:cubicBezTo>
                      <a:pt x="47337" y="23809"/>
                      <a:pt x="47239" y="24552"/>
                      <a:pt x="47275" y="25287"/>
                    </a:cubicBezTo>
                    <a:cubicBezTo>
                      <a:pt x="46033" y="23992"/>
                      <a:pt x="44274" y="23154"/>
                      <a:pt x="42414" y="23154"/>
                    </a:cubicBezTo>
                    <a:cubicBezTo>
                      <a:pt x="42395" y="23154"/>
                      <a:pt x="42375" y="23154"/>
                      <a:pt x="42355" y="23154"/>
                    </a:cubicBezTo>
                    <a:cubicBezTo>
                      <a:pt x="43693" y="21707"/>
                      <a:pt x="45560" y="20904"/>
                      <a:pt x="47488" y="20904"/>
                    </a:cubicBezTo>
                    <a:close/>
                    <a:moveTo>
                      <a:pt x="60505" y="20912"/>
                    </a:moveTo>
                    <a:cubicBezTo>
                      <a:pt x="62435" y="20912"/>
                      <a:pt x="64301" y="21709"/>
                      <a:pt x="65644" y="23154"/>
                    </a:cubicBezTo>
                    <a:cubicBezTo>
                      <a:pt x="65624" y="23154"/>
                      <a:pt x="65604" y="23154"/>
                      <a:pt x="65584" y="23154"/>
                    </a:cubicBezTo>
                    <a:cubicBezTo>
                      <a:pt x="63716" y="23154"/>
                      <a:pt x="61957" y="23993"/>
                      <a:pt x="60715" y="25296"/>
                    </a:cubicBezTo>
                    <a:lnTo>
                      <a:pt x="60715" y="25287"/>
                    </a:lnTo>
                    <a:cubicBezTo>
                      <a:pt x="60751" y="24552"/>
                      <a:pt x="60644" y="23809"/>
                      <a:pt x="60411" y="23110"/>
                    </a:cubicBezTo>
                    <a:cubicBezTo>
                      <a:pt x="60151" y="22348"/>
                      <a:pt x="59748" y="21640"/>
                      <a:pt x="59219" y="21031"/>
                    </a:cubicBezTo>
                    <a:cubicBezTo>
                      <a:pt x="59647" y="20951"/>
                      <a:pt x="60078" y="20912"/>
                      <a:pt x="60505" y="20912"/>
                    </a:cubicBezTo>
                    <a:close/>
                    <a:moveTo>
                      <a:pt x="107673" y="20699"/>
                    </a:moveTo>
                    <a:cubicBezTo>
                      <a:pt x="109600" y="20699"/>
                      <a:pt x="111466" y="21495"/>
                      <a:pt x="112812" y="22939"/>
                    </a:cubicBezTo>
                    <a:cubicBezTo>
                      <a:pt x="112793" y="22939"/>
                      <a:pt x="112774" y="22939"/>
                      <a:pt x="112756" y="22939"/>
                    </a:cubicBezTo>
                    <a:cubicBezTo>
                      <a:pt x="110769" y="22939"/>
                      <a:pt x="108902" y="23885"/>
                      <a:pt x="107659" y="25332"/>
                    </a:cubicBezTo>
                    <a:cubicBezTo>
                      <a:pt x="107785" y="23674"/>
                      <a:pt x="107184" y="22097"/>
                      <a:pt x="106136" y="20878"/>
                    </a:cubicBezTo>
                    <a:lnTo>
                      <a:pt x="106136" y="20870"/>
                    </a:lnTo>
                    <a:cubicBezTo>
                      <a:pt x="106647" y="20755"/>
                      <a:pt x="107162" y="20699"/>
                      <a:pt x="107673" y="20699"/>
                    </a:cubicBezTo>
                    <a:close/>
                    <a:moveTo>
                      <a:pt x="13670" y="20994"/>
                    </a:moveTo>
                    <a:cubicBezTo>
                      <a:pt x="15606" y="20994"/>
                      <a:pt x="17480" y="21797"/>
                      <a:pt x="18825" y="23244"/>
                    </a:cubicBezTo>
                    <a:cubicBezTo>
                      <a:pt x="18805" y="23244"/>
                      <a:pt x="18786" y="23244"/>
                      <a:pt x="18766" y="23244"/>
                    </a:cubicBezTo>
                    <a:cubicBezTo>
                      <a:pt x="16897" y="23244"/>
                      <a:pt x="15129" y="24082"/>
                      <a:pt x="13888" y="25386"/>
                    </a:cubicBezTo>
                    <a:cubicBezTo>
                      <a:pt x="13951" y="23809"/>
                      <a:pt x="13368" y="22303"/>
                      <a:pt x="12382" y="21120"/>
                    </a:cubicBezTo>
                    <a:lnTo>
                      <a:pt x="12391" y="21111"/>
                    </a:lnTo>
                    <a:cubicBezTo>
                      <a:pt x="12817" y="21032"/>
                      <a:pt x="13245" y="20994"/>
                      <a:pt x="13670" y="20994"/>
                    </a:cubicBezTo>
                    <a:close/>
                    <a:moveTo>
                      <a:pt x="23971" y="20994"/>
                    </a:moveTo>
                    <a:cubicBezTo>
                      <a:pt x="24396" y="20994"/>
                      <a:pt x="24824" y="21032"/>
                      <a:pt x="25250" y="21111"/>
                    </a:cubicBezTo>
                    <a:cubicBezTo>
                      <a:pt x="24255" y="22294"/>
                      <a:pt x="23673" y="23791"/>
                      <a:pt x="23753" y="25386"/>
                    </a:cubicBezTo>
                    <a:cubicBezTo>
                      <a:pt x="22512" y="24082"/>
                      <a:pt x="20744" y="23244"/>
                      <a:pt x="18884" y="23244"/>
                    </a:cubicBezTo>
                    <a:cubicBezTo>
                      <a:pt x="18864" y="23244"/>
                      <a:pt x="18845" y="23244"/>
                      <a:pt x="18825" y="23244"/>
                    </a:cubicBezTo>
                    <a:cubicBezTo>
                      <a:pt x="20162" y="21797"/>
                      <a:pt x="22036" y="20994"/>
                      <a:pt x="23971" y="20994"/>
                    </a:cubicBezTo>
                    <a:close/>
                    <a:moveTo>
                      <a:pt x="37165" y="20902"/>
                    </a:moveTo>
                    <a:cubicBezTo>
                      <a:pt x="39100" y="20902"/>
                      <a:pt x="40977" y="21703"/>
                      <a:pt x="42328" y="23154"/>
                    </a:cubicBezTo>
                    <a:cubicBezTo>
                      <a:pt x="42310" y="23154"/>
                      <a:pt x="42291" y="23154"/>
                      <a:pt x="42273" y="23154"/>
                    </a:cubicBezTo>
                    <a:cubicBezTo>
                      <a:pt x="40286" y="23154"/>
                      <a:pt x="38419" y="24100"/>
                      <a:pt x="37176" y="25547"/>
                    </a:cubicBezTo>
                    <a:cubicBezTo>
                      <a:pt x="37302" y="23871"/>
                      <a:pt x="36701" y="22303"/>
                      <a:pt x="35653" y="21076"/>
                    </a:cubicBezTo>
                    <a:lnTo>
                      <a:pt x="35653" y="21067"/>
                    </a:lnTo>
                    <a:cubicBezTo>
                      <a:pt x="36155" y="20956"/>
                      <a:pt x="36662" y="20902"/>
                      <a:pt x="37165" y="20902"/>
                    </a:cubicBezTo>
                    <a:close/>
                    <a:moveTo>
                      <a:pt x="124474" y="18856"/>
                    </a:moveTo>
                    <a:cubicBezTo>
                      <a:pt x="127057" y="18856"/>
                      <a:pt x="129639" y="20229"/>
                      <a:pt x="130536" y="22975"/>
                    </a:cubicBezTo>
                    <a:cubicBezTo>
                      <a:pt x="130751" y="23656"/>
                      <a:pt x="130867" y="24364"/>
                      <a:pt x="130867" y="25081"/>
                    </a:cubicBezTo>
                    <a:cubicBezTo>
                      <a:pt x="130388" y="24976"/>
                      <a:pt x="129906" y="24925"/>
                      <a:pt x="129426" y="24925"/>
                    </a:cubicBezTo>
                    <a:cubicBezTo>
                      <a:pt x="127574" y="24925"/>
                      <a:pt x="125776" y="25691"/>
                      <a:pt x="124487" y="27079"/>
                    </a:cubicBezTo>
                    <a:cubicBezTo>
                      <a:pt x="123206" y="25708"/>
                      <a:pt x="121414" y="24920"/>
                      <a:pt x="119532" y="24920"/>
                    </a:cubicBezTo>
                    <a:cubicBezTo>
                      <a:pt x="119048" y="24920"/>
                      <a:pt x="118564" y="24973"/>
                      <a:pt x="118089" y="25081"/>
                    </a:cubicBezTo>
                    <a:cubicBezTo>
                      <a:pt x="118089" y="24364"/>
                      <a:pt x="118197" y="23656"/>
                      <a:pt x="118412" y="22975"/>
                    </a:cubicBezTo>
                    <a:cubicBezTo>
                      <a:pt x="119308" y="20229"/>
                      <a:pt x="121891" y="18856"/>
                      <a:pt x="124474" y="18856"/>
                    </a:cubicBezTo>
                    <a:close/>
                    <a:moveTo>
                      <a:pt x="77629" y="18952"/>
                    </a:moveTo>
                    <a:cubicBezTo>
                      <a:pt x="80805" y="18952"/>
                      <a:pt x="83981" y="21031"/>
                      <a:pt x="84022" y="25188"/>
                    </a:cubicBezTo>
                    <a:cubicBezTo>
                      <a:pt x="83543" y="25084"/>
                      <a:pt x="83060" y="25032"/>
                      <a:pt x="82581" y="25032"/>
                    </a:cubicBezTo>
                    <a:cubicBezTo>
                      <a:pt x="80728" y="25032"/>
                      <a:pt x="78930" y="25798"/>
                      <a:pt x="77642" y="27187"/>
                    </a:cubicBezTo>
                    <a:cubicBezTo>
                      <a:pt x="76360" y="25816"/>
                      <a:pt x="74568" y="25027"/>
                      <a:pt x="72687" y="25027"/>
                    </a:cubicBezTo>
                    <a:cubicBezTo>
                      <a:pt x="72203" y="25027"/>
                      <a:pt x="71719" y="25081"/>
                      <a:pt x="71244" y="25188"/>
                    </a:cubicBezTo>
                    <a:cubicBezTo>
                      <a:pt x="71280" y="21031"/>
                      <a:pt x="74454" y="18952"/>
                      <a:pt x="77629" y="18952"/>
                    </a:cubicBezTo>
                    <a:close/>
                    <a:moveTo>
                      <a:pt x="100945" y="18952"/>
                    </a:moveTo>
                    <a:cubicBezTo>
                      <a:pt x="104119" y="18952"/>
                      <a:pt x="107295" y="21030"/>
                      <a:pt x="107337" y="25187"/>
                    </a:cubicBezTo>
                    <a:lnTo>
                      <a:pt x="107337" y="25187"/>
                    </a:lnTo>
                    <a:cubicBezTo>
                      <a:pt x="106865" y="25086"/>
                      <a:pt x="106389" y="25037"/>
                      <a:pt x="105918" y="25037"/>
                    </a:cubicBezTo>
                    <a:cubicBezTo>
                      <a:pt x="104057" y="25037"/>
                      <a:pt x="102256" y="25803"/>
                      <a:pt x="100957" y="27196"/>
                    </a:cubicBezTo>
                    <a:cubicBezTo>
                      <a:pt x="99676" y="25816"/>
                      <a:pt x="97883" y="25036"/>
                      <a:pt x="96002" y="25036"/>
                    </a:cubicBezTo>
                    <a:cubicBezTo>
                      <a:pt x="95518" y="25036"/>
                      <a:pt x="95034" y="25081"/>
                      <a:pt x="94559" y="25188"/>
                    </a:cubicBezTo>
                    <a:cubicBezTo>
                      <a:pt x="94595" y="21031"/>
                      <a:pt x="97769" y="18952"/>
                      <a:pt x="100945" y="18952"/>
                    </a:cubicBezTo>
                    <a:close/>
                    <a:moveTo>
                      <a:pt x="53997" y="19058"/>
                    </a:moveTo>
                    <a:cubicBezTo>
                      <a:pt x="56578" y="19058"/>
                      <a:pt x="59157" y="20432"/>
                      <a:pt x="60052" y="23181"/>
                    </a:cubicBezTo>
                    <a:cubicBezTo>
                      <a:pt x="60267" y="23853"/>
                      <a:pt x="60384" y="24570"/>
                      <a:pt x="60384" y="25278"/>
                    </a:cubicBezTo>
                    <a:cubicBezTo>
                      <a:pt x="59909" y="25176"/>
                      <a:pt x="59430" y="25126"/>
                      <a:pt x="58956" y="25126"/>
                    </a:cubicBezTo>
                    <a:cubicBezTo>
                      <a:pt x="57095" y="25126"/>
                      <a:pt x="55295" y="25893"/>
                      <a:pt x="53995" y="27285"/>
                    </a:cubicBezTo>
                    <a:cubicBezTo>
                      <a:pt x="52714" y="25905"/>
                      <a:pt x="50922" y="25126"/>
                      <a:pt x="49049" y="25126"/>
                    </a:cubicBezTo>
                    <a:cubicBezTo>
                      <a:pt x="48556" y="25126"/>
                      <a:pt x="48072" y="25180"/>
                      <a:pt x="47597" y="25278"/>
                    </a:cubicBezTo>
                    <a:cubicBezTo>
                      <a:pt x="47606" y="24570"/>
                      <a:pt x="47714" y="23853"/>
                      <a:pt x="47929" y="23181"/>
                    </a:cubicBezTo>
                    <a:cubicBezTo>
                      <a:pt x="48830" y="20434"/>
                      <a:pt x="51414" y="19058"/>
                      <a:pt x="53997" y="19058"/>
                    </a:cubicBezTo>
                    <a:close/>
                    <a:moveTo>
                      <a:pt x="7163" y="19140"/>
                    </a:moveTo>
                    <a:cubicBezTo>
                      <a:pt x="10339" y="19140"/>
                      <a:pt x="13516" y="21219"/>
                      <a:pt x="13556" y="25377"/>
                    </a:cubicBezTo>
                    <a:cubicBezTo>
                      <a:pt x="13079" y="25272"/>
                      <a:pt x="12598" y="25222"/>
                      <a:pt x="12120" y="25222"/>
                    </a:cubicBezTo>
                    <a:cubicBezTo>
                      <a:pt x="10263" y="25222"/>
                      <a:pt x="8460" y="25990"/>
                      <a:pt x="7163" y="27379"/>
                    </a:cubicBezTo>
                    <a:lnTo>
                      <a:pt x="7163" y="27379"/>
                    </a:lnTo>
                    <a:cubicBezTo>
                      <a:pt x="5882" y="26002"/>
                      <a:pt x="4092" y="25224"/>
                      <a:pt x="2212" y="25224"/>
                    </a:cubicBezTo>
                    <a:cubicBezTo>
                      <a:pt x="1728" y="25224"/>
                      <a:pt x="1245" y="25278"/>
                      <a:pt x="770" y="25377"/>
                    </a:cubicBezTo>
                    <a:cubicBezTo>
                      <a:pt x="810" y="21219"/>
                      <a:pt x="3987" y="19140"/>
                      <a:pt x="7163" y="19140"/>
                    </a:cubicBezTo>
                    <a:close/>
                    <a:moveTo>
                      <a:pt x="30465" y="19152"/>
                    </a:moveTo>
                    <a:cubicBezTo>
                      <a:pt x="33638" y="19152"/>
                      <a:pt x="36811" y="21228"/>
                      <a:pt x="36854" y="25382"/>
                    </a:cubicBezTo>
                    <a:lnTo>
                      <a:pt x="36854" y="25382"/>
                    </a:lnTo>
                    <a:cubicBezTo>
                      <a:pt x="36384" y="25282"/>
                      <a:pt x="35912" y="25234"/>
                      <a:pt x="35443" y="25234"/>
                    </a:cubicBezTo>
                    <a:cubicBezTo>
                      <a:pt x="33580" y="25234"/>
                      <a:pt x="31775" y="26000"/>
                      <a:pt x="30483" y="27393"/>
                    </a:cubicBezTo>
                    <a:cubicBezTo>
                      <a:pt x="29201" y="26013"/>
                      <a:pt x="27409" y="25233"/>
                      <a:pt x="25528" y="25233"/>
                    </a:cubicBezTo>
                    <a:cubicBezTo>
                      <a:pt x="25044" y="25233"/>
                      <a:pt x="24560" y="25287"/>
                      <a:pt x="24085" y="25386"/>
                    </a:cubicBezTo>
                    <a:cubicBezTo>
                      <a:pt x="24116" y="21231"/>
                      <a:pt x="27290" y="19152"/>
                      <a:pt x="30465" y="19152"/>
                    </a:cubicBezTo>
                    <a:close/>
                    <a:moveTo>
                      <a:pt x="119325" y="25304"/>
                    </a:moveTo>
                    <a:cubicBezTo>
                      <a:pt x="121264" y="25304"/>
                      <a:pt x="123133" y="26108"/>
                      <a:pt x="124478" y="27563"/>
                    </a:cubicBezTo>
                    <a:cubicBezTo>
                      <a:pt x="124458" y="27563"/>
                      <a:pt x="124438" y="27563"/>
                      <a:pt x="124418" y="27563"/>
                    </a:cubicBezTo>
                    <a:cubicBezTo>
                      <a:pt x="122550" y="27563"/>
                      <a:pt x="120782" y="28392"/>
                      <a:pt x="119541" y="29696"/>
                    </a:cubicBezTo>
                    <a:cubicBezTo>
                      <a:pt x="119622" y="28110"/>
                      <a:pt x="119039" y="26604"/>
                      <a:pt x="118045" y="25421"/>
                    </a:cubicBezTo>
                    <a:cubicBezTo>
                      <a:pt x="118472" y="25342"/>
                      <a:pt x="118900" y="25304"/>
                      <a:pt x="119325" y="25304"/>
                    </a:cubicBezTo>
                    <a:close/>
                    <a:moveTo>
                      <a:pt x="129625" y="25304"/>
                    </a:moveTo>
                    <a:cubicBezTo>
                      <a:pt x="130050" y="25304"/>
                      <a:pt x="130477" y="25342"/>
                      <a:pt x="130903" y="25421"/>
                    </a:cubicBezTo>
                    <a:cubicBezTo>
                      <a:pt x="129908" y="26604"/>
                      <a:pt x="129326" y="28101"/>
                      <a:pt x="129415" y="29696"/>
                    </a:cubicBezTo>
                    <a:cubicBezTo>
                      <a:pt x="128165" y="28392"/>
                      <a:pt x="126398" y="27563"/>
                      <a:pt x="124538" y="27563"/>
                    </a:cubicBezTo>
                    <a:cubicBezTo>
                      <a:pt x="124518" y="27563"/>
                      <a:pt x="124498" y="27563"/>
                      <a:pt x="124478" y="27563"/>
                    </a:cubicBezTo>
                    <a:cubicBezTo>
                      <a:pt x="125816" y="26108"/>
                      <a:pt x="127690" y="25304"/>
                      <a:pt x="129625" y="25304"/>
                    </a:cubicBezTo>
                    <a:close/>
                    <a:moveTo>
                      <a:pt x="95793" y="25402"/>
                    </a:moveTo>
                    <a:cubicBezTo>
                      <a:pt x="97728" y="25402"/>
                      <a:pt x="99603" y="26205"/>
                      <a:pt x="100948" y="27653"/>
                    </a:cubicBezTo>
                    <a:lnTo>
                      <a:pt x="100948" y="27653"/>
                    </a:lnTo>
                    <a:cubicBezTo>
                      <a:pt x="100945" y="27653"/>
                      <a:pt x="100942" y="27653"/>
                      <a:pt x="100939" y="27653"/>
                    </a:cubicBezTo>
                    <a:cubicBezTo>
                      <a:pt x="100919" y="27652"/>
                      <a:pt x="100900" y="27652"/>
                      <a:pt x="100880" y="27652"/>
                    </a:cubicBezTo>
                    <a:cubicBezTo>
                      <a:pt x="99020" y="27652"/>
                      <a:pt x="97252" y="28491"/>
                      <a:pt x="96011" y="29794"/>
                    </a:cubicBezTo>
                    <a:cubicBezTo>
                      <a:pt x="96091" y="28199"/>
                      <a:pt x="95509" y="26703"/>
                      <a:pt x="94514" y="25520"/>
                    </a:cubicBezTo>
                    <a:cubicBezTo>
                      <a:pt x="94940" y="25441"/>
                      <a:pt x="95368" y="25402"/>
                      <a:pt x="95793" y="25402"/>
                    </a:cubicBezTo>
                    <a:close/>
                    <a:moveTo>
                      <a:pt x="82779" y="25411"/>
                    </a:moveTo>
                    <a:cubicBezTo>
                      <a:pt x="83204" y="25411"/>
                      <a:pt x="83632" y="25450"/>
                      <a:pt x="84057" y="25529"/>
                    </a:cubicBezTo>
                    <a:cubicBezTo>
                      <a:pt x="83063" y="26703"/>
                      <a:pt x="82480" y="28208"/>
                      <a:pt x="82570" y="29803"/>
                    </a:cubicBezTo>
                    <a:cubicBezTo>
                      <a:pt x="81320" y="28500"/>
                      <a:pt x="79561" y="27661"/>
                      <a:pt x="77692" y="27661"/>
                    </a:cubicBezTo>
                    <a:cubicBezTo>
                      <a:pt x="77672" y="27661"/>
                      <a:pt x="77653" y="27661"/>
                      <a:pt x="77633" y="27662"/>
                    </a:cubicBezTo>
                    <a:cubicBezTo>
                      <a:pt x="78970" y="26214"/>
                      <a:pt x="80844" y="25411"/>
                      <a:pt x="82779" y="25411"/>
                    </a:cubicBezTo>
                    <a:close/>
                    <a:moveTo>
                      <a:pt x="59128" y="25506"/>
                    </a:moveTo>
                    <a:cubicBezTo>
                      <a:pt x="59557" y="25506"/>
                      <a:pt x="59990" y="25546"/>
                      <a:pt x="60420" y="25628"/>
                    </a:cubicBezTo>
                    <a:cubicBezTo>
                      <a:pt x="59434" y="26801"/>
                      <a:pt x="58852" y="28307"/>
                      <a:pt x="58932" y="29893"/>
                    </a:cubicBezTo>
                    <a:cubicBezTo>
                      <a:pt x="57697" y="28596"/>
                      <a:pt x="55941" y="27760"/>
                      <a:pt x="54083" y="27760"/>
                    </a:cubicBezTo>
                    <a:cubicBezTo>
                      <a:pt x="54054" y="27760"/>
                      <a:pt x="54024" y="27760"/>
                      <a:pt x="53995" y="27760"/>
                    </a:cubicBezTo>
                    <a:cubicBezTo>
                      <a:pt x="53975" y="27760"/>
                      <a:pt x="53955" y="27760"/>
                      <a:pt x="53935" y="27760"/>
                    </a:cubicBezTo>
                    <a:cubicBezTo>
                      <a:pt x="52067" y="27760"/>
                      <a:pt x="50308" y="28589"/>
                      <a:pt x="49058" y="29893"/>
                    </a:cubicBezTo>
                    <a:cubicBezTo>
                      <a:pt x="49138" y="28307"/>
                      <a:pt x="48565" y="26801"/>
                      <a:pt x="47561" y="25619"/>
                    </a:cubicBezTo>
                    <a:lnTo>
                      <a:pt x="47561" y="25619"/>
                    </a:lnTo>
                    <a:lnTo>
                      <a:pt x="47570" y="25628"/>
                    </a:lnTo>
                    <a:cubicBezTo>
                      <a:pt x="48002" y="25546"/>
                      <a:pt x="48436" y="25506"/>
                      <a:pt x="48867" y="25506"/>
                    </a:cubicBezTo>
                    <a:cubicBezTo>
                      <a:pt x="50796" y="25506"/>
                      <a:pt x="52663" y="26308"/>
                      <a:pt x="54004" y="27751"/>
                    </a:cubicBezTo>
                    <a:cubicBezTo>
                      <a:pt x="55337" y="26308"/>
                      <a:pt x="57203" y="25506"/>
                      <a:pt x="59128" y="25506"/>
                    </a:cubicBezTo>
                    <a:close/>
                    <a:moveTo>
                      <a:pt x="25327" y="25613"/>
                    </a:moveTo>
                    <a:cubicBezTo>
                      <a:pt x="27257" y="25613"/>
                      <a:pt x="29124" y="26416"/>
                      <a:pt x="30465" y="27859"/>
                    </a:cubicBezTo>
                    <a:lnTo>
                      <a:pt x="30465" y="27859"/>
                    </a:lnTo>
                    <a:cubicBezTo>
                      <a:pt x="30462" y="27859"/>
                      <a:pt x="30459" y="27859"/>
                      <a:pt x="30456" y="27859"/>
                    </a:cubicBezTo>
                    <a:cubicBezTo>
                      <a:pt x="30436" y="27859"/>
                      <a:pt x="30416" y="27858"/>
                      <a:pt x="30397" y="27858"/>
                    </a:cubicBezTo>
                    <a:cubicBezTo>
                      <a:pt x="28528" y="27858"/>
                      <a:pt x="26769" y="28697"/>
                      <a:pt x="25519" y="30000"/>
                    </a:cubicBezTo>
                    <a:cubicBezTo>
                      <a:pt x="25608" y="28414"/>
                      <a:pt x="25026" y="26909"/>
                      <a:pt x="24031" y="25735"/>
                    </a:cubicBezTo>
                    <a:cubicBezTo>
                      <a:pt x="24463" y="25653"/>
                      <a:pt x="24897" y="25613"/>
                      <a:pt x="25327" y="25613"/>
                    </a:cubicBezTo>
                    <a:close/>
                    <a:moveTo>
                      <a:pt x="106136" y="30070"/>
                    </a:moveTo>
                    <a:cubicBezTo>
                      <a:pt x="106135" y="30070"/>
                      <a:pt x="106135" y="30070"/>
                      <a:pt x="106134" y="30070"/>
                    </a:cubicBezTo>
                    <a:lnTo>
                      <a:pt x="106134" y="30070"/>
                    </a:lnTo>
                    <a:lnTo>
                      <a:pt x="106136" y="30072"/>
                    </a:lnTo>
                    <a:cubicBezTo>
                      <a:pt x="106136" y="30071"/>
                      <a:pt x="106136" y="30071"/>
                      <a:pt x="106136" y="30070"/>
                    </a:cubicBezTo>
                    <a:close/>
                    <a:moveTo>
                      <a:pt x="70806" y="20910"/>
                    </a:moveTo>
                    <a:cubicBezTo>
                      <a:pt x="71297" y="20910"/>
                      <a:pt x="71792" y="20961"/>
                      <a:pt x="72283" y="21067"/>
                    </a:cubicBezTo>
                    <a:cubicBezTo>
                      <a:pt x="71289" y="22321"/>
                      <a:pt x="70742" y="23907"/>
                      <a:pt x="70939" y="25574"/>
                    </a:cubicBezTo>
                    <a:cubicBezTo>
                      <a:pt x="71449" y="25460"/>
                      <a:pt x="71962" y="25404"/>
                      <a:pt x="72472" y="25404"/>
                    </a:cubicBezTo>
                    <a:cubicBezTo>
                      <a:pt x="74409" y="25404"/>
                      <a:pt x="76285" y="26207"/>
                      <a:pt x="77633" y="27662"/>
                    </a:cubicBezTo>
                    <a:cubicBezTo>
                      <a:pt x="77615" y="27661"/>
                      <a:pt x="77597" y="27661"/>
                      <a:pt x="77578" y="27661"/>
                    </a:cubicBezTo>
                    <a:cubicBezTo>
                      <a:pt x="75520" y="27661"/>
                      <a:pt x="73598" y="28670"/>
                      <a:pt x="72346" y="30197"/>
                    </a:cubicBezTo>
                    <a:cubicBezTo>
                      <a:pt x="72748" y="26467"/>
                      <a:pt x="69425" y="23154"/>
                      <a:pt x="65707" y="23154"/>
                    </a:cubicBezTo>
                    <a:cubicBezTo>
                      <a:pt x="65692" y="23154"/>
                      <a:pt x="65677" y="23154"/>
                      <a:pt x="65662" y="23154"/>
                    </a:cubicBezTo>
                    <a:cubicBezTo>
                      <a:pt x="67004" y="21705"/>
                      <a:pt x="68876" y="20910"/>
                      <a:pt x="70806" y="20910"/>
                    </a:cubicBezTo>
                    <a:close/>
                    <a:moveTo>
                      <a:pt x="112818" y="23450"/>
                    </a:moveTo>
                    <a:cubicBezTo>
                      <a:pt x="115995" y="23450"/>
                      <a:pt x="119174" y="25529"/>
                      <a:pt x="119218" y="29687"/>
                    </a:cubicBezTo>
                    <a:cubicBezTo>
                      <a:pt x="118738" y="29582"/>
                      <a:pt x="118254" y="29531"/>
                      <a:pt x="117774" y="29531"/>
                    </a:cubicBezTo>
                    <a:cubicBezTo>
                      <a:pt x="115916" y="29531"/>
                      <a:pt x="114117" y="30298"/>
                      <a:pt x="112821" y="31694"/>
                    </a:cubicBezTo>
                    <a:cubicBezTo>
                      <a:pt x="111548" y="30314"/>
                      <a:pt x="109756" y="29534"/>
                      <a:pt x="107874" y="29534"/>
                    </a:cubicBezTo>
                    <a:cubicBezTo>
                      <a:pt x="107391" y="29534"/>
                      <a:pt x="106907" y="29588"/>
                      <a:pt x="106432" y="29687"/>
                    </a:cubicBezTo>
                    <a:cubicBezTo>
                      <a:pt x="106468" y="25529"/>
                      <a:pt x="109642" y="23450"/>
                      <a:pt x="112818" y="23450"/>
                    </a:cubicBezTo>
                    <a:close/>
                    <a:moveTo>
                      <a:pt x="136132" y="23450"/>
                    </a:moveTo>
                    <a:cubicBezTo>
                      <a:pt x="139308" y="23450"/>
                      <a:pt x="142484" y="25529"/>
                      <a:pt x="142525" y="29687"/>
                    </a:cubicBezTo>
                    <a:cubicBezTo>
                      <a:pt x="142051" y="29585"/>
                      <a:pt x="141574" y="29535"/>
                      <a:pt x="141100" y="29535"/>
                    </a:cubicBezTo>
                    <a:cubicBezTo>
                      <a:pt x="139242" y="29535"/>
                      <a:pt x="137437" y="30301"/>
                      <a:pt x="136145" y="31694"/>
                    </a:cubicBezTo>
                    <a:cubicBezTo>
                      <a:pt x="134863" y="30314"/>
                      <a:pt x="133071" y="29534"/>
                      <a:pt x="131190" y="29534"/>
                    </a:cubicBezTo>
                    <a:cubicBezTo>
                      <a:pt x="130706" y="29534"/>
                      <a:pt x="130222" y="29588"/>
                      <a:pt x="129747" y="29687"/>
                    </a:cubicBezTo>
                    <a:cubicBezTo>
                      <a:pt x="129783" y="25529"/>
                      <a:pt x="132957" y="23450"/>
                      <a:pt x="136132" y="23450"/>
                    </a:cubicBezTo>
                    <a:close/>
                    <a:moveTo>
                      <a:pt x="89290" y="23558"/>
                    </a:moveTo>
                    <a:cubicBezTo>
                      <a:pt x="92466" y="23558"/>
                      <a:pt x="95642" y="25636"/>
                      <a:pt x="95679" y="29792"/>
                    </a:cubicBezTo>
                    <a:lnTo>
                      <a:pt x="95679" y="29792"/>
                    </a:lnTo>
                    <a:cubicBezTo>
                      <a:pt x="95202" y="29689"/>
                      <a:pt x="94721" y="29638"/>
                      <a:pt x="94245" y="29638"/>
                    </a:cubicBezTo>
                    <a:cubicBezTo>
                      <a:pt x="92389" y="29638"/>
                      <a:pt x="90595" y="30406"/>
                      <a:pt x="89299" y="31801"/>
                    </a:cubicBezTo>
                    <a:cubicBezTo>
                      <a:pt x="88025" y="30429"/>
                      <a:pt x="86246" y="29642"/>
                      <a:pt x="84376" y="29642"/>
                    </a:cubicBezTo>
                    <a:cubicBezTo>
                      <a:pt x="84365" y="29642"/>
                      <a:pt x="84355" y="29642"/>
                      <a:pt x="84344" y="29642"/>
                    </a:cubicBezTo>
                    <a:cubicBezTo>
                      <a:pt x="83860" y="29642"/>
                      <a:pt x="83376" y="29687"/>
                      <a:pt x="82902" y="29794"/>
                    </a:cubicBezTo>
                    <a:cubicBezTo>
                      <a:pt x="82937" y="25637"/>
                      <a:pt x="86114" y="23558"/>
                      <a:pt x="89290" y="23558"/>
                    </a:cubicBezTo>
                    <a:close/>
                    <a:moveTo>
                      <a:pt x="42335" y="23651"/>
                    </a:moveTo>
                    <a:cubicBezTo>
                      <a:pt x="45511" y="23651"/>
                      <a:pt x="48686" y="25727"/>
                      <a:pt x="48726" y="29884"/>
                    </a:cubicBezTo>
                    <a:cubicBezTo>
                      <a:pt x="48251" y="29782"/>
                      <a:pt x="47772" y="29732"/>
                      <a:pt x="47298" y="29732"/>
                    </a:cubicBezTo>
                    <a:cubicBezTo>
                      <a:pt x="45434" y="29732"/>
                      <a:pt x="43630" y="30499"/>
                      <a:pt x="42337" y="31891"/>
                    </a:cubicBezTo>
                    <a:cubicBezTo>
                      <a:pt x="41056" y="30511"/>
                      <a:pt x="39264" y="29731"/>
                      <a:pt x="37382" y="29731"/>
                    </a:cubicBezTo>
                    <a:cubicBezTo>
                      <a:pt x="36898" y="29731"/>
                      <a:pt x="36415" y="29785"/>
                      <a:pt x="35940" y="29884"/>
                    </a:cubicBezTo>
                    <a:cubicBezTo>
                      <a:pt x="35980" y="25729"/>
                      <a:pt x="39158" y="23651"/>
                      <a:pt x="42335" y="23651"/>
                    </a:cubicBezTo>
                    <a:close/>
                    <a:moveTo>
                      <a:pt x="65651" y="23651"/>
                    </a:moveTo>
                    <a:cubicBezTo>
                      <a:pt x="68826" y="23651"/>
                      <a:pt x="72001" y="25727"/>
                      <a:pt x="72041" y="29884"/>
                    </a:cubicBezTo>
                    <a:cubicBezTo>
                      <a:pt x="71568" y="29782"/>
                      <a:pt x="71091" y="29732"/>
                      <a:pt x="70617" y="29732"/>
                    </a:cubicBezTo>
                    <a:cubicBezTo>
                      <a:pt x="68758" y="29732"/>
                      <a:pt x="66952" y="30499"/>
                      <a:pt x="65653" y="31891"/>
                    </a:cubicBezTo>
                    <a:cubicBezTo>
                      <a:pt x="64371" y="30511"/>
                      <a:pt x="62579" y="29731"/>
                      <a:pt x="60697" y="29731"/>
                    </a:cubicBezTo>
                    <a:cubicBezTo>
                      <a:pt x="60214" y="29731"/>
                      <a:pt x="59730" y="29785"/>
                      <a:pt x="59255" y="29884"/>
                    </a:cubicBezTo>
                    <a:cubicBezTo>
                      <a:pt x="59295" y="25729"/>
                      <a:pt x="62473" y="23651"/>
                      <a:pt x="65651" y="23651"/>
                    </a:cubicBezTo>
                    <a:close/>
                    <a:moveTo>
                      <a:pt x="18808" y="23757"/>
                    </a:moveTo>
                    <a:cubicBezTo>
                      <a:pt x="21978" y="23757"/>
                      <a:pt x="25149" y="25829"/>
                      <a:pt x="25196" y="29978"/>
                    </a:cubicBezTo>
                    <a:lnTo>
                      <a:pt x="25196" y="29978"/>
                    </a:lnTo>
                    <a:cubicBezTo>
                      <a:pt x="24721" y="29876"/>
                      <a:pt x="24243" y="29826"/>
                      <a:pt x="23769" y="29826"/>
                    </a:cubicBezTo>
                    <a:cubicBezTo>
                      <a:pt x="21911" y="29826"/>
                      <a:pt x="20114" y="30592"/>
                      <a:pt x="18825" y="31981"/>
                    </a:cubicBezTo>
                    <a:cubicBezTo>
                      <a:pt x="17544" y="30610"/>
                      <a:pt x="15752" y="29821"/>
                      <a:pt x="13870" y="29821"/>
                    </a:cubicBezTo>
                    <a:cubicBezTo>
                      <a:pt x="13386" y="29830"/>
                      <a:pt x="12902" y="29875"/>
                      <a:pt x="12427" y="29982"/>
                    </a:cubicBezTo>
                    <a:cubicBezTo>
                      <a:pt x="12463" y="25834"/>
                      <a:pt x="15635" y="23757"/>
                      <a:pt x="18808" y="23757"/>
                    </a:cubicBezTo>
                    <a:close/>
                    <a:moveTo>
                      <a:pt x="117967" y="29909"/>
                    </a:moveTo>
                    <a:cubicBezTo>
                      <a:pt x="118392" y="29909"/>
                      <a:pt x="118820" y="29948"/>
                      <a:pt x="119245" y="30027"/>
                    </a:cubicBezTo>
                    <a:cubicBezTo>
                      <a:pt x="118253" y="31208"/>
                      <a:pt x="117671" y="32700"/>
                      <a:pt x="117757" y="34292"/>
                    </a:cubicBezTo>
                    <a:lnTo>
                      <a:pt x="117757" y="34292"/>
                    </a:lnTo>
                    <a:cubicBezTo>
                      <a:pt x="116507" y="32989"/>
                      <a:pt x="114740" y="32159"/>
                      <a:pt x="112880" y="32159"/>
                    </a:cubicBezTo>
                    <a:cubicBezTo>
                      <a:pt x="112860" y="32159"/>
                      <a:pt x="112840" y="32160"/>
                      <a:pt x="112821" y="32160"/>
                    </a:cubicBezTo>
                    <a:cubicBezTo>
                      <a:pt x="114158" y="30712"/>
                      <a:pt x="116031" y="29909"/>
                      <a:pt x="117967" y="29909"/>
                    </a:cubicBezTo>
                    <a:close/>
                    <a:moveTo>
                      <a:pt x="84144" y="30017"/>
                    </a:moveTo>
                    <a:cubicBezTo>
                      <a:pt x="86080" y="30017"/>
                      <a:pt x="87953" y="30820"/>
                      <a:pt x="89290" y="32267"/>
                    </a:cubicBezTo>
                    <a:cubicBezTo>
                      <a:pt x="89271" y="32267"/>
                      <a:pt x="89251" y="32267"/>
                      <a:pt x="89231" y="32267"/>
                    </a:cubicBezTo>
                    <a:cubicBezTo>
                      <a:pt x="87362" y="32267"/>
                      <a:pt x="85595" y="33105"/>
                      <a:pt x="84353" y="34409"/>
                    </a:cubicBezTo>
                    <a:cubicBezTo>
                      <a:pt x="84443" y="32814"/>
                      <a:pt x="83851" y="31317"/>
                      <a:pt x="82866" y="30135"/>
                    </a:cubicBezTo>
                    <a:cubicBezTo>
                      <a:pt x="83291" y="30056"/>
                      <a:pt x="83719" y="30017"/>
                      <a:pt x="84144" y="30017"/>
                    </a:cubicBezTo>
                    <a:close/>
                    <a:moveTo>
                      <a:pt x="94437" y="30017"/>
                    </a:moveTo>
                    <a:cubicBezTo>
                      <a:pt x="94862" y="30017"/>
                      <a:pt x="95289" y="30056"/>
                      <a:pt x="95715" y="30135"/>
                    </a:cubicBezTo>
                    <a:cubicBezTo>
                      <a:pt x="94729" y="31317"/>
                      <a:pt x="94138" y="32814"/>
                      <a:pt x="94228" y="34409"/>
                    </a:cubicBezTo>
                    <a:cubicBezTo>
                      <a:pt x="92977" y="33105"/>
                      <a:pt x="91218" y="32267"/>
                      <a:pt x="89350" y="32267"/>
                    </a:cubicBezTo>
                    <a:cubicBezTo>
                      <a:pt x="89333" y="32267"/>
                      <a:pt x="89316" y="32267"/>
                      <a:pt x="89299" y="32267"/>
                    </a:cubicBezTo>
                    <a:lnTo>
                      <a:pt x="89299" y="32267"/>
                    </a:lnTo>
                    <a:cubicBezTo>
                      <a:pt x="90637" y="30820"/>
                      <a:pt x="92504" y="30017"/>
                      <a:pt x="94437" y="30017"/>
                    </a:cubicBezTo>
                    <a:close/>
                    <a:moveTo>
                      <a:pt x="47484" y="30107"/>
                    </a:moveTo>
                    <a:cubicBezTo>
                      <a:pt x="47908" y="30107"/>
                      <a:pt x="48336" y="30145"/>
                      <a:pt x="48762" y="30224"/>
                    </a:cubicBezTo>
                    <a:cubicBezTo>
                      <a:pt x="47767" y="31407"/>
                      <a:pt x="47185" y="32912"/>
                      <a:pt x="47275" y="34498"/>
                    </a:cubicBezTo>
                    <a:cubicBezTo>
                      <a:pt x="46024" y="33195"/>
                      <a:pt x="44256" y="32357"/>
                      <a:pt x="42396" y="32357"/>
                    </a:cubicBezTo>
                    <a:cubicBezTo>
                      <a:pt x="42377" y="32357"/>
                      <a:pt x="42357" y="32357"/>
                      <a:pt x="42337" y="32357"/>
                    </a:cubicBezTo>
                    <a:cubicBezTo>
                      <a:pt x="43675" y="30909"/>
                      <a:pt x="45548" y="30107"/>
                      <a:pt x="47484" y="30107"/>
                    </a:cubicBezTo>
                    <a:close/>
                    <a:moveTo>
                      <a:pt x="60497" y="30107"/>
                    </a:moveTo>
                    <a:cubicBezTo>
                      <a:pt x="62433" y="30107"/>
                      <a:pt x="64308" y="30911"/>
                      <a:pt x="65653" y="32366"/>
                    </a:cubicBezTo>
                    <a:lnTo>
                      <a:pt x="65653" y="32366"/>
                    </a:lnTo>
                    <a:cubicBezTo>
                      <a:pt x="65650" y="32366"/>
                      <a:pt x="65647" y="32366"/>
                      <a:pt x="65644" y="32366"/>
                    </a:cubicBezTo>
                    <a:cubicBezTo>
                      <a:pt x="65624" y="32366"/>
                      <a:pt x="65604" y="32366"/>
                      <a:pt x="65584" y="32366"/>
                    </a:cubicBezTo>
                    <a:cubicBezTo>
                      <a:pt x="63715" y="32366"/>
                      <a:pt x="61957" y="33195"/>
                      <a:pt x="60706" y="34498"/>
                    </a:cubicBezTo>
                    <a:cubicBezTo>
                      <a:pt x="60796" y="32912"/>
                      <a:pt x="60214" y="31407"/>
                      <a:pt x="59219" y="30224"/>
                    </a:cubicBezTo>
                    <a:cubicBezTo>
                      <a:pt x="59644" y="30145"/>
                      <a:pt x="60072" y="30107"/>
                      <a:pt x="60497" y="30107"/>
                    </a:cubicBezTo>
                    <a:close/>
                    <a:moveTo>
                      <a:pt x="106093" y="25399"/>
                    </a:moveTo>
                    <a:cubicBezTo>
                      <a:pt x="106554" y="25399"/>
                      <a:pt x="107019" y="25445"/>
                      <a:pt x="107480" y="25538"/>
                    </a:cubicBezTo>
                    <a:cubicBezTo>
                      <a:pt x="106477" y="26801"/>
                      <a:pt x="105930" y="28395"/>
                      <a:pt x="106136" y="30070"/>
                    </a:cubicBezTo>
                    <a:lnTo>
                      <a:pt x="106136" y="30070"/>
                    </a:lnTo>
                    <a:cubicBezTo>
                      <a:pt x="106645" y="29957"/>
                      <a:pt x="107158" y="29902"/>
                      <a:pt x="107667" y="29902"/>
                    </a:cubicBezTo>
                    <a:cubicBezTo>
                      <a:pt x="109601" y="29902"/>
                      <a:pt x="111474" y="30700"/>
                      <a:pt x="112821" y="32160"/>
                    </a:cubicBezTo>
                    <a:cubicBezTo>
                      <a:pt x="112802" y="32160"/>
                      <a:pt x="112783" y="32160"/>
                      <a:pt x="112764" y="32160"/>
                    </a:cubicBezTo>
                    <a:cubicBezTo>
                      <a:pt x="110778" y="32160"/>
                      <a:pt x="108911" y="33096"/>
                      <a:pt x="107659" y="34543"/>
                    </a:cubicBezTo>
                    <a:cubicBezTo>
                      <a:pt x="107785" y="32877"/>
                      <a:pt x="107175" y="31300"/>
                      <a:pt x="106127" y="30072"/>
                    </a:cubicBezTo>
                    <a:cubicBezTo>
                      <a:pt x="106130" y="30071"/>
                      <a:pt x="106132" y="30071"/>
                      <a:pt x="106134" y="30070"/>
                    </a:cubicBezTo>
                    <a:lnTo>
                      <a:pt x="106134" y="30070"/>
                    </a:lnTo>
                    <a:lnTo>
                      <a:pt x="106127" y="30063"/>
                    </a:lnTo>
                    <a:cubicBezTo>
                      <a:pt x="104875" y="28607"/>
                      <a:pt x="102990" y="27652"/>
                      <a:pt x="100995" y="27652"/>
                    </a:cubicBezTo>
                    <a:cubicBezTo>
                      <a:pt x="100979" y="27652"/>
                      <a:pt x="100964" y="27652"/>
                      <a:pt x="100948" y="27653"/>
                    </a:cubicBezTo>
                    <a:lnTo>
                      <a:pt x="100948" y="27653"/>
                    </a:lnTo>
                    <a:cubicBezTo>
                      <a:pt x="102286" y="26199"/>
                      <a:pt x="104161" y="25399"/>
                      <a:pt x="106093" y="25399"/>
                    </a:cubicBezTo>
                    <a:close/>
                    <a:moveTo>
                      <a:pt x="13651" y="30209"/>
                    </a:moveTo>
                    <a:cubicBezTo>
                      <a:pt x="15587" y="30209"/>
                      <a:pt x="17458" y="31009"/>
                      <a:pt x="18799" y="32455"/>
                    </a:cubicBezTo>
                    <a:lnTo>
                      <a:pt x="18799" y="32455"/>
                    </a:lnTo>
                    <a:cubicBezTo>
                      <a:pt x="18788" y="32455"/>
                      <a:pt x="18777" y="32455"/>
                      <a:pt x="18766" y="32455"/>
                    </a:cubicBezTo>
                    <a:cubicBezTo>
                      <a:pt x="16897" y="32455"/>
                      <a:pt x="15129" y="33294"/>
                      <a:pt x="13888" y="34597"/>
                    </a:cubicBezTo>
                    <a:cubicBezTo>
                      <a:pt x="13968" y="33002"/>
                      <a:pt x="13386" y="31497"/>
                      <a:pt x="12391" y="30323"/>
                    </a:cubicBezTo>
                    <a:cubicBezTo>
                      <a:pt x="12811" y="30247"/>
                      <a:pt x="13233" y="30209"/>
                      <a:pt x="13651" y="30209"/>
                    </a:cubicBezTo>
                    <a:close/>
                    <a:moveTo>
                      <a:pt x="23971" y="30205"/>
                    </a:moveTo>
                    <a:cubicBezTo>
                      <a:pt x="24396" y="30205"/>
                      <a:pt x="24824" y="30244"/>
                      <a:pt x="25250" y="30323"/>
                    </a:cubicBezTo>
                    <a:cubicBezTo>
                      <a:pt x="24255" y="31497"/>
                      <a:pt x="23673" y="33002"/>
                      <a:pt x="23753" y="34597"/>
                    </a:cubicBezTo>
                    <a:cubicBezTo>
                      <a:pt x="22512" y="33294"/>
                      <a:pt x="20744" y="32455"/>
                      <a:pt x="18884" y="32455"/>
                    </a:cubicBezTo>
                    <a:cubicBezTo>
                      <a:pt x="18864" y="32455"/>
                      <a:pt x="18845" y="32455"/>
                      <a:pt x="18825" y="32455"/>
                    </a:cubicBezTo>
                    <a:cubicBezTo>
                      <a:pt x="20162" y="31008"/>
                      <a:pt x="22036" y="30205"/>
                      <a:pt x="23971" y="30205"/>
                    </a:cubicBezTo>
                    <a:close/>
                    <a:moveTo>
                      <a:pt x="35606" y="25605"/>
                    </a:moveTo>
                    <a:cubicBezTo>
                      <a:pt x="36068" y="25605"/>
                      <a:pt x="36534" y="25651"/>
                      <a:pt x="36997" y="25744"/>
                    </a:cubicBezTo>
                    <a:cubicBezTo>
                      <a:pt x="35993" y="26999"/>
                      <a:pt x="35438" y="28593"/>
                      <a:pt x="35644" y="30269"/>
                    </a:cubicBezTo>
                    <a:cubicBezTo>
                      <a:pt x="36150" y="30158"/>
                      <a:pt x="36661" y="30103"/>
                      <a:pt x="37168" y="30103"/>
                    </a:cubicBezTo>
                    <a:cubicBezTo>
                      <a:pt x="39104" y="30103"/>
                      <a:pt x="40980" y="30899"/>
                      <a:pt x="42329" y="32357"/>
                    </a:cubicBezTo>
                    <a:lnTo>
                      <a:pt x="42329" y="32357"/>
                    </a:lnTo>
                    <a:cubicBezTo>
                      <a:pt x="42313" y="32357"/>
                      <a:pt x="42297" y="32357"/>
                      <a:pt x="42282" y="32357"/>
                    </a:cubicBezTo>
                    <a:cubicBezTo>
                      <a:pt x="40295" y="32357"/>
                      <a:pt x="38428" y="33302"/>
                      <a:pt x="37176" y="34749"/>
                    </a:cubicBezTo>
                    <a:cubicBezTo>
                      <a:pt x="37302" y="33074"/>
                      <a:pt x="36692" y="31497"/>
                      <a:pt x="35644" y="30269"/>
                    </a:cubicBezTo>
                    <a:cubicBezTo>
                      <a:pt x="34392" y="28813"/>
                      <a:pt x="32507" y="27858"/>
                      <a:pt x="30511" y="27858"/>
                    </a:cubicBezTo>
                    <a:cubicBezTo>
                      <a:pt x="30496" y="27858"/>
                      <a:pt x="30480" y="27859"/>
                      <a:pt x="30465" y="27859"/>
                    </a:cubicBezTo>
                    <a:lnTo>
                      <a:pt x="30465" y="27859"/>
                    </a:lnTo>
                    <a:cubicBezTo>
                      <a:pt x="31803" y="26405"/>
                      <a:pt x="33672" y="25605"/>
                      <a:pt x="35606" y="25605"/>
                    </a:cubicBezTo>
                    <a:close/>
                    <a:moveTo>
                      <a:pt x="124475" y="28056"/>
                    </a:moveTo>
                    <a:cubicBezTo>
                      <a:pt x="127650" y="28056"/>
                      <a:pt x="130827" y="30135"/>
                      <a:pt x="130867" y="34292"/>
                    </a:cubicBezTo>
                    <a:cubicBezTo>
                      <a:pt x="130389" y="34187"/>
                      <a:pt x="129906" y="34136"/>
                      <a:pt x="129427" y="34136"/>
                    </a:cubicBezTo>
                    <a:cubicBezTo>
                      <a:pt x="127574" y="34136"/>
                      <a:pt x="125776" y="34904"/>
                      <a:pt x="124487" y="36299"/>
                    </a:cubicBezTo>
                    <a:cubicBezTo>
                      <a:pt x="123213" y="34927"/>
                      <a:pt x="121434" y="34140"/>
                      <a:pt x="119564" y="34140"/>
                    </a:cubicBezTo>
                    <a:cubicBezTo>
                      <a:pt x="119553" y="34140"/>
                      <a:pt x="119543" y="34140"/>
                      <a:pt x="119532" y="34140"/>
                    </a:cubicBezTo>
                    <a:cubicBezTo>
                      <a:pt x="119048" y="34140"/>
                      <a:pt x="118564" y="34185"/>
                      <a:pt x="118089" y="34292"/>
                    </a:cubicBezTo>
                    <a:cubicBezTo>
                      <a:pt x="118125" y="30135"/>
                      <a:pt x="121299" y="28056"/>
                      <a:pt x="124475" y="28056"/>
                    </a:cubicBezTo>
                    <a:close/>
                    <a:moveTo>
                      <a:pt x="100943" y="28163"/>
                    </a:moveTo>
                    <a:cubicBezTo>
                      <a:pt x="104120" y="28163"/>
                      <a:pt x="107296" y="30242"/>
                      <a:pt x="107337" y="34400"/>
                    </a:cubicBezTo>
                    <a:cubicBezTo>
                      <a:pt x="106858" y="34295"/>
                      <a:pt x="106375" y="34244"/>
                      <a:pt x="105896" y="34244"/>
                    </a:cubicBezTo>
                    <a:cubicBezTo>
                      <a:pt x="104045" y="34244"/>
                      <a:pt x="102248" y="35008"/>
                      <a:pt x="100952" y="36393"/>
                    </a:cubicBezTo>
                    <a:lnTo>
                      <a:pt x="100952" y="36393"/>
                    </a:lnTo>
                    <a:cubicBezTo>
                      <a:pt x="99679" y="35024"/>
                      <a:pt x="97893" y="34247"/>
                      <a:pt x="96025" y="34247"/>
                    </a:cubicBezTo>
                    <a:cubicBezTo>
                      <a:pt x="96014" y="34247"/>
                      <a:pt x="96004" y="34247"/>
                      <a:pt x="95993" y="34248"/>
                    </a:cubicBezTo>
                    <a:cubicBezTo>
                      <a:pt x="95509" y="34248"/>
                      <a:pt x="95025" y="34292"/>
                      <a:pt x="94550" y="34400"/>
                    </a:cubicBezTo>
                    <a:cubicBezTo>
                      <a:pt x="94590" y="30242"/>
                      <a:pt x="97767" y="28163"/>
                      <a:pt x="100943" y="28163"/>
                    </a:cubicBezTo>
                    <a:close/>
                    <a:moveTo>
                      <a:pt x="77631" y="28160"/>
                    </a:moveTo>
                    <a:cubicBezTo>
                      <a:pt x="80803" y="28160"/>
                      <a:pt x="83975" y="30235"/>
                      <a:pt x="84021" y="34387"/>
                    </a:cubicBezTo>
                    <a:lnTo>
                      <a:pt x="84021" y="34387"/>
                    </a:lnTo>
                    <a:cubicBezTo>
                      <a:pt x="83552" y="34288"/>
                      <a:pt x="83080" y="34239"/>
                      <a:pt x="82612" y="34239"/>
                    </a:cubicBezTo>
                    <a:cubicBezTo>
                      <a:pt x="80751" y="34239"/>
                      <a:pt x="78950" y="35006"/>
                      <a:pt x="77651" y="36398"/>
                    </a:cubicBezTo>
                    <a:cubicBezTo>
                      <a:pt x="76377" y="35026"/>
                      <a:pt x="74589" y="34247"/>
                      <a:pt x="72710" y="34247"/>
                    </a:cubicBezTo>
                    <a:cubicBezTo>
                      <a:pt x="72699" y="34247"/>
                      <a:pt x="72688" y="34247"/>
                      <a:pt x="72678" y="34248"/>
                    </a:cubicBezTo>
                    <a:cubicBezTo>
                      <a:pt x="72194" y="34248"/>
                      <a:pt x="71710" y="34292"/>
                      <a:pt x="71235" y="34400"/>
                    </a:cubicBezTo>
                    <a:cubicBezTo>
                      <a:pt x="71275" y="30241"/>
                      <a:pt x="74454" y="28160"/>
                      <a:pt x="77631" y="28160"/>
                    </a:cubicBezTo>
                    <a:close/>
                    <a:moveTo>
                      <a:pt x="53992" y="28260"/>
                    </a:moveTo>
                    <a:cubicBezTo>
                      <a:pt x="57167" y="28260"/>
                      <a:pt x="60343" y="30336"/>
                      <a:pt x="60384" y="34488"/>
                    </a:cubicBezTo>
                    <a:lnTo>
                      <a:pt x="60384" y="34488"/>
                    </a:lnTo>
                    <a:cubicBezTo>
                      <a:pt x="59912" y="34387"/>
                      <a:pt x="59436" y="34338"/>
                      <a:pt x="58965" y="34338"/>
                    </a:cubicBezTo>
                    <a:cubicBezTo>
                      <a:pt x="57104" y="34338"/>
                      <a:pt x="55304" y="35104"/>
                      <a:pt x="54004" y="36497"/>
                    </a:cubicBezTo>
                    <a:cubicBezTo>
                      <a:pt x="52723" y="35117"/>
                      <a:pt x="50931" y="34337"/>
                      <a:pt x="49049" y="34337"/>
                    </a:cubicBezTo>
                    <a:cubicBezTo>
                      <a:pt x="48565" y="34337"/>
                      <a:pt x="48081" y="34391"/>
                      <a:pt x="47606" y="34489"/>
                    </a:cubicBezTo>
                    <a:cubicBezTo>
                      <a:pt x="47642" y="30336"/>
                      <a:pt x="50816" y="28260"/>
                      <a:pt x="53992" y="28260"/>
                    </a:cubicBezTo>
                    <a:close/>
                    <a:moveTo>
                      <a:pt x="7166" y="28348"/>
                    </a:moveTo>
                    <a:cubicBezTo>
                      <a:pt x="10341" y="28348"/>
                      <a:pt x="13516" y="30427"/>
                      <a:pt x="13556" y="34588"/>
                    </a:cubicBezTo>
                    <a:cubicBezTo>
                      <a:pt x="13083" y="34486"/>
                      <a:pt x="12605" y="34436"/>
                      <a:pt x="12131" y="34436"/>
                    </a:cubicBezTo>
                    <a:cubicBezTo>
                      <a:pt x="10273" y="34436"/>
                      <a:pt x="8469" y="35201"/>
                      <a:pt x="7176" y="36586"/>
                    </a:cubicBezTo>
                    <a:cubicBezTo>
                      <a:pt x="5893" y="35223"/>
                      <a:pt x="4106" y="34445"/>
                      <a:pt x="2227" y="34445"/>
                    </a:cubicBezTo>
                    <a:cubicBezTo>
                      <a:pt x="2216" y="34445"/>
                      <a:pt x="2205" y="34445"/>
                      <a:pt x="2194" y="34445"/>
                    </a:cubicBezTo>
                    <a:lnTo>
                      <a:pt x="2212" y="34427"/>
                    </a:lnTo>
                    <a:cubicBezTo>
                      <a:pt x="1728" y="34427"/>
                      <a:pt x="1245" y="34481"/>
                      <a:pt x="770" y="34588"/>
                    </a:cubicBezTo>
                    <a:cubicBezTo>
                      <a:pt x="810" y="30429"/>
                      <a:pt x="3988" y="28348"/>
                      <a:pt x="7166" y="28348"/>
                    </a:cubicBezTo>
                    <a:close/>
                    <a:moveTo>
                      <a:pt x="30465" y="28364"/>
                    </a:moveTo>
                    <a:cubicBezTo>
                      <a:pt x="33638" y="28364"/>
                      <a:pt x="36811" y="30439"/>
                      <a:pt x="36854" y="34593"/>
                    </a:cubicBezTo>
                    <a:lnTo>
                      <a:pt x="36854" y="34593"/>
                    </a:lnTo>
                    <a:cubicBezTo>
                      <a:pt x="36384" y="34494"/>
                      <a:pt x="35912" y="34445"/>
                      <a:pt x="35443" y="34445"/>
                    </a:cubicBezTo>
                    <a:cubicBezTo>
                      <a:pt x="33580" y="34445"/>
                      <a:pt x="31775" y="35212"/>
                      <a:pt x="30483" y="36604"/>
                    </a:cubicBezTo>
                    <a:cubicBezTo>
                      <a:pt x="29201" y="35224"/>
                      <a:pt x="27409" y="34445"/>
                      <a:pt x="25528" y="34445"/>
                    </a:cubicBezTo>
                    <a:cubicBezTo>
                      <a:pt x="25044" y="34445"/>
                      <a:pt x="24560" y="34498"/>
                      <a:pt x="24085" y="34597"/>
                    </a:cubicBezTo>
                    <a:cubicBezTo>
                      <a:pt x="24116" y="30443"/>
                      <a:pt x="27290" y="28364"/>
                      <a:pt x="30465" y="28364"/>
                    </a:cubicBezTo>
                    <a:close/>
                    <a:moveTo>
                      <a:pt x="119327" y="34515"/>
                    </a:moveTo>
                    <a:cubicBezTo>
                      <a:pt x="121267" y="34515"/>
                      <a:pt x="123141" y="35318"/>
                      <a:pt x="124478" y="36765"/>
                    </a:cubicBezTo>
                    <a:cubicBezTo>
                      <a:pt x="124458" y="36765"/>
                      <a:pt x="124439" y="36765"/>
                      <a:pt x="124419" y="36765"/>
                    </a:cubicBezTo>
                    <a:cubicBezTo>
                      <a:pt x="122550" y="36765"/>
                      <a:pt x="120782" y="37604"/>
                      <a:pt x="119541" y="38907"/>
                    </a:cubicBezTo>
                    <a:cubicBezTo>
                      <a:pt x="119622" y="37312"/>
                      <a:pt x="119039" y="35816"/>
                      <a:pt x="118045" y="34633"/>
                    </a:cubicBezTo>
                    <a:cubicBezTo>
                      <a:pt x="118472" y="34554"/>
                      <a:pt x="118901" y="34515"/>
                      <a:pt x="119327" y="34515"/>
                    </a:cubicBezTo>
                    <a:close/>
                    <a:moveTo>
                      <a:pt x="129624" y="34515"/>
                    </a:moveTo>
                    <a:cubicBezTo>
                      <a:pt x="130049" y="34515"/>
                      <a:pt x="130477" y="34554"/>
                      <a:pt x="130903" y="34633"/>
                    </a:cubicBezTo>
                    <a:cubicBezTo>
                      <a:pt x="129908" y="35816"/>
                      <a:pt x="129326" y="37312"/>
                      <a:pt x="129415" y="38907"/>
                    </a:cubicBezTo>
                    <a:cubicBezTo>
                      <a:pt x="128165" y="37604"/>
                      <a:pt x="126397" y="36765"/>
                      <a:pt x="124537" y="36765"/>
                    </a:cubicBezTo>
                    <a:cubicBezTo>
                      <a:pt x="124517" y="36765"/>
                      <a:pt x="124498" y="36765"/>
                      <a:pt x="124478" y="36765"/>
                    </a:cubicBezTo>
                    <a:cubicBezTo>
                      <a:pt x="125815" y="35318"/>
                      <a:pt x="127689" y="34515"/>
                      <a:pt x="129624" y="34515"/>
                    </a:cubicBezTo>
                    <a:close/>
                    <a:moveTo>
                      <a:pt x="82770" y="34620"/>
                    </a:moveTo>
                    <a:cubicBezTo>
                      <a:pt x="83198" y="34620"/>
                      <a:pt x="83629" y="34660"/>
                      <a:pt x="84057" y="34740"/>
                    </a:cubicBezTo>
                    <a:cubicBezTo>
                      <a:pt x="83556" y="35341"/>
                      <a:pt x="83152" y="36031"/>
                      <a:pt x="82893" y="36765"/>
                    </a:cubicBezTo>
                    <a:lnTo>
                      <a:pt x="82875" y="36765"/>
                    </a:lnTo>
                    <a:cubicBezTo>
                      <a:pt x="82633" y="37473"/>
                      <a:pt x="82534" y="38208"/>
                      <a:pt x="82570" y="38952"/>
                    </a:cubicBezTo>
                    <a:cubicBezTo>
                      <a:pt x="81324" y="37644"/>
                      <a:pt x="79559" y="36810"/>
                      <a:pt x="77695" y="36810"/>
                    </a:cubicBezTo>
                    <a:cubicBezTo>
                      <a:pt x="79026" y="35399"/>
                      <a:pt x="80871" y="34620"/>
                      <a:pt x="82770" y="34620"/>
                    </a:cubicBezTo>
                    <a:close/>
                    <a:moveTo>
                      <a:pt x="95806" y="34620"/>
                    </a:moveTo>
                    <a:cubicBezTo>
                      <a:pt x="97710" y="34620"/>
                      <a:pt x="99556" y="35399"/>
                      <a:pt x="100894" y="36810"/>
                    </a:cubicBezTo>
                    <a:cubicBezTo>
                      <a:pt x="99021" y="36810"/>
                      <a:pt x="97256" y="37644"/>
                      <a:pt x="96011" y="38952"/>
                    </a:cubicBezTo>
                    <a:cubicBezTo>
                      <a:pt x="96047" y="38208"/>
                      <a:pt x="95948" y="37473"/>
                      <a:pt x="95706" y="36765"/>
                    </a:cubicBezTo>
                    <a:lnTo>
                      <a:pt x="95679" y="36765"/>
                    </a:lnTo>
                    <a:cubicBezTo>
                      <a:pt x="95419" y="36031"/>
                      <a:pt x="95025" y="35341"/>
                      <a:pt x="94514" y="34740"/>
                    </a:cubicBezTo>
                    <a:cubicBezTo>
                      <a:pt x="94944" y="34660"/>
                      <a:pt x="95377" y="34620"/>
                      <a:pt x="95806" y="34620"/>
                    </a:cubicBezTo>
                    <a:close/>
                    <a:moveTo>
                      <a:pt x="59142" y="34720"/>
                    </a:moveTo>
                    <a:cubicBezTo>
                      <a:pt x="59570" y="34720"/>
                      <a:pt x="60000" y="34759"/>
                      <a:pt x="60429" y="34839"/>
                    </a:cubicBezTo>
                    <a:cubicBezTo>
                      <a:pt x="59434" y="36022"/>
                      <a:pt x="58852" y="37518"/>
                      <a:pt x="58941" y="39113"/>
                    </a:cubicBezTo>
                    <a:cubicBezTo>
                      <a:pt x="57691" y="37810"/>
                      <a:pt x="55923" y="36971"/>
                      <a:pt x="54063" y="36971"/>
                    </a:cubicBezTo>
                    <a:cubicBezTo>
                      <a:pt x="54043" y="36971"/>
                      <a:pt x="54024" y="36971"/>
                      <a:pt x="54004" y="36972"/>
                    </a:cubicBezTo>
                    <a:cubicBezTo>
                      <a:pt x="53984" y="36971"/>
                      <a:pt x="53964" y="36971"/>
                      <a:pt x="53945" y="36971"/>
                    </a:cubicBezTo>
                    <a:cubicBezTo>
                      <a:pt x="52076" y="36971"/>
                      <a:pt x="50308" y="37810"/>
                      <a:pt x="49067" y="39113"/>
                    </a:cubicBezTo>
                    <a:cubicBezTo>
                      <a:pt x="49147" y="37518"/>
                      <a:pt x="48565" y="36022"/>
                      <a:pt x="47579" y="34839"/>
                    </a:cubicBezTo>
                    <a:cubicBezTo>
                      <a:pt x="48004" y="34760"/>
                      <a:pt x="48431" y="34721"/>
                      <a:pt x="48855" y="34721"/>
                    </a:cubicBezTo>
                    <a:cubicBezTo>
                      <a:pt x="50785" y="34721"/>
                      <a:pt x="52658" y="35523"/>
                      <a:pt x="53995" y="36963"/>
                    </a:cubicBezTo>
                    <a:lnTo>
                      <a:pt x="54004" y="36963"/>
                    </a:lnTo>
                    <a:cubicBezTo>
                      <a:pt x="55339" y="35517"/>
                      <a:pt x="57210" y="34720"/>
                      <a:pt x="59142" y="34720"/>
                    </a:cubicBezTo>
                    <a:close/>
                    <a:moveTo>
                      <a:pt x="12301" y="34821"/>
                    </a:moveTo>
                    <a:cubicBezTo>
                      <a:pt x="12724" y="34821"/>
                      <a:pt x="13150" y="34859"/>
                      <a:pt x="13574" y="34938"/>
                    </a:cubicBezTo>
                    <a:cubicBezTo>
                      <a:pt x="13063" y="35538"/>
                      <a:pt x="12669" y="36228"/>
                      <a:pt x="12409" y="36972"/>
                    </a:cubicBezTo>
                    <a:lnTo>
                      <a:pt x="12382" y="36972"/>
                    </a:lnTo>
                    <a:cubicBezTo>
                      <a:pt x="12141" y="37670"/>
                      <a:pt x="12042" y="38414"/>
                      <a:pt x="12087" y="39149"/>
                    </a:cubicBezTo>
                    <a:cubicBezTo>
                      <a:pt x="10841" y="37850"/>
                      <a:pt x="9076" y="37007"/>
                      <a:pt x="7212" y="37007"/>
                    </a:cubicBezTo>
                    <a:cubicBezTo>
                      <a:pt x="8547" y="35599"/>
                      <a:pt x="10392" y="34821"/>
                      <a:pt x="12301" y="34821"/>
                    </a:cubicBezTo>
                    <a:close/>
                    <a:moveTo>
                      <a:pt x="25305" y="34821"/>
                    </a:moveTo>
                    <a:cubicBezTo>
                      <a:pt x="27216" y="34821"/>
                      <a:pt x="29067" y="35599"/>
                      <a:pt x="30402" y="37007"/>
                    </a:cubicBezTo>
                    <a:cubicBezTo>
                      <a:pt x="28538" y="37007"/>
                      <a:pt x="26764" y="37841"/>
                      <a:pt x="25519" y="39149"/>
                    </a:cubicBezTo>
                    <a:cubicBezTo>
                      <a:pt x="25563" y="38414"/>
                      <a:pt x="25456" y="37670"/>
                      <a:pt x="25223" y="36972"/>
                    </a:cubicBezTo>
                    <a:lnTo>
                      <a:pt x="25196" y="36972"/>
                    </a:lnTo>
                    <a:cubicBezTo>
                      <a:pt x="24936" y="36228"/>
                      <a:pt x="24542" y="35538"/>
                      <a:pt x="24031" y="34938"/>
                    </a:cubicBezTo>
                    <a:cubicBezTo>
                      <a:pt x="24455" y="34859"/>
                      <a:pt x="24882" y="34821"/>
                      <a:pt x="25305" y="34821"/>
                    </a:cubicBezTo>
                    <a:close/>
                    <a:moveTo>
                      <a:pt x="106096" y="34617"/>
                    </a:moveTo>
                    <a:cubicBezTo>
                      <a:pt x="106559" y="34617"/>
                      <a:pt x="107026" y="34664"/>
                      <a:pt x="107489" y="34758"/>
                    </a:cubicBezTo>
                    <a:cubicBezTo>
                      <a:pt x="106495" y="35995"/>
                      <a:pt x="105948" y="37563"/>
                      <a:pt x="106127" y="39212"/>
                    </a:cubicBezTo>
                    <a:cubicBezTo>
                      <a:pt x="104873" y="37760"/>
                      <a:pt x="103000" y="36810"/>
                      <a:pt x="101011" y="36810"/>
                    </a:cubicBezTo>
                    <a:cubicBezTo>
                      <a:pt x="102344" y="35398"/>
                      <a:pt x="104192" y="34617"/>
                      <a:pt x="106096" y="34617"/>
                    </a:cubicBezTo>
                    <a:close/>
                    <a:moveTo>
                      <a:pt x="70794" y="30109"/>
                    </a:moveTo>
                    <a:cubicBezTo>
                      <a:pt x="71289" y="30109"/>
                      <a:pt x="71788" y="30161"/>
                      <a:pt x="72283" y="30269"/>
                    </a:cubicBezTo>
                    <a:cubicBezTo>
                      <a:pt x="71289" y="31524"/>
                      <a:pt x="70742" y="33110"/>
                      <a:pt x="70939" y="34785"/>
                    </a:cubicBezTo>
                    <a:lnTo>
                      <a:pt x="70957" y="34785"/>
                    </a:lnTo>
                    <a:cubicBezTo>
                      <a:pt x="71462" y="34672"/>
                      <a:pt x="71973" y="34617"/>
                      <a:pt x="72479" y="34617"/>
                    </a:cubicBezTo>
                    <a:cubicBezTo>
                      <a:pt x="74381" y="34617"/>
                      <a:pt x="76233" y="35395"/>
                      <a:pt x="77570" y="36810"/>
                    </a:cubicBezTo>
                    <a:cubicBezTo>
                      <a:pt x="75527" y="36810"/>
                      <a:pt x="73601" y="37814"/>
                      <a:pt x="72346" y="39337"/>
                    </a:cubicBezTo>
                    <a:cubicBezTo>
                      <a:pt x="72694" y="35639"/>
                      <a:pt x="69398" y="32366"/>
                      <a:pt x="65704" y="32366"/>
                    </a:cubicBezTo>
                    <a:cubicBezTo>
                      <a:pt x="65687" y="32366"/>
                      <a:pt x="65670" y="32366"/>
                      <a:pt x="65653" y="32366"/>
                    </a:cubicBezTo>
                    <a:lnTo>
                      <a:pt x="65653" y="32366"/>
                    </a:lnTo>
                    <a:cubicBezTo>
                      <a:pt x="66994" y="30911"/>
                      <a:pt x="68863" y="30109"/>
                      <a:pt x="70794" y="30109"/>
                    </a:cubicBezTo>
                    <a:close/>
                    <a:moveTo>
                      <a:pt x="35613" y="34809"/>
                    </a:moveTo>
                    <a:cubicBezTo>
                      <a:pt x="36073" y="34809"/>
                      <a:pt x="36537" y="34854"/>
                      <a:pt x="36997" y="34946"/>
                    </a:cubicBezTo>
                    <a:cubicBezTo>
                      <a:pt x="36013" y="36189"/>
                      <a:pt x="35458" y="37762"/>
                      <a:pt x="35634" y="39407"/>
                    </a:cubicBezTo>
                    <a:lnTo>
                      <a:pt x="35634" y="39407"/>
                    </a:lnTo>
                    <a:cubicBezTo>
                      <a:pt x="34388" y="37948"/>
                      <a:pt x="32507" y="36998"/>
                      <a:pt x="30519" y="36998"/>
                    </a:cubicBezTo>
                    <a:cubicBezTo>
                      <a:pt x="31861" y="35584"/>
                      <a:pt x="33709" y="34809"/>
                      <a:pt x="35613" y="34809"/>
                    </a:cubicBezTo>
                    <a:close/>
                    <a:moveTo>
                      <a:pt x="136132" y="32662"/>
                    </a:moveTo>
                    <a:cubicBezTo>
                      <a:pt x="139308" y="32662"/>
                      <a:pt x="142484" y="34740"/>
                      <a:pt x="142525" y="38898"/>
                    </a:cubicBezTo>
                    <a:cubicBezTo>
                      <a:pt x="142046" y="38793"/>
                      <a:pt x="141563" y="38742"/>
                      <a:pt x="141084" y="38742"/>
                    </a:cubicBezTo>
                    <a:cubicBezTo>
                      <a:pt x="139231" y="38742"/>
                      <a:pt x="137433" y="39508"/>
                      <a:pt x="136145" y="40896"/>
                    </a:cubicBezTo>
                    <a:cubicBezTo>
                      <a:pt x="134863" y="39525"/>
                      <a:pt x="133071" y="38737"/>
                      <a:pt x="131190" y="38737"/>
                    </a:cubicBezTo>
                    <a:cubicBezTo>
                      <a:pt x="130706" y="38737"/>
                      <a:pt x="130222" y="38791"/>
                      <a:pt x="129747" y="38898"/>
                    </a:cubicBezTo>
                    <a:cubicBezTo>
                      <a:pt x="129783" y="34740"/>
                      <a:pt x="132957" y="32662"/>
                      <a:pt x="136132" y="32662"/>
                    </a:cubicBezTo>
                    <a:close/>
                    <a:moveTo>
                      <a:pt x="112818" y="32662"/>
                    </a:moveTo>
                    <a:cubicBezTo>
                      <a:pt x="115995" y="32662"/>
                      <a:pt x="119174" y="34740"/>
                      <a:pt x="119218" y="38898"/>
                    </a:cubicBezTo>
                    <a:cubicBezTo>
                      <a:pt x="118738" y="38793"/>
                      <a:pt x="118254" y="38742"/>
                      <a:pt x="117774" y="38742"/>
                    </a:cubicBezTo>
                    <a:cubicBezTo>
                      <a:pt x="115916" y="38742"/>
                      <a:pt x="114117" y="39510"/>
                      <a:pt x="112821" y="40905"/>
                    </a:cubicBezTo>
                    <a:cubicBezTo>
                      <a:pt x="111548" y="39525"/>
                      <a:pt x="109756" y="38746"/>
                      <a:pt x="107874" y="38746"/>
                    </a:cubicBezTo>
                    <a:cubicBezTo>
                      <a:pt x="107391" y="38746"/>
                      <a:pt x="106907" y="38791"/>
                      <a:pt x="106432" y="38898"/>
                    </a:cubicBezTo>
                    <a:cubicBezTo>
                      <a:pt x="106468" y="34740"/>
                      <a:pt x="109642" y="32662"/>
                      <a:pt x="112818" y="32662"/>
                    </a:cubicBezTo>
                    <a:close/>
                    <a:moveTo>
                      <a:pt x="89290" y="32762"/>
                    </a:moveTo>
                    <a:cubicBezTo>
                      <a:pt x="91871" y="32762"/>
                      <a:pt x="94452" y="34136"/>
                      <a:pt x="95348" y="36882"/>
                    </a:cubicBezTo>
                    <a:lnTo>
                      <a:pt x="95375" y="36882"/>
                    </a:lnTo>
                    <a:cubicBezTo>
                      <a:pt x="95572" y="37545"/>
                      <a:pt x="95679" y="38235"/>
                      <a:pt x="95688" y="38934"/>
                    </a:cubicBezTo>
                    <a:cubicBezTo>
                      <a:pt x="95213" y="38832"/>
                      <a:pt x="94735" y="38782"/>
                      <a:pt x="94260" y="38782"/>
                    </a:cubicBezTo>
                    <a:cubicBezTo>
                      <a:pt x="92399" y="38782"/>
                      <a:pt x="90599" y="39549"/>
                      <a:pt x="89299" y="40941"/>
                    </a:cubicBezTo>
                    <a:cubicBezTo>
                      <a:pt x="88018" y="39561"/>
                      <a:pt x="86226" y="38782"/>
                      <a:pt x="84344" y="38782"/>
                    </a:cubicBezTo>
                    <a:cubicBezTo>
                      <a:pt x="83860" y="38782"/>
                      <a:pt x="83376" y="38835"/>
                      <a:pt x="82902" y="38934"/>
                    </a:cubicBezTo>
                    <a:cubicBezTo>
                      <a:pt x="82902" y="38235"/>
                      <a:pt x="83009" y="37545"/>
                      <a:pt x="83215" y="36882"/>
                    </a:cubicBezTo>
                    <a:lnTo>
                      <a:pt x="83233" y="36882"/>
                    </a:lnTo>
                    <a:cubicBezTo>
                      <a:pt x="84129" y="34136"/>
                      <a:pt x="86710" y="32762"/>
                      <a:pt x="89290" y="32762"/>
                    </a:cubicBezTo>
                    <a:close/>
                    <a:moveTo>
                      <a:pt x="42338" y="32863"/>
                    </a:moveTo>
                    <a:cubicBezTo>
                      <a:pt x="45512" y="32863"/>
                      <a:pt x="48684" y="34938"/>
                      <a:pt x="48726" y="39091"/>
                    </a:cubicBezTo>
                    <a:lnTo>
                      <a:pt x="48726" y="39091"/>
                    </a:lnTo>
                    <a:cubicBezTo>
                      <a:pt x="48257" y="38992"/>
                      <a:pt x="47785" y="38943"/>
                      <a:pt x="47316" y="38943"/>
                    </a:cubicBezTo>
                    <a:cubicBezTo>
                      <a:pt x="45455" y="38943"/>
                      <a:pt x="43655" y="39710"/>
                      <a:pt x="42355" y="41102"/>
                    </a:cubicBezTo>
                    <a:cubicBezTo>
                      <a:pt x="41081" y="39730"/>
                      <a:pt x="39293" y="38952"/>
                      <a:pt x="37414" y="38952"/>
                    </a:cubicBezTo>
                    <a:cubicBezTo>
                      <a:pt x="37404" y="38952"/>
                      <a:pt x="37393" y="38952"/>
                      <a:pt x="37382" y="38952"/>
                    </a:cubicBezTo>
                    <a:cubicBezTo>
                      <a:pt x="36898" y="38952"/>
                      <a:pt x="36415" y="38997"/>
                      <a:pt x="35940" y="39104"/>
                    </a:cubicBezTo>
                    <a:cubicBezTo>
                      <a:pt x="35980" y="34944"/>
                      <a:pt x="39160" y="32863"/>
                      <a:pt x="42338" y="32863"/>
                    </a:cubicBezTo>
                    <a:close/>
                    <a:moveTo>
                      <a:pt x="65648" y="32868"/>
                    </a:moveTo>
                    <a:cubicBezTo>
                      <a:pt x="68825" y="32868"/>
                      <a:pt x="72001" y="34946"/>
                      <a:pt x="72041" y="39104"/>
                    </a:cubicBezTo>
                    <a:cubicBezTo>
                      <a:pt x="71563" y="38999"/>
                      <a:pt x="71081" y="38948"/>
                      <a:pt x="70602" y="38948"/>
                    </a:cubicBezTo>
                    <a:cubicBezTo>
                      <a:pt x="68748" y="38948"/>
                      <a:pt x="66949" y="39716"/>
                      <a:pt x="65653" y="41111"/>
                    </a:cubicBezTo>
                    <a:cubicBezTo>
                      <a:pt x="64371" y="39731"/>
                      <a:pt x="62579" y="38952"/>
                      <a:pt x="60697" y="38952"/>
                    </a:cubicBezTo>
                    <a:cubicBezTo>
                      <a:pt x="60214" y="38952"/>
                      <a:pt x="59730" y="38997"/>
                      <a:pt x="59255" y="39104"/>
                    </a:cubicBezTo>
                    <a:cubicBezTo>
                      <a:pt x="59295" y="34946"/>
                      <a:pt x="62472" y="32868"/>
                      <a:pt x="65648" y="32868"/>
                    </a:cubicBezTo>
                    <a:close/>
                    <a:moveTo>
                      <a:pt x="18803" y="32968"/>
                    </a:moveTo>
                    <a:cubicBezTo>
                      <a:pt x="21386" y="32968"/>
                      <a:pt x="23968" y="34342"/>
                      <a:pt x="24864" y="37088"/>
                    </a:cubicBezTo>
                    <a:lnTo>
                      <a:pt x="24882" y="37088"/>
                    </a:lnTo>
                    <a:cubicBezTo>
                      <a:pt x="25088" y="37751"/>
                      <a:pt x="25196" y="38441"/>
                      <a:pt x="25196" y="39140"/>
                    </a:cubicBezTo>
                    <a:cubicBezTo>
                      <a:pt x="24723" y="39038"/>
                      <a:pt x="24246" y="38988"/>
                      <a:pt x="23772" y="38988"/>
                    </a:cubicBezTo>
                    <a:cubicBezTo>
                      <a:pt x="21913" y="38988"/>
                      <a:pt x="20107" y="39755"/>
                      <a:pt x="18807" y="41147"/>
                    </a:cubicBezTo>
                    <a:cubicBezTo>
                      <a:pt x="17526" y="39767"/>
                      <a:pt x="15734" y="38988"/>
                      <a:pt x="13852" y="38988"/>
                    </a:cubicBezTo>
                    <a:cubicBezTo>
                      <a:pt x="13368" y="38988"/>
                      <a:pt x="12884" y="39041"/>
                      <a:pt x="12409" y="39140"/>
                    </a:cubicBezTo>
                    <a:cubicBezTo>
                      <a:pt x="12409" y="38441"/>
                      <a:pt x="12517" y="37751"/>
                      <a:pt x="12723" y="37088"/>
                    </a:cubicBezTo>
                    <a:lnTo>
                      <a:pt x="12741" y="37088"/>
                    </a:lnTo>
                    <a:cubicBezTo>
                      <a:pt x="13637" y="34342"/>
                      <a:pt x="16220" y="32968"/>
                      <a:pt x="18803" y="32968"/>
                    </a:cubicBezTo>
                    <a:close/>
                    <a:moveTo>
                      <a:pt x="117968" y="39112"/>
                    </a:moveTo>
                    <a:cubicBezTo>
                      <a:pt x="118392" y="39112"/>
                      <a:pt x="118820" y="39151"/>
                      <a:pt x="119245" y="39230"/>
                    </a:cubicBezTo>
                    <a:cubicBezTo>
                      <a:pt x="118726" y="39848"/>
                      <a:pt x="118322" y="40565"/>
                      <a:pt x="118063" y="41326"/>
                    </a:cubicBezTo>
                    <a:lnTo>
                      <a:pt x="118063" y="41317"/>
                    </a:lnTo>
                    <a:lnTo>
                      <a:pt x="118054" y="41344"/>
                    </a:lnTo>
                    <a:cubicBezTo>
                      <a:pt x="118054" y="41353"/>
                      <a:pt x="118045" y="41362"/>
                      <a:pt x="118036" y="41380"/>
                    </a:cubicBezTo>
                    <a:cubicBezTo>
                      <a:pt x="117812" y="42061"/>
                      <a:pt x="117713" y="42787"/>
                      <a:pt x="117758" y="43504"/>
                    </a:cubicBezTo>
                    <a:cubicBezTo>
                      <a:pt x="116508" y="42200"/>
                      <a:pt x="114748" y="41362"/>
                      <a:pt x="112888" y="41362"/>
                    </a:cubicBezTo>
                    <a:cubicBezTo>
                      <a:pt x="112869" y="41362"/>
                      <a:pt x="112849" y="41362"/>
                      <a:pt x="112830" y="41362"/>
                    </a:cubicBezTo>
                    <a:cubicBezTo>
                      <a:pt x="114167" y="39915"/>
                      <a:pt x="116034" y="39112"/>
                      <a:pt x="117968" y="39112"/>
                    </a:cubicBezTo>
                    <a:close/>
                    <a:moveTo>
                      <a:pt x="130986" y="39112"/>
                    </a:moveTo>
                    <a:cubicBezTo>
                      <a:pt x="132916" y="39112"/>
                      <a:pt x="134791" y="39915"/>
                      <a:pt x="136136" y="41362"/>
                    </a:cubicBezTo>
                    <a:cubicBezTo>
                      <a:pt x="136116" y="41362"/>
                      <a:pt x="136096" y="41362"/>
                      <a:pt x="136077" y="41362"/>
                    </a:cubicBezTo>
                    <a:cubicBezTo>
                      <a:pt x="134208" y="41362"/>
                      <a:pt x="132440" y="42200"/>
                      <a:pt x="131199" y="43504"/>
                    </a:cubicBezTo>
                    <a:cubicBezTo>
                      <a:pt x="131234" y="42787"/>
                      <a:pt x="131136" y="42070"/>
                      <a:pt x="130912" y="41389"/>
                    </a:cubicBezTo>
                    <a:lnTo>
                      <a:pt x="130912" y="41380"/>
                    </a:lnTo>
                    <a:cubicBezTo>
                      <a:pt x="130912" y="41371"/>
                      <a:pt x="130903" y="41362"/>
                      <a:pt x="130903" y="41344"/>
                    </a:cubicBezTo>
                    <a:cubicBezTo>
                      <a:pt x="130894" y="41335"/>
                      <a:pt x="130903" y="41335"/>
                      <a:pt x="130894" y="41326"/>
                    </a:cubicBezTo>
                    <a:cubicBezTo>
                      <a:pt x="130625" y="40556"/>
                      <a:pt x="130231" y="39848"/>
                      <a:pt x="129711" y="39230"/>
                    </a:cubicBezTo>
                    <a:cubicBezTo>
                      <a:pt x="130135" y="39151"/>
                      <a:pt x="130562" y="39112"/>
                      <a:pt x="130986" y="39112"/>
                    </a:cubicBezTo>
                    <a:close/>
                    <a:moveTo>
                      <a:pt x="84143" y="39166"/>
                    </a:moveTo>
                    <a:cubicBezTo>
                      <a:pt x="86077" y="39166"/>
                      <a:pt x="87946" y="39968"/>
                      <a:pt x="89290" y="41416"/>
                    </a:cubicBezTo>
                    <a:cubicBezTo>
                      <a:pt x="89271" y="41416"/>
                      <a:pt x="89251" y="41416"/>
                      <a:pt x="89231" y="41416"/>
                    </a:cubicBezTo>
                    <a:cubicBezTo>
                      <a:pt x="87362" y="41416"/>
                      <a:pt x="85595" y="42254"/>
                      <a:pt x="84353" y="43557"/>
                    </a:cubicBezTo>
                    <a:cubicBezTo>
                      <a:pt x="84434" y="41963"/>
                      <a:pt x="83851" y="40457"/>
                      <a:pt x="82866" y="39283"/>
                    </a:cubicBezTo>
                    <a:cubicBezTo>
                      <a:pt x="83291" y="39204"/>
                      <a:pt x="83719" y="39166"/>
                      <a:pt x="84143" y="39166"/>
                    </a:cubicBezTo>
                    <a:close/>
                    <a:moveTo>
                      <a:pt x="94430" y="39165"/>
                    </a:moveTo>
                    <a:cubicBezTo>
                      <a:pt x="94857" y="39165"/>
                      <a:pt x="95287" y="39204"/>
                      <a:pt x="95715" y="39283"/>
                    </a:cubicBezTo>
                    <a:cubicBezTo>
                      <a:pt x="94720" y="40466"/>
                      <a:pt x="94138" y="41963"/>
                      <a:pt x="94228" y="43557"/>
                    </a:cubicBezTo>
                    <a:cubicBezTo>
                      <a:pt x="92977" y="42254"/>
                      <a:pt x="91218" y="41416"/>
                      <a:pt x="89350" y="41416"/>
                    </a:cubicBezTo>
                    <a:cubicBezTo>
                      <a:pt x="89330" y="41416"/>
                      <a:pt x="89310" y="41416"/>
                      <a:pt x="89290" y="41416"/>
                    </a:cubicBezTo>
                    <a:cubicBezTo>
                      <a:pt x="90626" y="39963"/>
                      <a:pt x="92497" y="39165"/>
                      <a:pt x="94430" y="39165"/>
                    </a:cubicBezTo>
                    <a:close/>
                    <a:moveTo>
                      <a:pt x="47493" y="39318"/>
                    </a:moveTo>
                    <a:cubicBezTo>
                      <a:pt x="47917" y="39318"/>
                      <a:pt x="48345" y="39357"/>
                      <a:pt x="48771" y="39436"/>
                    </a:cubicBezTo>
                    <a:cubicBezTo>
                      <a:pt x="48242" y="40054"/>
                      <a:pt x="47839" y="40762"/>
                      <a:pt x="47579" y="41523"/>
                    </a:cubicBezTo>
                    <a:cubicBezTo>
                      <a:pt x="47579" y="41532"/>
                      <a:pt x="47579" y="41532"/>
                      <a:pt x="47579" y="41541"/>
                    </a:cubicBezTo>
                    <a:lnTo>
                      <a:pt x="47561" y="41586"/>
                    </a:lnTo>
                    <a:cubicBezTo>
                      <a:pt x="47337" y="42267"/>
                      <a:pt x="47239" y="42984"/>
                      <a:pt x="47275" y="43710"/>
                    </a:cubicBezTo>
                    <a:cubicBezTo>
                      <a:pt x="46033" y="42406"/>
                      <a:pt x="44274" y="41568"/>
                      <a:pt x="42406" y="41568"/>
                    </a:cubicBezTo>
                    <a:cubicBezTo>
                      <a:pt x="42386" y="41568"/>
                      <a:pt x="42366" y="41568"/>
                      <a:pt x="42346" y="41568"/>
                    </a:cubicBezTo>
                    <a:cubicBezTo>
                      <a:pt x="43684" y="40121"/>
                      <a:pt x="45557" y="39318"/>
                      <a:pt x="47493" y="39318"/>
                    </a:cubicBezTo>
                    <a:close/>
                    <a:moveTo>
                      <a:pt x="60506" y="39318"/>
                    </a:moveTo>
                    <a:cubicBezTo>
                      <a:pt x="62442" y="39318"/>
                      <a:pt x="64315" y="40121"/>
                      <a:pt x="65653" y="41568"/>
                    </a:cubicBezTo>
                    <a:cubicBezTo>
                      <a:pt x="65633" y="41568"/>
                      <a:pt x="65613" y="41568"/>
                      <a:pt x="65593" y="41568"/>
                    </a:cubicBezTo>
                    <a:cubicBezTo>
                      <a:pt x="63724" y="41568"/>
                      <a:pt x="61965" y="42398"/>
                      <a:pt x="60715" y="43710"/>
                    </a:cubicBezTo>
                    <a:cubicBezTo>
                      <a:pt x="60751" y="42984"/>
                      <a:pt x="60662" y="42267"/>
                      <a:pt x="60438" y="41586"/>
                    </a:cubicBezTo>
                    <a:cubicBezTo>
                      <a:pt x="60438" y="41577"/>
                      <a:pt x="60429" y="41559"/>
                      <a:pt x="60420" y="41550"/>
                    </a:cubicBezTo>
                    <a:cubicBezTo>
                      <a:pt x="60420" y="41541"/>
                      <a:pt x="60420" y="41532"/>
                      <a:pt x="60411" y="41532"/>
                    </a:cubicBezTo>
                    <a:cubicBezTo>
                      <a:pt x="60151" y="40762"/>
                      <a:pt x="59748" y="40054"/>
                      <a:pt x="59228" y="39436"/>
                    </a:cubicBezTo>
                    <a:cubicBezTo>
                      <a:pt x="59654" y="39357"/>
                      <a:pt x="60082" y="39318"/>
                      <a:pt x="60506" y="39318"/>
                    </a:cubicBezTo>
                    <a:close/>
                    <a:moveTo>
                      <a:pt x="23963" y="39353"/>
                    </a:moveTo>
                    <a:cubicBezTo>
                      <a:pt x="24391" y="39353"/>
                      <a:pt x="24821" y="39392"/>
                      <a:pt x="25250" y="39472"/>
                    </a:cubicBezTo>
                    <a:cubicBezTo>
                      <a:pt x="24255" y="40654"/>
                      <a:pt x="23673" y="42151"/>
                      <a:pt x="23753" y="43746"/>
                    </a:cubicBezTo>
                    <a:cubicBezTo>
                      <a:pt x="22512" y="42442"/>
                      <a:pt x="20744" y="41604"/>
                      <a:pt x="18884" y="41604"/>
                    </a:cubicBezTo>
                    <a:cubicBezTo>
                      <a:pt x="18864" y="41604"/>
                      <a:pt x="18845" y="41604"/>
                      <a:pt x="18825" y="41604"/>
                    </a:cubicBezTo>
                    <a:cubicBezTo>
                      <a:pt x="18805" y="41604"/>
                      <a:pt x="18786" y="41604"/>
                      <a:pt x="18766" y="41604"/>
                    </a:cubicBezTo>
                    <a:cubicBezTo>
                      <a:pt x="16897" y="41604"/>
                      <a:pt x="15129" y="42442"/>
                      <a:pt x="13888" y="43746"/>
                    </a:cubicBezTo>
                    <a:cubicBezTo>
                      <a:pt x="13951" y="42160"/>
                      <a:pt x="13368" y="40663"/>
                      <a:pt x="12382" y="39480"/>
                    </a:cubicBezTo>
                    <a:lnTo>
                      <a:pt x="12391" y="39472"/>
                    </a:lnTo>
                    <a:cubicBezTo>
                      <a:pt x="12820" y="39392"/>
                      <a:pt x="13250" y="39353"/>
                      <a:pt x="13678" y="39353"/>
                    </a:cubicBezTo>
                    <a:cubicBezTo>
                      <a:pt x="15611" y="39353"/>
                      <a:pt x="17482" y="40150"/>
                      <a:pt x="18825" y="41595"/>
                    </a:cubicBezTo>
                    <a:cubicBezTo>
                      <a:pt x="20161" y="40150"/>
                      <a:pt x="22031" y="39353"/>
                      <a:pt x="23963" y="39353"/>
                    </a:cubicBezTo>
                    <a:close/>
                    <a:moveTo>
                      <a:pt x="107663" y="39105"/>
                    </a:moveTo>
                    <a:cubicBezTo>
                      <a:pt x="109597" y="39105"/>
                      <a:pt x="111471" y="39906"/>
                      <a:pt x="112812" y="41353"/>
                    </a:cubicBezTo>
                    <a:cubicBezTo>
                      <a:pt x="112793" y="41353"/>
                      <a:pt x="112774" y="41353"/>
                      <a:pt x="112756" y="41353"/>
                    </a:cubicBezTo>
                    <a:cubicBezTo>
                      <a:pt x="110769" y="41353"/>
                      <a:pt x="108902" y="42299"/>
                      <a:pt x="107650" y="43755"/>
                    </a:cubicBezTo>
                    <a:lnTo>
                      <a:pt x="107650" y="43755"/>
                    </a:lnTo>
                    <a:cubicBezTo>
                      <a:pt x="107803" y="42088"/>
                      <a:pt x="107211" y="40511"/>
                      <a:pt x="106172" y="39274"/>
                    </a:cubicBezTo>
                    <a:lnTo>
                      <a:pt x="106172" y="39265"/>
                    </a:lnTo>
                    <a:cubicBezTo>
                      <a:pt x="106668" y="39158"/>
                      <a:pt x="107167" y="39105"/>
                      <a:pt x="107663" y="39105"/>
                    </a:cubicBezTo>
                    <a:close/>
                    <a:moveTo>
                      <a:pt x="37187" y="39310"/>
                    </a:moveTo>
                    <a:cubicBezTo>
                      <a:pt x="39118" y="39310"/>
                      <a:pt x="40989" y="40106"/>
                      <a:pt x="42328" y="41559"/>
                    </a:cubicBezTo>
                    <a:cubicBezTo>
                      <a:pt x="42310" y="41559"/>
                      <a:pt x="42291" y="41559"/>
                      <a:pt x="42273" y="41559"/>
                    </a:cubicBezTo>
                    <a:cubicBezTo>
                      <a:pt x="40286" y="41559"/>
                      <a:pt x="38419" y="42505"/>
                      <a:pt x="37167" y="43952"/>
                    </a:cubicBezTo>
                    <a:cubicBezTo>
                      <a:pt x="37320" y="42294"/>
                      <a:pt x="36728" y="40708"/>
                      <a:pt x="35689" y="39480"/>
                    </a:cubicBezTo>
                    <a:lnTo>
                      <a:pt x="35689" y="39472"/>
                    </a:lnTo>
                    <a:cubicBezTo>
                      <a:pt x="36187" y="39363"/>
                      <a:pt x="36689" y="39310"/>
                      <a:pt x="37187" y="39310"/>
                    </a:cubicBezTo>
                    <a:close/>
                    <a:moveTo>
                      <a:pt x="124475" y="37261"/>
                    </a:moveTo>
                    <a:cubicBezTo>
                      <a:pt x="127048" y="37261"/>
                      <a:pt x="129621" y="38627"/>
                      <a:pt x="130527" y="41362"/>
                    </a:cubicBezTo>
                    <a:cubicBezTo>
                      <a:pt x="130751" y="42043"/>
                      <a:pt x="130867" y="42760"/>
                      <a:pt x="130867" y="43486"/>
                    </a:cubicBezTo>
                    <a:cubicBezTo>
                      <a:pt x="130392" y="43384"/>
                      <a:pt x="129914" y="43334"/>
                      <a:pt x="129439" y="43334"/>
                    </a:cubicBezTo>
                    <a:cubicBezTo>
                      <a:pt x="127578" y="43334"/>
                      <a:pt x="125778" y="44101"/>
                      <a:pt x="124478" y="45493"/>
                    </a:cubicBezTo>
                    <a:cubicBezTo>
                      <a:pt x="123206" y="44113"/>
                      <a:pt x="121405" y="43333"/>
                      <a:pt x="119532" y="43333"/>
                    </a:cubicBezTo>
                    <a:cubicBezTo>
                      <a:pt x="119039" y="43333"/>
                      <a:pt x="118555" y="43387"/>
                      <a:pt x="118089" y="43486"/>
                    </a:cubicBezTo>
                    <a:cubicBezTo>
                      <a:pt x="118089" y="42760"/>
                      <a:pt x="118197" y="42034"/>
                      <a:pt x="118430" y="41344"/>
                    </a:cubicBezTo>
                    <a:cubicBezTo>
                      <a:pt x="119339" y="38623"/>
                      <a:pt x="121907" y="37261"/>
                      <a:pt x="124475" y="37261"/>
                    </a:cubicBezTo>
                    <a:close/>
                    <a:moveTo>
                      <a:pt x="77632" y="37306"/>
                    </a:moveTo>
                    <a:cubicBezTo>
                      <a:pt x="80806" y="37306"/>
                      <a:pt x="83980" y="39382"/>
                      <a:pt x="84022" y="43538"/>
                    </a:cubicBezTo>
                    <a:lnTo>
                      <a:pt x="84022" y="43538"/>
                    </a:lnTo>
                    <a:cubicBezTo>
                      <a:pt x="83549" y="43437"/>
                      <a:pt x="83074" y="43388"/>
                      <a:pt x="82603" y="43388"/>
                    </a:cubicBezTo>
                    <a:cubicBezTo>
                      <a:pt x="80742" y="43388"/>
                      <a:pt x="78941" y="44154"/>
                      <a:pt x="77642" y="45547"/>
                    </a:cubicBezTo>
                    <a:cubicBezTo>
                      <a:pt x="76360" y="44167"/>
                      <a:pt x="74568" y="43387"/>
                      <a:pt x="72687" y="43387"/>
                    </a:cubicBezTo>
                    <a:cubicBezTo>
                      <a:pt x="72203" y="43387"/>
                      <a:pt x="71719" y="43441"/>
                      <a:pt x="71244" y="43540"/>
                    </a:cubicBezTo>
                    <a:cubicBezTo>
                      <a:pt x="71280" y="39385"/>
                      <a:pt x="74456" y="37306"/>
                      <a:pt x="77632" y="37306"/>
                    </a:cubicBezTo>
                    <a:close/>
                    <a:moveTo>
                      <a:pt x="100947" y="37306"/>
                    </a:moveTo>
                    <a:cubicBezTo>
                      <a:pt x="104122" y="37306"/>
                      <a:pt x="107296" y="39383"/>
                      <a:pt x="107337" y="43540"/>
                    </a:cubicBezTo>
                    <a:cubicBezTo>
                      <a:pt x="106864" y="43438"/>
                      <a:pt x="106386" y="43388"/>
                      <a:pt x="105913" y="43388"/>
                    </a:cubicBezTo>
                    <a:cubicBezTo>
                      <a:pt x="104054" y="43388"/>
                      <a:pt x="102249" y="44154"/>
                      <a:pt x="100957" y="45547"/>
                    </a:cubicBezTo>
                    <a:cubicBezTo>
                      <a:pt x="99676" y="44167"/>
                      <a:pt x="97883" y="43387"/>
                      <a:pt x="96002" y="43387"/>
                    </a:cubicBezTo>
                    <a:cubicBezTo>
                      <a:pt x="95518" y="43387"/>
                      <a:pt x="95034" y="43441"/>
                      <a:pt x="94559" y="43540"/>
                    </a:cubicBezTo>
                    <a:cubicBezTo>
                      <a:pt x="94595" y="39385"/>
                      <a:pt x="97771" y="37306"/>
                      <a:pt x="100947" y="37306"/>
                    </a:cubicBezTo>
                    <a:close/>
                    <a:moveTo>
                      <a:pt x="54009" y="37465"/>
                    </a:moveTo>
                    <a:cubicBezTo>
                      <a:pt x="56582" y="37465"/>
                      <a:pt x="59156" y="38830"/>
                      <a:pt x="60061" y="41559"/>
                    </a:cubicBezTo>
                    <a:cubicBezTo>
                      <a:pt x="60285" y="42249"/>
                      <a:pt x="60393" y="42966"/>
                      <a:pt x="60393" y="43692"/>
                    </a:cubicBezTo>
                    <a:cubicBezTo>
                      <a:pt x="59920" y="43590"/>
                      <a:pt x="59442" y="43540"/>
                      <a:pt x="58969" y="43540"/>
                    </a:cubicBezTo>
                    <a:cubicBezTo>
                      <a:pt x="57110" y="43540"/>
                      <a:pt x="55305" y="44307"/>
                      <a:pt x="54013" y="45699"/>
                    </a:cubicBezTo>
                    <a:cubicBezTo>
                      <a:pt x="52739" y="44318"/>
                      <a:pt x="50951" y="43539"/>
                      <a:pt x="49072" y="43539"/>
                    </a:cubicBezTo>
                    <a:cubicBezTo>
                      <a:pt x="49061" y="43539"/>
                      <a:pt x="49051" y="43540"/>
                      <a:pt x="49040" y="43540"/>
                    </a:cubicBezTo>
                    <a:cubicBezTo>
                      <a:pt x="48556" y="43540"/>
                      <a:pt x="48072" y="43593"/>
                      <a:pt x="47597" y="43692"/>
                    </a:cubicBezTo>
                    <a:cubicBezTo>
                      <a:pt x="47597" y="42966"/>
                      <a:pt x="47714" y="42249"/>
                      <a:pt x="47938" y="41559"/>
                    </a:cubicBezTo>
                    <a:lnTo>
                      <a:pt x="47956" y="41550"/>
                    </a:lnTo>
                    <a:cubicBezTo>
                      <a:pt x="48865" y="38827"/>
                      <a:pt x="51437" y="37465"/>
                      <a:pt x="54009" y="37465"/>
                    </a:cubicBezTo>
                    <a:close/>
                    <a:moveTo>
                      <a:pt x="7163" y="37500"/>
                    </a:moveTo>
                    <a:cubicBezTo>
                      <a:pt x="10339" y="37500"/>
                      <a:pt x="13516" y="39579"/>
                      <a:pt x="13556" y="43737"/>
                    </a:cubicBezTo>
                    <a:cubicBezTo>
                      <a:pt x="13079" y="43632"/>
                      <a:pt x="12598" y="43582"/>
                      <a:pt x="12120" y="43582"/>
                    </a:cubicBezTo>
                    <a:cubicBezTo>
                      <a:pt x="10263" y="43582"/>
                      <a:pt x="8460" y="44350"/>
                      <a:pt x="7163" y="45739"/>
                    </a:cubicBezTo>
                    <a:lnTo>
                      <a:pt x="7163" y="45739"/>
                    </a:lnTo>
                    <a:cubicBezTo>
                      <a:pt x="5882" y="44362"/>
                      <a:pt x="4092" y="43584"/>
                      <a:pt x="2212" y="43584"/>
                    </a:cubicBezTo>
                    <a:cubicBezTo>
                      <a:pt x="1728" y="43584"/>
                      <a:pt x="1245" y="43638"/>
                      <a:pt x="770" y="43737"/>
                    </a:cubicBezTo>
                    <a:cubicBezTo>
                      <a:pt x="810" y="39579"/>
                      <a:pt x="3987" y="37500"/>
                      <a:pt x="7163" y="37500"/>
                    </a:cubicBezTo>
                    <a:close/>
                    <a:moveTo>
                      <a:pt x="30463" y="37509"/>
                    </a:moveTo>
                    <a:cubicBezTo>
                      <a:pt x="33636" y="37509"/>
                      <a:pt x="36811" y="39587"/>
                      <a:pt x="36854" y="43742"/>
                    </a:cubicBezTo>
                    <a:lnTo>
                      <a:pt x="36854" y="43742"/>
                    </a:lnTo>
                    <a:cubicBezTo>
                      <a:pt x="36384" y="43642"/>
                      <a:pt x="35912" y="43594"/>
                      <a:pt x="35443" y="43594"/>
                    </a:cubicBezTo>
                    <a:cubicBezTo>
                      <a:pt x="33580" y="43594"/>
                      <a:pt x="31775" y="44360"/>
                      <a:pt x="30483" y="45753"/>
                    </a:cubicBezTo>
                    <a:cubicBezTo>
                      <a:pt x="29201" y="44373"/>
                      <a:pt x="27409" y="43593"/>
                      <a:pt x="25528" y="43593"/>
                    </a:cubicBezTo>
                    <a:cubicBezTo>
                      <a:pt x="25044" y="43593"/>
                      <a:pt x="24560" y="43638"/>
                      <a:pt x="24085" y="43746"/>
                    </a:cubicBezTo>
                    <a:cubicBezTo>
                      <a:pt x="24116" y="39588"/>
                      <a:pt x="27288" y="37509"/>
                      <a:pt x="30463" y="37509"/>
                    </a:cubicBezTo>
                    <a:close/>
                    <a:moveTo>
                      <a:pt x="119327" y="43718"/>
                    </a:moveTo>
                    <a:cubicBezTo>
                      <a:pt x="121267" y="43718"/>
                      <a:pt x="123141" y="44520"/>
                      <a:pt x="124478" y="45968"/>
                    </a:cubicBezTo>
                    <a:cubicBezTo>
                      <a:pt x="124458" y="45968"/>
                      <a:pt x="124439" y="45968"/>
                      <a:pt x="124419" y="45968"/>
                    </a:cubicBezTo>
                    <a:cubicBezTo>
                      <a:pt x="122550" y="45968"/>
                      <a:pt x="120782" y="46806"/>
                      <a:pt x="119541" y="48109"/>
                    </a:cubicBezTo>
                    <a:cubicBezTo>
                      <a:pt x="119622" y="46514"/>
                      <a:pt x="119039" y="45018"/>
                      <a:pt x="118045" y="43835"/>
                    </a:cubicBezTo>
                    <a:cubicBezTo>
                      <a:pt x="118472" y="43756"/>
                      <a:pt x="118901" y="43718"/>
                      <a:pt x="119327" y="43718"/>
                    </a:cubicBezTo>
                    <a:close/>
                    <a:moveTo>
                      <a:pt x="129624" y="43718"/>
                    </a:moveTo>
                    <a:cubicBezTo>
                      <a:pt x="130049" y="43718"/>
                      <a:pt x="130477" y="43756"/>
                      <a:pt x="130903" y="43835"/>
                    </a:cubicBezTo>
                    <a:cubicBezTo>
                      <a:pt x="129908" y="45018"/>
                      <a:pt x="129326" y="46523"/>
                      <a:pt x="129415" y="48109"/>
                    </a:cubicBezTo>
                    <a:cubicBezTo>
                      <a:pt x="128165" y="46806"/>
                      <a:pt x="126397" y="45968"/>
                      <a:pt x="124537" y="45968"/>
                    </a:cubicBezTo>
                    <a:cubicBezTo>
                      <a:pt x="124517" y="45968"/>
                      <a:pt x="124498" y="45968"/>
                      <a:pt x="124478" y="45968"/>
                    </a:cubicBezTo>
                    <a:cubicBezTo>
                      <a:pt x="125815" y="44520"/>
                      <a:pt x="127689" y="43718"/>
                      <a:pt x="129624" y="43718"/>
                    </a:cubicBezTo>
                    <a:close/>
                    <a:moveTo>
                      <a:pt x="82779" y="43762"/>
                    </a:moveTo>
                    <a:cubicBezTo>
                      <a:pt x="83204" y="43762"/>
                      <a:pt x="83632" y="43801"/>
                      <a:pt x="84057" y="43880"/>
                    </a:cubicBezTo>
                    <a:cubicBezTo>
                      <a:pt x="83063" y="45063"/>
                      <a:pt x="82480" y="46559"/>
                      <a:pt x="82561" y="48154"/>
                    </a:cubicBezTo>
                    <a:cubicBezTo>
                      <a:pt x="81320" y="46851"/>
                      <a:pt x="79552" y="46012"/>
                      <a:pt x="77683" y="46012"/>
                    </a:cubicBezTo>
                    <a:cubicBezTo>
                      <a:pt x="77666" y="46012"/>
                      <a:pt x="77650" y="46012"/>
                      <a:pt x="77633" y="46013"/>
                    </a:cubicBezTo>
                    <a:lnTo>
                      <a:pt x="77633" y="46013"/>
                    </a:lnTo>
                    <a:cubicBezTo>
                      <a:pt x="78970" y="44565"/>
                      <a:pt x="80844" y="43762"/>
                      <a:pt x="82779" y="43762"/>
                    </a:cubicBezTo>
                    <a:close/>
                    <a:moveTo>
                      <a:pt x="59124" y="43911"/>
                    </a:moveTo>
                    <a:cubicBezTo>
                      <a:pt x="59554" y="43911"/>
                      <a:pt x="59988" y="43951"/>
                      <a:pt x="60420" y="44032"/>
                    </a:cubicBezTo>
                    <a:cubicBezTo>
                      <a:pt x="59425" y="45224"/>
                      <a:pt x="58843" y="46721"/>
                      <a:pt x="58932" y="48316"/>
                    </a:cubicBezTo>
                    <a:lnTo>
                      <a:pt x="58923" y="48307"/>
                    </a:lnTo>
                    <a:cubicBezTo>
                      <a:pt x="57682" y="47003"/>
                      <a:pt x="55914" y="46165"/>
                      <a:pt x="54045" y="46165"/>
                    </a:cubicBezTo>
                    <a:cubicBezTo>
                      <a:pt x="54026" y="46165"/>
                      <a:pt x="54006" y="46165"/>
                      <a:pt x="53986" y="46165"/>
                    </a:cubicBezTo>
                    <a:cubicBezTo>
                      <a:pt x="53966" y="46165"/>
                      <a:pt x="53947" y="46165"/>
                      <a:pt x="53927" y="46165"/>
                    </a:cubicBezTo>
                    <a:cubicBezTo>
                      <a:pt x="52067" y="46165"/>
                      <a:pt x="50299" y="47003"/>
                      <a:pt x="49049" y="48307"/>
                    </a:cubicBezTo>
                    <a:cubicBezTo>
                      <a:pt x="49138" y="46712"/>
                      <a:pt x="48556" y="45206"/>
                      <a:pt x="47561" y="44032"/>
                    </a:cubicBezTo>
                    <a:cubicBezTo>
                      <a:pt x="47990" y="43953"/>
                      <a:pt x="48420" y="43914"/>
                      <a:pt x="48848" y="43914"/>
                    </a:cubicBezTo>
                    <a:cubicBezTo>
                      <a:pt x="50781" y="43914"/>
                      <a:pt x="52652" y="44711"/>
                      <a:pt x="53995" y="46156"/>
                    </a:cubicBezTo>
                    <a:cubicBezTo>
                      <a:pt x="55328" y="44713"/>
                      <a:pt x="57194" y="43911"/>
                      <a:pt x="59124" y="43911"/>
                    </a:cubicBezTo>
                    <a:close/>
                    <a:moveTo>
                      <a:pt x="25317" y="43968"/>
                    </a:moveTo>
                    <a:cubicBezTo>
                      <a:pt x="27250" y="43968"/>
                      <a:pt x="29122" y="44764"/>
                      <a:pt x="30465" y="46210"/>
                    </a:cubicBezTo>
                    <a:lnTo>
                      <a:pt x="30465" y="46210"/>
                    </a:lnTo>
                    <a:cubicBezTo>
                      <a:pt x="30462" y="46210"/>
                      <a:pt x="30459" y="46210"/>
                      <a:pt x="30456" y="46210"/>
                    </a:cubicBezTo>
                    <a:cubicBezTo>
                      <a:pt x="30446" y="46210"/>
                      <a:pt x="30436" y="46210"/>
                      <a:pt x="30426" y="46210"/>
                    </a:cubicBezTo>
                    <a:cubicBezTo>
                      <a:pt x="28546" y="46210"/>
                      <a:pt x="26775" y="47041"/>
                      <a:pt x="25519" y="48351"/>
                    </a:cubicBezTo>
                    <a:cubicBezTo>
                      <a:pt x="25608" y="46765"/>
                      <a:pt x="25026" y="45269"/>
                      <a:pt x="24031" y="44086"/>
                    </a:cubicBezTo>
                    <a:cubicBezTo>
                      <a:pt x="24460" y="44007"/>
                      <a:pt x="24890" y="43968"/>
                      <a:pt x="25317" y="43968"/>
                    </a:cubicBezTo>
                    <a:close/>
                    <a:moveTo>
                      <a:pt x="106094" y="43751"/>
                    </a:moveTo>
                    <a:cubicBezTo>
                      <a:pt x="106570" y="43751"/>
                      <a:pt x="107049" y="43799"/>
                      <a:pt x="107525" y="43898"/>
                    </a:cubicBezTo>
                    <a:cubicBezTo>
                      <a:pt x="106512" y="45161"/>
                      <a:pt x="105939" y="46747"/>
                      <a:pt x="106127" y="48423"/>
                    </a:cubicBezTo>
                    <a:lnTo>
                      <a:pt x="106118" y="48414"/>
                    </a:lnTo>
                    <a:cubicBezTo>
                      <a:pt x="104866" y="46958"/>
                      <a:pt x="102990" y="46012"/>
                      <a:pt x="100995" y="46012"/>
                    </a:cubicBezTo>
                    <a:cubicBezTo>
                      <a:pt x="100976" y="46012"/>
                      <a:pt x="100958" y="46013"/>
                      <a:pt x="100939" y="46013"/>
                    </a:cubicBezTo>
                    <a:cubicBezTo>
                      <a:pt x="100919" y="46012"/>
                      <a:pt x="100899" y="46012"/>
                      <a:pt x="100879" y="46012"/>
                    </a:cubicBezTo>
                    <a:cubicBezTo>
                      <a:pt x="99020" y="46012"/>
                      <a:pt x="97252" y="46842"/>
                      <a:pt x="96011" y="48154"/>
                    </a:cubicBezTo>
                    <a:cubicBezTo>
                      <a:pt x="96091" y="46559"/>
                      <a:pt x="95509" y="45054"/>
                      <a:pt x="94514" y="43880"/>
                    </a:cubicBezTo>
                    <a:cubicBezTo>
                      <a:pt x="94946" y="43798"/>
                      <a:pt x="95380" y="43758"/>
                      <a:pt x="95811" y="43758"/>
                    </a:cubicBezTo>
                    <a:cubicBezTo>
                      <a:pt x="97740" y="43758"/>
                      <a:pt x="99607" y="44561"/>
                      <a:pt x="100948" y="46004"/>
                    </a:cubicBezTo>
                    <a:cubicBezTo>
                      <a:pt x="102286" y="44551"/>
                      <a:pt x="104160" y="43751"/>
                      <a:pt x="106094" y="43751"/>
                    </a:cubicBezTo>
                    <a:close/>
                    <a:moveTo>
                      <a:pt x="70812" y="39306"/>
                    </a:moveTo>
                    <a:cubicBezTo>
                      <a:pt x="71289" y="39306"/>
                      <a:pt x="71770" y="39355"/>
                      <a:pt x="72248" y="39454"/>
                    </a:cubicBezTo>
                    <a:cubicBezTo>
                      <a:pt x="71271" y="40699"/>
                      <a:pt x="70742" y="42276"/>
                      <a:pt x="70939" y="43925"/>
                    </a:cubicBezTo>
                    <a:cubicBezTo>
                      <a:pt x="71449" y="43811"/>
                      <a:pt x="71962" y="43756"/>
                      <a:pt x="72472" y="43756"/>
                    </a:cubicBezTo>
                    <a:cubicBezTo>
                      <a:pt x="74409" y="43756"/>
                      <a:pt x="76285" y="44558"/>
                      <a:pt x="77633" y="46013"/>
                    </a:cubicBezTo>
                    <a:lnTo>
                      <a:pt x="77633" y="46013"/>
                    </a:lnTo>
                    <a:cubicBezTo>
                      <a:pt x="77630" y="46013"/>
                      <a:pt x="77627" y="46013"/>
                      <a:pt x="77624" y="46013"/>
                    </a:cubicBezTo>
                    <a:cubicBezTo>
                      <a:pt x="77606" y="46013"/>
                      <a:pt x="77588" y="46012"/>
                      <a:pt x="77570" y="46012"/>
                    </a:cubicBezTo>
                    <a:cubicBezTo>
                      <a:pt x="75529" y="46012"/>
                      <a:pt x="73598" y="47021"/>
                      <a:pt x="72346" y="48540"/>
                    </a:cubicBezTo>
                    <a:cubicBezTo>
                      <a:pt x="72703" y="44850"/>
                      <a:pt x="69416" y="41568"/>
                      <a:pt x="65713" y="41568"/>
                    </a:cubicBezTo>
                    <a:cubicBezTo>
                      <a:pt x="65693" y="41568"/>
                      <a:pt x="65673" y="41568"/>
                      <a:pt x="65653" y="41568"/>
                    </a:cubicBezTo>
                    <a:lnTo>
                      <a:pt x="65653" y="41559"/>
                    </a:lnTo>
                    <a:cubicBezTo>
                      <a:pt x="66997" y="40107"/>
                      <a:pt x="68873" y="39306"/>
                      <a:pt x="70812" y="39306"/>
                    </a:cubicBezTo>
                    <a:close/>
                    <a:moveTo>
                      <a:pt x="35618" y="43957"/>
                    </a:moveTo>
                    <a:cubicBezTo>
                      <a:pt x="36091" y="43957"/>
                      <a:pt x="36568" y="44006"/>
                      <a:pt x="37042" y="44104"/>
                    </a:cubicBezTo>
                    <a:cubicBezTo>
                      <a:pt x="36020" y="45350"/>
                      <a:pt x="35456" y="46945"/>
                      <a:pt x="35635" y="48620"/>
                    </a:cubicBezTo>
                    <a:cubicBezTo>
                      <a:pt x="34383" y="47164"/>
                      <a:pt x="32507" y="46210"/>
                      <a:pt x="30511" y="46210"/>
                    </a:cubicBezTo>
                    <a:cubicBezTo>
                      <a:pt x="30496" y="46210"/>
                      <a:pt x="30480" y="46210"/>
                      <a:pt x="30465" y="46210"/>
                    </a:cubicBezTo>
                    <a:lnTo>
                      <a:pt x="30465" y="46210"/>
                    </a:lnTo>
                    <a:cubicBezTo>
                      <a:pt x="31804" y="44762"/>
                      <a:pt x="33682" y="43957"/>
                      <a:pt x="35618" y="43957"/>
                    </a:cubicBezTo>
                    <a:close/>
                    <a:moveTo>
                      <a:pt x="112822" y="41864"/>
                    </a:moveTo>
                    <a:cubicBezTo>
                      <a:pt x="115997" y="41864"/>
                      <a:pt x="119174" y="43943"/>
                      <a:pt x="119218" y="48100"/>
                    </a:cubicBezTo>
                    <a:cubicBezTo>
                      <a:pt x="118743" y="47999"/>
                      <a:pt x="118265" y="47949"/>
                      <a:pt x="117790" y="47949"/>
                    </a:cubicBezTo>
                    <a:cubicBezTo>
                      <a:pt x="115926" y="47949"/>
                      <a:pt x="114120" y="48715"/>
                      <a:pt x="112821" y="50108"/>
                    </a:cubicBezTo>
                    <a:cubicBezTo>
                      <a:pt x="111548" y="48728"/>
                      <a:pt x="109756" y="47948"/>
                      <a:pt x="107874" y="47948"/>
                    </a:cubicBezTo>
                    <a:cubicBezTo>
                      <a:pt x="107391" y="47948"/>
                      <a:pt x="106907" y="48002"/>
                      <a:pt x="106432" y="48100"/>
                    </a:cubicBezTo>
                    <a:cubicBezTo>
                      <a:pt x="106472" y="43943"/>
                      <a:pt x="109646" y="41864"/>
                      <a:pt x="112822" y="41864"/>
                    </a:cubicBezTo>
                    <a:close/>
                    <a:moveTo>
                      <a:pt x="136132" y="41864"/>
                    </a:moveTo>
                    <a:cubicBezTo>
                      <a:pt x="139308" y="41864"/>
                      <a:pt x="142484" y="43943"/>
                      <a:pt x="142525" y="48100"/>
                    </a:cubicBezTo>
                    <a:cubicBezTo>
                      <a:pt x="142051" y="47999"/>
                      <a:pt x="141574" y="47949"/>
                      <a:pt x="141100" y="47949"/>
                    </a:cubicBezTo>
                    <a:cubicBezTo>
                      <a:pt x="139242" y="47949"/>
                      <a:pt x="137437" y="48715"/>
                      <a:pt x="136145" y="50108"/>
                    </a:cubicBezTo>
                    <a:cubicBezTo>
                      <a:pt x="134863" y="48728"/>
                      <a:pt x="133071" y="47948"/>
                      <a:pt x="131190" y="47948"/>
                    </a:cubicBezTo>
                    <a:cubicBezTo>
                      <a:pt x="130706" y="47948"/>
                      <a:pt x="130222" y="48002"/>
                      <a:pt x="129747" y="48100"/>
                    </a:cubicBezTo>
                    <a:cubicBezTo>
                      <a:pt x="129783" y="43943"/>
                      <a:pt x="132957" y="41864"/>
                      <a:pt x="136132" y="41864"/>
                    </a:cubicBezTo>
                    <a:close/>
                    <a:moveTo>
                      <a:pt x="89293" y="41912"/>
                    </a:moveTo>
                    <a:cubicBezTo>
                      <a:pt x="92468" y="41912"/>
                      <a:pt x="95642" y="43988"/>
                      <a:pt x="95679" y="48143"/>
                    </a:cubicBezTo>
                    <a:lnTo>
                      <a:pt x="95679" y="48143"/>
                    </a:lnTo>
                    <a:cubicBezTo>
                      <a:pt x="95207" y="48043"/>
                      <a:pt x="94732" y="47994"/>
                      <a:pt x="94260" y="47994"/>
                    </a:cubicBezTo>
                    <a:cubicBezTo>
                      <a:pt x="92399" y="47994"/>
                      <a:pt x="90599" y="48760"/>
                      <a:pt x="89299" y="50152"/>
                    </a:cubicBezTo>
                    <a:cubicBezTo>
                      <a:pt x="88018" y="48773"/>
                      <a:pt x="86226" y="47993"/>
                      <a:pt x="84344" y="47993"/>
                    </a:cubicBezTo>
                    <a:cubicBezTo>
                      <a:pt x="83860" y="47993"/>
                      <a:pt x="83376" y="48047"/>
                      <a:pt x="82902" y="48145"/>
                    </a:cubicBezTo>
                    <a:cubicBezTo>
                      <a:pt x="82937" y="43991"/>
                      <a:pt x="86116" y="41912"/>
                      <a:pt x="89293" y="41912"/>
                    </a:cubicBezTo>
                    <a:close/>
                    <a:moveTo>
                      <a:pt x="42335" y="42067"/>
                    </a:moveTo>
                    <a:cubicBezTo>
                      <a:pt x="45509" y="42067"/>
                      <a:pt x="48681" y="44143"/>
                      <a:pt x="48726" y="48298"/>
                    </a:cubicBezTo>
                    <a:lnTo>
                      <a:pt x="48726" y="48298"/>
                    </a:lnTo>
                    <a:cubicBezTo>
                      <a:pt x="48251" y="48196"/>
                      <a:pt x="47772" y="48146"/>
                      <a:pt x="47298" y="48146"/>
                    </a:cubicBezTo>
                    <a:cubicBezTo>
                      <a:pt x="45434" y="48146"/>
                      <a:pt x="43630" y="48912"/>
                      <a:pt x="42337" y="50305"/>
                    </a:cubicBezTo>
                    <a:cubicBezTo>
                      <a:pt x="41056" y="48925"/>
                      <a:pt x="39264" y="48145"/>
                      <a:pt x="37382" y="48145"/>
                    </a:cubicBezTo>
                    <a:cubicBezTo>
                      <a:pt x="36898" y="48145"/>
                      <a:pt x="36415" y="48199"/>
                      <a:pt x="35940" y="48307"/>
                    </a:cubicBezTo>
                    <a:cubicBezTo>
                      <a:pt x="35980" y="44148"/>
                      <a:pt x="39158" y="42067"/>
                      <a:pt x="42335" y="42067"/>
                    </a:cubicBezTo>
                    <a:close/>
                    <a:moveTo>
                      <a:pt x="65651" y="42067"/>
                    </a:moveTo>
                    <a:cubicBezTo>
                      <a:pt x="68826" y="42067"/>
                      <a:pt x="72001" y="44146"/>
                      <a:pt x="72041" y="48307"/>
                    </a:cubicBezTo>
                    <a:cubicBezTo>
                      <a:pt x="71563" y="48202"/>
                      <a:pt x="71080" y="48150"/>
                      <a:pt x="70601" y="48150"/>
                    </a:cubicBezTo>
                    <a:cubicBezTo>
                      <a:pt x="68748" y="48150"/>
                      <a:pt x="66948" y="48916"/>
                      <a:pt x="65653" y="50305"/>
                    </a:cubicBezTo>
                    <a:cubicBezTo>
                      <a:pt x="64371" y="48934"/>
                      <a:pt x="62579" y="48145"/>
                      <a:pt x="60697" y="48145"/>
                    </a:cubicBezTo>
                    <a:cubicBezTo>
                      <a:pt x="60214" y="48145"/>
                      <a:pt x="59730" y="48199"/>
                      <a:pt x="59255" y="48307"/>
                    </a:cubicBezTo>
                    <a:cubicBezTo>
                      <a:pt x="59295" y="44148"/>
                      <a:pt x="62473" y="42067"/>
                      <a:pt x="65651" y="42067"/>
                    </a:cubicBezTo>
                    <a:close/>
                    <a:moveTo>
                      <a:pt x="18806" y="42117"/>
                    </a:moveTo>
                    <a:cubicBezTo>
                      <a:pt x="21981" y="42117"/>
                      <a:pt x="25156" y="44198"/>
                      <a:pt x="25196" y="48360"/>
                    </a:cubicBezTo>
                    <a:cubicBezTo>
                      <a:pt x="24717" y="48255"/>
                      <a:pt x="24234" y="48204"/>
                      <a:pt x="23755" y="48204"/>
                    </a:cubicBezTo>
                    <a:cubicBezTo>
                      <a:pt x="21902" y="48204"/>
                      <a:pt x="20103" y="48970"/>
                      <a:pt x="18807" y="50359"/>
                    </a:cubicBezTo>
                    <a:cubicBezTo>
                      <a:pt x="17526" y="48988"/>
                      <a:pt x="15734" y="48199"/>
                      <a:pt x="13852" y="48199"/>
                    </a:cubicBezTo>
                    <a:cubicBezTo>
                      <a:pt x="13368" y="48199"/>
                      <a:pt x="12884" y="48253"/>
                      <a:pt x="12409" y="48360"/>
                    </a:cubicBezTo>
                    <a:cubicBezTo>
                      <a:pt x="12454" y="44198"/>
                      <a:pt x="15631" y="42117"/>
                      <a:pt x="18806" y="42117"/>
                    </a:cubicBezTo>
                    <a:close/>
                    <a:moveTo>
                      <a:pt x="117967" y="48323"/>
                    </a:moveTo>
                    <a:cubicBezTo>
                      <a:pt x="118392" y="48323"/>
                      <a:pt x="118820" y="48362"/>
                      <a:pt x="119245" y="48441"/>
                    </a:cubicBezTo>
                    <a:cubicBezTo>
                      <a:pt x="118253" y="49621"/>
                      <a:pt x="117671" y="51114"/>
                      <a:pt x="117757" y="52706"/>
                    </a:cubicBezTo>
                    <a:lnTo>
                      <a:pt x="117757" y="52706"/>
                    </a:lnTo>
                    <a:cubicBezTo>
                      <a:pt x="116507" y="51403"/>
                      <a:pt x="114740" y="50573"/>
                      <a:pt x="112880" y="50573"/>
                    </a:cubicBezTo>
                    <a:cubicBezTo>
                      <a:pt x="112860" y="50573"/>
                      <a:pt x="112840" y="50573"/>
                      <a:pt x="112821" y="50574"/>
                    </a:cubicBezTo>
                    <a:cubicBezTo>
                      <a:pt x="114158" y="49126"/>
                      <a:pt x="116031" y="48323"/>
                      <a:pt x="117967" y="48323"/>
                    </a:cubicBezTo>
                    <a:close/>
                    <a:moveTo>
                      <a:pt x="130990" y="48323"/>
                    </a:moveTo>
                    <a:cubicBezTo>
                      <a:pt x="132925" y="48323"/>
                      <a:pt x="134799" y="49126"/>
                      <a:pt x="136136" y="50574"/>
                    </a:cubicBezTo>
                    <a:cubicBezTo>
                      <a:pt x="136116" y="50573"/>
                      <a:pt x="136096" y="50573"/>
                      <a:pt x="136077" y="50573"/>
                    </a:cubicBezTo>
                    <a:cubicBezTo>
                      <a:pt x="134208" y="50573"/>
                      <a:pt x="132440" y="51412"/>
                      <a:pt x="131199" y="52715"/>
                    </a:cubicBezTo>
                    <a:cubicBezTo>
                      <a:pt x="131279" y="51120"/>
                      <a:pt x="130697" y="49624"/>
                      <a:pt x="129711" y="48441"/>
                    </a:cubicBezTo>
                    <a:cubicBezTo>
                      <a:pt x="130137" y="48362"/>
                      <a:pt x="130565" y="48323"/>
                      <a:pt x="130990" y="48323"/>
                    </a:cubicBezTo>
                    <a:close/>
                    <a:moveTo>
                      <a:pt x="94437" y="48359"/>
                    </a:moveTo>
                    <a:cubicBezTo>
                      <a:pt x="94862" y="48359"/>
                      <a:pt x="95289" y="48398"/>
                      <a:pt x="95715" y="48477"/>
                    </a:cubicBezTo>
                    <a:cubicBezTo>
                      <a:pt x="94722" y="49666"/>
                      <a:pt x="94140" y="51168"/>
                      <a:pt x="94227" y="52750"/>
                    </a:cubicBezTo>
                    <a:lnTo>
                      <a:pt x="94227" y="52750"/>
                    </a:lnTo>
                    <a:cubicBezTo>
                      <a:pt x="92986" y="51447"/>
                      <a:pt x="91219" y="50618"/>
                      <a:pt x="89350" y="50618"/>
                    </a:cubicBezTo>
                    <a:cubicBezTo>
                      <a:pt x="89330" y="50618"/>
                      <a:pt x="89310" y="50618"/>
                      <a:pt x="89290" y="50618"/>
                    </a:cubicBezTo>
                    <a:cubicBezTo>
                      <a:pt x="89270" y="50618"/>
                      <a:pt x="89250" y="50618"/>
                      <a:pt x="89231" y="50618"/>
                    </a:cubicBezTo>
                    <a:cubicBezTo>
                      <a:pt x="87362" y="50618"/>
                      <a:pt x="85603" y="51448"/>
                      <a:pt x="84353" y="52751"/>
                    </a:cubicBezTo>
                    <a:cubicBezTo>
                      <a:pt x="84443" y="51165"/>
                      <a:pt x="83860" y="49660"/>
                      <a:pt x="82866" y="48477"/>
                    </a:cubicBezTo>
                    <a:cubicBezTo>
                      <a:pt x="83291" y="48398"/>
                      <a:pt x="83719" y="48359"/>
                      <a:pt x="84144" y="48359"/>
                    </a:cubicBezTo>
                    <a:cubicBezTo>
                      <a:pt x="86080" y="48359"/>
                      <a:pt x="87955" y="49162"/>
                      <a:pt x="89299" y="50609"/>
                    </a:cubicBezTo>
                    <a:cubicBezTo>
                      <a:pt x="90637" y="49162"/>
                      <a:pt x="92504" y="48359"/>
                      <a:pt x="94437" y="48359"/>
                    </a:cubicBezTo>
                    <a:close/>
                    <a:moveTo>
                      <a:pt x="47485" y="48520"/>
                    </a:moveTo>
                    <a:cubicBezTo>
                      <a:pt x="47909" y="48520"/>
                      <a:pt x="48337" y="48559"/>
                      <a:pt x="48762" y="48638"/>
                    </a:cubicBezTo>
                    <a:cubicBezTo>
                      <a:pt x="47767" y="49821"/>
                      <a:pt x="47185" y="51326"/>
                      <a:pt x="47275" y="52912"/>
                    </a:cubicBezTo>
                    <a:cubicBezTo>
                      <a:pt x="46025" y="51609"/>
                      <a:pt x="44257" y="50779"/>
                      <a:pt x="42397" y="50779"/>
                    </a:cubicBezTo>
                    <a:cubicBezTo>
                      <a:pt x="42377" y="50779"/>
                      <a:pt x="42357" y="50779"/>
                      <a:pt x="42337" y="50780"/>
                    </a:cubicBezTo>
                    <a:cubicBezTo>
                      <a:pt x="43675" y="49325"/>
                      <a:pt x="45549" y="48520"/>
                      <a:pt x="47485" y="48520"/>
                    </a:cubicBezTo>
                    <a:close/>
                    <a:moveTo>
                      <a:pt x="60501" y="48529"/>
                    </a:moveTo>
                    <a:cubicBezTo>
                      <a:pt x="62439" y="48529"/>
                      <a:pt x="64308" y="49332"/>
                      <a:pt x="65653" y="50780"/>
                    </a:cubicBezTo>
                    <a:cubicBezTo>
                      <a:pt x="65633" y="50779"/>
                      <a:pt x="65613" y="50779"/>
                      <a:pt x="65593" y="50779"/>
                    </a:cubicBezTo>
                    <a:cubicBezTo>
                      <a:pt x="63725" y="50779"/>
                      <a:pt x="61957" y="51618"/>
                      <a:pt x="60715" y="52921"/>
                    </a:cubicBezTo>
                    <a:cubicBezTo>
                      <a:pt x="60796" y="51326"/>
                      <a:pt x="60214" y="49830"/>
                      <a:pt x="59219" y="48647"/>
                    </a:cubicBezTo>
                    <a:cubicBezTo>
                      <a:pt x="59646" y="48568"/>
                      <a:pt x="60075" y="48529"/>
                      <a:pt x="60501" y="48529"/>
                    </a:cubicBezTo>
                    <a:close/>
                    <a:moveTo>
                      <a:pt x="107662" y="48316"/>
                    </a:moveTo>
                    <a:cubicBezTo>
                      <a:pt x="109596" y="48316"/>
                      <a:pt x="111472" y="49118"/>
                      <a:pt x="112821" y="50574"/>
                    </a:cubicBezTo>
                    <a:cubicBezTo>
                      <a:pt x="112802" y="50573"/>
                      <a:pt x="112783" y="50573"/>
                      <a:pt x="112765" y="50573"/>
                    </a:cubicBezTo>
                    <a:cubicBezTo>
                      <a:pt x="110778" y="50573"/>
                      <a:pt x="108902" y="51519"/>
                      <a:pt x="107650" y="52966"/>
                    </a:cubicBezTo>
                    <a:lnTo>
                      <a:pt x="107650" y="52966"/>
                    </a:lnTo>
                    <a:cubicBezTo>
                      <a:pt x="107803" y="51290"/>
                      <a:pt x="107211" y="49713"/>
                      <a:pt x="106172" y="48477"/>
                    </a:cubicBezTo>
                    <a:cubicBezTo>
                      <a:pt x="106667" y="48369"/>
                      <a:pt x="107167" y="48316"/>
                      <a:pt x="107662" y="48316"/>
                    </a:cubicBezTo>
                    <a:close/>
                    <a:moveTo>
                      <a:pt x="13659" y="48573"/>
                    </a:moveTo>
                    <a:cubicBezTo>
                      <a:pt x="15592" y="48573"/>
                      <a:pt x="17464" y="49371"/>
                      <a:pt x="18807" y="50824"/>
                    </a:cubicBezTo>
                    <a:cubicBezTo>
                      <a:pt x="18787" y="50824"/>
                      <a:pt x="18768" y="50824"/>
                      <a:pt x="18748" y="50824"/>
                    </a:cubicBezTo>
                    <a:cubicBezTo>
                      <a:pt x="16879" y="50824"/>
                      <a:pt x="15111" y="51663"/>
                      <a:pt x="13870" y="52966"/>
                    </a:cubicBezTo>
                    <a:cubicBezTo>
                      <a:pt x="13951" y="51371"/>
                      <a:pt x="13368" y="49875"/>
                      <a:pt x="12374" y="48692"/>
                    </a:cubicBezTo>
                    <a:cubicBezTo>
                      <a:pt x="12802" y="48612"/>
                      <a:pt x="13232" y="48573"/>
                      <a:pt x="13659" y="48573"/>
                    </a:cubicBezTo>
                    <a:close/>
                    <a:moveTo>
                      <a:pt x="23953" y="48574"/>
                    </a:moveTo>
                    <a:cubicBezTo>
                      <a:pt x="24378" y="48574"/>
                      <a:pt x="24806" y="48613"/>
                      <a:pt x="25232" y="48692"/>
                    </a:cubicBezTo>
                    <a:cubicBezTo>
                      <a:pt x="24237" y="49875"/>
                      <a:pt x="23655" y="51371"/>
                      <a:pt x="23744" y="52966"/>
                    </a:cubicBezTo>
                    <a:cubicBezTo>
                      <a:pt x="22494" y="51663"/>
                      <a:pt x="20726" y="50824"/>
                      <a:pt x="18866" y="50824"/>
                    </a:cubicBezTo>
                    <a:cubicBezTo>
                      <a:pt x="18846" y="50824"/>
                      <a:pt x="18827" y="50824"/>
                      <a:pt x="18807" y="50824"/>
                    </a:cubicBezTo>
                    <a:cubicBezTo>
                      <a:pt x="20144" y="49377"/>
                      <a:pt x="22018" y="48574"/>
                      <a:pt x="23953" y="48574"/>
                    </a:cubicBezTo>
                    <a:close/>
                    <a:moveTo>
                      <a:pt x="37179" y="48522"/>
                    </a:moveTo>
                    <a:cubicBezTo>
                      <a:pt x="39113" y="48522"/>
                      <a:pt x="40989" y="49325"/>
                      <a:pt x="42337" y="50780"/>
                    </a:cubicBezTo>
                    <a:cubicBezTo>
                      <a:pt x="42319" y="50779"/>
                      <a:pt x="42300" y="50779"/>
                      <a:pt x="42282" y="50779"/>
                    </a:cubicBezTo>
                    <a:cubicBezTo>
                      <a:pt x="40295" y="50779"/>
                      <a:pt x="38419" y="51725"/>
                      <a:pt x="37167" y="53172"/>
                    </a:cubicBezTo>
                    <a:cubicBezTo>
                      <a:pt x="37320" y="51496"/>
                      <a:pt x="36728" y="49910"/>
                      <a:pt x="35689" y="48683"/>
                    </a:cubicBezTo>
                    <a:cubicBezTo>
                      <a:pt x="36184" y="48575"/>
                      <a:pt x="36683" y="48522"/>
                      <a:pt x="37179" y="48522"/>
                    </a:cubicBezTo>
                    <a:close/>
                    <a:moveTo>
                      <a:pt x="124475" y="46470"/>
                    </a:moveTo>
                    <a:cubicBezTo>
                      <a:pt x="127650" y="46470"/>
                      <a:pt x="130827" y="48548"/>
                      <a:pt x="130867" y="52706"/>
                    </a:cubicBezTo>
                    <a:cubicBezTo>
                      <a:pt x="130388" y="52601"/>
                      <a:pt x="129906" y="52550"/>
                      <a:pt x="129426" y="52550"/>
                    </a:cubicBezTo>
                    <a:cubicBezTo>
                      <a:pt x="127574" y="52550"/>
                      <a:pt x="125776" y="53316"/>
                      <a:pt x="124487" y="54704"/>
                    </a:cubicBezTo>
                    <a:cubicBezTo>
                      <a:pt x="123206" y="53333"/>
                      <a:pt x="121414" y="52545"/>
                      <a:pt x="119532" y="52545"/>
                    </a:cubicBezTo>
                    <a:cubicBezTo>
                      <a:pt x="119048" y="52545"/>
                      <a:pt x="118564" y="52599"/>
                      <a:pt x="118089" y="52706"/>
                    </a:cubicBezTo>
                    <a:cubicBezTo>
                      <a:pt x="118125" y="48548"/>
                      <a:pt x="121299" y="46470"/>
                      <a:pt x="124475" y="46470"/>
                    </a:cubicBezTo>
                    <a:close/>
                    <a:moveTo>
                      <a:pt x="77635" y="46519"/>
                    </a:moveTo>
                    <a:cubicBezTo>
                      <a:pt x="80808" y="46519"/>
                      <a:pt x="83981" y="48596"/>
                      <a:pt x="84022" y="52751"/>
                    </a:cubicBezTo>
                    <a:lnTo>
                      <a:pt x="84031" y="52760"/>
                    </a:lnTo>
                    <a:cubicBezTo>
                      <a:pt x="83550" y="52655"/>
                      <a:pt x="83066" y="52604"/>
                      <a:pt x="82586" y="52604"/>
                    </a:cubicBezTo>
                    <a:cubicBezTo>
                      <a:pt x="80731" y="52604"/>
                      <a:pt x="78937" y="53370"/>
                      <a:pt x="77642" y="54758"/>
                    </a:cubicBezTo>
                    <a:cubicBezTo>
                      <a:pt x="76360" y="53378"/>
                      <a:pt x="74568" y="52599"/>
                      <a:pt x="72696" y="52599"/>
                    </a:cubicBezTo>
                    <a:cubicBezTo>
                      <a:pt x="72203" y="52599"/>
                      <a:pt x="71719" y="52652"/>
                      <a:pt x="71244" y="52760"/>
                    </a:cubicBezTo>
                    <a:cubicBezTo>
                      <a:pt x="71280" y="48600"/>
                      <a:pt x="74457" y="46519"/>
                      <a:pt x="77635" y="46519"/>
                    </a:cubicBezTo>
                    <a:close/>
                    <a:moveTo>
                      <a:pt x="100946" y="46509"/>
                    </a:moveTo>
                    <a:cubicBezTo>
                      <a:pt x="104122" y="46509"/>
                      <a:pt x="107296" y="48585"/>
                      <a:pt x="107337" y="52742"/>
                    </a:cubicBezTo>
                    <a:cubicBezTo>
                      <a:pt x="106865" y="52641"/>
                      <a:pt x="106389" y="52591"/>
                      <a:pt x="105917" y="52591"/>
                    </a:cubicBezTo>
                    <a:cubicBezTo>
                      <a:pt x="104050" y="52591"/>
                      <a:pt x="102242" y="53364"/>
                      <a:pt x="100948" y="54758"/>
                    </a:cubicBezTo>
                    <a:lnTo>
                      <a:pt x="100948" y="54749"/>
                    </a:lnTo>
                    <a:cubicBezTo>
                      <a:pt x="99667" y="53369"/>
                      <a:pt x="97875" y="52590"/>
                      <a:pt x="95993" y="52590"/>
                    </a:cubicBezTo>
                    <a:cubicBezTo>
                      <a:pt x="95509" y="52590"/>
                      <a:pt x="95025" y="52643"/>
                      <a:pt x="94550" y="52742"/>
                    </a:cubicBezTo>
                    <a:cubicBezTo>
                      <a:pt x="94591" y="48588"/>
                      <a:pt x="97769" y="46509"/>
                      <a:pt x="100946" y="46509"/>
                    </a:cubicBezTo>
                    <a:close/>
                    <a:moveTo>
                      <a:pt x="53993" y="46670"/>
                    </a:moveTo>
                    <a:cubicBezTo>
                      <a:pt x="57169" y="46670"/>
                      <a:pt x="60344" y="48747"/>
                      <a:pt x="60384" y="52903"/>
                    </a:cubicBezTo>
                    <a:cubicBezTo>
                      <a:pt x="59911" y="52801"/>
                      <a:pt x="59433" y="52752"/>
                      <a:pt x="58960" y="52752"/>
                    </a:cubicBezTo>
                    <a:cubicBezTo>
                      <a:pt x="57101" y="52752"/>
                      <a:pt x="55295" y="53518"/>
                      <a:pt x="53995" y="54910"/>
                    </a:cubicBezTo>
                    <a:cubicBezTo>
                      <a:pt x="52714" y="53531"/>
                      <a:pt x="50922" y="52751"/>
                      <a:pt x="49040" y="52751"/>
                    </a:cubicBezTo>
                    <a:cubicBezTo>
                      <a:pt x="48556" y="52751"/>
                      <a:pt x="48072" y="52805"/>
                      <a:pt x="47597" y="52903"/>
                    </a:cubicBezTo>
                    <a:cubicBezTo>
                      <a:pt x="47638" y="48749"/>
                      <a:pt x="50816" y="46670"/>
                      <a:pt x="53993" y="46670"/>
                    </a:cubicBezTo>
                    <a:close/>
                    <a:moveTo>
                      <a:pt x="7145" y="46712"/>
                    </a:moveTo>
                    <a:cubicBezTo>
                      <a:pt x="10322" y="46712"/>
                      <a:pt x="13498" y="48790"/>
                      <a:pt x="13538" y="52948"/>
                    </a:cubicBezTo>
                    <a:cubicBezTo>
                      <a:pt x="13065" y="52846"/>
                      <a:pt x="12588" y="52796"/>
                      <a:pt x="12114" y="52796"/>
                    </a:cubicBezTo>
                    <a:cubicBezTo>
                      <a:pt x="10255" y="52796"/>
                      <a:pt x="8451" y="53563"/>
                      <a:pt x="7159" y="54955"/>
                    </a:cubicBezTo>
                    <a:cubicBezTo>
                      <a:pt x="5884" y="53583"/>
                      <a:pt x="4097" y="52805"/>
                      <a:pt x="2226" y="52805"/>
                    </a:cubicBezTo>
                    <a:cubicBezTo>
                      <a:pt x="2216" y="52805"/>
                      <a:pt x="2205" y="52805"/>
                      <a:pt x="2194" y="52805"/>
                    </a:cubicBezTo>
                    <a:lnTo>
                      <a:pt x="2194" y="52796"/>
                    </a:lnTo>
                    <a:cubicBezTo>
                      <a:pt x="1711" y="52796"/>
                      <a:pt x="1227" y="52850"/>
                      <a:pt x="752" y="52948"/>
                    </a:cubicBezTo>
                    <a:cubicBezTo>
                      <a:pt x="792" y="48790"/>
                      <a:pt x="3969" y="46712"/>
                      <a:pt x="7145" y="46712"/>
                    </a:cubicBezTo>
                    <a:close/>
                    <a:moveTo>
                      <a:pt x="30465" y="46717"/>
                    </a:moveTo>
                    <a:cubicBezTo>
                      <a:pt x="33637" y="46717"/>
                      <a:pt x="36811" y="48795"/>
                      <a:pt x="36854" y="52953"/>
                    </a:cubicBezTo>
                    <a:lnTo>
                      <a:pt x="36854" y="52953"/>
                    </a:lnTo>
                    <a:cubicBezTo>
                      <a:pt x="36379" y="52851"/>
                      <a:pt x="35901" y="52801"/>
                      <a:pt x="35426" y="52801"/>
                    </a:cubicBezTo>
                    <a:cubicBezTo>
                      <a:pt x="33569" y="52801"/>
                      <a:pt x="31771" y="53567"/>
                      <a:pt x="30483" y="54955"/>
                    </a:cubicBezTo>
                    <a:cubicBezTo>
                      <a:pt x="29201" y="53584"/>
                      <a:pt x="27409" y="52796"/>
                      <a:pt x="25528" y="52796"/>
                    </a:cubicBezTo>
                    <a:cubicBezTo>
                      <a:pt x="25044" y="52796"/>
                      <a:pt x="24560" y="52850"/>
                      <a:pt x="24085" y="52957"/>
                    </a:cubicBezTo>
                    <a:cubicBezTo>
                      <a:pt x="24116" y="48798"/>
                      <a:pt x="27290" y="46717"/>
                      <a:pt x="30465" y="46717"/>
                    </a:cubicBezTo>
                    <a:close/>
                    <a:moveTo>
                      <a:pt x="107865" y="57160"/>
                    </a:moveTo>
                    <a:cubicBezTo>
                      <a:pt x="107867" y="57160"/>
                      <a:pt x="107868" y="57160"/>
                      <a:pt x="107870" y="57160"/>
                    </a:cubicBezTo>
                    <a:lnTo>
                      <a:pt x="107870" y="57160"/>
                    </a:lnTo>
                    <a:cubicBezTo>
                      <a:pt x="107871" y="57160"/>
                      <a:pt x="107873" y="57160"/>
                      <a:pt x="107874" y="57160"/>
                    </a:cubicBezTo>
                    <a:close/>
                    <a:moveTo>
                      <a:pt x="129607" y="52925"/>
                    </a:moveTo>
                    <a:cubicBezTo>
                      <a:pt x="130037" y="52925"/>
                      <a:pt x="130471" y="52965"/>
                      <a:pt x="130903" y="53047"/>
                    </a:cubicBezTo>
                    <a:cubicBezTo>
                      <a:pt x="129908" y="54229"/>
                      <a:pt x="129326" y="55726"/>
                      <a:pt x="129415" y="57321"/>
                    </a:cubicBezTo>
                    <a:cubicBezTo>
                      <a:pt x="128165" y="56009"/>
                      <a:pt x="126406" y="55179"/>
                      <a:pt x="124538" y="55179"/>
                    </a:cubicBezTo>
                    <a:cubicBezTo>
                      <a:pt x="124518" y="55179"/>
                      <a:pt x="124498" y="55179"/>
                      <a:pt x="124478" y="55179"/>
                    </a:cubicBezTo>
                    <a:cubicBezTo>
                      <a:pt x="124458" y="55179"/>
                      <a:pt x="124438" y="55179"/>
                      <a:pt x="124418" y="55179"/>
                    </a:cubicBezTo>
                    <a:cubicBezTo>
                      <a:pt x="122550" y="55179"/>
                      <a:pt x="120782" y="56009"/>
                      <a:pt x="119541" y="57321"/>
                    </a:cubicBezTo>
                    <a:cubicBezTo>
                      <a:pt x="119622" y="55726"/>
                      <a:pt x="119039" y="54220"/>
                      <a:pt x="118045" y="53047"/>
                    </a:cubicBezTo>
                    <a:cubicBezTo>
                      <a:pt x="118478" y="52965"/>
                      <a:pt x="118913" y="52925"/>
                      <a:pt x="119344" y="52925"/>
                    </a:cubicBezTo>
                    <a:cubicBezTo>
                      <a:pt x="121276" y="52925"/>
                      <a:pt x="123138" y="53727"/>
                      <a:pt x="124478" y="55170"/>
                    </a:cubicBezTo>
                    <a:cubicBezTo>
                      <a:pt x="125811" y="53727"/>
                      <a:pt x="127678" y="52925"/>
                      <a:pt x="129607" y="52925"/>
                    </a:cubicBezTo>
                    <a:close/>
                    <a:moveTo>
                      <a:pt x="82780" y="52965"/>
                    </a:moveTo>
                    <a:cubicBezTo>
                      <a:pt x="83204" y="52965"/>
                      <a:pt x="83632" y="53003"/>
                      <a:pt x="84057" y="53082"/>
                    </a:cubicBezTo>
                    <a:cubicBezTo>
                      <a:pt x="83538" y="53701"/>
                      <a:pt x="83135" y="54409"/>
                      <a:pt x="82875" y="55170"/>
                    </a:cubicBezTo>
                    <a:cubicBezTo>
                      <a:pt x="82634" y="55866"/>
                      <a:pt x="82526" y="56607"/>
                      <a:pt x="82569" y="57347"/>
                    </a:cubicBezTo>
                    <a:lnTo>
                      <a:pt x="82569" y="57347"/>
                    </a:lnTo>
                    <a:cubicBezTo>
                      <a:pt x="81328" y="56053"/>
                      <a:pt x="79569" y="55215"/>
                      <a:pt x="77701" y="55215"/>
                    </a:cubicBezTo>
                    <a:cubicBezTo>
                      <a:pt x="77681" y="55215"/>
                      <a:pt x="77661" y="55215"/>
                      <a:pt x="77642" y="55215"/>
                    </a:cubicBezTo>
                    <a:cubicBezTo>
                      <a:pt x="78979" y="53768"/>
                      <a:pt x="80847" y="52965"/>
                      <a:pt x="82780" y="52965"/>
                    </a:cubicBezTo>
                    <a:close/>
                    <a:moveTo>
                      <a:pt x="95802" y="52974"/>
                    </a:moveTo>
                    <a:cubicBezTo>
                      <a:pt x="97735" y="52974"/>
                      <a:pt x="99602" y="53775"/>
                      <a:pt x="100939" y="55215"/>
                    </a:cubicBezTo>
                    <a:cubicBezTo>
                      <a:pt x="100919" y="55215"/>
                      <a:pt x="100900" y="55215"/>
                      <a:pt x="100880" y="55215"/>
                    </a:cubicBezTo>
                    <a:cubicBezTo>
                      <a:pt x="99020" y="55215"/>
                      <a:pt x="97252" y="56053"/>
                      <a:pt x="96011" y="57357"/>
                    </a:cubicBezTo>
                    <a:cubicBezTo>
                      <a:pt x="96047" y="56622"/>
                      <a:pt x="95948" y="55878"/>
                      <a:pt x="95706" y="55179"/>
                    </a:cubicBezTo>
                    <a:lnTo>
                      <a:pt x="95706" y="55170"/>
                    </a:lnTo>
                    <a:cubicBezTo>
                      <a:pt x="95446" y="54409"/>
                      <a:pt x="95043" y="53701"/>
                      <a:pt x="94523" y="53091"/>
                    </a:cubicBezTo>
                    <a:cubicBezTo>
                      <a:pt x="94949" y="53012"/>
                      <a:pt x="95377" y="52974"/>
                      <a:pt x="95802" y="52974"/>
                    </a:cubicBezTo>
                    <a:close/>
                    <a:moveTo>
                      <a:pt x="60697" y="57357"/>
                    </a:moveTo>
                    <a:cubicBezTo>
                      <a:pt x="60700" y="57357"/>
                      <a:pt x="60703" y="57357"/>
                      <a:pt x="60706" y="57357"/>
                    </a:cubicBezTo>
                    <a:lnTo>
                      <a:pt x="60706" y="57357"/>
                    </a:lnTo>
                    <a:cubicBezTo>
                      <a:pt x="60709" y="57357"/>
                      <a:pt x="60712" y="57357"/>
                      <a:pt x="60715" y="57357"/>
                    </a:cubicBezTo>
                    <a:close/>
                    <a:moveTo>
                      <a:pt x="48839" y="53117"/>
                    </a:moveTo>
                    <a:cubicBezTo>
                      <a:pt x="50775" y="53117"/>
                      <a:pt x="52650" y="53921"/>
                      <a:pt x="53995" y="55376"/>
                    </a:cubicBezTo>
                    <a:lnTo>
                      <a:pt x="53995" y="55376"/>
                    </a:lnTo>
                    <a:cubicBezTo>
                      <a:pt x="53992" y="55376"/>
                      <a:pt x="53989" y="55376"/>
                      <a:pt x="53986" y="55376"/>
                    </a:cubicBezTo>
                    <a:cubicBezTo>
                      <a:pt x="53966" y="55376"/>
                      <a:pt x="53946" y="55376"/>
                      <a:pt x="53927" y="55376"/>
                    </a:cubicBezTo>
                    <a:cubicBezTo>
                      <a:pt x="52067" y="55376"/>
                      <a:pt x="50299" y="56206"/>
                      <a:pt x="49049" y="57509"/>
                    </a:cubicBezTo>
                    <a:cubicBezTo>
                      <a:pt x="49138" y="55923"/>
                      <a:pt x="48556" y="54418"/>
                      <a:pt x="47561" y="53235"/>
                    </a:cubicBezTo>
                    <a:cubicBezTo>
                      <a:pt x="47987" y="53156"/>
                      <a:pt x="48414" y="53117"/>
                      <a:pt x="48839" y="53117"/>
                    </a:cubicBezTo>
                    <a:close/>
                    <a:moveTo>
                      <a:pt x="59142" y="53117"/>
                    </a:moveTo>
                    <a:cubicBezTo>
                      <a:pt x="59567" y="53117"/>
                      <a:pt x="59994" y="53156"/>
                      <a:pt x="60420" y="53235"/>
                    </a:cubicBezTo>
                    <a:cubicBezTo>
                      <a:pt x="59425" y="54427"/>
                      <a:pt x="58843" y="55932"/>
                      <a:pt x="58932" y="57518"/>
                    </a:cubicBezTo>
                    <a:lnTo>
                      <a:pt x="58923" y="57509"/>
                    </a:lnTo>
                    <a:cubicBezTo>
                      <a:pt x="57682" y="56206"/>
                      <a:pt x="55914" y="55376"/>
                      <a:pt x="54046" y="55376"/>
                    </a:cubicBezTo>
                    <a:cubicBezTo>
                      <a:pt x="54029" y="55376"/>
                      <a:pt x="54012" y="55376"/>
                      <a:pt x="53995" y="55376"/>
                    </a:cubicBezTo>
                    <a:lnTo>
                      <a:pt x="53995" y="55376"/>
                    </a:lnTo>
                    <a:cubicBezTo>
                      <a:pt x="55333" y="53921"/>
                      <a:pt x="57206" y="53117"/>
                      <a:pt x="59142" y="53117"/>
                    </a:cubicBezTo>
                    <a:close/>
                    <a:moveTo>
                      <a:pt x="25317" y="53179"/>
                    </a:moveTo>
                    <a:cubicBezTo>
                      <a:pt x="27247" y="53179"/>
                      <a:pt x="29113" y="53976"/>
                      <a:pt x="30456" y="55421"/>
                    </a:cubicBezTo>
                    <a:cubicBezTo>
                      <a:pt x="30436" y="55421"/>
                      <a:pt x="30416" y="55421"/>
                      <a:pt x="30397" y="55421"/>
                    </a:cubicBezTo>
                    <a:cubicBezTo>
                      <a:pt x="28528" y="55421"/>
                      <a:pt x="26769" y="56259"/>
                      <a:pt x="25528" y="57554"/>
                    </a:cubicBezTo>
                    <a:cubicBezTo>
                      <a:pt x="25563" y="56819"/>
                      <a:pt x="25456" y="56075"/>
                      <a:pt x="25223" y="55376"/>
                    </a:cubicBezTo>
                    <a:lnTo>
                      <a:pt x="25223" y="55385"/>
                    </a:lnTo>
                    <a:cubicBezTo>
                      <a:pt x="24963" y="54624"/>
                      <a:pt x="24560" y="53916"/>
                      <a:pt x="24031" y="53298"/>
                    </a:cubicBezTo>
                    <a:cubicBezTo>
                      <a:pt x="24460" y="53218"/>
                      <a:pt x="24890" y="53179"/>
                      <a:pt x="25317" y="53179"/>
                    </a:cubicBezTo>
                    <a:close/>
                    <a:moveTo>
                      <a:pt x="12293" y="53188"/>
                    </a:moveTo>
                    <a:cubicBezTo>
                      <a:pt x="12719" y="53188"/>
                      <a:pt x="13147" y="53227"/>
                      <a:pt x="13574" y="53307"/>
                    </a:cubicBezTo>
                    <a:cubicBezTo>
                      <a:pt x="13055" y="53925"/>
                      <a:pt x="12651" y="54624"/>
                      <a:pt x="12391" y="55385"/>
                    </a:cubicBezTo>
                    <a:cubicBezTo>
                      <a:pt x="12150" y="56084"/>
                      <a:pt x="12051" y="56819"/>
                      <a:pt x="12087" y="57554"/>
                    </a:cubicBezTo>
                    <a:lnTo>
                      <a:pt x="12087" y="57572"/>
                    </a:lnTo>
                    <a:cubicBezTo>
                      <a:pt x="10845" y="56268"/>
                      <a:pt x="9086" y="55430"/>
                      <a:pt x="7218" y="55430"/>
                    </a:cubicBezTo>
                    <a:cubicBezTo>
                      <a:pt x="7198" y="55430"/>
                      <a:pt x="7178" y="55430"/>
                      <a:pt x="7159" y="55430"/>
                    </a:cubicBezTo>
                    <a:cubicBezTo>
                      <a:pt x="8501" y="53985"/>
                      <a:pt x="10367" y="53188"/>
                      <a:pt x="12293" y="53188"/>
                    </a:cubicBezTo>
                    <a:close/>
                    <a:moveTo>
                      <a:pt x="106098" y="52962"/>
                    </a:moveTo>
                    <a:cubicBezTo>
                      <a:pt x="106573" y="52962"/>
                      <a:pt x="107051" y="53010"/>
                      <a:pt x="107525" y="53109"/>
                    </a:cubicBezTo>
                    <a:cubicBezTo>
                      <a:pt x="106514" y="54361"/>
                      <a:pt x="105950" y="55943"/>
                      <a:pt x="106117" y="57615"/>
                    </a:cubicBezTo>
                    <a:lnTo>
                      <a:pt x="106117" y="57615"/>
                    </a:lnTo>
                    <a:cubicBezTo>
                      <a:pt x="104869" y="56153"/>
                      <a:pt x="102981" y="55206"/>
                      <a:pt x="100985" y="55206"/>
                    </a:cubicBezTo>
                    <a:cubicBezTo>
                      <a:pt x="100976" y="55206"/>
                      <a:pt x="100966" y="55206"/>
                      <a:pt x="100957" y="55206"/>
                    </a:cubicBezTo>
                    <a:cubicBezTo>
                      <a:pt x="102302" y="53761"/>
                      <a:pt x="104171" y="52962"/>
                      <a:pt x="106098" y="52962"/>
                    </a:cubicBezTo>
                    <a:close/>
                    <a:moveTo>
                      <a:pt x="70812" y="48526"/>
                    </a:moveTo>
                    <a:cubicBezTo>
                      <a:pt x="71289" y="48526"/>
                      <a:pt x="71770" y="48575"/>
                      <a:pt x="72248" y="48674"/>
                    </a:cubicBezTo>
                    <a:cubicBezTo>
                      <a:pt x="71271" y="49928"/>
                      <a:pt x="70742" y="51496"/>
                      <a:pt x="70939" y="53145"/>
                    </a:cubicBezTo>
                    <a:cubicBezTo>
                      <a:pt x="71447" y="53031"/>
                      <a:pt x="71960" y="52976"/>
                      <a:pt x="72468" y="52976"/>
                    </a:cubicBezTo>
                    <a:cubicBezTo>
                      <a:pt x="74401" y="52976"/>
                      <a:pt x="76276" y="53777"/>
                      <a:pt x="77624" y="55224"/>
                    </a:cubicBezTo>
                    <a:cubicBezTo>
                      <a:pt x="77606" y="55224"/>
                      <a:pt x="77587" y="55224"/>
                      <a:pt x="77569" y="55224"/>
                    </a:cubicBezTo>
                    <a:cubicBezTo>
                      <a:pt x="75520" y="55224"/>
                      <a:pt x="73598" y="56223"/>
                      <a:pt x="72355" y="57751"/>
                    </a:cubicBezTo>
                    <a:cubicBezTo>
                      <a:pt x="72694" y="54052"/>
                      <a:pt x="69407" y="50779"/>
                      <a:pt x="65713" y="50779"/>
                    </a:cubicBezTo>
                    <a:cubicBezTo>
                      <a:pt x="65693" y="50779"/>
                      <a:pt x="65673" y="50779"/>
                      <a:pt x="65653" y="50780"/>
                    </a:cubicBezTo>
                    <a:cubicBezTo>
                      <a:pt x="66997" y="49327"/>
                      <a:pt x="68873" y="48526"/>
                      <a:pt x="70812" y="48526"/>
                    </a:cubicBezTo>
                    <a:close/>
                    <a:moveTo>
                      <a:pt x="35611" y="53168"/>
                    </a:moveTo>
                    <a:cubicBezTo>
                      <a:pt x="36086" y="53168"/>
                      <a:pt x="36566" y="53216"/>
                      <a:pt x="37042" y="53315"/>
                    </a:cubicBezTo>
                    <a:cubicBezTo>
                      <a:pt x="36031" y="54567"/>
                      <a:pt x="35458" y="56149"/>
                      <a:pt x="35634" y="57812"/>
                    </a:cubicBezTo>
                    <a:lnTo>
                      <a:pt x="35634" y="57812"/>
                    </a:lnTo>
                    <a:cubicBezTo>
                      <a:pt x="34382" y="56357"/>
                      <a:pt x="32515" y="55412"/>
                      <a:pt x="30530" y="55412"/>
                    </a:cubicBezTo>
                    <a:cubicBezTo>
                      <a:pt x="30511" y="55412"/>
                      <a:pt x="30492" y="55412"/>
                      <a:pt x="30474" y="55412"/>
                    </a:cubicBezTo>
                    <a:cubicBezTo>
                      <a:pt x="31811" y="53967"/>
                      <a:pt x="33679" y="53168"/>
                      <a:pt x="35611" y="53168"/>
                    </a:cubicBezTo>
                    <a:close/>
                    <a:moveTo>
                      <a:pt x="112818" y="51075"/>
                    </a:moveTo>
                    <a:cubicBezTo>
                      <a:pt x="115995" y="51075"/>
                      <a:pt x="119174" y="53154"/>
                      <a:pt x="119218" y="57312"/>
                    </a:cubicBezTo>
                    <a:cubicBezTo>
                      <a:pt x="118743" y="57210"/>
                      <a:pt x="118265" y="57160"/>
                      <a:pt x="117790" y="57160"/>
                    </a:cubicBezTo>
                    <a:cubicBezTo>
                      <a:pt x="115926" y="57160"/>
                      <a:pt x="114120" y="57927"/>
                      <a:pt x="112821" y="59319"/>
                    </a:cubicBezTo>
                    <a:cubicBezTo>
                      <a:pt x="111549" y="57940"/>
                      <a:pt x="109750" y="57161"/>
                      <a:pt x="107870" y="57160"/>
                    </a:cubicBezTo>
                    <a:lnTo>
                      <a:pt x="107870" y="57160"/>
                    </a:lnTo>
                    <a:cubicBezTo>
                      <a:pt x="107388" y="57160"/>
                      <a:pt x="106905" y="57214"/>
                      <a:pt x="106432" y="57312"/>
                    </a:cubicBezTo>
                    <a:cubicBezTo>
                      <a:pt x="106468" y="53154"/>
                      <a:pt x="109642" y="51075"/>
                      <a:pt x="112818" y="51075"/>
                    </a:cubicBezTo>
                    <a:close/>
                    <a:moveTo>
                      <a:pt x="136134" y="51090"/>
                    </a:moveTo>
                    <a:cubicBezTo>
                      <a:pt x="139310" y="51090"/>
                      <a:pt x="142484" y="53169"/>
                      <a:pt x="142525" y="57330"/>
                    </a:cubicBezTo>
                    <a:cubicBezTo>
                      <a:pt x="142043" y="57224"/>
                      <a:pt x="141557" y="57173"/>
                      <a:pt x="141075" y="57173"/>
                    </a:cubicBezTo>
                    <a:cubicBezTo>
                      <a:pt x="139225" y="57173"/>
                      <a:pt x="137430" y="57933"/>
                      <a:pt x="136136" y="59319"/>
                    </a:cubicBezTo>
                    <a:lnTo>
                      <a:pt x="136136" y="59328"/>
                    </a:lnTo>
                    <a:cubicBezTo>
                      <a:pt x="134854" y="57957"/>
                      <a:pt x="133062" y="57168"/>
                      <a:pt x="131181" y="57168"/>
                    </a:cubicBezTo>
                    <a:cubicBezTo>
                      <a:pt x="130697" y="57168"/>
                      <a:pt x="130213" y="57222"/>
                      <a:pt x="129738" y="57330"/>
                    </a:cubicBezTo>
                    <a:cubicBezTo>
                      <a:pt x="129778" y="53171"/>
                      <a:pt x="132957" y="51090"/>
                      <a:pt x="136134" y="51090"/>
                    </a:cubicBezTo>
                    <a:close/>
                    <a:moveTo>
                      <a:pt x="89294" y="51126"/>
                    </a:moveTo>
                    <a:cubicBezTo>
                      <a:pt x="91873" y="51126"/>
                      <a:pt x="94452" y="52497"/>
                      <a:pt x="95348" y="55242"/>
                    </a:cubicBezTo>
                    <a:cubicBezTo>
                      <a:pt x="95572" y="55923"/>
                      <a:pt x="95679" y="56631"/>
                      <a:pt x="95688" y="57348"/>
                    </a:cubicBezTo>
                    <a:cubicBezTo>
                      <a:pt x="95215" y="57246"/>
                      <a:pt x="94738" y="57196"/>
                      <a:pt x="94264" y="57196"/>
                    </a:cubicBezTo>
                    <a:cubicBezTo>
                      <a:pt x="92405" y="57196"/>
                      <a:pt x="90599" y="57962"/>
                      <a:pt x="89299" y="59355"/>
                    </a:cubicBezTo>
                    <a:cubicBezTo>
                      <a:pt x="88027" y="57975"/>
                      <a:pt x="86226" y="57195"/>
                      <a:pt x="84353" y="57195"/>
                    </a:cubicBezTo>
                    <a:cubicBezTo>
                      <a:pt x="83860" y="57195"/>
                      <a:pt x="83376" y="57249"/>
                      <a:pt x="82910" y="57348"/>
                    </a:cubicBezTo>
                    <a:cubicBezTo>
                      <a:pt x="82902" y="56631"/>
                      <a:pt x="83009" y="55923"/>
                      <a:pt x="83224" y="55242"/>
                    </a:cubicBezTo>
                    <a:lnTo>
                      <a:pt x="83233" y="55242"/>
                    </a:lnTo>
                    <a:cubicBezTo>
                      <a:pt x="84129" y="52499"/>
                      <a:pt x="86712" y="51126"/>
                      <a:pt x="89294" y="51126"/>
                    </a:cubicBezTo>
                    <a:close/>
                    <a:moveTo>
                      <a:pt x="42335" y="51276"/>
                    </a:moveTo>
                    <a:cubicBezTo>
                      <a:pt x="45511" y="51276"/>
                      <a:pt x="48686" y="53352"/>
                      <a:pt x="48726" y="57509"/>
                    </a:cubicBezTo>
                    <a:cubicBezTo>
                      <a:pt x="48253" y="57407"/>
                      <a:pt x="47776" y="57357"/>
                      <a:pt x="47302" y="57357"/>
                    </a:cubicBezTo>
                    <a:cubicBezTo>
                      <a:pt x="45443" y="57357"/>
                      <a:pt x="43639" y="58124"/>
                      <a:pt x="42346" y="59516"/>
                    </a:cubicBezTo>
                    <a:cubicBezTo>
                      <a:pt x="41065" y="58136"/>
                      <a:pt x="39264" y="57357"/>
                      <a:pt x="37382" y="57357"/>
                    </a:cubicBezTo>
                    <a:cubicBezTo>
                      <a:pt x="36898" y="57357"/>
                      <a:pt x="36415" y="57410"/>
                      <a:pt x="35940" y="57509"/>
                    </a:cubicBezTo>
                    <a:cubicBezTo>
                      <a:pt x="35980" y="53355"/>
                      <a:pt x="39158" y="51276"/>
                      <a:pt x="42335" y="51276"/>
                    </a:cubicBezTo>
                    <a:close/>
                    <a:moveTo>
                      <a:pt x="65660" y="51276"/>
                    </a:moveTo>
                    <a:cubicBezTo>
                      <a:pt x="68835" y="51276"/>
                      <a:pt x="72010" y="53352"/>
                      <a:pt x="72050" y="57509"/>
                    </a:cubicBezTo>
                    <a:cubicBezTo>
                      <a:pt x="71577" y="57407"/>
                      <a:pt x="71100" y="57357"/>
                      <a:pt x="70626" y="57357"/>
                    </a:cubicBezTo>
                    <a:cubicBezTo>
                      <a:pt x="68767" y="57357"/>
                      <a:pt x="66961" y="58124"/>
                      <a:pt x="65662" y="59516"/>
                    </a:cubicBezTo>
                    <a:cubicBezTo>
                      <a:pt x="64382" y="58138"/>
                      <a:pt x="62585" y="57359"/>
                      <a:pt x="60706" y="57357"/>
                    </a:cubicBezTo>
                    <a:lnTo>
                      <a:pt x="60706" y="57357"/>
                    </a:lnTo>
                    <a:cubicBezTo>
                      <a:pt x="60217" y="57357"/>
                      <a:pt x="59736" y="57411"/>
                      <a:pt x="59264" y="57509"/>
                    </a:cubicBezTo>
                    <a:cubicBezTo>
                      <a:pt x="59304" y="53355"/>
                      <a:pt x="62482" y="51276"/>
                      <a:pt x="65660" y="51276"/>
                    </a:cubicBezTo>
                    <a:close/>
                    <a:moveTo>
                      <a:pt x="18806" y="51334"/>
                    </a:moveTo>
                    <a:cubicBezTo>
                      <a:pt x="21388" y="51334"/>
                      <a:pt x="23969" y="52707"/>
                      <a:pt x="24864" y="55457"/>
                    </a:cubicBezTo>
                    <a:cubicBezTo>
                      <a:pt x="25079" y="56138"/>
                      <a:pt x="25196" y="56846"/>
                      <a:pt x="25205" y="57563"/>
                    </a:cubicBezTo>
                    <a:cubicBezTo>
                      <a:pt x="24724" y="57458"/>
                      <a:pt x="24240" y="57407"/>
                      <a:pt x="23760" y="57407"/>
                    </a:cubicBezTo>
                    <a:cubicBezTo>
                      <a:pt x="21902" y="57407"/>
                      <a:pt x="20103" y="58173"/>
                      <a:pt x="18807" y="59561"/>
                    </a:cubicBezTo>
                    <a:cubicBezTo>
                      <a:pt x="17535" y="58190"/>
                      <a:pt x="15734" y="57401"/>
                      <a:pt x="13861" y="57401"/>
                    </a:cubicBezTo>
                    <a:cubicBezTo>
                      <a:pt x="13377" y="57401"/>
                      <a:pt x="12884" y="57455"/>
                      <a:pt x="12418" y="57563"/>
                    </a:cubicBezTo>
                    <a:cubicBezTo>
                      <a:pt x="12418" y="56837"/>
                      <a:pt x="12526" y="56129"/>
                      <a:pt x="12741" y="55448"/>
                    </a:cubicBezTo>
                    <a:lnTo>
                      <a:pt x="12741" y="55457"/>
                    </a:lnTo>
                    <a:cubicBezTo>
                      <a:pt x="13637" y="52710"/>
                      <a:pt x="16222" y="51334"/>
                      <a:pt x="18806" y="51334"/>
                    </a:cubicBezTo>
                    <a:close/>
                    <a:moveTo>
                      <a:pt x="117967" y="57526"/>
                    </a:moveTo>
                    <a:cubicBezTo>
                      <a:pt x="118391" y="57526"/>
                      <a:pt x="118819" y="57564"/>
                      <a:pt x="119245" y="57643"/>
                    </a:cubicBezTo>
                    <a:cubicBezTo>
                      <a:pt x="118726" y="58253"/>
                      <a:pt x="118322" y="58961"/>
                      <a:pt x="118063" y="59722"/>
                    </a:cubicBezTo>
                    <a:cubicBezTo>
                      <a:pt x="117821" y="60430"/>
                      <a:pt x="117713" y="61165"/>
                      <a:pt x="117758" y="61909"/>
                    </a:cubicBezTo>
                    <a:cubicBezTo>
                      <a:pt x="116510" y="60598"/>
                      <a:pt x="114739" y="59767"/>
                      <a:pt x="112860" y="59767"/>
                    </a:cubicBezTo>
                    <a:cubicBezTo>
                      <a:pt x="112850" y="59767"/>
                      <a:pt x="112840" y="59767"/>
                      <a:pt x="112830" y="59767"/>
                    </a:cubicBezTo>
                    <a:cubicBezTo>
                      <a:pt x="114167" y="58327"/>
                      <a:pt x="116034" y="57526"/>
                      <a:pt x="117967" y="57526"/>
                    </a:cubicBezTo>
                    <a:close/>
                    <a:moveTo>
                      <a:pt x="130990" y="57535"/>
                    </a:moveTo>
                    <a:cubicBezTo>
                      <a:pt x="132923" y="57535"/>
                      <a:pt x="134790" y="58336"/>
                      <a:pt x="136127" y="59776"/>
                    </a:cubicBezTo>
                    <a:cubicBezTo>
                      <a:pt x="136117" y="59776"/>
                      <a:pt x="136107" y="59776"/>
                      <a:pt x="136097" y="59776"/>
                    </a:cubicBezTo>
                    <a:cubicBezTo>
                      <a:pt x="134226" y="59776"/>
                      <a:pt x="132446" y="60607"/>
                      <a:pt x="131199" y="61918"/>
                    </a:cubicBezTo>
                    <a:cubicBezTo>
                      <a:pt x="131234" y="61183"/>
                      <a:pt x="131136" y="60439"/>
                      <a:pt x="130894" y="59731"/>
                    </a:cubicBezTo>
                    <a:cubicBezTo>
                      <a:pt x="130634" y="58970"/>
                      <a:pt x="130231" y="58271"/>
                      <a:pt x="129711" y="57652"/>
                    </a:cubicBezTo>
                    <a:cubicBezTo>
                      <a:pt x="130137" y="57573"/>
                      <a:pt x="130565" y="57535"/>
                      <a:pt x="130990" y="57535"/>
                    </a:cubicBezTo>
                    <a:close/>
                    <a:moveTo>
                      <a:pt x="84143" y="57571"/>
                    </a:moveTo>
                    <a:cubicBezTo>
                      <a:pt x="86075" y="57571"/>
                      <a:pt x="87945" y="58371"/>
                      <a:pt x="89282" y="59821"/>
                    </a:cubicBezTo>
                    <a:lnTo>
                      <a:pt x="89282" y="59821"/>
                    </a:lnTo>
                    <a:cubicBezTo>
                      <a:pt x="89265" y="59821"/>
                      <a:pt x="89248" y="59821"/>
                      <a:pt x="89231" y="59821"/>
                    </a:cubicBezTo>
                    <a:cubicBezTo>
                      <a:pt x="87362" y="59821"/>
                      <a:pt x="85595" y="60659"/>
                      <a:pt x="84353" y="61962"/>
                    </a:cubicBezTo>
                    <a:cubicBezTo>
                      <a:pt x="84434" y="60367"/>
                      <a:pt x="83851" y="58871"/>
                      <a:pt x="82866" y="57688"/>
                    </a:cubicBezTo>
                    <a:cubicBezTo>
                      <a:pt x="83291" y="57609"/>
                      <a:pt x="83719" y="57571"/>
                      <a:pt x="84143" y="57571"/>
                    </a:cubicBezTo>
                    <a:close/>
                    <a:moveTo>
                      <a:pt x="94437" y="57571"/>
                    </a:moveTo>
                    <a:cubicBezTo>
                      <a:pt x="94862" y="57571"/>
                      <a:pt x="95290" y="57609"/>
                      <a:pt x="95715" y="57688"/>
                    </a:cubicBezTo>
                    <a:cubicBezTo>
                      <a:pt x="94720" y="58871"/>
                      <a:pt x="94138" y="60367"/>
                      <a:pt x="94228" y="61962"/>
                    </a:cubicBezTo>
                    <a:cubicBezTo>
                      <a:pt x="92977" y="60659"/>
                      <a:pt x="91218" y="59821"/>
                      <a:pt x="89350" y="59821"/>
                    </a:cubicBezTo>
                    <a:cubicBezTo>
                      <a:pt x="89333" y="59821"/>
                      <a:pt x="89316" y="59821"/>
                      <a:pt x="89299" y="59821"/>
                    </a:cubicBezTo>
                    <a:lnTo>
                      <a:pt x="89299" y="59821"/>
                    </a:lnTo>
                    <a:cubicBezTo>
                      <a:pt x="90636" y="58371"/>
                      <a:pt x="92506" y="57571"/>
                      <a:pt x="94437" y="57571"/>
                    </a:cubicBezTo>
                    <a:close/>
                    <a:moveTo>
                      <a:pt x="47495" y="57735"/>
                    </a:moveTo>
                    <a:cubicBezTo>
                      <a:pt x="47916" y="57735"/>
                      <a:pt x="48340" y="57773"/>
                      <a:pt x="48762" y="57849"/>
                    </a:cubicBezTo>
                    <a:cubicBezTo>
                      <a:pt x="48242" y="58468"/>
                      <a:pt x="47839" y="59176"/>
                      <a:pt x="47579" y="59937"/>
                    </a:cubicBezTo>
                    <a:cubicBezTo>
                      <a:pt x="47337" y="60636"/>
                      <a:pt x="47230" y="61371"/>
                      <a:pt x="47275" y="62115"/>
                    </a:cubicBezTo>
                    <a:lnTo>
                      <a:pt x="47275" y="62124"/>
                    </a:lnTo>
                    <a:cubicBezTo>
                      <a:pt x="46033" y="60820"/>
                      <a:pt x="44265" y="59982"/>
                      <a:pt x="42405" y="59982"/>
                    </a:cubicBezTo>
                    <a:cubicBezTo>
                      <a:pt x="42386" y="59982"/>
                      <a:pt x="42366" y="59982"/>
                      <a:pt x="42346" y="59982"/>
                    </a:cubicBezTo>
                    <a:cubicBezTo>
                      <a:pt x="43686" y="58532"/>
                      <a:pt x="45558" y="57735"/>
                      <a:pt x="47495" y="57735"/>
                    </a:cubicBezTo>
                    <a:close/>
                    <a:moveTo>
                      <a:pt x="60510" y="57740"/>
                    </a:moveTo>
                    <a:cubicBezTo>
                      <a:pt x="62438" y="57740"/>
                      <a:pt x="64308" y="58537"/>
                      <a:pt x="65644" y="59982"/>
                    </a:cubicBezTo>
                    <a:cubicBezTo>
                      <a:pt x="65624" y="59982"/>
                      <a:pt x="65604" y="59982"/>
                      <a:pt x="65585" y="59982"/>
                    </a:cubicBezTo>
                    <a:cubicBezTo>
                      <a:pt x="63725" y="59982"/>
                      <a:pt x="61957" y="60820"/>
                      <a:pt x="60715" y="62124"/>
                    </a:cubicBezTo>
                    <a:cubicBezTo>
                      <a:pt x="60751" y="61380"/>
                      <a:pt x="60653" y="60636"/>
                      <a:pt x="60411" y="59937"/>
                    </a:cubicBezTo>
                    <a:cubicBezTo>
                      <a:pt x="60151" y="59176"/>
                      <a:pt x="59748" y="58468"/>
                      <a:pt x="59228" y="57858"/>
                    </a:cubicBezTo>
                    <a:cubicBezTo>
                      <a:pt x="59655" y="57779"/>
                      <a:pt x="60084" y="57740"/>
                      <a:pt x="60510" y="57740"/>
                    </a:cubicBezTo>
                    <a:close/>
                    <a:moveTo>
                      <a:pt x="23936" y="57764"/>
                    </a:moveTo>
                    <a:cubicBezTo>
                      <a:pt x="24366" y="57764"/>
                      <a:pt x="24800" y="57804"/>
                      <a:pt x="25232" y="57885"/>
                    </a:cubicBezTo>
                    <a:cubicBezTo>
                      <a:pt x="24237" y="59059"/>
                      <a:pt x="23655" y="60565"/>
                      <a:pt x="23744" y="62151"/>
                    </a:cubicBezTo>
                    <a:cubicBezTo>
                      <a:pt x="22494" y="60847"/>
                      <a:pt x="20727" y="60018"/>
                      <a:pt x="18867" y="60018"/>
                    </a:cubicBezTo>
                    <a:cubicBezTo>
                      <a:pt x="18847" y="60018"/>
                      <a:pt x="18827" y="60018"/>
                      <a:pt x="18807" y="60018"/>
                    </a:cubicBezTo>
                    <a:cubicBezTo>
                      <a:pt x="18787" y="60018"/>
                      <a:pt x="18767" y="60018"/>
                      <a:pt x="18747" y="60018"/>
                    </a:cubicBezTo>
                    <a:cubicBezTo>
                      <a:pt x="16879" y="60018"/>
                      <a:pt x="15111" y="60847"/>
                      <a:pt x="13870" y="62151"/>
                    </a:cubicBezTo>
                    <a:cubicBezTo>
                      <a:pt x="13951" y="60573"/>
                      <a:pt x="13368" y="59068"/>
                      <a:pt x="12382" y="57885"/>
                    </a:cubicBezTo>
                    <a:lnTo>
                      <a:pt x="12374" y="57885"/>
                    </a:lnTo>
                    <a:cubicBezTo>
                      <a:pt x="12805" y="57804"/>
                      <a:pt x="13239" y="57764"/>
                      <a:pt x="13670" y="57764"/>
                    </a:cubicBezTo>
                    <a:cubicBezTo>
                      <a:pt x="15599" y="57764"/>
                      <a:pt x="17467" y="58566"/>
                      <a:pt x="18807" y="60009"/>
                    </a:cubicBezTo>
                    <a:cubicBezTo>
                      <a:pt x="20140" y="58566"/>
                      <a:pt x="22007" y="57764"/>
                      <a:pt x="23936" y="57764"/>
                    </a:cubicBezTo>
                    <a:close/>
                    <a:moveTo>
                      <a:pt x="107668" y="57528"/>
                    </a:moveTo>
                    <a:cubicBezTo>
                      <a:pt x="109594" y="57528"/>
                      <a:pt x="111464" y="58327"/>
                      <a:pt x="112812" y="59767"/>
                    </a:cubicBezTo>
                    <a:cubicBezTo>
                      <a:pt x="112793" y="59767"/>
                      <a:pt x="112774" y="59767"/>
                      <a:pt x="112756" y="59767"/>
                    </a:cubicBezTo>
                    <a:cubicBezTo>
                      <a:pt x="110769" y="59767"/>
                      <a:pt x="108902" y="60712"/>
                      <a:pt x="107650" y="62159"/>
                    </a:cubicBezTo>
                    <a:lnTo>
                      <a:pt x="107650" y="62159"/>
                    </a:lnTo>
                    <a:cubicBezTo>
                      <a:pt x="107803" y="60502"/>
                      <a:pt x="107211" y="58925"/>
                      <a:pt x="106181" y="57688"/>
                    </a:cubicBezTo>
                    <a:cubicBezTo>
                      <a:pt x="106675" y="57580"/>
                      <a:pt x="107173" y="57528"/>
                      <a:pt x="107668" y="57528"/>
                    </a:cubicBezTo>
                    <a:close/>
                    <a:moveTo>
                      <a:pt x="37187" y="57724"/>
                    </a:moveTo>
                    <a:cubicBezTo>
                      <a:pt x="39116" y="57724"/>
                      <a:pt x="40983" y="58519"/>
                      <a:pt x="42328" y="59964"/>
                    </a:cubicBezTo>
                    <a:cubicBezTo>
                      <a:pt x="42310" y="59964"/>
                      <a:pt x="42291" y="59964"/>
                      <a:pt x="42273" y="59964"/>
                    </a:cubicBezTo>
                    <a:cubicBezTo>
                      <a:pt x="40286" y="59964"/>
                      <a:pt x="38419" y="60910"/>
                      <a:pt x="37167" y="62366"/>
                    </a:cubicBezTo>
                    <a:cubicBezTo>
                      <a:pt x="37320" y="60699"/>
                      <a:pt x="36728" y="59122"/>
                      <a:pt x="35698" y="57894"/>
                    </a:cubicBezTo>
                    <a:lnTo>
                      <a:pt x="35689" y="57885"/>
                    </a:lnTo>
                    <a:cubicBezTo>
                      <a:pt x="36187" y="57777"/>
                      <a:pt x="36689" y="57724"/>
                      <a:pt x="37187" y="57724"/>
                    </a:cubicBezTo>
                    <a:close/>
                    <a:moveTo>
                      <a:pt x="124486" y="55678"/>
                    </a:moveTo>
                    <a:cubicBezTo>
                      <a:pt x="127068" y="55678"/>
                      <a:pt x="129649" y="57049"/>
                      <a:pt x="130544" y="59794"/>
                    </a:cubicBezTo>
                    <a:cubicBezTo>
                      <a:pt x="130760" y="60475"/>
                      <a:pt x="130876" y="61183"/>
                      <a:pt x="130876" y="61900"/>
                    </a:cubicBezTo>
                    <a:cubicBezTo>
                      <a:pt x="130403" y="61798"/>
                      <a:pt x="129926" y="61748"/>
                      <a:pt x="129452" y="61748"/>
                    </a:cubicBezTo>
                    <a:cubicBezTo>
                      <a:pt x="127593" y="61748"/>
                      <a:pt x="125787" y="62514"/>
                      <a:pt x="124487" y="63907"/>
                    </a:cubicBezTo>
                    <a:cubicBezTo>
                      <a:pt x="123215" y="62527"/>
                      <a:pt x="121414" y="61747"/>
                      <a:pt x="119541" y="61747"/>
                    </a:cubicBezTo>
                    <a:cubicBezTo>
                      <a:pt x="119048" y="61747"/>
                      <a:pt x="118564" y="61801"/>
                      <a:pt x="118080" y="61909"/>
                    </a:cubicBezTo>
                    <a:cubicBezTo>
                      <a:pt x="118080" y="61192"/>
                      <a:pt x="118197" y="60484"/>
                      <a:pt x="118412" y="59803"/>
                    </a:cubicBezTo>
                    <a:lnTo>
                      <a:pt x="118421" y="59794"/>
                    </a:lnTo>
                    <a:cubicBezTo>
                      <a:pt x="119317" y="57051"/>
                      <a:pt x="121902" y="55678"/>
                      <a:pt x="124486" y="55678"/>
                    </a:cubicBezTo>
                    <a:close/>
                    <a:moveTo>
                      <a:pt x="77628" y="55717"/>
                    </a:moveTo>
                    <a:cubicBezTo>
                      <a:pt x="80804" y="55717"/>
                      <a:pt x="83980" y="57795"/>
                      <a:pt x="84022" y="61951"/>
                    </a:cubicBezTo>
                    <a:lnTo>
                      <a:pt x="84022" y="61951"/>
                    </a:lnTo>
                    <a:cubicBezTo>
                      <a:pt x="83546" y="61848"/>
                      <a:pt x="83066" y="61797"/>
                      <a:pt x="82590" y="61797"/>
                    </a:cubicBezTo>
                    <a:cubicBezTo>
                      <a:pt x="80737" y="61797"/>
                      <a:pt x="78939" y="62563"/>
                      <a:pt x="77651" y="63952"/>
                    </a:cubicBezTo>
                    <a:cubicBezTo>
                      <a:pt x="76377" y="62579"/>
                      <a:pt x="74589" y="61801"/>
                      <a:pt x="72710" y="61801"/>
                    </a:cubicBezTo>
                    <a:cubicBezTo>
                      <a:pt x="72699" y="61801"/>
                      <a:pt x="72688" y="61801"/>
                      <a:pt x="72678" y="61801"/>
                    </a:cubicBezTo>
                    <a:cubicBezTo>
                      <a:pt x="72194" y="61801"/>
                      <a:pt x="71710" y="61846"/>
                      <a:pt x="71235" y="61953"/>
                    </a:cubicBezTo>
                    <a:cubicBezTo>
                      <a:pt x="71275" y="57796"/>
                      <a:pt x="74452" y="55717"/>
                      <a:pt x="77628" y="55717"/>
                    </a:cubicBezTo>
                    <a:close/>
                    <a:moveTo>
                      <a:pt x="100943" y="55717"/>
                    </a:moveTo>
                    <a:cubicBezTo>
                      <a:pt x="104119" y="55717"/>
                      <a:pt x="107295" y="57795"/>
                      <a:pt x="107337" y="61951"/>
                    </a:cubicBezTo>
                    <a:lnTo>
                      <a:pt x="107337" y="61951"/>
                    </a:lnTo>
                    <a:cubicBezTo>
                      <a:pt x="106865" y="61851"/>
                      <a:pt x="106389" y="61802"/>
                      <a:pt x="105918" y="61802"/>
                    </a:cubicBezTo>
                    <a:cubicBezTo>
                      <a:pt x="104057" y="61802"/>
                      <a:pt x="102256" y="62568"/>
                      <a:pt x="100957" y="63961"/>
                    </a:cubicBezTo>
                    <a:cubicBezTo>
                      <a:pt x="99683" y="62588"/>
                      <a:pt x="97895" y="61801"/>
                      <a:pt x="96025" y="61801"/>
                    </a:cubicBezTo>
                    <a:cubicBezTo>
                      <a:pt x="96014" y="61801"/>
                      <a:pt x="96003" y="61801"/>
                      <a:pt x="95993" y="61801"/>
                    </a:cubicBezTo>
                    <a:cubicBezTo>
                      <a:pt x="95509" y="61801"/>
                      <a:pt x="95025" y="61846"/>
                      <a:pt x="94550" y="61953"/>
                    </a:cubicBezTo>
                    <a:cubicBezTo>
                      <a:pt x="94590" y="57796"/>
                      <a:pt x="97767" y="55717"/>
                      <a:pt x="100943" y="55717"/>
                    </a:cubicBezTo>
                    <a:close/>
                    <a:moveTo>
                      <a:pt x="54007" y="55884"/>
                    </a:moveTo>
                    <a:cubicBezTo>
                      <a:pt x="56587" y="55884"/>
                      <a:pt x="59166" y="57255"/>
                      <a:pt x="60061" y="60000"/>
                    </a:cubicBezTo>
                    <a:cubicBezTo>
                      <a:pt x="60285" y="60681"/>
                      <a:pt x="60393" y="61389"/>
                      <a:pt x="60402" y="62106"/>
                    </a:cubicBezTo>
                    <a:cubicBezTo>
                      <a:pt x="59929" y="62004"/>
                      <a:pt x="59451" y="61954"/>
                      <a:pt x="58977" y="61954"/>
                    </a:cubicBezTo>
                    <a:cubicBezTo>
                      <a:pt x="57118" y="61954"/>
                      <a:pt x="55312" y="62720"/>
                      <a:pt x="54013" y="64113"/>
                    </a:cubicBezTo>
                    <a:cubicBezTo>
                      <a:pt x="52741" y="62733"/>
                      <a:pt x="50939" y="61953"/>
                      <a:pt x="49067" y="61953"/>
                    </a:cubicBezTo>
                    <a:cubicBezTo>
                      <a:pt x="48574" y="61953"/>
                      <a:pt x="48090" y="61998"/>
                      <a:pt x="47624" y="62106"/>
                    </a:cubicBezTo>
                    <a:cubicBezTo>
                      <a:pt x="47615" y="61389"/>
                      <a:pt x="47723" y="60681"/>
                      <a:pt x="47929" y="60009"/>
                    </a:cubicBezTo>
                    <a:lnTo>
                      <a:pt x="47947" y="60000"/>
                    </a:lnTo>
                    <a:cubicBezTo>
                      <a:pt x="48843" y="57257"/>
                      <a:pt x="51425" y="55884"/>
                      <a:pt x="54007" y="55884"/>
                    </a:cubicBezTo>
                    <a:close/>
                    <a:moveTo>
                      <a:pt x="7145" y="55914"/>
                    </a:moveTo>
                    <a:cubicBezTo>
                      <a:pt x="10322" y="55914"/>
                      <a:pt x="13498" y="57993"/>
                      <a:pt x="13538" y="62151"/>
                    </a:cubicBezTo>
                    <a:cubicBezTo>
                      <a:pt x="13063" y="62046"/>
                      <a:pt x="12582" y="61995"/>
                      <a:pt x="12105" y="61995"/>
                    </a:cubicBezTo>
                    <a:cubicBezTo>
                      <a:pt x="10247" y="61995"/>
                      <a:pt x="8440" y="62767"/>
                      <a:pt x="7150" y="64158"/>
                    </a:cubicBezTo>
                    <a:cubicBezTo>
                      <a:pt x="5875" y="62786"/>
                      <a:pt x="4096" y="61998"/>
                      <a:pt x="2226" y="61998"/>
                    </a:cubicBezTo>
                    <a:cubicBezTo>
                      <a:pt x="2216" y="61998"/>
                      <a:pt x="2205" y="61998"/>
                      <a:pt x="2194" y="61998"/>
                    </a:cubicBezTo>
                    <a:cubicBezTo>
                      <a:pt x="1711" y="61998"/>
                      <a:pt x="1227" y="62043"/>
                      <a:pt x="752" y="62151"/>
                    </a:cubicBezTo>
                    <a:cubicBezTo>
                      <a:pt x="792" y="57993"/>
                      <a:pt x="3969" y="55914"/>
                      <a:pt x="7145" y="55914"/>
                    </a:cubicBezTo>
                    <a:close/>
                    <a:moveTo>
                      <a:pt x="30465" y="55917"/>
                    </a:moveTo>
                    <a:cubicBezTo>
                      <a:pt x="33638" y="55917"/>
                      <a:pt x="36811" y="57993"/>
                      <a:pt x="36854" y="62147"/>
                    </a:cubicBezTo>
                    <a:lnTo>
                      <a:pt x="36854" y="62147"/>
                    </a:lnTo>
                    <a:cubicBezTo>
                      <a:pt x="36384" y="62047"/>
                      <a:pt x="35912" y="61999"/>
                      <a:pt x="35443" y="61999"/>
                    </a:cubicBezTo>
                    <a:cubicBezTo>
                      <a:pt x="33580" y="61999"/>
                      <a:pt x="31775" y="62765"/>
                      <a:pt x="30483" y="64158"/>
                    </a:cubicBezTo>
                    <a:cubicBezTo>
                      <a:pt x="29201" y="62778"/>
                      <a:pt x="27409" y="61998"/>
                      <a:pt x="25528" y="61998"/>
                    </a:cubicBezTo>
                    <a:cubicBezTo>
                      <a:pt x="25044" y="61998"/>
                      <a:pt x="24560" y="62052"/>
                      <a:pt x="24085" y="62151"/>
                    </a:cubicBezTo>
                    <a:cubicBezTo>
                      <a:pt x="24116" y="57996"/>
                      <a:pt x="27290" y="55917"/>
                      <a:pt x="30465" y="55917"/>
                    </a:cubicBezTo>
                    <a:close/>
                    <a:moveTo>
                      <a:pt x="119322" y="62140"/>
                    </a:moveTo>
                    <a:cubicBezTo>
                      <a:pt x="121256" y="62140"/>
                      <a:pt x="123125" y="62943"/>
                      <a:pt x="124469" y="64391"/>
                    </a:cubicBezTo>
                    <a:cubicBezTo>
                      <a:pt x="124450" y="64390"/>
                      <a:pt x="124430" y="64390"/>
                      <a:pt x="124410" y="64390"/>
                    </a:cubicBezTo>
                    <a:cubicBezTo>
                      <a:pt x="122541" y="64390"/>
                      <a:pt x="120773" y="65229"/>
                      <a:pt x="119532" y="66532"/>
                    </a:cubicBezTo>
                    <a:cubicBezTo>
                      <a:pt x="119613" y="64946"/>
                      <a:pt x="119030" y="63441"/>
                      <a:pt x="118045" y="62258"/>
                    </a:cubicBezTo>
                    <a:cubicBezTo>
                      <a:pt x="118470" y="62179"/>
                      <a:pt x="118898" y="62140"/>
                      <a:pt x="119322" y="62140"/>
                    </a:cubicBezTo>
                    <a:close/>
                    <a:moveTo>
                      <a:pt x="129616" y="62140"/>
                    </a:moveTo>
                    <a:cubicBezTo>
                      <a:pt x="130040" y="62140"/>
                      <a:pt x="130468" y="62179"/>
                      <a:pt x="130894" y="62258"/>
                    </a:cubicBezTo>
                    <a:cubicBezTo>
                      <a:pt x="129908" y="63423"/>
                      <a:pt x="129326" y="64928"/>
                      <a:pt x="129415" y="66523"/>
                    </a:cubicBezTo>
                    <a:lnTo>
                      <a:pt x="129406" y="66532"/>
                    </a:lnTo>
                    <a:cubicBezTo>
                      <a:pt x="128156" y="65229"/>
                      <a:pt x="126388" y="64390"/>
                      <a:pt x="124528" y="64390"/>
                    </a:cubicBezTo>
                    <a:cubicBezTo>
                      <a:pt x="124509" y="64390"/>
                      <a:pt x="124489" y="64390"/>
                      <a:pt x="124469" y="64391"/>
                    </a:cubicBezTo>
                    <a:cubicBezTo>
                      <a:pt x="125807" y="62943"/>
                      <a:pt x="127680" y="62140"/>
                      <a:pt x="129616" y="62140"/>
                    </a:cubicBezTo>
                    <a:close/>
                    <a:moveTo>
                      <a:pt x="95796" y="62176"/>
                    </a:moveTo>
                    <a:cubicBezTo>
                      <a:pt x="97737" y="62176"/>
                      <a:pt x="99610" y="62980"/>
                      <a:pt x="100948" y="64435"/>
                    </a:cubicBezTo>
                    <a:cubicBezTo>
                      <a:pt x="100928" y="64435"/>
                      <a:pt x="100908" y="64435"/>
                      <a:pt x="100888" y="64435"/>
                    </a:cubicBezTo>
                    <a:cubicBezTo>
                      <a:pt x="99020" y="64435"/>
                      <a:pt x="97252" y="65265"/>
                      <a:pt x="96011" y="66568"/>
                    </a:cubicBezTo>
                    <a:cubicBezTo>
                      <a:pt x="96091" y="64982"/>
                      <a:pt x="95509" y="63477"/>
                      <a:pt x="94514" y="62294"/>
                    </a:cubicBezTo>
                    <a:cubicBezTo>
                      <a:pt x="94941" y="62215"/>
                      <a:pt x="95370" y="62176"/>
                      <a:pt x="95796" y="62176"/>
                    </a:cubicBezTo>
                    <a:close/>
                    <a:moveTo>
                      <a:pt x="82771" y="62185"/>
                    </a:moveTo>
                    <a:cubicBezTo>
                      <a:pt x="83195" y="62185"/>
                      <a:pt x="83623" y="62224"/>
                      <a:pt x="84048" y="62303"/>
                    </a:cubicBezTo>
                    <a:cubicBezTo>
                      <a:pt x="83063" y="63477"/>
                      <a:pt x="82480" y="64991"/>
                      <a:pt x="82561" y="66577"/>
                    </a:cubicBezTo>
                    <a:cubicBezTo>
                      <a:pt x="81320" y="65274"/>
                      <a:pt x="79552" y="64435"/>
                      <a:pt x="77683" y="64435"/>
                    </a:cubicBezTo>
                    <a:cubicBezTo>
                      <a:pt x="77666" y="64435"/>
                      <a:pt x="77650" y="64435"/>
                      <a:pt x="77633" y="64435"/>
                    </a:cubicBezTo>
                    <a:lnTo>
                      <a:pt x="77633" y="64435"/>
                    </a:lnTo>
                    <a:cubicBezTo>
                      <a:pt x="78970" y="62988"/>
                      <a:pt x="80838" y="62185"/>
                      <a:pt x="82771" y="62185"/>
                    </a:cubicBezTo>
                    <a:close/>
                    <a:moveTo>
                      <a:pt x="59134" y="62337"/>
                    </a:moveTo>
                    <a:cubicBezTo>
                      <a:pt x="59561" y="62337"/>
                      <a:pt x="59992" y="62376"/>
                      <a:pt x="60420" y="62455"/>
                    </a:cubicBezTo>
                    <a:cubicBezTo>
                      <a:pt x="59427" y="63627"/>
                      <a:pt x="58845" y="65119"/>
                      <a:pt x="58932" y="66720"/>
                    </a:cubicBezTo>
                    <a:lnTo>
                      <a:pt x="58932" y="66720"/>
                    </a:lnTo>
                    <a:cubicBezTo>
                      <a:pt x="57682" y="65417"/>
                      <a:pt x="55914" y="64587"/>
                      <a:pt x="54055" y="64587"/>
                    </a:cubicBezTo>
                    <a:cubicBezTo>
                      <a:pt x="54035" y="64587"/>
                      <a:pt x="54015" y="64588"/>
                      <a:pt x="53995" y="64588"/>
                    </a:cubicBezTo>
                    <a:cubicBezTo>
                      <a:pt x="55331" y="63135"/>
                      <a:pt x="57201" y="62337"/>
                      <a:pt x="59134" y="62337"/>
                    </a:cubicBezTo>
                    <a:close/>
                    <a:moveTo>
                      <a:pt x="48861" y="62333"/>
                    </a:moveTo>
                    <a:cubicBezTo>
                      <a:pt x="50795" y="62333"/>
                      <a:pt x="52662" y="63137"/>
                      <a:pt x="53995" y="64588"/>
                    </a:cubicBezTo>
                    <a:cubicBezTo>
                      <a:pt x="53975" y="64588"/>
                      <a:pt x="53955" y="64587"/>
                      <a:pt x="53935" y="64587"/>
                    </a:cubicBezTo>
                    <a:cubicBezTo>
                      <a:pt x="52067" y="64587"/>
                      <a:pt x="50299" y="65417"/>
                      <a:pt x="49058" y="66720"/>
                    </a:cubicBezTo>
                    <a:cubicBezTo>
                      <a:pt x="49138" y="65134"/>
                      <a:pt x="48556" y="63629"/>
                      <a:pt x="47561" y="62455"/>
                    </a:cubicBezTo>
                    <a:cubicBezTo>
                      <a:pt x="47994" y="62373"/>
                      <a:pt x="48429" y="62333"/>
                      <a:pt x="48861" y="62333"/>
                    </a:cubicBezTo>
                    <a:close/>
                    <a:moveTo>
                      <a:pt x="106103" y="62174"/>
                    </a:moveTo>
                    <a:cubicBezTo>
                      <a:pt x="106576" y="62174"/>
                      <a:pt x="107052" y="62222"/>
                      <a:pt x="107525" y="62321"/>
                    </a:cubicBezTo>
                    <a:cubicBezTo>
                      <a:pt x="106512" y="63566"/>
                      <a:pt x="105939" y="65161"/>
                      <a:pt x="106127" y="66837"/>
                    </a:cubicBezTo>
                    <a:cubicBezTo>
                      <a:pt x="104872" y="65387"/>
                      <a:pt x="103007" y="64435"/>
                      <a:pt x="101030" y="64435"/>
                    </a:cubicBezTo>
                    <a:cubicBezTo>
                      <a:pt x="101003" y="64435"/>
                      <a:pt x="100975" y="64435"/>
                      <a:pt x="100948" y="64435"/>
                    </a:cubicBezTo>
                    <a:cubicBezTo>
                      <a:pt x="102295" y="62981"/>
                      <a:pt x="104168" y="62174"/>
                      <a:pt x="106103" y="62174"/>
                    </a:cubicBezTo>
                    <a:close/>
                    <a:moveTo>
                      <a:pt x="70807" y="57738"/>
                    </a:moveTo>
                    <a:cubicBezTo>
                      <a:pt x="71283" y="57738"/>
                      <a:pt x="71762" y="57786"/>
                      <a:pt x="72239" y="57885"/>
                    </a:cubicBezTo>
                    <a:cubicBezTo>
                      <a:pt x="71271" y="59131"/>
                      <a:pt x="70742" y="60708"/>
                      <a:pt x="70939" y="62348"/>
                    </a:cubicBezTo>
                    <a:cubicBezTo>
                      <a:pt x="71447" y="62234"/>
                      <a:pt x="71959" y="62178"/>
                      <a:pt x="72468" y="62178"/>
                    </a:cubicBezTo>
                    <a:cubicBezTo>
                      <a:pt x="74403" y="62178"/>
                      <a:pt x="76285" y="62981"/>
                      <a:pt x="77633" y="64435"/>
                    </a:cubicBezTo>
                    <a:lnTo>
                      <a:pt x="77633" y="64435"/>
                    </a:lnTo>
                    <a:cubicBezTo>
                      <a:pt x="77630" y="64435"/>
                      <a:pt x="77627" y="64435"/>
                      <a:pt x="77624" y="64435"/>
                    </a:cubicBezTo>
                    <a:cubicBezTo>
                      <a:pt x="77606" y="64435"/>
                      <a:pt x="77587" y="64435"/>
                      <a:pt x="77569" y="64435"/>
                    </a:cubicBezTo>
                    <a:cubicBezTo>
                      <a:pt x="75520" y="64435"/>
                      <a:pt x="73598" y="65435"/>
                      <a:pt x="72346" y="66962"/>
                    </a:cubicBezTo>
                    <a:cubicBezTo>
                      <a:pt x="72703" y="63259"/>
                      <a:pt x="69407" y="59973"/>
                      <a:pt x="65707" y="59973"/>
                    </a:cubicBezTo>
                    <a:cubicBezTo>
                      <a:pt x="65694" y="59973"/>
                      <a:pt x="65682" y="59973"/>
                      <a:pt x="65670" y="59973"/>
                    </a:cubicBezTo>
                    <a:lnTo>
                      <a:pt x="65670" y="59973"/>
                    </a:lnTo>
                    <a:cubicBezTo>
                      <a:pt x="67007" y="58533"/>
                      <a:pt x="68877" y="57738"/>
                      <a:pt x="70807" y="57738"/>
                    </a:cubicBezTo>
                    <a:close/>
                    <a:moveTo>
                      <a:pt x="35611" y="62370"/>
                    </a:moveTo>
                    <a:cubicBezTo>
                      <a:pt x="36087" y="62370"/>
                      <a:pt x="36566" y="62419"/>
                      <a:pt x="37042" y="62518"/>
                    </a:cubicBezTo>
                    <a:cubicBezTo>
                      <a:pt x="36029" y="63763"/>
                      <a:pt x="35456" y="65358"/>
                      <a:pt x="35644" y="67034"/>
                    </a:cubicBezTo>
                    <a:cubicBezTo>
                      <a:pt x="34383" y="65578"/>
                      <a:pt x="32507" y="64632"/>
                      <a:pt x="30521" y="64632"/>
                    </a:cubicBezTo>
                    <a:cubicBezTo>
                      <a:pt x="30502" y="64632"/>
                      <a:pt x="30483" y="64632"/>
                      <a:pt x="30465" y="64633"/>
                    </a:cubicBezTo>
                    <a:cubicBezTo>
                      <a:pt x="30445" y="64632"/>
                      <a:pt x="30425" y="64632"/>
                      <a:pt x="30406" y="64632"/>
                    </a:cubicBezTo>
                    <a:cubicBezTo>
                      <a:pt x="28537" y="64632"/>
                      <a:pt x="26769" y="65471"/>
                      <a:pt x="25528" y="66774"/>
                    </a:cubicBezTo>
                    <a:cubicBezTo>
                      <a:pt x="25608" y="65179"/>
                      <a:pt x="25026" y="63683"/>
                      <a:pt x="24031" y="62500"/>
                    </a:cubicBezTo>
                    <a:cubicBezTo>
                      <a:pt x="24460" y="62420"/>
                      <a:pt x="24890" y="62381"/>
                      <a:pt x="25317" y="62381"/>
                    </a:cubicBezTo>
                    <a:cubicBezTo>
                      <a:pt x="27250" y="62381"/>
                      <a:pt x="29122" y="63178"/>
                      <a:pt x="30465" y="64624"/>
                    </a:cubicBezTo>
                    <a:cubicBezTo>
                      <a:pt x="31802" y="63171"/>
                      <a:pt x="33677" y="62370"/>
                      <a:pt x="35611" y="62370"/>
                    </a:cubicBezTo>
                    <a:close/>
                    <a:moveTo>
                      <a:pt x="112819" y="60274"/>
                    </a:moveTo>
                    <a:cubicBezTo>
                      <a:pt x="115992" y="60274"/>
                      <a:pt x="119164" y="62350"/>
                      <a:pt x="119209" y="66503"/>
                    </a:cubicBezTo>
                    <a:lnTo>
                      <a:pt x="119209" y="66503"/>
                    </a:lnTo>
                    <a:cubicBezTo>
                      <a:pt x="118735" y="66400"/>
                      <a:pt x="118257" y="66350"/>
                      <a:pt x="117783" y="66350"/>
                    </a:cubicBezTo>
                    <a:cubicBezTo>
                      <a:pt x="115922" y="66350"/>
                      <a:pt x="114119" y="67124"/>
                      <a:pt x="112821" y="68521"/>
                    </a:cubicBezTo>
                    <a:cubicBezTo>
                      <a:pt x="111539" y="67142"/>
                      <a:pt x="109747" y="66362"/>
                      <a:pt x="107865" y="66362"/>
                    </a:cubicBezTo>
                    <a:cubicBezTo>
                      <a:pt x="107382" y="66362"/>
                      <a:pt x="106898" y="66407"/>
                      <a:pt x="106423" y="66514"/>
                    </a:cubicBezTo>
                    <a:lnTo>
                      <a:pt x="106423" y="66514"/>
                    </a:lnTo>
                    <a:cubicBezTo>
                      <a:pt x="106463" y="62355"/>
                      <a:pt x="109641" y="60274"/>
                      <a:pt x="112819" y="60274"/>
                    </a:cubicBezTo>
                    <a:close/>
                    <a:moveTo>
                      <a:pt x="136136" y="60276"/>
                    </a:moveTo>
                    <a:cubicBezTo>
                      <a:pt x="139311" y="60276"/>
                      <a:pt x="142484" y="62354"/>
                      <a:pt x="142525" y="66514"/>
                    </a:cubicBezTo>
                    <a:lnTo>
                      <a:pt x="142516" y="66523"/>
                    </a:lnTo>
                    <a:cubicBezTo>
                      <a:pt x="142042" y="66421"/>
                      <a:pt x="141565" y="66372"/>
                      <a:pt x="141091" y="66372"/>
                    </a:cubicBezTo>
                    <a:cubicBezTo>
                      <a:pt x="139233" y="66372"/>
                      <a:pt x="137428" y="67138"/>
                      <a:pt x="136136" y="68530"/>
                    </a:cubicBezTo>
                    <a:cubicBezTo>
                      <a:pt x="134854" y="67150"/>
                      <a:pt x="133062" y="66371"/>
                      <a:pt x="131181" y="66371"/>
                    </a:cubicBezTo>
                    <a:cubicBezTo>
                      <a:pt x="130697" y="66371"/>
                      <a:pt x="130213" y="66425"/>
                      <a:pt x="129738" y="66523"/>
                    </a:cubicBezTo>
                    <a:cubicBezTo>
                      <a:pt x="129778" y="62359"/>
                      <a:pt x="132958" y="60276"/>
                      <a:pt x="136136" y="60276"/>
                    </a:cubicBezTo>
                    <a:close/>
                    <a:moveTo>
                      <a:pt x="89289" y="60321"/>
                    </a:moveTo>
                    <a:cubicBezTo>
                      <a:pt x="92462" y="60321"/>
                      <a:pt x="95638" y="62397"/>
                      <a:pt x="95679" y="66548"/>
                    </a:cubicBezTo>
                    <a:lnTo>
                      <a:pt x="95679" y="66548"/>
                    </a:lnTo>
                    <a:cubicBezTo>
                      <a:pt x="95209" y="66448"/>
                      <a:pt x="94735" y="66398"/>
                      <a:pt x="94264" y="66398"/>
                    </a:cubicBezTo>
                    <a:cubicBezTo>
                      <a:pt x="92405" y="66398"/>
                      <a:pt x="90601" y="67165"/>
                      <a:pt x="89308" y="68557"/>
                    </a:cubicBezTo>
                    <a:cubicBezTo>
                      <a:pt x="88027" y="67177"/>
                      <a:pt x="86235" y="66398"/>
                      <a:pt x="84353" y="66398"/>
                    </a:cubicBezTo>
                    <a:cubicBezTo>
                      <a:pt x="83869" y="66398"/>
                      <a:pt x="83385" y="66452"/>
                      <a:pt x="82910" y="66550"/>
                    </a:cubicBezTo>
                    <a:cubicBezTo>
                      <a:pt x="82942" y="62398"/>
                      <a:pt x="86114" y="60321"/>
                      <a:pt x="89289" y="60321"/>
                    </a:cubicBezTo>
                    <a:close/>
                    <a:moveTo>
                      <a:pt x="42335" y="60475"/>
                    </a:moveTo>
                    <a:cubicBezTo>
                      <a:pt x="45508" y="60475"/>
                      <a:pt x="48684" y="62552"/>
                      <a:pt x="48726" y="66708"/>
                    </a:cubicBezTo>
                    <a:lnTo>
                      <a:pt x="48726" y="66708"/>
                    </a:lnTo>
                    <a:cubicBezTo>
                      <a:pt x="48257" y="66608"/>
                      <a:pt x="47784" y="66560"/>
                      <a:pt x="47315" y="66560"/>
                    </a:cubicBezTo>
                    <a:cubicBezTo>
                      <a:pt x="45452" y="66560"/>
                      <a:pt x="43648" y="67326"/>
                      <a:pt x="42355" y="68719"/>
                    </a:cubicBezTo>
                    <a:cubicBezTo>
                      <a:pt x="41081" y="67346"/>
                      <a:pt x="39302" y="66559"/>
                      <a:pt x="37432" y="66559"/>
                    </a:cubicBezTo>
                    <a:cubicBezTo>
                      <a:pt x="37421" y="66559"/>
                      <a:pt x="37411" y="66559"/>
                      <a:pt x="37400" y="66559"/>
                    </a:cubicBezTo>
                    <a:cubicBezTo>
                      <a:pt x="36916" y="66559"/>
                      <a:pt x="36432" y="66604"/>
                      <a:pt x="35958" y="66711"/>
                    </a:cubicBezTo>
                    <a:cubicBezTo>
                      <a:pt x="35989" y="62554"/>
                      <a:pt x="39161" y="60475"/>
                      <a:pt x="42335" y="60475"/>
                    </a:cubicBezTo>
                    <a:close/>
                    <a:moveTo>
                      <a:pt x="65651" y="60478"/>
                    </a:moveTo>
                    <a:cubicBezTo>
                      <a:pt x="68826" y="60478"/>
                      <a:pt x="72001" y="62555"/>
                      <a:pt x="72041" y="66711"/>
                    </a:cubicBezTo>
                    <a:cubicBezTo>
                      <a:pt x="71566" y="66609"/>
                      <a:pt x="71088" y="66560"/>
                      <a:pt x="70614" y="66560"/>
                    </a:cubicBezTo>
                    <a:cubicBezTo>
                      <a:pt x="68752" y="66560"/>
                      <a:pt x="66952" y="67326"/>
                      <a:pt x="65653" y="68719"/>
                    </a:cubicBezTo>
                    <a:cubicBezTo>
                      <a:pt x="64371" y="67339"/>
                      <a:pt x="62579" y="66559"/>
                      <a:pt x="60697" y="66559"/>
                    </a:cubicBezTo>
                    <a:cubicBezTo>
                      <a:pt x="60214" y="66559"/>
                      <a:pt x="59730" y="66613"/>
                      <a:pt x="59255" y="66711"/>
                    </a:cubicBezTo>
                    <a:cubicBezTo>
                      <a:pt x="59295" y="62557"/>
                      <a:pt x="62473" y="60478"/>
                      <a:pt x="65651" y="60478"/>
                    </a:cubicBezTo>
                    <a:close/>
                    <a:moveTo>
                      <a:pt x="18806" y="60522"/>
                    </a:moveTo>
                    <a:cubicBezTo>
                      <a:pt x="21979" y="60522"/>
                      <a:pt x="25151" y="62596"/>
                      <a:pt x="25196" y="66747"/>
                    </a:cubicBezTo>
                    <a:lnTo>
                      <a:pt x="25196" y="66747"/>
                    </a:lnTo>
                    <a:cubicBezTo>
                      <a:pt x="24723" y="66645"/>
                      <a:pt x="24245" y="66596"/>
                      <a:pt x="23772" y="66596"/>
                    </a:cubicBezTo>
                    <a:cubicBezTo>
                      <a:pt x="21913" y="66596"/>
                      <a:pt x="20107" y="67362"/>
                      <a:pt x="18807" y="68754"/>
                    </a:cubicBezTo>
                    <a:cubicBezTo>
                      <a:pt x="17526" y="67374"/>
                      <a:pt x="15734" y="66595"/>
                      <a:pt x="13852" y="66595"/>
                    </a:cubicBezTo>
                    <a:cubicBezTo>
                      <a:pt x="13368" y="66595"/>
                      <a:pt x="12884" y="66649"/>
                      <a:pt x="12409" y="66747"/>
                    </a:cubicBezTo>
                    <a:cubicBezTo>
                      <a:pt x="12454" y="62599"/>
                      <a:pt x="15631" y="60522"/>
                      <a:pt x="18806" y="60522"/>
                    </a:cubicBezTo>
                    <a:close/>
                    <a:moveTo>
                      <a:pt x="84142" y="66790"/>
                    </a:moveTo>
                    <a:cubicBezTo>
                      <a:pt x="86075" y="66790"/>
                      <a:pt x="87947" y="67588"/>
                      <a:pt x="89290" y="69041"/>
                    </a:cubicBezTo>
                    <a:lnTo>
                      <a:pt x="89290" y="69041"/>
                    </a:lnTo>
                    <a:cubicBezTo>
                      <a:pt x="89287" y="69041"/>
                      <a:pt x="89284" y="69041"/>
                      <a:pt x="89281" y="69041"/>
                    </a:cubicBezTo>
                    <a:cubicBezTo>
                      <a:pt x="89262" y="69041"/>
                      <a:pt x="89242" y="69041"/>
                      <a:pt x="89222" y="69041"/>
                    </a:cubicBezTo>
                    <a:cubicBezTo>
                      <a:pt x="87354" y="69041"/>
                      <a:pt x="85594" y="69879"/>
                      <a:pt x="84344" y="71183"/>
                    </a:cubicBezTo>
                    <a:cubicBezTo>
                      <a:pt x="84434" y="69588"/>
                      <a:pt x="83851" y="68082"/>
                      <a:pt x="82857" y="66909"/>
                    </a:cubicBezTo>
                    <a:cubicBezTo>
                      <a:pt x="83285" y="66829"/>
                      <a:pt x="83715" y="66790"/>
                      <a:pt x="84142" y="66790"/>
                    </a:cubicBezTo>
                    <a:close/>
                    <a:moveTo>
                      <a:pt x="94437" y="66782"/>
                    </a:moveTo>
                    <a:cubicBezTo>
                      <a:pt x="94862" y="66782"/>
                      <a:pt x="95290" y="66821"/>
                      <a:pt x="95715" y="66900"/>
                    </a:cubicBezTo>
                    <a:cubicBezTo>
                      <a:pt x="94720" y="68082"/>
                      <a:pt x="94138" y="69579"/>
                      <a:pt x="94228" y="71174"/>
                    </a:cubicBezTo>
                    <a:lnTo>
                      <a:pt x="94219" y="71183"/>
                    </a:lnTo>
                    <a:cubicBezTo>
                      <a:pt x="92977" y="69879"/>
                      <a:pt x="91209" y="69041"/>
                      <a:pt x="89341" y="69041"/>
                    </a:cubicBezTo>
                    <a:cubicBezTo>
                      <a:pt x="89324" y="69041"/>
                      <a:pt x="89307" y="69041"/>
                      <a:pt x="89290" y="69041"/>
                    </a:cubicBezTo>
                    <a:lnTo>
                      <a:pt x="89290" y="69041"/>
                    </a:lnTo>
                    <a:cubicBezTo>
                      <a:pt x="90628" y="67586"/>
                      <a:pt x="92502" y="66782"/>
                      <a:pt x="94437" y="66782"/>
                    </a:cubicBezTo>
                    <a:close/>
                    <a:moveTo>
                      <a:pt x="47476" y="66925"/>
                    </a:moveTo>
                    <a:cubicBezTo>
                      <a:pt x="47900" y="66925"/>
                      <a:pt x="48328" y="66964"/>
                      <a:pt x="48753" y="67043"/>
                    </a:cubicBezTo>
                    <a:cubicBezTo>
                      <a:pt x="47767" y="68226"/>
                      <a:pt x="47185" y="69731"/>
                      <a:pt x="47266" y="71317"/>
                    </a:cubicBezTo>
                    <a:cubicBezTo>
                      <a:pt x="46024" y="70014"/>
                      <a:pt x="44257" y="69184"/>
                      <a:pt x="42388" y="69184"/>
                    </a:cubicBezTo>
                    <a:cubicBezTo>
                      <a:pt x="42371" y="69184"/>
                      <a:pt x="42354" y="69184"/>
                      <a:pt x="42337" y="69184"/>
                    </a:cubicBezTo>
                    <a:lnTo>
                      <a:pt x="42337" y="69184"/>
                    </a:lnTo>
                    <a:cubicBezTo>
                      <a:pt x="43675" y="67729"/>
                      <a:pt x="45543" y="66925"/>
                      <a:pt x="47476" y="66925"/>
                    </a:cubicBezTo>
                    <a:close/>
                    <a:moveTo>
                      <a:pt x="60488" y="66929"/>
                    </a:moveTo>
                    <a:cubicBezTo>
                      <a:pt x="62422" y="66929"/>
                      <a:pt x="64295" y="67727"/>
                      <a:pt x="65636" y="69175"/>
                    </a:cubicBezTo>
                    <a:lnTo>
                      <a:pt x="65636" y="69175"/>
                    </a:lnTo>
                    <a:cubicBezTo>
                      <a:pt x="65622" y="69175"/>
                      <a:pt x="65608" y="69175"/>
                      <a:pt x="65593" y="69175"/>
                    </a:cubicBezTo>
                    <a:cubicBezTo>
                      <a:pt x="63725" y="69175"/>
                      <a:pt x="61966" y="70014"/>
                      <a:pt x="60715" y="71317"/>
                    </a:cubicBezTo>
                    <a:cubicBezTo>
                      <a:pt x="60805" y="69731"/>
                      <a:pt x="60223" y="68226"/>
                      <a:pt x="59228" y="67043"/>
                    </a:cubicBezTo>
                    <a:cubicBezTo>
                      <a:pt x="59647" y="66967"/>
                      <a:pt x="60069" y="66929"/>
                      <a:pt x="60488" y="66929"/>
                    </a:cubicBezTo>
                    <a:close/>
                    <a:moveTo>
                      <a:pt x="23953" y="66970"/>
                    </a:moveTo>
                    <a:cubicBezTo>
                      <a:pt x="24378" y="66970"/>
                      <a:pt x="24806" y="67009"/>
                      <a:pt x="25232" y="67088"/>
                    </a:cubicBezTo>
                    <a:cubicBezTo>
                      <a:pt x="24239" y="68277"/>
                      <a:pt x="23657" y="69770"/>
                      <a:pt x="23744" y="71361"/>
                    </a:cubicBezTo>
                    <a:lnTo>
                      <a:pt x="23744" y="71361"/>
                    </a:lnTo>
                    <a:cubicBezTo>
                      <a:pt x="22494" y="70058"/>
                      <a:pt x="20726" y="69220"/>
                      <a:pt x="18866" y="69220"/>
                    </a:cubicBezTo>
                    <a:cubicBezTo>
                      <a:pt x="18846" y="69220"/>
                      <a:pt x="18827" y="69220"/>
                      <a:pt x="18807" y="69220"/>
                    </a:cubicBezTo>
                    <a:cubicBezTo>
                      <a:pt x="20144" y="67773"/>
                      <a:pt x="22018" y="66970"/>
                      <a:pt x="23953" y="66970"/>
                    </a:cubicBezTo>
                    <a:close/>
                    <a:moveTo>
                      <a:pt x="13652" y="66970"/>
                    </a:moveTo>
                    <a:cubicBezTo>
                      <a:pt x="15588" y="66970"/>
                      <a:pt x="17463" y="67773"/>
                      <a:pt x="18807" y="69220"/>
                    </a:cubicBezTo>
                    <a:cubicBezTo>
                      <a:pt x="18787" y="69220"/>
                      <a:pt x="18768" y="69220"/>
                      <a:pt x="18748" y="69220"/>
                    </a:cubicBezTo>
                    <a:cubicBezTo>
                      <a:pt x="16879" y="69220"/>
                      <a:pt x="15111" y="70058"/>
                      <a:pt x="13870" y="71362"/>
                    </a:cubicBezTo>
                    <a:cubicBezTo>
                      <a:pt x="13951" y="69776"/>
                      <a:pt x="13368" y="68271"/>
                      <a:pt x="12374" y="67088"/>
                    </a:cubicBezTo>
                    <a:cubicBezTo>
                      <a:pt x="12799" y="67009"/>
                      <a:pt x="13227" y="66970"/>
                      <a:pt x="13652" y="66970"/>
                    </a:cubicBezTo>
                    <a:close/>
                    <a:moveTo>
                      <a:pt x="107653" y="66739"/>
                    </a:moveTo>
                    <a:cubicBezTo>
                      <a:pt x="109587" y="66739"/>
                      <a:pt x="111464" y="67541"/>
                      <a:pt x="112812" y="68996"/>
                    </a:cubicBezTo>
                    <a:cubicBezTo>
                      <a:pt x="114149" y="67549"/>
                      <a:pt x="116022" y="66746"/>
                      <a:pt x="117958" y="66746"/>
                    </a:cubicBezTo>
                    <a:cubicBezTo>
                      <a:pt x="118383" y="66746"/>
                      <a:pt x="118811" y="66785"/>
                      <a:pt x="119236" y="66864"/>
                    </a:cubicBezTo>
                    <a:cubicBezTo>
                      <a:pt x="118242" y="68047"/>
                      <a:pt x="117659" y="69552"/>
                      <a:pt x="117749" y="71138"/>
                    </a:cubicBezTo>
                    <a:cubicBezTo>
                      <a:pt x="116499" y="69835"/>
                      <a:pt x="114731" y="69005"/>
                      <a:pt x="112871" y="69005"/>
                    </a:cubicBezTo>
                    <a:cubicBezTo>
                      <a:pt x="112851" y="69005"/>
                      <a:pt x="112832" y="69005"/>
                      <a:pt x="112812" y="69005"/>
                    </a:cubicBezTo>
                    <a:cubicBezTo>
                      <a:pt x="112793" y="69005"/>
                      <a:pt x="112774" y="69005"/>
                      <a:pt x="112756" y="69005"/>
                    </a:cubicBezTo>
                    <a:cubicBezTo>
                      <a:pt x="110769" y="69005"/>
                      <a:pt x="108893" y="69951"/>
                      <a:pt x="107641" y="71398"/>
                    </a:cubicBezTo>
                    <a:lnTo>
                      <a:pt x="107641" y="71398"/>
                    </a:lnTo>
                    <a:cubicBezTo>
                      <a:pt x="107802" y="69707"/>
                      <a:pt x="107213" y="68132"/>
                      <a:pt x="106177" y="66897"/>
                    </a:cubicBezTo>
                    <a:lnTo>
                      <a:pt x="106177" y="66897"/>
                    </a:lnTo>
                    <a:cubicBezTo>
                      <a:pt x="106668" y="66791"/>
                      <a:pt x="107162" y="66739"/>
                      <a:pt x="107653" y="66739"/>
                    </a:cubicBezTo>
                    <a:close/>
                    <a:moveTo>
                      <a:pt x="37174" y="66927"/>
                    </a:moveTo>
                    <a:cubicBezTo>
                      <a:pt x="39113" y="66927"/>
                      <a:pt x="40989" y="67729"/>
                      <a:pt x="42337" y="69184"/>
                    </a:cubicBezTo>
                    <a:lnTo>
                      <a:pt x="42337" y="69184"/>
                    </a:lnTo>
                    <a:cubicBezTo>
                      <a:pt x="42334" y="69184"/>
                      <a:pt x="42331" y="69184"/>
                      <a:pt x="42328" y="69184"/>
                    </a:cubicBezTo>
                    <a:cubicBezTo>
                      <a:pt x="42301" y="69184"/>
                      <a:pt x="42274" y="69184"/>
                      <a:pt x="42246" y="69184"/>
                    </a:cubicBezTo>
                    <a:cubicBezTo>
                      <a:pt x="40269" y="69184"/>
                      <a:pt x="38404" y="70136"/>
                      <a:pt x="37158" y="71577"/>
                    </a:cubicBezTo>
                    <a:cubicBezTo>
                      <a:pt x="37320" y="69910"/>
                      <a:pt x="36728" y="68324"/>
                      <a:pt x="35689" y="67088"/>
                    </a:cubicBezTo>
                    <a:lnTo>
                      <a:pt x="35680" y="67088"/>
                    </a:lnTo>
                    <a:cubicBezTo>
                      <a:pt x="36177" y="66980"/>
                      <a:pt x="36678" y="66927"/>
                      <a:pt x="37174" y="66927"/>
                    </a:cubicBezTo>
                    <a:close/>
                    <a:moveTo>
                      <a:pt x="124481" y="64880"/>
                    </a:moveTo>
                    <a:cubicBezTo>
                      <a:pt x="127655" y="64880"/>
                      <a:pt x="130827" y="66957"/>
                      <a:pt x="130867" y="71111"/>
                    </a:cubicBezTo>
                    <a:lnTo>
                      <a:pt x="130858" y="71129"/>
                    </a:lnTo>
                    <a:cubicBezTo>
                      <a:pt x="130380" y="71024"/>
                      <a:pt x="129897" y="70973"/>
                      <a:pt x="129419" y="70973"/>
                    </a:cubicBezTo>
                    <a:cubicBezTo>
                      <a:pt x="127565" y="70973"/>
                      <a:pt x="125767" y="71740"/>
                      <a:pt x="124478" y="73136"/>
                    </a:cubicBezTo>
                    <a:cubicBezTo>
                      <a:pt x="123204" y="71764"/>
                      <a:pt x="121425" y="70977"/>
                      <a:pt x="119555" y="70977"/>
                    </a:cubicBezTo>
                    <a:cubicBezTo>
                      <a:pt x="119544" y="70977"/>
                      <a:pt x="119534" y="70977"/>
                      <a:pt x="119523" y="70977"/>
                    </a:cubicBezTo>
                    <a:cubicBezTo>
                      <a:pt x="119039" y="70977"/>
                      <a:pt x="118555" y="71021"/>
                      <a:pt x="118080" y="71129"/>
                    </a:cubicBezTo>
                    <a:cubicBezTo>
                      <a:pt x="118121" y="66963"/>
                      <a:pt x="121302" y="64880"/>
                      <a:pt x="124481" y="64880"/>
                    </a:cubicBezTo>
                    <a:close/>
                    <a:moveTo>
                      <a:pt x="77631" y="64934"/>
                    </a:moveTo>
                    <a:cubicBezTo>
                      <a:pt x="80806" y="64934"/>
                      <a:pt x="83981" y="67013"/>
                      <a:pt x="84022" y="71174"/>
                    </a:cubicBezTo>
                    <a:cubicBezTo>
                      <a:pt x="83541" y="71069"/>
                      <a:pt x="83056" y="71017"/>
                      <a:pt x="82576" y="71017"/>
                    </a:cubicBezTo>
                    <a:cubicBezTo>
                      <a:pt x="80721" y="71017"/>
                      <a:pt x="78928" y="71782"/>
                      <a:pt x="77633" y="73163"/>
                    </a:cubicBezTo>
                    <a:lnTo>
                      <a:pt x="77633" y="73172"/>
                    </a:lnTo>
                    <a:cubicBezTo>
                      <a:pt x="76351" y="71801"/>
                      <a:pt x="74559" y="71012"/>
                      <a:pt x="72678" y="71012"/>
                    </a:cubicBezTo>
                    <a:cubicBezTo>
                      <a:pt x="72194" y="71012"/>
                      <a:pt x="71710" y="71066"/>
                      <a:pt x="71235" y="71174"/>
                    </a:cubicBezTo>
                    <a:cubicBezTo>
                      <a:pt x="71275" y="67015"/>
                      <a:pt x="74454" y="64934"/>
                      <a:pt x="77631" y="64934"/>
                    </a:cubicBezTo>
                    <a:close/>
                    <a:moveTo>
                      <a:pt x="100937" y="64934"/>
                    </a:moveTo>
                    <a:cubicBezTo>
                      <a:pt x="104113" y="64934"/>
                      <a:pt x="107288" y="67013"/>
                      <a:pt x="107328" y="71174"/>
                    </a:cubicBezTo>
                    <a:cubicBezTo>
                      <a:pt x="106849" y="71069"/>
                      <a:pt x="106366" y="71017"/>
                      <a:pt x="105887" y="71017"/>
                    </a:cubicBezTo>
                    <a:cubicBezTo>
                      <a:pt x="104037" y="71017"/>
                      <a:pt x="102243" y="71782"/>
                      <a:pt x="100948" y="73163"/>
                    </a:cubicBezTo>
                    <a:lnTo>
                      <a:pt x="100939" y="73172"/>
                    </a:lnTo>
                    <a:cubicBezTo>
                      <a:pt x="99658" y="71801"/>
                      <a:pt x="97866" y="71012"/>
                      <a:pt x="95984" y="71012"/>
                    </a:cubicBezTo>
                    <a:cubicBezTo>
                      <a:pt x="95500" y="71012"/>
                      <a:pt x="95016" y="71066"/>
                      <a:pt x="94541" y="71174"/>
                    </a:cubicBezTo>
                    <a:cubicBezTo>
                      <a:pt x="94582" y="67015"/>
                      <a:pt x="97760" y="64934"/>
                      <a:pt x="100937" y="64934"/>
                    </a:cubicBezTo>
                    <a:close/>
                    <a:moveTo>
                      <a:pt x="53992" y="65081"/>
                    </a:moveTo>
                    <a:cubicBezTo>
                      <a:pt x="57167" y="65081"/>
                      <a:pt x="60344" y="67159"/>
                      <a:pt x="60384" y="71317"/>
                    </a:cubicBezTo>
                    <a:cubicBezTo>
                      <a:pt x="59911" y="71215"/>
                      <a:pt x="59433" y="71165"/>
                      <a:pt x="58960" y="71165"/>
                    </a:cubicBezTo>
                    <a:cubicBezTo>
                      <a:pt x="57101" y="71165"/>
                      <a:pt x="55296" y="71932"/>
                      <a:pt x="54004" y="73324"/>
                    </a:cubicBezTo>
                    <a:cubicBezTo>
                      <a:pt x="52723" y="71944"/>
                      <a:pt x="50922" y="71165"/>
                      <a:pt x="49049" y="71165"/>
                    </a:cubicBezTo>
                    <a:cubicBezTo>
                      <a:pt x="48565" y="71165"/>
                      <a:pt x="48081" y="71219"/>
                      <a:pt x="47606" y="71317"/>
                    </a:cubicBezTo>
                    <a:cubicBezTo>
                      <a:pt x="47642" y="67159"/>
                      <a:pt x="50816" y="65081"/>
                      <a:pt x="53992" y="65081"/>
                    </a:cubicBezTo>
                    <a:close/>
                    <a:moveTo>
                      <a:pt x="7148" y="65122"/>
                    </a:moveTo>
                    <a:cubicBezTo>
                      <a:pt x="10323" y="65122"/>
                      <a:pt x="13498" y="67201"/>
                      <a:pt x="13538" y="71362"/>
                    </a:cubicBezTo>
                    <a:cubicBezTo>
                      <a:pt x="13060" y="71257"/>
                      <a:pt x="12578" y="71206"/>
                      <a:pt x="12099" y="71206"/>
                    </a:cubicBezTo>
                    <a:cubicBezTo>
                      <a:pt x="10245" y="71206"/>
                      <a:pt x="8446" y="71973"/>
                      <a:pt x="7150" y="73369"/>
                    </a:cubicBezTo>
                    <a:lnTo>
                      <a:pt x="7150" y="73360"/>
                    </a:lnTo>
                    <a:cubicBezTo>
                      <a:pt x="5875" y="71988"/>
                      <a:pt x="4096" y="71209"/>
                      <a:pt x="2226" y="71209"/>
                    </a:cubicBezTo>
                    <a:cubicBezTo>
                      <a:pt x="2216" y="71209"/>
                      <a:pt x="2205" y="71210"/>
                      <a:pt x="2194" y="71210"/>
                    </a:cubicBezTo>
                    <a:cubicBezTo>
                      <a:pt x="1711" y="71210"/>
                      <a:pt x="1227" y="71254"/>
                      <a:pt x="752" y="71362"/>
                    </a:cubicBezTo>
                    <a:cubicBezTo>
                      <a:pt x="792" y="67203"/>
                      <a:pt x="3970" y="65122"/>
                      <a:pt x="7148" y="65122"/>
                    </a:cubicBezTo>
                    <a:close/>
                    <a:moveTo>
                      <a:pt x="30463" y="65122"/>
                    </a:moveTo>
                    <a:cubicBezTo>
                      <a:pt x="33638" y="65122"/>
                      <a:pt x="36813" y="67201"/>
                      <a:pt x="36854" y="71362"/>
                    </a:cubicBezTo>
                    <a:cubicBezTo>
                      <a:pt x="36375" y="71257"/>
                      <a:pt x="35893" y="71206"/>
                      <a:pt x="35414" y="71206"/>
                    </a:cubicBezTo>
                    <a:cubicBezTo>
                      <a:pt x="33560" y="71206"/>
                      <a:pt x="31761" y="71973"/>
                      <a:pt x="30465" y="73369"/>
                    </a:cubicBezTo>
                    <a:lnTo>
                      <a:pt x="30465" y="73360"/>
                    </a:lnTo>
                    <a:cubicBezTo>
                      <a:pt x="29191" y="71988"/>
                      <a:pt x="27412" y="71209"/>
                      <a:pt x="25542" y="71209"/>
                    </a:cubicBezTo>
                    <a:cubicBezTo>
                      <a:pt x="25531" y="71209"/>
                      <a:pt x="25520" y="71210"/>
                      <a:pt x="25510" y="71210"/>
                    </a:cubicBezTo>
                    <a:cubicBezTo>
                      <a:pt x="25026" y="71210"/>
                      <a:pt x="24542" y="71254"/>
                      <a:pt x="24067" y="71362"/>
                    </a:cubicBezTo>
                    <a:cubicBezTo>
                      <a:pt x="24107" y="67203"/>
                      <a:pt x="27285" y="65122"/>
                      <a:pt x="30463" y="65122"/>
                    </a:cubicBezTo>
                    <a:close/>
                    <a:moveTo>
                      <a:pt x="129608" y="71351"/>
                    </a:moveTo>
                    <a:cubicBezTo>
                      <a:pt x="130035" y="71351"/>
                      <a:pt x="130466" y="71390"/>
                      <a:pt x="130894" y="71469"/>
                    </a:cubicBezTo>
                    <a:cubicBezTo>
                      <a:pt x="129908" y="72634"/>
                      <a:pt x="129326" y="74140"/>
                      <a:pt x="129415" y="75726"/>
                    </a:cubicBezTo>
                    <a:lnTo>
                      <a:pt x="129406" y="75744"/>
                    </a:lnTo>
                    <a:cubicBezTo>
                      <a:pt x="128156" y="74440"/>
                      <a:pt x="126397" y="73602"/>
                      <a:pt x="124528" y="73602"/>
                    </a:cubicBezTo>
                    <a:cubicBezTo>
                      <a:pt x="124509" y="73602"/>
                      <a:pt x="124489" y="73602"/>
                      <a:pt x="124469" y="73602"/>
                    </a:cubicBezTo>
                    <a:cubicBezTo>
                      <a:pt x="124450" y="73602"/>
                      <a:pt x="124430" y="73602"/>
                      <a:pt x="124410" y="73602"/>
                    </a:cubicBezTo>
                    <a:cubicBezTo>
                      <a:pt x="122541" y="73602"/>
                      <a:pt x="120773" y="74440"/>
                      <a:pt x="119532" y="75744"/>
                    </a:cubicBezTo>
                    <a:cubicBezTo>
                      <a:pt x="119613" y="74149"/>
                      <a:pt x="119030" y="72652"/>
                      <a:pt x="118045" y="71469"/>
                    </a:cubicBezTo>
                    <a:cubicBezTo>
                      <a:pt x="118473" y="71390"/>
                      <a:pt x="118903" y="71351"/>
                      <a:pt x="119331" y="71351"/>
                    </a:cubicBezTo>
                    <a:cubicBezTo>
                      <a:pt x="121264" y="71351"/>
                      <a:pt x="123134" y="72148"/>
                      <a:pt x="124469" y="73593"/>
                    </a:cubicBezTo>
                    <a:cubicBezTo>
                      <a:pt x="125805" y="72148"/>
                      <a:pt x="127675" y="71351"/>
                      <a:pt x="129608" y="71351"/>
                    </a:cubicBezTo>
                    <a:close/>
                    <a:moveTo>
                      <a:pt x="48843" y="71540"/>
                    </a:moveTo>
                    <a:cubicBezTo>
                      <a:pt x="50782" y="71540"/>
                      <a:pt x="52650" y="72343"/>
                      <a:pt x="53995" y="73790"/>
                    </a:cubicBezTo>
                    <a:cubicBezTo>
                      <a:pt x="53975" y="73790"/>
                      <a:pt x="53956" y="73790"/>
                      <a:pt x="53936" y="73790"/>
                    </a:cubicBezTo>
                    <a:cubicBezTo>
                      <a:pt x="52067" y="73790"/>
                      <a:pt x="50299" y="74628"/>
                      <a:pt x="49058" y="75932"/>
                    </a:cubicBezTo>
                    <a:cubicBezTo>
                      <a:pt x="49138" y="74337"/>
                      <a:pt x="48556" y="72840"/>
                      <a:pt x="47561" y="71658"/>
                    </a:cubicBezTo>
                    <a:cubicBezTo>
                      <a:pt x="47989" y="71579"/>
                      <a:pt x="48418" y="71540"/>
                      <a:pt x="48843" y="71540"/>
                    </a:cubicBezTo>
                    <a:close/>
                    <a:moveTo>
                      <a:pt x="59141" y="71540"/>
                    </a:moveTo>
                    <a:cubicBezTo>
                      <a:pt x="59566" y="71540"/>
                      <a:pt x="59994" y="71579"/>
                      <a:pt x="60420" y="71658"/>
                    </a:cubicBezTo>
                    <a:cubicBezTo>
                      <a:pt x="59425" y="72840"/>
                      <a:pt x="58843" y="74346"/>
                      <a:pt x="58932" y="75932"/>
                    </a:cubicBezTo>
                    <a:cubicBezTo>
                      <a:pt x="57682" y="74628"/>
                      <a:pt x="55914" y="73790"/>
                      <a:pt x="54054" y="73790"/>
                    </a:cubicBezTo>
                    <a:cubicBezTo>
                      <a:pt x="54034" y="73790"/>
                      <a:pt x="54015" y="73790"/>
                      <a:pt x="53995" y="73790"/>
                    </a:cubicBezTo>
                    <a:cubicBezTo>
                      <a:pt x="55332" y="72343"/>
                      <a:pt x="57206" y="71540"/>
                      <a:pt x="59141" y="71540"/>
                    </a:cubicBezTo>
                    <a:close/>
                    <a:moveTo>
                      <a:pt x="112810" y="69495"/>
                    </a:moveTo>
                    <a:cubicBezTo>
                      <a:pt x="115985" y="69495"/>
                      <a:pt x="119160" y="71574"/>
                      <a:pt x="119200" y="75735"/>
                    </a:cubicBezTo>
                    <a:cubicBezTo>
                      <a:pt x="118721" y="75630"/>
                      <a:pt x="118239" y="75578"/>
                      <a:pt x="117760" y="75578"/>
                    </a:cubicBezTo>
                    <a:cubicBezTo>
                      <a:pt x="115909" y="75578"/>
                      <a:pt x="114116" y="76343"/>
                      <a:pt x="112821" y="77724"/>
                    </a:cubicBezTo>
                    <a:lnTo>
                      <a:pt x="112812" y="77733"/>
                    </a:lnTo>
                    <a:cubicBezTo>
                      <a:pt x="111530" y="76362"/>
                      <a:pt x="109738" y="75573"/>
                      <a:pt x="107856" y="75573"/>
                    </a:cubicBezTo>
                    <a:cubicBezTo>
                      <a:pt x="107373" y="75573"/>
                      <a:pt x="106889" y="75627"/>
                      <a:pt x="106414" y="75735"/>
                    </a:cubicBezTo>
                    <a:lnTo>
                      <a:pt x="106414" y="75735"/>
                    </a:lnTo>
                    <a:cubicBezTo>
                      <a:pt x="106454" y="71576"/>
                      <a:pt x="109632" y="69495"/>
                      <a:pt x="112810" y="69495"/>
                    </a:cubicBezTo>
                    <a:close/>
                    <a:moveTo>
                      <a:pt x="136139" y="69486"/>
                    </a:moveTo>
                    <a:cubicBezTo>
                      <a:pt x="139313" y="69486"/>
                      <a:pt x="142484" y="71562"/>
                      <a:pt x="142525" y="75717"/>
                    </a:cubicBezTo>
                    <a:lnTo>
                      <a:pt x="142516" y="75735"/>
                    </a:lnTo>
                    <a:cubicBezTo>
                      <a:pt x="142037" y="75630"/>
                      <a:pt x="141554" y="75578"/>
                      <a:pt x="141075" y="75578"/>
                    </a:cubicBezTo>
                    <a:cubicBezTo>
                      <a:pt x="139222" y="75578"/>
                      <a:pt x="137424" y="76345"/>
                      <a:pt x="136136" y="77733"/>
                    </a:cubicBezTo>
                    <a:cubicBezTo>
                      <a:pt x="134854" y="76362"/>
                      <a:pt x="133062" y="75573"/>
                      <a:pt x="131181" y="75573"/>
                    </a:cubicBezTo>
                    <a:cubicBezTo>
                      <a:pt x="130697" y="75573"/>
                      <a:pt x="130213" y="75627"/>
                      <a:pt x="129738" y="75735"/>
                    </a:cubicBezTo>
                    <a:cubicBezTo>
                      <a:pt x="129778" y="71569"/>
                      <a:pt x="132960" y="69486"/>
                      <a:pt x="136139" y="69486"/>
                    </a:cubicBezTo>
                    <a:close/>
                    <a:moveTo>
                      <a:pt x="42333" y="69686"/>
                    </a:moveTo>
                    <a:cubicBezTo>
                      <a:pt x="45509" y="69686"/>
                      <a:pt x="48686" y="71765"/>
                      <a:pt x="48726" y="75923"/>
                    </a:cubicBezTo>
                    <a:cubicBezTo>
                      <a:pt x="48248" y="75818"/>
                      <a:pt x="47765" y="75767"/>
                      <a:pt x="47287" y="75767"/>
                    </a:cubicBezTo>
                    <a:cubicBezTo>
                      <a:pt x="45433" y="75767"/>
                      <a:pt x="43633" y="76534"/>
                      <a:pt x="42337" y="77930"/>
                    </a:cubicBezTo>
                    <a:cubicBezTo>
                      <a:pt x="41056" y="76550"/>
                      <a:pt x="39264" y="75770"/>
                      <a:pt x="37382" y="75770"/>
                    </a:cubicBezTo>
                    <a:cubicBezTo>
                      <a:pt x="36898" y="75770"/>
                      <a:pt x="36415" y="75815"/>
                      <a:pt x="35940" y="75923"/>
                    </a:cubicBezTo>
                    <a:cubicBezTo>
                      <a:pt x="35980" y="71765"/>
                      <a:pt x="39156" y="69686"/>
                      <a:pt x="42333" y="69686"/>
                    </a:cubicBezTo>
                    <a:close/>
                    <a:moveTo>
                      <a:pt x="65651" y="69683"/>
                    </a:moveTo>
                    <a:cubicBezTo>
                      <a:pt x="68826" y="69683"/>
                      <a:pt x="72001" y="71762"/>
                      <a:pt x="72041" y="75923"/>
                    </a:cubicBezTo>
                    <a:cubicBezTo>
                      <a:pt x="71563" y="75818"/>
                      <a:pt x="71081" y="75767"/>
                      <a:pt x="70602" y="75767"/>
                    </a:cubicBezTo>
                    <a:cubicBezTo>
                      <a:pt x="68748" y="75767"/>
                      <a:pt x="66949" y="76534"/>
                      <a:pt x="65653" y="77930"/>
                    </a:cubicBezTo>
                    <a:cubicBezTo>
                      <a:pt x="64371" y="76550"/>
                      <a:pt x="62579" y="75770"/>
                      <a:pt x="60697" y="75770"/>
                    </a:cubicBezTo>
                    <a:cubicBezTo>
                      <a:pt x="60214" y="75770"/>
                      <a:pt x="59730" y="75815"/>
                      <a:pt x="59255" y="75923"/>
                    </a:cubicBezTo>
                    <a:cubicBezTo>
                      <a:pt x="59295" y="71764"/>
                      <a:pt x="62473" y="69683"/>
                      <a:pt x="65651" y="69683"/>
                    </a:cubicBezTo>
                    <a:close/>
                    <a:moveTo>
                      <a:pt x="82884" y="1"/>
                    </a:moveTo>
                    <a:cubicBezTo>
                      <a:pt x="82642" y="699"/>
                      <a:pt x="82534" y="1434"/>
                      <a:pt x="82579" y="2178"/>
                    </a:cubicBezTo>
                    <a:cubicBezTo>
                      <a:pt x="81329" y="875"/>
                      <a:pt x="79570" y="36"/>
                      <a:pt x="77701" y="36"/>
                    </a:cubicBezTo>
                    <a:cubicBezTo>
                      <a:pt x="77681" y="36"/>
                      <a:pt x="77661" y="36"/>
                      <a:pt x="77642" y="36"/>
                    </a:cubicBezTo>
                    <a:cubicBezTo>
                      <a:pt x="77622" y="36"/>
                      <a:pt x="77602" y="36"/>
                      <a:pt x="77582" y="36"/>
                    </a:cubicBezTo>
                    <a:cubicBezTo>
                      <a:pt x="73834" y="36"/>
                      <a:pt x="70494" y="3399"/>
                      <a:pt x="70948" y="7160"/>
                    </a:cubicBezTo>
                    <a:cubicBezTo>
                      <a:pt x="71458" y="7046"/>
                      <a:pt x="71971" y="6991"/>
                      <a:pt x="72481" y="6991"/>
                    </a:cubicBezTo>
                    <a:cubicBezTo>
                      <a:pt x="74418" y="6991"/>
                      <a:pt x="76294" y="7793"/>
                      <a:pt x="77642" y="9248"/>
                    </a:cubicBezTo>
                    <a:cubicBezTo>
                      <a:pt x="77624" y="9248"/>
                      <a:pt x="77606" y="9248"/>
                      <a:pt x="77587" y="9248"/>
                    </a:cubicBezTo>
                    <a:cubicBezTo>
                      <a:pt x="75529" y="9248"/>
                      <a:pt x="73607" y="10256"/>
                      <a:pt x="72355" y="11784"/>
                    </a:cubicBezTo>
                    <a:cubicBezTo>
                      <a:pt x="72756" y="8058"/>
                      <a:pt x="69443" y="4740"/>
                      <a:pt x="65721" y="4740"/>
                    </a:cubicBezTo>
                    <a:cubicBezTo>
                      <a:pt x="65701" y="4740"/>
                      <a:pt x="65682" y="4740"/>
                      <a:pt x="65662" y="4741"/>
                    </a:cubicBezTo>
                    <a:cubicBezTo>
                      <a:pt x="65642" y="4740"/>
                      <a:pt x="65622" y="4740"/>
                      <a:pt x="65602" y="4740"/>
                    </a:cubicBezTo>
                    <a:cubicBezTo>
                      <a:pt x="63733" y="4740"/>
                      <a:pt x="61966" y="5570"/>
                      <a:pt x="60724" y="6873"/>
                    </a:cubicBezTo>
                    <a:cubicBezTo>
                      <a:pt x="60760" y="6138"/>
                      <a:pt x="60662" y="5395"/>
                      <a:pt x="60420" y="4696"/>
                    </a:cubicBezTo>
                    <a:lnTo>
                      <a:pt x="60043" y="4696"/>
                    </a:lnTo>
                    <a:cubicBezTo>
                      <a:pt x="60276" y="5395"/>
                      <a:pt x="60393" y="6130"/>
                      <a:pt x="60393" y="6864"/>
                    </a:cubicBezTo>
                    <a:cubicBezTo>
                      <a:pt x="59920" y="6762"/>
                      <a:pt x="59442" y="6713"/>
                      <a:pt x="58969" y="6713"/>
                    </a:cubicBezTo>
                    <a:cubicBezTo>
                      <a:pt x="57110" y="6713"/>
                      <a:pt x="55305" y="7479"/>
                      <a:pt x="54013" y="8871"/>
                    </a:cubicBezTo>
                    <a:cubicBezTo>
                      <a:pt x="52732" y="7492"/>
                      <a:pt x="50939" y="6712"/>
                      <a:pt x="49058" y="6712"/>
                    </a:cubicBezTo>
                    <a:cubicBezTo>
                      <a:pt x="48574" y="6712"/>
                      <a:pt x="48090" y="6766"/>
                      <a:pt x="47615" y="6864"/>
                    </a:cubicBezTo>
                    <a:cubicBezTo>
                      <a:pt x="47615" y="6130"/>
                      <a:pt x="47732" y="5395"/>
                      <a:pt x="47965" y="4696"/>
                    </a:cubicBezTo>
                    <a:lnTo>
                      <a:pt x="47588" y="4696"/>
                    </a:lnTo>
                    <a:cubicBezTo>
                      <a:pt x="47346" y="5395"/>
                      <a:pt x="47248" y="6138"/>
                      <a:pt x="47284" y="6873"/>
                    </a:cubicBezTo>
                    <a:cubicBezTo>
                      <a:pt x="46049" y="5577"/>
                      <a:pt x="44293" y="4740"/>
                      <a:pt x="42434" y="4740"/>
                    </a:cubicBezTo>
                    <a:cubicBezTo>
                      <a:pt x="42405" y="4740"/>
                      <a:pt x="42376" y="4740"/>
                      <a:pt x="42346" y="4741"/>
                    </a:cubicBezTo>
                    <a:cubicBezTo>
                      <a:pt x="42319" y="4740"/>
                      <a:pt x="42291" y="4740"/>
                      <a:pt x="42263" y="4740"/>
                    </a:cubicBezTo>
                    <a:cubicBezTo>
                      <a:pt x="40287" y="4740"/>
                      <a:pt x="38431" y="5684"/>
                      <a:pt x="37185" y="7124"/>
                    </a:cubicBezTo>
                    <a:cubicBezTo>
                      <a:pt x="37480" y="3457"/>
                      <a:pt x="34193" y="233"/>
                      <a:pt x="30519" y="233"/>
                    </a:cubicBezTo>
                    <a:cubicBezTo>
                      <a:pt x="30504" y="233"/>
                      <a:pt x="30489" y="233"/>
                      <a:pt x="30474" y="234"/>
                    </a:cubicBezTo>
                    <a:cubicBezTo>
                      <a:pt x="30454" y="233"/>
                      <a:pt x="30434" y="233"/>
                      <a:pt x="30415" y="233"/>
                    </a:cubicBezTo>
                    <a:cubicBezTo>
                      <a:pt x="28546" y="233"/>
                      <a:pt x="26787" y="1072"/>
                      <a:pt x="25536" y="2375"/>
                    </a:cubicBezTo>
                    <a:cubicBezTo>
                      <a:pt x="25581" y="1640"/>
                      <a:pt x="25474" y="897"/>
                      <a:pt x="25232" y="198"/>
                    </a:cubicBezTo>
                    <a:lnTo>
                      <a:pt x="24864" y="198"/>
                    </a:lnTo>
                    <a:cubicBezTo>
                      <a:pt x="25088" y="897"/>
                      <a:pt x="25214" y="1631"/>
                      <a:pt x="25214" y="2366"/>
                    </a:cubicBezTo>
                    <a:cubicBezTo>
                      <a:pt x="24739" y="2264"/>
                      <a:pt x="24260" y="2214"/>
                      <a:pt x="23785" y="2214"/>
                    </a:cubicBezTo>
                    <a:cubicBezTo>
                      <a:pt x="21922" y="2214"/>
                      <a:pt x="20117" y="2981"/>
                      <a:pt x="18825" y="4373"/>
                    </a:cubicBezTo>
                    <a:cubicBezTo>
                      <a:pt x="17544" y="2993"/>
                      <a:pt x="15752" y="2214"/>
                      <a:pt x="13870" y="2214"/>
                    </a:cubicBezTo>
                    <a:cubicBezTo>
                      <a:pt x="13386" y="2214"/>
                      <a:pt x="12902" y="2268"/>
                      <a:pt x="12427" y="2366"/>
                    </a:cubicBezTo>
                    <a:cubicBezTo>
                      <a:pt x="12427" y="1631"/>
                      <a:pt x="12544" y="897"/>
                      <a:pt x="12777" y="198"/>
                    </a:cubicBezTo>
                    <a:lnTo>
                      <a:pt x="12382" y="198"/>
                    </a:lnTo>
                    <a:cubicBezTo>
                      <a:pt x="12141" y="897"/>
                      <a:pt x="12042" y="1640"/>
                      <a:pt x="12078" y="2375"/>
                    </a:cubicBezTo>
                    <a:cubicBezTo>
                      <a:pt x="10836" y="1072"/>
                      <a:pt x="9069" y="233"/>
                      <a:pt x="7200" y="233"/>
                    </a:cubicBezTo>
                    <a:cubicBezTo>
                      <a:pt x="7180" y="233"/>
                      <a:pt x="7160" y="233"/>
                      <a:pt x="7141" y="234"/>
                    </a:cubicBezTo>
                    <a:cubicBezTo>
                      <a:pt x="7126" y="233"/>
                      <a:pt x="7111" y="233"/>
                      <a:pt x="7096" y="233"/>
                    </a:cubicBezTo>
                    <a:cubicBezTo>
                      <a:pt x="3342" y="233"/>
                      <a:pt x="1" y="3600"/>
                      <a:pt x="456" y="7366"/>
                    </a:cubicBezTo>
                    <a:cubicBezTo>
                      <a:pt x="966" y="7252"/>
                      <a:pt x="1482" y="7196"/>
                      <a:pt x="1994" y="7196"/>
                    </a:cubicBezTo>
                    <a:cubicBezTo>
                      <a:pt x="3926" y="7196"/>
                      <a:pt x="5804" y="7993"/>
                      <a:pt x="7149" y="9445"/>
                    </a:cubicBezTo>
                    <a:lnTo>
                      <a:pt x="7149" y="9445"/>
                    </a:lnTo>
                    <a:cubicBezTo>
                      <a:pt x="7147" y="9445"/>
                      <a:pt x="7144" y="9445"/>
                      <a:pt x="7141" y="9445"/>
                    </a:cubicBezTo>
                    <a:cubicBezTo>
                      <a:pt x="7121" y="9445"/>
                      <a:pt x="7101" y="9445"/>
                      <a:pt x="7081" y="9445"/>
                    </a:cubicBezTo>
                    <a:cubicBezTo>
                      <a:pt x="3333" y="9445"/>
                      <a:pt x="1" y="12816"/>
                      <a:pt x="456" y="16569"/>
                    </a:cubicBezTo>
                    <a:cubicBezTo>
                      <a:pt x="961" y="16457"/>
                      <a:pt x="1471" y="16403"/>
                      <a:pt x="1977" y="16403"/>
                    </a:cubicBezTo>
                    <a:cubicBezTo>
                      <a:pt x="3909" y="16403"/>
                      <a:pt x="5782" y="17198"/>
                      <a:pt x="7132" y="18647"/>
                    </a:cubicBezTo>
                    <a:cubicBezTo>
                      <a:pt x="7112" y="18647"/>
                      <a:pt x="7092" y="18647"/>
                      <a:pt x="7072" y="18647"/>
                    </a:cubicBezTo>
                    <a:cubicBezTo>
                      <a:pt x="3333" y="18647"/>
                      <a:pt x="1" y="22009"/>
                      <a:pt x="456" y="25771"/>
                    </a:cubicBezTo>
                    <a:cubicBezTo>
                      <a:pt x="965" y="25657"/>
                      <a:pt x="1479" y="25602"/>
                      <a:pt x="1989" y="25602"/>
                    </a:cubicBezTo>
                    <a:cubicBezTo>
                      <a:pt x="3926" y="25602"/>
                      <a:pt x="5802" y="26404"/>
                      <a:pt x="7150" y="27859"/>
                    </a:cubicBezTo>
                    <a:cubicBezTo>
                      <a:pt x="8483" y="26416"/>
                      <a:pt x="10349" y="25613"/>
                      <a:pt x="12278" y="25613"/>
                    </a:cubicBezTo>
                    <a:cubicBezTo>
                      <a:pt x="12709" y="25613"/>
                      <a:pt x="13143" y="25653"/>
                      <a:pt x="13574" y="25735"/>
                    </a:cubicBezTo>
                    <a:cubicBezTo>
                      <a:pt x="12580" y="26909"/>
                      <a:pt x="11997" y="28414"/>
                      <a:pt x="12087" y="30000"/>
                    </a:cubicBezTo>
                    <a:cubicBezTo>
                      <a:pt x="10837" y="28697"/>
                      <a:pt x="9069" y="27867"/>
                      <a:pt x="7209" y="27867"/>
                    </a:cubicBezTo>
                    <a:cubicBezTo>
                      <a:pt x="7189" y="27867"/>
                      <a:pt x="7169" y="27867"/>
                      <a:pt x="7150" y="27868"/>
                    </a:cubicBezTo>
                    <a:cubicBezTo>
                      <a:pt x="7130" y="27867"/>
                      <a:pt x="7110" y="27867"/>
                      <a:pt x="7090" y="27867"/>
                    </a:cubicBezTo>
                    <a:cubicBezTo>
                      <a:pt x="3342" y="27867"/>
                      <a:pt x="1" y="31230"/>
                      <a:pt x="456" y="34991"/>
                    </a:cubicBezTo>
                    <a:cubicBezTo>
                      <a:pt x="968" y="34875"/>
                      <a:pt x="1485" y="34819"/>
                      <a:pt x="1999" y="34819"/>
                    </a:cubicBezTo>
                    <a:cubicBezTo>
                      <a:pt x="3903" y="34819"/>
                      <a:pt x="5755" y="35598"/>
                      <a:pt x="7096" y="37016"/>
                    </a:cubicBezTo>
                    <a:cubicBezTo>
                      <a:pt x="3341" y="37016"/>
                      <a:pt x="8" y="40377"/>
                      <a:pt x="456" y="44140"/>
                    </a:cubicBezTo>
                    <a:cubicBezTo>
                      <a:pt x="968" y="44025"/>
                      <a:pt x="1485" y="43970"/>
                      <a:pt x="1997" y="43970"/>
                    </a:cubicBezTo>
                    <a:cubicBezTo>
                      <a:pt x="3931" y="43970"/>
                      <a:pt x="5804" y="44767"/>
                      <a:pt x="7150" y="46219"/>
                    </a:cubicBezTo>
                    <a:cubicBezTo>
                      <a:pt x="8485" y="44773"/>
                      <a:pt x="10355" y="43977"/>
                      <a:pt x="12288" y="43977"/>
                    </a:cubicBezTo>
                    <a:cubicBezTo>
                      <a:pt x="12715" y="43977"/>
                      <a:pt x="13146" y="44016"/>
                      <a:pt x="13574" y="44095"/>
                    </a:cubicBezTo>
                    <a:cubicBezTo>
                      <a:pt x="12580" y="45278"/>
                      <a:pt x="11997" y="46774"/>
                      <a:pt x="12087" y="48369"/>
                    </a:cubicBezTo>
                    <a:cubicBezTo>
                      <a:pt x="10837" y="47066"/>
                      <a:pt x="9069" y="46227"/>
                      <a:pt x="7208" y="46227"/>
                    </a:cubicBezTo>
                    <a:cubicBezTo>
                      <a:pt x="7189" y="46227"/>
                      <a:pt x="7169" y="46228"/>
                      <a:pt x="7150" y="46228"/>
                    </a:cubicBezTo>
                    <a:cubicBezTo>
                      <a:pt x="7130" y="46228"/>
                      <a:pt x="7110" y="46227"/>
                      <a:pt x="7090" y="46227"/>
                    </a:cubicBezTo>
                    <a:cubicBezTo>
                      <a:pt x="3342" y="46227"/>
                      <a:pt x="1" y="49590"/>
                      <a:pt x="456" y="53351"/>
                    </a:cubicBezTo>
                    <a:cubicBezTo>
                      <a:pt x="966" y="53237"/>
                      <a:pt x="1482" y="53181"/>
                      <a:pt x="1993" y="53181"/>
                    </a:cubicBezTo>
                    <a:cubicBezTo>
                      <a:pt x="3922" y="53181"/>
                      <a:pt x="5795" y="53978"/>
                      <a:pt x="7141" y="55430"/>
                    </a:cubicBezTo>
                    <a:cubicBezTo>
                      <a:pt x="7121" y="55430"/>
                      <a:pt x="7101" y="55430"/>
                      <a:pt x="7081" y="55430"/>
                    </a:cubicBezTo>
                    <a:cubicBezTo>
                      <a:pt x="3333" y="55430"/>
                      <a:pt x="1" y="58792"/>
                      <a:pt x="456" y="62554"/>
                    </a:cubicBezTo>
                    <a:cubicBezTo>
                      <a:pt x="968" y="62439"/>
                      <a:pt x="1485" y="62383"/>
                      <a:pt x="1997" y="62383"/>
                    </a:cubicBezTo>
                    <a:cubicBezTo>
                      <a:pt x="3931" y="62383"/>
                      <a:pt x="5804" y="63180"/>
                      <a:pt x="7150" y="64633"/>
                    </a:cubicBezTo>
                    <a:cubicBezTo>
                      <a:pt x="8485" y="63187"/>
                      <a:pt x="10355" y="62390"/>
                      <a:pt x="12288" y="62390"/>
                    </a:cubicBezTo>
                    <a:cubicBezTo>
                      <a:pt x="12715" y="62390"/>
                      <a:pt x="13146" y="62429"/>
                      <a:pt x="13574" y="62509"/>
                    </a:cubicBezTo>
                    <a:cubicBezTo>
                      <a:pt x="12580" y="63692"/>
                      <a:pt x="11997" y="65188"/>
                      <a:pt x="12087" y="66783"/>
                    </a:cubicBezTo>
                    <a:cubicBezTo>
                      <a:pt x="10837" y="65480"/>
                      <a:pt x="9069" y="64641"/>
                      <a:pt x="7208" y="64641"/>
                    </a:cubicBezTo>
                    <a:cubicBezTo>
                      <a:pt x="7189" y="64641"/>
                      <a:pt x="7169" y="64641"/>
                      <a:pt x="7150" y="64642"/>
                    </a:cubicBezTo>
                    <a:cubicBezTo>
                      <a:pt x="7130" y="64641"/>
                      <a:pt x="7110" y="64641"/>
                      <a:pt x="7090" y="64641"/>
                    </a:cubicBezTo>
                    <a:cubicBezTo>
                      <a:pt x="3342" y="64641"/>
                      <a:pt x="1" y="68004"/>
                      <a:pt x="456" y="71765"/>
                    </a:cubicBezTo>
                    <a:cubicBezTo>
                      <a:pt x="965" y="71651"/>
                      <a:pt x="1479" y="71596"/>
                      <a:pt x="1989" y="71596"/>
                    </a:cubicBezTo>
                    <a:cubicBezTo>
                      <a:pt x="3926" y="71596"/>
                      <a:pt x="5802" y="72399"/>
                      <a:pt x="7150" y="73853"/>
                    </a:cubicBezTo>
                    <a:cubicBezTo>
                      <a:pt x="8483" y="72402"/>
                      <a:pt x="10349" y="71599"/>
                      <a:pt x="12279" y="71599"/>
                    </a:cubicBezTo>
                    <a:cubicBezTo>
                      <a:pt x="12709" y="71599"/>
                      <a:pt x="13143" y="71639"/>
                      <a:pt x="13574" y="71720"/>
                    </a:cubicBezTo>
                    <a:cubicBezTo>
                      <a:pt x="13037" y="72348"/>
                      <a:pt x="12624" y="73082"/>
                      <a:pt x="12365" y="73862"/>
                    </a:cubicBezTo>
                    <a:lnTo>
                      <a:pt x="12741" y="73862"/>
                    </a:lnTo>
                    <a:cubicBezTo>
                      <a:pt x="13637" y="71119"/>
                      <a:pt x="16222" y="69746"/>
                      <a:pt x="18806" y="69746"/>
                    </a:cubicBezTo>
                    <a:cubicBezTo>
                      <a:pt x="21388" y="69746"/>
                      <a:pt x="23969" y="71117"/>
                      <a:pt x="24864" y="73862"/>
                    </a:cubicBezTo>
                    <a:lnTo>
                      <a:pt x="25241" y="73862"/>
                    </a:lnTo>
                    <a:cubicBezTo>
                      <a:pt x="24981" y="73073"/>
                      <a:pt x="24569" y="72339"/>
                      <a:pt x="24031" y="71702"/>
                    </a:cubicBezTo>
                    <a:cubicBezTo>
                      <a:pt x="24457" y="71623"/>
                      <a:pt x="24885" y="71585"/>
                      <a:pt x="25310" y="71585"/>
                    </a:cubicBezTo>
                    <a:cubicBezTo>
                      <a:pt x="27245" y="71585"/>
                      <a:pt x="29120" y="72387"/>
                      <a:pt x="30465" y="73835"/>
                    </a:cubicBezTo>
                    <a:cubicBezTo>
                      <a:pt x="31802" y="72382"/>
                      <a:pt x="33677" y="71582"/>
                      <a:pt x="35611" y="71582"/>
                    </a:cubicBezTo>
                    <a:cubicBezTo>
                      <a:pt x="36087" y="71582"/>
                      <a:pt x="36566" y="71630"/>
                      <a:pt x="37042" y="71729"/>
                    </a:cubicBezTo>
                    <a:cubicBezTo>
                      <a:pt x="36011" y="72993"/>
                      <a:pt x="35438" y="74615"/>
                      <a:pt x="35644" y="76308"/>
                    </a:cubicBezTo>
                    <a:cubicBezTo>
                      <a:pt x="36151" y="76194"/>
                      <a:pt x="36664" y="76139"/>
                      <a:pt x="37173" y="76139"/>
                    </a:cubicBezTo>
                    <a:cubicBezTo>
                      <a:pt x="39108" y="76139"/>
                      <a:pt x="40989" y="76942"/>
                      <a:pt x="42337" y="78396"/>
                    </a:cubicBezTo>
                    <a:cubicBezTo>
                      <a:pt x="43675" y="76948"/>
                      <a:pt x="45548" y="76146"/>
                      <a:pt x="47484" y="76146"/>
                    </a:cubicBezTo>
                    <a:cubicBezTo>
                      <a:pt x="47908" y="76146"/>
                      <a:pt x="48336" y="76184"/>
                      <a:pt x="48762" y="76263"/>
                    </a:cubicBezTo>
                    <a:cubicBezTo>
                      <a:pt x="48224" y="76899"/>
                      <a:pt x="47812" y="77625"/>
                      <a:pt x="47552" y="78414"/>
                    </a:cubicBezTo>
                    <a:lnTo>
                      <a:pt x="47929" y="78414"/>
                    </a:lnTo>
                    <a:cubicBezTo>
                      <a:pt x="48825" y="75666"/>
                      <a:pt x="51408" y="74291"/>
                      <a:pt x="53990" y="74291"/>
                    </a:cubicBezTo>
                    <a:cubicBezTo>
                      <a:pt x="56571" y="74291"/>
                      <a:pt x="59152" y="75664"/>
                      <a:pt x="60052" y="78414"/>
                    </a:cubicBezTo>
                    <a:lnTo>
                      <a:pt x="60438" y="78414"/>
                    </a:lnTo>
                    <a:cubicBezTo>
                      <a:pt x="60169" y="77625"/>
                      <a:pt x="59766" y="76891"/>
                      <a:pt x="59228" y="76263"/>
                    </a:cubicBezTo>
                    <a:cubicBezTo>
                      <a:pt x="59656" y="76184"/>
                      <a:pt x="60087" y="76145"/>
                      <a:pt x="60514" y="76145"/>
                    </a:cubicBezTo>
                    <a:cubicBezTo>
                      <a:pt x="62447" y="76145"/>
                      <a:pt x="64319" y="76941"/>
                      <a:pt x="65662" y="78387"/>
                    </a:cubicBezTo>
                    <a:cubicBezTo>
                      <a:pt x="67002" y="76933"/>
                      <a:pt x="68877" y="76130"/>
                      <a:pt x="70814" y="76130"/>
                    </a:cubicBezTo>
                    <a:cubicBezTo>
                      <a:pt x="71323" y="76130"/>
                      <a:pt x="71837" y="76185"/>
                      <a:pt x="72346" y="76299"/>
                    </a:cubicBezTo>
                    <a:cubicBezTo>
                      <a:pt x="72801" y="72547"/>
                      <a:pt x="69460" y="69175"/>
                      <a:pt x="65712" y="69175"/>
                    </a:cubicBezTo>
                    <a:cubicBezTo>
                      <a:pt x="65698" y="69175"/>
                      <a:pt x="65684" y="69175"/>
                      <a:pt x="65669" y="69175"/>
                    </a:cubicBezTo>
                    <a:lnTo>
                      <a:pt x="65669" y="69175"/>
                    </a:lnTo>
                    <a:cubicBezTo>
                      <a:pt x="67009" y="67731"/>
                      <a:pt x="68871" y="66936"/>
                      <a:pt x="70797" y="66936"/>
                    </a:cubicBezTo>
                    <a:cubicBezTo>
                      <a:pt x="71279" y="66936"/>
                      <a:pt x="71765" y="66986"/>
                      <a:pt x="72248" y="67088"/>
                    </a:cubicBezTo>
                    <a:cubicBezTo>
                      <a:pt x="71271" y="68333"/>
                      <a:pt x="70742" y="69901"/>
                      <a:pt x="70939" y="71559"/>
                    </a:cubicBezTo>
                    <a:cubicBezTo>
                      <a:pt x="71452" y="71445"/>
                      <a:pt x="71968" y="71389"/>
                      <a:pt x="72480" y="71389"/>
                    </a:cubicBezTo>
                    <a:cubicBezTo>
                      <a:pt x="74414" y="71389"/>
                      <a:pt x="76287" y="72186"/>
                      <a:pt x="77633" y="73638"/>
                    </a:cubicBezTo>
                    <a:cubicBezTo>
                      <a:pt x="78970" y="72190"/>
                      <a:pt x="80844" y="71388"/>
                      <a:pt x="82779" y="71388"/>
                    </a:cubicBezTo>
                    <a:cubicBezTo>
                      <a:pt x="83204" y="71388"/>
                      <a:pt x="83632" y="71426"/>
                      <a:pt x="84057" y="71505"/>
                    </a:cubicBezTo>
                    <a:cubicBezTo>
                      <a:pt x="83520" y="72141"/>
                      <a:pt x="83108" y="72867"/>
                      <a:pt x="82848" y="73656"/>
                    </a:cubicBezTo>
                    <a:lnTo>
                      <a:pt x="83224" y="73656"/>
                    </a:lnTo>
                    <a:cubicBezTo>
                      <a:pt x="84120" y="70909"/>
                      <a:pt x="86703" y="69536"/>
                      <a:pt x="89286" y="69536"/>
                    </a:cubicBezTo>
                    <a:cubicBezTo>
                      <a:pt x="91869" y="69536"/>
                      <a:pt x="94452" y="70909"/>
                      <a:pt x="95348" y="73656"/>
                    </a:cubicBezTo>
                    <a:lnTo>
                      <a:pt x="95724" y="73656"/>
                    </a:lnTo>
                    <a:cubicBezTo>
                      <a:pt x="95464" y="72867"/>
                      <a:pt x="95052" y="72141"/>
                      <a:pt x="94514" y="71505"/>
                    </a:cubicBezTo>
                    <a:cubicBezTo>
                      <a:pt x="94942" y="71426"/>
                      <a:pt x="95371" y="71388"/>
                      <a:pt x="95797" y="71388"/>
                    </a:cubicBezTo>
                    <a:cubicBezTo>
                      <a:pt x="97737" y="71388"/>
                      <a:pt x="99611" y="72190"/>
                      <a:pt x="100948" y="73638"/>
                    </a:cubicBezTo>
                    <a:cubicBezTo>
                      <a:pt x="102293" y="72185"/>
                      <a:pt x="104163" y="71385"/>
                      <a:pt x="106095" y="71385"/>
                    </a:cubicBezTo>
                    <a:cubicBezTo>
                      <a:pt x="106570" y="71385"/>
                      <a:pt x="107049" y="71433"/>
                      <a:pt x="107525" y="71532"/>
                    </a:cubicBezTo>
                    <a:cubicBezTo>
                      <a:pt x="106495" y="72796"/>
                      <a:pt x="105921" y="74417"/>
                      <a:pt x="106127" y="76111"/>
                    </a:cubicBezTo>
                    <a:cubicBezTo>
                      <a:pt x="106637" y="75997"/>
                      <a:pt x="107150" y="75942"/>
                      <a:pt x="107660" y="75942"/>
                    </a:cubicBezTo>
                    <a:cubicBezTo>
                      <a:pt x="109597" y="75942"/>
                      <a:pt x="111473" y="76744"/>
                      <a:pt x="112821" y="78199"/>
                    </a:cubicBezTo>
                    <a:cubicBezTo>
                      <a:pt x="114158" y="76751"/>
                      <a:pt x="116031" y="75948"/>
                      <a:pt x="117967" y="75948"/>
                    </a:cubicBezTo>
                    <a:cubicBezTo>
                      <a:pt x="118392" y="75948"/>
                      <a:pt x="118820" y="75987"/>
                      <a:pt x="119245" y="76066"/>
                    </a:cubicBezTo>
                    <a:cubicBezTo>
                      <a:pt x="118708" y="76702"/>
                      <a:pt x="118295" y="77428"/>
                      <a:pt x="118036" y="78217"/>
                    </a:cubicBezTo>
                    <a:lnTo>
                      <a:pt x="118412" y="78217"/>
                    </a:lnTo>
                    <a:cubicBezTo>
                      <a:pt x="119308" y="75474"/>
                      <a:pt x="121893" y="74100"/>
                      <a:pt x="124477" y="74100"/>
                    </a:cubicBezTo>
                    <a:cubicBezTo>
                      <a:pt x="127059" y="74100"/>
                      <a:pt x="129640" y="75471"/>
                      <a:pt x="130536" y="78217"/>
                    </a:cubicBezTo>
                    <a:lnTo>
                      <a:pt x="130912" y="78217"/>
                    </a:lnTo>
                    <a:cubicBezTo>
                      <a:pt x="130652" y="77428"/>
                      <a:pt x="130240" y="76702"/>
                      <a:pt x="129702" y="76066"/>
                    </a:cubicBezTo>
                    <a:cubicBezTo>
                      <a:pt x="130130" y="75987"/>
                      <a:pt x="130558" y="75948"/>
                      <a:pt x="130984" y="75948"/>
                    </a:cubicBezTo>
                    <a:cubicBezTo>
                      <a:pt x="132922" y="75948"/>
                      <a:pt x="134791" y="76751"/>
                      <a:pt x="136136" y="78199"/>
                    </a:cubicBezTo>
                    <a:cubicBezTo>
                      <a:pt x="137484" y="76744"/>
                      <a:pt x="139360" y="75942"/>
                      <a:pt x="141292" y="75942"/>
                    </a:cubicBezTo>
                    <a:cubicBezTo>
                      <a:pt x="141801" y="75942"/>
                      <a:pt x="142313" y="75997"/>
                      <a:pt x="142820" y="76111"/>
                    </a:cubicBezTo>
                    <a:cubicBezTo>
                      <a:pt x="143275" y="72358"/>
                      <a:pt x="139935" y="68987"/>
                      <a:pt x="136195" y="68987"/>
                    </a:cubicBezTo>
                    <a:cubicBezTo>
                      <a:pt x="136175" y="68987"/>
                      <a:pt x="136156" y="68987"/>
                      <a:pt x="136136" y="68987"/>
                    </a:cubicBezTo>
                    <a:cubicBezTo>
                      <a:pt x="136116" y="68987"/>
                      <a:pt x="136096" y="68987"/>
                      <a:pt x="136077" y="68987"/>
                    </a:cubicBezTo>
                    <a:cubicBezTo>
                      <a:pt x="134208" y="68987"/>
                      <a:pt x="132440" y="69825"/>
                      <a:pt x="131199" y="71129"/>
                    </a:cubicBezTo>
                    <a:cubicBezTo>
                      <a:pt x="131279" y="69534"/>
                      <a:pt x="130697" y="68038"/>
                      <a:pt x="129702" y="66855"/>
                    </a:cubicBezTo>
                    <a:cubicBezTo>
                      <a:pt x="130132" y="66775"/>
                      <a:pt x="130564" y="66736"/>
                      <a:pt x="130992" y="66736"/>
                    </a:cubicBezTo>
                    <a:cubicBezTo>
                      <a:pt x="132927" y="66736"/>
                      <a:pt x="134793" y="67533"/>
                      <a:pt x="136136" y="68978"/>
                    </a:cubicBezTo>
                    <a:cubicBezTo>
                      <a:pt x="137482" y="67526"/>
                      <a:pt x="139354" y="66729"/>
                      <a:pt x="141284" y="66729"/>
                    </a:cubicBezTo>
                    <a:cubicBezTo>
                      <a:pt x="141795" y="66729"/>
                      <a:pt x="142310" y="66785"/>
                      <a:pt x="142820" y="66900"/>
                    </a:cubicBezTo>
                    <a:cubicBezTo>
                      <a:pt x="143276" y="63142"/>
                      <a:pt x="139935" y="59776"/>
                      <a:pt x="136189" y="59776"/>
                    </a:cubicBezTo>
                    <a:cubicBezTo>
                      <a:pt x="136175" y="59776"/>
                      <a:pt x="136160" y="59776"/>
                      <a:pt x="136145" y="59776"/>
                    </a:cubicBezTo>
                    <a:cubicBezTo>
                      <a:pt x="137492" y="58329"/>
                      <a:pt x="139362" y="57528"/>
                      <a:pt x="141292" y="57528"/>
                    </a:cubicBezTo>
                    <a:cubicBezTo>
                      <a:pt x="141800" y="57528"/>
                      <a:pt x="142312" y="57583"/>
                      <a:pt x="142820" y="57697"/>
                    </a:cubicBezTo>
                    <a:cubicBezTo>
                      <a:pt x="143275" y="53945"/>
                      <a:pt x="139935" y="50573"/>
                      <a:pt x="136195" y="50573"/>
                    </a:cubicBezTo>
                    <a:cubicBezTo>
                      <a:pt x="136175" y="50573"/>
                      <a:pt x="136156" y="50573"/>
                      <a:pt x="136136" y="50574"/>
                    </a:cubicBezTo>
                    <a:cubicBezTo>
                      <a:pt x="137486" y="49117"/>
                      <a:pt x="139365" y="48320"/>
                      <a:pt x="141300" y="48320"/>
                    </a:cubicBezTo>
                    <a:cubicBezTo>
                      <a:pt x="141806" y="48320"/>
                      <a:pt x="142315" y="48374"/>
                      <a:pt x="142820" y="48486"/>
                    </a:cubicBezTo>
                    <a:cubicBezTo>
                      <a:pt x="143276" y="44728"/>
                      <a:pt x="139935" y="41362"/>
                      <a:pt x="136181" y="41362"/>
                    </a:cubicBezTo>
                    <a:cubicBezTo>
                      <a:pt x="136166" y="41362"/>
                      <a:pt x="136151" y="41362"/>
                      <a:pt x="136136" y="41362"/>
                    </a:cubicBezTo>
                    <a:cubicBezTo>
                      <a:pt x="137483" y="39915"/>
                      <a:pt x="139359" y="39114"/>
                      <a:pt x="141291" y="39114"/>
                    </a:cubicBezTo>
                    <a:cubicBezTo>
                      <a:pt x="141800" y="39114"/>
                      <a:pt x="142312" y="39169"/>
                      <a:pt x="142820" y="39283"/>
                    </a:cubicBezTo>
                    <a:cubicBezTo>
                      <a:pt x="143275" y="35522"/>
                      <a:pt x="139935" y="32159"/>
                      <a:pt x="136195" y="32159"/>
                    </a:cubicBezTo>
                    <a:cubicBezTo>
                      <a:pt x="136175" y="32159"/>
                      <a:pt x="136156" y="32160"/>
                      <a:pt x="136136" y="32160"/>
                    </a:cubicBezTo>
                    <a:cubicBezTo>
                      <a:pt x="136116" y="32160"/>
                      <a:pt x="136096" y="32159"/>
                      <a:pt x="136077" y="32159"/>
                    </a:cubicBezTo>
                    <a:cubicBezTo>
                      <a:pt x="134208" y="32159"/>
                      <a:pt x="132440" y="32998"/>
                      <a:pt x="131199" y="34301"/>
                    </a:cubicBezTo>
                    <a:cubicBezTo>
                      <a:pt x="131279" y="32706"/>
                      <a:pt x="130697" y="31210"/>
                      <a:pt x="129711" y="30027"/>
                    </a:cubicBezTo>
                    <a:cubicBezTo>
                      <a:pt x="130140" y="29948"/>
                      <a:pt x="130570" y="29909"/>
                      <a:pt x="130997" y="29909"/>
                    </a:cubicBezTo>
                    <a:cubicBezTo>
                      <a:pt x="132927" y="29909"/>
                      <a:pt x="134793" y="30705"/>
                      <a:pt x="136136" y="32151"/>
                    </a:cubicBezTo>
                    <a:cubicBezTo>
                      <a:pt x="137482" y="30699"/>
                      <a:pt x="139354" y="29902"/>
                      <a:pt x="141284" y="29902"/>
                    </a:cubicBezTo>
                    <a:cubicBezTo>
                      <a:pt x="141795" y="29902"/>
                      <a:pt x="142310" y="29957"/>
                      <a:pt x="142820" y="30072"/>
                    </a:cubicBezTo>
                    <a:cubicBezTo>
                      <a:pt x="143276" y="26315"/>
                      <a:pt x="139935" y="22948"/>
                      <a:pt x="136189" y="22948"/>
                    </a:cubicBezTo>
                    <a:cubicBezTo>
                      <a:pt x="136175" y="22948"/>
                      <a:pt x="136160" y="22948"/>
                      <a:pt x="136145" y="22948"/>
                    </a:cubicBezTo>
                    <a:cubicBezTo>
                      <a:pt x="137491" y="21496"/>
                      <a:pt x="139358" y="20699"/>
                      <a:pt x="141285" y="20699"/>
                    </a:cubicBezTo>
                    <a:cubicBezTo>
                      <a:pt x="141795" y="20699"/>
                      <a:pt x="142310" y="20755"/>
                      <a:pt x="142820" y="20870"/>
                    </a:cubicBezTo>
                    <a:cubicBezTo>
                      <a:pt x="143275" y="17108"/>
                      <a:pt x="139935" y="13746"/>
                      <a:pt x="136195" y="13746"/>
                    </a:cubicBezTo>
                    <a:cubicBezTo>
                      <a:pt x="136175" y="13746"/>
                      <a:pt x="136156" y="13746"/>
                      <a:pt x="136136" y="13746"/>
                    </a:cubicBezTo>
                    <a:cubicBezTo>
                      <a:pt x="137484" y="12292"/>
                      <a:pt x="139360" y="11489"/>
                      <a:pt x="141292" y="11489"/>
                    </a:cubicBezTo>
                    <a:cubicBezTo>
                      <a:pt x="141801" y="11489"/>
                      <a:pt x="142313" y="11544"/>
                      <a:pt x="142820" y="11658"/>
                    </a:cubicBezTo>
                    <a:cubicBezTo>
                      <a:pt x="143275" y="7906"/>
                      <a:pt x="139935" y="4534"/>
                      <a:pt x="136195" y="4534"/>
                    </a:cubicBezTo>
                    <a:cubicBezTo>
                      <a:pt x="136175" y="4534"/>
                      <a:pt x="136156" y="4534"/>
                      <a:pt x="136136" y="4535"/>
                    </a:cubicBezTo>
                    <a:cubicBezTo>
                      <a:pt x="136116" y="4534"/>
                      <a:pt x="136096" y="4534"/>
                      <a:pt x="136077" y="4534"/>
                    </a:cubicBezTo>
                    <a:cubicBezTo>
                      <a:pt x="134208" y="4534"/>
                      <a:pt x="132440" y="5373"/>
                      <a:pt x="131199" y="6676"/>
                    </a:cubicBezTo>
                    <a:cubicBezTo>
                      <a:pt x="131234" y="5941"/>
                      <a:pt x="131136" y="5198"/>
                      <a:pt x="130894" y="4499"/>
                    </a:cubicBezTo>
                    <a:lnTo>
                      <a:pt x="130518" y="4499"/>
                    </a:lnTo>
                    <a:cubicBezTo>
                      <a:pt x="130751" y="5198"/>
                      <a:pt x="130867" y="5932"/>
                      <a:pt x="130867" y="6667"/>
                    </a:cubicBezTo>
                    <a:cubicBezTo>
                      <a:pt x="130394" y="6565"/>
                      <a:pt x="129917" y="6515"/>
                      <a:pt x="129443" y="6515"/>
                    </a:cubicBezTo>
                    <a:cubicBezTo>
                      <a:pt x="127584" y="6515"/>
                      <a:pt x="125780" y="7282"/>
                      <a:pt x="124487" y="8674"/>
                    </a:cubicBezTo>
                    <a:cubicBezTo>
                      <a:pt x="123206" y="7294"/>
                      <a:pt x="121414" y="6515"/>
                      <a:pt x="119532" y="6515"/>
                    </a:cubicBezTo>
                    <a:cubicBezTo>
                      <a:pt x="119048" y="6515"/>
                      <a:pt x="118564" y="6569"/>
                      <a:pt x="118089" y="6667"/>
                    </a:cubicBezTo>
                    <a:cubicBezTo>
                      <a:pt x="118089" y="5932"/>
                      <a:pt x="118206" y="5198"/>
                      <a:pt x="118439" y="4499"/>
                    </a:cubicBezTo>
                    <a:lnTo>
                      <a:pt x="118063" y="4499"/>
                    </a:lnTo>
                    <a:cubicBezTo>
                      <a:pt x="117821" y="5198"/>
                      <a:pt x="117722" y="5932"/>
                      <a:pt x="117758" y="6676"/>
                    </a:cubicBezTo>
                    <a:cubicBezTo>
                      <a:pt x="116516" y="5373"/>
                      <a:pt x="114749" y="4534"/>
                      <a:pt x="112880" y="4534"/>
                    </a:cubicBezTo>
                    <a:cubicBezTo>
                      <a:pt x="112860" y="4534"/>
                      <a:pt x="112840" y="4534"/>
                      <a:pt x="112821" y="4535"/>
                    </a:cubicBezTo>
                    <a:cubicBezTo>
                      <a:pt x="112802" y="4534"/>
                      <a:pt x="112783" y="4534"/>
                      <a:pt x="112765" y="4534"/>
                    </a:cubicBezTo>
                    <a:cubicBezTo>
                      <a:pt x="110778" y="4534"/>
                      <a:pt x="108911" y="5480"/>
                      <a:pt x="107659" y="6927"/>
                    </a:cubicBezTo>
                    <a:lnTo>
                      <a:pt x="107659" y="6927"/>
                    </a:lnTo>
                    <a:cubicBezTo>
                      <a:pt x="107953" y="3264"/>
                      <a:pt x="104676" y="36"/>
                      <a:pt x="101009" y="36"/>
                    </a:cubicBezTo>
                    <a:cubicBezTo>
                      <a:pt x="100988" y="36"/>
                      <a:pt x="100968" y="36"/>
                      <a:pt x="100948" y="36"/>
                    </a:cubicBezTo>
                    <a:cubicBezTo>
                      <a:pt x="100928" y="36"/>
                      <a:pt x="100908" y="36"/>
                      <a:pt x="100889" y="36"/>
                    </a:cubicBezTo>
                    <a:cubicBezTo>
                      <a:pt x="99020" y="36"/>
                      <a:pt x="97261" y="875"/>
                      <a:pt x="96011" y="2178"/>
                    </a:cubicBezTo>
                    <a:cubicBezTo>
                      <a:pt x="96056" y="1434"/>
                      <a:pt x="95948" y="699"/>
                      <a:pt x="95706" y="1"/>
                    </a:cubicBezTo>
                    <a:lnTo>
                      <a:pt x="95339" y="1"/>
                    </a:lnTo>
                    <a:cubicBezTo>
                      <a:pt x="95563" y="699"/>
                      <a:pt x="95688" y="1434"/>
                      <a:pt x="95688" y="2169"/>
                    </a:cubicBezTo>
                    <a:cubicBezTo>
                      <a:pt x="95213" y="2067"/>
                      <a:pt x="94735" y="2017"/>
                      <a:pt x="94260" y="2017"/>
                    </a:cubicBezTo>
                    <a:cubicBezTo>
                      <a:pt x="92399" y="2017"/>
                      <a:pt x="90599" y="2784"/>
                      <a:pt x="89299" y="4176"/>
                    </a:cubicBezTo>
                    <a:cubicBezTo>
                      <a:pt x="88027" y="2796"/>
                      <a:pt x="86226" y="2017"/>
                      <a:pt x="84344" y="2017"/>
                    </a:cubicBezTo>
                    <a:cubicBezTo>
                      <a:pt x="83860" y="2017"/>
                      <a:pt x="83376" y="2061"/>
                      <a:pt x="82902" y="2169"/>
                    </a:cubicBezTo>
                    <a:cubicBezTo>
                      <a:pt x="82910" y="1434"/>
                      <a:pt x="83027" y="699"/>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grpSp>
        <p:grpSp>
          <p:nvGrpSpPr>
            <p:cNvPr id="621" name="Google Shape;621;p27"/>
            <p:cNvGrpSpPr/>
            <p:nvPr/>
          </p:nvGrpSpPr>
          <p:grpSpPr>
            <a:xfrm>
              <a:off x="6063879" y="-541901"/>
              <a:ext cx="3080308" cy="3269023"/>
              <a:chOff x="0" y="0"/>
              <a:chExt cx="2743172" cy="2911232"/>
            </a:xfrm>
          </p:grpSpPr>
          <p:sp>
            <p:nvSpPr>
              <p:cNvPr id="622" name="Google Shape;622;p27"/>
              <p:cNvSpPr/>
              <p:nvPr/>
            </p:nvSpPr>
            <p:spPr>
              <a:xfrm>
                <a:off x="0" y="1411617"/>
                <a:ext cx="2743172" cy="1499615"/>
              </a:xfrm>
              <a:custGeom>
                <a:avLst/>
                <a:gdLst/>
                <a:ahLst/>
                <a:cxnLst/>
                <a:rect l="l" t="t" r="r" b="b"/>
                <a:pathLst>
                  <a:path w="143284" h="78442" extrusionOk="0">
                    <a:moveTo>
                      <a:pt x="94420" y="2397"/>
                    </a:moveTo>
                    <a:cubicBezTo>
                      <a:pt x="94850" y="2397"/>
                      <a:pt x="95284" y="2437"/>
                      <a:pt x="95715" y="2519"/>
                    </a:cubicBezTo>
                    <a:cubicBezTo>
                      <a:pt x="94720" y="3693"/>
                      <a:pt x="94138" y="5198"/>
                      <a:pt x="94228" y="6784"/>
                    </a:cubicBezTo>
                    <a:cubicBezTo>
                      <a:pt x="92977" y="5481"/>
                      <a:pt x="91219" y="4651"/>
                      <a:pt x="89350" y="4651"/>
                    </a:cubicBezTo>
                    <a:cubicBezTo>
                      <a:pt x="89330" y="4651"/>
                      <a:pt x="89310" y="4651"/>
                      <a:pt x="89290" y="4651"/>
                    </a:cubicBezTo>
                    <a:cubicBezTo>
                      <a:pt x="90624" y="3201"/>
                      <a:pt x="92490" y="2397"/>
                      <a:pt x="94420" y="2397"/>
                    </a:cubicBezTo>
                    <a:close/>
                    <a:moveTo>
                      <a:pt x="84151" y="2400"/>
                    </a:moveTo>
                    <a:cubicBezTo>
                      <a:pt x="86084" y="2400"/>
                      <a:pt x="87955" y="3198"/>
                      <a:pt x="89290" y="4651"/>
                    </a:cubicBezTo>
                    <a:cubicBezTo>
                      <a:pt x="89270" y="4651"/>
                      <a:pt x="89250" y="4651"/>
                      <a:pt x="89231" y="4651"/>
                    </a:cubicBezTo>
                    <a:cubicBezTo>
                      <a:pt x="87362" y="4651"/>
                      <a:pt x="85594" y="5481"/>
                      <a:pt x="84353" y="6793"/>
                    </a:cubicBezTo>
                    <a:cubicBezTo>
                      <a:pt x="84434" y="5207"/>
                      <a:pt x="83851" y="3702"/>
                      <a:pt x="82866" y="2519"/>
                    </a:cubicBezTo>
                    <a:cubicBezTo>
                      <a:pt x="83294" y="2439"/>
                      <a:pt x="83724" y="2400"/>
                      <a:pt x="84151" y="2400"/>
                    </a:cubicBezTo>
                    <a:close/>
                    <a:moveTo>
                      <a:pt x="13670" y="2589"/>
                    </a:moveTo>
                    <a:cubicBezTo>
                      <a:pt x="15606" y="2589"/>
                      <a:pt x="17480" y="3392"/>
                      <a:pt x="18825" y="4840"/>
                    </a:cubicBezTo>
                    <a:lnTo>
                      <a:pt x="18825" y="4840"/>
                    </a:lnTo>
                    <a:cubicBezTo>
                      <a:pt x="18822" y="4840"/>
                      <a:pt x="18819" y="4840"/>
                      <a:pt x="18816" y="4840"/>
                    </a:cubicBezTo>
                    <a:cubicBezTo>
                      <a:pt x="18806" y="4840"/>
                      <a:pt x="18796" y="4840"/>
                      <a:pt x="18786" y="4840"/>
                    </a:cubicBezTo>
                    <a:cubicBezTo>
                      <a:pt x="16906" y="4840"/>
                      <a:pt x="15136" y="5671"/>
                      <a:pt x="13879" y="6981"/>
                    </a:cubicBezTo>
                    <a:cubicBezTo>
                      <a:pt x="13951" y="5404"/>
                      <a:pt x="13368" y="3899"/>
                      <a:pt x="12382" y="2716"/>
                    </a:cubicBezTo>
                    <a:lnTo>
                      <a:pt x="12391" y="2707"/>
                    </a:lnTo>
                    <a:cubicBezTo>
                      <a:pt x="12817" y="2628"/>
                      <a:pt x="13245" y="2589"/>
                      <a:pt x="13670" y="2589"/>
                    </a:cubicBezTo>
                    <a:close/>
                    <a:moveTo>
                      <a:pt x="23963" y="2589"/>
                    </a:moveTo>
                    <a:cubicBezTo>
                      <a:pt x="24387" y="2589"/>
                      <a:pt x="24815" y="2628"/>
                      <a:pt x="25241" y="2707"/>
                    </a:cubicBezTo>
                    <a:cubicBezTo>
                      <a:pt x="24255" y="3890"/>
                      <a:pt x="23673" y="5395"/>
                      <a:pt x="23753" y="6981"/>
                    </a:cubicBezTo>
                    <a:cubicBezTo>
                      <a:pt x="22512" y="5678"/>
                      <a:pt x="20744" y="4839"/>
                      <a:pt x="18875" y="4839"/>
                    </a:cubicBezTo>
                    <a:cubicBezTo>
                      <a:pt x="18859" y="4839"/>
                      <a:pt x="18842" y="4839"/>
                      <a:pt x="18825" y="4840"/>
                    </a:cubicBezTo>
                    <a:lnTo>
                      <a:pt x="18825" y="4840"/>
                    </a:lnTo>
                    <a:cubicBezTo>
                      <a:pt x="20162" y="3392"/>
                      <a:pt x="22030" y="2589"/>
                      <a:pt x="23963" y="2589"/>
                    </a:cubicBezTo>
                    <a:close/>
                    <a:moveTo>
                      <a:pt x="77628" y="548"/>
                    </a:moveTo>
                    <a:cubicBezTo>
                      <a:pt x="80805" y="548"/>
                      <a:pt x="83981" y="2626"/>
                      <a:pt x="84022" y="6784"/>
                    </a:cubicBezTo>
                    <a:cubicBezTo>
                      <a:pt x="83543" y="6679"/>
                      <a:pt x="83061" y="6628"/>
                      <a:pt x="82582" y="6628"/>
                    </a:cubicBezTo>
                    <a:cubicBezTo>
                      <a:pt x="80728" y="6628"/>
                      <a:pt x="78929" y="7396"/>
                      <a:pt x="77633" y="8791"/>
                    </a:cubicBezTo>
                    <a:cubicBezTo>
                      <a:pt x="76359" y="7419"/>
                      <a:pt x="74579" y="6632"/>
                      <a:pt x="72709" y="6632"/>
                    </a:cubicBezTo>
                    <a:cubicBezTo>
                      <a:pt x="72699" y="6632"/>
                      <a:pt x="72688" y="6632"/>
                      <a:pt x="72678" y="6632"/>
                    </a:cubicBezTo>
                    <a:cubicBezTo>
                      <a:pt x="72194" y="6632"/>
                      <a:pt x="71710" y="6677"/>
                      <a:pt x="71235" y="6784"/>
                    </a:cubicBezTo>
                    <a:cubicBezTo>
                      <a:pt x="71275" y="2626"/>
                      <a:pt x="74452" y="548"/>
                      <a:pt x="77628" y="548"/>
                    </a:cubicBezTo>
                    <a:close/>
                    <a:moveTo>
                      <a:pt x="100945" y="548"/>
                    </a:moveTo>
                    <a:cubicBezTo>
                      <a:pt x="104119" y="548"/>
                      <a:pt x="107295" y="2626"/>
                      <a:pt x="107337" y="6782"/>
                    </a:cubicBezTo>
                    <a:lnTo>
                      <a:pt x="107337" y="6782"/>
                    </a:lnTo>
                    <a:cubicBezTo>
                      <a:pt x="106865" y="6681"/>
                      <a:pt x="106389" y="6632"/>
                      <a:pt x="105917" y="6632"/>
                    </a:cubicBezTo>
                    <a:cubicBezTo>
                      <a:pt x="104054" y="6632"/>
                      <a:pt x="102249" y="7399"/>
                      <a:pt x="100957" y="8791"/>
                    </a:cubicBezTo>
                    <a:cubicBezTo>
                      <a:pt x="99676" y="7411"/>
                      <a:pt x="97883" y="6632"/>
                      <a:pt x="96002" y="6632"/>
                    </a:cubicBezTo>
                    <a:cubicBezTo>
                      <a:pt x="95518" y="6632"/>
                      <a:pt x="95034" y="6685"/>
                      <a:pt x="94559" y="6784"/>
                    </a:cubicBezTo>
                    <a:cubicBezTo>
                      <a:pt x="94595" y="2626"/>
                      <a:pt x="97769" y="548"/>
                      <a:pt x="100945" y="548"/>
                    </a:cubicBezTo>
                    <a:close/>
                    <a:moveTo>
                      <a:pt x="7159" y="741"/>
                    </a:moveTo>
                    <a:cubicBezTo>
                      <a:pt x="10334" y="741"/>
                      <a:pt x="13512" y="2820"/>
                      <a:pt x="13556" y="6981"/>
                    </a:cubicBezTo>
                    <a:cubicBezTo>
                      <a:pt x="13074" y="6876"/>
                      <a:pt x="12589" y="6825"/>
                      <a:pt x="12108" y="6825"/>
                    </a:cubicBezTo>
                    <a:cubicBezTo>
                      <a:pt x="10251" y="6825"/>
                      <a:pt x="8458" y="7587"/>
                      <a:pt x="7163" y="8974"/>
                    </a:cubicBezTo>
                    <a:lnTo>
                      <a:pt x="7163" y="8974"/>
                    </a:lnTo>
                    <a:cubicBezTo>
                      <a:pt x="5882" y="7606"/>
                      <a:pt x="4092" y="6820"/>
                      <a:pt x="2212" y="6820"/>
                    </a:cubicBezTo>
                    <a:cubicBezTo>
                      <a:pt x="1728" y="6820"/>
                      <a:pt x="1245" y="6874"/>
                      <a:pt x="770" y="6981"/>
                    </a:cubicBezTo>
                    <a:cubicBezTo>
                      <a:pt x="806" y="2822"/>
                      <a:pt x="3981" y="741"/>
                      <a:pt x="7159" y="741"/>
                    </a:cubicBezTo>
                    <a:close/>
                    <a:moveTo>
                      <a:pt x="30465" y="748"/>
                    </a:moveTo>
                    <a:cubicBezTo>
                      <a:pt x="33637" y="748"/>
                      <a:pt x="36811" y="2823"/>
                      <a:pt x="36854" y="6977"/>
                    </a:cubicBezTo>
                    <a:lnTo>
                      <a:pt x="36854" y="6977"/>
                    </a:lnTo>
                    <a:cubicBezTo>
                      <a:pt x="36379" y="6875"/>
                      <a:pt x="35901" y="6825"/>
                      <a:pt x="35427" y="6825"/>
                    </a:cubicBezTo>
                    <a:cubicBezTo>
                      <a:pt x="33572" y="6825"/>
                      <a:pt x="31778" y="7591"/>
                      <a:pt x="30483" y="8979"/>
                    </a:cubicBezTo>
                    <a:cubicBezTo>
                      <a:pt x="29201" y="7608"/>
                      <a:pt x="27409" y="6820"/>
                      <a:pt x="25536" y="6820"/>
                    </a:cubicBezTo>
                    <a:cubicBezTo>
                      <a:pt x="25044" y="6820"/>
                      <a:pt x="24560" y="6874"/>
                      <a:pt x="24085" y="6981"/>
                    </a:cubicBezTo>
                    <a:cubicBezTo>
                      <a:pt x="24116" y="2827"/>
                      <a:pt x="27290" y="748"/>
                      <a:pt x="30465" y="748"/>
                    </a:cubicBezTo>
                    <a:close/>
                    <a:moveTo>
                      <a:pt x="119332" y="6908"/>
                    </a:moveTo>
                    <a:cubicBezTo>
                      <a:pt x="121265" y="6908"/>
                      <a:pt x="123134" y="7710"/>
                      <a:pt x="124478" y="9150"/>
                    </a:cubicBezTo>
                    <a:lnTo>
                      <a:pt x="124487" y="9158"/>
                    </a:lnTo>
                    <a:lnTo>
                      <a:pt x="124487" y="9158"/>
                    </a:lnTo>
                    <a:cubicBezTo>
                      <a:pt x="124484" y="9159"/>
                      <a:pt x="124481" y="9159"/>
                      <a:pt x="124478" y="9159"/>
                    </a:cubicBezTo>
                    <a:cubicBezTo>
                      <a:pt x="124459" y="9158"/>
                      <a:pt x="124439" y="9158"/>
                      <a:pt x="124419" y="9158"/>
                    </a:cubicBezTo>
                    <a:cubicBezTo>
                      <a:pt x="122559" y="9158"/>
                      <a:pt x="120791" y="9997"/>
                      <a:pt x="119541" y="11300"/>
                    </a:cubicBezTo>
                    <a:cubicBezTo>
                      <a:pt x="119631" y="9705"/>
                      <a:pt x="119048" y="8209"/>
                      <a:pt x="118054" y="7026"/>
                    </a:cubicBezTo>
                    <a:cubicBezTo>
                      <a:pt x="118480" y="6947"/>
                      <a:pt x="118907" y="6908"/>
                      <a:pt x="119332" y="6908"/>
                    </a:cubicBezTo>
                    <a:close/>
                    <a:moveTo>
                      <a:pt x="129633" y="6908"/>
                    </a:moveTo>
                    <a:cubicBezTo>
                      <a:pt x="130058" y="6908"/>
                      <a:pt x="130486" y="6947"/>
                      <a:pt x="130912" y="7026"/>
                    </a:cubicBezTo>
                    <a:cubicBezTo>
                      <a:pt x="129917" y="8209"/>
                      <a:pt x="129335" y="9705"/>
                      <a:pt x="129415" y="11300"/>
                    </a:cubicBezTo>
                    <a:cubicBezTo>
                      <a:pt x="128174" y="9997"/>
                      <a:pt x="126406" y="9158"/>
                      <a:pt x="124537" y="9158"/>
                    </a:cubicBezTo>
                    <a:cubicBezTo>
                      <a:pt x="124521" y="9158"/>
                      <a:pt x="124504" y="9158"/>
                      <a:pt x="124487" y="9158"/>
                    </a:cubicBezTo>
                    <a:lnTo>
                      <a:pt x="124487" y="9158"/>
                    </a:lnTo>
                    <a:cubicBezTo>
                      <a:pt x="125825" y="7711"/>
                      <a:pt x="127698" y="6908"/>
                      <a:pt x="129633" y="6908"/>
                    </a:cubicBezTo>
                    <a:close/>
                    <a:moveTo>
                      <a:pt x="82788" y="6998"/>
                    </a:moveTo>
                    <a:cubicBezTo>
                      <a:pt x="83213" y="6998"/>
                      <a:pt x="83641" y="7037"/>
                      <a:pt x="84066" y="7116"/>
                    </a:cubicBezTo>
                    <a:cubicBezTo>
                      <a:pt x="83072" y="8289"/>
                      <a:pt x="82489" y="9795"/>
                      <a:pt x="82579" y="11390"/>
                    </a:cubicBezTo>
                    <a:cubicBezTo>
                      <a:pt x="81329" y="10086"/>
                      <a:pt x="79570" y="9248"/>
                      <a:pt x="77701" y="9248"/>
                    </a:cubicBezTo>
                    <a:cubicBezTo>
                      <a:pt x="77681" y="9248"/>
                      <a:pt x="77661" y="9248"/>
                      <a:pt x="77642" y="9248"/>
                    </a:cubicBezTo>
                    <a:cubicBezTo>
                      <a:pt x="78979" y="7801"/>
                      <a:pt x="80853" y="6998"/>
                      <a:pt x="82788" y="6998"/>
                    </a:cubicBezTo>
                    <a:close/>
                    <a:moveTo>
                      <a:pt x="95802" y="7007"/>
                    </a:moveTo>
                    <a:cubicBezTo>
                      <a:pt x="97737" y="7007"/>
                      <a:pt x="99611" y="7810"/>
                      <a:pt x="100948" y="9257"/>
                    </a:cubicBezTo>
                    <a:cubicBezTo>
                      <a:pt x="100928" y="9257"/>
                      <a:pt x="100908" y="9257"/>
                      <a:pt x="100889" y="9257"/>
                    </a:cubicBezTo>
                    <a:cubicBezTo>
                      <a:pt x="99020" y="9257"/>
                      <a:pt x="97252" y="10095"/>
                      <a:pt x="96011" y="11399"/>
                    </a:cubicBezTo>
                    <a:cubicBezTo>
                      <a:pt x="96100" y="9804"/>
                      <a:pt x="95509" y="8307"/>
                      <a:pt x="94523" y="7125"/>
                    </a:cubicBezTo>
                    <a:cubicBezTo>
                      <a:pt x="94949" y="7046"/>
                      <a:pt x="95377" y="7007"/>
                      <a:pt x="95802" y="7007"/>
                    </a:cubicBezTo>
                    <a:close/>
                    <a:moveTo>
                      <a:pt x="48849" y="7105"/>
                    </a:moveTo>
                    <a:cubicBezTo>
                      <a:pt x="50784" y="7105"/>
                      <a:pt x="52658" y="7908"/>
                      <a:pt x="53995" y="9356"/>
                    </a:cubicBezTo>
                    <a:lnTo>
                      <a:pt x="53995" y="9356"/>
                    </a:lnTo>
                    <a:cubicBezTo>
                      <a:pt x="53978" y="9355"/>
                      <a:pt x="53961" y="9355"/>
                      <a:pt x="53945" y="9355"/>
                    </a:cubicBezTo>
                    <a:cubicBezTo>
                      <a:pt x="52076" y="9355"/>
                      <a:pt x="50308" y="10194"/>
                      <a:pt x="49067" y="11497"/>
                    </a:cubicBezTo>
                    <a:cubicBezTo>
                      <a:pt x="49147" y="9902"/>
                      <a:pt x="48565" y="8406"/>
                      <a:pt x="47570" y="7223"/>
                    </a:cubicBezTo>
                    <a:cubicBezTo>
                      <a:pt x="47996" y="7144"/>
                      <a:pt x="48424" y="7105"/>
                      <a:pt x="48849" y="7105"/>
                    </a:cubicBezTo>
                    <a:close/>
                    <a:moveTo>
                      <a:pt x="59142" y="7105"/>
                    </a:moveTo>
                    <a:cubicBezTo>
                      <a:pt x="59570" y="7105"/>
                      <a:pt x="60000" y="7144"/>
                      <a:pt x="60429" y="7223"/>
                    </a:cubicBezTo>
                    <a:cubicBezTo>
                      <a:pt x="59434" y="8397"/>
                      <a:pt x="58852" y="9902"/>
                      <a:pt x="58941" y="11497"/>
                    </a:cubicBezTo>
                    <a:cubicBezTo>
                      <a:pt x="57691" y="10194"/>
                      <a:pt x="55923" y="9355"/>
                      <a:pt x="54063" y="9355"/>
                    </a:cubicBezTo>
                    <a:cubicBezTo>
                      <a:pt x="54043" y="9355"/>
                      <a:pt x="54024" y="9356"/>
                      <a:pt x="54004" y="9356"/>
                    </a:cubicBezTo>
                    <a:cubicBezTo>
                      <a:pt x="54001" y="9356"/>
                      <a:pt x="53998" y="9356"/>
                      <a:pt x="53995" y="9356"/>
                    </a:cubicBezTo>
                    <a:lnTo>
                      <a:pt x="53995" y="9356"/>
                    </a:lnTo>
                    <a:lnTo>
                      <a:pt x="54004" y="9347"/>
                    </a:lnTo>
                    <a:cubicBezTo>
                      <a:pt x="55339" y="7901"/>
                      <a:pt x="57210" y="7105"/>
                      <a:pt x="59142" y="7105"/>
                    </a:cubicBezTo>
                    <a:close/>
                    <a:moveTo>
                      <a:pt x="12289" y="7212"/>
                    </a:moveTo>
                    <a:cubicBezTo>
                      <a:pt x="12716" y="7212"/>
                      <a:pt x="13146" y="7251"/>
                      <a:pt x="13574" y="7331"/>
                    </a:cubicBezTo>
                    <a:cubicBezTo>
                      <a:pt x="12580" y="8513"/>
                      <a:pt x="11997" y="10010"/>
                      <a:pt x="12087" y="11605"/>
                    </a:cubicBezTo>
                    <a:cubicBezTo>
                      <a:pt x="10837" y="10301"/>
                      <a:pt x="9069" y="9463"/>
                      <a:pt x="7208" y="9463"/>
                    </a:cubicBezTo>
                    <a:cubicBezTo>
                      <a:pt x="7189" y="9463"/>
                      <a:pt x="7169" y="9463"/>
                      <a:pt x="7150" y="9463"/>
                    </a:cubicBezTo>
                    <a:cubicBezTo>
                      <a:pt x="8485" y="8010"/>
                      <a:pt x="10356" y="7212"/>
                      <a:pt x="12289" y="7212"/>
                    </a:cubicBezTo>
                    <a:close/>
                    <a:moveTo>
                      <a:pt x="35624" y="7192"/>
                    </a:moveTo>
                    <a:cubicBezTo>
                      <a:pt x="36086" y="7192"/>
                      <a:pt x="36552" y="7237"/>
                      <a:pt x="37015" y="7331"/>
                    </a:cubicBezTo>
                    <a:cubicBezTo>
                      <a:pt x="36000" y="8594"/>
                      <a:pt x="35454" y="10176"/>
                      <a:pt x="35640" y="11839"/>
                    </a:cubicBezTo>
                    <a:lnTo>
                      <a:pt x="35640" y="11839"/>
                    </a:lnTo>
                    <a:cubicBezTo>
                      <a:pt x="34394" y="10395"/>
                      <a:pt x="32530" y="9454"/>
                      <a:pt x="30556" y="9454"/>
                    </a:cubicBezTo>
                    <a:cubicBezTo>
                      <a:pt x="30529" y="9454"/>
                      <a:pt x="30501" y="9454"/>
                      <a:pt x="30474" y="9454"/>
                    </a:cubicBezTo>
                    <a:cubicBezTo>
                      <a:pt x="30454" y="9454"/>
                      <a:pt x="30434" y="9454"/>
                      <a:pt x="30414" y="9454"/>
                    </a:cubicBezTo>
                    <a:cubicBezTo>
                      <a:pt x="28545" y="9454"/>
                      <a:pt x="26787" y="10284"/>
                      <a:pt x="25536" y="11596"/>
                    </a:cubicBezTo>
                    <a:cubicBezTo>
                      <a:pt x="25626" y="10001"/>
                      <a:pt x="25044" y="8495"/>
                      <a:pt x="24049" y="7322"/>
                    </a:cubicBezTo>
                    <a:cubicBezTo>
                      <a:pt x="24481" y="7240"/>
                      <a:pt x="24915" y="7200"/>
                      <a:pt x="25345" y="7200"/>
                    </a:cubicBezTo>
                    <a:cubicBezTo>
                      <a:pt x="27275" y="7200"/>
                      <a:pt x="29142" y="8002"/>
                      <a:pt x="30483" y="9445"/>
                    </a:cubicBezTo>
                    <a:cubicBezTo>
                      <a:pt x="31821" y="7992"/>
                      <a:pt x="33690" y="7192"/>
                      <a:pt x="35624" y="7192"/>
                    </a:cubicBezTo>
                    <a:close/>
                    <a:moveTo>
                      <a:pt x="112817" y="5046"/>
                    </a:moveTo>
                    <a:cubicBezTo>
                      <a:pt x="115992" y="5046"/>
                      <a:pt x="119168" y="7124"/>
                      <a:pt x="119209" y="11280"/>
                    </a:cubicBezTo>
                    <a:lnTo>
                      <a:pt x="119209" y="11280"/>
                    </a:lnTo>
                    <a:cubicBezTo>
                      <a:pt x="118739" y="11180"/>
                      <a:pt x="118265" y="11130"/>
                      <a:pt x="117794" y="11130"/>
                    </a:cubicBezTo>
                    <a:cubicBezTo>
                      <a:pt x="115935" y="11130"/>
                      <a:pt x="114129" y="11897"/>
                      <a:pt x="112830" y="13289"/>
                    </a:cubicBezTo>
                    <a:cubicBezTo>
                      <a:pt x="111548" y="11909"/>
                      <a:pt x="109756" y="11130"/>
                      <a:pt x="107883" y="11130"/>
                    </a:cubicBezTo>
                    <a:cubicBezTo>
                      <a:pt x="107391" y="11130"/>
                      <a:pt x="106907" y="11184"/>
                      <a:pt x="106432" y="11282"/>
                    </a:cubicBezTo>
                    <a:cubicBezTo>
                      <a:pt x="106468" y="7125"/>
                      <a:pt x="109642" y="5046"/>
                      <a:pt x="112817" y="5046"/>
                    </a:cubicBezTo>
                    <a:close/>
                    <a:moveTo>
                      <a:pt x="136134" y="5046"/>
                    </a:moveTo>
                    <a:cubicBezTo>
                      <a:pt x="139307" y="5046"/>
                      <a:pt x="142483" y="7124"/>
                      <a:pt x="142525" y="11280"/>
                    </a:cubicBezTo>
                    <a:cubicBezTo>
                      <a:pt x="142054" y="11180"/>
                      <a:pt x="141580" y="11130"/>
                      <a:pt x="141109" y="11130"/>
                    </a:cubicBezTo>
                    <a:cubicBezTo>
                      <a:pt x="139250" y="11130"/>
                      <a:pt x="137444" y="11897"/>
                      <a:pt x="136145" y="13289"/>
                    </a:cubicBezTo>
                    <a:cubicBezTo>
                      <a:pt x="134872" y="11909"/>
                      <a:pt x="133071" y="11130"/>
                      <a:pt x="131199" y="11130"/>
                    </a:cubicBezTo>
                    <a:cubicBezTo>
                      <a:pt x="130715" y="11130"/>
                      <a:pt x="130231" y="11184"/>
                      <a:pt x="129756" y="11282"/>
                    </a:cubicBezTo>
                    <a:cubicBezTo>
                      <a:pt x="129787" y="7125"/>
                      <a:pt x="132959" y="5046"/>
                      <a:pt x="136134" y="5046"/>
                    </a:cubicBezTo>
                    <a:close/>
                    <a:moveTo>
                      <a:pt x="89288" y="5152"/>
                    </a:moveTo>
                    <a:cubicBezTo>
                      <a:pt x="92463" y="5152"/>
                      <a:pt x="95639" y="7228"/>
                      <a:pt x="95679" y="11381"/>
                    </a:cubicBezTo>
                    <a:lnTo>
                      <a:pt x="95679" y="11381"/>
                    </a:lnTo>
                    <a:cubicBezTo>
                      <a:pt x="95206" y="11279"/>
                      <a:pt x="94729" y="11229"/>
                      <a:pt x="94255" y="11229"/>
                    </a:cubicBezTo>
                    <a:cubicBezTo>
                      <a:pt x="92396" y="11229"/>
                      <a:pt x="90592" y="11996"/>
                      <a:pt x="89299" y="13388"/>
                    </a:cubicBezTo>
                    <a:cubicBezTo>
                      <a:pt x="88018" y="12008"/>
                      <a:pt x="86226" y="11228"/>
                      <a:pt x="84344" y="11228"/>
                    </a:cubicBezTo>
                    <a:cubicBezTo>
                      <a:pt x="83860" y="11228"/>
                      <a:pt x="83376" y="11282"/>
                      <a:pt x="82902" y="11381"/>
                    </a:cubicBezTo>
                    <a:cubicBezTo>
                      <a:pt x="82937" y="7229"/>
                      <a:pt x="86112" y="5152"/>
                      <a:pt x="89288" y="5152"/>
                    </a:cubicBezTo>
                    <a:close/>
                    <a:moveTo>
                      <a:pt x="42335" y="5247"/>
                    </a:moveTo>
                    <a:cubicBezTo>
                      <a:pt x="45506" y="5247"/>
                      <a:pt x="48679" y="7322"/>
                      <a:pt x="48726" y="11475"/>
                    </a:cubicBezTo>
                    <a:lnTo>
                      <a:pt x="48726" y="11475"/>
                    </a:lnTo>
                    <a:cubicBezTo>
                      <a:pt x="48252" y="11373"/>
                      <a:pt x="47773" y="11323"/>
                      <a:pt x="47299" y="11323"/>
                    </a:cubicBezTo>
                    <a:cubicBezTo>
                      <a:pt x="45442" y="11323"/>
                      <a:pt x="43644" y="12089"/>
                      <a:pt x="42355" y="13478"/>
                    </a:cubicBezTo>
                    <a:cubicBezTo>
                      <a:pt x="41074" y="12107"/>
                      <a:pt x="39282" y="11318"/>
                      <a:pt x="37400" y="11318"/>
                    </a:cubicBezTo>
                    <a:cubicBezTo>
                      <a:pt x="36916" y="11318"/>
                      <a:pt x="36432" y="11372"/>
                      <a:pt x="35958" y="11479"/>
                    </a:cubicBezTo>
                    <a:cubicBezTo>
                      <a:pt x="35989" y="7326"/>
                      <a:pt x="39161" y="5247"/>
                      <a:pt x="42335" y="5247"/>
                    </a:cubicBezTo>
                    <a:close/>
                    <a:moveTo>
                      <a:pt x="65651" y="5248"/>
                    </a:moveTo>
                    <a:cubicBezTo>
                      <a:pt x="68824" y="5248"/>
                      <a:pt x="71996" y="7324"/>
                      <a:pt x="72041" y="11477"/>
                    </a:cubicBezTo>
                    <a:lnTo>
                      <a:pt x="72041" y="11477"/>
                    </a:lnTo>
                    <a:cubicBezTo>
                      <a:pt x="71564" y="11374"/>
                      <a:pt x="71084" y="11323"/>
                      <a:pt x="70606" y="11323"/>
                    </a:cubicBezTo>
                    <a:cubicBezTo>
                      <a:pt x="68746" y="11323"/>
                      <a:pt x="66942" y="12092"/>
                      <a:pt x="65653" y="13495"/>
                    </a:cubicBezTo>
                    <a:cubicBezTo>
                      <a:pt x="64378" y="12123"/>
                      <a:pt x="62599" y="11336"/>
                      <a:pt x="60729" y="11336"/>
                    </a:cubicBezTo>
                    <a:cubicBezTo>
                      <a:pt x="60719" y="11336"/>
                      <a:pt x="60708" y="11336"/>
                      <a:pt x="60697" y="11336"/>
                    </a:cubicBezTo>
                    <a:cubicBezTo>
                      <a:pt x="60214" y="11336"/>
                      <a:pt x="59730" y="11381"/>
                      <a:pt x="59255" y="11488"/>
                    </a:cubicBezTo>
                    <a:cubicBezTo>
                      <a:pt x="59295" y="7330"/>
                      <a:pt x="62473" y="5248"/>
                      <a:pt x="65651" y="5248"/>
                    </a:cubicBezTo>
                    <a:close/>
                    <a:moveTo>
                      <a:pt x="18809" y="5354"/>
                    </a:moveTo>
                    <a:cubicBezTo>
                      <a:pt x="21983" y="5354"/>
                      <a:pt x="25156" y="7430"/>
                      <a:pt x="25196" y="11587"/>
                    </a:cubicBezTo>
                    <a:cubicBezTo>
                      <a:pt x="24723" y="11485"/>
                      <a:pt x="24246" y="11435"/>
                      <a:pt x="23772" y="11435"/>
                    </a:cubicBezTo>
                    <a:cubicBezTo>
                      <a:pt x="21913" y="11435"/>
                      <a:pt x="20107" y="12202"/>
                      <a:pt x="18807" y="13594"/>
                    </a:cubicBezTo>
                    <a:cubicBezTo>
                      <a:pt x="17526" y="12214"/>
                      <a:pt x="15734" y="11435"/>
                      <a:pt x="13852" y="11435"/>
                    </a:cubicBezTo>
                    <a:cubicBezTo>
                      <a:pt x="13368" y="11435"/>
                      <a:pt x="12884" y="11488"/>
                      <a:pt x="12409" y="11587"/>
                    </a:cubicBezTo>
                    <a:cubicBezTo>
                      <a:pt x="12454" y="7433"/>
                      <a:pt x="15632" y="5354"/>
                      <a:pt x="18809" y="5354"/>
                    </a:cubicBezTo>
                    <a:close/>
                    <a:moveTo>
                      <a:pt x="117949" y="11510"/>
                    </a:moveTo>
                    <a:cubicBezTo>
                      <a:pt x="118380" y="11510"/>
                      <a:pt x="118814" y="11550"/>
                      <a:pt x="119245" y="11632"/>
                    </a:cubicBezTo>
                    <a:cubicBezTo>
                      <a:pt x="118251" y="12805"/>
                      <a:pt x="117668" y="14302"/>
                      <a:pt x="117758" y="15897"/>
                    </a:cubicBezTo>
                    <a:cubicBezTo>
                      <a:pt x="116508" y="14593"/>
                      <a:pt x="114740" y="13755"/>
                      <a:pt x="112880" y="13755"/>
                    </a:cubicBezTo>
                    <a:cubicBezTo>
                      <a:pt x="112860" y="13755"/>
                      <a:pt x="112840" y="13755"/>
                      <a:pt x="112821" y="13755"/>
                    </a:cubicBezTo>
                    <a:cubicBezTo>
                      <a:pt x="114154" y="12312"/>
                      <a:pt x="116020" y="11510"/>
                      <a:pt x="117949" y="11510"/>
                    </a:cubicBezTo>
                    <a:close/>
                    <a:moveTo>
                      <a:pt x="84144" y="11613"/>
                    </a:moveTo>
                    <a:cubicBezTo>
                      <a:pt x="86080" y="11613"/>
                      <a:pt x="87953" y="12415"/>
                      <a:pt x="89290" y="13863"/>
                    </a:cubicBezTo>
                    <a:cubicBezTo>
                      <a:pt x="89271" y="13863"/>
                      <a:pt x="89251" y="13863"/>
                      <a:pt x="89231" y="13863"/>
                    </a:cubicBezTo>
                    <a:cubicBezTo>
                      <a:pt x="87363" y="13863"/>
                      <a:pt x="85603" y="14701"/>
                      <a:pt x="84353" y="16004"/>
                    </a:cubicBezTo>
                    <a:cubicBezTo>
                      <a:pt x="84443" y="14409"/>
                      <a:pt x="83860" y="12913"/>
                      <a:pt x="82866" y="11730"/>
                    </a:cubicBezTo>
                    <a:cubicBezTo>
                      <a:pt x="83291" y="11651"/>
                      <a:pt x="83719" y="11613"/>
                      <a:pt x="84144" y="11613"/>
                    </a:cubicBezTo>
                    <a:close/>
                    <a:moveTo>
                      <a:pt x="94433" y="11612"/>
                    </a:moveTo>
                    <a:cubicBezTo>
                      <a:pt x="94859" y="11612"/>
                      <a:pt x="95288" y="11651"/>
                      <a:pt x="95715" y="11730"/>
                    </a:cubicBezTo>
                    <a:cubicBezTo>
                      <a:pt x="94729" y="12913"/>
                      <a:pt x="94147" y="14409"/>
                      <a:pt x="94228" y="16004"/>
                    </a:cubicBezTo>
                    <a:cubicBezTo>
                      <a:pt x="92986" y="14701"/>
                      <a:pt x="91218" y="13863"/>
                      <a:pt x="89350" y="13863"/>
                    </a:cubicBezTo>
                    <a:cubicBezTo>
                      <a:pt x="89330" y="13863"/>
                      <a:pt x="89310" y="13863"/>
                      <a:pt x="89290" y="13863"/>
                    </a:cubicBezTo>
                    <a:lnTo>
                      <a:pt x="89299" y="13854"/>
                    </a:lnTo>
                    <a:cubicBezTo>
                      <a:pt x="90635" y="12408"/>
                      <a:pt x="92505" y="11612"/>
                      <a:pt x="94433" y="11612"/>
                    </a:cubicBezTo>
                    <a:close/>
                    <a:moveTo>
                      <a:pt x="47494" y="11702"/>
                    </a:moveTo>
                    <a:cubicBezTo>
                      <a:pt x="47918" y="11702"/>
                      <a:pt x="48346" y="11741"/>
                      <a:pt x="48771" y="11820"/>
                    </a:cubicBezTo>
                    <a:cubicBezTo>
                      <a:pt x="47770" y="13000"/>
                      <a:pt x="47187" y="14502"/>
                      <a:pt x="47274" y="16084"/>
                    </a:cubicBezTo>
                    <a:lnTo>
                      <a:pt x="47274" y="16084"/>
                    </a:lnTo>
                    <a:cubicBezTo>
                      <a:pt x="46040" y="14793"/>
                      <a:pt x="44288" y="13961"/>
                      <a:pt x="42434" y="13961"/>
                    </a:cubicBezTo>
                    <a:cubicBezTo>
                      <a:pt x="42408" y="13961"/>
                      <a:pt x="42382" y="13961"/>
                      <a:pt x="42355" y="13961"/>
                    </a:cubicBezTo>
                    <a:lnTo>
                      <a:pt x="42355" y="13961"/>
                    </a:lnTo>
                    <a:cubicBezTo>
                      <a:pt x="43693" y="12506"/>
                      <a:pt x="45561" y="11702"/>
                      <a:pt x="47494" y="11702"/>
                    </a:cubicBezTo>
                    <a:close/>
                    <a:moveTo>
                      <a:pt x="60517" y="11701"/>
                    </a:moveTo>
                    <a:cubicBezTo>
                      <a:pt x="62455" y="11701"/>
                      <a:pt x="64326" y="12499"/>
                      <a:pt x="65662" y="13952"/>
                    </a:cubicBezTo>
                    <a:cubicBezTo>
                      <a:pt x="65642" y="13952"/>
                      <a:pt x="65622" y="13952"/>
                      <a:pt x="65602" y="13952"/>
                    </a:cubicBezTo>
                    <a:cubicBezTo>
                      <a:pt x="63734" y="13952"/>
                      <a:pt x="61966" y="14791"/>
                      <a:pt x="60724" y="16094"/>
                    </a:cubicBezTo>
                    <a:cubicBezTo>
                      <a:pt x="60805" y="14499"/>
                      <a:pt x="60223" y="12994"/>
                      <a:pt x="59228" y="11820"/>
                    </a:cubicBezTo>
                    <a:cubicBezTo>
                      <a:pt x="59658" y="11740"/>
                      <a:pt x="60089" y="11701"/>
                      <a:pt x="60517" y="11701"/>
                    </a:cubicBezTo>
                    <a:close/>
                    <a:moveTo>
                      <a:pt x="106098" y="7003"/>
                    </a:moveTo>
                    <a:cubicBezTo>
                      <a:pt x="106560" y="7003"/>
                      <a:pt x="107026" y="7049"/>
                      <a:pt x="107489" y="7142"/>
                    </a:cubicBezTo>
                    <a:cubicBezTo>
                      <a:pt x="106477" y="8396"/>
                      <a:pt x="105930" y="9991"/>
                      <a:pt x="106136" y="11666"/>
                    </a:cubicBezTo>
                    <a:lnTo>
                      <a:pt x="106136" y="11666"/>
                    </a:lnTo>
                    <a:cubicBezTo>
                      <a:pt x="106642" y="11553"/>
                      <a:pt x="107153" y="11498"/>
                      <a:pt x="107660" y="11498"/>
                    </a:cubicBezTo>
                    <a:cubicBezTo>
                      <a:pt x="109597" y="11498"/>
                      <a:pt x="111473" y="12301"/>
                      <a:pt x="112821" y="13755"/>
                    </a:cubicBezTo>
                    <a:cubicBezTo>
                      <a:pt x="112802" y="13755"/>
                      <a:pt x="112783" y="13755"/>
                      <a:pt x="112765" y="13755"/>
                    </a:cubicBezTo>
                    <a:cubicBezTo>
                      <a:pt x="110778" y="13755"/>
                      <a:pt x="108911" y="14701"/>
                      <a:pt x="107659" y="16148"/>
                    </a:cubicBezTo>
                    <a:lnTo>
                      <a:pt x="107659" y="16148"/>
                    </a:lnTo>
                    <a:cubicBezTo>
                      <a:pt x="107785" y="14472"/>
                      <a:pt x="107175" y="12895"/>
                      <a:pt x="106127" y="11668"/>
                    </a:cubicBezTo>
                    <a:cubicBezTo>
                      <a:pt x="106130" y="11667"/>
                      <a:pt x="106132" y="11666"/>
                      <a:pt x="106135" y="11666"/>
                    </a:cubicBezTo>
                    <a:lnTo>
                      <a:pt x="106135" y="11666"/>
                    </a:lnTo>
                    <a:cubicBezTo>
                      <a:pt x="106135" y="11666"/>
                      <a:pt x="106136" y="11667"/>
                      <a:pt x="106136" y="11668"/>
                    </a:cubicBezTo>
                    <a:cubicBezTo>
                      <a:pt x="106136" y="11667"/>
                      <a:pt x="106136" y="11666"/>
                      <a:pt x="106136" y="11666"/>
                    </a:cubicBezTo>
                    <a:lnTo>
                      <a:pt x="106136" y="11666"/>
                    </a:lnTo>
                    <a:cubicBezTo>
                      <a:pt x="106135" y="11666"/>
                      <a:pt x="106135" y="11666"/>
                      <a:pt x="106135" y="11666"/>
                    </a:cubicBezTo>
                    <a:lnTo>
                      <a:pt x="106135" y="11666"/>
                    </a:lnTo>
                    <a:cubicBezTo>
                      <a:pt x="104874" y="10211"/>
                      <a:pt x="102998" y="9257"/>
                      <a:pt x="101004" y="9257"/>
                    </a:cubicBezTo>
                    <a:cubicBezTo>
                      <a:pt x="100985" y="9257"/>
                      <a:pt x="100966" y="9257"/>
                      <a:pt x="100948" y="9257"/>
                    </a:cubicBezTo>
                    <a:cubicBezTo>
                      <a:pt x="102293" y="7803"/>
                      <a:pt x="104164" y="7003"/>
                      <a:pt x="106098" y="7003"/>
                    </a:cubicBezTo>
                    <a:close/>
                    <a:moveTo>
                      <a:pt x="13656" y="11810"/>
                    </a:moveTo>
                    <a:cubicBezTo>
                      <a:pt x="15596" y="11810"/>
                      <a:pt x="17470" y="12612"/>
                      <a:pt x="18807" y="14060"/>
                    </a:cubicBezTo>
                    <a:cubicBezTo>
                      <a:pt x="18787" y="14060"/>
                      <a:pt x="18768" y="14060"/>
                      <a:pt x="18748" y="14060"/>
                    </a:cubicBezTo>
                    <a:cubicBezTo>
                      <a:pt x="16879" y="14060"/>
                      <a:pt x="15111" y="14898"/>
                      <a:pt x="13870" y="16202"/>
                    </a:cubicBezTo>
                    <a:cubicBezTo>
                      <a:pt x="13951" y="14607"/>
                      <a:pt x="13368" y="13110"/>
                      <a:pt x="12374" y="11927"/>
                    </a:cubicBezTo>
                    <a:cubicBezTo>
                      <a:pt x="12801" y="11848"/>
                      <a:pt x="13230" y="11810"/>
                      <a:pt x="13656" y="11810"/>
                    </a:cubicBezTo>
                    <a:close/>
                    <a:moveTo>
                      <a:pt x="23953" y="11810"/>
                    </a:moveTo>
                    <a:cubicBezTo>
                      <a:pt x="24378" y="11810"/>
                      <a:pt x="24806" y="11848"/>
                      <a:pt x="25232" y="11927"/>
                    </a:cubicBezTo>
                    <a:cubicBezTo>
                      <a:pt x="24237" y="13110"/>
                      <a:pt x="23655" y="14607"/>
                      <a:pt x="23744" y="16202"/>
                    </a:cubicBezTo>
                    <a:cubicBezTo>
                      <a:pt x="22494" y="14898"/>
                      <a:pt x="20726" y="14060"/>
                      <a:pt x="18866" y="14060"/>
                    </a:cubicBezTo>
                    <a:cubicBezTo>
                      <a:pt x="18846" y="14060"/>
                      <a:pt x="18827" y="14060"/>
                      <a:pt x="18807" y="14060"/>
                    </a:cubicBezTo>
                    <a:cubicBezTo>
                      <a:pt x="20144" y="12612"/>
                      <a:pt x="22018" y="11810"/>
                      <a:pt x="23953" y="11810"/>
                    </a:cubicBezTo>
                    <a:close/>
                    <a:moveTo>
                      <a:pt x="37191" y="11704"/>
                    </a:moveTo>
                    <a:cubicBezTo>
                      <a:pt x="39126" y="11704"/>
                      <a:pt x="41007" y="12507"/>
                      <a:pt x="42355" y="13961"/>
                    </a:cubicBezTo>
                    <a:lnTo>
                      <a:pt x="42355" y="13961"/>
                    </a:lnTo>
                    <a:cubicBezTo>
                      <a:pt x="42352" y="13961"/>
                      <a:pt x="42349" y="13961"/>
                      <a:pt x="42346" y="13961"/>
                    </a:cubicBezTo>
                    <a:cubicBezTo>
                      <a:pt x="42319" y="13961"/>
                      <a:pt x="42291" y="13961"/>
                      <a:pt x="42263" y="13961"/>
                    </a:cubicBezTo>
                    <a:cubicBezTo>
                      <a:pt x="40287" y="13961"/>
                      <a:pt x="38431" y="14904"/>
                      <a:pt x="37185" y="16345"/>
                    </a:cubicBezTo>
                    <a:cubicBezTo>
                      <a:pt x="37320" y="14678"/>
                      <a:pt x="36710" y="13092"/>
                      <a:pt x="35662" y="11874"/>
                    </a:cubicBezTo>
                    <a:cubicBezTo>
                      <a:pt x="36169" y="11760"/>
                      <a:pt x="36682" y="11704"/>
                      <a:pt x="37191" y="11704"/>
                    </a:cubicBezTo>
                    <a:close/>
                    <a:moveTo>
                      <a:pt x="124474" y="9651"/>
                    </a:moveTo>
                    <a:cubicBezTo>
                      <a:pt x="127650" y="9651"/>
                      <a:pt x="130826" y="11730"/>
                      <a:pt x="130867" y="15886"/>
                    </a:cubicBezTo>
                    <a:lnTo>
                      <a:pt x="130867" y="15886"/>
                    </a:lnTo>
                    <a:cubicBezTo>
                      <a:pt x="130397" y="15785"/>
                      <a:pt x="129923" y="15736"/>
                      <a:pt x="129452" y="15736"/>
                    </a:cubicBezTo>
                    <a:cubicBezTo>
                      <a:pt x="127593" y="15736"/>
                      <a:pt x="125787" y="16503"/>
                      <a:pt x="124487" y="17895"/>
                    </a:cubicBezTo>
                    <a:cubicBezTo>
                      <a:pt x="123213" y="16523"/>
                      <a:pt x="121434" y="15735"/>
                      <a:pt x="119555" y="15735"/>
                    </a:cubicBezTo>
                    <a:cubicBezTo>
                      <a:pt x="119544" y="15735"/>
                      <a:pt x="119534" y="15736"/>
                      <a:pt x="119523" y="15736"/>
                    </a:cubicBezTo>
                    <a:cubicBezTo>
                      <a:pt x="119039" y="15736"/>
                      <a:pt x="118555" y="15780"/>
                      <a:pt x="118080" y="15888"/>
                    </a:cubicBezTo>
                    <a:cubicBezTo>
                      <a:pt x="118121" y="11730"/>
                      <a:pt x="121297" y="9651"/>
                      <a:pt x="124474" y="9651"/>
                    </a:cubicBezTo>
                    <a:close/>
                    <a:moveTo>
                      <a:pt x="77628" y="9759"/>
                    </a:moveTo>
                    <a:cubicBezTo>
                      <a:pt x="80802" y="9759"/>
                      <a:pt x="83976" y="11834"/>
                      <a:pt x="84021" y="15985"/>
                    </a:cubicBezTo>
                    <a:lnTo>
                      <a:pt x="84021" y="15985"/>
                    </a:lnTo>
                    <a:cubicBezTo>
                      <a:pt x="83551" y="15884"/>
                      <a:pt x="83077" y="15835"/>
                      <a:pt x="82606" y="15835"/>
                    </a:cubicBezTo>
                    <a:cubicBezTo>
                      <a:pt x="80748" y="15835"/>
                      <a:pt x="78943" y="16601"/>
                      <a:pt x="77651" y="17994"/>
                    </a:cubicBezTo>
                    <a:cubicBezTo>
                      <a:pt x="76368" y="16622"/>
                      <a:pt x="74580" y="15843"/>
                      <a:pt x="72710" y="15843"/>
                    </a:cubicBezTo>
                    <a:cubicBezTo>
                      <a:pt x="72699" y="15843"/>
                      <a:pt x="72688" y="15843"/>
                      <a:pt x="72678" y="15843"/>
                    </a:cubicBezTo>
                    <a:cubicBezTo>
                      <a:pt x="72194" y="15843"/>
                      <a:pt x="71710" y="15897"/>
                      <a:pt x="71235" y="15995"/>
                    </a:cubicBezTo>
                    <a:cubicBezTo>
                      <a:pt x="71275" y="11838"/>
                      <a:pt x="74452" y="9759"/>
                      <a:pt x="77628" y="9759"/>
                    </a:cubicBezTo>
                    <a:close/>
                    <a:moveTo>
                      <a:pt x="100943" y="9759"/>
                    </a:moveTo>
                    <a:cubicBezTo>
                      <a:pt x="104118" y="9759"/>
                      <a:pt x="107292" y="11835"/>
                      <a:pt x="107337" y="15986"/>
                    </a:cubicBezTo>
                    <a:lnTo>
                      <a:pt x="107337" y="15986"/>
                    </a:lnTo>
                    <a:cubicBezTo>
                      <a:pt x="106864" y="15885"/>
                      <a:pt x="106386" y="15835"/>
                      <a:pt x="105913" y="15835"/>
                    </a:cubicBezTo>
                    <a:cubicBezTo>
                      <a:pt x="104054" y="15835"/>
                      <a:pt x="102249" y="16601"/>
                      <a:pt x="100957" y="17994"/>
                    </a:cubicBezTo>
                    <a:cubicBezTo>
                      <a:pt x="99676" y="16623"/>
                      <a:pt x="97875" y="15843"/>
                      <a:pt x="95993" y="15843"/>
                    </a:cubicBezTo>
                    <a:cubicBezTo>
                      <a:pt x="95509" y="15843"/>
                      <a:pt x="95025" y="15897"/>
                      <a:pt x="94550" y="15995"/>
                    </a:cubicBezTo>
                    <a:cubicBezTo>
                      <a:pt x="94590" y="11838"/>
                      <a:pt x="97767" y="9759"/>
                      <a:pt x="100943" y="9759"/>
                    </a:cubicBezTo>
                    <a:close/>
                    <a:moveTo>
                      <a:pt x="54002" y="9852"/>
                    </a:moveTo>
                    <a:cubicBezTo>
                      <a:pt x="57178" y="9852"/>
                      <a:pt x="60352" y="11928"/>
                      <a:pt x="60393" y="16085"/>
                    </a:cubicBezTo>
                    <a:cubicBezTo>
                      <a:pt x="59918" y="15983"/>
                      <a:pt x="59439" y="15933"/>
                      <a:pt x="58964" y="15933"/>
                    </a:cubicBezTo>
                    <a:cubicBezTo>
                      <a:pt x="57103" y="15933"/>
                      <a:pt x="55299" y="16698"/>
                      <a:pt x="53999" y="18087"/>
                    </a:cubicBezTo>
                    <a:lnTo>
                      <a:pt x="53999" y="18087"/>
                    </a:lnTo>
                    <a:cubicBezTo>
                      <a:pt x="52718" y="16710"/>
                      <a:pt x="50928" y="15933"/>
                      <a:pt x="49049" y="15933"/>
                    </a:cubicBezTo>
                    <a:cubicBezTo>
                      <a:pt x="48565" y="15933"/>
                      <a:pt x="48081" y="15986"/>
                      <a:pt x="47606" y="16085"/>
                    </a:cubicBezTo>
                    <a:cubicBezTo>
                      <a:pt x="47646" y="11931"/>
                      <a:pt x="50825" y="9852"/>
                      <a:pt x="54002" y="9852"/>
                    </a:cubicBezTo>
                    <a:close/>
                    <a:moveTo>
                      <a:pt x="7145" y="9956"/>
                    </a:moveTo>
                    <a:cubicBezTo>
                      <a:pt x="10322" y="9956"/>
                      <a:pt x="13498" y="12035"/>
                      <a:pt x="13538" y="16193"/>
                    </a:cubicBezTo>
                    <a:cubicBezTo>
                      <a:pt x="13065" y="16091"/>
                      <a:pt x="12588" y="16041"/>
                      <a:pt x="12114" y="16041"/>
                    </a:cubicBezTo>
                    <a:cubicBezTo>
                      <a:pt x="10255" y="16041"/>
                      <a:pt x="8451" y="16807"/>
                      <a:pt x="7159" y="18200"/>
                    </a:cubicBezTo>
                    <a:cubicBezTo>
                      <a:pt x="5877" y="16820"/>
                      <a:pt x="4076" y="16040"/>
                      <a:pt x="2194" y="16040"/>
                    </a:cubicBezTo>
                    <a:cubicBezTo>
                      <a:pt x="1711" y="16040"/>
                      <a:pt x="1227" y="16094"/>
                      <a:pt x="752" y="16193"/>
                    </a:cubicBezTo>
                    <a:cubicBezTo>
                      <a:pt x="792" y="12035"/>
                      <a:pt x="3969" y="9956"/>
                      <a:pt x="7145" y="9956"/>
                    </a:cubicBezTo>
                    <a:close/>
                    <a:moveTo>
                      <a:pt x="30465" y="9959"/>
                    </a:moveTo>
                    <a:cubicBezTo>
                      <a:pt x="33638" y="9959"/>
                      <a:pt x="36811" y="12035"/>
                      <a:pt x="36854" y="16189"/>
                    </a:cubicBezTo>
                    <a:lnTo>
                      <a:pt x="36854" y="16189"/>
                    </a:lnTo>
                    <a:cubicBezTo>
                      <a:pt x="36384" y="16089"/>
                      <a:pt x="35912" y="16041"/>
                      <a:pt x="35443" y="16041"/>
                    </a:cubicBezTo>
                    <a:cubicBezTo>
                      <a:pt x="33580" y="16041"/>
                      <a:pt x="31775" y="16807"/>
                      <a:pt x="30483" y="18200"/>
                    </a:cubicBezTo>
                    <a:cubicBezTo>
                      <a:pt x="29201" y="16820"/>
                      <a:pt x="27409" y="16040"/>
                      <a:pt x="25528" y="16040"/>
                    </a:cubicBezTo>
                    <a:cubicBezTo>
                      <a:pt x="25044" y="16040"/>
                      <a:pt x="24560" y="16094"/>
                      <a:pt x="24085" y="16193"/>
                    </a:cubicBezTo>
                    <a:cubicBezTo>
                      <a:pt x="24116" y="12038"/>
                      <a:pt x="27290" y="9959"/>
                      <a:pt x="30465" y="9959"/>
                    </a:cubicBezTo>
                    <a:close/>
                    <a:moveTo>
                      <a:pt x="119332" y="16111"/>
                    </a:moveTo>
                    <a:cubicBezTo>
                      <a:pt x="121268" y="16111"/>
                      <a:pt x="123142" y="16913"/>
                      <a:pt x="124487" y="18361"/>
                    </a:cubicBezTo>
                    <a:lnTo>
                      <a:pt x="124487" y="18361"/>
                    </a:lnTo>
                    <a:cubicBezTo>
                      <a:pt x="124484" y="18361"/>
                      <a:pt x="124481" y="18361"/>
                      <a:pt x="124478" y="18361"/>
                    </a:cubicBezTo>
                    <a:cubicBezTo>
                      <a:pt x="124459" y="18361"/>
                      <a:pt x="124439" y="18361"/>
                      <a:pt x="124419" y="18361"/>
                    </a:cubicBezTo>
                    <a:cubicBezTo>
                      <a:pt x="122559" y="18361"/>
                      <a:pt x="120791" y="19199"/>
                      <a:pt x="119550" y="20503"/>
                    </a:cubicBezTo>
                    <a:cubicBezTo>
                      <a:pt x="119631" y="18908"/>
                      <a:pt x="119048" y="17411"/>
                      <a:pt x="118054" y="16228"/>
                    </a:cubicBezTo>
                    <a:cubicBezTo>
                      <a:pt x="118479" y="16149"/>
                      <a:pt x="118907" y="16111"/>
                      <a:pt x="119332" y="16111"/>
                    </a:cubicBezTo>
                    <a:close/>
                    <a:moveTo>
                      <a:pt x="129633" y="16111"/>
                    </a:moveTo>
                    <a:cubicBezTo>
                      <a:pt x="130058" y="16111"/>
                      <a:pt x="130486" y="16149"/>
                      <a:pt x="130912" y="16228"/>
                    </a:cubicBezTo>
                    <a:cubicBezTo>
                      <a:pt x="129908" y="17411"/>
                      <a:pt x="129326" y="18908"/>
                      <a:pt x="129415" y="20503"/>
                    </a:cubicBezTo>
                    <a:cubicBezTo>
                      <a:pt x="128174" y="19199"/>
                      <a:pt x="126406" y="18361"/>
                      <a:pt x="124537" y="18361"/>
                    </a:cubicBezTo>
                    <a:cubicBezTo>
                      <a:pt x="124521" y="18361"/>
                      <a:pt x="124504" y="18361"/>
                      <a:pt x="124487" y="18361"/>
                    </a:cubicBezTo>
                    <a:lnTo>
                      <a:pt x="124487" y="18361"/>
                    </a:lnTo>
                    <a:cubicBezTo>
                      <a:pt x="125825" y="16913"/>
                      <a:pt x="127698" y="16111"/>
                      <a:pt x="129633" y="16111"/>
                    </a:cubicBezTo>
                    <a:close/>
                    <a:moveTo>
                      <a:pt x="82775" y="16217"/>
                    </a:moveTo>
                    <a:cubicBezTo>
                      <a:pt x="83201" y="16217"/>
                      <a:pt x="83630" y="16256"/>
                      <a:pt x="84057" y="16336"/>
                    </a:cubicBezTo>
                    <a:cubicBezTo>
                      <a:pt x="83538" y="16945"/>
                      <a:pt x="83135" y="17653"/>
                      <a:pt x="82875" y="18424"/>
                    </a:cubicBezTo>
                    <a:lnTo>
                      <a:pt x="82875" y="18415"/>
                    </a:lnTo>
                    <a:cubicBezTo>
                      <a:pt x="82633" y="19114"/>
                      <a:pt x="82534" y="19857"/>
                      <a:pt x="82570" y="20592"/>
                    </a:cubicBezTo>
                    <a:cubicBezTo>
                      <a:pt x="81322" y="19291"/>
                      <a:pt x="79551" y="18451"/>
                      <a:pt x="77680" y="18451"/>
                    </a:cubicBezTo>
                    <a:cubicBezTo>
                      <a:pt x="77671" y="18451"/>
                      <a:pt x="77661" y="18451"/>
                      <a:pt x="77651" y="18451"/>
                    </a:cubicBezTo>
                    <a:cubicBezTo>
                      <a:pt x="78986" y="17013"/>
                      <a:pt x="80850" y="16217"/>
                      <a:pt x="82775" y="16217"/>
                    </a:cubicBezTo>
                    <a:close/>
                    <a:moveTo>
                      <a:pt x="95806" y="16217"/>
                    </a:moveTo>
                    <a:cubicBezTo>
                      <a:pt x="97731" y="16217"/>
                      <a:pt x="99596" y="17013"/>
                      <a:pt x="100939" y="18451"/>
                    </a:cubicBezTo>
                    <a:cubicBezTo>
                      <a:pt x="100929" y="18451"/>
                      <a:pt x="100919" y="18451"/>
                      <a:pt x="100909" y="18451"/>
                    </a:cubicBezTo>
                    <a:cubicBezTo>
                      <a:pt x="99029" y="18451"/>
                      <a:pt x="97259" y="19282"/>
                      <a:pt x="96011" y="20592"/>
                    </a:cubicBezTo>
                    <a:cubicBezTo>
                      <a:pt x="96047" y="19857"/>
                      <a:pt x="95948" y="19114"/>
                      <a:pt x="95706" y="18415"/>
                    </a:cubicBezTo>
                    <a:cubicBezTo>
                      <a:pt x="95446" y="17653"/>
                      <a:pt x="95043" y="16945"/>
                      <a:pt x="94523" y="16336"/>
                    </a:cubicBezTo>
                    <a:cubicBezTo>
                      <a:pt x="94950" y="16256"/>
                      <a:pt x="95380" y="16217"/>
                      <a:pt x="95806" y="16217"/>
                    </a:cubicBezTo>
                    <a:close/>
                    <a:moveTo>
                      <a:pt x="48849" y="16308"/>
                    </a:moveTo>
                    <a:cubicBezTo>
                      <a:pt x="50784" y="16308"/>
                      <a:pt x="52659" y="17111"/>
                      <a:pt x="54004" y="18558"/>
                    </a:cubicBezTo>
                    <a:lnTo>
                      <a:pt x="54004" y="18558"/>
                    </a:lnTo>
                    <a:cubicBezTo>
                      <a:pt x="54001" y="18558"/>
                      <a:pt x="53998" y="18558"/>
                      <a:pt x="53995" y="18558"/>
                    </a:cubicBezTo>
                    <a:cubicBezTo>
                      <a:pt x="53975" y="18558"/>
                      <a:pt x="53956" y="18558"/>
                      <a:pt x="53936" y="18558"/>
                    </a:cubicBezTo>
                    <a:cubicBezTo>
                      <a:pt x="52067" y="18558"/>
                      <a:pt x="50308" y="19396"/>
                      <a:pt x="49058" y="20700"/>
                    </a:cubicBezTo>
                    <a:cubicBezTo>
                      <a:pt x="49147" y="19114"/>
                      <a:pt x="48565" y="17608"/>
                      <a:pt x="47570" y="16426"/>
                    </a:cubicBezTo>
                    <a:cubicBezTo>
                      <a:pt x="47996" y="16347"/>
                      <a:pt x="48424" y="16308"/>
                      <a:pt x="48849" y="16308"/>
                    </a:cubicBezTo>
                    <a:close/>
                    <a:moveTo>
                      <a:pt x="59142" y="16308"/>
                    </a:moveTo>
                    <a:cubicBezTo>
                      <a:pt x="59566" y="16308"/>
                      <a:pt x="59994" y="16347"/>
                      <a:pt x="60420" y="16426"/>
                    </a:cubicBezTo>
                    <a:cubicBezTo>
                      <a:pt x="59425" y="17608"/>
                      <a:pt x="58843" y="19114"/>
                      <a:pt x="58932" y="20700"/>
                    </a:cubicBezTo>
                    <a:cubicBezTo>
                      <a:pt x="57691" y="19396"/>
                      <a:pt x="55923" y="18558"/>
                      <a:pt x="54054" y="18558"/>
                    </a:cubicBezTo>
                    <a:cubicBezTo>
                      <a:pt x="54037" y="18558"/>
                      <a:pt x="54021" y="18558"/>
                      <a:pt x="54004" y="18558"/>
                    </a:cubicBezTo>
                    <a:lnTo>
                      <a:pt x="54004" y="18558"/>
                    </a:lnTo>
                    <a:cubicBezTo>
                      <a:pt x="55341" y="17111"/>
                      <a:pt x="57209" y="16308"/>
                      <a:pt x="59142" y="16308"/>
                    </a:cubicBezTo>
                    <a:close/>
                    <a:moveTo>
                      <a:pt x="12289" y="16415"/>
                    </a:moveTo>
                    <a:cubicBezTo>
                      <a:pt x="12716" y="16415"/>
                      <a:pt x="13146" y="16454"/>
                      <a:pt x="13574" y="16533"/>
                    </a:cubicBezTo>
                    <a:cubicBezTo>
                      <a:pt x="13055" y="17142"/>
                      <a:pt x="12651" y="17850"/>
                      <a:pt x="12391" y="18612"/>
                    </a:cubicBezTo>
                    <a:cubicBezTo>
                      <a:pt x="12150" y="19311"/>
                      <a:pt x="12042" y="20055"/>
                      <a:pt x="12087" y="20798"/>
                    </a:cubicBezTo>
                    <a:cubicBezTo>
                      <a:pt x="10839" y="19488"/>
                      <a:pt x="9059" y="18657"/>
                      <a:pt x="7189" y="18657"/>
                    </a:cubicBezTo>
                    <a:cubicBezTo>
                      <a:pt x="7179" y="18657"/>
                      <a:pt x="7169" y="18657"/>
                      <a:pt x="7159" y="18657"/>
                    </a:cubicBezTo>
                    <a:cubicBezTo>
                      <a:pt x="8494" y="17211"/>
                      <a:pt x="10358" y="16415"/>
                      <a:pt x="12289" y="16415"/>
                    </a:cubicBezTo>
                    <a:close/>
                    <a:moveTo>
                      <a:pt x="25318" y="16415"/>
                    </a:moveTo>
                    <a:cubicBezTo>
                      <a:pt x="27251" y="16415"/>
                      <a:pt x="29119" y="17218"/>
                      <a:pt x="30456" y="18666"/>
                    </a:cubicBezTo>
                    <a:cubicBezTo>
                      <a:pt x="30436" y="18665"/>
                      <a:pt x="30417" y="18665"/>
                      <a:pt x="30397" y="18665"/>
                    </a:cubicBezTo>
                    <a:cubicBezTo>
                      <a:pt x="28537" y="18665"/>
                      <a:pt x="26769" y="19504"/>
                      <a:pt x="25528" y="20798"/>
                    </a:cubicBezTo>
                    <a:cubicBezTo>
                      <a:pt x="25563" y="20063"/>
                      <a:pt x="25465" y="19320"/>
                      <a:pt x="25223" y="18621"/>
                    </a:cubicBezTo>
                    <a:cubicBezTo>
                      <a:pt x="24963" y="17859"/>
                      <a:pt x="24560" y="17151"/>
                      <a:pt x="24040" y="16533"/>
                    </a:cubicBezTo>
                    <a:cubicBezTo>
                      <a:pt x="24466" y="16454"/>
                      <a:pt x="24893" y="16415"/>
                      <a:pt x="25318" y="16415"/>
                    </a:cubicBezTo>
                    <a:close/>
                    <a:moveTo>
                      <a:pt x="106101" y="16215"/>
                    </a:moveTo>
                    <a:cubicBezTo>
                      <a:pt x="106563" y="16215"/>
                      <a:pt x="107027" y="16260"/>
                      <a:pt x="107489" y="16354"/>
                    </a:cubicBezTo>
                    <a:cubicBezTo>
                      <a:pt x="106486" y="17608"/>
                      <a:pt x="105930" y="19194"/>
                      <a:pt x="106136" y="20870"/>
                    </a:cubicBezTo>
                    <a:cubicBezTo>
                      <a:pt x="104884" y="19414"/>
                      <a:pt x="103008" y="18459"/>
                      <a:pt x="101021" y="18459"/>
                    </a:cubicBezTo>
                    <a:cubicBezTo>
                      <a:pt x="101003" y="18459"/>
                      <a:pt x="100984" y="18459"/>
                      <a:pt x="100966" y="18460"/>
                    </a:cubicBezTo>
                    <a:cubicBezTo>
                      <a:pt x="102304" y="17013"/>
                      <a:pt x="104173" y="16215"/>
                      <a:pt x="106101" y="16215"/>
                    </a:cubicBezTo>
                    <a:close/>
                    <a:moveTo>
                      <a:pt x="70811" y="11695"/>
                    </a:moveTo>
                    <a:cubicBezTo>
                      <a:pt x="71307" y="11695"/>
                      <a:pt x="71806" y="11748"/>
                      <a:pt x="72301" y="11856"/>
                    </a:cubicBezTo>
                    <a:cubicBezTo>
                      <a:pt x="71289" y="13119"/>
                      <a:pt x="70742" y="14714"/>
                      <a:pt x="70939" y="16381"/>
                    </a:cubicBezTo>
                    <a:lnTo>
                      <a:pt x="70948" y="16372"/>
                    </a:lnTo>
                    <a:cubicBezTo>
                      <a:pt x="71456" y="16258"/>
                      <a:pt x="71969" y="16202"/>
                      <a:pt x="72477" y="16202"/>
                    </a:cubicBezTo>
                    <a:cubicBezTo>
                      <a:pt x="74410" y="16202"/>
                      <a:pt x="76285" y="17004"/>
                      <a:pt x="77633" y="18451"/>
                    </a:cubicBezTo>
                    <a:cubicBezTo>
                      <a:pt x="77615" y="18450"/>
                      <a:pt x="77597" y="18450"/>
                      <a:pt x="77579" y="18450"/>
                    </a:cubicBezTo>
                    <a:cubicBezTo>
                      <a:pt x="75529" y="18450"/>
                      <a:pt x="73607" y="19459"/>
                      <a:pt x="72355" y="20986"/>
                    </a:cubicBezTo>
                    <a:cubicBezTo>
                      <a:pt x="72747" y="17261"/>
                      <a:pt x="69434" y="13952"/>
                      <a:pt x="65721" y="13952"/>
                    </a:cubicBezTo>
                    <a:cubicBezTo>
                      <a:pt x="65701" y="13952"/>
                      <a:pt x="65682" y="13952"/>
                      <a:pt x="65662" y="13952"/>
                    </a:cubicBezTo>
                    <a:cubicBezTo>
                      <a:pt x="67003" y="12497"/>
                      <a:pt x="68877" y="11695"/>
                      <a:pt x="70811" y="11695"/>
                    </a:cubicBezTo>
                    <a:close/>
                    <a:moveTo>
                      <a:pt x="35609" y="16412"/>
                    </a:moveTo>
                    <a:cubicBezTo>
                      <a:pt x="36071" y="16412"/>
                      <a:pt x="36535" y="16458"/>
                      <a:pt x="36997" y="16551"/>
                    </a:cubicBezTo>
                    <a:cubicBezTo>
                      <a:pt x="36002" y="17805"/>
                      <a:pt x="35447" y="19400"/>
                      <a:pt x="35644" y="21067"/>
                    </a:cubicBezTo>
                    <a:cubicBezTo>
                      <a:pt x="34392" y="19611"/>
                      <a:pt x="32516" y="18656"/>
                      <a:pt x="30529" y="18656"/>
                    </a:cubicBezTo>
                    <a:cubicBezTo>
                      <a:pt x="30511" y="18656"/>
                      <a:pt x="30492" y="18657"/>
                      <a:pt x="30474" y="18657"/>
                    </a:cubicBezTo>
                    <a:cubicBezTo>
                      <a:pt x="31812" y="17210"/>
                      <a:pt x="33680" y="16412"/>
                      <a:pt x="35609" y="16412"/>
                    </a:cubicBezTo>
                    <a:close/>
                    <a:moveTo>
                      <a:pt x="112819" y="14254"/>
                    </a:moveTo>
                    <a:cubicBezTo>
                      <a:pt x="115994" y="14254"/>
                      <a:pt x="119169" y="16333"/>
                      <a:pt x="119209" y="20494"/>
                    </a:cubicBezTo>
                    <a:lnTo>
                      <a:pt x="119209" y="20494"/>
                    </a:lnTo>
                    <a:cubicBezTo>
                      <a:pt x="118731" y="20389"/>
                      <a:pt x="118248" y="20338"/>
                      <a:pt x="117769" y="20338"/>
                    </a:cubicBezTo>
                    <a:cubicBezTo>
                      <a:pt x="115913" y="20338"/>
                      <a:pt x="114109" y="21105"/>
                      <a:pt x="112821" y="22501"/>
                    </a:cubicBezTo>
                    <a:lnTo>
                      <a:pt x="112821" y="22492"/>
                    </a:lnTo>
                    <a:cubicBezTo>
                      <a:pt x="111539" y="21121"/>
                      <a:pt x="109747" y="20332"/>
                      <a:pt x="107865" y="20332"/>
                    </a:cubicBezTo>
                    <a:cubicBezTo>
                      <a:pt x="107382" y="20332"/>
                      <a:pt x="106898" y="20386"/>
                      <a:pt x="106423" y="20494"/>
                    </a:cubicBezTo>
                    <a:lnTo>
                      <a:pt x="106423" y="20494"/>
                    </a:lnTo>
                    <a:cubicBezTo>
                      <a:pt x="106463" y="16335"/>
                      <a:pt x="109641" y="14254"/>
                      <a:pt x="112819" y="14254"/>
                    </a:cubicBezTo>
                    <a:close/>
                    <a:moveTo>
                      <a:pt x="136134" y="14257"/>
                    </a:moveTo>
                    <a:cubicBezTo>
                      <a:pt x="139307" y="14257"/>
                      <a:pt x="142483" y="16335"/>
                      <a:pt x="142525" y="20492"/>
                    </a:cubicBezTo>
                    <a:lnTo>
                      <a:pt x="142525" y="20492"/>
                    </a:lnTo>
                    <a:cubicBezTo>
                      <a:pt x="142054" y="20391"/>
                      <a:pt x="141580" y="20342"/>
                      <a:pt x="141109" y="20342"/>
                    </a:cubicBezTo>
                    <a:cubicBezTo>
                      <a:pt x="139250" y="20342"/>
                      <a:pt x="137444" y="21108"/>
                      <a:pt x="136145" y="22501"/>
                    </a:cubicBezTo>
                    <a:cubicBezTo>
                      <a:pt x="134872" y="21121"/>
                      <a:pt x="133071" y="20341"/>
                      <a:pt x="131199" y="20341"/>
                    </a:cubicBezTo>
                    <a:cubicBezTo>
                      <a:pt x="130715" y="20341"/>
                      <a:pt x="130231" y="20395"/>
                      <a:pt x="129756" y="20494"/>
                    </a:cubicBezTo>
                    <a:lnTo>
                      <a:pt x="129756" y="20494"/>
                    </a:lnTo>
                    <a:cubicBezTo>
                      <a:pt x="129787" y="16336"/>
                      <a:pt x="132959" y="14257"/>
                      <a:pt x="136134" y="14257"/>
                    </a:cubicBezTo>
                    <a:close/>
                    <a:moveTo>
                      <a:pt x="89297" y="14362"/>
                    </a:moveTo>
                    <a:cubicBezTo>
                      <a:pt x="91875" y="14362"/>
                      <a:pt x="94452" y="15733"/>
                      <a:pt x="95348" y="18477"/>
                    </a:cubicBezTo>
                    <a:cubicBezTo>
                      <a:pt x="95572" y="19158"/>
                      <a:pt x="95679" y="19875"/>
                      <a:pt x="95688" y="20583"/>
                    </a:cubicBezTo>
                    <a:cubicBezTo>
                      <a:pt x="95213" y="20481"/>
                      <a:pt x="94735" y="20431"/>
                      <a:pt x="94260" y="20431"/>
                    </a:cubicBezTo>
                    <a:cubicBezTo>
                      <a:pt x="92399" y="20431"/>
                      <a:pt x="90599" y="21198"/>
                      <a:pt x="89299" y="22590"/>
                    </a:cubicBezTo>
                    <a:cubicBezTo>
                      <a:pt x="88018" y="21210"/>
                      <a:pt x="86226" y="20431"/>
                      <a:pt x="84344" y="20431"/>
                    </a:cubicBezTo>
                    <a:cubicBezTo>
                      <a:pt x="83860" y="20431"/>
                      <a:pt x="83376" y="20485"/>
                      <a:pt x="82902" y="20583"/>
                    </a:cubicBezTo>
                    <a:cubicBezTo>
                      <a:pt x="82902" y="19875"/>
                      <a:pt x="83018" y="19158"/>
                      <a:pt x="83233" y="18486"/>
                    </a:cubicBezTo>
                    <a:cubicBezTo>
                      <a:pt x="84130" y="15738"/>
                      <a:pt x="86714" y="14362"/>
                      <a:pt x="89297" y="14362"/>
                    </a:cubicBezTo>
                    <a:close/>
                    <a:moveTo>
                      <a:pt x="42353" y="14449"/>
                    </a:moveTo>
                    <a:cubicBezTo>
                      <a:pt x="45529" y="14449"/>
                      <a:pt x="48704" y="16525"/>
                      <a:pt x="48744" y="20682"/>
                    </a:cubicBezTo>
                    <a:cubicBezTo>
                      <a:pt x="48269" y="20580"/>
                      <a:pt x="47791" y="20530"/>
                      <a:pt x="47316" y="20530"/>
                    </a:cubicBezTo>
                    <a:cubicBezTo>
                      <a:pt x="45456" y="20530"/>
                      <a:pt x="43649" y="21293"/>
                      <a:pt x="42351" y="22684"/>
                    </a:cubicBezTo>
                    <a:lnTo>
                      <a:pt x="42351" y="22684"/>
                    </a:lnTo>
                    <a:cubicBezTo>
                      <a:pt x="41070" y="21307"/>
                      <a:pt x="39280" y="20529"/>
                      <a:pt x="37400" y="20529"/>
                    </a:cubicBezTo>
                    <a:cubicBezTo>
                      <a:pt x="36916" y="20529"/>
                      <a:pt x="36432" y="20583"/>
                      <a:pt x="35958" y="20682"/>
                    </a:cubicBezTo>
                    <a:cubicBezTo>
                      <a:pt x="35998" y="16527"/>
                      <a:pt x="39176" y="14449"/>
                      <a:pt x="42353" y="14449"/>
                    </a:cubicBezTo>
                    <a:close/>
                    <a:moveTo>
                      <a:pt x="65651" y="14458"/>
                    </a:moveTo>
                    <a:cubicBezTo>
                      <a:pt x="68826" y="14458"/>
                      <a:pt x="72001" y="16534"/>
                      <a:pt x="72041" y="20691"/>
                    </a:cubicBezTo>
                    <a:cubicBezTo>
                      <a:pt x="71568" y="20589"/>
                      <a:pt x="71091" y="20539"/>
                      <a:pt x="70617" y="20539"/>
                    </a:cubicBezTo>
                    <a:cubicBezTo>
                      <a:pt x="68758" y="20539"/>
                      <a:pt x="66952" y="21305"/>
                      <a:pt x="65653" y="22698"/>
                    </a:cubicBezTo>
                    <a:cubicBezTo>
                      <a:pt x="64371" y="21318"/>
                      <a:pt x="62579" y="20538"/>
                      <a:pt x="60697" y="20538"/>
                    </a:cubicBezTo>
                    <a:cubicBezTo>
                      <a:pt x="60214" y="20538"/>
                      <a:pt x="59730" y="20592"/>
                      <a:pt x="59255" y="20691"/>
                    </a:cubicBezTo>
                    <a:cubicBezTo>
                      <a:pt x="59295" y="16536"/>
                      <a:pt x="62473" y="14458"/>
                      <a:pt x="65651" y="14458"/>
                    </a:cubicBezTo>
                    <a:close/>
                    <a:moveTo>
                      <a:pt x="18803" y="14564"/>
                    </a:moveTo>
                    <a:cubicBezTo>
                      <a:pt x="21386" y="14564"/>
                      <a:pt x="23968" y="15937"/>
                      <a:pt x="24864" y="18684"/>
                    </a:cubicBezTo>
                    <a:cubicBezTo>
                      <a:pt x="25079" y="19365"/>
                      <a:pt x="25196" y="20072"/>
                      <a:pt x="25196" y="20789"/>
                    </a:cubicBezTo>
                    <a:cubicBezTo>
                      <a:pt x="24718" y="20684"/>
                      <a:pt x="24235" y="20633"/>
                      <a:pt x="23756" y="20633"/>
                    </a:cubicBezTo>
                    <a:cubicBezTo>
                      <a:pt x="21903" y="20633"/>
                      <a:pt x="20103" y="21401"/>
                      <a:pt x="18807" y="22796"/>
                    </a:cubicBezTo>
                    <a:cubicBezTo>
                      <a:pt x="17542" y="21424"/>
                      <a:pt x="15754" y="20637"/>
                      <a:pt x="13893" y="20637"/>
                    </a:cubicBezTo>
                    <a:cubicBezTo>
                      <a:pt x="13882" y="20637"/>
                      <a:pt x="13871" y="20637"/>
                      <a:pt x="13861" y="20637"/>
                    </a:cubicBezTo>
                    <a:cubicBezTo>
                      <a:pt x="13368" y="20637"/>
                      <a:pt x="12884" y="20682"/>
                      <a:pt x="12409" y="20789"/>
                    </a:cubicBezTo>
                    <a:cubicBezTo>
                      <a:pt x="12418" y="20072"/>
                      <a:pt x="12526" y="19365"/>
                      <a:pt x="12741" y="18684"/>
                    </a:cubicBezTo>
                    <a:cubicBezTo>
                      <a:pt x="13637" y="15937"/>
                      <a:pt x="16220" y="14564"/>
                      <a:pt x="18803" y="14564"/>
                    </a:cubicBezTo>
                    <a:close/>
                    <a:moveTo>
                      <a:pt x="117964" y="20716"/>
                    </a:moveTo>
                    <a:cubicBezTo>
                      <a:pt x="118390" y="20716"/>
                      <a:pt x="118819" y="20755"/>
                      <a:pt x="119245" y="20834"/>
                    </a:cubicBezTo>
                    <a:cubicBezTo>
                      <a:pt x="118726" y="21443"/>
                      <a:pt x="118322" y="22151"/>
                      <a:pt x="118063" y="22913"/>
                    </a:cubicBezTo>
                    <a:cubicBezTo>
                      <a:pt x="117821" y="23612"/>
                      <a:pt x="117722" y="24356"/>
                      <a:pt x="117758" y="25099"/>
                    </a:cubicBezTo>
                    <a:cubicBezTo>
                      <a:pt x="116516" y="23796"/>
                      <a:pt x="114757" y="22957"/>
                      <a:pt x="112897" y="22957"/>
                    </a:cubicBezTo>
                    <a:cubicBezTo>
                      <a:pt x="112878" y="22957"/>
                      <a:pt x="112858" y="22958"/>
                      <a:pt x="112839" y="22958"/>
                    </a:cubicBezTo>
                    <a:cubicBezTo>
                      <a:pt x="114174" y="21512"/>
                      <a:pt x="116038" y="20716"/>
                      <a:pt x="117964" y="20716"/>
                    </a:cubicBezTo>
                    <a:close/>
                    <a:moveTo>
                      <a:pt x="130993" y="20716"/>
                    </a:moveTo>
                    <a:cubicBezTo>
                      <a:pt x="132921" y="20716"/>
                      <a:pt x="134791" y="21512"/>
                      <a:pt x="136127" y="22958"/>
                    </a:cubicBezTo>
                    <a:cubicBezTo>
                      <a:pt x="136107" y="22958"/>
                      <a:pt x="136088" y="22957"/>
                      <a:pt x="136068" y="22957"/>
                    </a:cubicBezTo>
                    <a:cubicBezTo>
                      <a:pt x="134208" y="22957"/>
                      <a:pt x="132440" y="23796"/>
                      <a:pt x="131199" y="25099"/>
                    </a:cubicBezTo>
                    <a:cubicBezTo>
                      <a:pt x="131234" y="24356"/>
                      <a:pt x="131136" y="23612"/>
                      <a:pt x="130894" y="22913"/>
                    </a:cubicBezTo>
                    <a:cubicBezTo>
                      <a:pt x="130634" y="22151"/>
                      <a:pt x="130231" y="21452"/>
                      <a:pt x="129711" y="20834"/>
                    </a:cubicBezTo>
                    <a:cubicBezTo>
                      <a:pt x="130138" y="20755"/>
                      <a:pt x="130567" y="20716"/>
                      <a:pt x="130993" y="20716"/>
                    </a:cubicBezTo>
                    <a:close/>
                    <a:moveTo>
                      <a:pt x="84143" y="20805"/>
                    </a:moveTo>
                    <a:cubicBezTo>
                      <a:pt x="86076" y="20805"/>
                      <a:pt x="87948" y="21602"/>
                      <a:pt x="89290" y="23047"/>
                    </a:cubicBezTo>
                    <a:cubicBezTo>
                      <a:pt x="90627" y="21607"/>
                      <a:pt x="92501" y="20806"/>
                      <a:pt x="94436" y="20806"/>
                    </a:cubicBezTo>
                    <a:cubicBezTo>
                      <a:pt x="94861" y="20806"/>
                      <a:pt x="95289" y="20845"/>
                      <a:pt x="95715" y="20924"/>
                    </a:cubicBezTo>
                    <a:cubicBezTo>
                      <a:pt x="94720" y="22106"/>
                      <a:pt x="94138" y="23603"/>
                      <a:pt x="94219" y="25198"/>
                    </a:cubicBezTo>
                    <a:cubicBezTo>
                      <a:pt x="92977" y="23894"/>
                      <a:pt x="91209" y="23056"/>
                      <a:pt x="89341" y="23056"/>
                    </a:cubicBezTo>
                    <a:cubicBezTo>
                      <a:pt x="89321" y="23056"/>
                      <a:pt x="89301" y="23056"/>
                      <a:pt x="89281" y="23056"/>
                    </a:cubicBezTo>
                    <a:cubicBezTo>
                      <a:pt x="89262" y="23056"/>
                      <a:pt x="89242" y="23056"/>
                      <a:pt x="89222" y="23056"/>
                    </a:cubicBezTo>
                    <a:cubicBezTo>
                      <a:pt x="87362" y="23056"/>
                      <a:pt x="85595" y="23894"/>
                      <a:pt x="84353" y="25198"/>
                    </a:cubicBezTo>
                    <a:cubicBezTo>
                      <a:pt x="84434" y="23612"/>
                      <a:pt x="83851" y="22106"/>
                      <a:pt x="82866" y="20924"/>
                    </a:cubicBezTo>
                    <a:lnTo>
                      <a:pt x="82857" y="20924"/>
                    </a:lnTo>
                    <a:cubicBezTo>
                      <a:pt x="83285" y="20844"/>
                      <a:pt x="83716" y="20805"/>
                      <a:pt x="84143" y="20805"/>
                    </a:cubicBezTo>
                    <a:close/>
                    <a:moveTo>
                      <a:pt x="60510" y="20908"/>
                    </a:moveTo>
                    <a:cubicBezTo>
                      <a:pt x="62444" y="20908"/>
                      <a:pt x="64322" y="21705"/>
                      <a:pt x="65662" y="23155"/>
                    </a:cubicBezTo>
                    <a:cubicBezTo>
                      <a:pt x="65642" y="23155"/>
                      <a:pt x="65622" y="23155"/>
                      <a:pt x="65602" y="23155"/>
                    </a:cubicBezTo>
                    <a:cubicBezTo>
                      <a:pt x="63720" y="23155"/>
                      <a:pt x="61965" y="23989"/>
                      <a:pt x="60724" y="25287"/>
                    </a:cubicBezTo>
                    <a:lnTo>
                      <a:pt x="60724" y="25287"/>
                    </a:lnTo>
                    <a:cubicBezTo>
                      <a:pt x="60769" y="24543"/>
                      <a:pt x="60662" y="23809"/>
                      <a:pt x="60429" y="23110"/>
                    </a:cubicBezTo>
                    <a:cubicBezTo>
                      <a:pt x="60160" y="22348"/>
                      <a:pt x="59766" y="21641"/>
                      <a:pt x="59246" y="21022"/>
                    </a:cubicBezTo>
                    <a:cubicBezTo>
                      <a:pt x="59667" y="20945"/>
                      <a:pt x="60090" y="20908"/>
                      <a:pt x="60510" y="20908"/>
                    </a:cubicBezTo>
                    <a:close/>
                    <a:moveTo>
                      <a:pt x="47505" y="20905"/>
                    </a:moveTo>
                    <a:cubicBezTo>
                      <a:pt x="47929" y="20905"/>
                      <a:pt x="48356" y="20943"/>
                      <a:pt x="48780" y="21022"/>
                    </a:cubicBezTo>
                    <a:cubicBezTo>
                      <a:pt x="48251" y="21641"/>
                      <a:pt x="47848" y="22348"/>
                      <a:pt x="47579" y="23119"/>
                    </a:cubicBezTo>
                    <a:lnTo>
                      <a:pt x="47597" y="23110"/>
                    </a:lnTo>
                    <a:lnTo>
                      <a:pt x="47597" y="23110"/>
                    </a:lnTo>
                    <a:cubicBezTo>
                      <a:pt x="47355" y="23809"/>
                      <a:pt x="47257" y="24544"/>
                      <a:pt x="47293" y="25287"/>
                    </a:cubicBezTo>
                    <a:cubicBezTo>
                      <a:pt x="46045" y="23977"/>
                      <a:pt x="44274" y="23146"/>
                      <a:pt x="42394" y="23146"/>
                    </a:cubicBezTo>
                    <a:cubicBezTo>
                      <a:pt x="42384" y="23146"/>
                      <a:pt x="42374" y="23146"/>
                      <a:pt x="42364" y="23146"/>
                    </a:cubicBezTo>
                    <a:cubicBezTo>
                      <a:pt x="43709" y="21706"/>
                      <a:pt x="45577" y="20905"/>
                      <a:pt x="47505" y="20905"/>
                    </a:cubicBezTo>
                    <a:close/>
                    <a:moveTo>
                      <a:pt x="107673" y="20708"/>
                    </a:moveTo>
                    <a:cubicBezTo>
                      <a:pt x="109600" y="20708"/>
                      <a:pt x="111466" y="21504"/>
                      <a:pt x="112812" y="22949"/>
                    </a:cubicBezTo>
                    <a:cubicBezTo>
                      <a:pt x="112802" y="22949"/>
                      <a:pt x="112793" y="22949"/>
                      <a:pt x="112783" y="22949"/>
                    </a:cubicBezTo>
                    <a:cubicBezTo>
                      <a:pt x="110787" y="22949"/>
                      <a:pt x="108908" y="23888"/>
                      <a:pt x="107659" y="25341"/>
                    </a:cubicBezTo>
                    <a:cubicBezTo>
                      <a:pt x="107785" y="23675"/>
                      <a:pt x="107184" y="22098"/>
                      <a:pt x="106136" y="20888"/>
                    </a:cubicBezTo>
                    <a:lnTo>
                      <a:pt x="106136" y="20879"/>
                    </a:lnTo>
                    <a:cubicBezTo>
                      <a:pt x="106647" y="20764"/>
                      <a:pt x="107162" y="20708"/>
                      <a:pt x="107673" y="20708"/>
                    </a:cubicBezTo>
                    <a:close/>
                    <a:moveTo>
                      <a:pt x="13652" y="21003"/>
                    </a:moveTo>
                    <a:cubicBezTo>
                      <a:pt x="15588" y="21003"/>
                      <a:pt x="17463" y="21806"/>
                      <a:pt x="18807" y="23253"/>
                    </a:cubicBezTo>
                    <a:cubicBezTo>
                      <a:pt x="18787" y="23253"/>
                      <a:pt x="18768" y="23253"/>
                      <a:pt x="18748" y="23253"/>
                    </a:cubicBezTo>
                    <a:cubicBezTo>
                      <a:pt x="16879" y="23253"/>
                      <a:pt x="15111" y="24092"/>
                      <a:pt x="13870" y="25395"/>
                    </a:cubicBezTo>
                    <a:cubicBezTo>
                      <a:pt x="13951" y="23809"/>
                      <a:pt x="13368" y="22313"/>
                      <a:pt x="12382" y="21130"/>
                    </a:cubicBezTo>
                    <a:lnTo>
                      <a:pt x="12374" y="21121"/>
                    </a:lnTo>
                    <a:cubicBezTo>
                      <a:pt x="12799" y="21042"/>
                      <a:pt x="13227" y="21003"/>
                      <a:pt x="13652" y="21003"/>
                    </a:cubicBezTo>
                    <a:close/>
                    <a:moveTo>
                      <a:pt x="23953" y="21003"/>
                    </a:moveTo>
                    <a:cubicBezTo>
                      <a:pt x="24378" y="21003"/>
                      <a:pt x="24806" y="21042"/>
                      <a:pt x="25232" y="21121"/>
                    </a:cubicBezTo>
                    <a:cubicBezTo>
                      <a:pt x="24237" y="22304"/>
                      <a:pt x="23655" y="23800"/>
                      <a:pt x="23744" y="25395"/>
                    </a:cubicBezTo>
                    <a:cubicBezTo>
                      <a:pt x="22494" y="24092"/>
                      <a:pt x="20726" y="23253"/>
                      <a:pt x="18866" y="23253"/>
                    </a:cubicBezTo>
                    <a:cubicBezTo>
                      <a:pt x="18846" y="23253"/>
                      <a:pt x="18827" y="23253"/>
                      <a:pt x="18807" y="23253"/>
                    </a:cubicBezTo>
                    <a:cubicBezTo>
                      <a:pt x="20144" y="21806"/>
                      <a:pt x="22018" y="21003"/>
                      <a:pt x="23953" y="21003"/>
                    </a:cubicBezTo>
                    <a:close/>
                    <a:moveTo>
                      <a:pt x="37173" y="20910"/>
                    </a:moveTo>
                    <a:cubicBezTo>
                      <a:pt x="39106" y="20910"/>
                      <a:pt x="40979" y="21706"/>
                      <a:pt x="42328" y="23155"/>
                    </a:cubicBezTo>
                    <a:cubicBezTo>
                      <a:pt x="42310" y="23155"/>
                      <a:pt x="42291" y="23155"/>
                      <a:pt x="42273" y="23155"/>
                    </a:cubicBezTo>
                    <a:cubicBezTo>
                      <a:pt x="40286" y="23155"/>
                      <a:pt x="38419" y="24100"/>
                      <a:pt x="37176" y="25538"/>
                    </a:cubicBezTo>
                    <a:cubicBezTo>
                      <a:pt x="37302" y="23881"/>
                      <a:pt x="36701" y="22304"/>
                      <a:pt x="35653" y="21076"/>
                    </a:cubicBezTo>
                    <a:cubicBezTo>
                      <a:pt x="36158" y="20965"/>
                      <a:pt x="36668" y="20910"/>
                      <a:pt x="37173" y="20910"/>
                    </a:cubicBezTo>
                    <a:close/>
                    <a:moveTo>
                      <a:pt x="124477" y="18862"/>
                    </a:moveTo>
                    <a:cubicBezTo>
                      <a:pt x="127059" y="18862"/>
                      <a:pt x="129640" y="20235"/>
                      <a:pt x="130536" y="22985"/>
                    </a:cubicBezTo>
                    <a:cubicBezTo>
                      <a:pt x="130751" y="23666"/>
                      <a:pt x="130867" y="24373"/>
                      <a:pt x="130867" y="25090"/>
                    </a:cubicBezTo>
                    <a:cubicBezTo>
                      <a:pt x="130388" y="24985"/>
                      <a:pt x="129906" y="24934"/>
                      <a:pt x="129426" y="24934"/>
                    </a:cubicBezTo>
                    <a:cubicBezTo>
                      <a:pt x="127574" y="24934"/>
                      <a:pt x="125776" y="25700"/>
                      <a:pt x="124487" y="27089"/>
                    </a:cubicBezTo>
                    <a:cubicBezTo>
                      <a:pt x="123206" y="25709"/>
                      <a:pt x="121414" y="24929"/>
                      <a:pt x="119532" y="24929"/>
                    </a:cubicBezTo>
                    <a:cubicBezTo>
                      <a:pt x="119048" y="24929"/>
                      <a:pt x="118564" y="24983"/>
                      <a:pt x="118089" y="25090"/>
                    </a:cubicBezTo>
                    <a:cubicBezTo>
                      <a:pt x="118089" y="24373"/>
                      <a:pt x="118197" y="23666"/>
                      <a:pt x="118412" y="22985"/>
                    </a:cubicBezTo>
                    <a:cubicBezTo>
                      <a:pt x="119308" y="20237"/>
                      <a:pt x="121893" y="18862"/>
                      <a:pt x="124477" y="18862"/>
                    </a:cubicBezTo>
                    <a:close/>
                    <a:moveTo>
                      <a:pt x="77632" y="18956"/>
                    </a:moveTo>
                    <a:cubicBezTo>
                      <a:pt x="80806" y="18956"/>
                      <a:pt x="83981" y="21032"/>
                      <a:pt x="84022" y="25189"/>
                    </a:cubicBezTo>
                    <a:cubicBezTo>
                      <a:pt x="83548" y="25087"/>
                      <a:pt x="83071" y="25037"/>
                      <a:pt x="82597" y="25037"/>
                    </a:cubicBezTo>
                    <a:cubicBezTo>
                      <a:pt x="80739" y="25037"/>
                      <a:pt x="78934" y="25804"/>
                      <a:pt x="77642" y="27196"/>
                    </a:cubicBezTo>
                    <a:cubicBezTo>
                      <a:pt x="76360" y="25816"/>
                      <a:pt x="74568" y="25037"/>
                      <a:pt x="72687" y="25037"/>
                    </a:cubicBezTo>
                    <a:cubicBezTo>
                      <a:pt x="72203" y="25037"/>
                      <a:pt x="71719" y="25090"/>
                      <a:pt x="71244" y="25189"/>
                    </a:cubicBezTo>
                    <a:cubicBezTo>
                      <a:pt x="71280" y="21035"/>
                      <a:pt x="74456" y="18956"/>
                      <a:pt x="77632" y="18956"/>
                    </a:cubicBezTo>
                    <a:close/>
                    <a:moveTo>
                      <a:pt x="100947" y="18956"/>
                    </a:moveTo>
                    <a:cubicBezTo>
                      <a:pt x="104121" y="18956"/>
                      <a:pt x="107295" y="21032"/>
                      <a:pt x="107337" y="25187"/>
                    </a:cubicBezTo>
                    <a:lnTo>
                      <a:pt x="107337" y="25187"/>
                    </a:lnTo>
                    <a:cubicBezTo>
                      <a:pt x="106865" y="25086"/>
                      <a:pt x="106389" y="25037"/>
                      <a:pt x="105917" y="25037"/>
                    </a:cubicBezTo>
                    <a:cubicBezTo>
                      <a:pt x="104054" y="25037"/>
                      <a:pt x="102249" y="25804"/>
                      <a:pt x="100957" y="27196"/>
                    </a:cubicBezTo>
                    <a:cubicBezTo>
                      <a:pt x="99676" y="25816"/>
                      <a:pt x="97883" y="25037"/>
                      <a:pt x="96002" y="25037"/>
                    </a:cubicBezTo>
                    <a:cubicBezTo>
                      <a:pt x="95518" y="25037"/>
                      <a:pt x="95034" y="25090"/>
                      <a:pt x="94559" y="25189"/>
                    </a:cubicBezTo>
                    <a:cubicBezTo>
                      <a:pt x="94595" y="21035"/>
                      <a:pt x="97771" y="18956"/>
                      <a:pt x="100947" y="18956"/>
                    </a:cubicBezTo>
                    <a:close/>
                    <a:moveTo>
                      <a:pt x="53993" y="19061"/>
                    </a:moveTo>
                    <a:cubicBezTo>
                      <a:pt x="56574" y="19061"/>
                      <a:pt x="59156" y="20434"/>
                      <a:pt x="60052" y="23182"/>
                    </a:cubicBezTo>
                    <a:lnTo>
                      <a:pt x="60070" y="23173"/>
                    </a:lnTo>
                    <a:cubicBezTo>
                      <a:pt x="60285" y="23854"/>
                      <a:pt x="60393" y="24562"/>
                      <a:pt x="60402" y="25278"/>
                    </a:cubicBezTo>
                    <a:cubicBezTo>
                      <a:pt x="59927" y="25177"/>
                      <a:pt x="59448" y="25127"/>
                      <a:pt x="58973" y="25127"/>
                    </a:cubicBezTo>
                    <a:cubicBezTo>
                      <a:pt x="57110" y="25127"/>
                      <a:pt x="55305" y="25893"/>
                      <a:pt x="54013" y="27286"/>
                    </a:cubicBezTo>
                    <a:cubicBezTo>
                      <a:pt x="52732" y="25906"/>
                      <a:pt x="50939" y="25126"/>
                      <a:pt x="49058" y="25126"/>
                    </a:cubicBezTo>
                    <a:cubicBezTo>
                      <a:pt x="48574" y="25126"/>
                      <a:pt x="48090" y="25171"/>
                      <a:pt x="47615" y="25278"/>
                    </a:cubicBezTo>
                    <a:cubicBezTo>
                      <a:pt x="47615" y="24562"/>
                      <a:pt x="47732" y="23854"/>
                      <a:pt x="47947" y="23173"/>
                    </a:cubicBezTo>
                    <a:cubicBezTo>
                      <a:pt x="48838" y="20432"/>
                      <a:pt x="51415" y="19061"/>
                      <a:pt x="53993" y="19061"/>
                    </a:cubicBezTo>
                    <a:close/>
                    <a:moveTo>
                      <a:pt x="7148" y="19155"/>
                    </a:moveTo>
                    <a:cubicBezTo>
                      <a:pt x="10323" y="19155"/>
                      <a:pt x="13498" y="21234"/>
                      <a:pt x="13538" y="25395"/>
                    </a:cubicBezTo>
                    <a:cubicBezTo>
                      <a:pt x="13060" y="25290"/>
                      <a:pt x="12577" y="25239"/>
                      <a:pt x="12098" y="25239"/>
                    </a:cubicBezTo>
                    <a:cubicBezTo>
                      <a:pt x="10244" y="25239"/>
                      <a:pt x="8445" y="26005"/>
                      <a:pt x="7150" y="27393"/>
                    </a:cubicBezTo>
                    <a:cubicBezTo>
                      <a:pt x="5868" y="26013"/>
                      <a:pt x="4076" y="25234"/>
                      <a:pt x="2194" y="25234"/>
                    </a:cubicBezTo>
                    <a:cubicBezTo>
                      <a:pt x="1711" y="25234"/>
                      <a:pt x="1227" y="25287"/>
                      <a:pt x="752" y="25395"/>
                    </a:cubicBezTo>
                    <a:cubicBezTo>
                      <a:pt x="792" y="21236"/>
                      <a:pt x="3970" y="19155"/>
                      <a:pt x="7148" y="19155"/>
                    </a:cubicBezTo>
                    <a:close/>
                    <a:moveTo>
                      <a:pt x="30463" y="19158"/>
                    </a:moveTo>
                    <a:cubicBezTo>
                      <a:pt x="33636" y="19158"/>
                      <a:pt x="36811" y="21236"/>
                      <a:pt x="36854" y="25391"/>
                    </a:cubicBezTo>
                    <a:lnTo>
                      <a:pt x="36854" y="25391"/>
                    </a:lnTo>
                    <a:cubicBezTo>
                      <a:pt x="36379" y="25289"/>
                      <a:pt x="35901" y="25239"/>
                      <a:pt x="35426" y="25239"/>
                    </a:cubicBezTo>
                    <a:cubicBezTo>
                      <a:pt x="33569" y="25239"/>
                      <a:pt x="31771" y="26005"/>
                      <a:pt x="30483" y="27393"/>
                    </a:cubicBezTo>
                    <a:cubicBezTo>
                      <a:pt x="29201" y="26022"/>
                      <a:pt x="27409" y="25234"/>
                      <a:pt x="25528" y="25234"/>
                    </a:cubicBezTo>
                    <a:cubicBezTo>
                      <a:pt x="25044" y="25234"/>
                      <a:pt x="24560" y="25287"/>
                      <a:pt x="24085" y="25395"/>
                    </a:cubicBezTo>
                    <a:cubicBezTo>
                      <a:pt x="24116" y="21237"/>
                      <a:pt x="27288" y="19158"/>
                      <a:pt x="30463" y="19158"/>
                    </a:cubicBezTo>
                    <a:close/>
                    <a:moveTo>
                      <a:pt x="129616" y="25309"/>
                    </a:moveTo>
                    <a:cubicBezTo>
                      <a:pt x="130046" y="25309"/>
                      <a:pt x="130480" y="25349"/>
                      <a:pt x="130912" y="25431"/>
                    </a:cubicBezTo>
                    <a:cubicBezTo>
                      <a:pt x="129908" y="26605"/>
                      <a:pt x="129326" y="28110"/>
                      <a:pt x="129415" y="29696"/>
                    </a:cubicBezTo>
                    <a:lnTo>
                      <a:pt x="129415" y="29705"/>
                    </a:lnTo>
                    <a:cubicBezTo>
                      <a:pt x="128174" y="28393"/>
                      <a:pt x="126407" y="27563"/>
                      <a:pt x="124538" y="27563"/>
                    </a:cubicBezTo>
                    <a:cubicBezTo>
                      <a:pt x="124518" y="27563"/>
                      <a:pt x="124498" y="27563"/>
                      <a:pt x="124478" y="27563"/>
                    </a:cubicBezTo>
                    <a:cubicBezTo>
                      <a:pt x="124459" y="27563"/>
                      <a:pt x="124439" y="27563"/>
                      <a:pt x="124419" y="27563"/>
                    </a:cubicBezTo>
                    <a:cubicBezTo>
                      <a:pt x="122559" y="27563"/>
                      <a:pt x="120791" y="28402"/>
                      <a:pt x="119550" y="29705"/>
                    </a:cubicBezTo>
                    <a:cubicBezTo>
                      <a:pt x="119631" y="28110"/>
                      <a:pt x="119048" y="26605"/>
                      <a:pt x="118054" y="25431"/>
                    </a:cubicBezTo>
                    <a:cubicBezTo>
                      <a:pt x="118485" y="25349"/>
                      <a:pt x="118919" y="25309"/>
                      <a:pt x="119350" y="25309"/>
                    </a:cubicBezTo>
                    <a:cubicBezTo>
                      <a:pt x="121279" y="25309"/>
                      <a:pt x="123147" y="26111"/>
                      <a:pt x="124487" y="27554"/>
                    </a:cubicBezTo>
                    <a:cubicBezTo>
                      <a:pt x="125820" y="26111"/>
                      <a:pt x="127687" y="25309"/>
                      <a:pt x="129616" y="25309"/>
                    </a:cubicBezTo>
                    <a:close/>
                    <a:moveTo>
                      <a:pt x="48849" y="25510"/>
                    </a:moveTo>
                    <a:cubicBezTo>
                      <a:pt x="50784" y="25510"/>
                      <a:pt x="52659" y="26313"/>
                      <a:pt x="54004" y="27760"/>
                    </a:cubicBezTo>
                    <a:lnTo>
                      <a:pt x="54004" y="27760"/>
                    </a:lnTo>
                    <a:cubicBezTo>
                      <a:pt x="54001" y="27760"/>
                      <a:pt x="53998" y="27761"/>
                      <a:pt x="53995" y="27761"/>
                    </a:cubicBezTo>
                    <a:cubicBezTo>
                      <a:pt x="53975" y="27760"/>
                      <a:pt x="53956" y="27760"/>
                      <a:pt x="53936" y="27760"/>
                    </a:cubicBezTo>
                    <a:cubicBezTo>
                      <a:pt x="52067" y="27760"/>
                      <a:pt x="50308" y="28599"/>
                      <a:pt x="49058" y="29902"/>
                    </a:cubicBezTo>
                    <a:cubicBezTo>
                      <a:pt x="49138" y="28307"/>
                      <a:pt x="48565" y="26811"/>
                      <a:pt x="47561" y="25628"/>
                    </a:cubicBezTo>
                    <a:lnTo>
                      <a:pt x="47570" y="25628"/>
                    </a:lnTo>
                    <a:cubicBezTo>
                      <a:pt x="47996" y="25549"/>
                      <a:pt x="48424" y="25510"/>
                      <a:pt x="48849" y="25510"/>
                    </a:cubicBezTo>
                    <a:close/>
                    <a:moveTo>
                      <a:pt x="59145" y="25510"/>
                    </a:moveTo>
                    <a:cubicBezTo>
                      <a:pt x="59569" y="25510"/>
                      <a:pt x="59996" y="25549"/>
                      <a:pt x="60420" y="25628"/>
                    </a:cubicBezTo>
                    <a:cubicBezTo>
                      <a:pt x="59434" y="26811"/>
                      <a:pt x="58852" y="28307"/>
                      <a:pt x="58932" y="29902"/>
                    </a:cubicBezTo>
                    <a:cubicBezTo>
                      <a:pt x="57691" y="28599"/>
                      <a:pt x="55923" y="27760"/>
                      <a:pt x="54054" y="27760"/>
                    </a:cubicBezTo>
                    <a:cubicBezTo>
                      <a:pt x="54037" y="27760"/>
                      <a:pt x="54021" y="27760"/>
                      <a:pt x="54004" y="27760"/>
                    </a:cubicBezTo>
                    <a:lnTo>
                      <a:pt x="54004" y="27760"/>
                    </a:lnTo>
                    <a:cubicBezTo>
                      <a:pt x="55341" y="26313"/>
                      <a:pt x="57215" y="25510"/>
                      <a:pt x="59145" y="25510"/>
                    </a:cubicBezTo>
                    <a:close/>
                    <a:moveTo>
                      <a:pt x="25317" y="25617"/>
                    </a:moveTo>
                    <a:cubicBezTo>
                      <a:pt x="27250" y="25617"/>
                      <a:pt x="29122" y="26414"/>
                      <a:pt x="30465" y="27859"/>
                    </a:cubicBezTo>
                    <a:cubicBezTo>
                      <a:pt x="30445" y="27859"/>
                      <a:pt x="30425" y="27859"/>
                      <a:pt x="30406" y="27859"/>
                    </a:cubicBezTo>
                    <a:cubicBezTo>
                      <a:pt x="28537" y="27859"/>
                      <a:pt x="26769" y="28697"/>
                      <a:pt x="25528" y="30001"/>
                    </a:cubicBezTo>
                    <a:cubicBezTo>
                      <a:pt x="25608" y="28415"/>
                      <a:pt x="25026" y="26909"/>
                      <a:pt x="24031" y="25735"/>
                    </a:cubicBezTo>
                    <a:cubicBezTo>
                      <a:pt x="24460" y="25656"/>
                      <a:pt x="24890" y="25617"/>
                      <a:pt x="25317" y="25617"/>
                    </a:cubicBezTo>
                    <a:close/>
                    <a:moveTo>
                      <a:pt x="106136" y="30079"/>
                    </a:moveTo>
                    <a:cubicBezTo>
                      <a:pt x="106135" y="30079"/>
                      <a:pt x="106135" y="30080"/>
                      <a:pt x="106134" y="30080"/>
                    </a:cubicBezTo>
                    <a:lnTo>
                      <a:pt x="106134" y="30080"/>
                    </a:lnTo>
                    <a:lnTo>
                      <a:pt x="106136" y="30081"/>
                    </a:lnTo>
                    <a:cubicBezTo>
                      <a:pt x="106136" y="30081"/>
                      <a:pt x="106136" y="30080"/>
                      <a:pt x="106136" y="30079"/>
                    </a:cubicBezTo>
                    <a:close/>
                    <a:moveTo>
                      <a:pt x="70806" y="20919"/>
                    </a:moveTo>
                    <a:cubicBezTo>
                      <a:pt x="71297" y="20919"/>
                      <a:pt x="71792" y="20971"/>
                      <a:pt x="72283" y="21076"/>
                    </a:cubicBezTo>
                    <a:cubicBezTo>
                      <a:pt x="71289" y="22322"/>
                      <a:pt x="70742" y="23908"/>
                      <a:pt x="70939" y="25574"/>
                    </a:cubicBezTo>
                    <a:cubicBezTo>
                      <a:pt x="71446" y="25463"/>
                      <a:pt x="71957" y="25408"/>
                      <a:pt x="72464" y="25408"/>
                    </a:cubicBezTo>
                    <a:cubicBezTo>
                      <a:pt x="74404" y="25408"/>
                      <a:pt x="76283" y="26206"/>
                      <a:pt x="77633" y="27662"/>
                    </a:cubicBezTo>
                    <a:cubicBezTo>
                      <a:pt x="78968" y="26216"/>
                      <a:pt x="80838" y="25420"/>
                      <a:pt x="82771" y="25420"/>
                    </a:cubicBezTo>
                    <a:cubicBezTo>
                      <a:pt x="83199" y="25420"/>
                      <a:pt x="83629" y="25459"/>
                      <a:pt x="84057" y="25538"/>
                    </a:cubicBezTo>
                    <a:cubicBezTo>
                      <a:pt x="83063" y="26721"/>
                      <a:pt x="82480" y="28218"/>
                      <a:pt x="82570" y="29813"/>
                    </a:cubicBezTo>
                    <a:cubicBezTo>
                      <a:pt x="81320" y="28509"/>
                      <a:pt x="79561" y="27671"/>
                      <a:pt x="77692" y="27671"/>
                    </a:cubicBezTo>
                    <a:cubicBezTo>
                      <a:pt x="77672" y="27671"/>
                      <a:pt x="77653" y="27671"/>
                      <a:pt x="77633" y="27671"/>
                    </a:cubicBezTo>
                    <a:cubicBezTo>
                      <a:pt x="77615" y="27671"/>
                      <a:pt x="77597" y="27671"/>
                      <a:pt x="77578" y="27671"/>
                    </a:cubicBezTo>
                    <a:cubicBezTo>
                      <a:pt x="75520" y="27671"/>
                      <a:pt x="73598" y="28679"/>
                      <a:pt x="72346" y="30207"/>
                    </a:cubicBezTo>
                    <a:cubicBezTo>
                      <a:pt x="72748" y="26485"/>
                      <a:pt x="69425" y="23164"/>
                      <a:pt x="65706" y="23164"/>
                    </a:cubicBezTo>
                    <a:cubicBezTo>
                      <a:pt x="65691" y="23164"/>
                      <a:pt x="65677" y="23164"/>
                      <a:pt x="65662" y="23164"/>
                    </a:cubicBezTo>
                    <a:cubicBezTo>
                      <a:pt x="67004" y="21714"/>
                      <a:pt x="68876" y="20919"/>
                      <a:pt x="70806" y="20919"/>
                    </a:cubicBezTo>
                    <a:close/>
                    <a:moveTo>
                      <a:pt x="35617" y="25606"/>
                    </a:moveTo>
                    <a:cubicBezTo>
                      <a:pt x="36076" y="25606"/>
                      <a:pt x="36538" y="25652"/>
                      <a:pt x="36997" y="25744"/>
                    </a:cubicBezTo>
                    <a:cubicBezTo>
                      <a:pt x="35993" y="26999"/>
                      <a:pt x="35447" y="28594"/>
                      <a:pt x="35644" y="30269"/>
                    </a:cubicBezTo>
                    <a:cubicBezTo>
                      <a:pt x="34392" y="28813"/>
                      <a:pt x="32516" y="27859"/>
                      <a:pt x="30520" y="27859"/>
                    </a:cubicBezTo>
                    <a:cubicBezTo>
                      <a:pt x="30502" y="27859"/>
                      <a:pt x="30483" y="27859"/>
                      <a:pt x="30465" y="27859"/>
                    </a:cubicBezTo>
                    <a:cubicBezTo>
                      <a:pt x="31804" y="26411"/>
                      <a:pt x="33682" y="25606"/>
                      <a:pt x="35617" y="25606"/>
                    </a:cubicBezTo>
                    <a:close/>
                    <a:moveTo>
                      <a:pt x="112816" y="23451"/>
                    </a:moveTo>
                    <a:cubicBezTo>
                      <a:pt x="115993" y="23451"/>
                      <a:pt x="119169" y="25529"/>
                      <a:pt x="119209" y="29687"/>
                    </a:cubicBezTo>
                    <a:cubicBezTo>
                      <a:pt x="118736" y="29585"/>
                      <a:pt x="118259" y="29535"/>
                      <a:pt x="117784" y="29535"/>
                    </a:cubicBezTo>
                    <a:cubicBezTo>
                      <a:pt x="115923" y="29535"/>
                      <a:pt x="114113" y="30302"/>
                      <a:pt x="112821" y="31694"/>
                    </a:cubicBezTo>
                    <a:cubicBezTo>
                      <a:pt x="111539" y="30314"/>
                      <a:pt x="109747" y="29535"/>
                      <a:pt x="107865" y="29535"/>
                    </a:cubicBezTo>
                    <a:cubicBezTo>
                      <a:pt x="107382" y="29535"/>
                      <a:pt x="106898" y="29588"/>
                      <a:pt x="106423" y="29687"/>
                    </a:cubicBezTo>
                    <a:cubicBezTo>
                      <a:pt x="106463" y="25529"/>
                      <a:pt x="109640" y="23451"/>
                      <a:pt x="112816" y="23451"/>
                    </a:cubicBezTo>
                    <a:close/>
                    <a:moveTo>
                      <a:pt x="136139" y="23455"/>
                    </a:moveTo>
                    <a:cubicBezTo>
                      <a:pt x="139311" y="23455"/>
                      <a:pt x="142484" y="25532"/>
                      <a:pt x="142525" y="29687"/>
                    </a:cubicBezTo>
                    <a:lnTo>
                      <a:pt x="142534" y="29696"/>
                    </a:lnTo>
                    <a:cubicBezTo>
                      <a:pt x="142055" y="29591"/>
                      <a:pt x="141572" y="29540"/>
                      <a:pt x="141093" y="29540"/>
                    </a:cubicBezTo>
                    <a:cubicBezTo>
                      <a:pt x="139240" y="29540"/>
                      <a:pt x="137441" y="30306"/>
                      <a:pt x="136145" y="31694"/>
                    </a:cubicBezTo>
                    <a:cubicBezTo>
                      <a:pt x="134872" y="30323"/>
                      <a:pt x="133071" y="29535"/>
                      <a:pt x="131199" y="29535"/>
                    </a:cubicBezTo>
                    <a:cubicBezTo>
                      <a:pt x="130715" y="29535"/>
                      <a:pt x="130231" y="29588"/>
                      <a:pt x="129756" y="29696"/>
                    </a:cubicBezTo>
                    <a:cubicBezTo>
                      <a:pt x="129787" y="25536"/>
                      <a:pt x="132963" y="23455"/>
                      <a:pt x="136139" y="23455"/>
                    </a:cubicBezTo>
                    <a:close/>
                    <a:moveTo>
                      <a:pt x="89290" y="23558"/>
                    </a:moveTo>
                    <a:cubicBezTo>
                      <a:pt x="92466" y="23558"/>
                      <a:pt x="95642" y="25636"/>
                      <a:pt x="95679" y="29793"/>
                    </a:cubicBezTo>
                    <a:lnTo>
                      <a:pt x="95679" y="29793"/>
                    </a:lnTo>
                    <a:cubicBezTo>
                      <a:pt x="95207" y="29692"/>
                      <a:pt x="94732" y="29643"/>
                      <a:pt x="94260" y="29643"/>
                    </a:cubicBezTo>
                    <a:cubicBezTo>
                      <a:pt x="92399" y="29643"/>
                      <a:pt x="90599" y="30409"/>
                      <a:pt x="89299" y="31802"/>
                    </a:cubicBezTo>
                    <a:cubicBezTo>
                      <a:pt x="88018" y="30422"/>
                      <a:pt x="86226" y="29642"/>
                      <a:pt x="84344" y="29642"/>
                    </a:cubicBezTo>
                    <a:cubicBezTo>
                      <a:pt x="83860" y="29642"/>
                      <a:pt x="83376" y="29696"/>
                      <a:pt x="82902" y="29795"/>
                    </a:cubicBezTo>
                    <a:cubicBezTo>
                      <a:pt x="82937" y="25637"/>
                      <a:pt x="86114" y="23558"/>
                      <a:pt x="89290" y="23558"/>
                    </a:cubicBezTo>
                    <a:close/>
                    <a:moveTo>
                      <a:pt x="65666" y="23648"/>
                    </a:moveTo>
                    <a:cubicBezTo>
                      <a:pt x="68843" y="23648"/>
                      <a:pt x="72019" y="25727"/>
                      <a:pt x="72059" y="29884"/>
                    </a:cubicBezTo>
                    <a:cubicBezTo>
                      <a:pt x="71580" y="29779"/>
                      <a:pt x="71096" y="29728"/>
                      <a:pt x="70615" y="29728"/>
                    </a:cubicBezTo>
                    <a:cubicBezTo>
                      <a:pt x="68761" y="29728"/>
                      <a:pt x="66961" y="30492"/>
                      <a:pt x="65666" y="31886"/>
                    </a:cubicBezTo>
                    <a:lnTo>
                      <a:pt x="65666" y="31886"/>
                    </a:lnTo>
                    <a:cubicBezTo>
                      <a:pt x="64392" y="30517"/>
                      <a:pt x="62615" y="29732"/>
                      <a:pt x="60747" y="29732"/>
                    </a:cubicBezTo>
                    <a:cubicBezTo>
                      <a:pt x="60737" y="29732"/>
                      <a:pt x="60726" y="29732"/>
                      <a:pt x="60715" y="29732"/>
                    </a:cubicBezTo>
                    <a:cubicBezTo>
                      <a:pt x="60231" y="29732"/>
                      <a:pt x="59748" y="29777"/>
                      <a:pt x="59273" y="29884"/>
                    </a:cubicBezTo>
                    <a:cubicBezTo>
                      <a:pt x="59313" y="25727"/>
                      <a:pt x="62490" y="23648"/>
                      <a:pt x="65666" y="23648"/>
                    </a:cubicBezTo>
                    <a:close/>
                    <a:moveTo>
                      <a:pt x="42333" y="23656"/>
                    </a:moveTo>
                    <a:cubicBezTo>
                      <a:pt x="45505" y="23656"/>
                      <a:pt x="48680" y="25731"/>
                      <a:pt x="48726" y="29882"/>
                    </a:cubicBezTo>
                    <a:lnTo>
                      <a:pt x="48726" y="29882"/>
                    </a:lnTo>
                    <a:cubicBezTo>
                      <a:pt x="48256" y="29782"/>
                      <a:pt x="47782" y="29732"/>
                      <a:pt x="47311" y="29732"/>
                    </a:cubicBezTo>
                    <a:cubicBezTo>
                      <a:pt x="45452" y="29732"/>
                      <a:pt x="43648" y="30499"/>
                      <a:pt x="42355" y="31891"/>
                    </a:cubicBezTo>
                    <a:cubicBezTo>
                      <a:pt x="41074" y="30511"/>
                      <a:pt x="39282" y="29732"/>
                      <a:pt x="37400" y="29732"/>
                    </a:cubicBezTo>
                    <a:cubicBezTo>
                      <a:pt x="36916" y="29732"/>
                      <a:pt x="36432" y="29777"/>
                      <a:pt x="35958" y="29884"/>
                    </a:cubicBezTo>
                    <a:cubicBezTo>
                      <a:pt x="35989" y="25732"/>
                      <a:pt x="39159" y="23656"/>
                      <a:pt x="42333" y="23656"/>
                    </a:cubicBezTo>
                    <a:close/>
                    <a:moveTo>
                      <a:pt x="18806" y="23760"/>
                    </a:moveTo>
                    <a:cubicBezTo>
                      <a:pt x="21979" y="23760"/>
                      <a:pt x="25151" y="25836"/>
                      <a:pt x="25196" y="29992"/>
                    </a:cubicBezTo>
                    <a:lnTo>
                      <a:pt x="25196" y="29992"/>
                    </a:lnTo>
                    <a:cubicBezTo>
                      <a:pt x="24718" y="29887"/>
                      <a:pt x="24235" y="29836"/>
                      <a:pt x="23756" y="29836"/>
                    </a:cubicBezTo>
                    <a:cubicBezTo>
                      <a:pt x="21903" y="29836"/>
                      <a:pt x="20103" y="30603"/>
                      <a:pt x="18807" y="31999"/>
                    </a:cubicBezTo>
                    <a:cubicBezTo>
                      <a:pt x="17526" y="30619"/>
                      <a:pt x="15734" y="29839"/>
                      <a:pt x="13852" y="29839"/>
                    </a:cubicBezTo>
                    <a:cubicBezTo>
                      <a:pt x="13368" y="29839"/>
                      <a:pt x="12884" y="29893"/>
                      <a:pt x="12409" y="29992"/>
                    </a:cubicBezTo>
                    <a:cubicBezTo>
                      <a:pt x="12454" y="25839"/>
                      <a:pt x="15631" y="23760"/>
                      <a:pt x="18806" y="23760"/>
                    </a:cubicBezTo>
                    <a:close/>
                    <a:moveTo>
                      <a:pt x="117960" y="29918"/>
                    </a:moveTo>
                    <a:cubicBezTo>
                      <a:pt x="118387" y="29918"/>
                      <a:pt x="118817" y="29957"/>
                      <a:pt x="119245" y="30037"/>
                    </a:cubicBezTo>
                    <a:cubicBezTo>
                      <a:pt x="118251" y="31210"/>
                      <a:pt x="117668" y="32716"/>
                      <a:pt x="117758" y="34302"/>
                    </a:cubicBezTo>
                    <a:cubicBezTo>
                      <a:pt x="116514" y="33005"/>
                      <a:pt x="114758" y="32168"/>
                      <a:pt x="112908" y="32168"/>
                    </a:cubicBezTo>
                    <a:cubicBezTo>
                      <a:pt x="112879" y="32168"/>
                      <a:pt x="112850" y="32169"/>
                      <a:pt x="112821" y="32169"/>
                    </a:cubicBezTo>
                    <a:cubicBezTo>
                      <a:pt x="114156" y="30716"/>
                      <a:pt x="116027" y="29918"/>
                      <a:pt x="117960" y="29918"/>
                    </a:cubicBezTo>
                    <a:close/>
                    <a:moveTo>
                      <a:pt x="84139" y="30021"/>
                    </a:moveTo>
                    <a:cubicBezTo>
                      <a:pt x="86073" y="30021"/>
                      <a:pt x="87951" y="30818"/>
                      <a:pt x="89290" y="32268"/>
                    </a:cubicBezTo>
                    <a:lnTo>
                      <a:pt x="89290" y="32268"/>
                    </a:lnTo>
                    <a:cubicBezTo>
                      <a:pt x="89274" y="32267"/>
                      <a:pt x="89257" y="32267"/>
                      <a:pt x="89240" y="32267"/>
                    </a:cubicBezTo>
                    <a:cubicBezTo>
                      <a:pt x="87371" y="32267"/>
                      <a:pt x="85603" y="33106"/>
                      <a:pt x="84362" y="34409"/>
                    </a:cubicBezTo>
                    <a:cubicBezTo>
                      <a:pt x="84443" y="32814"/>
                      <a:pt x="83860" y="31318"/>
                      <a:pt x="82875" y="30135"/>
                    </a:cubicBezTo>
                    <a:cubicBezTo>
                      <a:pt x="83295" y="30058"/>
                      <a:pt x="83719" y="30021"/>
                      <a:pt x="84139" y="30021"/>
                    </a:cubicBezTo>
                    <a:close/>
                    <a:moveTo>
                      <a:pt x="94446" y="30017"/>
                    </a:moveTo>
                    <a:cubicBezTo>
                      <a:pt x="94870" y="30017"/>
                      <a:pt x="95298" y="30056"/>
                      <a:pt x="95724" y="30135"/>
                    </a:cubicBezTo>
                    <a:cubicBezTo>
                      <a:pt x="94729" y="31318"/>
                      <a:pt x="94147" y="32814"/>
                      <a:pt x="94237" y="34409"/>
                    </a:cubicBezTo>
                    <a:cubicBezTo>
                      <a:pt x="92986" y="33106"/>
                      <a:pt x="91227" y="32267"/>
                      <a:pt x="89359" y="32267"/>
                    </a:cubicBezTo>
                    <a:cubicBezTo>
                      <a:pt x="89339" y="32267"/>
                      <a:pt x="89319" y="32267"/>
                      <a:pt x="89299" y="32268"/>
                    </a:cubicBezTo>
                    <a:cubicBezTo>
                      <a:pt x="90637" y="30820"/>
                      <a:pt x="92510" y="30017"/>
                      <a:pt x="94446" y="30017"/>
                    </a:cubicBezTo>
                    <a:close/>
                    <a:moveTo>
                      <a:pt x="47502" y="30107"/>
                    </a:moveTo>
                    <a:cubicBezTo>
                      <a:pt x="47926" y="30107"/>
                      <a:pt x="48354" y="30146"/>
                      <a:pt x="48780" y="30225"/>
                    </a:cubicBezTo>
                    <a:cubicBezTo>
                      <a:pt x="47785" y="31407"/>
                      <a:pt x="47203" y="32913"/>
                      <a:pt x="47284" y="34499"/>
                    </a:cubicBezTo>
                    <a:cubicBezTo>
                      <a:pt x="46042" y="33196"/>
                      <a:pt x="44275" y="32366"/>
                      <a:pt x="42406" y="32366"/>
                    </a:cubicBezTo>
                    <a:cubicBezTo>
                      <a:pt x="42386" y="32366"/>
                      <a:pt x="42366" y="32366"/>
                      <a:pt x="42346" y="32366"/>
                    </a:cubicBezTo>
                    <a:cubicBezTo>
                      <a:pt x="42343" y="32366"/>
                      <a:pt x="42341" y="32366"/>
                      <a:pt x="42338" y="32366"/>
                    </a:cubicBezTo>
                    <a:lnTo>
                      <a:pt x="42338" y="32366"/>
                    </a:lnTo>
                    <a:lnTo>
                      <a:pt x="42355" y="32357"/>
                    </a:lnTo>
                    <a:cubicBezTo>
                      <a:pt x="43693" y="30910"/>
                      <a:pt x="45566" y="30107"/>
                      <a:pt x="47502" y="30107"/>
                    </a:cubicBezTo>
                    <a:close/>
                    <a:moveTo>
                      <a:pt x="106100" y="25400"/>
                    </a:moveTo>
                    <a:cubicBezTo>
                      <a:pt x="106559" y="25400"/>
                      <a:pt x="107021" y="25446"/>
                      <a:pt x="107480" y="25538"/>
                    </a:cubicBezTo>
                    <a:cubicBezTo>
                      <a:pt x="106477" y="26801"/>
                      <a:pt x="105930" y="28404"/>
                      <a:pt x="106136" y="30079"/>
                    </a:cubicBezTo>
                    <a:lnTo>
                      <a:pt x="106136" y="30079"/>
                    </a:lnTo>
                    <a:cubicBezTo>
                      <a:pt x="106645" y="29966"/>
                      <a:pt x="107158" y="29911"/>
                      <a:pt x="107667" y="29911"/>
                    </a:cubicBezTo>
                    <a:cubicBezTo>
                      <a:pt x="109601" y="29911"/>
                      <a:pt x="111474" y="30709"/>
                      <a:pt x="112821" y="32169"/>
                    </a:cubicBezTo>
                    <a:cubicBezTo>
                      <a:pt x="112793" y="32169"/>
                      <a:pt x="112765" y="32169"/>
                      <a:pt x="112738" y="32169"/>
                    </a:cubicBezTo>
                    <a:cubicBezTo>
                      <a:pt x="110761" y="32169"/>
                      <a:pt x="108905" y="33112"/>
                      <a:pt x="107659" y="34553"/>
                    </a:cubicBezTo>
                    <a:cubicBezTo>
                      <a:pt x="107785" y="32886"/>
                      <a:pt x="107175" y="31300"/>
                      <a:pt x="106127" y="30081"/>
                    </a:cubicBezTo>
                    <a:cubicBezTo>
                      <a:pt x="106130" y="30081"/>
                      <a:pt x="106132" y="30080"/>
                      <a:pt x="106134" y="30080"/>
                    </a:cubicBezTo>
                    <a:lnTo>
                      <a:pt x="106134" y="30080"/>
                    </a:lnTo>
                    <a:lnTo>
                      <a:pt x="106127" y="30072"/>
                    </a:lnTo>
                    <a:cubicBezTo>
                      <a:pt x="104875" y="28616"/>
                      <a:pt x="102990" y="27662"/>
                      <a:pt x="100995" y="27662"/>
                    </a:cubicBezTo>
                    <a:cubicBezTo>
                      <a:pt x="100976" y="27662"/>
                      <a:pt x="100958" y="27662"/>
                      <a:pt x="100939" y="27662"/>
                    </a:cubicBezTo>
                    <a:cubicBezTo>
                      <a:pt x="100919" y="27662"/>
                      <a:pt x="100900" y="27662"/>
                      <a:pt x="100880" y="27662"/>
                    </a:cubicBezTo>
                    <a:cubicBezTo>
                      <a:pt x="99020" y="27662"/>
                      <a:pt x="97252" y="28500"/>
                      <a:pt x="96011" y="29804"/>
                    </a:cubicBezTo>
                    <a:cubicBezTo>
                      <a:pt x="96091" y="28209"/>
                      <a:pt x="95509" y="26712"/>
                      <a:pt x="94514" y="25529"/>
                    </a:cubicBezTo>
                    <a:cubicBezTo>
                      <a:pt x="94943" y="25450"/>
                      <a:pt x="95373" y="25411"/>
                      <a:pt x="95801" y="25411"/>
                    </a:cubicBezTo>
                    <a:cubicBezTo>
                      <a:pt x="97734" y="25411"/>
                      <a:pt x="99605" y="26207"/>
                      <a:pt x="100948" y="27653"/>
                    </a:cubicBezTo>
                    <a:cubicBezTo>
                      <a:pt x="102288" y="26205"/>
                      <a:pt x="104166" y="25400"/>
                      <a:pt x="106100" y="25400"/>
                    </a:cubicBezTo>
                    <a:close/>
                    <a:moveTo>
                      <a:pt x="13662" y="30223"/>
                    </a:moveTo>
                    <a:cubicBezTo>
                      <a:pt x="15598" y="30223"/>
                      <a:pt x="17464" y="31021"/>
                      <a:pt x="18807" y="32474"/>
                    </a:cubicBezTo>
                    <a:cubicBezTo>
                      <a:pt x="18787" y="32474"/>
                      <a:pt x="18768" y="32473"/>
                      <a:pt x="18748" y="32473"/>
                    </a:cubicBezTo>
                    <a:cubicBezTo>
                      <a:pt x="16879" y="32473"/>
                      <a:pt x="15111" y="33312"/>
                      <a:pt x="13870" y="34615"/>
                    </a:cubicBezTo>
                    <a:cubicBezTo>
                      <a:pt x="13951" y="33020"/>
                      <a:pt x="13368" y="31515"/>
                      <a:pt x="12374" y="30341"/>
                    </a:cubicBezTo>
                    <a:cubicBezTo>
                      <a:pt x="12803" y="30262"/>
                      <a:pt x="13234" y="30223"/>
                      <a:pt x="13662" y="30223"/>
                    </a:cubicBezTo>
                    <a:close/>
                    <a:moveTo>
                      <a:pt x="23936" y="30219"/>
                    </a:moveTo>
                    <a:cubicBezTo>
                      <a:pt x="24366" y="30219"/>
                      <a:pt x="24800" y="30259"/>
                      <a:pt x="25232" y="30341"/>
                    </a:cubicBezTo>
                    <a:cubicBezTo>
                      <a:pt x="24237" y="31515"/>
                      <a:pt x="23655" y="33020"/>
                      <a:pt x="23744" y="34615"/>
                    </a:cubicBezTo>
                    <a:cubicBezTo>
                      <a:pt x="22494" y="33303"/>
                      <a:pt x="20727" y="32473"/>
                      <a:pt x="18867" y="32473"/>
                    </a:cubicBezTo>
                    <a:cubicBezTo>
                      <a:pt x="18847" y="32473"/>
                      <a:pt x="18827" y="32474"/>
                      <a:pt x="18807" y="32474"/>
                    </a:cubicBezTo>
                    <a:lnTo>
                      <a:pt x="18807" y="32465"/>
                    </a:lnTo>
                    <a:cubicBezTo>
                      <a:pt x="20140" y="31022"/>
                      <a:pt x="22007" y="30219"/>
                      <a:pt x="23936" y="30219"/>
                    </a:cubicBezTo>
                    <a:close/>
                    <a:moveTo>
                      <a:pt x="37182" y="30113"/>
                    </a:moveTo>
                    <a:cubicBezTo>
                      <a:pt x="39117" y="30113"/>
                      <a:pt x="40995" y="30910"/>
                      <a:pt x="42337" y="32366"/>
                    </a:cubicBezTo>
                    <a:lnTo>
                      <a:pt x="42337" y="32366"/>
                    </a:lnTo>
                    <a:cubicBezTo>
                      <a:pt x="42313" y="32366"/>
                      <a:pt x="42288" y="32366"/>
                      <a:pt x="42264" y="32366"/>
                    </a:cubicBezTo>
                    <a:cubicBezTo>
                      <a:pt x="40296" y="32366"/>
                      <a:pt x="38431" y="33309"/>
                      <a:pt x="37185" y="34750"/>
                    </a:cubicBezTo>
                    <a:cubicBezTo>
                      <a:pt x="37320" y="33083"/>
                      <a:pt x="36710" y="31506"/>
                      <a:pt x="35662" y="30278"/>
                    </a:cubicBezTo>
                    <a:cubicBezTo>
                      <a:pt x="36167" y="30167"/>
                      <a:pt x="36676" y="30113"/>
                      <a:pt x="37182" y="30113"/>
                    </a:cubicBezTo>
                    <a:close/>
                    <a:moveTo>
                      <a:pt x="124479" y="28060"/>
                    </a:moveTo>
                    <a:cubicBezTo>
                      <a:pt x="127651" y="28060"/>
                      <a:pt x="130826" y="30136"/>
                      <a:pt x="130867" y="34291"/>
                    </a:cubicBezTo>
                    <a:lnTo>
                      <a:pt x="130867" y="34291"/>
                    </a:lnTo>
                    <a:cubicBezTo>
                      <a:pt x="130397" y="34190"/>
                      <a:pt x="129923" y="34141"/>
                      <a:pt x="129452" y="34141"/>
                    </a:cubicBezTo>
                    <a:cubicBezTo>
                      <a:pt x="127593" y="34141"/>
                      <a:pt x="125787" y="34908"/>
                      <a:pt x="124487" y="36300"/>
                    </a:cubicBezTo>
                    <a:cubicBezTo>
                      <a:pt x="123215" y="34920"/>
                      <a:pt x="121414" y="34140"/>
                      <a:pt x="119541" y="34140"/>
                    </a:cubicBezTo>
                    <a:cubicBezTo>
                      <a:pt x="119057" y="34140"/>
                      <a:pt x="118564" y="34194"/>
                      <a:pt x="118098" y="34293"/>
                    </a:cubicBezTo>
                    <a:cubicBezTo>
                      <a:pt x="118130" y="30138"/>
                      <a:pt x="121303" y="28060"/>
                      <a:pt x="124479" y="28060"/>
                    </a:cubicBezTo>
                    <a:close/>
                    <a:moveTo>
                      <a:pt x="100961" y="28160"/>
                    </a:moveTo>
                    <a:cubicBezTo>
                      <a:pt x="104135" y="28160"/>
                      <a:pt x="107310" y="30239"/>
                      <a:pt x="107355" y="34400"/>
                    </a:cubicBezTo>
                    <a:cubicBezTo>
                      <a:pt x="106875" y="34295"/>
                      <a:pt x="106390" y="34244"/>
                      <a:pt x="105910" y="34244"/>
                    </a:cubicBezTo>
                    <a:cubicBezTo>
                      <a:pt x="104056" y="34244"/>
                      <a:pt x="102256" y="35007"/>
                      <a:pt x="100961" y="36393"/>
                    </a:cubicBezTo>
                    <a:lnTo>
                      <a:pt x="100961" y="36393"/>
                    </a:lnTo>
                    <a:cubicBezTo>
                      <a:pt x="99680" y="35026"/>
                      <a:pt x="97881" y="34239"/>
                      <a:pt x="96011" y="34239"/>
                    </a:cubicBezTo>
                    <a:cubicBezTo>
                      <a:pt x="95527" y="34239"/>
                      <a:pt x="95043" y="34293"/>
                      <a:pt x="94568" y="34400"/>
                    </a:cubicBezTo>
                    <a:cubicBezTo>
                      <a:pt x="94608" y="30241"/>
                      <a:pt x="97784" y="28160"/>
                      <a:pt x="100961" y="28160"/>
                    </a:cubicBezTo>
                    <a:close/>
                    <a:moveTo>
                      <a:pt x="77631" y="28164"/>
                    </a:moveTo>
                    <a:cubicBezTo>
                      <a:pt x="80804" y="28164"/>
                      <a:pt x="83979" y="30241"/>
                      <a:pt x="84022" y="34396"/>
                    </a:cubicBezTo>
                    <a:lnTo>
                      <a:pt x="84022" y="34396"/>
                    </a:lnTo>
                    <a:cubicBezTo>
                      <a:pt x="83552" y="34297"/>
                      <a:pt x="83079" y="34248"/>
                      <a:pt x="82611" y="34248"/>
                    </a:cubicBezTo>
                    <a:cubicBezTo>
                      <a:pt x="80750" y="34248"/>
                      <a:pt x="78950" y="35013"/>
                      <a:pt x="77651" y="36398"/>
                    </a:cubicBezTo>
                    <a:cubicBezTo>
                      <a:pt x="76369" y="35028"/>
                      <a:pt x="74577" y="34239"/>
                      <a:pt x="72704" y="34239"/>
                    </a:cubicBezTo>
                    <a:cubicBezTo>
                      <a:pt x="72212" y="34248"/>
                      <a:pt x="71728" y="34293"/>
                      <a:pt x="71253" y="34400"/>
                    </a:cubicBezTo>
                    <a:cubicBezTo>
                      <a:pt x="71284" y="30243"/>
                      <a:pt x="74456" y="28164"/>
                      <a:pt x="77631" y="28164"/>
                    </a:cubicBezTo>
                    <a:close/>
                    <a:moveTo>
                      <a:pt x="53994" y="28259"/>
                    </a:moveTo>
                    <a:cubicBezTo>
                      <a:pt x="57168" y="28259"/>
                      <a:pt x="60343" y="30337"/>
                      <a:pt x="60384" y="34497"/>
                    </a:cubicBezTo>
                    <a:lnTo>
                      <a:pt x="60384" y="34497"/>
                    </a:lnTo>
                    <a:cubicBezTo>
                      <a:pt x="59906" y="34393"/>
                      <a:pt x="59425" y="34343"/>
                      <a:pt x="58949" y="34343"/>
                    </a:cubicBezTo>
                    <a:cubicBezTo>
                      <a:pt x="57093" y="34343"/>
                      <a:pt x="55300" y="35109"/>
                      <a:pt x="54004" y="36497"/>
                    </a:cubicBezTo>
                    <a:cubicBezTo>
                      <a:pt x="52723" y="35126"/>
                      <a:pt x="50931" y="34338"/>
                      <a:pt x="49049" y="34338"/>
                    </a:cubicBezTo>
                    <a:cubicBezTo>
                      <a:pt x="48565" y="34338"/>
                      <a:pt x="48081" y="34391"/>
                      <a:pt x="47606" y="34499"/>
                    </a:cubicBezTo>
                    <a:cubicBezTo>
                      <a:pt x="47642" y="30340"/>
                      <a:pt x="50818" y="28259"/>
                      <a:pt x="53994" y="28259"/>
                    </a:cubicBezTo>
                    <a:close/>
                    <a:moveTo>
                      <a:pt x="7145" y="28361"/>
                    </a:moveTo>
                    <a:cubicBezTo>
                      <a:pt x="10322" y="28361"/>
                      <a:pt x="13498" y="30440"/>
                      <a:pt x="13538" y="34597"/>
                    </a:cubicBezTo>
                    <a:cubicBezTo>
                      <a:pt x="13065" y="34495"/>
                      <a:pt x="12588" y="34446"/>
                      <a:pt x="12114" y="34446"/>
                    </a:cubicBezTo>
                    <a:cubicBezTo>
                      <a:pt x="10255" y="34446"/>
                      <a:pt x="8451" y="35212"/>
                      <a:pt x="7159" y="36605"/>
                    </a:cubicBezTo>
                    <a:cubicBezTo>
                      <a:pt x="5877" y="35225"/>
                      <a:pt x="4076" y="34445"/>
                      <a:pt x="2194" y="34445"/>
                    </a:cubicBezTo>
                    <a:cubicBezTo>
                      <a:pt x="1711" y="34445"/>
                      <a:pt x="1227" y="34490"/>
                      <a:pt x="752" y="34597"/>
                    </a:cubicBezTo>
                    <a:cubicBezTo>
                      <a:pt x="792" y="30440"/>
                      <a:pt x="3969" y="28361"/>
                      <a:pt x="7145" y="28361"/>
                    </a:cubicBezTo>
                    <a:close/>
                    <a:moveTo>
                      <a:pt x="30465" y="28367"/>
                    </a:moveTo>
                    <a:cubicBezTo>
                      <a:pt x="33637" y="28367"/>
                      <a:pt x="36811" y="30444"/>
                      <a:pt x="36854" y="34602"/>
                    </a:cubicBezTo>
                    <a:lnTo>
                      <a:pt x="36854" y="34602"/>
                    </a:lnTo>
                    <a:cubicBezTo>
                      <a:pt x="36379" y="34500"/>
                      <a:pt x="35901" y="34450"/>
                      <a:pt x="35426" y="34450"/>
                    </a:cubicBezTo>
                    <a:cubicBezTo>
                      <a:pt x="33569" y="34450"/>
                      <a:pt x="31771" y="35216"/>
                      <a:pt x="30483" y="36605"/>
                    </a:cubicBezTo>
                    <a:cubicBezTo>
                      <a:pt x="29201" y="35234"/>
                      <a:pt x="27409" y="34445"/>
                      <a:pt x="25528" y="34445"/>
                    </a:cubicBezTo>
                    <a:cubicBezTo>
                      <a:pt x="25044" y="34445"/>
                      <a:pt x="24560" y="34499"/>
                      <a:pt x="24085" y="34606"/>
                    </a:cubicBezTo>
                    <a:cubicBezTo>
                      <a:pt x="24116" y="30448"/>
                      <a:pt x="27290" y="28367"/>
                      <a:pt x="30465" y="28367"/>
                    </a:cubicBezTo>
                    <a:close/>
                    <a:moveTo>
                      <a:pt x="119332" y="34516"/>
                    </a:moveTo>
                    <a:cubicBezTo>
                      <a:pt x="121268" y="34516"/>
                      <a:pt x="123142" y="35318"/>
                      <a:pt x="124487" y="36766"/>
                    </a:cubicBezTo>
                    <a:lnTo>
                      <a:pt x="124487" y="36766"/>
                    </a:lnTo>
                    <a:cubicBezTo>
                      <a:pt x="124484" y="36766"/>
                      <a:pt x="124481" y="36766"/>
                      <a:pt x="124478" y="36766"/>
                    </a:cubicBezTo>
                    <a:cubicBezTo>
                      <a:pt x="124459" y="36766"/>
                      <a:pt x="124439" y="36766"/>
                      <a:pt x="124419" y="36766"/>
                    </a:cubicBezTo>
                    <a:cubicBezTo>
                      <a:pt x="122559" y="36766"/>
                      <a:pt x="120791" y="37604"/>
                      <a:pt x="119550" y="38907"/>
                    </a:cubicBezTo>
                    <a:cubicBezTo>
                      <a:pt x="119631" y="37312"/>
                      <a:pt x="119048" y="35816"/>
                      <a:pt x="118054" y="34633"/>
                    </a:cubicBezTo>
                    <a:cubicBezTo>
                      <a:pt x="118479" y="34554"/>
                      <a:pt x="118907" y="34516"/>
                      <a:pt x="119332" y="34516"/>
                    </a:cubicBezTo>
                    <a:close/>
                    <a:moveTo>
                      <a:pt x="129633" y="34516"/>
                    </a:moveTo>
                    <a:cubicBezTo>
                      <a:pt x="130058" y="34516"/>
                      <a:pt x="130486" y="34554"/>
                      <a:pt x="130912" y="34633"/>
                    </a:cubicBezTo>
                    <a:cubicBezTo>
                      <a:pt x="129908" y="35816"/>
                      <a:pt x="129326" y="37321"/>
                      <a:pt x="129415" y="38907"/>
                    </a:cubicBezTo>
                    <a:cubicBezTo>
                      <a:pt x="128174" y="37604"/>
                      <a:pt x="126406" y="36766"/>
                      <a:pt x="124537" y="36766"/>
                    </a:cubicBezTo>
                    <a:cubicBezTo>
                      <a:pt x="124521" y="36766"/>
                      <a:pt x="124504" y="36766"/>
                      <a:pt x="124487" y="36766"/>
                    </a:cubicBezTo>
                    <a:lnTo>
                      <a:pt x="124487" y="36766"/>
                    </a:lnTo>
                    <a:cubicBezTo>
                      <a:pt x="125825" y="35318"/>
                      <a:pt x="127698" y="34516"/>
                      <a:pt x="129633" y="34516"/>
                    </a:cubicBezTo>
                    <a:close/>
                    <a:moveTo>
                      <a:pt x="60697" y="38943"/>
                    </a:moveTo>
                    <a:cubicBezTo>
                      <a:pt x="60700" y="38943"/>
                      <a:pt x="60703" y="38943"/>
                      <a:pt x="60707" y="38943"/>
                    </a:cubicBezTo>
                    <a:lnTo>
                      <a:pt x="60707" y="38943"/>
                    </a:lnTo>
                    <a:cubicBezTo>
                      <a:pt x="60709" y="38943"/>
                      <a:pt x="60712" y="38943"/>
                      <a:pt x="60715" y="38943"/>
                    </a:cubicBezTo>
                    <a:close/>
                    <a:moveTo>
                      <a:pt x="82776" y="34621"/>
                    </a:moveTo>
                    <a:cubicBezTo>
                      <a:pt x="83205" y="34621"/>
                      <a:pt x="83636" y="34660"/>
                      <a:pt x="84066" y="34741"/>
                    </a:cubicBezTo>
                    <a:cubicBezTo>
                      <a:pt x="83556" y="35341"/>
                      <a:pt x="83152" y="36031"/>
                      <a:pt x="82893" y="36775"/>
                    </a:cubicBezTo>
                    <a:lnTo>
                      <a:pt x="82875" y="36775"/>
                    </a:lnTo>
                    <a:cubicBezTo>
                      <a:pt x="82642" y="37474"/>
                      <a:pt x="82534" y="38208"/>
                      <a:pt x="82579" y="38952"/>
                    </a:cubicBezTo>
                    <a:cubicBezTo>
                      <a:pt x="81333" y="37644"/>
                      <a:pt x="79568" y="36811"/>
                      <a:pt x="77695" y="36811"/>
                    </a:cubicBezTo>
                    <a:cubicBezTo>
                      <a:pt x="79034" y="35399"/>
                      <a:pt x="80873" y="34621"/>
                      <a:pt x="82776" y="34621"/>
                    </a:cubicBezTo>
                    <a:close/>
                    <a:moveTo>
                      <a:pt x="95815" y="34621"/>
                    </a:moveTo>
                    <a:cubicBezTo>
                      <a:pt x="97719" y="34621"/>
                      <a:pt x="99565" y="35399"/>
                      <a:pt x="100903" y="36811"/>
                    </a:cubicBezTo>
                    <a:cubicBezTo>
                      <a:pt x="99030" y="36811"/>
                      <a:pt x="97265" y="37644"/>
                      <a:pt x="96020" y="38952"/>
                    </a:cubicBezTo>
                    <a:cubicBezTo>
                      <a:pt x="96056" y="38208"/>
                      <a:pt x="95948" y="37474"/>
                      <a:pt x="95706" y="36775"/>
                    </a:cubicBezTo>
                    <a:lnTo>
                      <a:pt x="95688" y="36775"/>
                    </a:lnTo>
                    <a:cubicBezTo>
                      <a:pt x="95428" y="36031"/>
                      <a:pt x="95034" y="35341"/>
                      <a:pt x="94523" y="34741"/>
                    </a:cubicBezTo>
                    <a:cubicBezTo>
                      <a:pt x="94953" y="34660"/>
                      <a:pt x="95385" y="34621"/>
                      <a:pt x="95815" y="34621"/>
                    </a:cubicBezTo>
                    <a:close/>
                    <a:moveTo>
                      <a:pt x="48844" y="34725"/>
                    </a:moveTo>
                    <a:cubicBezTo>
                      <a:pt x="50778" y="34725"/>
                      <a:pt x="52655" y="35522"/>
                      <a:pt x="53995" y="36972"/>
                    </a:cubicBezTo>
                    <a:lnTo>
                      <a:pt x="53995" y="36972"/>
                    </a:lnTo>
                    <a:cubicBezTo>
                      <a:pt x="53988" y="36972"/>
                      <a:pt x="53981" y="36972"/>
                      <a:pt x="53974" y="36972"/>
                    </a:cubicBezTo>
                    <a:cubicBezTo>
                      <a:pt x="52094" y="36972"/>
                      <a:pt x="50315" y="37803"/>
                      <a:pt x="49067" y="39113"/>
                    </a:cubicBezTo>
                    <a:cubicBezTo>
                      <a:pt x="49147" y="37527"/>
                      <a:pt x="48565" y="36022"/>
                      <a:pt x="47579" y="34839"/>
                    </a:cubicBezTo>
                    <a:cubicBezTo>
                      <a:pt x="48000" y="34763"/>
                      <a:pt x="48423" y="34725"/>
                      <a:pt x="48844" y="34725"/>
                    </a:cubicBezTo>
                    <a:close/>
                    <a:moveTo>
                      <a:pt x="59150" y="34722"/>
                    </a:moveTo>
                    <a:cubicBezTo>
                      <a:pt x="59575" y="34722"/>
                      <a:pt x="60003" y="34760"/>
                      <a:pt x="60429" y="34839"/>
                    </a:cubicBezTo>
                    <a:cubicBezTo>
                      <a:pt x="59434" y="36022"/>
                      <a:pt x="58852" y="37527"/>
                      <a:pt x="58941" y="39113"/>
                    </a:cubicBezTo>
                    <a:cubicBezTo>
                      <a:pt x="57691" y="37810"/>
                      <a:pt x="55923" y="36972"/>
                      <a:pt x="54063" y="36972"/>
                    </a:cubicBezTo>
                    <a:cubicBezTo>
                      <a:pt x="54043" y="36972"/>
                      <a:pt x="54024" y="36972"/>
                      <a:pt x="54004" y="36972"/>
                    </a:cubicBezTo>
                    <a:cubicBezTo>
                      <a:pt x="55341" y="35524"/>
                      <a:pt x="57215" y="34722"/>
                      <a:pt x="59150" y="34722"/>
                    </a:cubicBezTo>
                    <a:close/>
                    <a:moveTo>
                      <a:pt x="25322" y="34827"/>
                    </a:moveTo>
                    <a:cubicBezTo>
                      <a:pt x="27227" y="34827"/>
                      <a:pt x="29071" y="35605"/>
                      <a:pt x="30402" y="37017"/>
                    </a:cubicBezTo>
                    <a:cubicBezTo>
                      <a:pt x="28538" y="37017"/>
                      <a:pt x="26764" y="37850"/>
                      <a:pt x="25519" y="39149"/>
                    </a:cubicBezTo>
                    <a:cubicBezTo>
                      <a:pt x="25563" y="38415"/>
                      <a:pt x="25456" y="37671"/>
                      <a:pt x="25223" y="36972"/>
                    </a:cubicBezTo>
                    <a:lnTo>
                      <a:pt x="25196" y="36972"/>
                    </a:lnTo>
                    <a:cubicBezTo>
                      <a:pt x="24936" y="36228"/>
                      <a:pt x="24542" y="35547"/>
                      <a:pt x="24031" y="34947"/>
                    </a:cubicBezTo>
                    <a:cubicBezTo>
                      <a:pt x="24461" y="34866"/>
                      <a:pt x="24893" y="34827"/>
                      <a:pt x="25322" y="34827"/>
                    </a:cubicBezTo>
                    <a:close/>
                    <a:moveTo>
                      <a:pt x="12283" y="34827"/>
                    </a:moveTo>
                    <a:cubicBezTo>
                      <a:pt x="12712" y="34827"/>
                      <a:pt x="13144" y="34866"/>
                      <a:pt x="13574" y="34947"/>
                    </a:cubicBezTo>
                    <a:cubicBezTo>
                      <a:pt x="13063" y="35547"/>
                      <a:pt x="12669" y="36228"/>
                      <a:pt x="12400" y="36972"/>
                    </a:cubicBezTo>
                    <a:lnTo>
                      <a:pt x="12382" y="36972"/>
                    </a:lnTo>
                    <a:cubicBezTo>
                      <a:pt x="12141" y="37671"/>
                      <a:pt x="12042" y="38415"/>
                      <a:pt x="12087" y="39149"/>
                    </a:cubicBezTo>
                    <a:lnTo>
                      <a:pt x="12078" y="39158"/>
                    </a:lnTo>
                    <a:cubicBezTo>
                      <a:pt x="10832" y="37850"/>
                      <a:pt x="9067" y="37017"/>
                      <a:pt x="7203" y="37017"/>
                    </a:cubicBezTo>
                    <a:cubicBezTo>
                      <a:pt x="8534" y="35605"/>
                      <a:pt x="10378" y="34827"/>
                      <a:pt x="12283" y="34827"/>
                    </a:cubicBezTo>
                    <a:close/>
                    <a:moveTo>
                      <a:pt x="106092" y="34618"/>
                    </a:moveTo>
                    <a:cubicBezTo>
                      <a:pt x="106556" y="34618"/>
                      <a:pt x="107024" y="34664"/>
                      <a:pt x="107489" y="34759"/>
                    </a:cubicBezTo>
                    <a:cubicBezTo>
                      <a:pt x="106497" y="35993"/>
                      <a:pt x="105950" y="37566"/>
                      <a:pt x="106126" y="39211"/>
                    </a:cubicBezTo>
                    <a:lnTo>
                      <a:pt x="106126" y="39211"/>
                    </a:lnTo>
                    <a:cubicBezTo>
                      <a:pt x="104872" y="37760"/>
                      <a:pt x="102999" y="36811"/>
                      <a:pt x="101011" y="36811"/>
                    </a:cubicBezTo>
                    <a:cubicBezTo>
                      <a:pt x="102344" y="35398"/>
                      <a:pt x="104187" y="34618"/>
                      <a:pt x="106092" y="34618"/>
                    </a:cubicBezTo>
                    <a:close/>
                    <a:moveTo>
                      <a:pt x="70812" y="30100"/>
                    </a:moveTo>
                    <a:cubicBezTo>
                      <a:pt x="71307" y="30100"/>
                      <a:pt x="71806" y="30153"/>
                      <a:pt x="72301" y="30261"/>
                    </a:cubicBezTo>
                    <a:cubicBezTo>
                      <a:pt x="71289" y="31524"/>
                      <a:pt x="70742" y="33119"/>
                      <a:pt x="70939" y="34786"/>
                    </a:cubicBezTo>
                    <a:lnTo>
                      <a:pt x="70957" y="34786"/>
                    </a:lnTo>
                    <a:cubicBezTo>
                      <a:pt x="71464" y="34672"/>
                      <a:pt x="71976" y="34617"/>
                      <a:pt x="72484" y="34617"/>
                    </a:cubicBezTo>
                    <a:cubicBezTo>
                      <a:pt x="74391" y="34617"/>
                      <a:pt x="76244" y="35395"/>
                      <a:pt x="77588" y="36811"/>
                    </a:cubicBezTo>
                    <a:cubicBezTo>
                      <a:pt x="75545" y="36811"/>
                      <a:pt x="73618" y="37823"/>
                      <a:pt x="72364" y="39338"/>
                    </a:cubicBezTo>
                    <a:cubicBezTo>
                      <a:pt x="72712" y="35639"/>
                      <a:pt x="69416" y="32366"/>
                      <a:pt x="65722" y="32366"/>
                    </a:cubicBezTo>
                    <a:cubicBezTo>
                      <a:pt x="65702" y="32366"/>
                      <a:pt x="65682" y="32366"/>
                      <a:pt x="65662" y="32366"/>
                    </a:cubicBezTo>
                    <a:cubicBezTo>
                      <a:pt x="65642" y="32366"/>
                      <a:pt x="65622" y="32366"/>
                      <a:pt x="65602" y="32366"/>
                    </a:cubicBezTo>
                    <a:cubicBezTo>
                      <a:pt x="63733" y="32366"/>
                      <a:pt x="61974" y="33196"/>
                      <a:pt x="60724" y="34499"/>
                    </a:cubicBezTo>
                    <a:cubicBezTo>
                      <a:pt x="60814" y="32913"/>
                      <a:pt x="60231" y="31407"/>
                      <a:pt x="59237" y="30225"/>
                    </a:cubicBezTo>
                    <a:cubicBezTo>
                      <a:pt x="59663" y="30146"/>
                      <a:pt x="60090" y="30107"/>
                      <a:pt x="60515" y="30107"/>
                    </a:cubicBezTo>
                    <a:cubicBezTo>
                      <a:pt x="62451" y="30107"/>
                      <a:pt x="64326" y="30910"/>
                      <a:pt x="65671" y="32357"/>
                    </a:cubicBezTo>
                    <a:cubicBezTo>
                      <a:pt x="67011" y="30902"/>
                      <a:pt x="68881" y="30100"/>
                      <a:pt x="70812" y="30100"/>
                    </a:cubicBezTo>
                    <a:close/>
                    <a:moveTo>
                      <a:pt x="35613" y="34818"/>
                    </a:moveTo>
                    <a:cubicBezTo>
                      <a:pt x="36073" y="34818"/>
                      <a:pt x="36537" y="34863"/>
                      <a:pt x="36997" y="34956"/>
                    </a:cubicBezTo>
                    <a:cubicBezTo>
                      <a:pt x="36011" y="36201"/>
                      <a:pt x="35456" y="37769"/>
                      <a:pt x="35635" y="39418"/>
                    </a:cubicBezTo>
                    <a:cubicBezTo>
                      <a:pt x="34389" y="37958"/>
                      <a:pt x="32508" y="37017"/>
                      <a:pt x="30519" y="37008"/>
                    </a:cubicBezTo>
                    <a:cubicBezTo>
                      <a:pt x="31861" y="35593"/>
                      <a:pt x="33709" y="34818"/>
                      <a:pt x="35613" y="34818"/>
                    </a:cubicBezTo>
                    <a:close/>
                    <a:moveTo>
                      <a:pt x="112816" y="32662"/>
                    </a:moveTo>
                    <a:cubicBezTo>
                      <a:pt x="115993" y="32662"/>
                      <a:pt x="119169" y="34741"/>
                      <a:pt x="119209" y="38898"/>
                    </a:cubicBezTo>
                    <a:cubicBezTo>
                      <a:pt x="118736" y="38797"/>
                      <a:pt x="118259" y="38747"/>
                      <a:pt x="117785" y="38747"/>
                    </a:cubicBezTo>
                    <a:cubicBezTo>
                      <a:pt x="115926" y="38747"/>
                      <a:pt x="114120" y="39513"/>
                      <a:pt x="112821" y="40906"/>
                    </a:cubicBezTo>
                    <a:cubicBezTo>
                      <a:pt x="111539" y="39526"/>
                      <a:pt x="109747" y="38746"/>
                      <a:pt x="107865" y="38746"/>
                    </a:cubicBezTo>
                    <a:cubicBezTo>
                      <a:pt x="107382" y="38746"/>
                      <a:pt x="106898" y="38800"/>
                      <a:pt x="106423" y="38898"/>
                    </a:cubicBezTo>
                    <a:cubicBezTo>
                      <a:pt x="106463" y="34741"/>
                      <a:pt x="109640" y="32662"/>
                      <a:pt x="112816" y="32662"/>
                    </a:cubicBezTo>
                    <a:close/>
                    <a:moveTo>
                      <a:pt x="136134" y="32665"/>
                    </a:moveTo>
                    <a:cubicBezTo>
                      <a:pt x="139310" y="32665"/>
                      <a:pt x="142484" y="34742"/>
                      <a:pt x="142525" y="38898"/>
                    </a:cubicBezTo>
                    <a:cubicBezTo>
                      <a:pt x="142050" y="38797"/>
                      <a:pt x="141571" y="38747"/>
                      <a:pt x="141097" y="38747"/>
                    </a:cubicBezTo>
                    <a:cubicBezTo>
                      <a:pt x="139236" y="38747"/>
                      <a:pt x="137435" y="39513"/>
                      <a:pt x="136136" y="40906"/>
                    </a:cubicBezTo>
                    <a:cubicBezTo>
                      <a:pt x="134854" y="39526"/>
                      <a:pt x="133062" y="38746"/>
                      <a:pt x="131181" y="38746"/>
                    </a:cubicBezTo>
                    <a:cubicBezTo>
                      <a:pt x="130697" y="38746"/>
                      <a:pt x="130213" y="38800"/>
                      <a:pt x="129738" y="38898"/>
                    </a:cubicBezTo>
                    <a:cubicBezTo>
                      <a:pt x="129778" y="34744"/>
                      <a:pt x="132957" y="32665"/>
                      <a:pt x="136134" y="32665"/>
                    </a:cubicBezTo>
                    <a:close/>
                    <a:moveTo>
                      <a:pt x="89291" y="32767"/>
                    </a:moveTo>
                    <a:cubicBezTo>
                      <a:pt x="91871" y="32767"/>
                      <a:pt x="94452" y="34140"/>
                      <a:pt x="95348" y="36891"/>
                    </a:cubicBezTo>
                    <a:lnTo>
                      <a:pt x="95357" y="36882"/>
                    </a:lnTo>
                    <a:lnTo>
                      <a:pt x="95375" y="36882"/>
                    </a:lnTo>
                    <a:cubicBezTo>
                      <a:pt x="95581" y="37545"/>
                      <a:pt x="95688" y="38244"/>
                      <a:pt x="95688" y="38934"/>
                    </a:cubicBezTo>
                    <a:cubicBezTo>
                      <a:pt x="95215" y="38832"/>
                      <a:pt x="94738" y="38783"/>
                      <a:pt x="94264" y="38783"/>
                    </a:cubicBezTo>
                    <a:cubicBezTo>
                      <a:pt x="92405" y="38783"/>
                      <a:pt x="90601" y="39549"/>
                      <a:pt x="89308" y="40941"/>
                    </a:cubicBezTo>
                    <a:cubicBezTo>
                      <a:pt x="88027" y="39562"/>
                      <a:pt x="86235" y="38782"/>
                      <a:pt x="84353" y="38782"/>
                    </a:cubicBezTo>
                    <a:cubicBezTo>
                      <a:pt x="83869" y="38782"/>
                      <a:pt x="83385" y="38836"/>
                      <a:pt x="82910" y="38934"/>
                    </a:cubicBezTo>
                    <a:cubicBezTo>
                      <a:pt x="82910" y="38244"/>
                      <a:pt x="83018" y="37545"/>
                      <a:pt x="83224" y="36882"/>
                    </a:cubicBezTo>
                    <a:lnTo>
                      <a:pt x="83242" y="36882"/>
                    </a:lnTo>
                    <a:cubicBezTo>
                      <a:pt x="84134" y="34140"/>
                      <a:pt x="86712" y="32767"/>
                      <a:pt x="89291" y="32767"/>
                    </a:cubicBezTo>
                    <a:close/>
                    <a:moveTo>
                      <a:pt x="42335" y="32864"/>
                    </a:moveTo>
                    <a:cubicBezTo>
                      <a:pt x="45506" y="32864"/>
                      <a:pt x="48679" y="34938"/>
                      <a:pt x="48726" y="39092"/>
                    </a:cubicBezTo>
                    <a:lnTo>
                      <a:pt x="48726" y="39092"/>
                    </a:lnTo>
                    <a:cubicBezTo>
                      <a:pt x="48257" y="38992"/>
                      <a:pt x="47785" y="38944"/>
                      <a:pt x="47316" y="38944"/>
                    </a:cubicBezTo>
                    <a:cubicBezTo>
                      <a:pt x="45455" y="38944"/>
                      <a:pt x="43655" y="39710"/>
                      <a:pt x="42355" y="41103"/>
                    </a:cubicBezTo>
                    <a:cubicBezTo>
                      <a:pt x="41074" y="39723"/>
                      <a:pt x="39282" y="38943"/>
                      <a:pt x="37400" y="38943"/>
                    </a:cubicBezTo>
                    <a:cubicBezTo>
                      <a:pt x="36916" y="38943"/>
                      <a:pt x="36432" y="38997"/>
                      <a:pt x="35958" y="39096"/>
                    </a:cubicBezTo>
                    <a:cubicBezTo>
                      <a:pt x="35989" y="34942"/>
                      <a:pt x="39161" y="32864"/>
                      <a:pt x="42335" y="32864"/>
                    </a:cubicBezTo>
                    <a:close/>
                    <a:moveTo>
                      <a:pt x="65669" y="32862"/>
                    </a:moveTo>
                    <a:cubicBezTo>
                      <a:pt x="68844" y="32862"/>
                      <a:pt x="72019" y="34939"/>
                      <a:pt x="72059" y="39096"/>
                    </a:cubicBezTo>
                    <a:cubicBezTo>
                      <a:pt x="71584" y="38994"/>
                      <a:pt x="71106" y="38944"/>
                      <a:pt x="70631" y="38944"/>
                    </a:cubicBezTo>
                    <a:cubicBezTo>
                      <a:pt x="68767" y="38944"/>
                      <a:pt x="66963" y="39710"/>
                      <a:pt x="65671" y="41103"/>
                    </a:cubicBezTo>
                    <a:cubicBezTo>
                      <a:pt x="64391" y="39725"/>
                      <a:pt x="62594" y="38946"/>
                      <a:pt x="60707" y="38943"/>
                    </a:cubicBezTo>
                    <a:lnTo>
                      <a:pt x="60707" y="38943"/>
                    </a:lnTo>
                    <a:cubicBezTo>
                      <a:pt x="60226" y="38944"/>
                      <a:pt x="59745" y="38998"/>
                      <a:pt x="59273" y="39096"/>
                    </a:cubicBezTo>
                    <a:cubicBezTo>
                      <a:pt x="59313" y="34941"/>
                      <a:pt x="62491" y="32862"/>
                      <a:pt x="65669" y="32862"/>
                    </a:cubicBezTo>
                    <a:close/>
                    <a:moveTo>
                      <a:pt x="18802" y="32972"/>
                    </a:moveTo>
                    <a:cubicBezTo>
                      <a:pt x="21383" y="32972"/>
                      <a:pt x="23964" y="34343"/>
                      <a:pt x="24864" y="37088"/>
                    </a:cubicBezTo>
                    <a:lnTo>
                      <a:pt x="24882" y="37088"/>
                    </a:lnTo>
                    <a:cubicBezTo>
                      <a:pt x="25088" y="37760"/>
                      <a:pt x="25187" y="38450"/>
                      <a:pt x="25196" y="39149"/>
                    </a:cubicBezTo>
                    <a:cubicBezTo>
                      <a:pt x="24715" y="39044"/>
                      <a:pt x="24231" y="38993"/>
                      <a:pt x="23751" y="38993"/>
                    </a:cubicBezTo>
                    <a:cubicBezTo>
                      <a:pt x="21894" y="38993"/>
                      <a:pt x="20096" y="39759"/>
                      <a:pt x="18807" y="41148"/>
                    </a:cubicBezTo>
                    <a:cubicBezTo>
                      <a:pt x="17526" y="39777"/>
                      <a:pt x="15734" y="38988"/>
                      <a:pt x="13852" y="38988"/>
                    </a:cubicBezTo>
                    <a:cubicBezTo>
                      <a:pt x="13368" y="38988"/>
                      <a:pt x="12884" y="39042"/>
                      <a:pt x="12409" y="39149"/>
                    </a:cubicBezTo>
                    <a:cubicBezTo>
                      <a:pt x="12409" y="38450"/>
                      <a:pt x="12517" y="37751"/>
                      <a:pt x="12723" y="37088"/>
                    </a:cubicBezTo>
                    <a:lnTo>
                      <a:pt x="12741" y="37088"/>
                    </a:lnTo>
                    <a:cubicBezTo>
                      <a:pt x="13637" y="34345"/>
                      <a:pt x="16220" y="32972"/>
                      <a:pt x="18802" y="32972"/>
                    </a:cubicBezTo>
                    <a:close/>
                    <a:moveTo>
                      <a:pt x="130981" y="39121"/>
                    </a:moveTo>
                    <a:cubicBezTo>
                      <a:pt x="132916" y="39121"/>
                      <a:pt x="134790" y="39924"/>
                      <a:pt x="136127" y="41372"/>
                    </a:cubicBezTo>
                    <a:cubicBezTo>
                      <a:pt x="136107" y="41371"/>
                      <a:pt x="136087" y="41371"/>
                      <a:pt x="136067" y="41371"/>
                    </a:cubicBezTo>
                    <a:cubicBezTo>
                      <a:pt x="134199" y="41371"/>
                      <a:pt x="132440" y="42201"/>
                      <a:pt x="131190" y="43504"/>
                    </a:cubicBezTo>
                    <a:cubicBezTo>
                      <a:pt x="131225" y="42787"/>
                      <a:pt x="131136" y="42070"/>
                      <a:pt x="130912" y="41389"/>
                    </a:cubicBezTo>
                    <a:lnTo>
                      <a:pt x="130903" y="41389"/>
                    </a:lnTo>
                    <a:lnTo>
                      <a:pt x="130894" y="41354"/>
                    </a:lnTo>
                    <a:cubicBezTo>
                      <a:pt x="130894" y="41345"/>
                      <a:pt x="130894" y="41336"/>
                      <a:pt x="130885" y="41336"/>
                    </a:cubicBezTo>
                    <a:cubicBezTo>
                      <a:pt x="130625" y="40565"/>
                      <a:pt x="130222" y="39857"/>
                      <a:pt x="129702" y="39239"/>
                    </a:cubicBezTo>
                    <a:cubicBezTo>
                      <a:pt x="130128" y="39160"/>
                      <a:pt x="130556" y="39121"/>
                      <a:pt x="130981" y="39121"/>
                    </a:cubicBezTo>
                    <a:close/>
                    <a:moveTo>
                      <a:pt x="117967" y="39121"/>
                    </a:moveTo>
                    <a:cubicBezTo>
                      <a:pt x="118392" y="39121"/>
                      <a:pt x="118820" y="39160"/>
                      <a:pt x="119245" y="39239"/>
                    </a:cubicBezTo>
                    <a:cubicBezTo>
                      <a:pt x="118717" y="39857"/>
                      <a:pt x="118313" y="40565"/>
                      <a:pt x="118054" y="41336"/>
                    </a:cubicBezTo>
                    <a:cubicBezTo>
                      <a:pt x="118054" y="41336"/>
                      <a:pt x="118054" y="41345"/>
                      <a:pt x="118054" y="41354"/>
                    </a:cubicBezTo>
                    <a:cubicBezTo>
                      <a:pt x="118045" y="41354"/>
                      <a:pt x="118036" y="41380"/>
                      <a:pt x="118036" y="41389"/>
                    </a:cubicBezTo>
                    <a:cubicBezTo>
                      <a:pt x="117812" y="42070"/>
                      <a:pt x="117713" y="42787"/>
                      <a:pt x="117749" y="43513"/>
                    </a:cubicBezTo>
                    <a:cubicBezTo>
                      <a:pt x="116508" y="42210"/>
                      <a:pt x="114740" y="41371"/>
                      <a:pt x="112880" y="41371"/>
                    </a:cubicBezTo>
                    <a:cubicBezTo>
                      <a:pt x="112860" y="41371"/>
                      <a:pt x="112840" y="41371"/>
                      <a:pt x="112821" y="41372"/>
                    </a:cubicBezTo>
                    <a:cubicBezTo>
                      <a:pt x="114158" y="39924"/>
                      <a:pt x="116031" y="39121"/>
                      <a:pt x="117967" y="39121"/>
                    </a:cubicBezTo>
                    <a:close/>
                    <a:moveTo>
                      <a:pt x="94420" y="39162"/>
                    </a:moveTo>
                    <a:cubicBezTo>
                      <a:pt x="94850" y="39162"/>
                      <a:pt x="95283" y="39202"/>
                      <a:pt x="95715" y="39284"/>
                    </a:cubicBezTo>
                    <a:cubicBezTo>
                      <a:pt x="94720" y="40467"/>
                      <a:pt x="94138" y="41963"/>
                      <a:pt x="94228" y="43558"/>
                    </a:cubicBezTo>
                    <a:cubicBezTo>
                      <a:pt x="92986" y="42254"/>
                      <a:pt x="91218" y="41416"/>
                      <a:pt x="89350" y="41416"/>
                    </a:cubicBezTo>
                    <a:cubicBezTo>
                      <a:pt x="89330" y="41416"/>
                      <a:pt x="89310" y="41416"/>
                      <a:pt x="89290" y="41416"/>
                    </a:cubicBezTo>
                    <a:cubicBezTo>
                      <a:pt x="89271" y="41416"/>
                      <a:pt x="89251" y="41416"/>
                      <a:pt x="89231" y="41416"/>
                    </a:cubicBezTo>
                    <a:cubicBezTo>
                      <a:pt x="87363" y="41416"/>
                      <a:pt x="85603" y="42254"/>
                      <a:pt x="84353" y="43558"/>
                    </a:cubicBezTo>
                    <a:cubicBezTo>
                      <a:pt x="84443" y="41963"/>
                      <a:pt x="83860" y="40458"/>
                      <a:pt x="82866" y="39284"/>
                    </a:cubicBezTo>
                    <a:cubicBezTo>
                      <a:pt x="83294" y="39204"/>
                      <a:pt x="83725" y="39165"/>
                      <a:pt x="84152" y="39165"/>
                    </a:cubicBezTo>
                    <a:cubicBezTo>
                      <a:pt x="86085" y="39165"/>
                      <a:pt x="87957" y="39962"/>
                      <a:pt x="89299" y="41407"/>
                    </a:cubicBezTo>
                    <a:cubicBezTo>
                      <a:pt x="90633" y="39964"/>
                      <a:pt x="92493" y="39162"/>
                      <a:pt x="94420" y="39162"/>
                    </a:cubicBezTo>
                    <a:close/>
                    <a:moveTo>
                      <a:pt x="47485" y="39327"/>
                    </a:moveTo>
                    <a:cubicBezTo>
                      <a:pt x="47912" y="39327"/>
                      <a:pt x="48343" y="39366"/>
                      <a:pt x="48771" y="39445"/>
                    </a:cubicBezTo>
                    <a:cubicBezTo>
                      <a:pt x="48242" y="40063"/>
                      <a:pt x="47839" y="40771"/>
                      <a:pt x="47579" y="41533"/>
                    </a:cubicBezTo>
                    <a:cubicBezTo>
                      <a:pt x="47579" y="41542"/>
                      <a:pt x="47579" y="41542"/>
                      <a:pt x="47579" y="41551"/>
                    </a:cubicBezTo>
                    <a:lnTo>
                      <a:pt x="47570" y="41596"/>
                    </a:lnTo>
                    <a:lnTo>
                      <a:pt x="47561" y="41587"/>
                    </a:lnTo>
                    <a:cubicBezTo>
                      <a:pt x="47337" y="42277"/>
                      <a:pt x="47239" y="42993"/>
                      <a:pt x="47275" y="43710"/>
                    </a:cubicBezTo>
                    <a:cubicBezTo>
                      <a:pt x="46027" y="42400"/>
                      <a:pt x="44256" y="41569"/>
                      <a:pt x="42377" y="41569"/>
                    </a:cubicBezTo>
                    <a:cubicBezTo>
                      <a:pt x="42366" y="41569"/>
                      <a:pt x="42356" y="41569"/>
                      <a:pt x="42346" y="41569"/>
                    </a:cubicBezTo>
                    <a:cubicBezTo>
                      <a:pt x="43682" y="40123"/>
                      <a:pt x="45552" y="39327"/>
                      <a:pt x="47485" y="39327"/>
                    </a:cubicBezTo>
                    <a:close/>
                    <a:moveTo>
                      <a:pt x="60514" y="39327"/>
                    </a:moveTo>
                    <a:cubicBezTo>
                      <a:pt x="62447" y="39327"/>
                      <a:pt x="64317" y="40123"/>
                      <a:pt x="65653" y="41569"/>
                    </a:cubicBezTo>
                    <a:cubicBezTo>
                      <a:pt x="65633" y="41568"/>
                      <a:pt x="65613" y="41568"/>
                      <a:pt x="65593" y="41568"/>
                    </a:cubicBezTo>
                    <a:cubicBezTo>
                      <a:pt x="63725" y="41568"/>
                      <a:pt x="61966" y="42407"/>
                      <a:pt x="60715" y="43710"/>
                    </a:cubicBezTo>
                    <a:cubicBezTo>
                      <a:pt x="60751" y="42993"/>
                      <a:pt x="60662" y="42277"/>
                      <a:pt x="60438" y="41587"/>
                    </a:cubicBezTo>
                    <a:cubicBezTo>
                      <a:pt x="60438" y="41578"/>
                      <a:pt x="60429" y="41569"/>
                      <a:pt x="60420" y="41560"/>
                    </a:cubicBezTo>
                    <a:cubicBezTo>
                      <a:pt x="60420" y="41551"/>
                      <a:pt x="60420" y="41542"/>
                      <a:pt x="60411" y="41533"/>
                    </a:cubicBezTo>
                    <a:cubicBezTo>
                      <a:pt x="60151" y="40771"/>
                      <a:pt x="59748" y="40054"/>
                      <a:pt x="59228" y="39445"/>
                    </a:cubicBezTo>
                    <a:cubicBezTo>
                      <a:pt x="59656" y="39366"/>
                      <a:pt x="60087" y="39327"/>
                      <a:pt x="60514" y="39327"/>
                    </a:cubicBezTo>
                    <a:close/>
                    <a:moveTo>
                      <a:pt x="13656" y="39363"/>
                    </a:moveTo>
                    <a:cubicBezTo>
                      <a:pt x="15596" y="39363"/>
                      <a:pt x="17470" y="40166"/>
                      <a:pt x="18807" y="41613"/>
                    </a:cubicBezTo>
                    <a:cubicBezTo>
                      <a:pt x="18787" y="41613"/>
                      <a:pt x="18768" y="41613"/>
                      <a:pt x="18748" y="41613"/>
                    </a:cubicBezTo>
                    <a:cubicBezTo>
                      <a:pt x="16879" y="41613"/>
                      <a:pt x="15111" y="42452"/>
                      <a:pt x="13870" y="43755"/>
                    </a:cubicBezTo>
                    <a:cubicBezTo>
                      <a:pt x="13951" y="42169"/>
                      <a:pt x="13368" y="40664"/>
                      <a:pt x="12382" y="39490"/>
                    </a:cubicBezTo>
                    <a:lnTo>
                      <a:pt x="12374" y="39481"/>
                    </a:lnTo>
                    <a:cubicBezTo>
                      <a:pt x="12801" y="39402"/>
                      <a:pt x="13230" y="39363"/>
                      <a:pt x="13656" y="39363"/>
                    </a:cubicBezTo>
                    <a:close/>
                    <a:moveTo>
                      <a:pt x="23953" y="39363"/>
                    </a:moveTo>
                    <a:cubicBezTo>
                      <a:pt x="24378" y="39363"/>
                      <a:pt x="24806" y="39402"/>
                      <a:pt x="25232" y="39481"/>
                    </a:cubicBezTo>
                    <a:cubicBezTo>
                      <a:pt x="24237" y="40664"/>
                      <a:pt x="23655" y="42160"/>
                      <a:pt x="23744" y="43755"/>
                    </a:cubicBezTo>
                    <a:cubicBezTo>
                      <a:pt x="22494" y="42452"/>
                      <a:pt x="20726" y="41613"/>
                      <a:pt x="18866" y="41613"/>
                    </a:cubicBezTo>
                    <a:cubicBezTo>
                      <a:pt x="18846" y="41613"/>
                      <a:pt x="18827" y="41613"/>
                      <a:pt x="18807" y="41613"/>
                    </a:cubicBezTo>
                    <a:cubicBezTo>
                      <a:pt x="20144" y="40166"/>
                      <a:pt x="22018" y="39363"/>
                      <a:pt x="23953" y="39363"/>
                    </a:cubicBezTo>
                    <a:close/>
                    <a:moveTo>
                      <a:pt x="107671" y="39122"/>
                    </a:moveTo>
                    <a:cubicBezTo>
                      <a:pt x="109602" y="39122"/>
                      <a:pt x="111474" y="39919"/>
                      <a:pt x="112821" y="41372"/>
                    </a:cubicBezTo>
                    <a:cubicBezTo>
                      <a:pt x="112802" y="41371"/>
                      <a:pt x="112783" y="41371"/>
                      <a:pt x="112765" y="41371"/>
                    </a:cubicBezTo>
                    <a:cubicBezTo>
                      <a:pt x="110778" y="41371"/>
                      <a:pt x="108902" y="42317"/>
                      <a:pt x="107650" y="43764"/>
                    </a:cubicBezTo>
                    <a:lnTo>
                      <a:pt x="107650" y="43764"/>
                    </a:lnTo>
                    <a:cubicBezTo>
                      <a:pt x="107803" y="42097"/>
                      <a:pt x="107211" y="40511"/>
                      <a:pt x="106172" y="39284"/>
                    </a:cubicBezTo>
                    <a:cubicBezTo>
                      <a:pt x="106670" y="39175"/>
                      <a:pt x="107172" y="39122"/>
                      <a:pt x="107671" y="39122"/>
                    </a:cubicBezTo>
                    <a:close/>
                    <a:moveTo>
                      <a:pt x="37180" y="39320"/>
                    </a:moveTo>
                    <a:cubicBezTo>
                      <a:pt x="39113" y="39320"/>
                      <a:pt x="40988" y="40121"/>
                      <a:pt x="42328" y="41569"/>
                    </a:cubicBezTo>
                    <a:cubicBezTo>
                      <a:pt x="42310" y="41568"/>
                      <a:pt x="42291" y="41568"/>
                      <a:pt x="42273" y="41568"/>
                    </a:cubicBezTo>
                    <a:cubicBezTo>
                      <a:pt x="40286" y="41568"/>
                      <a:pt x="38419" y="42514"/>
                      <a:pt x="37167" y="43961"/>
                    </a:cubicBezTo>
                    <a:cubicBezTo>
                      <a:pt x="37320" y="42294"/>
                      <a:pt x="36728" y="40708"/>
                      <a:pt x="35689" y="39481"/>
                    </a:cubicBezTo>
                    <a:cubicBezTo>
                      <a:pt x="36184" y="39373"/>
                      <a:pt x="36684" y="39320"/>
                      <a:pt x="37180" y="39320"/>
                    </a:cubicBezTo>
                    <a:close/>
                    <a:moveTo>
                      <a:pt x="124483" y="37269"/>
                    </a:moveTo>
                    <a:cubicBezTo>
                      <a:pt x="127057" y="37269"/>
                      <a:pt x="129630" y="38633"/>
                      <a:pt x="130536" y="41363"/>
                    </a:cubicBezTo>
                    <a:cubicBezTo>
                      <a:pt x="130760" y="42053"/>
                      <a:pt x="130867" y="42769"/>
                      <a:pt x="130876" y="43495"/>
                    </a:cubicBezTo>
                    <a:cubicBezTo>
                      <a:pt x="130401" y="43393"/>
                      <a:pt x="129922" y="43343"/>
                      <a:pt x="129447" y="43343"/>
                    </a:cubicBezTo>
                    <a:cubicBezTo>
                      <a:pt x="127584" y="43343"/>
                      <a:pt x="125780" y="44110"/>
                      <a:pt x="124487" y="45502"/>
                    </a:cubicBezTo>
                    <a:cubicBezTo>
                      <a:pt x="123213" y="44130"/>
                      <a:pt x="121434" y="43343"/>
                      <a:pt x="119564" y="43343"/>
                    </a:cubicBezTo>
                    <a:cubicBezTo>
                      <a:pt x="119553" y="43343"/>
                      <a:pt x="119543" y="43343"/>
                      <a:pt x="119532" y="43343"/>
                    </a:cubicBezTo>
                    <a:cubicBezTo>
                      <a:pt x="119048" y="43343"/>
                      <a:pt x="118564" y="43388"/>
                      <a:pt x="118089" y="43495"/>
                    </a:cubicBezTo>
                    <a:cubicBezTo>
                      <a:pt x="118089" y="42769"/>
                      <a:pt x="118206" y="42053"/>
                      <a:pt x="118421" y="41363"/>
                    </a:cubicBezTo>
                    <a:lnTo>
                      <a:pt x="118430" y="41354"/>
                    </a:lnTo>
                    <a:cubicBezTo>
                      <a:pt x="119339" y="38631"/>
                      <a:pt x="121911" y="37269"/>
                      <a:pt x="124483" y="37269"/>
                    </a:cubicBezTo>
                    <a:close/>
                    <a:moveTo>
                      <a:pt x="77631" y="37312"/>
                    </a:moveTo>
                    <a:cubicBezTo>
                      <a:pt x="80804" y="37312"/>
                      <a:pt x="83980" y="39391"/>
                      <a:pt x="84022" y="43547"/>
                    </a:cubicBezTo>
                    <a:lnTo>
                      <a:pt x="84022" y="43547"/>
                    </a:lnTo>
                    <a:cubicBezTo>
                      <a:pt x="83546" y="43443"/>
                      <a:pt x="83066" y="43393"/>
                      <a:pt x="82590" y="43393"/>
                    </a:cubicBezTo>
                    <a:cubicBezTo>
                      <a:pt x="80737" y="43393"/>
                      <a:pt x="78939" y="44159"/>
                      <a:pt x="77651" y="45547"/>
                    </a:cubicBezTo>
                    <a:cubicBezTo>
                      <a:pt x="76369" y="44176"/>
                      <a:pt x="74577" y="43388"/>
                      <a:pt x="72696" y="43388"/>
                    </a:cubicBezTo>
                    <a:cubicBezTo>
                      <a:pt x="72212" y="43388"/>
                      <a:pt x="71728" y="43441"/>
                      <a:pt x="71253" y="43549"/>
                    </a:cubicBezTo>
                    <a:cubicBezTo>
                      <a:pt x="71284" y="39391"/>
                      <a:pt x="74456" y="37312"/>
                      <a:pt x="77631" y="37312"/>
                    </a:cubicBezTo>
                    <a:close/>
                    <a:moveTo>
                      <a:pt x="100946" y="37312"/>
                    </a:moveTo>
                    <a:cubicBezTo>
                      <a:pt x="104119" y="37312"/>
                      <a:pt x="107295" y="39391"/>
                      <a:pt x="107337" y="43547"/>
                    </a:cubicBezTo>
                    <a:lnTo>
                      <a:pt x="107337" y="43547"/>
                    </a:lnTo>
                    <a:cubicBezTo>
                      <a:pt x="106861" y="43443"/>
                      <a:pt x="106381" y="43393"/>
                      <a:pt x="105905" y="43393"/>
                    </a:cubicBezTo>
                    <a:cubicBezTo>
                      <a:pt x="104052" y="43393"/>
                      <a:pt x="102255" y="44159"/>
                      <a:pt x="100966" y="45547"/>
                    </a:cubicBezTo>
                    <a:cubicBezTo>
                      <a:pt x="99685" y="44176"/>
                      <a:pt x="97883" y="43388"/>
                      <a:pt x="96011" y="43388"/>
                    </a:cubicBezTo>
                    <a:cubicBezTo>
                      <a:pt x="95527" y="43388"/>
                      <a:pt x="95043" y="43441"/>
                      <a:pt x="94568" y="43549"/>
                    </a:cubicBezTo>
                    <a:cubicBezTo>
                      <a:pt x="94599" y="39391"/>
                      <a:pt x="97771" y="37312"/>
                      <a:pt x="100946" y="37312"/>
                    </a:cubicBezTo>
                    <a:close/>
                    <a:moveTo>
                      <a:pt x="54012" y="37467"/>
                    </a:moveTo>
                    <a:cubicBezTo>
                      <a:pt x="56585" y="37467"/>
                      <a:pt x="59156" y="38831"/>
                      <a:pt x="60061" y="41560"/>
                    </a:cubicBezTo>
                    <a:cubicBezTo>
                      <a:pt x="60285" y="42250"/>
                      <a:pt x="60393" y="42975"/>
                      <a:pt x="60393" y="43701"/>
                    </a:cubicBezTo>
                    <a:cubicBezTo>
                      <a:pt x="59914" y="43596"/>
                      <a:pt x="59431" y="43545"/>
                      <a:pt x="58952" y="43545"/>
                    </a:cubicBezTo>
                    <a:cubicBezTo>
                      <a:pt x="57099" y="43545"/>
                      <a:pt x="55302" y="44311"/>
                      <a:pt x="54013" y="45699"/>
                    </a:cubicBezTo>
                    <a:cubicBezTo>
                      <a:pt x="52739" y="44336"/>
                      <a:pt x="50960" y="43549"/>
                      <a:pt x="49089" y="43549"/>
                    </a:cubicBezTo>
                    <a:cubicBezTo>
                      <a:pt x="49079" y="43549"/>
                      <a:pt x="49068" y="43549"/>
                      <a:pt x="49058" y="43549"/>
                    </a:cubicBezTo>
                    <a:cubicBezTo>
                      <a:pt x="48574" y="43549"/>
                      <a:pt x="48090" y="43594"/>
                      <a:pt x="47615" y="43701"/>
                    </a:cubicBezTo>
                    <a:cubicBezTo>
                      <a:pt x="47615" y="42975"/>
                      <a:pt x="47723" y="42250"/>
                      <a:pt x="47938" y="41560"/>
                    </a:cubicBezTo>
                    <a:lnTo>
                      <a:pt x="47956" y="41560"/>
                    </a:lnTo>
                    <a:cubicBezTo>
                      <a:pt x="48865" y="38831"/>
                      <a:pt x="51439" y="37467"/>
                      <a:pt x="54012" y="37467"/>
                    </a:cubicBezTo>
                    <a:close/>
                    <a:moveTo>
                      <a:pt x="7148" y="37513"/>
                    </a:moveTo>
                    <a:cubicBezTo>
                      <a:pt x="10323" y="37513"/>
                      <a:pt x="13498" y="39590"/>
                      <a:pt x="13538" y="43746"/>
                    </a:cubicBezTo>
                    <a:cubicBezTo>
                      <a:pt x="13065" y="43644"/>
                      <a:pt x="12588" y="43594"/>
                      <a:pt x="12114" y="43594"/>
                    </a:cubicBezTo>
                    <a:cubicBezTo>
                      <a:pt x="10255" y="43594"/>
                      <a:pt x="8449" y="44361"/>
                      <a:pt x="7150" y="45753"/>
                    </a:cubicBezTo>
                    <a:cubicBezTo>
                      <a:pt x="5868" y="44373"/>
                      <a:pt x="4076" y="43594"/>
                      <a:pt x="2194" y="43594"/>
                    </a:cubicBezTo>
                    <a:cubicBezTo>
                      <a:pt x="1711" y="43594"/>
                      <a:pt x="1227" y="43647"/>
                      <a:pt x="752" y="43746"/>
                    </a:cubicBezTo>
                    <a:cubicBezTo>
                      <a:pt x="792" y="39592"/>
                      <a:pt x="3970" y="37513"/>
                      <a:pt x="7148" y="37513"/>
                    </a:cubicBezTo>
                    <a:close/>
                    <a:moveTo>
                      <a:pt x="30465" y="37513"/>
                    </a:moveTo>
                    <a:cubicBezTo>
                      <a:pt x="33638" y="37513"/>
                      <a:pt x="36811" y="39588"/>
                      <a:pt x="36854" y="43742"/>
                    </a:cubicBezTo>
                    <a:lnTo>
                      <a:pt x="36854" y="43742"/>
                    </a:lnTo>
                    <a:cubicBezTo>
                      <a:pt x="36384" y="43643"/>
                      <a:pt x="35912" y="43594"/>
                      <a:pt x="35443" y="43594"/>
                    </a:cubicBezTo>
                    <a:cubicBezTo>
                      <a:pt x="33580" y="43594"/>
                      <a:pt x="31775" y="44361"/>
                      <a:pt x="30483" y="45753"/>
                    </a:cubicBezTo>
                    <a:cubicBezTo>
                      <a:pt x="29201" y="44373"/>
                      <a:pt x="27409" y="43594"/>
                      <a:pt x="25528" y="43594"/>
                    </a:cubicBezTo>
                    <a:cubicBezTo>
                      <a:pt x="25044" y="43594"/>
                      <a:pt x="24560" y="43647"/>
                      <a:pt x="24085" y="43746"/>
                    </a:cubicBezTo>
                    <a:cubicBezTo>
                      <a:pt x="24116" y="39592"/>
                      <a:pt x="27290" y="37513"/>
                      <a:pt x="30465" y="37513"/>
                    </a:cubicBezTo>
                    <a:close/>
                    <a:moveTo>
                      <a:pt x="129619" y="43736"/>
                    </a:moveTo>
                    <a:cubicBezTo>
                      <a:pt x="130043" y="43736"/>
                      <a:pt x="130469" y="43775"/>
                      <a:pt x="130894" y="43854"/>
                    </a:cubicBezTo>
                    <a:cubicBezTo>
                      <a:pt x="129908" y="45018"/>
                      <a:pt x="129326" y="46524"/>
                      <a:pt x="129415" y="48110"/>
                    </a:cubicBezTo>
                    <a:lnTo>
                      <a:pt x="129406" y="48128"/>
                    </a:lnTo>
                    <a:cubicBezTo>
                      <a:pt x="128165" y="46824"/>
                      <a:pt x="126397" y="45986"/>
                      <a:pt x="124528" y="45986"/>
                    </a:cubicBezTo>
                    <a:cubicBezTo>
                      <a:pt x="124509" y="45986"/>
                      <a:pt x="124489" y="45986"/>
                      <a:pt x="124469" y="45986"/>
                    </a:cubicBezTo>
                    <a:cubicBezTo>
                      <a:pt x="124450" y="45986"/>
                      <a:pt x="124430" y="45986"/>
                      <a:pt x="124410" y="45986"/>
                    </a:cubicBezTo>
                    <a:cubicBezTo>
                      <a:pt x="122541" y="45986"/>
                      <a:pt x="120782" y="46824"/>
                      <a:pt x="119532" y="48128"/>
                    </a:cubicBezTo>
                    <a:cubicBezTo>
                      <a:pt x="119622" y="46533"/>
                      <a:pt x="119039" y="45036"/>
                      <a:pt x="118045" y="43854"/>
                    </a:cubicBezTo>
                    <a:cubicBezTo>
                      <a:pt x="118471" y="43775"/>
                      <a:pt x="118899" y="43736"/>
                      <a:pt x="119324" y="43736"/>
                    </a:cubicBezTo>
                    <a:cubicBezTo>
                      <a:pt x="121259" y="43736"/>
                      <a:pt x="123134" y="44537"/>
                      <a:pt x="124478" y="45977"/>
                    </a:cubicBezTo>
                    <a:cubicBezTo>
                      <a:pt x="125815" y="44537"/>
                      <a:pt x="127688" y="43736"/>
                      <a:pt x="129619" y="43736"/>
                    </a:cubicBezTo>
                    <a:close/>
                    <a:moveTo>
                      <a:pt x="82779" y="43772"/>
                    </a:moveTo>
                    <a:cubicBezTo>
                      <a:pt x="83204" y="43772"/>
                      <a:pt x="83632" y="43810"/>
                      <a:pt x="84057" y="43889"/>
                    </a:cubicBezTo>
                    <a:cubicBezTo>
                      <a:pt x="83063" y="45072"/>
                      <a:pt x="82480" y="46569"/>
                      <a:pt x="82561" y="48164"/>
                    </a:cubicBezTo>
                    <a:cubicBezTo>
                      <a:pt x="81320" y="46860"/>
                      <a:pt x="79552" y="46022"/>
                      <a:pt x="77683" y="46022"/>
                    </a:cubicBezTo>
                    <a:cubicBezTo>
                      <a:pt x="77666" y="46022"/>
                      <a:pt x="77650" y="46022"/>
                      <a:pt x="77633" y="46022"/>
                    </a:cubicBezTo>
                    <a:lnTo>
                      <a:pt x="77633" y="46022"/>
                    </a:lnTo>
                    <a:cubicBezTo>
                      <a:pt x="78970" y="44574"/>
                      <a:pt x="80844" y="43772"/>
                      <a:pt x="82779" y="43772"/>
                    </a:cubicBezTo>
                    <a:close/>
                    <a:moveTo>
                      <a:pt x="59133" y="43923"/>
                    </a:moveTo>
                    <a:cubicBezTo>
                      <a:pt x="59561" y="43923"/>
                      <a:pt x="59991" y="43962"/>
                      <a:pt x="60420" y="44042"/>
                    </a:cubicBezTo>
                    <a:cubicBezTo>
                      <a:pt x="59425" y="45225"/>
                      <a:pt x="58843" y="46721"/>
                      <a:pt x="58932" y="48316"/>
                    </a:cubicBezTo>
                    <a:lnTo>
                      <a:pt x="58923" y="48316"/>
                    </a:lnTo>
                    <a:cubicBezTo>
                      <a:pt x="57682" y="47012"/>
                      <a:pt x="55914" y="46174"/>
                      <a:pt x="54045" y="46174"/>
                    </a:cubicBezTo>
                    <a:cubicBezTo>
                      <a:pt x="54026" y="46174"/>
                      <a:pt x="54006" y="46174"/>
                      <a:pt x="53986" y="46174"/>
                    </a:cubicBezTo>
                    <a:cubicBezTo>
                      <a:pt x="53966" y="46174"/>
                      <a:pt x="53947" y="46174"/>
                      <a:pt x="53927" y="46174"/>
                    </a:cubicBezTo>
                    <a:cubicBezTo>
                      <a:pt x="52067" y="46174"/>
                      <a:pt x="50299" y="47012"/>
                      <a:pt x="49049" y="48316"/>
                    </a:cubicBezTo>
                    <a:cubicBezTo>
                      <a:pt x="49138" y="46721"/>
                      <a:pt x="48556" y="45225"/>
                      <a:pt x="47561" y="44042"/>
                    </a:cubicBezTo>
                    <a:cubicBezTo>
                      <a:pt x="47990" y="43962"/>
                      <a:pt x="48420" y="43923"/>
                      <a:pt x="48848" y="43923"/>
                    </a:cubicBezTo>
                    <a:cubicBezTo>
                      <a:pt x="50781" y="43923"/>
                      <a:pt x="52652" y="44720"/>
                      <a:pt x="53995" y="46165"/>
                    </a:cubicBezTo>
                    <a:cubicBezTo>
                      <a:pt x="55330" y="44720"/>
                      <a:pt x="57201" y="43923"/>
                      <a:pt x="59133" y="43923"/>
                    </a:cubicBezTo>
                    <a:close/>
                    <a:moveTo>
                      <a:pt x="25310" y="43969"/>
                    </a:moveTo>
                    <a:cubicBezTo>
                      <a:pt x="27245" y="43969"/>
                      <a:pt x="29120" y="44772"/>
                      <a:pt x="30465" y="46219"/>
                    </a:cubicBezTo>
                    <a:lnTo>
                      <a:pt x="30465" y="46219"/>
                    </a:lnTo>
                    <a:cubicBezTo>
                      <a:pt x="30462" y="46219"/>
                      <a:pt x="30459" y="46219"/>
                      <a:pt x="30456" y="46219"/>
                    </a:cubicBezTo>
                    <a:cubicBezTo>
                      <a:pt x="30436" y="46219"/>
                      <a:pt x="30416" y="46219"/>
                      <a:pt x="30397" y="46219"/>
                    </a:cubicBezTo>
                    <a:cubicBezTo>
                      <a:pt x="28528" y="46219"/>
                      <a:pt x="26769" y="47057"/>
                      <a:pt x="25519" y="48361"/>
                    </a:cubicBezTo>
                    <a:cubicBezTo>
                      <a:pt x="25608" y="46775"/>
                      <a:pt x="25026" y="45269"/>
                      <a:pt x="24031" y="44087"/>
                    </a:cubicBezTo>
                    <a:cubicBezTo>
                      <a:pt x="24457" y="44008"/>
                      <a:pt x="24885" y="43969"/>
                      <a:pt x="25310" y="43969"/>
                    </a:cubicBezTo>
                    <a:close/>
                    <a:moveTo>
                      <a:pt x="12296" y="43987"/>
                    </a:moveTo>
                    <a:cubicBezTo>
                      <a:pt x="12721" y="43987"/>
                      <a:pt x="13148" y="44025"/>
                      <a:pt x="13574" y="44104"/>
                    </a:cubicBezTo>
                    <a:cubicBezTo>
                      <a:pt x="12580" y="45287"/>
                      <a:pt x="11997" y="46793"/>
                      <a:pt x="12087" y="48379"/>
                    </a:cubicBezTo>
                    <a:cubicBezTo>
                      <a:pt x="10837" y="47075"/>
                      <a:pt x="9069" y="46237"/>
                      <a:pt x="7208" y="46237"/>
                    </a:cubicBezTo>
                    <a:cubicBezTo>
                      <a:pt x="7189" y="46237"/>
                      <a:pt x="7169" y="46237"/>
                      <a:pt x="7150" y="46237"/>
                    </a:cubicBezTo>
                    <a:cubicBezTo>
                      <a:pt x="8487" y="44790"/>
                      <a:pt x="10360" y="43987"/>
                      <a:pt x="12296" y="43987"/>
                    </a:cubicBezTo>
                    <a:close/>
                    <a:moveTo>
                      <a:pt x="106102" y="43761"/>
                    </a:moveTo>
                    <a:cubicBezTo>
                      <a:pt x="106575" y="43761"/>
                      <a:pt x="107052" y="43809"/>
                      <a:pt x="107525" y="43907"/>
                    </a:cubicBezTo>
                    <a:cubicBezTo>
                      <a:pt x="106512" y="45162"/>
                      <a:pt x="105939" y="46757"/>
                      <a:pt x="106127" y="48432"/>
                    </a:cubicBezTo>
                    <a:cubicBezTo>
                      <a:pt x="104866" y="46976"/>
                      <a:pt x="102990" y="46022"/>
                      <a:pt x="101003" y="46022"/>
                    </a:cubicBezTo>
                    <a:cubicBezTo>
                      <a:pt x="100985" y="46022"/>
                      <a:pt x="100966" y="46022"/>
                      <a:pt x="100948" y="46022"/>
                    </a:cubicBezTo>
                    <a:cubicBezTo>
                      <a:pt x="100928" y="46022"/>
                      <a:pt x="100908" y="46022"/>
                      <a:pt x="100889" y="46022"/>
                    </a:cubicBezTo>
                    <a:cubicBezTo>
                      <a:pt x="99020" y="46022"/>
                      <a:pt x="97252" y="46860"/>
                      <a:pt x="96011" y="48164"/>
                    </a:cubicBezTo>
                    <a:cubicBezTo>
                      <a:pt x="96091" y="46569"/>
                      <a:pt x="95509" y="45072"/>
                      <a:pt x="94523" y="43889"/>
                    </a:cubicBezTo>
                    <a:cubicBezTo>
                      <a:pt x="94952" y="43810"/>
                      <a:pt x="95382" y="43771"/>
                      <a:pt x="95809" y="43771"/>
                    </a:cubicBezTo>
                    <a:cubicBezTo>
                      <a:pt x="97740" y="43771"/>
                      <a:pt x="99605" y="44568"/>
                      <a:pt x="100948" y="46013"/>
                    </a:cubicBezTo>
                    <a:cubicBezTo>
                      <a:pt x="102294" y="44566"/>
                      <a:pt x="104168" y="43761"/>
                      <a:pt x="106102" y="43761"/>
                    </a:cubicBezTo>
                    <a:close/>
                    <a:moveTo>
                      <a:pt x="70796" y="39320"/>
                    </a:moveTo>
                    <a:cubicBezTo>
                      <a:pt x="71278" y="39320"/>
                      <a:pt x="71764" y="39370"/>
                      <a:pt x="72248" y="39472"/>
                    </a:cubicBezTo>
                    <a:cubicBezTo>
                      <a:pt x="71271" y="40717"/>
                      <a:pt x="70742" y="42286"/>
                      <a:pt x="70939" y="43934"/>
                    </a:cubicBezTo>
                    <a:cubicBezTo>
                      <a:pt x="71449" y="43820"/>
                      <a:pt x="71962" y="43765"/>
                      <a:pt x="72472" y="43765"/>
                    </a:cubicBezTo>
                    <a:cubicBezTo>
                      <a:pt x="74409" y="43765"/>
                      <a:pt x="76285" y="44568"/>
                      <a:pt x="77633" y="46022"/>
                    </a:cubicBezTo>
                    <a:lnTo>
                      <a:pt x="77633" y="46022"/>
                    </a:lnTo>
                    <a:cubicBezTo>
                      <a:pt x="77630" y="46022"/>
                      <a:pt x="77627" y="46022"/>
                      <a:pt x="77624" y="46022"/>
                    </a:cubicBezTo>
                    <a:cubicBezTo>
                      <a:pt x="77606" y="46022"/>
                      <a:pt x="77588" y="46022"/>
                      <a:pt x="77570" y="46022"/>
                    </a:cubicBezTo>
                    <a:cubicBezTo>
                      <a:pt x="75529" y="46022"/>
                      <a:pt x="73598" y="47030"/>
                      <a:pt x="72346" y="48558"/>
                    </a:cubicBezTo>
                    <a:cubicBezTo>
                      <a:pt x="72703" y="44845"/>
                      <a:pt x="69407" y="41568"/>
                      <a:pt x="65698" y="41568"/>
                    </a:cubicBezTo>
                    <a:cubicBezTo>
                      <a:pt x="65683" y="41568"/>
                      <a:pt x="65668" y="41569"/>
                      <a:pt x="65653" y="41569"/>
                    </a:cubicBezTo>
                    <a:cubicBezTo>
                      <a:pt x="66994" y="40120"/>
                      <a:pt x="68863" y="39320"/>
                      <a:pt x="70796" y="39320"/>
                    </a:cubicBezTo>
                    <a:close/>
                    <a:moveTo>
                      <a:pt x="35611" y="43966"/>
                    </a:moveTo>
                    <a:cubicBezTo>
                      <a:pt x="36087" y="43966"/>
                      <a:pt x="36566" y="44014"/>
                      <a:pt x="37042" y="44113"/>
                    </a:cubicBezTo>
                    <a:cubicBezTo>
                      <a:pt x="36020" y="45359"/>
                      <a:pt x="35456" y="46954"/>
                      <a:pt x="35635" y="48621"/>
                    </a:cubicBezTo>
                    <a:cubicBezTo>
                      <a:pt x="34383" y="47165"/>
                      <a:pt x="32507" y="46219"/>
                      <a:pt x="30512" y="46219"/>
                    </a:cubicBezTo>
                    <a:cubicBezTo>
                      <a:pt x="30496" y="46219"/>
                      <a:pt x="30481" y="46219"/>
                      <a:pt x="30465" y="46219"/>
                    </a:cubicBezTo>
                    <a:lnTo>
                      <a:pt x="30465" y="46219"/>
                    </a:lnTo>
                    <a:cubicBezTo>
                      <a:pt x="31802" y="44766"/>
                      <a:pt x="33677" y="43966"/>
                      <a:pt x="35611" y="43966"/>
                    </a:cubicBezTo>
                    <a:close/>
                    <a:moveTo>
                      <a:pt x="112828" y="41868"/>
                    </a:moveTo>
                    <a:cubicBezTo>
                      <a:pt x="116003" y="41868"/>
                      <a:pt x="119178" y="43944"/>
                      <a:pt x="119218" y="48101"/>
                    </a:cubicBezTo>
                    <a:cubicBezTo>
                      <a:pt x="118743" y="47999"/>
                      <a:pt x="118265" y="47949"/>
                      <a:pt x="117790" y="47949"/>
                    </a:cubicBezTo>
                    <a:cubicBezTo>
                      <a:pt x="115928" y="47949"/>
                      <a:pt x="114124" y="48714"/>
                      <a:pt x="112825" y="50103"/>
                    </a:cubicBezTo>
                    <a:lnTo>
                      <a:pt x="112825" y="50103"/>
                    </a:lnTo>
                    <a:cubicBezTo>
                      <a:pt x="111544" y="48726"/>
                      <a:pt x="109754" y="47949"/>
                      <a:pt x="107883" y="47949"/>
                    </a:cubicBezTo>
                    <a:cubicBezTo>
                      <a:pt x="107391" y="47949"/>
                      <a:pt x="106907" y="48002"/>
                      <a:pt x="106432" y="48101"/>
                    </a:cubicBezTo>
                    <a:cubicBezTo>
                      <a:pt x="106472" y="43947"/>
                      <a:pt x="109650" y="41868"/>
                      <a:pt x="112828" y="41868"/>
                    </a:cubicBezTo>
                    <a:close/>
                    <a:moveTo>
                      <a:pt x="136139" y="41870"/>
                    </a:moveTo>
                    <a:cubicBezTo>
                      <a:pt x="139313" y="41870"/>
                      <a:pt x="142484" y="43947"/>
                      <a:pt x="142525" y="48101"/>
                    </a:cubicBezTo>
                    <a:lnTo>
                      <a:pt x="142525" y="48119"/>
                    </a:lnTo>
                    <a:cubicBezTo>
                      <a:pt x="142050" y="48017"/>
                      <a:pt x="141571" y="47967"/>
                      <a:pt x="141097" y="47967"/>
                    </a:cubicBezTo>
                    <a:cubicBezTo>
                      <a:pt x="139236" y="47967"/>
                      <a:pt x="137435" y="48734"/>
                      <a:pt x="136136" y="50126"/>
                    </a:cubicBezTo>
                    <a:cubicBezTo>
                      <a:pt x="134854" y="48746"/>
                      <a:pt x="133062" y="47966"/>
                      <a:pt x="131181" y="47966"/>
                    </a:cubicBezTo>
                    <a:cubicBezTo>
                      <a:pt x="130697" y="47966"/>
                      <a:pt x="130213" y="48020"/>
                      <a:pt x="129738" y="48119"/>
                    </a:cubicBezTo>
                    <a:cubicBezTo>
                      <a:pt x="129778" y="43953"/>
                      <a:pt x="132960" y="41870"/>
                      <a:pt x="136139" y="41870"/>
                    </a:cubicBezTo>
                    <a:close/>
                    <a:moveTo>
                      <a:pt x="89297" y="41915"/>
                    </a:moveTo>
                    <a:cubicBezTo>
                      <a:pt x="92473" y="41915"/>
                      <a:pt x="95648" y="43994"/>
                      <a:pt x="95688" y="48155"/>
                    </a:cubicBezTo>
                    <a:cubicBezTo>
                      <a:pt x="95208" y="48050"/>
                      <a:pt x="94724" y="47999"/>
                      <a:pt x="94244" y="47999"/>
                    </a:cubicBezTo>
                    <a:cubicBezTo>
                      <a:pt x="92390" y="47999"/>
                      <a:pt x="90594" y="48763"/>
                      <a:pt x="89299" y="50152"/>
                    </a:cubicBezTo>
                    <a:lnTo>
                      <a:pt x="89299" y="50152"/>
                    </a:lnTo>
                    <a:cubicBezTo>
                      <a:pt x="88018" y="48782"/>
                      <a:pt x="86226" y="47993"/>
                      <a:pt x="84344" y="47993"/>
                    </a:cubicBezTo>
                    <a:cubicBezTo>
                      <a:pt x="83860" y="47993"/>
                      <a:pt x="83376" y="48047"/>
                      <a:pt x="82902" y="48155"/>
                    </a:cubicBezTo>
                    <a:cubicBezTo>
                      <a:pt x="82942" y="43996"/>
                      <a:pt x="86120" y="41915"/>
                      <a:pt x="89297" y="41915"/>
                    </a:cubicBezTo>
                    <a:close/>
                    <a:moveTo>
                      <a:pt x="42333" y="42069"/>
                    </a:moveTo>
                    <a:cubicBezTo>
                      <a:pt x="45505" y="42069"/>
                      <a:pt x="48680" y="44145"/>
                      <a:pt x="48726" y="48296"/>
                    </a:cubicBezTo>
                    <a:lnTo>
                      <a:pt x="48726" y="48296"/>
                    </a:lnTo>
                    <a:cubicBezTo>
                      <a:pt x="48256" y="48195"/>
                      <a:pt x="47782" y="48146"/>
                      <a:pt x="47311" y="48146"/>
                    </a:cubicBezTo>
                    <a:cubicBezTo>
                      <a:pt x="45452" y="48146"/>
                      <a:pt x="43648" y="48913"/>
                      <a:pt x="42355" y="50305"/>
                    </a:cubicBezTo>
                    <a:cubicBezTo>
                      <a:pt x="41074" y="48925"/>
                      <a:pt x="39282" y="48146"/>
                      <a:pt x="37400" y="48146"/>
                    </a:cubicBezTo>
                    <a:cubicBezTo>
                      <a:pt x="36916" y="48146"/>
                      <a:pt x="36432" y="48199"/>
                      <a:pt x="35958" y="48298"/>
                    </a:cubicBezTo>
                    <a:cubicBezTo>
                      <a:pt x="35989" y="44146"/>
                      <a:pt x="39159" y="42069"/>
                      <a:pt x="42333" y="42069"/>
                    </a:cubicBezTo>
                    <a:close/>
                    <a:moveTo>
                      <a:pt x="65648" y="42069"/>
                    </a:moveTo>
                    <a:cubicBezTo>
                      <a:pt x="68820" y="42069"/>
                      <a:pt x="71995" y="44144"/>
                      <a:pt x="72041" y="48294"/>
                    </a:cubicBezTo>
                    <a:lnTo>
                      <a:pt x="72041" y="48294"/>
                    </a:lnTo>
                    <a:cubicBezTo>
                      <a:pt x="71572" y="48195"/>
                      <a:pt x="71100" y="48146"/>
                      <a:pt x="70631" y="48146"/>
                    </a:cubicBezTo>
                    <a:cubicBezTo>
                      <a:pt x="68767" y="48146"/>
                      <a:pt x="66963" y="48913"/>
                      <a:pt x="65671" y="50305"/>
                    </a:cubicBezTo>
                    <a:cubicBezTo>
                      <a:pt x="64389" y="48925"/>
                      <a:pt x="62597" y="48146"/>
                      <a:pt x="60715" y="48146"/>
                    </a:cubicBezTo>
                    <a:cubicBezTo>
                      <a:pt x="60231" y="48146"/>
                      <a:pt x="59748" y="48199"/>
                      <a:pt x="59273" y="48298"/>
                    </a:cubicBezTo>
                    <a:cubicBezTo>
                      <a:pt x="59304" y="44146"/>
                      <a:pt x="62474" y="42069"/>
                      <a:pt x="65648" y="42069"/>
                    </a:cubicBezTo>
                    <a:close/>
                    <a:moveTo>
                      <a:pt x="18806" y="42115"/>
                    </a:moveTo>
                    <a:cubicBezTo>
                      <a:pt x="21981" y="42115"/>
                      <a:pt x="25156" y="44194"/>
                      <a:pt x="25196" y="48352"/>
                    </a:cubicBezTo>
                    <a:cubicBezTo>
                      <a:pt x="24718" y="48247"/>
                      <a:pt x="24235" y="48196"/>
                      <a:pt x="23756" y="48196"/>
                    </a:cubicBezTo>
                    <a:cubicBezTo>
                      <a:pt x="21903" y="48196"/>
                      <a:pt x="20103" y="48963"/>
                      <a:pt x="18807" y="50359"/>
                    </a:cubicBezTo>
                    <a:cubicBezTo>
                      <a:pt x="17526" y="48979"/>
                      <a:pt x="15734" y="48199"/>
                      <a:pt x="13852" y="48199"/>
                    </a:cubicBezTo>
                    <a:cubicBezTo>
                      <a:pt x="13368" y="48199"/>
                      <a:pt x="12884" y="48244"/>
                      <a:pt x="12409" y="48352"/>
                    </a:cubicBezTo>
                    <a:cubicBezTo>
                      <a:pt x="12454" y="44194"/>
                      <a:pt x="15631" y="42115"/>
                      <a:pt x="18806" y="42115"/>
                    </a:cubicBezTo>
                    <a:close/>
                    <a:moveTo>
                      <a:pt x="117952" y="48332"/>
                    </a:moveTo>
                    <a:cubicBezTo>
                      <a:pt x="118378" y="48332"/>
                      <a:pt x="118808" y="48371"/>
                      <a:pt x="119236" y="48450"/>
                    </a:cubicBezTo>
                    <a:cubicBezTo>
                      <a:pt x="118251" y="49624"/>
                      <a:pt x="117668" y="51130"/>
                      <a:pt x="117758" y="52724"/>
                    </a:cubicBezTo>
                    <a:lnTo>
                      <a:pt x="117749" y="52724"/>
                    </a:lnTo>
                    <a:cubicBezTo>
                      <a:pt x="116508" y="51412"/>
                      <a:pt x="114740" y="50583"/>
                      <a:pt x="112871" y="50583"/>
                    </a:cubicBezTo>
                    <a:cubicBezTo>
                      <a:pt x="112855" y="50583"/>
                      <a:pt x="112838" y="50583"/>
                      <a:pt x="112821" y="50583"/>
                    </a:cubicBezTo>
                    <a:lnTo>
                      <a:pt x="112821" y="50583"/>
                    </a:lnTo>
                    <a:cubicBezTo>
                      <a:pt x="114156" y="49130"/>
                      <a:pt x="116021" y="48332"/>
                      <a:pt x="117952" y="48332"/>
                    </a:cubicBezTo>
                    <a:close/>
                    <a:moveTo>
                      <a:pt x="94437" y="48377"/>
                    </a:moveTo>
                    <a:cubicBezTo>
                      <a:pt x="94862" y="48377"/>
                      <a:pt x="95289" y="48416"/>
                      <a:pt x="95715" y="48495"/>
                    </a:cubicBezTo>
                    <a:cubicBezTo>
                      <a:pt x="94722" y="49676"/>
                      <a:pt x="94140" y="51168"/>
                      <a:pt x="94227" y="52760"/>
                    </a:cubicBezTo>
                    <a:lnTo>
                      <a:pt x="94227" y="52760"/>
                    </a:lnTo>
                    <a:cubicBezTo>
                      <a:pt x="92986" y="51457"/>
                      <a:pt x="91219" y="50627"/>
                      <a:pt x="89350" y="50627"/>
                    </a:cubicBezTo>
                    <a:cubicBezTo>
                      <a:pt x="89333" y="50627"/>
                      <a:pt x="89316" y="50628"/>
                      <a:pt x="89299" y="50628"/>
                    </a:cubicBezTo>
                    <a:lnTo>
                      <a:pt x="89299" y="50628"/>
                    </a:lnTo>
                    <a:cubicBezTo>
                      <a:pt x="90637" y="49180"/>
                      <a:pt x="92504" y="48377"/>
                      <a:pt x="94437" y="48377"/>
                    </a:cubicBezTo>
                    <a:close/>
                    <a:moveTo>
                      <a:pt x="84143" y="48369"/>
                    </a:moveTo>
                    <a:cubicBezTo>
                      <a:pt x="86079" y="48369"/>
                      <a:pt x="87954" y="49173"/>
                      <a:pt x="89299" y="50628"/>
                    </a:cubicBezTo>
                    <a:lnTo>
                      <a:pt x="89299" y="50628"/>
                    </a:lnTo>
                    <a:cubicBezTo>
                      <a:pt x="89296" y="50628"/>
                      <a:pt x="89293" y="50628"/>
                      <a:pt x="89290" y="50628"/>
                    </a:cubicBezTo>
                    <a:cubicBezTo>
                      <a:pt x="89270" y="50628"/>
                      <a:pt x="89250" y="50627"/>
                      <a:pt x="89231" y="50627"/>
                    </a:cubicBezTo>
                    <a:cubicBezTo>
                      <a:pt x="87362" y="50627"/>
                      <a:pt x="85603" y="51457"/>
                      <a:pt x="84353" y="52760"/>
                    </a:cubicBezTo>
                    <a:cubicBezTo>
                      <a:pt x="84443" y="51174"/>
                      <a:pt x="83860" y="49669"/>
                      <a:pt x="82866" y="48486"/>
                    </a:cubicBezTo>
                    <a:cubicBezTo>
                      <a:pt x="83291" y="48407"/>
                      <a:pt x="83719" y="48369"/>
                      <a:pt x="84143" y="48369"/>
                    </a:cubicBezTo>
                    <a:close/>
                    <a:moveTo>
                      <a:pt x="47484" y="48526"/>
                    </a:moveTo>
                    <a:cubicBezTo>
                      <a:pt x="47914" y="48526"/>
                      <a:pt x="48348" y="48566"/>
                      <a:pt x="48780" y="48647"/>
                    </a:cubicBezTo>
                    <a:cubicBezTo>
                      <a:pt x="47785" y="49821"/>
                      <a:pt x="47203" y="51327"/>
                      <a:pt x="47284" y="52922"/>
                    </a:cubicBezTo>
                    <a:cubicBezTo>
                      <a:pt x="46042" y="51618"/>
                      <a:pt x="44274" y="50780"/>
                      <a:pt x="42406" y="50780"/>
                    </a:cubicBezTo>
                    <a:cubicBezTo>
                      <a:pt x="42386" y="50780"/>
                      <a:pt x="42366" y="50780"/>
                      <a:pt x="42346" y="50780"/>
                    </a:cubicBezTo>
                    <a:cubicBezTo>
                      <a:pt x="42343" y="50780"/>
                      <a:pt x="42340" y="50780"/>
                      <a:pt x="42338" y="50780"/>
                    </a:cubicBezTo>
                    <a:lnTo>
                      <a:pt x="42338" y="50780"/>
                    </a:lnTo>
                    <a:lnTo>
                      <a:pt x="42355" y="50771"/>
                    </a:lnTo>
                    <a:cubicBezTo>
                      <a:pt x="43689" y="49328"/>
                      <a:pt x="45555" y="48526"/>
                      <a:pt x="47484" y="48526"/>
                    </a:cubicBezTo>
                    <a:close/>
                    <a:moveTo>
                      <a:pt x="107658" y="48326"/>
                    </a:moveTo>
                    <a:cubicBezTo>
                      <a:pt x="109596" y="48326"/>
                      <a:pt x="111472" y="49128"/>
                      <a:pt x="112821" y="50583"/>
                    </a:cubicBezTo>
                    <a:lnTo>
                      <a:pt x="112821" y="50583"/>
                    </a:lnTo>
                    <a:cubicBezTo>
                      <a:pt x="112818" y="50583"/>
                      <a:pt x="112815" y="50583"/>
                      <a:pt x="112812" y="50583"/>
                    </a:cubicBezTo>
                    <a:cubicBezTo>
                      <a:pt x="112793" y="50583"/>
                      <a:pt x="112774" y="50583"/>
                      <a:pt x="112756" y="50583"/>
                    </a:cubicBezTo>
                    <a:cubicBezTo>
                      <a:pt x="110769" y="50583"/>
                      <a:pt x="108902" y="51528"/>
                      <a:pt x="107641" y="52975"/>
                    </a:cubicBezTo>
                    <a:lnTo>
                      <a:pt x="107641" y="52975"/>
                    </a:lnTo>
                    <a:cubicBezTo>
                      <a:pt x="107794" y="51300"/>
                      <a:pt x="107202" y="49723"/>
                      <a:pt x="106163" y="48486"/>
                    </a:cubicBezTo>
                    <a:cubicBezTo>
                      <a:pt x="106660" y="48378"/>
                      <a:pt x="107161" y="48326"/>
                      <a:pt x="107658" y="48326"/>
                    </a:cubicBezTo>
                    <a:close/>
                    <a:moveTo>
                      <a:pt x="23936" y="48579"/>
                    </a:moveTo>
                    <a:cubicBezTo>
                      <a:pt x="24366" y="48579"/>
                      <a:pt x="24800" y="48619"/>
                      <a:pt x="25232" y="48701"/>
                    </a:cubicBezTo>
                    <a:cubicBezTo>
                      <a:pt x="24237" y="49875"/>
                      <a:pt x="23655" y="51380"/>
                      <a:pt x="23744" y="52966"/>
                    </a:cubicBezTo>
                    <a:cubicBezTo>
                      <a:pt x="22494" y="51663"/>
                      <a:pt x="20727" y="50834"/>
                      <a:pt x="18867" y="50834"/>
                    </a:cubicBezTo>
                    <a:cubicBezTo>
                      <a:pt x="18847" y="50834"/>
                      <a:pt x="18827" y="50834"/>
                      <a:pt x="18807" y="50834"/>
                    </a:cubicBezTo>
                    <a:cubicBezTo>
                      <a:pt x="18787" y="50834"/>
                      <a:pt x="18767" y="50834"/>
                      <a:pt x="18747" y="50834"/>
                    </a:cubicBezTo>
                    <a:cubicBezTo>
                      <a:pt x="16879" y="50834"/>
                      <a:pt x="15111" y="51663"/>
                      <a:pt x="13870" y="52975"/>
                    </a:cubicBezTo>
                    <a:cubicBezTo>
                      <a:pt x="13951" y="51380"/>
                      <a:pt x="13368" y="49875"/>
                      <a:pt x="12374" y="48701"/>
                    </a:cubicBezTo>
                    <a:cubicBezTo>
                      <a:pt x="12804" y="48622"/>
                      <a:pt x="13235" y="48583"/>
                      <a:pt x="13663" y="48583"/>
                    </a:cubicBezTo>
                    <a:cubicBezTo>
                      <a:pt x="15599" y="48583"/>
                      <a:pt x="17464" y="49379"/>
                      <a:pt x="18807" y="50825"/>
                    </a:cubicBezTo>
                    <a:cubicBezTo>
                      <a:pt x="20140" y="49382"/>
                      <a:pt x="22007" y="48579"/>
                      <a:pt x="23936" y="48579"/>
                    </a:cubicBezTo>
                    <a:close/>
                    <a:moveTo>
                      <a:pt x="37172" y="48527"/>
                    </a:moveTo>
                    <a:cubicBezTo>
                      <a:pt x="39112" y="48527"/>
                      <a:pt x="40993" y="49328"/>
                      <a:pt x="42337" y="50780"/>
                    </a:cubicBezTo>
                    <a:lnTo>
                      <a:pt x="42337" y="50780"/>
                    </a:lnTo>
                    <a:cubicBezTo>
                      <a:pt x="42322" y="50780"/>
                      <a:pt x="42306" y="50780"/>
                      <a:pt x="42291" y="50780"/>
                    </a:cubicBezTo>
                    <a:cubicBezTo>
                      <a:pt x="40304" y="50780"/>
                      <a:pt x="38437" y="51725"/>
                      <a:pt x="37185" y="53172"/>
                    </a:cubicBezTo>
                    <a:cubicBezTo>
                      <a:pt x="37328" y="51497"/>
                      <a:pt x="36737" y="49920"/>
                      <a:pt x="35698" y="48683"/>
                    </a:cubicBezTo>
                    <a:cubicBezTo>
                      <a:pt x="36188" y="48578"/>
                      <a:pt x="36682" y="48527"/>
                      <a:pt x="37172" y="48527"/>
                    </a:cubicBezTo>
                    <a:close/>
                    <a:moveTo>
                      <a:pt x="124476" y="46476"/>
                    </a:moveTo>
                    <a:cubicBezTo>
                      <a:pt x="127652" y="46476"/>
                      <a:pt x="130827" y="48554"/>
                      <a:pt x="130867" y="52716"/>
                    </a:cubicBezTo>
                    <a:cubicBezTo>
                      <a:pt x="130392" y="52614"/>
                      <a:pt x="129914" y="52564"/>
                      <a:pt x="129439" y="52564"/>
                    </a:cubicBezTo>
                    <a:cubicBezTo>
                      <a:pt x="127578" y="52564"/>
                      <a:pt x="125778" y="53330"/>
                      <a:pt x="124478" y="54723"/>
                    </a:cubicBezTo>
                    <a:cubicBezTo>
                      <a:pt x="123197" y="53343"/>
                      <a:pt x="121405" y="52563"/>
                      <a:pt x="119532" y="52563"/>
                    </a:cubicBezTo>
                    <a:cubicBezTo>
                      <a:pt x="119039" y="52563"/>
                      <a:pt x="118555" y="52617"/>
                      <a:pt x="118080" y="52716"/>
                    </a:cubicBezTo>
                    <a:cubicBezTo>
                      <a:pt x="118121" y="48557"/>
                      <a:pt x="121299" y="46476"/>
                      <a:pt x="124476" y="46476"/>
                    </a:cubicBezTo>
                    <a:close/>
                    <a:moveTo>
                      <a:pt x="77629" y="46523"/>
                    </a:moveTo>
                    <a:cubicBezTo>
                      <a:pt x="80800" y="46523"/>
                      <a:pt x="83975" y="48597"/>
                      <a:pt x="84021" y="52747"/>
                    </a:cubicBezTo>
                    <a:lnTo>
                      <a:pt x="84021" y="52747"/>
                    </a:lnTo>
                    <a:cubicBezTo>
                      <a:pt x="83554" y="52648"/>
                      <a:pt x="83083" y="52600"/>
                      <a:pt x="82615" y="52600"/>
                    </a:cubicBezTo>
                    <a:cubicBezTo>
                      <a:pt x="80757" y="52600"/>
                      <a:pt x="78952" y="53366"/>
                      <a:pt x="77660" y="54759"/>
                    </a:cubicBezTo>
                    <a:cubicBezTo>
                      <a:pt x="76378" y="53379"/>
                      <a:pt x="74586" y="52599"/>
                      <a:pt x="72704" y="52599"/>
                    </a:cubicBezTo>
                    <a:cubicBezTo>
                      <a:pt x="72221" y="52599"/>
                      <a:pt x="71737" y="52644"/>
                      <a:pt x="71262" y="52751"/>
                    </a:cubicBezTo>
                    <a:cubicBezTo>
                      <a:pt x="71289" y="48599"/>
                      <a:pt x="74457" y="46523"/>
                      <a:pt x="77629" y="46523"/>
                    </a:cubicBezTo>
                    <a:close/>
                    <a:moveTo>
                      <a:pt x="100946" y="46518"/>
                    </a:moveTo>
                    <a:cubicBezTo>
                      <a:pt x="104122" y="46518"/>
                      <a:pt x="107296" y="48595"/>
                      <a:pt x="107337" y="52751"/>
                    </a:cubicBezTo>
                    <a:cubicBezTo>
                      <a:pt x="106864" y="52650"/>
                      <a:pt x="106387" y="52600"/>
                      <a:pt x="105914" y="52600"/>
                    </a:cubicBezTo>
                    <a:cubicBezTo>
                      <a:pt x="104054" y="52600"/>
                      <a:pt x="102248" y="53368"/>
                      <a:pt x="100948" y="54767"/>
                    </a:cubicBezTo>
                    <a:lnTo>
                      <a:pt x="100948" y="54759"/>
                    </a:lnTo>
                    <a:cubicBezTo>
                      <a:pt x="99667" y="53379"/>
                      <a:pt x="97875" y="52599"/>
                      <a:pt x="95993" y="52599"/>
                    </a:cubicBezTo>
                    <a:cubicBezTo>
                      <a:pt x="95509" y="52599"/>
                      <a:pt x="95025" y="52653"/>
                      <a:pt x="94550" y="52751"/>
                    </a:cubicBezTo>
                    <a:cubicBezTo>
                      <a:pt x="94591" y="48597"/>
                      <a:pt x="97769" y="46518"/>
                      <a:pt x="100946" y="46518"/>
                    </a:cubicBezTo>
                    <a:close/>
                    <a:moveTo>
                      <a:pt x="54008" y="46667"/>
                    </a:moveTo>
                    <a:cubicBezTo>
                      <a:pt x="57185" y="46667"/>
                      <a:pt x="60361" y="48746"/>
                      <a:pt x="60402" y="52904"/>
                    </a:cubicBezTo>
                    <a:cubicBezTo>
                      <a:pt x="59922" y="52799"/>
                      <a:pt x="59438" y="52748"/>
                      <a:pt x="58958" y="52748"/>
                    </a:cubicBezTo>
                    <a:cubicBezTo>
                      <a:pt x="57103" y="52748"/>
                      <a:pt x="55303" y="53512"/>
                      <a:pt x="54008" y="54906"/>
                    </a:cubicBezTo>
                    <a:lnTo>
                      <a:pt x="54008" y="54906"/>
                    </a:lnTo>
                    <a:cubicBezTo>
                      <a:pt x="52727" y="53529"/>
                      <a:pt x="50937" y="52751"/>
                      <a:pt x="49058" y="52751"/>
                    </a:cubicBezTo>
                    <a:cubicBezTo>
                      <a:pt x="48574" y="52751"/>
                      <a:pt x="48090" y="52796"/>
                      <a:pt x="47615" y="52904"/>
                    </a:cubicBezTo>
                    <a:cubicBezTo>
                      <a:pt x="47655" y="48746"/>
                      <a:pt x="50832" y="46667"/>
                      <a:pt x="54008" y="46667"/>
                    </a:cubicBezTo>
                    <a:close/>
                    <a:moveTo>
                      <a:pt x="7148" y="46724"/>
                    </a:moveTo>
                    <a:cubicBezTo>
                      <a:pt x="10323" y="46724"/>
                      <a:pt x="13498" y="48801"/>
                      <a:pt x="13538" y="52957"/>
                    </a:cubicBezTo>
                    <a:cubicBezTo>
                      <a:pt x="13065" y="52856"/>
                      <a:pt x="12588" y="52806"/>
                      <a:pt x="12114" y="52806"/>
                    </a:cubicBezTo>
                    <a:cubicBezTo>
                      <a:pt x="10255" y="52806"/>
                      <a:pt x="8451" y="53572"/>
                      <a:pt x="7159" y="54965"/>
                    </a:cubicBezTo>
                    <a:cubicBezTo>
                      <a:pt x="5877" y="53585"/>
                      <a:pt x="4076" y="52805"/>
                      <a:pt x="2194" y="52805"/>
                    </a:cubicBezTo>
                    <a:cubicBezTo>
                      <a:pt x="1711" y="52805"/>
                      <a:pt x="1227" y="52859"/>
                      <a:pt x="752" y="52957"/>
                    </a:cubicBezTo>
                    <a:cubicBezTo>
                      <a:pt x="792" y="48803"/>
                      <a:pt x="3970" y="46724"/>
                      <a:pt x="7148" y="46724"/>
                    </a:cubicBezTo>
                    <a:close/>
                    <a:moveTo>
                      <a:pt x="30465" y="46724"/>
                    </a:moveTo>
                    <a:cubicBezTo>
                      <a:pt x="33638" y="46724"/>
                      <a:pt x="36811" y="48800"/>
                      <a:pt x="36854" y="52954"/>
                    </a:cubicBezTo>
                    <a:lnTo>
                      <a:pt x="36854" y="52954"/>
                    </a:lnTo>
                    <a:cubicBezTo>
                      <a:pt x="36384" y="52854"/>
                      <a:pt x="35912" y="52806"/>
                      <a:pt x="35443" y="52806"/>
                    </a:cubicBezTo>
                    <a:cubicBezTo>
                      <a:pt x="33580" y="52806"/>
                      <a:pt x="31775" y="53572"/>
                      <a:pt x="30483" y="54965"/>
                    </a:cubicBezTo>
                    <a:cubicBezTo>
                      <a:pt x="29201" y="53585"/>
                      <a:pt x="27409" y="52805"/>
                      <a:pt x="25528" y="52805"/>
                    </a:cubicBezTo>
                    <a:cubicBezTo>
                      <a:pt x="25044" y="52805"/>
                      <a:pt x="24560" y="52859"/>
                      <a:pt x="24085" y="52957"/>
                    </a:cubicBezTo>
                    <a:cubicBezTo>
                      <a:pt x="24116" y="48803"/>
                      <a:pt x="27290" y="46724"/>
                      <a:pt x="30465" y="46724"/>
                    </a:cubicBezTo>
                    <a:close/>
                    <a:moveTo>
                      <a:pt x="119323" y="52938"/>
                    </a:moveTo>
                    <a:cubicBezTo>
                      <a:pt x="121259" y="52938"/>
                      <a:pt x="123134" y="53741"/>
                      <a:pt x="124478" y="55189"/>
                    </a:cubicBezTo>
                    <a:lnTo>
                      <a:pt x="124478" y="55189"/>
                    </a:lnTo>
                    <a:cubicBezTo>
                      <a:pt x="124475" y="55189"/>
                      <a:pt x="124472" y="55189"/>
                      <a:pt x="124469" y="55189"/>
                    </a:cubicBezTo>
                    <a:cubicBezTo>
                      <a:pt x="124450" y="55188"/>
                      <a:pt x="124430" y="55188"/>
                      <a:pt x="124410" y="55188"/>
                    </a:cubicBezTo>
                    <a:cubicBezTo>
                      <a:pt x="122541" y="55188"/>
                      <a:pt x="120782" y="56027"/>
                      <a:pt x="119532" y="57330"/>
                    </a:cubicBezTo>
                    <a:cubicBezTo>
                      <a:pt x="119622" y="55744"/>
                      <a:pt x="119039" y="54239"/>
                      <a:pt x="118045" y="53056"/>
                    </a:cubicBezTo>
                    <a:cubicBezTo>
                      <a:pt x="118470" y="52977"/>
                      <a:pt x="118898" y="52938"/>
                      <a:pt x="119323" y="52938"/>
                    </a:cubicBezTo>
                    <a:close/>
                    <a:moveTo>
                      <a:pt x="129620" y="52938"/>
                    </a:moveTo>
                    <a:cubicBezTo>
                      <a:pt x="130043" y="52938"/>
                      <a:pt x="130470" y="52977"/>
                      <a:pt x="130894" y="53056"/>
                    </a:cubicBezTo>
                    <a:cubicBezTo>
                      <a:pt x="129908" y="54230"/>
                      <a:pt x="129326" y="55735"/>
                      <a:pt x="129415" y="57321"/>
                    </a:cubicBezTo>
                    <a:lnTo>
                      <a:pt x="129406" y="57330"/>
                    </a:lnTo>
                    <a:cubicBezTo>
                      <a:pt x="128165" y="56027"/>
                      <a:pt x="126397" y="55188"/>
                      <a:pt x="124528" y="55188"/>
                    </a:cubicBezTo>
                    <a:cubicBezTo>
                      <a:pt x="124512" y="55188"/>
                      <a:pt x="124495" y="55188"/>
                      <a:pt x="124478" y="55189"/>
                    </a:cubicBezTo>
                    <a:lnTo>
                      <a:pt x="124478" y="55189"/>
                    </a:lnTo>
                    <a:cubicBezTo>
                      <a:pt x="125816" y="53741"/>
                      <a:pt x="127689" y="52938"/>
                      <a:pt x="129620" y="52938"/>
                    </a:cubicBezTo>
                    <a:close/>
                    <a:moveTo>
                      <a:pt x="82780" y="52974"/>
                    </a:moveTo>
                    <a:cubicBezTo>
                      <a:pt x="83204" y="52974"/>
                      <a:pt x="83632" y="53013"/>
                      <a:pt x="84057" y="53092"/>
                    </a:cubicBezTo>
                    <a:cubicBezTo>
                      <a:pt x="83538" y="53710"/>
                      <a:pt x="83135" y="54418"/>
                      <a:pt x="82875" y="55180"/>
                    </a:cubicBezTo>
                    <a:cubicBezTo>
                      <a:pt x="82633" y="55879"/>
                      <a:pt x="82525" y="56622"/>
                      <a:pt x="82570" y="57357"/>
                    </a:cubicBezTo>
                    <a:cubicBezTo>
                      <a:pt x="81329" y="56062"/>
                      <a:pt x="79570" y="55224"/>
                      <a:pt x="77701" y="55224"/>
                    </a:cubicBezTo>
                    <a:cubicBezTo>
                      <a:pt x="77681" y="55224"/>
                      <a:pt x="77661" y="55224"/>
                      <a:pt x="77642" y="55224"/>
                    </a:cubicBezTo>
                    <a:cubicBezTo>
                      <a:pt x="78979" y="53777"/>
                      <a:pt x="80847" y="52974"/>
                      <a:pt x="82780" y="52974"/>
                    </a:cubicBezTo>
                    <a:close/>
                    <a:moveTo>
                      <a:pt x="95806" y="52982"/>
                    </a:moveTo>
                    <a:cubicBezTo>
                      <a:pt x="97733" y="52982"/>
                      <a:pt x="99604" y="53779"/>
                      <a:pt x="100939" y="55224"/>
                    </a:cubicBezTo>
                    <a:cubicBezTo>
                      <a:pt x="100919" y="55224"/>
                      <a:pt x="100900" y="55224"/>
                      <a:pt x="100880" y="55224"/>
                    </a:cubicBezTo>
                    <a:cubicBezTo>
                      <a:pt x="99020" y="55224"/>
                      <a:pt x="97252" y="56062"/>
                      <a:pt x="96011" y="57357"/>
                    </a:cubicBezTo>
                    <a:cubicBezTo>
                      <a:pt x="96047" y="56622"/>
                      <a:pt x="95948" y="55879"/>
                      <a:pt x="95706" y="55180"/>
                    </a:cubicBezTo>
                    <a:cubicBezTo>
                      <a:pt x="95446" y="54418"/>
                      <a:pt x="95043" y="53710"/>
                      <a:pt x="94523" y="53101"/>
                    </a:cubicBezTo>
                    <a:cubicBezTo>
                      <a:pt x="94950" y="53021"/>
                      <a:pt x="95379" y="52982"/>
                      <a:pt x="95806" y="52982"/>
                    </a:cubicBezTo>
                    <a:close/>
                    <a:moveTo>
                      <a:pt x="59124" y="53131"/>
                    </a:moveTo>
                    <a:cubicBezTo>
                      <a:pt x="59554" y="53131"/>
                      <a:pt x="59988" y="53171"/>
                      <a:pt x="60420" y="53253"/>
                    </a:cubicBezTo>
                    <a:cubicBezTo>
                      <a:pt x="59425" y="54436"/>
                      <a:pt x="58843" y="55932"/>
                      <a:pt x="58932" y="57527"/>
                    </a:cubicBezTo>
                    <a:lnTo>
                      <a:pt x="58923" y="57518"/>
                    </a:lnTo>
                    <a:cubicBezTo>
                      <a:pt x="57682" y="56215"/>
                      <a:pt x="55914" y="55385"/>
                      <a:pt x="54046" y="55385"/>
                    </a:cubicBezTo>
                    <a:cubicBezTo>
                      <a:pt x="54026" y="55385"/>
                      <a:pt x="54006" y="55386"/>
                      <a:pt x="53986" y="55386"/>
                    </a:cubicBezTo>
                    <a:cubicBezTo>
                      <a:pt x="53966" y="55386"/>
                      <a:pt x="53946" y="55385"/>
                      <a:pt x="53927" y="55385"/>
                    </a:cubicBezTo>
                    <a:cubicBezTo>
                      <a:pt x="52067" y="55385"/>
                      <a:pt x="50299" y="56215"/>
                      <a:pt x="49049" y="57527"/>
                    </a:cubicBezTo>
                    <a:cubicBezTo>
                      <a:pt x="49138" y="55932"/>
                      <a:pt x="48556" y="54427"/>
                      <a:pt x="47561" y="53253"/>
                    </a:cubicBezTo>
                    <a:cubicBezTo>
                      <a:pt x="47993" y="53171"/>
                      <a:pt x="48427" y="53131"/>
                      <a:pt x="48858" y="53131"/>
                    </a:cubicBezTo>
                    <a:cubicBezTo>
                      <a:pt x="50787" y="53131"/>
                      <a:pt x="52654" y="53934"/>
                      <a:pt x="53995" y="55377"/>
                    </a:cubicBezTo>
                    <a:cubicBezTo>
                      <a:pt x="55328" y="53934"/>
                      <a:pt x="57194" y="53131"/>
                      <a:pt x="59124" y="53131"/>
                    </a:cubicBezTo>
                    <a:close/>
                    <a:moveTo>
                      <a:pt x="12289" y="53188"/>
                    </a:moveTo>
                    <a:cubicBezTo>
                      <a:pt x="12716" y="53188"/>
                      <a:pt x="13146" y="53227"/>
                      <a:pt x="13574" y="53307"/>
                    </a:cubicBezTo>
                    <a:cubicBezTo>
                      <a:pt x="13046" y="53916"/>
                      <a:pt x="12651" y="54624"/>
                      <a:pt x="12391" y="55386"/>
                    </a:cubicBezTo>
                    <a:cubicBezTo>
                      <a:pt x="12150" y="56085"/>
                      <a:pt x="12042" y="56819"/>
                      <a:pt x="12087" y="57563"/>
                    </a:cubicBezTo>
                    <a:lnTo>
                      <a:pt x="12078" y="57563"/>
                    </a:lnTo>
                    <a:cubicBezTo>
                      <a:pt x="10836" y="56269"/>
                      <a:pt x="9077" y="55430"/>
                      <a:pt x="7217" y="55430"/>
                    </a:cubicBezTo>
                    <a:cubicBezTo>
                      <a:pt x="7198" y="55430"/>
                      <a:pt x="7178" y="55430"/>
                      <a:pt x="7159" y="55431"/>
                    </a:cubicBezTo>
                    <a:cubicBezTo>
                      <a:pt x="8494" y="53985"/>
                      <a:pt x="10358" y="53188"/>
                      <a:pt x="12289" y="53188"/>
                    </a:cubicBezTo>
                    <a:close/>
                    <a:moveTo>
                      <a:pt x="25322" y="53188"/>
                    </a:moveTo>
                    <a:cubicBezTo>
                      <a:pt x="27247" y="53188"/>
                      <a:pt x="29113" y="53985"/>
                      <a:pt x="30456" y="55431"/>
                    </a:cubicBezTo>
                    <a:cubicBezTo>
                      <a:pt x="30436" y="55430"/>
                      <a:pt x="30416" y="55430"/>
                      <a:pt x="30397" y="55430"/>
                    </a:cubicBezTo>
                    <a:cubicBezTo>
                      <a:pt x="28528" y="55430"/>
                      <a:pt x="26769" y="56269"/>
                      <a:pt x="25528" y="57563"/>
                    </a:cubicBezTo>
                    <a:cubicBezTo>
                      <a:pt x="25563" y="56828"/>
                      <a:pt x="25465" y="56085"/>
                      <a:pt x="25223" y="55386"/>
                    </a:cubicBezTo>
                    <a:cubicBezTo>
                      <a:pt x="24954" y="54624"/>
                      <a:pt x="24560" y="53916"/>
                      <a:pt x="24040" y="53307"/>
                    </a:cubicBezTo>
                    <a:cubicBezTo>
                      <a:pt x="24467" y="53227"/>
                      <a:pt x="24896" y="53188"/>
                      <a:pt x="25322" y="53188"/>
                    </a:cubicBezTo>
                    <a:close/>
                    <a:moveTo>
                      <a:pt x="106107" y="52975"/>
                    </a:moveTo>
                    <a:cubicBezTo>
                      <a:pt x="106578" y="52975"/>
                      <a:pt x="107053" y="53022"/>
                      <a:pt x="107525" y="53119"/>
                    </a:cubicBezTo>
                    <a:cubicBezTo>
                      <a:pt x="106512" y="54373"/>
                      <a:pt x="105948" y="55959"/>
                      <a:pt x="106118" y="57626"/>
                    </a:cubicBezTo>
                    <a:cubicBezTo>
                      <a:pt x="104870" y="56163"/>
                      <a:pt x="102982" y="55215"/>
                      <a:pt x="100985" y="55215"/>
                    </a:cubicBezTo>
                    <a:cubicBezTo>
                      <a:pt x="100976" y="55215"/>
                      <a:pt x="100966" y="55215"/>
                      <a:pt x="100957" y="55215"/>
                    </a:cubicBezTo>
                    <a:cubicBezTo>
                      <a:pt x="102304" y="53768"/>
                      <a:pt x="104177" y="52975"/>
                      <a:pt x="106107" y="52975"/>
                    </a:cubicBezTo>
                    <a:close/>
                    <a:moveTo>
                      <a:pt x="70795" y="48523"/>
                    </a:moveTo>
                    <a:cubicBezTo>
                      <a:pt x="71278" y="48523"/>
                      <a:pt x="71764" y="48572"/>
                      <a:pt x="72248" y="48674"/>
                    </a:cubicBezTo>
                    <a:cubicBezTo>
                      <a:pt x="71271" y="49920"/>
                      <a:pt x="70742" y="51488"/>
                      <a:pt x="70939" y="53137"/>
                    </a:cubicBezTo>
                    <a:cubicBezTo>
                      <a:pt x="71445" y="53025"/>
                      <a:pt x="71954" y="52971"/>
                      <a:pt x="72460" y="52971"/>
                    </a:cubicBezTo>
                    <a:cubicBezTo>
                      <a:pt x="74392" y="52971"/>
                      <a:pt x="76265" y="53767"/>
                      <a:pt x="77615" y="55215"/>
                    </a:cubicBezTo>
                    <a:cubicBezTo>
                      <a:pt x="77597" y="55215"/>
                      <a:pt x="77579" y="55215"/>
                      <a:pt x="77561" y="55215"/>
                    </a:cubicBezTo>
                    <a:cubicBezTo>
                      <a:pt x="75520" y="55215"/>
                      <a:pt x="73598" y="56223"/>
                      <a:pt x="72346" y="57742"/>
                    </a:cubicBezTo>
                    <a:cubicBezTo>
                      <a:pt x="72694" y="54062"/>
                      <a:pt x="69407" y="50780"/>
                      <a:pt x="65713" y="50780"/>
                    </a:cubicBezTo>
                    <a:cubicBezTo>
                      <a:pt x="65693" y="50780"/>
                      <a:pt x="65673" y="50780"/>
                      <a:pt x="65653" y="50780"/>
                    </a:cubicBezTo>
                    <a:lnTo>
                      <a:pt x="65644" y="50780"/>
                    </a:lnTo>
                    <a:cubicBezTo>
                      <a:pt x="65624" y="50780"/>
                      <a:pt x="65604" y="50780"/>
                      <a:pt x="65584" y="50780"/>
                    </a:cubicBezTo>
                    <a:cubicBezTo>
                      <a:pt x="63716" y="50780"/>
                      <a:pt x="61957" y="51618"/>
                      <a:pt x="60706" y="52922"/>
                    </a:cubicBezTo>
                    <a:cubicBezTo>
                      <a:pt x="60796" y="51327"/>
                      <a:pt x="60214" y="49830"/>
                      <a:pt x="59219" y="48647"/>
                    </a:cubicBezTo>
                    <a:cubicBezTo>
                      <a:pt x="59647" y="48568"/>
                      <a:pt x="60078" y="48529"/>
                      <a:pt x="60505" y="48529"/>
                    </a:cubicBezTo>
                    <a:cubicBezTo>
                      <a:pt x="62438" y="48529"/>
                      <a:pt x="64310" y="49326"/>
                      <a:pt x="65653" y="50771"/>
                    </a:cubicBezTo>
                    <a:cubicBezTo>
                      <a:pt x="66986" y="49323"/>
                      <a:pt x="68860" y="48523"/>
                      <a:pt x="70795" y="48523"/>
                    </a:cubicBezTo>
                    <a:close/>
                    <a:moveTo>
                      <a:pt x="35611" y="53177"/>
                    </a:moveTo>
                    <a:cubicBezTo>
                      <a:pt x="36086" y="53177"/>
                      <a:pt x="36566" y="53226"/>
                      <a:pt x="37042" y="53325"/>
                    </a:cubicBezTo>
                    <a:cubicBezTo>
                      <a:pt x="36029" y="54570"/>
                      <a:pt x="35456" y="56156"/>
                      <a:pt x="35635" y="57823"/>
                    </a:cubicBezTo>
                    <a:cubicBezTo>
                      <a:pt x="34383" y="56367"/>
                      <a:pt x="32516" y="55421"/>
                      <a:pt x="30530" y="55421"/>
                    </a:cubicBezTo>
                    <a:cubicBezTo>
                      <a:pt x="30511" y="55421"/>
                      <a:pt x="30492" y="55421"/>
                      <a:pt x="30474" y="55422"/>
                    </a:cubicBezTo>
                    <a:cubicBezTo>
                      <a:pt x="31811" y="53976"/>
                      <a:pt x="33679" y="53177"/>
                      <a:pt x="35611" y="53177"/>
                    </a:cubicBezTo>
                    <a:close/>
                    <a:moveTo>
                      <a:pt x="112825" y="51076"/>
                    </a:moveTo>
                    <a:cubicBezTo>
                      <a:pt x="116002" y="51076"/>
                      <a:pt x="119178" y="53155"/>
                      <a:pt x="119218" y="57312"/>
                    </a:cubicBezTo>
                    <a:cubicBezTo>
                      <a:pt x="118738" y="57207"/>
                      <a:pt x="118254" y="57156"/>
                      <a:pt x="117774" y="57156"/>
                    </a:cubicBezTo>
                    <a:cubicBezTo>
                      <a:pt x="115918" y="57156"/>
                      <a:pt x="114121" y="57922"/>
                      <a:pt x="112825" y="59315"/>
                    </a:cubicBezTo>
                    <a:lnTo>
                      <a:pt x="112825" y="59315"/>
                    </a:lnTo>
                    <a:cubicBezTo>
                      <a:pt x="111544" y="57938"/>
                      <a:pt x="109754" y="57160"/>
                      <a:pt x="107883" y="57160"/>
                    </a:cubicBezTo>
                    <a:cubicBezTo>
                      <a:pt x="107391" y="57160"/>
                      <a:pt x="106907" y="57214"/>
                      <a:pt x="106432" y="57312"/>
                    </a:cubicBezTo>
                    <a:cubicBezTo>
                      <a:pt x="106472" y="53155"/>
                      <a:pt x="109649" y="51076"/>
                      <a:pt x="112825" y="51076"/>
                    </a:cubicBezTo>
                    <a:close/>
                    <a:moveTo>
                      <a:pt x="136136" y="51080"/>
                    </a:moveTo>
                    <a:cubicBezTo>
                      <a:pt x="139311" y="51080"/>
                      <a:pt x="142484" y="53157"/>
                      <a:pt x="142525" y="57312"/>
                    </a:cubicBezTo>
                    <a:lnTo>
                      <a:pt x="142525" y="57321"/>
                    </a:lnTo>
                    <a:cubicBezTo>
                      <a:pt x="142050" y="57219"/>
                      <a:pt x="141571" y="57169"/>
                      <a:pt x="141097" y="57169"/>
                    </a:cubicBezTo>
                    <a:cubicBezTo>
                      <a:pt x="139236" y="57169"/>
                      <a:pt x="137435" y="57936"/>
                      <a:pt x="136136" y="59328"/>
                    </a:cubicBezTo>
                    <a:cubicBezTo>
                      <a:pt x="134854" y="57948"/>
                      <a:pt x="133062" y="57169"/>
                      <a:pt x="131181" y="57169"/>
                    </a:cubicBezTo>
                    <a:cubicBezTo>
                      <a:pt x="130697" y="57169"/>
                      <a:pt x="130213" y="57223"/>
                      <a:pt x="129738" y="57321"/>
                    </a:cubicBezTo>
                    <a:cubicBezTo>
                      <a:pt x="129778" y="53161"/>
                      <a:pt x="132958" y="51080"/>
                      <a:pt x="136136" y="51080"/>
                    </a:cubicBezTo>
                    <a:close/>
                    <a:moveTo>
                      <a:pt x="89307" y="51119"/>
                    </a:moveTo>
                    <a:cubicBezTo>
                      <a:pt x="91889" y="51119"/>
                      <a:pt x="94470" y="52493"/>
                      <a:pt x="95366" y="55242"/>
                    </a:cubicBezTo>
                    <a:cubicBezTo>
                      <a:pt x="95590" y="55923"/>
                      <a:pt x="95697" y="56631"/>
                      <a:pt x="95706" y="57348"/>
                    </a:cubicBezTo>
                    <a:cubicBezTo>
                      <a:pt x="95226" y="57243"/>
                      <a:pt x="94742" y="57192"/>
                      <a:pt x="94262" y="57192"/>
                    </a:cubicBezTo>
                    <a:cubicBezTo>
                      <a:pt x="92407" y="57192"/>
                      <a:pt x="90613" y="57958"/>
                      <a:pt x="89317" y="59346"/>
                    </a:cubicBezTo>
                    <a:cubicBezTo>
                      <a:pt x="88036" y="57975"/>
                      <a:pt x="86244" y="57187"/>
                      <a:pt x="84362" y="57187"/>
                    </a:cubicBezTo>
                    <a:cubicBezTo>
                      <a:pt x="83878" y="57187"/>
                      <a:pt x="83394" y="57241"/>
                      <a:pt x="82919" y="57348"/>
                    </a:cubicBezTo>
                    <a:cubicBezTo>
                      <a:pt x="82919" y="56631"/>
                      <a:pt x="83018" y="55923"/>
                      <a:pt x="83224" y="55251"/>
                    </a:cubicBezTo>
                    <a:lnTo>
                      <a:pt x="83242" y="55242"/>
                    </a:lnTo>
                    <a:cubicBezTo>
                      <a:pt x="84138" y="52495"/>
                      <a:pt x="86723" y="51119"/>
                      <a:pt x="89307" y="51119"/>
                    </a:cubicBezTo>
                    <a:close/>
                    <a:moveTo>
                      <a:pt x="42351" y="51273"/>
                    </a:moveTo>
                    <a:cubicBezTo>
                      <a:pt x="45527" y="51273"/>
                      <a:pt x="48704" y="53352"/>
                      <a:pt x="48744" y="57509"/>
                    </a:cubicBezTo>
                    <a:cubicBezTo>
                      <a:pt x="48269" y="57407"/>
                      <a:pt x="47791" y="57358"/>
                      <a:pt x="47316" y="57358"/>
                    </a:cubicBezTo>
                    <a:cubicBezTo>
                      <a:pt x="45455" y="57358"/>
                      <a:pt x="43655" y="58124"/>
                      <a:pt x="42355" y="59517"/>
                    </a:cubicBezTo>
                    <a:cubicBezTo>
                      <a:pt x="41081" y="58144"/>
                      <a:pt x="39293" y="57366"/>
                      <a:pt x="37414" y="57366"/>
                    </a:cubicBezTo>
                    <a:cubicBezTo>
                      <a:pt x="37404" y="57366"/>
                      <a:pt x="37393" y="57366"/>
                      <a:pt x="37382" y="57366"/>
                    </a:cubicBezTo>
                    <a:lnTo>
                      <a:pt x="37400" y="57357"/>
                    </a:lnTo>
                    <a:cubicBezTo>
                      <a:pt x="36916" y="57357"/>
                      <a:pt x="36432" y="57402"/>
                      <a:pt x="35958" y="57509"/>
                    </a:cubicBezTo>
                    <a:cubicBezTo>
                      <a:pt x="35998" y="53352"/>
                      <a:pt x="39174" y="51273"/>
                      <a:pt x="42351" y="51273"/>
                    </a:cubicBezTo>
                    <a:close/>
                    <a:moveTo>
                      <a:pt x="65657" y="51282"/>
                    </a:moveTo>
                    <a:cubicBezTo>
                      <a:pt x="68834" y="51282"/>
                      <a:pt x="72010" y="53361"/>
                      <a:pt x="72050" y="57518"/>
                    </a:cubicBezTo>
                    <a:cubicBezTo>
                      <a:pt x="71572" y="57413"/>
                      <a:pt x="71090" y="57362"/>
                      <a:pt x="70611" y="57362"/>
                    </a:cubicBezTo>
                    <a:cubicBezTo>
                      <a:pt x="68757" y="57362"/>
                      <a:pt x="66958" y="58130"/>
                      <a:pt x="65662" y="59525"/>
                    </a:cubicBezTo>
                    <a:cubicBezTo>
                      <a:pt x="64387" y="58153"/>
                      <a:pt x="62599" y="57366"/>
                      <a:pt x="60729" y="57366"/>
                    </a:cubicBezTo>
                    <a:cubicBezTo>
                      <a:pt x="60719" y="57366"/>
                      <a:pt x="60708" y="57366"/>
                      <a:pt x="60697" y="57366"/>
                    </a:cubicBezTo>
                    <a:lnTo>
                      <a:pt x="60715" y="57366"/>
                    </a:lnTo>
                    <a:cubicBezTo>
                      <a:pt x="60223" y="57366"/>
                      <a:pt x="59739" y="57411"/>
                      <a:pt x="59264" y="57518"/>
                    </a:cubicBezTo>
                    <a:cubicBezTo>
                      <a:pt x="59304" y="53361"/>
                      <a:pt x="62481" y="51282"/>
                      <a:pt x="65657" y="51282"/>
                    </a:cubicBezTo>
                    <a:close/>
                    <a:moveTo>
                      <a:pt x="18802" y="51334"/>
                    </a:moveTo>
                    <a:cubicBezTo>
                      <a:pt x="21383" y="51334"/>
                      <a:pt x="23964" y="52708"/>
                      <a:pt x="24864" y="55457"/>
                    </a:cubicBezTo>
                    <a:cubicBezTo>
                      <a:pt x="25079" y="56129"/>
                      <a:pt x="25196" y="56846"/>
                      <a:pt x="25196" y="57554"/>
                    </a:cubicBezTo>
                    <a:cubicBezTo>
                      <a:pt x="24721" y="57452"/>
                      <a:pt x="24242" y="57402"/>
                      <a:pt x="23767" y="57402"/>
                    </a:cubicBezTo>
                    <a:cubicBezTo>
                      <a:pt x="21904" y="57402"/>
                      <a:pt x="20100" y="58169"/>
                      <a:pt x="18807" y="59561"/>
                    </a:cubicBezTo>
                    <a:cubicBezTo>
                      <a:pt x="17526" y="58181"/>
                      <a:pt x="15734" y="57402"/>
                      <a:pt x="13852" y="57402"/>
                    </a:cubicBezTo>
                    <a:cubicBezTo>
                      <a:pt x="13368" y="57402"/>
                      <a:pt x="12884" y="57456"/>
                      <a:pt x="12409" y="57563"/>
                    </a:cubicBezTo>
                    <a:cubicBezTo>
                      <a:pt x="12409" y="56846"/>
                      <a:pt x="12526" y="56129"/>
                      <a:pt x="12741" y="55448"/>
                    </a:cubicBezTo>
                    <a:lnTo>
                      <a:pt x="12741" y="55457"/>
                    </a:lnTo>
                    <a:cubicBezTo>
                      <a:pt x="13637" y="52710"/>
                      <a:pt x="16220" y="51334"/>
                      <a:pt x="18802" y="51334"/>
                    </a:cubicBezTo>
                    <a:close/>
                    <a:moveTo>
                      <a:pt x="117977" y="57538"/>
                    </a:moveTo>
                    <a:cubicBezTo>
                      <a:pt x="118398" y="57538"/>
                      <a:pt x="118823" y="57576"/>
                      <a:pt x="119245" y="57653"/>
                    </a:cubicBezTo>
                    <a:cubicBezTo>
                      <a:pt x="118726" y="58271"/>
                      <a:pt x="118322" y="58979"/>
                      <a:pt x="118063" y="59741"/>
                    </a:cubicBezTo>
                    <a:lnTo>
                      <a:pt x="118054" y="59741"/>
                    </a:lnTo>
                    <a:cubicBezTo>
                      <a:pt x="117821" y="60439"/>
                      <a:pt x="117713" y="61174"/>
                      <a:pt x="117758" y="61918"/>
                    </a:cubicBezTo>
                    <a:cubicBezTo>
                      <a:pt x="116501" y="60608"/>
                      <a:pt x="114730" y="59776"/>
                      <a:pt x="112860" y="59776"/>
                    </a:cubicBezTo>
                    <a:cubicBezTo>
                      <a:pt x="112850" y="59776"/>
                      <a:pt x="112840" y="59776"/>
                      <a:pt x="112830" y="59776"/>
                    </a:cubicBezTo>
                    <a:cubicBezTo>
                      <a:pt x="114169" y="58334"/>
                      <a:pt x="116040" y="57538"/>
                      <a:pt x="117977" y="57538"/>
                    </a:cubicBezTo>
                    <a:close/>
                    <a:moveTo>
                      <a:pt x="130971" y="57538"/>
                    </a:moveTo>
                    <a:cubicBezTo>
                      <a:pt x="132907" y="57538"/>
                      <a:pt x="134780" y="58334"/>
                      <a:pt x="136127" y="59776"/>
                    </a:cubicBezTo>
                    <a:cubicBezTo>
                      <a:pt x="136117" y="59776"/>
                      <a:pt x="136107" y="59776"/>
                      <a:pt x="136097" y="59776"/>
                    </a:cubicBezTo>
                    <a:cubicBezTo>
                      <a:pt x="134217" y="59776"/>
                      <a:pt x="132446" y="60608"/>
                      <a:pt x="131199" y="61918"/>
                    </a:cubicBezTo>
                    <a:cubicBezTo>
                      <a:pt x="131234" y="61183"/>
                      <a:pt x="131136" y="60439"/>
                      <a:pt x="130894" y="59741"/>
                    </a:cubicBezTo>
                    <a:lnTo>
                      <a:pt x="130885" y="59741"/>
                    </a:lnTo>
                    <a:cubicBezTo>
                      <a:pt x="130625" y="58979"/>
                      <a:pt x="130222" y="58271"/>
                      <a:pt x="129702" y="57653"/>
                    </a:cubicBezTo>
                    <a:cubicBezTo>
                      <a:pt x="130125" y="57576"/>
                      <a:pt x="130549" y="57538"/>
                      <a:pt x="130971" y="57538"/>
                    </a:cubicBezTo>
                    <a:close/>
                    <a:moveTo>
                      <a:pt x="94432" y="57571"/>
                    </a:moveTo>
                    <a:cubicBezTo>
                      <a:pt x="94855" y="57571"/>
                      <a:pt x="95282" y="57610"/>
                      <a:pt x="95706" y="57689"/>
                    </a:cubicBezTo>
                    <a:cubicBezTo>
                      <a:pt x="94720" y="58871"/>
                      <a:pt x="94138" y="60377"/>
                      <a:pt x="94219" y="61963"/>
                    </a:cubicBezTo>
                    <a:cubicBezTo>
                      <a:pt x="92984" y="60666"/>
                      <a:pt x="91228" y="59830"/>
                      <a:pt x="89369" y="59830"/>
                    </a:cubicBezTo>
                    <a:cubicBezTo>
                      <a:pt x="89340" y="59830"/>
                      <a:pt x="89311" y="59830"/>
                      <a:pt x="89281" y="59830"/>
                    </a:cubicBezTo>
                    <a:cubicBezTo>
                      <a:pt x="89261" y="59830"/>
                      <a:pt x="89242" y="59830"/>
                      <a:pt x="89222" y="59830"/>
                    </a:cubicBezTo>
                    <a:cubicBezTo>
                      <a:pt x="87353" y="59830"/>
                      <a:pt x="85594" y="60659"/>
                      <a:pt x="84344" y="61963"/>
                    </a:cubicBezTo>
                    <a:cubicBezTo>
                      <a:pt x="84434" y="60377"/>
                      <a:pt x="83851" y="58871"/>
                      <a:pt x="82866" y="57689"/>
                    </a:cubicBezTo>
                    <a:lnTo>
                      <a:pt x="82857" y="57689"/>
                    </a:lnTo>
                    <a:cubicBezTo>
                      <a:pt x="83283" y="57610"/>
                      <a:pt x="83710" y="57571"/>
                      <a:pt x="84135" y="57571"/>
                    </a:cubicBezTo>
                    <a:cubicBezTo>
                      <a:pt x="86071" y="57571"/>
                      <a:pt x="87946" y="58374"/>
                      <a:pt x="89290" y="59821"/>
                    </a:cubicBezTo>
                    <a:cubicBezTo>
                      <a:pt x="90628" y="58374"/>
                      <a:pt x="92501" y="57571"/>
                      <a:pt x="94432" y="57571"/>
                    </a:cubicBezTo>
                    <a:close/>
                    <a:moveTo>
                      <a:pt x="47479" y="57732"/>
                    </a:moveTo>
                    <a:cubicBezTo>
                      <a:pt x="47903" y="57732"/>
                      <a:pt x="48329" y="57771"/>
                      <a:pt x="48753" y="57850"/>
                    </a:cubicBezTo>
                    <a:cubicBezTo>
                      <a:pt x="48233" y="58468"/>
                      <a:pt x="47839" y="59176"/>
                      <a:pt x="47570" y="59938"/>
                    </a:cubicBezTo>
                    <a:cubicBezTo>
                      <a:pt x="47337" y="60637"/>
                      <a:pt x="47230" y="61380"/>
                      <a:pt x="47275" y="62115"/>
                    </a:cubicBezTo>
                    <a:lnTo>
                      <a:pt x="47266" y="62115"/>
                    </a:lnTo>
                    <a:cubicBezTo>
                      <a:pt x="46024" y="60820"/>
                      <a:pt x="44265" y="59982"/>
                      <a:pt x="42405" y="59982"/>
                    </a:cubicBezTo>
                    <a:cubicBezTo>
                      <a:pt x="42386" y="59982"/>
                      <a:pt x="42366" y="59982"/>
                      <a:pt x="42346" y="59982"/>
                    </a:cubicBezTo>
                    <a:cubicBezTo>
                      <a:pt x="43684" y="58535"/>
                      <a:pt x="45551" y="57732"/>
                      <a:pt x="47479" y="57732"/>
                    </a:cubicBezTo>
                    <a:close/>
                    <a:moveTo>
                      <a:pt x="60498" y="57741"/>
                    </a:moveTo>
                    <a:cubicBezTo>
                      <a:pt x="62431" y="57741"/>
                      <a:pt x="64299" y="58543"/>
                      <a:pt x="65644" y="59982"/>
                    </a:cubicBezTo>
                    <a:cubicBezTo>
                      <a:pt x="65634" y="59982"/>
                      <a:pt x="65623" y="59982"/>
                      <a:pt x="65613" y="59982"/>
                    </a:cubicBezTo>
                    <a:cubicBezTo>
                      <a:pt x="63734" y="59982"/>
                      <a:pt x="61963" y="60814"/>
                      <a:pt x="60715" y="62124"/>
                    </a:cubicBezTo>
                    <a:cubicBezTo>
                      <a:pt x="60751" y="61380"/>
                      <a:pt x="60653" y="60646"/>
                      <a:pt x="60411" y="59938"/>
                    </a:cubicBezTo>
                    <a:lnTo>
                      <a:pt x="60402" y="59938"/>
                    </a:lnTo>
                    <a:cubicBezTo>
                      <a:pt x="60142" y="59176"/>
                      <a:pt x="59739" y="58468"/>
                      <a:pt x="59219" y="57859"/>
                    </a:cubicBezTo>
                    <a:cubicBezTo>
                      <a:pt x="59645" y="57780"/>
                      <a:pt x="60073" y="57741"/>
                      <a:pt x="60498" y="57741"/>
                    </a:cubicBezTo>
                    <a:close/>
                    <a:moveTo>
                      <a:pt x="23936" y="57773"/>
                    </a:moveTo>
                    <a:cubicBezTo>
                      <a:pt x="24366" y="57773"/>
                      <a:pt x="24800" y="57813"/>
                      <a:pt x="25232" y="57895"/>
                    </a:cubicBezTo>
                    <a:cubicBezTo>
                      <a:pt x="24237" y="59068"/>
                      <a:pt x="23655" y="60574"/>
                      <a:pt x="23744" y="62160"/>
                    </a:cubicBezTo>
                    <a:cubicBezTo>
                      <a:pt x="22494" y="60857"/>
                      <a:pt x="20727" y="60027"/>
                      <a:pt x="18867" y="60027"/>
                    </a:cubicBezTo>
                    <a:cubicBezTo>
                      <a:pt x="18847" y="60027"/>
                      <a:pt x="18827" y="60027"/>
                      <a:pt x="18807" y="60027"/>
                    </a:cubicBezTo>
                    <a:cubicBezTo>
                      <a:pt x="18787" y="60027"/>
                      <a:pt x="18767" y="60027"/>
                      <a:pt x="18747" y="60027"/>
                    </a:cubicBezTo>
                    <a:cubicBezTo>
                      <a:pt x="16879" y="60027"/>
                      <a:pt x="15111" y="60857"/>
                      <a:pt x="13870" y="62169"/>
                    </a:cubicBezTo>
                    <a:cubicBezTo>
                      <a:pt x="13951" y="60574"/>
                      <a:pt x="13368" y="59077"/>
                      <a:pt x="12382" y="57895"/>
                    </a:cubicBezTo>
                    <a:lnTo>
                      <a:pt x="12374" y="57895"/>
                    </a:lnTo>
                    <a:cubicBezTo>
                      <a:pt x="12805" y="57813"/>
                      <a:pt x="13239" y="57773"/>
                      <a:pt x="13670" y="57773"/>
                    </a:cubicBezTo>
                    <a:cubicBezTo>
                      <a:pt x="15599" y="57773"/>
                      <a:pt x="17467" y="58575"/>
                      <a:pt x="18807" y="60018"/>
                    </a:cubicBezTo>
                    <a:cubicBezTo>
                      <a:pt x="20140" y="58575"/>
                      <a:pt x="22007" y="57773"/>
                      <a:pt x="23936" y="57773"/>
                    </a:cubicBezTo>
                    <a:close/>
                    <a:moveTo>
                      <a:pt x="107668" y="57537"/>
                    </a:moveTo>
                    <a:cubicBezTo>
                      <a:pt x="109594" y="57537"/>
                      <a:pt x="111464" y="58336"/>
                      <a:pt x="112812" y="59776"/>
                    </a:cubicBezTo>
                    <a:cubicBezTo>
                      <a:pt x="112793" y="59776"/>
                      <a:pt x="112774" y="59776"/>
                      <a:pt x="112756" y="59776"/>
                    </a:cubicBezTo>
                    <a:cubicBezTo>
                      <a:pt x="110769" y="59776"/>
                      <a:pt x="108902" y="60722"/>
                      <a:pt x="107650" y="62178"/>
                    </a:cubicBezTo>
                    <a:lnTo>
                      <a:pt x="107650" y="62178"/>
                    </a:lnTo>
                    <a:cubicBezTo>
                      <a:pt x="107803" y="60502"/>
                      <a:pt x="107211" y="58925"/>
                      <a:pt x="106181" y="57698"/>
                    </a:cubicBezTo>
                    <a:cubicBezTo>
                      <a:pt x="106675" y="57590"/>
                      <a:pt x="107173" y="57537"/>
                      <a:pt x="107668" y="57537"/>
                    </a:cubicBezTo>
                    <a:close/>
                    <a:moveTo>
                      <a:pt x="37180" y="57734"/>
                    </a:moveTo>
                    <a:cubicBezTo>
                      <a:pt x="39111" y="57734"/>
                      <a:pt x="40981" y="58533"/>
                      <a:pt x="42328" y="59974"/>
                    </a:cubicBezTo>
                    <a:cubicBezTo>
                      <a:pt x="42310" y="59973"/>
                      <a:pt x="42291" y="59973"/>
                      <a:pt x="42273" y="59973"/>
                    </a:cubicBezTo>
                    <a:cubicBezTo>
                      <a:pt x="40286" y="59973"/>
                      <a:pt x="38419" y="60919"/>
                      <a:pt x="37167" y="62375"/>
                    </a:cubicBezTo>
                    <a:cubicBezTo>
                      <a:pt x="37320" y="60708"/>
                      <a:pt x="36728" y="59131"/>
                      <a:pt x="35698" y="57895"/>
                    </a:cubicBezTo>
                    <a:lnTo>
                      <a:pt x="35689" y="57895"/>
                    </a:lnTo>
                    <a:cubicBezTo>
                      <a:pt x="36185" y="57787"/>
                      <a:pt x="36684" y="57734"/>
                      <a:pt x="37180" y="57734"/>
                    </a:cubicBezTo>
                    <a:close/>
                    <a:moveTo>
                      <a:pt x="124474" y="55684"/>
                    </a:moveTo>
                    <a:cubicBezTo>
                      <a:pt x="127057" y="55684"/>
                      <a:pt x="129639" y="57057"/>
                      <a:pt x="130536" y="59803"/>
                    </a:cubicBezTo>
                    <a:cubicBezTo>
                      <a:pt x="130751" y="60484"/>
                      <a:pt x="130858" y="61192"/>
                      <a:pt x="130867" y="61909"/>
                    </a:cubicBezTo>
                    <a:cubicBezTo>
                      <a:pt x="130392" y="61807"/>
                      <a:pt x="129913" y="61757"/>
                      <a:pt x="129438" y="61757"/>
                    </a:cubicBezTo>
                    <a:cubicBezTo>
                      <a:pt x="127575" y="61757"/>
                      <a:pt x="125771" y="62524"/>
                      <a:pt x="124478" y="63916"/>
                    </a:cubicBezTo>
                    <a:cubicBezTo>
                      <a:pt x="123197" y="62536"/>
                      <a:pt x="121405" y="61757"/>
                      <a:pt x="119523" y="61757"/>
                    </a:cubicBezTo>
                    <a:cubicBezTo>
                      <a:pt x="119039" y="61757"/>
                      <a:pt x="118555" y="61810"/>
                      <a:pt x="118080" y="61909"/>
                    </a:cubicBezTo>
                    <a:cubicBezTo>
                      <a:pt x="118080" y="61192"/>
                      <a:pt x="118197" y="60484"/>
                      <a:pt x="118412" y="59803"/>
                    </a:cubicBezTo>
                    <a:cubicBezTo>
                      <a:pt x="119308" y="57057"/>
                      <a:pt x="121891" y="55684"/>
                      <a:pt x="124474" y="55684"/>
                    </a:cubicBezTo>
                    <a:close/>
                    <a:moveTo>
                      <a:pt x="100947" y="55720"/>
                    </a:moveTo>
                    <a:cubicBezTo>
                      <a:pt x="104117" y="55720"/>
                      <a:pt x="107290" y="57792"/>
                      <a:pt x="107337" y="61941"/>
                    </a:cubicBezTo>
                    <a:lnTo>
                      <a:pt x="107337" y="61941"/>
                    </a:lnTo>
                    <a:cubicBezTo>
                      <a:pt x="106869" y="61842"/>
                      <a:pt x="106398" y="61793"/>
                      <a:pt x="105930" y="61793"/>
                    </a:cubicBezTo>
                    <a:cubicBezTo>
                      <a:pt x="104072" y="61793"/>
                      <a:pt x="102267" y="62560"/>
                      <a:pt x="100975" y="63952"/>
                    </a:cubicBezTo>
                    <a:cubicBezTo>
                      <a:pt x="99693" y="62572"/>
                      <a:pt x="97901" y="61792"/>
                      <a:pt x="96020" y="61792"/>
                    </a:cubicBezTo>
                    <a:cubicBezTo>
                      <a:pt x="95536" y="61792"/>
                      <a:pt x="95052" y="61846"/>
                      <a:pt x="94577" y="61945"/>
                    </a:cubicBezTo>
                    <a:cubicBezTo>
                      <a:pt x="94604" y="57796"/>
                      <a:pt x="97774" y="55720"/>
                      <a:pt x="100947" y="55720"/>
                    </a:cubicBezTo>
                    <a:close/>
                    <a:moveTo>
                      <a:pt x="77633" y="55721"/>
                    </a:moveTo>
                    <a:cubicBezTo>
                      <a:pt x="80806" y="55721"/>
                      <a:pt x="83980" y="57797"/>
                      <a:pt x="84022" y="61952"/>
                    </a:cubicBezTo>
                    <a:lnTo>
                      <a:pt x="84022" y="61952"/>
                    </a:lnTo>
                    <a:cubicBezTo>
                      <a:pt x="83551" y="61851"/>
                      <a:pt x="83077" y="61802"/>
                      <a:pt x="82606" y="61802"/>
                    </a:cubicBezTo>
                    <a:cubicBezTo>
                      <a:pt x="80748" y="61802"/>
                      <a:pt x="78943" y="62569"/>
                      <a:pt x="77651" y="63961"/>
                    </a:cubicBezTo>
                    <a:cubicBezTo>
                      <a:pt x="76369" y="62581"/>
                      <a:pt x="74577" y="61801"/>
                      <a:pt x="72696" y="61801"/>
                    </a:cubicBezTo>
                    <a:cubicBezTo>
                      <a:pt x="72212" y="61801"/>
                      <a:pt x="71728" y="61855"/>
                      <a:pt x="71253" y="61954"/>
                    </a:cubicBezTo>
                    <a:cubicBezTo>
                      <a:pt x="71284" y="57799"/>
                      <a:pt x="74458" y="55721"/>
                      <a:pt x="77633" y="55721"/>
                    </a:cubicBezTo>
                    <a:close/>
                    <a:moveTo>
                      <a:pt x="54007" y="55886"/>
                    </a:moveTo>
                    <a:cubicBezTo>
                      <a:pt x="56587" y="55886"/>
                      <a:pt x="59166" y="57260"/>
                      <a:pt x="60061" y="60009"/>
                    </a:cubicBezTo>
                    <a:cubicBezTo>
                      <a:pt x="60285" y="60681"/>
                      <a:pt x="60393" y="61398"/>
                      <a:pt x="60402" y="62106"/>
                    </a:cubicBezTo>
                    <a:cubicBezTo>
                      <a:pt x="59929" y="62004"/>
                      <a:pt x="59451" y="61954"/>
                      <a:pt x="58977" y="61954"/>
                    </a:cubicBezTo>
                    <a:cubicBezTo>
                      <a:pt x="57118" y="61954"/>
                      <a:pt x="55312" y="62721"/>
                      <a:pt x="54013" y="64113"/>
                    </a:cubicBezTo>
                    <a:cubicBezTo>
                      <a:pt x="52741" y="62733"/>
                      <a:pt x="50939" y="61954"/>
                      <a:pt x="49067" y="61954"/>
                    </a:cubicBezTo>
                    <a:cubicBezTo>
                      <a:pt x="48574" y="61954"/>
                      <a:pt x="48090" y="62008"/>
                      <a:pt x="47624" y="62115"/>
                    </a:cubicBezTo>
                    <a:cubicBezTo>
                      <a:pt x="47615" y="61398"/>
                      <a:pt x="47723" y="60690"/>
                      <a:pt x="47929" y="60009"/>
                    </a:cubicBezTo>
                    <a:lnTo>
                      <a:pt x="47947" y="60009"/>
                    </a:lnTo>
                    <a:cubicBezTo>
                      <a:pt x="48843" y="57262"/>
                      <a:pt x="51425" y="55886"/>
                      <a:pt x="54007" y="55886"/>
                    </a:cubicBezTo>
                    <a:close/>
                    <a:moveTo>
                      <a:pt x="30465" y="55920"/>
                    </a:moveTo>
                    <a:cubicBezTo>
                      <a:pt x="33637" y="55920"/>
                      <a:pt x="36811" y="57998"/>
                      <a:pt x="36854" y="62156"/>
                    </a:cubicBezTo>
                    <a:lnTo>
                      <a:pt x="36854" y="62156"/>
                    </a:lnTo>
                    <a:cubicBezTo>
                      <a:pt x="36379" y="62054"/>
                      <a:pt x="35901" y="62004"/>
                      <a:pt x="35426" y="62004"/>
                    </a:cubicBezTo>
                    <a:cubicBezTo>
                      <a:pt x="33569" y="62004"/>
                      <a:pt x="31771" y="62770"/>
                      <a:pt x="30483" y="64158"/>
                    </a:cubicBezTo>
                    <a:cubicBezTo>
                      <a:pt x="29201" y="62787"/>
                      <a:pt x="27409" y="61999"/>
                      <a:pt x="25528" y="61999"/>
                    </a:cubicBezTo>
                    <a:cubicBezTo>
                      <a:pt x="25044" y="61999"/>
                      <a:pt x="24560" y="62052"/>
                      <a:pt x="24085" y="62160"/>
                    </a:cubicBezTo>
                    <a:cubicBezTo>
                      <a:pt x="24116" y="58001"/>
                      <a:pt x="27290" y="55920"/>
                      <a:pt x="30465" y="55920"/>
                    </a:cubicBezTo>
                    <a:close/>
                    <a:moveTo>
                      <a:pt x="7145" y="55923"/>
                    </a:moveTo>
                    <a:cubicBezTo>
                      <a:pt x="10322" y="55923"/>
                      <a:pt x="13498" y="58002"/>
                      <a:pt x="13538" y="62160"/>
                    </a:cubicBezTo>
                    <a:cubicBezTo>
                      <a:pt x="13060" y="62055"/>
                      <a:pt x="12577" y="62004"/>
                      <a:pt x="12098" y="62004"/>
                    </a:cubicBezTo>
                    <a:cubicBezTo>
                      <a:pt x="10244" y="62004"/>
                      <a:pt x="8445" y="62770"/>
                      <a:pt x="7150" y="64158"/>
                    </a:cubicBezTo>
                    <a:lnTo>
                      <a:pt x="7150" y="64167"/>
                    </a:lnTo>
                    <a:cubicBezTo>
                      <a:pt x="5868" y="62787"/>
                      <a:pt x="4076" y="62008"/>
                      <a:pt x="2194" y="62008"/>
                    </a:cubicBezTo>
                    <a:cubicBezTo>
                      <a:pt x="1711" y="62008"/>
                      <a:pt x="1227" y="62052"/>
                      <a:pt x="752" y="62160"/>
                    </a:cubicBezTo>
                    <a:cubicBezTo>
                      <a:pt x="792" y="58002"/>
                      <a:pt x="3969" y="55923"/>
                      <a:pt x="7145" y="55923"/>
                    </a:cubicBezTo>
                    <a:close/>
                    <a:moveTo>
                      <a:pt x="119331" y="62140"/>
                    </a:moveTo>
                    <a:cubicBezTo>
                      <a:pt x="121264" y="62140"/>
                      <a:pt x="123135" y="62937"/>
                      <a:pt x="124478" y="64382"/>
                    </a:cubicBezTo>
                    <a:cubicBezTo>
                      <a:pt x="125815" y="62942"/>
                      <a:pt x="127688" y="62141"/>
                      <a:pt x="129619" y="62141"/>
                    </a:cubicBezTo>
                    <a:cubicBezTo>
                      <a:pt x="130043" y="62141"/>
                      <a:pt x="130469" y="62179"/>
                      <a:pt x="130894" y="62258"/>
                    </a:cubicBezTo>
                    <a:cubicBezTo>
                      <a:pt x="129908" y="63432"/>
                      <a:pt x="129326" y="64929"/>
                      <a:pt x="129415" y="66524"/>
                    </a:cubicBezTo>
                    <a:lnTo>
                      <a:pt x="129406" y="66533"/>
                    </a:lnTo>
                    <a:cubicBezTo>
                      <a:pt x="128165" y="65229"/>
                      <a:pt x="126397" y="64391"/>
                      <a:pt x="124528" y="64391"/>
                    </a:cubicBezTo>
                    <a:cubicBezTo>
                      <a:pt x="124509" y="64391"/>
                      <a:pt x="124489" y="64391"/>
                      <a:pt x="124469" y="64391"/>
                    </a:cubicBezTo>
                    <a:cubicBezTo>
                      <a:pt x="124450" y="64391"/>
                      <a:pt x="124430" y="64391"/>
                      <a:pt x="124410" y="64391"/>
                    </a:cubicBezTo>
                    <a:cubicBezTo>
                      <a:pt x="122541" y="64391"/>
                      <a:pt x="120782" y="65229"/>
                      <a:pt x="119532" y="66533"/>
                    </a:cubicBezTo>
                    <a:cubicBezTo>
                      <a:pt x="119622" y="64938"/>
                      <a:pt x="119039" y="63441"/>
                      <a:pt x="118045" y="62258"/>
                    </a:cubicBezTo>
                    <a:cubicBezTo>
                      <a:pt x="118473" y="62179"/>
                      <a:pt x="118903" y="62140"/>
                      <a:pt x="119331" y="62140"/>
                    </a:cubicBezTo>
                    <a:close/>
                    <a:moveTo>
                      <a:pt x="95793" y="62177"/>
                    </a:moveTo>
                    <a:cubicBezTo>
                      <a:pt x="97728" y="62177"/>
                      <a:pt x="99603" y="62979"/>
                      <a:pt x="100948" y="64427"/>
                    </a:cubicBezTo>
                    <a:lnTo>
                      <a:pt x="100948" y="64427"/>
                    </a:lnTo>
                    <a:cubicBezTo>
                      <a:pt x="100945" y="64427"/>
                      <a:pt x="100942" y="64427"/>
                      <a:pt x="100939" y="64427"/>
                    </a:cubicBezTo>
                    <a:cubicBezTo>
                      <a:pt x="100919" y="64427"/>
                      <a:pt x="100900" y="64427"/>
                      <a:pt x="100880" y="64427"/>
                    </a:cubicBezTo>
                    <a:cubicBezTo>
                      <a:pt x="99011" y="64427"/>
                      <a:pt x="97252" y="65265"/>
                      <a:pt x="96002" y="66568"/>
                    </a:cubicBezTo>
                    <a:cubicBezTo>
                      <a:pt x="96091" y="64982"/>
                      <a:pt x="95509" y="63477"/>
                      <a:pt x="94514" y="62294"/>
                    </a:cubicBezTo>
                    <a:cubicBezTo>
                      <a:pt x="94940" y="62215"/>
                      <a:pt x="95368" y="62177"/>
                      <a:pt x="95793" y="62177"/>
                    </a:cubicBezTo>
                    <a:close/>
                    <a:moveTo>
                      <a:pt x="82770" y="62194"/>
                    </a:moveTo>
                    <a:cubicBezTo>
                      <a:pt x="83195" y="62194"/>
                      <a:pt x="83623" y="62233"/>
                      <a:pt x="84048" y="62312"/>
                    </a:cubicBezTo>
                    <a:cubicBezTo>
                      <a:pt x="83054" y="63495"/>
                      <a:pt x="82471" y="64991"/>
                      <a:pt x="82561" y="66586"/>
                    </a:cubicBezTo>
                    <a:cubicBezTo>
                      <a:pt x="81311" y="65283"/>
                      <a:pt x="79552" y="64445"/>
                      <a:pt x="77683" y="64445"/>
                    </a:cubicBezTo>
                    <a:cubicBezTo>
                      <a:pt x="77663" y="64445"/>
                      <a:pt x="77644" y="64445"/>
                      <a:pt x="77624" y="64445"/>
                    </a:cubicBezTo>
                    <a:cubicBezTo>
                      <a:pt x="78961" y="62997"/>
                      <a:pt x="80835" y="62194"/>
                      <a:pt x="82770" y="62194"/>
                    </a:cubicBezTo>
                    <a:close/>
                    <a:moveTo>
                      <a:pt x="48840" y="62338"/>
                    </a:moveTo>
                    <a:cubicBezTo>
                      <a:pt x="50775" y="62338"/>
                      <a:pt x="52650" y="63141"/>
                      <a:pt x="53995" y="64588"/>
                    </a:cubicBezTo>
                    <a:lnTo>
                      <a:pt x="53995" y="64588"/>
                    </a:lnTo>
                    <a:cubicBezTo>
                      <a:pt x="53992" y="64588"/>
                      <a:pt x="53989" y="64588"/>
                      <a:pt x="53986" y="64588"/>
                    </a:cubicBezTo>
                    <a:cubicBezTo>
                      <a:pt x="53966" y="64588"/>
                      <a:pt x="53947" y="64588"/>
                      <a:pt x="53927" y="64588"/>
                    </a:cubicBezTo>
                    <a:cubicBezTo>
                      <a:pt x="52058" y="64588"/>
                      <a:pt x="50299" y="65426"/>
                      <a:pt x="49049" y="66730"/>
                    </a:cubicBezTo>
                    <a:cubicBezTo>
                      <a:pt x="49138" y="65144"/>
                      <a:pt x="48556" y="63638"/>
                      <a:pt x="47561" y="62456"/>
                    </a:cubicBezTo>
                    <a:cubicBezTo>
                      <a:pt x="47987" y="62377"/>
                      <a:pt x="48415" y="62338"/>
                      <a:pt x="48840" y="62338"/>
                    </a:cubicBezTo>
                    <a:close/>
                    <a:moveTo>
                      <a:pt x="59133" y="62338"/>
                    </a:moveTo>
                    <a:cubicBezTo>
                      <a:pt x="59557" y="62338"/>
                      <a:pt x="59985" y="62377"/>
                      <a:pt x="60411" y="62456"/>
                    </a:cubicBezTo>
                    <a:cubicBezTo>
                      <a:pt x="59425" y="63629"/>
                      <a:pt x="58843" y="65135"/>
                      <a:pt x="58932" y="66721"/>
                    </a:cubicBezTo>
                    <a:lnTo>
                      <a:pt x="58923" y="66730"/>
                    </a:lnTo>
                    <a:cubicBezTo>
                      <a:pt x="57682" y="65426"/>
                      <a:pt x="55914" y="64588"/>
                      <a:pt x="54045" y="64588"/>
                    </a:cubicBezTo>
                    <a:cubicBezTo>
                      <a:pt x="54029" y="64588"/>
                      <a:pt x="54012" y="64588"/>
                      <a:pt x="53995" y="64588"/>
                    </a:cubicBezTo>
                    <a:lnTo>
                      <a:pt x="53995" y="64588"/>
                    </a:lnTo>
                    <a:cubicBezTo>
                      <a:pt x="55332" y="63141"/>
                      <a:pt x="57200" y="62338"/>
                      <a:pt x="59133" y="62338"/>
                    </a:cubicBezTo>
                    <a:close/>
                    <a:moveTo>
                      <a:pt x="12296" y="62401"/>
                    </a:moveTo>
                    <a:cubicBezTo>
                      <a:pt x="12721" y="62401"/>
                      <a:pt x="13148" y="62439"/>
                      <a:pt x="13574" y="62518"/>
                    </a:cubicBezTo>
                    <a:cubicBezTo>
                      <a:pt x="12580" y="63701"/>
                      <a:pt x="11997" y="65197"/>
                      <a:pt x="12087" y="66792"/>
                    </a:cubicBezTo>
                    <a:cubicBezTo>
                      <a:pt x="10837" y="65489"/>
                      <a:pt x="9069" y="64651"/>
                      <a:pt x="7208" y="64651"/>
                    </a:cubicBezTo>
                    <a:cubicBezTo>
                      <a:pt x="7189" y="64651"/>
                      <a:pt x="7169" y="64651"/>
                      <a:pt x="7150" y="64651"/>
                    </a:cubicBezTo>
                    <a:cubicBezTo>
                      <a:pt x="8487" y="63203"/>
                      <a:pt x="10360" y="62401"/>
                      <a:pt x="12296" y="62401"/>
                    </a:cubicBezTo>
                    <a:close/>
                    <a:moveTo>
                      <a:pt x="106094" y="62174"/>
                    </a:moveTo>
                    <a:cubicBezTo>
                      <a:pt x="106570" y="62174"/>
                      <a:pt x="107049" y="62222"/>
                      <a:pt x="107525" y="62321"/>
                    </a:cubicBezTo>
                    <a:cubicBezTo>
                      <a:pt x="106512" y="63567"/>
                      <a:pt x="105939" y="65162"/>
                      <a:pt x="106127" y="66837"/>
                    </a:cubicBezTo>
                    <a:lnTo>
                      <a:pt x="106118" y="66837"/>
                    </a:lnTo>
                    <a:cubicBezTo>
                      <a:pt x="104866" y="65381"/>
                      <a:pt x="102990" y="64427"/>
                      <a:pt x="100995" y="64427"/>
                    </a:cubicBezTo>
                    <a:cubicBezTo>
                      <a:pt x="100979" y="64427"/>
                      <a:pt x="100964" y="64427"/>
                      <a:pt x="100948" y="64427"/>
                    </a:cubicBezTo>
                    <a:lnTo>
                      <a:pt x="100948" y="64427"/>
                    </a:lnTo>
                    <a:cubicBezTo>
                      <a:pt x="102286" y="62974"/>
                      <a:pt x="104160" y="62174"/>
                      <a:pt x="106094" y="62174"/>
                    </a:cubicBezTo>
                    <a:close/>
                    <a:moveTo>
                      <a:pt x="70802" y="57747"/>
                    </a:moveTo>
                    <a:cubicBezTo>
                      <a:pt x="71277" y="57747"/>
                      <a:pt x="71755" y="57796"/>
                      <a:pt x="72230" y="57895"/>
                    </a:cubicBezTo>
                    <a:cubicBezTo>
                      <a:pt x="71262" y="59140"/>
                      <a:pt x="70733" y="60708"/>
                      <a:pt x="70930" y="62357"/>
                    </a:cubicBezTo>
                    <a:cubicBezTo>
                      <a:pt x="71442" y="62243"/>
                      <a:pt x="71958" y="62187"/>
                      <a:pt x="72470" y="62187"/>
                    </a:cubicBezTo>
                    <a:cubicBezTo>
                      <a:pt x="74405" y="62187"/>
                      <a:pt x="76278" y="62985"/>
                      <a:pt x="77624" y="64445"/>
                    </a:cubicBezTo>
                    <a:cubicBezTo>
                      <a:pt x="77606" y="64445"/>
                      <a:pt x="77588" y="64445"/>
                      <a:pt x="77570" y="64445"/>
                    </a:cubicBezTo>
                    <a:cubicBezTo>
                      <a:pt x="75520" y="64445"/>
                      <a:pt x="73598" y="65453"/>
                      <a:pt x="72346" y="66972"/>
                    </a:cubicBezTo>
                    <a:cubicBezTo>
                      <a:pt x="72703" y="63259"/>
                      <a:pt x="69407" y="59982"/>
                      <a:pt x="65707" y="59982"/>
                    </a:cubicBezTo>
                    <a:cubicBezTo>
                      <a:pt x="65692" y="59982"/>
                      <a:pt x="65677" y="59982"/>
                      <a:pt x="65662" y="59982"/>
                    </a:cubicBezTo>
                    <a:lnTo>
                      <a:pt x="65653" y="59991"/>
                    </a:lnTo>
                    <a:cubicBezTo>
                      <a:pt x="66997" y="58546"/>
                      <a:pt x="68873" y="57747"/>
                      <a:pt x="70802" y="57747"/>
                    </a:cubicBezTo>
                    <a:close/>
                    <a:moveTo>
                      <a:pt x="35611" y="62371"/>
                    </a:moveTo>
                    <a:cubicBezTo>
                      <a:pt x="36087" y="62371"/>
                      <a:pt x="36566" y="62419"/>
                      <a:pt x="37042" y="62518"/>
                    </a:cubicBezTo>
                    <a:cubicBezTo>
                      <a:pt x="36029" y="63773"/>
                      <a:pt x="35456" y="65359"/>
                      <a:pt x="35644" y="67034"/>
                    </a:cubicBezTo>
                    <a:lnTo>
                      <a:pt x="35635" y="67034"/>
                    </a:lnTo>
                    <a:cubicBezTo>
                      <a:pt x="34383" y="65578"/>
                      <a:pt x="32507" y="64633"/>
                      <a:pt x="30512" y="64633"/>
                    </a:cubicBezTo>
                    <a:cubicBezTo>
                      <a:pt x="30493" y="64633"/>
                      <a:pt x="30474" y="64633"/>
                      <a:pt x="30456" y="64633"/>
                    </a:cubicBezTo>
                    <a:cubicBezTo>
                      <a:pt x="30436" y="64633"/>
                      <a:pt x="30416" y="64633"/>
                      <a:pt x="30397" y="64633"/>
                    </a:cubicBezTo>
                    <a:cubicBezTo>
                      <a:pt x="28528" y="64633"/>
                      <a:pt x="26769" y="65471"/>
                      <a:pt x="25519" y="66775"/>
                    </a:cubicBezTo>
                    <a:cubicBezTo>
                      <a:pt x="25608" y="65180"/>
                      <a:pt x="25026" y="63683"/>
                      <a:pt x="24031" y="62500"/>
                    </a:cubicBezTo>
                    <a:cubicBezTo>
                      <a:pt x="24460" y="62421"/>
                      <a:pt x="24890" y="62382"/>
                      <a:pt x="25317" y="62382"/>
                    </a:cubicBezTo>
                    <a:cubicBezTo>
                      <a:pt x="27250" y="62382"/>
                      <a:pt x="29122" y="63178"/>
                      <a:pt x="30465" y="64624"/>
                    </a:cubicBezTo>
                    <a:cubicBezTo>
                      <a:pt x="31802" y="63171"/>
                      <a:pt x="33677" y="62371"/>
                      <a:pt x="35611" y="62371"/>
                    </a:cubicBezTo>
                    <a:close/>
                    <a:moveTo>
                      <a:pt x="112817" y="60278"/>
                    </a:moveTo>
                    <a:cubicBezTo>
                      <a:pt x="115992" y="60278"/>
                      <a:pt x="119168" y="62356"/>
                      <a:pt x="119209" y="66513"/>
                    </a:cubicBezTo>
                    <a:lnTo>
                      <a:pt x="119209" y="66513"/>
                    </a:lnTo>
                    <a:cubicBezTo>
                      <a:pt x="118734" y="66409"/>
                      <a:pt x="118254" y="66358"/>
                      <a:pt x="117778" y="66358"/>
                    </a:cubicBezTo>
                    <a:cubicBezTo>
                      <a:pt x="115925" y="66358"/>
                      <a:pt x="114125" y="67125"/>
                      <a:pt x="112830" y="68513"/>
                    </a:cubicBezTo>
                    <a:cubicBezTo>
                      <a:pt x="111548" y="67142"/>
                      <a:pt x="109756" y="66353"/>
                      <a:pt x="107883" y="66353"/>
                    </a:cubicBezTo>
                    <a:cubicBezTo>
                      <a:pt x="107391" y="66353"/>
                      <a:pt x="106907" y="66407"/>
                      <a:pt x="106432" y="66515"/>
                    </a:cubicBezTo>
                    <a:cubicBezTo>
                      <a:pt x="106468" y="62357"/>
                      <a:pt x="109642" y="60278"/>
                      <a:pt x="112817" y="60278"/>
                    </a:cubicBezTo>
                    <a:close/>
                    <a:moveTo>
                      <a:pt x="136134" y="60279"/>
                    </a:moveTo>
                    <a:cubicBezTo>
                      <a:pt x="139310" y="60279"/>
                      <a:pt x="142484" y="62358"/>
                      <a:pt x="142525" y="66515"/>
                    </a:cubicBezTo>
                    <a:lnTo>
                      <a:pt x="142525" y="66524"/>
                    </a:lnTo>
                    <a:cubicBezTo>
                      <a:pt x="142044" y="66419"/>
                      <a:pt x="141561" y="66368"/>
                      <a:pt x="141081" y="66368"/>
                    </a:cubicBezTo>
                    <a:cubicBezTo>
                      <a:pt x="139223" y="66368"/>
                      <a:pt x="137425" y="67135"/>
                      <a:pt x="136136" y="68531"/>
                    </a:cubicBezTo>
                    <a:cubicBezTo>
                      <a:pt x="134862" y="67159"/>
                      <a:pt x="133082" y="66371"/>
                      <a:pt x="131212" y="66371"/>
                    </a:cubicBezTo>
                    <a:cubicBezTo>
                      <a:pt x="131202" y="66371"/>
                      <a:pt x="131191" y="66371"/>
                      <a:pt x="131181" y="66371"/>
                    </a:cubicBezTo>
                    <a:cubicBezTo>
                      <a:pt x="130697" y="66371"/>
                      <a:pt x="130213" y="66416"/>
                      <a:pt x="129738" y="66524"/>
                    </a:cubicBezTo>
                    <a:cubicBezTo>
                      <a:pt x="129778" y="62360"/>
                      <a:pt x="132957" y="60279"/>
                      <a:pt x="136134" y="60279"/>
                    </a:cubicBezTo>
                    <a:close/>
                    <a:moveTo>
                      <a:pt x="89294" y="60326"/>
                    </a:moveTo>
                    <a:cubicBezTo>
                      <a:pt x="92468" y="60326"/>
                      <a:pt x="95642" y="62402"/>
                      <a:pt x="95679" y="66558"/>
                    </a:cubicBezTo>
                    <a:lnTo>
                      <a:pt x="95679" y="66558"/>
                    </a:lnTo>
                    <a:cubicBezTo>
                      <a:pt x="95209" y="66457"/>
                      <a:pt x="94735" y="66408"/>
                      <a:pt x="94264" y="66408"/>
                    </a:cubicBezTo>
                    <a:cubicBezTo>
                      <a:pt x="92405" y="66408"/>
                      <a:pt x="90601" y="67174"/>
                      <a:pt x="89308" y="68567"/>
                    </a:cubicBezTo>
                    <a:cubicBezTo>
                      <a:pt x="88027" y="67187"/>
                      <a:pt x="86235" y="66407"/>
                      <a:pt x="84353" y="66407"/>
                    </a:cubicBezTo>
                    <a:cubicBezTo>
                      <a:pt x="83869" y="66407"/>
                      <a:pt x="83385" y="66461"/>
                      <a:pt x="82910" y="66559"/>
                    </a:cubicBezTo>
                    <a:cubicBezTo>
                      <a:pt x="82942" y="62405"/>
                      <a:pt x="86118" y="60326"/>
                      <a:pt x="89294" y="60326"/>
                    </a:cubicBezTo>
                    <a:close/>
                    <a:moveTo>
                      <a:pt x="42338" y="60479"/>
                    </a:moveTo>
                    <a:cubicBezTo>
                      <a:pt x="45510" y="60479"/>
                      <a:pt x="48684" y="62554"/>
                      <a:pt x="48726" y="66708"/>
                    </a:cubicBezTo>
                    <a:lnTo>
                      <a:pt x="48726" y="66708"/>
                    </a:lnTo>
                    <a:cubicBezTo>
                      <a:pt x="48257" y="66609"/>
                      <a:pt x="47784" y="66560"/>
                      <a:pt x="47315" y="66560"/>
                    </a:cubicBezTo>
                    <a:cubicBezTo>
                      <a:pt x="45452" y="66560"/>
                      <a:pt x="43648" y="67327"/>
                      <a:pt x="42355" y="68719"/>
                    </a:cubicBezTo>
                    <a:cubicBezTo>
                      <a:pt x="41074" y="67339"/>
                      <a:pt x="39282" y="66559"/>
                      <a:pt x="37400" y="66559"/>
                    </a:cubicBezTo>
                    <a:cubicBezTo>
                      <a:pt x="36916" y="66559"/>
                      <a:pt x="36432" y="66613"/>
                      <a:pt x="35958" y="66712"/>
                    </a:cubicBezTo>
                    <a:cubicBezTo>
                      <a:pt x="35989" y="62557"/>
                      <a:pt x="39163" y="60479"/>
                      <a:pt x="42338" y="60479"/>
                    </a:cubicBezTo>
                    <a:close/>
                    <a:moveTo>
                      <a:pt x="65639" y="60484"/>
                    </a:moveTo>
                    <a:cubicBezTo>
                      <a:pt x="68816" y="60484"/>
                      <a:pt x="71992" y="62563"/>
                      <a:pt x="72032" y="66721"/>
                    </a:cubicBezTo>
                    <a:cubicBezTo>
                      <a:pt x="71559" y="66619"/>
                      <a:pt x="71082" y="66569"/>
                      <a:pt x="70608" y="66569"/>
                    </a:cubicBezTo>
                    <a:cubicBezTo>
                      <a:pt x="68752" y="66569"/>
                      <a:pt x="66952" y="67334"/>
                      <a:pt x="65653" y="68719"/>
                    </a:cubicBezTo>
                    <a:lnTo>
                      <a:pt x="65644" y="68728"/>
                    </a:lnTo>
                    <a:cubicBezTo>
                      <a:pt x="64362" y="67348"/>
                      <a:pt x="62570" y="66568"/>
                      <a:pt x="60688" y="66568"/>
                    </a:cubicBezTo>
                    <a:cubicBezTo>
                      <a:pt x="60205" y="66568"/>
                      <a:pt x="59721" y="66622"/>
                      <a:pt x="59246" y="66721"/>
                    </a:cubicBezTo>
                    <a:cubicBezTo>
                      <a:pt x="59286" y="62563"/>
                      <a:pt x="62463" y="60484"/>
                      <a:pt x="65639" y="60484"/>
                    </a:cubicBezTo>
                    <a:close/>
                    <a:moveTo>
                      <a:pt x="18806" y="60525"/>
                    </a:moveTo>
                    <a:cubicBezTo>
                      <a:pt x="21979" y="60525"/>
                      <a:pt x="25151" y="62600"/>
                      <a:pt x="25196" y="66757"/>
                    </a:cubicBezTo>
                    <a:lnTo>
                      <a:pt x="25196" y="66757"/>
                    </a:lnTo>
                    <a:cubicBezTo>
                      <a:pt x="24723" y="66655"/>
                      <a:pt x="24245" y="66605"/>
                      <a:pt x="23772" y="66605"/>
                    </a:cubicBezTo>
                    <a:cubicBezTo>
                      <a:pt x="21913" y="66605"/>
                      <a:pt x="20107" y="67371"/>
                      <a:pt x="18807" y="68764"/>
                    </a:cubicBezTo>
                    <a:cubicBezTo>
                      <a:pt x="17526" y="67384"/>
                      <a:pt x="15734" y="66604"/>
                      <a:pt x="13852" y="66604"/>
                    </a:cubicBezTo>
                    <a:cubicBezTo>
                      <a:pt x="13368" y="66604"/>
                      <a:pt x="12884" y="66658"/>
                      <a:pt x="12409" y="66757"/>
                    </a:cubicBezTo>
                    <a:cubicBezTo>
                      <a:pt x="12454" y="62603"/>
                      <a:pt x="15631" y="60525"/>
                      <a:pt x="18806" y="60525"/>
                    </a:cubicBezTo>
                    <a:close/>
                    <a:moveTo>
                      <a:pt x="117959" y="66746"/>
                    </a:moveTo>
                    <a:cubicBezTo>
                      <a:pt x="118383" y="66746"/>
                      <a:pt x="118811" y="66785"/>
                      <a:pt x="119236" y="66864"/>
                    </a:cubicBezTo>
                    <a:cubicBezTo>
                      <a:pt x="118251" y="68047"/>
                      <a:pt x="117668" y="69543"/>
                      <a:pt x="117749" y="71138"/>
                    </a:cubicBezTo>
                    <a:cubicBezTo>
                      <a:pt x="116508" y="69835"/>
                      <a:pt x="114740" y="68996"/>
                      <a:pt x="112871" y="68996"/>
                    </a:cubicBezTo>
                    <a:cubicBezTo>
                      <a:pt x="112854" y="68996"/>
                      <a:pt x="112837" y="68997"/>
                      <a:pt x="112821" y="68997"/>
                    </a:cubicBezTo>
                    <a:lnTo>
                      <a:pt x="112821" y="68997"/>
                    </a:lnTo>
                    <a:cubicBezTo>
                      <a:pt x="114158" y="67549"/>
                      <a:pt x="116025" y="66746"/>
                      <a:pt x="117959" y="66746"/>
                    </a:cubicBezTo>
                    <a:close/>
                    <a:moveTo>
                      <a:pt x="84144" y="66782"/>
                    </a:moveTo>
                    <a:cubicBezTo>
                      <a:pt x="86080" y="66782"/>
                      <a:pt x="87953" y="67585"/>
                      <a:pt x="89290" y="69033"/>
                    </a:cubicBezTo>
                    <a:cubicBezTo>
                      <a:pt x="89271" y="69032"/>
                      <a:pt x="89251" y="69032"/>
                      <a:pt x="89231" y="69032"/>
                    </a:cubicBezTo>
                    <a:cubicBezTo>
                      <a:pt x="87362" y="69032"/>
                      <a:pt x="85595" y="69871"/>
                      <a:pt x="84353" y="71174"/>
                    </a:cubicBezTo>
                    <a:cubicBezTo>
                      <a:pt x="84434" y="69588"/>
                      <a:pt x="83851" y="68083"/>
                      <a:pt x="82866" y="66900"/>
                    </a:cubicBezTo>
                    <a:cubicBezTo>
                      <a:pt x="83291" y="66821"/>
                      <a:pt x="83719" y="66782"/>
                      <a:pt x="84144" y="66782"/>
                    </a:cubicBezTo>
                    <a:close/>
                    <a:moveTo>
                      <a:pt x="94437" y="66782"/>
                    </a:moveTo>
                    <a:cubicBezTo>
                      <a:pt x="94861" y="66782"/>
                      <a:pt x="95289" y="66821"/>
                      <a:pt x="95715" y="66900"/>
                    </a:cubicBezTo>
                    <a:cubicBezTo>
                      <a:pt x="94720" y="68083"/>
                      <a:pt x="94138" y="69579"/>
                      <a:pt x="94228" y="71174"/>
                    </a:cubicBezTo>
                    <a:cubicBezTo>
                      <a:pt x="92977" y="69871"/>
                      <a:pt x="91218" y="69032"/>
                      <a:pt x="89350" y="69032"/>
                    </a:cubicBezTo>
                    <a:cubicBezTo>
                      <a:pt x="89330" y="69032"/>
                      <a:pt x="89310" y="69032"/>
                      <a:pt x="89290" y="69033"/>
                    </a:cubicBezTo>
                    <a:cubicBezTo>
                      <a:pt x="90628" y="67585"/>
                      <a:pt x="92501" y="66782"/>
                      <a:pt x="94437" y="66782"/>
                    </a:cubicBezTo>
                    <a:close/>
                    <a:moveTo>
                      <a:pt x="47475" y="66944"/>
                    </a:moveTo>
                    <a:cubicBezTo>
                      <a:pt x="47900" y="66944"/>
                      <a:pt x="48327" y="66982"/>
                      <a:pt x="48753" y="67061"/>
                    </a:cubicBezTo>
                    <a:cubicBezTo>
                      <a:pt x="47767" y="68244"/>
                      <a:pt x="47185" y="69740"/>
                      <a:pt x="47266" y="71335"/>
                    </a:cubicBezTo>
                    <a:cubicBezTo>
                      <a:pt x="46024" y="70032"/>
                      <a:pt x="44256" y="69194"/>
                      <a:pt x="42388" y="69194"/>
                    </a:cubicBezTo>
                    <a:cubicBezTo>
                      <a:pt x="42371" y="69194"/>
                      <a:pt x="42354" y="69194"/>
                      <a:pt x="42337" y="69194"/>
                    </a:cubicBezTo>
                    <a:lnTo>
                      <a:pt x="42337" y="69194"/>
                    </a:lnTo>
                    <a:cubicBezTo>
                      <a:pt x="43675" y="67746"/>
                      <a:pt x="45542" y="66944"/>
                      <a:pt x="47475" y="66944"/>
                    </a:cubicBezTo>
                    <a:close/>
                    <a:moveTo>
                      <a:pt x="23953" y="66979"/>
                    </a:moveTo>
                    <a:cubicBezTo>
                      <a:pt x="24378" y="66979"/>
                      <a:pt x="24806" y="67018"/>
                      <a:pt x="25232" y="67097"/>
                    </a:cubicBezTo>
                    <a:cubicBezTo>
                      <a:pt x="24239" y="68278"/>
                      <a:pt x="23657" y="69779"/>
                      <a:pt x="23744" y="71371"/>
                    </a:cubicBezTo>
                    <a:lnTo>
                      <a:pt x="23744" y="71371"/>
                    </a:lnTo>
                    <a:cubicBezTo>
                      <a:pt x="22494" y="70068"/>
                      <a:pt x="20726" y="69229"/>
                      <a:pt x="18866" y="69229"/>
                    </a:cubicBezTo>
                    <a:cubicBezTo>
                      <a:pt x="18846" y="69229"/>
                      <a:pt x="18827" y="69230"/>
                      <a:pt x="18807" y="69230"/>
                    </a:cubicBezTo>
                    <a:cubicBezTo>
                      <a:pt x="20144" y="67782"/>
                      <a:pt x="22018" y="66979"/>
                      <a:pt x="23953" y="66979"/>
                    </a:cubicBezTo>
                    <a:close/>
                    <a:moveTo>
                      <a:pt x="13656" y="66979"/>
                    </a:moveTo>
                    <a:cubicBezTo>
                      <a:pt x="15596" y="66979"/>
                      <a:pt x="17470" y="67782"/>
                      <a:pt x="18807" y="69230"/>
                    </a:cubicBezTo>
                    <a:cubicBezTo>
                      <a:pt x="18787" y="69230"/>
                      <a:pt x="18768" y="69229"/>
                      <a:pt x="18748" y="69229"/>
                    </a:cubicBezTo>
                    <a:cubicBezTo>
                      <a:pt x="16879" y="69229"/>
                      <a:pt x="15111" y="70068"/>
                      <a:pt x="13870" y="71371"/>
                    </a:cubicBezTo>
                    <a:cubicBezTo>
                      <a:pt x="13951" y="69785"/>
                      <a:pt x="13368" y="68280"/>
                      <a:pt x="12374" y="67097"/>
                    </a:cubicBezTo>
                    <a:cubicBezTo>
                      <a:pt x="12801" y="67018"/>
                      <a:pt x="13230" y="66979"/>
                      <a:pt x="13656" y="66979"/>
                    </a:cubicBezTo>
                    <a:close/>
                    <a:moveTo>
                      <a:pt x="107658" y="66739"/>
                    </a:moveTo>
                    <a:cubicBezTo>
                      <a:pt x="109596" y="66739"/>
                      <a:pt x="111472" y="67542"/>
                      <a:pt x="112821" y="68997"/>
                    </a:cubicBezTo>
                    <a:lnTo>
                      <a:pt x="112821" y="68997"/>
                    </a:lnTo>
                    <a:cubicBezTo>
                      <a:pt x="112818" y="68997"/>
                      <a:pt x="112815" y="68997"/>
                      <a:pt x="112812" y="68997"/>
                    </a:cubicBezTo>
                    <a:cubicBezTo>
                      <a:pt x="112793" y="68997"/>
                      <a:pt x="112774" y="68996"/>
                      <a:pt x="112756" y="68996"/>
                    </a:cubicBezTo>
                    <a:cubicBezTo>
                      <a:pt x="110769" y="68996"/>
                      <a:pt x="108902" y="69942"/>
                      <a:pt x="107641" y="71389"/>
                    </a:cubicBezTo>
                    <a:lnTo>
                      <a:pt x="107641" y="71389"/>
                    </a:lnTo>
                    <a:cubicBezTo>
                      <a:pt x="107802" y="69716"/>
                      <a:pt x="107213" y="68133"/>
                      <a:pt x="106177" y="66897"/>
                    </a:cubicBezTo>
                    <a:lnTo>
                      <a:pt x="106177" y="66897"/>
                    </a:lnTo>
                    <a:cubicBezTo>
                      <a:pt x="106669" y="66791"/>
                      <a:pt x="107166" y="66739"/>
                      <a:pt x="107658" y="66739"/>
                    </a:cubicBezTo>
                    <a:close/>
                    <a:moveTo>
                      <a:pt x="37174" y="66937"/>
                    </a:moveTo>
                    <a:cubicBezTo>
                      <a:pt x="39113" y="66937"/>
                      <a:pt x="40989" y="67739"/>
                      <a:pt x="42337" y="69194"/>
                    </a:cubicBezTo>
                    <a:lnTo>
                      <a:pt x="42337" y="69194"/>
                    </a:lnTo>
                    <a:cubicBezTo>
                      <a:pt x="42334" y="69194"/>
                      <a:pt x="42331" y="69194"/>
                      <a:pt x="42328" y="69194"/>
                    </a:cubicBezTo>
                    <a:cubicBezTo>
                      <a:pt x="42310" y="69194"/>
                      <a:pt x="42291" y="69194"/>
                      <a:pt x="42273" y="69194"/>
                    </a:cubicBezTo>
                    <a:cubicBezTo>
                      <a:pt x="40286" y="69194"/>
                      <a:pt x="38410" y="70139"/>
                      <a:pt x="37158" y="71595"/>
                    </a:cubicBezTo>
                    <a:cubicBezTo>
                      <a:pt x="37320" y="69911"/>
                      <a:pt x="36728" y="68325"/>
                      <a:pt x="35689" y="67097"/>
                    </a:cubicBezTo>
                    <a:lnTo>
                      <a:pt x="35680" y="67097"/>
                    </a:lnTo>
                    <a:cubicBezTo>
                      <a:pt x="36177" y="66989"/>
                      <a:pt x="36678" y="66937"/>
                      <a:pt x="37174" y="66937"/>
                    </a:cubicBezTo>
                    <a:close/>
                    <a:moveTo>
                      <a:pt x="124474" y="64884"/>
                    </a:moveTo>
                    <a:cubicBezTo>
                      <a:pt x="127650" y="64884"/>
                      <a:pt x="130827" y="66963"/>
                      <a:pt x="130867" y="71120"/>
                    </a:cubicBezTo>
                    <a:cubicBezTo>
                      <a:pt x="130392" y="71018"/>
                      <a:pt x="129914" y="70969"/>
                      <a:pt x="129439" y="70969"/>
                    </a:cubicBezTo>
                    <a:cubicBezTo>
                      <a:pt x="127578" y="70969"/>
                      <a:pt x="125778" y="71735"/>
                      <a:pt x="124478" y="73128"/>
                    </a:cubicBezTo>
                    <a:cubicBezTo>
                      <a:pt x="123197" y="71748"/>
                      <a:pt x="121405" y="70968"/>
                      <a:pt x="119532" y="70968"/>
                    </a:cubicBezTo>
                    <a:cubicBezTo>
                      <a:pt x="119039" y="70968"/>
                      <a:pt x="118555" y="71022"/>
                      <a:pt x="118080" y="71120"/>
                    </a:cubicBezTo>
                    <a:cubicBezTo>
                      <a:pt x="118121" y="66963"/>
                      <a:pt x="121297" y="64884"/>
                      <a:pt x="124474" y="64884"/>
                    </a:cubicBezTo>
                    <a:close/>
                    <a:moveTo>
                      <a:pt x="100943" y="64929"/>
                    </a:moveTo>
                    <a:cubicBezTo>
                      <a:pt x="104120" y="64929"/>
                      <a:pt x="107296" y="67007"/>
                      <a:pt x="107337" y="71165"/>
                    </a:cubicBezTo>
                    <a:cubicBezTo>
                      <a:pt x="106862" y="71063"/>
                      <a:pt x="106383" y="71013"/>
                      <a:pt x="105909" y="71013"/>
                    </a:cubicBezTo>
                    <a:cubicBezTo>
                      <a:pt x="104048" y="71013"/>
                      <a:pt x="102248" y="71780"/>
                      <a:pt x="100948" y="73172"/>
                    </a:cubicBezTo>
                    <a:cubicBezTo>
                      <a:pt x="99667" y="71792"/>
                      <a:pt x="97875" y="71013"/>
                      <a:pt x="95993" y="71013"/>
                    </a:cubicBezTo>
                    <a:cubicBezTo>
                      <a:pt x="95509" y="71013"/>
                      <a:pt x="95025" y="71067"/>
                      <a:pt x="94550" y="71165"/>
                    </a:cubicBezTo>
                    <a:cubicBezTo>
                      <a:pt x="94590" y="67007"/>
                      <a:pt x="97767" y="64929"/>
                      <a:pt x="100943" y="64929"/>
                    </a:cubicBezTo>
                    <a:close/>
                    <a:moveTo>
                      <a:pt x="77622" y="64941"/>
                    </a:moveTo>
                    <a:cubicBezTo>
                      <a:pt x="80798" y="64941"/>
                      <a:pt x="83972" y="67018"/>
                      <a:pt x="84013" y="71174"/>
                    </a:cubicBezTo>
                    <a:cubicBezTo>
                      <a:pt x="83537" y="71072"/>
                      <a:pt x="83057" y="71021"/>
                      <a:pt x="82581" y="71021"/>
                    </a:cubicBezTo>
                    <a:cubicBezTo>
                      <a:pt x="80727" y="71021"/>
                      <a:pt x="78930" y="71782"/>
                      <a:pt x="77633" y="73172"/>
                    </a:cubicBezTo>
                    <a:lnTo>
                      <a:pt x="77624" y="73181"/>
                    </a:lnTo>
                    <a:cubicBezTo>
                      <a:pt x="76342" y="71801"/>
                      <a:pt x="74550" y="71022"/>
                      <a:pt x="72669" y="71022"/>
                    </a:cubicBezTo>
                    <a:cubicBezTo>
                      <a:pt x="72185" y="71022"/>
                      <a:pt x="71701" y="71076"/>
                      <a:pt x="71226" y="71174"/>
                    </a:cubicBezTo>
                    <a:cubicBezTo>
                      <a:pt x="71266" y="67020"/>
                      <a:pt x="74445" y="64941"/>
                      <a:pt x="77622" y="64941"/>
                    </a:cubicBezTo>
                    <a:close/>
                    <a:moveTo>
                      <a:pt x="53996" y="65085"/>
                    </a:moveTo>
                    <a:cubicBezTo>
                      <a:pt x="57170" y="65085"/>
                      <a:pt x="60344" y="67162"/>
                      <a:pt x="60384" y="71317"/>
                    </a:cubicBezTo>
                    <a:lnTo>
                      <a:pt x="60384" y="71326"/>
                    </a:lnTo>
                    <a:cubicBezTo>
                      <a:pt x="59903" y="71222"/>
                      <a:pt x="59419" y="71170"/>
                      <a:pt x="58939" y="71170"/>
                    </a:cubicBezTo>
                    <a:cubicBezTo>
                      <a:pt x="57081" y="71170"/>
                      <a:pt x="55284" y="71936"/>
                      <a:pt x="53995" y="73325"/>
                    </a:cubicBezTo>
                    <a:cubicBezTo>
                      <a:pt x="52714" y="71945"/>
                      <a:pt x="50922" y="71165"/>
                      <a:pt x="49040" y="71165"/>
                    </a:cubicBezTo>
                    <a:cubicBezTo>
                      <a:pt x="48556" y="71165"/>
                      <a:pt x="48072" y="71219"/>
                      <a:pt x="47597" y="71326"/>
                    </a:cubicBezTo>
                    <a:cubicBezTo>
                      <a:pt x="47638" y="67167"/>
                      <a:pt x="50817" y="65085"/>
                      <a:pt x="53996" y="65085"/>
                    </a:cubicBezTo>
                    <a:close/>
                    <a:moveTo>
                      <a:pt x="7145" y="65126"/>
                    </a:moveTo>
                    <a:cubicBezTo>
                      <a:pt x="10322" y="65126"/>
                      <a:pt x="13498" y="67205"/>
                      <a:pt x="13538" y="71362"/>
                    </a:cubicBezTo>
                    <a:cubicBezTo>
                      <a:pt x="13065" y="71260"/>
                      <a:pt x="12588" y="71211"/>
                      <a:pt x="12113" y="71211"/>
                    </a:cubicBezTo>
                    <a:cubicBezTo>
                      <a:pt x="10252" y="71211"/>
                      <a:pt x="8442" y="71977"/>
                      <a:pt x="7150" y="73369"/>
                    </a:cubicBezTo>
                    <a:cubicBezTo>
                      <a:pt x="5868" y="71990"/>
                      <a:pt x="4076" y="71210"/>
                      <a:pt x="2194" y="71210"/>
                    </a:cubicBezTo>
                    <a:cubicBezTo>
                      <a:pt x="1711" y="71210"/>
                      <a:pt x="1227" y="71264"/>
                      <a:pt x="752" y="71362"/>
                    </a:cubicBezTo>
                    <a:cubicBezTo>
                      <a:pt x="792" y="67205"/>
                      <a:pt x="3969" y="65126"/>
                      <a:pt x="7145" y="65126"/>
                    </a:cubicBezTo>
                    <a:close/>
                    <a:moveTo>
                      <a:pt x="30460" y="65126"/>
                    </a:moveTo>
                    <a:cubicBezTo>
                      <a:pt x="33637" y="65126"/>
                      <a:pt x="36813" y="67205"/>
                      <a:pt x="36854" y="71362"/>
                    </a:cubicBezTo>
                    <a:cubicBezTo>
                      <a:pt x="36379" y="71260"/>
                      <a:pt x="35900" y="71211"/>
                      <a:pt x="35425" y="71211"/>
                    </a:cubicBezTo>
                    <a:cubicBezTo>
                      <a:pt x="33562" y="71211"/>
                      <a:pt x="31757" y="71977"/>
                      <a:pt x="30465" y="73369"/>
                    </a:cubicBezTo>
                    <a:cubicBezTo>
                      <a:pt x="29183" y="71990"/>
                      <a:pt x="27391" y="71210"/>
                      <a:pt x="25510" y="71210"/>
                    </a:cubicBezTo>
                    <a:cubicBezTo>
                      <a:pt x="25026" y="71210"/>
                      <a:pt x="24542" y="71264"/>
                      <a:pt x="24067" y="71362"/>
                    </a:cubicBezTo>
                    <a:cubicBezTo>
                      <a:pt x="24107" y="67205"/>
                      <a:pt x="27284" y="65126"/>
                      <a:pt x="30460" y="65126"/>
                    </a:cubicBezTo>
                    <a:close/>
                    <a:moveTo>
                      <a:pt x="119323" y="71343"/>
                    </a:moveTo>
                    <a:cubicBezTo>
                      <a:pt x="121259" y="71343"/>
                      <a:pt x="123134" y="72146"/>
                      <a:pt x="124478" y="73593"/>
                    </a:cubicBezTo>
                    <a:lnTo>
                      <a:pt x="124478" y="73593"/>
                    </a:lnTo>
                    <a:cubicBezTo>
                      <a:pt x="124475" y="73593"/>
                      <a:pt x="124472" y="73593"/>
                      <a:pt x="124469" y="73593"/>
                    </a:cubicBezTo>
                    <a:cubicBezTo>
                      <a:pt x="124450" y="73593"/>
                      <a:pt x="124430" y="73593"/>
                      <a:pt x="124410" y="73593"/>
                    </a:cubicBezTo>
                    <a:cubicBezTo>
                      <a:pt x="122541" y="73593"/>
                      <a:pt x="120782" y="74432"/>
                      <a:pt x="119532" y="75735"/>
                    </a:cubicBezTo>
                    <a:cubicBezTo>
                      <a:pt x="119622" y="74149"/>
                      <a:pt x="119039" y="72644"/>
                      <a:pt x="118045" y="71461"/>
                    </a:cubicBezTo>
                    <a:cubicBezTo>
                      <a:pt x="118470" y="71382"/>
                      <a:pt x="118898" y="71343"/>
                      <a:pt x="119323" y="71343"/>
                    </a:cubicBezTo>
                    <a:close/>
                    <a:moveTo>
                      <a:pt x="129620" y="71343"/>
                    </a:moveTo>
                    <a:cubicBezTo>
                      <a:pt x="130043" y="71343"/>
                      <a:pt x="130470" y="71382"/>
                      <a:pt x="130894" y="71461"/>
                    </a:cubicBezTo>
                    <a:cubicBezTo>
                      <a:pt x="129908" y="72644"/>
                      <a:pt x="129326" y="74140"/>
                      <a:pt x="129415" y="75735"/>
                    </a:cubicBezTo>
                    <a:lnTo>
                      <a:pt x="129406" y="75735"/>
                    </a:lnTo>
                    <a:cubicBezTo>
                      <a:pt x="128165" y="74432"/>
                      <a:pt x="126397" y="73593"/>
                      <a:pt x="124528" y="73593"/>
                    </a:cubicBezTo>
                    <a:cubicBezTo>
                      <a:pt x="124512" y="73593"/>
                      <a:pt x="124495" y="73593"/>
                      <a:pt x="124478" y="73593"/>
                    </a:cubicBezTo>
                    <a:lnTo>
                      <a:pt x="124478" y="73593"/>
                    </a:lnTo>
                    <a:cubicBezTo>
                      <a:pt x="125816" y="72146"/>
                      <a:pt x="127689" y="71343"/>
                      <a:pt x="129620" y="71343"/>
                    </a:cubicBezTo>
                    <a:close/>
                    <a:moveTo>
                      <a:pt x="48839" y="71540"/>
                    </a:moveTo>
                    <a:cubicBezTo>
                      <a:pt x="50775" y="71540"/>
                      <a:pt x="52650" y="72344"/>
                      <a:pt x="53995" y="73799"/>
                    </a:cubicBezTo>
                    <a:lnTo>
                      <a:pt x="53995" y="73799"/>
                    </a:lnTo>
                    <a:cubicBezTo>
                      <a:pt x="53992" y="73799"/>
                      <a:pt x="53989" y="73800"/>
                      <a:pt x="53986" y="73800"/>
                    </a:cubicBezTo>
                    <a:cubicBezTo>
                      <a:pt x="53966" y="73799"/>
                      <a:pt x="53946" y="73799"/>
                      <a:pt x="53926" y="73799"/>
                    </a:cubicBezTo>
                    <a:cubicBezTo>
                      <a:pt x="52058" y="73799"/>
                      <a:pt x="50299" y="74629"/>
                      <a:pt x="49049" y="75932"/>
                    </a:cubicBezTo>
                    <a:cubicBezTo>
                      <a:pt x="49138" y="74346"/>
                      <a:pt x="48556" y="72841"/>
                      <a:pt x="47561" y="71658"/>
                    </a:cubicBezTo>
                    <a:cubicBezTo>
                      <a:pt x="47987" y="71579"/>
                      <a:pt x="48414" y="71540"/>
                      <a:pt x="48839" y="71540"/>
                    </a:cubicBezTo>
                    <a:close/>
                    <a:moveTo>
                      <a:pt x="59134" y="71540"/>
                    </a:moveTo>
                    <a:cubicBezTo>
                      <a:pt x="59558" y="71540"/>
                      <a:pt x="59985" y="71579"/>
                      <a:pt x="60411" y="71658"/>
                    </a:cubicBezTo>
                    <a:cubicBezTo>
                      <a:pt x="59425" y="72841"/>
                      <a:pt x="58843" y="74337"/>
                      <a:pt x="58932" y="75932"/>
                    </a:cubicBezTo>
                    <a:lnTo>
                      <a:pt x="58923" y="75932"/>
                    </a:lnTo>
                    <a:cubicBezTo>
                      <a:pt x="57682" y="74629"/>
                      <a:pt x="55914" y="73799"/>
                      <a:pt x="54046" y="73799"/>
                    </a:cubicBezTo>
                    <a:cubicBezTo>
                      <a:pt x="54029" y="73799"/>
                      <a:pt x="54012" y="73799"/>
                      <a:pt x="53995" y="73799"/>
                    </a:cubicBezTo>
                    <a:lnTo>
                      <a:pt x="53995" y="73799"/>
                    </a:lnTo>
                    <a:cubicBezTo>
                      <a:pt x="55333" y="72344"/>
                      <a:pt x="57200" y="71540"/>
                      <a:pt x="59134" y="71540"/>
                    </a:cubicBezTo>
                    <a:close/>
                    <a:moveTo>
                      <a:pt x="112819" y="69493"/>
                    </a:moveTo>
                    <a:cubicBezTo>
                      <a:pt x="115994" y="69493"/>
                      <a:pt x="119169" y="71570"/>
                      <a:pt x="119209" y="75726"/>
                    </a:cubicBezTo>
                    <a:lnTo>
                      <a:pt x="119209" y="75726"/>
                    </a:lnTo>
                    <a:cubicBezTo>
                      <a:pt x="118734" y="75624"/>
                      <a:pt x="118255" y="75574"/>
                      <a:pt x="117781" y="75574"/>
                    </a:cubicBezTo>
                    <a:cubicBezTo>
                      <a:pt x="115920" y="75574"/>
                      <a:pt x="114120" y="76339"/>
                      <a:pt x="112821" y="77724"/>
                    </a:cubicBezTo>
                    <a:lnTo>
                      <a:pt x="112821" y="77733"/>
                    </a:lnTo>
                    <a:cubicBezTo>
                      <a:pt x="111539" y="76353"/>
                      <a:pt x="109747" y="75574"/>
                      <a:pt x="107865" y="75574"/>
                    </a:cubicBezTo>
                    <a:cubicBezTo>
                      <a:pt x="107382" y="75574"/>
                      <a:pt x="106898" y="75627"/>
                      <a:pt x="106423" y="75726"/>
                    </a:cubicBezTo>
                    <a:lnTo>
                      <a:pt x="106423" y="75726"/>
                    </a:lnTo>
                    <a:cubicBezTo>
                      <a:pt x="106463" y="71572"/>
                      <a:pt x="109641" y="69493"/>
                      <a:pt x="112819" y="69493"/>
                    </a:cubicBezTo>
                    <a:close/>
                    <a:moveTo>
                      <a:pt x="136134" y="69486"/>
                    </a:moveTo>
                    <a:cubicBezTo>
                      <a:pt x="139310" y="69486"/>
                      <a:pt x="142484" y="71565"/>
                      <a:pt x="142525" y="75726"/>
                    </a:cubicBezTo>
                    <a:lnTo>
                      <a:pt x="142525" y="75726"/>
                    </a:lnTo>
                    <a:cubicBezTo>
                      <a:pt x="142050" y="75624"/>
                      <a:pt x="141571" y="75574"/>
                      <a:pt x="141097" y="75574"/>
                    </a:cubicBezTo>
                    <a:cubicBezTo>
                      <a:pt x="139236" y="75574"/>
                      <a:pt x="137435" y="76341"/>
                      <a:pt x="136136" y="77733"/>
                    </a:cubicBezTo>
                    <a:cubicBezTo>
                      <a:pt x="134854" y="76353"/>
                      <a:pt x="133062" y="75574"/>
                      <a:pt x="131181" y="75574"/>
                    </a:cubicBezTo>
                    <a:cubicBezTo>
                      <a:pt x="130697" y="75574"/>
                      <a:pt x="130213" y="75627"/>
                      <a:pt x="129738" y="75726"/>
                    </a:cubicBezTo>
                    <a:lnTo>
                      <a:pt x="129738" y="75726"/>
                    </a:lnTo>
                    <a:cubicBezTo>
                      <a:pt x="129778" y="71567"/>
                      <a:pt x="132957" y="69486"/>
                      <a:pt x="136134" y="69486"/>
                    </a:cubicBezTo>
                    <a:close/>
                    <a:moveTo>
                      <a:pt x="42332" y="69690"/>
                    </a:moveTo>
                    <a:cubicBezTo>
                      <a:pt x="45507" y="69690"/>
                      <a:pt x="48681" y="71767"/>
                      <a:pt x="48726" y="75923"/>
                    </a:cubicBezTo>
                    <a:cubicBezTo>
                      <a:pt x="48251" y="75821"/>
                      <a:pt x="47772" y="75771"/>
                      <a:pt x="47298" y="75771"/>
                    </a:cubicBezTo>
                    <a:cubicBezTo>
                      <a:pt x="45434" y="75771"/>
                      <a:pt x="43630" y="76538"/>
                      <a:pt x="42337" y="77930"/>
                    </a:cubicBezTo>
                    <a:cubicBezTo>
                      <a:pt x="41056" y="76550"/>
                      <a:pt x="39264" y="75771"/>
                      <a:pt x="37382" y="75771"/>
                    </a:cubicBezTo>
                    <a:cubicBezTo>
                      <a:pt x="36898" y="75771"/>
                      <a:pt x="36415" y="75825"/>
                      <a:pt x="35940" y="75923"/>
                    </a:cubicBezTo>
                    <a:cubicBezTo>
                      <a:pt x="35980" y="71769"/>
                      <a:pt x="39156" y="69690"/>
                      <a:pt x="42332" y="69690"/>
                    </a:cubicBezTo>
                    <a:close/>
                    <a:moveTo>
                      <a:pt x="65648" y="69687"/>
                    </a:moveTo>
                    <a:cubicBezTo>
                      <a:pt x="68825" y="69687"/>
                      <a:pt x="72001" y="71766"/>
                      <a:pt x="72041" y="75923"/>
                    </a:cubicBezTo>
                    <a:cubicBezTo>
                      <a:pt x="71566" y="75821"/>
                      <a:pt x="71088" y="75771"/>
                      <a:pt x="70613" y="75771"/>
                    </a:cubicBezTo>
                    <a:cubicBezTo>
                      <a:pt x="68750" y="75771"/>
                      <a:pt x="66945" y="76538"/>
                      <a:pt x="65653" y="77930"/>
                    </a:cubicBezTo>
                    <a:cubicBezTo>
                      <a:pt x="64371" y="76550"/>
                      <a:pt x="62579" y="75771"/>
                      <a:pt x="60697" y="75771"/>
                    </a:cubicBezTo>
                    <a:cubicBezTo>
                      <a:pt x="60214" y="75771"/>
                      <a:pt x="59730" y="75825"/>
                      <a:pt x="59255" y="75923"/>
                    </a:cubicBezTo>
                    <a:cubicBezTo>
                      <a:pt x="59295" y="71766"/>
                      <a:pt x="62472" y="69687"/>
                      <a:pt x="65648" y="69687"/>
                    </a:cubicBezTo>
                    <a:close/>
                    <a:moveTo>
                      <a:pt x="82884" y="1"/>
                    </a:moveTo>
                    <a:cubicBezTo>
                      <a:pt x="82642" y="700"/>
                      <a:pt x="82534" y="1435"/>
                      <a:pt x="82579" y="2178"/>
                    </a:cubicBezTo>
                    <a:cubicBezTo>
                      <a:pt x="81329" y="875"/>
                      <a:pt x="79570" y="37"/>
                      <a:pt x="77701" y="37"/>
                    </a:cubicBezTo>
                    <a:cubicBezTo>
                      <a:pt x="77681" y="37"/>
                      <a:pt x="77661" y="37"/>
                      <a:pt x="77642" y="37"/>
                    </a:cubicBezTo>
                    <a:cubicBezTo>
                      <a:pt x="77622" y="37"/>
                      <a:pt x="77602" y="37"/>
                      <a:pt x="77582" y="37"/>
                    </a:cubicBezTo>
                    <a:cubicBezTo>
                      <a:pt x="73834" y="37"/>
                      <a:pt x="70494" y="3399"/>
                      <a:pt x="70948" y="7160"/>
                    </a:cubicBezTo>
                    <a:cubicBezTo>
                      <a:pt x="71458" y="7047"/>
                      <a:pt x="71971" y="6991"/>
                      <a:pt x="72481" y="6991"/>
                    </a:cubicBezTo>
                    <a:cubicBezTo>
                      <a:pt x="74418" y="6991"/>
                      <a:pt x="76294" y="7794"/>
                      <a:pt x="77642" y="9248"/>
                    </a:cubicBezTo>
                    <a:cubicBezTo>
                      <a:pt x="77624" y="9248"/>
                      <a:pt x="77606" y="9248"/>
                      <a:pt x="77587" y="9248"/>
                    </a:cubicBezTo>
                    <a:cubicBezTo>
                      <a:pt x="75529" y="9248"/>
                      <a:pt x="73607" y="10256"/>
                      <a:pt x="72355" y="11784"/>
                    </a:cubicBezTo>
                    <a:cubicBezTo>
                      <a:pt x="72756" y="8058"/>
                      <a:pt x="69443" y="4741"/>
                      <a:pt x="65721" y="4741"/>
                    </a:cubicBezTo>
                    <a:cubicBezTo>
                      <a:pt x="65701" y="4741"/>
                      <a:pt x="65682" y="4741"/>
                      <a:pt x="65662" y="4741"/>
                    </a:cubicBezTo>
                    <a:cubicBezTo>
                      <a:pt x="65642" y="4741"/>
                      <a:pt x="65622" y="4741"/>
                      <a:pt x="65602" y="4741"/>
                    </a:cubicBezTo>
                    <a:cubicBezTo>
                      <a:pt x="63733" y="4741"/>
                      <a:pt x="61966" y="5570"/>
                      <a:pt x="60724" y="6874"/>
                    </a:cubicBezTo>
                    <a:cubicBezTo>
                      <a:pt x="60760" y="6139"/>
                      <a:pt x="60662" y="5395"/>
                      <a:pt x="60420" y="4696"/>
                    </a:cubicBezTo>
                    <a:lnTo>
                      <a:pt x="60043" y="4696"/>
                    </a:lnTo>
                    <a:cubicBezTo>
                      <a:pt x="60276" y="5395"/>
                      <a:pt x="60393" y="6130"/>
                      <a:pt x="60393" y="6865"/>
                    </a:cubicBezTo>
                    <a:cubicBezTo>
                      <a:pt x="59920" y="6763"/>
                      <a:pt x="59442" y="6713"/>
                      <a:pt x="58969" y="6713"/>
                    </a:cubicBezTo>
                    <a:cubicBezTo>
                      <a:pt x="57110" y="6713"/>
                      <a:pt x="55305" y="7479"/>
                      <a:pt x="54013" y="8872"/>
                    </a:cubicBezTo>
                    <a:cubicBezTo>
                      <a:pt x="52732" y="7492"/>
                      <a:pt x="50939" y="6712"/>
                      <a:pt x="49058" y="6712"/>
                    </a:cubicBezTo>
                    <a:cubicBezTo>
                      <a:pt x="48574" y="6712"/>
                      <a:pt x="48090" y="6766"/>
                      <a:pt x="47615" y="6865"/>
                    </a:cubicBezTo>
                    <a:cubicBezTo>
                      <a:pt x="47615" y="6130"/>
                      <a:pt x="47732" y="5395"/>
                      <a:pt x="47965" y="4696"/>
                    </a:cubicBezTo>
                    <a:lnTo>
                      <a:pt x="47588" y="4696"/>
                    </a:lnTo>
                    <a:cubicBezTo>
                      <a:pt x="47346" y="5395"/>
                      <a:pt x="47248" y="6139"/>
                      <a:pt x="47284" y="6874"/>
                    </a:cubicBezTo>
                    <a:cubicBezTo>
                      <a:pt x="46042" y="5570"/>
                      <a:pt x="44275" y="4741"/>
                      <a:pt x="42406" y="4741"/>
                    </a:cubicBezTo>
                    <a:cubicBezTo>
                      <a:pt x="42386" y="4741"/>
                      <a:pt x="42366" y="4741"/>
                      <a:pt x="42346" y="4741"/>
                    </a:cubicBezTo>
                    <a:cubicBezTo>
                      <a:pt x="42319" y="4741"/>
                      <a:pt x="42291" y="4740"/>
                      <a:pt x="42263" y="4740"/>
                    </a:cubicBezTo>
                    <a:cubicBezTo>
                      <a:pt x="40287" y="4740"/>
                      <a:pt x="38431" y="5684"/>
                      <a:pt x="37185" y="7125"/>
                    </a:cubicBezTo>
                    <a:cubicBezTo>
                      <a:pt x="37479" y="3462"/>
                      <a:pt x="34202" y="234"/>
                      <a:pt x="30534" y="234"/>
                    </a:cubicBezTo>
                    <a:cubicBezTo>
                      <a:pt x="30514" y="234"/>
                      <a:pt x="30494" y="234"/>
                      <a:pt x="30474" y="234"/>
                    </a:cubicBezTo>
                    <a:cubicBezTo>
                      <a:pt x="30454" y="234"/>
                      <a:pt x="30434" y="234"/>
                      <a:pt x="30415" y="234"/>
                    </a:cubicBezTo>
                    <a:cubicBezTo>
                      <a:pt x="28546" y="234"/>
                      <a:pt x="26787" y="1072"/>
                      <a:pt x="25536" y="2375"/>
                    </a:cubicBezTo>
                    <a:cubicBezTo>
                      <a:pt x="25581" y="1641"/>
                      <a:pt x="25474" y="897"/>
                      <a:pt x="25232" y="198"/>
                    </a:cubicBezTo>
                    <a:lnTo>
                      <a:pt x="24855" y="198"/>
                    </a:lnTo>
                    <a:cubicBezTo>
                      <a:pt x="25088" y="897"/>
                      <a:pt x="25214" y="1632"/>
                      <a:pt x="25214" y="2367"/>
                    </a:cubicBezTo>
                    <a:cubicBezTo>
                      <a:pt x="24739" y="2265"/>
                      <a:pt x="24260" y="2215"/>
                      <a:pt x="23785" y="2215"/>
                    </a:cubicBezTo>
                    <a:cubicBezTo>
                      <a:pt x="21922" y="2215"/>
                      <a:pt x="20117" y="2981"/>
                      <a:pt x="18825" y="4374"/>
                    </a:cubicBezTo>
                    <a:cubicBezTo>
                      <a:pt x="17544" y="2994"/>
                      <a:pt x="15752" y="2214"/>
                      <a:pt x="13870" y="2214"/>
                    </a:cubicBezTo>
                    <a:cubicBezTo>
                      <a:pt x="13386" y="2214"/>
                      <a:pt x="12902" y="2268"/>
                      <a:pt x="12427" y="2367"/>
                    </a:cubicBezTo>
                    <a:cubicBezTo>
                      <a:pt x="12427" y="1632"/>
                      <a:pt x="12544" y="897"/>
                      <a:pt x="12777" y="198"/>
                    </a:cubicBezTo>
                    <a:lnTo>
                      <a:pt x="12382" y="198"/>
                    </a:lnTo>
                    <a:cubicBezTo>
                      <a:pt x="12141" y="897"/>
                      <a:pt x="12042" y="1641"/>
                      <a:pt x="12078" y="2375"/>
                    </a:cubicBezTo>
                    <a:cubicBezTo>
                      <a:pt x="10836" y="1072"/>
                      <a:pt x="9069" y="234"/>
                      <a:pt x="7200" y="234"/>
                    </a:cubicBezTo>
                    <a:cubicBezTo>
                      <a:pt x="7180" y="234"/>
                      <a:pt x="7160" y="234"/>
                      <a:pt x="7141" y="234"/>
                    </a:cubicBezTo>
                    <a:cubicBezTo>
                      <a:pt x="7126" y="234"/>
                      <a:pt x="7111" y="234"/>
                      <a:pt x="7096" y="234"/>
                    </a:cubicBezTo>
                    <a:cubicBezTo>
                      <a:pt x="3342" y="234"/>
                      <a:pt x="1" y="3600"/>
                      <a:pt x="456" y="7358"/>
                    </a:cubicBezTo>
                    <a:cubicBezTo>
                      <a:pt x="960" y="7247"/>
                      <a:pt x="1468" y="7193"/>
                      <a:pt x="1971" y="7193"/>
                    </a:cubicBezTo>
                    <a:cubicBezTo>
                      <a:pt x="3914" y="7193"/>
                      <a:pt x="5798" y="7997"/>
                      <a:pt x="7150" y="9463"/>
                    </a:cubicBezTo>
                    <a:cubicBezTo>
                      <a:pt x="7130" y="9463"/>
                      <a:pt x="7110" y="9463"/>
                      <a:pt x="7090" y="9463"/>
                    </a:cubicBezTo>
                    <a:cubicBezTo>
                      <a:pt x="3342" y="9463"/>
                      <a:pt x="1" y="12825"/>
                      <a:pt x="456" y="16587"/>
                    </a:cubicBezTo>
                    <a:cubicBezTo>
                      <a:pt x="966" y="16472"/>
                      <a:pt x="1482" y="16416"/>
                      <a:pt x="1993" y="16416"/>
                    </a:cubicBezTo>
                    <a:cubicBezTo>
                      <a:pt x="3922" y="16416"/>
                      <a:pt x="5795" y="17213"/>
                      <a:pt x="7141" y="18666"/>
                    </a:cubicBezTo>
                    <a:cubicBezTo>
                      <a:pt x="7121" y="18665"/>
                      <a:pt x="7101" y="18665"/>
                      <a:pt x="7081" y="18665"/>
                    </a:cubicBezTo>
                    <a:cubicBezTo>
                      <a:pt x="3333" y="18665"/>
                      <a:pt x="1" y="22028"/>
                      <a:pt x="456" y="25789"/>
                    </a:cubicBezTo>
                    <a:cubicBezTo>
                      <a:pt x="968" y="25675"/>
                      <a:pt x="1485" y="25619"/>
                      <a:pt x="1997" y="25619"/>
                    </a:cubicBezTo>
                    <a:cubicBezTo>
                      <a:pt x="3931" y="25619"/>
                      <a:pt x="5804" y="26416"/>
                      <a:pt x="7150" y="27868"/>
                    </a:cubicBezTo>
                    <a:cubicBezTo>
                      <a:pt x="8485" y="26423"/>
                      <a:pt x="10355" y="25626"/>
                      <a:pt x="12288" y="25626"/>
                    </a:cubicBezTo>
                    <a:cubicBezTo>
                      <a:pt x="12715" y="25626"/>
                      <a:pt x="13146" y="25665"/>
                      <a:pt x="13574" y="25744"/>
                    </a:cubicBezTo>
                    <a:cubicBezTo>
                      <a:pt x="12580" y="26927"/>
                      <a:pt x="11997" y="28424"/>
                      <a:pt x="12087" y="30019"/>
                    </a:cubicBezTo>
                    <a:cubicBezTo>
                      <a:pt x="10837" y="28715"/>
                      <a:pt x="9069" y="27877"/>
                      <a:pt x="7208" y="27877"/>
                    </a:cubicBezTo>
                    <a:cubicBezTo>
                      <a:pt x="7189" y="27877"/>
                      <a:pt x="7169" y="27877"/>
                      <a:pt x="7150" y="27877"/>
                    </a:cubicBezTo>
                    <a:cubicBezTo>
                      <a:pt x="7130" y="27877"/>
                      <a:pt x="7110" y="27877"/>
                      <a:pt x="7090" y="27877"/>
                    </a:cubicBezTo>
                    <a:cubicBezTo>
                      <a:pt x="3342" y="27877"/>
                      <a:pt x="1" y="31239"/>
                      <a:pt x="456" y="35001"/>
                    </a:cubicBezTo>
                    <a:cubicBezTo>
                      <a:pt x="963" y="34888"/>
                      <a:pt x="1475" y="34832"/>
                      <a:pt x="1984" y="34832"/>
                    </a:cubicBezTo>
                    <a:cubicBezTo>
                      <a:pt x="3893" y="34832"/>
                      <a:pt x="5751" y="35611"/>
                      <a:pt x="7096" y="37026"/>
                    </a:cubicBezTo>
                    <a:cubicBezTo>
                      <a:pt x="3341" y="37026"/>
                      <a:pt x="8" y="40386"/>
                      <a:pt x="456" y="44149"/>
                    </a:cubicBezTo>
                    <a:cubicBezTo>
                      <a:pt x="965" y="44035"/>
                      <a:pt x="1479" y="43980"/>
                      <a:pt x="1989" y="43980"/>
                    </a:cubicBezTo>
                    <a:cubicBezTo>
                      <a:pt x="3926" y="43980"/>
                      <a:pt x="5802" y="44783"/>
                      <a:pt x="7150" y="46237"/>
                    </a:cubicBezTo>
                    <a:cubicBezTo>
                      <a:pt x="7130" y="46237"/>
                      <a:pt x="7110" y="46237"/>
                      <a:pt x="7090" y="46237"/>
                    </a:cubicBezTo>
                    <a:cubicBezTo>
                      <a:pt x="3342" y="46237"/>
                      <a:pt x="1" y="49608"/>
                      <a:pt x="456" y="53361"/>
                    </a:cubicBezTo>
                    <a:cubicBezTo>
                      <a:pt x="961" y="53249"/>
                      <a:pt x="1471" y="53195"/>
                      <a:pt x="1978" y="53195"/>
                    </a:cubicBezTo>
                    <a:cubicBezTo>
                      <a:pt x="3912" y="53195"/>
                      <a:pt x="5791" y="53991"/>
                      <a:pt x="7141" y="55439"/>
                    </a:cubicBezTo>
                    <a:cubicBezTo>
                      <a:pt x="7121" y="55439"/>
                      <a:pt x="7101" y="55439"/>
                      <a:pt x="7081" y="55439"/>
                    </a:cubicBezTo>
                    <a:cubicBezTo>
                      <a:pt x="3333" y="55439"/>
                      <a:pt x="1" y="58811"/>
                      <a:pt x="456" y="62563"/>
                    </a:cubicBezTo>
                    <a:cubicBezTo>
                      <a:pt x="965" y="62449"/>
                      <a:pt x="1479" y="62394"/>
                      <a:pt x="1989" y="62394"/>
                    </a:cubicBezTo>
                    <a:cubicBezTo>
                      <a:pt x="3926" y="62394"/>
                      <a:pt x="5802" y="63197"/>
                      <a:pt x="7150" y="64651"/>
                    </a:cubicBezTo>
                    <a:cubicBezTo>
                      <a:pt x="7130" y="64651"/>
                      <a:pt x="7110" y="64651"/>
                      <a:pt x="7090" y="64651"/>
                    </a:cubicBezTo>
                    <a:cubicBezTo>
                      <a:pt x="3342" y="64651"/>
                      <a:pt x="1" y="68022"/>
                      <a:pt x="456" y="71774"/>
                    </a:cubicBezTo>
                    <a:cubicBezTo>
                      <a:pt x="965" y="71661"/>
                      <a:pt x="1479" y="71605"/>
                      <a:pt x="1989" y="71605"/>
                    </a:cubicBezTo>
                    <a:cubicBezTo>
                      <a:pt x="3926" y="71605"/>
                      <a:pt x="5802" y="72408"/>
                      <a:pt x="7150" y="73862"/>
                    </a:cubicBezTo>
                    <a:cubicBezTo>
                      <a:pt x="8483" y="72419"/>
                      <a:pt x="10349" y="71617"/>
                      <a:pt x="12278" y="71617"/>
                    </a:cubicBezTo>
                    <a:cubicBezTo>
                      <a:pt x="12709" y="71617"/>
                      <a:pt x="13143" y="71657"/>
                      <a:pt x="13574" y="71739"/>
                    </a:cubicBezTo>
                    <a:cubicBezTo>
                      <a:pt x="13037" y="72366"/>
                      <a:pt x="12624" y="73101"/>
                      <a:pt x="12365" y="73880"/>
                    </a:cubicBezTo>
                    <a:lnTo>
                      <a:pt x="12741" y="73880"/>
                    </a:lnTo>
                    <a:cubicBezTo>
                      <a:pt x="13637" y="71137"/>
                      <a:pt x="16222" y="69764"/>
                      <a:pt x="18806" y="69764"/>
                    </a:cubicBezTo>
                    <a:cubicBezTo>
                      <a:pt x="21388" y="69764"/>
                      <a:pt x="23969" y="71135"/>
                      <a:pt x="24864" y="73880"/>
                    </a:cubicBezTo>
                    <a:lnTo>
                      <a:pt x="25241" y="73880"/>
                    </a:lnTo>
                    <a:cubicBezTo>
                      <a:pt x="24981" y="73101"/>
                      <a:pt x="24569" y="72366"/>
                      <a:pt x="24031" y="71739"/>
                    </a:cubicBezTo>
                    <a:cubicBezTo>
                      <a:pt x="24463" y="71657"/>
                      <a:pt x="24897" y="71617"/>
                      <a:pt x="25327" y="71617"/>
                    </a:cubicBezTo>
                    <a:cubicBezTo>
                      <a:pt x="27257" y="71617"/>
                      <a:pt x="29124" y="72419"/>
                      <a:pt x="30465" y="73862"/>
                    </a:cubicBezTo>
                    <a:cubicBezTo>
                      <a:pt x="31802" y="72410"/>
                      <a:pt x="33677" y="71609"/>
                      <a:pt x="35611" y="71609"/>
                    </a:cubicBezTo>
                    <a:cubicBezTo>
                      <a:pt x="36087" y="71609"/>
                      <a:pt x="36566" y="71657"/>
                      <a:pt x="37042" y="71757"/>
                    </a:cubicBezTo>
                    <a:cubicBezTo>
                      <a:pt x="36011" y="73020"/>
                      <a:pt x="35438" y="74633"/>
                      <a:pt x="35644" y="76335"/>
                    </a:cubicBezTo>
                    <a:cubicBezTo>
                      <a:pt x="36153" y="76222"/>
                      <a:pt x="36667" y="76166"/>
                      <a:pt x="37176" y="76166"/>
                    </a:cubicBezTo>
                    <a:cubicBezTo>
                      <a:pt x="39113" y="76166"/>
                      <a:pt x="40989" y="76969"/>
                      <a:pt x="42337" y="78423"/>
                    </a:cubicBezTo>
                    <a:cubicBezTo>
                      <a:pt x="43675" y="76976"/>
                      <a:pt x="45548" y="76173"/>
                      <a:pt x="47484" y="76173"/>
                    </a:cubicBezTo>
                    <a:cubicBezTo>
                      <a:pt x="47908" y="76173"/>
                      <a:pt x="48336" y="76212"/>
                      <a:pt x="48762" y="76291"/>
                    </a:cubicBezTo>
                    <a:cubicBezTo>
                      <a:pt x="48224" y="76927"/>
                      <a:pt x="47812" y="77653"/>
                      <a:pt x="47552" y="78441"/>
                    </a:cubicBezTo>
                    <a:lnTo>
                      <a:pt x="47929" y="78441"/>
                    </a:lnTo>
                    <a:cubicBezTo>
                      <a:pt x="48825" y="75698"/>
                      <a:pt x="51410" y="74325"/>
                      <a:pt x="53994" y="74325"/>
                    </a:cubicBezTo>
                    <a:cubicBezTo>
                      <a:pt x="56575" y="74325"/>
                      <a:pt x="59157" y="75696"/>
                      <a:pt x="60052" y="78441"/>
                    </a:cubicBezTo>
                    <a:lnTo>
                      <a:pt x="60438" y="78441"/>
                    </a:lnTo>
                    <a:cubicBezTo>
                      <a:pt x="60169" y="77653"/>
                      <a:pt x="59766" y="76927"/>
                      <a:pt x="59228" y="76291"/>
                    </a:cubicBezTo>
                    <a:cubicBezTo>
                      <a:pt x="59654" y="76212"/>
                      <a:pt x="60082" y="76173"/>
                      <a:pt x="60506" y="76173"/>
                    </a:cubicBezTo>
                    <a:cubicBezTo>
                      <a:pt x="62442" y="76173"/>
                      <a:pt x="64317" y="76976"/>
                      <a:pt x="65662" y="78423"/>
                    </a:cubicBezTo>
                    <a:cubicBezTo>
                      <a:pt x="67002" y="76969"/>
                      <a:pt x="68877" y="76166"/>
                      <a:pt x="70814" y="76166"/>
                    </a:cubicBezTo>
                    <a:cubicBezTo>
                      <a:pt x="71323" y="76166"/>
                      <a:pt x="71837" y="76222"/>
                      <a:pt x="72346" y="76335"/>
                    </a:cubicBezTo>
                    <a:cubicBezTo>
                      <a:pt x="72801" y="72574"/>
                      <a:pt x="69460" y="69211"/>
                      <a:pt x="65712" y="69211"/>
                    </a:cubicBezTo>
                    <a:cubicBezTo>
                      <a:pt x="65692" y="69211"/>
                      <a:pt x="65672" y="69212"/>
                      <a:pt x="65653" y="69212"/>
                    </a:cubicBezTo>
                    <a:cubicBezTo>
                      <a:pt x="65633" y="69212"/>
                      <a:pt x="65613" y="69211"/>
                      <a:pt x="65593" y="69211"/>
                    </a:cubicBezTo>
                    <a:cubicBezTo>
                      <a:pt x="63725" y="69211"/>
                      <a:pt x="61966" y="70050"/>
                      <a:pt x="60715" y="71353"/>
                    </a:cubicBezTo>
                    <a:cubicBezTo>
                      <a:pt x="60805" y="69758"/>
                      <a:pt x="60223" y="68262"/>
                      <a:pt x="59228" y="67079"/>
                    </a:cubicBezTo>
                    <a:cubicBezTo>
                      <a:pt x="59656" y="67000"/>
                      <a:pt x="60087" y="66961"/>
                      <a:pt x="60514" y="66961"/>
                    </a:cubicBezTo>
                    <a:cubicBezTo>
                      <a:pt x="62447" y="66961"/>
                      <a:pt x="64319" y="67757"/>
                      <a:pt x="65662" y="69203"/>
                    </a:cubicBezTo>
                    <a:cubicBezTo>
                      <a:pt x="66995" y="67754"/>
                      <a:pt x="68869" y="66954"/>
                      <a:pt x="70804" y="66954"/>
                    </a:cubicBezTo>
                    <a:cubicBezTo>
                      <a:pt x="71287" y="66954"/>
                      <a:pt x="71773" y="67004"/>
                      <a:pt x="72256" y="67106"/>
                    </a:cubicBezTo>
                    <a:cubicBezTo>
                      <a:pt x="71280" y="68352"/>
                      <a:pt x="70751" y="69920"/>
                      <a:pt x="70948" y="71568"/>
                    </a:cubicBezTo>
                    <a:cubicBezTo>
                      <a:pt x="71456" y="71455"/>
                      <a:pt x="71968" y="71399"/>
                      <a:pt x="72477" y="71399"/>
                    </a:cubicBezTo>
                    <a:cubicBezTo>
                      <a:pt x="74412" y="71399"/>
                      <a:pt x="76294" y="72202"/>
                      <a:pt x="77642" y="73656"/>
                    </a:cubicBezTo>
                    <a:cubicBezTo>
                      <a:pt x="78975" y="72213"/>
                      <a:pt x="80841" y="71411"/>
                      <a:pt x="82765" y="71411"/>
                    </a:cubicBezTo>
                    <a:cubicBezTo>
                      <a:pt x="83195" y="71411"/>
                      <a:pt x="83627" y="71451"/>
                      <a:pt x="84057" y="71533"/>
                    </a:cubicBezTo>
                    <a:cubicBezTo>
                      <a:pt x="83529" y="72160"/>
                      <a:pt x="83117" y="72895"/>
                      <a:pt x="82857" y="73674"/>
                    </a:cubicBezTo>
                    <a:lnTo>
                      <a:pt x="83233" y="73674"/>
                    </a:lnTo>
                    <a:cubicBezTo>
                      <a:pt x="84129" y="70931"/>
                      <a:pt x="86712" y="69558"/>
                      <a:pt x="89295" y="69558"/>
                    </a:cubicBezTo>
                    <a:cubicBezTo>
                      <a:pt x="91875" y="69558"/>
                      <a:pt x="94456" y="70929"/>
                      <a:pt x="95357" y="73674"/>
                    </a:cubicBezTo>
                    <a:lnTo>
                      <a:pt x="95733" y="73674"/>
                    </a:lnTo>
                    <a:cubicBezTo>
                      <a:pt x="95464" y="72895"/>
                      <a:pt x="95061" y="72160"/>
                      <a:pt x="94523" y="71533"/>
                    </a:cubicBezTo>
                    <a:cubicBezTo>
                      <a:pt x="94955" y="71451"/>
                      <a:pt x="95389" y="71411"/>
                      <a:pt x="95820" y="71411"/>
                    </a:cubicBezTo>
                    <a:cubicBezTo>
                      <a:pt x="97749" y="71411"/>
                      <a:pt x="99616" y="72213"/>
                      <a:pt x="100957" y="73656"/>
                    </a:cubicBezTo>
                    <a:cubicBezTo>
                      <a:pt x="102295" y="72203"/>
                      <a:pt x="104169" y="71403"/>
                      <a:pt x="106103" y="71403"/>
                    </a:cubicBezTo>
                    <a:cubicBezTo>
                      <a:pt x="106579" y="71403"/>
                      <a:pt x="107058" y="71451"/>
                      <a:pt x="107534" y="71550"/>
                    </a:cubicBezTo>
                    <a:cubicBezTo>
                      <a:pt x="106495" y="72814"/>
                      <a:pt x="105930" y="74427"/>
                      <a:pt x="106136" y="76129"/>
                    </a:cubicBezTo>
                    <a:cubicBezTo>
                      <a:pt x="106644" y="76015"/>
                      <a:pt x="107156" y="75960"/>
                      <a:pt x="107665" y="75960"/>
                    </a:cubicBezTo>
                    <a:cubicBezTo>
                      <a:pt x="109600" y="75960"/>
                      <a:pt x="111480" y="76763"/>
                      <a:pt x="112821" y="78217"/>
                    </a:cubicBezTo>
                    <a:cubicBezTo>
                      <a:pt x="114165" y="76770"/>
                      <a:pt x="116034" y="75967"/>
                      <a:pt x="117968" y="75967"/>
                    </a:cubicBezTo>
                    <a:cubicBezTo>
                      <a:pt x="118392" y="75967"/>
                      <a:pt x="118820" y="76005"/>
                      <a:pt x="119245" y="76084"/>
                    </a:cubicBezTo>
                    <a:cubicBezTo>
                      <a:pt x="118717" y="76721"/>
                      <a:pt x="118304" y="77446"/>
                      <a:pt x="118045" y="78235"/>
                    </a:cubicBezTo>
                    <a:lnTo>
                      <a:pt x="118421" y="78235"/>
                    </a:lnTo>
                    <a:cubicBezTo>
                      <a:pt x="119317" y="75492"/>
                      <a:pt x="121900" y="74119"/>
                      <a:pt x="124482" y="74119"/>
                    </a:cubicBezTo>
                    <a:cubicBezTo>
                      <a:pt x="127063" y="74119"/>
                      <a:pt x="129644" y="75490"/>
                      <a:pt x="130544" y="78235"/>
                    </a:cubicBezTo>
                    <a:lnTo>
                      <a:pt x="130921" y="78235"/>
                    </a:lnTo>
                    <a:cubicBezTo>
                      <a:pt x="130652" y="77446"/>
                      <a:pt x="130249" y="76721"/>
                      <a:pt x="129711" y="76084"/>
                    </a:cubicBezTo>
                    <a:cubicBezTo>
                      <a:pt x="130137" y="76005"/>
                      <a:pt x="130565" y="75967"/>
                      <a:pt x="130990" y="75967"/>
                    </a:cubicBezTo>
                    <a:cubicBezTo>
                      <a:pt x="132925" y="75967"/>
                      <a:pt x="134800" y="76770"/>
                      <a:pt x="136145" y="78217"/>
                    </a:cubicBezTo>
                    <a:cubicBezTo>
                      <a:pt x="137486" y="76763"/>
                      <a:pt x="139360" y="75960"/>
                      <a:pt x="141297" y="75960"/>
                    </a:cubicBezTo>
                    <a:cubicBezTo>
                      <a:pt x="141806" y="75960"/>
                      <a:pt x="142320" y="76015"/>
                      <a:pt x="142829" y="76129"/>
                    </a:cubicBezTo>
                    <a:cubicBezTo>
                      <a:pt x="143284" y="72368"/>
                      <a:pt x="139944" y="69005"/>
                      <a:pt x="136195" y="69005"/>
                    </a:cubicBezTo>
                    <a:cubicBezTo>
                      <a:pt x="136175" y="69005"/>
                      <a:pt x="136156" y="69005"/>
                      <a:pt x="136136" y="69006"/>
                    </a:cubicBezTo>
                    <a:cubicBezTo>
                      <a:pt x="136116" y="69005"/>
                      <a:pt x="136096" y="69005"/>
                      <a:pt x="136077" y="69005"/>
                    </a:cubicBezTo>
                    <a:cubicBezTo>
                      <a:pt x="134208" y="69005"/>
                      <a:pt x="132449" y="69844"/>
                      <a:pt x="131199" y="71147"/>
                    </a:cubicBezTo>
                    <a:cubicBezTo>
                      <a:pt x="131288" y="69552"/>
                      <a:pt x="130706" y="68056"/>
                      <a:pt x="129711" y="66873"/>
                    </a:cubicBezTo>
                    <a:cubicBezTo>
                      <a:pt x="130140" y="66794"/>
                      <a:pt x="130570" y="66755"/>
                      <a:pt x="130997" y="66755"/>
                    </a:cubicBezTo>
                    <a:cubicBezTo>
                      <a:pt x="132930" y="66755"/>
                      <a:pt x="134802" y="67551"/>
                      <a:pt x="136145" y="68997"/>
                    </a:cubicBezTo>
                    <a:cubicBezTo>
                      <a:pt x="137487" y="67540"/>
                      <a:pt x="139365" y="66743"/>
                      <a:pt x="141304" y="66743"/>
                    </a:cubicBezTo>
                    <a:cubicBezTo>
                      <a:pt x="141811" y="66743"/>
                      <a:pt x="142322" y="66798"/>
                      <a:pt x="142829" y="66909"/>
                    </a:cubicBezTo>
                    <a:cubicBezTo>
                      <a:pt x="143276" y="63151"/>
                      <a:pt x="139944" y="59785"/>
                      <a:pt x="136198" y="59785"/>
                    </a:cubicBezTo>
                    <a:cubicBezTo>
                      <a:pt x="136183" y="59785"/>
                      <a:pt x="136169" y="59785"/>
                      <a:pt x="136154" y="59785"/>
                    </a:cubicBezTo>
                    <a:cubicBezTo>
                      <a:pt x="137492" y="58340"/>
                      <a:pt x="139363" y="57545"/>
                      <a:pt x="141292" y="57545"/>
                    </a:cubicBezTo>
                    <a:cubicBezTo>
                      <a:pt x="141803" y="57545"/>
                      <a:pt x="142319" y="57601"/>
                      <a:pt x="142829" y="57715"/>
                    </a:cubicBezTo>
                    <a:cubicBezTo>
                      <a:pt x="143284" y="53954"/>
                      <a:pt x="139944" y="50592"/>
                      <a:pt x="136195" y="50592"/>
                    </a:cubicBezTo>
                    <a:cubicBezTo>
                      <a:pt x="136175" y="50592"/>
                      <a:pt x="136156" y="50592"/>
                      <a:pt x="136136" y="50592"/>
                    </a:cubicBezTo>
                    <a:cubicBezTo>
                      <a:pt x="136116" y="50592"/>
                      <a:pt x="136096" y="50592"/>
                      <a:pt x="136077" y="50592"/>
                    </a:cubicBezTo>
                    <a:cubicBezTo>
                      <a:pt x="134208" y="50592"/>
                      <a:pt x="132449" y="51430"/>
                      <a:pt x="131199" y="52733"/>
                    </a:cubicBezTo>
                    <a:cubicBezTo>
                      <a:pt x="131288" y="51138"/>
                      <a:pt x="130706" y="49642"/>
                      <a:pt x="129711" y="48459"/>
                    </a:cubicBezTo>
                    <a:cubicBezTo>
                      <a:pt x="130140" y="48380"/>
                      <a:pt x="130570" y="48341"/>
                      <a:pt x="130997" y="48341"/>
                    </a:cubicBezTo>
                    <a:cubicBezTo>
                      <a:pt x="132927" y="48341"/>
                      <a:pt x="134793" y="49137"/>
                      <a:pt x="136136" y="50583"/>
                    </a:cubicBezTo>
                    <a:cubicBezTo>
                      <a:pt x="137484" y="49129"/>
                      <a:pt x="139360" y="48326"/>
                      <a:pt x="141292" y="48326"/>
                    </a:cubicBezTo>
                    <a:cubicBezTo>
                      <a:pt x="141801" y="48326"/>
                      <a:pt x="142313" y="48381"/>
                      <a:pt x="142820" y="48495"/>
                    </a:cubicBezTo>
                    <a:cubicBezTo>
                      <a:pt x="143275" y="44743"/>
                      <a:pt x="139943" y="41371"/>
                      <a:pt x="136195" y="41371"/>
                    </a:cubicBezTo>
                    <a:cubicBezTo>
                      <a:pt x="136175" y="41371"/>
                      <a:pt x="136156" y="41371"/>
                      <a:pt x="136136" y="41372"/>
                    </a:cubicBezTo>
                    <a:cubicBezTo>
                      <a:pt x="137482" y="39919"/>
                      <a:pt x="139354" y="39122"/>
                      <a:pt x="141284" y="39122"/>
                    </a:cubicBezTo>
                    <a:cubicBezTo>
                      <a:pt x="141795" y="39122"/>
                      <a:pt x="142310" y="39178"/>
                      <a:pt x="142820" y="39293"/>
                    </a:cubicBezTo>
                    <a:cubicBezTo>
                      <a:pt x="143274" y="35536"/>
                      <a:pt x="139943" y="32169"/>
                      <a:pt x="136210" y="32169"/>
                    </a:cubicBezTo>
                    <a:cubicBezTo>
                      <a:pt x="136185" y="32169"/>
                      <a:pt x="136160" y="32169"/>
                      <a:pt x="136136" y="32169"/>
                    </a:cubicBezTo>
                    <a:cubicBezTo>
                      <a:pt x="136116" y="32169"/>
                      <a:pt x="136096" y="32169"/>
                      <a:pt x="136076" y="32169"/>
                    </a:cubicBezTo>
                    <a:cubicBezTo>
                      <a:pt x="134207" y="32169"/>
                      <a:pt x="132440" y="32998"/>
                      <a:pt x="131199" y="34302"/>
                    </a:cubicBezTo>
                    <a:cubicBezTo>
                      <a:pt x="131279" y="32716"/>
                      <a:pt x="130697" y="31210"/>
                      <a:pt x="129702" y="30028"/>
                    </a:cubicBezTo>
                    <a:cubicBezTo>
                      <a:pt x="130130" y="29949"/>
                      <a:pt x="130559" y="29910"/>
                      <a:pt x="130985" y="29910"/>
                    </a:cubicBezTo>
                    <a:cubicBezTo>
                      <a:pt x="132925" y="29910"/>
                      <a:pt x="134799" y="30713"/>
                      <a:pt x="136136" y="32160"/>
                    </a:cubicBezTo>
                    <a:cubicBezTo>
                      <a:pt x="137484" y="30706"/>
                      <a:pt x="139360" y="29903"/>
                      <a:pt x="141292" y="29903"/>
                    </a:cubicBezTo>
                    <a:cubicBezTo>
                      <a:pt x="141801" y="29903"/>
                      <a:pt x="142313" y="29959"/>
                      <a:pt x="142820" y="30072"/>
                    </a:cubicBezTo>
                    <a:cubicBezTo>
                      <a:pt x="143276" y="26315"/>
                      <a:pt x="139935" y="22949"/>
                      <a:pt x="136189" y="22949"/>
                    </a:cubicBezTo>
                    <a:cubicBezTo>
                      <a:pt x="136175" y="22949"/>
                      <a:pt x="136160" y="22949"/>
                      <a:pt x="136145" y="22949"/>
                    </a:cubicBezTo>
                    <a:cubicBezTo>
                      <a:pt x="137490" y="21504"/>
                      <a:pt x="139357" y="20708"/>
                      <a:pt x="141284" y="20708"/>
                    </a:cubicBezTo>
                    <a:cubicBezTo>
                      <a:pt x="141794" y="20708"/>
                      <a:pt x="142310" y="20764"/>
                      <a:pt x="142820" y="20879"/>
                    </a:cubicBezTo>
                    <a:cubicBezTo>
                      <a:pt x="143275" y="17117"/>
                      <a:pt x="139935" y="13755"/>
                      <a:pt x="136195" y="13755"/>
                    </a:cubicBezTo>
                    <a:cubicBezTo>
                      <a:pt x="136175" y="13755"/>
                      <a:pt x="136156" y="13755"/>
                      <a:pt x="136136" y="13755"/>
                    </a:cubicBezTo>
                    <a:cubicBezTo>
                      <a:pt x="136116" y="13755"/>
                      <a:pt x="136096" y="13755"/>
                      <a:pt x="136076" y="13755"/>
                    </a:cubicBezTo>
                    <a:cubicBezTo>
                      <a:pt x="134207" y="13755"/>
                      <a:pt x="132440" y="14585"/>
                      <a:pt x="131199" y="15888"/>
                    </a:cubicBezTo>
                    <a:cubicBezTo>
                      <a:pt x="131279" y="14302"/>
                      <a:pt x="130697" y="12797"/>
                      <a:pt x="129702" y="11614"/>
                    </a:cubicBezTo>
                    <a:cubicBezTo>
                      <a:pt x="130130" y="11535"/>
                      <a:pt x="130558" y="11496"/>
                      <a:pt x="130984" y="11496"/>
                    </a:cubicBezTo>
                    <a:cubicBezTo>
                      <a:pt x="132922" y="11496"/>
                      <a:pt x="134791" y="12299"/>
                      <a:pt x="136136" y="13746"/>
                    </a:cubicBezTo>
                    <a:cubicBezTo>
                      <a:pt x="137484" y="12292"/>
                      <a:pt x="139360" y="11489"/>
                      <a:pt x="141292" y="11489"/>
                    </a:cubicBezTo>
                    <a:cubicBezTo>
                      <a:pt x="141801" y="11489"/>
                      <a:pt x="142313" y="11545"/>
                      <a:pt x="142820" y="11659"/>
                    </a:cubicBezTo>
                    <a:cubicBezTo>
                      <a:pt x="143275" y="7906"/>
                      <a:pt x="139935" y="4535"/>
                      <a:pt x="136195" y="4535"/>
                    </a:cubicBezTo>
                    <a:cubicBezTo>
                      <a:pt x="136175" y="4535"/>
                      <a:pt x="136156" y="4535"/>
                      <a:pt x="136136" y="4535"/>
                    </a:cubicBezTo>
                    <a:cubicBezTo>
                      <a:pt x="136116" y="4535"/>
                      <a:pt x="136096" y="4535"/>
                      <a:pt x="136077" y="4535"/>
                    </a:cubicBezTo>
                    <a:cubicBezTo>
                      <a:pt x="134208" y="4535"/>
                      <a:pt x="132440" y="5373"/>
                      <a:pt x="131199" y="6677"/>
                    </a:cubicBezTo>
                    <a:cubicBezTo>
                      <a:pt x="131234" y="5933"/>
                      <a:pt x="131136" y="5198"/>
                      <a:pt x="130894" y="4499"/>
                    </a:cubicBezTo>
                    <a:lnTo>
                      <a:pt x="130518" y="4499"/>
                    </a:lnTo>
                    <a:cubicBezTo>
                      <a:pt x="130751" y="5198"/>
                      <a:pt x="130867" y="5933"/>
                      <a:pt x="130867" y="6668"/>
                    </a:cubicBezTo>
                    <a:cubicBezTo>
                      <a:pt x="130394" y="6566"/>
                      <a:pt x="129917" y="6516"/>
                      <a:pt x="129443" y="6516"/>
                    </a:cubicBezTo>
                    <a:cubicBezTo>
                      <a:pt x="127584" y="6516"/>
                      <a:pt x="125780" y="7282"/>
                      <a:pt x="124487" y="8675"/>
                    </a:cubicBezTo>
                    <a:cubicBezTo>
                      <a:pt x="123206" y="7295"/>
                      <a:pt x="121414" y="6515"/>
                      <a:pt x="119532" y="6515"/>
                    </a:cubicBezTo>
                    <a:cubicBezTo>
                      <a:pt x="119048" y="6515"/>
                      <a:pt x="118564" y="6560"/>
                      <a:pt x="118089" y="6668"/>
                    </a:cubicBezTo>
                    <a:cubicBezTo>
                      <a:pt x="118089" y="5933"/>
                      <a:pt x="118206" y="5198"/>
                      <a:pt x="118439" y="4499"/>
                    </a:cubicBezTo>
                    <a:lnTo>
                      <a:pt x="118063" y="4499"/>
                    </a:lnTo>
                    <a:cubicBezTo>
                      <a:pt x="117821" y="5198"/>
                      <a:pt x="117722" y="5933"/>
                      <a:pt x="117758" y="6677"/>
                    </a:cubicBezTo>
                    <a:cubicBezTo>
                      <a:pt x="116516" y="5373"/>
                      <a:pt x="114749" y="4535"/>
                      <a:pt x="112880" y="4535"/>
                    </a:cubicBezTo>
                    <a:cubicBezTo>
                      <a:pt x="112860" y="4535"/>
                      <a:pt x="112840" y="4535"/>
                      <a:pt x="112821" y="4535"/>
                    </a:cubicBezTo>
                    <a:cubicBezTo>
                      <a:pt x="112802" y="4535"/>
                      <a:pt x="112783" y="4535"/>
                      <a:pt x="112765" y="4535"/>
                    </a:cubicBezTo>
                    <a:cubicBezTo>
                      <a:pt x="110778" y="4535"/>
                      <a:pt x="108911" y="5480"/>
                      <a:pt x="107659" y="6927"/>
                    </a:cubicBezTo>
                    <a:lnTo>
                      <a:pt x="107659" y="6927"/>
                    </a:lnTo>
                    <a:cubicBezTo>
                      <a:pt x="107953" y="3265"/>
                      <a:pt x="104676" y="36"/>
                      <a:pt x="101009" y="36"/>
                    </a:cubicBezTo>
                    <a:cubicBezTo>
                      <a:pt x="100988" y="36"/>
                      <a:pt x="100968" y="37"/>
                      <a:pt x="100948" y="37"/>
                    </a:cubicBezTo>
                    <a:cubicBezTo>
                      <a:pt x="100928" y="37"/>
                      <a:pt x="100908" y="37"/>
                      <a:pt x="100889" y="37"/>
                    </a:cubicBezTo>
                    <a:cubicBezTo>
                      <a:pt x="99020" y="37"/>
                      <a:pt x="97261" y="875"/>
                      <a:pt x="96011" y="2178"/>
                    </a:cubicBezTo>
                    <a:cubicBezTo>
                      <a:pt x="96056" y="1435"/>
                      <a:pt x="95948" y="700"/>
                      <a:pt x="95706" y="1"/>
                    </a:cubicBezTo>
                    <a:lnTo>
                      <a:pt x="95339" y="1"/>
                    </a:lnTo>
                    <a:cubicBezTo>
                      <a:pt x="95563" y="700"/>
                      <a:pt x="95688" y="1426"/>
                      <a:pt x="95688" y="2169"/>
                    </a:cubicBezTo>
                    <a:cubicBezTo>
                      <a:pt x="95213" y="2067"/>
                      <a:pt x="94735" y="2018"/>
                      <a:pt x="94260" y="2018"/>
                    </a:cubicBezTo>
                    <a:cubicBezTo>
                      <a:pt x="92399" y="2018"/>
                      <a:pt x="90599" y="2784"/>
                      <a:pt x="89299" y="4177"/>
                    </a:cubicBezTo>
                    <a:cubicBezTo>
                      <a:pt x="88034" y="2804"/>
                      <a:pt x="86246" y="2017"/>
                      <a:pt x="84376" y="2017"/>
                    </a:cubicBezTo>
                    <a:cubicBezTo>
                      <a:pt x="84365" y="2017"/>
                      <a:pt x="84355" y="2017"/>
                      <a:pt x="84344" y="2017"/>
                    </a:cubicBezTo>
                    <a:cubicBezTo>
                      <a:pt x="83860" y="2017"/>
                      <a:pt x="83376" y="2062"/>
                      <a:pt x="82902" y="2169"/>
                    </a:cubicBezTo>
                    <a:cubicBezTo>
                      <a:pt x="82902" y="1435"/>
                      <a:pt x="83027" y="700"/>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sp>
            <p:nvSpPr>
              <p:cNvPr id="623" name="Google Shape;623;p27"/>
              <p:cNvSpPr/>
              <p:nvPr/>
            </p:nvSpPr>
            <p:spPr>
              <a:xfrm>
                <a:off x="0" y="0"/>
                <a:ext cx="2743019" cy="1499080"/>
              </a:xfrm>
              <a:custGeom>
                <a:avLst/>
                <a:gdLst/>
                <a:ahLst/>
                <a:cxnLst/>
                <a:rect l="l" t="t" r="r" b="b"/>
                <a:pathLst>
                  <a:path w="143276" h="78414" extrusionOk="0">
                    <a:moveTo>
                      <a:pt x="84144" y="2392"/>
                    </a:moveTo>
                    <a:cubicBezTo>
                      <a:pt x="86080" y="2392"/>
                      <a:pt x="87955" y="3195"/>
                      <a:pt x="89299" y="4642"/>
                    </a:cubicBezTo>
                    <a:cubicBezTo>
                      <a:pt x="90635" y="3197"/>
                      <a:pt x="92499" y="2400"/>
                      <a:pt x="94430" y="2400"/>
                    </a:cubicBezTo>
                    <a:cubicBezTo>
                      <a:pt x="94856" y="2400"/>
                      <a:pt x="95287" y="2439"/>
                      <a:pt x="95715" y="2518"/>
                    </a:cubicBezTo>
                    <a:cubicBezTo>
                      <a:pt x="94720" y="3692"/>
                      <a:pt x="94138" y="5198"/>
                      <a:pt x="94228" y="6793"/>
                    </a:cubicBezTo>
                    <a:cubicBezTo>
                      <a:pt x="92977" y="5480"/>
                      <a:pt x="91219" y="4651"/>
                      <a:pt x="89350" y="4651"/>
                    </a:cubicBezTo>
                    <a:cubicBezTo>
                      <a:pt x="89330" y="4651"/>
                      <a:pt x="89310" y="4651"/>
                      <a:pt x="89290" y="4651"/>
                    </a:cubicBezTo>
                    <a:cubicBezTo>
                      <a:pt x="89271" y="4651"/>
                      <a:pt x="89251" y="4651"/>
                      <a:pt x="89231" y="4651"/>
                    </a:cubicBezTo>
                    <a:cubicBezTo>
                      <a:pt x="87362" y="4651"/>
                      <a:pt x="85595" y="5489"/>
                      <a:pt x="84353" y="6793"/>
                    </a:cubicBezTo>
                    <a:cubicBezTo>
                      <a:pt x="84434" y="5198"/>
                      <a:pt x="83851" y="3692"/>
                      <a:pt x="82866" y="2518"/>
                    </a:cubicBezTo>
                    <a:lnTo>
                      <a:pt x="82866" y="2509"/>
                    </a:lnTo>
                    <a:cubicBezTo>
                      <a:pt x="83291" y="2430"/>
                      <a:pt x="83719" y="2392"/>
                      <a:pt x="84144" y="2392"/>
                    </a:cubicBezTo>
                    <a:close/>
                    <a:moveTo>
                      <a:pt x="23970" y="2589"/>
                    </a:moveTo>
                    <a:cubicBezTo>
                      <a:pt x="24396" y="2589"/>
                      <a:pt x="24824" y="2628"/>
                      <a:pt x="25250" y="2707"/>
                    </a:cubicBezTo>
                    <a:cubicBezTo>
                      <a:pt x="24255" y="3889"/>
                      <a:pt x="23673" y="5386"/>
                      <a:pt x="23753" y="6981"/>
                    </a:cubicBezTo>
                    <a:cubicBezTo>
                      <a:pt x="22512" y="5677"/>
                      <a:pt x="20744" y="4839"/>
                      <a:pt x="18884" y="4839"/>
                    </a:cubicBezTo>
                    <a:cubicBezTo>
                      <a:pt x="18864" y="4839"/>
                      <a:pt x="18845" y="4839"/>
                      <a:pt x="18825" y="4839"/>
                    </a:cubicBezTo>
                    <a:cubicBezTo>
                      <a:pt x="18805" y="4839"/>
                      <a:pt x="18786" y="4839"/>
                      <a:pt x="18766" y="4839"/>
                    </a:cubicBezTo>
                    <a:cubicBezTo>
                      <a:pt x="16897" y="4839"/>
                      <a:pt x="15129" y="5677"/>
                      <a:pt x="13888" y="6981"/>
                    </a:cubicBezTo>
                    <a:cubicBezTo>
                      <a:pt x="13951" y="5395"/>
                      <a:pt x="13368" y="3898"/>
                      <a:pt x="12382" y="2716"/>
                    </a:cubicBezTo>
                    <a:lnTo>
                      <a:pt x="12391" y="2707"/>
                    </a:lnTo>
                    <a:cubicBezTo>
                      <a:pt x="12818" y="2628"/>
                      <a:pt x="13246" y="2589"/>
                      <a:pt x="13671" y="2589"/>
                    </a:cubicBezTo>
                    <a:cubicBezTo>
                      <a:pt x="15606" y="2589"/>
                      <a:pt x="17481" y="3390"/>
                      <a:pt x="18825" y="4830"/>
                    </a:cubicBezTo>
                    <a:cubicBezTo>
                      <a:pt x="20162" y="3390"/>
                      <a:pt x="22035" y="2589"/>
                      <a:pt x="23970" y="2589"/>
                    </a:cubicBezTo>
                    <a:close/>
                    <a:moveTo>
                      <a:pt x="77636" y="544"/>
                    </a:moveTo>
                    <a:cubicBezTo>
                      <a:pt x="80811" y="544"/>
                      <a:pt x="83986" y="2623"/>
                      <a:pt x="84031" y="6784"/>
                    </a:cubicBezTo>
                    <a:cubicBezTo>
                      <a:pt x="83550" y="6679"/>
                      <a:pt x="83066" y="6627"/>
                      <a:pt x="82585" y="6627"/>
                    </a:cubicBezTo>
                    <a:cubicBezTo>
                      <a:pt x="80728" y="6627"/>
                      <a:pt x="78929" y="7394"/>
                      <a:pt x="77633" y="8782"/>
                    </a:cubicBezTo>
                    <a:cubicBezTo>
                      <a:pt x="76360" y="7411"/>
                      <a:pt x="74559" y="6622"/>
                      <a:pt x="72687" y="6622"/>
                    </a:cubicBezTo>
                    <a:cubicBezTo>
                      <a:pt x="72203" y="6622"/>
                      <a:pt x="71719" y="6676"/>
                      <a:pt x="71244" y="6784"/>
                    </a:cubicBezTo>
                    <a:cubicBezTo>
                      <a:pt x="71284" y="2625"/>
                      <a:pt x="74460" y="544"/>
                      <a:pt x="77636" y="544"/>
                    </a:cubicBezTo>
                    <a:close/>
                    <a:moveTo>
                      <a:pt x="100947" y="544"/>
                    </a:moveTo>
                    <a:cubicBezTo>
                      <a:pt x="104121" y="544"/>
                      <a:pt x="107295" y="2622"/>
                      <a:pt x="107337" y="6782"/>
                    </a:cubicBezTo>
                    <a:lnTo>
                      <a:pt x="107337" y="6782"/>
                    </a:lnTo>
                    <a:cubicBezTo>
                      <a:pt x="106859" y="6678"/>
                      <a:pt x="106378" y="6627"/>
                      <a:pt x="105901" y="6627"/>
                    </a:cubicBezTo>
                    <a:cubicBezTo>
                      <a:pt x="104043" y="6627"/>
                      <a:pt x="102246" y="7394"/>
                      <a:pt x="100957" y="8782"/>
                    </a:cubicBezTo>
                    <a:cubicBezTo>
                      <a:pt x="99676" y="7411"/>
                      <a:pt x="97883" y="6622"/>
                      <a:pt x="96002" y="6622"/>
                    </a:cubicBezTo>
                    <a:cubicBezTo>
                      <a:pt x="95518" y="6622"/>
                      <a:pt x="95034" y="6676"/>
                      <a:pt x="94559" y="6784"/>
                    </a:cubicBezTo>
                    <a:cubicBezTo>
                      <a:pt x="94595" y="2625"/>
                      <a:pt x="97771" y="544"/>
                      <a:pt x="100947" y="544"/>
                    </a:cubicBezTo>
                    <a:close/>
                    <a:moveTo>
                      <a:pt x="7166" y="739"/>
                    </a:moveTo>
                    <a:cubicBezTo>
                      <a:pt x="10341" y="739"/>
                      <a:pt x="13516" y="2815"/>
                      <a:pt x="13556" y="6972"/>
                    </a:cubicBezTo>
                    <a:cubicBezTo>
                      <a:pt x="13079" y="6868"/>
                      <a:pt x="12598" y="6817"/>
                      <a:pt x="12120" y="6817"/>
                    </a:cubicBezTo>
                    <a:cubicBezTo>
                      <a:pt x="10263" y="6817"/>
                      <a:pt x="8460" y="7585"/>
                      <a:pt x="7163" y="8974"/>
                    </a:cubicBezTo>
                    <a:lnTo>
                      <a:pt x="7163" y="8974"/>
                    </a:lnTo>
                    <a:cubicBezTo>
                      <a:pt x="5882" y="7597"/>
                      <a:pt x="4092" y="6819"/>
                      <a:pt x="2212" y="6819"/>
                    </a:cubicBezTo>
                    <a:cubicBezTo>
                      <a:pt x="1728" y="6819"/>
                      <a:pt x="1245" y="6873"/>
                      <a:pt x="770" y="6972"/>
                    </a:cubicBezTo>
                    <a:cubicBezTo>
                      <a:pt x="810" y="2818"/>
                      <a:pt x="3988" y="739"/>
                      <a:pt x="7166" y="739"/>
                    </a:cubicBezTo>
                    <a:close/>
                    <a:moveTo>
                      <a:pt x="30461" y="743"/>
                    </a:moveTo>
                    <a:cubicBezTo>
                      <a:pt x="33632" y="743"/>
                      <a:pt x="36807" y="2818"/>
                      <a:pt x="36853" y="6968"/>
                    </a:cubicBezTo>
                    <a:lnTo>
                      <a:pt x="36853" y="6968"/>
                    </a:lnTo>
                    <a:cubicBezTo>
                      <a:pt x="36386" y="6869"/>
                      <a:pt x="35915" y="6820"/>
                      <a:pt x="35447" y="6820"/>
                    </a:cubicBezTo>
                    <a:cubicBezTo>
                      <a:pt x="33589" y="6820"/>
                      <a:pt x="31784" y="7587"/>
                      <a:pt x="30492" y="8979"/>
                    </a:cubicBezTo>
                    <a:cubicBezTo>
                      <a:pt x="29210" y="7599"/>
                      <a:pt x="27418" y="6819"/>
                      <a:pt x="25536" y="6819"/>
                    </a:cubicBezTo>
                    <a:cubicBezTo>
                      <a:pt x="25053" y="6819"/>
                      <a:pt x="24569" y="6873"/>
                      <a:pt x="24094" y="6972"/>
                    </a:cubicBezTo>
                    <a:cubicBezTo>
                      <a:pt x="24121" y="2820"/>
                      <a:pt x="27289" y="743"/>
                      <a:pt x="30461" y="743"/>
                    </a:cubicBezTo>
                    <a:close/>
                    <a:moveTo>
                      <a:pt x="119326" y="6899"/>
                    </a:moveTo>
                    <a:cubicBezTo>
                      <a:pt x="121263" y="6899"/>
                      <a:pt x="123133" y="7700"/>
                      <a:pt x="124470" y="9149"/>
                    </a:cubicBezTo>
                    <a:lnTo>
                      <a:pt x="124470" y="9149"/>
                    </a:lnTo>
                    <a:cubicBezTo>
                      <a:pt x="124453" y="9149"/>
                      <a:pt x="124436" y="9149"/>
                      <a:pt x="124419" y="9149"/>
                    </a:cubicBezTo>
                    <a:cubicBezTo>
                      <a:pt x="122550" y="9149"/>
                      <a:pt x="120782" y="9987"/>
                      <a:pt x="119541" y="11291"/>
                    </a:cubicBezTo>
                    <a:cubicBezTo>
                      <a:pt x="119622" y="9705"/>
                      <a:pt x="119039" y="8199"/>
                      <a:pt x="118045" y="7017"/>
                    </a:cubicBezTo>
                    <a:cubicBezTo>
                      <a:pt x="118472" y="6938"/>
                      <a:pt x="118901" y="6899"/>
                      <a:pt x="119326" y="6899"/>
                    </a:cubicBezTo>
                    <a:close/>
                    <a:moveTo>
                      <a:pt x="129625" y="6899"/>
                    </a:moveTo>
                    <a:cubicBezTo>
                      <a:pt x="130050" y="6899"/>
                      <a:pt x="130477" y="6938"/>
                      <a:pt x="130903" y="7017"/>
                    </a:cubicBezTo>
                    <a:cubicBezTo>
                      <a:pt x="129908" y="8199"/>
                      <a:pt x="129326" y="9705"/>
                      <a:pt x="129415" y="11291"/>
                    </a:cubicBezTo>
                    <a:cubicBezTo>
                      <a:pt x="128165" y="9987"/>
                      <a:pt x="126397" y="9149"/>
                      <a:pt x="124537" y="9149"/>
                    </a:cubicBezTo>
                    <a:cubicBezTo>
                      <a:pt x="124520" y="9149"/>
                      <a:pt x="124503" y="9149"/>
                      <a:pt x="124487" y="9149"/>
                    </a:cubicBezTo>
                    <a:lnTo>
                      <a:pt x="124487" y="9149"/>
                    </a:lnTo>
                    <a:cubicBezTo>
                      <a:pt x="125823" y="7700"/>
                      <a:pt x="127694" y="6899"/>
                      <a:pt x="129625" y="6899"/>
                    </a:cubicBezTo>
                    <a:close/>
                    <a:moveTo>
                      <a:pt x="82788" y="6997"/>
                    </a:moveTo>
                    <a:cubicBezTo>
                      <a:pt x="83213" y="6997"/>
                      <a:pt x="83641" y="7036"/>
                      <a:pt x="84066" y="7115"/>
                    </a:cubicBezTo>
                    <a:cubicBezTo>
                      <a:pt x="83072" y="8298"/>
                      <a:pt x="82489" y="9794"/>
                      <a:pt x="82579" y="11389"/>
                    </a:cubicBezTo>
                    <a:cubicBezTo>
                      <a:pt x="81329" y="10086"/>
                      <a:pt x="79570" y="9248"/>
                      <a:pt x="77701" y="9248"/>
                    </a:cubicBezTo>
                    <a:cubicBezTo>
                      <a:pt x="77681" y="9248"/>
                      <a:pt x="77661" y="9248"/>
                      <a:pt x="77642" y="9248"/>
                    </a:cubicBezTo>
                    <a:cubicBezTo>
                      <a:pt x="78979" y="7800"/>
                      <a:pt x="80853" y="6997"/>
                      <a:pt x="82788" y="6997"/>
                    </a:cubicBezTo>
                    <a:close/>
                    <a:moveTo>
                      <a:pt x="95819" y="7002"/>
                    </a:moveTo>
                    <a:cubicBezTo>
                      <a:pt x="97748" y="7002"/>
                      <a:pt x="99615" y="7806"/>
                      <a:pt x="100948" y="9257"/>
                    </a:cubicBezTo>
                    <a:cubicBezTo>
                      <a:pt x="100928" y="9257"/>
                      <a:pt x="100908" y="9256"/>
                      <a:pt x="100888" y="9256"/>
                    </a:cubicBezTo>
                    <a:cubicBezTo>
                      <a:pt x="99020" y="9256"/>
                      <a:pt x="97252" y="10086"/>
                      <a:pt x="96011" y="11398"/>
                    </a:cubicBezTo>
                    <a:cubicBezTo>
                      <a:pt x="96100" y="9803"/>
                      <a:pt x="95509" y="8298"/>
                      <a:pt x="94523" y="7124"/>
                    </a:cubicBezTo>
                    <a:cubicBezTo>
                      <a:pt x="94955" y="7042"/>
                      <a:pt x="95388" y="7002"/>
                      <a:pt x="95819" y="7002"/>
                    </a:cubicBezTo>
                    <a:close/>
                    <a:moveTo>
                      <a:pt x="48857" y="7096"/>
                    </a:moveTo>
                    <a:cubicBezTo>
                      <a:pt x="50790" y="7096"/>
                      <a:pt x="52658" y="7899"/>
                      <a:pt x="53995" y="9346"/>
                    </a:cubicBezTo>
                    <a:lnTo>
                      <a:pt x="53995" y="9346"/>
                    </a:lnTo>
                    <a:cubicBezTo>
                      <a:pt x="53978" y="9346"/>
                      <a:pt x="53961" y="9346"/>
                      <a:pt x="53945" y="9346"/>
                    </a:cubicBezTo>
                    <a:cubicBezTo>
                      <a:pt x="52076" y="9346"/>
                      <a:pt x="50308" y="10184"/>
                      <a:pt x="49067" y="11488"/>
                    </a:cubicBezTo>
                    <a:cubicBezTo>
                      <a:pt x="49156" y="9893"/>
                      <a:pt x="48565" y="8388"/>
                      <a:pt x="47579" y="7214"/>
                    </a:cubicBezTo>
                    <a:cubicBezTo>
                      <a:pt x="48005" y="7135"/>
                      <a:pt x="48433" y="7096"/>
                      <a:pt x="48857" y="7096"/>
                    </a:cubicBezTo>
                    <a:close/>
                    <a:moveTo>
                      <a:pt x="59151" y="7096"/>
                    </a:moveTo>
                    <a:cubicBezTo>
                      <a:pt x="59575" y="7096"/>
                      <a:pt x="60003" y="7135"/>
                      <a:pt x="60429" y="7214"/>
                    </a:cubicBezTo>
                    <a:cubicBezTo>
                      <a:pt x="59443" y="8397"/>
                      <a:pt x="58852" y="9893"/>
                      <a:pt x="58941" y="11488"/>
                    </a:cubicBezTo>
                    <a:cubicBezTo>
                      <a:pt x="57700" y="10184"/>
                      <a:pt x="55932" y="9346"/>
                      <a:pt x="54063" y="9346"/>
                    </a:cubicBezTo>
                    <a:cubicBezTo>
                      <a:pt x="54043" y="9346"/>
                      <a:pt x="54024" y="9346"/>
                      <a:pt x="54004" y="9346"/>
                    </a:cubicBezTo>
                    <a:cubicBezTo>
                      <a:pt x="55349" y="7899"/>
                      <a:pt x="57217" y="7096"/>
                      <a:pt x="59151" y="7096"/>
                    </a:cubicBezTo>
                    <a:close/>
                    <a:moveTo>
                      <a:pt x="12288" y="7195"/>
                    </a:moveTo>
                    <a:cubicBezTo>
                      <a:pt x="12712" y="7195"/>
                      <a:pt x="13139" y="7233"/>
                      <a:pt x="13565" y="7312"/>
                    </a:cubicBezTo>
                    <a:cubicBezTo>
                      <a:pt x="12580" y="8495"/>
                      <a:pt x="11997" y="9992"/>
                      <a:pt x="12078" y="11586"/>
                    </a:cubicBezTo>
                    <a:cubicBezTo>
                      <a:pt x="10836" y="10283"/>
                      <a:pt x="9069" y="9445"/>
                      <a:pt x="7200" y="9445"/>
                    </a:cubicBezTo>
                    <a:cubicBezTo>
                      <a:pt x="7183" y="9445"/>
                      <a:pt x="7166" y="9445"/>
                      <a:pt x="7150" y="9445"/>
                    </a:cubicBezTo>
                    <a:lnTo>
                      <a:pt x="7150" y="9445"/>
                    </a:lnTo>
                    <a:cubicBezTo>
                      <a:pt x="8487" y="7997"/>
                      <a:pt x="10354" y="7195"/>
                      <a:pt x="12288" y="7195"/>
                    </a:cubicBezTo>
                    <a:close/>
                    <a:moveTo>
                      <a:pt x="25327" y="7195"/>
                    </a:moveTo>
                    <a:cubicBezTo>
                      <a:pt x="27263" y="7195"/>
                      <a:pt x="29138" y="7997"/>
                      <a:pt x="30483" y="9445"/>
                    </a:cubicBezTo>
                    <a:cubicBezTo>
                      <a:pt x="30463" y="9445"/>
                      <a:pt x="30443" y="9445"/>
                      <a:pt x="30423" y="9445"/>
                    </a:cubicBezTo>
                    <a:cubicBezTo>
                      <a:pt x="28555" y="9445"/>
                      <a:pt x="26787" y="10283"/>
                      <a:pt x="25545" y="11586"/>
                    </a:cubicBezTo>
                    <a:cubicBezTo>
                      <a:pt x="25626" y="10000"/>
                      <a:pt x="25044" y="8495"/>
                      <a:pt x="24049" y="7312"/>
                    </a:cubicBezTo>
                    <a:cubicBezTo>
                      <a:pt x="24475" y="7233"/>
                      <a:pt x="24903" y="7195"/>
                      <a:pt x="25327" y="7195"/>
                    </a:cubicBezTo>
                    <a:close/>
                    <a:moveTo>
                      <a:pt x="35634" y="7192"/>
                    </a:moveTo>
                    <a:cubicBezTo>
                      <a:pt x="36094" y="7192"/>
                      <a:pt x="36556" y="7237"/>
                      <a:pt x="37015" y="7330"/>
                    </a:cubicBezTo>
                    <a:cubicBezTo>
                      <a:pt x="35998" y="8588"/>
                      <a:pt x="35452" y="10173"/>
                      <a:pt x="35641" y="11840"/>
                    </a:cubicBezTo>
                    <a:lnTo>
                      <a:pt x="35641" y="11840"/>
                    </a:lnTo>
                    <a:cubicBezTo>
                      <a:pt x="34389" y="10389"/>
                      <a:pt x="32523" y="9445"/>
                      <a:pt x="30538" y="9445"/>
                    </a:cubicBezTo>
                    <a:cubicBezTo>
                      <a:pt x="30520" y="9445"/>
                      <a:pt x="30501" y="9445"/>
                      <a:pt x="30483" y="9445"/>
                    </a:cubicBezTo>
                    <a:cubicBezTo>
                      <a:pt x="31822" y="7997"/>
                      <a:pt x="33700" y="7192"/>
                      <a:pt x="35634" y="7192"/>
                    </a:cubicBezTo>
                    <a:close/>
                    <a:moveTo>
                      <a:pt x="112820" y="5042"/>
                    </a:moveTo>
                    <a:cubicBezTo>
                      <a:pt x="115994" y="5042"/>
                      <a:pt x="119168" y="7120"/>
                      <a:pt x="119209" y="11280"/>
                    </a:cubicBezTo>
                    <a:lnTo>
                      <a:pt x="119209" y="11280"/>
                    </a:lnTo>
                    <a:cubicBezTo>
                      <a:pt x="118737" y="11179"/>
                      <a:pt x="118262" y="11130"/>
                      <a:pt x="117790" y="11130"/>
                    </a:cubicBezTo>
                    <a:cubicBezTo>
                      <a:pt x="115926" y="11130"/>
                      <a:pt x="114120" y="11897"/>
                      <a:pt x="112821" y="13289"/>
                    </a:cubicBezTo>
                    <a:cubicBezTo>
                      <a:pt x="111548" y="11909"/>
                      <a:pt x="109747" y="11129"/>
                      <a:pt x="107874" y="11129"/>
                    </a:cubicBezTo>
                    <a:cubicBezTo>
                      <a:pt x="107391" y="11129"/>
                      <a:pt x="106898" y="11183"/>
                      <a:pt x="106432" y="11282"/>
                    </a:cubicBezTo>
                    <a:cubicBezTo>
                      <a:pt x="106468" y="7123"/>
                      <a:pt x="109644" y="5042"/>
                      <a:pt x="112820" y="5042"/>
                    </a:cubicBezTo>
                    <a:close/>
                    <a:moveTo>
                      <a:pt x="136135" y="5042"/>
                    </a:moveTo>
                    <a:cubicBezTo>
                      <a:pt x="139310" y="5042"/>
                      <a:pt x="142484" y="7121"/>
                      <a:pt x="142525" y="11282"/>
                    </a:cubicBezTo>
                    <a:cubicBezTo>
                      <a:pt x="142051" y="11180"/>
                      <a:pt x="141574" y="11130"/>
                      <a:pt x="141100" y="11130"/>
                    </a:cubicBezTo>
                    <a:cubicBezTo>
                      <a:pt x="139242" y="11130"/>
                      <a:pt x="137437" y="11897"/>
                      <a:pt x="136145" y="13289"/>
                    </a:cubicBezTo>
                    <a:cubicBezTo>
                      <a:pt x="134863" y="11909"/>
                      <a:pt x="133071" y="11129"/>
                      <a:pt x="131190" y="11129"/>
                    </a:cubicBezTo>
                    <a:cubicBezTo>
                      <a:pt x="130706" y="11129"/>
                      <a:pt x="130222" y="11183"/>
                      <a:pt x="129747" y="11282"/>
                    </a:cubicBezTo>
                    <a:cubicBezTo>
                      <a:pt x="129783" y="7123"/>
                      <a:pt x="132959" y="5042"/>
                      <a:pt x="136135" y="5042"/>
                    </a:cubicBezTo>
                    <a:close/>
                    <a:moveTo>
                      <a:pt x="89293" y="5147"/>
                    </a:moveTo>
                    <a:cubicBezTo>
                      <a:pt x="92468" y="5147"/>
                      <a:pt x="95642" y="7223"/>
                      <a:pt x="95679" y="11378"/>
                    </a:cubicBezTo>
                    <a:lnTo>
                      <a:pt x="95679" y="11378"/>
                    </a:lnTo>
                    <a:cubicBezTo>
                      <a:pt x="95207" y="11278"/>
                      <a:pt x="94731" y="11229"/>
                      <a:pt x="94259" y="11229"/>
                    </a:cubicBezTo>
                    <a:cubicBezTo>
                      <a:pt x="92396" y="11229"/>
                      <a:pt x="90592" y="11995"/>
                      <a:pt x="89299" y="13388"/>
                    </a:cubicBezTo>
                    <a:cubicBezTo>
                      <a:pt x="88018" y="12008"/>
                      <a:pt x="86226" y="11228"/>
                      <a:pt x="84344" y="11228"/>
                    </a:cubicBezTo>
                    <a:cubicBezTo>
                      <a:pt x="83860" y="11228"/>
                      <a:pt x="83376" y="11282"/>
                      <a:pt x="82902" y="11380"/>
                    </a:cubicBezTo>
                    <a:cubicBezTo>
                      <a:pt x="82937" y="7226"/>
                      <a:pt x="86116" y="5147"/>
                      <a:pt x="89293" y="5147"/>
                    </a:cubicBezTo>
                    <a:close/>
                    <a:moveTo>
                      <a:pt x="42334" y="5241"/>
                    </a:moveTo>
                    <a:cubicBezTo>
                      <a:pt x="45504" y="5241"/>
                      <a:pt x="48679" y="7316"/>
                      <a:pt x="48726" y="11466"/>
                    </a:cubicBezTo>
                    <a:lnTo>
                      <a:pt x="48726" y="11466"/>
                    </a:lnTo>
                    <a:cubicBezTo>
                      <a:pt x="48259" y="11367"/>
                      <a:pt x="47788" y="11318"/>
                      <a:pt x="47320" y="11318"/>
                    </a:cubicBezTo>
                    <a:cubicBezTo>
                      <a:pt x="45461" y="11318"/>
                      <a:pt x="43655" y="12085"/>
                      <a:pt x="42355" y="13477"/>
                    </a:cubicBezTo>
                    <a:cubicBezTo>
                      <a:pt x="41083" y="12097"/>
                      <a:pt x="39282" y="11318"/>
                      <a:pt x="37409" y="11318"/>
                    </a:cubicBezTo>
                    <a:cubicBezTo>
                      <a:pt x="36916" y="11318"/>
                      <a:pt x="36432" y="11371"/>
                      <a:pt x="35966" y="11470"/>
                    </a:cubicBezTo>
                    <a:cubicBezTo>
                      <a:pt x="35993" y="7318"/>
                      <a:pt x="39161" y="5241"/>
                      <a:pt x="42334" y="5241"/>
                    </a:cubicBezTo>
                    <a:close/>
                    <a:moveTo>
                      <a:pt x="65648" y="5241"/>
                    </a:moveTo>
                    <a:cubicBezTo>
                      <a:pt x="68820" y="5241"/>
                      <a:pt x="71995" y="7316"/>
                      <a:pt x="72041" y="11466"/>
                    </a:cubicBezTo>
                    <a:lnTo>
                      <a:pt x="72041" y="11466"/>
                    </a:lnTo>
                    <a:cubicBezTo>
                      <a:pt x="71572" y="11367"/>
                      <a:pt x="71100" y="11318"/>
                      <a:pt x="70631" y="11318"/>
                    </a:cubicBezTo>
                    <a:cubicBezTo>
                      <a:pt x="68767" y="11318"/>
                      <a:pt x="66961" y="12085"/>
                      <a:pt x="65662" y="13477"/>
                    </a:cubicBezTo>
                    <a:cubicBezTo>
                      <a:pt x="64389" y="12097"/>
                      <a:pt x="62588" y="11318"/>
                      <a:pt x="60715" y="11318"/>
                    </a:cubicBezTo>
                    <a:cubicBezTo>
                      <a:pt x="60223" y="11318"/>
                      <a:pt x="59739" y="11371"/>
                      <a:pt x="59273" y="11470"/>
                    </a:cubicBezTo>
                    <a:cubicBezTo>
                      <a:pt x="59304" y="7318"/>
                      <a:pt x="62474" y="5241"/>
                      <a:pt x="65648" y="5241"/>
                    </a:cubicBezTo>
                    <a:close/>
                    <a:moveTo>
                      <a:pt x="18806" y="5349"/>
                    </a:moveTo>
                    <a:cubicBezTo>
                      <a:pt x="21976" y="5349"/>
                      <a:pt x="25149" y="7423"/>
                      <a:pt x="25196" y="11574"/>
                    </a:cubicBezTo>
                    <a:lnTo>
                      <a:pt x="25196" y="11574"/>
                    </a:lnTo>
                    <a:cubicBezTo>
                      <a:pt x="24722" y="11471"/>
                      <a:pt x="24244" y="11421"/>
                      <a:pt x="23770" y="11421"/>
                    </a:cubicBezTo>
                    <a:cubicBezTo>
                      <a:pt x="21912" y="11421"/>
                      <a:pt x="20114" y="12189"/>
                      <a:pt x="18825" y="13585"/>
                    </a:cubicBezTo>
                    <a:cubicBezTo>
                      <a:pt x="17544" y="12205"/>
                      <a:pt x="15752" y="11425"/>
                      <a:pt x="13870" y="11425"/>
                    </a:cubicBezTo>
                    <a:cubicBezTo>
                      <a:pt x="13386" y="11425"/>
                      <a:pt x="12902" y="11470"/>
                      <a:pt x="12427" y="11578"/>
                    </a:cubicBezTo>
                    <a:cubicBezTo>
                      <a:pt x="12463" y="7425"/>
                      <a:pt x="15633" y="5349"/>
                      <a:pt x="18806" y="5349"/>
                    </a:cubicBezTo>
                    <a:close/>
                    <a:moveTo>
                      <a:pt x="117949" y="11501"/>
                    </a:moveTo>
                    <a:cubicBezTo>
                      <a:pt x="118380" y="11501"/>
                      <a:pt x="118814" y="11541"/>
                      <a:pt x="119245" y="11622"/>
                    </a:cubicBezTo>
                    <a:cubicBezTo>
                      <a:pt x="118253" y="12794"/>
                      <a:pt x="117671" y="14304"/>
                      <a:pt x="117757" y="15887"/>
                    </a:cubicBezTo>
                    <a:lnTo>
                      <a:pt x="117757" y="15887"/>
                    </a:lnTo>
                    <a:cubicBezTo>
                      <a:pt x="116507" y="14584"/>
                      <a:pt x="114739" y="13746"/>
                      <a:pt x="112880" y="13746"/>
                    </a:cubicBezTo>
                    <a:cubicBezTo>
                      <a:pt x="112860" y="13746"/>
                      <a:pt x="112840" y="13746"/>
                      <a:pt x="112821" y="13746"/>
                    </a:cubicBezTo>
                    <a:cubicBezTo>
                      <a:pt x="114154" y="12303"/>
                      <a:pt x="116020" y="11501"/>
                      <a:pt x="117949" y="11501"/>
                    </a:cubicBezTo>
                    <a:close/>
                    <a:moveTo>
                      <a:pt x="130985" y="11496"/>
                    </a:moveTo>
                    <a:cubicBezTo>
                      <a:pt x="132925" y="11496"/>
                      <a:pt x="134799" y="12298"/>
                      <a:pt x="136136" y="13746"/>
                    </a:cubicBezTo>
                    <a:cubicBezTo>
                      <a:pt x="136116" y="13746"/>
                      <a:pt x="136096" y="13746"/>
                      <a:pt x="136077" y="13746"/>
                    </a:cubicBezTo>
                    <a:cubicBezTo>
                      <a:pt x="134208" y="13746"/>
                      <a:pt x="132440" y="14584"/>
                      <a:pt x="131199" y="15888"/>
                    </a:cubicBezTo>
                    <a:cubicBezTo>
                      <a:pt x="131279" y="14293"/>
                      <a:pt x="130697" y="12796"/>
                      <a:pt x="129702" y="11613"/>
                    </a:cubicBezTo>
                    <a:cubicBezTo>
                      <a:pt x="130130" y="11534"/>
                      <a:pt x="130559" y="11496"/>
                      <a:pt x="130985" y="11496"/>
                    </a:cubicBezTo>
                    <a:close/>
                    <a:moveTo>
                      <a:pt x="84143" y="11612"/>
                    </a:moveTo>
                    <a:cubicBezTo>
                      <a:pt x="86077" y="11612"/>
                      <a:pt x="87946" y="12415"/>
                      <a:pt x="89290" y="13862"/>
                    </a:cubicBezTo>
                    <a:cubicBezTo>
                      <a:pt x="89271" y="13862"/>
                      <a:pt x="89251" y="13862"/>
                      <a:pt x="89231" y="13862"/>
                    </a:cubicBezTo>
                    <a:cubicBezTo>
                      <a:pt x="87362" y="13862"/>
                      <a:pt x="85595" y="14701"/>
                      <a:pt x="84353" y="16004"/>
                    </a:cubicBezTo>
                    <a:cubicBezTo>
                      <a:pt x="84443" y="14409"/>
                      <a:pt x="83851" y="12913"/>
                      <a:pt x="82866" y="11730"/>
                    </a:cubicBezTo>
                    <a:cubicBezTo>
                      <a:pt x="83291" y="11651"/>
                      <a:pt x="83719" y="11612"/>
                      <a:pt x="84143" y="11612"/>
                    </a:cubicBezTo>
                    <a:close/>
                    <a:moveTo>
                      <a:pt x="94437" y="11612"/>
                    </a:moveTo>
                    <a:cubicBezTo>
                      <a:pt x="94861" y="11612"/>
                      <a:pt x="95289" y="11651"/>
                      <a:pt x="95715" y="11730"/>
                    </a:cubicBezTo>
                    <a:cubicBezTo>
                      <a:pt x="94729" y="12913"/>
                      <a:pt x="94138" y="14409"/>
                      <a:pt x="94228" y="16004"/>
                    </a:cubicBezTo>
                    <a:cubicBezTo>
                      <a:pt x="92977" y="14701"/>
                      <a:pt x="91218" y="13862"/>
                      <a:pt x="89350" y="13862"/>
                    </a:cubicBezTo>
                    <a:cubicBezTo>
                      <a:pt x="89330" y="13862"/>
                      <a:pt x="89310" y="13862"/>
                      <a:pt x="89290" y="13862"/>
                    </a:cubicBezTo>
                    <a:lnTo>
                      <a:pt x="89299" y="13853"/>
                    </a:lnTo>
                    <a:cubicBezTo>
                      <a:pt x="90636" y="12414"/>
                      <a:pt x="92504" y="11612"/>
                      <a:pt x="94437" y="11612"/>
                    </a:cubicBezTo>
                    <a:close/>
                    <a:moveTo>
                      <a:pt x="47493" y="11702"/>
                    </a:moveTo>
                    <a:cubicBezTo>
                      <a:pt x="47918" y="11702"/>
                      <a:pt x="48345" y="11740"/>
                      <a:pt x="48771" y="11819"/>
                    </a:cubicBezTo>
                    <a:cubicBezTo>
                      <a:pt x="47772" y="12997"/>
                      <a:pt x="47190" y="14487"/>
                      <a:pt x="47274" y="16083"/>
                    </a:cubicBezTo>
                    <a:lnTo>
                      <a:pt x="47274" y="16083"/>
                    </a:lnTo>
                    <a:cubicBezTo>
                      <a:pt x="46033" y="14786"/>
                      <a:pt x="44269" y="13952"/>
                      <a:pt x="42406" y="13952"/>
                    </a:cubicBezTo>
                    <a:cubicBezTo>
                      <a:pt x="42389" y="13952"/>
                      <a:pt x="42372" y="13952"/>
                      <a:pt x="42355" y="13952"/>
                    </a:cubicBezTo>
                    <a:lnTo>
                      <a:pt x="42355" y="13952"/>
                    </a:lnTo>
                    <a:cubicBezTo>
                      <a:pt x="43693" y="12505"/>
                      <a:pt x="45560" y="11702"/>
                      <a:pt x="47493" y="11702"/>
                    </a:cubicBezTo>
                    <a:close/>
                    <a:moveTo>
                      <a:pt x="60501" y="11702"/>
                    </a:moveTo>
                    <a:cubicBezTo>
                      <a:pt x="62439" y="11702"/>
                      <a:pt x="64308" y="12505"/>
                      <a:pt x="65653" y="13952"/>
                    </a:cubicBezTo>
                    <a:cubicBezTo>
                      <a:pt x="65633" y="13952"/>
                      <a:pt x="65613" y="13952"/>
                      <a:pt x="65593" y="13952"/>
                    </a:cubicBezTo>
                    <a:cubicBezTo>
                      <a:pt x="63725" y="13952"/>
                      <a:pt x="61957" y="14790"/>
                      <a:pt x="60715" y="16094"/>
                    </a:cubicBezTo>
                    <a:cubicBezTo>
                      <a:pt x="60796" y="14499"/>
                      <a:pt x="60214" y="13002"/>
                      <a:pt x="59219" y="11819"/>
                    </a:cubicBezTo>
                    <a:cubicBezTo>
                      <a:pt x="59646" y="11740"/>
                      <a:pt x="60075" y="11702"/>
                      <a:pt x="60501" y="11702"/>
                    </a:cubicBezTo>
                    <a:close/>
                    <a:moveTo>
                      <a:pt x="106098" y="7003"/>
                    </a:moveTo>
                    <a:cubicBezTo>
                      <a:pt x="106560" y="7003"/>
                      <a:pt x="107026" y="7049"/>
                      <a:pt x="107489" y="7142"/>
                    </a:cubicBezTo>
                    <a:cubicBezTo>
                      <a:pt x="106479" y="8394"/>
                      <a:pt x="105932" y="9985"/>
                      <a:pt x="106135" y="11656"/>
                    </a:cubicBezTo>
                    <a:lnTo>
                      <a:pt x="106135" y="11656"/>
                    </a:lnTo>
                    <a:cubicBezTo>
                      <a:pt x="106639" y="11546"/>
                      <a:pt x="107148" y="11492"/>
                      <a:pt x="107652" y="11492"/>
                    </a:cubicBezTo>
                    <a:cubicBezTo>
                      <a:pt x="109592" y="11492"/>
                      <a:pt x="111471" y="12290"/>
                      <a:pt x="112821" y="13746"/>
                    </a:cubicBezTo>
                    <a:cubicBezTo>
                      <a:pt x="112802" y="13746"/>
                      <a:pt x="112783" y="13746"/>
                      <a:pt x="112765" y="13746"/>
                    </a:cubicBezTo>
                    <a:cubicBezTo>
                      <a:pt x="110778" y="13746"/>
                      <a:pt x="108911" y="14691"/>
                      <a:pt x="107659" y="16138"/>
                    </a:cubicBezTo>
                    <a:lnTo>
                      <a:pt x="107659" y="16138"/>
                    </a:lnTo>
                    <a:cubicBezTo>
                      <a:pt x="107785" y="14463"/>
                      <a:pt x="107175" y="12886"/>
                      <a:pt x="106127" y="11658"/>
                    </a:cubicBezTo>
                    <a:cubicBezTo>
                      <a:pt x="106127" y="11658"/>
                      <a:pt x="106128" y="11658"/>
                      <a:pt x="106128" y="11658"/>
                    </a:cubicBezTo>
                    <a:lnTo>
                      <a:pt x="106128" y="11658"/>
                    </a:lnTo>
                    <a:cubicBezTo>
                      <a:pt x="106131" y="11661"/>
                      <a:pt x="106133" y="11664"/>
                      <a:pt x="106136" y="11667"/>
                    </a:cubicBezTo>
                    <a:cubicBezTo>
                      <a:pt x="106136" y="11664"/>
                      <a:pt x="106135" y="11660"/>
                      <a:pt x="106135" y="11656"/>
                    </a:cubicBezTo>
                    <a:lnTo>
                      <a:pt x="106135" y="11656"/>
                    </a:lnTo>
                    <a:cubicBezTo>
                      <a:pt x="106133" y="11657"/>
                      <a:pt x="106130" y="11657"/>
                      <a:pt x="106128" y="11658"/>
                    </a:cubicBezTo>
                    <a:lnTo>
                      <a:pt x="106128" y="11658"/>
                    </a:lnTo>
                    <a:cubicBezTo>
                      <a:pt x="104868" y="10198"/>
                      <a:pt x="102995" y="9256"/>
                      <a:pt x="101004" y="9256"/>
                    </a:cubicBezTo>
                    <a:cubicBezTo>
                      <a:pt x="100985" y="9256"/>
                      <a:pt x="100967" y="9257"/>
                      <a:pt x="100948" y="9257"/>
                    </a:cubicBezTo>
                    <a:cubicBezTo>
                      <a:pt x="102293" y="7803"/>
                      <a:pt x="104164" y="7003"/>
                      <a:pt x="106098" y="7003"/>
                    </a:cubicBezTo>
                    <a:close/>
                    <a:moveTo>
                      <a:pt x="13651" y="11804"/>
                    </a:moveTo>
                    <a:cubicBezTo>
                      <a:pt x="15587" y="11804"/>
                      <a:pt x="17458" y="12604"/>
                      <a:pt x="18799" y="14050"/>
                    </a:cubicBezTo>
                    <a:lnTo>
                      <a:pt x="18799" y="14050"/>
                    </a:lnTo>
                    <a:cubicBezTo>
                      <a:pt x="18788" y="14050"/>
                      <a:pt x="18777" y="14050"/>
                      <a:pt x="18766" y="14050"/>
                    </a:cubicBezTo>
                    <a:cubicBezTo>
                      <a:pt x="16897" y="14050"/>
                      <a:pt x="15129" y="14889"/>
                      <a:pt x="13888" y="16192"/>
                    </a:cubicBezTo>
                    <a:cubicBezTo>
                      <a:pt x="13968" y="14597"/>
                      <a:pt x="13386" y="13101"/>
                      <a:pt x="12391" y="11918"/>
                    </a:cubicBezTo>
                    <a:cubicBezTo>
                      <a:pt x="12811" y="11842"/>
                      <a:pt x="13233" y="11804"/>
                      <a:pt x="13651" y="11804"/>
                    </a:cubicBezTo>
                    <a:close/>
                    <a:moveTo>
                      <a:pt x="23971" y="11800"/>
                    </a:moveTo>
                    <a:cubicBezTo>
                      <a:pt x="24396" y="11800"/>
                      <a:pt x="24824" y="11839"/>
                      <a:pt x="25250" y="11918"/>
                    </a:cubicBezTo>
                    <a:cubicBezTo>
                      <a:pt x="24255" y="13101"/>
                      <a:pt x="23673" y="14597"/>
                      <a:pt x="23753" y="16192"/>
                    </a:cubicBezTo>
                    <a:cubicBezTo>
                      <a:pt x="22512" y="14889"/>
                      <a:pt x="20744" y="14050"/>
                      <a:pt x="18884" y="14050"/>
                    </a:cubicBezTo>
                    <a:cubicBezTo>
                      <a:pt x="18864" y="14050"/>
                      <a:pt x="18845" y="14050"/>
                      <a:pt x="18825" y="14051"/>
                    </a:cubicBezTo>
                    <a:cubicBezTo>
                      <a:pt x="20162" y="12603"/>
                      <a:pt x="22036" y="11800"/>
                      <a:pt x="23971" y="11800"/>
                    </a:cubicBezTo>
                    <a:close/>
                    <a:moveTo>
                      <a:pt x="37191" y="11695"/>
                    </a:moveTo>
                    <a:cubicBezTo>
                      <a:pt x="39126" y="11695"/>
                      <a:pt x="41007" y="12498"/>
                      <a:pt x="42355" y="13952"/>
                    </a:cubicBezTo>
                    <a:lnTo>
                      <a:pt x="42355" y="13952"/>
                    </a:lnTo>
                    <a:cubicBezTo>
                      <a:pt x="42352" y="13952"/>
                      <a:pt x="42349" y="13952"/>
                      <a:pt x="42346" y="13952"/>
                    </a:cubicBezTo>
                    <a:cubicBezTo>
                      <a:pt x="42328" y="13952"/>
                      <a:pt x="42309" y="13952"/>
                      <a:pt x="42291" y="13952"/>
                    </a:cubicBezTo>
                    <a:cubicBezTo>
                      <a:pt x="40304" y="13952"/>
                      <a:pt x="38437" y="14897"/>
                      <a:pt x="37185" y="16344"/>
                    </a:cubicBezTo>
                    <a:cubicBezTo>
                      <a:pt x="37320" y="14669"/>
                      <a:pt x="36710" y="13092"/>
                      <a:pt x="35662" y="11864"/>
                    </a:cubicBezTo>
                    <a:cubicBezTo>
                      <a:pt x="36169" y="11750"/>
                      <a:pt x="36682" y="11695"/>
                      <a:pt x="37191" y="11695"/>
                    </a:cubicBezTo>
                    <a:close/>
                    <a:moveTo>
                      <a:pt x="124477" y="9648"/>
                    </a:moveTo>
                    <a:cubicBezTo>
                      <a:pt x="127652" y="9648"/>
                      <a:pt x="130827" y="11726"/>
                      <a:pt x="130867" y="15888"/>
                    </a:cubicBezTo>
                    <a:cubicBezTo>
                      <a:pt x="130394" y="15786"/>
                      <a:pt x="129917" y="15736"/>
                      <a:pt x="129443" y="15736"/>
                    </a:cubicBezTo>
                    <a:cubicBezTo>
                      <a:pt x="127584" y="15736"/>
                      <a:pt x="125780" y="16502"/>
                      <a:pt x="124487" y="17895"/>
                    </a:cubicBezTo>
                    <a:cubicBezTo>
                      <a:pt x="123206" y="16515"/>
                      <a:pt x="121414" y="15735"/>
                      <a:pt x="119532" y="15735"/>
                    </a:cubicBezTo>
                    <a:cubicBezTo>
                      <a:pt x="119048" y="15735"/>
                      <a:pt x="118564" y="15780"/>
                      <a:pt x="118089" y="15888"/>
                    </a:cubicBezTo>
                    <a:cubicBezTo>
                      <a:pt x="118125" y="11729"/>
                      <a:pt x="121301" y="9648"/>
                      <a:pt x="124477" y="9648"/>
                    </a:cubicBezTo>
                    <a:close/>
                    <a:moveTo>
                      <a:pt x="77633" y="9753"/>
                    </a:moveTo>
                    <a:cubicBezTo>
                      <a:pt x="80805" y="9753"/>
                      <a:pt x="83979" y="11828"/>
                      <a:pt x="84022" y="15982"/>
                    </a:cubicBezTo>
                    <a:lnTo>
                      <a:pt x="84022" y="15982"/>
                    </a:lnTo>
                    <a:cubicBezTo>
                      <a:pt x="83547" y="15880"/>
                      <a:pt x="83069" y="15830"/>
                      <a:pt x="82594" y="15830"/>
                    </a:cubicBezTo>
                    <a:cubicBezTo>
                      <a:pt x="80737" y="15830"/>
                      <a:pt x="78939" y="16596"/>
                      <a:pt x="77651" y="17984"/>
                    </a:cubicBezTo>
                    <a:cubicBezTo>
                      <a:pt x="76369" y="16613"/>
                      <a:pt x="74577" y="15825"/>
                      <a:pt x="72696" y="15825"/>
                    </a:cubicBezTo>
                    <a:cubicBezTo>
                      <a:pt x="72212" y="15825"/>
                      <a:pt x="71728" y="15879"/>
                      <a:pt x="71253" y="15986"/>
                    </a:cubicBezTo>
                    <a:cubicBezTo>
                      <a:pt x="71284" y="11832"/>
                      <a:pt x="74458" y="9753"/>
                      <a:pt x="77633" y="9753"/>
                    </a:cubicBezTo>
                    <a:close/>
                    <a:moveTo>
                      <a:pt x="100947" y="9753"/>
                    </a:moveTo>
                    <a:cubicBezTo>
                      <a:pt x="104122" y="9753"/>
                      <a:pt x="107296" y="11830"/>
                      <a:pt x="107337" y="15986"/>
                    </a:cubicBezTo>
                    <a:cubicBezTo>
                      <a:pt x="106864" y="15884"/>
                      <a:pt x="106386" y="15834"/>
                      <a:pt x="105913" y="15834"/>
                    </a:cubicBezTo>
                    <a:cubicBezTo>
                      <a:pt x="104054" y="15834"/>
                      <a:pt x="102249" y="16601"/>
                      <a:pt x="100957" y="17993"/>
                    </a:cubicBezTo>
                    <a:cubicBezTo>
                      <a:pt x="99676" y="16613"/>
                      <a:pt x="97883" y="15834"/>
                      <a:pt x="96002" y="15834"/>
                    </a:cubicBezTo>
                    <a:cubicBezTo>
                      <a:pt x="95518" y="15834"/>
                      <a:pt x="95034" y="15888"/>
                      <a:pt x="94559" y="15986"/>
                    </a:cubicBezTo>
                    <a:cubicBezTo>
                      <a:pt x="94595" y="11832"/>
                      <a:pt x="97771" y="9753"/>
                      <a:pt x="100947" y="9753"/>
                    </a:cubicBezTo>
                    <a:close/>
                    <a:moveTo>
                      <a:pt x="53999" y="9848"/>
                    </a:moveTo>
                    <a:cubicBezTo>
                      <a:pt x="57176" y="9848"/>
                      <a:pt x="60352" y="11927"/>
                      <a:pt x="60393" y="16085"/>
                    </a:cubicBezTo>
                    <a:cubicBezTo>
                      <a:pt x="59913" y="15980"/>
                      <a:pt x="59429" y="15929"/>
                      <a:pt x="58949" y="15929"/>
                    </a:cubicBezTo>
                    <a:cubicBezTo>
                      <a:pt x="57093" y="15929"/>
                      <a:pt x="55295" y="16694"/>
                      <a:pt x="53999" y="18087"/>
                    </a:cubicBezTo>
                    <a:lnTo>
                      <a:pt x="53999" y="18087"/>
                    </a:lnTo>
                    <a:cubicBezTo>
                      <a:pt x="52718" y="16710"/>
                      <a:pt x="50928" y="15932"/>
                      <a:pt x="49049" y="15932"/>
                    </a:cubicBezTo>
                    <a:cubicBezTo>
                      <a:pt x="48565" y="15932"/>
                      <a:pt x="48081" y="15977"/>
                      <a:pt x="47606" y="16085"/>
                    </a:cubicBezTo>
                    <a:cubicBezTo>
                      <a:pt x="47646" y="11927"/>
                      <a:pt x="50823" y="9848"/>
                      <a:pt x="53999" y="9848"/>
                    </a:cubicBezTo>
                    <a:close/>
                    <a:moveTo>
                      <a:pt x="7166" y="9943"/>
                    </a:moveTo>
                    <a:cubicBezTo>
                      <a:pt x="10341" y="9943"/>
                      <a:pt x="13516" y="12022"/>
                      <a:pt x="13556" y="16183"/>
                    </a:cubicBezTo>
                    <a:cubicBezTo>
                      <a:pt x="13083" y="16081"/>
                      <a:pt x="12605" y="16031"/>
                      <a:pt x="12131" y="16031"/>
                    </a:cubicBezTo>
                    <a:cubicBezTo>
                      <a:pt x="10273" y="16031"/>
                      <a:pt x="8469" y="16796"/>
                      <a:pt x="7176" y="18181"/>
                    </a:cubicBezTo>
                    <a:cubicBezTo>
                      <a:pt x="5901" y="16817"/>
                      <a:pt x="4126" y="16040"/>
                      <a:pt x="2258" y="16040"/>
                    </a:cubicBezTo>
                    <a:cubicBezTo>
                      <a:pt x="2237" y="16040"/>
                      <a:pt x="2216" y="16040"/>
                      <a:pt x="2194" y="16040"/>
                    </a:cubicBezTo>
                    <a:lnTo>
                      <a:pt x="2212" y="16022"/>
                    </a:lnTo>
                    <a:lnTo>
                      <a:pt x="2212" y="16022"/>
                    </a:lnTo>
                    <a:cubicBezTo>
                      <a:pt x="1728" y="16031"/>
                      <a:pt x="1245" y="16076"/>
                      <a:pt x="770" y="16183"/>
                    </a:cubicBezTo>
                    <a:cubicBezTo>
                      <a:pt x="810" y="12024"/>
                      <a:pt x="3988" y="9943"/>
                      <a:pt x="7166" y="9943"/>
                    </a:cubicBezTo>
                    <a:close/>
                    <a:moveTo>
                      <a:pt x="30463" y="9956"/>
                    </a:moveTo>
                    <a:cubicBezTo>
                      <a:pt x="33636" y="9956"/>
                      <a:pt x="36811" y="12033"/>
                      <a:pt x="36854" y="16188"/>
                    </a:cubicBezTo>
                    <a:lnTo>
                      <a:pt x="36854" y="16188"/>
                    </a:lnTo>
                    <a:cubicBezTo>
                      <a:pt x="36379" y="16086"/>
                      <a:pt x="35901" y="16036"/>
                      <a:pt x="35426" y="16036"/>
                    </a:cubicBezTo>
                    <a:cubicBezTo>
                      <a:pt x="33569" y="16036"/>
                      <a:pt x="31771" y="16802"/>
                      <a:pt x="30483" y="18190"/>
                    </a:cubicBezTo>
                    <a:cubicBezTo>
                      <a:pt x="29201" y="16819"/>
                      <a:pt x="27409" y="16031"/>
                      <a:pt x="25528" y="16031"/>
                    </a:cubicBezTo>
                    <a:cubicBezTo>
                      <a:pt x="25044" y="16031"/>
                      <a:pt x="24560" y="16085"/>
                      <a:pt x="24085" y="16192"/>
                    </a:cubicBezTo>
                    <a:cubicBezTo>
                      <a:pt x="24116" y="12034"/>
                      <a:pt x="27288" y="9956"/>
                      <a:pt x="30463" y="9956"/>
                    </a:cubicBezTo>
                    <a:close/>
                    <a:moveTo>
                      <a:pt x="119326" y="16110"/>
                    </a:moveTo>
                    <a:cubicBezTo>
                      <a:pt x="121265" y="16110"/>
                      <a:pt x="123134" y="16913"/>
                      <a:pt x="124478" y="18361"/>
                    </a:cubicBezTo>
                    <a:cubicBezTo>
                      <a:pt x="124458" y="18360"/>
                      <a:pt x="124439" y="18360"/>
                      <a:pt x="124419" y="18360"/>
                    </a:cubicBezTo>
                    <a:cubicBezTo>
                      <a:pt x="122550" y="18360"/>
                      <a:pt x="120782" y="19199"/>
                      <a:pt x="119541" y="20502"/>
                    </a:cubicBezTo>
                    <a:cubicBezTo>
                      <a:pt x="119622" y="18907"/>
                      <a:pt x="119039" y="17411"/>
                      <a:pt x="118045" y="16228"/>
                    </a:cubicBezTo>
                    <a:cubicBezTo>
                      <a:pt x="118472" y="16149"/>
                      <a:pt x="118901" y="16110"/>
                      <a:pt x="119326" y="16110"/>
                    </a:cubicBezTo>
                    <a:close/>
                    <a:moveTo>
                      <a:pt x="129624" y="16110"/>
                    </a:moveTo>
                    <a:cubicBezTo>
                      <a:pt x="130049" y="16110"/>
                      <a:pt x="130477" y="16149"/>
                      <a:pt x="130903" y="16228"/>
                    </a:cubicBezTo>
                    <a:cubicBezTo>
                      <a:pt x="129908" y="17402"/>
                      <a:pt x="129326" y="18907"/>
                      <a:pt x="129415" y="20493"/>
                    </a:cubicBezTo>
                    <a:lnTo>
                      <a:pt x="129415" y="20502"/>
                    </a:lnTo>
                    <a:cubicBezTo>
                      <a:pt x="128165" y="19199"/>
                      <a:pt x="126397" y="18360"/>
                      <a:pt x="124537" y="18360"/>
                    </a:cubicBezTo>
                    <a:cubicBezTo>
                      <a:pt x="124517" y="18360"/>
                      <a:pt x="124498" y="18360"/>
                      <a:pt x="124478" y="18361"/>
                    </a:cubicBezTo>
                    <a:cubicBezTo>
                      <a:pt x="125815" y="16913"/>
                      <a:pt x="127689" y="16110"/>
                      <a:pt x="129624" y="16110"/>
                    </a:cubicBezTo>
                    <a:close/>
                    <a:moveTo>
                      <a:pt x="82783" y="16209"/>
                    </a:moveTo>
                    <a:cubicBezTo>
                      <a:pt x="83207" y="16209"/>
                      <a:pt x="83633" y="16247"/>
                      <a:pt x="84057" y="16327"/>
                    </a:cubicBezTo>
                    <a:cubicBezTo>
                      <a:pt x="83538" y="16945"/>
                      <a:pt x="83135" y="17653"/>
                      <a:pt x="82875" y="18414"/>
                    </a:cubicBezTo>
                    <a:cubicBezTo>
                      <a:pt x="82633" y="19113"/>
                      <a:pt x="82534" y="19848"/>
                      <a:pt x="82570" y="20592"/>
                    </a:cubicBezTo>
                    <a:cubicBezTo>
                      <a:pt x="81322" y="19282"/>
                      <a:pt x="79551" y="18450"/>
                      <a:pt x="77681" y="18450"/>
                    </a:cubicBezTo>
                    <a:cubicBezTo>
                      <a:pt x="77671" y="18450"/>
                      <a:pt x="77661" y="18450"/>
                      <a:pt x="77651" y="18450"/>
                    </a:cubicBezTo>
                    <a:cubicBezTo>
                      <a:pt x="78988" y="17010"/>
                      <a:pt x="80855" y="16209"/>
                      <a:pt x="82783" y="16209"/>
                    </a:cubicBezTo>
                    <a:close/>
                    <a:moveTo>
                      <a:pt x="95788" y="16212"/>
                    </a:moveTo>
                    <a:cubicBezTo>
                      <a:pt x="97720" y="16212"/>
                      <a:pt x="99592" y="17008"/>
                      <a:pt x="100939" y="18450"/>
                    </a:cubicBezTo>
                    <a:cubicBezTo>
                      <a:pt x="100919" y="18450"/>
                      <a:pt x="100900" y="18450"/>
                      <a:pt x="100880" y="18450"/>
                    </a:cubicBezTo>
                    <a:cubicBezTo>
                      <a:pt x="99011" y="18450"/>
                      <a:pt x="97252" y="19288"/>
                      <a:pt x="96011" y="20592"/>
                    </a:cubicBezTo>
                    <a:cubicBezTo>
                      <a:pt x="96047" y="19848"/>
                      <a:pt x="95948" y="19113"/>
                      <a:pt x="95706" y="18414"/>
                    </a:cubicBezTo>
                    <a:cubicBezTo>
                      <a:pt x="95446" y="17653"/>
                      <a:pt x="95043" y="16945"/>
                      <a:pt x="94523" y="16327"/>
                    </a:cubicBezTo>
                    <a:cubicBezTo>
                      <a:pt x="94944" y="16250"/>
                      <a:pt x="95367" y="16212"/>
                      <a:pt x="95788" y="16212"/>
                    </a:cubicBezTo>
                    <a:close/>
                    <a:moveTo>
                      <a:pt x="48848" y="16307"/>
                    </a:moveTo>
                    <a:cubicBezTo>
                      <a:pt x="50780" y="16307"/>
                      <a:pt x="52650" y="17108"/>
                      <a:pt x="53987" y="18558"/>
                    </a:cubicBezTo>
                    <a:lnTo>
                      <a:pt x="53987" y="18558"/>
                    </a:lnTo>
                    <a:cubicBezTo>
                      <a:pt x="53970" y="18558"/>
                      <a:pt x="53953" y="18557"/>
                      <a:pt x="53936" y="18557"/>
                    </a:cubicBezTo>
                    <a:cubicBezTo>
                      <a:pt x="52067" y="18557"/>
                      <a:pt x="50308" y="19396"/>
                      <a:pt x="49058" y="20699"/>
                    </a:cubicBezTo>
                    <a:cubicBezTo>
                      <a:pt x="49147" y="19104"/>
                      <a:pt x="48565" y="17608"/>
                      <a:pt x="47570" y="16425"/>
                    </a:cubicBezTo>
                    <a:cubicBezTo>
                      <a:pt x="47996" y="16346"/>
                      <a:pt x="48423" y="16307"/>
                      <a:pt x="48848" y="16307"/>
                    </a:cubicBezTo>
                    <a:close/>
                    <a:moveTo>
                      <a:pt x="59142" y="16307"/>
                    </a:moveTo>
                    <a:cubicBezTo>
                      <a:pt x="59567" y="16307"/>
                      <a:pt x="59994" y="16346"/>
                      <a:pt x="60420" y="16425"/>
                    </a:cubicBezTo>
                    <a:cubicBezTo>
                      <a:pt x="59425" y="17608"/>
                      <a:pt x="58843" y="19104"/>
                      <a:pt x="58932" y="20699"/>
                    </a:cubicBezTo>
                    <a:cubicBezTo>
                      <a:pt x="57691" y="19396"/>
                      <a:pt x="55923" y="18557"/>
                      <a:pt x="54054" y="18557"/>
                    </a:cubicBezTo>
                    <a:cubicBezTo>
                      <a:pt x="54037" y="18557"/>
                      <a:pt x="54020" y="18558"/>
                      <a:pt x="54003" y="18558"/>
                    </a:cubicBezTo>
                    <a:lnTo>
                      <a:pt x="54003" y="18558"/>
                    </a:lnTo>
                    <a:cubicBezTo>
                      <a:pt x="55340" y="17108"/>
                      <a:pt x="57210" y="16307"/>
                      <a:pt x="59142" y="16307"/>
                    </a:cubicBezTo>
                    <a:close/>
                    <a:moveTo>
                      <a:pt x="25317" y="16414"/>
                    </a:moveTo>
                    <a:cubicBezTo>
                      <a:pt x="27247" y="16414"/>
                      <a:pt x="29113" y="17211"/>
                      <a:pt x="30456" y="18656"/>
                    </a:cubicBezTo>
                    <a:cubicBezTo>
                      <a:pt x="30436" y="18656"/>
                      <a:pt x="30416" y="18656"/>
                      <a:pt x="30397" y="18656"/>
                    </a:cubicBezTo>
                    <a:cubicBezTo>
                      <a:pt x="28528" y="18656"/>
                      <a:pt x="26769" y="19494"/>
                      <a:pt x="25528" y="20789"/>
                    </a:cubicBezTo>
                    <a:cubicBezTo>
                      <a:pt x="25563" y="20054"/>
                      <a:pt x="25456" y="19310"/>
                      <a:pt x="25223" y="18611"/>
                    </a:cubicBezTo>
                    <a:cubicBezTo>
                      <a:pt x="24954" y="17850"/>
                      <a:pt x="24551" y="17142"/>
                      <a:pt x="24031" y="16533"/>
                    </a:cubicBezTo>
                    <a:cubicBezTo>
                      <a:pt x="24460" y="16453"/>
                      <a:pt x="24890" y="16414"/>
                      <a:pt x="25317" y="16414"/>
                    </a:cubicBezTo>
                    <a:close/>
                    <a:moveTo>
                      <a:pt x="12296" y="16415"/>
                    </a:moveTo>
                    <a:cubicBezTo>
                      <a:pt x="12720" y="16415"/>
                      <a:pt x="13148" y="16454"/>
                      <a:pt x="13574" y="16533"/>
                    </a:cubicBezTo>
                    <a:cubicBezTo>
                      <a:pt x="13055" y="17151"/>
                      <a:pt x="12651" y="17850"/>
                      <a:pt x="12391" y="18611"/>
                    </a:cubicBezTo>
                    <a:cubicBezTo>
                      <a:pt x="12150" y="19310"/>
                      <a:pt x="12042" y="20054"/>
                      <a:pt x="12087" y="20789"/>
                    </a:cubicBezTo>
                    <a:lnTo>
                      <a:pt x="12078" y="20798"/>
                    </a:lnTo>
                    <a:cubicBezTo>
                      <a:pt x="10836" y="19494"/>
                      <a:pt x="9077" y="18656"/>
                      <a:pt x="7217" y="18656"/>
                    </a:cubicBezTo>
                    <a:cubicBezTo>
                      <a:pt x="7198" y="18656"/>
                      <a:pt x="7178" y="18656"/>
                      <a:pt x="7159" y="18656"/>
                    </a:cubicBezTo>
                    <a:cubicBezTo>
                      <a:pt x="8496" y="17216"/>
                      <a:pt x="10363" y="16415"/>
                      <a:pt x="12296" y="16415"/>
                    </a:cubicBezTo>
                    <a:close/>
                    <a:moveTo>
                      <a:pt x="106101" y="16205"/>
                    </a:moveTo>
                    <a:cubicBezTo>
                      <a:pt x="106563" y="16205"/>
                      <a:pt x="107027" y="16251"/>
                      <a:pt x="107489" y="16344"/>
                    </a:cubicBezTo>
                    <a:cubicBezTo>
                      <a:pt x="106486" y="17599"/>
                      <a:pt x="105930" y="19194"/>
                      <a:pt x="106136" y="20861"/>
                    </a:cubicBezTo>
                    <a:cubicBezTo>
                      <a:pt x="104879" y="19398"/>
                      <a:pt x="102991" y="18450"/>
                      <a:pt x="100994" y="18450"/>
                    </a:cubicBezTo>
                    <a:cubicBezTo>
                      <a:pt x="100985" y="18450"/>
                      <a:pt x="100975" y="18450"/>
                      <a:pt x="100966" y="18450"/>
                    </a:cubicBezTo>
                    <a:cubicBezTo>
                      <a:pt x="102304" y="17004"/>
                      <a:pt x="104173" y="16205"/>
                      <a:pt x="106101" y="16205"/>
                    </a:cubicBezTo>
                    <a:close/>
                    <a:moveTo>
                      <a:pt x="70810" y="11698"/>
                    </a:moveTo>
                    <a:cubicBezTo>
                      <a:pt x="71303" y="11698"/>
                      <a:pt x="71800" y="11750"/>
                      <a:pt x="72292" y="11855"/>
                    </a:cubicBezTo>
                    <a:cubicBezTo>
                      <a:pt x="71289" y="13110"/>
                      <a:pt x="70742" y="14705"/>
                      <a:pt x="70939" y="16380"/>
                    </a:cubicBezTo>
                    <a:lnTo>
                      <a:pt x="70957" y="16371"/>
                    </a:lnTo>
                    <a:cubicBezTo>
                      <a:pt x="71461" y="16260"/>
                      <a:pt x="71969" y="16205"/>
                      <a:pt x="72473" y="16205"/>
                    </a:cubicBezTo>
                    <a:cubicBezTo>
                      <a:pt x="74401" y="16205"/>
                      <a:pt x="76274" y="17001"/>
                      <a:pt x="77624" y="18450"/>
                    </a:cubicBezTo>
                    <a:cubicBezTo>
                      <a:pt x="77606" y="18450"/>
                      <a:pt x="77588" y="18450"/>
                      <a:pt x="77570" y="18450"/>
                    </a:cubicBezTo>
                    <a:cubicBezTo>
                      <a:pt x="75520" y="18450"/>
                      <a:pt x="73598" y="19458"/>
                      <a:pt x="72346" y="20986"/>
                    </a:cubicBezTo>
                    <a:cubicBezTo>
                      <a:pt x="72738" y="17269"/>
                      <a:pt x="69425" y="13952"/>
                      <a:pt x="65712" y="13952"/>
                    </a:cubicBezTo>
                    <a:cubicBezTo>
                      <a:pt x="65692" y="13952"/>
                      <a:pt x="65673" y="13952"/>
                      <a:pt x="65653" y="13952"/>
                    </a:cubicBezTo>
                    <a:cubicBezTo>
                      <a:pt x="66995" y="12495"/>
                      <a:pt x="68873" y="11698"/>
                      <a:pt x="70810" y="11698"/>
                    </a:cubicBezTo>
                    <a:close/>
                    <a:moveTo>
                      <a:pt x="35592" y="16407"/>
                    </a:moveTo>
                    <a:cubicBezTo>
                      <a:pt x="36059" y="16407"/>
                      <a:pt x="36530" y="16454"/>
                      <a:pt x="36997" y="16551"/>
                    </a:cubicBezTo>
                    <a:cubicBezTo>
                      <a:pt x="36004" y="17802"/>
                      <a:pt x="35449" y="19385"/>
                      <a:pt x="35643" y="21056"/>
                    </a:cubicBezTo>
                    <a:lnTo>
                      <a:pt x="35643" y="21056"/>
                    </a:lnTo>
                    <a:cubicBezTo>
                      <a:pt x="34391" y="19601"/>
                      <a:pt x="32515" y="18647"/>
                      <a:pt x="30529" y="18647"/>
                    </a:cubicBezTo>
                    <a:cubicBezTo>
                      <a:pt x="30511" y="18647"/>
                      <a:pt x="30492" y="18647"/>
                      <a:pt x="30474" y="18647"/>
                    </a:cubicBezTo>
                    <a:cubicBezTo>
                      <a:pt x="31808" y="17205"/>
                      <a:pt x="33669" y="16407"/>
                      <a:pt x="35592" y="16407"/>
                    </a:cubicBezTo>
                    <a:close/>
                    <a:moveTo>
                      <a:pt x="112821" y="14253"/>
                    </a:moveTo>
                    <a:cubicBezTo>
                      <a:pt x="115997" y="14253"/>
                      <a:pt x="119174" y="16332"/>
                      <a:pt x="119218" y="20493"/>
                    </a:cubicBezTo>
                    <a:cubicBezTo>
                      <a:pt x="118738" y="20388"/>
                      <a:pt x="118254" y="20337"/>
                      <a:pt x="117773" y="20337"/>
                    </a:cubicBezTo>
                    <a:cubicBezTo>
                      <a:pt x="115916" y="20337"/>
                      <a:pt x="114116" y="21103"/>
                      <a:pt x="112821" y="22491"/>
                    </a:cubicBezTo>
                    <a:cubicBezTo>
                      <a:pt x="111548" y="21120"/>
                      <a:pt x="109756" y="20332"/>
                      <a:pt x="107874" y="20332"/>
                    </a:cubicBezTo>
                    <a:cubicBezTo>
                      <a:pt x="107391" y="20332"/>
                      <a:pt x="106907" y="20386"/>
                      <a:pt x="106432" y="20493"/>
                    </a:cubicBezTo>
                    <a:cubicBezTo>
                      <a:pt x="106468" y="16334"/>
                      <a:pt x="109644" y="14253"/>
                      <a:pt x="112821" y="14253"/>
                    </a:cubicBezTo>
                    <a:close/>
                    <a:moveTo>
                      <a:pt x="136138" y="14252"/>
                    </a:moveTo>
                    <a:cubicBezTo>
                      <a:pt x="139311" y="14252"/>
                      <a:pt x="142484" y="16329"/>
                      <a:pt x="142525" y="20484"/>
                    </a:cubicBezTo>
                    <a:lnTo>
                      <a:pt x="142525" y="20493"/>
                    </a:lnTo>
                    <a:cubicBezTo>
                      <a:pt x="142051" y="20391"/>
                      <a:pt x="141574" y="20341"/>
                      <a:pt x="141100" y="20341"/>
                    </a:cubicBezTo>
                    <a:cubicBezTo>
                      <a:pt x="139242" y="20341"/>
                      <a:pt x="137437" y="21108"/>
                      <a:pt x="136145" y="22500"/>
                    </a:cubicBezTo>
                    <a:cubicBezTo>
                      <a:pt x="134871" y="21128"/>
                      <a:pt x="133091" y="20341"/>
                      <a:pt x="131221" y="20341"/>
                    </a:cubicBezTo>
                    <a:cubicBezTo>
                      <a:pt x="131211" y="20341"/>
                      <a:pt x="131200" y="20341"/>
                      <a:pt x="131190" y="20341"/>
                    </a:cubicBezTo>
                    <a:cubicBezTo>
                      <a:pt x="130706" y="20341"/>
                      <a:pt x="130222" y="20386"/>
                      <a:pt x="129747" y="20493"/>
                    </a:cubicBezTo>
                    <a:cubicBezTo>
                      <a:pt x="129783" y="16333"/>
                      <a:pt x="132960" y="14252"/>
                      <a:pt x="136138" y="14252"/>
                    </a:cubicBezTo>
                    <a:close/>
                    <a:moveTo>
                      <a:pt x="89290" y="14357"/>
                    </a:moveTo>
                    <a:cubicBezTo>
                      <a:pt x="91871" y="14357"/>
                      <a:pt x="94452" y="15731"/>
                      <a:pt x="95348" y="18477"/>
                    </a:cubicBezTo>
                    <a:cubicBezTo>
                      <a:pt x="95572" y="19158"/>
                      <a:pt x="95679" y="19866"/>
                      <a:pt x="95688" y="20583"/>
                    </a:cubicBezTo>
                    <a:cubicBezTo>
                      <a:pt x="95213" y="20481"/>
                      <a:pt x="94734" y="20431"/>
                      <a:pt x="94259" y="20431"/>
                    </a:cubicBezTo>
                    <a:cubicBezTo>
                      <a:pt x="92398" y="20431"/>
                      <a:pt x="90599" y="21196"/>
                      <a:pt x="89299" y="22581"/>
                    </a:cubicBezTo>
                    <a:cubicBezTo>
                      <a:pt x="88025" y="21218"/>
                      <a:pt x="86246" y="20430"/>
                      <a:pt x="84376" y="20430"/>
                    </a:cubicBezTo>
                    <a:cubicBezTo>
                      <a:pt x="84365" y="20430"/>
                      <a:pt x="84355" y="20430"/>
                      <a:pt x="84344" y="20430"/>
                    </a:cubicBezTo>
                    <a:cubicBezTo>
                      <a:pt x="83860" y="20430"/>
                      <a:pt x="83376" y="20475"/>
                      <a:pt x="82902" y="20583"/>
                    </a:cubicBezTo>
                    <a:cubicBezTo>
                      <a:pt x="82902" y="19866"/>
                      <a:pt x="83018" y="19158"/>
                      <a:pt x="83233" y="18477"/>
                    </a:cubicBezTo>
                    <a:cubicBezTo>
                      <a:pt x="84129" y="15731"/>
                      <a:pt x="86710" y="14357"/>
                      <a:pt x="89290" y="14357"/>
                    </a:cubicBezTo>
                    <a:close/>
                    <a:moveTo>
                      <a:pt x="42333" y="14454"/>
                    </a:moveTo>
                    <a:cubicBezTo>
                      <a:pt x="45509" y="14454"/>
                      <a:pt x="48686" y="16533"/>
                      <a:pt x="48726" y="20690"/>
                    </a:cubicBezTo>
                    <a:cubicBezTo>
                      <a:pt x="48246" y="20585"/>
                      <a:pt x="47763" y="20534"/>
                      <a:pt x="47283" y="20534"/>
                    </a:cubicBezTo>
                    <a:cubicBezTo>
                      <a:pt x="45427" y="20534"/>
                      <a:pt x="43633" y="21302"/>
                      <a:pt x="42337" y="22697"/>
                    </a:cubicBezTo>
                    <a:cubicBezTo>
                      <a:pt x="41063" y="21325"/>
                      <a:pt x="39284" y="20538"/>
                      <a:pt x="37414" y="20538"/>
                    </a:cubicBezTo>
                    <a:cubicBezTo>
                      <a:pt x="37403" y="20538"/>
                      <a:pt x="37393" y="20538"/>
                      <a:pt x="37382" y="20538"/>
                    </a:cubicBezTo>
                    <a:cubicBezTo>
                      <a:pt x="36898" y="20538"/>
                      <a:pt x="36415" y="20583"/>
                      <a:pt x="35940" y="20690"/>
                    </a:cubicBezTo>
                    <a:cubicBezTo>
                      <a:pt x="35980" y="16533"/>
                      <a:pt x="39156" y="14454"/>
                      <a:pt x="42333" y="14454"/>
                    </a:cubicBezTo>
                    <a:close/>
                    <a:moveTo>
                      <a:pt x="65648" y="14454"/>
                    </a:moveTo>
                    <a:cubicBezTo>
                      <a:pt x="68825" y="14454"/>
                      <a:pt x="72001" y="16533"/>
                      <a:pt x="72041" y="20690"/>
                    </a:cubicBezTo>
                    <a:cubicBezTo>
                      <a:pt x="71563" y="20585"/>
                      <a:pt x="71081" y="20534"/>
                      <a:pt x="70602" y="20534"/>
                    </a:cubicBezTo>
                    <a:cubicBezTo>
                      <a:pt x="68748" y="20534"/>
                      <a:pt x="66949" y="21302"/>
                      <a:pt x="65653" y="22697"/>
                    </a:cubicBezTo>
                    <a:cubicBezTo>
                      <a:pt x="64378" y="21325"/>
                      <a:pt x="62599" y="20538"/>
                      <a:pt x="60729" y="20538"/>
                    </a:cubicBezTo>
                    <a:cubicBezTo>
                      <a:pt x="60719" y="20538"/>
                      <a:pt x="60708" y="20538"/>
                      <a:pt x="60697" y="20538"/>
                    </a:cubicBezTo>
                    <a:cubicBezTo>
                      <a:pt x="60214" y="20538"/>
                      <a:pt x="59730" y="20583"/>
                      <a:pt x="59255" y="20690"/>
                    </a:cubicBezTo>
                    <a:cubicBezTo>
                      <a:pt x="59295" y="16533"/>
                      <a:pt x="62472" y="14454"/>
                      <a:pt x="65648" y="14454"/>
                    </a:cubicBezTo>
                    <a:close/>
                    <a:moveTo>
                      <a:pt x="18806" y="14558"/>
                    </a:moveTo>
                    <a:cubicBezTo>
                      <a:pt x="21388" y="14558"/>
                      <a:pt x="23969" y="15929"/>
                      <a:pt x="24864" y="18674"/>
                    </a:cubicBezTo>
                    <a:cubicBezTo>
                      <a:pt x="25079" y="19355"/>
                      <a:pt x="25196" y="20063"/>
                      <a:pt x="25196" y="20780"/>
                    </a:cubicBezTo>
                    <a:cubicBezTo>
                      <a:pt x="24718" y="20675"/>
                      <a:pt x="24235" y="20624"/>
                      <a:pt x="23756" y="20624"/>
                    </a:cubicBezTo>
                    <a:cubicBezTo>
                      <a:pt x="21903" y="20624"/>
                      <a:pt x="20103" y="21391"/>
                      <a:pt x="18807" y="22787"/>
                    </a:cubicBezTo>
                    <a:cubicBezTo>
                      <a:pt x="17535" y="21407"/>
                      <a:pt x="15734" y="20628"/>
                      <a:pt x="13861" y="20628"/>
                    </a:cubicBezTo>
                    <a:cubicBezTo>
                      <a:pt x="13368" y="20628"/>
                      <a:pt x="12884" y="20672"/>
                      <a:pt x="12409" y="20780"/>
                    </a:cubicBezTo>
                    <a:cubicBezTo>
                      <a:pt x="12418" y="20063"/>
                      <a:pt x="12526" y="19355"/>
                      <a:pt x="12741" y="18674"/>
                    </a:cubicBezTo>
                    <a:cubicBezTo>
                      <a:pt x="13637" y="15931"/>
                      <a:pt x="16222" y="14558"/>
                      <a:pt x="18806" y="14558"/>
                    </a:cubicBezTo>
                    <a:close/>
                    <a:moveTo>
                      <a:pt x="117964" y="20706"/>
                    </a:moveTo>
                    <a:cubicBezTo>
                      <a:pt x="118390" y="20706"/>
                      <a:pt x="118819" y="20745"/>
                      <a:pt x="119245" y="20825"/>
                    </a:cubicBezTo>
                    <a:cubicBezTo>
                      <a:pt x="118726" y="21443"/>
                      <a:pt x="118322" y="22151"/>
                      <a:pt x="118063" y="22913"/>
                    </a:cubicBezTo>
                    <a:lnTo>
                      <a:pt x="118063" y="22904"/>
                    </a:lnTo>
                    <a:cubicBezTo>
                      <a:pt x="117821" y="23611"/>
                      <a:pt x="117722" y="24346"/>
                      <a:pt x="117758" y="25090"/>
                    </a:cubicBezTo>
                    <a:cubicBezTo>
                      <a:pt x="116516" y="23786"/>
                      <a:pt x="114757" y="22948"/>
                      <a:pt x="112897" y="22948"/>
                    </a:cubicBezTo>
                    <a:cubicBezTo>
                      <a:pt x="112878" y="22948"/>
                      <a:pt x="112858" y="22948"/>
                      <a:pt x="112839" y="22948"/>
                    </a:cubicBezTo>
                    <a:cubicBezTo>
                      <a:pt x="114174" y="21503"/>
                      <a:pt x="116038" y="20706"/>
                      <a:pt x="117964" y="20706"/>
                    </a:cubicBezTo>
                    <a:close/>
                    <a:moveTo>
                      <a:pt x="130993" y="20706"/>
                    </a:moveTo>
                    <a:cubicBezTo>
                      <a:pt x="132921" y="20706"/>
                      <a:pt x="134791" y="21503"/>
                      <a:pt x="136127" y="22948"/>
                    </a:cubicBezTo>
                    <a:cubicBezTo>
                      <a:pt x="136107" y="22948"/>
                      <a:pt x="136088" y="22948"/>
                      <a:pt x="136068" y="22948"/>
                    </a:cubicBezTo>
                    <a:cubicBezTo>
                      <a:pt x="134208" y="22948"/>
                      <a:pt x="132440" y="23786"/>
                      <a:pt x="131199" y="25090"/>
                    </a:cubicBezTo>
                    <a:cubicBezTo>
                      <a:pt x="131234" y="24346"/>
                      <a:pt x="131136" y="23611"/>
                      <a:pt x="130894" y="22913"/>
                    </a:cubicBezTo>
                    <a:lnTo>
                      <a:pt x="130894" y="22904"/>
                    </a:lnTo>
                    <a:cubicBezTo>
                      <a:pt x="130634" y="22142"/>
                      <a:pt x="130231" y="21443"/>
                      <a:pt x="129711" y="20825"/>
                    </a:cubicBezTo>
                    <a:cubicBezTo>
                      <a:pt x="130138" y="20745"/>
                      <a:pt x="130567" y="20706"/>
                      <a:pt x="130993" y="20706"/>
                    </a:cubicBezTo>
                    <a:close/>
                    <a:moveTo>
                      <a:pt x="84135" y="20797"/>
                    </a:moveTo>
                    <a:cubicBezTo>
                      <a:pt x="86071" y="20797"/>
                      <a:pt x="87946" y="21599"/>
                      <a:pt x="89290" y="23047"/>
                    </a:cubicBezTo>
                    <a:cubicBezTo>
                      <a:pt x="90626" y="21601"/>
                      <a:pt x="92496" y="20805"/>
                      <a:pt x="94429" y="20805"/>
                    </a:cubicBezTo>
                    <a:cubicBezTo>
                      <a:pt x="94856" y="20805"/>
                      <a:pt x="95287" y="20844"/>
                      <a:pt x="95715" y="20923"/>
                    </a:cubicBezTo>
                    <a:cubicBezTo>
                      <a:pt x="94720" y="22106"/>
                      <a:pt x="94138" y="23602"/>
                      <a:pt x="94228" y="25197"/>
                    </a:cubicBezTo>
                    <a:cubicBezTo>
                      <a:pt x="92977" y="23894"/>
                      <a:pt x="91218" y="23056"/>
                      <a:pt x="89350" y="23056"/>
                    </a:cubicBezTo>
                    <a:cubicBezTo>
                      <a:pt x="89330" y="23056"/>
                      <a:pt x="89310" y="23056"/>
                      <a:pt x="89290" y="23056"/>
                    </a:cubicBezTo>
                    <a:cubicBezTo>
                      <a:pt x="89271" y="23056"/>
                      <a:pt x="89251" y="23056"/>
                      <a:pt x="89231" y="23056"/>
                    </a:cubicBezTo>
                    <a:cubicBezTo>
                      <a:pt x="87362" y="23056"/>
                      <a:pt x="85595" y="23894"/>
                      <a:pt x="84353" y="25197"/>
                    </a:cubicBezTo>
                    <a:cubicBezTo>
                      <a:pt x="84434" y="23602"/>
                      <a:pt x="83851" y="22106"/>
                      <a:pt x="82866" y="20923"/>
                    </a:cubicBezTo>
                    <a:lnTo>
                      <a:pt x="82857" y="20914"/>
                    </a:lnTo>
                    <a:cubicBezTo>
                      <a:pt x="83283" y="20835"/>
                      <a:pt x="83710" y="20797"/>
                      <a:pt x="84135" y="20797"/>
                    </a:cubicBezTo>
                    <a:close/>
                    <a:moveTo>
                      <a:pt x="47488" y="20904"/>
                    </a:moveTo>
                    <a:cubicBezTo>
                      <a:pt x="47912" y="20904"/>
                      <a:pt x="48338" y="20943"/>
                      <a:pt x="48762" y="21022"/>
                    </a:cubicBezTo>
                    <a:cubicBezTo>
                      <a:pt x="48242" y="21640"/>
                      <a:pt x="47839" y="22348"/>
                      <a:pt x="47579" y="23110"/>
                    </a:cubicBezTo>
                    <a:cubicBezTo>
                      <a:pt x="47337" y="23809"/>
                      <a:pt x="47239" y="24552"/>
                      <a:pt x="47275" y="25287"/>
                    </a:cubicBezTo>
                    <a:cubicBezTo>
                      <a:pt x="46033" y="23992"/>
                      <a:pt x="44274" y="23154"/>
                      <a:pt x="42414" y="23154"/>
                    </a:cubicBezTo>
                    <a:cubicBezTo>
                      <a:pt x="42395" y="23154"/>
                      <a:pt x="42375" y="23154"/>
                      <a:pt x="42355" y="23154"/>
                    </a:cubicBezTo>
                    <a:cubicBezTo>
                      <a:pt x="43693" y="21707"/>
                      <a:pt x="45560" y="20904"/>
                      <a:pt x="47488" y="20904"/>
                    </a:cubicBezTo>
                    <a:close/>
                    <a:moveTo>
                      <a:pt x="60505" y="20912"/>
                    </a:moveTo>
                    <a:cubicBezTo>
                      <a:pt x="62435" y="20912"/>
                      <a:pt x="64301" y="21709"/>
                      <a:pt x="65644" y="23154"/>
                    </a:cubicBezTo>
                    <a:cubicBezTo>
                      <a:pt x="65624" y="23154"/>
                      <a:pt x="65604" y="23154"/>
                      <a:pt x="65584" y="23154"/>
                    </a:cubicBezTo>
                    <a:cubicBezTo>
                      <a:pt x="63716" y="23154"/>
                      <a:pt x="61957" y="23993"/>
                      <a:pt x="60715" y="25296"/>
                    </a:cubicBezTo>
                    <a:lnTo>
                      <a:pt x="60715" y="25287"/>
                    </a:lnTo>
                    <a:cubicBezTo>
                      <a:pt x="60751" y="24552"/>
                      <a:pt x="60644" y="23809"/>
                      <a:pt x="60411" y="23110"/>
                    </a:cubicBezTo>
                    <a:cubicBezTo>
                      <a:pt x="60151" y="22348"/>
                      <a:pt x="59748" y="21640"/>
                      <a:pt x="59219" y="21031"/>
                    </a:cubicBezTo>
                    <a:cubicBezTo>
                      <a:pt x="59647" y="20951"/>
                      <a:pt x="60078" y="20912"/>
                      <a:pt x="60505" y="20912"/>
                    </a:cubicBezTo>
                    <a:close/>
                    <a:moveTo>
                      <a:pt x="107673" y="20699"/>
                    </a:moveTo>
                    <a:cubicBezTo>
                      <a:pt x="109600" y="20699"/>
                      <a:pt x="111466" y="21495"/>
                      <a:pt x="112812" y="22939"/>
                    </a:cubicBezTo>
                    <a:cubicBezTo>
                      <a:pt x="112793" y="22939"/>
                      <a:pt x="112774" y="22939"/>
                      <a:pt x="112756" y="22939"/>
                    </a:cubicBezTo>
                    <a:cubicBezTo>
                      <a:pt x="110769" y="22939"/>
                      <a:pt x="108902" y="23885"/>
                      <a:pt x="107659" y="25332"/>
                    </a:cubicBezTo>
                    <a:cubicBezTo>
                      <a:pt x="107785" y="23674"/>
                      <a:pt x="107184" y="22097"/>
                      <a:pt x="106136" y="20878"/>
                    </a:cubicBezTo>
                    <a:lnTo>
                      <a:pt x="106136" y="20870"/>
                    </a:lnTo>
                    <a:cubicBezTo>
                      <a:pt x="106647" y="20755"/>
                      <a:pt x="107162" y="20699"/>
                      <a:pt x="107673" y="20699"/>
                    </a:cubicBezTo>
                    <a:close/>
                    <a:moveTo>
                      <a:pt x="13670" y="20994"/>
                    </a:moveTo>
                    <a:cubicBezTo>
                      <a:pt x="15606" y="20994"/>
                      <a:pt x="17480" y="21797"/>
                      <a:pt x="18825" y="23244"/>
                    </a:cubicBezTo>
                    <a:cubicBezTo>
                      <a:pt x="18805" y="23244"/>
                      <a:pt x="18786" y="23244"/>
                      <a:pt x="18766" y="23244"/>
                    </a:cubicBezTo>
                    <a:cubicBezTo>
                      <a:pt x="16897" y="23244"/>
                      <a:pt x="15129" y="24082"/>
                      <a:pt x="13888" y="25386"/>
                    </a:cubicBezTo>
                    <a:cubicBezTo>
                      <a:pt x="13951" y="23809"/>
                      <a:pt x="13368" y="22303"/>
                      <a:pt x="12382" y="21120"/>
                    </a:cubicBezTo>
                    <a:lnTo>
                      <a:pt x="12391" y="21111"/>
                    </a:lnTo>
                    <a:cubicBezTo>
                      <a:pt x="12817" y="21032"/>
                      <a:pt x="13245" y="20994"/>
                      <a:pt x="13670" y="20994"/>
                    </a:cubicBezTo>
                    <a:close/>
                    <a:moveTo>
                      <a:pt x="23971" y="20994"/>
                    </a:moveTo>
                    <a:cubicBezTo>
                      <a:pt x="24396" y="20994"/>
                      <a:pt x="24824" y="21032"/>
                      <a:pt x="25250" y="21111"/>
                    </a:cubicBezTo>
                    <a:cubicBezTo>
                      <a:pt x="24255" y="22294"/>
                      <a:pt x="23673" y="23791"/>
                      <a:pt x="23753" y="25386"/>
                    </a:cubicBezTo>
                    <a:cubicBezTo>
                      <a:pt x="22512" y="24082"/>
                      <a:pt x="20744" y="23244"/>
                      <a:pt x="18884" y="23244"/>
                    </a:cubicBezTo>
                    <a:cubicBezTo>
                      <a:pt x="18864" y="23244"/>
                      <a:pt x="18845" y="23244"/>
                      <a:pt x="18825" y="23244"/>
                    </a:cubicBezTo>
                    <a:cubicBezTo>
                      <a:pt x="20162" y="21797"/>
                      <a:pt x="22036" y="20994"/>
                      <a:pt x="23971" y="20994"/>
                    </a:cubicBezTo>
                    <a:close/>
                    <a:moveTo>
                      <a:pt x="37165" y="20902"/>
                    </a:moveTo>
                    <a:cubicBezTo>
                      <a:pt x="39100" y="20902"/>
                      <a:pt x="40977" y="21703"/>
                      <a:pt x="42328" y="23154"/>
                    </a:cubicBezTo>
                    <a:cubicBezTo>
                      <a:pt x="42310" y="23154"/>
                      <a:pt x="42291" y="23154"/>
                      <a:pt x="42273" y="23154"/>
                    </a:cubicBezTo>
                    <a:cubicBezTo>
                      <a:pt x="40286" y="23154"/>
                      <a:pt x="38419" y="24100"/>
                      <a:pt x="37176" y="25547"/>
                    </a:cubicBezTo>
                    <a:cubicBezTo>
                      <a:pt x="37302" y="23871"/>
                      <a:pt x="36701" y="22303"/>
                      <a:pt x="35653" y="21076"/>
                    </a:cubicBezTo>
                    <a:lnTo>
                      <a:pt x="35653" y="21067"/>
                    </a:lnTo>
                    <a:cubicBezTo>
                      <a:pt x="36155" y="20956"/>
                      <a:pt x="36662" y="20902"/>
                      <a:pt x="37165" y="20902"/>
                    </a:cubicBezTo>
                    <a:close/>
                    <a:moveTo>
                      <a:pt x="124474" y="18856"/>
                    </a:moveTo>
                    <a:cubicBezTo>
                      <a:pt x="127057" y="18856"/>
                      <a:pt x="129639" y="20229"/>
                      <a:pt x="130536" y="22975"/>
                    </a:cubicBezTo>
                    <a:cubicBezTo>
                      <a:pt x="130751" y="23656"/>
                      <a:pt x="130867" y="24364"/>
                      <a:pt x="130867" y="25081"/>
                    </a:cubicBezTo>
                    <a:cubicBezTo>
                      <a:pt x="130388" y="24976"/>
                      <a:pt x="129906" y="24925"/>
                      <a:pt x="129426" y="24925"/>
                    </a:cubicBezTo>
                    <a:cubicBezTo>
                      <a:pt x="127574" y="24925"/>
                      <a:pt x="125776" y="25691"/>
                      <a:pt x="124487" y="27079"/>
                    </a:cubicBezTo>
                    <a:cubicBezTo>
                      <a:pt x="123206" y="25708"/>
                      <a:pt x="121414" y="24920"/>
                      <a:pt x="119532" y="24920"/>
                    </a:cubicBezTo>
                    <a:cubicBezTo>
                      <a:pt x="119048" y="24920"/>
                      <a:pt x="118564" y="24973"/>
                      <a:pt x="118089" y="25081"/>
                    </a:cubicBezTo>
                    <a:cubicBezTo>
                      <a:pt x="118089" y="24364"/>
                      <a:pt x="118197" y="23656"/>
                      <a:pt x="118412" y="22975"/>
                    </a:cubicBezTo>
                    <a:cubicBezTo>
                      <a:pt x="119308" y="20229"/>
                      <a:pt x="121891" y="18856"/>
                      <a:pt x="124474" y="18856"/>
                    </a:cubicBezTo>
                    <a:close/>
                    <a:moveTo>
                      <a:pt x="77629" y="18952"/>
                    </a:moveTo>
                    <a:cubicBezTo>
                      <a:pt x="80805" y="18952"/>
                      <a:pt x="83981" y="21031"/>
                      <a:pt x="84022" y="25188"/>
                    </a:cubicBezTo>
                    <a:cubicBezTo>
                      <a:pt x="83543" y="25084"/>
                      <a:pt x="83060" y="25032"/>
                      <a:pt x="82581" y="25032"/>
                    </a:cubicBezTo>
                    <a:cubicBezTo>
                      <a:pt x="80728" y="25032"/>
                      <a:pt x="78930" y="25798"/>
                      <a:pt x="77642" y="27187"/>
                    </a:cubicBezTo>
                    <a:cubicBezTo>
                      <a:pt x="76360" y="25816"/>
                      <a:pt x="74568" y="25027"/>
                      <a:pt x="72687" y="25027"/>
                    </a:cubicBezTo>
                    <a:cubicBezTo>
                      <a:pt x="72203" y="25027"/>
                      <a:pt x="71719" y="25081"/>
                      <a:pt x="71244" y="25188"/>
                    </a:cubicBezTo>
                    <a:cubicBezTo>
                      <a:pt x="71280" y="21031"/>
                      <a:pt x="74454" y="18952"/>
                      <a:pt x="77629" y="18952"/>
                    </a:cubicBezTo>
                    <a:close/>
                    <a:moveTo>
                      <a:pt x="100945" y="18952"/>
                    </a:moveTo>
                    <a:cubicBezTo>
                      <a:pt x="104119" y="18952"/>
                      <a:pt x="107295" y="21030"/>
                      <a:pt x="107337" y="25187"/>
                    </a:cubicBezTo>
                    <a:lnTo>
                      <a:pt x="107337" y="25187"/>
                    </a:lnTo>
                    <a:cubicBezTo>
                      <a:pt x="106865" y="25086"/>
                      <a:pt x="106389" y="25037"/>
                      <a:pt x="105918" y="25037"/>
                    </a:cubicBezTo>
                    <a:cubicBezTo>
                      <a:pt x="104057" y="25037"/>
                      <a:pt x="102256" y="25803"/>
                      <a:pt x="100957" y="27196"/>
                    </a:cubicBezTo>
                    <a:cubicBezTo>
                      <a:pt x="99676" y="25816"/>
                      <a:pt x="97883" y="25036"/>
                      <a:pt x="96002" y="25036"/>
                    </a:cubicBezTo>
                    <a:cubicBezTo>
                      <a:pt x="95518" y="25036"/>
                      <a:pt x="95034" y="25081"/>
                      <a:pt x="94559" y="25188"/>
                    </a:cubicBezTo>
                    <a:cubicBezTo>
                      <a:pt x="94595" y="21031"/>
                      <a:pt x="97769" y="18952"/>
                      <a:pt x="100945" y="18952"/>
                    </a:cubicBezTo>
                    <a:close/>
                    <a:moveTo>
                      <a:pt x="53997" y="19058"/>
                    </a:moveTo>
                    <a:cubicBezTo>
                      <a:pt x="56578" y="19058"/>
                      <a:pt x="59157" y="20432"/>
                      <a:pt x="60052" y="23181"/>
                    </a:cubicBezTo>
                    <a:cubicBezTo>
                      <a:pt x="60267" y="23853"/>
                      <a:pt x="60384" y="24570"/>
                      <a:pt x="60384" y="25278"/>
                    </a:cubicBezTo>
                    <a:cubicBezTo>
                      <a:pt x="59909" y="25176"/>
                      <a:pt x="59430" y="25126"/>
                      <a:pt x="58956" y="25126"/>
                    </a:cubicBezTo>
                    <a:cubicBezTo>
                      <a:pt x="57095" y="25126"/>
                      <a:pt x="55295" y="25893"/>
                      <a:pt x="53995" y="27285"/>
                    </a:cubicBezTo>
                    <a:cubicBezTo>
                      <a:pt x="52714" y="25905"/>
                      <a:pt x="50922" y="25126"/>
                      <a:pt x="49049" y="25126"/>
                    </a:cubicBezTo>
                    <a:cubicBezTo>
                      <a:pt x="48556" y="25126"/>
                      <a:pt x="48072" y="25180"/>
                      <a:pt x="47597" y="25278"/>
                    </a:cubicBezTo>
                    <a:cubicBezTo>
                      <a:pt x="47606" y="24570"/>
                      <a:pt x="47714" y="23853"/>
                      <a:pt x="47929" y="23181"/>
                    </a:cubicBezTo>
                    <a:cubicBezTo>
                      <a:pt x="48830" y="20434"/>
                      <a:pt x="51414" y="19058"/>
                      <a:pt x="53997" y="19058"/>
                    </a:cubicBezTo>
                    <a:close/>
                    <a:moveTo>
                      <a:pt x="7163" y="19140"/>
                    </a:moveTo>
                    <a:cubicBezTo>
                      <a:pt x="10339" y="19140"/>
                      <a:pt x="13516" y="21219"/>
                      <a:pt x="13556" y="25377"/>
                    </a:cubicBezTo>
                    <a:cubicBezTo>
                      <a:pt x="13079" y="25272"/>
                      <a:pt x="12598" y="25222"/>
                      <a:pt x="12120" y="25222"/>
                    </a:cubicBezTo>
                    <a:cubicBezTo>
                      <a:pt x="10263" y="25222"/>
                      <a:pt x="8460" y="25990"/>
                      <a:pt x="7163" y="27379"/>
                    </a:cubicBezTo>
                    <a:lnTo>
                      <a:pt x="7163" y="27379"/>
                    </a:lnTo>
                    <a:cubicBezTo>
                      <a:pt x="5882" y="26002"/>
                      <a:pt x="4092" y="25224"/>
                      <a:pt x="2212" y="25224"/>
                    </a:cubicBezTo>
                    <a:cubicBezTo>
                      <a:pt x="1728" y="25224"/>
                      <a:pt x="1245" y="25278"/>
                      <a:pt x="770" y="25377"/>
                    </a:cubicBezTo>
                    <a:cubicBezTo>
                      <a:pt x="810" y="21219"/>
                      <a:pt x="3987" y="19140"/>
                      <a:pt x="7163" y="19140"/>
                    </a:cubicBezTo>
                    <a:close/>
                    <a:moveTo>
                      <a:pt x="30465" y="19152"/>
                    </a:moveTo>
                    <a:cubicBezTo>
                      <a:pt x="33638" y="19152"/>
                      <a:pt x="36811" y="21228"/>
                      <a:pt x="36854" y="25382"/>
                    </a:cubicBezTo>
                    <a:lnTo>
                      <a:pt x="36854" y="25382"/>
                    </a:lnTo>
                    <a:cubicBezTo>
                      <a:pt x="36384" y="25282"/>
                      <a:pt x="35912" y="25234"/>
                      <a:pt x="35443" y="25234"/>
                    </a:cubicBezTo>
                    <a:cubicBezTo>
                      <a:pt x="33580" y="25234"/>
                      <a:pt x="31775" y="26000"/>
                      <a:pt x="30483" y="27393"/>
                    </a:cubicBezTo>
                    <a:cubicBezTo>
                      <a:pt x="29201" y="26013"/>
                      <a:pt x="27409" y="25233"/>
                      <a:pt x="25528" y="25233"/>
                    </a:cubicBezTo>
                    <a:cubicBezTo>
                      <a:pt x="25044" y="25233"/>
                      <a:pt x="24560" y="25287"/>
                      <a:pt x="24085" y="25386"/>
                    </a:cubicBezTo>
                    <a:cubicBezTo>
                      <a:pt x="24116" y="21231"/>
                      <a:pt x="27290" y="19152"/>
                      <a:pt x="30465" y="19152"/>
                    </a:cubicBezTo>
                    <a:close/>
                    <a:moveTo>
                      <a:pt x="119325" y="25304"/>
                    </a:moveTo>
                    <a:cubicBezTo>
                      <a:pt x="121264" y="25304"/>
                      <a:pt x="123133" y="26108"/>
                      <a:pt x="124478" y="27563"/>
                    </a:cubicBezTo>
                    <a:cubicBezTo>
                      <a:pt x="124458" y="27563"/>
                      <a:pt x="124438" y="27563"/>
                      <a:pt x="124418" y="27563"/>
                    </a:cubicBezTo>
                    <a:cubicBezTo>
                      <a:pt x="122550" y="27563"/>
                      <a:pt x="120782" y="28392"/>
                      <a:pt x="119541" y="29696"/>
                    </a:cubicBezTo>
                    <a:cubicBezTo>
                      <a:pt x="119622" y="28110"/>
                      <a:pt x="119039" y="26604"/>
                      <a:pt x="118045" y="25421"/>
                    </a:cubicBezTo>
                    <a:cubicBezTo>
                      <a:pt x="118472" y="25342"/>
                      <a:pt x="118900" y="25304"/>
                      <a:pt x="119325" y="25304"/>
                    </a:cubicBezTo>
                    <a:close/>
                    <a:moveTo>
                      <a:pt x="129625" y="25304"/>
                    </a:moveTo>
                    <a:cubicBezTo>
                      <a:pt x="130050" y="25304"/>
                      <a:pt x="130477" y="25342"/>
                      <a:pt x="130903" y="25421"/>
                    </a:cubicBezTo>
                    <a:cubicBezTo>
                      <a:pt x="129908" y="26604"/>
                      <a:pt x="129326" y="28101"/>
                      <a:pt x="129415" y="29696"/>
                    </a:cubicBezTo>
                    <a:cubicBezTo>
                      <a:pt x="128165" y="28392"/>
                      <a:pt x="126398" y="27563"/>
                      <a:pt x="124538" y="27563"/>
                    </a:cubicBezTo>
                    <a:cubicBezTo>
                      <a:pt x="124518" y="27563"/>
                      <a:pt x="124498" y="27563"/>
                      <a:pt x="124478" y="27563"/>
                    </a:cubicBezTo>
                    <a:cubicBezTo>
                      <a:pt x="125816" y="26108"/>
                      <a:pt x="127690" y="25304"/>
                      <a:pt x="129625" y="25304"/>
                    </a:cubicBezTo>
                    <a:close/>
                    <a:moveTo>
                      <a:pt x="95793" y="25402"/>
                    </a:moveTo>
                    <a:cubicBezTo>
                      <a:pt x="97728" y="25402"/>
                      <a:pt x="99603" y="26205"/>
                      <a:pt x="100948" y="27653"/>
                    </a:cubicBezTo>
                    <a:lnTo>
                      <a:pt x="100948" y="27653"/>
                    </a:lnTo>
                    <a:cubicBezTo>
                      <a:pt x="100945" y="27653"/>
                      <a:pt x="100942" y="27653"/>
                      <a:pt x="100939" y="27653"/>
                    </a:cubicBezTo>
                    <a:cubicBezTo>
                      <a:pt x="100919" y="27652"/>
                      <a:pt x="100900" y="27652"/>
                      <a:pt x="100880" y="27652"/>
                    </a:cubicBezTo>
                    <a:cubicBezTo>
                      <a:pt x="99020" y="27652"/>
                      <a:pt x="97252" y="28491"/>
                      <a:pt x="96011" y="29794"/>
                    </a:cubicBezTo>
                    <a:cubicBezTo>
                      <a:pt x="96091" y="28199"/>
                      <a:pt x="95509" y="26703"/>
                      <a:pt x="94514" y="25520"/>
                    </a:cubicBezTo>
                    <a:cubicBezTo>
                      <a:pt x="94940" y="25441"/>
                      <a:pt x="95368" y="25402"/>
                      <a:pt x="95793" y="25402"/>
                    </a:cubicBezTo>
                    <a:close/>
                    <a:moveTo>
                      <a:pt x="82779" y="25411"/>
                    </a:moveTo>
                    <a:cubicBezTo>
                      <a:pt x="83204" y="25411"/>
                      <a:pt x="83632" y="25450"/>
                      <a:pt x="84057" y="25529"/>
                    </a:cubicBezTo>
                    <a:cubicBezTo>
                      <a:pt x="83063" y="26703"/>
                      <a:pt x="82480" y="28208"/>
                      <a:pt x="82570" y="29803"/>
                    </a:cubicBezTo>
                    <a:cubicBezTo>
                      <a:pt x="81320" y="28500"/>
                      <a:pt x="79561" y="27661"/>
                      <a:pt x="77692" y="27661"/>
                    </a:cubicBezTo>
                    <a:cubicBezTo>
                      <a:pt x="77672" y="27661"/>
                      <a:pt x="77653" y="27661"/>
                      <a:pt x="77633" y="27662"/>
                    </a:cubicBezTo>
                    <a:cubicBezTo>
                      <a:pt x="78970" y="26214"/>
                      <a:pt x="80844" y="25411"/>
                      <a:pt x="82779" y="25411"/>
                    </a:cubicBezTo>
                    <a:close/>
                    <a:moveTo>
                      <a:pt x="59128" y="25506"/>
                    </a:moveTo>
                    <a:cubicBezTo>
                      <a:pt x="59557" y="25506"/>
                      <a:pt x="59990" y="25546"/>
                      <a:pt x="60420" y="25628"/>
                    </a:cubicBezTo>
                    <a:cubicBezTo>
                      <a:pt x="59434" y="26801"/>
                      <a:pt x="58852" y="28307"/>
                      <a:pt x="58932" y="29893"/>
                    </a:cubicBezTo>
                    <a:cubicBezTo>
                      <a:pt x="57697" y="28596"/>
                      <a:pt x="55941" y="27760"/>
                      <a:pt x="54083" y="27760"/>
                    </a:cubicBezTo>
                    <a:cubicBezTo>
                      <a:pt x="54054" y="27760"/>
                      <a:pt x="54024" y="27760"/>
                      <a:pt x="53995" y="27760"/>
                    </a:cubicBezTo>
                    <a:cubicBezTo>
                      <a:pt x="53975" y="27760"/>
                      <a:pt x="53955" y="27760"/>
                      <a:pt x="53935" y="27760"/>
                    </a:cubicBezTo>
                    <a:cubicBezTo>
                      <a:pt x="52067" y="27760"/>
                      <a:pt x="50308" y="28589"/>
                      <a:pt x="49058" y="29893"/>
                    </a:cubicBezTo>
                    <a:cubicBezTo>
                      <a:pt x="49138" y="28307"/>
                      <a:pt x="48565" y="26801"/>
                      <a:pt x="47561" y="25619"/>
                    </a:cubicBezTo>
                    <a:lnTo>
                      <a:pt x="47561" y="25619"/>
                    </a:lnTo>
                    <a:lnTo>
                      <a:pt x="47570" y="25628"/>
                    </a:lnTo>
                    <a:cubicBezTo>
                      <a:pt x="48002" y="25546"/>
                      <a:pt x="48436" y="25506"/>
                      <a:pt x="48867" y="25506"/>
                    </a:cubicBezTo>
                    <a:cubicBezTo>
                      <a:pt x="50796" y="25506"/>
                      <a:pt x="52663" y="26308"/>
                      <a:pt x="54004" y="27751"/>
                    </a:cubicBezTo>
                    <a:cubicBezTo>
                      <a:pt x="55337" y="26308"/>
                      <a:pt x="57203" y="25506"/>
                      <a:pt x="59128" y="25506"/>
                    </a:cubicBezTo>
                    <a:close/>
                    <a:moveTo>
                      <a:pt x="25327" y="25613"/>
                    </a:moveTo>
                    <a:cubicBezTo>
                      <a:pt x="27257" y="25613"/>
                      <a:pt x="29124" y="26416"/>
                      <a:pt x="30465" y="27859"/>
                    </a:cubicBezTo>
                    <a:lnTo>
                      <a:pt x="30465" y="27859"/>
                    </a:lnTo>
                    <a:cubicBezTo>
                      <a:pt x="30462" y="27859"/>
                      <a:pt x="30459" y="27859"/>
                      <a:pt x="30456" y="27859"/>
                    </a:cubicBezTo>
                    <a:cubicBezTo>
                      <a:pt x="30436" y="27859"/>
                      <a:pt x="30416" y="27858"/>
                      <a:pt x="30397" y="27858"/>
                    </a:cubicBezTo>
                    <a:cubicBezTo>
                      <a:pt x="28528" y="27858"/>
                      <a:pt x="26769" y="28697"/>
                      <a:pt x="25519" y="30000"/>
                    </a:cubicBezTo>
                    <a:cubicBezTo>
                      <a:pt x="25608" y="28414"/>
                      <a:pt x="25026" y="26909"/>
                      <a:pt x="24031" y="25735"/>
                    </a:cubicBezTo>
                    <a:cubicBezTo>
                      <a:pt x="24463" y="25653"/>
                      <a:pt x="24897" y="25613"/>
                      <a:pt x="25327" y="25613"/>
                    </a:cubicBezTo>
                    <a:close/>
                    <a:moveTo>
                      <a:pt x="106136" y="30070"/>
                    </a:moveTo>
                    <a:cubicBezTo>
                      <a:pt x="106135" y="30070"/>
                      <a:pt x="106135" y="30070"/>
                      <a:pt x="106134" y="30070"/>
                    </a:cubicBezTo>
                    <a:lnTo>
                      <a:pt x="106134" y="30070"/>
                    </a:lnTo>
                    <a:lnTo>
                      <a:pt x="106136" y="30072"/>
                    </a:lnTo>
                    <a:cubicBezTo>
                      <a:pt x="106136" y="30071"/>
                      <a:pt x="106136" y="30071"/>
                      <a:pt x="106136" y="30070"/>
                    </a:cubicBezTo>
                    <a:close/>
                    <a:moveTo>
                      <a:pt x="70806" y="20910"/>
                    </a:moveTo>
                    <a:cubicBezTo>
                      <a:pt x="71297" y="20910"/>
                      <a:pt x="71792" y="20961"/>
                      <a:pt x="72283" y="21067"/>
                    </a:cubicBezTo>
                    <a:cubicBezTo>
                      <a:pt x="71289" y="22321"/>
                      <a:pt x="70742" y="23907"/>
                      <a:pt x="70939" y="25574"/>
                    </a:cubicBezTo>
                    <a:cubicBezTo>
                      <a:pt x="71449" y="25460"/>
                      <a:pt x="71962" y="25404"/>
                      <a:pt x="72472" y="25404"/>
                    </a:cubicBezTo>
                    <a:cubicBezTo>
                      <a:pt x="74409" y="25404"/>
                      <a:pt x="76285" y="26207"/>
                      <a:pt x="77633" y="27662"/>
                    </a:cubicBezTo>
                    <a:cubicBezTo>
                      <a:pt x="77615" y="27661"/>
                      <a:pt x="77597" y="27661"/>
                      <a:pt x="77578" y="27661"/>
                    </a:cubicBezTo>
                    <a:cubicBezTo>
                      <a:pt x="75520" y="27661"/>
                      <a:pt x="73598" y="28670"/>
                      <a:pt x="72346" y="30197"/>
                    </a:cubicBezTo>
                    <a:cubicBezTo>
                      <a:pt x="72748" y="26467"/>
                      <a:pt x="69425" y="23154"/>
                      <a:pt x="65707" y="23154"/>
                    </a:cubicBezTo>
                    <a:cubicBezTo>
                      <a:pt x="65692" y="23154"/>
                      <a:pt x="65677" y="23154"/>
                      <a:pt x="65662" y="23154"/>
                    </a:cubicBezTo>
                    <a:cubicBezTo>
                      <a:pt x="67004" y="21705"/>
                      <a:pt x="68876" y="20910"/>
                      <a:pt x="70806" y="20910"/>
                    </a:cubicBezTo>
                    <a:close/>
                    <a:moveTo>
                      <a:pt x="112818" y="23450"/>
                    </a:moveTo>
                    <a:cubicBezTo>
                      <a:pt x="115995" y="23450"/>
                      <a:pt x="119174" y="25529"/>
                      <a:pt x="119218" y="29687"/>
                    </a:cubicBezTo>
                    <a:cubicBezTo>
                      <a:pt x="118738" y="29582"/>
                      <a:pt x="118254" y="29531"/>
                      <a:pt x="117774" y="29531"/>
                    </a:cubicBezTo>
                    <a:cubicBezTo>
                      <a:pt x="115916" y="29531"/>
                      <a:pt x="114117" y="30298"/>
                      <a:pt x="112821" y="31694"/>
                    </a:cubicBezTo>
                    <a:cubicBezTo>
                      <a:pt x="111548" y="30314"/>
                      <a:pt x="109756" y="29534"/>
                      <a:pt x="107874" y="29534"/>
                    </a:cubicBezTo>
                    <a:cubicBezTo>
                      <a:pt x="107391" y="29534"/>
                      <a:pt x="106907" y="29588"/>
                      <a:pt x="106432" y="29687"/>
                    </a:cubicBezTo>
                    <a:cubicBezTo>
                      <a:pt x="106468" y="25529"/>
                      <a:pt x="109642" y="23450"/>
                      <a:pt x="112818" y="23450"/>
                    </a:cubicBezTo>
                    <a:close/>
                    <a:moveTo>
                      <a:pt x="136132" y="23450"/>
                    </a:moveTo>
                    <a:cubicBezTo>
                      <a:pt x="139308" y="23450"/>
                      <a:pt x="142484" y="25529"/>
                      <a:pt x="142525" y="29687"/>
                    </a:cubicBezTo>
                    <a:cubicBezTo>
                      <a:pt x="142051" y="29585"/>
                      <a:pt x="141574" y="29535"/>
                      <a:pt x="141100" y="29535"/>
                    </a:cubicBezTo>
                    <a:cubicBezTo>
                      <a:pt x="139242" y="29535"/>
                      <a:pt x="137437" y="30301"/>
                      <a:pt x="136145" y="31694"/>
                    </a:cubicBezTo>
                    <a:cubicBezTo>
                      <a:pt x="134863" y="30314"/>
                      <a:pt x="133071" y="29534"/>
                      <a:pt x="131190" y="29534"/>
                    </a:cubicBezTo>
                    <a:cubicBezTo>
                      <a:pt x="130706" y="29534"/>
                      <a:pt x="130222" y="29588"/>
                      <a:pt x="129747" y="29687"/>
                    </a:cubicBezTo>
                    <a:cubicBezTo>
                      <a:pt x="129783" y="25529"/>
                      <a:pt x="132957" y="23450"/>
                      <a:pt x="136132" y="23450"/>
                    </a:cubicBezTo>
                    <a:close/>
                    <a:moveTo>
                      <a:pt x="89290" y="23558"/>
                    </a:moveTo>
                    <a:cubicBezTo>
                      <a:pt x="92466" y="23558"/>
                      <a:pt x="95642" y="25636"/>
                      <a:pt x="95679" y="29792"/>
                    </a:cubicBezTo>
                    <a:lnTo>
                      <a:pt x="95679" y="29792"/>
                    </a:lnTo>
                    <a:cubicBezTo>
                      <a:pt x="95202" y="29689"/>
                      <a:pt x="94721" y="29638"/>
                      <a:pt x="94245" y="29638"/>
                    </a:cubicBezTo>
                    <a:cubicBezTo>
                      <a:pt x="92389" y="29638"/>
                      <a:pt x="90595" y="30406"/>
                      <a:pt x="89299" y="31801"/>
                    </a:cubicBezTo>
                    <a:cubicBezTo>
                      <a:pt x="88025" y="30429"/>
                      <a:pt x="86246" y="29642"/>
                      <a:pt x="84376" y="29642"/>
                    </a:cubicBezTo>
                    <a:cubicBezTo>
                      <a:pt x="84365" y="29642"/>
                      <a:pt x="84355" y="29642"/>
                      <a:pt x="84344" y="29642"/>
                    </a:cubicBezTo>
                    <a:cubicBezTo>
                      <a:pt x="83860" y="29642"/>
                      <a:pt x="83376" y="29687"/>
                      <a:pt x="82902" y="29794"/>
                    </a:cubicBezTo>
                    <a:cubicBezTo>
                      <a:pt x="82937" y="25637"/>
                      <a:pt x="86114" y="23558"/>
                      <a:pt x="89290" y="23558"/>
                    </a:cubicBezTo>
                    <a:close/>
                    <a:moveTo>
                      <a:pt x="42335" y="23651"/>
                    </a:moveTo>
                    <a:cubicBezTo>
                      <a:pt x="45511" y="23651"/>
                      <a:pt x="48686" y="25727"/>
                      <a:pt x="48726" y="29884"/>
                    </a:cubicBezTo>
                    <a:cubicBezTo>
                      <a:pt x="48251" y="29782"/>
                      <a:pt x="47772" y="29732"/>
                      <a:pt x="47298" y="29732"/>
                    </a:cubicBezTo>
                    <a:cubicBezTo>
                      <a:pt x="45434" y="29732"/>
                      <a:pt x="43630" y="30499"/>
                      <a:pt x="42337" y="31891"/>
                    </a:cubicBezTo>
                    <a:cubicBezTo>
                      <a:pt x="41056" y="30511"/>
                      <a:pt x="39264" y="29731"/>
                      <a:pt x="37382" y="29731"/>
                    </a:cubicBezTo>
                    <a:cubicBezTo>
                      <a:pt x="36898" y="29731"/>
                      <a:pt x="36415" y="29785"/>
                      <a:pt x="35940" y="29884"/>
                    </a:cubicBezTo>
                    <a:cubicBezTo>
                      <a:pt x="35980" y="25729"/>
                      <a:pt x="39158" y="23651"/>
                      <a:pt x="42335" y="23651"/>
                    </a:cubicBezTo>
                    <a:close/>
                    <a:moveTo>
                      <a:pt x="65651" y="23651"/>
                    </a:moveTo>
                    <a:cubicBezTo>
                      <a:pt x="68826" y="23651"/>
                      <a:pt x="72001" y="25727"/>
                      <a:pt x="72041" y="29884"/>
                    </a:cubicBezTo>
                    <a:cubicBezTo>
                      <a:pt x="71568" y="29782"/>
                      <a:pt x="71091" y="29732"/>
                      <a:pt x="70617" y="29732"/>
                    </a:cubicBezTo>
                    <a:cubicBezTo>
                      <a:pt x="68758" y="29732"/>
                      <a:pt x="66952" y="30499"/>
                      <a:pt x="65653" y="31891"/>
                    </a:cubicBezTo>
                    <a:cubicBezTo>
                      <a:pt x="64371" y="30511"/>
                      <a:pt x="62579" y="29731"/>
                      <a:pt x="60697" y="29731"/>
                    </a:cubicBezTo>
                    <a:cubicBezTo>
                      <a:pt x="60214" y="29731"/>
                      <a:pt x="59730" y="29785"/>
                      <a:pt x="59255" y="29884"/>
                    </a:cubicBezTo>
                    <a:cubicBezTo>
                      <a:pt x="59295" y="25729"/>
                      <a:pt x="62473" y="23651"/>
                      <a:pt x="65651" y="23651"/>
                    </a:cubicBezTo>
                    <a:close/>
                    <a:moveTo>
                      <a:pt x="18808" y="23757"/>
                    </a:moveTo>
                    <a:cubicBezTo>
                      <a:pt x="21978" y="23757"/>
                      <a:pt x="25149" y="25829"/>
                      <a:pt x="25196" y="29978"/>
                    </a:cubicBezTo>
                    <a:lnTo>
                      <a:pt x="25196" y="29978"/>
                    </a:lnTo>
                    <a:cubicBezTo>
                      <a:pt x="24721" y="29876"/>
                      <a:pt x="24243" y="29826"/>
                      <a:pt x="23769" y="29826"/>
                    </a:cubicBezTo>
                    <a:cubicBezTo>
                      <a:pt x="21911" y="29826"/>
                      <a:pt x="20114" y="30592"/>
                      <a:pt x="18825" y="31981"/>
                    </a:cubicBezTo>
                    <a:cubicBezTo>
                      <a:pt x="17544" y="30610"/>
                      <a:pt x="15752" y="29821"/>
                      <a:pt x="13870" y="29821"/>
                    </a:cubicBezTo>
                    <a:cubicBezTo>
                      <a:pt x="13386" y="29830"/>
                      <a:pt x="12902" y="29875"/>
                      <a:pt x="12427" y="29982"/>
                    </a:cubicBezTo>
                    <a:cubicBezTo>
                      <a:pt x="12463" y="25834"/>
                      <a:pt x="15635" y="23757"/>
                      <a:pt x="18808" y="23757"/>
                    </a:cubicBezTo>
                    <a:close/>
                    <a:moveTo>
                      <a:pt x="117967" y="29909"/>
                    </a:moveTo>
                    <a:cubicBezTo>
                      <a:pt x="118392" y="29909"/>
                      <a:pt x="118820" y="29948"/>
                      <a:pt x="119245" y="30027"/>
                    </a:cubicBezTo>
                    <a:cubicBezTo>
                      <a:pt x="118253" y="31208"/>
                      <a:pt x="117671" y="32700"/>
                      <a:pt x="117757" y="34292"/>
                    </a:cubicBezTo>
                    <a:lnTo>
                      <a:pt x="117757" y="34292"/>
                    </a:lnTo>
                    <a:cubicBezTo>
                      <a:pt x="116507" y="32989"/>
                      <a:pt x="114740" y="32159"/>
                      <a:pt x="112880" y="32159"/>
                    </a:cubicBezTo>
                    <a:cubicBezTo>
                      <a:pt x="112860" y="32159"/>
                      <a:pt x="112840" y="32160"/>
                      <a:pt x="112821" y="32160"/>
                    </a:cubicBezTo>
                    <a:cubicBezTo>
                      <a:pt x="114158" y="30712"/>
                      <a:pt x="116031" y="29909"/>
                      <a:pt x="117967" y="29909"/>
                    </a:cubicBezTo>
                    <a:close/>
                    <a:moveTo>
                      <a:pt x="84144" y="30017"/>
                    </a:moveTo>
                    <a:cubicBezTo>
                      <a:pt x="86080" y="30017"/>
                      <a:pt x="87953" y="30820"/>
                      <a:pt x="89290" y="32267"/>
                    </a:cubicBezTo>
                    <a:cubicBezTo>
                      <a:pt x="89271" y="32267"/>
                      <a:pt x="89251" y="32267"/>
                      <a:pt x="89231" y="32267"/>
                    </a:cubicBezTo>
                    <a:cubicBezTo>
                      <a:pt x="87362" y="32267"/>
                      <a:pt x="85595" y="33105"/>
                      <a:pt x="84353" y="34409"/>
                    </a:cubicBezTo>
                    <a:cubicBezTo>
                      <a:pt x="84443" y="32814"/>
                      <a:pt x="83851" y="31317"/>
                      <a:pt x="82866" y="30135"/>
                    </a:cubicBezTo>
                    <a:cubicBezTo>
                      <a:pt x="83291" y="30056"/>
                      <a:pt x="83719" y="30017"/>
                      <a:pt x="84144" y="30017"/>
                    </a:cubicBezTo>
                    <a:close/>
                    <a:moveTo>
                      <a:pt x="94437" y="30017"/>
                    </a:moveTo>
                    <a:cubicBezTo>
                      <a:pt x="94862" y="30017"/>
                      <a:pt x="95289" y="30056"/>
                      <a:pt x="95715" y="30135"/>
                    </a:cubicBezTo>
                    <a:cubicBezTo>
                      <a:pt x="94729" y="31317"/>
                      <a:pt x="94138" y="32814"/>
                      <a:pt x="94228" y="34409"/>
                    </a:cubicBezTo>
                    <a:cubicBezTo>
                      <a:pt x="92977" y="33105"/>
                      <a:pt x="91218" y="32267"/>
                      <a:pt x="89350" y="32267"/>
                    </a:cubicBezTo>
                    <a:cubicBezTo>
                      <a:pt x="89333" y="32267"/>
                      <a:pt x="89316" y="32267"/>
                      <a:pt x="89299" y="32267"/>
                    </a:cubicBezTo>
                    <a:lnTo>
                      <a:pt x="89299" y="32267"/>
                    </a:lnTo>
                    <a:cubicBezTo>
                      <a:pt x="90637" y="30820"/>
                      <a:pt x="92504" y="30017"/>
                      <a:pt x="94437" y="30017"/>
                    </a:cubicBezTo>
                    <a:close/>
                    <a:moveTo>
                      <a:pt x="47484" y="30107"/>
                    </a:moveTo>
                    <a:cubicBezTo>
                      <a:pt x="47908" y="30107"/>
                      <a:pt x="48336" y="30145"/>
                      <a:pt x="48762" y="30224"/>
                    </a:cubicBezTo>
                    <a:cubicBezTo>
                      <a:pt x="47767" y="31407"/>
                      <a:pt x="47185" y="32912"/>
                      <a:pt x="47275" y="34498"/>
                    </a:cubicBezTo>
                    <a:cubicBezTo>
                      <a:pt x="46024" y="33195"/>
                      <a:pt x="44256" y="32357"/>
                      <a:pt x="42396" y="32357"/>
                    </a:cubicBezTo>
                    <a:cubicBezTo>
                      <a:pt x="42377" y="32357"/>
                      <a:pt x="42357" y="32357"/>
                      <a:pt x="42337" y="32357"/>
                    </a:cubicBezTo>
                    <a:cubicBezTo>
                      <a:pt x="43675" y="30909"/>
                      <a:pt x="45548" y="30107"/>
                      <a:pt x="47484" y="30107"/>
                    </a:cubicBezTo>
                    <a:close/>
                    <a:moveTo>
                      <a:pt x="60497" y="30107"/>
                    </a:moveTo>
                    <a:cubicBezTo>
                      <a:pt x="62433" y="30107"/>
                      <a:pt x="64308" y="30911"/>
                      <a:pt x="65653" y="32366"/>
                    </a:cubicBezTo>
                    <a:lnTo>
                      <a:pt x="65653" y="32366"/>
                    </a:lnTo>
                    <a:cubicBezTo>
                      <a:pt x="65650" y="32366"/>
                      <a:pt x="65647" y="32366"/>
                      <a:pt x="65644" y="32366"/>
                    </a:cubicBezTo>
                    <a:cubicBezTo>
                      <a:pt x="65624" y="32366"/>
                      <a:pt x="65604" y="32366"/>
                      <a:pt x="65584" y="32366"/>
                    </a:cubicBezTo>
                    <a:cubicBezTo>
                      <a:pt x="63715" y="32366"/>
                      <a:pt x="61957" y="33195"/>
                      <a:pt x="60706" y="34498"/>
                    </a:cubicBezTo>
                    <a:cubicBezTo>
                      <a:pt x="60796" y="32912"/>
                      <a:pt x="60214" y="31407"/>
                      <a:pt x="59219" y="30224"/>
                    </a:cubicBezTo>
                    <a:cubicBezTo>
                      <a:pt x="59644" y="30145"/>
                      <a:pt x="60072" y="30107"/>
                      <a:pt x="60497" y="30107"/>
                    </a:cubicBezTo>
                    <a:close/>
                    <a:moveTo>
                      <a:pt x="106093" y="25399"/>
                    </a:moveTo>
                    <a:cubicBezTo>
                      <a:pt x="106554" y="25399"/>
                      <a:pt x="107019" y="25445"/>
                      <a:pt x="107480" y="25538"/>
                    </a:cubicBezTo>
                    <a:cubicBezTo>
                      <a:pt x="106477" y="26801"/>
                      <a:pt x="105930" y="28395"/>
                      <a:pt x="106136" y="30070"/>
                    </a:cubicBezTo>
                    <a:lnTo>
                      <a:pt x="106136" y="30070"/>
                    </a:lnTo>
                    <a:cubicBezTo>
                      <a:pt x="106645" y="29957"/>
                      <a:pt x="107158" y="29902"/>
                      <a:pt x="107667" y="29902"/>
                    </a:cubicBezTo>
                    <a:cubicBezTo>
                      <a:pt x="109601" y="29902"/>
                      <a:pt x="111474" y="30700"/>
                      <a:pt x="112821" y="32160"/>
                    </a:cubicBezTo>
                    <a:cubicBezTo>
                      <a:pt x="112802" y="32160"/>
                      <a:pt x="112783" y="32160"/>
                      <a:pt x="112764" y="32160"/>
                    </a:cubicBezTo>
                    <a:cubicBezTo>
                      <a:pt x="110778" y="32160"/>
                      <a:pt x="108911" y="33096"/>
                      <a:pt x="107659" y="34543"/>
                    </a:cubicBezTo>
                    <a:cubicBezTo>
                      <a:pt x="107785" y="32877"/>
                      <a:pt x="107175" y="31300"/>
                      <a:pt x="106127" y="30072"/>
                    </a:cubicBezTo>
                    <a:cubicBezTo>
                      <a:pt x="106130" y="30071"/>
                      <a:pt x="106132" y="30071"/>
                      <a:pt x="106134" y="30070"/>
                    </a:cubicBezTo>
                    <a:lnTo>
                      <a:pt x="106134" y="30070"/>
                    </a:lnTo>
                    <a:lnTo>
                      <a:pt x="106127" y="30063"/>
                    </a:lnTo>
                    <a:cubicBezTo>
                      <a:pt x="104875" y="28607"/>
                      <a:pt x="102990" y="27652"/>
                      <a:pt x="100995" y="27652"/>
                    </a:cubicBezTo>
                    <a:cubicBezTo>
                      <a:pt x="100979" y="27652"/>
                      <a:pt x="100964" y="27652"/>
                      <a:pt x="100948" y="27653"/>
                    </a:cubicBezTo>
                    <a:lnTo>
                      <a:pt x="100948" y="27653"/>
                    </a:lnTo>
                    <a:cubicBezTo>
                      <a:pt x="102286" y="26199"/>
                      <a:pt x="104161" y="25399"/>
                      <a:pt x="106093" y="25399"/>
                    </a:cubicBezTo>
                    <a:close/>
                    <a:moveTo>
                      <a:pt x="13651" y="30209"/>
                    </a:moveTo>
                    <a:cubicBezTo>
                      <a:pt x="15587" y="30209"/>
                      <a:pt x="17458" y="31009"/>
                      <a:pt x="18799" y="32455"/>
                    </a:cubicBezTo>
                    <a:lnTo>
                      <a:pt x="18799" y="32455"/>
                    </a:lnTo>
                    <a:cubicBezTo>
                      <a:pt x="18788" y="32455"/>
                      <a:pt x="18777" y="32455"/>
                      <a:pt x="18766" y="32455"/>
                    </a:cubicBezTo>
                    <a:cubicBezTo>
                      <a:pt x="16897" y="32455"/>
                      <a:pt x="15129" y="33294"/>
                      <a:pt x="13888" y="34597"/>
                    </a:cubicBezTo>
                    <a:cubicBezTo>
                      <a:pt x="13968" y="33002"/>
                      <a:pt x="13386" y="31497"/>
                      <a:pt x="12391" y="30323"/>
                    </a:cubicBezTo>
                    <a:cubicBezTo>
                      <a:pt x="12811" y="30247"/>
                      <a:pt x="13233" y="30209"/>
                      <a:pt x="13651" y="30209"/>
                    </a:cubicBezTo>
                    <a:close/>
                    <a:moveTo>
                      <a:pt x="23971" y="30205"/>
                    </a:moveTo>
                    <a:cubicBezTo>
                      <a:pt x="24396" y="30205"/>
                      <a:pt x="24824" y="30244"/>
                      <a:pt x="25250" y="30323"/>
                    </a:cubicBezTo>
                    <a:cubicBezTo>
                      <a:pt x="24255" y="31497"/>
                      <a:pt x="23673" y="33002"/>
                      <a:pt x="23753" y="34597"/>
                    </a:cubicBezTo>
                    <a:cubicBezTo>
                      <a:pt x="22512" y="33294"/>
                      <a:pt x="20744" y="32455"/>
                      <a:pt x="18884" y="32455"/>
                    </a:cubicBezTo>
                    <a:cubicBezTo>
                      <a:pt x="18864" y="32455"/>
                      <a:pt x="18845" y="32455"/>
                      <a:pt x="18825" y="32455"/>
                    </a:cubicBezTo>
                    <a:cubicBezTo>
                      <a:pt x="20162" y="31008"/>
                      <a:pt x="22036" y="30205"/>
                      <a:pt x="23971" y="30205"/>
                    </a:cubicBezTo>
                    <a:close/>
                    <a:moveTo>
                      <a:pt x="35606" y="25605"/>
                    </a:moveTo>
                    <a:cubicBezTo>
                      <a:pt x="36068" y="25605"/>
                      <a:pt x="36534" y="25651"/>
                      <a:pt x="36997" y="25744"/>
                    </a:cubicBezTo>
                    <a:cubicBezTo>
                      <a:pt x="35993" y="26999"/>
                      <a:pt x="35438" y="28593"/>
                      <a:pt x="35644" y="30269"/>
                    </a:cubicBezTo>
                    <a:cubicBezTo>
                      <a:pt x="36150" y="30158"/>
                      <a:pt x="36661" y="30103"/>
                      <a:pt x="37168" y="30103"/>
                    </a:cubicBezTo>
                    <a:cubicBezTo>
                      <a:pt x="39104" y="30103"/>
                      <a:pt x="40980" y="30899"/>
                      <a:pt x="42329" y="32357"/>
                    </a:cubicBezTo>
                    <a:lnTo>
                      <a:pt x="42329" y="32357"/>
                    </a:lnTo>
                    <a:cubicBezTo>
                      <a:pt x="42313" y="32357"/>
                      <a:pt x="42297" y="32357"/>
                      <a:pt x="42282" y="32357"/>
                    </a:cubicBezTo>
                    <a:cubicBezTo>
                      <a:pt x="40295" y="32357"/>
                      <a:pt x="38428" y="33302"/>
                      <a:pt x="37176" y="34749"/>
                    </a:cubicBezTo>
                    <a:cubicBezTo>
                      <a:pt x="37302" y="33074"/>
                      <a:pt x="36692" y="31497"/>
                      <a:pt x="35644" y="30269"/>
                    </a:cubicBezTo>
                    <a:cubicBezTo>
                      <a:pt x="34392" y="28813"/>
                      <a:pt x="32507" y="27858"/>
                      <a:pt x="30511" y="27858"/>
                    </a:cubicBezTo>
                    <a:cubicBezTo>
                      <a:pt x="30496" y="27858"/>
                      <a:pt x="30480" y="27859"/>
                      <a:pt x="30465" y="27859"/>
                    </a:cubicBezTo>
                    <a:lnTo>
                      <a:pt x="30465" y="27859"/>
                    </a:lnTo>
                    <a:cubicBezTo>
                      <a:pt x="31803" y="26405"/>
                      <a:pt x="33672" y="25605"/>
                      <a:pt x="35606" y="25605"/>
                    </a:cubicBezTo>
                    <a:close/>
                    <a:moveTo>
                      <a:pt x="124475" y="28056"/>
                    </a:moveTo>
                    <a:cubicBezTo>
                      <a:pt x="127650" y="28056"/>
                      <a:pt x="130827" y="30135"/>
                      <a:pt x="130867" y="34292"/>
                    </a:cubicBezTo>
                    <a:cubicBezTo>
                      <a:pt x="130389" y="34187"/>
                      <a:pt x="129906" y="34136"/>
                      <a:pt x="129427" y="34136"/>
                    </a:cubicBezTo>
                    <a:cubicBezTo>
                      <a:pt x="127574" y="34136"/>
                      <a:pt x="125776" y="34904"/>
                      <a:pt x="124487" y="36299"/>
                    </a:cubicBezTo>
                    <a:cubicBezTo>
                      <a:pt x="123213" y="34927"/>
                      <a:pt x="121434" y="34140"/>
                      <a:pt x="119564" y="34140"/>
                    </a:cubicBezTo>
                    <a:cubicBezTo>
                      <a:pt x="119553" y="34140"/>
                      <a:pt x="119543" y="34140"/>
                      <a:pt x="119532" y="34140"/>
                    </a:cubicBezTo>
                    <a:cubicBezTo>
                      <a:pt x="119048" y="34140"/>
                      <a:pt x="118564" y="34185"/>
                      <a:pt x="118089" y="34292"/>
                    </a:cubicBezTo>
                    <a:cubicBezTo>
                      <a:pt x="118125" y="30135"/>
                      <a:pt x="121299" y="28056"/>
                      <a:pt x="124475" y="28056"/>
                    </a:cubicBezTo>
                    <a:close/>
                    <a:moveTo>
                      <a:pt x="100943" y="28163"/>
                    </a:moveTo>
                    <a:cubicBezTo>
                      <a:pt x="104120" y="28163"/>
                      <a:pt x="107296" y="30242"/>
                      <a:pt x="107337" y="34400"/>
                    </a:cubicBezTo>
                    <a:cubicBezTo>
                      <a:pt x="106858" y="34295"/>
                      <a:pt x="106375" y="34244"/>
                      <a:pt x="105896" y="34244"/>
                    </a:cubicBezTo>
                    <a:cubicBezTo>
                      <a:pt x="104045" y="34244"/>
                      <a:pt x="102248" y="35008"/>
                      <a:pt x="100952" y="36393"/>
                    </a:cubicBezTo>
                    <a:lnTo>
                      <a:pt x="100952" y="36393"/>
                    </a:lnTo>
                    <a:cubicBezTo>
                      <a:pt x="99679" y="35024"/>
                      <a:pt x="97893" y="34247"/>
                      <a:pt x="96025" y="34247"/>
                    </a:cubicBezTo>
                    <a:cubicBezTo>
                      <a:pt x="96014" y="34247"/>
                      <a:pt x="96004" y="34247"/>
                      <a:pt x="95993" y="34248"/>
                    </a:cubicBezTo>
                    <a:cubicBezTo>
                      <a:pt x="95509" y="34248"/>
                      <a:pt x="95025" y="34292"/>
                      <a:pt x="94550" y="34400"/>
                    </a:cubicBezTo>
                    <a:cubicBezTo>
                      <a:pt x="94590" y="30242"/>
                      <a:pt x="97767" y="28163"/>
                      <a:pt x="100943" y="28163"/>
                    </a:cubicBezTo>
                    <a:close/>
                    <a:moveTo>
                      <a:pt x="77631" y="28160"/>
                    </a:moveTo>
                    <a:cubicBezTo>
                      <a:pt x="80803" y="28160"/>
                      <a:pt x="83975" y="30235"/>
                      <a:pt x="84021" y="34387"/>
                    </a:cubicBezTo>
                    <a:lnTo>
                      <a:pt x="84021" y="34387"/>
                    </a:lnTo>
                    <a:cubicBezTo>
                      <a:pt x="83552" y="34288"/>
                      <a:pt x="83080" y="34239"/>
                      <a:pt x="82612" y="34239"/>
                    </a:cubicBezTo>
                    <a:cubicBezTo>
                      <a:pt x="80751" y="34239"/>
                      <a:pt x="78950" y="35006"/>
                      <a:pt x="77651" y="36398"/>
                    </a:cubicBezTo>
                    <a:cubicBezTo>
                      <a:pt x="76377" y="35026"/>
                      <a:pt x="74589" y="34247"/>
                      <a:pt x="72710" y="34247"/>
                    </a:cubicBezTo>
                    <a:cubicBezTo>
                      <a:pt x="72699" y="34247"/>
                      <a:pt x="72688" y="34247"/>
                      <a:pt x="72678" y="34248"/>
                    </a:cubicBezTo>
                    <a:cubicBezTo>
                      <a:pt x="72194" y="34248"/>
                      <a:pt x="71710" y="34292"/>
                      <a:pt x="71235" y="34400"/>
                    </a:cubicBezTo>
                    <a:cubicBezTo>
                      <a:pt x="71275" y="30241"/>
                      <a:pt x="74454" y="28160"/>
                      <a:pt x="77631" y="28160"/>
                    </a:cubicBezTo>
                    <a:close/>
                    <a:moveTo>
                      <a:pt x="53992" y="28260"/>
                    </a:moveTo>
                    <a:cubicBezTo>
                      <a:pt x="57167" y="28260"/>
                      <a:pt x="60343" y="30336"/>
                      <a:pt x="60384" y="34488"/>
                    </a:cubicBezTo>
                    <a:lnTo>
                      <a:pt x="60384" y="34488"/>
                    </a:lnTo>
                    <a:cubicBezTo>
                      <a:pt x="59912" y="34387"/>
                      <a:pt x="59436" y="34338"/>
                      <a:pt x="58965" y="34338"/>
                    </a:cubicBezTo>
                    <a:cubicBezTo>
                      <a:pt x="57104" y="34338"/>
                      <a:pt x="55304" y="35104"/>
                      <a:pt x="54004" y="36497"/>
                    </a:cubicBezTo>
                    <a:cubicBezTo>
                      <a:pt x="52723" y="35117"/>
                      <a:pt x="50931" y="34337"/>
                      <a:pt x="49049" y="34337"/>
                    </a:cubicBezTo>
                    <a:cubicBezTo>
                      <a:pt x="48565" y="34337"/>
                      <a:pt x="48081" y="34391"/>
                      <a:pt x="47606" y="34489"/>
                    </a:cubicBezTo>
                    <a:cubicBezTo>
                      <a:pt x="47642" y="30336"/>
                      <a:pt x="50816" y="28260"/>
                      <a:pt x="53992" y="28260"/>
                    </a:cubicBezTo>
                    <a:close/>
                    <a:moveTo>
                      <a:pt x="7166" y="28348"/>
                    </a:moveTo>
                    <a:cubicBezTo>
                      <a:pt x="10341" y="28348"/>
                      <a:pt x="13516" y="30427"/>
                      <a:pt x="13556" y="34588"/>
                    </a:cubicBezTo>
                    <a:cubicBezTo>
                      <a:pt x="13083" y="34486"/>
                      <a:pt x="12605" y="34436"/>
                      <a:pt x="12131" y="34436"/>
                    </a:cubicBezTo>
                    <a:cubicBezTo>
                      <a:pt x="10273" y="34436"/>
                      <a:pt x="8469" y="35201"/>
                      <a:pt x="7176" y="36586"/>
                    </a:cubicBezTo>
                    <a:cubicBezTo>
                      <a:pt x="5893" y="35223"/>
                      <a:pt x="4106" y="34445"/>
                      <a:pt x="2227" y="34445"/>
                    </a:cubicBezTo>
                    <a:cubicBezTo>
                      <a:pt x="2216" y="34445"/>
                      <a:pt x="2205" y="34445"/>
                      <a:pt x="2194" y="34445"/>
                    </a:cubicBezTo>
                    <a:lnTo>
                      <a:pt x="2212" y="34427"/>
                    </a:lnTo>
                    <a:cubicBezTo>
                      <a:pt x="1728" y="34427"/>
                      <a:pt x="1245" y="34481"/>
                      <a:pt x="770" y="34588"/>
                    </a:cubicBezTo>
                    <a:cubicBezTo>
                      <a:pt x="810" y="30429"/>
                      <a:pt x="3988" y="28348"/>
                      <a:pt x="7166" y="28348"/>
                    </a:cubicBezTo>
                    <a:close/>
                    <a:moveTo>
                      <a:pt x="30465" y="28364"/>
                    </a:moveTo>
                    <a:cubicBezTo>
                      <a:pt x="33638" y="28364"/>
                      <a:pt x="36811" y="30439"/>
                      <a:pt x="36854" y="34593"/>
                    </a:cubicBezTo>
                    <a:lnTo>
                      <a:pt x="36854" y="34593"/>
                    </a:lnTo>
                    <a:cubicBezTo>
                      <a:pt x="36384" y="34494"/>
                      <a:pt x="35912" y="34445"/>
                      <a:pt x="35443" y="34445"/>
                    </a:cubicBezTo>
                    <a:cubicBezTo>
                      <a:pt x="33580" y="34445"/>
                      <a:pt x="31775" y="35212"/>
                      <a:pt x="30483" y="36604"/>
                    </a:cubicBezTo>
                    <a:cubicBezTo>
                      <a:pt x="29201" y="35224"/>
                      <a:pt x="27409" y="34445"/>
                      <a:pt x="25528" y="34445"/>
                    </a:cubicBezTo>
                    <a:cubicBezTo>
                      <a:pt x="25044" y="34445"/>
                      <a:pt x="24560" y="34498"/>
                      <a:pt x="24085" y="34597"/>
                    </a:cubicBezTo>
                    <a:cubicBezTo>
                      <a:pt x="24116" y="30443"/>
                      <a:pt x="27290" y="28364"/>
                      <a:pt x="30465" y="28364"/>
                    </a:cubicBezTo>
                    <a:close/>
                    <a:moveTo>
                      <a:pt x="119327" y="34515"/>
                    </a:moveTo>
                    <a:cubicBezTo>
                      <a:pt x="121267" y="34515"/>
                      <a:pt x="123141" y="35318"/>
                      <a:pt x="124478" y="36765"/>
                    </a:cubicBezTo>
                    <a:cubicBezTo>
                      <a:pt x="124458" y="36765"/>
                      <a:pt x="124439" y="36765"/>
                      <a:pt x="124419" y="36765"/>
                    </a:cubicBezTo>
                    <a:cubicBezTo>
                      <a:pt x="122550" y="36765"/>
                      <a:pt x="120782" y="37604"/>
                      <a:pt x="119541" y="38907"/>
                    </a:cubicBezTo>
                    <a:cubicBezTo>
                      <a:pt x="119622" y="37312"/>
                      <a:pt x="119039" y="35816"/>
                      <a:pt x="118045" y="34633"/>
                    </a:cubicBezTo>
                    <a:cubicBezTo>
                      <a:pt x="118472" y="34554"/>
                      <a:pt x="118901" y="34515"/>
                      <a:pt x="119327" y="34515"/>
                    </a:cubicBezTo>
                    <a:close/>
                    <a:moveTo>
                      <a:pt x="129624" y="34515"/>
                    </a:moveTo>
                    <a:cubicBezTo>
                      <a:pt x="130049" y="34515"/>
                      <a:pt x="130477" y="34554"/>
                      <a:pt x="130903" y="34633"/>
                    </a:cubicBezTo>
                    <a:cubicBezTo>
                      <a:pt x="129908" y="35816"/>
                      <a:pt x="129326" y="37312"/>
                      <a:pt x="129415" y="38907"/>
                    </a:cubicBezTo>
                    <a:cubicBezTo>
                      <a:pt x="128165" y="37604"/>
                      <a:pt x="126397" y="36765"/>
                      <a:pt x="124537" y="36765"/>
                    </a:cubicBezTo>
                    <a:cubicBezTo>
                      <a:pt x="124517" y="36765"/>
                      <a:pt x="124498" y="36765"/>
                      <a:pt x="124478" y="36765"/>
                    </a:cubicBezTo>
                    <a:cubicBezTo>
                      <a:pt x="125815" y="35318"/>
                      <a:pt x="127689" y="34515"/>
                      <a:pt x="129624" y="34515"/>
                    </a:cubicBezTo>
                    <a:close/>
                    <a:moveTo>
                      <a:pt x="82770" y="34620"/>
                    </a:moveTo>
                    <a:cubicBezTo>
                      <a:pt x="83198" y="34620"/>
                      <a:pt x="83629" y="34660"/>
                      <a:pt x="84057" y="34740"/>
                    </a:cubicBezTo>
                    <a:cubicBezTo>
                      <a:pt x="83556" y="35341"/>
                      <a:pt x="83152" y="36031"/>
                      <a:pt x="82893" y="36765"/>
                    </a:cubicBezTo>
                    <a:lnTo>
                      <a:pt x="82875" y="36765"/>
                    </a:lnTo>
                    <a:cubicBezTo>
                      <a:pt x="82633" y="37473"/>
                      <a:pt x="82534" y="38208"/>
                      <a:pt x="82570" y="38952"/>
                    </a:cubicBezTo>
                    <a:cubicBezTo>
                      <a:pt x="81324" y="37644"/>
                      <a:pt x="79559" y="36810"/>
                      <a:pt x="77695" y="36810"/>
                    </a:cubicBezTo>
                    <a:cubicBezTo>
                      <a:pt x="79026" y="35399"/>
                      <a:pt x="80871" y="34620"/>
                      <a:pt x="82770" y="34620"/>
                    </a:cubicBezTo>
                    <a:close/>
                    <a:moveTo>
                      <a:pt x="95806" y="34620"/>
                    </a:moveTo>
                    <a:cubicBezTo>
                      <a:pt x="97710" y="34620"/>
                      <a:pt x="99556" y="35399"/>
                      <a:pt x="100894" y="36810"/>
                    </a:cubicBezTo>
                    <a:cubicBezTo>
                      <a:pt x="99021" y="36810"/>
                      <a:pt x="97256" y="37644"/>
                      <a:pt x="96011" y="38952"/>
                    </a:cubicBezTo>
                    <a:cubicBezTo>
                      <a:pt x="96047" y="38208"/>
                      <a:pt x="95948" y="37473"/>
                      <a:pt x="95706" y="36765"/>
                    </a:cubicBezTo>
                    <a:lnTo>
                      <a:pt x="95679" y="36765"/>
                    </a:lnTo>
                    <a:cubicBezTo>
                      <a:pt x="95419" y="36031"/>
                      <a:pt x="95025" y="35341"/>
                      <a:pt x="94514" y="34740"/>
                    </a:cubicBezTo>
                    <a:cubicBezTo>
                      <a:pt x="94944" y="34660"/>
                      <a:pt x="95377" y="34620"/>
                      <a:pt x="95806" y="34620"/>
                    </a:cubicBezTo>
                    <a:close/>
                    <a:moveTo>
                      <a:pt x="59142" y="34720"/>
                    </a:moveTo>
                    <a:cubicBezTo>
                      <a:pt x="59570" y="34720"/>
                      <a:pt x="60000" y="34759"/>
                      <a:pt x="60429" y="34839"/>
                    </a:cubicBezTo>
                    <a:cubicBezTo>
                      <a:pt x="59434" y="36022"/>
                      <a:pt x="58852" y="37518"/>
                      <a:pt x="58941" y="39113"/>
                    </a:cubicBezTo>
                    <a:cubicBezTo>
                      <a:pt x="57691" y="37810"/>
                      <a:pt x="55923" y="36971"/>
                      <a:pt x="54063" y="36971"/>
                    </a:cubicBezTo>
                    <a:cubicBezTo>
                      <a:pt x="54043" y="36971"/>
                      <a:pt x="54024" y="36971"/>
                      <a:pt x="54004" y="36972"/>
                    </a:cubicBezTo>
                    <a:cubicBezTo>
                      <a:pt x="53984" y="36971"/>
                      <a:pt x="53964" y="36971"/>
                      <a:pt x="53945" y="36971"/>
                    </a:cubicBezTo>
                    <a:cubicBezTo>
                      <a:pt x="52076" y="36971"/>
                      <a:pt x="50308" y="37810"/>
                      <a:pt x="49067" y="39113"/>
                    </a:cubicBezTo>
                    <a:cubicBezTo>
                      <a:pt x="49147" y="37518"/>
                      <a:pt x="48565" y="36022"/>
                      <a:pt x="47579" y="34839"/>
                    </a:cubicBezTo>
                    <a:cubicBezTo>
                      <a:pt x="48004" y="34760"/>
                      <a:pt x="48431" y="34721"/>
                      <a:pt x="48855" y="34721"/>
                    </a:cubicBezTo>
                    <a:cubicBezTo>
                      <a:pt x="50785" y="34721"/>
                      <a:pt x="52658" y="35523"/>
                      <a:pt x="53995" y="36963"/>
                    </a:cubicBezTo>
                    <a:lnTo>
                      <a:pt x="54004" y="36963"/>
                    </a:lnTo>
                    <a:cubicBezTo>
                      <a:pt x="55339" y="35517"/>
                      <a:pt x="57210" y="34720"/>
                      <a:pt x="59142" y="34720"/>
                    </a:cubicBezTo>
                    <a:close/>
                    <a:moveTo>
                      <a:pt x="12301" y="34821"/>
                    </a:moveTo>
                    <a:cubicBezTo>
                      <a:pt x="12724" y="34821"/>
                      <a:pt x="13150" y="34859"/>
                      <a:pt x="13574" y="34938"/>
                    </a:cubicBezTo>
                    <a:cubicBezTo>
                      <a:pt x="13063" y="35538"/>
                      <a:pt x="12669" y="36228"/>
                      <a:pt x="12409" y="36972"/>
                    </a:cubicBezTo>
                    <a:lnTo>
                      <a:pt x="12382" y="36972"/>
                    </a:lnTo>
                    <a:cubicBezTo>
                      <a:pt x="12141" y="37670"/>
                      <a:pt x="12042" y="38414"/>
                      <a:pt x="12087" y="39149"/>
                    </a:cubicBezTo>
                    <a:cubicBezTo>
                      <a:pt x="10841" y="37850"/>
                      <a:pt x="9076" y="37007"/>
                      <a:pt x="7212" y="37007"/>
                    </a:cubicBezTo>
                    <a:cubicBezTo>
                      <a:pt x="8547" y="35599"/>
                      <a:pt x="10392" y="34821"/>
                      <a:pt x="12301" y="34821"/>
                    </a:cubicBezTo>
                    <a:close/>
                    <a:moveTo>
                      <a:pt x="25305" y="34821"/>
                    </a:moveTo>
                    <a:cubicBezTo>
                      <a:pt x="27216" y="34821"/>
                      <a:pt x="29067" y="35599"/>
                      <a:pt x="30402" y="37007"/>
                    </a:cubicBezTo>
                    <a:cubicBezTo>
                      <a:pt x="28538" y="37007"/>
                      <a:pt x="26764" y="37841"/>
                      <a:pt x="25519" y="39149"/>
                    </a:cubicBezTo>
                    <a:cubicBezTo>
                      <a:pt x="25563" y="38414"/>
                      <a:pt x="25456" y="37670"/>
                      <a:pt x="25223" y="36972"/>
                    </a:cubicBezTo>
                    <a:lnTo>
                      <a:pt x="25196" y="36972"/>
                    </a:lnTo>
                    <a:cubicBezTo>
                      <a:pt x="24936" y="36228"/>
                      <a:pt x="24542" y="35538"/>
                      <a:pt x="24031" y="34938"/>
                    </a:cubicBezTo>
                    <a:cubicBezTo>
                      <a:pt x="24455" y="34859"/>
                      <a:pt x="24882" y="34821"/>
                      <a:pt x="25305" y="34821"/>
                    </a:cubicBezTo>
                    <a:close/>
                    <a:moveTo>
                      <a:pt x="106096" y="34617"/>
                    </a:moveTo>
                    <a:cubicBezTo>
                      <a:pt x="106559" y="34617"/>
                      <a:pt x="107026" y="34664"/>
                      <a:pt x="107489" y="34758"/>
                    </a:cubicBezTo>
                    <a:cubicBezTo>
                      <a:pt x="106495" y="35995"/>
                      <a:pt x="105948" y="37563"/>
                      <a:pt x="106127" y="39212"/>
                    </a:cubicBezTo>
                    <a:cubicBezTo>
                      <a:pt x="104873" y="37760"/>
                      <a:pt x="103000" y="36810"/>
                      <a:pt x="101011" y="36810"/>
                    </a:cubicBezTo>
                    <a:cubicBezTo>
                      <a:pt x="102344" y="35398"/>
                      <a:pt x="104192" y="34617"/>
                      <a:pt x="106096" y="34617"/>
                    </a:cubicBezTo>
                    <a:close/>
                    <a:moveTo>
                      <a:pt x="70794" y="30109"/>
                    </a:moveTo>
                    <a:cubicBezTo>
                      <a:pt x="71289" y="30109"/>
                      <a:pt x="71788" y="30161"/>
                      <a:pt x="72283" y="30269"/>
                    </a:cubicBezTo>
                    <a:cubicBezTo>
                      <a:pt x="71289" y="31524"/>
                      <a:pt x="70742" y="33110"/>
                      <a:pt x="70939" y="34785"/>
                    </a:cubicBezTo>
                    <a:lnTo>
                      <a:pt x="70957" y="34785"/>
                    </a:lnTo>
                    <a:cubicBezTo>
                      <a:pt x="71462" y="34672"/>
                      <a:pt x="71973" y="34617"/>
                      <a:pt x="72479" y="34617"/>
                    </a:cubicBezTo>
                    <a:cubicBezTo>
                      <a:pt x="74381" y="34617"/>
                      <a:pt x="76233" y="35395"/>
                      <a:pt x="77570" y="36810"/>
                    </a:cubicBezTo>
                    <a:cubicBezTo>
                      <a:pt x="75527" y="36810"/>
                      <a:pt x="73601" y="37814"/>
                      <a:pt x="72346" y="39337"/>
                    </a:cubicBezTo>
                    <a:cubicBezTo>
                      <a:pt x="72694" y="35639"/>
                      <a:pt x="69398" y="32366"/>
                      <a:pt x="65704" y="32366"/>
                    </a:cubicBezTo>
                    <a:cubicBezTo>
                      <a:pt x="65687" y="32366"/>
                      <a:pt x="65670" y="32366"/>
                      <a:pt x="65653" y="32366"/>
                    </a:cubicBezTo>
                    <a:lnTo>
                      <a:pt x="65653" y="32366"/>
                    </a:lnTo>
                    <a:cubicBezTo>
                      <a:pt x="66994" y="30911"/>
                      <a:pt x="68863" y="30109"/>
                      <a:pt x="70794" y="30109"/>
                    </a:cubicBezTo>
                    <a:close/>
                    <a:moveTo>
                      <a:pt x="35613" y="34809"/>
                    </a:moveTo>
                    <a:cubicBezTo>
                      <a:pt x="36073" y="34809"/>
                      <a:pt x="36537" y="34854"/>
                      <a:pt x="36997" y="34946"/>
                    </a:cubicBezTo>
                    <a:cubicBezTo>
                      <a:pt x="36013" y="36189"/>
                      <a:pt x="35458" y="37762"/>
                      <a:pt x="35634" y="39407"/>
                    </a:cubicBezTo>
                    <a:lnTo>
                      <a:pt x="35634" y="39407"/>
                    </a:lnTo>
                    <a:cubicBezTo>
                      <a:pt x="34388" y="37948"/>
                      <a:pt x="32507" y="36998"/>
                      <a:pt x="30519" y="36998"/>
                    </a:cubicBezTo>
                    <a:cubicBezTo>
                      <a:pt x="31861" y="35584"/>
                      <a:pt x="33709" y="34809"/>
                      <a:pt x="35613" y="34809"/>
                    </a:cubicBezTo>
                    <a:close/>
                    <a:moveTo>
                      <a:pt x="136132" y="32662"/>
                    </a:moveTo>
                    <a:cubicBezTo>
                      <a:pt x="139308" y="32662"/>
                      <a:pt x="142484" y="34740"/>
                      <a:pt x="142525" y="38898"/>
                    </a:cubicBezTo>
                    <a:cubicBezTo>
                      <a:pt x="142046" y="38793"/>
                      <a:pt x="141563" y="38742"/>
                      <a:pt x="141084" y="38742"/>
                    </a:cubicBezTo>
                    <a:cubicBezTo>
                      <a:pt x="139231" y="38742"/>
                      <a:pt x="137433" y="39508"/>
                      <a:pt x="136145" y="40896"/>
                    </a:cubicBezTo>
                    <a:cubicBezTo>
                      <a:pt x="134863" y="39525"/>
                      <a:pt x="133071" y="38737"/>
                      <a:pt x="131190" y="38737"/>
                    </a:cubicBezTo>
                    <a:cubicBezTo>
                      <a:pt x="130706" y="38737"/>
                      <a:pt x="130222" y="38791"/>
                      <a:pt x="129747" y="38898"/>
                    </a:cubicBezTo>
                    <a:cubicBezTo>
                      <a:pt x="129783" y="34740"/>
                      <a:pt x="132957" y="32662"/>
                      <a:pt x="136132" y="32662"/>
                    </a:cubicBezTo>
                    <a:close/>
                    <a:moveTo>
                      <a:pt x="112818" y="32662"/>
                    </a:moveTo>
                    <a:cubicBezTo>
                      <a:pt x="115995" y="32662"/>
                      <a:pt x="119174" y="34740"/>
                      <a:pt x="119218" y="38898"/>
                    </a:cubicBezTo>
                    <a:cubicBezTo>
                      <a:pt x="118738" y="38793"/>
                      <a:pt x="118254" y="38742"/>
                      <a:pt x="117774" y="38742"/>
                    </a:cubicBezTo>
                    <a:cubicBezTo>
                      <a:pt x="115916" y="38742"/>
                      <a:pt x="114117" y="39510"/>
                      <a:pt x="112821" y="40905"/>
                    </a:cubicBezTo>
                    <a:cubicBezTo>
                      <a:pt x="111548" y="39525"/>
                      <a:pt x="109756" y="38746"/>
                      <a:pt x="107874" y="38746"/>
                    </a:cubicBezTo>
                    <a:cubicBezTo>
                      <a:pt x="107391" y="38746"/>
                      <a:pt x="106907" y="38791"/>
                      <a:pt x="106432" y="38898"/>
                    </a:cubicBezTo>
                    <a:cubicBezTo>
                      <a:pt x="106468" y="34740"/>
                      <a:pt x="109642" y="32662"/>
                      <a:pt x="112818" y="32662"/>
                    </a:cubicBezTo>
                    <a:close/>
                    <a:moveTo>
                      <a:pt x="89290" y="32762"/>
                    </a:moveTo>
                    <a:cubicBezTo>
                      <a:pt x="91871" y="32762"/>
                      <a:pt x="94452" y="34136"/>
                      <a:pt x="95348" y="36882"/>
                    </a:cubicBezTo>
                    <a:lnTo>
                      <a:pt x="95375" y="36882"/>
                    </a:lnTo>
                    <a:cubicBezTo>
                      <a:pt x="95572" y="37545"/>
                      <a:pt x="95679" y="38235"/>
                      <a:pt x="95688" y="38934"/>
                    </a:cubicBezTo>
                    <a:cubicBezTo>
                      <a:pt x="95213" y="38832"/>
                      <a:pt x="94735" y="38782"/>
                      <a:pt x="94260" y="38782"/>
                    </a:cubicBezTo>
                    <a:cubicBezTo>
                      <a:pt x="92399" y="38782"/>
                      <a:pt x="90599" y="39549"/>
                      <a:pt x="89299" y="40941"/>
                    </a:cubicBezTo>
                    <a:cubicBezTo>
                      <a:pt x="88018" y="39561"/>
                      <a:pt x="86226" y="38782"/>
                      <a:pt x="84344" y="38782"/>
                    </a:cubicBezTo>
                    <a:cubicBezTo>
                      <a:pt x="83860" y="38782"/>
                      <a:pt x="83376" y="38835"/>
                      <a:pt x="82902" y="38934"/>
                    </a:cubicBezTo>
                    <a:cubicBezTo>
                      <a:pt x="82902" y="38235"/>
                      <a:pt x="83009" y="37545"/>
                      <a:pt x="83215" y="36882"/>
                    </a:cubicBezTo>
                    <a:lnTo>
                      <a:pt x="83233" y="36882"/>
                    </a:lnTo>
                    <a:cubicBezTo>
                      <a:pt x="84129" y="34136"/>
                      <a:pt x="86710" y="32762"/>
                      <a:pt x="89290" y="32762"/>
                    </a:cubicBezTo>
                    <a:close/>
                    <a:moveTo>
                      <a:pt x="42338" y="32863"/>
                    </a:moveTo>
                    <a:cubicBezTo>
                      <a:pt x="45512" y="32863"/>
                      <a:pt x="48684" y="34938"/>
                      <a:pt x="48726" y="39091"/>
                    </a:cubicBezTo>
                    <a:lnTo>
                      <a:pt x="48726" y="39091"/>
                    </a:lnTo>
                    <a:cubicBezTo>
                      <a:pt x="48257" y="38992"/>
                      <a:pt x="47785" y="38943"/>
                      <a:pt x="47316" y="38943"/>
                    </a:cubicBezTo>
                    <a:cubicBezTo>
                      <a:pt x="45455" y="38943"/>
                      <a:pt x="43655" y="39710"/>
                      <a:pt x="42355" y="41102"/>
                    </a:cubicBezTo>
                    <a:cubicBezTo>
                      <a:pt x="41081" y="39730"/>
                      <a:pt x="39293" y="38952"/>
                      <a:pt x="37414" y="38952"/>
                    </a:cubicBezTo>
                    <a:cubicBezTo>
                      <a:pt x="37404" y="38952"/>
                      <a:pt x="37393" y="38952"/>
                      <a:pt x="37382" y="38952"/>
                    </a:cubicBezTo>
                    <a:cubicBezTo>
                      <a:pt x="36898" y="38952"/>
                      <a:pt x="36415" y="38997"/>
                      <a:pt x="35940" y="39104"/>
                    </a:cubicBezTo>
                    <a:cubicBezTo>
                      <a:pt x="35980" y="34944"/>
                      <a:pt x="39160" y="32863"/>
                      <a:pt x="42338" y="32863"/>
                    </a:cubicBezTo>
                    <a:close/>
                    <a:moveTo>
                      <a:pt x="65648" y="32868"/>
                    </a:moveTo>
                    <a:cubicBezTo>
                      <a:pt x="68825" y="32868"/>
                      <a:pt x="72001" y="34946"/>
                      <a:pt x="72041" y="39104"/>
                    </a:cubicBezTo>
                    <a:cubicBezTo>
                      <a:pt x="71563" y="38999"/>
                      <a:pt x="71081" y="38948"/>
                      <a:pt x="70602" y="38948"/>
                    </a:cubicBezTo>
                    <a:cubicBezTo>
                      <a:pt x="68748" y="38948"/>
                      <a:pt x="66949" y="39716"/>
                      <a:pt x="65653" y="41111"/>
                    </a:cubicBezTo>
                    <a:cubicBezTo>
                      <a:pt x="64371" y="39731"/>
                      <a:pt x="62579" y="38952"/>
                      <a:pt x="60697" y="38952"/>
                    </a:cubicBezTo>
                    <a:cubicBezTo>
                      <a:pt x="60214" y="38952"/>
                      <a:pt x="59730" y="38997"/>
                      <a:pt x="59255" y="39104"/>
                    </a:cubicBezTo>
                    <a:cubicBezTo>
                      <a:pt x="59295" y="34946"/>
                      <a:pt x="62472" y="32868"/>
                      <a:pt x="65648" y="32868"/>
                    </a:cubicBezTo>
                    <a:close/>
                    <a:moveTo>
                      <a:pt x="18803" y="32968"/>
                    </a:moveTo>
                    <a:cubicBezTo>
                      <a:pt x="21386" y="32968"/>
                      <a:pt x="23968" y="34342"/>
                      <a:pt x="24864" y="37088"/>
                    </a:cubicBezTo>
                    <a:lnTo>
                      <a:pt x="24882" y="37088"/>
                    </a:lnTo>
                    <a:cubicBezTo>
                      <a:pt x="25088" y="37751"/>
                      <a:pt x="25196" y="38441"/>
                      <a:pt x="25196" y="39140"/>
                    </a:cubicBezTo>
                    <a:cubicBezTo>
                      <a:pt x="24723" y="39038"/>
                      <a:pt x="24246" y="38988"/>
                      <a:pt x="23772" y="38988"/>
                    </a:cubicBezTo>
                    <a:cubicBezTo>
                      <a:pt x="21913" y="38988"/>
                      <a:pt x="20107" y="39755"/>
                      <a:pt x="18807" y="41147"/>
                    </a:cubicBezTo>
                    <a:cubicBezTo>
                      <a:pt x="17526" y="39767"/>
                      <a:pt x="15734" y="38988"/>
                      <a:pt x="13852" y="38988"/>
                    </a:cubicBezTo>
                    <a:cubicBezTo>
                      <a:pt x="13368" y="38988"/>
                      <a:pt x="12884" y="39041"/>
                      <a:pt x="12409" y="39140"/>
                    </a:cubicBezTo>
                    <a:cubicBezTo>
                      <a:pt x="12409" y="38441"/>
                      <a:pt x="12517" y="37751"/>
                      <a:pt x="12723" y="37088"/>
                    </a:cubicBezTo>
                    <a:lnTo>
                      <a:pt x="12741" y="37088"/>
                    </a:lnTo>
                    <a:cubicBezTo>
                      <a:pt x="13637" y="34342"/>
                      <a:pt x="16220" y="32968"/>
                      <a:pt x="18803" y="32968"/>
                    </a:cubicBezTo>
                    <a:close/>
                    <a:moveTo>
                      <a:pt x="117968" y="39112"/>
                    </a:moveTo>
                    <a:cubicBezTo>
                      <a:pt x="118392" y="39112"/>
                      <a:pt x="118820" y="39151"/>
                      <a:pt x="119245" y="39230"/>
                    </a:cubicBezTo>
                    <a:cubicBezTo>
                      <a:pt x="118726" y="39848"/>
                      <a:pt x="118322" y="40565"/>
                      <a:pt x="118063" y="41326"/>
                    </a:cubicBezTo>
                    <a:lnTo>
                      <a:pt x="118063" y="41317"/>
                    </a:lnTo>
                    <a:lnTo>
                      <a:pt x="118054" y="41344"/>
                    </a:lnTo>
                    <a:cubicBezTo>
                      <a:pt x="118054" y="41353"/>
                      <a:pt x="118045" y="41362"/>
                      <a:pt x="118036" y="41380"/>
                    </a:cubicBezTo>
                    <a:cubicBezTo>
                      <a:pt x="117812" y="42061"/>
                      <a:pt x="117713" y="42787"/>
                      <a:pt x="117758" y="43504"/>
                    </a:cubicBezTo>
                    <a:cubicBezTo>
                      <a:pt x="116508" y="42200"/>
                      <a:pt x="114748" y="41362"/>
                      <a:pt x="112888" y="41362"/>
                    </a:cubicBezTo>
                    <a:cubicBezTo>
                      <a:pt x="112869" y="41362"/>
                      <a:pt x="112849" y="41362"/>
                      <a:pt x="112830" y="41362"/>
                    </a:cubicBezTo>
                    <a:cubicBezTo>
                      <a:pt x="114167" y="39915"/>
                      <a:pt x="116034" y="39112"/>
                      <a:pt x="117968" y="39112"/>
                    </a:cubicBezTo>
                    <a:close/>
                    <a:moveTo>
                      <a:pt x="130986" y="39112"/>
                    </a:moveTo>
                    <a:cubicBezTo>
                      <a:pt x="132916" y="39112"/>
                      <a:pt x="134791" y="39915"/>
                      <a:pt x="136136" y="41362"/>
                    </a:cubicBezTo>
                    <a:cubicBezTo>
                      <a:pt x="136116" y="41362"/>
                      <a:pt x="136096" y="41362"/>
                      <a:pt x="136077" y="41362"/>
                    </a:cubicBezTo>
                    <a:cubicBezTo>
                      <a:pt x="134208" y="41362"/>
                      <a:pt x="132440" y="42200"/>
                      <a:pt x="131199" y="43504"/>
                    </a:cubicBezTo>
                    <a:cubicBezTo>
                      <a:pt x="131234" y="42787"/>
                      <a:pt x="131136" y="42070"/>
                      <a:pt x="130912" y="41389"/>
                    </a:cubicBezTo>
                    <a:lnTo>
                      <a:pt x="130912" y="41380"/>
                    </a:lnTo>
                    <a:cubicBezTo>
                      <a:pt x="130912" y="41371"/>
                      <a:pt x="130903" y="41362"/>
                      <a:pt x="130903" y="41344"/>
                    </a:cubicBezTo>
                    <a:cubicBezTo>
                      <a:pt x="130894" y="41335"/>
                      <a:pt x="130903" y="41335"/>
                      <a:pt x="130894" y="41326"/>
                    </a:cubicBezTo>
                    <a:cubicBezTo>
                      <a:pt x="130625" y="40556"/>
                      <a:pt x="130231" y="39848"/>
                      <a:pt x="129711" y="39230"/>
                    </a:cubicBezTo>
                    <a:cubicBezTo>
                      <a:pt x="130135" y="39151"/>
                      <a:pt x="130562" y="39112"/>
                      <a:pt x="130986" y="39112"/>
                    </a:cubicBezTo>
                    <a:close/>
                    <a:moveTo>
                      <a:pt x="84143" y="39166"/>
                    </a:moveTo>
                    <a:cubicBezTo>
                      <a:pt x="86077" y="39166"/>
                      <a:pt x="87946" y="39968"/>
                      <a:pt x="89290" y="41416"/>
                    </a:cubicBezTo>
                    <a:cubicBezTo>
                      <a:pt x="89271" y="41416"/>
                      <a:pt x="89251" y="41416"/>
                      <a:pt x="89231" y="41416"/>
                    </a:cubicBezTo>
                    <a:cubicBezTo>
                      <a:pt x="87362" y="41416"/>
                      <a:pt x="85595" y="42254"/>
                      <a:pt x="84353" y="43557"/>
                    </a:cubicBezTo>
                    <a:cubicBezTo>
                      <a:pt x="84434" y="41963"/>
                      <a:pt x="83851" y="40457"/>
                      <a:pt x="82866" y="39283"/>
                    </a:cubicBezTo>
                    <a:cubicBezTo>
                      <a:pt x="83291" y="39204"/>
                      <a:pt x="83719" y="39166"/>
                      <a:pt x="84143" y="39166"/>
                    </a:cubicBezTo>
                    <a:close/>
                    <a:moveTo>
                      <a:pt x="94430" y="39165"/>
                    </a:moveTo>
                    <a:cubicBezTo>
                      <a:pt x="94857" y="39165"/>
                      <a:pt x="95287" y="39204"/>
                      <a:pt x="95715" y="39283"/>
                    </a:cubicBezTo>
                    <a:cubicBezTo>
                      <a:pt x="94720" y="40466"/>
                      <a:pt x="94138" y="41963"/>
                      <a:pt x="94228" y="43557"/>
                    </a:cubicBezTo>
                    <a:cubicBezTo>
                      <a:pt x="92977" y="42254"/>
                      <a:pt x="91218" y="41416"/>
                      <a:pt x="89350" y="41416"/>
                    </a:cubicBezTo>
                    <a:cubicBezTo>
                      <a:pt x="89330" y="41416"/>
                      <a:pt x="89310" y="41416"/>
                      <a:pt x="89290" y="41416"/>
                    </a:cubicBezTo>
                    <a:cubicBezTo>
                      <a:pt x="90626" y="39963"/>
                      <a:pt x="92497" y="39165"/>
                      <a:pt x="94430" y="39165"/>
                    </a:cubicBezTo>
                    <a:close/>
                    <a:moveTo>
                      <a:pt x="47493" y="39318"/>
                    </a:moveTo>
                    <a:cubicBezTo>
                      <a:pt x="47917" y="39318"/>
                      <a:pt x="48345" y="39357"/>
                      <a:pt x="48771" y="39436"/>
                    </a:cubicBezTo>
                    <a:cubicBezTo>
                      <a:pt x="48242" y="40054"/>
                      <a:pt x="47839" y="40762"/>
                      <a:pt x="47579" y="41523"/>
                    </a:cubicBezTo>
                    <a:cubicBezTo>
                      <a:pt x="47579" y="41532"/>
                      <a:pt x="47579" y="41532"/>
                      <a:pt x="47579" y="41541"/>
                    </a:cubicBezTo>
                    <a:lnTo>
                      <a:pt x="47561" y="41586"/>
                    </a:lnTo>
                    <a:cubicBezTo>
                      <a:pt x="47337" y="42267"/>
                      <a:pt x="47239" y="42984"/>
                      <a:pt x="47275" y="43710"/>
                    </a:cubicBezTo>
                    <a:cubicBezTo>
                      <a:pt x="46033" y="42406"/>
                      <a:pt x="44274" y="41568"/>
                      <a:pt x="42406" y="41568"/>
                    </a:cubicBezTo>
                    <a:cubicBezTo>
                      <a:pt x="42386" y="41568"/>
                      <a:pt x="42366" y="41568"/>
                      <a:pt x="42346" y="41568"/>
                    </a:cubicBezTo>
                    <a:cubicBezTo>
                      <a:pt x="43684" y="40121"/>
                      <a:pt x="45557" y="39318"/>
                      <a:pt x="47493" y="39318"/>
                    </a:cubicBezTo>
                    <a:close/>
                    <a:moveTo>
                      <a:pt x="60506" y="39318"/>
                    </a:moveTo>
                    <a:cubicBezTo>
                      <a:pt x="62442" y="39318"/>
                      <a:pt x="64315" y="40121"/>
                      <a:pt x="65653" y="41568"/>
                    </a:cubicBezTo>
                    <a:cubicBezTo>
                      <a:pt x="65633" y="41568"/>
                      <a:pt x="65613" y="41568"/>
                      <a:pt x="65593" y="41568"/>
                    </a:cubicBezTo>
                    <a:cubicBezTo>
                      <a:pt x="63724" y="41568"/>
                      <a:pt x="61965" y="42398"/>
                      <a:pt x="60715" y="43710"/>
                    </a:cubicBezTo>
                    <a:cubicBezTo>
                      <a:pt x="60751" y="42984"/>
                      <a:pt x="60662" y="42267"/>
                      <a:pt x="60438" y="41586"/>
                    </a:cubicBezTo>
                    <a:cubicBezTo>
                      <a:pt x="60438" y="41577"/>
                      <a:pt x="60429" y="41559"/>
                      <a:pt x="60420" y="41550"/>
                    </a:cubicBezTo>
                    <a:cubicBezTo>
                      <a:pt x="60420" y="41541"/>
                      <a:pt x="60420" y="41532"/>
                      <a:pt x="60411" y="41532"/>
                    </a:cubicBezTo>
                    <a:cubicBezTo>
                      <a:pt x="60151" y="40762"/>
                      <a:pt x="59748" y="40054"/>
                      <a:pt x="59228" y="39436"/>
                    </a:cubicBezTo>
                    <a:cubicBezTo>
                      <a:pt x="59654" y="39357"/>
                      <a:pt x="60082" y="39318"/>
                      <a:pt x="60506" y="39318"/>
                    </a:cubicBezTo>
                    <a:close/>
                    <a:moveTo>
                      <a:pt x="23963" y="39353"/>
                    </a:moveTo>
                    <a:cubicBezTo>
                      <a:pt x="24391" y="39353"/>
                      <a:pt x="24821" y="39392"/>
                      <a:pt x="25250" y="39472"/>
                    </a:cubicBezTo>
                    <a:cubicBezTo>
                      <a:pt x="24255" y="40654"/>
                      <a:pt x="23673" y="42151"/>
                      <a:pt x="23753" y="43746"/>
                    </a:cubicBezTo>
                    <a:cubicBezTo>
                      <a:pt x="22512" y="42442"/>
                      <a:pt x="20744" y="41604"/>
                      <a:pt x="18884" y="41604"/>
                    </a:cubicBezTo>
                    <a:cubicBezTo>
                      <a:pt x="18864" y="41604"/>
                      <a:pt x="18845" y="41604"/>
                      <a:pt x="18825" y="41604"/>
                    </a:cubicBezTo>
                    <a:cubicBezTo>
                      <a:pt x="18805" y="41604"/>
                      <a:pt x="18786" y="41604"/>
                      <a:pt x="18766" y="41604"/>
                    </a:cubicBezTo>
                    <a:cubicBezTo>
                      <a:pt x="16897" y="41604"/>
                      <a:pt x="15129" y="42442"/>
                      <a:pt x="13888" y="43746"/>
                    </a:cubicBezTo>
                    <a:cubicBezTo>
                      <a:pt x="13951" y="42160"/>
                      <a:pt x="13368" y="40663"/>
                      <a:pt x="12382" y="39480"/>
                    </a:cubicBezTo>
                    <a:lnTo>
                      <a:pt x="12391" y="39472"/>
                    </a:lnTo>
                    <a:cubicBezTo>
                      <a:pt x="12820" y="39392"/>
                      <a:pt x="13250" y="39353"/>
                      <a:pt x="13678" y="39353"/>
                    </a:cubicBezTo>
                    <a:cubicBezTo>
                      <a:pt x="15611" y="39353"/>
                      <a:pt x="17482" y="40150"/>
                      <a:pt x="18825" y="41595"/>
                    </a:cubicBezTo>
                    <a:cubicBezTo>
                      <a:pt x="20161" y="40150"/>
                      <a:pt x="22031" y="39353"/>
                      <a:pt x="23963" y="39353"/>
                    </a:cubicBezTo>
                    <a:close/>
                    <a:moveTo>
                      <a:pt x="107663" y="39105"/>
                    </a:moveTo>
                    <a:cubicBezTo>
                      <a:pt x="109597" y="39105"/>
                      <a:pt x="111471" y="39906"/>
                      <a:pt x="112812" y="41353"/>
                    </a:cubicBezTo>
                    <a:cubicBezTo>
                      <a:pt x="112793" y="41353"/>
                      <a:pt x="112774" y="41353"/>
                      <a:pt x="112756" y="41353"/>
                    </a:cubicBezTo>
                    <a:cubicBezTo>
                      <a:pt x="110769" y="41353"/>
                      <a:pt x="108902" y="42299"/>
                      <a:pt x="107650" y="43755"/>
                    </a:cubicBezTo>
                    <a:lnTo>
                      <a:pt x="107650" y="43755"/>
                    </a:lnTo>
                    <a:cubicBezTo>
                      <a:pt x="107803" y="42088"/>
                      <a:pt x="107211" y="40511"/>
                      <a:pt x="106172" y="39274"/>
                    </a:cubicBezTo>
                    <a:lnTo>
                      <a:pt x="106172" y="39265"/>
                    </a:lnTo>
                    <a:cubicBezTo>
                      <a:pt x="106668" y="39158"/>
                      <a:pt x="107167" y="39105"/>
                      <a:pt x="107663" y="39105"/>
                    </a:cubicBezTo>
                    <a:close/>
                    <a:moveTo>
                      <a:pt x="37187" y="39310"/>
                    </a:moveTo>
                    <a:cubicBezTo>
                      <a:pt x="39118" y="39310"/>
                      <a:pt x="40989" y="40106"/>
                      <a:pt x="42328" y="41559"/>
                    </a:cubicBezTo>
                    <a:cubicBezTo>
                      <a:pt x="42310" y="41559"/>
                      <a:pt x="42291" y="41559"/>
                      <a:pt x="42273" y="41559"/>
                    </a:cubicBezTo>
                    <a:cubicBezTo>
                      <a:pt x="40286" y="41559"/>
                      <a:pt x="38419" y="42505"/>
                      <a:pt x="37167" y="43952"/>
                    </a:cubicBezTo>
                    <a:cubicBezTo>
                      <a:pt x="37320" y="42294"/>
                      <a:pt x="36728" y="40708"/>
                      <a:pt x="35689" y="39480"/>
                    </a:cubicBezTo>
                    <a:lnTo>
                      <a:pt x="35689" y="39472"/>
                    </a:lnTo>
                    <a:cubicBezTo>
                      <a:pt x="36187" y="39363"/>
                      <a:pt x="36689" y="39310"/>
                      <a:pt x="37187" y="39310"/>
                    </a:cubicBezTo>
                    <a:close/>
                    <a:moveTo>
                      <a:pt x="124475" y="37261"/>
                    </a:moveTo>
                    <a:cubicBezTo>
                      <a:pt x="127048" y="37261"/>
                      <a:pt x="129621" y="38627"/>
                      <a:pt x="130527" y="41362"/>
                    </a:cubicBezTo>
                    <a:cubicBezTo>
                      <a:pt x="130751" y="42043"/>
                      <a:pt x="130867" y="42760"/>
                      <a:pt x="130867" y="43486"/>
                    </a:cubicBezTo>
                    <a:cubicBezTo>
                      <a:pt x="130392" y="43384"/>
                      <a:pt x="129914" y="43334"/>
                      <a:pt x="129439" y="43334"/>
                    </a:cubicBezTo>
                    <a:cubicBezTo>
                      <a:pt x="127578" y="43334"/>
                      <a:pt x="125778" y="44101"/>
                      <a:pt x="124478" y="45493"/>
                    </a:cubicBezTo>
                    <a:cubicBezTo>
                      <a:pt x="123206" y="44113"/>
                      <a:pt x="121405" y="43333"/>
                      <a:pt x="119532" y="43333"/>
                    </a:cubicBezTo>
                    <a:cubicBezTo>
                      <a:pt x="119039" y="43333"/>
                      <a:pt x="118555" y="43387"/>
                      <a:pt x="118089" y="43486"/>
                    </a:cubicBezTo>
                    <a:cubicBezTo>
                      <a:pt x="118089" y="42760"/>
                      <a:pt x="118197" y="42034"/>
                      <a:pt x="118430" y="41344"/>
                    </a:cubicBezTo>
                    <a:cubicBezTo>
                      <a:pt x="119339" y="38623"/>
                      <a:pt x="121907" y="37261"/>
                      <a:pt x="124475" y="37261"/>
                    </a:cubicBezTo>
                    <a:close/>
                    <a:moveTo>
                      <a:pt x="77632" y="37306"/>
                    </a:moveTo>
                    <a:cubicBezTo>
                      <a:pt x="80806" y="37306"/>
                      <a:pt x="83980" y="39382"/>
                      <a:pt x="84022" y="43538"/>
                    </a:cubicBezTo>
                    <a:lnTo>
                      <a:pt x="84022" y="43538"/>
                    </a:lnTo>
                    <a:cubicBezTo>
                      <a:pt x="83549" y="43437"/>
                      <a:pt x="83074" y="43388"/>
                      <a:pt x="82603" y="43388"/>
                    </a:cubicBezTo>
                    <a:cubicBezTo>
                      <a:pt x="80742" y="43388"/>
                      <a:pt x="78941" y="44154"/>
                      <a:pt x="77642" y="45547"/>
                    </a:cubicBezTo>
                    <a:cubicBezTo>
                      <a:pt x="76360" y="44167"/>
                      <a:pt x="74568" y="43387"/>
                      <a:pt x="72687" y="43387"/>
                    </a:cubicBezTo>
                    <a:cubicBezTo>
                      <a:pt x="72203" y="43387"/>
                      <a:pt x="71719" y="43441"/>
                      <a:pt x="71244" y="43540"/>
                    </a:cubicBezTo>
                    <a:cubicBezTo>
                      <a:pt x="71280" y="39385"/>
                      <a:pt x="74456" y="37306"/>
                      <a:pt x="77632" y="37306"/>
                    </a:cubicBezTo>
                    <a:close/>
                    <a:moveTo>
                      <a:pt x="100947" y="37306"/>
                    </a:moveTo>
                    <a:cubicBezTo>
                      <a:pt x="104122" y="37306"/>
                      <a:pt x="107296" y="39383"/>
                      <a:pt x="107337" y="43540"/>
                    </a:cubicBezTo>
                    <a:cubicBezTo>
                      <a:pt x="106864" y="43438"/>
                      <a:pt x="106386" y="43388"/>
                      <a:pt x="105913" y="43388"/>
                    </a:cubicBezTo>
                    <a:cubicBezTo>
                      <a:pt x="104054" y="43388"/>
                      <a:pt x="102249" y="44154"/>
                      <a:pt x="100957" y="45547"/>
                    </a:cubicBezTo>
                    <a:cubicBezTo>
                      <a:pt x="99676" y="44167"/>
                      <a:pt x="97883" y="43387"/>
                      <a:pt x="96002" y="43387"/>
                    </a:cubicBezTo>
                    <a:cubicBezTo>
                      <a:pt x="95518" y="43387"/>
                      <a:pt x="95034" y="43441"/>
                      <a:pt x="94559" y="43540"/>
                    </a:cubicBezTo>
                    <a:cubicBezTo>
                      <a:pt x="94595" y="39385"/>
                      <a:pt x="97771" y="37306"/>
                      <a:pt x="100947" y="37306"/>
                    </a:cubicBezTo>
                    <a:close/>
                    <a:moveTo>
                      <a:pt x="54009" y="37465"/>
                    </a:moveTo>
                    <a:cubicBezTo>
                      <a:pt x="56582" y="37465"/>
                      <a:pt x="59156" y="38830"/>
                      <a:pt x="60061" y="41559"/>
                    </a:cubicBezTo>
                    <a:cubicBezTo>
                      <a:pt x="60285" y="42249"/>
                      <a:pt x="60393" y="42966"/>
                      <a:pt x="60393" y="43692"/>
                    </a:cubicBezTo>
                    <a:cubicBezTo>
                      <a:pt x="59920" y="43590"/>
                      <a:pt x="59442" y="43540"/>
                      <a:pt x="58969" y="43540"/>
                    </a:cubicBezTo>
                    <a:cubicBezTo>
                      <a:pt x="57110" y="43540"/>
                      <a:pt x="55305" y="44307"/>
                      <a:pt x="54013" y="45699"/>
                    </a:cubicBezTo>
                    <a:cubicBezTo>
                      <a:pt x="52739" y="44318"/>
                      <a:pt x="50951" y="43539"/>
                      <a:pt x="49072" y="43539"/>
                    </a:cubicBezTo>
                    <a:cubicBezTo>
                      <a:pt x="49061" y="43539"/>
                      <a:pt x="49051" y="43540"/>
                      <a:pt x="49040" y="43540"/>
                    </a:cubicBezTo>
                    <a:cubicBezTo>
                      <a:pt x="48556" y="43540"/>
                      <a:pt x="48072" y="43593"/>
                      <a:pt x="47597" y="43692"/>
                    </a:cubicBezTo>
                    <a:cubicBezTo>
                      <a:pt x="47597" y="42966"/>
                      <a:pt x="47714" y="42249"/>
                      <a:pt x="47938" y="41559"/>
                    </a:cubicBezTo>
                    <a:lnTo>
                      <a:pt x="47956" y="41550"/>
                    </a:lnTo>
                    <a:cubicBezTo>
                      <a:pt x="48865" y="38827"/>
                      <a:pt x="51437" y="37465"/>
                      <a:pt x="54009" y="37465"/>
                    </a:cubicBezTo>
                    <a:close/>
                    <a:moveTo>
                      <a:pt x="7163" y="37500"/>
                    </a:moveTo>
                    <a:cubicBezTo>
                      <a:pt x="10339" y="37500"/>
                      <a:pt x="13516" y="39579"/>
                      <a:pt x="13556" y="43737"/>
                    </a:cubicBezTo>
                    <a:cubicBezTo>
                      <a:pt x="13079" y="43632"/>
                      <a:pt x="12598" y="43582"/>
                      <a:pt x="12120" y="43582"/>
                    </a:cubicBezTo>
                    <a:cubicBezTo>
                      <a:pt x="10263" y="43582"/>
                      <a:pt x="8460" y="44350"/>
                      <a:pt x="7163" y="45739"/>
                    </a:cubicBezTo>
                    <a:lnTo>
                      <a:pt x="7163" y="45739"/>
                    </a:lnTo>
                    <a:cubicBezTo>
                      <a:pt x="5882" y="44362"/>
                      <a:pt x="4092" y="43584"/>
                      <a:pt x="2212" y="43584"/>
                    </a:cubicBezTo>
                    <a:cubicBezTo>
                      <a:pt x="1728" y="43584"/>
                      <a:pt x="1245" y="43638"/>
                      <a:pt x="770" y="43737"/>
                    </a:cubicBezTo>
                    <a:cubicBezTo>
                      <a:pt x="810" y="39579"/>
                      <a:pt x="3987" y="37500"/>
                      <a:pt x="7163" y="37500"/>
                    </a:cubicBezTo>
                    <a:close/>
                    <a:moveTo>
                      <a:pt x="30463" y="37509"/>
                    </a:moveTo>
                    <a:cubicBezTo>
                      <a:pt x="33636" y="37509"/>
                      <a:pt x="36811" y="39587"/>
                      <a:pt x="36854" y="43742"/>
                    </a:cubicBezTo>
                    <a:lnTo>
                      <a:pt x="36854" y="43742"/>
                    </a:lnTo>
                    <a:cubicBezTo>
                      <a:pt x="36384" y="43642"/>
                      <a:pt x="35912" y="43594"/>
                      <a:pt x="35443" y="43594"/>
                    </a:cubicBezTo>
                    <a:cubicBezTo>
                      <a:pt x="33580" y="43594"/>
                      <a:pt x="31775" y="44360"/>
                      <a:pt x="30483" y="45753"/>
                    </a:cubicBezTo>
                    <a:cubicBezTo>
                      <a:pt x="29201" y="44373"/>
                      <a:pt x="27409" y="43593"/>
                      <a:pt x="25528" y="43593"/>
                    </a:cubicBezTo>
                    <a:cubicBezTo>
                      <a:pt x="25044" y="43593"/>
                      <a:pt x="24560" y="43638"/>
                      <a:pt x="24085" y="43746"/>
                    </a:cubicBezTo>
                    <a:cubicBezTo>
                      <a:pt x="24116" y="39588"/>
                      <a:pt x="27288" y="37509"/>
                      <a:pt x="30463" y="37509"/>
                    </a:cubicBezTo>
                    <a:close/>
                    <a:moveTo>
                      <a:pt x="119327" y="43718"/>
                    </a:moveTo>
                    <a:cubicBezTo>
                      <a:pt x="121267" y="43718"/>
                      <a:pt x="123141" y="44520"/>
                      <a:pt x="124478" y="45968"/>
                    </a:cubicBezTo>
                    <a:cubicBezTo>
                      <a:pt x="124458" y="45968"/>
                      <a:pt x="124439" y="45968"/>
                      <a:pt x="124419" y="45968"/>
                    </a:cubicBezTo>
                    <a:cubicBezTo>
                      <a:pt x="122550" y="45968"/>
                      <a:pt x="120782" y="46806"/>
                      <a:pt x="119541" y="48109"/>
                    </a:cubicBezTo>
                    <a:cubicBezTo>
                      <a:pt x="119622" y="46514"/>
                      <a:pt x="119039" y="45018"/>
                      <a:pt x="118045" y="43835"/>
                    </a:cubicBezTo>
                    <a:cubicBezTo>
                      <a:pt x="118472" y="43756"/>
                      <a:pt x="118901" y="43718"/>
                      <a:pt x="119327" y="43718"/>
                    </a:cubicBezTo>
                    <a:close/>
                    <a:moveTo>
                      <a:pt x="129624" y="43718"/>
                    </a:moveTo>
                    <a:cubicBezTo>
                      <a:pt x="130049" y="43718"/>
                      <a:pt x="130477" y="43756"/>
                      <a:pt x="130903" y="43835"/>
                    </a:cubicBezTo>
                    <a:cubicBezTo>
                      <a:pt x="129908" y="45018"/>
                      <a:pt x="129326" y="46523"/>
                      <a:pt x="129415" y="48109"/>
                    </a:cubicBezTo>
                    <a:cubicBezTo>
                      <a:pt x="128165" y="46806"/>
                      <a:pt x="126397" y="45968"/>
                      <a:pt x="124537" y="45968"/>
                    </a:cubicBezTo>
                    <a:cubicBezTo>
                      <a:pt x="124517" y="45968"/>
                      <a:pt x="124498" y="45968"/>
                      <a:pt x="124478" y="45968"/>
                    </a:cubicBezTo>
                    <a:cubicBezTo>
                      <a:pt x="125815" y="44520"/>
                      <a:pt x="127689" y="43718"/>
                      <a:pt x="129624" y="43718"/>
                    </a:cubicBezTo>
                    <a:close/>
                    <a:moveTo>
                      <a:pt x="82779" y="43762"/>
                    </a:moveTo>
                    <a:cubicBezTo>
                      <a:pt x="83204" y="43762"/>
                      <a:pt x="83632" y="43801"/>
                      <a:pt x="84057" y="43880"/>
                    </a:cubicBezTo>
                    <a:cubicBezTo>
                      <a:pt x="83063" y="45063"/>
                      <a:pt x="82480" y="46559"/>
                      <a:pt x="82561" y="48154"/>
                    </a:cubicBezTo>
                    <a:cubicBezTo>
                      <a:pt x="81320" y="46851"/>
                      <a:pt x="79552" y="46012"/>
                      <a:pt x="77683" y="46012"/>
                    </a:cubicBezTo>
                    <a:cubicBezTo>
                      <a:pt x="77666" y="46012"/>
                      <a:pt x="77650" y="46012"/>
                      <a:pt x="77633" y="46013"/>
                    </a:cubicBezTo>
                    <a:lnTo>
                      <a:pt x="77633" y="46013"/>
                    </a:lnTo>
                    <a:cubicBezTo>
                      <a:pt x="78970" y="44565"/>
                      <a:pt x="80844" y="43762"/>
                      <a:pt x="82779" y="43762"/>
                    </a:cubicBezTo>
                    <a:close/>
                    <a:moveTo>
                      <a:pt x="59124" y="43911"/>
                    </a:moveTo>
                    <a:cubicBezTo>
                      <a:pt x="59554" y="43911"/>
                      <a:pt x="59988" y="43951"/>
                      <a:pt x="60420" y="44032"/>
                    </a:cubicBezTo>
                    <a:cubicBezTo>
                      <a:pt x="59425" y="45224"/>
                      <a:pt x="58843" y="46721"/>
                      <a:pt x="58932" y="48316"/>
                    </a:cubicBezTo>
                    <a:lnTo>
                      <a:pt x="58923" y="48307"/>
                    </a:lnTo>
                    <a:cubicBezTo>
                      <a:pt x="57682" y="47003"/>
                      <a:pt x="55914" y="46165"/>
                      <a:pt x="54045" y="46165"/>
                    </a:cubicBezTo>
                    <a:cubicBezTo>
                      <a:pt x="54026" y="46165"/>
                      <a:pt x="54006" y="46165"/>
                      <a:pt x="53986" y="46165"/>
                    </a:cubicBezTo>
                    <a:cubicBezTo>
                      <a:pt x="53966" y="46165"/>
                      <a:pt x="53947" y="46165"/>
                      <a:pt x="53927" y="46165"/>
                    </a:cubicBezTo>
                    <a:cubicBezTo>
                      <a:pt x="52067" y="46165"/>
                      <a:pt x="50299" y="47003"/>
                      <a:pt x="49049" y="48307"/>
                    </a:cubicBezTo>
                    <a:cubicBezTo>
                      <a:pt x="49138" y="46712"/>
                      <a:pt x="48556" y="45206"/>
                      <a:pt x="47561" y="44032"/>
                    </a:cubicBezTo>
                    <a:cubicBezTo>
                      <a:pt x="47990" y="43953"/>
                      <a:pt x="48420" y="43914"/>
                      <a:pt x="48848" y="43914"/>
                    </a:cubicBezTo>
                    <a:cubicBezTo>
                      <a:pt x="50781" y="43914"/>
                      <a:pt x="52652" y="44711"/>
                      <a:pt x="53995" y="46156"/>
                    </a:cubicBezTo>
                    <a:cubicBezTo>
                      <a:pt x="55328" y="44713"/>
                      <a:pt x="57194" y="43911"/>
                      <a:pt x="59124" y="43911"/>
                    </a:cubicBezTo>
                    <a:close/>
                    <a:moveTo>
                      <a:pt x="25317" y="43968"/>
                    </a:moveTo>
                    <a:cubicBezTo>
                      <a:pt x="27250" y="43968"/>
                      <a:pt x="29122" y="44764"/>
                      <a:pt x="30465" y="46210"/>
                    </a:cubicBezTo>
                    <a:lnTo>
                      <a:pt x="30465" y="46210"/>
                    </a:lnTo>
                    <a:cubicBezTo>
                      <a:pt x="30462" y="46210"/>
                      <a:pt x="30459" y="46210"/>
                      <a:pt x="30456" y="46210"/>
                    </a:cubicBezTo>
                    <a:cubicBezTo>
                      <a:pt x="30446" y="46210"/>
                      <a:pt x="30436" y="46210"/>
                      <a:pt x="30426" y="46210"/>
                    </a:cubicBezTo>
                    <a:cubicBezTo>
                      <a:pt x="28546" y="46210"/>
                      <a:pt x="26775" y="47041"/>
                      <a:pt x="25519" y="48351"/>
                    </a:cubicBezTo>
                    <a:cubicBezTo>
                      <a:pt x="25608" y="46765"/>
                      <a:pt x="25026" y="45269"/>
                      <a:pt x="24031" y="44086"/>
                    </a:cubicBezTo>
                    <a:cubicBezTo>
                      <a:pt x="24460" y="44007"/>
                      <a:pt x="24890" y="43968"/>
                      <a:pt x="25317" y="43968"/>
                    </a:cubicBezTo>
                    <a:close/>
                    <a:moveTo>
                      <a:pt x="106094" y="43751"/>
                    </a:moveTo>
                    <a:cubicBezTo>
                      <a:pt x="106570" y="43751"/>
                      <a:pt x="107049" y="43799"/>
                      <a:pt x="107525" y="43898"/>
                    </a:cubicBezTo>
                    <a:cubicBezTo>
                      <a:pt x="106512" y="45161"/>
                      <a:pt x="105939" y="46747"/>
                      <a:pt x="106127" y="48423"/>
                    </a:cubicBezTo>
                    <a:lnTo>
                      <a:pt x="106118" y="48414"/>
                    </a:lnTo>
                    <a:cubicBezTo>
                      <a:pt x="104866" y="46958"/>
                      <a:pt x="102990" y="46012"/>
                      <a:pt x="100995" y="46012"/>
                    </a:cubicBezTo>
                    <a:cubicBezTo>
                      <a:pt x="100976" y="46012"/>
                      <a:pt x="100958" y="46013"/>
                      <a:pt x="100939" y="46013"/>
                    </a:cubicBezTo>
                    <a:cubicBezTo>
                      <a:pt x="100919" y="46012"/>
                      <a:pt x="100899" y="46012"/>
                      <a:pt x="100879" y="46012"/>
                    </a:cubicBezTo>
                    <a:cubicBezTo>
                      <a:pt x="99020" y="46012"/>
                      <a:pt x="97252" y="46842"/>
                      <a:pt x="96011" y="48154"/>
                    </a:cubicBezTo>
                    <a:cubicBezTo>
                      <a:pt x="96091" y="46559"/>
                      <a:pt x="95509" y="45054"/>
                      <a:pt x="94514" y="43880"/>
                    </a:cubicBezTo>
                    <a:cubicBezTo>
                      <a:pt x="94946" y="43798"/>
                      <a:pt x="95380" y="43758"/>
                      <a:pt x="95811" y="43758"/>
                    </a:cubicBezTo>
                    <a:cubicBezTo>
                      <a:pt x="97740" y="43758"/>
                      <a:pt x="99607" y="44561"/>
                      <a:pt x="100948" y="46004"/>
                    </a:cubicBezTo>
                    <a:cubicBezTo>
                      <a:pt x="102286" y="44551"/>
                      <a:pt x="104160" y="43751"/>
                      <a:pt x="106094" y="43751"/>
                    </a:cubicBezTo>
                    <a:close/>
                    <a:moveTo>
                      <a:pt x="70812" y="39306"/>
                    </a:moveTo>
                    <a:cubicBezTo>
                      <a:pt x="71289" y="39306"/>
                      <a:pt x="71770" y="39355"/>
                      <a:pt x="72248" y="39454"/>
                    </a:cubicBezTo>
                    <a:cubicBezTo>
                      <a:pt x="71271" y="40699"/>
                      <a:pt x="70742" y="42276"/>
                      <a:pt x="70939" y="43925"/>
                    </a:cubicBezTo>
                    <a:cubicBezTo>
                      <a:pt x="71449" y="43811"/>
                      <a:pt x="71962" y="43756"/>
                      <a:pt x="72472" y="43756"/>
                    </a:cubicBezTo>
                    <a:cubicBezTo>
                      <a:pt x="74409" y="43756"/>
                      <a:pt x="76285" y="44558"/>
                      <a:pt x="77633" y="46013"/>
                    </a:cubicBezTo>
                    <a:lnTo>
                      <a:pt x="77633" y="46013"/>
                    </a:lnTo>
                    <a:cubicBezTo>
                      <a:pt x="77630" y="46013"/>
                      <a:pt x="77627" y="46013"/>
                      <a:pt x="77624" y="46013"/>
                    </a:cubicBezTo>
                    <a:cubicBezTo>
                      <a:pt x="77606" y="46013"/>
                      <a:pt x="77588" y="46012"/>
                      <a:pt x="77570" y="46012"/>
                    </a:cubicBezTo>
                    <a:cubicBezTo>
                      <a:pt x="75529" y="46012"/>
                      <a:pt x="73598" y="47021"/>
                      <a:pt x="72346" y="48540"/>
                    </a:cubicBezTo>
                    <a:cubicBezTo>
                      <a:pt x="72703" y="44850"/>
                      <a:pt x="69416" y="41568"/>
                      <a:pt x="65713" y="41568"/>
                    </a:cubicBezTo>
                    <a:cubicBezTo>
                      <a:pt x="65693" y="41568"/>
                      <a:pt x="65673" y="41568"/>
                      <a:pt x="65653" y="41568"/>
                    </a:cubicBezTo>
                    <a:lnTo>
                      <a:pt x="65653" y="41559"/>
                    </a:lnTo>
                    <a:cubicBezTo>
                      <a:pt x="66997" y="40107"/>
                      <a:pt x="68873" y="39306"/>
                      <a:pt x="70812" y="39306"/>
                    </a:cubicBezTo>
                    <a:close/>
                    <a:moveTo>
                      <a:pt x="35618" y="43957"/>
                    </a:moveTo>
                    <a:cubicBezTo>
                      <a:pt x="36091" y="43957"/>
                      <a:pt x="36568" y="44006"/>
                      <a:pt x="37042" y="44104"/>
                    </a:cubicBezTo>
                    <a:cubicBezTo>
                      <a:pt x="36020" y="45350"/>
                      <a:pt x="35456" y="46945"/>
                      <a:pt x="35635" y="48620"/>
                    </a:cubicBezTo>
                    <a:cubicBezTo>
                      <a:pt x="34383" y="47164"/>
                      <a:pt x="32507" y="46210"/>
                      <a:pt x="30511" y="46210"/>
                    </a:cubicBezTo>
                    <a:cubicBezTo>
                      <a:pt x="30496" y="46210"/>
                      <a:pt x="30480" y="46210"/>
                      <a:pt x="30465" y="46210"/>
                    </a:cubicBezTo>
                    <a:lnTo>
                      <a:pt x="30465" y="46210"/>
                    </a:lnTo>
                    <a:cubicBezTo>
                      <a:pt x="31804" y="44762"/>
                      <a:pt x="33682" y="43957"/>
                      <a:pt x="35618" y="43957"/>
                    </a:cubicBezTo>
                    <a:close/>
                    <a:moveTo>
                      <a:pt x="112822" y="41864"/>
                    </a:moveTo>
                    <a:cubicBezTo>
                      <a:pt x="115997" y="41864"/>
                      <a:pt x="119174" y="43943"/>
                      <a:pt x="119218" y="48100"/>
                    </a:cubicBezTo>
                    <a:cubicBezTo>
                      <a:pt x="118743" y="47999"/>
                      <a:pt x="118265" y="47949"/>
                      <a:pt x="117790" y="47949"/>
                    </a:cubicBezTo>
                    <a:cubicBezTo>
                      <a:pt x="115926" y="47949"/>
                      <a:pt x="114120" y="48715"/>
                      <a:pt x="112821" y="50108"/>
                    </a:cubicBezTo>
                    <a:cubicBezTo>
                      <a:pt x="111548" y="48728"/>
                      <a:pt x="109756" y="47948"/>
                      <a:pt x="107874" y="47948"/>
                    </a:cubicBezTo>
                    <a:cubicBezTo>
                      <a:pt x="107391" y="47948"/>
                      <a:pt x="106907" y="48002"/>
                      <a:pt x="106432" y="48100"/>
                    </a:cubicBezTo>
                    <a:cubicBezTo>
                      <a:pt x="106472" y="43943"/>
                      <a:pt x="109646" y="41864"/>
                      <a:pt x="112822" y="41864"/>
                    </a:cubicBezTo>
                    <a:close/>
                    <a:moveTo>
                      <a:pt x="136132" y="41864"/>
                    </a:moveTo>
                    <a:cubicBezTo>
                      <a:pt x="139308" y="41864"/>
                      <a:pt x="142484" y="43943"/>
                      <a:pt x="142525" y="48100"/>
                    </a:cubicBezTo>
                    <a:cubicBezTo>
                      <a:pt x="142051" y="47999"/>
                      <a:pt x="141574" y="47949"/>
                      <a:pt x="141100" y="47949"/>
                    </a:cubicBezTo>
                    <a:cubicBezTo>
                      <a:pt x="139242" y="47949"/>
                      <a:pt x="137437" y="48715"/>
                      <a:pt x="136145" y="50108"/>
                    </a:cubicBezTo>
                    <a:cubicBezTo>
                      <a:pt x="134863" y="48728"/>
                      <a:pt x="133071" y="47948"/>
                      <a:pt x="131190" y="47948"/>
                    </a:cubicBezTo>
                    <a:cubicBezTo>
                      <a:pt x="130706" y="47948"/>
                      <a:pt x="130222" y="48002"/>
                      <a:pt x="129747" y="48100"/>
                    </a:cubicBezTo>
                    <a:cubicBezTo>
                      <a:pt x="129783" y="43943"/>
                      <a:pt x="132957" y="41864"/>
                      <a:pt x="136132" y="41864"/>
                    </a:cubicBezTo>
                    <a:close/>
                    <a:moveTo>
                      <a:pt x="89293" y="41912"/>
                    </a:moveTo>
                    <a:cubicBezTo>
                      <a:pt x="92468" y="41912"/>
                      <a:pt x="95642" y="43988"/>
                      <a:pt x="95679" y="48143"/>
                    </a:cubicBezTo>
                    <a:lnTo>
                      <a:pt x="95679" y="48143"/>
                    </a:lnTo>
                    <a:cubicBezTo>
                      <a:pt x="95207" y="48043"/>
                      <a:pt x="94732" y="47994"/>
                      <a:pt x="94260" y="47994"/>
                    </a:cubicBezTo>
                    <a:cubicBezTo>
                      <a:pt x="92399" y="47994"/>
                      <a:pt x="90599" y="48760"/>
                      <a:pt x="89299" y="50152"/>
                    </a:cubicBezTo>
                    <a:cubicBezTo>
                      <a:pt x="88018" y="48773"/>
                      <a:pt x="86226" y="47993"/>
                      <a:pt x="84344" y="47993"/>
                    </a:cubicBezTo>
                    <a:cubicBezTo>
                      <a:pt x="83860" y="47993"/>
                      <a:pt x="83376" y="48047"/>
                      <a:pt x="82902" y="48145"/>
                    </a:cubicBezTo>
                    <a:cubicBezTo>
                      <a:pt x="82937" y="43991"/>
                      <a:pt x="86116" y="41912"/>
                      <a:pt x="89293" y="41912"/>
                    </a:cubicBezTo>
                    <a:close/>
                    <a:moveTo>
                      <a:pt x="42335" y="42067"/>
                    </a:moveTo>
                    <a:cubicBezTo>
                      <a:pt x="45509" y="42067"/>
                      <a:pt x="48681" y="44143"/>
                      <a:pt x="48726" y="48298"/>
                    </a:cubicBezTo>
                    <a:lnTo>
                      <a:pt x="48726" y="48298"/>
                    </a:lnTo>
                    <a:cubicBezTo>
                      <a:pt x="48251" y="48196"/>
                      <a:pt x="47772" y="48146"/>
                      <a:pt x="47298" y="48146"/>
                    </a:cubicBezTo>
                    <a:cubicBezTo>
                      <a:pt x="45434" y="48146"/>
                      <a:pt x="43630" y="48912"/>
                      <a:pt x="42337" y="50305"/>
                    </a:cubicBezTo>
                    <a:cubicBezTo>
                      <a:pt x="41056" y="48925"/>
                      <a:pt x="39264" y="48145"/>
                      <a:pt x="37382" y="48145"/>
                    </a:cubicBezTo>
                    <a:cubicBezTo>
                      <a:pt x="36898" y="48145"/>
                      <a:pt x="36415" y="48199"/>
                      <a:pt x="35940" y="48307"/>
                    </a:cubicBezTo>
                    <a:cubicBezTo>
                      <a:pt x="35980" y="44148"/>
                      <a:pt x="39158" y="42067"/>
                      <a:pt x="42335" y="42067"/>
                    </a:cubicBezTo>
                    <a:close/>
                    <a:moveTo>
                      <a:pt x="65651" y="42067"/>
                    </a:moveTo>
                    <a:cubicBezTo>
                      <a:pt x="68826" y="42067"/>
                      <a:pt x="72001" y="44146"/>
                      <a:pt x="72041" y="48307"/>
                    </a:cubicBezTo>
                    <a:cubicBezTo>
                      <a:pt x="71563" y="48202"/>
                      <a:pt x="71080" y="48150"/>
                      <a:pt x="70601" y="48150"/>
                    </a:cubicBezTo>
                    <a:cubicBezTo>
                      <a:pt x="68748" y="48150"/>
                      <a:pt x="66948" y="48916"/>
                      <a:pt x="65653" y="50305"/>
                    </a:cubicBezTo>
                    <a:cubicBezTo>
                      <a:pt x="64371" y="48934"/>
                      <a:pt x="62579" y="48145"/>
                      <a:pt x="60697" y="48145"/>
                    </a:cubicBezTo>
                    <a:cubicBezTo>
                      <a:pt x="60214" y="48145"/>
                      <a:pt x="59730" y="48199"/>
                      <a:pt x="59255" y="48307"/>
                    </a:cubicBezTo>
                    <a:cubicBezTo>
                      <a:pt x="59295" y="44148"/>
                      <a:pt x="62473" y="42067"/>
                      <a:pt x="65651" y="42067"/>
                    </a:cubicBezTo>
                    <a:close/>
                    <a:moveTo>
                      <a:pt x="18806" y="42117"/>
                    </a:moveTo>
                    <a:cubicBezTo>
                      <a:pt x="21981" y="42117"/>
                      <a:pt x="25156" y="44198"/>
                      <a:pt x="25196" y="48360"/>
                    </a:cubicBezTo>
                    <a:cubicBezTo>
                      <a:pt x="24717" y="48255"/>
                      <a:pt x="24234" y="48204"/>
                      <a:pt x="23755" y="48204"/>
                    </a:cubicBezTo>
                    <a:cubicBezTo>
                      <a:pt x="21902" y="48204"/>
                      <a:pt x="20103" y="48970"/>
                      <a:pt x="18807" y="50359"/>
                    </a:cubicBezTo>
                    <a:cubicBezTo>
                      <a:pt x="17526" y="48988"/>
                      <a:pt x="15734" y="48199"/>
                      <a:pt x="13852" y="48199"/>
                    </a:cubicBezTo>
                    <a:cubicBezTo>
                      <a:pt x="13368" y="48199"/>
                      <a:pt x="12884" y="48253"/>
                      <a:pt x="12409" y="48360"/>
                    </a:cubicBezTo>
                    <a:cubicBezTo>
                      <a:pt x="12454" y="44198"/>
                      <a:pt x="15631" y="42117"/>
                      <a:pt x="18806" y="42117"/>
                    </a:cubicBezTo>
                    <a:close/>
                    <a:moveTo>
                      <a:pt x="117967" y="48323"/>
                    </a:moveTo>
                    <a:cubicBezTo>
                      <a:pt x="118392" y="48323"/>
                      <a:pt x="118820" y="48362"/>
                      <a:pt x="119245" y="48441"/>
                    </a:cubicBezTo>
                    <a:cubicBezTo>
                      <a:pt x="118253" y="49621"/>
                      <a:pt x="117671" y="51114"/>
                      <a:pt x="117757" y="52706"/>
                    </a:cubicBezTo>
                    <a:lnTo>
                      <a:pt x="117757" y="52706"/>
                    </a:lnTo>
                    <a:cubicBezTo>
                      <a:pt x="116507" y="51403"/>
                      <a:pt x="114740" y="50573"/>
                      <a:pt x="112880" y="50573"/>
                    </a:cubicBezTo>
                    <a:cubicBezTo>
                      <a:pt x="112860" y="50573"/>
                      <a:pt x="112840" y="50573"/>
                      <a:pt x="112821" y="50574"/>
                    </a:cubicBezTo>
                    <a:cubicBezTo>
                      <a:pt x="114158" y="49126"/>
                      <a:pt x="116031" y="48323"/>
                      <a:pt x="117967" y="48323"/>
                    </a:cubicBezTo>
                    <a:close/>
                    <a:moveTo>
                      <a:pt x="130990" y="48323"/>
                    </a:moveTo>
                    <a:cubicBezTo>
                      <a:pt x="132925" y="48323"/>
                      <a:pt x="134799" y="49126"/>
                      <a:pt x="136136" y="50574"/>
                    </a:cubicBezTo>
                    <a:cubicBezTo>
                      <a:pt x="136116" y="50573"/>
                      <a:pt x="136096" y="50573"/>
                      <a:pt x="136077" y="50573"/>
                    </a:cubicBezTo>
                    <a:cubicBezTo>
                      <a:pt x="134208" y="50573"/>
                      <a:pt x="132440" y="51412"/>
                      <a:pt x="131199" y="52715"/>
                    </a:cubicBezTo>
                    <a:cubicBezTo>
                      <a:pt x="131279" y="51120"/>
                      <a:pt x="130697" y="49624"/>
                      <a:pt x="129711" y="48441"/>
                    </a:cubicBezTo>
                    <a:cubicBezTo>
                      <a:pt x="130137" y="48362"/>
                      <a:pt x="130565" y="48323"/>
                      <a:pt x="130990" y="48323"/>
                    </a:cubicBezTo>
                    <a:close/>
                    <a:moveTo>
                      <a:pt x="94437" y="48359"/>
                    </a:moveTo>
                    <a:cubicBezTo>
                      <a:pt x="94862" y="48359"/>
                      <a:pt x="95289" y="48398"/>
                      <a:pt x="95715" y="48477"/>
                    </a:cubicBezTo>
                    <a:cubicBezTo>
                      <a:pt x="94722" y="49666"/>
                      <a:pt x="94140" y="51168"/>
                      <a:pt x="94227" y="52750"/>
                    </a:cubicBezTo>
                    <a:lnTo>
                      <a:pt x="94227" y="52750"/>
                    </a:lnTo>
                    <a:cubicBezTo>
                      <a:pt x="92986" y="51447"/>
                      <a:pt x="91219" y="50618"/>
                      <a:pt x="89350" y="50618"/>
                    </a:cubicBezTo>
                    <a:cubicBezTo>
                      <a:pt x="89330" y="50618"/>
                      <a:pt x="89310" y="50618"/>
                      <a:pt x="89290" y="50618"/>
                    </a:cubicBezTo>
                    <a:cubicBezTo>
                      <a:pt x="89270" y="50618"/>
                      <a:pt x="89250" y="50618"/>
                      <a:pt x="89231" y="50618"/>
                    </a:cubicBezTo>
                    <a:cubicBezTo>
                      <a:pt x="87362" y="50618"/>
                      <a:pt x="85603" y="51448"/>
                      <a:pt x="84353" y="52751"/>
                    </a:cubicBezTo>
                    <a:cubicBezTo>
                      <a:pt x="84443" y="51165"/>
                      <a:pt x="83860" y="49660"/>
                      <a:pt x="82866" y="48477"/>
                    </a:cubicBezTo>
                    <a:cubicBezTo>
                      <a:pt x="83291" y="48398"/>
                      <a:pt x="83719" y="48359"/>
                      <a:pt x="84144" y="48359"/>
                    </a:cubicBezTo>
                    <a:cubicBezTo>
                      <a:pt x="86080" y="48359"/>
                      <a:pt x="87955" y="49162"/>
                      <a:pt x="89299" y="50609"/>
                    </a:cubicBezTo>
                    <a:cubicBezTo>
                      <a:pt x="90637" y="49162"/>
                      <a:pt x="92504" y="48359"/>
                      <a:pt x="94437" y="48359"/>
                    </a:cubicBezTo>
                    <a:close/>
                    <a:moveTo>
                      <a:pt x="47485" y="48520"/>
                    </a:moveTo>
                    <a:cubicBezTo>
                      <a:pt x="47909" y="48520"/>
                      <a:pt x="48337" y="48559"/>
                      <a:pt x="48762" y="48638"/>
                    </a:cubicBezTo>
                    <a:cubicBezTo>
                      <a:pt x="47767" y="49821"/>
                      <a:pt x="47185" y="51326"/>
                      <a:pt x="47275" y="52912"/>
                    </a:cubicBezTo>
                    <a:cubicBezTo>
                      <a:pt x="46025" y="51609"/>
                      <a:pt x="44257" y="50779"/>
                      <a:pt x="42397" y="50779"/>
                    </a:cubicBezTo>
                    <a:cubicBezTo>
                      <a:pt x="42377" y="50779"/>
                      <a:pt x="42357" y="50779"/>
                      <a:pt x="42337" y="50780"/>
                    </a:cubicBezTo>
                    <a:cubicBezTo>
                      <a:pt x="43675" y="49325"/>
                      <a:pt x="45549" y="48520"/>
                      <a:pt x="47485" y="48520"/>
                    </a:cubicBezTo>
                    <a:close/>
                    <a:moveTo>
                      <a:pt x="60501" y="48529"/>
                    </a:moveTo>
                    <a:cubicBezTo>
                      <a:pt x="62439" y="48529"/>
                      <a:pt x="64308" y="49332"/>
                      <a:pt x="65653" y="50780"/>
                    </a:cubicBezTo>
                    <a:cubicBezTo>
                      <a:pt x="65633" y="50779"/>
                      <a:pt x="65613" y="50779"/>
                      <a:pt x="65593" y="50779"/>
                    </a:cubicBezTo>
                    <a:cubicBezTo>
                      <a:pt x="63725" y="50779"/>
                      <a:pt x="61957" y="51618"/>
                      <a:pt x="60715" y="52921"/>
                    </a:cubicBezTo>
                    <a:cubicBezTo>
                      <a:pt x="60796" y="51326"/>
                      <a:pt x="60214" y="49830"/>
                      <a:pt x="59219" y="48647"/>
                    </a:cubicBezTo>
                    <a:cubicBezTo>
                      <a:pt x="59646" y="48568"/>
                      <a:pt x="60075" y="48529"/>
                      <a:pt x="60501" y="48529"/>
                    </a:cubicBezTo>
                    <a:close/>
                    <a:moveTo>
                      <a:pt x="107662" y="48316"/>
                    </a:moveTo>
                    <a:cubicBezTo>
                      <a:pt x="109596" y="48316"/>
                      <a:pt x="111472" y="49118"/>
                      <a:pt x="112821" y="50574"/>
                    </a:cubicBezTo>
                    <a:cubicBezTo>
                      <a:pt x="112802" y="50573"/>
                      <a:pt x="112783" y="50573"/>
                      <a:pt x="112765" y="50573"/>
                    </a:cubicBezTo>
                    <a:cubicBezTo>
                      <a:pt x="110778" y="50573"/>
                      <a:pt x="108902" y="51519"/>
                      <a:pt x="107650" y="52966"/>
                    </a:cubicBezTo>
                    <a:lnTo>
                      <a:pt x="107650" y="52966"/>
                    </a:lnTo>
                    <a:cubicBezTo>
                      <a:pt x="107803" y="51290"/>
                      <a:pt x="107211" y="49713"/>
                      <a:pt x="106172" y="48477"/>
                    </a:cubicBezTo>
                    <a:cubicBezTo>
                      <a:pt x="106667" y="48369"/>
                      <a:pt x="107167" y="48316"/>
                      <a:pt x="107662" y="48316"/>
                    </a:cubicBezTo>
                    <a:close/>
                    <a:moveTo>
                      <a:pt x="13659" y="48573"/>
                    </a:moveTo>
                    <a:cubicBezTo>
                      <a:pt x="15592" y="48573"/>
                      <a:pt x="17464" y="49371"/>
                      <a:pt x="18807" y="50824"/>
                    </a:cubicBezTo>
                    <a:cubicBezTo>
                      <a:pt x="18787" y="50824"/>
                      <a:pt x="18768" y="50824"/>
                      <a:pt x="18748" y="50824"/>
                    </a:cubicBezTo>
                    <a:cubicBezTo>
                      <a:pt x="16879" y="50824"/>
                      <a:pt x="15111" y="51663"/>
                      <a:pt x="13870" y="52966"/>
                    </a:cubicBezTo>
                    <a:cubicBezTo>
                      <a:pt x="13951" y="51371"/>
                      <a:pt x="13368" y="49875"/>
                      <a:pt x="12374" y="48692"/>
                    </a:cubicBezTo>
                    <a:cubicBezTo>
                      <a:pt x="12802" y="48612"/>
                      <a:pt x="13232" y="48573"/>
                      <a:pt x="13659" y="48573"/>
                    </a:cubicBezTo>
                    <a:close/>
                    <a:moveTo>
                      <a:pt x="23953" y="48574"/>
                    </a:moveTo>
                    <a:cubicBezTo>
                      <a:pt x="24378" y="48574"/>
                      <a:pt x="24806" y="48613"/>
                      <a:pt x="25232" y="48692"/>
                    </a:cubicBezTo>
                    <a:cubicBezTo>
                      <a:pt x="24237" y="49875"/>
                      <a:pt x="23655" y="51371"/>
                      <a:pt x="23744" y="52966"/>
                    </a:cubicBezTo>
                    <a:cubicBezTo>
                      <a:pt x="22494" y="51663"/>
                      <a:pt x="20726" y="50824"/>
                      <a:pt x="18866" y="50824"/>
                    </a:cubicBezTo>
                    <a:cubicBezTo>
                      <a:pt x="18846" y="50824"/>
                      <a:pt x="18827" y="50824"/>
                      <a:pt x="18807" y="50824"/>
                    </a:cubicBezTo>
                    <a:cubicBezTo>
                      <a:pt x="20144" y="49377"/>
                      <a:pt x="22018" y="48574"/>
                      <a:pt x="23953" y="48574"/>
                    </a:cubicBezTo>
                    <a:close/>
                    <a:moveTo>
                      <a:pt x="37179" y="48522"/>
                    </a:moveTo>
                    <a:cubicBezTo>
                      <a:pt x="39113" y="48522"/>
                      <a:pt x="40989" y="49325"/>
                      <a:pt x="42337" y="50780"/>
                    </a:cubicBezTo>
                    <a:cubicBezTo>
                      <a:pt x="42319" y="50779"/>
                      <a:pt x="42300" y="50779"/>
                      <a:pt x="42282" y="50779"/>
                    </a:cubicBezTo>
                    <a:cubicBezTo>
                      <a:pt x="40295" y="50779"/>
                      <a:pt x="38419" y="51725"/>
                      <a:pt x="37167" y="53172"/>
                    </a:cubicBezTo>
                    <a:cubicBezTo>
                      <a:pt x="37320" y="51496"/>
                      <a:pt x="36728" y="49910"/>
                      <a:pt x="35689" y="48683"/>
                    </a:cubicBezTo>
                    <a:cubicBezTo>
                      <a:pt x="36184" y="48575"/>
                      <a:pt x="36683" y="48522"/>
                      <a:pt x="37179" y="48522"/>
                    </a:cubicBezTo>
                    <a:close/>
                    <a:moveTo>
                      <a:pt x="124475" y="46470"/>
                    </a:moveTo>
                    <a:cubicBezTo>
                      <a:pt x="127650" y="46470"/>
                      <a:pt x="130827" y="48548"/>
                      <a:pt x="130867" y="52706"/>
                    </a:cubicBezTo>
                    <a:cubicBezTo>
                      <a:pt x="130388" y="52601"/>
                      <a:pt x="129906" y="52550"/>
                      <a:pt x="129426" y="52550"/>
                    </a:cubicBezTo>
                    <a:cubicBezTo>
                      <a:pt x="127574" y="52550"/>
                      <a:pt x="125776" y="53316"/>
                      <a:pt x="124487" y="54704"/>
                    </a:cubicBezTo>
                    <a:cubicBezTo>
                      <a:pt x="123206" y="53333"/>
                      <a:pt x="121414" y="52545"/>
                      <a:pt x="119532" y="52545"/>
                    </a:cubicBezTo>
                    <a:cubicBezTo>
                      <a:pt x="119048" y="52545"/>
                      <a:pt x="118564" y="52599"/>
                      <a:pt x="118089" y="52706"/>
                    </a:cubicBezTo>
                    <a:cubicBezTo>
                      <a:pt x="118125" y="48548"/>
                      <a:pt x="121299" y="46470"/>
                      <a:pt x="124475" y="46470"/>
                    </a:cubicBezTo>
                    <a:close/>
                    <a:moveTo>
                      <a:pt x="77635" y="46519"/>
                    </a:moveTo>
                    <a:cubicBezTo>
                      <a:pt x="80808" y="46519"/>
                      <a:pt x="83981" y="48596"/>
                      <a:pt x="84022" y="52751"/>
                    </a:cubicBezTo>
                    <a:lnTo>
                      <a:pt x="84031" y="52760"/>
                    </a:lnTo>
                    <a:cubicBezTo>
                      <a:pt x="83550" y="52655"/>
                      <a:pt x="83066" y="52604"/>
                      <a:pt x="82586" y="52604"/>
                    </a:cubicBezTo>
                    <a:cubicBezTo>
                      <a:pt x="80731" y="52604"/>
                      <a:pt x="78937" y="53370"/>
                      <a:pt x="77642" y="54758"/>
                    </a:cubicBezTo>
                    <a:cubicBezTo>
                      <a:pt x="76360" y="53378"/>
                      <a:pt x="74568" y="52599"/>
                      <a:pt x="72696" y="52599"/>
                    </a:cubicBezTo>
                    <a:cubicBezTo>
                      <a:pt x="72203" y="52599"/>
                      <a:pt x="71719" y="52652"/>
                      <a:pt x="71244" y="52760"/>
                    </a:cubicBezTo>
                    <a:cubicBezTo>
                      <a:pt x="71280" y="48600"/>
                      <a:pt x="74457" y="46519"/>
                      <a:pt x="77635" y="46519"/>
                    </a:cubicBezTo>
                    <a:close/>
                    <a:moveTo>
                      <a:pt x="100946" y="46509"/>
                    </a:moveTo>
                    <a:cubicBezTo>
                      <a:pt x="104122" y="46509"/>
                      <a:pt x="107296" y="48585"/>
                      <a:pt x="107337" y="52742"/>
                    </a:cubicBezTo>
                    <a:cubicBezTo>
                      <a:pt x="106865" y="52641"/>
                      <a:pt x="106389" y="52591"/>
                      <a:pt x="105917" y="52591"/>
                    </a:cubicBezTo>
                    <a:cubicBezTo>
                      <a:pt x="104050" y="52591"/>
                      <a:pt x="102242" y="53364"/>
                      <a:pt x="100948" y="54758"/>
                    </a:cubicBezTo>
                    <a:lnTo>
                      <a:pt x="100948" y="54749"/>
                    </a:lnTo>
                    <a:cubicBezTo>
                      <a:pt x="99667" y="53369"/>
                      <a:pt x="97875" y="52590"/>
                      <a:pt x="95993" y="52590"/>
                    </a:cubicBezTo>
                    <a:cubicBezTo>
                      <a:pt x="95509" y="52590"/>
                      <a:pt x="95025" y="52643"/>
                      <a:pt x="94550" y="52742"/>
                    </a:cubicBezTo>
                    <a:cubicBezTo>
                      <a:pt x="94591" y="48588"/>
                      <a:pt x="97769" y="46509"/>
                      <a:pt x="100946" y="46509"/>
                    </a:cubicBezTo>
                    <a:close/>
                    <a:moveTo>
                      <a:pt x="53993" y="46670"/>
                    </a:moveTo>
                    <a:cubicBezTo>
                      <a:pt x="57169" y="46670"/>
                      <a:pt x="60344" y="48747"/>
                      <a:pt x="60384" y="52903"/>
                    </a:cubicBezTo>
                    <a:cubicBezTo>
                      <a:pt x="59911" y="52801"/>
                      <a:pt x="59433" y="52752"/>
                      <a:pt x="58960" y="52752"/>
                    </a:cubicBezTo>
                    <a:cubicBezTo>
                      <a:pt x="57101" y="52752"/>
                      <a:pt x="55295" y="53518"/>
                      <a:pt x="53995" y="54910"/>
                    </a:cubicBezTo>
                    <a:cubicBezTo>
                      <a:pt x="52714" y="53531"/>
                      <a:pt x="50922" y="52751"/>
                      <a:pt x="49040" y="52751"/>
                    </a:cubicBezTo>
                    <a:cubicBezTo>
                      <a:pt x="48556" y="52751"/>
                      <a:pt x="48072" y="52805"/>
                      <a:pt x="47597" y="52903"/>
                    </a:cubicBezTo>
                    <a:cubicBezTo>
                      <a:pt x="47638" y="48749"/>
                      <a:pt x="50816" y="46670"/>
                      <a:pt x="53993" y="46670"/>
                    </a:cubicBezTo>
                    <a:close/>
                    <a:moveTo>
                      <a:pt x="7145" y="46712"/>
                    </a:moveTo>
                    <a:cubicBezTo>
                      <a:pt x="10322" y="46712"/>
                      <a:pt x="13498" y="48790"/>
                      <a:pt x="13538" y="52948"/>
                    </a:cubicBezTo>
                    <a:cubicBezTo>
                      <a:pt x="13065" y="52846"/>
                      <a:pt x="12588" y="52796"/>
                      <a:pt x="12114" y="52796"/>
                    </a:cubicBezTo>
                    <a:cubicBezTo>
                      <a:pt x="10255" y="52796"/>
                      <a:pt x="8451" y="53563"/>
                      <a:pt x="7159" y="54955"/>
                    </a:cubicBezTo>
                    <a:cubicBezTo>
                      <a:pt x="5884" y="53583"/>
                      <a:pt x="4097" y="52805"/>
                      <a:pt x="2226" y="52805"/>
                    </a:cubicBezTo>
                    <a:cubicBezTo>
                      <a:pt x="2216" y="52805"/>
                      <a:pt x="2205" y="52805"/>
                      <a:pt x="2194" y="52805"/>
                    </a:cubicBezTo>
                    <a:lnTo>
                      <a:pt x="2194" y="52796"/>
                    </a:lnTo>
                    <a:cubicBezTo>
                      <a:pt x="1711" y="52796"/>
                      <a:pt x="1227" y="52850"/>
                      <a:pt x="752" y="52948"/>
                    </a:cubicBezTo>
                    <a:cubicBezTo>
                      <a:pt x="792" y="48790"/>
                      <a:pt x="3969" y="46712"/>
                      <a:pt x="7145" y="46712"/>
                    </a:cubicBezTo>
                    <a:close/>
                    <a:moveTo>
                      <a:pt x="30465" y="46717"/>
                    </a:moveTo>
                    <a:cubicBezTo>
                      <a:pt x="33637" y="46717"/>
                      <a:pt x="36811" y="48795"/>
                      <a:pt x="36854" y="52953"/>
                    </a:cubicBezTo>
                    <a:lnTo>
                      <a:pt x="36854" y="52953"/>
                    </a:lnTo>
                    <a:cubicBezTo>
                      <a:pt x="36379" y="52851"/>
                      <a:pt x="35901" y="52801"/>
                      <a:pt x="35426" y="52801"/>
                    </a:cubicBezTo>
                    <a:cubicBezTo>
                      <a:pt x="33569" y="52801"/>
                      <a:pt x="31771" y="53567"/>
                      <a:pt x="30483" y="54955"/>
                    </a:cubicBezTo>
                    <a:cubicBezTo>
                      <a:pt x="29201" y="53584"/>
                      <a:pt x="27409" y="52796"/>
                      <a:pt x="25528" y="52796"/>
                    </a:cubicBezTo>
                    <a:cubicBezTo>
                      <a:pt x="25044" y="52796"/>
                      <a:pt x="24560" y="52850"/>
                      <a:pt x="24085" y="52957"/>
                    </a:cubicBezTo>
                    <a:cubicBezTo>
                      <a:pt x="24116" y="48798"/>
                      <a:pt x="27290" y="46717"/>
                      <a:pt x="30465" y="46717"/>
                    </a:cubicBezTo>
                    <a:close/>
                    <a:moveTo>
                      <a:pt x="107865" y="57160"/>
                    </a:moveTo>
                    <a:cubicBezTo>
                      <a:pt x="107867" y="57160"/>
                      <a:pt x="107868" y="57160"/>
                      <a:pt x="107870" y="57160"/>
                    </a:cubicBezTo>
                    <a:lnTo>
                      <a:pt x="107870" y="57160"/>
                    </a:lnTo>
                    <a:cubicBezTo>
                      <a:pt x="107871" y="57160"/>
                      <a:pt x="107873" y="57160"/>
                      <a:pt x="107874" y="57160"/>
                    </a:cubicBezTo>
                    <a:close/>
                    <a:moveTo>
                      <a:pt x="129607" y="52925"/>
                    </a:moveTo>
                    <a:cubicBezTo>
                      <a:pt x="130037" y="52925"/>
                      <a:pt x="130471" y="52965"/>
                      <a:pt x="130903" y="53047"/>
                    </a:cubicBezTo>
                    <a:cubicBezTo>
                      <a:pt x="129908" y="54229"/>
                      <a:pt x="129326" y="55726"/>
                      <a:pt x="129415" y="57321"/>
                    </a:cubicBezTo>
                    <a:cubicBezTo>
                      <a:pt x="128165" y="56009"/>
                      <a:pt x="126406" y="55179"/>
                      <a:pt x="124538" y="55179"/>
                    </a:cubicBezTo>
                    <a:cubicBezTo>
                      <a:pt x="124518" y="55179"/>
                      <a:pt x="124498" y="55179"/>
                      <a:pt x="124478" y="55179"/>
                    </a:cubicBezTo>
                    <a:cubicBezTo>
                      <a:pt x="124458" y="55179"/>
                      <a:pt x="124438" y="55179"/>
                      <a:pt x="124418" y="55179"/>
                    </a:cubicBezTo>
                    <a:cubicBezTo>
                      <a:pt x="122550" y="55179"/>
                      <a:pt x="120782" y="56009"/>
                      <a:pt x="119541" y="57321"/>
                    </a:cubicBezTo>
                    <a:cubicBezTo>
                      <a:pt x="119622" y="55726"/>
                      <a:pt x="119039" y="54220"/>
                      <a:pt x="118045" y="53047"/>
                    </a:cubicBezTo>
                    <a:cubicBezTo>
                      <a:pt x="118478" y="52965"/>
                      <a:pt x="118913" y="52925"/>
                      <a:pt x="119344" y="52925"/>
                    </a:cubicBezTo>
                    <a:cubicBezTo>
                      <a:pt x="121276" y="52925"/>
                      <a:pt x="123138" y="53727"/>
                      <a:pt x="124478" y="55170"/>
                    </a:cubicBezTo>
                    <a:cubicBezTo>
                      <a:pt x="125811" y="53727"/>
                      <a:pt x="127678" y="52925"/>
                      <a:pt x="129607" y="52925"/>
                    </a:cubicBezTo>
                    <a:close/>
                    <a:moveTo>
                      <a:pt x="82780" y="52965"/>
                    </a:moveTo>
                    <a:cubicBezTo>
                      <a:pt x="83204" y="52965"/>
                      <a:pt x="83632" y="53003"/>
                      <a:pt x="84057" y="53082"/>
                    </a:cubicBezTo>
                    <a:cubicBezTo>
                      <a:pt x="83538" y="53701"/>
                      <a:pt x="83135" y="54409"/>
                      <a:pt x="82875" y="55170"/>
                    </a:cubicBezTo>
                    <a:cubicBezTo>
                      <a:pt x="82634" y="55866"/>
                      <a:pt x="82526" y="56607"/>
                      <a:pt x="82569" y="57347"/>
                    </a:cubicBezTo>
                    <a:lnTo>
                      <a:pt x="82569" y="57347"/>
                    </a:lnTo>
                    <a:cubicBezTo>
                      <a:pt x="81328" y="56053"/>
                      <a:pt x="79569" y="55215"/>
                      <a:pt x="77701" y="55215"/>
                    </a:cubicBezTo>
                    <a:cubicBezTo>
                      <a:pt x="77681" y="55215"/>
                      <a:pt x="77661" y="55215"/>
                      <a:pt x="77642" y="55215"/>
                    </a:cubicBezTo>
                    <a:cubicBezTo>
                      <a:pt x="78979" y="53768"/>
                      <a:pt x="80847" y="52965"/>
                      <a:pt x="82780" y="52965"/>
                    </a:cubicBezTo>
                    <a:close/>
                    <a:moveTo>
                      <a:pt x="95802" y="52974"/>
                    </a:moveTo>
                    <a:cubicBezTo>
                      <a:pt x="97735" y="52974"/>
                      <a:pt x="99602" y="53775"/>
                      <a:pt x="100939" y="55215"/>
                    </a:cubicBezTo>
                    <a:cubicBezTo>
                      <a:pt x="100919" y="55215"/>
                      <a:pt x="100900" y="55215"/>
                      <a:pt x="100880" y="55215"/>
                    </a:cubicBezTo>
                    <a:cubicBezTo>
                      <a:pt x="99020" y="55215"/>
                      <a:pt x="97252" y="56053"/>
                      <a:pt x="96011" y="57357"/>
                    </a:cubicBezTo>
                    <a:cubicBezTo>
                      <a:pt x="96047" y="56622"/>
                      <a:pt x="95948" y="55878"/>
                      <a:pt x="95706" y="55179"/>
                    </a:cubicBezTo>
                    <a:lnTo>
                      <a:pt x="95706" y="55170"/>
                    </a:lnTo>
                    <a:cubicBezTo>
                      <a:pt x="95446" y="54409"/>
                      <a:pt x="95043" y="53701"/>
                      <a:pt x="94523" y="53091"/>
                    </a:cubicBezTo>
                    <a:cubicBezTo>
                      <a:pt x="94949" y="53012"/>
                      <a:pt x="95377" y="52974"/>
                      <a:pt x="95802" y="52974"/>
                    </a:cubicBezTo>
                    <a:close/>
                    <a:moveTo>
                      <a:pt x="60697" y="57357"/>
                    </a:moveTo>
                    <a:cubicBezTo>
                      <a:pt x="60700" y="57357"/>
                      <a:pt x="60703" y="57357"/>
                      <a:pt x="60706" y="57357"/>
                    </a:cubicBezTo>
                    <a:lnTo>
                      <a:pt x="60706" y="57357"/>
                    </a:lnTo>
                    <a:cubicBezTo>
                      <a:pt x="60709" y="57357"/>
                      <a:pt x="60712" y="57357"/>
                      <a:pt x="60715" y="57357"/>
                    </a:cubicBezTo>
                    <a:close/>
                    <a:moveTo>
                      <a:pt x="48839" y="53117"/>
                    </a:moveTo>
                    <a:cubicBezTo>
                      <a:pt x="50775" y="53117"/>
                      <a:pt x="52650" y="53921"/>
                      <a:pt x="53995" y="55376"/>
                    </a:cubicBezTo>
                    <a:lnTo>
                      <a:pt x="53995" y="55376"/>
                    </a:lnTo>
                    <a:cubicBezTo>
                      <a:pt x="53992" y="55376"/>
                      <a:pt x="53989" y="55376"/>
                      <a:pt x="53986" y="55376"/>
                    </a:cubicBezTo>
                    <a:cubicBezTo>
                      <a:pt x="53966" y="55376"/>
                      <a:pt x="53946" y="55376"/>
                      <a:pt x="53927" y="55376"/>
                    </a:cubicBezTo>
                    <a:cubicBezTo>
                      <a:pt x="52067" y="55376"/>
                      <a:pt x="50299" y="56206"/>
                      <a:pt x="49049" y="57509"/>
                    </a:cubicBezTo>
                    <a:cubicBezTo>
                      <a:pt x="49138" y="55923"/>
                      <a:pt x="48556" y="54418"/>
                      <a:pt x="47561" y="53235"/>
                    </a:cubicBezTo>
                    <a:cubicBezTo>
                      <a:pt x="47987" y="53156"/>
                      <a:pt x="48414" y="53117"/>
                      <a:pt x="48839" y="53117"/>
                    </a:cubicBezTo>
                    <a:close/>
                    <a:moveTo>
                      <a:pt x="59142" y="53117"/>
                    </a:moveTo>
                    <a:cubicBezTo>
                      <a:pt x="59567" y="53117"/>
                      <a:pt x="59994" y="53156"/>
                      <a:pt x="60420" y="53235"/>
                    </a:cubicBezTo>
                    <a:cubicBezTo>
                      <a:pt x="59425" y="54427"/>
                      <a:pt x="58843" y="55932"/>
                      <a:pt x="58932" y="57518"/>
                    </a:cubicBezTo>
                    <a:lnTo>
                      <a:pt x="58923" y="57509"/>
                    </a:lnTo>
                    <a:cubicBezTo>
                      <a:pt x="57682" y="56206"/>
                      <a:pt x="55914" y="55376"/>
                      <a:pt x="54046" y="55376"/>
                    </a:cubicBezTo>
                    <a:cubicBezTo>
                      <a:pt x="54029" y="55376"/>
                      <a:pt x="54012" y="55376"/>
                      <a:pt x="53995" y="55376"/>
                    </a:cubicBezTo>
                    <a:lnTo>
                      <a:pt x="53995" y="55376"/>
                    </a:lnTo>
                    <a:cubicBezTo>
                      <a:pt x="55333" y="53921"/>
                      <a:pt x="57206" y="53117"/>
                      <a:pt x="59142" y="53117"/>
                    </a:cubicBezTo>
                    <a:close/>
                    <a:moveTo>
                      <a:pt x="25317" y="53179"/>
                    </a:moveTo>
                    <a:cubicBezTo>
                      <a:pt x="27247" y="53179"/>
                      <a:pt x="29113" y="53976"/>
                      <a:pt x="30456" y="55421"/>
                    </a:cubicBezTo>
                    <a:cubicBezTo>
                      <a:pt x="30436" y="55421"/>
                      <a:pt x="30416" y="55421"/>
                      <a:pt x="30397" y="55421"/>
                    </a:cubicBezTo>
                    <a:cubicBezTo>
                      <a:pt x="28528" y="55421"/>
                      <a:pt x="26769" y="56259"/>
                      <a:pt x="25528" y="57554"/>
                    </a:cubicBezTo>
                    <a:cubicBezTo>
                      <a:pt x="25563" y="56819"/>
                      <a:pt x="25456" y="56075"/>
                      <a:pt x="25223" y="55376"/>
                    </a:cubicBezTo>
                    <a:lnTo>
                      <a:pt x="25223" y="55385"/>
                    </a:lnTo>
                    <a:cubicBezTo>
                      <a:pt x="24963" y="54624"/>
                      <a:pt x="24560" y="53916"/>
                      <a:pt x="24031" y="53298"/>
                    </a:cubicBezTo>
                    <a:cubicBezTo>
                      <a:pt x="24460" y="53218"/>
                      <a:pt x="24890" y="53179"/>
                      <a:pt x="25317" y="53179"/>
                    </a:cubicBezTo>
                    <a:close/>
                    <a:moveTo>
                      <a:pt x="12293" y="53188"/>
                    </a:moveTo>
                    <a:cubicBezTo>
                      <a:pt x="12719" y="53188"/>
                      <a:pt x="13147" y="53227"/>
                      <a:pt x="13574" y="53307"/>
                    </a:cubicBezTo>
                    <a:cubicBezTo>
                      <a:pt x="13055" y="53925"/>
                      <a:pt x="12651" y="54624"/>
                      <a:pt x="12391" y="55385"/>
                    </a:cubicBezTo>
                    <a:cubicBezTo>
                      <a:pt x="12150" y="56084"/>
                      <a:pt x="12051" y="56819"/>
                      <a:pt x="12087" y="57554"/>
                    </a:cubicBezTo>
                    <a:lnTo>
                      <a:pt x="12087" y="57572"/>
                    </a:lnTo>
                    <a:cubicBezTo>
                      <a:pt x="10845" y="56268"/>
                      <a:pt x="9086" y="55430"/>
                      <a:pt x="7218" y="55430"/>
                    </a:cubicBezTo>
                    <a:cubicBezTo>
                      <a:pt x="7198" y="55430"/>
                      <a:pt x="7178" y="55430"/>
                      <a:pt x="7159" y="55430"/>
                    </a:cubicBezTo>
                    <a:cubicBezTo>
                      <a:pt x="8501" y="53985"/>
                      <a:pt x="10367" y="53188"/>
                      <a:pt x="12293" y="53188"/>
                    </a:cubicBezTo>
                    <a:close/>
                    <a:moveTo>
                      <a:pt x="106098" y="52962"/>
                    </a:moveTo>
                    <a:cubicBezTo>
                      <a:pt x="106573" y="52962"/>
                      <a:pt x="107051" y="53010"/>
                      <a:pt x="107525" y="53109"/>
                    </a:cubicBezTo>
                    <a:cubicBezTo>
                      <a:pt x="106514" y="54361"/>
                      <a:pt x="105950" y="55943"/>
                      <a:pt x="106117" y="57615"/>
                    </a:cubicBezTo>
                    <a:lnTo>
                      <a:pt x="106117" y="57615"/>
                    </a:lnTo>
                    <a:cubicBezTo>
                      <a:pt x="104869" y="56153"/>
                      <a:pt x="102981" y="55206"/>
                      <a:pt x="100985" y="55206"/>
                    </a:cubicBezTo>
                    <a:cubicBezTo>
                      <a:pt x="100976" y="55206"/>
                      <a:pt x="100966" y="55206"/>
                      <a:pt x="100957" y="55206"/>
                    </a:cubicBezTo>
                    <a:cubicBezTo>
                      <a:pt x="102302" y="53761"/>
                      <a:pt x="104171" y="52962"/>
                      <a:pt x="106098" y="52962"/>
                    </a:cubicBezTo>
                    <a:close/>
                    <a:moveTo>
                      <a:pt x="70812" y="48526"/>
                    </a:moveTo>
                    <a:cubicBezTo>
                      <a:pt x="71289" y="48526"/>
                      <a:pt x="71770" y="48575"/>
                      <a:pt x="72248" y="48674"/>
                    </a:cubicBezTo>
                    <a:cubicBezTo>
                      <a:pt x="71271" y="49928"/>
                      <a:pt x="70742" y="51496"/>
                      <a:pt x="70939" y="53145"/>
                    </a:cubicBezTo>
                    <a:cubicBezTo>
                      <a:pt x="71447" y="53031"/>
                      <a:pt x="71960" y="52976"/>
                      <a:pt x="72468" y="52976"/>
                    </a:cubicBezTo>
                    <a:cubicBezTo>
                      <a:pt x="74401" y="52976"/>
                      <a:pt x="76276" y="53777"/>
                      <a:pt x="77624" y="55224"/>
                    </a:cubicBezTo>
                    <a:cubicBezTo>
                      <a:pt x="77606" y="55224"/>
                      <a:pt x="77587" y="55224"/>
                      <a:pt x="77569" y="55224"/>
                    </a:cubicBezTo>
                    <a:cubicBezTo>
                      <a:pt x="75520" y="55224"/>
                      <a:pt x="73598" y="56223"/>
                      <a:pt x="72355" y="57751"/>
                    </a:cubicBezTo>
                    <a:cubicBezTo>
                      <a:pt x="72694" y="54052"/>
                      <a:pt x="69407" y="50779"/>
                      <a:pt x="65713" y="50779"/>
                    </a:cubicBezTo>
                    <a:cubicBezTo>
                      <a:pt x="65693" y="50779"/>
                      <a:pt x="65673" y="50779"/>
                      <a:pt x="65653" y="50780"/>
                    </a:cubicBezTo>
                    <a:cubicBezTo>
                      <a:pt x="66997" y="49327"/>
                      <a:pt x="68873" y="48526"/>
                      <a:pt x="70812" y="48526"/>
                    </a:cubicBezTo>
                    <a:close/>
                    <a:moveTo>
                      <a:pt x="35611" y="53168"/>
                    </a:moveTo>
                    <a:cubicBezTo>
                      <a:pt x="36086" y="53168"/>
                      <a:pt x="36566" y="53216"/>
                      <a:pt x="37042" y="53315"/>
                    </a:cubicBezTo>
                    <a:cubicBezTo>
                      <a:pt x="36031" y="54567"/>
                      <a:pt x="35458" y="56149"/>
                      <a:pt x="35634" y="57812"/>
                    </a:cubicBezTo>
                    <a:lnTo>
                      <a:pt x="35634" y="57812"/>
                    </a:lnTo>
                    <a:cubicBezTo>
                      <a:pt x="34382" y="56357"/>
                      <a:pt x="32515" y="55412"/>
                      <a:pt x="30530" y="55412"/>
                    </a:cubicBezTo>
                    <a:cubicBezTo>
                      <a:pt x="30511" y="55412"/>
                      <a:pt x="30492" y="55412"/>
                      <a:pt x="30474" y="55412"/>
                    </a:cubicBezTo>
                    <a:cubicBezTo>
                      <a:pt x="31811" y="53967"/>
                      <a:pt x="33679" y="53168"/>
                      <a:pt x="35611" y="53168"/>
                    </a:cubicBezTo>
                    <a:close/>
                    <a:moveTo>
                      <a:pt x="112818" y="51075"/>
                    </a:moveTo>
                    <a:cubicBezTo>
                      <a:pt x="115995" y="51075"/>
                      <a:pt x="119174" y="53154"/>
                      <a:pt x="119218" y="57312"/>
                    </a:cubicBezTo>
                    <a:cubicBezTo>
                      <a:pt x="118743" y="57210"/>
                      <a:pt x="118265" y="57160"/>
                      <a:pt x="117790" y="57160"/>
                    </a:cubicBezTo>
                    <a:cubicBezTo>
                      <a:pt x="115926" y="57160"/>
                      <a:pt x="114120" y="57927"/>
                      <a:pt x="112821" y="59319"/>
                    </a:cubicBezTo>
                    <a:cubicBezTo>
                      <a:pt x="111549" y="57940"/>
                      <a:pt x="109750" y="57161"/>
                      <a:pt x="107870" y="57160"/>
                    </a:cubicBezTo>
                    <a:lnTo>
                      <a:pt x="107870" y="57160"/>
                    </a:lnTo>
                    <a:cubicBezTo>
                      <a:pt x="107388" y="57160"/>
                      <a:pt x="106905" y="57214"/>
                      <a:pt x="106432" y="57312"/>
                    </a:cubicBezTo>
                    <a:cubicBezTo>
                      <a:pt x="106468" y="53154"/>
                      <a:pt x="109642" y="51075"/>
                      <a:pt x="112818" y="51075"/>
                    </a:cubicBezTo>
                    <a:close/>
                    <a:moveTo>
                      <a:pt x="136134" y="51090"/>
                    </a:moveTo>
                    <a:cubicBezTo>
                      <a:pt x="139310" y="51090"/>
                      <a:pt x="142484" y="53169"/>
                      <a:pt x="142525" y="57330"/>
                    </a:cubicBezTo>
                    <a:cubicBezTo>
                      <a:pt x="142043" y="57224"/>
                      <a:pt x="141557" y="57173"/>
                      <a:pt x="141075" y="57173"/>
                    </a:cubicBezTo>
                    <a:cubicBezTo>
                      <a:pt x="139225" y="57173"/>
                      <a:pt x="137430" y="57933"/>
                      <a:pt x="136136" y="59319"/>
                    </a:cubicBezTo>
                    <a:lnTo>
                      <a:pt x="136136" y="59328"/>
                    </a:lnTo>
                    <a:cubicBezTo>
                      <a:pt x="134854" y="57957"/>
                      <a:pt x="133062" y="57168"/>
                      <a:pt x="131181" y="57168"/>
                    </a:cubicBezTo>
                    <a:cubicBezTo>
                      <a:pt x="130697" y="57168"/>
                      <a:pt x="130213" y="57222"/>
                      <a:pt x="129738" y="57330"/>
                    </a:cubicBezTo>
                    <a:cubicBezTo>
                      <a:pt x="129778" y="53171"/>
                      <a:pt x="132957" y="51090"/>
                      <a:pt x="136134" y="51090"/>
                    </a:cubicBezTo>
                    <a:close/>
                    <a:moveTo>
                      <a:pt x="89294" y="51126"/>
                    </a:moveTo>
                    <a:cubicBezTo>
                      <a:pt x="91873" y="51126"/>
                      <a:pt x="94452" y="52497"/>
                      <a:pt x="95348" y="55242"/>
                    </a:cubicBezTo>
                    <a:cubicBezTo>
                      <a:pt x="95572" y="55923"/>
                      <a:pt x="95679" y="56631"/>
                      <a:pt x="95688" y="57348"/>
                    </a:cubicBezTo>
                    <a:cubicBezTo>
                      <a:pt x="95215" y="57246"/>
                      <a:pt x="94738" y="57196"/>
                      <a:pt x="94264" y="57196"/>
                    </a:cubicBezTo>
                    <a:cubicBezTo>
                      <a:pt x="92405" y="57196"/>
                      <a:pt x="90599" y="57962"/>
                      <a:pt x="89299" y="59355"/>
                    </a:cubicBezTo>
                    <a:cubicBezTo>
                      <a:pt x="88027" y="57975"/>
                      <a:pt x="86226" y="57195"/>
                      <a:pt x="84353" y="57195"/>
                    </a:cubicBezTo>
                    <a:cubicBezTo>
                      <a:pt x="83860" y="57195"/>
                      <a:pt x="83376" y="57249"/>
                      <a:pt x="82910" y="57348"/>
                    </a:cubicBezTo>
                    <a:cubicBezTo>
                      <a:pt x="82902" y="56631"/>
                      <a:pt x="83009" y="55923"/>
                      <a:pt x="83224" y="55242"/>
                    </a:cubicBezTo>
                    <a:lnTo>
                      <a:pt x="83233" y="55242"/>
                    </a:lnTo>
                    <a:cubicBezTo>
                      <a:pt x="84129" y="52499"/>
                      <a:pt x="86712" y="51126"/>
                      <a:pt x="89294" y="51126"/>
                    </a:cubicBezTo>
                    <a:close/>
                    <a:moveTo>
                      <a:pt x="42335" y="51276"/>
                    </a:moveTo>
                    <a:cubicBezTo>
                      <a:pt x="45511" y="51276"/>
                      <a:pt x="48686" y="53352"/>
                      <a:pt x="48726" y="57509"/>
                    </a:cubicBezTo>
                    <a:cubicBezTo>
                      <a:pt x="48253" y="57407"/>
                      <a:pt x="47776" y="57357"/>
                      <a:pt x="47302" y="57357"/>
                    </a:cubicBezTo>
                    <a:cubicBezTo>
                      <a:pt x="45443" y="57357"/>
                      <a:pt x="43639" y="58124"/>
                      <a:pt x="42346" y="59516"/>
                    </a:cubicBezTo>
                    <a:cubicBezTo>
                      <a:pt x="41065" y="58136"/>
                      <a:pt x="39264" y="57357"/>
                      <a:pt x="37382" y="57357"/>
                    </a:cubicBezTo>
                    <a:cubicBezTo>
                      <a:pt x="36898" y="57357"/>
                      <a:pt x="36415" y="57410"/>
                      <a:pt x="35940" y="57509"/>
                    </a:cubicBezTo>
                    <a:cubicBezTo>
                      <a:pt x="35980" y="53355"/>
                      <a:pt x="39158" y="51276"/>
                      <a:pt x="42335" y="51276"/>
                    </a:cubicBezTo>
                    <a:close/>
                    <a:moveTo>
                      <a:pt x="65660" y="51276"/>
                    </a:moveTo>
                    <a:cubicBezTo>
                      <a:pt x="68835" y="51276"/>
                      <a:pt x="72010" y="53352"/>
                      <a:pt x="72050" y="57509"/>
                    </a:cubicBezTo>
                    <a:cubicBezTo>
                      <a:pt x="71577" y="57407"/>
                      <a:pt x="71100" y="57357"/>
                      <a:pt x="70626" y="57357"/>
                    </a:cubicBezTo>
                    <a:cubicBezTo>
                      <a:pt x="68767" y="57357"/>
                      <a:pt x="66961" y="58124"/>
                      <a:pt x="65662" y="59516"/>
                    </a:cubicBezTo>
                    <a:cubicBezTo>
                      <a:pt x="64382" y="58138"/>
                      <a:pt x="62585" y="57359"/>
                      <a:pt x="60706" y="57357"/>
                    </a:cubicBezTo>
                    <a:lnTo>
                      <a:pt x="60706" y="57357"/>
                    </a:lnTo>
                    <a:cubicBezTo>
                      <a:pt x="60217" y="57357"/>
                      <a:pt x="59736" y="57411"/>
                      <a:pt x="59264" y="57509"/>
                    </a:cubicBezTo>
                    <a:cubicBezTo>
                      <a:pt x="59304" y="53355"/>
                      <a:pt x="62482" y="51276"/>
                      <a:pt x="65660" y="51276"/>
                    </a:cubicBezTo>
                    <a:close/>
                    <a:moveTo>
                      <a:pt x="18806" y="51334"/>
                    </a:moveTo>
                    <a:cubicBezTo>
                      <a:pt x="21388" y="51334"/>
                      <a:pt x="23969" y="52707"/>
                      <a:pt x="24864" y="55457"/>
                    </a:cubicBezTo>
                    <a:cubicBezTo>
                      <a:pt x="25079" y="56138"/>
                      <a:pt x="25196" y="56846"/>
                      <a:pt x="25205" y="57563"/>
                    </a:cubicBezTo>
                    <a:cubicBezTo>
                      <a:pt x="24724" y="57458"/>
                      <a:pt x="24240" y="57407"/>
                      <a:pt x="23760" y="57407"/>
                    </a:cubicBezTo>
                    <a:cubicBezTo>
                      <a:pt x="21902" y="57407"/>
                      <a:pt x="20103" y="58173"/>
                      <a:pt x="18807" y="59561"/>
                    </a:cubicBezTo>
                    <a:cubicBezTo>
                      <a:pt x="17535" y="58190"/>
                      <a:pt x="15734" y="57401"/>
                      <a:pt x="13861" y="57401"/>
                    </a:cubicBezTo>
                    <a:cubicBezTo>
                      <a:pt x="13377" y="57401"/>
                      <a:pt x="12884" y="57455"/>
                      <a:pt x="12418" y="57563"/>
                    </a:cubicBezTo>
                    <a:cubicBezTo>
                      <a:pt x="12418" y="56837"/>
                      <a:pt x="12526" y="56129"/>
                      <a:pt x="12741" y="55448"/>
                    </a:cubicBezTo>
                    <a:lnTo>
                      <a:pt x="12741" y="55457"/>
                    </a:lnTo>
                    <a:cubicBezTo>
                      <a:pt x="13637" y="52710"/>
                      <a:pt x="16222" y="51334"/>
                      <a:pt x="18806" y="51334"/>
                    </a:cubicBezTo>
                    <a:close/>
                    <a:moveTo>
                      <a:pt x="117967" y="57526"/>
                    </a:moveTo>
                    <a:cubicBezTo>
                      <a:pt x="118391" y="57526"/>
                      <a:pt x="118819" y="57564"/>
                      <a:pt x="119245" y="57643"/>
                    </a:cubicBezTo>
                    <a:cubicBezTo>
                      <a:pt x="118726" y="58253"/>
                      <a:pt x="118322" y="58961"/>
                      <a:pt x="118063" y="59722"/>
                    </a:cubicBezTo>
                    <a:cubicBezTo>
                      <a:pt x="117821" y="60430"/>
                      <a:pt x="117713" y="61165"/>
                      <a:pt x="117758" y="61909"/>
                    </a:cubicBezTo>
                    <a:cubicBezTo>
                      <a:pt x="116510" y="60598"/>
                      <a:pt x="114739" y="59767"/>
                      <a:pt x="112860" y="59767"/>
                    </a:cubicBezTo>
                    <a:cubicBezTo>
                      <a:pt x="112850" y="59767"/>
                      <a:pt x="112840" y="59767"/>
                      <a:pt x="112830" y="59767"/>
                    </a:cubicBezTo>
                    <a:cubicBezTo>
                      <a:pt x="114167" y="58327"/>
                      <a:pt x="116034" y="57526"/>
                      <a:pt x="117967" y="57526"/>
                    </a:cubicBezTo>
                    <a:close/>
                    <a:moveTo>
                      <a:pt x="130990" y="57535"/>
                    </a:moveTo>
                    <a:cubicBezTo>
                      <a:pt x="132923" y="57535"/>
                      <a:pt x="134790" y="58336"/>
                      <a:pt x="136127" y="59776"/>
                    </a:cubicBezTo>
                    <a:cubicBezTo>
                      <a:pt x="136117" y="59776"/>
                      <a:pt x="136107" y="59776"/>
                      <a:pt x="136097" y="59776"/>
                    </a:cubicBezTo>
                    <a:cubicBezTo>
                      <a:pt x="134226" y="59776"/>
                      <a:pt x="132446" y="60607"/>
                      <a:pt x="131199" y="61918"/>
                    </a:cubicBezTo>
                    <a:cubicBezTo>
                      <a:pt x="131234" y="61183"/>
                      <a:pt x="131136" y="60439"/>
                      <a:pt x="130894" y="59731"/>
                    </a:cubicBezTo>
                    <a:cubicBezTo>
                      <a:pt x="130634" y="58970"/>
                      <a:pt x="130231" y="58271"/>
                      <a:pt x="129711" y="57652"/>
                    </a:cubicBezTo>
                    <a:cubicBezTo>
                      <a:pt x="130137" y="57573"/>
                      <a:pt x="130565" y="57535"/>
                      <a:pt x="130990" y="57535"/>
                    </a:cubicBezTo>
                    <a:close/>
                    <a:moveTo>
                      <a:pt x="84143" y="57571"/>
                    </a:moveTo>
                    <a:cubicBezTo>
                      <a:pt x="86075" y="57571"/>
                      <a:pt x="87945" y="58371"/>
                      <a:pt x="89282" y="59821"/>
                    </a:cubicBezTo>
                    <a:lnTo>
                      <a:pt x="89282" y="59821"/>
                    </a:lnTo>
                    <a:cubicBezTo>
                      <a:pt x="89265" y="59821"/>
                      <a:pt x="89248" y="59821"/>
                      <a:pt x="89231" y="59821"/>
                    </a:cubicBezTo>
                    <a:cubicBezTo>
                      <a:pt x="87362" y="59821"/>
                      <a:pt x="85595" y="60659"/>
                      <a:pt x="84353" y="61962"/>
                    </a:cubicBezTo>
                    <a:cubicBezTo>
                      <a:pt x="84434" y="60367"/>
                      <a:pt x="83851" y="58871"/>
                      <a:pt x="82866" y="57688"/>
                    </a:cubicBezTo>
                    <a:cubicBezTo>
                      <a:pt x="83291" y="57609"/>
                      <a:pt x="83719" y="57571"/>
                      <a:pt x="84143" y="57571"/>
                    </a:cubicBezTo>
                    <a:close/>
                    <a:moveTo>
                      <a:pt x="94437" y="57571"/>
                    </a:moveTo>
                    <a:cubicBezTo>
                      <a:pt x="94862" y="57571"/>
                      <a:pt x="95290" y="57609"/>
                      <a:pt x="95715" y="57688"/>
                    </a:cubicBezTo>
                    <a:cubicBezTo>
                      <a:pt x="94720" y="58871"/>
                      <a:pt x="94138" y="60367"/>
                      <a:pt x="94228" y="61962"/>
                    </a:cubicBezTo>
                    <a:cubicBezTo>
                      <a:pt x="92977" y="60659"/>
                      <a:pt x="91218" y="59821"/>
                      <a:pt x="89350" y="59821"/>
                    </a:cubicBezTo>
                    <a:cubicBezTo>
                      <a:pt x="89333" y="59821"/>
                      <a:pt x="89316" y="59821"/>
                      <a:pt x="89299" y="59821"/>
                    </a:cubicBezTo>
                    <a:lnTo>
                      <a:pt x="89299" y="59821"/>
                    </a:lnTo>
                    <a:cubicBezTo>
                      <a:pt x="90636" y="58371"/>
                      <a:pt x="92506" y="57571"/>
                      <a:pt x="94437" y="57571"/>
                    </a:cubicBezTo>
                    <a:close/>
                    <a:moveTo>
                      <a:pt x="47495" y="57735"/>
                    </a:moveTo>
                    <a:cubicBezTo>
                      <a:pt x="47916" y="57735"/>
                      <a:pt x="48340" y="57773"/>
                      <a:pt x="48762" y="57849"/>
                    </a:cubicBezTo>
                    <a:cubicBezTo>
                      <a:pt x="48242" y="58468"/>
                      <a:pt x="47839" y="59176"/>
                      <a:pt x="47579" y="59937"/>
                    </a:cubicBezTo>
                    <a:cubicBezTo>
                      <a:pt x="47337" y="60636"/>
                      <a:pt x="47230" y="61371"/>
                      <a:pt x="47275" y="62115"/>
                    </a:cubicBezTo>
                    <a:lnTo>
                      <a:pt x="47275" y="62124"/>
                    </a:lnTo>
                    <a:cubicBezTo>
                      <a:pt x="46033" y="60820"/>
                      <a:pt x="44265" y="59982"/>
                      <a:pt x="42405" y="59982"/>
                    </a:cubicBezTo>
                    <a:cubicBezTo>
                      <a:pt x="42386" y="59982"/>
                      <a:pt x="42366" y="59982"/>
                      <a:pt x="42346" y="59982"/>
                    </a:cubicBezTo>
                    <a:cubicBezTo>
                      <a:pt x="43686" y="58532"/>
                      <a:pt x="45558" y="57735"/>
                      <a:pt x="47495" y="57735"/>
                    </a:cubicBezTo>
                    <a:close/>
                    <a:moveTo>
                      <a:pt x="60510" y="57740"/>
                    </a:moveTo>
                    <a:cubicBezTo>
                      <a:pt x="62438" y="57740"/>
                      <a:pt x="64308" y="58537"/>
                      <a:pt x="65644" y="59982"/>
                    </a:cubicBezTo>
                    <a:cubicBezTo>
                      <a:pt x="65624" y="59982"/>
                      <a:pt x="65604" y="59982"/>
                      <a:pt x="65585" y="59982"/>
                    </a:cubicBezTo>
                    <a:cubicBezTo>
                      <a:pt x="63725" y="59982"/>
                      <a:pt x="61957" y="60820"/>
                      <a:pt x="60715" y="62124"/>
                    </a:cubicBezTo>
                    <a:cubicBezTo>
                      <a:pt x="60751" y="61380"/>
                      <a:pt x="60653" y="60636"/>
                      <a:pt x="60411" y="59937"/>
                    </a:cubicBezTo>
                    <a:cubicBezTo>
                      <a:pt x="60151" y="59176"/>
                      <a:pt x="59748" y="58468"/>
                      <a:pt x="59228" y="57858"/>
                    </a:cubicBezTo>
                    <a:cubicBezTo>
                      <a:pt x="59655" y="57779"/>
                      <a:pt x="60084" y="57740"/>
                      <a:pt x="60510" y="57740"/>
                    </a:cubicBezTo>
                    <a:close/>
                    <a:moveTo>
                      <a:pt x="23936" y="57764"/>
                    </a:moveTo>
                    <a:cubicBezTo>
                      <a:pt x="24366" y="57764"/>
                      <a:pt x="24800" y="57804"/>
                      <a:pt x="25232" y="57885"/>
                    </a:cubicBezTo>
                    <a:cubicBezTo>
                      <a:pt x="24237" y="59059"/>
                      <a:pt x="23655" y="60565"/>
                      <a:pt x="23744" y="62151"/>
                    </a:cubicBezTo>
                    <a:cubicBezTo>
                      <a:pt x="22494" y="60847"/>
                      <a:pt x="20727" y="60018"/>
                      <a:pt x="18867" y="60018"/>
                    </a:cubicBezTo>
                    <a:cubicBezTo>
                      <a:pt x="18847" y="60018"/>
                      <a:pt x="18827" y="60018"/>
                      <a:pt x="18807" y="60018"/>
                    </a:cubicBezTo>
                    <a:cubicBezTo>
                      <a:pt x="18787" y="60018"/>
                      <a:pt x="18767" y="60018"/>
                      <a:pt x="18747" y="60018"/>
                    </a:cubicBezTo>
                    <a:cubicBezTo>
                      <a:pt x="16879" y="60018"/>
                      <a:pt x="15111" y="60847"/>
                      <a:pt x="13870" y="62151"/>
                    </a:cubicBezTo>
                    <a:cubicBezTo>
                      <a:pt x="13951" y="60573"/>
                      <a:pt x="13368" y="59068"/>
                      <a:pt x="12382" y="57885"/>
                    </a:cubicBezTo>
                    <a:lnTo>
                      <a:pt x="12374" y="57885"/>
                    </a:lnTo>
                    <a:cubicBezTo>
                      <a:pt x="12805" y="57804"/>
                      <a:pt x="13239" y="57764"/>
                      <a:pt x="13670" y="57764"/>
                    </a:cubicBezTo>
                    <a:cubicBezTo>
                      <a:pt x="15599" y="57764"/>
                      <a:pt x="17467" y="58566"/>
                      <a:pt x="18807" y="60009"/>
                    </a:cubicBezTo>
                    <a:cubicBezTo>
                      <a:pt x="20140" y="58566"/>
                      <a:pt x="22007" y="57764"/>
                      <a:pt x="23936" y="57764"/>
                    </a:cubicBezTo>
                    <a:close/>
                    <a:moveTo>
                      <a:pt x="107668" y="57528"/>
                    </a:moveTo>
                    <a:cubicBezTo>
                      <a:pt x="109594" y="57528"/>
                      <a:pt x="111464" y="58327"/>
                      <a:pt x="112812" y="59767"/>
                    </a:cubicBezTo>
                    <a:cubicBezTo>
                      <a:pt x="112793" y="59767"/>
                      <a:pt x="112774" y="59767"/>
                      <a:pt x="112756" y="59767"/>
                    </a:cubicBezTo>
                    <a:cubicBezTo>
                      <a:pt x="110769" y="59767"/>
                      <a:pt x="108902" y="60712"/>
                      <a:pt x="107650" y="62159"/>
                    </a:cubicBezTo>
                    <a:lnTo>
                      <a:pt x="107650" y="62159"/>
                    </a:lnTo>
                    <a:cubicBezTo>
                      <a:pt x="107803" y="60502"/>
                      <a:pt x="107211" y="58925"/>
                      <a:pt x="106181" y="57688"/>
                    </a:cubicBezTo>
                    <a:cubicBezTo>
                      <a:pt x="106675" y="57580"/>
                      <a:pt x="107173" y="57528"/>
                      <a:pt x="107668" y="57528"/>
                    </a:cubicBezTo>
                    <a:close/>
                    <a:moveTo>
                      <a:pt x="37187" y="57724"/>
                    </a:moveTo>
                    <a:cubicBezTo>
                      <a:pt x="39116" y="57724"/>
                      <a:pt x="40983" y="58519"/>
                      <a:pt x="42328" y="59964"/>
                    </a:cubicBezTo>
                    <a:cubicBezTo>
                      <a:pt x="42310" y="59964"/>
                      <a:pt x="42291" y="59964"/>
                      <a:pt x="42273" y="59964"/>
                    </a:cubicBezTo>
                    <a:cubicBezTo>
                      <a:pt x="40286" y="59964"/>
                      <a:pt x="38419" y="60910"/>
                      <a:pt x="37167" y="62366"/>
                    </a:cubicBezTo>
                    <a:cubicBezTo>
                      <a:pt x="37320" y="60699"/>
                      <a:pt x="36728" y="59122"/>
                      <a:pt x="35698" y="57894"/>
                    </a:cubicBezTo>
                    <a:lnTo>
                      <a:pt x="35689" y="57885"/>
                    </a:lnTo>
                    <a:cubicBezTo>
                      <a:pt x="36187" y="57777"/>
                      <a:pt x="36689" y="57724"/>
                      <a:pt x="37187" y="57724"/>
                    </a:cubicBezTo>
                    <a:close/>
                    <a:moveTo>
                      <a:pt x="124486" y="55678"/>
                    </a:moveTo>
                    <a:cubicBezTo>
                      <a:pt x="127068" y="55678"/>
                      <a:pt x="129649" y="57049"/>
                      <a:pt x="130544" y="59794"/>
                    </a:cubicBezTo>
                    <a:cubicBezTo>
                      <a:pt x="130760" y="60475"/>
                      <a:pt x="130876" y="61183"/>
                      <a:pt x="130876" y="61900"/>
                    </a:cubicBezTo>
                    <a:cubicBezTo>
                      <a:pt x="130403" y="61798"/>
                      <a:pt x="129926" y="61748"/>
                      <a:pt x="129452" y="61748"/>
                    </a:cubicBezTo>
                    <a:cubicBezTo>
                      <a:pt x="127593" y="61748"/>
                      <a:pt x="125787" y="62514"/>
                      <a:pt x="124487" y="63907"/>
                    </a:cubicBezTo>
                    <a:cubicBezTo>
                      <a:pt x="123215" y="62527"/>
                      <a:pt x="121414" y="61747"/>
                      <a:pt x="119541" y="61747"/>
                    </a:cubicBezTo>
                    <a:cubicBezTo>
                      <a:pt x="119048" y="61747"/>
                      <a:pt x="118564" y="61801"/>
                      <a:pt x="118080" y="61909"/>
                    </a:cubicBezTo>
                    <a:cubicBezTo>
                      <a:pt x="118080" y="61192"/>
                      <a:pt x="118197" y="60484"/>
                      <a:pt x="118412" y="59803"/>
                    </a:cubicBezTo>
                    <a:lnTo>
                      <a:pt x="118421" y="59794"/>
                    </a:lnTo>
                    <a:cubicBezTo>
                      <a:pt x="119317" y="57051"/>
                      <a:pt x="121902" y="55678"/>
                      <a:pt x="124486" y="55678"/>
                    </a:cubicBezTo>
                    <a:close/>
                    <a:moveTo>
                      <a:pt x="77628" y="55717"/>
                    </a:moveTo>
                    <a:cubicBezTo>
                      <a:pt x="80804" y="55717"/>
                      <a:pt x="83980" y="57795"/>
                      <a:pt x="84022" y="61951"/>
                    </a:cubicBezTo>
                    <a:lnTo>
                      <a:pt x="84022" y="61951"/>
                    </a:lnTo>
                    <a:cubicBezTo>
                      <a:pt x="83546" y="61848"/>
                      <a:pt x="83066" y="61797"/>
                      <a:pt x="82590" y="61797"/>
                    </a:cubicBezTo>
                    <a:cubicBezTo>
                      <a:pt x="80737" y="61797"/>
                      <a:pt x="78939" y="62563"/>
                      <a:pt x="77651" y="63952"/>
                    </a:cubicBezTo>
                    <a:cubicBezTo>
                      <a:pt x="76377" y="62579"/>
                      <a:pt x="74589" y="61801"/>
                      <a:pt x="72710" y="61801"/>
                    </a:cubicBezTo>
                    <a:cubicBezTo>
                      <a:pt x="72699" y="61801"/>
                      <a:pt x="72688" y="61801"/>
                      <a:pt x="72678" y="61801"/>
                    </a:cubicBezTo>
                    <a:cubicBezTo>
                      <a:pt x="72194" y="61801"/>
                      <a:pt x="71710" y="61846"/>
                      <a:pt x="71235" y="61953"/>
                    </a:cubicBezTo>
                    <a:cubicBezTo>
                      <a:pt x="71275" y="57796"/>
                      <a:pt x="74452" y="55717"/>
                      <a:pt x="77628" y="55717"/>
                    </a:cubicBezTo>
                    <a:close/>
                    <a:moveTo>
                      <a:pt x="100943" y="55717"/>
                    </a:moveTo>
                    <a:cubicBezTo>
                      <a:pt x="104119" y="55717"/>
                      <a:pt x="107295" y="57795"/>
                      <a:pt x="107337" y="61951"/>
                    </a:cubicBezTo>
                    <a:lnTo>
                      <a:pt x="107337" y="61951"/>
                    </a:lnTo>
                    <a:cubicBezTo>
                      <a:pt x="106865" y="61851"/>
                      <a:pt x="106389" y="61802"/>
                      <a:pt x="105918" y="61802"/>
                    </a:cubicBezTo>
                    <a:cubicBezTo>
                      <a:pt x="104057" y="61802"/>
                      <a:pt x="102256" y="62568"/>
                      <a:pt x="100957" y="63961"/>
                    </a:cubicBezTo>
                    <a:cubicBezTo>
                      <a:pt x="99683" y="62588"/>
                      <a:pt x="97895" y="61801"/>
                      <a:pt x="96025" y="61801"/>
                    </a:cubicBezTo>
                    <a:cubicBezTo>
                      <a:pt x="96014" y="61801"/>
                      <a:pt x="96003" y="61801"/>
                      <a:pt x="95993" y="61801"/>
                    </a:cubicBezTo>
                    <a:cubicBezTo>
                      <a:pt x="95509" y="61801"/>
                      <a:pt x="95025" y="61846"/>
                      <a:pt x="94550" y="61953"/>
                    </a:cubicBezTo>
                    <a:cubicBezTo>
                      <a:pt x="94590" y="57796"/>
                      <a:pt x="97767" y="55717"/>
                      <a:pt x="100943" y="55717"/>
                    </a:cubicBezTo>
                    <a:close/>
                    <a:moveTo>
                      <a:pt x="54007" y="55884"/>
                    </a:moveTo>
                    <a:cubicBezTo>
                      <a:pt x="56587" y="55884"/>
                      <a:pt x="59166" y="57255"/>
                      <a:pt x="60061" y="60000"/>
                    </a:cubicBezTo>
                    <a:cubicBezTo>
                      <a:pt x="60285" y="60681"/>
                      <a:pt x="60393" y="61389"/>
                      <a:pt x="60402" y="62106"/>
                    </a:cubicBezTo>
                    <a:cubicBezTo>
                      <a:pt x="59929" y="62004"/>
                      <a:pt x="59451" y="61954"/>
                      <a:pt x="58977" y="61954"/>
                    </a:cubicBezTo>
                    <a:cubicBezTo>
                      <a:pt x="57118" y="61954"/>
                      <a:pt x="55312" y="62720"/>
                      <a:pt x="54013" y="64113"/>
                    </a:cubicBezTo>
                    <a:cubicBezTo>
                      <a:pt x="52741" y="62733"/>
                      <a:pt x="50939" y="61953"/>
                      <a:pt x="49067" y="61953"/>
                    </a:cubicBezTo>
                    <a:cubicBezTo>
                      <a:pt x="48574" y="61953"/>
                      <a:pt x="48090" y="61998"/>
                      <a:pt x="47624" y="62106"/>
                    </a:cubicBezTo>
                    <a:cubicBezTo>
                      <a:pt x="47615" y="61389"/>
                      <a:pt x="47723" y="60681"/>
                      <a:pt x="47929" y="60009"/>
                    </a:cubicBezTo>
                    <a:lnTo>
                      <a:pt x="47947" y="60000"/>
                    </a:lnTo>
                    <a:cubicBezTo>
                      <a:pt x="48843" y="57257"/>
                      <a:pt x="51425" y="55884"/>
                      <a:pt x="54007" y="55884"/>
                    </a:cubicBezTo>
                    <a:close/>
                    <a:moveTo>
                      <a:pt x="7145" y="55914"/>
                    </a:moveTo>
                    <a:cubicBezTo>
                      <a:pt x="10322" y="55914"/>
                      <a:pt x="13498" y="57993"/>
                      <a:pt x="13538" y="62151"/>
                    </a:cubicBezTo>
                    <a:cubicBezTo>
                      <a:pt x="13063" y="62046"/>
                      <a:pt x="12582" y="61995"/>
                      <a:pt x="12105" y="61995"/>
                    </a:cubicBezTo>
                    <a:cubicBezTo>
                      <a:pt x="10247" y="61995"/>
                      <a:pt x="8440" y="62767"/>
                      <a:pt x="7150" y="64158"/>
                    </a:cubicBezTo>
                    <a:cubicBezTo>
                      <a:pt x="5875" y="62786"/>
                      <a:pt x="4096" y="61998"/>
                      <a:pt x="2226" y="61998"/>
                    </a:cubicBezTo>
                    <a:cubicBezTo>
                      <a:pt x="2216" y="61998"/>
                      <a:pt x="2205" y="61998"/>
                      <a:pt x="2194" y="61998"/>
                    </a:cubicBezTo>
                    <a:cubicBezTo>
                      <a:pt x="1711" y="61998"/>
                      <a:pt x="1227" y="62043"/>
                      <a:pt x="752" y="62151"/>
                    </a:cubicBezTo>
                    <a:cubicBezTo>
                      <a:pt x="792" y="57993"/>
                      <a:pt x="3969" y="55914"/>
                      <a:pt x="7145" y="55914"/>
                    </a:cubicBezTo>
                    <a:close/>
                    <a:moveTo>
                      <a:pt x="30465" y="55917"/>
                    </a:moveTo>
                    <a:cubicBezTo>
                      <a:pt x="33638" y="55917"/>
                      <a:pt x="36811" y="57993"/>
                      <a:pt x="36854" y="62147"/>
                    </a:cubicBezTo>
                    <a:lnTo>
                      <a:pt x="36854" y="62147"/>
                    </a:lnTo>
                    <a:cubicBezTo>
                      <a:pt x="36384" y="62047"/>
                      <a:pt x="35912" y="61999"/>
                      <a:pt x="35443" y="61999"/>
                    </a:cubicBezTo>
                    <a:cubicBezTo>
                      <a:pt x="33580" y="61999"/>
                      <a:pt x="31775" y="62765"/>
                      <a:pt x="30483" y="64158"/>
                    </a:cubicBezTo>
                    <a:cubicBezTo>
                      <a:pt x="29201" y="62778"/>
                      <a:pt x="27409" y="61998"/>
                      <a:pt x="25528" y="61998"/>
                    </a:cubicBezTo>
                    <a:cubicBezTo>
                      <a:pt x="25044" y="61998"/>
                      <a:pt x="24560" y="62052"/>
                      <a:pt x="24085" y="62151"/>
                    </a:cubicBezTo>
                    <a:cubicBezTo>
                      <a:pt x="24116" y="57996"/>
                      <a:pt x="27290" y="55917"/>
                      <a:pt x="30465" y="55917"/>
                    </a:cubicBezTo>
                    <a:close/>
                    <a:moveTo>
                      <a:pt x="119322" y="62140"/>
                    </a:moveTo>
                    <a:cubicBezTo>
                      <a:pt x="121256" y="62140"/>
                      <a:pt x="123125" y="62943"/>
                      <a:pt x="124469" y="64391"/>
                    </a:cubicBezTo>
                    <a:cubicBezTo>
                      <a:pt x="124450" y="64390"/>
                      <a:pt x="124430" y="64390"/>
                      <a:pt x="124410" y="64390"/>
                    </a:cubicBezTo>
                    <a:cubicBezTo>
                      <a:pt x="122541" y="64390"/>
                      <a:pt x="120773" y="65229"/>
                      <a:pt x="119532" y="66532"/>
                    </a:cubicBezTo>
                    <a:cubicBezTo>
                      <a:pt x="119613" y="64946"/>
                      <a:pt x="119030" y="63441"/>
                      <a:pt x="118045" y="62258"/>
                    </a:cubicBezTo>
                    <a:cubicBezTo>
                      <a:pt x="118470" y="62179"/>
                      <a:pt x="118898" y="62140"/>
                      <a:pt x="119322" y="62140"/>
                    </a:cubicBezTo>
                    <a:close/>
                    <a:moveTo>
                      <a:pt x="129616" y="62140"/>
                    </a:moveTo>
                    <a:cubicBezTo>
                      <a:pt x="130040" y="62140"/>
                      <a:pt x="130468" y="62179"/>
                      <a:pt x="130894" y="62258"/>
                    </a:cubicBezTo>
                    <a:cubicBezTo>
                      <a:pt x="129908" y="63423"/>
                      <a:pt x="129326" y="64928"/>
                      <a:pt x="129415" y="66523"/>
                    </a:cubicBezTo>
                    <a:lnTo>
                      <a:pt x="129406" y="66532"/>
                    </a:lnTo>
                    <a:cubicBezTo>
                      <a:pt x="128156" y="65229"/>
                      <a:pt x="126388" y="64390"/>
                      <a:pt x="124528" y="64390"/>
                    </a:cubicBezTo>
                    <a:cubicBezTo>
                      <a:pt x="124509" y="64390"/>
                      <a:pt x="124489" y="64390"/>
                      <a:pt x="124469" y="64391"/>
                    </a:cubicBezTo>
                    <a:cubicBezTo>
                      <a:pt x="125807" y="62943"/>
                      <a:pt x="127680" y="62140"/>
                      <a:pt x="129616" y="62140"/>
                    </a:cubicBezTo>
                    <a:close/>
                    <a:moveTo>
                      <a:pt x="95796" y="62176"/>
                    </a:moveTo>
                    <a:cubicBezTo>
                      <a:pt x="97737" y="62176"/>
                      <a:pt x="99610" y="62980"/>
                      <a:pt x="100948" y="64435"/>
                    </a:cubicBezTo>
                    <a:cubicBezTo>
                      <a:pt x="100928" y="64435"/>
                      <a:pt x="100908" y="64435"/>
                      <a:pt x="100888" y="64435"/>
                    </a:cubicBezTo>
                    <a:cubicBezTo>
                      <a:pt x="99020" y="64435"/>
                      <a:pt x="97252" y="65265"/>
                      <a:pt x="96011" y="66568"/>
                    </a:cubicBezTo>
                    <a:cubicBezTo>
                      <a:pt x="96091" y="64982"/>
                      <a:pt x="95509" y="63477"/>
                      <a:pt x="94514" y="62294"/>
                    </a:cubicBezTo>
                    <a:cubicBezTo>
                      <a:pt x="94941" y="62215"/>
                      <a:pt x="95370" y="62176"/>
                      <a:pt x="95796" y="62176"/>
                    </a:cubicBezTo>
                    <a:close/>
                    <a:moveTo>
                      <a:pt x="82771" y="62185"/>
                    </a:moveTo>
                    <a:cubicBezTo>
                      <a:pt x="83195" y="62185"/>
                      <a:pt x="83623" y="62224"/>
                      <a:pt x="84048" y="62303"/>
                    </a:cubicBezTo>
                    <a:cubicBezTo>
                      <a:pt x="83063" y="63477"/>
                      <a:pt x="82480" y="64991"/>
                      <a:pt x="82561" y="66577"/>
                    </a:cubicBezTo>
                    <a:cubicBezTo>
                      <a:pt x="81320" y="65274"/>
                      <a:pt x="79552" y="64435"/>
                      <a:pt x="77683" y="64435"/>
                    </a:cubicBezTo>
                    <a:cubicBezTo>
                      <a:pt x="77666" y="64435"/>
                      <a:pt x="77650" y="64435"/>
                      <a:pt x="77633" y="64435"/>
                    </a:cubicBezTo>
                    <a:lnTo>
                      <a:pt x="77633" y="64435"/>
                    </a:lnTo>
                    <a:cubicBezTo>
                      <a:pt x="78970" y="62988"/>
                      <a:pt x="80838" y="62185"/>
                      <a:pt x="82771" y="62185"/>
                    </a:cubicBezTo>
                    <a:close/>
                    <a:moveTo>
                      <a:pt x="59134" y="62337"/>
                    </a:moveTo>
                    <a:cubicBezTo>
                      <a:pt x="59561" y="62337"/>
                      <a:pt x="59992" y="62376"/>
                      <a:pt x="60420" y="62455"/>
                    </a:cubicBezTo>
                    <a:cubicBezTo>
                      <a:pt x="59427" y="63627"/>
                      <a:pt x="58845" y="65119"/>
                      <a:pt x="58932" y="66720"/>
                    </a:cubicBezTo>
                    <a:lnTo>
                      <a:pt x="58932" y="66720"/>
                    </a:lnTo>
                    <a:cubicBezTo>
                      <a:pt x="57682" y="65417"/>
                      <a:pt x="55914" y="64587"/>
                      <a:pt x="54055" y="64587"/>
                    </a:cubicBezTo>
                    <a:cubicBezTo>
                      <a:pt x="54035" y="64587"/>
                      <a:pt x="54015" y="64588"/>
                      <a:pt x="53995" y="64588"/>
                    </a:cubicBezTo>
                    <a:cubicBezTo>
                      <a:pt x="55331" y="63135"/>
                      <a:pt x="57201" y="62337"/>
                      <a:pt x="59134" y="62337"/>
                    </a:cubicBezTo>
                    <a:close/>
                    <a:moveTo>
                      <a:pt x="48861" y="62333"/>
                    </a:moveTo>
                    <a:cubicBezTo>
                      <a:pt x="50795" y="62333"/>
                      <a:pt x="52662" y="63137"/>
                      <a:pt x="53995" y="64588"/>
                    </a:cubicBezTo>
                    <a:cubicBezTo>
                      <a:pt x="53975" y="64588"/>
                      <a:pt x="53955" y="64587"/>
                      <a:pt x="53935" y="64587"/>
                    </a:cubicBezTo>
                    <a:cubicBezTo>
                      <a:pt x="52067" y="64587"/>
                      <a:pt x="50299" y="65417"/>
                      <a:pt x="49058" y="66720"/>
                    </a:cubicBezTo>
                    <a:cubicBezTo>
                      <a:pt x="49138" y="65134"/>
                      <a:pt x="48556" y="63629"/>
                      <a:pt x="47561" y="62455"/>
                    </a:cubicBezTo>
                    <a:cubicBezTo>
                      <a:pt x="47994" y="62373"/>
                      <a:pt x="48429" y="62333"/>
                      <a:pt x="48861" y="62333"/>
                    </a:cubicBezTo>
                    <a:close/>
                    <a:moveTo>
                      <a:pt x="106103" y="62174"/>
                    </a:moveTo>
                    <a:cubicBezTo>
                      <a:pt x="106576" y="62174"/>
                      <a:pt x="107052" y="62222"/>
                      <a:pt x="107525" y="62321"/>
                    </a:cubicBezTo>
                    <a:cubicBezTo>
                      <a:pt x="106512" y="63566"/>
                      <a:pt x="105939" y="65161"/>
                      <a:pt x="106127" y="66837"/>
                    </a:cubicBezTo>
                    <a:cubicBezTo>
                      <a:pt x="104872" y="65387"/>
                      <a:pt x="103007" y="64435"/>
                      <a:pt x="101030" y="64435"/>
                    </a:cubicBezTo>
                    <a:cubicBezTo>
                      <a:pt x="101003" y="64435"/>
                      <a:pt x="100975" y="64435"/>
                      <a:pt x="100948" y="64435"/>
                    </a:cubicBezTo>
                    <a:cubicBezTo>
                      <a:pt x="102295" y="62981"/>
                      <a:pt x="104168" y="62174"/>
                      <a:pt x="106103" y="62174"/>
                    </a:cubicBezTo>
                    <a:close/>
                    <a:moveTo>
                      <a:pt x="70807" y="57738"/>
                    </a:moveTo>
                    <a:cubicBezTo>
                      <a:pt x="71283" y="57738"/>
                      <a:pt x="71762" y="57786"/>
                      <a:pt x="72239" y="57885"/>
                    </a:cubicBezTo>
                    <a:cubicBezTo>
                      <a:pt x="71271" y="59131"/>
                      <a:pt x="70742" y="60708"/>
                      <a:pt x="70939" y="62348"/>
                    </a:cubicBezTo>
                    <a:cubicBezTo>
                      <a:pt x="71447" y="62234"/>
                      <a:pt x="71959" y="62178"/>
                      <a:pt x="72468" y="62178"/>
                    </a:cubicBezTo>
                    <a:cubicBezTo>
                      <a:pt x="74403" y="62178"/>
                      <a:pt x="76285" y="62981"/>
                      <a:pt x="77633" y="64435"/>
                    </a:cubicBezTo>
                    <a:lnTo>
                      <a:pt x="77633" y="64435"/>
                    </a:lnTo>
                    <a:cubicBezTo>
                      <a:pt x="77630" y="64435"/>
                      <a:pt x="77627" y="64435"/>
                      <a:pt x="77624" y="64435"/>
                    </a:cubicBezTo>
                    <a:cubicBezTo>
                      <a:pt x="77606" y="64435"/>
                      <a:pt x="77587" y="64435"/>
                      <a:pt x="77569" y="64435"/>
                    </a:cubicBezTo>
                    <a:cubicBezTo>
                      <a:pt x="75520" y="64435"/>
                      <a:pt x="73598" y="65435"/>
                      <a:pt x="72346" y="66962"/>
                    </a:cubicBezTo>
                    <a:cubicBezTo>
                      <a:pt x="72703" y="63259"/>
                      <a:pt x="69407" y="59973"/>
                      <a:pt x="65707" y="59973"/>
                    </a:cubicBezTo>
                    <a:cubicBezTo>
                      <a:pt x="65694" y="59973"/>
                      <a:pt x="65682" y="59973"/>
                      <a:pt x="65670" y="59973"/>
                    </a:cubicBezTo>
                    <a:lnTo>
                      <a:pt x="65670" y="59973"/>
                    </a:lnTo>
                    <a:cubicBezTo>
                      <a:pt x="67007" y="58533"/>
                      <a:pt x="68877" y="57738"/>
                      <a:pt x="70807" y="57738"/>
                    </a:cubicBezTo>
                    <a:close/>
                    <a:moveTo>
                      <a:pt x="35611" y="62370"/>
                    </a:moveTo>
                    <a:cubicBezTo>
                      <a:pt x="36087" y="62370"/>
                      <a:pt x="36566" y="62419"/>
                      <a:pt x="37042" y="62518"/>
                    </a:cubicBezTo>
                    <a:cubicBezTo>
                      <a:pt x="36029" y="63763"/>
                      <a:pt x="35456" y="65358"/>
                      <a:pt x="35644" y="67034"/>
                    </a:cubicBezTo>
                    <a:cubicBezTo>
                      <a:pt x="34383" y="65578"/>
                      <a:pt x="32507" y="64632"/>
                      <a:pt x="30521" y="64632"/>
                    </a:cubicBezTo>
                    <a:cubicBezTo>
                      <a:pt x="30502" y="64632"/>
                      <a:pt x="30483" y="64632"/>
                      <a:pt x="30465" y="64633"/>
                    </a:cubicBezTo>
                    <a:cubicBezTo>
                      <a:pt x="30445" y="64632"/>
                      <a:pt x="30425" y="64632"/>
                      <a:pt x="30406" y="64632"/>
                    </a:cubicBezTo>
                    <a:cubicBezTo>
                      <a:pt x="28537" y="64632"/>
                      <a:pt x="26769" y="65471"/>
                      <a:pt x="25528" y="66774"/>
                    </a:cubicBezTo>
                    <a:cubicBezTo>
                      <a:pt x="25608" y="65179"/>
                      <a:pt x="25026" y="63683"/>
                      <a:pt x="24031" y="62500"/>
                    </a:cubicBezTo>
                    <a:cubicBezTo>
                      <a:pt x="24460" y="62420"/>
                      <a:pt x="24890" y="62381"/>
                      <a:pt x="25317" y="62381"/>
                    </a:cubicBezTo>
                    <a:cubicBezTo>
                      <a:pt x="27250" y="62381"/>
                      <a:pt x="29122" y="63178"/>
                      <a:pt x="30465" y="64624"/>
                    </a:cubicBezTo>
                    <a:cubicBezTo>
                      <a:pt x="31802" y="63171"/>
                      <a:pt x="33677" y="62370"/>
                      <a:pt x="35611" y="62370"/>
                    </a:cubicBezTo>
                    <a:close/>
                    <a:moveTo>
                      <a:pt x="112819" y="60274"/>
                    </a:moveTo>
                    <a:cubicBezTo>
                      <a:pt x="115992" y="60274"/>
                      <a:pt x="119164" y="62350"/>
                      <a:pt x="119209" y="66503"/>
                    </a:cubicBezTo>
                    <a:lnTo>
                      <a:pt x="119209" y="66503"/>
                    </a:lnTo>
                    <a:cubicBezTo>
                      <a:pt x="118735" y="66400"/>
                      <a:pt x="118257" y="66350"/>
                      <a:pt x="117783" y="66350"/>
                    </a:cubicBezTo>
                    <a:cubicBezTo>
                      <a:pt x="115922" y="66350"/>
                      <a:pt x="114119" y="67124"/>
                      <a:pt x="112821" y="68521"/>
                    </a:cubicBezTo>
                    <a:cubicBezTo>
                      <a:pt x="111539" y="67142"/>
                      <a:pt x="109747" y="66362"/>
                      <a:pt x="107865" y="66362"/>
                    </a:cubicBezTo>
                    <a:cubicBezTo>
                      <a:pt x="107382" y="66362"/>
                      <a:pt x="106898" y="66407"/>
                      <a:pt x="106423" y="66514"/>
                    </a:cubicBezTo>
                    <a:lnTo>
                      <a:pt x="106423" y="66514"/>
                    </a:lnTo>
                    <a:cubicBezTo>
                      <a:pt x="106463" y="62355"/>
                      <a:pt x="109641" y="60274"/>
                      <a:pt x="112819" y="60274"/>
                    </a:cubicBezTo>
                    <a:close/>
                    <a:moveTo>
                      <a:pt x="136136" y="60276"/>
                    </a:moveTo>
                    <a:cubicBezTo>
                      <a:pt x="139311" y="60276"/>
                      <a:pt x="142484" y="62354"/>
                      <a:pt x="142525" y="66514"/>
                    </a:cubicBezTo>
                    <a:lnTo>
                      <a:pt x="142516" y="66523"/>
                    </a:lnTo>
                    <a:cubicBezTo>
                      <a:pt x="142042" y="66421"/>
                      <a:pt x="141565" y="66372"/>
                      <a:pt x="141091" y="66372"/>
                    </a:cubicBezTo>
                    <a:cubicBezTo>
                      <a:pt x="139233" y="66372"/>
                      <a:pt x="137428" y="67138"/>
                      <a:pt x="136136" y="68530"/>
                    </a:cubicBezTo>
                    <a:cubicBezTo>
                      <a:pt x="134854" y="67150"/>
                      <a:pt x="133062" y="66371"/>
                      <a:pt x="131181" y="66371"/>
                    </a:cubicBezTo>
                    <a:cubicBezTo>
                      <a:pt x="130697" y="66371"/>
                      <a:pt x="130213" y="66425"/>
                      <a:pt x="129738" y="66523"/>
                    </a:cubicBezTo>
                    <a:cubicBezTo>
                      <a:pt x="129778" y="62359"/>
                      <a:pt x="132958" y="60276"/>
                      <a:pt x="136136" y="60276"/>
                    </a:cubicBezTo>
                    <a:close/>
                    <a:moveTo>
                      <a:pt x="89289" y="60321"/>
                    </a:moveTo>
                    <a:cubicBezTo>
                      <a:pt x="92462" y="60321"/>
                      <a:pt x="95638" y="62397"/>
                      <a:pt x="95679" y="66548"/>
                    </a:cubicBezTo>
                    <a:lnTo>
                      <a:pt x="95679" y="66548"/>
                    </a:lnTo>
                    <a:cubicBezTo>
                      <a:pt x="95209" y="66448"/>
                      <a:pt x="94735" y="66398"/>
                      <a:pt x="94264" y="66398"/>
                    </a:cubicBezTo>
                    <a:cubicBezTo>
                      <a:pt x="92405" y="66398"/>
                      <a:pt x="90601" y="67165"/>
                      <a:pt x="89308" y="68557"/>
                    </a:cubicBezTo>
                    <a:cubicBezTo>
                      <a:pt x="88027" y="67177"/>
                      <a:pt x="86235" y="66398"/>
                      <a:pt x="84353" y="66398"/>
                    </a:cubicBezTo>
                    <a:cubicBezTo>
                      <a:pt x="83869" y="66398"/>
                      <a:pt x="83385" y="66452"/>
                      <a:pt x="82910" y="66550"/>
                    </a:cubicBezTo>
                    <a:cubicBezTo>
                      <a:pt x="82942" y="62398"/>
                      <a:pt x="86114" y="60321"/>
                      <a:pt x="89289" y="60321"/>
                    </a:cubicBezTo>
                    <a:close/>
                    <a:moveTo>
                      <a:pt x="42335" y="60475"/>
                    </a:moveTo>
                    <a:cubicBezTo>
                      <a:pt x="45508" y="60475"/>
                      <a:pt x="48684" y="62552"/>
                      <a:pt x="48726" y="66708"/>
                    </a:cubicBezTo>
                    <a:lnTo>
                      <a:pt x="48726" y="66708"/>
                    </a:lnTo>
                    <a:cubicBezTo>
                      <a:pt x="48257" y="66608"/>
                      <a:pt x="47784" y="66560"/>
                      <a:pt x="47315" y="66560"/>
                    </a:cubicBezTo>
                    <a:cubicBezTo>
                      <a:pt x="45452" y="66560"/>
                      <a:pt x="43648" y="67326"/>
                      <a:pt x="42355" y="68719"/>
                    </a:cubicBezTo>
                    <a:cubicBezTo>
                      <a:pt x="41081" y="67346"/>
                      <a:pt x="39302" y="66559"/>
                      <a:pt x="37432" y="66559"/>
                    </a:cubicBezTo>
                    <a:cubicBezTo>
                      <a:pt x="37421" y="66559"/>
                      <a:pt x="37411" y="66559"/>
                      <a:pt x="37400" y="66559"/>
                    </a:cubicBezTo>
                    <a:cubicBezTo>
                      <a:pt x="36916" y="66559"/>
                      <a:pt x="36432" y="66604"/>
                      <a:pt x="35958" y="66711"/>
                    </a:cubicBezTo>
                    <a:cubicBezTo>
                      <a:pt x="35989" y="62554"/>
                      <a:pt x="39161" y="60475"/>
                      <a:pt x="42335" y="60475"/>
                    </a:cubicBezTo>
                    <a:close/>
                    <a:moveTo>
                      <a:pt x="65651" y="60478"/>
                    </a:moveTo>
                    <a:cubicBezTo>
                      <a:pt x="68826" y="60478"/>
                      <a:pt x="72001" y="62555"/>
                      <a:pt x="72041" y="66711"/>
                    </a:cubicBezTo>
                    <a:cubicBezTo>
                      <a:pt x="71566" y="66609"/>
                      <a:pt x="71088" y="66560"/>
                      <a:pt x="70614" y="66560"/>
                    </a:cubicBezTo>
                    <a:cubicBezTo>
                      <a:pt x="68752" y="66560"/>
                      <a:pt x="66952" y="67326"/>
                      <a:pt x="65653" y="68719"/>
                    </a:cubicBezTo>
                    <a:cubicBezTo>
                      <a:pt x="64371" y="67339"/>
                      <a:pt x="62579" y="66559"/>
                      <a:pt x="60697" y="66559"/>
                    </a:cubicBezTo>
                    <a:cubicBezTo>
                      <a:pt x="60214" y="66559"/>
                      <a:pt x="59730" y="66613"/>
                      <a:pt x="59255" y="66711"/>
                    </a:cubicBezTo>
                    <a:cubicBezTo>
                      <a:pt x="59295" y="62557"/>
                      <a:pt x="62473" y="60478"/>
                      <a:pt x="65651" y="60478"/>
                    </a:cubicBezTo>
                    <a:close/>
                    <a:moveTo>
                      <a:pt x="18806" y="60522"/>
                    </a:moveTo>
                    <a:cubicBezTo>
                      <a:pt x="21979" y="60522"/>
                      <a:pt x="25151" y="62596"/>
                      <a:pt x="25196" y="66747"/>
                    </a:cubicBezTo>
                    <a:lnTo>
                      <a:pt x="25196" y="66747"/>
                    </a:lnTo>
                    <a:cubicBezTo>
                      <a:pt x="24723" y="66645"/>
                      <a:pt x="24245" y="66596"/>
                      <a:pt x="23772" y="66596"/>
                    </a:cubicBezTo>
                    <a:cubicBezTo>
                      <a:pt x="21913" y="66596"/>
                      <a:pt x="20107" y="67362"/>
                      <a:pt x="18807" y="68754"/>
                    </a:cubicBezTo>
                    <a:cubicBezTo>
                      <a:pt x="17526" y="67374"/>
                      <a:pt x="15734" y="66595"/>
                      <a:pt x="13852" y="66595"/>
                    </a:cubicBezTo>
                    <a:cubicBezTo>
                      <a:pt x="13368" y="66595"/>
                      <a:pt x="12884" y="66649"/>
                      <a:pt x="12409" y="66747"/>
                    </a:cubicBezTo>
                    <a:cubicBezTo>
                      <a:pt x="12454" y="62599"/>
                      <a:pt x="15631" y="60522"/>
                      <a:pt x="18806" y="60522"/>
                    </a:cubicBezTo>
                    <a:close/>
                    <a:moveTo>
                      <a:pt x="84142" y="66790"/>
                    </a:moveTo>
                    <a:cubicBezTo>
                      <a:pt x="86075" y="66790"/>
                      <a:pt x="87947" y="67588"/>
                      <a:pt x="89290" y="69041"/>
                    </a:cubicBezTo>
                    <a:lnTo>
                      <a:pt x="89290" y="69041"/>
                    </a:lnTo>
                    <a:cubicBezTo>
                      <a:pt x="89287" y="69041"/>
                      <a:pt x="89284" y="69041"/>
                      <a:pt x="89281" y="69041"/>
                    </a:cubicBezTo>
                    <a:cubicBezTo>
                      <a:pt x="89262" y="69041"/>
                      <a:pt x="89242" y="69041"/>
                      <a:pt x="89222" y="69041"/>
                    </a:cubicBezTo>
                    <a:cubicBezTo>
                      <a:pt x="87354" y="69041"/>
                      <a:pt x="85594" y="69879"/>
                      <a:pt x="84344" y="71183"/>
                    </a:cubicBezTo>
                    <a:cubicBezTo>
                      <a:pt x="84434" y="69588"/>
                      <a:pt x="83851" y="68082"/>
                      <a:pt x="82857" y="66909"/>
                    </a:cubicBezTo>
                    <a:cubicBezTo>
                      <a:pt x="83285" y="66829"/>
                      <a:pt x="83715" y="66790"/>
                      <a:pt x="84142" y="66790"/>
                    </a:cubicBezTo>
                    <a:close/>
                    <a:moveTo>
                      <a:pt x="94437" y="66782"/>
                    </a:moveTo>
                    <a:cubicBezTo>
                      <a:pt x="94862" y="66782"/>
                      <a:pt x="95290" y="66821"/>
                      <a:pt x="95715" y="66900"/>
                    </a:cubicBezTo>
                    <a:cubicBezTo>
                      <a:pt x="94720" y="68082"/>
                      <a:pt x="94138" y="69579"/>
                      <a:pt x="94228" y="71174"/>
                    </a:cubicBezTo>
                    <a:lnTo>
                      <a:pt x="94219" y="71183"/>
                    </a:lnTo>
                    <a:cubicBezTo>
                      <a:pt x="92977" y="69879"/>
                      <a:pt x="91209" y="69041"/>
                      <a:pt x="89341" y="69041"/>
                    </a:cubicBezTo>
                    <a:cubicBezTo>
                      <a:pt x="89324" y="69041"/>
                      <a:pt x="89307" y="69041"/>
                      <a:pt x="89290" y="69041"/>
                    </a:cubicBezTo>
                    <a:lnTo>
                      <a:pt x="89290" y="69041"/>
                    </a:lnTo>
                    <a:cubicBezTo>
                      <a:pt x="90628" y="67586"/>
                      <a:pt x="92502" y="66782"/>
                      <a:pt x="94437" y="66782"/>
                    </a:cubicBezTo>
                    <a:close/>
                    <a:moveTo>
                      <a:pt x="47476" y="66925"/>
                    </a:moveTo>
                    <a:cubicBezTo>
                      <a:pt x="47900" y="66925"/>
                      <a:pt x="48328" y="66964"/>
                      <a:pt x="48753" y="67043"/>
                    </a:cubicBezTo>
                    <a:cubicBezTo>
                      <a:pt x="47767" y="68226"/>
                      <a:pt x="47185" y="69731"/>
                      <a:pt x="47266" y="71317"/>
                    </a:cubicBezTo>
                    <a:cubicBezTo>
                      <a:pt x="46024" y="70014"/>
                      <a:pt x="44257" y="69184"/>
                      <a:pt x="42388" y="69184"/>
                    </a:cubicBezTo>
                    <a:cubicBezTo>
                      <a:pt x="42371" y="69184"/>
                      <a:pt x="42354" y="69184"/>
                      <a:pt x="42337" y="69184"/>
                    </a:cubicBezTo>
                    <a:lnTo>
                      <a:pt x="42337" y="69184"/>
                    </a:lnTo>
                    <a:cubicBezTo>
                      <a:pt x="43675" y="67729"/>
                      <a:pt x="45543" y="66925"/>
                      <a:pt x="47476" y="66925"/>
                    </a:cubicBezTo>
                    <a:close/>
                    <a:moveTo>
                      <a:pt x="60488" y="66929"/>
                    </a:moveTo>
                    <a:cubicBezTo>
                      <a:pt x="62422" y="66929"/>
                      <a:pt x="64295" y="67727"/>
                      <a:pt x="65636" y="69175"/>
                    </a:cubicBezTo>
                    <a:lnTo>
                      <a:pt x="65636" y="69175"/>
                    </a:lnTo>
                    <a:cubicBezTo>
                      <a:pt x="65622" y="69175"/>
                      <a:pt x="65608" y="69175"/>
                      <a:pt x="65593" y="69175"/>
                    </a:cubicBezTo>
                    <a:cubicBezTo>
                      <a:pt x="63725" y="69175"/>
                      <a:pt x="61966" y="70014"/>
                      <a:pt x="60715" y="71317"/>
                    </a:cubicBezTo>
                    <a:cubicBezTo>
                      <a:pt x="60805" y="69731"/>
                      <a:pt x="60223" y="68226"/>
                      <a:pt x="59228" y="67043"/>
                    </a:cubicBezTo>
                    <a:cubicBezTo>
                      <a:pt x="59647" y="66967"/>
                      <a:pt x="60069" y="66929"/>
                      <a:pt x="60488" y="66929"/>
                    </a:cubicBezTo>
                    <a:close/>
                    <a:moveTo>
                      <a:pt x="23953" y="66970"/>
                    </a:moveTo>
                    <a:cubicBezTo>
                      <a:pt x="24378" y="66970"/>
                      <a:pt x="24806" y="67009"/>
                      <a:pt x="25232" y="67088"/>
                    </a:cubicBezTo>
                    <a:cubicBezTo>
                      <a:pt x="24239" y="68277"/>
                      <a:pt x="23657" y="69770"/>
                      <a:pt x="23744" y="71361"/>
                    </a:cubicBezTo>
                    <a:lnTo>
                      <a:pt x="23744" y="71361"/>
                    </a:lnTo>
                    <a:cubicBezTo>
                      <a:pt x="22494" y="70058"/>
                      <a:pt x="20726" y="69220"/>
                      <a:pt x="18866" y="69220"/>
                    </a:cubicBezTo>
                    <a:cubicBezTo>
                      <a:pt x="18846" y="69220"/>
                      <a:pt x="18827" y="69220"/>
                      <a:pt x="18807" y="69220"/>
                    </a:cubicBezTo>
                    <a:cubicBezTo>
                      <a:pt x="20144" y="67773"/>
                      <a:pt x="22018" y="66970"/>
                      <a:pt x="23953" y="66970"/>
                    </a:cubicBezTo>
                    <a:close/>
                    <a:moveTo>
                      <a:pt x="13652" y="66970"/>
                    </a:moveTo>
                    <a:cubicBezTo>
                      <a:pt x="15588" y="66970"/>
                      <a:pt x="17463" y="67773"/>
                      <a:pt x="18807" y="69220"/>
                    </a:cubicBezTo>
                    <a:cubicBezTo>
                      <a:pt x="18787" y="69220"/>
                      <a:pt x="18768" y="69220"/>
                      <a:pt x="18748" y="69220"/>
                    </a:cubicBezTo>
                    <a:cubicBezTo>
                      <a:pt x="16879" y="69220"/>
                      <a:pt x="15111" y="70058"/>
                      <a:pt x="13870" y="71362"/>
                    </a:cubicBezTo>
                    <a:cubicBezTo>
                      <a:pt x="13951" y="69776"/>
                      <a:pt x="13368" y="68271"/>
                      <a:pt x="12374" y="67088"/>
                    </a:cubicBezTo>
                    <a:cubicBezTo>
                      <a:pt x="12799" y="67009"/>
                      <a:pt x="13227" y="66970"/>
                      <a:pt x="13652" y="66970"/>
                    </a:cubicBezTo>
                    <a:close/>
                    <a:moveTo>
                      <a:pt x="107653" y="66739"/>
                    </a:moveTo>
                    <a:cubicBezTo>
                      <a:pt x="109587" y="66739"/>
                      <a:pt x="111464" y="67541"/>
                      <a:pt x="112812" y="68996"/>
                    </a:cubicBezTo>
                    <a:cubicBezTo>
                      <a:pt x="114149" y="67549"/>
                      <a:pt x="116022" y="66746"/>
                      <a:pt x="117958" y="66746"/>
                    </a:cubicBezTo>
                    <a:cubicBezTo>
                      <a:pt x="118383" y="66746"/>
                      <a:pt x="118811" y="66785"/>
                      <a:pt x="119236" y="66864"/>
                    </a:cubicBezTo>
                    <a:cubicBezTo>
                      <a:pt x="118242" y="68047"/>
                      <a:pt x="117659" y="69552"/>
                      <a:pt x="117749" y="71138"/>
                    </a:cubicBezTo>
                    <a:cubicBezTo>
                      <a:pt x="116499" y="69835"/>
                      <a:pt x="114731" y="69005"/>
                      <a:pt x="112871" y="69005"/>
                    </a:cubicBezTo>
                    <a:cubicBezTo>
                      <a:pt x="112851" y="69005"/>
                      <a:pt x="112832" y="69005"/>
                      <a:pt x="112812" y="69005"/>
                    </a:cubicBezTo>
                    <a:cubicBezTo>
                      <a:pt x="112793" y="69005"/>
                      <a:pt x="112774" y="69005"/>
                      <a:pt x="112756" y="69005"/>
                    </a:cubicBezTo>
                    <a:cubicBezTo>
                      <a:pt x="110769" y="69005"/>
                      <a:pt x="108893" y="69951"/>
                      <a:pt x="107641" y="71398"/>
                    </a:cubicBezTo>
                    <a:lnTo>
                      <a:pt x="107641" y="71398"/>
                    </a:lnTo>
                    <a:cubicBezTo>
                      <a:pt x="107802" y="69707"/>
                      <a:pt x="107213" y="68132"/>
                      <a:pt x="106177" y="66897"/>
                    </a:cubicBezTo>
                    <a:lnTo>
                      <a:pt x="106177" y="66897"/>
                    </a:lnTo>
                    <a:cubicBezTo>
                      <a:pt x="106668" y="66791"/>
                      <a:pt x="107162" y="66739"/>
                      <a:pt x="107653" y="66739"/>
                    </a:cubicBezTo>
                    <a:close/>
                    <a:moveTo>
                      <a:pt x="37174" y="66927"/>
                    </a:moveTo>
                    <a:cubicBezTo>
                      <a:pt x="39113" y="66927"/>
                      <a:pt x="40989" y="67729"/>
                      <a:pt x="42337" y="69184"/>
                    </a:cubicBezTo>
                    <a:lnTo>
                      <a:pt x="42337" y="69184"/>
                    </a:lnTo>
                    <a:cubicBezTo>
                      <a:pt x="42334" y="69184"/>
                      <a:pt x="42331" y="69184"/>
                      <a:pt x="42328" y="69184"/>
                    </a:cubicBezTo>
                    <a:cubicBezTo>
                      <a:pt x="42301" y="69184"/>
                      <a:pt x="42274" y="69184"/>
                      <a:pt x="42246" y="69184"/>
                    </a:cubicBezTo>
                    <a:cubicBezTo>
                      <a:pt x="40269" y="69184"/>
                      <a:pt x="38404" y="70136"/>
                      <a:pt x="37158" y="71577"/>
                    </a:cubicBezTo>
                    <a:cubicBezTo>
                      <a:pt x="37320" y="69910"/>
                      <a:pt x="36728" y="68324"/>
                      <a:pt x="35689" y="67088"/>
                    </a:cubicBezTo>
                    <a:lnTo>
                      <a:pt x="35680" y="67088"/>
                    </a:lnTo>
                    <a:cubicBezTo>
                      <a:pt x="36177" y="66980"/>
                      <a:pt x="36678" y="66927"/>
                      <a:pt x="37174" y="66927"/>
                    </a:cubicBezTo>
                    <a:close/>
                    <a:moveTo>
                      <a:pt x="124481" y="64880"/>
                    </a:moveTo>
                    <a:cubicBezTo>
                      <a:pt x="127655" y="64880"/>
                      <a:pt x="130827" y="66957"/>
                      <a:pt x="130867" y="71111"/>
                    </a:cubicBezTo>
                    <a:lnTo>
                      <a:pt x="130858" y="71129"/>
                    </a:lnTo>
                    <a:cubicBezTo>
                      <a:pt x="130380" y="71024"/>
                      <a:pt x="129897" y="70973"/>
                      <a:pt x="129419" y="70973"/>
                    </a:cubicBezTo>
                    <a:cubicBezTo>
                      <a:pt x="127565" y="70973"/>
                      <a:pt x="125767" y="71740"/>
                      <a:pt x="124478" y="73136"/>
                    </a:cubicBezTo>
                    <a:cubicBezTo>
                      <a:pt x="123204" y="71764"/>
                      <a:pt x="121425" y="70977"/>
                      <a:pt x="119555" y="70977"/>
                    </a:cubicBezTo>
                    <a:cubicBezTo>
                      <a:pt x="119544" y="70977"/>
                      <a:pt x="119534" y="70977"/>
                      <a:pt x="119523" y="70977"/>
                    </a:cubicBezTo>
                    <a:cubicBezTo>
                      <a:pt x="119039" y="70977"/>
                      <a:pt x="118555" y="71021"/>
                      <a:pt x="118080" y="71129"/>
                    </a:cubicBezTo>
                    <a:cubicBezTo>
                      <a:pt x="118121" y="66963"/>
                      <a:pt x="121302" y="64880"/>
                      <a:pt x="124481" y="64880"/>
                    </a:cubicBezTo>
                    <a:close/>
                    <a:moveTo>
                      <a:pt x="77631" y="64934"/>
                    </a:moveTo>
                    <a:cubicBezTo>
                      <a:pt x="80806" y="64934"/>
                      <a:pt x="83981" y="67013"/>
                      <a:pt x="84022" y="71174"/>
                    </a:cubicBezTo>
                    <a:cubicBezTo>
                      <a:pt x="83541" y="71069"/>
                      <a:pt x="83056" y="71017"/>
                      <a:pt x="82576" y="71017"/>
                    </a:cubicBezTo>
                    <a:cubicBezTo>
                      <a:pt x="80721" y="71017"/>
                      <a:pt x="78928" y="71782"/>
                      <a:pt x="77633" y="73163"/>
                    </a:cubicBezTo>
                    <a:lnTo>
                      <a:pt x="77633" y="73172"/>
                    </a:lnTo>
                    <a:cubicBezTo>
                      <a:pt x="76351" y="71801"/>
                      <a:pt x="74559" y="71012"/>
                      <a:pt x="72678" y="71012"/>
                    </a:cubicBezTo>
                    <a:cubicBezTo>
                      <a:pt x="72194" y="71012"/>
                      <a:pt x="71710" y="71066"/>
                      <a:pt x="71235" y="71174"/>
                    </a:cubicBezTo>
                    <a:cubicBezTo>
                      <a:pt x="71275" y="67015"/>
                      <a:pt x="74454" y="64934"/>
                      <a:pt x="77631" y="64934"/>
                    </a:cubicBezTo>
                    <a:close/>
                    <a:moveTo>
                      <a:pt x="100937" y="64934"/>
                    </a:moveTo>
                    <a:cubicBezTo>
                      <a:pt x="104113" y="64934"/>
                      <a:pt x="107288" y="67013"/>
                      <a:pt x="107328" y="71174"/>
                    </a:cubicBezTo>
                    <a:cubicBezTo>
                      <a:pt x="106849" y="71069"/>
                      <a:pt x="106366" y="71017"/>
                      <a:pt x="105887" y="71017"/>
                    </a:cubicBezTo>
                    <a:cubicBezTo>
                      <a:pt x="104037" y="71017"/>
                      <a:pt x="102243" y="71782"/>
                      <a:pt x="100948" y="73163"/>
                    </a:cubicBezTo>
                    <a:lnTo>
                      <a:pt x="100939" y="73172"/>
                    </a:lnTo>
                    <a:cubicBezTo>
                      <a:pt x="99658" y="71801"/>
                      <a:pt x="97866" y="71012"/>
                      <a:pt x="95984" y="71012"/>
                    </a:cubicBezTo>
                    <a:cubicBezTo>
                      <a:pt x="95500" y="71012"/>
                      <a:pt x="95016" y="71066"/>
                      <a:pt x="94541" y="71174"/>
                    </a:cubicBezTo>
                    <a:cubicBezTo>
                      <a:pt x="94582" y="67015"/>
                      <a:pt x="97760" y="64934"/>
                      <a:pt x="100937" y="64934"/>
                    </a:cubicBezTo>
                    <a:close/>
                    <a:moveTo>
                      <a:pt x="53992" y="65081"/>
                    </a:moveTo>
                    <a:cubicBezTo>
                      <a:pt x="57167" y="65081"/>
                      <a:pt x="60344" y="67159"/>
                      <a:pt x="60384" y="71317"/>
                    </a:cubicBezTo>
                    <a:cubicBezTo>
                      <a:pt x="59911" y="71215"/>
                      <a:pt x="59433" y="71165"/>
                      <a:pt x="58960" y="71165"/>
                    </a:cubicBezTo>
                    <a:cubicBezTo>
                      <a:pt x="57101" y="71165"/>
                      <a:pt x="55296" y="71932"/>
                      <a:pt x="54004" y="73324"/>
                    </a:cubicBezTo>
                    <a:cubicBezTo>
                      <a:pt x="52723" y="71944"/>
                      <a:pt x="50922" y="71165"/>
                      <a:pt x="49049" y="71165"/>
                    </a:cubicBezTo>
                    <a:cubicBezTo>
                      <a:pt x="48565" y="71165"/>
                      <a:pt x="48081" y="71219"/>
                      <a:pt x="47606" y="71317"/>
                    </a:cubicBezTo>
                    <a:cubicBezTo>
                      <a:pt x="47642" y="67159"/>
                      <a:pt x="50816" y="65081"/>
                      <a:pt x="53992" y="65081"/>
                    </a:cubicBezTo>
                    <a:close/>
                    <a:moveTo>
                      <a:pt x="7148" y="65122"/>
                    </a:moveTo>
                    <a:cubicBezTo>
                      <a:pt x="10323" y="65122"/>
                      <a:pt x="13498" y="67201"/>
                      <a:pt x="13538" y="71362"/>
                    </a:cubicBezTo>
                    <a:cubicBezTo>
                      <a:pt x="13060" y="71257"/>
                      <a:pt x="12578" y="71206"/>
                      <a:pt x="12099" y="71206"/>
                    </a:cubicBezTo>
                    <a:cubicBezTo>
                      <a:pt x="10245" y="71206"/>
                      <a:pt x="8446" y="71973"/>
                      <a:pt x="7150" y="73369"/>
                    </a:cubicBezTo>
                    <a:lnTo>
                      <a:pt x="7150" y="73360"/>
                    </a:lnTo>
                    <a:cubicBezTo>
                      <a:pt x="5875" y="71988"/>
                      <a:pt x="4096" y="71209"/>
                      <a:pt x="2226" y="71209"/>
                    </a:cubicBezTo>
                    <a:cubicBezTo>
                      <a:pt x="2216" y="71209"/>
                      <a:pt x="2205" y="71210"/>
                      <a:pt x="2194" y="71210"/>
                    </a:cubicBezTo>
                    <a:cubicBezTo>
                      <a:pt x="1711" y="71210"/>
                      <a:pt x="1227" y="71254"/>
                      <a:pt x="752" y="71362"/>
                    </a:cubicBezTo>
                    <a:cubicBezTo>
                      <a:pt x="792" y="67203"/>
                      <a:pt x="3970" y="65122"/>
                      <a:pt x="7148" y="65122"/>
                    </a:cubicBezTo>
                    <a:close/>
                    <a:moveTo>
                      <a:pt x="30463" y="65122"/>
                    </a:moveTo>
                    <a:cubicBezTo>
                      <a:pt x="33638" y="65122"/>
                      <a:pt x="36813" y="67201"/>
                      <a:pt x="36854" y="71362"/>
                    </a:cubicBezTo>
                    <a:cubicBezTo>
                      <a:pt x="36375" y="71257"/>
                      <a:pt x="35893" y="71206"/>
                      <a:pt x="35414" y="71206"/>
                    </a:cubicBezTo>
                    <a:cubicBezTo>
                      <a:pt x="33560" y="71206"/>
                      <a:pt x="31761" y="71973"/>
                      <a:pt x="30465" y="73369"/>
                    </a:cubicBezTo>
                    <a:lnTo>
                      <a:pt x="30465" y="73360"/>
                    </a:lnTo>
                    <a:cubicBezTo>
                      <a:pt x="29191" y="71988"/>
                      <a:pt x="27412" y="71209"/>
                      <a:pt x="25542" y="71209"/>
                    </a:cubicBezTo>
                    <a:cubicBezTo>
                      <a:pt x="25531" y="71209"/>
                      <a:pt x="25520" y="71210"/>
                      <a:pt x="25510" y="71210"/>
                    </a:cubicBezTo>
                    <a:cubicBezTo>
                      <a:pt x="25026" y="71210"/>
                      <a:pt x="24542" y="71254"/>
                      <a:pt x="24067" y="71362"/>
                    </a:cubicBezTo>
                    <a:cubicBezTo>
                      <a:pt x="24107" y="67203"/>
                      <a:pt x="27285" y="65122"/>
                      <a:pt x="30463" y="65122"/>
                    </a:cubicBezTo>
                    <a:close/>
                    <a:moveTo>
                      <a:pt x="129608" y="71351"/>
                    </a:moveTo>
                    <a:cubicBezTo>
                      <a:pt x="130035" y="71351"/>
                      <a:pt x="130466" y="71390"/>
                      <a:pt x="130894" y="71469"/>
                    </a:cubicBezTo>
                    <a:cubicBezTo>
                      <a:pt x="129908" y="72634"/>
                      <a:pt x="129326" y="74140"/>
                      <a:pt x="129415" y="75726"/>
                    </a:cubicBezTo>
                    <a:lnTo>
                      <a:pt x="129406" y="75744"/>
                    </a:lnTo>
                    <a:cubicBezTo>
                      <a:pt x="128156" y="74440"/>
                      <a:pt x="126397" y="73602"/>
                      <a:pt x="124528" y="73602"/>
                    </a:cubicBezTo>
                    <a:cubicBezTo>
                      <a:pt x="124509" y="73602"/>
                      <a:pt x="124489" y="73602"/>
                      <a:pt x="124469" y="73602"/>
                    </a:cubicBezTo>
                    <a:cubicBezTo>
                      <a:pt x="124450" y="73602"/>
                      <a:pt x="124430" y="73602"/>
                      <a:pt x="124410" y="73602"/>
                    </a:cubicBezTo>
                    <a:cubicBezTo>
                      <a:pt x="122541" y="73602"/>
                      <a:pt x="120773" y="74440"/>
                      <a:pt x="119532" y="75744"/>
                    </a:cubicBezTo>
                    <a:cubicBezTo>
                      <a:pt x="119613" y="74149"/>
                      <a:pt x="119030" y="72652"/>
                      <a:pt x="118045" y="71469"/>
                    </a:cubicBezTo>
                    <a:cubicBezTo>
                      <a:pt x="118473" y="71390"/>
                      <a:pt x="118903" y="71351"/>
                      <a:pt x="119331" y="71351"/>
                    </a:cubicBezTo>
                    <a:cubicBezTo>
                      <a:pt x="121264" y="71351"/>
                      <a:pt x="123134" y="72148"/>
                      <a:pt x="124469" y="73593"/>
                    </a:cubicBezTo>
                    <a:cubicBezTo>
                      <a:pt x="125805" y="72148"/>
                      <a:pt x="127675" y="71351"/>
                      <a:pt x="129608" y="71351"/>
                    </a:cubicBezTo>
                    <a:close/>
                    <a:moveTo>
                      <a:pt x="48843" y="71540"/>
                    </a:moveTo>
                    <a:cubicBezTo>
                      <a:pt x="50782" y="71540"/>
                      <a:pt x="52650" y="72343"/>
                      <a:pt x="53995" y="73790"/>
                    </a:cubicBezTo>
                    <a:cubicBezTo>
                      <a:pt x="53975" y="73790"/>
                      <a:pt x="53956" y="73790"/>
                      <a:pt x="53936" y="73790"/>
                    </a:cubicBezTo>
                    <a:cubicBezTo>
                      <a:pt x="52067" y="73790"/>
                      <a:pt x="50299" y="74628"/>
                      <a:pt x="49058" y="75932"/>
                    </a:cubicBezTo>
                    <a:cubicBezTo>
                      <a:pt x="49138" y="74337"/>
                      <a:pt x="48556" y="72840"/>
                      <a:pt x="47561" y="71658"/>
                    </a:cubicBezTo>
                    <a:cubicBezTo>
                      <a:pt x="47989" y="71579"/>
                      <a:pt x="48418" y="71540"/>
                      <a:pt x="48843" y="71540"/>
                    </a:cubicBezTo>
                    <a:close/>
                    <a:moveTo>
                      <a:pt x="59141" y="71540"/>
                    </a:moveTo>
                    <a:cubicBezTo>
                      <a:pt x="59566" y="71540"/>
                      <a:pt x="59994" y="71579"/>
                      <a:pt x="60420" y="71658"/>
                    </a:cubicBezTo>
                    <a:cubicBezTo>
                      <a:pt x="59425" y="72840"/>
                      <a:pt x="58843" y="74346"/>
                      <a:pt x="58932" y="75932"/>
                    </a:cubicBezTo>
                    <a:cubicBezTo>
                      <a:pt x="57682" y="74628"/>
                      <a:pt x="55914" y="73790"/>
                      <a:pt x="54054" y="73790"/>
                    </a:cubicBezTo>
                    <a:cubicBezTo>
                      <a:pt x="54034" y="73790"/>
                      <a:pt x="54015" y="73790"/>
                      <a:pt x="53995" y="73790"/>
                    </a:cubicBezTo>
                    <a:cubicBezTo>
                      <a:pt x="55332" y="72343"/>
                      <a:pt x="57206" y="71540"/>
                      <a:pt x="59141" y="71540"/>
                    </a:cubicBezTo>
                    <a:close/>
                    <a:moveTo>
                      <a:pt x="112810" y="69495"/>
                    </a:moveTo>
                    <a:cubicBezTo>
                      <a:pt x="115985" y="69495"/>
                      <a:pt x="119160" y="71574"/>
                      <a:pt x="119200" y="75735"/>
                    </a:cubicBezTo>
                    <a:cubicBezTo>
                      <a:pt x="118721" y="75630"/>
                      <a:pt x="118239" y="75578"/>
                      <a:pt x="117760" y="75578"/>
                    </a:cubicBezTo>
                    <a:cubicBezTo>
                      <a:pt x="115909" y="75578"/>
                      <a:pt x="114116" y="76343"/>
                      <a:pt x="112821" y="77724"/>
                    </a:cubicBezTo>
                    <a:lnTo>
                      <a:pt x="112812" y="77733"/>
                    </a:lnTo>
                    <a:cubicBezTo>
                      <a:pt x="111530" y="76362"/>
                      <a:pt x="109738" y="75573"/>
                      <a:pt x="107856" y="75573"/>
                    </a:cubicBezTo>
                    <a:cubicBezTo>
                      <a:pt x="107373" y="75573"/>
                      <a:pt x="106889" y="75627"/>
                      <a:pt x="106414" y="75735"/>
                    </a:cubicBezTo>
                    <a:lnTo>
                      <a:pt x="106414" y="75735"/>
                    </a:lnTo>
                    <a:cubicBezTo>
                      <a:pt x="106454" y="71576"/>
                      <a:pt x="109632" y="69495"/>
                      <a:pt x="112810" y="69495"/>
                    </a:cubicBezTo>
                    <a:close/>
                    <a:moveTo>
                      <a:pt x="136139" y="69486"/>
                    </a:moveTo>
                    <a:cubicBezTo>
                      <a:pt x="139313" y="69486"/>
                      <a:pt x="142484" y="71562"/>
                      <a:pt x="142525" y="75717"/>
                    </a:cubicBezTo>
                    <a:lnTo>
                      <a:pt x="142516" y="75735"/>
                    </a:lnTo>
                    <a:cubicBezTo>
                      <a:pt x="142037" y="75630"/>
                      <a:pt x="141554" y="75578"/>
                      <a:pt x="141075" y="75578"/>
                    </a:cubicBezTo>
                    <a:cubicBezTo>
                      <a:pt x="139222" y="75578"/>
                      <a:pt x="137424" y="76345"/>
                      <a:pt x="136136" y="77733"/>
                    </a:cubicBezTo>
                    <a:cubicBezTo>
                      <a:pt x="134854" y="76362"/>
                      <a:pt x="133062" y="75573"/>
                      <a:pt x="131181" y="75573"/>
                    </a:cubicBezTo>
                    <a:cubicBezTo>
                      <a:pt x="130697" y="75573"/>
                      <a:pt x="130213" y="75627"/>
                      <a:pt x="129738" y="75735"/>
                    </a:cubicBezTo>
                    <a:cubicBezTo>
                      <a:pt x="129778" y="71569"/>
                      <a:pt x="132960" y="69486"/>
                      <a:pt x="136139" y="69486"/>
                    </a:cubicBezTo>
                    <a:close/>
                    <a:moveTo>
                      <a:pt x="42333" y="69686"/>
                    </a:moveTo>
                    <a:cubicBezTo>
                      <a:pt x="45509" y="69686"/>
                      <a:pt x="48686" y="71765"/>
                      <a:pt x="48726" y="75923"/>
                    </a:cubicBezTo>
                    <a:cubicBezTo>
                      <a:pt x="48248" y="75818"/>
                      <a:pt x="47765" y="75767"/>
                      <a:pt x="47287" y="75767"/>
                    </a:cubicBezTo>
                    <a:cubicBezTo>
                      <a:pt x="45433" y="75767"/>
                      <a:pt x="43633" y="76534"/>
                      <a:pt x="42337" y="77930"/>
                    </a:cubicBezTo>
                    <a:cubicBezTo>
                      <a:pt x="41056" y="76550"/>
                      <a:pt x="39264" y="75770"/>
                      <a:pt x="37382" y="75770"/>
                    </a:cubicBezTo>
                    <a:cubicBezTo>
                      <a:pt x="36898" y="75770"/>
                      <a:pt x="36415" y="75815"/>
                      <a:pt x="35940" y="75923"/>
                    </a:cubicBezTo>
                    <a:cubicBezTo>
                      <a:pt x="35980" y="71765"/>
                      <a:pt x="39156" y="69686"/>
                      <a:pt x="42333" y="69686"/>
                    </a:cubicBezTo>
                    <a:close/>
                    <a:moveTo>
                      <a:pt x="65651" y="69683"/>
                    </a:moveTo>
                    <a:cubicBezTo>
                      <a:pt x="68826" y="69683"/>
                      <a:pt x="72001" y="71762"/>
                      <a:pt x="72041" y="75923"/>
                    </a:cubicBezTo>
                    <a:cubicBezTo>
                      <a:pt x="71563" y="75818"/>
                      <a:pt x="71081" y="75767"/>
                      <a:pt x="70602" y="75767"/>
                    </a:cubicBezTo>
                    <a:cubicBezTo>
                      <a:pt x="68748" y="75767"/>
                      <a:pt x="66949" y="76534"/>
                      <a:pt x="65653" y="77930"/>
                    </a:cubicBezTo>
                    <a:cubicBezTo>
                      <a:pt x="64371" y="76550"/>
                      <a:pt x="62579" y="75770"/>
                      <a:pt x="60697" y="75770"/>
                    </a:cubicBezTo>
                    <a:cubicBezTo>
                      <a:pt x="60214" y="75770"/>
                      <a:pt x="59730" y="75815"/>
                      <a:pt x="59255" y="75923"/>
                    </a:cubicBezTo>
                    <a:cubicBezTo>
                      <a:pt x="59295" y="71764"/>
                      <a:pt x="62473" y="69683"/>
                      <a:pt x="65651" y="69683"/>
                    </a:cubicBezTo>
                    <a:close/>
                    <a:moveTo>
                      <a:pt x="82884" y="1"/>
                    </a:moveTo>
                    <a:cubicBezTo>
                      <a:pt x="82642" y="699"/>
                      <a:pt x="82534" y="1434"/>
                      <a:pt x="82579" y="2178"/>
                    </a:cubicBezTo>
                    <a:cubicBezTo>
                      <a:pt x="81329" y="875"/>
                      <a:pt x="79570" y="36"/>
                      <a:pt x="77701" y="36"/>
                    </a:cubicBezTo>
                    <a:cubicBezTo>
                      <a:pt x="77681" y="36"/>
                      <a:pt x="77661" y="36"/>
                      <a:pt x="77642" y="36"/>
                    </a:cubicBezTo>
                    <a:cubicBezTo>
                      <a:pt x="77622" y="36"/>
                      <a:pt x="77602" y="36"/>
                      <a:pt x="77582" y="36"/>
                    </a:cubicBezTo>
                    <a:cubicBezTo>
                      <a:pt x="73834" y="36"/>
                      <a:pt x="70494" y="3399"/>
                      <a:pt x="70948" y="7160"/>
                    </a:cubicBezTo>
                    <a:cubicBezTo>
                      <a:pt x="71458" y="7046"/>
                      <a:pt x="71971" y="6991"/>
                      <a:pt x="72481" y="6991"/>
                    </a:cubicBezTo>
                    <a:cubicBezTo>
                      <a:pt x="74418" y="6991"/>
                      <a:pt x="76294" y="7793"/>
                      <a:pt x="77642" y="9248"/>
                    </a:cubicBezTo>
                    <a:cubicBezTo>
                      <a:pt x="77624" y="9248"/>
                      <a:pt x="77606" y="9248"/>
                      <a:pt x="77587" y="9248"/>
                    </a:cubicBezTo>
                    <a:cubicBezTo>
                      <a:pt x="75529" y="9248"/>
                      <a:pt x="73607" y="10256"/>
                      <a:pt x="72355" y="11784"/>
                    </a:cubicBezTo>
                    <a:cubicBezTo>
                      <a:pt x="72756" y="8058"/>
                      <a:pt x="69443" y="4740"/>
                      <a:pt x="65721" y="4740"/>
                    </a:cubicBezTo>
                    <a:cubicBezTo>
                      <a:pt x="65701" y="4740"/>
                      <a:pt x="65682" y="4740"/>
                      <a:pt x="65662" y="4741"/>
                    </a:cubicBezTo>
                    <a:cubicBezTo>
                      <a:pt x="65642" y="4740"/>
                      <a:pt x="65622" y="4740"/>
                      <a:pt x="65602" y="4740"/>
                    </a:cubicBezTo>
                    <a:cubicBezTo>
                      <a:pt x="63733" y="4740"/>
                      <a:pt x="61966" y="5570"/>
                      <a:pt x="60724" y="6873"/>
                    </a:cubicBezTo>
                    <a:cubicBezTo>
                      <a:pt x="60760" y="6138"/>
                      <a:pt x="60662" y="5395"/>
                      <a:pt x="60420" y="4696"/>
                    </a:cubicBezTo>
                    <a:lnTo>
                      <a:pt x="60043" y="4696"/>
                    </a:lnTo>
                    <a:cubicBezTo>
                      <a:pt x="60276" y="5395"/>
                      <a:pt x="60393" y="6130"/>
                      <a:pt x="60393" y="6864"/>
                    </a:cubicBezTo>
                    <a:cubicBezTo>
                      <a:pt x="59920" y="6762"/>
                      <a:pt x="59442" y="6713"/>
                      <a:pt x="58969" y="6713"/>
                    </a:cubicBezTo>
                    <a:cubicBezTo>
                      <a:pt x="57110" y="6713"/>
                      <a:pt x="55305" y="7479"/>
                      <a:pt x="54013" y="8871"/>
                    </a:cubicBezTo>
                    <a:cubicBezTo>
                      <a:pt x="52732" y="7492"/>
                      <a:pt x="50939" y="6712"/>
                      <a:pt x="49058" y="6712"/>
                    </a:cubicBezTo>
                    <a:cubicBezTo>
                      <a:pt x="48574" y="6712"/>
                      <a:pt x="48090" y="6766"/>
                      <a:pt x="47615" y="6864"/>
                    </a:cubicBezTo>
                    <a:cubicBezTo>
                      <a:pt x="47615" y="6130"/>
                      <a:pt x="47732" y="5395"/>
                      <a:pt x="47965" y="4696"/>
                    </a:cubicBezTo>
                    <a:lnTo>
                      <a:pt x="47588" y="4696"/>
                    </a:lnTo>
                    <a:cubicBezTo>
                      <a:pt x="47346" y="5395"/>
                      <a:pt x="47248" y="6138"/>
                      <a:pt x="47284" y="6873"/>
                    </a:cubicBezTo>
                    <a:cubicBezTo>
                      <a:pt x="46049" y="5577"/>
                      <a:pt x="44293" y="4740"/>
                      <a:pt x="42434" y="4740"/>
                    </a:cubicBezTo>
                    <a:cubicBezTo>
                      <a:pt x="42405" y="4740"/>
                      <a:pt x="42376" y="4740"/>
                      <a:pt x="42346" y="4741"/>
                    </a:cubicBezTo>
                    <a:cubicBezTo>
                      <a:pt x="42319" y="4740"/>
                      <a:pt x="42291" y="4740"/>
                      <a:pt x="42263" y="4740"/>
                    </a:cubicBezTo>
                    <a:cubicBezTo>
                      <a:pt x="40287" y="4740"/>
                      <a:pt x="38431" y="5684"/>
                      <a:pt x="37185" y="7124"/>
                    </a:cubicBezTo>
                    <a:cubicBezTo>
                      <a:pt x="37480" y="3457"/>
                      <a:pt x="34193" y="233"/>
                      <a:pt x="30519" y="233"/>
                    </a:cubicBezTo>
                    <a:cubicBezTo>
                      <a:pt x="30504" y="233"/>
                      <a:pt x="30489" y="233"/>
                      <a:pt x="30474" y="234"/>
                    </a:cubicBezTo>
                    <a:cubicBezTo>
                      <a:pt x="30454" y="233"/>
                      <a:pt x="30434" y="233"/>
                      <a:pt x="30415" y="233"/>
                    </a:cubicBezTo>
                    <a:cubicBezTo>
                      <a:pt x="28546" y="233"/>
                      <a:pt x="26787" y="1072"/>
                      <a:pt x="25536" y="2375"/>
                    </a:cubicBezTo>
                    <a:cubicBezTo>
                      <a:pt x="25581" y="1640"/>
                      <a:pt x="25474" y="897"/>
                      <a:pt x="25232" y="198"/>
                    </a:cubicBezTo>
                    <a:lnTo>
                      <a:pt x="24864" y="198"/>
                    </a:lnTo>
                    <a:cubicBezTo>
                      <a:pt x="25088" y="897"/>
                      <a:pt x="25214" y="1631"/>
                      <a:pt x="25214" y="2366"/>
                    </a:cubicBezTo>
                    <a:cubicBezTo>
                      <a:pt x="24739" y="2264"/>
                      <a:pt x="24260" y="2214"/>
                      <a:pt x="23785" y="2214"/>
                    </a:cubicBezTo>
                    <a:cubicBezTo>
                      <a:pt x="21922" y="2214"/>
                      <a:pt x="20117" y="2981"/>
                      <a:pt x="18825" y="4373"/>
                    </a:cubicBezTo>
                    <a:cubicBezTo>
                      <a:pt x="17544" y="2993"/>
                      <a:pt x="15752" y="2214"/>
                      <a:pt x="13870" y="2214"/>
                    </a:cubicBezTo>
                    <a:cubicBezTo>
                      <a:pt x="13386" y="2214"/>
                      <a:pt x="12902" y="2268"/>
                      <a:pt x="12427" y="2366"/>
                    </a:cubicBezTo>
                    <a:cubicBezTo>
                      <a:pt x="12427" y="1631"/>
                      <a:pt x="12544" y="897"/>
                      <a:pt x="12777" y="198"/>
                    </a:cubicBezTo>
                    <a:lnTo>
                      <a:pt x="12382" y="198"/>
                    </a:lnTo>
                    <a:cubicBezTo>
                      <a:pt x="12141" y="897"/>
                      <a:pt x="12042" y="1640"/>
                      <a:pt x="12078" y="2375"/>
                    </a:cubicBezTo>
                    <a:cubicBezTo>
                      <a:pt x="10836" y="1072"/>
                      <a:pt x="9069" y="233"/>
                      <a:pt x="7200" y="233"/>
                    </a:cubicBezTo>
                    <a:cubicBezTo>
                      <a:pt x="7180" y="233"/>
                      <a:pt x="7160" y="233"/>
                      <a:pt x="7141" y="234"/>
                    </a:cubicBezTo>
                    <a:cubicBezTo>
                      <a:pt x="7126" y="233"/>
                      <a:pt x="7111" y="233"/>
                      <a:pt x="7096" y="233"/>
                    </a:cubicBezTo>
                    <a:cubicBezTo>
                      <a:pt x="3342" y="233"/>
                      <a:pt x="1" y="3600"/>
                      <a:pt x="456" y="7366"/>
                    </a:cubicBezTo>
                    <a:cubicBezTo>
                      <a:pt x="966" y="7252"/>
                      <a:pt x="1482" y="7196"/>
                      <a:pt x="1994" y="7196"/>
                    </a:cubicBezTo>
                    <a:cubicBezTo>
                      <a:pt x="3926" y="7196"/>
                      <a:pt x="5804" y="7993"/>
                      <a:pt x="7149" y="9445"/>
                    </a:cubicBezTo>
                    <a:lnTo>
                      <a:pt x="7149" y="9445"/>
                    </a:lnTo>
                    <a:cubicBezTo>
                      <a:pt x="7147" y="9445"/>
                      <a:pt x="7144" y="9445"/>
                      <a:pt x="7141" y="9445"/>
                    </a:cubicBezTo>
                    <a:cubicBezTo>
                      <a:pt x="7121" y="9445"/>
                      <a:pt x="7101" y="9445"/>
                      <a:pt x="7081" y="9445"/>
                    </a:cubicBezTo>
                    <a:cubicBezTo>
                      <a:pt x="3333" y="9445"/>
                      <a:pt x="1" y="12816"/>
                      <a:pt x="456" y="16569"/>
                    </a:cubicBezTo>
                    <a:cubicBezTo>
                      <a:pt x="961" y="16457"/>
                      <a:pt x="1471" y="16403"/>
                      <a:pt x="1977" y="16403"/>
                    </a:cubicBezTo>
                    <a:cubicBezTo>
                      <a:pt x="3909" y="16403"/>
                      <a:pt x="5782" y="17198"/>
                      <a:pt x="7132" y="18647"/>
                    </a:cubicBezTo>
                    <a:cubicBezTo>
                      <a:pt x="7112" y="18647"/>
                      <a:pt x="7092" y="18647"/>
                      <a:pt x="7072" y="18647"/>
                    </a:cubicBezTo>
                    <a:cubicBezTo>
                      <a:pt x="3333" y="18647"/>
                      <a:pt x="1" y="22009"/>
                      <a:pt x="456" y="25771"/>
                    </a:cubicBezTo>
                    <a:cubicBezTo>
                      <a:pt x="965" y="25657"/>
                      <a:pt x="1479" y="25602"/>
                      <a:pt x="1989" y="25602"/>
                    </a:cubicBezTo>
                    <a:cubicBezTo>
                      <a:pt x="3926" y="25602"/>
                      <a:pt x="5802" y="26404"/>
                      <a:pt x="7150" y="27859"/>
                    </a:cubicBezTo>
                    <a:cubicBezTo>
                      <a:pt x="8483" y="26416"/>
                      <a:pt x="10349" y="25613"/>
                      <a:pt x="12278" y="25613"/>
                    </a:cubicBezTo>
                    <a:cubicBezTo>
                      <a:pt x="12709" y="25613"/>
                      <a:pt x="13143" y="25653"/>
                      <a:pt x="13574" y="25735"/>
                    </a:cubicBezTo>
                    <a:cubicBezTo>
                      <a:pt x="12580" y="26909"/>
                      <a:pt x="11997" y="28414"/>
                      <a:pt x="12087" y="30000"/>
                    </a:cubicBezTo>
                    <a:cubicBezTo>
                      <a:pt x="10837" y="28697"/>
                      <a:pt x="9069" y="27867"/>
                      <a:pt x="7209" y="27867"/>
                    </a:cubicBezTo>
                    <a:cubicBezTo>
                      <a:pt x="7189" y="27867"/>
                      <a:pt x="7169" y="27867"/>
                      <a:pt x="7150" y="27868"/>
                    </a:cubicBezTo>
                    <a:cubicBezTo>
                      <a:pt x="7130" y="27867"/>
                      <a:pt x="7110" y="27867"/>
                      <a:pt x="7090" y="27867"/>
                    </a:cubicBezTo>
                    <a:cubicBezTo>
                      <a:pt x="3342" y="27867"/>
                      <a:pt x="1" y="31230"/>
                      <a:pt x="456" y="34991"/>
                    </a:cubicBezTo>
                    <a:cubicBezTo>
                      <a:pt x="968" y="34875"/>
                      <a:pt x="1485" y="34819"/>
                      <a:pt x="1999" y="34819"/>
                    </a:cubicBezTo>
                    <a:cubicBezTo>
                      <a:pt x="3903" y="34819"/>
                      <a:pt x="5755" y="35598"/>
                      <a:pt x="7096" y="37016"/>
                    </a:cubicBezTo>
                    <a:cubicBezTo>
                      <a:pt x="3341" y="37016"/>
                      <a:pt x="8" y="40377"/>
                      <a:pt x="456" y="44140"/>
                    </a:cubicBezTo>
                    <a:cubicBezTo>
                      <a:pt x="968" y="44025"/>
                      <a:pt x="1485" y="43970"/>
                      <a:pt x="1997" y="43970"/>
                    </a:cubicBezTo>
                    <a:cubicBezTo>
                      <a:pt x="3931" y="43970"/>
                      <a:pt x="5804" y="44767"/>
                      <a:pt x="7150" y="46219"/>
                    </a:cubicBezTo>
                    <a:cubicBezTo>
                      <a:pt x="8485" y="44773"/>
                      <a:pt x="10355" y="43977"/>
                      <a:pt x="12288" y="43977"/>
                    </a:cubicBezTo>
                    <a:cubicBezTo>
                      <a:pt x="12715" y="43977"/>
                      <a:pt x="13146" y="44016"/>
                      <a:pt x="13574" y="44095"/>
                    </a:cubicBezTo>
                    <a:cubicBezTo>
                      <a:pt x="12580" y="45278"/>
                      <a:pt x="11997" y="46774"/>
                      <a:pt x="12087" y="48369"/>
                    </a:cubicBezTo>
                    <a:cubicBezTo>
                      <a:pt x="10837" y="47066"/>
                      <a:pt x="9069" y="46227"/>
                      <a:pt x="7208" y="46227"/>
                    </a:cubicBezTo>
                    <a:cubicBezTo>
                      <a:pt x="7189" y="46227"/>
                      <a:pt x="7169" y="46228"/>
                      <a:pt x="7150" y="46228"/>
                    </a:cubicBezTo>
                    <a:cubicBezTo>
                      <a:pt x="7130" y="46228"/>
                      <a:pt x="7110" y="46227"/>
                      <a:pt x="7090" y="46227"/>
                    </a:cubicBezTo>
                    <a:cubicBezTo>
                      <a:pt x="3342" y="46227"/>
                      <a:pt x="1" y="49590"/>
                      <a:pt x="456" y="53351"/>
                    </a:cubicBezTo>
                    <a:cubicBezTo>
                      <a:pt x="966" y="53237"/>
                      <a:pt x="1482" y="53181"/>
                      <a:pt x="1993" y="53181"/>
                    </a:cubicBezTo>
                    <a:cubicBezTo>
                      <a:pt x="3922" y="53181"/>
                      <a:pt x="5795" y="53978"/>
                      <a:pt x="7141" y="55430"/>
                    </a:cubicBezTo>
                    <a:cubicBezTo>
                      <a:pt x="7121" y="55430"/>
                      <a:pt x="7101" y="55430"/>
                      <a:pt x="7081" y="55430"/>
                    </a:cubicBezTo>
                    <a:cubicBezTo>
                      <a:pt x="3333" y="55430"/>
                      <a:pt x="1" y="58792"/>
                      <a:pt x="456" y="62554"/>
                    </a:cubicBezTo>
                    <a:cubicBezTo>
                      <a:pt x="968" y="62439"/>
                      <a:pt x="1485" y="62383"/>
                      <a:pt x="1997" y="62383"/>
                    </a:cubicBezTo>
                    <a:cubicBezTo>
                      <a:pt x="3931" y="62383"/>
                      <a:pt x="5804" y="63180"/>
                      <a:pt x="7150" y="64633"/>
                    </a:cubicBezTo>
                    <a:cubicBezTo>
                      <a:pt x="8485" y="63187"/>
                      <a:pt x="10355" y="62390"/>
                      <a:pt x="12288" y="62390"/>
                    </a:cubicBezTo>
                    <a:cubicBezTo>
                      <a:pt x="12715" y="62390"/>
                      <a:pt x="13146" y="62429"/>
                      <a:pt x="13574" y="62509"/>
                    </a:cubicBezTo>
                    <a:cubicBezTo>
                      <a:pt x="12580" y="63692"/>
                      <a:pt x="11997" y="65188"/>
                      <a:pt x="12087" y="66783"/>
                    </a:cubicBezTo>
                    <a:cubicBezTo>
                      <a:pt x="10837" y="65480"/>
                      <a:pt x="9069" y="64641"/>
                      <a:pt x="7208" y="64641"/>
                    </a:cubicBezTo>
                    <a:cubicBezTo>
                      <a:pt x="7189" y="64641"/>
                      <a:pt x="7169" y="64641"/>
                      <a:pt x="7150" y="64642"/>
                    </a:cubicBezTo>
                    <a:cubicBezTo>
                      <a:pt x="7130" y="64641"/>
                      <a:pt x="7110" y="64641"/>
                      <a:pt x="7090" y="64641"/>
                    </a:cubicBezTo>
                    <a:cubicBezTo>
                      <a:pt x="3342" y="64641"/>
                      <a:pt x="1" y="68004"/>
                      <a:pt x="456" y="71765"/>
                    </a:cubicBezTo>
                    <a:cubicBezTo>
                      <a:pt x="965" y="71651"/>
                      <a:pt x="1479" y="71596"/>
                      <a:pt x="1989" y="71596"/>
                    </a:cubicBezTo>
                    <a:cubicBezTo>
                      <a:pt x="3926" y="71596"/>
                      <a:pt x="5802" y="72399"/>
                      <a:pt x="7150" y="73853"/>
                    </a:cubicBezTo>
                    <a:cubicBezTo>
                      <a:pt x="8483" y="72402"/>
                      <a:pt x="10349" y="71599"/>
                      <a:pt x="12279" y="71599"/>
                    </a:cubicBezTo>
                    <a:cubicBezTo>
                      <a:pt x="12709" y="71599"/>
                      <a:pt x="13143" y="71639"/>
                      <a:pt x="13574" y="71720"/>
                    </a:cubicBezTo>
                    <a:cubicBezTo>
                      <a:pt x="13037" y="72348"/>
                      <a:pt x="12624" y="73082"/>
                      <a:pt x="12365" y="73862"/>
                    </a:cubicBezTo>
                    <a:lnTo>
                      <a:pt x="12741" y="73862"/>
                    </a:lnTo>
                    <a:cubicBezTo>
                      <a:pt x="13637" y="71119"/>
                      <a:pt x="16222" y="69746"/>
                      <a:pt x="18806" y="69746"/>
                    </a:cubicBezTo>
                    <a:cubicBezTo>
                      <a:pt x="21388" y="69746"/>
                      <a:pt x="23969" y="71117"/>
                      <a:pt x="24864" y="73862"/>
                    </a:cubicBezTo>
                    <a:lnTo>
                      <a:pt x="25241" y="73862"/>
                    </a:lnTo>
                    <a:cubicBezTo>
                      <a:pt x="24981" y="73073"/>
                      <a:pt x="24569" y="72339"/>
                      <a:pt x="24031" y="71702"/>
                    </a:cubicBezTo>
                    <a:cubicBezTo>
                      <a:pt x="24457" y="71623"/>
                      <a:pt x="24885" y="71585"/>
                      <a:pt x="25310" y="71585"/>
                    </a:cubicBezTo>
                    <a:cubicBezTo>
                      <a:pt x="27245" y="71585"/>
                      <a:pt x="29120" y="72387"/>
                      <a:pt x="30465" y="73835"/>
                    </a:cubicBezTo>
                    <a:cubicBezTo>
                      <a:pt x="31802" y="72382"/>
                      <a:pt x="33677" y="71582"/>
                      <a:pt x="35611" y="71582"/>
                    </a:cubicBezTo>
                    <a:cubicBezTo>
                      <a:pt x="36087" y="71582"/>
                      <a:pt x="36566" y="71630"/>
                      <a:pt x="37042" y="71729"/>
                    </a:cubicBezTo>
                    <a:cubicBezTo>
                      <a:pt x="36011" y="72993"/>
                      <a:pt x="35438" y="74615"/>
                      <a:pt x="35644" y="76308"/>
                    </a:cubicBezTo>
                    <a:cubicBezTo>
                      <a:pt x="36151" y="76194"/>
                      <a:pt x="36664" y="76139"/>
                      <a:pt x="37173" y="76139"/>
                    </a:cubicBezTo>
                    <a:cubicBezTo>
                      <a:pt x="39108" y="76139"/>
                      <a:pt x="40989" y="76942"/>
                      <a:pt x="42337" y="78396"/>
                    </a:cubicBezTo>
                    <a:cubicBezTo>
                      <a:pt x="43675" y="76948"/>
                      <a:pt x="45548" y="76146"/>
                      <a:pt x="47484" y="76146"/>
                    </a:cubicBezTo>
                    <a:cubicBezTo>
                      <a:pt x="47908" y="76146"/>
                      <a:pt x="48336" y="76184"/>
                      <a:pt x="48762" y="76263"/>
                    </a:cubicBezTo>
                    <a:cubicBezTo>
                      <a:pt x="48224" y="76899"/>
                      <a:pt x="47812" y="77625"/>
                      <a:pt x="47552" y="78414"/>
                    </a:cubicBezTo>
                    <a:lnTo>
                      <a:pt x="47929" y="78414"/>
                    </a:lnTo>
                    <a:cubicBezTo>
                      <a:pt x="48825" y="75666"/>
                      <a:pt x="51408" y="74291"/>
                      <a:pt x="53990" y="74291"/>
                    </a:cubicBezTo>
                    <a:cubicBezTo>
                      <a:pt x="56571" y="74291"/>
                      <a:pt x="59152" y="75664"/>
                      <a:pt x="60052" y="78414"/>
                    </a:cubicBezTo>
                    <a:lnTo>
                      <a:pt x="60438" y="78414"/>
                    </a:lnTo>
                    <a:cubicBezTo>
                      <a:pt x="60169" y="77625"/>
                      <a:pt x="59766" y="76891"/>
                      <a:pt x="59228" y="76263"/>
                    </a:cubicBezTo>
                    <a:cubicBezTo>
                      <a:pt x="59656" y="76184"/>
                      <a:pt x="60087" y="76145"/>
                      <a:pt x="60514" y="76145"/>
                    </a:cubicBezTo>
                    <a:cubicBezTo>
                      <a:pt x="62447" y="76145"/>
                      <a:pt x="64319" y="76941"/>
                      <a:pt x="65662" y="78387"/>
                    </a:cubicBezTo>
                    <a:cubicBezTo>
                      <a:pt x="67002" y="76933"/>
                      <a:pt x="68877" y="76130"/>
                      <a:pt x="70814" y="76130"/>
                    </a:cubicBezTo>
                    <a:cubicBezTo>
                      <a:pt x="71323" y="76130"/>
                      <a:pt x="71837" y="76185"/>
                      <a:pt x="72346" y="76299"/>
                    </a:cubicBezTo>
                    <a:cubicBezTo>
                      <a:pt x="72801" y="72547"/>
                      <a:pt x="69460" y="69175"/>
                      <a:pt x="65712" y="69175"/>
                    </a:cubicBezTo>
                    <a:cubicBezTo>
                      <a:pt x="65698" y="69175"/>
                      <a:pt x="65684" y="69175"/>
                      <a:pt x="65669" y="69175"/>
                    </a:cubicBezTo>
                    <a:lnTo>
                      <a:pt x="65669" y="69175"/>
                    </a:lnTo>
                    <a:cubicBezTo>
                      <a:pt x="67009" y="67731"/>
                      <a:pt x="68871" y="66936"/>
                      <a:pt x="70797" y="66936"/>
                    </a:cubicBezTo>
                    <a:cubicBezTo>
                      <a:pt x="71279" y="66936"/>
                      <a:pt x="71765" y="66986"/>
                      <a:pt x="72248" y="67088"/>
                    </a:cubicBezTo>
                    <a:cubicBezTo>
                      <a:pt x="71271" y="68333"/>
                      <a:pt x="70742" y="69901"/>
                      <a:pt x="70939" y="71559"/>
                    </a:cubicBezTo>
                    <a:cubicBezTo>
                      <a:pt x="71452" y="71445"/>
                      <a:pt x="71968" y="71389"/>
                      <a:pt x="72480" y="71389"/>
                    </a:cubicBezTo>
                    <a:cubicBezTo>
                      <a:pt x="74414" y="71389"/>
                      <a:pt x="76287" y="72186"/>
                      <a:pt x="77633" y="73638"/>
                    </a:cubicBezTo>
                    <a:cubicBezTo>
                      <a:pt x="78970" y="72190"/>
                      <a:pt x="80844" y="71388"/>
                      <a:pt x="82779" y="71388"/>
                    </a:cubicBezTo>
                    <a:cubicBezTo>
                      <a:pt x="83204" y="71388"/>
                      <a:pt x="83632" y="71426"/>
                      <a:pt x="84057" y="71505"/>
                    </a:cubicBezTo>
                    <a:cubicBezTo>
                      <a:pt x="83520" y="72141"/>
                      <a:pt x="83108" y="72867"/>
                      <a:pt x="82848" y="73656"/>
                    </a:cubicBezTo>
                    <a:lnTo>
                      <a:pt x="83224" y="73656"/>
                    </a:lnTo>
                    <a:cubicBezTo>
                      <a:pt x="84120" y="70909"/>
                      <a:pt x="86703" y="69536"/>
                      <a:pt x="89286" y="69536"/>
                    </a:cubicBezTo>
                    <a:cubicBezTo>
                      <a:pt x="91869" y="69536"/>
                      <a:pt x="94452" y="70909"/>
                      <a:pt x="95348" y="73656"/>
                    </a:cubicBezTo>
                    <a:lnTo>
                      <a:pt x="95724" y="73656"/>
                    </a:lnTo>
                    <a:cubicBezTo>
                      <a:pt x="95464" y="72867"/>
                      <a:pt x="95052" y="72141"/>
                      <a:pt x="94514" y="71505"/>
                    </a:cubicBezTo>
                    <a:cubicBezTo>
                      <a:pt x="94942" y="71426"/>
                      <a:pt x="95371" y="71388"/>
                      <a:pt x="95797" y="71388"/>
                    </a:cubicBezTo>
                    <a:cubicBezTo>
                      <a:pt x="97737" y="71388"/>
                      <a:pt x="99611" y="72190"/>
                      <a:pt x="100948" y="73638"/>
                    </a:cubicBezTo>
                    <a:cubicBezTo>
                      <a:pt x="102293" y="72185"/>
                      <a:pt x="104163" y="71385"/>
                      <a:pt x="106095" y="71385"/>
                    </a:cubicBezTo>
                    <a:cubicBezTo>
                      <a:pt x="106570" y="71385"/>
                      <a:pt x="107049" y="71433"/>
                      <a:pt x="107525" y="71532"/>
                    </a:cubicBezTo>
                    <a:cubicBezTo>
                      <a:pt x="106495" y="72796"/>
                      <a:pt x="105921" y="74417"/>
                      <a:pt x="106127" y="76111"/>
                    </a:cubicBezTo>
                    <a:cubicBezTo>
                      <a:pt x="106637" y="75997"/>
                      <a:pt x="107150" y="75942"/>
                      <a:pt x="107660" y="75942"/>
                    </a:cubicBezTo>
                    <a:cubicBezTo>
                      <a:pt x="109597" y="75942"/>
                      <a:pt x="111473" y="76744"/>
                      <a:pt x="112821" y="78199"/>
                    </a:cubicBezTo>
                    <a:cubicBezTo>
                      <a:pt x="114158" y="76751"/>
                      <a:pt x="116031" y="75948"/>
                      <a:pt x="117967" y="75948"/>
                    </a:cubicBezTo>
                    <a:cubicBezTo>
                      <a:pt x="118392" y="75948"/>
                      <a:pt x="118820" y="75987"/>
                      <a:pt x="119245" y="76066"/>
                    </a:cubicBezTo>
                    <a:cubicBezTo>
                      <a:pt x="118708" y="76702"/>
                      <a:pt x="118295" y="77428"/>
                      <a:pt x="118036" y="78217"/>
                    </a:cubicBezTo>
                    <a:lnTo>
                      <a:pt x="118412" y="78217"/>
                    </a:lnTo>
                    <a:cubicBezTo>
                      <a:pt x="119308" y="75474"/>
                      <a:pt x="121893" y="74100"/>
                      <a:pt x="124477" y="74100"/>
                    </a:cubicBezTo>
                    <a:cubicBezTo>
                      <a:pt x="127059" y="74100"/>
                      <a:pt x="129640" y="75471"/>
                      <a:pt x="130536" y="78217"/>
                    </a:cubicBezTo>
                    <a:lnTo>
                      <a:pt x="130912" y="78217"/>
                    </a:lnTo>
                    <a:cubicBezTo>
                      <a:pt x="130652" y="77428"/>
                      <a:pt x="130240" y="76702"/>
                      <a:pt x="129702" y="76066"/>
                    </a:cubicBezTo>
                    <a:cubicBezTo>
                      <a:pt x="130130" y="75987"/>
                      <a:pt x="130558" y="75948"/>
                      <a:pt x="130984" y="75948"/>
                    </a:cubicBezTo>
                    <a:cubicBezTo>
                      <a:pt x="132922" y="75948"/>
                      <a:pt x="134791" y="76751"/>
                      <a:pt x="136136" y="78199"/>
                    </a:cubicBezTo>
                    <a:cubicBezTo>
                      <a:pt x="137484" y="76744"/>
                      <a:pt x="139360" y="75942"/>
                      <a:pt x="141292" y="75942"/>
                    </a:cubicBezTo>
                    <a:cubicBezTo>
                      <a:pt x="141801" y="75942"/>
                      <a:pt x="142313" y="75997"/>
                      <a:pt x="142820" y="76111"/>
                    </a:cubicBezTo>
                    <a:cubicBezTo>
                      <a:pt x="143275" y="72358"/>
                      <a:pt x="139935" y="68987"/>
                      <a:pt x="136195" y="68987"/>
                    </a:cubicBezTo>
                    <a:cubicBezTo>
                      <a:pt x="136175" y="68987"/>
                      <a:pt x="136156" y="68987"/>
                      <a:pt x="136136" y="68987"/>
                    </a:cubicBezTo>
                    <a:cubicBezTo>
                      <a:pt x="136116" y="68987"/>
                      <a:pt x="136096" y="68987"/>
                      <a:pt x="136077" y="68987"/>
                    </a:cubicBezTo>
                    <a:cubicBezTo>
                      <a:pt x="134208" y="68987"/>
                      <a:pt x="132440" y="69825"/>
                      <a:pt x="131199" y="71129"/>
                    </a:cubicBezTo>
                    <a:cubicBezTo>
                      <a:pt x="131279" y="69534"/>
                      <a:pt x="130697" y="68038"/>
                      <a:pt x="129702" y="66855"/>
                    </a:cubicBezTo>
                    <a:cubicBezTo>
                      <a:pt x="130132" y="66775"/>
                      <a:pt x="130564" y="66736"/>
                      <a:pt x="130992" y="66736"/>
                    </a:cubicBezTo>
                    <a:cubicBezTo>
                      <a:pt x="132927" y="66736"/>
                      <a:pt x="134793" y="67533"/>
                      <a:pt x="136136" y="68978"/>
                    </a:cubicBezTo>
                    <a:cubicBezTo>
                      <a:pt x="137482" y="67526"/>
                      <a:pt x="139354" y="66729"/>
                      <a:pt x="141284" y="66729"/>
                    </a:cubicBezTo>
                    <a:cubicBezTo>
                      <a:pt x="141795" y="66729"/>
                      <a:pt x="142310" y="66785"/>
                      <a:pt x="142820" y="66900"/>
                    </a:cubicBezTo>
                    <a:cubicBezTo>
                      <a:pt x="143276" y="63142"/>
                      <a:pt x="139935" y="59776"/>
                      <a:pt x="136189" y="59776"/>
                    </a:cubicBezTo>
                    <a:cubicBezTo>
                      <a:pt x="136175" y="59776"/>
                      <a:pt x="136160" y="59776"/>
                      <a:pt x="136145" y="59776"/>
                    </a:cubicBezTo>
                    <a:cubicBezTo>
                      <a:pt x="137492" y="58329"/>
                      <a:pt x="139362" y="57528"/>
                      <a:pt x="141292" y="57528"/>
                    </a:cubicBezTo>
                    <a:cubicBezTo>
                      <a:pt x="141800" y="57528"/>
                      <a:pt x="142312" y="57583"/>
                      <a:pt x="142820" y="57697"/>
                    </a:cubicBezTo>
                    <a:cubicBezTo>
                      <a:pt x="143275" y="53945"/>
                      <a:pt x="139935" y="50573"/>
                      <a:pt x="136195" y="50573"/>
                    </a:cubicBezTo>
                    <a:cubicBezTo>
                      <a:pt x="136175" y="50573"/>
                      <a:pt x="136156" y="50573"/>
                      <a:pt x="136136" y="50574"/>
                    </a:cubicBezTo>
                    <a:cubicBezTo>
                      <a:pt x="137486" y="49117"/>
                      <a:pt x="139365" y="48320"/>
                      <a:pt x="141300" y="48320"/>
                    </a:cubicBezTo>
                    <a:cubicBezTo>
                      <a:pt x="141806" y="48320"/>
                      <a:pt x="142315" y="48374"/>
                      <a:pt x="142820" y="48486"/>
                    </a:cubicBezTo>
                    <a:cubicBezTo>
                      <a:pt x="143276" y="44728"/>
                      <a:pt x="139935" y="41362"/>
                      <a:pt x="136181" y="41362"/>
                    </a:cubicBezTo>
                    <a:cubicBezTo>
                      <a:pt x="136166" y="41362"/>
                      <a:pt x="136151" y="41362"/>
                      <a:pt x="136136" y="41362"/>
                    </a:cubicBezTo>
                    <a:cubicBezTo>
                      <a:pt x="137483" y="39915"/>
                      <a:pt x="139359" y="39114"/>
                      <a:pt x="141291" y="39114"/>
                    </a:cubicBezTo>
                    <a:cubicBezTo>
                      <a:pt x="141800" y="39114"/>
                      <a:pt x="142312" y="39169"/>
                      <a:pt x="142820" y="39283"/>
                    </a:cubicBezTo>
                    <a:cubicBezTo>
                      <a:pt x="143275" y="35522"/>
                      <a:pt x="139935" y="32159"/>
                      <a:pt x="136195" y="32159"/>
                    </a:cubicBezTo>
                    <a:cubicBezTo>
                      <a:pt x="136175" y="32159"/>
                      <a:pt x="136156" y="32160"/>
                      <a:pt x="136136" y="32160"/>
                    </a:cubicBezTo>
                    <a:cubicBezTo>
                      <a:pt x="136116" y="32160"/>
                      <a:pt x="136096" y="32159"/>
                      <a:pt x="136077" y="32159"/>
                    </a:cubicBezTo>
                    <a:cubicBezTo>
                      <a:pt x="134208" y="32159"/>
                      <a:pt x="132440" y="32998"/>
                      <a:pt x="131199" y="34301"/>
                    </a:cubicBezTo>
                    <a:cubicBezTo>
                      <a:pt x="131279" y="32706"/>
                      <a:pt x="130697" y="31210"/>
                      <a:pt x="129711" y="30027"/>
                    </a:cubicBezTo>
                    <a:cubicBezTo>
                      <a:pt x="130140" y="29948"/>
                      <a:pt x="130570" y="29909"/>
                      <a:pt x="130997" y="29909"/>
                    </a:cubicBezTo>
                    <a:cubicBezTo>
                      <a:pt x="132927" y="29909"/>
                      <a:pt x="134793" y="30705"/>
                      <a:pt x="136136" y="32151"/>
                    </a:cubicBezTo>
                    <a:cubicBezTo>
                      <a:pt x="137482" y="30699"/>
                      <a:pt x="139354" y="29902"/>
                      <a:pt x="141284" y="29902"/>
                    </a:cubicBezTo>
                    <a:cubicBezTo>
                      <a:pt x="141795" y="29902"/>
                      <a:pt x="142310" y="29957"/>
                      <a:pt x="142820" y="30072"/>
                    </a:cubicBezTo>
                    <a:cubicBezTo>
                      <a:pt x="143276" y="26315"/>
                      <a:pt x="139935" y="22948"/>
                      <a:pt x="136189" y="22948"/>
                    </a:cubicBezTo>
                    <a:cubicBezTo>
                      <a:pt x="136175" y="22948"/>
                      <a:pt x="136160" y="22948"/>
                      <a:pt x="136145" y="22948"/>
                    </a:cubicBezTo>
                    <a:cubicBezTo>
                      <a:pt x="137491" y="21496"/>
                      <a:pt x="139358" y="20699"/>
                      <a:pt x="141285" y="20699"/>
                    </a:cubicBezTo>
                    <a:cubicBezTo>
                      <a:pt x="141795" y="20699"/>
                      <a:pt x="142310" y="20755"/>
                      <a:pt x="142820" y="20870"/>
                    </a:cubicBezTo>
                    <a:cubicBezTo>
                      <a:pt x="143275" y="17108"/>
                      <a:pt x="139935" y="13746"/>
                      <a:pt x="136195" y="13746"/>
                    </a:cubicBezTo>
                    <a:cubicBezTo>
                      <a:pt x="136175" y="13746"/>
                      <a:pt x="136156" y="13746"/>
                      <a:pt x="136136" y="13746"/>
                    </a:cubicBezTo>
                    <a:cubicBezTo>
                      <a:pt x="137484" y="12292"/>
                      <a:pt x="139360" y="11489"/>
                      <a:pt x="141292" y="11489"/>
                    </a:cubicBezTo>
                    <a:cubicBezTo>
                      <a:pt x="141801" y="11489"/>
                      <a:pt x="142313" y="11544"/>
                      <a:pt x="142820" y="11658"/>
                    </a:cubicBezTo>
                    <a:cubicBezTo>
                      <a:pt x="143275" y="7906"/>
                      <a:pt x="139935" y="4534"/>
                      <a:pt x="136195" y="4534"/>
                    </a:cubicBezTo>
                    <a:cubicBezTo>
                      <a:pt x="136175" y="4534"/>
                      <a:pt x="136156" y="4534"/>
                      <a:pt x="136136" y="4535"/>
                    </a:cubicBezTo>
                    <a:cubicBezTo>
                      <a:pt x="136116" y="4534"/>
                      <a:pt x="136096" y="4534"/>
                      <a:pt x="136077" y="4534"/>
                    </a:cubicBezTo>
                    <a:cubicBezTo>
                      <a:pt x="134208" y="4534"/>
                      <a:pt x="132440" y="5373"/>
                      <a:pt x="131199" y="6676"/>
                    </a:cubicBezTo>
                    <a:cubicBezTo>
                      <a:pt x="131234" y="5941"/>
                      <a:pt x="131136" y="5198"/>
                      <a:pt x="130894" y="4499"/>
                    </a:cubicBezTo>
                    <a:lnTo>
                      <a:pt x="130518" y="4499"/>
                    </a:lnTo>
                    <a:cubicBezTo>
                      <a:pt x="130751" y="5198"/>
                      <a:pt x="130867" y="5932"/>
                      <a:pt x="130867" y="6667"/>
                    </a:cubicBezTo>
                    <a:cubicBezTo>
                      <a:pt x="130394" y="6565"/>
                      <a:pt x="129917" y="6515"/>
                      <a:pt x="129443" y="6515"/>
                    </a:cubicBezTo>
                    <a:cubicBezTo>
                      <a:pt x="127584" y="6515"/>
                      <a:pt x="125780" y="7282"/>
                      <a:pt x="124487" y="8674"/>
                    </a:cubicBezTo>
                    <a:cubicBezTo>
                      <a:pt x="123206" y="7294"/>
                      <a:pt x="121414" y="6515"/>
                      <a:pt x="119532" y="6515"/>
                    </a:cubicBezTo>
                    <a:cubicBezTo>
                      <a:pt x="119048" y="6515"/>
                      <a:pt x="118564" y="6569"/>
                      <a:pt x="118089" y="6667"/>
                    </a:cubicBezTo>
                    <a:cubicBezTo>
                      <a:pt x="118089" y="5932"/>
                      <a:pt x="118206" y="5198"/>
                      <a:pt x="118439" y="4499"/>
                    </a:cubicBezTo>
                    <a:lnTo>
                      <a:pt x="118063" y="4499"/>
                    </a:lnTo>
                    <a:cubicBezTo>
                      <a:pt x="117821" y="5198"/>
                      <a:pt x="117722" y="5932"/>
                      <a:pt x="117758" y="6676"/>
                    </a:cubicBezTo>
                    <a:cubicBezTo>
                      <a:pt x="116516" y="5373"/>
                      <a:pt x="114749" y="4534"/>
                      <a:pt x="112880" y="4534"/>
                    </a:cubicBezTo>
                    <a:cubicBezTo>
                      <a:pt x="112860" y="4534"/>
                      <a:pt x="112840" y="4534"/>
                      <a:pt x="112821" y="4535"/>
                    </a:cubicBezTo>
                    <a:cubicBezTo>
                      <a:pt x="112802" y="4534"/>
                      <a:pt x="112783" y="4534"/>
                      <a:pt x="112765" y="4534"/>
                    </a:cubicBezTo>
                    <a:cubicBezTo>
                      <a:pt x="110778" y="4534"/>
                      <a:pt x="108911" y="5480"/>
                      <a:pt x="107659" y="6927"/>
                    </a:cubicBezTo>
                    <a:lnTo>
                      <a:pt x="107659" y="6927"/>
                    </a:lnTo>
                    <a:cubicBezTo>
                      <a:pt x="107953" y="3264"/>
                      <a:pt x="104676" y="36"/>
                      <a:pt x="101009" y="36"/>
                    </a:cubicBezTo>
                    <a:cubicBezTo>
                      <a:pt x="100988" y="36"/>
                      <a:pt x="100968" y="36"/>
                      <a:pt x="100948" y="36"/>
                    </a:cubicBezTo>
                    <a:cubicBezTo>
                      <a:pt x="100928" y="36"/>
                      <a:pt x="100908" y="36"/>
                      <a:pt x="100889" y="36"/>
                    </a:cubicBezTo>
                    <a:cubicBezTo>
                      <a:pt x="99020" y="36"/>
                      <a:pt x="97261" y="875"/>
                      <a:pt x="96011" y="2178"/>
                    </a:cubicBezTo>
                    <a:cubicBezTo>
                      <a:pt x="96056" y="1434"/>
                      <a:pt x="95948" y="699"/>
                      <a:pt x="95706" y="1"/>
                    </a:cubicBezTo>
                    <a:lnTo>
                      <a:pt x="95339" y="1"/>
                    </a:lnTo>
                    <a:cubicBezTo>
                      <a:pt x="95563" y="699"/>
                      <a:pt x="95688" y="1434"/>
                      <a:pt x="95688" y="2169"/>
                    </a:cubicBezTo>
                    <a:cubicBezTo>
                      <a:pt x="95213" y="2067"/>
                      <a:pt x="94735" y="2017"/>
                      <a:pt x="94260" y="2017"/>
                    </a:cubicBezTo>
                    <a:cubicBezTo>
                      <a:pt x="92399" y="2017"/>
                      <a:pt x="90599" y="2784"/>
                      <a:pt x="89299" y="4176"/>
                    </a:cubicBezTo>
                    <a:cubicBezTo>
                      <a:pt x="88027" y="2796"/>
                      <a:pt x="86226" y="2017"/>
                      <a:pt x="84344" y="2017"/>
                    </a:cubicBezTo>
                    <a:cubicBezTo>
                      <a:pt x="83860" y="2017"/>
                      <a:pt x="83376" y="2061"/>
                      <a:pt x="82902" y="2169"/>
                    </a:cubicBezTo>
                    <a:cubicBezTo>
                      <a:pt x="82910" y="1434"/>
                      <a:pt x="83027" y="699"/>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grpSp>
        <p:sp>
          <p:nvSpPr>
            <p:cNvPr id="624" name="Google Shape;624;p27"/>
            <p:cNvSpPr/>
            <p:nvPr/>
          </p:nvSpPr>
          <p:spPr>
            <a:xfrm>
              <a:off x="-200" y="2625674"/>
              <a:ext cx="3080076" cy="1683353"/>
            </a:xfrm>
            <a:custGeom>
              <a:avLst/>
              <a:gdLst/>
              <a:ahLst/>
              <a:cxnLst/>
              <a:rect l="l" t="t" r="r" b="b"/>
              <a:pathLst>
                <a:path w="143276" h="78414" extrusionOk="0">
                  <a:moveTo>
                    <a:pt x="84144" y="2392"/>
                  </a:moveTo>
                  <a:cubicBezTo>
                    <a:pt x="86080" y="2392"/>
                    <a:pt x="87955" y="3195"/>
                    <a:pt x="89299" y="4642"/>
                  </a:cubicBezTo>
                  <a:cubicBezTo>
                    <a:pt x="90635" y="3197"/>
                    <a:pt x="92499" y="2400"/>
                    <a:pt x="94430" y="2400"/>
                  </a:cubicBezTo>
                  <a:cubicBezTo>
                    <a:pt x="94856" y="2400"/>
                    <a:pt x="95287" y="2439"/>
                    <a:pt x="95715" y="2518"/>
                  </a:cubicBezTo>
                  <a:cubicBezTo>
                    <a:pt x="94720" y="3692"/>
                    <a:pt x="94138" y="5198"/>
                    <a:pt x="94228" y="6793"/>
                  </a:cubicBezTo>
                  <a:cubicBezTo>
                    <a:pt x="92977" y="5480"/>
                    <a:pt x="91219" y="4651"/>
                    <a:pt x="89350" y="4651"/>
                  </a:cubicBezTo>
                  <a:cubicBezTo>
                    <a:pt x="89330" y="4651"/>
                    <a:pt x="89310" y="4651"/>
                    <a:pt x="89290" y="4651"/>
                  </a:cubicBezTo>
                  <a:cubicBezTo>
                    <a:pt x="89271" y="4651"/>
                    <a:pt x="89251" y="4651"/>
                    <a:pt x="89231" y="4651"/>
                  </a:cubicBezTo>
                  <a:cubicBezTo>
                    <a:pt x="87362" y="4651"/>
                    <a:pt x="85595" y="5489"/>
                    <a:pt x="84353" y="6793"/>
                  </a:cubicBezTo>
                  <a:cubicBezTo>
                    <a:pt x="84434" y="5198"/>
                    <a:pt x="83851" y="3692"/>
                    <a:pt x="82866" y="2518"/>
                  </a:cubicBezTo>
                  <a:lnTo>
                    <a:pt x="82866" y="2509"/>
                  </a:lnTo>
                  <a:cubicBezTo>
                    <a:pt x="83291" y="2430"/>
                    <a:pt x="83719" y="2392"/>
                    <a:pt x="84144" y="2392"/>
                  </a:cubicBezTo>
                  <a:close/>
                  <a:moveTo>
                    <a:pt x="23970" y="2589"/>
                  </a:moveTo>
                  <a:cubicBezTo>
                    <a:pt x="24396" y="2589"/>
                    <a:pt x="24824" y="2628"/>
                    <a:pt x="25250" y="2707"/>
                  </a:cubicBezTo>
                  <a:cubicBezTo>
                    <a:pt x="24255" y="3889"/>
                    <a:pt x="23673" y="5386"/>
                    <a:pt x="23753" y="6981"/>
                  </a:cubicBezTo>
                  <a:cubicBezTo>
                    <a:pt x="22512" y="5677"/>
                    <a:pt x="20744" y="4839"/>
                    <a:pt x="18884" y="4839"/>
                  </a:cubicBezTo>
                  <a:cubicBezTo>
                    <a:pt x="18864" y="4839"/>
                    <a:pt x="18845" y="4839"/>
                    <a:pt x="18825" y="4839"/>
                  </a:cubicBezTo>
                  <a:cubicBezTo>
                    <a:pt x="18805" y="4839"/>
                    <a:pt x="18786" y="4839"/>
                    <a:pt x="18766" y="4839"/>
                  </a:cubicBezTo>
                  <a:cubicBezTo>
                    <a:pt x="16897" y="4839"/>
                    <a:pt x="15129" y="5677"/>
                    <a:pt x="13888" y="6981"/>
                  </a:cubicBezTo>
                  <a:cubicBezTo>
                    <a:pt x="13951" y="5395"/>
                    <a:pt x="13368" y="3898"/>
                    <a:pt x="12382" y="2716"/>
                  </a:cubicBezTo>
                  <a:lnTo>
                    <a:pt x="12391" y="2707"/>
                  </a:lnTo>
                  <a:cubicBezTo>
                    <a:pt x="12818" y="2628"/>
                    <a:pt x="13246" y="2589"/>
                    <a:pt x="13671" y="2589"/>
                  </a:cubicBezTo>
                  <a:cubicBezTo>
                    <a:pt x="15606" y="2589"/>
                    <a:pt x="17481" y="3390"/>
                    <a:pt x="18825" y="4830"/>
                  </a:cubicBezTo>
                  <a:cubicBezTo>
                    <a:pt x="20162" y="3390"/>
                    <a:pt x="22035" y="2589"/>
                    <a:pt x="23970" y="2589"/>
                  </a:cubicBezTo>
                  <a:close/>
                  <a:moveTo>
                    <a:pt x="77636" y="544"/>
                  </a:moveTo>
                  <a:cubicBezTo>
                    <a:pt x="80811" y="544"/>
                    <a:pt x="83986" y="2623"/>
                    <a:pt x="84031" y="6784"/>
                  </a:cubicBezTo>
                  <a:cubicBezTo>
                    <a:pt x="83550" y="6679"/>
                    <a:pt x="83066" y="6627"/>
                    <a:pt x="82585" y="6627"/>
                  </a:cubicBezTo>
                  <a:cubicBezTo>
                    <a:pt x="80728" y="6627"/>
                    <a:pt x="78929" y="7394"/>
                    <a:pt x="77633" y="8782"/>
                  </a:cubicBezTo>
                  <a:cubicBezTo>
                    <a:pt x="76360" y="7411"/>
                    <a:pt x="74559" y="6622"/>
                    <a:pt x="72687" y="6622"/>
                  </a:cubicBezTo>
                  <a:cubicBezTo>
                    <a:pt x="72203" y="6622"/>
                    <a:pt x="71719" y="6676"/>
                    <a:pt x="71244" y="6784"/>
                  </a:cubicBezTo>
                  <a:cubicBezTo>
                    <a:pt x="71284" y="2625"/>
                    <a:pt x="74460" y="544"/>
                    <a:pt x="77636" y="544"/>
                  </a:cubicBezTo>
                  <a:close/>
                  <a:moveTo>
                    <a:pt x="100947" y="544"/>
                  </a:moveTo>
                  <a:cubicBezTo>
                    <a:pt x="104121" y="544"/>
                    <a:pt x="107295" y="2622"/>
                    <a:pt x="107337" y="6782"/>
                  </a:cubicBezTo>
                  <a:lnTo>
                    <a:pt x="107337" y="6782"/>
                  </a:lnTo>
                  <a:cubicBezTo>
                    <a:pt x="106859" y="6678"/>
                    <a:pt x="106378" y="6627"/>
                    <a:pt x="105901" y="6627"/>
                  </a:cubicBezTo>
                  <a:cubicBezTo>
                    <a:pt x="104043" y="6627"/>
                    <a:pt x="102246" y="7394"/>
                    <a:pt x="100957" y="8782"/>
                  </a:cubicBezTo>
                  <a:cubicBezTo>
                    <a:pt x="99676" y="7411"/>
                    <a:pt x="97883" y="6622"/>
                    <a:pt x="96002" y="6622"/>
                  </a:cubicBezTo>
                  <a:cubicBezTo>
                    <a:pt x="95518" y="6622"/>
                    <a:pt x="95034" y="6676"/>
                    <a:pt x="94559" y="6784"/>
                  </a:cubicBezTo>
                  <a:cubicBezTo>
                    <a:pt x="94595" y="2625"/>
                    <a:pt x="97771" y="544"/>
                    <a:pt x="100947" y="544"/>
                  </a:cubicBezTo>
                  <a:close/>
                  <a:moveTo>
                    <a:pt x="7166" y="739"/>
                  </a:moveTo>
                  <a:cubicBezTo>
                    <a:pt x="10341" y="739"/>
                    <a:pt x="13516" y="2815"/>
                    <a:pt x="13556" y="6972"/>
                  </a:cubicBezTo>
                  <a:cubicBezTo>
                    <a:pt x="13079" y="6868"/>
                    <a:pt x="12598" y="6817"/>
                    <a:pt x="12120" y="6817"/>
                  </a:cubicBezTo>
                  <a:cubicBezTo>
                    <a:pt x="10263" y="6817"/>
                    <a:pt x="8460" y="7585"/>
                    <a:pt x="7163" y="8974"/>
                  </a:cubicBezTo>
                  <a:lnTo>
                    <a:pt x="7163" y="8974"/>
                  </a:lnTo>
                  <a:cubicBezTo>
                    <a:pt x="5882" y="7597"/>
                    <a:pt x="4092" y="6819"/>
                    <a:pt x="2212" y="6819"/>
                  </a:cubicBezTo>
                  <a:cubicBezTo>
                    <a:pt x="1728" y="6819"/>
                    <a:pt x="1245" y="6873"/>
                    <a:pt x="770" y="6972"/>
                  </a:cubicBezTo>
                  <a:cubicBezTo>
                    <a:pt x="810" y="2818"/>
                    <a:pt x="3988" y="739"/>
                    <a:pt x="7166" y="739"/>
                  </a:cubicBezTo>
                  <a:close/>
                  <a:moveTo>
                    <a:pt x="30461" y="743"/>
                  </a:moveTo>
                  <a:cubicBezTo>
                    <a:pt x="33632" y="743"/>
                    <a:pt x="36807" y="2818"/>
                    <a:pt x="36853" y="6968"/>
                  </a:cubicBezTo>
                  <a:lnTo>
                    <a:pt x="36853" y="6968"/>
                  </a:lnTo>
                  <a:cubicBezTo>
                    <a:pt x="36386" y="6869"/>
                    <a:pt x="35915" y="6820"/>
                    <a:pt x="35447" y="6820"/>
                  </a:cubicBezTo>
                  <a:cubicBezTo>
                    <a:pt x="33589" y="6820"/>
                    <a:pt x="31784" y="7587"/>
                    <a:pt x="30492" y="8979"/>
                  </a:cubicBezTo>
                  <a:cubicBezTo>
                    <a:pt x="29210" y="7599"/>
                    <a:pt x="27418" y="6819"/>
                    <a:pt x="25536" y="6819"/>
                  </a:cubicBezTo>
                  <a:cubicBezTo>
                    <a:pt x="25053" y="6819"/>
                    <a:pt x="24569" y="6873"/>
                    <a:pt x="24094" y="6972"/>
                  </a:cubicBezTo>
                  <a:cubicBezTo>
                    <a:pt x="24121" y="2820"/>
                    <a:pt x="27289" y="743"/>
                    <a:pt x="30461" y="743"/>
                  </a:cubicBezTo>
                  <a:close/>
                  <a:moveTo>
                    <a:pt x="119326" y="6899"/>
                  </a:moveTo>
                  <a:cubicBezTo>
                    <a:pt x="121263" y="6899"/>
                    <a:pt x="123133" y="7700"/>
                    <a:pt x="124470" y="9149"/>
                  </a:cubicBezTo>
                  <a:lnTo>
                    <a:pt x="124470" y="9149"/>
                  </a:lnTo>
                  <a:cubicBezTo>
                    <a:pt x="124453" y="9149"/>
                    <a:pt x="124436" y="9149"/>
                    <a:pt x="124419" y="9149"/>
                  </a:cubicBezTo>
                  <a:cubicBezTo>
                    <a:pt x="122550" y="9149"/>
                    <a:pt x="120782" y="9987"/>
                    <a:pt x="119541" y="11291"/>
                  </a:cubicBezTo>
                  <a:cubicBezTo>
                    <a:pt x="119622" y="9705"/>
                    <a:pt x="119039" y="8199"/>
                    <a:pt x="118045" y="7017"/>
                  </a:cubicBezTo>
                  <a:cubicBezTo>
                    <a:pt x="118472" y="6938"/>
                    <a:pt x="118901" y="6899"/>
                    <a:pt x="119326" y="6899"/>
                  </a:cubicBezTo>
                  <a:close/>
                  <a:moveTo>
                    <a:pt x="129625" y="6899"/>
                  </a:moveTo>
                  <a:cubicBezTo>
                    <a:pt x="130050" y="6899"/>
                    <a:pt x="130477" y="6938"/>
                    <a:pt x="130903" y="7017"/>
                  </a:cubicBezTo>
                  <a:cubicBezTo>
                    <a:pt x="129908" y="8199"/>
                    <a:pt x="129326" y="9705"/>
                    <a:pt x="129415" y="11291"/>
                  </a:cubicBezTo>
                  <a:cubicBezTo>
                    <a:pt x="128165" y="9987"/>
                    <a:pt x="126397" y="9149"/>
                    <a:pt x="124537" y="9149"/>
                  </a:cubicBezTo>
                  <a:cubicBezTo>
                    <a:pt x="124520" y="9149"/>
                    <a:pt x="124503" y="9149"/>
                    <a:pt x="124487" y="9149"/>
                  </a:cubicBezTo>
                  <a:lnTo>
                    <a:pt x="124487" y="9149"/>
                  </a:lnTo>
                  <a:cubicBezTo>
                    <a:pt x="125823" y="7700"/>
                    <a:pt x="127694" y="6899"/>
                    <a:pt x="129625" y="6899"/>
                  </a:cubicBezTo>
                  <a:close/>
                  <a:moveTo>
                    <a:pt x="82788" y="6997"/>
                  </a:moveTo>
                  <a:cubicBezTo>
                    <a:pt x="83213" y="6997"/>
                    <a:pt x="83641" y="7036"/>
                    <a:pt x="84066" y="7115"/>
                  </a:cubicBezTo>
                  <a:cubicBezTo>
                    <a:pt x="83072" y="8298"/>
                    <a:pt x="82489" y="9794"/>
                    <a:pt x="82579" y="11389"/>
                  </a:cubicBezTo>
                  <a:cubicBezTo>
                    <a:pt x="81329" y="10086"/>
                    <a:pt x="79570" y="9248"/>
                    <a:pt x="77701" y="9248"/>
                  </a:cubicBezTo>
                  <a:cubicBezTo>
                    <a:pt x="77681" y="9248"/>
                    <a:pt x="77661" y="9248"/>
                    <a:pt x="77642" y="9248"/>
                  </a:cubicBezTo>
                  <a:cubicBezTo>
                    <a:pt x="78979" y="7800"/>
                    <a:pt x="80853" y="6997"/>
                    <a:pt x="82788" y="6997"/>
                  </a:cubicBezTo>
                  <a:close/>
                  <a:moveTo>
                    <a:pt x="95819" y="7002"/>
                  </a:moveTo>
                  <a:cubicBezTo>
                    <a:pt x="97748" y="7002"/>
                    <a:pt x="99615" y="7806"/>
                    <a:pt x="100948" y="9257"/>
                  </a:cubicBezTo>
                  <a:cubicBezTo>
                    <a:pt x="100928" y="9257"/>
                    <a:pt x="100908" y="9256"/>
                    <a:pt x="100888" y="9256"/>
                  </a:cubicBezTo>
                  <a:cubicBezTo>
                    <a:pt x="99020" y="9256"/>
                    <a:pt x="97252" y="10086"/>
                    <a:pt x="96011" y="11398"/>
                  </a:cubicBezTo>
                  <a:cubicBezTo>
                    <a:pt x="96100" y="9803"/>
                    <a:pt x="95509" y="8298"/>
                    <a:pt x="94523" y="7124"/>
                  </a:cubicBezTo>
                  <a:cubicBezTo>
                    <a:pt x="94955" y="7042"/>
                    <a:pt x="95388" y="7002"/>
                    <a:pt x="95819" y="7002"/>
                  </a:cubicBezTo>
                  <a:close/>
                  <a:moveTo>
                    <a:pt x="48857" y="7096"/>
                  </a:moveTo>
                  <a:cubicBezTo>
                    <a:pt x="50790" y="7096"/>
                    <a:pt x="52658" y="7899"/>
                    <a:pt x="53995" y="9346"/>
                  </a:cubicBezTo>
                  <a:lnTo>
                    <a:pt x="53995" y="9346"/>
                  </a:lnTo>
                  <a:cubicBezTo>
                    <a:pt x="53978" y="9346"/>
                    <a:pt x="53961" y="9346"/>
                    <a:pt x="53945" y="9346"/>
                  </a:cubicBezTo>
                  <a:cubicBezTo>
                    <a:pt x="52076" y="9346"/>
                    <a:pt x="50308" y="10184"/>
                    <a:pt x="49067" y="11488"/>
                  </a:cubicBezTo>
                  <a:cubicBezTo>
                    <a:pt x="49156" y="9893"/>
                    <a:pt x="48565" y="8388"/>
                    <a:pt x="47579" y="7214"/>
                  </a:cubicBezTo>
                  <a:cubicBezTo>
                    <a:pt x="48005" y="7135"/>
                    <a:pt x="48433" y="7096"/>
                    <a:pt x="48857" y="7096"/>
                  </a:cubicBezTo>
                  <a:close/>
                  <a:moveTo>
                    <a:pt x="59151" y="7096"/>
                  </a:moveTo>
                  <a:cubicBezTo>
                    <a:pt x="59575" y="7096"/>
                    <a:pt x="60003" y="7135"/>
                    <a:pt x="60429" y="7214"/>
                  </a:cubicBezTo>
                  <a:cubicBezTo>
                    <a:pt x="59443" y="8397"/>
                    <a:pt x="58852" y="9893"/>
                    <a:pt x="58941" y="11488"/>
                  </a:cubicBezTo>
                  <a:cubicBezTo>
                    <a:pt x="57700" y="10184"/>
                    <a:pt x="55932" y="9346"/>
                    <a:pt x="54063" y="9346"/>
                  </a:cubicBezTo>
                  <a:cubicBezTo>
                    <a:pt x="54043" y="9346"/>
                    <a:pt x="54024" y="9346"/>
                    <a:pt x="54004" y="9346"/>
                  </a:cubicBezTo>
                  <a:cubicBezTo>
                    <a:pt x="55349" y="7899"/>
                    <a:pt x="57217" y="7096"/>
                    <a:pt x="59151" y="7096"/>
                  </a:cubicBezTo>
                  <a:close/>
                  <a:moveTo>
                    <a:pt x="12288" y="7195"/>
                  </a:moveTo>
                  <a:cubicBezTo>
                    <a:pt x="12712" y="7195"/>
                    <a:pt x="13139" y="7233"/>
                    <a:pt x="13565" y="7312"/>
                  </a:cubicBezTo>
                  <a:cubicBezTo>
                    <a:pt x="12580" y="8495"/>
                    <a:pt x="11997" y="9992"/>
                    <a:pt x="12078" y="11586"/>
                  </a:cubicBezTo>
                  <a:cubicBezTo>
                    <a:pt x="10836" y="10283"/>
                    <a:pt x="9069" y="9445"/>
                    <a:pt x="7200" y="9445"/>
                  </a:cubicBezTo>
                  <a:cubicBezTo>
                    <a:pt x="7183" y="9445"/>
                    <a:pt x="7166" y="9445"/>
                    <a:pt x="7150" y="9445"/>
                  </a:cubicBezTo>
                  <a:lnTo>
                    <a:pt x="7150" y="9445"/>
                  </a:lnTo>
                  <a:cubicBezTo>
                    <a:pt x="8487" y="7997"/>
                    <a:pt x="10354" y="7195"/>
                    <a:pt x="12288" y="7195"/>
                  </a:cubicBezTo>
                  <a:close/>
                  <a:moveTo>
                    <a:pt x="25327" y="7195"/>
                  </a:moveTo>
                  <a:cubicBezTo>
                    <a:pt x="27263" y="7195"/>
                    <a:pt x="29138" y="7997"/>
                    <a:pt x="30483" y="9445"/>
                  </a:cubicBezTo>
                  <a:cubicBezTo>
                    <a:pt x="30463" y="9445"/>
                    <a:pt x="30443" y="9445"/>
                    <a:pt x="30423" y="9445"/>
                  </a:cubicBezTo>
                  <a:cubicBezTo>
                    <a:pt x="28555" y="9445"/>
                    <a:pt x="26787" y="10283"/>
                    <a:pt x="25545" y="11586"/>
                  </a:cubicBezTo>
                  <a:cubicBezTo>
                    <a:pt x="25626" y="10000"/>
                    <a:pt x="25044" y="8495"/>
                    <a:pt x="24049" y="7312"/>
                  </a:cubicBezTo>
                  <a:cubicBezTo>
                    <a:pt x="24475" y="7233"/>
                    <a:pt x="24903" y="7195"/>
                    <a:pt x="25327" y="7195"/>
                  </a:cubicBezTo>
                  <a:close/>
                  <a:moveTo>
                    <a:pt x="35634" y="7192"/>
                  </a:moveTo>
                  <a:cubicBezTo>
                    <a:pt x="36094" y="7192"/>
                    <a:pt x="36556" y="7237"/>
                    <a:pt x="37015" y="7330"/>
                  </a:cubicBezTo>
                  <a:cubicBezTo>
                    <a:pt x="35998" y="8588"/>
                    <a:pt x="35452" y="10173"/>
                    <a:pt x="35641" y="11840"/>
                  </a:cubicBezTo>
                  <a:lnTo>
                    <a:pt x="35641" y="11840"/>
                  </a:lnTo>
                  <a:cubicBezTo>
                    <a:pt x="34389" y="10389"/>
                    <a:pt x="32523" y="9445"/>
                    <a:pt x="30538" y="9445"/>
                  </a:cubicBezTo>
                  <a:cubicBezTo>
                    <a:pt x="30520" y="9445"/>
                    <a:pt x="30501" y="9445"/>
                    <a:pt x="30483" y="9445"/>
                  </a:cubicBezTo>
                  <a:cubicBezTo>
                    <a:pt x="31822" y="7997"/>
                    <a:pt x="33700" y="7192"/>
                    <a:pt x="35634" y="7192"/>
                  </a:cubicBezTo>
                  <a:close/>
                  <a:moveTo>
                    <a:pt x="112820" y="5042"/>
                  </a:moveTo>
                  <a:cubicBezTo>
                    <a:pt x="115994" y="5042"/>
                    <a:pt x="119168" y="7120"/>
                    <a:pt x="119209" y="11280"/>
                  </a:cubicBezTo>
                  <a:lnTo>
                    <a:pt x="119209" y="11280"/>
                  </a:lnTo>
                  <a:cubicBezTo>
                    <a:pt x="118737" y="11179"/>
                    <a:pt x="118262" y="11130"/>
                    <a:pt x="117790" y="11130"/>
                  </a:cubicBezTo>
                  <a:cubicBezTo>
                    <a:pt x="115926" y="11130"/>
                    <a:pt x="114120" y="11897"/>
                    <a:pt x="112821" y="13289"/>
                  </a:cubicBezTo>
                  <a:cubicBezTo>
                    <a:pt x="111548" y="11909"/>
                    <a:pt x="109747" y="11129"/>
                    <a:pt x="107874" y="11129"/>
                  </a:cubicBezTo>
                  <a:cubicBezTo>
                    <a:pt x="107391" y="11129"/>
                    <a:pt x="106898" y="11183"/>
                    <a:pt x="106432" y="11282"/>
                  </a:cubicBezTo>
                  <a:cubicBezTo>
                    <a:pt x="106468" y="7123"/>
                    <a:pt x="109644" y="5042"/>
                    <a:pt x="112820" y="5042"/>
                  </a:cubicBezTo>
                  <a:close/>
                  <a:moveTo>
                    <a:pt x="136135" y="5042"/>
                  </a:moveTo>
                  <a:cubicBezTo>
                    <a:pt x="139310" y="5042"/>
                    <a:pt x="142484" y="7121"/>
                    <a:pt x="142525" y="11282"/>
                  </a:cubicBezTo>
                  <a:cubicBezTo>
                    <a:pt x="142051" y="11180"/>
                    <a:pt x="141574" y="11130"/>
                    <a:pt x="141100" y="11130"/>
                  </a:cubicBezTo>
                  <a:cubicBezTo>
                    <a:pt x="139242" y="11130"/>
                    <a:pt x="137437" y="11897"/>
                    <a:pt x="136145" y="13289"/>
                  </a:cubicBezTo>
                  <a:cubicBezTo>
                    <a:pt x="134863" y="11909"/>
                    <a:pt x="133071" y="11129"/>
                    <a:pt x="131190" y="11129"/>
                  </a:cubicBezTo>
                  <a:cubicBezTo>
                    <a:pt x="130706" y="11129"/>
                    <a:pt x="130222" y="11183"/>
                    <a:pt x="129747" y="11282"/>
                  </a:cubicBezTo>
                  <a:cubicBezTo>
                    <a:pt x="129783" y="7123"/>
                    <a:pt x="132959" y="5042"/>
                    <a:pt x="136135" y="5042"/>
                  </a:cubicBezTo>
                  <a:close/>
                  <a:moveTo>
                    <a:pt x="89293" y="5147"/>
                  </a:moveTo>
                  <a:cubicBezTo>
                    <a:pt x="92468" y="5147"/>
                    <a:pt x="95642" y="7223"/>
                    <a:pt x="95679" y="11378"/>
                  </a:cubicBezTo>
                  <a:lnTo>
                    <a:pt x="95679" y="11378"/>
                  </a:lnTo>
                  <a:cubicBezTo>
                    <a:pt x="95207" y="11278"/>
                    <a:pt x="94731" y="11229"/>
                    <a:pt x="94259" y="11229"/>
                  </a:cubicBezTo>
                  <a:cubicBezTo>
                    <a:pt x="92396" y="11229"/>
                    <a:pt x="90592" y="11995"/>
                    <a:pt x="89299" y="13388"/>
                  </a:cubicBezTo>
                  <a:cubicBezTo>
                    <a:pt x="88018" y="12008"/>
                    <a:pt x="86226" y="11228"/>
                    <a:pt x="84344" y="11228"/>
                  </a:cubicBezTo>
                  <a:cubicBezTo>
                    <a:pt x="83860" y="11228"/>
                    <a:pt x="83376" y="11282"/>
                    <a:pt x="82902" y="11380"/>
                  </a:cubicBezTo>
                  <a:cubicBezTo>
                    <a:pt x="82937" y="7226"/>
                    <a:pt x="86116" y="5147"/>
                    <a:pt x="89293" y="5147"/>
                  </a:cubicBezTo>
                  <a:close/>
                  <a:moveTo>
                    <a:pt x="42334" y="5241"/>
                  </a:moveTo>
                  <a:cubicBezTo>
                    <a:pt x="45504" y="5241"/>
                    <a:pt x="48679" y="7316"/>
                    <a:pt x="48726" y="11466"/>
                  </a:cubicBezTo>
                  <a:lnTo>
                    <a:pt x="48726" y="11466"/>
                  </a:lnTo>
                  <a:cubicBezTo>
                    <a:pt x="48259" y="11367"/>
                    <a:pt x="47788" y="11318"/>
                    <a:pt x="47320" y="11318"/>
                  </a:cubicBezTo>
                  <a:cubicBezTo>
                    <a:pt x="45461" y="11318"/>
                    <a:pt x="43655" y="12085"/>
                    <a:pt x="42355" y="13477"/>
                  </a:cubicBezTo>
                  <a:cubicBezTo>
                    <a:pt x="41083" y="12097"/>
                    <a:pt x="39282" y="11318"/>
                    <a:pt x="37409" y="11318"/>
                  </a:cubicBezTo>
                  <a:cubicBezTo>
                    <a:pt x="36916" y="11318"/>
                    <a:pt x="36432" y="11371"/>
                    <a:pt x="35966" y="11470"/>
                  </a:cubicBezTo>
                  <a:cubicBezTo>
                    <a:pt x="35993" y="7318"/>
                    <a:pt x="39161" y="5241"/>
                    <a:pt x="42334" y="5241"/>
                  </a:cubicBezTo>
                  <a:close/>
                  <a:moveTo>
                    <a:pt x="65648" y="5241"/>
                  </a:moveTo>
                  <a:cubicBezTo>
                    <a:pt x="68820" y="5241"/>
                    <a:pt x="71995" y="7316"/>
                    <a:pt x="72041" y="11466"/>
                  </a:cubicBezTo>
                  <a:lnTo>
                    <a:pt x="72041" y="11466"/>
                  </a:lnTo>
                  <a:cubicBezTo>
                    <a:pt x="71572" y="11367"/>
                    <a:pt x="71100" y="11318"/>
                    <a:pt x="70631" y="11318"/>
                  </a:cubicBezTo>
                  <a:cubicBezTo>
                    <a:pt x="68767" y="11318"/>
                    <a:pt x="66961" y="12085"/>
                    <a:pt x="65662" y="13477"/>
                  </a:cubicBezTo>
                  <a:cubicBezTo>
                    <a:pt x="64389" y="12097"/>
                    <a:pt x="62588" y="11318"/>
                    <a:pt x="60715" y="11318"/>
                  </a:cubicBezTo>
                  <a:cubicBezTo>
                    <a:pt x="60223" y="11318"/>
                    <a:pt x="59739" y="11371"/>
                    <a:pt x="59273" y="11470"/>
                  </a:cubicBezTo>
                  <a:cubicBezTo>
                    <a:pt x="59304" y="7318"/>
                    <a:pt x="62474" y="5241"/>
                    <a:pt x="65648" y="5241"/>
                  </a:cubicBezTo>
                  <a:close/>
                  <a:moveTo>
                    <a:pt x="18806" y="5349"/>
                  </a:moveTo>
                  <a:cubicBezTo>
                    <a:pt x="21976" y="5349"/>
                    <a:pt x="25149" y="7423"/>
                    <a:pt x="25196" y="11574"/>
                  </a:cubicBezTo>
                  <a:lnTo>
                    <a:pt x="25196" y="11574"/>
                  </a:lnTo>
                  <a:cubicBezTo>
                    <a:pt x="24722" y="11471"/>
                    <a:pt x="24244" y="11421"/>
                    <a:pt x="23770" y="11421"/>
                  </a:cubicBezTo>
                  <a:cubicBezTo>
                    <a:pt x="21912" y="11421"/>
                    <a:pt x="20114" y="12189"/>
                    <a:pt x="18825" y="13585"/>
                  </a:cubicBezTo>
                  <a:cubicBezTo>
                    <a:pt x="17544" y="12205"/>
                    <a:pt x="15752" y="11425"/>
                    <a:pt x="13870" y="11425"/>
                  </a:cubicBezTo>
                  <a:cubicBezTo>
                    <a:pt x="13386" y="11425"/>
                    <a:pt x="12902" y="11470"/>
                    <a:pt x="12427" y="11578"/>
                  </a:cubicBezTo>
                  <a:cubicBezTo>
                    <a:pt x="12463" y="7425"/>
                    <a:pt x="15633" y="5349"/>
                    <a:pt x="18806" y="5349"/>
                  </a:cubicBezTo>
                  <a:close/>
                  <a:moveTo>
                    <a:pt x="117949" y="11501"/>
                  </a:moveTo>
                  <a:cubicBezTo>
                    <a:pt x="118380" y="11501"/>
                    <a:pt x="118814" y="11541"/>
                    <a:pt x="119245" y="11622"/>
                  </a:cubicBezTo>
                  <a:cubicBezTo>
                    <a:pt x="118253" y="12794"/>
                    <a:pt x="117671" y="14304"/>
                    <a:pt x="117757" y="15887"/>
                  </a:cubicBezTo>
                  <a:lnTo>
                    <a:pt x="117757" y="15887"/>
                  </a:lnTo>
                  <a:cubicBezTo>
                    <a:pt x="116507" y="14584"/>
                    <a:pt x="114739" y="13746"/>
                    <a:pt x="112880" y="13746"/>
                  </a:cubicBezTo>
                  <a:cubicBezTo>
                    <a:pt x="112860" y="13746"/>
                    <a:pt x="112840" y="13746"/>
                    <a:pt x="112821" y="13746"/>
                  </a:cubicBezTo>
                  <a:cubicBezTo>
                    <a:pt x="114154" y="12303"/>
                    <a:pt x="116020" y="11501"/>
                    <a:pt x="117949" y="11501"/>
                  </a:cubicBezTo>
                  <a:close/>
                  <a:moveTo>
                    <a:pt x="130985" y="11496"/>
                  </a:moveTo>
                  <a:cubicBezTo>
                    <a:pt x="132925" y="11496"/>
                    <a:pt x="134799" y="12298"/>
                    <a:pt x="136136" y="13746"/>
                  </a:cubicBezTo>
                  <a:cubicBezTo>
                    <a:pt x="136116" y="13746"/>
                    <a:pt x="136096" y="13746"/>
                    <a:pt x="136077" y="13746"/>
                  </a:cubicBezTo>
                  <a:cubicBezTo>
                    <a:pt x="134208" y="13746"/>
                    <a:pt x="132440" y="14584"/>
                    <a:pt x="131199" y="15888"/>
                  </a:cubicBezTo>
                  <a:cubicBezTo>
                    <a:pt x="131279" y="14293"/>
                    <a:pt x="130697" y="12796"/>
                    <a:pt x="129702" y="11613"/>
                  </a:cubicBezTo>
                  <a:cubicBezTo>
                    <a:pt x="130130" y="11534"/>
                    <a:pt x="130559" y="11496"/>
                    <a:pt x="130985" y="11496"/>
                  </a:cubicBezTo>
                  <a:close/>
                  <a:moveTo>
                    <a:pt x="84143" y="11612"/>
                  </a:moveTo>
                  <a:cubicBezTo>
                    <a:pt x="86077" y="11612"/>
                    <a:pt x="87946" y="12415"/>
                    <a:pt x="89290" y="13862"/>
                  </a:cubicBezTo>
                  <a:cubicBezTo>
                    <a:pt x="89271" y="13862"/>
                    <a:pt x="89251" y="13862"/>
                    <a:pt x="89231" y="13862"/>
                  </a:cubicBezTo>
                  <a:cubicBezTo>
                    <a:pt x="87362" y="13862"/>
                    <a:pt x="85595" y="14701"/>
                    <a:pt x="84353" y="16004"/>
                  </a:cubicBezTo>
                  <a:cubicBezTo>
                    <a:pt x="84443" y="14409"/>
                    <a:pt x="83851" y="12913"/>
                    <a:pt x="82866" y="11730"/>
                  </a:cubicBezTo>
                  <a:cubicBezTo>
                    <a:pt x="83291" y="11651"/>
                    <a:pt x="83719" y="11612"/>
                    <a:pt x="84143" y="11612"/>
                  </a:cubicBezTo>
                  <a:close/>
                  <a:moveTo>
                    <a:pt x="94437" y="11612"/>
                  </a:moveTo>
                  <a:cubicBezTo>
                    <a:pt x="94861" y="11612"/>
                    <a:pt x="95289" y="11651"/>
                    <a:pt x="95715" y="11730"/>
                  </a:cubicBezTo>
                  <a:cubicBezTo>
                    <a:pt x="94729" y="12913"/>
                    <a:pt x="94138" y="14409"/>
                    <a:pt x="94228" y="16004"/>
                  </a:cubicBezTo>
                  <a:cubicBezTo>
                    <a:pt x="92977" y="14701"/>
                    <a:pt x="91218" y="13862"/>
                    <a:pt x="89350" y="13862"/>
                  </a:cubicBezTo>
                  <a:cubicBezTo>
                    <a:pt x="89330" y="13862"/>
                    <a:pt x="89310" y="13862"/>
                    <a:pt x="89290" y="13862"/>
                  </a:cubicBezTo>
                  <a:lnTo>
                    <a:pt x="89299" y="13853"/>
                  </a:lnTo>
                  <a:cubicBezTo>
                    <a:pt x="90636" y="12414"/>
                    <a:pt x="92504" y="11612"/>
                    <a:pt x="94437" y="11612"/>
                  </a:cubicBezTo>
                  <a:close/>
                  <a:moveTo>
                    <a:pt x="47493" y="11702"/>
                  </a:moveTo>
                  <a:cubicBezTo>
                    <a:pt x="47918" y="11702"/>
                    <a:pt x="48345" y="11740"/>
                    <a:pt x="48771" y="11819"/>
                  </a:cubicBezTo>
                  <a:cubicBezTo>
                    <a:pt x="47772" y="12997"/>
                    <a:pt x="47190" y="14487"/>
                    <a:pt x="47274" y="16083"/>
                  </a:cubicBezTo>
                  <a:lnTo>
                    <a:pt x="47274" y="16083"/>
                  </a:lnTo>
                  <a:cubicBezTo>
                    <a:pt x="46033" y="14786"/>
                    <a:pt x="44269" y="13952"/>
                    <a:pt x="42406" y="13952"/>
                  </a:cubicBezTo>
                  <a:cubicBezTo>
                    <a:pt x="42389" y="13952"/>
                    <a:pt x="42372" y="13952"/>
                    <a:pt x="42355" y="13952"/>
                  </a:cubicBezTo>
                  <a:lnTo>
                    <a:pt x="42355" y="13952"/>
                  </a:lnTo>
                  <a:cubicBezTo>
                    <a:pt x="43693" y="12505"/>
                    <a:pt x="45560" y="11702"/>
                    <a:pt x="47493" y="11702"/>
                  </a:cubicBezTo>
                  <a:close/>
                  <a:moveTo>
                    <a:pt x="60501" y="11702"/>
                  </a:moveTo>
                  <a:cubicBezTo>
                    <a:pt x="62439" y="11702"/>
                    <a:pt x="64308" y="12505"/>
                    <a:pt x="65653" y="13952"/>
                  </a:cubicBezTo>
                  <a:cubicBezTo>
                    <a:pt x="65633" y="13952"/>
                    <a:pt x="65613" y="13952"/>
                    <a:pt x="65593" y="13952"/>
                  </a:cubicBezTo>
                  <a:cubicBezTo>
                    <a:pt x="63725" y="13952"/>
                    <a:pt x="61957" y="14790"/>
                    <a:pt x="60715" y="16094"/>
                  </a:cubicBezTo>
                  <a:cubicBezTo>
                    <a:pt x="60796" y="14499"/>
                    <a:pt x="60214" y="13002"/>
                    <a:pt x="59219" y="11819"/>
                  </a:cubicBezTo>
                  <a:cubicBezTo>
                    <a:pt x="59646" y="11740"/>
                    <a:pt x="60075" y="11702"/>
                    <a:pt x="60501" y="11702"/>
                  </a:cubicBezTo>
                  <a:close/>
                  <a:moveTo>
                    <a:pt x="106098" y="7003"/>
                  </a:moveTo>
                  <a:cubicBezTo>
                    <a:pt x="106560" y="7003"/>
                    <a:pt x="107026" y="7049"/>
                    <a:pt x="107489" y="7142"/>
                  </a:cubicBezTo>
                  <a:cubicBezTo>
                    <a:pt x="106479" y="8394"/>
                    <a:pt x="105932" y="9985"/>
                    <a:pt x="106135" y="11656"/>
                  </a:cubicBezTo>
                  <a:lnTo>
                    <a:pt x="106135" y="11656"/>
                  </a:lnTo>
                  <a:cubicBezTo>
                    <a:pt x="106639" y="11546"/>
                    <a:pt x="107148" y="11492"/>
                    <a:pt x="107652" y="11492"/>
                  </a:cubicBezTo>
                  <a:cubicBezTo>
                    <a:pt x="109592" y="11492"/>
                    <a:pt x="111471" y="12290"/>
                    <a:pt x="112821" y="13746"/>
                  </a:cubicBezTo>
                  <a:cubicBezTo>
                    <a:pt x="112802" y="13746"/>
                    <a:pt x="112783" y="13746"/>
                    <a:pt x="112765" y="13746"/>
                  </a:cubicBezTo>
                  <a:cubicBezTo>
                    <a:pt x="110778" y="13746"/>
                    <a:pt x="108911" y="14691"/>
                    <a:pt x="107659" y="16138"/>
                  </a:cubicBezTo>
                  <a:lnTo>
                    <a:pt x="107659" y="16138"/>
                  </a:lnTo>
                  <a:cubicBezTo>
                    <a:pt x="107785" y="14463"/>
                    <a:pt x="107175" y="12886"/>
                    <a:pt x="106127" y="11658"/>
                  </a:cubicBezTo>
                  <a:cubicBezTo>
                    <a:pt x="106127" y="11658"/>
                    <a:pt x="106128" y="11658"/>
                    <a:pt x="106128" y="11658"/>
                  </a:cubicBezTo>
                  <a:lnTo>
                    <a:pt x="106128" y="11658"/>
                  </a:lnTo>
                  <a:cubicBezTo>
                    <a:pt x="106131" y="11661"/>
                    <a:pt x="106133" y="11664"/>
                    <a:pt x="106136" y="11667"/>
                  </a:cubicBezTo>
                  <a:cubicBezTo>
                    <a:pt x="106136" y="11664"/>
                    <a:pt x="106135" y="11660"/>
                    <a:pt x="106135" y="11656"/>
                  </a:cubicBezTo>
                  <a:lnTo>
                    <a:pt x="106135" y="11656"/>
                  </a:lnTo>
                  <a:cubicBezTo>
                    <a:pt x="106133" y="11657"/>
                    <a:pt x="106130" y="11657"/>
                    <a:pt x="106128" y="11658"/>
                  </a:cubicBezTo>
                  <a:lnTo>
                    <a:pt x="106128" y="11658"/>
                  </a:lnTo>
                  <a:cubicBezTo>
                    <a:pt x="104868" y="10198"/>
                    <a:pt x="102995" y="9256"/>
                    <a:pt x="101004" y="9256"/>
                  </a:cubicBezTo>
                  <a:cubicBezTo>
                    <a:pt x="100985" y="9256"/>
                    <a:pt x="100967" y="9257"/>
                    <a:pt x="100948" y="9257"/>
                  </a:cubicBezTo>
                  <a:cubicBezTo>
                    <a:pt x="102293" y="7803"/>
                    <a:pt x="104164" y="7003"/>
                    <a:pt x="106098" y="7003"/>
                  </a:cubicBezTo>
                  <a:close/>
                  <a:moveTo>
                    <a:pt x="13651" y="11804"/>
                  </a:moveTo>
                  <a:cubicBezTo>
                    <a:pt x="15587" y="11804"/>
                    <a:pt x="17458" y="12604"/>
                    <a:pt x="18799" y="14050"/>
                  </a:cubicBezTo>
                  <a:lnTo>
                    <a:pt x="18799" y="14050"/>
                  </a:lnTo>
                  <a:cubicBezTo>
                    <a:pt x="18788" y="14050"/>
                    <a:pt x="18777" y="14050"/>
                    <a:pt x="18766" y="14050"/>
                  </a:cubicBezTo>
                  <a:cubicBezTo>
                    <a:pt x="16897" y="14050"/>
                    <a:pt x="15129" y="14889"/>
                    <a:pt x="13888" y="16192"/>
                  </a:cubicBezTo>
                  <a:cubicBezTo>
                    <a:pt x="13968" y="14597"/>
                    <a:pt x="13386" y="13101"/>
                    <a:pt x="12391" y="11918"/>
                  </a:cubicBezTo>
                  <a:cubicBezTo>
                    <a:pt x="12811" y="11842"/>
                    <a:pt x="13233" y="11804"/>
                    <a:pt x="13651" y="11804"/>
                  </a:cubicBezTo>
                  <a:close/>
                  <a:moveTo>
                    <a:pt x="23971" y="11800"/>
                  </a:moveTo>
                  <a:cubicBezTo>
                    <a:pt x="24396" y="11800"/>
                    <a:pt x="24824" y="11839"/>
                    <a:pt x="25250" y="11918"/>
                  </a:cubicBezTo>
                  <a:cubicBezTo>
                    <a:pt x="24255" y="13101"/>
                    <a:pt x="23673" y="14597"/>
                    <a:pt x="23753" y="16192"/>
                  </a:cubicBezTo>
                  <a:cubicBezTo>
                    <a:pt x="22512" y="14889"/>
                    <a:pt x="20744" y="14050"/>
                    <a:pt x="18884" y="14050"/>
                  </a:cubicBezTo>
                  <a:cubicBezTo>
                    <a:pt x="18864" y="14050"/>
                    <a:pt x="18845" y="14050"/>
                    <a:pt x="18825" y="14051"/>
                  </a:cubicBezTo>
                  <a:cubicBezTo>
                    <a:pt x="20162" y="12603"/>
                    <a:pt x="22036" y="11800"/>
                    <a:pt x="23971" y="11800"/>
                  </a:cubicBezTo>
                  <a:close/>
                  <a:moveTo>
                    <a:pt x="37191" y="11695"/>
                  </a:moveTo>
                  <a:cubicBezTo>
                    <a:pt x="39126" y="11695"/>
                    <a:pt x="41007" y="12498"/>
                    <a:pt x="42355" y="13952"/>
                  </a:cubicBezTo>
                  <a:lnTo>
                    <a:pt x="42355" y="13952"/>
                  </a:lnTo>
                  <a:cubicBezTo>
                    <a:pt x="42352" y="13952"/>
                    <a:pt x="42349" y="13952"/>
                    <a:pt x="42346" y="13952"/>
                  </a:cubicBezTo>
                  <a:cubicBezTo>
                    <a:pt x="42328" y="13952"/>
                    <a:pt x="42309" y="13952"/>
                    <a:pt x="42291" y="13952"/>
                  </a:cubicBezTo>
                  <a:cubicBezTo>
                    <a:pt x="40304" y="13952"/>
                    <a:pt x="38437" y="14897"/>
                    <a:pt x="37185" y="16344"/>
                  </a:cubicBezTo>
                  <a:cubicBezTo>
                    <a:pt x="37320" y="14669"/>
                    <a:pt x="36710" y="13092"/>
                    <a:pt x="35662" y="11864"/>
                  </a:cubicBezTo>
                  <a:cubicBezTo>
                    <a:pt x="36169" y="11750"/>
                    <a:pt x="36682" y="11695"/>
                    <a:pt x="37191" y="11695"/>
                  </a:cubicBezTo>
                  <a:close/>
                  <a:moveTo>
                    <a:pt x="124477" y="9648"/>
                  </a:moveTo>
                  <a:cubicBezTo>
                    <a:pt x="127652" y="9648"/>
                    <a:pt x="130827" y="11726"/>
                    <a:pt x="130867" y="15888"/>
                  </a:cubicBezTo>
                  <a:cubicBezTo>
                    <a:pt x="130394" y="15786"/>
                    <a:pt x="129917" y="15736"/>
                    <a:pt x="129443" y="15736"/>
                  </a:cubicBezTo>
                  <a:cubicBezTo>
                    <a:pt x="127584" y="15736"/>
                    <a:pt x="125780" y="16502"/>
                    <a:pt x="124487" y="17895"/>
                  </a:cubicBezTo>
                  <a:cubicBezTo>
                    <a:pt x="123206" y="16515"/>
                    <a:pt x="121414" y="15735"/>
                    <a:pt x="119532" y="15735"/>
                  </a:cubicBezTo>
                  <a:cubicBezTo>
                    <a:pt x="119048" y="15735"/>
                    <a:pt x="118564" y="15780"/>
                    <a:pt x="118089" y="15888"/>
                  </a:cubicBezTo>
                  <a:cubicBezTo>
                    <a:pt x="118125" y="11729"/>
                    <a:pt x="121301" y="9648"/>
                    <a:pt x="124477" y="9648"/>
                  </a:cubicBezTo>
                  <a:close/>
                  <a:moveTo>
                    <a:pt x="77633" y="9753"/>
                  </a:moveTo>
                  <a:cubicBezTo>
                    <a:pt x="80805" y="9753"/>
                    <a:pt x="83979" y="11828"/>
                    <a:pt x="84022" y="15982"/>
                  </a:cubicBezTo>
                  <a:lnTo>
                    <a:pt x="84022" y="15982"/>
                  </a:lnTo>
                  <a:cubicBezTo>
                    <a:pt x="83547" y="15880"/>
                    <a:pt x="83069" y="15830"/>
                    <a:pt x="82594" y="15830"/>
                  </a:cubicBezTo>
                  <a:cubicBezTo>
                    <a:pt x="80737" y="15830"/>
                    <a:pt x="78939" y="16596"/>
                    <a:pt x="77651" y="17984"/>
                  </a:cubicBezTo>
                  <a:cubicBezTo>
                    <a:pt x="76369" y="16613"/>
                    <a:pt x="74577" y="15825"/>
                    <a:pt x="72696" y="15825"/>
                  </a:cubicBezTo>
                  <a:cubicBezTo>
                    <a:pt x="72212" y="15825"/>
                    <a:pt x="71728" y="15879"/>
                    <a:pt x="71253" y="15986"/>
                  </a:cubicBezTo>
                  <a:cubicBezTo>
                    <a:pt x="71284" y="11832"/>
                    <a:pt x="74458" y="9753"/>
                    <a:pt x="77633" y="9753"/>
                  </a:cubicBezTo>
                  <a:close/>
                  <a:moveTo>
                    <a:pt x="100947" y="9753"/>
                  </a:moveTo>
                  <a:cubicBezTo>
                    <a:pt x="104122" y="9753"/>
                    <a:pt x="107296" y="11830"/>
                    <a:pt x="107337" y="15986"/>
                  </a:cubicBezTo>
                  <a:cubicBezTo>
                    <a:pt x="106864" y="15884"/>
                    <a:pt x="106386" y="15834"/>
                    <a:pt x="105913" y="15834"/>
                  </a:cubicBezTo>
                  <a:cubicBezTo>
                    <a:pt x="104054" y="15834"/>
                    <a:pt x="102249" y="16601"/>
                    <a:pt x="100957" y="17993"/>
                  </a:cubicBezTo>
                  <a:cubicBezTo>
                    <a:pt x="99676" y="16613"/>
                    <a:pt x="97883" y="15834"/>
                    <a:pt x="96002" y="15834"/>
                  </a:cubicBezTo>
                  <a:cubicBezTo>
                    <a:pt x="95518" y="15834"/>
                    <a:pt x="95034" y="15888"/>
                    <a:pt x="94559" y="15986"/>
                  </a:cubicBezTo>
                  <a:cubicBezTo>
                    <a:pt x="94595" y="11832"/>
                    <a:pt x="97771" y="9753"/>
                    <a:pt x="100947" y="9753"/>
                  </a:cubicBezTo>
                  <a:close/>
                  <a:moveTo>
                    <a:pt x="53999" y="9848"/>
                  </a:moveTo>
                  <a:cubicBezTo>
                    <a:pt x="57176" y="9848"/>
                    <a:pt x="60352" y="11927"/>
                    <a:pt x="60393" y="16085"/>
                  </a:cubicBezTo>
                  <a:cubicBezTo>
                    <a:pt x="59913" y="15980"/>
                    <a:pt x="59429" y="15929"/>
                    <a:pt x="58949" y="15929"/>
                  </a:cubicBezTo>
                  <a:cubicBezTo>
                    <a:pt x="57093" y="15929"/>
                    <a:pt x="55295" y="16694"/>
                    <a:pt x="53999" y="18087"/>
                  </a:cubicBezTo>
                  <a:lnTo>
                    <a:pt x="53999" y="18087"/>
                  </a:lnTo>
                  <a:cubicBezTo>
                    <a:pt x="52718" y="16710"/>
                    <a:pt x="50928" y="15932"/>
                    <a:pt x="49049" y="15932"/>
                  </a:cubicBezTo>
                  <a:cubicBezTo>
                    <a:pt x="48565" y="15932"/>
                    <a:pt x="48081" y="15977"/>
                    <a:pt x="47606" y="16085"/>
                  </a:cubicBezTo>
                  <a:cubicBezTo>
                    <a:pt x="47646" y="11927"/>
                    <a:pt x="50823" y="9848"/>
                    <a:pt x="53999" y="9848"/>
                  </a:cubicBezTo>
                  <a:close/>
                  <a:moveTo>
                    <a:pt x="7166" y="9943"/>
                  </a:moveTo>
                  <a:cubicBezTo>
                    <a:pt x="10341" y="9943"/>
                    <a:pt x="13516" y="12022"/>
                    <a:pt x="13556" y="16183"/>
                  </a:cubicBezTo>
                  <a:cubicBezTo>
                    <a:pt x="13083" y="16081"/>
                    <a:pt x="12605" y="16031"/>
                    <a:pt x="12131" y="16031"/>
                  </a:cubicBezTo>
                  <a:cubicBezTo>
                    <a:pt x="10273" y="16031"/>
                    <a:pt x="8469" y="16796"/>
                    <a:pt x="7176" y="18181"/>
                  </a:cubicBezTo>
                  <a:cubicBezTo>
                    <a:pt x="5901" y="16817"/>
                    <a:pt x="4126" y="16040"/>
                    <a:pt x="2258" y="16040"/>
                  </a:cubicBezTo>
                  <a:cubicBezTo>
                    <a:pt x="2237" y="16040"/>
                    <a:pt x="2216" y="16040"/>
                    <a:pt x="2194" y="16040"/>
                  </a:cubicBezTo>
                  <a:lnTo>
                    <a:pt x="2212" y="16022"/>
                  </a:lnTo>
                  <a:lnTo>
                    <a:pt x="2212" y="16022"/>
                  </a:lnTo>
                  <a:cubicBezTo>
                    <a:pt x="1728" y="16031"/>
                    <a:pt x="1245" y="16076"/>
                    <a:pt x="770" y="16183"/>
                  </a:cubicBezTo>
                  <a:cubicBezTo>
                    <a:pt x="810" y="12024"/>
                    <a:pt x="3988" y="9943"/>
                    <a:pt x="7166" y="9943"/>
                  </a:cubicBezTo>
                  <a:close/>
                  <a:moveTo>
                    <a:pt x="30463" y="9956"/>
                  </a:moveTo>
                  <a:cubicBezTo>
                    <a:pt x="33636" y="9956"/>
                    <a:pt x="36811" y="12033"/>
                    <a:pt x="36854" y="16188"/>
                  </a:cubicBezTo>
                  <a:lnTo>
                    <a:pt x="36854" y="16188"/>
                  </a:lnTo>
                  <a:cubicBezTo>
                    <a:pt x="36379" y="16086"/>
                    <a:pt x="35901" y="16036"/>
                    <a:pt x="35426" y="16036"/>
                  </a:cubicBezTo>
                  <a:cubicBezTo>
                    <a:pt x="33569" y="16036"/>
                    <a:pt x="31771" y="16802"/>
                    <a:pt x="30483" y="18190"/>
                  </a:cubicBezTo>
                  <a:cubicBezTo>
                    <a:pt x="29201" y="16819"/>
                    <a:pt x="27409" y="16031"/>
                    <a:pt x="25528" y="16031"/>
                  </a:cubicBezTo>
                  <a:cubicBezTo>
                    <a:pt x="25044" y="16031"/>
                    <a:pt x="24560" y="16085"/>
                    <a:pt x="24085" y="16192"/>
                  </a:cubicBezTo>
                  <a:cubicBezTo>
                    <a:pt x="24116" y="12034"/>
                    <a:pt x="27288" y="9956"/>
                    <a:pt x="30463" y="9956"/>
                  </a:cubicBezTo>
                  <a:close/>
                  <a:moveTo>
                    <a:pt x="119326" y="16110"/>
                  </a:moveTo>
                  <a:cubicBezTo>
                    <a:pt x="121265" y="16110"/>
                    <a:pt x="123134" y="16913"/>
                    <a:pt x="124478" y="18361"/>
                  </a:cubicBezTo>
                  <a:cubicBezTo>
                    <a:pt x="124458" y="18360"/>
                    <a:pt x="124439" y="18360"/>
                    <a:pt x="124419" y="18360"/>
                  </a:cubicBezTo>
                  <a:cubicBezTo>
                    <a:pt x="122550" y="18360"/>
                    <a:pt x="120782" y="19199"/>
                    <a:pt x="119541" y="20502"/>
                  </a:cubicBezTo>
                  <a:cubicBezTo>
                    <a:pt x="119622" y="18907"/>
                    <a:pt x="119039" y="17411"/>
                    <a:pt x="118045" y="16228"/>
                  </a:cubicBezTo>
                  <a:cubicBezTo>
                    <a:pt x="118472" y="16149"/>
                    <a:pt x="118901" y="16110"/>
                    <a:pt x="119326" y="16110"/>
                  </a:cubicBezTo>
                  <a:close/>
                  <a:moveTo>
                    <a:pt x="129624" y="16110"/>
                  </a:moveTo>
                  <a:cubicBezTo>
                    <a:pt x="130049" y="16110"/>
                    <a:pt x="130477" y="16149"/>
                    <a:pt x="130903" y="16228"/>
                  </a:cubicBezTo>
                  <a:cubicBezTo>
                    <a:pt x="129908" y="17402"/>
                    <a:pt x="129326" y="18907"/>
                    <a:pt x="129415" y="20493"/>
                  </a:cubicBezTo>
                  <a:lnTo>
                    <a:pt x="129415" y="20502"/>
                  </a:lnTo>
                  <a:cubicBezTo>
                    <a:pt x="128165" y="19199"/>
                    <a:pt x="126397" y="18360"/>
                    <a:pt x="124537" y="18360"/>
                  </a:cubicBezTo>
                  <a:cubicBezTo>
                    <a:pt x="124517" y="18360"/>
                    <a:pt x="124498" y="18360"/>
                    <a:pt x="124478" y="18361"/>
                  </a:cubicBezTo>
                  <a:cubicBezTo>
                    <a:pt x="125815" y="16913"/>
                    <a:pt x="127689" y="16110"/>
                    <a:pt x="129624" y="16110"/>
                  </a:cubicBezTo>
                  <a:close/>
                  <a:moveTo>
                    <a:pt x="82783" y="16209"/>
                  </a:moveTo>
                  <a:cubicBezTo>
                    <a:pt x="83207" y="16209"/>
                    <a:pt x="83633" y="16247"/>
                    <a:pt x="84057" y="16327"/>
                  </a:cubicBezTo>
                  <a:cubicBezTo>
                    <a:pt x="83538" y="16945"/>
                    <a:pt x="83135" y="17653"/>
                    <a:pt x="82875" y="18414"/>
                  </a:cubicBezTo>
                  <a:cubicBezTo>
                    <a:pt x="82633" y="19113"/>
                    <a:pt x="82534" y="19848"/>
                    <a:pt x="82570" y="20592"/>
                  </a:cubicBezTo>
                  <a:cubicBezTo>
                    <a:pt x="81322" y="19282"/>
                    <a:pt x="79551" y="18450"/>
                    <a:pt x="77681" y="18450"/>
                  </a:cubicBezTo>
                  <a:cubicBezTo>
                    <a:pt x="77671" y="18450"/>
                    <a:pt x="77661" y="18450"/>
                    <a:pt x="77651" y="18450"/>
                  </a:cubicBezTo>
                  <a:cubicBezTo>
                    <a:pt x="78988" y="17010"/>
                    <a:pt x="80855" y="16209"/>
                    <a:pt x="82783" y="16209"/>
                  </a:cubicBezTo>
                  <a:close/>
                  <a:moveTo>
                    <a:pt x="95788" y="16212"/>
                  </a:moveTo>
                  <a:cubicBezTo>
                    <a:pt x="97720" y="16212"/>
                    <a:pt x="99592" y="17008"/>
                    <a:pt x="100939" y="18450"/>
                  </a:cubicBezTo>
                  <a:cubicBezTo>
                    <a:pt x="100919" y="18450"/>
                    <a:pt x="100900" y="18450"/>
                    <a:pt x="100880" y="18450"/>
                  </a:cubicBezTo>
                  <a:cubicBezTo>
                    <a:pt x="99011" y="18450"/>
                    <a:pt x="97252" y="19288"/>
                    <a:pt x="96011" y="20592"/>
                  </a:cubicBezTo>
                  <a:cubicBezTo>
                    <a:pt x="96047" y="19848"/>
                    <a:pt x="95948" y="19113"/>
                    <a:pt x="95706" y="18414"/>
                  </a:cubicBezTo>
                  <a:cubicBezTo>
                    <a:pt x="95446" y="17653"/>
                    <a:pt x="95043" y="16945"/>
                    <a:pt x="94523" y="16327"/>
                  </a:cubicBezTo>
                  <a:cubicBezTo>
                    <a:pt x="94944" y="16250"/>
                    <a:pt x="95367" y="16212"/>
                    <a:pt x="95788" y="16212"/>
                  </a:cubicBezTo>
                  <a:close/>
                  <a:moveTo>
                    <a:pt x="48848" y="16307"/>
                  </a:moveTo>
                  <a:cubicBezTo>
                    <a:pt x="50780" y="16307"/>
                    <a:pt x="52650" y="17108"/>
                    <a:pt x="53987" y="18558"/>
                  </a:cubicBezTo>
                  <a:lnTo>
                    <a:pt x="53987" y="18558"/>
                  </a:lnTo>
                  <a:cubicBezTo>
                    <a:pt x="53970" y="18558"/>
                    <a:pt x="53953" y="18557"/>
                    <a:pt x="53936" y="18557"/>
                  </a:cubicBezTo>
                  <a:cubicBezTo>
                    <a:pt x="52067" y="18557"/>
                    <a:pt x="50308" y="19396"/>
                    <a:pt x="49058" y="20699"/>
                  </a:cubicBezTo>
                  <a:cubicBezTo>
                    <a:pt x="49147" y="19104"/>
                    <a:pt x="48565" y="17608"/>
                    <a:pt x="47570" y="16425"/>
                  </a:cubicBezTo>
                  <a:cubicBezTo>
                    <a:pt x="47996" y="16346"/>
                    <a:pt x="48423" y="16307"/>
                    <a:pt x="48848" y="16307"/>
                  </a:cubicBezTo>
                  <a:close/>
                  <a:moveTo>
                    <a:pt x="59142" y="16307"/>
                  </a:moveTo>
                  <a:cubicBezTo>
                    <a:pt x="59567" y="16307"/>
                    <a:pt x="59994" y="16346"/>
                    <a:pt x="60420" y="16425"/>
                  </a:cubicBezTo>
                  <a:cubicBezTo>
                    <a:pt x="59425" y="17608"/>
                    <a:pt x="58843" y="19104"/>
                    <a:pt x="58932" y="20699"/>
                  </a:cubicBezTo>
                  <a:cubicBezTo>
                    <a:pt x="57691" y="19396"/>
                    <a:pt x="55923" y="18557"/>
                    <a:pt x="54054" y="18557"/>
                  </a:cubicBezTo>
                  <a:cubicBezTo>
                    <a:pt x="54037" y="18557"/>
                    <a:pt x="54020" y="18558"/>
                    <a:pt x="54003" y="18558"/>
                  </a:cubicBezTo>
                  <a:lnTo>
                    <a:pt x="54003" y="18558"/>
                  </a:lnTo>
                  <a:cubicBezTo>
                    <a:pt x="55340" y="17108"/>
                    <a:pt x="57210" y="16307"/>
                    <a:pt x="59142" y="16307"/>
                  </a:cubicBezTo>
                  <a:close/>
                  <a:moveTo>
                    <a:pt x="25317" y="16414"/>
                  </a:moveTo>
                  <a:cubicBezTo>
                    <a:pt x="27247" y="16414"/>
                    <a:pt x="29113" y="17211"/>
                    <a:pt x="30456" y="18656"/>
                  </a:cubicBezTo>
                  <a:cubicBezTo>
                    <a:pt x="30436" y="18656"/>
                    <a:pt x="30416" y="18656"/>
                    <a:pt x="30397" y="18656"/>
                  </a:cubicBezTo>
                  <a:cubicBezTo>
                    <a:pt x="28528" y="18656"/>
                    <a:pt x="26769" y="19494"/>
                    <a:pt x="25528" y="20789"/>
                  </a:cubicBezTo>
                  <a:cubicBezTo>
                    <a:pt x="25563" y="20054"/>
                    <a:pt x="25456" y="19310"/>
                    <a:pt x="25223" y="18611"/>
                  </a:cubicBezTo>
                  <a:cubicBezTo>
                    <a:pt x="24954" y="17850"/>
                    <a:pt x="24551" y="17142"/>
                    <a:pt x="24031" y="16533"/>
                  </a:cubicBezTo>
                  <a:cubicBezTo>
                    <a:pt x="24460" y="16453"/>
                    <a:pt x="24890" y="16414"/>
                    <a:pt x="25317" y="16414"/>
                  </a:cubicBezTo>
                  <a:close/>
                  <a:moveTo>
                    <a:pt x="12296" y="16415"/>
                  </a:moveTo>
                  <a:cubicBezTo>
                    <a:pt x="12720" y="16415"/>
                    <a:pt x="13148" y="16454"/>
                    <a:pt x="13574" y="16533"/>
                  </a:cubicBezTo>
                  <a:cubicBezTo>
                    <a:pt x="13055" y="17151"/>
                    <a:pt x="12651" y="17850"/>
                    <a:pt x="12391" y="18611"/>
                  </a:cubicBezTo>
                  <a:cubicBezTo>
                    <a:pt x="12150" y="19310"/>
                    <a:pt x="12042" y="20054"/>
                    <a:pt x="12087" y="20789"/>
                  </a:cubicBezTo>
                  <a:lnTo>
                    <a:pt x="12078" y="20798"/>
                  </a:lnTo>
                  <a:cubicBezTo>
                    <a:pt x="10836" y="19494"/>
                    <a:pt x="9077" y="18656"/>
                    <a:pt x="7217" y="18656"/>
                  </a:cubicBezTo>
                  <a:cubicBezTo>
                    <a:pt x="7198" y="18656"/>
                    <a:pt x="7178" y="18656"/>
                    <a:pt x="7159" y="18656"/>
                  </a:cubicBezTo>
                  <a:cubicBezTo>
                    <a:pt x="8496" y="17216"/>
                    <a:pt x="10363" y="16415"/>
                    <a:pt x="12296" y="16415"/>
                  </a:cubicBezTo>
                  <a:close/>
                  <a:moveTo>
                    <a:pt x="106101" y="16205"/>
                  </a:moveTo>
                  <a:cubicBezTo>
                    <a:pt x="106563" y="16205"/>
                    <a:pt x="107027" y="16251"/>
                    <a:pt x="107489" y="16344"/>
                  </a:cubicBezTo>
                  <a:cubicBezTo>
                    <a:pt x="106486" y="17599"/>
                    <a:pt x="105930" y="19194"/>
                    <a:pt x="106136" y="20861"/>
                  </a:cubicBezTo>
                  <a:cubicBezTo>
                    <a:pt x="104879" y="19398"/>
                    <a:pt x="102991" y="18450"/>
                    <a:pt x="100994" y="18450"/>
                  </a:cubicBezTo>
                  <a:cubicBezTo>
                    <a:pt x="100985" y="18450"/>
                    <a:pt x="100975" y="18450"/>
                    <a:pt x="100966" y="18450"/>
                  </a:cubicBezTo>
                  <a:cubicBezTo>
                    <a:pt x="102304" y="17004"/>
                    <a:pt x="104173" y="16205"/>
                    <a:pt x="106101" y="16205"/>
                  </a:cubicBezTo>
                  <a:close/>
                  <a:moveTo>
                    <a:pt x="70810" y="11698"/>
                  </a:moveTo>
                  <a:cubicBezTo>
                    <a:pt x="71303" y="11698"/>
                    <a:pt x="71800" y="11750"/>
                    <a:pt x="72292" y="11855"/>
                  </a:cubicBezTo>
                  <a:cubicBezTo>
                    <a:pt x="71289" y="13110"/>
                    <a:pt x="70742" y="14705"/>
                    <a:pt x="70939" y="16380"/>
                  </a:cubicBezTo>
                  <a:lnTo>
                    <a:pt x="70957" y="16371"/>
                  </a:lnTo>
                  <a:cubicBezTo>
                    <a:pt x="71461" y="16260"/>
                    <a:pt x="71969" y="16205"/>
                    <a:pt x="72473" y="16205"/>
                  </a:cubicBezTo>
                  <a:cubicBezTo>
                    <a:pt x="74401" y="16205"/>
                    <a:pt x="76274" y="17001"/>
                    <a:pt x="77624" y="18450"/>
                  </a:cubicBezTo>
                  <a:cubicBezTo>
                    <a:pt x="77606" y="18450"/>
                    <a:pt x="77588" y="18450"/>
                    <a:pt x="77570" y="18450"/>
                  </a:cubicBezTo>
                  <a:cubicBezTo>
                    <a:pt x="75520" y="18450"/>
                    <a:pt x="73598" y="19458"/>
                    <a:pt x="72346" y="20986"/>
                  </a:cubicBezTo>
                  <a:cubicBezTo>
                    <a:pt x="72738" y="17269"/>
                    <a:pt x="69425" y="13952"/>
                    <a:pt x="65712" y="13952"/>
                  </a:cubicBezTo>
                  <a:cubicBezTo>
                    <a:pt x="65692" y="13952"/>
                    <a:pt x="65673" y="13952"/>
                    <a:pt x="65653" y="13952"/>
                  </a:cubicBezTo>
                  <a:cubicBezTo>
                    <a:pt x="66995" y="12495"/>
                    <a:pt x="68873" y="11698"/>
                    <a:pt x="70810" y="11698"/>
                  </a:cubicBezTo>
                  <a:close/>
                  <a:moveTo>
                    <a:pt x="35592" y="16407"/>
                  </a:moveTo>
                  <a:cubicBezTo>
                    <a:pt x="36059" y="16407"/>
                    <a:pt x="36530" y="16454"/>
                    <a:pt x="36997" y="16551"/>
                  </a:cubicBezTo>
                  <a:cubicBezTo>
                    <a:pt x="36004" y="17802"/>
                    <a:pt x="35449" y="19385"/>
                    <a:pt x="35643" y="21056"/>
                  </a:cubicBezTo>
                  <a:lnTo>
                    <a:pt x="35643" y="21056"/>
                  </a:lnTo>
                  <a:cubicBezTo>
                    <a:pt x="34391" y="19601"/>
                    <a:pt x="32515" y="18647"/>
                    <a:pt x="30529" y="18647"/>
                  </a:cubicBezTo>
                  <a:cubicBezTo>
                    <a:pt x="30511" y="18647"/>
                    <a:pt x="30492" y="18647"/>
                    <a:pt x="30474" y="18647"/>
                  </a:cubicBezTo>
                  <a:cubicBezTo>
                    <a:pt x="31808" y="17205"/>
                    <a:pt x="33669" y="16407"/>
                    <a:pt x="35592" y="16407"/>
                  </a:cubicBezTo>
                  <a:close/>
                  <a:moveTo>
                    <a:pt x="112821" y="14253"/>
                  </a:moveTo>
                  <a:cubicBezTo>
                    <a:pt x="115997" y="14253"/>
                    <a:pt x="119174" y="16332"/>
                    <a:pt x="119218" y="20493"/>
                  </a:cubicBezTo>
                  <a:cubicBezTo>
                    <a:pt x="118738" y="20388"/>
                    <a:pt x="118254" y="20337"/>
                    <a:pt x="117773" y="20337"/>
                  </a:cubicBezTo>
                  <a:cubicBezTo>
                    <a:pt x="115916" y="20337"/>
                    <a:pt x="114116" y="21103"/>
                    <a:pt x="112821" y="22491"/>
                  </a:cubicBezTo>
                  <a:cubicBezTo>
                    <a:pt x="111548" y="21120"/>
                    <a:pt x="109756" y="20332"/>
                    <a:pt x="107874" y="20332"/>
                  </a:cubicBezTo>
                  <a:cubicBezTo>
                    <a:pt x="107391" y="20332"/>
                    <a:pt x="106907" y="20386"/>
                    <a:pt x="106432" y="20493"/>
                  </a:cubicBezTo>
                  <a:cubicBezTo>
                    <a:pt x="106468" y="16334"/>
                    <a:pt x="109644" y="14253"/>
                    <a:pt x="112821" y="14253"/>
                  </a:cubicBezTo>
                  <a:close/>
                  <a:moveTo>
                    <a:pt x="136138" y="14252"/>
                  </a:moveTo>
                  <a:cubicBezTo>
                    <a:pt x="139311" y="14252"/>
                    <a:pt x="142484" y="16329"/>
                    <a:pt x="142525" y="20484"/>
                  </a:cubicBezTo>
                  <a:lnTo>
                    <a:pt x="142525" y="20493"/>
                  </a:lnTo>
                  <a:cubicBezTo>
                    <a:pt x="142051" y="20391"/>
                    <a:pt x="141574" y="20341"/>
                    <a:pt x="141100" y="20341"/>
                  </a:cubicBezTo>
                  <a:cubicBezTo>
                    <a:pt x="139242" y="20341"/>
                    <a:pt x="137437" y="21108"/>
                    <a:pt x="136145" y="22500"/>
                  </a:cubicBezTo>
                  <a:cubicBezTo>
                    <a:pt x="134871" y="21128"/>
                    <a:pt x="133091" y="20341"/>
                    <a:pt x="131221" y="20341"/>
                  </a:cubicBezTo>
                  <a:cubicBezTo>
                    <a:pt x="131211" y="20341"/>
                    <a:pt x="131200" y="20341"/>
                    <a:pt x="131190" y="20341"/>
                  </a:cubicBezTo>
                  <a:cubicBezTo>
                    <a:pt x="130706" y="20341"/>
                    <a:pt x="130222" y="20386"/>
                    <a:pt x="129747" y="20493"/>
                  </a:cubicBezTo>
                  <a:cubicBezTo>
                    <a:pt x="129783" y="16333"/>
                    <a:pt x="132960" y="14252"/>
                    <a:pt x="136138" y="14252"/>
                  </a:cubicBezTo>
                  <a:close/>
                  <a:moveTo>
                    <a:pt x="89290" y="14357"/>
                  </a:moveTo>
                  <a:cubicBezTo>
                    <a:pt x="91871" y="14357"/>
                    <a:pt x="94452" y="15731"/>
                    <a:pt x="95348" y="18477"/>
                  </a:cubicBezTo>
                  <a:cubicBezTo>
                    <a:pt x="95572" y="19158"/>
                    <a:pt x="95679" y="19866"/>
                    <a:pt x="95688" y="20583"/>
                  </a:cubicBezTo>
                  <a:cubicBezTo>
                    <a:pt x="95213" y="20481"/>
                    <a:pt x="94734" y="20431"/>
                    <a:pt x="94259" y="20431"/>
                  </a:cubicBezTo>
                  <a:cubicBezTo>
                    <a:pt x="92398" y="20431"/>
                    <a:pt x="90599" y="21196"/>
                    <a:pt x="89299" y="22581"/>
                  </a:cubicBezTo>
                  <a:cubicBezTo>
                    <a:pt x="88025" y="21218"/>
                    <a:pt x="86246" y="20430"/>
                    <a:pt x="84376" y="20430"/>
                  </a:cubicBezTo>
                  <a:cubicBezTo>
                    <a:pt x="84365" y="20430"/>
                    <a:pt x="84355" y="20430"/>
                    <a:pt x="84344" y="20430"/>
                  </a:cubicBezTo>
                  <a:cubicBezTo>
                    <a:pt x="83860" y="20430"/>
                    <a:pt x="83376" y="20475"/>
                    <a:pt x="82902" y="20583"/>
                  </a:cubicBezTo>
                  <a:cubicBezTo>
                    <a:pt x="82902" y="19866"/>
                    <a:pt x="83018" y="19158"/>
                    <a:pt x="83233" y="18477"/>
                  </a:cubicBezTo>
                  <a:cubicBezTo>
                    <a:pt x="84129" y="15731"/>
                    <a:pt x="86710" y="14357"/>
                    <a:pt x="89290" y="14357"/>
                  </a:cubicBezTo>
                  <a:close/>
                  <a:moveTo>
                    <a:pt x="42333" y="14454"/>
                  </a:moveTo>
                  <a:cubicBezTo>
                    <a:pt x="45509" y="14454"/>
                    <a:pt x="48686" y="16533"/>
                    <a:pt x="48726" y="20690"/>
                  </a:cubicBezTo>
                  <a:cubicBezTo>
                    <a:pt x="48246" y="20585"/>
                    <a:pt x="47763" y="20534"/>
                    <a:pt x="47283" y="20534"/>
                  </a:cubicBezTo>
                  <a:cubicBezTo>
                    <a:pt x="45427" y="20534"/>
                    <a:pt x="43633" y="21302"/>
                    <a:pt x="42337" y="22697"/>
                  </a:cubicBezTo>
                  <a:cubicBezTo>
                    <a:pt x="41063" y="21325"/>
                    <a:pt x="39284" y="20538"/>
                    <a:pt x="37414" y="20538"/>
                  </a:cubicBezTo>
                  <a:cubicBezTo>
                    <a:pt x="37403" y="20538"/>
                    <a:pt x="37393" y="20538"/>
                    <a:pt x="37382" y="20538"/>
                  </a:cubicBezTo>
                  <a:cubicBezTo>
                    <a:pt x="36898" y="20538"/>
                    <a:pt x="36415" y="20583"/>
                    <a:pt x="35940" y="20690"/>
                  </a:cubicBezTo>
                  <a:cubicBezTo>
                    <a:pt x="35980" y="16533"/>
                    <a:pt x="39156" y="14454"/>
                    <a:pt x="42333" y="14454"/>
                  </a:cubicBezTo>
                  <a:close/>
                  <a:moveTo>
                    <a:pt x="65648" y="14454"/>
                  </a:moveTo>
                  <a:cubicBezTo>
                    <a:pt x="68825" y="14454"/>
                    <a:pt x="72001" y="16533"/>
                    <a:pt x="72041" y="20690"/>
                  </a:cubicBezTo>
                  <a:cubicBezTo>
                    <a:pt x="71563" y="20585"/>
                    <a:pt x="71081" y="20534"/>
                    <a:pt x="70602" y="20534"/>
                  </a:cubicBezTo>
                  <a:cubicBezTo>
                    <a:pt x="68748" y="20534"/>
                    <a:pt x="66949" y="21302"/>
                    <a:pt x="65653" y="22697"/>
                  </a:cubicBezTo>
                  <a:cubicBezTo>
                    <a:pt x="64378" y="21325"/>
                    <a:pt x="62599" y="20538"/>
                    <a:pt x="60729" y="20538"/>
                  </a:cubicBezTo>
                  <a:cubicBezTo>
                    <a:pt x="60719" y="20538"/>
                    <a:pt x="60708" y="20538"/>
                    <a:pt x="60697" y="20538"/>
                  </a:cubicBezTo>
                  <a:cubicBezTo>
                    <a:pt x="60214" y="20538"/>
                    <a:pt x="59730" y="20583"/>
                    <a:pt x="59255" y="20690"/>
                  </a:cubicBezTo>
                  <a:cubicBezTo>
                    <a:pt x="59295" y="16533"/>
                    <a:pt x="62472" y="14454"/>
                    <a:pt x="65648" y="14454"/>
                  </a:cubicBezTo>
                  <a:close/>
                  <a:moveTo>
                    <a:pt x="18806" y="14558"/>
                  </a:moveTo>
                  <a:cubicBezTo>
                    <a:pt x="21388" y="14558"/>
                    <a:pt x="23969" y="15929"/>
                    <a:pt x="24864" y="18674"/>
                  </a:cubicBezTo>
                  <a:cubicBezTo>
                    <a:pt x="25079" y="19355"/>
                    <a:pt x="25196" y="20063"/>
                    <a:pt x="25196" y="20780"/>
                  </a:cubicBezTo>
                  <a:cubicBezTo>
                    <a:pt x="24718" y="20675"/>
                    <a:pt x="24235" y="20624"/>
                    <a:pt x="23756" y="20624"/>
                  </a:cubicBezTo>
                  <a:cubicBezTo>
                    <a:pt x="21903" y="20624"/>
                    <a:pt x="20103" y="21391"/>
                    <a:pt x="18807" y="22787"/>
                  </a:cubicBezTo>
                  <a:cubicBezTo>
                    <a:pt x="17535" y="21407"/>
                    <a:pt x="15734" y="20628"/>
                    <a:pt x="13861" y="20628"/>
                  </a:cubicBezTo>
                  <a:cubicBezTo>
                    <a:pt x="13368" y="20628"/>
                    <a:pt x="12884" y="20672"/>
                    <a:pt x="12409" y="20780"/>
                  </a:cubicBezTo>
                  <a:cubicBezTo>
                    <a:pt x="12418" y="20063"/>
                    <a:pt x="12526" y="19355"/>
                    <a:pt x="12741" y="18674"/>
                  </a:cubicBezTo>
                  <a:cubicBezTo>
                    <a:pt x="13637" y="15931"/>
                    <a:pt x="16222" y="14558"/>
                    <a:pt x="18806" y="14558"/>
                  </a:cubicBezTo>
                  <a:close/>
                  <a:moveTo>
                    <a:pt x="117964" y="20706"/>
                  </a:moveTo>
                  <a:cubicBezTo>
                    <a:pt x="118390" y="20706"/>
                    <a:pt x="118819" y="20745"/>
                    <a:pt x="119245" y="20825"/>
                  </a:cubicBezTo>
                  <a:cubicBezTo>
                    <a:pt x="118726" y="21443"/>
                    <a:pt x="118322" y="22151"/>
                    <a:pt x="118063" y="22913"/>
                  </a:cubicBezTo>
                  <a:lnTo>
                    <a:pt x="118063" y="22904"/>
                  </a:lnTo>
                  <a:cubicBezTo>
                    <a:pt x="117821" y="23611"/>
                    <a:pt x="117722" y="24346"/>
                    <a:pt x="117758" y="25090"/>
                  </a:cubicBezTo>
                  <a:cubicBezTo>
                    <a:pt x="116516" y="23786"/>
                    <a:pt x="114757" y="22948"/>
                    <a:pt x="112897" y="22948"/>
                  </a:cubicBezTo>
                  <a:cubicBezTo>
                    <a:pt x="112878" y="22948"/>
                    <a:pt x="112858" y="22948"/>
                    <a:pt x="112839" y="22948"/>
                  </a:cubicBezTo>
                  <a:cubicBezTo>
                    <a:pt x="114174" y="21503"/>
                    <a:pt x="116038" y="20706"/>
                    <a:pt x="117964" y="20706"/>
                  </a:cubicBezTo>
                  <a:close/>
                  <a:moveTo>
                    <a:pt x="130993" y="20706"/>
                  </a:moveTo>
                  <a:cubicBezTo>
                    <a:pt x="132921" y="20706"/>
                    <a:pt x="134791" y="21503"/>
                    <a:pt x="136127" y="22948"/>
                  </a:cubicBezTo>
                  <a:cubicBezTo>
                    <a:pt x="136107" y="22948"/>
                    <a:pt x="136088" y="22948"/>
                    <a:pt x="136068" y="22948"/>
                  </a:cubicBezTo>
                  <a:cubicBezTo>
                    <a:pt x="134208" y="22948"/>
                    <a:pt x="132440" y="23786"/>
                    <a:pt x="131199" y="25090"/>
                  </a:cubicBezTo>
                  <a:cubicBezTo>
                    <a:pt x="131234" y="24346"/>
                    <a:pt x="131136" y="23611"/>
                    <a:pt x="130894" y="22913"/>
                  </a:cubicBezTo>
                  <a:lnTo>
                    <a:pt x="130894" y="22904"/>
                  </a:lnTo>
                  <a:cubicBezTo>
                    <a:pt x="130634" y="22142"/>
                    <a:pt x="130231" y="21443"/>
                    <a:pt x="129711" y="20825"/>
                  </a:cubicBezTo>
                  <a:cubicBezTo>
                    <a:pt x="130138" y="20745"/>
                    <a:pt x="130567" y="20706"/>
                    <a:pt x="130993" y="20706"/>
                  </a:cubicBezTo>
                  <a:close/>
                  <a:moveTo>
                    <a:pt x="84135" y="20797"/>
                  </a:moveTo>
                  <a:cubicBezTo>
                    <a:pt x="86071" y="20797"/>
                    <a:pt x="87946" y="21599"/>
                    <a:pt x="89290" y="23047"/>
                  </a:cubicBezTo>
                  <a:cubicBezTo>
                    <a:pt x="90626" y="21601"/>
                    <a:pt x="92496" y="20805"/>
                    <a:pt x="94429" y="20805"/>
                  </a:cubicBezTo>
                  <a:cubicBezTo>
                    <a:pt x="94856" y="20805"/>
                    <a:pt x="95287" y="20844"/>
                    <a:pt x="95715" y="20923"/>
                  </a:cubicBezTo>
                  <a:cubicBezTo>
                    <a:pt x="94720" y="22106"/>
                    <a:pt x="94138" y="23602"/>
                    <a:pt x="94228" y="25197"/>
                  </a:cubicBezTo>
                  <a:cubicBezTo>
                    <a:pt x="92977" y="23894"/>
                    <a:pt x="91218" y="23056"/>
                    <a:pt x="89350" y="23056"/>
                  </a:cubicBezTo>
                  <a:cubicBezTo>
                    <a:pt x="89330" y="23056"/>
                    <a:pt x="89310" y="23056"/>
                    <a:pt x="89290" y="23056"/>
                  </a:cubicBezTo>
                  <a:cubicBezTo>
                    <a:pt x="89271" y="23056"/>
                    <a:pt x="89251" y="23056"/>
                    <a:pt x="89231" y="23056"/>
                  </a:cubicBezTo>
                  <a:cubicBezTo>
                    <a:pt x="87362" y="23056"/>
                    <a:pt x="85595" y="23894"/>
                    <a:pt x="84353" y="25197"/>
                  </a:cubicBezTo>
                  <a:cubicBezTo>
                    <a:pt x="84434" y="23602"/>
                    <a:pt x="83851" y="22106"/>
                    <a:pt x="82866" y="20923"/>
                  </a:cubicBezTo>
                  <a:lnTo>
                    <a:pt x="82857" y="20914"/>
                  </a:lnTo>
                  <a:cubicBezTo>
                    <a:pt x="83283" y="20835"/>
                    <a:pt x="83710" y="20797"/>
                    <a:pt x="84135" y="20797"/>
                  </a:cubicBezTo>
                  <a:close/>
                  <a:moveTo>
                    <a:pt x="47488" y="20904"/>
                  </a:moveTo>
                  <a:cubicBezTo>
                    <a:pt x="47912" y="20904"/>
                    <a:pt x="48338" y="20943"/>
                    <a:pt x="48762" y="21022"/>
                  </a:cubicBezTo>
                  <a:cubicBezTo>
                    <a:pt x="48242" y="21640"/>
                    <a:pt x="47839" y="22348"/>
                    <a:pt x="47579" y="23110"/>
                  </a:cubicBezTo>
                  <a:cubicBezTo>
                    <a:pt x="47337" y="23809"/>
                    <a:pt x="47239" y="24552"/>
                    <a:pt x="47275" y="25287"/>
                  </a:cubicBezTo>
                  <a:cubicBezTo>
                    <a:pt x="46033" y="23992"/>
                    <a:pt x="44274" y="23154"/>
                    <a:pt x="42414" y="23154"/>
                  </a:cubicBezTo>
                  <a:cubicBezTo>
                    <a:pt x="42395" y="23154"/>
                    <a:pt x="42375" y="23154"/>
                    <a:pt x="42355" y="23154"/>
                  </a:cubicBezTo>
                  <a:cubicBezTo>
                    <a:pt x="43693" y="21707"/>
                    <a:pt x="45560" y="20904"/>
                    <a:pt x="47488" y="20904"/>
                  </a:cubicBezTo>
                  <a:close/>
                  <a:moveTo>
                    <a:pt x="60505" y="20912"/>
                  </a:moveTo>
                  <a:cubicBezTo>
                    <a:pt x="62435" y="20912"/>
                    <a:pt x="64301" y="21709"/>
                    <a:pt x="65644" y="23154"/>
                  </a:cubicBezTo>
                  <a:cubicBezTo>
                    <a:pt x="65624" y="23154"/>
                    <a:pt x="65604" y="23154"/>
                    <a:pt x="65584" y="23154"/>
                  </a:cubicBezTo>
                  <a:cubicBezTo>
                    <a:pt x="63716" y="23154"/>
                    <a:pt x="61957" y="23993"/>
                    <a:pt x="60715" y="25296"/>
                  </a:cubicBezTo>
                  <a:lnTo>
                    <a:pt x="60715" y="25287"/>
                  </a:lnTo>
                  <a:cubicBezTo>
                    <a:pt x="60751" y="24552"/>
                    <a:pt x="60644" y="23809"/>
                    <a:pt x="60411" y="23110"/>
                  </a:cubicBezTo>
                  <a:cubicBezTo>
                    <a:pt x="60151" y="22348"/>
                    <a:pt x="59748" y="21640"/>
                    <a:pt x="59219" y="21031"/>
                  </a:cubicBezTo>
                  <a:cubicBezTo>
                    <a:pt x="59647" y="20951"/>
                    <a:pt x="60078" y="20912"/>
                    <a:pt x="60505" y="20912"/>
                  </a:cubicBezTo>
                  <a:close/>
                  <a:moveTo>
                    <a:pt x="107673" y="20699"/>
                  </a:moveTo>
                  <a:cubicBezTo>
                    <a:pt x="109600" y="20699"/>
                    <a:pt x="111466" y="21495"/>
                    <a:pt x="112812" y="22939"/>
                  </a:cubicBezTo>
                  <a:cubicBezTo>
                    <a:pt x="112793" y="22939"/>
                    <a:pt x="112774" y="22939"/>
                    <a:pt x="112756" y="22939"/>
                  </a:cubicBezTo>
                  <a:cubicBezTo>
                    <a:pt x="110769" y="22939"/>
                    <a:pt x="108902" y="23885"/>
                    <a:pt x="107659" y="25332"/>
                  </a:cubicBezTo>
                  <a:cubicBezTo>
                    <a:pt x="107785" y="23674"/>
                    <a:pt x="107184" y="22097"/>
                    <a:pt x="106136" y="20878"/>
                  </a:cubicBezTo>
                  <a:lnTo>
                    <a:pt x="106136" y="20870"/>
                  </a:lnTo>
                  <a:cubicBezTo>
                    <a:pt x="106647" y="20755"/>
                    <a:pt x="107162" y="20699"/>
                    <a:pt x="107673" y="20699"/>
                  </a:cubicBezTo>
                  <a:close/>
                  <a:moveTo>
                    <a:pt x="13670" y="20994"/>
                  </a:moveTo>
                  <a:cubicBezTo>
                    <a:pt x="15606" y="20994"/>
                    <a:pt x="17480" y="21797"/>
                    <a:pt x="18825" y="23244"/>
                  </a:cubicBezTo>
                  <a:cubicBezTo>
                    <a:pt x="18805" y="23244"/>
                    <a:pt x="18786" y="23244"/>
                    <a:pt x="18766" y="23244"/>
                  </a:cubicBezTo>
                  <a:cubicBezTo>
                    <a:pt x="16897" y="23244"/>
                    <a:pt x="15129" y="24082"/>
                    <a:pt x="13888" y="25386"/>
                  </a:cubicBezTo>
                  <a:cubicBezTo>
                    <a:pt x="13951" y="23809"/>
                    <a:pt x="13368" y="22303"/>
                    <a:pt x="12382" y="21120"/>
                  </a:cubicBezTo>
                  <a:lnTo>
                    <a:pt x="12391" y="21111"/>
                  </a:lnTo>
                  <a:cubicBezTo>
                    <a:pt x="12817" y="21032"/>
                    <a:pt x="13245" y="20994"/>
                    <a:pt x="13670" y="20994"/>
                  </a:cubicBezTo>
                  <a:close/>
                  <a:moveTo>
                    <a:pt x="23971" y="20994"/>
                  </a:moveTo>
                  <a:cubicBezTo>
                    <a:pt x="24396" y="20994"/>
                    <a:pt x="24824" y="21032"/>
                    <a:pt x="25250" y="21111"/>
                  </a:cubicBezTo>
                  <a:cubicBezTo>
                    <a:pt x="24255" y="22294"/>
                    <a:pt x="23673" y="23791"/>
                    <a:pt x="23753" y="25386"/>
                  </a:cubicBezTo>
                  <a:cubicBezTo>
                    <a:pt x="22512" y="24082"/>
                    <a:pt x="20744" y="23244"/>
                    <a:pt x="18884" y="23244"/>
                  </a:cubicBezTo>
                  <a:cubicBezTo>
                    <a:pt x="18864" y="23244"/>
                    <a:pt x="18845" y="23244"/>
                    <a:pt x="18825" y="23244"/>
                  </a:cubicBezTo>
                  <a:cubicBezTo>
                    <a:pt x="20162" y="21797"/>
                    <a:pt x="22036" y="20994"/>
                    <a:pt x="23971" y="20994"/>
                  </a:cubicBezTo>
                  <a:close/>
                  <a:moveTo>
                    <a:pt x="37165" y="20902"/>
                  </a:moveTo>
                  <a:cubicBezTo>
                    <a:pt x="39100" y="20902"/>
                    <a:pt x="40977" y="21703"/>
                    <a:pt x="42328" y="23154"/>
                  </a:cubicBezTo>
                  <a:cubicBezTo>
                    <a:pt x="42310" y="23154"/>
                    <a:pt x="42291" y="23154"/>
                    <a:pt x="42273" y="23154"/>
                  </a:cubicBezTo>
                  <a:cubicBezTo>
                    <a:pt x="40286" y="23154"/>
                    <a:pt x="38419" y="24100"/>
                    <a:pt x="37176" y="25547"/>
                  </a:cubicBezTo>
                  <a:cubicBezTo>
                    <a:pt x="37302" y="23871"/>
                    <a:pt x="36701" y="22303"/>
                    <a:pt x="35653" y="21076"/>
                  </a:cubicBezTo>
                  <a:lnTo>
                    <a:pt x="35653" y="21067"/>
                  </a:lnTo>
                  <a:cubicBezTo>
                    <a:pt x="36155" y="20956"/>
                    <a:pt x="36662" y="20902"/>
                    <a:pt x="37165" y="20902"/>
                  </a:cubicBezTo>
                  <a:close/>
                  <a:moveTo>
                    <a:pt x="124474" y="18856"/>
                  </a:moveTo>
                  <a:cubicBezTo>
                    <a:pt x="127057" y="18856"/>
                    <a:pt x="129639" y="20229"/>
                    <a:pt x="130536" y="22975"/>
                  </a:cubicBezTo>
                  <a:cubicBezTo>
                    <a:pt x="130751" y="23656"/>
                    <a:pt x="130867" y="24364"/>
                    <a:pt x="130867" y="25081"/>
                  </a:cubicBezTo>
                  <a:cubicBezTo>
                    <a:pt x="130388" y="24976"/>
                    <a:pt x="129906" y="24925"/>
                    <a:pt x="129426" y="24925"/>
                  </a:cubicBezTo>
                  <a:cubicBezTo>
                    <a:pt x="127574" y="24925"/>
                    <a:pt x="125776" y="25691"/>
                    <a:pt x="124487" y="27079"/>
                  </a:cubicBezTo>
                  <a:cubicBezTo>
                    <a:pt x="123206" y="25708"/>
                    <a:pt x="121414" y="24920"/>
                    <a:pt x="119532" y="24920"/>
                  </a:cubicBezTo>
                  <a:cubicBezTo>
                    <a:pt x="119048" y="24920"/>
                    <a:pt x="118564" y="24973"/>
                    <a:pt x="118089" y="25081"/>
                  </a:cubicBezTo>
                  <a:cubicBezTo>
                    <a:pt x="118089" y="24364"/>
                    <a:pt x="118197" y="23656"/>
                    <a:pt x="118412" y="22975"/>
                  </a:cubicBezTo>
                  <a:cubicBezTo>
                    <a:pt x="119308" y="20229"/>
                    <a:pt x="121891" y="18856"/>
                    <a:pt x="124474" y="18856"/>
                  </a:cubicBezTo>
                  <a:close/>
                  <a:moveTo>
                    <a:pt x="77629" y="18952"/>
                  </a:moveTo>
                  <a:cubicBezTo>
                    <a:pt x="80805" y="18952"/>
                    <a:pt x="83981" y="21031"/>
                    <a:pt x="84022" y="25188"/>
                  </a:cubicBezTo>
                  <a:cubicBezTo>
                    <a:pt x="83543" y="25084"/>
                    <a:pt x="83060" y="25032"/>
                    <a:pt x="82581" y="25032"/>
                  </a:cubicBezTo>
                  <a:cubicBezTo>
                    <a:pt x="80728" y="25032"/>
                    <a:pt x="78930" y="25798"/>
                    <a:pt x="77642" y="27187"/>
                  </a:cubicBezTo>
                  <a:cubicBezTo>
                    <a:pt x="76360" y="25816"/>
                    <a:pt x="74568" y="25027"/>
                    <a:pt x="72687" y="25027"/>
                  </a:cubicBezTo>
                  <a:cubicBezTo>
                    <a:pt x="72203" y="25027"/>
                    <a:pt x="71719" y="25081"/>
                    <a:pt x="71244" y="25188"/>
                  </a:cubicBezTo>
                  <a:cubicBezTo>
                    <a:pt x="71280" y="21031"/>
                    <a:pt x="74454" y="18952"/>
                    <a:pt x="77629" y="18952"/>
                  </a:cubicBezTo>
                  <a:close/>
                  <a:moveTo>
                    <a:pt x="100945" y="18952"/>
                  </a:moveTo>
                  <a:cubicBezTo>
                    <a:pt x="104119" y="18952"/>
                    <a:pt x="107295" y="21030"/>
                    <a:pt x="107337" y="25187"/>
                  </a:cubicBezTo>
                  <a:lnTo>
                    <a:pt x="107337" y="25187"/>
                  </a:lnTo>
                  <a:cubicBezTo>
                    <a:pt x="106865" y="25086"/>
                    <a:pt x="106389" y="25037"/>
                    <a:pt x="105918" y="25037"/>
                  </a:cubicBezTo>
                  <a:cubicBezTo>
                    <a:pt x="104057" y="25037"/>
                    <a:pt x="102256" y="25803"/>
                    <a:pt x="100957" y="27196"/>
                  </a:cubicBezTo>
                  <a:cubicBezTo>
                    <a:pt x="99676" y="25816"/>
                    <a:pt x="97883" y="25036"/>
                    <a:pt x="96002" y="25036"/>
                  </a:cubicBezTo>
                  <a:cubicBezTo>
                    <a:pt x="95518" y="25036"/>
                    <a:pt x="95034" y="25081"/>
                    <a:pt x="94559" y="25188"/>
                  </a:cubicBezTo>
                  <a:cubicBezTo>
                    <a:pt x="94595" y="21031"/>
                    <a:pt x="97769" y="18952"/>
                    <a:pt x="100945" y="18952"/>
                  </a:cubicBezTo>
                  <a:close/>
                  <a:moveTo>
                    <a:pt x="53997" y="19058"/>
                  </a:moveTo>
                  <a:cubicBezTo>
                    <a:pt x="56578" y="19058"/>
                    <a:pt x="59157" y="20432"/>
                    <a:pt x="60052" y="23181"/>
                  </a:cubicBezTo>
                  <a:cubicBezTo>
                    <a:pt x="60267" y="23853"/>
                    <a:pt x="60384" y="24570"/>
                    <a:pt x="60384" y="25278"/>
                  </a:cubicBezTo>
                  <a:cubicBezTo>
                    <a:pt x="59909" y="25176"/>
                    <a:pt x="59430" y="25126"/>
                    <a:pt x="58956" y="25126"/>
                  </a:cubicBezTo>
                  <a:cubicBezTo>
                    <a:pt x="57095" y="25126"/>
                    <a:pt x="55295" y="25893"/>
                    <a:pt x="53995" y="27285"/>
                  </a:cubicBezTo>
                  <a:cubicBezTo>
                    <a:pt x="52714" y="25905"/>
                    <a:pt x="50922" y="25126"/>
                    <a:pt x="49049" y="25126"/>
                  </a:cubicBezTo>
                  <a:cubicBezTo>
                    <a:pt x="48556" y="25126"/>
                    <a:pt x="48072" y="25180"/>
                    <a:pt x="47597" y="25278"/>
                  </a:cubicBezTo>
                  <a:cubicBezTo>
                    <a:pt x="47606" y="24570"/>
                    <a:pt x="47714" y="23853"/>
                    <a:pt x="47929" y="23181"/>
                  </a:cubicBezTo>
                  <a:cubicBezTo>
                    <a:pt x="48830" y="20434"/>
                    <a:pt x="51414" y="19058"/>
                    <a:pt x="53997" y="19058"/>
                  </a:cubicBezTo>
                  <a:close/>
                  <a:moveTo>
                    <a:pt x="7163" y="19140"/>
                  </a:moveTo>
                  <a:cubicBezTo>
                    <a:pt x="10339" y="19140"/>
                    <a:pt x="13516" y="21219"/>
                    <a:pt x="13556" y="25377"/>
                  </a:cubicBezTo>
                  <a:cubicBezTo>
                    <a:pt x="13079" y="25272"/>
                    <a:pt x="12598" y="25222"/>
                    <a:pt x="12120" y="25222"/>
                  </a:cubicBezTo>
                  <a:cubicBezTo>
                    <a:pt x="10263" y="25222"/>
                    <a:pt x="8460" y="25990"/>
                    <a:pt x="7163" y="27379"/>
                  </a:cubicBezTo>
                  <a:lnTo>
                    <a:pt x="7163" y="27379"/>
                  </a:lnTo>
                  <a:cubicBezTo>
                    <a:pt x="5882" y="26002"/>
                    <a:pt x="4092" y="25224"/>
                    <a:pt x="2212" y="25224"/>
                  </a:cubicBezTo>
                  <a:cubicBezTo>
                    <a:pt x="1728" y="25224"/>
                    <a:pt x="1245" y="25278"/>
                    <a:pt x="770" y="25377"/>
                  </a:cubicBezTo>
                  <a:cubicBezTo>
                    <a:pt x="810" y="21219"/>
                    <a:pt x="3987" y="19140"/>
                    <a:pt x="7163" y="19140"/>
                  </a:cubicBezTo>
                  <a:close/>
                  <a:moveTo>
                    <a:pt x="30465" y="19152"/>
                  </a:moveTo>
                  <a:cubicBezTo>
                    <a:pt x="33638" y="19152"/>
                    <a:pt x="36811" y="21228"/>
                    <a:pt x="36854" y="25382"/>
                  </a:cubicBezTo>
                  <a:lnTo>
                    <a:pt x="36854" y="25382"/>
                  </a:lnTo>
                  <a:cubicBezTo>
                    <a:pt x="36384" y="25282"/>
                    <a:pt x="35912" y="25234"/>
                    <a:pt x="35443" y="25234"/>
                  </a:cubicBezTo>
                  <a:cubicBezTo>
                    <a:pt x="33580" y="25234"/>
                    <a:pt x="31775" y="26000"/>
                    <a:pt x="30483" y="27393"/>
                  </a:cubicBezTo>
                  <a:cubicBezTo>
                    <a:pt x="29201" y="26013"/>
                    <a:pt x="27409" y="25233"/>
                    <a:pt x="25528" y="25233"/>
                  </a:cubicBezTo>
                  <a:cubicBezTo>
                    <a:pt x="25044" y="25233"/>
                    <a:pt x="24560" y="25287"/>
                    <a:pt x="24085" y="25386"/>
                  </a:cubicBezTo>
                  <a:cubicBezTo>
                    <a:pt x="24116" y="21231"/>
                    <a:pt x="27290" y="19152"/>
                    <a:pt x="30465" y="19152"/>
                  </a:cubicBezTo>
                  <a:close/>
                  <a:moveTo>
                    <a:pt x="119325" y="25304"/>
                  </a:moveTo>
                  <a:cubicBezTo>
                    <a:pt x="121264" y="25304"/>
                    <a:pt x="123133" y="26108"/>
                    <a:pt x="124478" y="27563"/>
                  </a:cubicBezTo>
                  <a:cubicBezTo>
                    <a:pt x="124458" y="27563"/>
                    <a:pt x="124438" y="27563"/>
                    <a:pt x="124418" y="27563"/>
                  </a:cubicBezTo>
                  <a:cubicBezTo>
                    <a:pt x="122550" y="27563"/>
                    <a:pt x="120782" y="28392"/>
                    <a:pt x="119541" y="29696"/>
                  </a:cubicBezTo>
                  <a:cubicBezTo>
                    <a:pt x="119622" y="28110"/>
                    <a:pt x="119039" y="26604"/>
                    <a:pt x="118045" y="25421"/>
                  </a:cubicBezTo>
                  <a:cubicBezTo>
                    <a:pt x="118472" y="25342"/>
                    <a:pt x="118900" y="25304"/>
                    <a:pt x="119325" y="25304"/>
                  </a:cubicBezTo>
                  <a:close/>
                  <a:moveTo>
                    <a:pt x="129625" y="25304"/>
                  </a:moveTo>
                  <a:cubicBezTo>
                    <a:pt x="130050" y="25304"/>
                    <a:pt x="130477" y="25342"/>
                    <a:pt x="130903" y="25421"/>
                  </a:cubicBezTo>
                  <a:cubicBezTo>
                    <a:pt x="129908" y="26604"/>
                    <a:pt x="129326" y="28101"/>
                    <a:pt x="129415" y="29696"/>
                  </a:cubicBezTo>
                  <a:cubicBezTo>
                    <a:pt x="128165" y="28392"/>
                    <a:pt x="126398" y="27563"/>
                    <a:pt x="124538" y="27563"/>
                  </a:cubicBezTo>
                  <a:cubicBezTo>
                    <a:pt x="124518" y="27563"/>
                    <a:pt x="124498" y="27563"/>
                    <a:pt x="124478" y="27563"/>
                  </a:cubicBezTo>
                  <a:cubicBezTo>
                    <a:pt x="125816" y="26108"/>
                    <a:pt x="127690" y="25304"/>
                    <a:pt x="129625" y="25304"/>
                  </a:cubicBezTo>
                  <a:close/>
                  <a:moveTo>
                    <a:pt x="95793" y="25402"/>
                  </a:moveTo>
                  <a:cubicBezTo>
                    <a:pt x="97728" y="25402"/>
                    <a:pt x="99603" y="26205"/>
                    <a:pt x="100948" y="27653"/>
                  </a:cubicBezTo>
                  <a:lnTo>
                    <a:pt x="100948" y="27653"/>
                  </a:lnTo>
                  <a:cubicBezTo>
                    <a:pt x="100945" y="27653"/>
                    <a:pt x="100942" y="27653"/>
                    <a:pt x="100939" y="27653"/>
                  </a:cubicBezTo>
                  <a:cubicBezTo>
                    <a:pt x="100919" y="27652"/>
                    <a:pt x="100900" y="27652"/>
                    <a:pt x="100880" y="27652"/>
                  </a:cubicBezTo>
                  <a:cubicBezTo>
                    <a:pt x="99020" y="27652"/>
                    <a:pt x="97252" y="28491"/>
                    <a:pt x="96011" y="29794"/>
                  </a:cubicBezTo>
                  <a:cubicBezTo>
                    <a:pt x="96091" y="28199"/>
                    <a:pt x="95509" y="26703"/>
                    <a:pt x="94514" y="25520"/>
                  </a:cubicBezTo>
                  <a:cubicBezTo>
                    <a:pt x="94940" y="25441"/>
                    <a:pt x="95368" y="25402"/>
                    <a:pt x="95793" y="25402"/>
                  </a:cubicBezTo>
                  <a:close/>
                  <a:moveTo>
                    <a:pt x="82779" y="25411"/>
                  </a:moveTo>
                  <a:cubicBezTo>
                    <a:pt x="83204" y="25411"/>
                    <a:pt x="83632" y="25450"/>
                    <a:pt x="84057" y="25529"/>
                  </a:cubicBezTo>
                  <a:cubicBezTo>
                    <a:pt x="83063" y="26703"/>
                    <a:pt x="82480" y="28208"/>
                    <a:pt x="82570" y="29803"/>
                  </a:cubicBezTo>
                  <a:cubicBezTo>
                    <a:pt x="81320" y="28500"/>
                    <a:pt x="79561" y="27661"/>
                    <a:pt x="77692" y="27661"/>
                  </a:cubicBezTo>
                  <a:cubicBezTo>
                    <a:pt x="77672" y="27661"/>
                    <a:pt x="77653" y="27661"/>
                    <a:pt x="77633" y="27662"/>
                  </a:cubicBezTo>
                  <a:cubicBezTo>
                    <a:pt x="78970" y="26214"/>
                    <a:pt x="80844" y="25411"/>
                    <a:pt x="82779" y="25411"/>
                  </a:cubicBezTo>
                  <a:close/>
                  <a:moveTo>
                    <a:pt x="59128" y="25506"/>
                  </a:moveTo>
                  <a:cubicBezTo>
                    <a:pt x="59557" y="25506"/>
                    <a:pt x="59990" y="25546"/>
                    <a:pt x="60420" y="25628"/>
                  </a:cubicBezTo>
                  <a:cubicBezTo>
                    <a:pt x="59434" y="26801"/>
                    <a:pt x="58852" y="28307"/>
                    <a:pt x="58932" y="29893"/>
                  </a:cubicBezTo>
                  <a:cubicBezTo>
                    <a:pt x="57697" y="28596"/>
                    <a:pt x="55941" y="27760"/>
                    <a:pt x="54083" y="27760"/>
                  </a:cubicBezTo>
                  <a:cubicBezTo>
                    <a:pt x="54054" y="27760"/>
                    <a:pt x="54024" y="27760"/>
                    <a:pt x="53995" y="27760"/>
                  </a:cubicBezTo>
                  <a:cubicBezTo>
                    <a:pt x="53975" y="27760"/>
                    <a:pt x="53955" y="27760"/>
                    <a:pt x="53935" y="27760"/>
                  </a:cubicBezTo>
                  <a:cubicBezTo>
                    <a:pt x="52067" y="27760"/>
                    <a:pt x="50308" y="28589"/>
                    <a:pt x="49058" y="29893"/>
                  </a:cubicBezTo>
                  <a:cubicBezTo>
                    <a:pt x="49138" y="28307"/>
                    <a:pt x="48565" y="26801"/>
                    <a:pt x="47561" y="25619"/>
                  </a:cubicBezTo>
                  <a:lnTo>
                    <a:pt x="47561" y="25619"/>
                  </a:lnTo>
                  <a:lnTo>
                    <a:pt x="47570" y="25628"/>
                  </a:lnTo>
                  <a:cubicBezTo>
                    <a:pt x="48002" y="25546"/>
                    <a:pt x="48436" y="25506"/>
                    <a:pt x="48867" y="25506"/>
                  </a:cubicBezTo>
                  <a:cubicBezTo>
                    <a:pt x="50796" y="25506"/>
                    <a:pt x="52663" y="26308"/>
                    <a:pt x="54004" y="27751"/>
                  </a:cubicBezTo>
                  <a:cubicBezTo>
                    <a:pt x="55337" y="26308"/>
                    <a:pt x="57203" y="25506"/>
                    <a:pt x="59128" y="25506"/>
                  </a:cubicBezTo>
                  <a:close/>
                  <a:moveTo>
                    <a:pt x="25327" y="25613"/>
                  </a:moveTo>
                  <a:cubicBezTo>
                    <a:pt x="27257" y="25613"/>
                    <a:pt x="29124" y="26416"/>
                    <a:pt x="30465" y="27859"/>
                  </a:cubicBezTo>
                  <a:lnTo>
                    <a:pt x="30465" y="27859"/>
                  </a:lnTo>
                  <a:cubicBezTo>
                    <a:pt x="30462" y="27859"/>
                    <a:pt x="30459" y="27859"/>
                    <a:pt x="30456" y="27859"/>
                  </a:cubicBezTo>
                  <a:cubicBezTo>
                    <a:pt x="30436" y="27859"/>
                    <a:pt x="30416" y="27858"/>
                    <a:pt x="30397" y="27858"/>
                  </a:cubicBezTo>
                  <a:cubicBezTo>
                    <a:pt x="28528" y="27858"/>
                    <a:pt x="26769" y="28697"/>
                    <a:pt x="25519" y="30000"/>
                  </a:cubicBezTo>
                  <a:cubicBezTo>
                    <a:pt x="25608" y="28414"/>
                    <a:pt x="25026" y="26909"/>
                    <a:pt x="24031" y="25735"/>
                  </a:cubicBezTo>
                  <a:cubicBezTo>
                    <a:pt x="24463" y="25653"/>
                    <a:pt x="24897" y="25613"/>
                    <a:pt x="25327" y="25613"/>
                  </a:cubicBezTo>
                  <a:close/>
                  <a:moveTo>
                    <a:pt x="106136" y="30070"/>
                  </a:moveTo>
                  <a:cubicBezTo>
                    <a:pt x="106135" y="30070"/>
                    <a:pt x="106135" y="30070"/>
                    <a:pt x="106134" y="30070"/>
                  </a:cubicBezTo>
                  <a:lnTo>
                    <a:pt x="106134" y="30070"/>
                  </a:lnTo>
                  <a:lnTo>
                    <a:pt x="106136" y="30072"/>
                  </a:lnTo>
                  <a:cubicBezTo>
                    <a:pt x="106136" y="30071"/>
                    <a:pt x="106136" y="30071"/>
                    <a:pt x="106136" y="30070"/>
                  </a:cubicBezTo>
                  <a:close/>
                  <a:moveTo>
                    <a:pt x="70806" y="20910"/>
                  </a:moveTo>
                  <a:cubicBezTo>
                    <a:pt x="71297" y="20910"/>
                    <a:pt x="71792" y="20961"/>
                    <a:pt x="72283" y="21067"/>
                  </a:cubicBezTo>
                  <a:cubicBezTo>
                    <a:pt x="71289" y="22321"/>
                    <a:pt x="70742" y="23907"/>
                    <a:pt x="70939" y="25574"/>
                  </a:cubicBezTo>
                  <a:cubicBezTo>
                    <a:pt x="71449" y="25460"/>
                    <a:pt x="71962" y="25404"/>
                    <a:pt x="72472" y="25404"/>
                  </a:cubicBezTo>
                  <a:cubicBezTo>
                    <a:pt x="74409" y="25404"/>
                    <a:pt x="76285" y="26207"/>
                    <a:pt x="77633" y="27662"/>
                  </a:cubicBezTo>
                  <a:cubicBezTo>
                    <a:pt x="77615" y="27661"/>
                    <a:pt x="77597" y="27661"/>
                    <a:pt x="77578" y="27661"/>
                  </a:cubicBezTo>
                  <a:cubicBezTo>
                    <a:pt x="75520" y="27661"/>
                    <a:pt x="73598" y="28670"/>
                    <a:pt x="72346" y="30197"/>
                  </a:cubicBezTo>
                  <a:cubicBezTo>
                    <a:pt x="72748" y="26467"/>
                    <a:pt x="69425" y="23154"/>
                    <a:pt x="65707" y="23154"/>
                  </a:cubicBezTo>
                  <a:cubicBezTo>
                    <a:pt x="65692" y="23154"/>
                    <a:pt x="65677" y="23154"/>
                    <a:pt x="65662" y="23154"/>
                  </a:cubicBezTo>
                  <a:cubicBezTo>
                    <a:pt x="67004" y="21705"/>
                    <a:pt x="68876" y="20910"/>
                    <a:pt x="70806" y="20910"/>
                  </a:cubicBezTo>
                  <a:close/>
                  <a:moveTo>
                    <a:pt x="112818" y="23450"/>
                  </a:moveTo>
                  <a:cubicBezTo>
                    <a:pt x="115995" y="23450"/>
                    <a:pt x="119174" y="25529"/>
                    <a:pt x="119218" y="29687"/>
                  </a:cubicBezTo>
                  <a:cubicBezTo>
                    <a:pt x="118738" y="29582"/>
                    <a:pt x="118254" y="29531"/>
                    <a:pt x="117774" y="29531"/>
                  </a:cubicBezTo>
                  <a:cubicBezTo>
                    <a:pt x="115916" y="29531"/>
                    <a:pt x="114117" y="30298"/>
                    <a:pt x="112821" y="31694"/>
                  </a:cubicBezTo>
                  <a:cubicBezTo>
                    <a:pt x="111548" y="30314"/>
                    <a:pt x="109756" y="29534"/>
                    <a:pt x="107874" y="29534"/>
                  </a:cubicBezTo>
                  <a:cubicBezTo>
                    <a:pt x="107391" y="29534"/>
                    <a:pt x="106907" y="29588"/>
                    <a:pt x="106432" y="29687"/>
                  </a:cubicBezTo>
                  <a:cubicBezTo>
                    <a:pt x="106468" y="25529"/>
                    <a:pt x="109642" y="23450"/>
                    <a:pt x="112818" y="23450"/>
                  </a:cubicBezTo>
                  <a:close/>
                  <a:moveTo>
                    <a:pt x="136132" y="23450"/>
                  </a:moveTo>
                  <a:cubicBezTo>
                    <a:pt x="139308" y="23450"/>
                    <a:pt x="142484" y="25529"/>
                    <a:pt x="142525" y="29687"/>
                  </a:cubicBezTo>
                  <a:cubicBezTo>
                    <a:pt x="142051" y="29585"/>
                    <a:pt x="141574" y="29535"/>
                    <a:pt x="141100" y="29535"/>
                  </a:cubicBezTo>
                  <a:cubicBezTo>
                    <a:pt x="139242" y="29535"/>
                    <a:pt x="137437" y="30301"/>
                    <a:pt x="136145" y="31694"/>
                  </a:cubicBezTo>
                  <a:cubicBezTo>
                    <a:pt x="134863" y="30314"/>
                    <a:pt x="133071" y="29534"/>
                    <a:pt x="131190" y="29534"/>
                  </a:cubicBezTo>
                  <a:cubicBezTo>
                    <a:pt x="130706" y="29534"/>
                    <a:pt x="130222" y="29588"/>
                    <a:pt x="129747" y="29687"/>
                  </a:cubicBezTo>
                  <a:cubicBezTo>
                    <a:pt x="129783" y="25529"/>
                    <a:pt x="132957" y="23450"/>
                    <a:pt x="136132" y="23450"/>
                  </a:cubicBezTo>
                  <a:close/>
                  <a:moveTo>
                    <a:pt x="89290" y="23558"/>
                  </a:moveTo>
                  <a:cubicBezTo>
                    <a:pt x="92466" y="23558"/>
                    <a:pt x="95642" y="25636"/>
                    <a:pt x="95679" y="29792"/>
                  </a:cubicBezTo>
                  <a:lnTo>
                    <a:pt x="95679" y="29792"/>
                  </a:lnTo>
                  <a:cubicBezTo>
                    <a:pt x="95202" y="29689"/>
                    <a:pt x="94721" y="29638"/>
                    <a:pt x="94245" y="29638"/>
                  </a:cubicBezTo>
                  <a:cubicBezTo>
                    <a:pt x="92389" y="29638"/>
                    <a:pt x="90595" y="30406"/>
                    <a:pt x="89299" y="31801"/>
                  </a:cubicBezTo>
                  <a:cubicBezTo>
                    <a:pt x="88025" y="30429"/>
                    <a:pt x="86246" y="29642"/>
                    <a:pt x="84376" y="29642"/>
                  </a:cubicBezTo>
                  <a:cubicBezTo>
                    <a:pt x="84365" y="29642"/>
                    <a:pt x="84355" y="29642"/>
                    <a:pt x="84344" y="29642"/>
                  </a:cubicBezTo>
                  <a:cubicBezTo>
                    <a:pt x="83860" y="29642"/>
                    <a:pt x="83376" y="29687"/>
                    <a:pt x="82902" y="29794"/>
                  </a:cubicBezTo>
                  <a:cubicBezTo>
                    <a:pt x="82937" y="25637"/>
                    <a:pt x="86114" y="23558"/>
                    <a:pt x="89290" y="23558"/>
                  </a:cubicBezTo>
                  <a:close/>
                  <a:moveTo>
                    <a:pt x="42335" y="23651"/>
                  </a:moveTo>
                  <a:cubicBezTo>
                    <a:pt x="45511" y="23651"/>
                    <a:pt x="48686" y="25727"/>
                    <a:pt x="48726" y="29884"/>
                  </a:cubicBezTo>
                  <a:cubicBezTo>
                    <a:pt x="48251" y="29782"/>
                    <a:pt x="47772" y="29732"/>
                    <a:pt x="47298" y="29732"/>
                  </a:cubicBezTo>
                  <a:cubicBezTo>
                    <a:pt x="45434" y="29732"/>
                    <a:pt x="43630" y="30499"/>
                    <a:pt x="42337" y="31891"/>
                  </a:cubicBezTo>
                  <a:cubicBezTo>
                    <a:pt x="41056" y="30511"/>
                    <a:pt x="39264" y="29731"/>
                    <a:pt x="37382" y="29731"/>
                  </a:cubicBezTo>
                  <a:cubicBezTo>
                    <a:pt x="36898" y="29731"/>
                    <a:pt x="36415" y="29785"/>
                    <a:pt x="35940" y="29884"/>
                  </a:cubicBezTo>
                  <a:cubicBezTo>
                    <a:pt x="35980" y="25729"/>
                    <a:pt x="39158" y="23651"/>
                    <a:pt x="42335" y="23651"/>
                  </a:cubicBezTo>
                  <a:close/>
                  <a:moveTo>
                    <a:pt x="65651" y="23651"/>
                  </a:moveTo>
                  <a:cubicBezTo>
                    <a:pt x="68826" y="23651"/>
                    <a:pt x="72001" y="25727"/>
                    <a:pt x="72041" y="29884"/>
                  </a:cubicBezTo>
                  <a:cubicBezTo>
                    <a:pt x="71568" y="29782"/>
                    <a:pt x="71091" y="29732"/>
                    <a:pt x="70617" y="29732"/>
                  </a:cubicBezTo>
                  <a:cubicBezTo>
                    <a:pt x="68758" y="29732"/>
                    <a:pt x="66952" y="30499"/>
                    <a:pt x="65653" y="31891"/>
                  </a:cubicBezTo>
                  <a:cubicBezTo>
                    <a:pt x="64371" y="30511"/>
                    <a:pt x="62579" y="29731"/>
                    <a:pt x="60697" y="29731"/>
                  </a:cubicBezTo>
                  <a:cubicBezTo>
                    <a:pt x="60214" y="29731"/>
                    <a:pt x="59730" y="29785"/>
                    <a:pt x="59255" y="29884"/>
                  </a:cubicBezTo>
                  <a:cubicBezTo>
                    <a:pt x="59295" y="25729"/>
                    <a:pt x="62473" y="23651"/>
                    <a:pt x="65651" y="23651"/>
                  </a:cubicBezTo>
                  <a:close/>
                  <a:moveTo>
                    <a:pt x="18808" y="23757"/>
                  </a:moveTo>
                  <a:cubicBezTo>
                    <a:pt x="21978" y="23757"/>
                    <a:pt x="25149" y="25829"/>
                    <a:pt x="25196" y="29978"/>
                  </a:cubicBezTo>
                  <a:lnTo>
                    <a:pt x="25196" y="29978"/>
                  </a:lnTo>
                  <a:cubicBezTo>
                    <a:pt x="24721" y="29876"/>
                    <a:pt x="24243" y="29826"/>
                    <a:pt x="23769" y="29826"/>
                  </a:cubicBezTo>
                  <a:cubicBezTo>
                    <a:pt x="21911" y="29826"/>
                    <a:pt x="20114" y="30592"/>
                    <a:pt x="18825" y="31981"/>
                  </a:cubicBezTo>
                  <a:cubicBezTo>
                    <a:pt x="17544" y="30610"/>
                    <a:pt x="15752" y="29821"/>
                    <a:pt x="13870" y="29821"/>
                  </a:cubicBezTo>
                  <a:cubicBezTo>
                    <a:pt x="13386" y="29830"/>
                    <a:pt x="12902" y="29875"/>
                    <a:pt x="12427" y="29982"/>
                  </a:cubicBezTo>
                  <a:cubicBezTo>
                    <a:pt x="12463" y="25834"/>
                    <a:pt x="15635" y="23757"/>
                    <a:pt x="18808" y="23757"/>
                  </a:cubicBezTo>
                  <a:close/>
                  <a:moveTo>
                    <a:pt x="117967" y="29909"/>
                  </a:moveTo>
                  <a:cubicBezTo>
                    <a:pt x="118392" y="29909"/>
                    <a:pt x="118820" y="29948"/>
                    <a:pt x="119245" y="30027"/>
                  </a:cubicBezTo>
                  <a:cubicBezTo>
                    <a:pt x="118253" y="31208"/>
                    <a:pt x="117671" y="32700"/>
                    <a:pt x="117757" y="34292"/>
                  </a:cubicBezTo>
                  <a:lnTo>
                    <a:pt x="117757" y="34292"/>
                  </a:lnTo>
                  <a:cubicBezTo>
                    <a:pt x="116507" y="32989"/>
                    <a:pt x="114740" y="32159"/>
                    <a:pt x="112880" y="32159"/>
                  </a:cubicBezTo>
                  <a:cubicBezTo>
                    <a:pt x="112860" y="32159"/>
                    <a:pt x="112840" y="32160"/>
                    <a:pt x="112821" y="32160"/>
                  </a:cubicBezTo>
                  <a:cubicBezTo>
                    <a:pt x="114158" y="30712"/>
                    <a:pt x="116031" y="29909"/>
                    <a:pt x="117967" y="29909"/>
                  </a:cubicBezTo>
                  <a:close/>
                  <a:moveTo>
                    <a:pt x="84144" y="30017"/>
                  </a:moveTo>
                  <a:cubicBezTo>
                    <a:pt x="86080" y="30017"/>
                    <a:pt x="87953" y="30820"/>
                    <a:pt x="89290" y="32267"/>
                  </a:cubicBezTo>
                  <a:cubicBezTo>
                    <a:pt x="89271" y="32267"/>
                    <a:pt x="89251" y="32267"/>
                    <a:pt x="89231" y="32267"/>
                  </a:cubicBezTo>
                  <a:cubicBezTo>
                    <a:pt x="87362" y="32267"/>
                    <a:pt x="85595" y="33105"/>
                    <a:pt x="84353" y="34409"/>
                  </a:cubicBezTo>
                  <a:cubicBezTo>
                    <a:pt x="84443" y="32814"/>
                    <a:pt x="83851" y="31317"/>
                    <a:pt x="82866" y="30135"/>
                  </a:cubicBezTo>
                  <a:cubicBezTo>
                    <a:pt x="83291" y="30056"/>
                    <a:pt x="83719" y="30017"/>
                    <a:pt x="84144" y="30017"/>
                  </a:cubicBezTo>
                  <a:close/>
                  <a:moveTo>
                    <a:pt x="94437" y="30017"/>
                  </a:moveTo>
                  <a:cubicBezTo>
                    <a:pt x="94862" y="30017"/>
                    <a:pt x="95289" y="30056"/>
                    <a:pt x="95715" y="30135"/>
                  </a:cubicBezTo>
                  <a:cubicBezTo>
                    <a:pt x="94729" y="31317"/>
                    <a:pt x="94138" y="32814"/>
                    <a:pt x="94228" y="34409"/>
                  </a:cubicBezTo>
                  <a:cubicBezTo>
                    <a:pt x="92977" y="33105"/>
                    <a:pt x="91218" y="32267"/>
                    <a:pt x="89350" y="32267"/>
                  </a:cubicBezTo>
                  <a:cubicBezTo>
                    <a:pt x="89333" y="32267"/>
                    <a:pt x="89316" y="32267"/>
                    <a:pt x="89299" y="32267"/>
                  </a:cubicBezTo>
                  <a:lnTo>
                    <a:pt x="89299" y="32267"/>
                  </a:lnTo>
                  <a:cubicBezTo>
                    <a:pt x="90637" y="30820"/>
                    <a:pt x="92504" y="30017"/>
                    <a:pt x="94437" y="30017"/>
                  </a:cubicBezTo>
                  <a:close/>
                  <a:moveTo>
                    <a:pt x="47484" y="30107"/>
                  </a:moveTo>
                  <a:cubicBezTo>
                    <a:pt x="47908" y="30107"/>
                    <a:pt x="48336" y="30145"/>
                    <a:pt x="48762" y="30224"/>
                  </a:cubicBezTo>
                  <a:cubicBezTo>
                    <a:pt x="47767" y="31407"/>
                    <a:pt x="47185" y="32912"/>
                    <a:pt x="47275" y="34498"/>
                  </a:cubicBezTo>
                  <a:cubicBezTo>
                    <a:pt x="46024" y="33195"/>
                    <a:pt x="44256" y="32357"/>
                    <a:pt x="42396" y="32357"/>
                  </a:cubicBezTo>
                  <a:cubicBezTo>
                    <a:pt x="42377" y="32357"/>
                    <a:pt x="42357" y="32357"/>
                    <a:pt x="42337" y="32357"/>
                  </a:cubicBezTo>
                  <a:cubicBezTo>
                    <a:pt x="43675" y="30909"/>
                    <a:pt x="45548" y="30107"/>
                    <a:pt x="47484" y="30107"/>
                  </a:cubicBezTo>
                  <a:close/>
                  <a:moveTo>
                    <a:pt x="60497" y="30107"/>
                  </a:moveTo>
                  <a:cubicBezTo>
                    <a:pt x="62433" y="30107"/>
                    <a:pt x="64308" y="30911"/>
                    <a:pt x="65653" y="32366"/>
                  </a:cubicBezTo>
                  <a:lnTo>
                    <a:pt x="65653" y="32366"/>
                  </a:lnTo>
                  <a:cubicBezTo>
                    <a:pt x="65650" y="32366"/>
                    <a:pt x="65647" y="32366"/>
                    <a:pt x="65644" y="32366"/>
                  </a:cubicBezTo>
                  <a:cubicBezTo>
                    <a:pt x="65624" y="32366"/>
                    <a:pt x="65604" y="32366"/>
                    <a:pt x="65584" y="32366"/>
                  </a:cubicBezTo>
                  <a:cubicBezTo>
                    <a:pt x="63715" y="32366"/>
                    <a:pt x="61957" y="33195"/>
                    <a:pt x="60706" y="34498"/>
                  </a:cubicBezTo>
                  <a:cubicBezTo>
                    <a:pt x="60796" y="32912"/>
                    <a:pt x="60214" y="31407"/>
                    <a:pt x="59219" y="30224"/>
                  </a:cubicBezTo>
                  <a:cubicBezTo>
                    <a:pt x="59644" y="30145"/>
                    <a:pt x="60072" y="30107"/>
                    <a:pt x="60497" y="30107"/>
                  </a:cubicBezTo>
                  <a:close/>
                  <a:moveTo>
                    <a:pt x="106093" y="25399"/>
                  </a:moveTo>
                  <a:cubicBezTo>
                    <a:pt x="106554" y="25399"/>
                    <a:pt x="107019" y="25445"/>
                    <a:pt x="107480" y="25538"/>
                  </a:cubicBezTo>
                  <a:cubicBezTo>
                    <a:pt x="106477" y="26801"/>
                    <a:pt x="105930" y="28395"/>
                    <a:pt x="106136" y="30070"/>
                  </a:cubicBezTo>
                  <a:lnTo>
                    <a:pt x="106136" y="30070"/>
                  </a:lnTo>
                  <a:cubicBezTo>
                    <a:pt x="106645" y="29957"/>
                    <a:pt x="107158" y="29902"/>
                    <a:pt x="107667" y="29902"/>
                  </a:cubicBezTo>
                  <a:cubicBezTo>
                    <a:pt x="109601" y="29902"/>
                    <a:pt x="111474" y="30700"/>
                    <a:pt x="112821" y="32160"/>
                  </a:cubicBezTo>
                  <a:cubicBezTo>
                    <a:pt x="112802" y="32160"/>
                    <a:pt x="112783" y="32160"/>
                    <a:pt x="112764" y="32160"/>
                  </a:cubicBezTo>
                  <a:cubicBezTo>
                    <a:pt x="110778" y="32160"/>
                    <a:pt x="108911" y="33096"/>
                    <a:pt x="107659" y="34543"/>
                  </a:cubicBezTo>
                  <a:cubicBezTo>
                    <a:pt x="107785" y="32877"/>
                    <a:pt x="107175" y="31300"/>
                    <a:pt x="106127" y="30072"/>
                  </a:cubicBezTo>
                  <a:cubicBezTo>
                    <a:pt x="106130" y="30071"/>
                    <a:pt x="106132" y="30071"/>
                    <a:pt x="106134" y="30070"/>
                  </a:cubicBezTo>
                  <a:lnTo>
                    <a:pt x="106134" y="30070"/>
                  </a:lnTo>
                  <a:lnTo>
                    <a:pt x="106127" y="30063"/>
                  </a:lnTo>
                  <a:cubicBezTo>
                    <a:pt x="104875" y="28607"/>
                    <a:pt x="102990" y="27652"/>
                    <a:pt x="100995" y="27652"/>
                  </a:cubicBezTo>
                  <a:cubicBezTo>
                    <a:pt x="100979" y="27652"/>
                    <a:pt x="100964" y="27652"/>
                    <a:pt x="100948" y="27653"/>
                  </a:cubicBezTo>
                  <a:lnTo>
                    <a:pt x="100948" y="27653"/>
                  </a:lnTo>
                  <a:cubicBezTo>
                    <a:pt x="102286" y="26199"/>
                    <a:pt x="104161" y="25399"/>
                    <a:pt x="106093" y="25399"/>
                  </a:cubicBezTo>
                  <a:close/>
                  <a:moveTo>
                    <a:pt x="13651" y="30209"/>
                  </a:moveTo>
                  <a:cubicBezTo>
                    <a:pt x="15587" y="30209"/>
                    <a:pt x="17458" y="31009"/>
                    <a:pt x="18799" y="32455"/>
                  </a:cubicBezTo>
                  <a:lnTo>
                    <a:pt x="18799" y="32455"/>
                  </a:lnTo>
                  <a:cubicBezTo>
                    <a:pt x="18788" y="32455"/>
                    <a:pt x="18777" y="32455"/>
                    <a:pt x="18766" y="32455"/>
                  </a:cubicBezTo>
                  <a:cubicBezTo>
                    <a:pt x="16897" y="32455"/>
                    <a:pt x="15129" y="33294"/>
                    <a:pt x="13888" y="34597"/>
                  </a:cubicBezTo>
                  <a:cubicBezTo>
                    <a:pt x="13968" y="33002"/>
                    <a:pt x="13386" y="31497"/>
                    <a:pt x="12391" y="30323"/>
                  </a:cubicBezTo>
                  <a:cubicBezTo>
                    <a:pt x="12811" y="30247"/>
                    <a:pt x="13233" y="30209"/>
                    <a:pt x="13651" y="30209"/>
                  </a:cubicBezTo>
                  <a:close/>
                  <a:moveTo>
                    <a:pt x="23971" y="30205"/>
                  </a:moveTo>
                  <a:cubicBezTo>
                    <a:pt x="24396" y="30205"/>
                    <a:pt x="24824" y="30244"/>
                    <a:pt x="25250" y="30323"/>
                  </a:cubicBezTo>
                  <a:cubicBezTo>
                    <a:pt x="24255" y="31497"/>
                    <a:pt x="23673" y="33002"/>
                    <a:pt x="23753" y="34597"/>
                  </a:cubicBezTo>
                  <a:cubicBezTo>
                    <a:pt x="22512" y="33294"/>
                    <a:pt x="20744" y="32455"/>
                    <a:pt x="18884" y="32455"/>
                  </a:cubicBezTo>
                  <a:cubicBezTo>
                    <a:pt x="18864" y="32455"/>
                    <a:pt x="18845" y="32455"/>
                    <a:pt x="18825" y="32455"/>
                  </a:cubicBezTo>
                  <a:cubicBezTo>
                    <a:pt x="20162" y="31008"/>
                    <a:pt x="22036" y="30205"/>
                    <a:pt x="23971" y="30205"/>
                  </a:cubicBezTo>
                  <a:close/>
                  <a:moveTo>
                    <a:pt x="35606" y="25605"/>
                  </a:moveTo>
                  <a:cubicBezTo>
                    <a:pt x="36068" y="25605"/>
                    <a:pt x="36534" y="25651"/>
                    <a:pt x="36997" y="25744"/>
                  </a:cubicBezTo>
                  <a:cubicBezTo>
                    <a:pt x="35993" y="26999"/>
                    <a:pt x="35438" y="28593"/>
                    <a:pt x="35644" y="30269"/>
                  </a:cubicBezTo>
                  <a:cubicBezTo>
                    <a:pt x="36150" y="30158"/>
                    <a:pt x="36661" y="30103"/>
                    <a:pt x="37168" y="30103"/>
                  </a:cubicBezTo>
                  <a:cubicBezTo>
                    <a:pt x="39104" y="30103"/>
                    <a:pt x="40980" y="30899"/>
                    <a:pt x="42329" y="32357"/>
                  </a:cubicBezTo>
                  <a:lnTo>
                    <a:pt x="42329" y="32357"/>
                  </a:lnTo>
                  <a:cubicBezTo>
                    <a:pt x="42313" y="32357"/>
                    <a:pt x="42297" y="32357"/>
                    <a:pt x="42282" y="32357"/>
                  </a:cubicBezTo>
                  <a:cubicBezTo>
                    <a:pt x="40295" y="32357"/>
                    <a:pt x="38428" y="33302"/>
                    <a:pt x="37176" y="34749"/>
                  </a:cubicBezTo>
                  <a:cubicBezTo>
                    <a:pt x="37302" y="33074"/>
                    <a:pt x="36692" y="31497"/>
                    <a:pt x="35644" y="30269"/>
                  </a:cubicBezTo>
                  <a:cubicBezTo>
                    <a:pt x="34392" y="28813"/>
                    <a:pt x="32507" y="27858"/>
                    <a:pt x="30511" y="27858"/>
                  </a:cubicBezTo>
                  <a:cubicBezTo>
                    <a:pt x="30496" y="27858"/>
                    <a:pt x="30480" y="27859"/>
                    <a:pt x="30465" y="27859"/>
                  </a:cubicBezTo>
                  <a:lnTo>
                    <a:pt x="30465" y="27859"/>
                  </a:lnTo>
                  <a:cubicBezTo>
                    <a:pt x="31803" y="26405"/>
                    <a:pt x="33672" y="25605"/>
                    <a:pt x="35606" y="25605"/>
                  </a:cubicBezTo>
                  <a:close/>
                  <a:moveTo>
                    <a:pt x="124475" y="28056"/>
                  </a:moveTo>
                  <a:cubicBezTo>
                    <a:pt x="127650" y="28056"/>
                    <a:pt x="130827" y="30135"/>
                    <a:pt x="130867" y="34292"/>
                  </a:cubicBezTo>
                  <a:cubicBezTo>
                    <a:pt x="130389" y="34187"/>
                    <a:pt x="129906" y="34136"/>
                    <a:pt x="129427" y="34136"/>
                  </a:cubicBezTo>
                  <a:cubicBezTo>
                    <a:pt x="127574" y="34136"/>
                    <a:pt x="125776" y="34904"/>
                    <a:pt x="124487" y="36299"/>
                  </a:cubicBezTo>
                  <a:cubicBezTo>
                    <a:pt x="123213" y="34927"/>
                    <a:pt x="121434" y="34140"/>
                    <a:pt x="119564" y="34140"/>
                  </a:cubicBezTo>
                  <a:cubicBezTo>
                    <a:pt x="119553" y="34140"/>
                    <a:pt x="119543" y="34140"/>
                    <a:pt x="119532" y="34140"/>
                  </a:cubicBezTo>
                  <a:cubicBezTo>
                    <a:pt x="119048" y="34140"/>
                    <a:pt x="118564" y="34185"/>
                    <a:pt x="118089" y="34292"/>
                  </a:cubicBezTo>
                  <a:cubicBezTo>
                    <a:pt x="118125" y="30135"/>
                    <a:pt x="121299" y="28056"/>
                    <a:pt x="124475" y="28056"/>
                  </a:cubicBezTo>
                  <a:close/>
                  <a:moveTo>
                    <a:pt x="100943" y="28163"/>
                  </a:moveTo>
                  <a:cubicBezTo>
                    <a:pt x="104120" y="28163"/>
                    <a:pt x="107296" y="30242"/>
                    <a:pt x="107337" y="34400"/>
                  </a:cubicBezTo>
                  <a:cubicBezTo>
                    <a:pt x="106858" y="34295"/>
                    <a:pt x="106375" y="34244"/>
                    <a:pt x="105896" y="34244"/>
                  </a:cubicBezTo>
                  <a:cubicBezTo>
                    <a:pt x="104045" y="34244"/>
                    <a:pt x="102248" y="35008"/>
                    <a:pt x="100952" y="36393"/>
                  </a:cubicBezTo>
                  <a:lnTo>
                    <a:pt x="100952" y="36393"/>
                  </a:lnTo>
                  <a:cubicBezTo>
                    <a:pt x="99679" y="35024"/>
                    <a:pt x="97893" y="34247"/>
                    <a:pt x="96025" y="34247"/>
                  </a:cubicBezTo>
                  <a:cubicBezTo>
                    <a:pt x="96014" y="34247"/>
                    <a:pt x="96004" y="34247"/>
                    <a:pt x="95993" y="34248"/>
                  </a:cubicBezTo>
                  <a:cubicBezTo>
                    <a:pt x="95509" y="34248"/>
                    <a:pt x="95025" y="34292"/>
                    <a:pt x="94550" y="34400"/>
                  </a:cubicBezTo>
                  <a:cubicBezTo>
                    <a:pt x="94590" y="30242"/>
                    <a:pt x="97767" y="28163"/>
                    <a:pt x="100943" y="28163"/>
                  </a:cubicBezTo>
                  <a:close/>
                  <a:moveTo>
                    <a:pt x="77631" y="28160"/>
                  </a:moveTo>
                  <a:cubicBezTo>
                    <a:pt x="80803" y="28160"/>
                    <a:pt x="83975" y="30235"/>
                    <a:pt x="84021" y="34387"/>
                  </a:cubicBezTo>
                  <a:lnTo>
                    <a:pt x="84021" y="34387"/>
                  </a:lnTo>
                  <a:cubicBezTo>
                    <a:pt x="83552" y="34288"/>
                    <a:pt x="83080" y="34239"/>
                    <a:pt x="82612" y="34239"/>
                  </a:cubicBezTo>
                  <a:cubicBezTo>
                    <a:pt x="80751" y="34239"/>
                    <a:pt x="78950" y="35006"/>
                    <a:pt x="77651" y="36398"/>
                  </a:cubicBezTo>
                  <a:cubicBezTo>
                    <a:pt x="76377" y="35026"/>
                    <a:pt x="74589" y="34247"/>
                    <a:pt x="72710" y="34247"/>
                  </a:cubicBezTo>
                  <a:cubicBezTo>
                    <a:pt x="72699" y="34247"/>
                    <a:pt x="72688" y="34247"/>
                    <a:pt x="72678" y="34248"/>
                  </a:cubicBezTo>
                  <a:cubicBezTo>
                    <a:pt x="72194" y="34248"/>
                    <a:pt x="71710" y="34292"/>
                    <a:pt x="71235" y="34400"/>
                  </a:cubicBezTo>
                  <a:cubicBezTo>
                    <a:pt x="71275" y="30241"/>
                    <a:pt x="74454" y="28160"/>
                    <a:pt x="77631" y="28160"/>
                  </a:cubicBezTo>
                  <a:close/>
                  <a:moveTo>
                    <a:pt x="53992" y="28260"/>
                  </a:moveTo>
                  <a:cubicBezTo>
                    <a:pt x="57167" y="28260"/>
                    <a:pt x="60343" y="30336"/>
                    <a:pt x="60384" y="34488"/>
                  </a:cubicBezTo>
                  <a:lnTo>
                    <a:pt x="60384" y="34488"/>
                  </a:lnTo>
                  <a:cubicBezTo>
                    <a:pt x="59912" y="34387"/>
                    <a:pt x="59436" y="34338"/>
                    <a:pt x="58965" y="34338"/>
                  </a:cubicBezTo>
                  <a:cubicBezTo>
                    <a:pt x="57104" y="34338"/>
                    <a:pt x="55304" y="35104"/>
                    <a:pt x="54004" y="36497"/>
                  </a:cubicBezTo>
                  <a:cubicBezTo>
                    <a:pt x="52723" y="35117"/>
                    <a:pt x="50931" y="34337"/>
                    <a:pt x="49049" y="34337"/>
                  </a:cubicBezTo>
                  <a:cubicBezTo>
                    <a:pt x="48565" y="34337"/>
                    <a:pt x="48081" y="34391"/>
                    <a:pt x="47606" y="34489"/>
                  </a:cubicBezTo>
                  <a:cubicBezTo>
                    <a:pt x="47642" y="30336"/>
                    <a:pt x="50816" y="28260"/>
                    <a:pt x="53992" y="28260"/>
                  </a:cubicBezTo>
                  <a:close/>
                  <a:moveTo>
                    <a:pt x="7166" y="28348"/>
                  </a:moveTo>
                  <a:cubicBezTo>
                    <a:pt x="10341" y="28348"/>
                    <a:pt x="13516" y="30427"/>
                    <a:pt x="13556" y="34588"/>
                  </a:cubicBezTo>
                  <a:cubicBezTo>
                    <a:pt x="13083" y="34486"/>
                    <a:pt x="12605" y="34436"/>
                    <a:pt x="12131" y="34436"/>
                  </a:cubicBezTo>
                  <a:cubicBezTo>
                    <a:pt x="10273" y="34436"/>
                    <a:pt x="8469" y="35201"/>
                    <a:pt x="7176" y="36586"/>
                  </a:cubicBezTo>
                  <a:cubicBezTo>
                    <a:pt x="5893" y="35223"/>
                    <a:pt x="4106" y="34445"/>
                    <a:pt x="2227" y="34445"/>
                  </a:cubicBezTo>
                  <a:cubicBezTo>
                    <a:pt x="2216" y="34445"/>
                    <a:pt x="2205" y="34445"/>
                    <a:pt x="2194" y="34445"/>
                  </a:cubicBezTo>
                  <a:lnTo>
                    <a:pt x="2212" y="34427"/>
                  </a:lnTo>
                  <a:cubicBezTo>
                    <a:pt x="1728" y="34427"/>
                    <a:pt x="1245" y="34481"/>
                    <a:pt x="770" y="34588"/>
                  </a:cubicBezTo>
                  <a:cubicBezTo>
                    <a:pt x="810" y="30429"/>
                    <a:pt x="3988" y="28348"/>
                    <a:pt x="7166" y="28348"/>
                  </a:cubicBezTo>
                  <a:close/>
                  <a:moveTo>
                    <a:pt x="30465" y="28364"/>
                  </a:moveTo>
                  <a:cubicBezTo>
                    <a:pt x="33638" y="28364"/>
                    <a:pt x="36811" y="30439"/>
                    <a:pt x="36854" y="34593"/>
                  </a:cubicBezTo>
                  <a:lnTo>
                    <a:pt x="36854" y="34593"/>
                  </a:lnTo>
                  <a:cubicBezTo>
                    <a:pt x="36384" y="34494"/>
                    <a:pt x="35912" y="34445"/>
                    <a:pt x="35443" y="34445"/>
                  </a:cubicBezTo>
                  <a:cubicBezTo>
                    <a:pt x="33580" y="34445"/>
                    <a:pt x="31775" y="35212"/>
                    <a:pt x="30483" y="36604"/>
                  </a:cubicBezTo>
                  <a:cubicBezTo>
                    <a:pt x="29201" y="35224"/>
                    <a:pt x="27409" y="34445"/>
                    <a:pt x="25528" y="34445"/>
                  </a:cubicBezTo>
                  <a:cubicBezTo>
                    <a:pt x="25044" y="34445"/>
                    <a:pt x="24560" y="34498"/>
                    <a:pt x="24085" y="34597"/>
                  </a:cubicBezTo>
                  <a:cubicBezTo>
                    <a:pt x="24116" y="30443"/>
                    <a:pt x="27290" y="28364"/>
                    <a:pt x="30465" y="28364"/>
                  </a:cubicBezTo>
                  <a:close/>
                  <a:moveTo>
                    <a:pt x="119327" y="34515"/>
                  </a:moveTo>
                  <a:cubicBezTo>
                    <a:pt x="121267" y="34515"/>
                    <a:pt x="123141" y="35318"/>
                    <a:pt x="124478" y="36765"/>
                  </a:cubicBezTo>
                  <a:cubicBezTo>
                    <a:pt x="124458" y="36765"/>
                    <a:pt x="124439" y="36765"/>
                    <a:pt x="124419" y="36765"/>
                  </a:cubicBezTo>
                  <a:cubicBezTo>
                    <a:pt x="122550" y="36765"/>
                    <a:pt x="120782" y="37604"/>
                    <a:pt x="119541" y="38907"/>
                  </a:cubicBezTo>
                  <a:cubicBezTo>
                    <a:pt x="119622" y="37312"/>
                    <a:pt x="119039" y="35816"/>
                    <a:pt x="118045" y="34633"/>
                  </a:cubicBezTo>
                  <a:cubicBezTo>
                    <a:pt x="118472" y="34554"/>
                    <a:pt x="118901" y="34515"/>
                    <a:pt x="119327" y="34515"/>
                  </a:cubicBezTo>
                  <a:close/>
                  <a:moveTo>
                    <a:pt x="129624" y="34515"/>
                  </a:moveTo>
                  <a:cubicBezTo>
                    <a:pt x="130049" y="34515"/>
                    <a:pt x="130477" y="34554"/>
                    <a:pt x="130903" y="34633"/>
                  </a:cubicBezTo>
                  <a:cubicBezTo>
                    <a:pt x="129908" y="35816"/>
                    <a:pt x="129326" y="37312"/>
                    <a:pt x="129415" y="38907"/>
                  </a:cubicBezTo>
                  <a:cubicBezTo>
                    <a:pt x="128165" y="37604"/>
                    <a:pt x="126397" y="36765"/>
                    <a:pt x="124537" y="36765"/>
                  </a:cubicBezTo>
                  <a:cubicBezTo>
                    <a:pt x="124517" y="36765"/>
                    <a:pt x="124498" y="36765"/>
                    <a:pt x="124478" y="36765"/>
                  </a:cubicBezTo>
                  <a:cubicBezTo>
                    <a:pt x="125815" y="35318"/>
                    <a:pt x="127689" y="34515"/>
                    <a:pt x="129624" y="34515"/>
                  </a:cubicBezTo>
                  <a:close/>
                  <a:moveTo>
                    <a:pt x="82770" y="34620"/>
                  </a:moveTo>
                  <a:cubicBezTo>
                    <a:pt x="83198" y="34620"/>
                    <a:pt x="83629" y="34660"/>
                    <a:pt x="84057" y="34740"/>
                  </a:cubicBezTo>
                  <a:cubicBezTo>
                    <a:pt x="83556" y="35341"/>
                    <a:pt x="83152" y="36031"/>
                    <a:pt x="82893" y="36765"/>
                  </a:cubicBezTo>
                  <a:lnTo>
                    <a:pt x="82875" y="36765"/>
                  </a:lnTo>
                  <a:cubicBezTo>
                    <a:pt x="82633" y="37473"/>
                    <a:pt x="82534" y="38208"/>
                    <a:pt x="82570" y="38952"/>
                  </a:cubicBezTo>
                  <a:cubicBezTo>
                    <a:pt x="81324" y="37644"/>
                    <a:pt x="79559" y="36810"/>
                    <a:pt x="77695" y="36810"/>
                  </a:cubicBezTo>
                  <a:cubicBezTo>
                    <a:pt x="79026" y="35399"/>
                    <a:pt x="80871" y="34620"/>
                    <a:pt x="82770" y="34620"/>
                  </a:cubicBezTo>
                  <a:close/>
                  <a:moveTo>
                    <a:pt x="95806" y="34620"/>
                  </a:moveTo>
                  <a:cubicBezTo>
                    <a:pt x="97710" y="34620"/>
                    <a:pt x="99556" y="35399"/>
                    <a:pt x="100894" y="36810"/>
                  </a:cubicBezTo>
                  <a:cubicBezTo>
                    <a:pt x="99021" y="36810"/>
                    <a:pt x="97256" y="37644"/>
                    <a:pt x="96011" y="38952"/>
                  </a:cubicBezTo>
                  <a:cubicBezTo>
                    <a:pt x="96047" y="38208"/>
                    <a:pt x="95948" y="37473"/>
                    <a:pt x="95706" y="36765"/>
                  </a:cubicBezTo>
                  <a:lnTo>
                    <a:pt x="95679" y="36765"/>
                  </a:lnTo>
                  <a:cubicBezTo>
                    <a:pt x="95419" y="36031"/>
                    <a:pt x="95025" y="35341"/>
                    <a:pt x="94514" y="34740"/>
                  </a:cubicBezTo>
                  <a:cubicBezTo>
                    <a:pt x="94944" y="34660"/>
                    <a:pt x="95377" y="34620"/>
                    <a:pt x="95806" y="34620"/>
                  </a:cubicBezTo>
                  <a:close/>
                  <a:moveTo>
                    <a:pt x="59142" y="34720"/>
                  </a:moveTo>
                  <a:cubicBezTo>
                    <a:pt x="59570" y="34720"/>
                    <a:pt x="60000" y="34759"/>
                    <a:pt x="60429" y="34839"/>
                  </a:cubicBezTo>
                  <a:cubicBezTo>
                    <a:pt x="59434" y="36022"/>
                    <a:pt x="58852" y="37518"/>
                    <a:pt x="58941" y="39113"/>
                  </a:cubicBezTo>
                  <a:cubicBezTo>
                    <a:pt x="57691" y="37810"/>
                    <a:pt x="55923" y="36971"/>
                    <a:pt x="54063" y="36971"/>
                  </a:cubicBezTo>
                  <a:cubicBezTo>
                    <a:pt x="54043" y="36971"/>
                    <a:pt x="54024" y="36971"/>
                    <a:pt x="54004" y="36972"/>
                  </a:cubicBezTo>
                  <a:cubicBezTo>
                    <a:pt x="53984" y="36971"/>
                    <a:pt x="53964" y="36971"/>
                    <a:pt x="53945" y="36971"/>
                  </a:cubicBezTo>
                  <a:cubicBezTo>
                    <a:pt x="52076" y="36971"/>
                    <a:pt x="50308" y="37810"/>
                    <a:pt x="49067" y="39113"/>
                  </a:cubicBezTo>
                  <a:cubicBezTo>
                    <a:pt x="49147" y="37518"/>
                    <a:pt x="48565" y="36022"/>
                    <a:pt x="47579" y="34839"/>
                  </a:cubicBezTo>
                  <a:cubicBezTo>
                    <a:pt x="48004" y="34760"/>
                    <a:pt x="48431" y="34721"/>
                    <a:pt x="48855" y="34721"/>
                  </a:cubicBezTo>
                  <a:cubicBezTo>
                    <a:pt x="50785" y="34721"/>
                    <a:pt x="52658" y="35523"/>
                    <a:pt x="53995" y="36963"/>
                  </a:cubicBezTo>
                  <a:lnTo>
                    <a:pt x="54004" y="36963"/>
                  </a:lnTo>
                  <a:cubicBezTo>
                    <a:pt x="55339" y="35517"/>
                    <a:pt x="57210" y="34720"/>
                    <a:pt x="59142" y="34720"/>
                  </a:cubicBezTo>
                  <a:close/>
                  <a:moveTo>
                    <a:pt x="12301" y="34821"/>
                  </a:moveTo>
                  <a:cubicBezTo>
                    <a:pt x="12724" y="34821"/>
                    <a:pt x="13150" y="34859"/>
                    <a:pt x="13574" y="34938"/>
                  </a:cubicBezTo>
                  <a:cubicBezTo>
                    <a:pt x="13063" y="35538"/>
                    <a:pt x="12669" y="36228"/>
                    <a:pt x="12409" y="36972"/>
                  </a:cubicBezTo>
                  <a:lnTo>
                    <a:pt x="12382" y="36972"/>
                  </a:lnTo>
                  <a:cubicBezTo>
                    <a:pt x="12141" y="37670"/>
                    <a:pt x="12042" y="38414"/>
                    <a:pt x="12087" y="39149"/>
                  </a:cubicBezTo>
                  <a:cubicBezTo>
                    <a:pt x="10841" y="37850"/>
                    <a:pt x="9076" y="37007"/>
                    <a:pt x="7212" y="37007"/>
                  </a:cubicBezTo>
                  <a:cubicBezTo>
                    <a:pt x="8547" y="35599"/>
                    <a:pt x="10392" y="34821"/>
                    <a:pt x="12301" y="34821"/>
                  </a:cubicBezTo>
                  <a:close/>
                  <a:moveTo>
                    <a:pt x="25305" y="34821"/>
                  </a:moveTo>
                  <a:cubicBezTo>
                    <a:pt x="27216" y="34821"/>
                    <a:pt x="29067" y="35599"/>
                    <a:pt x="30402" y="37007"/>
                  </a:cubicBezTo>
                  <a:cubicBezTo>
                    <a:pt x="28538" y="37007"/>
                    <a:pt x="26764" y="37841"/>
                    <a:pt x="25519" y="39149"/>
                  </a:cubicBezTo>
                  <a:cubicBezTo>
                    <a:pt x="25563" y="38414"/>
                    <a:pt x="25456" y="37670"/>
                    <a:pt x="25223" y="36972"/>
                  </a:cubicBezTo>
                  <a:lnTo>
                    <a:pt x="25196" y="36972"/>
                  </a:lnTo>
                  <a:cubicBezTo>
                    <a:pt x="24936" y="36228"/>
                    <a:pt x="24542" y="35538"/>
                    <a:pt x="24031" y="34938"/>
                  </a:cubicBezTo>
                  <a:cubicBezTo>
                    <a:pt x="24455" y="34859"/>
                    <a:pt x="24882" y="34821"/>
                    <a:pt x="25305" y="34821"/>
                  </a:cubicBezTo>
                  <a:close/>
                  <a:moveTo>
                    <a:pt x="106096" y="34617"/>
                  </a:moveTo>
                  <a:cubicBezTo>
                    <a:pt x="106559" y="34617"/>
                    <a:pt x="107026" y="34664"/>
                    <a:pt x="107489" y="34758"/>
                  </a:cubicBezTo>
                  <a:cubicBezTo>
                    <a:pt x="106495" y="35995"/>
                    <a:pt x="105948" y="37563"/>
                    <a:pt x="106127" y="39212"/>
                  </a:cubicBezTo>
                  <a:cubicBezTo>
                    <a:pt x="104873" y="37760"/>
                    <a:pt x="103000" y="36810"/>
                    <a:pt x="101011" y="36810"/>
                  </a:cubicBezTo>
                  <a:cubicBezTo>
                    <a:pt x="102344" y="35398"/>
                    <a:pt x="104192" y="34617"/>
                    <a:pt x="106096" y="34617"/>
                  </a:cubicBezTo>
                  <a:close/>
                  <a:moveTo>
                    <a:pt x="70794" y="30109"/>
                  </a:moveTo>
                  <a:cubicBezTo>
                    <a:pt x="71289" y="30109"/>
                    <a:pt x="71788" y="30161"/>
                    <a:pt x="72283" y="30269"/>
                  </a:cubicBezTo>
                  <a:cubicBezTo>
                    <a:pt x="71289" y="31524"/>
                    <a:pt x="70742" y="33110"/>
                    <a:pt x="70939" y="34785"/>
                  </a:cubicBezTo>
                  <a:lnTo>
                    <a:pt x="70957" y="34785"/>
                  </a:lnTo>
                  <a:cubicBezTo>
                    <a:pt x="71462" y="34672"/>
                    <a:pt x="71973" y="34617"/>
                    <a:pt x="72479" y="34617"/>
                  </a:cubicBezTo>
                  <a:cubicBezTo>
                    <a:pt x="74381" y="34617"/>
                    <a:pt x="76233" y="35395"/>
                    <a:pt x="77570" y="36810"/>
                  </a:cubicBezTo>
                  <a:cubicBezTo>
                    <a:pt x="75527" y="36810"/>
                    <a:pt x="73601" y="37814"/>
                    <a:pt x="72346" y="39337"/>
                  </a:cubicBezTo>
                  <a:cubicBezTo>
                    <a:pt x="72694" y="35639"/>
                    <a:pt x="69398" y="32366"/>
                    <a:pt x="65704" y="32366"/>
                  </a:cubicBezTo>
                  <a:cubicBezTo>
                    <a:pt x="65687" y="32366"/>
                    <a:pt x="65670" y="32366"/>
                    <a:pt x="65653" y="32366"/>
                  </a:cubicBezTo>
                  <a:lnTo>
                    <a:pt x="65653" y="32366"/>
                  </a:lnTo>
                  <a:cubicBezTo>
                    <a:pt x="66994" y="30911"/>
                    <a:pt x="68863" y="30109"/>
                    <a:pt x="70794" y="30109"/>
                  </a:cubicBezTo>
                  <a:close/>
                  <a:moveTo>
                    <a:pt x="35613" y="34809"/>
                  </a:moveTo>
                  <a:cubicBezTo>
                    <a:pt x="36073" y="34809"/>
                    <a:pt x="36537" y="34854"/>
                    <a:pt x="36997" y="34946"/>
                  </a:cubicBezTo>
                  <a:cubicBezTo>
                    <a:pt x="36013" y="36189"/>
                    <a:pt x="35458" y="37762"/>
                    <a:pt x="35634" y="39407"/>
                  </a:cubicBezTo>
                  <a:lnTo>
                    <a:pt x="35634" y="39407"/>
                  </a:lnTo>
                  <a:cubicBezTo>
                    <a:pt x="34388" y="37948"/>
                    <a:pt x="32507" y="36998"/>
                    <a:pt x="30519" y="36998"/>
                  </a:cubicBezTo>
                  <a:cubicBezTo>
                    <a:pt x="31861" y="35584"/>
                    <a:pt x="33709" y="34809"/>
                    <a:pt x="35613" y="34809"/>
                  </a:cubicBezTo>
                  <a:close/>
                  <a:moveTo>
                    <a:pt x="136132" y="32662"/>
                  </a:moveTo>
                  <a:cubicBezTo>
                    <a:pt x="139308" y="32662"/>
                    <a:pt x="142484" y="34740"/>
                    <a:pt x="142525" y="38898"/>
                  </a:cubicBezTo>
                  <a:cubicBezTo>
                    <a:pt x="142046" y="38793"/>
                    <a:pt x="141563" y="38742"/>
                    <a:pt x="141084" y="38742"/>
                  </a:cubicBezTo>
                  <a:cubicBezTo>
                    <a:pt x="139231" y="38742"/>
                    <a:pt x="137433" y="39508"/>
                    <a:pt x="136145" y="40896"/>
                  </a:cubicBezTo>
                  <a:cubicBezTo>
                    <a:pt x="134863" y="39525"/>
                    <a:pt x="133071" y="38737"/>
                    <a:pt x="131190" y="38737"/>
                  </a:cubicBezTo>
                  <a:cubicBezTo>
                    <a:pt x="130706" y="38737"/>
                    <a:pt x="130222" y="38791"/>
                    <a:pt x="129747" y="38898"/>
                  </a:cubicBezTo>
                  <a:cubicBezTo>
                    <a:pt x="129783" y="34740"/>
                    <a:pt x="132957" y="32662"/>
                    <a:pt x="136132" y="32662"/>
                  </a:cubicBezTo>
                  <a:close/>
                  <a:moveTo>
                    <a:pt x="112818" y="32662"/>
                  </a:moveTo>
                  <a:cubicBezTo>
                    <a:pt x="115995" y="32662"/>
                    <a:pt x="119174" y="34740"/>
                    <a:pt x="119218" y="38898"/>
                  </a:cubicBezTo>
                  <a:cubicBezTo>
                    <a:pt x="118738" y="38793"/>
                    <a:pt x="118254" y="38742"/>
                    <a:pt x="117774" y="38742"/>
                  </a:cubicBezTo>
                  <a:cubicBezTo>
                    <a:pt x="115916" y="38742"/>
                    <a:pt x="114117" y="39510"/>
                    <a:pt x="112821" y="40905"/>
                  </a:cubicBezTo>
                  <a:cubicBezTo>
                    <a:pt x="111548" y="39525"/>
                    <a:pt x="109756" y="38746"/>
                    <a:pt x="107874" y="38746"/>
                  </a:cubicBezTo>
                  <a:cubicBezTo>
                    <a:pt x="107391" y="38746"/>
                    <a:pt x="106907" y="38791"/>
                    <a:pt x="106432" y="38898"/>
                  </a:cubicBezTo>
                  <a:cubicBezTo>
                    <a:pt x="106468" y="34740"/>
                    <a:pt x="109642" y="32662"/>
                    <a:pt x="112818" y="32662"/>
                  </a:cubicBezTo>
                  <a:close/>
                  <a:moveTo>
                    <a:pt x="89290" y="32762"/>
                  </a:moveTo>
                  <a:cubicBezTo>
                    <a:pt x="91871" y="32762"/>
                    <a:pt x="94452" y="34136"/>
                    <a:pt x="95348" y="36882"/>
                  </a:cubicBezTo>
                  <a:lnTo>
                    <a:pt x="95375" y="36882"/>
                  </a:lnTo>
                  <a:cubicBezTo>
                    <a:pt x="95572" y="37545"/>
                    <a:pt x="95679" y="38235"/>
                    <a:pt x="95688" y="38934"/>
                  </a:cubicBezTo>
                  <a:cubicBezTo>
                    <a:pt x="95213" y="38832"/>
                    <a:pt x="94735" y="38782"/>
                    <a:pt x="94260" y="38782"/>
                  </a:cubicBezTo>
                  <a:cubicBezTo>
                    <a:pt x="92399" y="38782"/>
                    <a:pt x="90599" y="39549"/>
                    <a:pt x="89299" y="40941"/>
                  </a:cubicBezTo>
                  <a:cubicBezTo>
                    <a:pt x="88018" y="39561"/>
                    <a:pt x="86226" y="38782"/>
                    <a:pt x="84344" y="38782"/>
                  </a:cubicBezTo>
                  <a:cubicBezTo>
                    <a:pt x="83860" y="38782"/>
                    <a:pt x="83376" y="38835"/>
                    <a:pt x="82902" y="38934"/>
                  </a:cubicBezTo>
                  <a:cubicBezTo>
                    <a:pt x="82902" y="38235"/>
                    <a:pt x="83009" y="37545"/>
                    <a:pt x="83215" y="36882"/>
                  </a:cubicBezTo>
                  <a:lnTo>
                    <a:pt x="83233" y="36882"/>
                  </a:lnTo>
                  <a:cubicBezTo>
                    <a:pt x="84129" y="34136"/>
                    <a:pt x="86710" y="32762"/>
                    <a:pt x="89290" y="32762"/>
                  </a:cubicBezTo>
                  <a:close/>
                  <a:moveTo>
                    <a:pt x="42338" y="32863"/>
                  </a:moveTo>
                  <a:cubicBezTo>
                    <a:pt x="45512" y="32863"/>
                    <a:pt x="48684" y="34938"/>
                    <a:pt x="48726" y="39091"/>
                  </a:cubicBezTo>
                  <a:lnTo>
                    <a:pt x="48726" y="39091"/>
                  </a:lnTo>
                  <a:cubicBezTo>
                    <a:pt x="48257" y="38992"/>
                    <a:pt x="47785" y="38943"/>
                    <a:pt x="47316" y="38943"/>
                  </a:cubicBezTo>
                  <a:cubicBezTo>
                    <a:pt x="45455" y="38943"/>
                    <a:pt x="43655" y="39710"/>
                    <a:pt x="42355" y="41102"/>
                  </a:cubicBezTo>
                  <a:cubicBezTo>
                    <a:pt x="41081" y="39730"/>
                    <a:pt x="39293" y="38952"/>
                    <a:pt x="37414" y="38952"/>
                  </a:cubicBezTo>
                  <a:cubicBezTo>
                    <a:pt x="37404" y="38952"/>
                    <a:pt x="37393" y="38952"/>
                    <a:pt x="37382" y="38952"/>
                  </a:cubicBezTo>
                  <a:cubicBezTo>
                    <a:pt x="36898" y="38952"/>
                    <a:pt x="36415" y="38997"/>
                    <a:pt x="35940" y="39104"/>
                  </a:cubicBezTo>
                  <a:cubicBezTo>
                    <a:pt x="35980" y="34944"/>
                    <a:pt x="39160" y="32863"/>
                    <a:pt x="42338" y="32863"/>
                  </a:cubicBezTo>
                  <a:close/>
                  <a:moveTo>
                    <a:pt x="65648" y="32868"/>
                  </a:moveTo>
                  <a:cubicBezTo>
                    <a:pt x="68825" y="32868"/>
                    <a:pt x="72001" y="34946"/>
                    <a:pt x="72041" y="39104"/>
                  </a:cubicBezTo>
                  <a:cubicBezTo>
                    <a:pt x="71563" y="38999"/>
                    <a:pt x="71081" y="38948"/>
                    <a:pt x="70602" y="38948"/>
                  </a:cubicBezTo>
                  <a:cubicBezTo>
                    <a:pt x="68748" y="38948"/>
                    <a:pt x="66949" y="39716"/>
                    <a:pt x="65653" y="41111"/>
                  </a:cubicBezTo>
                  <a:cubicBezTo>
                    <a:pt x="64371" y="39731"/>
                    <a:pt x="62579" y="38952"/>
                    <a:pt x="60697" y="38952"/>
                  </a:cubicBezTo>
                  <a:cubicBezTo>
                    <a:pt x="60214" y="38952"/>
                    <a:pt x="59730" y="38997"/>
                    <a:pt x="59255" y="39104"/>
                  </a:cubicBezTo>
                  <a:cubicBezTo>
                    <a:pt x="59295" y="34946"/>
                    <a:pt x="62472" y="32868"/>
                    <a:pt x="65648" y="32868"/>
                  </a:cubicBezTo>
                  <a:close/>
                  <a:moveTo>
                    <a:pt x="18803" y="32968"/>
                  </a:moveTo>
                  <a:cubicBezTo>
                    <a:pt x="21386" y="32968"/>
                    <a:pt x="23968" y="34342"/>
                    <a:pt x="24864" y="37088"/>
                  </a:cubicBezTo>
                  <a:lnTo>
                    <a:pt x="24882" y="37088"/>
                  </a:lnTo>
                  <a:cubicBezTo>
                    <a:pt x="25088" y="37751"/>
                    <a:pt x="25196" y="38441"/>
                    <a:pt x="25196" y="39140"/>
                  </a:cubicBezTo>
                  <a:cubicBezTo>
                    <a:pt x="24723" y="39038"/>
                    <a:pt x="24246" y="38988"/>
                    <a:pt x="23772" y="38988"/>
                  </a:cubicBezTo>
                  <a:cubicBezTo>
                    <a:pt x="21913" y="38988"/>
                    <a:pt x="20107" y="39755"/>
                    <a:pt x="18807" y="41147"/>
                  </a:cubicBezTo>
                  <a:cubicBezTo>
                    <a:pt x="17526" y="39767"/>
                    <a:pt x="15734" y="38988"/>
                    <a:pt x="13852" y="38988"/>
                  </a:cubicBezTo>
                  <a:cubicBezTo>
                    <a:pt x="13368" y="38988"/>
                    <a:pt x="12884" y="39041"/>
                    <a:pt x="12409" y="39140"/>
                  </a:cubicBezTo>
                  <a:cubicBezTo>
                    <a:pt x="12409" y="38441"/>
                    <a:pt x="12517" y="37751"/>
                    <a:pt x="12723" y="37088"/>
                  </a:cubicBezTo>
                  <a:lnTo>
                    <a:pt x="12741" y="37088"/>
                  </a:lnTo>
                  <a:cubicBezTo>
                    <a:pt x="13637" y="34342"/>
                    <a:pt x="16220" y="32968"/>
                    <a:pt x="18803" y="32968"/>
                  </a:cubicBezTo>
                  <a:close/>
                  <a:moveTo>
                    <a:pt x="117968" y="39112"/>
                  </a:moveTo>
                  <a:cubicBezTo>
                    <a:pt x="118392" y="39112"/>
                    <a:pt x="118820" y="39151"/>
                    <a:pt x="119245" y="39230"/>
                  </a:cubicBezTo>
                  <a:cubicBezTo>
                    <a:pt x="118726" y="39848"/>
                    <a:pt x="118322" y="40565"/>
                    <a:pt x="118063" y="41326"/>
                  </a:cubicBezTo>
                  <a:lnTo>
                    <a:pt x="118063" y="41317"/>
                  </a:lnTo>
                  <a:lnTo>
                    <a:pt x="118054" y="41344"/>
                  </a:lnTo>
                  <a:cubicBezTo>
                    <a:pt x="118054" y="41353"/>
                    <a:pt x="118045" y="41362"/>
                    <a:pt x="118036" y="41380"/>
                  </a:cubicBezTo>
                  <a:cubicBezTo>
                    <a:pt x="117812" y="42061"/>
                    <a:pt x="117713" y="42787"/>
                    <a:pt x="117758" y="43504"/>
                  </a:cubicBezTo>
                  <a:cubicBezTo>
                    <a:pt x="116508" y="42200"/>
                    <a:pt x="114748" y="41362"/>
                    <a:pt x="112888" y="41362"/>
                  </a:cubicBezTo>
                  <a:cubicBezTo>
                    <a:pt x="112869" y="41362"/>
                    <a:pt x="112849" y="41362"/>
                    <a:pt x="112830" y="41362"/>
                  </a:cubicBezTo>
                  <a:cubicBezTo>
                    <a:pt x="114167" y="39915"/>
                    <a:pt x="116034" y="39112"/>
                    <a:pt x="117968" y="39112"/>
                  </a:cubicBezTo>
                  <a:close/>
                  <a:moveTo>
                    <a:pt x="130986" y="39112"/>
                  </a:moveTo>
                  <a:cubicBezTo>
                    <a:pt x="132916" y="39112"/>
                    <a:pt x="134791" y="39915"/>
                    <a:pt x="136136" y="41362"/>
                  </a:cubicBezTo>
                  <a:cubicBezTo>
                    <a:pt x="136116" y="41362"/>
                    <a:pt x="136096" y="41362"/>
                    <a:pt x="136077" y="41362"/>
                  </a:cubicBezTo>
                  <a:cubicBezTo>
                    <a:pt x="134208" y="41362"/>
                    <a:pt x="132440" y="42200"/>
                    <a:pt x="131199" y="43504"/>
                  </a:cubicBezTo>
                  <a:cubicBezTo>
                    <a:pt x="131234" y="42787"/>
                    <a:pt x="131136" y="42070"/>
                    <a:pt x="130912" y="41389"/>
                  </a:cubicBezTo>
                  <a:lnTo>
                    <a:pt x="130912" y="41380"/>
                  </a:lnTo>
                  <a:cubicBezTo>
                    <a:pt x="130912" y="41371"/>
                    <a:pt x="130903" y="41362"/>
                    <a:pt x="130903" y="41344"/>
                  </a:cubicBezTo>
                  <a:cubicBezTo>
                    <a:pt x="130894" y="41335"/>
                    <a:pt x="130903" y="41335"/>
                    <a:pt x="130894" y="41326"/>
                  </a:cubicBezTo>
                  <a:cubicBezTo>
                    <a:pt x="130625" y="40556"/>
                    <a:pt x="130231" y="39848"/>
                    <a:pt x="129711" y="39230"/>
                  </a:cubicBezTo>
                  <a:cubicBezTo>
                    <a:pt x="130135" y="39151"/>
                    <a:pt x="130562" y="39112"/>
                    <a:pt x="130986" y="39112"/>
                  </a:cubicBezTo>
                  <a:close/>
                  <a:moveTo>
                    <a:pt x="84143" y="39166"/>
                  </a:moveTo>
                  <a:cubicBezTo>
                    <a:pt x="86077" y="39166"/>
                    <a:pt x="87946" y="39968"/>
                    <a:pt x="89290" y="41416"/>
                  </a:cubicBezTo>
                  <a:cubicBezTo>
                    <a:pt x="89271" y="41416"/>
                    <a:pt x="89251" y="41416"/>
                    <a:pt x="89231" y="41416"/>
                  </a:cubicBezTo>
                  <a:cubicBezTo>
                    <a:pt x="87362" y="41416"/>
                    <a:pt x="85595" y="42254"/>
                    <a:pt x="84353" y="43557"/>
                  </a:cubicBezTo>
                  <a:cubicBezTo>
                    <a:pt x="84434" y="41963"/>
                    <a:pt x="83851" y="40457"/>
                    <a:pt x="82866" y="39283"/>
                  </a:cubicBezTo>
                  <a:cubicBezTo>
                    <a:pt x="83291" y="39204"/>
                    <a:pt x="83719" y="39166"/>
                    <a:pt x="84143" y="39166"/>
                  </a:cubicBezTo>
                  <a:close/>
                  <a:moveTo>
                    <a:pt x="94430" y="39165"/>
                  </a:moveTo>
                  <a:cubicBezTo>
                    <a:pt x="94857" y="39165"/>
                    <a:pt x="95287" y="39204"/>
                    <a:pt x="95715" y="39283"/>
                  </a:cubicBezTo>
                  <a:cubicBezTo>
                    <a:pt x="94720" y="40466"/>
                    <a:pt x="94138" y="41963"/>
                    <a:pt x="94228" y="43557"/>
                  </a:cubicBezTo>
                  <a:cubicBezTo>
                    <a:pt x="92977" y="42254"/>
                    <a:pt x="91218" y="41416"/>
                    <a:pt x="89350" y="41416"/>
                  </a:cubicBezTo>
                  <a:cubicBezTo>
                    <a:pt x="89330" y="41416"/>
                    <a:pt x="89310" y="41416"/>
                    <a:pt x="89290" y="41416"/>
                  </a:cubicBezTo>
                  <a:cubicBezTo>
                    <a:pt x="90626" y="39963"/>
                    <a:pt x="92497" y="39165"/>
                    <a:pt x="94430" y="39165"/>
                  </a:cubicBezTo>
                  <a:close/>
                  <a:moveTo>
                    <a:pt x="47493" y="39318"/>
                  </a:moveTo>
                  <a:cubicBezTo>
                    <a:pt x="47917" y="39318"/>
                    <a:pt x="48345" y="39357"/>
                    <a:pt x="48771" y="39436"/>
                  </a:cubicBezTo>
                  <a:cubicBezTo>
                    <a:pt x="48242" y="40054"/>
                    <a:pt x="47839" y="40762"/>
                    <a:pt x="47579" y="41523"/>
                  </a:cubicBezTo>
                  <a:cubicBezTo>
                    <a:pt x="47579" y="41532"/>
                    <a:pt x="47579" y="41532"/>
                    <a:pt x="47579" y="41541"/>
                  </a:cubicBezTo>
                  <a:lnTo>
                    <a:pt x="47561" y="41586"/>
                  </a:lnTo>
                  <a:cubicBezTo>
                    <a:pt x="47337" y="42267"/>
                    <a:pt x="47239" y="42984"/>
                    <a:pt x="47275" y="43710"/>
                  </a:cubicBezTo>
                  <a:cubicBezTo>
                    <a:pt x="46033" y="42406"/>
                    <a:pt x="44274" y="41568"/>
                    <a:pt x="42406" y="41568"/>
                  </a:cubicBezTo>
                  <a:cubicBezTo>
                    <a:pt x="42386" y="41568"/>
                    <a:pt x="42366" y="41568"/>
                    <a:pt x="42346" y="41568"/>
                  </a:cubicBezTo>
                  <a:cubicBezTo>
                    <a:pt x="43684" y="40121"/>
                    <a:pt x="45557" y="39318"/>
                    <a:pt x="47493" y="39318"/>
                  </a:cubicBezTo>
                  <a:close/>
                  <a:moveTo>
                    <a:pt x="60506" y="39318"/>
                  </a:moveTo>
                  <a:cubicBezTo>
                    <a:pt x="62442" y="39318"/>
                    <a:pt x="64315" y="40121"/>
                    <a:pt x="65653" y="41568"/>
                  </a:cubicBezTo>
                  <a:cubicBezTo>
                    <a:pt x="65633" y="41568"/>
                    <a:pt x="65613" y="41568"/>
                    <a:pt x="65593" y="41568"/>
                  </a:cubicBezTo>
                  <a:cubicBezTo>
                    <a:pt x="63724" y="41568"/>
                    <a:pt x="61965" y="42398"/>
                    <a:pt x="60715" y="43710"/>
                  </a:cubicBezTo>
                  <a:cubicBezTo>
                    <a:pt x="60751" y="42984"/>
                    <a:pt x="60662" y="42267"/>
                    <a:pt x="60438" y="41586"/>
                  </a:cubicBezTo>
                  <a:cubicBezTo>
                    <a:pt x="60438" y="41577"/>
                    <a:pt x="60429" y="41559"/>
                    <a:pt x="60420" y="41550"/>
                  </a:cubicBezTo>
                  <a:cubicBezTo>
                    <a:pt x="60420" y="41541"/>
                    <a:pt x="60420" y="41532"/>
                    <a:pt x="60411" y="41532"/>
                  </a:cubicBezTo>
                  <a:cubicBezTo>
                    <a:pt x="60151" y="40762"/>
                    <a:pt x="59748" y="40054"/>
                    <a:pt x="59228" y="39436"/>
                  </a:cubicBezTo>
                  <a:cubicBezTo>
                    <a:pt x="59654" y="39357"/>
                    <a:pt x="60082" y="39318"/>
                    <a:pt x="60506" y="39318"/>
                  </a:cubicBezTo>
                  <a:close/>
                  <a:moveTo>
                    <a:pt x="23963" y="39353"/>
                  </a:moveTo>
                  <a:cubicBezTo>
                    <a:pt x="24391" y="39353"/>
                    <a:pt x="24821" y="39392"/>
                    <a:pt x="25250" y="39472"/>
                  </a:cubicBezTo>
                  <a:cubicBezTo>
                    <a:pt x="24255" y="40654"/>
                    <a:pt x="23673" y="42151"/>
                    <a:pt x="23753" y="43746"/>
                  </a:cubicBezTo>
                  <a:cubicBezTo>
                    <a:pt x="22512" y="42442"/>
                    <a:pt x="20744" y="41604"/>
                    <a:pt x="18884" y="41604"/>
                  </a:cubicBezTo>
                  <a:cubicBezTo>
                    <a:pt x="18864" y="41604"/>
                    <a:pt x="18845" y="41604"/>
                    <a:pt x="18825" y="41604"/>
                  </a:cubicBezTo>
                  <a:cubicBezTo>
                    <a:pt x="18805" y="41604"/>
                    <a:pt x="18786" y="41604"/>
                    <a:pt x="18766" y="41604"/>
                  </a:cubicBezTo>
                  <a:cubicBezTo>
                    <a:pt x="16897" y="41604"/>
                    <a:pt x="15129" y="42442"/>
                    <a:pt x="13888" y="43746"/>
                  </a:cubicBezTo>
                  <a:cubicBezTo>
                    <a:pt x="13951" y="42160"/>
                    <a:pt x="13368" y="40663"/>
                    <a:pt x="12382" y="39480"/>
                  </a:cubicBezTo>
                  <a:lnTo>
                    <a:pt x="12391" y="39472"/>
                  </a:lnTo>
                  <a:cubicBezTo>
                    <a:pt x="12820" y="39392"/>
                    <a:pt x="13250" y="39353"/>
                    <a:pt x="13678" y="39353"/>
                  </a:cubicBezTo>
                  <a:cubicBezTo>
                    <a:pt x="15611" y="39353"/>
                    <a:pt x="17482" y="40150"/>
                    <a:pt x="18825" y="41595"/>
                  </a:cubicBezTo>
                  <a:cubicBezTo>
                    <a:pt x="20161" y="40150"/>
                    <a:pt x="22031" y="39353"/>
                    <a:pt x="23963" y="39353"/>
                  </a:cubicBezTo>
                  <a:close/>
                  <a:moveTo>
                    <a:pt x="107663" y="39105"/>
                  </a:moveTo>
                  <a:cubicBezTo>
                    <a:pt x="109597" y="39105"/>
                    <a:pt x="111471" y="39906"/>
                    <a:pt x="112812" y="41353"/>
                  </a:cubicBezTo>
                  <a:cubicBezTo>
                    <a:pt x="112793" y="41353"/>
                    <a:pt x="112774" y="41353"/>
                    <a:pt x="112756" y="41353"/>
                  </a:cubicBezTo>
                  <a:cubicBezTo>
                    <a:pt x="110769" y="41353"/>
                    <a:pt x="108902" y="42299"/>
                    <a:pt x="107650" y="43755"/>
                  </a:cubicBezTo>
                  <a:lnTo>
                    <a:pt x="107650" y="43755"/>
                  </a:lnTo>
                  <a:cubicBezTo>
                    <a:pt x="107803" y="42088"/>
                    <a:pt x="107211" y="40511"/>
                    <a:pt x="106172" y="39274"/>
                  </a:cubicBezTo>
                  <a:lnTo>
                    <a:pt x="106172" y="39265"/>
                  </a:lnTo>
                  <a:cubicBezTo>
                    <a:pt x="106668" y="39158"/>
                    <a:pt x="107167" y="39105"/>
                    <a:pt x="107663" y="39105"/>
                  </a:cubicBezTo>
                  <a:close/>
                  <a:moveTo>
                    <a:pt x="37187" y="39310"/>
                  </a:moveTo>
                  <a:cubicBezTo>
                    <a:pt x="39118" y="39310"/>
                    <a:pt x="40989" y="40106"/>
                    <a:pt x="42328" y="41559"/>
                  </a:cubicBezTo>
                  <a:cubicBezTo>
                    <a:pt x="42310" y="41559"/>
                    <a:pt x="42291" y="41559"/>
                    <a:pt x="42273" y="41559"/>
                  </a:cubicBezTo>
                  <a:cubicBezTo>
                    <a:pt x="40286" y="41559"/>
                    <a:pt x="38419" y="42505"/>
                    <a:pt x="37167" y="43952"/>
                  </a:cubicBezTo>
                  <a:cubicBezTo>
                    <a:pt x="37320" y="42294"/>
                    <a:pt x="36728" y="40708"/>
                    <a:pt x="35689" y="39480"/>
                  </a:cubicBezTo>
                  <a:lnTo>
                    <a:pt x="35689" y="39472"/>
                  </a:lnTo>
                  <a:cubicBezTo>
                    <a:pt x="36187" y="39363"/>
                    <a:pt x="36689" y="39310"/>
                    <a:pt x="37187" y="39310"/>
                  </a:cubicBezTo>
                  <a:close/>
                  <a:moveTo>
                    <a:pt x="124475" y="37261"/>
                  </a:moveTo>
                  <a:cubicBezTo>
                    <a:pt x="127048" y="37261"/>
                    <a:pt x="129621" y="38627"/>
                    <a:pt x="130527" y="41362"/>
                  </a:cubicBezTo>
                  <a:cubicBezTo>
                    <a:pt x="130751" y="42043"/>
                    <a:pt x="130867" y="42760"/>
                    <a:pt x="130867" y="43486"/>
                  </a:cubicBezTo>
                  <a:cubicBezTo>
                    <a:pt x="130392" y="43384"/>
                    <a:pt x="129914" y="43334"/>
                    <a:pt x="129439" y="43334"/>
                  </a:cubicBezTo>
                  <a:cubicBezTo>
                    <a:pt x="127578" y="43334"/>
                    <a:pt x="125778" y="44101"/>
                    <a:pt x="124478" y="45493"/>
                  </a:cubicBezTo>
                  <a:cubicBezTo>
                    <a:pt x="123206" y="44113"/>
                    <a:pt x="121405" y="43333"/>
                    <a:pt x="119532" y="43333"/>
                  </a:cubicBezTo>
                  <a:cubicBezTo>
                    <a:pt x="119039" y="43333"/>
                    <a:pt x="118555" y="43387"/>
                    <a:pt x="118089" y="43486"/>
                  </a:cubicBezTo>
                  <a:cubicBezTo>
                    <a:pt x="118089" y="42760"/>
                    <a:pt x="118197" y="42034"/>
                    <a:pt x="118430" y="41344"/>
                  </a:cubicBezTo>
                  <a:cubicBezTo>
                    <a:pt x="119339" y="38623"/>
                    <a:pt x="121907" y="37261"/>
                    <a:pt x="124475" y="37261"/>
                  </a:cubicBezTo>
                  <a:close/>
                  <a:moveTo>
                    <a:pt x="77632" y="37306"/>
                  </a:moveTo>
                  <a:cubicBezTo>
                    <a:pt x="80806" y="37306"/>
                    <a:pt x="83980" y="39382"/>
                    <a:pt x="84022" y="43538"/>
                  </a:cubicBezTo>
                  <a:lnTo>
                    <a:pt x="84022" y="43538"/>
                  </a:lnTo>
                  <a:cubicBezTo>
                    <a:pt x="83549" y="43437"/>
                    <a:pt x="83074" y="43388"/>
                    <a:pt x="82603" y="43388"/>
                  </a:cubicBezTo>
                  <a:cubicBezTo>
                    <a:pt x="80742" y="43388"/>
                    <a:pt x="78941" y="44154"/>
                    <a:pt x="77642" y="45547"/>
                  </a:cubicBezTo>
                  <a:cubicBezTo>
                    <a:pt x="76360" y="44167"/>
                    <a:pt x="74568" y="43387"/>
                    <a:pt x="72687" y="43387"/>
                  </a:cubicBezTo>
                  <a:cubicBezTo>
                    <a:pt x="72203" y="43387"/>
                    <a:pt x="71719" y="43441"/>
                    <a:pt x="71244" y="43540"/>
                  </a:cubicBezTo>
                  <a:cubicBezTo>
                    <a:pt x="71280" y="39385"/>
                    <a:pt x="74456" y="37306"/>
                    <a:pt x="77632" y="37306"/>
                  </a:cubicBezTo>
                  <a:close/>
                  <a:moveTo>
                    <a:pt x="100947" y="37306"/>
                  </a:moveTo>
                  <a:cubicBezTo>
                    <a:pt x="104122" y="37306"/>
                    <a:pt x="107296" y="39383"/>
                    <a:pt x="107337" y="43540"/>
                  </a:cubicBezTo>
                  <a:cubicBezTo>
                    <a:pt x="106864" y="43438"/>
                    <a:pt x="106386" y="43388"/>
                    <a:pt x="105913" y="43388"/>
                  </a:cubicBezTo>
                  <a:cubicBezTo>
                    <a:pt x="104054" y="43388"/>
                    <a:pt x="102249" y="44154"/>
                    <a:pt x="100957" y="45547"/>
                  </a:cubicBezTo>
                  <a:cubicBezTo>
                    <a:pt x="99676" y="44167"/>
                    <a:pt x="97883" y="43387"/>
                    <a:pt x="96002" y="43387"/>
                  </a:cubicBezTo>
                  <a:cubicBezTo>
                    <a:pt x="95518" y="43387"/>
                    <a:pt x="95034" y="43441"/>
                    <a:pt x="94559" y="43540"/>
                  </a:cubicBezTo>
                  <a:cubicBezTo>
                    <a:pt x="94595" y="39385"/>
                    <a:pt x="97771" y="37306"/>
                    <a:pt x="100947" y="37306"/>
                  </a:cubicBezTo>
                  <a:close/>
                  <a:moveTo>
                    <a:pt x="54009" y="37465"/>
                  </a:moveTo>
                  <a:cubicBezTo>
                    <a:pt x="56582" y="37465"/>
                    <a:pt x="59156" y="38830"/>
                    <a:pt x="60061" y="41559"/>
                  </a:cubicBezTo>
                  <a:cubicBezTo>
                    <a:pt x="60285" y="42249"/>
                    <a:pt x="60393" y="42966"/>
                    <a:pt x="60393" y="43692"/>
                  </a:cubicBezTo>
                  <a:cubicBezTo>
                    <a:pt x="59920" y="43590"/>
                    <a:pt x="59442" y="43540"/>
                    <a:pt x="58969" y="43540"/>
                  </a:cubicBezTo>
                  <a:cubicBezTo>
                    <a:pt x="57110" y="43540"/>
                    <a:pt x="55305" y="44307"/>
                    <a:pt x="54013" y="45699"/>
                  </a:cubicBezTo>
                  <a:cubicBezTo>
                    <a:pt x="52739" y="44318"/>
                    <a:pt x="50951" y="43539"/>
                    <a:pt x="49072" y="43539"/>
                  </a:cubicBezTo>
                  <a:cubicBezTo>
                    <a:pt x="49061" y="43539"/>
                    <a:pt x="49051" y="43540"/>
                    <a:pt x="49040" y="43540"/>
                  </a:cubicBezTo>
                  <a:cubicBezTo>
                    <a:pt x="48556" y="43540"/>
                    <a:pt x="48072" y="43593"/>
                    <a:pt x="47597" y="43692"/>
                  </a:cubicBezTo>
                  <a:cubicBezTo>
                    <a:pt x="47597" y="42966"/>
                    <a:pt x="47714" y="42249"/>
                    <a:pt x="47938" y="41559"/>
                  </a:cubicBezTo>
                  <a:lnTo>
                    <a:pt x="47956" y="41550"/>
                  </a:lnTo>
                  <a:cubicBezTo>
                    <a:pt x="48865" y="38827"/>
                    <a:pt x="51437" y="37465"/>
                    <a:pt x="54009" y="37465"/>
                  </a:cubicBezTo>
                  <a:close/>
                  <a:moveTo>
                    <a:pt x="7163" y="37500"/>
                  </a:moveTo>
                  <a:cubicBezTo>
                    <a:pt x="10339" y="37500"/>
                    <a:pt x="13516" y="39579"/>
                    <a:pt x="13556" y="43737"/>
                  </a:cubicBezTo>
                  <a:cubicBezTo>
                    <a:pt x="13079" y="43632"/>
                    <a:pt x="12598" y="43582"/>
                    <a:pt x="12120" y="43582"/>
                  </a:cubicBezTo>
                  <a:cubicBezTo>
                    <a:pt x="10263" y="43582"/>
                    <a:pt x="8460" y="44350"/>
                    <a:pt x="7163" y="45739"/>
                  </a:cubicBezTo>
                  <a:lnTo>
                    <a:pt x="7163" y="45739"/>
                  </a:lnTo>
                  <a:cubicBezTo>
                    <a:pt x="5882" y="44362"/>
                    <a:pt x="4092" y="43584"/>
                    <a:pt x="2212" y="43584"/>
                  </a:cubicBezTo>
                  <a:cubicBezTo>
                    <a:pt x="1728" y="43584"/>
                    <a:pt x="1245" y="43638"/>
                    <a:pt x="770" y="43737"/>
                  </a:cubicBezTo>
                  <a:cubicBezTo>
                    <a:pt x="810" y="39579"/>
                    <a:pt x="3987" y="37500"/>
                    <a:pt x="7163" y="37500"/>
                  </a:cubicBezTo>
                  <a:close/>
                  <a:moveTo>
                    <a:pt x="30463" y="37509"/>
                  </a:moveTo>
                  <a:cubicBezTo>
                    <a:pt x="33636" y="37509"/>
                    <a:pt x="36811" y="39587"/>
                    <a:pt x="36854" y="43742"/>
                  </a:cubicBezTo>
                  <a:lnTo>
                    <a:pt x="36854" y="43742"/>
                  </a:lnTo>
                  <a:cubicBezTo>
                    <a:pt x="36384" y="43642"/>
                    <a:pt x="35912" y="43594"/>
                    <a:pt x="35443" y="43594"/>
                  </a:cubicBezTo>
                  <a:cubicBezTo>
                    <a:pt x="33580" y="43594"/>
                    <a:pt x="31775" y="44360"/>
                    <a:pt x="30483" y="45753"/>
                  </a:cubicBezTo>
                  <a:cubicBezTo>
                    <a:pt x="29201" y="44373"/>
                    <a:pt x="27409" y="43593"/>
                    <a:pt x="25528" y="43593"/>
                  </a:cubicBezTo>
                  <a:cubicBezTo>
                    <a:pt x="25044" y="43593"/>
                    <a:pt x="24560" y="43638"/>
                    <a:pt x="24085" y="43746"/>
                  </a:cubicBezTo>
                  <a:cubicBezTo>
                    <a:pt x="24116" y="39588"/>
                    <a:pt x="27288" y="37509"/>
                    <a:pt x="30463" y="37509"/>
                  </a:cubicBezTo>
                  <a:close/>
                  <a:moveTo>
                    <a:pt x="119327" y="43718"/>
                  </a:moveTo>
                  <a:cubicBezTo>
                    <a:pt x="121267" y="43718"/>
                    <a:pt x="123141" y="44520"/>
                    <a:pt x="124478" y="45968"/>
                  </a:cubicBezTo>
                  <a:cubicBezTo>
                    <a:pt x="124458" y="45968"/>
                    <a:pt x="124439" y="45968"/>
                    <a:pt x="124419" y="45968"/>
                  </a:cubicBezTo>
                  <a:cubicBezTo>
                    <a:pt x="122550" y="45968"/>
                    <a:pt x="120782" y="46806"/>
                    <a:pt x="119541" y="48109"/>
                  </a:cubicBezTo>
                  <a:cubicBezTo>
                    <a:pt x="119622" y="46514"/>
                    <a:pt x="119039" y="45018"/>
                    <a:pt x="118045" y="43835"/>
                  </a:cubicBezTo>
                  <a:cubicBezTo>
                    <a:pt x="118472" y="43756"/>
                    <a:pt x="118901" y="43718"/>
                    <a:pt x="119327" y="43718"/>
                  </a:cubicBezTo>
                  <a:close/>
                  <a:moveTo>
                    <a:pt x="129624" y="43718"/>
                  </a:moveTo>
                  <a:cubicBezTo>
                    <a:pt x="130049" y="43718"/>
                    <a:pt x="130477" y="43756"/>
                    <a:pt x="130903" y="43835"/>
                  </a:cubicBezTo>
                  <a:cubicBezTo>
                    <a:pt x="129908" y="45018"/>
                    <a:pt x="129326" y="46523"/>
                    <a:pt x="129415" y="48109"/>
                  </a:cubicBezTo>
                  <a:cubicBezTo>
                    <a:pt x="128165" y="46806"/>
                    <a:pt x="126397" y="45968"/>
                    <a:pt x="124537" y="45968"/>
                  </a:cubicBezTo>
                  <a:cubicBezTo>
                    <a:pt x="124517" y="45968"/>
                    <a:pt x="124498" y="45968"/>
                    <a:pt x="124478" y="45968"/>
                  </a:cubicBezTo>
                  <a:cubicBezTo>
                    <a:pt x="125815" y="44520"/>
                    <a:pt x="127689" y="43718"/>
                    <a:pt x="129624" y="43718"/>
                  </a:cubicBezTo>
                  <a:close/>
                  <a:moveTo>
                    <a:pt x="82779" y="43762"/>
                  </a:moveTo>
                  <a:cubicBezTo>
                    <a:pt x="83204" y="43762"/>
                    <a:pt x="83632" y="43801"/>
                    <a:pt x="84057" y="43880"/>
                  </a:cubicBezTo>
                  <a:cubicBezTo>
                    <a:pt x="83063" y="45063"/>
                    <a:pt x="82480" y="46559"/>
                    <a:pt x="82561" y="48154"/>
                  </a:cubicBezTo>
                  <a:cubicBezTo>
                    <a:pt x="81320" y="46851"/>
                    <a:pt x="79552" y="46012"/>
                    <a:pt x="77683" y="46012"/>
                  </a:cubicBezTo>
                  <a:cubicBezTo>
                    <a:pt x="77666" y="46012"/>
                    <a:pt x="77650" y="46012"/>
                    <a:pt x="77633" y="46013"/>
                  </a:cubicBezTo>
                  <a:lnTo>
                    <a:pt x="77633" y="46013"/>
                  </a:lnTo>
                  <a:cubicBezTo>
                    <a:pt x="78970" y="44565"/>
                    <a:pt x="80844" y="43762"/>
                    <a:pt x="82779" y="43762"/>
                  </a:cubicBezTo>
                  <a:close/>
                  <a:moveTo>
                    <a:pt x="59124" y="43911"/>
                  </a:moveTo>
                  <a:cubicBezTo>
                    <a:pt x="59554" y="43911"/>
                    <a:pt x="59988" y="43951"/>
                    <a:pt x="60420" y="44032"/>
                  </a:cubicBezTo>
                  <a:cubicBezTo>
                    <a:pt x="59425" y="45224"/>
                    <a:pt x="58843" y="46721"/>
                    <a:pt x="58932" y="48316"/>
                  </a:cubicBezTo>
                  <a:lnTo>
                    <a:pt x="58923" y="48307"/>
                  </a:lnTo>
                  <a:cubicBezTo>
                    <a:pt x="57682" y="47003"/>
                    <a:pt x="55914" y="46165"/>
                    <a:pt x="54045" y="46165"/>
                  </a:cubicBezTo>
                  <a:cubicBezTo>
                    <a:pt x="54026" y="46165"/>
                    <a:pt x="54006" y="46165"/>
                    <a:pt x="53986" y="46165"/>
                  </a:cubicBezTo>
                  <a:cubicBezTo>
                    <a:pt x="53966" y="46165"/>
                    <a:pt x="53947" y="46165"/>
                    <a:pt x="53927" y="46165"/>
                  </a:cubicBezTo>
                  <a:cubicBezTo>
                    <a:pt x="52067" y="46165"/>
                    <a:pt x="50299" y="47003"/>
                    <a:pt x="49049" y="48307"/>
                  </a:cubicBezTo>
                  <a:cubicBezTo>
                    <a:pt x="49138" y="46712"/>
                    <a:pt x="48556" y="45206"/>
                    <a:pt x="47561" y="44032"/>
                  </a:cubicBezTo>
                  <a:cubicBezTo>
                    <a:pt x="47990" y="43953"/>
                    <a:pt x="48420" y="43914"/>
                    <a:pt x="48848" y="43914"/>
                  </a:cubicBezTo>
                  <a:cubicBezTo>
                    <a:pt x="50781" y="43914"/>
                    <a:pt x="52652" y="44711"/>
                    <a:pt x="53995" y="46156"/>
                  </a:cubicBezTo>
                  <a:cubicBezTo>
                    <a:pt x="55328" y="44713"/>
                    <a:pt x="57194" y="43911"/>
                    <a:pt x="59124" y="43911"/>
                  </a:cubicBezTo>
                  <a:close/>
                  <a:moveTo>
                    <a:pt x="25317" y="43968"/>
                  </a:moveTo>
                  <a:cubicBezTo>
                    <a:pt x="27250" y="43968"/>
                    <a:pt x="29122" y="44764"/>
                    <a:pt x="30465" y="46210"/>
                  </a:cubicBezTo>
                  <a:lnTo>
                    <a:pt x="30465" y="46210"/>
                  </a:lnTo>
                  <a:cubicBezTo>
                    <a:pt x="30462" y="46210"/>
                    <a:pt x="30459" y="46210"/>
                    <a:pt x="30456" y="46210"/>
                  </a:cubicBezTo>
                  <a:cubicBezTo>
                    <a:pt x="30446" y="46210"/>
                    <a:pt x="30436" y="46210"/>
                    <a:pt x="30426" y="46210"/>
                  </a:cubicBezTo>
                  <a:cubicBezTo>
                    <a:pt x="28546" y="46210"/>
                    <a:pt x="26775" y="47041"/>
                    <a:pt x="25519" y="48351"/>
                  </a:cubicBezTo>
                  <a:cubicBezTo>
                    <a:pt x="25608" y="46765"/>
                    <a:pt x="25026" y="45269"/>
                    <a:pt x="24031" y="44086"/>
                  </a:cubicBezTo>
                  <a:cubicBezTo>
                    <a:pt x="24460" y="44007"/>
                    <a:pt x="24890" y="43968"/>
                    <a:pt x="25317" y="43968"/>
                  </a:cubicBezTo>
                  <a:close/>
                  <a:moveTo>
                    <a:pt x="106094" y="43751"/>
                  </a:moveTo>
                  <a:cubicBezTo>
                    <a:pt x="106570" y="43751"/>
                    <a:pt x="107049" y="43799"/>
                    <a:pt x="107525" y="43898"/>
                  </a:cubicBezTo>
                  <a:cubicBezTo>
                    <a:pt x="106512" y="45161"/>
                    <a:pt x="105939" y="46747"/>
                    <a:pt x="106127" y="48423"/>
                  </a:cubicBezTo>
                  <a:lnTo>
                    <a:pt x="106118" y="48414"/>
                  </a:lnTo>
                  <a:cubicBezTo>
                    <a:pt x="104866" y="46958"/>
                    <a:pt x="102990" y="46012"/>
                    <a:pt x="100995" y="46012"/>
                  </a:cubicBezTo>
                  <a:cubicBezTo>
                    <a:pt x="100976" y="46012"/>
                    <a:pt x="100958" y="46013"/>
                    <a:pt x="100939" y="46013"/>
                  </a:cubicBezTo>
                  <a:cubicBezTo>
                    <a:pt x="100919" y="46012"/>
                    <a:pt x="100899" y="46012"/>
                    <a:pt x="100879" y="46012"/>
                  </a:cubicBezTo>
                  <a:cubicBezTo>
                    <a:pt x="99020" y="46012"/>
                    <a:pt x="97252" y="46842"/>
                    <a:pt x="96011" y="48154"/>
                  </a:cubicBezTo>
                  <a:cubicBezTo>
                    <a:pt x="96091" y="46559"/>
                    <a:pt x="95509" y="45054"/>
                    <a:pt x="94514" y="43880"/>
                  </a:cubicBezTo>
                  <a:cubicBezTo>
                    <a:pt x="94946" y="43798"/>
                    <a:pt x="95380" y="43758"/>
                    <a:pt x="95811" y="43758"/>
                  </a:cubicBezTo>
                  <a:cubicBezTo>
                    <a:pt x="97740" y="43758"/>
                    <a:pt x="99607" y="44561"/>
                    <a:pt x="100948" y="46004"/>
                  </a:cubicBezTo>
                  <a:cubicBezTo>
                    <a:pt x="102286" y="44551"/>
                    <a:pt x="104160" y="43751"/>
                    <a:pt x="106094" y="43751"/>
                  </a:cubicBezTo>
                  <a:close/>
                  <a:moveTo>
                    <a:pt x="70812" y="39306"/>
                  </a:moveTo>
                  <a:cubicBezTo>
                    <a:pt x="71289" y="39306"/>
                    <a:pt x="71770" y="39355"/>
                    <a:pt x="72248" y="39454"/>
                  </a:cubicBezTo>
                  <a:cubicBezTo>
                    <a:pt x="71271" y="40699"/>
                    <a:pt x="70742" y="42276"/>
                    <a:pt x="70939" y="43925"/>
                  </a:cubicBezTo>
                  <a:cubicBezTo>
                    <a:pt x="71449" y="43811"/>
                    <a:pt x="71962" y="43756"/>
                    <a:pt x="72472" y="43756"/>
                  </a:cubicBezTo>
                  <a:cubicBezTo>
                    <a:pt x="74409" y="43756"/>
                    <a:pt x="76285" y="44558"/>
                    <a:pt x="77633" y="46013"/>
                  </a:cubicBezTo>
                  <a:lnTo>
                    <a:pt x="77633" y="46013"/>
                  </a:lnTo>
                  <a:cubicBezTo>
                    <a:pt x="77630" y="46013"/>
                    <a:pt x="77627" y="46013"/>
                    <a:pt x="77624" y="46013"/>
                  </a:cubicBezTo>
                  <a:cubicBezTo>
                    <a:pt x="77606" y="46013"/>
                    <a:pt x="77588" y="46012"/>
                    <a:pt x="77570" y="46012"/>
                  </a:cubicBezTo>
                  <a:cubicBezTo>
                    <a:pt x="75529" y="46012"/>
                    <a:pt x="73598" y="47021"/>
                    <a:pt x="72346" y="48540"/>
                  </a:cubicBezTo>
                  <a:cubicBezTo>
                    <a:pt x="72703" y="44850"/>
                    <a:pt x="69416" y="41568"/>
                    <a:pt x="65713" y="41568"/>
                  </a:cubicBezTo>
                  <a:cubicBezTo>
                    <a:pt x="65693" y="41568"/>
                    <a:pt x="65673" y="41568"/>
                    <a:pt x="65653" y="41568"/>
                  </a:cubicBezTo>
                  <a:lnTo>
                    <a:pt x="65653" y="41559"/>
                  </a:lnTo>
                  <a:cubicBezTo>
                    <a:pt x="66997" y="40107"/>
                    <a:pt x="68873" y="39306"/>
                    <a:pt x="70812" y="39306"/>
                  </a:cubicBezTo>
                  <a:close/>
                  <a:moveTo>
                    <a:pt x="35618" y="43957"/>
                  </a:moveTo>
                  <a:cubicBezTo>
                    <a:pt x="36091" y="43957"/>
                    <a:pt x="36568" y="44006"/>
                    <a:pt x="37042" y="44104"/>
                  </a:cubicBezTo>
                  <a:cubicBezTo>
                    <a:pt x="36020" y="45350"/>
                    <a:pt x="35456" y="46945"/>
                    <a:pt x="35635" y="48620"/>
                  </a:cubicBezTo>
                  <a:cubicBezTo>
                    <a:pt x="34383" y="47164"/>
                    <a:pt x="32507" y="46210"/>
                    <a:pt x="30511" y="46210"/>
                  </a:cubicBezTo>
                  <a:cubicBezTo>
                    <a:pt x="30496" y="46210"/>
                    <a:pt x="30480" y="46210"/>
                    <a:pt x="30465" y="46210"/>
                  </a:cubicBezTo>
                  <a:lnTo>
                    <a:pt x="30465" y="46210"/>
                  </a:lnTo>
                  <a:cubicBezTo>
                    <a:pt x="31804" y="44762"/>
                    <a:pt x="33682" y="43957"/>
                    <a:pt x="35618" y="43957"/>
                  </a:cubicBezTo>
                  <a:close/>
                  <a:moveTo>
                    <a:pt x="112822" y="41864"/>
                  </a:moveTo>
                  <a:cubicBezTo>
                    <a:pt x="115997" y="41864"/>
                    <a:pt x="119174" y="43943"/>
                    <a:pt x="119218" y="48100"/>
                  </a:cubicBezTo>
                  <a:cubicBezTo>
                    <a:pt x="118743" y="47999"/>
                    <a:pt x="118265" y="47949"/>
                    <a:pt x="117790" y="47949"/>
                  </a:cubicBezTo>
                  <a:cubicBezTo>
                    <a:pt x="115926" y="47949"/>
                    <a:pt x="114120" y="48715"/>
                    <a:pt x="112821" y="50108"/>
                  </a:cubicBezTo>
                  <a:cubicBezTo>
                    <a:pt x="111548" y="48728"/>
                    <a:pt x="109756" y="47948"/>
                    <a:pt x="107874" y="47948"/>
                  </a:cubicBezTo>
                  <a:cubicBezTo>
                    <a:pt x="107391" y="47948"/>
                    <a:pt x="106907" y="48002"/>
                    <a:pt x="106432" y="48100"/>
                  </a:cubicBezTo>
                  <a:cubicBezTo>
                    <a:pt x="106472" y="43943"/>
                    <a:pt x="109646" y="41864"/>
                    <a:pt x="112822" y="41864"/>
                  </a:cubicBezTo>
                  <a:close/>
                  <a:moveTo>
                    <a:pt x="136132" y="41864"/>
                  </a:moveTo>
                  <a:cubicBezTo>
                    <a:pt x="139308" y="41864"/>
                    <a:pt x="142484" y="43943"/>
                    <a:pt x="142525" y="48100"/>
                  </a:cubicBezTo>
                  <a:cubicBezTo>
                    <a:pt x="142051" y="47999"/>
                    <a:pt x="141574" y="47949"/>
                    <a:pt x="141100" y="47949"/>
                  </a:cubicBezTo>
                  <a:cubicBezTo>
                    <a:pt x="139242" y="47949"/>
                    <a:pt x="137437" y="48715"/>
                    <a:pt x="136145" y="50108"/>
                  </a:cubicBezTo>
                  <a:cubicBezTo>
                    <a:pt x="134863" y="48728"/>
                    <a:pt x="133071" y="47948"/>
                    <a:pt x="131190" y="47948"/>
                  </a:cubicBezTo>
                  <a:cubicBezTo>
                    <a:pt x="130706" y="47948"/>
                    <a:pt x="130222" y="48002"/>
                    <a:pt x="129747" y="48100"/>
                  </a:cubicBezTo>
                  <a:cubicBezTo>
                    <a:pt x="129783" y="43943"/>
                    <a:pt x="132957" y="41864"/>
                    <a:pt x="136132" y="41864"/>
                  </a:cubicBezTo>
                  <a:close/>
                  <a:moveTo>
                    <a:pt x="89293" y="41912"/>
                  </a:moveTo>
                  <a:cubicBezTo>
                    <a:pt x="92468" y="41912"/>
                    <a:pt x="95642" y="43988"/>
                    <a:pt x="95679" y="48143"/>
                  </a:cubicBezTo>
                  <a:lnTo>
                    <a:pt x="95679" y="48143"/>
                  </a:lnTo>
                  <a:cubicBezTo>
                    <a:pt x="95207" y="48043"/>
                    <a:pt x="94732" y="47994"/>
                    <a:pt x="94260" y="47994"/>
                  </a:cubicBezTo>
                  <a:cubicBezTo>
                    <a:pt x="92399" y="47994"/>
                    <a:pt x="90599" y="48760"/>
                    <a:pt x="89299" y="50152"/>
                  </a:cubicBezTo>
                  <a:cubicBezTo>
                    <a:pt x="88018" y="48773"/>
                    <a:pt x="86226" y="47993"/>
                    <a:pt x="84344" y="47993"/>
                  </a:cubicBezTo>
                  <a:cubicBezTo>
                    <a:pt x="83860" y="47993"/>
                    <a:pt x="83376" y="48047"/>
                    <a:pt x="82902" y="48145"/>
                  </a:cubicBezTo>
                  <a:cubicBezTo>
                    <a:pt x="82937" y="43991"/>
                    <a:pt x="86116" y="41912"/>
                    <a:pt x="89293" y="41912"/>
                  </a:cubicBezTo>
                  <a:close/>
                  <a:moveTo>
                    <a:pt x="42335" y="42067"/>
                  </a:moveTo>
                  <a:cubicBezTo>
                    <a:pt x="45509" y="42067"/>
                    <a:pt x="48681" y="44143"/>
                    <a:pt x="48726" y="48298"/>
                  </a:cubicBezTo>
                  <a:lnTo>
                    <a:pt x="48726" y="48298"/>
                  </a:lnTo>
                  <a:cubicBezTo>
                    <a:pt x="48251" y="48196"/>
                    <a:pt x="47772" y="48146"/>
                    <a:pt x="47298" y="48146"/>
                  </a:cubicBezTo>
                  <a:cubicBezTo>
                    <a:pt x="45434" y="48146"/>
                    <a:pt x="43630" y="48912"/>
                    <a:pt x="42337" y="50305"/>
                  </a:cubicBezTo>
                  <a:cubicBezTo>
                    <a:pt x="41056" y="48925"/>
                    <a:pt x="39264" y="48145"/>
                    <a:pt x="37382" y="48145"/>
                  </a:cubicBezTo>
                  <a:cubicBezTo>
                    <a:pt x="36898" y="48145"/>
                    <a:pt x="36415" y="48199"/>
                    <a:pt x="35940" y="48307"/>
                  </a:cubicBezTo>
                  <a:cubicBezTo>
                    <a:pt x="35980" y="44148"/>
                    <a:pt x="39158" y="42067"/>
                    <a:pt x="42335" y="42067"/>
                  </a:cubicBezTo>
                  <a:close/>
                  <a:moveTo>
                    <a:pt x="65651" y="42067"/>
                  </a:moveTo>
                  <a:cubicBezTo>
                    <a:pt x="68826" y="42067"/>
                    <a:pt x="72001" y="44146"/>
                    <a:pt x="72041" y="48307"/>
                  </a:cubicBezTo>
                  <a:cubicBezTo>
                    <a:pt x="71563" y="48202"/>
                    <a:pt x="71080" y="48150"/>
                    <a:pt x="70601" y="48150"/>
                  </a:cubicBezTo>
                  <a:cubicBezTo>
                    <a:pt x="68748" y="48150"/>
                    <a:pt x="66948" y="48916"/>
                    <a:pt x="65653" y="50305"/>
                  </a:cubicBezTo>
                  <a:cubicBezTo>
                    <a:pt x="64371" y="48934"/>
                    <a:pt x="62579" y="48145"/>
                    <a:pt x="60697" y="48145"/>
                  </a:cubicBezTo>
                  <a:cubicBezTo>
                    <a:pt x="60214" y="48145"/>
                    <a:pt x="59730" y="48199"/>
                    <a:pt x="59255" y="48307"/>
                  </a:cubicBezTo>
                  <a:cubicBezTo>
                    <a:pt x="59295" y="44148"/>
                    <a:pt x="62473" y="42067"/>
                    <a:pt x="65651" y="42067"/>
                  </a:cubicBezTo>
                  <a:close/>
                  <a:moveTo>
                    <a:pt x="18806" y="42117"/>
                  </a:moveTo>
                  <a:cubicBezTo>
                    <a:pt x="21981" y="42117"/>
                    <a:pt x="25156" y="44198"/>
                    <a:pt x="25196" y="48360"/>
                  </a:cubicBezTo>
                  <a:cubicBezTo>
                    <a:pt x="24717" y="48255"/>
                    <a:pt x="24234" y="48204"/>
                    <a:pt x="23755" y="48204"/>
                  </a:cubicBezTo>
                  <a:cubicBezTo>
                    <a:pt x="21902" y="48204"/>
                    <a:pt x="20103" y="48970"/>
                    <a:pt x="18807" y="50359"/>
                  </a:cubicBezTo>
                  <a:cubicBezTo>
                    <a:pt x="17526" y="48988"/>
                    <a:pt x="15734" y="48199"/>
                    <a:pt x="13852" y="48199"/>
                  </a:cubicBezTo>
                  <a:cubicBezTo>
                    <a:pt x="13368" y="48199"/>
                    <a:pt x="12884" y="48253"/>
                    <a:pt x="12409" y="48360"/>
                  </a:cubicBezTo>
                  <a:cubicBezTo>
                    <a:pt x="12454" y="44198"/>
                    <a:pt x="15631" y="42117"/>
                    <a:pt x="18806" y="42117"/>
                  </a:cubicBezTo>
                  <a:close/>
                  <a:moveTo>
                    <a:pt x="117967" y="48323"/>
                  </a:moveTo>
                  <a:cubicBezTo>
                    <a:pt x="118392" y="48323"/>
                    <a:pt x="118820" y="48362"/>
                    <a:pt x="119245" y="48441"/>
                  </a:cubicBezTo>
                  <a:cubicBezTo>
                    <a:pt x="118253" y="49621"/>
                    <a:pt x="117671" y="51114"/>
                    <a:pt x="117757" y="52706"/>
                  </a:cubicBezTo>
                  <a:lnTo>
                    <a:pt x="117757" y="52706"/>
                  </a:lnTo>
                  <a:cubicBezTo>
                    <a:pt x="116507" y="51403"/>
                    <a:pt x="114740" y="50573"/>
                    <a:pt x="112880" y="50573"/>
                  </a:cubicBezTo>
                  <a:cubicBezTo>
                    <a:pt x="112860" y="50573"/>
                    <a:pt x="112840" y="50573"/>
                    <a:pt x="112821" y="50574"/>
                  </a:cubicBezTo>
                  <a:cubicBezTo>
                    <a:pt x="114158" y="49126"/>
                    <a:pt x="116031" y="48323"/>
                    <a:pt x="117967" y="48323"/>
                  </a:cubicBezTo>
                  <a:close/>
                  <a:moveTo>
                    <a:pt x="130990" y="48323"/>
                  </a:moveTo>
                  <a:cubicBezTo>
                    <a:pt x="132925" y="48323"/>
                    <a:pt x="134799" y="49126"/>
                    <a:pt x="136136" y="50574"/>
                  </a:cubicBezTo>
                  <a:cubicBezTo>
                    <a:pt x="136116" y="50573"/>
                    <a:pt x="136096" y="50573"/>
                    <a:pt x="136077" y="50573"/>
                  </a:cubicBezTo>
                  <a:cubicBezTo>
                    <a:pt x="134208" y="50573"/>
                    <a:pt x="132440" y="51412"/>
                    <a:pt x="131199" y="52715"/>
                  </a:cubicBezTo>
                  <a:cubicBezTo>
                    <a:pt x="131279" y="51120"/>
                    <a:pt x="130697" y="49624"/>
                    <a:pt x="129711" y="48441"/>
                  </a:cubicBezTo>
                  <a:cubicBezTo>
                    <a:pt x="130137" y="48362"/>
                    <a:pt x="130565" y="48323"/>
                    <a:pt x="130990" y="48323"/>
                  </a:cubicBezTo>
                  <a:close/>
                  <a:moveTo>
                    <a:pt x="94437" y="48359"/>
                  </a:moveTo>
                  <a:cubicBezTo>
                    <a:pt x="94862" y="48359"/>
                    <a:pt x="95289" y="48398"/>
                    <a:pt x="95715" y="48477"/>
                  </a:cubicBezTo>
                  <a:cubicBezTo>
                    <a:pt x="94722" y="49666"/>
                    <a:pt x="94140" y="51168"/>
                    <a:pt x="94227" y="52750"/>
                  </a:cubicBezTo>
                  <a:lnTo>
                    <a:pt x="94227" y="52750"/>
                  </a:lnTo>
                  <a:cubicBezTo>
                    <a:pt x="92986" y="51447"/>
                    <a:pt x="91219" y="50618"/>
                    <a:pt x="89350" y="50618"/>
                  </a:cubicBezTo>
                  <a:cubicBezTo>
                    <a:pt x="89330" y="50618"/>
                    <a:pt x="89310" y="50618"/>
                    <a:pt x="89290" y="50618"/>
                  </a:cubicBezTo>
                  <a:cubicBezTo>
                    <a:pt x="89270" y="50618"/>
                    <a:pt x="89250" y="50618"/>
                    <a:pt x="89231" y="50618"/>
                  </a:cubicBezTo>
                  <a:cubicBezTo>
                    <a:pt x="87362" y="50618"/>
                    <a:pt x="85603" y="51448"/>
                    <a:pt x="84353" y="52751"/>
                  </a:cubicBezTo>
                  <a:cubicBezTo>
                    <a:pt x="84443" y="51165"/>
                    <a:pt x="83860" y="49660"/>
                    <a:pt x="82866" y="48477"/>
                  </a:cubicBezTo>
                  <a:cubicBezTo>
                    <a:pt x="83291" y="48398"/>
                    <a:pt x="83719" y="48359"/>
                    <a:pt x="84144" y="48359"/>
                  </a:cubicBezTo>
                  <a:cubicBezTo>
                    <a:pt x="86080" y="48359"/>
                    <a:pt x="87955" y="49162"/>
                    <a:pt x="89299" y="50609"/>
                  </a:cubicBezTo>
                  <a:cubicBezTo>
                    <a:pt x="90637" y="49162"/>
                    <a:pt x="92504" y="48359"/>
                    <a:pt x="94437" y="48359"/>
                  </a:cubicBezTo>
                  <a:close/>
                  <a:moveTo>
                    <a:pt x="47485" y="48520"/>
                  </a:moveTo>
                  <a:cubicBezTo>
                    <a:pt x="47909" y="48520"/>
                    <a:pt x="48337" y="48559"/>
                    <a:pt x="48762" y="48638"/>
                  </a:cubicBezTo>
                  <a:cubicBezTo>
                    <a:pt x="47767" y="49821"/>
                    <a:pt x="47185" y="51326"/>
                    <a:pt x="47275" y="52912"/>
                  </a:cubicBezTo>
                  <a:cubicBezTo>
                    <a:pt x="46025" y="51609"/>
                    <a:pt x="44257" y="50779"/>
                    <a:pt x="42397" y="50779"/>
                  </a:cubicBezTo>
                  <a:cubicBezTo>
                    <a:pt x="42377" y="50779"/>
                    <a:pt x="42357" y="50779"/>
                    <a:pt x="42337" y="50780"/>
                  </a:cubicBezTo>
                  <a:cubicBezTo>
                    <a:pt x="43675" y="49325"/>
                    <a:pt x="45549" y="48520"/>
                    <a:pt x="47485" y="48520"/>
                  </a:cubicBezTo>
                  <a:close/>
                  <a:moveTo>
                    <a:pt x="60501" y="48529"/>
                  </a:moveTo>
                  <a:cubicBezTo>
                    <a:pt x="62439" y="48529"/>
                    <a:pt x="64308" y="49332"/>
                    <a:pt x="65653" y="50780"/>
                  </a:cubicBezTo>
                  <a:cubicBezTo>
                    <a:pt x="65633" y="50779"/>
                    <a:pt x="65613" y="50779"/>
                    <a:pt x="65593" y="50779"/>
                  </a:cubicBezTo>
                  <a:cubicBezTo>
                    <a:pt x="63725" y="50779"/>
                    <a:pt x="61957" y="51618"/>
                    <a:pt x="60715" y="52921"/>
                  </a:cubicBezTo>
                  <a:cubicBezTo>
                    <a:pt x="60796" y="51326"/>
                    <a:pt x="60214" y="49830"/>
                    <a:pt x="59219" y="48647"/>
                  </a:cubicBezTo>
                  <a:cubicBezTo>
                    <a:pt x="59646" y="48568"/>
                    <a:pt x="60075" y="48529"/>
                    <a:pt x="60501" y="48529"/>
                  </a:cubicBezTo>
                  <a:close/>
                  <a:moveTo>
                    <a:pt x="107662" y="48316"/>
                  </a:moveTo>
                  <a:cubicBezTo>
                    <a:pt x="109596" y="48316"/>
                    <a:pt x="111472" y="49118"/>
                    <a:pt x="112821" y="50574"/>
                  </a:cubicBezTo>
                  <a:cubicBezTo>
                    <a:pt x="112802" y="50573"/>
                    <a:pt x="112783" y="50573"/>
                    <a:pt x="112765" y="50573"/>
                  </a:cubicBezTo>
                  <a:cubicBezTo>
                    <a:pt x="110778" y="50573"/>
                    <a:pt x="108902" y="51519"/>
                    <a:pt x="107650" y="52966"/>
                  </a:cubicBezTo>
                  <a:lnTo>
                    <a:pt x="107650" y="52966"/>
                  </a:lnTo>
                  <a:cubicBezTo>
                    <a:pt x="107803" y="51290"/>
                    <a:pt x="107211" y="49713"/>
                    <a:pt x="106172" y="48477"/>
                  </a:cubicBezTo>
                  <a:cubicBezTo>
                    <a:pt x="106667" y="48369"/>
                    <a:pt x="107167" y="48316"/>
                    <a:pt x="107662" y="48316"/>
                  </a:cubicBezTo>
                  <a:close/>
                  <a:moveTo>
                    <a:pt x="13659" y="48573"/>
                  </a:moveTo>
                  <a:cubicBezTo>
                    <a:pt x="15592" y="48573"/>
                    <a:pt x="17464" y="49371"/>
                    <a:pt x="18807" y="50824"/>
                  </a:cubicBezTo>
                  <a:cubicBezTo>
                    <a:pt x="18787" y="50824"/>
                    <a:pt x="18768" y="50824"/>
                    <a:pt x="18748" y="50824"/>
                  </a:cubicBezTo>
                  <a:cubicBezTo>
                    <a:pt x="16879" y="50824"/>
                    <a:pt x="15111" y="51663"/>
                    <a:pt x="13870" y="52966"/>
                  </a:cubicBezTo>
                  <a:cubicBezTo>
                    <a:pt x="13951" y="51371"/>
                    <a:pt x="13368" y="49875"/>
                    <a:pt x="12374" y="48692"/>
                  </a:cubicBezTo>
                  <a:cubicBezTo>
                    <a:pt x="12802" y="48612"/>
                    <a:pt x="13232" y="48573"/>
                    <a:pt x="13659" y="48573"/>
                  </a:cubicBezTo>
                  <a:close/>
                  <a:moveTo>
                    <a:pt x="23953" y="48574"/>
                  </a:moveTo>
                  <a:cubicBezTo>
                    <a:pt x="24378" y="48574"/>
                    <a:pt x="24806" y="48613"/>
                    <a:pt x="25232" y="48692"/>
                  </a:cubicBezTo>
                  <a:cubicBezTo>
                    <a:pt x="24237" y="49875"/>
                    <a:pt x="23655" y="51371"/>
                    <a:pt x="23744" y="52966"/>
                  </a:cubicBezTo>
                  <a:cubicBezTo>
                    <a:pt x="22494" y="51663"/>
                    <a:pt x="20726" y="50824"/>
                    <a:pt x="18866" y="50824"/>
                  </a:cubicBezTo>
                  <a:cubicBezTo>
                    <a:pt x="18846" y="50824"/>
                    <a:pt x="18827" y="50824"/>
                    <a:pt x="18807" y="50824"/>
                  </a:cubicBezTo>
                  <a:cubicBezTo>
                    <a:pt x="20144" y="49377"/>
                    <a:pt x="22018" y="48574"/>
                    <a:pt x="23953" y="48574"/>
                  </a:cubicBezTo>
                  <a:close/>
                  <a:moveTo>
                    <a:pt x="37179" y="48522"/>
                  </a:moveTo>
                  <a:cubicBezTo>
                    <a:pt x="39113" y="48522"/>
                    <a:pt x="40989" y="49325"/>
                    <a:pt x="42337" y="50780"/>
                  </a:cubicBezTo>
                  <a:cubicBezTo>
                    <a:pt x="42319" y="50779"/>
                    <a:pt x="42300" y="50779"/>
                    <a:pt x="42282" y="50779"/>
                  </a:cubicBezTo>
                  <a:cubicBezTo>
                    <a:pt x="40295" y="50779"/>
                    <a:pt x="38419" y="51725"/>
                    <a:pt x="37167" y="53172"/>
                  </a:cubicBezTo>
                  <a:cubicBezTo>
                    <a:pt x="37320" y="51496"/>
                    <a:pt x="36728" y="49910"/>
                    <a:pt x="35689" y="48683"/>
                  </a:cubicBezTo>
                  <a:cubicBezTo>
                    <a:pt x="36184" y="48575"/>
                    <a:pt x="36683" y="48522"/>
                    <a:pt x="37179" y="48522"/>
                  </a:cubicBezTo>
                  <a:close/>
                  <a:moveTo>
                    <a:pt x="124475" y="46470"/>
                  </a:moveTo>
                  <a:cubicBezTo>
                    <a:pt x="127650" y="46470"/>
                    <a:pt x="130827" y="48548"/>
                    <a:pt x="130867" y="52706"/>
                  </a:cubicBezTo>
                  <a:cubicBezTo>
                    <a:pt x="130388" y="52601"/>
                    <a:pt x="129906" y="52550"/>
                    <a:pt x="129426" y="52550"/>
                  </a:cubicBezTo>
                  <a:cubicBezTo>
                    <a:pt x="127574" y="52550"/>
                    <a:pt x="125776" y="53316"/>
                    <a:pt x="124487" y="54704"/>
                  </a:cubicBezTo>
                  <a:cubicBezTo>
                    <a:pt x="123206" y="53333"/>
                    <a:pt x="121414" y="52545"/>
                    <a:pt x="119532" y="52545"/>
                  </a:cubicBezTo>
                  <a:cubicBezTo>
                    <a:pt x="119048" y="52545"/>
                    <a:pt x="118564" y="52599"/>
                    <a:pt x="118089" y="52706"/>
                  </a:cubicBezTo>
                  <a:cubicBezTo>
                    <a:pt x="118125" y="48548"/>
                    <a:pt x="121299" y="46470"/>
                    <a:pt x="124475" y="46470"/>
                  </a:cubicBezTo>
                  <a:close/>
                  <a:moveTo>
                    <a:pt x="77635" y="46519"/>
                  </a:moveTo>
                  <a:cubicBezTo>
                    <a:pt x="80808" y="46519"/>
                    <a:pt x="83981" y="48596"/>
                    <a:pt x="84022" y="52751"/>
                  </a:cubicBezTo>
                  <a:lnTo>
                    <a:pt x="84031" y="52760"/>
                  </a:lnTo>
                  <a:cubicBezTo>
                    <a:pt x="83550" y="52655"/>
                    <a:pt x="83066" y="52604"/>
                    <a:pt x="82586" y="52604"/>
                  </a:cubicBezTo>
                  <a:cubicBezTo>
                    <a:pt x="80731" y="52604"/>
                    <a:pt x="78937" y="53370"/>
                    <a:pt x="77642" y="54758"/>
                  </a:cubicBezTo>
                  <a:cubicBezTo>
                    <a:pt x="76360" y="53378"/>
                    <a:pt x="74568" y="52599"/>
                    <a:pt x="72696" y="52599"/>
                  </a:cubicBezTo>
                  <a:cubicBezTo>
                    <a:pt x="72203" y="52599"/>
                    <a:pt x="71719" y="52652"/>
                    <a:pt x="71244" y="52760"/>
                  </a:cubicBezTo>
                  <a:cubicBezTo>
                    <a:pt x="71280" y="48600"/>
                    <a:pt x="74457" y="46519"/>
                    <a:pt x="77635" y="46519"/>
                  </a:cubicBezTo>
                  <a:close/>
                  <a:moveTo>
                    <a:pt x="100946" y="46509"/>
                  </a:moveTo>
                  <a:cubicBezTo>
                    <a:pt x="104122" y="46509"/>
                    <a:pt x="107296" y="48585"/>
                    <a:pt x="107337" y="52742"/>
                  </a:cubicBezTo>
                  <a:cubicBezTo>
                    <a:pt x="106865" y="52641"/>
                    <a:pt x="106389" y="52591"/>
                    <a:pt x="105917" y="52591"/>
                  </a:cubicBezTo>
                  <a:cubicBezTo>
                    <a:pt x="104050" y="52591"/>
                    <a:pt x="102242" y="53364"/>
                    <a:pt x="100948" y="54758"/>
                  </a:cubicBezTo>
                  <a:lnTo>
                    <a:pt x="100948" y="54749"/>
                  </a:lnTo>
                  <a:cubicBezTo>
                    <a:pt x="99667" y="53369"/>
                    <a:pt x="97875" y="52590"/>
                    <a:pt x="95993" y="52590"/>
                  </a:cubicBezTo>
                  <a:cubicBezTo>
                    <a:pt x="95509" y="52590"/>
                    <a:pt x="95025" y="52643"/>
                    <a:pt x="94550" y="52742"/>
                  </a:cubicBezTo>
                  <a:cubicBezTo>
                    <a:pt x="94591" y="48588"/>
                    <a:pt x="97769" y="46509"/>
                    <a:pt x="100946" y="46509"/>
                  </a:cubicBezTo>
                  <a:close/>
                  <a:moveTo>
                    <a:pt x="53993" y="46670"/>
                  </a:moveTo>
                  <a:cubicBezTo>
                    <a:pt x="57169" y="46670"/>
                    <a:pt x="60344" y="48747"/>
                    <a:pt x="60384" y="52903"/>
                  </a:cubicBezTo>
                  <a:cubicBezTo>
                    <a:pt x="59911" y="52801"/>
                    <a:pt x="59433" y="52752"/>
                    <a:pt x="58960" y="52752"/>
                  </a:cubicBezTo>
                  <a:cubicBezTo>
                    <a:pt x="57101" y="52752"/>
                    <a:pt x="55295" y="53518"/>
                    <a:pt x="53995" y="54910"/>
                  </a:cubicBezTo>
                  <a:cubicBezTo>
                    <a:pt x="52714" y="53531"/>
                    <a:pt x="50922" y="52751"/>
                    <a:pt x="49040" y="52751"/>
                  </a:cubicBezTo>
                  <a:cubicBezTo>
                    <a:pt x="48556" y="52751"/>
                    <a:pt x="48072" y="52805"/>
                    <a:pt x="47597" y="52903"/>
                  </a:cubicBezTo>
                  <a:cubicBezTo>
                    <a:pt x="47638" y="48749"/>
                    <a:pt x="50816" y="46670"/>
                    <a:pt x="53993" y="46670"/>
                  </a:cubicBezTo>
                  <a:close/>
                  <a:moveTo>
                    <a:pt x="7145" y="46712"/>
                  </a:moveTo>
                  <a:cubicBezTo>
                    <a:pt x="10322" y="46712"/>
                    <a:pt x="13498" y="48790"/>
                    <a:pt x="13538" y="52948"/>
                  </a:cubicBezTo>
                  <a:cubicBezTo>
                    <a:pt x="13065" y="52846"/>
                    <a:pt x="12588" y="52796"/>
                    <a:pt x="12114" y="52796"/>
                  </a:cubicBezTo>
                  <a:cubicBezTo>
                    <a:pt x="10255" y="52796"/>
                    <a:pt x="8451" y="53563"/>
                    <a:pt x="7159" y="54955"/>
                  </a:cubicBezTo>
                  <a:cubicBezTo>
                    <a:pt x="5884" y="53583"/>
                    <a:pt x="4097" y="52805"/>
                    <a:pt x="2226" y="52805"/>
                  </a:cubicBezTo>
                  <a:cubicBezTo>
                    <a:pt x="2216" y="52805"/>
                    <a:pt x="2205" y="52805"/>
                    <a:pt x="2194" y="52805"/>
                  </a:cubicBezTo>
                  <a:lnTo>
                    <a:pt x="2194" y="52796"/>
                  </a:lnTo>
                  <a:cubicBezTo>
                    <a:pt x="1711" y="52796"/>
                    <a:pt x="1227" y="52850"/>
                    <a:pt x="752" y="52948"/>
                  </a:cubicBezTo>
                  <a:cubicBezTo>
                    <a:pt x="792" y="48790"/>
                    <a:pt x="3969" y="46712"/>
                    <a:pt x="7145" y="46712"/>
                  </a:cubicBezTo>
                  <a:close/>
                  <a:moveTo>
                    <a:pt x="30465" y="46717"/>
                  </a:moveTo>
                  <a:cubicBezTo>
                    <a:pt x="33637" y="46717"/>
                    <a:pt x="36811" y="48795"/>
                    <a:pt x="36854" y="52953"/>
                  </a:cubicBezTo>
                  <a:lnTo>
                    <a:pt x="36854" y="52953"/>
                  </a:lnTo>
                  <a:cubicBezTo>
                    <a:pt x="36379" y="52851"/>
                    <a:pt x="35901" y="52801"/>
                    <a:pt x="35426" y="52801"/>
                  </a:cubicBezTo>
                  <a:cubicBezTo>
                    <a:pt x="33569" y="52801"/>
                    <a:pt x="31771" y="53567"/>
                    <a:pt x="30483" y="54955"/>
                  </a:cubicBezTo>
                  <a:cubicBezTo>
                    <a:pt x="29201" y="53584"/>
                    <a:pt x="27409" y="52796"/>
                    <a:pt x="25528" y="52796"/>
                  </a:cubicBezTo>
                  <a:cubicBezTo>
                    <a:pt x="25044" y="52796"/>
                    <a:pt x="24560" y="52850"/>
                    <a:pt x="24085" y="52957"/>
                  </a:cubicBezTo>
                  <a:cubicBezTo>
                    <a:pt x="24116" y="48798"/>
                    <a:pt x="27290" y="46717"/>
                    <a:pt x="30465" y="46717"/>
                  </a:cubicBezTo>
                  <a:close/>
                  <a:moveTo>
                    <a:pt x="107865" y="57160"/>
                  </a:moveTo>
                  <a:cubicBezTo>
                    <a:pt x="107867" y="57160"/>
                    <a:pt x="107868" y="57160"/>
                    <a:pt x="107870" y="57160"/>
                  </a:cubicBezTo>
                  <a:lnTo>
                    <a:pt x="107870" y="57160"/>
                  </a:lnTo>
                  <a:cubicBezTo>
                    <a:pt x="107871" y="57160"/>
                    <a:pt x="107873" y="57160"/>
                    <a:pt x="107874" y="57160"/>
                  </a:cubicBezTo>
                  <a:close/>
                  <a:moveTo>
                    <a:pt x="129607" y="52925"/>
                  </a:moveTo>
                  <a:cubicBezTo>
                    <a:pt x="130037" y="52925"/>
                    <a:pt x="130471" y="52965"/>
                    <a:pt x="130903" y="53047"/>
                  </a:cubicBezTo>
                  <a:cubicBezTo>
                    <a:pt x="129908" y="54229"/>
                    <a:pt x="129326" y="55726"/>
                    <a:pt x="129415" y="57321"/>
                  </a:cubicBezTo>
                  <a:cubicBezTo>
                    <a:pt x="128165" y="56009"/>
                    <a:pt x="126406" y="55179"/>
                    <a:pt x="124538" y="55179"/>
                  </a:cubicBezTo>
                  <a:cubicBezTo>
                    <a:pt x="124518" y="55179"/>
                    <a:pt x="124498" y="55179"/>
                    <a:pt x="124478" y="55179"/>
                  </a:cubicBezTo>
                  <a:cubicBezTo>
                    <a:pt x="124458" y="55179"/>
                    <a:pt x="124438" y="55179"/>
                    <a:pt x="124418" y="55179"/>
                  </a:cubicBezTo>
                  <a:cubicBezTo>
                    <a:pt x="122550" y="55179"/>
                    <a:pt x="120782" y="56009"/>
                    <a:pt x="119541" y="57321"/>
                  </a:cubicBezTo>
                  <a:cubicBezTo>
                    <a:pt x="119622" y="55726"/>
                    <a:pt x="119039" y="54220"/>
                    <a:pt x="118045" y="53047"/>
                  </a:cubicBezTo>
                  <a:cubicBezTo>
                    <a:pt x="118478" y="52965"/>
                    <a:pt x="118913" y="52925"/>
                    <a:pt x="119344" y="52925"/>
                  </a:cubicBezTo>
                  <a:cubicBezTo>
                    <a:pt x="121276" y="52925"/>
                    <a:pt x="123138" y="53727"/>
                    <a:pt x="124478" y="55170"/>
                  </a:cubicBezTo>
                  <a:cubicBezTo>
                    <a:pt x="125811" y="53727"/>
                    <a:pt x="127678" y="52925"/>
                    <a:pt x="129607" y="52925"/>
                  </a:cubicBezTo>
                  <a:close/>
                  <a:moveTo>
                    <a:pt x="82780" y="52965"/>
                  </a:moveTo>
                  <a:cubicBezTo>
                    <a:pt x="83204" y="52965"/>
                    <a:pt x="83632" y="53003"/>
                    <a:pt x="84057" y="53082"/>
                  </a:cubicBezTo>
                  <a:cubicBezTo>
                    <a:pt x="83538" y="53701"/>
                    <a:pt x="83135" y="54409"/>
                    <a:pt x="82875" y="55170"/>
                  </a:cubicBezTo>
                  <a:cubicBezTo>
                    <a:pt x="82634" y="55866"/>
                    <a:pt x="82526" y="56607"/>
                    <a:pt x="82569" y="57347"/>
                  </a:cubicBezTo>
                  <a:lnTo>
                    <a:pt x="82569" y="57347"/>
                  </a:lnTo>
                  <a:cubicBezTo>
                    <a:pt x="81328" y="56053"/>
                    <a:pt x="79569" y="55215"/>
                    <a:pt x="77701" y="55215"/>
                  </a:cubicBezTo>
                  <a:cubicBezTo>
                    <a:pt x="77681" y="55215"/>
                    <a:pt x="77661" y="55215"/>
                    <a:pt x="77642" y="55215"/>
                  </a:cubicBezTo>
                  <a:cubicBezTo>
                    <a:pt x="78979" y="53768"/>
                    <a:pt x="80847" y="52965"/>
                    <a:pt x="82780" y="52965"/>
                  </a:cubicBezTo>
                  <a:close/>
                  <a:moveTo>
                    <a:pt x="95802" y="52974"/>
                  </a:moveTo>
                  <a:cubicBezTo>
                    <a:pt x="97735" y="52974"/>
                    <a:pt x="99602" y="53775"/>
                    <a:pt x="100939" y="55215"/>
                  </a:cubicBezTo>
                  <a:cubicBezTo>
                    <a:pt x="100919" y="55215"/>
                    <a:pt x="100900" y="55215"/>
                    <a:pt x="100880" y="55215"/>
                  </a:cubicBezTo>
                  <a:cubicBezTo>
                    <a:pt x="99020" y="55215"/>
                    <a:pt x="97252" y="56053"/>
                    <a:pt x="96011" y="57357"/>
                  </a:cubicBezTo>
                  <a:cubicBezTo>
                    <a:pt x="96047" y="56622"/>
                    <a:pt x="95948" y="55878"/>
                    <a:pt x="95706" y="55179"/>
                  </a:cubicBezTo>
                  <a:lnTo>
                    <a:pt x="95706" y="55170"/>
                  </a:lnTo>
                  <a:cubicBezTo>
                    <a:pt x="95446" y="54409"/>
                    <a:pt x="95043" y="53701"/>
                    <a:pt x="94523" y="53091"/>
                  </a:cubicBezTo>
                  <a:cubicBezTo>
                    <a:pt x="94949" y="53012"/>
                    <a:pt x="95377" y="52974"/>
                    <a:pt x="95802" y="52974"/>
                  </a:cubicBezTo>
                  <a:close/>
                  <a:moveTo>
                    <a:pt x="60697" y="57357"/>
                  </a:moveTo>
                  <a:cubicBezTo>
                    <a:pt x="60700" y="57357"/>
                    <a:pt x="60703" y="57357"/>
                    <a:pt x="60706" y="57357"/>
                  </a:cubicBezTo>
                  <a:lnTo>
                    <a:pt x="60706" y="57357"/>
                  </a:lnTo>
                  <a:cubicBezTo>
                    <a:pt x="60709" y="57357"/>
                    <a:pt x="60712" y="57357"/>
                    <a:pt x="60715" y="57357"/>
                  </a:cubicBezTo>
                  <a:close/>
                  <a:moveTo>
                    <a:pt x="48839" y="53117"/>
                  </a:moveTo>
                  <a:cubicBezTo>
                    <a:pt x="50775" y="53117"/>
                    <a:pt x="52650" y="53921"/>
                    <a:pt x="53995" y="55376"/>
                  </a:cubicBezTo>
                  <a:lnTo>
                    <a:pt x="53995" y="55376"/>
                  </a:lnTo>
                  <a:cubicBezTo>
                    <a:pt x="53992" y="55376"/>
                    <a:pt x="53989" y="55376"/>
                    <a:pt x="53986" y="55376"/>
                  </a:cubicBezTo>
                  <a:cubicBezTo>
                    <a:pt x="53966" y="55376"/>
                    <a:pt x="53946" y="55376"/>
                    <a:pt x="53927" y="55376"/>
                  </a:cubicBezTo>
                  <a:cubicBezTo>
                    <a:pt x="52067" y="55376"/>
                    <a:pt x="50299" y="56206"/>
                    <a:pt x="49049" y="57509"/>
                  </a:cubicBezTo>
                  <a:cubicBezTo>
                    <a:pt x="49138" y="55923"/>
                    <a:pt x="48556" y="54418"/>
                    <a:pt x="47561" y="53235"/>
                  </a:cubicBezTo>
                  <a:cubicBezTo>
                    <a:pt x="47987" y="53156"/>
                    <a:pt x="48414" y="53117"/>
                    <a:pt x="48839" y="53117"/>
                  </a:cubicBezTo>
                  <a:close/>
                  <a:moveTo>
                    <a:pt x="59142" y="53117"/>
                  </a:moveTo>
                  <a:cubicBezTo>
                    <a:pt x="59567" y="53117"/>
                    <a:pt x="59994" y="53156"/>
                    <a:pt x="60420" y="53235"/>
                  </a:cubicBezTo>
                  <a:cubicBezTo>
                    <a:pt x="59425" y="54427"/>
                    <a:pt x="58843" y="55932"/>
                    <a:pt x="58932" y="57518"/>
                  </a:cubicBezTo>
                  <a:lnTo>
                    <a:pt x="58923" y="57509"/>
                  </a:lnTo>
                  <a:cubicBezTo>
                    <a:pt x="57682" y="56206"/>
                    <a:pt x="55914" y="55376"/>
                    <a:pt x="54046" y="55376"/>
                  </a:cubicBezTo>
                  <a:cubicBezTo>
                    <a:pt x="54029" y="55376"/>
                    <a:pt x="54012" y="55376"/>
                    <a:pt x="53995" y="55376"/>
                  </a:cubicBezTo>
                  <a:lnTo>
                    <a:pt x="53995" y="55376"/>
                  </a:lnTo>
                  <a:cubicBezTo>
                    <a:pt x="55333" y="53921"/>
                    <a:pt x="57206" y="53117"/>
                    <a:pt x="59142" y="53117"/>
                  </a:cubicBezTo>
                  <a:close/>
                  <a:moveTo>
                    <a:pt x="25317" y="53179"/>
                  </a:moveTo>
                  <a:cubicBezTo>
                    <a:pt x="27247" y="53179"/>
                    <a:pt x="29113" y="53976"/>
                    <a:pt x="30456" y="55421"/>
                  </a:cubicBezTo>
                  <a:cubicBezTo>
                    <a:pt x="30436" y="55421"/>
                    <a:pt x="30416" y="55421"/>
                    <a:pt x="30397" y="55421"/>
                  </a:cubicBezTo>
                  <a:cubicBezTo>
                    <a:pt x="28528" y="55421"/>
                    <a:pt x="26769" y="56259"/>
                    <a:pt x="25528" y="57554"/>
                  </a:cubicBezTo>
                  <a:cubicBezTo>
                    <a:pt x="25563" y="56819"/>
                    <a:pt x="25456" y="56075"/>
                    <a:pt x="25223" y="55376"/>
                  </a:cubicBezTo>
                  <a:lnTo>
                    <a:pt x="25223" y="55385"/>
                  </a:lnTo>
                  <a:cubicBezTo>
                    <a:pt x="24963" y="54624"/>
                    <a:pt x="24560" y="53916"/>
                    <a:pt x="24031" y="53298"/>
                  </a:cubicBezTo>
                  <a:cubicBezTo>
                    <a:pt x="24460" y="53218"/>
                    <a:pt x="24890" y="53179"/>
                    <a:pt x="25317" y="53179"/>
                  </a:cubicBezTo>
                  <a:close/>
                  <a:moveTo>
                    <a:pt x="12293" y="53188"/>
                  </a:moveTo>
                  <a:cubicBezTo>
                    <a:pt x="12719" y="53188"/>
                    <a:pt x="13147" y="53227"/>
                    <a:pt x="13574" y="53307"/>
                  </a:cubicBezTo>
                  <a:cubicBezTo>
                    <a:pt x="13055" y="53925"/>
                    <a:pt x="12651" y="54624"/>
                    <a:pt x="12391" y="55385"/>
                  </a:cubicBezTo>
                  <a:cubicBezTo>
                    <a:pt x="12150" y="56084"/>
                    <a:pt x="12051" y="56819"/>
                    <a:pt x="12087" y="57554"/>
                  </a:cubicBezTo>
                  <a:lnTo>
                    <a:pt x="12087" y="57572"/>
                  </a:lnTo>
                  <a:cubicBezTo>
                    <a:pt x="10845" y="56268"/>
                    <a:pt x="9086" y="55430"/>
                    <a:pt x="7218" y="55430"/>
                  </a:cubicBezTo>
                  <a:cubicBezTo>
                    <a:pt x="7198" y="55430"/>
                    <a:pt x="7178" y="55430"/>
                    <a:pt x="7159" y="55430"/>
                  </a:cubicBezTo>
                  <a:cubicBezTo>
                    <a:pt x="8501" y="53985"/>
                    <a:pt x="10367" y="53188"/>
                    <a:pt x="12293" y="53188"/>
                  </a:cubicBezTo>
                  <a:close/>
                  <a:moveTo>
                    <a:pt x="106098" y="52962"/>
                  </a:moveTo>
                  <a:cubicBezTo>
                    <a:pt x="106573" y="52962"/>
                    <a:pt x="107051" y="53010"/>
                    <a:pt x="107525" y="53109"/>
                  </a:cubicBezTo>
                  <a:cubicBezTo>
                    <a:pt x="106514" y="54361"/>
                    <a:pt x="105950" y="55943"/>
                    <a:pt x="106117" y="57615"/>
                  </a:cubicBezTo>
                  <a:lnTo>
                    <a:pt x="106117" y="57615"/>
                  </a:lnTo>
                  <a:cubicBezTo>
                    <a:pt x="104869" y="56153"/>
                    <a:pt x="102981" y="55206"/>
                    <a:pt x="100985" y="55206"/>
                  </a:cubicBezTo>
                  <a:cubicBezTo>
                    <a:pt x="100976" y="55206"/>
                    <a:pt x="100966" y="55206"/>
                    <a:pt x="100957" y="55206"/>
                  </a:cubicBezTo>
                  <a:cubicBezTo>
                    <a:pt x="102302" y="53761"/>
                    <a:pt x="104171" y="52962"/>
                    <a:pt x="106098" y="52962"/>
                  </a:cubicBezTo>
                  <a:close/>
                  <a:moveTo>
                    <a:pt x="70812" y="48526"/>
                  </a:moveTo>
                  <a:cubicBezTo>
                    <a:pt x="71289" y="48526"/>
                    <a:pt x="71770" y="48575"/>
                    <a:pt x="72248" y="48674"/>
                  </a:cubicBezTo>
                  <a:cubicBezTo>
                    <a:pt x="71271" y="49928"/>
                    <a:pt x="70742" y="51496"/>
                    <a:pt x="70939" y="53145"/>
                  </a:cubicBezTo>
                  <a:cubicBezTo>
                    <a:pt x="71447" y="53031"/>
                    <a:pt x="71960" y="52976"/>
                    <a:pt x="72468" y="52976"/>
                  </a:cubicBezTo>
                  <a:cubicBezTo>
                    <a:pt x="74401" y="52976"/>
                    <a:pt x="76276" y="53777"/>
                    <a:pt x="77624" y="55224"/>
                  </a:cubicBezTo>
                  <a:cubicBezTo>
                    <a:pt x="77606" y="55224"/>
                    <a:pt x="77587" y="55224"/>
                    <a:pt x="77569" y="55224"/>
                  </a:cubicBezTo>
                  <a:cubicBezTo>
                    <a:pt x="75520" y="55224"/>
                    <a:pt x="73598" y="56223"/>
                    <a:pt x="72355" y="57751"/>
                  </a:cubicBezTo>
                  <a:cubicBezTo>
                    <a:pt x="72694" y="54052"/>
                    <a:pt x="69407" y="50779"/>
                    <a:pt x="65713" y="50779"/>
                  </a:cubicBezTo>
                  <a:cubicBezTo>
                    <a:pt x="65693" y="50779"/>
                    <a:pt x="65673" y="50779"/>
                    <a:pt x="65653" y="50780"/>
                  </a:cubicBezTo>
                  <a:cubicBezTo>
                    <a:pt x="66997" y="49327"/>
                    <a:pt x="68873" y="48526"/>
                    <a:pt x="70812" y="48526"/>
                  </a:cubicBezTo>
                  <a:close/>
                  <a:moveTo>
                    <a:pt x="35611" y="53168"/>
                  </a:moveTo>
                  <a:cubicBezTo>
                    <a:pt x="36086" y="53168"/>
                    <a:pt x="36566" y="53216"/>
                    <a:pt x="37042" y="53315"/>
                  </a:cubicBezTo>
                  <a:cubicBezTo>
                    <a:pt x="36031" y="54567"/>
                    <a:pt x="35458" y="56149"/>
                    <a:pt x="35634" y="57812"/>
                  </a:cubicBezTo>
                  <a:lnTo>
                    <a:pt x="35634" y="57812"/>
                  </a:lnTo>
                  <a:cubicBezTo>
                    <a:pt x="34382" y="56357"/>
                    <a:pt x="32515" y="55412"/>
                    <a:pt x="30530" y="55412"/>
                  </a:cubicBezTo>
                  <a:cubicBezTo>
                    <a:pt x="30511" y="55412"/>
                    <a:pt x="30492" y="55412"/>
                    <a:pt x="30474" y="55412"/>
                  </a:cubicBezTo>
                  <a:cubicBezTo>
                    <a:pt x="31811" y="53967"/>
                    <a:pt x="33679" y="53168"/>
                    <a:pt x="35611" y="53168"/>
                  </a:cubicBezTo>
                  <a:close/>
                  <a:moveTo>
                    <a:pt x="112818" y="51075"/>
                  </a:moveTo>
                  <a:cubicBezTo>
                    <a:pt x="115995" y="51075"/>
                    <a:pt x="119174" y="53154"/>
                    <a:pt x="119218" y="57312"/>
                  </a:cubicBezTo>
                  <a:cubicBezTo>
                    <a:pt x="118743" y="57210"/>
                    <a:pt x="118265" y="57160"/>
                    <a:pt x="117790" y="57160"/>
                  </a:cubicBezTo>
                  <a:cubicBezTo>
                    <a:pt x="115926" y="57160"/>
                    <a:pt x="114120" y="57927"/>
                    <a:pt x="112821" y="59319"/>
                  </a:cubicBezTo>
                  <a:cubicBezTo>
                    <a:pt x="111549" y="57940"/>
                    <a:pt x="109750" y="57161"/>
                    <a:pt x="107870" y="57160"/>
                  </a:cubicBezTo>
                  <a:lnTo>
                    <a:pt x="107870" y="57160"/>
                  </a:lnTo>
                  <a:cubicBezTo>
                    <a:pt x="107388" y="57160"/>
                    <a:pt x="106905" y="57214"/>
                    <a:pt x="106432" y="57312"/>
                  </a:cubicBezTo>
                  <a:cubicBezTo>
                    <a:pt x="106468" y="53154"/>
                    <a:pt x="109642" y="51075"/>
                    <a:pt x="112818" y="51075"/>
                  </a:cubicBezTo>
                  <a:close/>
                  <a:moveTo>
                    <a:pt x="136134" y="51090"/>
                  </a:moveTo>
                  <a:cubicBezTo>
                    <a:pt x="139310" y="51090"/>
                    <a:pt x="142484" y="53169"/>
                    <a:pt x="142525" y="57330"/>
                  </a:cubicBezTo>
                  <a:cubicBezTo>
                    <a:pt x="142043" y="57224"/>
                    <a:pt x="141557" y="57173"/>
                    <a:pt x="141075" y="57173"/>
                  </a:cubicBezTo>
                  <a:cubicBezTo>
                    <a:pt x="139225" y="57173"/>
                    <a:pt x="137430" y="57933"/>
                    <a:pt x="136136" y="59319"/>
                  </a:cubicBezTo>
                  <a:lnTo>
                    <a:pt x="136136" y="59328"/>
                  </a:lnTo>
                  <a:cubicBezTo>
                    <a:pt x="134854" y="57957"/>
                    <a:pt x="133062" y="57168"/>
                    <a:pt x="131181" y="57168"/>
                  </a:cubicBezTo>
                  <a:cubicBezTo>
                    <a:pt x="130697" y="57168"/>
                    <a:pt x="130213" y="57222"/>
                    <a:pt x="129738" y="57330"/>
                  </a:cubicBezTo>
                  <a:cubicBezTo>
                    <a:pt x="129778" y="53171"/>
                    <a:pt x="132957" y="51090"/>
                    <a:pt x="136134" y="51090"/>
                  </a:cubicBezTo>
                  <a:close/>
                  <a:moveTo>
                    <a:pt x="89294" y="51126"/>
                  </a:moveTo>
                  <a:cubicBezTo>
                    <a:pt x="91873" y="51126"/>
                    <a:pt x="94452" y="52497"/>
                    <a:pt x="95348" y="55242"/>
                  </a:cubicBezTo>
                  <a:cubicBezTo>
                    <a:pt x="95572" y="55923"/>
                    <a:pt x="95679" y="56631"/>
                    <a:pt x="95688" y="57348"/>
                  </a:cubicBezTo>
                  <a:cubicBezTo>
                    <a:pt x="95215" y="57246"/>
                    <a:pt x="94738" y="57196"/>
                    <a:pt x="94264" y="57196"/>
                  </a:cubicBezTo>
                  <a:cubicBezTo>
                    <a:pt x="92405" y="57196"/>
                    <a:pt x="90599" y="57962"/>
                    <a:pt x="89299" y="59355"/>
                  </a:cubicBezTo>
                  <a:cubicBezTo>
                    <a:pt x="88027" y="57975"/>
                    <a:pt x="86226" y="57195"/>
                    <a:pt x="84353" y="57195"/>
                  </a:cubicBezTo>
                  <a:cubicBezTo>
                    <a:pt x="83860" y="57195"/>
                    <a:pt x="83376" y="57249"/>
                    <a:pt x="82910" y="57348"/>
                  </a:cubicBezTo>
                  <a:cubicBezTo>
                    <a:pt x="82902" y="56631"/>
                    <a:pt x="83009" y="55923"/>
                    <a:pt x="83224" y="55242"/>
                  </a:cubicBezTo>
                  <a:lnTo>
                    <a:pt x="83233" y="55242"/>
                  </a:lnTo>
                  <a:cubicBezTo>
                    <a:pt x="84129" y="52499"/>
                    <a:pt x="86712" y="51126"/>
                    <a:pt x="89294" y="51126"/>
                  </a:cubicBezTo>
                  <a:close/>
                  <a:moveTo>
                    <a:pt x="42335" y="51276"/>
                  </a:moveTo>
                  <a:cubicBezTo>
                    <a:pt x="45511" y="51276"/>
                    <a:pt x="48686" y="53352"/>
                    <a:pt x="48726" y="57509"/>
                  </a:cubicBezTo>
                  <a:cubicBezTo>
                    <a:pt x="48253" y="57407"/>
                    <a:pt x="47776" y="57357"/>
                    <a:pt x="47302" y="57357"/>
                  </a:cubicBezTo>
                  <a:cubicBezTo>
                    <a:pt x="45443" y="57357"/>
                    <a:pt x="43639" y="58124"/>
                    <a:pt x="42346" y="59516"/>
                  </a:cubicBezTo>
                  <a:cubicBezTo>
                    <a:pt x="41065" y="58136"/>
                    <a:pt x="39264" y="57357"/>
                    <a:pt x="37382" y="57357"/>
                  </a:cubicBezTo>
                  <a:cubicBezTo>
                    <a:pt x="36898" y="57357"/>
                    <a:pt x="36415" y="57410"/>
                    <a:pt x="35940" y="57509"/>
                  </a:cubicBezTo>
                  <a:cubicBezTo>
                    <a:pt x="35980" y="53355"/>
                    <a:pt x="39158" y="51276"/>
                    <a:pt x="42335" y="51276"/>
                  </a:cubicBezTo>
                  <a:close/>
                  <a:moveTo>
                    <a:pt x="65660" y="51276"/>
                  </a:moveTo>
                  <a:cubicBezTo>
                    <a:pt x="68835" y="51276"/>
                    <a:pt x="72010" y="53352"/>
                    <a:pt x="72050" y="57509"/>
                  </a:cubicBezTo>
                  <a:cubicBezTo>
                    <a:pt x="71577" y="57407"/>
                    <a:pt x="71100" y="57357"/>
                    <a:pt x="70626" y="57357"/>
                  </a:cubicBezTo>
                  <a:cubicBezTo>
                    <a:pt x="68767" y="57357"/>
                    <a:pt x="66961" y="58124"/>
                    <a:pt x="65662" y="59516"/>
                  </a:cubicBezTo>
                  <a:cubicBezTo>
                    <a:pt x="64382" y="58138"/>
                    <a:pt x="62585" y="57359"/>
                    <a:pt x="60706" y="57357"/>
                  </a:cubicBezTo>
                  <a:lnTo>
                    <a:pt x="60706" y="57357"/>
                  </a:lnTo>
                  <a:cubicBezTo>
                    <a:pt x="60217" y="57357"/>
                    <a:pt x="59736" y="57411"/>
                    <a:pt x="59264" y="57509"/>
                  </a:cubicBezTo>
                  <a:cubicBezTo>
                    <a:pt x="59304" y="53355"/>
                    <a:pt x="62482" y="51276"/>
                    <a:pt x="65660" y="51276"/>
                  </a:cubicBezTo>
                  <a:close/>
                  <a:moveTo>
                    <a:pt x="18806" y="51334"/>
                  </a:moveTo>
                  <a:cubicBezTo>
                    <a:pt x="21388" y="51334"/>
                    <a:pt x="23969" y="52707"/>
                    <a:pt x="24864" y="55457"/>
                  </a:cubicBezTo>
                  <a:cubicBezTo>
                    <a:pt x="25079" y="56138"/>
                    <a:pt x="25196" y="56846"/>
                    <a:pt x="25205" y="57563"/>
                  </a:cubicBezTo>
                  <a:cubicBezTo>
                    <a:pt x="24724" y="57458"/>
                    <a:pt x="24240" y="57407"/>
                    <a:pt x="23760" y="57407"/>
                  </a:cubicBezTo>
                  <a:cubicBezTo>
                    <a:pt x="21902" y="57407"/>
                    <a:pt x="20103" y="58173"/>
                    <a:pt x="18807" y="59561"/>
                  </a:cubicBezTo>
                  <a:cubicBezTo>
                    <a:pt x="17535" y="58190"/>
                    <a:pt x="15734" y="57401"/>
                    <a:pt x="13861" y="57401"/>
                  </a:cubicBezTo>
                  <a:cubicBezTo>
                    <a:pt x="13377" y="57401"/>
                    <a:pt x="12884" y="57455"/>
                    <a:pt x="12418" y="57563"/>
                  </a:cubicBezTo>
                  <a:cubicBezTo>
                    <a:pt x="12418" y="56837"/>
                    <a:pt x="12526" y="56129"/>
                    <a:pt x="12741" y="55448"/>
                  </a:cubicBezTo>
                  <a:lnTo>
                    <a:pt x="12741" y="55457"/>
                  </a:lnTo>
                  <a:cubicBezTo>
                    <a:pt x="13637" y="52710"/>
                    <a:pt x="16222" y="51334"/>
                    <a:pt x="18806" y="51334"/>
                  </a:cubicBezTo>
                  <a:close/>
                  <a:moveTo>
                    <a:pt x="117967" y="57526"/>
                  </a:moveTo>
                  <a:cubicBezTo>
                    <a:pt x="118391" y="57526"/>
                    <a:pt x="118819" y="57564"/>
                    <a:pt x="119245" y="57643"/>
                  </a:cubicBezTo>
                  <a:cubicBezTo>
                    <a:pt x="118726" y="58253"/>
                    <a:pt x="118322" y="58961"/>
                    <a:pt x="118063" y="59722"/>
                  </a:cubicBezTo>
                  <a:cubicBezTo>
                    <a:pt x="117821" y="60430"/>
                    <a:pt x="117713" y="61165"/>
                    <a:pt x="117758" y="61909"/>
                  </a:cubicBezTo>
                  <a:cubicBezTo>
                    <a:pt x="116510" y="60598"/>
                    <a:pt x="114739" y="59767"/>
                    <a:pt x="112860" y="59767"/>
                  </a:cubicBezTo>
                  <a:cubicBezTo>
                    <a:pt x="112850" y="59767"/>
                    <a:pt x="112840" y="59767"/>
                    <a:pt x="112830" y="59767"/>
                  </a:cubicBezTo>
                  <a:cubicBezTo>
                    <a:pt x="114167" y="58327"/>
                    <a:pt x="116034" y="57526"/>
                    <a:pt x="117967" y="57526"/>
                  </a:cubicBezTo>
                  <a:close/>
                  <a:moveTo>
                    <a:pt x="130990" y="57535"/>
                  </a:moveTo>
                  <a:cubicBezTo>
                    <a:pt x="132923" y="57535"/>
                    <a:pt x="134790" y="58336"/>
                    <a:pt x="136127" y="59776"/>
                  </a:cubicBezTo>
                  <a:cubicBezTo>
                    <a:pt x="136117" y="59776"/>
                    <a:pt x="136107" y="59776"/>
                    <a:pt x="136097" y="59776"/>
                  </a:cubicBezTo>
                  <a:cubicBezTo>
                    <a:pt x="134226" y="59776"/>
                    <a:pt x="132446" y="60607"/>
                    <a:pt x="131199" y="61918"/>
                  </a:cubicBezTo>
                  <a:cubicBezTo>
                    <a:pt x="131234" y="61183"/>
                    <a:pt x="131136" y="60439"/>
                    <a:pt x="130894" y="59731"/>
                  </a:cubicBezTo>
                  <a:cubicBezTo>
                    <a:pt x="130634" y="58970"/>
                    <a:pt x="130231" y="58271"/>
                    <a:pt x="129711" y="57652"/>
                  </a:cubicBezTo>
                  <a:cubicBezTo>
                    <a:pt x="130137" y="57573"/>
                    <a:pt x="130565" y="57535"/>
                    <a:pt x="130990" y="57535"/>
                  </a:cubicBezTo>
                  <a:close/>
                  <a:moveTo>
                    <a:pt x="84143" y="57571"/>
                  </a:moveTo>
                  <a:cubicBezTo>
                    <a:pt x="86075" y="57571"/>
                    <a:pt x="87945" y="58371"/>
                    <a:pt x="89282" y="59821"/>
                  </a:cubicBezTo>
                  <a:lnTo>
                    <a:pt x="89282" y="59821"/>
                  </a:lnTo>
                  <a:cubicBezTo>
                    <a:pt x="89265" y="59821"/>
                    <a:pt x="89248" y="59821"/>
                    <a:pt x="89231" y="59821"/>
                  </a:cubicBezTo>
                  <a:cubicBezTo>
                    <a:pt x="87362" y="59821"/>
                    <a:pt x="85595" y="60659"/>
                    <a:pt x="84353" y="61962"/>
                  </a:cubicBezTo>
                  <a:cubicBezTo>
                    <a:pt x="84434" y="60367"/>
                    <a:pt x="83851" y="58871"/>
                    <a:pt x="82866" y="57688"/>
                  </a:cubicBezTo>
                  <a:cubicBezTo>
                    <a:pt x="83291" y="57609"/>
                    <a:pt x="83719" y="57571"/>
                    <a:pt x="84143" y="57571"/>
                  </a:cubicBezTo>
                  <a:close/>
                  <a:moveTo>
                    <a:pt x="94437" y="57571"/>
                  </a:moveTo>
                  <a:cubicBezTo>
                    <a:pt x="94862" y="57571"/>
                    <a:pt x="95290" y="57609"/>
                    <a:pt x="95715" y="57688"/>
                  </a:cubicBezTo>
                  <a:cubicBezTo>
                    <a:pt x="94720" y="58871"/>
                    <a:pt x="94138" y="60367"/>
                    <a:pt x="94228" y="61962"/>
                  </a:cubicBezTo>
                  <a:cubicBezTo>
                    <a:pt x="92977" y="60659"/>
                    <a:pt x="91218" y="59821"/>
                    <a:pt x="89350" y="59821"/>
                  </a:cubicBezTo>
                  <a:cubicBezTo>
                    <a:pt x="89333" y="59821"/>
                    <a:pt x="89316" y="59821"/>
                    <a:pt x="89299" y="59821"/>
                  </a:cubicBezTo>
                  <a:lnTo>
                    <a:pt x="89299" y="59821"/>
                  </a:lnTo>
                  <a:cubicBezTo>
                    <a:pt x="90636" y="58371"/>
                    <a:pt x="92506" y="57571"/>
                    <a:pt x="94437" y="57571"/>
                  </a:cubicBezTo>
                  <a:close/>
                  <a:moveTo>
                    <a:pt x="47495" y="57735"/>
                  </a:moveTo>
                  <a:cubicBezTo>
                    <a:pt x="47916" y="57735"/>
                    <a:pt x="48340" y="57773"/>
                    <a:pt x="48762" y="57849"/>
                  </a:cubicBezTo>
                  <a:cubicBezTo>
                    <a:pt x="48242" y="58468"/>
                    <a:pt x="47839" y="59176"/>
                    <a:pt x="47579" y="59937"/>
                  </a:cubicBezTo>
                  <a:cubicBezTo>
                    <a:pt x="47337" y="60636"/>
                    <a:pt x="47230" y="61371"/>
                    <a:pt x="47275" y="62115"/>
                  </a:cubicBezTo>
                  <a:lnTo>
                    <a:pt x="47275" y="62124"/>
                  </a:lnTo>
                  <a:cubicBezTo>
                    <a:pt x="46033" y="60820"/>
                    <a:pt x="44265" y="59982"/>
                    <a:pt x="42405" y="59982"/>
                  </a:cubicBezTo>
                  <a:cubicBezTo>
                    <a:pt x="42386" y="59982"/>
                    <a:pt x="42366" y="59982"/>
                    <a:pt x="42346" y="59982"/>
                  </a:cubicBezTo>
                  <a:cubicBezTo>
                    <a:pt x="43686" y="58532"/>
                    <a:pt x="45558" y="57735"/>
                    <a:pt x="47495" y="57735"/>
                  </a:cubicBezTo>
                  <a:close/>
                  <a:moveTo>
                    <a:pt x="60510" y="57740"/>
                  </a:moveTo>
                  <a:cubicBezTo>
                    <a:pt x="62438" y="57740"/>
                    <a:pt x="64308" y="58537"/>
                    <a:pt x="65644" y="59982"/>
                  </a:cubicBezTo>
                  <a:cubicBezTo>
                    <a:pt x="65624" y="59982"/>
                    <a:pt x="65604" y="59982"/>
                    <a:pt x="65585" y="59982"/>
                  </a:cubicBezTo>
                  <a:cubicBezTo>
                    <a:pt x="63725" y="59982"/>
                    <a:pt x="61957" y="60820"/>
                    <a:pt x="60715" y="62124"/>
                  </a:cubicBezTo>
                  <a:cubicBezTo>
                    <a:pt x="60751" y="61380"/>
                    <a:pt x="60653" y="60636"/>
                    <a:pt x="60411" y="59937"/>
                  </a:cubicBezTo>
                  <a:cubicBezTo>
                    <a:pt x="60151" y="59176"/>
                    <a:pt x="59748" y="58468"/>
                    <a:pt x="59228" y="57858"/>
                  </a:cubicBezTo>
                  <a:cubicBezTo>
                    <a:pt x="59655" y="57779"/>
                    <a:pt x="60084" y="57740"/>
                    <a:pt x="60510" y="57740"/>
                  </a:cubicBezTo>
                  <a:close/>
                  <a:moveTo>
                    <a:pt x="23936" y="57764"/>
                  </a:moveTo>
                  <a:cubicBezTo>
                    <a:pt x="24366" y="57764"/>
                    <a:pt x="24800" y="57804"/>
                    <a:pt x="25232" y="57885"/>
                  </a:cubicBezTo>
                  <a:cubicBezTo>
                    <a:pt x="24237" y="59059"/>
                    <a:pt x="23655" y="60565"/>
                    <a:pt x="23744" y="62151"/>
                  </a:cubicBezTo>
                  <a:cubicBezTo>
                    <a:pt x="22494" y="60847"/>
                    <a:pt x="20727" y="60018"/>
                    <a:pt x="18867" y="60018"/>
                  </a:cubicBezTo>
                  <a:cubicBezTo>
                    <a:pt x="18847" y="60018"/>
                    <a:pt x="18827" y="60018"/>
                    <a:pt x="18807" y="60018"/>
                  </a:cubicBezTo>
                  <a:cubicBezTo>
                    <a:pt x="18787" y="60018"/>
                    <a:pt x="18767" y="60018"/>
                    <a:pt x="18747" y="60018"/>
                  </a:cubicBezTo>
                  <a:cubicBezTo>
                    <a:pt x="16879" y="60018"/>
                    <a:pt x="15111" y="60847"/>
                    <a:pt x="13870" y="62151"/>
                  </a:cubicBezTo>
                  <a:cubicBezTo>
                    <a:pt x="13951" y="60573"/>
                    <a:pt x="13368" y="59068"/>
                    <a:pt x="12382" y="57885"/>
                  </a:cubicBezTo>
                  <a:lnTo>
                    <a:pt x="12374" y="57885"/>
                  </a:lnTo>
                  <a:cubicBezTo>
                    <a:pt x="12805" y="57804"/>
                    <a:pt x="13239" y="57764"/>
                    <a:pt x="13670" y="57764"/>
                  </a:cubicBezTo>
                  <a:cubicBezTo>
                    <a:pt x="15599" y="57764"/>
                    <a:pt x="17467" y="58566"/>
                    <a:pt x="18807" y="60009"/>
                  </a:cubicBezTo>
                  <a:cubicBezTo>
                    <a:pt x="20140" y="58566"/>
                    <a:pt x="22007" y="57764"/>
                    <a:pt x="23936" y="57764"/>
                  </a:cubicBezTo>
                  <a:close/>
                  <a:moveTo>
                    <a:pt x="107668" y="57528"/>
                  </a:moveTo>
                  <a:cubicBezTo>
                    <a:pt x="109594" y="57528"/>
                    <a:pt x="111464" y="58327"/>
                    <a:pt x="112812" y="59767"/>
                  </a:cubicBezTo>
                  <a:cubicBezTo>
                    <a:pt x="112793" y="59767"/>
                    <a:pt x="112774" y="59767"/>
                    <a:pt x="112756" y="59767"/>
                  </a:cubicBezTo>
                  <a:cubicBezTo>
                    <a:pt x="110769" y="59767"/>
                    <a:pt x="108902" y="60712"/>
                    <a:pt x="107650" y="62159"/>
                  </a:cubicBezTo>
                  <a:lnTo>
                    <a:pt x="107650" y="62159"/>
                  </a:lnTo>
                  <a:cubicBezTo>
                    <a:pt x="107803" y="60502"/>
                    <a:pt x="107211" y="58925"/>
                    <a:pt x="106181" y="57688"/>
                  </a:cubicBezTo>
                  <a:cubicBezTo>
                    <a:pt x="106675" y="57580"/>
                    <a:pt x="107173" y="57528"/>
                    <a:pt x="107668" y="57528"/>
                  </a:cubicBezTo>
                  <a:close/>
                  <a:moveTo>
                    <a:pt x="37187" y="57724"/>
                  </a:moveTo>
                  <a:cubicBezTo>
                    <a:pt x="39116" y="57724"/>
                    <a:pt x="40983" y="58519"/>
                    <a:pt x="42328" y="59964"/>
                  </a:cubicBezTo>
                  <a:cubicBezTo>
                    <a:pt x="42310" y="59964"/>
                    <a:pt x="42291" y="59964"/>
                    <a:pt x="42273" y="59964"/>
                  </a:cubicBezTo>
                  <a:cubicBezTo>
                    <a:pt x="40286" y="59964"/>
                    <a:pt x="38419" y="60910"/>
                    <a:pt x="37167" y="62366"/>
                  </a:cubicBezTo>
                  <a:cubicBezTo>
                    <a:pt x="37320" y="60699"/>
                    <a:pt x="36728" y="59122"/>
                    <a:pt x="35698" y="57894"/>
                  </a:cubicBezTo>
                  <a:lnTo>
                    <a:pt x="35689" y="57885"/>
                  </a:lnTo>
                  <a:cubicBezTo>
                    <a:pt x="36187" y="57777"/>
                    <a:pt x="36689" y="57724"/>
                    <a:pt x="37187" y="57724"/>
                  </a:cubicBezTo>
                  <a:close/>
                  <a:moveTo>
                    <a:pt x="124486" y="55678"/>
                  </a:moveTo>
                  <a:cubicBezTo>
                    <a:pt x="127068" y="55678"/>
                    <a:pt x="129649" y="57049"/>
                    <a:pt x="130544" y="59794"/>
                  </a:cubicBezTo>
                  <a:cubicBezTo>
                    <a:pt x="130760" y="60475"/>
                    <a:pt x="130876" y="61183"/>
                    <a:pt x="130876" y="61900"/>
                  </a:cubicBezTo>
                  <a:cubicBezTo>
                    <a:pt x="130403" y="61798"/>
                    <a:pt x="129926" y="61748"/>
                    <a:pt x="129452" y="61748"/>
                  </a:cubicBezTo>
                  <a:cubicBezTo>
                    <a:pt x="127593" y="61748"/>
                    <a:pt x="125787" y="62514"/>
                    <a:pt x="124487" y="63907"/>
                  </a:cubicBezTo>
                  <a:cubicBezTo>
                    <a:pt x="123215" y="62527"/>
                    <a:pt x="121414" y="61747"/>
                    <a:pt x="119541" y="61747"/>
                  </a:cubicBezTo>
                  <a:cubicBezTo>
                    <a:pt x="119048" y="61747"/>
                    <a:pt x="118564" y="61801"/>
                    <a:pt x="118080" y="61909"/>
                  </a:cubicBezTo>
                  <a:cubicBezTo>
                    <a:pt x="118080" y="61192"/>
                    <a:pt x="118197" y="60484"/>
                    <a:pt x="118412" y="59803"/>
                  </a:cubicBezTo>
                  <a:lnTo>
                    <a:pt x="118421" y="59794"/>
                  </a:lnTo>
                  <a:cubicBezTo>
                    <a:pt x="119317" y="57051"/>
                    <a:pt x="121902" y="55678"/>
                    <a:pt x="124486" y="55678"/>
                  </a:cubicBezTo>
                  <a:close/>
                  <a:moveTo>
                    <a:pt x="77628" y="55717"/>
                  </a:moveTo>
                  <a:cubicBezTo>
                    <a:pt x="80804" y="55717"/>
                    <a:pt x="83980" y="57795"/>
                    <a:pt x="84022" y="61951"/>
                  </a:cubicBezTo>
                  <a:lnTo>
                    <a:pt x="84022" y="61951"/>
                  </a:lnTo>
                  <a:cubicBezTo>
                    <a:pt x="83546" y="61848"/>
                    <a:pt x="83066" y="61797"/>
                    <a:pt x="82590" y="61797"/>
                  </a:cubicBezTo>
                  <a:cubicBezTo>
                    <a:pt x="80737" y="61797"/>
                    <a:pt x="78939" y="62563"/>
                    <a:pt x="77651" y="63952"/>
                  </a:cubicBezTo>
                  <a:cubicBezTo>
                    <a:pt x="76377" y="62579"/>
                    <a:pt x="74589" y="61801"/>
                    <a:pt x="72710" y="61801"/>
                  </a:cubicBezTo>
                  <a:cubicBezTo>
                    <a:pt x="72699" y="61801"/>
                    <a:pt x="72688" y="61801"/>
                    <a:pt x="72678" y="61801"/>
                  </a:cubicBezTo>
                  <a:cubicBezTo>
                    <a:pt x="72194" y="61801"/>
                    <a:pt x="71710" y="61846"/>
                    <a:pt x="71235" y="61953"/>
                  </a:cubicBezTo>
                  <a:cubicBezTo>
                    <a:pt x="71275" y="57796"/>
                    <a:pt x="74452" y="55717"/>
                    <a:pt x="77628" y="55717"/>
                  </a:cubicBezTo>
                  <a:close/>
                  <a:moveTo>
                    <a:pt x="100943" y="55717"/>
                  </a:moveTo>
                  <a:cubicBezTo>
                    <a:pt x="104119" y="55717"/>
                    <a:pt x="107295" y="57795"/>
                    <a:pt x="107337" y="61951"/>
                  </a:cubicBezTo>
                  <a:lnTo>
                    <a:pt x="107337" y="61951"/>
                  </a:lnTo>
                  <a:cubicBezTo>
                    <a:pt x="106865" y="61851"/>
                    <a:pt x="106389" y="61802"/>
                    <a:pt x="105918" y="61802"/>
                  </a:cubicBezTo>
                  <a:cubicBezTo>
                    <a:pt x="104057" y="61802"/>
                    <a:pt x="102256" y="62568"/>
                    <a:pt x="100957" y="63961"/>
                  </a:cubicBezTo>
                  <a:cubicBezTo>
                    <a:pt x="99683" y="62588"/>
                    <a:pt x="97895" y="61801"/>
                    <a:pt x="96025" y="61801"/>
                  </a:cubicBezTo>
                  <a:cubicBezTo>
                    <a:pt x="96014" y="61801"/>
                    <a:pt x="96003" y="61801"/>
                    <a:pt x="95993" y="61801"/>
                  </a:cubicBezTo>
                  <a:cubicBezTo>
                    <a:pt x="95509" y="61801"/>
                    <a:pt x="95025" y="61846"/>
                    <a:pt x="94550" y="61953"/>
                  </a:cubicBezTo>
                  <a:cubicBezTo>
                    <a:pt x="94590" y="57796"/>
                    <a:pt x="97767" y="55717"/>
                    <a:pt x="100943" y="55717"/>
                  </a:cubicBezTo>
                  <a:close/>
                  <a:moveTo>
                    <a:pt x="54007" y="55884"/>
                  </a:moveTo>
                  <a:cubicBezTo>
                    <a:pt x="56587" y="55884"/>
                    <a:pt x="59166" y="57255"/>
                    <a:pt x="60061" y="60000"/>
                  </a:cubicBezTo>
                  <a:cubicBezTo>
                    <a:pt x="60285" y="60681"/>
                    <a:pt x="60393" y="61389"/>
                    <a:pt x="60402" y="62106"/>
                  </a:cubicBezTo>
                  <a:cubicBezTo>
                    <a:pt x="59929" y="62004"/>
                    <a:pt x="59451" y="61954"/>
                    <a:pt x="58977" y="61954"/>
                  </a:cubicBezTo>
                  <a:cubicBezTo>
                    <a:pt x="57118" y="61954"/>
                    <a:pt x="55312" y="62720"/>
                    <a:pt x="54013" y="64113"/>
                  </a:cubicBezTo>
                  <a:cubicBezTo>
                    <a:pt x="52741" y="62733"/>
                    <a:pt x="50939" y="61953"/>
                    <a:pt x="49067" y="61953"/>
                  </a:cubicBezTo>
                  <a:cubicBezTo>
                    <a:pt x="48574" y="61953"/>
                    <a:pt x="48090" y="61998"/>
                    <a:pt x="47624" y="62106"/>
                  </a:cubicBezTo>
                  <a:cubicBezTo>
                    <a:pt x="47615" y="61389"/>
                    <a:pt x="47723" y="60681"/>
                    <a:pt x="47929" y="60009"/>
                  </a:cubicBezTo>
                  <a:lnTo>
                    <a:pt x="47947" y="60000"/>
                  </a:lnTo>
                  <a:cubicBezTo>
                    <a:pt x="48843" y="57257"/>
                    <a:pt x="51425" y="55884"/>
                    <a:pt x="54007" y="55884"/>
                  </a:cubicBezTo>
                  <a:close/>
                  <a:moveTo>
                    <a:pt x="7145" y="55914"/>
                  </a:moveTo>
                  <a:cubicBezTo>
                    <a:pt x="10322" y="55914"/>
                    <a:pt x="13498" y="57993"/>
                    <a:pt x="13538" y="62151"/>
                  </a:cubicBezTo>
                  <a:cubicBezTo>
                    <a:pt x="13063" y="62046"/>
                    <a:pt x="12582" y="61995"/>
                    <a:pt x="12105" y="61995"/>
                  </a:cubicBezTo>
                  <a:cubicBezTo>
                    <a:pt x="10247" y="61995"/>
                    <a:pt x="8440" y="62767"/>
                    <a:pt x="7150" y="64158"/>
                  </a:cubicBezTo>
                  <a:cubicBezTo>
                    <a:pt x="5875" y="62786"/>
                    <a:pt x="4096" y="61998"/>
                    <a:pt x="2226" y="61998"/>
                  </a:cubicBezTo>
                  <a:cubicBezTo>
                    <a:pt x="2216" y="61998"/>
                    <a:pt x="2205" y="61998"/>
                    <a:pt x="2194" y="61998"/>
                  </a:cubicBezTo>
                  <a:cubicBezTo>
                    <a:pt x="1711" y="61998"/>
                    <a:pt x="1227" y="62043"/>
                    <a:pt x="752" y="62151"/>
                  </a:cubicBezTo>
                  <a:cubicBezTo>
                    <a:pt x="792" y="57993"/>
                    <a:pt x="3969" y="55914"/>
                    <a:pt x="7145" y="55914"/>
                  </a:cubicBezTo>
                  <a:close/>
                  <a:moveTo>
                    <a:pt x="30465" y="55917"/>
                  </a:moveTo>
                  <a:cubicBezTo>
                    <a:pt x="33638" y="55917"/>
                    <a:pt x="36811" y="57993"/>
                    <a:pt x="36854" y="62147"/>
                  </a:cubicBezTo>
                  <a:lnTo>
                    <a:pt x="36854" y="62147"/>
                  </a:lnTo>
                  <a:cubicBezTo>
                    <a:pt x="36384" y="62047"/>
                    <a:pt x="35912" y="61999"/>
                    <a:pt x="35443" y="61999"/>
                  </a:cubicBezTo>
                  <a:cubicBezTo>
                    <a:pt x="33580" y="61999"/>
                    <a:pt x="31775" y="62765"/>
                    <a:pt x="30483" y="64158"/>
                  </a:cubicBezTo>
                  <a:cubicBezTo>
                    <a:pt x="29201" y="62778"/>
                    <a:pt x="27409" y="61998"/>
                    <a:pt x="25528" y="61998"/>
                  </a:cubicBezTo>
                  <a:cubicBezTo>
                    <a:pt x="25044" y="61998"/>
                    <a:pt x="24560" y="62052"/>
                    <a:pt x="24085" y="62151"/>
                  </a:cubicBezTo>
                  <a:cubicBezTo>
                    <a:pt x="24116" y="57996"/>
                    <a:pt x="27290" y="55917"/>
                    <a:pt x="30465" y="55917"/>
                  </a:cubicBezTo>
                  <a:close/>
                  <a:moveTo>
                    <a:pt x="119322" y="62140"/>
                  </a:moveTo>
                  <a:cubicBezTo>
                    <a:pt x="121256" y="62140"/>
                    <a:pt x="123125" y="62943"/>
                    <a:pt x="124469" y="64391"/>
                  </a:cubicBezTo>
                  <a:cubicBezTo>
                    <a:pt x="124450" y="64390"/>
                    <a:pt x="124430" y="64390"/>
                    <a:pt x="124410" y="64390"/>
                  </a:cubicBezTo>
                  <a:cubicBezTo>
                    <a:pt x="122541" y="64390"/>
                    <a:pt x="120773" y="65229"/>
                    <a:pt x="119532" y="66532"/>
                  </a:cubicBezTo>
                  <a:cubicBezTo>
                    <a:pt x="119613" y="64946"/>
                    <a:pt x="119030" y="63441"/>
                    <a:pt x="118045" y="62258"/>
                  </a:cubicBezTo>
                  <a:cubicBezTo>
                    <a:pt x="118470" y="62179"/>
                    <a:pt x="118898" y="62140"/>
                    <a:pt x="119322" y="62140"/>
                  </a:cubicBezTo>
                  <a:close/>
                  <a:moveTo>
                    <a:pt x="129616" y="62140"/>
                  </a:moveTo>
                  <a:cubicBezTo>
                    <a:pt x="130040" y="62140"/>
                    <a:pt x="130468" y="62179"/>
                    <a:pt x="130894" y="62258"/>
                  </a:cubicBezTo>
                  <a:cubicBezTo>
                    <a:pt x="129908" y="63423"/>
                    <a:pt x="129326" y="64928"/>
                    <a:pt x="129415" y="66523"/>
                  </a:cubicBezTo>
                  <a:lnTo>
                    <a:pt x="129406" y="66532"/>
                  </a:lnTo>
                  <a:cubicBezTo>
                    <a:pt x="128156" y="65229"/>
                    <a:pt x="126388" y="64390"/>
                    <a:pt x="124528" y="64390"/>
                  </a:cubicBezTo>
                  <a:cubicBezTo>
                    <a:pt x="124509" y="64390"/>
                    <a:pt x="124489" y="64390"/>
                    <a:pt x="124469" y="64391"/>
                  </a:cubicBezTo>
                  <a:cubicBezTo>
                    <a:pt x="125807" y="62943"/>
                    <a:pt x="127680" y="62140"/>
                    <a:pt x="129616" y="62140"/>
                  </a:cubicBezTo>
                  <a:close/>
                  <a:moveTo>
                    <a:pt x="95796" y="62176"/>
                  </a:moveTo>
                  <a:cubicBezTo>
                    <a:pt x="97737" y="62176"/>
                    <a:pt x="99610" y="62980"/>
                    <a:pt x="100948" y="64435"/>
                  </a:cubicBezTo>
                  <a:cubicBezTo>
                    <a:pt x="100928" y="64435"/>
                    <a:pt x="100908" y="64435"/>
                    <a:pt x="100888" y="64435"/>
                  </a:cubicBezTo>
                  <a:cubicBezTo>
                    <a:pt x="99020" y="64435"/>
                    <a:pt x="97252" y="65265"/>
                    <a:pt x="96011" y="66568"/>
                  </a:cubicBezTo>
                  <a:cubicBezTo>
                    <a:pt x="96091" y="64982"/>
                    <a:pt x="95509" y="63477"/>
                    <a:pt x="94514" y="62294"/>
                  </a:cubicBezTo>
                  <a:cubicBezTo>
                    <a:pt x="94941" y="62215"/>
                    <a:pt x="95370" y="62176"/>
                    <a:pt x="95796" y="62176"/>
                  </a:cubicBezTo>
                  <a:close/>
                  <a:moveTo>
                    <a:pt x="82771" y="62185"/>
                  </a:moveTo>
                  <a:cubicBezTo>
                    <a:pt x="83195" y="62185"/>
                    <a:pt x="83623" y="62224"/>
                    <a:pt x="84048" y="62303"/>
                  </a:cubicBezTo>
                  <a:cubicBezTo>
                    <a:pt x="83063" y="63477"/>
                    <a:pt x="82480" y="64991"/>
                    <a:pt x="82561" y="66577"/>
                  </a:cubicBezTo>
                  <a:cubicBezTo>
                    <a:pt x="81320" y="65274"/>
                    <a:pt x="79552" y="64435"/>
                    <a:pt x="77683" y="64435"/>
                  </a:cubicBezTo>
                  <a:cubicBezTo>
                    <a:pt x="77666" y="64435"/>
                    <a:pt x="77650" y="64435"/>
                    <a:pt x="77633" y="64435"/>
                  </a:cubicBezTo>
                  <a:lnTo>
                    <a:pt x="77633" y="64435"/>
                  </a:lnTo>
                  <a:cubicBezTo>
                    <a:pt x="78970" y="62988"/>
                    <a:pt x="80838" y="62185"/>
                    <a:pt x="82771" y="62185"/>
                  </a:cubicBezTo>
                  <a:close/>
                  <a:moveTo>
                    <a:pt x="59134" y="62337"/>
                  </a:moveTo>
                  <a:cubicBezTo>
                    <a:pt x="59561" y="62337"/>
                    <a:pt x="59992" y="62376"/>
                    <a:pt x="60420" y="62455"/>
                  </a:cubicBezTo>
                  <a:cubicBezTo>
                    <a:pt x="59427" y="63627"/>
                    <a:pt x="58845" y="65119"/>
                    <a:pt x="58932" y="66720"/>
                  </a:cubicBezTo>
                  <a:lnTo>
                    <a:pt x="58932" y="66720"/>
                  </a:lnTo>
                  <a:cubicBezTo>
                    <a:pt x="57682" y="65417"/>
                    <a:pt x="55914" y="64587"/>
                    <a:pt x="54055" y="64587"/>
                  </a:cubicBezTo>
                  <a:cubicBezTo>
                    <a:pt x="54035" y="64587"/>
                    <a:pt x="54015" y="64588"/>
                    <a:pt x="53995" y="64588"/>
                  </a:cubicBezTo>
                  <a:cubicBezTo>
                    <a:pt x="55331" y="63135"/>
                    <a:pt x="57201" y="62337"/>
                    <a:pt x="59134" y="62337"/>
                  </a:cubicBezTo>
                  <a:close/>
                  <a:moveTo>
                    <a:pt x="48861" y="62333"/>
                  </a:moveTo>
                  <a:cubicBezTo>
                    <a:pt x="50795" y="62333"/>
                    <a:pt x="52662" y="63137"/>
                    <a:pt x="53995" y="64588"/>
                  </a:cubicBezTo>
                  <a:cubicBezTo>
                    <a:pt x="53975" y="64588"/>
                    <a:pt x="53955" y="64587"/>
                    <a:pt x="53935" y="64587"/>
                  </a:cubicBezTo>
                  <a:cubicBezTo>
                    <a:pt x="52067" y="64587"/>
                    <a:pt x="50299" y="65417"/>
                    <a:pt x="49058" y="66720"/>
                  </a:cubicBezTo>
                  <a:cubicBezTo>
                    <a:pt x="49138" y="65134"/>
                    <a:pt x="48556" y="63629"/>
                    <a:pt x="47561" y="62455"/>
                  </a:cubicBezTo>
                  <a:cubicBezTo>
                    <a:pt x="47994" y="62373"/>
                    <a:pt x="48429" y="62333"/>
                    <a:pt x="48861" y="62333"/>
                  </a:cubicBezTo>
                  <a:close/>
                  <a:moveTo>
                    <a:pt x="106103" y="62174"/>
                  </a:moveTo>
                  <a:cubicBezTo>
                    <a:pt x="106576" y="62174"/>
                    <a:pt x="107052" y="62222"/>
                    <a:pt x="107525" y="62321"/>
                  </a:cubicBezTo>
                  <a:cubicBezTo>
                    <a:pt x="106512" y="63566"/>
                    <a:pt x="105939" y="65161"/>
                    <a:pt x="106127" y="66837"/>
                  </a:cubicBezTo>
                  <a:cubicBezTo>
                    <a:pt x="104872" y="65387"/>
                    <a:pt x="103007" y="64435"/>
                    <a:pt x="101030" y="64435"/>
                  </a:cubicBezTo>
                  <a:cubicBezTo>
                    <a:pt x="101003" y="64435"/>
                    <a:pt x="100975" y="64435"/>
                    <a:pt x="100948" y="64435"/>
                  </a:cubicBezTo>
                  <a:cubicBezTo>
                    <a:pt x="102295" y="62981"/>
                    <a:pt x="104168" y="62174"/>
                    <a:pt x="106103" y="62174"/>
                  </a:cubicBezTo>
                  <a:close/>
                  <a:moveTo>
                    <a:pt x="70807" y="57738"/>
                  </a:moveTo>
                  <a:cubicBezTo>
                    <a:pt x="71283" y="57738"/>
                    <a:pt x="71762" y="57786"/>
                    <a:pt x="72239" y="57885"/>
                  </a:cubicBezTo>
                  <a:cubicBezTo>
                    <a:pt x="71271" y="59131"/>
                    <a:pt x="70742" y="60708"/>
                    <a:pt x="70939" y="62348"/>
                  </a:cubicBezTo>
                  <a:cubicBezTo>
                    <a:pt x="71447" y="62234"/>
                    <a:pt x="71959" y="62178"/>
                    <a:pt x="72468" y="62178"/>
                  </a:cubicBezTo>
                  <a:cubicBezTo>
                    <a:pt x="74403" y="62178"/>
                    <a:pt x="76285" y="62981"/>
                    <a:pt x="77633" y="64435"/>
                  </a:cubicBezTo>
                  <a:lnTo>
                    <a:pt x="77633" y="64435"/>
                  </a:lnTo>
                  <a:cubicBezTo>
                    <a:pt x="77630" y="64435"/>
                    <a:pt x="77627" y="64435"/>
                    <a:pt x="77624" y="64435"/>
                  </a:cubicBezTo>
                  <a:cubicBezTo>
                    <a:pt x="77606" y="64435"/>
                    <a:pt x="77587" y="64435"/>
                    <a:pt x="77569" y="64435"/>
                  </a:cubicBezTo>
                  <a:cubicBezTo>
                    <a:pt x="75520" y="64435"/>
                    <a:pt x="73598" y="65435"/>
                    <a:pt x="72346" y="66962"/>
                  </a:cubicBezTo>
                  <a:cubicBezTo>
                    <a:pt x="72703" y="63259"/>
                    <a:pt x="69407" y="59973"/>
                    <a:pt x="65707" y="59973"/>
                  </a:cubicBezTo>
                  <a:cubicBezTo>
                    <a:pt x="65694" y="59973"/>
                    <a:pt x="65682" y="59973"/>
                    <a:pt x="65670" y="59973"/>
                  </a:cubicBezTo>
                  <a:lnTo>
                    <a:pt x="65670" y="59973"/>
                  </a:lnTo>
                  <a:cubicBezTo>
                    <a:pt x="67007" y="58533"/>
                    <a:pt x="68877" y="57738"/>
                    <a:pt x="70807" y="57738"/>
                  </a:cubicBezTo>
                  <a:close/>
                  <a:moveTo>
                    <a:pt x="35611" y="62370"/>
                  </a:moveTo>
                  <a:cubicBezTo>
                    <a:pt x="36087" y="62370"/>
                    <a:pt x="36566" y="62419"/>
                    <a:pt x="37042" y="62518"/>
                  </a:cubicBezTo>
                  <a:cubicBezTo>
                    <a:pt x="36029" y="63763"/>
                    <a:pt x="35456" y="65358"/>
                    <a:pt x="35644" y="67034"/>
                  </a:cubicBezTo>
                  <a:cubicBezTo>
                    <a:pt x="34383" y="65578"/>
                    <a:pt x="32507" y="64632"/>
                    <a:pt x="30521" y="64632"/>
                  </a:cubicBezTo>
                  <a:cubicBezTo>
                    <a:pt x="30502" y="64632"/>
                    <a:pt x="30483" y="64632"/>
                    <a:pt x="30465" y="64633"/>
                  </a:cubicBezTo>
                  <a:cubicBezTo>
                    <a:pt x="30445" y="64632"/>
                    <a:pt x="30425" y="64632"/>
                    <a:pt x="30406" y="64632"/>
                  </a:cubicBezTo>
                  <a:cubicBezTo>
                    <a:pt x="28537" y="64632"/>
                    <a:pt x="26769" y="65471"/>
                    <a:pt x="25528" y="66774"/>
                  </a:cubicBezTo>
                  <a:cubicBezTo>
                    <a:pt x="25608" y="65179"/>
                    <a:pt x="25026" y="63683"/>
                    <a:pt x="24031" y="62500"/>
                  </a:cubicBezTo>
                  <a:cubicBezTo>
                    <a:pt x="24460" y="62420"/>
                    <a:pt x="24890" y="62381"/>
                    <a:pt x="25317" y="62381"/>
                  </a:cubicBezTo>
                  <a:cubicBezTo>
                    <a:pt x="27250" y="62381"/>
                    <a:pt x="29122" y="63178"/>
                    <a:pt x="30465" y="64624"/>
                  </a:cubicBezTo>
                  <a:cubicBezTo>
                    <a:pt x="31802" y="63171"/>
                    <a:pt x="33677" y="62370"/>
                    <a:pt x="35611" y="62370"/>
                  </a:cubicBezTo>
                  <a:close/>
                  <a:moveTo>
                    <a:pt x="112819" y="60274"/>
                  </a:moveTo>
                  <a:cubicBezTo>
                    <a:pt x="115992" y="60274"/>
                    <a:pt x="119164" y="62350"/>
                    <a:pt x="119209" y="66503"/>
                  </a:cubicBezTo>
                  <a:lnTo>
                    <a:pt x="119209" y="66503"/>
                  </a:lnTo>
                  <a:cubicBezTo>
                    <a:pt x="118735" y="66400"/>
                    <a:pt x="118257" y="66350"/>
                    <a:pt x="117783" y="66350"/>
                  </a:cubicBezTo>
                  <a:cubicBezTo>
                    <a:pt x="115922" y="66350"/>
                    <a:pt x="114119" y="67124"/>
                    <a:pt x="112821" y="68521"/>
                  </a:cubicBezTo>
                  <a:cubicBezTo>
                    <a:pt x="111539" y="67142"/>
                    <a:pt x="109747" y="66362"/>
                    <a:pt x="107865" y="66362"/>
                  </a:cubicBezTo>
                  <a:cubicBezTo>
                    <a:pt x="107382" y="66362"/>
                    <a:pt x="106898" y="66407"/>
                    <a:pt x="106423" y="66514"/>
                  </a:cubicBezTo>
                  <a:lnTo>
                    <a:pt x="106423" y="66514"/>
                  </a:lnTo>
                  <a:cubicBezTo>
                    <a:pt x="106463" y="62355"/>
                    <a:pt x="109641" y="60274"/>
                    <a:pt x="112819" y="60274"/>
                  </a:cubicBezTo>
                  <a:close/>
                  <a:moveTo>
                    <a:pt x="136136" y="60276"/>
                  </a:moveTo>
                  <a:cubicBezTo>
                    <a:pt x="139311" y="60276"/>
                    <a:pt x="142484" y="62354"/>
                    <a:pt x="142525" y="66514"/>
                  </a:cubicBezTo>
                  <a:lnTo>
                    <a:pt x="142516" y="66523"/>
                  </a:lnTo>
                  <a:cubicBezTo>
                    <a:pt x="142042" y="66421"/>
                    <a:pt x="141565" y="66372"/>
                    <a:pt x="141091" y="66372"/>
                  </a:cubicBezTo>
                  <a:cubicBezTo>
                    <a:pt x="139233" y="66372"/>
                    <a:pt x="137428" y="67138"/>
                    <a:pt x="136136" y="68530"/>
                  </a:cubicBezTo>
                  <a:cubicBezTo>
                    <a:pt x="134854" y="67150"/>
                    <a:pt x="133062" y="66371"/>
                    <a:pt x="131181" y="66371"/>
                  </a:cubicBezTo>
                  <a:cubicBezTo>
                    <a:pt x="130697" y="66371"/>
                    <a:pt x="130213" y="66425"/>
                    <a:pt x="129738" y="66523"/>
                  </a:cubicBezTo>
                  <a:cubicBezTo>
                    <a:pt x="129778" y="62359"/>
                    <a:pt x="132958" y="60276"/>
                    <a:pt x="136136" y="60276"/>
                  </a:cubicBezTo>
                  <a:close/>
                  <a:moveTo>
                    <a:pt x="89289" y="60321"/>
                  </a:moveTo>
                  <a:cubicBezTo>
                    <a:pt x="92462" y="60321"/>
                    <a:pt x="95638" y="62397"/>
                    <a:pt x="95679" y="66548"/>
                  </a:cubicBezTo>
                  <a:lnTo>
                    <a:pt x="95679" y="66548"/>
                  </a:lnTo>
                  <a:cubicBezTo>
                    <a:pt x="95209" y="66448"/>
                    <a:pt x="94735" y="66398"/>
                    <a:pt x="94264" y="66398"/>
                  </a:cubicBezTo>
                  <a:cubicBezTo>
                    <a:pt x="92405" y="66398"/>
                    <a:pt x="90601" y="67165"/>
                    <a:pt x="89308" y="68557"/>
                  </a:cubicBezTo>
                  <a:cubicBezTo>
                    <a:pt x="88027" y="67177"/>
                    <a:pt x="86235" y="66398"/>
                    <a:pt x="84353" y="66398"/>
                  </a:cubicBezTo>
                  <a:cubicBezTo>
                    <a:pt x="83869" y="66398"/>
                    <a:pt x="83385" y="66452"/>
                    <a:pt x="82910" y="66550"/>
                  </a:cubicBezTo>
                  <a:cubicBezTo>
                    <a:pt x="82942" y="62398"/>
                    <a:pt x="86114" y="60321"/>
                    <a:pt x="89289" y="60321"/>
                  </a:cubicBezTo>
                  <a:close/>
                  <a:moveTo>
                    <a:pt x="42335" y="60475"/>
                  </a:moveTo>
                  <a:cubicBezTo>
                    <a:pt x="45508" y="60475"/>
                    <a:pt x="48684" y="62552"/>
                    <a:pt x="48726" y="66708"/>
                  </a:cubicBezTo>
                  <a:lnTo>
                    <a:pt x="48726" y="66708"/>
                  </a:lnTo>
                  <a:cubicBezTo>
                    <a:pt x="48257" y="66608"/>
                    <a:pt x="47784" y="66560"/>
                    <a:pt x="47315" y="66560"/>
                  </a:cubicBezTo>
                  <a:cubicBezTo>
                    <a:pt x="45452" y="66560"/>
                    <a:pt x="43648" y="67326"/>
                    <a:pt x="42355" y="68719"/>
                  </a:cubicBezTo>
                  <a:cubicBezTo>
                    <a:pt x="41081" y="67346"/>
                    <a:pt x="39302" y="66559"/>
                    <a:pt x="37432" y="66559"/>
                  </a:cubicBezTo>
                  <a:cubicBezTo>
                    <a:pt x="37421" y="66559"/>
                    <a:pt x="37411" y="66559"/>
                    <a:pt x="37400" y="66559"/>
                  </a:cubicBezTo>
                  <a:cubicBezTo>
                    <a:pt x="36916" y="66559"/>
                    <a:pt x="36432" y="66604"/>
                    <a:pt x="35958" y="66711"/>
                  </a:cubicBezTo>
                  <a:cubicBezTo>
                    <a:pt x="35989" y="62554"/>
                    <a:pt x="39161" y="60475"/>
                    <a:pt x="42335" y="60475"/>
                  </a:cubicBezTo>
                  <a:close/>
                  <a:moveTo>
                    <a:pt x="65651" y="60478"/>
                  </a:moveTo>
                  <a:cubicBezTo>
                    <a:pt x="68826" y="60478"/>
                    <a:pt x="72001" y="62555"/>
                    <a:pt x="72041" y="66711"/>
                  </a:cubicBezTo>
                  <a:cubicBezTo>
                    <a:pt x="71566" y="66609"/>
                    <a:pt x="71088" y="66560"/>
                    <a:pt x="70614" y="66560"/>
                  </a:cubicBezTo>
                  <a:cubicBezTo>
                    <a:pt x="68752" y="66560"/>
                    <a:pt x="66952" y="67326"/>
                    <a:pt x="65653" y="68719"/>
                  </a:cubicBezTo>
                  <a:cubicBezTo>
                    <a:pt x="64371" y="67339"/>
                    <a:pt x="62579" y="66559"/>
                    <a:pt x="60697" y="66559"/>
                  </a:cubicBezTo>
                  <a:cubicBezTo>
                    <a:pt x="60214" y="66559"/>
                    <a:pt x="59730" y="66613"/>
                    <a:pt x="59255" y="66711"/>
                  </a:cubicBezTo>
                  <a:cubicBezTo>
                    <a:pt x="59295" y="62557"/>
                    <a:pt x="62473" y="60478"/>
                    <a:pt x="65651" y="60478"/>
                  </a:cubicBezTo>
                  <a:close/>
                  <a:moveTo>
                    <a:pt x="18806" y="60522"/>
                  </a:moveTo>
                  <a:cubicBezTo>
                    <a:pt x="21979" y="60522"/>
                    <a:pt x="25151" y="62596"/>
                    <a:pt x="25196" y="66747"/>
                  </a:cubicBezTo>
                  <a:lnTo>
                    <a:pt x="25196" y="66747"/>
                  </a:lnTo>
                  <a:cubicBezTo>
                    <a:pt x="24723" y="66645"/>
                    <a:pt x="24245" y="66596"/>
                    <a:pt x="23772" y="66596"/>
                  </a:cubicBezTo>
                  <a:cubicBezTo>
                    <a:pt x="21913" y="66596"/>
                    <a:pt x="20107" y="67362"/>
                    <a:pt x="18807" y="68754"/>
                  </a:cubicBezTo>
                  <a:cubicBezTo>
                    <a:pt x="17526" y="67374"/>
                    <a:pt x="15734" y="66595"/>
                    <a:pt x="13852" y="66595"/>
                  </a:cubicBezTo>
                  <a:cubicBezTo>
                    <a:pt x="13368" y="66595"/>
                    <a:pt x="12884" y="66649"/>
                    <a:pt x="12409" y="66747"/>
                  </a:cubicBezTo>
                  <a:cubicBezTo>
                    <a:pt x="12454" y="62599"/>
                    <a:pt x="15631" y="60522"/>
                    <a:pt x="18806" y="60522"/>
                  </a:cubicBezTo>
                  <a:close/>
                  <a:moveTo>
                    <a:pt x="84142" y="66790"/>
                  </a:moveTo>
                  <a:cubicBezTo>
                    <a:pt x="86075" y="66790"/>
                    <a:pt x="87947" y="67588"/>
                    <a:pt x="89290" y="69041"/>
                  </a:cubicBezTo>
                  <a:lnTo>
                    <a:pt x="89290" y="69041"/>
                  </a:lnTo>
                  <a:cubicBezTo>
                    <a:pt x="89287" y="69041"/>
                    <a:pt x="89284" y="69041"/>
                    <a:pt x="89281" y="69041"/>
                  </a:cubicBezTo>
                  <a:cubicBezTo>
                    <a:pt x="89262" y="69041"/>
                    <a:pt x="89242" y="69041"/>
                    <a:pt x="89222" y="69041"/>
                  </a:cubicBezTo>
                  <a:cubicBezTo>
                    <a:pt x="87354" y="69041"/>
                    <a:pt x="85594" y="69879"/>
                    <a:pt x="84344" y="71183"/>
                  </a:cubicBezTo>
                  <a:cubicBezTo>
                    <a:pt x="84434" y="69588"/>
                    <a:pt x="83851" y="68082"/>
                    <a:pt x="82857" y="66909"/>
                  </a:cubicBezTo>
                  <a:cubicBezTo>
                    <a:pt x="83285" y="66829"/>
                    <a:pt x="83715" y="66790"/>
                    <a:pt x="84142" y="66790"/>
                  </a:cubicBezTo>
                  <a:close/>
                  <a:moveTo>
                    <a:pt x="94437" y="66782"/>
                  </a:moveTo>
                  <a:cubicBezTo>
                    <a:pt x="94862" y="66782"/>
                    <a:pt x="95290" y="66821"/>
                    <a:pt x="95715" y="66900"/>
                  </a:cubicBezTo>
                  <a:cubicBezTo>
                    <a:pt x="94720" y="68082"/>
                    <a:pt x="94138" y="69579"/>
                    <a:pt x="94228" y="71174"/>
                  </a:cubicBezTo>
                  <a:lnTo>
                    <a:pt x="94219" y="71183"/>
                  </a:lnTo>
                  <a:cubicBezTo>
                    <a:pt x="92977" y="69879"/>
                    <a:pt x="91209" y="69041"/>
                    <a:pt x="89341" y="69041"/>
                  </a:cubicBezTo>
                  <a:cubicBezTo>
                    <a:pt x="89324" y="69041"/>
                    <a:pt x="89307" y="69041"/>
                    <a:pt x="89290" y="69041"/>
                  </a:cubicBezTo>
                  <a:lnTo>
                    <a:pt x="89290" y="69041"/>
                  </a:lnTo>
                  <a:cubicBezTo>
                    <a:pt x="90628" y="67586"/>
                    <a:pt x="92502" y="66782"/>
                    <a:pt x="94437" y="66782"/>
                  </a:cubicBezTo>
                  <a:close/>
                  <a:moveTo>
                    <a:pt x="47476" y="66925"/>
                  </a:moveTo>
                  <a:cubicBezTo>
                    <a:pt x="47900" y="66925"/>
                    <a:pt x="48328" y="66964"/>
                    <a:pt x="48753" y="67043"/>
                  </a:cubicBezTo>
                  <a:cubicBezTo>
                    <a:pt x="47767" y="68226"/>
                    <a:pt x="47185" y="69731"/>
                    <a:pt x="47266" y="71317"/>
                  </a:cubicBezTo>
                  <a:cubicBezTo>
                    <a:pt x="46024" y="70014"/>
                    <a:pt x="44257" y="69184"/>
                    <a:pt x="42388" y="69184"/>
                  </a:cubicBezTo>
                  <a:cubicBezTo>
                    <a:pt x="42371" y="69184"/>
                    <a:pt x="42354" y="69184"/>
                    <a:pt x="42337" y="69184"/>
                  </a:cubicBezTo>
                  <a:lnTo>
                    <a:pt x="42337" y="69184"/>
                  </a:lnTo>
                  <a:cubicBezTo>
                    <a:pt x="43675" y="67729"/>
                    <a:pt x="45543" y="66925"/>
                    <a:pt x="47476" y="66925"/>
                  </a:cubicBezTo>
                  <a:close/>
                  <a:moveTo>
                    <a:pt x="60488" y="66929"/>
                  </a:moveTo>
                  <a:cubicBezTo>
                    <a:pt x="62422" y="66929"/>
                    <a:pt x="64295" y="67727"/>
                    <a:pt x="65636" y="69175"/>
                  </a:cubicBezTo>
                  <a:lnTo>
                    <a:pt x="65636" y="69175"/>
                  </a:lnTo>
                  <a:cubicBezTo>
                    <a:pt x="65622" y="69175"/>
                    <a:pt x="65608" y="69175"/>
                    <a:pt x="65593" y="69175"/>
                  </a:cubicBezTo>
                  <a:cubicBezTo>
                    <a:pt x="63725" y="69175"/>
                    <a:pt x="61966" y="70014"/>
                    <a:pt x="60715" y="71317"/>
                  </a:cubicBezTo>
                  <a:cubicBezTo>
                    <a:pt x="60805" y="69731"/>
                    <a:pt x="60223" y="68226"/>
                    <a:pt x="59228" y="67043"/>
                  </a:cubicBezTo>
                  <a:cubicBezTo>
                    <a:pt x="59647" y="66967"/>
                    <a:pt x="60069" y="66929"/>
                    <a:pt x="60488" y="66929"/>
                  </a:cubicBezTo>
                  <a:close/>
                  <a:moveTo>
                    <a:pt x="23953" y="66970"/>
                  </a:moveTo>
                  <a:cubicBezTo>
                    <a:pt x="24378" y="66970"/>
                    <a:pt x="24806" y="67009"/>
                    <a:pt x="25232" y="67088"/>
                  </a:cubicBezTo>
                  <a:cubicBezTo>
                    <a:pt x="24239" y="68277"/>
                    <a:pt x="23657" y="69770"/>
                    <a:pt x="23744" y="71361"/>
                  </a:cubicBezTo>
                  <a:lnTo>
                    <a:pt x="23744" y="71361"/>
                  </a:lnTo>
                  <a:cubicBezTo>
                    <a:pt x="22494" y="70058"/>
                    <a:pt x="20726" y="69220"/>
                    <a:pt x="18866" y="69220"/>
                  </a:cubicBezTo>
                  <a:cubicBezTo>
                    <a:pt x="18846" y="69220"/>
                    <a:pt x="18827" y="69220"/>
                    <a:pt x="18807" y="69220"/>
                  </a:cubicBezTo>
                  <a:cubicBezTo>
                    <a:pt x="20144" y="67773"/>
                    <a:pt x="22018" y="66970"/>
                    <a:pt x="23953" y="66970"/>
                  </a:cubicBezTo>
                  <a:close/>
                  <a:moveTo>
                    <a:pt x="13652" y="66970"/>
                  </a:moveTo>
                  <a:cubicBezTo>
                    <a:pt x="15588" y="66970"/>
                    <a:pt x="17463" y="67773"/>
                    <a:pt x="18807" y="69220"/>
                  </a:cubicBezTo>
                  <a:cubicBezTo>
                    <a:pt x="18787" y="69220"/>
                    <a:pt x="18768" y="69220"/>
                    <a:pt x="18748" y="69220"/>
                  </a:cubicBezTo>
                  <a:cubicBezTo>
                    <a:pt x="16879" y="69220"/>
                    <a:pt x="15111" y="70058"/>
                    <a:pt x="13870" y="71362"/>
                  </a:cubicBezTo>
                  <a:cubicBezTo>
                    <a:pt x="13951" y="69776"/>
                    <a:pt x="13368" y="68271"/>
                    <a:pt x="12374" y="67088"/>
                  </a:cubicBezTo>
                  <a:cubicBezTo>
                    <a:pt x="12799" y="67009"/>
                    <a:pt x="13227" y="66970"/>
                    <a:pt x="13652" y="66970"/>
                  </a:cubicBezTo>
                  <a:close/>
                  <a:moveTo>
                    <a:pt x="107653" y="66739"/>
                  </a:moveTo>
                  <a:cubicBezTo>
                    <a:pt x="109587" y="66739"/>
                    <a:pt x="111464" y="67541"/>
                    <a:pt x="112812" y="68996"/>
                  </a:cubicBezTo>
                  <a:cubicBezTo>
                    <a:pt x="114149" y="67549"/>
                    <a:pt x="116022" y="66746"/>
                    <a:pt x="117958" y="66746"/>
                  </a:cubicBezTo>
                  <a:cubicBezTo>
                    <a:pt x="118383" y="66746"/>
                    <a:pt x="118811" y="66785"/>
                    <a:pt x="119236" y="66864"/>
                  </a:cubicBezTo>
                  <a:cubicBezTo>
                    <a:pt x="118242" y="68047"/>
                    <a:pt x="117659" y="69552"/>
                    <a:pt x="117749" y="71138"/>
                  </a:cubicBezTo>
                  <a:cubicBezTo>
                    <a:pt x="116499" y="69835"/>
                    <a:pt x="114731" y="69005"/>
                    <a:pt x="112871" y="69005"/>
                  </a:cubicBezTo>
                  <a:cubicBezTo>
                    <a:pt x="112851" y="69005"/>
                    <a:pt x="112832" y="69005"/>
                    <a:pt x="112812" y="69005"/>
                  </a:cubicBezTo>
                  <a:cubicBezTo>
                    <a:pt x="112793" y="69005"/>
                    <a:pt x="112774" y="69005"/>
                    <a:pt x="112756" y="69005"/>
                  </a:cubicBezTo>
                  <a:cubicBezTo>
                    <a:pt x="110769" y="69005"/>
                    <a:pt x="108893" y="69951"/>
                    <a:pt x="107641" y="71398"/>
                  </a:cubicBezTo>
                  <a:lnTo>
                    <a:pt x="107641" y="71398"/>
                  </a:lnTo>
                  <a:cubicBezTo>
                    <a:pt x="107802" y="69707"/>
                    <a:pt x="107213" y="68132"/>
                    <a:pt x="106177" y="66897"/>
                  </a:cubicBezTo>
                  <a:lnTo>
                    <a:pt x="106177" y="66897"/>
                  </a:lnTo>
                  <a:cubicBezTo>
                    <a:pt x="106668" y="66791"/>
                    <a:pt x="107162" y="66739"/>
                    <a:pt x="107653" y="66739"/>
                  </a:cubicBezTo>
                  <a:close/>
                  <a:moveTo>
                    <a:pt x="37174" y="66927"/>
                  </a:moveTo>
                  <a:cubicBezTo>
                    <a:pt x="39113" y="66927"/>
                    <a:pt x="40989" y="67729"/>
                    <a:pt x="42337" y="69184"/>
                  </a:cubicBezTo>
                  <a:lnTo>
                    <a:pt x="42337" y="69184"/>
                  </a:lnTo>
                  <a:cubicBezTo>
                    <a:pt x="42334" y="69184"/>
                    <a:pt x="42331" y="69184"/>
                    <a:pt x="42328" y="69184"/>
                  </a:cubicBezTo>
                  <a:cubicBezTo>
                    <a:pt x="42301" y="69184"/>
                    <a:pt x="42274" y="69184"/>
                    <a:pt x="42246" y="69184"/>
                  </a:cubicBezTo>
                  <a:cubicBezTo>
                    <a:pt x="40269" y="69184"/>
                    <a:pt x="38404" y="70136"/>
                    <a:pt x="37158" y="71577"/>
                  </a:cubicBezTo>
                  <a:cubicBezTo>
                    <a:pt x="37320" y="69910"/>
                    <a:pt x="36728" y="68324"/>
                    <a:pt x="35689" y="67088"/>
                  </a:cubicBezTo>
                  <a:lnTo>
                    <a:pt x="35680" y="67088"/>
                  </a:lnTo>
                  <a:cubicBezTo>
                    <a:pt x="36177" y="66980"/>
                    <a:pt x="36678" y="66927"/>
                    <a:pt x="37174" y="66927"/>
                  </a:cubicBezTo>
                  <a:close/>
                  <a:moveTo>
                    <a:pt x="124481" y="64880"/>
                  </a:moveTo>
                  <a:cubicBezTo>
                    <a:pt x="127655" y="64880"/>
                    <a:pt x="130827" y="66957"/>
                    <a:pt x="130867" y="71111"/>
                  </a:cubicBezTo>
                  <a:lnTo>
                    <a:pt x="130858" y="71129"/>
                  </a:lnTo>
                  <a:cubicBezTo>
                    <a:pt x="130380" y="71024"/>
                    <a:pt x="129897" y="70973"/>
                    <a:pt x="129419" y="70973"/>
                  </a:cubicBezTo>
                  <a:cubicBezTo>
                    <a:pt x="127565" y="70973"/>
                    <a:pt x="125767" y="71740"/>
                    <a:pt x="124478" y="73136"/>
                  </a:cubicBezTo>
                  <a:cubicBezTo>
                    <a:pt x="123204" y="71764"/>
                    <a:pt x="121425" y="70977"/>
                    <a:pt x="119555" y="70977"/>
                  </a:cubicBezTo>
                  <a:cubicBezTo>
                    <a:pt x="119544" y="70977"/>
                    <a:pt x="119534" y="70977"/>
                    <a:pt x="119523" y="70977"/>
                  </a:cubicBezTo>
                  <a:cubicBezTo>
                    <a:pt x="119039" y="70977"/>
                    <a:pt x="118555" y="71021"/>
                    <a:pt x="118080" y="71129"/>
                  </a:cubicBezTo>
                  <a:cubicBezTo>
                    <a:pt x="118121" y="66963"/>
                    <a:pt x="121302" y="64880"/>
                    <a:pt x="124481" y="64880"/>
                  </a:cubicBezTo>
                  <a:close/>
                  <a:moveTo>
                    <a:pt x="77631" y="64934"/>
                  </a:moveTo>
                  <a:cubicBezTo>
                    <a:pt x="80806" y="64934"/>
                    <a:pt x="83981" y="67013"/>
                    <a:pt x="84022" y="71174"/>
                  </a:cubicBezTo>
                  <a:cubicBezTo>
                    <a:pt x="83541" y="71069"/>
                    <a:pt x="83056" y="71017"/>
                    <a:pt x="82576" y="71017"/>
                  </a:cubicBezTo>
                  <a:cubicBezTo>
                    <a:pt x="80721" y="71017"/>
                    <a:pt x="78928" y="71782"/>
                    <a:pt x="77633" y="73163"/>
                  </a:cubicBezTo>
                  <a:lnTo>
                    <a:pt x="77633" y="73172"/>
                  </a:lnTo>
                  <a:cubicBezTo>
                    <a:pt x="76351" y="71801"/>
                    <a:pt x="74559" y="71012"/>
                    <a:pt x="72678" y="71012"/>
                  </a:cubicBezTo>
                  <a:cubicBezTo>
                    <a:pt x="72194" y="71012"/>
                    <a:pt x="71710" y="71066"/>
                    <a:pt x="71235" y="71174"/>
                  </a:cubicBezTo>
                  <a:cubicBezTo>
                    <a:pt x="71275" y="67015"/>
                    <a:pt x="74454" y="64934"/>
                    <a:pt x="77631" y="64934"/>
                  </a:cubicBezTo>
                  <a:close/>
                  <a:moveTo>
                    <a:pt x="100937" y="64934"/>
                  </a:moveTo>
                  <a:cubicBezTo>
                    <a:pt x="104113" y="64934"/>
                    <a:pt x="107288" y="67013"/>
                    <a:pt x="107328" y="71174"/>
                  </a:cubicBezTo>
                  <a:cubicBezTo>
                    <a:pt x="106849" y="71069"/>
                    <a:pt x="106366" y="71017"/>
                    <a:pt x="105887" y="71017"/>
                  </a:cubicBezTo>
                  <a:cubicBezTo>
                    <a:pt x="104037" y="71017"/>
                    <a:pt x="102243" y="71782"/>
                    <a:pt x="100948" y="73163"/>
                  </a:cubicBezTo>
                  <a:lnTo>
                    <a:pt x="100939" y="73172"/>
                  </a:lnTo>
                  <a:cubicBezTo>
                    <a:pt x="99658" y="71801"/>
                    <a:pt x="97866" y="71012"/>
                    <a:pt x="95984" y="71012"/>
                  </a:cubicBezTo>
                  <a:cubicBezTo>
                    <a:pt x="95500" y="71012"/>
                    <a:pt x="95016" y="71066"/>
                    <a:pt x="94541" y="71174"/>
                  </a:cubicBezTo>
                  <a:cubicBezTo>
                    <a:pt x="94582" y="67015"/>
                    <a:pt x="97760" y="64934"/>
                    <a:pt x="100937" y="64934"/>
                  </a:cubicBezTo>
                  <a:close/>
                  <a:moveTo>
                    <a:pt x="53992" y="65081"/>
                  </a:moveTo>
                  <a:cubicBezTo>
                    <a:pt x="57167" y="65081"/>
                    <a:pt x="60344" y="67159"/>
                    <a:pt x="60384" y="71317"/>
                  </a:cubicBezTo>
                  <a:cubicBezTo>
                    <a:pt x="59911" y="71215"/>
                    <a:pt x="59433" y="71165"/>
                    <a:pt x="58960" y="71165"/>
                  </a:cubicBezTo>
                  <a:cubicBezTo>
                    <a:pt x="57101" y="71165"/>
                    <a:pt x="55296" y="71932"/>
                    <a:pt x="54004" y="73324"/>
                  </a:cubicBezTo>
                  <a:cubicBezTo>
                    <a:pt x="52723" y="71944"/>
                    <a:pt x="50922" y="71165"/>
                    <a:pt x="49049" y="71165"/>
                  </a:cubicBezTo>
                  <a:cubicBezTo>
                    <a:pt x="48565" y="71165"/>
                    <a:pt x="48081" y="71219"/>
                    <a:pt x="47606" y="71317"/>
                  </a:cubicBezTo>
                  <a:cubicBezTo>
                    <a:pt x="47642" y="67159"/>
                    <a:pt x="50816" y="65081"/>
                    <a:pt x="53992" y="65081"/>
                  </a:cubicBezTo>
                  <a:close/>
                  <a:moveTo>
                    <a:pt x="7148" y="65122"/>
                  </a:moveTo>
                  <a:cubicBezTo>
                    <a:pt x="10323" y="65122"/>
                    <a:pt x="13498" y="67201"/>
                    <a:pt x="13538" y="71362"/>
                  </a:cubicBezTo>
                  <a:cubicBezTo>
                    <a:pt x="13060" y="71257"/>
                    <a:pt x="12578" y="71206"/>
                    <a:pt x="12099" y="71206"/>
                  </a:cubicBezTo>
                  <a:cubicBezTo>
                    <a:pt x="10245" y="71206"/>
                    <a:pt x="8446" y="71973"/>
                    <a:pt x="7150" y="73369"/>
                  </a:cubicBezTo>
                  <a:lnTo>
                    <a:pt x="7150" y="73360"/>
                  </a:lnTo>
                  <a:cubicBezTo>
                    <a:pt x="5875" y="71988"/>
                    <a:pt x="4096" y="71209"/>
                    <a:pt x="2226" y="71209"/>
                  </a:cubicBezTo>
                  <a:cubicBezTo>
                    <a:pt x="2216" y="71209"/>
                    <a:pt x="2205" y="71210"/>
                    <a:pt x="2194" y="71210"/>
                  </a:cubicBezTo>
                  <a:cubicBezTo>
                    <a:pt x="1711" y="71210"/>
                    <a:pt x="1227" y="71254"/>
                    <a:pt x="752" y="71362"/>
                  </a:cubicBezTo>
                  <a:cubicBezTo>
                    <a:pt x="792" y="67203"/>
                    <a:pt x="3970" y="65122"/>
                    <a:pt x="7148" y="65122"/>
                  </a:cubicBezTo>
                  <a:close/>
                  <a:moveTo>
                    <a:pt x="30463" y="65122"/>
                  </a:moveTo>
                  <a:cubicBezTo>
                    <a:pt x="33638" y="65122"/>
                    <a:pt x="36813" y="67201"/>
                    <a:pt x="36854" y="71362"/>
                  </a:cubicBezTo>
                  <a:cubicBezTo>
                    <a:pt x="36375" y="71257"/>
                    <a:pt x="35893" y="71206"/>
                    <a:pt x="35414" y="71206"/>
                  </a:cubicBezTo>
                  <a:cubicBezTo>
                    <a:pt x="33560" y="71206"/>
                    <a:pt x="31761" y="71973"/>
                    <a:pt x="30465" y="73369"/>
                  </a:cubicBezTo>
                  <a:lnTo>
                    <a:pt x="30465" y="73360"/>
                  </a:lnTo>
                  <a:cubicBezTo>
                    <a:pt x="29191" y="71988"/>
                    <a:pt x="27412" y="71209"/>
                    <a:pt x="25542" y="71209"/>
                  </a:cubicBezTo>
                  <a:cubicBezTo>
                    <a:pt x="25531" y="71209"/>
                    <a:pt x="25520" y="71210"/>
                    <a:pt x="25510" y="71210"/>
                  </a:cubicBezTo>
                  <a:cubicBezTo>
                    <a:pt x="25026" y="71210"/>
                    <a:pt x="24542" y="71254"/>
                    <a:pt x="24067" y="71362"/>
                  </a:cubicBezTo>
                  <a:cubicBezTo>
                    <a:pt x="24107" y="67203"/>
                    <a:pt x="27285" y="65122"/>
                    <a:pt x="30463" y="65122"/>
                  </a:cubicBezTo>
                  <a:close/>
                  <a:moveTo>
                    <a:pt x="129608" y="71351"/>
                  </a:moveTo>
                  <a:cubicBezTo>
                    <a:pt x="130035" y="71351"/>
                    <a:pt x="130466" y="71390"/>
                    <a:pt x="130894" y="71469"/>
                  </a:cubicBezTo>
                  <a:cubicBezTo>
                    <a:pt x="129908" y="72634"/>
                    <a:pt x="129326" y="74140"/>
                    <a:pt x="129415" y="75726"/>
                  </a:cubicBezTo>
                  <a:lnTo>
                    <a:pt x="129406" y="75744"/>
                  </a:lnTo>
                  <a:cubicBezTo>
                    <a:pt x="128156" y="74440"/>
                    <a:pt x="126397" y="73602"/>
                    <a:pt x="124528" y="73602"/>
                  </a:cubicBezTo>
                  <a:cubicBezTo>
                    <a:pt x="124509" y="73602"/>
                    <a:pt x="124489" y="73602"/>
                    <a:pt x="124469" y="73602"/>
                  </a:cubicBezTo>
                  <a:cubicBezTo>
                    <a:pt x="124450" y="73602"/>
                    <a:pt x="124430" y="73602"/>
                    <a:pt x="124410" y="73602"/>
                  </a:cubicBezTo>
                  <a:cubicBezTo>
                    <a:pt x="122541" y="73602"/>
                    <a:pt x="120773" y="74440"/>
                    <a:pt x="119532" y="75744"/>
                  </a:cubicBezTo>
                  <a:cubicBezTo>
                    <a:pt x="119613" y="74149"/>
                    <a:pt x="119030" y="72652"/>
                    <a:pt x="118045" y="71469"/>
                  </a:cubicBezTo>
                  <a:cubicBezTo>
                    <a:pt x="118473" y="71390"/>
                    <a:pt x="118903" y="71351"/>
                    <a:pt x="119331" y="71351"/>
                  </a:cubicBezTo>
                  <a:cubicBezTo>
                    <a:pt x="121264" y="71351"/>
                    <a:pt x="123134" y="72148"/>
                    <a:pt x="124469" y="73593"/>
                  </a:cubicBezTo>
                  <a:cubicBezTo>
                    <a:pt x="125805" y="72148"/>
                    <a:pt x="127675" y="71351"/>
                    <a:pt x="129608" y="71351"/>
                  </a:cubicBezTo>
                  <a:close/>
                  <a:moveTo>
                    <a:pt x="48843" y="71540"/>
                  </a:moveTo>
                  <a:cubicBezTo>
                    <a:pt x="50782" y="71540"/>
                    <a:pt x="52650" y="72343"/>
                    <a:pt x="53995" y="73790"/>
                  </a:cubicBezTo>
                  <a:cubicBezTo>
                    <a:pt x="53975" y="73790"/>
                    <a:pt x="53956" y="73790"/>
                    <a:pt x="53936" y="73790"/>
                  </a:cubicBezTo>
                  <a:cubicBezTo>
                    <a:pt x="52067" y="73790"/>
                    <a:pt x="50299" y="74628"/>
                    <a:pt x="49058" y="75932"/>
                  </a:cubicBezTo>
                  <a:cubicBezTo>
                    <a:pt x="49138" y="74337"/>
                    <a:pt x="48556" y="72840"/>
                    <a:pt x="47561" y="71658"/>
                  </a:cubicBezTo>
                  <a:cubicBezTo>
                    <a:pt x="47989" y="71579"/>
                    <a:pt x="48418" y="71540"/>
                    <a:pt x="48843" y="71540"/>
                  </a:cubicBezTo>
                  <a:close/>
                  <a:moveTo>
                    <a:pt x="59141" y="71540"/>
                  </a:moveTo>
                  <a:cubicBezTo>
                    <a:pt x="59566" y="71540"/>
                    <a:pt x="59994" y="71579"/>
                    <a:pt x="60420" y="71658"/>
                  </a:cubicBezTo>
                  <a:cubicBezTo>
                    <a:pt x="59425" y="72840"/>
                    <a:pt x="58843" y="74346"/>
                    <a:pt x="58932" y="75932"/>
                  </a:cubicBezTo>
                  <a:cubicBezTo>
                    <a:pt x="57682" y="74628"/>
                    <a:pt x="55914" y="73790"/>
                    <a:pt x="54054" y="73790"/>
                  </a:cubicBezTo>
                  <a:cubicBezTo>
                    <a:pt x="54034" y="73790"/>
                    <a:pt x="54015" y="73790"/>
                    <a:pt x="53995" y="73790"/>
                  </a:cubicBezTo>
                  <a:cubicBezTo>
                    <a:pt x="55332" y="72343"/>
                    <a:pt x="57206" y="71540"/>
                    <a:pt x="59141" y="71540"/>
                  </a:cubicBezTo>
                  <a:close/>
                  <a:moveTo>
                    <a:pt x="112810" y="69495"/>
                  </a:moveTo>
                  <a:cubicBezTo>
                    <a:pt x="115985" y="69495"/>
                    <a:pt x="119160" y="71574"/>
                    <a:pt x="119200" y="75735"/>
                  </a:cubicBezTo>
                  <a:cubicBezTo>
                    <a:pt x="118721" y="75630"/>
                    <a:pt x="118239" y="75578"/>
                    <a:pt x="117760" y="75578"/>
                  </a:cubicBezTo>
                  <a:cubicBezTo>
                    <a:pt x="115909" y="75578"/>
                    <a:pt x="114116" y="76343"/>
                    <a:pt x="112821" y="77724"/>
                  </a:cubicBezTo>
                  <a:lnTo>
                    <a:pt x="112812" y="77733"/>
                  </a:lnTo>
                  <a:cubicBezTo>
                    <a:pt x="111530" y="76362"/>
                    <a:pt x="109738" y="75573"/>
                    <a:pt x="107856" y="75573"/>
                  </a:cubicBezTo>
                  <a:cubicBezTo>
                    <a:pt x="107373" y="75573"/>
                    <a:pt x="106889" y="75627"/>
                    <a:pt x="106414" y="75735"/>
                  </a:cubicBezTo>
                  <a:lnTo>
                    <a:pt x="106414" y="75735"/>
                  </a:lnTo>
                  <a:cubicBezTo>
                    <a:pt x="106454" y="71576"/>
                    <a:pt x="109632" y="69495"/>
                    <a:pt x="112810" y="69495"/>
                  </a:cubicBezTo>
                  <a:close/>
                  <a:moveTo>
                    <a:pt x="136139" y="69486"/>
                  </a:moveTo>
                  <a:cubicBezTo>
                    <a:pt x="139313" y="69486"/>
                    <a:pt x="142484" y="71562"/>
                    <a:pt x="142525" y="75717"/>
                  </a:cubicBezTo>
                  <a:lnTo>
                    <a:pt x="142516" y="75735"/>
                  </a:lnTo>
                  <a:cubicBezTo>
                    <a:pt x="142037" y="75630"/>
                    <a:pt x="141554" y="75578"/>
                    <a:pt x="141075" y="75578"/>
                  </a:cubicBezTo>
                  <a:cubicBezTo>
                    <a:pt x="139222" y="75578"/>
                    <a:pt x="137424" y="76345"/>
                    <a:pt x="136136" y="77733"/>
                  </a:cubicBezTo>
                  <a:cubicBezTo>
                    <a:pt x="134854" y="76362"/>
                    <a:pt x="133062" y="75573"/>
                    <a:pt x="131181" y="75573"/>
                  </a:cubicBezTo>
                  <a:cubicBezTo>
                    <a:pt x="130697" y="75573"/>
                    <a:pt x="130213" y="75627"/>
                    <a:pt x="129738" y="75735"/>
                  </a:cubicBezTo>
                  <a:cubicBezTo>
                    <a:pt x="129778" y="71569"/>
                    <a:pt x="132960" y="69486"/>
                    <a:pt x="136139" y="69486"/>
                  </a:cubicBezTo>
                  <a:close/>
                  <a:moveTo>
                    <a:pt x="42333" y="69686"/>
                  </a:moveTo>
                  <a:cubicBezTo>
                    <a:pt x="45509" y="69686"/>
                    <a:pt x="48686" y="71765"/>
                    <a:pt x="48726" y="75923"/>
                  </a:cubicBezTo>
                  <a:cubicBezTo>
                    <a:pt x="48248" y="75818"/>
                    <a:pt x="47765" y="75767"/>
                    <a:pt x="47287" y="75767"/>
                  </a:cubicBezTo>
                  <a:cubicBezTo>
                    <a:pt x="45433" y="75767"/>
                    <a:pt x="43633" y="76534"/>
                    <a:pt x="42337" y="77930"/>
                  </a:cubicBezTo>
                  <a:cubicBezTo>
                    <a:pt x="41056" y="76550"/>
                    <a:pt x="39264" y="75770"/>
                    <a:pt x="37382" y="75770"/>
                  </a:cubicBezTo>
                  <a:cubicBezTo>
                    <a:pt x="36898" y="75770"/>
                    <a:pt x="36415" y="75815"/>
                    <a:pt x="35940" y="75923"/>
                  </a:cubicBezTo>
                  <a:cubicBezTo>
                    <a:pt x="35980" y="71765"/>
                    <a:pt x="39156" y="69686"/>
                    <a:pt x="42333" y="69686"/>
                  </a:cubicBezTo>
                  <a:close/>
                  <a:moveTo>
                    <a:pt x="65651" y="69683"/>
                  </a:moveTo>
                  <a:cubicBezTo>
                    <a:pt x="68826" y="69683"/>
                    <a:pt x="72001" y="71762"/>
                    <a:pt x="72041" y="75923"/>
                  </a:cubicBezTo>
                  <a:cubicBezTo>
                    <a:pt x="71563" y="75818"/>
                    <a:pt x="71081" y="75767"/>
                    <a:pt x="70602" y="75767"/>
                  </a:cubicBezTo>
                  <a:cubicBezTo>
                    <a:pt x="68748" y="75767"/>
                    <a:pt x="66949" y="76534"/>
                    <a:pt x="65653" y="77930"/>
                  </a:cubicBezTo>
                  <a:cubicBezTo>
                    <a:pt x="64371" y="76550"/>
                    <a:pt x="62579" y="75770"/>
                    <a:pt x="60697" y="75770"/>
                  </a:cubicBezTo>
                  <a:cubicBezTo>
                    <a:pt x="60214" y="75770"/>
                    <a:pt x="59730" y="75815"/>
                    <a:pt x="59255" y="75923"/>
                  </a:cubicBezTo>
                  <a:cubicBezTo>
                    <a:pt x="59295" y="71764"/>
                    <a:pt x="62473" y="69683"/>
                    <a:pt x="65651" y="69683"/>
                  </a:cubicBezTo>
                  <a:close/>
                  <a:moveTo>
                    <a:pt x="82884" y="1"/>
                  </a:moveTo>
                  <a:cubicBezTo>
                    <a:pt x="82642" y="699"/>
                    <a:pt x="82534" y="1434"/>
                    <a:pt x="82579" y="2178"/>
                  </a:cubicBezTo>
                  <a:cubicBezTo>
                    <a:pt x="81329" y="875"/>
                    <a:pt x="79570" y="36"/>
                    <a:pt x="77701" y="36"/>
                  </a:cubicBezTo>
                  <a:cubicBezTo>
                    <a:pt x="77681" y="36"/>
                    <a:pt x="77661" y="36"/>
                    <a:pt x="77642" y="36"/>
                  </a:cubicBezTo>
                  <a:cubicBezTo>
                    <a:pt x="77622" y="36"/>
                    <a:pt x="77602" y="36"/>
                    <a:pt x="77582" y="36"/>
                  </a:cubicBezTo>
                  <a:cubicBezTo>
                    <a:pt x="73834" y="36"/>
                    <a:pt x="70494" y="3399"/>
                    <a:pt x="70948" y="7160"/>
                  </a:cubicBezTo>
                  <a:cubicBezTo>
                    <a:pt x="71458" y="7046"/>
                    <a:pt x="71971" y="6991"/>
                    <a:pt x="72481" y="6991"/>
                  </a:cubicBezTo>
                  <a:cubicBezTo>
                    <a:pt x="74418" y="6991"/>
                    <a:pt x="76294" y="7793"/>
                    <a:pt x="77642" y="9248"/>
                  </a:cubicBezTo>
                  <a:cubicBezTo>
                    <a:pt x="77624" y="9248"/>
                    <a:pt x="77606" y="9248"/>
                    <a:pt x="77587" y="9248"/>
                  </a:cubicBezTo>
                  <a:cubicBezTo>
                    <a:pt x="75529" y="9248"/>
                    <a:pt x="73607" y="10256"/>
                    <a:pt x="72355" y="11784"/>
                  </a:cubicBezTo>
                  <a:cubicBezTo>
                    <a:pt x="72756" y="8058"/>
                    <a:pt x="69443" y="4740"/>
                    <a:pt x="65721" y="4740"/>
                  </a:cubicBezTo>
                  <a:cubicBezTo>
                    <a:pt x="65701" y="4740"/>
                    <a:pt x="65682" y="4740"/>
                    <a:pt x="65662" y="4741"/>
                  </a:cubicBezTo>
                  <a:cubicBezTo>
                    <a:pt x="65642" y="4740"/>
                    <a:pt x="65622" y="4740"/>
                    <a:pt x="65602" y="4740"/>
                  </a:cubicBezTo>
                  <a:cubicBezTo>
                    <a:pt x="63733" y="4740"/>
                    <a:pt x="61966" y="5570"/>
                    <a:pt x="60724" y="6873"/>
                  </a:cubicBezTo>
                  <a:cubicBezTo>
                    <a:pt x="60760" y="6138"/>
                    <a:pt x="60662" y="5395"/>
                    <a:pt x="60420" y="4696"/>
                  </a:cubicBezTo>
                  <a:lnTo>
                    <a:pt x="60043" y="4696"/>
                  </a:lnTo>
                  <a:cubicBezTo>
                    <a:pt x="60276" y="5395"/>
                    <a:pt x="60393" y="6130"/>
                    <a:pt x="60393" y="6864"/>
                  </a:cubicBezTo>
                  <a:cubicBezTo>
                    <a:pt x="59920" y="6762"/>
                    <a:pt x="59442" y="6713"/>
                    <a:pt x="58969" y="6713"/>
                  </a:cubicBezTo>
                  <a:cubicBezTo>
                    <a:pt x="57110" y="6713"/>
                    <a:pt x="55305" y="7479"/>
                    <a:pt x="54013" y="8871"/>
                  </a:cubicBezTo>
                  <a:cubicBezTo>
                    <a:pt x="52732" y="7492"/>
                    <a:pt x="50939" y="6712"/>
                    <a:pt x="49058" y="6712"/>
                  </a:cubicBezTo>
                  <a:cubicBezTo>
                    <a:pt x="48574" y="6712"/>
                    <a:pt x="48090" y="6766"/>
                    <a:pt x="47615" y="6864"/>
                  </a:cubicBezTo>
                  <a:cubicBezTo>
                    <a:pt x="47615" y="6130"/>
                    <a:pt x="47732" y="5395"/>
                    <a:pt x="47965" y="4696"/>
                  </a:cubicBezTo>
                  <a:lnTo>
                    <a:pt x="47588" y="4696"/>
                  </a:lnTo>
                  <a:cubicBezTo>
                    <a:pt x="47346" y="5395"/>
                    <a:pt x="47248" y="6138"/>
                    <a:pt x="47284" y="6873"/>
                  </a:cubicBezTo>
                  <a:cubicBezTo>
                    <a:pt x="46049" y="5577"/>
                    <a:pt x="44293" y="4740"/>
                    <a:pt x="42434" y="4740"/>
                  </a:cubicBezTo>
                  <a:cubicBezTo>
                    <a:pt x="42405" y="4740"/>
                    <a:pt x="42376" y="4740"/>
                    <a:pt x="42346" y="4741"/>
                  </a:cubicBezTo>
                  <a:cubicBezTo>
                    <a:pt x="42319" y="4740"/>
                    <a:pt x="42291" y="4740"/>
                    <a:pt x="42263" y="4740"/>
                  </a:cubicBezTo>
                  <a:cubicBezTo>
                    <a:pt x="40287" y="4740"/>
                    <a:pt x="38431" y="5684"/>
                    <a:pt x="37185" y="7124"/>
                  </a:cubicBezTo>
                  <a:cubicBezTo>
                    <a:pt x="37480" y="3457"/>
                    <a:pt x="34193" y="233"/>
                    <a:pt x="30519" y="233"/>
                  </a:cubicBezTo>
                  <a:cubicBezTo>
                    <a:pt x="30504" y="233"/>
                    <a:pt x="30489" y="233"/>
                    <a:pt x="30474" y="234"/>
                  </a:cubicBezTo>
                  <a:cubicBezTo>
                    <a:pt x="30454" y="233"/>
                    <a:pt x="30434" y="233"/>
                    <a:pt x="30415" y="233"/>
                  </a:cubicBezTo>
                  <a:cubicBezTo>
                    <a:pt x="28546" y="233"/>
                    <a:pt x="26787" y="1072"/>
                    <a:pt x="25536" y="2375"/>
                  </a:cubicBezTo>
                  <a:cubicBezTo>
                    <a:pt x="25581" y="1640"/>
                    <a:pt x="25474" y="897"/>
                    <a:pt x="25232" y="198"/>
                  </a:cubicBezTo>
                  <a:lnTo>
                    <a:pt x="24864" y="198"/>
                  </a:lnTo>
                  <a:cubicBezTo>
                    <a:pt x="25088" y="897"/>
                    <a:pt x="25214" y="1631"/>
                    <a:pt x="25214" y="2366"/>
                  </a:cubicBezTo>
                  <a:cubicBezTo>
                    <a:pt x="24739" y="2264"/>
                    <a:pt x="24260" y="2214"/>
                    <a:pt x="23785" y="2214"/>
                  </a:cubicBezTo>
                  <a:cubicBezTo>
                    <a:pt x="21922" y="2214"/>
                    <a:pt x="20117" y="2981"/>
                    <a:pt x="18825" y="4373"/>
                  </a:cubicBezTo>
                  <a:cubicBezTo>
                    <a:pt x="17544" y="2993"/>
                    <a:pt x="15752" y="2214"/>
                    <a:pt x="13870" y="2214"/>
                  </a:cubicBezTo>
                  <a:cubicBezTo>
                    <a:pt x="13386" y="2214"/>
                    <a:pt x="12902" y="2268"/>
                    <a:pt x="12427" y="2366"/>
                  </a:cubicBezTo>
                  <a:cubicBezTo>
                    <a:pt x="12427" y="1631"/>
                    <a:pt x="12544" y="897"/>
                    <a:pt x="12777" y="198"/>
                  </a:cubicBezTo>
                  <a:lnTo>
                    <a:pt x="12382" y="198"/>
                  </a:lnTo>
                  <a:cubicBezTo>
                    <a:pt x="12141" y="897"/>
                    <a:pt x="12042" y="1640"/>
                    <a:pt x="12078" y="2375"/>
                  </a:cubicBezTo>
                  <a:cubicBezTo>
                    <a:pt x="10836" y="1072"/>
                    <a:pt x="9069" y="233"/>
                    <a:pt x="7200" y="233"/>
                  </a:cubicBezTo>
                  <a:cubicBezTo>
                    <a:pt x="7180" y="233"/>
                    <a:pt x="7160" y="233"/>
                    <a:pt x="7141" y="234"/>
                  </a:cubicBezTo>
                  <a:cubicBezTo>
                    <a:pt x="7126" y="233"/>
                    <a:pt x="7111" y="233"/>
                    <a:pt x="7096" y="233"/>
                  </a:cubicBezTo>
                  <a:cubicBezTo>
                    <a:pt x="3342" y="233"/>
                    <a:pt x="1" y="3600"/>
                    <a:pt x="456" y="7366"/>
                  </a:cubicBezTo>
                  <a:cubicBezTo>
                    <a:pt x="966" y="7252"/>
                    <a:pt x="1482" y="7196"/>
                    <a:pt x="1994" y="7196"/>
                  </a:cubicBezTo>
                  <a:cubicBezTo>
                    <a:pt x="3926" y="7196"/>
                    <a:pt x="5804" y="7993"/>
                    <a:pt x="7149" y="9445"/>
                  </a:cubicBezTo>
                  <a:lnTo>
                    <a:pt x="7149" y="9445"/>
                  </a:lnTo>
                  <a:cubicBezTo>
                    <a:pt x="7147" y="9445"/>
                    <a:pt x="7144" y="9445"/>
                    <a:pt x="7141" y="9445"/>
                  </a:cubicBezTo>
                  <a:cubicBezTo>
                    <a:pt x="7121" y="9445"/>
                    <a:pt x="7101" y="9445"/>
                    <a:pt x="7081" y="9445"/>
                  </a:cubicBezTo>
                  <a:cubicBezTo>
                    <a:pt x="3333" y="9445"/>
                    <a:pt x="1" y="12816"/>
                    <a:pt x="456" y="16569"/>
                  </a:cubicBezTo>
                  <a:cubicBezTo>
                    <a:pt x="961" y="16457"/>
                    <a:pt x="1471" y="16403"/>
                    <a:pt x="1977" y="16403"/>
                  </a:cubicBezTo>
                  <a:cubicBezTo>
                    <a:pt x="3909" y="16403"/>
                    <a:pt x="5782" y="17198"/>
                    <a:pt x="7132" y="18647"/>
                  </a:cubicBezTo>
                  <a:cubicBezTo>
                    <a:pt x="7112" y="18647"/>
                    <a:pt x="7092" y="18647"/>
                    <a:pt x="7072" y="18647"/>
                  </a:cubicBezTo>
                  <a:cubicBezTo>
                    <a:pt x="3333" y="18647"/>
                    <a:pt x="1" y="22009"/>
                    <a:pt x="456" y="25771"/>
                  </a:cubicBezTo>
                  <a:cubicBezTo>
                    <a:pt x="965" y="25657"/>
                    <a:pt x="1479" y="25602"/>
                    <a:pt x="1989" y="25602"/>
                  </a:cubicBezTo>
                  <a:cubicBezTo>
                    <a:pt x="3926" y="25602"/>
                    <a:pt x="5802" y="26404"/>
                    <a:pt x="7150" y="27859"/>
                  </a:cubicBezTo>
                  <a:cubicBezTo>
                    <a:pt x="8483" y="26416"/>
                    <a:pt x="10349" y="25613"/>
                    <a:pt x="12278" y="25613"/>
                  </a:cubicBezTo>
                  <a:cubicBezTo>
                    <a:pt x="12709" y="25613"/>
                    <a:pt x="13143" y="25653"/>
                    <a:pt x="13574" y="25735"/>
                  </a:cubicBezTo>
                  <a:cubicBezTo>
                    <a:pt x="12580" y="26909"/>
                    <a:pt x="11997" y="28414"/>
                    <a:pt x="12087" y="30000"/>
                  </a:cubicBezTo>
                  <a:cubicBezTo>
                    <a:pt x="10837" y="28697"/>
                    <a:pt x="9069" y="27867"/>
                    <a:pt x="7209" y="27867"/>
                  </a:cubicBezTo>
                  <a:cubicBezTo>
                    <a:pt x="7189" y="27867"/>
                    <a:pt x="7169" y="27867"/>
                    <a:pt x="7150" y="27868"/>
                  </a:cubicBezTo>
                  <a:cubicBezTo>
                    <a:pt x="7130" y="27867"/>
                    <a:pt x="7110" y="27867"/>
                    <a:pt x="7090" y="27867"/>
                  </a:cubicBezTo>
                  <a:cubicBezTo>
                    <a:pt x="3342" y="27867"/>
                    <a:pt x="1" y="31230"/>
                    <a:pt x="456" y="34991"/>
                  </a:cubicBezTo>
                  <a:cubicBezTo>
                    <a:pt x="968" y="34875"/>
                    <a:pt x="1485" y="34819"/>
                    <a:pt x="1999" y="34819"/>
                  </a:cubicBezTo>
                  <a:cubicBezTo>
                    <a:pt x="3903" y="34819"/>
                    <a:pt x="5755" y="35598"/>
                    <a:pt x="7096" y="37016"/>
                  </a:cubicBezTo>
                  <a:cubicBezTo>
                    <a:pt x="3341" y="37016"/>
                    <a:pt x="8" y="40377"/>
                    <a:pt x="456" y="44140"/>
                  </a:cubicBezTo>
                  <a:cubicBezTo>
                    <a:pt x="968" y="44025"/>
                    <a:pt x="1485" y="43970"/>
                    <a:pt x="1997" y="43970"/>
                  </a:cubicBezTo>
                  <a:cubicBezTo>
                    <a:pt x="3931" y="43970"/>
                    <a:pt x="5804" y="44767"/>
                    <a:pt x="7150" y="46219"/>
                  </a:cubicBezTo>
                  <a:cubicBezTo>
                    <a:pt x="8485" y="44773"/>
                    <a:pt x="10355" y="43977"/>
                    <a:pt x="12288" y="43977"/>
                  </a:cubicBezTo>
                  <a:cubicBezTo>
                    <a:pt x="12715" y="43977"/>
                    <a:pt x="13146" y="44016"/>
                    <a:pt x="13574" y="44095"/>
                  </a:cubicBezTo>
                  <a:cubicBezTo>
                    <a:pt x="12580" y="45278"/>
                    <a:pt x="11997" y="46774"/>
                    <a:pt x="12087" y="48369"/>
                  </a:cubicBezTo>
                  <a:cubicBezTo>
                    <a:pt x="10837" y="47066"/>
                    <a:pt x="9069" y="46227"/>
                    <a:pt x="7208" y="46227"/>
                  </a:cubicBezTo>
                  <a:cubicBezTo>
                    <a:pt x="7189" y="46227"/>
                    <a:pt x="7169" y="46228"/>
                    <a:pt x="7150" y="46228"/>
                  </a:cubicBezTo>
                  <a:cubicBezTo>
                    <a:pt x="7130" y="46228"/>
                    <a:pt x="7110" y="46227"/>
                    <a:pt x="7090" y="46227"/>
                  </a:cubicBezTo>
                  <a:cubicBezTo>
                    <a:pt x="3342" y="46227"/>
                    <a:pt x="1" y="49590"/>
                    <a:pt x="456" y="53351"/>
                  </a:cubicBezTo>
                  <a:cubicBezTo>
                    <a:pt x="966" y="53237"/>
                    <a:pt x="1482" y="53181"/>
                    <a:pt x="1993" y="53181"/>
                  </a:cubicBezTo>
                  <a:cubicBezTo>
                    <a:pt x="3922" y="53181"/>
                    <a:pt x="5795" y="53978"/>
                    <a:pt x="7141" y="55430"/>
                  </a:cubicBezTo>
                  <a:cubicBezTo>
                    <a:pt x="7121" y="55430"/>
                    <a:pt x="7101" y="55430"/>
                    <a:pt x="7081" y="55430"/>
                  </a:cubicBezTo>
                  <a:cubicBezTo>
                    <a:pt x="3333" y="55430"/>
                    <a:pt x="1" y="58792"/>
                    <a:pt x="456" y="62554"/>
                  </a:cubicBezTo>
                  <a:cubicBezTo>
                    <a:pt x="968" y="62439"/>
                    <a:pt x="1485" y="62383"/>
                    <a:pt x="1997" y="62383"/>
                  </a:cubicBezTo>
                  <a:cubicBezTo>
                    <a:pt x="3931" y="62383"/>
                    <a:pt x="5804" y="63180"/>
                    <a:pt x="7150" y="64633"/>
                  </a:cubicBezTo>
                  <a:cubicBezTo>
                    <a:pt x="8485" y="63187"/>
                    <a:pt x="10355" y="62390"/>
                    <a:pt x="12288" y="62390"/>
                  </a:cubicBezTo>
                  <a:cubicBezTo>
                    <a:pt x="12715" y="62390"/>
                    <a:pt x="13146" y="62429"/>
                    <a:pt x="13574" y="62509"/>
                  </a:cubicBezTo>
                  <a:cubicBezTo>
                    <a:pt x="12580" y="63692"/>
                    <a:pt x="11997" y="65188"/>
                    <a:pt x="12087" y="66783"/>
                  </a:cubicBezTo>
                  <a:cubicBezTo>
                    <a:pt x="10837" y="65480"/>
                    <a:pt x="9069" y="64641"/>
                    <a:pt x="7208" y="64641"/>
                  </a:cubicBezTo>
                  <a:cubicBezTo>
                    <a:pt x="7189" y="64641"/>
                    <a:pt x="7169" y="64641"/>
                    <a:pt x="7150" y="64642"/>
                  </a:cubicBezTo>
                  <a:cubicBezTo>
                    <a:pt x="7130" y="64641"/>
                    <a:pt x="7110" y="64641"/>
                    <a:pt x="7090" y="64641"/>
                  </a:cubicBezTo>
                  <a:cubicBezTo>
                    <a:pt x="3342" y="64641"/>
                    <a:pt x="1" y="68004"/>
                    <a:pt x="456" y="71765"/>
                  </a:cubicBezTo>
                  <a:cubicBezTo>
                    <a:pt x="965" y="71651"/>
                    <a:pt x="1479" y="71596"/>
                    <a:pt x="1989" y="71596"/>
                  </a:cubicBezTo>
                  <a:cubicBezTo>
                    <a:pt x="3926" y="71596"/>
                    <a:pt x="5802" y="72399"/>
                    <a:pt x="7150" y="73853"/>
                  </a:cubicBezTo>
                  <a:cubicBezTo>
                    <a:pt x="8483" y="72402"/>
                    <a:pt x="10349" y="71599"/>
                    <a:pt x="12279" y="71599"/>
                  </a:cubicBezTo>
                  <a:cubicBezTo>
                    <a:pt x="12709" y="71599"/>
                    <a:pt x="13143" y="71639"/>
                    <a:pt x="13574" y="71720"/>
                  </a:cubicBezTo>
                  <a:cubicBezTo>
                    <a:pt x="13037" y="72348"/>
                    <a:pt x="12624" y="73082"/>
                    <a:pt x="12365" y="73862"/>
                  </a:cubicBezTo>
                  <a:lnTo>
                    <a:pt x="12741" y="73862"/>
                  </a:lnTo>
                  <a:cubicBezTo>
                    <a:pt x="13637" y="71119"/>
                    <a:pt x="16222" y="69746"/>
                    <a:pt x="18806" y="69746"/>
                  </a:cubicBezTo>
                  <a:cubicBezTo>
                    <a:pt x="21388" y="69746"/>
                    <a:pt x="23969" y="71117"/>
                    <a:pt x="24864" y="73862"/>
                  </a:cubicBezTo>
                  <a:lnTo>
                    <a:pt x="25241" y="73862"/>
                  </a:lnTo>
                  <a:cubicBezTo>
                    <a:pt x="24981" y="73073"/>
                    <a:pt x="24569" y="72339"/>
                    <a:pt x="24031" y="71702"/>
                  </a:cubicBezTo>
                  <a:cubicBezTo>
                    <a:pt x="24457" y="71623"/>
                    <a:pt x="24885" y="71585"/>
                    <a:pt x="25310" y="71585"/>
                  </a:cubicBezTo>
                  <a:cubicBezTo>
                    <a:pt x="27245" y="71585"/>
                    <a:pt x="29120" y="72387"/>
                    <a:pt x="30465" y="73835"/>
                  </a:cubicBezTo>
                  <a:cubicBezTo>
                    <a:pt x="31802" y="72382"/>
                    <a:pt x="33677" y="71582"/>
                    <a:pt x="35611" y="71582"/>
                  </a:cubicBezTo>
                  <a:cubicBezTo>
                    <a:pt x="36087" y="71582"/>
                    <a:pt x="36566" y="71630"/>
                    <a:pt x="37042" y="71729"/>
                  </a:cubicBezTo>
                  <a:cubicBezTo>
                    <a:pt x="36011" y="72993"/>
                    <a:pt x="35438" y="74615"/>
                    <a:pt x="35644" y="76308"/>
                  </a:cubicBezTo>
                  <a:cubicBezTo>
                    <a:pt x="36151" y="76194"/>
                    <a:pt x="36664" y="76139"/>
                    <a:pt x="37173" y="76139"/>
                  </a:cubicBezTo>
                  <a:cubicBezTo>
                    <a:pt x="39108" y="76139"/>
                    <a:pt x="40989" y="76942"/>
                    <a:pt x="42337" y="78396"/>
                  </a:cubicBezTo>
                  <a:cubicBezTo>
                    <a:pt x="43675" y="76948"/>
                    <a:pt x="45548" y="76146"/>
                    <a:pt x="47484" y="76146"/>
                  </a:cubicBezTo>
                  <a:cubicBezTo>
                    <a:pt x="47908" y="76146"/>
                    <a:pt x="48336" y="76184"/>
                    <a:pt x="48762" y="76263"/>
                  </a:cubicBezTo>
                  <a:cubicBezTo>
                    <a:pt x="48224" y="76899"/>
                    <a:pt x="47812" y="77625"/>
                    <a:pt x="47552" y="78414"/>
                  </a:cubicBezTo>
                  <a:lnTo>
                    <a:pt x="47929" y="78414"/>
                  </a:lnTo>
                  <a:cubicBezTo>
                    <a:pt x="48825" y="75666"/>
                    <a:pt x="51408" y="74291"/>
                    <a:pt x="53990" y="74291"/>
                  </a:cubicBezTo>
                  <a:cubicBezTo>
                    <a:pt x="56571" y="74291"/>
                    <a:pt x="59152" y="75664"/>
                    <a:pt x="60052" y="78414"/>
                  </a:cubicBezTo>
                  <a:lnTo>
                    <a:pt x="60438" y="78414"/>
                  </a:lnTo>
                  <a:cubicBezTo>
                    <a:pt x="60169" y="77625"/>
                    <a:pt x="59766" y="76891"/>
                    <a:pt x="59228" y="76263"/>
                  </a:cubicBezTo>
                  <a:cubicBezTo>
                    <a:pt x="59656" y="76184"/>
                    <a:pt x="60087" y="76145"/>
                    <a:pt x="60514" y="76145"/>
                  </a:cubicBezTo>
                  <a:cubicBezTo>
                    <a:pt x="62447" y="76145"/>
                    <a:pt x="64319" y="76941"/>
                    <a:pt x="65662" y="78387"/>
                  </a:cubicBezTo>
                  <a:cubicBezTo>
                    <a:pt x="67002" y="76933"/>
                    <a:pt x="68877" y="76130"/>
                    <a:pt x="70814" y="76130"/>
                  </a:cubicBezTo>
                  <a:cubicBezTo>
                    <a:pt x="71323" y="76130"/>
                    <a:pt x="71837" y="76185"/>
                    <a:pt x="72346" y="76299"/>
                  </a:cubicBezTo>
                  <a:cubicBezTo>
                    <a:pt x="72801" y="72547"/>
                    <a:pt x="69460" y="69175"/>
                    <a:pt x="65712" y="69175"/>
                  </a:cubicBezTo>
                  <a:cubicBezTo>
                    <a:pt x="65698" y="69175"/>
                    <a:pt x="65684" y="69175"/>
                    <a:pt x="65669" y="69175"/>
                  </a:cubicBezTo>
                  <a:lnTo>
                    <a:pt x="65669" y="69175"/>
                  </a:lnTo>
                  <a:cubicBezTo>
                    <a:pt x="67009" y="67731"/>
                    <a:pt x="68871" y="66936"/>
                    <a:pt x="70797" y="66936"/>
                  </a:cubicBezTo>
                  <a:cubicBezTo>
                    <a:pt x="71279" y="66936"/>
                    <a:pt x="71765" y="66986"/>
                    <a:pt x="72248" y="67088"/>
                  </a:cubicBezTo>
                  <a:cubicBezTo>
                    <a:pt x="71271" y="68333"/>
                    <a:pt x="70742" y="69901"/>
                    <a:pt x="70939" y="71559"/>
                  </a:cubicBezTo>
                  <a:cubicBezTo>
                    <a:pt x="71452" y="71445"/>
                    <a:pt x="71968" y="71389"/>
                    <a:pt x="72480" y="71389"/>
                  </a:cubicBezTo>
                  <a:cubicBezTo>
                    <a:pt x="74414" y="71389"/>
                    <a:pt x="76287" y="72186"/>
                    <a:pt x="77633" y="73638"/>
                  </a:cubicBezTo>
                  <a:cubicBezTo>
                    <a:pt x="78970" y="72190"/>
                    <a:pt x="80844" y="71388"/>
                    <a:pt x="82779" y="71388"/>
                  </a:cubicBezTo>
                  <a:cubicBezTo>
                    <a:pt x="83204" y="71388"/>
                    <a:pt x="83632" y="71426"/>
                    <a:pt x="84057" y="71505"/>
                  </a:cubicBezTo>
                  <a:cubicBezTo>
                    <a:pt x="83520" y="72141"/>
                    <a:pt x="83108" y="72867"/>
                    <a:pt x="82848" y="73656"/>
                  </a:cubicBezTo>
                  <a:lnTo>
                    <a:pt x="83224" y="73656"/>
                  </a:lnTo>
                  <a:cubicBezTo>
                    <a:pt x="84120" y="70909"/>
                    <a:pt x="86703" y="69536"/>
                    <a:pt x="89286" y="69536"/>
                  </a:cubicBezTo>
                  <a:cubicBezTo>
                    <a:pt x="91869" y="69536"/>
                    <a:pt x="94452" y="70909"/>
                    <a:pt x="95348" y="73656"/>
                  </a:cubicBezTo>
                  <a:lnTo>
                    <a:pt x="95724" y="73656"/>
                  </a:lnTo>
                  <a:cubicBezTo>
                    <a:pt x="95464" y="72867"/>
                    <a:pt x="95052" y="72141"/>
                    <a:pt x="94514" y="71505"/>
                  </a:cubicBezTo>
                  <a:cubicBezTo>
                    <a:pt x="94942" y="71426"/>
                    <a:pt x="95371" y="71388"/>
                    <a:pt x="95797" y="71388"/>
                  </a:cubicBezTo>
                  <a:cubicBezTo>
                    <a:pt x="97737" y="71388"/>
                    <a:pt x="99611" y="72190"/>
                    <a:pt x="100948" y="73638"/>
                  </a:cubicBezTo>
                  <a:cubicBezTo>
                    <a:pt x="102293" y="72185"/>
                    <a:pt x="104163" y="71385"/>
                    <a:pt x="106095" y="71385"/>
                  </a:cubicBezTo>
                  <a:cubicBezTo>
                    <a:pt x="106570" y="71385"/>
                    <a:pt x="107049" y="71433"/>
                    <a:pt x="107525" y="71532"/>
                  </a:cubicBezTo>
                  <a:cubicBezTo>
                    <a:pt x="106495" y="72796"/>
                    <a:pt x="105921" y="74417"/>
                    <a:pt x="106127" y="76111"/>
                  </a:cubicBezTo>
                  <a:cubicBezTo>
                    <a:pt x="106637" y="75997"/>
                    <a:pt x="107150" y="75942"/>
                    <a:pt x="107660" y="75942"/>
                  </a:cubicBezTo>
                  <a:cubicBezTo>
                    <a:pt x="109597" y="75942"/>
                    <a:pt x="111473" y="76744"/>
                    <a:pt x="112821" y="78199"/>
                  </a:cubicBezTo>
                  <a:cubicBezTo>
                    <a:pt x="114158" y="76751"/>
                    <a:pt x="116031" y="75948"/>
                    <a:pt x="117967" y="75948"/>
                  </a:cubicBezTo>
                  <a:cubicBezTo>
                    <a:pt x="118392" y="75948"/>
                    <a:pt x="118820" y="75987"/>
                    <a:pt x="119245" y="76066"/>
                  </a:cubicBezTo>
                  <a:cubicBezTo>
                    <a:pt x="118708" y="76702"/>
                    <a:pt x="118295" y="77428"/>
                    <a:pt x="118036" y="78217"/>
                  </a:cubicBezTo>
                  <a:lnTo>
                    <a:pt x="118412" y="78217"/>
                  </a:lnTo>
                  <a:cubicBezTo>
                    <a:pt x="119308" y="75474"/>
                    <a:pt x="121893" y="74100"/>
                    <a:pt x="124477" y="74100"/>
                  </a:cubicBezTo>
                  <a:cubicBezTo>
                    <a:pt x="127059" y="74100"/>
                    <a:pt x="129640" y="75471"/>
                    <a:pt x="130536" y="78217"/>
                  </a:cubicBezTo>
                  <a:lnTo>
                    <a:pt x="130912" y="78217"/>
                  </a:lnTo>
                  <a:cubicBezTo>
                    <a:pt x="130652" y="77428"/>
                    <a:pt x="130240" y="76702"/>
                    <a:pt x="129702" y="76066"/>
                  </a:cubicBezTo>
                  <a:cubicBezTo>
                    <a:pt x="130130" y="75987"/>
                    <a:pt x="130558" y="75948"/>
                    <a:pt x="130984" y="75948"/>
                  </a:cubicBezTo>
                  <a:cubicBezTo>
                    <a:pt x="132922" y="75948"/>
                    <a:pt x="134791" y="76751"/>
                    <a:pt x="136136" y="78199"/>
                  </a:cubicBezTo>
                  <a:cubicBezTo>
                    <a:pt x="137484" y="76744"/>
                    <a:pt x="139360" y="75942"/>
                    <a:pt x="141292" y="75942"/>
                  </a:cubicBezTo>
                  <a:cubicBezTo>
                    <a:pt x="141801" y="75942"/>
                    <a:pt x="142313" y="75997"/>
                    <a:pt x="142820" y="76111"/>
                  </a:cubicBezTo>
                  <a:cubicBezTo>
                    <a:pt x="143275" y="72358"/>
                    <a:pt x="139935" y="68987"/>
                    <a:pt x="136195" y="68987"/>
                  </a:cubicBezTo>
                  <a:cubicBezTo>
                    <a:pt x="136175" y="68987"/>
                    <a:pt x="136156" y="68987"/>
                    <a:pt x="136136" y="68987"/>
                  </a:cubicBezTo>
                  <a:cubicBezTo>
                    <a:pt x="136116" y="68987"/>
                    <a:pt x="136096" y="68987"/>
                    <a:pt x="136077" y="68987"/>
                  </a:cubicBezTo>
                  <a:cubicBezTo>
                    <a:pt x="134208" y="68987"/>
                    <a:pt x="132440" y="69825"/>
                    <a:pt x="131199" y="71129"/>
                  </a:cubicBezTo>
                  <a:cubicBezTo>
                    <a:pt x="131279" y="69534"/>
                    <a:pt x="130697" y="68038"/>
                    <a:pt x="129702" y="66855"/>
                  </a:cubicBezTo>
                  <a:cubicBezTo>
                    <a:pt x="130132" y="66775"/>
                    <a:pt x="130564" y="66736"/>
                    <a:pt x="130992" y="66736"/>
                  </a:cubicBezTo>
                  <a:cubicBezTo>
                    <a:pt x="132927" y="66736"/>
                    <a:pt x="134793" y="67533"/>
                    <a:pt x="136136" y="68978"/>
                  </a:cubicBezTo>
                  <a:cubicBezTo>
                    <a:pt x="137482" y="67526"/>
                    <a:pt x="139354" y="66729"/>
                    <a:pt x="141284" y="66729"/>
                  </a:cubicBezTo>
                  <a:cubicBezTo>
                    <a:pt x="141795" y="66729"/>
                    <a:pt x="142310" y="66785"/>
                    <a:pt x="142820" y="66900"/>
                  </a:cubicBezTo>
                  <a:cubicBezTo>
                    <a:pt x="143276" y="63142"/>
                    <a:pt x="139935" y="59776"/>
                    <a:pt x="136189" y="59776"/>
                  </a:cubicBezTo>
                  <a:cubicBezTo>
                    <a:pt x="136175" y="59776"/>
                    <a:pt x="136160" y="59776"/>
                    <a:pt x="136145" y="59776"/>
                  </a:cubicBezTo>
                  <a:cubicBezTo>
                    <a:pt x="137492" y="58329"/>
                    <a:pt x="139362" y="57528"/>
                    <a:pt x="141292" y="57528"/>
                  </a:cubicBezTo>
                  <a:cubicBezTo>
                    <a:pt x="141800" y="57528"/>
                    <a:pt x="142312" y="57583"/>
                    <a:pt x="142820" y="57697"/>
                  </a:cubicBezTo>
                  <a:cubicBezTo>
                    <a:pt x="143275" y="53945"/>
                    <a:pt x="139935" y="50573"/>
                    <a:pt x="136195" y="50573"/>
                  </a:cubicBezTo>
                  <a:cubicBezTo>
                    <a:pt x="136175" y="50573"/>
                    <a:pt x="136156" y="50573"/>
                    <a:pt x="136136" y="50574"/>
                  </a:cubicBezTo>
                  <a:cubicBezTo>
                    <a:pt x="137486" y="49117"/>
                    <a:pt x="139365" y="48320"/>
                    <a:pt x="141300" y="48320"/>
                  </a:cubicBezTo>
                  <a:cubicBezTo>
                    <a:pt x="141806" y="48320"/>
                    <a:pt x="142315" y="48374"/>
                    <a:pt x="142820" y="48486"/>
                  </a:cubicBezTo>
                  <a:cubicBezTo>
                    <a:pt x="143276" y="44728"/>
                    <a:pt x="139935" y="41362"/>
                    <a:pt x="136181" y="41362"/>
                  </a:cubicBezTo>
                  <a:cubicBezTo>
                    <a:pt x="136166" y="41362"/>
                    <a:pt x="136151" y="41362"/>
                    <a:pt x="136136" y="41362"/>
                  </a:cubicBezTo>
                  <a:cubicBezTo>
                    <a:pt x="137483" y="39915"/>
                    <a:pt x="139359" y="39114"/>
                    <a:pt x="141291" y="39114"/>
                  </a:cubicBezTo>
                  <a:cubicBezTo>
                    <a:pt x="141800" y="39114"/>
                    <a:pt x="142312" y="39169"/>
                    <a:pt x="142820" y="39283"/>
                  </a:cubicBezTo>
                  <a:cubicBezTo>
                    <a:pt x="143275" y="35522"/>
                    <a:pt x="139935" y="32159"/>
                    <a:pt x="136195" y="32159"/>
                  </a:cubicBezTo>
                  <a:cubicBezTo>
                    <a:pt x="136175" y="32159"/>
                    <a:pt x="136156" y="32160"/>
                    <a:pt x="136136" y="32160"/>
                  </a:cubicBezTo>
                  <a:cubicBezTo>
                    <a:pt x="136116" y="32160"/>
                    <a:pt x="136096" y="32159"/>
                    <a:pt x="136077" y="32159"/>
                  </a:cubicBezTo>
                  <a:cubicBezTo>
                    <a:pt x="134208" y="32159"/>
                    <a:pt x="132440" y="32998"/>
                    <a:pt x="131199" y="34301"/>
                  </a:cubicBezTo>
                  <a:cubicBezTo>
                    <a:pt x="131279" y="32706"/>
                    <a:pt x="130697" y="31210"/>
                    <a:pt x="129711" y="30027"/>
                  </a:cubicBezTo>
                  <a:cubicBezTo>
                    <a:pt x="130140" y="29948"/>
                    <a:pt x="130570" y="29909"/>
                    <a:pt x="130997" y="29909"/>
                  </a:cubicBezTo>
                  <a:cubicBezTo>
                    <a:pt x="132927" y="29909"/>
                    <a:pt x="134793" y="30705"/>
                    <a:pt x="136136" y="32151"/>
                  </a:cubicBezTo>
                  <a:cubicBezTo>
                    <a:pt x="137482" y="30699"/>
                    <a:pt x="139354" y="29902"/>
                    <a:pt x="141284" y="29902"/>
                  </a:cubicBezTo>
                  <a:cubicBezTo>
                    <a:pt x="141795" y="29902"/>
                    <a:pt x="142310" y="29957"/>
                    <a:pt x="142820" y="30072"/>
                  </a:cubicBezTo>
                  <a:cubicBezTo>
                    <a:pt x="143276" y="26315"/>
                    <a:pt x="139935" y="22948"/>
                    <a:pt x="136189" y="22948"/>
                  </a:cubicBezTo>
                  <a:cubicBezTo>
                    <a:pt x="136175" y="22948"/>
                    <a:pt x="136160" y="22948"/>
                    <a:pt x="136145" y="22948"/>
                  </a:cubicBezTo>
                  <a:cubicBezTo>
                    <a:pt x="137491" y="21496"/>
                    <a:pt x="139358" y="20699"/>
                    <a:pt x="141285" y="20699"/>
                  </a:cubicBezTo>
                  <a:cubicBezTo>
                    <a:pt x="141795" y="20699"/>
                    <a:pt x="142310" y="20755"/>
                    <a:pt x="142820" y="20870"/>
                  </a:cubicBezTo>
                  <a:cubicBezTo>
                    <a:pt x="143275" y="17108"/>
                    <a:pt x="139935" y="13746"/>
                    <a:pt x="136195" y="13746"/>
                  </a:cubicBezTo>
                  <a:cubicBezTo>
                    <a:pt x="136175" y="13746"/>
                    <a:pt x="136156" y="13746"/>
                    <a:pt x="136136" y="13746"/>
                  </a:cubicBezTo>
                  <a:cubicBezTo>
                    <a:pt x="137484" y="12292"/>
                    <a:pt x="139360" y="11489"/>
                    <a:pt x="141292" y="11489"/>
                  </a:cubicBezTo>
                  <a:cubicBezTo>
                    <a:pt x="141801" y="11489"/>
                    <a:pt x="142313" y="11544"/>
                    <a:pt x="142820" y="11658"/>
                  </a:cubicBezTo>
                  <a:cubicBezTo>
                    <a:pt x="143275" y="7906"/>
                    <a:pt x="139935" y="4534"/>
                    <a:pt x="136195" y="4534"/>
                  </a:cubicBezTo>
                  <a:cubicBezTo>
                    <a:pt x="136175" y="4534"/>
                    <a:pt x="136156" y="4534"/>
                    <a:pt x="136136" y="4535"/>
                  </a:cubicBezTo>
                  <a:cubicBezTo>
                    <a:pt x="136116" y="4534"/>
                    <a:pt x="136096" y="4534"/>
                    <a:pt x="136077" y="4534"/>
                  </a:cubicBezTo>
                  <a:cubicBezTo>
                    <a:pt x="134208" y="4534"/>
                    <a:pt x="132440" y="5373"/>
                    <a:pt x="131199" y="6676"/>
                  </a:cubicBezTo>
                  <a:cubicBezTo>
                    <a:pt x="131234" y="5941"/>
                    <a:pt x="131136" y="5198"/>
                    <a:pt x="130894" y="4499"/>
                  </a:cubicBezTo>
                  <a:lnTo>
                    <a:pt x="130518" y="4499"/>
                  </a:lnTo>
                  <a:cubicBezTo>
                    <a:pt x="130751" y="5198"/>
                    <a:pt x="130867" y="5932"/>
                    <a:pt x="130867" y="6667"/>
                  </a:cubicBezTo>
                  <a:cubicBezTo>
                    <a:pt x="130394" y="6565"/>
                    <a:pt x="129917" y="6515"/>
                    <a:pt x="129443" y="6515"/>
                  </a:cubicBezTo>
                  <a:cubicBezTo>
                    <a:pt x="127584" y="6515"/>
                    <a:pt x="125780" y="7282"/>
                    <a:pt x="124487" y="8674"/>
                  </a:cubicBezTo>
                  <a:cubicBezTo>
                    <a:pt x="123206" y="7294"/>
                    <a:pt x="121414" y="6515"/>
                    <a:pt x="119532" y="6515"/>
                  </a:cubicBezTo>
                  <a:cubicBezTo>
                    <a:pt x="119048" y="6515"/>
                    <a:pt x="118564" y="6569"/>
                    <a:pt x="118089" y="6667"/>
                  </a:cubicBezTo>
                  <a:cubicBezTo>
                    <a:pt x="118089" y="5932"/>
                    <a:pt x="118206" y="5198"/>
                    <a:pt x="118439" y="4499"/>
                  </a:cubicBezTo>
                  <a:lnTo>
                    <a:pt x="118063" y="4499"/>
                  </a:lnTo>
                  <a:cubicBezTo>
                    <a:pt x="117821" y="5198"/>
                    <a:pt x="117722" y="5932"/>
                    <a:pt x="117758" y="6676"/>
                  </a:cubicBezTo>
                  <a:cubicBezTo>
                    <a:pt x="116516" y="5373"/>
                    <a:pt x="114749" y="4534"/>
                    <a:pt x="112880" y="4534"/>
                  </a:cubicBezTo>
                  <a:cubicBezTo>
                    <a:pt x="112860" y="4534"/>
                    <a:pt x="112840" y="4534"/>
                    <a:pt x="112821" y="4535"/>
                  </a:cubicBezTo>
                  <a:cubicBezTo>
                    <a:pt x="112802" y="4534"/>
                    <a:pt x="112783" y="4534"/>
                    <a:pt x="112765" y="4534"/>
                  </a:cubicBezTo>
                  <a:cubicBezTo>
                    <a:pt x="110778" y="4534"/>
                    <a:pt x="108911" y="5480"/>
                    <a:pt x="107659" y="6927"/>
                  </a:cubicBezTo>
                  <a:lnTo>
                    <a:pt x="107659" y="6927"/>
                  </a:lnTo>
                  <a:cubicBezTo>
                    <a:pt x="107953" y="3264"/>
                    <a:pt x="104676" y="36"/>
                    <a:pt x="101009" y="36"/>
                  </a:cubicBezTo>
                  <a:cubicBezTo>
                    <a:pt x="100988" y="36"/>
                    <a:pt x="100968" y="36"/>
                    <a:pt x="100948" y="36"/>
                  </a:cubicBezTo>
                  <a:cubicBezTo>
                    <a:pt x="100928" y="36"/>
                    <a:pt x="100908" y="36"/>
                    <a:pt x="100889" y="36"/>
                  </a:cubicBezTo>
                  <a:cubicBezTo>
                    <a:pt x="99020" y="36"/>
                    <a:pt x="97261" y="875"/>
                    <a:pt x="96011" y="2178"/>
                  </a:cubicBezTo>
                  <a:cubicBezTo>
                    <a:pt x="96056" y="1434"/>
                    <a:pt x="95948" y="699"/>
                    <a:pt x="95706" y="1"/>
                  </a:cubicBezTo>
                  <a:lnTo>
                    <a:pt x="95339" y="1"/>
                  </a:lnTo>
                  <a:cubicBezTo>
                    <a:pt x="95563" y="699"/>
                    <a:pt x="95688" y="1434"/>
                    <a:pt x="95688" y="2169"/>
                  </a:cubicBezTo>
                  <a:cubicBezTo>
                    <a:pt x="95213" y="2067"/>
                    <a:pt x="94735" y="2017"/>
                    <a:pt x="94260" y="2017"/>
                  </a:cubicBezTo>
                  <a:cubicBezTo>
                    <a:pt x="92399" y="2017"/>
                    <a:pt x="90599" y="2784"/>
                    <a:pt x="89299" y="4176"/>
                  </a:cubicBezTo>
                  <a:cubicBezTo>
                    <a:pt x="88027" y="2796"/>
                    <a:pt x="86226" y="2017"/>
                    <a:pt x="84344" y="2017"/>
                  </a:cubicBezTo>
                  <a:cubicBezTo>
                    <a:pt x="83860" y="2017"/>
                    <a:pt x="83376" y="2061"/>
                    <a:pt x="82902" y="2169"/>
                  </a:cubicBezTo>
                  <a:cubicBezTo>
                    <a:pt x="82910" y="1434"/>
                    <a:pt x="83027" y="699"/>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sp>
          <p:nvSpPr>
            <p:cNvPr id="625" name="Google Shape;625;p27"/>
            <p:cNvSpPr/>
            <p:nvPr/>
          </p:nvSpPr>
          <p:spPr>
            <a:xfrm>
              <a:off x="3029808" y="2625674"/>
              <a:ext cx="3080076" cy="1683353"/>
            </a:xfrm>
            <a:custGeom>
              <a:avLst/>
              <a:gdLst/>
              <a:ahLst/>
              <a:cxnLst/>
              <a:rect l="l" t="t" r="r" b="b"/>
              <a:pathLst>
                <a:path w="143276" h="78414" extrusionOk="0">
                  <a:moveTo>
                    <a:pt x="84144" y="2392"/>
                  </a:moveTo>
                  <a:cubicBezTo>
                    <a:pt x="86080" y="2392"/>
                    <a:pt x="87955" y="3195"/>
                    <a:pt x="89299" y="4642"/>
                  </a:cubicBezTo>
                  <a:cubicBezTo>
                    <a:pt x="90635" y="3197"/>
                    <a:pt x="92499" y="2400"/>
                    <a:pt x="94430" y="2400"/>
                  </a:cubicBezTo>
                  <a:cubicBezTo>
                    <a:pt x="94856" y="2400"/>
                    <a:pt x="95287" y="2439"/>
                    <a:pt x="95715" y="2518"/>
                  </a:cubicBezTo>
                  <a:cubicBezTo>
                    <a:pt x="94720" y="3692"/>
                    <a:pt x="94138" y="5198"/>
                    <a:pt x="94228" y="6793"/>
                  </a:cubicBezTo>
                  <a:cubicBezTo>
                    <a:pt x="92977" y="5480"/>
                    <a:pt x="91219" y="4651"/>
                    <a:pt x="89350" y="4651"/>
                  </a:cubicBezTo>
                  <a:cubicBezTo>
                    <a:pt x="89330" y="4651"/>
                    <a:pt x="89310" y="4651"/>
                    <a:pt x="89290" y="4651"/>
                  </a:cubicBezTo>
                  <a:cubicBezTo>
                    <a:pt x="89271" y="4651"/>
                    <a:pt x="89251" y="4651"/>
                    <a:pt x="89231" y="4651"/>
                  </a:cubicBezTo>
                  <a:cubicBezTo>
                    <a:pt x="87362" y="4651"/>
                    <a:pt x="85595" y="5489"/>
                    <a:pt x="84353" y="6793"/>
                  </a:cubicBezTo>
                  <a:cubicBezTo>
                    <a:pt x="84434" y="5198"/>
                    <a:pt x="83851" y="3692"/>
                    <a:pt x="82866" y="2518"/>
                  </a:cubicBezTo>
                  <a:lnTo>
                    <a:pt x="82866" y="2509"/>
                  </a:lnTo>
                  <a:cubicBezTo>
                    <a:pt x="83291" y="2430"/>
                    <a:pt x="83719" y="2392"/>
                    <a:pt x="84144" y="2392"/>
                  </a:cubicBezTo>
                  <a:close/>
                  <a:moveTo>
                    <a:pt x="23970" y="2589"/>
                  </a:moveTo>
                  <a:cubicBezTo>
                    <a:pt x="24396" y="2589"/>
                    <a:pt x="24824" y="2628"/>
                    <a:pt x="25250" y="2707"/>
                  </a:cubicBezTo>
                  <a:cubicBezTo>
                    <a:pt x="24255" y="3889"/>
                    <a:pt x="23673" y="5386"/>
                    <a:pt x="23753" y="6981"/>
                  </a:cubicBezTo>
                  <a:cubicBezTo>
                    <a:pt x="22512" y="5677"/>
                    <a:pt x="20744" y="4839"/>
                    <a:pt x="18884" y="4839"/>
                  </a:cubicBezTo>
                  <a:cubicBezTo>
                    <a:pt x="18864" y="4839"/>
                    <a:pt x="18845" y="4839"/>
                    <a:pt x="18825" y="4839"/>
                  </a:cubicBezTo>
                  <a:cubicBezTo>
                    <a:pt x="18805" y="4839"/>
                    <a:pt x="18786" y="4839"/>
                    <a:pt x="18766" y="4839"/>
                  </a:cubicBezTo>
                  <a:cubicBezTo>
                    <a:pt x="16897" y="4839"/>
                    <a:pt x="15129" y="5677"/>
                    <a:pt x="13888" y="6981"/>
                  </a:cubicBezTo>
                  <a:cubicBezTo>
                    <a:pt x="13951" y="5395"/>
                    <a:pt x="13368" y="3898"/>
                    <a:pt x="12382" y="2716"/>
                  </a:cubicBezTo>
                  <a:lnTo>
                    <a:pt x="12391" y="2707"/>
                  </a:lnTo>
                  <a:cubicBezTo>
                    <a:pt x="12818" y="2628"/>
                    <a:pt x="13246" y="2589"/>
                    <a:pt x="13671" y="2589"/>
                  </a:cubicBezTo>
                  <a:cubicBezTo>
                    <a:pt x="15606" y="2589"/>
                    <a:pt x="17481" y="3390"/>
                    <a:pt x="18825" y="4830"/>
                  </a:cubicBezTo>
                  <a:cubicBezTo>
                    <a:pt x="20162" y="3390"/>
                    <a:pt x="22035" y="2589"/>
                    <a:pt x="23970" y="2589"/>
                  </a:cubicBezTo>
                  <a:close/>
                  <a:moveTo>
                    <a:pt x="77636" y="544"/>
                  </a:moveTo>
                  <a:cubicBezTo>
                    <a:pt x="80811" y="544"/>
                    <a:pt x="83986" y="2623"/>
                    <a:pt x="84031" y="6784"/>
                  </a:cubicBezTo>
                  <a:cubicBezTo>
                    <a:pt x="83550" y="6679"/>
                    <a:pt x="83066" y="6627"/>
                    <a:pt x="82585" y="6627"/>
                  </a:cubicBezTo>
                  <a:cubicBezTo>
                    <a:pt x="80728" y="6627"/>
                    <a:pt x="78929" y="7394"/>
                    <a:pt x="77633" y="8782"/>
                  </a:cubicBezTo>
                  <a:cubicBezTo>
                    <a:pt x="76360" y="7411"/>
                    <a:pt x="74559" y="6622"/>
                    <a:pt x="72687" y="6622"/>
                  </a:cubicBezTo>
                  <a:cubicBezTo>
                    <a:pt x="72203" y="6622"/>
                    <a:pt x="71719" y="6676"/>
                    <a:pt x="71244" y="6784"/>
                  </a:cubicBezTo>
                  <a:cubicBezTo>
                    <a:pt x="71284" y="2625"/>
                    <a:pt x="74460" y="544"/>
                    <a:pt x="77636" y="544"/>
                  </a:cubicBezTo>
                  <a:close/>
                  <a:moveTo>
                    <a:pt x="100947" y="544"/>
                  </a:moveTo>
                  <a:cubicBezTo>
                    <a:pt x="104121" y="544"/>
                    <a:pt x="107295" y="2622"/>
                    <a:pt x="107337" y="6782"/>
                  </a:cubicBezTo>
                  <a:lnTo>
                    <a:pt x="107337" y="6782"/>
                  </a:lnTo>
                  <a:cubicBezTo>
                    <a:pt x="106859" y="6678"/>
                    <a:pt x="106378" y="6627"/>
                    <a:pt x="105901" y="6627"/>
                  </a:cubicBezTo>
                  <a:cubicBezTo>
                    <a:pt x="104043" y="6627"/>
                    <a:pt x="102246" y="7394"/>
                    <a:pt x="100957" y="8782"/>
                  </a:cubicBezTo>
                  <a:cubicBezTo>
                    <a:pt x="99676" y="7411"/>
                    <a:pt x="97883" y="6622"/>
                    <a:pt x="96002" y="6622"/>
                  </a:cubicBezTo>
                  <a:cubicBezTo>
                    <a:pt x="95518" y="6622"/>
                    <a:pt x="95034" y="6676"/>
                    <a:pt x="94559" y="6784"/>
                  </a:cubicBezTo>
                  <a:cubicBezTo>
                    <a:pt x="94595" y="2625"/>
                    <a:pt x="97771" y="544"/>
                    <a:pt x="100947" y="544"/>
                  </a:cubicBezTo>
                  <a:close/>
                  <a:moveTo>
                    <a:pt x="7166" y="739"/>
                  </a:moveTo>
                  <a:cubicBezTo>
                    <a:pt x="10341" y="739"/>
                    <a:pt x="13516" y="2815"/>
                    <a:pt x="13556" y="6972"/>
                  </a:cubicBezTo>
                  <a:cubicBezTo>
                    <a:pt x="13079" y="6868"/>
                    <a:pt x="12598" y="6817"/>
                    <a:pt x="12120" y="6817"/>
                  </a:cubicBezTo>
                  <a:cubicBezTo>
                    <a:pt x="10263" y="6817"/>
                    <a:pt x="8460" y="7585"/>
                    <a:pt x="7163" y="8974"/>
                  </a:cubicBezTo>
                  <a:lnTo>
                    <a:pt x="7163" y="8974"/>
                  </a:lnTo>
                  <a:cubicBezTo>
                    <a:pt x="5882" y="7597"/>
                    <a:pt x="4092" y="6819"/>
                    <a:pt x="2212" y="6819"/>
                  </a:cubicBezTo>
                  <a:cubicBezTo>
                    <a:pt x="1728" y="6819"/>
                    <a:pt x="1245" y="6873"/>
                    <a:pt x="770" y="6972"/>
                  </a:cubicBezTo>
                  <a:cubicBezTo>
                    <a:pt x="810" y="2818"/>
                    <a:pt x="3988" y="739"/>
                    <a:pt x="7166" y="739"/>
                  </a:cubicBezTo>
                  <a:close/>
                  <a:moveTo>
                    <a:pt x="30461" y="743"/>
                  </a:moveTo>
                  <a:cubicBezTo>
                    <a:pt x="33632" y="743"/>
                    <a:pt x="36807" y="2818"/>
                    <a:pt x="36853" y="6968"/>
                  </a:cubicBezTo>
                  <a:lnTo>
                    <a:pt x="36853" y="6968"/>
                  </a:lnTo>
                  <a:cubicBezTo>
                    <a:pt x="36386" y="6869"/>
                    <a:pt x="35915" y="6820"/>
                    <a:pt x="35447" y="6820"/>
                  </a:cubicBezTo>
                  <a:cubicBezTo>
                    <a:pt x="33589" y="6820"/>
                    <a:pt x="31784" y="7587"/>
                    <a:pt x="30492" y="8979"/>
                  </a:cubicBezTo>
                  <a:cubicBezTo>
                    <a:pt x="29210" y="7599"/>
                    <a:pt x="27418" y="6819"/>
                    <a:pt x="25536" y="6819"/>
                  </a:cubicBezTo>
                  <a:cubicBezTo>
                    <a:pt x="25053" y="6819"/>
                    <a:pt x="24569" y="6873"/>
                    <a:pt x="24094" y="6972"/>
                  </a:cubicBezTo>
                  <a:cubicBezTo>
                    <a:pt x="24121" y="2820"/>
                    <a:pt x="27289" y="743"/>
                    <a:pt x="30461" y="743"/>
                  </a:cubicBezTo>
                  <a:close/>
                  <a:moveTo>
                    <a:pt x="119326" y="6899"/>
                  </a:moveTo>
                  <a:cubicBezTo>
                    <a:pt x="121263" y="6899"/>
                    <a:pt x="123133" y="7700"/>
                    <a:pt x="124470" y="9149"/>
                  </a:cubicBezTo>
                  <a:lnTo>
                    <a:pt x="124470" y="9149"/>
                  </a:lnTo>
                  <a:cubicBezTo>
                    <a:pt x="124453" y="9149"/>
                    <a:pt x="124436" y="9149"/>
                    <a:pt x="124419" y="9149"/>
                  </a:cubicBezTo>
                  <a:cubicBezTo>
                    <a:pt x="122550" y="9149"/>
                    <a:pt x="120782" y="9987"/>
                    <a:pt x="119541" y="11291"/>
                  </a:cubicBezTo>
                  <a:cubicBezTo>
                    <a:pt x="119622" y="9705"/>
                    <a:pt x="119039" y="8199"/>
                    <a:pt x="118045" y="7017"/>
                  </a:cubicBezTo>
                  <a:cubicBezTo>
                    <a:pt x="118472" y="6938"/>
                    <a:pt x="118901" y="6899"/>
                    <a:pt x="119326" y="6899"/>
                  </a:cubicBezTo>
                  <a:close/>
                  <a:moveTo>
                    <a:pt x="129625" y="6899"/>
                  </a:moveTo>
                  <a:cubicBezTo>
                    <a:pt x="130050" y="6899"/>
                    <a:pt x="130477" y="6938"/>
                    <a:pt x="130903" y="7017"/>
                  </a:cubicBezTo>
                  <a:cubicBezTo>
                    <a:pt x="129908" y="8199"/>
                    <a:pt x="129326" y="9705"/>
                    <a:pt x="129415" y="11291"/>
                  </a:cubicBezTo>
                  <a:cubicBezTo>
                    <a:pt x="128165" y="9987"/>
                    <a:pt x="126397" y="9149"/>
                    <a:pt x="124537" y="9149"/>
                  </a:cubicBezTo>
                  <a:cubicBezTo>
                    <a:pt x="124520" y="9149"/>
                    <a:pt x="124503" y="9149"/>
                    <a:pt x="124487" y="9149"/>
                  </a:cubicBezTo>
                  <a:lnTo>
                    <a:pt x="124487" y="9149"/>
                  </a:lnTo>
                  <a:cubicBezTo>
                    <a:pt x="125823" y="7700"/>
                    <a:pt x="127694" y="6899"/>
                    <a:pt x="129625" y="6899"/>
                  </a:cubicBezTo>
                  <a:close/>
                  <a:moveTo>
                    <a:pt x="82788" y="6997"/>
                  </a:moveTo>
                  <a:cubicBezTo>
                    <a:pt x="83213" y="6997"/>
                    <a:pt x="83641" y="7036"/>
                    <a:pt x="84066" y="7115"/>
                  </a:cubicBezTo>
                  <a:cubicBezTo>
                    <a:pt x="83072" y="8298"/>
                    <a:pt x="82489" y="9794"/>
                    <a:pt x="82579" y="11389"/>
                  </a:cubicBezTo>
                  <a:cubicBezTo>
                    <a:pt x="81329" y="10086"/>
                    <a:pt x="79570" y="9248"/>
                    <a:pt x="77701" y="9248"/>
                  </a:cubicBezTo>
                  <a:cubicBezTo>
                    <a:pt x="77681" y="9248"/>
                    <a:pt x="77661" y="9248"/>
                    <a:pt x="77642" y="9248"/>
                  </a:cubicBezTo>
                  <a:cubicBezTo>
                    <a:pt x="78979" y="7800"/>
                    <a:pt x="80853" y="6997"/>
                    <a:pt x="82788" y="6997"/>
                  </a:cubicBezTo>
                  <a:close/>
                  <a:moveTo>
                    <a:pt x="95819" y="7002"/>
                  </a:moveTo>
                  <a:cubicBezTo>
                    <a:pt x="97748" y="7002"/>
                    <a:pt x="99615" y="7806"/>
                    <a:pt x="100948" y="9257"/>
                  </a:cubicBezTo>
                  <a:cubicBezTo>
                    <a:pt x="100928" y="9257"/>
                    <a:pt x="100908" y="9256"/>
                    <a:pt x="100888" y="9256"/>
                  </a:cubicBezTo>
                  <a:cubicBezTo>
                    <a:pt x="99020" y="9256"/>
                    <a:pt x="97252" y="10086"/>
                    <a:pt x="96011" y="11398"/>
                  </a:cubicBezTo>
                  <a:cubicBezTo>
                    <a:pt x="96100" y="9803"/>
                    <a:pt x="95509" y="8298"/>
                    <a:pt x="94523" y="7124"/>
                  </a:cubicBezTo>
                  <a:cubicBezTo>
                    <a:pt x="94955" y="7042"/>
                    <a:pt x="95388" y="7002"/>
                    <a:pt x="95819" y="7002"/>
                  </a:cubicBezTo>
                  <a:close/>
                  <a:moveTo>
                    <a:pt x="48857" y="7096"/>
                  </a:moveTo>
                  <a:cubicBezTo>
                    <a:pt x="50790" y="7096"/>
                    <a:pt x="52658" y="7899"/>
                    <a:pt x="53995" y="9346"/>
                  </a:cubicBezTo>
                  <a:lnTo>
                    <a:pt x="53995" y="9346"/>
                  </a:lnTo>
                  <a:cubicBezTo>
                    <a:pt x="53978" y="9346"/>
                    <a:pt x="53961" y="9346"/>
                    <a:pt x="53945" y="9346"/>
                  </a:cubicBezTo>
                  <a:cubicBezTo>
                    <a:pt x="52076" y="9346"/>
                    <a:pt x="50308" y="10184"/>
                    <a:pt x="49067" y="11488"/>
                  </a:cubicBezTo>
                  <a:cubicBezTo>
                    <a:pt x="49156" y="9893"/>
                    <a:pt x="48565" y="8388"/>
                    <a:pt x="47579" y="7214"/>
                  </a:cubicBezTo>
                  <a:cubicBezTo>
                    <a:pt x="48005" y="7135"/>
                    <a:pt x="48433" y="7096"/>
                    <a:pt x="48857" y="7096"/>
                  </a:cubicBezTo>
                  <a:close/>
                  <a:moveTo>
                    <a:pt x="59151" y="7096"/>
                  </a:moveTo>
                  <a:cubicBezTo>
                    <a:pt x="59575" y="7096"/>
                    <a:pt x="60003" y="7135"/>
                    <a:pt x="60429" y="7214"/>
                  </a:cubicBezTo>
                  <a:cubicBezTo>
                    <a:pt x="59443" y="8397"/>
                    <a:pt x="58852" y="9893"/>
                    <a:pt x="58941" y="11488"/>
                  </a:cubicBezTo>
                  <a:cubicBezTo>
                    <a:pt x="57700" y="10184"/>
                    <a:pt x="55932" y="9346"/>
                    <a:pt x="54063" y="9346"/>
                  </a:cubicBezTo>
                  <a:cubicBezTo>
                    <a:pt x="54043" y="9346"/>
                    <a:pt x="54024" y="9346"/>
                    <a:pt x="54004" y="9346"/>
                  </a:cubicBezTo>
                  <a:cubicBezTo>
                    <a:pt x="55349" y="7899"/>
                    <a:pt x="57217" y="7096"/>
                    <a:pt x="59151" y="7096"/>
                  </a:cubicBezTo>
                  <a:close/>
                  <a:moveTo>
                    <a:pt x="12288" y="7195"/>
                  </a:moveTo>
                  <a:cubicBezTo>
                    <a:pt x="12712" y="7195"/>
                    <a:pt x="13139" y="7233"/>
                    <a:pt x="13565" y="7312"/>
                  </a:cubicBezTo>
                  <a:cubicBezTo>
                    <a:pt x="12580" y="8495"/>
                    <a:pt x="11997" y="9992"/>
                    <a:pt x="12078" y="11586"/>
                  </a:cubicBezTo>
                  <a:cubicBezTo>
                    <a:pt x="10836" y="10283"/>
                    <a:pt x="9069" y="9445"/>
                    <a:pt x="7200" y="9445"/>
                  </a:cubicBezTo>
                  <a:cubicBezTo>
                    <a:pt x="7183" y="9445"/>
                    <a:pt x="7166" y="9445"/>
                    <a:pt x="7150" y="9445"/>
                  </a:cubicBezTo>
                  <a:lnTo>
                    <a:pt x="7150" y="9445"/>
                  </a:lnTo>
                  <a:cubicBezTo>
                    <a:pt x="8487" y="7997"/>
                    <a:pt x="10354" y="7195"/>
                    <a:pt x="12288" y="7195"/>
                  </a:cubicBezTo>
                  <a:close/>
                  <a:moveTo>
                    <a:pt x="25327" y="7195"/>
                  </a:moveTo>
                  <a:cubicBezTo>
                    <a:pt x="27263" y="7195"/>
                    <a:pt x="29138" y="7997"/>
                    <a:pt x="30483" y="9445"/>
                  </a:cubicBezTo>
                  <a:cubicBezTo>
                    <a:pt x="30463" y="9445"/>
                    <a:pt x="30443" y="9445"/>
                    <a:pt x="30423" y="9445"/>
                  </a:cubicBezTo>
                  <a:cubicBezTo>
                    <a:pt x="28555" y="9445"/>
                    <a:pt x="26787" y="10283"/>
                    <a:pt x="25545" y="11586"/>
                  </a:cubicBezTo>
                  <a:cubicBezTo>
                    <a:pt x="25626" y="10000"/>
                    <a:pt x="25044" y="8495"/>
                    <a:pt x="24049" y="7312"/>
                  </a:cubicBezTo>
                  <a:cubicBezTo>
                    <a:pt x="24475" y="7233"/>
                    <a:pt x="24903" y="7195"/>
                    <a:pt x="25327" y="7195"/>
                  </a:cubicBezTo>
                  <a:close/>
                  <a:moveTo>
                    <a:pt x="35634" y="7192"/>
                  </a:moveTo>
                  <a:cubicBezTo>
                    <a:pt x="36094" y="7192"/>
                    <a:pt x="36556" y="7237"/>
                    <a:pt x="37015" y="7330"/>
                  </a:cubicBezTo>
                  <a:cubicBezTo>
                    <a:pt x="35998" y="8588"/>
                    <a:pt x="35452" y="10173"/>
                    <a:pt x="35641" y="11840"/>
                  </a:cubicBezTo>
                  <a:lnTo>
                    <a:pt x="35641" y="11840"/>
                  </a:lnTo>
                  <a:cubicBezTo>
                    <a:pt x="34389" y="10389"/>
                    <a:pt x="32523" y="9445"/>
                    <a:pt x="30538" y="9445"/>
                  </a:cubicBezTo>
                  <a:cubicBezTo>
                    <a:pt x="30520" y="9445"/>
                    <a:pt x="30501" y="9445"/>
                    <a:pt x="30483" y="9445"/>
                  </a:cubicBezTo>
                  <a:cubicBezTo>
                    <a:pt x="31822" y="7997"/>
                    <a:pt x="33700" y="7192"/>
                    <a:pt x="35634" y="7192"/>
                  </a:cubicBezTo>
                  <a:close/>
                  <a:moveTo>
                    <a:pt x="112820" y="5042"/>
                  </a:moveTo>
                  <a:cubicBezTo>
                    <a:pt x="115994" y="5042"/>
                    <a:pt x="119168" y="7120"/>
                    <a:pt x="119209" y="11280"/>
                  </a:cubicBezTo>
                  <a:lnTo>
                    <a:pt x="119209" y="11280"/>
                  </a:lnTo>
                  <a:cubicBezTo>
                    <a:pt x="118737" y="11179"/>
                    <a:pt x="118262" y="11130"/>
                    <a:pt x="117790" y="11130"/>
                  </a:cubicBezTo>
                  <a:cubicBezTo>
                    <a:pt x="115926" y="11130"/>
                    <a:pt x="114120" y="11897"/>
                    <a:pt x="112821" y="13289"/>
                  </a:cubicBezTo>
                  <a:cubicBezTo>
                    <a:pt x="111548" y="11909"/>
                    <a:pt x="109747" y="11129"/>
                    <a:pt x="107874" y="11129"/>
                  </a:cubicBezTo>
                  <a:cubicBezTo>
                    <a:pt x="107391" y="11129"/>
                    <a:pt x="106898" y="11183"/>
                    <a:pt x="106432" y="11282"/>
                  </a:cubicBezTo>
                  <a:cubicBezTo>
                    <a:pt x="106468" y="7123"/>
                    <a:pt x="109644" y="5042"/>
                    <a:pt x="112820" y="5042"/>
                  </a:cubicBezTo>
                  <a:close/>
                  <a:moveTo>
                    <a:pt x="136135" y="5042"/>
                  </a:moveTo>
                  <a:cubicBezTo>
                    <a:pt x="139310" y="5042"/>
                    <a:pt x="142484" y="7121"/>
                    <a:pt x="142525" y="11282"/>
                  </a:cubicBezTo>
                  <a:cubicBezTo>
                    <a:pt x="142051" y="11180"/>
                    <a:pt x="141574" y="11130"/>
                    <a:pt x="141100" y="11130"/>
                  </a:cubicBezTo>
                  <a:cubicBezTo>
                    <a:pt x="139242" y="11130"/>
                    <a:pt x="137437" y="11897"/>
                    <a:pt x="136145" y="13289"/>
                  </a:cubicBezTo>
                  <a:cubicBezTo>
                    <a:pt x="134863" y="11909"/>
                    <a:pt x="133071" y="11129"/>
                    <a:pt x="131190" y="11129"/>
                  </a:cubicBezTo>
                  <a:cubicBezTo>
                    <a:pt x="130706" y="11129"/>
                    <a:pt x="130222" y="11183"/>
                    <a:pt x="129747" y="11282"/>
                  </a:cubicBezTo>
                  <a:cubicBezTo>
                    <a:pt x="129783" y="7123"/>
                    <a:pt x="132959" y="5042"/>
                    <a:pt x="136135" y="5042"/>
                  </a:cubicBezTo>
                  <a:close/>
                  <a:moveTo>
                    <a:pt x="89293" y="5147"/>
                  </a:moveTo>
                  <a:cubicBezTo>
                    <a:pt x="92468" y="5147"/>
                    <a:pt x="95642" y="7223"/>
                    <a:pt x="95679" y="11378"/>
                  </a:cubicBezTo>
                  <a:lnTo>
                    <a:pt x="95679" y="11378"/>
                  </a:lnTo>
                  <a:cubicBezTo>
                    <a:pt x="95207" y="11278"/>
                    <a:pt x="94731" y="11229"/>
                    <a:pt x="94259" y="11229"/>
                  </a:cubicBezTo>
                  <a:cubicBezTo>
                    <a:pt x="92396" y="11229"/>
                    <a:pt x="90592" y="11995"/>
                    <a:pt x="89299" y="13388"/>
                  </a:cubicBezTo>
                  <a:cubicBezTo>
                    <a:pt x="88018" y="12008"/>
                    <a:pt x="86226" y="11228"/>
                    <a:pt x="84344" y="11228"/>
                  </a:cubicBezTo>
                  <a:cubicBezTo>
                    <a:pt x="83860" y="11228"/>
                    <a:pt x="83376" y="11282"/>
                    <a:pt x="82902" y="11380"/>
                  </a:cubicBezTo>
                  <a:cubicBezTo>
                    <a:pt x="82937" y="7226"/>
                    <a:pt x="86116" y="5147"/>
                    <a:pt x="89293" y="5147"/>
                  </a:cubicBezTo>
                  <a:close/>
                  <a:moveTo>
                    <a:pt x="42334" y="5241"/>
                  </a:moveTo>
                  <a:cubicBezTo>
                    <a:pt x="45504" y="5241"/>
                    <a:pt x="48679" y="7316"/>
                    <a:pt x="48726" y="11466"/>
                  </a:cubicBezTo>
                  <a:lnTo>
                    <a:pt x="48726" y="11466"/>
                  </a:lnTo>
                  <a:cubicBezTo>
                    <a:pt x="48259" y="11367"/>
                    <a:pt x="47788" y="11318"/>
                    <a:pt x="47320" y="11318"/>
                  </a:cubicBezTo>
                  <a:cubicBezTo>
                    <a:pt x="45461" y="11318"/>
                    <a:pt x="43655" y="12085"/>
                    <a:pt x="42355" y="13477"/>
                  </a:cubicBezTo>
                  <a:cubicBezTo>
                    <a:pt x="41083" y="12097"/>
                    <a:pt x="39282" y="11318"/>
                    <a:pt x="37409" y="11318"/>
                  </a:cubicBezTo>
                  <a:cubicBezTo>
                    <a:pt x="36916" y="11318"/>
                    <a:pt x="36432" y="11371"/>
                    <a:pt x="35966" y="11470"/>
                  </a:cubicBezTo>
                  <a:cubicBezTo>
                    <a:pt x="35993" y="7318"/>
                    <a:pt x="39161" y="5241"/>
                    <a:pt x="42334" y="5241"/>
                  </a:cubicBezTo>
                  <a:close/>
                  <a:moveTo>
                    <a:pt x="65648" y="5241"/>
                  </a:moveTo>
                  <a:cubicBezTo>
                    <a:pt x="68820" y="5241"/>
                    <a:pt x="71995" y="7316"/>
                    <a:pt x="72041" y="11466"/>
                  </a:cubicBezTo>
                  <a:lnTo>
                    <a:pt x="72041" y="11466"/>
                  </a:lnTo>
                  <a:cubicBezTo>
                    <a:pt x="71572" y="11367"/>
                    <a:pt x="71100" y="11318"/>
                    <a:pt x="70631" y="11318"/>
                  </a:cubicBezTo>
                  <a:cubicBezTo>
                    <a:pt x="68767" y="11318"/>
                    <a:pt x="66961" y="12085"/>
                    <a:pt x="65662" y="13477"/>
                  </a:cubicBezTo>
                  <a:cubicBezTo>
                    <a:pt x="64389" y="12097"/>
                    <a:pt x="62588" y="11318"/>
                    <a:pt x="60715" y="11318"/>
                  </a:cubicBezTo>
                  <a:cubicBezTo>
                    <a:pt x="60223" y="11318"/>
                    <a:pt x="59739" y="11371"/>
                    <a:pt x="59273" y="11470"/>
                  </a:cubicBezTo>
                  <a:cubicBezTo>
                    <a:pt x="59304" y="7318"/>
                    <a:pt x="62474" y="5241"/>
                    <a:pt x="65648" y="5241"/>
                  </a:cubicBezTo>
                  <a:close/>
                  <a:moveTo>
                    <a:pt x="18806" y="5349"/>
                  </a:moveTo>
                  <a:cubicBezTo>
                    <a:pt x="21976" y="5349"/>
                    <a:pt x="25149" y="7423"/>
                    <a:pt x="25196" y="11574"/>
                  </a:cubicBezTo>
                  <a:lnTo>
                    <a:pt x="25196" y="11574"/>
                  </a:lnTo>
                  <a:cubicBezTo>
                    <a:pt x="24722" y="11471"/>
                    <a:pt x="24244" y="11421"/>
                    <a:pt x="23770" y="11421"/>
                  </a:cubicBezTo>
                  <a:cubicBezTo>
                    <a:pt x="21912" y="11421"/>
                    <a:pt x="20114" y="12189"/>
                    <a:pt x="18825" y="13585"/>
                  </a:cubicBezTo>
                  <a:cubicBezTo>
                    <a:pt x="17544" y="12205"/>
                    <a:pt x="15752" y="11425"/>
                    <a:pt x="13870" y="11425"/>
                  </a:cubicBezTo>
                  <a:cubicBezTo>
                    <a:pt x="13386" y="11425"/>
                    <a:pt x="12902" y="11470"/>
                    <a:pt x="12427" y="11578"/>
                  </a:cubicBezTo>
                  <a:cubicBezTo>
                    <a:pt x="12463" y="7425"/>
                    <a:pt x="15633" y="5349"/>
                    <a:pt x="18806" y="5349"/>
                  </a:cubicBezTo>
                  <a:close/>
                  <a:moveTo>
                    <a:pt x="117949" y="11501"/>
                  </a:moveTo>
                  <a:cubicBezTo>
                    <a:pt x="118380" y="11501"/>
                    <a:pt x="118814" y="11541"/>
                    <a:pt x="119245" y="11622"/>
                  </a:cubicBezTo>
                  <a:cubicBezTo>
                    <a:pt x="118253" y="12794"/>
                    <a:pt x="117671" y="14304"/>
                    <a:pt x="117757" y="15887"/>
                  </a:cubicBezTo>
                  <a:lnTo>
                    <a:pt x="117757" y="15887"/>
                  </a:lnTo>
                  <a:cubicBezTo>
                    <a:pt x="116507" y="14584"/>
                    <a:pt x="114739" y="13746"/>
                    <a:pt x="112880" y="13746"/>
                  </a:cubicBezTo>
                  <a:cubicBezTo>
                    <a:pt x="112860" y="13746"/>
                    <a:pt x="112840" y="13746"/>
                    <a:pt x="112821" y="13746"/>
                  </a:cubicBezTo>
                  <a:cubicBezTo>
                    <a:pt x="114154" y="12303"/>
                    <a:pt x="116020" y="11501"/>
                    <a:pt x="117949" y="11501"/>
                  </a:cubicBezTo>
                  <a:close/>
                  <a:moveTo>
                    <a:pt x="130985" y="11496"/>
                  </a:moveTo>
                  <a:cubicBezTo>
                    <a:pt x="132925" y="11496"/>
                    <a:pt x="134799" y="12298"/>
                    <a:pt x="136136" y="13746"/>
                  </a:cubicBezTo>
                  <a:cubicBezTo>
                    <a:pt x="136116" y="13746"/>
                    <a:pt x="136096" y="13746"/>
                    <a:pt x="136077" y="13746"/>
                  </a:cubicBezTo>
                  <a:cubicBezTo>
                    <a:pt x="134208" y="13746"/>
                    <a:pt x="132440" y="14584"/>
                    <a:pt x="131199" y="15888"/>
                  </a:cubicBezTo>
                  <a:cubicBezTo>
                    <a:pt x="131279" y="14293"/>
                    <a:pt x="130697" y="12796"/>
                    <a:pt x="129702" y="11613"/>
                  </a:cubicBezTo>
                  <a:cubicBezTo>
                    <a:pt x="130130" y="11534"/>
                    <a:pt x="130559" y="11496"/>
                    <a:pt x="130985" y="11496"/>
                  </a:cubicBezTo>
                  <a:close/>
                  <a:moveTo>
                    <a:pt x="84143" y="11612"/>
                  </a:moveTo>
                  <a:cubicBezTo>
                    <a:pt x="86077" y="11612"/>
                    <a:pt x="87946" y="12415"/>
                    <a:pt x="89290" y="13862"/>
                  </a:cubicBezTo>
                  <a:cubicBezTo>
                    <a:pt x="89271" y="13862"/>
                    <a:pt x="89251" y="13862"/>
                    <a:pt x="89231" y="13862"/>
                  </a:cubicBezTo>
                  <a:cubicBezTo>
                    <a:pt x="87362" y="13862"/>
                    <a:pt x="85595" y="14701"/>
                    <a:pt x="84353" y="16004"/>
                  </a:cubicBezTo>
                  <a:cubicBezTo>
                    <a:pt x="84443" y="14409"/>
                    <a:pt x="83851" y="12913"/>
                    <a:pt x="82866" y="11730"/>
                  </a:cubicBezTo>
                  <a:cubicBezTo>
                    <a:pt x="83291" y="11651"/>
                    <a:pt x="83719" y="11612"/>
                    <a:pt x="84143" y="11612"/>
                  </a:cubicBezTo>
                  <a:close/>
                  <a:moveTo>
                    <a:pt x="94437" y="11612"/>
                  </a:moveTo>
                  <a:cubicBezTo>
                    <a:pt x="94861" y="11612"/>
                    <a:pt x="95289" y="11651"/>
                    <a:pt x="95715" y="11730"/>
                  </a:cubicBezTo>
                  <a:cubicBezTo>
                    <a:pt x="94729" y="12913"/>
                    <a:pt x="94138" y="14409"/>
                    <a:pt x="94228" y="16004"/>
                  </a:cubicBezTo>
                  <a:cubicBezTo>
                    <a:pt x="92977" y="14701"/>
                    <a:pt x="91218" y="13862"/>
                    <a:pt x="89350" y="13862"/>
                  </a:cubicBezTo>
                  <a:cubicBezTo>
                    <a:pt x="89330" y="13862"/>
                    <a:pt x="89310" y="13862"/>
                    <a:pt x="89290" y="13862"/>
                  </a:cubicBezTo>
                  <a:lnTo>
                    <a:pt x="89299" y="13853"/>
                  </a:lnTo>
                  <a:cubicBezTo>
                    <a:pt x="90636" y="12414"/>
                    <a:pt x="92504" y="11612"/>
                    <a:pt x="94437" y="11612"/>
                  </a:cubicBezTo>
                  <a:close/>
                  <a:moveTo>
                    <a:pt x="47493" y="11702"/>
                  </a:moveTo>
                  <a:cubicBezTo>
                    <a:pt x="47918" y="11702"/>
                    <a:pt x="48345" y="11740"/>
                    <a:pt x="48771" y="11819"/>
                  </a:cubicBezTo>
                  <a:cubicBezTo>
                    <a:pt x="47772" y="12997"/>
                    <a:pt x="47190" y="14487"/>
                    <a:pt x="47274" y="16083"/>
                  </a:cubicBezTo>
                  <a:lnTo>
                    <a:pt x="47274" y="16083"/>
                  </a:lnTo>
                  <a:cubicBezTo>
                    <a:pt x="46033" y="14786"/>
                    <a:pt x="44269" y="13952"/>
                    <a:pt x="42406" y="13952"/>
                  </a:cubicBezTo>
                  <a:cubicBezTo>
                    <a:pt x="42389" y="13952"/>
                    <a:pt x="42372" y="13952"/>
                    <a:pt x="42355" y="13952"/>
                  </a:cubicBezTo>
                  <a:lnTo>
                    <a:pt x="42355" y="13952"/>
                  </a:lnTo>
                  <a:cubicBezTo>
                    <a:pt x="43693" y="12505"/>
                    <a:pt x="45560" y="11702"/>
                    <a:pt x="47493" y="11702"/>
                  </a:cubicBezTo>
                  <a:close/>
                  <a:moveTo>
                    <a:pt x="60501" y="11702"/>
                  </a:moveTo>
                  <a:cubicBezTo>
                    <a:pt x="62439" y="11702"/>
                    <a:pt x="64308" y="12505"/>
                    <a:pt x="65653" y="13952"/>
                  </a:cubicBezTo>
                  <a:cubicBezTo>
                    <a:pt x="65633" y="13952"/>
                    <a:pt x="65613" y="13952"/>
                    <a:pt x="65593" y="13952"/>
                  </a:cubicBezTo>
                  <a:cubicBezTo>
                    <a:pt x="63725" y="13952"/>
                    <a:pt x="61957" y="14790"/>
                    <a:pt x="60715" y="16094"/>
                  </a:cubicBezTo>
                  <a:cubicBezTo>
                    <a:pt x="60796" y="14499"/>
                    <a:pt x="60214" y="13002"/>
                    <a:pt x="59219" y="11819"/>
                  </a:cubicBezTo>
                  <a:cubicBezTo>
                    <a:pt x="59646" y="11740"/>
                    <a:pt x="60075" y="11702"/>
                    <a:pt x="60501" y="11702"/>
                  </a:cubicBezTo>
                  <a:close/>
                  <a:moveTo>
                    <a:pt x="106098" y="7003"/>
                  </a:moveTo>
                  <a:cubicBezTo>
                    <a:pt x="106560" y="7003"/>
                    <a:pt x="107026" y="7049"/>
                    <a:pt x="107489" y="7142"/>
                  </a:cubicBezTo>
                  <a:cubicBezTo>
                    <a:pt x="106479" y="8394"/>
                    <a:pt x="105932" y="9985"/>
                    <a:pt x="106135" y="11656"/>
                  </a:cubicBezTo>
                  <a:lnTo>
                    <a:pt x="106135" y="11656"/>
                  </a:lnTo>
                  <a:cubicBezTo>
                    <a:pt x="106639" y="11546"/>
                    <a:pt x="107148" y="11492"/>
                    <a:pt x="107652" y="11492"/>
                  </a:cubicBezTo>
                  <a:cubicBezTo>
                    <a:pt x="109592" y="11492"/>
                    <a:pt x="111471" y="12290"/>
                    <a:pt x="112821" y="13746"/>
                  </a:cubicBezTo>
                  <a:cubicBezTo>
                    <a:pt x="112802" y="13746"/>
                    <a:pt x="112783" y="13746"/>
                    <a:pt x="112765" y="13746"/>
                  </a:cubicBezTo>
                  <a:cubicBezTo>
                    <a:pt x="110778" y="13746"/>
                    <a:pt x="108911" y="14691"/>
                    <a:pt x="107659" y="16138"/>
                  </a:cubicBezTo>
                  <a:lnTo>
                    <a:pt x="107659" y="16138"/>
                  </a:lnTo>
                  <a:cubicBezTo>
                    <a:pt x="107785" y="14463"/>
                    <a:pt x="107175" y="12886"/>
                    <a:pt x="106127" y="11658"/>
                  </a:cubicBezTo>
                  <a:cubicBezTo>
                    <a:pt x="106127" y="11658"/>
                    <a:pt x="106128" y="11658"/>
                    <a:pt x="106128" y="11658"/>
                  </a:cubicBezTo>
                  <a:lnTo>
                    <a:pt x="106128" y="11658"/>
                  </a:lnTo>
                  <a:cubicBezTo>
                    <a:pt x="106131" y="11661"/>
                    <a:pt x="106133" y="11664"/>
                    <a:pt x="106136" y="11667"/>
                  </a:cubicBezTo>
                  <a:cubicBezTo>
                    <a:pt x="106136" y="11664"/>
                    <a:pt x="106135" y="11660"/>
                    <a:pt x="106135" y="11656"/>
                  </a:cubicBezTo>
                  <a:lnTo>
                    <a:pt x="106135" y="11656"/>
                  </a:lnTo>
                  <a:cubicBezTo>
                    <a:pt x="106133" y="11657"/>
                    <a:pt x="106130" y="11657"/>
                    <a:pt x="106128" y="11658"/>
                  </a:cubicBezTo>
                  <a:lnTo>
                    <a:pt x="106128" y="11658"/>
                  </a:lnTo>
                  <a:cubicBezTo>
                    <a:pt x="104868" y="10198"/>
                    <a:pt x="102995" y="9256"/>
                    <a:pt x="101004" y="9256"/>
                  </a:cubicBezTo>
                  <a:cubicBezTo>
                    <a:pt x="100985" y="9256"/>
                    <a:pt x="100967" y="9257"/>
                    <a:pt x="100948" y="9257"/>
                  </a:cubicBezTo>
                  <a:cubicBezTo>
                    <a:pt x="102293" y="7803"/>
                    <a:pt x="104164" y="7003"/>
                    <a:pt x="106098" y="7003"/>
                  </a:cubicBezTo>
                  <a:close/>
                  <a:moveTo>
                    <a:pt x="13651" y="11804"/>
                  </a:moveTo>
                  <a:cubicBezTo>
                    <a:pt x="15587" y="11804"/>
                    <a:pt x="17458" y="12604"/>
                    <a:pt x="18799" y="14050"/>
                  </a:cubicBezTo>
                  <a:lnTo>
                    <a:pt x="18799" y="14050"/>
                  </a:lnTo>
                  <a:cubicBezTo>
                    <a:pt x="18788" y="14050"/>
                    <a:pt x="18777" y="14050"/>
                    <a:pt x="18766" y="14050"/>
                  </a:cubicBezTo>
                  <a:cubicBezTo>
                    <a:pt x="16897" y="14050"/>
                    <a:pt x="15129" y="14889"/>
                    <a:pt x="13888" y="16192"/>
                  </a:cubicBezTo>
                  <a:cubicBezTo>
                    <a:pt x="13968" y="14597"/>
                    <a:pt x="13386" y="13101"/>
                    <a:pt x="12391" y="11918"/>
                  </a:cubicBezTo>
                  <a:cubicBezTo>
                    <a:pt x="12811" y="11842"/>
                    <a:pt x="13233" y="11804"/>
                    <a:pt x="13651" y="11804"/>
                  </a:cubicBezTo>
                  <a:close/>
                  <a:moveTo>
                    <a:pt x="23971" y="11800"/>
                  </a:moveTo>
                  <a:cubicBezTo>
                    <a:pt x="24396" y="11800"/>
                    <a:pt x="24824" y="11839"/>
                    <a:pt x="25250" y="11918"/>
                  </a:cubicBezTo>
                  <a:cubicBezTo>
                    <a:pt x="24255" y="13101"/>
                    <a:pt x="23673" y="14597"/>
                    <a:pt x="23753" y="16192"/>
                  </a:cubicBezTo>
                  <a:cubicBezTo>
                    <a:pt x="22512" y="14889"/>
                    <a:pt x="20744" y="14050"/>
                    <a:pt x="18884" y="14050"/>
                  </a:cubicBezTo>
                  <a:cubicBezTo>
                    <a:pt x="18864" y="14050"/>
                    <a:pt x="18845" y="14050"/>
                    <a:pt x="18825" y="14051"/>
                  </a:cubicBezTo>
                  <a:cubicBezTo>
                    <a:pt x="20162" y="12603"/>
                    <a:pt x="22036" y="11800"/>
                    <a:pt x="23971" y="11800"/>
                  </a:cubicBezTo>
                  <a:close/>
                  <a:moveTo>
                    <a:pt x="37191" y="11695"/>
                  </a:moveTo>
                  <a:cubicBezTo>
                    <a:pt x="39126" y="11695"/>
                    <a:pt x="41007" y="12498"/>
                    <a:pt x="42355" y="13952"/>
                  </a:cubicBezTo>
                  <a:lnTo>
                    <a:pt x="42355" y="13952"/>
                  </a:lnTo>
                  <a:cubicBezTo>
                    <a:pt x="42352" y="13952"/>
                    <a:pt x="42349" y="13952"/>
                    <a:pt x="42346" y="13952"/>
                  </a:cubicBezTo>
                  <a:cubicBezTo>
                    <a:pt x="42328" y="13952"/>
                    <a:pt x="42309" y="13952"/>
                    <a:pt x="42291" y="13952"/>
                  </a:cubicBezTo>
                  <a:cubicBezTo>
                    <a:pt x="40304" y="13952"/>
                    <a:pt x="38437" y="14897"/>
                    <a:pt x="37185" y="16344"/>
                  </a:cubicBezTo>
                  <a:cubicBezTo>
                    <a:pt x="37320" y="14669"/>
                    <a:pt x="36710" y="13092"/>
                    <a:pt x="35662" y="11864"/>
                  </a:cubicBezTo>
                  <a:cubicBezTo>
                    <a:pt x="36169" y="11750"/>
                    <a:pt x="36682" y="11695"/>
                    <a:pt x="37191" y="11695"/>
                  </a:cubicBezTo>
                  <a:close/>
                  <a:moveTo>
                    <a:pt x="124477" y="9648"/>
                  </a:moveTo>
                  <a:cubicBezTo>
                    <a:pt x="127652" y="9648"/>
                    <a:pt x="130827" y="11726"/>
                    <a:pt x="130867" y="15888"/>
                  </a:cubicBezTo>
                  <a:cubicBezTo>
                    <a:pt x="130394" y="15786"/>
                    <a:pt x="129917" y="15736"/>
                    <a:pt x="129443" y="15736"/>
                  </a:cubicBezTo>
                  <a:cubicBezTo>
                    <a:pt x="127584" y="15736"/>
                    <a:pt x="125780" y="16502"/>
                    <a:pt x="124487" y="17895"/>
                  </a:cubicBezTo>
                  <a:cubicBezTo>
                    <a:pt x="123206" y="16515"/>
                    <a:pt x="121414" y="15735"/>
                    <a:pt x="119532" y="15735"/>
                  </a:cubicBezTo>
                  <a:cubicBezTo>
                    <a:pt x="119048" y="15735"/>
                    <a:pt x="118564" y="15780"/>
                    <a:pt x="118089" y="15888"/>
                  </a:cubicBezTo>
                  <a:cubicBezTo>
                    <a:pt x="118125" y="11729"/>
                    <a:pt x="121301" y="9648"/>
                    <a:pt x="124477" y="9648"/>
                  </a:cubicBezTo>
                  <a:close/>
                  <a:moveTo>
                    <a:pt x="77633" y="9753"/>
                  </a:moveTo>
                  <a:cubicBezTo>
                    <a:pt x="80805" y="9753"/>
                    <a:pt x="83979" y="11828"/>
                    <a:pt x="84022" y="15982"/>
                  </a:cubicBezTo>
                  <a:lnTo>
                    <a:pt x="84022" y="15982"/>
                  </a:lnTo>
                  <a:cubicBezTo>
                    <a:pt x="83547" y="15880"/>
                    <a:pt x="83069" y="15830"/>
                    <a:pt x="82594" y="15830"/>
                  </a:cubicBezTo>
                  <a:cubicBezTo>
                    <a:pt x="80737" y="15830"/>
                    <a:pt x="78939" y="16596"/>
                    <a:pt x="77651" y="17984"/>
                  </a:cubicBezTo>
                  <a:cubicBezTo>
                    <a:pt x="76369" y="16613"/>
                    <a:pt x="74577" y="15825"/>
                    <a:pt x="72696" y="15825"/>
                  </a:cubicBezTo>
                  <a:cubicBezTo>
                    <a:pt x="72212" y="15825"/>
                    <a:pt x="71728" y="15879"/>
                    <a:pt x="71253" y="15986"/>
                  </a:cubicBezTo>
                  <a:cubicBezTo>
                    <a:pt x="71284" y="11832"/>
                    <a:pt x="74458" y="9753"/>
                    <a:pt x="77633" y="9753"/>
                  </a:cubicBezTo>
                  <a:close/>
                  <a:moveTo>
                    <a:pt x="100947" y="9753"/>
                  </a:moveTo>
                  <a:cubicBezTo>
                    <a:pt x="104122" y="9753"/>
                    <a:pt x="107296" y="11830"/>
                    <a:pt x="107337" y="15986"/>
                  </a:cubicBezTo>
                  <a:cubicBezTo>
                    <a:pt x="106864" y="15884"/>
                    <a:pt x="106386" y="15834"/>
                    <a:pt x="105913" y="15834"/>
                  </a:cubicBezTo>
                  <a:cubicBezTo>
                    <a:pt x="104054" y="15834"/>
                    <a:pt x="102249" y="16601"/>
                    <a:pt x="100957" y="17993"/>
                  </a:cubicBezTo>
                  <a:cubicBezTo>
                    <a:pt x="99676" y="16613"/>
                    <a:pt x="97883" y="15834"/>
                    <a:pt x="96002" y="15834"/>
                  </a:cubicBezTo>
                  <a:cubicBezTo>
                    <a:pt x="95518" y="15834"/>
                    <a:pt x="95034" y="15888"/>
                    <a:pt x="94559" y="15986"/>
                  </a:cubicBezTo>
                  <a:cubicBezTo>
                    <a:pt x="94595" y="11832"/>
                    <a:pt x="97771" y="9753"/>
                    <a:pt x="100947" y="9753"/>
                  </a:cubicBezTo>
                  <a:close/>
                  <a:moveTo>
                    <a:pt x="53999" y="9848"/>
                  </a:moveTo>
                  <a:cubicBezTo>
                    <a:pt x="57176" y="9848"/>
                    <a:pt x="60352" y="11927"/>
                    <a:pt x="60393" y="16085"/>
                  </a:cubicBezTo>
                  <a:cubicBezTo>
                    <a:pt x="59913" y="15980"/>
                    <a:pt x="59429" y="15929"/>
                    <a:pt x="58949" y="15929"/>
                  </a:cubicBezTo>
                  <a:cubicBezTo>
                    <a:pt x="57093" y="15929"/>
                    <a:pt x="55295" y="16694"/>
                    <a:pt x="53999" y="18087"/>
                  </a:cubicBezTo>
                  <a:lnTo>
                    <a:pt x="53999" y="18087"/>
                  </a:lnTo>
                  <a:cubicBezTo>
                    <a:pt x="52718" y="16710"/>
                    <a:pt x="50928" y="15932"/>
                    <a:pt x="49049" y="15932"/>
                  </a:cubicBezTo>
                  <a:cubicBezTo>
                    <a:pt x="48565" y="15932"/>
                    <a:pt x="48081" y="15977"/>
                    <a:pt x="47606" y="16085"/>
                  </a:cubicBezTo>
                  <a:cubicBezTo>
                    <a:pt x="47646" y="11927"/>
                    <a:pt x="50823" y="9848"/>
                    <a:pt x="53999" y="9848"/>
                  </a:cubicBezTo>
                  <a:close/>
                  <a:moveTo>
                    <a:pt x="7166" y="9943"/>
                  </a:moveTo>
                  <a:cubicBezTo>
                    <a:pt x="10341" y="9943"/>
                    <a:pt x="13516" y="12022"/>
                    <a:pt x="13556" y="16183"/>
                  </a:cubicBezTo>
                  <a:cubicBezTo>
                    <a:pt x="13083" y="16081"/>
                    <a:pt x="12605" y="16031"/>
                    <a:pt x="12131" y="16031"/>
                  </a:cubicBezTo>
                  <a:cubicBezTo>
                    <a:pt x="10273" y="16031"/>
                    <a:pt x="8469" y="16796"/>
                    <a:pt x="7176" y="18181"/>
                  </a:cubicBezTo>
                  <a:cubicBezTo>
                    <a:pt x="5901" y="16817"/>
                    <a:pt x="4126" y="16040"/>
                    <a:pt x="2258" y="16040"/>
                  </a:cubicBezTo>
                  <a:cubicBezTo>
                    <a:pt x="2237" y="16040"/>
                    <a:pt x="2216" y="16040"/>
                    <a:pt x="2194" y="16040"/>
                  </a:cubicBezTo>
                  <a:lnTo>
                    <a:pt x="2212" y="16022"/>
                  </a:lnTo>
                  <a:lnTo>
                    <a:pt x="2212" y="16022"/>
                  </a:lnTo>
                  <a:cubicBezTo>
                    <a:pt x="1728" y="16031"/>
                    <a:pt x="1245" y="16076"/>
                    <a:pt x="770" y="16183"/>
                  </a:cubicBezTo>
                  <a:cubicBezTo>
                    <a:pt x="810" y="12024"/>
                    <a:pt x="3988" y="9943"/>
                    <a:pt x="7166" y="9943"/>
                  </a:cubicBezTo>
                  <a:close/>
                  <a:moveTo>
                    <a:pt x="30463" y="9956"/>
                  </a:moveTo>
                  <a:cubicBezTo>
                    <a:pt x="33636" y="9956"/>
                    <a:pt x="36811" y="12033"/>
                    <a:pt x="36854" y="16188"/>
                  </a:cubicBezTo>
                  <a:lnTo>
                    <a:pt x="36854" y="16188"/>
                  </a:lnTo>
                  <a:cubicBezTo>
                    <a:pt x="36379" y="16086"/>
                    <a:pt x="35901" y="16036"/>
                    <a:pt x="35426" y="16036"/>
                  </a:cubicBezTo>
                  <a:cubicBezTo>
                    <a:pt x="33569" y="16036"/>
                    <a:pt x="31771" y="16802"/>
                    <a:pt x="30483" y="18190"/>
                  </a:cubicBezTo>
                  <a:cubicBezTo>
                    <a:pt x="29201" y="16819"/>
                    <a:pt x="27409" y="16031"/>
                    <a:pt x="25528" y="16031"/>
                  </a:cubicBezTo>
                  <a:cubicBezTo>
                    <a:pt x="25044" y="16031"/>
                    <a:pt x="24560" y="16085"/>
                    <a:pt x="24085" y="16192"/>
                  </a:cubicBezTo>
                  <a:cubicBezTo>
                    <a:pt x="24116" y="12034"/>
                    <a:pt x="27288" y="9956"/>
                    <a:pt x="30463" y="9956"/>
                  </a:cubicBezTo>
                  <a:close/>
                  <a:moveTo>
                    <a:pt x="119326" y="16110"/>
                  </a:moveTo>
                  <a:cubicBezTo>
                    <a:pt x="121265" y="16110"/>
                    <a:pt x="123134" y="16913"/>
                    <a:pt x="124478" y="18361"/>
                  </a:cubicBezTo>
                  <a:cubicBezTo>
                    <a:pt x="124458" y="18360"/>
                    <a:pt x="124439" y="18360"/>
                    <a:pt x="124419" y="18360"/>
                  </a:cubicBezTo>
                  <a:cubicBezTo>
                    <a:pt x="122550" y="18360"/>
                    <a:pt x="120782" y="19199"/>
                    <a:pt x="119541" y="20502"/>
                  </a:cubicBezTo>
                  <a:cubicBezTo>
                    <a:pt x="119622" y="18907"/>
                    <a:pt x="119039" y="17411"/>
                    <a:pt x="118045" y="16228"/>
                  </a:cubicBezTo>
                  <a:cubicBezTo>
                    <a:pt x="118472" y="16149"/>
                    <a:pt x="118901" y="16110"/>
                    <a:pt x="119326" y="16110"/>
                  </a:cubicBezTo>
                  <a:close/>
                  <a:moveTo>
                    <a:pt x="129624" y="16110"/>
                  </a:moveTo>
                  <a:cubicBezTo>
                    <a:pt x="130049" y="16110"/>
                    <a:pt x="130477" y="16149"/>
                    <a:pt x="130903" y="16228"/>
                  </a:cubicBezTo>
                  <a:cubicBezTo>
                    <a:pt x="129908" y="17402"/>
                    <a:pt x="129326" y="18907"/>
                    <a:pt x="129415" y="20493"/>
                  </a:cubicBezTo>
                  <a:lnTo>
                    <a:pt x="129415" y="20502"/>
                  </a:lnTo>
                  <a:cubicBezTo>
                    <a:pt x="128165" y="19199"/>
                    <a:pt x="126397" y="18360"/>
                    <a:pt x="124537" y="18360"/>
                  </a:cubicBezTo>
                  <a:cubicBezTo>
                    <a:pt x="124517" y="18360"/>
                    <a:pt x="124498" y="18360"/>
                    <a:pt x="124478" y="18361"/>
                  </a:cubicBezTo>
                  <a:cubicBezTo>
                    <a:pt x="125815" y="16913"/>
                    <a:pt x="127689" y="16110"/>
                    <a:pt x="129624" y="16110"/>
                  </a:cubicBezTo>
                  <a:close/>
                  <a:moveTo>
                    <a:pt x="82783" y="16209"/>
                  </a:moveTo>
                  <a:cubicBezTo>
                    <a:pt x="83207" y="16209"/>
                    <a:pt x="83633" y="16247"/>
                    <a:pt x="84057" y="16327"/>
                  </a:cubicBezTo>
                  <a:cubicBezTo>
                    <a:pt x="83538" y="16945"/>
                    <a:pt x="83135" y="17653"/>
                    <a:pt x="82875" y="18414"/>
                  </a:cubicBezTo>
                  <a:cubicBezTo>
                    <a:pt x="82633" y="19113"/>
                    <a:pt x="82534" y="19848"/>
                    <a:pt x="82570" y="20592"/>
                  </a:cubicBezTo>
                  <a:cubicBezTo>
                    <a:pt x="81322" y="19282"/>
                    <a:pt x="79551" y="18450"/>
                    <a:pt x="77681" y="18450"/>
                  </a:cubicBezTo>
                  <a:cubicBezTo>
                    <a:pt x="77671" y="18450"/>
                    <a:pt x="77661" y="18450"/>
                    <a:pt x="77651" y="18450"/>
                  </a:cubicBezTo>
                  <a:cubicBezTo>
                    <a:pt x="78988" y="17010"/>
                    <a:pt x="80855" y="16209"/>
                    <a:pt x="82783" y="16209"/>
                  </a:cubicBezTo>
                  <a:close/>
                  <a:moveTo>
                    <a:pt x="95788" y="16212"/>
                  </a:moveTo>
                  <a:cubicBezTo>
                    <a:pt x="97720" y="16212"/>
                    <a:pt x="99592" y="17008"/>
                    <a:pt x="100939" y="18450"/>
                  </a:cubicBezTo>
                  <a:cubicBezTo>
                    <a:pt x="100919" y="18450"/>
                    <a:pt x="100900" y="18450"/>
                    <a:pt x="100880" y="18450"/>
                  </a:cubicBezTo>
                  <a:cubicBezTo>
                    <a:pt x="99011" y="18450"/>
                    <a:pt x="97252" y="19288"/>
                    <a:pt x="96011" y="20592"/>
                  </a:cubicBezTo>
                  <a:cubicBezTo>
                    <a:pt x="96047" y="19848"/>
                    <a:pt x="95948" y="19113"/>
                    <a:pt x="95706" y="18414"/>
                  </a:cubicBezTo>
                  <a:cubicBezTo>
                    <a:pt x="95446" y="17653"/>
                    <a:pt x="95043" y="16945"/>
                    <a:pt x="94523" y="16327"/>
                  </a:cubicBezTo>
                  <a:cubicBezTo>
                    <a:pt x="94944" y="16250"/>
                    <a:pt x="95367" y="16212"/>
                    <a:pt x="95788" y="16212"/>
                  </a:cubicBezTo>
                  <a:close/>
                  <a:moveTo>
                    <a:pt x="48848" y="16307"/>
                  </a:moveTo>
                  <a:cubicBezTo>
                    <a:pt x="50780" y="16307"/>
                    <a:pt x="52650" y="17108"/>
                    <a:pt x="53987" y="18558"/>
                  </a:cubicBezTo>
                  <a:lnTo>
                    <a:pt x="53987" y="18558"/>
                  </a:lnTo>
                  <a:cubicBezTo>
                    <a:pt x="53970" y="18558"/>
                    <a:pt x="53953" y="18557"/>
                    <a:pt x="53936" y="18557"/>
                  </a:cubicBezTo>
                  <a:cubicBezTo>
                    <a:pt x="52067" y="18557"/>
                    <a:pt x="50308" y="19396"/>
                    <a:pt x="49058" y="20699"/>
                  </a:cubicBezTo>
                  <a:cubicBezTo>
                    <a:pt x="49147" y="19104"/>
                    <a:pt x="48565" y="17608"/>
                    <a:pt x="47570" y="16425"/>
                  </a:cubicBezTo>
                  <a:cubicBezTo>
                    <a:pt x="47996" y="16346"/>
                    <a:pt x="48423" y="16307"/>
                    <a:pt x="48848" y="16307"/>
                  </a:cubicBezTo>
                  <a:close/>
                  <a:moveTo>
                    <a:pt x="59142" y="16307"/>
                  </a:moveTo>
                  <a:cubicBezTo>
                    <a:pt x="59567" y="16307"/>
                    <a:pt x="59994" y="16346"/>
                    <a:pt x="60420" y="16425"/>
                  </a:cubicBezTo>
                  <a:cubicBezTo>
                    <a:pt x="59425" y="17608"/>
                    <a:pt x="58843" y="19104"/>
                    <a:pt x="58932" y="20699"/>
                  </a:cubicBezTo>
                  <a:cubicBezTo>
                    <a:pt x="57691" y="19396"/>
                    <a:pt x="55923" y="18557"/>
                    <a:pt x="54054" y="18557"/>
                  </a:cubicBezTo>
                  <a:cubicBezTo>
                    <a:pt x="54037" y="18557"/>
                    <a:pt x="54020" y="18558"/>
                    <a:pt x="54003" y="18558"/>
                  </a:cubicBezTo>
                  <a:lnTo>
                    <a:pt x="54003" y="18558"/>
                  </a:lnTo>
                  <a:cubicBezTo>
                    <a:pt x="55340" y="17108"/>
                    <a:pt x="57210" y="16307"/>
                    <a:pt x="59142" y="16307"/>
                  </a:cubicBezTo>
                  <a:close/>
                  <a:moveTo>
                    <a:pt x="25317" y="16414"/>
                  </a:moveTo>
                  <a:cubicBezTo>
                    <a:pt x="27247" y="16414"/>
                    <a:pt x="29113" y="17211"/>
                    <a:pt x="30456" y="18656"/>
                  </a:cubicBezTo>
                  <a:cubicBezTo>
                    <a:pt x="30436" y="18656"/>
                    <a:pt x="30416" y="18656"/>
                    <a:pt x="30397" y="18656"/>
                  </a:cubicBezTo>
                  <a:cubicBezTo>
                    <a:pt x="28528" y="18656"/>
                    <a:pt x="26769" y="19494"/>
                    <a:pt x="25528" y="20789"/>
                  </a:cubicBezTo>
                  <a:cubicBezTo>
                    <a:pt x="25563" y="20054"/>
                    <a:pt x="25456" y="19310"/>
                    <a:pt x="25223" y="18611"/>
                  </a:cubicBezTo>
                  <a:cubicBezTo>
                    <a:pt x="24954" y="17850"/>
                    <a:pt x="24551" y="17142"/>
                    <a:pt x="24031" y="16533"/>
                  </a:cubicBezTo>
                  <a:cubicBezTo>
                    <a:pt x="24460" y="16453"/>
                    <a:pt x="24890" y="16414"/>
                    <a:pt x="25317" y="16414"/>
                  </a:cubicBezTo>
                  <a:close/>
                  <a:moveTo>
                    <a:pt x="12296" y="16415"/>
                  </a:moveTo>
                  <a:cubicBezTo>
                    <a:pt x="12720" y="16415"/>
                    <a:pt x="13148" y="16454"/>
                    <a:pt x="13574" y="16533"/>
                  </a:cubicBezTo>
                  <a:cubicBezTo>
                    <a:pt x="13055" y="17151"/>
                    <a:pt x="12651" y="17850"/>
                    <a:pt x="12391" y="18611"/>
                  </a:cubicBezTo>
                  <a:cubicBezTo>
                    <a:pt x="12150" y="19310"/>
                    <a:pt x="12042" y="20054"/>
                    <a:pt x="12087" y="20789"/>
                  </a:cubicBezTo>
                  <a:lnTo>
                    <a:pt x="12078" y="20798"/>
                  </a:lnTo>
                  <a:cubicBezTo>
                    <a:pt x="10836" y="19494"/>
                    <a:pt x="9077" y="18656"/>
                    <a:pt x="7217" y="18656"/>
                  </a:cubicBezTo>
                  <a:cubicBezTo>
                    <a:pt x="7198" y="18656"/>
                    <a:pt x="7178" y="18656"/>
                    <a:pt x="7159" y="18656"/>
                  </a:cubicBezTo>
                  <a:cubicBezTo>
                    <a:pt x="8496" y="17216"/>
                    <a:pt x="10363" y="16415"/>
                    <a:pt x="12296" y="16415"/>
                  </a:cubicBezTo>
                  <a:close/>
                  <a:moveTo>
                    <a:pt x="106101" y="16205"/>
                  </a:moveTo>
                  <a:cubicBezTo>
                    <a:pt x="106563" y="16205"/>
                    <a:pt x="107027" y="16251"/>
                    <a:pt x="107489" y="16344"/>
                  </a:cubicBezTo>
                  <a:cubicBezTo>
                    <a:pt x="106486" y="17599"/>
                    <a:pt x="105930" y="19194"/>
                    <a:pt x="106136" y="20861"/>
                  </a:cubicBezTo>
                  <a:cubicBezTo>
                    <a:pt x="104879" y="19398"/>
                    <a:pt x="102991" y="18450"/>
                    <a:pt x="100994" y="18450"/>
                  </a:cubicBezTo>
                  <a:cubicBezTo>
                    <a:pt x="100985" y="18450"/>
                    <a:pt x="100975" y="18450"/>
                    <a:pt x="100966" y="18450"/>
                  </a:cubicBezTo>
                  <a:cubicBezTo>
                    <a:pt x="102304" y="17004"/>
                    <a:pt x="104173" y="16205"/>
                    <a:pt x="106101" y="16205"/>
                  </a:cubicBezTo>
                  <a:close/>
                  <a:moveTo>
                    <a:pt x="70810" y="11698"/>
                  </a:moveTo>
                  <a:cubicBezTo>
                    <a:pt x="71303" y="11698"/>
                    <a:pt x="71800" y="11750"/>
                    <a:pt x="72292" y="11855"/>
                  </a:cubicBezTo>
                  <a:cubicBezTo>
                    <a:pt x="71289" y="13110"/>
                    <a:pt x="70742" y="14705"/>
                    <a:pt x="70939" y="16380"/>
                  </a:cubicBezTo>
                  <a:lnTo>
                    <a:pt x="70957" y="16371"/>
                  </a:lnTo>
                  <a:cubicBezTo>
                    <a:pt x="71461" y="16260"/>
                    <a:pt x="71969" y="16205"/>
                    <a:pt x="72473" y="16205"/>
                  </a:cubicBezTo>
                  <a:cubicBezTo>
                    <a:pt x="74401" y="16205"/>
                    <a:pt x="76274" y="17001"/>
                    <a:pt x="77624" y="18450"/>
                  </a:cubicBezTo>
                  <a:cubicBezTo>
                    <a:pt x="77606" y="18450"/>
                    <a:pt x="77588" y="18450"/>
                    <a:pt x="77570" y="18450"/>
                  </a:cubicBezTo>
                  <a:cubicBezTo>
                    <a:pt x="75520" y="18450"/>
                    <a:pt x="73598" y="19458"/>
                    <a:pt x="72346" y="20986"/>
                  </a:cubicBezTo>
                  <a:cubicBezTo>
                    <a:pt x="72738" y="17269"/>
                    <a:pt x="69425" y="13952"/>
                    <a:pt x="65712" y="13952"/>
                  </a:cubicBezTo>
                  <a:cubicBezTo>
                    <a:pt x="65692" y="13952"/>
                    <a:pt x="65673" y="13952"/>
                    <a:pt x="65653" y="13952"/>
                  </a:cubicBezTo>
                  <a:cubicBezTo>
                    <a:pt x="66995" y="12495"/>
                    <a:pt x="68873" y="11698"/>
                    <a:pt x="70810" y="11698"/>
                  </a:cubicBezTo>
                  <a:close/>
                  <a:moveTo>
                    <a:pt x="35592" y="16407"/>
                  </a:moveTo>
                  <a:cubicBezTo>
                    <a:pt x="36059" y="16407"/>
                    <a:pt x="36530" y="16454"/>
                    <a:pt x="36997" y="16551"/>
                  </a:cubicBezTo>
                  <a:cubicBezTo>
                    <a:pt x="36004" y="17802"/>
                    <a:pt x="35449" y="19385"/>
                    <a:pt x="35643" y="21056"/>
                  </a:cubicBezTo>
                  <a:lnTo>
                    <a:pt x="35643" y="21056"/>
                  </a:lnTo>
                  <a:cubicBezTo>
                    <a:pt x="34391" y="19601"/>
                    <a:pt x="32515" y="18647"/>
                    <a:pt x="30529" y="18647"/>
                  </a:cubicBezTo>
                  <a:cubicBezTo>
                    <a:pt x="30511" y="18647"/>
                    <a:pt x="30492" y="18647"/>
                    <a:pt x="30474" y="18647"/>
                  </a:cubicBezTo>
                  <a:cubicBezTo>
                    <a:pt x="31808" y="17205"/>
                    <a:pt x="33669" y="16407"/>
                    <a:pt x="35592" y="16407"/>
                  </a:cubicBezTo>
                  <a:close/>
                  <a:moveTo>
                    <a:pt x="112821" y="14253"/>
                  </a:moveTo>
                  <a:cubicBezTo>
                    <a:pt x="115997" y="14253"/>
                    <a:pt x="119174" y="16332"/>
                    <a:pt x="119218" y="20493"/>
                  </a:cubicBezTo>
                  <a:cubicBezTo>
                    <a:pt x="118738" y="20388"/>
                    <a:pt x="118254" y="20337"/>
                    <a:pt x="117773" y="20337"/>
                  </a:cubicBezTo>
                  <a:cubicBezTo>
                    <a:pt x="115916" y="20337"/>
                    <a:pt x="114116" y="21103"/>
                    <a:pt x="112821" y="22491"/>
                  </a:cubicBezTo>
                  <a:cubicBezTo>
                    <a:pt x="111548" y="21120"/>
                    <a:pt x="109756" y="20332"/>
                    <a:pt x="107874" y="20332"/>
                  </a:cubicBezTo>
                  <a:cubicBezTo>
                    <a:pt x="107391" y="20332"/>
                    <a:pt x="106907" y="20386"/>
                    <a:pt x="106432" y="20493"/>
                  </a:cubicBezTo>
                  <a:cubicBezTo>
                    <a:pt x="106468" y="16334"/>
                    <a:pt x="109644" y="14253"/>
                    <a:pt x="112821" y="14253"/>
                  </a:cubicBezTo>
                  <a:close/>
                  <a:moveTo>
                    <a:pt x="136138" y="14252"/>
                  </a:moveTo>
                  <a:cubicBezTo>
                    <a:pt x="139311" y="14252"/>
                    <a:pt x="142484" y="16329"/>
                    <a:pt x="142525" y="20484"/>
                  </a:cubicBezTo>
                  <a:lnTo>
                    <a:pt x="142525" y="20493"/>
                  </a:lnTo>
                  <a:cubicBezTo>
                    <a:pt x="142051" y="20391"/>
                    <a:pt x="141574" y="20341"/>
                    <a:pt x="141100" y="20341"/>
                  </a:cubicBezTo>
                  <a:cubicBezTo>
                    <a:pt x="139242" y="20341"/>
                    <a:pt x="137437" y="21108"/>
                    <a:pt x="136145" y="22500"/>
                  </a:cubicBezTo>
                  <a:cubicBezTo>
                    <a:pt x="134871" y="21128"/>
                    <a:pt x="133091" y="20341"/>
                    <a:pt x="131221" y="20341"/>
                  </a:cubicBezTo>
                  <a:cubicBezTo>
                    <a:pt x="131211" y="20341"/>
                    <a:pt x="131200" y="20341"/>
                    <a:pt x="131190" y="20341"/>
                  </a:cubicBezTo>
                  <a:cubicBezTo>
                    <a:pt x="130706" y="20341"/>
                    <a:pt x="130222" y="20386"/>
                    <a:pt x="129747" y="20493"/>
                  </a:cubicBezTo>
                  <a:cubicBezTo>
                    <a:pt x="129783" y="16333"/>
                    <a:pt x="132960" y="14252"/>
                    <a:pt x="136138" y="14252"/>
                  </a:cubicBezTo>
                  <a:close/>
                  <a:moveTo>
                    <a:pt x="89290" y="14357"/>
                  </a:moveTo>
                  <a:cubicBezTo>
                    <a:pt x="91871" y="14357"/>
                    <a:pt x="94452" y="15731"/>
                    <a:pt x="95348" y="18477"/>
                  </a:cubicBezTo>
                  <a:cubicBezTo>
                    <a:pt x="95572" y="19158"/>
                    <a:pt x="95679" y="19866"/>
                    <a:pt x="95688" y="20583"/>
                  </a:cubicBezTo>
                  <a:cubicBezTo>
                    <a:pt x="95213" y="20481"/>
                    <a:pt x="94734" y="20431"/>
                    <a:pt x="94259" y="20431"/>
                  </a:cubicBezTo>
                  <a:cubicBezTo>
                    <a:pt x="92398" y="20431"/>
                    <a:pt x="90599" y="21196"/>
                    <a:pt x="89299" y="22581"/>
                  </a:cubicBezTo>
                  <a:cubicBezTo>
                    <a:pt x="88025" y="21218"/>
                    <a:pt x="86246" y="20430"/>
                    <a:pt x="84376" y="20430"/>
                  </a:cubicBezTo>
                  <a:cubicBezTo>
                    <a:pt x="84365" y="20430"/>
                    <a:pt x="84355" y="20430"/>
                    <a:pt x="84344" y="20430"/>
                  </a:cubicBezTo>
                  <a:cubicBezTo>
                    <a:pt x="83860" y="20430"/>
                    <a:pt x="83376" y="20475"/>
                    <a:pt x="82902" y="20583"/>
                  </a:cubicBezTo>
                  <a:cubicBezTo>
                    <a:pt x="82902" y="19866"/>
                    <a:pt x="83018" y="19158"/>
                    <a:pt x="83233" y="18477"/>
                  </a:cubicBezTo>
                  <a:cubicBezTo>
                    <a:pt x="84129" y="15731"/>
                    <a:pt x="86710" y="14357"/>
                    <a:pt x="89290" y="14357"/>
                  </a:cubicBezTo>
                  <a:close/>
                  <a:moveTo>
                    <a:pt x="42333" y="14454"/>
                  </a:moveTo>
                  <a:cubicBezTo>
                    <a:pt x="45509" y="14454"/>
                    <a:pt x="48686" y="16533"/>
                    <a:pt x="48726" y="20690"/>
                  </a:cubicBezTo>
                  <a:cubicBezTo>
                    <a:pt x="48246" y="20585"/>
                    <a:pt x="47763" y="20534"/>
                    <a:pt x="47283" y="20534"/>
                  </a:cubicBezTo>
                  <a:cubicBezTo>
                    <a:pt x="45427" y="20534"/>
                    <a:pt x="43633" y="21302"/>
                    <a:pt x="42337" y="22697"/>
                  </a:cubicBezTo>
                  <a:cubicBezTo>
                    <a:pt x="41063" y="21325"/>
                    <a:pt x="39284" y="20538"/>
                    <a:pt x="37414" y="20538"/>
                  </a:cubicBezTo>
                  <a:cubicBezTo>
                    <a:pt x="37403" y="20538"/>
                    <a:pt x="37393" y="20538"/>
                    <a:pt x="37382" y="20538"/>
                  </a:cubicBezTo>
                  <a:cubicBezTo>
                    <a:pt x="36898" y="20538"/>
                    <a:pt x="36415" y="20583"/>
                    <a:pt x="35940" y="20690"/>
                  </a:cubicBezTo>
                  <a:cubicBezTo>
                    <a:pt x="35980" y="16533"/>
                    <a:pt x="39156" y="14454"/>
                    <a:pt x="42333" y="14454"/>
                  </a:cubicBezTo>
                  <a:close/>
                  <a:moveTo>
                    <a:pt x="65648" y="14454"/>
                  </a:moveTo>
                  <a:cubicBezTo>
                    <a:pt x="68825" y="14454"/>
                    <a:pt x="72001" y="16533"/>
                    <a:pt x="72041" y="20690"/>
                  </a:cubicBezTo>
                  <a:cubicBezTo>
                    <a:pt x="71563" y="20585"/>
                    <a:pt x="71081" y="20534"/>
                    <a:pt x="70602" y="20534"/>
                  </a:cubicBezTo>
                  <a:cubicBezTo>
                    <a:pt x="68748" y="20534"/>
                    <a:pt x="66949" y="21302"/>
                    <a:pt x="65653" y="22697"/>
                  </a:cubicBezTo>
                  <a:cubicBezTo>
                    <a:pt x="64378" y="21325"/>
                    <a:pt x="62599" y="20538"/>
                    <a:pt x="60729" y="20538"/>
                  </a:cubicBezTo>
                  <a:cubicBezTo>
                    <a:pt x="60719" y="20538"/>
                    <a:pt x="60708" y="20538"/>
                    <a:pt x="60697" y="20538"/>
                  </a:cubicBezTo>
                  <a:cubicBezTo>
                    <a:pt x="60214" y="20538"/>
                    <a:pt x="59730" y="20583"/>
                    <a:pt x="59255" y="20690"/>
                  </a:cubicBezTo>
                  <a:cubicBezTo>
                    <a:pt x="59295" y="16533"/>
                    <a:pt x="62472" y="14454"/>
                    <a:pt x="65648" y="14454"/>
                  </a:cubicBezTo>
                  <a:close/>
                  <a:moveTo>
                    <a:pt x="18806" y="14558"/>
                  </a:moveTo>
                  <a:cubicBezTo>
                    <a:pt x="21388" y="14558"/>
                    <a:pt x="23969" y="15929"/>
                    <a:pt x="24864" y="18674"/>
                  </a:cubicBezTo>
                  <a:cubicBezTo>
                    <a:pt x="25079" y="19355"/>
                    <a:pt x="25196" y="20063"/>
                    <a:pt x="25196" y="20780"/>
                  </a:cubicBezTo>
                  <a:cubicBezTo>
                    <a:pt x="24718" y="20675"/>
                    <a:pt x="24235" y="20624"/>
                    <a:pt x="23756" y="20624"/>
                  </a:cubicBezTo>
                  <a:cubicBezTo>
                    <a:pt x="21903" y="20624"/>
                    <a:pt x="20103" y="21391"/>
                    <a:pt x="18807" y="22787"/>
                  </a:cubicBezTo>
                  <a:cubicBezTo>
                    <a:pt x="17535" y="21407"/>
                    <a:pt x="15734" y="20628"/>
                    <a:pt x="13861" y="20628"/>
                  </a:cubicBezTo>
                  <a:cubicBezTo>
                    <a:pt x="13368" y="20628"/>
                    <a:pt x="12884" y="20672"/>
                    <a:pt x="12409" y="20780"/>
                  </a:cubicBezTo>
                  <a:cubicBezTo>
                    <a:pt x="12418" y="20063"/>
                    <a:pt x="12526" y="19355"/>
                    <a:pt x="12741" y="18674"/>
                  </a:cubicBezTo>
                  <a:cubicBezTo>
                    <a:pt x="13637" y="15931"/>
                    <a:pt x="16222" y="14558"/>
                    <a:pt x="18806" y="14558"/>
                  </a:cubicBezTo>
                  <a:close/>
                  <a:moveTo>
                    <a:pt x="117964" y="20706"/>
                  </a:moveTo>
                  <a:cubicBezTo>
                    <a:pt x="118390" y="20706"/>
                    <a:pt x="118819" y="20745"/>
                    <a:pt x="119245" y="20825"/>
                  </a:cubicBezTo>
                  <a:cubicBezTo>
                    <a:pt x="118726" y="21443"/>
                    <a:pt x="118322" y="22151"/>
                    <a:pt x="118063" y="22913"/>
                  </a:cubicBezTo>
                  <a:lnTo>
                    <a:pt x="118063" y="22904"/>
                  </a:lnTo>
                  <a:cubicBezTo>
                    <a:pt x="117821" y="23611"/>
                    <a:pt x="117722" y="24346"/>
                    <a:pt x="117758" y="25090"/>
                  </a:cubicBezTo>
                  <a:cubicBezTo>
                    <a:pt x="116516" y="23786"/>
                    <a:pt x="114757" y="22948"/>
                    <a:pt x="112897" y="22948"/>
                  </a:cubicBezTo>
                  <a:cubicBezTo>
                    <a:pt x="112878" y="22948"/>
                    <a:pt x="112858" y="22948"/>
                    <a:pt x="112839" y="22948"/>
                  </a:cubicBezTo>
                  <a:cubicBezTo>
                    <a:pt x="114174" y="21503"/>
                    <a:pt x="116038" y="20706"/>
                    <a:pt x="117964" y="20706"/>
                  </a:cubicBezTo>
                  <a:close/>
                  <a:moveTo>
                    <a:pt x="130993" y="20706"/>
                  </a:moveTo>
                  <a:cubicBezTo>
                    <a:pt x="132921" y="20706"/>
                    <a:pt x="134791" y="21503"/>
                    <a:pt x="136127" y="22948"/>
                  </a:cubicBezTo>
                  <a:cubicBezTo>
                    <a:pt x="136107" y="22948"/>
                    <a:pt x="136088" y="22948"/>
                    <a:pt x="136068" y="22948"/>
                  </a:cubicBezTo>
                  <a:cubicBezTo>
                    <a:pt x="134208" y="22948"/>
                    <a:pt x="132440" y="23786"/>
                    <a:pt x="131199" y="25090"/>
                  </a:cubicBezTo>
                  <a:cubicBezTo>
                    <a:pt x="131234" y="24346"/>
                    <a:pt x="131136" y="23611"/>
                    <a:pt x="130894" y="22913"/>
                  </a:cubicBezTo>
                  <a:lnTo>
                    <a:pt x="130894" y="22904"/>
                  </a:lnTo>
                  <a:cubicBezTo>
                    <a:pt x="130634" y="22142"/>
                    <a:pt x="130231" y="21443"/>
                    <a:pt x="129711" y="20825"/>
                  </a:cubicBezTo>
                  <a:cubicBezTo>
                    <a:pt x="130138" y="20745"/>
                    <a:pt x="130567" y="20706"/>
                    <a:pt x="130993" y="20706"/>
                  </a:cubicBezTo>
                  <a:close/>
                  <a:moveTo>
                    <a:pt x="84135" y="20797"/>
                  </a:moveTo>
                  <a:cubicBezTo>
                    <a:pt x="86071" y="20797"/>
                    <a:pt x="87946" y="21599"/>
                    <a:pt x="89290" y="23047"/>
                  </a:cubicBezTo>
                  <a:cubicBezTo>
                    <a:pt x="90626" y="21601"/>
                    <a:pt x="92496" y="20805"/>
                    <a:pt x="94429" y="20805"/>
                  </a:cubicBezTo>
                  <a:cubicBezTo>
                    <a:pt x="94856" y="20805"/>
                    <a:pt x="95287" y="20844"/>
                    <a:pt x="95715" y="20923"/>
                  </a:cubicBezTo>
                  <a:cubicBezTo>
                    <a:pt x="94720" y="22106"/>
                    <a:pt x="94138" y="23602"/>
                    <a:pt x="94228" y="25197"/>
                  </a:cubicBezTo>
                  <a:cubicBezTo>
                    <a:pt x="92977" y="23894"/>
                    <a:pt x="91218" y="23056"/>
                    <a:pt x="89350" y="23056"/>
                  </a:cubicBezTo>
                  <a:cubicBezTo>
                    <a:pt x="89330" y="23056"/>
                    <a:pt x="89310" y="23056"/>
                    <a:pt x="89290" y="23056"/>
                  </a:cubicBezTo>
                  <a:cubicBezTo>
                    <a:pt x="89271" y="23056"/>
                    <a:pt x="89251" y="23056"/>
                    <a:pt x="89231" y="23056"/>
                  </a:cubicBezTo>
                  <a:cubicBezTo>
                    <a:pt x="87362" y="23056"/>
                    <a:pt x="85595" y="23894"/>
                    <a:pt x="84353" y="25197"/>
                  </a:cubicBezTo>
                  <a:cubicBezTo>
                    <a:pt x="84434" y="23602"/>
                    <a:pt x="83851" y="22106"/>
                    <a:pt x="82866" y="20923"/>
                  </a:cubicBezTo>
                  <a:lnTo>
                    <a:pt x="82857" y="20914"/>
                  </a:lnTo>
                  <a:cubicBezTo>
                    <a:pt x="83283" y="20835"/>
                    <a:pt x="83710" y="20797"/>
                    <a:pt x="84135" y="20797"/>
                  </a:cubicBezTo>
                  <a:close/>
                  <a:moveTo>
                    <a:pt x="47488" y="20904"/>
                  </a:moveTo>
                  <a:cubicBezTo>
                    <a:pt x="47912" y="20904"/>
                    <a:pt x="48338" y="20943"/>
                    <a:pt x="48762" y="21022"/>
                  </a:cubicBezTo>
                  <a:cubicBezTo>
                    <a:pt x="48242" y="21640"/>
                    <a:pt x="47839" y="22348"/>
                    <a:pt x="47579" y="23110"/>
                  </a:cubicBezTo>
                  <a:cubicBezTo>
                    <a:pt x="47337" y="23809"/>
                    <a:pt x="47239" y="24552"/>
                    <a:pt x="47275" y="25287"/>
                  </a:cubicBezTo>
                  <a:cubicBezTo>
                    <a:pt x="46033" y="23992"/>
                    <a:pt x="44274" y="23154"/>
                    <a:pt x="42414" y="23154"/>
                  </a:cubicBezTo>
                  <a:cubicBezTo>
                    <a:pt x="42395" y="23154"/>
                    <a:pt x="42375" y="23154"/>
                    <a:pt x="42355" y="23154"/>
                  </a:cubicBezTo>
                  <a:cubicBezTo>
                    <a:pt x="43693" y="21707"/>
                    <a:pt x="45560" y="20904"/>
                    <a:pt x="47488" y="20904"/>
                  </a:cubicBezTo>
                  <a:close/>
                  <a:moveTo>
                    <a:pt x="60505" y="20912"/>
                  </a:moveTo>
                  <a:cubicBezTo>
                    <a:pt x="62435" y="20912"/>
                    <a:pt x="64301" y="21709"/>
                    <a:pt x="65644" y="23154"/>
                  </a:cubicBezTo>
                  <a:cubicBezTo>
                    <a:pt x="65624" y="23154"/>
                    <a:pt x="65604" y="23154"/>
                    <a:pt x="65584" y="23154"/>
                  </a:cubicBezTo>
                  <a:cubicBezTo>
                    <a:pt x="63716" y="23154"/>
                    <a:pt x="61957" y="23993"/>
                    <a:pt x="60715" y="25296"/>
                  </a:cubicBezTo>
                  <a:lnTo>
                    <a:pt x="60715" y="25287"/>
                  </a:lnTo>
                  <a:cubicBezTo>
                    <a:pt x="60751" y="24552"/>
                    <a:pt x="60644" y="23809"/>
                    <a:pt x="60411" y="23110"/>
                  </a:cubicBezTo>
                  <a:cubicBezTo>
                    <a:pt x="60151" y="22348"/>
                    <a:pt x="59748" y="21640"/>
                    <a:pt x="59219" y="21031"/>
                  </a:cubicBezTo>
                  <a:cubicBezTo>
                    <a:pt x="59647" y="20951"/>
                    <a:pt x="60078" y="20912"/>
                    <a:pt x="60505" y="20912"/>
                  </a:cubicBezTo>
                  <a:close/>
                  <a:moveTo>
                    <a:pt x="107673" y="20699"/>
                  </a:moveTo>
                  <a:cubicBezTo>
                    <a:pt x="109600" y="20699"/>
                    <a:pt x="111466" y="21495"/>
                    <a:pt x="112812" y="22939"/>
                  </a:cubicBezTo>
                  <a:cubicBezTo>
                    <a:pt x="112793" y="22939"/>
                    <a:pt x="112774" y="22939"/>
                    <a:pt x="112756" y="22939"/>
                  </a:cubicBezTo>
                  <a:cubicBezTo>
                    <a:pt x="110769" y="22939"/>
                    <a:pt x="108902" y="23885"/>
                    <a:pt x="107659" y="25332"/>
                  </a:cubicBezTo>
                  <a:cubicBezTo>
                    <a:pt x="107785" y="23674"/>
                    <a:pt x="107184" y="22097"/>
                    <a:pt x="106136" y="20878"/>
                  </a:cubicBezTo>
                  <a:lnTo>
                    <a:pt x="106136" y="20870"/>
                  </a:lnTo>
                  <a:cubicBezTo>
                    <a:pt x="106647" y="20755"/>
                    <a:pt x="107162" y="20699"/>
                    <a:pt x="107673" y="20699"/>
                  </a:cubicBezTo>
                  <a:close/>
                  <a:moveTo>
                    <a:pt x="13670" y="20994"/>
                  </a:moveTo>
                  <a:cubicBezTo>
                    <a:pt x="15606" y="20994"/>
                    <a:pt x="17480" y="21797"/>
                    <a:pt x="18825" y="23244"/>
                  </a:cubicBezTo>
                  <a:cubicBezTo>
                    <a:pt x="18805" y="23244"/>
                    <a:pt x="18786" y="23244"/>
                    <a:pt x="18766" y="23244"/>
                  </a:cubicBezTo>
                  <a:cubicBezTo>
                    <a:pt x="16897" y="23244"/>
                    <a:pt x="15129" y="24082"/>
                    <a:pt x="13888" y="25386"/>
                  </a:cubicBezTo>
                  <a:cubicBezTo>
                    <a:pt x="13951" y="23809"/>
                    <a:pt x="13368" y="22303"/>
                    <a:pt x="12382" y="21120"/>
                  </a:cubicBezTo>
                  <a:lnTo>
                    <a:pt x="12391" y="21111"/>
                  </a:lnTo>
                  <a:cubicBezTo>
                    <a:pt x="12817" y="21032"/>
                    <a:pt x="13245" y="20994"/>
                    <a:pt x="13670" y="20994"/>
                  </a:cubicBezTo>
                  <a:close/>
                  <a:moveTo>
                    <a:pt x="23971" y="20994"/>
                  </a:moveTo>
                  <a:cubicBezTo>
                    <a:pt x="24396" y="20994"/>
                    <a:pt x="24824" y="21032"/>
                    <a:pt x="25250" y="21111"/>
                  </a:cubicBezTo>
                  <a:cubicBezTo>
                    <a:pt x="24255" y="22294"/>
                    <a:pt x="23673" y="23791"/>
                    <a:pt x="23753" y="25386"/>
                  </a:cubicBezTo>
                  <a:cubicBezTo>
                    <a:pt x="22512" y="24082"/>
                    <a:pt x="20744" y="23244"/>
                    <a:pt x="18884" y="23244"/>
                  </a:cubicBezTo>
                  <a:cubicBezTo>
                    <a:pt x="18864" y="23244"/>
                    <a:pt x="18845" y="23244"/>
                    <a:pt x="18825" y="23244"/>
                  </a:cubicBezTo>
                  <a:cubicBezTo>
                    <a:pt x="20162" y="21797"/>
                    <a:pt x="22036" y="20994"/>
                    <a:pt x="23971" y="20994"/>
                  </a:cubicBezTo>
                  <a:close/>
                  <a:moveTo>
                    <a:pt x="37165" y="20902"/>
                  </a:moveTo>
                  <a:cubicBezTo>
                    <a:pt x="39100" y="20902"/>
                    <a:pt x="40977" y="21703"/>
                    <a:pt x="42328" y="23154"/>
                  </a:cubicBezTo>
                  <a:cubicBezTo>
                    <a:pt x="42310" y="23154"/>
                    <a:pt x="42291" y="23154"/>
                    <a:pt x="42273" y="23154"/>
                  </a:cubicBezTo>
                  <a:cubicBezTo>
                    <a:pt x="40286" y="23154"/>
                    <a:pt x="38419" y="24100"/>
                    <a:pt x="37176" y="25547"/>
                  </a:cubicBezTo>
                  <a:cubicBezTo>
                    <a:pt x="37302" y="23871"/>
                    <a:pt x="36701" y="22303"/>
                    <a:pt x="35653" y="21076"/>
                  </a:cubicBezTo>
                  <a:lnTo>
                    <a:pt x="35653" y="21067"/>
                  </a:lnTo>
                  <a:cubicBezTo>
                    <a:pt x="36155" y="20956"/>
                    <a:pt x="36662" y="20902"/>
                    <a:pt x="37165" y="20902"/>
                  </a:cubicBezTo>
                  <a:close/>
                  <a:moveTo>
                    <a:pt x="124474" y="18856"/>
                  </a:moveTo>
                  <a:cubicBezTo>
                    <a:pt x="127057" y="18856"/>
                    <a:pt x="129639" y="20229"/>
                    <a:pt x="130536" y="22975"/>
                  </a:cubicBezTo>
                  <a:cubicBezTo>
                    <a:pt x="130751" y="23656"/>
                    <a:pt x="130867" y="24364"/>
                    <a:pt x="130867" y="25081"/>
                  </a:cubicBezTo>
                  <a:cubicBezTo>
                    <a:pt x="130388" y="24976"/>
                    <a:pt x="129906" y="24925"/>
                    <a:pt x="129426" y="24925"/>
                  </a:cubicBezTo>
                  <a:cubicBezTo>
                    <a:pt x="127574" y="24925"/>
                    <a:pt x="125776" y="25691"/>
                    <a:pt x="124487" y="27079"/>
                  </a:cubicBezTo>
                  <a:cubicBezTo>
                    <a:pt x="123206" y="25708"/>
                    <a:pt x="121414" y="24920"/>
                    <a:pt x="119532" y="24920"/>
                  </a:cubicBezTo>
                  <a:cubicBezTo>
                    <a:pt x="119048" y="24920"/>
                    <a:pt x="118564" y="24973"/>
                    <a:pt x="118089" y="25081"/>
                  </a:cubicBezTo>
                  <a:cubicBezTo>
                    <a:pt x="118089" y="24364"/>
                    <a:pt x="118197" y="23656"/>
                    <a:pt x="118412" y="22975"/>
                  </a:cubicBezTo>
                  <a:cubicBezTo>
                    <a:pt x="119308" y="20229"/>
                    <a:pt x="121891" y="18856"/>
                    <a:pt x="124474" y="18856"/>
                  </a:cubicBezTo>
                  <a:close/>
                  <a:moveTo>
                    <a:pt x="77629" y="18952"/>
                  </a:moveTo>
                  <a:cubicBezTo>
                    <a:pt x="80805" y="18952"/>
                    <a:pt x="83981" y="21031"/>
                    <a:pt x="84022" y="25188"/>
                  </a:cubicBezTo>
                  <a:cubicBezTo>
                    <a:pt x="83543" y="25084"/>
                    <a:pt x="83060" y="25032"/>
                    <a:pt x="82581" y="25032"/>
                  </a:cubicBezTo>
                  <a:cubicBezTo>
                    <a:pt x="80728" y="25032"/>
                    <a:pt x="78930" y="25798"/>
                    <a:pt x="77642" y="27187"/>
                  </a:cubicBezTo>
                  <a:cubicBezTo>
                    <a:pt x="76360" y="25816"/>
                    <a:pt x="74568" y="25027"/>
                    <a:pt x="72687" y="25027"/>
                  </a:cubicBezTo>
                  <a:cubicBezTo>
                    <a:pt x="72203" y="25027"/>
                    <a:pt x="71719" y="25081"/>
                    <a:pt x="71244" y="25188"/>
                  </a:cubicBezTo>
                  <a:cubicBezTo>
                    <a:pt x="71280" y="21031"/>
                    <a:pt x="74454" y="18952"/>
                    <a:pt x="77629" y="18952"/>
                  </a:cubicBezTo>
                  <a:close/>
                  <a:moveTo>
                    <a:pt x="100945" y="18952"/>
                  </a:moveTo>
                  <a:cubicBezTo>
                    <a:pt x="104119" y="18952"/>
                    <a:pt x="107295" y="21030"/>
                    <a:pt x="107337" y="25187"/>
                  </a:cubicBezTo>
                  <a:lnTo>
                    <a:pt x="107337" y="25187"/>
                  </a:lnTo>
                  <a:cubicBezTo>
                    <a:pt x="106865" y="25086"/>
                    <a:pt x="106389" y="25037"/>
                    <a:pt x="105918" y="25037"/>
                  </a:cubicBezTo>
                  <a:cubicBezTo>
                    <a:pt x="104057" y="25037"/>
                    <a:pt x="102256" y="25803"/>
                    <a:pt x="100957" y="27196"/>
                  </a:cubicBezTo>
                  <a:cubicBezTo>
                    <a:pt x="99676" y="25816"/>
                    <a:pt x="97883" y="25036"/>
                    <a:pt x="96002" y="25036"/>
                  </a:cubicBezTo>
                  <a:cubicBezTo>
                    <a:pt x="95518" y="25036"/>
                    <a:pt x="95034" y="25081"/>
                    <a:pt x="94559" y="25188"/>
                  </a:cubicBezTo>
                  <a:cubicBezTo>
                    <a:pt x="94595" y="21031"/>
                    <a:pt x="97769" y="18952"/>
                    <a:pt x="100945" y="18952"/>
                  </a:cubicBezTo>
                  <a:close/>
                  <a:moveTo>
                    <a:pt x="53997" y="19058"/>
                  </a:moveTo>
                  <a:cubicBezTo>
                    <a:pt x="56578" y="19058"/>
                    <a:pt x="59157" y="20432"/>
                    <a:pt x="60052" y="23181"/>
                  </a:cubicBezTo>
                  <a:cubicBezTo>
                    <a:pt x="60267" y="23853"/>
                    <a:pt x="60384" y="24570"/>
                    <a:pt x="60384" y="25278"/>
                  </a:cubicBezTo>
                  <a:cubicBezTo>
                    <a:pt x="59909" y="25176"/>
                    <a:pt x="59430" y="25126"/>
                    <a:pt x="58956" y="25126"/>
                  </a:cubicBezTo>
                  <a:cubicBezTo>
                    <a:pt x="57095" y="25126"/>
                    <a:pt x="55295" y="25893"/>
                    <a:pt x="53995" y="27285"/>
                  </a:cubicBezTo>
                  <a:cubicBezTo>
                    <a:pt x="52714" y="25905"/>
                    <a:pt x="50922" y="25126"/>
                    <a:pt x="49049" y="25126"/>
                  </a:cubicBezTo>
                  <a:cubicBezTo>
                    <a:pt x="48556" y="25126"/>
                    <a:pt x="48072" y="25180"/>
                    <a:pt x="47597" y="25278"/>
                  </a:cubicBezTo>
                  <a:cubicBezTo>
                    <a:pt x="47606" y="24570"/>
                    <a:pt x="47714" y="23853"/>
                    <a:pt x="47929" y="23181"/>
                  </a:cubicBezTo>
                  <a:cubicBezTo>
                    <a:pt x="48830" y="20434"/>
                    <a:pt x="51414" y="19058"/>
                    <a:pt x="53997" y="19058"/>
                  </a:cubicBezTo>
                  <a:close/>
                  <a:moveTo>
                    <a:pt x="7163" y="19140"/>
                  </a:moveTo>
                  <a:cubicBezTo>
                    <a:pt x="10339" y="19140"/>
                    <a:pt x="13516" y="21219"/>
                    <a:pt x="13556" y="25377"/>
                  </a:cubicBezTo>
                  <a:cubicBezTo>
                    <a:pt x="13079" y="25272"/>
                    <a:pt x="12598" y="25222"/>
                    <a:pt x="12120" y="25222"/>
                  </a:cubicBezTo>
                  <a:cubicBezTo>
                    <a:pt x="10263" y="25222"/>
                    <a:pt x="8460" y="25990"/>
                    <a:pt x="7163" y="27379"/>
                  </a:cubicBezTo>
                  <a:lnTo>
                    <a:pt x="7163" y="27379"/>
                  </a:lnTo>
                  <a:cubicBezTo>
                    <a:pt x="5882" y="26002"/>
                    <a:pt x="4092" y="25224"/>
                    <a:pt x="2212" y="25224"/>
                  </a:cubicBezTo>
                  <a:cubicBezTo>
                    <a:pt x="1728" y="25224"/>
                    <a:pt x="1245" y="25278"/>
                    <a:pt x="770" y="25377"/>
                  </a:cubicBezTo>
                  <a:cubicBezTo>
                    <a:pt x="810" y="21219"/>
                    <a:pt x="3987" y="19140"/>
                    <a:pt x="7163" y="19140"/>
                  </a:cubicBezTo>
                  <a:close/>
                  <a:moveTo>
                    <a:pt x="30465" y="19152"/>
                  </a:moveTo>
                  <a:cubicBezTo>
                    <a:pt x="33638" y="19152"/>
                    <a:pt x="36811" y="21228"/>
                    <a:pt x="36854" y="25382"/>
                  </a:cubicBezTo>
                  <a:lnTo>
                    <a:pt x="36854" y="25382"/>
                  </a:lnTo>
                  <a:cubicBezTo>
                    <a:pt x="36384" y="25282"/>
                    <a:pt x="35912" y="25234"/>
                    <a:pt x="35443" y="25234"/>
                  </a:cubicBezTo>
                  <a:cubicBezTo>
                    <a:pt x="33580" y="25234"/>
                    <a:pt x="31775" y="26000"/>
                    <a:pt x="30483" y="27393"/>
                  </a:cubicBezTo>
                  <a:cubicBezTo>
                    <a:pt x="29201" y="26013"/>
                    <a:pt x="27409" y="25233"/>
                    <a:pt x="25528" y="25233"/>
                  </a:cubicBezTo>
                  <a:cubicBezTo>
                    <a:pt x="25044" y="25233"/>
                    <a:pt x="24560" y="25287"/>
                    <a:pt x="24085" y="25386"/>
                  </a:cubicBezTo>
                  <a:cubicBezTo>
                    <a:pt x="24116" y="21231"/>
                    <a:pt x="27290" y="19152"/>
                    <a:pt x="30465" y="19152"/>
                  </a:cubicBezTo>
                  <a:close/>
                  <a:moveTo>
                    <a:pt x="119325" y="25304"/>
                  </a:moveTo>
                  <a:cubicBezTo>
                    <a:pt x="121264" y="25304"/>
                    <a:pt x="123133" y="26108"/>
                    <a:pt x="124478" y="27563"/>
                  </a:cubicBezTo>
                  <a:cubicBezTo>
                    <a:pt x="124458" y="27563"/>
                    <a:pt x="124438" y="27563"/>
                    <a:pt x="124418" y="27563"/>
                  </a:cubicBezTo>
                  <a:cubicBezTo>
                    <a:pt x="122550" y="27563"/>
                    <a:pt x="120782" y="28392"/>
                    <a:pt x="119541" y="29696"/>
                  </a:cubicBezTo>
                  <a:cubicBezTo>
                    <a:pt x="119622" y="28110"/>
                    <a:pt x="119039" y="26604"/>
                    <a:pt x="118045" y="25421"/>
                  </a:cubicBezTo>
                  <a:cubicBezTo>
                    <a:pt x="118472" y="25342"/>
                    <a:pt x="118900" y="25304"/>
                    <a:pt x="119325" y="25304"/>
                  </a:cubicBezTo>
                  <a:close/>
                  <a:moveTo>
                    <a:pt x="129625" y="25304"/>
                  </a:moveTo>
                  <a:cubicBezTo>
                    <a:pt x="130050" y="25304"/>
                    <a:pt x="130477" y="25342"/>
                    <a:pt x="130903" y="25421"/>
                  </a:cubicBezTo>
                  <a:cubicBezTo>
                    <a:pt x="129908" y="26604"/>
                    <a:pt x="129326" y="28101"/>
                    <a:pt x="129415" y="29696"/>
                  </a:cubicBezTo>
                  <a:cubicBezTo>
                    <a:pt x="128165" y="28392"/>
                    <a:pt x="126398" y="27563"/>
                    <a:pt x="124538" y="27563"/>
                  </a:cubicBezTo>
                  <a:cubicBezTo>
                    <a:pt x="124518" y="27563"/>
                    <a:pt x="124498" y="27563"/>
                    <a:pt x="124478" y="27563"/>
                  </a:cubicBezTo>
                  <a:cubicBezTo>
                    <a:pt x="125816" y="26108"/>
                    <a:pt x="127690" y="25304"/>
                    <a:pt x="129625" y="25304"/>
                  </a:cubicBezTo>
                  <a:close/>
                  <a:moveTo>
                    <a:pt x="95793" y="25402"/>
                  </a:moveTo>
                  <a:cubicBezTo>
                    <a:pt x="97728" y="25402"/>
                    <a:pt x="99603" y="26205"/>
                    <a:pt x="100948" y="27653"/>
                  </a:cubicBezTo>
                  <a:lnTo>
                    <a:pt x="100948" y="27653"/>
                  </a:lnTo>
                  <a:cubicBezTo>
                    <a:pt x="100945" y="27653"/>
                    <a:pt x="100942" y="27653"/>
                    <a:pt x="100939" y="27653"/>
                  </a:cubicBezTo>
                  <a:cubicBezTo>
                    <a:pt x="100919" y="27652"/>
                    <a:pt x="100900" y="27652"/>
                    <a:pt x="100880" y="27652"/>
                  </a:cubicBezTo>
                  <a:cubicBezTo>
                    <a:pt x="99020" y="27652"/>
                    <a:pt x="97252" y="28491"/>
                    <a:pt x="96011" y="29794"/>
                  </a:cubicBezTo>
                  <a:cubicBezTo>
                    <a:pt x="96091" y="28199"/>
                    <a:pt x="95509" y="26703"/>
                    <a:pt x="94514" y="25520"/>
                  </a:cubicBezTo>
                  <a:cubicBezTo>
                    <a:pt x="94940" y="25441"/>
                    <a:pt x="95368" y="25402"/>
                    <a:pt x="95793" y="25402"/>
                  </a:cubicBezTo>
                  <a:close/>
                  <a:moveTo>
                    <a:pt x="82779" y="25411"/>
                  </a:moveTo>
                  <a:cubicBezTo>
                    <a:pt x="83204" y="25411"/>
                    <a:pt x="83632" y="25450"/>
                    <a:pt x="84057" y="25529"/>
                  </a:cubicBezTo>
                  <a:cubicBezTo>
                    <a:pt x="83063" y="26703"/>
                    <a:pt x="82480" y="28208"/>
                    <a:pt x="82570" y="29803"/>
                  </a:cubicBezTo>
                  <a:cubicBezTo>
                    <a:pt x="81320" y="28500"/>
                    <a:pt x="79561" y="27661"/>
                    <a:pt x="77692" y="27661"/>
                  </a:cubicBezTo>
                  <a:cubicBezTo>
                    <a:pt x="77672" y="27661"/>
                    <a:pt x="77653" y="27661"/>
                    <a:pt x="77633" y="27662"/>
                  </a:cubicBezTo>
                  <a:cubicBezTo>
                    <a:pt x="78970" y="26214"/>
                    <a:pt x="80844" y="25411"/>
                    <a:pt x="82779" y="25411"/>
                  </a:cubicBezTo>
                  <a:close/>
                  <a:moveTo>
                    <a:pt x="59128" y="25506"/>
                  </a:moveTo>
                  <a:cubicBezTo>
                    <a:pt x="59557" y="25506"/>
                    <a:pt x="59990" y="25546"/>
                    <a:pt x="60420" y="25628"/>
                  </a:cubicBezTo>
                  <a:cubicBezTo>
                    <a:pt x="59434" y="26801"/>
                    <a:pt x="58852" y="28307"/>
                    <a:pt x="58932" y="29893"/>
                  </a:cubicBezTo>
                  <a:cubicBezTo>
                    <a:pt x="57697" y="28596"/>
                    <a:pt x="55941" y="27760"/>
                    <a:pt x="54083" y="27760"/>
                  </a:cubicBezTo>
                  <a:cubicBezTo>
                    <a:pt x="54054" y="27760"/>
                    <a:pt x="54024" y="27760"/>
                    <a:pt x="53995" y="27760"/>
                  </a:cubicBezTo>
                  <a:cubicBezTo>
                    <a:pt x="53975" y="27760"/>
                    <a:pt x="53955" y="27760"/>
                    <a:pt x="53935" y="27760"/>
                  </a:cubicBezTo>
                  <a:cubicBezTo>
                    <a:pt x="52067" y="27760"/>
                    <a:pt x="50308" y="28589"/>
                    <a:pt x="49058" y="29893"/>
                  </a:cubicBezTo>
                  <a:cubicBezTo>
                    <a:pt x="49138" y="28307"/>
                    <a:pt x="48565" y="26801"/>
                    <a:pt x="47561" y="25619"/>
                  </a:cubicBezTo>
                  <a:lnTo>
                    <a:pt x="47561" y="25619"/>
                  </a:lnTo>
                  <a:lnTo>
                    <a:pt x="47570" y="25628"/>
                  </a:lnTo>
                  <a:cubicBezTo>
                    <a:pt x="48002" y="25546"/>
                    <a:pt x="48436" y="25506"/>
                    <a:pt x="48867" y="25506"/>
                  </a:cubicBezTo>
                  <a:cubicBezTo>
                    <a:pt x="50796" y="25506"/>
                    <a:pt x="52663" y="26308"/>
                    <a:pt x="54004" y="27751"/>
                  </a:cubicBezTo>
                  <a:cubicBezTo>
                    <a:pt x="55337" y="26308"/>
                    <a:pt x="57203" y="25506"/>
                    <a:pt x="59128" y="25506"/>
                  </a:cubicBezTo>
                  <a:close/>
                  <a:moveTo>
                    <a:pt x="25327" y="25613"/>
                  </a:moveTo>
                  <a:cubicBezTo>
                    <a:pt x="27257" y="25613"/>
                    <a:pt x="29124" y="26416"/>
                    <a:pt x="30465" y="27859"/>
                  </a:cubicBezTo>
                  <a:lnTo>
                    <a:pt x="30465" y="27859"/>
                  </a:lnTo>
                  <a:cubicBezTo>
                    <a:pt x="30462" y="27859"/>
                    <a:pt x="30459" y="27859"/>
                    <a:pt x="30456" y="27859"/>
                  </a:cubicBezTo>
                  <a:cubicBezTo>
                    <a:pt x="30436" y="27859"/>
                    <a:pt x="30416" y="27858"/>
                    <a:pt x="30397" y="27858"/>
                  </a:cubicBezTo>
                  <a:cubicBezTo>
                    <a:pt x="28528" y="27858"/>
                    <a:pt x="26769" y="28697"/>
                    <a:pt x="25519" y="30000"/>
                  </a:cubicBezTo>
                  <a:cubicBezTo>
                    <a:pt x="25608" y="28414"/>
                    <a:pt x="25026" y="26909"/>
                    <a:pt x="24031" y="25735"/>
                  </a:cubicBezTo>
                  <a:cubicBezTo>
                    <a:pt x="24463" y="25653"/>
                    <a:pt x="24897" y="25613"/>
                    <a:pt x="25327" y="25613"/>
                  </a:cubicBezTo>
                  <a:close/>
                  <a:moveTo>
                    <a:pt x="106136" y="30070"/>
                  </a:moveTo>
                  <a:cubicBezTo>
                    <a:pt x="106135" y="30070"/>
                    <a:pt x="106135" y="30070"/>
                    <a:pt x="106134" y="30070"/>
                  </a:cubicBezTo>
                  <a:lnTo>
                    <a:pt x="106134" y="30070"/>
                  </a:lnTo>
                  <a:lnTo>
                    <a:pt x="106136" y="30072"/>
                  </a:lnTo>
                  <a:cubicBezTo>
                    <a:pt x="106136" y="30071"/>
                    <a:pt x="106136" y="30071"/>
                    <a:pt x="106136" y="30070"/>
                  </a:cubicBezTo>
                  <a:close/>
                  <a:moveTo>
                    <a:pt x="70806" y="20910"/>
                  </a:moveTo>
                  <a:cubicBezTo>
                    <a:pt x="71297" y="20910"/>
                    <a:pt x="71792" y="20961"/>
                    <a:pt x="72283" y="21067"/>
                  </a:cubicBezTo>
                  <a:cubicBezTo>
                    <a:pt x="71289" y="22321"/>
                    <a:pt x="70742" y="23907"/>
                    <a:pt x="70939" y="25574"/>
                  </a:cubicBezTo>
                  <a:cubicBezTo>
                    <a:pt x="71449" y="25460"/>
                    <a:pt x="71962" y="25404"/>
                    <a:pt x="72472" y="25404"/>
                  </a:cubicBezTo>
                  <a:cubicBezTo>
                    <a:pt x="74409" y="25404"/>
                    <a:pt x="76285" y="26207"/>
                    <a:pt x="77633" y="27662"/>
                  </a:cubicBezTo>
                  <a:cubicBezTo>
                    <a:pt x="77615" y="27661"/>
                    <a:pt x="77597" y="27661"/>
                    <a:pt x="77578" y="27661"/>
                  </a:cubicBezTo>
                  <a:cubicBezTo>
                    <a:pt x="75520" y="27661"/>
                    <a:pt x="73598" y="28670"/>
                    <a:pt x="72346" y="30197"/>
                  </a:cubicBezTo>
                  <a:cubicBezTo>
                    <a:pt x="72748" y="26467"/>
                    <a:pt x="69425" y="23154"/>
                    <a:pt x="65707" y="23154"/>
                  </a:cubicBezTo>
                  <a:cubicBezTo>
                    <a:pt x="65692" y="23154"/>
                    <a:pt x="65677" y="23154"/>
                    <a:pt x="65662" y="23154"/>
                  </a:cubicBezTo>
                  <a:cubicBezTo>
                    <a:pt x="67004" y="21705"/>
                    <a:pt x="68876" y="20910"/>
                    <a:pt x="70806" y="20910"/>
                  </a:cubicBezTo>
                  <a:close/>
                  <a:moveTo>
                    <a:pt x="112818" y="23450"/>
                  </a:moveTo>
                  <a:cubicBezTo>
                    <a:pt x="115995" y="23450"/>
                    <a:pt x="119174" y="25529"/>
                    <a:pt x="119218" y="29687"/>
                  </a:cubicBezTo>
                  <a:cubicBezTo>
                    <a:pt x="118738" y="29582"/>
                    <a:pt x="118254" y="29531"/>
                    <a:pt x="117774" y="29531"/>
                  </a:cubicBezTo>
                  <a:cubicBezTo>
                    <a:pt x="115916" y="29531"/>
                    <a:pt x="114117" y="30298"/>
                    <a:pt x="112821" y="31694"/>
                  </a:cubicBezTo>
                  <a:cubicBezTo>
                    <a:pt x="111548" y="30314"/>
                    <a:pt x="109756" y="29534"/>
                    <a:pt x="107874" y="29534"/>
                  </a:cubicBezTo>
                  <a:cubicBezTo>
                    <a:pt x="107391" y="29534"/>
                    <a:pt x="106907" y="29588"/>
                    <a:pt x="106432" y="29687"/>
                  </a:cubicBezTo>
                  <a:cubicBezTo>
                    <a:pt x="106468" y="25529"/>
                    <a:pt x="109642" y="23450"/>
                    <a:pt x="112818" y="23450"/>
                  </a:cubicBezTo>
                  <a:close/>
                  <a:moveTo>
                    <a:pt x="136132" y="23450"/>
                  </a:moveTo>
                  <a:cubicBezTo>
                    <a:pt x="139308" y="23450"/>
                    <a:pt x="142484" y="25529"/>
                    <a:pt x="142525" y="29687"/>
                  </a:cubicBezTo>
                  <a:cubicBezTo>
                    <a:pt x="142051" y="29585"/>
                    <a:pt x="141574" y="29535"/>
                    <a:pt x="141100" y="29535"/>
                  </a:cubicBezTo>
                  <a:cubicBezTo>
                    <a:pt x="139242" y="29535"/>
                    <a:pt x="137437" y="30301"/>
                    <a:pt x="136145" y="31694"/>
                  </a:cubicBezTo>
                  <a:cubicBezTo>
                    <a:pt x="134863" y="30314"/>
                    <a:pt x="133071" y="29534"/>
                    <a:pt x="131190" y="29534"/>
                  </a:cubicBezTo>
                  <a:cubicBezTo>
                    <a:pt x="130706" y="29534"/>
                    <a:pt x="130222" y="29588"/>
                    <a:pt x="129747" y="29687"/>
                  </a:cubicBezTo>
                  <a:cubicBezTo>
                    <a:pt x="129783" y="25529"/>
                    <a:pt x="132957" y="23450"/>
                    <a:pt x="136132" y="23450"/>
                  </a:cubicBezTo>
                  <a:close/>
                  <a:moveTo>
                    <a:pt x="89290" y="23558"/>
                  </a:moveTo>
                  <a:cubicBezTo>
                    <a:pt x="92466" y="23558"/>
                    <a:pt x="95642" y="25636"/>
                    <a:pt x="95679" y="29792"/>
                  </a:cubicBezTo>
                  <a:lnTo>
                    <a:pt x="95679" y="29792"/>
                  </a:lnTo>
                  <a:cubicBezTo>
                    <a:pt x="95202" y="29689"/>
                    <a:pt x="94721" y="29638"/>
                    <a:pt x="94245" y="29638"/>
                  </a:cubicBezTo>
                  <a:cubicBezTo>
                    <a:pt x="92389" y="29638"/>
                    <a:pt x="90595" y="30406"/>
                    <a:pt x="89299" y="31801"/>
                  </a:cubicBezTo>
                  <a:cubicBezTo>
                    <a:pt x="88025" y="30429"/>
                    <a:pt x="86246" y="29642"/>
                    <a:pt x="84376" y="29642"/>
                  </a:cubicBezTo>
                  <a:cubicBezTo>
                    <a:pt x="84365" y="29642"/>
                    <a:pt x="84355" y="29642"/>
                    <a:pt x="84344" y="29642"/>
                  </a:cubicBezTo>
                  <a:cubicBezTo>
                    <a:pt x="83860" y="29642"/>
                    <a:pt x="83376" y="29687"/>
                    <a:pt x="82902" y="29794"/>
                  </a:cubicBezTo>
                  <a:cubicBezTo>
                    <a:pt x="82937" y="25637"/>
                    <a:pt x="86114" y="23558"/>
                    <a:pt x="89290" y="23558"/>
                  </a:cubicBezTo>
                  <a:close/>
                  <a:moveTo>
                    <a:pt x="42335" y="23651"/>
                  </a:moveTo>
                  <a:cubicBezTo>
                    <a:pt x="45511" y="23651"/>
                    <a:pt x="48686" y="25727"/>
                    <a:pt x="48726" y="29884"/>
                  </a:cubicBezTo>
                  <a:cubicBezTo>
                    <a:pt x="48251" y="29782"/>
                    <a:pt x="47772" y="29732"/>
                    <a:pt x="47298" y="29732"/>
                  </a:cubicBezTo>
                  <a:cubicBezTo>
                    <a:pt x="45434" y="29732"/>
                    <a:pt x="43630" y="30499"/>
                    <a:pt x="42337" y="31891"/>
                  </a:cubicBezTo>
                  <a:cubicBezTo>
                    <a:pt x="41056" y="30511"/>
                    <a:pt x="39264" y="29731"/>
                    <a:pt x="37382" y="29731"/>
                  </a:cubicBezTo>
                  <a:cubicBezTo>
                    <a:pt x="36898" y="29731"/>
                    <a:pt x="36415" y="29785"/>
                    <a:pt x="35940" y="29884"/>
                  </a:cubicBezTo>
                  <a:cubicBezTo>
                    <a:pt x="35980" y="25729"/>
                    <a:pt x="39158" y="23651"/>
                    <a:pt x="42335" y="23651"/>
                  </a:cubicBezTo>
                  <a:close/>
                  <a:moveTo>
                    <a:pt x="65651" y="23651"/>
                  </a:moveTo>
                  <a:cubicBezTo>
                    <a:pt x="68826" y="23651"/>
                    <a:pt x="72001" y="25727"/>
                    <a:pt x="72041" y="29884"/>
                  </a:cubicBezTo>
                  <a:cubicBezTo>
                    <a:pt x="71568" y="29782"/>
                    <a:pt x="71091" y="29732"/>
                    <a:pt x="70617" y="29732"/>
                  </a:cubicBezTo>
                  <a:cubicBezTo>
                    <a:pt x="68758" y="29732"/>
                    <a:pt x="66952" y="30499"/>
                    <a:pt x="65653" y="31891"/>
                  </a:cubicBezTo>
                  <a:cubicBezTo>
                    <a:pt x="64371" y="30511"/>
                    <a:pt x="62579" y="29731"/>
                    <a:pt x="60697" y="29731"/>
                  </a:cubicBezTo>
                  <a:cubicBezTo>
                    <a:pt x="60214" y="29731"/>
                    <a:pt x="59730" y="29785"/>
                    <a:pt x="59255" y="29884"/>
                  </a:cubicBezTo>
                  <a:cubicBezTo>
                    <a:pt x="59295" y="25729"/>
                    <a:pt x="62473" y="23651"/>
                    <a:pt x="65651" y="23651"/>
                  </a:cubicBezTo>
                  <a:close/>
                  <a:moveTo>
                    <a:pt x="18808" y="23757"/>
                  </a:moveTo>
                  <a:cubicBezTo>
                    <a:pt x="21978" y="23757"/>
                    <a:pt x="25149" y="25829"/>
                    <a:pt x="25196" y="29978"/>
                  </a:cubicBezTo>
                  <a:lnTo>
                    <a:pt x="25196" y="29978"/>
                  </a:lnTo>
                  <a:cubicBezTo>
                    <a:pt x="24721" y="29876"/>
                    <a:pt x="24243" y="29826"/>
                    <a:pt x="23769" y="29826"/>
                  </a:cubicBezTo>
                  <a:cubicBezTo>
                    <a:pt x="21911" y="29826"/>
                    <a:pt x="20114" y="30592"/>
                    <a:pt x="18825" y="31981"/>
                  </a:cubicBezTo>
                  <a:cubicBezTo>
                    <a:pt x="17544" y="30610"/>
                    <a:pt x="15752" y="29821"/>
                    <a:pt x="13870" y="29821"/>
                  </a:cubicBezTo>
                  <a:cubicBezTo>
                    <a:pt x="13386" y="29830"/>
                    <a:pt x="12902" y="29875"/>
                    <a:pt x="12427" y="29982"/>
                  </a:cubicBezTo>
                  <a:cubicBezTo>
                    <a:pt x="12463" y="25834"/>
                    <a:pt x="15635" y="23757"/>
                    <a:pt x="18808" y="23757"/>
                  </a:cubicBezTo>
                  <a:close/>
                  <a:moveTo>
                    <a:pt x="117967" y="29909"/>
                  </a:moveTo>
                  <a:cubicBezTo>
                    <a:pt x="118392" y="29909"/>
                    <a:pt x="118820" y="29948"/>
                    <a:pt x="119245" y="30027"/>
                  </a:cubicBezTo>
                  <a:cubicBezTo>
                    <a:pt x="118253" y="31208"/>
                    <a:pt x="117671" y="32700"/>
                    <a:pt x="117757" y="34292"/>
                  </a:cubicBezTo>
                  <a:lnTo>
                    <a:pt x="117757" y="34292"/>
                  </a:lnTo>
                  <a:cubicBezTo>
                    <a:pt x="116507" y="32989"/>
                    <a:pt x="114740" y="32159"/>
                    <a:pt x="112880" y="32159"/>
                  </a:cubicBezTo>
                  <a:cubicBezTo>
                    <a:pt x="112860" y="32159"/>
                    <a:pt x="112840" y="32160"/>
                    <a:pt x="112821" y="32160"/>
                  </a:cubicBezTo>
                  <a:cubicBezTo>
                    <a:pt x="114158" y="30712"/>
                    <a:pt x="116031" y="29909"/>
                    <a:pt x="117967" y="29909"/>
                  </a:cubicBezTo>
                  <a:close/>
                  <a:moveTo>
                    <a:pt x="84144" y="30017"/>
                  </a:moveTo>
                  <a:cubicBezTo>
                    <a:pt x="86080" y="30017"/>
                    <a:pt x="87953" y="30820"/>
                    <a:pt x="89290" y="32267"/>
                  </a:cubicBezTo>
                  <a:cubicBezTo>
                    <a:pt x="89271" y="32267"/>
                    <a:pt x="89251" y="32267"/>
                    <a:pt x="89231" y="32267"/>
                  </a:cubicBezTo>
                  <a:cubicBezTo>
                    <a:pt x="87362" y="32267"/>
                    <a:pt x="85595" y="33105"/>
                    <a:pt x="84353" y="34409"/>
                  </a:cubicBezTo>
                  <a:cubicBezTo>
                    <a:pt x="84443" y="32814"/>
                    <a:pt x="83851" y="31317"/>
                    <a:pt x="82866" y="30135"/>
                  </a:cubicBezTo>
                  <a:cubicBezTo>
                    <a:pt x="83291" y="30056"/>
                    <a:pt x="83719" y="30017"/>
                    <a:pt x="84144" y="30017"/>
                  </a:cubicBezTo>
                  <a:close/>
                  <a:moveTo>
                    <a:pt x="94437" y="30017"/>
                  </a:moveTo>
                  <a:cubicBezTo>
                    <a:pt x="94862" y="30017"/>
                    <a:pt x="95289" y="30056"/>
                    <a:pt x="95715" y="30135"/>
                  </a:cubicBezTo>
                  <a:cubicBezTo>
                    <a:pt x="94729" y="31317"/>
                    <a:pt x="94138" y="32814"/>
                    <a:pt x="94228" y="34409"/>
                  </a:cubicBezTo>
                  <a:cubicBezTo>
                    <a:pt x="92977" y="33105"/>
                    <a:pt x="91218" y="32267"/>
                    <a:pt x="89350" y="32267"/>
                  </a:cubicBezTo>
                  <a:cubicBezTo>
                    <a:pt x="89333" y="32267"/>
                    <a:pt x="89316" y="32267"/>
                    <a:pt x="89299" y="32267"/>
                  </a:cubicBezTo>
                  <a:lnTo>
                    <a:pt x="89299" y="32267"/>
                  </a:lnTo>
                  <a:cubicBezTo>
                    <a:pt x="90637" y="30820"/>
                    <a:pt x="92504" y="30017"/>
                    <a:pt x="94437" y="30017"/>
                  </a:cubicBezTo>
                  <a:close/>
                  <a:moveTo>
                    <a:pt x="47484" y="30107"/>
                  </a:moveTo>
                  <a:cubicBezTo>
                    <a:pt x="47908" y="30107"/>
                    <a:pt x="48336" y="30145"/>
                    <a:pt x="48762" y="30224"/>
                  </a:cubicBezTo>
                  <a:cubicBezTo>
                    <a:pt x="47767" y="31407"/>
                    <a:pt x="47185" y="32912"/>
                    <a:pt x="47275" y="34498"/>
                  </a:cubicBezTo>
                  <a:cubicBezTo>
                    <a:pt x="46024" y="33195"/>
                    <a:pt x="44256" y="32357"/>
                    <a:pt x="42396" y="32357"/>
                  </a:cubicBezTo>
                  <a:cubicBezTo>
                    <a:pt x="42377" y="32357"/>
                    <a:pt x="42357" y="32357"/>
                    <a:pt x="42337" y="32357"/>
                  </a:cubicBezTo>
                  <a:cubicBezTo>
                    <a:pt x="43675" y="30909"/>
                    <a:pt x="45548" y="30107"/>
                    <a:pt x="47484" y="30107"/>
                  </a:cubicBezTo>
                  <a:close/>
                  <a:moveTo>
                    <a:pt x="60497" y="30107"/>
                  </a:moveTo>
                  <a:cubicBezTo>
                    <a:pt x="62433" y="30107"/>
                    <a:pt x="64308" y="30911"/>
                    <a:pt x="65653" y="32366"/>
                  </a:cubicBezTo>
                  <a:lnTo>
                    <a:pt x="65653" y="32366"/>
                  </a:lnTo>
                  <a:cubicBezTo>
                    <a:pt x="65650" y="32366"/>
                    <a:pt x="65647" y="32366"/>
                    <a:pt x="65644" y="32366"/>
                  </a:cubicBezTo>
                  <a:cubicBezTo>
                    <a:pt x="65624" y="32366"/>
                    <a:pt x="65604" y="32366"/>
                    <a:pt x="65584" y="32366"/>
                  </a:cubicBezTo>
                  <a:cubicBezTo>
                    <a:pt x="63715" y="32366"/>
                    <a:pt x="61957" y="33195"/>
                    <a:pt x="60706" y="34498"/>
                  </a:cubicBezTo>
                  <a:cubicBezTo>
                    <a:pt x="60796" y="32912"/>
                    <a:pt x="60214" y="31407"/>
                    <a:pt x="59219" y="30224"/>
                  </a:cubicBezTo>
                  <a:cubicBezTo>
                    <a:pt x="59644" y="30145"/>
                    <a:pt x="60072" y="30107"/>
                    <a:pt x="60497" y="30107"/>
                  </a:cubicBezTo>
                  <a:close/>
                  <a:moveTo>
                    <a:pt x="106093" y="25399"/>
                  </a:moveTo>
                  <a:cubicBezTo>
                    <a:pt x="106554" y="25399"/>
                    <a:pt x="107019" y="25445"/>
                    <a:pt x="107480" y="25538"/>
                  </a:cubicBezTo>
                  <a:cubicBezTo>
                    <a:pt x="106477" y="26801"/>
                    <a:pt x="105930" y="28395"/>
                    <a:pt x="106136" y="30070"/>
                  </a:cubicBezTo>
                  <a:lnTo>
                    <a:pt x="106136" y="30070"/>
                  </a:lnTo>
                  <a:cubicBezTo>
                    <a:pt x="106645" y="29957"/>
                    <a:pt x="107158" y="29902"/>
                    <a:pt x="107667" y="29902"/>
                  </a:cubicBezTo>
                  <a:cubicBezTo>
                    <a:pt x="109601" y="29902"/>
                    <a:pt x="111474" y="30700"/>
                    <a:pt x="112821" y="32160"/>
                  </a:cubicBezTo>
                  <a:cubicBezTo>
                    <a:pt x="112802" y="32160"/>
                    <a:pt x="112783" y="32160"/>
                    <a:pt x="112764" y="32160"/>
                  </a:cubicBezTo>
                  <a:cubicBezTo>
                    <a:pt x="110778" y="32160"/>
                    <a:pt x="108911" y="33096"/>
                    <a:pt x="107659" y="34543"/>
                  </a:cubicBezTo>
                  <a:cubicBezTo>
                    <a:pt x="107785" y="32877"/>
                    <a:pt x="107175" y="31300"/>
                    <a:pt x="106127" y="30072"/>
                  </a:cubicBezTo>
                  <a:cubicBezTo>
                    <a:pt x="106130" y="30071"/>
                    <a:pt x="106132" y="30071"/>
                    <a:pt x="106134" y="30070"/>
                  </a:cubicBezTo>
                  <a:lnTo>
                    <a:pt x="106134" y="30070"/>
                  </a:lnTo>
                  <a:lnTo>
                    <a:pt x="106127" y="30063"/>
                  </a:lnTo>
                  <a:cubicBezTo>
                    <a:pt x="104875" y="28607"/>
                    <a:pt x="102990" y="27652"/>
                    <a:pt x="100995" y="27652"/>
                  </a:cubicBezTo>
                  <a:cubicBezTo>
                    <a:pt x="100979" y="27652"/>
                    <a:pt x="100964" y="27652"/>
                    <a:pt x="100948" y="27653"/>
                  </a:cubicBezTo>
                  <a:lnTo>
                    <a:pt x="100948" y="27653"/>
                  </a:lnTo>
                  <a:cubicBezTo>
                    <a:pt x="102286" y="26199"/>
                    <a:pt x="104161" y="25399"/>
                    <a:pt x="106093" y="25399"/>
                  </a:cubicBezTo>
                  <a:close/>
                  <a:moveTo>
                    <a:pt x="13651" y="30209"/>
                  </a:moveTo>
                  <a:cubicBezTo>
                    <a:pt x="15587" y="30209"/>
                    <a:pt x="17458" y="31009"/>
                    <a:pt x="18799" y="32455"/>
                  </a:cubicBezTo>
                  <a:lnTo>
                    <a:pt x="18799" y="32455"/>
                  </a:lnTo>
                  <a:cubicBezTo>
                    <a:pt x="18788" y="32455"/>
                    <a:pt x="18777" y="32455"/>
                    <a:pt x="18766" y="32455"/>
                  </a:cubicBezTo>
                  <a:cubicBezTo>
                    <a:pt x="16897" y="32455"/>
                    <a:pt x="15129" y="33294"/>
                    <a:pt x="13888" y="34597"/>
                  </a:cubicBezTo>
                  <a:cubicBezTo>
                    <a:pt x="13968" y="33002"/>
                    <a:pt x="13386" y="31497"/>
                    <a:pt x="12391" y="30323"/>
                  </a:cubicBezTo>
                  <a:cubicBezTo>
                    <a:pt x="12811" y="30247"/>
                    <a:pt x="13233" y="30209"/>
                    <a:pt x="13651" y="30209"/>
                  </a:cubicBezTo>
                  <a:close/>
                  <a:moveTo>
                    <a:pt x="23971" y="30205"/>
                  </a:moveTo>
                  <a:cubicBezTo>
                    <a:pt x="24396" y="30205"/>
                    <a:pt x="24824" y="30244"/>
                    <a:pt x="25250" y="30323"/>
                  </a:cubicBezTo>
                  <a:cubicBezTo>
                    <a:pt x="24255" y="31497"/>
                    <a:pt x="23673" y="33002"/>
                    <a:pt x="23753" y="34597"/>
                  </a:cubicBezTo>
                  <a:cubicBezTo>
                    <a:pt x="22512" y="33294"/>
                    <a:pt x="20744" y="32455"/>
                    <a:pt x="18884" y="32455"/>
                  </a:cubicBezTo>
                  <a:cubicBezTo>
                    <a:pt x="18864" y="32455"/>
                    <a:pt x="18845" y="32455"/>
                    <a:pt x="18825" y="32455"/>
                  </a:cubicBezTo>
                  <a:cubicBezTo>
                    <a:pt x="20162" y="31008"/>
                    <a:pt x="22036" y="30205"/>
                    <a:pt x="23971" y="30205"/>
                  </a:cubicBezTo>
                  <a:close/>
                  <a:moveTo>
                    <a:pt x="35606" y="25605"/>
                  </a:moveTo>
                  <a:cubicBezTo>
                    <a:pt x="36068" y="25605"/>
                    <a:pt x="36534" y="25651"/>
                    <a:pt x="36997" y="25744"/>
                  </a:cubicBezTo>
                  <a:cubicBezTo>
                    <a:pt x="35993" y="26999"/>
                    <a:pt x="35438" y="28593"/>
                    <a:pt x="35644" y="30269"/>
                  </a:cubicBezTo>
                  <a:cubicBezTo>
                    <a:pt x="36150" y="30158"/>
                    <a:pt x="36661" y="30103"/>
                    <a:pt x="37168" y="30103"/>
                  </a:cubicBezTo>
                  <a:cubicBezTo>
                    <a:pt x="39104" y="30103"/>
                    <a:pt x="40980" y="30899"/>
                    <a:pt x="42329" y="32357"/>
                  </a:cubicBezTo>
                  <a:lnTo>
                    <a:pt x="42329" y="32357"/>
                  </a:lnTo>
                  <a:cubicBezTo>
                    <a:pt x="42313" y="32357"/>
                    <a:pt x="42297" y="32357"/>
                    <a:pt x="42282" y="32357"/>
                  </a:cubicBezTo>
                  <a:cubicBezTo>
                    <a:pt x="40295" y="32357"/>
                    <a:pt x="38428" y="33302"/>
                    <a:pt x="37176" y="34749"/>
                  </a:cubicBezTo>
                  <a:cubicBezTo>
                    <a:pt x="37302" y="33074"/>
                    <a:pt x="36692" y="31497"/>
                    <a:pt x="35644" y="30269"/>
                  </a:cubicBezTo>
                  <a:cubicBezTo>
                    <a:pt x="34392" y="28813"/>
                    <a:pt x="32507" y="27858"/>
                    <a:pt x="30511" y="27858"/>
                  </a:cubicBezTo>
                  <a:cubicBezTo>
                    <a:pt x="30496" y="27858"/>
                    <a:pt x="30480" y="27859"/>
                    <a:pt x="30465" y="27859"/>
                  </a:cubicBezTo>
                  <a:lnTo>
                    <a:pt x="30465" y="27859"/>
                  </a:lnTo>
                  <a:cubicBezTo>
                    <a:pt x="31803" y="26405"/>
                    <a:pt x="33672" y="25605"/>
                    <a:pt x="35606" y="25605"/>
                  </a:cubicBezTo>
                  <a:close/>
                  <a:moveTo>
                    <a:pt x="124475" y="28056"/>
                  </a:moveTo>
                  <a:cubicBezTo>
                    <a:pt x="127650" y="28056"/>
                    <a:pt x="130827" y="30135"/>
                    <a:pt x="130867" y="34292"/>
                  </a:cubicBezTo>
                  <a:cubicBezTo>
                    <a:pt x="130389" y="34187"/>
                    <a:pt x="129906" y="34136"/>
                    <a:pt x="129427" y="34136"/>
                  </a:cubicBezTo>
                  <a:cubicBezTo>
                    <a:pt x="127574" y="34136"/>
                    <a:pt x="125776" y="34904"/>
                    <a:pt x="124487" y="36299"/>
                  </a:cubicBezTo>
                  <a:cubicBezTo>
                    <a:pt x="123213" y="34927"/>
                    <a:pt x="121434" y="34140"/>
                    <a:pt x="119564" y="34140"/>
                  </a:cubicBezTo>
                  <a:cubicBezTo>
                    <a:pt x="119553" y="34140"/>
                    <a:pt x="119543" y="34140"/>
                    <a:pt x="119532" y="34140"/>
                  </a:cubicBezTo>
                  <a:cubicBezTo>
                    <a:pt x="119048" y="34140"/>
                    <a:pt x="118564" y="34185"/>
                    <a:pt x="118089" y="34292"/>
                  </a:cubicBezTo>
                  <a:cubicBezTo>
                    <a:pt x="118125" y="30135"/>
                    <a:pt x="121299" y="28056"/>
                    <a:pt x="124475" y="28056"/>
                  </a:cubicBezTo>
                  <a:close/>
                  <a:moveTo>
                    <a:pt x="100943" y="28163"/>
                  </a:moveTo>
                  <a:cubicBezTo>
                    <a:pt x="104120" y="28163"/>
                    <a:pt x="107296" y="30242"/>
                    <a:pt x="107337" y="34400"/>
                  </a:cubicBezTo>
                  <a:cubicBezTo>
                    <a:pt x="106858" y="34295"/>
                    <a:pt x="106375" y="34244"/>
                    <a:pt x="105896" y="34244"/>
                  </a:cubicBezTo>
                  <a:cubicBezTo>
                    <a:pt x="104045" y="34244"/>
                    <a:pt x="102248" y="35008"/>
                    <a:pt x="100952" y="36393"/>
                  </a:cubicBezTo>
                  <a:lnTo>
                    <a:pt x="100952" y="36393"/>
                  </a:lnTo>
                  <a:cubicBezTo>
                    <a:pt x="99679" y="35024"/>
                    <a:pt x="97893" y="34247"/>
                    <a:pt x="96025" y="34247"/>
                  </a:cubicBezTo>
                  <a:cubicBezTo>
                    <a:pt x="96014" y="34247"/>
                    <a:pt x="96004" y="34247"/>
                    <a:pt x="95993" y="34248"/>
                  </a:cubicBezTo>
                  <a:cubicBezTo>
                    <a:pt x="95509" y="34248"/>
                    <a:pt x="95025" y="34292"/>
                    <a:pt x="94550" y="34400"/>
                  </a:cubicBezTo>
                  <a:cubicBezTo>
                    <a:pt x="94590" y="30242"/>
                    <a:pt x="97767" y="28163"/>
                    <a:pt x="100943" y="28163"/>
                  </a:cubicBezTo>
                  <a:close/>
                  <a:moveTo>
                    <a:pt x="77631" y="28160"/>
                  </a:moveTo>
                  <a:cubicBezTo>
                    <a:pt x="80803" y="28160"/>
                    <a:pt x="83975" y="30235"/>
                    <a:pt x="84021" y="34387"/>
                  </a:cubicBezTo>
                  <a:lnTo>
                    <a:pt x="84021" y="34387"/>
                  </a:lnTo>
                  <a:cubicBezTo>
                    <a:pt x="83552" y="34288"/>
                    <a:pt x="83080" y="34239"/>
                    <a:pt x="82612" y="34239"/>
                  </a:cubicBezTo>
                  <a:cubicBezTo>
                    <a:pt x="80751" y="34239"/>
                    <a:pt x="78950" y="35006"/>
                    <a:pt x="77651" y="36398"/>
                  </a:cubicBezTo>
                  <a:cubicBezTo>
                    <a:pt x="76377" y="35026"/>
                    <a:pt x="74589" y="34247"/>
                    <a:pt x="72710" y="34247"/>
                  </a:cubicBezTo>
                  <a:cubicBezTo>
                    <a:pt x="72699" y="34247"/>
                    <a:pt x="72688" y="34247"/>
                    <a:pt x="72678" y="34248"/>
                  </a:cubicBezTo>
                  <a:cubicBezTo>
                    <a:pt x="72194" y="34248"/>
                    <a:pt x="71710" y="34292"/>
                    <a:pt x="71235" y="34400"/>
                  </a:cubicBezTo>
                  <a:cubicBezTo>
                    <a:pt x="71275" y="30241"/>
                    <a:pt x="74454" y="28160"/>
                    <a:pt x="77631" y="28160"/>
                  </a:cubicBezTo>
                  <a:close/>
                  <a:moveTo>
                    <a:pt x="53992" y="28260"/>
                  </a:moveTo>
                  <a:cubicBezTo>
                    <a:pt x="57167" y="28260"/>
                    <a:pt x="60343" y="30336"/>
                    <a:pt x="60384" y="34488"/>
                  </a:cubicBezTo>
                  <a:lnTo>
                    <a:pt x="60384" y="34488"/>
                  </a:lnTo>
                  <a:cubicBezTo>
                    <a:pt x="59912" y="34387"/>
                    <a:pt x="59436" y="34338"/>
                    <a:pt x="58965" y="34338"/>
                  </a:cubicBezTo>
                  <a:cubicBezTo>
                    <a:pt x="57104" y="34338"/>
                    <a:pt x="55304" y="35104"/>
                    <a:pt x="54004" y="36497"/>
                  </a:cubicBezTo>
                  <a:cubicBezTo>
                    <a:pt x="52723" y="35117"/>
                    <a:pt x="50931" y="34337"/>
                    <a:pt x="49049" y="34337"/>
                  </a:cubicBezTo>
                  <a:cubicBezTo>
                    <a:pt x="48565" y="34337"/>
                    <a:pt x="48081" y="34391"/>
                    <a:pt x="47606" y="34489"/>
                  </a:cubicBezTo>
                  <a:cubicBezTo>
                    <a:pt x="47642" y="30336"/>
                    <a:pt x="50816" y="28260"/>
                    <a:pt x="53992" y="28260"/>
                  </a:cubicBezTo>
                  <a:close/>
                  <a:moveTo>
                    <a:pt x="7166" y="28348"/>
                  </a:moveTo>
                  <a:cubicBezTo>
                    <a:pt x="10341" y="28348"/>
                    <a:pt x="13516" y="30427"/>
                    <a:pt x="13556" y="34588"/>
                  </a:cubicBezTo>
                  <a:cubicBezTo>
                    <a:pt x="13083" y="34486"/>
                    <a:pt x="12605" y="34436"/>
                    <a:pt x="12131" y="34436"/>
                  </a:cubicBezTo>
                  <a:cubicBezTo>
                    <a:pt x="10273" y="34436"/>
                    <a:pt x="8469" y="35201"/>
                    <a:pt x="7176" y="36586"/>
                  </a:cubicBezTo>
                  <a:cubicBezTo>
                    <a:pt x="5893" y="35223"/>
                    <a:pt x="4106" y="34445"/>
                    <a:pt x="2227" y="34445"/>
                  </a:cubicBezTo>
                  <a:cubicBezTo>
                    <a:pt x="2216" y="34445"/>
                    <a:pt x="2205" y="34445"/>
                    <a:pt x="2194" y="34445"/>
                  </a:cubicBezTo>
                  <a:lnTo>
                    <a:pt x="2212" y="34427"/>
                  </a:lnTo>
                  <a:cubicBezTo>
                    <a:pt x="1728" y="34427"/>
                    <a:pt x="1245" y="34481"/>
                    <a:pt x="770" y="34588"/>
                  </a:cubicBezTo>
                  <a:cubicBezTo>
                    <a:pt x="810" y="30429"/>
                    <a:pt x="3988" y="28348"/>
                    <a:pt x="7166" y="28348"/>
                  </a:cubicBezTo>
                  <a:close/>
                  <a:moveTo>
                    <a:pt x="30465" y="28364"/>
                  </a:moveTo>
                  <a:cubicBezTo>
                    <a:pt x="33638" y="28364"/>
                    <a:pt x="36811" y="30439"/>
                    <a:pt x="36854" y="34593"/>
                  </a:cubicBezTo>
                  <a:lnTo>
                    <a:pt x="36854" y="34593"/>
                  </a:lnTo>
                  <a:cubicBezTo>
                    <a:pt x="36384" y="34494"/>
                    <a:pt x="35912" y="34445"/>
                    <a:pt x="35443" y="34445"/>
                  </a:cubicBezTo>
                  <a:cubicBezTo>
                    <a:pt x="33580" y="34445"/>
                    <a:pt x="31775" y="35212"/>
                    <a:pt x="30483" y="36604"/>
                  </a:cubicBezTo>
                  <a:cubicBezTo>
                    <a:pt x="29201" y="35224"/>
                    <a:pt x="27409" y="34445"/>
                    <a:pt x="25528" y="34445"/>
                  </a:cubicBezTo>
                  <a:cubicBezTo>
                    <a:pt x="25044" y="34445"/>
                    <a:pt x="24560" y="34498"/>
                    <a:pt x="24085" y="34597"/>
                  </a:cubicBezTo>
                  <a:cubicBezTo>
                    <a:pt x="24116" y="30443"/>
                    <a:pt x="27290" y="28364"/>
                    <a:pt x="30465" y="28364"/>
                  </a:cubicBezTo>
                  <a:close/>
                  <a:moveTo>
                    <a:pt x="119327" y="34515"/>
                  </a:moveTo>
                  <a:cubicBezTo>
                    <a:pt x="121267" y="34515"/>
                    <a:pt x="123141" y="35318"/>
                    <a:pt x="124478" y="36765"/>
                  </a:cubicBezTo>
                  <a:cubicBezTo>
                    <a:pt x="124458" y="36765"/>
                    <a:pt x="124439" y="36765"/>
                    <a:pt x="124419" y="36765"/>
                  </a:cubicBezTo>
                  <a:cubicBezTo>
                    <a:pt x="122550" y="36765"/>
                    <a:pt x="120782" y="37604"/>
                    <a:pt x="119541" y="38907"/>
                  </a:cubicBezTo>
                  <a:cubicBezTo>
                    <a:pt x="119622" y="37312"/>
                    <a:pt x="119039" y="35816"/>
                    <a:pt x="118045" y="34633"/>
                  </a:cubicBezTo>
                  <a:cubicBezTo>
                    <a:pt x="118472" y="34554"/>
                    <a:pt x="118901" y="34515"/>
                    <a:pt x="119327" y="34515"/>
                  </a:cubicBezTo>
                  <a:close/>
                  <a:moveTo>
                    <a:pt x="129624" y="34515"/>
                  </a:moveTo>
                  <a:cubicBezTo>
                    <a:pt x="130049" y="34515"/>
                    <a:pt x="130477" y="34554"/>
                    <a:pt x="130903" y="34633"/>
                  </a:cubicBezTo>
                  <a:cubicBezTo>
                    <a:pt x="129908" y="35816"/>
                    <a:pt x="129326" y="37312"/>
                    <a:pt x="129415" y="38907"/>
                  </a:cubicBezTo>
                  <a:cubicBezTo>
                    <a:pt x="128165" y="37604"/>
                    <a:pt x="126397" y="36765"/>
                    <a:pt x="124537" y="36765"/>
                  </a:cubicBezTo>
                  <a:cubicBezTo>
                    <a:pt x="124517" y="36765"/>
                    <a:pt x="124498" y="36765"/>
                    <a:pt x="124478" y="36765"/>
                  </a:cubicBezTo>
                  <a:cubicBezTo>
                    <a:pt x="125815" y="35318"/>
                    <a:pt x="127689" y="34515"/>
                    <a:pt x="129624" y="34515"/>
                  </a:cubicBezTo>
                  <a:close/>
                  <a:moveTo>
                    <a:pt x="82770" y="34620"/>
                  </a:moveTo>
                  <a:cubicBezTo>
                    <a:pt x="83198" y="34620"/>
                    <a:pt x="83629" y="34660"/>
                    <a:pt x="84057" y="34740"/>
                  </a:cubicBezTo>
                  <a:cubicBezTo>
                    <a:pt x="83556" y="35341"/>
                    <a:pt x="83152" y="36031"/>
                    <a:pt x="82893" y="36765"/>
                  </a:cubicBezTo>
                  <a:lnTo>
                    <a:pt x="82875" y="36765"/>
                  </a:lnTo>
                  <a:cubicBezTo>
                    <a:pt x="82633" y="37473"/>
                    <a:pt x="82534" y="38208"/>
                    <a:pt x="82570" y="38952"/>
                  </a:cubicBezTo>
                  <a:cubicBezTo>
                    <a:pt x="81324" y="37644"/>
                    <a:pt x="79559" y="36810"/>
                    <a:pt x="77695" y="36810"/>
                  </a:cubicBezTo>
                  <a:cubicBezTo>
                    <a:pt x="79026" y="35399"/>
                    <a:pt x="80871" y="34620"/>
                    <a:pt x="82770" y="34620"/>
                  </a:cubicBezTo>
                  <a:close/>
                  <a:moveTo>
                    <a:pt x="95806" y="34620"/>
                  </a:moveTo>
                  <a:cubicBezTo>
                    <a:pt x="97710" y="34620"/>
                    <a:pt x="99556" y="35399"/>
                    <a:pt x="100894" y="36810"/>
                  </a:cubicBezTo>
                  <a:cubicBezTo>
                    <a:pt x="99021" y="36810"/>
                    <a:pt x="97256" y="37644"/>
                    <a:pt x="96011" y="38952"/>
                  </a:cubicBezTo>
                  <a:cubicBezTo>
                    <a:pt x="96047" y="38208"/>
                    <a:pt x="95948" y="37473"/>
                    <a:pt x="95706" y="36765"/>
                  </a:cubicBezTo>
                  <a:lnTo>
                    <a:pt x="95679" y="36765"/>
                  </a:lnTo>
                  <a:cubicBezTo>
                    <a:pt x="95419" y="36031"/>
                    <a:pt x="95025" y="35341"/>
                    <a:pt x="94514" y="34740"/>
                  </a:cubicBezTo>
                  <a:cubicBezTo>
                    <a:pt x="94944" y="34660"/>
                    <a:pt x="95377" y="34620"/>
                    <a:pt x="95806" y="34620"/>
                  </a:cubicBezTo>
                  <a:close/>
                  <a:moveTo>
                    <a:pt x="59142" y="34720"/>
                  </a:moveTo>
                  <a:cubicBezTo>
                    <a:pt x="59570" y="34720"/>
                    <a:pt x="60000" y="34759"/>
                    <a:pt x="60429" y="34839"/>
                  </a:cubicBezTo>
                  <a:cubicBezTo>
                    <a:pt x="59434" y="36022"/>
                    <a:pt x="58852" y="37518"/>
                    <a:pt x="58941" y="39113"/>
                  </a:cubicBezTo>
                  <a:cubicBezTo>
                    <a:pt x="57691" y="37810"/>
                    <a:pt x="55923" y="36971"/>
                    <a:pt x="54063" y="36971"/>
                  </a:cubicBezTo>
                  <a:cubicBezTo>
                    <a:pt x="54043" y="36971"/>
                    <a:pt x="54024" y="36971"/>
                    <a:pt x="54004" y="36972"/>
                  </a:cubicBezTo>
                  <a:cubicBezTo>
                    <a:pt x="53984" y="36971"/>
                    <a:pt x="53964" y="36971"/>
                    <a:pt x="53945" y="36971"/>
                  </a:cubicBezTo>
                  <a:cubicBezTo>
                    <a:pt x="52076" y="36971"/>
                    <a:pt x="50308" y="37810"/>
                    <a:pt x="49067" y="39113"/>
                  </a:cubicBezTo>
                  <a:cubicBezTo>
                    <a:pt x="49147" y="37518"/>
                    <a:pt x="48565" y="36022"/>
                    <a:pt x="47579" y="34839"/>
                  </a:cubicBezTo>
                  <a:cubicBezTo>
                    <a:pt x="48004" y="34760"/>
                    <a:pt x="48431" y="34721"/>
                    <a:pt x="48855" y="34721"/>
                  </a:cubicBezTo>
                  <a:cubicBezTo>
                    <a:pt x="50785" y="34721"/>
                    <a:pt x="52658" y="35523"/>
                    <a:pt x="53995" y="36963"/>
                  </a:cubicBezTo>
                  <a:lnTo>
                    <a:pt x="54004" y="36963"/>
                  </a:lnTo>
                  <a:cubicBezTo>
                    <a:pt x="55339" y="35517"/>
                    <a:pt x="57210" y="34720"/>
                    <a:pt x="59142" y="34720"/>
                  </a:cubicBezTo>
                  <a:close/>
                  <a:moveTo>
                    <a:pt x="12301" y="34821"/>
                  </a:moveTo>
                  <a:cubicBezTo>
                    <a:pt x="12724" y="34821"/>
                    <a:pt x="13150" y="34859"/>
                    <a:pt x="13574" y="34938"/>
                  </a:cubicBezTo>
                  <a:cubicBezTo>
                    <a:pt x="13063" y="35538"/>
                    <a:pt x="12669" y="36228"/>
                    <a:pt x="12409" y="36972"/>
                  </a:cubicBezTo>
                  <a:lnTo>
                    <a:pt x="12382" y="36972"/>
                  </a:lnTo>
                  <a:cubicBezTo>
                    <a:pt x="12141" y="37670"/>
                    <a:pt x="12042" y="38414"/>
                    <a:pt x="12087" y="39149"/>
                  </a:cubicBezTo>
                  <a:cubicBezTo>
                    <a:pt x="10841" y="37850"/>
                    <a:pt x="9076" y="37007"/>
                    <a:pt x="7212" y="37007"/>
                  </a:cubicBezTo>
                  <a:cubicBezTo>
                    <a:pt x="8547" y="35599"/>
                    <a:pt x="10392" y="34821"/>
                    <a:pt x="12301" y="34821"/>
                  </a:cubicBezTo>
                  <a:close/>
                  <a:moveTo>
                    <a:pt x="25305" y="34821"/>
                  </a:moveTo>
                  <a:cubicBezTo>
                    <a:pt x="27216" y="34821"/>
                    <a:pt x="29067" y="35599"/>
                    <a:pt x="30402" y="37007"/>
                  </a:cubicBezTo>
                  <a:cubicBezTo>
                    <a:pt x="28538" y="37007"/>
                    <a:pt x="26764" y="37841"/>
                    <a:pt x="25519" y="39149"/>
                  </a:cubicBezTo>
                  <a:cubicBezTo>
                    <a:pt x="25563" y="38414"/>
                    <a:pt x="25456" y="37670"/>
                    <a:pt x="25223" y="36972"/>
                  </a:cubicBezTo>
                  <a:lnTo>
                    <a:pt x="25196" y="36972"/>
                  </a:lnTo>
                  <a:cubicBezTo>
                    <a:pt x="24936" y="36228"/>
                    <a:pt x="24542" y="35538"/>
                    <a:pt x="24031" y="34938"/>
                  </a:cubicBezTo>
                  <a:cubicBezTo>
                    <a:pt x="24455" y="34859"/>
                    <a:pt x="24882" y="34821"/>
                    <a:pt x="25305" y="34821"/>
                  </a:cubicBezTo>
                  <a:close/>
                  <a:moveTo>
                    <a:pt x="106096" y="34617"/>
                  </a:moveTo>
                  <a:cubicBezTo>
                    <a:pt x="106559" y="34617"/>
                    <a:pt x="107026" y="34664"/>
                    <a:pt x="107489" y="34758"/>
                  </a:cubicBezTo>
                  <a:cubicBezTo>
                    <a:pt x="106495" y="35995"/>
                    <a:pt x="105948" y="37563"/>
                    <a:pt x="106127" y="39212"/>
                  </a:cubicBezTo>
                  <a:cubicBezTo>
                    <a:pt x="104873" y="37760"/>
                    <a:pt x="103000" y="36810"/>
                    <a:pt x="101011" y="36810"/>
                  </a:cubicBezTo>
                  <a:cubicBezTo>
                    <a:pt x="102344" y="35398"/>
                    <a:pt x="104192" y="34617"/>
                    <a:pt x="106096" y="34617"/>
                  </a:cubicBezTo>
                  <a:close/>
                  <a:moveTo>
                    <a:pt x="70794" y="30109"/>
                  </a:moveTo>
                  <a:cubicBezTo>
                    <a:pt x="71289" y="30109"/>
                    <a:pt x="71788" y="30161"/>
                    <a:pt x="72283" y="30269"/>
                  </a:cubicBezTo>
                  <a:cubicBezTo>
                    <a:pt x="71289" y="31524"/>
                    <a:pt x="70742" y="33110"/>
                    <a:pt x="70939" y="34785"/>
                  </a:cubicBezTo>
                  <a:lnTo>
                    <a:pt x="70957" y="34785"/>
                  </a:lnTo>
                  <a:cubicBezTo>
                    <a:pt x="71462" y="34672"/>
                    <a:pt x="71973" y="34617"/>
                    <a:pt x="72479" y="34617"/>
                  </a:cubicBezTo>
                  <a:cubicBezTo>
                    <a:pt x="74381" y="34617"/>
                    <a:pt x="76233" y="35395"/>
                    <a:pt x="77570" y="36810"/>
                  </a:cubicBezTo>
                  <a:cubicBezTo>
                    <a:pt x="75527" y="36810"/>
                    <a:pt x="73601" y="37814"/>
                    <a:pt x="72346" y="39337"/>
                  </a:cubicBezTo>
                  <a:cubicBezTo>
                    <a:pt x="72694" y="35639"/>
                    <a:pt x="69398" y="32366"/>
                    <a:pt x="65704" y="32366"/>
                  </a:cubicBezTo>
                  <a:cubicBezTo>
                    <a:pt x="65687" y="32366"/>
                    <a:pt x="65670" y="32366"/>
                    <a:pt x="65653" y="32366"/>
                  </a:cubicBezTo>
                  <a:lnTo>
                    <a:pt x="65653" y="32366"/>
                  </a:lnTo>
                  <a:cubicBezTo>
                    <a:pt x="66994" y="30911"/>
                    <a:pt x="68863" y="30109"/>
                    <a:pt x="70794" y="30109"/>
                  </a:cubicBezTo>
                  <a:close/>
                  <a:moveTo>
                    <a:pt x="35613" y="34809"/>
                  </a:moveTo>
                  <a:cubicBezTo>
                    <a:pt x="36073" y="34809"/>
                    <a:pt x="36537" y="34854"/>
                    <a:pt x="36997" y="34946"/>
                  </a:cubicBezTo>
                  <a:cubicBezTo>
                    <a:pt x="36013" y="36189"/>
                    <a:pt x="35458" y="37762"/>
                    <a:pt x="35634" y="39407"/>
                  </a:cubicBezTo>
                  <a:lnTo>
                    <a:pt x="35634" y="39407"/>
                  </a:lnTo>
                  <a:cubicBezTo>
                    <a:pt x="34388" y="37948"/>
                    <a:pt x="32507" y="36998"/>
                    <a:pt x="30519" y="36998"/>
                  </a:cubicBezTo>
                  <a:cubicBezTo>
                    <a:pt x="31861" y="35584"/>
                    <a:pt x="33709" y="34809"/>
                    <a:pt x="35613" y="34809"/>
                  </a:cubicBezTo>
                  <a:close/>
                  <a:moveTo>
                    <a:pt x="136132" y="32662"/>
                  </a:moveTo>
                  <a:cubicBezTo>
                    <a:pt x="139308" y="32662"/>
                    <a:pt x="142484" y="34740"/>
                    <a:pt x="142525" y="38898"/>
                  </a:cubicBezTo>
                  <a:cubicBezTo>
                    <a:pt x="142046" y="38793"/>
                    <a:pt x="141563" y="38742"/>
                    <a:pt x="141084" y="38742"/>
                  </a:cubicBezTo>
                  <a:cubicBezTo>
                    <a:pt x="139231" y="38742"/>
                    <a:pt x="137433" y="39508"/>
                    <a:pt x="136145" y="40896"/>
                  </a:cubicBezTo>
                  <a:cubicBezTo>
                    <a:pt x="134863" y="39525"/>
                    <a:pt x="133071" y="38737"/>
                    <a:pt x="131190" y="38737"/>
                  </a:cubicBezTo>
                  <a:cubicBezTo>
                    <a:pt x="130706" y="38737"/>
                    <a:pt x="130222" y="38791"/>
                    <a:pt x="129747" y="38898"/>
                  </a:cubicBezTo>
                  <a:cubicBezTo>
                    <a:pt x="129783" y="34740"/>
                    <a:pt x="132957" y="32662"/>
                    <a:pt x="136132" y="32662"/>
                  </a:cubicBezTo>
                  <a:close/>
                  <a:moveTo>
                    <a:pt x="112818" y="32662"/>
                  </a:moveTo>
                  <a:cubicBezTo>
                    <a:pt x="115995" y="32662"/>
                    <a:pt x="119174" y="34740"/>
                    <a:pt x="119218" y="38898"/>
                  </a:cubicBezTo>
                  <a:cubicBezTo>
                    <a:pt x="118738" y="38793"/>
                    <a:pt x="118254" y="38742"/>
                    <a:pt x="117774" y="38742"/>
                  </a:cubicBezTo>
                  <a:cubicBezTo>
                    <a:pt x="115916" y="38742"/>
                    <a:pt x="114117" y="39510"/>
                    <a:pt x="112821" y="40905"/>
                  </a:cubicBezTo>
                  <a:cubicBezTo>
                    <a:pt x="111548" y="39525"/>
                    <a:pt x="109756" y="38746"/>
                    <a:pt x="107874" y="38746"/>
                  </a:cubicBezTo>
                  <a:cubicBezTo>
                    <a:pt x="107391" y="38746"/>
                    <a:pt x="106907" y="38791"/>
                    <a:pt x="106432" y="38898"/>
                  </a:cubicBezTo>
                  <a:cubicBezTo>
                    <a:pt x="106468" y="34740"/>
                    <a:pt x="109642" y="32662"/>
                    <a:pt x="112818" y="32662"/>
                  </a:cubicBezTo>
                  <a:close/>
                  <a:moveTo>
                    <a:pt x="89290" y="32762"/>
                  </a:moveTo>
                  <a:cubicBezTo>
                    <a:pt x="91871" y="32762"/>
                    <a:pt x="94452" y="34136"/>
                    <a:pt x="95348" y="36882"/>
                  </a:cubicBezTo>
                  <a:lnTo>
                    <a:pt x="95375" y="36882"/>
                  </a:lnTo>
                  <a:cubicBezTo>
                    <a:pt x="95572" y="37545"/>
                    <a:pt x="95679" y="38235"/>
                    <a:pt x="95688" y="38934"/>
                  </a:cubicBezTo>
                  <a:cubicBezTo>
                    <a:pt x="95213" y="38832"/>
                    <a:pt x="94735" y="38782"/>
                    <a:pt x="94260" y="38782"/>
                  </a:cubicBezTo>
                  <a:cubicBezTo>
                    <a:pt x="92399" y="38782"/>
                    <a:pt x="90599" y="39549"/>
                    <a:pt x="89299" y="40941"/>
                  </a:cubicBezTo>
                  <a:cubicBezTo>
                    <a:pt x="88018" y="39561"/>
                    <a:pt x="86226" y="38782"/>
                    <a:pt x="84344" y="38782"/>
                  </a:cubicBezTo>
                  <a:cubicBezTo>
                    <a:pt x="83860" y="38782"/>
                    <a:pt x="83376" y="38835"/>
                    <a:pt x="82902" y="38934"/>
                  </a:cubicBezTo>
                  <a:cubicBezTo>
                    <a:pt x="82902" y="38235"/>
                    <a:pt x="83009" y="37545"/>
                    <a:pt x="83215" y="36882"/>
                  </a:cubicBezTo>
                  <a:lnTo>
                    <a:pt x="83233" y="36882"/>
                  </a:lnTo>
                  <a:cubicBezTo>
                    <a:pt x="84129" y="34136"/>
                    <a:pt x="86710" y="32762"/>
                    <a:pt x="89290" y="32762"/>
                  </a:cubicBezTo>
                  <a:close/>
                  <a:moveTo>
                    <a:pt x="42338" y="32863"/>
                  </a:moveTo>
                  <a:cubicBezTo>
                    <a:pt x="45512" y="32863"/>
                    <a:pt x="48684" y="34938"/>
                    <a:pt x="48726" y="39091"/>
                  </a:cubicBezTo>
                  <a:lnTo>
                    <a:pt x="48726" y="39091"/>
                  </a:lnTo>
                  <a:cubicBezTo>
                    <a:pt x="48257" y="38992"/>
                    <a:pt x="47785" y="38943"/>
                    <a:pt x="47316" y="38943"/>
                  </a:cubicBezTo>
                  <a:cubicBezTo>
                    <a:pt x="45455" y="38943"/>
                    <a:pt x="43655" y="39710"/>
                    <a:pt x="42355" y="41102"/>
                  </a:cubicBezTo>
                  <a:cubicBezTo>
                    <a:pt x="41081" y="39730"/>
                    <a:pt x="39293" y="38952"/>
                    <a:pt x="37414" y="38952"/>
                  </a:cubicBezTo>
                  <a:cubicBezTo>
                    <a:pt x="37404" y="38952"/>
                    <a:pt x="37393" y="38952"/>
                    <a:pt x="37382" y="38952"/>
                  </a:cubicBezTo>
                  <a:cubicBezTo>
                    <a:pt x="36898" y="38952"/>
                    <a:pt x="36415" y="38997"/>
                    <a:pt x="35940" y="39104"/>
                  </a:cubicBezTo>
                  <a:cubicBezTo>
                    <a:pt x="35980" y="34944"/>
                    <a:pt x="39160" y="32863"/>
                    <a:pt x="42338" y="32863"/>
                  </a:cubicBezTo>
                  <a:close/>
                  <a:moveTo>
                    <a:pt x="65648" y="32868"/>
                  </a:moveTo>
                  <a:cubicBezTo>
                    <a:pt x="68825" y="32868"/>
                    <a:pt x="72001" y="34946"/>
                    <a:pt x="72041" y="39104"/>
                  </a:cubicBezTo>
                  <a:cubicBezTo>
                    <a:pt x="71563" y="38999"/>
                    <a:pt x="71081" y="38948"/>
                    <a:pt x="70602" y="38948"/>
                  </a:cubicBezTo>
                  <a:cubicBezTo>
                    <a:pt x="68748" y="38948"/>
                    <a:pt x="66949" y="39716"/>
                    <a:pt x="65653" y="41111"/>
                  </a:cubicBezTo>
                  <a:cubicBezTo>
                    <a:pt x="64371" y="39731"/>
                    <a:pt x="62579" y="38952"/>
                    <a:pt x="60697" y="38952"/>
                  </a:cubicBezTo>
                  <a:cubicBezTo>
                    <a:pt x="60214" y="38952"/>
                    <a:pt x="59730" y="38997"/>
                    <a:pt x="59255" y="39104"/>
                  </a:cubicBezTo>
                  <a:cubicBezTo>
                    <a:pt x="59295" y="34946"/>
                    <a:pt x="62472" y="32868"/>
                    <a:pt x="65648" y="32868"/>
                  </a:cubicBezTo>
                  <a:close/>
                  <a:moveTo>
                    <a:pt x="18803" y="32968"/>
                  </a:moveTo>
                  <a:cubicBezTo>
                    <a:pt x="21386" y="32968"/>
                    <a:pt x="23968" y="34342"/>
                    <a:pt x="24864" y="37088"/>
                  </a:cubicBezTo>
                  <a:lnTo>
                    <a:pt x="24882" y="37088"/>
                  </a:lnTo>
                  <a:cubicBezTo>
                    <a:pt x="25088" y="37751"/>
                    <a:pt x="25196" y="38441"/>
                    <a:pt x="25196" y="39140"/>
                  </a:cubicBezTo>
                  <a:cubicBezTo>
                    <a:pt x="24723" y="39038"/>
                    <a:pt x="24246" y="38988"/>
                    <a:pt x="23772" y="38988"/>
                  </a:cubicBezTo>
                  <a:cubicBezTo>
                    <a:pt x="21913" y="38988"/>
                    <a:pt x="20107" y="39755"/>
                    <a:pt x="18807" y="41147"/>
                  </a:cubicBezTo>
                  <a:cubicBezTo>
                    <a:pt x="17526" y="39767"/>
                    <a:pt x="15734" y="38988"/>
                    <a:pt x="13852" y="38988"/>
                  </a:cubicBezTo>
                  <a:cubicBezTo>
                    <a:pt x="13368" y="38988"/>
                    <a:pt x="12884" y="39041"/>
                    <a:pt x="12409" y="39140"/>
                  </a:cubicBezTo>
                  <a:cubicBezTo>
                    <a:pt x="12409" y="38441"/>
                    <a:pt x="12517" y="37751"/>
                    <a:pt x="12723" y="37088"/>
                  </a:cubicBezTo>
                  <a:lnTo>
                    <a:pt x="12741" y="37088"/>
                  </a:lnTo>
                  <a:cubicBezTo>
                    <a:pt x="13637" y="34342"/>
                    <a:pt x="16220" y="32968"/>
                    <a:pt x="18803" y="32968"/>
                  </a:cubicBezTo>
                  <a:close/>
                  <a:moveTo>
                    <a:pt x="117968" y="39112"/>
                  </a:moveTo>
                  <a:cubicBezTo>
                    <a:pt x="118392" y="39112"/>
                    <a:pt x="118820" y="39151"/>
                    <a:pt x="119245" y="39230"/>
                  </a:cubicBezTo>
                  <a:cubicBezTo>
                    <a:pt x="118726" y="39848"/>
                    <a:pt x="118322" y="40565"/>
                    <a:pt x="118063" y="41326"/>
                  </a:cubicBezTo>
                  <a:lnTo>
                    <a:pt x="118063" y="41317"/>
                  </a:lnTo>
                  <a:lnTo>
                    <a:pt x="118054" y="41344"/>
                  </a:lnTo>
                  <a:cubicBezTo>
                    <a:pt x="118054" y="41353"/>
                    <a:pt x="118045" y="41362"/>
                    <a:pt x="118036" y="41380"/>
                  </a:cubicBezTo>
                  <a:cubicBezTo>
                    <a:pt x="117812" y="42061"/>
                    <a:pt x="117713" y="42787"/>
                    <a:pt x="117758" y="43504"/>
                  </a:cubicBezTo>
                  <a:cubicBezTo>
                    <a:pt x="116508" y="42200"/>
                    <a:pt x="114748" y="41362"/>
                    <a:pt x="112888" y="41362"/>
                  </a:cubicBezTo>
                  <a:cubicBezTo>
                    <a:pt x="112869" y="41362"/>
                    <a:pt x="112849" y="41362"/>
                    <a:pt x="112830" y="41362"/>
                  </a:cubicBezTo>
                  <a:cubicBezTo>
                    <a:pt x="114167" y="39915"/>
                    <a:pt x="116034" y="39112"/>
                    <a:pt x="117968" y="39112"/>
                  </a:cubicBezTo>
                  <a:close/>
                  <a:moveTo>
                    <a:pt x="130986" y="39112"/>
                  </a:moveTo>
                  <a:cubicBezTo>
                    <a:pt x="132916" y="39112"/>
                    <a:pt x="134791" y="39915"/>
                    <a:pt x="136136" y="41362"/>
                  </a:cubicBezTo>
                  <a:cubicBezTo>
                    <a:pt x="136116" y="41362"/>
                    <a:pt x="136096" y="41362"/>
                    <a:pt x="136077" y="41362"/>
                  </a:cubicBezTo>
                  <a:cubicBezTo>
                    <a:pt x="134208" y="41362"/>
                    <a:pt x="132440" y="42200"/>
                    <a:pt x="131199" y="43504"/>
                  </a:cubicBezTo>
                  <a:cubicBezTo>
                    <a:pt x="131234" y="42787"/>
                    <a:pt x="131136" y="42070"/>
                    <a:pt x="130912" y="41389"/>
                  </a:cubicBezTo>
                  <a:lnTo>
                    <a:pt x="130912" y="41380"/>
                  </a:lnTo>
                  <a:cubicBezTo>
                    <a:pt x="130912" y="41371"/>
                    <a:pt x="130903" y="41362"/>
                    <a:pt x="130903" y="41344"/>
                  </a:cubicBezTo>
                  <a:cubicBezTo>
                    <a:pt x="130894" y="41335"/>
                    <a:pt x="130903" y="41335"/>
                    <a:pt x="130894" y="41326"/>
                  </a:cubicBezTo>
                  <a:cubicBezTo>
                    <a:pt x="130625" y="40556"/>
                    <a:pt x="130231" y="39848"/>
                    <a:pt x="129711" y="39230"/>
                  </a:cubicBezTo>
                  <a:cubicBezTo>
                    <a:pt x="130135" y="39151"/>
                    <a:pt x="130562" y="39112"/>
                    <a:pt x="130986" y="39112"/>
                  </a:cubicBezTo>
                  <a:close/>
                  <a:moveTo>
                    <a:pt x="84143" y="39166"/>
                  </a:moveTo>
                  <a:cubicBezTo>
                    <a:pt x="86077" y="39166"/>
                    <a:pt x="87946" y="39968"/>
                    <a:pt x="89290" y="41416"/>
                  </a:cubicBezTo>
                  <a:cubicBezTo>
                    <a:pt x="89271" y="41416"/>
                    <a:pt x="89251" y="41416"/>
                    <a:pt x="89231" y="41416"/>
                  </a:cubicBezTo>
                  <a:cubicBezTo>
                    <a:pt x="87362" y="41416"/>
                    <a:pt x="85595" y="42254"/>
                    <a:pt x="84353" y="43557"/>
                  </a:cubicBezTo>
                  <a:cubicBezTo>
                    <a:pt x="84434" y="41963"/>
                    <a:pt x="83851" y="40457"/>
                    <a:pt x="82866" y="39283"/>
                  </a:cubicBezTo>
                  <a:cubicBezTo>
                    <a:pt x="83291" y="39204"/>
                    <a:pt x="83719" y="39166"/>
                    <a:pt x="84143" y="39166"/>
                  </a:cubicBezTo>
                  <a:close/>
                  <a:moveTo>
                    <a:pt x="94430" y="39165"/>
                  </a:moveTo>
                  <a:cubicBezTo>
                    <a:pt x="94857" y="39165"/>
                    <a:pt x="95287" y="39204"/>
                    <a:pt x="95715" y="39283"/>
                  </a:cubicBezTo>
                  <a:cubicBezTo>
                    <a:pt x="94720" y="40466"/>
                    <a:pt x="94138" y="41963"/>
                    <a:pt x="94228" y="43557"/>
                  </a:cubicBezTo>
                  <a:cubicBezTo>
                    <a:pt x="92977" y="42254"/>
                    <a:pt x="91218" y="41416"/>
                    <a:pt x="89350" y="41416"/>
                  </a:cubicBezTo>
                  <a:cubicBezTo>
                    <a:pt x="89330" y="41416"/>
                    <a:pt x="89310" y="41416"/>
                    <a:pt x="89290" y="41416"/>
                  </a:cubicBezTo>
                  <a:cubicBezTo>
                    <a:pt x="90626" y="39963"/>
                    <a:pt x="92497" y="39165"/>
                    <a:pt x="94430" y="39165"/>
                  </a:cubicBezTo>
                  <a:close/>
                  <a:moveTo>
                    <a:pt x="47493" y="39318"/>
                  </a:moveTo>
                  <a:cubicBezTo>
                    <a:pt x="47917" y="39318"/>
                    <a:pt x="48345" y="39357"/>
                    <a:pt x="48771" y="39436"/>
                  </a:cubicBezTo>
                  <a:cubicBezTo>
                    <a:pt x="48242" y="40054"/>
                    <a:pt x="47839" y="40762"/>
                    <a:pt x="47579" y="41523"/>
                  </a:cubicBezTo>
                  <a:cubicBezTo>
                    <a:pt x="47579" y="41532"/>
                    <a:pt x="47579" y="41532"/>
                    <a:pt x="47579" y="41541"/>
                  </a:cubicBezTo>
                  <a:lnTo>
                    <a:pt x="47561" y="41586"/>
                  </a:lnTo>
                  <a:cubicBezTo>
                    <a:pt x="47337" y="42267"/>
                    <a:pt x="47239" y="42984"/>
                    <a:pt x="47275" y="43710"/>
                  </a:cubicBezTo>
                  <a:cubicBezTo>
                    <a:pt x="46033" y="42406"/>
                    <a:pt x="44274" y="41568"/>
                    <a:pt x="42406" y="41568"/>
                  </a:cubicBezTo>
                  <a:cubicBezTo>
                    <a:pt x="42386" y="41568"/>
                    <a:pt x="42366" y="41568"/>
                    <a:pt x="42346" y="41568"/>
                  </a:cubicBezTo>
                  <a:cubicBezTo>
                    <a:pt x="43684" y="40121"/>
                    <a:pt x="45557" y="39318"/>
                    <a:pt x="47493" y="39318"/>
                  </a:cubicBezTo>
                  <a:close/>
                  <a:moveTo>
                    <a:pt x="60506" y="39318"/>
                  </a:moveTo>
                  <a:cubicBezTo>
                    <a:pt x="62442" y="39318"/>
                    <a:pt x="64315" y="40121"/>
                    <a:pt x="65653" y="41568"/>
                  </a:cubicBezTo>
                  <a:cubicBezTo>
                    <a:pt x="65633" y="41568"/>
                    <a:pt x="65613" y="41568"/>
                    <a:pt x="65593" y="41568"/>
                  </a:cubicBezTo>
                  <a:cubicBezTo>
                    <a:pt x="63724" y="41568"/>
                    <a:pt x="61965" y="42398"/>
                    <a:pt x="60715" y="43710"/>
                  </a:cubicBezTo>
                  <a:cubicBezTo>
                    <a:pt x="60751" y="42984"/>
                    <a:pt x="60662" y="42267"/>
                    <a:pt x="60438" y="41586"/>
                  </a:cubicBezTo>
                  <a:cubicBezTo>
                    <a:pt x="60438" y="41577"/>
                    <a:pt x="60429" y="41559"/>
                    <a:pt x="60420" y="41550"/>
                  </a:cubicBezTo>
                  <a:cubicBezTo>
                    <a:pt x="60420" y="41541"/>
                    <a:pt x="60420" y="41532"/>
                    <a:pt x="60411" y="41532"/>
                  </a:cubicBezTo>
                  <a:cubicBezTo>
                    <a:pt x="60151" y="40762"/>
                    <a:pt x="59748" y="40054"/>
                    <a:pt x="59228" y="39436"/>
                  </a:cubicBezTo>
                  <a:cubicBezTo>
                    <a:pt x="59654" y="39357"/>
                    <a:pt x="60082" y="39318"/>
                    <a:pt x="60506" y="39318"/>
                  </a:cubicBezTo>
                  <a:close/>
                  <a:moveTo>
                    <a:pt x="23963" y="39353"/>
                  </a:moveTo>
                  <a:cubicBezTo>
                    <a:pt x="24391" y="39353"/>
                    <a:pt x="24821" y="39392"/>
                    <a:pt x="25250" y="39472"/>
                  </a:cubicBezTo>
                  <a:cubicBezTo>
                    <a:pt x="24255" y="40654"/>
                    <a:pt x="23673" y="42151"/>
                    <a:pt x="23753" y="43746"/>
                  </a:cubicBezTo>
                  <a:cubicBezTo>
                    <a:pt x="22512" y="42442"/>
                    <a:pt x="20744" y="41604"/>
                    <a:pt x="18884" y="41604"/>
                  </a:cubicBezTo>
                  <a:cubicBezTo>
                    <a:pt x="18864" y="41604"/>
                    <a:pt x="18845" y="41604"/>
                    <a:pt x="18825" y="41604"/>
                  </a:cubicBezTo>
                  <a:cubicBezTo>
                    <a:pt x="18805" y="41604"/>
                    <a:pt x="18786" y="41604"/>
                    <a:pt x="18766" y="41604"/>
                  </a:cubicBezTo>
                  <a:cubicBezTo>
                    <a:pt x="16897" y="41604"/>
                    <a:pt x="15129" y="42442"/>
                    <a:pt x="13888" y="43746"/>
                  </a:cubicBezTo>
                  <a:cubicBezTo>
                    <a:pt x="13951" y="42160"/>
                    <a:pt x="13368" y="40663"/>
                    <a:pt x="12382" y="39480"/>
                  </a:cubicBezTo>
                  <a:lnTo>
                    <a:pt x="12391" y="39472"/>
                  </a:lnTo>
                  <a:cubicBezTo>
                    <a:pt x="12820" y="39392"/>
                    <a:pt x="13250" y="39353"/>
                    <a:pt x="13678" y="39353"/>
                  </a:cubicBezTo>
                  <a:cubicBezTo>
                    <a:pt x="15611" y="39353"/>
                    <a:pt x="17482" y="40150"/>
                    <a:pt x="18825" y="41595"/>
                  </a:cubicBezTo>
                  <a:cubicBezTo>
                    <a:pt x="20161" y="40150"/>
                    <a:pt x="22031" y="39353"/>
                    <a:pt x="23963" y="39353"/>
                  </a:cubicBezTo>
                  <a:close/>
                  <a:moveTo>
                    <a:pt x="107663" y="39105"/>
                  </a:moveTo>
                  <a:cubicBezTo>
                    <a:pt x="109597" y="39105"/>
                    <a:pt x="111471" y="39906"/>
                    <a:pt x="112812" y="41353"/>
                  </a:cubicBezTo>
                  <a:cubicBezTo>
                    <a:pt x="112793" y="41353"/>
                    <a:pt x="112774" y="41353"/>
                    <a:pt x="112756" y="41353"/>
                  </a:cubicBezTo>
                  <a:cubicBezTo>
                    <a:pt x="110769" y="41353"/>
                    <a:pt x="108902" y="42299"/>
                    <a:pt x="107650" y="43755"/>
                  </a:cubicBezTo>
                  <a:lnTo>
                    <a:pt x="107650" y="43755"/>
                  </a:lnTo>
                  <a:cubicBezTo>
                    <a:pt x="107803" y="42088"/>
                    <a:pt x="107211" y="40511"/>
                    <a:pt x="106172" y="39274"/>
                  </a:cubicBezTo>
                  <a:lnTo>
                    <a:pt x="106172" y="39265"/>
                  </a:lnTo>
                  <a:cubicBezTo>
                    <a:pt x="106668" y="39158"/>
                    <a:pt x="107167" y="39105"/>
                    <a:pt x="107663" y="39105"/>
                  </a:cubicBezTo>
                  <a:close/>
                  <a:moveTo>
                    <a:pt x="37187" y="39310"/>
                  </a:moveTo>
                  <a:cubicBezTo>
                    <a:pt x="39118" y="39310"/>
                    <a:pt x="40989" y="40106"/>
                    <a:pt x="42328" y="41559"/>
                  </a:cubicBezTo>
                  <a:cubicBezTo>
                    <a:pt x="42310" y="41559"/>
                    <a:pt x="42291" y="41559"/>
                    <a:pt x="42273" y="41559"/>
                  </a:cubicBezTo>
                  <a:cubicBezTo>
                    <a:pt x="40286" y="41559"/>
                    <a:pt x="38419" y="42505"/>
                    <a:pt x="37167" y="43952"/>
                  </a:cubicBezTo>
                  <a:cubicBezTo>
                    <a:pt x="37320" y="42294"/>
                    <a:pt x="36728" y="40708"/>
                    <a:pt x="35689" y="39480"/>
                  </a:cubicBezTo>
                  <a:lnTo>
                    <a:pt x="35689" y="39472"/>
                  </a:lnTo>
                  <a:cubicBezTo>
                    <a:pt x="36187" y="39363"/>
                    <a:pt x="36689" y="39310"/>
                    <a:pt x="37187" y="39310"/>
                  </a:cubicBezTo>
                  <a:close/>
                  <a:moveTo>
                    <a:pt x="124475" y="37261"/>
                  </a:moveTo>
                  <a:cubicBezTo>
                    <a:pt x="127048" y="37261"/>
                    <a:pt x="129621" y="38627"/>
                    <a:pt x="130527" y="41362"/>
                  </a:cubicBezTo>
                  <a:cubicBezTo>
                    <a:pt x="130751" y="42043"/>
                    <a:pt x="130867" y="42760"/>
                    <a:pt x="130867" y="43486"/>
                  </a:cubicBezTo>
                  <a:cubicBezTo>
                    <a:pt x="130392" y="43384"/>
                    <a:pt x="129914" y="43334"/>
                    <a:pt x="129439" y="43334"/>
                  </a:cubicBezTo>
                  <a:cubicBezTo>
                    <a:pt x="127578" y="43334"/>
                    <a:pt x="125778" y="44101"/>
                    <a:pt x="124478" y="45493"/>
                  </a:cubicBezTo>
                  <a:cubicBezTo>
                    <a:pt x="123206" y="44113"/>
                    <a:pt x="121405" y="43333"/>
                    <a:pt x="119532" y="43333"/>
                  </a:cubicBezTo>
                  <a:cubicBezTo>
                    <a:pt x="119039" y="43333"/>
                    <a:pt x="118555" y="43387"/>
                    <a:pt x="118089" y="43486"/>
                  </a:cubicBezTo>
                  <a:cubicBezTo>
                    <a:pt x="118089" y="42760"/>
                    <a:pt x="118197" y="42034"/>
                    <a:pt x="118430" y="41344"/>
                  </a:cubicBezTo>
                  <a:cubicBezTo>
                    <a:pt x="119339" y="38623"/>
                    <a:pt x="121907" y="37261"/>
                    <a:pt x="124475" y="37261"/>
                  </a:cubicBezTo>
                  <a:close/>
                  <a:moveTo>
                    <a:pt x="77632" y="37306"/>
                  </a:moveTo>
                  <a:cubicBezTo>
                    <a:pt x="80806" y="37306"/>
                    <a:pt x="83980" y="39382"/>
                    <a:pt x="84022" y="43538"/>
                  </a:cubicBezTo>
                  <a:lnTo>
                    <a:pt x="84022" y="43538"/>
                  </a:lnTo>
                  <a:cubicBezTo>
                    <a:pt x="83549" y="43437"/>
                    <a:pt x="83074" y="43388"/>
                    <a:pt x="82603" y="43388"/>
                  </a:cubicBezTo>
                  <a:cubicBezTo>
                    <a:pt x="80742" y="43388"/>
                    <a:pt x="78941" y="44154"/>
                    <a:pt x="77642" y="45547"/>
                  </a:cubicBezTo>
                  <a:cubicBezTo>
                    <a:pt x="76360" y="44167"/>
                    <a:pt x="74568" y="43387"/>
                    <a:pt x="72687" y="43387"/>
                  </a:cubicBezTo>
                  <a:cubicBezTo>
                    <a:pt x="72203" y="43387"/>
                    <a:pt x="71719" y="43441"/>
                    <a:pt x="71244" y="43540"/>
                  </a:cubicBezTo>
                  <a:cubicBezTo>
                    <a:pt x="71280" y="39385"/>
                    <a:pt x="74456" y="37306"/>
                    <a:pt x="77632" y="37306"/>
                  </a:cubicBezTo>
                  <a:close/>
                  <a:moveTo>
                    <a:pt x="100947" y="37306"/>
                  </a:moveTo>
                  <a:cubicBezTo>
                    <a:pt x="104122" y="37306"/>
                    <a:pt x="107296" y="39383"/>
                    <a:pt x="107337" y="43540"/>
                  </a:cubicBezTo>
                  <a:cubicBezTo>
                    <a:pt x="106864" y="43438"/>
                    <a:pt x="106386" y="43388"/>
                    <a:pt x="105913" y="43388"/>
                  </a:cubicBezTo>
                  <a:cubicBezTo>
                    <a:pt x="104054" y="43388"/>
                    <a:pt x="102249" y="44154"/>
                    <a:pt x="100957" y="45547"/>
                  </a:cubicBezTo>
                  <a:cubicBezTo>
                    <a:pt x="99676" y="44167"/>
                    <a:pt x="97883" y="43387"/>
                    <a:pt x="96002" y="43387"/>
                  </a:cubicBezTo>
                  <a:cubicBezTo>
                    <a:pt x="95518" y="43387"/>
                    <a:pt x="95034" y="43441"/>
                    <a:pt x="94559" y="43540"/>
                  </a:cubicBezTo>
                  <a:cubicBezTo>
                    <a:pt x="94595" y="39385"/>
                    <a:pt x="97771" y="37306"/>
                    <a:pt x="100947" y="37306"/>
                  </a:cubicBezTo>
                  <a:close/>
                  <a:moveTo>
                    <a:pt x="54009" y="37465"/>
                  </a:moveTo>
                  <a:cubicBezTo>
                    <a:pt x="56582" y="37465"/>
                    <a:pt x="59156" y="38830"/>
                    <a:pt x="60061" y="41559"/>
                  </a:cubicBezTo>
                  <a:cubicBezTo>
                    <a:pt x="60285" y="42249"/>
                    <a:pt x="60393" y="42966"/>
                    <a:pt x="60393" y="43692"/>
                  </a:cubicBezTo>
                  <a:cubicBezTo>
                    <a:pt x="59920" y="43590"/>
                    <a:pt x="59442" y="43540"/>
                    <a:pt x="58969" y="43540"/>
                  </a:cubicBezTo>
                  <a:cubicBezTo>
                    <a:pt x="57110" y="43540"/>
                    <a:pt x="55305" y="44307"/>
                    <a:pt x="54013" y="45699"/>
                  </a:cubicBezTo>
                  <a:cubicBezTo>
                    <a:pt x="52739" y="44318"/>
                    <a:pt x="50951" y="43539"/>
                    <a:pt x="49072" y="43539"/>
                  </a:cubicBezTo>
                  <a:cubicBezTo>
                    <a:pt x="49061" y="43539"/>
                    <a:pt x="49051" y="43540"/>
                    <a:pt x="49040" y="43540"/>
                  </a:cubicBezTo>
                  <a:cubicBezTo>
                    <a:pt x="48556" y="43540"/>
                    <a:pt x="48072" y="43593"/>
                    <a:pt x="47597" y="43692"/>
                  </a:cubicBezTo>
                  <a:cubicBezTo>
                    <a:pt x="47597" y="42966"/>
                    <a:pt x="47714" y="42249"/>
                    <a:pt x="47938" y="41559"/>
                  </a:cubicBezTo>
                  <a:lnTo>
                    <a:pt x="47956" y="41550"/>
                  </a:lnTo>
                  <a:cubicBezTo>
                    <a:pt x="48865" y="38827"/>
                    <a:pt x="51437" y="37465"/>
                    <a:pt x="54009" y="37465"/>
                  </a:cubicBezTo>
                  <a:close/>
                  <a:moveTo>
                    <a:pt x="7163" y="37500"/>
                  </a:moveTo>
                  <a:cubicBezTo>
                    <a:pt x="10339" y="37500"/>
                    <a:pt x="13516" y="39579"/>
                    <a:pt x="13556" y="43737"/>
                  </a:cubicBezTo>
                  <a:cubicBezTo>
                    <a:pt x="13079" y="43632"/>
                    <a:pt x="12598" y="43582"/>
                    <a:pt x="12120" y="43582"/>
                  </a:cubicBezTo>
                  <a:cubicBezTo>
                    <a:pt x="10263" y="43582"/>
                    <a:pt x="8460" y="44350"/>
                    <a:pt x="7163" y="45739"/>
                  </a:cubicBezTo>
                  <a:lnTo>
                    <a:pt x="7163" y="45739"/>
                  </a:lnTo>
                  <a:cubicBezTo>
                    <a:pt x="5882" y="44362"/>
                    <a:pt x="4092" y="43584"/>
                    <a:pt x="2212" y="43584"/>
                  </a:cubicBezTo>
                  <a:cubicBezTo>
                    <a:pt x="1728" y="43584"/>
                    <a:pt x="1245" y="43638"/>
                    <a:pt x="770" y="43737"/>
                  </a:cubicBezTo>
                  <a:cubicBezTo>
                    <a:pt x="810" y="39579"/>
                    <a:pt x="3987" y="37500"/>
                    <a:pt x="7163" y="37500"/>
                  </a:cubicBezTo>
                  <a:close/>
                  <a:moveTo>
                    <a:pt x="30463" y="37509"/>
                  </a:moveTo>
                  <a:cubicBezTo>
                    <a:pt x="33636" y="37509"/>
                    <a:pt x="36811" y="39587"/>
                    <a:pt x="36854" y="43742"/>
                  </a:cubicBezTo>
                  <a:lnTo>
                    <a:pt x="36854" y="43742"/>
                  </a:lnTo>
                  <a:cubicBezTo>
                    <a:pt x="36384" y="43642"/>
                    <a:pt x="35912" y="43594"/>
                    <a:pt x="35443" y="43594"/>
                  </a:cubicBezTo>
                  <a:cubicBezTo>
                    <a:pt x="33580" y="43594"/>
                    <a:pt x="31775" y="44360"/>
                    <a:pt x="30483" y="45753"/>
                  </a:cubicBezTo>
                  <a:cubicBezTo>
                    <a:pt x="29201" y="44373"/>
                    <a:pt x="27409" y="43593"/>
                    <a:pt x="25528" y="43593"/>
                  </a:cubicBezTo>
                  <a:cubicBezTo>
                    <a:pt x="25044" y="43593"/>
                    <a:pt x="24560" y="43638"/>
                    <a:pt x="24085" y="43746"/>
                  </a:cubicBezTo>
                  <a:cubicBezTo>
                    <a:pt x="24116" y="39588"/>
                    <a:pt x="27288" y="37509"/>
                    <a:pt x="30463" y="37509"/>
                  </a:cubicBezTo>
                  <a:close/>
                  <a:moveTo>
                    <a:pt x="119327" y="43718"/>
                  </a:moveTo>
                  <a:cubicBezTo>
                    <a:pt x="121267" y="43718"/>
                    <a:pt x="123141" y="44520"/>
                    <a:pt x="124478" y="45968"/>
                  </a:cubicBezTo>
                  <a:cubicBezTo>
                    <a:pt x="124458" y="45968"/>
                    <a:pt x="124439" y="45968"/>
                    <a:pt x="124419" y="45968"/>
                  </a:cubicBezTo>
                  <a:cubicBezTo>
                    <a:pt x="122550" y="45968"/>
                    <a:pt x="120782" y="46806"/>
                    <a:pt x="119541" y="48109"/>
                  </a:cubicBezTo>
                  <a:cubicBezTo>
                    <a:pt x="119622" y="46514"/>
                    <a:pt x="119039" y="45018"/>
                    <a:pt x="118045" y="43835"/>
                  </a:cubicBezTo>
                  <a:cubicBezTo>
                    <a:pt x="118472" y="43756"/>
                    <a:pt x="118901" y="43718"/>
                    <a:pt x="119327" y="43718"/>
                  </a:cubicBezTo>
                  <a:close/>
                  <a:moveTo>
                    <a:pt x="129624" y="43718"/>
                  </a:moveTo>
                  <a:cubicBezTo>
                    <a:pt x="130049" y="43718"/>
                    <a:pt x="130477" y="43756"/>
                    <a:pt x="130903" y="43835"/>
                  </a:cubicBezTo>
                  <a:cubicBezTo>
                    <a:pt x="129908" y="45018"/>
                    <a:pt x="129326" y="46523"/>
                    <a:pt x="129415" y="48109"/>
                  </a:cubicBezTo>
                  <a:cubicBezTo>
                    <a:pt x="128165" y="46806"/>
                    <a:pt x="126397" y="45968"/>
                    <a:pt x="124537" y="45968"/>
                  </a:cubicBezTo>
                  <a:cubicBezTo>
                    <a:pt x="124517" y="45968"/>
                    <a:pt x="124498" y="45968"/>
                    <a:pt x="124478" y="45968"/>
                  </a:cubicBezTo>
                  <a:cubicBezTo>
                    <a:pt x="125815" y="44520"/>
                    <a:pt x="127689" y="43718"/>
                    <a:pt x="129624" y="43718"/>
                  </a:cubicBezTo>
                  <a:close/>
                  <a:moveTo>
                    <a:pt x="82779" y="43762"/>
                  </a:moveTo>
                  <a:cubicBezTo>
                    <a:pt x="83204" y="43762"/>
                    <a:pt x="83632" y="43801"/>
                    <a:pt x="84057" y="43880"/>
                  </a:cubicBezTo>
                  <a:cubicBezTo>
                    <a:pt x="83063" y="45063"/>
                    <a:pt x="82480" y="46559"/>
                    <a:pt x="82561" y="48154"/>
                  </a:cubicBezTo>
                  <a:cubicBezTo>
                    <a:pt x="81320" y="46851"/>
                    <a:pt x="79552" y="46012"/>
                    <a:pt x="77683" y="46012"/>
                  </a:cubicBezTo>
                  <a:cubicBezTo>
                    <a:pt x="77666" y="46012"/>
                    <a:pt x="77650" y="46012"/>
                    <a:pt x="77633" y="46013"/>
                  </a:cubicBezTo>
                  <a:lnTo>
                    <a:pt x="77633" y="46013"/>
                  </a:lnTo>
                  <a:cubicBezTo>
                    <a:pt x="78970" y="44565"/>
                    <a:pt x="80844" y="43762"/>
                    <a:pt x="82779" y="43762"/>
                  </a:cubicBezTo>
                  <a:close/>
                  <a:moveTo>
                    <a:pt x="59124" y="43911"/>
                  </a:moveTo>
                  <a:cubicBezTo>
                    <a:pt x="59554" y="43911"/>
                    <a:pt x="59988" y="43951"/>
                    <a:pt x="60420" y="44032"/>
                  </a:cubicBezTo>
                  <a:cubicBezTo>
                    <a:pt x="59425" y="45224"/>
                    <a:pt x="58843" y="46721"/>
                    <a:pt x="58932" y="48316"/>
                  </a:cubicBezTo>
                  <a:lnTo>
                    <a:pt x="58923" y="48307"/>
                  </a:lnTo>
                  <a:cubicBezTo>
                    <a:pt x="57682" y="47003"/>
                    <a:pt x="55914" y="46165"/>
                    <a:pt x="54045" y="46165"/>
                  </a:cubicBezTo>
                  <a:cubicBezTo>
                    <a:pt x="54026" y="46165"/>
                    <a:pt x="54006" y="46165"/>
                    <a:pt x="53986" y="46165"/>
                  </a:cubicBezTo>
                  <a:cubicBezTo>
                    <a:pt x="53966" y="46165"/>
                    <a:pt x="53947" y="46165"/>
                    <a:pt x="53927" y="46165"/>
                  </a:cubicBezTo>
                  <a:cubicBezTo>
                    <a:pt x="52067" y="46165"/>
                    <a:pt x="50299" y="47003"/>
                    <a:pt x="49049" y="48307"/>
                  </a:cubicBezTo>
                  <a:cubicBezTo>
                    <a:pt x="49138" y="46712"/>
                    <a:pt x="48556" y="45206"/>
                    <a:pt x="47561" y="44032"/>
                  </a:cubicBezTo>
                  <a:cubicBezTo>
                    <a:pt x="47990" y="43953"/>
                    <a:pt x="48420" y="43914"/>
                    <a:pt x="48848" y="43914"/>
                  </a:cubicBezTo>
                  <a:cubicBezTo>
                    <a:pt x="50781" y="43914"/>
                    <a:pt x="52652" y="44711"/>
                    <a:pt x="53995" y="46156"/>
                  </a:cubicBezTo>
                  <a:cubicBezTo>
                    <a:pt x="55328" y="44713"/>
                    <a:pt x="57194" y="43911"/>
                    <a:pt x="59124" y="43911"/>
                  </a:cubicBezTo>
                  <a:close/>
                  <a:moveTo>
                    <a:pt x="25317" y="43968"/>
                  </a:moveTo>
                  <a:cubicBezTo>
                    <a:pt x="27250" y="43968"/>
                    <a:pt x="29122" y="44764"/>
                    <a:pt x="30465" y="46210"/>
                  </a:cubicBezTo>
                  <a:lnTo>
                    <a:pt x="30465" y="46210"/>
                  </a:lnTo>
                  <a:cubicBezTo>
                    <a:pt x="30462" y="46210"/>
                    <a:pt x="30459" y="46210"/>
                    <a:pt x="30456" y="46210"/>
                  </a:cubicBezTo>
                  <a:cubicBezTo>
                    <a:pt x="30446" y="46210"/>
                    <a:pt x="30436" y="46210"/>
                    <a:pt x="30426" y="46210"/>
                  </a:cubicBezTo>
                  <a:cubicBezTo>
                    <a:pt x="28546" y="46210"/>
                    <a:pt x="26775" y="47041"/>
                    <a:pt x="25519" y="48351"/>
                  </a:cubicBezTo>
                  <a:cubicBezTo>
                    <a:pt x="25608" y="46765"/>
                    <a:pt x="25026" y="45269"/>
                    <a:pt x="24031" y="44086"/>
                  </a:cubicBezTo>
                  <a:cubicBezTo>
                    <a:pt x="24460" y="44007"/>
                    <a:pt x="24890" y="43968"/>
                    <a:pt x="25317" y="43968"/>
                  </a:cubicBezTo>
                  <a:close/>
                  <a:moveTo>
                    <a:pt x="106094" y="43751"/>
                  </a:moveTo>
                  <a:cubicBezTo>
                    <a:pt x="106570" y="43751"/>
                    <a:pt x="107049" y="43799"/>
                    <a:pt x="107525" y="43898"/>
                  </a:cubicBezTo>
                  <a:cubicBezTo>
                    <a:pt x="106512" y="45161"/>
                    <a:pt x="105939" y="46747"/>
                    <a:pt x="106127" y="48423"/>
                  </a:cubicBezTo>
                  <a:lnTo>
                    <a:pt x="106118" y="48414"/>
                  </a:lnTo>
                  <a:cubicBezTo>
                    <a:pt x="104866" y="46958"/>
                    <a:pt x="102990" y="46012"/>
                    <a:pt x="100995" y="46012"/>
                  </a:cubicBezTo>
                  <a:cubicBezTo>
                    <a:pt x="100976" y="46012"/>
                    <a:pt x="100958" y="46013"/>
                    <a:pt x="100939" y="46013"/>
                  </a:cubicBezTo>
                  <a:cubicBezTo>
                    <a:pt x="100919" y="46012"/>
                    <a:pt x="100899" y="46012"/>
                    <a:pt x="100879" y="46012"/>
                  </a:cubicBezTo>
                  <a:cubicBezTo>
                    <a:pt x="99020" y="46012"/>
                    <a:pt x="97252" y="46842"/>
                    <a:pt x="96011" y="48154"/>
                  </a:cubicBezTo>
                  <a:cubicBezTo>
                    <a:pt x="96091" y="46559"/>
                    <a:pt x="95509" y="45054"/>
                    <a:pt x="94514" y="43880"/>
                  </a:cubicBezTo>
                  <a:cubicBezTo>
                    <a:pt x="94946" y="43798"/>
                    <a:pt x="95380" y="43758"/>
                    <a:pt x="95811" y="43758"/>
                  </a:cubicBezTo>
                  <a:cubicBezTo>
                    <a:pt x="97740" y="43758"/>
                    <a:pt x="99607" y="44561"/>
                    <a:pt x="100948" y="46004"/>
                  </a:cubicBezTo>
                  <a:cubicBezTo>
                    <a:pt x="102286" y="44551"/>
                    <a:pt x="104160" y="43751"/>
                    <a:pt x="106094" y="43751"/>
                  </a:cubicBezTo>
                  <a:close/>
                  <a:moveTo>
                    <a:pt x="70812" y="39306"/>
                  </a:moveTo>
                  <a:cubicBezTo>
                    <a:pt x="71289" y="39306"/>
                    <a:pt x="71770" y="39355"/>
                    <a:pt x="72248" y="39454"/>
                  </a:cubicBezTo>
                  <a:cubicBezTo>
                    <a:pt x="71271" y="40699"/>
                    <a:pt x="70742" y="42276"/>
                    <a:pt x="70939" y="43925"/>
                  </a:cubicBezTo>
                  <a:cubicBezTo>
                    <a:pt x="71449" y="43811"/>
                    <a:pt x="71962" y="43756"/>
                    <a:pt x="72472" y="43756"/>
                  </a:cubicBezTo>
                  <a:cubicBezTo>
                    <a:pt x="74409" y="43756"/>
                    <a:pt x="76285" y="44558"/>
                    <a:pt x="77633" y="46013"/>
                  </a:cubicBezTo>
                  <a:lnTo>
                    <a:pt x="77633" y="46013"/>
                  </a:lnTo>
                  <a:cubicBezTo>
                    <a:pt x="77630" y="46013"/>
                    <a:pt x="77627" y="46013"/>
                    <a:pt x="77624" y="46013"/>
                  </a:cubicBezTo>
                  <a:cubicBezTo>
                    <a:pt x="77606" y="46013"/>
                    <a:pt x="77588" y="46012"/>
                    <a:pt x="77570" y="46012"/>
                  </a:cubicBezTo>
                  <a:cubicBezTo>
                    <a:pt x="75529" y="46012"/>
                    <a:pt x="73598" y="47021"/>
                    <a:pt x="72346" y="48540"/>
                  </a:cubicBezTo>
                  <a:cubicBezTo>
                    <a:pt x="72703" y="44850"/>
                    <a:pt x="69416" y="41568"/>
                    <a:pt x="65713" y="41568"/>
                  </a:cubicBezTo>
                  <a:cubicBezTo>
                    <a:pt x="65693" y="41568"/>
                    <a:pt x="65673" y="41568"/>
                    <a:pt x="65653" y="41568"/>
                  </a:cubicBezTo>
                  <a:lnTo>
                    <a:pt x="65653" y="41559"/>
                  </a:lnTo>
                  <a:cubicBezTo>
                    <a:pt x="66997" y="40107"/>
                    <a:pt x="68873" y="39306"/>
                    <a:pt x="70812" y="39306"/>
                  </a:cubicBezTo>
                  <a:close/>
                  <a:moveTo>
                    <a:pt x="35618" y="43957"/>
                  </a:moveTo>
                  <a:cubicBezTo>
                    <a:pt x="36091" y="43957"/>
                    <a:pt x="36568" y="44006"/>
                    <a:pt x="37042" y="44104"/>
                  </a:cubicBezTo>
                  <a:cubicBezTo>
                    <a:pt x="36020" y="45350"/>
                    <a:pt x="35456" y="46945"/>
                    <a:pt x="35635" y="48620"/>
                  </a:cubicBezTo>
                  <a:cubicBezTo>
                    <a:pt x="34383" y="47164"/>
                    <a:pt x="32507" y="46210"/>
                    <a:pt x="30511" y="46210"/>
                  </a:cubicBezTo>
                  <a:cubicBezTo>
                    <a:pt x="30496" y="46210"/>
                    <a:pt x="30480" y="46210"/>
                    <a:pt x="30465" y="46210"/>
                  </a:cubicBezTo>
                  <a:lnTo>
                    <a:pt x="30465" y="46210"/>
                  </a:lnTo>
                  <a:cubicBezTo>
                    <a:pt x="31804" y="44762"/>
                    <a:pt x="33682" y="43957"/>
                    <a:pt x="35618" y="43957"/>
                  </a:cubicBezTo>
                  <a:close/>
                  <a:moveTo>
                    <a:pt x="112822" y="41864"/>
                  </a:moveTo>
                  <a:cubicBezTo>
                    <a:pt x="115997" y="41864"/>
                    <a:pt x="119174" y="43943"/>
                    <a:pt x="119218" y="48100"/>
                  </a:cubicBezTo>
                  <a:cubicBezTo>
                    <a:pt x="118743" y="47999"/>
                    <a:pt x="118265" y="47949"/>
                    <a:pt x="117790" y="47949"/>
                  </a:cubicBezTo>
                  <a:cubicBezTo>
                    <a:pt x="115926" y="47949"/>
                    <a:pt x="114120" y="48715"/>
                    <a:pt x="112821" y="50108"/>
                  </a:cubicBezTo>
                  <a:cubicBezTo>
                    <a:pt x="111548" y="48728"/>
                    <a:pt x="109756" y="47948"/>
                    <a:pt x="107874" y="47948"/>
                  </a:cubicBezTo>
                  <a:cubicBezTo>
                    <a:pt x="107391" y="47948"/>
                    <a:pt x="106907" y="48002"/>
                    <a:pt x="106432" y="48100"/>
                  </a:cubicBezTo>
                  <a:cubicBezTo>
                    <a:pt x="106472" y="43943"/>
                    <a:pt x="109646" y="41864"/>
                    <a:pt x="112822" y="41864"/>
                  </a:cubicBezTo>
                  <a:close/>
                  <a:moveTo>
                    <a:pt x="136132" y="41864"/>
                  </a:moveTo>
                  <a:cubicBezTo>
                    <a:pt x="139308" y="41864"/>
                    <a:pt x="142484" y="43943"/>
                    <a:pt x="142525" y="48100"/>
                  </a:cubicBezTo>
                  <a:cubicBezTo>
                    <a:pt x="142051" y="47999"/>
                    <a:pt x="141574" y="47949"/>
                    <a:pt x="141100" y="47949"/>
                  </a:cubicBezTo>
                  <a:cubicBezTo>
                    <a:pt x="139242" y="47949"/>
                    <a:pt x="137437" y="48715"/>
                    <a:pt x="136145" y="50108"/>
                  </a:cubicBezTo>
                  <a:cubicBezTo>
                    <a:pt x="134863" y="48728"/>
                    <a:pt x="133071" y="47948"/>
                    <a:pt x="131190" y="47948"/>
                  </a:cubicBezTo>
                  <a:cubicBezTo>
                    <a:pt x="130706" y="47948"/>
                    <a:pt x="130222" y="48002"/>
                    <a:pt x="129747" y="48100"/>
                  </a:cubicBezTo>
                  <a:cubicBezTo>
                    <a:pt x="129783" y="43943"/>
                    <a:pt x="132957" y="41864"/>
                    <a:pt x="136132" y="41864"/>
                  </a:cubicBezTo>
                  <a:close/>
                  <a:moveTo>
                    <a:pt x="89293" y="41912"/>
                  </a:moveTo>
                  <a:cubicBezTo>
                    <a:pt x="92468" y="41912"/>
                    <a:pt x="95642" y="43988"/>
                    <a:pt x="95679" y="48143"/>
                  </a:cubicBezTo>
                  <a:lnTo>
                    <a:pt x="95679" y="48143"/>
                  </a:lnTo>
                  <a:cubicBezTo>
                    <a:pt x="95207" y="48043"/>
                    <a:pt x="94732" y="47994"/>
                    <a:pt x="94260" y="47994"/>
                  </a:cubicBezTo>
                  <a:cubicBezTo>
                    <a:pt x="92399" y="47994"/>
                    <a:pt x="90599" y="48760"/>
                    <a:pt x="89299" y="50152"/>
                  </a:cubicBezTo>
                  <a:cubicBezTo>
                    <a:pt x="88018" y="48773"/>
                    <a:pt x="86226" y="47993"/>
                    <a:pt x="84344" y="47993"/>
                  </a:cubicBezTo>
                  <a:cubicBezTo>
                    <a:pt x="83860" y="47993"/>
                    <a:pt x="83376" y="48047"/>
                    <a:pt x="82902" y="48145"/>
                  </a:cubicBezTo>
                  <a:cubicBezTo>
                    <a:pt x="82937" y="43991"/>
                    <a:pt x="86116" y="41912"/>
                    <a:pt x="89293" y="41912"/>
                  </a:cubicBezTo>
                  <a:close/>
                  <a:moveTo>
                    <a:pt x="42335" y="42067"/>
                  </a:moveTo>
                  <a:cubicBezTo>
                    <a:pt x="45509" y="42067"/>
                    <a:pt x="48681" y="44143"/>
                    <a:pt x="48726" y="48298"/>
                  </a:cubicBezTo>
                  <a:lnTo>
                    <a:pt x="48726" y="48298"/>
                  </a:lnTo>
                  <a:cubicBezTo>
                    <a:pt x="48251" y="48196"/>
                    <a:pt x="47772" y="48146"/>
                    <a:pt x="47298" y="48146"/>
                  </a:cubicBezTo>
                  <a:cubicBezTo>
                    <a:pt x="45434" y="48146"/>
                    <a:pt x="43630" y="48912"/>
                    <a:pt x="42337" y="50305"/>
                  </a:cubicBezTo>
                  <a:cubicBezTo>
                    <a:pt x="41056" y="48925"/>
                    <a:pt x="39264" y="48145"/>
                    <a:pt x="37382" y="48145"/>
                  </a:cubicBezTo>
                  <a:cubicBezTo>
                    <a:pt x="36898" y="48145"/>
                    <a:pt x="36415" y="48199"/>
                    <a:pt x="35940" y="48307"/>
                  </a:cubicBezTo>
                  <a:cubicBezTo>
                    <a:pt x="35980" y="44148"/>
                    <a:pt x="39158" y="42067"/>
                    <a:pt x="42335" y="42067"/>
                  </a:cubicBezTo>
                  <a:close/>
                  <a:moveTo>
                    <a:pt x="65651" y="42067"/>
                  </a:moveTo>
                  <a:cubicBezTo>
                    <a:pt x="68826" y="42067"/>
                    <a:pt x="72001" y="44146"/>
                    <a:pt x="72041" y="48307"/>
                  </a:cubicBezTo>
                  <a:cubicBezTo>
                    <a:pt x="71563" y="48202"/>
                    <a:pt x="71080" y="48150"/>
                    <a:pt x="70601" y="48150"/>
                  </a:cubicBezTo>
                  <a:cubicBezTo>
                    <a:pt x="68748" y="48150"/>
                    <a:pt x="66948" y="48916"/>
                    <a:pt x="65653" y="50305"/>
                  </a:cubicBezTo>
                  <a:cubicBezTo>
                    <a:pt x="64371" y="48934"/>
                    <a:pt x="62579" y="48145"/>
                    <a:pt x="60697" y="48145"/>
                  </a:cubicBezTo>
                  <a:cubicBezTo>
                    <a:pt x="60214" y="48145"/>
                    <a:pt x="59730" y="48199"/>
                    <a:pt x="59255" y="48307"/>
                  </a:cubicBezTo>
                  <a:cubicBezTo>
                    <a:pt x="59295" y="44148"/>
                    <a:pt x="62473" y="42067"/>
                    <a:pt x="65651" y="42067"/>
                  </a:cubicBezTo>
                  <a:close/>
                  <a:moveTo>
                    <a:pt x="18806" y="42117"/>
                  </a:moveTo>
                  <a:cubicBezTo>
                    <a:pt x="21981" y="42117"/>
                    <a:pt x="25156" y="44198"/>
                    <a:pt x="25196" y="48360"/>
                  </a:cubicBezTo>
                  <a:cubicBezTo>
                    <a:pt x="24717" y="48255"/>
                    <a:pt x="24234" y="48204"/>
                    <a:pt x="23755" y="48204"/>
                  </a:cubicBezTo>
                  <a:cubicBezTo>
                    <a:pt x="21902" y="48204"/>
                    <a:pt x="20103" y="48970"/>
                    <a:pt x="18807" y="50359"/>
                  </a:cubicBezTo>
                  <a:cubicBezTo>
                    <a:pt x="17526" y="48988"/>
                    <a:pt x="15734" y="48199"/>
                    <a:pt x="13852" y="48199"/>
                  </a:cubicBezTo>
                  <a:cubicBezTo>
                    <a:pt x="13368" y="48199"/>
                    <a:pt x="12884" y="48253"/>
                    <a:pt x="12409" y="48360"/>
                  </a:cubicBezTo>
                  <a:cubicBezTo>
                    <a:pt x="12454" y="44198"/>
                    <a:pt x="15631" y="42117"/>
                    <a:pt x="18806" y="42117"/>
                  </a:cubicBezTo>
                  <a:close/>
                  <a:moveTo>
                    <a:pt x="117967" y="48323"/>
                  </a:moveTo>
                  <a:cubicBezTo>
                    <a:pt x="118392" y="48323"/>
                    <a:pt x="118820" y="48362"/>
                    <a:pt x="119245" y="48441"/>
                  </a:cubicBezTo>
                  <a:cubicBezTo>
                    <a:pt x="118253" y="49621"/>
                    <a:pt x="117671" y="51114"/>
                    <a:pt x="117757" y="52706"/>
                  </a:cubicBezTo>
                  <a:lnTo>
                    <a:pt x="117757" y="52706"/>
                  </a:lnTo>
                  <a:cubicBezTo>
                    <a:pt x="116507" y="51403"/>
                    <a:pt x="114740" y="50573"/>
                    <a:pt x="112880" y="50573"/>
                  </a:cubicBezTo>
                  <a:cubicBezTo>
                    <a:pt x="112860" y="50573"/>
                    <a:pt x="112840" y="50573"/>
                    <a:pt x="112821" y="50574"/>
                  </a:cubicBezTo>
                  <a:cubicBezTo>
                    <a:pt x="114158" y="49126"/>
                    <a:pt x="116031" y="48323"/>
                    <a:pt x="117967" y="48323"/>
                  </a:cubicBezTo>
                  <a:close/>
                  <a:moveTo>
                    <a:pt x="130990" y="48323"/>
                  </a:moveTo>
                  <a:cubicBezTo>
                    <a:pt x="132925" y="48323"/>
                    <a:pt x="134799" y="49126"/>
                    <a:pt x="136136" y="50574"/>
                  </a:cubicBezTo>
                  <a:cubicBezTo>
                    <a:pt x="136116" y="50573"/>
                    <a:pt x="136096" y="50573"/>
                    <a:pt x="136077" y="50573"/>
                  </a:cubicBezTo>
                  <a:cubicBezTo>
                    <a:pt x="134208" y="50573"/>
                    <a:pt x="132440" y="51412"/>
                    <a:pt x="131199" y="52715"/>
                  </a:cubicBezTo>
                  <a:cubicBezTo>
                    <a:pt x="131279" y="51120"/>
                    <a:pt x="130697" y="49624"/>
                    <a:pt x="129711" y="48441"/>
                  </a:cubicBezTo>
                  <a:cubicBezTo>
                    <a:pt x="130137" y="48362"/>
                    <a:pt x="130565" y="48323"/>
                    <a:pt x="130990" y="48323"/>
                  </a:cubicBezTo>
                  <a:close/>
                  <a:moveTo>
                    <a:pt x="94437" y="48359"/>
                  </a:moveTo>
                  <a:cubicBezTo>
                    <a:pt x="94862" y="48359"/>
                    <a:pt x="95289" y="48398"/>
                    <a:pt x="95715" y="48477"/>
                  </a:cubicBezTo>
                  <a:cubicBezTo>
                    <a:pt x="94722" y="49666"/>
                    <a:pt x="94140" y="51168"/>
                    <a:pt x="94227" y="52750"/>
                  </a:cubicBezTo>
                  <a:lnTo>
                    <a:pt x="94227" y="52750"/>
                  </a:lnTo>
                  <a:cubicBezTo>
                    <a:pt x="92986" y="51447"/>
                    <a:pt x="91219" y="50618"/>
                    <a:pt x="89350" y="50618"/>
                  </a:cubicBezTo>
                  <a:cubicBezTo>
                    <a:pt x="89330" y="50618"/>
                    <a:pt x="89310" y="50618"/>
                    <a:pt x="89290" y="50618"/>
                  </a:cubicBezTo>
                  <a:cubicBezTo>
                    <a:pt x="89270" y="50618"/>
                    <a:pt x="89250" y="50618"/>
                    <a:pt x="89231" y="50618"/>
                  </a:cubicBezTo>
                  <a:cubicBezTo>
                    <a:pt x="87362" y="50618"/>
                    <a:pt x="85603" y="51448"/>
                    <a:pt x="84353" y="52751"/>
                  </a:cubicBezTo>
                  <a:cubicBezTo>
                    <a:pt x="84443" y="51165"/>
                    <a:pt x="83860" y="49660"/>
                    <a:pt x="82866" y="48477"/>
                  </a:cubicBezTo>
                  <a:cubicBezTo>
                    <a:pt x="83291" y="48398"/>
                    <a:pt x="83719" y="48359"/>
                    <a:pt x="84144" y="48359"/>
                  </a:cubicBezTo>
                  <a:cubicBezTo>
                    <a:pt x="86080" y="48359"/>
                    <a:pt x="87955" y="49162"/>
                    <a:pt x="89299" y="50609"/>
                  </a:cubicBezTo>
                  <a:cubicBezTo>
                    <a:pt x="90637" y="49162"/>
                    <a:pt x="92504" y="48359"/>
                    <a:pt x="94437" y="48359"/>
                  </a:cubicBezTo>
                  <a:close/>
                  <a:moveTo>
                    <a:pt x="47485" y="48520"/>
                  </a:moveTo>
                  <a:cubicBezTo>
                    <a:pt x="47909" y="48520"/>
                    <a:pt x="48337" y="48559"/>
                    <a:pt x="48762" y="48638"/>
                  </a:cubicBezTo>
                  <a:cubicBezTo>
                    <a:pt x="47767" y="49821"/>
                    <a:pt x="47185" y="51326"/>
                    <a:pt x="47275" y="52912"/>
                  </a:cubicBezTo>
                  <a:cubicBezTo>
                    <a:pt x="46025" y="51609"/>
                    <a:pt x="44257" y="50779"/>
                    <a:pt x="42397" y="50779"/>
                  </a:cubicBezTo>
                  <a:cubicBezTo>
                    <a:pt x="42377" y="50779"/>
                    <a:pt x="42357" y="50779"/>
                    <a:pt x="42337" y="50780"/>
                  </a:cubicBezTo>
                  <a:cubicBezTo>
                    <a:pt x="43675" y="49325"/>
                    <a:pt x="45549" y="48520"/>
                    <a:pt x="47485" y="48520"/>
                  </a:cubicBezTo>
                  <a:close/>
                  <a:moveTo>
                    <a:pt x="60501" y="48529"/>
                  </a:moveTo>
                  <a:cubicBezTo>
                    <a:pt x="62439" y="48529"/>
                    <a:pt x="64308" y="49332"/>
                    <a:pt x="65653" y="50780"/>
                  </a:cubicBezTo>
                  <a:cubicBezTo>
                    <a:pt x="65633" y="50779"/>
                    <a:pt x="65613" y="50779"/>
                    <a:pt x="65593" y="50779"/>
                  </a:cubicBezTo>
                  <a:cubicBezTo>
                    <a:pt x="63725" y="50779"/>
                    <a:pt x="61957" y="51618"/>
                    <a:pt x="60715" y="52921"/>
                  </a:cubicBezTo>
                  <a:cubicBezTo>
                    <a:pt x="60796" y="51326"/>
                    <a:pt x="60214" y="49830"/>
                    <a:pt x="59219" y="48647"/>
                  </a:cubicBezTo>
                  <a:cubicBezTo>
                    <a:pt x="59646" y="48568"/>
                    <a:pt x="60075" y="48529"/>
                    <a:pt x="60501" y="48529"/>
                  </a:cubicBezTo>
                  <a:close/>
                  <a:moveTo>
                    <a:pt x="107662" y="48316"/>
                  </a:moveTo>
                  <a:cubicBezTo>
                    <a:pt x="109596" y="48316"/>
                    <a:pt x="111472" y="49118"/>
                    <a:pt x="112821" y="50574"/>
                  </a:cubicBezTo>
                  <a:cubicBezTo>
                    <a:pt x="112802" y="50573"/>
                    <a:pt x="112783" y="50573"/>
                    <a:pt x="112765" y="50573"/>
                  </a:cubicBezTo>
                  <a:cubicBezTo>
                    <a:pt x="110778" y="50573"/>
                    <a:pt x="108902" y="51519"/>
                    <a:pt x="107650" y="52966"/>
                  </a:cubicBezTo>
                  <a:lnTo>
                    <a:pt x="107650" y="52966"/>
                  </a:lnTo>
                  <a:cubicBezTo>
                    <a:pt x="107803" y="51290"/>
                    <a:pt x="107211" y="49713"/>
                    <a:pt x="106172" y="48477"/>
                  </a:cubicBezTo>
                  <a:cubicBezTo>
                    <a:pt x="106667" y="48369"/>
                    <a:pt x="107167" y="48316"/>
                    <a:pt x="107662" y="48316"/>
                  </a:cubicBezTo>
                  <a:close/>
                  <a:moveTo>
                    <a:pt x="13659" y="48573"/>
                  </a:moveTo>
                  <a:cubicBezTo>
                    <a:pt x="15592" y="48573"/>
                    <a:pt x="17464" y="49371"/>
                    <a:pt x="18807" y="50824"/>
                  </a:cubicBezTo>
                  <a:cubicBezTo>
                    <a:pt x="18787" y="50824"/>
                    <a:pt x="18768" y="50824"/>
                    <a:pt x="18748" y="50824"/>
                  </a:cubicBezTo>
                  <a:cubicBezTo>
                    <a:pt x="16879" y="50824"/>
                    <a:pt x="15111" y="51663"/>
                    <a:pt x="13870" y="52966"/>
                  </a:cubicBezTo>
                  <a:cubicBezTo>
                    <a:pt x="13951" y="51371"/>
                    <a:pt x="13368" y="49875"/>
                    <a:pt x="12374" y="48692"/>
                  </a:cubicBezTo>
                  <a:cubicBezTo>
                    <a:pt x="12802" y="48612"/>
                    <a:pt x="13232" y="48573"/>
                    <a:pt x="13659" y="48573"/>
                  </a:cubicBezTo>
                  <a:close/>
                  <a:moveTo>
                    <a:pt x="23953" y="48574"/>
                  </a:moveTo>
                  <a:cubicBezTo>
                    <a:pt x="24378" y="48574"/>
                    <a:pt x="24806" y="48613"/>
                    <a:pt x="25232" y="48692"/>
                  </a:cubicBezTo>
                  <a:cubicBezTo>
                    <a:pt x="24237" y="49875"/>
                    <a:pt x="23655" y="51371"/>
                    <a:pt x="23744" y="52966"/>
                  </a:cubicBezTo>
                  <a:cubicBezTo>
                    <a:pt x="22494" y="51663"/>
                    <a:pt x="20726" y="50824"/>
                    <a:pt x="18866" y="50824"/>
                  </a:cubicBezTo>
                  <a:cubicBezTo>
                    <a:pt x="18846" y="50824"/>
                    <a:pt x="18827" y="50824"/>
                    <a:pt x="18807" y="50824"/>
                  </a:cubicBezTo>
                  <a:cubicBezTo>
                    <a:pt x="20144" y="49377"/>
                    <a:pt x="22018" y="48574"/>
                    <a:pt x="23953" y="48574"/>
                  </a:cubicBezTo>
                  <a:close/>
                  <a:moveTo>
                    <a:pt x="37179" y="48522"/>
                  </a:moveTo>
                  <a:cubicBezTo>
                    <a:pt x="39113" y="48522"/>
                    <a:pt x="40989" y="49325"/>
                    <a:pt x="42337" y="50780"/>
                  </a:cubicBezTo>
                  <a:cubicBezTo>
                    <a:pt x="42319" y="50779"/>
                    <a:pt x="42300" y="50779"/>
                    <a:pt x="42282" y="50779"/>
                  </a:cubicBezTo>
                  <a:cubicBezTo>
                    <a:pt x="40295" y="50779"/>
                    <a:pt x="38419" y="51725"/>
                    <a:pt x="37167" y="53172"/>
                  </a:cubicBezTo>
                  <a:cubicBezTo>
                    <a:pt x="37320" y="51496"/>
                    <a:pt x="36728" y="49910"/>
                    <a:pt x="35689" y="48683"/>
                  </a:cubicBezTo>
                  <a:cubicBezTo>
                    <a:pt x="36184" y="48575"/>
                    <a:pt x="36683" y="48522"/>
                    <a:pt x="37179" y="48522"/>
                  </a:cubicBezTo>
                  <a:close/>
                  <a:moveTo>
                    <a:pt x="124475" y="46470"/>
                  </a:moveTo>
                  <a:cubicBezTo>
                    <a:pt x="127650" y="46470"/>
                    <a:pt x="130827" y="48548"/>
                    <a:pt x="130867" y="52706"/>
                  </a:cubicBezTo>
                  <a:cubicBezTo>
                    <a:pt x="130388" y="52601"/>
                    <a:pt x="129906" y="52550"/>
                    <a:pt x="129426" y="52550"/>
                  </a:cubicBezTo>
                  <a:cubicBezTo>
                    <a:pt x="127574" y="52550"/>
                    <a:pt x="125776" y="53316"/>
                    <a:pt x="124487" y="54704"/>
                  </a:cubicBezTo>
                  <a:cubicBezTo>
                    <a:pt x="123206" y="53333"/>
                    <a:pt x="121414" y="52545"/>
                    <a:pt x="119532" y="52545"/>
                  </a:cubicBezTo>
                  <a:cubicBezTo>
                    <a:pt x="119048" y="52545"/>
                    <a:pt x="118564" y="52599"/>
                    <a:pt x="118089" y="52706"/>
                  </a:cubicBezTo>
                  <a:cubicBezTo>
                    <a:pt x="118125" y="48548"/>
                    <a:pt x="121299" y="46470"/>
                    <a:pt x="124475" y="46470"/>
                  </a:cubicBezTo>
                  <a:close/>
                  <a:moveTo>
                    <a:pt x="77635" y="46519"/>
                  </a:moveTo>
                  <a:cubicBezTo>
                    <a:pt x="80808" y="46519"/>
                    <a:pt x="83981" y="48596"/>
                    <a:pt x="84022" y="52751"/>
                  </a:cubicBezTo>
                  <a:lnTo>
                    <a:pt x="84031" y="52760"/>
                  </a:lnTo>
                  <a:cubicBezTo>
                    <a:pt x="83550" y="52655"/>
                    <a:pt x="83066" y="52604"/>
                    <a:pt x="82586" y="52604"/>
                  </a:cubicBezTo>
                  <a:cubicBezTo>
                    <a:pt x="80731" y="52604"/>
                    <a:pt x="78937" y="53370"/>
                    <a:pt x="77642" y="54758"/>
                  </a:cubicBezTo>
                  <a:cubicBezTo>
                    <a:pt x="76360" y="53378"/>
                    <a:pt x="74568" y="52599"/>
                    <a:pt x="72696" y="52599"/>
                  </a:cubicBezTo>
                  <a:cubicBezTo>
                    <a:pt x="72203" y="52599"/>
                    <a:pt x="71719" y="52652"/>
                    <a:pt x="71244" y="52760"/>
                  </a:cubicBezTo>
                  <a:cubicBezTo>
                    <a:pt x="71280" y="48600"/>
                    <a:pt x="74457" y="46519"/>
                    <a:pt x="77635" y="46519"/>
                  </a:cubicBezTo>
                  <a:close/>
                  <a:moveTo>
                    <a:pt x="100946" y="46509"/>
                  </a:moveTo>
                  <a:cubicBezTo>
                    <a:pt x="104122" y="46509"/>
                    <a:pt x="107296" y="48585"/>
                    <a:pt x="107337" y="52742"/>
                  </a:cubicBezTo>
                  <a:cubicBezTo>
                    <a:pt x="106865" y="52641"/>
                    <a:pt x="106389" y="52591"/>
                    <a:pt x="105917" y="52591"/>
                  </a:cubicBezTo>
                  <a:cubicBezTo>
                    <a:pt x="104050" y="52591"/>
                    <a:pt x="102242" y="53364"/>
                    <a:pt x="100948" y="54758"/>
                  </a:cubicBezTo>
                  <a:lnTo>
                    <a:pt x="100948" y="54749"/>
                  </a:lnTo>
                  <a:cubicBezTo>
                    <a:pt x="99667" y="53369"/>
                    <a:pt x="97875" y="52590"/>
                    <a:pt x="95993" y="52590"/>
                  </a:cubicBezTo>
                  <a:cubicBezTo>
                    <a:pt x="95509" y="52590"/>
                    <a:pt x="95025" y="52643"/>
                    <a:pt x="94550" y="52742"/>
                  </a:cubicBezTo>
                  <a:cubicBezTo>
                    <a:pt x="94591" y="48588"/>
                    <a:pt x="97769" y="46509"/>
                    <a:pt x="100946" y="46509"/>
                  </a:cubicBezTo>
                  <a:close/>
                  <a:moveTo>
                    <a:pt x="53993" y="46670"/>
                  </a:moveTo>
                  <a:cubicBezTo>
                    <a:pt x="57169" y="46670"/>
                    <a:pt x="60344" y="48747"/>
                    <a:pt x="60384" y="52903"/>
                  </a:cubicBezTo>
                  <a:cubicBezTo>
                    <a:pt x="59911" y="52801"/>
                    <a:pt x="59433" y="52752"/>
                    <a:pt x="58960" y="52752"/>
                  </a:cubicBezTo>
                  <a:cubicBezTo>
                    <a:pt x="57101" y="52752"/>
                    <a:pt x="55295" y="53518"/>
                    <a:pt x="53995" y="54910"/>
                  </a:cubicBezTo>
                  <a:cubicBezTo>
                    <a:pt x="52714" y="53531"/>
                    <a:pt x="50922" y="52751"/>
                    <a:pt x="49040" y="52751"/>
                  </a:cubicBezTo>
                  <a:cubicBezTo>
                    <a:pt x="48556" y="52751"/>
                    <a:pt x="48072" y="52805"/>
                    <a:pt x="47597" y="52903"/>
                  </a:cubicBezTo>
                  <a:cubicBezTo>
                    <a:pt x="47638" y="48749"/>
                    <a:pt x="50816" y="46670"/>
                    <a:pt x="53993" y="46670"/>
                  </a:cubicBezTo>
                  <a:close/>
                  <a:moveTo>
                    <a:pt x="7145" y="46712"/>
                  </a:moveTo>
                  <a:cubicBezTo>
                    <a:pt x="10322" y="46712"/>
                    <a:pt x="13498" y="48790"/>
                    <a:pt x="13538" y="52948"/>
                  </a:cubicBezTo>
                  <a:cubicBezTo>
                    <a:pt x="13065" y="52846"/>
                    <a:pt x="12588" y="52796"/>
                    <a:pt x="12114" y="52796"/>
                  </a:cubicBezTo>
                  <a:cubicBezTo>
                    <a:pt x="10255" y="52796"/>
                    <a:pt x="8451" y="53563"/>
                    <a:pt x="7159" y="54955"/>
                  </a:cubicBezTo>
                  <a:cubicBezTo>
                    <a:pt x="5884" y="53583"/>
                    <a:pt x="4097" y="52805"/>
                    <a:pt x="2226" y="52805"/>
                  </a:cubicBezTo>
                  <a:cubicBezTo>
                    <a:pt x="2216" y="52805"/>
                    <a:pt x="2205" y="52805"/>
                    <a:pt x="2194" y="52805"/>
                  </a:cubicBezTo>
                  <a:lnTo>
                    <a:pt x="2194" y="52796"/>
                  </a:lnTo>
                  <a:cubicBezTo>
                    <a:pt x="1711" y="52796"/>
                    <a:pt x="1227" y="52850"/>
                    <a:pt x="752" y="52948"/>
                  </a:cubicBezTo>
                  <a:cubicBezTo>
                    <a:pt x="792" y="48790"/>
                    <a:pt x="3969" y="46712"/>
                    <a:pt x="7145" y="46712"/>
                  </a:cubicBezTo>
                  <a:close/>
                  <a:moveTo>
                    <a:pt x="30465" y="46717"/>
                  </a:moveTo>
                  <a:cubicBezTo>
                    <a:pt x="33637" y="46717"/>
                    <a:pt x="36811" y="48795"/>
                    <a:pt x="36854" y="52953"/>
                  </a:cubicBezTo>
                  <a:lnTo>
                    <a:pt x="36854" y="52953"/>
                  </a:lnTo>
                  <a:cubicBezTo>
                    <a:pt x="36379" y="52851"/>
                    <a:pt x="35901" y="52801"/>
                    <a:pt x="35426" y="52801"/>
                  </a:cubicBezTo>
                  <a:cubicBezTo>
                    <a:pt x="33569" y="52801"/>
                    <a:pt x="31771" y="53567"/>
                    <a:pt x="30483" y="54955"/>
                  </a:cubicBezTo>
                  <a:cubicBezTo>
                    <a:pt x="29201" y="53584"/>
                    <a:pt x="27409" y="52796"/>
                    <a:pt x="25528" y="52796"/>
                  </a:cubicBezTo>
                  <a:cubicBezTo>
                    <a:pt x="25044" y="52796"/>
                    <a:pt x="24560" y="52850"/>
                    <a:pt x="24085" y="52957"/>
                  </a:cubicBezTo>
                  <a:cubicBezTo>
                    <a:pt x="24116" y="48798"/>
                    <a:pt x="27290" y="46717"/>
                    <a:pt x="30465" y="46717"/>
                  </a:cubicBezTo>
                  <a:close/>
                  <a:moveTo>
                    <a:pt x="107865" y="57160"/>
                  </a:moveTo>
                  <a:cubicBezTo>
                    <a:pt x="107867" y="57160"/>
                    <a:pt x="107868" y="57160"/>
                    <a:pt x="107870" y="57160"/>
                  </a:cubicBezTo>
                  <a:lnTo>
                    <a:pt x="107870" y="57160"/>
                  </a:lnTo>
                  <a:cubicBezTo>
                    <a:pt x="107871" y="57160"/>
                    <a:pt x="107873" y="57160"/>
                    <a:pt x="107874" y="57160"/>
                  </a:cubicBezTo>
                  <a:close/>
                  <a:moveTo>
                    <a:pt x="129607" y="52925"/>
                  </a:moveTo>
                  <a:cubicBezTo>
                    <a:pt x="130037" y="52925"/>
                    <a:pt x="130471" y="52965"/>
                    <a:pt x="130903" y="53047"/>
                  </a:cubicBezTo>
                  <a:cubicBezTo>
                    <a:pt x="129908" y="54229"/>
                    <a:pt x="129326" y="55726"/>
                    <a:pt x="129415" y="57321"/>
                  </a:cubicBezTo>
                  <a:cubicBezTo>
                    <a:pt x="128165" y="56009"/>
                    <a:pt x="126406" y="55179"/>
                    <a:pt x="124538" y="55179"/>
                  </a:cubicBezTo>
                  <a:cubicBezTo>
                    <a:pt x="124518" y="55179"/>
                    <a:pt x="124498" y="55179"/>
                    <a:pt x="124478" y="55179"/>
                  </a:cubicBezTo>
                  <a:cubicBezTo>
                    <a:pt x="124458" y="55179"/>
                    <a:pt x="124438" y="55179"/>
                    <a:pt x="124418" y="55179"/>
                  </a:cubicBezTo>
                  <a:cubicBezTo>
                    <a:pt x="122550" y="55179"/>
                    <a:pt x="120782" y="56009"/>
                    <a:pt x="119541" y="57321"/>
                  </a:cubicBezTo>
                  <a:cubicBezTo>
                    <a:pt x="119622" y="55726"/>
                    <a:pt x="119039" y="54220"/>
                    <a:pt x="118045" y="53047"/>
                  </a:cubicBezTo>
                  <a:cubicBezTo>
                    <a:pt x="118478" y="52965"/>
                    <a:pt x="118913" y="52925"/>
                    <a:pt x="119344" y="52925"/>
                  </a:cubicBezTo>
                  <a:cubicBezTo>
                    <a:pt x="121276" y="52925"/>
                    <a:pt x="123138" y="53727"/>
                    <a:pt x="124478" y="55170"/>
                  </a:cubicBezTo>
                  <a:cubicBezTo>
                    <a:pt x="125811" y="53727"/>
                    <a:pt x="127678" y="52925"/>
                    <a:pt x="129607" y="52925"/>
                  </a:cubicBezTo>
                  <a:close/>
                  <a:moveTo>
                    <a:pt x="82780" y="52965"/>
                  </a:moveTo>
                  <a:cubicBezTo>
                    <a:pt x="83204" y="52965"/>
                    <a:pt x="83632" y="53003"/>
                    <a:pt x="84057" y="53082"/>
                  </a:cubicBezTo>
                  <a:cubicBezTo>
                    <a:pt x="83538" y="53701"/>
                    <a:pt x="83135" y="54409"/>
                    <a:pt x="82875" y="55170"/>
                  </a:cubicBezTo>
                  <a:cubicBezTo>
                    <a:pt x="82634" y="55866"/>
                    <a:pt x="82526" y="56607"/>
                    <a:pt x="82569" y="57347"/>
                  </a:cubicBezTo>
                  <a:lnTo>
                    <a:pt x="82569" y="57347"/>
                  </a:lnTo>
                  <a:cubicBezTo>
                    <a:pt x="81328" y="56053"/>
                    <a:pt x="79569" y="55215"/>
                    <a:pt x="77701" y="55215"/>
                  </a:cubicBezTo>
                  <a:cubicBezTo>
                    <a:pt x="77681" y="55215"/>
                    <a:pt x="77661" y="55215"/>
                    <a:pt x="77642" y="55215"/>
                  </a:cubicBezTo>
                  <a:cubicBezTo>
                    <a:pt x="78979" y="53768"/>
                    <a:pt x="80847" y="52965"/>
                    <a:pt x="82780" y="52965"/>
                  </a:cubicBezTo>
                  <a:close/>
                  <a:moveTo>
                    <a:pt x="95802" y="52974"/>
                  </a:moveTo>
                  <a:cubicBezTo>
                    <a:pt x="97735" y="52974"/>
                    <a:pt x="99602" y="53775"/>
                    <a:pt x="100939" y="55215"/>
                  </a:cubicBezTo>
                  <a:cubicBezTo>
                    <a:pt x="100919" y="55215"/>
                    <a:pt x="100900" y="55215"/>
                    <a:pt x="100880" y="55215"/>
                  </a:cubicBezTo>
                  <a:cubicBezTo>
                    <a:pt x="99020" y="55215"/>
                    <a:pt x="97252" y="56053"/>
                    <a:pt x="96011" y="57357"/>
                  </a:cubicBezTo>
                  <a:cubicBezTo>
                    <a:pt x="96047" y="56622"/>
                    <a:pt x="95948" y="55878"/>
                    <a:pt x="95706" y="55179"/>
                  </a:cubicBezTo>
                  <a:lnTo>
                    <a:pt x="95706" y="55170"/>
                  </a:lnTo>
                  <a:cubicBezTo>
                    <a:pt x="95446" y="54409"/>
                    <a:pt x="95043" y="53701"/>
                    <a:pt x="94523" y="53091"/>
                  </a:cubicBezTo>
                  <a:cubicBezTo>
                    <a:pt x="94949" y="53012"/>
                    <a:pt x="95377" y="52974"/>
                    <a:pt x="95802" y="52974"/>
                  </a:cubicBezTo>
                  <a:close/>
                  <a:moveTo>
                    <a:pt x="60697" y="57357"/>
                  </a:moveTo>
                  <a:cubicBezTo>
                    <a:pt x="60700" y="57357"/>
                    <a:pt x="60703" y="57357"/>
                    <a:pt x="60706" y="57357"/>
                  </a:cubicBezTo>
                  <a:lnTo>
                    <a:pt x="60706" y="57357"/>
                  </a:lnTo>
                  <a:cubicBezTo>
                    <a:pt x="60709" y="57357"/>
                    <a:pt x="60712" y="57357"/>
                    <a:pt x="60715" y="57357"/>
                  </a:cubicBezTo>
                  <a:close/>
                  <a:moveTo>
                    <a:pt x="48839" y="53117"/>
                  </a:moveTo>
                  <a:cubicBezTo>
                    <a:pt x="50775" y="53117"/>
                    <a:pt x="52650" y="53921"/>
                    <a:pt x="53995" y="55376"/>
                  </a:cubicBezTo>
                  <a:lnTo>
                    <a:pt x="53995" y="55376"/>
                  </a:lnTo>
                  <a:cubicBezTo>
                    <a:pt x="53992" y="55376"/>
                    <a:pt x="53989" y="55376"/>
                    <a:pt x="53986" y="55376"/>
                  </a:cubicBezTo>
                  <a:cubicBezTo>
                    <a:pt x="53966" y="55376"/>
                    <a:pt x="53946" y="55376"/>
                    <a:pt x="53927" y="55376"/>
                  </a:cubicBezTo>
                  <a:cubicBezTo>
                    <a:pt x="52067" y="55376"/>
                    <a:pt x="50299" y="56206"/>
                    <a:pt x="49049" y="57509"/>
                  </a:cubicBezTo>
                  <a:cubicBezTo>
                    <a:pt x="49138" y="55923"/>
                    <a:pt x="48556" y="54418"/>
                    <a:pt x="47561" y="53235"/>
                  </a:cubicBezTo>
                  <a:cubicBezTo>
                    <a:pt x="47987" y="53156"/>
                    <a:pt x="48414" y="53117"/>
                    <a:pt x="48839" y="53117"/>
                  </a:cubicBezTo>
                  <a:close/>
                  <a:moveTo>
                    <a:pt x="59142" y="53117"/>
                  </a:moveTo>
                  <a:cubicBezTo>
                    <a:pt x="59567" y="53117"/>
                    <a:pt x="59994" y="53156"/>
                    <a:pt x="60420" y="53235"/>
                  </a:cubicBezTo>
                  <a:cubicBezTo>
                    <a:pt x="59425" y="54427"/>
                    <a:pt x="58843" y="55932"/>
                    <a:pt x="58932" y="57518"/>
                  </a:cubicBezTo>
                  <a:lnTo>
                    <a:pt x="58923" y="57509"/>
                  </a:lnTo>
                  <a:cubicBezTo>
                    <a:pt x="57682" y="56206"/>
                    <a:pt x="55914" y="55376"/>
                    <a:pt x="54046" y="55376"/>
                  </a:cubicBezTo>
                  <a:cubicBezTo>
                    <a:pt x="54029" y="55376"/>
                    <a:pt x="54012" y="55376"/>
                    <a:pt x="53995" y="55376"/>
                  </a:cubicBezTo>
                  <a:lnTo>
                    <a:pt x="53995" y="55376"/>
                  </a:lnTo>
                  <a:cubicBezTo>
                    <a:pt x="55333" y="53921"/>
                    <a:pt x="57206" y="53117"/>
                    <a:pt x="59142" y="53117"/>
                  </a:cubicBezTo>
                  <a:close/>
                  <a:moveTo>
                    <a:pt x="25317" y="53179"/>
                  </a:moveTo>
                  <a:cubicBezTo>
                    <a:pt x="27247" y="53179"/>
                    <a:pt x="29113" y="53976"/>
                    <a:pt x="30456" y="55421"/>
                  </a:cubicBezTo>
                  <a:cubicBezTo>
                    <a:pt x="30436" y="55421"/>
                    <a:pt x="30416" y="55421"/>
                    <a:pt x="30397" y="55421"/>
                  </a:cubicBezTo>
                  <a:cubicBezTo>
                    <a:pt x="28528" y="55421"/>
                    <a:pt x="26769" y="56259"/>
                    <a:pt x="25528" y="57554"/>
                  </a:cubicBezTo>
                  <a:cubicBezTo>
                    <a:pt x="25563" y="56819"/>
                    <a:pt x="25456" y="56075"/>
                    <a:pt x="25223" y="55376"/>
                  </a:cubicBezTo>
                  <a:lnTo>
                    <a:pt x="25223" y="55385"/>
                  </a:lnTo>
                  <a:cubicBezTo>
                    <a:pt x="24963" y="54624"/>
                    <a:pt x="24560" y="53916"/>
                    <a:pt x="24031" y="53298"/>
                  </a:cubicBezTo>
                  <a:cubicBezTo>
                    <a:pt x="24460" y="53218"/>
                    <a:pt x="24890" y="53179"/>
                    <a:pt x="25317" y="53179"/>
                  </a:cubicBezTo>
                  <a:close/>
                  <a:moveTo>
                    <a:pt x="12293" y="53188"/>
                  </a:moveTo>
                  <a:cubicBezTo>
                    <a:pt x="12719" y="53188"/>
                    <a:pt x="13147" y="53227"/>
                    <a:pt x="13574" y="53307"/>
                  </a:cubicBezTo>
                  <a:cubicBezTo>
                    <a:pt x="13055" y="53925"/>
                    <a:pt x="12651" y="54624"/>
                    <a:pt x="12391" y="55385"/>
                  </a:cubicBezTo>
                  <a:cubicBezTo>
                    <a:pt x="12150" y="56084"/>
                    <a:pt x="12051" y="56819"/>
                    <a:pt x="12087" y="57554"/>
                  </a:cubicBezTo>
                  <a:lnTo>
                    <a:pt x="12087" y="57572"/>
                  </a:lnTo>
                  <a:cubicBezTo>
                    <a:pt x="10845" y="56268"/>
                    <a:pt x="9086" y="55430"/>
                    <a:pt x="7218" y="55430"/>
                  </a:cubicBezTo>
                  <a:cubicBezTo>
                    <a:pt x="7198" y="55430"/>
                    <a:pt x="7178" y="55430"/>
                    <a:pt x="7159" y="55430"/>
                  </a:cubicBezTo>
                  <a:cubicBezTo>
                    <a:pt x="8501" y="53985"/>
                    <a:pt x="10367" y="53188"/>
                    <a:pt x="12293" y="53188"/>
                  </a:cubicBezTo>
                  <a:close/>
                  <a:moveTo>
                    <a:pt x="106098" y="52962"/>
                  </a:moveTo>
                  <a:cubicBezTo>
                    <a:pt x="106573" y="52962"/>
                    <a:pt x="107051" y="53010"/>
                    <a:pt x="107525" y="53109"/>
                  </a:cubicBezTo>
                  <a:cubicBezTo>
                    <a:pt x="106514" y="54361"/>
                    <a:pt x="105950" y="55943"/>
                    <a:pt x="106117" y="57615"/>
                  </a:cubicBezTo>
                  <a:lnTo>
                    <a:pt x="106117" y="57615"/>
                  </a:lnTo>
                  <a:cubicBezTo>
                    <a:pt x="104869" y="56153"/>
                    <a:pt x="102981" y="55206"/>
                    <a:pt x="100985" y="55206"/>
                  </a:cubicBezTo>
                  <a:cubicBezTo>
                    <a:pt x="100976" y="55206"/>
                    <a:pt x="100966" y="55206"/>
                    <a:pt x="100957" y="55206"/>
                  </a:cubicBezTo>
                  <a:cubicBezTo>
                    <a:pt x="102302" y="53761"/>
                    <a:pt x="104171" y="52962"/>
                    <a:pt x="106098" y="52962"/>
                  </a:cubicBezTo>
                  <a:close/>
                  <a:moveTo>
                    <a:pt x="70812" y="48526"/>
                  </a:moveTo>
                  <a:cubicBezTo>
                    <a:pt x="71289" y="48526"/>
                    <a:pt x="71770" y="48575"/>
                    <a:pt x="72248" y="48674"/>
                  </a:cubicBezTo>
                  <a:cubicBezTo>
                    <a:pt x="71271" y="49928"/>
                    <a:pt x="70742" y="51496"/>
                    <a:pt x="70939" y="53145"/>
                  </a:cubicBezTo>
                  <a:cubicBezTo>
                    <a:pt x="71447" y="53031"/>
                    <a:pt x="71960" y="52976"/>
                    <a:pt x="72468" y="52976"/>
                  </a:cubicBezTo>
                  <a:cubicBezTo>
                    <a:pt x="74401" y="52976"/>
                    <a:pt x="76276" y="53777"/>
                    <a:pt x="77624" y="55224"/>
                  </a:cubicBezTo>
                  <a:cubicBezTo>
                    <a:pt x="77606" y="55224"/>
                    <a:pt x="77587" y="55224"/>
                    <a:pt x="77569" y="55224"/>
                  </a:cubicBezTo>
                  <a:cubicBezTo>
                    <a:pt x="75520" y="55224"/>
                    <a:pt x="73598" y="56223"/>
                    <a:pt x="72355" y="57751"/>
                  </a:cubicBezTo>
                  <a:cubicBezTo>
                    <a:pt x="72694" y="54052"/>
                    <a:pt x="69407" y="50779"/>
                    <a:pt x="65713" y="50779"/>
                  </a:cubicBezTo>
                  <a:cubicBezTo>
                    <a:pt x="65693" y="50779"/>
                    <a:pt x="65673" y="50779"/>
                    <a:pt x="65653" y="50780"/>
                  </a:cubicBezTo>
                  <a:cubicBezTo>
                    <a:pt x="66997" y="49327"/>
                    <a:pt x="68873" y="48526"/>
                    <a:pt x="70812" y="48526"/>
                  </a:cubicBezTo>
                  <a:close/>
                  <a:moveTo>
                    <a:pt x="35611" y="53168"/>
                  </a:moveTo>
                  <a:cubicBezTo>
                    <a:pt x="36086" y="53168"/>
                    <a:pt x="36566" y="53216"/>
                    <a:pt x="37042" y="53315"/>
                  </a:cubicBezTo>
                  <a:cubicBezTo>
                    <a:pt x="36031" y="54567"/>
                    <a:pt x="35458" y="56149"/>
                    <a:pt x="35634" y="57812"/>
                  </a:cubicBezTo>
                  <a:lnTo>
                    <a:pt x="35634" y="57812"/>
                  </a:lnTo>
                  <a:cubicBezTo>
                    <a:pt x="34382" y="56357"/>
                    <a:pt x="32515" y="55412"/>
                    <a:pt x="30530" y="55412"/>
                  </a:cubicBezTo>
                  <a:cubicBezTo>
                    <a:pt x="30511" y="55412"/>
                    <a:pt x="30492" y="55412"/>
                    <a:pt x="30474" y="55412"/>
                  </a:cubicBezTo>
                  <a:cubicBezTo>
                    <a:pt x="31811" y="53967"/>
                    <a:pt x="33679" y="53168"/>
                    <a:pt x="35611" y="53168"/>
                  </a:cubicBezTo>
                  <a:close/>
                  <a:moveTo>
                    <a:pt x="112818" y="51075"/>
                  </a:moveTo>
                  <a:cubicBezTo>
                    <a:pt x="115995" y="51075"/>
                    <a:pt x="119174" y="53154"/>
                    <a:pt x="119218" y="57312"/>
                  </a:cubicBezTo>
                  <a:cubicBezTo>
                    <a:pt x="118743" y="57210"/>
                    <a:pt x="118265" y="57160"/>
                    <a:pt x="117790" y="57160"/>
                  </a:cubicBezTo>
                  <a:cubicBezTo>
                    <a:pt x="115926" y="57160"/>
                    <a:pt x="114120" y="57927"/>
                    <a:pt x="112821" y="59319"/>
                  </a:cubicBezTo>
                  <a:cubicBezTo>
                    <a:pt x="111549" y="57940"/>
                    <a:pt x="109750" y="57161"/>
                    <a:pt x="107870" y="57160"/>
                  </a:cubicBezTo>
                  <a:lnTo>
                    <a:pt x="107870" y="57160"/>
                  </a:lnTo>
                  <a:cubicBezTo>
                    <a:pt x="107388" y="57160"/>
                    <a:pt x="106905" y="57214"/>
                    <a:pt x="106432" y="57312"/>
                  </a:cubicBezTo>
                  <a:cubicBezTo>
                    <a:pt x="106468" y="53154"/>
                    <a:pt x="109642" y="51075"/>
                    <a:pt x="112818" y="51075"/>
                  </a:cubicBezTo>
                  <a:close/>
                  <a:moveTo>
                    <a:pt x="136134" y="51090"/>
                  </a:moveTo>
                  <a:cubicBezTo>
                    <a:pt x="139310" y="51090"/>
                    <a:pt x="142484" y="53169"/>
                    <a:pt x="142525" y="57330"/>
                  </a:cubicBezTo>
                  <a:cubicBezTo>
                    <a:pt x="142043" y="57224"/>
                    <a:pt x="141557" y="57173"/>
                    <a:pt x="141075" y="57173"/>
                  </a:cubicBezTo>
                  <a:cubicBezTo>
                    <a:pt x="139225" y="57173"/>
                    <a:pt x="137430" y="57933"/>
                    <a:pt x="136136" y="59319"/>
                  </a:cubicBezTo>
                  <a:lnTo>
                    <a:pt x="136136" y="59328"/>
                  </a:lnTo>
                  <a:cubicBezTo>
                    <a:pt x="134854" y="57957"/>
                    <a:pt x="133062" y="57168"/>
                    <a:pt x="131181" y="57168"/>
                  </a:cubicBezTo>
                  <a:cubicBezTo>
                    <a:pt x="130697" y="57168"/>
                    <a:pt x="130213" y="57222"/>
                    <a:pt x="129738" y="57330"/>
                  </a:cubicBezTo>
                  <a:cubicBezTo>
                    <a:pt x="129778" y="53171"/>
                    <a:pt x="132957" y="51090"/>
                    <a:pt x="136134" y="51090"/>
                  </a:cubicBezTo>
                  <a:close/>
                  <a:moveTo>
                    <a:pt x="89294" y="51126"/>
                  </a:moveTo>
                  <a:cubicBezTo>
                    <a:pt x="91873" y="51126"/>
                    <a:pt x="94452" y="52497"/>
                    <a:pt x="95348" y="55242"/>
                  </a:cubicBezTo>
                  <a:cubicBezTo>
                    <a:pt x="95572" y="55923"/>
                    <a:pt x="95679" y="56631"/>
                    <a:pt x="95688" y="57348"/>
                  </a:cubicBezTo>
                  <a:cubicBezTo>
                    <a:pt x="95215" y="57246"/>
                    <a:pt x="94738" y="57196"/>
                    <a:pt x="94264" y="57196"/>
                  </a:cubicBezTo>
                  <a:cubicBezTo>
                    <a:pt x="92405" y="57196"/>
                    <a:pt x="90599" y="57962"/>
                    <a:pt x="89299" y="59355"/>
                  </a:cubicBezTo>
                  <a:cubicBezTo>
                    <a:pt x="88027" y="57975"/>
                    <a:pt x="86226" y="57195"/>
                    <a:pt x="84353" y="57195"/>
                  </a:cubicBezTo>
                  <a:cubicBezTo>
                    <a:pt x="83860" y="57195"/>
                    <a:pt x="83376" y="57249"/>
                    <a:pt x="82910" y="57348"/>
                  </a:cubicBezTo>
                  <a:cubicBezTo>
                    <a:pt x="82902" y="56631"/>
                    <a:pt x="83009" y="55923"/>
                    <a:pt x="83224" y="55242"/>
                  </a:cubicBezTo>
                  <a:lnTo>
                    <a:pt x="83233" y="55242"/>
                  </a:lnTo>
                  <a:cubicBezTo>
                    <a:pt x="84129" y="52499"/>
                    <a:pt x="86712" y="51126"/>
                    <a:pt x="89294" y="51126"/>
                  </a:cubicBezTo>
                  <a:close/>
                  <a:moveTo>
                    <a:pt x="42335" y="51276"/>
                  </a:moveTo>
                  <a:cubicBezTo>
                    <a:pt x="45511" y="51276"/>
                    <a:pt x="48686" y="53352"/>
                    <a:pt x="48726" y="57509"/>
                  </a:cubicBezTo>
                  <a:cubicBezTo>
                    <a:pt x="48253" y="57407"/>
                    <a:pt x="47776" y="57357"/>
                    <a:pt x="47302" y="57357"/>
                  </a:cubicBezTo>
                  <a:cubicBezTo>
                    <a:pt x="45443" y="57357"/>
                    <a:pt x="43639" y="58124"/>
                    <a:pt x="42346" y="59516"/>
                  </a:cubicBezTo>
                  <a:cubicBezTo>
                    <a:pt x="41065" y="58136"/>
                    <a:pt x="39264" y="57357"/>
                    <a:pt x="37382" y="57357"/>
                  </a:cubicBezTo>
                  <a:cubicBezTo>
                    <a:pt x="36898" y="57357"/>
                    <a:pt x="36415" y="57410"/>
                    <a:pt x="35940" y="57509"/>
                  </a:cubicBezTo>
                  <a:cubicBezTo>
                    <a:pt x="35980" y="53355"/>
                    <a:pt x="39158" y="51276"/>
                    <a:pt x="42335" y="51276"/>
                  </a:cubicBezTo>
                  <a:close/>
                  <a:moveTo>
                    <a:pt x="65660" y="51276"/>
                  </a:moveTo>
                  <a:cubicBezTo>
                    <a:pt x="68835" y="51276"/>
                    <a:pt x="72010" y="53352"/>
                    <a:pt x="72050" y="57509"/>
                  </a:cubicBezTo>
                  <a:cubicBezTo>
                    <a:pt x="71577" y="57407"/>
                    <a:pt x="71100" y="57357"/>
                    <a:pt x="70626" y="57357"/>
                  </a:cubicBezTo>
                  <a:cubicBezTo>
                    <a:pt x="68767" y="57357"/>
                    <a:pt x="66961" y="58124"/>
                    <a:pt x="65662" y="59516"/>
                  </a:cubicBezTo>
                  <a:cubicBezTo>
                    <a:pt x="64382" y="58138"/>
                    <a:pt x="62585" y="57359"/>
                    <a:pt x="60706" y="57357"/>
                  </a:cubicBezTo>
                  <a:lnTo>
                    <a:pt x="60706" y="57357"/>
                  </a:lnTo>
                  <a:cubicBezTo>
                    <a:pt x="60217" y="57357"/>
                    <a:pt x="59736" y="57411"/>
                    <a:pt x="59264" y="57509"/>
                  </a:cubicBezTo>
                  <a:cubicBezTo>
                    <a:pt x="59304" y="53355"/>
                    <a:pt x="62482" y="51276"/>
                    <a:pt x="65660" y="51276"/>
                  </a:cubicBezTo>
                  <a:close/>
                  <a:moveTo>
                    <a:pt x="18806" y="51334"/>
                  </a:moveTo>
                  <a:cubicBezTo>
                    <a:pt x="21388" y="51334"/>
                    <a:pt x="23969" y="52707"/>
                    <a:pt x="24864" y="55457"/>
                  </a:cubicBezTo>
                  <a:cubicBezTo>
                    <a:pt x="25079" y="56138"/>
                    <a:pt x="25196" y="56846"/>
                    <a:pt x="25205" y="57563"/>
                  </a:cubicBezTo>
                  <a:cubicBezTo>
                    <a:pt x="24724" y="57458"/>
                    <a:pt x="24240" y="57407"/>
                    <a:pt x="23760" y="57407"/>
                  </a:cubicBezTo>
                  <a:cubicBezTo>
                    <a:pt x="21902" y="57407"/>
                    <a:pt x="20103" y="58173"/>
                    <a:pt x="18807" y="59561"/>
                  </a:cubicBezTo>
                  <a:cubicBezTo>
                    <a:pt x="17535" y="58190"/>
                    <a:pt x="15734" y="57401"/>
                    <a:pt x="13861" y="57401"/>
                  </a:cubicBezTo>
                  <a:cubicBezTo>
                    <a:pt x="13377" y="57401"/>
                    <a:pt x="12884" y="57455"/>
                    <a:pt x="12418" y="57563"/>
                  </a:cubicBezTo>
                  <a:cubicBezTo>
                    <a:pt x="12418" y="56837"/>
                    <a:pt x="12526" y="56129"/>
                    <a:pt x="12741" y="55448"/>
                  </a:cubicBezTo>
                  <a:lnTo>
                    <a:pt x="12741" y="55457"/>
                  </a:lnTo>
                  <a:cubicBezTo>
                    <a:pt x="13637" y="52710"/>
                    <a:pt x="16222" y="51334"/>
                    <a:pt x="18806" y="51334"/>
                  </a:cubicBezTo>
                  <a:close/>
                  <a:moveTo>
                    <a:pt x="117967" y="57526"/>
                  </a:moveTo>
                  <a:cubicBezTo>
                    <a:pt x="118391" y="57526"/>
                    <a:pt x="118819" y="57564"/>
                    <a:pt x="119245" y="57643"/>
                  </a:cubicBezTo>
                  <a:cubicBezTo>
                    <a:pt x="118726" y="58253"/>
                    <a:pt x="118322" y="58961"/>
                    <a:pt x="118063" y="59722"/>
                  </a:cubicBezTo>
                  <a:cubicBezTo>
                    <a:pt x="117821" y="60430"/>
                    <a:pt x="117713" y="61165"/>
                    <a:pt x="117758" y="61909"/>
                  </a:cubicBezTo>
                  <a:cubicBezTo>
                    <a:pt x="116510" y="60598"/>
                    <a:pt x="114739" y="59767"/>
                    <a:pt x="112860" y="59767"/>
                  </a:cubicBezTo>
                  <a:cubicBezTo>
                    <a:pt x="112850" y="59767"/>
                    <a:pt x="112840" y="59767"/>
                    <a:pt x="112830" y="59767"/>
                  </a:cubicBezTo>
                  <a:cubicBezTo>
                    <a:pt x="114167" y="58327"/>
                    <a:pt x="116034" y="57526"/>
                    <a:pt x="117967" y="57526"/>
                  </a:cubicBezTo>
                  <a:close/>
                  <a:moveTo>
                    <a:pt x="130990" y="57535"/>
                  </a:moveTo>
                  <a:cubicBezTo>
                    <a:pt x="132923" y="57535"/>
                    <a:pt x="134790" y="58336"/>
                    <a:pt x="136127" y="59776"/>
                  </a:cubicBezTo>
                  <a:cubicBezTo>
                    <a:pt x="136117" y="59776"/>
                    <a:pt x="136107" y="59776"/>
                    <a:pt x="136097" y="59776"/>
                  </a:cubicBezTo>
                  <a:cubicBezTo>
                    <a:pt x="134226" y="59776"/>
                    <a:pt x="132446" y="60607"/>
                    <a:pt x="131199" y="61918"/>
                  </a:cubicBezTo>
                  <a:cubicBezTo>
                    <a:pt x="131234" y="61183"/>
                    <a:pt x="131136" y="60439"/>
                    <a:pt x="130894" y="59731"/>
                  </a:cubicBezTo>
                  <a:cubicBezTo>
                    <a:pt x="130634" y="58970"/>
                    <a:pt x="130231" y="58271"/>
                    <a:pt x="129711" y="57652"/>
                  </a:cubicBezTo>
                  <a:cubicBezTo>
                    <a:pt x="130137" y="57573"/>
                    <a:pt x="130565" y="57535"/>
                    <a:pt x="130990" y="57535"/>
                  </a:cubicBezTo>
                  <a:close/>
                  <a:moveTo>
                    <a:pt x="84143" y="57571"/>
                  </a:moveTo>
                  <a:cubicBezTo>
                    <a:pt x="86075" y="57571"/>
                    <a:pt x="87945" y="58371"/>
                    <a:pt x="89282" y="59821"/>
                  </a:cubicBezTo>
                  <a:lnTo>
                    <a:pt x="89282" y="59821"/>
                  </a:lnTo>
                  <a:cubicBezTo>
                    <a:pt x="89265" y="59821"/>
                    <a:pt x="89248" y="59821"/>
                    <a:pt x="89231" y="59821"/>
                  </a:cubicBezTo>
                  <a:cubicBezTo>
                    <a:pt x="87362" y="59821"/>
                    <a:pt x="85595" y="60659"/>
                    <a:pt x="84353" y="61962"/>
                  </a:cubicBezTo>
                  <a:cubicBezTo>
                    <a:pt x="84434" y="60367"/>
                    <a:pt x="83851" y="58871"/>
                    <a:pt x="82866" y="57688"/>
                  </a:cubicBezTo>
                  <a:cubicBezTo>
                    <a:pt x="83291" y="57609"/>
                    <a:pt x="83719" y="57571"/>
                    <a:pt x="84143" y="57571"/>
                  </a:cubicBezTo>
                  <a:close/>
                  <a:moveTo>
                    <a:pt x="94437" y="57571"/>
                  </a:moveTo>
                  <a:cubicBezTo>
                    <a:pt x="94862" y="57571"/>
                    <a:pt x="95290" y="57609"/>
                    <a:pt x="95715" y="57688"/>
                  </a:cubicBezTo>
                  <a:cubicBezTo>
                    <a:pt x="94720" y="58871"/>
                    <a:pt x="94138" y="60367"/>
                    <a:pt x="94228" y="61962"/>
                  </a:cubicBezTo>
                  <a:cubicBezTo>
                    <a:pt x="92977" y="60659"/>
                    <a:pt x="91218" y="59821"/>
                    <a:pt x="89350" y="59821"/>
                  </a:cubicBezTo>
                  <a:cubicBezTo>
                    <a:pt x="89333" y="59821"/>
                    <a:pt x="89316" y="59821"/>
                    <a:pt x="89299" y="59821"/>
                  </a:cubicBezTo>
                  <a:lnTo>
                    <a:pt x="89299" y="59821"/>
                  </a:lnTo>
                  <a:cubicBezTo>
                    <a:pt x="90636" y="58371"/>
                    <a:pt x="92506" y="57571"/>
                    <a:pt x="94437" y="57571"/>
                  </a:cubicBezTo>
                  <a:close/>
                  <a:moveTo>
                    <a:pt x="47495" y="57735"/>
                  </a:moveTo>
                  <a:cubicBezTo>
                    <a:pt x="47916" y="57735"/>
                    <a:pt x="48340" y="57773"/>
                    <a:pt x="48762" y="57849"/>
                  </a:cubicBezTo>
                  <a:cubicBezTo>
                    <a:pt x="48242" y="58468"/>
                    <a:pt x="47839" y="59176"/>
                    <a:pt x="47579" y="59937"/>
                  </a:cubicBezTo>
                  <a:cubicBezTo>
                    <a:pt x="47337" y="60636"/>
                    <a:pt x="47230" y="61371"/>
                    <a:pt x="47275" y="62115"/>
                  </a:cubicBezTo>
                  <a:lnTo>
                    <a:pt x="47275" y="62124"/>
                  </a:lnTo>
                  <a:cubicBezTo>
                    <a:pt x="46033" y="60820"/>
                    <a:pt x="44265" y="59982"/>
                    <a:pt x="42405" y="59982"/>
                  </a:cubicBezTo>
                  <a:cubicBezTo>
                    <a:pt x="42386" y="59982"/>
                    <a:pt x="42366" y="59982"/>
                    <a:pt x="42346" y="59982"/>
                  </a:cubicBezTo>
                  <a:cubicBezTo>
                    <a:pt x="43686" y="58532"/>
                    <a:pt x="45558" y="57735"/>
                    <a:pt x="47495" y="57735"/>
                  </a:cubicBezTo>
                  <a:close/>
                  <a:moveTo>
                    <a:pt x="60510" y="57740"/>
                  </a:moveTo>
                  <a:cubicBezTo>
                    <a:pt x="62438" y="57740"/>
                    <a:pt x="64308" y="58537"/>
                    <a:pt x="65644" y="59982"/>
                  </a:cubicBezTo>
                  <a:cubicBezTo>
                    <a:pt x="65624" y="59982"/>
                    <a:pt x="65604" y="59982"/>
                    <a:pt x="65585" y="59982"/>
                  </a:cubicBezTo>
                  <a:cubicBezTo>
                    <a:pt x="63725" y="59982"/>
                    <a:pt x="61957" y="60820"/>
                    <a:pt x="60715" y="62124"/>
                  </a:cubicBezTo>
                  <a:cubicBezTo>
                    <a:pt x="60751" y="61380"/>
                    <a:pt x="60653" y="60636"/>
                    <a:pt x="60411" y="59937"/>
                  </a:cubicBezTo>
                  <a:cubicBezTo>
                    <a:pt x="60151" y="59176"/>
                    <a:pt x="59748" y="58468"/>
                    <a:pt x="59228" y="57858"/>
                  </a:cubicBezTo>
                  <a:cubicBezTo>
                    <a:pt x="59655" y="57779"/>
                    <a:pt x="60084" y="57740"/>
                    <a:pt x="60510" y="57740"/>
                  </a:cubicBezTo>
                  <a:close/>
                  <a:moveTo>
                    <a:pt x="23936" y="57764"/>
                  </a:moveTo>
                  <a:cubicBezTo>
                    <a:pt x="24366" y="57764"/>
                    <a:pt x="24800" y="57804"/>
                    <a:pt x="25232" y="57885"/>
                  </a:cubicBezTo>
                  <a:cubicBezTo>
                    <a:pt x="24237" y="59059"/>
                    <a:pt x="23655" y="60565"/>
                    <a:pt x="23744" y="62151"/>
                  </a:cubicBezTo>
                  <a:cubicBezTo>
                    <a:pt x="22494" y="60847"/>
                    <a:pt x="20727" y="60018"/>
                    <a:pt x="18867" y="60018"/>
                  </a:cubicBezTo>
                  <a:cubicBezTo>
                    <a:pt x="18847" y="60018"/>
                    <a:pt x="18827" y="60018"/>
                    <a:pt x="18807" y="60018"/>
                  </a:cubicBezTo>
                  <a:cubicBezTo>
                    <a:pt x="18787" y="60018"/>
                    <a:pt x="18767" y="60018"/>
                    <a:pt x="18747" y="60018"/>
                  </a:cubicBezTo>
                  <a:cubicBezTo>
                    <a:pt x="16879" y="60018"/>
                    <a:pt x="15111" y="60847"/>
                    <a:pt x="13870" y="62151"/>
                  </a:cubicBezTo>
                  <a:cubicBezTo>
                    <a:pt x="13951" y="60573"/>
                    <a:pt x="13368" y="59068"/>
                    <a:pt x="12382" y="57885"/>
                  </a:cubicBezTo>
                  <a:lnTo>
                    <a:pt x="12374" y="57885"/>
                  </a:lnTo>
                  <a:cubicBezTo>
                    <a:pt x="12805" y="57804"/>
                    <a:pt x="13239" y="57764"/>
                    <a:pt x="13670" y="57764"/>
                  </a:cubicBezTo>
                  <a:cubicBezTo>
                    <a:pt x="15599" y="57764"/>
                    <a:pt x="17467" y="58566"/>
                    <a:pt x="18807" y="60009"/>
                  </a:cubicBezTo>
                  <a:cubicBezTo>
                    <a:pt x="20140" y="58566"/>
                    <a:pt x="22007" y="57764"/>
                    <a:pt x="23936" y="57764"/>
                  </a:cubicBezTo>
                  <a:close/>
                  <a:moveTo>
                    <a:pt x="107668" y="57528"/>
                  </a:moveTo>
                  <a:cubicBezTo>
                    <a:pt x="109594" y="57528"/>
                    <a:pt x="111464" y="58327"/>
                    <a:pt x="112812" y="59767"/>
                  </a:cubicBezTo>
                  <a:cubicBezTo>
                    <a:pt x="112793" y="59767"/>
                    <a:pt x="112774" y="59767"/>
                    <a:pt x="112756" y="59767"/>
                  </a:cubicBezTo>
                  <a:cubicBezTo>
                    <a:pt x="110769" y="59767"/>
                    <a:pt x="108902" y="60712"/>
                    <a:pt x="107650" y="62159"/>
                  </a:cubicBezTo>
                  <a:lnTo>
                    <a:pt x="107650" y="62159"/>
                  </a:lnTo>
                  <a:cubicBezTo>
                    <a:pt x="107803" y="60502"/>
                    <a:pt x="107211" y="58925"/>
                    <a:pt x="106181" y="57688"/>
                  </a:cubicBezTo>
                  <a:cubicBezTo>
                    <a:pt x="106675" y="57580"/>
                    <a:pt x="107173" y="57528"/>
                    <a:pt x="107668" y="57528"/>
                  </a:cubicBezTo>
                  <a:close/>
                  <a:moveTo>
                    <a:pt x="37187" y="57724"/>
                  </a:moveTo>
                  <a:cubicBezTo>
                    <a:pt x="39116" y="57724"/>
                    <a:pt x="40983" y="58519"/>
                    <a:pt x="42328" y="59964"/>
                  </a:cubicBezTo>
                  <a:cubicBezTo>
                    <a:pt x="42310" y="59964"/>
                    <a:pt x="42291" y="59964"/>
                    <a:pt x="42273" y="59964"/>
                  </a:cubicBezTo>
                  <a:cubicBezTo>
                    <a:pt x="40286" y="59964"/>
                    <a:pt x="38419" y="60910"/>
                    <a:pt x="37167" y="62366"/>
                  </a:cubicBezTo>
                  <a:cubicBezTo>
                    <a:pt x="37320" y="60699"/>
                    <a:pt x="36728" y="59122"/>
                    <a:pt x="35698" y="57894"/>
                  </a:cubicBezTo>
                  <a:lnTo>
                    <a:pt x="35689" y="57885"/>
                  </a:lnTo>
                  <a:cubicBezTo>
                    <a:pt x="36187" y="57777"/>
                    <a:pt x="36689" y="57724"/>
                    <a:pt x="37187" y="57724"/>
                  </a:cubicBezTo>
                  <a:close/>
                  <a:moveTo>
                    <a:pt x="124486" y="55678"/>
                  </a:moveTo>
                  <a:cubicBezTo>
                    <a:pt x="127068" y="55678"/>
                    <a:pt x="129649" y="57049"/>
                    <a:pt x="130544" y="59794"/>
                  </a:cubicBezTo>
                  <a:cubicBezTo>
                    <a:pt x="130760" y="60475"/>
                    <a:pt x="130876" y="61183"/>
                    <a:pt x="130876" y="61900"/>
                  </a:cubicBezTo>
                  <a:cubicBezTo>
                    <a:pt x="130403" y="61798"/>
                    <a:pt x="129926" y="61748"/>
                    <a:pt x="129452" y="61748"/>
                  </a:cubicBezTo>
                  <a:cubicBezTo>
                    <a:pt x="127593" y="61748"/>
                    <a:pt x="125787" y="62514"/>
                    <a:pt x="124487" y="63907"/>
                  </a:cubicBezTo>
                  <a:cubicBezTo>
                    <a:pt x="123215" y="62527"/>
                    <a:pt x="121414" y="61747"/>
                    <a:pt x="119541" y="61747"/>
                  </a:cubicBezTo>
                  <a:cubicBezTo>
                    <a:pt x="119048" y="61747"/>
                    <a:pt x="118564" y="61801"/>
                    <a:pt x="118080" y="61909"/>
                  </a:cubicBezTo>
                  <a:cubicBezTo>
                    <a:pt x="118080" y="61192"/>
                    <a:pt x="118197" y="60484"/>
                    <a:pt x="118412" y="59803"/>
                  </a:cubicBezTo>
                  <a:lnTo>
                    <a:pt x="118421" y="59794"/>
                  </a:lnTo>
                  <a:cubicBezTo>
                    <a:pt x="119317" y="57051"/>
                    <a:pt x="121902" y="55678"/>
                    <a:pt x="124486" y="55678"/>
                  </a:cubicBezTo>
                  <a:close/>
                  <a:moveTo>
                    <a:pt x="77628" y="55717"/>
                  </a:moveTo>
                  <a:cubicBezTo>
                    <a:pt x="80804" y="55717"/>
                    <a:pt x="83980" y="57795"/>
                    <a:pt x="84022" y="61951"/>
                  </a:cubicBezTo>
                  <a:lnTo>
                    <a:pt x="84022" y="61951"/>
                  </a:lnTo>
                  <a:cubicBezTo>
                    <a:pt x="83546" y="61848"/>
                    <a:pt x="83066" y="61797"/>
                    <a:pt x="82590" y="61797"/>
                  </a:cubicBezTo>
                  <a:cubicBezTo>
                    <a:pt x="80737" y="61797"/>
                    <a:pt x="78939" y="62563"/>
                    <a:pt x="77651" y="63952"/>
                  </a:cubicBezTo>
                  <a:cubicBezTo>
                    <a:pt x="76377" y="62579"/>
                    <a:pt x="74589" y="61801"/>
                    <a:pt x="72710" y="61801"/>
                  </a:cubicBezTo>
                  <a:cubicBezTo>
                    <a:pt x="72699" y="61801"/>
                    <a:pt x="72688" y="61801"/>
                    <a:pt x="72678" y="61801"/>
                  </a:cubicBezTo>
                  <a:cubicBezTo>
                    <a:pt x="72194" y="61801"/>
                    <a:pt x="71710" y="61846"/>
                    <a:pt x="71235" y="61953"/>
                  </a:cubicBezTo>
                  <a:cubicBezTo>
                    <a:pt x="71275" y="57796"/>
                    <a:pt x="74452" y="55717"/>
                    <a:pt x="77628" y="55717"/>
                  </a:cubicBezTo>
                  <a:close/>
                  <a:moveTo>
                    <a:pt x="100943" y="55717"/>
                  </a:moveTo>
                  <a:cubicBezTo>
                    <a:pt x="104119" y="55717"/>
                    <a:pt x="107295" y="57795"/>
                    <a:pt x="107337" y="61951"/>
                  </a:cubicBezTo>
                  <a:lnTo>
                    <a:pt x="107337" y="61951"/>
                  </a:lnTo>
                  <a:cubicBezTo>
                    <a:pt x="106865" y="61851"/>
                    <a:pt x="106389" y="61802"/>
                    <a:pt x="105918" y="61802"/>
                  </a:cubicBezTo>
                  <a:cubicBezTo>
                    <a:pt x="104057" y="61802"/>
                    <a:pt x="102256" y="62568"/>
                    <a:pt x="100957" y="63961"/>
                  </a:cubicBezTo>
                  <a:cubicBezTo>
                    <a:pt x="99683" y="62588"/>
                    <a:pt x="97895" y="61801"/>
                    <a:pt x="96025" y="61801"/>
                  </a:cubicBezTo>
                  <a:cubicBezTo>
                    <a:pt x="96014" y="61801"/>
                    <a:pt x="96003" y="61801"/>
                    <a:pt x="95993" y="61801"/>
                  </a:cubicBezTo>
                  <a:cubicBezTo>
                    <a:pt x="95509" y="61801"/>
                    <a:pt x="95025" y="61846"/>
                    <a:pt x="94550" y="61953"/>
                  </a:cubicBezTo>
                  <a:cubicBezTo>
                    <a:pt x="94590" y="57796"/>
                    <a:pt x="97767" y="55717"/>
                    <a:pt x="100943" y="55717"/>
                  </a:cubicBezTo>
                  <a:close/>
                  <a:moveTo>
                    <a:pt x="54007" y="55884"/>
                  </a:moveTo>
                  <a:cubicBezTo>
                    <a:pt x="56587" y="55884"/>
                    <a:pt x="59166" y="57255"/>
                    <a:pt x="60061" y="60000"/>
                  </a:cubicBezTo>
                  <a:cubicBezTo>
                    <a:pt x="60285" y="60681"/>
                    <a:pt x="60393" y="61389"/>
                    <a:pt x="60402" y="62106"/>
                  </a:cubicBezTo>
                  <a:cubicBezTo>
                    <a:pt x="59929" y="62004"/>
                    <a:pt x="59451" y="61954"/>
                    <a:pt x="58977" y="61954"/>
                  </a:cubicBezTo>
                  <a:cubicBezTo>
                    <a:pt x="57118" y="61954"/>
                    <a:pt x="55312" y="62720"/>
                    <a:pt x="54013" y="64113"/>
                  </a:cubicBezTo>
                  <a:cubicBezTo>
                    <a:pt x="52741" y="62733"/>
                    <a:pt x="50939" y="61953"/>
                    <a:pt x="49067" y="61953"/>
                  </a:cubicBezTo>
                  <a:cubicBezTo>
                    <a:pt x="48574" y="61953"/>
                    <a:pt x="48090" y="61998"/>
                    <a:pt x="47624" y="62106"/>
                  </a:cubicBezTo>
                  <a:cubicBezTo>
                    <a:pt x="47615" y="61389"/>
                    <a:pt x="47723" y="60681"/>
                    <a:pt x="47929" y="60009"/>
                  </a:cubicBezTo>
                  <a:lnTo>
                    <a:pt x="47947" y="60000"/>
                  </a:lnTo>
                  <a:cubicBezTo>
                    <a:pt x="48843" y="57257"/>
                    <a:pt x="51425" y="55884"/>
                    <a:pt x="54007" y="55884"/>
                  </a:cubicBezTo>
                  <a:close/>
                  <a:moveTo>
                    <a:pt x="7145" y="55914"/>
                  </a:moveTo>
                  <a:cubicBezTo>
                    <a:pt x="10322" y="55914"/>
                    <a:pt x="13498" y="57993"/>
                    <a:pt x="13538" y="62151"/>
                  </a:cubicBezTo>
                  <a:cubicBezTo>
                    <a:pt x="13063" y="62046"/>
                    <a:pt x="12582" y="61995"/>
                    <a:pt x="12105" y="61995"/>
                  </a:cubicBezTo>
                  <a:cubicBezTo>
                    <a:pt x="10247" y="61995"/>
                    <a:pt x="8440" y="62767"/>
                    <a:pt x="7150" y="64158"/>
                  </a:cubicBezTo>
                  <a:cubicBezTo>
                    <a:pt x="5875" y="62786"/>
                    <a:pt x="4096" y="61998"/>
                    <a:pt x="2226" y="61998"/>
                  </a:cubicBezTo>
                  <a:cubicBezTo>
                    <a:pt x="2216" y="61998"/>
                    <a:pt x="2205" y="61998"/>
                    <a:pt x="2194" y="61998"/>
                  </a:cubicBezTo>
                  <a:cubicBezTo>
                    <a:pt x="1711" y="61998"/>
                    <a:pt x="1227" y="62043"/>
                    <a:pt x="752" y="62151"/>
                  </a:cubicBezTo>
                  <a:cubicBezTo>
                    <a:pt x="792" y="57993"/>
                    <a:pt x="3969" y="55914"/>
                    <a:pt x="7145" y="55914"/>
                  </a:cubicBezTo>
                  <a:close/>
                  <a:moveTo>
                    <a:pt x="30465" y="55917"/>
                  </a:moveTo>
                  <a:cubicBezTo>
                    <a:pt x="33638" y="55917"/>
                    <a:pt x="36811" y="57993"/>
                    <a:pt x="36854" y="62147"/>
                  </a:cubicBezTo>
                  <a:lnTo>
                    <a:pt x="36854" y="62147"/>
                  </a:lnTo>
                  <a:cubicBezTo>
                    <a:pt x="36384" y="62047"/>
                    <a:pt x="35912" y="61999"/>
                    <a:pt x="35443" y="61999"/>
                  </a:cubicBezTo>
                  <a:cubicBezTo>
                    <a:pt x="33580" y="61999"/>
                    <a:pt x="31775" y="62765"/>
                    <a:pt x="30483" y="64158"/>
                  </a:cubicBezTo>
                  <a:cubicBezTo>
                    <a:pt x="29201" y="62778"/>
                    <a:pt x="27409" y="61998"/>
                    <a:pt x="25528" y="61998"/>
                  </a:cubicBezTo>
                  <a:cubicBezTo>
                    <a:pt x="25044" y="61998"/>
                    <a:pt x="24560" y="62052"/>
                    <a:pt x="24085" y="62151"/>
                  </a:cubicBezTo>
                  <a:cubicBezTo>
                    <a:pt x="24116" y="57996"/>
                    <a:pt x="27290" y="55917"/>
                    <a:pt x="30465" y="55917"/>
                  </a:cubicBezTo>
                  <a:close/>
                  <a:moveTo>
                    <a:pt x="119322" y="62140"/>
                  </a:moveTo>
                  <a:cubicBezTo>
                    <a:pt x="121256" y="62140"/>
                    <a:pt x="123125" y="62943"/>
                    <a:pt x="124469" y="64391"/>
                  </a:cubicBezTo>
                  <a:cubicBezTo>
                    <a:pt x="124450" y="64390"/>
                    <a:pt x="124430" y="64390"/>
                    <a:pt x="124410" y="64390"/>
                  </a:cubicBezTo>
                  <a:cubicBezTo>
                    <a:pt x="122541" y="64390"/>
                    <a:pt x="120773" y="65229"/>
                    <a:pt x="119532" y="66532"/>
                  </a:cubicBezTo>
                  <a:cubicBezTo>
                    <a:pt x="119613" y="64946"/>
                    <a:pt x="119030" y="63441"/>
                    <a:pt x="118045" y="62258"/>
                  </a:cubicBezTo>
                  <a:cubicBezTo>
                    <a:pt x="118470" y="62179"/>
                    <a:pt x="118898" y="62140"/>
                    <a:pt x="119322" y="62140"/>
                  </a:cubicBezTo>
                  <a:close/>
                  <a:moveTo>
                    <a:pt x="129616" y="62140"/>
                  </a:moveTo>
                  <a:cubicBezTo>
                    <a:pt x="130040" y="62140"/>
                    <a:pt x="130468" y="62179"/>
                    <a:pt x="130894" y="62258"/>
                  </a:cubicBezTo>
                  <a:cubicBezTo>
                    <a:pt x="129908" y="63423"/>
                    <a:pt x="129326" y="64928"/>
                    <a:pt x="129415" y="66523"/>
                  </a:cubicBezTo>
                  <a:lnTo>
                    <a:pt x="129406" y="66532"/>
                  </a:lnTo>
                  <a:cubicBezTo>
                    <a:pt x="128156" y="65229"/>
                    <a:pt x="126388" y="64390"/>
                    <a:pt x="124528" y="64390"/>
                  </a:cubicBezTo>
                  <a:cubicBezTo>
                    <a:pt x="124509" y="64390"/>
                    <a:pt x="124489" y="64390"/>
                    <a:pt x="124469" y="64391"/>
                  </a:cubicBezTo>
                  <a:cubicBezTo>
                    <a:pt x="125807" y="62943"/>
                    <a:pt x="127680" y="62140"/>
                    <a:pt x="129616" y="62140"/>
                  </a:cubicBezTo>
                  <a:close/>
                  <a:moveTo>
                    <a:pt x="95796" y="62176"/>
                  </a:moveTo>
                  <a:cubicBezTo>
                    <a:pt x="97737" y="62176"/>
                    <a:pt x="99610" y="62980"/>
                    <a:pt x="100948" y="64435"/>
                  </a:cubicBezTo>
                  <a:cubicBezTo>
                    <a:pt x="100928" y="64435"/>
                    <a:pt x="100908" y="64435"/>
                    <a:pt x="100888" y="64435"/>
                  </a:cubicBezTo>
                  <a:cubicBezTo>
                    <a:pt x="99020" y="64435"/>
                    <a:pt x="97252" y="65265"/>
                    <a:pt x="96011" y="66568"/>
                  </a:cubicBezTo>
                  <a:cubicBezTo>
                    <a:pt x="96091" y="64982"/>
                    <a:pt x="95509" y="63477"/>
                    <a:pt x="94514" y="62294"/>
                  </a:cubicBezTo>
                  <a:cubicBezTo>
                    <a:pt x="94941" y="62215"/>
                    <a:pt x="95370" y="62176"/>
                    <a:pt x="95796" y="62176"/>
                  </a:cubicBezTo>
                  <a:close/>
                  <a:moveTo>
                    <a:pt x="82771" y="62185"/>
                  </a:moveTo>
                  <a:cubicBezTo>
                    <a:pt x="83195" y="62185"/>
                    <a:pt x="83623" y="62224"/>
                    <a:pt x="84048" y="62303"/>
                  </a:cubicBezTo>
                  <a:cubicBezTo>
                    <a:pt x="83063" y="63477"/>
                    <a:pt x="82480" y="64991"/>
                    <a:pt x="82561" y="66577"/>
                  </a:cubicBezTo>
                  <a:cubicBezTo>
                    <a:pt x="81320" y="65274"/>
                    <a:pt x="79552" y="64435"/>
                    <a:pt x="77683" y="64435"/>
                  </a:cubicBezTo>
                  <a:cubicBezTo>
                    <a:pt x="77666" y="64435"/>
                    <a:pt x="77650" y="64435"/>
                    <a:pt x="77633" y="64435"/>
                  </a:cubicBezTo>
                  <a:lnTo>
                    <a:pt x="77633" y="64435"/>
                  </a:lnTo>
                  <a:cubicBezTo>
                    <a:pt x="78970" y="62988"/>
                    <a:pt x="80838" y="62185"/>
                    <a:pt x="82771" y="62185"/>
                  </a:cubicBezTo>
                  <a:close/>
                  <a:moveTo>
                    <a:pt x="59134" y="62337"/>
                  </a:moveTo>
                  <a:cubicBezTo>
                    <a:pt x="59561" y="62337"/>
                    <a:pt x="59992" y="62376"/>
                    <a:pt x="60420" y="62455"/>
                  </a:cubicBezTo>
                  <a:cubicBezTo>
                    <a:pt x="59427" y="63627"/>
                    <a:pt x="58845" y="65119"/>
                    <a:pt x="58932" y="66720"/>
                  </a:cubicBezTo>
                  <a:lnTo>
                    <a:pt x="58932" y="66720"/>
                  </a:lnTo>
                  <a:cubicBezTo>
                    <a:pt x="57682" y="65417"/>
                    <a:pt x="55914" y="64587"/>
                    <a:pt x="54055" y="64587"/>
                  </a:cubicBezTo>
                  <a:cubicBezTo>
                    <a:pt x="54035" y="64587"/>
                    <a:pt x="54015" y="64588"/>
                    <a:pt x="53995" y="64588"/>
                  </a:cubicBezTo>
                  <a:cubicBezTo>
                    <a:pt x="55331" y="63135"/>
                    <a:pt x="57201" y="62337"/>
                    <a:pt x="59134" y="62337"/>
                  </a:cubicBezTo>
                  <a:close/>
                  <a:moveTo>
                    <a:pt x="48861" y="62333"/>
                  </a:moveTo>
                  <a:cubicBezTo>
                    <a:pt x="50795" y="62333"/>
                    <a:pt x="52662" y="63137"/>
                    <a:pt x="53995" y="64588"/>
                  </a:cubicBezTo>
                  <a:cubicBezTo>
                    <a:pt x="53975" y="64588"/>
                    <a:pt x="53955" y="64587"/>
                    <a:pt x="53935" y="64587"/>
                  </a:cubicBezTo>
                  <a:cubicBezTo>
                    <a:pt x="52067" y="64587"/>
                    <a:pt x="50299" y="65417"/>
                    <a:pt x="49058" y="66720"/>
                  </a:cubicBezTo>
                  <a:cubicBezTo>
                    <a:pt x="49138" y="65134"/>
                    <a:pt x="48556" y="63629"/>
                    <a:pt x="47561" y="62455"/>
                  </a:cubicBezTo>
                  <a:cubicBezTo>
                    <a:pt x="47994" y="62373"/>
                    <a:pt x="48429" y="62333"/>
                    <a:pt x="48861" y="62333"/>
                  </a:cubicBezTo>
                  <a:close/>
                  <a:moveTo>
                    <a:pt x="106103" y="62174"/>
                  </a:moveTo>
                  <a:cubicBezTo>
                    <a:pt x="106576" y="62174"/>
                    <a:pt x="107052" y="62222"/>
                    <a:pt x="107525" y="62321"/>
                  </a:cubicBezTo>
                  <a:cubicBezTo>
                    <a:pt x="106512" y="63566"/>
                    <a:pt x="105939" y="65161"/>
                    <a:pt x="106127" y="66837"/>
                  </a:cubicBezTo>
                  <a:cubicBezTo>
                    <a:pt x="104872" y="65387"/>
                    <a:pt x="103007" y="64435"/>
                    <a:pt x="101030" y="64435"/>
                  </a:cubicBezTo>
                  <a:cubicBezTo>
                    <a:pt x="101003" y="64435"/>
                    <a:pt x="100975" y="64435"/>
                    <a:pt x="100948" y="64435"/>
                  </a:cubicBezTo>
                  <a:cubicBezTo>
                    <a:pt x="102295" y="62981"/>
                    <a:pt x="104168" y="62174"/>
                    <a:pt x="106103" y="62174"/>
                  </a:cubicBezTo>
                  <a:close/>
                  <a:moveTo>
                    <a:pt x="70807" y="57738"/>
                  </a:moveTo>
                  <a:cubicBezTo>
                    <a:pt x="71283" y="57738"/>
                    <a:pt x="71762" y="57786"/>
                    <a:pt x="72239" y="57885"/>
                  </a:cubicBezTo>
                  <a:cubicBezTo>
                    <a:pt x="71271" y="59131"/>
                    <a:pt x="70742" y="60708"/>
                    <a:pt x="70939" y="62348"/>
                  </a:cubicBezTo>
                  <a:cubicBezTo>
                    <a:pt x="71447" y="62234"/>
                    <a:pt x="71959" y="62178"/>
                    <a:pt x="72468" y="62178"/>
                  </a:cubicBezTo>
                  <a:cubicBezTo>
                    <a:pt x="74403" y="62178"/>
                    <a:pt x="76285" y="62981"/>
                    <a:pt x="77633" y="64435"/>
                  </a:cubicBezTo>
                  <a:lnTo>
                    <a:pt x="77633" y="64435"/>
                  </a:lnTo>
                  <a:cubicBezTo>
                    <a:pt x="77630" y="64435"/>
                    <a:pt x="77627" y="64435"/>
                    <a:pt x="77624" y="64435"/>
                  </a:cubicBezTo>
                  <a:cubicBezTo>
                    <a:pt x="77606" y="64435"/>
                    <a:pt x="77587" y="64435"/>
                    <a:pt x="77569" y="64435"/>
                  </a:cubicBezTo>
                  <a:cubicBezTo>
                    <a:pt x="75520" y="64435"/>
                    <a:pt x="73598" y="65435"/>
                    <a:pt x="72346" y="66962"/>
                  </a:cubicBezTo>
                  <a:cubicBezTo>
                    <a:pt x="72703" y="63259"/>
                    <a:pt x="69407" y="59973"/>
                    <a:pt x="65707" y="59973"/>
                  </a:cubicBezTo>
                  <a:cubicBezTo>
                    <a:pt x="65694" y="59973"/>
                    <a:pt x="65682" y="59973"/>
                    <a:pt x="65670" y="59973"/>
                  </a:cubicBezTo>
                  <a:lnTo>
                    <a:pt x="65670" y="59973"/>
                  </a:lnTo>
                  <a:cubicBezTo>
                    <a:pt x="67007" y="58533"/>
                    <a:pt x="68877" y="57738"/>
                    <a:pt x="70807" y="57738"/>
                  </a:cubicBezTo>
                  <a:close/>
                  <a:moveTo>
                    <a:pt x="35611" y="62370"/>
                  </a:moveTo>
                  <a:cubicBezTo>
                    <a:pt x="36087" y="62370"/>
                    <a:pt x="36566" y="62419"/>
                    <a:pt x="37042" y="62518"/>
                  </a:cubicBezTo>
                  <a:cubicBezTo>
                    <a:pt x="36029" y="63763"/>
                    <a:pt x="35456" y="65358"/>
                    <a:pt x="35644" y="67034"/>
                  </a:cubicBezTo>
                  <a:cubicBezTo>
                    <a:pt x="34383" y="65578"/>
                    <a:pt x="32507" y="64632"/>
                    <a:pt x="30521" y="64632"/>
                  </a:cubicBezTo>
                  <a:cubicBezTo>
                    <a:pt x="30502" y="64632"/>
                    <a:pt x="30483" y="64632"/>
                    <a:pt x="30465" y="64633"/>
                  </a:cubicBezTo>
                  <a:cubicBezTo>
                    <a:pt x="30445" y="64632"/>
                    <a:pt x="30425" y="64632"/>
                    <a:pt x="30406" y="64632"/>
                  </a:cubicBezTo>
                  <a:cubicBezTo>
                    <a:pt x="28537" y="64632"/>
                    <a:pt x="26769" y="65471"/>
                    <a:pt x="25528" y="66774"/>
                  </a:cubicBezTo>
                  <a:cubicBezTo>
                    <a:pt x="25608" y="65179"/>
                    <a:pt x="25026" y="63683"/>
                    <a:pt x="24031" y="62500"/>
                  </a:cubicBezTo>
                  <a:cubicBezTo>
                    <a:pt x="24460" y="62420"/>
                    <a:pt x="24890" y="62381"/>
                    <a:pt x="25317" y="62381"/>
                  </a:cubicBezTo>
                  <a:cubicBezTo>
                    <a:pt x="27250" y="62381"/>
                    <a:pt x="29122" y="63178"/>
                    <a:pt x="30465" y="64624"/>
                  </a:cubicBezTo>
                  <a:cubicBezTo>
                    <a:pt x="31802" y="63171"/>
                    <a:pt x="33677" y="62370"/>
                    <a:pt x="35611" y="62370"/>
                  </a:cubicBezTo>
                  <a:close/>
                  <a:moveTo>
                    <a:pt x="112819" y="60274"/>
                  </a:moveTo>
                  <a:cubicBezTo>
                    <a:pt x="115992" y="60274"/>
                    <a:pt x="119164" y="62350"/>
                    <a:pt x="119209" y="66503"/>
                  </a:cubicBezTo>
                  <a:lnTo>
                    <a:pt x="119209" y="66503"/>
                  </a:lnTo>
                  <a:cubicBezTo>
                    <a:pt x="118735" y="66400"/>
                    <a:pt x="118257" y="66350"/>
                    <a:pt x="117783" y="66350"/>
                  </a:cubicBezTo>
                  <a:cubicBezTo>
                    <a:pt x="115922" y="66350"/>
                    <a:pt x="114119" y="67124"/>
                    <a:pt x="112821" y="68521"/>
                  </a:cubicBezTo>
                  <a:cubicBezTo>
                    <a:pt x="111539" y="67142"/>
                    <a:pt x="109747" y="66362"/>
                    <a:pt x="107865" y="66362"/>
                  </a:cubicBezTo>
                  <a:cubicBezTo>
                    <a:pt x="107382" y="66362"/>
                    <a:pt x="106898" y="66407"/>
                    <a:pt x="106423" y="66514"/>
                  </a:cubicBezTo>
                  <a:lnTo>
                    <a:pt x="106423" y="66514"/>
                  </a:lnTo>
                  <a:cubicBezTo>
                    <a:pt x="106463" y="62355"/>
                    <a:pt x="109641" y="60274"/>
                    <a:pt x="112819" y="60274"/>
                  </a:cubicBezTo>
                  <a:close/>
                  <a:moveTo>
                    <a:pt x="136136" y="60276"/>
                  </a:moveTo>
                  <a:cubicBezTo>
                    <a:pt x="139311" y="60276"/>
                    <a:pt x="142484" y="62354"/>
                    <a:pt x="142525" y="66514"/>
                  </a:cubicBezTo>
                  <a:lnTo>
                    <a:pt x="142516" y="66523"/>
                  </a:lnTo>
                  <a:cubicBezTo>
                    <a:pt x="142042" y="66421"/>
                    <a:pt x="141565" y="66372"/>
                    <a:pt x="141091" y="66372"/>
                  </a:cubicBezTo>
                  <a:cubicBezTo>
                    <a:pt x="139233" y="66372"/>
                    <a:pt x="137428" y="67138"/>
                    <a:pt x="136136" y="68530"/>
                  </a:cubicBezTo>
                  <a:cubicBezTo>
                    <a:pt x="134854" y="67150"/>
                    <a:pt x="133062" y="66371"/>
                    <a:pt x="131181" y="66371"/>
                  </a:cubicBezTo>
                  <a:cubicBezTo>
                    <a:pt x="130697" y="66371"/>
                    <a:pt x="130213" y="66425"/>
                    <a:pt x="129738" y="66523"/>
                  </a:cubicBezTo>
                  <a:cubicBezTo>
                    <a:pt x="129778" y="62359"/>
                    <a:pt x="132958" y="60276"/>
                    <a:pt x="136136" y="60276"/>
                  </a:cubicBezTo>
                  <a:close/>
                  <a:moveTo>
                    <a:pt x="89289" y="60321"/>
                  </a:moveTo>
                  <a:cubicBezTo>
                    <a:pt x="92462" y="60321"/>
                    <a:pt x="95638" y="62397"/>
                    <a:pt x="95679" y="66548"/>
                  </a:cubicBezTo>
                  <a:lnTo>
                    <a:pt x="95679" y="66548"/>
                  </a:lnTo>
                  <a:cubicBezTo>
                    <a:pt x="95209" y="66448"/>
                    <a:pt x="94735" y="66398"/>
                    <a:pt x="94264" y="66398"/>
                  </a:cubicBezTo>
                  <a:cubicBezTo>
                    <a:pt x="92405" y="66398"/>
                    <a:pt x="90601" y="67165"/>
                    <a:pt x="89308" y="68557"/>
                  </a:cubicBezTo>
                  <a:cubicBezTo>
                    <a:pt x="88027" y="67177"/>
                    <a:pt x="86235" y="66398"/>
                    <a:pt x="84353" y="66398"/>
                  </a:cubicBezTo>
                  <a:cubicBezTo>
                    <a:pt x="83869" y="66398"/>
                    <a:pt x="83385" y="66452"/>
                    <a:pt x="82910" y="66550"/>
                  </a:cubicBezTo>
                  <a:cubicBezTo>
                    <a:pt x="82942" y="62398"/>
                    <a:pt x="86114" y="60321"/>
                    <a:pt x="89289" y="60321"/>
                  </a:cubicBezTo>
                  <a:close/>
                  <a:moveTo>
                    <a:pt x="42335" y="60475"/>
                  </a:moveTo>
                  <a:cubicBezTo>
                    <a:pt x="45508" y="60475"/>
                    <a:pt x="48684" y="62552"/>
                    <a:pt x="48726" y="66708"/>
                  </a:cubicBezTo>
                  <a:lnTo>
                    <a:pt x="48726" y="66708"/>
                  </a:lnTo>
                  <a:cubicBezTo>
                    <a:pt x="48257" y="66608"/>
                    <a:pt x="47784" y="66560"/>
                    <a:pt x="47315" y="66560"/>
                  </a:cubicBezTo>
                  <a:cubicBezTo>
                    <a:pt x="45452" y="66560"/>
                    <a:pt x="43648" y="67326"/>
                    <a:pt x="42355" y="68719"/>
                  </a:cubicBezTo>
                  <a:cubicBezTo>
                    <a:pt x="41081" y="67346"/>
                    <a:pt x="39302" y="66559"/>
                    <a:pt x="37432" y="66559"/>
                  </a:cubicBezTo>
                  <a:cubicBezTo>
                    <a:pt x="37421" y="66559"/>
                    <a:pt x="37411" y="66559"/>
                    <a:pt x="37400" y="66559"/>
                  </a:cubicBezTo>
                  <a:cubicBezTo>
                    <a:pt x="36916" y="66559"/>
                    <a:pt x="36432" y="66604"/>
                    <a:pt x="35958" y="66711"/>
                  </a:cubicBezTo>
                  <a:cubicBezTo>
                    <a:pt x="35989" y="62554"/>
                    <a:pt x="39161" y="60475"/>
                    <a:pt x="42335" y="60475"/>
                  </a:cubicBezTo>
                  <a:close/>
                  <a:moveTo>
                    <a:pt x="65651" y="60478"/>
                  </a:moveTo>
                  <a:cubicBezTo>
                    <a:pt x="68826" y="60478"/>
                    <a:pt x="72001" y="62555"/>
                    <a:pt x="72041" y="66711"/>
                  </a:cubicBezTo>
                  <a:cubicBezTo>
                    <a:pt x="71566" y="66609"/>
                    <a:pt x="71088" y="66560"/>
                    <a:pt x="70614" y="66560"/>
                  </a:cubicBezTo>
                  <a:cubicBezTo>
                    <a:pt x="68752" y="66560"/>
                    <a:pt x="66952" y="67326"/>
                    <a:pt x="65653" y="68719"/>
                  </a:cubicBezTo>
                  <a:cubicBezTo>
                    <a:pt x="64371" y="67339"/>
                    <a:pt x="62579" y="66559"/>
                    <a:pt x="60697" y="66559"/>
                  </a:cubicBezTo>
                  <a:cubicBezTo>
                    <a:pt x="60214" y="66559"/>
                    <a:pt x="59730" y="66613"/>
                    <a:pt x="59255" y="66711"/>
                  </a:cubicBezTo>
                  <a:cubicBezTo>
                    <a:pt x="59295" y="62557"/>
                    <a:pt x="62473" y="60478"/>
                    <a:pt x="65651" y="60478"/>
                  </a:cubicBezTo>
                  <a:close/>
                  <a:moveTo>
                    <a:pt x="18806" y="60522"/>
                  </a:moveTo>
                  <a:cubicBezTo>
                    <a:pt x="21979" y="60522"/>
                    <a:pt x="25151" y="62596"/>
                    <a:pt x="25196" y="66747"/>
                  </a:cubicBezTo>
                  <a:lnTo>
                    <a:pt x="25196" y="66747"/>
                  </a:lnTo>
                  <a:cubicBezTo>
                    <a:pt x="24723" y="66645"/>
                    <a:pt x="24245" y="66596"/>
                    <a:pt x="23772" y="66596"/>
                  </a:cubicBezTo>
                  <a:cubicBezTo>
                    <a:pt x="21913" y="66596"/>
                    <a:pt x="20107" y="67362"/>
                    <a:pt x="18807" y="68754"/>
                  </a:cubicBezTo>
                  <a:cubicBezTo>
                    <a:pt x="17526" y="67374"/>
                    <a:pt x="15734" y="66595"/>
                    <a:pt x="13852" y="66595"/>
                  </a:cubicBezTo>
                  <a:cubicBezTo>
                    <a:pt x="13368" y="66595"/>
                    <a:pt x="12884" y="66649"/>
                    <a:pt x="12409" y="66747"/>
                  </a:cubicBezTo>
                  <a:cubicBezTo>
                    <a:pt x="12454" y="62599"/>
                    <a:pt x="15631" y="60522"/>
                    <a:pt x="18806" y="60522"/>
                  </a:cubicBezTo>
                  <a:close/>
                  <a:moveTo>
                    <a:pt x="84142" y="66790"/>
                  </a:moveTo>
                  <a:cubicBezTo>
                    <a:pt x="86075" y="66790"/>
                    <a:pt x="87947" y="67588"/>
                    <a:pt x="89290" y="69041"/>
                  </a:cubicBezTo>
                  <a:lnTo>
                    <a:pt x="89290" y="69041"/>
                  </a:lnTo>
                  <a:cubicBezTo>
                    <a:pt x="89287" y="69041"/>
                    <a:pt x="89284" y="69041"/>
                    <a:pt x="89281" y="69041"/>
                  </a:cubicBezTo>
                  <a:cubicBezTo>
                    <a:pt x="89262" y="69041"/>
                    <a:pt x="89242" y="69041"/>
                    <a:pt x="89222" y="69041"/>
                  </a:cubicBezTo>
                  <a:cubicBezTo>
                    <a:pt x="87354" y="69041"/>
                    <a:pt x="85594" y="69879"/>
                    <a:pt x="84344" y="71183"/>
                  </a:cubicBezTo>
                  <a:cubicBezTo>
                    <a:pt x="84434" y="69588"/>
                    <a:pt x="83851" y="68082"/>
                    <a:pt x="82857" y="66909"/>
                  </a:cubicBezTo>
                  <a:cubicBezTo>
                    <a:pt x="83285" y="66829"/>
                    <a:pt x="83715" y="66790"/>
                    <a:pt x="84142" y="66790"/>
                  </a:cubicBezTo>
                  <a:close/>
                  <a:moveTo>
                    <a:pt x="94437" y="66782"/>
                  </a:moveTo>
                  <a:cubicBezTo>
                    <a:pt x="94862" y="66782"/>
                    <a:pt x="95290" y="66821"/>
                    <a:pt x="95715" y="66900"/>
                  </a:cubicBezTo>
                  <a:cubicBezTo>
                    <a:pt x="94720" y="68082"/>
                    <a:pt x="94138" y="69579"/>
                    <a:pt x="94228" y="71174"/>
                  </a:cubicBezTo>
                  <a:lnTo>
                    <a:pt x="94219" y="71183"/>
                  </a:lnTo>
                  <a:cubicBezTo>
                    <a:pt x="92977" y="69879"/>
                    <a:pt x="91209" y="69041"/>
                    <a:pt x="89341" y="69041"/>
                  </a:cubicBezTo>
                  <a:cubicBezTo>
                    <a:pt x="89324" y="69041"/>
                    <a:pt x="89307" y="69041"/>
                    <a:pt x="89290" y="69041"/>
                  </a:cubicBezTo>
                  <a:lnTo>
                    <a:pt x="89290" y="69041"/>
                  </a:lnTo>
                  <a:cubicBezTo>
                    <a:pt x="90628" y="67586"/>
                    <a:pt x="92502" y="66782"/>
                    <a:pt x="94437" y="66782"/>
                  </a:cubicBezTo>
                  <a:close/>
                  <a:moveTo>
                    <a:pt x="47476" y="66925"/>
                  </a:moveTo>
                  <a:cubicBezTo>
                    <a:pt x="47900" y="66925"/>
                    <a:pt x="48328" y="66964"/>
                    <a:pt x="48753" y="67043"/>
                  </a:cubicBezTo>
                  <a:cubicBezTo>
                    <a:pt x="47767" y="68226"/>
                    <a:pt x="47185" y="69731"/>
                    <a:pt x="47266" y="71317"/>
                  </a:cubicBezTo>
                  <a:cubicBezTo>
                    <a:pt x="46024" y="70014"/>
                    <a:pt x="44257" y="69184"/>
                    <a:pt x="42388" y="69184"/>
                  </a:cubicBezTo>
                  <a:cubicBezTo>
                    <a:pt x="42371" y="69184"/>
                    <a:pt x="42354" y="69184"/>
                    <a:pt x="42337" y="69184"/>
                  </a:cubicBezTo>
                  <a:lnTo>
                    <a:pt x="42337" y="69184"/>
                  </a:lnTo>
                  <a:cubicBezTo>
                    <a:pt x="43675" y="67729"/>
                    <a:pt x="45543" y="66925"/>
                    <a:pt x="47476" y="66925"/>
                  </a:cubicBezTo>
                  <a:close/>
                  <a:moveTo>
                    <a:pt x="60488" y="66929"/>
                  </a:moveTo>
                  <a:cubicBezTo>
                    <a:pt x="62422" y="66929"/>
                    <a:pt x="64295" y="67727"/>
                    <a:pt x="65636" y="69175"/>
                  </a:cubicBezTo>
                  <a:lnTo>
                    <a:pt x="65636" y="69175"/>
                  </a:lnTo>
                  <a:cubicBezTo>
                    <a:pt x="65622" y="69175"/>
                    <a:pt x="65608" y="69175"/>
                    <a:pt x="65593" y="69175"/>
                  </a:cubicBezTo>
                  <a:cubicBezTo>
                    <a:pt x="63725" y="69175"/>
                    <a:pt x="61966" y="70014"/>
                    <a:pt x="60715" y="71317"/>
                  </a:cubicBezTo>
                  <a:cubicBezTo>
                    <a:pt x="60805" y="69731"/>
                    <a:pt x="60223" y="68226"/>
                    <a:pt x="59228" y="67043"/>
                  </a:cubicBezTo>
                  <a:cubicBezTo>
                    <a:pt x="59647" y="66967"/>
                    <a:pt x="60069" y="66929"/>
                    <a:pt x="60488" y="66929"/>
                  </a:cubicBezTo>
                  <a:close/>
                  <a:moveTo>
                    <a:pt x="23953" y="66970"/>
                  </a:moveTo>
                  <a:cubicBezTo>
                    <a:pt x="24378" y="66970"/>
                    <a:pt x="24806" y="67009"/>
                    <a:pt x="25232" y="67088"/>
                  </a:cubicBezTo>
                  <a:cubicBezTo>
                    <a:pt x="24239" y="68277"/>
                    <a:pt x="23657" y="69770"/>
                    <a:pt x="23744" y="71361"/>
                  </a:cubicBezTo>
                  <a:lnTo>
                    <a:pt x="23744" y="71361"/>
                  </a:lnTo>
                  <a:cubicBezTo>
                    <a:pt x="22494" y="70058"/>
                    <a:pt x="20726" y="69220"/>
                    <a:pt x="18866" y="69220"/>
                  </a:cubicBezTo>
                  <a:cubicBezTo>
                    <a:pt x="18846" y="69220"/>
                    <a:pt x="18827" y="69220"/>
                    <a:pt x="18807" y="69220"/>
                  </a:cubicBezTo>
                  <a:cubicBezTo>
                    <a:pt x="20144" y="67773"/>
                    <a:pt x="22018" y="66970"/>
                    <a:pt x="23953" y="66970"/>
                  </a:cubicBezTo>
                  <a:close/>
                  <a:moveTo>
                    <a:pt x="13652" y="66970"/>
                  </a:moveTo>
                  <a:cubicBezTo>
                    <a:pt x="15588" y="66970"/>
                    <a:pt x="17463" y="67773"/>
                    <a:pt x="18807" y="69220"/>
                  </a:cubicBezTo>
                  <a:cubicBezTo>
                    <a:pt x="18787" y="69220"/>
                    <a:pt x="18768" y="69220"/>
                    <a:pt x="18748" y="69220"/>
                  </a:cubicBezTo>
                  <a:cubicBezTo>
                    <a:pt x="16879" y="69220"/>
                    <a:pt x="15111" y="70058"/>
                    <a:pt x="13870" y="71362"/>
                  </a:cubicBezTo>
                  <a:cubicBezTo>
                    <a:pt x="13951" y="69776"/>
                    <a:pt x="13368" y="68271"/>
                    <a:pt x="12374" y="67088"/>
                  </a:cubicBezTo>
                  <a:cubicBezTo>
                    <a:pt x="12799" y="67009"/>
                    <a:pt x="13227" y="66970"/>
                    <a:pt x="13652" y="66970"/>
                  </a:cubicBezTo>
                  <a:close/>
                  <a:moveTo>
                    <a:pt x="107653" y="66739"/>
                  </a:moveTo>
                  <a:cubicBezTo>
                    <a:pt x="109587" y="66739"/>
                    <a:pt x="111464" y="67541"/>
                    <a:pt x="112812" y="68996"/>
                  </a:cubicBezTo>
                  <a:cubicBezTo>
                    <a:pt x="114149" y="67549"/>
                    <a:pt x="116022" y="66746"/>
                    <a:pt x="117958" y="66746"/>
                  </a:cubicBezTo>
                  <a:cubicBezTo>
                    <a:pt x="118383" y="66746"/>
                    <a:pt x="118811" y="66785"/>
                    <a:pt x="119236" y="66864"/>
                  </a:cubicBezTo>
                  <a:cubicBezTo>
                    <a:pt x="118242" y="68047"/>
                    <a:pt x="117659" y="69552"/>
                    <a:pt x="117749" y="71138"/>
                  </a:cubicBezTo>
                  <a:cubicBezTo>
                    <a:pt x="116499" y="69835"/>
                    <a:pt x="114731" y="69005"/>
                    <a:pt x="112871" y="69005"/>
                  </a:cubicBezTo>
                  <a:cubicBezTo>
                    <a:pt x="112851" y="69005"/>
                    <a:pt x="112832" y="69005"/>
                    <a:pt x="112812" y="69005"/>
                  </a:cubicBezTo>
                  <a:cubicBezTo>
                    <a:pt x="112793" y="69005"/>
                    <a:pt x="112774" y="69005"/>
                    <a:pt x="112756" y="69005"/>
                  </a:cubicBezTo>
                  <a:cubicBezTo>
                    <a:pt x="110769" y="69005"/>
                    <a:pt x="108893" y="69951"/>
                    <a:pt x="107641" y="71398"/>
                  </a:cubicBezTo>
                  <a:lnTo>
                    <a:pt x="107641" y="71398"/>
                  </a:lnTo>
                  <a:cubicBezTo>
                    <a:pt x="107802" y="69707"/>
                    <a:pt x="107213" y="68132"/>
                    <a:pt x="106177" y="66897"/>
                  </a:cubicBezTo>
                  <a:lnTo>
                    <a:pt x="106177" y="66897"/>
                  </a:lnTo>
                  <a:cubicBezTo>
                    <a:pt x="106668" y="66791"/>
                    <a:pt x="107162" y="66739"/>
                    <a:pt x="107653" y="66739"/>
                  </a:cubicBezTo>
                  <a:close/>
                  <a:moveTo>
                    <a:pt x="37174" y="66927"/>
                  </a:moveTo>
                  <a:cubicBezTo>
                    <a:pt x="39113" y="66927"/>
                    <a:pt x="40989" y="67729"/>
                    <a:pt x="42337" y="69184"/>
                  </a:cubicBezTo>
                  <a:lnTo>
                    <a:pt x="42337" y="69184"/>
                  </a:lnTo>
                  <a:cubicBezTo>
                    <a:pt x="42334" y="69184"/>
                    <a:pt x="42331" y="69184"/>
                    <a:pt x="42328" y="69184"/>
                  </a:cubicBezTo>
                  <a:cubicBezTo>
                    <a:pt x="42301" y="69184"/>
                    <a:pt x="42274" y="69184"/>
                    <a:pt x="42246" y="69184"/>
                  </a:cubicBezTo>
                  <a:cubicBezTo>
                    <a:pt x="40269" y="69184"/>
                    <a:pt x="38404" y="70136"/>
                    <a:pt x="37158" y="71577"/>
                  </a:cubicBezTo>
                  <a:cubicBezTo>
                    <a:pt x="37320" y="69910"/>
                    <a:pt x="36728" y="68324"/>
                    <a:pt x="35689" y="67088"/>
                  </a:cubicBezTo>
                  <a:lnTo>
                    <a:pt x="35680" y="67088"/>
                  </a:lnTo>
                  <a:cubicBezTo>
                    <a:pt x="36177" y="66980"/>
                    <a:pt x="36678" y="66927"/>
                    <a:pt x="37174" y="66927"/>
                  </a:cubicBezTo>
                  <a:close/>
                  <a:moveTo>
                    <a:pt x="124481" y="64880"/>
                  </a:moveTo>
                  <a:cubicBezTo>
                    <a:pt x="127655" y="64880"/>
                    <a:pt x="130827" y="66957"/>
                    <a:pt x="130867" y="71111"/>
                  </a:cubicBezTo>
                  <a:lnTo>
                    <a:pt x="130858" y="71129"/>
                  </a:lnTo>
                  <a:cubicBezTo>
                    <a:pt x="130380" y="71024"/>
                    <a:pt x="129897" y="70973"/>
                    <a:pt x="129419" y="70973"/>
                  </a:cubicBezTo>
                  <a:cubicBezTo>
                    <a:pt x="127565" y="70973"/>
                    <a:pt x="125767" y="71740"/>
                    <a:pt x="124478" y="73136"/>
                  </a:cubicBezTo>
                  <a:cubicBezTo>
                    <a:pt x="123204" y="71764"/>
                    <a:pt x="121425" y="70977"/>
                    <a:pt x="119555" y="70977"/>
                  </a:cubicBezTo>
                  <a:cubicBezTo>
                    <a:pt x="119544" y="70977"/>
                    <a:pt x="119534" y="70977"/>
                    <a:pt x="119523" y="70977"/>
                  </a:cubicBezTo>
                  <a:cubicBezTo>
                    <a:pt x="119039" y="70977"/>
                    <a:pt x="118555" y="71021"/>
                    <a:pt x="118080" y="71129"/>
                  </a:cubicBezTo>
                  <a:cubicBezTo>
                    <a:pt x="118121" y="66963"/>
                    <a:pt x="121302" y="64880"/>
                    <a:pt x="124481" y="64880"/>
                  </a:cubicBezTo>
                  <a:close/>
                  <a:moveTo>
                    <a:pt x="77631" y="64934"/>
                  </a:moveTo>
                  <a:cubicBezTo>
                    <a:pt x="80806" y="64934"/>
                    <a:pt x="83981" y="67013"/>
                    <a:pt x="84022" y="71174"/>
                  </a:cubicBezTo>
                  <a:cubicBezTo>
                    <a:pt x="83541" y="71069"/>
                    <a:pt x="83056" y="71017"/>
                    <a:pt x="82576" y="71017"/>
                  </a:cubicBezTo>
                  <a:cubicBezTo>
                    <a:pt x="80721" y="71017"/>
                    <a:pt x="78928" y="71782"/>
                    <a:pt x="77633" y="73163"/>
                  </a:cubicBezTo>
                  <a:lnTo>
                    <a:pt x="77633" y="73172"/>
                  </a:lnTo>
                  <a:cubicBezTo>
                    <a:pt x="76351" y="71801"/>
                    <a:pt x="74559" y="71012"/>
                    <a:pt x="72678" y="71012"/>
                  </a:cubicBezTo>
                  <a:cubicBezTo>
                    <a:pt x="72194" y="71012"/>
                    <a:pt x="71710" y="71066"/>
                    <a:pt x="71235" y="71174"/>
                  </a:cubicBezTo>
                  <a:cubicBezTo>
                    <a:pt x="71275" y="67015"/>
                    <a:pt x="74454" y="64934"/>
                    <a:pt x="77631" y="64934"/>
                  </a:cubicBezTo>
                  <a:close/>
                  <a:moveTo>
                    <a:pt x="100937" y="64934"/>
                  </a:moveTo>
                  <a:cubicBezTo>
                    <a:pt x="104113" y="64934"/>
                    <a:pt x="107288" y="67013"/>
                    <a:pt x="107328" y="71174"/>
                  </a:cubicBezTo>
                  <a:cubicBezTo>
                    <a:pt x="106849" y="71069"/>
                    <a:pt x="106366" y="71017"/>
                    <a:pt x="105887" y="71017"/>
                  </a:cubicBezTo>
                  <a:cubicBezTo>
                    <a:pt x="104037" y="71017"/>
                    <a:pt x="102243" y="71782"/>
                    <a:pt x="100948" y="73163"/>
                  </a:cubicBezTo>
                  <a:lnTo>
                    <a:pt x="100939" y="73172"/>
                  </a:lnTo>
                  <a:cubicBezTo>
                    <a:pt x="99658" y="71801"/>
                    <a:pt x="97866" y="71012"/>
                    <a:pt x="95984" y="71012"/>
                  </a:cubicBezTo>
                  <a:cubicBezTo>
                    <a:pt x="95500" y="71012"/>
                    <a:pt x="95016" y="71066"/>
                    <a:pt x="94541" y="71174"/>
                  </a:cubicBezTo>
                  <a:cubicBezTo>
                    <a:pt x="94582" y="67015"/>
                    <a:pt x="97760" y="64934"/>
                    <a:pt x="100937" y="64934"/>
                  </a:cubicBezTo>
                  <a:close/>
                  <a:moveTo>
                    <a:pt x="53992" y="65081"/>
                  </a:moveTo>
                  <a:cubicBezTo>
                    <a:pt x="57167" y="65081"/>
                    <a:pt x="60344" y="67159"/>
                    <a:pt x="60384" y="71317"/>
                  </a:cubicBezTo>
                  <a:cubicBezTo>
                    <a:pt x="59911" y="71215"/>
                    <a:pt x="59433" y="71165"/>
                    <a:pt x="58960" y="71165"/>
                  </a:cubicBezTo>
                  <a:cubicBezTo>
                    <a:pt x="57101" y="71165"/>
                    <a:pt x="55296" y="71932"/>
                    <a:pt x="54004" y="73324"/>
                  </a:cubicBezTo>
                  <a:cubicBezTo>
                    <a:pt x="52723" y="71944"/>
                    <a:pt x="50922" y="71165"/>
                    <a:pt x="49049" y="71165"/>
                  </a:cubicBezTo>
                  <a:cubicBezTo>
                    <a:pt x="48565" y="71165"/>
                    <a:pt x="48081" y="71219"/>
                    <a:pt x="47606" y="71317"/>
                  </a:cubicBezTo>
                  <a:cubicBezTo>
                    <a:pt x="47642" y="67159"/>
                    <a:pt x="50816" y="65081"/>
                    <a:pt x="53992" y="65081"/>
                  </a:cubicBezTo>
                  <a:close/>
                  <a:moveTo>
                    <a:pt x="7148" y="65122"/>
                  </a:moveTo>
                  <a:cubicBezTo>
                    <a:pt x="10323" y="65122"/>
                    <a:pt x="13498" y="67201"/>
                    <a:pt x="13538" y="71362"/>
                  </a:cubicBezTo>
                  <a:cubicBezTo>
                    <a:pt x="13060" y="71257"/>
                    <a:pt x="12578" y="71206"/>
                    <a:pt x="12099" y="71206"/>
                  </a:cubicBezTo>
                  <a:cubicBezTo>
                    <a:pt x="10245" y="71206"/>
                    <a:pt x="8446" y="71973"/>
                    <a:pt x="7150" y="73369"/>
                  </a:cubicBezTo>
                  <a:lnTo>
                    <a:pt x="7150" y="73360"/>
                  </a:lnTo>
                  <a:cubicBezTo>
                    <a:pt x="5875" y="71988"/>
                    <a:pt x="4096" y="71209"/>
                    <a:pt x="2226" y="71209"/>
                  </a:cubicBezTo>
                  <a:cubicBezTo>
                    <a:pt x="2216" y="71209"/>
                    <a:pt x="2205" y="71210"/>
                    <a:pt x="2194" y="71210"/>
                  </a:cubicBezTo>
                  <a:cubicBezTo>
                    <a:pt x="1711" y="71210"/>
                    <a:pt x="1227" y="71254"/>
                    <a:pt x="752" y="71362"/>
                  </a:cubicBezTo>
                  <a:cubicBezTo>
                    <a:pt x="792" y="67203"/>
                    <a:pt x="3970" y="65122"/>
                    <a:pt x="7148" y="65122"/>
                  </a:cubicBezTo>
                  <a:close/>
                  <a:moveTo>
                    <a:pt x="30463" y="65122"/>
                  </a:moveTo>
                  <a:cubicBezTo>
                    <a:pt x="33638" y="65122"/>
                    <a:pt x="36813" y="67201"/>
                    <a:pt x="36854" y="71362"/>
                  </a:cubicBezTo>
                  <a:cubicBezTo>
                    <a:pt x="36375" y="71257"/>
                    <a:pt x="35893" y="71206"/>
                    <a:pt x="35414" y="71206"/>
                  </a:cubicBezTo>
                  <a:cubicBezTo>
                    <a:pt x="33560" y="71206"/>
                    <a:pt x="31761" y="71973"/>
                    <a:pt x="30465" y="73369"/>
                  </a:cubicBezTo>
                  <a:lnTo>
                    <a:pt x="30465" y="73360"/>
                  </a:lnTo>
                  <a:cubicBezTo>
                    <a:pt x="29191" y="71988"/>
                    <a:pt x="27412" y="71209"/>
                    <a:pt x="25542" y="71209"/>
                  </a:cubicBezTo>
                  <a:cubicBezTo>
                    <a:pt x="25531" y="71209"/>
                    <a:pt x="25520" y="71210"/>
                    <a:pt x="25510" y="71210"/>
                  </a:cubicBezTo>
                  <a:cubicBezTo>
                    <a:pt x="25026" y="71210"/>
                    <a:pt x="24542" y="71254"/>
                    <a:pt x="24067" y="71362"/>
                  </a:cubicBezTo>
                  <a:cubicBezTo>
                    <a:pt x="24107" y="67203"/>
                    <a:pt x="27285" y="65122"/>
                    <a:pt x="30463" y="65122"/>
                  </a:cubicBezTo>
                  <a:close/>
                  <a:moveTo>
                    <a:pt x="129608" y="71351"/>
                  </a:moveTo>
                  <a:cubicBezTo>
                    <a:pt x="130035" y="71351"/>
                    <a:pt x="130466" y="71390"/>
                    <a:pt x="130894" y="71469"/>
                  </a:cubicBezTo>
                  <a:cubicBezTo>
                    <a:pt x="129908" y="72634"/>
                    <a:pt x="129326" y="74140"/>
                    <a:pt x="129415" y="75726"/>
                  </a:cubicBezTo>
                  <a:lnTo>
                    <a:pt x="129406" y="75744"/>
                  </a:lnTo>
                  <a:cubicBezTo>
                    <a:pt x="128156" y="74440"/>
                    <a:pt x="126397" y="73602"/>
                    <a:pt x="124528" y="73602"/>
                  </a:cubicBezTo>
                  <a:cubicBezTo>
                    <a:pt x="124509" y="73602"/>
                    <a:pt x="124489" y="73602"/>
                    <a:pt x="124469" y="73602"/>
                  </a:cubicBezTo>
                  <a:cubicBezTo>
                    <a:pt x="124450" y="73602"/>
                    <a:pt x="124430" y="73602"/>
                    <a:pt x="124410" y="73602"/>
                  </a:cubicBezTo>
                  <a:cubicBezTo>
                    <a:pt x="122541" y="73602"/>
                    <a:pt x="120773" y="74440"/>
                    <a:pt x="119532" y="75744"/>
                  </a:cubicBezTo>
                  <a:cubicBezTo>
                    <a:pt x="119613" y="74149"/>
                    <a:pt x="119030" y="72652"/>
                    <a:pt x="118045" y="71469"/>
                  </a:cubicBezTo>
                  <a:cubicBezTo>
                    <a:pt x="118473" y="71390"/>
                    <a:pt x="118903" y="71351"/>
                    <a:pt x="119331" y="71351"/>
                  </a:cubicBezTo>
                  <a:cubicBezTo>
                    <a:pt x="121264" y="71351"/>
                    <a:pt x="123134" y="72148"/>
                    <a:pt x="124469" y="73593"/>
                  </a:cubicBezTo>
                  <a:cubicBezTo>
                    <a:pt x="125805" y="72148"/>
                    <a:pt x="127675" y="71351"/>
                    <a:pt x="129608" y="71351"/>
                  </a:cubicBezTo>
                  <a:close/>
                  <a:moveTo>
                    <a:pt x="48843" y="71540"/>
                  </a:moveTo>
                  <a:cubicBezTo>
                    <a:pt x="50782" y="71540"/>
                    <a:pt x="52650" y="72343"/>
                    <a:pt x="53995" y="73790"/>
                  </a:cubicBezTo>
                  <a:cubicBezTo>
                    <a:pt x="53975" y="73790"/>
                    <a:pt x="53956" y="73790"/>
                    <a:pt x="53936" y="73790"/>
                  </a:cubicBezTo>
                  <a:cubicBezTo>
                    <a:pt x="52067" y="73790"/>
                    <a:pt x="50299" y="74628"/>
                    <a:pt x="49058" y="75932"/>
                  </a:cubicBezTo>
                  <a:cubicBezTo>
                    <a:pt x="49138" y="74337"/>
                    <a:pt x="48556" y="72840"/>
                    <a:pt x="47561" y="71658"/>
                  </a:cubicBezTo>
                  <a:cubicBezTo>
                    <a:pt x="47989" y="71579"/>
                    <a:pt x="48418" y="71540"/>
                    <a:pt x="48843" y="71540"/>
                  </a:cubicBezTo>
                  <a:close/>
                  <a:moveTo>
                    <a:pt x="59141" y="71540"/>
                  </a:moveTo>
                  <a:cubicBezTo>
                    <a:pt x="59566" y="71540"/>
                    <a:pt x="59994" y="71579"/>
                    <a:pt x="60420" y="71658"/>
                  </a:cubicBezTo>
                  <a:cubicBezTo>
                    <a:pt x="59425" y="72840"/>
                    <a:pt x="58843" y="74346"/>
                    <a:pt x="58932" y="75932"/>
                  </a:cubicBezTo>
                  <a:cubicBezTo>
                    <a:pt x="57682" y="74628"/>
                    <a:pt x="55914" y="73790"/>
                    <a:pt x="54054" y="73790"/>
                  </a:cubicBezTo>
                  <a:cubicBezTo>
                    <a:pt x="54034" y="73790"/>
                    <a:pt x="54015" y="73790"/>
                    <a:pt x="53995" y="73790"/>
                  </a:cubicBezTo>
                  <a:cubicBezTo>
                    <a:pt x="55332" y="72343"/>
                    <a:pt x="57206" y="71540"/>
                    <a:pt x="59141" y="71540"/>
                  </a:cubicBezTo>
                  <a:close/>
                  <a:moveTo>
                    <a:pt x="112810" y="69495"/>
                  </a:moveTo>
                  <a:cubicBezTo>
                    <a:pt x="115985" y="69495"/>
                    <a:pt x="119160" y="71574"/>
                    <a:pt x="119200" y="75735"/>
                  </a:cubicBezTo>
                  <a:cubicBezTo>
                    <a:pt x="118721" y="75630"/>
                    <a:pt x="118239" y="75578"/>
                    <a:pt x="117760" y="75578"/>
                  </a:cubicBezTo>
                  <a:cubicBezTo>
                    <a:pt x="115909" y="75578"/>
                    <a:pt x="114116" y="76343"/>
                    <a:pt x="112821" y="77724"/>
                  </a:cubicBezTo>
                  <a:lnTo>
                    <a:pt x="112812" y="77733"/>
                  </a:lnTo>
                  <a:cubicBezTo>
                    <a:pt x="111530" y="76362"/>
                    <a:pt x="109738" y="75573"/>
                    <a:pt x="107856" y="75573"/>
                  </a:cubicBezTo>
                  <a:cubicBezTo>
                    <a:pt x="107373" y="75573"/>
                    <a:pt x="106889" y="75627"/>
                    <a:pt x="106414" y="75735"/>
                  </a:cubicBezTo>
                  <a:lnTo>
                    <a:pt x="106414" y="75735"/>
                  </a:lnTo>
                  <a:cubicBezTo>
                    <a:pt x="106454" y="71576"/>
                    <a:pt x="109632" y="69495"/>
                    <a:pt x="112810" y="69495"/>
                  </a:cubicBezTo>
                  <a:close/>
                  <a:moveTo>
                    <a:pt x="136139" y="69486"/>
                  </a:moveTo>
                  <a:cubicBezTo>
                    <a:pt x="139313" y="69486"/>
                    <a:pt x="142484" y="71562"/>
                    <a:pt x="142525" y="75717"/>
                  </a:cubicBezTo>
                  <a:lnTo>
                    <a:pt x="142516" y="75735"/>
                  </a:lnTo>
                  <a:cubicBezTo>
                    <a:pt x="142037" y="75630"/>
                    <a:pt x="141554" y="75578"/>
                    <a:pt x="141075" y="75578"/>
                  </a:cubicBezTo>
                  <a:cubicBezTo>
                    <a:pt x="139222" y="75578"/>
                    <a:pt x="137424" y="76345"/>
                    <a:pt x="136136" y="77733"/>
                  </a:cubicBezTo>
                  <a:cubicBezTo>
                    <a:pt x="134854" y="76362"/>
                    <a:pt x="133062" y="75573"/>
                    <a:pt x="131181" y="75573"/>
                  </a:cubicBezTo>
                  <a:cubicBezTo>
                    <a:pt x="130697" y="75573"/>
                    <a:pt x="130213" y="75627"/>
                    <a:pt x="129738" y="75735"/>
                  </a:cubicBezTo>
                  <a:cubicBezTo>
                    <a:pt x="129778" y="71569"/>
                    <a:pt x="132960" y="69486"/>
                    <a:pt x="136139" y="69486"/>
                  </a:cubicBezTo>
                  <a:close/>
                  <a:moveTo>
                    <a:pt x="42333" y="69686"/>
                  </a:moveTo>
                  <a:cubicBezTo>
                    <a:pt x="45509" y="69686"/>
                    <a:pt x="48686" y="71765"/>
                    <a:pt x="48726" y="75923"/>
                  </a:cubicBezTo>
                  <a:cubicBezTo>
                    <a:pt x="48248" y="75818"/>
                    <a:pt x="47765" y="75767"/>
                    <a:pt x="47287" y="75767"/>
                  </a:cubicBezTo>
                  <a:cubicBezTo>
                    <a:pt x="45433" y="75767"/>
                    <a:pt x="43633" y="76534"/>
                    <a:pt x="42337" y="77930"/>
                  </a:cubicBezTo>
                  <a:cubicBezTo>
                    <a:pt x="41056" y="76550"/>
                    <a:pt x="39264" y="75770"/>
                    <a:pt x="37382" y="75770"/>
                  </a:cubicBezTo>
                  <a:cubicBezTo>
                    <a:pt x="36898" y="75770"/>
                    <a:pt x="36415" y="75815"/>
                    <a:pt x="35940" y="75923"/>
                  </a:cubicBezTo>
                  <a:cubicBezTo>
                    <a:pt x="35980" y="71765"/>
                    <a:pt x="39156" y="69686"/>
                    <a:pt x="42333" y="69686"/>
                  </a:cubicBezTo>
                  <a:close/>
                  <a:moveTo>
                    <a:pt x="65651" y="69683"/>
                  </a:moveTo>
                  <a:cubicBezTo>
                    <a:pt x="68826" y="69683"/>
                    <a:pt x="72001" y="71762"/>
                    <a:pt x="72041" y="75923"/>
                  </a:cubicBezTo>
                  <a:cubicBezTo>
                    <a:pt x="71563" y="75818"/>
                    <a:pt x="71081" y="75767"/>
                    <a:pt x="70602" y="75767"/>
                  </a:cubicBezTo>
                  <a:cubicBezTo>
                    <a:pt x="68748" y="75767"/>
                    <a:pt x="66949" y="76534"/>
                    <a:pt x="65653" y="77930"/>
                  </a:cubicBezTo>
                  <a:cubicBezTo>
                    <a:pt x="64371" y="76550"/>
                    <a:pt x="62579" y="75770"/>
                    <a:pt x="60697" y="75770"/>
                  </a:cubicBezTo>
                  <a:cubicBezTo>
                    <a:pt x="60214" y="75770"/>
                    <a:pt x="59730" y="75815"/>
                    <a:pt x="59255" y="75923"/>
                  </a:cubicBezTo>
                  <a:cubicBezTo>
                    <a:pt x="59295" y="71764"/>
                    <a:pt x="62473" y="69683"/>
                    <a:pt x="65651" y="69683"/>
                  </a:cubicBezTo>
                  <a:close/>
                  <a:moveTo>
                    <a:pt x="82884" y="1"/>
                  </a:moveTo>
                  <a:cubicBezTo>
                    <a:pt x="82642" y="699"/>
                    <a:pt x="82534" y="1434"/>
                    <a:pt x="82579" y="2178"/>
                  </a:cubicBezTo>
                  <a:cubicBezTo>
                    <a:pt x="81329" y="875"/>
                    <a:pt x="79570" y="36"/>
                    <a:pt x="77701" y="36"/>
                  </a:cubicBezTo>
                  <a:cubicBezTo>
                    <a:pt x="77681" y="36"/>
                    <a:pt x="77661" y="36"/>
                    <a:pt x="77642" y="36"/>
                  </a:cubicBezTo>
                  <a:cubicBezTo>
                    <a:pt x="77622" y="36"/>
                    <a:pt x="77602" y="36"/>
                    <a:pt x="77582" y="36"/>
                  </a:cubicBezTo>
                  <a:cubicBezTo>
                    <a:pt x="73834" y="36"/>
                    <a:pt x="70494" y="3399"/>
                    <a:pt x="70948" y="7160"/>
                  </a:cubicBezTo>
                  <a:cubicBezTo>
                    <a:pt x="71458" y="7046"/>
                    <a:pt x="71971" y="6991"/>
                    <a:pt x="72481" y="6991"/>
                  </a:cubicBezTo>
                  <a:cubicBezTo>
                    <a:pt x="74418" y="6991"/>
                    <a:pt x="76294" y="7793"/>
                    <a:pt x="77642" y="9248"/>
                  </a:cubicBezTo>
                  <a:cubicBezTo>
                    <a:pt x="77624" y="9248"/>
                    <a:pt x="77606" y="9248"/>
                    <a:pt x="77587" y="9248"/>
                  </a:cubicBezTo>
                  <a:cubicBezTo>
                    <a:pt x="75529" y="9248"/>
                    <a:pt x="73607" y="10256"/>
                    <a:pt x="72355" y="11784"/>
                  </a:cubicBezTo>
                  <a:cubicBezTo>
                    <a:pt x="72756" y="8058"/>
                    <a:pt x="69443" y="4740"/>
                    <a:pt x="65721" y="4740"/>
                  </a:cubicBezTo>
                  <a:cubicBezTo>
                    <a:pt x="65701" y="4740"/>
                    <a:pt x="65682" y="4740"/>
                    <a:pt x="65662" y="4741"/>
                  </a:cubicBezTo>
                  <a:cubicBezTo>
                    <a:pt x="65642" y="4740"/>
                    <a:pt x="65622" y="4740"/>
                    <a:pt x="65602" y="4740"/>
                  </a:cubicBezTo>
                  <a:cubicBezTo>
                    <a:pt x="63733" y="4740"/>
                    <a:pt x="61966" y="5570"/>
                    <a:pt x="60724" y="6873"/>
                  </a:cubicBezTo>
                  <a:cubicBezTo>
                    <a:pt x="60760" y="6138"/>
                    <a:pt x="60662" y="5395"/>
                    <a:pt x="60420" y="4696"/>
                  </a:cubicBezTo>
                  <a:lnTo>
                    <a:pt x="60043" y="4696"/>
                  </a:lnTo>
                  <a:cubicBezTo>
                    <a:pt x="60276" y="5395"/>
                    <a:pt x="60393" y="6130"/>
                    <a:pt x="60393" y="6864"/>
                  </a:cubicBezTo>
                  <a:cubicBezTo>
                    <a:pt x="59920" y="6762"/>
                    <a:pt x="59442" y="6713"/>
                    <a:pt x="58969" y="6713"/>
                  </a:cubicBezTo>
                  <a:cubicBezTo>
                    <a:pt x="57110" y="6713"/>
                    <a:pt x="55305" y="7479"/>
                    <a:pt x="54013" y="8871"/>
                  </a:cubicBezTo>
                  <a:cubicBezTo>
                    <a:pt x="52732" y="7492"/>
                    <a:pt x="50939" y="6712"/>
                    <a:pt x="49058" y="6712"/>
                  </a:cubicBezTo>
                  <a:cubicBezTo>
                    <a:pt x="48574" y="6712"/>
                    <a:pt x="48090" y="6766"/>
                    <a:pt x="47615" y="6864"/>
                  </a:cubicBezTo>
                  <a:cubicBezTo>
                    <a:pt x="47615" y="6130"/>
                    <a:pt x="47732" y="5395"/>
                    <a:pt x="47965" y="4696"/>
                  </a:cubicBezTo>
                  <a:lnTo>
                    <a:pt x="47588" y="4696"/>
                  </a:lnTo>
                  <a:cubicBezTo>
                    <a:pt x="47346" y="5395"/>
                    <a:pt x="47248" y="6138"/>
                    <a:pt x="47284" y="6873"/>
                  </a:cubicBezTo>
                  <a:cubicBezTo>
                    <a:pt x="46049" y="5577"/>
                    <a:pt x="44293" y="4740"/>
                    <a:pt x="42434" y="4740"/>
                  </a:cubicBezTo>
                  <a:cubicBezTo>
                    <a:pt x="42405" y="4740"/>
                    <a:pt x="42376" y="4740"/>
                    <a:pt x="42346" y="4741"/>
                  </a:cubicBezTo>
                  <a:cubicBezTo>
                    <a:pt x="42319" y="4740"/>
                    <a:pt x="42291" y="4740"/>
                    <a:pt x="42263" y="4740"/>
                  </a:cubicBezTo>
                  <a:cubicBezTo>
                    <a:pt x="40287" y="4740"/>
                    <a:pt x="38431" y="5684"/>
                    <a:pt x="37185" y="7124"/>
                  </a:cubicBezTo>
                  <a:cubicBezTo>
                    <a:pt x="37480" y="3457"/>
                    <a:pt x="34193" y="233"/>
                    <a:pt x="30519" y="233"/>
                  </a:cubicBezTo>
                  <a:cubicBezTo>
                    <a:pt x="30504" y="233"/>
                    <a:pt x="30489" y="233"/>
                    <a:pt x="30474" y="234"/>
                  </a:cubicBezTo>
                  <a:cubicBezTo>
                    <a:pt x="30454" y="233"/>
                    <a:pt x="30434" y="233"/>
                    <a:pt x="30415" y="233"/>
                  </a:cubicBezTo>
                  <a:cubicBezTo>
                    <a:pt x="28546" y="233"/>
                    <a:pt x="26787" y="1072"/>
                    <a:pt x="25536" y="2375"/>
                  </a:cubicBezTo>
                  <a:cubicBezTo>
                    <a:pt x="25581" y="1640"/>
                    <a:pt x="25474" y="897"/>
                    <a:pt x="25232" y="198"/>
                  </a:cubicBezTo>
                  <a:lnTo>
                    <a:pt x="24864" y="198"/>
                  </a:lnTo>
                  <a:cubicBezTo>
                    <a:pt x="25088" y="897"/>
                    <a:pt x="25214" y="1631"/>
                    <a:pt x="25214" y="2366"/>
                  </a:cubicBezTo>
                  <a:cubicBezTo>
                    <a:pt x="24739" y="2264"/>
                    <a:pt x="24260" y="2214"/>
                    <a:pt x="23785" y="2214"/>
                  </a:cubicBezTo>
                  <a:cubicBezTo>
                    <a:pt x="21922" y="2214"/>
                    <a:pt x="20117" y="2981"/>
                    <a:pt x="18825" y="4373"/>
                  </a:cubicBezTo>
                  <a:cubicBezTo>
                    <a:pt x="17544" y="2993"/>
                    <a:pt x="15752" y="2214"/>
                    <a:pt x="13870" y="2214"/>
                  </a:cubicBezTo>
                  <a:cubicBezTo>
                    <a:pt x="13386" y="2214"/>
                    <a:pt x="12902" y="2268"/>
                    <a:pt x="12427" y="2366"/>
                  </a:cubicBezTo>
                  <a:cubicBezTo>
                    <a:pt x="12427" y="1631"/>
                    <a:pt x="12544" y="897"/>
                    <a:pt x="12777" y="198"/>
                  </a:cubicBezTo>
                  <a:lnTo>
                    <a:pt x="12382" y="198"/>
                  </a:lnTo>
                  <a:cubicBezTo>
                    <a:pt x="12141" y="897"/>
                    <a:pt x="12042" y="1640"/>
                    <a:pt x="12078" y="2375"/>
                  </a:cubicBezTo>
                  <a:cubicBezTo>
                    <a:pt x="10836" y="1072"/>
                    <a:pt x="9069" y="233"/>
                    <a:pt x="7200" y="233"/>
                  </a:cubicBezTo>
                  <a:cubicBezTo>
                    <a:pt x="7180" y="233"/>
                    <a:pt x="7160" y="233"/>
                    <a:pt x="7141" y="234"/>
                  </a:cubicBezTo>
                  <a:cubicBezTo>
                    <a:pt x="7126" y="233"/>
                    <a:pt x="7111" y="233"/>
                    <a:pt x="7096" y="233"/>
                  </a:cubicBezTo>
                  <a:cubicBezTo>
                    <a:pt x="3342" y="233"/>
                    <a:pt x="1" y="3600"/>
                    <a:pt x="456" y="7366"/>
                  </a:cubicBezTo>
                  <a:cubicBezTo>
                    <a:pt x="966" y="7252"/>
                    <a:pt x="1482" y="7196"/>
                    <a:pt x="1994" y="7196"/>
                  </a:cubicBezTo>
                  <a:cubicBezTo>
                    <a:pt x="3926" y="7196"/>
                    <a:pt x="5804" y="7993"/>
                    <a:pt x="7149" y="9445"/>
                  </a:cubicBezTo>
                  <a:lnTo>
                    <a:pt x="7149" y="9445"/>
                  </a:lnTo>
                  <a:cubicBezTo>
                    <a:pt x="7147" y="9445"/>
                    <a:pt x="7144" y="9445"/>
                    <a:pt x="7141" y="9445"/>
                  </a:cubicBezTo>
                  <a:cubicBezTo>
                    <a:pt x="7121" y="9445"/>
                    <a:pt x="7101" y="9445"/>
                    <a:pt x="7081" y="9445"/>
                  </a:cubicBezTo>
                  <a:cubicBezTo>
                    <a:pt x="3333" y="9445"/>
                    <a:pt x="1" y="12816"/>
                    <a:pt x="456" y="16569"/>
                  </a:cubicBezTo>
                  <a:cubicBezTo>
                    <a:pt x="961" y="16457"/>
                    <a:pt x="1471" y="16403"/>
                    <a:pt x="1977" y="16403"/>
                  </a:cubicBezTo>
                  <a:cubicBezTo>
                    <a:pt x="3909" y="16403"/>
                    <a:pt x="5782" y="17198"/>
                    <a:pt x="7132" y="18647"/>
                  </a:cubicBezTo>
                  <a:cubicBezTo>
                    <a:pt x="7112" y="18647"/>
                    <a:pt x="7092" y="18647"/>
                    <a:pt x="7072" y="18647"/>
                  </a:cubicBezTo>
                  <a:cubicBezTo>
                    <a:pt x="3333" y="18647"/>
                    <a:pt x="1" y="22009"/>
                    <a:pt x="456" y="25771"/>
                  </a:cubicBezTo>
                  <a:cubicBezTo>
                    <a:pt x="965" y="25657"/>
                    <a:pt x="1479" y="25602"/>
                    <a:pt x="1989" y="25602"/>
                  </a:cubicBezTo>
                  <a:cubicBezTo>
                    <a:pt x="3926" y="25602"/>
                    <a:pt x="5802" y="26404"/>
                    <a:pt x="7150" y="27859"/>
                  </a:cubicBezTo>
                  <a:cubicBezTo>
                    <a:pt x="8483" y="26416"/>
                    <a:pt x="10349" y="25613"/>
                    <a:pt x="12278" y="25613"/>
                  </a:cubicBezTo>
                  <a:cubicBezTo>
                    <a:pt x="12709" y="25613"/>
                    <a:pt x="13143" y="25653"/>
                    <a:pt x="13574" y="25735"/>
                  </a:cubicBezTo>
                  <a:cubicBezTo>
                    <a:pt x="12580" y="26909"/>
                    <a:pt x="11997" y="28414"/>
                    <a:pt x="12087" y="30000"/>
                  </a:cubicBezTo>
                  <a:cubicBezTo>
                    <a:pt x="10837" y="28697"/>
                    <a:pt x="9069" y="27867"/>
                    <a:pt x="7209" y="27867"/>
                  </a:cubicBezTo>
                  <a:cubicBezTo>
                    <a:pt x="7189" y="27867"/>
                    <a:pt x="7169" y="27867"/>
                    <a:pt x="7150" y="27868"/>
                  </a:cubicBezTo>
                  <a:cubicBezTo>
                    <a:pt x="7130" y="27867"/>
                    <a:pt x="7110" y="27867"/>
                    <a:pt x="7090" y="27867"/>
                  </a:cubicBezTo>
                  <a:cubicBezTo>
                    <a:pt x="3342" y="27867"/>
                    <a:pt x="1" y="31230"/>
                    <a:pt x="456" y="34991"/>
                  </a:cubicBezTo>
                  <a:cubicBezTo>
                    <a:pt x="968" y="34875"/>
                    <a:pt x="1485" y="34819"/>
                    <a:pt x="1999" y="34819"/>
                  </a:cubicBezTo>
                  <a:cubicBezTo>
                    <a:pt x="3903" y="34819"/>
                    <a:pt x="5755" y="35598"/>
                    <a:pt x="7096" y="37016"/>
                  </a:cubicBezTo>
                  <a:cubicBezTo>
                    <a:pt x="3341" y="37016"/>
                    <a:pt x="8" y="40377"/>
                    <a:pt x="456" y="44140"/>
                  </a:cubicBezTo>
                  <a:cubicBezTo>
                    <a:pt x="968" y="44025"/>
                    <a:pt x="1485" y="43970"/>
                    <a:pt x="1997" y="43970"/>
                  </a:cubicBezTo>
                  <a:cubicBezTo>
                    <a:pt x="3931" y="43970"/>
                    <a:pt x="5804" y="44767"/>
                    <a:pt x="7150" y="46219"/>
                  </a:cubicBezTo>
                  <a:cubicBezTo>
                    <a:pt x="8485" y="44773"/>
                    <a:pt x="10355" y="43977"/>
                    <a:pt x="12288" y="43977"/>
                  </a:cubicBezTo>
                  <a:cubicBezTo>
                    <a:pt x="12715" y="43977"/>
                    <a:pt x="13146" y="44016"/>
                    <a:pt x="13574" y="44095"/>
                  </a:cubicBezTo>
                  <a:cubicBezTo>
                    <a:pt x="12580" y="45278"/>
                    <a:pt x="11997" y="46774"/>
                    <a:pt x="12087" y="48369"/>
                  </a:cubicBezTo>
                  <a:cubicBezTo>
                    <a:pt x="10837" y="47066"/>
                    <a:pt x="9069" y="46227"/>
                    <a:pt x="7208" y="46227"/>
                  </a:cubicBezTo>
                  <a:cubicBezTo>
                    <a:pt x="7189" y="46227"/>
                    <a:pt x="7169" y="46228"/>
                    <a:pt x="7150" y="46228"/>
                  </a:cubicBezTo>
                  <a:cubicBezTo>
                    <a:pt x="7130" y="46228"/>
                    <a:pt x="7110" y="46227"/>
                    <a:pt x="7090" y="46227"/>
                  </a:cubicBezTo>
                  <a:cubicBezTo>
                    <a:pt x="3342" y="46227"/>
                    <a:pt x="1" y="49590"/>
                    <a:pt x="456" y="53351"/>
                  </a:cubicBezTo>
                  <a:cubicBezTo>
                    <a:pt x="966" y="53237"/>
                    <a:pt x="1482" y="53181"/>
                    <a:pt x="1993" y="53181"/>
                  </a:cubicBezTo>
                  <a:cubicBezTo>
                    <a:pt x="3922" y="53181"/>
                    <a:pt x="5795" y="53978"/>
                    <a:pt x="7141" y="55430"/>
                  </a:cubicBezTo>
                  <a:cubicBezTo>
                    <a:pt x="7121" y="55430"/>
                    <a:pt x="7101" y="55430"/>
                    <a:pt x="7081" y="55430"/>
                  </a:cubicBezTo>
                  <a:cubicBezTo>
                    <a:pt x="3333" y="55430"/>
                    <a:pt x="1" y="58792"/>
                    <a:pt x="456" y="62554"/>
                  </a:cubicBezTo>
                  <a:cubicBezTo>
                    <a:pt x="968" y="62439"/>
                    <a:pt x="1485" y="62383"/>
                    <a:pt x="1997" y="62383"/>
                  </a:cubicBezTo>
                  <a:cubicBezTo>
                    <a:pt x="3931" y="62383"/>
                    <a:pt x="5804" y="63180"/>
                    <a:pt x="7150" y="64633"/>
                  </a:cubicBezTo>
                  <a:cubicBezTo>
                    <a:pt x="8485" y="63187"/>
                    <a:pt x="10355" y="62390"/>
                    <a:pt x="12288" y="62390"/>
                  </a:cubicBezTo>
                  <a:cubicBezTo>
                    <a:pt x="12715" y="62390"/>
                    <a:pt x="13146" y="62429"/>
                    <a:pt x="13574" y="62509"/>
                  </a:cubicBezTo>
                  <a:cubicBezTo>
                    <a:pt x="12580" y="63692"/>
                    <a:pt x="11997" y="65188"/>
                    <a:pt x="12087" y="66783"/>
                  </a:cubicBezTo>
                  <a:cubicBezTo>
                    <a:pt x="10837" y="65480"/>
                    <a:pt x="9069" y="64641"/>
                    <a:pt x="7208" y="64641"/>
                  </a:cubicBezTo>
                  <a:cubicBezTo>
                    <a:pt x="7189" y="64641"/>
                    <a:pt x="7169" y="64641"/>
                    <a:pt x="7150" y="64642"/>
                  </a:cubicBezTo>
                  <a:cubicBezTo>
                    <a:pt x="7130" y="64641"/>
                    <a:pt x="7110" y="64641"/>
                    <a:pt x="7090" y="64641"/>
                  </a:cubicBezTo>
                  <a:cubicBezTo>
                    <a:pt x="3342" y="64641"/>
                    <a:pt x="1" y="68004"/>
                    <a:pt x="456" y="71765"/>
                  </a:cubicBezTo>
                  <a:cubicBezTo>
                    <a:pt x="965" y="71651"/>
                    <a:pt x="1479" y="71596"/>
                    <a:pt x="1989" y="71596"/>
                  </a:cubicBezTo>
                  <a:cubicBezTo>
                    <a:pt x="3926" y="71596"/>
                    <a:pt x="5802" y="72399"/>
                    <a:pt x="7150" y="73853"/>
                  </a:cubicBezTo>
                  <a:cubicBezTo>
                    <a:pt x="8483" y="72402"/>
                    <a:pt x="10349" y="71599"/>
                    <a:pt x="12279" y="71599"/>
                  </a:cubicBezTo>
                  <a:cubicBezTo>
                    <a:pt x="12709" y="71599"/>
                    <a:pt x="13143" y="71639"/>
                    <a:pt x="13574" y="71720"/>
                  </a:cubicBezTo>
                  <a:cubicBezTo>
                    <a:pt x="13037" y="72348"/>
                    <a:pt x="12624" y="73082"/>
                    <a:pt x="12365" y="73862"/>
                  </a:cubicBezTo>
                  <a:lnTo>
                    <a:pt x="12741" y="73862"/>
                  </a:lnTo>
                  <a:cubicBezTo>
                    <a:pt x="13637" y="71119"/>
                    <a:pt x="16222" y="69746"/>
                    <a:pt x="18806" y="69746"/>
                  </a:cubicBezTo>
                  <a:cubicBezTo>
                    <a:pt x="21388" y="69746"/>
                    <a:pt x="23969" y="71117"/>
                    <a:pt x="24864" y="73862"/>
                  </a:cubicBezTo>
                  <a:lnTo>
                    <a:pt x="25241" y="73862"/>
                  </a:lnTo>
                  <a:cubicBezTo>
                    <a:pt x="24981" y="73073"/>
                    <a:pt x="24569" y="72339"/>
                    <a:pt x="24031" y="71702"/>
                  </a:cubicBezTo>
                  <a:cubicBezTo>
                    <a:pt x="24457" y="71623"/>
                    <a:pt x="24885" y="71585"/>
                    <a:pt x="25310" y="71585"/>
                  </a:cubicBezTo>
                  <a:cubicBezTo>
                    <a:pt x="27245" y="71585"/>
                    <a:pt x="29120" y="72387"/>
                    <a:pt x="30465" y="73835"/>
                  </a:cubicBezTo>
                  <a:cubicBezTo>
                    <a:pt x="31802" y="72382"/>
                    <a:pt x="33677" y="71582"/>
                    <a:pt x="35611" y="71582"/>
                  </a:cubicBezTo>
                  <a:cubicBezTo>
                    <a:pt x="36087" y="71582"/>
                    <a:pt x="36566" y="71630"/>
                    <a:pt x="37042" y="71729"/>
                  </a:cubicBezTo>
                  <a:cubicBezTo>
                    <a:pt x="36011" y="72993"/>
                    <a:pt x="35438" y="74615"/>
                    <a:pt x="35644" y="76308"/>
                  </a:cubicBezTo>
                  <a:cubicBezTo>
                    <a:pt x="36151" y="76194"/>
                    <a:pt x="36664" y="76139"/>
                    <a:pt x="37173" y="76139"/>
                  </a:cubicBezTo>
                  <a:cubicBezTo>
                    <a:pt x="39108" y="76139"/>
                    <a:pt x="40989" y="76942"/>
                    <a:pt x="42337" y="78396"/>
                  </a:cubicBezTo>
                  <a:cubicBezTo>
                    <a:pt x="43675" y="76948"/>
                    <a:pt x="45548" y="76146"/>
                    <a:pt x="47484" y="76146"/>
                  </a:cubicBezTo>
                  <a:cubicBezTo>
                    <a:pt x="47908" y="76146"/>
                    <a:pt x="48336" y="76184"/>
                    <a:pt x="48762" y="76263"/>
                  </a:cubicBezTo>
                  <a:cubicBezTo>
                    <a:pt x="48224" y="76899"/>
                    <a:pt x="47812" y="77625"/>
                    <a:pt x="47552" y="78414"/>
                  </a:cubicBezTo>
                  <a:lnTo>
                    <a:pt x="47929" y="78414"/>
                  </a:lnTo>
                  <a:cubicBezTo>
                    <a:pt x="48825" y="75666"/>
                    <a:pt x="51408" y="74291"/>
                    <a:pt x="53990" y="74291"/>
                  </a:cubicBezTo>
                  <a:cubicBezTo>
                    <a:pt x="56571" y="74291"/>
                    <a:pt x="59152" y="75664"/>
                    <a:pt x="60052" y="78414"/>
                  </a:cubicBezTo>
                  <a:lnTo>
                    <a:pt x="60438" y="78414"/>
                  </a:lnTo>
                  <a:cubicBezTo>
                    <a:pt x="60169" y="77625"/>
                    <a:pt x="59766" y="76891"/>
                    <a:pt x="59228" y="76263"/>
                  </a:cubicBezTo>
                  <a:cubicBezTo>
                    <a:pt x="59656" y="76184"/>
                    <a:pt x="60087" y="76145"/>
                    <a:pt x="60514" y="76145"/>
                  </a:cubicBezTo>
                  <a:cubicBezTo>
                    <a:pt x="62447" y="76145"/>
                    <a:pt x="64319" y="76941"/>
                    <a:pt x="65662" y="78387"/>
                  </a:cubicBezTo>
                  <a:cubicBezTo>
                    <a:pt x="67002" y="76933"/>
                    <a:pt x="68877" y="76130"/>
                    <a:pt x="70814" y="76130"/>
                  </a:cubicBezTo>
                  <a:cubicBezTo>
                    <a:pt x="71323" y="76130"/>
                    <a:pt x="71837" y="76185"/>
                    <a:pt x="72346" y="76299"/>
                  </a:cubicBezTo>
                  <a:cubicBezTo>
                    <a:pt x="72801" y="72547"/>
                    <a:pt x="69460" y="69175"/>
                    <a:pt x="65712" y="69175"/>
                  </a:cubicBezTo>
                  <a:cubicBezTo>
                    <a:pt x="65698" y="69175"/>
                    <a:pt x="65684" y="69175"/>
                    <a:pt x="65669" y="69175"/>
                  </a:cubicBezTo>
                  <a:lnTo>
                    <a:pt x="65669" y="69175"/>
                  </a:lnTo>
                  <a:cubicBezTo>
                    <a:pt x="67009" y="67731"/>
                    <a:pt x="68871" y="66936"/>
                    <a:pt x="70797" y="66936"/>
                  </a:cubicBezTo>
                  <a:cubicBezTo>
                    <a:pt x="71279" y="66936"/>
                    <a:pt x="71765" y="66986"/>
                    <a:pt x="72248" y="67088"/>
                  </a:cubicBezTo>
                  <a:cubicBezTo>
                    <a:pt x="71271" y="68333"/>
                    <a:pt x="70742" y="69901"/>
                    <a:pt x="70939" y="71559"/>
                  </a:cubicBezTo>
                  <a:cubicBezTo>
                    <a:pt x="71452" y="71445"/>
                    <a:pt x="71968" y="71389"/>
                    <a:pt x="72480" y="71389"/>
                  </a:cubicBezTo>
                  <a:cubicBezTo>
                    <a:pt x="74414" y="71389"/>
                    <a:pt x="76287" y="72186"/>
                    <a:pt x="77633" y="73638"/>
                  </a:cubicBezTo>
                  <a:cubicBezTo>
                    <a:pt x="78970" y="72190"/>
                    <a:pt x="80844" y="71388"/>
                    <a:pt x="82779" y="71388"/>
                  </a:cubicBezTo>
                  <a:cubicBezTo>
                    <a:pt x="83204" y="71388"/>
                    <a:pt x="83632" y="71426"/>
                    <a:pt x="84057" y="71505"/>
                  </a:cubicBezTo>
                  <a:cubicBezTo>
                    <a:pt x="83520" y="72141"/>
                    <a:pt x="83108" y="72867"/>
                    <a:pt x="82848" y="73656"/>
                  </a:cubicBezTo>
                  <a:lnTo>
                    <a:pt x="83224" y="73656"/>
                  </a:lnTo>
                  <a:cubicBezTo>
                    <a:pt x="84120" y="70909"/>
                    <a:pt x="86703" y="69536"/>
                    <a:pt x="89286" y="69536"/>
                  </a:cubicBezTo>
                  <a:cubicBezTo>
                    <a:pt x="91869" y="69536"/>
                    <a:pt x="94452" y="70909"/>
                    <a:pt x="95348" y="73656"/>
                  </a:cubicBezTo>
                  <a:lnTo>
                    <a:pt x="95724" y="73656"/>
                  </a:lnTo>
                  <a:cubicBezTo>
                    <a:pt x="95464" y="72867"/>
                    <a:pt x="95052" y="72141"/>
                    <a:pt x="94514" y="71505"/>
                  </a:cubicBezTo>
                  <a:cubicBezTo>
                    <a:pt x="94942" y="71426"/>
                    <a:pt x="95371" y="71388"/>
                    <a:pt x="95797" y="71388"/>
                  </a:cubicBezTo>
                  <a:cubicBezTo>
                    <a:pt x="97737" y="71388"/>
                    <a:pt x="99611" y="72190"/>
                    <a:pt x="100948" y="73638"/>
                  </a:cubicBezTo>
                  <a:cubicBezTo>
                    <a:pt x="102293" y="72185"/>
                    <a:pt x="104163" y="71385"/>
                    <a:pt x="106095" y="71385"/>
                  </a:cubicBezTo>
                  <a:cubicBezTo>
                    <a:pt x="106570" y="71385"/>
                    <a:pt x="107049" y="71433"/>
                    <a:pt x="107525" y="71532"/>
                  </a:cubicBezTo>
                  <a:cubicBezTo>
                    <a:pt x="106495" y="72796"/>
                    <a:pt x="105921" y="74417"/>
                    <a:pt x="106127" y="76111"/>
                  </a:cubicBezTo>
                  <a:cubicBezTo>
                    <a:pt x="106637" y="75997"/>
                    <a:pt x="107150" y="75942"/>
                    <a:pt x="107660" y="75942"/>
                  </a:cubicBezTo>
                  <a:cubicBezTo>
                    <a:pt x="109597" y="75942"/>
                    <a:pt x="111473" y="76744"/>
                    <a:pt x="112821" y="78199"/>
                  </a:cubicBezTo>
                  <a:cubicBezTo>
                    <a:pt x="114158" y="76751"/>
                    <a:pt x="116031" y="75948"/>
                    <a:pt x="117967" y="75948"/>
                  </a:cubicBezTo>
                  <a:cubicBezTo>
                    <a:pt x="118392" y="75948"/>
                    <a:pt x="118820" y="75987"/>
                    <a:pt x="119245" y="76066"/>
                  </a:cubicBezTo>
                  <a:cubicBezTo>
                    <a:pt x="118708" y="76702"/>
                    <a:pt x="118295" y="77428"/>
                    <a:pt x="118036" y="78217"/>
                  </a:cubicBezTo>
                  <a:lnTo>
                    <a:pt x="118412" y="78217"/>
                  </a:lnTo>
                  <a:cubicBezTo>
                    <a:pt x="119308" y="75474"/>
                    <a:pt x="121893" y="74100"/>
                    <a:pt x="124477" y="74100"/>
                  </a:cubicBezTo>
                  <a:cubicBezTo>
                    <a:pt x="127059" y="74100"/>
                    <a:pt x="129640" y="75471"/>
                    <a:pt x="130536" y="78217"/>
                  </a:cubicBezTo>
                  <a:lnTo>
                    <a:pt x="130912" y="78217"/>
                  </a:lnTo>
                  <a:cubicBezTo>
                    <a:pt x="130652" y="77428"/>
                    <a:pt x="130240" y="76702"/>
                    <a:pt x="129702" y="76066"/>
                  </a:cubicBezTo>
                  <a:cubicBezTo>
                    <a:pt x="130130" y="75987"/>
                    <a:pt x="130558" y="75948"/>
                    <a:pt x="130984" y="75948"/>
                  </a:cubicBezTo>
                  <a:cubicBezTo>
                    <a:pt x="132922" y="75948"/>
                    <a:pt x="134791" y="76751"/>
                    <a:pt x="136136" y="78199"/>
                  </a:cubicBezTo>
                  <a:cubicBezTo>
                    <a:pt x="137484" y="76744"/>
                    <a:pt x="139360" y="75942"/>
                    <a:pt x="141292" y="75942"/>
                  </a:cubicBezTo>
                  <a:cubicBezTo>
                    <a:pt x="141801" y="75942"/>
                    <a:pt x="142313" y="75997"/>
                    <a:pt x="142820" y="76111"/>
                  </a:cubicBezTo>
                  <a:cubicBezTo>
                    <a:pt x="143275" y="72358"/>
                    <a:pt x="139935" y="68987"/>
                    <a:pt x="136195" y="68987"/>
                  </a:cubicBezTo>
                  <a:cubicBezTo>
                    <a:pt x="136175" y="68987"/>
                    <a:pt x="136156" y="68987"/>
                    <a:pt x="136136" y="68987"/>
                  </a:cubicBezTo>
                  <a:cubicBezTo>
                    <a:pt x="136116" y="68987"/>
                    <a:pt x="136096" y="68987"/>
                    <a:pt x="136077" y="68987"/>
                  </a:cubicBezTo>
                  <a:cubicBezTo>
                    <a:pt x="134208" y="68987"/>
                    <a:pt x="132440" y="69825"/>
                    <a:pt x="131199" y="71129"/>
                  </a:cubicBezTo>
                  <a:cubicBezTo>
                    <a:pt x="131279" y="69534"/>
                    <a:pt x="130697" y="68038"/>
                    <a:pt x="129702" y="66855"/>
                  </a:cubicBezTo>
                  <a:cubicBezTo>
                    <a:pt x="130132" y="66775"/>
                    <a:pt x="130564" y="66736"/>
                    <a:pt x="130992" y="66736"/>
                  </a:cubicBezTo>
                  <a:cubicBezTo>
                    <a:pt x="132927" y="66736"/>
                    <a:pt x="134793" y="67533"/>
                    <a:pt x="136136" y="68978"/>
                  </a:cubicBezTo>
                  <a:cubicBezTo>
                    <a:pt x="137482" y="67526"/>
                    <a:pt x="139354" y="66729"/>
                    <a:pt x="141284" y="66729"/>
                  </a:cubicBezTo>
                  <a:cubicBezTo>
                    <a:pt x="141795" y="66729"/>
                    <a:pt x="142310" y="66785"/>
                    <a:pt x="142820" y="66900"/>
                  </a:cubicBezTo>
                  <a:cubicBezTo>
                    <a:pt x="143276" y="63142"/>
                    <a:pt x="139935" y="59776"/>
                    <a:pt x="136189" y="59776"/>
                  </a:cubicBezTo>
                  <a:cubicBezTo>
                    <a:pt x="136175" y="59776"/>
                    <a:pt x="136160" y="59776"/>
                    <a:pt x="136145" y="59776"/>
                  </a:cubicBezTo>
                  <a:cubicBezTo>
                    <a:pt x="137492" y="58329"/>
                    <a:pt x="139362" y="57528"/>
                    <a:pt x="141292" y="57528"/>
                  </a:cubicBezTo>
                  <a:cubicBezTo>
                    <a:pt x="141800" y="57528"/>
                    <a:pt x="142312" y="57583"/>
                    <a:pt x="142820" y="57697"/>
                  </a:cubicBezTo>
                  <a:cubicBezTo>
                    <a:pt x="143275" y="53945"/>
                    <a:pt x="139935" y="50573"/>
                    <a:pt x="136195" y="50573"/>
                  </a:cubicBezTo>
                  <a:cubicBezTo>
                    <a:pt x="136175" y="50573"/>
                    <a:pt x="136156" y="50573"/>
                    <a:pt x="136136" y="50574"/>
                  </a:cubicBezTo>
                  <a:cubicBezTo>
                    <a:pt x="137486" y="49117"/>
                    <a:pt x="139365" y="48320"/>
                    <a:pt x="141300" y="48320"/>
                  </a:cubicBezTo>
                  <a:cubicBezTo>
                    <a:pt x="141806" y="48320"/>
                    <a:pt x="142315" y="48374"/>
                    <a:pt x="142820" y="48486"/>
                  </a:cubicBezTo>
                  <a:cubicBezTo>
                    <a:pt x="143276" y="44728"/>
                    <a:pt x="139935" y="41362"/>
                    <a:pt x="136181" y="41362"/>
                  </a:cubicBezTo>
                  <a:cubicBezTo>
                    <a:pt x="136166" y="41362"/>
                    <a:pt x="136151" y="41362"/>
                    <a:pt x="136136" y="41362"/>
                  </a:cubicBezTo>
                  <a:cubicBezTo>
                    <a:pt x="137483" y="39915"/>
                    <a:pt x="139359" y="39114"/>
                    <a:pt x="141291" y="39114"/>
                  </a:cubicBezTo>
                  <a:cubicBezTo>
                    <a:pt x="141800" y="39114"/>
                    <a:pt x="142312" y="39169"/>
                    <a:pt x="142820" y="39283"/>
                  </a:cubicBezTo>
                  <a:cubicBezTo>
                    <a:pt x="143275" y="35522"/>
                    <a:pt x="139935" y="32159"/>
                    <a:pt x="136195" y="32159"/>
                  </a:cubicBezTo>
                  <a:cubicBezTo>
                    <a:pt x="136175" y="32159"/>
                    <a:pt x="136156" y="32160"/>
                    <a:pt x="136136" y="32160"/>
                  </a:cubicBezTo>
                  <a:cubicBezTo>
                    <a:pt x="136116" y="32160"/>
                    <a:pt x="136096" y="32159"/>
                    <a:pt x="136077" y="32159"/>
                  </a:cubicBezTo>
                  <a:cubicBezTo>
                    <a:pt x="134208" y="32159"/>
                    <a:pt x="132440" y="32998"/>
                    <a:pt x="131199" y="34301"/>
                  </a:cubicBezTo>
                  <a:cubicBezTo>
                    <a:pt x="131279" y="32706"/>
                    <a:pt x="130697" y="31210"/>
                    <a:pt x="129711" y="30027"/>
                  </a:cubicBezTo>
                  <a:cubicBezTo>
                    <a:pt x="130140" y="29948"/>
                    <a:pt x="130570" y="29909"/>
                    <a:pt x="130997" y="29909"/>
                  </a:cubicBezTo>
                  <a:cubicBezTo>
                    <a:pt x="132927" y="29909"/>
                    <a:pt x="134793" y="30705"/>
                    <a:pt x="136136" y="32151"/>
                  </a:cubicBezTo>
                  <a:cubicBezTo>
                    <a:pt x="137482" y="30699"/>
                    <a:pt x="139354" y="29902"/>
                    <a:pt x="141284" y="29902"/>
                  </a:cubicBezTo>
                  <a:cubicBezTo>
                    <a:pt x="141795" y="29902"/>
                    <a:pt x="142310" y="29957"/>
                    <a:pt x="142820" y="30072"/>
                  </a:cubicBezTo>
                  <a:cubicBezTo>
                    <a:pt x="143276" y="26315"/>
                    <a:pt x="139935" y="22948"/>
                    <a:pt x="136189" y="22948"/>
                  </a:cubicBezTo>
                  <a:cubicBezTo>
                    <a:pt x="136175" y="22948"/>
                    <a:pt x="136160" y="22948"/>
                    <a:pt x="136145" y="22948"/>
                  </a:cubicBezTo>
                  <a:cubicBezTo>
                    <a:pt x="137491" y="21496"/>
                    <a:pt x="139358" y="20699"/>
                    <a:pt x="141285" y="20699"/>
                  </a:cubicBezTo>
                  <a:cubicBezTo>
                    <a:pt x="141795" y="20699"/>
                    <a:pt x="142310" y="20755"/>
                    <a:pt x="142820" y="20870"/>
                  </a:cubicBezTo>
                  <a:cubicBezTo>
                    <a:pt x="143275" y="17108"/>
                    <a:pt x="139935" y="13746"/>
                    <a:pt x="136195" y="13746"/>
                  </a:cubicBezTo>
                  <a:cubicBezTo>
                    <a:pt x="136175" y="13746"/>
                    <a:pt x="136156" y="13746"/>
                    <a:pt x="136136" y="13746"/>
                  </a:cubicBezTo>
                  <a:cubicBezTo>
                    <a:pt x="137484" y="12292"/>
                    <a:pt x="139360" y="11489"/>
                    <a:pt x="141292" y="11489"/>
                  </a:cubicBezTo>
                  <a:cubicBezTo>
                    <a:pt x="141801" y="11489"/>
                    <a:pt x="142313" y="11544"/>
                    <a:pt x="142820" y="11658"/>
                  </a:cubicBezTo>
                  <a:cubicBezTo>
                    <a:pt x="143275" y="7906"/>
                    <a:pt x="139935" y="4534"/>
                    <a:pt x="136195" y="4534"/>
                  </a:cubicBezTo>
                  <a:cubicBezTo>
                    <a:pt x="136175" y="4534"/>
                    <a:pt x="136156" y="4534"/>
                    <a:pt x="136136" y="4535"/>
                  </a:cubicBezTo>
                  <a:cubicBezTo>
                    <a:pt x="136116" y="4534"/>
                    <a:pt x="136096" y="4534"/>
                    <a:pt x="136077" y="4534"/>
                  </a:cubicBezTo>
                  <a:cubicBezTo>
                    <a:pt x="134208" y="4534"/>
                    <a:pt x="132440" y="5373"/>
                    <a:pt x="131199" y="6676"/>
                  </a:cubicBezTo>
                  <a:cubicBezTo>
                    <a:pt x="131234" y="5941"/>
                    <a:pt x="131136" y="5198"/>
                    <a:pt x="130894" y="4499"/>
                  </a:cubicBezTo>
                  <a:lnTo>
                    <a:pt x="130518" y="4499"/>
                  </a:lnTo>
                  <a:cubicBezTo>
                    <a:pt x="130751" y="5198"/>
                    <a:pt x="130867" y="5932"/>
                    <a:pt x="130867" y="6667"/>
                  </a:cubicBezTo>
                  <a:cubicBezTo>
                    <a:pt x="130394" y="6565"/>
                    <a:pt x="129917" y="6515"/>
                    <a:pt x="129443" y="6515"/>
                  </a:cubicBezTo>
                  <a:cubicBezTo>
                    <a:pt x="127584" y="6515"/>
                    <a:pt x="125780" y="7282"/>
                    <a:pt x="124487" y="8674"/>
                  </a:cubicBezTo>
                  <a:cubicBezTo>
                    <a:pt x="123206" y="7294"/>
                    <a:pt x="121414" y="6515"/>
                    <a:pt x="119532" y="6515"/>
                  </a:cubicBezTo>
                  <a:cubicBezTo>
                    <a:pt x="119048" y="6515"/>
                    <a:pt x="118564" y="6569"/>
                    <a:pt x="118089" y="6667"/>
                  </a:cubicBezTo>
                  <a:cubicBezTo>
                    <a:pt x="118089" y="5932"/>
                    <a:pt x="118206" y="5198"/>
                    <a:pt x="118439" y="4499"/>
                  </a:cubicBezTo>
                  <a:lnTo>
                    <a:pt x="118063" y="4499"/>
                  </a:lnTo>
                  <a:cubicBezTo>
                    <a:pt x="117821" y="5198"/>
                    <a:pt x="117722" y="5932"/>
                    <a:pt x="117758" y="6676"/>
                  </a:cubicBezTo>
                  <a:cubicBezTo>
                    <a:pt x="116516" y="5373"/>
                    <a:pt x="114749" y="4534"/>
                    <a:pt x="112880" y="4534"/>
                  </a:cubicBezTo>
                  <a:cubicBezTo>
                    <a:pt x="112860" y="4534"/>
                    <a:pt x="112840" y="4534"/>
                    <a:pt x="112821" y="4535"/>
                  </a:cubicBezTo>
                  <a:cubicBezTo>
                    <a:pt x="112802" y="4534"/>
                    <a:pt x="112783" y="4534"/>
                    <a:pt x="112765" y="4534"/>
                  </a:cubicBezTo>
                  <a:cubicBezTo>
                    <a:pt x="110778" y="4534"/>
                    <a:pt x="108911" y="5480"/>
                    <a:pt x="107659" y="6927"/>
                  </a:cubicBezTo>
                  <a:lnTo>
                    <a:pt x="107659" y="6927"/>
                  </a:lnTo>
                  <a:cubicBezTo>
                    <a:pt x="107953" y="3264"/>
                    <a:pt x="104676" y="36"/>
                    <a:pt x="101009" y="36"/>
                  </a:cubicBezTo>
                  <a:cubicBezTo>
                    <a:pt x="100988" y="36"/>
                    <a:pt x="100968" y="36"/>
                    <a:pt x="100948" y="36"/>
                  </a:cubicBezTo>
                  <a:cubicBezTo>
                    <a:pt x="100928" y="36"/>
                    <a:pt x="100908" y="36"/>
                    <a:pt x="100889" y="36"/>
                  </a:cubicBezTo>
                  <a:cubicBezTo>
                    <a:pt x="99020" y="36"/>
                    <a:pt x="97261" y="875"/>
                    <a:pt x="96011" y="2178"/>
                  </a:cubicBezTo>
                  <a:cubicBezTo>
                    <a:pt x="96056" y="1434"/>
                    <a:pt x="95948" y="699"/>
                    <a:pt x="95706" y="1"/>
                  </a:cubicBezTo>
                  <a:lnTo>
                    <a:pt x="95339" y="1"/>
                  </a:lnTo>
                  <a:cubicBezTo>
                    <a:pt x="95563" y="699"/>
                    <a:pt x="95688" y="1434"/>
                    <a:pt x="95688" y="2169"/>
                  </a:cubicBezTo>
                  <a:cubicBezTo>
                    <a:pt x="95213" y="2067"/>
                    <a:pt x="94735" y="2017"/>
                    <a:pt x="94260" y="2017"/>
                  </a:cubicBezTo>
                  <a:cubicBezTo>
                    <a:pt x="92399" y="2017"/>
                    <a:pt x="90599" y="2784"/>
                    <a:pt x="89299" y="4176"/>
                  </a:cubicBezTo>
                  <a:cubicBezTo>
                    <a:pt x="88027" y="2796"/>
                    <a:pt x="86226" y="2017"/>
                    <a:pt x="84344" y="2017"/>
                  </a:cubicBezTo>
                  <a:cubicBezTo>
                    <a:pt x="83860" y="2017"/>
                    <a:pt x="83376" y="2061"/>
                    <a:pt x="82902" y="2169"/>
                  </a:cubicBezTo>
                  <a:cubicBezTo>
                    <a:pt x="82910" y="1434"/>
                    <a:pt x="83027" y="699"/>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sp>
          <p:nvSpPr>
            <p:cNvPr id="626" name="Google Shape;626;p27"/>
            <p:cNvSpPr/>
            <p:nvPr/>
          </p:nvSpPr>
          <p:spPr>
            <a:xfrm>
              <a:off x="6063604" y="2625674"/>
              <a:ext cx="3080076" cy="1683353"/>
            </a:xfrm>
            <a:custGeom>
              <a:avLst/>
              <a:gdLst/>
              <a:ahLst/>
              <a:cxnLst/>
              <a:rect l="l" t="t" r="r" b="b"/>
              <a:pathLst>
                <a:path w="143276" h="78414" extrusionOk="0">
                  <a:moveTo>
                    <a:pt x="84144" y="2392"/>
                  </a:moveTo>
                  <a:cubicBezTo>
                    <a:pt x="86080" y="2392"/>
                    <a:pt x="87955" y="3195"/>
                    <a:pt x="89299" y="4642"/>
                  </a:cubicBezTo>
                  <a:cubicBezTo>
                    <a:pt x="90635" y="3197"/>
                    <a:pt x="92499" y="2400"/>
                    <a:pt x="94430" y="2400"/>
                  </a:cubicBezTo>
                  <a:cubicBezTo>
                    <a:pt x="94856" y="2400"/>
                    <a:pt x="95287" y="2439"/>
                    <a:pt x="95715" y="2518"/>
                  </a:cubicBezTo>
                  <a:cubicBezTo>
                    <a:pt x="94720" y="3692"/>
                    <a:pt x="94138" y="5198"/>
                    <a:pt x="94228" y="6793"/>
                  </a:cubicBezTo>
                  <a:cubicBezTo>
                    <a:pt x="92977" y="5480"/>
                    <a:pt x="91219" y="4651"/>
                    <a:pt x="89350" y="4651"/>
                  </a:cubicBezTo>
                  <a:cubicBezTo>
                    <a:pt x="89330" y="4651"/>
                    <a:pt x="89310" y="4651"/>
                    <a:pt x="89290" y="4651"/>
                  </a:cubicBezTo>
                  <a:cubicBezTo>
                    <a:pt x="89271" y="4651"/>
                    <a:pt x="89251" y="4651"/>
                    <a:pt x="89231" y="4651"/>
                  </a:cubicBezTo>
                  <a:cubicBezTo>
                    <a:pt x="87362" y="4651"/>
                    <a:pt x="85595" y="5489"/>
                    <a:pt x="84353" y="6793"/>
                  </a:cubicBezTo>
                  <a:cubicBezTo>
                    <a:pt x="84434" y="5198"/>
                    <a:pt x="83851" y="3692"/>
                    <a:pt x="82866" y="2518"/>
                  </a:cubicBezTo>
                  <a:lnTo>
                    <a:pt x="82866" y="2509"/>
                  </a:lnTo>
                  <a:cubicBezTo>
                    <a:pt x="83291" y="2430"/>
                    <a:pt x="83719" y="2392"/>
                    <a:pt x="84144" y="2392"/>
                  </a:cubicBezTo>
                  <a:close/>
                  <a:moveTo>
                    <a:pt x="23970" y="2589"/>
                  </a:moveTo>
                  <a:cubicBezTo>
                    <a:pt x="24396" y="2589"/>
                    <a:pt x="24824" y="2628"/>
                    <a:pt x="25250" y="2707"/>
                  </a:cubicBezTo>
                  <a:cubicBezTo>
                    <a:pt x="24255" y="3889"/>
                    <a:pt x="23673" y="5386"/>
                    <a:pt x="23753" y="6981"/>
                  </a:cubicBezTo>
                  <a:cubicBezTo>
                    <a:pt x="22512" y="5677"/>
                    <a:pt x="20744" y="4839"/>
                    <a:pt x="18884" y="4839"/>
                  </a:cubicBezTo>
                  <a:cubicBezTo>
                    <a:pt x="18864" y="4839"/>
                    <a:pt x="18845" y="4839"/>
                    <a:pt x="18825" y="4839"/>
                  </a:cubicBezTo>
                  <a:cubicBezTo>
                    <a:pt x="18805" y="4839"/>
                    <a:pt x="18786" y="4839"/>
                    <a:pt x="18766" y="4839"/>
                  </a:cubicBezTo>
                  <a:cubicBezTo>
                    <a:pt x="16897" y="4839"/>
                    <a:pt x="15129" y="5677"/>
                    <a:pt x="13888" y="6981"/>
                  </a:cubicBezTo>
                  <a:cubicBezTo>
                    <a:pt x="13951" y="5395"/>
                    <a:pt x="13368" y="3898"/>
                    <a:pt x="12382" y="2716"/>
                  </a:cubicBezTo>
                  <a:lnTo>
                    <a:pt x="12391" y="2707"/>
                  </a:lnTo>
                  <a:cubicBezTo>
                    <a:pt x="12818" y="2628"/>
                    <a:pt x="13246" y="2589"/>
                    <a:pt x="13671" y="2589"/>
                  </a:cubicBezTo>
                  <a:cubicBezTo>
                    <a:pt x="15606" y="2589"/>
                    <a:pt x="17481" y="3390"/>
                    <a:pt x="18825" y="4830"/>
                  </a:cubicBezTo>
                  <a:cubicBezTo>
                    <a:pt x="20162" y="3390"/>
                    <a:pt x="22035" y="2589"/>
                    <a:pt x="23970" y="2589"/>
                  </a:cubicBezTo>
                  <a:close/>
                  <a:moveTo>
                    <a:pt x="77636" y="544"/>
                  </a:moveTo>
                  <a:cubicBezTo>
                    <a:pt x="80811" y="544"/>
                    <a:pt x="83986" y="2623"/>
                    <a:pt x="84031" y="6784"/>
                  </a:cubicBezTo>
                  <a:cubicBezTo>
                    <a:pt x="83550" y="6679"/>
                    <a:pt x="83066" y="6627"/>
                    <a:pt x="82585" y="6627"/>
                  </a:cubicBezTo>
                  <a:cubicBezTo>
                    <a:pt x="80728" y="6627"/>
                    <a:pt x="78929" y="7394"/>
                    <a:pt x="77633" y="8782"/>
                  </a:cubicBezTo>
                  <a:cubicBezTo>
                    <a:pt x="76360" y="7411"/>
                    <a:pt x="74559" y="6622"/>
                    <a:pt x="72687" y="6622"/>
                  </a:cubicBezTo>
                  <a:cubicBezTo>
                    <a:pt x="72203" y="6622"/>
                    <a:pt x="71719" y="6676"/>
                    <a:pt x="71244" y="6784"/>
                  </a:cubicBezTo>
                  <a:cubicBezTo>
                    <a:pt x="71284" y="2625"/>
                    <a:pt x="74460" y="544"/>
                    <a:pt x="77636" y="544"/>
                  </a:cubicBezTo>
                  <a:close/>
                  <a:moveTo>
                    <a:pt x="100947" y="544"/>
                  </a:moveTo>
                  <a:cubicBezTo>
                    <a:pt x="104121" y="544"/>
                    <a:pt x="107295" y="2622"/>
                    <a:pt x="107337" y="6782"/>
                  </a:cubicBezTo>
                  <a:lnTo>
                    <a:pt x="107337" y="6782"/>
                  </a:lnTo>
                  <a:cubicBezTo>
                    <a:pt x="106859" y="6678"/>
                    <a:pt x="106378" y="6627"/>
                    <a:pt x="105901" y="6627"/>
                  </a:cubicBezTo>
                  <a:cubicBezTo>
                    <a:pt x="104043" y="6627"/>
                    <a:pt x="102246" y="7394"/>
                    <a:pt x="100957" y="8782"/>
                  </a:cubicBezTo>
                  <a:cubicBezTo>
                    <a:pt x="99676" y="7411"/>
                    <a:pt x="97883" y="6622"/>
                    <a:pt x="96002" y="6622"/>
                  </a:cubicBezTo>
                  <a:cubicBezTo>
                    <a:pt x="95518" y="6622"/>
                    <a:pt x="95034" y="6676"/>
                    <a:pt x="94559" y="6784"/>
                  </a:cubicBezTo>
                  <a:cubicBezTo>
                    <a:pt x="94595" y="2625"/>
                    <a:pt x="97771" y="544"/>
                    <a:pt x="100947" y="544"/>
                  </a:cubicBezTo>
                  <a:close/>
                  <a:moveTo>
                    <a:pt x="7166" y="739"/>
                  </a:moveTo>
                  <a:cubicBezTo>
                    <a:pt x="10341" y="739"/>
                    <a:pt x="13516" y="2815"/>
                    <a:pt x="13556" y="6972"/>
                  </a:cubicBezTo>
                  <a:cubicBezTo>
                    <a:pt x="13079" y="6868"/>
                    <a:pt x="12598" y="6817"/>
                    <a:pt x="12120" y="6817"/>
                  </a:cubicBezTo>
                  <a:cubicBezTo>
                    <a:pt x="10263" y="6817"/>
                    <a:pt x="8460" y="7585"/>
                    <a:pt x="7163" y="8974"/>
                  </a:cubicBezTo>
                  <a:lnTo>
                    <a:pt x="7163" y="8974"/>
                  </a:lnTo>
                  <a:cubicBezTo>
                    <a:pt x="5882" y="7597"/>
                    <a:pt x="4092" y="6819"/>
                    <a:pt x="2212" y="6819"/>
                  </a:cubicBezTo>
                  <a:cubicBezTo>
                    <a:pt x="1728" y="6819"/>
                    <a:pt x="1245" y="6873"/>
                    <a:pt x="770" y="6972"/>
                  </a:cubicBezTo>
                  <a:cubicBezTo>
                    <a:pt x="810" y="2818"/>
                    <a:pt x="3988" y="739"/>
                    <a:pt x="7166" y="739"/>
                  </a:cubicBezTo>
                  <a:close/>
                  <a:moveTo>
                    <a:pt x="30461" y="743"/>
                  </a:moveTo>
                  <a:cubicBezTo>
                    <a:pt x="33632" y="743"/>
                    <a:pt x="36807" y="2818"/>
                    <a:pt x="36853" y="6968"/>
                  </a:cubicBezTo>
                  <a:lnTo>
                    <a:pt x="36853" y="6968"/>
                  </a:lnTo>
                  <a:cubicBezTo>
                    <a:pt x="36386" y="6869"/>
                    <a:pt x="35915" y="6820"/>
                    <a:pt x="35447" y="6820"/>
                  </a:cubicBezTo>
                  <a:cubicBezTo>
                    <a:pt x="33589" y="6820"/>
                    <a:pt x="31784" y="7587"/>
                    <a:pt x="30492" y="8979"/>
                  </a:cubicBezTo>
                  <a:cubicBezTo>
                    <a:pt x="29210" y="7599"/>
                    <a:pt x="27418" y="6819"/>
                    <a:pt x="25536" y="6819"/>
                  </a:cubicBezTo>
                  <a:cubicBezTo>
                    <a:pt x="25053" y="6819"/>
                    <a:pt x="24569" y="6873"/>
                    <a:pt x="24094" y="6972"/>
                  </a:cubicBezTo>
                  <a:cubicBezTo>
                    <a:pt x="24121" y="2820"/>
                    <a:pt x="27289" y="743"/>
                    <a:pt x="30461" y="743"/>
                  </a:cubicBezTo>
                  <a:close/>
                  <a:moveTo>
                    <a:pt x="119326" y="6899"/>
                  </a:moveTo>
                  <a:cubicBezTo>
                    <a:pt x="121263" y="6899"/>
                    <a:pt x="123133" y="7700"/>
                    <a:pt x="124470" y="9149"/>
                  </a:cubicBezTo>
                  <a:lnTo>
                    <a:pt x="124470" y="9149"/>
                  </a:lnTo>
                  <a:cubicBezTo>
                    <a:pt x="124453" y="9149"/>
                    <a:pt x="124436" y="9149"/>
                    <a:pt x="124419" y="9149"/>
                  </a:cubicBezTo>
                  <a:cubicBezTo>
                    <a:pt x="122550" y="9149"/>
                    <a:pt x="120782" y="9987"/>
                    <a:pt x="119541" y="11291"/>
                  </a:cubicBezTo>
                  <a:cubicBezTo>
                    <a:pt x="119622" y="9705"/>
                    <a:pt x="119039" y="8199"/>
                    <a:pt x="118045" y="7017"/>
                  </a:cubicBezTo>
                  <a:cubicBezTo>
                    <a:pt x="118472" y="6938"/>
                    <a:pt x="118901" y="6899"/>
                    <a:pt x="119326" y="6899"/>
                  </a:cubicBezTo>
                  <a:close/>
                  <a:moveTo>
                    <a:pt x="129625" y="6899"/>
                  </a:moveTo>
                  <a:cubicBezTo>
                    <a:pt x="130050" y="6899"/>
                    <a:pt x="130477" y="6938"/>
                    <a:pt x="130903" y="7017"/>
                  </a:cubicBezTo>
                  <a:cubicBezTo>
                    <a:pt x="129908" y="8199"/>
                    <a:pt x="129326" y="9705"/>
                    <a:pt x="129415" y="11291"/>
                  </a:cubicBezTo>
                  <a:cubicBezTo>
                    <a:pt x="128165" y="9987"/>
                    <a:pt x="126397" y="9149"/>
                    <a:pt x="124537" y="9149"/>
                  </a:cubicBezTo>
                  <a:cubicBezTo>
                    <a:pt x="124520" y="9149"/>
                    <a:pt x="124503" y="9149"/>
                    <a:pt x="124487" y="9149"/>
                  </a:cubicBezTo>
                  <a:lnTo>
                    <a:pt x="124487" y="9149"/>
                  </a:lnTo>
                  <a:cubicBezTo>
                    <a:pt x="125823" y="7700"/>
                    <a:pt x="127694" y="6899"/>
                    <a:pt x="129625" y="6899"/>
                  </a:cubicBezTo>
                  <a:close/>
                  <a:moveTo>
                    <a:pt x="82788" y="6997"/>
                  </a:moveTo>
                  <a:cubicBezTo>
                    <a:pt x="83213" y="6997"/>
                    <a:pt x="83641" y="7036"/>
                    <a:pt x="84066" y="7115"/>
                  </a:cubicBezTo>
                  <a:cubicBezTo>
                    <a:pt x="83072" y="8298"/>
                    <a:pt x="82489" y="9794"/>
                    <a:pt x="82579" y="11389"/>
                  </a:cubicBezTo>
                  <a:cubicBezTo>
                    <a:pt x="81329" y="10086"/>
                    <a:pt x="79570" y="9248"/>
                    <a:pt x="77701" y="9248"/>
                  </a:cubicBezTo>
                  <a:cubicBezTo>
                    <a:pt x="77681" y="9248"/>
                    <a:pt x="77661" y="9248"/>
                    <a:pt x="77642" y="9248"/>
                  </a:cubicBezTo>
                  <a:cubicBezTo>
                    <a:pt x="78979" y="7800"/>
                    <a:pt x="80853" y="6997"/>
                    <a:pt x="82788" y="6997"/>
                  </a:cubicBezTo>
                  <a:close/>
                  <a:moveTo>
                    <a:pt x="95819" y="7002"/>
                  </a:moveTo>
                  <a:cubicBezTo>
                    <a:pt x="97748" y="7002"/>
                    <a:pt x="99615" y="7806"/>
                    <a:pt x="100948" y="9257"/>
                  </a:cubicBezTo>
                  <a:cubicBezTo>
                    <a:pt x="100928" y="9257"/>
                    <a:pt x="100908" y="9256"/>
                    <a:pt x="100888" y="9256"/>
                  </a:cubicBezTo>
                  <a:cubicBezTo>
                    <a:pt x="99020" y="9256"/>
                    <a:pt x="97252" y="10086"/>
                    <a:pt x="96011" y="11398"/>
                  </a:cubicBezTo>
                  <a:cubicBezTo>
                    <a:pt x="96100" y="9803"/>
                    <a:pt x="95509" y="8298"/>
                    <a:pt x="94523" y="7124"/>
                  </a:cubicBezTo>
                  <a:cubicBezTo>
                    <a:pt x="94955" y="7042"/>
                    <a:pt x="95388" y="7002"/>
                    <a:pt x="95819" y="7002"/>
                  </a:cubicBezTo>
                  <a:close/>
                  <a:moveTo>
                    <a:pt x="48857" y="7096"/>
                  </a:moveTo>
                  <a:cubicBezTo>
                    <a:pt x="50790" y="7096"/>
                    <a:pt x="52658" y="7899"/>
                    <a:pt x="53995" y="9346"/>
                  </a:cubicBezTo>
                  <a:lnTo>
                    <a:pt x="53995" y="9346"/>
                  </a:lnTo>
                  <a:cubicBezTo>
                    <a:pt x="53978" y="9346"/>
                    <a:pt x="53961" y="9346"/>
                    <a:pt x="53945" y="9346"/>
                  </a:cubicBezTo>
                  <a:cubicBezTo>
                    <a:pt x="52076" y="9346"/>
                    <a:pt x="50308" y="10184"/>
                    <a:pt x="49067" y="11488"/>
                  </a:cubicBezTo>
                  <a:cubicBezTo>
                    <a:pt x="49156" y="9893"/>
                    <a:pt x="48565" y="8388"/>
                    <a:pt x="47579" y="7214"/>
                  </a:cubicBezTo>
                  <a:cubicBezTo>
                    <a:pt x="48005" y="7135"/>
                    <a:pt x="48433" y="7096"/>
                    <a:pt x="48857" y="7096"/>
                  </a:cubicBezTo>
                  <a:close/>
                  <a:moveTo>
                    <a:pt x="59151" y="7096"/>
                  </a:moveTo>
                  <a:cubicBezTo>
                    <a:pt x="59575" y="7096"/>
                    <a:pt x="60003" y="7135"/>
                    <a:pt x="60429" y="7214"/>
                  </a:cubicBezTo>
                  <a:cubicBezTo>
                    <a:pt x="59443" y="8397"/>
                    <a:pt x="58852" y="9893"/>
                    <a:pt x="58941" y="11488"/>
                  </a:cubicBezTo>
                  <a:cubicBezTo>
                    <a:pt x="57700" y="10184"/>
                    <a:pt x="55932" y="9346"/>
                    <a:pt x="54063" y="9346"/>
                  </a:cubicBezTo>
                  <a:cubicBezTo>
                    <a:pt x="54043" y="9346"/>
                    <a:pt x="54024" y="9346"/>
                    <a:pt x="54004" y="9346"/>
                  </a:cubicBezTo>
                  <a:cubicBezTo>
                    <a:pt x="55349" y="7899"/>
                    <a:pt x="57217" y="7096"/>
                    <a:pt x="59151" y="7096"/>
                  </a:cubicBezTo>
                  <a:close/>
                  <a:moveTo>
                    <a:pt x="12288" y="7195"/>
                  </a:moveTo>
                  <a:cubicBezTo>
                    <a:pt x="12712" y="7195"/>
                    <a:pt x="13139" y="7233"/>
                    <a:pt x="13565" y="7312"/>
                  </a:cubicBezTo>
                  <a:cubicBezTo>
                    <a:pt x="12580" y="8495"/>
                    <a:pt x="11997" y="9992"/>
                    <a:pt x="12078" y="11586"/>
                  </a:cubicBezTo>
                  <a:cubicBezTo>
                    <a:pt x="10836" y="10283"/>
                    <a:pt x="9069" y="9445"/>
                    <a:pt x="7200" y="9445"/>
                  </a:cubicBezTo>
                  <a:cubicBezTo>
                    <a:pt x="7183" y="9445"/>
                    <a:pt x="7166" y="9445"/>
                    <a:pt x="7150" y="9445"/>
                  </a:cubicBezTo>
                  <a:lnTo>
                    <a:pt x="7150" y="9445"/>
                  </a:lnTo>
                  <a:cubicBezTo>
                    <a:pt x="8487" y="7997"/>
                    <a:pt x="10354" y="7195"/>
                    <a:pt x="12288" y="7195"/>
                  </a:cubicBezTo>
                  <a:close/>
                  <a:moveTo>
                    <a:pt x="25327" y="7195"/>
                  </a:moveTo>
                  <a:cubicBezTo>
                    <a:pt x="27263" y="7195"/>
                    <a:pt x="29138" y="7997"/>
                    <a:pt x="30483" y="9445"/>
                  </a:cubicBezTo>
                  <a:cubicBezTo>
                    <a:pt x="30463" y="9445"/>
                    <a:pt x="30443" y="9445"/>
                    <a:pt x="30423" y="9445"/>
                  </a:cubicBezTo>
                  <a:cubicBezTo>
                    <a:pt x="28555" y="9445"/>
                    <a:pt x="26787" y="10283"/>
                    <a:pt x="25545" y="11586"/>
                  </a:cubicBezTo>
                  <a:cubicBezTo>
                    <a:pt x="25626" y="10000"/>
                    <a:pt x="25044" y="8495"/>
                    <a:pt x="24049" y="7312"/>
                  </a:cubicBezTo>
                  <a:cubicBezTo>
                    <a:pt x="24475" y="7233"/>
                    <a:pt x="24903" y="7195"/>
                    <a:pt x="25327" y="7195"/>
                  </a:cubicBezTo>
                  <a:close/>
                  <a:moveTo>
                    <a:pt x="35634" y="7192"/>
                  </a:moveTo>
                  <a:cubicBezTo>
                    <a:pt x="36094" y="7192"/>
                    <a:pt x="36556" y="7237"/>
                    <a:pt x="37015" y="7330"/>
                  </a:cubicBezTo>
                  <a:cubicBezTo>
                    <a:pt x="35998" y="8588"/>
                    <a:pt x="35452" y="10173"/>
                    <a:pt x="35641" y="11840"/>
                  </a:cubicBezTo>
                  <a:lnTo>
                    <a:pt x="35641" y="11840"/>
                  </a:lnTo>
                  <a:cubicBezTo>
                    <a:pt x="34389" y="10389"/>
                    <a:pt x="32523" y="9445"/>
                    <a:pt x="30538" y="9445"/>
                  </a:cubicBezTo>
                  <a:cubicBezTo>
                    <a:pt x="30520" y="9445"/>
                    <a:pt x="30501" y="9445"/>
                    <a:pt x="30483" y="9445"/>
                  </a:cubicBezTo>
                  <a:cubicBezTo>
                    <a:pt x="31822" y="7997"/>
                    <a:pt x="33700" y="7192"/>
                    <a:pt x="35634" y="7192"/>
                  </a:cubicBezTo>
                  <a:close/>
                  <a:moveTo>
                    <a:pt x="112820" y="5042"/>
                  </a:moveTo>
                  <a:cubicBezTo>
                    <a:pt x="115994" y="5042"/>
                    <a:pt x="119168" y="7120"/>
                    <a:pt x="119209" y="11280"/>
                  </a:cubicBezTo>
                  <a:lnTo>
                    <a:pt x="119209" y="11280"/>
                  </a:lnTo>
                  <a:cubicBezTo>
                    <a:pt x="118737" y="11179"/>
                    <a:pt x="118262" y="11130"/>
                    <a:pt x="117790" y="11130"/>
                  </a:cubicBezTo>
                  <a:cubicBezTo>
                    <a:pt x="115926" y="11130"/>
                    <a:pt x="114120" y="11897"/>
                    <a:pt x="112821" y="13289"/>
                  </a:cubicBezTo>
                  <a:cubicBezTo>
                    <a:pt x="111548" y="11909"/>
                    <a:pt x="109747" y="11129"/>
                    <a:pt x="107874" y="11129"/>
                  </a:cubicBezTo>
                  <a:cubicBezTo>
                    <a:pt x="107391" y="11129"/>
                    <a:pt x="106898" y="11183"/>
                    <a:pt x="106432" y="11282"/>
                  </a:cubicBezTo>
                  <a:cubicBezTo>
                    <a:pt x="106468" y="7123"/>
                    <a:pt x="109644" y="5042"/>
                    <a:pt x="112820" y="5042"/>
                  </a:cubicBezTo>
                  <a:close/>
                  <a:moveTo>
                    <a:pt x="136135" y="5042"/>
                  </a:moveTo>
                  <a:cubicBezTo>
                    <a:pt x="139310" y="5042"/>
                    <a:pt x="142484" y="7121"/>
                    <a:pt x="142525" y="11282"/>
                  </a:cubicBezTo>
                  <a:cubicBezTo>
                    <a:pt x="142051" y="11180"/>
                    <a:pt x="141574" y="11130"/>
                    <a:pt x="141100" y="11130"/>
                  </a:cubicBezTo>
                  <a:cubicBezTo>
                    <a:pt x="139242" y="11130"/>
                    <a:pt x="137437" y="11897"/>
                    <a:pt x="136145" y="13289"/>
                  </a:cubicBezTo>
                  <a:cubicBezTo>
                    <a:pt x="134863" y="11909"/>
                    <a:pt x="133071" y="11129"/>
                    <a:pt x="131190" y="11129"/>
                  </a:cubicBezTo>
                  <a:cubicBezTo>
                    <a:pt x="130706" y="11129"/>
                    <a:pt x="130222" y="11183"/>
                    <a:pt x="129747" y="11282"/>
                  </a:cubicBezTo>
                  <a:cubicBezTo>
                    <a:pt x="129783" y="7123"/>
                    <a:pt x="132959" y="5042"/>
                    <a:pt x="136135" y="5042"/>
                  </a:cubicBezTo>
                  <a:close/>
                  <a:moveTo>
                    <a:pt x="89293" y="5147"/>
                  </a:moveTo>
                  <a:cubicBezTo>
                    <a:pt x="92468" y="5147"/>
                    <a:pt x="95642" y="7223"/>
                    <a:pt x="95679" y="11378"/>
                  </a:cubicBezTo>
                  <a:lnTo>
                    <a:pt x="95679" y="11378"/>
                  </a:lnTo>
                  <a:cubicBezTo>
                    <a:pt x="95207" y="11278"/>
                    <a:pt x="94731" y="11229"/>
                    <a:pt x="94259" y="11229"/>
                  </a:cubicBezTo>
                  <a:cubicBezTo>
                    <a:pt x="92396" y="11229"/>
                    <a:pt x="90592" y="11995"/>
                    <a:pt x="89299" y="13388"/>
                  </a:cubicBezTo>
                  <a:cubicBezTo>
                    <a:pt x="88018" y="12008"/>
                    <a:pt x="86226" y="11228"/>
                    <a:pt x="84344" y="11228"/>
                  </a:cubicBezTo>
                  <a:cubicBezTo>
                    <a:pt x="83860" y="11228"/>
                    <a:pt x="83376" y="11282"/>
                    <a:pt x="82902" y="11380"/>
                  </a:cubicBezTo>
                  <a:cubicBezTo>
                    <a:pt x="82937" y="7226"/>
                    <a:pt x="86116" y="5147"/>
                    <a:pt x="89293" y="5147"/>
                  </a:cubicBezTo>
                  <a:close/>
                  <a:moveTo>
                    <a:pt x="42334" y="5241"/>
                  </a:moveTo>
                  <a:cubicBezTo>
                    <a:pt x="45504" y="5241"/>
                    <a:pt x="48679" y="7316"/>
                    <a:pt x="48726" y="11466"/>
                  </a:cubicBezTo>
                  <a:lnTo>
                    <a:pt x="48726" y="11466"/>
                  </a:lnTo>
                  <a:cubicBezTo>
                    <a:pt x="48259" y="11367"/>
                    <a:pt x="47788" y="11318"/>
                    <a:pt x="47320" y="11318"/>
                  </a:cubicBezTo>
                  <a:cubicBezTo>
                    <a:pt x="45461" y="11318"/>
                    <a:pt x="43655" y="12085"/>
                    <a:pt x="42355" y="13477"/>
                  </a:cubicBezTo>
                  <a:cubicBezTo>
                    <a:pt x="41083" y="12097"/>
                    <a:pt x="39282" y="11318"/>
                    <a:pt x="37409" y="11318"/>
                  </a:cubicBezTo>
                  <a:cubicBezTo>
                    <a:pt x="36916" y="11318"/>
                    <a:pt x="36432" y="11371"/>
                    <a:pt x="35966" y="11470"/>
                  </a:cubicBezTo>
                  <a:cubicBezTo>
                    <a:pt x="35993" y="7318"/>
                    <a:pt x="39161" y="5241"/>
                    <a:pt x="42334" y="5241"/>
                  </a:cubicBezTo>
                  <a:close/>
                  <a:moveTo>
                    <a:pt x="65648" y="5241"/>
                  </a:moveTo>
                  <a:cubicBezTo>
                    <a:pt x="68820" y="5241"/>
                    <a:pt x="71995" y="7316"/>
                    <a:pt x="72041" y="11466"/>
                  </a:cubicBezTo>
                  <a:lnTo>
                    <a:pt x="72041" y="11466"/>
                  </a:lnTo>
                  <a:cubicBezTo>
                    <a:pt x="71572" y="11367"/>
                    <a:pt x="71100" y="11318"/>
                    <a:pt x="70631" y="11318"/>
                  </a:cubicBezTo>
                  <a:cubicBezTo>
                    <a:pt x="68767" y="11318"/>
                    <a:pt x="66961" y="12085"/>
                    <a:pt x="65662" y="13477"/>
                  </a:cubicBezTo>
                  <a:cubicBezTo>
                    <a:pt x="64389" y="12097"/>
                    <a:pt x="62588" y="11318"/>
                    <a:pt x="60715" y="11318"/>
                  </a:cubicBezTo>
                  <a:cubicBezTo>
                    <a:pt x="60223" y="11318"/>
                    <a:pt x="59739" y="11371"/>
                    <a:pt x="59273" y="11470"/>
                  </a:cubicBezTo>
                  <a:cubicBezTo>
                    <a:pt x="59304" y="7318"/>
                    <a:pt x="62474" y="5241"/>
                    <a:pt x="65648" y="5241"/>
                  </a:cubicBezTo>
                  <a:close/>
                  <a:moveTo>
                    <a:pt x="18806" y="5349"/>
                  </a:moveTo>
                  <a:cubicBezTo>
                    <a:pt x="21976" y="5349"/>
                    <a:pt x="25149" y="7423"/>
                    <a:pt x="25196" y="11574"/>
                  </a:cubicBezTo>
                  <a:lnTo>
                    <a:pt x="25196" y="11574"/>
                  </a:lnTo>
                  <a:cubicBezTo>
                    <a:pt x="24722" y="11471"/>
                    <a:pt x="24244" y="11421"/>
                    <a:pt x="23770" y="11421"/>
                  </a:cubicBezTo>
                  <a:cubicBezTo>
                    <a:pt x="21912" y="11421"/>
                    <a:pt x="20114" y="12189"/>
                    <a:pt x="18825" y="13585"/>
                  </a:cubicBezTo>
                  <a:cubicBezTo>
                    <a:pt x="17544" y="12205"/>
                    <a:pt x="15752" y="11425"/>
                    <a:pt x="13870" y="11425"/>
                  </a:cubicBezTo>
                  <a:cubicBezTo>
                    <a:pt x="13386" y="11425"/>
                    <a:pt x="12902" y="11470"/>
                    <a:pt x="12427" y="11578"/>
                  </a:cubicBezTo>
                  <a:cubicBezTo>
                    <a:pt x="12463" y="7425"/>
                    <a:pt x="15633" y="5349"/>
                    <a:pt x="18806" y="5349"/>
                  </a:cubicBezTo>
                  <a:close/>
                  <a:moveTo>
                    <a:pt x="117949" y="11501"/>
                  </a:moveTo>
                  <a:cubicBezTo>
                    <a:pt x="118380" y="11501"/>
                    <a:pt x="118814" y="11541"/>
                    <a:pt x="119245" y="11622"/>
                  </a:cubicBezTo>
                  <a:cubicBezTo>
                    <a:pt x="118253" y="12794"/>
                    <a:pt x="117671" y="14304"/>
                    <a:pt x="117757" y="15887"/>
                  </a:cubicBezTo>
                  <a:lnTo>
                    <a:pt x="117757" y="15887"/>
                  </a:lnTo>
                  <a:cubicBezTo>
                    <a:pt x="116507" y="14584"/>
                    <a:pt x="114739" y="13746"/>
                    <a:pt x="112880" y="13746"/>
                  </a:cubicBezTo>
                  <a:cubicBezTo>
                    <a:pt x="112860" y="13746"/>
                    <a:pt x="112840" y="13746"/>
                    <a:pt x="112821" y="13746"/>
                  </a:cubicBezTo>
                  <a:cubicBezTo>
                    <a:pt x="114154" y="12303"/>
                    <a:pt x="116020" y="11501"/>
                    <a:pt x="117949" y="11501"/>
                  </a:cubicBezTo>
                  <a:close/>
                  <a:moveTo>
                    <a:pt x="130985" y="11496"/>
                  </a:moveTo>
                  <a:cubicBezTo>
                    <a:pt x="132925" y="11496"/>
                    <a:pt x="134799" y="12298"/>
                    <a:pt x="136136" y="13746"/>
                  </a:cubicBezTo>
                  <a:cubicBezTo>
                    <a:pt x="136116" y="13746"/>
                    <a:pt x="136096" y="13746"/>
                    <a:pt x="136077" y="13746"/>
                  </a:cubicBezTo>
                  <a:cubicBezTo>
                    <a:pt x="134208" y="13746"/>
                    <a:pt x="132440" y="14584"/>
                    <a:pt x="131199" y="15888"/>
                  </a:cubicBezTo>
                  <a:cubicBezTo>
                    <a:pt x="131279" y="14293"/>
                    <a:pt x="130697" y="12796"/>
                    <a:pt x="129702" y="11613"/>
                  </a:cubicBezTo>
                  <a:cubicBezTo>
                    <a:pt x="130130" y="11534"/>
                    <a:pt x="130559" y="11496"/>
                    <a:pt x="130985" y="11496"/>
                  </a:cubicBezTo>
                  <a:close/>
                  <a:moveTo>
                    <a:pt x="84143" y="11612"/>
                  </a:moveTo>
                  <a:cubicBezTo>
                    <a:pt x="86077" y="11612"/>
                    <a:pt x="87946" y="12415"/>
                    <a:pt x="89290" y="13862"/>
                  </a:cubicBezTo>
                  <a:cubicBezTo>
                    <a:pt x="89271" y="13862"/>
                    <a:pt x="89251" y="13862"/>
                    <a:pt x="89231" y="13862"/>
                  </a:cubicBezTo>
                  <a:cubicBezTo>
                    <a:pt x="87362" y="13862"/>
                    <a:pt x="85595" y="14701"/>
                    <a:pt x="84353" y="16004"/>
                  </a:cubicBezTo>
                  <a:cubicBezTo>
                    <a:pt x="84443" y="14409"/>
                    <a:pt x="83851" y="12913"/>
                    <a:pt x="82866" y="11730"/>
                  </a:cubicBezTo>
                  <a:cubicBezTo>
                    <a:pt x="83291" y="11651"/>
                    <a:pt x="83719" y="11612"/>
                    <a:pt x="84143" y="11612"/>
                  </a:cubicBezTo>
                  <a:close/>
                  <a:moveTo>
                    <a:pt x="94437" y="11612"/>
                  </a:moveTo>
                  <a:cubicBezTo>
                    <a:pt x="94861" y="11612"/>
                    <a:pt x="95289" y="11651"/>
                    <a:pt x="95715" y="11730"/>
                  </a:cubicBezTo>
                  <a:cubicBezTo>
                    <a:pt x="94729" y="12913"/>
                    <a:pt x="94138" y="14409"/>
                    <a:pt x="94228" y="16004"/>
                  </a:cubicBezTo>
                  <a:cubicBezTo>
                    <a:pt x="92977" y="14701"/>
                    <a:pt x="91218" y="13862"/>
                    <a:pt x="89350" y="13862"/>
                  </a:cubicBezTo>
                  <a:cubicBezTo>
                    <a:pt x="89330" y="13862"/>
                    <a:pt x="89310" y="13862"/>
                    <a:pt x="89290" y="13862"/>
                  </a:cubicBezTo>
                  <a:lnTo>
                    <a:pt x="89299" y="13853"/>
                  </a:lnTo>
                  <a:cubicBezTo>
                    <a:pt x="90636" y="12414"/>
                    <a:pt x="92504" y="11612"/>
                    <a:pt x="94437" y="11612"/>
                  </a:cubicBezTo>
                  <a:close/>
                  <a:moveTo>
                    <a:pt x="47493" y="11702"/>
                  </a:moveTo>
                  <a:cubicBezTo>
                    <a:pt x="47918" y="11702"/>
                    <a:pt x="48345" y="11740"/>
                    <a:pt x="48771" y="11819"/>
                  </a:cubicBezTo>
                  <a:cubicBezTo>
                    <a:pt x="47772" y="12997"/>
                    <a:pt x="47190" y="14487"/>
                    <a:pt x="47274" y="16083"/>
                  </a:cubicBezTo>
                  <a:lnTo>
                    <a:pt x="47274" y="16083"/>
                  </a:lnTo>
                  <a:cubicBezTo>
                    <a:pt x="46033" y="14786"/>
                    <a:pt x="44269" y="13952"/>
                    <a:pt x="42406" y="13952"/>
                  </a:cubicBezTo>
                  <a:cubicBezTo>
                    <a:pt x="42389" y="13952"/>
                    <a:pt x="42372" y="13952"/>
                    <a:pt x="42355" y="13952"/>
                  </a:cubicBezTo>
                  <a:lnTo>
                    <a:pt x="42355" y="13952"/>
                  </a:lnTo>
                  <a:cubicBezTo>
                    <a:pt x="43693" y="12505"/>
                    <a:pt x="45560" y="11702"/>
                    <a:pt x="47493" y="11702"/>
                  </a:cubicBezTo>
                  <a:close/>
                  <a:moveTo>
                    <a:pt x="60501" y="11702"/>
                  </a:moveTo>
                  <a:cubicBezTo>
                    <a:pt x="62439" y="11702"/>
                    <a:pt x="64308" y="12505"/>
                    <a:pt x="65653" y="13952"/>
                  </a:cubicBezTo>
                  <a:cubicBezTo>
                    <a:pt x="65633" y="13952"/>
                    <a:pt x="65613" y="13952"/>
                    <a:pt x="65593" y="13952"/>
                  </a:cubicBezTo>
                  <a:cubicBezTo>
                    <a:pt x="63725" y="13952"/>
                    <a:pt x="61957" y="14790"/>
                    <a:pt x="60715" y="16094"/>
                  </a:cubicBezTo>
                  <a:cubicBezTo>
                    <a:pt x="60796" y="14499"/>
                    <a:pt x="60214" y="13002"/>
                    <a:pt x="59219" y="11819"/>
                  </a:cubicBezTo>
                  <a:cubicBezTo>
                    <a:pt x="59646" y="11740"/>
                    <a:pt x="60075" y="11702"/>
                    <a:pt x="60501" y="11702"/>
                  </a:cubicBezTo>
                  <a:close/>
                  <a:moveTo>
                    <a:pt x="106098" y="7003"/>
                  </a:moveTo>
                  <a:cubicBezTo>
                    <a:pt x="106560" y="7003"/>
                    <a:pt x="107026" y="7049"/>
                    <a:pt x="107489" y="7142"/>
                  </a:cubicBezTo>
                  <a:cubicBezTo>
                    <a:pt x="106479" y="8394"/>
                    <a:pt x="105932" y="9985"/>
                    <a:pt x="106135" y="11656"/>
                  </a:cubicBezTo>
                  <a:lnTo>
                    <a:pt x="106135" y="11656"/>
                  </a:lnTo>
                  <a:cubicBezTo>
                    <a:pt x="106639" y="11546"/>
                    <a:pt x="107148" y="11492"/>
                    <a:pt x="107652" y="11492"/>
                  </a:cubicBezTo>
                  <a:cubicBezTo>
                    <a:pt x="109592" y="11492"/>
                    <a:pt x="111471" y="12290"/>
                    <a:pt x="112821" y="13746"/>
                  </a:cubicBezTo>
                  <a:cubicBezTo>
                    <a:pt x="112802" y="13746"/>
                    <a:pt x="112783" y="13746"/>
                    <a:pt x="112765" y="13746"/>
                  </a:cubicBezTo>
                  <a:cubicBezTo>
                    <a:pt x="110778" y="13746"/>
                    <a:pt x="108911" y="14691"/>
                    <a:pt x="107659" y="16138"/>
                  </a:cubicBezTo>
                  <a:lnTo>
                    <a:pt x="107659" y="16138"/>
                  </a:lnTo>
                  <a:cubicBezTo>
                    <a:pt x="107785" y="14463"/>
                    <a:pt x="107175" y="12886"/>
                    <a:pt x="106127" y="11658"/>
                  </a:cubicBezTo>
                  <a:cubicBezTo>
                    <a:pt x="106127" y="11658"/>
                    <a:pt x="106128" y="11658"/>
                    <a:pt x="106128" y="11658"/>
                  </a:cubicBezTo>
                  <a:lnTo>
                    <a:pt x="106128" y="11658"/>
                  </a:lnTo>
                  <a:cubicBezTo>
                    <a:pt x="106131" y="11661"/>
                    <a:pt x="106133" y="11664"/>
                    <a:pt x="106136" y="11667"/>
                  </a:cubicBezTo>
                  <a:cubicBezTo>
                    <a:pt x="106136" y="11664"/>
                    <a:pt x="106135" y="11660"/>
                    <a:pt x="106135" y="11656"/>
                  </a:cubicBezTo>
                  <a:lnTo>
                    <a:pt x="106135" y="11656"/>
                  </a:lnTo>
                  <a:cubicBezTo>
                    <a:pt x="106133" y="11657"/>
                    <a:pt x="106130" y="11657"/>
                    <a:pt x="106128" y="11658"/>
                  </a:cubicBezTo>
                  <a:lnTo>
                    <a:pt x="106128" y="11658"/>
                  </a:lnTo>
                  <a:cubicBezTo>
                    <a:pt x="104868" y="10198"/>
                    <a:pt x="102995" y="9256"/>
                    <a:pt x="101004" y="9256"/>
                  </a:cubicBezTo>
                  <a:cubicBezTo>
                    <a:pt x="100985" y="9256"/>
                    <a:pt x="100967" y="9257"/>
                    <a:pt x="100948" y="9257"/>
                  </a:cubicBezTo>
                  <a:cubicBezTo>
                    <a:pt x="102293" y="7803"/>
                    <a:pt x="104164" y="7003"/>
                    <a:pt x="106098" y="7003"/>
                  </a:cubicBezTo>
                  <a:close/>
                  <a:moveTo>
                    <a:pt x="13651" y="11804"/>
                  </a:moveTo>
                  <a:cubicBezTo>
                    <a:pt x="15587" y="11804"/>
                    <a:pt x="17458" y="12604"/>
                    <a:pt x="18799" y="14050"/>
                  </a:cubicBezTo>
                  <a:lnTo>
                    <a:pt x="18799" y="14050"/>
                  </a:lnTo>
                  <a:cubicBezTo>
                    <a:pt x="18788" y="14050"/>
                    <a:pt x="18777" y="14050"/>
                    <a:pt x="18766" y="14050"/>
                  </a:cubicBezTo>
                  <a:cubicBezTo>
                    <a:pt x="16897" y="14050"/>
                    <a:pt x="15129" y="14889"/>
                    <a:pt x="13888" y="16192"/>
                  </a:cubicBezTo>
                  <a:cubicBezTo>
                    <a:pt x="13968" y="14597"/>
                    <a:pt x="13386" y="13101"/>
                    <a:pt x="12391" y="11918"/>
                  </a:cubicBezTo>
                  <a:cubicBezTo>
                    <a:pt x="12811" y="11842"/>
                    <a:pt x="13233" y="11804"/>
                    <a:pt x="13651" y="11804"/>
                  </a:cubicBezTo>
                  <a:close/>
                  <a:moveTo>
                    <a:pt x="23971" y="11800"/>
                  </a:moveTo>
                  <a:cubicBezTo>
                    <a:pt x="24396" y="11800"/>
                    <a:pt x="24824" y="11839"/>
                    <a:pt x="25250" y="11918"/>
                  </a:cubicBezTo>
                  <a:cubicBezTo>
                    <a:pt x="24255" y="13101"/>
                    <a:pt x="23673" y="14597"/>
                    <a:pt x="23753" y="16192"/>
                  </a:cubicBezTo>
                  <a:cubicBezTo>
                    <a:pt x="22512" y="14889"/>
                    <a:pt x="20744" y="14050"/>
                    <a:pt x="18884" y="14050"/>
                  </a:cubicBezTo>
                  <a:cubicBezTo>
                    <a:pt x="18864" y="14050"/>
                    <a:pt x="18845" y="14050"/>
                    <a:pt x="18825" y="14051"/>
                  </a:cubicBezTo>
                  <a:cubicBezTo>
                    <a:pt x="20162" y="12603"/>
                    <a:pt x="22036" y="11800"/>
                    <a:pt x="23971" y="11800"/>
                  </a:cubicBezTo>
                  <a:close/>
                  <a:moveTo>
                    <a:pt x="37191" y="11695"/>
                  </a:moveTo>
                  <a:cubicBezTo>
                    <a:pt x="39126" y="11695"/>
                    <a:pt x="41007" y="12498"/>
                    <a:pt x="42355" y="13952"/>
                  </a:cubicBezTo>
                  <a:lnTo>
                    <a:pt x="42355" y="13952"/>
                  </a:lnTo>
                  <a:cubicBezTo>
                    <a:pt x="42352" y="13952"/>
                    <a:pt x="42349" y="13952"/>
                    <a:pt x="42346" y="13952"/>
                  </a:cubicBezTo>
                  <a:cubicBezTo>
                    <a:pt x="42328" y="13952"/>
                    <a:pt x="42309" y="13952"/>
                    <a:pt x="42291" y="13952"/>
                  </a:cubicBezTo>
                  <a:cubicBezTo>
                    <a:pt x="40304" y="13952"/>
                    <a:pt x="38437" y="14897"/>
                    <a:pt x="37185" y="16344"/>
                  </a:cubicBezTo>
                  <a:cubicBezTo>
                    <a:pt x="37320" y="14669"/>
                    <a:pt x="36710" y="13092"/>
                    <a:pt x="35662" y="11864"/>
                  </a:cubicBezTo>
                  <a:cubicBezTo>
                    <a:pt x="36169" y="11750"/>
                    <a:pt x="36682" y="11695"/>
                    <a:pt x="37191" y="11695"/>
                  </a:cubicBezTo>
                  <a:close/>
                  <a:moveTo>
                    <a:pt x="124477" y="9648"/>
                  </a:moveTo>
                  <a:cubicBezTo>
                    <a:pt x="127652" y="9648"/>
                    <a:pt x="130827" y="11726"/>
                    <a:pt x="130867" y="15888"/>
                  </a:cubicBezTo>
                  <a:cubicBezTo>
                    <a:pt x="130394" y="15786"/>
                    <a:pt x="129917" y="15736"/>
                    <a:pt x="129443" y="15736"/>
                  </a:cubicBezTo>
                  <a:cubicBezTo>
                    <a:pt x="127584" y="15736"/>
                    <a:pt x="125780" y="16502"/>
                    <a:pt x="124487" y="17895"/>
                  </a:cubicBezTo>
                  <a:cubicBezTo>
                    <a:pt x="123206" y="16515"/>
                    <a:pt x="121414" y="15735"/>
                    <a:pt x="119532" y="15735"/>
                  </a:cubicBezTo>
                  <a:cubicBezTo>
                    <a:pt x="119048" y="15735"/>
                    <a:pt x="118564" y="15780"/>
                    <a:pt x="118089" y="15888"/>
                  </a:cubicBezTo>
                  <a:cubicBezTo>
                    <a:pt x="118125" y="11729"/>
                    <a:pt x="121301" y="9648"/>
                    <a:pt x="124477" y="9648"/>
                  </a:cubicBezTo>
                  <a:close/>
                  <a:moveTo>
                    <a:pt x="77633" y="9753"/>
                  </a:moveTo>
                  <a:cubicBezTo>
                    <a:pt x="80805" y="9753"/>
                    <a:pt x="83979" y="11828"/>
                    <a:pt x="84022" y="15982"/>
                  </a:cubicBezTo>
                  <a:lnTo>
                    <a:pt x="84022" y="15982"/>
                  </a:lnTo>
                  <a:cubicBezTo>
                    <a:pt x="83547" y="15880"/>
                    <a:pt x="83069" y="15830"/>
                    <a:pt x="82594" y="15830"/>
                  </a:cubicBezTo>
                  <a:cubicBezTo>
                    <a:pt x="80737" y="15830"/>
                    <a:pt x="78939" y="16596"/>
                    <a:pt x="77651" y="17984"/>
                  </a:cubicBezTo>
                  <a:cubicBezTo>
                    <a:pt x="76369" y="16613"/>
                    <a:pt x="74577" y="15825"/>
                    <a:pt x="72696" y="15825"/>
                  </a:cubicBezTo>
                  <a:cubicBezTo>
                    <a:pt x="72212" y="15825"/>
                    <a:pt x="71728" y="15879"/>
                    <a:pt x="71253" y="15986"/>
                  </a:cubicBezTo>
                  <a:cubicBezTo>
                    <a:pt x="71284" y="11832"/>
                    <a:pt x="74458" y="9753"/>
                    <a:pt x="77633" y="9753"/>
                  </a:cubicBezTo>
                  <a:close/>
                  <a:moveTo>
                    <a:pt x="100947" y="9753"/>
                  </a:moveTo>
                  <a:cubicBezTo>
                    <a:pt x="104122" y="9753"/>
                    <a:pt x="107296" y="11830"/>
                    <a:pt x="107337" y="15986"/>
                  </a:cubicBezTo>
                  <a:cubicBezTo>
                    <a:pt x="106864" y="15884"/>
                    <a:pt x="106386" y="15834"/>
                    <a:pt x="105913" y="15834"/>
                  </a:cubicBezTo>
                  <a:cubicBezTo>
                    <a:pt x="104054" y="15834"/>
                    <a:pt x="102249" y="16601"/>
                    <a:pt x="100957" y="17993"/>
                  </a:cubicBezTo>
                  <a:cubicBezTo>
                    <a:pt x="99676" y="16613"/>
                    <a:pt x="97883" y="15834"/>
                    <a:pt x="96002" y="15834"/>
                  </a:cubicBezTo>
                  <a:cubicBezTo>
                    <a:pt x="95518" y="15834"/>
                    <a:pt x="95034" y="15888"/>
                    <a:pt x="94559" y="15986"/>
                  </a:cubicBezTo>
                  <a:cubicBezTo>
                    <a:pt x="94595" y="11832"/>
                    <a:pt x="97771" y="9753"/>
                    <a:pt x="100947" y="9753"/>
                  </a:cubicBezTo>
                  <a:close/>
                  <a:moveTo>
                    <a:pt x="53999" y="9848"/>
                  </a:moveTo>
                  <a:cubicBezTo>
                    <a:pt x="57176" y="9848"/>
                    <a:pt x="60352" y="11927"/>
                    <a:pt x="60393" y="16085"/>
                  </a:cubicBezTo>
                  <a:cubicBezTo>
                    <a:pt x="59913" y="15980"/>
                    <a:pt x="59429" y="15929"/>
                    <a:pt x="58949" y="15929"/>
                  </a:cubicBezTo>
                  <a:cubicBezTo>
                    <a:pt x="57093" y="15929"/>
                    <a:pt x="55295" y="16694"/>
                    <a:pt x="53999" y="18087"/>
                  </a:cubicBezTo>
                  <a:lnTo>
                    <a:pt x="53999" y="18087"/>
                  </a:lnTo>
                  <a:cubicBezTo>
                    <a:pt x="52718" y="16710"/>
                    <a:pt x="50928" y="15932"/>
                    <a:pt x="49049" y="15932"/>
                  </a:cubicBezTo>
                  <a:cubicBezTo>
                    <a:pt x="48565" y="15932"/>
                    <a:pt x="48081" y="15977"/>
                    <a:pt x="47606" y="16085"/>
                  </a:cubicBezTo>
                  <a:cubicBezTo>
                    <a:pt x="47646" y="11927"/>
                    <a:pt x="50823" y="9848"/>
                    <a:pt x="53999" y="9848"/>
                  </a:cubicBezTo>
                  <a:close/>
                  <a:moveTo>
                    <a:pt x="7166" y="9943"/>
                  </a:moveTo>
                  <a:cubicBezTo>
                    <a:pt x="10341" y="9943"/>
                    <a:pt x="13516" y="12022"/>
                    <a:pt x="13556" y="16183"/>
                  </a:cubicBezTo>
                  <a:cubicBezTo>
                    <a:pt x="13083" y="16081"/>
                    <a:pt x="12605" y="16031"/>
                    <a:pt x="12131" y="16031"/>
                  </a:cubicBezTo>
                  <a:cubicBezTo>
                    <a:pt x="10273" y="16031"/>
                    <a:pt x="8469" y="16796"/>
                    <a:pt x="7176" y="18181"/>
                  </a:cubicBezTo>
                  <a:cubicBezTo>
                    <a:pt x="5901" y="16817"/>
                    <a:pt x="4126" y="16040"/>
                    <a:pt x="2258" y="16040"/>
                  </a:cubicBezTo>
                  <a:cubicBezTo>
                    <a:pt x="2237" y="16040"/>
                    <a:pt x="2216" y="16040"/>
                    <a:pt x="2194" y="16040"/>
                  </a:cubicBezTo>
                  <a:lnTo>
                    <a:pt x="2212" y="16022"/>
                  </a:lnTo>
                  <a:lnTo>
                    <a:pt x="2212" y="16022"/>
                  </a:lnTo>
                  <a:cubicBezTo>
                    <a:pt x="1728" y="16031"/>
                    <a:pt x="1245" y="16076"/>
                    <a:pt x="770" y="16183"/>
                  </a:cubicBezTo>
                  <a:cubicBezTo>
                    <a:pt x="810" y="12024"/>
                    <a:pt x="3988" y="9943"/>
                    <a:pt x="7166" y="9943"/>
                  </a:cubicBezTo>
                  <a:close/>
                  <a:moveTo>
                    <a:pt x="30463" y="9956"/>
                  </a:moveTo>
                  <a:cubicBezTo>
                    <a:pt x="33636" y="9956"/>
                    <a:pt x="36811" y="12033"/>
                    <a:pt x="36854" y="16188"/>
                  </a:cubicBezTo>
                  <a:lnTo>
                    <a:pt x="36854" y="16188"/>
                  </a:lnTo>
                  <a:cubicBezTo>
                    <a:pt x="36379" y="16086"/>
                    <a:pt x="35901" y="16036"/>
                    <a:pt x="35426" y="16036"/>
                  </a:cubicBezTo>
                  <a:cubicBezTo>
                    <a:pt x="33569" y="16036"/>
                    <a:pt x="31771" y="16802"/>
                    <a:pt x="30483" y="18190"/>
                  </a:cubicBezTo>
                  <a:cubicBezTo>
                    <a:pt x="29201" y="16819"/>
                    <a:pt x="27409" y="16031"/>
                    <a:pt x="25528" y="16031"/>
                  </a:cubicBezTo>
                  <a:cubicBezTo>
                    <a:pt x="25044" y="16031"/>
                    <a:pt x="24560" y="16085"/>
                    <a:pt x="24085" y="16192"/>
                  </a:cubicBezTo>
                  <a:cubicBezTo>
                    <a:pt x="24116" y="12034"/>
                    <a:pt x="27288" y="9956"/>
                    <a:pt x="30463" y="9956"/>
                  </a:cubicBezTo>
                  <a:close/>
                  <a:moveTo>
                    <a:pt x="119326" y="16110"/>
                  </a:moveTo>
                  <a:cubicBezTo>
                    <a:pt x="121265" y="16110"/>
                    <a:pt x="123134" y="16913"/>
                    <a:pt x="124478" y="18361"/>
                  </a:cubicBezTo>
                  <a:cubicBezTo>
                    <a:pt x="124458" y="18360"/>
                    <a:pt x="124439" y="18360"/>
                    <a:pt x="124419" y="18360"/>
                  </a:cubicBezTo>
                  <a:cubicBezTo>
                    <a:pt x="122550" y="18360"/>
                    <a:pt x="120782" y="19199"/>
                    <a:pt x="119541" y="20502"/>
                  </a:cubicBezTo>
                  <a:cubicBezTo>
                    <a:pt x="119622" y="18907"/>
                    <a:pt x="119039" y="17411"/>
                    <a:pt x="118045" y="16228"/>
                  </a:cubicBezTo>
                  <a:cubicBezTo>
                    <a:pt x="118472" y="16149"/>
                    <a:pt x="118901" y="16110"/>
                    <a:pt x="119326" y="16110"/>
                  </a:cubicBezTo>
                  <a:close/>
                  <a:moveTo>
                    <a:pt x="129624" y="16110"/>
                  </a:moveTo>
                  <a:cubicBezTo>
                    <a:pt x="130049" y="16110"/>
                    <a:pt x="130477" y="16149"/>
                    <a:pt x="130903" y="16228"/>
                  </a:cubicBezTo>
                  <a:cubicBezTo>
                    <a:pt x="129908" y="17402"/>
                    <a:pt x="129326" y="18907"/>
                    <a:pt x="129415" y="20493"/>
                  </a:cubicBezTo>
                  <a:lnTo>
                    <a:pt x="129415" y="20502"/>
                  </a:lnTo>
                  <a:cubicBezTo>
                    <a:pt x="128165" y="19199"/>
                    <a:pt x="126397" y="18360"/>
                    <a:pt x="124537" y="18360"/>
                  </a:cubicBezTo>
                  <a:cubicBezTo>
                    <a:pt x="124517" y="18360"/>
                    <a:pt x="124498" y="18360"/>
                    <a:pt x="124478" y="18361"/>
                  </a:cubicBezTo>
                  <a:cubicBezTo>
                    <a:pt x="125815" y="16913"/>
                    <a:pt x="127689" y="16110"/>
                    <a:pt x="129624" y="16110"/>
                  </a:cubicBezTo>
                  <a:close/>
                  <a:moveTo>
                    <a:pt x="82783" y="16209"/>
                  </a:moveTo>
                  <a:cubicBezTo>
                    <a:pt x="83207" y="16209"/>
                    <a:pt x="83633" y="16247"/>
                    <a:pt x="84057" y="16327"/>
                  </a:cubicBezTo>
                  <a:cubicBezTo>
                    <a:pt x="83538" y="16945"/>
                    <a:pt x="83135" y="17653"/>
                    <a:pt x="82875" y="18414"/>
                  </a:cubicBezTo>
                  <a:cubicBezTo>
                    <a:pt x="82633" y="19113"/>
                    <a:pt x="82534" y="19848"/>
                    <a:pt x="82570" y="20592"/>
                  </a:cubicBezTo>
                  <a:cubicBezTo>
                    <a:pt x="81322" y="19282"/>
                    <a:pt x="79551" y="18450"/>
                    <a:pt x="77681" y="18450"/>
                  </a:cubicBezTo>
                  <a:cubicBezTo>
                    <a:pt x="77671" y="18450"/>
                    <a:pt x="77661" y="18450"/>
                    <a:pt x="77651" y="18450"/>
                  </a:cubicBezTo>
                  <a:cubicBezTo>
                    <a:pt x="78988" y="17010"/>
                    <a:pt x="80855" y="16209"/>
                    <a:pt x="82783" y="16209"/>
                  </a:cubicBezTo>
                  <a:close/>
                  <a:moveTo>
                    <a:pt x="95788" y="16212"/>
                  </a:moveTo>
                  <a:cubicBezTo>
                    <a:pt x="97720" y="16212"/>
                    <a:pt x="99592" y="17008"/>
                    <a:pt x="100939" y="18450"/>
                  </a:cubicBezTo>
                  <a:cubicBezTo>
                    <a:pt x="100919" y="18450"/>
                    <a:pt x="100900" y="18450"/>
                    <a:pt x="100880" y="18450"/>
                  </a:cubicBezTo>
                  <a:cubicBezTo>
                    <a:pt x="99011" y="18450"/>
                    <a:pt x="97252" y="19288"/>
                    <a:pt x="96011" y="20592"/>
                  </a:cubicBezTo>
                  <a:cubicBezTo>
                    <a:pt x="96047" y="19848"/>
                    <a:pt x="95948" y="19113"/>
                    <a:pt x="95706" y="18414"/>
                  </a:cubicBezTo>
                  <a:cubicBezTo>
                    <a:pt x="95446" y="17653"/>
                    <a:pt x="95043" y="16945"/>
                    <a:pt x="94523" y="16327"/>
                  </a:cubicBezTo>
                  <a:cubicBezTo>
                    <a:pt x="94944" y="16250"/>
                    <a:pt x="95367" y="16212"/>
                    <a:pt x="95788" y="16212"/>
                  </a:cubicBezTo>
                  <a:close/>
                  <a:moveTo>
                    <a:pt x="48848" y="16307"/>
                  </a:moveTo>
                  <a:cubicBezTo>
                    <a:pt x="50780" y="16307"/>
                    <a:pt x="52650" y="17108"/>
                    <a:pt x="53987" y="18558"/>
                  </a:cubicBezTo>
                  <a:lnTo>
                    <a:pt x="53987" y="18558"/>
                  </a:lnTo>
                  <a:cubicBezTo>
                    <a:pt x="53970" y="18558"/>
                    <a:pt x="53953" y="18557"/>
                    <a:pt x="53936" y="18557"/>
                  </a:cubicBezTo>
                  <a:cubicBezTo>
                    <a:pt x="52067" y="18557"/>
                    <a:pt x="50308" y="19396"/>
                    <a:pt x="49058" y="20699"/>
                  </a:cubicBezTo>
                  <a:cubicBezTo>
                    <a:pt x="49147" y="19104"/>
                    <a:pt x="48565" y="17608"/>
                    <a:pt x="47570" y="16425"/>
                  </a:cubicBezTo>
                  <a:cubicBezTo>
                    <a:pt x="47996" y="16346"/>
                    <a:pt x="48423" y="16307"/>
                    <a:pt x="48848" y="16307"/>
                  </a:cubicBezTo>
                  <a:close/>
                  <a:moveTo>
                    <a:pt x="59142" y="16307"/>
                  </a:moveTo>
                  <a:cubicBezTo>
                    <a:pt x="59567" y="16307"/>
                    <a:pt x="59994" y="16346"/>
                    <a:pt x="60420" y="16425"/>
                  </a:cubicBezTo>
                  <a:cubicBezTo>
                    <a:pt x="59425" y="17608"/>
                    <a:pt x="58843" y="19104"/>
                    <a:pt x="58932" y="20699"/>
                  </a:cubicBezTo>
                  <a:cubicBezTo>
                    <a:pt x="57691" y="19396"/>
                    <a:pt x="55923" y="18557"/>
                    <a:pt x="54054" y="18557"/>
                  </a:cubicBezTo>
                  <a:cubicBezTo>
                    <a:pt x="54037" y="18557"/>
                    <a:pt x="54020" y="18558"/>
                    <a:pt x="54003" y="18558"/>
                  </a:cubicBezTo>
                  <a:lnTo>
                    <a:pt x="54003" y="18558"/>
                  </a:lnTo>
                  <a:cubicBezTo>
                    <a:pt x="55340" y="17108"/>
                    <a:pt x="57210" y="16307"/>
                    <a:pt x="59142" y="16307"/>
                  </a:cubicBezTo>
                  <a:close/>
                  <a:moveTo>
                    <a:pt x="25317" y="16414"/>
                  </a:moveTo>
                  <a:cubicBezTo>
                    <a:pt x="27247" y="16414"/>
                    <a:pt x="29113" y="17211"/>
                    <a:pt x="30456" y="18656"/>
                  </a:cubicBezTo>
                  <a:cubicBezTo>
                    <a:pt x="30436" y="18656"/>
                    <a:pt x="30416" y="18656"/>
                    <a:pt x="30397" y="18656"/>
                  </a:cubicBezTo>
                  <a:cubicBezTo>
                    <a:pt x="28528" y="18656"/>
                    <a:pt x="26769" y="19494"/>
                    <a:pt x="25528" y="20789"/>
                  </a:cubicBezTo>
                  <a:cubicBezTo>
                    <a:pt x="25563" y="20054"/>
                    <a:pt x="25456" y="19310"/>
                    <a:pt x="25223" y="18611"/>
                  </a:cubicBezTo>
                  <a:cubicBezTo>
                    <a:pt x="24954" y="17850"/>
                    <a:pt x="24551" y="17142"/>
                    <a:pt x="24031" y="16533"/>
                  </a:cubicBezTo>
                  <a:cubicBezTo>
                    <a:pt x="24460" y="16453"/>
                    <a:pt x="24890" y="16414"/>
                    <a:pt x="25317" y="16414"/>
                  </a:cubicBezTo>
                  <a:close/>
                  <a:moveTo>
                    <a:pt x="12296" y="16415"/>
                  </a:moveTo>
                  <a:cubicBezTo>
                    <a:pt x="12720" y="16415"/>
                    <a:pt x="13148" y="16454"/>
                    <a:pt x="13574" y="16533"/>
                  </a:cubicBezTo>
                  <a:cubicBezTo>
                    <a:pt x="13055" y="17151"/>
                    <a:pt x="12651" y="17850"/>
                    <a:pt x="12391" y="18611"/>
                  </a:cubicBezTo>
                  <a:cubicBezTo>
                    <a:pt x="12150" y="19310"/>
                    <a:pt x="12042" y="20054"/>
                    <a:pt x="12087" y="20789"/>
                  </a:cubicBezTo>
                  <a:lnTo>
                    <a:pt x="12078" y="20798"/>
                  </a:lnTo>
                  <a:cubicBezTo>
                    <a:pt x="10836" y="19494"/>
                    <a:pt x="9077" y="18656"/>
                    <a:pt x="7217" y="18656"/>
                  </a:cubicBezTo>
                  <a:cubicBezTo>
                    <a:pt x="7198" y="18656"/>
                    <a:pt x="7178" y="18656"/>
                    <a:pt x="7159" y="18656"/>
                  </a:cubicBezTo>
                  <a:cubicBezTo>
                    <a:pt x="8496" y="17216"/>
                    <a:pt x="10363" y="16415"/>
                    <a:pt x="12296" y="16415"/>
                  </a:cubicBezTo>
                  <a:close/>
                  <a:moveTo>
                    <a:pt x="106101" y="16205"/>
                  </a:moveTo>
                  <a:cubicBezTo>
                    <a:pt x="106563" y="16205"/>
                    <a:pt x="107027" y="16251"/>
                    <a:pt x="107489" y="16344"/>
                  </a:cubicBezTo>
                  <a:cubicBezTo>
                    <a:pt x="106486" y="17599"/>
                    <a:pt x="105930" y="19194"/>
                    <a:pt x="106136" y="20861"/>
                  </a:cubicBezTo>
                  <a:cubicBezTo>
                    <a:pt x="104879" y="19398"/>
                    <a:pt x="102991" y="18450"/>
                    <a:pt x="100994" y="18450"/>
                  </a:cubicBezTo>
                  <a:cubicBezTo>
                    <a:pt x="100985" y="18450"/>
                    <a:pt x="100975" y="18450"/>
                    <a:pt x="100966" y="18450"/>
                  </a:cubicBezTo>
                  <a:cubicBezTo>
                    <a:pt x="102304" y="17004"/>
                    <a:pt x="104173" y="16205"/>
                    <a:pt x="106101" y="16205"/>
                  </a:cubicBezTo>
                  <a:close/>
                  <a:moveTo>
                    <a:pt x="70810" y="11698"/>
                  </a:moveTo>
                  <a:cubicBezTo>
                    <a:pt x="71303" y="11698"/>
                    <a:pt x="71800" y="11750"/>
                    <a:pt x="72292" y="11855"/>
                  </a:cubicBezTo>
                  <a:cubicBezTo>
                    <a:pt x="71289" y="13110"/>
                    <a:pt x="70742" y="14705"/>
                    <a:pt x="70939" y="16380"/>
                  </a:cubicBezTo>
                  <a:lnTo>
                    <a:pt x="70957" y="16371"/>
                  </a:lnTo>
                  <a:cubicBezTo>
                    <a:pt x="71461" y="16260"/>
                    <a:pt x="71969" y="16205"/>
                    <a:pt x="72473" y="16205"/>
                  </a:cubicBezTo>
                  <a:cubicBezTo>
                    <a:pt x="74401" y="16205"/>
                    <a:pt x="76274" y="17001"/>
                    <a:pt x="77624" y="18450"/>
                  </a:cubicBezTo>
                  <a:cubicBezTo>
                    <a:pt x="77606" y="18450"/>
                    <a:pt x="77588" y="18450"/>
                    <a:pt x="77570" y="18450"/>
                  </a:cubicBezTo>
                  <a:cubicBezTo>
                    <a:pt x="75520" y="18450"/>
                    <a:pt x="73598" y="19458"/>
                    <a:pt x="72346" y="20986"/>
                  </a:cubicBezTo>
                  <a:cubicBezTo>
                    <a:pt x="72738" y="17269"/>
                    <a:pt x="69425" y="13952"/>
                    <a:pt x="65712" y="13952"/>
                  </a:cubicBezTo>
                  <a:cubicBezTo>
                    <a:pt x="65692" y="13952"/>
                    <a:pt x="65673" y="13952"/>
                    <a:pt x="65653" y="13952"/>
                  </a:cubicBezTo>
                  <a:cubicBezTo>
                    <a:pt x="66995" y="12495"/>
                    <a:pt x="68873" y="11698"/>
                    <a:pt x="70810" y="11698"/>
                  </a:cubicBezTo>
                  <a:close/>
                  <a:moveTo>
                    <a:pt x="35592" y="16407"/>
                  </a:moveTo>
                  <a:cubicBezTo>
                    <a:pt x="36059" y="16407"/>
                    <a:pt x="36530" y="16454"/>
                    <a:pt x="36997" y="16551"/>
                  </a:cubicBezTo>
                  <a:cubicBezTo>
                    <a:pt x="36004" y="17802"/>
                    <a:pt x="35449" y="19385"/>
                    <a:pt x="35643" y="21056"/>
                  </a:cubicBezTo>
                  <a:lnTo>
                    <a:pt x="35643" y="21056"/>
                  </a:lnTo>
                  <a:cubicBezTo>
                    <a:pt x="34391" y="19601"/>
                    <a:pt x="32515" y="18647"/>
                    <a:pt x="30529" y="18647"/>
                  </a:cubicBezTo>
                  <a:cubicBezTo>
                    <a:pt x="30511" y="18647"/>
                    <a:pt x="30492" y="18647"/>
                    <a:pt x="30474" y="18647"/>
                  </a:cubicBezTo>
                  <a:cubicBezTo>
                    <a:pt x="31808" y="17205"/>
                    <a:pt x="33669" y="16407"/>
                    <a:pt x="35592" y="16407"/>
                  </a:cubicBezTo>
                  <a:close/>
                  <a:moveTo>
                    <a:pt x="112821" y="14253"/>
                  </a:moveTo>
                  <a:cubicBezTo>
                    <a:pt x="115997" y="14253"/>
                    <a:pt x="119174" y="16332"/>
                    <a:pt x="119218" y="20493"/>
                  </a:cubicBezTo>
                  <a:cubicBezTo>
                    <a:pt x="118738" y="20388"/>
                    <a:pt x="118254" y="20337"/>
                    <a:pt x="117773" y="20337"/>
                  </a:cubicBezTo>
                  <a:cubicBezTo>
                    <a:pt x="115916" y="20337"/>
                    <a:pt x="114116" y="21103"/>
                    <a:pt x="112821" y="22491"/>
                  </a:cubicBezTo>
                  <a:cubicBezTo>
                    <a:pt x="111548" y="21120"/>
                    <a:pt x="109756" y="20332"/>
                    <a:pt x="107874" y="20332"/>
                  </a:cubicBezTo>
                  <a:cubicBezTo>
                    <a:pt x="107391" y="20332"/>
                    <a:pt x="106907" y="20386"/>
                    <a:pt x="106432" y="20493"/>
                  </a:cubicBezTo>
                  <a:cubicBezTo>
                    <a:pt x="106468" y="16334"/>
                    <a:pt x="109644" y="14253"/>
                    <a:pt x="112821" y="14253"/>
                  </a:cubicBezTo>
                  <a:close/>
                  <a:moveTo>
                    <a:pt x="136138" y="14252"/>
                  </a:moveTo>
                  <a:cubicBezTo>
                    <a:pt x="139311" y="14252"/>
                    <a:pt x="142484" y="16329"/>
                    <a:pt x="142525" y="20484"/>
                  </a:cubicBezTo>
                  <a:lnTo>
                    <a:pt x="142525" y="20493"/>
                  </a:lnTo>
                  <a:cubicBezTo>
                    <a:pt x="142051" y="20391"/>
                    <a:pt x="141574" y="20341"/>
                    <a:pt x="141100" y="20341"/>
                  </a:cubicBezTo>
                  <a:cubicBezTo>
                    <a:pt x="139242" y="20341"/>
                    <a:pt x="137437" y="21108"/>
                    <a:pt x="136145" y="22500"/>
                  </a:cubicBezTo>
                  <a:cubicBezTo>
                    <a:pt x="134871" y="21128"/>
                    <a:pt x="133091" y="20341"/>
                    <a:pt x="131221" y="20341"/>
                  </a:cubicBezTo>
                  <a:cubicBezTo>
                    <a:pt x="131211" y="20341"/>
                    <a:pt x="131200" y="20341"/>
                    <a:pt x="131190" y="20341"/>
                  </a:cubicBezTo>
                  <a:cubicBezTo>
                    <a:pt x="130706" y="20341"/>
                    <a:pt x="130222" y="20386"/>
                    <a:pt x="129747" y="20493"/>
                  </a:cubicBezTo>
                  <a:cubicBezTo>
                    <a:pt x="129783" y="16333"/>
                    <a:pt x="132960" y="14252"/>
                    <a:pt x="136138" y="14252"/>
                  </a:cubicBezTo>
                  <a:close/>
                  <a:moveTo>
                    <a:pt x="89290" y="14357"/>
                  </a:moveTo>
                  <a:cubicBezTo>
                    <a:pt x="91871" y="14357"/>
                    <a:pt x="94452" y="15731"/>
                    <a:pt x="95348" y="18477"/>
                  </a:cubicBezTo>
                  <a:cubicBezTo>
                    <a:pt x="95572" y="19158"/>
                    <a:pt x="95679" y="19866"/>
                    <a:pt x="95688" y="20583"/>
                  </a:cubicBezTo>
                  <a:cubicBezTo>
                    <a:pt x="95213" y="20481"/>
                    <a:pt x="94734" y="20431"/>
                    <a:pt x="94259" y="20431"/>
                  </a:cubicBezTo>
                  <a:cubicBezTo>
                    <a:pt x="92398" y="20431"/>
                    <a:pt x="90599" y="21196"/>
                    <a:pt x="89299" y="22581"/>
                  </a:cubicBezTo>
                  <a:cubicBezTo>
                    <a:pt x="88025" y="21218"/>
                    <a:pt x="86246" y="20430"/>
                    <a:pt x="84376" y="20430"/>
                  </a:cubicBezTo>
                  <a:cubicBezTo>
                    <a:pt x="84365" y="20430"/>
                    <a:pt x="84355" y="20430"/>
                    <a:pt x="84344" y="20430"/>
                  </a:cubicBezTo>
                  <a:cubicBezTo>
                    <a:pt x="83860" y="20430"/>
                    <a:pt x="83376" y="20475"/>
                    <a:pt x="82902" y="20583"/>
                  </a:cubicBezTo>
                  <a:cubicBezTo>
                    <a:pt x="82902" y="19866"/>
                    <a:pt x="83018" y="19158"/>
                    <a:pt x="83233" y="18477"/>
                  </a:cubicBezTo>
                  <a:cubicBezTo>
                    <a:pt x="84129" y="15731"/>
                    <a:pt x="86710" y="14357"/>
                    <a:pt x="89290" y="14357"/>
                  </a:cubicBezTo>
                  <a:close/>
                  <a:moveTo>
                    <a:pt x="42333" y="14454"/>
                  </a:moveTo>
                  <a:cubicBezTo>
                    <a:pt x="45509" y="14454"/>
                    <a:pt x="48686" y="16533"/>
                    <a:pt x="48726" y="20690"/>
                  </a:cubicBezTo>
                  <a:cubicBezTo>
                    <a:pt x="48246" y="20585"/>
                    <a:pt x="47763" y="20534"/>
                    <a:pt x="47283" y="20534"/>
                  </a:cubicBezTo>
                  <a:cubicBezTo>
                    <a:pt x="45427" y="20534"/>
                    <a:pt x="43633" y="21302"/>
                    <a:pt x="42337" y="22697"/>
                  </a:cubicBezTo>
                  <a:cubicBezTo>
                    <a:pt x="41063" y="21325"/>
                    <a:pt x="39284" y="20538"/>
                    <a:pt x="37414" y="20538"/>
                  </a:cubicBezTo>
                  <a:cubicBezTo>
                    <a:pt x="37403" y="20538"/>
                    <a:pt x="37393" y="20538"/>
                    <a:pt x="37382" y="20538"/>
                  </a:cubicBezTo>
                  <a:cubicBezTo>
                    <a:pt x="36898" y="20538"/>
                    <a:pt x="36415" y="20583"/>
                    <a:pt x="35940" y="20690"/>
                  </a:cubicBezTo>
                  <a:cubicBezTo>
                    <a:pt x="35980" y="16533"/>
                    <a:pt x="39156" y="14454"/>
                    <a:pt x="42333" y="14454"/>
                  </a:cubicBezTo>
                  <a:close/>
                  <a:moveTo>
                    <a:pt x="65648" y="14454"/>
                  </a:moveTo>
                  <a:cubicBezTo>
                    <a:pt x="68825" y="14454"/>
                    <a:pt x="72001" y="16533"/>
                    <a:pt x="72041" y="20690"/>
                  </a:cubicBezTo>
                  <a:cubicBezTo>
                    <a:pt x="71563" y="20585"/>
                    <a:pt x="71081" y="20534"/>
                    <a:pt x="70602" y="20534"/>
                  </a:cubicBezTo>
                  <a:cubicBezTo>
                    <a:pt x="68748" y="20534"/>
                    <a:pt x="66949" y="21302"/>
                    <a:pt x="65653" y="22697"/>
                  </a:cubicBezTo>
                  <a:cubicBezTo>
                    <a:pt x="64378" y="21325"/>
                    <a:pt x="62599" y="20538"/>
                    <a:pt x="60729" y="20538"/>
                  </a:cubicBezTo>
                  <a:cubicBezTo>
                    <a:pt x="60719" y="20538"/>
                    <a:pt x="60708" y="20538"/>
                    <a:pt x="60697" y="20538"/>
                  </a:cubicBezTo>
                  <a:cubicBezTo>
                    <a:pt x="60214" y="20538"/>
                    <a:pt x="59730" y="20583"/>
                    <a:pt x="59255" y="20690"/>
                  </a:cubicBezTo>
                  <a:cubicBezTo>
                    <a:pt x="59295" y="16533"/>
                    <a:pt x="62472" y="14454"/>
                    <a:pt x="65648" y="14454"/>
                  </a:cubicBezTo>
                  <a:close/>
                  <a:moveTo>
                    <a:pt x="18806" y="14558"/>
                  </a:moveTo>
                  <a:cubicBezTo>
                    <a:pt x="21388" y="14558"/>
                    <a:pt x="23969" y="15929"/>
                    <a:pt x="24864" y="18674"/>
                  </a:cubicBezTo>
                  <a:cubicBezTo>
                    <a:pt x="25079" y="19355"/>
                    <a:pt x="25196" y="20063"/>
                    <a:pt x="25196" y="20780"/>
                  </a:cubicBezTo>
                  <a:cubicBezTo>
                    <a:pt x="24718" y="20675"/>
                    <a:pt x="24235" y="20624"/>
                    <a:pt x="23756" y="20624"/>
                  </a:cubicBezTo>
                  <a:cubicBezTo>
                    <a:pt x="21903" y="20624"/>
                    <a:pt x="20103" y="21391"/>
                    <a:pt x="18807" y="22787"/>
                  </a:cubicBezTo>
                  <a:cubicBezTo>
                    <a:pt x="17535" y="21407"/>
                    <a:pt x="15734" y="20628"/>
                    <a:pt x="13861" y="20628"/>
                  </a:cubicBezTo>
                  <a:cubicBezTo>
                    <a:pt x="13368" y="20628"/>
                    <a:pt x="12884" y="20672"/>
                    <a:pt x="12409" y="20780"/>
                  </a:cubicBezTo>
                  <a:cubicBezTo>
                    <a:pt x="12418" y="20063"/>
                    <a:pt x="12526" y="19355"/>
                    <a:pt x="12741" y="18674"/>
                  </a:cubicBezTo>
                  <a:cubicBezTo>
                    <a:pt x="13637" y="15931"/>
                    <a:pt x="16222" y="14558"/>
                    <a:pt x="18806" y="14558"/>
                  </a:cubicBezTo>
                  <a:close/>
                  <a:moveTo>
                    <a:pt x="117964" y="20706"/>
                  </a:moveTo>
                  <a:cubicBezTo>
                    <a:pt x="118390" y="20706"/>
                    <a:pt x="118819" y="20745"/>
                    <a:pt x="119245" y="20825"/>
                  </a:cubicBezTo>
                  <a:cubicBezTo>
                    <a:pt x="118726" y="21443"/>
                    <a:pt x="118322" y="22151"/>
                    <a:pt x="118063" y="22913"/>
                  </a:cubicBezTo>
                  <a:lnTo>
                    <a:pt x="118063" y="22904"/>
                  </a:lnTo>
                  <a:cubicBezTo>
                    <a:pt x="117821" y="23611"/>
                    <a:pt x="117722" y="24346"/>
                    <a:pt x="117758" y="25090"/>
                  </a:cubicBezTo>
                  <a:cubicBezTo>
                    <a:pt x="116516" y="23786"/>
                    <a:pt x="114757" y="22948"/>
                    <a:pt x="112897" y="22948"/>
                  </a:cubicBezTo>
                  <a:cubicBezTo>
                    <a:pt x="112878" y="22948"/>
                    <a:pt x="112858" y="22948"/>
                    <a:pt x="112839" y="22948"/>
                  </a:cubicBezTo>
                  <a:cubicBezTo>
                    <a:pt x="114174" y="21503"/>
                    <a:pt x="116038" y="20706"/>
                    <a:pt x="117964" y="20706"/>
                  </a:cubicBezTo>
                  <a:close/>
                  <a:moveTo>
                    <a:pt x="130993" y="20706"/>
                  </a:moveTo>
                  <a:cubicBezTo>
                    <a:pt x="132921" y="20706"/>
                    <a:pt x="134791" y="21503"/>
                    <a:pt x="136127" y="22948"/>
                  </a:cubicBezTo>
                  <a:cubicBezTo>
                    <a:pt x="136107" y="22948"/>
                    <a:pt x="136088" y="22948"/>
                    <a:pt x="136068" y="22948"/>
                  </a:cubicBezTo>
                  <a:cubicBezTo>
                    <a:pt x="134208" y="22948"/>
                    <a:pt x="132440" y="23786"/>
                    <a:pt x="131199" y="25090"/>
                  </a:cubicBezTo>
                  <a:cubicBezTo>
                    <a:pt x="131234" y="24346"/>
                    <a:pt x="131136" y="23611"/>
                    <a:pt x="130894" y="22913"/>
                  </a:cubicBezTo>
                  <a:lnTo>
                    <a:pt x="130894" y="22904"/>
                  </a:lnTo>
                  <a:cubicBezTo>
                    <a:pt x="130634" y="22142"/>
                    <a:pt x="130231" y="21443"/>
                    <a:pt x="129711" y="20825"/>
                  </a:cubicBezTo>
                  <a:cubicBezTo>
                    <a:pt x="130138" y="20745"/>
                    <a:pt x="130567" y="20706"/>
                    <a:pt x="130993" y="20706"/>
                  </a:cubicBezTo>
                  <a:close/>
                  <a:moveTo>
                    <a:pt x="84135" y="20797"/>
                  </a:moveTo>
                  <a:cubicBezTo>
                    <a:pt x="86071" y="20797"/>
                    <a:pt x="87946" y="21599"/>
                    <a:pt x="89290" y="23047"/>
                  </a:cubicBezTo>
                  <a:cubicBezTo>
                    <a:pt x="90626" y="21601"/>
                    <a:pt x="92496" y="20805"/>
                    <a:pt x="94429" y="20805"/>
                  </a:cubicBezTo>
                  <a:cubicBezTo>
                    <a:pt x="94856" y="20805"/>
                    <a:pt x="95287" y="20844"/>
                    <a:pt x="95715" y="20923"/>
                  </a:cubicBezTo>
                  <a:cubicBezTo>
                    <a:pt x="94720" y="22106"/>
                    <a:pt x="94138" y="23602"/>
                    <a:pt x="94228" y="25197"/>
                  </a:cubicBezTo>
                  <a:cubicBezTo>
                    <a:pt x="92977" y="23894"/>
                    <a:pt x="91218" y="23056"/>
                    <a:pt x="89350" y="23056"/>
                  </a:cubicBezTo>
                  <a:cubicBezTo>
                    <a:pt x="89330" y="23056"/>
                    <a:pt x="89310" y="23056"/>
                    <a:pt x="89290" y="23056"/>
                  </a:cubicBezTo>
                  <a:cubicBezTo>
                    <a:pt x="89271" y="23056"/>
                    <a:pt x="89251" y="23056"/>
                    <a:pt x="89231" y="23056"/>
                  </a:cubicBezTo>
                  <a:cubicBezTo>
                    <a:pt x="87362" y="23056"/>
                    <a:pt x="85595" y="23894"/>
                    <a:pt x="84353" y="25197"/>
                  </a:cubicBezTo>
                  <a:cubicBezTo>
                    <a:pt x="84434" y="23602"/>
                    <a:pt x="83851" y="22106"/>
                    <a:pt x="82866" y="20923"/>
                  </a:cubicBezTo>
                  <a:lnTo>
                    <a:pt x="82857" y="20914"/>
                  </a:lnTo>
                  <a:cubicBezTo>
                    <a:pt x="83283" y="20835"/>
                    <a:pt x="83710" y="20797"/>
                    <a:pt x="84135" y="20797"/>
                  </a:cubicBezTo>
                  <a:close/>
                  <a:moveTo>
                    <a:pt x="47488" y="20904"/>
                  </a:moveTo>
                  <a:cubicBezTo>
                    <a:pt x="47912" y="20904"/>
                    <a:pt x="48338" y="20943"/>
                    <a:pt x="48762" y="21022"/>
                  </a:cubicBezTo>
                  <a:cubicBezTo>
                    <a:pt x="48242" y="21640"/>
                    <a:pt x="47839" y="22348"/>
                    <a:pt x="47579" y="23110"/>
                  </a:cubicBezTo>
                  <a:cubicBezTo>
                    <a:pt x="47337" y="23809"/>
                    <a:pt x="47239" y="24552"/>
                    <a:pt x="47275" y="25287"/>
                  </a:cubicBezTo>
                  <a:cubicBezTo>
                    <a:pt x="46033" y="23992"/>
                    <a:pt x="44274" y="23154"/>
                    <a:pt x="42414" y="23154"/>
                  </a:cubicBezTo>
                  <a:cubicBezTo>
                    <a:pt x="42395" y="23154"/>
                    <a:pt x="42375" y="23154"/>
                    <a:pt x="42355" y="23154"/>
                  </a:cubicBezTo>
                  <a:cubicBezTo>
                    <a:pt x="43693" y="21707"/>
                    <a:pt x="45560" y="20904"/>
                    <a:pt x="47488" y="20904"/>
                  </a:cubicBezTo>
                  <a:close/>
                  <a:moveTo>
                    <a:pt x="60505" y="20912"/>
                  </a:moveTo>
                  <a:cubicBezTo>
                    <a:pt x="62435" y="20912"/>
                    <a:pt x="64301" y="21709"/>
                    <a:pt x="65644" y="23154"/>
                  </a:cubicBezTo>
                  <a:cubicBezTo>
                    <a:pt x="65624" y="23154"/>
                    <a:pt x="65604" y="23154"/>
                    <a:pt x="65584" y="23154"/>
                  </a:cubicBezTo>
                  <a:cubicBezTo>
                    <a:pt x="63716" y="23154"/>
                    <a:pt x="61957" y="23993"/>
                    <a:pt x="60715" y="25296"/>
                  </a:cubicBezTo>
                  <a:lnTo>
                    <a:pt x="60715" y="25287"/>
                  </a:lnTo>
                  <a:cubicBezTo>
                    <a:pt x="60751" y="24552"/>
                    <a:pt x="60644" y="23809"/>
                    <a:pt x="60411" y="23110"/>
                  </a:cubicBezTo>
                  <a:cubicBezTo>
                    <a:pt x="60151" y="22348"/>
                    <a:pt x="59748" y="21640"/>
                    <a:pt x="59219" y="21031"/>
                  </a:cubicBezTo>
                  <a:cubicBezTo>
                    <a:pt x="59647" y="20951"/>
                    <a:pt x="60078" y="20912"/>
                    <a:pt x="60505" y="20912"/>
                  </a:cubicBezTo>
                  <a:close/>
                  <a:moveTo>
                    <a:pt x="107673" y="20699"/>
                  </a:moveTo>
                  <a:cubicBezTo>
                    <a:pt x="109600" y="20699"/>
                    <a:pt x="111466" y="21495"/>
                    <a:pt x="112812" y="22939"/>
                  </a:cubicBezTo>
                  <a:cubicBezTo>
                    <a:pt x="112793" y="22939"/>
                    <a:pt x="112774" y="22939"/>
                    <a:pt x="112756" y="22939"/>
                  </a:cubicBezTo>
                  <a:cubicBezTo>
                    <a:pt x="110769" y="22939"/>
                    <a:pt x="108902" y="23885"/>
                    <a:pt x="107659" y="25332"/>
                  </a:cubicBezTo>
                  <a:cubicBezTo>
                    <a:pt x="107785" y="23674"/>
                    <a:pt x="107184" y="22097"/>
                    <a:pt x="106136" y="20878"/>
                  </a:cubicBezTo>
                  <a:lnTo>
                    <a:pt x="106136" y="20870"/>
                  </a:lnTo>
                  <a:cubicBezTo>
                    <a:pt x="106647" y="20755"/>
                    <a:pt x="107162" y="20699"/>
                    <a:pt x="107673" y="20699"/>
                  </a:cubicBezTo>
                  <a:close/>
                  <a:moveTo>
                    <a:pt x="13670" y="20994"/>
                  </a:moveTo>
                  <a:cubicBezTo>
                    <a:pt x="15606" y="20994"/>
                    <a:pt x="17480" y="21797"/>
                    <a:pt x="18825" y="23244"/>
                  </a:cubicBezTo>
                  <a:cubicBezTo>
                    <a:pt x="18805" y="23244"/>
                    <a:pt x="18786" y="23244"/>
                    <a:pt x="18766" y="23244"/>
                  </a:cubicBezTo>
                  <a:cubicBezTo>
                    <a:pt x="16897" y="23244"/>
                    <a:pt x="15129" y="24082"/>
                    <a:pt x="13888" y="25386"/>
                  </a:cubicBezTo>
                  <a:cubicBezTo>
                    <a:pt x="13951" y="23809"/>
                    <a:pt x="13368" y="22303"/>
                    <a:pt x="12382" y="21120"/>
                  </a:cubicBezTo>
                  <a:lnTo>
                    <a:pt x="12391" y="21111"/>
                  </a:lnTo>
                  <a:cubicBezTo>
                    <a:pt x="12817" y="21032"/>
                    <a:pt x="13245" y="20994"/>
                    <a:pt x="13670" y="20994"/>
                  </a:cubicBezTo>
                  <a:close/>
                  <a:moveTo>
                    <a:pt x="23971" y="20994"/>
                  </a:moveTo>
                  <a:cubicBezTo>
                    <a:pt x="24396" y="20994"/>
                    <a:pt x="24824" y="21032"/>
                    <a:pt x="25250" y="21111"/>
                  </a:cubicBezTo>
                  <a:cubicBezTo>
                    <a:pt x="24255" y="22294"/>
                    <a:pt x="23673" y="23791"/>
                    <a:pt x="23753" y="25386"/>
                  </a:cubicBezTo>
                  <a:cubicBezTo>
                    <a:pt x="22512" y="24082"/>
                    <a:pt x="20744" y="23244"/>
                    <a:pt x="18884" y="23244"/>
                  </a:cubicBezTo>
                  <a:cubicBezTo>
                    <a:pt x="18864" y="23244"/>
                    <a:pt x="18845" y="23244"/>
                    <a:pt x="18825" y="23244"/>
                  </a:cubicBezTo>
                  <a:cubicBezTo>
                    <a:pt x="20162" y="21797"/>
                    <a:pt x="22036" y="20994"/>
                    <a:pt x="23971" y="20994"/>
                  </a:cubicBezTo>
                  <a:close/>
                  <a:moveTo>
                    <a:pt x="37165" y="20902"/>
                  </a:moveTo>
                  <a:cubicBezTo>
                    <a:pt x="39100" y="20902"/>
                    <a:pt x="40977" y="21703"/>
                    <a:pt x="42328" y="23154"/>
                  </a:cubicBezTo>
                  <a:cubicBezTo>
                    <a:pt x="42310" y="23154"/>
                    <a:pt x="42291" y="23154"/>
                    <a:pt x="42273" y="23154"/>
                  </a:cubicBezTo>
                  <a:cubicBezTo>
                    <a:pt x="40286" y="23154"/>
                    <a:pt x="38419" y="24100"/>
                    <a:pt x="37176" y="25547"/>
                  </a:cubicBezTo>
                  <a:cubicBezTo>
                    <a:pt x="37302" y="23871"/>
                    <a:pt x="36701" y="22303"/>
                    <a:pt x="35653" y="21076"/>
                  </a:cubicBezTo>
                  <a:lnTo>
                    <a:pt x="35653" y="21067"/>
                  </a:lnTo>
                  <a:cubicBezTo>
                    <a:pt x="36155" y="20956"/>
                    <a:pt x="36662" y="20902"/>
                    <a:pt x="37165" y="20902"/>
                  </a:cubicBezTo>
                  <a:close/>
                  <a:moveTo>
                    <a:pt x="124474" y="18856"/>
                  </a:moveTo>
                  <a:cubicBezTo>
                    <a:pt x="127057" y="18856"/>
                    <a:pt x="129639" y="20229"/>
                    <a:pt x="130536" y="22975"/>
                  </a:cubicBezTo>
                  <a:cubicBezTo>
                    <a:pt x="130751" y="23656"/>
                    <a:pt x="130867" y="24364"/>
                    <a:pt x="130867" y="25081"/>
                  </a:cubicBezTo>
                  <a:cubicBezTo>
                    <a:pt x="130388" y="24976"/>
                    <a:pt x="129906" y="24925"/>
                    <a:pt x="129426" y="24925"/>
                  </a:cubicBezTo>
                  <a:cubicBezTo>
                    <a:pt x="127574" y="24925"/>
                    <a:pt x="125776" y="25691"/>
                    <a:pt x="124487" y="27079"/>
                  </a:cubicBezTo>
                  <a:cubicBezTo>
                    <a:pt x="123206" y="25708"/>
                    <a:pt x="121414" y="24920"/>
                    <a:pt x="119532" y="24920"/>
                  </a:cubicBezTo>
                  <a:cubicBezTo>
                    <a:pt x="119048" y="24920"/>
                    <a:pt x="118564" y="24973"/>
                    <a:pt x="118089" y="25081"/>
                  </a:cubicBezTo>
                  <a:cubicBezTo>
                    <a:pt x="118089" y="24364"/>
                    <a:pt x="118197" y="23656"/>
                    <a:pt x="118412" y="22975"/>
                  </a:cubicBezTo>
                  <a:cubicBezTo>
                    <a:pt x="119308" y="20229"/>
                    <a:pt x="121891" y="18856"/>
                    <a:pt x="124474" y="18856"/>
                  </a:cubicBezTo>
                  <a:close/>
                  <a:moveTo>
                    <a:pt x="77629" y="18952"/>
                  </a:moveTo>
                  <a:cubicBezTo>
                    <a:pt x="80805" y="18952"/>
                    <a:pt x="83981" y="21031"/>
                    <a:pt x="84022" y="25188"/>
                  </a:cubicBezTo>
                  <a:cubicBezTo>
                    <a:pt x="83543" y="25084"/>
                    <a:pt x="83060" y="25032"/>
                    <a:pt x="82581" y="25032"/>
                  </a:cubicBezTo>
                  <a:cubicBezTo>
                    <a:pt x="80728" y="25032"/>
                    <a:pt x="78930" y="25798"/>
                    <a:pt x="77642" y="27187"/>
                  </a:cubicBezTo>
                  <a:cubicBezTo>
                    <a:pt x="76360" y="25816"/>
                    <a:pt x="74568" y="25027"/>
                    <a:pt x="72687" y="25027"/>
                  </a:cubicBezTo>
                  <a:cubicBezTo>
                    <a:pt x="72203" y="25027"/>
                    <a:pt x="71719" y="25081"/>
                    <a:pt x="71244" y="25188"/>
                  </a:cubicBezTo>
                  <a:cubicBezTo>
                    <a:pt x="71280" y="21031"/>
                    <a:pt x="74454" y="18952"/>
                    <a:pt x="77629" y="18952"/>
                  </a:cubicBezTo>
                  <a:close/>
                  <a:moveTo>
                    <a:pt x="100945" y="18952"/>
                  </a:moveTo>
                  <a:cubicBezTo>
                    <a:pt x="104119" y="18952"/>
                    <a:pt x="107295" y="21030"/>
                    <a:pt x="107337" y="25187"/>
                  </a:cubicBezTo>
                  <a:lnTo>
                    <a:pt x="107337" y="25187"/>
                  </a:lnTo>
                  <a:cubicBezTo>
                    <a:pt x="106865" y="25086"/>
                    <a:pt x="106389" y="25037"/>
                    <a:pt x="105918" y="25037"/>
                  </a:cubicBezTo>
                  <a:cubicBezTo>
                    <a:pt x="104057" y="25037"/>
                    <a:pt x="102256" y="25803"/>
                    <a:pt x="100957" y="27196"/>
                  </a:cubicBezTo>
                  <a:cubicBezTo>
                    <a:pt x="99676" y="25816"/>
                    <a:pt x="97883" y="25036"/>
                    <a:pt x="96002" y="25036"/>
                  </a:cubicBezTo>
                  <a:cubicBezTo>
                    <a:pt x="95518" y="25036"/>
                    <a:pt x="95034" y="25081"/>
                    <a:pt x="94559" y="25188"/>
                  </a:cubicBezTo>
                  <a:cubicBezTo>
                    <a:pt x="94595" y="21031"/>
                    <a:pt x="97769" y="18952"/>
                    <a:pt x="100945" y="18952"/>
                  </a:cubicBezTo>
                  <a:close/>
                  <a:moveTo>
                    <a:pt x="53997" y="19058"/>
                  </a:moveTo>
                  <a:cubicBezTo>
                    <a:pt x="56578" y="19058"/>
                    <a:pt x="59157" y="20432"/>
                    <a:pt x="60052" y="23181"/>
                  </a:cubicBezTo>
                  <a:cubicBezTo>
                    <a:pt x="60267" y="23853"/>
                    <a:pt x="60384" y="24570"/>
                    <a:pt x="60384" y="25278"/>
                  </a:cubicBezTo>
                  <a:cubicBezTo>
                    <a:pt x="59909" y="25176"/>
                    <a:pt x="59430" y="25126"/>
                    <a:pt x="58956" y="25126"/>
                  </a:cubicBezTo>
                  <a:cubicBezTo>
                    <a:pt x="57095" y="25126"/>
                    <a:pt x="55295" y="25893"/>
                    <a:pt x="53995" y="27285"/>
                  </a:cubicBezTo>
                  <a:cubicBezTo>
                    <a:pt x="52714" y="25905"/>
                    <a:pt x="50922" y="25126"/>
                    <a:pt x="49049" y="25126"/>
                  </a:cubicBezTo>
                  <a:cubicBezTo>
                    <a:pt x="48556" y="25126"/>
                    <a:pt x="48072" y="25180"/>
                    <a:pt x="47597" y="25278"/>
                  </a:cubicBezTo>
                  <a:cubicBezTo>
                    <a:pt x="47606" y="24570"/>
                    <a:pt x="47714" y="23853"/>
                    <a:pt x="47929" y="23181"/>
                  </a:cubicBezTo>
                  <a:cubicBezTo>
                    <a:pt x="48830" y="20434"/>
                    <a:pt x="51414" y="19058"/>
                    <a:pt x="53997" y="19058"/>
                  </a:cubicBezTo>
                  <a:close/>
                  <a:moveTo>
                    <a:pt x="7163" y="19140"/>
                  </a:moveTo>
                  <a:cubicBezTo>
                    <a:pt x="10339" y="19140"/>
                    <a:pt x="13516" y="21219"/>
                    <a:pt x="13556" y="25377"/>
                  </a:cubicBezTo>
                  <a:cubicBezTo>
                    <a:pt x="13079" y="25272"/>
                    <a:pt x="12598" y="25222"/>
                    <a:pt x="12120" y="25222"/>
                  </a:cubicBezTo>
                  <a:cubicBezTo>
                    <a:pt x="10263" y="25222"/>
                    <a:pt x="8460" y="25990"/>
                    <a:pt x="7163" y="27379"/>
                  </a:cubicBezTo>
                  <a:lnTo>
                    <a:pt x="7163" y="27379"/>
                  </a:lnTo>
                  <a:cubicBezTo>
                    <a:pt x="5882" y="26002"/>
                    <a:pt x="4092" y="25224"/>
                    <a:pt x="2212" y="25224"/>
                  </a:cubicBezTo>
                  <a:cubicBezTo>
                    <a:pt x="1728" y="25224"/>
                    <a:pt x="1245" y="25278"/>
                    <a:pt x="770" y="25377"/>
                  </a:cubicBezTo>
                  <a:cubicBezTo>
                    <a:pt x="810" y="21219"/>
                    <a:pt x="3987" y="19140"/>
                    <a:pt x="7163" y="19140"/>
                  </a:cubicBezTo>
                  <a:close/>
                  <a:moveTo>
                    <a:pt x="30465" y="19152"/>
                  </a:moveTo>
                  <a:cubicBezTo>
                    <a:pt x="33638" y="19152"/>
                    <a:pt x="36811" y="21228"/>
                    <a:pt x="36854" y="25382"/>
                  </a:cubicBezTo>
                  <a:lnTo>
                    <a:pt x="36854" y="25382"/>
                  </a:lnTo>
                  <a:cubicBezTo>
                    <a:pt x="36384" y="25282"/>
                    <a:pt x="35912" y="25234"/>
                    <a:pt x="35443" y="25234"/>
                  </a:cubicBezTo>
                  <a:cubicBezTo>
                    <a:pt x="33580" y="25234"/>
                    <a:pt x="31775" y="26000"/>
                    <a:pt x="30483" y="27393"/>
                  </a:cubicBezTo>
                  <a:cubicBezTo>
                    <a:pt x="29201" y="26013"/>
                    <a:pt x="27409" y="25233"/>
                    <a:pt x="25528" y="25233"/>
                  </a:cubicBezTo>
                  <a:cubicBezTo>
                    <a:pt x="25044" y="25233"/>
                    <a:pt x="24560" y="25287"/>
                    <a:pt x="24085" y="25386"/>
                  </a:cubicBezTo>
                  <a:cubicBezTo>
                    <a:pt x="24116" y="21231"/>
                    <a:pt x="27290" y="19152"/>
                    <a:pt x="30465" y="19152"/>
                  </a:cubicBezTo>
                  <a:close/>
                  <a:moveTo>
                    <a:pt x="119325" y="25304"/>
                  </a:moveTo>
                  <a:cubicBezTo>
                    <a:pt x="121264" y="25304"/>
                    <a:pt x="123133" y="26108"/>
                    <a:pt x="124478" y="27563"/>
                  </a:cubicBezTo>
                  <a:cubicBezTo>
                    <a:pt x="124458" y="27563"/>
                    <a:pt x="124438" y="27563"/>
                    <a:pt x="124418" y="27563"/>
                  </a:cubicBezTo>
                  <a:cubicBezTo>
                    <a:pt x="122550" y="27563"/>
                    <a:pt x="120782" y="28392"/>
                    <a:pt x="119541" y="29696"/>
                  </a:cubicBezTo>
                  <a:cubicBezTo>
                    <a:pt x="119622" y="28110"/>
                    <a:pt x="119039" y="26604"/>
                    <a:pt x="118045" y="25421"/>
                  </a:cubicBezTo>
                  <a:cubicBezTo>
                    <a:pt x="118472" y="25342"/>
                    <a:pt x="118900" y="25304"/>
                    <a:pt x="119325" y="25304"/>
                  </a:cubicBezTo>
                  <a:close/>
                  <a:moveTo>
                    <a:pt x="129625" y="25304"/>
                  </a:moveTo>
                  <a:cubicBezTo>
                    <a:pt x="130050" y="25304"/>
                    <a:pt x="130477" y="25342"/>
                    <a:pt x="130903" y="25421"/>
                  </a:cubicBezTo>
                  <a:cubicBezTo>
                    <a:pt x="129908" y="26604"/>
                    <a:pt x="129326" y="28101"/>
                    <a:pt x="129415" y="29696"/>
                  </a:cubicBezTo>
                  <a:cubicBezTo>
                    <a:pt x="128165" y="28392"/>
                    <a:pt x="126398" y="27563"/>
                    <a:pt x="124538" y="27563"/>
                  </a:cubicBezTo>
                  <a:cubicBezTo>
                    <a:pt x="124518" y="27563"/>
                    <a:pt x="124498" y="27563"/>
                    <a:pt x="124478" y="27563"/>
                  </a:cubicBezTo>
                  <a:cubicBezTo>
                    <a:pt x="125816" y="26108"/>
                    <a:pt x="127690" y="25304"/>
                    <a:pt x="129625" y="25304"/>
                  </a:cubicBezTo>
                  <a:close/>
                  <a:moveTo>
                    <a:pt x="95793" y="25402"/>
                  </a:moveTo>
                  <a:cubicBezTo>
                    <a:pt x="97728" y="25402"/>
                    <a:pt x="99603" y="26205"/>
                    <a:pt x="100948" y="27653"/>
                  </a:cubicBezTo>
                  <a:lnTo>
                    <a:pt x="100948" y="27653"/>
                  </a:lnTo>
                  <a:cubicBezTo>
                    <a:pt x="100945" y="27653"/>
                    <a:pt x="100942" y="27653"/>
                    <a:pt x="100939" y="27653"/>
                  </a:cubicBezTo>
                  <a:cubicBezTo>
                    <a:pt x="100919" y="27652"/>
                    <a:pt x="100900" y="27652"/>
                    <a:pt x="100880" y="27652"/>
                  </a:cubicBezTo>
                  <a:cubicBezTo>
                    <a:pt x="99020" y="27652"/>
                    <a:pt x="97252" y="28491"/>
                    <a:pt x="96011" y="29794"/>
                  </a:cubicBezTo>
                  <a:cubicBezTo>
                    <a:pt x="96091" y="28199"/>
                    <a:pt x="95509" y="26703"/>
                    <a:pt x="94514" y="25520"/>
                  </a:cubicBezTo>
                  <a:cubicBezTo>
                    <a:pt x="94940" y="25441"/>
                    <a:pt x="95368" y="25402"/>
                    <a:pt x="95793" y="25402"/>
                  </a:cubicBezTo>
                  <a:close/>
                  <a:moveTo>
                    <a:pt x="82779" y="25411"/>
                  </a:moveTo>
                  <a:cubicBezTo>
                    <a:pt x="83204" y="25411"/>
                    <a:pt x="83632" y="25450"/>
                    <a:pt x="84057" y="25529"/>
                  </a:cubicBezTo>
                  <a:cubicBezTo>
                    <a:pt x="83063" y="26703"/>
                    <a:pt x="82480" y="28208"/>
                    <a:pt x="82570" y="29803"/>
                  </a:cubicBezTo>
                  <a:cubicBezTo>
                    <a:pt x="81320" y="28500"/>
                    <a:pt x="79561" y="27661"/>
                    <a:pt x="77692" y="27661"/>
                  </a:cubicBezTo>
                  <a:cubicBezTo>
                    <a:pt x="77672" y="27661"/>
                    <a:pt x="77653" y="27661"/>
                    <a:pt x="77633" y="27662"/>
                  </a:cubicBezTo>
                  <a:cubicBezTo>
                    <a:pt x="78970" y="26214"/>
                    <a:pt x="80844" y="25411"/>
                    <a:pt x="82779" y="25411"/>
                  </a:cubicBezTo>
                  <a:close/>
                  <a:moveTo>
                    <a:pt x="59128" y="25506"/>
                  </a:moveTo>
                  <a:cubicBezTo>
                    <a:pt x="59557" y="25506"/>
                    <a:pt x="59990" y="25546"/>
                    <a:pt x="60420" y="25628"/>
                  </a:cubicBezTo>
                  <a:cubicBezTo>
                    <a:pt x="59434" y="26801"/>
                    <a:pt x="58852" y="28307"/>
                    <a:pt x="58932" y="29893"/>
                  </a:cubicBezTo>
                  <a:cubicBezTo>
                    <a:pt x="57697" y="28596"/>
                    <a:pt x="55941" y="27760"/>
                    <a:pt x="54083" y="27760"/>
                  </a:cubicBezTo>
                  <a:cubicBezTo>
                    <a:pt x="54054" y="27760"/>
                    <a:pt x="54024" y="27760"/>
                    <a:pt x="53995" y="27760"/>
                  </a:cubicBezTo>
                  <a:cubicBezTo>
                    <a:pt x="53975" y="27760"/>
                    <a:pt x="53955" y="27760"/>
                    <a:pt x="53935" y="27760"/>
                  </a:cubicBezTo>
                  <a:cubicBezTo>
                    <a:pt x="52067" y="27760"/>
                    <a:pt x="50308" y="28589"/>
                    <a:pt x="49058" y="29893"/>
                  </a:cubicBezTo>
                  <a:cubicBezTo>
                    <a:pt x="49138" y="28307"/>
                    <a:pt x="48565" y="26801"/>
                    <a:pt x="47561" y="25619"/>
                  </a:cubicBezTo>
                  <a:lnTo>
                    <a:pt x="47561" y="25619"/>
                  </a:lnTo>
                  <a:lnTo>
                    <a:pt x="47570" y="25628"/>
                  </a:lnTo>
                  <a:cubicBezTo>
                    <a:pt x="48002" y="25546"/>
                    <a:pt x="48436" y="25506"/>
                    <a:pt x="48867" y="25506"/>
                  </a:cubicBezTo>
                  <a:cubicBezTo>
                    <a:pt x="50796" y="25506"/>
                    <a:pt x="52663" y="26308"/>
                    <a:pt x="54004" y="27751"/>
                  </a:cubicBezTo>
                  <a:cubicBezTo>
                    <a:pt x="55337" y="26308"/>
                    <a:pt x="57203" y="25506"/>
                    <a:pt x="59128" y="25506"/>
                  </a:cubicBezTo>
                  <a:close/>
                  <a:moveTo>
                    <a:pt x="25327" y="25613"/>
                  </a:moveTo>
                  <a:cubicBezTo>
                    <a:pt x="27257" y="25613"/>
                    <a:pt x="29124" y="26416"/>
                    <a:pt x="30465" y="27859"/>
                  </a:cubicBezTo>
                  <a:lnTo>
                    <a:pt x="30465" y="27859"/>
                  </a:lnTo>
                  <a:cubicBezTo>
                    <a:pt x="30462" y="27859"/>
                    <a:pt x="30459" y="27859"/>
                    <a:pt x="30456" y="27859"/>
                  </a:cubicBezTo>
                  <a:cubicBezTo>
                    <a:pt x="30436" y="27859"/>
                    <a:pt x="30416" y="27858"/>
                    <a:pt x="30397" y="27858"/>
                  </a:cubicBezTo>
                  <a:cubicBezTo>
                    <a:pt x="28528" y="27858"/>
                    <a:pt x="26769" y="28697"/>
                    <a:pt x="25519" y="30000"/>
                  </a:cubicBezTo>
                  <a:cubicBezTo>
                    <a:pt x="25608" y="28414"/>
                    <a:pt x="25026" y="26909"/>
                    <a:pt x="24031" y="25735"/>
                  </a:cubicBezTo>
                  <a:cubicBezTo>
                    <a:pt x="24463" y="25653"/>
                    <a:pt x="24897" y="25613"/>
                    <a:pt x="25327" y="25613"/>
                  </a:cubicBezTo>
                  <a:close/>
                  <a:moveTo>
                    <a:pt x="106136" y="30070"/>
                  </a:moveTo>
                  <a:cubicBezTo>
                    <a:pt x="106135" y="30070"/>
                    <a:pt x="106135" y="30070"/>
                    <a:pt x="106134" y="30070"/>
                  </a:cubicBezTo>
                  <a:lnTo>
                    <a:pt x="106134" y="30070"/>
                  </a:lnTo>
                  <a:lnTo>
                    <a:pt x="106136" y="30072"/>
                  </a:lnTo>
                  <a:cubicBezTo>
                    <a:pt x="106136" y="30071"/>
                    <a:pt x="106136" y="30071"/>
                    <a:pt x="106136" y="30070"/>
                  </a:cubicBezTo>
                  <a:close/>
                  <a:moveTo>
                    <a:pt x="70806" y="20910"/>
                  </a:moveTo>
                  <a:cubicBezTo>
                    <a:pt x="71297" y="20910"/>
                    <a:pt x="71792" y="20961"/>
                    <a:pt x="72283" y="21067"/>
                  </a:cubicBezTo>
                  <a:cubicBezTo>
                    <a:pt x="71289" y="22321"/>
                    <a:pt x="70742" y="23907"/>
                    <a:pt x="70939" y="25574"/>
                  </a:cubicBezTo>
                  <a:cubicBezTo>
                    <a:pt x="71449" y="25460"/>
                    <a:pt x="71962" y="25404"/>
                    <a:pt x="72472" y="25404"/>
                  </a:cubicBezTo>
                  <a:cubicBezTo>
                    <a:pt x="74409" y="25404"/>
                    <a:pt x="76285" y="26207"/>
                    <a:pt x="77633" y="27662"/>
                  </a:cubicBezTo>
                  <a:cubicBezTo>
                    <a:pt x="77615" y="27661"/>
                    <a:pt x="77597" y="27661"/>
                    <a:pt x="77578" y="27661"/>
                  </a:cubicBezTo>
                  <a:cubicBezTo>
                    <a:pt x="75520" y="27661"/>
                    <a:pt x="73598" y="28670"/>
                    <a:pt x="72346" y="30197"/>
                  </a:cubicBezTo>
                  <a:cubicBezTo>
                    <a:pt x="72748" y="26467"/>
                    <a:pt x="69425" y="23154"/>
                    <a:pt x="65707" y="23154"/>
                  </a:cubicBezTo>
                  <a:cubicBezTo>
                    <a:pt x="65692" y="23154"/>
                    <a:pt x="65677" y="23154"/>
                    <a:pt x="65662" y="23154"/>
                  </a:cubicBezTo>
                  <a:cubicBezTo>
                    <a:pt x="67004" y="21705"/>
                    <a:pt x="68876" y="20910"/>
                    <a:pt x="70806" y="20910"/>
                  </a:cubicBezTo>
                  <a:close/>
                  <a:moveTo>
                    <a:pt x="112818" y="23450"/>
                  </a:moveTo>
                  <a:cubicBezTo>
                    <a:pt x="115995" y="23450"/>
                    <a:pt x="119174" y="25529"/>
                    <a:pt x="119218" y="29687"/>
                  </a:cubicBezTo>
                  <a:cubicBezTo>
                    <a:pt x="118738" y="29582"/>
                    <a:pt x="118254" y="29531"/>
                    <a:pt x="117774" y="29531"/>
                  </a:cubicBezTo>
                  <a:cubicBezTo>
                    <a:pt x="115916" y="29531"/>
                    <a:pt x="114117" y="30298"/>
                    <a:pt x="112821" y="31694"/>
                  </a:cubicBezTo>
                  <a:cubicBezTo>
                    <a:pt x="111548" y="30314"/>
                    <a:pt x="109756" y="29534"/>
                    <a:pt x="107874" y="29534"/>
                  </a:cubicBezTo>
                  <a:cubicBezTo>
                    <a:pt x="107391" y="29534"/>
                    <a:pt x="106907" y="29588"/>
                    <a:pt x="106432" y="29687"/>
                  </a:cubicBezTo>
                  <a:cubicBezTo>
                    <a:pt x="106468" y="25529"/>
                    <a:pt x="109642" y="23450"/>
                    <a:pt x="112818" y="23450"/>
                  </a:cubicBezTo>
                  <a:close/>
                  <a:moveTo>
                    <a:pt x="136132" y="23450"/>
                  </a:moveTo>
                  <a:cubicBezTo>
                    <a:pt x="139308" y="23450"/>
                    <a:pt x="142484" y="25529"/>
                    <a:pt x="142525" y="29687"/>
                  </a:cubicBezTo>
                  <a:cubicBezTo>
                    <a:pt x="142051" y="29585"/>
                    <a:pt x="141574" y="29535"/>
                    <a:pt x="141100" y="29535"/>
                  </a:cubicBezTo>
                  <a:cubicBezTo>
                    <a:pt x="139242" y="29535"/>
                    <a:pt x="137437" y="30301"/>
                    <a:pt x="136145" y="31694"/>
                  </a:cubicBezTo>
                  <a:cubicBezTo>
                    <a:pt x="134863" y="30314"/>
                    <a:pt x="133071" y="29534"/>
                    <a:pt x="131190" y="29534"/>
                  </a:cubicBezTo>
                  <a:cubicBezTo>
                    <a:pt x="130706" y="29534"/>
                    <a:pt x="130222" y="29588"/>
                    <a:pt x="129747" y="29687"/>
                  </a:cubicBezTo>
                  <a:cubicBezTo>
                    <a:pt x="129783" y="25529"/>
                    <a:pt x="132957" y="23450"/>
                    <a:pt x="136132" y="23450"/>
                  </a:cubicBezTo>
                  <a:close/>
                  <a:moveTo>
                    <a:pt x="89290" y="23558"/>
                  </a:moveTo>
                  <a:cubicBezTo>
                    <a:pt x="92466" y="23558"/>
                    <a:pt x="95642" y="25636"/>
                    <a:pt x="95679" y="29792"/>
                  </a:cubicBezTo>
                  <a:lnTo>
                    <a:pt x="95679" y="29792"/>
                  </a:lnTo>
                  <a:cubicBezTo>
                    <a:pt x="95202" y="29689"/>
                    <a:pt x="94721" y="29638"/>
                    <a:pt x="94245" y="29638"/>
                  </a:cubicBezTo>
                  <a:cubicBezTo>
                    <a:pt x="92389" y="29638"/>
                    <a:pt x="90595" y="30406"/>
                    <a:pt x="89299" y="31801"/>
                  </a:cubicBezTo>
                  <a:cubicBezTo>
                    <a:pt x="88025" y="30429"/>
                    <a:pt x="86246" y="29642"/>
                    <a:pt x="84376" y="29642"/>
                  </a:cubicBezTo>
                  <a:cubicBezTo>
                    <a:pt x="84365" y="29642"/>
                    <a:pt x="84355" y="29642"/>
                    <a:pt x="84344" y="29642"/>
                  </a:cubicBezTo>
                  <a:cubicBezTo>
                    <a:pt x="83860" y="29642"/>
                    <a:pt x="83376" y="29687"/>
                    <a:pt x="82902" y="29794"/>
                  </a:cubicBezTo>
                  <a:cubicBezTo>
                    <a:pt x="82937" y="25637"/>
                    <a:pt x="86114" y="23558"/>
                    <a:pt x="89290" y="23558"/>
                  </a:cubicBezTo>
                  <a:close/>
                  <a:moveTo>
                    <a:pt x="42335" y="23651"/>
                  </a:moveTo>
                  <a:cubicBezTo>
                    <a:pt x="45511" y="23651"/>
                    <a:pt x="48686" y="25727"/>
                    <a:pt x="48726" y="29884"/>
                  </a:cubicBezTo>
                  <a:cubicBezTo>
                    <a:pt x="48251" y="29782"/>
                    <a:pt x="47772" y="29732"/>
                    <a:pt x="47298" y="29732"/>
                  </a:cubicBezTo>
                  <a:cubicBezTo>
                    <a:pt x="45434" y="29732"/>
                    <a:pt x="43630" y="30499"/>
                    <a:pt x="42337" y="31891"/>
                  </a:cubicBezTo>
                  <a:cubicBezTo>
                    <a:pt x="41056" y="30511"/>
                    <a:pt x="39264" y="29731"/>
                    <a:pt x="37382" y="29731"/>
                  </a:cubicBezTo>
                  <a:cubicBezTo>
                    <a:pt x="36898" y="29731"/>
                    <a:pt x="36415" y="29785"/>
                    <a:pt x="35940" y="29884"/>
                  </a:cubicBezTo>
                  <a:cubicBezTo>
                    <a:pt x="35980" y="25729"/>
                    <a:pt x="39158" y="23651"/>
                    <a:pt x="42335" y="23651"/>
                  </a:cubicBezTo>
                  <a:close/>
                  <a:moveTo>
                    <a:pt x="65651" y="23651"/>
                  </a:moveTo>
                  <a:cubicBezTo>
                    <a:pt x="68826" y="23651"/>
                    <a:pt x="72001" y="25727"/>
                    <a:pt x="72041" y="29884"/>
                  </a:cubicBezTo>
                  <a:cubicBezTo>
                    <a:pt x="71568" y="29782"/>
                    <a:pt x="71091" y="29732"/>
                    <a:pt x="70617" y="29732"/>
                  </a:cubicBezTo>
                  <a:cubicBezTo>
                    <a:pt x="68758" y="29732"/>
                    <a:pt x="66952" y="30499"/>
                    <a:pt x="65653" y="31891"/>
                  </a:cubicBezTo>
                  <a:cubicBezTo>
                    <a:pt x="64371" y="30511"/>
                    <a:pt x="62579" y="29731"/>
                    <a:pt x="60697" y="29731"/>
                  </a:cubicBezTo>
                  <a:cubicBezTo>
                    <a:pt x="60214" y="29731"/>
                    <a:pt x="59730" y="29785"/>
                    <a:pt x="59255" y="29884"/>
                  </a:cubicBezTo>
                  <a:cubicBezTo>
                    <a:pt x="59295" y="25729"/>
                    <a:pt x="62473" y="23651"/>
                    <a:pt x="65651" y="23651"/>
                  </a:cubicBezTo>
                  <a:close/>
                  <a:moveTo>
                    <a:pt x="18808" y="23757"/>
                  </a:moveTo>
                  <a:cubicBezTo>
                    <a:pt x="21978" y="23757"/>
                    <a:pt x="25149" y="25829"/>
                    <a:pt x="25196" y="29978"/>
                  </a:cubicBezTo>
                  <a:lnTo>
                    <a:pt x="25196" y="29978"/>
                  </a:lnTo>
                  <a:cubicBezTo>
                    <a:pt x="24721" y="29876"/>
                    <a:pt x="24243" y="29826"/>
                    <a:pt x="23769" y="29826"/>
                  </a:cubicBezTo>
                  <a:cubicBezTo>
                    <a:pt x="21911" y="29826"/>
                    <a:pt x="20114" y="30592"/>
                    <a:pt x="18825" y="31981"/>
                  </a:cubicBezTo>
                  <a:cubicBezTo>
                    <a:pt x="17544" y="30610"/>
                    <a:pt x="15752" y="29821"/>
                    <a:pt x="13870" y="29821"/>
                  </a:cubicBezTo>
                  <a:cubicBezTo>
                    <a:pt x="13386" y="29830"/>
                    <a:pt x="12902" y="29875"/>
                    <a:pt x="12427" y="29982"/>
                  </a:cubicBezTo>
                  <a:cubicBezTo>
                    <a:pt x="12463" y="25834"/>
                    <a:pt x="15635" y="23757"/>
                    <a:pt x="18808" y="23757"/>
                  </a:cubicBezTo>
                  <a:close/>
                  <a:moveTo>
                    <a:pt x="117967" y="29909"/>
                  </a:moveTo>
                  <a:cubicBezTo>
                    <a:pt x="118392" y="29909"/>
                    <a:pt x="118820" y="29948"/>
                    <a:pt x="119245" y="30027"/>
                  </a:cubicBezTo>
                  <a:cubicBezTo>
                    <a:pt x="118253" y="31208"/>
                    <a:pt x="117671" y="32700"/>
                    <a:pt x="117757" y="34292"/>
                  </a:cubicBezTo>
                  <a:lnTo>
                    <a:pt x="117757" y="34292"/>
                  </a:lnTo>
                  <a:cubicBezTo>
                    <a:pt x="116507" y="32989"/>
                    <a:pt x="114740" y="32159"/>
                    <a:pt x="112880" y="32159"/>
                  </a:cubicBezTo>
                  <a:cubicBezTo>
                    <a:pt x="112860" y="32159"/>
                    <a:pt x="112840" y="32160"/>
                    <a:pt x="112821" y="32160"/>
                  </a:cubicBezTo>
                  <a:cubicBezTo>
                    <a:pt x="114158" y="30712"/>
                    <a:pt x="116031" y="29909"/>
                    <a:pt x="117967" y="29909"/>
                  </a:cubicBezTo>
                  <a:close/>
                  <a:moveTo>
                    <a:pt x="84144" y="30017"/>
                  </a:moveTo>
                  <a:cubicBezTo>
                    <a:pt x="86080" y="30017"/>
                    <a:pt x="87953" y="30820"/>
                    <a:pt x="89290" y="32267"/>
                  </a:cubicBezTo>
                  <a:cubicBezTo>
                    <a:pt x="89271" y="32267"/>
                    <a:pt x="89251" y="32267"/>
                    <a:pt x="89231" y="32267"/>
                  </a:cubicBezTo>
                  <a:cubicBezTo>
                    <a:pt x="87362" y="32267"/>
                    <a:pt x="85595" y="33105"/>
                    <a:pt x="84353" y="34409"/>
                  </a:cubicBezTo>
                  <a:cubicBezTo>
                    <a:pt x="84443" y="32814"/>
                    <a:pt x="83851" y="31317"/>
                    <a:pt x="82866" y="30135"/>
                  </a:cubicBezTo>
                  <a:cubicBezTo>
                    <a:pt x="83291" y="30056"/>
                    <a:pt x="83719" y="30017"/>
                    <a:pt x="84144" y="30017"/>
                  </a:cubicBezTo>
                  <a:close/>
                  <a:moveTo>
                    <a:pt x="94437" y="30017"/>
                  </a:moveTo>
                  <a:cubicBezTo>
                    <a:pt x="94862" y="30017"/>
                    <a:pt x="95289" y="30056"/>
                    <a:pt x="95715" y="30135"/>
                  </a:cubicBezTo>
                  <a:cubicBezTo>
                    <a:pt x="94729" y="31317"/>
                    <a:pt x="94138" y="32814"/>
                    <a:pt x="94228" y="34409"/>
                  </a:cubicBezTo>
                  <a:cubicBezTo>
                    <a:pt x="92977" y="33105"/>
                    <a:pt x="91218" y="32267"/>
                    <a:pt x="89350" y="32267"/>
                  </a:cubicBezTo>
                  <a:cubicBezTo>
                    <a:pt x="89333" y="32267"/>
                    <a:pt x="89316" y="32267"/>
                    <a:pt x="89299" y="32267"/>
                  </a:cubicBezTo>
                  <a:lnTo>
                    <a:pt x="89299" y="32267"/>
                  </a:lnTo>
                  <a:cubicBezTo>
                    <a:pt x="90637" y="30820"/>
                    <a:pt x="92504" y="30017"/>
                    <a:pt x="94437" y="30017"/>
                  </a:cubicBezTo>
                  <a:close/>
                  <a:moveTo>
                    <a:pt x="47484" y="30107"/>
                  </a:moveTo>
                  <a:cubicBezTo>
                    <a:pt x="47908" y="30107"/>
                    <a:pt x="48336" y="30145"/>
                    <a:pt x="48762" y="30224"/>
                  </a:cubicBezTo>
                  <a:cubicBezTo>
                    <a:pt x="47767" y="31407"/>
                    <a:pt x="47185" y="32912"/>
                    <a:pt x="47275" y="34498"/>
                  </a:cubicBezTo>
                  <a:cubicBezTo>
                    <a:pt x="46024" y="33195"/>
                    <a:pt x="44256" y="32357"/>
                    <a:pt x="42396" y="32357"/>
                  </a:cubicBezTo>
                  <a:cubicBezTo>
                    <a:pt x="42377" y="32357"/>
                    <a:pt x="42357" y="32357"/>
                    <a:pt x="42337" y="32357"/>
                  </a:cubicBezTo>
                  <a:cubicBezTo>
                    <a:pt x="43675" y="30909"/>
                    <a:pt x="45548" y="30107"/>
                    <a:pt x="47484" y="30107"/>
                  </a:cubicBezTo>
                  <a:close/>
                  <a:moveTo>
                    <a:pt x="60497" y="30107"/>
                  </a:moveTo>
                  <a:cubicBezTo>
                    <a:pt x="62433" y="30107"/>
                    <a:pt x="64308" y="30911"/>
                    <a:pt x="65653" y="32366"/>
                  </a:cubicBezTo>
                  <a:lnTo>
                    <a:pt x="65653" y="32366"/>
                  </a:lnTo>
                  <a:cubicBezTo>
                    <a:pt x="65650" y="32366"/>
                    <a:pt x="65647" y="32366"/>
                    <a:pt x="65644" y="32366"/>
                  </a:cubicBezTo>
                  <a:cubicBezTo>
                    <a:pt x="65624" y="32366"/>
                    <a:pt x="65604" y="32366"/>
                    <a:pt x="65584" y="32366"/>
                  </a:cubicBezTo>
                  <a:cubicBezTo>
                    <a:pt x="63715" y="32366"/>
                    <a:pt x="61957" y="33195"/>
                    <a:pt x="60706" y="34498"/>
                  </a:cubicBezTo>
                  <a:cubicBezTo>
                    <a:pt x="60796" y="32912"/>
                    <a:pt x="60214" y="31407"/>
                    <a:pt x="59219" y="30224"/>
                  </a:cubicBezTo>
                  <a:cubicBezTo>
                    <a:pt x="59644" y="30145"/>
                    <a:pt x="60072" y="30107"/>
                    <a:pt x="60497" y="30107"/>
                  </a:cubicBezTo>
                  <a:close/>
                  <a:moveTo>
                    <a:pt x="106093" y="25399"/>
                  </a:moveTo>
                  <a:cubicBezTo>
                    <a:pt x="106554" y="25399"/>
                    <a:pt x="107019" y="25445"/>
                    <a:pt x="107480" y="25538"/>
                  </a:cubicBezTo>
                  <a:cubicBezTo>
                    <a:pt x="106477" y="26801"/>
                    <a:pt x="105930" y="28395"/>
                    <a:pt x="106136" y="30070"/>
                  </a:cubicBezTo>
                  <a:lnTo>
                    <a:pt x="106136" y="30070"/>
                  </a:lnTo>
                  <a:cubicBezTo>
                    <a:pt x="106645" y="29957"/>
                    <a:pt x="107158" y="29902"/>
                    <a:pt x="107667" y="29902"/>
                  </a:cubicBezTo>
                  <a:cubicBezTo>
                    <a:pt x="109601" y="29902"/>
                    <a:pt x="111474" y="30700"/>
                    <a:pt x="112821" y="32160"/>
                  </a:cubicBezTo>
                  <a:cubicBezTo>
                    <a:pt x="112802" y="32160"/>
                    <a:pt x="112783" y="32160"/>
                    <a:pt x="112764" y="32160"/>
                  </a:cubicBezTo>
                  <a:cubicBezTo>
                    <a:pt x="110778" y="32160"/>
                    <a:pt x="108911" y="33096"/>
                    <a:pt x="107659" y="34543"/>
                  </a:cubicBezTo>
                  <a:cubicBezTo>
                    <a:pt x="107785" y="32877"/>
                    <a:pt x="107175" y="31300"/>
                    <a:pt x="106127" y="30072"/>
                  </a:cubicBezTo>
                  <a:cubicBezTo>
                    <a:pt x="106130" y="30071"/>
                    <a:pt x="106132" y="30071"/>
                    <a:pt x="106134" y="30070"/>
                  </a:cubicBezTo>
                  <a:lnTo>
                    <a:pt x="106134" y="30070"/>
                  </a:lnTo>
                  <a:lnTo>
                    <a:pt x="106127" y="30063"/>
                  </a:lnTo>
                  <a:cubicBezTo>
                    <a:pt x="104875" y="28607"/>
                    <a:pt x="102990" y="27652"/>
                    <a:pt x="100995" y="27652"/>
                  </a:cubicBezTo>
                  <a:cubicBezTo>
                    <a:pt x="100979" y="27652"/>
                    <a:pt x="100964" y="27652"/>
                    <a:pt x="100948" y="27653"/>
                  </a:cubicBezTo>
                  <a:lnTo>
                    <a:pt x="100948" y="27653"/>
                  </a:lnTo>
                  <a:cubicBezTo>
                    <a:pt x="102286" y="26199"/>
                    <a:pt x="104161" y="25399"/>
                    <a:pt x="106093" y="25399"/>
                  </a:cubicBezTo>
                  <a:close/>
                  <a:moveTo>
                    <a:pt x="13651" y="30209"/>
                  </a:moveTo>
                  <a:cubicBezTo>
                    <a:pt x="15587" y="30209"/>
                    <a:pt x="17458" y="31009"/>
                    <a:pt x="18799" y="32455"/>
                  </a:cubicBezTo>
                  <a:lnTo>
                    <a:pt x="18799" y="32455"/>
                  </a:lnTo>
                  <a:cubicBezTo>
                    <a:pt x="18788" y="32455"/>
                    <a:pt x="18777" y="32455"/>
                    <a:pt x="18766" y="32455"/>
                  </a:cubicBezTo>
                  <a:cubicBezTo>
                    <a:pt x="16897" y="32455"/>
                    <a:pt x="15129" y="33294"/>
                    <a:pt x="13888" y="34597"/>
                  </a:cubicBezTo>
                  <a:cubicBezTo>
                    <a:pt x="13968" y="33002"/>
                    <a:pt x="13386" y="31497"/>
                    <a:pt x="12391" y="30323"/>
                  </a:cubicBezTo>
                  <a:cubicBezTo>
                    <a:pt x="12811" y="30247"/>
                    <a:pt x="13233" y="30209"/>
                    <a:pt x="13651" y="30209"/>
                  </a:cubicBezTo>
                  <a:close/>
                  <a:moveTo>
                    <a:pt x="23971" y="30205"/>
                  </a:moveTo>
                  <a:cubicBezTo>
                    <a:pt x="24396" y="30205"/>
                    <a:pt x="24824" y="30244"/>
                    <a:pt x="25250" y="30323"/>
                  </a:cubicBezTo>
                  <a:cubicBezTo>
                    <a:pt x="24255" y="31497"/>
                    <a:pt x="23673" y="33002"/>
                    <a:pt x="23753" y="34597"/>
                  </a:cubicBezTo>
                  <a:cubicBezTo>
                    <a:pt x="22512" y="33294"/>
                    <a:pt x="20744" y="32455"/>
                    <a:pt x="18884" y="32455"/>
                  </a:cubicBezTo>
                  <a:cubicBezTo>
                    <a:pt x="18864" y="32455"/>
                    <a:pt x="18845" y="32455"/>
                    <a:pt x="18825" y="32455"/>
                  </a:cubicBezTo>
                  <a:cubicBezTo>
                    <a:pt x="20162" y="31008"/>
                    <a:pt x="22036" y="30205"/>
                    <a:pt x="23971" y="30205"/>
                  </a:cubicBezTo>
                  <a:close/>
                  <a:moveTo>
                    <a:pt x="35606" y="25605"/>
                  </a:moveTo>
                  <a:cubicBezTo>
                    <a:pt x="36068" y="25605"/>
                    <a:pt x="36534" y="25651"/>
                    <a:pt x="36997" y="25744"/>
                  </a:cubicBezTo>
                  <a:cubicBezTo>
                    <a:pt x="35993" y="26999"/>
                    <a:pt x="35438" y="28593"/>
                    <a:pt x="35644" y="30269"/>
                  </a:cubicBezTo>
                  <a:cubicBezTo>
                    <a:pt x="36150" y="30158"/>
                    <a:pt x="36661" y="30103"/>
                    <a:pt x="37168" y="30103"/>
                  </a:cubicBezTo>
                  <a:cubicBezTo>
                    <a:pt x="39104" y="30103"/>
                    <a:pt x="40980" y="30899"/>
                    <a:pt x="42329" y="32357"/>
                  </a:cubicBezTo>
                  <a:lnTo>
                    <a:pt x="42329" y="32357"/>
                  </a:lnTo>
                  <a:cubicBezTo>
                    <a:pt x="42313" y="32357"/>
                    <a:pt x="42297" y="32357"/>
                    <a:pt x="42282" y="32357"/>
                  </a:cubicBezTo>
                  <a:cubicBezTo>
                    <a:pt x="40295" y="32357"/>
                    <a:pt x="38428" y="33302"/>
                    <a:pt x="37176" y="34749"/>
                  </a:cubicBezTo>
                  <a:cubicBezTo>
                    <a:pt x="37302" y="33074"/>
                    <a:pt x="36692" y="31497"/>
                    <a:pt x="35644" y="30269"/>
                  </a:cubicBezTo>
                  <a:cubicBezTo>
                    <a:pt x="34392" y="28813"/>
                    <a:pt x="32507" y="27858"/>
                    <a:pt x="30511" y="27858"/>
                  </a:cubicBezTo>
                  <a:cubicBezTo>
                    <a:pt x="30496" y="27858"/>
                    <a:pt x="30480" y="27859"/>
                    <a:pt x="30465" y="27859"/>
                  </a:cubicBezTo>
                  <a:lnTo>
                    <a:pt x="30465" y="27859"/>
                  </a:lnTo>
                  <a:cubicBezTo>
                    <a:pt x="31803" y="26405"/>
                    <a:pt x="33672" y="25605"/>
                    <a:pt x="35606" y="25605"/>
                  </a:cubicBezTo>
                  <a:close/>
                  <a:moveTo>
                    <a:pt x="124475" y="28056"/>
                  </a:moveTo>
                  <a:cubicBezTo>
                    <a:pt x="127650" y="28056"/>
                    <a:pt x="130827" y="30135"/>
                    <a:pt x="130867" y="34292"/>
                  </a:cubicBezTo>
                  <a:cubicBezTo>
                    <a:pt x="130389" y="34187"/>
                    <a:pt x="129906" y="34136"/>
                    <a:pt x="129427" y="34136"/>
                  </a:cubicBezTo>
                  <a:cubicBezTo>
                    <a:pt x="127574" y="34136"/>
                    <a:pt x="125776" y="34904"/>
                    <a:pt x="124487" y="36299"/>
                  </a:cubicBezTo>
                  <a:cubicBezTo>
                    <a:pt x="123213" y="34927"/>
                    <a:pt x="121434" y="34140"/>
                    <a:pt x="119564" y="34140"/>
                  </a:cubicBezTo>
                  <a:cubicBezTo>
                    <a:pt x="119553" y="34140"/>
                    <a:pt x="119543" y="34140"/>
                    <a:pt x="119532" y="34140"/>
                  </a:cubicBezTo>
                  <a:cubicBezTo>
                    <a:pt x="119048" y="34140"/>
                    <a:pt x="118564" y="34185"/>
                    <a:pt x="118089" y="34292"/>
                  </a:cubicBezTo>
                  <a:cubicBezTo>
                    <a:pt x="118125" y="30135"/>
                    <a:pt x="121299" y="28056"/>
                    <a:pt x="124475" y="28056"/>
                  </a:cubicBezTo>
                  <a:close/>
                  <a:moveTo>
                    <a:pt x="100943" y="28163"/>
                  </a:moveTo>
                  <a:cubicBezTo>
                    <a:pt x="104120" y="28163"/>
                    <a:pt x="107296" y="30242"/>
                    <a:pt x="107337" y="34400"/>
                  </a:cubicBezTo>
                  <a:cubicBezTo>
                    <a:pt x="106858" y="34295"/>
                    <a:pt x="106375" y="34244"/>
                    <a:pt x="105896" y="34244"/>
                  </a:cubicBezTo>
                  <a:cubicBezTo>
                    <a:pt x="104045" y="34244"/>
                    <a:pt x="102248" y="35008"/>
                    <a:pt x="100952" y="36393"/>
                  </a:cubicBezTo>
                  <a:lnTo>
                    <a:pt x="100952" y="36393"/>
                  </a:lnTo>
                  <a:cubicBezTo>
                    <a:pt x="99679" y="35024"/>
                    <a:pt x="97893" y="34247"/>
                    <a:pt x="96025" y="34247"/>
                  </a:cubicBezTo>
                  <a:cubicBezTo>
                    <a:pt x="96014" y="34247"/>
                    <a:pt x="96004" y="34247"/>
                    <a:pt x="95993" y="34248"/>
                  </a:cubicBezTo>
                  <a:cubicBezTo>
                    <a:pt x="95509" y="34248"/>
                    <a:pt x="95025" y="34292"/>
                    <a:pt x="94550" y="34400"/>
                  </a:cubicBezTo>
                  <a:cubicBezTo>
                    <a:pt x="94590" y="30242"/>
                    <a:pt x="97767" y="28163"/>
                    <a:pt x="100943" y="28163"/>
                  </a:cubicBezTo>
                  <a:close/>
                  <a:moveTo>
                    <a:pt x="77631" y="28160"/>
                  </a:moveTo>
                  <a:cubicBezTo>
                    <a:pt x="80803" y="28160"/>
                    <a:pt x="83975" y="30235"/>
                    <a:pt x="84021" y="34387"/>
                  </a:cubicBezTo>
                  <a:lnTo>
                    <a:pt x="84021" y="34387"/>
                  </a:lnTo>
                  <a:cubicBezTo>
                    <a:pt x="83552" y="34288"/>
                    <a:pt x="83080" y="34239"/>
                    <a:pt x="82612" y="34239"/>
                  </a:cubicBezTo>
                  <a:cubicBezTo>
                    <a:pt x="80751" y="34239"/>
                    <a:pt x="78950" y="35006"/>
                    <a:pt x="77651" y="36398"/>
                  </a:cubicBezTo>
                  <a:cubicBezTo>
                    <a:pt x="76377" y="35026"/>
                    <a:pt x="74589" y="34247"/>
                    <a:pt x="72710" y="34247"/>
                  </a:cubicBezTo>
                  <a:cubicBezTo>
                    <a:pt x="72699" y="34247"/>
                    <a:pt x="72688" y="34247"/>
                    <a:pt x="72678" y="34248"/>
                  </a:cubicBezTo>
                  <a:cubicBezTo>
                    <a:pt x="72194" y="34248"/>
                    <a:pt x="71710" y="34292"/>
                    <a:pt x="71235" y="34400"/>
                  </a:cubicBezTo>
                  <a:cubicBezTo>
                    <a:pt x="71275" y="30241"/>
                    <a:pt x="74454" y="28160"/>
                    <a:pt x="77631" y="28160"/>
                  </a:cubicBezTo>
                  <a:close/>
                  <a:moveTo>
                    <a:pt x="53992" y="28260"/>
                  </a:moveTo>
                  <a:cubicBezTo>
                    <a:pt x="57167" y="28260"/>
                    <a:pt x="60343" y="30336"/>
                    <a:pt x="60384" y="34488"/>
                  </a:cubicBezTo>
                  <a:lnTo>
                    <a:pt x="60384" y="34488"/>
                  </a:lnTo>
                  <a:cubicBezTo>
                    <a:pt x="59912" y="34387"/>
                    <a:pt x="59436" y="34338"/>
                    <a:pt x="58965" y="34338"/>
                  </a:cubicBezTo>
                  <a:cubicBezTo>
                    <a:pt x="57104" y="34338"/>
                    <a:pt x="55304" y="35104"/>
                    <a:pt x="54004" y="36497"/>
                  </a:cubicBezTo>
                  <a:cubicBezTo>
                    <a:pt x="52723" y="35117"/>
                    <a:pt x="50931" y="34337"/>
                    <a:pt x="49049" y="34337"/>
                  </a:cubicBezTo>
                  <a:cubicBezTo>
                    <a:pt x="48565" y="34337"/>
                    <a:pt x="48081" y="34391"/>
                    <a:pt x="47606" y="34489"/>
                  </a:cubicBezTo>
                  <a:cubicBezTo>
                    <a:pt x="47642" y="30336"/>
                    <a:pt x="50816" y="28260"/>
                    <a:pt x="53992" y="28260"/>
                  </a:cubicBezTo>
                  <a:close/>
                  <a:moveTo>
                    <a:pt x="7166" y="28348"/>
                  </a:moveTo>
                  <a:cubicBezTo>
                    <a:pt x="10341" y="28348"/>
                    <a:pt x="13516" y="30427"/>
                    <a:pt x="13556" y="34588"/>
                  </a:cubicBezTo>
                  <a:cubicBezTo>
                    <a:pt x="13083" y="34486"/>
                    <a:pt x="12605" y="34436"/>
                    <a:pt x="12131" y="34436"/>
                  </a:cubicBezTo>
                  <a:cubicBezTo>
                    <a:pt x="10273" y="34436"/>
                    <a:pt x="8469" y="35201"/>
                    <a:pt x="7176" y="36586"/>
                  </a:cubicBezTo>
                  <a:cubicBezTo>
                    <a:pt x="5893" y="35223"/>
                    <a:pt x="4106" y="34445"/>
                    <a:pt x="2227" y="34445"/>
                  </a:cubicBezTo>
                  <a:cubicBezTo>
                    <a:pt x="2216" y="34445"/>
                    <a:pt x="2205" y="34445"/>
                    <a:pt x="2194" y="34445"/>
                  </a:cubicBezTo>
                  <a:lnTo>
                    <a:pt x="2212" y="34427"/>
                  </a:lnTo>
                  <a:cubicBezTo>
                    <a:pt x="1728" y="34427"/>
                    <a:pt x="1245" y="34481"/>
                    <a:pt x="770" y="34588"/>
                  </a:cubicBezTo>
                  <a:cubicBezTo>
                    <a:pt x="810" y="30429"/>
                    <a:pt x="3988" y="28348"/>
                    <a:pt x="7166" y="28348"/>
                  </a:cubicBezTo>
                  <a:close/>
                  <a:moveTo>
                    <a:pt x="30465" y="28364"/>
                  </a:moveTo>
                  <a:cubicBezTo>
                    <a:pt x="33638" y="28364"/>
                    <a:pt x="36811" y="30439"/>
                    <a:pt x="36854" y="34593"/>
                  </a:cubicBezTo>
                  <a:lnTo>
                    <a:pt x="36854" y="34593"/>
                  </a:lnTo>
                  <a:cubicBezTo>
                    <a:pt x="36384" y="34494"/>
                    <a:pt x="35912" y="34445"/>
                    <a:pt x="35443" y="34445"/>
                  </a:cubicBezTo>
                  <a:cubicBezTo>
                    <a:pt x="33580" y="34445"/>
                    <a:pt x="31775" y="35212"/>
                    <a:pt x="30483" y="36604"/>
                  </a:cubicBezTo>
                  <a:cubicBezTo>
                    <a:pt x="29201" y="35224"/>
                    <a:pt x="27409" y="34445"/>
                    <a:pt x="25528" y="34445"/>
                  </a:cubicBezTo>
                  <a:cubicBezTo>
                    <a:pt x="25044" y="34445"/>
                    <a:pt x="24560" y="34498"/>
                    <a:pt x="24085" y="34597"/>
                  </a:cubicBezTo>
                  <a:cubicBezTo>
                    <a:pt x="24116" y="30443"/>
                    <a:pt x="27290" y="28364"/>
                    <a:pt x="30465" y="28364"/>
                  </a:cubicBezTo>
                  <a:close/>
                  <a:moveTo>
                    <a:pt x="119327" y="34515"/>
                  </a:moveTo>
                  <a:cubicBezTo>
                    <a:pt x="121267" y="34515"/>
                    <a:pt x="123141" y="35318"/>
                    <a:pt x="124478" y="36765"/>
                  </a:cubicBezTo>
                  <a:cubicBezTo>
                    <a:pt x="124458" y="36765"/>
                    <a:pt x="124439" y="36765"/>
                    <a:pt x="124419" y="36765"/>
                  </a:cubicBezTo>
                  <a:cubicBezTo>
                    <a:pt x="122550" y="36765"/>
                    <a:pt x="120782" y="37604"/>
                    <a:pt x="119541" y="38907"/>
                  </a:cubicBezTo>
                  <a:cubicBezTo>
                    <a:pt x="119622" y="37312"/>
                    <a:pt x="119039" y="35816"/>
                    <a:pt x="118045" y="34633"/>
                  </a:cubicBezTo>
                  <a:cubicBezTo>
                    <a:pt x="118472" y="34554"/>
                    <a:pt x="118901" y="34515"/>
                    <a:pt x="119327" y="34515"/>
                  </a:cubicBezTo>
                  <a:close/>
                  <a:moveTo>
                    <a:pt x="129624" y="34515"/>
                  </a:moveTo>
                  <a:cubicBezTo>
                    <a:pt x="130049" y="34515"/>
                    <a:pt x="130477" y="34554"/>
                    <a:pt x="130903" y="34633"/>
                  </a:cubicBezTo>
                  <a:cubicBezTo>
                    <a:pt x="129908" y="35816"/>
                    <a:pt x="129326" y="37312"/>
                    <a:pt x="129415" y="38907"/>
                  </a:cubicBezTo>
                  <a:cubicBezTo>
                    <a:pt x="128165" y="37604"/>
                    <a:pt x="126397" y="36765"/>
                    <a:pt x="124537" y="36765"/>
                  </a:cubicBezTo>
                  <a:cubicBezTo>
                    <a:pt x="124517" y="36765"/>
                    <a:pt x="124498" y="36765"/>
                    <a:pt x="124478" y="36765"/>
                  </a:cubicBezTo>
                  <a:cubicBezTo>
                    <a:pt x="125815" y="35318"/>
                    <a:pt x="127689" y="34515"/>
                    <a:pt x="129624" y="34515"/>
                  </a:cubicBezTo>
                  <a:close/>
                  <a:moveTo>
                    <a:pt x="82770" y="34620"/>
                  </a:moveTo>
                  <a:cubicBezTo>
                    <a:pt x="83198" y="34620"/>
                    <a:pt x="83629" y="34660"/>
                    <a:pt x="84057" y="34740"/>
                  </a:cubicBezTo>
                  <a:cubicBezTo>
                    <a:pt x="83556" y="35341"/>
                    <a:pt x="83152" y="36031"/>
                    <a:pt x="82893" y="36765"/>
                  </a:cubicBezTo>
                  <a:lnTo>
                    <a:pt x="82875" y="36765"/>
                  </a:lnTo>
                  <a:cubicBezTo>
                    <a:pt x="82633" y="37473"/>
                    <a:pt x="82534" y="38208"/>
                    <a:pt x="82570" y="38952"/>
                  </a:cubicBezTo>
                  <a:cubicBezTo>
                    <a:pt x="81324" y="37644"/>
                    <a:pt x="79559" y="36810"/>
                    <a:pt x="77695" y="36810"/>
                  </a:cubicBezTo>
                  <a:cubicBezTo>
                    <a:pt x="79026" y="35399"/>
                    <a:pt x="80871" y="34620"/>
                    <a:pt x="82770" y="34620"/>
                  </a:cubicBezTo>
                  <a:close/>
                  <a:moveTo>
                    <a:pt x="95806" y="34620"/>
                  </a:moveTo>
                  <a:cubicBezTo>
                    <a:pt x="97710" y="34620"/>
                    <a:pt x="99556" y="35399"/>
                    <a:pt x="100894" y="36810"/>
                  </a:cubicBezTo>
                  <a:cubicBezTo>
                    <a:pt x="99021" y="36810"/>
                    <a:pt x="97256" y="37644"/>
                    <a:pt x="96011" y="38952"/>
                  </a:cubicBezTo>
                  <a:cubicBezTo>
                    <a:pt x="96047" y="38208"/>
                    <a:pt x="95948" y="37473"/>
                    <a:pt x="95706" y="36765"/>
                  </a:cubicBezTo>
                  <a:lnTo>
                    <a:pt x="95679" y="36765"/>
                  </a:lnTo>
                  <a:cubicBezTo>
                    <a:pt x="95419" y="36031"/>
                    <a:pt x="95025" y="35341"/>
                    <a:pt x="94514" y="34740"/>
                  </a:cubicBezTo>
                  <a:cubicBezTo>
                    <a:pt x="94944" y="34660"/>
                    <a:pt x="95377" y="34620"/>
                    <a:pt x="95806" y="34620"/>
                  </a:cubicBezTo>
                  <a:close/>
                  <a:moveTo>
                    <a:pt x="59142" y="34720"/>
                  </a:moveTo>
                  <a:cubicBezTo>
                    <a:pt x="59570" y="34720"/>
                    <a:pt x="60000" y="34759"/>
                    <a:pt x="60429" y="34839"/>
                  </a:cubicBezTo>
                  <a:cubicBezTo>
                    <a:pt x="59434" y="36022"/>
                    <a:pt x="58852" y="37518"/>
                    <a:pt x="58941" y="39113"/>
                  </a:cubicBezTo>
                  <a:cubicBezTo>
                    <a:pt x="57691" y="37810"/>
                    <a:pt x="55923" y="36971"/>
                    <a:pt x="54063" y="36971"/>
                  </a:cubicBezTo>
                  <a:cubicBezTo>
                    <a:pt x="54043" y="36971"/>
                    <a:pt x="54024" y="36971"/>
                    <a:pt x="54004" y="36972"/>
                  </a:cubicBezTo>
                  <a:cubicBezTo>
                    <a:pt x="53984" y="36971"/>
                    <a:pt x="53964" y="36971"/>
                    <a:pt x="53945" y="36971"/>
                  </a:cubicBezTo>
                  <a:cubicBezTo>
                    <a:pt x="52076" y="36971"/>
                    <a:pt x="50308" y="37810"/>
                    <a:pt x="49067" y="39113"/>
                  </a:cubicBezTo>
                  <a:cubicBezTo>
                    <a:pt x="49147" y="37518"/>
                    <a:pt x="48565" y="36022"/>
                    <a:pt x="47579" y="34839"/>
                  </a:cubicBezTo>
                  <a:cubicBezTo>
                    <a:pt x="48004" y="34760"/>
                    <a:pt x="48431" y="34721"/>
                    <a:pt x="48855" y="34721"/>
                  </a:cubicBezTo>
                  <a:cubicBezTo>
                    <a:pt x="50785" y="34721"/>
                    <a:pt x="52658" y="35523"/>
                    <a:pt x="53995" y="36963"/>
                  </a:cubicBezTo>
                  <a:lnTo>
                    <a:pt x="54004" y="36963"/>
                  </a:lnTo>
                  <a:cubicBezTo>
                    <a:pt x="55339" y="35517"/>
                    <a:pt x="57210" y="34720"/>
                    <a:pt x="59142" y="34720"/>
                  </a:cubicBezTo>
                  <a:close/>
                  <a:moveTo>
                    <a:pt x="12301" y="34821"/>
                  </a:moveTo>
                  <a:cubicBezTo>
                    <a:pt x="12724" y="34821"/>
                    <a:pt x="13150" y="34859"/>
                    <a:pt x="13574" y="34938"/>
                  </a:cubicBezTo>
                  <a:cubicBezTo>
                    <a:pt x="13063" y="35538"/>
                    <a:pt x="12669" y="36228"/>
                    <a:pt x="12409" y="36972"/>
                  </a:cubicBezTo>
                  <a:lnTo>
                    <a:pt x="12382" y="36972"/>
                  </a:lnTo>
                  <a:cubicBezTo>
                    <a:pt x="12141" y="37670"/>
                    <a:pt x="12042" y="38414"/>
                    <a:pt x="12087" y="39149"/>
                  </a:cubicBezTo>
                  <a:cubicBezTo>
                    <a:pt x="10841" y="37850"/>
                    <a:pt x="9076" y="37007"/>
                    <a:pt x="7212" y="37007"/>
                  </a:cubicBezTo>
                  <a:cubicBezTo>
                    <a:pt x="8547" y="35599"/>
                    <a:pt x="10392" y="34821"/>
                    <a:pt x="12301" y="34821"/>
                  </a:cubicBezTo>
                  <a:close/>
                  <a:moveTo>
                    <a:pt x="25305" y="34821"/>
                  </a:moveTo>
                  <a:cubicBezTo>
                    <a:pt x="27216" y="34821"/>
                    <a:pt x="29067" y="35599"/>
                    <a:pt x="30402" y="37007"/>
                  </a:cubicBezTo>
                  <a:cubicBezTo>
                    <a:pt x="28538" y="37007"/>
                    <a:pt x="26764" y="37841"/>
                    <a:pt x="25519" y="39149"/>
                  </a:cubicBezTo>
                  <a:cubicBezTo>
                    <a:pt x="25563" y="38414"/>
                    <a:pt x="25456" y="37670"/>
                    <a:pt x="25223" y="36972"/>
                  </a:cubicBezTo>
                  <a:lnTo>
                    <a:pt x="25196" y="36972"/>
                  </a:lnTo>
                  <a:cubicBezTo>
                    <a:pt x="24936" y="36228"/>
                    <a:pt x="24542" y="35538"/>
                    <a:pt x="24031" y="34938"/>
                  </a:cubicBezTo>
                  <a:cubicBezTo>
                    <a:pt x="24455" y="34859"/>
                    <a:pt x="24882" y="34821"/>
                    <a:pt x="25305" y="34821"/>
                  </a:cubicBezTo>
                  <a:close/>
                  <a:moveTo>
                    <a:pt x="106096" y="34617"/>
                  </a:moveTo>
                  <a:cubicBezTo>
                    <a:pt x="106559" y="34617"/>
                    <a:pt x="107026" y="34664"/>
                    <a:pt x="107489" y="34758"/>
                  </a:cubicBezTo>
                  <a:cubicBezTo>
                    <a:pt x="106495" y="35995"/>
                    <a:pt x="105948" y="37563"/>
                    <a:pt x="106127" y="39212"/>
                  </a:cubicBezTo>
                  <a:cubicBezTo>
                    <a:pt x="104873" y="37760"/>
                    <a:pt x="103000" y="36810"/>
                    <a:pt x="101011" y="36810"/>
                  </a:cubicBezTo>
                  <a:cubicBezTo>
                    <a:pt x="102344" y="35398"/>
                    <a:pt x="104192" y="34617"/>
                    <a:pt x="106096" y="34617"/>
                  </a:cubicBezTo>
                  <a:close/>
                  <a:moveTo>
                    <a:pt x="70794" y="30109"/>
                  </a:moveTo>
                  <a:cubicBezTo>
                    <a:pt x="71289" y="30109"/>
                    <a:pt x="71788" y="30161"/>
                    <a:pt x="72283" y="30269"/>
                  </a:cubicBezTo>
                  <a:cubicBezTo>
                    <a:pt x="71289" y="31524"/>
                    <a:pt x="70742" y="33110"/>
                    <a:pt x="70939" y="34785"/>
                  </a:cubicBezTo>
                  <a:lnTo>
                    <a:pt x="70957" y="34785"/>
                  </a:lnTo>
                  <a:cubicBezTo>
                    <a:pt x="71462" y="34672"/>
                    <a:pt x="71973" y="34617"/>
                    <a:pt x="72479" y="34617"/>
                  </a:cubicBezTo>
                  <a:cubicBezTo>
                    <a:pt x="74381" y="34617"/>
                    <a:pt x="76233" y="35395"/>
                    <a:pt x="77570" y="36810"/>
                  </a:cubicBezTo>
                  <a:cubicBezTo>
                    <a:pt x="75527" y="36810"/>
                    <a:pt x="73601" y="37814"/>
                    <a:pt x="72346" y="39337"/>
                  </a:cubicBezTo>
                  <a:cubicBezTo>
                    <a:pt x="72694" y="35639"/>
                    <a:pt x="69398" y="32366"/>
                    <a:pt x="65704" y="32366"/>
                  </a:cubicBezTo>
                  <a:cubicBezTo>
                    <a:pt x="65687" y="32366"/>
                    <a:pt x="65670" y="32366"/>
                    <a:pt x="65653" y="32366"/>
                  </a:cubicBezTo>
                  <a:lnTo>
                    <a:pt x="65653" y="32366"/>
                  </a:lnTo>
                  <a:cubicBezTo>
                    <a:pt x="66994" y="30911"/>
                    <a:pt x="68863" y="30109"/>
                    <a:pt x="70794" y="30109"/>
                  </a:cubicBezTo>
                  <a:close/>
                  <a:moveTo>
                    <a:pt x="35613" y="34809"/>
                  </a:moveTo>
                  <a:cubicBezTo>
                    <a:pt x="36073" y="34809"/>
                    <a:pt x="36537" y="34854"/>
                    <a:pt x="36997" y="34946"/>
                  </a:cubicBezTo>
                  <a:cubicBezTo>
                    <a:pt x="36013" y="36189"/>
                    <a:pt x="35458" y="37762"/>
                    <a:pt x="35634" y="39407"/>
                  </a:cubicBezTo>
                  <a:lnTo>
                    <a:pt x="35634" y="39407"/>
                  </a:lnTo>
                  <a:cubicBezTo>
                    <a:pt x="34388" y="37948"/>
                    <a:pt x="32507" y="36998"/>
                    <a:pt x="30519" y="36998"/>
                  </a:cubicBezTo>
                  <a:cubicBezTo>
                    <a:pt x="31861" y="35584"/>
                    <a:pt x="33709" y="34809"/>
                    <a:pt x="35613" y="34809"/>
                  </a:cubicBezTo>
                  <a:close/>
                  <a:moveTo>
                    <a:pt x="136132" y="32662"/>
                  </a:moveTo>
                  <a:cubicBezTo>
                    <a:pt x="139308" y="32662"/>
                    <a:pt x="142484" y="34740"/>
                    <a:pt x="142525" y="38898"/>
                  </a:cubicBezTo>
                  <a:cubicBezTo>
                    <a:pt x="142046" y="38793"/>
                    <a:pt x="141563" y="38742"/>
                    <a:pt x="141084" y="38742"/>
                  </a:cubicBezTo>
                  <a:cubicBezTo>
                    <a:pt x="139231" y="38742"/>
                    <a:pt x="137433" y="39508"/>
                    <a:pt x="136145" y="40896"/>
                  </a:cubicBezTo>
                  <a:cubicBezTo>
                    <a:pt x="134863" y="39525"/>
                    <a:pt x="133071" y="38737"/>
                    <a:pt x="131190" y="38737"/>
                  </a:cubicBezTo>
                  <a:cubicBezTo>
                    <a:pt x="130706" y="38737"/>
                    <a:pt x="130222" y="38791"/>
                    <a:pt x="129747" y="38898"/>
                  </a:cubicBezTo>
                  <a:cubicBezTo>
                    <a:pt x="129783" y="34740"/>
                    <a:pt x="132957" y="32662"/>
                    <a:pt x="136132" y="32662"/>
                  </a:cubicBezTo>
                  <a:close/>
                  <a:moveTo>
                    <a:pt x="112818" y="32662"/>
                  </a:moveTo>
                  <a:cubicBezTo>
                    <a:pt x="115995" y="32662"/>
                    <a:pt x="119174" y="34740"/>
                    <a:pt x="119218" y="38898"/>
                  </a:cubicBezTo>
                  <a:cubicBezTo>
                    <a:pt x="118738" y="38793"/>
                    <a:pt x="118254" y="38742"/>
                    <a:pt x="117774" y="38742"/>
                  </a:cubicBezTo>
                  <a:cubicBezTo>
                    <a:pt x="115916" y="38742"/>
                    <a:pt x="114117" y="39510"/>
                    <a:pt x="112821" y="40905"/>
                  </a:cubicBezTo>
                  <a:cubicBezTo>
                    <a:pt x="111548" y="39525"/>
                    <a:pt x="109756" y="38746"/>
                    <a:pt x="107874" y="38746"/>
                  </a:cubicBezTo>
                  <a:cubicBezTo>
                    <a:pt x="107391" y="38746"/>
                    <a:pt x="106907" y="38791"/>
                    <a:pt x="106432" y="38898"/>
                  </a:cubicBezTo>
                  <a:cubicBezTo>
                    <a:pt x="106468" y="34740"/>
                    <a:pt x="109642" y="32662"/>
                    <a:pt x="112818" y="32662"/>
                  </a:cubicBezTo>
                  <a:close/>
                  <a:moveTo>
                    <a:pt x="89290" y="32762"/>
                  </a:moveTo>
                  <a:cubicBezTo>
                    <a:pt x="91871" y="32762"/>
                    <a:pt x="94452" y="34136"/>
                    <a:pt x="95348" y="36882"/>
                  </a:cubicBezTo>
                  <a:lnTo>
                    <a:pt x="95375" y="36882"/>
                  </a:lnTo>
                  <a:cubicBezTo>
                    <a:pt x="95572" y="37545"/>
                    <a:pt x="95679" y="38235"/>
                    <a:pt x="95688" y="38934"/>
                  </a:cubicBezTo>
                  <a:cubicBezTo>
                    <a:pt x="95213" y="38832"/>
                    <a:pt x="94735" y="38782"/>
                    <a:pt x="94260" y="38782"/>
                  </a:cubicBezTo>
                  <a:cubicBezTo>
                    <a:pt x="92399" y="38782"/>
                    <a:pt x="90599" y="39549"/>
                    <a:pt x="89299" y="40941"/>
                  </a:cubicBezTo>
                  <a:cubicBezTo>
                    <a:pt x="88018" y="39561"/>
                    <a:pt x="86226" y="38782"/>
                    <a:pt x="84344" y="38782"/>
                  </a:cubicBezTo>
                  <a:cubicBezTo>
                    <a:pt x="83860" y="38782"/>
                    <a:pt x="83376" y="38835"/>
                    <a:pt x="82902" y="38934"/>
                  </a:cubicBezTo>
                  <a:cubicBezTo>
                    <a:pt x="82902" y="38235"/>
                    <a:pt x="83009" y="37545"/>
                    <a:pt x="83215" y="36882"/>
                  </a:cubicBezTo>
                  <a:lnTo>
                    <a:pt x="83233" y="36882"/>
                  </a:lnTo>
                  <a:cubicBezTo>
                    <a:pt x="84129" y="34136"/>
                    <a:pt x="86710" y="32762"/>
                    <a:pt x="89290" y="32762"/>
                  </a:cubicBezTo>
                  <a:close/>
                  <a:moveTo>
                    <a:pt x="42338" y="32863"/>
                  </a:moveTo>
                  <a:cubicBezTo>
                    <a:pt x="45512" y="32863"/>
                    <a:pt x="48684" y="34938"/>
                    <a:pt x="48726" y="39091"/>
                  </a:cubicBezTo>
                  <a:lnTo>
                    <a:pt x="48726" y="39091"/>
                  </a:lnTo>
                  <a:cubicBezTo>
                    <a:pt x="48257" y="38992"/>
                    <a:pt x="47785" y="38943"/>
                    <a:pt x="47316" y="38943"/>
                  </a:cubicBezTo>
                  <a:cubicBezTo>
                    <a:pt x="45455" y="38943"/>
                    <a:pt x="43655" y="39710"/>
                    <a:pt x="42355" y="41102"/>
                  </a:cubicBezTo>
                  <a:cubicBezTo>
                    <a:pt x="41081" y="39730"/>
                    <a:pt x="39293" y="38952"/>
                    <a:pt x="37414" y="38952"/>
                  </a:cubicBezTo>
                  <a:cubicBezTo>
                    <a:pt x="37404" y="38952"/>
                    <a:pt x="37393" y="38952"/>
                    <a:pt x="37382" y="38952"/>
                  </a:cubicBezTo>
                  <a:cubicBezTo>
                    <a:pt x="36898" y="38952"/>
                    <a:pt x="36415" y="38997"/>
                    <a:pt x="35940" y="39104"/>
                  </a:cubicBezTo>
                  <a:cubicBezTo>
                    <a:pt x="35980" y="34944"/>
                    <a:pt x="39160" y="32863"/>
                    <a:pt x="42338" y="32863"/>
                  </a:cubicBezTo>
                  <a:close/>
                  <a:moveTo>
                    <a:pt x="65648" y="32868"/>
                  </a:moveTo>
                  <a:cubicBezTo>
                    <a:pt x="68825" y="32868"/>
                    <a:pt x="72001" y="34946"/>
                    <a:pt x="72041" y="39104"/>
                  </a:cubicBezTo>
                  <a:cubicBezTo>
                    <a:pt x="71563" y="38999"/>
                    <a:pt x="71081" y="38948"/>
                    <a:pt x="70602" y="38948"/>
                  </a:cubicBezTo>
                  <a:cubicBezTo>
                    <a:pt x="68748" y="38948"/>
                    <a:pt x="66949" y="39716"/>
                    <a:pt x="65653" y="41111"/>
                  </a:cubicBezTo>
                  <a:cubicBezTo>
                    <a:pt x="64371" y="39731"/>
                    <a:pt x="62579" y="38952"/>
                    <a:pt x="60697" y="38952"/>
                  </a:cubicBezTo>
                  <a:cubicBezTo>
                    <a:pt x="60214" y="38952"/>
                    <a:pt x="59730" y="38997"/>
                    <a:pt x="59255" y="39104"/>
                  </a:cubicBezTo>
                  <a:cubicBezTo>
                    <a:pt x="59295" y="34946"/>
                    <a:pt x="62472" y="32868"/>
                    <a:pt x="65648" y="32868"/>
                  </a:cubicBezTo>
                  <a:close/>
                  <a:moveTo>
                    <a:pt x="18803" y="32968"/>
                  </a:moveTo>
                  <a:cubicBezTo>
                    <a:pt x="21386" y="32968"/>
                    <a:pt x="23968" y="34342"/>
                    <a:pt x="24864" y="37088"/>
                  </a:cubicBezTo>
                  <a:lnTo>
                    <a:pt x="24882" y="37088"/>
                  </a:lnTo>
                  <a:cubicBezTo>
                    <a:pt x="25088" y="37751"/>
                    <a:pt x="25196" y="38441"/>
                    <a:pt x="25196" y="39140"/>
                  </a:cubicBezTo>
                  <a:cubicBezTo>
                    <a:pt x="24723" y="39038"/>
                    <a:pt x="24246" y="38988"/>
                    <a:pt x="23772" y="38988"/>
                  </a:cubicBezTo>
                  <a:cubicBezTo>
                    <a:pt x="21913" y="38988"/>
                    <a:pt x="20107" y="39755"/>
                    <a:pt x="18807" y="41147"/>
                  </a:cubicBezTo>
                  <a:cubicBezTo>
                    <a:pt x="17526" y="39767"/>
                    <a:pt x="15734" y="38988"/>
                    <a:pt x="13852" y="38988"/>
                  </a:cubicBezTo>
                  <a:cubicBezTo>
                    <a:pt x="13368" y="38988"/>
                    <a:pt x="12884" y="39041"/>
                    <a:pt x="12409" y="39140"/>
                  </a:cubicBezTo>
                  <a:cubicBezTo>
                    <a:pt x="12409" y="38441"/>
                    <a:pt x="12517" y="37751"/>
                    <a:pt x="12723" y="37088"/>
                  </a:cubicBezTo>
                  <a:lnTo>
                    <a:pt x="12741" y="37088"/>
                  </a:lnTo>
                  <a:cubicBezTo>
                    <a:pt x="13637" y="34342"/>
                    <a:pt x="16220" y="32968"/>
                    <a:pt x="18803" y="32968"/>
                  </a:cubicBezTo>
                  <a:close/>
                  <a:moveTo>
                    <a:pt x="117968" y="39112"/>
                  </a:moveTo>
                  <a:cubicBezTo>
                    <a:pt x="118392" y="39112"/>
                    <a:pt x="118820" y="39151"/>
                    <a:pt x="119245" y="39230"/>
                  </a:cubicBezTo>
                  <a:cubicBezTo>
                    <a:pt x="118726" y="39848"/>
                    <a:pt x="118322" y="40565"/>
                    <a:pt x="118063" y="41326"/>
                  </a:cubicBezTo>
                  <a:lnTo>
                    <a:pt x="118063" y="41317"/>
                  </a:lnTo>
                  <a:lnTo>
                    <a:pt x="118054" y="41344"/>
                  </a:lnTo>
                  <a:cubicBezTo>
                    <a:pt x="118054" y="41353"/>
                    <a:pt x="118045" y="41362"/>
                    <a:pt x="118036" y="41380"/>
                  </a:cubicBezTo>
                  <a:cubicBezTo>
                    <a:pt x="117812" y="42061"/>
                    <a:pt x="117713" y="42787"/>
                    <a:pt x="117758" y="43504"/>
                  </a:cubicBezTo>
                  <a:cubicBezTo>
                    <a:pt x="116508" y="42200"/>
                    <a:pt x="114748" y="41362"/>
                    <a:pt x="112888" y="41362"/>
                  </a:cubicBezTo>
                  <a:cubicBezTo>
                    <a:pt x="112869" y="41362"/>
                    <a:pt x="112849" y="41362"/>
                    <a:pt x="112830" y="41362"/>
                  </a:cubicBezTo>
                  <a:cubicBezTo>
                    <a:pt x="114167" y="39915"/>
                    <a:pt x="116034" y="39112"/>
                    <a:pt x="117968" y="39112"/>
                  </a:cubicBezTo>
                  <a:close/>
                  <a:moveTo>
                    <a:pt x="130986" y="39112"/>
                  </a:moveTo>
                  <a:cubicBezTo>
                    <a:pt x="132916" y="39112"/>
                    <a:pt x="134791" y="39915"/>
                    <a:pt x="136136" y="41362"/>
                  </a:cubicBezTo>
                  <a:cubicBezTo>
                    <a:pt x="136116" y="41362"/>
                    <a:pt x="136096" y="41362"/>
                    <a:pt x="136077" y="41362"/>
                  </a:cubicBezTo>
                  <a:cubicBezTo>
                    <a:pt x="134208" y="41362"/>
                    <a:pt x="132440" y="42200"/>
                    <a:pt x="131199" y="43504"/>
                  </a:cubicBezTo>
                  <a:cubicBezTo>
                    <a:pt x="131234" y="42787"/>
                    <a:pt x="131136" y="42070"/>
                    <a:pt x="130912" y="41389"/>
                  </a:cubicBezTo>
                  <a:lnTo>
                    <a:pt x="130912" y="41380"/>
                  </a:lnTo>
                  <a:cubicBezTo>
                    <a:pt x="130912" y="41371"/>
                    <a:pt x="130903" y="41362"/>
                    <a:pt x="130903" y="41344"/>
                  </a:cubicBezTo>
                  <a:cubicBezTo>
                    <a:pt x="130894" y="41335"/>
                    <a:pt x="130903" y="41335"/>
                    <a:pt x="130894" y="41326"/>
                  </a:cubicBezTo>
                  <a:cubicBezTo>
                    <a:pt x="130625" y="40556"/>
                    <a:pt x="130231" y="39848"/>
                    <a:pt x="129711" y="39230"/>
                  </a:cubicBezTo>
                  <a:cubicBezTo>
                    <a:pt x="130135" y="39151"/>
                    <a:pt x="130562" y="39112"/>
                    <a:pt x="130986" y="39112"/>
                  </a:cubicBezTo>
                  <a:close/>
                  <a:moveTo>
                    <a:pt x="84143" y="39166"/>
                  </a:moveTo>
                  <a:cubicBezTo>
                    <a:pt x="86077" y="39166"/>
                    <a:pt x="87946" y="39968"/>
                    <a:pt x="89290" y="41416"/>
                  </a:cubicBezTo>
                  <a:cubicBezTo>
                    <a:pt x="89271" y="41416"/>
                    <a:pt x="89251" y="41416"/>
                    <a:pt x="89231" y="41416"/>
                  </a:cubicBezTo>
                  <a:cubicBezTo>
                    <a:pt x="87362" y="41416"/>
                    <a:pt x="85595" y="42254"/>
                    <a:pt x="84353" y="43557"/>
                  </a:cubicBezTo>
                  <a:cubicBezTo>
                    <a:pt x="84434" y="41963"/>
                    <a:pt x="83851" y="40457"/>
                    <a:pt x="82866" y="39283"/>
                  </a:cubicBezTo>
                  <a:cubicBezTo>
                    <a:pt x="83291" y="39204"/>
                    <a:pt x="83719" y="39166"/>
                    <a:pt x="84143" y="39166"/>
                  </a:cubicBezTo>
                  <a:close/>
                  <a:moveTo>
                    <a:pt x="94430" y="39165"/>
                  </a:moveTo>
                  <a:cubicBezTo>
                    <a:pt x="94857" y="39165"/>
                    <a:pt x="95287" y="39204"/>
                    <a:pt x="95715" y="39283"/>
                  </a:cubicBezTo>
                  <a:cubicBezTo>
                    <a:pt x="94720" y="40466"/>
                    <a:pt x="94138" y="41963"/>
                    <a:pt x="94228" y="43557"/>
                  </a:cubicBezTo>
                  <a:cubicBezTo>
                    <a:pt x="92977" y="42254"/>
                    <a:pt x="91218" y="41416"/>
                    <a:pt x="89350" y="41416"/>
                  </a:cubicBezTo>
                  <a:cubicBezTo>
                    <a:pt x="89330" y="41416"/>
                    <a:pt x="89310" y="41416"/>
                    <a:pt x="89290" y="41416"/>
                  </a:cubicBezTo>
                  <a:cubicBezTo>
                    <a:pt x="90626" y="39963"/>
                    <a:pt x="92497" y="39165"/>
                    <a:pt x="94430" y="39165"/>
                  </a:cubicBezTo>
                  <a:close/>
                  <a:moveTo>
                    <a:pt x="47493" y="39318"/>
                  </a:moveTo>
                  <a:cubicBezTo>
                    <a:pt x="47917" y="39318"/>
                    <a:pt x="48345" y="39357"/>
                    <a:pt x="48771" y="39436"/>
                  </a:cubicBezTo>
                  <a:cubicBezTo>
                    <a:pt x="48242" y="40054"/>
                    <a:pt x="47839" y="40762"/>
                    <a:pt x="47579" y="41523"/>
                  </a:cubicBezTo>
                  <a:cubicBezTo>
                    <a:pt x="47579" y="41532"/>
                    <a:pt x="47579" y="41532"/>
                    <a:pt x="47579" y="41541"/>
                  </a:cubicBezTo>
                  <a:lnTo>
                    <a:pt x="47561" y="41586"/>
                  </a:lnTo>
                  <a:cubicBezTo>
                    <a:pt x="47337" y="42267"/>
                    <a:pt x="47239" y="42984"/>
                    <a:pt x="47275" y="43710"/>
                  </a:cubicBezTo>
                  <a:cubicBezTo>
                    <a:pt x="46033" y="42406"/>
                    <a:pt x="44274" y="41568"/>
                    <a:pt x="42406" y="41568"/>
                  </a:cubicBezTo>
                  <a:cubicBezTo>
                    <a:pt x="42386" y="41568"/>
                    <a:pt x="42366" y="41568"/>
                    <a:pt x="42346" y="41568"/>
                  </a:cubicBezTo>
                  <a:cubicBezTo>
                    <a:pt x="43684" y="40121"/>
                    <a:pt x="45557" y="39318"/>
                    <a:pt x="47493" y="39318"/>
                  </a:cubicBezTo>
                  <a:close/>
                  <a:moveTo>
                    <a:pt x="60506" y="39318"/>
                  </a:moveTo>
                  <a:cubicBezTo>
                    <a:pt x="62442" y="39318"/>
                    <a:pt x="64315" y="40121"/>
                    <a:pt x="65653" y="41568"/>
                  </a:cubicBezTo>
                  <a:cubicBezTo>
                    <a:pt x="65633" y="41568"/>
                    <a:pt x="65613" y="41568"/>
                    <a:pt x="65593" y="41568"/>
                  </a:cubicBezTo>
                  <a:cubicBezTo>
                    <a:pt x="63724" y="41568"/>
                    <a:pt x="61965" y="42398"/>
                    <a:pt x="60715" y="43710"/>
                  </a:cubicBezTo>
                  <a:cubicBezTo>
                    <a:pt x="60751" y="42984"/>
                    <a:pt x="60662" y="42267"/>
                    <a:pt x="60438" y="41586"/>
                  </a:cubicBezTo>
                  <a:cubicBezTo>
                    <a:pt x="60438" y="41577"/>
                    <a:pt x="60429" y="41559"/>
                    <a:pt x="60420" y="41550"/>
                  </a:cubicBezTo>
                  <a:cubicBezTo>
                    <a:pt x="60420" y="41541"/>
                    <a:pt x="60420" y="41532"/>
                    <a:pt x="60411" y="41532"/>
                  </a:cubicBezTo>
                  <a:cubicBezTo>
                    <a:pt x="60151" y="40762"/>
                    <a:pt x="59748" y="40054"/>
                    <a:pt x="59228" y="39436"/>
                  </a:cubicBezTo>
                  <a:cubicBezTo>
                    <a:pt x="59654" y="39357"/>
                    <a:pt x="60082" y="39318"/>
                    <a:pt x="60506" y="39318"/>
                  </a:cubicBezTo>
                  <a:close/>
                  <a:moveTo>
                    <a:pt x="23963" y="39353"/>
                  </a:moveTo>
                  <a:cubicBezTo>
                    <a:pt x="24391" y="39353"/>
                    <a:pt x="24821" y="39392"/>
                    <a:pt x="25250" y="39472"/>
                  </a:cubicBezTo>
                  <a:cubicBezTo>
                    <a:pt x="24255" y="40654"/>
                    <a:pt x="23673" y="42151"/>
                    <a:pt x="23753" y="43746"/>
                  </a:cubicBezTo>
                  <a:cubicBezTo>
                    <a:pt x="22512" y="42442"/>
                    <a:pt x="20744" y="41604"/>
                    <a:pt x="18884" y="41604"/>
                  </a:cubicBezTo>
                  <a:cubicBezTo>
                    <a:pt x="18864" y="41604"/>
                    <a:pt x="18845" y="41604"/>
                    <a:pt x="18825" y="41604"/>
                  </a:cubicBezTo>
                  <a:cubicBezTo>
                    <a:pt x="18805" y="41604"/>
                    <a:pt x="18786" y="41604"/>
                    <a:pt x="18766" y="41604"/>
                  </a:cubicBezTo>
                  <a:cubicBezTo>
                    <a:pt x="16897" y="41604"/>
                    <a:pt x="15129" y="42442"/>
                    <a:pt x="13888" y="43746"/>
                  </a:cubicBezTo>
                  <a:cubicBezTo>
                    <a:pt x="13951" y="42160"/>
                    <a:pt x="13368" y="40663"/>
                    <a:pt x="12382" y="39480"/>
                  </a:cubicBezTo>
                  <a:lnTo>
                    <a:pt x="12391" y="39472"/>
                  </a:lnTo>
                  <a:cubicBezTo>
                    <a:pt x="12820" y="39392"/>
                    <a:pt x="13250" y="39353"/>
                    <a:pt x="13678" y="39353"/>
                  </a:cubicBezTo>
                  <a:cubicBezTo>
                    <a:pt x="15611" y="39353"/>
                    <a:pt x="17482" y="40150"/>
                    <a:pt x="18825" y="41595"/>
                  </a:cubicBezTo>
                  <a:cubicBezTo>
                    <a:pt x="20161" y="40150"/>
                    <a:pt x="22031" y="39353"/>
                    <a:pt x="23963" y="39353"/>
                  </a:cubicBezTo>
                  <a:close/>
                  <a:moveTo>
                    <a:pt x="107663" y="39105"/>
                  </a:moveTo>
                  <a:cubicBezTo>
                    <a:pt x="109597" y="39105"/>
                    <a:pt x="111471" y="39906"/>
                    <a:pt x="112812" y="41353"/>
                  </a:cubicBezTo>
                  <a:cubicBezTo>
                    <a:pt x="112793" y="41353"/>
                    <a:pt x="112774" y="41353"/>
                    <a:pt x="112756" y="41353"/>
                  </a:cubicBezTo>
                  <a:cubicBezTo>
                    <a:pt x="110769" y="41353"/>
                    <a:pt x="108902" y="42299"/>
                    <a:pt x="107650" y="43755"/>
                  </a:cubicBezTo>
                  <a:lnTo>
                    <a:pt x="107650" y="43755"/>
                  </a:lnTo>
                  <a:cubicBezTo>
                    <a:pt x="107803" y="42088"/>
                    <a:pt x="107211" y="40511"/>
                    <a:pt x="106172" y="39274"/>
                  </a:cubicBezTo>
                  <a:lnTo>
                    <a:pt x="106172" y="39265"/>
                  </a:lnTo>
                  <a:cubicBezTo>
                    <a:pt x="106668" y="39158"/>
                    <a:pt x="107167" y="39105"/>
                    <a:pt x="107663" y="39105"/>
                  </a:cubicBezTo>
                  <a:close/>
                  <a:moveTo>
                    <a:pt x="37187" y="39310"/>
                  </a:moveTo>
                  <a:cubicBezTo>
                    <a:pt x="39118" y="39310"/>
                    <a:pt x="40989" y="40106"/>
                    <a:pt x="42328" y="41559"/>
                  </a:cubicBezTo>
                  <a:cubicBezTo>
                    <a:pt x="42310" y="41559"/>
                    <a:pt x="42291" y="41559"/>
                    <a:pt x="42273" y="41559"/>
                  </a:cubicBezTo>
                  <a:cubicBezTo>
                    <a:pt x="40286" y="41559"/>
                    <a:pt x="38419" y="42505"/>
                    <a:pt x="37167" y="43952"/>
                  </a:cubicBezTo>
                  <a:cubicBezTo>
                    <a:pt x="37320" y="42294"/>
                    <a:pt x="36728" y="40708"/>
                    <a:pt x="35689" y="39480"/>
                  </a:cubicBezTo>
                  <a:lnTo>
                    <a:pt x="35689" y="39472"/>
                  </a:lnTo>
                  <a:cubicBezTo>
                    <a:pt x="36187" y="39363"/>
                    <a:pt x="36689" y="39310"/>
                    <a:pt x="37187" y="39310"/>
                  </a:cubicBezTo>
                  <a:close/>
                  <a:moveTo>
                    <a:pt x="124475" y="37261"/>
                  </a:moveTo>
                  <a:cubicBezTo>
                    <a:pt x="127048" y="37261"/>
                    <a:pt x="129621" y="38627"/>
                    <a:pt x="130527" y="41362"/>
                  </a:cubicBezTo>
                  <a:cubicBezTo>
                    <a:pt x="130751" y="42043"/>
                    <a:pt x="130867" y="42760"/>
                    <a:pt x="130867" y="43486"/>
                  </a:cubicBezTo>
                  <a:cubicBezTo>
                    <a:pt x="130392" y="43384"/>
                    <a:pt x="129914" y="43334"/>
                    <a:pt x="129439" y="43334"/>
                  </a:cubicBezTo>
                  <a:cubicBezTo>
                    <a:pt x="127578" y="43334"/>
                    <a:pt x="125778" y="44101"/>
                    <a:pt x="124478" y="45493"/>
                  </a:cubicBezTo>
                  <a:cubicBezTo>
                    <a:pt x="123206" y="44113"/>
                    <a:pt x="121405" y="43333"/>
                    <a:pt x="119532" y="43333"/>
                  </a:cubicBezTo>
                  <a:cubicBezTo>
                    <a:pt x="119039" y="43333"/>
                    <a:pt x="118555" y="43387"/>
                    <a:pt x="118089" y="43486"/>
                  </a:cubicBezTo>
                  <a:cubicBezTo>
                    <a:pt x="118089" y="42760"/>
                    <a:pt x="118197" y="42034"/>
                    <a:pt x="118430" y="41344"/>
                  </a:cubicBezTo>
                  <a:cubicBezTo>
                    <a:pt x="119339" y="38623"/>
                    <a:pt x="121907" y="37261"/>
                    <a:pt x="124475" y="37261"/>
                  </a:cubicBezTo>
                  <a:close/>
                  <a:moveTo>
                    <a:pt x="77632" y="37306"/>
                  </a:moveTo>
                  <a:cubicBezTo>
                    <a:pt x="80806" y="37306"/>
                    <a:pt x="83980" y="39382"/>
                    <a:pt x="84022" y="43538"/>
                  </a:cubicBezTo>
                  <a:lnTo>
                    <a:pt x="84022" y="43538"/>
                  </a:lnTo>
                  <a:cubicBezTo>
                    <a:pt x="83549" y="43437"/>
                    <a:pt x="83074" y="43388"/>
                    <a:pt x="82603" y="43388"/>
                  </a:cubicBezTo>
                  <a:cubicBezTo>
                    <a:pt x="80742" y="43388"/>
                    <a:pt x="78941" y="44154"/>
                    <a:pt x="77642" y="45547"/>
                  </a:cubicBezTo>
                  <a:cubicBezTo>
                    <a:pt x="76360" y="44167"/>
                    <a:pt x="74568" y="43387"/>
                    <a:pt x="72687" y="43387"/>
                  </a:cubicBezTo>
                  <a:cubicBezTo>
                    <a:pt x="72203" y="43387"/>
                    <a:pt x="71719" y="43441"/>
                    <a:pt x="71244" y="43540"/>
                  </a:cubicBezTo>
                  <a:cubicBezTo>
                    <a:pt x="71280" y="39385"/>
                    <a:pt x="74456" y="37306"/>
                    <a:pt x="77632" y="37306"/>
                  </a:cubicBezTo>
                  <a:close/>
                  <a:moveTo>
                    <a:pt x="100947" y="37306"/>
                  </a:moveTo>
                  <a:cubicBezTo>
                    <a:pt x="104122" y="37306"/>
                    <a:pt x="107296" y="39383"/>
                    <a:pt x="107337" y="43540"/>
                  </a:cubicBezTo>
                  <a:cubicBezTo>
                    <a:pt x="106864" y="43438"/>
                    <a:pt x="106386" y="43388"/>
                    <a:pt x="105913" y="43388"/>
                  </a:cubicBezTo>
                  <a:cubicBezTo>
                    <a:pt x="104054" y="43388"/>
                    <a:pt x="102249" y="44154"/>
                    <a:pt x="100957" y="45547"/>
                  </a:cubicBezTo>
                  <a:cubicBezTo>
                    <a:pt x="99676" y="44167"/>
                    <a:pt x="97883" y="43387"/>
                    <a:pt x="96002" y="43387"/>
                  </a:cubicBezTo>
                  <a:cubicBezTo>
                    <a:pt x="95518" y="43387"/>
                    <a:pt x="95034" y="43441"/>
                    <a:pt x="94559" y="43540"/>
                  </a:cubicBezTo>
                  <a:cubicBezTo>
                    <a:pt x="94595" y="39385"/>
                    <a:pt x="97771" y="37306"/>
                    <a:pt x="100947" y="37306"/>
                  </a:cubicBezTo>
                  <a:close/>
                  <a:moveTo>
                    <a:pt x="54009" y="37465"/>
                  </a:moveTo>
                  <a:cubicBezTo>
                    <a:pt x="56582" y="37465"/>
                    <a:pt x="59156" y="38830"/>
                    <a:pt x="60061" y="41559"/>
                  </a:cubicBezTo>
                  <a:cubicBezTo>
                    <a:pt x="60285" y="42249"/>
                    <a:pt x="60393" y="42966"/>
                    <a:pt x="60393" y="43692"/>
                  </a:cubicBezTo>
                  <a:cubicBezTo>
                    <a:pt x="59920" y="43590"/>
                    <a:pt x="59442" y="43540"/>
                    <a:pt x="58969" y="43540"/>
                  </a:cubicBezTo>
                  <a:cubicBezTo>
                    <a:pt x="57110" y="43540"/>
                    <a:pt x="55305" y="44307"/>
                    <a:pt x="54013" y="45699"/>
                  </a:cubicBezTo>
                  <a:cubicBezTo>
                    <a:pt x="52739" y="44318"/>
                    <a:pt x="50951" y="43539"/>
                    <a:pt x="49072" y="43539"/>
                  </a:cubicBezTo>
                  <a:cubicBezTo>
                    <a:pt x="49061" y="43539"/>
                    <a:pt x="49051" y="43540"/>
                    <a:pt x="49040" y="43540"/>
                  </a:cubicBezTo>
                  <a:cubicBezTo>
                    <a:pt x="48556" y="43540"/>
                    <a:pt x="48072" y="43593"/>
                    <a:pt x="47597" y="43692"/>
                  </a:cubicBezTo>
                  <a:cubicBezTo>
                    <a:pt x="47597" y="42966"/>
                    <a:pt x="47714" y="42249"/>
                    <a:pt x="47938" y="41559"/>
                  </a:cubicBezTo>
                  <a:lnTo>
                    <a:pt x="47956" y="41550"/>
                  </a:lnTo>
                  <a:cubicBezTo>
                    <a:pt x="48865" y="38827"/>
                    <a:pt x="51437" y="37465"/>
                    <a:pt x="54009" y="37465"/>
                  </a:cubicBezTo>
                  <a:close/>
                  <a:moveTo>
                    <a:pt x="7163" y="37500"/>
                  </a:moveTo>
                  <a:cubicBezTo>
                    <a:pt x="10339" y="37500"/>
                    <a:pt x="13516" y="39579"/>
                    <a:pt x="13556" y="43737"/>
                  </a:cubicBezTo>
                  <a:cubicBezTo>
                    <a:pt x="13079" y="43632"/>
                    <a:pt x="12598" y="43582"/>
                    <a:pt x="12120" y="43582"/>
                  </a:cubicBezTo>
                  <a:cubicBezTo>
                    <a:pt x="10263" y="43582"/>
                    <a:pt x="8460" y="44350"/>
                    <a:pt x="7163" y="45739"/>
                  </a:cubicBezTo>
                  <a:lnTo>
                    <a:pt x="7163" y="45739"/>
                  </a:lnTo>
                  <a:cubicBezTo>
                    <a:pt x="5882" y="44362"/>
                    <a:pt x="4092" y="43584"/>
                    <a:pt x="2212" y="43584"/>
                  </a:cubicBezTo>
                  <a:cubicBezTo>
                    <a:pt x="1728" y="43584"/>
                    <a:pt x="1245" y="43638"/>
                    <a:pt x="770" y="43737"/>
                  </a:cubicBezTo>
                  <a:cubicBezTo>
                    <a:pt x="810" y="39579"/>
                    <a:pt x="3987" y="37500"/>
                    <a:pt x="7163" y="37500"/>
                  </a:cubicBezTo>
                  <a:close/>
                  <a:moveTo>
                    <a:pt x="30463" y="37509"/>
                  </a:moveTo>
                  <a:cubicBezTo>
                    <a:pt x="33636" y="37509"/>
                    <a:pt x="36811" y="39587"/>
                    <a:pt x="36854" y="43742"/>
                  </a:cubicBezTo>
                  <a:lnTo>
                    <a:pt x="36854" y="43742"/>
                  </a:lnTo>
                  <a:cubicBezTo>
                    <a:pt x="36384" y="43642"/>
                    <a:pt x="35912" y="43594"/>
                    <a:pt x="35443" y="43594"/>
                  </a:cubicBezTo>
                  <a:cubicBezTo>
                    <a:pt x="33580" y="43594"/>
                    <a:pt x="31775" y="44360"/>
                    <a:pt x="30483" y="45753"/>
                  </a:cubicBezTo>
                  <a:cubicBezTo>
                    <a:pt x="29201" y="44373"/>
                    <a:pt x="27409" y="43593"/>
                    <a:pt x="25528" y="43593"/>
                  </a:cubicBezTo>
                  <a:cubicBezTo>
                    <a:pt x="25044" y="43593"/>
                    <a:pt x="24560" y="43638"/>
                    <a:pt x="24085" y="43746"/>
                  </a:cubicBezTo>
                  <a:cubicBezTo>
                    <a:pt x="24116" y="39588"/>
                    <a:pt x="27288" y="37509"/>
                    <a:pt x="30463" y="37509"/>
                  </a:cubicBezTo>
                  <a:close/>
                  <a:moveTo>
                    <a:pt x="119327" y="43718"/>
                  </a:moveTo>
                  <a:cubicBezTo>
                    <a:pt x="121267" y="43718"/>
                    <a:pt x="123141" y="44520"/>
                    <a:pt x="124478" y="45968"/>
                  </a:cubicBezTo>
                  <a:cubicBezTo>
                    <a:pt x="124458" y="45968"/>
                    <a:pt x="124439" y="45968"/>
                    <a:pt x="124419" y="45968"/>
                  </a:cubicBezTo>
                  <a:cubicBezTo>
                    <a:pt x="122550" y="45968"/>
                    <a:pt x="120782" y="46806"/>
                    <a:pt x="119541" y="48109"/>
                  </a:cubicBezTo>
                  <a:cubicBezTo>
                    <a:pt x="119622" y="46514"/>
                    <a:pt x="119039" y="45018"/>
                    <a:pt x="118045" y="43835"/>
                  </a:cubicBezTo>
                  <a:cubicBezTo>
                    <a:pt x="118472" y="43756"/>
                    <a:pt x="118901" y="43718"/>
                    <a:pt x="119327" y="43718"/>
                  </a:cubicBezTo>
                  <a:close/>
                  <a:moveTo>
                    <a:pt x="129624" y="43718"/>
                  </a:moveTo>
                  <a:cubicBezTo>
                    <a:pt x="130049" y="43718"/>
                    <a:pt x="130477" y="43756"/>
                    <a:pt x="130903" y="43835"/>
                  </a:cubicBezTo>
                  <a:cubicBezTo>
                    <a:pt x="129908" y="45018"/>
                    <a:pt x="129326" y="46523"/>
                    <a:pt x="129415" y="48109"/>
                  </a:cubicBezTo>
                  <a:cubicBezTo>
                    <a:pt x="128165" y="46806"/>
                    <a:pt x="126397" y="45968"/>
                    <a:pt x="124537" y="45968"/>
                  </a:cubicBezTo>
                  <a:cubicBezTo>
                    <a:pt x="124517" y="45968"/>
                    <a:pt x="124498" y="45968"/>
                    <a:pt x="124478" y="45968"/>
                  </a:cubicBezTo>
                  <a:cubicBezTo>
                    <a:pt x="125815" y="44520"/>
                    <a:pt x="127689" y="43718"/>
                    <a:pt x="129624" y="43718"/>
                  </a:cubicBezTo>
                  <a:close/>
                  <a:moveTo>
                    <a:pt x="82779" y="43762"/>
                  </a:moveTo>
                  <a:cubicBezTo>
                    <a:pt x="83204" y="43762"/>
                    <a:pt x="83632" y="43801"/>
                    <a:pt x="84057" y="43880"/>
                  </a:cubicBezTo>
                  <a:cubicBezTo>
                    <a:pt x="83063" y="45063"/>
                    <a:pt x="82480" y="46559"/>
                    <a:pt x="82561" y="48154"/>
                  </a:cubicBezTo>
                  <a:cubicBezTo>
                    <a:pt x="81320" y="46851"/>
                    <a:pt x="79552" y="46012"/>
                    <a:pt x="77683" y="46012"/>
                  </a:cubicBezTo>
                  <a:cubicBezTo>
                    <a:pt x="77666" y="46012"/>
                    <a:pt x="77650" y="46012"/>
                    <a:pt x="77633" y="46013"/>
                  </a:cubicBezTo>
                  <a:lnTo>
                    <a:pt x="77633" y="46013"/>
                  </a:lnTo>
                  <a:cubicBezTo>
                    <a:pt x="78970" y="44565"/>
                    <a:pt x="80844" y="43762"/>
                    <a:pt x="82779" y="43762"/>
                  </a:cubicBezTo>
                  <a:close/>
                  <a:moveTo>
                    <a:pt x="59124" y="43911"/>
                  </a:moveTo>
                  <a:cubicBezTo>
                    <a:pt x="59554" y="43911"/>
                    <a:pt x="59988" y="43951"/>
                    <a:pt x="60420" y="44032"/>
                  </a:cubicBezTo>
                  <a:cubicBezTo>
                    <a:pt x="59425" y="45224"/>
                    <a:pt x="58843" y="46721"/>
                    <a:pt x="58932" y="48316"/>
                  </a:cubicBezTo>
                  <a:lnTo>
                    <a:pt x="58923" y="48307"/>
                  </a:lnTo>
                  <a:cubicBezTo>
                    <a:pt x="57682" y="47003"/>
                    <a:pt x="55914" y="46165"/>
                    <a:pt x="54045" y="46165"/>
                  </a:cubicBezTo>
                  <a:cubicBezTo>
                    <a:pt x="54026" y="46165"/>
                    <a:pt x="54006" y="46165"/>
                    <a:pt x="53986" y="46165"/>
                  </a:cubicBezTo>
                  <a:cubicBezTo>
                    <a:pt x="53966" y="46165"/>
                    <a:pt x="53947" y="46165"/>
                    <a:pt x="53927" y="46165"/>
                  </a:cubicBezTo>
                  <a:cubicBezTo>
                    <a:pt x="52067" y="46165"/>
                    <a:pt x="50299" y="47003"/>
                    <a:pt x="49049" y="48307"/>
                  </a:cubicBezTo>
                  <a:cubicBezTo>
                    <a:pt x="49138" y="46712"/>
                    <a:pt x="48556" y="45206"/>
                    <a:pt x="47561" y="44032"/>
                  </a:cubicBezTo>
                  <a:cubicBezTo>
                    <a:pt x="47990" y="43953"/>
                    <a:pt x="48420" y="43914"/>
                    <a:pt x="48848" y="43914"/>
                  </a:cubicBezTo>
                  <a:cubicBezTo>
                    <a:pt x="50781" y="43914"/>
                    <a:pt x="52652" y="44711"/>
                    <a:pt x="53995" y="46156"/>
                  </a:cubicBezTo>
                  <a:cubicBezTo>
                    <a:pt x="55328" y="44713"/>
                    <a:pt x="57194" y="43911"/>
                    <a:pt x="59124" y="43911"/>
                  </a:cubicBezTo>
                  <a:close/>
                  <a:moveTo>
                    <a:pt x="25317" y="43968"/>
                  </a:moveTo>
                  <a:cubicBezTo>
                    <a:pt x="27250" y="43968"/>
                    <a:pt x="29122" y="44764"/>
                    <a:pt x="30465" y="46210"/>
                  </a:cubicBezTo>
                  <a:lnTo>
                    <a:pt x="30465" y="46210"/>
                  </a:lnTo>
                  <a:cubicBezTo>
                    <a:pt x="30462" y="46210"/>
                    <a:pt x="30459" y="46210"/>
                    <a:pt x="30456" y="46210"/>
                  </a:cubicBezTo>
                  <a:cubicBezTo>
                    <a:pt x="30446" y="46210"/>
                    <a:pt x="30436" y="46210"/>
                    <a:pt x="30426" y="46210"/>
                  </a:cubicBezTo>
                  <a:cubicBezTo>
                    <a:pt x="28546" y="46210"/>
                    <a:pt x="26775" y="47041"/>
                    <a:pt x="25519" y="48351"/>
                  </a:cubicBezTo>
                  <a:cubicBezTo>
                    <a:pt x="25608" y="46765"/>
                    <a:pt x="25026" y="45269"/>
                    <a:pt x="24031" y="44086"/>
                  </a:cubicBezTo>
                  <a:cubicBezTo>
                    <a:pt x="24460" y="44007"/>
                    <a:pt x="24890" y="43968"/>
                    <a:pt x="25317" y="43968"/>
                  </a:cubicBezTo>
                  <a:close/>
                  <a:moveTo>
                    <a:pt x="106094" y="43751"/>
                  </a:moveTo>
                  <a:cubicBezTo>
                    <a:pt x="106570" y="43751"/>
                    <a:pt x="107049" y="43799"/>
                    <a:pt x="107525" y="43898"/>
                  </a:cubicBezTo>
                  <a:cubicBezTo>
                    <a:pt x="106512" y="45161"/>
                    <a:pt x="105939" y="46747"/>
                    <a:pt x="106127" y="48423"/>
                  </a:cubicBezTo>
                  <a:lnTo>
                    <a:pt x="106118" y="48414"/>
                  </a:lnTo>
                  <a:cubicBezTo>
                    <a:pt x="104866" y="46958"/>
                    <a:pt x="102990" y="46012"/>
                    <a:pt x="100995" y="46012"/>
                  </a:cubicBezTo>
                  <a:cubicBezTo>
                    <a:pt x="100976" y="46012"/>
                    <a:pt x="100958" y="46013"/>
                    <a:pt x="100939" y="46013"/>
                  </a:cubicBezTo>
                  <a:cubicBezTo>
                    <a:pt x="100919" y="46012"/>
                    <a:pt x="100899" y="46012"/>
                    <a:pt x="100879" y="46012"/>
                  </a:cubicBezTo>
                  <a:cubicBezTo>
                    <a:pt x="99020" y="46012"/>
                    <a:pt x="97252" y="46842"/>
                    <a:pt x="96011" y="48154"/>
                  </a:cubicBezTo>
                  <a:cubicBezTo>
                    <a:pt x="96091" y="46559"/>
                    <a:pt x="95509" y="45054"/>
                    <a:pt x="94514" y="43880"/>
                  </a:cubicBezTo>
                  <a:cubicBezTo>
                    <a:pt x="94946" y="43798"/>
                    <a:pt x="95380" y="43758"/>
                    <a:pt x="95811" y="43758"/>
                  </a:cubicBezTo>
                  <a:cubicBezTo>
                    <a:pt x="97740" y="43758"/>
                    <a:pt x="99607" y="44561"/>
                    <a:pt x="100948" y="46004"/>
                  </a:cubicBezTo>
                  <a:cubicBezTo>
                    <a:pt x="102286" y="44551"/>
                    <a:pt x="104160" y="43751"/>
                    <a:pt x="106094" y="43751"/>
                  </a:cubicBezTo>
                  <a:close/>
                  <a:moveTo>
                    <a:pt x="70812" y="39306"/>
                  </a:moveTo>
                  <a:cubicBezTo>
                    <a:pt x="71289" y="39306"/>
                    <a:pt x="71770" y="39355"/>
                    <a:pt x="72248" y="39454"/>
                  </a:cubicBezTo>
                  <a:cubicBezTo>
                    <a:pt x="71271" y="40699"/>
                    <a:pt x="70742" y="42276"/>
                    <a:pt x="70939" y="43925"/>
                  </a:cubicBezTo>
                  <a:cubicBezTo>
                    <a:pt x="71449" y="43811"/>
                    <a:pt x="71962" y="43756"/>
                    <a:pt x="72472" y="43756"/>
                  </a:cubicBezTo>
                  <a:cubicBezTo>
                    <a:pt x="74409" y="43756"/>
                    <a:pt x="76285" y="44558"/>
                    <a:pt x="77633" y="46013"/>
                  </a:cubicBezTo>
                  <a:lnTo>
                    <a:pt x="77633" y="46013"/>
                  </a:lnTo>
                  <a:cubicBezTo>
                    <a:pt x="77630" y="46013"/>
                    <a:pt x="77627" y="46013"/>
                    <a:pt x="77624" y="46013"/>
                  </a:cubicBezTo>
                  <a:cubicBezTo>
                    <a:pt x="77606" y="46013"/>
                    <a:pt x="77588" y="46012"/>
                    <a:pt x="77570" y="46012"/>
                  </a:cubicBezTo>
                  <a:cubicBezTo>
                    <a:pt x="75529" y="46012"/>
                    <a:pt x="73598" y="47021"/>
                    <a:pt x="72346" y="48540"/>
                  </a:cubicBezTo>
                  <a:cubicBezTo>
                    <a:pt x="72703" y="44850"/>
                    <a:pt x="69416" y="41568"/>
                    <a:pt x="65713" y="41568"/>
                  </a:cubicBezTo>
                  <a:cubicBezTo>
                    <a:pt x="65693" y="41568"/>
                    <a:pt x="65673" y="41568"/>
                    <a:pt x="65653" y="41568"/>
                  </a:cubicBezTo>
                  <a:lnTo>
                    <a:pt x="65653" y="41559"/>
                  </a:lnTo>
                  <a:cubicBezTo>
                    <a:pt x="66997" y="40107"/>
                    <a:pt x="68873" y="39306"/>
                    <a:pt x="70812" y="39306"/>
                  </a:cubicBezTo>
                  <a:close/>
                  <a:moveTo>
                    <a:pt x="35618" y="43957"/>
                  </a:moveTo>
                  <a:cubicBezTo>
                    <a:pt x="36091" y="43957"/>
                    <a:pt x="36568" y="44006"/>
                    <a:pt x="37042" y="44104"/>
                  </a:cubicBezTo>
                  <a:cubicBezTo>
                    <a:pt x="36020" y="45350"/>
                    <a:pt x="35456" y="46945"/>
                    <a:pt x="35635" y="48620"/>
                  </a:cubicBezTo>
                  <a:cubicBezTo>
                    <a:pt x="34383" y="47164"/>
                    <a:pt x="32507" y="46210"/>
                    <a:pt x="30511" y="46210"/>
                  </a:cubicBezTo>
                  <a:cubicBezTo>
                    <a:pt x="30496" y="46210"/>
                    <a:pt x="30480" y="46210"/>
                    <a:pt x="30465" y="46210"/>
                  </a:cubicBezTo>
                  <a:lnTo>
                    <a:pt x="30465" y="46210"/>
                  </a:lnTo>
                  <a:cubicBezTo>
                    <a:pt x="31804" y="44762"/>
                    <a:pt x="33682" y="43957"/>
                    <a:pt x="35618" y="43957"/>
                  </a:cubicBezTo>
                  <a:close/>
                  <a:moveTo>
                    <a:pt x="112822" y="41864"/>
                  </a:moveTo>
                  <a:cubicBezTo>
                    <a:pt x="115997" y="41864"/>
                    <a:pt x="119174" y="43943"/>
                    <a:pt x="119218" y="48100"/>
                  </a:cubicBezTo>
                  <a:cubicBezTo>
                    <a:pt x="118743" y="47999"/>
                    <a:pt x="118265" y="47949"/>
                    <a:pt x="117790" y="47949"/>
                  </a:cubicBezTo>
                  <a:cubicBezTo>
                    <a:pt x="115926" y="47949"/>
                    <a:pt x="114120" y="48715"/>
                    <a:pt x="112821" y="50108"/>
                  </a:cubicBezTo>
                  <a:cubicBezTo>
                    <a:pt x="111548" y="48728"/>
                    <a:pt x="109756" y="47948"/>
                    <a:pt x="107874" y="47948"/>
                  </a:cubicBezTo>
                  <a:cubicBezTo>
                    <a:pt x="107391" y="47948"/>
                    <a:pt x="106907" y="48002"/>
                    <a:pt x="106432" y="48100"/>
                  </a:cubicBezTo>
                  <a:cubicBezTo>
                    <a:pt x="106472" y="43943"/>
                    <a:pt x="109646" y="41864"/>
                    <a:pt x="112822" y="41864"/>
                  </a:cubicBezTo>
                  <a:close/>
                  <a:moveTo>
                    <a:pt x="136132" y="41864"/>
                  </a:moveTo>
                  <a:cubicBezTo>
                    <a:pt x="139308" y="41864"/>
                    <a:pt x="142484" y="43943"/>
                    <a:pt x="142525" y="48100"/>
                  </a:cubicBezTo>
                  <a:cubicBezTo>
                    <a:pt x="142051" y="47999"/>
                    <a:pt x="141574" y="47949"/>
                    <a:pt x="141100" y="47949"/>
                  </a:cubicBezTo>
                  <a:cubicBezTo>
                    <a:pt x="139242" y="47949"/>
                    <a:pt x="137437" y="48715"/>
                    <a:pt x="136145" y="50108"/>
                  </a:cubicBezTo>
                  <a:cubicBezTo>
                    <a:pt x="134863" y="48728"/>
                    <a:pt x="133071" y="47948"/>
                    <a:pt x="131190" y="47948"/>
                  </a:cubicBezTo>
                  <a:cubicBezTo>
                    <a:pt x="130706" y="47948"/>
                    <a:pt x="130222" y="48002"/>
                    <a:pt x="129747" y="48100"/>
                  </a:cubicBezTo>
                  <a:cubicBezTo>
                    <a:pt x="129783" y="43943"/>
                    <a:pt x="132957" y="41864"/>
                    <a:pt x="136132" y="41864"/>
                  </a:cubicBezTo>
                  <a:close/>
                  <a:moveTo>
                    <a:pt x="89293" y="41912"/>
                  </a:moveTo>
                  <a:cubicBezTo>
                    <a:pt x="92468" y="41912"/>
                    <a:pt x="95642" y="43988"/>
                    <a:pt x="95679" y="48143"/>
                  </a:cubicBezTo>
                  <a:lnTo>
                    <a:pt x="95679" y="48143"/>
                  </a:lnTo>
                  <a:cubicBezTo>
                    <a:pt x="95207" y="48043"/>
                    <a:pt x="94732" y="47994"/>
                    <a:pt x="94260" y="47994"/>
                  </a:cubicBezTo>
                  <a:cubicBezTo>
                    <a:pt x="92399" y="47994"/>
                    <a:pt x="90599" y="48760"/>
                    <a:pt x="89299" y="50152"/>
                  </a:cubicBezTo>
                  <a:cubicBezTo>
                    <a:pt x="88018" y="48773"/>
                    <a:pt x="86226" y="47993"/>
                    <a:pt x="84344" y="47993"/>
                  </a:cubicBezTo>
                  <a:cubicBezTo>
                    <a:pt x="83860" y="47993"/>
                    <a:pt x="83376" y="48047"/>
                    <a:pt x="82902" y="48145"/>
                  </a:cubicBezTo>
                  <a:cubicBezTo>
                    <a:pt x="82937" y="43991"/>
                    <a:pt x="86116" y="41912"/>
                    <a:pt x="89293" y="41912"/>
                  </a:cubicBezTo>
                  <a:close/>
                  <a:moveTo>
                    <a:pt x="42335" y="42067"/>
                  </a:moveTo>
                  <a:cubicBezTo>
                    <a:pt x="45509" y="42067"/>
                    <a:pt x="48681" y="44143"/>
                    <a:pt x="48726" y="48298"/>
                  </a:cubicBezTo>
                  <a:lnTo>
                    <a:pt x="48726" y="48298"/>
                  </a:lnTo>
                  <a:cubicBezTo>
                    <a:pt x="48251" y="48196"/>
                    <a:pt x="47772" y="48146"/>
                    <a:pt x="47298" y="48146"/>
                  </a:cubicBezTo>
                  <a:cubicBezTo>
                    <a:pt x="45434" y="48146"/>
                    <a:pt x="43630" y="48912"/>
                    <a:pt x="42337" y="50305"/>
                  </a:cubicBezTo>
                  <a:cubicBezTo>
                    <a:pt x="41056" y="48925"/>
                    <a:pt x="39264" y="48145"/>
                    <a:pt x="37382" y="48145"/>
                  </a:cubicBezTo>
                  <a:cubicBezTo>
                    <a:pt x="36898" y="48145"/>
                    <a:pt x="36415" y="48199"/>
                    <a:pt x="35940" y="48307"/>
                  </a:cubicBezTo>
                  <a:cubicBezTo>
                    <a:pt x="35980" y="44148"/>
                    <a:pt x="39158" y="42067"/>
                    <a:pt x="42335" y="42067"/>
                  </a:cubicBezTo>
                  <a:close/>
                  <a:moveTo>
                    <a:pt x="65651" y="42067"/>
                  </a:moveTo>
                  <a:cubicBezTo>
                    <a:pt x="68826" y="42067"/>
                    <a:pt x="72001" y="44146"/>
                    <a:pt x="72041" y="48307"/>
                  </a:cubicBezTo>
                  <a:cubicBezTo>
                    <a:pt x="71563" y="48202"/>
                    <a:pt x="71080" y="48150"/>
                    <a:pt x="70601" y="48150"/>
                  </a:cubicBezTo>
                  <a:cubicBezTo>
                    <a:pt x="68748" y="48150"/>
                    <a:pt x="66948" y="48916"/>
                    <a:pt x="65653" y="50305"/>
                  </a:cubicBezTo>
                  <a:cubicBezTo>
                    <a:pt x="64371" y="48934"/>
                    <a:pt x="62579" y="48145"/>
                    <a:pt x="60697" y="48145"/>
                  </a:cubicBezTo>
                  <a:cubicBezTo>
                    <a:pt x="60214" y="48145"/>
                    <a:pt x="59730" y="48199"/>
                    <a:pt x="59255" y="48307"/>
                  </a:cubicBezTo>
                  <a:cubicBezTo>
                    <a:pt x="59295" y="44148"/>
                    <a:pt x="62473" y="42067"/>
                    <a:pt x="65651" y="42067"/>
                  </a:cubicBezTo>
                  <a:close/>
                  <a:moveTo>
                    <a:pt x="18806" y="42117"/>
                  </a:moveTo>
                  <a:cubicBezTo>
                    <a:pt x="21981" y="42117"/>
                    <a:pt x="25156" y="44198"/>
                    <a:pt x="25196" y="48360"/>
                  </a:cubicBezTo>
                  <a:cubicBezTo>
                    <a:pt x="24717" y="48255"/>
                    <a:pt x="24234" y="48204"/>
                    <a:pt x="23755" y="48204"/>
                  </a:cubicBezTo>
                  <a:cubicBezTo>
                    <a:pt x="21902" y="48204"/>
                    <a:pt x="20103" y="48970"/>
                    <a:pt x="18807" y="50359"/>
                  </a:cubicBezTo>
                  <a:cubicBezTo>
                    <a:pt x="17526" y="48988"/>
                    <a:pt x="15734" y="48199"/>
                    <a:pt x="13852" y="48199"/>
                  </a:cubicBezTo>
                  <a:cubicBezTo>
                    <a:pt x="13368" y="48199"/>
                    <a:pt x="12884" y="48253"/>
                    <a:pt x="12409" y="48360"/>
                  </a:cubicBezTo>
                  <a:cubicBezTo>
                    <a:pt x="12454" y="44198"/>
                    <a:pt x="15631" y="42117"/>
                    <a:pt x="18806" y="42117"/>
                  </a:cubicBezTo>
                  <a:close/>
                  <a:moveTo>
                    <a:pt x="117967" y="48323"/>
                  </a:moveTo>
                  <a:cubicBezTo>
                    <a:pt x="118392" y="48323"/>
                    <a:pt x="118820" y="48362"/>
                    <a:pt x="119245" y="48441"/>
                  </a:cubicBezTo>
                  <a:cubicBezTo>
                    <a:pt x="118253" y="49621"/>
                    <a:pt x="117671" y="51114"/>
                    <a:pt x="117757" y="52706"/>
                  </a:cubicBezTo>
                  <a:lnTo>
                    <a:pt x="117757" y="52706"/>
                  </a:lnTo>
                  <a:cubicBezTo>
                    <a:pt x="116507" y="51403"/>
                    <a:pt x="114740" y="50573"/>
                    <a:pt x="112880" y="50573"/>
                  </a:cubicBezTo>
                  <a:cubicBezTo>
                    <a:pt x="112860" y="50573"/>
                    <a:pt x="112840" y="50573"/>
                    <a:pt x="112821" y="50574"/>
                  </a:cubicBezTo>
                  <a:cubicBezTo>
                    <a:pt x="114158" y="49126"/>
                    <a:pt x="116031" y="48323"/>
                    <a:pt x="117967" y="48323"/>
                  </a:cubicBezTo>
                  <a:close/>
                  <a:moveTo>
                    <a:pt x="130990" y="48323"/>
                  </a:moveTo>
                  <a:cubicBezTo>
                    <a:pt x="132925" y="48323"/>
                    <a:pt x="134799" y="49126"/>
                    <a:pt x="136136" y="50574"/>
                  </a:cubicBezTo>
                  <a:cubicBezTo>
                    <a:pt x="136116" y="50573"/>
                    <a:pt x="136096" y="50573"/>
                    <a:pt x="136077" y="50573"/>
                  </a:cubicBezTo>
                  <a:cubicBezTo>
                    <a:pt x="134208" y="50573"/>
                    <a:pt x="132440" y="51412"/>
                    <a:pt x="131199" y="52715"/>
                  </a:cubicBezTo>
                  <a:cubicBezTo>
                    <a:pt x="131279" y="51120"/>
                    <a:pt x="130697" y="49624"/>
                    <a:pt x="129711" y="48441"/>
                  </a:cubicBezTo>
                  <a:cubicBezTo>
                    <a:pt x="130137" y="48362"/>
                    <a:pt x="130565" y="48323"/>
                    <a:pt x="130990" y="48323"/>
                  </a:cubicBezTo>
                  <a:close/>
                  <a:moveTo>
                    <a:pt x="94437" y="48359"/>
                  </a:moveTo>
                  <a:cubicBezTo>
                    <a:pt x="94862" y="48359"/>
                    <a:pt x="95289" y="48398"/>
                    <a:pt x="95715" y="48477"/>
                  </a:cubicBezTo>
                  <a:cubicBezTo>
                    <a:pt x="94722" y="49666"/>
                    <a:pt x="94140" y="51168"/>
                    <a:pt x="94227" y="52750"/>
                  </a:cubicBezTo>
                  <a:lnTo>
                    <a:pt x="94227" y="52750"/>
                  </a:lnTo>
                  <a:cubicBezTo>
                    <a:pt x="92986" y="51447"/>
                    <a:pt x="91219" y="50618"/>
                    <a:pt x="89350" y="50618"/>
                  </a:cubicBezTo>
                  <a:cubicBezTo>
                    <a:pt x="89330" y="50618"/>
                    <a:pt x="89310" y="50618"/>
                    <a:pt x="89290" y="50618"/>
                  </a:cubicBezTo>
                  <a:cubicBezTo>
                    <a:pt x="89270" y="50618"/>
                    <a:pt x="89250" y="50618"/>
                    <a:pt x="89231" y="50618"/>
                  </a:cubicBezTo>
                  <a:cubicBezTo>
                    <a:pt x="87362" y="50618"/>
                    <a:pt x="85603" y="51448"/>
                    <a:pt x="84353" y="52751"/>
                  </a:cubicBezTo>
                  <a:cubicBezTo>
                    <a:pt x="84443" y="51165"/>
                    <a:pt x="83860" y="49660"/>
                    <a:pt x="82866" y="48477"/>
                  </a:cubicBezTo>
                  <a:cubicBezTo>
                    <a:pt x="83291" y="48398"/>
                    <a:pt x="83719" y="48359"/>
                    <a:pt x="84144" y="48359"/>
                  </a:cubicBezTo>
                  <a:cubicBezTo>
                    <a:pt x="86080" y="48359"/>
                    <a:pt x="87955" y="49162"/>
                    <a:pt x="89299" y="50609"/>
                  </a:cubicBezTo>
                  <a:cubicBezTo>
                    <a:pt x="90637" y="49162"/>
                    <a:pt x="92504" y="48359"/>
                    <a:pt x="94437" y="48359"/>
                  </a:cubicBezTo>
                  <a:close/>
                  <a:moveTo>
                    <a:pt x="47485" y="48520"/>
                  </a:moveTo>
                  <a:cubicBezTo>
                    <a:pt x="47909" y="48520"/>
                    <a:pt x="48337" y="48559"/>
                    <a:pt x="48762" y="48638"/>
                  </a:cubicBezTo>
                  <a:cubicBezTo>
                    <a:pt x="47767" y="49821"/>
                    <a:pt x="47185" y="51326"/>
                    <a:pt x="47275" y="52912"/>
                  </a:cubicBezTo>
                  <a:cubicBezTo>
                    <a:pt x="46025" y="51609"/>
                    <a:pt x="44257" y="50779"/>
                    <a:pt x="42397" y="50779"/>
                  </a:cubicBezTo>
                  <a:cubicBezTo>
                    <a:pt x="42377" y="50779"/>
                    <a:pt x="42357" y="50779"/>
                    <a:pt x="42337" y="50780"/>
                  </a:cubicBezTo>
                  <a:cubicBezTo>
                    <a:pt x="43675" y="49325"/>
                    <a:pt x="45549" y="48520"/>
                    <a:pt x="47485" y="48520"/>
                  </a:cubicBezTo>
                  <a:close/>
                  <a:moveTo>
                    <a:pt x="60501" y="48529"/>
                  </a:moveTo>
                  <a:cubicBezTo>
                    <a:pt x="62439" y="48529"/>
                    <a:pt x="64308" y="49332"/>
                    <a:pt x="65653" y="50780"/>
                  </a:cubicBezTo>
                  <a:cubicBezTo>
                    <a:pt x="65633" y="50779"/>
                    <a:pt x="65613" y="50779"/>
                    <a:pt x="65593" y="50779"/>
                  </a:cubicBezTo>
                  <a:cubicBezTo>
                    <a:pt x="63725" y="50779"/>
                    <a:pt x="61957" y="51618"/>
                    <a:pt x="60715" y="52921"/>
                  </a:cubicBezTo>
                  <a:cubicBezTo>
                    <a:pt x="60796" y="51326"/>
                    <a:pt x="60214" y="49830"/>
                    <a:pt x="59219" y="48647"/>
                  </a:cubicBezTo>
                  <a:cubicBezTo>
                    <a:pt x="59646" y="48568"/>
                    <a:pt x="60075" y="48529"/>
                    <a:pt x="60501" y="48529"/>
                  </a:cubicBezTo>
                  <a:close/>
                  <a:moveTo>
                    <a:pt x="107662" y="48316"/>
                  </a:moveTo>
                  <a:cubicBezTo>
                    <a:pt x="109596" y="48316"/>
                    <a:pt x="111472" y="49118"/>
                    <a:pt x="112821" y="50574"/>
                  </a:cubicBezTo>
                  <a:cubicBezTo>
                    <a:pt x="112802" y="50573"/>
                    <a:pt x="112783" y="50573"/>
                    <a:pt x="112765" y="50573"/>
                  </a:cubicBezTo>
                  <a:cubicBezTo>
                    <a:pt x="110778" y="50573"/>
                    <a:pt x="108902" y="51519"/>
                    <a:pt x="107650" y="52966"/>
                  </a:cubicBezTo>
                  <a:lnTo>
                    <a:pt x="107650" y="52966"/>
                  </a:lnTo>
                  <a:cubicBezTo>
                    <a:pt x="107803" y="51290"/>
                    <a:pt x="107211" y="49713"/>
                    <a:pt x="106172" y="48477"/>
                  </a:cubicBezTo>
                  <a:cubicBezTo>
                    <a:pt x="106667" y="48369"/>
                    <a:pt x="107167" y="48316"/>
                    <a:pt x="107662" y="48316"/>
                  </a:cubicBezTo>
                  <a:close/>
                  <a:moveTo>
                    <a:pt x="13659" y="48573"/>
                  </a:moveTo>
                  <a:cubicBezTo>
                    <a:pt x="15592" y="48573"/>
                    <a:pt x="17464" y="49371"/>
                    <a:pt x="18807" y="50824"/>
                  </a:cubicBezTo>
                  <a:cubicBezTo>
                    <a:pt x="18787" y="50824"/>
                    <a:pt x="18768" y="50824"/>
                    <a:pt x="18748" y="50824"/>
                  </a:cubicBezTo>
                  <a:cubicBezTo>
                    <a:pt x="16879" y="50824"/>
                    <a:pt x="15111" y="51663"/>
                    <a:pt x="13870" y="52966"/>
                  </a:cubicBezTo>
                  <a:cubicBezTo>
                    <a:pt x="13951" y="51371"/>
                    <a:pt x="13368" y="49875"/>
                    <a:pt x="12374" y="48692"/>
                  </a:cubicBezTo>
                  <a:cubicBezTo>
                    <a:pt x="12802" y="48612"/>
                    <a:pt x="13232" y="48573"/>
                    <a:pt x="13659" y="48573"/>
                  </a:cubicBezTo>
                  <a:close/>
                  <a:moveTo>
                    <a:pt x="23953" y="48574"/>
                  </a:moveTo>
                  <a:cubicBezTo>
                    <a:pt x="24378" y="48574"/>
                    <a:pt x="24806" y="48613"/>
                    <a:pt x="25232" y="48692"/>
                  </a:cubicBezTo>
                  <a:cubicBezTo>
                    <a:pt x="24237" y="49875"/>
                    <a:pt x="23655" y="51371"/>
                    <a:pt x="23744" y="52966"/>
                  </a:cubicBezTo>
                  <a:cubicBezTo>
                    <a:pt x="22494" y="51663"/>
                    <a:pt x="20726" y="50824"/>
                    <a:pt x="18866" y="50824"/>
                  </a:cubicBezTo>
                  <a:cubicBezTo>
                    <a:pt x="18846" y="50824"/>
                    <a:pt x="18827" y="50824"/>
                    <a:pt x="18807" y="50824"/>
                  </a:cubicBezTo>
                  <a:cubicBezTo>
                    <a:pt x="20144" y="49377"/>
                    <a:pt x="22018" y="48574"/>
                    <a:pt x="23953" y="48574"/>
                  </a:cubicBezTo>
                  <a:close/>
                  <a:moveTo>
                    <a:pt x="37179" y="48522"/>
                  </a:moveTo>
                  <a:cubicBezTo>
                    <a:pt x="39113" y="48522"/>
                    <a:pt x="40989" y="49325"/>
                    <a:pt x="42337" y="50780"/>
                  </a:cubicBezTo>
                  <a:cubicBezTo>
                    <a:pt x="42319" y="50779"/>
                    <a:pt x="42300" y="50779"/>
                    <a:pt x="42282" y="50779"/>
                  </a:cubicBezTo>
                  <a:cubicBezTo>
                    <a:pt x="40295" y="50779"/>
                    <a:pt x="38419" y="51725"/>
                    <a:pt x="37167" y="53172"/>
                  </a:cubicBezTo>
                  <a:cubicBezTo>
                    <a:pt x="37320" y="51496"/>
                    <a:pt x="36728" y="49910"/>
                    <a:pt x="35689" y="48683"/>
                  </a:cubicBezTo>
                  <a:cubicBezTo>
                    <a:pt x="36184" y="48575"/>
                    <a:pt x="36683" y="48522"/>
                    <a:pt x="37179" y="48522"/>
                  </a:cubicBezTo>
                  <a:close/>
                  <a:moveTo>
                    <a:pt x="124475" y="46470"/>
                  </a:moveTo>
                  <a:cubicBezTo>
                    <a:pt x="127650" y="46470"/>
                    <a:pt x="130827" y="48548"/>
                    <a:pt x="130867" y="52706"/>
                  </a:cubicBezTo>
                  <a:cubicBezTo>
                    <a:pt x="130388" y="52601"/>
                    <a:pt x="129906" y="52550"/>
                    <a:pt x="129426" y="52550"/>
                  </a:cubicBezTo>
                  <a:cubicBezTo>
                    <a:pt x="127574" y="52550"/>
                    <a:pt x="125776" y="53316"/>
                    <a:pt x="124487" y="54704"/>
                  </a:cubicBezTo>
                  <a:cubicBezTo>
                    <a:pt x="123206" y="53333"/>
                    <a:pt x="121414" y="52545"/>
                    <a:pt x="119532" y="52545"/>
                  </a:cubicBezTo>
                  <a:cubicBezTo>
                    <a:pt x="119048" y="52545"/>
                    <a:pt x="118564" y="52599"/>
                    <a:pt x="118089" y="52706"/>
                  </a:cubicBezTo>
                  <a:cubicBezTo>
                    <a:pt x="118125" y="48548"/>
                    <a:pt x="121299" y="46470"/>
                    <a:pt x="124475" y="46470"/>
                  </a:cubicBezTo>
                  <a:close/>
                  <a:moveTo>
                    <a:pt x="77635" y="46519"/>
                  </a:moveTo>
                  <a:cubicBezTo>
                    <a:pt x="80808" y="46519"/>
                    <a:pt x="83981" y="48596"/>
                    <a:pt x="84022" y="52751"/>
                  </a:cubicBezTo>
                  <a:lnTo>
                    <a:pt x="84031" y="52760"/>
                  </a:lnTo>
                  <a:cubicBezTo>
                    <a:pt x="83550" y="52655"/>
                    <a:pt x="83066" y="52604"/>
                    <a:pt x="82586" y="52604"/>
                  </a:cubicBezTo>
                  <a:cubicBezTo>
                    <a:pt x="80731" y="52604"/>
                    <a:pt x="78937" y="53370"/>
                    <a:pt x="77642" y="54758"/>
                  </a:cubicBezTo>
                  <a:cubicBezTo>
                    <a:pt x="76360" y="53378"/>
                    <a:pt x="74568" y="52599"/>
                    <a:pt x="72696" y="52599"/>
                  </a:cubicBezTo>
                  <a:cubicBezTo>
                    <a:pt x="72203" y="52599"/>
                    <a:pt x="71719" y="52652"/>
                    <a:pt x="71244" y="52760"/>
                  </a:cubicBezTo>
                  <a:cubicBezTo>
                    <a:pt x="71280" y="48600"/>
                    <a:pt x="74457" y="46519"/>
                    <a:pt x="77635" y="46519"/>
                  </a:cubicBezTo>
                  <a:close/>
                  <a:moveTo>
                    <a:pt x="100946" y="46509"/>
                  </a:moveTo>
                  <a:cubicBezTo>
                    <a:pt x="104122" y="46509"/>
                    <a:pt x="107296" y="48585"/>
                    <a:pt x="107337" y="52742"/>
                  </a:cubicBezTo>
                  <a:cubicBezTo>
                    <a:pt x="106865" y="52641"/>
                    <a:pt x="106389" y="52591"/>
                    <a:pt x="105917" y="52591"/>
                  </a:cubicBezTo>
                  <a:cubicBezTo>
                    <a:pt x="104050" y="52591"/>
                    <a:pt x="102242" y="53364"/>
                    <a:pt x="100948" y="54758"/>
                  </a:cubicBezTo>
                  <a:lnTo>
                    <a:pt x="100948" y="54749"/>
                  </a:lnTo>
                  <a:cubicBezTo>
                    <a:pt x="99667" y="53369"/>
                    <a:pt x="97875" y="52590"/>
                    <a:pt x="95993" y="52590"/>
                  </a:cubicBezTo>
                  <a:cubicBezTo>
                    <a:pt x="95509" y="52590"/>
                    <a:pt x="95025" y="52643"/>
                    <a:pt x="94550" y="52742"/>
                  </a:cubicBezTo>
                  <a:cubicBezTo>
                    <a:pt x="94591" y="48588"/>
                    <a:pt x="97769" y="46509"/>
                    <a:pt x="100946" y="46509"/>
                  </a:cubicBezTo>
                  <a:close/>
                  <a:moveTo>
                    <a:pt x="53993" y="46670"/>
                  </a:moveTo>
                  <a:cubicBezTo>
                    <a:pt x="57169" y="46670"/>
                    <a:pt x="60344" y="48747"/>
                    <a:pt x="60384" y="52903"/>
                  </a:cubicBezTo>
                  <a:cubicBezTo>
                    <a:pt x="59911" y="52801"/>
                    <a:pt x="59433" y="52752"/>
                    <a:pt x="58960" y="52752"/>
                  </a:cubicBezTo>
                  <a:cubicBezTo>
                    <a:pt x="57101" y="52752"/>
                    <a:pt x="55295" y="53518"/>
                    <a:pt x="53995" y="54910"/>
                  </a:cubicBezTo>
                  <a:cubicBezTo>
                    <a:pt x="52714" y="53531"/>
                    <a:pt x="50922" y="52751"/>
                    <a:pt x="49040" y="52751"/>
                  </a:cubicBezTo>
                  <a:cubicBezTo>
                    <a:pt x="48556" y="52751"/>
                    <a:pt x="48072" y="52805"/>
                    <a:pt x="47597" y="52903"/>
                  </a:cubicBezTo>
                  <a:cubicBezTo>
                    <a:pt x="47638" y="48749"/>
                    <a:pt x="50816" y="46670"/>
                    <a:pt x="53993" y="46670"/>
                  </a:cubicBezTo>
                  <a:close/>
                  <a:moveTo>
                    <a:pt x="7145" y="46712"/>
                  </a:moveTo>
                  <a:cubicBezTo>
                    <a:pt x="10322" y="46712"/>
                    <a:pt x="13498" y="48790"/>
                    <a:pt x="13538" y="52948"/>
                  </a:cubicBezTo>
                  <a:cubicBezTo>
                    <a:pt x="13065" y="52846"/>
                    <a:pt x="12588" y="52796"/>
                    <a:pt x="12114" y="52796"/>
                  </a:cubicBezTo>
                  <a:cubicBezTo>
                    <a:pt x="10255" y="52796"/>
                    <a:pt x="8451" y="53563"/>
                    <a:pt x="7159" y="54955"/>
                  </a:cubicBezTo>
                  <a:cubicBezTo>
                    <a:pt x="5884" y="53583"/>
                    <a:pt x="4097" y="52805"/>
                    <a:pt x="2226" y="52805"/>
                  </a:cubicBezTo>
                  <a:cubicBezTo>
                    <a:pt x="2216" y="52805"/>
                    <a:pt x="2205" y="52805"/>
                    <a:pt x="2194" y="52805"/>
                  </a:cubicBezTo>
                  <a:lnTo>
                    <a:pt x="2194" y="52796"/>
                  </a:lnTo>
                  <a:cubicBezTo>
                    <a:pt x="1711" y="52796"/>
                    <a:pt x="1227" y="52850"/>
                    <a:pt x="752" y="52948"/>
                  </a:cubicBezTo>
                  <a:cubicBezTo>
                    <a:pt x="792" y="48790"/>
                    <a:pt x="3969" y="46712"/>
                    <a:pt x="7145" y="46712"/>
                  </a:cubicBezTo>
                  <a:close/>
                  <a:moveTo>
                    <a:pt x="30465" y="46717"/>
                  </a:moveTo>
                  <a:cubicBezTo>
                    <a:pt x="33637" y="46717"/>
                    <a:pt x="36811" y="48795"/>
                    <a:pt x="36854" y="52953"/>
                  </a:cubicBezTo>
                  <a:lnTo>
                    <a:pt x="36854" y="52953"/>
                  </a:lnTo>
                  <a:cubicBezTo>
                    <a:pt x="36379" y="52851"/>
                    <a:pt x="35901" y="52801"/>
                    <a:pt x="35426" y="52801"/>
                  </a:cubicBezTo>
                  <a:cubicBezTo>
                    <a:pt x="33569" y="52801"/>
                    <a:pt x="31771" y="53567"/>
                    <a:pt x="30483" y="54955"/>
                  </a:cubicBezTo>
                  <a:cubicBezTo>
                    <a:pt x="29201" y="53584"/>
                    <a:pt x="27409" y="52796"/>
                    <a:pt x="25528" y="52796"/>
                  </a:cubicBezTo>
                  <a:cubicBezTo>
                    <a:pt x="25044" y="52796"/>
                    <a:pt x="24560" y="52850"/>
                    <a:pt x="24085" y="52957"/>
                  </a:cubicBezTo>
                  <a:cubicBezTo>
                    <a:pt x="24116" y="48798"/>
                    <a:pt x="27290" y="46717"/>
                    <a:pt x="30465" y="46717"/>
                  </a:cubicBezTo>
                  <a:close/>
                  <a:moveTo>
                    <a:pt x="107865" y="57160"/>
                  </a:moveTo>
                  <a:cubicBezTo>
                    <a:pt x="107867" y="57160"/>
                    <a:pt x="107868" y="57160"/>
                    <a:pt x="107870" y="57160"/>
                  </a:cubicBezTo>
                  <a:lnTo>
                    <a:pt x="107870" y="57160"/>
                  </a:lnTo>
                  <a:cubicBezTo>
                    <a:pt x="107871" y="57160"/>
                    <a:pt x="107873" y="57160"/>
                    <a:pt x="107874" y="57160"/>
                  </a:cubicBezTo>
                  <a:close/>
                  <a:moveTo>
                    <a:pt x="129607" y="52925"/>
                  </a:moveTo>
                  <a:cubicBezTo>
                    <a:pt x="130037" y="52925"/>
                    <a:pt x="130471" y="52965"/>
                    <a:pt x="130903" y="53047"/>
                  </a:cubicBezTo>
                  <a:cubicBezTo>
                    <a:pt x="129908" y="54229"/>
                    <a:pt x="129326" y="55726"/>
                    <a:pt x="129415" y="57321"/>
                  </a:cubicBezTo>
                  <a:cubicBezTo>
                    <a:pt x="128165" y="56009"/>
                    <a:pt x="126406" y="55179"/>
                    <a:pt x="124538" y="55179"/>
                  </a:cubicBezTo>
                  <a:cubicBezTo>
                    <a:pt x="124518" y="55179"/>
                    <a:pt x="124498" y="55179"/>
                    <a:pt x="124478" y="55179"/>
                  </a:cubicBezTo>
                  <a:cubicBezTo>
                    <a:pt x="124458" y="55179"/>
                    <a:pt x="124438" y="55179"/>
                    <a:pt x="124418" y="55179"/>
                  </a:cubicBezTo>
                  <a:cubicBezTo>
                    <a:pt x="122550" y="55179"/>
                    <a:pt x="120782" y="56009"/>
                    <a:pt x="119541" y="57321"/>
                  </a:cubicBezTo>
                  <a:cubicBezTo>
                    <a:pt x="119622" y="55726"/>
                    <a:pt x="119039" y="54220"/>
                    <a:pt x="118045" y="53047"/>
                  </a:cubicBezTo>
                  <a:cubicBezTo>
                    <a:pt x="118478" y="52965"/>
                    <a:pt x="118913" y="52925"/>
                    <a:pt x="119344" y="52925"/>
                  </a:cubicBezTo>
                  <a:cubicBezTo>
                    <a:pt x="121276" y="52925"/>
                    <a:pt x="123138" y="53727"/>
                    <a:pt x="124478" y="55170"/>
                  </a:cubicBezTo>
                  <a:cubicBezTo>
                    <a:pt x="125811" y="53727"/>
                    <a:pt x="127678" y="52925"/>
                    <a:pt x="129607" y="52925"/>
                  </a:cubicBezTo>
                  <a:close/>
                  <a:moveTo>
                    <a:pt x="82780" y="52965"/>
                  </a:moveTo>
                  <a:cubicBezTo>
                    <a:pt x="83204" y="52965"/>
                    <a:pt x="83632" y="53003"/>
                    <a:pt x="84057" y="53082"/>
                  </a:cubicBezTo>
                  <a:cubicBezTo>
                    <a:pt x="83538" y="53701"/>
                    <a:pt x="83135" y="54409"/>
                    <a:pt x="82875" y="55170"/>
                  </a:cubicBezTo>
                  <a:cubicBezTo>
                    <a:pt x="82634" y="55866"/>
                    <a:pt x="82526" y="56607"/>
                    <a:pt x="82569" y="57347"/>
                  </a:cubicBezTo>
                  <a:lnTo>
                    <a:pt x="82569" y="57347"/>
                  </a:lnTo>
                  <a:cubicBezTo>
                    <a:pt x="81328" y="56053"/>
                    <a:pt x="79569" y="55215"/>
                    <a:pt x="77701" y="55215"/>
                  </a:cubicBezTo>
                  <a:cubicBezTo>
                    <a:pt x="77681" y="55215"/>
                    <a:pt x="77661" y="55215"/>
                    <a:pt x="77642" y="55215"/>
                  </a:cubicBezTo>
                  <a:cubicBezTo>
                    <a:pt x="78979" y="53768"/>
                    <a:pt x="80847" y="52965"/>
                    <a:pt x="82780" y="52965"/>
                  </a:cubicBezTo>
                  <a:close/>
                  <a:moveTo>
                    <a:pt x="95802" y="52974"/>
                  </a:moveTo>
                  <a:cubicBezTo>
                    <a:pt x="97735" y="52974"/>
                    <a:pt x="99602" y="53775"/>
                    <a:pt x="100939" y="55215"/>
                  </a:cubicBezTo>
                  <a:cubicBezTo>
                    <a:pt x="100919" y="55215"/>
                    <a:pt x="100900" y="55215"/>
                    <a:pt x="100880" y="55215"/>
                  </a:cubicBezTo>
                  <a:cubicBezTo>
                    <a:pt x="99020" y="55215"/>
                    <a:pt x="97252" y="56053"/>
                    <a:pt x="96011" y="57357"/>
                  </a:cubicBezTo>
                  <a:cubicBezTo>
                    <a:pt x="96047" y="56622"/>
                    <a:pt x="95948" y="55878"/>
                    <a:pt x="95706" y="55179"/>
                  </a:cubicBezTo>
                  <a:lnTo>
                    <a:pt x="95706" y="55170"/>
                  </a:lnTo>
                  <a:cubicBezTo>
                    <a:pt x="95446" y="54409"/>
                    <a:pt x="95043" y="53701"/>
                    <a:pt x="94523" y="53091"/>
                  </a:cubicBezTo>
                  <a:cubicBezTo>
                    <a:pt x="94949" y="53012"/>
                    <a:pt x="95377" y="52974"/>
                    <a:pt x="95802" y="52974"/>
                  </a:cubicBezTo>
                  <a:close/>
                  <a:moveTo>
                    <a:pt x="60697" y="57357"/>
                  </a:moveTo>
                  <a:cubicBezTo>
                    <a:pt x="60700" y="57357"/>
                    <a:pt x="60703" y="57357"/>
                    <a:pt x="60706" y="57357"/>
                  </a:cubicBezTo>
                  <a:lnTo>
                    <a:pt x="60706" y="57357"/>
                  </a:lnTo>
                  <a:cubicBezTo>
                    <a:pt x="60709" y="57357"/>
                    <a:pt x="60712" y="57357"/>
                    <a:pt x="60715" y="57357"/>
                  </a:cubicBezTo>
                  <a:close/>
                  <a:moveTo>
                    <a:pt x="48839" y="53117"/>
                  </a:moveTo>
                  <a:cubicBezTo>
                    <a:pt x="50775" y="53117"/>
                    <a:pt x="52650" y="53921"/>
                    <a:pt x="53995" y="55376"/>
                  </a:cubicBezTo>
                  <a:lnTo>
                    <a:pt x="53995" y="55376"/>
                  </a:lnTo>
                  <a:cubicBezTo>
                    <a:pt x="53992" y="55376"/>
                    <a:pt x="53989" y="55376"/>
                    <a:pt x="53986" y="55376"/>
                  </a:cubicBezTo>
                  <a:cubicBezTo>
                    <a:pt x="53966" y="55376"/>
                    <a:pt x="53946" y="55376"/>
                    <a:pt x="53927" y="55376"/>
                  </a:cubicBezTo>
                  <a:cubicBezTo>
                    <a:pt x="52067" y="55376"/>
                    <a:pt x="50299" y="56206"/>
                    <a:pt x="49049" y="57509"/>
                  </a:cubicBezTo>
                  <a:cubicBezTo>
                    <a:pt x="49138" y="55923"/>
                    <a:pt x="48556" y="54418"/>
                    <a:pt x="47561" y="53235"/>
                  </a:cubicBezTo>
                  <a:cubicBezTo>
                    <a:pt x="47987" y="53156"/>
                    <a:pt x="48414" y="53117"/>
                    <a:pt x="48839" y="53117"/>
                  </a:cubicBezTo>
                  <a:close/>
                  <a:moveTo>
                    <a:pt x="59142" y="53117"/>
                  </a:moveTo>
                  <a:cubicBezTo>
                    <a:pt x="59567" y="53117"/>
                    <a:pt x="59994" y="53156"/>
                    <a:pt x="60420" y="53235"/>
                  </a:cubicBezTo>
                  <a:cubicBezTo>
                    <a:pt x="59425" y="54427"/>
                    <a:pt x="58843" y="55932"/>
                    <a:pt x="58932" y="57518"/>
                  </a:cubicBezTo>
                  <a:lnTo>
                    <a:pt x="58923" y="57509"/>
                  </a:lnTo>
                  <a:cubicBezTo>
                    <a:pt x="57682" y="56206"/>
                    <a:pt x="55914" y="55376"/>
                    <a:pt x="54046" y="55376"/>
                  </a:cubicBezTo>
                  <a:cubicBezTo>
                    <a:pt x="54029" y="55376"/>
                    <a:pt x="54012" y="55376"/>
                    <a:pt x="53995" y="55376"/>
                  </a:cubicBezTo>
                  <a:lnTo>
                    <a:pt x="53995" y="55376"/>
                  </a:lnTo>
                  <a:cubicBezTo>
                    <a:pt x="55333" y="53921"/>
                    <a:pt x="57206" y="53117"/>
                    <a:pt x="59142" y="53117"/>
                  </a:cubicBezTo>
                  <a:close/>
                  <a:moveTo>
                    <a:pt x="25317" y="53179"/>
                  </a:moveTo>
                  <a:cubicBezTo>
                    <a:pt x="27247" y="53179"/>
                    <a:pt x="29113" y="53976"/>
                    <a:pt x="30456" y="55421"/>
                  </a:cubicBezTo>
                  <a:cubicBezTo>
                    <a:pt x="30436" y="55421"/>
                    <a:pt x="30416" y="55421"/>
                    <a:pt x="30397" y="55421"/>
                  </a:cubicBezTo>
                  <a:cubicBezTo>
                    <a:pt x="28528" y="55421"/>
                    <a:pt x="26769" y="56259"/>
                    <a:pt x="25528" y="57554"/>
                  </a:cubicBezTo>
                  <a:cubicBezTo>
                    <a:pt x="25563" y="56819"/>
                    <a:pt x="25456" y="56075"/>
                    <a:pt x="25223" y="55376"/>
                  </a:cubicBezTo>
                  <a:lnTo>
                    <a:pt x="25223" y="55385"/>
                  </a:lnTo>
                  <a:cubicBezTo>
                    <a:pt x="24963" y="54624"/>
                    <a:pt x="24560" y="53916"/>
                    <a:pt x="24031" y="53298"/>
                  </a:cubicBezTo>
                  <a:cubicBezTo>
                    <a:pt x="24460" y="53218"/>
                    <a:pt x="24890" y="53179"/>
                    <a:pt x="25317" y="53179"/>
                  </a:cubicBezTo>
                  <a:close/>
                  <a:moveTo>
                    <a:pt x="12293" y="53188"/>
                  </a:moveTo>
                  <a:cubicBezTo>
                    <a:pt x="12719" y="53188"/>
                    <a:pt x="13147" y="53227"/>
                    <a:pt x="13574" y="53307"/>
                  </a:cubicBezTo>
                  <a:cubicBezTo>
                    <a:pt x="13055" y="53925"/>
                    <a:pt x="12651" y="54624"/>
                    <a:pt x="12391" y="55385"/>
                  </a:cubicBezTo>
                  <a:cubicBezTo>
                    <a:pt x="12150" y="56084"/>
                    <a:pt x="12051" y="56819"/>
                    <a:pt x="12087" y="57554"/>
                  </a:cubicBezTo>
                  <a:lnTo>
                    <a:pt x="12087" y="57572"/>
                  </a:lnTo>
                  <a:cubicBezTo>
                    <a:pt x="10845" y="56268"/>
                    <a:pt x="9086" y="55430"/>
                    <a:pt x="7218" y="55430"/>
                  </a:cubicBezTo>
                  <a:cubicBezTo>
                    <a:pt x="7198" y="55430"/>
                    <a:pt x="7178" y="55430"/>
                    <a:pt x="7159" y="55430"/>
                  </a:cubicBezTo>
                  <a:cubicBezTo>
                    <a:pt x="8501" y="53985"/>
                    <a:pt x="10367" y="53188"/>
                    <a:pt x="12293" y="53188"/>
                  </a:cubicBezTo>
                  <a:close/>
                  <a:moveTo>
                    <a:pt x="106098" y="52962"/>
                  </a:moveTo>
                  <a:cubicBezTo>
                    <a:pt x="106573" y="52962"/>
                    <a:pt x="107051" y="53010"/>
                    <a:pt x="107525" y="53109"/>
                  </a:cubicBezTo>
                  <a:cubicBezTo>
                    <a:pt x="106514" y="54361"/>
                    <a:pt x="105950" y="55943"/>
                    <a:pt x="106117" y="57615"/>
                  </a:cubicBezTo>
                  <a:lnTo>
                    <a:pt x="106117" y="57615"/>
                  </a:lnTo>
                  <a:cubicBezTo>
                    <a:pt x="104869" y="56153"/>
                    <a:pt x="102981" y="55206"/>
                    <a:pt x="100985" y="55206"/>
                  </a:cubicBezTo>
                  <a:cubicBezTo>
                    <a:pt x="100976" y="55206"/>
                    <a:pt x="100966" y="55206"/>
                    <a:pt x="100957" y="55206"/>
                  </a:cubicBezTo>
                  <a:cubicBezTo>
                    <a:pt x="102302" y="53761"/>
                    <a:pt x="104171" y="52962"/>
                    <a:pt x="106098" y="52962"/>
                  </a:cubicBezTo>
                  <a:close/>
                  <a:moveTo>
                    <a:pt x="70812" y="48526"/>
                  </a:moveTo>
                  <a:cubicBezTo>
                    <a:pt x="71289" y="48526"/>
                    <a:pt x="71770" y="48575"/>
                    <a:pt x="72248" y="48674"/>
                  </a:cubicBezTo>
                  <a:cubicBezTo>
                    <a:pt x="71271" y="49928"/>
                    <a:pt x="70742" y="51496"/>
                    <a:pt x="70939" y="53145"/>
                  </a:cubicBezTo>
                  <a:cubicBezTo>
                    <a:pt x="71447" y="53031"/>
                    <a:pt x="71960" y="52976"/>
                    <a:pt x="72468" y="52976"/>
                  </a:cubicBezTo>
                  <a:cubicBezTo>
                    <a:pt x="74401" y="52976"/>
                    <a:pt x="76276" y="53777"/>
                    <a:pt x="77624" y="55224"/>
                  </a:cubicBezTo>
                  <a:cubicBezTo>
                    <a:pt x="77606" y="55224"/>
                    <a:pt x="77587" y="55224"/>
                    <a:pt x="77569" y="55224"/>
                  </a:cubicBezTo>
                  <a:cubicBezTo>
                    <a:pt x="75520" y="55224"/>
                    <a:pt x="73598" y="56223"/>
                    <a:pt x="72355" y="57751"/>
                  </a:cubicBezTo>
                  <a:cubicBezTo>
                    <a:pt x="72694" y="54052"/>
                    <a:pt x="69407" y="50779"/>
                    <a:pt x="65713" y="50779"/>
                  </a:cubicBezTo>
                  <a:cubicBezTo>
                    <a:pt x="65693" y="50779"/>
                    <a:pt x="65673" y="50779"/>
                    <a:pt x="65653" y="50780"/>
                  </a:cubicBezTo>
                  <a:cubicBezTo>
                    <a:pt x="66997" y="49327"/>
                    <a:pt x="68873" y="48526"/>
                    <a:pt x="70812" y="48526"/>
                  </a:cubicBezTo>
                  <a:close/>
                  <a:moveTo>
                    <a:pt x="35611" y="53168"/>
                  </a:moveTo>
                  <a:cubicBezTo>
                    <a:pt x="36086" y="53168"/>
                    <a:pt x="36566" y="53216"/>
                    <a:pt x="37042" y="53315"/>
                  </a:cubicBezTo>
                  <a:cubicBezTo>
                    <a:pt x="36031" y="54567"/>
                    <a:pt x="35458" y="56149"/>
                    <a:pt x="35634" y="57812"/>
                  </a:cubicBezTo>
                  <a:lnTo>
                    <a:pt x="35634" y="57812"/>
                  </a:lnTo>
                  <a:cubicBezTo>
                    <a:pt x="34382" y="56357"/>
                    <a:pt x="32515" y="55412"/>
                    <a:pt x="30530" y="55412"/>
                  </a:cubicBezTo>
                  <a:cubicBezTo>
                    <a:pt x="30511" y="55412"/>
                    <a:pt x="30492" y="55412"/>
                    <a:pt x="30474" y="55412"/>
                  </a:cubicBezTo>
                  <a:cubicBezTo>
                    <a:pt x="31811" y="53967"/>
                    <a:pt x="33679" y="53168"/>
                    <a:pt x="35611" y="53168"/>
                  </a:cubicBezTo>
                  <a:close/>
                  <a:moveTo>
                    <a:pt x="112818" y="51075"/>
                  </a:moveTo>
                  <a:cubicBezTo>
                    <a:pt x="115995" y="51075"/>
                    <a:pt x="119174" y="53154"/>
                    <a:pt x="119218" y="57312"/>
                  </a:cubicBezTo>
                  <a:cubicBezTo>
                    <a:pt x="118743" y="57210"/>
                    <a:pt x="118265" y="57160"/>
                    <a:pt x="117790" y="57160"/>
                  </a:cubicBezTo>
                  <a:cubicBezTo>
                    <a:pt x="115926" y="57160"/>
                    <a:pt x="114120" y="57927"/>
                    <a:pt x="112821" y="59319"/>
                  </a:cubicBezTo>
                  <a:cubicBezTo>
                    <a:pt x="111549" y="57940"/>
                    <a:pt x="109750" y="57161"/>
                    <a:pt x="107870" y="57160"/>
                  </a:cubicBezTo>
                  <a:lnTo>
                    <a:pt x="107870" y="57160"/>
                  </a:lnTo>
                  <a:cubicBezTo>
                    <a:pt x="107388" y="57160"/>
                    <a:pt x="106905" y="57214"/>
                    <a:pt x="106432" y="57312"/>
                  </a:cubicBezTo>
                  <a:cubicBezTo>
                    <a:pt x="106468" y="53154"/>
                    <a:pt x="109642" y="51075"/>
                    <a:pt x="112818" y="51075"/>
                  </a:cubicBezTo>
                  <a:close/>
                  <a:moveTo>
                    <a:pt x="136134" y="51090"/>
                  </a:moveTo>
                  <a:cubicBezTo>
                    <a:pt x="139310" y="51090"/>
                    <a:pt x="142484" y="53169"/>
                    <a:pt x="142525" y="57330"/>
                  </a:cubicBezTo>
                  <a:cubicBezTo>
                    <a:pt x="142043" y="57224"/>
                    <a:pt x="141557" y="57173"/>
                    <a:pt x="141075" y="57173"/>
                  </a:cubicBezTo>
                  <a:cubicBezTo>
                    <a:pt x="139225" y="57173"/>
                    <a:pt x="137430" y="57933"/>
                    <a:pt x="136136" y="59319"/>
                  </a:cubicBezTo>
                  <a:lnTo>
                    <a:pt x="136136" y="59328"/>
                  </a:lnTo>
                  <a:cubicBezTo>
                    <a:pt x="134854" y="57957"/>
                    <a:pt x="133062" y="57168"/>
                    <a:pt x="131181" y="57168"/>
                  </a:cubicBezTo>
                  <a:cubicBezTo>
                    <a:pt x="130697" y="57168"/>
                    <a:pt x="130213" y="57222"/>
                    <a:pt x="129738" y="57330"/>
                  </a:cubicBezTo>
                  <a:cubicBezTo>
                    <a:pt x="129778" y="53171"/>
                    <a:pt x="132957" y="51090"/>
                    <a:pt x="136134" y="51090"/>
                  </a:cubicBezTo>
                  <a:close/>
                  <a:moveTo>
                    <a:pt x="89294" y="51126"/>
                  </a:moveTo>
                  <a:cubicBezTo>
                    <a:pt x="91873" y="51126"/>
                    <a:pt x="94452" y="52497"/>
                    <a:pt x="95348" y="55242"/>
                  </a:cubicBezTo>
                  <a:cubicBezTo>
                    <a:pt x="95572" y="55923"/>
                    <a:pt x="95679" y="56631"/>
                    <a:pt x="95688" y="57348"/>
                  </a:cubicBezTo>
                  <a:cubicBezTo>
                    <a:pt x="95215" y="57246"/>
                    <a:pt x="94738" y="57196"/>
                    <a:pt x="94264" y="57196"/>
                  </a:cubicBezTo>
                  <a:cubicBezTo>
                    <a:pt x="92405" y="57196"/>
                    <a:pt x="90599" y="57962"/>
                    <a:pt x="89299" y="59355"/>
                  </a:cubicBezTo>
                  <a:cubicBezTo>
                    <a:pt x="88027" y="57975"/>
                    <a:pt x="86226" y="57195"/>
                    <a:pt x="84353" y="57195"/>
                  </a:cubicBezTo>
                  <a:cubicBezTo>
                    <a:pt x="83860" y="57195"/>
                    <a:pt x="83376" y="57249"/>
                    <a:pt x="82910" y="57348"/>
                  </a:cubicBezTo>
                  <a:cubicBezTo>
                    <a:pt x="82902" y="56631"/>
                    <a:pt x="83009" y="55923"/>
                    <a:pt x="83224" y="55242"/>
                  </a:cubicBezTo>
                  <a:lnTo>
                    <a:pt x="83233" y="55242"/>
                  </a:lnTo>
                  <a:cubicBezTo>
                    <a:pt x="84129" y="52499"/>
                    <a:pt x="86712" y="51126"/>
                    <a:pt x="89294" y="51126"/>
                  </a:cubicBezTo>
                  <a:close/>
                  <a:moveTo>
                    <a:pt x="42335" y="51276"/>
                  </a:moveTo>
                  <a:cubicBezTo>
                    <a:pt x="45511" y="51276"/>
                    <a:pt x="48686" y="53352"/>
                    <a:pt x="48726" y="57509"/>
                  </a:cubicBezTo>
                  <a:cubicBezTo>
                    <a:pt x="48253" y="57407"/>
                    <a:pt x="47776" y="57357"/>
                    <a:pt x="47302" y="57357"/>
                  </a:cubicBezTo>
                  <a:cubicBezTo>
                    <a:pt x="45443" y="57357"/>
                    <a:pt x="43639" y="58124"/>
                    <a:pt x="42346" y="59516"/>
                  </a:cubicBezTo>
                  <a:cubicBezTo>
                    <a:pt x="41065" y="58136"/>
                    <a:pt x="39264" y="57357"/>
                    <a:pt x="37382" y="57357"/>
                  </a:cubicBezTo>
                  <a:cubicBezTo>
                    <a:pt x="36898" y="57357"/>
                    <a:pt x="36415" y="57410"/>
                    <a:pt x="35940" y="57509"/>
                  </a:cubicBezTo>
                  <a:cubicBezTo>
                    <a:pt x="35980" y="53355"/>
                    <a:pt x="39158" y="51276"/>
                    <a:pt x="42335" y="51276"/>
                  </a:cubicBezTo>
                  <a:close/>
                  <a:moveTo>
                    <a:pt x="65660" y="51276"/>
                  </a:moveTo>
                  <a:cubicBezTo>
                    <a:pt x="68835" y="51276"/>
                    <a:pt x="72010" y="53352"/>
                    <a:pt x="72050" y="57509"/>
                  </a:cubicBezTo>
                  <a:cubicBezTo>
                    <a:pt x="71577" y="57407"/>
                    <a:pt x="71100" y="57357"/>
                    <a:pt x="70626" y="57357"/>
                  </a:cubicBezTo>
                  <a:cubicBezTo>
                    <a:pt x="68767" y="57357"/>
                    <a:pt x="66961" y="58124"/>
                    <a:pt x="65662" y="59516"/>
                  </a:cubicBezTo>
                  <a:cubicBezTo>
                    <a:pt x="64382" y="58138"/>
                    <a:pt x="62585" y="57359"/>
                    <a:pt x="60706" y="57357"/>
                  </a:cubicBezTo>
                  <a:lnTo>
                    <a:pt x="60706" y="57357"/>
                  </a:lnTo>
                  <a:cubicBezTo>
                    <a:pt x="60217" y="57357"/>
                    <a:pt x="59736" y="57411"/>
                    <a:pt x="59264" y="57509"/>
                  </a:cubicBezTo>
                  <a:cubicBezTo>
                    <a:pt x="59304" y="53355"/>
                    <a:pt x="62482" y="51276"/>
                    <a:pt x="65660" y="51276"/>
                  </a:cubicBezTo>
                  <a:close/>
                  <a:moveTo>
                    <a:pt x="18806" y="51334"/>
                  </a:moveTo>
                  <a:cubicBezTo>
                    <a:pt x="21388" y="51334"/>
                    <a:pt x="23969" y="52707"/>
                    <a:pt x="24864" y="55457"/>
                  </a:cubicBezTo>
                  <a:cubicBezTo>
                    <a:pt x="25079" y="56138"/>
                    <a:pt x="25196" y="56846"/>
                    <a:pt x="25205" y="57563"/>
                  </a:cubicBezTo>
                  <a:cubicBezTo>
                    <a:pt x="24724" y="57458"/>
                    <a:pt x="24240" y="57407"/>
                    <a:pt x="23760" y="57407"/>
                  </a:cubicBezTo>
                  <a:cubicBezTo>
                    <a:pt x="21902" y="57407"/>
                    <a:pt x="20103" y="58173"/>
                    <a:pt x="18807" y="59561"/>
                  </a:cubicBezTo>
                  <a:cubicBezTo>
                    <a:pt x="17535" y="58190"/>
                    <a:pt x="15734" y="57401"/>
                    <a:pt x="13861" y="57401"/>
                  </a:cubicBezTo>
                  <a:cubicBezTo>
                    <a:pt x="13377" y="57401"/>
                    <a:pt x="12884" y="57455"/>
                    <a:pt x="12418" y="57563"/>
                  </a:cubicBezTo>
                  <a:cubicBezTo>
                    <a:pt x="12418" y="56837"/>
                    <a:pt x="12526" y="56129"/>
                    <a:pt x="12741" y="55448"/>
                  </a:cubicBezTo>
                  <a:lnTo>
                    <a:pt x="12741" y="55457"/>
                  </a:lnTo>
                  <a:cubicBezTo>
                    <a:pt x="13637" y="52710"/>
                    <a:pt x="16222" y="51334"/>
                    <a:pt x="18806" y="51334"/>
                  </a:cubicBezTo>
                  <a:close/>
                  <a:moveTo>
                    <a:pt x="117967" y="57526"/>
                  </a:moveTo>
                  <a:cubicBezTo>
                    <a:pt x="118391" y="57526"/>
                    <a:pt x="118819" y="57564"/>
                    <a:pt x="119245" y="57643"/>
                  </a:cubicBezTo>
                  <a:cubicBezTo>
                    <a:pt x="118726" y="58253"/>
                    <a:pt x="118322" y="58961"/>
                    <a:pt x="118063" y="59722"/>
                  </a:cubicBezTo>
                  <a:cubicBezTo>
                    <a:pt x="117821" y="60430"/>
                    <a:pt x="117713" y="61165"/>
                    <a:pt x="117758" y="61909"/>
                  </a:cubicBezTo>
                  <a:cubicBezTo>
                    <a:pt x="116510" y="60598"/>
                    <a:pt x="114739" y="59767"/>
                    <a:pt x="112860" y="59767"/>
                  </a:cubicBezTo>
                  <a:cubicBezTo>
                    <a:pt x="112850" y="59767"/>
                    <a:pt x="112840" y="59767"/>
                    <a:pt x="112830" y="59767"/>
                  </a:cubicBezTo>
                  <a:cubicBezTo>
                    <a:pt x="114167" y="58327"/>
                    <a:pt x="116034" y="57526"/>
                    <a:pt x="117967" y="57526"/>
                  </a:cubicBezTo>
                  <a:close/>
                  <a:moveTo>
                    <a:pt x="130990" y="57535"/>
                  </a:moveTo>
                  <a:cubicBezTo>
                    <a:pt x="132923" y="57535"/>
                    <a:pt x="134790" y="58336"/>
                    <a:pt x="136127" y="59776"/>
                  </a:cubicBezTo>
                  <a:cubicBezTo>
                    <a:pt x="136117" y="59776"/>
                    <a:pt x="136107" y="59776"/>
                    <a:pt x="136097" y="59776"/>
                  </a:cubicBezTo>
                  <a:cubicBezTo>
                    <a:pt x="134226" y="59776"/>
                    <a:pt x="132446" y="60607"/>
                    <a:pt x="131199" y="61918"/>
                  </a:cubicBezTo>
                  <a:cubicBezTo>
                    <a:pt x="131234" y="61183"/>
                    <a:pt x="131136" y="60439"/>
                    <a:pt x="130894" y="59731"/>
                  </a:cubicBezTo>
                  <a:cubicBezTo>
                    <a:pt x="130634" y="58970"/>
                    <a:pt x="130231" y="58271"/>
                    <a:pt x="129711" y="57652"/>
                  </a:cubicBezTo>
                  <a:cubicBezTo>
                    <a:pt x="130137" y="57573"/>
                    <a:pt x="130565" y="57535"/>
                    <a:pt x="130990" y="57535"/>
                  </a:cubicBezTo>
                  <a:close/>
                  <a:moveTo>
                    <a:pt x="84143" y="57571"/>
                  </a:moveTo>
                  <a:cubicBezTo>
                    <a:pt x="86075" y="57571"/>
                    <a:pt x="87945" y="58371"/>
                    <a:pt x="89282" y="59821"/>
                  </a:cubicBezTo>
                  <a:lnTo>
                    <a:pt x="89282" y="59821"/>
                  </a:lnTo>
                  <a:cubicBezTo>
                    <a:pt x="89265" y="59821"/>
                    <a:pt x="89248" y="59821"/>
                    <a:pt x="89231" y="59821"/>
                  </a:cubicBezTo>
                  <a:cubicBezTo>
                    <a:pt x="87362" y="59821"/>
                    <a:pt x="85595" y="60659"/>
                    <a:pt x="84353" y="61962"/>
                  </a:cubicBezTo>
                  <a:cubicBezTo>
                    <a:pt x="84434" y="60367"/>
                    <a:pt x="83851" y="58871"/>
                    <a:pt x="82866" y="57688"/>
                  </a:cubicBezTo>
                  <a:cubicBezTo>
                    <a:pt x="83291" y="57609"/>
                    <a:pt x="83719" y="57571"/>
                    <a:pt x="84143" y="57571"/>
                  </a:cubicBezTo>
                  <a:close/>
                  <a:moveTo>
                    <a:pt x="94437" y="57571"/>
                  </a:moveTo>
                  <a:cubicBezTo>
                    <a:pt x="94862" y="57571"/>
                    <a:pt x="95290" y="57609"/>
                    <a:pt x="95715" y="57688"/>
                  </a:cubicBezTo>
                  <a:cubicBezTo>
                    <a:pt x="94720" y="58871"/>
                    <a:pt x="94138" y="60367"/>
                    <a:pt x="94228" y="61962"/>
                  </a:cubicBezTo>
                  <a:cubicBezTo>
                    <a:pt x="92977" y="60659"/>
                    <a:pt x="91218" y="59821"/>
                    <a:pt x="89350" y="59821"/>
                  </a:cubicBezTo>
                  <a:cubicBezTo>
                    <a:pt x="89333" y="59821"/>
                    <a:pt x="89316" y="59821"/>
                    <a:pt x="89299" y="59821"/>
                  </a:cubicBezTo>
                  <a:lnTo>
                    <a:pt x="89299" y="59821"/>
                  </a:lnTo>
                  <a:cubicBezTo>
                    <a:pt x="90636" y="58371"/>
                    <a:pt x="92506" y="57571"/>
                    <a:pt x="94437" y="57571"/>
                  </a:cubicBezTo>
                  <a:close/>
                  <a:moveTo>
                    <a:pt x="47495" y="57735"/>
                  </a:moveTo>
                  <a:cubicBezTo>
                    <a:pt x="47916" y="57735"/>
                    <a:pt x="48340" y="57773"/>
                    <a:pt x="48762" y="57849"/>
                  </a:cubicBezTo>
                  <a:cubicBezTo>
                    <a:pt x="48242" y="58468"/>
                    <a:pt x="47839" y="59176"/>
                    <a:pt x="47579" y="59937"/>
                  </a:cubicBezTo>
                  <a:cubicBezTo>
                    <a:pt x="47337" y="60636"/>
                    <a:pt x="47230" y="61371"/>
                    <a:pt x="47275" y="62115"/>
                  </a:cubicBezTo>
                  <a:lnTo>
                    <a:pt x="47275" y="62124"/>
                  </a:lnTo>
                  <a:cubicBezTo>
                    <a:pt x="46033" y="60820"/>
                    <a:pt x="44265" y="59982"/>
                    <a:pt x="42405" y="59982"/>
                  </a:cubicBezTo>
                  <a:cubicBezTo>
                    <a:pt x="42386" y="59982"/>
                    <a:pt x="42366" y="59982"/>
                    <a:pt x="42346" y="59982"/>
                  </a:cubicBezTo>
                  <a:cubicBezTo>
                    <a:pt x="43686" y="58532"/>
                    <a:pt x="45558" y="57735"/>
                    <a:pt x="47495" y="57735"/>
                  </a:cubicBezTo>
                  <a:close/>
                  <a:moveTo>
                    <a:pt x="60510" y="57740"/>
                  </a:moveTo>
                  <a:cubicBezTo>
                    <a:pt x="62438" y="57740"/>
                    <a:pt x="64308" y="58537"/>
                    <a:pt x="65644" y="59982"/>
                  </a:cubicBezTo>
                  <a:cubicBezTo>
                    <a:pt x="65624" y="59982"/>
                    <a:pt x="65604" y="59982"/>
                    <a:pt x="65585" y="59982"/>
                  </a:cubicBezTo>
                  <a:cubicBezTo>
                    <a:pt x="63725" y="59982"/>
                    <a:pt x="61957" y="60820"/>
                    <a:pt x="60715" y="62124"/>
                  </a:cubicBezTo>
                  <a:cubicBezTo>
                    <a:pt x="60751" y="61380"/>
                    <a:pt x="60653" y="60636"/>
                    <a:pt x="60411" y="59937"/>
                  </a:cubicBezTo>
                  <a:cubicBezTo>
                    <a:pt x="60151" y="59176"/>
                    <a:pt x="59748" y="58468"/>
                    <a:pt x="59228" y="57858"/>
                  </a:cubicBezTo>
                  <a:cubicBezTo>
                    <a:pt x="59655" y="57779"/>
                    <a:pt x="60084" y="57740"/>
                    <a:pt x="60510" y="57740"/>
                  </a:cubicBezTo>
                  <a:close/>
                  <a:moveTo>
                    <a:pt x="23936" y="57764"/>
                  </a:moveTo>
                  <a:cubicBezTo>
                    <a:pt x="24366" y="57764"/>
                    <a:pt x="24800" y="57804"/>
                    <a:pt x="25232" y="57885"/>
                  </a:cubicBezTo>
                  <a:cubicBezTo>
                    <a:pt x="24237" y="59059"/>
                    <a:pt x="23655" y="60565"/>
                    <a:pt x="23744" y="62151"/>
                  </a:cubicBezTo>
                  <a:cubicBezTo>
                    <a:pt x="22494" y="60847"/>
                    <a:pt x="20727" y="60018"/>
                    <a:pt x="18867" y="60018"/>
                  </a:cubicBezTo>
                  <a:cubicBezTo>
                    <a:pt x="18847" y="60018"/>
                    <a:pt x="18827" y="60018"/>
                    <a:pt x="18807" y="60018"/>
                  </a:cubicBezTo>
                  <a:cubicBezTo>
                    <a:pt x="18787" y="60018"/>
                    <a:pt x="18767" y="60018"/>
                    <a:pt x="18747" y="60018"/>
                  </a:cubicBezTo>
                  <a:cubicBezTo>
                    <a:pt x="16879" y="60018"/>
                    <a:pt x="15111" y="60847"/>
                    <a:pt x="13870" y="62151"/>
                  </a:cubicBezTo>
                  <a:cubicBezTo>
                    <a:pt x="13951" y="60573"/>
                    <a:pt x="13368" y="59068"/>
                    <a:pt x="12382" y="57885"/>
                  </a:cubicBezTo>
                  <a:lnTo>
                    <a:pt x="12374" y="57885"/>
                  </a:lnTo>
                  <a:cubicBezTo>
                    <a:pt x="12805" y="57804"/>
                    <a:pt x="13239" y="57764"/>
                    <a:pt x="13670" y="57764"/>
                  </a:cubicBezTo>
                  <a:cubicBezTo>
                    <a:pt x="15599" y="57764"/>
                    <a:pt x="17467" y="58566"/>
                    <a:pt x="18807" y="60009"/>
                  </a:cubicBezTo>
                  <a:cubicBezTo>
                    <a:pt x="20140" y="58566"/>
                    <a:pt x="22007" y="57764"/>
                    <a:pt x="23936" y="57764"/>
                  </a:cubicBezTo>
                  <a:close/>
                  <a:moveTo>
                    <a:pt x="107668" y="57528"/>
                  </a:moveTo>
                  <a:cubicBezTo>
                    <a:pt x="109594" y="57528"/>
                    <a:pt x="111464" y="58327"/>
                    <a:pt x="112812" y="59767"/>
                  </a:cubicBezTo>
                  <a:cubicBezTo>
                    <a:pt x="112793" y="59767"/>
                    <a:pt x="112774" y="59767"/>
                    <a:pt x="112756" y="59767"/>
                  </a:cubicBezTo>
                  <a:cubicBezTo>
                    <a:pt x="110769" y="59767"/>
                    <a:pt x="108902" y="60712"/>
                    <a:pt x="107650" y="62159"/>
                  </a:cubicBezTo>
                  <a:lnTo>
                    <a:pt x="107650" y="62159"/>
                  </a:lnTo>
                  <a:cubicBezTo>
                    <a:pt x="107803" y="60502"/>
                    <a:pt x="107211" y="58925"/>
                    <a:pt x="106181" y="57688"/>
                  </a:cubicBezTo>
                  <a:cubicBezTo>
                    <a:pt x="106675" y="57580"/>
                    <a:pt x="107173" y="57528"/>
                    <a:pt x="107668" y="57528"/>
                  </a:cubicBezTo>
                  <a:close/>
                  <a:moveTo>
                    <a:pt x="37187" y="57724"/>
                  </a:moveTo>
                  <a:cubicBezTo>
                    <a:pt x="39116" y="57724"/>
                    <a:pt x="40983" y="58519"/>
                    <a:pt x="42328" y="59964"/>
                  </a:cubicBezTo>
                  <a:cubicBezTo>
                    <a:pt x="42310" y="59964"/>
                    <a:pt x="42291" y="59964"/>
                    <a:pt x="42273" y="59964"/>
                  </a:cubicBezTo>
                  <a:cubicBezTo>
                    <a:pt x="40286" y="59964"/>
                    <a:pt x="38419" y="60910"/>
                    <a:pt x="37167" y="62366"/>
                  </a:cubicBezTo>
                  <a:cubicBezTo>
                    <a:pt x="37320" y="60699"/>
                    <a:pt x="36728" y="59122"/>
                    <a:pt x="35698" y="57894"/>
                  </a:cubicBezTo>
                  <a:lnTo>
                    <a:pt x="35689" y="57885"/>
                  </a:lnTo>
                  <a:cubicBezTo>
                    <a:pt x="36187" y="57777"/>
                    <a:pt x="36689" y="57724"/>
                    <a:pt x="37187" y="57724"/>
                  </a:cubicBezTo>
                  <a:close/>
                  <a:moveTo>
                    <a:pt x="124486" y="55678"/>
                  </a:moveTo>
                  <a:cubicBezTo>
                    <a:pt x="127068" y="55678"/>
                    <a:pt x="129649" y="57049"/>
                    <a:pt x="130544" y="59794"/>
                  </a:cubicBezTo>
                  <a:cubicBezTo>
                    <a:pt x="130760" y="60475"/>
                    <a:pt x="130876" y="61183"/>
                    <a:pt x="130876" y="61900"/>
                  </a:cubicBezTo>
                  <a:cubicBezTo>
                    <a:pt x="130403" y="61798"/>
                    <a:pt x="129926" y="61748"/>
                    <a:pt x="129452" y="61748"/>
                  </a:cubicBezTo>
                  <a:cubicBezTo>
                    <a:pt x="127593" y="61748"/>
                    <a:pt x="125787" y="62514"/>
                    <a:pt x="124487" y="63907"/>
                  </a:cubicBezTo>
                  <a:cubicBezTo>
                    <a:pt x="123215" y="62527"/>
                    <a:pt x="121414" y="61747"/>
                    <a:pt x="119541" y="61747"/>
                  </a:cubicBezTo>
                  <a:cubicBezTo>
                    <a:pt x="119048" y="61747"/>
                    <a:pt x="118564" y="61801"/>
                    <a:pt x="118080" y="61909"/>
                  </a:cubicBezTo>
                  <a:cubicBezTo>
                    <a:pt x="118080" y="61192"/>
                    <a:pt x="118197" y="60484"/>
                    <a:pt x="118412" y="59803"/>
                  </a:cubicBezTo>
                  <a:lnTo>
                    <a:pt x="118421" y="59794"/>
                  </a:lnTo>
                  <a:cubicBezTo>
                    <a:pt x="119317" y="57051"/>
                    <a:pt x="121902" y="55678"/>
                    <a:pt x="124486" y="55678"/>
                  </a:cubicBezTo>
                  <a:close/>
                  <a:moveTo>
                    <a:pt x="77628" y="55717"/>
                  </a:moveTo>
                  <a:cubicBezTo>
                    <a:pt x="80804" y="55717"/>
                    <a:pt x="83980" y="57795"/>
                    <a:pt x="84022" y="61951"/>
                  </a:cubicBezTo>
                  <a:lnTo>
                    <a:pt x="84022" y="61951"/>
                  </a:lnTo>
                  <a:cubicBezTo>
                    <a:pt x="83546" y="61848"/>
                    <a:pt x="83066" y="61797"/>
                    <a:pt x="82590" y="61797"/>
                  </a:cubicBezTo>
                  <a:cubicBezTo>
                    <a:pt x="80737" y="61797"/>
                    <a:pt x="78939" y="62563"/>
                    <a:pt x="77651" y="63952"/>
                  </a:cubicBezTo>
                  <a:cubicBezTo>
                    <a:pt x="76377" y="62579"/>
                    <a:pt x="74589" y="61801"/>
                    <a:pt x="72710" y="61801"/>
                  </a:cubicBezTo>
                  <a:cubicBezTo>
                    <a:pt x="72699" y="61801"/>
                    <a:pt x="72688" y="61801"/>
                    <a:pt x="72678" y="61801"/>
                  </a:cubicBezTo>
                  <a:cubicBezTo>
                    <a:pt x="72194" y="61801"/>
                    <a:pt x="71710" y="61846"/>
                    <a:pt x="71235" y="61953"/>
                  </a:cubicBezTo>
                  <a:cubicBezTo>
                    <a:pt x="71275" y="57796"/>
                    <a:pt x="74452" y="55717"/>
                    <a:pt x="77628" y="55717"/>
                  </a:cubicBezTo>
                  <a:close/>
                  <a:moveTo>
                    <a:pt x="100943" y="55717"/>
                  </a:moveTo>
                  <a:cubicBezTo>
                    <a:pt x="104119" y="55717"/>
                    <a:pt x="107295" y="57795"/>
                    <a:pt x="107337" y="61951"/>
                  </a:cubicBezTo>
                  <a:lnTo>
                    <a:pt x="107337" y="61951"/>
                  </a:lnTo>
                  <a:cubicBezTo>
                    <a:pt x="106865" y="61851"/>
                    <a:pt x="106389" y="61802"/>
                    <a:pt x="105918" y="61802"/>
                  </a:cubicBezTo>
                  <a:cubicBezTo>
                    <a:pt x="104057" y="61802"/>
                    <a:pt x="102256" y="62568"/>
                    <a:pt x="100957" y="63961"/>
                  </a:cubicBezTo>
                  <a:cubicBezTo>
                    <a:pt x="99683" y="62588"/>
                    <a:pt x="97895" y="61801"/>
                    <a:pt x="96025" y="61801"/>
                  </a:cubicBezTo>
                  <a:cubicBezTo>
                    <a:pt x="96014" y="61801"/>
                    <a:pt x="96003" y="61801"/>
                    <a:pt x="95993" y="61801"/>
                  </a:cubicBezTo>
                  <a:cubicBezTo>
                    <a:pt x="95509" y="61801"/>
                    <a:pt x="95025" y="61846"/>
                    <a:pt x="94550" y="61953"/>
                  </a:cubicBezTo>
                  <a:cubicBezTo>
                    <a:pt x="94590" y="57796"/>
                    <a:pt x="97767" y="55717"/>
                    <a:pt x="100943" y="55717"/>
                  </a:cubicBezTo>
                  <a:close/>
                  <a:moveTo>
                    <a:pt x="54007" y="55884"/>
                  </a:moveTo>
                  <a:cubicBezTo>
                    <a:pt x="56587" y="55884"/>
                    <a:pt x="59166" y="57255"/>
                    <a:pt x="60061" y="60000"/>
                  </a:cubicBezTo>
                  <a:cubicBezTo>
                    <a:pt x="60285" y="60681"/>
                    <a:pt x="60393" y="61389"/>
                    <a:pt x="60402" y="62106"/>
                  </a:cubicBezTo>
                  <a:cubicBezTo>
                    <a:pt x="59929" y="62004"/>
                    <a:pt x="59451" y="61954"/>
                    <a:pt x="58977" y="61954"/>
                  </a:cubicBezTo>
                  <a:cubicBezTo>
                    <a:pt x="57118" y="61954"/>
                    <a:pt x="55312" y="62720"/>
                    <a:pt x="54013" y="64113"/>
                  </a:cubicBezTo>
                  <a:cubicBezTo>
                    <a:pt x="52741" y="62733"/>
                    <a:pt x="50939" y="61953"/>
                    <a:pt x="49067" y="61953"/>
                  </a:cubicBezTo>
                  <a:cubicBezTo>
                    <a:pt x="48574" y="61953"/>
                    <a:pt x="48090" y="61998"/>
                    <a:pt x="47624" y="62106"/>
                  </a:cubicBezTo>
                  <a:cubicBezTo>
                    <a:pt x="47615" y="61389"/>
                    <a:pt x="47723" y="60681"/>
                    <a:pt x="47929" y="60009"/>
                  </a:cubicBezTo>
                  <a:lnTo>
                    <a:pt x="47947" y="60000"/>
                  </a:lnTo>
                  <a:cubicBezTo>
                    <a:pt x="48843" y="57257"/>
                    <a:pt x="51425" y="55884"/>
                    <a:pt x="54007" y="55884"/>
                  </a:cubicBezTo>
                  <a:close/>
                  <a:moveTo>
                    <a:pt x="7145" y="55914"/>
                  </a:moveTo>
                  <a:cubicBezTo>
                    <a:pt x="10322" y="55914"/>
                    <a:pt x="13498" y="57993"/>
                    <a:pt x="13538" y="62151"/>
                  </a:cubicBezTo>
                  <a:cubicBezTo>
                    <a:pt x="13063" y="62046"/>
                    <a:pt x="12582" y="61995"/>
                    <a:pt x="12105" y="61995"/>
                  </a:cubicBezTo>
                  <a:cubicBezTo>
                    <a:pt x="10247" y="61995"/>
                    <a:pt x="8440" y="62767"/>
                    <a:pt x="7150" y="64158"/>
                  </a:cubicBezTo>
                  <a:cubicBezTo>
                    <a:pt x="5875" y="62786"/>
                    <a:pt x="4096" y="61998"/>
                    <a:pt x="2226" y="61998"/>
                  </a:cubicBezTo>
                  <a:cubicBezTo>
                    <a:pt x="2216" y="61998"/>
                    <a:pt x="2205" y="61998"/>
                    <a:pt x="2194" y="61998"/>
                  </a:cubicBezTo>
                  <a:cubicBezTo>
                    <a:pt x="1711" y="61998"/>
                    <a:pt x="1227" y="62043"/>
                    <a:pt x="752" y="62151"/>
                  </a:cubicBezTo>
                  <a:cubicBezTo>
                    <a:pt x="792" y="57993"/>
                    <a:pt x="3969" y="55914"/>
                    <a:pt x="7145" y="55914"/>
                  </a:cubicBezTo>
                  <a:close/>
                  <a:moveTo>
                    <a:pt x="30465" y="55917"/>
                  </a:moveTo>
                  <a:cubicBezTo>
                    <a:pt x="33638" y="55917"/>
                    <a:pt x="36811" y="57993"/>
                    <a:pt x="36854" y="62147"/>
                  </a:cubicBezTo>
                  <a:lnTo>
                    <a:pt x="36854" y="62147"/>
                  </a:lnTo>
                  <a:cubicBezTo>
                    <a:pt x="36384" y="62047"/>
                    <a:pt x="35912" y="61999"/>
                    <a:pt x="35443" y="61999"/>
                  </a:cubicBezTo>
                  <a:cubicBezTo>
                    <a:pt x="33580" y="61999"/>
                    <a:pt x="31775" y="62765"/>
                    <a:pt x="30483" y="64158"/>
                  </a:cubicBezTo>
                  <a:cubicBezTo>
                    <a:pt x="29201" y="62778"/>
                    <a:pt x="27409" y="61998"/>
                    <a:pt x="25528" y="61998"/>
                  </a:cubicBezTo>
                  <a:cubicBezTo>
                    <a:pt x="25044" y="61998"/>
                    <a:pt x="24560" y="62052"/>
                    <a:pt x="24085" y="62151"/>
                  </a:cubicBezTo>
                  <a:cubicBezTo>
                    <a:pt x="24116" y="57996"/>
                    <a:pt x="27290" y="55917"/>
                    <a:pt x="30465" y="55917"/>
                  </a:cubicBezTo>
                  <a:close/>
                  <a:moveTo>
                    <a:pt x="119322" y="62140"/>
                  </a:moveTo>
                  <a:cubicBezTo>
                    <a:pt x="121256" y="62140"/>
                    <a:pt x="123125" y="62943"/>
                    <a:pt x="124469" y="64391"/>
                  </a:cubicBezTo>
                  <a:cubicBezTo>
                    <a:pt x="124450" y="64390"/>
                    <a:pt x="124430" y="64390"/>
                    <a:pt x="124410" y="64390"/>
                  </a:cubicBezTo>
                  <a:cubicBezTo>
                    <a:pt x="122541" y="64390"/>
                    <a:pt x="120773" y="65229"/>
                    <a:pt x="119532" y="66532"/>
                  </a:cubicBezTo>
                  <a:cubicBezTo>
                    <a:pt x="119613" y="64946"/>
                    <a:pt x="119030" y="63441"/>
                    <a:pt x="118045" y="62258"/>
                  </a:cubicBezTo>
                  <a:cubicBezTo>
                    <a:pt x="118470" y="62179"/>
                    <a:pt x="118898" y="62140"/>
                    <a:pt x="119322" y="62140"/>
                  </a:cubicBezTo>
                  <a:close/>
                  <a:moveTo>
                    <a:pt x="129616" y="62140"/>
                  </a:moveTo>
                  <a:cubicBezTo>
                    <a:pt x="130040" y="62140"/>
                    <a:pt x="130468" y="62179"/>
                    <a:pt x="130894" y="62258"/>
                  </a:cubicBezTo>
                  <a:cubicBezTo>
                    <a:pt x="129908" y="63423"/>
                    <a:pt x="129326" y="64928"/>
                    <a:pt x="129415" y="66523"/>
                  </a:cubicBezTo>
                  <a:lnTo>
                    <a:pt x="129406" y="66532"/>
                  </a:lnTo>
                  <a:cubicBezTo>
                    <a:pt x="128156" y="65229"/>
                    <a:pt x="126388" y="64390"/>
                    <a:pt x="124528" y="64390"/>
                  </a:cubicBezTo>
                  <a:cubicBezTo>
                    <a:pt x="124509" y="64390"/>
                    <a:pt x="124489" y="64390"/>
                    <a:pt x="124469" y="64391"/>
                  </a:cubicBezTo>
                  <a:cubicBezTo>
                    <a:pt x="125807" y="62943"/>
                    <a:pt x="127680" y="62140"/>
                    <a:pt x="129616" y="62140"/>
                  </a:cubicBezTo>
                  <a:close/>
                  <a:moveTo>
                    <a:pt x="95796" y="62176"/>
                  </a:moveTo>
                  <a:cubicBezTo>
                    <a:pt x="97737" y="62176"/>
                    <a:pt x="99610" y="62980"/>
                    <a:pt x="100948" y="64435"/>
                  </a:cubicBezTo>
                  <a:cubicBezTo>
                    <a:pt x="100928" y="64435"/>
                    <a:pt x="100908" y="64435"/>
                    <a:pt x="100888" y="64435"/>
                  </a:cubicBezTo>
                  <a:cubicBezTo>
                    <a:pt x="99020" y="64435"/>
                    <a:pt x="97252" y="65265"/>
                    <a:pt x="96011" y="66568"/>
                  </a:cubicBezTo>
                  <a:cubicBezTo>
                    <a:pt x="96091" y="64982"/>
                    <a:pt x="95509" y="63477"/>
                    <a:pt x="94514" y="62294"/>
                  </a:cubicBezTo>
                  <a:cubicBezTo>
                    <a:pt x="94941" y="62215"/>
                    <a:pt x="95370" y="62176"/>
                    <a:pt x="95796" y="62176"/>
                  </a:cubicBezTo>
                  <a:close/>
                  <a:moveTo>
                    <a:pt x="82771" y="62185"/>
                  </a:moveTo>
                  <a:cubicBezTo>
                    <a:pt x="83195" y="62185"/>
                    <a:pt x="83623" y="62224"/>
                    <a:pt x="84048" y="62303"/>
                  </a:cubicBezTo>
                  <a:cubicBezTo>
                    <a:pt x="83063" y="63477"/>
                    <a:pt x="82480" y="64991"/>
                    <a:pt x="82561" y="66577"/>
                  </a:cubicBezTo>
                  <a:cubicBezTo>
                    <a:pt x="81320" y="65274"/>
                    <a:pt x="79552" y="64435"/>
                    <a:pt x="77683" y="64435"/>
                  </a:cubicBezTo>
                  <a:cubicBezTo>
                    <a:pt x="77666" y="64435"/>
                    <a:pt x="77650" y="64435"/>
                    <a:pt x="77633" y="64435"/>
                  </a:cubicBezTo>
                  <a:lnTo>
                    <a:pt x="77633" y="64435"/>
                  </a:lnTo>
                  <a:cubicBezTo>
                    <a:pt x="78970" y="62988"/>
                    <a:pt x="80838" y="62185"/>
                    <a:pt x="82771" y="62185"/>
                  </a:cubicBezTo>
                  <a:close/>
                  <a:moveTo>
                    <a:pt x="59134" y="62337"/>
                  </a:moveTo>
                  <a:cubicBezTo>
                    <a:pt x="59561" y="62337"/>
                    <a:pt x="59992" y="62376"/>
                    <a:pt x="60420" y="62455"/>
                  </a:cubicBezTo>
                  <a:cubicBezTo>
                    <a:pt x="59427" y="63627"/>
                    <a:pt x="58845" y="65119"/>
                    <a:pt x="58932" y="66720"/>
                  </a:cubicBezTo>
                  <a:lnTo>
                    <a:pt x="58932" y="66720"/>
                  </a:lnTo>
                  <a:cubicBezTo>
                    <a:pt x="57682" y="65417"/>
                    <a:pt x="55914" y="64587"/>
                    <a:pt x="54055" y="64587"/>
                  </a:cubicBezTo>
                  <a:cubicBezTo>
                    <a:pt x="54035" y="64587"/>
                    <a:pt x="54015" y="64588"/>
                    <a:pt x="53995" y="64588"/>
                  </a:cubicBezTo>
                  <a:cubicBezTo>
                    <a:pt x="55331" y="63135"/>
                    <a:pt x="57201" y="62337"/>
                    <a:pt x="59134" y="62337"/>
                  </a:cubicBezTo>
                  <a:close/>
                  <a:moveTo>
                    <a:pt x="48861" y="62333"/>
                  </a:moveTo>
                  <a:cubicBezTo>
                    <a:pt x="50795" y="62333"/>
                    <a:pt x="52662" y="63137"/>
                    <a:pt x="53995" y="64588"/>
                  </a:cubicBezTo>
                  <a:cubicBezTo>
                    <a:pt x="53975" y="64588"/>
                    <a:pt x="53955" y="64587"/>
                    <a:pt x="53935" y="64587"/>
                  </a:cubicBezTo>
                  <a:cubicBezTo>
                    <a:pt x="52067" y="64587"/>
                    <a:pt x="50299" y="65417"/>
                    <a:pt x="49058" y="66720"/>
                  </a:cubicBezTo>
                  <a:cubicBezTo>
                    <a:pt x="49138" y="65134"/>
                    <a:pt x="48556" y="63629"/>
                    <a:pt x="47561" y="62455"/>
                  </a:cubicBezTo>
                  <a:cubicBezTo>
                    <a:pt x="47994" y="62373"/>
                    <a:pt x="48429" y="62333"/>
                    <a:pt x="48861" y="62333"/>
                  </a:cubicBezTo>
                  <a:close/>
                  <a:moveTo>
                    <a:pt x="106103" y="62174"/>
                  </a:moveTo>
                  <a:cubicBezTo>
                    <a:pt x="106576" y="62174"/>
                    <a:pt x="107052" y="62222"/>
                    <a:pt x="107525" y="62321"/>
                  </a:cubicBezTo>
                  <a:cubicBezTo>
                    <a:pt x="106512" y="63566"/>
                    <a:pt x="105939" y="65161"/>
                    <a:pt x="106127" y="66837"/>
                  </a:cubicBezTo>
                  <a:cubicBezTo>
                    <a:pt x="104872" y="65387"/>
                    <a:pt x="103007" y="64435"/>
                    <a:pt x="101030" y="64435"/>
                  </a:cubicBezTo>
                  <a:cubicBezTo>
                    <a:pt x="101003" y="64435"/>
                    <a:pt x="100975" y="64435"/>
                    <a:pt x="100948" y="64435"/>
                  </a:cubicBezTo>
                  <a:cubicBezTo>
                    <a:pt x="102295" y="62981"/>
                    <a:pt x="104168" y="62174"/>
                    <a:pt x="106103" y="62174"/>
                  </a:cubicBezTo>
                  <a:close/>
                  <a:moveTo>
                    <a:pt x="70807" y="57738"/>
                  </a:moveTo>
                  <a:cubicBezTo>
                    <a:pt x="71283" y="57738"/>
                    <a:pt x="71762" y="57786"/>
                    <a:pt x="72239" y="57885"/>
                  </a:cubicBezTo>
                  <a:cubicBezTo>
                    <a:pt x="71271" y="59131"/>
                    <a:pt x="70742" y="60708"/>
                    <a:pt x="70939" y="62348"/>
                  </a:cubicBezTo>
                  <a:cubicBezTo>
                    <a:pt x="71447" y="62234"/>
                    <a:pt x="71959" y="62178"/>
                    <a:pt x="72468" y="62178"/>
                  </a:cubicBezTo>
                  <a:cubicBezTo>
                    <a:pt x="74403" y="62178"/>
                    <a:pt x="76285" y="62981"/>
                    <a:pt x="77633" y="64435"/>
                  </a:cubicBezTo>
                  <a:lnTo>
                    <a:pt x="77633" y="64435"/>
                  </a:lnTo>
                  <a:cubicBezTo>
                    <a:pt x="77630" y="64435"/>
                    <a:pt x="77627" y="64435"/>
                    <a:pt x="77624" y="64435"/>
                  </a:cubicBezTo>
                  <a:cubicBezTo>
                    <a:pt x="77606" y="64435"/>
                    <a:pt x="77587" y="64435"/>
                    <a:pt x="77569" y="64435"/>
                  </a:cubicBezTo>
                  <a:cubicBezTo>
                    <a:pt x="75520" y="64435"/>
                    <a:pt x="73598" y="65435"/>
                    <a:pt x="72346" y="66962"/>
                  </a:cubicBezTo>
                  <a:cubicBezTo>
                    <a:pt x="72703" y="63259"/>
                    <a:pt x="69407" y="59973"/>
                    <a:pt x="65707" y="59973"/>
                  </a:cubicBezTo>
                  <a:cubicBezTo>
                    <a:pt x="65694" y="59973"/>
                    <a:pt x="65682" y="59973"/>
                    <a:pt x="65670" y="59973"/>
                  </a:cubicBezTo>
                  <a:lnTo>
                    <a:pt x="65670" y="59973"/>
                  </a:lnTo>
                  <a:cubicBezTo>
                    <a:pt x="67007" y="58533"/>
                    <a:pt x="68877" y="57738"/>
                    <a:pt x="70807" y="57738"/>
                  </a:cubicBezTo>
                  <a:close/>
                  <a:moveTo>
                    <a:pt x="35611" y="62370"/>
                  </a:moveTo>
                  <a:cubicBezTo>
                    <a:pt x="36087" y="62370"/>
                    <a:pt x="36566" y="62419"/>
                    <a:pt x="37042" y="62518"/>
                  </a:cubicBezTo>
                  <a:cubicBezTo>
                    <a:pt x="36029" y="63763"/>
                    <a:pt x="35456" y="65358"/>
                    <a:pt x="35644" y="67034"/>
                  </a:cubicBezTo>
                  <a:cubicBezTo>
                    <a:pt x="34383" y="65578"/>
                    <a:pt x="32507" y="64632"/>
                    <a:pt x="30521" y="64632"/>
                  </a:cubicBezTo>
                  <a:cubicBezTo>
                    <a:pt x="30502" y="64632"/>
                    <a:pt x="30483" y="64632"/>
                    <a:pt x="30465" y="64633"/>
                  </a:cubicBezTo>
                  <a:cubicBezTo>
                    <a:pt x="30445" y="64632"/>
                    <a:pt x="30425" y="64632"/>
                    <a:pt x="30406" y="64632"/>
                  </a:cubicBezTo>
                  <a:cubicBezTo>
                    <a:pt x="28537" y="64632"/>
                    <a:pt x="26769" y="65471"/>
                    <a:pt x="25528" y="66774"/>
                  </a:cubicBezTo>
                  <a:cubicBezTo>
                    <a:pt x="25608" y="65179"/>
                    <a:pt x="25026" y="63683"/>
                    <a:pt x="24031" y="62500"/>
                  </a:cubicBezTo>
                  <a:cubicBezTo>
                    <a:pt x="24460" y="62420"/>
                    <a:pt x="24890" y="62381"/>
                    <a:pt x="25317" y="62381"/>
                  </a:cubicBezTo>
                  <a:cubicBezTo>
                    <a:pt x="27250" y="62381"/>
                    <a:pt x="29122" y="63178"/>
                    <a:pt x="30465" y="64624"/>
                  </a:cubicBezTo>
                  <a:cubicBezTo>
                    <a:pt x="31802" y="63171"/>
                    <a:pt x="33677" y="62370"/>
                    <a:pt x="35611" y="62370"/>
                  </a:cubicBezTo>
                  <a:close/>
                  <a:moveTo>
                    <a:pt x="112819" y="60274"/>
                  </a:moveTo>
                  <a:cubicBezTo>
                    <a:pt x="115992" y="60274"/>
                    <a:pt x="119164" y="62350"/>
                    <a:pt x="119209" y="66503"/>
                  </a:cubicBezTo>
                  <a:lnTo>
                    <a:pt x="119209" y="66503"/>
                  </a:lnTo>
                  <a:cubicBezTo>
                    <a:pt x="118735" y="66400"/>
                    <a:pt x="118257" y="66350"/>
                    <a:pt x="117783" y="66350"/>
                  </a:cubicBezTo>
                  <a:cubicBezTo>
                    <a:pt x="115922" y="66350"/>
                    <a:pt x="114119" y="67124"/>
                    <a:pt x="112821" y="68521"/>
                  </a:cubicBezTo>
                  <a:cubicBezTo>
                    <a:pt x="111539" y="67142"/>
                    <a:pt x="109747" y="66362"/>
                    <a:pt x="107865" y="66362"/>
                  </a:cubicBezTo>
                  <a:cubicBezTo>
                    <a:pt x="107382" y="66362"/>
                    <a:pt x="106898" y="66407"/>
                    <a:pt x="106423" y="66514"/>
                  </a:cubicBezTo>
                  <a:lnTo>
                    <a:pt x="106423" y="66514"/>
                  </a:lnTo>
                  <a:cubicBezTo>
                    <a:pt x="106463" y="62355"/>
                    <a:pt x="109641" y="60274"/>
                    <a:pt x="112819" y="60274"/>
                  </a:cubicBezTo>
                  <a:close/>
                  <a:moveTo>
                    <a:pt x="136136" y="60276"/>
                  </a:moveTo>
                  <a:cubicBezTo>
                    <a:pt x="139311" y="60276"/>
                    <a:pt x="142484" y="62354"/>
                    <a:pt x="142525" y="66514"/>
                  </a:cubicBezTo>
                  <a:lnTo>
                    <a:pt x="142516" y="66523"/>
                  </a:lnTo>
                  <a:cubicBezTo>
                    <a:pt x="142042" y="66421"/>
                    <a:pt x="141565" y="66372"/>
                    <a:pt x="141091" y="66372"/>
                  </a:cubicBezTo>
                  <a:cubicBezTo>
                    <a:pt x="139233" y="66372"/>
                    <a:pt x="137428" y="67138"/>
                    <a:pt x="136136" y="68530"/>
                  </a:cubicBezTo>
                  <a:cubicBezTo>
                    <a:pt x="134854" y="67150"/>
                    <a:pt x="133062" y="66371"/>
                    <a:pt x="131181" y="66371"/>
                  </a:cubicBezTo>
                  <a:cubicBezTo>
                    <a:pt x="130697" y="66371"/>
                    <a:pt x="130213" y="66425"/>
                    <a:pt x="129738" y="66523"/>
                  </a:cubicBezTo>
                  <a:cubicBezTo>
                    <a:pt x="129778" y="62359"/>
                    <a:pt x="132958" y="60276"/>
                    <a:pt x="136136" y="60276"/>
                  </a:cubicBezTo>
                  <a:close/>
                  <a:moveTo>
                    <a:pt x="89289" y="60321"/>
                  </a:moveTo>
                  <a:cubicBezTo>
                    <a:pt x="92462" y="60321"/>
                    <a:pt x="95638" y="62397"/>
                    <a:pt x="95679" y="66548"/>
                  </a:cubicBezTo>
                  <a:lnTo>
                    <a:pt x="95679" y="66548"/>
                  </a:lnTo>
                  <a:cubicBezTo>
                    <a:pt x="95209" y="66448"/>
                    <a:pt x="94735" y="66398"/>
                    <a:pt x="94264" y="66398"/>
                  </a:cubicBezTo>
                  <a:cubicBezTo>
                    <a:pt x="92405" y="66398"/>
                    <a:pt x="90601" y="67165"/>
                    <a:pt x="89308" y="68557"/>
                  </a:cubicBezTo>
                  <a:cubicBezTo>
                    <a:pt x="88027" y="67177"/>
                    <a:pt x="86235" y="66398"/>
                    <a:pt x="84353" y="66398"/>
                  </a:cubicBezTo>
                  <a:cubicBezTo>
                    <a:pt x="83869" y="66398"/>
                    <a:pt x="83385" y="66452"/>
                    <a:pt x="82910" y="66550"/>
                  </a:cubicBezTo>
                  <a:cubicBezTo>
                    <a:pt x="82942" y="62398"/>
                    <a:pt x="86114" y="60321"/>
                    <a:pt x="89289" y="60321"/>
                  </a:cubicBezTo>
                  <a:close/>
                  <a:moveTo>
                    <a:pt x="42335" y="60475"/>
                  </a:moveTo>
                  <a:cubicBezTo>
                    <a:pt x="45508" y="60475"/>
                    <a:pt x="48684" y="62552"/>
                    <a:pt x="48726" y="66708"/>
                  </a:cubicBezTo>
                  <a:lnTo>
                    <a:pt x="48726" y="66708"/>
                  </a:lnTo>
                  <a:cubicBezTo>
                    <a:pt x="48257" y="66608"/>
                    <a:pt x="47784" y="66560"/>
                    <a:pt x="47315" y="66560"/>
                  </a:cubicBezTo>
                  <a:cubicBezTo>
                    <a:pt x="45452" y="66560"/>
                    <a:pt x="43648" y="67326"/>
                    <a:pt x="42355" y="68719"/>
                  </a:cubicBezTo>
                  <a:cubicBezTo>
                    <a:pt x="41081" y="67346"/>
                    <a:pt x="39302" y="66559"/>
                    <a:pt x="37432" y="66559"/>
                  </a:cubicBezTo>
                  <a:cubicBezTo>
                    <a:pt x="37421" y="66559"/>
                    <a:pt x="37411" y="66559"/>
                    <a:pt x="37400" y="66559"/>
                  </a:cubicBezTo>
                  <a:cubicBezTo>
                    <a:pt x="36916" y="66559"/>
                    <a:pt x="36432" y="66604"/>
                    <a:pt x="35958" y="66711"/>
                  </a:cubicBezTo>
                  <a:cubicBezTo>
                    <a:pt x="35989" y="62554"/>
                    <a:pt x="39161" y="60475"/>
                    <a:pt x="42335" y="60475"/>
                  </a:cubicBezTo>
                  <a:close/>
                  <a:moveTo>
                    <a:pt x="65651" y="60478"/>
                  </a:moveTo>
                  <a:cubicBezTo>
                    <a:pt x="68826" y="60478"/>
                    <a:pt x="72001" y="62555"/>
                    <a:pt x="72041" y="66711"/>
                  </a:cubicBezTo>
                  <a:cubicBezTo>
                    <a:pt x="71566" y="66609"/>
                    <a:pt x="71088" y="66560"/>
                    <a:pt x="70614" y="66560"/>
                  </a:cubicBezTo>
                  <a:cubicBezTo>
                    <a:pt x="68752" y="66560"/>
                    <a:pt x="66952" y="67326"/>
                    <a:pt x="65653" y="68719"/>
                  </a:cubicBezTo>
                  <a:cubicBezTo>
                    <a:pt x="64371" y="67339"/>
                    <a:pt x="62579" y="66559"/>
                    <a:pt x="60697" y="66559"/>
                  </a:cubicBezTo>
                  <a:cubicBezTo>
                    <a:pt x="60214" y="66559"/>
                    <a:pt x="59730" y="66613"/>
                    <a:pt x="59255" y="66711"/>
                  </a:cubicBezTo>
                  <a:cubicBezTo>
                    <a:pt x="59295" y="62557"/>
                    <a:pt x="62473" y="60478"/>
                    <a:pt x="65651" y="60478"/>
                  </a:cubicBezTo>
                  <a:close/>
                  <a:moveTo>
                    <a:pt x="18806" y="60522"/>
                  </a:moveTo>
                  <a:cubicBezTo>
                    <a:pt x="21979" y="60522"/>
                    <a:pt x="25151" y="62596"/>
                    <a:pt x="25196" y="66747"/>
                  </a:cubicBezTo>
                  <a:lnTo>
                    <a:pt x="25196" y="66747"/>
                  </a:lnTo>
                  <a:cubicBezTo>
                    <a:pt x="24723" y="66645"/>
                    <a:pt x="24245" y="66596"/>
                    <a:pt x="23772" y="66596"/>
                  </a:cubicBezTo>
                  <a:cubicBezTo>
                    <a:pt x="21913" y="66596"/>
                    <a:pt x="20107" y="67362"/>
                    <a:pt x="18807" y="68754"/>
                  </a:cubicBezTo>
                  <a:cubicBezTo>
                    <a:pt x="17526" y="67374"/>
                    <a:pt x="15734" y="66595"/>
                    <a:pt x="13852" y="66595"/>
                  </a:cubicBezTo>
                  <a:cubicBezTo>
                    <a:pt x="13368" y="66595"/>
                    <a:pt x="12884" y="66649"/>
                    <a:pt x="12409" y="66747"/>
                  </a:cubicBezTo>
                  <a:cubicBezTo>
                    <a:pt x="12454" y="62599"/>
                    <a:pt x="15631" y="60522"/>
                    <a:pt x="18806" y="60522"/>
                  </a:cubicBezTo>
                  <a:close/>
                  <a:moveTo>
                    <a:pt x="84142" y="66790"/>
                  </a:moveTo>
                  <a:cubicBezTo>
                    <a:pt x="86075" y="66790"/>
                    <a:pt x="87947" y="67588"/>
                    <a:pt x="89290" y="69041"/>
                  </a:cubicBezTo>
                  <a:lnTo>
                    <a:pt x="89290" y="69041"/>
                  </a:lnTo>
                  <a:cubicBezTo>
                    <a:pt x="89287" y="69041"/>
                    <a:pt x="89284" y="69041"/>
                    <a:pt x="89281" y="69041"/>
                  </a:cubicBezTo>
                  <a:cubicBezTo>
                    <a:pt x="89262" y="69041"/>
                    <a:pt x="89242" y="69041"/>
                    <a:pt x="89222" y="69041"/>
                  </a:cubicBezTo>
                  <a:cubicBezTo>
                    <a:pt x="87354" y="69041"/>
                    <a:pt x="85594" y="69879"/>
                    <a:pt x="84344" y="71183"/>
                  </a:cubicBezTo>
                  <a:cubicBezTo>
                    <a:pt x="84434" y="69588"/>
                    <a:pt x="83851" y="68082"/>
                    <a:pt x="82857" y="66909"/>
                  </a:cubicBezTo>
                  <a:cubicBezTo>
                    <a:pt x="83285" y="66829"/>
                    <a:pt x="83715" y="66790"/>
                    <a:pt x="84142" y="66790"/>
                  </a:cubicBezTo>
                  <a:close/>
                  <a:moveTo>
                    <a:pt x="94437" y="66782"/>
                  </a:moveTo>
                  <a:cubicBezTo>
                    <a:pt x="94862" y="66782"/>
                    <a:pt x="95290" y="66821"/>
                    <a:pt x="95715" y="66900"/>
                  </a:cubicBezTo>
                  <a:cubicBezTo>
                    <a:pt x="94720" y="68082"/>
                    <a:pt x="94138" y="69579"/>
                    <a:pt x="94228" y="71174"/>
                  </a:cubicBezTo>
                  <a:lnTo>
                    <a:pt x="94219" y="71183"/>
                  </a:lnTo>
                  <a:cubicBezTo>
                    <a:pt x="92977" y="69879"/>
                    <a:pt x="91209" y="69041"/>
                    <a:pt x="89341" y="69041"/>
                  </a:cubicBezTo>
                  <a:cubicBezTo>
                    <a:pt x="89324" y="69041"/>
                    <a:pt x="89307" y="69041"/>
                    <a:pt x="89290" y="69041"/>
                  </a:cubicBezTo>
                  <a:lnTo>
                    <a:pt x="89290" y="69041"/>
                  </a:lnTo>
                  <a:cubicBezTo>
                    <a:pt x="90628" y="67586"/>
                    <a:pt x="92502" y="66782"/>
                    <a:pt x="94437" y="66782"/>
                  </a:cubicBezTo>
                  <a:close/>
                  <a:moveTo>
                    <a:pt x="47476" y="66925"/>
                  </a:moveTo>
                  <a:cubicBezTo>
                    <a:pt x="47900" y="66925"/>
                    <a:pt x="48328" y="66964"/>
                    <a:pt x="48753" y="67043"/>
                  </a:cubicBezTo>
                  <a:cubicBezTo>
                    <a:pt x="47767" y="68226"/>
                    <a:pt x="47185" y="69731"/>
                    <a:pt x="47266" y="71317"/>
                  </a:cubicBezTo>
                  <a:cubicBezTo>
                    <a:pt x="46024" y="70014"/>
                    <a:pt x="44257" y="69184"/>
                    <a:pt x="42388" y="69184"/>
                  </a:cubicBezTo>
                  <a:cubicBezTo>
                    <a:pt x="42371" y="69184"/>
                    <a:pt x="42354" y="69184"/>
                    <a:pt x="42337" y="69184"/>
                  </a:cubicBezTo>
                  <a:lnTo>
                    <a:pt x="42337" y="69184"/>
                  </a:lnTo>
                  <a:cubicBezTo>
                    <a:pt x="43675" y="67729"/>
                    <a:pt x="45543" y="66925"/>
                    <a:pt x="47476" y="66925"/>
                  </a:cubicBezTo>
                  <a:close/>
                  <a:moveTo>
                    <a:pt x="60488" y="66929"/>
                  </a:moveTo>
                  <a:cubicBezTo>
                    <a:pt x="62422" y="66929"/>
                    <a:pt x="64295" y="67727"/>
                    <a:pt x="65636" y="69175"/>
                  </a:cubicBezTo>
                  <a:lnTo>
                    <a:pt x="65636" y="69175"/>
                  </a:lnTo>
                  <a:cubicBezTo>
                    <a:pt x="65622" y="69175"/>
                    <a:pt x="65608" y="69175"/>
                    <a:pt x="65593" y="69175"/>
                  </a:cubicBezTo>
                  <a:cubicBezTo>
                    <a:pt x="63725" y="69175"/>
                    <a:pt x="61966" y="70014"/>
                    <a:pt x="60715" y="71317"/>
                  </a:cubicBezTo>
                  <a:cubicBezTo>
                    <a:pt x="60805" y="69731"/>
                    <a:pt x="60223" y="68226"/>
                    <a:pt x="59228" y="67043"/>
                  </a:cubicBezTo>
                  <a:cubicBezTo>
                    <a:pt x="59647" y="66967"/>
                    <a:pt x="60069" y="66929"/>
                    <a:pt x="60488" y="66929"/>
                  </a:cubicBezTo>
                  <a:close/>
                  <a:moveTo>
                    <a:pt x="23953" y="66970"/>
                  </a:moveTo>
                  <a:cubicBezTo>
                    <a:pt x="24378" y="66970"/>
                    <a:pt x="24806" y="67009"/>
                    <a:pt x="25232" y="67088"/>
                  </a:cubicBezTo>
                  <a:cubicBezTo>
                    <a:pt x="24239" y="68277"/>
                    <a:pt x="23657" y="69770"/>
                    <a:pt x="23744" y="71361"/>
                  </a:cubicBezTo>
                  <a:lnTo>
                    <a:pt x="23744" y="71361"/>
                  </a:lnTo>
                  <a:cubicBezTo>
                    <a:pt x="22494" y="70058"/>
                    <a:pt x="20726" y="69220"/>
                    <a:pt x="18866" y="69220"/>
                  </a:cubicBezTo>
                  <a:cubicBezTo>
                    <a:pt x="18846" y="69220"/>
                    <a:pt x="18827" y="69220"/>
                    <a:pt x="18807" y="69220"/>
                  </a:cubicBezTo>
                  <a:cubicBezTo>
                    <a:pt x="20144" y="67773"/>
                    <a:pt x="22018" y="66970"/>
                    <a:pt x="23953" y="66970"/>
                  </a:cubicBezTo>
                  <a:close/>
                  <a:moveTo>
                    <a:pt x="13652" y="66970"/>
                  </a:moveTo>
                  <a:cubicBezTo>
                    <a:pt x="15588" y="66970"/>
                    <a:pt x="17463" y="67773"/>
                    <a:pt x="18807" y="69220"/>
                  </a:cubicBezTo>
                  <a:cubicBezTo>
                    <a:pt x="18787" y="69220"/>
                    <a:pt x="18768" y="69220"/>
                    <a:pt x="18748" y="69220"/>
                  </a:cubicBezTo>
                  <a:cubicBezTo>
                    <a:pt x="16879" y="69220"/>
                    <a:pt x="15111" y="70058"/>
                    <a:pt x="13870" y="71362"/>
                  </a:cubicBezTo>
                  <a:cubicBezTo>
                    <a:pt x="13951" y="69776"/>
                    <a:pt x="13368" y="68271"/>
                    <a:pt x="12374" y="67088"/>
                  </a:cubicBezTo>
                  <a:cubicBezTo>
                    <a:pt x="12799" y="67009"/>
                    <a:pt x="13227" y="66970"/>
                    <a:pt x="13652" y="66970"/>
                  </a:cubicBezTo>
                  <a:close/>
                  <a:moveTo>
                    <a:pt x="107653" y="66739"/>
                  </a:moveTo>
                  <a:cubicBezTo>
                    <a:pt x="109587" y="66739"/>
                    <a:pt x="111464" y="67541"/>
                    <a:pt x="112812" y="68996"/>
                  </a:cubicBezTo>
                  <a:cubicBezTo>
                    <a:pt x="114149" y="67549"/>
                    <a:pt x="116022" y="66746"/>
                    <a:pt x="117958" y="66746"/>
                  </a:cubicBezTo>
                  <a:cubicBezTo>
                    <a:pt x="118383" y="66746"/>
                    <a:pt x="118811" y="66785"/>
                    <a:pt x="119236" y="66864"/>
                  </a:cubicBezTo>
                  <a:cubicBezTo>
                    <a:pt x="118242" y="68047"/>
                    <a:pt x="117659" y="69552"/>
                    <a:pt x="117749" y="71138"/>
                  </a:cubicBezTo>
                  <a:cubicBezTo>
                    <a:pt x="116499" y="69835"/>
                    <a:pt x="114731" y="69005"/>
                    <a:pt x="112871" y="69005"/>
                  </a:cubicBezTo>
                  <a:cubicBezTo>
                    <a:pt x="112851" y="69005"/>
                    <a:pt x="112832" y="69005"/>
                    <a:pt x="112812" y="69005"/>
                  </a:cubicBezTo>
                  <a:cubicBezTo>
                    <a:pt x="112793" y="69005"/>
                    <a:pt x="112774" y="69005"/>
                    <a:pt x="112756" y="69005"/>
                  </a:cubicBezTo>
                  <a:cubicBezTo>
                    <a:pt x="110769" y="69005"/>
                    <a:pt x="108893" y="69951"/>
                    <a:pt x="107641" y="71398"/>
                  </a:cubicBezTo>
                  <a:lnTo>
                    <a:pt x="107641" y="71398"/>
                  </a:lnTo>
                  <a:cubicBezTo>
                    <a:pt x="107802" y="69707"/>
                    <a:pt x="107213" y="68132"/>
                    <a:pt x="106177" y="66897"/>
                  </a:cubicBezTo>
                  <a:lnTo>
                    <a:pt x="106177" y="66897"/>
                  </a:lnTo>
                  <a:cubicBezTo>
                    <a:pt x="106668" y="66791"/>
                    <a:pt x="107162" y="66739"/>
                    <a:pt x="107653" y="66739"/>
                  </a:cubicBezTo>
                  <a:close/>
                  <a:moveTo>
                    <a:pt x="37174" y="66927"/>
                  </a:moveTo>
                  <a:cubicBezTo>
                    <a:pt x="39113" y="66927"/>
                    <a:pt x="40989" y="67729"/>
                    <a:pt x="42337" y="69184"/>
                  </a:cubicBezTo>
                  <a:lnTo>
                    <a:pt x="42337" y="69184"/>
                  </a:lnTo>
                  <a:cubicBezTo>
                    <a:pt x="42334" y="69184"/>
                    <a:pt x="42331" y="69184"/>
                    <a:pt x="42328" y="69184"/>
                  </a:cubicBezTo>
                  <a:cubicBezTo>
                    <a:pt x="42301" y="69184"/>
                    <a:pt x="42274" y="69184"/>
                    <a:pt x="42246" y="69184"/>
                  </a:cubicBezTo>
                  <a:cubicBezTo>
                    <a:pt x="40269" y="69184"/>
                    <a:pt x="38404" y="70136"/>
                    <a:pt x="37158" y="71577"/>
                  </a:cubicBezTo>
                  <a:cubicBezTo>
                    <a:pt x="37320" y="69910"/>
                    <a:pt x="36728" y="68324"/>
                    <a:pt x="35689" y="67088"/>
                  </a:cubicBezTo>
                  <a:lnTo>
                    <a:pt x="35680" y="67088"/>
                  </a:lnTo>
                  <a:cubicBezTo>
                    <a:pt x="36177" y="66980"/>
                    <a:pt x="36678" y="66927"/>
                    <a:pt x="37174" y="66927"/>
                  </a:cubicBezTo>
                  <a:close/>
                  <a:moveTo>
                    <a:pt x="124481" y="64880"/>
                  </a:moveTo>
                  <a:cubicBezTo>
                    <a:pt x="127655" y="64880"/>
                    <a:pt x="130827" y="66957"/>
                    <a:pt x="130867" y="71111"/>
                  </a:cubicBezTo>
                  <a:lnTo>
                    <a:pt x="130858" y="71129"/>
                  </a:lnTo>
                  <a:cubicBezTo>
                    <a:pt x="130380" y="71024"/>
                    <a:pt x="129897" y="70973"/>
                    <a:pt x="129419" y="70973"/>
                  </a:cubicBezTo>
                  <a:cubicBezTo>
                    <a:pt x="127565" y="70973"/>
                    <a:pt x="125767" y="71740"/>
                    <a:pt x="124478" y="73136"/>
                  </a:cubicBezTo>
                  <a:cubicBezTo>
                    <a:pt x="123204" y="71764"/>
                    <a:pt x="121425" y="70977"/>
                    <a:pt x="119555" y="70977"/>
                  </a:cubicBezTo>
                  <a:cubicBezTo>
                    <a:pt x="119544" y="70977"/>
                    <a:pt x="119534" y="70977"/>
                    <a:pt x="119523" y="70977"/>
                  </a:cubicBezTo>
                  <a:cubicBezTo>
                    <a:pt x="119039" y="70977"/>
                    <a:pt x="118555" y="71021"/>
                    <a:pt x="118080" y="71129"/>
                  </a:cubicBezTo>
                  <a:cubicBezTo>
                    <a:pt x="118121" y="66963"/>
                    <a:pt x="121302" y="64880"/>
                    <a:pt x="124481" y="64880"/>
                  </a:cubicBezTo>
                  <a:close/>
                  <a:moveTo>
                    <a:pt x="77631" y="64934"/>
                  </a:moveTo>
                  <a:cubicBezTo>
                    <a:pt x="80806" y="64934"/>
                    <a:pt x="83981" y="67013"/>
                    <a:pt x="84022" y="71174"/>
                  </a:cubicBezTo>
                  <a:cubicBezTo>
                    <a:pt x="83541" y="71069"/>
                    <a:pt x="83056" y="71017"/>
                    <a:pt x="82576" y="71017"/>
                  </a:cubicBezTo>
                  <a:cubicBezTo>
                    <a:pt x="80721" y="71017"/>
                    <a:pt x="78928" y="71782"/>
                    <a:pt x="77633" y="73163"/>
                  </a:cubicBezTo>
                  <a:lnTo>
                    <a:pt x="77633" y="73172"/>
                  </a:lnTo>
                  <a:cubicBezTo>
                    <a:pt x="76351" y="71801"/>
                    <a:pt x="74559" y="71012"/>
                    <a:pt x="72678" y="71012"/>
                  </a:cubicBezTo>
                  <a:cubicBezTo>
                    <a:pt x="72194" y="71012"/>
                    <a:pt x="71710" y="71066"/>
                    <a:pt x="71235" y="71174"/>
                  </a:cubicBezTo>
                  <a:cubicBezTo>
                    <a:pt x="71275" y="67015"/>
                    <a:pt x="74454" y="64934"/>
                    <a:pt x="77631" y="64934"/>
                  </a:cubicBezTo>
                  <a:close/>
                  <a:moveTo>
                    <a:pt x="100937" y="64934"/>
                  </a:moveTo>
                  <a:cubicBezTo>
                    <a:pt x="104113" y="64934"/>
                    <a:pt x="107288" y="67013"/>
                    <a:pt x="107328" y="71174"/>
                  </a:cubicBezTo>
                  <a:cubicBezTo>
                    <a:pt x="106849" y="71069"/>
                    <a:pt x="106366" y="71017"/>
                    <a:pt x="105887" y="71017"/>
                  </a:cubicBezTo>
                  <a:cubicBezTo>
                    <a:pt x="104037" y="71017"/>
                    <a:pt x="102243" y="71782"/>
                    <a:pt x="100948" y="73163"/>
                  </a:cubicBezTo>
                  <a:lnTo>
                    <a:pt x="100939" y="73172"/>
                  </a:lnTo>
                  <a:cubicBezTo>
                    <a:pt x="99658" y="71801"/>
                    <a:pt x="97866" y="71012"/>
                    <a:pt x="95984" y="71012"/>
                  </a:cubicBezTo>
                  <a:cubicBezTo>
                    <a:pt x="95500" y="71012"/>
                    <a:pt x="95016" y="71066"/>
                    <a:pt x="94541" y="71174"/>
                  </a:cubicBezTo>
                  <a:cubicBezTo>
                    <a:pt x="94582" y="67015"/>
                    <a:pt x="97760" y="64934"/>
                    <a:pt x="100937" y="64934"/>
                  </a:cubicBezTo>
                  <a:close/>
                  <a:moveTo>
                    <a:pt x="53992" y="65081"/>
                  </a:moveTo>
                  <a:cubicBezTo>
                    <a:pt x="57167" y="65081"/>
                    <a:pt x="60344" y="67159"/>
                    <a:pt x="60384" y="71317"/>
                  </a:cubicBezTo>
                  <a:cubicBezTo>
                    <a:pt x="59911" y="71215"/>
                    <a:pt x="59433" y="71165"/>
                    <a:pt x="58960" y="71165"/>
                  </a:cubicBezTo>
                  <a:cubicBezTo>
                    <a:pt x="57101" y="71165"/>
                    <a:pt x="55296" y="71932"/>
                    <a:pt x="54004" y="73324"/>
                  </a:cubicBezTo>
                  <a:cubicBezTo>
                    <a:pt x="52723" y="71944"/>
                    <a:pt x="50922" y="71165"/>
                    <a:pt x="49049" y="71165"/>
                  </a:cubicBezTo>
                  <a:cubicBezTo>
                    <a:pt x="48565" y="71165"/>
                    <a:pt x="48081" y="71219"/>
                    <a:pt x="47606" y="71317"/>
                  </a:cubicBezTo>
                  <a:cubicBezTo>
                    <a:pt x="47642" y="67159"/>
                    <a:pt x="50816" y="65081"/>
                    <a:pt x="53992" y="65081"/>
                  </a:cubicBezTo>
                  <a:close/>
                  <a:moveTo>
                    <a:pt x="7148" y="65122"/>
                  </a:moveTo>
                  <a:cubicBezTo>
                    <a:pt x="10323" y="65122"/>
                    <a:pt x="13498" y="67201"/>
                    <a:pt x="13538" y="71362"/>
                  </a:cubicBezTo>
                  <a:cubicBezTo>
                    <a:pt x="13060" y="71257"/>
                    <a:pt x="12578" y="71206"/>
                    <a:pt x="12099" y="71206"/>
                  </a:cubicBezTo>
                  <a:cubicBezTo>
                    <a:pt x="10245" y="71206"/>
                    <a:pt x="8446" y="71973"/>
                    <a:pt x="7150" y="73369"/>
                  </a:cubicBezTo>
                  <a:lnTo>
                    <a:pt x="7150" y="73360"/>
                  </a:lnTo>
                  <a:cubicBezTo>
                    <a:pt x="5875" y="71988"/>
                    <a:pt x="4096" y="71209"/>
                    <a:pt x="2226" y="71209"/>
                  </a:cubicBezTo>
                  <a:cubicBezTo>
                    <a:pt x="2216" y="71209"/>
                    <a:pt x="2205" y="71210"/>
                    <a:pt x="2194" y="71210"/>
                  </a:cubicBezTo>
                  <a:cubicBezTo>
                    <a:pt x="1711" y="71210"/>
                    <a:pt x="1227" y="71254"/>
                    <a:pt x="752" y="71362"/>
                  </a:cubicBezTo>
                  <a:cubicBezTo>
                    <a:pt x="792" y="67203"/>
                    <a:pt x="3970" y="65122"/>
                    <a:pt x="7148" y="65122"/>
                  </a:cubicBezTo>
                  <a:close/>
                  <a:moveTo>
                    <a:pt x="30463" y="65122"/>
                  </a:moveTo>
                  <a:cubicBezTo>
                    <a:pt x="33638" y="65122"/>
                    <a:pt x="36813" y="67201"/>
                    <a:pt x="36854" y="71362"/>
                  </a:cubicBezTo>
                  <a:cubicBezTo>
                    <a:pt x="36375" y="71257"/>
                    <a:pt x="35893" y="71206"/>
                    <a:pt x="35414" y="71206"/>
                  </a:cubicBezTo>
                  <a:cubicBezTo>
                    <a:pt x="33560" y="71206"/>
                    <a:pt x="31761" y="71973"/>
                    <a:pt x="30465" y="73369"/>
                  </a:cubicBezTo>
                  <a:lnTo>
                    <a:pt x="30465" y="73360"/>
                  </a:lnTo>
                  <a:cubicBezTo>
                    <a:pt x="29191" y="71988"/>
                    <a:pt x="27412" y="71209"/>
                    <a:pt x="25542" y="71209"/>
                  </a:cubicBezTo>
                  <a:cubicBezTo>
                    <a:pt x="25531" y="71209"/>
                    <a:pt x="25520" y="71210"/>
                    <a:pt x="25510" y="71210"/>
                  </a:cubicBezTo>
                  <a:cubicBezTo>
                    <a:pt x="25026" y="71210"/>
                    <a:pt x="24542" y="71254"/>
                    <a:pt x="24067" y="71362"/>
                  </a:cubicBezTo>
                  <a:cubicBezTo>
                    <a:pt x="24107" y="67203"/>
                    <a:pt x="27285" y="65122"/>
                    <a:pt x="30463" y="65122"/>
                  </a:cubicBezTo>
                  <a:close/>
                  <a:moveTo>
                    <a:pt x="129608" y="71351"/>
                  </a:moveTo>
                  <a:cubicBezTo>
                    <a:pt x="130035" y="71351"/>
                    <a:pt x="130466" y="71390"/>
                    <a:pt x="130894" y="71469"/>
                  </a:cubicBezTo>
                  <a:cubicBezTo>
                    <a:pt x="129908" y="72634"/>
                    <a:pt x="129326" y="74140"/>
                    <a:pt x="129415" y="75726"/>
                  </a:cubicBezTo>
                  <a:lnTo>
                    <a:pt x="129406" y="75744"/>
                  </a:lnTo>
                  <a:cubicBezTo>
                    <a:pt x="128156" y="74440"/>
                    <a:pt x="126397" y="73602"/>
                    <a:pt x="124528" y="73602"/>
                  </a:cubicBezTo>
                  <a:cubicBezTo>
                    <a:pt x="124509" y="73602"/>
                    <a:pt x="124489" y="73602"/>
                    <a:pt x="124469" y="73602"/>
                  </a:cubicBezTo>
                  <a:cubicBezTo>
                    <a:pt x="124450" y="73602"/>
                    <a:pt x="124430" y="73602"/>
                    <a:pt x="124410" y="73602"/>
                  </a:cubicBezTo>
                  <a:cubicBezTo>
                    <a:pt x="122541" y="73602"/>
                    <a:pt x="120773" y="74440"/>
                    <a:pt x="119532" y="75744"/>
                  </a:cubicBezTo>
                  <a:cubicBezTo>
                    <a:pt x="119613" y="74149"/>
                    <a:pt x="119030" y="72652"/>
                    <a:pt x="118045" y="71469"/>
                  </a:cubicBezTo>
                  <a:cubicBezTo>
                    <a:pt x="118473" y="71390"/>
                    <a:pt x="118903" y="71351"/>
                    <a:pt x="119331" y="71351"/>
                  </a:cubicBezTo>
                  <a:cubicBezTo>
                    <a:pt x="121264" y="71351"/>
                    <a:pt x="123134" y="72148"/>
                    <a:pt x="124469" y="73593"/>
                  </a:cubicBezTo>
                  <a:cubicBezTo>
                    <a:pt x="125805" y="72148"/>
                    <a:pt x="127675" y="71351"/>
                    <a:pt x="129608" y="71351"/>
                  </a:cubicBezTo>
                  <a:close/>
                  <a:moveTo>
                    <a:pt x="48843" y="71540"/>
                  </a:moveTo>
                  <a:cubicBezTo>
                    <a:pt x="50782" y="71540"/>
                    <a:pt x="52650" y="72343"/>
                    <a:pt x="53995" y="73790"/>
                  </a:cubicBezTo>
                  <a:cubicBezTo>
                    <a:pt x="53975" y="73790"/>
                    <a:pt x="53956" y="73790"/>
                    <a:pt x="53936" y="73790"/>
                  </a:cubicBezTo>
                  <a:cubicBezTo>
                    <a:pt x="52067" y="73790"/>
                    <a:pt x="50299" y="74628"/>
                    <a:pt x="49058" y="75932"/>
                  </a:cubicBezTo>
                  <a:cubicBezTo>
                    <a:pt x="49138" y="74337"/>
                    <a:pt x="48556" y="72840"/>
                    <a:pt x="47561" y="71658"/>
                  </a:cubicBezTo>
                  <a:cubicBezTo>
                    <a:pt x="47989" y="71579"/>
                    <a:pt x="48418" y="71540"/>
                    <a:pt x="48843" y="71540"/>
                  </a:cubicBezTo>
                  <a:close/>
                  <a:moveTo>
                    <a:pt x="59141" y="71540"/>
                  </a:moveTo>
                  <a:cubicBezTo>
                    <a:pt x="59566" y="71540"/>
                    <a:pt x="59994" y="71579"/>
                    <a:pt x="60420" y="71658"/>
                  </a:cubicBezTo>
                  <a:cubicBezTo>
                    <a:pt x="59425" y="72840"/>
                    <a:pt x="58843" y="74346"/>
                    <a:pt x="58932" y="75932"/>
                  </a:cubicBezTo>
                  <a:cubicBezTo>
                    <a:pt x="57682" y="74628"/>
                    <a:pt x="55914" y="73790"/>
                    <a:pt x="54054" y="73790"/>
                  </a:cubicBezTo>
                  <a:cubicBezTo>
                    <a:pt x="54034" y="73790"/>
                    <a:pt x="54015" y="73790"/>
                    <a:pt x="53995" y="73790"/>
                  </a:cubicBezTo>
                  <a:cubicBezTo>
                    <a:pt x="55332" y="72343"/>
                    <a:pt x="57206" y="71540"/>
                    <a:pt x="59141" y="71540"/>
                  </a:cubicBezTo>
                  <a:close/>
                  <a:moveTo>
                    <a:pt x="112810" y="69495"/>
                  </a:moveTo>
                  <a:cubicBezTo>
                    <a:pt x="115985" y="69495"/>
                    <a:pt x="119160" y="71574"/>
                    <a:pt x="119200" y="75735"/>
                  </a:cubicBezTo>
                  <a:cubicBezTo>
                    <a:pt x="118721" y="75630"/>
                    <a:pt x="118239" y="75578"/>
                    <a:pt x="117760" y="75578"/>
                  </a:cubicBezTo>
                  <a:cubicBezTo>
                    <a:pt x="115909" y="75578"/>
                    <a:pt x="114116" y="76343"/>
                    <a:pt x="112821" y="77724"/>
                  </a:cubicBezTo>
                  <a:lnTo>
                    <a:pt x="112812" y="77733"/>
                  </a:lnTo>
                  <a:cubicBezTo>
                    <a:pt x="111530" y="76362"/>
                    <a:pt x="109738" y="75573"/>
                    <a:pt x="107856" y="75573"/>
                  </a:cubicBezTo>
                  <a:cubicBezTo>
                    <a:pt x="107373" y="75573"/>
                    <a:pt x="106889" y="75627"/>
                    <a:pt x="106414" y="75735"/>
                  </a:cubicBezTo>
                  <a:lnTo>
                    <a:pt x="106414" y="75735"/>
                  </a:lnTo>
                  <a:cubicBezTo>
                    <a:pt x="106454" y="71576"/>
                    <a:pt x="109632" y="69495"/>
                    <a:pt x="112810" y="69495"/>
                  </a:cubicBezTo>
                  <a:close/>
                  <a:moveTo>
                    <a:pt x="136139" y="69486"/>
                  </a:moveTo>
                  <a:cubicBezTo>
                    <a:pt x="139313" y="69486"/>
                    <a:pt x="142484" y="71562"/>
                    <a:pt x="142525" y="75717"/>
                  </a:cubicBezTo>
                  <a:lnTo>
                    <a:pt x="142516" y="75735"/>
                  </a:lnTo>
                  <a:cubicBezTo>
                    <a:pt x="142037" y="75630"/>
                    <a:pt x="141554" y="75578"/>
                    <a:pt x="141075" y="75578"/>
                  </a:cubicBezTo>
                  <a:cubicBezTo>
                    <a:pt x="139222" y="75578"/>
                    <a:pt x="137424" y="76345"/>
                    <a:pt x="136136" y="77733"/>
                  </a:cubicBezTo>
                  <a:cubicBezTo>
                    <a:pt x="134854" y="76362"/>
                    <a:pt x="133062" y="75573"/>
                    <a:pt x="131181" y="75573"/>
                  </a:cubicBezTo>
                  <a:cubicBezTo>
                    <a:pt x="130697" y="75573"/>
                    <a:pt x="130213" y="75627"/>
                    <a:pt x="129738" y="75735"/>
                  </a:cubicBezTo>
                  <a:cubicBezTo>
                    <a:pt x="129778" y="71569"/>
                    <a:pt x="132960" y="69486"/>
                    <a:pt x="136139" y="69486"/>
                  </a:cubicBezTo>
                  <a:close/>
                  <a:moveTo>
                    <a:pt x="42333" y="69686"/>
                  </a:moveTo>
                  <a:cubicBezTo>
                    <a:pt x="45509" y="69686"/>
                    <a:pt x="48686" y="71765"/>
                    <a:pt x="48726" y="75923"/>
                  </a:cubicBezTo>
                  <a:cubicBezTo>
                    <a:pt x="48248" y="75818"/>
                    <a:pt x="47765" y="75767"/>
                    <a:pt x="47287" y="75767"/>
                  </a:cubicBezTo>
                  <a:cubicBezTo>
                    <a:pt x="45433" y="75767"/>
                    <a:pt x="43633" y="76534"/>
                    <a:pt x="42337" y="77930"/>
                  </a:cubicBezTo>
                  <a:cubicBezTo>
                    <a:pt x="41056" y="76550"/>
                    <a:pt x="39264" y="75770"/>
                    <a:pt x="37382" y="75770"/>
                  </a:cubicBezTo>
                  <a:cubicBezTo>
                    <a:pt x="36898" y="75770"/>
                    <a:pt x="36415" y="75815"/>
                    <a:pt x="35940" y="75923"/>
                  </a:cubicBezTo>
                  <a:cubicBezTo>
                    <a:pt x="35980" y="71765"/>
                    <a:pt x="39156" y="69686"/>
                    <a:pt x="42333" y="69686"/>
                  </a:cubicBezTo>
                  <a:close/>
                  <a:moveTo>
                    <a:pt x="65651" y="69683"/>
                  </a:moveTo>
                  <a:cubicBezTo>
                    <a:pt x="68826" y="69683"/>
                    <a:pt x="72001" y="71762"/>
                    <a:pt x="72041" y="75923"/>
                  </a:cubicBezTo>
                  <a:cubicBezTo>
                    <a:pt x="71563" y="75818"/>
                    <a:pt x="71081" y="75767"/>
                    <a:pt x="70602" y="75767"/>
                  </a:cubicBezTo>
                  <a:cubicBezTo>
                    <a:pt x="68748" y="75767"/>
                    <a:pt x="66949" y="76534"/>
                    <a:pt x="65653" y="77930"/>
                  </a:cubicBezTo>
                  <a:cubicBezTo>
                    <a:pt x="64371" y="76550"/>
                    <a:pt x="62579" y="75770"/>
                    <a:pt x="60697" y="75770"/>
                  </a:cubicBezTo>
                  <a:cubicBezTo>
                    <a:pt x="60214" y="75770"/>
                    <a:pt x="59730" y="75815"/>
                    <a:pt x="59255" y="75923"/>
                  </a:cubicBezTo>
                  <a:cubicBezTo>
                    <a:pt x="59295" y="71764"/>
                    <a:pt x="62473" y="69683"/>
                    <a:pt x="65651" y="69683"/>
                  </a:cubicBezTo>
                  <a:close/>
                  <a:moveTo>
                    <a:pt x="82884" y="1"/>
                  </a:moveTo>
                  <a:cubicBezTo>
                    <a:pt x="82642" y="699"/>
                    <a:pt x="82534" y="1434"/>
                    <a:pt x="82579" y="2178"/>
                  </a:cubicBezTo>
                  <a:cubicBezTo>
                    <a:pt x="81329" y="875"/>
                    <a:pt x="79570" y="36"/>
                    <a:pt x="77701" y="36"/>
                  </a:cubicBezTo>
                  <a:cubicBezTo>
                    <a:pt x="77681" y="36"/>
                    <a:pt x="77661" y="36"/>
                    <a:pt x="77642" y="36"/>
                  </a:cubicBezTo>
                  <a:cubicBezTo>
                    <a:pt x="77622" y="36"/>
                    <a:pt x="77602" y="36"/>
                    <a:pt x="77582" y="36"/>
                  </a:cubicBezTo>
                  <a:cubicBezTo>
                    <a:pt x="73834" y="36"/>
                    <a:pt x="70494" y="3399"/>
                    <a:pt x="70948" y="7160"/>
                  </a:cubicBezTo>
                  <a:cubicBezTo>
                    <a:pt x="71458" y="7046"/>
                    <a:pt x="71971" y="6991"/>
                    <a:pt x="72481" y="6991"/>
                  </a:cubicBezTo>
                  <a:cubicBezTo>
                    <a:pt x="74418" y="6991"/>
                    <a:pt x="76294" y="7793"/>
                    <a:pt x="77642" y="9248"/>
                  </a:cubicBezTo>
                  <a:cubicBezTo>
                    <a:pt x="77624" y="9248"/>
                    <a:pt x="77606" y="9248"/>
                    <a:pt x="77587" y="9248"/>
                  </a:cubicBezTo>
                  <a:cubicBezTo>
                    <a:pt x="75529" y="9248"/>
                    <a:pt x="73607" y="10256"/>
                    <a:pt x="72355" y="11784"/>
                  </a:cubicBezTo>
                  <a:cubicBezTo>
                    <a:pt x="72756" y="8058"/>
                    <a:pt x="69443" y="4740"/>
                    <a:pt x="65721" y="4740"/>
                  </a:cubicBezTo>
                  <a:cubicBezTo>
                    <a:pt x="65701" y="4740"/>
                    <a:pt x="65682" y="4740"/>
                    <a:pt x="65662" y="4741"/>
                  </a:cubicBezTo>
                  <a:cubicBezTo>
                    <a:pt x="65642" y="4740"/>
                    <a:pt x="65622" y="4740"/>
                    <a:pt x="65602" y="4740"/>
                  </a:cubicBezTo>
                  <a:cubicBezTo>
                    <a:pt x="63733" y="4740"/>
                    <a:pt x="61966" y="5570"/>
                    <a:pt x="60724" y="6873"/>
                  </a:cubicBezTo>
                  <a:cubicBezTo>
                    <a:pt x="60760" y="6138"/>
                    <a:pt x="60662" y="5395"/>
                    <a:pt x="60420" y="4696"/>
                  </a:cubicBezTo>
                  <a:lnTo>
                    <a:pt x="60043" y="4696"/>
                  </a:lnTo>
                  <a:cubicBezTo>
                    <a:pt x="60276" y="5395"/>
                    <a:pt x="60393" y="6130"/>
                    <a:pt x="60393" y="6864"/>
                  </a:cubicBezTo>
                  <a:cubicBezTo>
                    <a:pt x="59920" y="6762"/>
                    <a:pt x="59442" y="6713"/>
                    <a:pt x="58969" y="6713"/>
                  </a:cubicBezTo>
                  <a:cubicBezTo>
                    <a:pt x="57110" y="6713"/>
                    <a:pt x="55305" y="7479"/>
                    <a:pt x="54013" y="8871"/>
                  </a:cubicBezTo>
                  <a:cubicBezTo>
                    <a:pt x="52732" y="7492"/>
                    <a:pt x="50939" y="6712"/>
                    <a:pt x="49058" y="6712"/>
                  </a:cubicBezTo>
                  <a:cubicBezTo>
                    <a:pt x="48574" y="6712"/>
                    <a:pt x="48090" y="6766"/>
                    <a:pt x="47615" y="6864"/>
                  </a:cubicBezTo>
                  <a:cubicBezTo>
                    <a:pt x="47615" y="6130"/>
                    <a:pt x="47732" y="5395"/>
                    <a:pt x="47965" y="4696"/>
                  </a:cubicBezTo>
                  <a:lnTo>
                    <a:pt x="47588" y="4696"/>
                  </a:lnTo>
                  <a:cubicBezTo>
                    <a:pt x="47346" y="5395"/>
                    <a:pt x="47248" y="6138"/>
                    <a:pt x="47284" y="6873"/>
                  </a:cubicBezTo>
                  <a:cubicBezTo>
                    <a:pt x="46049" y="5577"/>
                    <a:pt x="44293" y="4740"/>
                    <a:pt x="42434" y="4740"/>
                  </a:cubicBezTo>
                  <a:cubicBezTo>
                    <a:pt x="42405" y="4740"/>
                    <a:pt x="42376" y="4740"/>
                    <a:pt x="42346" y="4741"/>
                  </a:cubicBezTo>
                  <a:cubicBezTo>
                    <a:pt x="42319" y="4740"/>
                    <a:pt x="42291" y="4740"/>
                    <a:pt x="42263" y="4740"/>
                  </a:cubicBezTo>
                  <a:cubicBezTo>
                    <a:pt x="40287" y="4740"/>
                    <a:pt x="38431" y="5684"/>
                    <a:pt x="37185" y="7124"/>
                  </a:cubicBezTo>
                  <a:cubicBezTo>
                    <a:pt x="37480" y="3457"/>
                    <a:pt x="34193" y="233"/>
                    <a:pt x="30519" y="233"/>
                  </a:cubicBezTo>
                  <a:cubicBezTo>
                    <a:pt x="30504" y="233"/>
                    <a:pt x="30489" y="233"/>
                    <a:pt x="30474" y="234"/>
                  </a:cubicBezTo>
                  <a:cubicBezTo>
                    <a:pt x="30454" y="233"/>
                    <a:pt x="30434" y="233"/>
                    <a:pt x="30415" y="233"/>
                  </a:cubicBezTo>
                  <a:cubicBezTo>
                    <a:pt x="28546" y="233"/>
                    <a:pt x="26787" y="1072"/>
                    <a:pt x="25536" y="2375"/>
                  </a:cubicBezTo>
                  <a:cubicBezTo>
                    <a:pt x="25581" y="1640"/>
                    <a:pt x="25474" y="897"/>
                    <a:pt x="25232" y="198"/>
                  </a:cubicBezTo>
                  <a:lnTo>
                    <a:pt x="24864" y="198"/>
                  </a:lnTo>
                  <a:cubicBezTo>
                    <a:pt x="25088" y="897"/>
                    <a:pt x="25214" y="1631"/>
                    <a:pt x="25214" y="2366"/>
                  </a:cubicBezTo>
                  <a:cubicBezTo>
                    <a:pt x="24739" y="2264"/>
                    <a:pt x="24260" y="2214"/>
                    <a:pt x="23785" y="2214"/>
                  </a:cubicBezTo>
                  <a:cubicBezTo>
                    <a:pt x="21922" y="2214"/>
                    <a:pt x="20117" y="2981"/>
                    <a:pt x="18825" y="4373"/>
                  </a:cubicBezTo>
                  <a:cubicBezTo>
                    <a:pt x="17544" y="2993"/>
                    <a:pt x="15752" y="2214"/>
                    <a:pt x="13870" y="2214"/>
                  </a:cubicBezTo>
                  <a:cubicBezTo>
                    <a:pt x="13386" y="2214"/>
                    <a:pt x="12902" y="2268"/>
                    <a:pt x="12427" y="2366"/>
                  </a:cubicBezTo>
                  <a:cubicBezTo>
                    <a:pt x="12427" y="1631"/>
                    <a:pt x="12544" y="897"/>
                    <a:pt x="12777" y="198"/>
                  </a:cubicBezTo>
                  <a:lnTo>
                    <a:pt x="12382" y="198"/>
                  </a:lnTo>
                  <a:cubicBezTo>
                    <a:pt x="12141" y="897"/>
                    <a:pt x="12042" y="1640"/>
                    <a:pt x="12078" y="2375"/>
                  </a:cubicBezTo>
                  <a:cubicBezTo>
                    <a:pt x="10836" y="1072"/>
                    <a:pt x="9069" y="233"/>
                    <a:pt x="7200" y="233"/>
                  </a:cubicBezTo>
                  <a:cubicBezTo>
                    <a:pt x="7180" y="233"/>
                    <a:pt x="7160" y="233"/>
                    <a:pt x="7141" y="234"/>
                  </a:cubicBezTo>
                  <a:cubicBezTo>
                    <a:pt x="7126" y="233"/>
                    <a:pt x="7111" y="233"/>
                    <a:pt x="7096" y="233"/>
                  </a:cubicBezTo>
                  <a:cubicBezTo>
                    <a:pt x="3342" y="233"/>
                    <a:pt x="1" y="3600"/>
                    <a:pt x="456" y="7366"/>
                  </a:cubicBezTo>
                  <a:cubicBezTo>
                    <a:pt x="966" y="7252"/>
                    <a:pt x="1482" y="7196"/>
                    <a:pt x="1994" y="7196"/>
                  </a:cubicBezTo>
                  <a:cubicBezTo>
                    <a:pt x="3926" y="7196"/>
                    <a:pt x="5804" y="7993"/>
                    <a:pt x="7149" y="9445"/>
                  </a:cubicBezTo>
                  <a:lnTo>
                    <a:pt x="7149" y="9445"/>
                  </a:lnTo>
                  <a:cubicBezTo>
                    <a:pt x="7147" y="9445"/>
                    <a:pt x="7144" y="9445"/>
                    <a:pt x="7141" y="9445"/>
                  </a:cubicBezTo>
                  <a:cubicBezTo>
                    <a:pt x="7121" y="9445"/>
                    <a:pt x="7101" y="9445"/>
                    <a:pt x="7081" y="9445"/>
                  </a:cubicBezTo>
                  <a:cubicBezTo>
                    <a:pt x="3333" y="9445"/>
                    <a:pt x="1" y="12816"/>
                    <a:pt x="456" y="16569"/>
                  </a:cubicBezTo>
                  <a:cubicBezTo>
                    <a:pt x="961" y="16457"/>
                    <a:pt x="1471" y="16403"/>
                    <a:pt x="1977" y="16403"/>
                  </a:cubicBezTo>
                  <a:cubicBezTo>
                    <a:pt x="3909" y="16403"/>
                    <a:pt x="5782" y="17198"/>
                    <a:pt x="7132" y="18647"/>
                  </a:cubicBezTo>
                  <a:cubicBezTo>
                    <a:pt x="7112" y="18647"/>
                    <a:pt x="7092" y="18647"/>
                    <a:pt x="7072" y="18647"/>
                  </a:cubicBezTo>
                  <a:cubicBezTo>
                    <a:pt x="3333" y="18647"/>
                    <a:pt x="1" y="22009"/>
                    <a:pt x="456" y="25771"/>
                  </a:cubicBezTo>
                  <a:cubicBezTo>
                    <a:pt x="965" y="25657"/>
                    <a:pt x="1479" y="25602"/>
                    <a:pt x="1989" y="25602"/>
                  </a:cubicBezTo>
                  <a:cubicBezTo>
                    <a:pt x="3926" y="25602"/>
                    <a:pt x="5802" y="26404"/>
                    <a:pt x="7150" y="27859"/>
                  </a:cubicBezTo>
                  <a:cubicBezTo>
                    <a:pt x="8483" y="26416"/>
                    <a:pt x="10349" y="25613"/>
                    <a:pt x="12278" y="25613"/>
                  </a:cubicBezTo>
                  <a:cubicBezTo>
                    <a:pt x="12709" y="25613"/>
                    <a:pt x="13143" y="25653"/>
                    <a:pt x="13574" y="25735"/>
                  </a:cubicBezTo>
                  <a:cubicBezTo>
                    <a:pt x="12580" y="26909"/>
                    <a:pt x="11997" y="28414"/>
                    <a:pt x="12087" y="30000"/>
                  </a:cubicBezTo>
                  <a:cubicBezTo>
                    <a:pt x="10837" y="28697"/>
                    <a:pt x="9069" y="27867"/>
                    <a:pt x="7209" y="27867"/>
                  </a:cubicBezTo>
                  <a:cubicBezTo>
                    <a:pt x="7189" y="27867"/>
                    <a:pt x="7169" y="27867"/>
                    <a:pt x="7150" y="27868"/>
                  </a:cubicBezTo>
                  <a:cubicBezTo>
                    <a:pt x="7130" y="27867"/>
                    <a:pt x="7110" y="27867"/>
                    <a:pt x="7090" y="27867"/>
                  </a:cubicBezTo>
                  <a:cubicBezTo>
                    <a:pt x="3342" y="27867"/>
                    <a:pt x="1" y="31230"/>
                    <a:pt x="456" y="34991"/>
                  </a:cubicBezTo>
                  <a:cubicBezTo>
                    <a:pt x="968" y="34875"/>
                    <a:pt x="1485" y="34819"/>
                    <a:pt x="1999" y="34819"/>
                  </a:cubicBezTo>
                  <a:cubicBezTo>
                    <a:pt x="3903" y="34819"/>
                    <a:pt x="5755" y="35598"/>
                    <a:pt x="7096" y="37016"/>
                  </a:cubicBezTo>
                  <a:cubicBezTo>
                    <a:pt x="3341" y="37016"/>
                    <a:pt x="8" y="40377"/>
                    <a:pt x="456" y="44140"/>
                  </a:cubicBezTo>
                  <a:cubicBezTo>
                    <a:pt x="968" y="44025"/>
                    <a:pt x="1485" y="43970"/>
                    <a:pt x="1997" y="43970"/>
                  </a:cubicBezTo>
                  <a:cubicBezTo>
                    <a:pt x="3931" y="43970"/>
                    <a:pt x="5804" y="44767"/>
                    <a:pt x="7150" y="46219"/>
                  </a:cubicBezTo>
                  <a:cubicBezTo>
                    <a:pt x="8485" y="44773"/>
                    <a:pt x="10355" y="43977"/>
                    <a:pt x="12288" y="43977"/>
                  </a:cubicBezTo>
                  <a:cubicBezTo>
                    <a:pt x="12715" y="43977"/>
                    <a:pt x="13146" y="44016"/>
                    <a:pt x="13574" y="44095"/>
                  </a:cubicBezTo>
                  <a:cubicBezTo>
                    <a:pt x="12580" y="45278"/>
                    <a:pt x="11997" y="46774"/>
                    <a:pt x="12087" y="48369"/>
                  </a:cubicBezTo>
                  <a:cubicBezTo>
                    <a:pt x="10837" y="47066"/>
                    <a:pt x="9069" y="46227"/>
                    <a:pt x="7208" y="46227"/>
                  </a:cubicBezTo>
                  <a:cubicBezTo>
                    <a:pt x="7189" y="46227"/>
                    <a:pt x="7169" y="46228"/>
                    <a:pt x="7150" y="46228"/>
                  </a:cubicBezTo>
                  <a:cubicBezTo>
                    <a:pt x="7130" y="46228"/>
                    <a:pt x="7110" y="46227"/>
                    <a:pt x="7090" y="46227"/>
                  </a:cubicBezTo>
                  <a:cubicBezTo>
                    <a:pt x="3342" y="46227"/>
                    <a:pt x="1" y="49590"/>
                    <a:pt x="456" y="53351"/>
                  </a:cubicBezTo>
                  <a:cubicBezTo>
                    <a:pt x="966" y="53237"/>
                    <a:pt x="1482" y="53181"/>
                    <a:pt x="1993" y="53181"/>
                  </a:cubicBezTo>
                  <a:cubicBezTo>
                    <a:pt x="3922" y="53181"/>
                    <a:pt x="5795" y="53978"/>
                    <a:pt x="7141" y="55430"/>
                  </a:cubicBezTo>
                  <a:cubicBezTo>
                    <a:pt x="7121" y="55430"/>
                    <a:pt x="7101" y="55430"/>
                    <a:pt x="7081" y="55430"/>
                  </a:cubicBezTo>
                  <a:cubicBezTo>
                    <a:pt x="3333" y="55430"/>
                    <a:pt x="1" y="58792"/>
                    <a:pt x="456" y="62554"/>
                  </a:cubicBezTo>
                  <a:cubicBezTo>
                    <a:pt x="968" y="62439"/>
                    <a:pt x="1485" y="62383"/>
                    <a:pt x="1997" y="62383"/>
                  </a:cubicBezTo>
                  <a:cubicBezTo>
                    <a:pt x="3931" y="62383"/>
                    <a:pt x="5804" y="63180"/>
                    <a:pt x="7150" y="64633"/>
                  </a:cubicBezTo>
                  <a:cubicBezTo>
                    <a:pt x="8485" y="63187"/>
                    <a:pt x="10355" y="62390"/>
                    <a:pt x="12288" y="62390"/>
                  </a:cubicBezTo>
                  <a:cubicBezTo>
                    <a:pt x="12715" y="62390"/>
                    <a:pt x="13146" y="62429"/>
                    <a:pt x="13574" y="62509"/>
                  </a:cubicBezTo>
                  <a:cubicBezTo>
                    <a:pt x="12580" y="63692"/>
                    <a:pt x="11997" y="65188"/>
                    <a:pt x="12087" y="66783"/>
                  </a:cubicBezTo>
                  <a:cubicBezTo>
                    <a:pt x="10837" y="65480"/>
                    <a:pt x="9069" y="64641"/>
                    <a:pt x="7208" y="64641"/>
                  </a:cubicBezTo>
                  <a:cubicBezTo>
                    <a:pt x="7189" y="64641"/>
                    <a:pt x="7169" y="64641"/>
                    <a:pt x="7150" y="64642"/>
                  </a:cubicBezTo>
                  <a:cubicBezTo>
                    <a:pt x="7130" y="64641"/>
                    <a:pt x="7110" y="64641"/>
                    <a:pt x="7090" y="64641"/>
                  </a:cubicBezTo>
                  <a:cubicBezTo>
                    <a:pt x="3342" y="64641"/>
                    <a:pt x="1" y="68004"/>
                    <a:pt x="456" y="71765"/>
                  </a:cubicBezTo>
                  <a:cubicBezTo>
                    <a:pt x="965" y="71651"/>
                    <a:pt x="1479" y="71596"/>
                    <a:pt x="1989" y="71596"/>
                  </a:cubicBezTo>
                  <a:cubicBezTo>
                    <a:pt x="3926" y="71596"/>
                    <a:pt x="5802" y="72399"/>
                    <a:pt x="7150" y="73853"/>
                  </a:cubicBezTo>
                  <a:cubicBezTo>
                    <a:pt x="8483" y="72402"/>
                    <a:pt x="10349" y="71599"/>
                    <a:pt x="12279" y="71599"/>
                  </a:cubicBezTo>
                  <a:cubicBezTo>
                    <a:pt x="12709" y="71599"/>
                    <a:pt x="13143" y="71639"/>
                    <a:pt x="13574" y="71720"/>
                  </a:cubicBezTo>
                  <a:cubicBezTo>
                    <a:pt x="13037" y="72348"/>
                    <a:pt x="12624" y="73082"/>
                    <a:pt x="12365" y="73862"/>
                  </a:cubicBezTo>
                  <a:lnTo>
                    <a:pt x="12741" y="73862"/>
                  </a:lnTo>
                  <a:cubicBezTo>
                    <a:pt x="13637" y="71119"/>
                    <a:pt x="16222" y="69746"/>
                    <a:pt x="18806" y="69746"/>
                  </a:cubicBezTo>
                  <a:cubicBezTo>
                    <a:pt x="21388" y="69746"/>
                    <a:pt x="23969" y="71117"/>
                    <a:pt x="24864" y="73862"/>
                  </a:cubicBezTo>
                  <a:lnTo>
                    <a:pt x="25241" y="73862"/>
                  </a:lnTo>
                  <a:cubicBezTo>
                    <a:pt x="24981" y="73073"/>
                    <a:pt x="24569" y="72339"/>
                    <a:pt x="24031" y="71702"/>
                  </a:cubicBezTo>
                  <a:cubicBezTo>
                    <a:pt x="24457" y="71623"/>
                    <a:pt x="24885" y="71585"/>
                    <a:pt x="25310" y="71585"/>
                  </a:cubicBezTo>
                  <a:cubicBezTo>
                    <a:pt x="27245" y="71585"/>
                    <a:pt x="29120" y="72387"/>
                    <a:pt x="30465" y="73835"/>
                  </a:cubicBezTo>
                  <a:cubicBezTo>
                    <a:pt x="31802" y="72382"/>
                    <a:pt x="33677" y="71582"/>
                    <a:pt x="35611" y="71582"/>
                  </a:cubicBezTo>
                  <a:cubicBezTo>
                    <a:pt x="36087" y="71582"/>
                    <a:pt x="36566" y="71630"/>
                    <a:pt x="37042" y="71729"/>
                  </a:cubicBezTo>
                  <a:cubicBezTo>
                    <a:pt x="36011" y="72993"/>
                    <a:pt x="35438" y="74615"/>
                    <a:pt x="35644" y="76308"/>
                  </a:cubicBezTo>
                  <a:cubicBezTo>
                    <a:pt x="36151" y="76194"/>
                    <a:pt x="36664" y="76139"/>
                    <a:pt x="37173" y="76139"/>
                  </a:cubicBezTo>
                  <a:cubicBezTo>
                    <a:pt x="39108" y="76139"/>
                    <a:pt x="40989" y="76942"/>
                    <a:pt x="42337" y="78396"/>
                  </a:cubicBezTo>
                  <a:cubicBezTo>
                    <a:pt x="43675" y="76948"/>
                    <a:pt x="45548" y="76146"/>
                    <a:pt x="47484" y="76146"/>
                  </a:cubicBezTo>
                  <a:cubicBezTo>
                    <a:pt x="47908" y="76146"/>
                    <a:pt x="48336" y="76184"/>
                    <a:pt x="48762" y="76263"/>
                  </a:cubicBezTo>
                  <a:cubicBezTo>
                    <a:pt x="48224" y="76899"/>
                    <a:pt x="47812" y="77625"/>
                    <a:pt x="47552" y="78414"/>
                  </a:cubicBezTo>
                  <a:lnTo>
                    <a:pt x="47929" y="78414"/>
                  </a:lnTo>
                  <a:cubicBezTo>
                    <a:pt x="48825" y="75666"/>
                    <a:pt x="51408" y="74291"/>
                    <a:pt x="53990" y="74291"/>
                  </a:cubicBezTo>
                  <a:cubicBezTo>
                    <a:pt x="56571" y="74291"/>
                    <a:pt x="59152" y="75664"/>
                    <a:pt x="60052" y="78414"/>
                  </a:cubicBezTo>
                  <a:lnTo>
                    <a:pt x="60438" y="78414"/>
                  </a:lnTo>
                  <a:cubicBezTo>
                    <a:pt x="60169" y="77625"/>
                    <a:pt x="59766" y="76891"/>
                    <a:pt x="59228" y="76263"/>
                  </a:cubicBezTo>
                  <a:cubicBezTo>
                    <a:pt x="59656" y="76184"/>
                    <a:pt x="60087" y="76145"/>
                    <a:pt x="60514" y="76145"/>
                  </a:cubicBezTo>
                  <a:cubicBezTo>
                    <a:pt x="62447" y="76145"/>
                    <a:pt x="64319" y="76941"/>
                    <a:pt x="65662" y="78387"/>
                  </a:cubicBezTo>
                  <a:cubicBezTo>
                    <a:pt x="67002" y="76933"/>
                    <a:pt x="68877" y="76130"/>
                    <a:pt x="70814" y="76130"/>
                  </a:cubicBezTo>
                  <a:cubicBezTo>
                    <a:pt x="71323" y="76130"/>
                    <a:pt x="71837" y="76185"/>
                    <a:pt x="72346" y="76299"/>
                  </a:cubicBezTo>
                  <a:cubicBezTo>
                    <a:pt x="72801" y="72547"/>
                    <a:pt x="69460" y="69175"/>
                    <a:pt x="65712" y="69175"/>
                  </a:cubicBezTo>
                  <a:cubicBezTo>
                    <a:pt x="65698" y="69175"/>
                    <a:pt x="65684" y="69175"/>
                    <a:pt x="65669" y="69175"/>
                  </a:cubicBezTo>
                  <a:lnTo>
                    <a:pt x="65669" y="69175"/>
                  </a:lnTo>
                  <a:cubicBezTo>
                    <a:pt x="67009" y="67731"/>
                    <a:pt x="68871" y="66936"/>
                    <a:pt x="70797" y="66936"/>
                  </a:cubicBezTo>
                  <a:cubicBezTo>
                    <a:pt x="71279" y="66936"/>
                    <a:pt x="71765" y="66986"/>
                    <a:pt x="72248" y="67088"/>
                  </a:cubicBezTo>
                  <a:cubicBezTo>
                    <a:pt x="71271" y="68333"/>
                    <a:pt x="70742" y="69901"/>
                    <a:pt x="70939" y="71559"/>
                  </a:cubicBezTo>
                  <a:cubicBezTo>
                    <a:pt x="71452" y="71445"/>
                    <a:pt x="71968" y="71389"/>
                    <a:pt x="72480" y="71389"/>
                  </a:cubicBezTo>
                  <a:cubicBezTo>
                    <a:pt x="74414" y="71389"/>
                    <a:pt x="76287" y="72186"/>
                    <a:pt x="77633" y="73638"/>
                  </a:cubicBezTo>
                  <a:cubicBezTo>
                    <a:pt x="78970" y="72190"/>
                    <a:pt x="80844" y="71388"/>
                    <a:pt x="82779" y="71388"/>
                  </a:cubicBezTo>
                  <a:cubicBezTo>
                    <a:pt x="83204" y="71388"/>
                    <a:pt x="83632" y="71426"/>
                    <a:pt x="84057" y="71505"/>
                  </a:cubicBezTo>
                  <a:cubicBezTo>
                    <a:pt x="83520" y="72141"/>
                    <a:pt x="83108" y="72867"/>
                    <a:pt x="82848" y="73656"/>
                  </a:cubicBezTo>
                  <a:lnTo>
                    <a:pt x="83224" y="73656"/>
                  </a:lnTo>
                  <a:cubicBezTo>
                    <a:pt x="84120" y="70909"/>
                    <a:pt x="86703" y="69536"/>
                    <a:pt x="89286" y="69536"/>
                  </a:cubicBezTo>
                  <a:cubicBezTo>
                    <a:pt x="91869" y="69536"/>
                    <a:pt x="94452" y="70909"/>
                    <a:pt x="95348" y="73656"/>
                  </a:cubicBezTo>
                  <a:lnTo>
                    <a:pt x="95724" y="73656"/>
                  </a:lnTo>
                  <a:cubicBezTo>
                    <a:pt x="95464" y="72867"/>
                    <a:pt x="95052" y="72141"/>
                    <a:pt x="94514" y="71505"/>
                  </a:cubicBezTo>
                  <a:cubicBezTo>
                    <a:pt x="94942" y="71426"/>
                    <a:pt x="95371" y="71388"/>
                    <a:pt x="95797" y="71388"/>
                  </a:cubicBezTo>
                  <a:cubicBezTo>
                    <a:pt x="97737" y="71388"/>
                    <a:pt x="99611" y="72190"/>
                    <a:pt x="100948" y="73638"/>
                  </a:cubicBezTo>
                  <a:cubicBezTo>
                    <a:pt x="102293" y="72185"/>
                    <a:pt x="104163" y="71385"/>
                    <a:pt x="106095" y="71385"/>
                  </a:cubicBezTo>
                  <a:cubicBezTo>
                    <a:pt x="106570" y="71385"/>
                    <a:pt x="107049" y="71433"/>
                    <a:pt x="107525" y="71532"/>
                  </a:cubicBezTo>
                  <a:cubicBezTo>
                    <a:pt x="106495" y="72796"/>
                    <a:pt x="105921" y="74417"/>
                    <a:pt x="106127" y="76111"/>
                  </a:cubicBezTo>
                  <a:cubicBezTo>
                    <a:pt x="106637" y="75997"/>
                    <a:pt x="107150" y="75942"/>
                    <a:pt x="107660" y="75942"/>
                  </a:cubicBezTo>
                  <a:cubicBezTo>
                    <a:pt x="109597" y="75942"/>
                    <a:pt x="111473" y="76744"/>
                    <a:pt x="112821" y="78199"/>
                  </a:cubicBezTo>
                  <a:cubicBezTo>
                    <a:pt x="114158" y="76751"/>
                    <a:pt x="116031" y="75948"/>
                    <a:pt x="117967" y="75948"/>
                  </a:cubicBezTo>
                  <a:cubicBezTo>
                    <a:pt x="118392" y="75948"/>
                    <a:pt x="118820" y="75987"/>
                    <a:pt x="119245" y="76066"/>
                  </a:cubicBezTo>
                  <a:cubicBezTo>
                    <a:pt x="118708" y="76702"/>
                    <a:pt x="118295" y="77428"/>
                    <a:pt x="118036" y="78217"/>
                  </a:cubicBezTo>
                  <a:lnTo>
                    <a:pt x="118412" y="78217"/>
                  </a:lnTo>
                  <a:cubicBezTo>
                    <a:pt x="119308" y="75474"/>
                    <a:pt x="121893" y="74100"/>
                    <a:pt x="124477" y="74100"/>
                  </a:cubicBezTo>
                  <a:cubicBezTo>
                    <a:pt x="127059" y="74100"/>
                    <a:pt x="129640" y="75471"/>
                    <a:pt x="130536" y="78217"/>
                  </a:cubicBezTo>
                  <a:lnTo>
                    <a:pt x="130912" y="78217"/>
                  </a:lnTo>
                  <a:cubicBezTo>
                    <a:pt x="130652" y="77428"/>
                    <a:pt x="130240" y="76702"/>
                    <a:pt x="129702" y="76066"/>
                  </a:cubicBezTo>
                  <a:cubicBezTo>
                    <a:pt x="130130" y="75987"/>
                    <a:pt x="130558" y="75948"/>
                    <a:pt x="130984" y="75948"/>
                  </a:cubicBezTo>
                  <a:cubicBezTo>
                    <a:pt x="132922" y="75948"/>
                    <a:pt x="134791" y="76751"/>
                    <a:pt x="136136" y="78199"/>
                  </a:cubicBezTo>
                  <a:cubicBezTo>
                    <a:pt x="137484" y="76744"/>
                    <a:pt x="139360" y="75942"/>
                    <a:pt x="141292" y="75942"/>
                  </a:cubicBezTo>
                  <a:cubicBezTo>
                    <a:pt x="141801" y="75942"/>
                    <a:pt x="142313" y="75997"/>
                    <a:pt x="142820" y="76111"/>
                  </a:cubicBezTo>
                  <a:cubicBezTo>
                    <a:pt x="143275" y="72358"/>
                    <a:pt x="139935" y="68987"/>
                    <a:pt x="136195" y="68987"/>
                  </a:cubicBezTo>
                  <a:cubicBezTo>
                    <a:pt x="136175" y="68987"/>
                    <a:pt x="136156" y="68987"/>
                    <a:pt x="136136" y="68987"/>
                  </a:cubicBezTo>
                  <a:cubicBezTo>
                    <a:pt x="136116" y="68987"/>
                    <a:pt x="136096" y="68987"/>
                    <a:pt x="136077" y="68987"/>
                  </a:cubicBezTo>
                  <a:cubicBezTo>
                    <a:pt x="134208" y="68987"/>
                    <a:pt x="132440" y="69825"/>
                    <a:pt x="131199" y="71129"/>
                  </a:cubicBezTo>
                  <a:cubicBezTo>
                    <a:pt x="131279" y="69534"/>
                    <a:pt x="130697" y="68038"/>
                    <a:pt x="129702" y="66855"/>
                  </a:cubicBezTo>
                  <a:cubicBezTo>
                    <a:pt x="130132" y="66775"/>
                    <a:pt x="130564" y="66736"/>
                    <a:pt x="130992" y="66736"/>
                  </a:cubicBezTo>
                  <a:cubicBezTo>
                    <a:pt x="132927" y="66736"/>
                    <a:pt x="134793" y="67533"/>
                    <a:pt x="136136" y="68978"/>
                  </a:cubicBezTo>
                  <a:cubicBezTo>
                    <a:pt x="137482" y="67526"/>
                    <a:pt x="139354" y="66729"/>
                    <a:pt x="141284" y="66729"/>
                  </a:cubicBezTo>
                  <a:cubicBezTo>
                    <a:pt x="141795" y="66729"/>
                    <a:pt x="142310" y="66785"/>
                    <a:pt x="142820" y="66900"/>
                  </a:cubicBezTo>
                  <a:cubicBezTo>
                    <a:pt x="143276" y="63142"/>
                    <a:pt x="139935" y="59776"/>
                    <a:pt x="136189" y="59776"/>
                  </a:cubicBezTo>
                  <a:cubicBezTo>
                    <a:pt x="136175" y="59776"/>
                    <a:pt x="136160" y="59776"/>
                    <a:pt x="136145" y="59776"/>
                  </a:cubicBezTo>
                  <a:cubicBezTo>
                    <a:pt x="137492" y="58329"/>
                    <a:pt x="139362" y="57528"/>
                    <a:pt x="141292" y="57528"/>
                  </a:cubicBezTo>
                  <a:cubicBezTo>
                    <a:pt x="141800" y="57528"/>
                    <a:pt x="142312" y="57583"/>
                    <a:pt x="142820" y="57697"/>
                  </a:cubicBezTo>
                  <a:cubicBezTo>
                    <a:pt x="143275" y="53945"/>
                    <a:pt x="139935" y="50573"/>
                    <a:pt x="136195" y="50573"/>
                  </a:cubicBezTo>
                  <a:cubicBezTo>
                    <a:pt x="136175" y="50573"/>
                    <a:pt x="136156" y="50573"/>
                    <a:pt x="136136" y="50574"/>
                  </a:cubicBezTo>
                  <a:cubicBezTo>
                    <a:pt x="137486" y="49117"/>
                    <a:pt x="139365" y="48320"/>
                    <a:pt x="141300" y="48320"/>
                  </a:cubicBezTo>
                  <a:cubicBezTo>
                    <a:pt x="141806" y="48320"/>
                    <a:pt x="142315" y="48374"/>
                    <a:pt x="142820" y="48486"/>
                  </a:cubicBezTo>
                  <a:cubicBezTo>
                    <a:pt x="143276" y="44728"/>
                    <a:pt x="139935" y="41362"/>
                    <a:pt x="136181" y="41362"/>
                  </a:cubicBezTo>
                  <a:cubicBezTo>
                    <a:pt x="136166" y="41362"/>
                    <a:pt x="136151" y="41362"/>
                    <a:pt x="136136" y="41362"/>
                  </a:cubicBezTo>
                  <a:cubicBezTo>
                    <a:pt x="137483" y="39915"/>
                    <a:pt x="139359" y="39114"/>
                    <a:pt x="141291" y="39114"/>
                  </a:cubicBezTo>
                  <a:cubicBezTo>
                    <a:pt x="141800" y="39114"/>
                    <a:pt x="142312" y="39169"/>
                    <a:pt x="142820" y="39283"/>
                  </a:cubicBezTo>
                  <a:cubicBezTo>
                    <a:pt x="143275" y="35522"/>
                    <a:pt x="139935" y="32159"/>
                    <a:pt x="136195" y="32159"/>
                  </a:cubicBezTo>
                  <a:cubicBezTo>
                    <a:pt x="136175" y="32159"/>
                    <a:pt x="136156" y="32160"/>
                    <a:pt x="136136" y="32160"/>
                  </a:cubicBezTo>
                  <a:cubicBezTo>
                    <a:pt x="136116" y="32160"/>
                    <a:pt x="136096" y="32159"/>
                    <a:pt x="136077" y="32159"/>
                  </a:cubicBezTo>
                  <a:cubicBezTo>
                    <a:pt x="134208" y="32159"/>
                    <a:pt x="132440" y="32998"/>
                    <a:pt x="131199" y="34301"/>
                  </a:cubicBezTo>
                  <a:cubicBezTo>
                    <a:pt x="131279" y="32706"/>
                    <a:pt x="130697" y="31210"/>
                    <a:pt x="129711" y="30027"/>
                  </a:cubicBezTo>
                  <a:cubicBezTo>
                    <a:pt x="130140" y="29948"/>
                    <a:pt x="130570" y="29909"/>
                    <a:pt x="130997" y="29909"/>
                  </a:cubicBezTo>
                  <a:cubicBezTo>
                    <a:pt x="132927" y="29909"/>
                    <a:pt x="134793" y="30705"/>
                    <a:pt x="136136" y="32151"/>
                  </a:cubicBezTo>
                  <a:cubicBezTo>
                    <a:pt x="137482" y="30699"/>
                    <a:pt x="139354" y="29902"/>
                    <a:pt x="141284" y="29902"/>
                  </a:cubicBezTo>
                  <a:cubicBezTo>
                    <a:pt x="141795" y="29902"/>
                    <a:pt x="142310" y="29957"/>
                    <a:pt x="142820" y="30072"/>
                  </a:cubicBezTo>
                  <a:cubicBezTo>
                    <a:pt x="143276" y="26315"/>
                    <a:pt x="139935" y="22948"/>
                    <a:pt x="136189" y="22948"/>
                  </a:cubicBezTo>
                  <a:cubicBezTo>
                    <a:pt x="136175" y="22948"/>
                    <a:pt x="136160" y="22948"/>
                    <a:pt x="136145" y="22948"/>
                  </a:cubicBezTo>
                  <a:cubicBezTo>
                    <a:pt x="137491" y="21496"/>
                    <a:pt x="139358" y="20699"/>
                    <a:pt x="141285" y="20699"/>
                  </a:cubicBezTo>
                  <a:cubicBezTo>
                    <a:pt x="141795" y="20699"/>
                    <a:pt x="142310" y="20755"/>
                    <a:pt x="142820" y="20870"/>
                  </a:cubicBezTo>
                  <a:cubicBezTo>
                    <a:pt x="143275" y="17108"/>
                    <a:pt x="139935" y="13746"/>
                    <a:pt x="136195" y="13746"/>
                  </a:cubicBezTo>
                  <a:cubicBezTo>
                    <a:pt x="136175" y="13746"/>
                    <a:pt x="136156" y="13746"/>
                    <a:pt x="136136" y="13746"/>
                  </a:cubicBezTo>
                  <a:cubicBezTo>
                    <a:pt x="137484" y="12292"/>
                    <a:pt x="139360" y="11489"/>
                    <a:pt x="141292" y="11489"/>
                  </a:cubicBezTo>
                  <a:cubicBezTo>
                    <a:pt x="141801" y="11489"/>
                    <a:pt x="142313" y="11544"/>
                    <a:pt x="142820" y="11658"/>
                  </a:cubicBezTo>
                  <a:cubicBezTo>
                    <a:pt x="143275" y="7906"/>
                    <a:pt x="139935" y="4534"/>
                    <a:pt x="136195" y="4534"/>
                  </a:cubicBezTo>
                  <a:cubicBezTo>
                    <a:pt x="136175" y="4534"/>
                    <a:pt x="136156" y="4534"/>
                    <a:pt x="136136" y="4535"/>
                  </a:cubicBezTo>
                  <a:cubicBezTo>
                    <a:pt x="136116" y="4534"/>
                    <a:pt x="136096" y="4534"/>
                    <a:pt x="136077" y="4534"/>
                  </a:cubicBezTo>
                  <a:cubicBezTo>
                    <a:pt x="134208" y="4534"/>
                    <a:pt x="132440" y="5373"/>
                    <a:pt x="131199" y="6676"/>
                  </a:cubicBezTo>
                  <a:cubicBezTo>
                    <a:pt x="131234" y="5941"/>
                    <a:pt x="131136" y="5198"/>
                    <a:pt x="130894" y="4499"/>
                  </a:cubicBezTo>
                  <a:lnTo>
                    <a:pt x="130518" y="4499"/>
                  </a:lnTo>
                  <a:cubicBezTo>
                    <a:pt x="130751" y="5198"/>
                    <a:pt x="130867" y="5932"/>
                    <a:pt x="130867" y="6667"/>
                  </a:cubicBezTo>
                  <a:cubicBezTo>
                    <a:pt x="130394" y="6565"/>
                    <a:pt x="129917" y="6515"/>
                    <a:pt x="129443" y="6515"/>
                  </a:cubicBezTo>
                  <a:cubicBezTo>
                    <a:pt x="127584" y="6515"/>
                    <a:pt x="125780" y="7282"/>
                    <a:pt x="124487" y="8674"/>
                  </a:cubicBezTo>
                  <a:cubicBezTo>
                    <a:pt x="123206" y="7294"/>
                    <a:pt x="121414" y="6515"/>
                    <a:pt x="119532" y="6515"/>
                  </a:cubicBezTo>
                  <a:cubicBezTo>
                    <a:pt x="119048" y="6515"/>
                    <a:pt x="118564" y="6569"/>
                    <a:pt x="118089" y="6667"/>
                  </a:cubicBezTo>
                  <a:cubicBezTo>
                    <a:pt x="118089" y="5932"/>
                    <a:pt x="118206" y="5198"/>
                    <a:pt x="118439" y="4499"/>
                  </a:cubicBezTo>
                  <a:lnTo>
                    <a:pt x="118063" y="4499"/>
                  </a:lnTo>
                  <a:cubicBezTo>
                    <a:pt x="117821" y="5198"/>
                    <a:pt x="117722" y="5932"/>
                    <a:pt x="117758" y="6676"/>
                  </a:cubicBezTo>
                  <a:cubicBezTo>
                    <a:pt x="116516" y="5373"/>
                    <a:pt x="114749" y="4534"/>
                    <a:pt x="112880" y="4534"/>
                  </a:cubicBezTo>
                  <a:cubicBezTo>
                    <a:pt x="112860" y="4534"/>
                    <a:pt x="112840" y="4534"/>
                    <a:pt x="112821" y="4535"/>
                  </a:cubicBezTo>
                  <a:cubicBezTo>
                    <a:pt x="112802" y="4534"/>
                    <a:pt x="112783" y="4534"/>
                    <a:pt x="112765" y="4534"/>
                  </a:cubicBezTo>
                  <a:cubicBezTo>
                    <a:pt x="110778" y="4534"/>
                    <a:pt x="108911" y="5480"/>
                    <a:pt x="107659" y="6927"/>
                  </a:cubicBezTo>
                  <a:lnTo>
                    <a:pt x="107659" y="6927"/>
                  </a:lnTo>
                  <a:cubicBezTo>
                    <a:pt x="107953" y="3264"/>
                    <a:pt x="104676" y="36"/>
                    <a:pt x="101009" y="36"/>
                  </a:cubicBezTo>
                  <a:cubicBezTo>
                    <a:pt x="100988" y="36"/>
                    <a:pt x="100968" y="36"/>
                    <a:pt x="100948" y="36"/>
                  </a:cubicBezTo>
                  <a:cubicBezTo>
                    <a:pt x="100928" y="36"/>
                    <a:pt x="100908" y="36"/>
                    <a:pt x="100889" y="36"/>
                  </a:cubicBezTo>
                  <a:cubicBezTo>
                    <a:pt x="99020" y="36"/>
                    <a:pt x="97261" y="875"/>
                    <a:pt x="96011" y="2178"/>
                  </a:cubicBezTo>
                  <a:cubicBezTo>
                    <a:pt x="96056" y="1434"/>
                    <a:pt x="95948" y="699"/>
                    <a:pt x="95706" y="1"/>
                  </a:cubicBezTo>
                  <a:lnTo>
                    <a:pt x="95339" y="1"/>
                  </a:lnTo>
                  <a:cubicBezTo>
                    <a:pt x="95563" y="699"/>
                    <a:pt x="95688" y="1434"/>
                    <a:pt x="95688" y="2169"/>
                  </a:cubicBezTo>
                  <a:cubicBezTo>
                    <a:pt x="95213" y="2067"/>
                    <a:pt x="94735" y="2017"/>
                    <a:pt x="94260" y="2017"/>
                  </a:cubicBezTo>
                  <a:cubicBezTo>
                    <a:pt x="92399" y="2017"/>
                    <a:pt x="90599" y="2784"/>
                    <a:pt x="89299" y="4176"/>
                  </a:cubicBezTo>
                  <a:cubicBezTo>
                    <a:pt x="88027" y="2796"/>
                    <a:pt x="86226" y="2017"/>
                    <a:pt x="84344" y="2017"/>
                  </a:cubicBezTo>
                  <a:cubicBezTo>
                    <a:pt x="83860" y="2017"/>
                    <a:pt x="83376" y="2061"/>
                    <a:pt x="82902" y="2169"/>
                  </a:cubicBezTo>
                  <a:cubicBezTo>
                    <a:pt x="82910" y="1434"/>
                    <a:pt x="83027" y="699"/>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grpSp>
      <p:sp>
        <p:nvSpPr>
          <p:cNvPr id="627" name="Google Shape;627;p27"/>
          <p:cNvSpPr/>
          <p:nvPr/>
        </p:nvSpPr>
        <p:spPr>
          <a:xfrm rot="10800000" flipH="1">
            <a:off x="11201468" y="5209992"/>
            <a:ext cx="1902929" cy="934675"/>
          </a:xfrm>
          <a:custGeom>
            <a:avLst/>
            <a:gdLst/>
            <a:ahLst/>
            <a:cxnLst/>
            <a:rect l="l" t="t" r="r" b="b"/>
            <a:pathLst>
              <a:path w="50431" h="24876" extrusionOk="0">
                <a:moveTo>
                  <a:pt x="10703" y="1"/>
                </a:moveTo>
                <a:cubicBezTo>
                  <a:pt x="7151" y="1"/>
                  <a:pt x="4281" y="2871"/>
                  <a:pt x="4281" y="6422"/>
                </a:cubicBezTo>
                <a:cubicBezTo>
                  <a:pt x="4281" y="9974"/>
                  <a:pt x="7151" y="12860"/>
                  <a:pt x="10703" y="12860"/>
                </a:cubicBezTo>
                <a:lnTo>
                  <a:pt x="18081" y="12860"/>
                </a:lnTo>
                <a:cubicBezTo>
                  <a:pt x="20772" y="12876"/>
                  <a:pt x="23107" y="14806"/>
                  <a:pt x="23643" y="17433"/>
                </a:cubicBezTo>
                <a:cubicBezTo>
                  <a:pt x="24259" y="20514"/>
                  <a:pt x="22280" y="23530"/>
                  <a:pt x="19183" y="24162"/>
                </a:cubicBezTo>
                <a:lnTo>
                  <a:pt x="0" y="24162"/>
                </a:lnTo>
                <a:lnTo>
                  <a:pt x="0" y="24876"/>
                </a:lnTo>
                <a:lnTo>
                  <a:pt x="19264" y="24876"/>
                </a:lnTo>
                <a:cubicBezTo>
                  <a:pt x="22232" y="24292"/>
                  <a:pt x="24405" y="21697"/>
                  <a:pt x="24405" y="18665"/>
                </a:cubicBezTo>
                <a:cubicBezTo>
                  <a:pt x="24470" y="15114"/>
                  <a:pt x="21632" y="12195"/>
                  <a:pt x="18081" y="12146"/>
                </a:cubicBezTo>
                <a:lnTo>
                  <a:pt x="10703" y="12146"/>
                </a:lnTo>
                <a:cubicBezTo>
                  <a:pt x="9178" y="12146"/>
                  <a:pt x="7751" y="11530"/>
                  <a:pt x="6665" y="10460"/>
                </a:cubicBezTo>
                <a:cubicBezTo>
                  <a:pt x="5611" y="9406"/>
                  <a:pt x="5011" y="7947"/>
                  <a:pt x="5011" y="6439"/>
                </a:cubicBezTo>
                <a:cubicBezTo>
                  <a:pt x="4995" y="3277"/>
                  <a:pt x="7541" y="714"/>
                  <a:pt x="10703" y="714"/>
                </a:cubicBezTo>
                <a:lnTo>
                  <a:pt x="50431" y="714"/>
                </a:lnTo>
                <a:lnTo>
                  <a:pt x="50431" y="1"/>
                </a:ln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89"/>
          </a:p>
        </p:txBody>
      </p:sp>
      <p:sp>
        <p:nvSpPr>
          <p:cNvPr id="628" name="Google Shape;628;p27"/>
          <p:cNvSpPr/>
          <p:nvPr/>
        </p:nvSpPr>
        <p:spPr>
          <a:xfrm rot="10800000">
            <a:off x="-810799" y="713325"/>
            <a:ext cx="1902929" cy="934675"/>
          </a:xfrm>
          <a:custGeom>
            <a:avLst/>
            <a:gdLst/>
            <a:ahLst/>
            <a:cxnLst/>
            <a:rect l="l" t="t" r="r" b="b"/>
            <a:pathLst>
              <a:path w="50431" h="24876" extrusionOk="0">
                <a:moveTo>
                  <a:pt x="10703" y="1"/>
                </a:moveTo>
                <a:cubicBezTo>
                  <a:pt x="7151" y="1"/>
                  <a:pt x="4281" y="2871"/>
                  <a:pt x="4281" y="6422"/>
                </a:cubicBezTo>
                <a:cubicBezTo>
                  <a:pt x="4281" y="9974"/>
                  <a:pt x="7151" y="12860"/>
                  <a:pt x="10703" y="12860"/>
                </a:cubicBezTo>
                <a:lnTo>
                  <a:pt x="18081" y="12860"/>
                </a:lnTo>
                <a:cubicBezTo>
                  <a:pt x="20772" y="12876"/>
                  <a:pt x="23107" y="14806"/>
                  <a:pt x="23643" y="17433"/>
                </a:cubicBezTo>
                <a:cubicBezTo>
                  <a:pt x="24259" y="20514"/>
                  <a:pt x="22280" y="23530"/>
                  <a:pt x="19183" y="24162"/>
                </a:cubicBezTo>
                <a:lnTo>
                  <a:pt x="0" y="24162"/>
                </a:lnTo>
                <a:lnTo>
                  <a:pt x="0" y="24876"/>
                </a:lnTo>
                <a:lnTo>
                  <a:pt x="19264" y="24876"/>
                </a:lnTo>
                <a:cubicBezTo>
                  <a:pt x="22232" y="24292"/>
                  <a:pt x="24405" y="21697"/>
                  <a:pt x="24405" y="18665"/>
                </a:cubicBezTo>
                <a:cubicBezTo>
                  <a:pt x="24470" y="15114"/>
                  <a:pt x="21632" y="12195"/>
                  <a:pt x="18081" y="12146"/>
                </a:cubicBezTo>
                <a:lnTo>
                  <a:pt x="10703" y="12146"/>
                </a:lnTo>
                <a:cubicBezTo>
                  <a:pt x="9178" y="12146"/>
                  <a:pt x="7751" y="11530"/>
                  <a:pt x="6665" y="10460"/>
                </a:cubicBezTo>
                <a:cubicBezTo>
                  <a:pt x="5611" y="9406"/>
                  <a:pt x="5011" y="7947"/>
                  <a:pt x="5011" y="6439"/>
                </a:cubicBezTo>
                <a:cubicBezTo>
                  <a:pt x="4995" y="3277"/>
                  <a:pt x="7541" y="714"/>
                  <a:pt x="10703" y="714"/>
                </a:cubicBezTo>
                <a:lnTo>
                  <a:pt x="50431" y="714"/>
                </a:lnTo>
                <a:lnTo>
                  <a:pt x="50431" y="1"/>
                </a:ln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89"/>
          </a:p>
        </p:txBody>
      </p:sp>
      <p:sp>
        <p:nvSpPr>
          <p:cNvPr id="629" name="Google Shape;629;p27"/>
          <p:cNvSpPr/>
          <p:nvPr/>
        </p:nvSpPr>
        <p:spPr>
          <a:xfrm flipH="1">
            <a:off x="526936" y="5209988"/>
            <a:ext cx="426800" cy="426800"/>
          </a:xfrm>
          <a:prstGeom prst="ellipse">
            <a:avLst/>
          </a:prstGeom>
          <a:solidFill>
            <a:schemeClr val="accent1"/>
          </a:solidFill>
          <a:ln>
            <a:noFill/>
          </a:ln>
          <a:effectLst>
            <a:outerShdw blurRad="128588" dist="57150" dir="4980000" algn="bl" rotWithShape="0">
              <a:srgbClr val="000000">
                <a:alpha val="16000"/>
              </a:srgb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89"/>
          </a:p>
        </p:txBody>
      </p:sp>
      <p:sp>
        <p:nvSpPr>
          <p:cNvPr id="630" name="Google Shape;630;p27"/>
          <p:cNvSpPr/>
          <p:nvPr/>
        </p:nvSpPr>
        <p:spPr>
          <a:xfrm flipH="1">
            <a:off x="10933737" y="3370837"/>
            <a:ext cx="609600" cy="609600"/>
          </a:xfrm>
          <a:prstGeom prst="ellipse">
            <a:avLst/>
          </a:prstGeom>
          <a:noFill/>
          <a:ln w="19050" cap="flat" cmpd="sng">
            <a:solidFill>
              <a:schemeClr val="accent2"/>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89"/>
          </a:p>
        </p:txBody>
      </p:sp>
      <p:sp>
        <p:nvSpPr>
          <p:cNvPr id="631" name="Google Shape;631;p27"/>
          <p:cNvSpPr/>
          <p:nvPr/>
        </p:nvSpPr>
        <p:spPr>
          <a:xfrm flipH="1">
            <a:off x="252468" y="2148600"/>
            <a:ext cx="487600" cy="487600"/>
          </a:xfrm>
          <a:prstGeom prst="ellipse">
            <a:avLst/>
          </a:prstGeom>
          <a:noFill/>
          <a:ln w="19050" cap="flat" cmpd="sng">
            <a:solidFill>
              <a:schemeClr val="accent2"/>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89"/>
          </a:p>
        </p:txBody>
      </p:sp>
      <p:sp>
        <p:nvSpPr>
          <p:cNvPr id="632" name="Google Shape;632;p27"/>
          <p:cNvSpPr/>
          <p:nvPr/>
        </p:nvSpPr>
        <p:spPr>
          <a:xfrm flipH="1">
            <a:off x="3594137" y="5783271"/>
            <a:ext cx="609600" cy="609600"/>
          </a:xfrm>
          <a:prstGeom prst="ellipse">
            <a:avLst/>
          </a:prstGeom>
          <a:noFill/>
          <a:ln w="19050" cap="flat" cmpd="sng">
            <a:solidFill>
              <a:schemeClr val="accent2"/>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89"/>
          </a:p>
        </p:txBody>
      </p:sp>
      <p:sp>
        <p:nvSpPr>
          <p:cNvPr id="633" name="Google Shape;633;p27"/>
          <p:cNvSpPr/>
          <p:nvPr/>
        </p:nvSpPr>
        <p:spPr>
          <a:xfrm flipH="1">
            <a:off x="7590751" y="5636800"/>
            <a:ext cx="609600" cy="609600"/>
          </a:xfrm>
          <a:prstGeom prst="ellipse">
            <a:avLst/>
          </a:prstGeom>
          <a:noFill/>
          <a:ln w="19050" cap="flat" cmpd="sng">
            <a:solidFill>
              <a:schemeClr val="accent2"/>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89"/>
          </a:p>
        </p:txBody>
      </p:sp>
      <p:sp>
        <p:nvSpPr>
          <p:cNvPr id="634" name="Google Shape;634;p27"/>
          <p:cNvSpPr txBox="1">
            <a:spLocks noGrp="1"/>
          </p:cNvSpPr>
          <p:nvPr>
            <p:ph type="title"/>
          </p:nvPr>
        </p:nvSpPr>
        <p:spPr>
          <a:xfrm>
            <a:off x="1277733" y="2209600"/>
            <a:ext cx="2438400" cy="365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4000"/>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endParaRPr/>
          </a:p>
        </p:txBody>
      </p:sp>
      <p:sp>
        <p:nvSpPr>
          <p:cNvPr id="635" name="Google Shape;635;p27"/>
          <p:cNvSpPr txBox="1">
            <a:spLocks noGrp="1"/>
          </p:cNvSpPr>
          <p:nvPr>
            <p:ph type="subTitle" idx="1"/>
          </p:nvPr>
        </p:nvSpPr>
        <p:spPr>
          <a:xfrm>
            <a:off x="1277733" y="2781733"/>
            <a:ext cx="2438400" cy="646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636" name="Google Shape;636;p27"/>
          <p:cNvSpPr txBox="1">
            <a:spLocks noGrp="1"/>
          </p:cNvSpPr>
          <p:nvPr>
            <p:ph type="title" idx="2"/>
          </p:nvPr>
        </p:nvSpPr>
        <p:spPr>
          <a:xfrm>
            <a:off x="4876811" y="2209600"/>
            <a:ext cx="2438400" cy="365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4000"/>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endParaRPr/>
          </a:p>
        </p:txBody>
      </p:sp>
      <p:sp>
        <p:nvSpPr>
          <p:cNvPr id="637" name="Google Shape;637;p27"/>
          <p:cNvSpPr txBox="1">
            <a:spLocks noGrp="1"/>
          </p:cNvSpPr>
          <p:nvPr>
            <p:ph type="subTitle" idx="3"/>
          </p:nvPr>
        </p:nvSpPr>
        <p:spPr>
          <a:xfrm>
            <a:off x="4876809" y="2781733"/>
            <a:ext cx="2438400" cy="646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638" name="Google Shape;638;p27"/>
          <p:cNvSpPr txBox="1">
            <a:spLocks noGrp="1"/>
          </p:cNvSpPr>
          <p:nvPr>
            <p:ph type="title" idx="4"/>
          </p:nvPr>
        </p:nvSpPr>
        <p:spPr>
          <a:xfrm>
            <a:off x="1277733" y="4120800"/>
            <a:ext cx="2438400" cy="365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4000"/>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endParaRPr/>
          </a:p>
        </p:txBody>
      </p:sp>
      <p:sp>
        <p:nvSpPr>
          <p:cNvPr id="639" name="Google Shape;639;p27"/>
          <p:cNvSpPr txBox="1">
            <a:spLocks noGrp="1"/>
          </p:cNvSpPr>
          <p:nvPr>
            <p:ph type="subTitle" idx="5"/>
          </p:nvPr>
        </p:nvSpPr>
        <p:spPr>
          <a:xfrm>
            <a:off x="1277733" y="4692933"/>
            <a:ext cx="2438400" cy="646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640" name="Google Shape;640;p27"/>
          <p:cNvSpPr txBox="1">
            <a:spLocks noGrp="1"/>
          </p:cNvSpPr>
          <p:nvPr>
            <p:ph type="title" idx="6"/>
          </p:nvPr>
        </p:nvSpPr>
        <p:spPr>
          <a:xfrm>
            <a:off x="4876809" y="4120800"/>
            <a:ext cx="2438400" cy="365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4000"/>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endParaRPr/>
          </a:p>
        </p:txBody>
      </p:sp>
      <p:sp>
        <p:nvSpPr>
          <p:cNvPr id="641" name="Google Shape;641;p27"/>
          <p:cNvSpPr txBox="1">
            <a:spLocks noGrp="1"/>
          </p:cNvSpPr>
          <p:nvPr>
            <p:ph type="subTitle" idx="7"/>
          </p:nvPr>
        </p:nvSpPr>
        <p:spPr>
          <a:xfrm>
            <a:off x="4876809" y="4692933"/>
            <a:ext cx="2438400" cy="646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642" name="Google Shape;642;p27"/>
          <p:cNvSpPr txBox="1">
            <a:spLocks noGrp="1"/>
          </p:cNvSpPr>
          <p:nvPr>
            <p:ph type="title" idx="8"/>
          </p:nvPr>
        </p:nvSpPr>
        <p:spPr>
          <a:xfrm>
            <a:off x="8475865" y="2209600"/>
            <a:ext cx="2438400" cy="365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4000"/>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endParaRPr/>
          </a:p>
        </p:txBody>
      </p:sp>
      <p:sp>
        <p:nvSpPr>
          <p:cNvPr id="643" name="Google Shape;643;p27"/>
          <p:cNvSpPr txBox="1">
            <a:spLocks noGrp="1"/>
          </p:cNvSpPr>
          <p:nvPr>
            <p:ph type="subTitle" idx="9"/>
          </p:nvPr>
        </p:nvSpPr>
        <p:spPr>
          <a:xfrm>
            <a:off x="8475863" y="2781733"/>
            <a:ext cx="2438400" cy="646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644" name="Google Shape;644;p27"/>
          <p:cNvSpPr txBox="1">
            <a:spLocks noGrp="1"/>
          </p:cNvSpPr>
          <p:nvPr>
            <p:ph type="title" idx="13"/>
          </p:nvPr>
        </p:nvSpPr>
        <p:spPr>
          <a:xfrm>
            <a:off x="8475863" y="4120800"/>
            <a:ext cx="2438400" cy="365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4000"/>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endParaRPr/>
          </a:p>
        </p:txBody>
      </p:sp>
      <p:sp>
        <p:nvSpPr>
          <p:cNvPr id="645" name="Google Shape;645;p27"/>
          <p:cNvSpPr txBox="1">
            <a:spLocks noGrp="1"/>
          </p:cNvSpPr>
          <p:nvPr>
            <p:ph type="subTitle" idx="14"/>
          </p:nvPr>
        </p:nvSpPr>
        <p:spPr>
          <a:xfrm>
            <a:off x="8475863" y="4692933"/>
            <a:ext cx="2438400" cy="646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646" name="Google Shape;646;p27"/>
          <p:cNvSpPr txBox="1">
            <a:spLocks noGrp="1"/>
          </p:cNvSpPr>
          <p:nvPr>
            <p:ph type="title" idx="15"/>
          </p:nvPr>
        </p:nvSpPr>
        <p:spPr>
          <a:xfrm>
            <a:off x="960000" y="593367"/>
            <a:ext cx="10272000" cy="763600"/>
          </a:xfrm>
          <a:prstGeom prst="rect">
            <a:avLst/>
          </a:prstGeom>
        </p:spPr>
        <p:txBody>
          <a:bodyPr spcFirstLastPara="1" wrap="square" lIns="91425" tIns="91425" rIns="91425" bIns="91425" anchor="ctr" anchorCtr="0">
            <a:noAutofit/>
          </a:bodyPr>
          <a:lstStyle>
            <a:lvl1pPr lvl="0" rtl="0">
              <a:spcBef>
                <a:spcPts val="0"/>
              </a:spcBef>
              <a:spcAft>
                <a:spcPts val="0"/>
              </a:spcAft>
              <a:buSzPts val="40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Tree>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Numbers and text">
  <p:cSld name="BLANK_1_1_1_1_1_1_3">
    <p:spTree>
      <p:nvGrpSpPr>
        <p:cNvPr id="1" name="Shape 647"/>
        <p:cNvGrpSpPr/>
        <p:nvPr/>
      </p:nvGrpSpPr>
      <p:grpSpPr>
        <a:xfrm>
          <a:off x="0" y="0"/>
          <a:ext cx="0" cy="0"/>
          <a:chOff x="0" y="0"/>
          <a:chExt cx="0" cy="0"/>
        </a:xfrm>
      </p:grpSpPr>
      <p:grpSp>
        <p:nvGrpSpPr>
          <p:cNvPr id="648" name="Google Shape;648;p28"/>
          <p:cNvGrpSpPr/>
          <p:nvPr/>
        </p:nvGrpSpPr>
        <p:grpSpPr>
          <a:xfrm>
            <a:off x="-1005801" y="-203219"/>
            <a:ext cx="13550761" cy="7188428"/>
            <a:chOff x="-200" y="-541901"/>
            <a:chExt cx="9144387" cy="4850928"/>
          </a:xfrm>
        </p:grpSpPr>
        <p:grpSp>
          <p:nvGrpSpPr>
            <p:cNvPr id="649" name="Google Shape;649;p28"/>
            <p:cNvGrpSpPr/>
            <p:nvPr/>
          </p:nvGrpSpPr>
          <p:grpSpPr>
            <a:xfrm>
              <a:off x="75" y="-541901"/>
              <a:ext cx="3080308" cy="3269023"/>
              <a:chOff x="0" y="0"/>
              <a:chExt cx="2743172" cy="2911232"/>
            </a:xfrm>
          </p:grpSpPr>
          <p:sp>
            <p:nvSpPr>
              <p:cNvPr id="650" name="Google Shape;650;p28"/>
              <p:cNvSpPr/>
              <p:nvPr/>
            </p:nvSpPr>
            <p:spPr>
              <a:xfrm>
                <a:off x="0" y="1411617"/>
                <a:ext cx="2743172" cy="1499615"/>
              </a:xfrm>
              <a:custGeom>
                <a:avLst/>
                <a:gdLst/>
                <a:ahLst/>
                <a:cxnLst/>
                <a:rect l="l" t="t" r="r" b="b"/>
                <a:pathLst>
                  <a:path w="143284" h="78442" extrusionOk="0">
                    <a:moveTo>
                      <a:pt x="94420" y="2397"/>
                    </a:moveTo>
                    <a:cubicBezTo>
                      <a:pt x="94850" y="2397"/>
                      <a:pt x="95284" y="2437"/>
                      <a:pt x="95715" y="2519"/>
                    </a:cubicBezTo>
                    <a:cubicBezTo>
                      <a:pt x="94720" y="3693"/>
                      <a:pt x="94138" y="5198"/>
                      <a:pt x="94228" y="6784"/>
                    </a:cubicBezTo>
                    <a:cubicBezTo>
                      <a:pt x="92977" y="5481"/>
                      <a:pt x="91219" y="4651"/>
                      <a:pt x="89350" y="4651"/>
                    </a:cubicBezTo>
                    <a:cubicBezTo>
                      <a:pt x="89330" y="4651"/>
                      <a:pt x="89310" y="4651"/>
                      <a:pt x="89290" y="4651"/>
                    </a:cubicBezTo>
                    <a:cubicBezTo>
                      <a:pt x="90624" y="3201"/>
                      <a:pt x="92490" y="2397"/>
                      <a:pt x="94420" y="2397"/>
                    </a:cubicBezTo>
                    <a:close/>
                    <a:moveTo>
                      <a:pt x="84151" y="2400"/>
                    </a:moveTo>
                    <a:cubicBezTo>
                      <a:pt x="86084" y="2400"/>
                      <a:pt x="87955" y="3198"/>
                      <a:pt x="89290" y="4651"/>
                    </a:cubicBezTo>
                    <a:cubicBezTo>
                      <a:pt x="89270" y="4651"/>
                      <a:pt x="89250" y="4651"/>
                      <a:pt x="89231" y="4651"/>
                    </a:cubicBezTo>
                    <a:cubicBezTo>
                      <a:pt x="87362" y="4651"/>
                      <a:pt x="85594" y="5481"/>
                      <a:pt x="84353" y="6793"/>
                    </a:cubicBezTo>
                    <a:cubicBezTo>
                      <a:pt x="84434" y="5207"/>
                      <a:pt x="83851" y="3702"/>
                      <a:pt x="82866" y="2519"/>
                    </a:cubicBezTo>
                    <a:cubicBezTo>
                      <a:pt x="83294" y="2439"/>
                      <a:pt x="83724" y="2400"/>
                      <a:pt x="84151" y="2400"/>
                    </a:cubicBezTo>
                    <a:close/>
                    <a:moveTo>
                      <a:pt x="13670" y="2589"/>
                    </a:moveTo>
                    <a:cubicBezTo>
                      <a:pt x="15606" y="2589"/>
                      <a:pt x="17480" y="3392"/>
                      <a:pt x="18825" y="4840"/>
                    </a:cubicBezTo>
                    <a:lnTo>
                      <a:pt x="18825" y="4840"/>
                    </a:lnTo>
                    <a:cubicBezTo>
                      <a:pt x="18822" y="4840"/>
                      <a:pt x="18819" y="4840"/>
                      <a:pt x="18816" y="4840"/>
                    </a:cubicBezTo>
                    <a:cubicBezTo>
                      <a:pt x="18806" y="4840"/>
                      <a:pt x="18796" y="4840"/>
                      <a:pt x="18786" y="4840"/>
                    </a:cubicBezTo>
                    <a:cubicBezTo>
                      <a:pt x="16906" y="4840"/>
                      <a:pt x="15136" y="5671"/>
                      <a:pt x="13879" y="6981"/>
                    </a:cubicBezTo>
                    <a:cubicBezTo>
                      <a:pt x="13951" y="5404"/>
                      <a:pt x="13368" y="3899"/>
                      <a:pt x="12382" y="2716"/>
                    </a:cubicBezTo>
                    <a:lnTo>
                      <a:pt x="12391" y="2707"/>
                    </a:lnTo>
                    <a:cubicBezTo>
                      <a:pt x="12817" y="2628"/>
                      <a:pt x="13245" y="2589"/>
                      <a:pt x="13670" y="2589"/>
                    </a:cubicBezTo>
                    <a:close/>
                    <a:moveTo>
                      <a:pt x="23963" y="2589"/>
                    </a:moveTo>
                    <a:cubicBezTo>
                      <a:pt x="24387" y="2589"/>
                      <a:pt x="24815" y="2628"/>
                      <a:pt x="25241" y="2707"/>
                    </a:cubicBezTo>
                    <a:cubicBezTo>
                      <a:pt x="24255" y="3890"/>
                      <a:pt x="23673" y="5395"/>
                      <a:pt x="23753" y="6981"/>
                    </a:cubicBezTo>
                    <a:cubicBezTo>
                      <a:pt x="22512" y="5678"/>
                      <a:pt x="20744" y="4839"/>
                      <a:pt x="18875" y="4839"/>
                    </a:cubicBezTo>
                    <a:cubicBezTo>
                      <a:pt x="18859" y="4839"/>
                      <a:pt x="18842" y="4839"/>
                      <a:pt x="18825" y="4840"/>
                    </a:cubicBezTo>
                    <a:lnTo>
                      <a:pt x="18825" y="4840"/>
                    </a:lnTo>
                    <a:cubicBezTo>
                      <a:pt x="20162" y="3392"/>
                      <a:pt x="22030" y="2589"/>
                      <a:pt x="23963" y="2589"/>
                    </a:cubicBezTo>
                    <a:close/>
                    <a:moveTo>
                      <a:pt x="77628" y="548"/>
                    </a:moveTo>
                    <a:cubicBezTo>
                      <a:pt x="80805" y="548"/>
                      <a:pt x="83981" y="2626"/>
                      <a:pt x="84022" y="6784"/>
                    </a:cubicBezTo>
                    <a:cubicBezTo>
                      <a:pt x="83543" y="6679"/>
                      <a:pt x="83061" y="6628"/>
                      <a:pt x="82582" y="6628"/>
                    </a:cubicBezTo>
                    <a:cubicBezTo>
                      <a:pt x="80728" y="6628"/>
                      <a:pt x="78929" y="7396"/>
                      <a:pt x="77633" y="8791"/>
                    </a:cubicBezTo>
                    <a:cubicBezTo>
                      <a:pt x="76359" y="7419"/>
                      <a:pt x="74579" y="6632"/>
                      <a:pt x="72709" y="6632"/>
                    </a:cubicBezTo>
                    <a:cubicBezTo>
                      <a:pt x="72699" y="6632"/>
                      <a:pt x="72688" y="6632"/>
                      <a:pt x="72678" y="6632"/>
                    </a:cubicBezTo>
                    <a:cubicBezTo>
                      <a:pt x="72194" y="6632"/>
                      <a:pt x="71710" y="6677"/>
                      <a:pt x="71235" y="6784"/>
                    </a:cubicBezTo>
                    <a:cubicBezTo>
                      <a:pt x="71275" y="2626"/>
                      <a:pt x="74452" y="548"/>
                      <a:pt x="77628" y="548"/>
                    </a:cubicBezTo>
                    <a:close/>
                    <a:moveTo>
                      <a:pt x="100945" y="548"/>
                    </a:moveTo>
                    <a:cubicBezTo>
                      <a:pt x="104119" y="548"/>
                      <a:pt x="107295" y="2626"/>
                      <a:pt x="107337" y="6782"/>
                    </a:cubicBezTo>
                    <a:lnTo>
                      <a:pt x="107337" y="6782"/>
                    </a:lnTo>
                    <a:cubicBezTo>
                      <a:pt x="106865" y="6681"/>
                      <a:pt x="106389" y="6632"/>
                      <a:pt x="105917" y="6632"/>
                    </a:cubicBezTo>
                    <a:cubicBezTo>
                      <a:pt x="104054" y="6632"/>
                      <a:pt x="102249" y="7399"/>
                      <a:pt x="100957" y="8791"/>
                    </a:cubicBezTo>
                    <a:cubicBezTo>
                      <a:pt x="99676" y="7411"/>
                      <a:pt x="97883" y="6632"/>
                      <a:pt x="96002" y="6632"/>
                    </a:cubicBezTo>
                    <a:cubicBezTo>
                      <a:pt x="95518" y="6632"/>
                      <a:pt x="95034" y="6685"/>
                      <a:pt x="94559" y="6784"/>
                    </a:cubicBezTo>
                    <a:cubicBezTo>
                      <a:pt x="94595" y="2626"/>
                      <a:pt x="97769" y="548"/>
                      <a:pt x="100945" y="548"/>
                    </a:cubicBezTo>
                    <a:close/>
                    <a:moveTo>
                      <a:pt x="7159" y="741"/>
                    </a:moveTo>
                    <a:cubicBezTo>
                      <a:pt x="10334" y="741"/>
                      <a:pt x="13512" y="2820"/>
                      <a:pt x="13556" y="6981"/>
                    </a:cubicBezTo>
                    <a:cubicBezTo>
                      <a:pt x="13074" y="6876"/>
                      <a:pt x="12589" y="6825"/>
                      <a:pt x="12108" y="6825"/>
                    </a:cubicBezTo>
                    <a:cubicBezTo>
                      <a:pt x="10251" y="6825"/>
                      <a:pt x="8458" y="7587"/>
                      <a:pt x="7163" y="8974"/>
                    </a:cubicBezTo>
                    <a:lnTo>
                      <a:pt x="7163" y="8974"/>
                    </a:lnTo>
                    <a:cubicBezTo>
                      <a:pt x="5882" y="7606"/>
                      <a:pt x="4092" y="6820"/>
                      <a:pt x="2212" y="6820"/>
                    </a:cubicBezTo>
                    <a:cubicBezTo>
                      <a:pt x="1728" y="6820"/>
                      <a:pt x="1245" y="6874"/>
                      <a:pt x="770" y="6981"/>
                    </a:cubicBezTo>
                    <a:cubicBezTo>
                      <a:pt x="806" y="2822"/>
                      <a:pt x="3981" y="741"/>
                      <a:pt x="7159" y="741"/>
                    </a:cubicBezTo>
                    <a:close/>
                    <a:moveTo>
                      <a:pt x="30465" y="748"/>
                    </a:moveTo>
                    <a:cubicBezTo>
                      <a:pt x="33637" y="748"/>
                      <a:pt x="36811" y="2823"/>
                      <a:pt x="36854" y="6977"/>
                    </a:cubicBezTo>
                    <a:lnTo>
                      <a:pt x="36854" y="6977"/>
                    </a:lnTo>
                    <a:cubicBezTo>
                      <a:pt x="36379" y="6875"/>
                      <a:pt x="35901" y="6825"/>
                      <a:pt x="35427" y="6825"/>
                    </a:cubicBezTo>
                    <a:cubicBezTo>
                      <a:pt x="33572" y="6825"/>
                      <a:pt x="31778" y="7591"/>
                      <a:pt x="30483" y="8979"/>
                    </a:cubicBezTo>
                    <a:cubicBezTo>
                      <a:pt x="29201" y="7608"/>
                      <a:pt x="27409" y="6820"/>
                      <a:pt x="25536" y="6820"/>
                    </a:cubicBezTo>
                    <a:cubicBezTo>
                      <a:pt x="25044" y="6820"/>
                      <a:pt x="24560" y="6874"/>
                      <a:pt x="24085" y="6981"/>
                    </a:cubicBezTo>
                    <a:cubicBezTo>
                      <a:pt x="24116" y="2827"/>
                      <a:pt x="27290" y="748"/>
                      <a:pt x="30465" y="748"/>
                    </a:cubicBezTo>
                    <a:close/>
                    <a:moveTo>
                      <a:pt x="119332" y="6908"/>
                    </a:moveTo>
                    <a:cubicBezTo>
                      <a:pt x="121265" y="6908"/>
                      <a:pt x="123134" y="7710"/>
                      <a:pt x="124478" y="9150"/>
                    </a:cubicBezTo>
                    <a:lnTo>
                      <a:pt x="124487" y="9158"/>
                    </a:lnTo>
                    <a:lnTo>
                      <a:pt x="124487" y="9158"/>
                    </a:lnTo>
                    <a:cubicBezTo>
                      <a:pt x="124484" y="9159"/>
                      <a:pt x="124481" y="9159"/>
                      <a:pt x="124478" y="9159"/>
                    </a:cubicBezTo>
                    <a:cubicBezTo>
                      <a:pt x="124459" y="9158"/>
                      <a:pt x="124439" y="9158"/>
                      <a:pt x="124419" y="9158"/>
                    </a:cubicBezTo>
                    <a:cubicBezTo>
                      <a:pt x="122559" y="9158"/>
                      <a:pt x="120791" y="9997"/>
                      <a:pt x="119541" y="11300"/>
                    </a:cubicBezTo>
                    <a:cubicBezTo>
                      <a:pt x="119631" y="9705"/>
                      <a:pt x="119048" y="8209"/>
                      <a:pt x="118054" y="7026"/>
                    </a:cubicBezTo>
                    <a:cubicBezTo>
                      <a:pt x="118480" y="6947"/>
                      <a:pt x="118907" y="6908"/>
                      <a:pt x="119332" y="6908"/>
                    </a:cubicBezTo>
                    <a:close/>
                    <a:moveTo>
                      <a:pt x="129633" y="6908"/>
                    </a:moveTo>
                    <a:cubicBezTo>
                      <a:pt x="130058" y="6908"/>
                      <a:pt x="130486" y="6947"/>
                      <a:pt x="130912" y="7026"/>
                    </a:cubicBezTo>
                    <a:cubicBezTo>
                      <a:pt x="129917" y="8209"/>
                      <a:pt x="129335" y="9705"/>
                      <a:pt x="129415" y="11300"/>
                    </a:cubicBezTo>
                    <a:cubicBezTo>
                      <a:pt x="128174" y="9997"/>
                      <a:pt x="126406" y="9158"/>
                      <a:pt x="124537" y="9158"/>
                    </a:cubicBezTo>
                    <a:cubicBezTo>
                      <a:pt x="124521" y="9158"/>
                      <a:pt x="124504" y="9158"/>
                      <a:pt x="124487" y="9158"/>
                    </a:cubicBezTo>
                    <a:lnTo>
                      <a:pt x="124487" y="9158"/>
                    </a:lnTo>
                    <a:cubicBezTo>
                      <a:pt x="125825" y="7711"/>
                      <a:pt x="127698" y="6908"/>
                      <a:pt x="129633" y="6908"/>
                    </a:cubicBezTo>
                    <a:close/>
                    <a:moveTo>
                      <a:pt x="82788" y="6998"/>
                    </a:moveTo>
                    <a:cubicBezTo>
                      <a:pt x="83213" y="6998"/>
                      <a:pt x="83641" y="7037"/>
                      <a:pt x="84066" y="7116"/>
                    </a:cubicBezTo>
                    <a:cubicBezTo>
                      <a:pt x="83072" y="8289"/>
                      <a:pt x="82489" y="9795"/>
                      <a:pt x="82579" y="11390"/>
                    </a:cubicBezTo>
                    <a:cubicBezTo>
                      <a:pt x="81329" y="10086"/>
                      <a:pt x="79570" y="9248"/>
                      <a:pt x="77701" y="9248"/>
                    </a:cubicBezTo>
                    <a:cubicBezTo>
                      <a:pt x="77681" y="9248"/>
                      <a:pt x="77661" y="9248"/>
                      <a:pt x="77642" y="9248"/>
                    </a:cubicBezTo>
                    <a:cubicBezTo>
                      <a:pt x="78979" y="7801"/>
                      <a:pt x="80853" y="6998"/>
                      <a:pt x="82788" y="6998"/>
                    </a:cubicBezTo>
                    <a:close/>
                    <a:moveTo>
                      <a:pt x="95802" y="7007"/>
                    </a:moveTo>
                    <a:cubicBezTo>
                      <a:pt x="97737" y="7007"/>
                      <a:pt x="99611" y="7810"/>
                      <a:pt x="100948" y="9257"/>
                    </a:cubicBezTo>
                    <a:cubicBezTo>
                      <a:pt x="100928" y="9257"/>
                      <a:pt x="100908" y="9257"/>
                      <a:pt x="100889" y="9257"/>
                    </a:cubicBezTo>
                    <a:cubicBezTo>
                      <a:pt x="99020" y="9257"/>
                      <a:pt x="97252" y="10095"/>
                      <a:pt x="96011" y="11399"/>
                    </a:cubicBezTo>
                    <a:cubicBezTo>
                      <a:pt x="96100" y="9804"/>
                      <a:pt x="95509" y="8307"/>
                      <a:pt x="94523" y="7125"/>
                    </a:cubicBezTo>
                    <a:cubicBezTo>
                      <a:pt x="94949" y="7046"/>
                      <a:pt x="95377" y="7007"/>
                      <a:pt x="95802" y="7007"/>
                    </a:cubicBezTo>
                    <a:close/>
                    <a:moveTo>
                      <a:pt x="48849" y="7105"/>
                    </a:moveTo>
                    <a:cubicBezTo>
                      <a:pt x="50784" y="7105"/>
                      <a:pt x="52658" y="7908"/>
                      <a:pt x="53995" y="9356"/>
                    </a:cubicBezTo>
                    <a:lnTo>
                      <a:pt x="53995" y="9356"/>
                    </a:lnTo>
                    <a:cubicBezTo>
                      <a:pt x="53978" y="9355"/>
                      <a:pt x="53961" y="9355"/>
                      <a:pt x="53945" y="9355"/>
                    </a:cubicBezTo>
                    <a:cubicBezTo>
                      <a:pt x="52076" y="9355"/>
                      <a:pt x="50308" y="10194"/>
                      <a:pt x="49067" y="11497"/>
                    </a:cubicBezTo>
                    <a:cubicBezTo>
                      <a:pt x="49147" y="9902"/>
                      <a:pt x="48565" y="8406"/>
                      <a:pt x="47570" y="7223"/>
                    </a:cubicBezTo>
                    <a:cubicBezTo>
                      <a:pt x="47996" y="7144"/>
                      <a:pt x="48424" y="7105"/>
                      <a:pt x="48849" y="7105"/>
                    </a:cubicBezTo>
                    <a:close/>
                    <a:moveTo>
                      <a:pt x="59142" y="7105"/>
                    </a:moveTo>
                    <a:cubicBezTo>
                      <a:pt x="59570" y="7105"/>
                      <a:pt x="60000" y="7144"/>
                      <a:pt x="60429" y="7223"/>
                    </a:cubicBezTo>
                    <a:cubicBezTo>
                      <a:pt x="59434" y="8397"/>
                      <a:pt x="58852" y="9902"/>
                      <a:pt x="58941" y="11497"/>
                    </a:cubicBezTo>
                    <a:cubicBezTo>
                      <a:pt x="57691" y="10194"/>
                      <a:pt x="55923" y="9355"/>
                      <a:pt x="54063" y="9355"/>
                    </a:cubicBezTo>
                    <a:cubicBezTo>
                      <a:pt x="54043" y="9355"/>
                      <a:pt x="54024" y="9356"/>
                      <a:pt x="54004" y="9356"/>
                    </a:cubicBezTo>
                    <a:cubicBezTo>
                      <a:pt x="54001" y="9356"/>
                      <a:pt x="53998" y="9356"/>
                      <a:pt x="53995" y="9356"/>
                    </a:cubicBezTo>
                    <a:lnTo>
                      <a:pt x="53995" y="9356"/>
                    </a:lnTo>
                    <a:lnTo>
                      <a:pt x="54004" y="9347"/>
                    </a:lnTo>
                    <a:cubicBezTo>
                      <a:pt x="55339" y="7901"/>
                      <a:pt x="57210" y="7105"/>
                      <a:pt x="59142" y="7105"/>
                    </a:cubicBezTo>
                    <a:close/>
                    <a:moveTo>
                      <a:pt x="12289" y="7212"/>
                    </a:moveTo>
                    <a:cubicBezTo>
                      <a:pt x="12716" y="7212"/>
                      <a:pt x="13146" y="7251"/>
                      <a:pt x="13574" y="7331"/>
                    </a:cubicBezTo>
                    <a:cubicBezTo>
                      <a:pt x="12580" y="8513"/>
                      <a:pt x="11997" y="10010"/>
                      <a:pt x="12087" y="11605"/>
                    </a:cubicBezTo>
                    <a:cubicBezTo>
                      <a:pt x="10837" y="10301"/>
                      <a:pt x="9069" y="9463"/>
                      <a:pt x="7208" y="9463"/>
                    </a:cubicBezTo>
                    <a:cubicBezTo>
                      <a:pt x="7189" y="9463"/>
                      <a:pt x="7169" y="9463"/>
                      <a:pt x="7150" y="9463"/>
                    </a:cubicBezTo>
                    <a:cubicBezTo>
                      <a:pt x="8485" y="8010"/>
                      <a:pt x="10356" y="7212"/>
                      <a:pt x="12289" y="7212"/>
                    </a:cubicBezTo>
                    <a:close/>
                    <a:moveTo>
                      <a:pt x="35624" y="7192"/>
                    </a:moveTo>
                    <a:cubicBezTo>
                      <a:pt x="36086" y="7192"/>
                      <a:pt x="36552" y="7237"/>
                      <a:pt x="37015" y="7331"/>
                    </a:cubicBezTo>
                    <a:cubicBezTo>
                      <a:pt x="36000" y="8594"/>
                      <a:pt x="35454" y="10176"/>
                      <a:pt x="35640" y="11839"/>
                    </a:cubicBezTo>
                    <a:lnTo>
                      <a:pt x="35640" y="11839"/>
                    </a:lnTo>
                    <a:cubicBezTo>
                      <a:pt x="34394" y="10395"/>
                      <a:pt x="32530" y="9454"/>
                      <a:pt x="30556" y="9454"/>
                    </a:cubicBezTo>
                    <a:cubicBezTo>
                      <a:pt x="30529" y="9454"/>
                      <a:pt x="30501" y="9454"/>
                      <a:pt x="30474" y="9454"/>
                    </a:cubicBezTo>
                    <a:cubicBezTo>
                      <a:pt x="30454" y="9454"/>
                      <a:pt x="30434" y="9454"/>
                      <a:pt x="30414" y="9454"/>
                    </a:cubicBezTo>
                    <a:cubicBezTo>
                      <a:pt x="28545" y="9454"/>
                      <a:pt x="26787" y="10284"/>
                      <a:pt x="25536" y="11596"/>
                    </a:cubicBezTo>
                    <a:cubicBezTo>
                      <a:pt x="25626" y="10001"/>
                      <a:pt x="25044" y="8495"/>
                      <a:pt x="24049" y="7322"/>
                    </a:cubicBezTo>
                    <a:cubicBezTo>
                      <a:pt x="24481" y="7240"/>
                      <a:pt x="24915" y="7200"/>
                      <a:pt x="25345" y="7200"/>
                    </a:cubicBezTo>
                    <a:cubicBezTo>
                      <a:pt x="27275" y="7200"/>
                      <a:pt x="29142" y="8002"/>
                      <a:pt x="30483" y="9445"/>
                    </a:cubicBezTo>
                    <a:cubicBezTo>
                      <a:pt x="31821" y="7992"/>
                      <a:pt x="33690" y="7192"/>
                      <a:pt x="35624" y="7192"/>
                    </a:cubicBezTo>
                    <a:close/>
                    <a:moveTo>
                      <a:pt x="112817" y="5046"/>
                    </a:moveTo>
                    <a:cubicBezTo>
                      <a:pt x="115992" y="5046"/>
                      <a:pt x="119168" y="7124"/>
                      <a:pt x="119209" y="11280"/>
                    </a:cubicBezTo>
                    <a:lnTo>
                      <a:pt x="119209" y="11280"/>
                    </a:lnTo>
                    <a:cubicBezTo>
                      <a:pt x="118739" y="11180"/>
                      <a:pt x="118265" y="11130"/>
                      <a:pt x="117794" y="11130"/>
                    </a:cubicBezTo>
                    <a:cubicBezTo>
                      <a:pt x="115935" y="11130"/>
                      <a:pt x="114129" y="11897"/>
                      <a:pt x="112830" y="13289"/>
                    </a:cubicBezTo>
                    <a:cubicBezTo>
                      <a:pt x="111548" y="11909"/>
                      <a:pt x="109756" y="11130"/>
                      <a:pt x="107883" y="11130"/>
                    </a:cubicBezTo>
                    <a:cubicBezTo>
                      <a:pt x="107391" y="11130"/>
                      <a:pt x="106907" y="11184"/>
                      <a:pt x="106432" y="11282"/>
                    </a:cubicBezTo>
                    <a:cubicBezTo>
                      <a:pt x="106468" y="7125"/>
                      <a:pt x="109642" y="5046"/>
                      <a:pt x="112817" y="5046"/>
                    </a:cubicBezTo>
                    <a:close/>
                    <a:moveTo>
                      <a:pt x="136134" y="5046"/>
                    </a:moveTo>
                    <a:cubicBezTo>
                      <a:pt x="139307" y="5046"/>
                      <a:pt x="142483" y="7124"/>
                      <a:pt x="142525" y="11280"/>
                    </a:cubicBezTo>
                    <a:cubicBezTo>
                      <a:pt x="142054" y="11180"/>
                      <a:pt x="141580" y="11130"/>
                      <a:pt x="141109" y="11130"/>
                    </a:cubicBezTo>
                    <a:cubicBezTo>
                      <a:pt x="139250" y="11130"/>
                      <a:pt x="137444" y="11897"/>
                      <a:pt x="136145" y="13289"/>
                    </a:cubicBezTo>
                    <a:cubicBezTo>
                      <a:pt x="134872" y="11909"/>
                      <a:pt x="133071" y="11130"/>
                      <a:pt x="131199" y="11130"/>
                    </a:cubicBezTo>
                    <a:cubicBezTo>
                      <a:pt x="130715" y="11130"/>
                      <a:pt x="130231" y="11184"/>
                      <a:pt x="129756" y="11282"/>
                    </a:cubicBezTo>
                    <a:cubicBezTo>
                      <a:pt x="129787" y="7125"/>
                      <a:pt x="132959" y="5046"/>
                      <a:pt x="136134" y="5046"/>
                    </a:cubicBezTo>
                    <a:close/>
                    <a:moveTo>
                      <a:pt x="89288" y="5152"/>
                    </a:moveTo>
                    <a:cubicBezTo>
                      <a:pt x="92463" y="5152"/>
                      <a:pt x="95639" y="7228"/>
                      <a:pt x="95679" y="11381"/>
                    </a:cubicBezTo>
                    <a:lnTo>
                      <a:pt x="95679" y="11381"/>
                    </a:lnTo>
                    <a:cubicBezTo>
                      <a:pt x="95206" y="11279"/>
                      <a:pt x="94729" y="11229"/>
                      <a:pt x="94255" y="11229"/>
                    </a:cubicBezTo>
                    <a:cubicBezTo>
                      <a:pt x="92396" y="11229"/>
                      <a:pt x="90592" y="11996"/>
                      <a:pt x="89299" y="13388"/>
                    </a:cubicBezTo>
                    <a:cubicBezTo>
                      <a:pt x="88018" y="12008"/>
                      <a:pt x="86226" y="11228"/>
                      <a:pt x="84344" y="11228"/>
                    </a:cubicBezTo>
                    <a:cubicBezTo>
                      <a:pt x="83860" y="11228"/>
                      <a:pt x="83376" y="11282"/>
                      <a:pt x="82902" y="11381"/>
                    </a:cubicBezTo>
                    <a:cubicBezTo>
                      <a:pt x="82937" y="7229"/>
                      <a:pt x="86112" y="5152"/>
                      <a:pt x="89288" y="5152"/>
                    </a:cubicBezTo>
                    <a:close/>
                    <a:moveTo>
                      <a:pt x="42335" y="5247"/>
                    </a:moveTo>
                    <a:cubicBezTo>
                      <a:pt x="45506" y="5247"/>
                      <a:pt x="48679" y="7322"/>
                      <a:pt x="48726" y="11475"/>
                    </a:cubicBezTo>
                    <a:lnTo>
                      <a:pt x="48726" y="11475"/>
                    </a:lnTo>
                    <a:cubicBezTo>
                      <a:pt x="48252" y="11373"/>
                      <a:pt x="47773" y="11323"/>
                      <a:pt x="47299" y="11323"/>
                    </a:cubicBezTo>
                    <a:cubicBezTo>
                      <a:pt x="45442" y="11323"/>
                      <a:pt x="43644" y="12089"/>
                      <a:pt x="42355" y="13478"/>
                    </a:cubicBezTo>
                    <a:cubicBezTo>
                      <a:pt x="41074" y="12107"/>
                      <a:pt x="39282" y="11318"/>
                      <a:pt x="37400" y="11318"/>
                    </a:cubicBezTo>
                    <a:cubicBezTo>
                      <a:pt x="36916" y="11318"/>
                      <a:pt x="36432" y="11372"/>
                      <a:pt x="35958" y="11479"/>
                    </a:cubicBezTo>
                    <a:cubicBezTo>
                      <a:pt x="35989" y="7326"/>
                      <a:pt x="39161" y="5247"/>
                      <a:pt x="42335" y="5247"/>
                    </a:cubicBezTo>
                    <a:close/>
                    <a:moveTo>
                      <a:pt x="65651" y="5248"/>
                    </a:moveTo>
                    <a:cubicBezTo>
                      <a:pt x="68824" y="5248"/>
                      <a:pt x="71996" y="7324"/>
                      <a:pt x="72041" y="11477"/>
                    </a:cubicBezTo>
                    <a:lnTo>
                      <a:pt x="72041" y="11477"/>
                    </a:lnTo>
                    <a:cubicBezTo>
                      <a:pt x="71564" y="11374"/>
                      <a:pt x="71084" y="11323"/>
                      <a:pt x="70606" y="11323"/>
                    </a:cubicBezTo>
                    <a:cubicBezTo>
                      <a:pt x="68746" y="11323"/>
                      <a:pt x="66942" y="12092"/>
                      <a:pt x="65653" y="13495"/>
                    </a:cubicBezTo>
                    <a:cubicBezTo>
                      <a:pt x="64378" y="12123"/>
                      <a:pt x="62599" y="11336"/>
                      <a:pt x="60729" y="11336"/>
                    </a:cubicBezTo>
                    <a:cubicBezTo>
                      <a:pt x="60719" y="11336"/>
                      <a:pt x="60708" y="11336"/>
                      <a:pt x="60697" y="11336"/>
                    </a:cubicBezTo>
                    <a:cubicBezTo>
                      <a:pt x="60214" y="11336"/>
                      <a:pt x="59730" y="11381"/>
                      <a:pt x="59255" y="11488"/>
                    </a:cubicBezTo>
                    <a:cubicBezTo>
                      <a:pt x="59295" y="7330"/>
                      <a:pt x="62473" y="5248"/>
                      <a:pt x="65651" y="5248"/>
                    </a:cubicBezTo>
                    <a:close/>
                    <a:moveTo>
                      <a:pt x="18809" y="5354"/>
                    </a:moveTo>
                    <a:cubicBezTo>
                      <a:pt x="21983" y="5354"/>
                      <a:pt x="25156" y="7430"/>
                      <a:pt x="25196" y="11587"/>
                    </a:cubicBezTo>
                    <a:cubicBezTo>
                      <a:pt x="24723" y="11485"/>
                      <a:pt x="24246" y="11435"/>
                      <a:pt x="23772" y="11435"/>
                    </a:cubicBezTo>
                    <a:cubicBezTo>
                      <a:pt x="21913" y="11435"/>
                      <a:pt x="20107" y="12202"/>
                      <a:pt x="18807" y="13594"/>
                    </a:cubicBezTo>
                    <a:cubicBezTo>
                      <a:pt x="17526" y="12214"/>
                      <a:pt x="15734" y="11435"/>
                      <a:pt x="13852" y="11435"/>
                    </a:cubicBezTo>
                    <a:cubicBezTo>
                      <a:pt x="13368" y="11435"/>
                      <a:pt x="12884" y="11488"/>
                      <a:pt x="12409" y="11587"/>
                    </a:cubicBezTo>
                    <a:cubicBezTo>
                      <a:pt x="12454" y="7433"/>
                      <a:pt x="15632" y="5354"/>
                      <a:pt x="18809" y="5354"/>
                    </a:cubicBezTo>
                    <a:close/>
                    <a:moveTo>
                      <a:pt x="117949" y="11510"/>
                    </a:moveTo>
                    <a:cubicBezTo>
                      <a:pt x="118380" y="11510"/>
                      <a:pt x="118814" y="11550"/>
                      <a:pt x="119245" y="11632"/>
                    </a:cubicBezTo>
                    <a:cubicBezTo>
                      <a:pt x="118251" y="12805"/>
                      <a:pt x="117668" y="14302"/>
                      <a:pt x="117758" y="15897"/>
                    </a:cubicBezTo>
                    <a:cubicBezTo>
                      <a:pt x="116508" y="14593"/>
                      <a:pt x="114740" y="13755"/>
                      <a:pt x="112880" y="13755"/>
                    </a:cubicBezTo>
                    <a:cubicBezTo>
                      <a:pt x="112860" y="13755"/>
                      <a:pt x="112840" y="13755"/>
                      <a:pt x="112821" y="13755"/>
                    </a:cubicBezTo>
                    <a:cubicBezTo>
                      <a:pt x="114154" y="12312"/>
                      <a:pt x="116020" y="11510"/>
                      <a:pt x="117949" y="11510"/>
                    </a:cubicBezTo>
                    <a:close/>
                    <a:moveTo>
                      <a:pt x="84144" y="11613"/>
                    </a:moveTo>
                    <a:cubicBezTo>
                      <a:pt x="86080" y="11613"/>
                      <a:pt x="87953" y="12415"/>
                      <a:pt x="89290" y="13863"/>
                    </a:cubicBezTo>
                    <a:cubicBezTo>
                      <a:pt x="89271" y="13863"/>
                      <a:pt x="89251" y="13863"/>
                      <a:pt x="89231" y="13863"/>
                    </a:cubicBezTo>
                    <a:cubicBezTo>
                      <a:pt x="87363" y="13863"/>
                      <a:pt x="85603" y="14701"/>
                      <a:pt x="84353" y="16004"/>
                    </a:cubicBezTo>
                    <a:cubicBezTo>
                      <a:pt x="84443" y="14409"/>
                      <a:pt x="83860" y="12913"/>
                      <a:pt x="82866" y="11730"/>
                    </a:cubicBezTo>
                    <a:cubicBezTo>
                      <a:pt x="83291" y="11651"/>
                      <a:pt x="83719" y="11613"/>
                      <a:pt x="84144" y="11613"/>
                    </a:cubicBezTo>
                    <a:close/>
                    <a:moveTo>
                      <a:pt x="94433" y="11612"/>
                    </a:moveTo>
                    <a:cubicBezTo>
                      <a:pt x="94859" y="11612"/>
                      <a:pt x="95288" y="11651"/>
                      <a:pt x="95715" y="11730"/>
                    </a:cubicBezTo>
                    <a:cubicBezTo>
                      <a:pt x="94729" y="12913"/>
                      <a:pt x="94147" y="14409"/>
                      <a:pt x="94228" y="16004"/>
                    </a:cubicBezTo>
                    <a:cubicBezTo>
                      <a:pt x="92986" y="14701"/>
                      <a:pt x="91218" y="13863"/>
                      <a:pt x="89350" y="13863"/>
                    </a:cubicBezTo>
                    <a:cubicBezTo>
                      <a:pt x="89330" y="13863"/>
                      <a:pt x="89310" y="13863"/>
                      <a:pt x="89290" y="13863"/>
                    </a:cubicBezTo>
                    <a:lnTo>
                      <a:pt x="89299" y="13854"/>
                    </a:lnTo>
                    <a:cubicBezTo>
                      <a:pt x="90635" y="12408"/>
                      <a:pt x="92505" y="11612"/>
                      <a:pt x="94433" y="11612"/>
                    </a:cubicBezTo>
                    <a:close/>
                    <a:moveTo>
                      <a:pt x="47494" y="11702"/>
                    </a:moveTo>
                    <a:cubicBezTo>
                      <a:pt x="47918" y="11702"/>
                      <a:pt x="48346" y="11741"/>
                      <a:pt x="48771" y="11820"/>
                    </a:cubicBezTo>
                    <a:cubicBezTo>
                      <a:pt x="47770" y="13000"/>
                      <a:pt x="47187" y="14502"/>
                      <a:pt x="47274" y="16084"/>
                    </a:cubicBezTo>
                    <a:lnTo>
                      <a:pt x="47274" y="16084"/>
                    </a:lnTo>
                    <a:cubicBezTo>
                      <a:pt x="46040" y="14793"/>
                      <a:pt x="44288" y="13961"/>
                      <a:pt x="42434" y="13961"/>
                    </a:cubicBezTo>
                    <a:cubicBezTo>
                      <a:pt x="42408" y="13961"/>
                      <a:pt x="42382" y="13961"/>
                      <a:pt x="42355" y="13961"/>
                    </a:cubicBezTo>
                    <a:lnTo>
                      <a:pt x="42355" y="13961"/>
                    </a:lnTo>
                    <a:cubicBezTo>
                      <a:pt x="43693" y="12506"/>
                      <a:pt x="45561" y="11702"/>
                      <a:pt x="47494" y="11702"/>
                    </a:cubicBezTo>
                    <a:close/>
                    <a:moveTo>
                      <a:pt x="60517" y="11701"/>
                    </a:moveTo>
                    <a:cubicBezTo>
                      <a:pt x="62455" y="11701"/>
                      <a:pt x="64326" y="12499"/>
                      <a:pt x="65662" y="13952"/>
                    </a:cubicBezTo>
                    <a:cubicBezTo>
                      <a:pt x="65642" y="13952"/>
                      <a:pt x="65622" y="13952"/>
                      <a:pt x="65602" y="13952"/>
                    </a:cubicBezTo>
                    <a:cubicBezTo>
                      <a:pt x="63734" y="13952"/>
                      <a:pt x="61966" y="14791"/>
                      <a:pt x="60724" y="16094"/>
                    </a:cubicBezTo>
                    <a:cubicBezTo>
                      <a:pt x="60805" y="14499"/>
                      <a:pt x="60223" y="12994"/>
                      <a:pt x="59228" y="11820"/>
                    </a:cubicBezTo>
                    <a:cubicBezTo>
                      <a:pt x="59658" y="11740"/>
                      <a:pt x="60089" y="11701"/>
                      <a:pt x="60517" y="11701"/>
                    </a:cubicBezTo>
                    <a:close/>
                    <a:moveTo>
                      <a:pt x="106098" y="7003"/>
                    </a:moveTo>
                    <a:cubicBezTo>
                      <a:pt x="106560" y="7003"/>
                      <a:pt x="107026" y="7049"/>
                      <a:pt x="107489" y="7142"/>
                    </a:cubicBezTo>
                    <a:cubicBezTo>
                      <a:pt x="106477" y="8396"/>
                      <a:pt x="105930" y="9991"/>
                      <a:pt x="106136" y="11666"/>
                    </a:cubicBezTo>
                    <a:lnTo>
                      <a:pt x="106136" y="11666"/>
                    </a:lnTo>
                    <a:cubicBezTo>
                      <a:pt x="106642" y="11553"/>
                      <a:pt x="107153" y="11498"/>
                      <a:pt x="107660" y="11498"/>
                    </a:cubicBezTo>
                    <a:cubicBezTo>
                      <a:pt x="109597" y="11498"/>
                      <a:pt x="111473" y="12301"/>
                      <a:pt x="112821" y="13755"/>
                    </a:cubicBezTo>
                    <a:cubicBezTo>
                      <a:pt x="112802" y="13755"/>
                      <a:pt x="112783" y="13755"/>
                      <a:pt x="112765" y="13755"/>
                    </a:cubicBezTo>
                    <a:cubicBezTo>
                      <a:pt x="110778" y="13755"/>
                      <a:pt x="108911" y="14701"/>
                      <a:pt x="107659" y="16148"/>
                    </a:cubicBezTo>
                    <a:lnTo>
                      <a:pt x="107659" y="16148"/>
                    </a:lnTo>
                    <a:cubicBezTo>
                      <a:pt x="107785" y="14472"/>
                      <a:pt x="107175" y="12895"/>
                      <a:pt x="106127" y="11668"/>
                    </a:cubicBezTo>
                    <a:cubicBezTo>
                      <a:pt x="106130" y="11667"/>
                      <a:pt x="106132" y="11666"/>
                      <a:pt x="106135" y="11666"/>
                    </a:cubicBezTo>
                    <a:lnTo>
                      <a:pt x="106135" y="11666"/>
                    </a:lnTo>
                    <a:cubicBezTo>
                      <a:pt x="106135" y="11666"/>
                      <a:pt x="106136" y="11667"/>
                      <a:pt x="106136" y="11668"/>
                    </a:cubicBezTo>
                    <a:cubicBezTo>
                      <a:pt x="106136" y="11667"/>
                      <a:pt x="106136" y="11666"/>
                      <a:pt x="106136" y="11666"/>
                    </a:cubicBezTo>
                    <a:lnTo>
                      <a:pt x="106136" y="11666"/>
                    </a:lnTo>
                    <a:cubicBezTo>
                      <a:pt x="106135" y="11666"/>
                      <a:pt x="106135" y="11666"/>
                      <a:pt x="106135" y="11666"/>
                    </a:cubicBezTo>
                    <a:lnTo>
                      <a:pt x="106135" y="11666"/>
                    </a:lnTo>
                    <a:cubicBezTo>
                      <a:pt x="104874" y="10211"/>
                      <a:pt x="102998" y="9257"/>
                      <a:pt x="101004" y="9257"/>
                    </a:cubicBezTo>
                    <a:cubicBezTo>
                      <a:pt x="100985" y="9257"/>
                      <a:pt x="100966" y="9257"/>
                      <a:pt x="100948" y="9257"/>
                    </a:cubicBezTo>
                    <a:cubicBezTo>
                      <a:pt x="102293" y="7803"/>
                      <a:pt x="104164" y="7003"/>
                      <a:pt x="106098" y="7003"/>
                    </a:cubicBezTo>
                    <a:close/>
                    <a:moveTo>
                      <a:pt x="13656" y="11810"/>
                    </a:moveTo>
                    <a:cubicBezTo>
                      <a:pt x="15596" y="11810"/>
                      <a:pt x="17470" y="12612"/>
                      <a:pt x="18807" y="14060"/>
                    </a:cubicBezTo>
                    <a:cubicBezTo>
                      <a:pt x="18787" y="14060"/>
                      <a:pt x="18768" y="14060"/>
                      <a:pt x="18748" y="14060"/>
                    </a:cubicBezTo>
                    <a:cubicBezTo>
                      <a:pt x="16879" y="14060"/>
                      <a:pt x="15111" y="14898"/>
                      <a:pt x="13870" y="16202"/>
                    </a:cubicBezTo>
                    <a:cubicBezTo>
                      <a:pt x="13951" y="14607"/>
                      <a:pt x="13368" y="13110"/>
                      <a:pt x="12374" y="11927"/>
                    </a:cubicBezTo>
                    <a:cubicBezTo>
                      <a:pt x="12801" y="11848"/>
                      <a:pt x="13230" y="11810"/>
                      <a:pt x="13656" y="11810"/>
                    </a:cubicBezTo>
                    <a:close/>
                    <a:moveTo>
                      <a:pt x="23953" y="11810"/>
                    </a:moveTo>
                    <a:cubicBezTo>
                      <a:pt x="24378" y="11810"/>
                      <a:pt x="24806" y="11848"/>
                      <a:pt x="25232" y="11927"/>
                    </a:cubicBezTo>
                    <a:cubicBezTo>
                      <a:pt x="24237" y="13110"/>
                      <a:pt x="23655" y="14607"/>
                      <a:pt x="23744" y="16202"/>
                    </a:cubicBezTo>
                    <a:cubicBezTo>
                      <a:pt x="22494" y="14898"/>
                      <a:pt x="20726" y="14060"/>
                      <a:pt x="18866" y="14060"/>
                    </a:cubicBezTo>
                    <a:cubicBezTo>
                      <a:pt x="18846" y="14060"/>
                      <a:pt x="18827" y="14060"/>
                      <a:pt x="18807" y="14060"/>
                    </a:cubicBezTo>
                    <a:cubicBezTo>
                      <a:pt x="20144" y="12612"/>
                      <a:pt x="22018" y="11810"/>
                      <a:pt x="23953" y="11810"/>
                    </a:cubicBezTo>
                    <a:close/>
                    <a:moveTo>
                      <a:pt x="37191" y="11704"/>
                    </a:moveTo>
                    <a:cubicBezTo>
                      <a:pt x="39126" y="11704"/>
                      <a:pt x="41007" y="12507"/>
                      <a:pt x="42355" y="13961"/>
                    </a:cubicBezTo>
                    <a:lnTo>
                      <a:pt x="42355" y="13961"/>
                    </a:lnTo>
                    <a:cubicBezTo>
                      <a:pt x="42352" y="13961"/>
                      <a:pt x="42349" y="13961"/>
                      <a:pt x="42346" y="13961"/>
                    </a:cubicBezTo>
                    <a:cubicBezTo>
                      <a:pt x="42319" y="13961"/>
                      <a:pt x="42291" y="13961"/>
                      <a:pt x="42263" y="13961"/>
                    </a:cubicBezTo>
                    <a:cubicBezTo>
                      <a:pt x="40287" y="13961"/>
                      <a:pt x="38431" y="14904"/>
                      <a:pt x="37185" y="16345"/>
                    </a:cubicBezTo>
                    <a:cubicBezTo>
                      <a:pt x="37320" y="14678"/>
                      <a:pt x="36710" y="13092"/>
                      <a:pt x="35662" y="11874"/>
                    </a:cubicBezTo>
                    <a:cubicBezTo>
                      <a:pt x="36169" y="11760"/>
                      <a:pt x="36682" y="11704"/>
                      <a:pt x="37191" y="11704"/>
                    </a:cubicBezTo>
                    <a:close/>
                    <a:moveTo>
                      <a:pt x="124474" y="9651"/>
                    </a:moveTo>
                    <a:cubicBezTo>
                      <a:pt x="127650" y="9651"/>
                      <a:pt x="130826" y="11730"/>
                      <a:pt x="130867" y="15886"/>
                    </a:cubicBezTo>
                    <a:lnTo>
                      <a:pt x="130867" y="15886"/>
                    </a:lnTo>
                    <a:cubicBezTo>
                      <a:pt x="130397" y="15785"/>
                      <a:pt x="129923" y="15736"/>
                      <a:pt x="129452" y="15736"/>
                    </a:cubicBezTo>
                    <a:cubicBezTo>
                      <a:pt x="127593" y="15736"/>
                      <a:pt x="125787" y="16503"/>
                      <a:pt x="124487" y="17895"/>
                    </a:cubicBezTo>
                    <a:cubicBezTo>
                      <a:pt x="123213" y="16523"/>
                      <a:pt x="121434" y="15735"/>
                      <a:pt x="119555" y="15735"/>
                    </a:cubicBezTo>
                    <a:cubicBezTo>
                      <a:pt x="119544" y="15735"/>
                      <a:pt x="119534" y="15736"/>
                      <a:pt x="119523" y="15736"/>
                    </a:cubicBezTo>
                    <a:cubicBezTo>
                      <a:pt x="119039" y="15736"/>
                      <a:pt x="118555" y="15780"/>
                      <a:pt x="118080" y="15888"/>
                    </a:cubicBezTo>
                    <a:cubicBezTo>
                      <a:pt x="118121" y="11730"/>
                      <a:pt x="121297" y="9651"/>
                      <a:pt x="124474" y="9651"/>
                    </a:cubicBezTo>
                    <a:close/>
                    <a:moveTo>
                      <a:pt x="77628" y="9759"/>
                    </a:moveTo>
                    <a:cubicBezTo>
                      <a:pt x="80802" y="9759"/>
                      <a:pt x="83976" y="11834"/>
                      <a:pt x="84021" y="15985"/>
                    </a:cubicBezTo>
                    <a:lnTo>
                      <a:pt x="84021" y="15985"/>
                    </a:lnTo>
                    <a:cubicBezTo>
                      <a:pt x="83551" y="15884"/>
                      <a:pt x="83077" y="15835"/>
                      <a:pt x="82606" y="15835"/>
                    </a:cubicBezTo>
                    <a:cubicBezTo>
                      <a:pt x="80748" y="15835"/>
                      <a:pt x="78943" y="16601"/>
                      <a:pt x="77651" y="17994"/>
                    </a:cubicBezTo>
                    <a:cubicBezTo>
                      <a:pt x="76368" y="16622"/>
                      <a:pt x="74580" y="15843"/>
                      <a:pt x="72710" y="15843"/>
                    </a:cubicBezTo>
                    <a:cubicBezTo>
                      <a:pt x="72699" y="15843"/>
                      <a:pt x="72688" y="15843"/>
                      <a:pt x="72678" y="15843"/>
                    </a:cubicBezTo>
                    <a:cubicBezTo>
                      <a:pt x="72194" y="15843"/>
                      <a:pt x="71710" y="15897"/>
                      <a:pt x="71235" y="15995"/>
                    </a:cubicBezTo>
                    <a:cubicBezTo>
                      <a:pt x="71275" y="11838"/>
                      <a:pt x="74452" y="9759"/>
                      <a:pt x="77628" y="9759"/>
                    </a:cubicBezTo>
                    <a:close/>
                    <a:moveTo>
                      <a:pt x="100943" y="9759"/>
                    </a:moveTo>
                    <a:cubicBezTo>
                      <a:pt x="104118" y="9759"/>
                      <a:pt x="107292" y="11835"/>
                      <a:pt x="107337" y="15986"/>
                    </a:cubicBezTo>
                    <a:lnTo>
                      <a:pt x="107337" y="15986"/>
                    </a:lnTo>
                    <a:cubicBezTo>
                      <a:pt x="106864" y="15885"/>
                      <a:pt x="106386" y="15835"/>
                      <a:pt x="105913" y="15835"/>
                    </a:cubicBezTo>
                    <a:cubicBezTo>
                      <a:pt x="104054" y="15835"/>
                      <a:pt x="102249" y="16601"/>
                      <a:pt x="100957" y="17994"/>
                    </a:cubicBezTo>
                    <a:cubicBezTo>
                      <a:pt x="99676" y="16623"/>
                      <a:pt x="97875" y="15843"/>
                      <a:pt x="95993" y="15843"/>
                    </a:cubicBezTo>
                    <a:cubicBezTo>
                      <a:pt x="95509" y="15843"/>
                      <a:pt x="95025" y="15897"/>
                      <a:pt x="94550" y="15995"/>
                    </a:cubicBezTo>
                    <a:cubicBezTo>
                      <a:pt x="94590" y="11838"/>
                      <a:pt x="97767" y="9759"/>
                      <a:pt x="100943" y="9759"/>
                    </a:cubicBezTo>
                    <a:close/>
                    <a:moveTo>
                      <a:pt x="54002" y="9852"/>
                    </a:moveTo>
                    <a:cubicBezTo>
                      <a:pt x="57178" y="9852"/>
                      <a:pt x="60352" y="11928"/>
                      <a:pt x="60393" y="16085"/>
                    </a:cubicBezTo>
                    <a:cubicBezTo>
                      <a:pt x="59918" y="15983"/>
                      <a:pt x="59439" y="15933"/>
                      <a:pt x="58964" y="15933"/>
                    </a:cubicBezTo>
                    <a:cubicBezTo>
                      <a:pt x="57103" y="15933"/>
                      <a:pt x="55299" y="16698"/>
                      <a:pt x="53999" y="18087"/>
                    </a:cubicBezTo>
                    <a:lnTo>
                      <a:pt x="53999" y="18087"/>
                    </a:lnTo>
                    <a:cubicBezTo>
                      <a:pt x="52718" y="16710"/>
                      <a:pt x="50928" y="15933"/>
                      <a:pt x="49049" y="15933"/>
                    </a:cubicBezTo>
                    <a:cubicBezTo>
                      <a:pt x="48565" y="15933"/>
                      <a:pt x="48081" y="15986"/>
                      <a:pt x="47606" y="16085"/>
                    </a:cubicBezTo>
                    <a:cubicBezTo>
                      <a:pt x="47646" y="11931"/>
                      <a:pt x="50825" y="9852"/>
                      <a:pt x="54002" y="9852"/>
                    </a:cubicBezTo>
                    <a:close/>
                    <a:moveTo>
                      <a:pt x="7145" y="9956"/>
                    </a:moveTo>
                    <a:cubicBezTo>
                      <a:pt x="10322" y="9956"/>
                      <a:pt x="13498" y="12035"/>
                      <a:pt x="13538" y="16193"/>
                    </a:cubicBezTo>
                    <a:cubicBezTo>
                      <a:pt x="13065" y="16091"/>
                      <a:pt x="12588" y="16041"/>
                      <a:pt x="12114" y="16041"/>
                    </a:cubicBezTo>
                    <a:cubicBezTo>
                      <a:pt x="10255" y="16041"/>
                      <a:pt x="8451" y="16807"/>
                      <a:pt x="7159" y="18200"/>
                    </a:cubicBezTo>
                    <a:cubicBezTo>
                      <a:pt x="5877" y="16820"/>
                      <a:pt x="4076" y="16040"/>
                      <a:pt x="2194" y="16040"/>
                    </a:cubicBezTo>
                    <a:cubicBezTo>
                      <a:pt x="1711" y="16040"/>
                      <a:pt x="1227" y="16094"/>
                      <a:pt x="752" y="16193"/>
                    </a:cubicBezTo>
                    <a:cubicBezTo>
                      <a:pt x="792" y="12035"/>
                      <a:pt x="3969" y="9956"/>
                      <a:pt x="7145" y="9956"/>
                    </a:cubicBezTo>
                    <a:close/>
                    <a:moveTo>
                      <a:pt x="30465" y="9959"/>
                    </a:moveTo>
                    <a:cubicBezTo>
                      <a:pt x="33638" y="9959"/>
                      <a:pt x="36811" y="12035"/>
                      <a:pt x="36854" y="16189"/>
                    </a:cubicBezTo>
                    <a:lnTo>
                      <a:pt x="36854" y="16189"/>
                    </a:lnTo>
                    <a:cubicBezTo>
                      <a:pt x="36384" y="16089"/>
                      <a:pt x="35912" y="16041"/>
                      <a:pt x="35443" y="16041"/>
                    </a:cubicBezTo>
                    <a:cubicBezTo>
                      <a:pt x="33580" y="16041"/>
                      <a:pt x="31775" y="16807"/>
                      <a:pt x="30483" y="18200"/>
                    </a:cubicBezTo>
                    <a:cubicBezTo>
                      <a:pt x="29201" y="16820"/>
                      <a:pt x="27409" y="16040"/>
                      <a:pt x="25528" y="16040"/>
                    </a:cubicBezTo>
                    <a:cubicBezTo>
                      <a:pt x="25044" y="16040"/>
                      <a:pt x="24560" y="16094"/>
                      <a:pt x="24085" y="16193"/>
                    </a:cubicBezTo>
                    <a:cubicBezTo>
                      <a:pt x="24116" y="12038"/>
                      <a:pt x="27290" y="9959"/>
                      <a:pt x="30465" y="9959"/>
                    </a:cubicBezTo>
                    <a:close/>
                    <a:moveTo>
                      <a:pt x="119332" y="16111"/>
                    </a:moveTo>
                    <a:cubicBezTo>
                      <a:pt x="121268" y="16111"/>
                      <a:pt x="123142" y="16913"/>
                      <a:pt x="124487" y="18361"/>
                    </a:cubicBezTo>
                    <a:lnTo>
                      <a:pt x="124487" y="18361"/>
                    </a:lnTo>
                    <a:cubicBezTo>
                      <a:pt x="124484" y="18361"/>
                      <a:pt x="124481" y="18361"/>
                      <a:pt x="124478" y="18361"/>
                    </a:cubicBezTo>
                    <a:cubicBezTo>
                      <a:pt x="124459" y="18361"/>
                      <a:pt x="124439" y="18361"/>
                      <a:pt x="124419" y="18361"/>
                    </a:cubicBezTo>
                    <a:cubicBezTo>
                      <a:pt x="122559" y="18361"/>
                      <a:pt x="120791" y="19199"/>
                      <a:pt x="119550" y="20503"/>
                    </a:cubicBezTo>
                    <a:cubicBezTo>
                      <a:pt x="119631" y="18908"/>
                      <a:pt x="119048" y="17411"/>
                      <a:pt x="118054" y="16228"/>
                    </a:cubicBezTo>
                    <a:cubicBezTo>
                      <a:pt x="118479" y="16149"/>
                      <a:pt x="118907" y="16111"/>
                      <a:pt x="119332" y="16111"/>
                    </a:cubicBezTo>
                    <a:close/>
                    <a:moveTo>
                      <a:pt x="129633" y="16111"/>
                    </a:moveTo>
                    <a:cubicBezTo>
                      <a:pt x="130058" y="16111"/>
                      <a:pt x="130486" y="16149"/>
                      <a:pt x="130912" y="16228"/>
                    </a:cubicBezTo>
                    <a:cubicBezTo>
                      <a:pt x="129908" y="17411"/>
                      <a:pt x="129326" y="18908"/>
                      <a:pt x="129415" y="20503"/>
                    </a:cubicBezTo>
                    <a:cubicBezTo>
                      <a:pt x="128174" y="19199"/>
                      <a:pt x="126406" y="18361"/>
                      <a:pt x="124537" y="18361"/>
                    </a:cubicBezTo>
                    <a:cubicBezTo>
                      <a:pt x="124521" y="18361"/>
                      <a:pt x="124504" y="18361"/>
                      <a:pt x="124487" y="18361"/>
                    </a:cubicBezTo>
                    <a:lnTo>
                      <a:pt x="124487" y="18361"/>
                    </a:lnTo>
                    <a:cubicBezTo>
                      <a:pt x="125825" y="16913"/>
                      <a:pt x="127698" y="16111"/>
                      <a:pt x="129633" y="16111"/>
                    </a:cubicBezTo>
                    <a:close/>
                    <a:moveTo>
                      <a:pt x="82775" y="16217"/>
                    </a:moveTo>
                    <a:cubicBezTo>
                      <a:pt x="83201" y="16217"/>
                      <a:pt x="83630" y="16256"/>
                      <a:pt x="84057" y="16336"/>
                    </a:cubicBezTo>
                    <a:cubicBezTo>
                      <a:pt x="83538" y="16945"/>
                      <a:pt x="83135" y="17653"/>
                      <a:pt x="82875" y="18424"/>
                    </a:cubicBezTo>
                    <a:lnTo>
                      <a:pt x="82875" y="18415"/>
                    </a:lnTo>
                    <a:cubicBezTo>
                      <a:pt x="82633" y="19114"/>
                      <a:pt x="82534" y="19857"/>
                      <a:pt x="82570" y="20592"/>
                    </a:cubicBezTo>
                    <a:cubicBezTo>
                      <a:pt x="81322" y="19291"/>
                      <a:pt x="79551" y="18451"/>
                      <a:pt x="77680" y="18451"/>
                    </a:cubicBezTo>
                    <a:cubicBezTo>
                      <a:pt x="77671" y="18451"/>
                      <a:pt x="77661" y="18451"/>
                      <a:pt x="77651" y="18451"/>
                    </a:cubicBezTo>
                    <a:cubicBezTo>
                      <a:pt x="78986" y="17013"/>
                      <a:pt x="80850" y="16217"/>
                      <a:pt x="82775" y="16217"/>
                    </a:cubicBezTo>
                    <a:close/>
                    <a:moveTo>
                      <a:pt x="95806" y="16217"/>
                    </a:moveTo>
                    <a:cubicBezTo>
                      <a:pt x="97731" y="16217"/>
                      <a:pt x="99596" y="17013"/>
                      <a:pt x="100939" y="18451"/>
                    </a:cubicBezTo>
                    <a:cubicBezTo>
                      <a:pt x="100929" y="18451"/>
                      <a:pt x="100919" y="18451"/>
                      <a:pt x="100909" y="18451"/>
                    </a:cubicBezTo>
                    <a:cubicBezTo>
                      <a:pt x="99029" y="18451"/>
                      <a:pt x="97259" y="19282"/>
                      <a:pt x="96011" y="20592"/>
                    </a:cubicBezTo>
                    <a:cubicBezTo>
                      <a:pt x="96047" y="19857"/>
                      <a:pt x="95948" y="19114"/>
                      <a:pt x="95706" y="18415"/>
                    </a:cubicBezTo>
                    <a:cubicBezTo>
                      <a:pt x="95446" y="17653"/>
                      <a:pt x="95043" y="16945"/>
                      <a:pt x="94523" y="16336"/>
                    </a:cubicBezTo>
                    <a:cubicBezTo>
                      <a:pt x="94950" y="16256"/>
                      <a:pt x="95380" y="16217"/>
                      <a:pt x="95806" y="16217"/>
                    </a:cubicBezTo>
                    <a:close/>
                    <a:moveTo>
                      <a:pt x="48849" y="16308"/>
                    </a:moveTo>
                    <a:cubicBezTo>
                      <a:pt x="50784" y="16308"/>
                      <a:pt x="52659" y="17111"/>
                      <a:pt x="54004" y="18558"/>
                    </a:cubicBezTo>
                    <a:lnTo>
                      <a:pt x="54004" y="18558"/>
                    </a:lnTo>
                    <a:cubicBezTo>
                      <a:pt x="54001" y="18558"/>
                      <a:pt x="53998" y="18558"/>
                      <a:pt x="53995" y="18558"/>
                    </a:cubicBezTo>
                    <a:cubicBezTo>
                      <a:pt x="53975" y="18558"/>
                      <a:pt x="53956" y="18558"/>
                      <a:pt x="53936" y="18558"/>
                    </a:cubicBezTo>
                    <a:cubicBezTo>
                      <a:pt x="52067" y="18558"/>
                      <a:pt x="50308" y="19396"/>
                      <a:pt x="49058" y="20700"/>
                    </a:cubicBezTo>
                    <a:cubicBezTo>
                      <a:pt x="49147" y="19114"/>
                      <a:pt x="48565" y="17608"/>
                      <a:pt x="47570" y="16426"/>
                    </a:cubicBezTo>
                    <a:cubicBezTo>
                      <a:pt x="47996" y="16347"/>
                      <a:pt x="48424" y="16308"/>
                      <a:pt x="48849" y="16308"/>
                    </a:cubicBezTo>
                    <a:close/>
                    <a:moveTo>
                      <a:pt x="59142" y="16308"/>
                    </a:moveTo>
                    <a:cubicBezTo>
                      <a:pt x="59566" y="16308"/>
                      <a:pt x="59994" y="16347"/>
                      <a:pt x="60420" y="16426"/>
                    </a:cubicBezTo>
                    <a:cubicBezTo>
                      <a:pt x="59425" y="17608"/>
                      <a:pt x="58843" y="19114"/>
                      <a:pt x="58932" y="20700"/>
                    </a:cubicBezTo>
                    <a:cubicBezTo>
                      <a:pt x="57691" y="19396"/>
                      <a:pt x="55923" y="18558"/>
                      <a:pt x="54054" y="18558"/>
                    </a:cubicBezTo>
                    <a:cubicBezTo>
                      <a:pt x="54037" y="18558"/>
                      <a:pt x="54021" y="18558"/>
                      <a:pt x="54004" y="18558"/>
                    </a:cubicBezTo>
                    <a:lnTo>
                      <a:pt x="54004" y="18558"/>
                    </a:lnTo>
                    <a:cubicBezTo>
                      <a:pt x="55341" y="17111"/>
                      <a:pt x="57209" y="16308"/>
                      <a:pt x="59142" y="16308"/>
                    </a:cubicBezTo>
                    <a:close/>
                    <a:moveTo>
                      <a:pt x="12289" y="16415"/>
                    </a:moveTo>
                    <a:cubicBezTo>
                      <a:pt x="12716" y="16415"/>
                      <a:pt x="13146" y="16454"/>
                      <a:pt x="13574" y="16533"/>
                    </a:cubicBezTo>
                    <a:cubicBezTo>
                      <a:pt x="13055" y="17142"/>
                      <a:pt x="12651" y="17850"/>
                      <a:pt x="12391" y="18612"/>
                    </a:cubicBezTo>
                    <a:cubicBezTo>
                      <a:pt x="12150" y="19311"/>
                      <a:pt x="12042" y="20055"/>
                      <a:pt x="12087" y="20798"/>
                    </a:cubicBezTo>
                    <a:cubicBezTo>
                      <a:pt x="10839" y="19488"/>
                      <a:pt x="9059" y="18657"/>
                      <a:pt x="7189" y="18657"/>
                    </a:cubicBezTo>
                    <a:cubicBezTo>
                      <a:pt x="7179" y="18657"/>
                      <a:pt x="7169" y="18657"/>
                      <a:pt x="7159" y="18657"/>
                    </a:cubicBezTo>
                    <a:cubicBezTo>
                      <a:pt x="8494" y="17211"/>
                      <a:pt x="10358" y="16415"/>
                      <a:pt x="12289" y="16415"/>
                    </a:cubicBezTo>
                    <a:close/>
                    <a:moveTo>
                      <a:pt x="25318" y="16415"/>
                    </a:moveTo>
                    <a:cubicBezTo>
                      <a:pt x="27251" y="16415"/>
                      <a:pt x="29119" y="17218"/>
                      <a:pt x="30456" y="18666"/>
                    </a:cubicBezTo>
                    <a:cubicBezTo>
                      <a:pt x="30436" y="18665"/>
                      <a:pt x="30417" y="18665"/>
                      <a:pt x="30397" y="18665"/>
                    </a:cubicBezTo>
                    <a:cubicBezTo>
                      <a:pt x="28537" y="18665"/>
                      <a:pt x="26769" y="19504"/>
                      <a:pt x="25528" y="20798"/>
                    </a:cubicBezTo>
                    <a:cubicBezTo>
                      <a:pt x="25563" y="20063"/>
                      <a:pt x="25465" y="19320"/>
                      <a:pt x="25223" y="18621"/>
                    </a:cubicBezTo>
                    <a:cubicBezTo>
                      <a:pt x="24963" y="17859"/>
                      <a:pt x="24560" y="17151"/>
                      <a:pt x="24040" y="16533"/>
                    </a:cubicBezTo>
                    <a:cubicBezTo>
                      <a:pt x="24466" y="16454"/>
                      <a:pt x="24893" y="16415"/>
                      <a:pt x="25318" y="16415"/>
                    </a:cubicBezTo>
                    <a:close/>
                    <a:moveTo>
                      <a:pt x="106101" y="16215"/>
                    </a:moveTo>
                    <a:cubicBezTo>
                      <a:pt x="106563" y="16215"/>
                      <a:pt x="107027" y="16260"/>
                      <a:pt x="107489" y="16354"/>
                    </a:cubicBezTo>
                    <a:cubicBezTo>
                      <a:pt x="106486" y="17608"/>
                      <a:pt x="105930" y="19194"/>
                      <a:pt x="106136" y="20870"/>
                    </a:cubicBezTo>
                    <a:cubicBezTo>
                      <a:pt x="104884" y="19414"/>
                      <a:pt x="103008" y="18459"/>
                      <a:pt x="101021" y="18459"/>
                    </a:cubicBezTo>
                    <a:cubicBezTo>
                      <a:pt x="101003" y="18459"/>
                      <a:pt x="100984" y="18459"/>
                      <a:pt x="100966" y="18460"/>
                    </a:cubicBezTo>
                    <a:cubicBezTo>
                      <a:pt x="102304" y="17013"/>
                      <a:pt x="104173" y="16215"/>
                      <a:pt x="106101" y="16215"/>
                    </a:cubicBezTo>
                    <a:close/>
                    <a:moveTo>
                      <a:pt x="70811" y="11695"/>
                    </a:moveTo>
                    <a:cubicBezTo>
                      <a:pt x="71307" y="11695"/>
                      <a:pt x="71806" y="11748"/>
                      <a:pt x="72301" y="11856"/>
                    </a:cubicBezTo>
                    <a:cubicBezTo>
                      <a:pt x="71289" y="13119"/>
                      <a:pt x="70742" y="14714"/>
                      <a:pt x="70939" y="16381"/>
                    </a:cubicBezTo>
                    <a:lnTo>
                      <a:pt x="70948" y="16372"/>
                    </a:lnTo>
                    <a:cubicBezTo>
                      <a:pt x="71456" y="16258"/>
                      <a:pt x="71969" y="16202"/>
                      <a:pt x="72477" y="16202"/>
                    </a:cubicBezTo>
                    <a:cubicBezTo>
                      <a:pt x="74410" y="16202"/>
                      <a:pt x="76285" y="17004"/>
                      <a:pt x="77633" y="18451"/>
                    </a:cubicBezTo>
                    <a:cubicBezTo>
                      <a:pt x="77615" y="18450"/>
                      <a:pt x="77597" y="18450"/>
                      <a:pt x="77579" y="18450"/>
                    </a:cubicBezTo>
                    <a:cubicBezTo>
                      <a:pt x="75529" y="18450"/>
                      <a:pt x="73607" y="19459"/>
                      <a:pt x="72355" y="20986"/>
                    </a:cubicBezTo>
                    <a:cubicBezTo>
                      <a:pt x="72747" y="17261"/>
                      <a:pt x="69434" y="13952"/>
                      <a:pt x="65721" y="13952"/>
                    </a:cubicBezTo>
                    <a:cubicBezTo>
                      <a:pt x="65701" y="13952"/>
                      <a:pt x="65682" y="13952"/>
                      <a:pt x="65662" y="13952"/>
                    </a:cubicBezTo>
                    <a:cubicBezTo>
                      <a:pt x="67003" y="12497"/>
                      <a:pt x="68877" y="11695"/>
                      <a:pt x="70811" y="11695"/>
                    </a:cubicBezTo>
                    <a:close/>
                    <a:moveTo>
                      <a:pt x="35609" y="16412"/>
                    </a:moveTo>
                    <a:cubicBezTo>
                      <a:pt x="36071" y="16412"/>
                      <a:pt x="36535" y="16458"/>
                      <a:pt x="36997" y="16551"/>
                    </a:cubicBezTo>
                    <a:cubicBezTo>
                      <a:pt x="36002" y="17805"/>
                      <a:pt x="35447" y="19400"/>
                      <a:pt x="35644" y="21067"/>
                    </a:cubicBezTo>
                    <a:cubicBezTo>
                      <a:pt x="34392" y="19611"/>
                      <a:pt x="32516" y="18656"/>
                      <a:pt x="30529" y="18656"/>
                    </a:cubicBezTo>
                    <a:cubicBezTo>
                      <a:pt x="30511" y="18656"/>
                      <a:pt x="30492" y="18657"/>
                      <a:pt x="30474" y="18657"/>
                    </a:cubicBezTo>
                    <a:cubicBezTo>
                      <a:pt x="31812" y="17210"/>
                      <a:pt x="33680" y="16412"/>
                      <a:pt x="35609" y="16412"/>
                    </a:cubicBezTo>
                    <a:close/>
                    <a:moveTo>
                      <a:pt x="112819" y="14254"/>
                    </a:moveTo>
                    <a:cubicBezTo>
                      <a:pt x="115994" y="14254"/>
                      <a:pt x="119169" y="16333"/>
                      <a:pt x="119209" y="20494"/>
                    </a:cubicBezTo>
                    <a:lnTo>
                      <a:pt x="119209" y="20494"/>
                    </a:lnTo>
                    <a:cubicBezTo>
                      <a:pt x="118731" y="20389"/>
                      <a:pt x="118248" y="20338"/>
                      <a:pt x="117769" y="20338"/>
                    </a:cubicBezTo>
                    <a:cubicBezTo>
                      <a:pt x="115913" y="20338"/>
                      <a:pt x="114109" y="21105"/>
                      <a:pt x="112821" y="22501"/>
                    </a:cubicBezTo>
                    <a:lnTo>
                      <a:pt x="112821" y="22492"/>
                    </a:lnTo>
                    <a:cubicBezTo>
                      <a:pt x="111539" y="21121"/>
                      <a:pt x="109747" y="20332"/>
                      <a:pt x="107865" y="20332"/>
                    </a:cubicBezTo>
                    <a:cubicBezTo>
                      <a:pt x="107382" y="20332"/>
                      <a:pt x="106898" y="20386"/>
                      <a:pt x="106423" y="20494"/>
                    </a:cubicBezTo>
                    <a:lnTo>
                      <a:pt x="106423" y="20494"/>
                    </a:lnTo>
                    <a:cubicBezTo>
                      <a:pt x="106463" y="16335"/>
                      <a:pt x="109641" y="14254"/>
                      <a:pt x="112819" y="14254"/>
                    </a:cubicBezTo>
                    <a:close/>
                    <a:moveTo>
                      <a:pt x="136134" y="14257"/>
                    </a:moveTo>
                    <a:cubicBezTo>
                      <a:pt x="139307" y="14257"/>
                      <a:pt x="142483" y="16335"/>
                      <a:pt x="142525" y="20492"/>
                    </a:cubicBezTo>
                    <a:lnTo>
                      <a:pt x="142525" y="20492"/>
                    </a:lnTo>
                    <a:cubicBezTo>
                      <a:pt x="142054" y="20391"/>
                      <a:pt x="141580" y="20342"/>
                      <a:pt x="141109" y="20342"/>
                    </a:cubicBezTo>
                    <a:cubicBezTo>
                      <a:pt x="139250" y="20342"/>
                      <a:pt x="137444" y="21108"/>
                      <a:pt x="136145" y="22501"/>
                    </a:cubicBezTo>
                    <a:cubicBezTo>
                      <a:pt x="134872" y="21121"/>
                      <a:pt x="133071" y="20341"/>
                      <a:pt x="131199" y="20341"/>
                    </a:cubicBezTo>
                    <a:cubicBezTo>
                      <a:pt x="130715" y="20341"/>
                      <a:pt x="130231" y="20395"/>
                      <a:pt x="129756" y="20494"/>
                    </a:cubicBezTo>
                    <a:lnTo>
                      <a:pt x="129756" y="20494"/>
                    </a:lnTo>
                    <a:cubicBezTo>
                      <a:pt x="129787" y="16336"/>
                      <a:pt x="132959" y="14257"/>
                      <a:pt x="136134" y="14257"/>
                    </a:cubicBezTo>
                    <a:close/>
                    <a:moveTo>
                      <a:pt x="89297" y="14362"/>
                    </a:moveTo>
                    <a:cubicBezTo>
                      <a:pt x="91875" y="14362"/>
                      <a:pt x="94452" y="15733"/>
                      <a:pt x="95348" y="18477"/>
                    </a:cubicBezTo>
                    <a:cubicBezTo>
                      <a:pt x="95572" y="19158"/>
                      <a:pt x="95679" y="19875"/>
                      <a:pt x="95688" y="20583"/>
                    </a:cubicBezTo>
                    <a:cubicBezTo>
                      <a:pt x="95213" y="20481"/>
                      <a:pt x="94735" y="20431"/>
                      <a:pt x="94260" y="20431"/>
                    </a:cubicBezTo>
                    <a:cubicBezTo>
                      <a:pt x="92399" y="20431"/>
                      <a:pt x="90599" y="21198"/>
                      <a:pt x="89299" y="22590"/>
                    </a:cubicBezTo>
                    <a:cubicBezTo>
                      <a:pt x="88018" y="21210"/>
                      <a:pt x="86226" y="20431"/>
                      <a:pt x="84344" y="20431"/>
                    </a:cubicBezTo>
                    <a:cubicBezTo>
                      <a:pt x="83860" y="20431"/>
                      <a:pt x="83376" y="20485"/>
                      <a:pt x="82902" y="20583"/>
                    </a:cubicBezTo>
                    <a:cubicBezTo>
                      <a:pt x="82902" y="19875"/>
                      <a:pt x="83018" y="19158"/>
                      <a:pt x="83233" y="18486"/>
                    </a:cubicBezTo>
                    <a:cubicBezTo>
                      <a:pt x="84130" y="15738"/>
                      <a:pt x="86714" y="14362"/>
                      <a:pt x="89297" y="14362"/>
                    </a:cubicBezTo>
                    <a:close/>
                    <a:moveTo>
                      <a:pt x="42353" y="14449"/>
                    </a:moveTo>
                    <a:cubicBezTo>
                      <a:pt x="45529" y="14449"/>
                      <a:pt x="48704" y="16525"/>
                      <a:pt x="48744" y="20682"/>
                    </a:cubicBezTo>
                    <a:cubicBezTo>
                      <a:pt x="48269" y="20580"/>
                      <a:pt x="47791" y="20530"/>
                      <a:pt x="47316" y="20530"/>
                    </a:cubicBezTo>
                    <a:cubicBezTo>
                      <a:pt x="45456" y="20530"/>
                      <a:pt x="43649" y="21293"/>
                      <a:pt x="42351" y="22684"/>
                    </a:cubicBezTo>
                    <a:lnTo>
                      <a:pt x="42351" y="22684"/>
                    </a:lnTo>
                    <a:cubicBezTo>
                      <a:pt x="41070" y="21307"/>
                      <a:pt x="39280" y="20529"/>
                      <a:pt x="37400" y="20529"/>
                    </a:cubicBezTo>
                    <a:cubicBezTo>
                      <a:pt x="36916" y="20529"/>
                      <a:pt x="36432" y="20583"/>
                      <a:pt x="35958" y="20682"/>
                    </a:cubicBezTo>
                    <a:cubicBezTo>
                      <a:pt x="35998" y="16527"/>
                      <a:pt x="39176" y="14449"/>
                      <a:pt x="42353" y="14449"/>
                    </a:cubicBezTo>
                    <a:close/>
                    <a:moveTo>
                      <a:pt x="65651" y="14458"/>
                    </a:moveTo>
                    <a:cubicBezTo>
                      <a:pt x="68826" y="14458"/>
                      <a:pt x="72001" y="16534"/>
                      <a:pt x="72041" y="20691"/>
                    </a:cubicBezTo>
                    <a:cubicBezTo>
                      <a:pt x="71568" y="20589"/>
                      <a:pt x="71091" y="20539"/>
                      <a:pt x="70617" y="20539"/>
                    </a:cubicBezTo>
                    <a:cubicBezTo>
                      <a:pt x="68758" y="20539"/>
                      <a:pt x="66952" y="21305"/>
                      <a:pt x="65653" y="22698"/>
                    </a:cubicBezTo>
                    <a:cubicBezTo>
                      <a:pt x="64371" y="21318"/>
                      <a:pt x="62579" y="20538"/>
                      <a:pt x="60697" y="20538"/>
                    </a:cubicBezTo>
                    <a:cubicBezTo>
                      <a:pt x="60214" y="20538"/>
                      <a:pt x="59730" y="20592"/>
                      <a:pt x="59255" y="20691"/>
                    </a:cubicBezTo>
                    <a:cubicBezTo>
                      <a:pt x="59295" y="16536"/>
                      <a:pt x="62473" y="14458"/>
                      <a:pt x="65651" y="14458"/>
                    </a:cubicBezTo>
                    <a:close/>
                    <a:moveTo>
                      <a:pt x="18803" y="14564"/>
                    </a:moveTo>
                    <a:cubicBezTo>
                      <a:pt x="21386" y="14564"/>
                      <a:pt x="23968" y="15937"/>
                      <a:pt x="24864" y="18684"/>
                    </a:cubicBezTo>
                    <a:cubicBezTo>
                      <a:pt x="25079" y="19365"/>
                      <a:pt x="25196" y="20072"/>
                      <a:pt x="25196" y="20789"/>
                    </a:cubicBezTo>
                    <a:cubicBezTo>
                      <a:pt x="24718" y="20684"/>
                      <a:pt x="24235" y="20633"/>
                      <a:pt x="23756" y="20633"/>
                    </a:cubicBezTo>
                    <a:cubicBezTo>
                      <a:pt x="21903" y="20633"/>
                      <a:pt x="20103" y="21401"/>
                      <a:pt x="18807" y="22796"/>
                    </a:cubicBezTo>
                    <a:cubicBezTo>
                      <a:pt x="17542" y="21424"/>
                      <a:pt x="15754" y="20637"/>
                      <a:pt x="13893" y="20637"/>
                    </a:cubicBezTo>
                    <a:cubicBezTo>
                      <a:pt x="13882" y="20637"/>
                      <a:pt x="13871" y="20637"/>
                      <a:pt x="13861" y="20637"/>
                    </a:cubicBezTo>
                    <a:cubicBezTo>
                      <a:pt x="13368" y="20637"/>
                      <a:pt x="12884" y="20682"/>
                      <a:pt x="12409" y="20789"/>
                    </a:cubicBezTo>
                    <a:cubicBezTo>
                      <a:pt x="12418" y="20072"/>
                      <a:pt x="12526" y="19365"/>
                      <a:pt x="12741" y="18684"/>
                    </a:cubicBezTo>
                    <a:cubicBezTo>
                      <a:pt x="13637" y="15937"/>
                      <a:pt x="16220" y="14564"/>
                      <a:pt x="18803" y="14564"/>
                    </a:cubicBezTo>
                    <a:close/>
                    <a:moveTo>
                      <a:pt x="117964" y="20716"/>
                    </a:moveTo>
                    <a:cubicBezTo>
                      <a:pt x="118390" y="20716"/>
                      <a:pt x="118819" y="20755"/>
                      <a:pt x="119245" y="20834"/>
                    </a:cubicBezTo>
                    <a:cubicBezTo>
                      <a:pt x="118726" y="21443"/>
                      <a:pt x="118322" y="22151"/>
                      <a:pt x="118063" y="22913"/>
                    </a:cubicBezTo>
                    <a:cubicBezTo>
                      <a:pt x="117821" y="23612"/>
                      <a:pt x="117722" y="24356"/>
                      <a:pt x="117758" y="25099"/>
                    </a:cubicBezTo>
                    <a:cubicBezTo>
                      <a:pt x="116516" y="23796"/>
                      <a:pt x="114757" y="22957"/>
                      <a:pt x="112897" y="22957"/>
                    </a:cubicBezTo>
                    <a:cubicBezTo>
                      <a:pt x="112878" y="22957"/>
                      <a:pt x="112858" y="22958"/>
                      <a:pt x="112839" y="22958"/>
                    </a:cubicBezTo>
                    <a:cubicBezTo>
                      <a:pt x="114174" y="21512"/>
                      <a:pt x="116038" y="20716"/>
                      <a:pt x="117964" y="20716"/>
                    </a:cubicBezTo>
                    <a:close/>
                    <a:moveTo>
                      <a:pt x="130993" y="20716"/>
                    </a:moveTo>
                    <a:cubicBezTo>
                      <a:pt x="132921" y="20716"/>
                      <a:pt x="134791" y="21512"/>
                      <a:pt x="136127" y="22958"/>
                    </a:cubicBezTo>
                    <a:cubicBezTo>
                      <a:pt x="136107" y="22958"/>
                      <a:pt x="136088" y="22957"/>
                      <a:pt x="136068" y="22957"/>
                    </a:cubicBezTo>
                    <a:cubicBezTo>
                      <a:pt x="134208" y="22957"/>
                      <a:pt x="132440" y="23796"/>
                      <a:pt x="131199" y="25099"/>
                    </a:cubicBezTo>
                    <a:cubicBezTo>
                      <a:pt x="131234" y="24356"/>
                      <a:pt x="131136" y="23612"/>
                      <a:pt x="130894" y="22913"/>
                    </a:cubicBezTo>
                    <a:cubicBezTo>
                      <a:pt x="130634" y="22151"/>
                      <a:pt x="130231" y="21452"/>
                      <a:pt x="129711" y="20834"/>
                    </a:cubicBezTo>
                    <a:cubicBezTo>
                      <a:pt x="130138" y="20755"/>
                      <a:pt x="130567" y="20716"/>
                      <a:pt x="130993" y="20716"/>
                    </a:cubicBezTo>
                    <a:close/>
                    <a:moveTo>
                      <a:pt x="84143" y="20805"/>
                    </a:moveTo>
                    <a:cubicBezTo>
                      <a:pt x="86076" y="20805"/>
                      <a:pt x="87948" y="21602"/>
                      <a:pt x="89290" y="23047"/>
                    </a:cubicBezTo>
                    <a:cubicBezTo>
                      <a:pt x="90627" y="21607"/>
                      <a:pt x="92501" y="20806"/>
                      <a:pt x="94436" y="20806"/>
                    </a:cubicBezTo>
                    <a:cubicBezTo>
                      <a:pt x="94861" y="20806"/>
                      <a:pt x="95289" y="20845"/>
                      <a:pt x="95715" y="20924"/>
                    </a:cubicBezTo>
                    <a:cubicBezTo>
                      <a:pt x="94720" y="22106"/>
                      <a:pt x="94138" y="23603"/>
                      <a:pt x="94219" y="25198"/>
                    </a:cubicBezTo>
                    <a:cubicBezTo>
                      <a:pt x="92977" y="23894"/>
                      <a:pt x="91209" y="23056"/>
                      <a:pt x="89341" y="23056"/>
                    </a:cubicBezTo>
                    <a:cubicBezTo>
                      <a:pt x="89321" y="23056"/>
                      <a:pt x="89301" y="23056"/>
                      <a:pt x="89281" y="23056"/>
                    </a:cubicBezTo>
                    <a:cubicBezTo>
                      <a:pt x="89262" y="23056"/>
                      <a:pt x="89242" y="23056"/>
                      <a:pt x="89222" y="23056"/>
                    </a:cubicBezTo>
                    <a:cubicBezTo>
                      <a:pt x="87362" y="23056"/>
                      <a:pt x="85595" y="23894"/>
                      <a:pt x="84353" y="25198"/>
                    </a:cubicBezTo>
                    <a:cubicBezTo>
                      <a:pt x="84434" y="23612"/>
                      <a:pt x="83851" y="22106"/>
                      <a:pt x="82866" y="20924"/>
                    </a:cubicBezTo>
                    <a:lnTo>
                      <a:pt x="82857" y="20924"/>
                    </a:lnTo>
                    <a:cubicBezTo>
                      <a:pt x="83285" y="20844"/>
                      <a:pt x="83716" y="20805"/>
                      <a:pt x="84143" y="20805"/>
                    </a:cubicBezTo>
                    <a:close/>
                    <a:moveTo>
                      <a:pt x="60510" y="20908"/>
                    </a:moveTo>
                    <a:cubicBezTo>
                      <a:pt x="62444" y="20908"/>
                      <a:pt x="64322" y="21705"/>
                      <a:pt x="65662" y="23155"/>
                    </a:cubicBezTo>
                    <a:cubicBezTo>
                      <a:pt x="65642" y="23155"/>
                      <a:pt x="65622" y="23155"/>
                      <a:pt x="65602" y="23155"/>
                    </a:cubicBezTo>
                    <a:cubicBezTo>
                      <a:pt x="63720" y="23155"/>
                      <a:pt x="61965" y="23989"/>
                      <a:pt x="60724" y="25287"/>
                    </a:cubicBezTo>
                    <a:lnTo>
                      <a:pt x="60724" y="25287"/>
                    </a:lnTo>
                    <a:cubicBezTo>
                      <a:pt x="60769" y="24543"/>
                      <a:pt x="60662" y="23809"/>
                      <a:pt x="60429" y="23110"/>
                    </a:cubicBezTo>
                    <a:cubicBezTo>
                      <a:pt x="60160" y="22348"/>
                      <a:pt x="59766" y="21641"/>
                      <a:pt x="59246" y="21022"/>
                    </a:cubicBezTo>
                    <a:cubicBezTo>
                      <a:pt x="59667" y="20945"/>
                      <a:pt x="60090" y="20908"/>
                      <a:pt x="60510" y="20908"/>
                    </a:cubicBezTo>
                    <a:close/>
                    <a:moveTo>
                      <a:pt x="47505" y="20905"/>
                    </a:moveTo>
                    <a:cubicBezTo>
                      <a:pt x="47929" y="20905"/>
                      <a:pt x="48356" y="20943"/>
                      <a:pt x="48780" y="21022"/>
                    </a:cubicBezTo>
                    <a:cubicBezTo>
                      <a:pt x="48251" y="21641"/>
                      <a:pt x="47848" y="22348"/>
                      <a:pt x="47579" y="23119"/>
                    </a:cubicBezTo>
                    <a:lnTo>
                      <a:pt x="47597" y="23110"/>
                    </a:lnTo>
                    <a:lnTo>
                      <a:pt x="47597" y="23110"/>
                    </a:lnTo>
                    <a:cubicBezTo>
                      <a:pt x="47355" y="23809"/>
                      <a:pt x="47257" y="24544"/>
                      <a:pt x="47293" y="25287"/>
                    </a:cubicBezTo>
                    <a:cubicBezTo>
                      <a:pt x="46045" y="23977"/>
                      <a:pt x="44274" y="23146"/>
                      <a:pt x="42394" y="23146"/>
                    </a:cubicBezTo>
                    <a:cubicBezTo>
                      <a:pt x="42384" y="23146"/>
                      <a:pt x="42374" y="23146"/>
                      <a:pt x="42364" y="23146"/>
                    </a:cubicBezTo>
                    <a:cubicBezTo>
                      <a:pt x="43709" y="21706"/>
                      <a:pt x="45577" y="20905"/>
                      <a:pt x="47505" y="20905"/>
                    </a:cubicBezTo>
                    <a:close/>
                    <a:moveTo>
                      <a:pt x="107673" y="20708"/>
                    </a:moveTo>
                    <a:cubicBezTo>
                      <a:pt x="109600" y="20708"/>
                      <a:pt x="111466" y="21504"/>
                      <a:pt x="112812" y="22949"/>
                    </a:cubicBezTo>
                    <a:cubicBezTo>
                      <a:pt x="112802" y="22949"/>
                      <a:pt x="112793" y="22949"/>
                      <a:pt x="112783" y="22949"/>
                    </a:cubicBezTo>
                    <a:cubicBezTo>
                      <a:pt x="110787" y="22949"/>
                      <a:pt x="108908" y="23888"/>
                      <a:pt x="107659" y="25341"/>
                    </a:cubicBezTo>
                    <a:cubicBezTo>
                      <a:pt x="107785" y="23675"/>
                      <a:pt x="107184" y="22098"/>
                      <a:pt x="106136" y="20888"/>
                    </a:cubicBezTo>
                    <a:lnTo>
                      <a:pt x="106136" y="20879"/>
                    </a:lnTo>
                    <a:cubicBezTo>
                      <a:pt x="106647" y="20764"/>
                      <a:pt x="107162" y="20708"/>
                      <a:pt x="107673" y="20708"/>
                    </a:cubicBezTo>
                    <a:close/>
                    <a:moveTo>
                      <a:pt x="13652" y="21003"/>
                    </a:moveTo>
                    <a:cubicBezTo>
                      <a:pt x="15588" y="21003"/>
                      <a:pt x="17463" y="21806"/>
                      <a:pt x="18807" y="23253"/>
                    </a:cubicBezTo>
                    <a:cubicBezTo>
                      <a:pt x="18787" y="23253"/>
                      <a:pt x="18768" y="23253"/>
                      <a:pt x="18748" y="23253"/>
                    </a:cubicBezTo>
                    <a:cubicBezTo>
                      <a:pt x="16879" y="23253"/>
                      <a:pt x="15111" y="24092"/>
                      <a:pt x="13870" y="25395"/>
                    </a:cubicBezTo>
                    <a:cubicBezTo>
                      <a:pt x="13951" y="23809"/>
                      <a:pt x="13368" y="22313"/>
                      <a:pt x="12382" y="21130"/>
                    </a:cubicBezTo>
                    <a:lnTo>
                      <a:pt x="12374" y="21121"/>
                    </a:lnTo>
                    <a:cubicBezTo>
                      <a:pt x="12799" y="21042"/>
                      <a:pt x="13227" y="21003"/>
                      <a:pt x="13652" y="21003"/>
                    </a:cubicBezTo>
                    <a:close/>
                    <a:moveTo>
                      <a:pt x="23953" y="21003"/>
                    </a:moveTo>
                    <a:cubicBezTo>
                      <a:pt x="24378" y="21003"/>
                      <a:pt x="24806" y="21042"/>
                      <a:pt x="25232" y="21121"/>
                    </a:cubicBezTo>
                    <a:cubicBezTo>
                      <a:pt x="24237" y="22304"/>
                      <a:pt x="23655" y="23800"/>
                      <a:pt x="23744" y="25395"/>
                    </a:cubicBezTo>
                    <a:cubicBezTo>
                      <a:pt x="22494" y="24092"/>
                      <a:pt x="20726" y="23253"/>
                      <a:pt x="18866" y="23253"/>
                    </a:cubicBezTo>
                    <a:cubicBezTo>
                      <a:pt x="18846" y="23253"/>
                      <a:pt x="18827" y="23253"/>
                      <a:pt x="18807" y="23253"/>
                    </a:cubicBezTo>
                    <a:cubicBezTo>
                      <a:pt x="20144" y="21806"/>
                      <a:pt x="22018" y="21003"/>
                      <a:pt x="23953" y="21003"/>
                    </a:cubicBezTo>
                    <a:close/>
                    <a:moveTo>
                      <a:pt x="37173" y="20910"/>
                    </a:moveTo>
                    <a:cubicBezTo>
                      <a:pt x="39106" y="20910"/>
                      <a:pt x="40979" y="21706"/>
                      <a:pt x="42328" y="23155"/>
                    </a:cubicBezTo>
                    <a:cubicBezTo>
                      <a:pt x="42310" y="23155"/>
                      <a:pt x="42291" y="23155"/>
                      <a:pt x="42273" y="23155"/>
                    </a:cubicBezTo>
                    <a:cubicBezTo>
                      <a:pt x="40286" y="23155"/>
                      <a:pt x="38419" y="24100"/>
                      <a:pt x="37176" y="25538"/>
                    </a:cubicBezTo>
                    <a:cubicBezTo>
                      <a:pt x="37302" y="23881"/>
                      <a:pt x="36701" y="22304"/>
                      <a:pt x="35653" y="21076"/>
                    </a:cubicBezTo>
                    <a:cubicBezTo>
                      <a:pt x="36158" y="20965"/>
                      <a:pt x="36668" y="20910"/>
                      <a:pt x="37173" y="20910"/>
                    </a:cubicBezTo>
                    <a:close/>
                    <a:moveTo>
                      <a:pt x="124477" y="18862"/>
                    </a:moveTo>
                    <a:cubicBezTo>
                      <a:pt x="127059" y="18862"/>
                      <a:pt x="129640" y="20235"/>
                      <a:pt x="130536" y="22985"/>
                    </a:cubicBezTo>
                    <a:cubicBezTo>
                      <a:pt x="130751" y="23666"/>
                      <a:pt x="130867" y="24373"/>
                      <a:pt x="130867" y="25090"/>
                    </a:cubicBezTo>
                    <a:cubicBezTo>
                      <a:pt x="130388" y="24985"/>
                      <a:pt x="129906" y="24934"/>
                      <a:pt x="129426" y="24934"/>
                    </a:cubicBezTo>
                    <a:cubicBezTo>
                      <a:pt x="127574" y="24934"/>
                      <a:pt x="125776" y="25700"/>
                      <a:pt x="124487" y="27089"/>
                    </a:cubicBezTo>
                    <a:cubicBezTo>
                      <a:pt x="123206" y="25709"/>
                      <a:pt x="121414" y="24929"/>
                      <a:pt x="119532" y="24929"/>
                    </a:cubicBezTo>
                    <a:cubicBezTo>
                      <a:pt x="119048" y="24929"/>
                      <a:pt x="118564" y="24983"/>
                      <a:pt x="118089" y="25090"/>
                    </a:cubicBezTo>
                    <a:cubicBezTo>
                      <a:pt x="118089" y="24373"/>
                      <a:pt x="118197" y="23666"/>
                      <a:pt x="118412" y="22985"/>
                    </a:cubicBezTo>
                    <a:cubicBezTo>
                      <a:pt x="119308" y="20237"/>
                      <a:pt x="121893" y="18862"/>
                      <a:pt x="124477" y="18862"/>
                    </a:cubicBezTo>
                    <a:close/>
                    <a:moveTo>
                      <a:pt x="77632" y="18956"/>
                    </a:moveTo>
                    <a:cubicBezTo>
                      <a:pt x="80806" y="18956"/>
                      <a:pt x="83981" y="21032"/>
                      <a:pt x="84022" y="25189"/>
                    </a:cubicBezTo>
                    <a:cubicBezTo>
                      <a:pt x="83548" y="25087"/>
                      <a:pt x="83071" y="25037"/>
                      <a:pt x="82597" y="25037"/>
                    </a:cubicBezTo>
                    <a:cubicBezTo>
                      <a:pt x="80739" y="25037"/>
                      <a:pt x="78934" y="25804"/>
                      <a:pt x="77642" y="27196"/>
                    </a:cubicBezTo>
                    <a:cubicBezTo>
                      <a:pt x="76360" y="25816"/>
                      <a:pt x="74568" y="25037"/>
                      <a:pt x="72687" y="25037"/>
                    </a:cubicBezTo>
                    <a:cubicBezTo>
                      <a:pt x="72203" y="25037"/>
                      <a:pt x="71719" y="25090"/>
                      <a:pt x="71244" y="25189"/>
                    </a:cubicBezTo>
                    <a:cubicBezTo>
                      <a:pt x="71280" y="21035"/>
                      <a:pt x="74456" y="18956"/>
                      <a:pt x="77632" y="18956"/>
                    </a:cubicBezTo>
                    <a:close/>
                    <a:moveTo>
                      <a:pt x="100947" y="18956"/>
                    </a:moveTo>
                    <a:cubicBezTo>
                      <a:pt x="104121" y="18956"/>
                      <a:pt x="107295" y="21032"/>
                      <a:pt x="107337" y="25187"/>
                    </a:cubicBezTo>
                    <a:lnTo>
                      <a:pt x="107337" y="25187"/>
                    </a:lnTo>
                    <a:cubicBezTo>
                      <a:pt x="106865" y="25086"/>
                      <a:pt x="106389" y="25037"/>
                      <a:pt x="105917" y="25037"/>
                    </a:cubicBezTo>
                    <a:cubicBezTo>
                      <a:pt x="104054" y="25037"/>
                      <a:pt x="102249" y="25804"/>
                      <a:pt x="100957" y="27196"/>
                    </a:cubicBezTo>
                    <a:cubicBezTo>
                      <a:pt x="99676" y="25816"/>
                      <a:pt x="97883" y="25037"/>
                      <a:pt x="96002" y="25037"/>
                    </a:cubicBezTo>
                    <a:cubicBezTo>
                      <a:pt x="95518" y="25037"/>
                      <a:pt x="95034" y="25090"/>
                      <a:pt x="94559" y="25189"/>
                    </a:cubicBezTo>
                    <a:cubicBezTo>
                      <a:pt x="94595" y="21035"/>
                      <a:pt x="97771" y="18956"/>
                      <a:pt x="100947" y="18956"/>
                    </a:cubicBezTo>
                    <a:close/>
                    <a:moveTo>
                      <a:pt x="53993" y="19061"/>
                    </a:moveTo>
                    <a:cubicBezTo>
                      <a:pt x="56574" y="19061"/>
                      <a:pt x="59156" y="20434"/>
                      <a:pt x="60052" y="23182"/>
                    </a:cubicBezTo>
                    <a:lnTo>
                      <a:pt x="60070" y="23173"/>
                    </a:lnTo>
                    <a:cubicBezTo>
                      <a:pt x="60285" y="23854"/>
                      <a:pt x="60393" y="24562"/>
                      <a:pt x="60402" y="25278"/>
                    </a:cubicBezTo>
                    <a:cubicBezTo>
                      <a:pt x="59927" y="25177"/>
                      <a:pt x="59448" y="25127"/>
                      <a:pt x="58973" y="25127"/>
                    </a:cubicBezTo>
                    <a:cubicBezTo>
                      <a:pt x="57110" y="25127"/>
                      <a:pt x="55305" y="25893"/>
                      <a:pt x="54013" y="27286"/>
                    </a:cubicBezTo>
                    <a:cubicBezTo>
                      <a:pt x="52732" y="25906"/>
                      <a:pt x="50939" y="25126"/>
                      <a:pt x="49058" y="25126"/>
                    </a:cubicBezTo>
                    <a:cubicBezTo>
                      <a:pt x="48574" y="25126"/>
                      <a:pt x="48090" y="25171"/>
                      <a:pt x="47615" y="25278"/>
                    </a:cubicBezTo>
                    <a:cubicBezTo>
                      <a:pt x="47615" y="24562"/>
                      <a:pt x="47732" y="23854"/>
                      <a:pt x="47947" y="23173"/>
                    </a:cubicBezTo>
                    <a:cubicBezTo>
                      <a:pt x="48838" y="20432"/>
                      <a:pt x="51415" y="19061"/>
                      <a:pt x="53993" y="19061"/>
                    </a:cubicBezTo>
                    <a:close/>
                    <a:moveTo>
                      <a:pt x="7148" y="19155"/>
                    </a:moveTo>
                    <a:cubicBezTo>
                      <a:pt x="10323" y="19155"/>
                      <a:pt x="13498" y="21234"/>
                      <a:pt x="13538" y="25395"/>
                    </a:cubicBezTo>
                    <a:cubicBezTo>
                      <a:pt x="13060" y="25290"/>
                      <a:pt x="12577" y="25239"/>
                      <a:pt x="12098" y="25239"/>
                    </a:cubicBezTo>
                    <a:cubicBezTo>
                      <a:pt x="10244" y="25239"/>
                      <a:pt x="8445" y="26005"/>
                      <a:pt x="7150" y="27393"/>
                    </a:cubicBezTo>
                    <a:cubicBezTo>
                      <a:pt x="5868" y="26013"/>
                      <a:pt x="4076" y="25234"/>
                      <a:pt x="2194" y="25234"/>
                    </a:cubicBezTo>
                    <a:cubicBezTo>
                      <a:pt x="1711" y="25234"/>
                      <a:pt x="1227" y="25287"/>
                      <a:pt x="752" y="25395"/>
                    </a:cubicBezTo>
                    <a:cubicBezTo>
                      <a:pt x="792" y="21236"/>
                      <a:pt x="3970" y="19155"/>
                      <a:pt x="7148" y="19155"/>
                    </a:cubicBezTo>
                    <a:close/>
                    <a:moveTo>
                      <a:pt x="30463" y="19158"/>
                    </a:moveTo>
                    <a:cubicBezTo>
                      <a:pt x="33636" y="19158"/>
                      <a:pt x="36811" y="21236"/>
                      <a:pt x="36854" y="25391"/>
                    </a:cubicBezTo>
                    <a:lnTo>
                      <a:pt x="36854" y="25391"/>
                    </a:lnTo>
                    <a:cubicBezTo>
                      <a:pt x="36379" y="25289"/>
                      <a:pt x="35901" y="25239"/>
                      <a:pt x="35426" y="25239"/>
                    </a:cubicBezTo>
                    <a:cubicBezTo>
                      <a:pt x="33569" y="25239"/>
                      <a:pt x="31771" y="26005"/>
                      <a:pt x="30483" y="27393"/>
                    </a:cubicBezTo>
                    <a:cubicBezTo>
                      <a:pt x="29201" y="26022"/>
                      <a:pt x="27409" y="25234"/>
                      <a:pt x="25528" y="25234"/>
                    </a:cubicBezTo>
                    <a:cubicBezTo>
                      <a:pt x="25044" y="25234"/>
                      <a:pt x="24560" y="25287"/>
                      <a:pt x="24085" y="25395"/>
                    </a:cubicBezTo>
                    <a:cubicBezTo>
                      <a:pt x="24116" y="21237"/>
                      <a:pt x="27288" y="19158"/>
                      <a:pt x="30463" y="19158"/>
                    </a:cubicBezTo>
                    <a:close/>
                    <a:moveTo>
                      <a:pt x="129616" y="25309"/>
                    </a:moveTo>
                    <a:cubicBezTo>
                      <a:pt x="130046" y="25309"/>
                      <a:pt x="130480" y="25349"/>
                      <a:pt x="130912" y="25431"/>
                    </a:cubicBezTo>
                    <a:cubicBezTo>
                      <a:pt x="129908" y="26605"/>
                      <a:pt x="129326" y="28110"/>
                      <a:pt x="129415" y="29696"/>
                    </a:cubicBezTo>
                    <a:lnTo>
                      <a:pt x="129415" y="29705"/>
                    </a:lnTo>
                    <a:cubicBezTo>
                      <a:pt x="128174" y="28393"/>
                      <a:pt x="126407" y="27563"/>
                      <a:pt x="124538" y="27563"/>
                    </a:cubicBezTo>
                    <a:cubicBezTo>
                      <a:pt x="124518" y="27563"/>
                      <a:pt x="124498" y="27563"/>
                      <a:pt x="124478" y="27563"/>
                    </a:cubicBezTo>
                    <a:cubicBezTo>
                      <a:pt x="124459" y="27563"/>
                      <a:pt x="124439" y="27563"/>
                      <a:pt x="124419" y="27563"/>
                    </a:cubicBezTo>
                    <a:cubicBezTo>
                      <a:pt x="122559" y="27563"/>
                      <a:pt x="120791" y="28402"/>
                      <a:pt x="119550" y="29705"/>
                    </a:cubicBezTo>
                    <a:cubicBezTo>
                      <a:pt x="119631" y="28110"/>
                      <a:pt x="119048" y="26605"/>
                      <a:pt x="118054" y="25431"/>
                    </a:cubicBezTo>
                    <a:cubicBezTo>
                      <a:pt x="118485" y="25349"/>
                      <a:pt x="118919" y="25309"/>
                      <a:pt x="119350" y="25309"/>
                    </a:cubicBezTo>
                    <a:cubicBezTo>
                      <a:pt x="121279" y="25309"/>
                      <a:pt x="123147" y="26111"/>
                      <a:pt x="124487" y="27554"/>
                    </a:cubicBezTo>
                    <a:cubicBezTo>
                      <a:pt x="125820" y="26111"/>
                      <a:pt x="127687" y="25309"/>
                      <a:pt x="129616" y="25309"/>
                    </a:cubicBezTo>
                    <a:close/>
                    <a:moveTo>
                      <a:pt x="48849" y="25510"/>
                    </a:moveTo>
                    <a:cubicBezTo>
                      <a:pt x="50784" y="25510"/>
                      <a:pt x="52659" y="26313"/>
                      <a:pt x="54004" y="27760"/>
                    </a:cubicBezTo>
                    <a:lnTo>
                      <a:pt x="54004" y="27760"/>
                    </a:lnTo>
                    <a:cubicBezTo>
                      <a:pt x="54001" y="27760"/>
                      <a:pt x="53998" y="27761"/>
                      <a:pt x="53995" y="27761"/>
                    </a:cubicBezTo>
                    <a:cubicBezTo>
                      <a:pt x="53975" y="27760"/>
                      <a:pt x="53956" y="27760"/>
                      <a:pt x="53936" y="27760"/>
                    </a:cubicBezTo>
                    <a:cubicBezTo>
                      <a:pt x="52067" y="27760"/>
                      <a:pt x="50308" y="28599"/>
                      <a:pt x="49058" y="29902"/>
                    </a:cubicBezTo>
                    <a:cubicBezTo>
                      <a:pt x="49138" y="28307"/>
                      <a:pt x="48565" y="26811"/>
                      <a:pt x="47561" y="25628"/>
                    </a:cubicBezTo>
                    <a:lnTo>
                      <a:pt x="47570" y="25628"/>
                    </a:lnTo>
                    <a:cubicBezTo>
                      <a:pt x="47996" y="25549"/>
                      <a:pt x="48424" y="25510"/>
                      <a:pt x="48849" y="25510"/>
                    </a:cubicBezTo>
                    <a:close/>
                    <a:moveTo>
                      <a:pt x="59145" y="25510"/>
                    </a:moveTo>
                    <a:cubicBezTo>
                      <a:pt x="59569" y="25510"/>
                      <a:pt x="59996" y="25549"/>
                      <a:pt x="60420" y="25628"/>
                    </a:cubicBezTo>
                    <a:cubicBezTo>
                      <a:pt x="59434" y="26811"/>
                      <a:pt x="58852" y="28307"/>
                      <a:pt x="58932" y="29902"/>
                    </a:cubicBezTo>
                    <a:cubicBezTo>
                      <a:pt x="57691" y="28599"/>
                      <a:pt x="55923" y="27760"/>
                      <a:pt x="54054" y="27760"/>
                    </a:cubicBezTo>
                    <a:cubicBezTo>
                      <a:pt x="54037" y="27760"/>
                      <a:pt x="54021" y="27760"/>
                      <a:pt x="54004" y="27760"/>
                    </a:cubicBezTo>
                    <a:lnTo>
                      <a:pt x="54004" y="27760"/>
                    </a:lnTo>
                    <a:cubicBezTo>
                      <a:pt x="55341" y="26313"/>
                      <a:pt x="57215" y="25510"/>
                      <a:pt x="59145" y="25510"/>
                    </a:cubicBezTo>
                    <a:close/>
                    <a:moveTo>
                      <a:pt x="25317" y="25617"/>
                    </a:moveTo>
                    <a:cubicBezTo>
                      <a:pt x="27250" y="25617"/>
                      <a:pt x="29122" y="26414"/>
                      <a:pt x="30465" y="27859"/>
                    </a:cubicBezTo>
                    <a:cubicBezTo>
                      <a:pt x="30445" y="27859"/>
                      <a:pt x="30425" y="27859"/>
                      <a:pt x="30406" y="27859"/>
                    </a:cubicBezTo>
                    <a:cubicBezTo>
                      <a:pt x="28537" y="27859"/>
                      <a:pt x="26769" y="28697"/>
                      <a:pt x="25528" y="30001"/>
                    </a:cubicBezTo>
                    <a:cubicBezTo>
                      <a:pt x="25608" y="28415"/>
                      <a:pt x="25026" y="26909"/>
                      <a:pt x="24031" y="25735"/>
                    </a:cubicBezTo>
                    <a:cubicBezTo>
                      <a:pt x="24460" y="25656"/>
                      <a:pt x="24890" y="25617"/>
                      <a:pt x="25317" y="25617"/>
                    </a:cubicBezTo>
                    <a:close/>
                    <a:moveTo>
                      <a:pt x="106136" y="30079"/>
                    </a:moveTo>
                    <a:cubicBezTo>
                      <a:pt x="106135" y="30079"/>
                      <a:pt x="106135" y="30080"/>
                      <a:pt x="106134" y="30080"/>
                    </a:cubicBezTo>
                    <a:lnTo>
                      <a:pt x="106134" y="30080"/>
                    </a:lnTo>
                    <a:lnTo>
                      <a:pt x="106136" y="30081"/>
                    </a:lnTo>
                    <a:cubicBezTo>
                      <a:pt x="106136" y="30081"/>
                      <a:pt x="106136" y="30080"/>
                      <a:pt x="106136" y="30079"/>
                    </a:cubicBezTo>
                    <a:close/>
                    <a:moveTo>
                      <a:pt x="70806" y="20919"/>
                    </a:moveTo>
                    <a:cubicBezTo>
                      <a:pt x="71297" y="20919"/>
                      <a:pt x="71792" y="20971"/>
                      <a:pt x="72283" y="21076"/>
                    </a:cubicBezTo>
                    <a:cubicBezTo>
                      <a:pt x="71289" y="22322"/>
                      <a:pt x="70742" y="23908"/>
                      <a:pt x="70939" y="25574"/>
                    </a:cubicBezTo>
                    <a:cubicBezTo>
                      <a:pt x="71446" y="25463"/>
                      <a:pt x="71957" y="25408"/>
                      <a:pt x="72464" y="25408"/>
                    </a:cubicBezTo>
                    <a:cubicBezTo>
                      <a:pt x="74404" y="25408"/>
                      <a:pt x="76283" y="26206"/>
                      <a:pt x="77633" y="27662"/>
                    </a:cubicBezTo>
                    <a:cubicBezTo>
                      <a:pt x="78968" y="26216"/>
                      <a:pt x="80838" y="25420"/>
                      <a:pt x="82771" y="25420"/>
                    </a:cubicBezTo>
                    <a:cubicBezTo>
                      <a:pt x="83199" y="25420"/>
                      <a:pt x="83629" y="25459"/>
                      <a:pt x="84057" y="25538"/>
                    </a:cubicBezTo>
                    <a:cubicBezTo>
                      <a:pt x="83063" y="26721"/>
                      <a:pt x="82480" y="28218"/>
                      <a:pt x="82570" y="29813"/>
                    </a:cubicBezTo>
                    <a:cubicBezTo>
                      <a:pt x="81320" y="28509"/>
                      <a:pt x="79561" y="27671"/>
                      <a:pt x="77692" y="27671"/>
                    </a:cubicBezTo>
                    <a:cubicBezTo>
                      <a:pt x="77672" y="27671"/>
                      <a:pt x="77653" y="27671"/>
                      <a:pt x="77633" y="27671"/>
                    </a:cubicBezTo>
                    <a:cubicBezTo>
                      <a:pt x="77615" y="27671"/>
                      <a:pt x="77597" y="27671"/>
                      <a:pt x="77578" y="27671"/>
                    </a:cubicBezTo>
                    <a:cubicBezTo>
                      <a:pt x="75520" y="27671"/>
                      <a:pt x="73598" y="28679"/>
                      <a:pt x="72346" y="30207"/>
                    </a:cubicBezTo>
                    <a:cubicBezTo>
                      <a:pt x="72748" y="26485"/>
                      <a:pt x="69425" y="23164"/>
                      <a:pt x="65706" y="23164"/>
                    </a:cubicBezTo>
                    <a:cubicBezTo>
                      <a:pt x="65691" y="23164"/>
                      <a:pt x="65677" y="23164"/>
                      <a:pt x="65662" y="23164"/>
                    </a:cubicBezTo>
                    <a:cubicBezTo>
                      <a:pt x="67004" y="21714"/>
                      <a:pt x="68876" y="20919"/>
                      <a:pt x="70806" y="20919"/>
                    </a:cubicBezTo>
                    <a:close/>
                    <a:moveTo>
                      <a:pt x="35617" y="25606"/>
                    </a:moveTo>
                    <a:cubicBezTo>
                      <a:pt x="36076" y="25606"/>
                      <a:pt x="36538" y="25652"/>
                      <a:pt x="36997" y="25744"/>
                    </a:cubicBezTo>
                    <a:cubicBezTo>
                      <a:pt x="35993" y="26999"/>
                      <a:pt x="35447" y="28594"/>
                      <a:pt x="35644" y="30269"/>
                    </a:cubicBezTo>
                    <a:cubicBezTo>
                      <a:pt x="34392" y="28813"/>
                      <a:pt x="32516" y="27859"/>
                      <a:pt x="30520" y="27859"/>
                    </a:cubicBezTo>
                    <a:cubicBezTo>
                      <a:pt x="30502" y="27859"/>
                      <a:pt x="30483" y="27859"/>
                      <a:pt x="30465" y="27859"/>
                    </a:cubicBezTo>
                    <a:cubicBezTo>
                      <a:pt x="31804" y="26411"/>
                      <a:pt x="33682" y="25606"/>
                      <a:pt x="35617" y="25606"/>
                    </a:cubicBezTo>
                    <a:close/>
                    <a:moveTo>
                      <a:pt x="112816" y="23451"/>
                    </a:moveTo>
                    <a:cubicBezTo>
                      <a:pt x="115993" y="23451"/>
                      <a:pt x="119169" y="25529"/>
                      <a:pt x="119209" y="29687"/>
                    </a:cubicBezTo>
                    <a:cubicBezTo>
                      <a:pt x="118736" y="29585"/>
                      <a:pt x="118259" y="29535"/>
                      <a:pt x="117784" y="29535"/>
                    </a:cubicBezTo>
                    <a:cubicBezTo>
                      <a:pt x="115923" y="29535"/>
                      <a:pt x="114113" y="30302"/>
                      <a:pt x="112821" y="31694"/>
                    </a:cubicBezTo>
                    <a:cubicBezTo>
                      <a:pt x="111539" y="30314"/>
                      <a:pt x="109747" y="29535"/>
                      <a:pt x="107865" y="29535"/>
                    </a:cubicBezTo>
                    <a:cubicBezTo>
                      <a:pt x="107382" y="29535"/>
                      <a:pt x="106898" y="29588"/>
                      <a:pt x="106423" y="29687"/>
                    </a:cubicBezTo>
                    <a:cubicBezTo>
                      <a:pt x="106463" y="25529"/>
                      <a:pt x="109640" y="23451"/>
                      <a:pt x="112816" y="23451"/>
                    </a:cubicBezTo>
                    <a:close/>
                    <a:moveTo>
                      <a:pt x="136139" y="23455"/>
                    </a:moveTo>
                    <a:cubicBezTo>
                      <a:pt x="139311" y="23455"/>
                      <a:pt x="142484" y="25532"/>
                      <a:pt x="142525" y="29687"/>
                    </a:cubicBezTo>
                    <a:lnTo>
                      <a:pt x="142534" y="29696"/>
                    </a:lnTo>
                    <a:cubicBezTo>
                      <a:pt x="142055" y="29591"/>
                      <a:pt x="141572" y="29540"/>
                      <a:pt x="141093" y="29540"/>
                    </a:cubicBezTo>
                    <a:cubicBezTo>
                      <a:pt x="139240" y="29540"/>
                      <a:pt x="137441" y="30306"/>
                      <a:pt x="136145" y="31694"/>
                    </a:cubicBezTo>
                    <a:cubicBezTo>
                      <a:pt x="134872" y="30323"/>
                      <a:pt x="133071" y="29535"/>
                      <a:pt x="131199" y="29535"/>
                    </a:cubicBezTo>
                    <a:cubicBezTo>
                      <a:pt x="130715" y="29535"/>
                      <a:pt x="130231" y="29588"/>
                      <a:pt x="129756" y="29696"/>
                    </a:cubicBezTo>
                    <a:cubicBezTo>
                      <a:pt x="129787" y="25536"/>
                      <a:pt x="132963" y="23455"/>
                      <a:pt x="136139" y="23455"/>
                    </a:cubicBezTo>
                    <a:close/>
                    <a:moveTo>
                      <a:pt x="89290" y="23558"/>
                    </a:moveTo>
                    <a:cubicBezTo>
                      <a:pt x="92466" y="23558"/>
                      <a:pt x="95642" y="25636"/>
                      <a:pt x="95679" y="29793"/>
                    </a:cubicBezTo>
                    <a:lnTo>
                      <a:pt x="95679" y="29793"/>
                    </a:lnTo>
                    <a:cubicBezTo>
                      <a:pt x="95207" y="29692"/>
                      <a:pt x="94732" y="29643"/>
                      <a:pt x="94260" y="29643"/>
                    </a:cubicBezTo>
                    <a:cubicBezTo>
                      <a:pt x="92399" y="29643"/>
                      <a:pt x="90599" y="30409"/>
                      <a:pt x="89299" y="31802"/>
                    </a:cubicBezTo>
                    <a:cubicBezTo>
                      <a:pt x="88018" y="30422"/>
                      <a:pt x="86226" y="29642"/>
                      <a:pt x="84344" y="29642"/>
                    </a:cubicBezTo>
                    <a:cubicBezTo>
                      <a:pt x="83860" y="29642"/>
                      <a:pt x="83376" y="29696"/>
                      <a:pt x="82902" y="29795"/>
                    </a:cubicBezTo>
                    <a:cubicBezTo>
                      <a:pt x="82937" y="25637"/>
                      <a:pt x="86114" y="23558"/>
                      <a:pt x="89290" y="23558"/>
                    </a:cubicBezTo>
                    <a:close/>
                    <a:moveTo>
                      <a:pt x="65666" y="23648"/>
                    </a:moveTo>
                    <a:cubicBezTo>
                      <a:pt x="68843" y="23648"/>
                      <a:pt x="72019" y="25727"/>
                      <a:pt x="72059" y="29884"/>
                    </a:cubicBezTo>
                    <a:cubicBezTo>
                      <a:pt x="71580" y="29779"/>
                      <a:pt x="71096" y="29728"/>
                      <a:pt x="70615" y="29728"/>
                    </a:cubicBezTo>
                    <a:cubicBezTo>
                      <a:pt x="68761" y="29728"/>
                      <a:pt x="66961" y="30492"/>
                      <a:pt x="65666" y="31886"/>
                    </a:cubicBezTo>
                    <a:lnTo>
                      <a:pt x="65666" y="31886"/>
                    </a:lnTo>
                    <a:cubicBezTo>
                      <a:pt x="64392" y="30517"/>
                      <a:pt x="62615" y="29732"/>
                      <a:pt x="60747" y="29732"/>
                    </a:cubicBezTo>
                    <a:cubicBezTo>
                      <a:pt x="60737" y="29732"/>
                      <a:pt x="60726" y="29732"/>
                      <a:pt x="60715" y="29732"/>
                    </a:cubicBezTo>
                    <a:cubicBezTo>
                      <a:pt x="60231" y="29732"/>
                      <a:pt x="59748" y="29777"/>
                      <a:pt x="59273" y="29884"/>
                    </a:cubicBezTo>
                    <a:cubicBezTo>
                      <a:pt x="59313" y="25727"/>
                      <a:pt x="62490" y="23648"/>
                      <a:pt x="65666" y="23648"/>
                    </a:cubicBezTo>
                    <a:close/>
                    <a:moveTo>
                      <a:pt x="42333" y="23656"/>
                    </a:moveTo>
                    <a:cubicBezTo>
                      <a:pt x="45505" y="23656"/>
                      <a:pt x="48680" y="25731"/>
                      <a:pt x="48726" y="29882"/>
                    </a:cubicBezTo>
                    <a:lnTo>
                      <a:pt x="48726" y="29882"/>
                    </a:lnTo>
                    <a:cubicBezTo>
                      <a:pt x="48256" y="29782"/>
                      <a:pt x="47782" y="29732"/>
                      <a:pt x="47311" y="29732"/>
                    </a:cubicBezTo>
                    <a:cubicBezTo>
                      <a:pt x="45452" y="29732"/>
                      <a:pt x="43648" y="30499"/>
                      <a:pt x="42355" y="31891"/>
                    </a:cubicBezTo>
                    <a:cubicBezTo>
                      <a:pt x="41074" y="30511"/>
                      <a:pt x="39282" y="29732"/>
                      <a:pt x="37400" y="29732"/>
                    </a:cubicBezTo>
                    <a:cubicBezTo>
                      <a:pt x="36916" y="29732"/>
                      <a:pt x="36432" y="29777"/>
                      <a:pt x="35958" y="29884"/>
                    </a:cubicBezTo>
                    <a:cubicBezTo>
                      <a:pt x="35989" y="25732"/>
                      <a:pt x="39159" y="23656"/>
                      <a:pt x="42333" y="23656"/>
                    </a:cubicBezTo>
                    <a:close/>
                    <a:moveTo>
                      <a:pt x="18806" y="23760"/>
                    </a:moveTo>
                    <a:cubicBezTo>
                      <a:pt x="21979" y="23760"/>
                      <a:pt x="25151" y="25836"/>
                      <a:pt x="25196" y="29992"/>
                    </a:cubicBezTo>
                    <a:lnTo>
                      <a:pt x="25196" y="29992"/>
                    </a:lnTo>
                    <a:cubicBezTo>
                      <a:pt x="24718" y="29887"/>
                      <a:pt x="24235" y="29836"/>
                      <a:pt x="23756" y="29836"/>
                    </a:cubicBezTo>
                    <a:cubicBezTo>
                      <a:pt x="21903" y="29836"/>
                      <a:pt x="20103" y="30603"/>
                      <a:pt x="18807" y="31999"/>
                    </a:cubicBezTo>
                    <a:cubicBezTo>
                      <a:pt x="17526" y="30619"/>
                      <a:pt x="15734" y="29839"/>
                      <a:pt x="13852" y="29839"/>
                    </a:cubicBezTo>
                    <a:cubicBezTo>
                      <a:pt x="13368" y="29839"/>
                      <a:pt x="12884" y="29893"/>
                      <a:pt x="12409" y="29992"/>
                    </a:cubicBezTo>
                    <a:cubicBezTo>
                      <a:pt x="12454" y="25839"/>
                      <a:pt x="15631" y="23760"/>
                      <a:pt x="18806" y="23760"/>
                    </a:cubicBezTo>
                    <a:close/>
                    <a:moveTo>
                      <a:pt x="117960" y="29918"/>
                    </a:moveTo>
                    <a:cubicBezTo>
                      <a:pt x="118387" y="29918"/>
                      <a:pt x="118817" y="29957"/>
                      <a:pt x="119245" y="30037"/>
                    </a:cubicBezTo>
                    <a:cubicBezTo>
                      <a:pt x="118251" y="31210"/>
                      <a:pt x="117668" y="32716"/>
                      <a:pt x="117758" y="34302"/>
                    </a:cubicBezTo>
                    <a:cubicBezTo>
                      <a:pt x="116514" y="33005"/>
                      <a:pt x="114758" y="32168"/>
                      <a:pt x="112908" y="32168"/>
                    </a:cubicBezTo>
                    <a:cubicBezTo>
                      <a:pt x="112879" y="32168"/>
                      <a:pt x="112850" y="32169"/>
                      <a:pt x="112821" y="32169"/>
                    </a:cubicBezTo>
                    <a:cubicBezTo>
                      <a:pt x="114156" y="30716"/>
                      <a:pt x="116027" y="29918"/>
                      <a:pt x="117960" y="29918"/>
                    </a:cubicBezTo>
                    <a:close/>
                    <a:moveTo>
                      <a:pt x="84139" y="30021"/>
                    </a:moveTo>
                    <a:cubicBezTo>
                      <a:pt x="86073" y="30021"/>
                      <a:pt x="87951" y="30818"/>
                      <a:pt x="89290" y="32268"/>
                    </a:cubicBezTo>
                    <a:lnTo>
                      <a:pt x="89290" y="32268"/>
                    </a:lnTo>
                    <a:cubicBezTo>
                      <a:pt x="89274" y="32267"/>
                      <a:pt x="89257" y="32267"/>
                      <a:pt x="89240" y="32267"/>
                    </a:cubicBezTo>
                    <a:cubicBezTo>
                      <a:pt x="87371" y="32267"/>
                      <a:pt x="85603" y="33106"/>
                      <a:pt x="84362" y="34409"/>
                    </a:cubicBezTo>
                    <a:cubicBezTo>
                      <a:pt x="84443" y="32814"/>
                      <a:pt x="83860" y="31318"/>
                      <a:pt x="82875" y="30135"/>
                    </a:cubicBezTo>
                    <a:cubicBezTo>
                      <a:pt x="83295" y="30058"/>
                      <a:pt x="83719" y="30021"/>
                      <a:pt x="84139" y="30021"/>
                    </a:cubicBezTo>
                    <a:close/>
                    <a:moveTo>
                      <a:pt x="94446" y="30017"/>
                    </a:moveTo>
                    <a:cubicBezTo>
                      <a:pt x="94870" y="30017"/>
                      <a:pt x="95298" y="30056"/>
                      <a:pt x="95724" y="30135"/>
                    </a:cubicBezTo>
                    <a:cubicBezTo>
                      <a:pt x="94729" y="31318"/>
                      <a:pt x="94147" y="32814"/>
                      <a:pt x="94237" y="34409"/>
                    </a:cubicBezTo>
                    <a:cubicBezTo>
                      <a:pt x="92986" y="33106"/>
                      <a:pt x="91227" y="32267"/>
                      <a:pt x="89359" y="32267"/>
                    </a:cubicBezTo>
                    <a:cubicBezTo>
                      <a:pt x="89339" y="32267"/>
                      <a:pt x="89319" y="32267"/>
                      <a:pt x="89299" y="32268"/>
                    </a:cubicBezTo>
                    <a:cubicBezTo>
                      <a:pt x="90637" y="30820"/>
                      <a:pt x="92510" y="30017"/>
                      <a:pt x="94446" y="30017"/>
                    </a:cubicBezTo>
                    <a:close/>
                    <a:moveTo>
                      <a:pt x="47502" y="30107"/>
                    </a:moveTo>
                    <a:cubicBezTo>
                      <a:pt x="47926" y="30107"/>
                      <a:pt x="48354" y="30146"/>
                      <a:pt x="48780" y="30225"/>
                    </a:cubicBezTo>
                    <a:cubicBezTo>
                      <a:pt x="47785" y="31407"/>
                      <a:pt x="47203" y="32913"/>
                      <a:pt x="47284" y="34499"/>
                    </a:cubicBezTo>
                    <a:cubicBezTo>
                      <a:pt x="46042" y="33196"/>
                      <a:pt x="44275" y="32366"/>
                      <a:pt x="42406" y="32366"/>
                    </a:cubicBezTo>
                    <a:cubicBezTo>
                      <a:pt x="42386" y="32366"/>
                      <a:pt x="42366" y="32366"/>
                      <a:pt x="42346" y="32366"/>
                    </a:cubicBezTo>
                    <a:cubicBezTo>
                      <a:pt x="42343" y="32366"/>
                      <a:pt x="42341" y="32366"/>
                      <a:pt x="42338" y="32366"/>
                    </a:cubicBezTo>
                    <a:lnTo>
                      <a:pt x="42338" y="32366"/>
                    </a:lnTo>
                    <a:lnTo>
                      <a:pt x="42355" y="32357"/>
                    </a:lnTo>
                    <a:cubicBezTo>
                      <a:pt x="43693" y="30910"/>
                      <a:pt x="45566" y="30107"/>
                      <a:pt x="47502" y="30107"/>
                    </a:cubicBezTo>
                    <a:close/>
                    <a:moveTo>
                      <a:pt x="106100" y="25400"/>
                    </a:moveTo>
                    <a:cubicBezTo>
                      <a:pt x="106559" y="25400"/>
                      <a:pt x="107021" y="25446"/>
                      <a:pt x="107480" y="25538"/>
                    </a:cubicBezTo>
                    <a:cubicBezTo>
                      <a:pt x="106477" y="26801"/>
                      <a:pt x="105930" y="28404"/>
                      <a:pt x="106136" y="30079"/>
                    </a:cubicBezTo>
                    <a:lnTo>
                      <a:pt x="106136" y="30079"/>
                    </a:lnTo>
                    <a:cubicBezTo>
                      <a:pt x="106645" y="29966"/>
                      <a:pt x="107158" y="29911"/>
                      <a:pt x="107667" y="29911"/>
                    </a:cubicBezTo>
                    <a:cubicBezTo>
                      <a:pt x="109601" y="29911"/>
                      <a:pt x="111474" y="30709"/>
                      <a:pt x="112821" y="32169"/>
                    </a:cubicBezTo>
                    <a:cubicBezTo>
                      <a:pt x="112793" y="32169"/>
                      <a:pt x="112765" y="32169"/>
                      <a:pt x="112738" y="32169"/>
                    </a:cubicBezTo>
                    <a:cubicBezTo>
                      <a:pt x="110761" y="32169"/>
                      <a:pt x="108905" y="33112"/>
                      <a:pt x="107659" y="34553"/>
                    </a:cubicBezTo>
                    <a:cubicBezTo>
                      <a:pt x="107785" y="32886"/>
                      <a:pt x="107175" y="31300"/>
                      <a:pt x="106127" y="30081"/>
                    </a:cubicBezTo>
                    <a:cubicBezTo>
                      <a:pt x="106130" y="30081"/>
                      <a:pt x="106132" y="30080"/>
                      <a:pt x="106134" y="30080"/>
                    </a:cubicBezTo>
                    <a:lnTo>
                      <a:pt x="106134" y="30080"/>
                    </a:lnTo>
                    <a:lnTo>
                      <a:pt x="106127" y="30072"/>
                    </a:lnTo>
                    <a:cubicBezTo>
                      <a:pt x="104875" y="28616"/>
                      <a:pt x="102990" y="27662"/>
                      <a:pt x="100995" y="27662"/>
                    </a:cubicBezTo>
                    <a:cubicBezTo>
                      <a:pt x="100976" y="27662"/>
                      <a:pt x="100958" y="27662"/>
                      <a:pt x="100939" y="27662"/>
                    </a:cubicBezTo>
                    <a:cubicBezTo>
                      <a:pt x="100919" y="27662"/>
                      <a:pt x="100900" y="27662"/>
                      <a:pt x="100880" y="27662"/>
                    </a:cubicBezTo>
                    <a:cubicBezTo>
                      <a:pt x="99020" y="27662"/>
                      <a:pt x="97252" y="28500"/>
                      <a:pt x="96011" y="29804"/>
                    </a:cubicBezTo>
                    <a:cubicBezTo>
                      <a:pt x="96091" y="28209"/>
                      <a:pt x="95509" y="26712"/>
                      <a:pt x="94514" y="25529"/>
                    </a:cubicBezTo>
                    <a:cubicBezTo>
                      <a:pt x="94943" y="25450"/>
                      <a:pt x="95373" y="25411"/>
                      <a:pt x="95801" y="25411"/>
                    </a:cubicBezTo>
                    <a:cubicBezTo>
                      <a:pt x="97734" y="25411"/>
                      <a:pt x="99605" y="26207"/>
                      <a:pt x="100948" y="27653"/>
                    </a:cubicBezTo>
                    <a:cubicBezTo>
                      <a:pt x="102288" y="26205"/>
                      <a:pt x="104166" y="25400"/>
                      <a:pt x="106100" y="25400"/>
                    </a:cubicBezTo>
                    <a:close/>
                    <a:moveTo>
                      <a:pt x="13662" y="30223"/>
                    </a:moveTo>
                    <a:cubicBezTo>
                      <a:pt x="15598" y="30223"/>
                      <a:pt x="17464" y="31021"/>
                      <a:pt x="18807" y="32474"/>
                    </a:cubicBezTo>
                    <a:cubicBezTo>
                      <a:pt x="18787" y="32474"/>
                      <a:pt x="18768" y="32473"/>
                      <a:pt x="18748" y="32473"/>
                    </a:cubicBezTo>
                    <a:cubicBezTo>
                      <a:pt x="16879" y="32473"/>
                      <a:pt x="15111" y="33312"/>
                      <a:pt x="13870" y="34615"/>
                    </a:cubicBezTo>
                    <a:cubicBezTo>
                      <a:pt x="13951" y="33020"/>
                      <a:pt x="13368" y="31515"/>
                      <a:pt x="12374" y="30341"/>
                    </a:cubicBezTo>
                    <a:cubicBezTo>
                      <a:pt x="12803" y="30262"/>
                      <a:pt x="13234" y="30223"/>
                      <a:pt x="13662" y="30223"/>
                    </a:cubicBezTo>
                    <a:close/>
                    <a:moveTo>
                      <a:pt x="23936" y="30219"/>
                    </a:moveTo>
                    <a:cubicBezTo>
                      <a:pt x="24366" y="30219"/>
                      <a:pt x="24800" y="30259"/>
                      <a:pt x="25232" y="30341"/>
                    </a:cubicBezTo>
                    <a:cubicBezTo>
                      <a:pt x="24237" y="31515"/>
                      <a:pt x="23655" y="33020"/>
                      <a:pt x="23744" y="34615"/>
                    </a:cubicBezTo>
                    <a:cubicBezTo>
                      <a:pt x="22494" y="33303"/>
                      <a:pt x="20727" y="32473"/>
                      <a:pt x="18867" y="32473"/>
                    </a:cubicBezTo>
                    <a:cubicBezTo>
                      <a:pt x="18847" y="32473"/>
                      <a:pt x="18827" y="32474"/>
                      <a:pt x="18807" y="32474"/>
                    </a:cubicBezTo>
                    <a:lnTo>
                      <a:pt x="18807" y="32465"/>
                    </a:lnTo>
                    <a:cubicBezTo>
                      <a:pt x="20140" y="31022"/>
                      <a:pt x="22007" y="30219"/>
                      <a:pt x="23936" y="30219"/>
                    </a:cubicBezTo>
                    <a:close/>
                    <a:moveTo>
                      <a:pt x="37182" y="30113"/>
                    </a:moveTo>
                    <a:cubicBezTo>
                      <a:pt x="39117" y="30113"/>
                      <a:pt x="40995" y="30910"/>
                      <a:pt x="42337" y="32366"/>
                    </a:cubicBezTo>
                    <a:lnTo>
                      <a:pt x="42337" y="32366"/>
                    </a:lnTo>
                    <a:cubicBezTo>
                      <a:pt x="42313" y="32366"/>
                      <a:pt x="42288" y="32366"/>
                      <a:pt x="42264" y="32366"/>
                    </a:cubicBezTo>
                    <a:cubicBezTo>
                      <a:pt x="40296" y="32366"/>
                      <a:pt x="38431" y="33309"/>
                      <a:pt x="37185" y="34750"/>
                    </a:cubicBezTo>
                    <a:cubicBezTo>
                      <a:pt x="37320" y="33083"/>
                      <a:pt x="36710" y="31506"/>
                      <a:pt x="35662" y="30278"/>
                    </a:cubicBezTo>
                    <a:cubicBezTo>
                      <a:pt x="36167" y="30167"/>
                      <a:pt x="36676" y="30113"/>
                      <a:pt x="37182" y="30113"/>
                    </a:cubicBezTo>
                    <a:close/>
                    <a:moveTo>
                      <a:pt x="124479" y="28060"/>
                    </a:moveTo>
                    <a:cubicBezTo>
                      <a:pt x="127651" y="28060"/>
                      <a:pt x="130826" y="30136"/>
                      <a:pt x="130867" y="34291"/>
                    </a:cubicBezTo>
                    <a:lnTo>
                      <a:pt x="130867" y="34291"/>
                    </a:lnTo>
                    <a:cubicBezTo>
                      <a:pt x="130397" y="34190"/>
                      <a:pt x="129923" y="34141"/>
                      <a:pt x="129452" y="34141"/>
                    </a:cubicBezTo>
                    <a:cubicBezTo>
                      <a:pt x="127593" y="34141"/>
                      <a:pt x="125787" y="34908"/>
                      <a:pt x="124487" y="36300"/>
                    </a:cubicBezTo>
                    <a:cubicBezTo>
                      <a:pt x="123215" y="34920"/>
                      <a:pt x="121414" y="34140"/>
                      <a:pt x="119541" y="34140"/>
                    </a:cubicBezTo>
                    <a:cubicBezTo>
                      <a:pt x="119057" y="34140"/>
                      <a:pt x="118564" y="34194"/>
                      <a:pt x="118098" y="34293"/>
                    </a:cubicBezTo>
                    <a:cubicBezTo>
                      <a:pt x="118130" y="30138"/>
                      <a:pt x="121303" y="28060"/>
                      <a:pt x="124479" y="28060"/>
                    </a:cubicBezTo>
                    <a:close/>
                    <a:moveTo>
                      <a:pt x="100961" y="28160"/>
                    </a:moveTo>
                    <a:cubicBezTo>
                      <a:pt x="104135" y="28160"/>
                      <a:pt x="107310" y="30239"/>
                      <a:pt x="107355" y="34400"/>
                    </a:cubicBezTo>
                    <a:cubicBezTo>
                      <a:pt x="106875" y="34295"/>
                      <a:pt x="106390" y="34244"/>
                      <a:pt x="105910" y="34244"/>
                    </a:cubicBezTo>
                    <a:cubicBezTo>
                      <a:pt x="104056" y="34244"/>
                      <a:pt x="102256" y="35007"/>
                      <a:pt x="100961" y="36393"/>
                    </a:cubicBezTo>
                    <a:lnTo>
                      <a:pt x="100961" y="36393"/>
                    </a:lnTo>
                    <a:cubicBezTo>
                      <a:pt x="99680" y="35026"/>
                      <a:pt x="97881" y="34239"/>
                      <a:pt x="96011" y="34239"/>
                    </a:cubicBezTo>
                    <a:cubicBezTo>
                      <a:pt x="95527" y="34239"/>
                      <a:pt x="95043" y="34293"/>
                      <a:pt x="94568" y="34400"/>
                    </a:cubicBezTo>
                    <a:cubicBezTo>
                      <a:pt x="94608" y="30241"/>
                      <a:pt x="97784" y="28160"/>
                      <a:pt x="100961" y="28160"/>
                    </a:cubicBezTo>
                    <a:close/>
                    <a:moveTo>
                      <a:pt x="77631" y="28164"/>
                    </a:moveTo>
                    <a:cubicBezTo>
                      <a:pt x="80804" y="28164"/>
                      <a:pt x="83979" y="30241"/>
                      <a:pt x="84022" y="34396"/>
                    </a:cubicBezTo>
                    <a:lnTo>
                      <a:pt x="84022" y="34396"/>
                    </a:lnTo>
                    <a:cubicBezTo>
                      <a:pt x="83552" y="34297"/>
                      <a:pt x="83079" y="34248"/>
                      <a:pt x="82611" y="34248"/>
                    </a:cubicBezTo>
                    <a:cubicBezTo>
                      <a:pt x="80750" y="34248"/>
                      <a:pt x="78950" y="35013"/>
                      <a:pt x="77651" y="36398"/>
                    </a:cubicBezTo>
                    <a:cubicBezTo>
                      <a:pt x="76369" y="35028"/>
                      <a:pt x="74577" y="34239"/>
                      <a:pt x="72704" y="34239"/>
                    </a:cubicBezTo>
                    <a:cubicBezTo>
                      <a:pt x="72212" y="34248"/>
                      <a:pt x="71728" y="34293"/>
                      <a:pt x="71253" y="34400"/>
                    </a:cubicBezTo>
                    <a:cubicBezTo>
                      <a:pt x="71284" y="30243"/>
                      <a:pt x="74456" y="28164"/>
                      <a:pt x="77631" y="28164"/>
                    </a:cubicBezTo>
                    <a:close/>
                    <a:moveTo>
                      <a:pt x="53994" y="28259"/>
                    </a:moveTo>
                    <a:cubicBezTo>
                      <a:pt x="57168" y="28259"/>
                      <a:pt x="60343" y="30337"/>
                      <a:pt x="60384" y="34497"/>
                    </a:cubicBezTo>
                    <a:lnTo>
                      <a:pt x="60384" y="34497"/>
                    </a:lnTo>
                    <a:cubicBezTo>
                      <a:pt x="59906" y="34393"/>
                      <a:pt x="59425" y="34343"/>
                      <a:pt x="58949" y="34343"/>
                    </a:cubicBezTo>
                    <a:cubicBezTo>
                      <a:pt x="57093" y="34343"/>
                      <a:pt x="55300" y="35109"/>
                      <a:pt x="54004" y="36497"/>
                    </a:cubicBezTo>
                    <a:cubicBezTo>
                      <a:pt x="52723" y="35126"/>
                      <a:pt x="50931" y="34338"/>
                      <a:pt x="49049" y="34338"/>
                    </a:cubicBezTo>
                    <a:cubicBezTo>
                      <a:pt x="48565" y="34338"/>
                      <a:pt x="48081" y="34391"/>
                      <a:pt x="47606" y="34499"/>
                    </a:cubicBezTo>
                    <a:cubicBezTo>
                      <a:pt x="47642" y="30340"/>
                      <a:pt x="50818" y="28259"/>
                      <a:pt x="53994" y="28259"/>
                    </a:cubicBezTo>
                    <a:close/>
                    <a:moveTo>
                      <a:pt x="7145" y="28361"/>
                    </a:moveTo>
                    <a:cubicBezTo>
                      <a:pt x="10322" y="28361"/>
                      <a:pt x="13498" y="30440"/>
                      <a:pt x="13538" y="34597"/>
                    </a:cubicBezTo>
                    <a:cubicBezTo>
                      <a:pt x="13065" y="34495"/>
                      <a:pt x="12588" y="34446"/>
                      <a:pt x="12114" y="34446"/>
                    </a:cubicBezTo>
                    <a:cubicBezTo>
                      <a:pt x="10255" y="34446"/>
                      <a:pt x="8451" y="35212"/>
                      <a:pt x="7159" y="36605"/>
                    </a:cubicBezTo>
                    <a:cubicBezTo>
                      <a:pt x="5877" y="35225"/>
                      <a:pt x="4076" y="34445"/>
                      <a:pt x="2194" y="34445"/>
                    </a:cubicBezTo>
                    <a:cubicBezTo>
                      <a:pt x="1711" y="34445"/>
                      <a:pt x="1227" y="34490"/>
                      <a:pt x="752" y="34597"/>
                    </a:cubicBezTo>
                    <a:cubicBezTo>
                      <a:pt x="792" y="30440"/>
                      <a:pt x="3969" y="28361"/>
                      <a:pt x="7145" y="28361"/>
                    </a:cubicBezTo>
                    <a:close/>
                    <a:moveTo>
                      <a:pt x="30465" y="28367"/>
                    </a:moveTo>
                    <a:cubicBezTo>
                      <a:pt x="33637" y="28367"/>
                      <a:pt x="36811" y="30444"/>
                      <a:pt x="36854" y="34602"/>
                    </a:cubicBezTo>
                    <a:lnTo>
                      <a:pt x="36854" y="34602"/>
                    </a:lnTo>
                    <a:cubicBezTo>
                      <a:pt x="36379" y="34500"/>
                      <a:pt x="35901" y="34450"/>
                      <a:pt x="35426" y="34450"/>
                    </a:cubicBezTo>
                    <a:cubicBezTo>
                      <a:pt x="33569" y="34450"/>
                      <a:pt x="31771" y="35216"/>
                      <a:pt x="30483" y="36605"/>
                    </a:cubicBezTo>
                    <a:cubicBezTo>
                      <a:pt x="29201" y="35234"/>
                      <a:pt x="27409" y="34445"/>
                      <a:pt x="25528" y="34445"/>
                    </a:cubicBezTo>
                    <a:cubicBezTo>
                      <a:pt x="25044" y="34445"/>
                      <a:pt x="24560" y="34499"/>
                      <a:pt x="24085" y="34606"/>
                    </a:cubicBezTo>
                    <a:cubicBezTo>
                      <a:pt x="24116" y="30448"/>
                      <a:pt x="27290" y="28367"/>
                      <a:pt x="30465" y="28367"/>
                    </a:cubicBezTo>
                    <a:close/>
                    <a:moveTo>
                      <a:pt x="119332" y="34516"/>
                    </a:moveTo>
                    <a:cubicBezTo>
                      <a:pt x="121268" y="34516"/>
                      <a:pt x="123142" y="35318"/>
                      <a:pt x="124487" y="36766"/>
                    </a:cubicBezTo>
                    <a:lnTo>
                      <a:pt x="124487" y="36766"/>
                    </a:lnTo>
                    <a:cubicBezTo>
                      <a:pt x="124484" y="36766"/>
                      <a:pt x="124481" y="36766"/>
                      <a:pt x="124478" y="36766"/>
                    </a:cubicBezTo>
                    <a:cubicBezTo>
                      <a:pt x="124459" y="36766"/>
                      <a:pt x="124439" y="36766"/>
                      <a:pt x="124419" y="36766"/>
                    </a:cubicBezTo>
                    <a:cubicBezTo>
                      <a:pt x="122559" y="36766"/>
                      <a:pt x="120791" y="37604"/>
                      <a:pt x="119550" y="38907"/>
                    </a:cubicBezTo>
                    <a:cubicBezTo>
                      <a:pt x="119631" y="37312"/>
                      <a:pt x="119048" y="35816"/>
                      <a:pt x="118054" y="34633"/>
                    </a:cubicBezTo>
                    <a:cubicBezTo>
                      <a:pt x="118479" y="34554"/>
                      <a:pt x="118907" y="34516"/>
                      <a:pt x="119332" y="34516"/>
                    </a:cubicBezTo>
                    <a:close/>
                    <a:moveTo>
                      <a:pt x="129633" y="34516"/>
                    </a:moveTo>
                    <a:cubicBezTo>
                      <a:pt x="130058" y="34516"/>
                      <a:pt x="130486" y="34554"/>
                      <a:pt x="130912" y="34633"/>
                    </a:cubicBezTo>
                    <a:cubicBezTo>
                      <a:pt x="129908" y="35816"/>
                      <a:pt x="129326" y="37321"/>
                      <a:pt x="129415" y="38907"/>
                    </a:cubicBezTo>
                    <a:cubicBezTo>
                      <a:pt x="128174" y="37604"/>
                      <a:pt x="126406" y="36766"/>
                      <a:pt x="124537" y="36766"/>
                    </a:cubicBezTo>
                    <a:cubicBezTo>
                      <a:pt x="124521" y="36766"/>
                      <a:pt x="124504" y="36766"/>
                      <a:pt x="124487" y="36766"/>
                    </a:cubicBezTo>
                    <a:lnTo>
                      <a:pt x="124487" y="36766"/>
                    </a:lnTo>
                    <a:cubicBezTo>
                      <a:pt x="125825" y="35318"/>
                      <a:pt x="127698" y="34516"/>
                      <a:pt x="129633" y="34516"/>
                    </a:cubicBezTo>
                    <a:close/>
                    <a:moveTo>
                      <a:pt x="60697" y="38943"/>
                    </a:moveTo>
                    <a:cubicBezTo>
                      <a:pt x="60700" y="38943"/>
                      <a:pt x="60703" y="38943"/>
                      <a:pt x="60707" y="38943"/>
                    </a:cubicBezTo>
                    <a:lnTo>
                      <a:pt x="60707" y="38943"/>
                    </a:lnTo>
                    <a:cubicBezTo>
                      <a:pt x="60709" y="38943"/>
                      <a:pt x="60712" y="38943"/>
                      <a:pt x="60715" y="38943"/>
                    </a:cubicBezTo>
                    <a:close/>
                    <a:moveTo>
                      <a:pt x="82776" y="34621"/>
                    </a:moveTo>
                    <a:cubicBezTo>
                      <a:pt x="83205" y="34621"/>
                      <a:pt x="83636" y="34660"/>
                      <a:pt x="84066" y="34741"/>
                    </a:cubicBezTo>
                    <a:cubicBezTo>
                      <a:pt x="83556" y="35341"/>
                      <a:pt x="83152" y="36031"/>
                      <a:pt x="82893" y="36775"/>
                    </a:cubicBezTo>
                    <a:lnTo>
                      <a:pt x="82875" y="36775"/>
                    </a:lnTo>
                    <a:cubicBezTo>
                      <a:pt x="82642" y="37474"/>
                      <a:pt x="82534" y="38208"/>
                      <a:pt x="82579" y="38952"/>
                    </a:cubicBezTo>
                    <a:cubicBezTo>
                      <a:pt x="81333" y="37644"/>
                      <a:pt x="79568" y="36811"/>
                      <a:pt x="77695" y="36811"/>
                    </a:cubicBezTo>
                    <a:cubicBezTo>
                      <a:pt x="79034" y="35399"/>
                      <a:pt x="80873" y="34621"/>
                      <a:pt x="82776" y="34621"/>
                    </a:cubicBezTo>
                    <a:close/>
                    <a:moveTo>
                      <a:pt x="95815" y="34621"/>
                    </a:moveTo>
                    <a:cubicBezTo>
                      <a:pt x="97719" y="34621"/>
                      <a:pt x="99565" y="35399"/>
                      <a:pt x="100903" y="36811"/>
                    </a:cubicBezTo>
                    <a:cubicBezTo>
                      <a:pt x="99030" y="36811"/>
                      <a:pt x="97265" y="37644"/>
                      <a:pt x="96020" y="38952"/>
                    </a:cubicBezTo>
                    <a:cubicBezTo>
                      <a:pt x="96056" y="38208"/>
                      <a:pt x="95948" y="37474"/>
                      <a:pt x="95706" y="36775"/>
                    </a:cubicBezTo>
                    <a:lnTo>
                      <a:pt x="95688" y="36775"/>
                    </a:lnTo>
                    <a:cubicBezTo>
                      <a:pt x="95428" y="36031"/>
                      <a:pt x="95034" y="35341"/>
                      <a:pt x="94523" y="34741"/>
                    </a:cubicBezTo>
                    <a:cubicBezTo>
                      <a:pt x="94953" y="34660"/>
                      <a:pt x="95385" y="34621"/>
                      <a:pt x="95815" y="34621"/>
                    </a:cubicBezTo>
                    <a:close/>
                    <a:moveTo>
                      <a:pt x="48844" y="34725"/>
                    </a:moveTo>
                    <a:cubicBezTo>
                      <a:pt x="50778" y="34725"/>
                      <a:pt x="52655" y="35522"/>
                      <a:pt x="53995" y="36972"/>
                    </a:cubicBezTo>
                    <a:lnTo>
                      <a:pt x="53995" y="36972"/>
                    </a:lnTo>
                    <a:cubicBezTo>
                      <a:pt x="53988" y="36972"/>
                      <a:pt x="53981" y="36972"/>
                      <a:pt x="53974" y="36972"/>
                    </a:cubicBezTo>
                    <a:cubicBezTo>
                      <a:pt x="52094" y="36972"/>
                      <a:pt x="50315" y="37803"/>
                      <a:pt x="49067" y="39113"/>
                    </a:cubicBezTo>
                    <a:cubicBezTo>
                      <a:pt x="49147" y="37527"/>
                      <a:pt x="48565" y="36022"/>
                      <a:pt x="47579" y="34839"/>
                    </a:cubicBezTo>
                    <a:cubicBezTo>
                      <a:pt x="48000" y="34763"/>
                      <a:pt x="48423" y="34725"/>
                      <a:pt x="48844" y="34725"/>
                    </a:cubicBezTo>
                    <a:close/>
                    <a:moveTo>
                      <a:pt x="59150" y="34722"/>
                    </a:moveTo>
                    <a:cubicBezTo>
                      <a:pt x="59575" y="34722"/>
                      <a:pt x="60003" y="34760"/>
                      <a:pt x="60429" y="34839"/>
                    </a:cubicBezTo>
                    <a:cubicBezTo>
                      <a:pt x="59434" y="36022"/>
                      <a:pt x="58852" y="37527"/>
                      <a:pt x="58941" y="39113"/>
                    </a:cubicBezTo>
                    <a:cubicBezTo>
                      <a:pt x="57691" y="37810"/>
                      <a:pt x="55923" y="36972"/>
                      <a:pt x="54063" y="36972"/>
                    </a:cubicBezTo>
                    <a:cubicBezTo>
                      <a:pt x="54043" y="36972"/>
                      <a:pt x="54024" y="36972"/>
                      <a:pt x="54004" y="36972"/>
                    </a:cubicBezTo>
                    <a:cubicBezTo>
                      <a:pt x="55341" y="35524"/>
                      <a:pt x="57215" y="34722"/>
                      <a:pt x="59150" y="34722"/>
                    </a:cubicBezTo>
                    <a:close/>
                    <a:moveTo>
                      <a:pt x="25322" y="34827"/>
                    </a:moveTo>
                    <a:cubicBezTo>
                      <a:pt x="27227" y="34827"/>
                      <a:pt x="29071" y="35605"/>
                      <a:pt x="30402" y="37017"/>
                    </a:cubicBezTo>
                    <a:cubicBezTo>
                      <a:pt x="28538" y="37017"/>
                      <a:pt x="26764" y="37850"/>
                      <a:pt x="25519" y="39149"/>
                    </a:cubicBezTo>
                    <a:cubicBezTo>
                      <a:pt x="25563" y="38415"/>
                      <a:pt x="25456" y="37671"/>
                      <a:pt x="25223" y="36972"/>
                    </a:cubicBezTo>
                    <a:lnTo>
                      <a:pt x="25196" y="36972"/>
                    </a:lnTo>
                    <a:cubicBezTo>
                      <a:pt x="24936" y="36228"/>
                      <a:pt x="24542" y="35547"/>
                      <a:pt x="24031" y="34947"/>
                    </a:cubicBezTo>
                    <a:cubicBezTo>
                      <a:pt x="24461" y="34866"/>
                      <a:pt x="24893" y="34827"/>
                      <a:pt x="25322" y="34827"/>
                    </a:cubicBezTo>
                    <a:close/>
                    <a:moveTo>
                      <a:pt x="12283" y="34827"/>
                    </a:moveTo>
                    <a:cubicBezTo>
                      <a:pt x="12712" y="34827"/>
                      <a:pt x="13144" y="34866"/>
                      <a:pt x="13574" y="34947"/>
                    </a:cubicBezTo>
                    <a:cubicBezTo>
                      <a:pt x="13063" y="35547"/>
                      <a:pt x="12669" y="36228"/>
                      <a:pt x="12400" y="36972"/>
                    </a:cubicBezTo>
                    <a:lnTo>
                      <a:pt x="12382" y="36972"/>
                    </a:lnTo>
                    <a:cubicBezTo>
                      <a:pt x="12141" y="37671"/>
                      <a:pt x="12042" y="38415"/>
                      <a:pt x="12087" y="39149"/>
                    </a:cubicBezTo>
                    <a:lnTo>
                      <a:pt x="12078" y="39158"/>
                    </a:lnTo>
                    <a:cubicBezTo>
                      <a:pt x="10832" y="37850"/>
                      <a:pt x="9067" y="37017"/>
                      <a:pt x="7203" y="37017"/>
                    </a:cubicBezTo>
                    <a:cubicBezTo>
                      <a:pt x="8534" y="35605"/>
                      <a:pt x="10378" y="34827"/>
                      <a:pt x="12283" y="34827"/>
                    </a:cubicBezTo>
                    <a:close/>
                    <a:moveTo>
                      <a:pt x="106092" y="34618"/>
                    </a:moveTo>
                    <a:cubicBezTo>
                      <a:pt x="106556" y="34618"/>
                      <a:pt x="107024" y="34664"/>
                      <a:pt x="107489" y="34759"/>
                    </a:cubicBezTo>
                    <a:cubicBezTo>
                      <a:pt x="106497" y="35993"/>
                      <a:pt x="105950" y="37566"/>
                      <a:pt x="106126" y="39211"/>
                    </a:cubicBezTo>
                    <a:lnTo>
                      <a:pt x="106126" y="39211"/>
                    </a:lnTo>
                    <a:cubicBezTo>
                      <a:pt x="104872" y="37760"/>
                      <a:pt x="102999" y="36811"/>
                      <a:pt x="101011" y="36811"/>
                    </a:cubicBezTo>
                    <a:cubicBezTo>
                      <a:pt x="102344" y="35398"/>
                      <a:pt x="104187" y="34618"/>
                      <a:pt x="106092" y="34618"/>
                    </a:cubicBezTo>
                    <a:close/>
                    <a:moveTo>
                      <a:pt x="70812" y="30100"/>
                    </a:moveTo>
                    <a:cubicBezTo>
                      <a:pt x="71307" y="30100"/>
                      <a:pt x="71806" y="30153"/>
                      <a:pt x="72301" y="30261"/>
                    </a:cubicBezTo>
                    <a:cubicBezTo>
                      <a:pt x="71289" y="31524"/>
                      <a:pt x="70742" y="33119"/>
                      <a:pt x="70939" y="34786"/>
                    </a:cubicBezTo>
                    <a:lnTo>
                      <a:pt x="70957" y="34786"/>
                    </a:lnTo>
                    <a:cubicBezTo>
                      <a:pt x="71464" y="34672"/>
                      <a:pt x="71976" y="34617"/>
                      <a:pt x="72484" y="34617"/>
                    </a:cubicBezTo>
                    <a:cubicBezTo>
                      <a:pt x="74391" y="34617"/>
                      <a:pt x="76244" y="35395"/>
                      <a:pt x="77588" y="36811"/>
                    </a:cubicBezTo>
                    <a:cubicBezTo>
                      <a:pt x="75545" y="36811"/>
                      <a:pt x="73618" y="37823"/>
                      <a:pt x="72364" y="39338"/>
                    </a:cubicBezTo>
                    <a:cubicBezTo>
                      <a:pt x="72712" y="35639"/>
                      <a:pt x="69416" y="32366"/>
                      <a:pt x="65722" y="32366"/>
                    </a:cubicBezTo>
                    <a:cubicBezTo>
                      <a:pt x="65702" y="32366"/>
                      <a:pt x="65682" y="32366"/>
                      <a:pt x="65662" y="32366"/>
                    </a:cubicBezTo>
                    <a:cubicBezTo>
                      <a:pt x="65642" y="32366"/>
                      <a:pt x="65622" y="32366"/>
                      <a:pt x="65602" y="32366"/>
                    </a:cubicBezTo>
                    <a:cubicBezTo>
                      <a:pt x="63733" y="32366"/>
                      <a:pt x="61974" y="33196"/>
                      <a:pt x="60724" y="34499"/>
                    </a:cubicBezTo>
                    <a:cubicBezTo>
                      <a:pt x="60814" y="32913"/>
                      <a:pt x="60231" y="31407"/>
                      <a:pt x="59237" y="30225"/>
                    </a:cubicBezTo>
                    <a:cubicBezTo>
                      <a:pt x="59663" y="30146"/>
                      <a:pt x="60090" y="30107"/>
                      <a:pt x="60515" y="30107"/>
                    </a:cubicBezTo>
                    <a:cubicBezTo>
                      <a:pt x="62451" y="30107"/>
                      <a:pt x="64326" y="30910"/>
                      <a:pt x="65671" y="32357"/>
                    </a:cubicBezTo>
                    <a:cubicBezTo>
                      <a:pt x="67011" y="30902"/>
                      <a:pt x="68881" y="30100"/>
                      <a:pt x="70812" y="30100"/>
                    </a:cubicBezTo>
                    <a:close/>
                    <a:moveTo>
                      <a:pt x="35613" y="34818"/>
                    </a:moveTo>
                    <a:cubicBezTo>
                      <a:pt x="36073" y="34818"/>
                      <a:pt x="36537" y="34863"/>
                      <a:pt x="36997" y="34956"/>
                    </a:cubicBezTo>
                    <a:cubicBezTo>
                      <a:pt x="36011" y="36201"/>
                      <a:pt x="35456" y="37769"/>
                      <a:pt x="35635" y="39418"/>
                    </a:cubicBezTo>
                    <a:cubicBezTo>
                      <a:pt x="34389" y="37958"/>
                      <a:pt x="32508" y="37017"/>
                      <a:pt x="30519" y="37008"/>
                    </a:cubicBezTo>
                    <a:cubicBezTo>
                      <a:pt x="31861" y="35593"/>
                      <a:pt x="33709" y="34818"/>
                      <a:pt x="35613" y="34818"/>
                    </a:cubicBezTo>
                    <a:close/>
                    <a:moveTo>
                      <a:pt x="112816" y="32662"/>
                    </a:moveTo>
                    <a:cubicBezTo>
                      <a:pt x="115993" y="32662"/>
                      <a:pt x="119169" y="34741"/>
                      <a:pt x="119209" y="38898"/>
                    </a:cubicBezTo>
                    <a:cubicBezTo>
                      <a:pt x="118736" y="38797"/>
                      <a:pt x="118259" y="38747"/>
                      <a:pt x="117785" y="38747"/>
                    </a:cubicBezTo>
                    <a:cubicBezTo>
                      <a:pt x="115926" y="38747"/>
                      <a:pt x="114120" y="39513"/>
                      <a:pt x="112821" y="40906"/>
                    </a:cubicBezTo>
                    <a:cubicBezTo>
                      <a:pt x="111539" y="39526"/>
                      <a:pt x="109747" y="38746"/>
                      <a:pt x="107865" y="38746"/>
                    </a:cubicBezTo>
                    <a:cubicBezTo>
                      <a:pt x="107382" y="38746"/>
                      <a:pt x="106898" y="38800"/>
                      <a:pt x="106423" y="38898"/>
                    </a:cubicBezTo>
                    <a:cubicBezTo>
                      <a:pt x="106463" y="34741"/>
                      <a:pt x="109640" y="32662"/>
                      <a:pt x="112816" y="32662"/>
                    </a:cubicBezTo>
                    <a:close/>
                    <a:moveTo>
                      <a:pt x="136134" y="32665"/>
                    </a:moveTo>
                    <a:cubicBezTo>
                      <a:pt x="139310" y="32665"/>
                      <a:pt x="142484" y="34742"/>
                      <a:pt x="142525" y="38898"/>
                    </a:cubicBezTo>
                    <a:cubicBezTo>
                      <a:pt x="142050" y="38797"/>
                      <a:pt x="141571" y="38747"/>
                      <a:pt x="141097" y="38747"/>
                    </a:cubicBezTo>
                    <a:cubicBezTo>
                      <a:pt x="139236" y="38747"/>
                      <a:pt x="137435" y="39513"/>
                      <a:pt x="136136" y="40906"/>
                    </a:cubicBezTo>
                    <a:cubicBezTo>
                      <a:pt x="134854" y="39526"/>
                      <a:pt x="133062" y="38746"/>
                      <a:pt x="131181" y="38746"/>
                    </a:cubicBezTo>
                    <a:cubicBezTo>
                      <a:pt x="130697" y="38746"/>
                      <a:pt x="130213" y="38800"/>
                      <a:pt x="129738" y="38898"/>
                    </a:cubicBezTo>
                    <a:cubicBezTo>
                      <a:pt x="129778" y="34744"/>
                      <a:pt x="132957" y="32665"/>
                      <a:pt x="136134" y="32665"/>
                    </a:cubicBezTo>
                    <a:close/>
                    <a:moveTo>
                      <a:pt x="89291" y="32767"/>
                    </a:moveTo>
                    <a:cubicBezTo>
                      <a:pt x="91871" y="32767"/>
                      <a:pt x="94452" y="34140"/>
                      <a:pt x="95348" y="36891"/>
                    </a:cubicBezTo>
                    <a:lnTo>
                      <a:pt x="95357" y="36882"/>
                    </a:lnTo>
                    <a:lnTo>
                      <a:pt x="95375" y="36882"/>
                    </a:lnTo>
                    <a:cubicBezTo>
                      <a:pt x="95581" y="37545"/>
                      <a:pt x="95688" y="38244"/>
                      <a:pt x="95688" y="38934"/>
                    </a:cubicBezTo>
                    <a:cubicBezTo>
                      <a:pt x="95215" y="38832"/>
                      <a:pt x="94738" y="38783"/>
                      <a:pt x="94264" y="38783"/>
                    </a:cubicBezTo>
                    <a:cubicBezTo>
                      <a:pt x="92405" y="38783"/>
                      <a:pt x="90601" y="39549"/>
                      <a:pt x="89308" y="40941"/>
                    </a:cubicBezTo>
                    <a:cubicBezTo>
                      <a:pt x="88027" y="39562"/>
                      <a:pt x="86235" y="38782"/>
                      <a:pt x="84353" y="38782"/>
                    </a:cubicBezTo>
                    <a:cubicBezTo>
                      <a:pt x="83869" y="38782"/>
                      <a:pt x="83385" y="38836"/>
                      <a:pt x="82910" y="38934"/>
                    </a:cubicBezTo>
                    <a:cubicBezTo>
                      <a:pt x="82910" y="38244"/>
                      <a:pt x="83018" y="37545"/>
                      <a:pt x="83224" y="36882"/>
                    </a:cubicBezTo>
                    <a:lnTo>
                      <a:pt x="83242" y="36882"/>
                    </a:lnTo>
                    <a:cubicBezTo>
                      <a:pt x="84134" y="34140"/>
                      <a:pt x="86712" y="32767"/>
                      <a:pt x="89291" y="32767"/>
                    </a:cubicBezTo>
                    <a:close/>
                    <a:moveTo>
                      <a:pt x="42335" y="32864"/>
                    </a:moveTo>
                    <a:cubicBezTo>
                      <a:pt x="45506" y="32864"/>
                      <a:pt x="48679" y="34938"/>
                      <a:pt x="48726" y="39092"/>
                    </a:cubicBezTo>
                    <a:lnTo>
                      <a:pt x="48726" y="39092"/>
                    </a:lnTo>
                    <a:cubicBezTo>
                      <a:pt x="48257" y="38992"/>
                      <a:pt x="47785" y="38944"/>
                      <a:pt x="47316" y="38944"/>
                    </a:cubicBezTo>
                    <a:cubicBezTo>
                      <a:pt x="45455" y="38944"/>
                      <a:pt x="43655" y="39710"/>
                      <a:pt x="42355" y="41103"/>
                    </a:cubicBezTo>
                    <a:cubicBezTo>
                      <a:pt x="41074" y="39723"/>
                      <a:pt x="39282" y="38943"/>
                      <a:pt x="37400" y="38943"/>
                    </a:cubicBezTo>
                    <a:cubicBezTo>
                      <a:pt x="36916" y="38943"/>
                      <a:pt x="36432" y="38997"/>
                      <a:pt x="35958" y="39096"/>
                    </a:cubicBezTo>
                    <a:cubicBezTo>
                      <a:pt x="35989" y="34942"/>
                      <a:pt x="39161" y="32864"/>
                      <a:pt x="42335" y="32864"/>
                    </a:cubicBezTo>
                    <a:close/>
                    <a:moveTo>
                      <a:pt x="65669" y="32862"/>
                    </a:moveTo>
                    <a:cubicBezTo>
                      <a:pt x="68844" y="32862"/>
                      <a:pt x="72019" y="34939"/>
                      <a:pt x="72059" y="39096"/>
                    </a:cubicBezTo>
                    <a:cubicBezTo>
                      <a:pt x="71584" y="38994"/>
                      <a:pt x="71106" y="38944"/>
                      <a:pt x="70631" y="38944"/>
                    </a:cubicBezTo>
                    <a:cubicBezTo>
                      <a:pt x="68767" y="38944"/>
                      <a:pt x="66963" y="39710"/>
                      <a:pt x="65671" y="41103"/>
                    </a:cubicBezTo>
                    <a:cubicBezTo>
                      <a:pt x="64391" y="39725"/>
                      <a:pt x="62594" y="38946"/>
                      <a:pt x="60707" y="38943"/>
                    </a:cubicBezTo>
                    <a:lnTo>
                      <a:pt x="60707" y="38943"/>
                    </a:lnTo>
                    <a:cubicBezTo>
                      <a:pt x="60226" y="38944"/>
                      <a:pt x="59745" y="38998"/>
                      <a:pt x="59273" y="39096"/>
                    </a:cubicBezTo>
                    <a:cubicBezTo>
                      <a:pt x="59313" y="34941"/>
                      <a:pt x="62491" y="32862"/>
                      <a:pt x="65669" y="32862"/>
                    </a:cubicBezTo>
                    <a:close/>
                    <a:moveTo>
                      <a:pt x="18802" y="32972"/>
                    </a:moveTo>
                    <a:cubicBezTo>
                      <a:pt x="21383" y="32972"/>
                      <a:pt x="23964" y="34343"/>
                      <a:pt x="24864" y="37088"/>
                    </a:cubicBezTo>
                    <a:lnTo>
                      <a:pt x="24882" y="37088"/>
                    </a:lnTo>
                    <a:cubicBezTo>
                      <a:pt x="25088" y="37760"/>
                      <a:pt x="25187" y="38450"/>
                      <a:pt x="25196" y="39149"/>
                    </a:cubicBezTo>
                    <a:cubicBezTo>
                      <a:pt x="24715" y="39044"/>
                      <a:pt x="24231" y="38993"/>
                      <a:pt x="23751" y="38993"/>
                    </a:cubicBezTo>
                    <a:cubicBezTo>
                      <a:pt x="21894" y="38993"/>
                      <a:pt x="20096" y="39759"/>
                      <a:pt x="18807" y="41148"/>
                    </a:cubicBezTo>
                    <a:cubicBezTo>
                      <a:pt x="17526" y="39777"/>
                      <a:pt x="15734" y="38988"/>
                      <a:pt x="13852" y="38988"/>
                    </a:cubicBezTo>
                    <a:cubicBezTo>
                      <a:pt x="13368" y="38988"/>
                      <a:pt x="12884" y="39042"/>
                      <a:pt x="12409" y="39149"/>
                    </a:cubicBezTo>
                    <a:cubicBezTo>
                      <a:pt x="12409" y="38450"/>
                      <a:pt x="12517" y="37751"/>
                      <a:pt x="12723" y="37088"/>
                    </a:cubicBezTo>
                    <a:lnTo>
                      <a:pt x="12741" y="37088"/>
                    </a:lnTo>
                    <a:cubicBezTo>
                      <a:pt x="13637" y="34345"/>
                      <a:pt x="16220" y="32972"/>
                      <a:pt x="18802" y="32972"/>
                    </a:cubicBezTo>
                    <a:close/>
                    <a:moveTo>
                      <a:pt x="130981" y="39121"/>
                    </a:moveTo>
                    <a:cubicBezTo>
                      <a:pt x="132916" y="39121"/>
                      <a:pt x="134790" y="39924"/>
                      <a:pt x="136127" y="41372"/>
                    </a:cubicBezTo>
                    <a:cubicBezTo>
                      <a:pt x="136107" y="41371"/>
                      <a:pt x="136087" y="41371"/>
                      <a:pt x="136067" y="41371"/>
                    </a:cubicBezTo>
                    <a:cubicBezTo>
                      <a:pt x="134199" y="41371"/>
                      <a:pt x="132440" y="42201"/>
                      <a:pt x="131190" y="43504"/>
                    </a:cubicBezTo>
                    <a:cubicBezTo>
                      <a:pt x="131225" y="42787"/>
                      <a:pt x="131136" y="42070"/>
                      <a:pt x="130912" y="41389"/>
                    </a:cubicBezTo>
                    <a:lnTo>
                      <a:pt x="130903" y="41389"/>
                    </a:lnTo>
                    <a:lnTo>
                      <a:pt x="130894" y="41354"/>
                    </a:lnTo>
                    <a:cubicBezTo>
                      <a:pt x="130894" y="41345"/>
                      <a:pt x="130894" y="41336"/>
                      <a:pt x="130885" y="41336"/>
                    </a:cubicBezTo>
                    <a:cubicBezTo>
                      <a:pt x="130625" y="40565"/>
                      <a:pt x="130222" y="39857"/>
                      <a:pt x="129702" y="39239"/>
                    </a:cubicBezTo>
                    <a:cubicBezTo>
                      <a:pt x="130128" y="39160"/>
                      <a:pt x="130556" y="39121"/>
                      <a:pt x="130981" y="39121"/>
                    </a:cubicBezTo>
                    <a:close/>
                    <a:moveTo>
                      <a:pt x="117967" y="39121"/>
                    </a:moveTo>
                    <a:cubicBezTo>
                      <a:pt x="118392" y="39121"/>
                      <a:pt x="118820" y="39160"/>
                      <a:pt x="119245" y="39239"/>
                    </a:cubicBezTo>
                    <a:cubicBezTo>
                      <a:pt x="118717" y="39857"/>
                      <a:pt x="118313" y="40565"/>
                      <a:pt x="118054" y="41336"/>
                    </a:cubicBezTo>
                    <a:cubicBezTo>
                      <a:pt x="118054" y="41336"/>
                      <a:pt x="118054" y="41345"/>
                      <a:pt x="118054" y="41354"/>
                    </a:cubicBezTo>
                    <a:cubicBezTo>
                      <a:pt x="118045" y="41354"/>
                      <a:pt x="118036" y="41380"/>
                      <a:pt x="118036" y="41389"/>
                    </a:cubicBezTo>
                    <a:cubicBezTo>
                      <a:pt x="117812" y="42070"/>
                      <a:pt x="117713" y="42787"/>
                      <a:pt x="117749" y="43513"/>
                    </a:cubicBezTo>
                    <a:cubicBezTo>
                      <a:pt x="116508" y="42210"/>
                      <a:pt x="114740" y="41371"/>
                      <a:pt x="112880" y="41371"/>
                    </a:cubicBezTo>
                    <a:cubicBezTo>
                      <a:pt x="112860" y="41371"/>
                      <a:pt x="112840" y="41371"/>
                      <a:pt x="112821" y="41372"/>
                    </a:cubicBezTo>
                    <a:cubicBezTo>
                      <a:pt x="114158" y="39924"/>
                      <a:pt x="116031" y="39121"/>
                      <a:pt x="117967" y="39121"/>
                    </a:cubicBezTo>
                    <a:close/>
                    <a:moveTo>
                      <a:pt x="94420" y="39162"/>
                    </a:moveTo>
                    <a:cubicBezTo>
                      <a:pt x="94850" y="39162"/>
                      <a:pt x="95283" y="39202"/>
                      <a:pt x="95715" y="39284"/>
                    </a:cubicBezTo>
                    <a:cubicBezTo>
                      <a:pt x="94720" y="40467"/>
                      <a:pt x="94138" y="41963"/>
                      <a:pt x="94228" y="43558"/>
                    </a:cubicBezTo>
                    <a:cubicBezTo>
                      <a:pt x="92986" y="42254"/>
                      <a:pt x="91218" y="41416"/>
                      <a:pt x="89350" y="41416"/>
                    </a:cubicBezTo>
                    <a:cubicBezTo>
                      <a:pt x="89330" y="41416"/>
                      <a:pt x="89310" y="41416"/>
                      <a:pt x="89290" y="41416"/>
                    </a:cubicBezTo>
                    <a:cubicBezTo>
                      <a:pt x="89271" y="41416"/>
                      <a:pt x="89251" y="41416"/>
                      <a:pt x="89231" y="41416"/>
                    </a:cubicBezTo>
                    <a:cubicBezTo>
                      <a:pt x="87363" y="41416"/>
                      <a:pt x="85603" y="42254"/>
                      <a:pt x="84353" y="43558"/>
                    </a:cubicBezTo>
                    <a:cubicBezTo>
                      <a:pt x="84443" y="41963"/>
                      <a:pt x="83860" y="40458"/>
                      <a:pt x="82866" y="39284"/>
                    </a:cubicBezTo>
                    <a:cubicBezTo>
                      <a:pt x="83294" y="39204"/>
                      <a:pt x="83725" y="39165"/>
                      <a:pt x="84152" y="39165"/>
                    </a:cubicBezTo>
                    <a:cubicBezTo>
                      <a:pt x="86085" y="39165"/>
                      <a:pt x="87957" y="39962"/>
                      <a:pt x="89299" y="41407"/>
                    </a:cubicBezTo>
                    <a:cubicBezTo>
                      <a:pt x="90633" y="39964"/>
                      <a:pt x="92493" y="39162"/>
                      <a:pt x="94420" y="39162"/>
                    </a:cubicBezTo>
                    <a:close/>
                    <a:moveTo>
                      <a:pt x="47485" y="39327"/>
                    </a:moveTo>
                    <a:cubicBezTo>
                      <a:pt x="47912" y="39327"/>
                      <a:pt x="48343" y="39366"/>
                      <a:pt x="48771" y="39445"/>
                    </a:cubicBezTo>
                    <a:cubicBezTo>
                      <a:pt x="48242" y="40063"/>
                      <a:pt x="47839" y="40771"/>
                      <a:pt x="47579" y="41533"/>
                    </a:cubicBezTo>
                    <a:cubicBezTo>
                      <a:pt x="47579" y="41542"/>
                      <a:pt x="47579" y="41542"/>
                      <a:pt x="47579" y="41551"/>
                    </a:cubicBezTo>
                    <a:lnTo>
                      <a:pt x="47570" y="41596"/>
                    </a:lnTo>
                    <a:lnTo>
                      <a:pt x="47561" y="41587"/>
                    </a:lnTo>
                    <a:cubicBezTo>
                      <a:pt x="47337" y="42277"/>
                      <a:pt x="47239" y="42993"/>
                      <a:pt x="47275" y="43710"/>
                    </a:cubicBezTo>
                    <a:cubicBezTo>
                      <a:pt x="46027" y="42400"/>
                      <a:pt x="44256" y="41569"/>
                      <a:pt x="42377" y="41569"/>
                    </a:cubicBezTo>
                    <a:cubicBezTo>
                      <a:pt x="42366" y="41569"/>
                      <a:pt x="42356" y="41569"/>
                      <a:pt x="42346" y="41569"/>
                    </a:cubicBezTo>
                    <a:cubicBezTo>
                      <a:pt x="43682" y="40123"/>
                      <a:pt x="45552" y="39327"/>
                      <a:pt x="47485" y="39327"/>
                    </a:cubicBezTo>
                    <a:close/>
                    <a:moveTo>
                      <a:pt x="60514" y="39327"/>
                    </a:moveTo>
                    <a:cubicBezTo>
                      <a:pt x="62447" y="39327"/>
                      <a:pt x="64317" y="40123"/>
                      <a:pt x="65653" y="41569"/>
                    </a:cubicBezTo>
                    <a:cubicBezTo>
                      <a:pt x="65633" y="41568"/>
                      <a:pt x="65613" y="41568"/>
                      <a:pt x="65593" y="41568"/>
                    </a:cubicBezTo>
                    <a:cubicBezTo>
                      <a:pt x="63725" y="41568"/>
                      <a:pt x="61966" y="42407"/>
                      <a:pt x="60715" y="43710"/>
                    </a:cubicBezTo>
                    <a:cubicBezTo>
                      <a:pt x="60751" y="42993"/>
                      <a:pt x="60662" y="42277"/>
                      <a:pt x="60438" y="41587"/>
                    </a:cubicBezTo>
                    <a:cubicBezTo>
                      <a:pt x="60438" y="41578"/>
                      <a:pt x="60429" y="41569"/>
                      <a:pt x="60420" y="41560"/>
                    </a:cubicBezTo>
                    <a:cubicBezTo>
                      <a:pt x="60420" y="41551"/>
                      <a:pt x="60420" y="41542"/>
                      <a:pt x="60411" y="41533"/>
                    </a:cubicBezTo>
                    <a:cubicBezTo>
                      <a:pt x="60151" y="40771"/>
                      <a:pt x="59748" y="40054"/>
                      <a:pt x="59228" y="39445"/>
                    </a:cubicBezTo>
                    <a:cubicBezTo>
                      <a:pt x="59656" y="39366"/>
                      <a:pt x="60087" y="39327"/>
                      <a:pt x="60514" y="39327"/>
                    </a:cubicBezTo>
                    <a:close/>
                    <a:moveTo>
                      <a:pt x="13656" y="39363"/>
                    </a:moveTo>
                    <a:cubicBezTo>
                      <a:pt x="15596" y="39363"/>
                      <a:pt x="17470" y="40166"/>
                      <a:pt x="18807" y="41613"/>
                    </a:cubicBezTo>
                    <a:cubicBezTo>
                      <a:pt x="18787" y="41613"/>
                      <a:pt x="18768" y="41613"/>
                      <a:pt x="18748" y="41613"/>
                    </a:cubicBezTo>
                    <a:cubicBezTo>
                      <a:pt x="16879" y="41613"/>
                      <a:pt x="15111" y="42452"/>
                      <a:pt x="13870" y="43755"/>
                    </a:cubicBezTo>
                    <a:cubicBezTo>
                      <a:pt x="13951" y="42169"/>
                      <a:pt x="13368" y="40664"/>
                      <a:pt x="12382" y="39490"/>
                    </a:cubicBezTo>
                    <a:lnTo>
                      <a:pt x="12374" y="39481"/>
                    </a:lnTo>
                    <a:cubicBezTo>
                      <a:pt x="12801" y="39402"/>
                      <a:pt x="13230" y="39363"/>
                      <a:pt x="13656" y="39363"/>
                    </a:cubicBezTo>
                    <a:close/>
                    <a:moveTo>
                      <a:pt x="23953" y="39363"/>
                    </a:moveTo>
                    <a:cubicBezTo>
                      <a:pt x="24378" y="39363"/>
                      <a:pt x="24806" y="39402"/>
                      <a:pt x="25232" y="39481"/>
                    </a:cubicBezTo>
                    <a:cubicBezTo>
                      <a:pt x="24237" y="40664"/>
                      <a:pt x="23655" y="42160"/>
                      <a:pt x="23744" y="43755"/>
                    </a:cubicBezTo>
                    <a:cubicBezTo>
                      <a:pt x="22494" y="42452"/>
                      <a:pt x="20726" y="41613"/>
                      <a:pt x="18866" y="41613"/>
                    </a:cubicBezTo>
                    <a:cubicBezTo>
                      <a:pt x="18846" y="41613"/>
                      <a:pt x="18827" y="41613"/>
                      <a:pt x="18807" y="41613"/>
                    </a:cubicBezTo>
                    <a:cubicBezTo>
                      <a:pt x="20144" y="40166"/>
                      <a:pt x="22018" y="39363"/>
                      <a:pt x="23953" y="39363"/>
                    </a:cubicBezTo>
                    <a:close/>
                    <a:moveTo>
                      <a:pt x="107671" y="39122"/>
                    </a:moveTo>
                    <a:cubicBezTo>
                      <a:pt x="109602" y="39122"/>
                      <a:pt x="111474" y="39919"/>
                      <a:pt x="112821" y="41372"/>
                    </a:cubicBezTo>
                    <a:cubicBezTo>
                      <a:pt x="112802" y="41371"/>
                      <a:pt x="112783" y="41371"/>
                      <a:pt x="112765" y="41371"/>
                    </a:cubicBezTo>
                    <a:cubicBezTo>
                      <a:pt x="110778" y="41371"/>
                      <a:pt x="108902" y="42317"/>
                      <a:pt x="107650" y="43764"/>
                    </a:cubicBezTo>
                    <a:lnTo>
                      <a:pt x="107650" y="43764"/>
                    </a:lnTo>
                    <a:cubicBezTo>
                      <a:pt x="107803" y="42097"/>
                      <a:pt x="107211" y="40511"/>
                      <a:pt x="106172" y="39284"/>
                    </a:cubicBezTo>
                    <a:cubicBezTo>
                      <a:pt x="106670" y="39175"/>
                      <a:pt x="107172" y="39122"/>
                      <a:pt x="107671" y="39122"/>
                    </a:cubicBezTo>
                    <a:close/>
                    <a:moveTo>
                      <a:pt x="37180" y="39320"/>
                    </a:moveTo>
                    <a:cubicBezTo>
                      <a:pt x="39113" y="39320"/>
                      <a:pt x="40988" y="40121"/>
                      <a:pt x="42328" y="41569"/>
                    </a:cubicBezTo>
                    <a:cubicBezTo>
                      <a:pt x="42310" y="41568"/>
                      <a:pt x="42291" y="41568"/>
                      <a:pt x="42273" y="41568"/>
                    </a:cubicBezTo>
                    <a:cubicBezTo>
                      <a:pt x="40286" y="41568"/>
                      <a:pt x="38419" y="42514"/>
                      <a:pt x="37167" y="43961"/>
                    </a:cubicBezTo>
                    <a:cubicBezTo>
                      <a:pt x="37320" y="42294"/>
                      <a:pt x="36728" y="40708"/>
                      <a:pt x="35689" y="39481"/>
                    </a:cubicBezTo>
                    <a:cubicBezTo>
                      <a:pt x="36184" y="39373"/>
                      <a:pt x="36684" y="39320"/>
                      <a:pt x="37180" y="39320"/>
                    </a:cubicBezTo>
                    <a:close/>
                    <a:moveTo>
                      <a:pt x="124483" y="37269"/>
                    </a:moveTo>
                    <a:cubicBezTo>
                      <a:pt x="127057" y="37269"/>
                      <a:pt x="129630" y="38633"/>
                      <a:pt x="130536" y="41363"/>
                    </a:cubicBezTo>
                    <a:cubicBezTo>
                      <a:pt x="130760" y="42053"/>
                      <a:pt x="130867" y="42769"/>
                      <a:pt x="130876" y="43495"/>
                    </a:cubicBezTo>
                    <a:cubicBezTo>
                      <a:pt x="130401" y="43393"/>
                      <a:pt x="129922" y="43343"/>
                      <a:pt x="129447" y="43343"/>
                    </a:cubicBezTo>
                    <a:cubicBezTo>
                      <a:pt x="127584" y="43343"/>
                      <a:pt x="125780" y="44110"/>
                      <a:pt x="124487" y="45502"/>
                    </a:cubicBezTo>
                    <a:cubicBezTo>
                      <a:pt x="123213" y="44130"/>
                      <a:pt x="121434" y="43343"/>
                      <a:pt x="119564" y="43343"/>
                    </a:cubicBezTo>
                    <a:cubicBezTo>
                      <a:pt x="119553" y="43343"/>
                      <a:pt x="119543" y="43343"/>
                      <a:pt x="119532" y="43343"/>
                    </a:cubicBezTo>
                    <a:cubicBezTo>
                      <a:pt x="119048" y="43343"/>
                      <a:pt x="118564" y="43388"/>
                      <a:pt x="118089" y="43495"/>
                    </a:cubicBezTo>
                    <a:cubicBezTo>
                      <a:pt x="118089" y="42769"/>
                      <a:pt x="118206" y="42053"/>
                      <a:pt x="118421" y="41363"/>
                    </a:cubicBezTo>
                    <a:lnTo>
                      <a:pt x="118430" y="41354"/>
                    </a:lnTo>
                    <a:cubicBezTo>
                      <a:pt x="119339" y="38631"/>
                      <a:pt x="121911" y="37269"/>
                      <a:pt x="124483" y="37269"/>
                    </a:cubicBezTo>
                    <a:close/>
                    <a:moveTo>
                      <a:pt x="77631" y="37312"/>
                    </a:moveTo>
                    <a:cubicBezTo>
                      <a:pt x="80804" y="37312"/>
                      <a:pt x="83980" y="39391"/>
                      <a:pt x="84022" y="43547"/>
                    </a:cubicBezTo>
                    <a:lnTo>
                      <a:pt x="84022" y="43547"/>
                    </a:lnTo>
                    <a:cubicBezTo>
                      <a:pt x="83546" y="43443"/>
                      <a:pt x="83066" y="43393"/>
                      <a:pt x="82590" y="43393"/>
                    </a:cubicBezTo>
                    <a:cubicBezTo>
                      <a:pt x="80737" y="43393"/>
                      <a:pt x="78939" y="44159"/>
                      <a:pt x="77651" y="45547"/>
                    </a:cubicBezTo>
                    <a:cubicBezTo>
                      <a:pt x="76369" y="44176"/>
                      <a:pt x="74577" y="43388"/>
                      <a:pt x="72696" y="43388"/>
                    </a:cubicBezTo>
                    <a:cubicBezTo>
                      <a:pt x="72212" y="43388"/>
                      <a:pt x="71728" y="43441"/>
                      <a:pt x="71253" y="43549"/>
                    </a:cubicBezTo>
                    <a:cubicBezTo>
                      <a:pt x="71284" y="39391"/>
                      <a:pt x="74456" y="37312"/>
                      <a:pt x="77631" y="37312"/>
                    </a:cubicBezTo>
                    <a:close/>
                    <a:moveTo>
                      <a:pt x="100946" y="37312"/>
                    </a:moveTo>
                    <a:cubicBezTo>
                      <a:pt x="104119" y="37312"/>
                      <a:pt x="107295" y="39391"/>
                      <a:pt x="107337" y="43547"/>
                    </a:cubicBezTo>
                    <a:lnTo>
                      <a:pt x="107337" y="43547"/>
                    </a:lnTo>
                    <a:cubicBezTo>
                      <a:pt x="106861" y="43443"/>
                      <a:pt x="106381" y="43393"/>
                      <a:pt x="105905" y="43393"/>
                    </a:cubicBezTo>
                    <a:cubicBezTo>
                      <a:pt x="104052" y="43393"/>
                      <a:pt x="102255" y="44159"/>
                      <a:pt x="100966" y="45547"/>
                    </a:cubicBezTo>
                    <a:cubicBezTo>
                      <a:pt x="99685" y="44176"/>
                      <a:pt x="97883" y="43388"/>
                      <a:pt x="96011" y="43388"/>
                    </a:cubicBezTo>
                    <a:cubicBezTo>
                      <a:pt x="95527" y="43388"/>
                      <a:pt x="95043" y="43441"/>
                      <a:pt x="94568" y="43549"/>
                    </a:cubicBezTo>
                    <a:cubicBezTo>
                      <a:pt x="94599" y="39391"/>
                      <a:pt x="97771" y="37312"/>
                      <a:pt x="100946" y="37312"/>
                    </a:cubicBezTo>
                    <a:close/>
                    <a:moveTo>
                      <a:pt x="54012" y="37467"/>
                    </a:moveTo>
                    <a:cubicBezTo>
                      <a:pt x="56585" y="37467"/>
                      <a:pt x="59156" y="38831"/>
                      <a:pt x="60061" y="41560"/>
                    </a:cubicBezTo>
                    <a:cubicBezTo>
                      <a:pt x="60285" y="42250"/>
                      <a:pt x="60393" y="42975"/>
                      <a:pt x="60393" y="43701"/>
                    </a:cubicBezTo>
                    <a:cubicBezTo>
                      <a:pt x="59914" y="43596"/>
                      <a:pt x="59431" y="43545"/>
                      <a:pt x="58952" y="43545"/>
                    </a:cubicBezTo>
                    <a:cubicBezTo>
                      <a:pt x="57099" y="43545"/>
                      <a:pt x="55302" y="44311"/>
                      <a:pt x="54013" y="45699"/>
                    </a:cubicBezTo>
                    <a:cubicBezTo>
                      <a:pt x="52739" y="44336"/>
                      <a:pt x="50960" y="43549"/>
                      <a:pt x="49089" y="43549"/>
                    </a:cubicBezTo>
                    <a:cubicBezTo>
                      <a:pt x="49079" y="43549"/>
                      <a:pt x="49068" y="43549"/>
                      <a:pt x="49058" y="43549"/>
                    </a:cubicBezTo>
                    <a:cubicBezTo>
                      <a:pt x="48574" y="43549"/>
                      <a:pt x="48090" y="43594"/>
                      <a:pt x="47615" y="43701"/>
                    </a:cubicBezTo>
                    <a:cubicBezTo>
                      <a:pt x="47615" y="42975"/>
                      <a:pt x="47723" y="42250"/>
                      <a:pt x="47938" y="41560"/>
                    </a:cubicBezTo>
                    <a:lnTo>
                      <a:pt x="47956" y="41560"/>
                    </a:lnTo>
                    <a:cubicBezTo>
                      <a:pt x="48865" y="38831"/>
                      <a:pt x="51439" y="37467"/>
                      <a:pt x="54012" y="37467"/>
                    </a:cubicBezTo>
                    <a:close/>
                    <a:moveTo>
                      <a:pt x="7148" y="37513"/>
                    </a:moveTo>
                    <a:cubicBezTo>
                      <a:pt x="10323" y="37513"/>
                      <a:pt x="13498" y="39590"/>
                      <a:pt x="13538" y="43746"/>
                    </a:cubicBezTo>
                    <a:cubicBezTo>
                      <a:pt x="13065" y="43644"/>
                      <a:pt x="12588" y="43594"/>
                      <a:pt x="12114" y="43594"/>
                    </a:cubicBezTo>
                    <a:cubicBezTo>
                      <a:pt x="10255" y="43594"/>
                      <a:pt x="8449" y="44361"/>
                      <a:pt x="7150" y="45753"/>
                    </a:cubicBezTo>
                    <a:cubicBezTo>
                      <a:pt x="5868" y="44373"/>
                      <a:pt x="4076" y="43594"/>
                      <a:pt x="2194" y="43594"/>
                    </a:cubicBezTo>
                    <a:cubicBezTo>
                      <a:pt x="1711" y="43594"/>
                      <a:pt x="1227" y="43647"/>
                      <a:pt x="752" y="43746"/>
                    </a:cubicBezTo>
                    <a:cubicBezTo>
                      <a:pt x="792" y="39592"/>
                      <a:pt x="3970" y="37513"/>
                      <a:pt x="7148" y="37513"/>
                    </a:cubicBezTo>
                    <a:close/>
                    <a:moveTo>
                      <a:pt x="30465" y="37513"/>
                    </a:moveTo>
                    <a:cubicBezTo>
                      <a:pt x="33638" y="37513"/>
                      <a:pt x="36811" y="39588"/>
                      <a:pt x="36854" y="43742"/>
                    </a:cubicBezTo>
                    <a:lnTo>
                      <a:pt x="36854" y="43742"/>
                    </a:lnTo>
                    <a:cubicBezTo>
                      <a:pt x="36384" y="43643"/>
                      <a:pt x="35912" y="43594"/>
                      <a:pt x="35443" y="43594"/>
                    </a:cubicBezTo>
                    <a:cubicBezTo>
                      <a:pt x="33580" y="43594"/>
                      <a:pt x="31775" y="44361"/>
                      <a:pt x="30483" y="45753"/>
                    </a:cubicBezTo>
                    <a:cubicBezTo>
                      <a:pt x="29201" y="44373"/>
                      <a:pt x="27409" y="43594"/>
                      <a:pt x="25528" y="43594"/>
                    </a:cubicBezTo>
                    <a:cubicBezTo>
                      <a:pt x="25044" y="43594"/>
                      <a:pt x="24560" y="43647"/>
                      <a:pt x="24085" y="43746"/>
                    </a:cubicBezTo>
                    <a:cubicBezTo>
                      <a:pt x="24116" y="39592"/>
                      <a:pt x="27290" y="37513"/>
                      <a:pt x="30465" y="37513"/>
                    </a:cubicBezTo>
                    <a:close/>
                    <a:moveTo>
                      <a:pt x="129619" y="43736"/>
                    </a:moveTo>
                    <a:cubicBezTo>
                      <a:pt x="130043" y="43736"/>
                      <a:pt x="130469" y="43775"/>
                      <a:pt x="130894" y="43854"/>
                    </a:cubicBezTo>
                    <a:cubicBezTo>
                      <a:pt x="129908" y="45018"/>
                      <a:pt x="129326" y="46524"/>
                      <a:pt x="129415" y="48110"/>
                    </a:cubicBezTo>
                    <a:lnTo>
                      <a:pt x="129406" y="48128"/>
                    </a:lnTo>
                    <a:cubicBezTo>
                      <a:pt x="128165" y="46824"/>
                      <a:pt x="126397" y="45986"/>
                      <a:pt x="124528" y="45986"/>
                    </a:cubicBezTo>
                    <a:cubicBezTo>
                      <a:pt x="124509" y="45986"/>
                      <a:pt x="124489" y="45986"/>
                      <a:pt x="124469" y="45986"/>
                    </a:cubicBezTo>
                    <a:cubicBezTo>
                      <a:pt x="124450" y="45986"/>
                      <a:pt x="124430" y="45986"/>
                      <a:pt x="124410" y="45986"/>
                    </a:cubicBezTo>
                    <a:cubicBezTo>
                      <a:pt x="122541" y="45986"/>
                      <a:pt x="120782" y="46824"/>
                      <a:pt x="119532" y="48128"/>
                    </a:cubicBezTo>
                    <a:cubicBezTo>
                      <a:pt x="119622" y="46533"/>
                      <a:pt x="119039" y="45036"/>
                      <a:pt x="118045" y="43854"/>
                    </a:cubicBezTo>
                    <a:cubicBezTo>
                      <a:pt x="118471" y="43775"/>
                      <a:pt x="118899" y="43736"/>
                      <a:pt x="119324" y="43736"/>
                    </a:cubicBezTo>
                    <a:cubicBezTo>
                      <a:pt x="121259" y="43736"/>
                      <a:pt x="123134" y="44537"/>
                      <a:pt x="124478" y="45977"/>
                    </a:cubicBezTo>
                    <a:cubicBezTo>
                      <a:pt x="125815" y="44537"/>
                      <a:pt x="127688" y="43736"/>
                      <a:pt x="129619" y="43736"/>
                    </a:cubicBezTo>
                    <a:close/>
                    <a:moveTo>
                      <a:pt x="82779" y="43772"/>
                    </a:moveTo>
                    <a:cubicBezTo>
                      <a:pt x="83204" y="43772"/>
                      <a:pt x="83632" y="43810"/>
                      <a:pt x="84057" y="43889"/>
                    </a:cubicBezTo>
                    <a:cubicBezTo>
                      <a:pt x="83063" y="45072"/>
                      <a:pt x="82480" y="46569"/>
                      <a:pt x="82561" y="48164"/>
                    </a:cubicBezTo>
                    <a:cubicBezTo>
                      <a:pt x="81320" y="46860"/>
                      <a:pt x="79552" y="46022"/>
                      <a:pt x="77683" y="46022"/>
                    </a:cubicBezTo>
                    <a:cubicBezTo>
                      <a:pt x="77666" y="46022"/>
                      <a:pt x="77650" y="46022"/>
                      <a:pt x="77633" y="46022"/>
                    </a:cubicBezTo>
                    <a:lnTo>
                      <a:pt x="77633" y="46022"/>
                    </a:lnTo>
                    <a:cubicBezTo>
                      <a:pt x="78970" y="44574"/>
                      <a:pt x="80844" y="43772"/>
                      <a:pt x="82779" y="43772"/>
                    </a:cubicBezTo>
                    <a:close/>
                    <a:moveTo>
                      <a:pt x="59133" y="43923"/>
                    </a:moveTo>
                    <a:cubicBezTo>
                      <a:pt x="59561" y="43923"/>
                      <a:pt x="59991" y="43962"/>
                      <a:pt x="60420" y="44042"/>
                    </a:cubicBezTo>
                    <a:cubicBezTo>
                      <a:pt x="59425" y="45225"/>
                      <a:pt x="58843" y="46721"/>
                      <a:pt x="58932" y="48316"/>
                    </a:cubicBezTo>
                    <a:lnTo>
                      <a:pt x="58923" y="48316"/>
                    </a:lnTo>
                    <a:cubicBezTo>
                      <a:pt x="57682" y="47012"/>
                      <a:pt x="55914" y="46174"/>
                      <a:pt x="54045" y="46174"/>
                    </a:cubicBezTo>
                    <a:cubicBezTo>
                      <a:pt x="54026" y="46174"/>
                      <a:pt x="54006" y="46174"/>
                      <a:pt x="53986" y="46174"/>
                    </a:cubicBezTo>
                    <a:cubicBezTo>
                      <a:pt x="53966" y="46174"/>
                      <a:pt x="53947" y="46174"/>
                      <a:pt x="53927" y="46174"/>
                    </a:cubicBezTo>
                    <a:cubicBezTo>
                      <a:pt x="52067" y="46174"/>
                      <a:pt x="50299" y="47012"/>
                      <a:pt x="49049" y="48316"/>
                    </a:cubicBezTo>
                    <a:cubicBezTo>
                      <a:pt x="49138" y="46721"/>
                      <a:pt x="48556" y="45225"/>
                      <a:pt x="47561" y="44042"/>
                    </a:cubicBezTo>
                    <a:cubicBezTo>
                      <a:pt x="47990" y="43962"/>
                      <a:pt x="48420" y="43923"/>
                      <a:pt x="48848" y="43923"/>
                    </a:cubicBezTo>
                    <a:cubicBezTo>
                      <a:pt x="50781" y="43923"/>
                      <a:pt x="52652" y="44720"/>
                      <a:pt x="53995" y="46165"/>
                    </a:cubicBezTo>
                    <a:cubicBezTo>
                      <a:pt x="55330" y="44720"/>
                      <a:pt x="57201" y="43923"/>
                      <a:pt x="59133" y="43923"/>
                    </a:cubicBezTo>
                    <a:close/>
                    <a:moveTo>
                      <a:pt x="25310" y="43969"/>
                    </a:moveTo>
                    <a:cubicBezTo>
                      <a:pt x="27245" y="43969"/>
                      <a:pt x="29120" y="44772"/>
                      <a:pt x="30465" y="46219"/>
                    </a:cubicBezTo>
                    <a:lnTo>
                      <a:pt x="30465" y="46219"/>
                    </a:lnTo>
                    <a:cubicBezTo>
                      <a:pt x="30462" y="46219"/>
                      <a:pt x="30459" y="46219"/>
                      <a:pt x="30456" y="46219"/>
                    </a:cubicBezTo>
                    <a:cubicBezTo>
                      <a:pt x="30436" y="46219"/>
                      <a:pt x="30416" y="46219"/>
                      <a:pt x="30397" y="46219"/>
                    </a:cubicBezTo>
                    <a:cubicBezTo>
                      <a:pt x="28528" y="46219"/>
                      <a:pt x="26769" y="47057"/>
                      <a:pt x="25519" y="48361"/>
                    </a:cubicBezTo>
                    <a:cubicBezTo>
                      <a:pt x="25608" y="46775"/>
                      <a:pt x="25026" y="45269"/>
                      <a:pt x="24031" y="44087"/>
                    </a:cubicBezTo>
                    <a:cubicBezTo>
                      <a:pt x="24457" y="44008"/>
                      <a:pt x="24885" y="43969"/>
                      <a:pt x="25310" y="43969"/>
                    </a:cubicBezTo>
                    <a:close/>
                    <a:moveTo>
                      <a:pt x="12296" y="43987"/>
                    </a:moveTo>
                    <a:cubicBezTo>
                      <a:pt x="12721" y="43987"/>
                      <a:pt x="13148" y="44025"/>
                      <a:pt x="13574" y="44104"/>
                    </a:cubicBezTo>
                    <a:cubicBezTo>
                      <a:pt x="12580" y="45287"/>
                      <a:pt x="11997" y="46793"/>
                      <a:pt x="12087" y="48379"/>
                    </a:cubicBezTo>
                    <a:cubicBezTo>
                      <a:pt x="10837" y="47075"/>
                      <a:pt x="9069" y="46237"/>
                      <a:pt x="7208" y="46237"/>
                    </a:cubicBezTo>
                    <a:cubicBezTo>
                      <a:pt x="7189" y="46237"/>
                      <a:pt x="7169" y="46237"/>
                      <a:pt x="7150" y="46237"/>
                    </a:cubicBezTo>
                    <a:cubicBezTo>
                      <a:pt x="8487" y="44790"/>
                      <a:pt x="10360" y="43987"/>
                      <a:pt x="12296" y="43987"/>
                    </a:cubicBezTo>
                    <a:close/>
                    <a:moveTo>
                      <a:pt x="106102" y="43761"/>
                    </a:moveTo>
                    <a:cubicBezTo>
                      <a:pt x="106575" y="43761"/>
                      <a:pt x="107052" y="43809"/>
                      <a:pt x="107525" y="43907"/>
                    </a:cubicBezTo>
                    <a:cubicBezTo>
                      <a:pt x="106512" y="45162"/>
                      <a:pt x="105939" y="46757"/>
                      <a:pt x="106127" y="48432"/>
                    </a:cubicBezTo>
                    <a:cubicBezTo>
                      <a:pt x="104866" y="46976"/>
                      <a:pt x="102990" y="46022"/>
                      <a:pt x="101003" y="46022"/>
                    </a:cubicBezTo>
                    <a:cubicBezTo>
                      <a:pt x="100985" y="46022"/>
                      <a:pt x="100966" y="46022"/>
                      <a:pt x="100948" y="46022"/>
                    </a:cubicBezTo>
                    <a:cubicBezTo>
                      <a:pt x="100928" y="46022"/>
                      <a:pt x="100908" y="46022"/>
                      <a:pt x="100889" y="46022"/>
                    </a:cubicBezTo>
                    <a:cubicBezTo>
                      <a:pt x="99020" y="46022"/>
                      <a:pt x="97252" y="46860"/>
                      <a:pt x="96011" y="48164"/>
                    </a:cubicBezTo>
                    <a:cubicBezTo>
                      <a:pt x="96091" y="46569"/>
                      <a:pt x="95509" y="45072"/>
                      <a:pt x="94523" y="43889"/>
                    </a:cubicBezTo>
                    <a:cubicBezTo>
                      <a:pt x="94952" y="43810"/>
                      <a:pt x="95382" y="43771"/>
                      <a:pt x="95809" y="43771"/>
                    </a:cubicBezTo>
                    <a:cubicBezTo>
                      <a:pt x="97740" y="43771"/>
                      <a:pt x="99605" y="44568"/>
                      <a:pt x="100948" y="46013"/>
                    </a:cubicBezTo>
                    <a:cubicBezTo>
                      <a:pt x="102294" y="44566"/>
                      <a:pt x="104168" y="43761"/>
                      <a:pt x="106102" y="43761"/>
                    </a:cubicBezTo>
                    <a:close/>
                    <a:moveTo>
                      <a:pt x="70796" y="39320"/>
                    </a:moveTo>
                    <a:cubicBezTo>
                      <a:pt x="71278" y="39320"/>
                      <a:pt x="71764" y="39370"/>
                      <a:pt x="72248" y="39472"/>
                    </a:cubicBezTo>
                    <a:cubicBezTo>
                      <a:pt x="71271" y="40717"/>
                      <a:pt x="70742" y="42286"/>
                      <a:pt x="70939" y="43934"/>
                    </a:cubicBezTo>
                    <a:cubicBezTo>
                      <a:pt x="71449" y="43820"/>
                      <a:pt x="71962" y="43765"/>
                      <a:pt x="72472" y="43765"/>
                    </a:cubicBezTo>
                    <a:cubicBezTo>
                      <a:pt x="74409" y="43765"/>
                      <a:pt x="76285" y="44568"/>
                      <a:pt x="77633" y="46022"/>
                    </a:cubicBezTo>
                    <a:lnTo>
                      <a:pt x="77633" y="46022"/>
                    </a:lnTo>
                    <a:cubicBezTo>
                      <a:pt x="77630" y="46022"/>
                      <a:pt x="77627" y="46022"/>
                      <a:pt x="77624" y="46022"/>
                    </a:cubicBezTo>
                    <a:cubicBezTo>
                      <a:pt x="77606" y="46022"/>
                      <a:pt x="77588" y="46022"/>
                      <a:pt x="77570" y="46022"/>
                    </a:cubicBezTo>
                    <a:cubicBezTo>
                      <a:pt x="75529" y="46022"/>
                      <a:pt x="73598" y="47030"/>
                      <a:pt x="72346" y="48558"/>
                    </a:cubicBezTo>
                    <a:cubicBezTo>
                      <a:pt x="72703" y="44845"/>
                      <a:pt x="69407" y="41568"/>
                      <a:pt x="65698" y="41568"/>
                    </a:cubicBezTo>
                    <a:cubicBezTo>
                      <a:pt x="65683" y="41568"/>
                      <a:pt x="65668" y="41569"/>
                      <a:pt x="65653" y="41569"/>
                    </a:cubicBezTo>
                    <a:cubicBezTo>
                      <a:pt x="66994" y="40120"/>
                      <a:pt x="68863" y="39320"/>
                      <a:pt x="70796" y="39320"/>
                    </a:cubicBezTo>
                    <a:close/>
                    <a:moveTo>
                      <a:pt x="35611" y="43966"/>
                    </a:moveTo>
                    <a:cubicBezTo>
                      <a:pt x="36087" y="43966"/>
                      <a:pt x="36566" y="44014"/>
                      <a:pt x="37042" y="44113"/>
                    </a:cubicBezTo>
                    <a:cubicBezTo>
                      <a:pt x="36020" y="45359"/>
                      <a:pt x="35456" y="46954"/>
                      <a:pt x="35635" y="48621"/>
                    </a:cubicBezTo>
                    <a:cubicBezTo>
                      <a:pt x="34383" y="47165"/>
                      <a:pt x="32507" y="46219"/>
                      <a:pt x="30512" y="46219"/>
                    </a:cubicBezTo>
                    <a:cubicBezTo>
                      <a:pt x="30496" y="46219"/>
                      <a:pt x="30481" y="46219"/>
                      <a:pt x="30465" y="46219"/>
                    </a:cubicBezTo>
                    <a:lnTo>
                      <a:pt x="30465" y="46219"/>
                    </a:lnTo>
                    <a:cubicBezTo>
                      <a:pt x="31802" y="44766"/>
                      <a:pt x="33677" y="43966"/>
                      <a:pt x="35611" y="43966"/>
                    </a:cubicBezTo>
                    <a:close/>
                    <a:moveTo>
                      <a:pt x="112828" y="41868"/>
                    </a:moveTo>
                    <a:cubicBezTo>
                      <a:pt x="116003" y="41868"/>
                      <a:pt x="119178" y="43944"/>
                      <a:pt x="119218" y="48101"/>
                    </a:cubicBezTo>
                    <a:cubicBezTo>
                      <a:pt x="118743" y="47999"/>
                      <a:pt x="118265" y="47949"/>
                      <a:pt x="117790" y="47949"/>
                    </a:cubicBezTo>
                    <a:cubicBezTo>
                      <a:pt x="115928" y="47949"/>
                      <a:pt x="114124" y="48714"/>
                      <a:pt x="112825" y="50103"/>
                    </a:cubicBezTo>
                    <a:lnTo>
                      <a:pt x="112825" y="50103"/>
                    </a:lnTo>
                    <a:cubicBezTo>
                      <a:pt x="111544" y="48726"/>
                      <a:pt x="109754" y="47949"/>
                      <a:pt x="107883" y="47949"/>
                    </a:cubicBezTo>
                    <a:cubicBezTo>
                      <a:pt x="107391" y="47949"/>
                      <a:pt x="106907" y="48002"/>
                      <a:pt x="106432" y="48101"/>
                    </a:cubicBezTo>
                    <a:cubicBezTo>
                      <a:pt x="106472" y="43947"/>
                      <a:pt x="109650" y="41868"/>
                      <a:pt x="112828" y="41868"/>
                    </a:cubicBezTo>
                    <a:close/>
                    <a:moveTo>
                      <a:pt x="136139" y="41870"/>
                    </a:moveTo>
                    <a:cubicBezTo>
                      <a:pt x="139313" y="41870"/>
                      <a:pt x="142484" y="43947"/>
                      <a:pt x="142525" y="48101"/>
                    </a:cubicBezTo>
                    <a:lnTo>
                      <a:pt x="142525" y="48119"/>
                    </a:lnTo>
                    <a:cubicBezTo>
                      <a:pt x="142050" y="48017"/>
                      <a:pt x="141571" y="47967"/>
                      <a:pt x="141097" y="47967"/>
                    </a:cubicBezTo>
                    <a:cubicBezTo>
                      <a:pt x="139236" y="47967"/>
                      <a:pt x="137435" y="48734"/>
                      <a:pt x="136136" y="50126"/>
                    </a:cubicBezTo>
                    <a:cubicBezTo>
                      <a:pt x="134854" y="48746"/>
                      <a:pt x="133062" y="47966"/>
                      <a:pt x="131181" y="47966"/>
                    </a:cubicBezTo>
                    <a:cubicBezTo>
                      <a:pt x="130697" y="47966"/>
                      <a:pt x="130213" y="48020"/>
                      <a:pt x="129738" y="48119"/>
                    </a:cubicBezTo>
                    <a:cubicBezTo>
                      <a:pt x="129778" y="43953"/>
                      <a:pt x="132960" y="41870"/>
                      <a:pt x="136139" y="41870"/>
                    </a:cubicBezTo>
                    <a:close/>
                    <a:moveTo>
                      <a:pt x="89297" y="41915"/>
                    </a:moveTo>
                    <a:cubicBezTo>
                      <a:pt x="92473" y="41915"/>
                      <a:pt x="95648" y="43994"/>
                      <a:pt x="95688" y="48155"/>
                    </a:cubicBezTo>
                    <a:cubicBezTo>
                      <a:pt x="95208" y="48050"/>
                      <a:pt x="94724" y="47999"/>
                      <a:pt x="94244" y="47999"/>
                    </a:cubicBezTo>
                    <a:cubicBezTo>
                      <a:pt x="92390" y="47999"/>
                      <a:pt x="90594" y="48763"/>
                      <a:pt x="89299" y="50152"/>
                    </a:cubicBezTo>
                    <a:lnTo>
                      <a:pt x="89299" y="50152"/>
                    </a:lnTo>
                    <a:cubicBezTo>
                      <a:pt x="88018" y="48782"/>
                      <a:pt x="86226" y="47993"/>
                      <a:pt x="84344" y="47993"/>
                    </a:cubicBezTo>
                    <a:cubicBezTo>
                      <a:pt x="83860" y="47993"/>
                      <a:pt x="83376" y="48047"/>
                      <a:pt x="82902" y="48155"/>
                    </a:cubicBezTo>
                    <a:cubicBezTo>
                      <a:pt x="82942" y="43996"/>
                      <a:pt x="86120" y="41915"/>
                      <a:pt x="89297" y="41915"/>
                    </a:cubicBezTo>
                    <a:close/>
                    <a:moveTo>
                      <a:pt x="42333" y="42069"/>
                    </a:moveTo>
                    <a:cubicBezTo>
                      <a:pt x="45505" y="42069"/>
                      <a:pt x="48680" y="44145"/>
                      <a:pt x="48726" y="48296"/>
                    </a:cubicBezTo>
                    <a:lnTo>
                      <a:pt x="48726" y="48296"/>
                    </a:lnTo>
                    <a:cubicBezTo>
                      <a:pt x="48256" y="48195"/>
                      <a:pt x="47782" y="48146"/>
                      <a:pt x="47311" y="48146"/>
                    </a:cubicBezTo>
                    <a:cubicBezTo>
                      <a:pt x="45452" y="48146"/>
                      <a:pt x="43648" y="48913"/>
                      <a:pt x="42355" y="50305"/>
                    </a:cubicBezTo>
                    <a:cubicBezTo>
                      <a:pt x="41074" y="48925"/>
                      <a:pt x="39282" y="48146"/>
                      <a:pt x="37400" y="48146"/>
                    </a:cubicBezTo>
                    <a:cubicBezTo>
                      <a:pt x="36916" y="48146"/>
                      <a:pt x="36432" y="48199"/>
                      <a:pt x="35958" y="48298"/>
                    </a:cubicBezTo>
                    <a:cubicBezTo>
                      <a:pt x="35989" y="44146"/>
                      <a:pt x="39159" y="42069"/>
                      <a:pt x="42333" y="42069"/>
                    </a:cubicBezTo>
                    <a:close/>
                    <a:moveTo>
                      <a:pt x="65648" y="42069"/>
                    </a:moveTo>
                    <a:cubicBezTo>
                      <a:pt x="68820" y="42069"/>
                      <a:pt x="71995" y="44144"/>
                      <a:pt x="72041" y="48294"/>
                    </a:cubicBezTo>
                    <a:lnTo>
                      <a:pt x="72041" y="48294"/>
                    </a:lnTo>
                    <a:cubicBezTo>
                      <a:pt x="71572" y="48195"/>
                      <a:pt x="71100" y="48146"/>
                      <a:pt x="70631" y="48146"/>
                    </a:cubicBezTo>
                    <a:cubicBezTo>
                      <a:pt x="68767" y="48146"/>
                      <a:pt x="66963" y="48913"/>
                      <a:pt x="65671" y="50305"/>
                    </a:cubicBezTo>
                    <a:cubicBezTo>
                      <a:pt x="64389" y="48925"/>
                      <a:pt x="62597" y="48146"/>
                      <a:pt x="60715" y="48146"/>
                    </a:cubicBezTo>
                    <a:cubicBezTo>
                      <a:pt x="60231" y="48146"/>
                      <a:pt x="59748" y="48199"/>
                      <a:pt x="59273" y="48298"/>
                    </a:cubicBezTo>
                    <a:cubicBezTo>
                      <a:pt x="59304" y="44146"/>
                      <a:pt x="62474" y="42069"/>
                      <a:pt x="65648" y="42069"/>
                    </a:cubicBezTo>
                    <a:close/>
                    <a:moveTo>
                      <a:pt x="18806" y="42115"/>
                    </a:moveTo>
                    <a:cubicBezTo>
                      <a:pt x="21981" y="42115"/>
                      <a:pt x="25156" y="44194"/>
                      <a:pt x="25196" y="48352"/>
                    </a:cubicBezTo>
                    <a:cubicBezTo>
                      <a:pt x="24718" y="48247"/>
                      <a:pt x="24235" y="48196"/>
                      <a:pt x="23756" y="48196"/>
                    </a:cubicBezTo>
                    <a:cubicBezTo>
                      <a:pt x="21903" y="48196"/>
                      <a:pt x="20103" y="48963"/>
                      <a:pt x="18807" y="50359"/>
                    </a:cubicBezTo>
                    <a:cubicBezTo>
                      <a:pt x="17526" y="48979"/>
                      <a:pt x="15734" y="48199"/>
                      <a:pt x="13852" y="48199"/>
                    </a:cubicBezTo>
                    <a:cubicBezTo>
                      <a:pt x="13368" y="48199"/>
                      <a:pt x="12884" y="48244"/>
                      <a:pt x="12409" y="48352"/>
                    </a:cubicBezTo>
                    <a:cubicBezTo>
                      <a:pt x="12454" y="44194"/>
                      <a:pt x="15631" y="42115"/>
                      <a:pt x="18806" y="42115"/>
                    </a:cubicBezTo>
                    <a:close/>
                    <a:moveTo>
                      <a:pt x="117952" y="48332"/>
                    </a:moveTo>
                    <a:cubicBezTo>
                      <a:pt x="118378" y="48332"/>
                      <a:pt x="118808" y="48371"/>
                      <a:pt x="119236" y="48450"/>
                    </a:cubicBezTo>
                    <a:cubicBezTo>
                      <a:pt x="118251" y="49624"/>
                      <a:pt x="117668" y="51130"/>
                      <a:pt x="117758" y="52724"/>
                    </a:cubicBezTo>
                    <a:lnTo>
                      <a:pt x="117749" y="52724"/>
                    </a:lnTo>
                    <a:cubicBezTo>
                      <a:pt x="116508" y="51412"/>
                      <a:pt x="114740" y="50583"/>
                      <a:pt x="112871" y="50583"/>
                    </a:cubicBezTo>
                    <a:cubicBezTo>
                      <a:pt x="112855" y="50583"/>
                      <a:pt x="112838" y="50583"/>
                      <a:pt x="112821" y="50583"/>
                    </a:cubicBezTo>
                    <a:lnTo>
                      <a:pt x="112821" y="50583"/>
                    </a:lnTo>
                    <a:cubicBezTo>
                      <a:pt x="114156" y="49130"/>
                      <a:pt x="116021" y="48332"/>
                      <a:pt x="117952" y="48332"/>
                    </a:cubicBezTo>
                    <a:close/>
                    <a:moveTo>
                      <a:pt x="94437" y="48377"/>
                    </a:moveTo>
                    <a:cubicBezTo>
                      <a:pt x="94862" y="48377"/>
                      <a:pt x="95289" y="48416"/>
                      <a:pt x="95715" y="48495"/>
                    </a:cubicBezTo>
                    <a:cubicBezTo>
                      <a:pt x="94722" y="49676"/>
                      <a:pt x="94140" y="51168"/>
                      <a:pt x="94227" y="52760"/>
                    </a:cubicBezTo>
                    <a:lnTo>
                      <a:pt x="94227" y="52760"/>
                    </a:lnTo>
                    <a:cubicBezTo>
                      <a:pt x="92986" y="51457"/>
                      <a:pt x="91219" y="50627"/>
                      <a:pt x="89350" y="50627"/>
                    </a:cubicBezTo>
                    <a:cubicBezTo>
                      <a:pt x="89333" y="50627"/>
                      <a:pt x="89316" y="50628"/>
                      <a:pt x="89299" y="50628"/>
                    </a:cubicBezTo>
                    <a:lnTo>
                      <a:pt x="89299" y="50628"/>
                    </a:lnTo>
                    <a:cubicBezTo>
                      <a:pt x="90637" y="49180"/>
                      <a:pt x="92504" y="48377"/>
                      <a:pt x="94437" y="48377"/>
                    </a:cubicBezTo>
                    <a:close/>
                    <a:moveTo>
                      <a:pt x="84143" y="48369"/>
                    </a:moveTo>
                    <a:cubicBezTo>
                      <a:pt x="86079" y="48369"/>
                      <a:pt x="87954" y="49173"/>
                      <a:pt x="89299" y="50628"/>
                    </a:cubicBezTo>
                    <a:lnTo>
                      <a:pt x="89299" y="50628"/>
                    </a:lnTo>
                    <a:cubicBezTo>
                      <a:pt x="89296" y="50628"/>
                      <a:pt x="89293" y="50628"/>
                      <a:pt x="89290" y="50628"/>
                    </a:cubicBezTo>
                    <a:cubicBezTo>
                      <a:pt x="89270" y="50628"/>
                      <a:pt x="89250" y="50627"/>
                      <a:pt x="89231" y="50627"/>
                    </a:cubicBezTo>
                    <a:cubicBezTo>
                      <a:pt x="87362" y="50627"/>
                      <a:pt x="85603" y="51457"/>
                      <a:pt x="84353" y="52760"/>
                    </a:cubicBezTo>
                    <a:cubicBezTo>
                      <a:pt x="84443" y="51174"/>
                      <a:pt x="83860" y="49669"/>
                      <a:pt x="82866" y="48486"/>
                    </a:cubicBezTo>
                    <a:cubicBezTo>
                      <a:pt x="83291" y="48407"/>
                      <a:pt x="83719" y="48369"/>
                      <a:pt x="84143" y="48369"/>
                    </a:cubicBezTo>
                    <a:close/>
                    <a:moveTo>
                      <a:pt x="47484" y="48526"/>
                    </a:moveTo>
                    <a:cubicBezTo>
                      <a:pt x="47914" y="48526"/>
                      <a:pt x="48348" y="48566"/>
                      <a:pt x="48780" y="48647"/>
                    </a:cubicBezTo>
                    <a:cubicBezTo>
                      <a:pt x="47785" y="49821"/>
                      <a:pt x="47203" y="51327"/>
                      <a:pt x="47284" y="52922"/>
                    </a:cubicBezTo>
                    <a:cubicBezTo>
                      <a:pt x="46042" y="51618"/>
                      <a:pt x="44274" y="50780"/>
                      <a:pt x="42406" y="50780"/>
                    </a:cubicBezTo>
                    <a:cubicBezTo>
                      <a:pt x="42386" y="50780"/>
                      <a:pt x="42366" y="50780"/>
                      <a:pt x="42346" y="50780"/>
                    </a:cubicBezTo>
                    <a:cubicBezTo>
                      <a:pt x="42343" y="50780"/>
                      <a:pt x="42340" y="50780"/>
                      <a:pt x="42338" y="50780"/>
                    </a:cubicBezTo>
                    <a:lnTo>
                      <a:pt x="42338" y="50780"/>
                    </a:lnTo>
                    <a:lnTo>
                      <a:pt x="42355" y="50771"/>
                    </a:lnTo>
                    <a:cubicBezTo>
                      <a:pt x="43689" y="49328"/>
                      <a:pt x="45555" y="48526"/>
                      <a:pt x="47484" y="48526"/>
                    </a:cubicBezTo>
                    <a:close/>
                    <a:moveTo>
                      <a:pt x="107658" y="48326"/>
                    </a:moveTo>
                    <a:cubicBezTo>
                      <a:pt x="109596" y="48326"/>
                      <a:pt x="111472" y="49128"/>
                      <a:pt x="112821" y="50583"/>
                    </a:cubicBezTo>
                    <a:lnTo>
                      <a:pt x="112821" y="50583"/>
                    </a:lnTo>
                    <a:cubicBezTo>
                      <a:pt x="112818" y="50583"/>
                      <a:pt x="112815" y="50583"/>
                      <a:pt x="112812" y="50583"/>
                    </a:cubicBezTo>
                    <a:cubicBezTo>
                      <a:pt x="112793" y="50583"/>
                      <a:pt x="112774" y="50583"/>
                      <a:pt x="112756" y="50583"/>
                    </a:cubicBezTo>
                    <a:cubicBezTo>
                      <a:pt x="110769" y="50583"/>
                      <a:pt x="108902" y="51528"/>
                      <a:pt x="107641" y="52975"/>
                    </a:cubicBezTo>
                    <a:lnTo>
                      <a:pt x="107641" y="52975"/>
                    </a:lnTo>
                    <a:cubicBezTo>
                      <a:pt x="107794" y="51300"/>
                      <a:pt x="107202" y="49723"/>
                      <a:pt x="106163" y="48486"/>
                    </a:cubicBezTo>
                    <a:cubicBezTo>
                      <a:pt x="106660" y="48378"/>
                      <a:pt x="107161" y="48326"/>
                      <a:pt x="107658" y="48326"/>
                    </a:cubicBezTo>
                    <a:close/>
                    <a:moveTo>
                      <a:pt x="23936" y="48579"/>
                    </a:moveTo>
                    <a:cubicBezTo>
                      <a:pt x="24366" y="48579"/>
                      <a:pt x="24800" y="48619"/>
                      <a:pt x="25232" y="48701"/>
                    </a:cubicBezTo>
                    <a:cubicBezTo>
                      <a:pt x="24237" y="49875"/>
                      <a:pt x="23655" y="51380"/>
                      <a:pt x="23744" y="52966"/>
                    </a:cubicBezTo>
                    <a:cubicBezTo>
                      <a:pt x="22494" y="51663"/>
                      <a:pt x="20727" y="50834"/>
                      <a:pt x="18867" y="50834"/>
                    </a:cubicBezTo>
                    <a:cubicBezTo>
                      <a:pt x="18847" y="50834"/>
                      <a:pt x="18827" y="50834"/>
                      <a:pt x="18807" y="50834"/>
                    </a:cubicBezTo>
                    <a:cubicBezTo>
                      <a:pt x="18787" y="50834"/>
                      <a:pt x="18767" y="50834"/>
                      <a:pt x="18747" y="50834"/>
                    </a:cubicBezTo>
                    <a:cubicBezTo>
                      <a:pt x="16879" y="50834"/>
                      <a:pt x="15111" y="51663"/>
                      <a:pt x="13870" y="52975"/>
                    </a:cubicBezTo>
                    <a:cubicBezTo>
                      <a:pt x="13951" y="51380"/>
                      <a:pt x="13368" y="49875"/>
                      <a:pt x="12374" y="48701"/>
                    </a:cubicBezTo>
                    <a:cubicBezTo>
                      <a:pt x="12804" y="48622"/>
                      <a:pt x="13235" y="48583"/>
                      <a:pt x="13663" y="48583"/>
                    </a:cubicBezTo>
                    <a:cubicBezTo>
                      <a:pt x="15599" y="48583"/>
                      <a:pt x="17464" y="49379"/>
                      <a:pt x="18807" y="50825"/>
                    </a:cubicBezTo>
                    <a:cubicBezTo>
                      <a:pt x="20140" y="49382"/>
                      <a:pt x="22007" y="48579"/>
                      <a:pt x="23936" y="48579"/>
                    </a:cubicBezTo>
                    <a:close/>
                    <a:moveTo>
                      <a:pt x="37172" y="48527"/>
                    </a:moveTo>
                    <a:cubicBezTo>
                      <a:pt x="39112" y="48527"/>
                      <a:pt x="40993" y="49328"/>
                      <a:pt x="42337" y="50780"/>
                    </a:cubicBezTo>
                    <a:lnTo>
                      <a:pt x="42337" y="50780"/>
                    </a:lnTo>
                    <a:cubicBezTo>
                      <a:pt x="42322" y="50780"/>
                      <a:pt x="42306" y="50780"/>
                      <a:pt x="42291" y="50780"/>
                    </a:cubicBezTo>
                    <a:cubicBezTo>
                      <a:pt x="40304" y="50780"/>
                      <a:pt x="38437" y="51725"/>
                      <a:pt x="37185" y="53172"/>
                    </a:cubicBezTo>
                    <a:cubicBezTo>
                      <a:pt x="37328" y="51497"/>
                      <a:pt x="36737" y="49920"/>
                      <a:pt x="35698" y="48683"/>
                    </a:cubicBezTo>
                    <a:cubicBezTo>
                      <a:pt x="36188" y="48578"/>
                      <a:pt x="36682" y="48527"/>
                      <a:pt x="37172" y="48527"/>
                    </a:cubicBezTo>
                    <a:close/>
                    <a:moveTo>
                      <a:pt x="124476" y="46476"/>
                    </a:moveTo>
                    <a:cubicBezTo>
                      <a:pt x="127652" y="46476"/>
                      <a:pt x="130827" y="48554"/>
                      <a:pt x="130867" y="52716"/>
                    </a:cubicBezTo>
                    <a:cubicBezTo>
                      <a:pt x="130392" y="52614"/>
                      <a:pt x="129914" y="52564"/>
                      <a:pt x="129439" y="52564"/>
                    </a:cubicBezTo>
                    <a:cubicBezTo>
                      <a:pt x="127578" y="52564"/>
                      <a:pt x="125778" y="53330"/>
                      <a:pt x="124478" y="54723"/>
                    </a:cubicBezTo>
                    <a:cubicBezTo>
                      <a:pt x="123197" y="53343"/>
                      <a:pt x="121405" y="52563"/>
                      <a:pt x="119532" y="52563"/>
                    </a:cubicBezTo>
                    <a:cubicBezTo>
                      <a:pt x="119039" y="52563"/>
                      <a:pt x="118555" y="52617"/>
                      <a:pt x="118080" y="52716"/>
                    </a:cubicBezTo>
                    <a:cubicBezTo>
                      <a:pt x="118121" y="48557"/>
                      <a:pt x="121299" y="46476"/>
                      <a:pt x="124476" y="46476"/>
                    </a:cubicBezTo>
                    <a:close/>
                    <a:moveTo>
                      <a:pt x="77629" y="46523"/>
                    </a:moveTo>
                    <a:cubicBezTo>
                      <a:pt x="80800" y="46523"/>
                      <a:pt x="83975" y="48597"/>
                      <a:pt x="84021" y="52747"/>
                    </a:cubicBezTo>
                    <a:lnTo>
                      <a:pt x="84021" y="52747"/>
                    </a:lnTo>
                    <a:cubicBezTo>
                      <a:pt x="83554" y="52648"/>
                      <a:pt x="83083" y="52600"/>
                      <a:pt x="82615" y="52600"/>
                    </a:cubicBezTo>
                    <a:cubicBezTo>
                      <a:pt x="80757" y="52600"/>
                      <a:pt x="78952" y="53366"/>
                      <a:pt x="77660" y="54759"/>
                    </a:cubicBezTo>
                    <a:cubicBezTo>
                      <a:pt x="76378" y="53379"/>
                      <a:pt x="74586" y="52599"/>
                      <a:pt x="72704" y="52599"/>
                    </a:cubicBezTo>
                    <a:cubicBezTo>
                      <a:pt x="72221" y="52599"/>
                      <a:pt x="71737" y="52644"/>
                      <a:pt x="71262" y="52751"/>
                    </a:cubicBezTo>
                    <a:cubicBezTo>
                      <a:pt x="71289" y="48599"/>
                      <a:pt x="74457" y="46523"/>
                      <a:pt x="77629" y="46523"/>
                    </a:cubicBezTo>
                    <a:close/>
                    <a:moveTo>
                      <a:pt x="100946" y="46518"/>
                    </a:moveTo>
                    <a:cubicBezTo>
                      <a:pt x="104122" y="46518"/>
                      <a:pt x="107296" y="48595"/>
                      <a:pt x="107337" y="52751"/>
                    </a:cubicBezTo>
                    <a:cubicBezTo>
                      <a:pt x="106864" y="52650"/>
                      <a:pt x="106387" y="52600"/>
                      <a:pt x="105914" y="52600"/>
                    </a:cubicBezTo>
                    <a:cubicBezTo>
                      <a:pt x="104054" y="52600"/>
                      <a:pt x="102248" y="53368"/>
                      <a:pt x="100948" y="54767"/>
                    </a:cubicBezTo>
                    <a:lnTo>
                      <a:pt x="100948" y="54759"/>
                    </a:lnTo>
                    <a:cubicBezTo>
                      <a:pt x="99667" y="53379"/>
                      <a:pt x="97875" y="52599"/>
                      <a:pt x="95993" y="52599"/>
                    </a:cubicBezTo>
                    <a:cubicBezTo>
                      <a:pt x="95509" y="52599"/>
                      <a:pt x="95025" y="52653"/>
                      <a:pt x="94550" y="52751"/>
                    </a:cubicBezTo>
                    <a:cubicBezTo>
                      <a:pt x="94591" y="48597"/>
                      <a:pt x="97769" y="46518"/>
                      <a:pt x="100946" y="46518"/>
                    </a:cubicBezTo>
                    <a:close/>
                    <a:moveTo>
                      <a:pt x="54008" y="46667"/>
                    </a:moveTo>
                    <a:cubicBezTo>
                      <a:pt x="57185" y="46667"/>
                      <a:pt x="60361" y="48746"/>
                      <a:pt x="60402" y="52904"/>
                    </a:cubicBezTo>
                    <a:cubicBezTo>
                      <a:pt x="59922" y="52799"/>
                      <a:pt x="59438" y="52748"/>
                      <a:pt x="58958" y="52748"/>
                    </a:cubicBezTo>
                    <a:cubicBezTo>
                      <a:pt x="57103" y="52748"/>
                      <a:pt x="55303" y="53512"/>
                      <a:pt x="54008" y="54906"/>
                    </a:cubicBezTo>
                    <a:lnTo>
                      <a:pt x="54008" y="54906"/>
                    </a:lnTo>
                    <a:cubicBezTo>
                      <a:pt x="52727" y="53529"/>
                      <a:pt x="50937" y="52751"/>
                      <a:pt x="49058" y="52751"/>
                    </a:cubicBezTo>
                    <a:cubicBezTo>
                      <a:pt x="48574" y="52751"/>
                      <a:pt x="48090" y="52796"/>
                      <a:pt x="47615" y="52904"/>
                    </a:cubicBezTo>
                    <a:cubicBezTo>
                      <a:pt x="47655" y="48746"/>
                      <a:pt x="50832" y="46667"/>
                      <a:pt x="54008" y="46667"/>
                    </a:cubicBezTo>
                    <a:close/>
                    <a:moveTo>
                      <a:pt x="7148" y="46724"/>
                    </a:moveTo>
                    <a:cubicBezTo>
                      <a:pt x="10323" y="46724"/>
                      <a:pt x="13498" y="48801"/>
                      <a:pt x="13538" y="52957"/>
                    </a:cubicBezTo>
                    <a:cubicBezTo>
                      <a:pt x="13065" y="52856"/>
                      <a:pt x="12588" y="52806"/>
                      <a:pt x="12114" y="52806"/>
                    </a:cubicBezTo>
                    <a:cubicBezTo>
                      <a:pt x="10255" y="52806"/>
                      <a:pt x="8451" y="53572"/>
                      <a:pt x="7159" y="54965"/>
                    </a:cubicBezTo>
                    <a:cubicBezTo>
                      <a:pt x="5877" y="53585"/>
                      <a:pt x="4076" y="52805"/>
                      <a:pt x="2194" y="52805"/>
                    </a:cubicBezTo>
                    <a:cubicBezTo>
                      <a:pt x="1711" y="52805"/>
                      <a:pt x="1227" y="52859"/>
                      <a:pt x="752" y="52957"/>
                    </a:cubicBezTo>
                    <a:cubicBezTo>
                      <a:pt x="792" y="48803"/>
                      <a:pt x="3970" y="46724"/>
                      <a:pt x="7148" y="46724"/>
                    </a:cubicBezTo>
                    <a:close/>
                    <a:moveTo>
                      <a:pt x="30465" y="46724"/>
                    </a:moveTo>
                    <a:cubicBezTo>
                      <a:pt x="33638" y="46724"/>
                      <a:pt x="36811" y="48800"/>
                      <a:pt x="36854" y="52954"/>
                    </a:cubicBezTo>
                    <a:lnTo>
                      <a:pt x="36854" y="52954"/>
                    </a:lnTo>
                    <a:cubicBezTo>
                      <a:pt x="36384" y="52854"/>
                      <a:pt x="35912" y="52806"/>
                      <a:pt x="35443" y="52806"/>
                    </a:cubicBezTo>
                    <a:cubicBezTo>
                      <a:pt x="33580" y="52806"/>
                      <a:pt x="31775" y="53572"/>
                      <a:pt x="30483" y="54965"/>
                    </a:cubicBezTo>
                    <a:cubicBezTo>
                      <a:pt x="29201" y="53585"/>
                      <a:pt x="27409" y="52805"/>
                      <a:pt x="25528" y="52805"/>
                    </a:cubicBezTo>
                    <a:cubicBezTo>
                      <a:pt x="25044" y="52805"/>
                      <a:pt x="24560" y="52859"/>
                      <a:pt x="24085" y="52957"/>
                    </a:cubicBezTo>
                    <a:cubicBezTo>
                      <a:pt x="24116" y="48803"/>
                      <a:pt x="27290" y="46724"/>
                      <a:pt x="30465" y="46724"/>
                    </a:cubicBezTo>
                    <a:close/>
                    <a:moveTo>
                      <a:pt x="119323" y="52938"/>
                    </a:moveTo>
                    <a:cubicBezTo>
                      <a:pt x="121259" y="52938"/>
                      <a:pt x="123134" y="53741"/>
                      <a:pt x="124478" y="55189"/>
                    </a:cubicBezTo>
                    <a:lnTo>
                      <a:pt x="124478" y="55189"/>
                    </a:lnTo>
                    <a:cubicBezTo>
                      <a:pt x="124475" y="55189"/>
                      <a:pt x="124472" y="55189"/>
                      <a:pt x="124469" y="55189"/>
                    </a:cubicBezTo>
                    <a:cubicBezTo>
                      <a:pt x="124450" y="55188"/>
                      <a:pt x="124430" y="55188"/>
                      <a:pt x="124410" y="55188"/>
                    </a:cubicBezTo>
                    <a:cubicBezTo>
                      <a:pt x="122541" y="55188"/>
                      <a:pt x="120782" y="56027"/>
                      <a:pt x="119532" y="57330"/>
                    </a:cubicBezTo>
                    <a:cubicBezTo>
                      <a:pt x="119622" y="55744"/>
                      <a:pt x="119039" y="54239"/>
                      <a:pt x="118045" y="53056"/>
                    </a:cubicBezTo>
                    <a:cubicBezTo>
                      <a:pt x="118470" y="52977"/>
                      <a:pt x="118898" y="52938"/>
                      <a:pt x="119323" y="52938"/>
                    </a:cubicBezTo>
                    <a:close/>
                    <a:moveTo>
                      <a:pt x="129620" y="52938"/>
                    </a:moveTo>
                    <a:cubicBezTo>
                      <a:pt x="130043" y="52938"/>
                      <a:pt x="130470" y="52977"/>
                      <a:pt x="130894" y="53056"/>
                    </a:cubicBezTo>
                    <a:cubicBezTo>
                      <a:pt x="129908" y="54230"/>
                      <a:pt x="129326" y="55735"/>
                      <a:pt x="129415" y="57321"/>
                    </a:cubicBezTo>
                    <a:lnTo>
                      <a:pt x="129406" y="57330"/>
                    </a:lnTo>
                    <a:cubicBezTo>
                      <a:pt x="128165" y="56027"/>
                      <a:pt x="126397" y="55188"/>
                      <a:pt x="124528" y="55188"/>
                    </a:cubicBezTo>
                    <a:cubicBezTo>
                      <a:pt x="124512" y="55188"/>
                      <a:pt x="124495" y="55188"/>
                      <a:pt x="124478" y="55189"/>
                    </a:cubicBezTo>
                    <a:lnTo>
                      <a:pt x="124478" y="55189"/>
                    </a:lnTo>
                    <a:cubicBezTo>
                      <a:pt x="125816" y="53741"/>
                      <a:pt x="127689" y="52938"/>
                      <a:pt x="129620" y="52938"/>
                    </a:cubicBezTo>
                    <a:close/>
                    <a:moveTo>
                      <a:pt x="82780" y="52974"/>
                    </a:moveTo>
                    <a:cubicBezTo>
                      <a:pt x="83204" y="52974"/>
                      <a:pt x="83632" y="53013"/>
                      <a:pt x="84057" y="53092"/>
                    </a:cubicBezTo>
                    <a:cubicBezTo>
                      <a:pt x="83538" y="53710"/>
                      <a:pt x="83135" y="54418"/>
                      <a:pt x="82875" y="55180"/>
                    </a:cubicBezTo>
                    <a:cubicBezTo>
                      <a:pt x="82633" y="55879"/>
                      <a:pt x="82525" y="56622"/>
                      <a:pt x="82570" y="57357"/>
                    </a:cubicBezTo>
                    <a:cubicBezTo>
                      <a:pt x="81329" y="56062"/>
                      <a:pt x="79570" y="55224"/>
                      <a:pt x="77701" y="55224"/>
                    </a:cubicBezTo>
                    <a:cubicBezTo>
                      <a:pt x="77681" y="55224"/>
                      <a:pt x="77661" y="55224"/>
                      <a:pt x="77642" y="55224"/>
                    </a:cubicBezTo>
                    <a:cubicBezTo>
                      <a:pt x="78979" y="53777"/>
                      <a:pt x="80847" y="52974"/>
                      <a:pt x="82780" y="52974"/>
                    </a:cubicBezTo>
                    <a:close/>
                    <a:moveTo>
                      <a:pt x="95806" y="52982"/>
                    </a:moveTo>
                    <a:cubicBezTo>
                      <a:pt x="97733" y="52982"/>
                      <a:pt x="99604" y="53779"/>
                      <a:pt x="100939" y="55224"/>
                    </a:cubicBezTo>
                    <a:cubicBezTo>
                      <a:pt x="100919" y="55224"/>
                      <a:pt x="100900" y="55224"/>
                      <a:pt x="100880" y="55224"/>
                    </a:cubicBezTo>
                    <a:cubicBezTo>
                      <a:pt x="99020" y="55224"/>
                      <a:pt x="97252" y="56062"/>
                      <a:pt x="96011" y="57357"/>
                    </a:cubicBezTo>
                    <a:cubicBezTo>
                      <a:pt x="96047" y="56622"/>
                      <a:pt x="95948" y="55879"/>
                      <a:pt x="95706" y="55180"/>
                    </a:cubicBezTo>
                    <a:cubicBezTo>
                      <a:pt x="95446" y="54418"/>
                      <a:pt x="95043" y="53710"/>
                      <a:pt x="94523" y="53101"/>
                    </a:cubicBezTo>
                    <a:cubicBezTo>
                      <a:pt x="94950" y="53021"/>
                      <a:pt x="95379" y="52982"/>
                      <a:pt x="95806" y="52982"/>
                    </a:cubicBezTo>
                    <a:close/>
                    <a:moveTo>
                      <a:pt x="59124" y="53131"/>
                    </a:moveTo>
                    <a:cubicBezTo>
                      <a:pt x="59554" y="53131"/>
                      <a:pt x="59988" y="53171"/>
                      <a:pt x="60420" y="53253"/>
                    </a:cubicBezTo>
                    <a:cubicBezTo>
                      <a:pt x="59425" y="54436"/>
                      <a:pt x="58843" y="55932"/>
                      <a:pt x="58932" y="57527"/>
                    </a:cubicBezTo>
                    <a:lnTo>
                      <a:pt x="58923" y="57518"/>
                    </a:lnTo>
                    <a:cubicBezTo>
                      <a:pt x="57682" y="56215"/>
                      <a:pt x="55914" y="55385"/>
                      <a:pt x="54046" y="55385"/>
                    </a:cubicBezTo>
                    <a:cubicBezTo>
                      <a:pt x="54026" y="55385"/>
                      <a:pt x="54006" y="55386"/>
                      <a:pt x="53986" y="55386"/>
                    </a:cubicBezTo>
                    <a:cubicBezTo>
                      <a:pt x="53966" y="55386"/>
                      <a:pt x="53946" y="55385"/>
                      <a:pt x="53927" y="55385"/>
                    </a:cubicBezTo>
                    <a:cubicBezTo>
                      <a:pt x="52067" y="55385"/>
                      <a:pt x="50299" y="56215"/>
                      <a:pt x="49049" y="57527"/>
                    </a:cubicBezTo>
                    <a:cubicBezTo>
                      <a:pt x="49138" y="55932"/>
                      <a:pt x="48556" y="54427"/>
                      <a:pt x="47561" y="53253"/>
                    </a:cubicBezTo>
                    <a:cubicBezTo>
                      <a:pt x="47993" y="53171"/>
                      <a:pt x="48427" y="53131"/>
                      <a:pt x="48858" y="53131"/>
                    </a:cubicBezTo>
                    <a:cubicBezTo>
                      <a:pt x="50787" y="53131"/>
                      <a:pt x="52654" y="53934"/>
                      <a:pt x="53995" y="55377"/>
                    </a:cubicBezTo>
                    <a:cubicBezTo>
                      <a:pt x="55328" y="53934"/>
                      <a:pt x="57194" y="53131"/>
                      <a:pt x="59124" y="53131"/>
                    </a:cubicBezTo>
                    <a:close/>
                    <a:moveTo>
                      <a:pt x="12289" y="53188"/>
                    </a:moveTo>
                    <a:cubicBezTo>
                      <a:pt x="12716" y="53188"/>
                      <a:pt x="13146" y="53227"/>
                      <a:pt x="13574" y="53307"/>
                    </a:cubicBezTo>
                    <a:cubicBezTo>
                      <a:pt x="13046" y="53916"/>
                      <a:pt x="12651" y="54624"/>
                      <a:pt x="12391" y="55386"/>
                    </a:cubicBezTo>
                    <a:cubicBezTo>
                      <a:pt x="12150" y="56085"/>
                      <a:pt x="12042" y="56819"/>
                      <a:pt x="12087" y="57563"/>
                    </a:cubicBezTo>
                    <a:lnTo>
                      <a:pt x="12078" y="57563"/>
                    </a:lnTo>
                    <a:cubicBezTo>
                      <a:pt x="10836" y="56269"/>
                      <a:pt x="9077" y="55430"/>
                      <a:pt x="7217" y="55430"/>
                    </a:cubicBezTo>
                    <a:cubicBezTo>
                      <a:pt x="7198" y="55430"/>
                      <a:pt x="7178" y="55430"/>
                      <a:pt x="7159" y="55431"/>
                    </a:cubicBezTo>
                    <a:cubicBezTo>
                      <a:pt x="8494" y="53985"/>
                      <a:pt x="10358" y="53188"/>
                      <a:pt x="12289" y="53188"/>
                    </a:cubicBezTo>
                    <a:close/>
                    <a:moveTo>
                      <a:pt x="25322" y="53188"/>
                    </a:moveTo>
                    <a:cubicBezTo>
                      <a:pt x="27247" y="53188"/>
                      <a:pt x="29113" y="53985"/>
                      <a:pt x="30456" y="55431"/>
                    </a:cubicBezTo>
                    <a:cubicBezTo>
                      <a:pt x="30436" y="55430"/>
                      <a:pt x="30416" y="55430"/>
                      <a:pt x="30397" y="55430"/>
                    </a:cubicBezTo>
                    <a:cubicBezTo>
                      <a:pt x="28528" y="55430"/>
                      <a:pt x="26769" y="56269"/>
                      <a:pt x="25528" y="57563"/>
                    </a:cubicBezTo>
                    <a:cubicBezTo>
                      <a:pt x="25563" y="56828"/>
                      <a:pt x="25465" y="56085"/>
                      <a:pt x="25223" y="55386"/>
                    </a:cubicBezTo>
                    <a:cubicBezTo>
                      <a:pt x="24954" y="54624"/>
                      <a:pt x="24560" y="53916"/>
                      <a:pt x="24040" y="53307"/>
                    </a:cubicBezTo>
                    <a:cubicBezTo>
                      <a:pt x="24467" y="53227"/>
                      <a:pt x="24896" y="53188"/>
                      <a:pt x="25322" y="53188"/>
                    </a:cubicBezTo>
                    <a:close/>
                    <a:moveTo>
                      <a:pt x="106107" y="52975"/>
                    </a:moveTo>
                    <a:cubicBezTo>
                      <a:pt x="106578" y="52975"/>
                      <a:pt x="107053" y="53022"/>
                      <a:pt x="107525" y="53119"/>
                    </a:cubicBezTo>
                    <a:cubicBezTo>
                      <a:pt x="106512" y="54373"/>
                      <a:pt x="105948" y="55959"/>
                      <a:pt x="106118" y="57626"/>
                    </a:cubicBezTo>
                    <a:cubicBezTo>
                      <a:pt x="104870" y="56163"/>
                      <a:pt x="102982" y="55215"/>
                      <a:pt x="100985" y="55215"/>
                    </a:cubicBezTo>
                    <a:cubicBezTo>
                      <a:pt x="100976" y="55215"/>
                      <a:pt x="100966" y="55215"/>
                      <a:pt x="100957" y="55215"/>
                    </a:cubicBezTo>
                    <a:cubicBezTo>
                      <a:pt x="102304" y="53768"/>
                      <a:pt x="104177" y="52975"/>
                      <a:pt x="106107" y="52975"/>
                    </a:cubicBezTo>
                    <a:close/>
                    <a:moveTo>
                      <a:pt x="70795" y="48523"/>
                    </a:moveTo>
                    <a:cubicBezTo>
                      <a:pt x="71278" y="48523"/>
                      <a:pt x="71764" y="48572"/>
                      <a:pt x="72248" y="48674"/>
                    </a:cubicBezTo>
                    <a:cubicBezTo>
                      <a:pt x="71271" y="49920"/>
                      <a:pt x="70742" y="51488"/>
                      <a:pt x="70939" y="53137"/>
                    </a:cubicBezTo>
                    <a:cubicBezTo>
                      <a:pt x="71445" y="53025"/>
                      <a:pt x="71954" y="52971"/>
                      <a:pt x="72460" y="52971"/>
                    </a:cubicBezTo>
                    <a:cubicBezTo>
                      <a:pt x="74392" y="52971"/>
                      <a:pt x="76265" y="53767"/>
                      <a:pt x="77615" y="55215"/>
                    </a:cubicBezTo>
                    <a:cubicBezTo>
                      <a:pt x="77597" y="55215"/>
                      <a:pt x="77579" y="55215"/>
                      <a:pt x="77561" y="55215"/>
                    </a:cubicBezTo>
                    <a:cubicBezTo>
                      <a:pt x="75520" y="55215"/>
                      <a:pt x="73598" y="56223"/>
                      <a:pt x="72346" y="57742"/>
                    </a:cubicBezTo>
                    <a:cubicBezTo>
                      <a:pt x="72694" y="54062"/>
                      <a:pt x="69407" y="50780"/>
                      <a:pt x="65713" y="50780"/>
                    </a:cubicBezTo>
                    <a:cubicBezTo>
                      <a:pt x="65693" y="50780"/>
                      <a:pt x="65673" y="50780"/>
                      <a:pt x="65653" y="50780"/>
                    </a:cubicBezTo>
                    <a:lnTo>
                      <a:pt x="65644" y="50780"/>
                    </a:lnTo>
                    <a:cubicBezTo>
                      <a:pt x="65624" y="50780"/>
                      <a:pt x="65604" y="50780"/>
                      <a:pt x="65584" y="50780"/>
                    </a:cubicBezTo>
                    <a:cubicBezTo>
                      <a:pt x="63716" y="50780"/>
                      <a:pt x="61957" y="51618"/>
                      <a:pt x="60706" y="52922"/>
                    </a:cubicBezTo>
                    <a:cubicBezTo>
                      <a:pt x="60796" y="51327"/>
                      <a:pt x="60214" y="49830"/>
                      <a:pt x="59219" y="48647"/>
                    </a:cubicBezTo>
                    <a:cubicBezTo>
                      <a:pt x="59647" y="48568"/>
                      <a:pt x="60078" y="48529"/>
                      <a:pt x="60505" y="48529"/>
                    </a:cubicBezTo>
                    <a:cubicBezTo>
                      <a:pt x="62438" y="48529"/>
                      <a:pt x="64310" y="49326"/>
                      <a:pt x="65653" y="50771"/>
                    </a:cubicBezTo>
                    <a:cubicBezTo>
                      <a:pt x="66986" y="49323"/>
                      <a:pt x="68860" y="48523"/>
                      <a:pt x="70795" y="48523"/>
                    </a:cubicBezTo>
                    <a:close/>
                    <a:moveTo>
                      <a:pt x="35611" y="53177"/>
                    </a:moveTo>
                    <a:cubicBezTo>
                      <a:pt x="36086" y="53177"/>
                      <a:pt x="36566" y="53226"/>
                      <a:pt x="37042" y="53325"/>
                    </a:cubicBezTo>
                    <a:cubicBezTo>
                      <a:pt x="36029" y="54570"/>
                      <a:pt x="35456" y="56156"/>
                      <a:pt x="35635" y="57823"/>
                    </a:cubicBezTo>
                    <a:cubicBezTo>
                      <a:pt x="34383" y="56367"/>
                      <a:pt x="32516" y="55421"/>
                      <a:pt x="30530" y="55421"/>
                    </a:cubicBezTo>
                    <a:cubicBezTo>
                      <a:pt x="30511" y="55421"/>
                      <a:pt x="30492" y="55421"/>
                      <a:pt x="30474" y="55422"/>
                    </a:cubicBezTo>
                    <a:cubicBezTo>
                      <a:pt x="31811" y="53976"/>
                      <a:pt x="33679" y="53177"/>
                      <a:pt x="35611" y="53177"/>
                    </a:cubicBezTo>
                    <a:close/>
                    <a:moveTo>
                      <a:pt x="112825" y="51076"/>
                    </a:moveTo>
                    <a:cubicBezTo>
                      <a:pt x="116002" y="51076"/>
                      <a:pt x="119178" y="53155"/>
                      <a:pt x="119218" y="57312"/>
                    </a:cubicBezTo>
                    <a:cubicBezTo>
                      <a:pt x="118738" y="57207"/>
                      <a:pt x="118254" y="57156"/>
                      <a:pt x="117774" y="57156"/>
                    </a:cubicBezTo>
                    <a:cubicBezTo>
                      <a:pt x="115918" y="57156"/>
                      <a:pt x="114121" y="57922"/>
                      <a:pt x="112825" y="59315"/>
                    </a:cubicBezTo>
                    <a:lnTo>
                      <a:pt x="112825" y="59315"/>
                    </a:lnTo>
                    <a:cubicBezTo>
                      <a:pt x="111544" y="57938"/>
                      <a:pt x="109754" y="57160"/>
                      <a:pt x="107883" y="57160"/>
                    </a:cubicBezTo>
                    <a:cubicBezTo>
                      <a:pt x="107391" y="57160"/>
                      <a:pt x="106907" y="57214"/>
                      <a:pt x="106432" y="57312"/>
                    </a:cubicBezTo>
                    <a:cubicBezTo>
                      <a:pt x="106472" y="53155"/>
                      <a:pt x="109649" y="51076"/>
                      <a:pt x="112825" y="51076"/>
                    </a:cubicBezTo>
                    <a:close/>
                    <a:moveTo>
                      <a:pt x="136136" y="51080"/>
                    </a:moveTo>
                    <a:cubicBezTo>
                      <a:pt x="139311" y="51080"/>
                      <a:pt x="142484" y="53157"/>
                      <a:pt x="142525" y="57312"/>
                    </a:cubicBezTo>
                    <a:lnTo>
                      <a:pt x="142525" y="57321"/>
                    </a:lnTo>
                    <a:cubicBezTo>
                      <a:pt x="142050" y="57219"/>
                      <a:pt x="141571" y="57169"/>
                      <a:pt x="141097" y="57169"/>
                    </a:cubicBezTo>
                    <a:cubicBezTo>
                      <a:pt x="139236" y="57169"/>
                      <a:pt x="137435" y="57936"/>
                      <a:pt x="136136" y="59328"/>
                    </a:cubicBezTo>
                    <a:cubicBezTo>
                      <a:pt x="134854" y="57948"/>
                      <a:pt x="133062" y="57169"/>
                      <a:pt x="131181" y="57169"/>
                    </a:cubicBezTo>
                    <a:cubicBezTo>
                      <a:pt x="130697" y="57169"/>
                      <a:pt x="130213" y="57223"/>
                      <a:pt x="129738" y="57321"/>
                    </a:cubicBezTo>
                    <a:cubicBezTo>
                      <a:pt x="129778" y="53161"/>
                      <a:pt x="132958" y="51080"/>
                      <a:pt x="136136" y="51080"/>
                    </a:cubicBezTo>
                    <a:close/>
                    <a:moveTo>
                      <a:pt x="89307" y="51119"/>
                    </a:moveTo>
                    <a:cubicBezTo>
                      <a:pt x="91889" y="51119"/>
                      <a:pt x="94470" y="52493"/>
                      <a:pt x="95366" y="55242"/>
                    </a:cubicBezTo>
                    <a:cubicBezTo>
                      <a:pt x="95590" y="55923"/>
                      <a:pt x="95697" y="56631"/>
                      <a:pt x="95706" y="57348"/>
                    </a:cubicBezTo>
                    <a:cubicBezTo>
                      <a:pt x="95226" y="57243"/>
                      <a:pt x="94742" y="57192"/>
                      <a:pt x="94262" y="57192"/>
                    </a:cubicBezTo>
                    <a:cubicBezTo>
                      <a:pt x="92407" y="57192"/>
                      <a:pt x="90613" y="57958"/>
                      <a:pt x="89317" y="59346"/>
                    </a:cubicBezTo>
                    <a:cubicBezTo>
                      <a:pt x="88036" y="57975"/>
                      <a:pt x="86244" y="57187"/>
                      <a:pt x="84362" y="57187"/>
                    </a:cubicBezTo>
                    <a:cubicBezTo>
                      <a:pt x="83878" y="57187"/>
                      <a:pt x="83394" y="57241"/>
                      <a:pt x="82919" y="57348"/>
                    </a:cubicBezTo>
                    <a:cubicBezTo>
                      <a:pt x="82919" y="56631"/>
                      <a:pt x="83018" y="55923"/>
                      <a:pt x="83224" y="55251"/>
                    </a:cubicBezTo>
                    <a:lnTo>
                      <a:pt x="83242" y="55242"/>
                    </a:lnTo>
                    <a:cubicBezTo>
                      <a:pt x="84138" y="52495"/>
                      <a:pt x="86723" y="51119"/>
                      <a:pt x="89307" y="51119"/>
                    </a:cubicBezTo>
                    <a:close/>
                    <a:moveTo>
                      <a:pt x="42351" y="51273"/>
                    </a:moveTo>
                    <a:cubicBezTo>
                      <a:pt x="45527" y="51273"/>
                      <a:pt x="48704" y="53352"/>
                      <a:pt x="48744" y="57509"/>
                    </a:cubicBezTo>
                    <a:cubicBezTo>
                      <a:pt x="48269" y="57407"/>
                      <a:pt x="47791" y="57358"/>
                      <a:pt x="47316" y="57358"/>
                    </a:cubicBezTo>
                    <a:cubicBezTo>
                      <a:pt x="45455" y="57358"/>
                      <a:pt x="43655" y="58124"/>
                      <a:pt x="42355" y="59517"/>
                    </a:cubicBezTo>
                    <a:cubicBezTo>
                      <a:pt x="41081" y="58144"/>
                      <a:pt x="39293" y="57366"/>
                      <a:pt x="37414" y="57366"/>
                    </a:cubicBezTo>
                    <a:cubicBezTo>
                      <a:pt x="37404" y="57366"/>
                      <a:pt x="37393" y="57366"/>
                      <a:pt x="37382" y="57366"/>
                    </a:cubicBezTo>
                    <a:lnTo>
                      <a:pt x="37400" y="57357"/>
                    </a:lnTo>
                    <a:cubicBezTo>
                      <a:pt x="36916" y="57357"/>
                      <a:pt x="36432" y="57402"/>
                      <a:pt x="35958" y="57509"/>
                    </a:cubicBezTo>
                    <a:cubicBezTo>
                      <a:pt x="35998" y="53352"/>
                      <a:pt x="39174" y="51273"/>
                      <a:pt x="42351" y="51273"/>
                    </a:cubicBezTo>
                    <a:close/>
                    <a:moveTo>
                      <a:pt x="65657" y="51282"/>
                    </a:moveTo>
                    <a:cubicBezTo>
                      <a:pt x="68834" y="51282"/>
                      <a:pt x="72010" y="53361"/>
                      <a:pt x="72050" y="57518"/>
                    </a:cubicBezTo>
                    <a:cubicBezTo>
                      <a:pt x="71572" y="57413"/>
                      <a:pt x="71090" y="57362"/>
                      <a:pt x="70611" y="57362"/>
                    </a:cubicBezTo>
                    <a:cubicBezTo>
                      <a:pt x="68757" y="57362"/>
                      <a:pt x="66958" y="58130"/>
                      <a:pt x="65662" y="59525"/>
                    </a:cubicBezTo>
                    <a:cubicBezTo>
                      <a:pt x="64387" y="58153"/>
                      <a:pt x="62599" y="57366"/>
                      <a:pt x="60729" y="57366"/>
                    </a:cubicBezTo>
                    <a:cubicBezTo>
                      <a:pt x="60719" y="57366"/>
                      <a:pt x="60708" y="57366"/>
                      <a:pt x="60697" y="57366"/>
                    </a:cubicBezTo>
                    <a:lnTo>
                      <a:pt x="60715" y="57366"/>
                    </a:lnTo>
                    <a:cubicBezTo>
                      <a:pt x="60223" y="57366"/>
                      <a:pt x="59739" y="57411"/>
                      <a:pt x="59264" y="57518"/>
                    </a:cubicBezTo>
                    <a:cubicBezTo>
                      <a:pt x="59304" y="53361"/>
                      <a:pt x="62481" y="51282"/>
                      <a:pt x="65657" y="51282"/>
                    </a:cubicBezTo>
                    <a:close/>
                    <a:moveTo>
                      <a:pt x="18802" y="51334"/>
                    </a:moveTo>
                    <a:cubicBezTo>
                      <a:pt x="21383" y="51334"/>
                      <a:pt x="23964" y="52708"/>
                      <a:pt x="24864" y="55457"/>
                    </a:cubicBezTo>
                    <a:cubicBezTo>
                      <a:pt x="25079" y="56129"/>
                      <a:pt x="25196" y="56846"/>
                      <a:pt x="25196" y="57554"/>
                    </a:cubicBezTo>
                    <a:cubicBezTo>
                      <a:pt x="24721" y="57452"/>
                      <a:pt x="24242" y="57402"/>
                      <a:pt x="23767" y="57402"/>
                    </a:cubicBezTo>
                    <a:cubicBezTo>
                      <a:pt x="21904" y="57402"/>
                      <a:pt x="20100" y="58169"/>
                      <a:pt x="18807" y="59561"/>
                    </a:cubicBezTo>
                    <a:cubicBezTo>
                      <a:pt x="17526" y="58181"/>
                      <a:pt x="15734" y="57402"/>
                      <a:pt x="13852" y="57402"/>
                    </a:cubicBezTo>
                    <a:cubicBezTo>
                      <a:pt x="13368" y="57402"/>
                      <a:pt x="12884" y="57456"/>
                      <a:pt x="12409" y="57563"/>
                    </a:cubicBezTo>
                    <a:cubicBezTo>
                      <a:pt x="12409" y="56846"/>
                      <a:pt x="12526" y="56129"/>
                      <a:pt x="12741" y="55448"/>
                    </a:cubicBezTo>
                    <a:lnTo>
                      <a:pt x="12741" y="55457"/>
                    </a:lnTo>
                    <a:cubicBezTo>
                      <a:pt x="13637" y="52710"/>
                      <a:pt x="16220" y="51334"/>
                      <a:pt x="18802" y="51334"/>
                    </a:cubicBezTo>
                    <a:close/>
                    <a:moveTo>
                      <a:pt x="117977" y="57538"/>
                    </a:moveTo>
                    <a:cubicBezTo>
                      <a:pt x="118398" y="57538"/>
                      <a:pt x="118823" y="57576"/>
                      <a:pt x="119245" y="57653"/>
                    </a:cubicBezTo>
                    <a:cubicBezTo>
                      <a:pt x="118726" y="58271"/>
                      <a:pt x="118322" y="58979"/>
                      <a:pt x="118063" y="59741"/>
                    </a:cubicBezTo>
                    <a:lnTo>
                      <a:pt x="118054" y="59741"/>
                    </a:lnTo>
                    <a:cubicBezTo>
                      <a:pt x="117821" y="60439"/>
                      <a:pt x="117713" y="61174"/>
                      <a:pt x="117758" y="61918"/>
                    </a:cubicBezTo>
                    <a:cubicBezTo>
                      <a:pt x="116501" y="60608"/>
                      <a:pt x="114730" y="59776"/>
                      <a:pt x="112860" y="59776"/>
                    </a:cubicBezTo>
                    <a:cubicBezTo>
                      <a:pt x="112850" y="59776"/>
                      <a:pt x="112840" y="59776"/>
                      <a:pt x="112830" y="59776"/>
                    </a:cubicBezTo>
                    <a:cubicBezTo>
                      <a:pt x="114169" y="58334"/>
                      <a:pt x="116040" y="57538"/>
                      <a:pt x="117977" y="57538"/>
                    </a:cubicBezTo>
                    <a:close/>
                    <a:moveTo>
                      <a:pt x="130971" y="57538"/>
                    </a:moveTo>
                    <a:cubicBezTo>
                      <a:pt x="132907" y="57538"/>
                      <a:pt x="134780" y="58334"/>
                      <a:pt x="136127" y="59776"/>
                    </a:cubicBezTo>
                    <a:cubicBezTo>
                      <a:pt x="136117" y="59776"/>
                      <a:pt x="136107" y="59776"/>
                      <a:pt x="136097" y="59776"/>
                    </a:cubicBezTo>
                    <a:cubicBezTo>
                      <a:pt x="134217" y="59776"/>
                      <a:pt x="132446" y="60608"/>
                      <a:pt x="131199" y="61918"/>
                    </a:cubicBezTo>
                    <a:cubicBezTo>
                      <a:pt x="131234" y="61183"/>
                      <a:pt x="131136" y="60439"/>
                      <a:pt x="130894" y="59741"/>
                    </a:cubicBezTo>
                    <a:lnTo>
                      <a:pt x="130885" y="59741"/>
                    </a:lnTo>
                    <a:cubicBezTo>
                      <a:pt x="130625" y="58979"/>
                      <a:pt x="130222" y="58271"/>
                      <a:pt x="129702" y="57653"/>
                    </a:cubicBezTo>
                    <a:cubicBezTo>
                      <a:pt x="130125" y="57576"/>
                      <a:pt x="130549" y="57538"/>
                      <a:pt x="130971" y="57538"/>
                    </a:cubicBezTo>
                    <a:close/>
                    <a:moveTo>
                      <a:pt x="94432" y="57571"/>
                    </a:moveTo>
                    <a:cubicBezTo>
                      <a:pt x="94855" y="57571"/>
                      <a:pt x="95282" y="57610"/>
                      <a:pt x="95706" y="57689"/>
                    </a:cubicBezTo>
                    <a:cubicBezTo>
                      <a:pt x="94720" y="58871"/>
                      <a:pt x="94138" y="60377"/>
                      <a:pt x="94219" y="61963"/>
                    </a:cubicBezTo>
                    <a:cubicBezTo>
                      <a:pt x="92984" y="60666"/>
                      <a:pt x="91228" y="59830"/>
                      <a:pt x="89369" y="59830"/>
                    </a:cubicBezTo>
                    <a:cubicBezTo>
                      <a:pt x="89340" y="59830"/>
                      <a:pt x="89311" y="59830"/>
                      <a:pt x="89281" y="59830"/>
                    </a:cubicBezTo>
                    <a:cubicBezTo>
                      <a:pt x="89261" y="59830"/>
                      <a:pt x="89242" y="59830"/>
                      <a:pt x="89222" y="59830"/>
                    </a:cubicBezTo>
                    <a:cubicBezTo>
                      <a:pt x="87353" y="59830"/>
                      <a:pt x="85594" y="60659"/>
                      <a:pt x="84344" y="61963"/>
                    </a:cubicBezTo>
                    <a:cubicBezTo>
                      <a:pt x="84434" y="60377"/>
                      <a:pt x="83851" y="58871"/>
                      <a:pt x="82866" y="57689"/>
                    </a:cubicBezTo>
                    <a:lnTo>
                      <a:pt x="82857" y="57689"/>
                    </a:lnTo>
                    <a:cubicBezTo>
                      <a:pt x="83283" y="57610"/>
                      <a:pt x="83710" y="57571"/>
                      <a:pt x="84135" y="57571"/>
                    </a:cubicBezTo>
                    <a:cubicBezTo>
                      <a:pt x="86071" y="57571"/>
                      <a:pt x="87946" y="58374"/>
                      <a:pt x="89290" y="59821"/>
                    </a:cubicBezTo>
                    <a:cubicBezTo>
                      <a:pt x="90628" y="58374"/>
                      <a:pt x="92501" y="57571"/>
                      <a:pt x="94432" y="57571"/>
                    </a:cubicBezTo>
                    <a:close/>
                    <a:moveTo>
                      <a:pt x="47479" y="57732"/>
                    </a:moveTo>
                    <a:cubicBezTo>
                      <a:pt x="47903" y="57732"/>
                      <a:pt x="48329" y="57771"/>
                      <a:pt x="48753" y="57850"/>
                    </a:cubicBezTo>
                    <a:cubicBezTo>
                      <a:pt x="48233" y="58468"/>
                      <a:pt x="47839" y="59176"/>
                      <a:pt x="47570" y="59938"/>
                    </a:cubicBezTo>
                    <a:cubicBezTo>
                      <a:pt x="47337" y="60637"/>
                      <a:pt x="47230" y="61380"/>
                      <a:pt x="47275" y="62115"/>
                    </a:cubicBezTo>
                    <a:lnTo>
                      <a:pt x="47266" y="62115"/>
                    </a:lnTo>
                    <a:cubicBezTo>
                      <a:pt x="46024" y="60820"/>
                      <a:pt x="44265" y="59982"/>
                      <a:pt x="42405" y="59982"/>
                    </a:cubicBezTo>
                    <a:cubicBezTo>
                      <a:pt x="42386" y="59982"/>
                      <a:pt x="42366" y="59982"/>
                      <a:pt x="42346" y="59982"/>
                    </a:cubicBezTo>
                    <a:cubicBezTo>
                      <a:pt x="43684" y="58535"/>
                      <a:pt x="45551" y="57732"/>
                      <a:pt x="47479" y="57732"/>
                    </a:cubicBezTo>
                    <a:close/>
                    <a:moveTo>
                      <a:pt x="60498" y="57741"/>
                    </a:moveTo>
                    <a:cubicBezTo>
                      <a:pt x="62431" y="57741"/>
                      <a:pt x="64299" y="58543"/>
                      <a:pt x="65644" y="59982"/>
                    </a:cubicBezTo>
                    <a:cubicBezTo>
                      <a:pt x="65634" y="59982"/>
                      <a:pt x="65623" y="59982"/>
                      <a:pt x="65613" y="59982"/>
                    </a:cubicBezTo>
                    <a:cubicBezTo>
                      <a:pt x="63734" y="59982"/>
                      <a:pt x="61963" y="60814"/>
                      <a:pt x="60715" y="62124"/>
                    </a:cubicBezTo>
                    <a:cubicBezTo>
                      <a:pt x="60751" y="61380"/>
                      <a:pt x="60653" y="60646"/>
                      <a:pt x="60411" y="59938"/>
                    </a:cubicBezTo>
                    <a:lnTo>
                      <a:pt x="60402" y="59938"/>
                    </a:lnTo>
                    <a:cubicBezTo>
                      <a:pt x="60142" y="59176"/>
                      <a:pt x="59739" y="58468"/>
                      <a:pt x="59219" y="57859"/>
                    </a:cubicBezTo>
                    <a:cubicBezTo>
                      <a:pt x="59645" y="57780"/>
                      <a:pt x="60073" y="57741"/>
                      <a:pt x="60498" y="57741"/>
                    </a:cubicBezTo>
                    <a:close/>
                    <a:moveTo>
                      <a:pt x="23936" y="57773"/>
                    </a:moveTo>
                    <a:cubicBezTo>
                      <a:pt x="24366" y="57773"/>
                      <a:pt x="24800" y="57813"/>
                      <a:pt x="25232" y="57895"/>
                    </a:cubicBezTo>
                    <a:cubicBezTo>
                      <a:pt x="24237" y="59068"/>
                      <a:pt x="23655" y="60574"/>
                      <a:pt x="23744" y="62160"/>
                    </a:cubicBezTo>
                    <a:cubicBezTo>
                      <a:pt x="22494" y="60857"/>
                      <a:pt x="20727" y="60027"/>
                      <a:pt x="18867" y="60027"/>
                    </a:cubicBezTo>
                    <a:cubicBezTo>
                      <a:pt x="18847" y="60027"/>
                      <a:pt x="18827" y="60027"/>
                      <a:pt x="18807" y="60027"/>
                    </a:cubicBezTo>
                    <a:cubicBezTo>
                      <a:pt x="18787" y="60027"/>
                      <a:pt x="18767" y="60027"/>
                      <a:pt x="18747" y="60027"/>
                    </a:cubicBezTo>
                    <a:cubicBezTo>
                      <a:pt x="16879" y="60027"/>
                      <a:pt x="15111" y="60857"/>
                      <a:pt x="13870" y="62169"/>
                    </a:cubicBezTo>
                    <a:cubicBezTo>
                      <a:pt x="13951" y="60574"/>
                      <a:pt x="13368" y="59077"/>
                      <a:pt x="12382" y="57895"/>
                    </a:cubicBezTo>
                    <a:lnTo>
                      <a:pt x="12374" y="57895"/>
                    </a:lnTo>
                    <a:cubicBezTo>
                      <a:pt x="12805" y="57813"/>
                      <a:pt x="13239" y="57773"/>
                      <a:pt x="13670" y="57773"/>
                    </a:cubicBezTo>
                    <a:cubicBezTo>
                      <a:pt x="15599" y="57773"/>
                      <a:pt x="17467" y="58575"/>
                      <a:pt x="18807" y="60018"/>
                    </a:cubicBezTo>
                    <a:cubicBezTo>
                      <a:pt x="20140" y="58575"/>
                      <a:pt x="22007" y="57773"/>
                      <a:pt x="23936" y="57773"/>
                    </a:cubicBezTo>
                    <a:close/>
                    <a:moveTo>
                      <a:pt x="107668" y="57537"/>
                    </a:moveTo>
                    <a:cubicBezTo>
                      <a:pt x="109594" y="57537"/>
                      <a:pt x="111464" y="58336"/>
                      <a:pt x="112812" y="59776"/>
                    </a:cubicBezTo>
                    <a:cubicBezTo>
                      <a:pt x="112793" y="59776"/>
                      <a:pt x="112774" y="59776"/>
                      <a:pt x="112756" y="59776"/>
                    </a:cubicBezTo>
                    <a:cubicBezTo>
                      <a:pt x="110769" y="59776"/>
                      <a:pt x="108902" y="60722"/>
                      <a:pt x="107650" y="62178"/>
                    </a:cubicBezTo>
                    <a:lnTo>
                      <a:pt x="107650" y="62178"/>
                    </a:lnTo>
                    <a:cubicBezTo>
                      <a:pt x="107803" y="60502"/>
                      <a:pt x="107211" y="58925"/>
                      <a:pt x="106181" y="57698"/>
                    </a:cubicBezTo>
                    <a:cubicBezTo>
                      <a:pt x="106675" y="57590"/>
                      <a:pt x="107173" y="57537"/>
                      <a:pt x="107668" y="57537"/>
                    </a:cubicBezTo>
                    <a:close/>
                    <a:moveTo>
                      <a:pt x="37180" y="57734"/>
                    </a:moveTo>
                    <a:cubicBezTo>
                      <a:pt x="39111" y="57734"/>
                      <a:pt x="40981" y="58533"/>
                      <a:pt x="42328" y="59974"/>
                    </a:cubicBezTo>
                    <a:cubicBezTo>
                      <a:pt x="42310" y="59973"/>
                      <a:pt x="42291" y="59973"/>
                      <a:pt x="42273" y="59973"/>
                    </a:cubicBezTo>
                    <a:cubicBezTo>
                      <a:pt x="40286" y="59973"/>
                      <a:pt x="38419" y="60919"/>
                      <a:pt x="37167" y="62375"/>
                    </a:cubicBezTo>
                    <a:cubicBezTo>
                      <a:pt x="37320" y="60708"/>
                      <a:pt x="36728" y="59131"/>
                      <a:pt x="35698" y="57895"/>
                    </a:cubicBezTo>
                    <a:lnTo>
                      <a:pt x="35689" y="57895"/>
                    </a:lnTo>
                    <a:cubicBezTo>
                      <a:pt x="36185" y="57787"/>
                      <a:pt x="36684" y="57734"/>
                      <a:pt x="37180" y="57734"/>
                    </a:cubicBezTo>
                    <a:close/>
                    <a:moveTo>
                      <a:pt x="124474" y="55684"/>
                    </a:moveTo>
                    <a:cubicBezTo>
                      <a:pt x="127057" y="55684"/>
                      <a:pt x="129639" y="57057"/>
                      <a:pt x="130536" y="59803"/>
                    </a:cubicBezTo>
                    <a:cubicBezTo>
                      <a:pt x="130751" y="60484"/>
                      <a:pt x="130858" y="61192"/>
                      <a:pt x="130867" y="61909"/>
                    </a:cubicBezTo>
                    <a:cubicBezTo>
                      <a:pt x="130392" y="61807"/>
                      <a:pt x="129913" y="61757"/>
                      <a:pt x="129438" y="61757"/>
                    </a:cubicBezTo>
                    <a:cubicBezTo>
                      <a:pt x="127575" y="61757"/>
                      <a:pt x="125771" y="62524"/>
                      <a:pt x="124478" y="63916"/>
                    </a:cubicBezTo>
                    <a:cubicBezTo>
                      <a:pt x="123197" y="62536"/>
                      <a:pt x="121405" y="61757"/>
                      <a:pt x="119523" y="61757"/>
                    </a:cubicBezTo>
                    <a:cubicBezTo>
                      <a:pt x="119039" y="61757"/>
                      <a:pt x="118555" y="61810"/>
                      <a:pt x="118080" y="61909"/>
                    </a:cubicBezTo>
                    <a:cubicBezTo>
                      <a:pt x="118080" y="61192"/>
                      <a:pt x="118197" y="60484"/>
                      <a:pt x="118412" y="59803"/>
                    </a:cubicBezTo>
                    <a:cubicBezTo>
                      <a:pt x="119308" y="57057"/>
                      <a:pt x="121891" y="55684"/>
                      <a:pt x="124474" y="55684"/>
                    </a:cubicBezTo>
                    <a:close/>
                    <a:moveTo>
                      <a:pt x="100947" y="55720"/>
                    </a:moveTo>
                    <a:cubicBezTo>
                      <a:pt x="104117" y="55720"/>
                      <a:pt x="107290" y="57792"/>
                      <a:pt x="107337" y="61941"/>
                    </a:cubicBezTo>
                    <a:lnTo>
                      <a:pt x="107337" y="61941"/>
                    </a:lnTo>
                    <a:cubicBezTo>
                      <a:pt x="106869" y="61842"/>
                      <a:pt x="106398" y="61793"/>
                      <a:pt x="105930" y="61793"/>
                    </a:cubicBezTo>
                    <a:cubicBezTo>
                      <a:pt x="104072" y="61793"/>
                      <a:pt x="102267" y="62560"/>
                      <a:pt x="100975" y="63952"/>
                    </a:cubicBezTo>
                    <a:cubicBezTo>
                      <a:pt x="99693" y="62572"/>
                      <a:pt x="97901" y="61792"/>
                      <a:pt x="96020" y="61792"/>
                    </a:cubicBezTo>
                    <a:cubicBezTo>
                      <a:pt x="95536" y="61792"/>
                      <a:pt x="95052" y="61846"/>
                      <a:pt x="94577" y="61945"/>
                    </a:cubicBezTo>
                    <a:cubicBezTo>
                      <a:pt x="94604" y="57796"/>
                      <a:pt x="97774" y="55720"/>
                      <a:pt x="100947" y="55720"/>
                    </a:cubicBezTo>
                    <a:close/>
                    <a:moveTo>
                      <a:pt x="77633" y="55721"/>
                    </a:moveTo>
                    <a:cubicBezTo>
                      <a:pt x="80806" y="55721"/>
                      <a:pt x="83980" y="57797"/>
                      <a:pt x="84022" y="61952"/>
                    </a:cubicBezTo>
                    <a:lnTo>
                      <a:pt x="84022" y="61952"/>
                    </a:lnTo>
                    <a:cubicBezTo>
                      <a:pt x="83551" y="61851"/>
                      <a:pt x="83077" y="61802"/>
                      <a:pt x="82606" y="61802"/>
                    </a:cubicBezTo>
                    <a:cubicBezTo>
                      <a:pt x="80748" y="61802"/>
                      <a:pt x="78943" y="62569"/>
                      <a:pt x="77651" y="63961"/>
                    </a:cubicBezTo>
                    <a:cubicBezTo>
                      <a:pt x="76369" y="62581"/>
                      <a:pt x="74577" y="61801"/>
                      <a:pt x="72696" y="61801"/>
                    </a:cubicBezTo>
                    <a:cubicBezTo>
                      <a:pt x="72212" y="61801"/>
                      <a:pt x="71728" y="61855"/>
                      <a:pt x="71253" y="61954"/>
                    </a:cubicBezTo>
                    <a:cubicBezTo>
                      <a:pt x="71284" y="57799"/>
                      <a:pt x="74458" y="55721"/>
                      <a:pt x="77633" y="55721"/>
                    </a:cubicBezTo>
                    <a:close/>
                    <a:moveTo>
                      <a:pt x="54007" y="55886"/>
                    </a:moveTo>
                    <a:cubicBezTo>
                      <a:pt x="56587" y="55886"/>
                      <a:pt x="59166" y="57260"/>
                      <a:pt x="60061" y="60009"/>
                    </a:cubicBezTo>
                    <a:cubicBezTo>
                      <a:pt x="60285" y="60681"/>
                      <a:pt x="60393" y="61398"/>
                      <a:pt x="60402" y="62106"/>
                    </a:cubicBezTo>
                    <a:cubicBezTo>
                      <a:pt x="59929" y="62004"/>
                      <a:pt x="59451" y="61954"/>
                      <a:pt x="58977" y="61954"/>
                    </a:cubicBezTo>
                    <a:cubicBezTo>
                      <a:pt x="57118" y="61954"/>
                      <a:pt x="55312" y="62721"/>
                      <a:pt x="54013" y="64113"/>
                    </a:cubicBezTo>
                    <a:cubicBezTo>
                      <a:pt x="52741" y="62733"/>
                      <a:pt x="50939" y="61954"/>
                      <a:pt x="49067" y="61954"/>
                    </a:cubicBezTo>
                    <a:cubicBezTo>
                      <a:pt x="48574" y="61954"/>
                      <a:pt x="48090" y="62008"/>
                      <a:pt x="47624" y="62115"/>
                    </a:cubicBezTo>
                    <a:cubicBezTo>
                      <a:pt x="47615" y="61398"/>
                      <a:pt x="47723" y="60690"/>
                      <a:pt x="47929" y="60009"/>
                    </a:cubicBezTo>
                    <a:lnTo>
                      <a:pt x="47947" y="60009"/>
                    </a:lnTo>
                    <a:cubicBezTo>
                      <a:pt x="48843" y="57262"/>
                      <a:pt x="51425" y="55886"/>
                      <a:pt x="54007" y="55886"/>
                    </a:cubicBezTo>
                    <a:close/>
                    <a:moveTo>
                      <a:pt x="30465" y="55920"/>
                    </a:moveTo>
                    <a:cubicBezTo>
                      <a:pt x="33637" y="55920"/>
                      <a:pt x="36811" y="57998"/>
                      <a:pt x="36854" y="62156"/>
                    </a:cubicBezTo>
                    <a:lnTo>
                      <a:pt x="36854" y="62156"/>
                    </a:lnTo>
                    <a:cubicBezTo>
                      <a:pt x="36379" y="62054"/>
                      <a:pt x="35901" y="62004"/>
                      <a:pt x="35426" y="62004"/>
                    </a:cubicBezTo>
                    <a:cubicBezTo>
                      <a:pt x="33569" y="62004"/>
                      <a:pt x="31771" y="62770"/>
                      <a:pt x="30483" y="64158"/>
                    </a:cubicBezTo>
                    <a:cubicBezTo>
                      <a:pt x="29201" y="62787"/>
                      <a:pt x="27409" y="61999"/>
                      <a:pt x="25528" y="61999"/>
                    </a:cubicBezTo>
                    <a:cubicBezTo>
                      <a:pt x="25044" y="61999"/>
                      <a:pt x="24560" y="62052"/>
                      <a:pt x="24085" y="62160"/>
                    </a:cubicBezTo>
                    <a:cubicBezTo>
                      <a:pt x="24116" y="58001"/>
                      <a:pt x="27290" y="55920"/>
                      <a:pt x="30465" y="55920"/>
                    </a:cubicBezTo>
                    <a:close/>
                    <a:moveTo>
                      <a:pt x="7145" y="55923"/>
                    </a:moveTo>
                    <a:cubicBezTo>
                      <a:pt x="10322" y="55923"/>
                      <a:pt x="13498" y="58002"/>
                      <a:pt x="13538" y="62160"/>
                    </a:cubicBezTo>
                    <a:cubicBezTo>
                      <a:pt x="13060" y="62055"/>
                      <a:pt x="12577" y="62004"/>
                      <a:pt x="12098" y="62004"/>
                    </a:cubicBezTo>
                    <a:cubicBezTo>
                      <a:pt x="10244" y="62004"/>
                      <a:pt x="8445" y="62770"/>
                      <a:pt x="7150" y="64158"/>
                    </a:cubicBezTo>
                    <a:lnTo>
                      <a:pt x="7150" y="64167"/>
                    </a:lnTo>
                    <a:cubicBezTo>
                      <a:pt x="5868" y="62787"/>
                      <a:pt x="4076" y="62008"/>
                      <a:pt x="2194" y="62008"/>
                    </a:cubicBezTo>
                    <a:cubicBezTo>
                      <a:pt x="1711" y="62008"/>
                      <a:pt x="1227" y="62052"/>
                      <a:pt x="752" y="62160"/>
                    </a:cubicBezTo>
                    <a:cubicBezTo>
                      <a:pt x="792" y="58002"/>
                      <a:pt x="3969" y="55923"/>
                      <a:pt x="7145" y="55923"/>
                    </a:cubicBezTo>
                    <a:close/>
                    <a:moveTo>
                      <a:pt x="119331" y="62140"/>
                    </a:moveTo>
                    <a:cubicBezTo>
                      <a:pt x="121264" y="62140"/>
                      <a:pt x="123135" y="62937"/>
                      <a:pt x="124478" y="64382"/>
                    </a:cubicBezTo>
                    <a:cubicBezTo>
                      <a:pt x="125815" y="62942"/>
                      <a:pt x="127688" y="62141"/>
                      <a:pt x="129619" y="62141"/>
                    </a:cubicBezTo>
                    <a:cubicBezTo>
                      <a:pt x="130043" y="62141"/>
                      <a:pt x="130469" y="62179"/>
                      <a:pt x="130894" y="62258"/>
                    </a:cubicBezTo>
                    <a:cubicBezTo>
                      <a:pt x="129908" y="63432"/>
                      <a:pt x="129326" y="64929"/>
                      <a:pt x="129415" y="66524"/>
                    </a:cubicBezTo>
                    <a:lnTo>
                      <a:pt x="129406" y="66533"/>
                    </a:lnTo>
                    <a:cubicBezTo>
                      <a:pt x="128165" y="65229"/>
                      <a:pt x="126397" y="64391"/>
                      <a:pt x="124528" y="64391"/>
                    </a:cubicBezTo>
                    <a:cubicBezTo>
                      <a:pt x="124509" y="64391"/>
                      <a:pt x="124489" y="64391"/>
                      <a:pt x="124469" y="64391"/>
                    </a:cubicBezTo>
                    <a:cubicBezTo>
                      <a:pt x="124450" y="64391"/>
                      <a:pt x="124430" y="64391"/>
                      <a:pt x="124410" y="64391"/>
                    </a:cubicBezTo>
                    <a:cubicBezTo>
                      <a:pt x="122541" y="64391"/>
                      <a:pt x="120782" y="65229"/>
                      <a:pt x="119532" y="66533"/>
                    </a:cubicBezTo>
                    <a:cubicBezTo>
                      <a:pt x="119622" y="64938"/>
                      <a:pt x="119039" y="63441"/>
                      <a:pt x="118045" y="62258"/>
                    </a:cubicBezTo>
                    <a:cubicBezTo>
                      <a:pt x="118473" y="62179"/>
                      <a:pt x="118903" y="62140"/>
                      <a:pt x="119331" y="62140"/>
                    </a:cubicBezTo>
                    <a:close/>
                    <a:moveTo>
                      <a:pt x="95793" y="62177"/>
                    </a:moveTo>
                    <a:cubicBezTo>
                      <a:pt x="97728" y="62177"/>
                      <a:pt x="99603" y="62979"/>
                      <a:pt x="100948" y="64427"/>
                    </a:cubicBezTo>
                    <a:lnTo>
                      <a:pt x="100948" y="64427"/>
                    </a:lnTo>
                    <a:cubicBezTo>
                      <a:pt x="100945" y="64427"/>
                      <a:pt x="100942" y="64427"/>
                      <a:pt x="100939" y="64427"/>
                    </a:cubicBezTo>
                    <a:cubicBezTo>
                      <a:pt x="100919" y="64427"/>
                      <a:pt x="100900" y="64427"/>
                      <a:pt x="100880" y="64427"/>
                    </a:cubicBezTo>
                    <a:cubicBezTo>
                      <a:pt x="99011" y="64427"/>
                      <a:pt x="97252" y="65265"/>
                      <a:pt x="96002" y="66568"/>
                    </a:cubicBezTo>
                    <a:cubicBezTo>
                      <a:pt x="96091" y="64982"/>
                      <a:pt x="95509" y="63477"/>
                      <a:pt x="94514" y="62294"/>
                    </a:cubicBezTo>
                    <a:cubicBezTo>
                      <a:pt x="94940" y="62215"/>
                      <a:pt x="95368" y="62177"/>
                      <a:pt x="95793" y="62177"/>
                    </a:cubicBezTo>
                    <a:close/>
                    <a:moveTo>
                      <a:pt x="82770" y="62194"/>
                    </a:moveTo>
                    <a:cubicBezTo>
                      <a:pt x="83195" y="62194"/>
                      <a:pt x="83623" y="62233"/>
                      <a:pt x="84048" y="62312"/>
                    </a:cubicBezTo>
                    <a:cubicBezTo>
                      <a:pt x="83054" y="63495"/>
                      <a:pt x="82471" y="64991"/>
                      <a:pt x="82561" y="66586"/>
                    </a:cubicBezTo>
                    <a:cubicBezTo>
                      <a:pt x="81311" y="65283"/>
                      <a:pt x="79552" y="64445"/>
                      <a:pt x="77683" y="64445"/>
                    </a:cubicBezTo>
                    <a:cubicBezTo>
                      <a:pt x="77663" y="64445"/>
                      <a:pt x="77644" y="64445"/>
                      <a:pt x="77624" y="64445"/>
                    </a:cubicBezTo>
                    <a:cubicBezTo>
                      <a:pt x="78961" y="62997"/>
                      <a:pt x="80835" y="62194"/>
                      <a:pt x="82770" y="62194"/>
                    </a:cubicBezTo>
                    <a:close/>
                    <a:moveTo>
                      <a:pt x="48840" y="62338"/>
                    </a:moveTo>
                    <a:cubicBezTo>
                      <a:pt x="50775" y="62338"/>
                      <a:pt x="52650" y="63141"/>
                      <a:pt x="53995" y="64588"/>
                    </a:cubicBezTo>
                    <a:lnTo>
                      <a:pt x="53995" y="64588"/>
                    </a:lnTo>
                    <a:cubicBezTo>
                      <a:pt x="53992" y="64588"/>
                      <a:pt x="53989" y="64588"/>
                      <a:pt x="53986" y="64588"/>
                    </a:cubicBezTo>
                    <a:cubicBezTo>
                      <a:pt x="53966" y="64588"/>
                      <a:pt x="53947" y="64588"/>
                      <a:pt x="53927" y="64588"/>
                    </a:cubicBezTo>
                    <a:cubicBezTo>
                      <a:pt x="52058" y="64588"/>
                      <a:pt x="50299" y="65426"/>
                      <a:pt x="49049" y="66730"/>
                    </a:cubicBezTo>
                    <a:cubicBezTo>
                      <a:pt x="49138" y="65144"/>
                      <a:pt x="48556" y="63638"/>
                      <a:pt x="47561" y="62456"/>
                    </a:cubicBezTo>
                    <a:cubicBezTo>
                      <a:pt x="47987" y="62377"/>
                      <a:pt x="48415" y="62338"/>
                      <a:pt x="48840" y="62338"/>
                    </a:cubicBezTo>
                    <a:close/>
                    <a:moveTo>
                      <a:pt x="59133" y="62338"/>
                    </a:moveTo>
                    <a:cubicBezTo>
                      <a:pt x="59557" y="62338"/>
                      <a:pt x="59985" y="62377"/>
                      <a:pt x="60411" y="62456"/>
                    </a:cubicBezTo>
                    <a:cubicBezTo>
                      <a:pt x="59425" y="63629"/>
                      <a:pt x="58843" y="65135"/>
                      <a:pt x="58932" y="66721"/>
                    </a:cubicBezTo>
                    <a:lnTo>
                      <a:pt x="58923" y="66730"/>
                    </a:lnTo>
                    <a:cubicBezTo>
                      <a:pt x="57682" y="65426"/>
                      <a:pt x="55914" y="64588"/>
                      <a:pt x="54045" y="64588"/>
                    </a:cubicBezTo>
                    <a:cubicBezTo>
                      <a:pt x="54029" y="64588"/>
                      <a:pt x="54012" y="64588"/>
                      <a:pt x="53995" y="64588"/>
                    </a:cubicBezTo>
                    <a:lnTo>
                      <a:pt x="53995" y="64588"/>
                    </a:lnTo>
                    <a:cubicBezTo>
                      <a:pt x="55332" y="63141"/>
                      <a:pt x="57200" y="62338"/>
                      <a:pt x="59133" y="62338"/>
                    </a:cubicBezTo>
                    <a:close/>
                    <a:moveTo>
                      <a:pt x="12296" y="62401"/>
                    </a:moveTo>
                    <a:cubicBezTo>
                      <a:pt x="12721" y="62401"/>
                      <a:pt x="13148" y="62439"/>
                      <a:pt x="13574" y="62518"/>
                    </a:cubicBezTo>
                    <a:cubicBezTo>
                      <a:pt x="12580" y="63701"/>
                      <a:pt x="11997" y="65197"/>
                      <a:pt x="12087" y="66792"/>
                    </a:cubicBezTo>
                    <a:cubicBezTo>
                      <a:pt x="10837" y="65489"/>
                      <a:pt x="9069" y="64651"/>
                      <a:pt x="7208" y="64651"/>
                    </a:cubicBezTo>
                    <a:cubicBezTo>
                      <a:pt x="7189" y="64651"/>
                      <a:pt x="7169" y="64651"/>
                      <a:pt x="7150" y="64651"/>
                    </a:cubicBezTo>
                    <a:cubicBezTo>
                      <a:pt x="8487" y="63203"/>
                      <a:pt x="10360" y="62401"/>
                      <a:pt x="12296" y="62401"/>
                    </a:cubicBezTo>
                    <a:close/>
                    <a:moveTo>
                      <a:pt x="106094" y="62174"/>
                    </a:moveTo>
                    <a:cubicBezTo>
                      <a:pt x="106570" y="62174"/>
                      <a:pt x="107049" y="62222"/>
                      <a:pt x="107525" y="62321"/>
                    </a:cubicBezTo>
                    <a:cubicBezTo>
                      <a:pt x="106512" y="63567"/>
                      <a:pt x="105939" y="65162"/>
                      <a:pt x="106127" y="66837"/>
                    </a:cubicBezTo>
                    <a:lnTo>
                      <a:pt x="106118" y="66837"/>
                    </a:lnTo>
                    <a:cubicBezTo>
                      <a:pt x="104866" y="65381"/>
                      <a:pt x="102990" y="64427"/>
                      <a:pt x="100995" y="64427"/>
                    </a:cubicBezTo>
                    <a:cubicBezTo>
                      <a:pt x="100979" y="64427"/>
                      <a:pt x="100964" y="64427"/>
                      <a:pt x="100948" y="64427"/>
                    </a:cubicBezTo>
                    <a:lnTo>
                      <a:pt x="100948" y="64427"/>
                    </a:lnTo>
                    <a:cubicBezTo>
                      <a:pt x="102286" y="62974"/>
                      <a:pt x="104160" y="62174"/>
                      <a:pt x="106094" y="62174"/>
                    </a:cubicBezTo>
                    <a:close/>
                    <a:moveTo>
                      <a:pt x="70802" y="57747"/>
                    </a:moveTo>
                    <a:cubicBezTo>
                      <a:pt x="71277" y="57747"/>
                      <a:pt x="71755" y="57796"/>
                      <a:pt x="72230" y="57895"/>
                    </a:cubicBezTo>
                    <a:cubicBezTo>
                      <a:pt x="71262" y="59140"/>
                      <a:pt x="70733" y="60708"/>
                      <a:pt x="70930" y="62357"/>
                    </a:cubicBezTo>
                    <a:cubicBezTo>
                      <a:pt x="71442" y="62243"/>
                      <a:pt x="71958" y="62187"/>
                      <a:pt x="72470" y="62187"/>
                    </a:cubicBezTo>
                    <a:cubicBezTo>
                      <a:pt x="74405" y="62187"/>
                      <a:pt x="76278" y="62985"/>
                      <a:pt x="77624" y="64445"/>
                    </a:cubicBezTo>
                    <a:cubicBezTo>
                      <a:pt x="77606" y="64445"/>
                      <a:pt x="77588" y="64445"/>
                      <a:pt x="77570" y="64445"/>
                    </a:cubicBezTo>
                    <a:cubicBezTo>
                      <a:pt x="75520" y="64445"/>
                      <a:pt x="73598" y="65453"/>
                      <a:pt x="72346" y="66972"/>
                    </a:cubicBezTo>
                    <a:cubicBezTo>
                      <a:pt x="72703" y="63259"/>
                      <a:pt x="69407" y="59982"/>
                      <a:pt x="65707" y="59982"/>
                    </a:cubicBezTo>
                    <a:cubicBezTo>
                      <a:pt x="65692" y="59982"/>
                      <a:pt x="65677" y="59982"/>
                      <a:pt x="65662" y="59982"/>
                    </a:cubicBezTo>
                    <a:lnTo>
                      <a:pt x="65653" y="59991"/>
                    </a:lnTo>
                    <a:cubicBezTo>
                      <a:pt x="66997" y="58546"/>
                      <a:pt x="68873" y="57747"/>
                      <a:pt x="70802" y="57747"/>
                    </a:cubicBezTo>
                    <a:close/>
                    <a:moveTo>
                      <a:pt x="35611" y="62371"/>
                    </a:moveTo>
                    <a:cubicBezTo>
                      <a:pt x="36087" y="62371"/>
                      <a:pt x="36566" y="62419"/>
                      <a:pt x="37042" y="62518"/>
                    </a:cubicBezTo>
                    <a:cubicBezTo>
                      <a:pt x="36029" y="63773"/>
                      <a:pt x="35456" y="65359"/>
                      <a:pt x="35644" y="67034"/>
                    </a:cubicBezTo>
                    <a:lnTo>
                      <a:pt x="35635" y="67034"/>
                    </a:lnTo>
                    <a:cubicBezTo>
                      <a:pt x="34383" y="65578"/>
                      <a:pt x="32507" y="64633"/>
                      <a:pt x="30512" y="64633"/>
                    </a:cubicBezTo>
                    <a:cubicBezTo>
                      <a:pt x="30493" y="64633"/>
                      <a:pt x="30474" y="64633"/>
                      <a:pt x="30456" y="64633"/>
                    </a:cubicBezTo>
                    <a:cubicBezTo>
                      <a:pt x="30436" y="64633"/>
                      <a:pt x="30416" y="64633"/>
                      <a:pt x="30397" y="64633"/>
                    </a:cubicBezTo>
                    <a:cubicBezTo>
                      <a:pt x="28528" y="64633"/>
                      <a:pt x="26769" y="65471"/>
                      <a:pt x="25519" y="66775"/>
                    </a:cubicBezTo>
                    <a:cubicBezTo>
                      <a:pt x="25608" y="65180"/>
                      <a:pt x="25026" y="63683"/>
                      <a:pt x="24031" y="62500"/>
                    </a:cubicBezTo>
                    <a:cubicBezTo>
                      <a:pt x="24460" y="62421"/>
                      <a:pt x="24890" y="62382"/>
                      <a:pt x="25317" y="62382"/>
                    </a:cubicBezTo>
                    <a:cubicBezTo>
                      <a:pt x="27250" y="62382"/>
                      <a:pt x="29122" y="63178"/>
                      <a:pt x="30465" y="64624"/>
                    </a:cubicBezTo>
                    <a:cubicBezTo>
                      <a:pt x="31802" y="63171"/>
                      <a:pt x="33677" y="62371"/>
                      <a:pt x="35611" y="62371"/>
                    </a:cubicBezTo>
                    <a:close/>
                    <a:moveTo>
                      <a:pt x="112817" y="60278"/>
                    </a:moveTo>
                    <a:cubicBezTo>
                      <a:pt x="115992" y="60278"/>
                      <a:pt x="119168" y="62356"/>
                      <a:pt x="119209" y="66513"/>
                    </a:cubicBezTo>
                    <a:lnTo>
                      <a:pt x="119209" y="66513"/>
                    </a:lnTo>
                    <a:cubicBezTo>
                      <a:pt x="118734" y="66409"/>
                      <a:pt x="118254" y="66358"/>
                      <a:pt x="117778" y="66358"/>
                    </a:cubicBezTo>
                    <a:cubicBezTo>
                      <a:pt x="115925" y="66358"/>
                      <a:pt x="114125" y="67125"/>
                      <a:pt x="112830" y="68513"/>
                    </a:cubicBezTo>
                    <a:cubicBezTo>
                      <a:pt x="111548" y="67142"/>
                      <a:pt x="109756" y="66353"/>
                      <a:pt x="107883" y="66353"/>
                    </a:cubicBezTo>
                    <a:cubicBezTo>
                      <a:pt x="107391" y="66353"/>
                      <a:pt x="106907" y="66407"/>
                      <a:pt x="106432" y="66515"/>
                    </a:cubicBezTo>
                    <a:cubicBezTo>
                      <a:pt x="106468" y="62357"/>
                      <a:pt x="109642" y="60278"/>
                      <a:pt x="112817" y="60278"/>
                    </a:cubicBezTo>
                    <a:close/>
                    <a:moveTo>
                      <a:pt x="136134" y="60279"/>
                    </a:moveTo>
                    <a:cubicBezTo>
                      <a:pt x="139310" y="60279"/>
                      <a:pt x="142484" y="62358"/>
                      <a:pt x="142525" y="66515"/>
                    </a:cubicBezTo>
                    <a:lnTo>
                      <a:pt x="142525" y="66524"/>
                    </a:lnTo>
                    <a:cubicBezTo>
                      <a:pt x="142044" y="66419"/>
                      <a:pt x="141561" y="66368"/>
                      <a:pt x="141081" y="66368"/>
                    </a:cubicBezTo>
                    <a:cubicBezTo>
                      <a:pt x="139223" y="66368"/>
                      <a:pt x="137425" y="67135"/>
                      <a:pt x="136136" y="68531"/>
                    </a:cubicBezTo>
                    <a:cubicBezTo>
                      <a:pt x="134862" y="67159"/>
                      <a:pt x="133082" y="66371"/>
                      <a:pt x="131212" y="66371"/>
                    </a:cubicBezTo>
                    <a:cubicBezTo>
                      <a:pt x="131202" y="66371"/>
                      <a:pt x="131191" y="66371"/>
                      <a:pt x="131181" y="66371"/>
                    </a:cubicBezTo>
                    <a:cubicBezTo>
                      <a:pt x="130697" y="66371"/>
                      <a:pt x="130213" y="66416"/>
                      <a:pt x="129738" y="66524"/>
                    </a:cubicBezTo>
                    <a:cubicBezTo>
                      <a:pt x="129778" y="62360"/>
                      <a:pt x="132957" y="60279"/>
                      <a:pt x="136134" y="60279"/>
                    </a:cubicBezTo>
                    <a:close/>
                    <a:moveTo>
                      <a:pt x="89294" y="60326"/>
                    </a:moveTo>
                    <a:cubicBezTo>
                      <a:pt x="92468" y="60326"/>
                      <a:pt x="95642" y="62402"/>
                      <a:pt x="95679" y="66558"/>
                    </a:cubicBezTo>
                    <a:lnTo>
                      <a:pt x="95679" y="66558"/>
                    </a:lnTo>
                    <a:cubicBezTo>
                      <a:pt x="95209" y="66457"/>
                      <a:pt x="94735" y="66408"/>
                      <a:pt x="94264" y="66408"/>
                    </a:cubicBezTo>
                    <a:cubicBezTo>
                      <a:pt x="92405" y="66408"/>
                      <a:pt x="90601" y="67174"/>
                      <a:pt x="89308" y="68567"/>
                    </a:cubicBezTo>
                    <a:cubicBezTo>
                      <a:pt x="88027" y="67187"/>
                      <a:pt x="86235" y="66407"/>
                      <a:pt x="84353" y="66407"/>
                    </a:cubicBezTo>
                    <a:cubicBezTo>
                      <a:pt x="83869" y="66407"/>
                      <a:pt x="83385" y="66461"/>
                      <a:pt x="82910" y="66559"/>
                    </a:cubicBezTo>
                    <a:cubicBezTo>
                      <a:pt x="82942" y="62405"/>
                      <a:pt x="86118" y="60326"/>
                      <a:pt x="89294" y="60326"/>
                    </a:cubicBezTo>
                    <a:close/>
                    <a:moveTo>
                      <a:pt x="42338" y="60479"/>
                    </a:moveTo>
                    <a:cubicBezTo>
                      <a:pt x="45510" y="60479"/>
                      <a:pt x="48684" y="62554"/>
                      <a:pt x="48726" y="66708"/>
                    </a:cubicBezTo>
                    <a:lnTo>
                      <a:pt x="48726" y="66708"/>
                    </a:lnTo>
                    <a:cubicBezTo>
                      <a:pt x="48257" y="66609"/>
                      <a:pt x="47784" y="66560"/>
                      <a:pt x="47315" y="66560"/>
                    </a:cubicBezTo>
                    <a:cubicBezTo>
                      <a:pt x="45452" y="66560"/>
                      <a:pt x="43648" y="67327"/>
                      <a:pt x="42355" y="68719"/>
                    </a:cubicBezTo>
                    <a:cubicBezTo>
                      <a:pt x="41074" y="67339"/>
                      <a:pt x="39282" y="66559"/>
                      <a:pt x="37400" y="66559"/>
                    </a:cubicBezTo>
                    <a:cubicBezTo>
                      <a:pt x="36916" y="66559"/>
                      <a:pt x="36432" y="66613"/>
                      <a:pt x="35958" y="66712"/>
                    </a:cubicBezTo>
                    <a:cubicBezTo>
                      <a:pt x="35989" y="62557"/>
                      <a:pt x="39163" y="60479"/>
                      <a:pt x="42338" y="60479"/>
                    </a:cubicBezTo>
                    <a:close/>
                    <a:moveTo>
                      <a:pt x="65639" y="60484"/>
                    </a:moveTo>
                    <a:cubicBezTo>
                      <a:pt x="68816" y="60484"/>
                      <a:pt x="71992" y="62563"/>
                      <a:pt x="72032" y="66721"/>
                    </a:cubicBezTo>
                    <a:cubicBezTo>
                      <a:pt x="71559" y="66619"/>
                      <a:pt x="71082" y="66569"/>
                      <a:pt x="70608" y="66569"/>
                    </a:cubicBezTo>
                    <a:cubicBezTo>
                      <a:pt x="68752" y="66569"/>
                      <a:pt x="66952" y="67334"/>
                      <a:pt x="65653" y="68719"/>
                    </a:cubicBezTo>
                    <a:lnTo>
                      <a:pt x="65644" y="68728"/>
                    </a:lnTo>
                    <a:cubicBezTo>
                      <a:pt x="64362" y="67348"/>
                      <a:pt x="62570" y="66568"/>
                      <a:pt x="60688" y="66568"/>
                    </a:cubicBezTo>
                    <a:cubicBezTo>
                      <a:pt x="60205" y="66568"/>
                      <a:pt x="59721" y="66622"/>
                      <a:pt x="59246" y="66721"/>
                    </a:cubicBezTo>
                    <a:cubicBezTo>
                      <a:pt x="59286" y="62563"/>
                      <a:pt x="62463" y="60484"/>
                      <a:pt x="65639" y="60484"/>
                    </a:cubicBezTo>
                    <a:close/>
                    <a:moveTo>
                      <a:pt x="18806" y="60525"/>
                    </a:moveTo>
                    <a:cubicBezTo>
                      <a:pt x="21979" y="60525"/>
                      <a:pt x="25151" y="62600"/>
                      <a:pt x="25196" y="66757"/>
                    </a:cubicBezTo>
                    <a:lnTo>
                      <a:pt x="25196" y="66757"/>
                    </a:lnTo>
                    <a:cubicBezTo>
                      <a:pt x="24723" y="66655"/>
                      <a:pt x="24245" y="66605"/>
                      <a:pt x="23772" y="66605"/>
                    </a:cubicBezTo>
                    <a:cubicBezTo>
                      <a:pt x="21913" y="66605"/>
                      <a:pt x="20107" y="67371"/>
                      <a:pt x="18807" y="68764"/>
                    </a:cubicBezTo>
                    <a:cubicBezTo>
                      <a:pt x="17526" y="67384"/>
                      <a:pt x="15734" y="66604"/>
                      <a:pt x="13852" y="66604"/>
                    </a:cubicBezTo>
                    <a:cubicBezTo>
                      <a:pt x="13368" y="66604"/>
                      <a:pt x="12884" y="66658"/>
                      <a:pt x="12409" y="66757"/>
                    </a:cubicBezTo>
                    <a:cubicBezTo>
                      <a:pt x="12454" y="62603"/>
                      <a:pt x="15631" y="60525"/>
                      <a:pt x="18806" y="60525"/>
                    </a:cubicBezTo>
                    <a:close/>
                    <a:moveTo>
                      <a:pt x="117959" y="66746"/>
                    </a:moveTo>
                    <a:cubicBezTo>
                      <a:pt x="118383" y="66746"/>
                      <a:pt x="118811" y="66785"/>
                      <a:pt x="119236" y="66864"/>
                    </a:cubicBezTo>
                    <a:cubicBezTo>
                      <a:pt x="118251" y="68047"/>
                      <a:pt x="117668" y="69543"/>
                      <a:pt x="117749" y="71138"/>
                    </a:cubicBezTo>
                    <a:cubicBezTo>
                      <a:pt x="116508" y="69835"/>
                      <a:pt x="114740" y="68996"/>
                      <a:pt x="112871" y="68996"/>
                    </a:cubicBezTo>
                    <a:cubicBezTo>
                      <a:pt x="112854" y="68996"/>
                      <a:pt x="112837" y="68997"/>
                      <a:pt x="112821" y="68997"/>
                    </a:cubicBezTo>
                    <a:lnTo>
                      <a:pt x="112821" y="68997"/>
                    </a:lnTo>
                    <a:cubicBezTo>
                      <a:pt x="114158" y="67549"/>
                      <a:pt x="116025" y="66746"/>
                      <a:pt x="117959" y="66746"/>
                    </a:cubicBezTo>
                    <a:close/>
                    <a:moveTo>
                      <a:pt x="84144" y="66782"/>
                    </a:moveTo>
                    <a:cubicBezTo>
                      <a:pt x="86080" y="66782"/>
                      <a:pt x="87953" y="67585"/>
                      <a:pt x="89290" y="69033"/>
                    </a:cubicBezTo>
                    <a:cubicBezTo>
                      <a:pt x="89271" y="69032"/>
                      <a:pt x="89251" y="69032"/>
                      <a:pt x="89231" y="69032"/>
                    </a:cubicBezTo>
                    <a:cubicBezTo>
                      <a:pt x="87362" y="69032"/>
                      <a:pt x="85595" y="69871"/>
                      <a:pt x="84353" y="71174"/>
                    </a:cubicBezTo>
                    <a:cubicBezTo>
                      <a:pt x="84434" y="69588"/>
                      <a:pt x="83851" y="68083"/>
                      <a:pt x="82866" y="66900"/>
                    </a:cubicBezTo>
                    <a:cubicBezTo>
                      <a:pt x="83291" y="66821"/>
                      <a:pt x="83719" y="66782"/>
                      <a:pt x="84144" y="66782"/>
                    </a:cubicBezTo>
                    <a:close/>
                    <a:moveTo>
                      <a:pt x="94437" y="66782"/>
                    </a:moveTo>
                    <a:cubicBezTo>
                      <a:pt x="94861" y="66782"/>
                      <a:pt x="95289" y="66821"/>
                      <a:pt x="95715" y="66900"/>
                    </a:cubicBezTo>
                    <a:cubicBezTo>
                      <a:pt x="94720" y="68083"/>
                      <a:pt x="94138" y="69579"/>
                      <a:pt x="94228" y="71174"/>
                    </a:cubicBezTo>
                    <a:cubicBezTo>
                      <a:pt x="92977" y="69871"/>
                      <a:pt x="91218" y="69032"/>
                      <a:pt x="89350" y="69032"/>
                    </a:cubicBezTo>
                    <a:cubicBezTo>
                      <a:pt x="89330" y="69032"/>
                      <a:pt x="89310" y="69032"/>
                      <a:pt x="89290" y="69033"/>
                    </a:cubicBezTo>
                    <a:cubicBezTo>
                      <a:pt x="90628" y="67585"/>
                      <a:pt x="92501" y="66782"/>
                      <a:pt x="94437" y="66782"/>
                    </a:cubicBezTo>
                    <a:close/>
                    <a:moveTo>
                      <a:pt x="47475" y="66944"/>
                    </a:moveTo>
                    <a:cubicBezTo>
                      <a:pt x="47900" y="66944"/>
                      <a:pt x="48327" y="66982"/>
                      <a:pt x="48753" y="67061"/>
                    </a:cubicBezTo>
                    <a:cubicBezTo>
                      <a:pt x="47767" y="68244"/>
                      <a:pt x="47185" y="69740"/>
                      <a:pt x="47266" y="71335"/>
                    </a:cubicBezTo>
                    <a:cubicBezTo>
                      <a:pt x="46024" y="70032"/>
                      <a:pt x="44256" y="69194"/>
                      <a:pt x="42388" y="69194"/>
                    </a:cubicBezTo>
                    <a:cubicBezTo>
                      <a:pt x="42371" y="69194"/>
                      <a:pt x="42354" y="69194"/>
                      <a:pt x="42337" y="69194"/>
                    </a:cubicBezTo>
                    <a:lnTo>
                      <a:pt x="42337" y="69194"/>
                    </a:lnTo>
                    <a:cubicBezTo>
                      <a:pt x="43675" y="67746"/>
                      <a:pt x="45542" y="66944"/>
                      <a:pt x="47475" y="66944"/>
                    </a:cubicBezTo>
                    <a:close/>
                    <a:moveTo>
                      <a:pt x="23953" y="66979"/>
                    </a:moveTo>
                    <a:cubicBezTo>
                      <a:pt x="24378" y="66979"/>
                      <a:pt x="24806" y="67018"/>
                      <a:pt x="25232" y="67097"/>
                    </a:cubicBezTo>
                    <a:cubicBezTo>
                      <a:pt x="24239" y="68278"/>
                      <a:pt x="23657" y="69779"/>
                      <a:pt x="23744" y="71371"/>
                    </a:cubicBezTo>
                    <a:lnTo>
                      <a:pt x="23744" y="71371"/>
                    </a:lnTo>
                    <a:cubicBezTo>
                      <a:pt x="22494" y="70068"/>
                      <a:pt x="20726" y="69229"/>
                      <a:pt x="18866" y="69229"/>
                    </a:cubicBezTo>
                    <a:cubicBezTo>
                      <a:pt x="18846" y="69229"/>
                      <a:pt x="18827" y="69230"/>
                      <a:pt x="18807" y="69230"/>
                    </a:cubicBezTo>
                    <a:cubicBezTo>
                      <a:pt x="20144" y="67782"/>
                      <a:pt x="22018" y="66979"/>
                      <a:pt x="23953" y="66979"/>
                    </a:cubicBezTo>
                    <a:close/>
                    <a:moveTo>
                      <a:pt x="13656" y="66979"/>
                    </a:moveTo>
                    <a:cubicBezTo>
                      <a:pt x="15596" y="66979"/>
                      <a:pt x="17470" y="67782"/>
                      <a:pt x="18807" y="69230"/>
                    </a:cubicBezTo>
                    <a:cubicBezTo>
                      <a:pt x="18787" y="69230"/>
                      <a:pt x="18768" y="69229"/>
                      <a:pt x="18748" y="69229"/>
                    </a:cubicBezTo>
                    <a:cubicBezTo>
                      <a:pt x="16879" y="69229"/>
                      <a:pt x="15111" y="70068"/>
                      <a:pt x="13870" y="71371"/>
                    </a:cubicBezTo>
                    <a:cubicBezTo>
                      <a:pt x="13951" y="69785"/>
                      <a:pt x="13368" y="68280"/>
                      <a:pt x="12374" y="67097"/>
                    </a:cubicBezTo>
                    <a:cubicBezTo>
                      <a:pt x="12801" y="67018"/>
                      <a:pt x="13230" y="66979"/>
                      <a:pt x="13656" y="66979"/>
                    </a:cubicBezTo>
                    <a:close/>
                    <a:moveTo>
                      <a:pt x="107658" y="66739"/>
                    </a:moveTo>
                    <a:cubicBezTo>
                      <a:pt x="109596" y="66739"/>
                      <a:pt x="111472" y="67542"/>
                      <a:pt x="112821" y="68997"/>
                    </a:cubicBezTo>
                    <a:lnTo>
                      <a:pt x="112821" y="68997"/>
                    </a:lnTo>
                    <a:cubicBezTo>
                      <a:pt x="112818" y="68997"/>
                      <a:pt x="112815" y="68997"/>
                      <a:pt x="112812" y="68997"/>
                    </a:cubicBezTo>
                    <a:cubicBezTo>
                      <a:pt x="112793" y="68997"/>
                      <a:pt x="112774" y="68996"/>
                      <a:pt x="112756" y="68996"/>
                    </a:cubicBezTo>
                    <a:cubicBezTo>
                      <a:pt x="110769" y="68996"/>
                      <a:pt x="108902" y="69942"/>
                      <a:pt x="107641" y="71389"/>
                    </a:cubicBezTo>
                    <a:lnTo>
                      <a:pt x="107641" y="71389"/>
                    </a:lnTo>
                    <a:cubicBezTo>
                      <a:pt x="107802" y="69716"/>
                      <a:pt x="107213" y="68133"/>
                      <a:pt x="106177" y="66897"/>
                    </a:cubicBezTo>
                    <a:lnTo>
                      <a:pt x="106177" y="66897"/>
                    </a:lnTo>
                    <a:cubicBezTo>
                      <a:pt x="106669" y="66791"/>
                      <a:pt x="107166" y="66739"/>
                      <a:pt x="107658" y="66739"/>
                    </a:cubicBezTo>
                    <a:close/>
                    <a:moveTo>
                      <a:pt x="37174" y="66937"/>
                    </a:moveTo>
                    <a:cubicBezTo>
                      <a:pt x="39113" y="66937"/>
                      <a:pt x="40989" y="67739"/>
                      <a:pt x="42337" y="69194"/>
                    </a:cubicBezTo>
                    <a:lnTo>
                      <a:pt x="42337" y="69194"/>
                    </a:lnTo>
                    <a:cubicBezTo>
                      <a:pt x="42334" y="69194"/>
                      <a:pt x="42331" y="69194"/>
                      <a:pt x="42328" y="69194"/>
                    </a:cubicBezTo>
                    <a:cubicBezTo>
                      <a:pt x="42310" y="69194"/>
                      <a:pt x="42291" y="69194"/>
                      <a:pt x="42273" y="69194"/>
                    </a:cubicBezTo>
                    <a:cubicBezTo>
                      <a:pt x="40286" y="69194"/>
                      <a:pt x="38410" y="70139"/>
                      <a:pt x="37158" y="71595"/>
                    </a:cubicBezTo>
                    <a:cubicBezTo>
                      <a:pt x="37320" y="69911"/>
                      <a:pt x="36728" y="68325"/>
                      <a:pt x="35689" y="67097"/>
                    </a:cubicBezTo>
                    <a:lnTo>
                      <a:pt x="35680" y="67097"/>
                    </a:lnTo>
                    <a:cubicBezTo>
                      <a:pt x="36177" y="66989"/>
                      <a:pt x="36678" y="66937"/>
                      <a:pt x="37174" y="66937"/>
                    </a:cubicBezTo>
                    <a:close/>
                    <a:moveTo>
                      <a:pt x="124474" y="64884"/>
                    </a:moveTo>
                    <a:cubicBezTo>
                      <a:pt x="127650" y="64884"/>
                      <a:pt x="130827" y="66963"/>
                      <a:pt x="130867" y="71120"/>
                    </a:cubicBezTo>
                    <a:cubicBezTo>
                      <a:pt x="130392" y="71018"/>
                      <a:pt x="129914" y="70969"/>
                      <a:pt x="129439" y="70969"/>
                    </a:cubicBezTo>
                    <a:cubicBezTo>
                      <a:pt x="127578" y="70969"/>
                      <a:pt x="125778" y="71735"/>
                      <a:pt x="124478" y="73128"/>
                    </a:cubicBezTo>
                    <a:cubicBezTo>
                      <a:pt x="123197" y="71748"/>
                      <a:pt x="121405" y="70968"/>
                      <a:pt x="119532" y="70968"/>
                    </a:cubicBezTo>
                    <a:cubicBezTo>
                      <a:pt x="119039" y="70968"/>
                      <a:pt x="118555" y="71022"/>
                      <a:pt x="118080" y="71120"/>
                    </a:cubicBezTo>
                    <a:cubicBezTo>
                      <a:pt x="118121" y="66963"/>
                      <a:pt x="121297" y="64884"/>
                      <a:pt x="124474" y="64884"/>
                    </a:cubicBezTo>
                    <a:close/>
                    <a:moveTo>
                      <a:pt x="100943" y="64929"/>
                    </a:moveTo>
                    <a:cubicBezTo>
                      <a:pt x="104120" y="64929"/>
                      <a:pt x="107296" y="67007"/>
                      <a:pt x="107337" y="71165"/>
                    </a:cubicBezTo>
                    <a:cubicBezTo>
                      <a:pt x="106862" y="71063"/>
                      <a:pt x="106383" y="71013"/>
                      <a:pt x="105909" y="71013"/>
                    </a:cubicBezTo>
                    <a:cubicBezTo>
                      <a:pt x="104048" y="71013"/>
                      <a:pt x="102248" y="71780"/>
                      <a:pt x="100948" y="73172"/>
                    </a:cubicBezTo>
                    <a:cubicBezTo>
                      <a:pt x="99667" y="71792"/>
                      <a:pt x="97875" y="71013"/>
                      <a:pt x="95993" y="71013"/>
                    </a:cubicBezTo>
                    <a:cubicBezTo>
                      <a:pt x="95509" y="71013"/>
                      <a:pt x="95025" y="71067"/>
                      <a:pt x="94550" y="71165"/>
                    </a:cubicBezTo>
                    <a:cubicBezTo>
                      <a:pt x="94590" y="67007"/>
                      <a:pt x="97767" y="64929"/>
                      <a:pt x="100943" y="64929"/>
                    </a:cubicBezTo>
                    <a:close/>
                    <a:moveTo>
                      <a:pt x="77622" y="64941"/>
                    </a:moveTo>
                    <a:cubicBezTo>
                      <a:pt x="80798" y="64941"/>
                      <a:pt x="83972" y="67018"/>
                      <a:pt x="84013" y="71174"/>
                    </a:cubicBezTo>
                    <a:cubicBezTo>
                      <a:pt x="83537" y="71072"/>
                      <a:pt x="83057" y="71021"/>
                      <a:pt x="82581" y="71021"/>
                    </a:cubicBezTo>
                    <a:cubicBezTo>
                      <a:pt x="80727" y="71021"/>
                      <a:pt x="78930" y="71782"/>
                      <a:pt x="77633" y="73172"/>
                    </a:cubicBezTo>
                    <a:lnTo>
                      <a:pt x="77624" y="73181"/>
                    </a:lnTo>
                    <a:cubicBezTo>
                      <a:pt x="76342" y="71801"/>
                      <a:pt x="74550" y="71022"/>
                      <a:pt x="72669" y="71022"/>
                    </a:cubicBezTo>
                    <a:cubicBezTo>
                      <a:pt x="72185" y="71022"/>
                      <a:pt x="71701" y="71076"/>
                      <a:pt x="71226" y="71174"/>
                    </a:cubicBezTo>
                    <a:cubicBezTo>
                      <a:pt x="71266" y="67020"/>
                      <a:pt x="74445" y="64941"/>
                      <a:pt x="77622" y="64941"/>
                    </a:cubicBezTo>
                    <a:close/>
                    <a:moveTo>
                      <a:pt x="53996" y="65085"/>
                    </a:moveTo>
                    <a:cubicBezTo>
                      <a:pt x="57170" y="65085"/>
                      <a:pt x="60344" y="67162"/>
                      <a:pt x="60384" y="71317"/>
                    </a:cubicBezTo>
                    <a:lnTo>
                      <a:pt x="60384" y="71326"/>
                    </a:lnTo>
                    <a:cubicBezTo>
                      <a:pt x="59903" y="71222"/>
                      <a:pt x="59419" y="71170"/>
                      <a:pt x="58939" y="71170"/>
                    </a:cubicBezTo>
                    <a:cubicBezTo>
                      <a:pt x="57081" y="71170"/>
                      <a:pt x="55284" y="71936"/>
                      <a:pt x="53995" y="73325"/>
                    </a:cubicBezTo>
                    <a:cubicBezTo>
                      <a:pt x="52714" y="71945"/>
                      <a:pt x="50922" y="71165"/>
                      <a:pt x="49040" y="71165"/>
                    </a:cubicBezTo>
                    <a:cubicBezTo>
                      <a:pt x="48556" y="71165"/>
                      <a:pt x="48072" y="71219"/>
                      <a:pt x="47597" y="71326"/>
                    </a:cubicBezTo>
                    <a:cubicBezTo>
                      <a:pt x="47638" y="67167"/>
                      <a:pt x="50817" y="65085"/>
                      <a:pt x="53996" y="65085"/>
                    </a:cubicBezTo>
                    <a:close/>
                    <a:moveTo>
                      <a:pt x="7145" y="65126"/>
                    </a:moveTo>
                    <a:cubicBezTo>
                      <a:pt x="10322" y="65126"/>
                      <a:pt x="13498" y="67205"/>
                      <a:pt x="13538" y="71362"/>
                    </a:cubicBezTo>
                    <a:cubicBezTo>
                      <a:pt x="13065" y="71260"/>
                      <a:pt x="12588" y="71211"/>
                      <a:pt x="12113" y="71211"/>
                    </a:cubicBezTo>
                    <a:cubicBezTo>
                      <a:pt x="10252" y="71211"/>
                      <a:pt x="8442" y="71977"/>
                      <a:pt x="7150" y="73369"/>
                    </a:cubicBezTo>
                    <a:cubicBezTo>
                      <a:pt x="5868" y="71990"/>
                      <a:pt x="4076" y="71210"/>
                      <a:pt x="2194" y="71210"/>
                    </a:cubicBezTo>
                    <a:cubicBezTo>
                      <a:pt x="1711" y="71210"/>
                      <a:pt x="1227" y="71264"/>
                      <a:pt x="752" y="71362"/>
                    </a:cubicBezTo>
                    <a:cubicBezTo>
                      <a:pt x="792" y="67205"/>
                      <a:pt x="3969" y="65126"/>
                      <a:pt x="7145" y="65126"/>
                    </a:cubicBezTo>
                    <a:close/>
                    <a:moveTo>
                      <a:pt x="30460" y="65126"/>
                    </a:moveTo>
                    <a:cubicBezTo>
                      <a:pt x="33637" y="65126"/>
                      <a:pt x="36813" y="67205"/>
                      <a:pt x="36854" y="71362"/>
                    </a:cubicBezTo>
                    <a:cubicBezTo>
                      <a:pt x="36379" y="71260"/>
                      <a:pt x="35900" y="71211"/>
                      <a:pt x="35425" y="71211"/>
                    </a:cubicBezTo>
                    <a:cubicBezTo>
                      <a:pt x="33562" y="71211"/>
                      <a:pt x="31757" y="71977"/>
                      <a:pt x="30465" y="73369"/>
                    </a:cubicBezTo>
                    <a:cubicBezTo>
                      <a:pt x="29183" y="71990"/>
                      <a:pt x="27391" y="71210"/>
                      <a:pt x="25510" y="71210"/>
                    </a:cubicBezTo>
                    <a:cubicBezTo>
                      <a:pt x="25026" y="71210"/>
                      <a:pt x="24542" y="71264"/>
                      <a:pt x="24067" y="71362"/>
                    </a:cubicBezTo>
                    <a:cubicBezTo>
                      <a:pt x="24107" y="67205"/>
                      <a:pt x="27284" y="65126"/>
                      <a:pt x="30460" y="65126"/>
                    </a:cubicBezTo>
                    <a:close/>
                    <a:moveTo>
                      <a:pt x="119323" y="71343"/>
                    </a:moveTo>
                    <a:cubicBezTo>
                      <a:pt x="121259" y="71343"/>
                      <a:pt x="123134" y="72146"/>
                      <a:pt x="124478" y="73593"/>
                    </a:cubicBezTo>
                    <a:lnTo>
                      <a:pt x="124478" y="73593"/>
                    </a:lnTo>
                    <a:cubicBezTo>
                      <a:pt x="124475" y="73593"/>
                      <a:pt x="124472" y="73593"/>
                      <a:pt x="124469" y="73593"/>
                    </a:cubicBezTo>
                    <a:cubicBezTo>
                      <a:pt x="124450" y="73593"/>
                      <a:pt x="124430" y="73593"/>
                      <a:pt x="124410" y="73593"/>
                    </a:cubicBezTo>
                    <a:cubicBezTo>
                      <a:pt x="122541" y="73593"/>
                      <a:pt x="120782" y="74432"/>
                      <a:pt x="119532" y="75735"/>
                    </a:cubicBezTo>
                    <a:cubicBezTo>
                      <a:pt x="119622" y="74149"/>
                      <a:pt x="119039" y="72644"/>
                      <a:pt x="118045" y="71461"/>
                    </a:cubicBezTo>
                    <a:cubicBezTo>
                      <a:pt x="118470" y="71382"/>
                      <a:pt x="118898" y="71343"/>
                      <a:pt x="119323" y="71343"/>
                    </a:cubicBezTo>
                    <a:close/>
                    <a:moveTo>
                      <a:pt x="129620" y="71343"/>
                    </a:moveTo>
                    <a:cubicBezTo>
                      <a:pt x="130043" y="71343"/>
                      <a:pt x="130470" y="71382"/>
                      <a:pt x="130894" y="71461"/>
                    </a:cubicBezTo>
                    <a:cubicBezTo>
                      <a:pt x="129908" y="72644"/>
                      <a:pt x="129326" y="74140"/>
                      <a:pt x="129415" y="75735"/>
                    </a:cubicBezTo>
                    <a:lnTo>
                      <a:pt x="129406" y="75735"/>
                    </a:lnTo>
                    <a:cubicBezTo>
                      <a:pt x="128165" y="74432"/>
                      <a:pt x="126397" y="73593"/>
                      <a:pt x="124528" y="73593"/>
                    </a:cubicBezTo>
                    <a:cubicBezTo>
                      <a:pt x="124512" y="73593"/>
                      <a:pt x="124495" y="73593"/>
                      <a:pt x="124478" y="73593"/>
                    </a:cubicBezTo>
                    <a:lnTo>
                      <a:pt x="124478" y="73593"/>
                    </a:lnTo>
                    <a:cubicBezTo>
                      <a:pt x="125816" y="72146"/>
                      <a:pt x="127689" y="71343"/>
                      <a:pt x="129620" y="71343"/>
                    </a:cubicBezTo>
                    <a:close/>
                    <a:moveTo>
                      <a:pt x="48839" y="71540"/>
                    </a:moveTo>
                    <a:cubicBezTo>
                      <a:pt x="50775" y="71540"/>
                      <a:pt x="52650" y="72344"/>
                      <a:pt x="53995" y="73799"/>
                    </a:cubicBezTo>
                    <a:lnTo>
                      <a:pt x="53995" y="73799"/>
                    </a:lnTo>
                    <a:cubicBezTo>
                      <a:pt x="53992" y="73799"/>
                      <a:pt x="53989" y="73800"/>
                      <a:pt x="53986" y="73800"/>
                    </a:cubicBezTo>
                    <a:cubicBezTo>
                      <a:pt x="53966" y="73799"/>
                      <a:pt x="53946" y="73799"/>
                      <a:pt x="53926" y="73799"/>
                    </a:cubicBezTo>
                    <a:cubicBezTo>
                      <a:pt x="52058" y="73799"/>
                      <a:pt x="50299" y="74629"/>
                      <a:pt x="49049" y="75932"/>
                    </a:cubicBezTo>
                    <a:cubicBezTo>
                      <a:pt x="49138" y="74346"/>
                      <a:pt x="48556" y="72841"/>
                      <a:pt x="47561" y="71658"/>
                    </a:cubicBezTo>
                    <a:cubicBezTo>
                      <a:pt x="47987" y="71579"/>
                      <a:pt x="48414" y="71540"/>
                      <a:pt x="48839" y="71540"/>
                    </a:cubicBezTo>
                    <a:close/>
                    <a:moveTo>
                      <a:pt x="59134" y="71540"/>
                    </a:moveTo>
                    <a:cubicBezTo>
                      <a:pt x="59558" y="71540"/>
                      <a:pt x="59985" y="71579"/>
                      <a:pt x="60411" y="71658"/>
                    </a:cubicBezTo>
                    <a:cubicBezTo>
                      <a:pt x="59425" y="72841"/>
                      <a:pt x="58843" y="74337"/>
                      <a:pt x="58932" y="75932"/>
                    </a:cubicBezTo>
                    <a:lnTo>
                      <a:pt x="58923" y="75932"/>
                    </a:lnTo>
                    <a:cubicBezTo>
                      <a:pt x="57682" y="74629"/>
                      <a:pt x="55914" y="73799"/>
                      <a:pt x="54046" y="73799"/>
                    </a:cubicBezTo>
                    <a:cubicBezTo>
                      <a:pt x="54029" y="73799"/>
                      <a:pt x="54012" y="73799"/>
                      <a:pt x="53995" y="73799"/>
                    </a:cubicBezTo>
                    <a:lnTo>
                      <a:pt x="53995" y="73799"/>
                    </a:lnTo>
                    <a:cubicBezTo>
                      <a:pt x="55333" y="72344"/>
                      <a:pt x="57200" y="71540"/>
                      <a:pt x="59134" y="71540"/>
                    </a:cubicBezTo>
                    <a:close/>
                    <a:moveTo>
                      <a:pt x="112819" y="69493"/>
                    </a:moveTo>
                    <a:cubicBezTo>
                      <a:pt x="115994" y="69493"/>
                      <a:pt x="119169" y="71570"/>
                      <a:pt x="119209" y="75726"/>
                    </a:cubicBezTo>
                    <a:lnTo>
                      <a:pt x="119209" y="75726"/>
                    </a:lnTo>
                    <a:cubicBezTo>
                      <a:pt x="118734" y="75624"/>
                      <a:pt x="118255" y="75574"/>
                      <a:pt x="117781" y="75574"/>
                    </a:cubicBezTo>
                    <a:cubicBezTo>
                      <a:pt x="115920" y="75574"/>
                      <a:pt x="114120" y="76339"/>
                      <a:pt x="112821" y="77724"/>
                    </a:cubicBezTo>
                    <a:lnTo>
                      <a:pt x="112821" y="77733"/>
                    </a:lnTo>
                    <a:cubicBezTo>
                      <a:pt x="111539" y="76353"/>
                      <a:pt x="109747" y="75574"/>
                      <a:pt x="107865" y="75574"/>
                    </a:cubicBezTo>
                    <a:cubicBezTo>
                      <a:pt x="107382" y="75574"/>
                      <a:pt x="106898" y="75627"/>
                      <a:pt x="106423" y="75726"/>
                    </a:cubicBezTo>
                    <a:lnTo>
                      <a:pt x="106423" y="75726"/>
                    </a:lnTo>
                    <a:cubicBezTo>
                      <a:pt x="106463" y="71572"/>
                      <a:pt x="109641" y="69493"/>
                      <a:pt x="112819" y="69493"/>
                    </a:cubicBezTo>
                    <a:close/>
                    <a:moveTo>
                      <a:pt x="136134" y="69486"/>
                    </a:moveTo>
                    <a:cubicBezTo>
                      <a:pt x="139310" y="69486"/>
                      <a:pt x="142484" y="71565"/>
                      <a:pt x="142525" y="75726"/>
                    </a:cubicBezTo>
                    <a:lnTo>
                      <a:pt x="142525" y="75726"/>
                    </a:lnTo>
                    <a:cubicBezTo>
                      <a:pt x="142050" y="75624"/>
                      <a:pt x="141571" y="75574"/>
                      <a:pt x="141097" y="75574"/>
                    </a:cubicBezTo>
                    <a:cubicBezTo>
                      <a:pt x="139236" y="75574"/>
                      <a:pt x="137435" y="76341"/>
                      <a:pt x="136136" y="77733"/>
                    </a:cubicBezTo>
                    <a:cubicBezTo>
                      <a:pt x="134854" y="76353"/>
                      <a:pt x="133062" y="75574"/>
                      <a:pt x="131181" y="75574"/>
                    </a:cubicBezTo>
                    <a:cubicBezTo>
                      <a:pt x="130697" y="75574"/>
                      <a:pt x="130213" y="75627"/>
                      <a:pt x="129738" y="75726"/>
                    </a:cubicBezTo>
                    <a:lnTo>
                      <a:pt x="129738" y="75726"/>
                    </a:lnTo>
                    <a:cubicBezTo>
                      <a:pt x="129778" y="71567"/>
                      <a:pt x="132957" y="69486"/>
                      <a:pt x="136134" y="69486"/>
                    </a:cubicBezTo>
                    <a:close/>
                    <a:moveTo>
                      <a:pt x="42332" y="69690"/>
                    </a:moveTo>
                    <a:cubicBezTo>
                      <a:pt x="45507" y="69690"/>
                      <a:pt x="48681" y="71767"/>
                      <a:pt x="48726" y="75923"/>
                    </a:cubicBezTo>
                    <a:cubicBezTo>
                      <a:pt x="48251" y="75821"/>
                      <a:pt x="47772" y="75771"/>
                      <a:pt x="47298" y="75771"/>
                    </a:cubicBezTo>
                    <a:cubicBezTo>
                      <a:pt x="45434" y="75771"/>
                      <a:pt x="43630" y="76538"/>
                      <a:pt x="42337" y="77930"/>
                    </a:cubicBezTo>
                    <a:cubicBezTo>
                      <a:pt x="41056" y="76550"/>
                      <a:pt x="39264" y="75771"/>
                      <a:pt x="37382" y="75771"/>
                    </a:cubicBezTo>
                    <a:cubicBezTo>
                      <a:pt x="36898" y="75771"/>
                      <a:pt x="36415" y="75825"/>
                      <a:pt x="35940" y="75923"/>
                    </a:cubicBezTo>
                    <a:cubicBezTo>
                      <a:pt x="35980" y="71769"/>
                      <a:pt x="39156" y="69690"/>
                      <a:pt x="42332" y="69690"/>
                    </a:cubicBezTo>
                    <a:close/>
                    <a:moveTo>
                      <a:pt x="65648" y="69687"/>
                    </a:moveTo>
                    <a:cubicBezTo>
                      <a:pt x="68825" y="69687"/>
                      <a:pt x="72001" y="71766"/>
                      <a:pt x="72041" y="75923"/>
                    </a:cubicBezTo>
                    <a:cubicBezTo>
                      <a:pt x="71566" y="75821"/>
                      <a:pt x="71088" y="75771"/>
                      <a:pt x="70613" y="75771"/>
                    </a:cubicBezTo>
                    <a:cubicBezTo>
                      <a:pt x="68750" y="75771"/>
                      <a:pt x="66945" y="76538"/>
                      <a:pt x="65653" y="77930"/>
                    </a:cubicBezTo>
                    <a:cubicBezTo>
                      <a:pt x="64371" y="76550"/>
                      <a:pt x="62579" y="75771"/>
                      <a:pt x="60697" y="75771"/>
                    </a:cubicBezTo>
                    <a:cubicBezTo>
                      <a:pt x="60214" y="75771"/>
                      <a:pt x="59730" y="75825"/>
                      <a:pt x="59255" y="75923"/>
                    </a:cubicBezTo>
                    <a:cubicBezTo>
                      <a:pt x="59295" y="71766"/>
                      <a:pt x="62472" y="69687"/>
                      <a:pt x="65648" y="69687"/>
                    </a:cubicBezTo>
                    <a:close/>
                    <a:moveTo>
                      <a:pt x="82884" y="1"/>
                    </a:moveTo>
                    <a:cubicBezTo>
                      <a:pt x="82642" y="700"/>
                      <a:pt x="82534" y="1435"/>
                      <a:pt x="82579" y="2178"/>
                    </a:cubicBezTo>
                    <a:cubicBezTo>
                      <a:pt x="81329" y="875"/>
                      <a:pt x="79570" y="37"/>
                      <a:pt x="77701" y="37"/>
                    </a:cubicBezTo>
                    <a:cubicBezTo>
                      <a:pt x="77681" y="37"/>
                      <a:pt x="77661" y="37"/>
                      <a:pt x="77642" y="37"/>
                    </a:cubicBezTo>
                    <a:cubicBezTo>
                      <a:pt x="77622" y="37"/>
                      <a:pt x="77602" y="37"/>
                      <a:pt x="77582" y="37"/>
                    </a:cubicBezTo>
                    <a:cubicBezTo>
                      <a:pt x="73834" y="37"/>
                      <a:pt x="70494" y="3399"/>
                      <a:pt x="70948" y="7160"/>
                    </a:cubicBezTo>
                    <a:cubicBezTo>
                      <a:pt x="71458" y="7047"/>
                      <a:pt x="71971" y="6991"/>
                      <a:pt x="72481" y="6991"/>
                    </a:cubicBezTo>
                    <a:cubicBezTo>
                      <a:pt x="74418" y="6991"/>
                      <a:pt x="76294" y="7794"/>
                      <a:pt x="77642" y="9248"/>
                    </a:cubicBezTo>
                    <a:cubicBezTo>
                      <a:pt x="77624" y="9248"/>
                      <a:pt x="77606" y="9248"/>
                      <a:pt x="77587" y="9248"/>
                    </a:cubicBezTo>
                    <a:cubicBezTo>
                      <a:pt x="75529" y="9248"/>
                      <a:pt x="73607" y="10256"/>
                      <a:pt x="72355" y="11784"/>
                    </a:cubicBezTo>
                    <a:cubicBezTo>
                      <a:pt x="72756" y="8058"/>
                      <a:pt x="69443" y="4741"/>
                      <a:pt x="65721" y="4741"/>
                    </a:cubicBezTo>
                    <a:cubicBezTo>
                      <a:pt x="65701" y="4741"/>
                      <a:pt x="65682" y="4741"/>
                      <a:pt x="65662" y="4741"/>
                    </a:cubicBezTo>
                    <a:cubicBezTo>
                      <a:pt x="65642" y="4741"/>
                      <a:pt x="65622" y="4741"/>
                      <a:pt x="65602" y="4741"/>
                    </a:cubicBezTo>
                    <a:cubicBezTo>
                      <a:pt x="63733" y="4741"/>
                      <a:pt x="61966" y="5570"/>
                      <a:pt x="60724" y="6874"/>
                    </a:cubicBezTo>
                    <a:cubicBezTo>
                      <a:pt x="60760" y="6139"/>
                      <a:pt x="60662" y="5395"/>
                      <a:pt x="60420" y="4696"/>
                    </a:cubicBezTo>
                    <a:lnTo>
                      <a:pt x="60043" y="4696"/>
                    </a:lnTo>
                    <a:cubicBezTo>
                      <a:pt x="60276" y="5395"/>
                      <a:pt x="60393" y="6130"/>
                      <a:pt x="60393" y="6865"/>
                    </a:cubicBezTo>
                    <a:cubicBezTo>
                      <a:pt x="59920" y="6763"/>
                      <a:pt x="59442" y="6713"/>
                      <a:pt x="58969" y="6713"/>
                    </a:cubicBezTo>
                    <a:cubicBezTo>
                      <a:pt x="57110" y="6713"/>
                      <a:pt x="55305" y="7479"/>
                      <a:pt x="54013" y="8872"/>
                    </a:cubicBezTo>
                    <a:cubicBezTo>
                      <a:pt x="52732" y="7492"/>
                      <a:pt x="50939" y="6712"/>
                      <a:pt x="49058" y="6712"/>
                    </a:cubicBezTo>
                    <a:cubicBezTo>
                      <a:pt x="48574" y="6712"/>
                      <a:pt x="48090" y="6766"/>
                      <a:pt x="47615" y="6865"/>
                    </a:cubicBezTo>
                    <a:cubicBezTo>
                      <a:pt x="47615" y="6130"/>
                      <a:pt x="47732" y="5395"/>
                      <a:pt x="47965" y="4696"/>
                    </a:cubicBezTo>
                    <a:lnTo>
                      <a:pt x="47588" y="4696"/>
                    </a:lnTo>
                    <a:cubicBezTo>
                      <a:pt x="47346" y="5395"/>
                      <a:pt x="47248" y="6139"/>
                      <a:pt x="47284" y="6874"/>
                    </a:cubicBezTo>
                    <a:cubicBezTo>
                      <a:pt x="46042" y="5570"/>
                      <a:pt x="44275" y="4741"/>
                      <a:pt x="42406" y="4741"/>
                    </a:cubicBezTo>
                    <a:cubicBezTo>
                      <a:pt x="42386" y="4741"/>
                      <a:pt x="42366" y="4741"/>
                      <a:pt x="42346" y="4741"/>
                    </a:cubicBezTo>
                    <a:cubicBezTo>
                      <a:pt x="42319" y="4741"/>
                      <a:pt x="42291" y="4740"/>
                      <a:pt x="42263" y="4740"/>
                    </a:cubicBezTo>
                    <a:cubicBezTo>
                      <a:pt x="40287" y="4740"/>
                      <a:pt x="38431" y="5684"/>
                      <a:pt x="37185" y="7125"/>
                    </a:cubicBezTo>
                    <a:cubicBezTo>
                      <a:pt x="37479" y="3462"/>
                      <a:pt x="34202" y="234"/>
                      <a:pt x="30534" y="234"/>
                    </a:cubicBezTo>
                    <a:cubicBezTo>
                      <a:pt x="30514" y="234"/>
                      <a:pt x="30494" y="234"/>
                      <a:pt x="30474" y="234"/>
                    </a:cubicBezTo>
                    <a:cubicBezTo>
                      <a:pt x="30454" y="234"/>
                      <a:pt x="30434" y="234"/>
                      <a:pt x="30415" y="234"/>
                    </a:cubicBezTo>
                    <a:cubicBezTo>
                      <a:pt x="28546" y="234"/>
                      <a:pt x="26787" y="1072"/>
                      <a:pt x="25536" y="2375"/>
                    </a:cubicBezTo>
                    <a:cubicBezTo>
                      <a:pt x="25581" y="1641"/>
                      <a:pt x="25474" y="897"/>
                      <a:pt x="25232" y="198"/>
                    </a:cubicBezTo>
                    <a:lnTo>
                      <a:pt x="24855" y="198"/>
                    </a:lnTo>
                    <a:cubicBezTo>
                      <a:pt x="25088" y="897"/>
                      <a:pt x="25214" y="1632"/>
                      <a:pt x="25214" y="2367"/>
                    </a:cubicBezTo>
                    <a:cubicBezTo>
                      <a:pt x="24739" y="2265"/>
                      <a:pt x="24260" y="2215"/>
                      <a:pt x="23785" y="2215"/>
                    </a:cubicBezTo>
                    <a:cubicBezTo>
                      <a:pt x="21922" y="2215"/>
                      <a:pt x="20117" y="2981"/>
                      <a:pt x="18825" y="4374"/>
                    </a:cubicBezTo>
                    <a:cubicBezTo>
                      <a:pt x="17544" y="2994"/>
                      <a:pt x="15752" y="2214"/>
                      <a:pt x="13870" y="2214"/>
                    </a:cubicBezTo>
                    <a:cubicBezTo>
                      <a:pt x="13386" y="2214"/>
                      <a:pt x="12902" y="2268"/>
                      <a:pt x="12427" y="2367"/>
                    </a:cubicBezTo>
                    <a:cubicBezTo>
                      <a:pt x="12427" y="1632"/>
                      <a:pt x="12544" y="897"/>
                      <a:pt x="12777" y="198"/>
                    </a:cubicBezTo>
                    <a:lnTo>
                      <a:pt x="12382" y="198"/>
                    </a:lnTo>
                    <a:cubicBezTo>
                      <a:pt x="12141" y="897"/>
                      <a:pt x="12042" y="1641"/>
                      <a:pt x="12078" y="2375"/>
                    </a:cubicBezTo>
                    <a:cubicBezTo>
                      <a:pt x="10836" y="1072"/>
                      <a:pt x="9069" y="234"/>
                      <a:pt x="7200" y="234"/>
                    </a:cubicBezTo>
                    <a:cubicBezTo>
                      <a:pt x="7180" y="234"/>
                      <a:pt x="7160" y="234"/>
                      <a:pt x="7141" y="234"/>
                    </a:cubicBezTo>
                    <a:cubicBezTo>
                      <a:pt x="7126" y="234"/>
                      <a:pt x="7111" y="234"/>
                      <a:pt x="7096" y="234"/>
                    </a:cubicBezTo>
                    <a:cubicBezTo>
                      <a:pt x="3342" y="234"/>
                      <a:pt x="1" y="3600"/>
                      <a:pt x="456" y="7358"/>
                    </a:cubicBezTo>
                    <a:cubicBezTo>
                      <a:pt x="960" y="7247"/>
                      <a:pt x="1468" y="7193"/>
                      <a:pt x="1971" y="7193"/>
                    </a:cubicBezTo>
                    <a:cubicBezTo>
                      <a:pt x="3914" y="7193"/>
                      <a:pt x="5798" y="7997"/>
                      <a:pt x="7150" y="9463"/>
                    </a:cubicBezTo>
                    <a:cubicBezTo>
                      <a:pt x="7130" y="9463"/>
                      <a:pt x="7110" y="9463"/>
                      <a:pt x="7090" y="9463"/>
                    </a:cubicBezTo>
                    <a:cubicBezTo>
                      <a:pt x="3342" y="9463"/>
                      <a:pt x="1" y="12825"/>
                      <a:pt x="456" y="16587"/>
                    </a:cubicBezTo>
                    <a:cubicBezTo>
                      <a:pt x="966" y="16472"/>
                      <a:pt x="1482" y="16416"/>
                      <a:pt x="1993" y="16416"/>
                    </a:cubicBezTo>
                    <a:cubicBezTo>
                      <a:pt x="3922" y="16416"/>
                      <a:pt x="5795" y="17213"/>
                      <a:pt x="7141" y="18666"/>
                    </a:cubicBezTo>
                    <a:cubicBezTo>
                      <a:pt x="7121" y="18665"/>
                      <a:pt x="7101" y="18665"/>
                      <a:pt x="7081" y="18665"/>
                    </a:cubicBezTo>
                    <a:cubicBezTo>
                      <a:pt x="3333" y="18665"/>
                      <a:pt x="1" y="22028"/>
                      <a:pt x="456" y="25789"/>
                    </a:cubicBezTo>
                    <a:cubicBezTo>
                      <a:pt x="968" y="25675"/>
                      <a:pt x="1485" y="25619"/>
                      <a:pt x="1997" y="25619"/>
                    </a:cubicBezTo>
                    <a:cubicBezTo>
                      <a:pt x="3931" y="25619"/>
                      <a:pt x="5804" y="26416"/>
                      <a:pt x="7150" y="27868"/>
                    </a:cubicBezTo>
                    <a:cubicBezTo>
                      <a:pt x="8485" y="26423"/>
                      <a:pt x="10355" y="25626"/>
                      <a:pt x="12288" y="25626"/>
                    </a:cubicBezTo>
                    <a:cubicBezTo>
                      <a:pt x="12715" y="25626"/>
                      <a:pt x="13146" y="25665"/>
                      <a:pt x="13574" y="25744"/>
                    </a:cubicBezTo>
                    <a:cubicBezTo>
                      <a:pt x="12580" y="26927"/>
                      <a:pt x="11997" y="28424"/>
                      <a:pt x="12087" y="30019"/>
                    </a:cubicBezTo>
                    <a:cubicBezTo>
                      <a:pt x="10837" y="28715"/>
                      <a:pt x="9069" y="27877"/>
                      <a:pt x="7208" y="27877"/>
                    </a:cubicBezTo>
                    <a:cubicBezTo>
                      <a:pt x="7189" y="27877"/>
                      <a:pt x="7169" y="27877"/>
                      <a:pt x="7150" y="27877"/>
                    </a:cubicBezTo>
                    <a:cubicBezTo>
                      <a:pt x="7130" y="27877"/>
                      <a:pt x="7110" y="27877"/>
                      <a:pt x="7090" y="27877"/>
                    </a:cubicBezTo>
                    <a:cubicBezTo>
                      <a:pt x="3342" y="27877"/>
                      <a:pt x="1" y="31239"/>
                      <a:pt x="456" y="35001"/>
                    </a:cubicBezTo>
                    <a:cubicBezTo>
                      <a:pt x="963" y="34888"/>
                      <a:pt x="1475" y="34832"/>
                      <a:pt x="1984" y="34832"/>
                    </a:cubicBezTo>
                    <a:cubicBezTo>
                      <a:pt x="3893" y="34832"/>
                      <a:pt x="5751" y="35611"/>
                      <a:pt x="7096" y="37026"/>
                    </a:cubicBezTo>
                    <a:cubicBezTo>
                      <a:pt x="3341" y="37026"/>
                      <a:pt x="8" y="40386"/>
                      <a:pt x="456" y="44149"/>
                    </a:cubicBezTo>
                    <a:cubicBezTo>
                      <a:pt x="965" y="44035"/>
                      <a:pt x="1479" y="43980"/>
                      <a:pt x="1989" y="43980"/>
                    </a:cubicBezTo>
                    <a:cubicBezTo>
                      <a:pt x="3926" y="43980"/>
                      <a:pt x="5802" y="44783"/>
                      <a:pt x="7150" y="46237"/>
                    </a:cubicBezTo>
                    <a:cubicBezTo>
                      <a:pt x="7130" y="46237"/>
                      <a:pt x="7110" y="46237"/>
                      <a:pt x="7090" y="46237"/>
                    </a:cubicBezTo>
                    <a:cubicBezTo>
                      <a:pt x="3342" y="46237"/>
                      <a:pt x="1" y="49608"/>
                      <a:pt x="456" y="53361"/>
                    </a:cubicBezTo>
                    <a:cubicBezTo>
                      <a:pt x="961" y="53249"/>
                      <a:pt x="1471" y="53195"/>
                      <a:pt x="1978" y="53195"/>
                    </a:cubicBezTo>
                    <a:cubicBezTo>
                      <a:pt x="3912" y="53195"/>
                      <a:pt x="5791" y="53991"/>
                      <a:pt x="7141" y="55439"/>
                    </a:cubicBezTo>
                    <a:cubicBezTo>
                      <a:pt x="7121" y="55439"/>
                      <a:pt x="7101" y="55439"/>
                      <a:pt x="7081" y="55439"/>
                    </a:cubicBezTo>
                    <a:cubicBezTo>
                      <a:pt x="3333" y="55439"/>
                      <a:pt x="1" y="58811"/>
                      <a:pt x="456" y="62563"/>
                    </a:cubicBezTo>
                    <a:cubicBezTo>
                      <a:pt x="965" y="62449"/>
                      <a:pt x="1479" y="62394"/>
                      <a:pt x="1989" y="62394"/>
                    </a:cubicBezTo>
                    <a:cubicBezTo>
                      <a:pt x="3926" y="62394"/>
                      <a:pt x="5802" y="63197"/>
                      <a:pt x="7150" y="64651"/>
                    </a:cubicBezTo>
                    <a:cubicBezTo>
                      <a:pt x="7130" y="64651"/>
                      <a:pt x="7110" y="64651"/>
                      <a:pt x="7090" y="64651"/>
                    </a:cubicBezTo>
                    <a:cubicBezTo>
                      <a:pt x="3342" y="64651"/>
                      <a:pt x="1" y="68022"/>
                      <a:pt x="456" y="71774"/>
                    </a:cubicBezTo>
                    <a:cubicBezTo>
                      <a:pt x="965" y="71661"/>
                      <a:pt x="1479" y="71605"/>
                      <a:pt x="1989" y="71605"/>
                    </a:cubicBezTo>
                    <a:cubicBezTo>
                      <a:pt x="3926" y="71605"/>
                      <a:pt x="5802" y="72408"/>
                      <a:pt x="7150" y="73862"/>
                    </a:cubicBezTo>
                    <a:cubicBezTo>
                      <a:pt x="8483" y="72419"/>
                      <a:pt x="10349" y="71617"/>
                      <a:pt x="12278" y="71617"/>
                    </a:cubicBezTo>
                    <a:cubicBezTo>
                      <a:pt x="12709" y="71617"/>
                      <a:pt x="13143" y="71657"/>
                      <a:pt x="13574" y="71739"/>
                    </a:cubicBezTo>
                    <a:cubicBezTo>
                      <a:pt x="13037" y="72366"/>
                      <a:pt x="12624" y="73101"/>
                      <a:pt x="12365" y="73880"/>
                    </a:cubicBezTo>
                    <a:lnTo>
                      <a:pt x="12741" y="73880"/>
                    </a:lnTo>
                    <a:cubicBezTo>
                      <a:pt x="13637" y="71137"/>
                      <a:pt x="16222" y="69764"/>
                      <a:pt x="18806" y="69764"/>
                    </a:cubicBezTo>
                    <a:cubicBezTo>
                      <a:pt x="21388" y="69764"/>
                      <a:pt x="23969" y="71135"/>
                      <a:pt x="24864" y="73880"/>
                    </a:cubicBezTo>
                    <a:lnTo>
                      <a:pt x="25241" y="73880"/>
                    </a:lnTo>
                    <a:cubicBezTo>
                      <a:pt x="24981" y="73101"/>
                      <a:pt x="24569" y="72366"/>
                      <a:pt x="24031" y="71739"/>
                    </a:cubicBezTo>
                    <a:cubicBezTo>
                      <a:pt x="24463" y="71657"/>
                      <a:pt x="24897" y="71617"/>
                      <a:pt x="25327" y="71617"/>
                    </a:cubicBezTo>
                    <a:cubicBezTo>
                      <a:pt x="27257" y="71617"/>
                      <a:pt x="29124" y="72419"/>
                      <a:pt x="30465" y="73862"/>
                    </a:cubicBezTo>
                    <a:cubicBezTo>
                      <a:pt x="31802" y="72410"/>
                      <a:pt x="33677" y="71609"/>
                      <a:pt x="35611" y="71609"/>
                    </a:cubicBezTo>
                    <a:cubicBezTo>
                      <a:pt x="36087" y="71609"/>
                      <a:pt x="36566" y="71657"/>
                      <a:pt x="37042" y="71757"/>
                    </a:cubicBezTo>
                    <a:cubicBezTo>
                      <a:pt x="36011" y="73020"/>
                      <a:pt x="35438" y="74633"/>
                      <a:pt x="35644" y="76335"/>
                    </a:cubicBezTo>
                    <a:cubicBezTo>
                      <a:pt x="36153" y="76222"/>
                      <a:pt x="36667" y="76166"/>
                      <a:pt x="37176" y="76166"/>
                    </a:cubicBezTo>
                    <a:cubicBezTo>
                      <a:pt x="39113" y="76166"/>
                      <a:pt x="40989" y="76969"/>
                      <a:pt x="42337" y="78423"/>
                    </a:cubicBezTo>
                    <a:cubicBezTo>
                      <a:pt x="43675" y="76976"/>
                      <a:pt x="45548" y="76173"/>
                      <a:pt x="47484" y="76173"/>
                    </a:cubicBezTo>
                    <a:cubicBezTo>
                      <a:pt x="47908" y="76173"/>
                      <a:pt x="48336" y="76212"/>
                      <a:pt x="48762" y="76291"/>
                    </a:cubicBezTo>
                    <a:cubicBezTo>
                      <a:pt x="48224" y="76927"/>
                      <a:pt x="47812" y="77653"/>
                      <a:pt x="47552" y="78441"/>
                    </a:cubicBezTo>
                    <a:lnTo>
                      <a:pt x="47929" y="78441"/>
                    </a:lnTo>
                    <a:cubicBezTo>
                      <a:pt x="48825" y="75698"/>
                      <a:pt x="51410" y="74325"/>
                      <a:pt x="53994" y="74325"/>
                    </a:cubicBezTo>
                    <a:cubicBezTo>
                      <a:pt x="56575" y="74325"/>
                      <a:pt x="59157" y="75696"/>
                      <a:pt x="60052" y="78441"/>
                    </a:cubicBezTo>
                    <a:lnTo>
                      <a:pt x="60438" y="78441"/>
                    </a:lnTo>
                    <a:cubicBezTo>
                      <a:pt x="60169" y="77653"/>
                      <a:pt x="59766" y="76927"/>
                      <a:pt x="59228" y="76291"/>
                    </a:cubicBezTo>
                    <a:cubicBezTo>
                      <a:pt x="59654" y="76212"/>
                      <a:pt x="60082" y="76173"/>
                      <a:pt x="60506" y="76173"/>
                    </a:cubicBezTo>
                    <a:cubicBezTo>
                      <a:pt x="62442" y="76173"/>
                      <a:pt x="64317" y="76976"/>
                      <a:pt x="65662" y="78423"/>
                    </a:cubicBezTo>
                    <a:cubicBezTo>
                      <a:pt x="67002" y="76969"/>
                      <a:pt x="68877" y="76166"/>
                      <a:pt x="70814" y="76166"/>
                    </a:cubicBezTo>
                    <a:cubicBezTo>
                      <a:pt x="71323" y="76166"/>
                      <a:pt x="71837" y="76222"/>
                      <a:pt x="72346" y="76335"/>
                    </a:cubicBezTo>
                    <a:cubicBezTo>
                      <a:pt x="72801" y="72574"/>
                      <a:pt x="69460" y="69211"/>
                      <a:pt x="65712" y="69211"/>
                    </a:cubicBezTo>
                    <a:cubicBezTo>
                      <a:pt x="65692" y="69211"/>
                      <a:pt x="65672" y="69212"/>
                      <a:pt x="65653" y="69212"/>
                    </a:cubicBezTo>
                    <a:cubicBezTo>
                      <a:pt x="65633" y="69212"/>
                      <a:pt x="65613" y="69211"/>
                      <a:pt x="65593" y="69211"/>
                    </a:cubicBezTo>
                    <a:cubicBezTo>
                      <a:pt x="63725" y="69211"/>
                      <a:pt x="61966" y="70050"/>
                      <a:pt x="60715" y="71353"/>
                    </a:cubicBezTo>
                    <a:cubicBezTo>
                      <a:pt x="60805" y="69758"/>
                      <a:pt x="60223" y="68262"/>
                      <a:pt x="59228" y="67079"/>
                    </a:cubicBezTo>
                    <a:cubicBezTo>
                      <a:pt x="59656" y="67000"/>
                      <a:pt x="60087" y="66961"/>
                      <a:pt x="60514" y="66961"/>
                    </a:cubicBezTo>
                    <a:cubicBezTo>
                      <a:pt x="62447" y="66961"/>
                      <a:pt x="64319" y="67757"/>
                      <a:pt x="65662" y="69203"/>
                    </a:cubicBezTo>
                    <a:cubicBezTo>
                      <a:pt x="66995" y="67754"/>
                      <a:pt x="68869" y="66954"/>
                      <a:pt x="70804" y="66954"/>
                    </a:cubicBezTo>
                    <a:cubicBezTo>
                      <a:pt x="71287" y="66954"/>
                      <a:pt x="71773" y="67004"/>
                      <a:pt x="72256" y="67106"/>
                    </a:cubicBezTo>
                    <a:cubicBezTo>
                      <a:pt x="71280" y="68352"/>
                      <a:pt x="70751" y="69920"/>
                      <a:pt x="70948" y="71568"/>
                    </a:cubicBezTo>
                    <a:cubicBezTo>
                      <a:pt x="71456" y="71455"/>
                      <a:pt x="71968" y="71399"/>
                      <a:pt x="72477" y="71399"/>
                    </a:cubicBezTo>
                    <a:cubicBezTo>
                      <a:pt x="74412" y="71399"/>
                      <a:pt x="76294" y="72202"/>
                      <a:pt x="77642" y="73656"/>
                    </a:cubicBezTo>
                    <a:cubicBezTo>
                      <a:pt x="78975" y="72213"/>
                      <a:pt x="80841" y="71411"/>
                      <a:pt x="82765" y="71411"/>
                    </a:cubicBezTo>
                    <a:cubicBezTo>
                      <a:pt x="83195" y="71411"/>
                      <a:pt x="83627" y="71451"/>
                      <a:pt x="84057" y="71533"/>
                    </a:cubicBezTo>
                    <a:cubicBezTo>
                      <a:pt x="83529" y="72160"/>
                      <a:pt x="83117" y="72895"/>
                      <a:pt x="82857" y="73674"/>
                    </a:cubicBezTo>
                    <a:lnTo>
                      <a:pt x="83233" y="73674"/>
                    </a:lnTo>
                    <a:cubicBezTo>
                      <a:pt x="84129" y="70931"/>
                      <a:pt x="86712" y="69558"/>
                      <a:pt x="89295" y="69558"/>
                    </a:cubicBezTo>
                    <a:cubicBezTo>
                      <a:pt x="91875" y="69558"/>
                      <a:pt x="94456" y="70929"/>
                      <a:pt x="95357" y="73674"/>
                    </a:cubicBezTo>
                    <a:lnTo>
                      <a:pt x="95733" y="73674"/>
                    </a:lnTo>
                    <a:cubicBezTo>
                      <a:pt x="95464" y="72895"/>
                      <a:pt x="95061" y="72160"/>
                      <a:pt x="94523" y="71533"/>
                    </a:cubicBezTo>
                    <a:cubicBezTo>
                      <a:pt x="94955" y="71451"/>
                      <a:pt x="95389" y="71411"/>
                      <a:pt x="95820" y="71411"/>
                    </a:cubicBezTo>
                    <a:cubicBezTo>
                      <a:pt x="97749" y="71411"/>
                      <a:pt x="99616" y="72213"/>
                      <a:pt x="100957" y="73656"/>
                    </a:cubicBezTo>
                    <a:cubicBezTo>
                      <a:pt x="102295" y="72203"/>
                      <a:pt x="104169" y="71403"/>
                      <a:pt x="106103" y="71403"/>
                    </a:cubicBezTo>
                    <a:cubicBezTo>
                      <a:pt x="106579" y="71403"/>
                      <a:pt x="107058" y="71451"/>
                      <a:pt x="107534" y="71550"/>
                    </a:cubicBezTo>
                    <a:cubicBezTo>
                      <a:pt x="106495" y="72814"/>
                      <a:pt x="105930" y="74427"/>
                      <a:pt x="106136" y="76129"/>
                    </a:cubicBezTo>
                    <a:cubicBezTo>
                      <a:pt x="106644" y="76015"/>
                      <a:pt x="107156" y="75960"/>
                      <a:pt x="107665" y="75960"/>
                    </a:cubicBezTo>
                    <a:cubicBezTo>
                      <a:pt x="109600" y="75960"/>
                      <a:pt x="111480" y="76763"/>
                      <a:pt x="112821" y="78217"/>
                    </a:cubicBezTo>
                    <a:cubicBezTo>
                      <a:pt x="114165" y="76770"/>
                      <a:pt x="116034" y="75967"/>
                      <a:pt x="117968" y="75967"/>
                    </a:cubicBezTo>
                    <a:cubicBezTo>
                      <a:pt x="118392" y="75967"/>
                      <a:pt x="118820" y="76005"/>
                      <a:pt x="119245" y="76084"/>
                    </a:cubicBezTo>
                    <a:cubicBezTo>
                      <a:pt x="118717" y="76721"/>
                      <a:pt x="118304" y="77446"/>
                      <a:pt x="118045" y="78235"/>
                    </a:cubicBezTo>
                    <a:lnTo>
                      <a:pt x="118421" y="78235"/>
                    </a:lnTo>
                    <a:cubicBezTo>
                      <a:pt x="119317" y="75492"/>
                      <a:pt x="121900" y="74119"/>
                      <a:pt x="124482" y="74119"/>
                    </a:cubicBezTo>
                    <a:cubicBezTo>
                      <a:pt x="127063" y="74119"/>
                      <a:pt x="129644" y="75490"/>
                      <a:pt x="130544" y="78235"/>
                    </a:cubicBezTo>
                    <a:lnTo>
                      <a:pt x="130921" y="78235"/>
                    </a:lnTo>
                    <a:cubicBezTo>
                      <a:pt x="130652" y="77446"/>
                      <a:pt x="130249" y="76721"/>
                      <a:pt x="129711" y="76084"/>
                    </a:cubicBezTo>
                    <a:cubicBezTo>
                      <a:pt x="130137" y="76005"/>
                      <a:pt x="130565" y="75967"/>
                      <a:pt x="130990" y="75967"/>
                    </a:cubicBezTo>
                    <a:cubicBezTo>
                      <a:pt x="132925" y="75967"/>
                      <a:pt x="134800" y="76770"/>
                      <a:pt x="136145" y="78217"/>
                    </a:cubicBezTo>
                    <a:cubicBezTo>
                      <a:pt x="137486" y="76763"/>
                      <a:pt x="139360" y="75960"/>
                      <a:pt x="141297" y="75960"/>
                    </a:cubicBezTo>
                    <a:cubicBezTo>
                      <a:pt x="141806" y="75960"/>
                      <a:pt x="142320" y="76015"/>
                      <a:pt x="142829" y="76129"/>
                    </a:cubicBezTo>
                    <a:cubicBezTo>
                      <a:pt x="143284" y="72368"/>
                      <a:pt x="139944" y="69005"/>
                      <a:pt x="136195" y="69005"/>
                    </a:cubicBezTo>
                    <a:cubicBezTo>
                      <a:pt x="136175" y="69005"/>
                      <a:pt x="136156" y="69005"/>
                      <a:pt x="136136" y="69006"/>
                    </a:cubicBezTo>
                    <a:cubicBezTo>
                      <a:pt x="136116" y="69005"/>
                      <a:pt x="136096" y="69005"/>
                      <a:pt x="136077" y="69005"/>
                    </a:cubicBezTo>
                    <a:cubicBezTo>
                      <a:pt x="134208" y="69005"/>
                      <a:pt x="132449" y="69844"/>
                      <a:pt x="131199" y="71147"/>
                    </a:cubicBezTo>
                    <a:cubicBezTo>
                      <a:pt x="131288" y="69552"/>
                      <a:pt x="130706" y="68056"/>
                      <a:pt x="129711" y="66873"/>
                    </a:cubicBezTo>
                    <a:cubicBezTo>
                      <a:pt x="130140" y="66794"/>
                      <a:pt x="130570" y="66755"/>
                      <a:pt x="130997" y="66755"/>
                    </a:cubicBezTo>
                    <a:cubicBezTo>
                      <a:pt x="132930" y="66755"/>
                      <a:pt x="134802" y="67551"/>
                      <a:pt x="136145" y="68997"/>
                    </a:cubicBezTo>
                    <a:cubicBezTo>
                      <a:pt x="137487" y="67540"/>
                      <a:pt x="139365" y="66743"/>
                      <a:pt x="141304" y="66743"/>
                    </a:cubicBezTo>
                    <a:cubicBezTo>
                      <a:pt x="141811" y="66743"/>
                      <a:pt x="142322" y="66798"/>
                      <a:pt x="142829" y="66909"/>
                    </a:cubicBezTo>
                    <a:cubicBezTo>
                      <a:pt x="143276" y="63151"/>
                      <a:pt x="139944" y="59785"/>
                      <a:pt x="136198" y="59785"/>
                    </a:cubicBezTo>
                    <a:cubicBezTo>
                      <a:pt x="136183" y="59785"/>
                      <a:pt x="136169" y="59785"/>
                      <a:pt x="136154" y="59785"/>
                    </a:cubicBezTo>
                    <a:cubicBezTo>
                      <a:pt x="137492" y="58340"/>
                      <a:pt x="139363" y="57545"/>
                      <a:pt x="141292" y="57545"/>
                    </a:cubicBezTo>
                    <a:cubicBezTo>
                      <a:pt x="141803" y="57545"/>
                      <a:pt x="142319" y="57601"/>
                      <a:pt x="142829" y="57715"/>
                    </a:cubicBezTo>
                    <a:cubicBezTo>
                      <a:pt x="143284" y="53954"/>
                      <a:pt x="139944" y="50592"/>
                      <a:pt x="136195" y="50592"/>
                    </a:cubicBezTo>
                    <a:cubicBezTo>
                      <a:pt x="136175" y="50592"/>
                      <a:pt x="136156" y="50592"/>
                      <a:pt x="136136" y="50592"/>
                    </a:cubicBezTo>
                    <a:cubicBezTo>
                      <a:pt x="136116" y="50592"/>
                      <a:pt x="136096" y="50592"/>
                      <a:pt x="136077" y="50592"/>
                    </a:cubicBezTo>
                    <a:cubicBezTo>
                      <a:pt x="134208" y="50592"/>
                      <a:pt x="132449" y="51430"/>
                      <a:pt x="131199" y="52733"/>
                    </a:cubicBezTo>
                    <a:cubicBezTo>
                      <a:pt x="131288" y="51138"/>
                      <a:pt x="130706" y="49642"/>
                      <a:pt x="129711" y="48459"/>
                    </a:cubicBezTo>
                    <a:cubicBezTo>
                      <a:pt x="130140" y="48380"/>
                      <a:pt x="130570" y="48341"/>
                      <a:pt x="130997" y="48341"/>
                    </a:cubicBezTo>
                    <a:cubicBezTo>
                      <a:pt x="132927" y="48341"/>
                      <a:pt x="134793" y="49137"/>
                      <a:pt x="136136" y="50583"/>
                    </a:cubicBezTo>
                    <a:cubicBezTo>
                      <a:pt x="137484" y="49129"/>
                      <a:pt x="139360" y="48326"/>
                      <a:pt x="141292" y="48326"/>
                    </a:cubicBezTo>
                    <a:cubicBezTo>
                      <a:pt x="141801" y="48326"/>
                      <a:pt x="142313" y="48381"/>
                      <a:pt x="142820" y="48495"/>
                    </a:cubicBezTo>
                    <a:cubicBezTo>
                      <a:pt x="143275" y="44743"/>
                      <a:pt x="139943" y="41371"/>
                      <a:pt x="136195" y="41371"/>
                    </a:cubicBezTo>
                    <a:cubicBezTo>
                      <a:pt x="136175" y="41371"/>
                      <a:pt x="136156" y="41371"/>
                      <a:pt x="136136" y="41372"/>
                    </a:cubicBezTo>
                    <a:cubicBezTo>
                      <a:pt x="137482" y="39919"/>
                      <a:pt x="139354" y="39122"/>
                      <a:pt x="141284" y="39122"/>
                    </a:cubicBezTo>
                    <a:cubicBezTo>
                      <a:pt x="141795" y="39122"/>
                      <a:pt x="142310" y="39178"/>
                      <a:pt x="142820" y="39293"/>
                    </a:cubicBezTo>
                    <a:cubicBezTo>
                      <a:pt x="143274" y="35536"/>
                      <a:pt x="139943" y="32169"/>
                      <a:pt x="136210" y="32169"/>
                    </a:cubicBezTo>
                    <a:cubicBezTo>
                      <a:pt x="136185" y="32169"/>
                      <a:pt x="136160" y="32169"/>
                      <a:pt x="136136" y="32169"/>
                    </a:cubicBezTo>
                    <a:cubicBezTo>
                      <a:pt x="136116" y="32169"/>
                      <a:pt x="136096" y="32169"/>
                      <a:pt x="136076" y="32169"/>
                    </a:cubicBezTo>
                    <a:cubicBezTo>
                      <a:pt x="134207" y="32169"/>
                      <a:pt x="132440" y="32998"/>
                      <a:pt x="131199" y="34302"/>
                    </a:cubicBezTo>
                    <a:cubicBezTo>
                      <a:pt x="131279" y="32716"/>
                      <a:pt x="130697" y="31210"/>
                      <a:pt x="129702" y="30028"/>
                    </a:cubicBezTo>
                    <a:cubicBezTo>
                      <a:pt x="130130" y="29949"/>
                      <a:pt x="130559" y="29910"/>
                      <a:pt x="130985" y="29910"/>
                    </a:cubicBezTo>
                    <a:cubicBezTo>
                      <a:pt x="132925" y="29910"/>
                      <a:pt x="134799" y="30713"/>
                      <a:pt x="136136" y="32160"/>
                    </a:cubicBezTo>
                    <a:cubicBezTo>
                      <a:pt x="137484" y="30706"/>
                      <a:pt x="139360" y="29903"/>
                      <a:pt x="141292" y="29903"/>
                    </a:cubicBezTo>
                    <a:cubicBezTo>
                      <a:pt x="141801" y="29903"/>
                      <a:pt x="142313" y="29959"/>
                      <a:pt x="142820" y="30072"/>
                    </a:cubicBezTo>
                    <a:cubicBezTo>
                      <a:pt x="143276" y="26315"/>
                      <a:pt x="139935" y="22949"/>
                      <a:pt x="136189" y="22949"/>
                    </a:cubicBezTo>
                    <a:cubicBezTo>
                      <a:pt x="136175" y="22949"/>
                      <a:pt x="136160" y="22949"/>
                      <a:pt x="136145" y="22949"/>
                    </a:cubicBezTo>
                    <a:cubicBezTo>
                      <a:pt x="137490" y="21504"/>
                      <a:pt x="139357" y="20708"/>
                      <a:pt x="141284" y="20708"/>
                    </a:cubicBezTo>
                    <a:cubicBezTo>
                      <a:pt x="141794" y="20708"/>
                      <a:pt x="142310" y="20764"/>
                      <a:pt x="142820" y="20879"/>
                    </a:cubicBezTo>
                    <a:cubicBezTo>
                      <a:pt x="143275" y="17117"/>
                      <a:pt x="139935" y="13755"/>
                      <a:pt x="136195" y="13755"/>
                    </a:cubicBezTo>
                    <a:cubicBezTo>
                      <a:pt x="136175" y="13755"/>
                      <a:pt x="136156" y="13755"/>
                      <a:pt x="136136" y="13755"/>
                    </a:cubicBezTo>
                    <a:cubicBezTo>
                      <a:pt x="136116" y="13755"/>
                      <a:pt x="136096" y="13755"/>
                      <a:pt x="136076" y="13755"/>
                    </a:cubicBezTo>
                    <a:cubicBezTo>
                      <a:pt x="134207" y="13755"/>
                      <a:pt x="132440" y="14585"/>
                      <a:pt x="131199" y="15888"/>
                    </a:cubicBezTo>
                    <a:cubicBezTo>
                      <a:pt x="131279" y="14302"/>
                      <a:pt x="130697" y="12797"/>
                      <a:pt x="129702" y="11614"/>
                    </a:cubicBezTo>
                    <a:cubicBezTo>
                      <a:pt x="130130" y="11535"/>
                      <a:pt x="130558" y="11496"/>
                      <a:pt x="130984" y="11496"/>
                    </a:cubicBezTo>
                    <a:cubicBezTo>
                      <a:pt x="132922" y="11496"/>
                      <a:pt x="134791" y="12299"/>
                      <a:pt x="136136" y="13746"/>
                    </a:cubicBezTo>
                    <a:cubicBezTo>
                      <a:pt x="137484" y="12292"/>
                      <a:pt x="139360" y="11489"/>
                      <a:pt x="141292" y="11489"/>
                    </a:cubicBezTo>
                    <a:cubicBezTo>
                      <a:pt x="141801" y="11489"/>
                      <a:pt x="142313" y="11545"/>
                      <a:pt x="142820" y="11659"/>
                    </a:cubicBezTo>
                    <a:cubicBezTo>
                      <a:pt x="143275" y="7906"/>
                      <a:pt x="139935" y="4535"/>
                      <a:pt x="136195" y="4535"/>
                    </a:cubicBezTo>
                    <a:cubicBezTo>
                      <a:pt x="136175" y="4535"/>
                      <a:pt x="136156" y="4535"/>
                      <a:pt x="136136" y="4535"/>
                    </a:cubicBezTo>
                    <a:cubicBezTo>
                      <a:pt x="136116" y="4535"/>
                      <a:pt x="136096" y="4535"/>
                      <a:pt x="136077" y="4535"/>
                    </a:cubicBezTo>
                    <a:cubicBezTo>
                      <a:pt x="134208" y="4535"/>
                      <a:pt x="132440" y="5373"/>
                      <a:pt x="131199" y="6677"/>
                    </a:cubicBezTo>
                    <a:cubicBezTo>
                      <a:pt x="131234" y="5933"/>
                      <a:pt x="131136" y="5198"/>
                      <a:pt x="130894" y="4499"/>
                    </a:cubicBezTo>
                    <a:lnTo>
                      <a:pt x="130518" y="4499"/>
                    </a:lnTo>
                    <a:cubicBezTo>
                      <a:pt x="130751" y="5198"/>
                      <a:pt x="130867" y="5933"/>
                      <a:pt x="130867" y="6668"/>
                    </a:cubicBezTo>
                    <a:cubicBezTo>
                      <a:pt x="130394" y="6566"/>
                      <a:pt x="129917" y="6516"/>
                      <a:pt x="129443" y="6516"/>
                    </a:cubicBezTo>
                    <a:cubicBezTo>
                      <a:pt x="127584" y="6516"/>
                      <a:pt x="125780" y="7282"/>
                      <a:pt x="124487" y="8675"/>
                    </a:cubicBezTo>
                    <a:cubicBezTo>
                      <a:pt x="123206" y="7295"/>
                      <a:pt x="121414" y="6515"/>
                      <a:pt x="119532" y="6515"/>
                    </a:cubicBezTo>
                    <a:cubicBezTo>
                      <a:pt x="119048" y="6515"/>
                      <a:pt x="118564" y="6560"/>
                      <a:pt x="118089" y="6668"/>
                    </a:cubicBezTo>
                    <a:cubicBezTo>
                      <a:pt x="118089" y="5933"/>
                      <a:pt x="118206" y="5198"/>
                      <a:pt x="118439" y="4499"/>
                    </a:cubicBezTo>
                    <a:lnTo>
                      <a:pt x="118063" y="4499"/>
                    </a:lnTo>
                    <a:cubicBezTo>
                      <a:pt x="117821" y="5198"/>
                      <a:pt x="117722" y="5933"/>
                      <a:pt x="117758" y="6677"/>
                    </a:cubicBezTo>
                    <a:cubicBezTo>
                      <a:pt x="116516" y="5373"/>
                      <a:pt x="114749" y="4535"/>
                      <a:pt x="112880" y="4535"/>
                    </a:cubicBezTo>
                    <a:cubicBezTo>
                      <a:pt x="112860" y="4535"/>
                      <a:pt x="112840" y="4535"/>
                      <a:pt x="112821" y="4535"/>
                    </a:cubicBezTo>
                    <a:cubicBezTo>
                      <a:pt x="112802" y="4535"/>
                      <a:pt x="112783" y="4535"/>
                      <a:pt x="112765" y="4535"/>
                    </a:cubicBezTo>
                    <a:cubicBezTo>
                      <a:pt x="110778" y="4535"/>
                      <a:pt x="108911" y="5480"/>
                      <a:pt x="107659" y="6927"/>
                    </a:cubicBezTo>
                    <a:lnTo>
                      <a:pt x="107659" y="6927"/>
                    </a:lnTo>
                    <a:cubicBezTo>
                      <a:pt x="107953" y="3265"/>
                      <a:pt x="104676" y="36"/>
                      <a:pt x="101009" y="36"/>
                    </a:cubicBezTo>
                    <a:cubicBezTo>
                      <a:pt x="100988" y="36"/>
                      <a:pt x="100968" y="37"/>
                      <a:pt x="100948" y="37"/>
                    </a:cubicBezTo>
                    <a:cubicBezTo>
                      <a:pt x="100928" y="37"/>
                      <a:pt x="100908" y="37"/>
                      <a:pt x="100889" y="37"/>
                    </a:cubicBezTo>
                    <a:cubicBezTo>
                      <a:pt x="99020" y="37"/>
                      <a:pt x="97261" y="875"/>
                      <a:pt x="96011" y="2178"/>
                    </a:cubicBezTo>
                    <a:cubicBezTo>
                      <a:pt x="96056" y="1435"/>
                      <a:pt x="95948" y="700"/>
                      <a:pt x="95706" y="1"/>
                    </a:cubicBezTo>
                    <a:lnTo>
                      <a:pt x="95339" y="1"/>
                    </a:lnTo>
                    <a:cubicBezTo>
                      <a:pt x="95563" y="700"/>
                      <a:pt x="95688" y="1426"/>
                      <a:pt x="95688" y="2169"/>
                    </a:cubicBezTo>
                    <a:cubicBezTo>
                      <a:pt x="95213" y="2067"/>
                      <a:pt x="94735" y="2018"/>
                      <a:pt x="94260" y="2018"/>
                    </a:cubicBezTo>
                    <a:cubicBezTo>
                      <a:pt x="92399" y="2018"/>
                      <a:pt x="90599" y="2784"/>
                      <a:pt x="89299" y="4177"/>
                    </a:cubicBezTo>
                    <a:cubicBezTo>
                      <a:pt x="88034" y="2804"/>
                      <a:pt x="86246" y="2017"/>
                      <a:pt x="84376" y="2017"/>
                    </a:cubicBezTo>
                    <a:cubicBezTo>
                      <a:pt x="84365" y="2017"/>
                      <a:pt x="84355" y="2017"/>
                      <a:pt x="84344" y="2017"/>
                    </a:cubicBezTo>
                    <a:cubicBezTo>
                      <a:pt x="83860" y="2017"/>
                      <a:pt x="83376" y="2062"/>
                      <a:pt x="82902" y="2169"/>
                    </a:cubicBezTo>
                    <a:cubicBezTo>
                      <a:pt x="82902" y="1435"/>
                      <a:pt x="83027" y="700"/>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sp>
            <p:nvSpPr>
              <p:cNvPr id="651" name="Google Shape;651;p28"/>
              <p:cNvSpPr/>
              <p:nvPr/>
            </p:nvSpPr>
            <p:spPr>
              <a:xfrm>
                <a:off x="0" y="0"/>
                <a:ext cx="2743019" cy="1499080"/>
              </a:xfrm>
              <a:custGeom>
                <a:avLst/>
                <a:gdLst/>
                <a:ahLst/>
                <a:cxnLst/>
                <a:rect l="l" t="t" r="r" b="b"/>
                <a:pathLst>
                  <a:path w="143276" h="78414" extrusionOk="0">
                    <a:moveTo>
                      <a:pt x="84144" y="2392"/>
                    </a:moveTo>
                    <a:cubicBezTo>
                      <a:pt x="86080" y="2392"/>
                      <a:pt x="87955" y="3195"/>
                      <a:pt x="89299" y="4642"/>
                    </a:cubicBezTo>
                    <a:cubicBezTo>
                      <a:pt x="90635" y="3197"/>
                      <a:pt x="92499" y="2400"/>
                      <a:pt x="94430" y="2400"/>
                    </a:cubicBezTo>
                    <a:cubicBezTo>
                      <a:pt x="94856" y="2400"/>
                      <a:pt x="95287" y="2439"/>
                      <a:pt x="95715" y="2518"/>
                    </a:cubicBezTo>
                    <a:cubicBezTo>
                      <a:pt x="94720" y="3692"/>
                      <a:pt x="94138" y="5198"/>
                      <a:pt x="94228" y="6793"/>
                    </a:cubicBezTo>
                    <a:cubicBezTo>
                      <a:pt x="92977" y="5480"/>
                      <a:pt x="91219" y="4651"/>
                      <a:pt x="89350" y="4651"/>
                    </a:cubicBezTo>
                    <a:cubicBezTo>
                      <a:pt x="89330" y="4651"/>
                      <a:pt x="89310" y="4651"/>
                      <a:pt x="89290" y="4651"/>
                    </a:cubicBezTo>
                    <a:cubicBezTo>
                      <a:pt x="89271" y="4651"/>
                      <a:pt x="89251" y="4651"/>
                      <a:pt x="89231" y="4651"/>
                    </a:cubicBezTo>
                    <a:cubicBezTo>
                      <a:pt x="87362" y="4651"/>
                      <a:pt x="85595" y="5489"/>
                      <a:pt x="84353" y="6793"/>
                    </a:cubicBezTo>
                    <a:cubicBezTo>
                      <a:pt x="84434" y="5198"/>
                      <a:pt x="83851" y="3692"/>
                      <a:pt x="82866" y="2518"/>
                    </a:cubicBezTo>
                    <a:lnTo>
                      <a:pt x="82866" y="2509"/>
                    </a:lnTo>
                    <a:cubicBezTo>
                      <a:pt x="83291" y="2430"/>
                      <a:pt x="83719" y="2392"/>
                      <a:pt x="84144" y="2392"/>
                    </a:cubicBezTo>
                    <a:close/>
                    <a:moveTo>
                      <a:pt x="23970" y="2589"/>
                    </a:moveTo>
                    <a:cubicBezTo>
                      <a:pt x="24396" y="2589"/>
                      <a:pt x="24824" y="2628"/>
                      <a:pt x="25250" y="2707"/>
                    </a:cubicBezTo>
                    <a:cubicBezTo>
                      <a:pt x="24255" y="3889"/>
                      <a:pt x="23673" y="5386"/>
                      <a:pt x="23753" y="6981"/>
                    </a:cubicBezTo>
                    <a:cubicBezTo>
                      <a:pt x="22512" y="5677"/>
                      <a:pt x="20744" y="4839"/>
                      <a:pt x="18884" y="4839"/>
                    </a:cubicBezTo>
                    <a:cubicBezTo>
                      <a:pt x="18864" y="4839"/>
                      <a:pt x="18845" y="4839"/>
                      <a:pt x="18825" y="4839"/>
                    </a:cubicBezTo>
                    <a:cubicBezTo>
                      <a:pt x="18805" y="4839"/>
                      <a:pt x="18786" y="4839"/>
                      <a:pt x="18766" y="4839"/>
                    </a:cubicBezTo>
                    <a:cubicBezTo>
                      <a:pt x="16897" y="4839"/>
                      <a:pt x="15129" y="5677"/>
                      <a:pt x="13888" y="6981"/>
                    </a:cubicBezTo>
                    <a:cubicBezTo>
                      <a:pt x="13951" y="5395"/>
                      <a:pt x="13368" y="3898"/>
                      <a:pt x="12382" y="2716"/>
                    </a:cubicBezTo>
                    <a:lnTo>
                      <a:pt x="12391" y="2707"/>
                    </a:lnTo>
                    <a:cubicBezTo>
                      <a:pt x="12818" y="2628"/>
                      <a:pt x="13246" y="2589"/>
                      <a:pt x="13671" y="2589"/>
                    </a:cubicBezTo>
                    <a:cubicBezTo>
                      <a:pt x="15606" y="2589"/>
                      <a:pt x="17481" y="3390"/>
                      <a:pt x="18825" y="4830"/>
                    </a:cubicBezTo>
                    <a:cubicBezTo>
                      <a:pt x="20162" y="3390"/>
                      <a:pt x="22035" y="2589"/>
                      <a:pt x="23970" y="2589"/>
                    </a:cubicBezTo>
                    <a:close/>
                    <a:moveTo>
                      <a:pt x="77636" y="544"/>
                    </a:moveTo>
                    <a:cubicBezTo>
                      <a:pt x="80811" y="544"/>
                      <a:pt x="83986" y="2623"/>
                      <a:pt x="84031" y="6784"/>
                    </a:cubicBezTo>
                    <a:cubicBezTo>
                      <a:pt x="83550" y="6679"/>
                      <a:pt x="83066" y="6627"/>
                      <a:pt x="82585" y="6627"/>
                    </a:cubicBezTo>
                    <a:cubicBezTo>
                      <a:pt x="80728" y="6627"/>
                      <a:pt x="78929" y="7394"/>
                      <a:pt x="77633" y="8782"/>
                    </a:cubicBezTo>
                    <a:cubicBezTo>
                      <a:pt x="76360" y="7411"/>
                      <a:pt x="74559" y="6622"/>
                      <a:pt x="72687" y="6622"/>
                    </a:cubicBezTo>
                    <a:cubicBezTo>
                      <a:pt x="72203" y="6622"/>
                      <a:pt x="71719" y="6676"/>
                      <a:pt x="71244" y="6784"/>
                    </a:cubicBezTo>
                    <a:cubicBezTo>
                      <a:pt x="71284" y="2625"/>
                      <a:pt x="74460" y="544"/>
                      <a:pt x="77636" y="544"/>
                    </a:cubicBezTo>
                    <a:close/>
                    <a:moveTo>
                      <a:pt x="100947" y="544"/>
                    </a:moveTo>
                    <a:cubicBezTo>
                      <a:pt x="104121" y="544"/>
                      <a:pt x="107295" y="2622"/>
                      <a:pt x="107337" y="6782"/>
                    </a:cubicBezTo>
                    <a:lnTo>
                      <a:pt x="107337" y="6782"/>
                    </a:lnTo>
                    <a:cubicBezTo>
                      <a:pt x="106859" y="6678"/>
                      <a:pt x="106378" y="6627"/>
                      <a:pt x="105901" y="6627"/>
                    </a:cubicBezTo>
                    <a:cubicBezTo>
                      <a:pt x="104043" y="6627"/>
                      <a:pt x="102246" y="7394"/>
                      <a:pt x="100957" y="8782"/>
                    </a:cubicBezTo>
                    <a:cubicBezTo>
                      <a:pt x="99676" y="7411"/>
                      <a:pt x="97883" y="6622"/>
                      <a:pt x="96002" y="6622"/>
                    </a:cubicBezTo>
                    <a:cubicBezTo>
                      <a:pt x="95518" y="6622"/>
                      <a:pt x="95034" y="6676"/>
                      <a:pt x="94559" y="6784"/>
                    </a:cubicBezTo>
                    <a:cubicBezTo>
                      <a:pt x="94595" y="2625"/>
                      <a:pt x="97771" y="544"/>
                      <a:pt x="100947" y="544"/>
                    </a:cubicBezTo>
                    <a:close/>
                    <a:moveTo>
                      <a:pt x="7166" y="739"/>
                    </a:moveTo>
                    <a:cubicBezTo>
                      <a:pt x="10341" y="739"/>
                      <a:pt x="13516" y="2815"/>
                      <a:pt x="13556" y="6972"/>
                    </a:cubicBezTo>
                    <a:cubicBezTo>
                      <a:pt x="13079" y="6868"/>
                      <a:pt x="12598" y="6817"/>
                      <a:pt x="12120" y="6817"/>
                    </a:cubicBezTo>
                    <a:cubicBezTo>
                      <a:pt x="10263" y="6817"/>
                      <a:pt x="8460" y="7585"/>
                      <a:pt x="7163" y="8974"/>
                    </a:cubicBezTo>
                    <a:lnTo>
                      <a:pt x="7163" y="8974"/>
                    </a:lnTo>
                    <a:cubicBezTo>
                      <a:pt x="5882" y="7597"/>
                      <a:pt x="4092" y="6819"/>
                      <a:pt x="2212" y="6819"/>
                    </a:cubicBezTo>
                    <a:cubicBezTo>
                      <a:pt x="1728" y="6819"/>
                      <a:pt x="1245" y="6873"/>
                      <a:pt x="770" y="6972"/>
                    </a:cubicBezTo>
                    <a:cubicBezTo>
                      <a:pt x="810" y="2818"/>
                      <a:pt x="3988" y="739"/>
                      <a:pt x="7166" y="739"/>
                    </a:cubicBezTo>
                    <a:close/>
                    <a:moveTo>
                      <a:pt x="30461" y="743"/>
                    </a:moveTo>
                    <a:cubicBezTo>
                      <a:pt x="33632" y="743"/>
                      <a:pt x="36807" y="2818"/>
                      <a:pt x="36853" y="6968"/>
                    </a:cubicBezTo>
                    <a:lnTo>
                      <a:pt x="36853" y="6968"/>
                    </a:lnTo>
                    <a:cubicBezTo>
                      <a:pt x="36386" y="6869"/>
                      <a:pt x="35915" y="6820"/>
                      <a:pt x="35447" y="6820"/>
                    </a:cubicBezTo>
                    <a:cubicBezTo>
                      <a:pt x="33589" y="6820"/>
                      <a:pt x="31784" y="7587"/>
                      <a:pt x="30492" y="8979"/>
                    </a:cubicBezTo>
                    <a:cubicBezTo>
                      <a:pt x="29210" y="7599"/>
                      <a:pt x="27418" y="6819"/>
                      <a:pt x="25536" y="6819"/>
                    </a:cubicBezTo>
                    <a:cubicBezTo>
                      <a:pt x="25053" y="6819"/>
                      <a:pt x="24569" y="6873"/>
                      <a:pt x="24094" y="6972"/>
                    </a:cubicBezTo>
                    <a:cubicBezTo>
                      <a:pt x="24121" y="2820"/>
                      <a:pt x="27289" y="743"/>
                      <a:pt x="30461" y="743"/>
                    </a:cubicBezTo>
                    <a:close/>
                    <a:moveTo>
                      <a:pt x="119326" y="6899"/>
                    </a:moveTo>
                    <a:cubicBezTo>
                      <a:pt x="121263" y="6899"/>
                      <a:pt x="123133" y="7700"/>
                      <a:pt x="124470" y="9149"/>
                    </a:cubicBezTo>
                    <a:lnTo>
                      <a:pt x="124470" y="9149"/>
                    </a:lnTo>
                    <a:cubicBezTo>
                      <a:pt x="124453" y="9149"/>
                      <a:pt x="124436" y="9149"/>
                      <a:pt x="124419" y="9149"/>
                    </a:cubicBezTo>
                    <a:cubicBezTo>
                      <a:pt x="122550" y="9149"/>
                      <a:pt x="120782" y="9987"/>
                      <a:pt x="119541" y="11291"/>
                    </a:cubicBezTo>
                    <a:cubicBezTo>
                      <a:pt x="119622" y="9705"/>
                      <a:pt x="119039" y="8199"/>
                      <a:pt x="118045" y="7017"/>
                    </a:cubicBezTo>
                    <a:cubicBezTo>
                      <a:pt x="118472" y="6938"/>
                      <a:pt x="118901" y="6899"/>
                      <a:pt x="119326" y="6899"/>
                    </a:cubicBezTo>
                    <a:close/>
                    <a:moveTo>
                      <a:pt x="129625" y="6899"/>
                    </a:moveTo>
                    <a:cubicBezTo>
                      <a:pt x="130050" y="6899"/>
                      <a:pt x="130477" y="6938"/>
                      <a:pt x="130903" y="7017"/>
                    </a:cubicBezTo>
                    <a:cubicBezTo>
                      <a:pt x="129908" y="8199"/>
                      <a:pt x="129326" y="9705"/>
                      <a:pt x="129415" y="11291"/>
                    </a:cubicBezTo>
                    <a:cubicBezTo>
                      <a:pt x="128165" y="9987"/>
                      <a:pt x="126397" y="9149"/>
                      <a:pt x="124537" y="9149"/>
                    </a:cubicBezTo>
                    <a:cubicBezTo>
                      <a:pt x="124520" y="9149"/>
                      <a:pt x="124503" y="9149"/>
                      <a:pt x="124487" y="9149"/>
                    </a:cubicBezTo>
                    <a:lnTo>
                      <a:pt x="124487" y="9149"/>
                    </a:lnTo>
                    <a:cubicBezTo>
                      <a:pt x="125823" y="7700"/>
                      <a:pt x="127694" y="6899"/>
                      <a:pt x="129625" y="6899"/>
                    </a:cubicBezTo>
                    <a:close/>
                    <a:moveTo>
                      <a:pt x="82788" y="6997"/>
                    </a:moveTo>
                    <a:cubicBezTo>
                      <a:pt x="83213" y="6997"/>
                      <a:pt x="83641" y="7036"/>
                      <a:pt x="84066" y="7115"/>
                    </a:cubicBezTo>
                    <a:cubicBezTo>
                      <a:pt x="83072" y="8298"/>
                      <a:pt x="82489" y="9794"/>
                      <a:pt x="82579" y="11389"/>
                    </a:cubicBezTo>
                    <a:cubicBezTo>
                      <a:pt x="81329" y="10086"/>
                      <a:pt x="79570" y="9248"/>
                      <a:pt x="77701" y="9248"/>
                    </a:cubicBezTo>
                    <a:cubicBezTo>
                      <a:pt x="77681" y="9248"/>
                      <a:pt x="77661" y="9248"/>
                      <a:pt x="77642" y="9248"/>
                    </a:cubicBezTo>
                    <a:cubicBezTo>
                      <a:pt x="78979" y="7800"/>
                      <a:pt x="80853" y="6997"/>
                      <a:pt x="82788" y="6997"/>
                    </a:cubicBezTo>
                    <a:close/>
                    <a:moveTo>
                      <a:pt x="95819" y="7002"/>
                    </a:moveTo>
                    <a:cubicBezTo>
                      <a:pt x="97748" y="7002"/>
                      <a:pt x="99615" y="7806"/>
                      <a:pt x="100948" y="9257"/>
                    </a:cubicBezTo>
                    <a:cubicBezTo>
                      <a:pt x="100928" y="9257"/>
                      <a:pt x="100908" y="9256"/>
                      <a:pt x="100888" y="9256"/>
                    </a:cubicBezTo>
                    <a:cubicBezTo>
                      <a:pt x="99020" y="9256"/>
                      <a:pt x="97252" y="10086"/>
                      <a:pt x="96011" y="11398"/>
                    </a:cubicBezTo>
                    <a:cubicBezTo>
                      <a:pt x="96100" y="9803"/>
                      <a:pt x="95509" y="8298"/>
                      <a:pt x="94523" y="7124"/>
                    </a:cubicBezTo>
                    <a:cubicBezTo>
                      <a:pt x="94955" y="7042"/>
                      <a:pt x="95388" y="7002"/>
                      <a:pt x="95819" y="7002"/>
                    </a:cubicBezTo>
                    <a:close/>
                    <a:moveTo>
                      <a:pt x="48857" y="7096"/>
                    </a:moveTo>
                    <a:cubicBezTo>
                      <a:pt x="50790" y="7096"/>
                      <a:pt x="52658" y="7899"/>
                      <a:pt x="53995" y="9346"/>
                    </a:cubicBezTo>
                    <a:lnTo>
                      <a:pt x="53995" y="9346"/>
                    </a:lnTo>
                    <a:cubicBezTo>
                      <a:pt x="53978" y="9346"/>
                      <a:pt x="53961" y="9346"/>
                      <a:pt x="53945" y="9346"/>
                    </a:cubicBezTo>
                    <a:cubicBezTo>
                      <a:pt x="52076" y="9346"/>
                      <a:pt x="50308" y="10184"/>
                      <a:pt x="49067" y="11488"/>
                    </a:cubicBezTo>
                    <a:cubicBezTo>
                      <a:pt x="49156" y="9893"/>
                      <a:pt x="48565" y="8388"/>
                      <a:pt x="47579" y="7214"/>
                    </a:cubicBezTo>
                    <a:cubicBezTo>
                      <a:pt x="48005" y="7135"/>
                      <a:pt x="48433" y="7096"/>
                      <a:pt x="48857" y="7096"/>
                    </a:cubicBezTo>
                    <a:close/>
                    <a:moveTo>
                      <a:pt x="59151" y="7096"/>
                    </a:moveTo>
                    <a:cubicBezTo>
                      <a:pt x="59575" y="7096"/>
                      <a:pt x="60003" y="7135"/>
                      <a:pt x="60429" y="7214"/>
                    </a:cubicBezTo>
                    <a:cubicBezTo>
                      <a:pt x="59443" y="8397"/>
                      <a:pt x="58852" y="9893"/>
                      <a:pt x="58941" y="11488"/>
                    </a:cubicBezTo>
                    <a:cubicBezTo>
                      <a:pt x="57700" y="10184"/>
                      <a:pt x="55932" y="9346"/>
                      <a:pt x="54063" y="9346"/>
                    </a:cubicBezTo>
                    <a:cubicBezTo>
                      <a:pt x="54043" y="9346"/>
                      <a:pt x="54024" y="9346"/>
                      <a:pt x="54004" y="9346"/>
                    </a:cubicBezTo>
                    <a:cubicBezTo>
                      <a:pt x="55349" y="7899"/>
                      <a:pt x="57217" y="7096"/>
                      <a:pt x="59151" y="7096"/>
                    </a:cubicBezTo>
                    <a:close/>
                    <a:moveTo>
                      <a:pt x="12288" y="7195"/>
                    </a:moveTo>
                    <a:cubicBezTo>
                      <a:pt x="12712" y="7195"/>
                      <a:pt x="13139" y="7233"/>
                      <a:pt x="13565" y="7312"/>
                    </a:cubicBezTo>
                    <a:cubicBezTo>
                      <a:pt x="12580" y="8495"/>
                      <a:pt x="11997" y="9992"/>
                      <a:pt x="12078" y="11586"/>
                    </a:cubicBezTo>
                    <a:cubicBezTo>
                      <a:pt x="10836" y="10283"/>
                      <a:pt x="9069" y="9445"/>
                      <a:pt x="7200" y="9445"/>
                    </a:cubicBezTo>
                    <a:cubicBezTo>
                      <a:pt x="7183" y="9445"/>
                      <a:pt x="7166" y="9445"/>
                      <a:pt x="7150" y="9445"/>
                    </a:cubicBezTo>
                    <a:lnTo>
                      <a:pt x="7150" y="9445"/>
                    </a:lnTo>
                    <a:cubicBezTo>
                      <a:pt x="8487" y="7997"/>
                      <a:pt x="10354" y="7195"/>
                      <a:pt x="12288" y="7195"/>
                    </a:cubicBezTo>
                    <a:close/>
                    <a:moveTo>
                      <a:pt x="25327" y="7195"/>
                    </a:moveTo>
                    <a:cubicBezTo>
                      <a:pt x="27263" y="7195"/>
                      <a:pt x="29138" y="7997"/>
                      <a:pt x="30483" y="9445"/>
                    </a:cubicBezTo>
                    <a:cubicBezTo>
                      <a:pt x="30463" y="9445"/>
                      <a:pt x="30443" y="9445"/>
                      <a:pt x="30423" y="9445"/>
                    </a:cubicBezTo>
                    <a:cubicBezTo>
                      <a:pt x="28555" y="9445"/>
                      <a:pt x="26787" y="10283"/>
                      <a:pt x="25545" y="11586"/>
                    </a:cubicBezTo>
                    <a:cubicBezTo>
                      <a:pt x="25626" y="10000"/>
                      <a:pt x="25044" y="8495"/>
                      <a:pt x="24049" y="7312"/>
                    </a:cubicBezTo>
                    <a:cubicBezTo>
                      <a:pt x="24475" y="7233"/>
                      <a:pt x="24903" y="7195"/>
                      <a:pt x="25327" y="7195"/>
                    </a:cubicBezTo>
                    <a:close/>
                    <a:moveTo>
                      <a:pt x="35634" y="7192"/>
                    </a:moveTo>
                    <a:cubicBezTo>
                      <a:pt x="36094" y="7192"/>
                      <a:pt x="36556" y="7237"/>
                      <a:pt x="37015" y="7330"/>
                    </a:cubicBezTo>
                    <a:cubicBezTo>
                      <a:pt x="35998" y="8588"/>
                      <a:pt x="35452" y="10173"/>
                      <a:pt x="35641" y="11840"/>
                    </a:cubicBezTo>
                    <a:lnTo>
                      <a:pt x="35641" y="11840"/>
                    </a:lnTo>
                    <a:cubicBezTo>
                      <a:pt x="34389" y="10389"/>
                      <a:pt x="32523" y="9445"/>
                      <a:pt x="30538" y="9445"/>
                    </a:cubicBezTo>
                    <a:cubicBezTo>
                      <a:pt x="30520" y="9445"/>
                      <a:pt x="30501" y="9445"/>
                      <a:pt x="30483" y="9445"/>
                    </a:cubicBezTo>
                    <a:cubicBezTo>
                      <a:pt x="31822" y="7997"/>
                      <a:pt x="33700" y="7192"/>
                      <a:pt x="35634" y="7192"/>
                    </a:cubicBezTo>
                    <a:close/>
                    <a:moveTo>
                      <a:pt x="112820" y="5042"/>
                    </a:moveTo>
                    <a:cubicBezTo>
                      <a:pt x="115994" y="5042"/>
                      <a:pt x="119168" y="7120"/>
                      <a:pt x="119209" y="11280"/>
                    </a:cubicBezTo>
                    <a:lnTo>
                      <a:pt x="119209" y="11280"/>
                    </a:lnTo>
                    <a:cubicBezTo>
                      <a:pt x="118737" y="11179"/>
                      <a:pt x="118262" y="11130"/>
                      <a:pt x="117790" y="11130"/>
                    </a:cubicBezTo>
                    <a:cubicBezTo>
                      <a:pt x="115926" y="11130"/>
                      <a:pt x="114120" y="11897"/>
                      <a:pt x="112821" y="13289"/>
                    </a:cubicBezTo>
                    <a:cubicBezTo>
                      <a:pt x="111548" y="11909"/>
                      <a:pt x="109747" y="11129"/>
                      <a:pt x="107874" y="11129"/>
                    </a:cubicBezTo>
                    <a:cubicBezTo>
                      <a:pt x="107391" y="11129"/>
                      <a:pt x="106898" y="11183"/>
                      <a:pt x="106432" y="11282"/>
                    </a:cubicBezTo>
                    <a:cubicBezTo>
                      <a:pt x="106468" y="7123"/>
                      <a:pt x="109644" y="5042"/>
                      <a:pt x="112820" y="5042"/>
                    </a:cubicBezTo>
                    <a:close/>
                    <a:moveTo>
                      <a:pt x="136135" y="5042"/>
                    </a:moveTo>
                    <a:cubicBezTo>
                      <a:pt x="139310" y="5042"/>
                      <a:pt x="142484" y="7121"/>
                      <a:pt x="142525" y="11282"/>
                    </a:cubicBezTo>
                    <a:cubicBezTo>
                      <a:pt x="142051" y="11180"/>
                      <a:pt x="141574" y="11130"/>
                      <a:pt x="141100" y="11130"/>
                    </a:cubicBezTo>
                    <a:cubicBezTo>
                      <a:pt x="139242" y="11130"/>
                      <a:pt x="137437" y="11897"/>
                      <a:pt x="136145" y="13289"/>
                    </a:cubicBezTo>
                    <a:cubicBezTo>
                      <a:pt x="134863" y="11909"/>
                      <a:pt x="133071" y="11129"/>
                      <a:pt x="131190" y="11129"/>
                    </a:cubicBezTo>
                    <a:cubicBezTo>
                      <a:pt x="130706" y="11129"/>
                      <a:pt x="130222" y="11183"/>
                      <a:pt x="129747" y="11282"/>
                    </a:cubicBezTo>
                    <a:cubicBezTo>
                      <a:pt x="129783" y="7123"/>
                      <a:pt x="132959" y="5042"/>
                      <a:pt x="136135" y="5042"/>
                    </a:cubicBezTo>
                    <a:close/>
                    <a:moveTo>
                      <a:pt x="89293" y="5147"/>
                    </a:moveTo>
                    <a:cubicBezTo>
                      <a:pt x="92468" y="5147"/>
                      <a:pt x="95642" y="7223"/>
                      <a:pt x="95679" y="11378"/>
                    </a:cubicBezTo>
                    <a:lnTo>
                      <a:pt x="95679" y="11378"/>
                    </a:lnTo>
                    <a:cubicBezTo>
                      <a:pt x="95207" y="11278"/>
                      <a:pt x="94731" y="11229"/>
                      <a:pt x="94259" y="11229"/>
                    </a:cubicBezTo>
                    <a:cubicBezTo>
                      <a:pt x="92396" y="11229"/>
                      <a:pt x="90592" y="11995"/>
                      <a:pt x="89299" y="13388"/>
                    </a:cubicBezTo>
                    <a:cubicBezTo>
                      <a:pt x="88018" y="12008"/>
                      <a:pt x="86226" y="11228"/>
                      <a:pt x="84344" y="11228"/>
                    </a:cubicBezTo>
                    <a:cubicBezTo>
                      <a:pt x="83860" y="11228"/>
                      <a:pt x="83376" y="11282"/>
                      <a:pt x="82902" y="11380"/>
                    </a:cubicBezTo>
                    <a:cubicBezTo>
                      <a:pt x="82937" y="7226"/>
                      <a:pt x="86116" y="5147"/>
                      <a:pt x="89293" y="5147"/>
                    </a:cubicBezTo>
                    <a:close/>
                    <a:moveTo>
                      <a:pt x="42334" y="5241"/>
                    </a:moveTo>
                    <a:cubicBezTo>
                      <a:pt x="45504" y="5241"/>
                      <a:pt x="48679" y="7316"/>
                      <a:pt x="48726" y="11466"/>
                    </a:cubicBezTo>
                    <a:lnTo>
                      <a:pt x="48726" y="11466"/>
                    </a:lnTo>
                    <a:cubicBezTo>
                      <a:pt x="48259" y="11367"/>
                      <a:pt x="47788" y="11318"/>
                      <a:pt x="47320" y="11318"/>
                    </a:cubicBezTo>
                    <a:cubicBezTo>
                      <a:pt x="45461" y="11318"/>
                      <a:pt x="43655" y="12085"/>
                      <a:pt x="42355" y="13477"/>
                    </a:cubicBezTo>
                    <a:cubicBezTo>
                      <a:pt x="41083" y="12097"/>
                      <a:pt x="39282" y="11318"/>
                      <a:pt x="37409" y="11318"/>
                    </a:cubicBezTo>
                    <a:cubicBezTo>
                      <a:pt x="36916" y="11318"/>
                      <a:pt x="36432" y="11371"/>
                      <a:pt x="35966" y="11470"/>
                    </a:cubicBezTo>
                    <a:cubicBezTo>
                      <a:pt x="35993" y="7318"/>
                      <a:pt x="39161" y="5241"/>
                      <a:pt x="42334" y="5241"/>
                    </a:cubicBezTo>
                    <a:close/>
                    <a:moveTo>
                      <a:pt x="65648" y="5241"/>
                    </a:moveTo>
                    <a:cubicBezTo>
                      <a:pt x="68820" y="5241"/>
                      <a:pt x="71995" y="7316"/>
                      <a:pt x="72041" y="11466"/>
                    </a:cubicBezTo>
                    <a:lnTo>
                      <a:pt x="72041" y="11466"/>
                    </a:lnTo>
                    <a:cubicBezTo>
                      <a:pt x="71572" y="11367"/>
                      <a:pt x="71100" y="11318"/>
                      <a:pt x="70631" y="11318"/>
                    </a:cubicBezTo>
                    <a:cubicBezTo>
                      <a:pt x="68767" y="11318"/>
                      <a:pt x="66961" y="12085"/>
                      <a:pt x="65662" y="13477"/>
                    </a:cubicBezTo>
                    <a:cubicBezTo>
                      <a:pt x="64389" y="12097"/>
                      <a:pt x="62588" y="11318"/>
                      <a:pt x="60715" y="11318"/>
                    </a:cubicBezTo>
                    <a:cubicBezTo>
                      <a:pt x="60223" y="11318"/>
                      <a:pt x="59739" y="11371"/>
                      <a:pt x="59273" y="11470"/>
                    </a:cubicBezTo>
                    <a:cubicBezTo>
                      <a:pt x="59304" y="7318"/>
                      <a:pt x="62474" y="5241"/>
                      <a:pt x="65648" y="5241"/>
                    </a:cubicBezTo>
                    <a:close/>
                    <a:moveTo>
                      <a:pt x="18806" y="5349"/>
                    </a:moveTo>
                    <a:cubicBezTo>
                      <a:pt x="21976" y="5349"/>
                      <a:pt x="25149" y="7423"/>
                      <a:pt x="25196" y="11574"/>
                    </a:cubicBezTo>
                    <a:lnTo>
                      <a:pt x="25196" y="11574"/>
                    </a:lnTo>
                    <a:cubicBezTo>
                      <a:pt x="24722" y="11471"/>
                      <a:pt x="24244" y="11421"/>
                      <a:pt x="23770" y="11421"/>
                    </a:cubicBezTo>
                    <a:cubicBezTo>
                      <a:pt x="21912" y="11421"/>
                      <a:pt x="20114" y="12189"/>
                      <a:pt x="18825" y="13585"/>
                    </a:cubicBezTo>
                    <a:cubicBezTo>
                      <a:pt x="17544" y="12205"/>
                      <a:pt x="15752" y="11425"/>
                      <a:pt x="13870" y="11425"/>
                    </a:cubicBezTo>
                    <a:cubicBezTo>
                      <a:pt x="13386" y="11425"/>
                      <a:pt x="12902" y="11470"/>
                      <a:pt x="12427" y="11578"/>
                    </a:cubicBezTo>
                    <a:cubicBezTo>
                      <a:pt x="12463" y="7425"/>
                      <a:pt x="15633" y="5349"/>
                      <a:pt x="18806" y="5349"/>
                    </a:cubicBezTo>
                    <a:close/>
                    <a:moveTo>
                      <a:pt x="117949" y="11501"/>
                    </a:moveTo>
                    <a:cubicBezTo>
                      <a:pt x="118380" y="11501"/>
                      <a:pt x="118814" y="11541"/>
                      <a:pt x="119245" y="11622"/>
                    </a:cubicBezTo>
                    <a:cubicBezTo>
                      <a:pt x="118253" y="12794"/>
                      <a:pt x="117671" y="14304"/>
                      <a:pt x="117757" y="15887"/>
                    </a:cubicBezTo>
                    <a:lnTo>
                      <a:pt x="117757" y="15887"/>
                    </a:lnTo>
                    <a:cubicBezTo>
                      <a:pt x="116507" y="14584"/>
                      <a:pt x="114739" y="13746"/>
                      <a:pt x="112880" y="13746"/>
                    </a:cubicBezTo>
                    <a:cubicBezTo>
                      <a:pt x="112860" y="13746"/>
                      <a:pt x="112840" y="13746"/>
                      <a:pt x="112821" y="13746"/>
                    </a:cubicBezTo>
                    <a:cubicBezTo>
                      <a:pt x="114154" y="12303"/>
                      <a:pt x="116020" y="11501"/>
                      <a:pt x="117949" y="11501"/>
                    </a:cubicBezTo>
                    <a:close/>
                    <a:moveTo>
                      <a:pt x="130985" y="11496"/>
                    </a:moveTo>
                    <a:cubicBezTo>
                      <a:pt x="132925" y="11496"/>
                      <a:pt x="134799" y="12298"/>
                      <a:pt x="136136" y="13746"/>
                    </a:cubicBezTo>
                    <a:cubicBezTo>
                      <a:pt x="136116" y="13746"/>
                      <a:pt x="136096" y="13746"/>
                      <a:pt x="136077" y="13746"/>
                    </a:cubicBezTo>
                    <a:cubicBezTo>
                      <a:pt x="134208" y="13746"/>
                      <a:pt x="132440" y="14584"/>
                      <a:pt x="131199" y="15888"/>
                    </a:cubicBezTo>
                    <a:cubicBezTo>
                      <a:pt x="131279" y="14293"/>
                      <a:pt x="130697" y="12796"/>
                      <a:pt x="129702" y="11613"/>
                    </a:cubicBezTo>
                    <a:cubicBezTo>
                      <a:pt x="130130" y="11534"/>
                      <a:pt x="130559" y="11496"/>
                      <a:pt x="130985" y="11496"/>
                    </a:cubicBezTo>
                    <a:close/>
                    <a:moveTo>
                      <a:pt x="84143" y="11612"/>
                    </a:moveTo>
                    <a:cubicBezTo>
                      <a:pt x="86077" y="11612"/>
                      <a:pt x="87946" y="12415"/>
                      <a:pt x="89290" y="13862"/>
                    </a:cubicBezTo>
                    <a:cubicBezTo>
                      <a:pt x="89271" y="13862"/>
                      <a:pt x="89251" y="13862"/>
                      <a:pt x="89231" y="13862"/>
                    </a:cubicBezTo>
                    <a:cubicBezTo>
                      <a:pt x="87362" y="13862"/>
                      <a:pt x="85595" y="14701"/>
                      <a:pt x="84353" y="16004"/>
                    </a:cubicBezTo>
                    <a:cubicBezTo>
                      <a:pt x="84443" y="14409"/>
                      <a:pt x="83851" y="12913"/>
                      <a:pt x="82866" y="11730"/>
                    </a:cubicBezTo>
                    <a:cubicBezTo>
                      <a:pt x="83291" y="11651"/>
                      <a:pt x="83719" y="11612"/>
                      <a:pt x="84143" y="11612"/>
                    </a:cubicBezTo>
                    <a:close/>
                    <a:moveTo>
                      <a:pt x="94437" y="11612"/>
                    </a:moveTo>
                    <a:cubicBezTo>
                      <a:pt x="94861" y="11612"/>
                      <a:pt x="95289" y="11651"/>
                      <a:pt x="95715" y="11730"/>
                    </a:cubicBezTo>
                    <a:cubicBezTo>
                      <a:pt x="94729" y="12913"/>
                      <a:pt x="94138" y="14409"/>
                      <a:pt x="94228" y="16004"/>
                    </a:cubicBezTo>
                    <a:cubicBezTo>
                      <a:pt x="92977" y="14701"/>
                      <a:pt x="91218" y="13862"/>
                      <a:pt x="89350" y="13862"/>
                    </a:cubicBezTo>
                    <a:cubicBezTo>
                      <a:pt x="89330" y="13862"/>
                      <a:pt x="89310" y="13862"/>
                      <a:pt x="89290" y="13862"/>
                    </a:cubicBezTo>
                    <a:lnTo>
                      <a:pt x="89299" y="13853"/>
                    </a:lnTo>
                    <a:cubicBezTo>
                      <a:pt x="90636" y="12414"/>
                      <a:pt x="92504" y="11612"/>
                      <a:pt x="94437" y="11612"/>
                    </a:cubicBezTo>
                    <a:close/>
                    <a:moveTo>
                      <a:pt x="47493" y="11702"/>
                    </a:moveTo>
                    <a:cubicBezTo>
                      <a:pt x="47918" y="11702"/>
                      <a:pt x="48345" y="11740"/>
                      <a:pt x="48771" y="11819"/>
                    </a:cubicBezTo>
                    <a:cubicBezTo>
                      <a:pt x="47772" y="12997"/>
                      <a:pt x="47190" y="14487"/>
                      <a:pt x="47274" y="16083"/>
                    </a:cubicBezTo>
                    <a:lnTo>
                      <a:pt x="47274" y="16083"/>
                    </a:lnTo>
                    <a:cubicBezTo>
                      <a:pt x="46033" y="14786"/>
                      <a:pt x="44269" y="13952"/>
                      <a:pt x="42406" y="13952"/>
                    </a:cubicBezTo>
                    <a:cubicBezTo>
                      <a:pt x="42389" y="13952"/>
                      <a:pt x="42372" y="13952"/>
                      <a:pt x="42355" y="13952"/>
                    </a:cubicBezTo>
                    <a:lnTo>
                      <a:pt x="42355" y="13952"/>
                    </a:lnTo>
                    <a:cubicBezTo>
                      <a:pt x="43693" y="12505"/>
                      <a:pt x="45560" y="11702"/>
                      <a:pt x="47493" y="11702"/>
                    </a:cubicBezTo>
                    <a:close/>
                    <a:moveTo>
                      <a:pt x="60501" y="11702"/>
                    </a:moveTo>
                    <a:cubicBezTo>
                      <a:pt x="62439" y="11702"/>
                      <a:pt x="64308" y="12505"/>
                      <a:pt x="65653" y="13952"/>
                    </a:cubicBezTo>
                    <a:cubicBezTo>
                      <a:pt x="65633" y="13952"/>
                      <a:pt x="65613" y="13952"/>
                      <a:pt x="65593" y="13952"/>
                    </a:cubicBezTo>
                    <a:cubicBezTo>
                      <a:pt x="63725" y="13952"/>
                      <a:pt x="61957" y="14790"/>
                      <a:pt x="60715" y="16094"/>
                    </a:cubicBezTo>
                    <a:cubicBezTo>
                      <a:pt x="60796" y="14499"/>
                      <a:pt x="60214" y="13002"/>
                      <a:pt x="59219" y="11819"/>
                    </a:cubicBezTo>
                    <a:cubicBezTo>
                      <a:pt x="59646" y="11740"/>
                      <a:pt x="60075" y="11702"/>
                      <a:pt x="60501" y="11702"/>
                    </a:cubicBezTo>
                    <a:close/>
                    <a:moveTo>
                      <a:pt x="106098" y="7003"/>
                    </a:moveTo>
                    <a:cubicBezTo>
                      <a:pt x="106560" y="7003"/>
                      <a:pt x="107026" y="7049"/>
                      <a:pt x="107489" y="7142"/>
                    </a:cubicBezTo>
                    <a:cubicBezTo>
                      <a:pt x="106479" y="8394"/>
                      <a:pt x="105932" y="9985"/>
                      <a:pt x="106135" y="11656"/>
                    </a:cubicBezTo>
                    <a:lnTo>
                      <a:pt x="106135" y="11656"/>
                    </a:lnTo>
                    <a:cubicBezTo>
                      <a:pt x="106639" y="11546"/>
                      <a:pt x="107148" y="11492"/>
                      <a:pt x="107652" y="11492"/>
                    </a:cubicBezTo>
                    <a:cubicBezTo>
                      <a:pt x="109592" y="11492"/>
                      <a:pt x="111471" y="12290"/>
                      <a:pt x="112821" y="13746"/>
                    </a:cubicBezTo>
                    <a:cubicBezTo>
                      <a:pt x="112802" y="13746"/>
                      <a:pt x="112783" y="13746"/>
                      <a:pt x="112765" y="13746"/>
                    </a:cubicBezTo>
                    <a:cubicBezTo>
                      <a:pt x="110778" y="13746"/>
                      <a:pt x="108911" y="14691"/>
                      <a:pt x="107659" y="16138"/>
                    </a:cubicBezTo>
                    <a:lnTo>
                      <a:pt x="107659" y="16138"/>
                    </a:lnTo>
                    <a:cubicBezTo>
                      <a:pt x="107785" y="14463"/>
                      <a:pt x="107175" y="12886"/>
                      <a:pt x="106127" y="11658"/>
                    </a:cubicBezTo>
                    <a:cubicBezTo>
                      <a:pt x="106127" y="11658"/>
                      <a:pt x="106128" y="11658"/>
                      <a:pt x="106128" y="11658"/>
                    </a:cubicBezTo>
                    <a:lnTo>
                      <a:pt x="106128" y="11658"/>
                    </a:lnTo>
                    <a:cubicBezTo>
                      <a:pt x="106131" y="11661"/>
                      <a:pt x="106133" y="11664"/>
                      <a:pt x="106136" y="11667"/>
                    </a:cubicBezTo>
                    <a:cubicBezTo>
                      <a:pt x="106136" y="11664"/>
                      <a:pt x="106135" y="11660"/>
                      <a:pt x="106135" y="11656"/>
                    </a:cubicBezTo>
                    <a:lnTo>
                      <a:pt x="106135" y="11656"/>
                    </a:lnTo>
                    <a:cubicBezTo>
                      <a:pt x="106133" y="11657"/>
                      <a:pt x="106130" y="11657"/>
                      <a:pt x="106128" y="11658"/>
                    </a:cubicBezTo>
                    <a:lnTo>
                      <a:pt x="106128" y="11658"/>
                    </a:lnTo>
                    <a:cubicBezTo>
                      <a:pt x="104868" y="10198"/>
                      <a:pt x="102995" y="9256"/>
                      <a:pt x="101004" y="9256"/>
                    </a:cubicBezTo>
                    <a:cubicBezTo>
                      <a:pt x="100985" y="9256"/>
                      <a:pt x="100967" y="9257"/>
                      <a:pt x="100948" y="9257"/>
                    </a:cubicBezTo>
                    <a:cubicBezTo>
                      <a:pt x="102293" y="7803"/>
                      <a:pt x="104164" y="7003"/>
                      <a:pt x="106098" y="7003"/>
                    </a:cubicBezTo>
                    <a:close/>
                    <a:moveTo>
                      <a:pt x="13651" y="11804"/>
                    </a:moveTo>
                    <a:cubicBezTo>
                      <a:pt x="15587" y="11804"/>
                      <a:pt x="17458" y="12604"/>
                      <a:pt x="18799" y="14050"/>
                    </a:cubicBezTo>
                    <a:lnTo>
                      <a:pt x="18799" y="14050"/>
                    </a:lnTo>
                    <a:cubicBezTo>
                      <a:pt x="18788" y="14050"/>
                      <a:pt x="18777" y="14050"/>
                      <a:pt x="18766" y="14050"/>
                    </a:cubicBezTo>
                    <a:cubicBezTo>
                      <a:pt x="16897" y="14050"/>
                      <a:pt x="15129" y="14889"/>
                      <a:pt x="13888" y="16192"/>
                    </a:cubicBezTo>
                    <a:cubicBezTo>
                      <a:pt x="13968" y="14597"/>
                      <a:pt x="13386" y="13101"/>
                      <a:pt x="12391" y="11918"/>
                    </a:cubicBezTo>
                    <a:cubicBezTo>
                      <a:pt x="12811" y="11842"/>
                      <a:pt x="13233" y="11804"/>
                      <a:pt x="13651" y="11804"/>
                    </a:cubicBezTo>
                    <a:close/>
                    <a:moveTo>
                      <a:pt x="23971" y="11800"/>
                    </a:moveTo>
                    <a:cubicBezTo>
                      <a:pt x="24396" y="11800"/>
                      <a:pt x="24824" y="11839"/>
                      <a:pt x="25250" y="11918"/>
                    </a:cubicBezTo>
                    <a:cubicBezTo>
                      <a:pt x="24255" y="13101"/>
                      <a:pt x="23673" y="14597"/>
                      <a:pt x="23753" y="16192"/>
                    </a:cubicBezTo>
                    <a:cubicBezTo>
                      <a:pt x="22512" y="14889"/>
                      <a:pt x="20744" y="14050"/>
                      <a:pt x="18884" y="14050"/>
                    </a:cubicBezTo>
                    <a:cubicBezTo>
                      <a:pt x="18864" y="14050"/>
                      <a:pt x="18845" y="14050"/>
                      <a:pt x="18825" y="14051"/>
                    </a:cubicBezTo>
                    <a:cubicBezTo>
                      <a:pt x="20162" y="12603"/>
                      <a:pt x="22036" y="11800"/>
                      <a:pt x="23971" y="11800"/>
                    </a:cubicBezTo>
                    <a:close/>
                    <a:moveTo>
                      <a:pt x="37191" y="11695"/>
                    </a:moveTo>
                    <a:cubicBezTo>
                      <a:pt x="39126" y="11695"/>
                      <a:pt x="41007" y="12498"/>
                      <a:pt x="42355" y="13952"/>
                    </a:cubicBezTo>
                    <a:lnTo>
                      <a:pt x="42355" y="13952"/>
                    </a:lnTo>
                    <a:cubicBezTo>
                      <a:pt x="42352" y="13952"/>
                      <a:pt x="42349" y="13952"/>
                      <a:pt x="42346" y="13952"/>
                    </a:cubicBezTo>
                    <a:cubicBezTo>
                      <a:pt x="42328" y="13952"/>
                      <a:pt x="42309" y="13952"/>
                      <a:pt x="42291" y="13952"/>
                    </a:cubicBezTo>
                    <a:cubicBezTo>
                      <a:pt x="40304" y="13952"/>
                      <a:pt x="38437" y="14897"/>
                      <a:pt x="37185" y="16344"/>
                    </a:cubicBezTo>
                    <a:cubicBezTo>
                      <a:pt x="37320" y="14669"/>
                      <a:pt x="36710" y="13092"/>
                      <a:pt x="35662" y="11864"/>
                    </a:cubicBezTo>
                    <a:cubicBezTo>
                      <a:pt x="36169" y="11750"/>
                      <a:pt x="36682" y="11695"/>
                      <a:pt x="37191" y="11695"/>
                    </a:cubicBezTo>
                    <a:close/>
                    <a:moveTo>
                      <a:pt x="124477" y="9648"/>
                    </a:moveTo>
                    <a:cubicBezTo>
                      <a:pt x="127652" y="9648"/>
                      <a:pt x="130827" y="11726"/>
                      <a:pt x="130867" y="15888"/>
                    </a:cubicBezTo>
                    <a:cubicBezTo>
                      <a:pt x="130394" y="15786"/>
                      <a:pt x="129917" y="15736"/>
                      <a:pt x="129443" y="15736"/>
                    </a:cubicBezTo>
                    <a:cubicBezTo>
                      <a:pt x="127584" y="15736"/>
                      <a:pt x="125780" y="16502"/>
                      <a:pt x="124487" y="17895"/>
                    </a:cubicBezTo>
                    <a:cubicBezTo>
                      <a:pt x="123206" y="16515"/>
                      <a:pt x="121414" y="15735"/>
                      <a:pt x="119532" y="15735"/>
                    </a:cubicBezTo>
                    <a:cubicBezTo>
                      <a:pt x="119048" y="15735"/>
                      <a:pt x="118564" y="15780"/>
                      <a:pt x="118089" y="15888"/>
                    </a:cubicBezTo>
                    <a:cubicBezTo>
                      <a:pt x="118125" y="11729"/>
                      <a:pt x="121301" y="9648"/>
                      <a:pt x="124477" y="9648"/>
                    </a:cubicBezTo>
                    <a:close/>
                    <a:moveTo>
                      <a:pt x="77633" y="9753"/>
                    </a:moveTo>
                    <a:cubicBezTo>
                      <a:pt x="80805" y="9753"/>
                      <a:pt x="83979" y="11828"/>
                      <a:pt x="84022" y="15982"/>
                    </a:cubicBezTo>
                    <a:lnTo>
                      <a:pt x="84022" y="15982"/>
                    </a:lnTo>
                    <a:cubicBezTo>
                      <a:pt x="83547" y="15880"/>
                      <a:pt x="83069" y="15830"/>
                      <a:pt x="82594" y="15830"/>
                    </a:cubicBezTo>
                    <a:cubicBezTo>
                      <a:pt x="80737" y="15830"/>
                      <a:pt x="78939" y="16596"/>
                      <a:pt x="77651" y="17984"/>
                    </a:cubicBezTo>
                    <a:cubicBezTo>
                      <a:pt x="76369" y="16613"/>
                      <a:pt x="74577" y="15825"/>
                      <a:pt x="72696" y="15825"/>
                    </a:cubicBezTo>
                    <a:cubicBezTo>
                      <a:pt x="72212" y="15825"/>
                      <a:pt x="71728" y="15879"/>
                      <a:pt x="71253" y="15986"/>
                    </a:cubicBezTo>
                    <a:cubicBezTo>
                      <a:pt x="71284" y="11832"/>
                      <a:pt x="74458" y="9753"/>
                      <a:pt x="77633" y="9753"/>
                    </a:cubicBezTo>
                    <a:close/>
                    <a:moveTo>
                      <a:pt x="100947" y="9753"/>
                    </a:moveTo>
                    <a:cubicBezTo>
                      <a:pt x="104122" y="9753"/>
                      <a:pt x="107296" y="11830"/>
                      <a:pt x="107337" y="15986"/>
                    </a:cubicBezTo>
                    <a:cubicBezTo>
                      <a:pt x="106864" y="15884"/>
                      <a:pt x="106386" y="15834"/>
                      <a:pt x="105913" y="15834"/>
                    </a:cubicBezTo>
                    <a:cubicBezTo>
                      <a:pt x="104054" y="15834"/>
                      <a:pt x="102249" y="16601"/>
                      <a:pt x="100957" y="17993"/>
                    </a:cubicBezTo>
                    <a:cubicBezTo>
                      <a:pt x="99676" y="16613"/>
                      <a:pt x="97883" y="15834"/>
                      <a:pt x="96002" y="15834"/>
                    </a:cubicBezTo>
                    <a:cubicBezTo>
                      <a:pt x="95518" y="15834"/>
                      <a:pt x="95034" y="15888"/>
                      <a:pt x="94559" y="15986"/>
                    </a:cubicBezTo>
                    <a:cubicBezTo>
                      <a:pt x="94595" y="11832"/>
                      <a:pt x="97771" y="9753"/>
                      <a:pt x="100947" y="9753"/>
                    </a:cubicBezTo>
                    <a:close/>
                    <a:moveTo>
                      <a:pt x="53999" y="9848"/>
                    </a:moveTo>
                    <a:cubicBezTo>
                      <a:pt x="57176" y="9848"/>
                      <a:pt x="60352" y="11927"/>
                      <a:pt x="60393" y="16085"/>
                    </a:cubicBezTo>
                    <a:cubicBezTo>
                      <a:pt x="59913" y="15980"/>
                      <a:pt x="59429" y="15929"/>
                      <a:pt x="58949" y="15929"/>
                    </a:cubicBezTo>
                    <a:cubicBezTo>
                      <a:pt x="57093" y="15929"/>
                      <a:pt x="55295" y="16694"/>
                      <a:pt x="53999" y="18087"/>
                    </a:cubicBezTo>
                    <a:lnTo>
                      <a:pt x="53999" y="18087"/>
                    </a:lnTo>
                    <a:cubicBezTo>
                      <a:pt x="52718" y="16710"/>
                      <a:pt x="50928" y="15932"/>
                      <a:pt x="49049" y="15932"/>
                    </a:cubicBezTo>
                    <a:cubicBezTo>
                      <a:pt x="48565" y="15932"/>
                      <a:pt x="48081" y="15977"/>
                      <a:pt x="47606" y="16085"/>
                    </a:cubicBezTo>
                    <a:cubicBezTo>
                      <a:pt x="47646" y="11927"/>
                      <a:pt x="50823" y="9848"/>
                      <a:pt x="53999" y="9848"/>
                    </a:cubicBezTo>
                    <a:close/>
                    <a:moveTo>
                      <a:pt x="7166" y="9943"/>
                    </a:moveTo>
                    <a:cubicBezTo>
                      <a:pt x="10341" y="9943"/>
                      <a:pt x="13516" y="12022"/>
                      <a:pt x="13556" y="16183"/>
                    </a:cubicBezTo>
                    <a:cubicBezTo>
                      <a:pt x="13083" y="16081"/>
                      <a:pt x="12605" y="16031"/>
                      <a:pt x="12131" y="16031"/>
                    </a:cubicBezTo>
                    <a:cubicBezTo>
                      <a:pt x="10273" y="16031"/>
                      <a:pt x="8469" y="16796"/>
                      <a:pt x="7176" y="18181"/>
                    </a:cubicBezTo>
                    <a:cubicBezTo>
                      <a:pt x="5901" y="16817"/>
                      <a:pt x="4126" y="16040"/>
                      <a:pt x="2258" y="16040"/>
                    </a:cubicBezTo>
                    <a:cubicBezTo>
                      <a:pt x="2237" y="16040"/>
                      <a:pt x="2216" y="16040"/>
                      <a:pt x="2194" y="16040"/>
                    </a:cubicBezTo>
                    <a:lnTo>
                      <a:pt x="2212" y="16022"/>
                    </a:lnTo>
                    <a:lnTo>
                      <a:pt x="2212" y="16022"/>
                    </a:lnTo>
                    <a:cubicBezTo>
                      <a:pt x="1728" y="16031"/>
                      <a:pt x="1245" y="16076"/>
                      <a:pt x="770" y="16183"/>
                    </a:cubicBezTo>
                    <a:cubicBezTo>
                      <a:pt x="810" y="12024"/>
                      <a:pt x="3988" y="9943"/>
                      <a:pt x="7166" y="9943"/>
                    </a:cubicBezTo>
                    <a:close/>
                    <a:moveTo>
                      <a:pt x="30463" y="9956"/>
                    </a:moveTo>
                    <a:cubicBezTo>
                      <a:pt x="33636" y="9956"/>
                      <a:pt x="36811" y="12033"/>
                      <a:pt x="36854" y="16188"/>
                    </a:cubicBezTo>
                    <a:lnTo>
                      <a:pt x="36854" y="16188"/>
                    </a:lnTo>
                    <a:cubicBezTo>
                      <a:pt x="36379" y="16086"/>
                      <a:pt x="35901" y="16036"/>
                      <a:pt x="35426" y="16036"/>
                    </a:cubicBezTo>
                    <a:cubicBezTo>
                      <a:pt x="33569" y="16036"/>
                      <a:pt x="31771" y="16802"/>
                      <a:pt x="30483" y="18190"/>
                    </a:cubicBezTo>
                    <a:cubicBezTo>
                      <a:pt x="29201" y="16819"/>
                      <a:pt x="27409" y="16031"/>
                      <a:pt x="25528" y="16031"/>
                    </a:cubicBezTo>
                    <a:cubicBezTo>
                      <a:pt x="25044" y="16031"/>
                      <a:pt x="24560" y="16085"/>
                      <a:pt x="24085" y="16192"/>
                    </a:cubicBezTo>
                    <a:cubicBezTo>
                      <a:pt x="24116" y="12034"/>
                      <a:pt x="27288" y="9956"/>
                      <a:pt x="30463" y="9956"/>
                    </a:cubicBezTo>
                    <a:close/>
                    <a:moveTo>
                      <a:pt x="119326" y="16110"/>
                    </a:moveTo>
                    <a:cubicBezTo>
                      <a:pt x="121265" y="16110"/>
                      <a:pt x="123134" y="16913"/>
                      <a:pt x="124478" y="18361"/>
                    </a:cubicBezTo>
                    <a:cubicBezTo>
                      <a:pt x="124458" y="18360"/>
                      <a:pt x="124439" y="18360"/>
                      <a:pt x="124419" y="18360"/>
                    </a:cubicBezTo>
                    <a:cubicBezTo>
                      <a:pt x="122550" y="18360"/>
                      <a:pt x="120782" y="19199"/>
                      <a:pt x="119541" y="20502"/>
                    </a:cubicBezTo>
                    <a:cubicBezTo>
                      <a:pt x="119622" y="18907"/>
                      <a:pt x="119039" y="17411"/>
                      <a:pt x="118045" y="16228"/>
                    </a:cubicBezTo>
                    <a:cubicBezTo>
                      <a:pt x="118472" y="16149"/>
                      <a:pt x="118901" y="16110"/>
                      <a:pt x="119326" y="16110"/>
                    </a:cubicBezTo>
                    <a:close/>
                    <a:moveTo>
                      <a:pt x="129624" y="16110"/>
                    </a:moveTo>
                    <a:cubicBezTo>
                      <a:pt x="130049" y="16110"/>
                      <a:pt x="130477" y="16149"/>
                      <a:pt x="130903" y="16228"/>
                    </a:cubicBezTo>
                    <a:cubicBezTo>
                      <a:pt x="129908" y="17402"/>
                      <a:pt x="129326" y="18907"/>
                      <a:pt x="129415" y="20493"/>
                    </a:cubicBezTo>
                    <a:lnTo>
                      <a:pt x="129415" y="20502"/>
                    </a:lnTo>
                    <a:cubicBezTo>
                      <a:pt x="128165" y="19199"/>
                      <a:pt x="126397" y="18360"/>
                      <a:pt x="124537" y="18360"/>
                    </a:cubicBezTo>
                    <a:cubicBezTo>
                      <a:pt x="124517" y="18360"/>
                      <a:pt x="124498" y="18360"/>
                      <a:pt x="124478" y="18361"/>
                    </a:cubicBezTo>
                    <a:cubicBezTo>
                      <a:pt x="125815" y="16913"/>
                      <a:pt x="127689" y="16110"/>
                      <a:pt x="129624" y="16110"/>
                    </a:cubicBezTo>
                    <a:close/>
                    <a:moveTo>
                      <a:pt x="82783" y="16209"/>
                    </a:moveTo>
                    <a:cubicBezTo>
                      <a:pt x="83207" y="16209"/>
                      <a:pt x="83633" y="16247"/>
                      <a:pt x="84057" y="16327"/>
                    </a:cubicBezTo>
                    <a:cubicBezTo>
                      <a:pt x="83538" y="16945"/>
                      <a:pt x="83135" y="17653"/>
                      <a:pt x="82875" y="18414"/>
                    </a:cubicBezTo>
                    <a:cubicBezTo>
                      <a:pt x="82633" y="19113"/>
                      <a:pt x="82534" y="19848"/>
                      <a:pt x="82570" y="20592"/>
                    </a:cubicBezTo>
                    <a:cubicBezTo>
                      <a:pt x="81322" y="19282"/>
                      <a:pt x="79551" y="18450"/>
                      <a:pt x="77681" y="18450"/>
                    </a:cubicBezTo>
                    <a:cubicBezTo>
                      <a:pt x="77671" y="18450"/>
                      <a:pt x="77661" y="18450"/>
                      <a:pt x="77651" y="18450"/>
                    </a:cubicBezTo>
                    <a:cubicBezTo>
                      <a:pt x="78988" y="17010"/>
                      <a:pt x="80855" y="16209"/>
                      <a:pt x="82783" y="16209"/>
                    </a:cubicBezTo>
                    <a:close/>
                    <a:moveTo>
                      <a:pt x="95788" y="16212"/>
                    </a:moveTo>
                    <a:cubicBezTo>
                      <a:pt x="97720" y="16212"/>
                      <a:pt x="99592" y="17008"/>
                      <a:pt x="100939" y="18450"/>
                    </a:cubicBezTo>
                    <a:cubicBezTo>
                      <a:pt x="100919" y="18450"/>
                      <a:pt x="100900" y="18450"/>
                      <a:pt x="100880" y="18450"/>
                    </a:cubicBezTo>
                    <a:cubicBezTo>
                      <a:pt x="99011" y="18450"/>
                      <a:pt x="97252" y="19288"/>
                      <a:pt x="96011" y="20592"/>
                    </a:cubicBezTo>
                    <a:cubicBezTo>
                      <a:pt x="96047" y="19848"/>
                      <a:pt x="95948" y="19113"/>
                      <a:pt x="95706" y="18414"/>
                    </a:cubicBezTo>
                    <a:cubicBezTo>
                      <a:pt x="95446" y="17653"/>
                      <a:pt x="95043" y="16945"/>
                      <a:pt x="94523" y="16327"/>
                    </a:cubicBezTo>
                    <a:cubicBezTo>
                      <a:pt x="94944" y="16250"/>
                      <a:pt x="95367" y="16212"/>
                      <a:pt x="95788" y="16212"/>
                    </a:cubicBezTo>
                    <a:close/>
                    <a:moveTo>
                      <a:pt x="48848" y="16307"/>
                    </a:moveTo>
                    <a:cubicBezTo>
                      <a:pt x="50780" y="16307"/>
                      <a:pt x="52650" y="17108"/>
                      <a:pt x="53987" y="18558"/>
                    </a:cubicBezTo>
                    <a:lnTo>
                      <a:pt x="53987" y="18558"/>
                    </a:lnTo>
                    <a:cubicBezTo>
                      <a:pt x="53970" y="18558"/>
                      <a:pt x="53953" y="18557"/>
                      <a:pt x="53936" y="18557"/>
                    </a:cubicBezTo>
                    <a:cubicBezTo>
                      <a:pt x="52067" y="18557"/>
                      <a:pt x="50308" y="19396"/>
                      <a:pt x="49058" y="20699"/>
                    </a:cubicBezTo>
                    <a:cubicBezTo>
                      <a:pt x="49147" y="19104"/>
                      <a:pt x="48565" y="17608"/>
                      <a:pt x="47570" y="16425"/>
                    </a:cubicBezTo>
                    <a:cubicBezTo>
                      <a:pt x="47996" y="16346"/>
                      <a:pt x="48423" y="16307"/>
                      <a:pt x="48848" y="16307"/>
                    </a:cubicBezTo>
                    <a:close/>
                    <a:moveTo>
                      <a:pt x="59142" y="16307"/>
                    </a:moveTo>
                    <a:cubicBezTo>
                      <a:pt x="59567" y="16307"/>
                      <a:pt x="59994" y="16346"/>
                      <a:pt x="60420" y="16425"/>
                    </a:cubicBezTo>
                    <a:cubicBezTo>
                      <a:pt x="59425" y="17608"/>
                      <a:pt x="58843" y="19104"/>
                      <a:pt x="58932" y="20699"/>
                    </a:cubicBezTo>
                    <a:cubicBezTo>
                      <a:pt x="57691" y="19396"/>
                      <a:pt x="55923" y="18557"/>
                      <a:pt x="54054" y="18557"/>
                    </a:cubicBezTo>
                    <a:cubicBezTo>
                      <a:pt x="54037" y="18557"/>
                      <a:pt x="54020" y="18558"/>
                      <a:pt x="54003" y="18558"/>
                    </a:cubicBezTo>
                    <a:lnTo>
                      <a:pt x="54003" y="18558"/>
                    </a:lnTo>
                    <a:cubicBezTo>
                      <a:pt x="55340" y="17108"/>
                      <a:pt x="57210" y="16307"/>
                      <a:pt x="59142" y="16307"/>
                    </a:cubicBezTo>
                    <a:close/>
                    <a:moveTo>
                      <a:pt x="25317" y="16414"/>
                    </a:moveTo>
                    <a:cubicBezTo>
                      <a:pt x="27247" y="16414"/>
                      <a:pt x="29113" y="17211"/>
                      <a:pt x="30456" y="18656"/>
                    </a:cubicBezTo>
                    <a:cubicBezTo>
                      <a:pt x="30436" y="18656"/>
                      <a:pt x="30416" y="18656"/>
                      <a:pt x="30397" y="18656"/>
                    </a:cubicBezTo>
                    <a:cubicBezTo>
                      <a:pt x="28528" y="18656"/>
                      <a:pt x="26769" y="19494"/>
                      <a:pt x="25528" y="20789"/>
                    </a:cubicBezTo>
                    <a:cubicBezTo>
                      <a:pt x="25563" y="20054"/>
                      <a:pt x="25456" y="19310"/>
                      <a:pt x="25223" y="18611"/>
                    </a:cubicBezTo>
                    <a:cubicBezTo>
                      <a:pt x="24954" y="17850"/>
                      <a:pt x="24551" y="17142"/>
                      <a:pt x="24031" y="16533"/>
                    </a:cubicBezTo>
                    <a:cubicBezTo>
                      <a:pt x="24460" y="16453"/>
                      <a:pt x="24890" y="16414"/>
                      <a:pt x="25317" y="16414"/>
                    </a:cubicBezTo>
                    <a:close/>
                    <a:moveTo>
                      <a:pt x="12296" y="16415"/>
                    </a:moveTo>
                    <a:cubicBezTo>
                      <a:pt x="12720" y="16415"/>
                      <a:pt x="13148" y="16454"/>
                      <a:pt x="13574" y="16533"/>
                    </a:cubicBezTo>
                    <a:cubicBezTo>
                      <a:pt x="13055" y="17151"/>
                      <a:pt x="12651" y="17850"/>
                      <a:pt x="12391" y="18611"/>
                    </a:cubicBezTo>
                    <a:cubicBezTo>
                      <a:pt x="12150" y="19310"/>
                      <a:pt x="12042" y="20054"/>
                      <a:pt x="12087" y="20789"/>
                    </a:cubicBezTo>
                    <a:lnTo>
                      <a:pt x="12078" y="20798"/>
                    </a:lnTo>
                    <a:cubicBezTo>
                      <a:pt x="10836" y="19494"/>
                      <a:pt x="9077" y="18656"/>
                      <a:pt x="7217" y="18656"/>
                    </a:cubicBezTo>
                    <a:cubicBezTo>
                      <a:pt x="7198" y="18656"/>
                      <a:pt x="7178" y="18656"/>
                      <a:pt x="7159" y="18656"/>
                    </a:cubicBezTo>
                    <a:cubicBezTo>
                      <a:pt x="8496" y="17216"/>
                      <a:pt x="10363" y="16415"/>
                      <a:pt x="12296" y="16415"/>
                    </a:cubicBezTo>
                    <a:close/>
                    <a:moveTo>
                      <a:pt x="106101" y="16205"/>
                    </a:moveTo>
                    <a:cubicBezTo>
                      <a:pt x="106563" y="16205"/>
                      <a:pt x="107027" y="16251"/>
                      <a:pt x="107489" y="16344"/>
                    </a:cubicBezTo>
                    <a:cubicBezTo>
                      <a:pt x="106486" y="17599"/>
                      <a:pt x="105930" y="19194"/>
                      <a:pt x="106136" y="20861"/>
                    </a:cubicBezTo>
                    <a:cubicBezTo>
                      <a:pt x="104879" y="19398"/>
                      <a:pt x="102991" y="18450"/>
                      <a:pt x="100994" y="18450"/>
                    </a:cubicBezTo>
                    <a:cubicBezTo>
                      <a:pt x="100985" y="18450"/>
                      <a:pt x="100975" y="18450"/>
                      <a:pt x="100966" y="18450"/>
                    </a:cubicBezTo>
                    <a:cubicBezTo>
                      <a:pt x="102304" y="17004"/>
                      <a:pt x="104173" y="16205"/>
                      <a:pt x="106101" y="16205"/>
                    </a:cubicBezTo>
                    <a:close/>
                    <a:moveTo>
                      <a:pt x="70810" y="11698"/>
                    </a:moveTo>
                    <a:cubicBezTo>
                      <a:pt x="71303" y="11698"/>
                      <a:pt x="71800" y="11750"/>
                      <a:pt x="72292" y="11855"/>
                    </a:cubicBezTo>
                    <a:cubicBezTo>
                      <a:pt x="71289" y="13110"/>
                      <a:pt x="70742" y="14705"/>
                      <a:pt x="70939" y="16380"/>
                    </a:cubicBezTo>
                    <a:lnTo>
                      <a:pt x="70957" y="16371"/>
                    </a:lnTo>
                    <a:cubicBezTo>
                      <a:pt x="71461" y="16260"/>
                      <a:pt x="71969" y="16205"/>
                      <a:pt x="72473" y="16205"/>
                    </a:cubicBezTo>
                    <a:cubicBezTo>
                      <a:pt x="74401" y="16205"/>
                      <a:pt x="76274" y="17001"/>
                      <a:pt x="77624" y="18450"/>
                    </a:cubicBezTo>
                    <a:cubicBezTo>
                      <a:pt x="77606" y="18450"/>
                      <a:pt x="77588" y="18450"/>
                      <a:pt x="77570" y="18450"/>
                    </a:cubicBezTo>
                    <a:cubicBezTo>
                      <a:pt x="75520" y="18450"/>
                      <a:pt x="73598" y="19458"/>
                      <a:pt x="72346" y="20986"/>
                    </a:cubicBezTo>
                    <a:cubicBezTo>
                      <a:pt x="72738" y="17269"/>
                      <a:pt x="69425" y="13952"/>
                      <a:pt x="65712" y="13952"/>
                    </a:cubicBezTo>
                    <a:cubicBezTo>
                      <a:pt x="65692" y="13952"/>
                      <a:pt x="65673" y="13952"/>
                      <a:pt x="65653" y="13952"/>
                    </a:cubicBezTo>
                    <a:cubicBezTo>
                      <a:pt x="66995" y="12495"/>
                      <a:pt x="68873" y="11698"/>
                      <a:pt x="70810" y="11698"/>
                    </a:cubicBezTo>
                    <a:close/>
                    <a:moveTo>
                      <a:pt x="35592" y="16407"/>
                    </a:moveTo>
                    <a:cubicBezTo>
                      <a:pt x="36059" y="16407"/>
                      <a:pt x="36530" y="16454"/>
                      <a:pt x="36997" y="16551"/>
                    </a:cubicBezTo>
                    <a:cubicBezTo>
                      <a:pt x="36004" y="17802"/>
                      <a:pt x="35449" y="19385"/>
                      <a:pt x="35643" y="21056"/>
                    </a:cubicBezTo>
                    <a:lnTo>
                      <a:pt x="35643" y="21056"/>
                    </a:lnTo>
                    <a:cubicBezTo>
                      <a:pt x="34391" y="19601"/>
                      <a:pt x="32515" y="18647"/>
                      <a:pt x="30529" y="18647"/>
                    </a:cubicBezTo>
                    <a:cubicBezTo>
                      <a:pt x="30511" y="18647"/>
                      <a:pt x="30492" y="18647"/>
                      <a:pt x="30474" y="18647"/>
                    </a:cubicBezTo>
                    <a:cubicBezTo>
                      <a:pt x="31808" y="17205"/>
                      <a:pt x="33669" y="16407"/>
                      <a:pt x="35592" y="16407"/>
                    </a:cubicBezTo>
                    <a:close/>
                    <a:moveTo>
                      <a:pt x="112821" y="14253"/>
                    </a:moveTo>
                    <a:cubicBezTo>
                      <a:pt x="115997" y="14253"/>
                      <a:pt x="119174" y="16332"/>
                      <a:pt x="119218" y="20493"/>
                    </a:cubicBezTo>
                    <a:cubicBezTo>
                      <a:pt x="118738" y="20388"/>
                      <a:pt x="118254" y="20337"/>
                      <a:pt x="117773" y="20337"/>
                    </a:cubicBezTo>
                    <a:cubicBezTo>
                      <a:pt x="115916" y="20337"/>
                      <a:pt x="114116" y="21103"/>
                      <a:pt x="112821" y="22491"/>
                    </a:cubicBezTo>
                    <a:cubicBezTo>
                      <a:pt x="111548" y="21120"/>
                      <a:pt x="109756" y="20332"/>
                      <a:pt x="107874" y="20332"/>
                    </a:cubicBezTo>
                    <a:cubicBezTo>
                      <a:pt x="107391" y="20332"/>
                      <a:pt x="106907" y="20386"/>
                      <a:pt x="106432" y="20493"/>
                    </a:cubicBezTo>
                    <a:cubicBezTo>
                      <a:pt x="106468" y="16334"/>
                      <a:pt x="109644" y="14253"/>
                      <a:pt x="112821" y="14253"/>
                    </a:cubicBezTo>
                    <a:close/>
                    <a:moveTo>
                      <a:pt x="136138" y="14252"/>
                    </a:moveTo>
                    <a:cubicBezTo>
                      <a:pt x="139311" y="14252"/>
                      <a:pt x="142484" y="16329"/>
                      <a:pt x="142525" y="20484"/>
                    </a:cubicBezTo>
                    <a:lnTo>
                      <a:pt x="142525" y="20493"/>
                    </a:lnTo>
                    <a:cubicBezTo>
                      <a:pt x="142051" y="20391"/>
                      <a:pt x="141574" y="20341"/>
                      <a:pt x="141100" y="20341"/>
                    </a:cubicBezTo>
                    <a:cubicBezTo>
                      <a:pt x="139242" y="20341"/>
                      <a:pt x="137437" y="21108"/>
                      <a:pt x="136145" y="22500"/>
                    </a:cubicBezTo>
                    <a:cubicBezTo>
                      <a:pt x="134871" y="21128"/>
                      <a:pt x="133091" y="20341"/>
                      <a:pt x="131221" y="20341"/>
                    </a:cubicBezTo>
                    <a:cubicBezTo>
                      <a:pt x="131211" y="20341"/>
                      <a:pt x="131200" y="20341"/>
                      <a:pt x="131190" y="20341"/>
                    </a:cubicBezTo>
                    <a:cubicBezTo>
                      <a:pt x="130706" y="20341"/>
                      <a:pt x="130222" y="20386"/>
                      <a:pt x="129747" y="20493"/>
                    </a:cubicBezTo>
                    <a:cubicBezTo>
                      <a:pt x="129783" y="16333"/>
                      <a:pt x="132960" y="14252"/>
                      <a:pt x="136138" y="14252"/>
                    </a:cubicBezTo>
                    <a:close/>
                    <a:moveTo>
                      <a:pt x="89290" y="14357"/>
                    </a:moveTo>
                    <a:cubicBezTo>
                      <a:pt x="91871" y="14357"/>
                      <a:pt x="94452" y="15731"/>
                      <a:pt x="95348" y="18477"/>
                    </a:cubicBezTo>
                    <a:cubicBezTo>
                      <a:pt x="95572" y="19158"/>
                      <a:pt x="95679" y="19866"/>
                      <a:pt x="95688" y="20583"/>
                    </a:cubicBezTo>
                    <a:cubicBezTo>
                      <a:pt x="95213" y="20481"/>
                      <a:pt x="94734" y="20431"/>
                      <a:pt x="94259" y="20431"/>
                    </a:cubicBezTo>
                    <a:cubicBezTo>
                      <a:pt x="92398" y="20431"/>
                      <a:pt x="90599" y="21196"/>
                      <a:pt x="89299" y="22581"/>
                    </a:cubicBezTo>
                    <a:cubicBezTo>
                      <a:pt x="88025" y="21218"/>
                      <a:pt x="86246" y="20430"/>
                      <a:pt x="84376" y="20430"/>
                    </a:cubicBezTo>
                    <a:cubicBezTo>
                      <a:pt x="84365" y="20430"/>
                      <a:pt x="84355" y="20430"/>
                      <a:pt x="84344" y="20430"/>
                    </a:cubicBezTo>
                    <a:cubicBezTo>
                      <a:pt x="83860" y="20430"/>
                      <a:pt x="83376" y="20475"/>
                      <a:pt x="82902" y="20583"/>
                    </a:cubicBezTo>
                    <a:cubicBezTo>
                      <a:pt x="82902" y="19866"/>
                      <a:pt x="83018" y="19158"/>
                      <a:pt x="83233" y="18477"/>
                    </a:cubicBezTo>
                    <a:cubicBezTo>
                      <a:pt x="84129" y="15731"/>
                      <a:pt x="86710" y="14357"/>
                      <a:pt x="89290" y="14357"/>
                    </a:cubicBezTo>
                    <a:close/>
                    <a:moveTo>
                      <a:pt x="42333" y="14454"/>
                    </a:moveTo>
                    <a:cubicBezTo>
                      <a:pt x="45509" y="14454"/>
                      <a:pt x="48686" y="16533"/>
                      <a:pt x="48726" y="20690"/>
                    </a:cubicBezTo>
                    <a:cubicBezTo>
                      <a:pt x="48246" y="20585"/>
                      <a:pt x="47763" y="20534"/>
                      <a:pt x="47283" y="20534"/>
                    </a:cubicBezTo>
                    <a:cubicBezTo>
                      <a:pt x="45427" y="20534"/>
                      <a:pt x="43633" y="21302"/>
                      <a:pt x="42337" y="22697"/>
                    </a:cubicBezTo>
                    <a:cubicBezTo>
                      <a:pt x="41063" y="21325"/>
                      <a:pt x="39284" y="20538"/>
                      <a:pt x="37414" y="20538"/>
                    </a:cubicBezTo>
                    <a:cubicBezTo>
                      <a:pt x="37403" y="20538"/>
                      <a:pt x="37393" y="20538"/>
                      <a:pt x="37382" y="20538"/>
                    </a:cubicBezTo>
                    <a:cubicBezTo>
                      <a:pt x="36898" y="20538"/>
                      <a:pt x="36415" y="20583"/>
                      <a:pt x="35940" y="20690"/>
                    </a:cubicBezTo>
                    <a:cubicBezTo>
                      <a:pt x="35980" y="16533"/>
                      <a:pt x="39156" y="14454"/>
                      <a:pt x="42333" y="14454"/>
                    </a:cubicBezTo>
                    <a:close/>
                    <a:moveTo>
                      <a:pt x="65648" y="14454"/>
                    </a:moveTo>
                    <a:cubicBezTo>
                      <a:pt x="68825" y="14454"/>
                      <a:pt x="72001" y="16533"/>
                      <a:pt x="72041" y="20690"/>
                    </a:cubicBezTo>
                    <a:cubicBezTo>
                      <a:pt x="71563" y="20585"/>
                      <a:pt x="71081" y="20534"/>
                      <a:pt x="70602" y="20534"/>
                    </a:cubicBezTo>
                    <a:cubicBezTo>
                      <a:pt x="68748" y="20534"/>
                      <a:pt x="66949" y="21302"/>
                      <a:pt x="65653" y="22697"/>
                    </a:cubicBezTo>
                    <a:cubicBezTo>
                      <a:pt x="64378" y="21325"/>
                      <a:pt x="62599" y="20538"/>
                      <a:pt x="60729" y="20538"/>
                    </a:cubicBezTo>
                    <a:cubicBezTo>
                      <a:pt x="60719" y="20538"/>
                      <a:pt x="60708" y="20538"/>
                      <a:pt x="60697" y="20538"/>
                    </a:cubicBezTo>
                    <a:cubicBezTo>
                      <a:pt x="60214" y="20538"/>
                      <a:pt x="59730" y="20583"/>
                      <a:pt x="59255" y="20690"/>
                    </a:cubicBezTo>
                    <a:cubicBezTo>
                      <a:pt x="59295" y="16533"/>
                      <a:pt x="62472" y="14454"/>
                      <a:pt x="65648" y="14454"/>
                    </a:cubicBezTo>
                    <a:close/>
                    <a:moveTo>
                      <a:pt x="18806" y="14558"/>
                    </a:moveTo>
                    <a:cubicBezTo>
                      <a:pt x="21388" y="14558"/>
                      <a:pt x="23969" y="15929"/>
                      <a:pt x="24864" y="18674"/>
                    </a:cubicBezTo>
                    <a:cubicBezTo>
                      <a:pt x="25079" y="19355"/>
                      <a:pt x="25196" y="20063"/>
                      <a:pt x="25196" y="20780"/>
                    </a:cubicBezTo>
                    <a:cubicBezTo>
                      <a:pt x="24718" y="20675"/>
                      <a:pt x="24235" y="20624"/>
                      <a:pt x="23756" y="20624"/>
                    </a:cubicBezTo>
                    <a:cubicBezTo>
                      <a:pt x="21903" y="20624"/>
                      <a:pt x="20103" y="21391"/>
                      <a:pt x="18807" y="22787"/>
                    </a:cubicBezTo>
                    <a:cubicBezTo>
                      <a:pt x="17535" y="21407"/>
                      <a:pt x="15734" y="20628"/>
                      <a:pt x="13861" y="20628"/>
                    </a:cubicBezTo>
                    <a:cubicBezTo>
                      <a:pt x="13368" y="20628"/>
                      <a:pt x="12884" y="20672"/>
                      <a:pt x="12409" y="20780"/>
                    </a:cubicBezTo>
                    <a:cubicBezTo>
                      <a:pt x="12418" y="20063"/>
                      <a:pt x="12526" y="19355"/>
                      <a:pt x="12741" y="18674"/>
                    </a:cubicBezTo>
                    <a:cubicBezTo>
                      <a:pt x="13637" y="15931"/>
                      <a:pt x="16222" y="14558"/>
                      <a:pt x="18806" y="14558"/>
                    </a:cubicBezTo>
                    <a:close/>
                    <a:moveTo>
                      <a:pt x="117964" y="20706"/>
                    </a:moveTo>
                    <a:cubicBezTo>
                      <a:pt x="118390" y="20706"/>
                      <a:pt x="118819" y="20745"/>
                      <a:pt x="119245" y="20825"/>
                    </a:cubicBezTo>
                    <a:cubicBezTo>
                      <a:pt x="118726" y="21443"/>
                      <a:pt x="118322" y="22151"/>
                      <a:pt x="118063" y="22913"/>
                    </a:cubicBezTo>
                    <a:lnTo>
                      <a:pt x="118063" y="22904"/>
                    </a:lnTo>
                    <a:cubicBezTo>
                      <a:pt x="117821" y="23611"/>
                      <a:pt x="117722" y="24346"/>
                      <a:pt x="117758" y="25090"/>
                    </a:cubicBezTo>
                    <a:cubicBezTo>
                      <a:pt x="116516" y="23786"/>
                      <a:pt x="114757" y="22948"/>
                      <a:pt x="112897" y="22948"/>
                    </a:cubicBezTo>
                    <a:cubicBezTo>
                      <a:pt x="112878" y="22948"/>
                      <a:pt x="112858" y="22948"/>
                      <a:pt x="112839" y="22948"/>
                    </a:cubicBezTo>
                    <a:cubicBezTo>
                      <a:pt x="114174" y="21503"/>
                      <a:pt x="116038" y="20706"/>
                      <a:pt x="117964" y="20706"/>
                    </a:cubicBezTo>
                    <a:close/>
                    <a:moveTo>
                      <a:pt x="130993" y="20706"/>
                    </a:moveTo>
                    <a:cubicBezTo>
                      <a:pt x="132921" y="20706"/>
                      <a:pt x="134791" y="21503"/>
                      <a:pt x="136127" y="22948"/>
                    </a:cubicBezTo>
                    <a:cubicBezTo>
                      <a:pt x="136107" y="22948"/>
                      <a:pt x="136088" y="22948"/>
                      <a:pt x="136068" y="22948"/>
                    </a:cubicBezTo>
                    <a:cubicBezTo>
                      <a:pt x="134208" y="22948"/>
                      <a:pt x="132440" y="23786"/>
                      <a:pt x="131199" y="25090"/>
                    </a:cubicBezTo>
                    <a:cubicBezTo>
                      <a:pt x="131234" y="24346"/>
                      <a:pt x="131136" y="23611"/>
                      <a:pt x="130894" y="22913"/>
                    </a:cubicBezTo>
                    <a:lnTo>
                      <a:pt x="130894" y="22904"/>
                    </a:lnTo>
                    <a:cubicBezTo>
                      <a:pt x="130634" y="22142"/>
                      <a:pt x="130231" y="21443"/>
                      <a:pt x="129711" y="20825"/>
                    </a:cubicBezTo>
                    <a:cubicBezTo>
                      <a:pt x="130138" y="20745"/>
                      <a:pt x="130567" y="20706"/>
                      <a:pt x="130993" y="20706"/>
                    </a:cubicBezTo>
                    <a:close/>
                    <a:moveTo>
                      <a:pt x="84135" y="20797"/>
                    </a:moveTo>
                    <a:cubicBezTo>
                      <a:pt x="86071" y="20797"/>
                      <a:pt x="87946" y="21599"/>
                      <a:pt x="89290" y="23047"/>
                    </a:cubicBezTo>
                    <a:cubicBezTo>
                      <a:pt x="90626" y="21601"/>
                      <a:pt x="92496" y="20805"/>
                      <a:pt x="94429" y="20805"/>
                    </a:cubicBezTo>
                    <a:cubicBezTo>
                      <a:pt x="94856" y="20805"/>
                      <a:pt x="95287" y="20844"/>
                      <a:pt x="95715" y="20923"/>
                    </a:cubicBezTo>
                    <a:cubicBezTo>
                      <a:pt x="94720" y="22106"/>
                      <a:pt x="94138" y="23602"/>
                      <a:pt x="94228" y="25197"/>
                    </a:cubicBezTo>
                    <a:cubicBezTo>
                      <a:pt x="92977" y="23894"/>
                      <a:pt x="91218" y="23056"/>
                      <a:pt x="89350" y="23056"/>
                    </a:cubicBezTo>
                    <a:cubicBezTo>
                      <a:pt x="89330" y="23056"/>
                      <a:pt x="89310" y="23056"/>
                      <a:pt x="89290" y="23056"/>
                    </a:cubicBezTo>
                    <a:cubicBezTo>
                      <a:pt x="89271" y="23056"/>
                      <a:pt x="89251" y="23056"/>
                      <a:pt x="89231" y="23056"/>
                    </a:cubicBezTo>
                    <a:cubicBezTo>
                      <a:pt x="87362" y="23056"/>
                      <a:pt x="85595" y="23894"/>
                      <a:pt x="84353" y="25197"/>
                    </a:cubicBezTo>
                    <a:cubicBezTo>
                      <a:pt x="84434" y="23602"/>
                      <a:pt x="83851" y="22106"/>
                      <a:pt x="82866" y="20923"/>
                    </a:cubicBezTo>
                    <a:lnTo>
                      <a:pt x="82857" y="20914"/>
                    </a:lnTo>
                    <a:cubicBezTo>
                      <a:pt x="83283" y="20835"/>
                      <a:pt x="83710" y="20797"/>
                      <a:pt x="84135" y="20797"/>
                    </a:cubicBezTo>
                    <a:close/>
                    <a:moveTo>
                      <a:pt x="47488" y="20904"/>
                    </a:moveTo>
                    <a:cubicBezTo>
                      <a:pt x="47912" y="20904"/>
                      <a:pt x="48338" y="20943"/>
                      <a:pt x="48762" y="21022"/>
                    </a:cubicBezTo>
                    <a:cubicBezTo>
                      <a:pt x="48242" y="21640"/>
                      <a:pt x="47839" y="22348"/>
                      <a:pt x="47579" y="23110"/>
                    </a:cubicBezTo>
                    <a:cubicBezTo>
                      <a:pt x="47337" y="23809"/>
                      <a:pt x="47239" y="24552"/>
                      <a:pt x="47275" y="25287"/>
                    </a:cubicBezTo>
                    <a:cubicBezTo>
                      <a:pt x="46033" y="23992"/>
                      <a:pt x="44274" y="23154"/>
                      <a:pt x="42414" y="23154"/>
                    </a:cubicBezTo>
                    <a:cubicBezTo>
                      <a:pt x="42395" y="23154"/>
                      <a:pt x="42375" y="23154"/>
                      <a:pt x="42355" y="23154"/>
                    </a:cubicBezTo>
                    <a:cubicBezTo>
                      <a:pt x="43693" y="21707"/>
                      <a:pt x="45560" y="20904"/>
                      <a:pt x="47488" y="20904"/>
                    </a:cubicBezTo>
                    <a:close/>
                    <a:moveTo>
                      <a:pt x="60505" y="20912"/>
                    </a:moveTo>
                    <a:cubicBezTo>
                      <a:pt x="62435" y="20912"/>
                      <a:pt x="64301" y="21709"/>
                      <a:pt x="65644" y="23154"/>
                    </a:cubicBezTo>
                    <a:cubicBezTo>
                      <a:pt x="65624" y="23154"/>
                      <a:pt x="65604" y="23154"/>
                      <a:pt x="65584" y="23154"/>
                    </a:cubicBezTo>
                    <a:cubicBezTo>
                      <a:pt x="63716" y="23154"/>
                      <a:pt x="61957" y="23993"/>
                      <a:pt x="60715" y="25296"/>
                    </a:cubicBezTo>
                    <a:lnTo>
                      <a:pt x="60715" y="25287"/>
                    </a:lnTo>
                    <a:cubicBezTo>
                      <a:pt x="60751" y="24552"/>
                      <a:pt x="60644" y="23809"/>
                      <a:pt x="60411" y="23110"/>
                    </a:cubicBezTo>
                    <a:cubicBezTo>
                      <a:pt x="60151" y="22348"/>
                      <a:pt x="59748" y="21640"/>
                      <a:pt x="59219" y="21031"/>
                    </a:cubicBezTo>
                    <a:cubicBezTo>
                      <a:pt x="59647" y="20951"/>
                      <a:pt x="60078" y="20912"/>
                      <a:pt x="60505" y="20912"/>
                    </a:cubicBezTo>
                    <a:close/>
                    <a:moveTo>
                      <a:pt x="107673" y="20699"/>
                    </a:moveTo>
                    <a:cubicBezTo>
                      <a:pt x="109600" y="20699"/>
                      <a:pt x="111466" y="21495"/>
                      <a:pt x="112812" y="22939"/>
                    </a:cubicBezTo>
                    <a:cubicBezTo>
                      <a:pt x="112793" y="22939"/>
                      <a:pt x="112774" y="22939"/>
                      <a:pt x="112756" y="22939"/>
                    </a:cubicBezTo>
                    <a:cubicBezTo>
                      <a:pt x="110769" y="22939"/>
                      <a:pt x="108902" y="23885"/>
                      <a:pt x="107659" y="25332"/>
                    </a:cubicBezTo>
                    <a:cubicBezTo>
                      <a:pt x="107785" y="23674"/>
                      <a:pt x="107184" y="22097"/>
                      <a:pt x="106136" y="20878"/>
                    </a:cubicBezTo>
                    <a:lnTo>
                      <a:pt x="106136" y="20870"/>
                    </a:lnTo>
                    <a:cubicBezTo>
                      <a:pt x="106647" y="20755"/>
                      <a:pt x="107162" y="20699"/>
                      <a:pt x="107673" y="20699"/>
                    </a:cubicBezTo>
                    <a:close/>
                    <a:moveTo>
                      <a:pt x="13670" y="20994"/>
                    </a:moveTo>
                    <a:cubicBezTo>
                      <a:pt x="15606" y="20994"/>
                      <a:pt x="17480" y="21797"/>
                      <a:pt x="18825" y="23244"/>
                    </a:cubicBezTo>
                    <a:cubicBezTo>
                      <a:pt x="18805" y="23244"/>
                      <a:pt x="18786" y="23244"/>
                      <a:pt x="18766" y="23244"/>
                    </a:cubicBezTo>
                    <a:cubicBezTo>
                      <a:pt x="16897" y="23244"/>
                      <a:pt x="15129" y="24082"/>
                      <a:pt x="13888" y="25386"/>
                    </a:cubicBezTo>
                    <a:cubicBezTo>
                      <a:pt x="13951" y="23809"/>
                      <a:pt x="13368" y="22303"/>
                      <a:pt x="12382" y="21120"/>
                    </a:cubicBezTo>
                    <a:lnTo>
                      <a:pt x="12391" y="21111"/>
                    </a:lnTo>
                    <a:cubicBezTo>
                      <a:pt x="12817" y="21032"/>
                      <a:pt x="13245" y="20994"/>
                      <a:pt x="13670" y="20994"/>
                    </a:cubicBezTo>
                    <a:close/>
                    <a:moveTo>
                      <a:pt x="23971" y="20994"/>
                    </a:moveTo>
                    <a:cubicBezTo>
                      <a:pt x="24396" y="20994"/>
                      <a:pt x="24824" y="21032"/>
                      <a:pt x="25250" y="21111"/>
                    </a:cubicBezTo>
                    <a:cubicBezTo>
                      <a:pt x="24255" y="22294"/>
                      <a:pt x="23673" y="23791"/>
                      <a:pt x="23753" y="25386"/>
                    </a:cubicBezTo>
                    <a:cubicBezTo>
                      <a:pt x="22512" y="24082"/>
                      <a:pt x="20744" y="23244"/>
                      <a:pt x="18884" y="23244"/>
                    </a:cubicBezTo>
                    <a:cubicBezTo>
                      <a:pt x="18864" y="23244"/>
                      <a:pt x="18845" y="23244"/>
                      <a:pt x="18825" y="23244"/>
                    </a:cubicBezTo>
                    <a:cubicBezTo>
                      <a:pt x="20162" y="21797"/>
                      <a:pt x="22036" y="20994"/>
                      <a:pt x="23971" y="20994"/>
                    </a:cubicBezTo>
                    <a:close/>
                    <a:moveTo>
                      <a:pt x="37165" y="20902"/>
                    </a:moveTo>
                    <a:cubicBezTo>
                      <a:pt x="39100" y="20902"/>
                      <a:pt x="40977" y="21703"/>
                      <a:pt x="42328" y="23154"/>
                    </a:cubicBezTo>
                    <a:cubicBezTo>
                      <a:pt x="42310" y="23154"/>
                      <a:pt x="42291" y="23154"/>
                      <a:pt x="42273" y="23154"/>
                    </a:cubicBezTo>
                    <a:cubicBezTo>
                      <a:pt x="40286" y="23154"/>
                      <a:pt x="38419" y="24100"/>
                      <a:pt x="37176" y="25547"/>
                    </a:cubicBezTo>
                    <a:cubicBezTo>
                      <a:pt x="37302" y="23871"/>
                      <a:pt x="36701" y="22303"/>
                      <a:pt x="35653" y="21076"/>
                    </a:cubicBezTo>
                    <a:lnTo>
                      <a:pt x="35653" y="21067"/>
                    </a:lnTo>
                    <a:cubicBezTo>
                      <a:pt x="36155" y="20956"/>
                      <a:pt x="36662" y="20902"/>
                      <a:pt x="37165" y="20902"/>
                    </a:cubicBezTo>
                    <a:close/>
                    <a:moveTo>
                      <a:pt x="124474" y="18856"/>
                    </a:moveTo>
                    <a:cubicBezTo>
                      <a:pt x="127057" y="18856"/>
                      <a:pt x="129639" y="20229"/>
                      <a:pt x="130536" y="22975"/>
                    </a:cubicBezTo>
                    <a:cubicBezTo>
                      <a:pt x="130751" y="23656"/>
                      <a:pt x="130867" y="24364"/>
                      <a:pt x="130867" y="25081"/>
                    </a:cubicBezTo>
                    <a:cubicBezTo>
                      <a:pt x="130388" y="24976"/>
                      <a:pt x="129906" y="24925"/>
                      <a:pt x="129426" y="24925"/>
                    </a:cubicBezTo>
                    <a:cubicBezTo>
                      <a:pt x="127574" y="24925"/>
                      <a:pt x="125776" y="25691"/>
                      <a:pt x="124487" y="27079"/>
                    </a:cubicBezTo>
                    <a:cubicBezTo>
                      <a:pt x="123206" y="25708"/>
                      <a:pt x="121414" y="24920"/>
                      <a:pt x="119532" y="24920"/>
                    </a:cubicBezTo>
                    <a:cubicBezTo>
                      <a:pt x="119048" y="24920"/>
                      <a:pt x="118564" y="24973"/>
                      <a:pt x="118089" y="25081"/>
                    </a:cubicBezTo>
                    <a:cubicBezTo>
                      <a:pt x="118089" y="24364"/>
                      <a:pt x="118197" y="23656"/>
                      <a:pt x="118412" y="22975"/>
                    </a:cubicBezTo>
                    <a:cubicBezTo>
                      <a:pt x="119308" y="20229"/>
                      <a:pt x="121891" y="18856"/>
                      <a:pt x="124474" y="18856"/>
                    </a:cubicBezTo>
                    <a:close/>
                    <a:moveTo>
                      <a:pt x="77629" y="18952"/>
                    </a:moveTo>
                    <a:cubicBezTo>
                      <a:pt x="80805" y="18952"/>
                      <a:pt x="83981" y="21031"/>
                      <a:pt x="84022" y="25188"/>
                    </a:cubicBezTo>
                    <a:cubicBezTo>
                      <a:pt x="83543" y="25084"/>
                      <a:pt x="83060" y="25032"/>
                      <a:pt x="82581" y="25032"/>
                    </a:cubicBezTo>
                    <a:cubicBezTo>
                      <a:pt x="80728" y="25032"/>
                      <a:pt x="78930" y="25798"/>
                      <a:pt x="77642" y="27187"/>
                    </a:cubicBezTo>
                    <a:cubicBezTo>
                      <a:pt x="76360" y="25816"/>
                      <a:pt x="74568" y="25027"/>
                      <a:pt x="72687" y="25027"/>
                    </a:cubicBezTo>
                    <a:cubicBezTo>
                      <a:pt x="72203" y="25027"/>
                      <a:pt x="71719" y="25081"/>
                      <a:pt x="71244" y="25188"/>
                    </a:cubicBezTo>
                    <a:cubicBezTo>
                      <a:pt x="71280" y="21031"/>
                      <a:pt x="74454" y="18952"/>
                      <a:pt x="77629" y="18952"/>
                    </a:cubicBezTo>
                    <a:close/>
                    <a:moveTo>
                      <a:pt x="100945" y="18952"/>
                    </a:moveTo>
                    <a:cubicBezTo>
                      <a:pt x="104119" y="18952"/>
                      <a:pt x="107295" y="21030"/>
                      <a:pt x="107337" y="25187"/>
                    </a:cubicBezTo>
                    <a:lnTo>
                      <a:pt x="107337" y="25187"/>
                    </a:lnTo>
                    <a:cubicBezTo>
                      <a:pt x="106865" y="25086"/>
                      <a:pt x="106389" y="25037"/>
                      <a:pt x="105918" y="25037"/>
                    </a:cubicBezTo>
                    <a:cubicBezTo>
                      <a:pt x="104057" y="25037"/>
                      <a:pt x="102256" y="25803"/>
                      <a:pt x="100957" y="27196"/>
                    </a:cubicBezTo>
                    <a:cubicBezTo>
                      <a:pt x="99676" y="25816"/>
                      <a:pt x="97883" y="25036"/>
                      <a:pt x="96002" y="25036"/>
                    </a:cubicBezTo>
                    <a:cubicBezTo>
                      <a:pt x="95518" y="25036"/>
                      <a:pt x="95034" y="25081"/>
                      <a:pt x="94559" y="25188"/>
                    </a:cubicBezTo>
                    <a:cubicBezTo>
                      <a:pt x="94595" y="21031"/>
                      <a:pt x="97769" y="18952"/>
                      <a:pt x="100945" y="18952"/>
                    </a:cubicBezTo>
                    <a:close/>
                    <a:moveTo>
                      <a:pt x="53997" y="19058"/>
                    </a:moveTo>
                    <a:cubicBezTo>
                      <a:pt x="56578" y="19058"/>
                      <a:pt x="59157" y="20432"/>
                      <a:pt x="60052" y="23181"/>
                    </a:cubicBezTo>
                    <a:cubicBezTo>
                      <a:pt x="60267" y="23853"/>
                      <a:pt x="60384" y="24570"/>
                      <a:pt x="60384" y="25278"/>
                    </a:cubicBezTo>
                    <a:cubicBezTo>
                      <a:pt x="59909" y="25176"/>
                      <a:pt x="59430" y="25126"/>
                      <a:pt x="58956" y="25126"/>
                    </a:cubicBezTo>
                    <a:cubicBezTo>
                      <a:pt x="57095" y="25126"/>
                      <a:pt x="55295" y="25893"/>
                      <a:pt x="53995" y="27285"/>
                    </a:cubicBezTo>
                    <a:cubicBezTo>
                      <a:pt x="52714" y="25905"/>
                      <a:pt x="50922" y="25126"/>
                      <a:pt x="49049" y="25126"/>
                    </a:cubicBezTo>
                    <a:cubicBezTo>
                      <a:pt x="48556" y="25126"/>
                      <a:pt x="48072" y="25180"/>
                      <a:pt x="47597" y="25278"/>
                    </a:cubicBezTo>
                    <a:cubicBezTo>
                      <a:pt x="47606" y="24570"/>
                      <a:pt x="47714" y="23853"/>
                      <a:pt x="47929" y="23181"/>
                    </a:cubicBezTo>
                    <a:cubicBezTo>
                      <a:pt x="48830" y="20434"/>
                      <a:pt x="51414" y="19058"/>
                      <a:pt x="53997" y="19058"/>
                    </a:cubicBezTo>
                    <a:close/>
                    <a:moveTo>
                      <a:pt x="7163" y="19140"/>
                    </a:moveTo>
                    <a:cubicBezTo>
                      <a:pt x="10339" y="19140"/>
                      <a:pt x="13516" y="21219"/>
                      <a:pt x="13556" y="25377"/>
                    </a:cubicBezTo>
                    <a:cubicBezTo>
                      <a:pt x="13079" y="25272"/>
                      <a:pt x="12598" y="25222"/>
                      <a:pt x="12120" y="25222"/>
                    </a:cubicBezTo>
                    <a:cubicBezTo>
                      <a:pt x="10263" y="25222"/>
                      <a:pt x="8460" y="25990"/>
                      <a:pt x="7163" y="27379"/>
                    </a:cubicBezTo>
                    <a:lnTo>
                      <a:pt x="7163" y="27379"/>
                    </a:lnTo>
                    <a:cubicBezTo>
                      <a:pt x="5882" y="26002"/>
                      <a:pt x="4092" y="25224"/>
                      <a:pt x="2212" y="25224"/>
                    </a:cubicBezTo>
                    <a:cubicBezTo>
                      <a:pt x="1728" y="25224"/>
                      <a:pt x="1245" y="25278"/>
                      <a:pt x="770" y="25377"/>
                    </a:cubicBezTo>
                    <a:cubicBezTo>
                      <a:pt x="810" y="21219"/>
                      <a:pt x="3987" y="19140"/>
                      <a:pt x="7163" y="19140"/>
                    </a:cubicBezTo>
                    <a:close/>
                    <a:moveTo>
                      <a:pt x="30465" y="19152"/>
                    </a:moveTo>
                    <a:cubicBezTo>
                      <a:pt x="33638" y="19152"/>
                      <a:pt x="36811" y="21228"/>
                      <a:pt x="36854" y="25382"/>
                    </a:cubicBezTo>
                    <a:lnTo>
                      <a:pt x="36854" y="25382"/>
                    </a:lnTo>
                    <a:cubicBezTo>
                      <a:pt x="36384" y="25282"/>
                      <a:pt x="35912" y="25234"/>
                      <a:pt x="35443" y="25234"/>
                    </a:cubicBezTo>
                    <a:cubicBezTo>
                      <a:pt x="33580" y="25234"/>
                      <a:pt x="31775" y="26000"/>
                      <a:pt x="30483" y="27393"/>
                    </a:cubicBezTo>
                    <a:cubicBezTo>
                      <a:pt x="29201" y="26013"/>
                      <a:pt x="27409" y="25233"/>
                      <a:pt x="25528" y="25233"/>
                    </a:cubicBezTo>
                    <a:cubicBezTo>
                      <a:pt x="25044" y="25233"/>
                      <a:pt x="24560" y="25287"/>
                      <a:pt x="24085" y="25386"/>
                    </a:cubicBezTo>
                    <a:cubicBezTo>
                      <a:pt x="24116" y="21231"/>
                      <a:pt x="27290" y="19152"/>
                      <a:pt x="30465" y="19152"/>
                    </a:cubicBezTo>
                    <a:close/>
                    <a:moveTo>
                      <a:pt x="119325" y="25304"/>
                    </a:moveTo>
                    <a:cubicBezTo>
                      <a:pt x="121264" y="25304"/>
                      <a:pt x="123133" y="26108"/>
                      <a:pt x="124478" y="27563"/>
                    </a:cubicBezTo>
                    <a:cubicBezTo>
                      <a:pt x="124458" y="27563"/>
                      <a:pt x="124438" y="27563"/>
                      <a:pt x="124418" y="27563"/>
                    </a:cubicBezTo>
                    <a:cubicBezTo>
                      <a:pt x="122550" y="27563"/>
                      <a:pt x="120782" y="28392"/>
                      <a:pt x="119541" y="29696"/>
                    </a:cubicBezTo>
                    <a:cubicBezTo>
                      <a:pt x="119622" y="28110"/>
                      <a:pt x="119039" y="26604"/>
                      <a:pt x="118045" y="25421"/>
                    </a:cubicBezTo>
                    <a:cubicBezTo>
                      <a:pt x="118472" y="25342"/>
                      <a:pt x="118900" y="25304"/>
                      <a:pt x="119325" y="25304"/>
                    </a:cubicBezTo>
                    <a:close/>
                    <a:moveTo>
                      <a:pt x="129625" y="25304"/>
                    </a:moveTo>
                    <a:cubicBezTo>
                      <a:pt x="130050" y="25304"/>
                      <a:pt x="130477" y="25342"/>
                      <a:pt x="130903" y="25421"/>
                    </a:cubicBezTo>
                    <a:cubicBezTo>
                      <a:pt x="129908" y="26604"/>
                      <a:pt x="129326" y="28101"/>
                      <a:pt x="129415" y="29696"/>
                    </a:cubicBezTo>
                    <a:cubicBezTo>
                      <a:pt x="128165" y="28392"/>
                      <a:pt x="126398" y="27563"/>
                      <a:pt x="124538" y="27563"/>
                    </a:cubicBezTo>
                    <a:cubicBezTo>
                      <a:pt x="124518" y="27563"/>
                      <a:pt x="124498" y="27563"/>
                      <a:pt x="124478" y="27563"/>
                    </a:cubicBezTo>
                    <a:cubicBezTo>
                      <a:pt x="125816" y="26108"/>
                      <a:pt x="127690" y="25304"/>
                      <a:pt x="129625" y="25304"/>
                    </a:cubicBezTo>
                    <a:close/>
                    <a:moveTo>
                      <a:pt x="95793" y="25402"/>
                    </a:moveTo>
                    <a:cubicBezTo>
                      <a:pt x="97728" y="25402"/>
                      <a:pt x="99603" y="26205"/>
                      <a:pt x="100948" y="27653"/>
                    </a:cubicBezTo>
                    <a:lnTo>
                      <a:pt x="100948" y="27653"/>
                    </a:lnTo>
                    <a:cubicBezTo>
                      <a:pt x="100945" y="27653"/>
                      <a:pt x="100942" y="27653"/>
                      <a:pt x="100939" y="27653"/>
                    </a:cubicBezTo>
                    <a:cubicBezTo>
                      <a:pt x="100919" y="27652"/>
                      <a:pt x="100900" y="27652"/>
                      <a:pt x="100880" y="27652"/>
                    </a:cubicBezTo>
                    <a:cubicBezTo>
                      <a:pt x="99020" y="27652"/>
                      <a:pt x="97252" y="28491"/>
                      <a:pt x="96011" y="29794"/>
                    </a:cubicBezTo>
                    <a:cubicBezTo>
                      <a:pt x="96091" y="28199"/>
                      <a:pt x="95509" y="26703"/>
                      <a:pt x="94514" y="25520"/>
                    </a:cubicBezTo>
                    <a:cubicBezTo>
                      <a:pt x="94940" y="25441"/>
                      <a:pt x="95368" y="25402"/>
                      <a:pt x="95793" y="25402"/>
                    </a:cubicBezTo>
                    <a:close/>
                    <a:moveTo>
                      <a:pt x="82779" y="25411"/>
                    </a:moveTo>
                    <a:cubicBezTo>
                      <a:pt x="83204" y="25411"/>
                      <a:pt x="83632" y="25450"/>
                      <a:pt x="84057" y="25529"/>
                    </a:cubicBezTo>
                    <a:cubicBezTo>
                      <a:pt x="83063" y="26703"/>
                      <a:pt x="82480" y="28208"/>
                      <a:pt x="82570" y="29803"/>
                    </a:cubicBezTo>
                    <a:cubicBezTo>
                      <a:pt x="81320" y="28500"/>
                      <a:pt x="79561" y="27661"/>
                      <a:pt x="77692" y="27661"/>
                    </a:cubicBezTo>
                    <a:cubicBezTo>
                      <a:pt x="77672" y="27661"/>
                      <a:pt x="77653" y="27661"/>
                      <a:pt x="77633" y="27662"/>
                    </a:cubicBezTo>
                    <a:cubicBezTo>
                      <a:pt x="78970" y="26214"/>
                      <a:pt x="80844" y="25411"/>
                      <a:pt x="82779" y="25411"/>
                    </a:cubicBezTo>
                    <a:close/>
                    <a:moveTo>
                      <a:pt x="59128" y="25506"/>
                    </a:moveTo>
                    <a:cubicBezTo>
                      <a:pt x="59557" y="25506"/>
                      <a:pt x="59990" y="25546"/>
                      <a:pt x="60420" y="25628"/>
                    </a:cubicBezTo>
                    <a:cubicBezTo>
                      <a:pt x="59434" y="26801"/>
                      <a:pt x="58852" y="28307"/>
                      <a:pt x="58932" y="29893"/>
                    </a:cubicBezTo>
                    <a:cubicBezTo>
                      <a:pt x="57697" y="28596"/>
                      <a:pt x="55941" y="27760"/>
                      <a:pt x="54083" y="27760"/>
                    </a:cubicBezTo>
                    <a:cubicBezTo>
                      <a:pt x="54054" y="27760"/>
                      <a:pt x="54024" y="27760"/>
                      <a:pt x="53995" y="27760"/>
                    </a:cubicBezTo>
                    <a:cubicBezTo>
                      <a:pt x="53975" y="27760"/>
                      <a:pt x="53955" y="27760"/>
                      <a:pt x="53935" y="27760"/>
                    </a:cubicBezTo>
                    <a:cubicBezTo>
                      <a:pt x="52067" y="27760"/>
                      <a:pt x="50308" y="28589"/>
                      <a:pt x="49058" y="29893"/>
                    </a:cubicBezTo>
                    <a:cubicBezTo>
                      <a:pt x="49138" y="28307"/>
                      <a:pt x="48565" y="26801"/>
                      <a:pt x="47561" y="25619"/>
                    </a:cubicBezTo>
                    <a:lnTo>
                      <a:pt x="47561" y="25619"/>
                    </a:lnTo>
                    <a:lnTo>
                      <a:pt x="47570" y="25628"/>
                    </a:lnTo>
                    <a:cubicBezTo>
                      <a:pt x="48002" y="25546"/>
                      <a:pt x="48436" y="25506"/>
                      <a:pt x="48867" y="25506"/>
                    </a:cubicBezTo>
                    <a:cubicBezTo>
                      <a:pt x="50796" y="25506"/>
                      <a:pt x="52663" y="26308"/>
                      <a:pt x="54004" y="27751"/>
                    </a:cubicBezTo>
                    <a:cubicBezTo>
                      <a:pt x="55337" y="26308"/>
                      <a:pt x="57203" y="25506"/>
                      <a:pt x="59128" y="25506"/>
                    </a:cubicBezTo>
                    <a:close/>
                    <a:moveTo>
                      <a:pt x="25327" y="25613"/>
                    </a:moveTo>
                    <a:cubicBezTo>
                      <a:pt x="27257" y="25613"/>
                      <a:pt x="29124" y="26416"/>
                      <a:pt x="30465" y="27859"/>
                    </a:cubicBezTo>
                    <a:lnTo>
                      <a:pt x="30465" y="27859"/>
                    </a:lnTo>
                    <a:cubicBezTo>
                      <a:pt x="30462" y="27859"/>
                      <a:pt x="30459" y="27859"/>
                      <a:pt x="30456" y="27859"/>
                    </a:cubicBezTo>
                    <a:cubicBezTo>
                      <a:pt x="30436" y="27859"/>
                      <a:pt x="30416" y="27858"/>
                      <a:pt x="30397" y="27858"/>
                    </a:cubicBezTo>
                    <a:cubicBezTo>
                      <a:pt x="28528" y="27858"/>
                      <a:pt x="26769" y="28697"/>
                      <a:pt x="25519" y="30000"/>
                    </a:cubicBezTo>
                    <a:cubicBezTo>
                      <a:pt x="25608" y="28414"/>
                      <a:pt x="25026" y="26909"/>
                      <a:pt x="24031" y="25735"/>
                    </a:cubicBezTo>
                    <a:cubicBezTo>
                      <a:pt x="24463" y="25653"/>
                      <a:pt x="24897" y="25613"/>
                      <a:pt x="25327" y="25613"/>
                    </a:cubicBezTo>
                    <a:close/>
                    <a:moveTo>
                      <a:pt x="106136" y="30070"/>
                    </a:moveTo>
                    <a:cubicBezTo>
                      <a:pt x="106135" y="30070"/>
                      <a:pt x="106135" y="30070"/>
                      <a:pt x="106134" y="30070"/>
                    </a:cubicBezTo>
                    <a:lnTo>
                      <a:pt x="106134" y="30070"/>
                    </a:lnTo>
                    <a:lnTo>
                      <a:pt x="106136" y="30072"/>
                    </a:lnTo>
                    <a:cubicBezTo>
                      <a:pt x="106136" y="30071"/>
                      <a:pt x="106136" y="30071"/>
                      <a:pt x="106136" y="30070"/>
                    </a:cubicBezTo>
                    <a:close/>
                    <a:moveTo>
                      <a:pt x="70806" y="20910"/>
                    </a:moveTo>
                    <a:cubicBezTo>
                      <a:pt x="71297" y="20910"/>
                      <a:pt x="71792" y="20961"/>
                      <a:pt x="72283" y="21067"/>
                    </a:cubicBezTo>
                    <a:cubicBezTo>
                      <a:pt x="71289" y="22321"/>
                      <a:pt x="70742" y="23907"/>
                      <a:pt x="70939" y="25574"/>
                    </a:cubicBezTo>
                    <a:cubicBezTo>
                      <a:pt x="71449" y="25460"/>
                      <a:pt x="71962" y="25404"/>
                      <a:pt x="72472" y="25404"/>
                    </a:cubicBezTo>
                    <a:cubicBezTo>
                      <a:pt x="74409" y="25404"/>
                      <a:pt x="76285" y="26207"/>
                      <a:pt x="77633" y="27662"/>
                    </a:cubicBezTo>
                    <a:cubicBezTo>
                      <a:pt x="77615" y="27661"/>
                      <a:pt x="77597" y="27661"/>
                      <a:pt x="77578" y="27661"/>
                    </a:cubicBezTo>
                    <a:cubicBezTo>
                      <a:pt x="75520" y="27661"/>
                      <a:pt x="73598" y="28670"/>
                      <a:pt x="72346" y="30197"/>
                    </a:cubicBezTo>
                    <a:cubicBezTo>
                      <a:pt x="72748" y="26467"/>
                      <a:pt x="69425" y="23154"/>
                      <a:pt x="65707" y="23154"/>
                    </a:cubicBezTo>
                    <a:cubicBezTo>
                      <a:pt x="65692" y="23154"/>
                      <a:pt x="65677" y="23154"/>
                      <a:pt x="65662" y="23154"/>
                    </a:cubicBezTo>
                    <a:cubicBezTo>
                      <a:pt x="67004" y="21705"/>
                      <a:pt x="68876" y="20910"/>
                      <a:pt x="70806" y="20910"/>
                    </a:cubicBezTo>
                    <a:close/>
                    <a:moveTo>
                      <a:pt x="112818" y="23450"/>
                    </a:moveTo>
                    <a:cubicBezTo>
                      <a:pt x="115995" y="23450"/>
                      <a:pt x="119174" y="25529"/>
                      <a:pt x="119218" y="29687"/>
                    </a:cubicBezTo>
                    <a:cubicBezTo>
                      <a:pt x="118738" y="29582"/>
                      <a:pt x="118254" y="29531"/>
                      <a:pt x="117774" y="29531"/>
                    </a:cubicBezTo>
                    <a:cubicBezTo>
                      <a:pt x="115916" y="29531"/>
                      <a:pt x="114117" y="30298"/>
                      <a:pt x="112821" y="31694"/>
                    </a:cubicBezTo>
                    <a:cubicBezTo>
                      <a:pt x="111548" y="30314"/>
                      <a:pt x="109756" y="29534"/>
                      <a:pt x="107874" y="29534"/>
                    </a:cubicBezTo>
                    <a:cubicBezTo>
                      <a:pt x="107391" y="29534"/>
                      <a:pt x="106907" y="29588"/>
                      <a:pt x="106432" y="29687"/>
                    </a:cubicBezTo>
                    <a:cubicBezTo>
                      <a:pt x="106468" y="25529"/>
                      <a:pt x="109642" y="23450"/>
                      <a:pt x="112818" y="23450"/>
                    </a:cubicBezTo>
                    <a:close/>
                    <a:moveTo>
                      <a:pt x="136132" y="23450"/>
                    </a:moveTo>
                    <a:cubicBezTo>
                      <a:pt x="139308" y="23450"/>
                      <a:pt x="142484" y="25529"/>
                      <a:pt x="142525" y="29687"/>
                    </a:cubicBezTo>
                    <a:cubicBezTo>
                      <a:pt x="142051" y="29585"/>
                      <a:pt x="141574" y="29535"/>
                      <a:pt x="141100" y="29535"/>
                    </a:cubicBezTo>
                    <a:cubicBezTo>
                      <a:pt x="139242" y="29535"/>
                      <a:pt x="137437" y="30301"/>
                      <a:pt x="136145" y="31694"/>
                    </a:cubicBezTo>
                    <a:cubicBezTo>
                      <a:pt x="134863" y="30314"/>
                      <a:pt x="133071" y="29534"/>
                      <a:pt x="131190" y="29534"/>
                    </a:cubicBezTo>
                    <a:cubicBezTo>
                      <a:pt x="130706" y="29534"/>
                      <a:pt x="130222" y="29588"/>
                      <a:pt x="129747" y="29687"/>
                    </a:cubicBezTo>
                    <a:cubicBezTo>
                      <a:pt x="129783" y="25529"/>
                      <a:pt x="132957" y="23450"/>
                      <a:pt x="136132" y="23450"/>
                    </a:cubicBezTo>
                    <a:close/>
                    <a:moveTo>
                      <a:pt x="89290" y="23558"/>
                    </a:moveTo>
                    <a:cubicBezTo>
                      <a:pt x="92466" y="23558"/>
                      <a:pt x="95642" y="25636"/>
                      <a:pt x="95679" y="29792"/>
                    </a:cubicBezTo>
                    <a:lnTo>
                      <a:pt x="95679" y="29792"/>
                    </a:lnTo>
                    <a:cubicBezTo>
                      <a:pt x="95202" y="29689"/>
                      <a:pt x="94721" y="29638"/>
                      <a:pt x="94245" y="29638"/>
                    </a:cubicBezTo>
                    <a:cubicBezTo>
                      <a:pt x="92389" y="29638"/>
                      <a:pt x="90595" y="30406"/>
                      <a:pt x="89299" y="31801"/>
                    </a:cubicBezTo>
                    <a:cubicBezTo>
                      <a:pt x="88025" y="30429"/>
                      <a:pt x="86246" y="29642"/>
                      <a:pt x="84376" y="29642"/>
                    </a:cubicBezTo>
                    <a:cubicBezTo>
                      <a:pt x="84365" y="29642"/>
                      <a:pt x="84355" y="29642"/>
                      <a:pt x="84344" y="29642"/>
                    </a:cubicBezTo>
                    <a:cubicBezTo>
                      <a:pt x="83860" y="29642"/>
                      <a:pt x="83376" y="29687"/>
                      <a:pt x="82902" y="29794"/>
                    </a:cubicBezTo>
                    <a:cubicBezTo>
                      <a:pt x="82937" y="25637"/>
                      <a:pt x="86114" y="23558"/>
                      <a:pt x="89290" y="23558"/>
                    </a:cubicBezTo>
                    <a:close/>
                    <a:moveTo>
                      <a:pt x="42335" y="23651"/>
                    </a:moveTo>
                    <a:cubicBezTo>
                      <a:pt x="45511" y="23651"/>
                      <a:pt x="48686" y="25727"/>
                      <a:pt x="48726" y="29884"/>
                    </a:cubicBezTo>
                    <a:cubicBezTo>
                      <a:pt x="48251" y="29782"/>
                      <a:pt x="47772" y="29732"/>
                      <a:pt x="47298" y="29732"/>
                    </a:cubicBezTo>
                    <a:cubicBezTo>
                      <a:pt x="45434" y="29732"/>
                      <a:pt x="43630" y="30499"/>
                      <a:pt x="42337" y="31891"/>
                    </a:cubicBezTo>
                    <a:cubicBezTo>
                      <a:pt x="41056" y="30511"/>
                      <a:pt x="39264" y="29731"/>
                      <a:pt x="37382" y="29731"/>
                    </a:cubicBezTo>
                    <a:cubicBezTo>
                      <a:pt x="36898" y="29731"/>
                      <a:pt x="36415" y="29785"/>
                      <a:pt x="35940" y="29884"/>
                    </a:cubicBezTo>
                    <a:cubicBezTo>
                      <a:pt x="35980" y="25729"/>
                      <a:pt x="39158" y="23651"/>
                      <a:pt x="42335" y="23651"/>
                    </a:cubicBezTo>
                    <a:close/>
                    <a:moveTo>
                      <a:pt x="65651" y="23651"/>
                    </a:moveTo>
                    <a:cubicBezTo>
                      <a:pt x="68826" y="23651"/>
                      <a:pt x="72001" y="25727"/>
                      <a:pt x="72041" y="29884"/>
                    </a:cubicBezTo>
                    <a:cubicBezTo>
                      <a:pt x="71568" y="29782"/>
                      <a:pt x="71091" y="29732"/>
                      <a:pt x="70617" y="29732"/>
                    </a:cubicBezTo>
                    <a:cubicBezTo>
                      <a:pt x="68758" y="29732"/>
                      <a:pt x="66952" y="30499"/>
                      <a:pt x="65653" y="31891"/>
                    </a:cubicBezTo>
                    <a:cubicBezTo>
                      <a:pt x="64371" y="30511"/>
                      <a:pt x="62579" y="29731"/>
                      <a:pt x="60697" y="29731"/>
                    </a:cubicBezTo>
                    <a:cubicBezTo>
                      <a:pt x="60214" y="29731"/>
                      <a:pt x="59730" y="29785"/>
                      <a:pt x="59255" y="29884"/>
                    </a:cubicBezTo>
                    <a:cubicBezTo>
                      <a:pt x="59295" y="25729"/>
                      <a:pt x="62473" y="23651"/>
                      <a:pt x="65651" y="23651"/>
                    </a:cubicBezTo>
                    <a:close/>
                    <a:moveTo>
                      <a:pt x="18808" y="23757"/>
                    </a:moveTo>
                    <a:cubicBezTo>
                      <a:pt x="21978" y="23757"/>
                      <a:pt x="25149" y="25829"/>
                      <a:pt x="25196" y="29978"/>
                    </a:cubicBezTo>
                    <a:lnTo>
                      <a:pt x="25196" y="29978"/>
                    </a:lnTo>
                    <a:cubicBezTo>
                      <a:pt x="24721" y="29876"/>
                      <a:pt x="24243" y="29826"/>
                      <a:pt x="23769" y="29826"/>
                    </a:cubicBezTo>
                    <a:cubicBezTo>
                      <a:pt x="21911" y="29826"/>
                      <a:pt x="20114" y="30592"/>
                      <a:pt x="18825" y="31981"/>
                    </a:cubicBezTo>
                    <a:cubicBezTo>
                      <a:pt x="17544" y="30610"/>
                      <a:pt x="15752" y="29821"/>
                      <a:pt x="13870" y="29821"/>
                    </a:cubicBezTo>
                    <a:cubicBezTo>
                      <a:pt x="13386" y="29830"/>
                      <a:pt x="12902" y="29875"/>
                      <a:pt x="12427" y="29982"/>
                    </a:cubicBezTo>
                    <a:cubicBezTo>
                      <a:pt x="12463" y="25834"/>
                      <a:pt x="15635" y="23757"/>
                      <a:pt x="18808" y="23757"/>
                    </a:cubicBezTo>
                    <a:close/>
                    <a:moveTo>
                      <a:pt x="117967" y="29909"/>
                    </a:moveTo>
                    <a:cubicBezTo>
                      <a:pt x="118392" y="29909"/>
                      <a:pt x="118820" y="29948"/>
                      <a:pt x="119245" y="30027"/>
                    </a:cubicBezTo>
                    <a:cubicBezTo>
                      <a:pt x="118253" y="31208"/>
                      <a:pt x="117671" y="32700"/>
                      <a:pt x="117757" y="34292"/>
                    </a:cubicBezTo>
                    <a:lnTo>
                      <a:pt x="117757" y="34292"/>
                    </a:lnTo>
                    <a:cubicBezTo>
                      <a:pt x="116507" y="32989"/>
                      <a:pt x="114740" y="32159"/>
                      <a:pt x="112880" y="32159"/>
                    </a:cubicBezTo>
                    <a:cubicBezTo>
                      <a:pt x="112860" y="32159"/>
                      <a:pt x="112840" y="32160"/>
                      <a:pt x="112821" y="32160"/>
                    </a:cubicBezTo>
                    <a:cubicBezTo>
                      <a:pt x="114158" y="30712"/>
                      <a:pt x="116031" y="29909"/>
                      <a:pt x="117967" y="29909"/>
                    </a:cubicBezTo>
                    <a:close/>
                    <a:moveTo>
                      <a:pt x="84144" y="30017"/>
                    </a:moveTo>
                    <a:cubicBezTo>
                      <a:pt x="86080" y="30017"/>
                      <a:pt x="87953" y="30820"/>
                      <a:pt x="89290" y="32267"/>
                    </a:cubicBezTo>
                    <a:cubicBezTo>
                      <a:pt x="89271" y="32267"/>
                      <a:pt x="89251" y="32267"/>
                      <a:pt x="89231" y="32267"/>
                    </a:cubicBezTo>
                    <a:cubicBezTo>
                      <a:pt x="87362" y="32267"/>
                      <a:pt x="85595" y="33105"/>
                      <a:pt x="84353" y="34409"/>
                    </a:cubicBezTo>
                    <a:cubicBezTo>
                      <a:pt x="84443" y="32814"/>
                      <a:pt x="83851" y="31317"/>
                      <a:pt x="82866" y="30135"/>
                    </a:cubicBezTo>
                    <a:cubicBezTo>
                      <a:pt x="83291" y="30056"/>
                      <a:pt x="83719" y="30017"/>
                      <a:pt x="84144" y="30017"/>
                    </a:cubicBezTo>
                    <a:close/>
                    <a:moveTo>
                      <a:pt x="94437" y="30017"/>
                    </a:moveTo>
                    <a:cubicBezTo>
                      <a:pt x="94862" y="30017"/>
                      <a:pt x="95289" y="30056"/>
                      <a:pt x="95715" y="30135"/>
                    </a:cubicBezTo>
                    <a:cubicBezTo>
                      <a:pt x="94729" y="31317"/>
                      <a:pt x="94138" y="32814"/>
                      <a:pt x="94228" y="34409"/>
                    </a:cubicBezTo>
                    <a:cubicBezTo>
                      <a:pt x="92977" y="33105"/>
                      <a:pt x="91218" y="32267"/>
                      <a:pt x="89350" y="32267"/>
                    </a:cubicBezTo>
                    <a:cubicBezTo>
                      <a:pt x="89333" y="32267"/>
                      <a:pt x="89316" y="32267"/>
                      <a:pt x="89299" y="32267"/>
                    </a:cubicBezTo>
                    <a:lnTo>
                      <a:pt x="89299" y="32267"/>
                    </a:lnTo>
                    <a:cubicBezTo>
                      <a:pt x="90637" y="30820"/>
                      <a:pt x="92504" y="30017"/>
                      <a:pt x="94437" y="30017"/>
                    </a:cubicBezTo>
                    <a:close/>
                    <a:moveTo>
                      <a:pt x="47484" y="30107"/>
                    </a:moveTo>
                    <a:cubicBezTo>
                      <a:pt x="47908" y="30107"/>
                      <a:pt x="48336" y="30145"/>
                      <a:pt x="48762" y="30224"/>
                    </a:cubicBezTo>
                    <a:cubicBezTo>
                      <a:pt x="47767" y="31407"/>
                      <a:pt x="47185" y="32912"/>
                      <a:pt x="47275" y="34498"/>
                    </a:cubicBezTo>
                    <a:cubicBezTo>
                      <a:pt x="46024" y="33195"/>
                      <a:pt x="44256" y="32357"/>
                      <a:pt x="42396" y="32357"/>
                    </a:cubicBezTo>
                    <a:cubicBezTo>
                      <a:pt x="42377" y="32357"/>
                      <a:pt x="42357" y="32357"/>
                      <a:pt x="42337" y="32357"/>
                    </a:cubicBezTo>
                    <a:cubicBezTo>
                      <a:pt x="43675" y="30909"/>
                      <a:pt x="45548" y="30107"/>
                      <a:pt x="47484" y="30107"/>
                    </a:cubicBezTo>
                    <a:close/>
                    <a:moveTo>
                      <a:pt x="60497" y="30107"/>
                    </a:moveTo>
                    <a:cubicBezTo>
                      <a:pt x="62433" y="30107"/>
                      <a:pt x="64308" y="30911"/>
                      <a:pt x="65653" y="32366"/>
                    </a:cubicBezTo>
                    <a:lnTo>
                      <a:pt x="65653" y="32366"/>
                    </a:lnTo>
                    <a:cubicBezTo>
                      <a:pt x="65650" y="32366"/>
                      <a:pt x="65647" y="32366"/>
                      <a:pt x="65644" y="32366"/>
                    </a:cubicBezTo>
                    <a:cubicBezTo>
                      <a:pt x="65624" y="32366"/>
                      <a:pt x="65604" y="32366"/>
                      <a:pt x="65584" y="32366"/>
                    </a:cubicBezTo>
                    <a:cubicBezTo>
                      <a:pt x="63715" y="32366"/>
                      <a:pt x="61957" y="33195"/>
                      <a:pt x="60706" y="34498"/>
                    </a:cubicBezTo>
                    <a:cubicBezTo>
                      <a:pt x="60796" y="32912"/>
                      <a:pt x="60214" y="31407"/>
                      <a:pt x="59219" y="30224"/>
                    </a:cubicBezTo>
                    <a:cubicBezTo>
                      <a:pt x="59644" y="30145"/>
                      <a:pt x="60072" y="30107"/>
                      <a:pt x="60497" y="30107"/>
                    </a:cubicBezTo>
                    <a:close/>
                    <a:moveTo>
                      <a:pt x="106093" y="25399"/>
                    </a:moveTo>
                    <a:cubicBezTo>
                      <a:pt x="106554" y="25399"/>
                      <a:pt x="107019" y="25445"/>
                      <a:pt x="107480" y="25538"/>
                    </a:cubicBezTo>
                    <a:cubicBezTo>
                      <a:pt x="106477" y="26801"/>
                      <a:pt x="105930" y="28395"/>
                      <a:pt x="106136" y="30070"/>
                    </a:cubicBezTo>
                    <a:lnTo>
                      <a:pt x="106136" y="30070"/>
                    </a:lnTo>
                    <a:cubicBezTo>
                      <a:pt x="106645" y="29957"/>
                      <a:pt x="107158" y="29902"/>
                      <a:pt x="107667" y="29902"/>
                    </a:cubicBezTo>
                    <a:cubicBezTo>
                      <a:pt x="109601" y="29902"/>
                      <a:pt x="111474" y="30700"/>
                      <a:pt x="112821" y="32160"/>
                    </a:cubicBezTo>
                    <a:cubicBezTo>
                      <a:pt x="112802" y="32160"/>
                      <a:pt x="112783" y="32160"/>
                      <a:pt x="112764" y="32160"/>
                    </a:cubicBezTo>
                    <a:cubicBezTo>
                      <a:pt x="110778" y="32160"/>
                      <a:pt x="108911" y="33096"/>
                      <a:pt x="107659" y="34543"/>
                    </a:cubicBezTo>
                    <a:cubicBezTo>
                      <a:pt x="107785" y="32877"/>
                      <a:pt x="107175" y="31300"/>
                      <a:pt x="106127" y="30072"/>
                    </a:cubicBezTo>
                    <a:cubicBezTo>
                      <a:pt x="106130" y="30071"/>
                      <a:pt x="106132" y="30071"/>
                      <a:pt x="106134" y="30070"/>
                    </a:cubicBezTo>
                    <a:lnTo>
                      <a:pt x="106134" y="30070"/>
                    </a:lnTo>
                    <a:lnTo>
                      <a:pt x="106127" y="30063"/>
                    </a:lnTo>
                    <a:cubicBezTo>
                      <a:pt x="104875" y="28607"/>
                      <a:pt x="102990" y="27652"/>
                      <a:pt x="100995" y="27652"/>
                    </a:cubicBezTo>
                    <a:cubicBezTo>
                      <a:pt x="100979" y="27652"/>
                      <a:pt x="100964" y="27652"/>
                      <a:pt x="100948" y="27653"/>
                    </a:cubicBezTo>
                    <a:lnTo>
                      <a:pt x="100948" y="27653"/>
                    </a:lnTo>
                    <a:cubicBezTo>
                      <a:pt x="102286" y="26199"/>
                      <a:pt x="104161" y="25399"/>
                      <a:pt x="106093" y="25399"/>
                    </a:cubicBezTo>
                    <a:close/>
                    <a:moveTo>
                      <a:pt x="13651" y="30209"/>
                    </a:moveTo>
                    <a:cubicBezTo>
                      <a:pt x="15587" y="30209"/>
                      <a:pt x="17458" y="31009"/>
                      <a:pt x="18799" y="32455"/>
                    </a:cubicBezTo>
                    <a:lnTo>
                      <a:pt x="18799" y="32455"/>
                    </a:lnTo>
                    <a:cubicBezTo>
                      <a:pt x="18788" y="32455"/>
                      <a:pt x="18777" y="32455"/>
                      <a:pt x="18766" y="32455"/>
                    </a:cubicBezTo>
                    <a:cubicBezTo>
                      <a:pt x="16897" y="32455"/>
                      <a:pt x="15129" y="33294"/>
                      <a:pt x="13888" y="34597"/>
                    </a:cubicBezTo>
                    <a:cubicBezTo>
                      <a:pt x="13968" y="33002"/>
                      <a:pt x="13386" y="31497"/>
                      <a:pt x="12391" y="30323"/>
                    </a:cubicBezTo>
                    <a:cubicBezTo>
                      <a:pt x="12811" y="30247"/>
                      <a:pt x="13233" y="30209"/>
                      <a:pt x="13651" y="30209"/>
                    </a:cubicBezTo>
                    <a:close/>
                    <a:moveTo>
                      <a:pt x="23971" y="30205"/>
                    </a:moveTo>
                    <a:cubicBezTo>
                      <a:pt x="24396" y="30205"/>
                      <a:pt x="24824" y="30244"/>
                      <a:pt x="25250" y="30323"/>
                    </a:cubicBezTo>
                    <a:cubicBezTo>
                      <a:pt x="24255" y="31497"/>
                      <a:pt x="23673" y="33002"/>
                      <a:pt x="23753" y="34597"/>
                    </a:cubicBezTo>
                    <a:cubicBezTo>
                      <a:pt x="22512" y="33294"/>
                      <a:pt x="20744" y="32455"/>
                      <a:pt x="18884" y="32455"/>
                    </a:cubicBezTo>
                    <a:cubicBezTo>
                      <a:pt x="18864" y="32455"/>
                      <a:pt x="18845" y="32455"/>
                      <a:pt x="18825" y="32455"/>
                    </a:cubicBezTo>
                    <a:cubicBezTo>
                      <a:pt x="20162" y="31008"/>
                      <a:pt x="22036" y="30205"/>
                      <a:pt x="23971" y="30205"/>
                    </a:cubicBezTo>
                    <a:close/>
                    <a:moveTo>
                      <a:pt x="35606" y="25605"/>
                    </a:moveTo>
                    <a:cubicBezTo>
                      <a:pt x="36068" y="25605"/>
                      <a:pt x="36534" y="25651"/>
                      <a:pt x="36997" y="25744"/>
                    </a:cubicBezTo>
                    <a:cubicBezTo>
                      <a:pt x="35993" y="26999"/>
                      <a:pt x="35438" y="28593"/>
                      <a:pt x="35644" y="30269"/>
                    </a:cubicBezTo>
                    <a:cubicBezTo>
                      <a:pt x="36150" y="30158"/>
                      <a:pt x="36661" y="30103"/>
                      <a:pt x="37168" y="30103"/>
                    </a:cubicBezTo>
                    <a:cubicBezTo>
                      <a:pt x="39104" y="30103"/>
                      <a:pt x="40980" y="30899"/>
                      <a:pt x="42329" y="32357"/>
                    </a:cubicBezTo>
                    <a:lnTo>
                      <a:pt x="42329" y="32357"/>
                    </a:lnTo>
                    <a:cubicBezTo>
                      <a:pt x="42313" y="32357"/>
                      <a:pt x="42297" y="32357"/>
                      <a:pt x="42282" y="32357"/>
                    </a:cubicBezTo>
                    <a:cubicBezTo>
                      <a:pt x="40295" y="32357"/>
                      <a:pt x="38428" y="33302"/>
                      <a:pt x="37176" y="34749"/>
                    </a:cubicBezTo>
                    <a:cubicBezTo>
                      <a:pt x="37302" y="33074"/>
                      <a:pt x="36692" y="31497"/>
                      <a:pt x="35644" y="30269"/>
                    </a:cubicBezTo>
                    <a:cubicBezTo>
                      <a:pt x="34392" y="28813"/>
                      <a:pt x="32507" y="27858"/>
                      <a:pt x="30511" y="27858"/>
                    </a:cubicBezTo>
                    <a:cubicBezTo>
                      <a:pt x="30496" y="27858"/>
                      <a:pt x="30480" y="27859"/>
                      <a:pt x="30465" y="27859"/>
                    </a:cubicBezTo>
                    <a:lnTo>
                      <a:pt x="30465" y="27859"/>
                    </a:lnTo>
                    <a:cubicBezTo>
                      <a:pt x="31803" y="26405"/>
                      <a:pt x="33672" y="25605"/>
                      <a:pt x="35606" y="25605"/>
                    </a:cubicBezTo>
                    <a:close/>
                    <a:moveTo>
                      <a:pt x="124475" y="28056"/>
                    </a:moveTo>
                    <a:cubicBezTo>
                      <a:pt x="127650" y="28056"/>
                      <a:pt x="130827" y="30135"/>
                      <a:pt x="130867" y="34292"/>
                    </a:cubicBezTo>
                    <a:cubicBezTo>
                      <a:pt x="130389" y="34187"/>
                      <a:pt x="129906" y="34136"/>
                      <a:pt x="129427" y="34136"/>
                    </a:cubicBezTo>
                    <a:cubicBezTo>
                      <a:pt x="127574" y="34136"/>
                      <a:pt x="125776" y="34904"/>
                      <a:pt x="124487" y="36299"/>
                    </a:cubicBezTo>
                    <a:cubicBezTo>
                      <a:pt x="123213" y="34927"/>
                      <a:pt x="121434" y="34140"/>
                      <a:pt x="119564" y="34140"/>
                    </a:cubicBezTo>
                    <a:cubicBezTo>
                      <a:pt x="119553" y="34140"/>
                      <a:pt x="119543" y="34140"/>
                      <a:pt x="119532" y="34140"/>
                    </a:cubicBezTo>
                    <a:cubicBezTo>
                      <a:pt x="119048" y="34140"/>
                      <a:pt x="118564" y="34185"/>
                      <a:pt x="118089" y="34292"/>
                    </a:cubicBezTo>
                    <a:cubicBezTo>
                      <a:pt x="118125" y="30135"/>
                      <a:pt x="121299" y="28056"/>
                      <a:pt x="124475" y="28056"/>
                    </a:cubicBezTo>
                    <a:close/>
                    <a:moveTo>
                      <a:pt x="100943" y="28163"/>
                    </a:moveTo>
                    <a:cubicBezTo>
                      <a:pt x="104120" y="28163"/>
                      <a:pt x="107296" y="30242"/>
                      <a:pt x="107337" y="34400"/>
                    </a:cubicBezTo>
                    <a:cubicBezTo>
                      <a:pt x="106858" y="34295"/>
                      <a:pt x="106375" y="34244"/>
                      <a:pt x="105896" y="34244"/>
                    </a:cubicBezTo>
                    <a:cubicBezTo>
                      <a:pt x="104045" y="34244"/>
                      <a:pt x="102248" y="35008"/>
                      <a:pt x="100952" y="36393"/>
                    </a:cubicBezTo>
                    <a:lnTo>
                      <a:pt x="100952" y="36393"/>
                    </a:lnTo>
                    <a:cubicBezTo>
                      <a:pt x="99679" y="35024"/>
                      <a:pt x="97893" y="34247"/>
                      <a:pt x="96025" y="34247"/>
                    </a:cubicBezTo>
                    <a:cubicBezTo>
                      <a:pt x="96014" y="34247"/>
                      <a:pt x="96004" y="34247"/>
                      <a:pt x="95993" y="34248"/>
                    </a:cubicBezTo>
                    <a:cubicBezTo>
                      <a:pt x="95509" y="34248"/>
                      <a:pt x="95025" y="34292"/>
                      <a:pt x="94550" y="34400"/>
                    </a:cubicBezTo>
                    <a:cubicBezTo>
                      <a:pt x="94590" y="30242"/>
                      <a:pt x="97767" y="28163"/>
                      <a:pt x="100943" y="28163"/>
                    </a:cubicBezTo>
                    <a:close/>
                    <a:moveTo>
                      <a:pt x="77631" y="28160"/>
                    </a:moveTo>
                    <a:cubicBezTo>
                      <a:pt x="80803" y="28160"/>
                      <a:pt x="83975" y="30235"/>
                      <a:pt x="84021" y="34387"/>
                    </a:cubicBezTo>
                    <a:lnTo>
                      <a:pt x="84021" y="34387"/>
                    </a:lnTo>
                    <a:cubicBezTo>
                      <a:pt x="83552" y="34288"/>
                      <a:pt x="83080" y="34239"/>
                      <a:pt x="82612" y="34239"/>
                    </a:cubicBezTo>
                    <a:cubicBezTo>
                      <a:pt x="80751" y="34239"/>
                      <a:pt x="78950" y="35006"/>
                      <a:pt x="77651" y="36398"/>
                    </a:cubicBezTo>
                    <a:cubicBezTo>
                      <a:pt x="76377" y="35026"/>
                      <a:pt x="74589" y="34247"/>
                      <a:pt x="72710" y="34247"/>
                    </a:cubicBezTo>
                    <a:cubicBezTo>
                      <a:pt x="72699" y="34247"/>
                      <a:pt x="72688" y="34247"/>
                      <a:pt x="72678" y="34248"/>
                    </a:cubicBezTo>
                    <a:cubicBezTo>
                      <a:pt x="72194" y="34248"/>
                      <a:pt x="71710" y="34292"/>
                      <a:pt x="71235" y="34400"/>
                    </a:cubicBezTo>
                    <a:cubicBezTo>
                      <a:pt x="71275" y="30241"/>
                      <a:pt x="74454" y="28160"/>
                      <a:pt x="77631" y="28160"/>
                    </a:cubicBezTo>
                    <a:close/>
                    <a:moveTo>
                      <a:pt x="53992" y="28260"/>
                    </a:moveTo>
                    <a:cubicBezTo>
                      <a:pt x="57167" y="28260"/>
                      <a:pt x="60343" y="30336"/>
                      <a:pt x="60384" y="34488"/>
                    </a:cubicBezTo>
                    <a:lnTo>
                      <a:pt x="60384" y="34488"/>
                    </a:lnTo>
                    <a:cubicBezTo>
                      <a:pt x="59912" y="34387"/>
                      <a:pt x="59436" y="34338"/>
                      <a:pt x="58965" y="34338"/>
                    </a:cubicBezTo>
                    <a:cubicBezTo>
                      <a:pt x="57104" y="34338"/>
                      <a:pt x="55304" y="35104"/>
                      <a:pt x="54004" y="36497"/>
                    </a:cubicBezTo>
                    <a:cubicBezTo>
                      <a:pt x="52723" y="35117"/>
                      <a:pt x="50931" y="34337"/>
                      <a:pt x="49049" y="34337"/>
                    </a:cubicBezTo>
                    <a:cubicBezTo>
                      <a:pt x="48565" y="34337"/>
                      <a:pt x="48081" y="34391"/>
                      <a:pt x="47606" y="34489"/>
                    </a:cubicBezTo>
                    <a:cubicBezTo>
                      <a:pt x="47642" y="30336"/>
                      <a:pt x="50816" y="28260"/>
                      <a:pt x="53992" y="28260"/>
                    </a:cubicBezTo>
                    <a:close/>
                    <a:moveTo>
                      <a:pt x="7166" y="28348"/>
                    </a:moveTo>
                    <a:cubicBezTo>
                      <a:pt x="10341" y="28348"/>
                      <a:pt x="13516" y="30427"/>
                      <a:pt x="13556" y="34588"/>
                    </a:cubicBezTo>
                    <a:cubicBezTo>
                      <a:pt x="13083" y="34486"/>
                      <a:pt x="12605" y="34436"/>
                      <a:pt x="12131" y="34436"/>
                    </a:cubicBezTo>
                    <a:cubicBezTo>
                      <a:pt x="10273" y="34436"/>
                      <a:pt x="8469" y="35201"/>
                      <a:pt x="7176" y="36586"/>
                    </a:cubicBezTo>
                    <a:cubicBezTo>
                      <a:pt x="5893" y="35223"/>
                      <a:pt x="4106" y="34445"/>
                      <a:pt x="2227" y="34445"/>
                    </a:cubicBezTo>
                    <a:cubicBezTo>
                      <a:pt x="2216" y="34445"/>
                      <a:pt x="2205" y="34445"/>
                      <a:pt x="2194" y="34445"/>
                    </a:cubicBezTo>
                    <a:lnTo>
                      <a:pt x="2212" y="34427"/>
                    </a:lnTo>
                    <a:cubicBezTo>
                      <a:pt x="1728" y="34427"/>
                      <a:pt x="1245" y="34481"/>
                      <a:pt x="770" y="34588"/>
                    </a:cubicBezTo>
                    <a:cubicBezTo>
                      <a:pt x="810" y="30429"/>
                      <a:pt x="3988" y="28348"/>
                      <a:pt x="7166" y="28348"/>
                    </a:cubicBezTo>
                    <a:close/>
                    <a:moveTo>
                      <a:pt x="30465" y="28364"/>
                    </a:moveTo>
                    <a:cubicBezTo>
                      <a:pt x="33638" y="28364"/>
                      <a:pt x="36811" y="30439"/>
                      <a:pt x="36854" y="34593"/>
                    </a:cubicBezTo>
                    <a:lnTo>
                      <a:pt x="36854" y="34593"/>
                    </a:lnTo>
                    <a:cubicBezTo>
                      <a:pt x="36384" y="34494"/>
                      <a:pt x="35912" y="34445"/>
                      <a:pt x="35443" y="34445"/>
                    </a:cubicBezTo>
                    <a:cubicBezTo>
                      <a:pt x="33580" y="34445"/>
                      <a:pt x="31775" y="35212"/>
                      <a:pt x="30483" y="36604"/>
                    </a:cubicBezTo>
                    <a:cubicBezTo>
                      <a:pt x="29201" y="35224"/>
                      <a:pt x="27409" y="34445"/>
                      <a:pt x="25528" y="34445"/>
                    </a:cubicBezTo>
                    <a:cubicBezTo>
                      <a:pt x="25044" y="34445"/>
                      <a:pt x="24560" y="34498"/>
                      <a:pt x="24085" y="34597"/>
                    </a:cubicBezTo>
                    <a:cubicBezTo>
                      <a:pt x="24116" y="30443"/>
                      <a:pt x="27290" y="28364"/>
                      <a:pt x="30465" y="28364"/>
                    </a:cubicBezTo>
                    <a:close/>
                    <a:moveTo>
                      <a:pt x="119327" y="34515"/>
                    </a:moveTo>
                    <a:cubicBezTo>
                      <a:pt x="121267" y="34515"/>
                      <a:pt x="123141" y="35318"/>
                      <a:pt x="124478" y="36765"/>
                    </a:cubicBezTo>
                    <a:cubicBezTo>
                      <a:pt x="124458" y="36765"/>
                      <a:pt x="124439" y="36765"/>
                      <a:pt x="124419" y="36765"/>
                    </a:cubicBezTo>
                    <a:cubicBezTo>
                      <a:pt x="122550" y="36765"/>
                      <a:pt x="120782" y="37604"/>
                      <a:pt x="119541" y="38907"/>
                    </a:cubicBezTo>
                    <a:cubicBezTo>
                      <a:pt x="119622" y="37312"/>
                      <a:pt x="119039" y="35816"/>
                      <a:pt x="118045" y="34633"/>
                    </a:cubicBezTo>
                    <a:cubicBezTo>
                      <a:pt x="118472" y="34554"/>
                      <a:pt x="118901" y="34515"/>
                      <a:pt x="119327" y="34515"/>
                    </a:cubicBezTo>
                    <a:close/>
                    <a:moveTo>
                      <a:pt x="129624" y="34515"/>
                    </a:moveTo>
                    <a:cubicBezTo>
                      <a:pt x="130049" y="34515"/>
                      <a:pt x="130477" y="34554"/>
                      <a:pt x="130903" y="34633"/>
                    </a:cubicBezTo>
                    <a:cubicBezTo>
                      <a:pt x="129908" y="35816"/>
                      <a:pt x="129326" y="37312"/>
                      <a:pt x="129415" y="38907"/>
                    </a:cubicBezTo>
                    <a:cubicBezTo>
                      <a:pt x="128165" y="37604"/>
                      <a:pt x="126397" y="36765"/>
                      <a:pt x="124537" y="36765"/>
                    </a:cubicBezTo>
                    <a:cubicBezTo>
                      <a:pt x="124517" y="36765"/>
                      <a:pt x="124498" y="36765"/>
                      <a:pt x="124478" y="36765"/>
                    </a:cubicBezTo>
                    <a:cubicBezTo>
                      <a:pt x="125815" y="35318"/>
                      <a:pt x="127689" y="34515"/>
                      <a:pt x="129624" y="34515"/>
                    </a:cubicBezTo>
                    <a:close/>
                    <a:moveTo>
                      <a:pt x="82770" y="34620"/>
                    </a:moveTo>
                    <a:cubicBezTo>
                      <a:pt x="83198" y="34620"/>
                      <a:pt x="83629" y="34660"/>
                      <a:pt x="84057" y="34740"/>
                    </a:cubicBezTo>
                    <a:cubicBezTo>
                      <a:pt x="83556" y="35341"/>
                      <a:pt x="83152" y="36031"/>
                      <a:pt x="82893" y="36765"/>
                    </a:cubicBezTo>
                    <a:lnTo>
                      <a:pt x="82875" y="36765"/>
                    </a:lnTo>
                    <a:cubicBezTo>
                      <a:pt x="82633" y="37473"/>
                      <a:pt x="82534" y="38208"/>
                      <a:pt x="82570" y="38952"/>
                    </a:cubicBezTo>
                    <a:cubicBezTo>
                      <a:pt x="81324" y="37644"/>
                      <a:pt x="79559" y="36810"/>
                      <a:pt x="77695" y="36810"/>
                    </a:cubicBezTo>
                    <a:cubicBezTo>
                      <a:pt x="79026" y="35399"/>
                      <a:pt x="80871" y="34620"/>
                      <a:pt x="82770" y="34620"/>
                    </a:cubicBezTo>
                    <a:close/>
                    <a:moveTo>
                      <a:pt x="95806" y="34620"/>
                    </a:moveTo>
                    <a:cubicBezTo>
                      <a:pt x="97710" y="34620"/>
                      <a:pt x="99556" y="35399"/>
                      <a:pt x="100894" y="36810"/>
                    </a:cubicBezTo>
                    <a:cubicBezTo>
                      <a:pt x="99021" y="36810"/>
                      <a:pt x="97256" y="37644"/>
                      <a:pt x="96011" y="38952"/>
                    </a:cubicBezTo>
                    <a:cubicBezTo>
                      <a:pt x="96047" y="38208"/>
                      <a:pt x="95948" y="37473"/>
                      <a:pt x="95706" y="36765"/>
                    </a:cubicBezTo>
                    <a:lnTo>
                      <a:pt x="95679" y="36765"/>
                    </a:lnTo>
                    <a:cubicBezTo>
                      <a:pt x="95419" y="36031"/>
                      <a:pt x="95025" y="35341"/>
                      <a:pt x="94514" y="34740"/>
                    </a:cubicBezTo>
                    <a:cubicBezTo>
                      <a:pt x="94944" y="34660"/>
                      <a:pt x="95377" y="34620"/>
                      <a:pt x="95806" y="34620"/>
                    </a:cubicBezTo>
                    <a:close/>
                    <a:moveTo>
                      <a:pt x="59142" y="34720"/>
                    </a:moveTo>
                    <a:cubicBezTo>
                      <a:pt x="59570" y="34720"/>
                      <a:pt x="60000" y="34759"/>
                      <a:pt x="60429" y="34839"/>
                    </a:cubicBezTo>
                    <a:cubicBezTo>
                      <a:pt x="59434" y="36022"/>
                      <a:pt x="58852" y="37518"/>
                      <a:pt x="58941" y="39113"/>
                    </a:cubicBezTo>
                    <a:cubicBezTo>
                      <a:pt x="57691" y="37810"/>
                      <a:pt x="55923" y="36971"/>
                      <a:pt x="54063" y="36971"/>
                    </a:cubicBezTo>
                    <a:cubicBezTo>
                      <a:pt x="54043" y="36971"/>
                      <a:pt x="54024" y="36971"/>
                      <a:pt x="54004" y="36972"/>
                    </a:cubicBezTo>
                    <a:cubicBezTo>
                      <a:pt x="53984" y="36971"/>
                      <a:pt x="53964" y="36971"/>
                      <a:pt x="53945" y="36971"/>
                    </a:cubicBezTo>
                    <a:cubicBezTo>
                      <a:pt x="52076" y="36971"/>
                      <a:pt x="50308" y="37810"/>
                      <a:pt x="49067" y="39113"/>
                    </a:cubicBezTo>
                    <a:cubicBezTo>
                      <a:pt x="49147" y="37518"/>
                      <a:pt x="48565" y="36022"/>
                      <a:pt x="47579" y="34839"/>
                    </a:cubicBezTo>
                    <a:cubicBezTo>
                      <a:pt x="48004" y="34760"/>
                      <a:pt x="48431" y="34721"/>
                      <a:pt x="48855" y="34721"/>
                    </a:cubicBezTo>
                    <a:cubicBezTo>
                      <a:pt x="50785" y="34721"/>
                      <a:pt x="52658" y="35523"/>
                      <a:pt x="53995" y="36963"/>
                    </a:cubicBezTo>
                    <a:lnTo>
                      <a:pt x="54004" y="36963"/>
                    </a:lnTo>
                    <a:cubicBezTo>
                      <a:pt x="55339" y="35517"/>
                      <a:pt x="57210" y="34720"/>
                      <a:pt x="59142" y="34720"/>
                    </a:cubicBezTo>
                    <a:close/>
                    <a:moveTo>
                      <a:pt x="12301" y="34821"/>
                    </a:moveTo>
                    <a:cubicBezTo>
                      <a:pt x="12724" y="34821"/>
                      <a:pt x="13150" y="34859"/>
                      <a:pt x="13574" y="34938"/>
                    </a:cubicBezTo>
                    <a:cubicBezTo>
                      <a:pt x="13063" y="35538"/>
                      <a:pt x="12669" y="36228"/>
                      <a:pt x="12409" y="36972"/>
                    </a:cubicBezTo>
                    <a:lnTo>
                      <a:pt x="12382" y="36972"/>
                    </a:lnTo>
                    <a:cubicBezTo>
                      <a:pt x="12141" y="37670"/>
                      <a:pt x="12042" y="38414"/>
                      <a:pt x="12087" y="39149"/>
                    </a:cubicBezTo>
                    <a:cubicBezTo>
                      <a:pt x="10841" y="37850"/>
                      <a:pt x="9076" y="37007"/>
                      <a:pt x="7212" y="37007"/>
                    </a:cubicBezTo>
                    <a:cubicBezTo>
                      <a:pt x="8547" y="35599"/>
                      <a:pt x="10392" y="34821"/>
                      <a:pt x="12301" y="34821"/>
                    </a:cubicBezTo>
                    <a:close/>
                    <a:moveTo>
                      <a:pt x="25305" y="34821"/>
                    </a:moveTo>
                    <a:cubicBezTo>
                      <a:pt x="27216" y="34821"/>
                      <a:pt x="29067" y="35599"/>
                      <a:pt x="30402" y="37007"/>
                    </a:cubicBezTo>
                    <a:cubicBezTo>
                      <a:pt x="28538" y="37007"/>
                      <a:pt x="26764" y="37841"/>
                      <a:pt x="25519" y="39149"/>
                    </a:cubicBezTo>
                    <a:cubicBezTo>
                      <a:pt x="25563" y="38414"/>
                      <a:pt x="25456" y="37670"/>
                      <a:pt x="25223" y="36972"/>
                    </a:cubicBezTo>
                    <a:lnTo>
                      <a:pt x="25196" y="36972"/>
                    </a:lnTo>
                    <a:cubicBezTo>
                      <a:pt x="24936" y="36228"/>
                      <a:pt x="24542" y="35538"/>
                      <a:pt x="24031" y="34938"/>
                    </a:cubicBezTo>
                    <a:cubicBezTo>
                      <a:pt x="24455" y="34859"/>
                      <a:pt x="24882" y="34821"/>
                      <a:pt x="25305" y="34821"/>
                    </a:cubicBezTo>
                    <a:close/>
                    <a:moveTo>
                      <a:pt x="106096" y="34617"/>
                    </a:moveTo>
                    <a:cubicBezTo>
                      <a:pt x="106559" y="34617"/>
                      <a:pt x="107026" y="34664"/>
                      <a:pt x="107489" y="34758"/>
                    </a:cubicBezTo>
                    <a:cubicBezTo>
                      <a:pt x="106495" y="35995"/>
                      <a:pt x="105948" y="37563"/>
                      <a:pt x="106127" y="39212"/>
                    </a:cubicBezTo>
                    <a:cubicBezTo>
                      <a:pt x="104873" y="37760"/>
                      <a:pt x="103000" y="36810"/>
                      <a:pt x="101011" y="36810"/>
                    </a:cubicBezTo>
                    <a:cubicBezTo>
                      <a:pt x="102344" y="35398"/>
                      <a:pt x="104192" y="34617"/>
                      <a:pt x="106096" y="34617"/>
                    </a:cubicBezTo>
                    <a:close/>
                    <a:moveTo>
                      <a:pt x="70794" y="30109"/>
                    </a:moveTo>
                    <a:cubicBezTo>
                      <a:pt x="71289" y="30109"/>
                      <a:pt x="71788" y="30161"/>
                      <a:pt x="72283" y="30269"/>
                    </a:cubicBezTo>
                    <a:cubicBezTo>
                      <a:pt x="71289" y="31524"/>
                      <a:pt x="70742" y="33110"/>
                      <a:pt x="70939" y="34785"/>
                    </a:cubicBezTo>
                    <a:lnTo>
                      <a:pt x="70957" y="34785"/>
                    </a:lnTo>
                    <a:cubicBezTo>
                      <a:pt x="71462" y="34672"/>
                      <a:pt x="71973" y="34617"/>
                      <a:pt x="72479" y="34617"/>
                    </a:cubicBezTo>
                    <a:cubicBezTo>
                      <a:pt x="74381" y="34617"/>
                      <a:pt x="76233" y="35395"/>
                      <a:pt x="77570" y="36810"/>
                    </a:cubicBezTo>
                    <a:cubicBezTo>
                      <a:pt x="75527" y="36810"/>
                      <a:pt x="73601" y="37814"/>
                      <a:pt x="72346" y="39337"/>
                    </a:cubicBezTo>
                    <a:cubicBezTo>
                      <a:pt x="72694" y="35639"/>
                      <a:pt x="69398" y="32366"/>
                      <a:pt x="65704" y="32366"/>
                    </a:cubicBezTo>
                    <a:cubicBezTo>
                      <a:pt x="65687" y="32366"/>
                      <a:pt x="65670" y="32366"/>
                      <a:pt x="65653" y="32366"/>
                    </a:cubicBezTo>
                    <a:lnTo>
                      <a:pt x="65653" y="32366"/>
                    </a:lnTo>
                    <a:cubicBezTo>
                      <a:pt x="66994" y="30911"/>
                      <a:pt x="68863" y="30109"/>
                      <a:pt x="70794" y="30109"/>
                    </a:cubicBezTo>
                    <a:close/>
                    <a:moveTo>
                      <a:pt x="35613" y="34809"/>
                    </a:moveTo>
                    <a:cubicBezTo>
                      <a:pt x="36073" y="34809"/>
                      <a:pt x="36537" y="34854"/>
                      <a:pt x="36997" y="34946"/>
                    </a:cubicBezTo>
                    <a:cubicBezTo>
                      <a:pt x="36013" y="36189"/>
                      <a:pt x="35458" y="37762"/>
                      <a:pt x="35634" y="39407"/>
                    </a:cubicBezTo>
                    <a:lnTo>
                      <a:pt x="35634" y="39407"/>
                    </a:lnTo>
                    <a:cubicBezTo>
                      <a:pt x="34388" y="37948"/>
                      <a:pt x="32507" y="36998"/>
                      <a:pt x="30519" y="36998"/>
                    </a:cubicBezTo>
                    <a:cubicBezTo>
                      <a:pt x="31861" y="35584"/>
                      <a:pt x="33709" y="34809"/>
                      <a:pt x="35613" y="34809"/>
                    </a:cubicBezTo>
                    <a:close/>
                    <a:moveTo>
                      <a:pt x="136132" y="32662"/>
                    </a:moveTo>
                    <a:cubicBezTo>
                      <a:pt x="139308" y="32662"/>
                      <a:pt x="142484" y="34740"/>
                      <a:pt x="142525" y="38898"/>
                    </a:cubicBezTo>
                    <a:cubicBezTo>
                      <a:pt x="142046" y="38793"/>
                      <a:pt x="141563" y="38742"/>
                      <a:pt x="141084" y="38742"/>
                    </a:cubicBezTo>
                    <a:cubicBezTo>
                      <a:pt x="139231" y="38742"/>
                      <a:pt x="137433" y="39508"/>
                      <a:pt x="136145" y="40896"/>
                    </a:cubicBezTo>
                    <a:cubicBezTo>
                      <a:pt x="134863" y="39525"/>
                      <a:pt x="133071" y="38737"/>
                      <a:pt x="131190" y="38737"/>
                    </a:cubicBezTo>
                    <a:cubicBezTo>
                      <a:pt x="130706" y="38737"/>
                      <a:pt x="130222" y="38791"/>
                      <a:pt x="129747" y="38898"/>
                    </a:cubicBezTo>
                    <a:cubicBezTo>
                      <a:pt x="129783" y="34740"/>
                      <a:pt x="132957" y="32662"/>
                      <a:pt x="136132" y="32662"/>
                    </a:cubicBezTo>
                    <a:close/>
                    <a:moveTo>
                      <a:pt x="112818" y="32662"/>
                    </a:moveTo>
                    <a:cubicBezTo>
                      <a:pt x="115995" y="32662"/>
                      <a:pt x="119174" y="34740"/>
                      <a:pt x="119218" y="38898"/>
                    </a:cubicBezTo>
                    <a:cubicBezTo>
                      <a:pt x="118738" y="38793"/>
                      <a:pt x="118254" y="38742"/>
                      <a:pt x="117774" y="38742"/>
                    </a:cubicBezTo>
                    <a:cubicBezTo>
                      <a:pt x="115916" y="38742"/>
                      <a:pt x="114117" y="39510"/>
                      <a:pt x="112821" y="40905"/>
                    </a:cubicBezTo>
                    <a:cubicBezTo>
                      <a:pt x="111548" y="39525"/>
                      <a:pt x="109756" y="38746"/>
                      <a:pt x="107874" y="38746"/>
                    </a:cubicBezTo>
                    <a:cubicBezTo>
                      <a:pt x="107391" y="38746"/>
                      <a:pt x="106907" y="38791"/>
                      <a:pt x="106432" y="38898"/>
                    </a:cubicBezTo>
                    <a:cubicBezTo>
                      <a:pt x="106468" y="34740"/>
                      <a:pt x="109642" y="32662"/>
                      <a:pt x="112818" y="32662"/>
                    </a:cubicBezTo>
                    <a:close/>
                    <a:moveTo>
                      <a:pt x="89290" y="32762"/>
                    </a:moveTo>
                    <a:cubicBezTo>
                      <a:pt x="91871" y="32762"/>
                      <a:pt x="94452" y="34136"/>
                      <a:pt x="95348" y="36882"/>
                    </a:cubicBezTo>
                    <a:lnTo>
                      <a:pt x="95375" y="36882"/>
                    </a:lnTo>
                    <a:cubicBezTo>
                      <a:pt x="95572" y="37545"/>
                      <a:pt x="95679" y="38235"/>
                      <a:pt x="95688" y="38934"/>
                    </a:cubicBezTo>
                    <a:cubicBezTo>
                      <a:pt x="95213" y="38832"/>
                      <a:pt x="94735" y="38782"/>
                      <a:pt x="94260" y="38782"/>
                    </a:cubicBezTo>
                    <a:cubicBezTo>
                      <a:pt x="92399" y="38782"/>
                      <a:pt x="90599" y="39549"/>
                      <a:pt x="89299" y="40941"/>
                    </a:cubicBezTo>
                    <a:cubicBezTo>
                      <a:pt x="88018" y="39561"/>
                      <a:pt x="86226" y="38782"/>
                      <a:pt x="84344" y="38782"/>
                    </a:cubicBezTo>
                    <a:cubicBezTo>
                      <a:pt x="83860" y="38782"/>
                      <a:pt x="83376" y="38835"/>
                      <a:pt x="82902" y="38934"/>
                    </a:cubicBezTo>
                    <a:cubicBezTo>
                      <a:pt x="82902" y="38235"/>
                      <a:pt x="83009" y="37545"/>
                      <a:pt x="83215" y="36882"/>
                    </a:cubicBezTo>
                    <a:lnTo>
                      <a:pt x="83233" y="36882"/>
                    </a:lnTo>
                    <a:cubicBezTo>
                      <a:pt x="84129" y="34136"/>
                      <a:pt x="86710" y="32762"/>
                      <a:pt x="89290" y="32762"/>
                    </a:cubicBezTo>
                    <a:close/>
                    <a:moveTo>
                      <a:pt x="42338" y="32863"/>
                    </a:moveTo>
                    <a:cubicBezTo>
                      <a:pt x="45512" y="32863"/>
                      <a:pt x="48684" y="34938"/>
                      <a:pt x="48726" y="39091"/>
                    </a:cubicBezTo>
                    <a:lnTo>
                      <a:pt x="48726" y="39091"/>
                    </a:lnTo>
                    <a:cubicBezTo>
                      <a:pt x="48257" y="38992"/>
                      <a:pt x="47785" y="38943"/>
                      <a:pt x="47316" y="38943"/>
                    </a:cubicBezTo>
                    <a:cubicBezTo>
                      <a:pt x="45455" y="38943"/>
                      <a:pt x="43655" y="39710"/>
                      <a:pt x="42355" y="41102"/>
                    </a:cubicBezTo>
                    <a:cubicBezTo>
                      <a:pt x="41081" y="39730"/>
                      <a:pt x="39293" y="38952"/>
                      <a:pt x="37414" y="38952"/>
                    </a:cubicBezTo>
                    <a:cubicBezTo>
                      <a:pt x="37404" y="38952"/>
                      <a:pt x="37393" y="38952"/>
                      <a:pt x="37382" y="38952"/>
                    </a:cubicBezTo>
                    <a:cubicBezTo>
                      <a:pt x="36898" y="38952"/>
                      <a:pt x="36415" y="38997"/>
                      <a:pt x="35940" y="39104"/>
                    </a:cubicBezTo>
                    <a:cubicBezTo>
                      <a:pt x="35980" y="34944"/>
                      <a:pt x="39160" y="32863"/>
                      <a:pt x="42338" y="32863"/>
                    </a:cubicBezTo>
                    <a:close/>
                    <a:moveTo>
                      <a:pt x="65648" y="32868"/>
                    </a:moveTo>
                    <a:cubicBezTo>
                      <a:pt x="68825" y="32868"/>
                      <a:pt x="72001" y="34946"/>
                      <a:pt x="72041" y="39104"/>
                    </a:cubicBezTo>
                    <a:cubicBezTo>
                      <a:pt x="71563" y="38999"/>
                      <a:pt x="71081" y="38948"/>
                      <a:pt x="70602" y="38948"/>
                    </a:cubicBezTo>
                    <a:cubicBezTo>
                      <a:pt x="68748" y="38948"/>
                      <a:pt x="66949" y="39716"/>
                      <a:pt x="65653" y="41111"/>
                    </a:cubicBezTo>
                    <a:cubicBezTo>
                      <a:pt x="64371" y="39731"/>
                      <a:pt x="62579" y="38952"/>
                      <a:pt x="60697" y="38952"/>
                    </a:cubicBezTo>
                    <a:cubicBezTo>
                      <a:pt x="60214" y="38952"/>
                      <a:pt x="59730" y="38997"/>
                      <a:pt x="59255" y="39104"/>
                    </a:cubicBezTo>
                    <a:cubicBezTo>
                      <a:pt x="59295" y="34946"/>
                      <a:pt x="62472" y="32868"/>
                      <a:pt x="65648" y="32868"/>
                    </a:cubicBezTo>
                    <a:close/>
                    <a:moveTo>
                      <a:pt x="18803" y="32968"/>
                    </a:moveTo>
                    <a:cubicBezTo>
                      <a:pt x="21386" y="32968"/>
                      <a:pt x="23968" y="34342"/>
                      <a:pt x="24864" y="37088"/>
                    </a:cubicBezTo>
                    <a:lnTo>
                      <a:pt x="24882" y="37088"/>
                    </a:lnTo>
                    <a:cubicBezTo>
                      <a:pt x="25088" y="37751"/>
                      <a:pt x="25196" y="38441"/>
                      <a:pt x="25196" y="39140"/>
                    </a:cubicBezTo>
                    <a:cubicBezTo>
                      <a:pt x="24723" y="39038"/>
                      <a:pt x="24246" y="38988"/>
                      <a:pt x="23772" y="38988"/>
                    </a:cubicBezTo>
                    <a:cubicBezTo>
                      <a:pt x="21913" y="38988"/>
                      <a:pt x="20107" y="39755"/>
                      <a:pt x="18807" y="41147"/>
                    </a:cubicBezTo>
                    <a:cubicBezTo>
                      <a:pt x="17526" y="39767"/>
                      <a:pt x="15734" y="38988"/>
                      <a:pt x="13852" y="38988"/>
                    </a:cubicBezTo>
                    <a:cubicBezTo>
                      <a:pt x="13368" y="38988"/>
                      <a:pt x="12884" y="39041"/>
                      <a:pt x="12409" y="39140"/>
                    </a:cubicBezTo>
                    <a:cubicBezTo>
                      <a:pt x="12409" y="38441"/>
                      <a:pt x="12517" y="37751"/>
                      <a:pt x="12723" y="37088"/>
                    </a:cubicBezTo>
                    <a:lnTo>
                      <a:pt x="12741" y="37088"/>
                    </a:lnTo>
                    <a:cubicBezTo>
                      <a:pt x="13637" y="34342"/>
                      <a:pt x="16220" y="32968"/>
                      <a:pt x="18803" y="32968"/>
                    </a:cubicBezTo>
                    <a:close/>
                    <a:moveTo>
                      <a:pt x="117968" y="39112"/>
                    </a:moveTo>
                    <a:cubicBezTo>
                      <a:pt x="118392" y="39112"/>
                      <a:pt x="118820" y="39151"/>
                      <a:pt x="119245" y="39230"/>
                    </a:cubicBezTo>
                    <a:cubicBezTo>
                      <a:pt x="118726" y="39848"/>
                      <a:pt x="118322" y="40565"/>
                      <a:pt x="118063" y="41326"/>
                    </a:cubicBezTo>
                    <a:lnTo>
                      <a:pt x="118063" y="41317"/>
                    </a:lnTo>
                    <a:lnTo>
                      <a:pt x="118054" y="41344"/>
                    </a:lnTo>
                    <a:cubicBezTo>
                      <a:pt x="118054" y="41353"/>
                      <a:pt x="118045" y="41362"/>
                      <a:pt x="118036" y="41380"/>
                    </a:cubicBezTo>
                    <a:cubicBezTo>
                      <a:pt x="117812" y="42061"/>
                      <a:pt x="117713" y="42787"/>
                      <a:pt x="117758" y="43504"/>
                    </a:cubicBezTo>
                    <a:cubicBezTo>
                      <a:pt x="116508" y="42200"/>
                      <a:pt x="114748" y="41362"/>
                      <a:pt x="112888" y="41362"/>
                    </a:cubicBezTo>
                    <a:cubicBezTo>
                      <a:pt x="112869" y="41362"/>
                      <a:pt x="112849" y="41362"/>
                      <a:pt x="112830" y="41362"/>
                    </a:cubicBezTo>
                    <a:cubicBezTo>
                      <a:pt x="114167" y="39915"/>
                      <a:pt x="116034" y="39112"/>
                      <a:pt x="117968" y="39112"/>
                    </a:cubicBezTo>
                    <a:close/>
                    <a:moveTo>
                      <a:pt x="130986" y="39112"/>
                    </a:moveTo>
                    <a:cubicBezTo>
                      <a:pt x="132916" y="39112"/>
                      <a:pt x="134791" y="39915"/>
                      <a:pt x="136136" y="41362"/>
                    </a:cubicBezTo>
                    <a:cubicBezTo>
                      <a:pt x="136116" y="41362"/>
                      <a:pt x="136096" y="41362"/>
                      <a:pt x="136077" y="41362"/>
                    </a:cubicBezTo>
                    <a:cubicBezTo>
                      <a:pt x="134208" y="41362"/>
                      <a:pt x="132440" y="42200"/>
                      <a:pt x="131199" y="43504"/>
                    </a:cubicBezTo>
                    <a:cubicBezTo>
                      <a:pt x="131234" y="42787"/>
                      <a:pt x="131136" y="42070"/>
                      <a:pt x="130912" y="41389"/>
                    </a:cubicBezTo>
                    <a:lnTo>
                      <a:pt x="130912" y="41380"/>
                    </a:lnTo>
                    <a:cubicBezTo>
                      <a:pt x="130912" y="41371"/>
                      <a:pt x="130903" y="41362"/>
                      <a:pt x="130903" y="41344"/>
                    </a:cubicBezTo>
                    <a:cubicBezTo>
                      <a:pt x="130894" y="41335"/>
                      <a:pt x="130903" y="41335"/>
                      <a:pt x="130894" y="41326"/>
                    </a:cubicBezTo>
                    <a:cubicBezTo>
                      <a:pt x="130625" y="40556"/>
                      <a:pt x="130231" y="39848"/>
                      <a:pt x="129711" y="39230"/>
                    </a:cubicBezTo>
                    <a:cubicBezTo>
                      <a:pt x="130135" y="39151"/>
                      <a:pt x="130562" y="39112"/>
                      <a:pt x="130986" y="39112"/>
                    </a:cubicBezTo>
                    <a:close/>
                    <a:moveTo>
                      <a:pt x="84143" y="39166"/>
                    </a:moveTo>
                    <a:cubicBezTo>
                      <a:pt x="86077" y="39166"/>
                      <a:pt x="87946" y="39968"/>
                      <a:pt x="89290" y="41416"/>
                    </a:cubicBezTo>
                    <a:cubicBezTo>
                      <a:pt x="89271" y="41416"/>
                      <a:pt x="89251" y="41416"/>
                      <a:pt x="89231" y="41416"/>
                    </a:cubicBezTo>
                    <a:cubicBezTo>
                      <a:pt x="87362" y="41416"/>
                      <a:pt x="85595" y="42254"/>
                      <a:pt x="84353" y="43557"/>
                    </a:cubicBezTo>
                    <a:cubicBezTo>
                      <a:pt x="84434" y="41963"/>
                      <a:pt x="83851" y="40457"/>
                      <a:pt x="82866" y="39283"/>
                    </a:cubicBezTo>
                    <a:cubicBezTo>
                      <a:pt x="83291" y="39204"/>
                      <a:pt x="83719" y="39166"/>
                      <a:pt x="84143" y="39166"/>
                    </a:cubicBezTo>
                    <a:close/>
                    <a:moveTo>
                      <a:pt x="94430" y="39165"/>
                    </a:moveTo>
                    <a:cubicBezTo>
                      <a:pt x="94857" y="39165"/>
                      <a:pt x="95287" y="39204"/>
                      <a:pt x="95715" y="39283"/>
                    </a:cubicBezTo>
                    <a:cubicBezTo>
                      <a:pt x="94720" y="40466"/>
                      <a:pt x="94138" y="41963"/>
                      <a:pt x="94228" y="43557"/>
                    </a:cubicBezTo>
                    <a:cubicBezTo>
                      <a:pt x="92977" y="42254"/>
                      <a:pt x="91218" y="41416"/>
                      <a:pt x="89350" y="41416"/>
                    </a:cubicBezTo>
                    <a:cubicBezTo>
                      <a:pt x="89330" y="41416"/>
                      <a:pt x="89310" y="41416"/>
                      <a:pt x="89290" y="41416"/>
                    </a:cubicBezTo>
                    <a:cubicBezTo>
                      <a:pt x="90626" y="39963"/>
                      <a:pt x="92497" y="39165"/>
                      <a:pt x="94430" y="39165"/>
                    </a:cubicBezTo>
                    <a:close/>
                    <a:moveTo>
                      <a:pt x="47493" y="39318"/>
                    </a:moveTo>
                    <a:cubicBezTo>
                      <a:pt x="47917" y="39318"/>
                      <a:pt x="48345" y="39357"/>
                      <a:pt x="48771" y="39436"/>
                    </a:cubicBezTo>
                    <a:cubicBezTo>
                      <a:pt x="48242" y="40054"/>
                      <a:pt x="47839" y="40762"/>
                      <a:pt x="47579" y="41523"/>
                    </a:cubicBezTo>
                    <a:cubicBezTo>
                      <a:pt x="47579" y="41532"/>
                      <a:pt x="47579" y="41532"/>
                      <a:pt x="47579" y="41541"/>
                    </a:cubicBezTo>
                    <a:lnTo>
                      <a:pt x="47561" y="41586"/>
                    </a:lnTo>
                    <a:cubicBezTo>
                      <a:pt x="47337" y="42267"/>
                      <a:pt x="47239" y="42984"/>
                      <a:pt x="47275" y="43710"/>
                    </a:cubicBezTo>
                    <a:cubicBezTo>
                      <a:pt x="46033" y="42406"/>
                      <a:pt x="44274" y="41568"/>
                      <a:pt x="42406" y="41568"/>
                    </a:cubicBezTo>
                    <a:cubicBezTo>
                      <a:pt x="42386" y="41568"/>
                      <a:pt x="42366" y="41568"/>
                      <a:pt x="42346" y="41568"/>
                    </a:cubicBezTo>
                    <a:cubicBezTo>
                      <a:pt x="43684" y="40121"/>
                      <a:pt x="45557" y="39318"/>
                      <a:pt x="47493" y="39318"/>
                    </a:cubicBezTo>
                    <a:close/>
                    <a:moveTo>
                      <a:pt x="60506" y="39318"/>
                    </a:moveTo>
                    <a:cubicBezTo>
                      <a:pt x="62442" y="39318"/>
                      <a:pt x="64315" y="40121"/>
                      <a:pt x="65653" y="41568"/>
                    </a:cubicBezTo>
                    <a:cubicBezTo>
                      <a:pt x="65633" y="41568"/>
                      <a:pt x="65613" y="41568"/>
                      <a:pt x="65593" y="41568"/>
                    </a:cubicBezTo>
                    <a:cubicBezTo>
                      <a:pt x="63724" y="41568"/>
                      <a:pt x="61965" y="42398"/>
                      <a:pt x="60715" y="43710"/>
                    </a:cubicBezTo>
                    <a:cubicBezTo>
                      <a:pt x="60751" y="42984"/>
                      <a:pt x="60662" y="42267"/>
                      <a:pt x="60438" y="41586"/>
                    </a:cubicBezTo>
                    <a:cubicBezTo>
                      <a:pt x="60438" y="41577"/>
                      <a:pt x="60429" y="41559"/>
                      <a:pt x="60420" y="41550"/>
                    </a:cubicBezTo>
                    <a:cubicBezTo>
                      <a:pt x="60420" y="41541"/>
                      <a:pt x="60420" y="41532"/>
                      <a:pt x="60411" y="41532"/>
                    </a:cubicBezTo>
                    <a:cubicBezTo>
                      <a:pt x="60151" y="40762"/>
                      <a:pt x="59748" y="40054"/>
                      <a:pt x="59228" y="39436"/>
                    </a:cubicBezTo>
                    <a:cubicBezTo>
                      <a:pt x="59654" y="39357"/>
                      <a:pt x="60082" y="39318"/>
                      <a:pt x="60506" y="39318"/>
                    </a:cubicBezTo>
                    <a:close/>
                    <a:moveTo>
                      <a:pt x="23963" y="39353"/>
                    </a:moveTo>
                    <a:cubicBezTo>
                      <a:pt x="24391" y="39353"/>
                      <a:pt x="24821" y="39392"/>
                      <a:pt x="25250" y="39472"/>
                    </a:cubicBezTo>
                    <a:cubicBezTo>
                      <a:pt x="24255" y="40654"/>
                      <a:pt x="23673" y="42151"/>
                      <a:pt x="23753" y="43746"/>
                    </a:cubicBezTo>
                    <a:cubicBezTo>
                      <a:pt x="22512" y="42442"/>
                      <a:pt x="20744" y="41604"/>
                      <a:pt x="18884" y="41604"/>
                    </a:cubicBezTo>
                    <a:cubicBezTo>
                      <a:pt x="18864" y="41604"/>
                      <a:pt x="18845" y="41604"/>
                      <a:pt x="18825" y="41604"/>
                    </a:cubicBezTo>
                    <a:cubicBezTo>
                      <a:pt x="18805" y="41604"/>
                      <a:pt x="18786" y="41604"/>
                      <a:pt x="18766" y="41604"/>
                    </a:cubicBezTo>
                    <a:cubicBezTo>
                      <a:pt x="16897" y="41604"/>
                      <a:pt x="15129" y="42442"/>
                      <a:pt x="13888" y="43746"/>
                    </a:cubicBezTo>
                    <a:cubicBezTo>
                      <a:pt x="13951" y="42160"/>
                      <a:pt x="13368" y="40663"/>
                      <a:pt x="12382" y="39480"/>
                    </a:cubicBezTo>
                    <a:lnTo>
                      <a:pt x="12391" y="39472"/>
                    </a:lnTo>
                    <a:cubicBezTo>
                      <a:pt x="12820" y="39392"/>
                      <a:pt x="13250" y="39353"/>
                      <a:pt x="13678" y="39353"/>
                    </a:cubicBezTo>
                    <a:cubicBezTo>
                      <a:pt x="15611" y="39353"/>
                      <a:pt x="17482" y="40150"/>
                      <a:pt x="18825" y="41595"/>
                    </a:cubicBezTo>
                    <a:cubicBezTo>
                      <a:pt x="20161" y="40150"/>
                      <a:pt x="22031" y="39353"/>
                      <a:pt x="23963" y="39353"/>
                    </a:cubicBezTo>
                    <a:close/>
                    <a:moveTo>
                      <a:pt x="107663" y="39105"/>
                    </a:moveTo>
                    <a:cubicBezTo>
                      <a:pt x="109597" y="39105"/>
                      <a:pt x="111471" y="39906"/>
                      <a:pt x="112812" y="41353"/>
                    </a:cubicBezTo>
                    <a:cubicBezTo>
                      <a:pt x="112793" y="41353"/>
                      <a:pt x="112774" y="41353"/>
                      <a:pt x="112756" y="41353"/>
                    </a:cubicBezTo>
                    <a:cubicBezTo>
                      <a:pt x="110769" y="41353"/>
                      <a:pt x="108902" y="42299"/>
                      <a:pt x="107650" y="43755"/>
                    </a:cubicBezTo>
                    <a:lnTo>
                      <a:pt x="107650" y="43755"/>
                    </a:lnTo>
                    <a:cubicBezTo>
                      <a:pt x="107803" y="42088"/>
                      <a:pt x="107211" y="40511"/>
                      <a:pt x="106172" y="39274"/>
                    </a:cubicBezTo>
                    <a:lnTo>
                      <a:pt x="106172" y="39265"/>
                    </a:lnTo>
                    <a:cubicBezTo>
                      <a:pt x="106668" y="39158"/>
                      <a:pt x="107167" y="39105"/>
                      <a:pt x="107663" y="39105"/>
                    </a:cubicBezTo>
                    <a:close/>
                    <a:moveTo>
                      <a:pt x="37187" y="39310"/>
                    </a:moveTo>
                    <a:cubicBezTo>
                      <a:pt x="39118" y="39310"/>
                      <a:pt x="40989" y="40106"/>
                      <a:pt x="42328" y="41559"/>
                    </a:cubicBezTo>
                    <a:cubicBezTo>
                      <a:pt x="42310" y="41559"/>
                      <a:pt x="42291" y="41559"/>
                      <a:pt x="42273" y="41559"/>
                    </a:cubicBezTo>
                    <a:cubicBezTo>
                      <a:pt x="40286" y="41559"/>
                      <a:pt x="38419" y="42505"/>
                      <a:pt x="37167" y="43952"/>
                    </a:cubicBezTo>
                    <a:cubicBezTo>
                      <a:pt x="37320" y="42294"/>
                      <a:pt x="36728" y="40708"/>
                      <a:pt x="35689" y="39480"/>
                    </a:cubicBezTo>
                    <a:lnTo>
                      <a:pt x="35689" y="39472"/>
                    </a:lnTo>
                    <a:cubicBezTo>
                      <a:pt x="36187" y="39363"/>
                      <a:pt x="36689" y="39310"/>
                      <a:pt x="37187" y="39310"/>
                    </a:cubicBezTo>
                    <a:close/>
                    <a:moveTo>
                      <a:pt x="124475" y="37261"/>
                    </a:moveTo>
                    <a:cubicBezTo>
                      <a:pt x="127048" y="37261"/>
                      <a:pt x="129621" y="38627"/>
                      <a:pt x="130527" y="41362"/>
                    </a:cubicBezTo>
                    <a:cubicBezTo>
                      <a:pt x="130751" y="42043"/>
                      <a:pt x="130867" y="42760"/>
                      <a:pt x="130867" y="43486"/>
                    </a:cubicBezTo>
                    <a:cubicBezTo>
                      <a:pt x="130392" y="43384"/>
                      <a:pt x="129914" y="43334"/>
                      <a:pt x="129439" y="43334"/>
                    </a:cubicBezTo>
                    <a:cubicBezTo>
                      <a:pt x="127578" y="43334"/>
                      <a:pt x="125778" y="44101"/>
                      <a:pt x="124478" y="45493"/>
                    </a:cubicBezTo>
                    <a:cubicBezTo>
                      <a:pt x="123206" y="44113"/>
                      <a:pt x="121405" y="43333"/>
                      <a:pt x="119532" y="43333"/>
                    </a:cubicBezTo>
                    <a:cubicBezTo>
                      <a:pt x="119039" y="43333"/>
                      <a:pt x="118555" y="43387"/>
                      <a:pt x="118089" y="43486"/>
                    </a:cubicBezTo>
                    <a:cubicBezTo>
                      <a:pt x="118089" y="42760"/>
                      <a:pt x="118197" y="42034"/>
                      <a:pt x="118430" y="41344"/>
                    </a:cubicBezTo>
                    <a:cubicBezTo>
                      <a:pt x="119339" y="38623"/>
                      <a:pt x="121907" y="37261"/>
                      <a:pt x="124475" y="37261"/>
                    </a:cubicBezTo>
                    <a:close/>
                    <a:moveTo>
                      <a:pt x="77632" y="37306"/>
                    </a:moveTo>
                    <a:cubicBezTo>
                      <a:pt x="80806" y="37306"/>
                      <a:pt x="83980" y="39382"/>
                      <a:pt x="84022" y="43538"/>
                    </a:cubicBezTo>
                    <a:lnTo>
                      <a:pt x="84022" y="43538"/>
                    </a:lnTo>
                    <a:cubicBezTo>
                      <a:pt x="83549" y="43437"/>
                      <a:pt x="83074" y="43388"/>
                      <a:pt x="82603" y="43388"/>
                    </a:cubicBezTo>
                    <a:cubicBezTo>
                      <a:pt x="80742" y="43388"/>
                      <a:pt x="78941" y="44154"/>
                      <a:pt x="77642" y="45547"/>
                    </a:cubicBezTo>
                    <a:cubicBezTo>
                      <a:pt x="76360" y="44167"/>
                      <a:pt x="74568" y="43387"/>
                      <a:pt x="72687" y="43387"/>
                    </a:cubicBezTo>
                    <a:cubicBezTo>
                      <a:pt x="72203" y="43387"/>
                      <a:pt x="71719" y="43441"/>
                      <a:pt x="71244" y="43540"/>
                    </a:cubicBezTo>
                    <a:cubicBezTo>
                      <a:pt x="71280" y="39385"/>
                      <a:pt x="74456" y="37306"/>
                      <a:pt x="77632" y="37306"/>
                    </a:cubicBezTo>
                    <a:close/>
                    <a:moveTo>
                      <a:pt x="100947" y="37306"/>
                    </a:moveTo>
                    <a:cubicBezTo>
                      <a:pt x="104122" y="37306"/>
                      <a:pt x="107296" y="39383"/>
                      <a:pt x="107337" y="43540"/>
                    </a:cubicBezTo>
                    <a:cubicBezTo>
                      <a:pt x="106864" y="43438"/>
                      <a:pt x="106386" y="43388"/>
                      <a:pt x="105913" y="43388"/>
                    </a:cubicBezTo>
                    <a:cubicBezTo>
                      <a:pt x="104054" y="43388"/>
                      <a:pt x="102249" y="44154"/>
                      <a:pt x="100957" y="45547"/>
                    </a:cubicBezTo>
                    <a:cubicBezTo>
                      <a:pt x="99676" y="44167"/>
                      <a:pt x="97883" y="43387"/>
                      <a:pt x="96002" y="43387"/>
                    </a:cubicBezTo>
                    <a:cubicBezTo>
                      <a:pt x="95518" y="43387"/>
                      <a:pt x="95034" y="43441"/>
                      <a:pt x="94559" y="43540"/>
                    </a:cubicBezTo>
                    <a:cubicBezTo>
                      <a:pt x="94595" y="39385"/>
                      <a:pt x="97771" y="37306"/>
                      <a:pt x="100947" y="37306"/>
                    </a:cubicBezTo>
                    <a:close/>
                    <a:moveTo>
                      <a:pt x="54009" y="37465"/>
                    </a:moveTo>
                    <a:cubicBezTo>
                      <a:pt x="56582" y="37465"/>
                      <a:pt x="59156" y="38830"/>
                      <a:pt x="60061" y="41559"/>
                    </a:cubicBezTo>
                    <a:cubicBezTo>
                      <a:pt x="60285" y="42249"/>
                      <a:pt x="60393" y="42966"/>
                      <a:pt x="60393" y="43692"/>
                    </a:cubicBezTo>
                    <a:cubicBezTo>
                      <a:pt x="59920" y="43590"/>
                      <a:pt x="59442" y="43540"/>
                      <a:pt x="58969" y="43540"/>
                    </a:cubicBezTo>
                    <a:cubicBezTo>
                      <a:pt x="57110" y="43540"/>
                      <a:pt x="55305" y="44307"/>
                      <a:pt x="54013" y="45699"/>
                    </a:cubicBezTo>
                    <a:cubicBezTo>
                      <a:pt x="52739" y="44318"/>
                      <a:pt x="50951" y="43539"/>
                      <a:pt x="49072" y="43539"/>
                    </a:cubicBezTo>
                    <a:cubicBezTo>
                      <a:pt x="49061" y="43539"/>
                      <a:pt x="49051" y="43540"/>
                      <a:pt x="49040" y="43540"/>
                    </a:cubicBezTo>
                    <a:cubicBezTo>
                      <a:pt x="48556" y="43540"/>
                      <a:pt x="48072" y="43593"/>
                      <a:pt x="47597" y="43692"/>
                    </a:cubicBezTo>
                    <a:cubicBezTo>
                      <a:pt x="47597" y="42966"/>
                      <a:pt x="47714" y="42249"/>
                      <a:pt x="47938" y="41559"/>
                    </a:cubicBezTo>
                    <a:lnTo>
                      <a:pt x="47956" y="41550"/>
                    </a:lnTo>
                    <a:cubicBezTo>
                      <a:pt x="48865" y="38827"/>
                      <a:pt x="51437" y="37465"/>
                      <a:pt x="54009" y="37465"/>
                    </a:cubicBezTo>
                    <a:close/>
                    <a:moveTo>
                      <a:pt x="7163" y="37500"/>
                    </a:moveTo>
                    <a:cubicBezTo>
                      <a:pt x="10339" y="37500"/>
                      <a:pt x="13516" y="39579"/>
                      <a:pt x="13556" y="43737"/>
                    </a:cubicBezTo>
                    <a:cubicBezTo>
                      <a:pt x="13079" y="43632"/>
                      <a:pt x="12598" y="43582"/>
                      <a:pt x="12120" y="43582"/>
                    </a:cubicBezTo>
                    <a:cubicBezTo>
                      <a:pt x="10263" y="43582"/>
                      <a:pt x="8460" y="44350"/>
                      <a:pt x="7163" y="45739"/>
                    </a:cubicBezTo>
                    <a:lnTo>
                      <a:pt x="7163" y="45739"/>
                    </a:lnTo>
                    <a:cubicBezTo>
                      <a:pt x="5882" y="44362"/>
                      <a:pt x="4092" y="43584"/>
                      <a:pt x="2212" y="43584"/>
                    </a:cubicBezTo>
                    <a:cubicBezTo>
                      <a:pt x="1728" y="43584"/>
                      <a:pt x="1245" y="43638"/>
                      <a:pt x="770" y="43737"/>
                    </a:cubicBezTo>
                    <a:cubicBezTo>
                      <a:pt x="810" y="39579"/>
                      <a:pt x="3987" y="37500"/>
                      <a:pt x="7163" y="37500"/>
                    </a:cubicBezTo>
                    <a:close/>
                    <a:moveTo>
                      <a:pt x="30463" y="37509"/>
                    </a:moveTo>
                    <a:cubicBezTo>
                      <a:pt x="33636" y="37509"/>
                      <a:pt x="36811" y="39587"/>
                      <a:pt x="36854" y="43742"/>
                    </a:cubicBezTo>
                    <a:lnTo>
                      <a:pt x="36854" y="43742"/>
                    </a:lnTo>
                    <a:cubicBezTo>
                      <a:pt x="36384" y="43642"/>
                      <a:pt x="35912" y="43594"/>
                      <a:pt x="35443" y="43594"/>
                    </a:cubicBezTo>
                    <a:cubicBezTo>
                      <a:pt x="33580" y="43594"/>
                      <a:pt x="31775" y="44360"/>
                      <a:pt x="30483" y="45753"/>
                    </a:cubicBezTo>
                    <a:cubicBezTo>
                      <a:pt x="29201" y="44373"/>
                      <a:pt x="27409" y="43593"/>
                      <a:pt x="25528" y="43593"/>
                    </a:cubicBezTo>
                    <a:cubicBezTo>
                      <a:pt x="25044" y="43593"/>
                      <a:pt x="24560" y="43638"/>
                      <a:pt x="24085" y="43746"/>
                    </a:cubicBezTo>
                    <a:cubicBezTo>
                      <a:pt x="24116" y="39588"/>
                      <a:pt x="27288" y="37509"/>
                      <a:pt x="30463" y="37509"/>
                    </a:cubicBezTo>
                    <a:close/>
                    <a:moveTo>
                      <a:pt x="119327" y="43718"/>
                    </a:moveTo>
                    <a:cubicBezTo>
                      <a:pt x="121267" y="43718"/>
                      <a:pt x="123141" y="44520"/>
                      <a:pt x="124478" y="45968"/>
                    </a:cubicBezTo>
                    <a:cubicBezTo>
                      <a:pt x="124458" y="45968"/>
                      <a:pt x="124439" y="45968"/>
                      <a:pt x="124419" y="45968"/>
                    </a:cubicBezTo>
                    <a:cubicBezTo>
                      <a:pt x="122550" y="45968"/>
                      <a:pt x="120782" y="46806"/>
                      <a:pt x="119541" y="48109"/>
                    </a:cubicBezTo>
                    <a:cubicBezTo>
                      <a:pt x="119622" y="46514"/>
                      <a:pt x="119039" y="45018"/>
                      <a:pt x="118045" y="43835"/>
                    </a:cubicBezTo>
                    <a:cubicBezTo>
                      <a:pt x="118472" y="43756"/>
                      <a:pt x="118901" y="43718"/>
                      <a:pt x="119327" y="43718"/>
                    </a:cubicBezTo>
                    <a:close/>
                    <a:moveTo>
                      <a:pt x="129624" y="43718"/>
                    </a:moveTo>
                    <a:cubicBezTo>
                      <a:pt x="130049" y="43718"/>
                      <a:pt x="130477" y="43756"/>
                      <a:pt x="130903" y="43835"/>
                    </a:cubicBezTo>
                    <a:cubicBezTo>
                      <a:pt x="129908" y="45018"/>
                      <a:pt x="129326" y="46523"/>
                      <a:pt x="129415" y="48109"/>
                    </a:cubicBezTo>
                    <a:cubicBezTo>
                      <a:pt x="128165" y="46806"/>
                      <a:pt x="126397" y="45968"/>
                      <a:pt x="124537" y="45968"/>
                    </a:cubicBezTo>
                    <a:cubicBezTo>
                      <a:pt x="124517" y="45968"/>
                      <a:pt x="124498" y="45968"/>
                      <a:pt x="124478" y="45968"/>
                    </a:cubicBezTo>
                    <a:cubicBezTo>
                      <a:pt x="125815" y="44520"/>
                      <a:pt x="127689" y="43718"/>
                      <a:pt x="129624" y="43718"/>
                    </a:cubicBezTo>
                    <a:close/>
                    <a:moveTo>
                      <a:pt x="82779" y="43762"/>
                    </a:moveTo>
                    <a:cubicBezTo>
                      <a:pt x="83204" y="43762"/>
                      <a:pt x="83632" y="43801"/>
                      <a:pt x="84057" y="43880"/>
                    </a:cubicBezTo>
                    <a:cubicBezTo>
                      <a:pt x="83063" y="45063"/>
                      <a:pt x="82480" y="46559"/>
                      <a:pt x="82561" y="48154"/>
                    </a:cubicBezTo>
                    <a:cubicBezTo>
                      <a:pt x="81320" y="46851"/>
                      <a:pt x="79552" y="46012"/>
                      <a:pt x="77683" y="46012"/>
                    </a:cubicBezTo>
                    <a:cubicBezTo>
                      <a:pt x="77666" y="46012"/>
                      <a:pt x="77650" y="46012"/>
                      <a:pt x="77633" y="46013"/>
                    </a:cubicBezTo>
                    <a:lnTo>
                      <a:pt x="77633" y="46013"/>
                    </a:lnTo>
                    <a:cubicBezTo>
                      <a:pt x="78970" y="44565"/>
                      <a:pt x="80844" y="43762"/>
                      <a:pt x="82779" y="43762"/>
                    </a:cubicBezTo>
                    <a:close/>
                    <a:moveTo>
                      <a:pt x="59124" y="43911"/>
                    </a:moveTo>
                    <a:cubicBezTo>
                      <a:pt x="59554" y="43911"/>
                      <a:pt x="59988" y="43951"/>
                      <a:pt x="60420" y="44032"/>
                    </a:cubicBezTo>
                    <a:cubicBezTo>
                      <a:pt x="59425" y="45224"/>
                      <a:pt x="58843" y="46721"/>
                      <a:pt x="58932" y="48316"/>
                    </a:cubicBezTo>
                    <a:lnTo>
                      <a:pt x="58923" y="48307"/>
                    </a:lnTo>
                    <a:cubicBezTo>
                      <a:pt x="57682" y="47003"/>
                      <a:pt x="55914" y="46165"/>
                      <a:pt x="54045" y="46165"/>
                    </a:cubicBezTo>
                    <a:cubicBezTo>
                      <a:pt x="54026" y="46165"/>
                      <a:pt x="54006" y="46165"/>
                      <a:pt x="53986" y="46165"/>
                    </a:cubicBezTo>
                    <a:cubicBezTo>
                      <a:pt x="53966" y="46165"/>
                      <a:pt x="53947" y="46165"/>
                      <a:pt x="53927" y="46165"/>
                    </a:cubicBezTo>
                    <a:cubicBezTo>
                      <a:pt x="52067" y="46165"/>
                      <a:pt x="50299" y="47003"/>
                      <a:pt x="49049" y="48307"/>
                    </a:cubicBezTo>
                    <a:cubicBezTo>
                      <a:pt x="49138" y="46712"/>
                      <a:pt x="48556" y="45206"/>
                      <a:pt x="47561" y="44032"/>
                    </a:cubicBezTo>
                    <a:cubicBezTo>
                      <a:pt x="47990" y="43953"/>
                      <a:pt x="48420" y="43914"/>
                      <a:pt x="48848" y="43914"/>
                    </a:cubicBezTo>
                    <a:cubicBezTo>
                      <a:pt x="50781" y="43914"/>
                      <a:pt x="52652" y="44711"/>
                      <a:pt x="53995" y="46156"/>
                    </a:cubicBezTo>
                    <a:cubicBezTo>
                      <a:pt x="55328" y="44713"/>
                      <a:pt x="57194" y="43911"/>
                      <a:pt x="59124" y="43911"/>
                    </a:cubicBezTo>
                    <a:close/>
                    <a:moveTo>
                      <a:pt x="25317" y="43968"/>
                    </a:moveTo>
                    <a:cubicBezTo>
                      <a:pt x="27250" y="43968"/>
                      <a:pt x="29122" y="44764"/>
                      <a:pt x="30465" y="46210"/>
                    </a:cubicBezTo>
                    <a:lnTo>
                      <a:pt x="30465" y="46210"/>
                    </a:lnTo>
                    <a:cubicBezTo>
                      <a:pt x="30462" y="46210"/>
                      <a:pt x="30459" y="46210"/>
                      <a:pt x="30456" y="46210"/>
                    </a:cubicBezTo>
                    <a:cubicBezTo>
                      <a:pt x="30446" y="46210"/>
                      <a:pt x="30436" y="46210"/>
                      <a:pt x="30426" y="46210"/>
                    </a:cubicBezTo>
                    <a:cubicBezTo>
                      <a:pt x="28546" y="46210"/>
                      <a:pt x="26775" y="47041"/>
                      <a:pt x="25519" y="48351"/>
                    </a:cubicBezTo>
                    <a:cubicBezTo>
                      <a:pt x="25608" y="46765"/>
                      <a:pt x="25026" y="45269"/>
                      <a:pt x="24031" y="44086"/>
                    </a:cubicBezTo>
                    <a:cubicBezTo>
                      <a:pt x="24460" y="44007"/>
                      <a:pt x="24890" y="43968"/>
                      <a:pt x="25317" y="43968"/>
                    </a:cubicBezTo>
                    <a:close/>
                    <a:moveTo>
                      <a:pt x="106094" y="43751"/>
                    </a:moveTo>
                    <a:cubicBezTo>
                      <a:pt x="106570" y="43751"/>
                      <a:pt x="107049" y="43799"/>
                      <a:pt x="107525" y="43898"/>
                    </a:cubicBezTo>
                    <a:cubicBezTo>
                      <a:pt x="106512" y="45161"/>
                      <a:pt x="105939" y="46747"/>
                      <a:pt x="106127" y="48423"/>
                    </a:cubicBezTo>
                    <a:lnTo>
                      <a:pt x="106118" y="48414"/>
                    </a:lnTo>
                    <a:cubicBezTo>
                      <a:pt x="104866" y="46958"/>
                      <a:pt x="102990" y="46012"/>
                      <a:pt x="100995" y="46012"/>
                    </a:cubicBezTo>
                    <a:cubicBezTo>
                      <a:pt x="100976" y="46012"/>
                      <a:pt x="100958" y="46013"/>
                      <a:pt x="100939" y="46013"/>
                    </a:cubicBezTo>
                    <a:cubicBezTo>
                      <a:pt x="100919" y="46012"/>
                      <a:pt x="100899" y="46012"/>
                      <a:pt x="100879" y="46012"/>
                    </a:cubicBezTo>
                    <a:cubicBezTo>
                      <a:pt x="99020" y="46012"/>
                      <a:pt x="97252" y="46842"/>
                      <a:pt x="96011" y="48154"/>
                    </a:cubicBezTo>
                    <a:cubicBezTo>
                      <a:pt x="96091" y="46559"/>
                      <a:pt x="95509" y="45054"/>
                      <a:pt x="94514" y="43880"/>
                    </a:cubicBezTo>
                    <a:cubicBezTo>
                      <a:pt x="94946" y="43798"/>
                      <a:pt x="95380" y="43758"/>
                      <a:pt x="95811" y="43758"/>
                    </a:cubicBezTo>
                    <a:cubicBezTo>
                      <a:pt x="97740" y="43758"/>
                      <a:pt x="99607" y="44561"/>
                      <a:pt x="100948" y="46004"/>
                    </a:cubicBezTo>
                    <a:cubicBezTo>
                      <a:pt x="102286" y="44551"/>
                      <a:pt x="104160" y="43751"/>
                      <a:pt x="106094" y="43751"/>
                    </a:cubicBezTo>
                    <a:close/>
                    <a:moveTo>
                      <a:pt x="70812" y="39306"/>
                    </a:moveTo>
                    <a:cubicBezTo>
                      <a:pt x="71289" y="39306"/>
                      <a:pt x="71770" y="39355"/>
                      <a:pt x="72248" y="39454"/>
                    </a:cubicBezTo>
                    <a:cubicBezTo>
                      <a:pt x="71271" y="40699"/>
                      <a:pt x="70742" y="42276"/>
                      <a:pt x="70939" y="43925"/>
                    </a:cubicBezTo>
                    <a:cubicBezTo>
                      <a:pt x="71449" y="43811"/>
                      <a:pt x="71962" y="43756"/>
                      <a:pt x="72472" y="43756"/>
                    </a:cubicBezTo>
                    <a:cubicBezTo>
                      <a:pt x="74409" y="43756"/>
                      <a:pt x="76285" y="44558"/>
                      <a:pt x="77633" y="46013"/>
                    </a:cubicBezTo>
                    <a:lnTo>
                      <a:pt x="77633" y="46013"/>
                    </a:lnTo>
                    <a:cubicBezTo>
                      <a:pt x="77630" y="46013"/>
                      <a:pt x="77627" y="46013"/>
                      <a:pt x="77624" y="46013"/>
                    </a:cubicBezTo>
                    <a:cubicBezTo>
                      <a:pt x="77606" y="46013"/>
                      <a:pt x="77588" y="46012"/>
                      <a:pt x="77570" y="46012"/>
                    </a:cubicBezTo>
                    <a:cubicBezTo>
                      <a:pt x="75529" y="46012"/>
                      <a:pt x="73598" y="47021"/>
                      <a:pt x="72346" y="48540"/>
                    </a:cubicBezTo>
                    <a:cubicBezTo>
                      <a:pt x="72703" y="44850"/>
                      <a:pt x="69416" y="41568"/>
                      <a:pt x="65713" y="41568"/>
                    </a:cubicBezTo>
                    <a:cubicBezTo>
                      <a:pt x="65693" y="41568"/>
                      <a:pt x="65673" y="41568"/>
                      <a:pt x="65653" y="41568"/>
                    </a:cubicBezTo>
                    <a:lnTo>
                      <a:pt x="65653" y="41559"/>
                    </a:lnTo>
                    <a:cubicBezTo>
                      <a:pt x="66997" y="40107"/>
                      <a:pt x="68873" y="39306"/>
                      <a:pt x="70812" y="39306"/>
                    </a:cubicBezTo>
                    <a:close/>
                    <a:moveTo>
                      <a:pt x="35618" y="43957"/>
                    </a:moveTo>
                    <a:cubicBezTo>
                      <a:pt x="36091" y="43957"/>
                      <a:pt x="36568" y="44006"/>
                      <a:pt x="37042" y="44104"/>
                    </a:cubicBezTo>
                    <a:cubicBezTo>
                      <a:pt x="36020" y="45350"/>
                      <a:pt x="35456" y="46945"/>
                      <a:pt x="35635" y="48620"/>
                    </a:cubicBezTo>
                    <a:cubicBezTo>
                      <a:pt x="34383" y="47164"/>
                      <a:pt x="32507" y="46210"/>
                      <a:pt x="30511" y="46210"/>
                    </a:cubicBezTo>
                    <a:cubicBezTo>
                      <a:pt x="30496" y="46210"/>
                      <a:pt x="30480" y="46210"/>
                      <a:pt x="30465" y="46210"/>
                    </a:cubicBezTo>
                    <a:lnTo>
                      <a:pt x="30465" y="46210"/>
                    </a:lnTo>
                    <a:cubicBezTo>
                      <a:pt x="31804" y="44762"/>
                      <a:pt x="33682" y="43957"/>
                      <a:pt x="35618" y="43957"/>
                    </a:cubicBezTo>
                    <a:close/>
                    <a:moveTo>
                      <a:pt x="112822" y="41864"/>
                    </a:moveTo>
                    <a:cubicBezTo>
                      <a:pt x="115997" y="41864"/>
                      <a:pt x="119174" y="43943"/>
                      <a:pt x="119218" y="48100"/>
                    </a:cubicBezTo>
                    <a:cubicBezTo>
                      <a:pt x="118743" y="47999"/>
                      <a:pt x="118265" y="47949"/>
                      <a:pt x="117790" y="47949"/>
                    </a:cubicBezTo>
                    <a:cubicBezTo>
                      <a:pt x="115926" y="47949"/>
                      <a:pt x="114120" y="48715"/>
                      <a:pt x="112821" y="50108"/>
                    </a:cubicBezTo>
                    <a:cubicBezTo>
                      <a:pt x="111548" y="48728"/>
                      <a:pt x="109756" y="47948"/>
                      <a:pt x="107874" y="47948"/>
                    </a:cubicBezTo>
                    <a:cubicBezTo>
                      <a:pt x="107391" y="47948"/>
                      <a:pt x="106907" y="48002"/>
                      <a:pt x="106432" y="48100"/>
                    </a:cubicBezTo>
                    <a:cubicBezTo>
                      <a:pt x="106472" y="43943"/>
                      <a:pt x="109646" y="41864"/>
                      <a:pt x="112822" y="41864"/>
                    </a:cubicBezTo>
                    <a:close/>
                    <a:moveTo>
                      <a:pt x="136132" y="41864"/>
                    </a:moveTo>
                    <a:cubicBezTo>
                      <a:pt x="139308" y="41864"/>
                      <a:pt x="142484" y="43943"/>
                      <a:pt x="142525" y="48100"/>
                    </a:cubicBezTo>
                    <a:cubicBezTo>
                      <a:pt x="142051" y="47999"/>
                      <a:pt x="141574" y="47949"/>
                      <a:pt x="141100" y="47949"/>
                    </a:cubicBezTo>
                    <a:cubicBezTo>
                      <a:pt x="139242" y="47949"/>
                      <a:pt x="137437" y="48715"/>
                      <a:pt x="136145" y="50108"/>
                    </a:cubicBezTo>
                    <a:cubicBezTo>
                      <a:pt x="134863" y="48728"/>
                      <a:pt x="133071" y="47948"/>
                      <a:pt x="131190" y="47948"/>
                    </a:cubicBezTo>
                    <a:cubicBezTo>
                      <a:pt x="130706" y="47948"/>
                      <a:pt x="130222" y="48002"/>
                      <a:pt x="129747" y="48100"/>
                    </a:cubicBezTo>
                    <a:cubicBezTo>
                      <a:pt x="129783" y="43943"/>
                      <a:pt x="132957" y="41864"/>
                      <a:pt x="136132" y="41864"/>
                    </a:cubicBezTo>
                    <a:close/>
                    <a:moveTo>
                      <a:pt x="89293" y="41912"/>
                    </a:moveTo>
                    <a:cubicBezTo>
                      <a:pt x="92468" y="41912"/>
                      <a:pt x="95642" y="43988"/>
                      <a:pt x="95679" y="48143"/>
                    </a:cubicBezTo>
                    <a:lnTo>
                      <a:pt x="95679" y="48143"/>
                    </a:lnTo>
                    <a:cubicBezTo>
                      <a:pt x="95207" y="48043"/>
                      <a:pt x="94732" y="47994"/>
                      <a:pt x="94260" y="47994"/>
                    </a:cubicBezTo>
                    <a:cubicBezTo>
                      <a:pt x="92399" y="47994"/>
                      <a:pt x="90599" y="48760"/>
                      <a:pt x="89299" y="50152"/>
                    </a:cubicBezTo>
                    <a:cubicBezTo>
                      <a:pt x="88018" y="48773"/>
                      <a:pt x="86226" y="47993"/>
                      <a:pt x="84344" y="47993"/>
                    </a:cubicBezTo>
                    <a:cubicBezTo>
                      <a:pt x="83860" y="47993"/>
                      <a:pt x="83376" y="48047"/>
                      <a:pt x="82902" y="48145"/>
                    </a:cubicBezTo>
                    <a:cubicBezTo>
                      <a:pt x="82937" y="43991"/>
                      <a:pt x="86116" y="41912"/>
                      <a:pt x="89293" y="41912"/>
                    </a:cubicBezTo>
                    <a:close/>
                    <a:moveTo>
                      <a:pt x="42335" y="42067"/>
                    </a:moveTo>
                    <a:cubicBezTo>
                      <a:pt x="45509" y="42067"/>
                      <a:pt x="48681" y="44143"/>
                      <a:pt x="48726" y="48298"/>
                    </a:cubicBezTo>
                    <a:lnTo>
                      <a:pt x="48726" y="48298"/>
                    </a:lnTo>
                    <a:cubicBezTo>
                      <a:pt x="48251" y="48196"/>
                      <a:pt x="47772" y="48146"/>
                      <a:pt x="47298" y="48146"/>
                    </a:cubicBezTo>
                    <a:cubicBezTo>
                      <a:pt x="45434" y="48146"/>
                      <a:pt x="43630" y="48912"/>
                      <a:pt x="42337" y="50305"/>
                    </a:cubicBezTo>
                    <a:cubicBezTo>
                      <a:pt x="41056" y="48925"/>
                      <a:pt x="39264" y="48145"/>
                      <a:pt x="37382" y="48145"/>
                    </a:cubicBezTo>
                    <a:cubicBezTo>
                      <a:pt x="36898" y="48145"/>
                      <a:pt x="36415" y="48199"/>
                      <a:pt x="35940" y="48307"/>
                    </a:cubicBezTo>
                    <a:cubicBezTo>
                      <a:pt x="35980" y="44148"/>
                      <a:pt x="39158" y="42067"/>
                      <a:pt x="42335" y="42067"/>
                    </a:cubicBezTo>
                    <a:close/>
                    <a:moveTo>
                      <a:pt x="65651" y="42067"/>
                    </a:moveTo>
                    <a:cubicBezTo>
                      <a:pt x="68826" y="42067"/>
                      <a:pt x="72001" y="44146"/>
                      <a:pt x="72041" y="48307"/>
                    </a:cubicBezTo>
                    <a:cubicBezTo>
                      <a:pt x="71563" y="48202"/>
                      <a:pt x="71080" y="48150"/>
                      <a:pt x="70601" y="48150"/>
                    </a:cubicBezTo>
                    <a:cubicBezTo>
                      <a:pt x="68748" y="48150"/>
                      <a:pt x="66948" y="48916"/>
                      <a:pt x="65653" y="50305"/>
                    </a:cubicBezTo>
                    <a:cubicBezTo>
                      <a:pt x="64371" y="48934"/>
                      <a:pt x="62579" y="48145"/>
                      <a:pt x="60697" y="48145"/>
                    </a:cubicBezTo>
                    <a:cubicBezTo>
                      <a:pt x="60214" y="48145"/>
                      <a:pt x="59730" y="48199"/>
                      <a:pt x="59255" y="48307"/>
                    </a:cubicBezTo>
                    <a:cubicBezTo>
                      <a:pt x="59295" y="44148"/>
                      <a:pt x="62473" y="42067"/>
                      <a:pt x="65651" y="42067"/>
                    </a:cubicBezTo>
                    <a:close/>
                    <a:moveTo>
                      <a:pt x="18806" y="42117"/>
                    </a:moveTo>
                    <a:cubicBezTo>
                      <a:pt x="21981" y="42117"/>
                      <a:pt x="25156" y="44198"/>
                      <a:pt x="25196" y="48360"/>
                    </a:cubicBezTo>
                    <a:cubicBezTo>
                      <a:pt x="24717" y="48255"/>
                      <a:pt x="24234" y="48204"/>
                      <a:pt x="23755" y="48204"/>
                    </a:cubicBezTo>
                    <a:cubicBezTo>
                      <a:pt x="21902" y="48204"/>
                      <a:pt x="20103" y="48970"/>
                      <a:pt x="18807" y="50359"/>
                    </a:cubicBezTo>
                    <a:cubicBezTo>
                      <a:pt x="17526" y="48988"/>
                      <a:pt x="15734" y="48199"/>
                      <a:pt x="13852" y="48199"/>
                    </a:cubicBezTo>
                    <a:cubicBezTo>
                      <a:pt x="13368" y="48199"/>
                      <a:pt x="12884" y="48253"/>
                      <a:pt x="12409" y="48360"/>
                    </a:cubicBezTo>
                    <a:cubicBezTo>
                      <a:pt x="12454" y="44198"/>
                      <a:pt x="15631" y="42117"/>
                      <a:pt x="18806" y="42117"/>
                    </a:cubicBezTo>
                    <a:close/>
                    <a:moveTo>
                      <a:pt x="117967" y="48323"/>
                    </a:moveTo>
                    <a:cubicBezTo>
                      <a:pt x="118392" y="48323"/>
                      <a:pt x="118820" y="48362"/>
                      <a:pt x="119245" y="48441"/>
                    </a:cubicBezTo>
                    <a:cubicBezTo>
                      <a:pt x="118253" y="49621"/>
                      <a:pt x="117671" y="51114"/>
                      <a:pt x="117757" y="52706"/>
                    </a:cubicBezTo>
                    <a:lnTo>
                      <a:pt x="117757" y="52706"/>
                    </a:lnTo>
                    <a:cubicBezTo>
                      <a:pt x="116507" y="51403"/>
                      <a:pt x="114740" y="50573"/>
                      <a:pt x="112880" y="50573"/>
                    </a:cubicBezTo>
                    <a:cubicBezTo>
                      <a:pt x="112860" y="50573"/>
                      <a:pt x="112840" y="50573"/>
                      <a:pt x="112821" y="50574"/>
                    </a:cubicBezTo>
                    <a:cubicBezTo>
                      <a:pt x="114158" y="49126"/>
                      <a:pt x="116031" y="48323"/>
                      <a:pt x="117967" y="48323"/>
                    </a:cubicBezTo>
                    <a:close/>
                    <a:moveTo>
                      <a:pt x="130990" y="48323"/>
                    </a:moveTo>
                    <a:cubicBezTo>
                      <a:pt x="132925" y="48323"/>
                      <a:pt x="134799" y="49126"/>
                      <a:pt x="136136" y="50574"/>
                    </a:cubicBezTo>
                    <a:cubicBezTo>
                      <a:pt x="136116" y="50573"/>
                      <a:pt x="136096" y="50573"/>
                      <a:pt x="136077" y="50573"/>
                    </a:cubicBezTo>
                    <a:cubicBezTo>
                      <a:pt x="134208" y="50573"/>
                      <a:pt x="132440" y="51412"/>
                      <a:pt x="131199" y="52715"/>
                    </a:cubicBezTo>
                    <a:cubicBezTo>
                      <a:pt x="131279" y="51120"/>
                      <a:pt x="130697" y="49624"/>
                      <a:pt x="129711" y="48441"/>
                    </a:cubicBezTo>
                    <a:cubicBezTo>
                      <a:pt x="130137" y="48362"/>
                      <a:pt x="130565" y="48323"/>
                      <a:pt x="130990" y="48323"/>
                    </a:cubicBezTo>
                    <a:close/>
                    <a:moveTo>
                      <a:pt x="94437" y="48359"/>
                    </a:moveTo>
                    <a:cubicBezTo>
                      <a:pt x="94862" y="48359"/>
                      <a:pt x="95289" y="48398"/>
                      <a:pt x="95715" y="48477"/>
                    </a:cubicBezTo>
                    <a:cubicBezTo>
                      <a:pt x="94722" y="49666"/>
                      <a:pt x="94140" y="51168"/>
                      <a:pt x="94227" y="52750"/>
                    </a:cubicBezTo>
                    <a:lnTo>
                      <a:pt x="94227" y="52750"/>
                    </a:lnTo>
                    <a:cubicBezTo>
                      <a:pt x="92986" y="51447"/>
                      <a:pt x="91219" y="50618"/>
                      <a:pt x="89350" y="50618"/>
                    </a:cubicBezTo>
                    <a:cubicBezTo>
                      <a:pt x="89330" y="50618"/>
                      <a:pt x="89310" y="50618"/>
                      <a:pt x="89290" y="50618"/>
                    </a:cubicBezTo>
                    <a:cubicBezTo>
                      <a:pt x="89270" y="50618"/>
                      <a:pt x="89250" y="50618"/>
                      <a:pt x="89231" y="50618"/>
                    </a:cubicBezTo>
                    <a:cubicBezTo>
                      <a:pt x="87362" y="50618"/>
                      <a:pt x="85603" y="51448"/>
                      <a:pt x="84353" y="52751"/>
                    </a:cubicBezTo>
                    <a:cubicBezTo>
                      <a:pt x="84443" y="51165"/>
                      <a:pt x="83860" y="49660"/>
                      <a:pt x="82866" y="48477"/>
                    </a:cubicBezTo>
                    <a:cubicBezTo>
                      <a:pt x="83291" y="48398"/>
                      <a:pt x="83719" y="48359"/>
                      <a:pt x="84144" y="48359"/>
                    </a:cubicBezTo>
                    <a:cubicBezTo>
                      <a:pt x="86080" y="48359"/>
                      <a:pt x="87955" y="49162"/>
                      <a:pt x="89299" y="50609"/>
                    </a:cubicBezTo>
                    <a:cubicBezTo>
                      <a:pt x="90637" y="49162"/>
                      <a:pt x="92504" y="48359"/>
                      <a:pt x="94437" y="48359"/>
                    </a:cubicBezTo>
                    <a:close/>
                    <a:moveTo>
                      <a:pt x="47485" y="48520"/>
                    </a:moveTo>
                    <a:cubicBezTo>
                      <a:pt x="47909" y="48520"/>
                      <a:pt x="48337" y="48559"/>
                      <a:pt x="48762" y="48638"/>
                    </a:cubicBezTo>
                    <a:cubicBezTo>
                      <a:pt x="47767" y="49821"/>
                      <a:pt x="47185" y="51326"/>
                      <a:pt x="47275" y="52912"/>
                    </a:cubicBezTo>
                    <a:cubicBezTo>
                      <a:pt x="46025" y="51609"/>
                      <a:pt x="44257" y="50779"/>
                      <a:pt x="42397" y="50779"/>
                    </a:cubicBezTo>
                    <a:cubicBezTo>
                      <a:pt x="42377" y="50779"/>
                      <a:pt x="42357" y="50779"/>
                      <a:pt x="42337" y="50780"/>
                    </a:cubicBezTo>
                    <a:cubicBezTo>
                      <a:pt x="43675" y="49325"/>
                      <a:pt x="45549" y="48520"/>
                      <a:pt x="47485" y="48520"/>
                    </a:cubicBezTo>
                    <a:close/>
                    <a:moveTo>
                      <a:pt x="60501" y="48529"/>
                    </a:moveTo>
                    <a:cubicBezTo>
                      <a:pt x="62439" y="48529"/>
                      <a:pt x="64308" y="49332"/>
                      <a:pt x="65653" y="50780"/>
                    </a:cubicBezTo>
                    <a:cubicBezTo>
                      <a:pt x="65633" y="50779"/>
                      <a:pt x="65613" y="50779"/>
                      <a:pt x="65593" y="50779"/>
                    </a:cubicBezTo>
                    <a:cubicBezTo>
                      <a:pt x="63725" y="50779"/>
                      <a:pt x="61957" y="51618"/>
                      <a:pt x="60715" y="52921"/>
                    </a:cubicBezTo>
                    <a:cubicBezTo>
                      <a:pt x="60796" y="51326"/>
                      <a:pt x="60214" y="49830"/>
                      <a:pt x="59219" y="48647"/>
                    </a:cubicBezTo>
                    <a:cubicBezTo>
                      <a:pt x="59646" y="48568"/>
                      <a:pt x="60075" y="48529"/>
                      <a:pt x="60501" y="48529"/>
                    </a:cubicBezTo>
                    <a:close/>
                    <a:moveTo>
                      <a:pt x="107662" y="48316"/>
                    </a:moveTo>
                    <a:cubicBezTo>
                      <a:pt x="109596" y="48316"/>
                      <a:pt x="111472" y="49118"/>
                      <a:pt x="112821" y="50574"/>
                    </a:cubicBezTo>
                    <a:cubicBezTo>
                      <a:pt x="112802" y="50573"/>
                      <a:pt x="112783" y="50573"/>
                      <a:pt x="112765" y="50573"/>
                    </a:cubicBezTo>
                    <a:cubicBezTo>
                      <a:pt x="110778" y="50573"/>
                      <a:pt x="108902" y="51519"/>
                      <a:pt x="107650" y="52966"/>
                    </a:cubicBezTo>
                    <a:lnTo>
                      <a:pt x="107650" y="52966"/>
                    </a:lnTo>
                    <a:cubicBezTo>
                      <a:pt x="107803" y="51290"/>
                      <a:pt x="107211" y="49713"/>
                      <a:pt x="106172" y="48477"/>
                    </a:cubicBezTo>
                    <a:cubicBezTo>
                      <a:pt x="106667" y="48369"/>
                      <a:pt x="107167" y="48316"/>
                      <a:pt x="107662" y="48316"/>
                    </a:cubicBezTo>
                    <a:close/>
                    <a:moveTo>
                      <a:pt x="13659" y="48573"/>
                    </a:moveTo>
                    <a:cubicBezTo>
                      <a:pt x="15592" y="48573"/>
                      <a:pt x="17464" y="49371"/>
                      <a:pt x="18807" y="50824"/>
                    </a:cubicBezTo>
                    <a:cubicBezTo>
                      <a:pt x="18787" y="50824"/>
                      <a:pt x="18768" y="50824"/>
                      <a:pt x="18748" y="50824"/>
                    </a:cubicBezTo>
                    <a:cubicBezTo>
                      <a:pt x="16879" y="50824"/>
                      <a:pt x="15111" y="51663"/>
                      <a:pt x="13870" y="52966"/>
                    </a:cubicBezTo>
                    <a:cubicBezTo>
                      <a:pt x="13951" y="51371"/>
                      <a:pt x="13368" y="49875"/>
                      <a:pt x="12374" y="48692"/>
                    </a:cubicBezTo>
                    <a:cubicBezTo>
                      <a:pt x="12802" y="48612"/>
                      <a:pt x="13232" y="48573"/>
                      <a:pt x="13659" y="48573"/>
                    </a:cubicBezTo>
                    <a:close/>
                    <a:moveTo>
                      <a:pt x="23953" y="48574"/>
                    </a:moveTo>
                    <a:cubicBezTo>
                      <a:pt x="24378" y="48574"/>
                      <a:pt x="24806" y="48613"/>
                      <a:pt x="25232" y="48692"/>
                    </a:cubicBezTo>
                    <a:cubicBezTo>
                      <a:pt x="24237" y="49875"/>
                      <a:pt x="23655" y="51371"/>
                      <a:pt x="23744" y="52966"/>
                    </a:cubicBezTo>
                    <a:cubicBezTo>
                      <a:pt x="22494" y="51663"/>
                      <a:pt x="20726" y="50824"/>
                      <a:pt x="18866" y="50824"/>
                    </a:cubicBezTo>
                    <a:cubicBezTo>
                      <a:pt x="18846" y="50824"/>
                      <a:pt x="18827" y="50824"/>
                      <a:pt x="18807" y="50824"/>
                    </a:cubicBezTo>
                    <a:cubicBezTo>
                      <a:pt x="20144" y="49377"/>
                      <a:pt x="22018" y="48574"/>
                      <a:pt x="23953" y="48574"/>
                    </a:cubicBezTo>
                    <a:close/>
                    <a:moveTo>
                      <a:pt x="37179" y="48522"/>
                    </a:moveTo>
                    <a:cubicBezTo>
                      <a:pt x="39113" y="48522"/>
                      <a:pt x="40989" y="49325"/>
                      <a:pt x="42337" y="50780"/>
                    </a:cubicBezTo>
                    <a:cubicBezTo>
                      <a:pt x="42319" y="50779"/>
                      <a:pt x="42300" y="50779"/>
                      <a:pt x="42282" y="50779"/>
                    </a:cubicBezTo>
                    <a:cubicBezTo>
                      <a:pt x="40295" y="50779"/>
                      <a:pt x="38419" y="51725"/>
                      <a:pt x="37167" y="53172"/>
                    </a:cubicBezTo>
                    <a:cubicBezTo>
                      <a:pt x="37320" y="51496"/>
                      <a:pt x="36728" y="49910"/>
                      <a:pt x="35689" y="48683"/>
                    </a:cubicBezTo>
                    <a:cubicBezTo>
                      <a:pt x="36184" y="48575"/>
                      <a:pt x="36683" y="48522"/>
                      <a:pt x="37179" y="48522"/>
                    </a:cubicBezTo>
                    <a:close/>
                    <a:moveTo>
                      <a:pt x="124475" y="46470"/>
                    </a:moveTo>
                    <a:cubicBezTo>
                      <a:pt x="127650" y="46470"/>
                      <a:pt x="130827" y="48548"/>
                      <a:pt x="130867" y="52706"/>
                    </a:cubicBezTo>
                    <a:cubicBezTo>
                      <a:pt x="130388" y="52601"/>
                      <a:pt x="129906" y="52550"/>
                      <a:pt x="129426" y="52550"/>
                    </a:cubicBezTo>
                    <a:cubicBezTo>
                      <a:pt x="127574" y="52550"/>
                      <a:pt x="125776" y="53316"/>
                      <a:pt x="124487" y="54704"/>
                    </a:cubicBezTo>
                    <a:cubicBezTo>
                      <a:pt x="123206" y="53333"/>
                      <a:pt x="121414" y="52545"/>
                      <a:pt x="119532" y="52545"/>
                    </a:cubicBezTo>
                    <a:cubicBezTo>
                      <a:pt x="119048" y="52545"/>
                      <a:pt x="118564" y="52599"/>
                      <a:pt x="118089" y="52706"/>
                    </a:cubicBezTo>
                    <a:cubicBezTo>
                      <a:pt x="118125" y="48548"/>
                      <a:pt x="121299" y="46470"/>
                      <a:pt x="124475" y="46470"/>
                    </a:cubicBezTo>
                    <a:close/>
                    <a:moveTo>
                      <a:pt x="77635" y="46519"/>
                    </a:moveTo>
                    <a:cubicBezTo>
                      <a:pt x="80808" y="46519"/>
                      <a:pt x="83981" y="48596"/>
                      <a:pt x="84022" y="52751"/>
                    </a:cubicBezTo>
                    <a:lnTo>
                      <a:pt x="84031" y="52760"/>
                    </a:lnTo>
                    <a:cubicBezTo>
                      <a:pt x="83550" y="52655"/>
                      <a:pt x="83066" y="52604"/>
                      <a:pt x="82586" y="52604"/>
                    </a:cubicBezTo>
                    <a:cubicBezTo>
                      <a:pt x="80731" y="52604"/>
                      <a:pt x="78937" y="53370"/>
                      <a:pt x="77642" y="54758"/>
                    </a:cubicBezTo>
                    <a:cubicBezTo>
                      <a:pt x="76360" y="53378"/>
                      <a:pt x="74568" y="52599"/>
                      <a:pt x="72696" y="52599"/>
                    </a:cubicBezTo>
                    <a:cubicBezTo>
                      <a:pt x="72203" y="52599"/>
                      <a:pt x="71719" y="52652"/>
                      <a:pt x="71244" y="52760"/>
                    </a:cubicBezTo>
                    <a:cubicBezTo>
                      <a:pt x="71280" y="48600"/>
                      <a:pt x="74457" y="46519"/>
                      <a:pt x="77635" y="46519"/>
                    </a:cubicBezTo>
                    <a:close/>
                    <a:moveTo>
                      <a:pt x="100946" y="46509"/>
                    </a:moveTo>
                    <a:cubicBezTo>
                      <a:pt x="104122" y="46509"/>
                      <a:pt x="107296" y="48585"/>
                      <a:pt x="107337" y="52742"/>
                    </a:cubicBezTo>
                    <a:cubicBezTo>
                      <a:pt x="106865" y="52641"/>
                      <a:pt x="106389" y="52591"/>
                      <a:pt x="105917" y="52591"/>
                    </a:cubicBezTo>
                    <a:cubicBezTo>
                      <a:pt x="104050" y="52591"/>
                      <a:pt x="102242" y="53364"/>
                      <a:pt x="100948" y="54758"/>
                    </a:cubicBezTo>
                    <a:lnTo>
                      <a:pt x="100948" y="54749"/>
                    </a:lnTo>
                    <a:cubicBezTo>
                      <a:pt x="99667" y="53369"/>
                      <a:pt x="97875" y="52590"/>
                      <a:pt x="95993" y="52590"/>
                    </a:cubicBezTo>
                    <a:cubicBezTo>
                      <a:pt x="95509" y="52590"/>
                      <a:pt x="95025" y="52643"/>
                      <a:pt x="94550" y="52742"/>
                    </a:cubicBezTo>
                    <a:cubicBezTo>
                      <a:pt x="94591" y="48588"/>
                      <a:pt x="97769" y="46509"/>
                      <a:pt x="100946" y="46509"/>
                    </a:cubicBezTo>
                    <a:close/>
                    <a:moveTo>
                      <a:pt x="53993" y="46670"/>
                    </a:moveTo>
                    <a:cubicBezTo>
                      <a:pt x="57169" y="46670"/>
                      <a:pt x="60344" y="48747"/>
                      <a:pt x="60384" y="52903"/>
                    </a:cubicBezTo>
                    <a:cubicBezTo>
                      <a:pt x="59911" y="52801"/>
                      <a:pt x="59433" y="52752"/>
                      <a:pt x="58960" y="52752"/>
                    </a:cubicBezTo>
                    <a:cubicBezTo>
                      <a:pt x="57101" y="52752"/>
                      <a:pt x="55295" y="53518"/>
                      <a:pt x="53995" y="54910"/>
                    </a:cubicBezTo>
                    <a:cubicBezTo>
                      <a:pt x="52714" y="53531"/>
                      <a:pt x="50922" y="52751"/>
                      <a:pt x="49040" y="52751"/>
                    </a:cubicBezTo>
                    <a:cubicBezTo>
                      <a:pt x="48556" y="52751"/>
                      <a:pt x="48072" y="52805"/>
                      <a:pt x="47597" y="52903"/>
                    </a:cubicBezTo>
                    <a:cubicBezTo>
                      <a:pt x="47638" y="48749"/>
                      <a:pt x="50816" y="46670"/>
                      <a:pt x="53993" y="46670"/>
                    </a:cubicBezTo>
                    <a:close/>
                    <a:moveTo>
                      <a:pt x="7145" y="46712"/>
                    </a:moveTo>
                    <a:cubicBezTo>
                      <a:pt x="10322" y="46712"/>
                      <a:pt x="13498" y="48790"/>
                      <a:pt x="13538" y="52948"/>
                    </a:cubicBezTo>
                    <a:cubicBezTo>
                      <a:pt x="13065" y="52846"/>
                      <a:pt x="12588" y="52796"/>
                      <a:pt x="12114" y="52796"/>
                    </a:cubicBezTo>
                    <a:cubicBezTo>
                      <a:pt x="10255" y="52796"/>
                      <a:pt x="8451" y="53563"/>
                      <a:pt x="7159" y="54955"/>
                    </a:cubicBezTo>
                    <a:cubicBezTo>
                      <a:pt x="5884" y="53583"/>
                      <a:pt x="4097" y="52805"/>
                      <a:pt x="2226" y="52805"/>
                    </a:cubicBezTo>
                    <a:cubicBezTo>
                      <a:pt x="2216" y="52805"/>
                      <a:pt x="2205" y="52805"/>
                      <a:pt x="2194" y="52805"/>
                    </a:cubicBezTo>
                    <a:lnTo>
                      <a:pt x="2194" y="52796"/>
                    </a:lnTo>
                    <a:cubicBezTo>
                      <a:pt x="1711" y="52796"/>
                      <a:pt x="1227" y="52850"/>
                      <a:pt x="752" y="52948"/>
                    </a:cubicBezTo>
                    <a:cubicBezTo>
                      <a:pt x="792" y="48790"/>
                      <a:pt x="3969" y="46712"/>
                      <a:pt x="7145" y="46712"/>
                    </a:cubicBezTo>
                    <a:close/>
                    <a:moveTo>
                      <a:pt x="30465" y="46717"/>
                    </a:moveTo>
                    <a:cubicBezTo>
                      <a:pt x="33637" y="46717"/>
                      <a:pt x="36811" y="48795"/>
                      <a:pt x="36854" y="52953"/>
                    </a:cubicBezTo>
                    <a:lnTo>
                      <a:pt x="36854" y="52953"/>
                    </a:lnTo>
                    <a:cubicBezTo>
                      <a:pt x="36379" y="52851"/>
                      <a:pt x="35901" y="52801"/>
                      <a:pt x="35426" y="52801"/>
                    </a:cubicBezTo>
                    <a:cubicBezTo>
                      <a:pt x="33569" y="52801"/>
                      <a:pt x="31771" y="53567"/>
                      <a:pt x="30483" y="54955"/>
                    </a:cubicBezTo>
                    <a:cubicBezTo>
                      <a:pt x="29201" y="53584"/>
                      <a:pt x="27409" y="52796"/>
                      <a:pt x="25528" y="52796"/>
                    </a:cubicBezTo>
                    <a:cubicBezTo>
                      <a:pt x="25044" y="52796"/>
                      <a:pt x="24560" y="52850"/>
                      <a:pt x="24085" y="52957"/>
                    </a:cubicBezTo>
                    <a:cubicBezTo>
                      <a:pt x="24116" y="48798"/>
                      <a:pt x="27290" y="46717"/>
                      <a:pt x="30465" y="46717"/>
                    </a:cubicBezTo>
                    <a:close/>
                    <a:moveTo>
                      <a:pt x="107865" y="57160"/>
                    </a:moveTo>
                    <a:cubicBezTo>
                      <a:pt x="107867" y="57160"/>
                      <a:pt x="107868" y="57160"/>
                      <a:pt x="107870" y="57160"/>
                    </a:cubicBezTo>
                    <a:lnTo>
                      <a:pt x="107870" y="57160"/>
                    </a:lnTo>
                    <a:cubicBezTo>
                      <a:pt x="107871" y="57160"/>
                      <a:pt x="107873" y="57160"/>
                      <a:pt x="107874" y="57160"/>
                    </a:cubicBezTo>
                    <a:close/>
                    <a:moveTo>
                      <a:pt x="129607" y="52925"/>
                    </a:moveTo>
                    <a:cubicBezTo>
                      <a:pt x="130037" y="52925"/>
                      <a:pt x="130471" y="52965"/>
                      <a:pt x="130903" y="53047"/>
                    </a:cubicBezTo>
                    <a:cubicBezTo>
                      <a:pt x="129908" y="54229"/>
                      <a:pt x="129326" y="55726"/>
                      <a:pt x="129415" y="57321"/>
                    </a:cubicBezTo>
                    <a:cubicBezTo>
                      <a:pt x="128165" y="56009"/>
                      <a:pt x="126406" y="55179"/>
                      <a:pt x="124538" y="55179"/>
                    </a:cubicBezTo>
                    <a:cubicBezTo>
                      <a:pt x="124518" y="55179"/>
                      <a:pt x="124498" y="55179"/>
                      <a:pt x="124478" y="55179"/>
                    </a:cubicBezTo>
                    <a:cubicBezTo>
                      <a:pt x="124458" y="55179"/>
                      <a:pt x="124438" y="55179"/>
                      <a:pt x="124418" y="55179"/>
                    </a:cubicBezTo>
                    <a:cubicBezTo>
                      <a:pt x="122550" y="55179"/>
                      <a:pt x="120782" y="56009"/>
                      <a:pt x="119541" y="57321"/>
                    </a:cubicBezTo>
                    <a:cubicBezTo>
                      <a:pt x="119622" y="55726"/>
                      <a:pt x="119039" y="54220"/>
                      <a:pt x="118045" y="53047"/>
                    </a:cubicBezTo>
                    <a:cubicBezTo>
                      <a:pt x="118478" y="52965"/>
                      <a:pt x="118913" y="52925"/>
                      <a:pt x="119344" y="52925"/>
                    </a:cubicBezTo>
                    <a:cubicBezTo>
                      <a:pt x="121276" y="52925"/>
                      <a:pt x="123138" y="53727"/>
                      <a:pt x="124478" y="55170"/>
                    </a:cubicBezTo>
                    <a:cubicBezTo>
                      <a:pt x="125811" y="53727"/>
                      <a:pt x="127678" y="52925"/>
                      <a:pt x="129607" y="52925"/>
                    </a:cubicBezTo>
                    <a:close/>
                    <a:moveTo>
                      <a:pt x="82780" y="52965"/>
                    </a:moveTo>
                    <a:cubicBezTo>
                      <a:pt x="83204" y="52965"/>
                      <a:pt x="83632" y="53003"/>
                      <a:pt x="84057" y="53082"/>
                    </a:cubicBezTo>
                    <a:cubicBezTo>
                      <a:pt x="83538" y="53701"/>
                      <a:pt x="83135" y="54409"/>
                      <a:pt x="82875" y="55170"/>
                    </a:cubicBezTo>
                    <a:cubicBezTo>
                      <a:pt x="82634" y="55866"/>
                      <a:pt x="82526" y="56607"/>
                      <a:pt x="82569" y="57347"/>
                    </a:cubicBezTo>
                    <a:lnTo>
                      <a:pt x="82569" y="57347"/>
                    </a:lnTo>
                    <a:cubicBezTo>
                      <a:pt x="81328" y="56053"/>
                      <a:pt x="79569" y="55215"/>
                      <a:pt x="77701" y="55215"/>
                    </a:cubicBezTo>
                    <a:cubicBezTo>
                      <a:pt x="77681" y="55215"/>
                      <a:pt x="77661" y="55215"/>
                      <a:pt x="77642" y="55215"/>
                    </a:cubicBezTo>
                    <a:cubicBezTo>
                      <a:pt x="78979" y="53768"/>
                      <a:pt x="80847" y="52965"/>
                      <a:pt x="82780" y="52965"/>
                    </a:cubicBezTo>
                    <a:close/>
                    <a:moveTo>
                      <a:pt x="95802" y="52974"/>
                    </a:moveTo>
                    <a:cubicBezTo>
                      <a:pt x="97735" y="52974"/>
                      <a:pt x="99602" y="53775"/>
                      <a:pt x="100939" y="55215"/>
                    </a:cubicBezTo>
                    <a:cubicBezTo>
                      <a:pt x="100919" y="55215"/>
                      <a:pt x="100900" y="55215"/>
                      <a:pt x="100880" y="55215"/>
                    </a:cubicBezTo>
                    <a:cubicBezTo>
                      <a:pt x="99020" y="55215"/>
                      <a:pt x="97252" y="56053"/>
                      <a:pt x="96011" y="57357"/>
                    </a:cubicBezTo>
                    <a:cubicBezTo>
                      <a:pt x="96047" y="56622"/>
                      <a:pt x="95948" y="55878"/>
                      <a:pt x="95706" y="55179"/>
                    </a:cubicBezTo>
                    <a:lnTo>
                      <a:pt x="95706" y="55170"/>
                    </a:lnTo>
                    <a:cubicBezTo>
                      <a:pt x="95446" y="54409"/>
                      <a:pt x="95043" y="53701"/>
                      <a:pt x="94523" y="53091"/>
                    </a:cubicBezTo>
                    <a:cubicBezTo>
                      <a:pt x="94949" y="53012"/>
                      <a:pt x="95377" y="52974"/>
                      <a:pt x="95802" y="52974"/>
                    </a:cubicBezTo>
                    <a:close/>
                    <a:moveTo>
                      <a:pt x="60697" y="57357"/>
                    </a:moveTo>
                    <a:cubicBezTo>
                      <a:pt x="60700" y="57357"/>
                      <a:pt x="60703" y="57357"/>
                      <a:pt x="60706" y="57357"/>
                    </a:cubicBezTo>
                    <a:lnTo>
                      <a:pt x="60706" y="57357"/>
                    </a:lnTo>
                    <a:cubicBezTo>
                      <a:pt x="60709" y="57357"/>
                      <a:pt x="60712" y="57357"/>
                      <a:pt x="60715" y="57357"/>
                    </a:cubicBezTo>
                    <a:close/>
                    <a:moveTo>
                      <a:pt x="48839" y="53117"/>
                    </a:moveTo>
                    <a:cubicBezTo>
                      <a:pt x="50775" y="53117"/>
                      <a:pt x="52650" y="53921"/>
                      <a:pt x="53995" y="55376"/>
                    </a:cubicBezTo>
                    <a:lnTo>
                      <a:pt x="53995" y="55376"/>
                    </a:lnTo>
                    <a:cubicBezTo>
                      <a:pt x="53992" y="55376"/>
                      <a:pt x="53989" y="55376"/>
                      <a:pt x="53986" y="55376"/>
                    </a:cubicBezTo>
                    <a:cubicBezTo>
                      <a:pt x="53966" y="55376"/>
                      <a:pt x="53946" y="55376"/>
                      <a:pt x="53927" y="55376"/>
                    </a:cubicBezTo>
                    <a:cubicBezTo>
                      <a:pt x="52067" y="55376"/>
                      <a:pt x="50299" y="56206"/>
                      <a:pt x="49049" y="57509"/>
                    </a:cubicBezTo>
                    <a:cubicBezTo>
                      <a:pt x="49138" y="55923"/>
                      <a:pt x="48556" y="54418"/>
                      <a:pt x="47561" y="53235"/>
                    </a:cubicBezTo>
                    <a:cubicBezTo>
                      <a:pt x="47987" y="53156"/>
                      <a:pt x="48414" y="53117"/>
                      <a:pt x="48839" y="53117"/>
                    </a:cubicBezTo>
                    <a:close/>
                    <a:moveTo>
                      <a:pt x="59142" y="53117"/>
                    </a:moveTo>
                    <a:cubicBezTo>
                      <a:pt x="59567" y="53117"/>
                      <a:pt x="59994" y="53156"/>
                      <a:pt x="60420" y="53235"/>
                    </a:cubicBezTo>
                    <a:cubicBezTo>
                      <a:pt x="59425" y="54427"/>
                      <a:pt x="58843" y="55932"/>
                      <a:pt x="58932" y="57518"/>
                    </a:cubicBezTo>
                    <a:lnTo>
                      <a:pt x="58923" y="57509"/>
                    </a:lnTo>
                    <a:cubicBezTo>
                      <a:pt x="57682" y="56206"/>
                      <a:pt x="55914" y="55376"/>
                      <a:pt x="54046" y="55376"/>
                    </a:cubicBezTo>
                    <a:cubicBezTo>
                      <a:pt x="54029" y="55376"/>
                      <a:pt x="54012" y="55376"/>
                      <a:pt x="53995" y="55376"/>
                    </a:cubicBezTo>
                    <a:lnTo>
                      <a:pt x="53995" y="55376"/>
                    </a:lnTo>
                    <a:cubicBezTo>
                      <a:pt x="55333" y="53921"/>
                      <a:pt x="57206" y="53117"/>
                      <a:pt x="59142" y="53117"/>
                    </a:cubicBezTo>
                    <a:close/>
                    <a:moveTo>
                      <a:pt x="25317" y="53179"/>
                    </a:moveTo>
                    <a:cubicBezTo>
                      <a:pt x="27247" y="53179"/>
                      <a:pt x="29113" y="53976"/>
                      <a:pt x="30456" y="55421"/>
                    </a:cubicBezTo>
                    <a:cubicBezTo>
                      <a:pt x="30436" y="55421"/>
                      <a:pt x="30416" y="55421"/>
                      <a:pt x="30397" y="55421"/>
                    </a:cubicBezTo>
                    <a:cubicBezTo>
                      <a:pt x="28528" y="55421"/>
                      <a:pt x="26769" y="56259"/>
                      <a:pt x="25528" y="57554"/>
                    </a:cubicBezTo>
                    <a:cubicBezTo>
                      <a:pt x="25563" y="56819"/>
                      <a:pt x="25456" y="56075"/>
                      <a:pt x="25223" y="55376"/>
                    </a:cubicBezTo>
                    <a:lnTo>
                      <a:pt x="25223" y="55385"/>
                    </a:lnTo>
                    <a:cubicBezTo>
                      <a:pt x="24963" y="54624"/>
                      <a:pt x="24560" y="53916"/>
                      <a:pt x="24031" y="53298"/>
                    </a:cubicBezTo>
                    <a:cubicBezTo>
                      <a:pt x="24460" y="53218"/>
                      <a:pt x="24890" y="53179"/>
                      <a:pt x="25317" y="53179"/>
                    </a:cubicBezTo>
                    <a:close/>
                    <a:moveTo>
                      <a:pt x="12293" y="53188"/>
                    </a:moveTo>
                    <a:cubicBezTo>
                      <a:pt x="12719" y="53188"/>
                      <a:pt x="13147" y="53227"/>
                      <a:pt x="13574" y="53307"/>
                    </a:cubicBezTo>
                    <a:cubicBezTo>
                      <a:pt x="13055" y="53925"/>
                      <a:pt x="12651" y="54624"/>
                      <a:pt x="12391" y="55385"/>
                    </a:cubicBezTo>
                    <a:cubicBezTo>
                      <a:pt x="12150" y="56084"/>
                      <a:pt x="12051" y="56819"/>
                      <a:pt x="12087" y="57554"/>
                    </a:cubicBezTo>
                    <a:lnTo>
                      <a:pt x="12087" y="57572"/>
                    </a:lnTo>
                    <a:cubicBezTo>
                      <a:pt x="10845" y="56268"/>
                      <a:pt x="9086" y="55430"/>
                      <a:pt x="7218" y="55430"/>
                    </a:cubicBezTo>
                    <a:cubicBezTo>
                      <a:pt x="7198" y="55430"/>
                      <a:pt x="7178" y="55430"/>
                      <a:pt x="7159" y="55430"/>
                    </a:cubicBezTo>
                    <a:cubicBezTo>
                      <a:pt x="8501" y="53985"/>
                      <a:pt x="10367" y="53188"/>
                      <a:pt x="12293" y="53188"/>
                    </a:cubicBezTo>
                    <a:close/>
                    <a:moveTo>
                      <a:pt x="106098" y="52962"/>
                    </a:moveTo>
                    <a:cubicBezTo>
                      <a:pt x="106573" y="52962"/>
                      <a:pt x="107051" y="53010"/>
                      <a:pt x="107525" y="53109"/>
                    </a:cubicBezTo>
                    <a:cubicBezTo>
                      <a:pt x="106514" y="54361"/>
                      <a:pt x="105950" y="55943"/>
                      <a:pt x="106117" y="57615"/>
                    </a:cubicBezTo>
                    <a:lnTo>
                      <a:pt x="106117" y="57615"/>
                    </a:lnTo>
                    <a:cubicBezTo>
                      <a:pt x="104869" y="56153"/>
                      <a:pt x="102981" y="55206"/>
                      <a:pt x="100985" y="55206"/>
                    </a:cubicBezTo>
                    <a:cubicBezTo>
                      <a:pt x="100976" y="55206"/>
                      <a:pt x="100966" y="55206"/>
                      <a:pt x="100957" y="55206"/>
                    </a:cubicBezTo>
                    <a:cubicBezTo>
                      <a:pt x="102302" y="53761"/>
                      <a:pt x="104171" y="52962"/>
                      <a:pt x="106098" y="52962"/>
                    </a:cubicBezTo>
                    <a:close/>
                    <a:moveTo>
                      <a:pt x="70812" y="48526"/>
                    </a:moveTo>
                    <a:cubicBezTo>
                      <a:pt x="71289" y="48526"/>
                      <a:pt x="71770" y="48575"/>
                      <a:pt x="72248" y="48674"/>
                    </a:cubicBezTo>
                    <a:cubicBezTo>
                      <a:pt x="71271" y="49928"/>
                      <a:pt x="70742" y="51496"/>
                      <a:pt x="70939" y="53145"/>
                    </a:cubicBezTo>
                    <a:cubicBezTo>
                      <a:pt x="71447" y="53031"/>
                      <a:pt x="71960" y="52976"/>
                      <a:pt x="72468" y="52976"/>
                    </a:cubicBezTo>
                    <a:cubicBezTo>
                      <a:pt x="74401" y="52976"/>
                      <a:pt x="76276" y="53777"/>
                      <a:pt x="77624" y="55224"/>
                    </a:cubicBezTo>
                    <a:cubicBezTo>
                      <a:pt x="77606" y="55224"/>
                      <a:pt x="77587" y="55224"/>
                      <a:pt x="77569" y="55224"/>
                    </a:cubicBezTo>
                    <a:cubicBezTo>
                      <a:pt x="75520" y="55224"/>
                      <a:pt x="73598" y="56223"/>
                      <a:pt x="72355" y="57751"/>
                    </a:cubicBezTo>
                    <a:cubicBezTo>
                      <a:pt x="72694" y="54052"/>
                      <a:pt x="69407" y="50779"/>
                      <a:pt x="65713" y="50779"/>
                    </a:cubicBezTo>
                    <a:cubicBezTo>
                      <a:pt x="65693" y="50779"/>
                      <a:pt x="65673" y="50779"/>
                      <a:pt x="65653" y="50780"/>
                    </a:cubicBezTo>
                    <a:cubicBezTo>
                      <a:pt x="66997" y="49327"/>
                      <a:pt x="68873" y="48526"/>
                      <a:pt x="70812" y="48526"/>
                    </a:cubicBezTo>
                    <a:close/>
                    <a:moveTo>
                      <a:pt x="35611" y="53168"/>
                    </a:moveTo>
                    <a:cubicBezTo>
                      <a:pt x="36086" y="53168"/>
                      <a:pt x="36566" y="53216"/>
                      <a:pt x="37042" y="53315"/>
                    </a:cubicBezTo>
                    <a:cubicBezTo>
                      <a:pt x="36031" y="54567"/>
                      <a:pt x="35458" y="56149"/>
                      <a:pt x="35634" y="57812"/>
                    </a:cubicBezTo>
                    <a:lnTo>
                      <a:pt x="35634" y="57812"/>
                    </a:lnTo>
                    <a:cubicBezTo>
                      <a:pt x="34382" y="56357"/>
                      <a:pt x="32515" y="55412"/>
                      <a:pt x="30530" y="55412"/>
                    </a:cubicBezTo>
                    <a:cubicBezTo>
                      <a:pt x="30511" y="55412"/>
                      <a:pt x="30492" y="55412"/>
                      <a:pt x="30474" y="55412"/>
                    </a:cubicBezTo>
                    <a:cubicBezTo>
                      <a:pt x="31811" y="53967"/>
                      <a:pt x="33679" y="53168"/>
                      <a:pt x="35611" y="53168"/>
                    </a:cubicBezTo>
                    <a:close/>
                    <a:moveTo>
                      <a:pt x="112818" y="51075"/>
                    </a:moveTo>
                    <a:cubicBezTo>
                      <a:pt x="115995" y="51075"/>
                      <a:pt x="119174" y="53154"/>
                      <a:pt x="119218" y="57312"/>
                    </a:cubicBezTo>
                    <a:cubicBezTo>
                      <a:pt x="118743" y="57210"/>
                      <a:pt x="118265" y="57160"/>
                      <a:pt x="117790" y="57160"/>
                    </a:cubicBezTo>
                    <a:cubicBezTo>
                      <a:pt x="115926" y="57160"/>
                      <a:pt x="114120" y="57927"/>
                      <a:pt x="112821" y="59319"/>
                    </a:cubicBezTo>
                    <a:cubicBezTo>
                      <a:pt x="111549" y="57940"/>
                      <a:pt x="109750" y="57161"/>
                      <a:pt x="107870" y="57160"/>
                    </a:cubicBezTo>
                    <a:lnTo>
                      <a:pt x="107870" y="57160"/>
                    </a:lnTo>
                    <a:cubicBezTo>
                      <a:pt x="107388" y="57160"/>
                      <a:pt x="106905" y="57214"/>
                      <a:pt x="106432" y="57312"/>
                    </a:cubicBezTo>
                    <a:cubicBezTo>
                      <a:pt x="106468" y="53154"/>
                      <a:pt x="109642" y="51075"/>
                      <a:pt x="112818" y="51075"/>
                    </a:cubicBezTo>
                    <a:close/>
                    <a:moveTo>
                      <a:pt x="136134" y="51090"/>
                    </a:moveTo>
                    <a:cubicBezTo>
                      <a:pt x="139310" y="51090"/>
                      <a:pt x="142484" y="53169"/>
                      <a:pt x="142525" y="57330"/>
                    </a:cubicBezTo>
                    <a:cubicBezTo>
                      <a:pt x="142043" y="57224"/>
                      <a:pt x="141557" y="57173"/>
                      <a:pt x="141075" y="57173"/>
                    </a:cubicBezTo>
                    <a:cubicBezTo>
                      <a:pt x="139225" y="57173"/>
                      <a:pt x="137430" y="57933"/>
                      <a:pt x="136136" y="59319"/>
                    </a:cubicBezTo>
                    <a:lnTo>
                      <a:pt x="136136" y="59328"/>
                    </a:lnTo>
                    <a:cubicBezTo>
                      <a:pt x="134854" y="57957"/>
                      <a:pt x="133062" y="57168"/>
                      <a:pt x="131181" y="57168"/>
                    </a:cubicBezTo>
                    <a:cubicBezTo>
                      <a:pt x="130697" y="57168"/>
                      <a:pt x="130213" y="57222"/>
                      <a:pt x="129738" y="57330"/>
                    </a:cubicBezTo>
                    <a:cubicBezTo>
                      <a:pt x="129778" y="53171"/>
                      <a:pt x="132957" y="51090"/>
                      <a:pt x="136134" y="51090"/>
                    </a:cubicBezTo>
                    <a:close/>
                    <a:moveTo>
                      <a:pt x="89294" y="51126"/>
                    </a:moveTo>
                    <a:cubicBezTo>
                      <a:pt x="91873" y="51126"/>
                      <a:pt x="94452" y="52497"/>
                      <a:pt x="95348" y="55242"/>
                    </a:cubicBezTo>
                    <a:cubicBezTo>
                      <a:pt x="95572" y="55923"/>
                      <a:pt x="95679" y="56631"/>
                      <a:pt x="95688" y="57348"/>
                    </a:cubicBezTo>
                    <a:cubicBezTo>
                      <a:pt x="95215" y="57246"/>
                      <a:pt x="94738" y="57196"/>
                      <a:pt x="94264" y="57196"/>
                    </a:cubicBezTo>
                    <a:cubicBezTo>
                      <a:pt x="92405" y="57196"/>
                      <a:pt x="90599" y="57962"/>
                      <a:pt x="89299" y="59355"/>
                    </a:cubicBezTo>
                    <a:cubicBezTo>
                      <a:pt x="88027" y="57975"/>
                      <a:pt x="86226" y="57195"/>
                      <a:pt x="84353" y="57195"/>
                    </a:cubicBezTo>
                    <a:cubicBezTo>
                      <a:pt x="83860" y="57195"/>
                      <a:pt x="83376" y="57249"/>
                      <a:pt x="82910" y="57348"/>
                    </a:cubicBezTo>
                    <a:cubicBezTo>
                      <a:pt x="82902" y="56631"/>
                      <a:pt x="83009" y="55923"/>
                      <a:pt x="83224" y="55242"/>
                    </a:cubicBezTo>
                    <a:lnTo>
                      <a:pt x="83233" y="55242"/>
                    </a:lnTo>
                    <a:cubicBezTo>
                      <a:pt x="84129" y="52499"/>
                      <a:pt x="86712" y="51126"/>
                      <a:pt x="89294" y="51126"/>
                    </a:cubicBezTo>
                    <a:close/>
                    <a:moveTo>
                      <a:pt x="42335" y="51276"/>
                    </a:moveTo>
                    <a:cubicBezTo>
                      <a:pt x="45511" y="51276"/>
                      <a:pt x="48686" y="53352"/>
                      <a:pt x="48726" y="57509"/>
                    </a:cubicBezTo>
                    <a:cubicBezTo>
                      <a:pt x="48253" y="57407"/>
                      <a:pt x="47776" y="57357"/>
                      <a:pt x="47302" y="57357"/>
                    </a:cubicBezTo>
                    <a:cubicBezTo>
                      <a:pt x="45443" y="57357"/>
                      <a:pt x="43639" y="58124"/>
                      <a:pt x="42346" y="59516"/>
                    </a:cubicBezTo>
                    <a:cubicBezTo>
                      <a:pt x="41065" y="58136"/>
                      <a:pt x="39264" y="57357"/>
                      <a:pt x="37382" y="57357"/>
                    </a:cubicBezTo>
                    <a:cubicBezTo>
                      <a:pt x="36898" y="57357"/>
                      <a:pt x="36415" y="57410"/>
                      <a:pt x="35940" y="57509"/>
                    </a:cubicBezTo>
                    <a:cubicBezTo>
                      <a:pt x="35980" y="53355"/>
                      <a:pt x="39158" y="51276"/>
                      <a:pt x="42335" y="51276"/>
                    </a:cubicBezTo>
                    <a:close/>
                    <a:moveTo>
                      <a:pt x="65660" y="51276"/>
                    </a:moveTo>
                    <a:cubicBezTo>
                      <a:pt x="68835" y="51276"/>
                      <a:pt x="72010" y="53352"/>
                      <a:pt x="72050" y="57509"/>
                    </a:cubicBezTo>
                    <a:cubicBezTo>
                      <a:pt x="71577" y="57407"/>
                      <a:pt x="71100" y="57357"/>
                      <a:pt x="70626" y="57357"/>
                    </a:cubicBezTo>
                    <a:cubicBezTo>
                      <a:pt x="68767" y="57357"/>
                      <a:pt x="66961" y="58124"/>
                      <a:pt x="65662" y="59516"/>
                    </a:cubicBezTo>
                    <a:cubicBezTo>
                      <a:pt x="64382" y="58138"/>
                      <a:pt x="62585" y="57359"/>
                      <a:pt x="60706" y="57357"/>
                    </a:cubicBezTo>
                    <a:lnTo>
                      <a:pt x="60706" y="57357"/>
                    </a:lnTo>
                    <a:cubicBezTo>
                      <a:pt x="60217" y="57357"/>
                      <a:pt x="59736" y="57411"/>
                      <a:pt x="59264" y="57509"/>
                    </a:cubicBezTo>
                    <a:cubicBezTo>
                      <a:pt x="59304" y="53355"/>
                      <a:pt x="62482" y="51276"/>
                      <a:pt x="65660" y="51276"/>
                    </a:cubicBezTo>
                    <a:close/>
                    <a:moveTo>
                      <a:pt x="18806" y="51334"/>
                    </a:moveTo>
                    <a:cubicBezTo>
                      <a:pt x="21388" y="51334"/>
                      <a:pt x="23969" y="52707"/>
                      <a:pt x="24864" y="55457"/>
                    </a:cubicBezTo>
                    <a:cubicBezTo>
                      <a:pt x="25079" y="56138"/>
                      <a:pt x="25196" y="56846"/>
                      <a:pt x="25205" y="57563"/>
                    </a:cubicBezTo>
                    <a:cubicBezTo>
                      <a:pt x="24724" y="57458"/>
                      <a:pt x="24240" y="57407"/>
                      <a:pt x="23760" y="57407"/>
                    </a:cubicBezTo>
                    <a:cubicBezTo>
                      <a:pt x="21902" y="57407"/>
                      <a:pt x="20103" y="58173"/>
                      <a:pt x="18807" y="59561"/>
                    </a:cubicBezTo>
                    <a:cubicBezTo>
                      <a:pt x="17535" y="58190"/>
                      <a:pt x="15734" y="57401"/>
                      <a:pt x="13861" y="57401"/>
                    </a:cubicBezTo>
                    <a:cubicBezTo>
                      <a:pt x="13377" y="57401"/>
                      <a:pt x="12884" y="57455"/>
                      <a:pt x="12418" y="57563"/>
                    </a:cubicBezTo>
                    <a:cubicBezTo>
                      <a:pt x="12418" y="56837"/>
                      <a:pt x="12526" y="56129"/>
                      <a:pt x="12741" y="55448"/>
                    </a:cubicBezTo>
                    <a:lnTo>
                      <a:pt x="12741" y="55457"/>
                    </a:lnTo>
                    <a:cubicBezTo>
                      <a:pt x="13637" y="52710"/>
                      <a:pt x="16222" y="51334"/>
                      <a:pt x="18806" y="51334"/>
                    </a:cubicBezTo>
                    <a:close/>
                    <a:moveTo>
                      <a:pt x="117967" y="57526"/>
                    </a:moveTo>
                    <a:cubicBezTo>
                      <a:pt x="118391" y="57526"/>
                      <a:pt x="118819" y="57564"/>
                      <a:pt x="119245" y="57643"/>
                    </a:cubicBezTo>
                    <a:cubicBezTo>
                      <a:pt x="118726" y="58253"/>
                      <a:pt x="118322" y="58961"/>
                      <a:pt x="118063" y="59722"/>
                    </a:cubicBezTo>
                    <a:cubicBezTo>
                      <a:pt x="117821" y="60430"/>
                      <a:pt x="117713" y="61165"/>
                      <a:pt x="117758" y="61909"/>
                    </a:cubicBezTo>
                    <a:cubicBezTo>
                      <a:pt x="116510" y="60598"/>
                      <a:pt x="114739" y="59767"/>
                      <a:pt x="112860" y="59767"/>
                    </a:cubicBezTo>
                    <a:cubicBezTo>
                      <a:pt x="112850" y="59767"/>
                      <a:pt x="112840" y="59767"/>
                      <a:pt x="112830" y="59767"/>
                    </a:cubicBezTo>
                    <a:cubicBezTo>
                      <a:pt x="114167" y="58327"/>
                      <a:pt x="116034" y="57526"/>
                      <a:pt x="117967" y="57526"/>
                    </a:cubicBezTo>
                    <a:close/>
                    <a:moveTo>
                      <a:pt x="130990" y="57535"/>
                    </a:moveTo>
                    <a:cubicBezTo>
                      <a:pt x="132923" y="57535"/>
                      <a:pt x="134790" y="58336"/>
                      <a:pt x="136127" y="59776"/>
                    </a:cubicBezTo>
                    <a:cubicBezTo>
                      <a:pt x="136117" y="59776"/>
                      <a:pt x="136107" y="59776"/>
                      <a:pt x="136097" y="59776"/>
                    </a:cubicBezTo>
                    <a:cubicBezTo>
                      <a:pt x="134226" y="59776"/>
                      <a:pt x="132446" y="60607"/>
                      <a:pt x="131199" y="61918"/>
                    </a:cubicBezTo>
                    <a:cubicBezTo>
                      <a:pt x="131234" y="61183"/>
                      <a:pt x="131136" y="60439"/>
                      <a:pt x="130894" y="59731"/>
                    </a:cubicBezTo>
                    <a:cubicBezTo>
                      <a:pt x="130634" y="58970"/>
                      <a:pt x="130231" y="58271"/>
                      <a:pt x="129711" y="57652"/>
                    </a:cubicBezTo>
                    <a:cubicBezTo>
                      <a:pt x="130137" y="57573"/>
                      <a:pt x="130565" y="57535"/>
                      <a:pt x="130990" y="57535"/>
                    </a:cubicBezTo>
                    <a:close/>
                    <a:moveTo>
                      <a:pt x="84143" y="57571"/>
                    </a:moveTo>
                    <a:cubicBezTo>
                      <a:pt x="86075" y="57571"/>
                      <a:pt x="87945" y="58371"/>
                      <a:pt x="89282" y="59821"/>
                    </a:cubicBezTo>
                    <a:lnTo>
                      <a:pt x="89282" y="59821"/>
                    </a:lnTo>
                    <a:cubicBezTo>
                      <a:pt x="89265" y="59821"/>
                      <a:pt x="89248" y="59821"/>
                      <a:pt x="89231" y="59821"/>
                    </a:cubicBezTo>
                    <a:cubicBezTo>
                      <a:pt x="87362" y="59821"/>
                      <a:pt x="85595" y="60659"/>
                      <a:pt x="84353" y="61962"/>
                    </a:cubicBezTo>
                    <a:cubicBezTo>
                      <a:pt x="84434" y="60367"/>
                      <a:pt x="83851" y="58871"/>
                      <a:pt x="82866" y="57688"/>
                    </a:cubicBezTo>
                    <a:cubicBezTo>
                      <a:pt x="83291" y="57609"/>
                      <a:pt x="83719" y="57571"/>
                      <a:pt x="84143" y="57571"/>
                    </a:cubicBezTo>
                    <a:close/>
                    <a:moveTo>
                      <a:pt x="94437" y="57571"/>
                    </a:moveTo>
                    <a:cubicBezTo>
                      <a:pt x="94862" y="57571"/>
                      <a:pt x="95290" y="57609"/>
                      <a:pt x="95715" y="57688"/>
                    </a:cubicBezTo>
                    <a:cubicBezTo>
                      <a:pt x="94720" y="58871"/>
                      <a:pt x="94138" y="60367"/>
                      <a:pt x="94228" y="61962"/>
                    </a:cubicBezTo>
                    <a:cubicBezTo>
                      <a:pt x="92977" y="60659"/>
                      <a:pt x="91218" y="59821"/>
                      <a:pt x="89350" y="59821"/>
                    </a:cubicBezTo>
                    <a:cubicBezTo>
                      <a:pt x="89333" y="59821"/>
                      <a:pt x="89316" y="59821"/>
                      <a:pt x="89299" y="59821"/>
                    </a:cubicBezTo>
                    <a:lnTo>
                      <a:pt x="89299" y="59821"/>
                    </a:lnTo>
                    <a:cubicBezTo>
                      <a:pt x="90636" y="58371"/>
                      <a:pt x="92506" y="57571"/>
                      <a:pt x="94437" y="57571"/>
                    </a:cubicBezTo>
                    <a:close/>
                    <a:moveTo>
                      <a:pt x="47495" y="57735"/>
                    </a:moveTo>
                    <a:cubicBezTo>
                      <a:pt x="47916" y="57735"/>
                      <a:pt x="48340" y="57773"/>
                      <a:pt x="48762" y="57849"/>
                    </a:cubicBezTo>
                    <a:cubicBezTo>
                      <a:pt x="48242" y="58468"/>
                      <a:pt x="47839" y="59176"/>
                      <a:pt x="47579" y="59937"/>
                    </a:cubicBezTo>
                    <a:cubicBezTo>
                      <a:pt x="47337" y="60636"/>
                      <a:pt x="47230" y="61371"/>
                      <a:pt x="47275" y="62115"/>
                    </a:cubicBezTo>
                    <a:lnTo>
                      <a:pt x="47275" y="62124"/>
                    </a:lnTo>
                    <a:cubicBezTo>
                      <a:pt x="46033" y="60820"/>
                      <a:pt x="44265" y="59982"/>
                      <a:pt x="42405" y="59982"/>
                    </a:cubicBezTo>
                    <a:cubicBezTo>
                      <a:pt x="42386" y="59982"/>
                      <a:pt x="42366" y="59982"/>
                      <a:pt x="42346" y="59982"/>
                    </a:cubicBezTo>
                    <a:cubicBezTo>
                      <a:pt x="43686" y="58532"/>
                      <a:pt x="45558" y="57735"/>
                      <a:pt x="47495" y="57735"/>
                    </a:cubicBezTo>
                    <a:close/>
                    <a:moveTo>
                      <a:pt x="60510" y="57740"/>
                    </a:moveTo>
                    <a:cubicBezTo>
                      <a:pt x="62438" y="57740"/>
                      <a:pt x="64308" y="58537"/>
                      <a:pt x="65644" y="59982"/>
                    </a:cubicBezTo>
                    <a:cubicBezTo>
                      <a:pt x="65624" y="59982"/>
                      <a:pt x="65604" y="59982"/>
                      <a:pt x="65585" y="59982"/>
                    </a:cubicBezTo>
                    <a:cubicBezTo>
                      <a:pt x="63725" y="59982"/>
                      <a:pt x="61957" y="60820"/>
                      <a:pt x="60715" y="62124"/>
                    </a:cubicBezTo>
                    <a:cubicBezTo>
                      <a:pt x="60751" y="61380"/>
                      <a:pt x="60653" y="60636"/>
                      <a:pt x="60411" y="59937"/>
                    </a:cubicBezTo>
                    <a:cubicBezTo>
                      <a:pt x="60151" y="59176"/>
                      <a:pt x="59748" y="58468"/>
                      <a:pt x="59228" y="57858"/>
                    </a:cubicBezTo>
                    <a:cubicBezTo>
                      <a:pt x="59655" y="57779"/>
                      <a:pt x="60084" y="57740"/>
                      <a:pt x="60510" y="57740"/>
                    </a:cubicBezTo>
                    <a:close/>
                    <a:moveTo>
                      <a:pt x="23936" y="57764"/>
                    </a:moveTo>
                    <a:cubicBezTo>
                      <a:pt x="24366" y="57764"/>
                      <a:pt x="24800" y="57804"/>
                      <a:pt x="25232" y="57885"/>
                    </a:cubicBezTo>
                    <a:cubicBezTo>
                      <a:pt x="24237" y="59059"/>
                      <a:pt x="23655" y="60565"/>
                      <a:pt x="23744" y="62151"/>
                    </a:cubicBezTo>
                    <a:cubicBezTo>
                      <a:pt x="22494" y="60847"/>
                      <a:pt x="20727" y="60018"/>
                      <a:pt x="18867" y="60018"/>
                    </a:cubicBezTo>
                    <a:cubicBezTo>
                      <a:pt x="18847" y="60018"/>
                      <a:pt x="18827" y="60018"/>
                      <a:pt x="18807" y="60018"/>
                    </a:cubicBezTo>
                    <a:cubicBezTo>
                      <a:pt x="18787" y="60018"/>
                      <a:pt x="18767" y="60018"/>
                      <a:pt x="18747" y="60018"/>
                    </a:cubicBezTo>
                    <a:cubicBezTo>
                      <a:pt x="16879" y="60018"/>
                      <a:pt x="15111" y="60847"/>
                      <a:pt x="13870" y="62151"/>
                    </a:cubicBezTo>
                    <a:cubicBezTo>
                      <a:pt x="13951" y="60573"/>
                      <a:pt x="13368" y="59068"/>
                      <a:pt x="12382" y="57885"/>
                    </a:cubicBezTo>
                    <a:lnTo>
                      <a:pt x="12374" y="57885"/>
                    </a:lnTo>
                    <a:cubicBezTo>
                      <a:pt x="12805" y="57804"/>
                      <a:pt x="13239" y="57764"/>
                      <a:pt x="13670" y="57764"/>
                    </a:cubicBezTo>
                    <a:cubicBezTo>
                      <a:pt x="15599" y="57764"/>
                      <a:pt x="17467" y="58566"/>
                      <a:pt x="18807" y="60009"/>
                    </a:cubicBezTo>
                    <a:cubicBezTo>
                      <a:pt x="20140" y="58566"/>
                      <a:pt x="22007" y="57764"/>
                      <a:pt x="23936" y="57764"/>
                    </a:cubicBezTo>
                    <a:close/>
                    <a:moveTo>
                      <a:pt x="107668" y="57528"/>
                    </a:moveTo>
                    <a:cubicBezTo>
                      <a:pt x="109594" y="57528"/>
                      <a:pt x="111464" y="58327"/>
                      <a:pt x="112812" y="59767"/>
                    </a:cubicBezTo>
                    <a:cubicBezTo>
                      <a:pt x="112793" y="59767"/>
                      <a:pt x="112774" y="59767"/>
                      <a:pt x="112756" y="59767"/>
                    </a:cubicBezTo>
                    <a:cubicBezTo>
                      <a:pt x="110769" y="59767"/>
                      <a:pt x="108902" y="60712"/>
                      <a:pt x="107650" y="62159"/>
                    </a:cubicBezTo>
                    <a:lnTo>
                      <a:pt x="107650" y="62159"/>
                    </a:lnTo>
                    <a:cubicBezTo>
                      <a:pt x="107803" y="60502"/>
                      <a:pt x="107211" y="58925"/>
                      <a:pt x="106181" y="57688"/>
                    </a:cubicBezTo>
                    <a:cubicBezTo>
                      <a:pt x="106675" y="57580"/>
                      <a:pt x="107173" y="57528"/>
                      <a:pt x="107668" y="57528"/>
                    </a:cubicBezTo>
                    <a:close/>
                    <a:moveTo>
                      <a:pt x="37187" y="57724"/>
                    </a:moveTo>
                    <a:cubicBezTo>
                      <a:pt x="39116" y="57724"/>
                      <a:pt x="40983" y="58519"/>
                      <a:pt x="42328" y="59964"/>
                    </a:cubicBezTo>
                    <a:cubicBezTo>
                      <a:pt x="42310" y="59964"/>
                      <a:pt x="42291" y="59964"/>
                      <a:pt x="42273" y="59964"/>
                    </a:cubicBezTo>
                    <a:cubicBezTo>
                      <a:pt x="40286" y="59964"/>
                      <a:pt x="38419" y="60910"/>
                      <a:pt x="37167" y="62366"/>
                    </a:cubicBezTo>
                    <a:cubicBezTo>
                      <a:pt x="37320" y="60699"/>
                      <a:pt x="36728" y="59122"/>
                      <a:pt x="35698" y="57894"/>
                    </a:cubicBezTo>
                    <a:lnTo>
                      <a:pt x="35689" y="57885"/>
                    </a:lnTo>
                    <a:cubicBezTo>
                      <a:pt x="36187" y="57777"/>
                      <a:pt x="36689" y="57724"/>
                      <a:pt x="37187" y="57724"/>
                    </a:cubicBezTo>
                    <a:close/>
                    <a:moveTo>
                      <a:pt x="124486" y="55678"/>
                    </a:moveTo>
                    <a:cubicBezTo>
                      <a:pt x="127068" y="55678"/>
                      <a:pt x="129649" y="57049"/>
                      <a:pt x="130544" y="59794"/>
                    </a:cubicBezTo>
                    <a:cubicBezTo>
                      <a:pt x="130760" y="60475"/>
                      <a:pt x="130876" y="61183"/>
                      <a:pt x="130876" y="61900"/>
                    </a:cubicBezTo>
                    <a:cubicBezTo>
                      <a:pt x="130403" y="61798"/>
                      <a:pt x="129926" y="61748"/>
                      <a:pt x="129452" y="61748"/>
                    </a:cubicBezTo>
                    <a:cubicBezTo>
                      <a:pt x="127593" y="61748"/>
                      <a:pt x="125787" y="62514"/>
                      <a:pt x="124487" y="63907"/>
                    </a:cubicBezTo>
                    <a:cubicBezTo>
                      <a:pt x="123215" y="62527"/>
                      <a:pt x="121414" y="61747"/>
                      <a:pt x="119541" y="61747"/>
                    </a:cubicBezTo>
                    <a:cubicBezTo>
                      <a:pt x="119048" y="61747"/>
                      <a:pt x="118564" y="61801"/>
                      <a:pt x="118080" y="61909"/>
                    </a:cubicBezTo>
                    <a:cubicBezTo>
                      <a:pt x="118080" y="61192"/>
                      <a:pt x="118197" y="60484"/>
                      <a:pt x="118412" y="59803"/>
                    </a:cubicBezTo>
                    <a:lnTo>
                      <a:pt x="118421" y="59794"/>
                    </a:lnTo>
                    <a:cubicBezTo>
                      <a:pt x="119317" y="57051"/>
                      <a:pt x="121902" y="55678"/>
                      <a:pt x="124486" y="55678"/>
                    </a:cubicBezTo>
                    <a:close/>
                    <a:moveTo>
                      <a:pt x="77628" y="55717"/>
                    </a:moveTo>
                    <a:cubicBezTo>
                      <a:pt x="80804" y="55717"/>
                      <a:pt x="83980" y="57795"/>
                      <a:pt x="84022" y="61951"/>
                    </a:cubicBezTo>
                    <a:lnTo>
                      <a:pt x="84022" y="61951"/>
                    </a:lnTo>
                    <a:cubicBezTo>
                      <a:pt x="83546" y="61848"/>
                      <a:pt x="83066" y="61797"/>
                      <a:pt x="82590" y="61797"/>
                    </a:cubicBezTo>
                    <a:cubicBezTo>
                      <a:pt x="80737" y="61797"/>
                      <a:pt x="78939" y="62563"/>
                      <a:pt x="77651" y="63952"/>
                    </a:cubicBezTo>
                    <a:cubicBezTo>
                      <a:pt x="76377" y="62579"/>
                      <a:pt x="74589" y="61801"/>
                      <a:pt x="72710" y="61801"/>
                    </a:cubicBezTo>
                    <a:cubicBezTo>
                      <a:pt x="72699" y="61801"/>
                      <a:pt x="72688" y="61801"/>
                      <a:pt x="72678" y="61801"/>
                    </a:cubicBezTo>
                    <a:cubicBezTo>
                      <a:pt x="72194" y="61801"/>
                      <a:pt x="71710" y="61846"/>
                      <a:pt x="71235" y="61953"/>
                    </a:cubicBezTo>
                    <a:cubicBezTo>
                      <a:pt x="71275" y="57796"/>
                      <a:pt x="74452" y="55717"/>
                      <a:pt x="77628" y="55717"/>
                    </a:cubicBezTo>
                    <a:close/>
                    <a:moveTo>
                      <a:pt x="100943" y="55717"/>
                    </a:moveTo>
                    <a:cubicBezTo>
                      <a:pt x="104119" y="55717"/>
                      <a:pt x="107295" y="57795"/>
                      <a:pt x="107337" y="61951"/>
                    </a:cubicBezTo>
                    <a:lnTo>
                      <a:pt x="107337" y="61951"/>
                    </a:lnTo>
                    <a:cubicBezTo>
                      <a:pt x="106865" y="61851"/>
                      <a:pt x="106389" y="61802"/>
                      <a:pt x="105918" y="61802"/>
                    </a:cubicBezTo>
                    <a:cubicBezTo>
                      <a:pt x="104057" y="61802"/>
                      <a:pt x="102256" y="62568"/>
                      <a:pt x="100957" y="63961"/>
                    </a:cubicBezTo>
                    <a:cubicBezTo>
                      <a:pt x="99683" y="62588"/>
                      <a:pt x="97895" y="61801"/>
                      <a:pt x="96025" y="61801"/>
                    </a:cubicBezTo>
                    <a:cubicBezTo>
                      <a:pt x="96014" y="61801"/>
                      <a:pt x="96003" y="61801"/>
                      <a:pt x="95993" y="61801"/>
                    </a:cubicBezTo>
                    <a:cubicBezTo>
                      <a:pt x="95509" y="61801"/>
                      <a:pt x="95025" y="61846"/>
                      <a:pt x="94550" y="61953"/>
                    </a:cubicBezTo>
                    <a:cubicBezTo>
                      <a:pt x="94590" y="57796"/>
                      <a:pt x="97767" y="55717"/>
                      <a:pt x="100943" y="55717"/>
                    </a:cubicBezTo>
                    <a:close/>
                    <a:moveTo>
                      <a:pt x="54007" y="55884"/>
                    </a:moveTo>
                    <a:cubicBezTo>
                      <a:pt x="56587" y="55884"/>
                      <a:pt x="59166" y="57255"/>
                      <a:pt x="60061" y="60000"/>
                    </a:cubicBezTo>
                    <a:cubicBezTo>
                      <a:pt x="60285" y="60681"/>
                      <a:pt x="60393" y="61389"/>
                      <a:pt x="60402" y="62106"/>
                    </a:cubicBezTo>
                    <a:cubicBezTo>
                      <a:pt x="59929" y="62004"/>
                      <a:pt x="59451" y="61954"/>
                      <a:pt x="58977" y="61954"/>
                    </a:cubicBezTo>
                    <a:cubicBezTo>
                      <a:pt x="57118" y="61954"/>
                      <a:pt x="55312" y="62720"/>
                      <a:pt x="54013" y="64113"/>
                    </a:cubicBezTo>
                    <a:cubicBezTo>
                      <a:pt x="52741" y="62733"/>
                      <a:pt x="50939" y="61953"/>
                      <a:pt x="49067" y="61953"/>
                    </a:cubicBezTo>
                    <a:cubicBezTo>
                      <a:pt x="48574" y="61953"/>
                      <a:pt x="48090" y="61998"/>
                      <a:pt x="47624" y="62106"/>
                    </a:cubicBezTo>
                    <a:cubicBezTo>
                      <a:pt x="47615" y="61389"/>
                      <a:pt x="47723" y="60681"/>
                      <a:pt x="47929" y="60009"/>
                    </a:cubicBezTo>
                    <a:lnTo>
                      <a:pt x="47947" y="60000"/>
                    </a:lnTo>
                    <a:cubicBezTo>
                      <a:pt x="48843" y="57257"/>
                      <a:pt x="51425" y="55884"/>
                      <a:pt x="54007" y="55884"/>
                    </a:cubicBezTo>
                    <a:close/>
                    <a:moveTo>
                      <a:pt x="7145" y="55914"/>
                    </a:moveTo>
                    <a:cubicBezTo>
                      <a:pt x="10322" y="55914"/>
                      <a:pt x="13498" y="57993"/>
                      <a:pt x="13538" y="62151"/>
                    </a:cubicBezTo>
                    <a:cubicBezTo>
                      <a:pt x="13063" y="62046"/>
                      <a:pt x="12582" y="61995"/>
                      <a:pt x="12105" y="61995"/>
                    </a:cubicBezTo>
                    <a:cubicBezTo>
                      <a:pt x="10247" y="61995"/>
                      <a:pt x="8440" y="62767"/>
                      <a:pt x="7150" y="64158"/>
                    </a:cubicBezTo>
                    <a:cubicBezTo>
                      <a:pt x="5875" y="62786"/>
                      <a:pt x="4096" y="61998"/>
                      <a:pt x="2226" y="61998"/>
                    </a:cubicBezTo>
                    <a:cubicBezTo>
                      <a:pt x="2216" y="61998"/>
                      <a:pt x="2205" y="61998"/>
                      <a:pt x="2194" y="61998"/>
                    </a:cubicBezTo>
                    <a:cubicBezTo>
                      <a:pt x="1711" y="61998"/>
                      <a:pt x="1227" y="62043"/>
                      <a:pt x="752" y="62151"/>
                    </a:cubicBezTo>
                    <a:cubicBezTo>
                      <a:pt x="792" y="57993"/>
                      <a:pt x="3969" y="55914"/>
                      <a:pt x="7145" y="55914"/>
                    </a:cubicBezTo>
                    <a:close/>
                    <a:moveTo>
                      <a:pt x="30465" y="55917"/>
                    </a:moveTo>
                    <a:cubicBezTo>
                      <a:pt x="33638" y="55917"/>
                      <a:pt x="36811" y="57993"/>
                      <a:pt x="36854" y="62147"/>
                    </a:cubicBezTo>
                    <a:lnTo>
                      <a:pt x="36854" y="62147"/>
                    </a:lnTo>
                    <a:cubicBezTo>
                      <a:pt x="36384" y="62047"/>
                      <a:pt x="35912" y="61999"/>
                      <a:pt x="35443" y="61999"/>
                    </a:cubicBezTo>
                    <a:cubicBezTo>
                      <a:pt x="33580" y="61999"/>
                      <a:pt x="31775" y="62765"/>
                      <a:pt x="30483" y="64158"/>
                    </a:cubicBezTo>
                    <a:cubicBezTo>
                      <a:pt x="29201" y="62778"/>
                      <a:pt x="27409" y="61998"/>
                      <a:pt x="25528" y="61998"/>
                    </a:cubicBezTo>
                    <a:cubicBezTo>
                      <a:pt x="25044" y="61998"/>
                      <a:pt x="24560" y="62052"/>
                      <a:pt x="24085" y="62151"/>
                    </a:cubicBezTo>
                    <a:cubicBezTo>
                      <a:pt x="24116" y="57996"/>
                      <a:pt x="27290" y="55917"/>
                      <a:pt x="30465" y="55917"/>
                    </a:cubicBezTo>
                    <a:close/>
                    <a:moveTo>
                      <a:pt x="119322" y="62140"/>
                    </a:moveTo>
                    <a:cubicBezTo>
                      <a:pt x="121256" y="62140"/>
                      <a:pt x="123125" y="62943"/>
                      <a:pt x="124469" y="64391"/>
                    </a:cubicBezTo>
                    <a:cubicBezTo>
                      <a:pt x="124450" y="64390"/>
                      <a:pt x="124430" y="64390"/>
                      <a:pt x="124410" y="64390"/>
                    </a:cubicBezTo>
                    <a:cubicBezTo>
                      <a:pt x="122541" y="64390"/>
                      <a:pt x="120773" y="65229"/>
                      <a:pt x="119532" y="66532"/>
                    </a:cubicBezTo>
                    <a:cubicBezTo>
                      <a:pt x="119613" y="64946"/>
                      <a:pt x="119030" y="63441"/>
                      <a:pt x="118045" y="62258"/>
                    </a:cubicBezTo>
                    <a:cubicBezTo>
                      <a:pt x="118470" y="62179"/>
                      <a:pt x="118898" y="62140"/>
                      <a:pt x="119322" y="62140"/>
                    </a:cubicBezTo>
                    <a:close/>
                    <a:moveTo>
                      <a:pt x="129616" y="62140"/>
                    </a:moveTo>
                    <a:cubicBezTo>
                      <a:pt x="130040" y="62140"/>
                      <a:pt x="130468" y="62179"/>
                      <a:pt x="130894" y="62258"/>
                    </a:cubicBezTo>
                    <a:cubicBezTo>
                      <a:pt x="129908" y="63423"/>
                      <a:pt x="129326" y="64928"/>
                      <a:pt x="129415" y="66523"/>
                    </a:cubicBezTo>
                    <a:lnTo>
                      <a:pt x="129406" y="66532"/>
                    </a:lnTo>
                    <a:cubicBezTo>
                      <a:pt x="128156" y="65229"/>
                      <a:pt x="126388" y="64390"/>
                      <a:pt x="124528" y="64390"/>
                    </a:cubicBezTo>
                    <a:cubicBezTo>
                      <a:pt x="124509" y="64390"/>
                      <a:pt x="124489" y="64390"/>
                      <a:pt x="124469" y="64391"/>
                    </a:cubicBezTo>
                    <a:cubicBezTo>
                      <a:pt x="125807" y="62943"/>
                      <a:pt x="127680" y="62140"/>
                      <a:pt x="129616" y="62140"/>
                    </a:cubicBezTo>
                    <a:close/>
                    <a:moveTo>
                      <a:pt x="95796" y="62176"/>
                    </a:moveTo>
                    <a:cubicBezTo>
                      <a:pt x="97737" y="62176"/>
                      <a:pt x="99610" y="62980"/>
                      <a:pt x="100948" y="64435"/>
                    </a:cubicBezTo>
                    <a:cubicBezTo>
                      <a:pt x="100928" y="64435"/>
                      <a:pt x="100908" y="64435"/>
                      <a:pt x="100888" y="64435"/>
                    </a:cubicBezTo>
                    <a:cubicBezTo>
                      <a:pt x="99020" y="64435"/>
                      <a:pt x="97252" y="65265"/>
                      <a:pt x="96011" y="66568"/>
                    </a:cubicBezTo>
                    <a:cubicBezTo>
                      <a:pt x="96091" y="64982"/>
                      <a:pt x="95509" y="63477"/>
                      <a:pt x="94514" y="62294"/>
                    </a:cubicBezTo>
                    <a:cubicBezTo>
                      <a:pt x="94941" y="62215"/>
                      <a:pt x="95370" y="62176"/>
                      <a:pt x="95796" y="62176"/>
                    </a:cubicBezTo>
                    <a:close/>
                    <a:moveTo>
                      <a:pt x="82771" y="62185"/>
                    </a:moveTo>
                    <a:cubicBezTo>
                      <a:pt x="83195" y="62185"/>
                      <a:pt x="83623" y="62224"/>
                      <a:pt x="84048" y="62303"/>
                    </a:cubicBezTo>
                    <a:cubicBezTo>
                      <a:pt x="83063" y="63477"/>
                      <a:pt x="82480" y="64991"/>
                      <a:pt x="82561" y="66577"/>
                    </a:cubicBezTo>
                    <a:cubicBezTo>
                      <a:pt x="81320" y="65274"/>
                      <a:pt x="79552" y="64435"/>
                      <a:pt x="77683" y="64435"/>
                    </a:cubicBezTo>
                    <a:cubicBezTo>
                      <a:pt x="77666" y="64435"/>
                      <a:pt x="77650" y="64435"/>
                      <a:pt x="77633" y="64435"/>
                    </a:cubicBezTo>
                    <a:lnTo>
                      <a:pt x="77633" y="64435"/>
                    </a:lnTo>
                    <a:cubicBezTo>
                      <a:pt x="78970" y="62988"/>
                      <a:pt x="80838" y="62185"/>
                      <a:pt x="82771" y="62185"/>
                    </a:cubicBezTo>
                    <a:close/>
                    <a:moveTo>
                      <a:pt x="59134" y="62337"/>
                    </a:moveTo>
                    <a:cubicBezTo>
                      <a:pt x="59561" y="62337"/>
                      <a:pt x="59992" y="62376"/>
                      <a:pt x="60420" y="62455"/>
                    </a:cubicBezTo>
                    <a:cubicBezTo>
                      <a:pt x="59427" y="63627"/>
                      <a:pt x="58845" y="65119"/>
                      <a:pt x="58932" y="66720"/>
                    </a:cubicBezTo>
                    <a:lnTo>
                      <a:pt x="58932" y="66720"/>
                    </a:lnTo>
                    <a:cubicBezTo>
                      <a:pt x="57682" y="65417"/>
                      <a:pt x="55914" y="64587"/>
                      <a:pt x="54055" y="64587"/>
                    </a:cubicBezTo>
                    <a:cubicBezTo>
                      <a:pt x="54035" y="64587"/>
                      <a:pt x="54015" y="64588"/>
                      <a:pt x="53995" y="64588"/>
                    </a:cubicBezTo>
                    <a:cubicBezTo>
                      <a:pt x="55331" y="63135"/>
                      <a:pt x="57201" y="62337"/>
                      <a:pt x="59134" y="62337"/>
                    </a:cubicBezTo>
                    <a:close/>
                    <a:moveTo>
                      <a:pt x="48861" y="62333"/>
                    </a:moveTo>
                    <a:cubicBezTo>
                      <a:pt x="50795" y="62333"/>
                      <a:pt x="52662" y="63137"/>
                      <a:pt x="53995" y="64588"/>
                    </a:cubicBezTo>
                    <a:cubicBezTo>
                      <a:pt x="53975" y="64588"/>
                      <a:pt x="53955" y="64587"/>
                      <a:pt x="53935" y="64587"/>
                    </a:cubicBezTo>
                    <a:cubicBezTo>
                      <a:pt x="52067" y="64587"/>
                      <a:pt x="50299" y="65417"/>
                      <a:pt x="49058" y="66720"/>
                    </a:cubicBezTo>
                    <a:cubicBezTo>
                      <a:pt x="49138" y="65134"/>
                      <a:pt x="48556" y="63629"/>
                      <a:pt x="47561" y="62455"/>
                    </a:cubicBezTo>
                    <a:cubicBezTo>
                      <a:pt x="47994" y="62373"/>
                      <a:pt x="48429" y="62333"/>
                      <a:pt x="48861" y="62333"/>
                    </a:cubicBezTo>
                    <a:close/>
                    <a:moveTo>
                      <a:pt x="106103" y="62174"/>
                    </a:moveTo>
                    <a:cubicBezTo>
                      <a:pt x="106576" y="62174"/>
                      <a:pt x="107052" y="62222"/>
                      <a:pt x="107525" y="62321"/>
                    </a:cubicBezTo>
                    <a:cubicBezTo>
                      <a:pt x="106512" y="63566"/>
                      <a:pt x="105939" y="65161"/>
                      <a:pt x="106127" y="66837"/>
                    </a:cubicBezTo>
                    <a:cubicBezTo>
                      <a:pt x="104872" y="65387"/>
                      <a:pt x="103007" y="64435"/>
                      <a:pt x="101030" y="64435"/>
                    </a:cubicBezTo>
                    <a:cubicBezTo>
                      <a:pt x="101003" y="64435"/>
                      <a:pt x="100975" y="64435"/>
                      <a:pt x="100948" y="64435"/>
                    </a:cubicBezTo>
                    <a:cubicBezTo>
                      <a:pt x="102295" y="62981"/>
                      <a:pt x="104168" y="62174"/>
                      <a:pt x="106103" y="62174"/>
                    </a:cubicBezTo>
                    <a:close/>
                    <a:moveTo>
                      <a:pt x="70807" y="57738"/>
                    </a:moveTo>
                    <a:cubicBezTo>
                      <a:pt x="71283" y="57738"/>
                      <a:pt x="71762" y="57786"/>
                      <a:pt x="72239" y="57885"/>
                    </a:cubicBezTo>
                    <a:cubicBezTo>
                      <a:pt x="71271" y="59131"/>
                      <a:pt x="70742" y="60708"/>
                      <a:pt x="70939" y="62348"/>
                    </a:cubicBezTo>
                    <a:cubicBezTo>
                      <a:pt x="71447" y="62234"/>
                      <a:pt x="71959" y="62178"/>
                      <a:pt x="72468" y="62178"/>
                    </a:cubicBezTo>
                    <a:cubicBezTo>
                      <a:pt x="74403" y="62178"/>
                      <a:pt x="76285" y="62981"/>
                      <a:pt x="77633" y="64435"/>
                    </a:cubicBezTo>
                    <a:lnTo>
                      <a:pt x="77633" y="64435"/>
                    </a:lnTo>
                    <a:cubicBezTo>
                      <a:pt x="77630" y="64435"/>
                      <a:pt x="77627" y="64435"/>
                      <a:pt x="77624" y="64435"/>
                    </a:cubicBezTo>
                    <a:cubicBezTo>
                      <a:pt x="77606" y="64435"/>
                      <a:pt x="77587" y="64435"/>
                      <a:pt x="77569" y="64435"/>
                    </a:cubicBezTo>
                    <a:cubicBezTo>
                      <a:pt x="75520" y="64435"/>
                      <a:pt x="73598" y="65435"/>
                      <a:pt x="72346" y="66962"/>
                    </a:cubicBezTo>
                    <a:cubicBezTo>
                      <a:pt x="72703" y="63259"/>
                      <a:pt x="69407" y="59973"/>
                      <a:pt x="65707" y="59973"/>
                    </a:cubicBezTo>
                    <a:cubicBezTo>
                      <a:pt x="65694" y="59973"/>
                      <a:pt x="65682" y="59973"/>
                      <a:pt x="65670" y="59973"/>
                    </a:cubicBezTo>
                    <a:lnTo>
                      <a:pt x="65670" y="59973"/>
                    </a:lnTo>
                    <a:cubicBezTo>
                      <a:pt x="67007" y="58533"/>
                      <a:pt x="68877" y="57738"/>
                      <a:pt x="70807" y="57738"/>
                    </a:cubicBezTo>
                    <a:close/>
                    <a:moveTo>
                      <a:pt x="35611" y="62370"/>
                    </a:moveTo>
                    <a:cubicBezTo>
                      <a:pt x="36087" y="62370"/>
                      <a:pt x="36566" y="62419"/>
                      <a:pt x="37042" y="62518"/>
                    </a:cubicBezTo>
                    <a:cubicBezTo>
                      <a:pt x="36029" y="63763"/>
                      <a:pt x="35456" y="65358"/>
                      <a:pt x="35644" y="67034"/>
                    </a:cubicBezTo>
                    <a:cubicBezTo>
                      <a:pt x="34383" y="65578"/>
                      <a:pt x="32507" y="64632"/>
                      <a:pt x="30521" y="64632"/>
                    </a:cubicBezTo>
                    <a:cubicBezTo>
                      <a:pt x="30502" y="64632"/>
                      <a:pt x="30483" y="64632"/>
                      <a:pt x="30465" y="64633"/>
                    </a:cubicBezTo>
                    <a:cubicBezTo>
                      <a:pt x="30445" y="64632"/>
                      <a:pt x="30425" y="64632"/>
                      <a:pt x="30406" y="64632"/>
                    </a:cubicBezTo>
                    <a:cubicBezTo>
                      <a:pt x="28537" y="64632"/>
                      <a:pt x="26769" y="65471"/>
                      <a:pt x="25528" y="66774"/>
                    </a:cubicBezTo>
                    <a:cubicBezTo>
                      <a:pt x="25608" y="65179"/>
                      <a:pt x="25026" y="63683"/>
                      <a:pt x="24031" y="62500"/>
                    </a:cubicBezTo>
                    <a:cubicBezTo>
                      <a:pt x="24460" y="62420"/>
                      <a:pt x="24890" y="62381"/>
                      <a:pt x="25317" y="62381"/>
                    </a:cubicBezTo>
                    <a:cubicBezTo>
                      <a:pt x="27250" y="62381"/>
                      <a:pt x="29122" y="63178"/>
                      <a:pt x="30465" y="64624"/>
                    </a:cubicBezTo>
                    <a:cubicBezTo>
                      <a:pt x="31802" y="63171"/>
                      <a:pt x="33677" y="62370"/>
                      <a:pt x="35611" y="62370"/>
                    </a:cubicBezTo>
                    <a:close/>
                    <a:moveTo>
                      <a:pt x="112819" y="60274"/>
                    </a:moveTo>
                    <a:cubicBezTo>
                      <a:pt x="115992" y="60274"/>
                      <a:pt x="119164" y="62350"/>
                      <a:pt x="119209" y="66503"/>
                    </a:cubicBezTo>
                    <a:lnTo>
                      <a:pt x="119209" y="66503"/>
                    </a:lnTo>
                    <a:cubicBezTo>
                      <a:pt x="118735" y="66400"/>
                      <a:pt x="118257" y="66350"/>
                      <a:pt x="117783" y="66350"/>
                    </a:cubicBezTo>
                    <a:cubicBezTo>
                      <a:pt x="115922" y="66350"/>
                      <a:pt x="114119" y="67124"/>
                      <a:pt x="112821" y="68521"/>
                    </a:cubicBezTo>
                    <a:cubicBezTo>
                      <a:pt x="111539" y="67142"/>
                      <a:pt x="109747" y="66362"/>
                      <a:pt x="107865" y="66362"/>
                    </a:cubicBezTo>
                    <a:cubicBezTo>
                      <a:pt x="107382" y="66362"/>
                      <a:pt x="106898" y="66407"/>
                      <a:pt x="106423" y="66514"/>
                    </a:cubicBezTo>
                    <a:lnTo>
                      <a:pt x="106423" y="66514"/>
                    </a:lnTo>
                    <a:cubicBezTo>
                      <a:pt x="106463" y="62355"/>
                      <a:pt x="109641" y="60274"/>
                      <a:pt x="112819" y="60274"/>
                    </a:cubicBezTo>
                    <a:close/>
                    <a:moveTo>
                      <a:pt x="136136" y="60276"/>
                    </a:moveTo>
                    <a:cubicBezTo>
                      <a:pt x="139311" y="60276"/>
                      <a:pt x="142484" y="62354"/>
                      <a:pt x="142525" y="66514"/>
                    </a:cubicBezTo>
                    <a:lnTo>
                      <a:pt x="142516" y="66523"/>
                    </a:lnTo>
                    <a:cubicBezTo>
                      <a:pt x="142042" y="66421"/>
                      <a:pt x="141565" y="66372"/>
                      <a:pt x="141091" y="66372"/>
                    </a:cubicBezTo>
                    <a:cubicBezTo>
                      <a:pt x="139233" y="66372"/>
                      <a:pt x="137428" y="67138"/>
                      <a:pt x="136136" y="68530"/>
                    </a:cubicBezTo>
                    <a:cubicBezTo>
                      <a:pt x="134854" y="67150"/>
                      <a:pt x="133062" y="66371"/>
                      <a:pt x="131181" y="66371"/>
                    </a:cubicBezTo>
                    <a:cubicBezTo>
                      <a:pt x="130697" y="66371"/>
                      <a:pt x="130213" y="66425"/>
                      <a:pt x="129738" y="66523"/>
                    </a:cubicBezTo>
                    <a:cubicBezTo>
                      <a:pt x="129778" y="62359"/>
                      <a:pt x="132958" y="60276"/>
                      <a:pt x="136136" y="60276"/>
                    </a:cubicBezTo>
                    <a:close/>
                    <a:moveTo>
                      <a:pt x="89289" y="60321"/>
                    </a:moveTo>
                    <a:cubicBezTo>
                      <a:pt x="92462" y="60321"/>
                      <a:pt x="95638" y="62397"/>
                      <a:pt x="95679" y="66548"/>
                    </a:cubicBezTo>
                    <a:lnTo>
                      <a:pt x="95679" y="66548"/>
                    </a:lnTo>
                    <a:cubicBezTo>
                      <a:pt x="95209" y="66448"/>
                      <a:pt x="94735" y="66398"/>
                      <a:pt x="94264" y="66398"/>
                    </a:cubicBezTo>
                    <a:cubicBezTo>
                      <a:pt x="92405" y="66398"/>
                      <a:pt x="90601" y="67165"/>
                      <a:pt x="89308" y="68557"/>
                    </a:cubicBezTo>
                    <a:cubicBezTo>
                      <a:pt x="88027" y="67177"/>
                      <a:pt x="86235" y="66398"/>
                      <a:pt x="84353" y="66398"/>
                    </a:cubicBezTo>
                    <a:cubicBezTo>
                      <a:pt x="83869" y="66398"/>
                      <a:pt x="83385" y="66452"/>
                      <a:pt x="82910" y="66550"/>
                    </a:cubicBezTo>
                    <a:cubicBezTo>
                      <a:pt x="82942" y="62398"/>
                      <a:pt x="86114" y="60321"/>
                      <a:pt x="89289" y="60321"/>
                    </a:cubicBezTo>
                    <a:close/>
                    <a:moveTo>
                      <a:pt x="42335" y="60475"/>
                    </a:moveTo>
                    <a:cubicBezTo>
                      <a:pt x="45508" y="60475"/>
                      <a:pt x="48684" y="62552"/>
                      <a:pt x="48726" y="66708"/>
                    </a:cubicBezTo>
                    <a:lnTo>
                      <a:pt x="48726" y="66708"/>
                    </a:lnTo>
                    <a:cubicBezTo>
                      <a:pt x="48257" y="66608"/>
                      <a:pt x="47784" y="66560"/>
                      <a:pt x="47315" y="66560"/>
                    </a:cubicBezTo>
                    <a:cubicBezTo>
                      <a:pt x="45452" y="66560"/>
                      <a:pt x="43648" y="67326"/>
                      <a:pt x="42355" y="68719"/>
                    </a:cubicBezTo>
                    <a:cubicBezTo>
                      <a:pt x="41081" y="67346"/>
                      <a:pt x="39302" y="66559"/>
                      <a:pt x="37432" y="66559"/>
                    </a:cubicBezTo>
                    <a:cubicBezTo>
                      <a:pt x="37421" y="66559"/>
                      <a:pt x="37411" y="66559"/>
                      <a:pt x="37400" y="66559"/>
                    </a:cubicBezTo>
                    <a:cubicBezTo>
                      <a:pt x="36916" y="66559"/>
                      <a:pt x="36432" y="66604"/>
                      <a:pt x="35958" y="66711"/>
                    </a:cubicBezTo>
                    <a:cubicBezTo>
                      <a:pt x="35989" y="62554"/>
                      <a:pt x="39161" y="60475"/>
                      <a:pt x="42335" y="60475"/>
                    </a:cubicBezTo>
                    <a:close/>
                    <a:moveTo>
                      <a:pt x="65651" y="60478"/>
                    </a:moveTo>
                    <a:cubicBezTo>
                      <a:pt x="68826" y="60478"/>
                      <a:pt x="72001" y="62555"/>
                      <a:pt x="72041" y="66711"/>
                    </a:cubicBezTo>
                    <a:cubicBezTo>
                      <a:pt x="71566" y="66609"/>
                      <a:pt x="71088" y="66560"/>
                      <a:pt x="70614" y="66560"/>
                    </a:cubicBezTo>
                    <a:cubicBezTo>
                      <a:pt x="68752" y="66560"/>
                      <a:pt x="66952" y="67326"/>
                      <a:pt x="65653" y="68719"/>
                    </a:cubicBezTo>
                    <a:cubicBezTo>
                      <a:pt x="64371" y="67339"/>
                      <a:pt x="62579" y="66559"/>
                      <a:pt x="60697" y="66559"/>
                    </a:cubicBezTo>
                    <a:cubicBezTo>
                      <a:pt x="60214" y="66559"/>
                      <a:pt x="59730" y="66613"/>
                      <a:pt x="59255" y="66711"/>
                    </a:cubicBezTo>
                    <a:cubicBezTo>
                      <a:pt x="59295" y="62557"/>
                      <a:pt x="62473" y="60478"/>
                      <a:pt x="65651" y="60478"/>
                    </a:cubicBezTo>
                    <a:close/>
                    <a:moveTo>
                      <a:pt x="18806" y="60522"/>
                    </a:moveTo>
                    <a:cubicBezTo>
                      <a:pt x="21979" y="60522"/>
                      <a:pt x="25151" y="62596"/>
                      <a:pt x="25196" y="66747"/>
                    </a:cubicBezTo>
                    <a:lnTo>
                      <a:pt x="25196" y="66747"/>
                    </a:lnTo>
                    <a:cubicBezTo>
                      <a:pt x="24723" y="66645"/>
                      <a:pt x="24245" y="66596"/>
                      <a:pt x="23772" y="66596"/>
                    </a:cubicBezTo>
                    <a:cubicBezTo>
                      <a:pt x="21913" y="66596"/>
                      <a:pt x="20107" y="67362"/>
                      <a:pt x="18807" y="68754"/>
                    </a:cubicBezTo>
                    <a:cubicBezTo>
                      <a:pt x="17526" y="67374"/>
                      <a:pt x="15734" y="66595"/>
                      <a:pt x="13852" y="66595"/>
                    </a:cubicBezTo>
                    <a:cubicBezTo>
                      <a:pt x="13368" y="66595"/>
                      <a:pt x="12884" y="66649"/>
                      <a:pt x="12409" y="66747"/>
                    </a:cubicBezTo>
                    <a:cubicBezTo>
                      <a:pt x="12454" y="62599"/>
                      <a:pt x="15631" y="60522"/>
                      <a:pt x="18806" y="60522"/>
                    </a:cubicBezTo>
                    <a:close/>
                    <a:moveTo>
                      <a:pt x="84142" y="66790"/>
                    </a:moveTo>
                    <a:cubicBezTo>
                      <a:pt x="86075" y="66790"/>
                      <a:pt x="87947" y="67588"/>
                      <a:pt x="89290" y="69041"/>
                    </a:cubicBezTo>
                    <a:lnTo>
                      <a:pt x="89290" y="69041"/>
                    </a:lnTo>
                    <a:cubicBezTo>
                      <a:pt x="89287" y="69041"/>
                      <a:pt x="89284" y="69041"/>
                      <a:pt x="89281" y="69041"/>
                    </a:cubicBezTo>
                    <a:cubicBezTo>
                      <a:pt x="89262" y="69041"/>
                      <a:pt x="89242" y="69041"/>
                      <a:pt x="89222" y="69041"/>
                    </a:cubicBezTo>
                    <a:cubicBezTo>
                      <a:pt x="87354" y="69041"/>
                      <a:pt x="85594" y="69879"/>
                      <a:pt x="84344" y="71183"/>
                    </a:cubicBezTo>
                    <a:cubicBezTo>
                      <a:pt x="84434" y="69588"/>
                      <a:pt x="83851" y="68082"/>
                      <a:pt x="82857" y="66909"/>
                    </a:cubicBezTo>
                    <a:cubicBezTo>
                      <a:pt x="83285" y="66829"/>
                      <a:pt x="83715" y="66790"/>
                      <a:pt x="84142" y="66790"/>
                    </a:cubicBezTo>
                    <a:close/>
                    <a:moveTo>
                      <a:pt x="94437" y="66782"/>
                    </a:moveTo>
                    <a:cubicBezTo>
                      <a:pt x="94862" y="66782"/>
                      <a:pt x="95290" y="66821"/>
                      <a:pt x="95715" y="66900"/>
                    </a:cubicBezTo>
                    <a:cubicBezTo>
                      <a:pt x="94720" y="68082"/>
                      <a:pt x="94138" y="69579"/>
                      <a:pt x="94228" y="71174"/>
                    </a:cubicBezTo>
                    <a:lnTo>
                      <a:pt x="94219" y="71183"/>
                    </a:lnTo>
                    <a:cubicBezTo>
                      <a:pt x="92977" y="69879"/>
                      <a:pt x="91209" y="69041"/>
                      <a:pt x="89341" y="69041"/>
                    </a:cubicBezTo>
                    <a:cubicBezTo>
                      <a:pt x="89324" y="69041"/>
                      <a:pt x="89307" y="69041"/>
                      <a:pt x="89290" y="69041"/>
                    </a:cubicBezTo>
                    <a:lnTo>
                      <a:pt x="89290" y="69041"/>
                    </a:lnTo>
                    <a:cubicBezTo>
                      <a:pt x="90628" y="67586"/>
                      <a:pt x="92502" y="66782"/>
                      <a:pt x="94437" y="66782"/>
                    </a:cubicBezTo>
                    <a:close/>
                    <a:moveTo>
                      <a:pt x="47476" y="66925"/>
                    </a:moveTo>
                    <a:cubicBezTo>
                      <a:pt x="47900" y="66925"/>
                      <a:pt x="48328" y="66964"/>
                      <a:pt x="48753" y="67043"/>
                    </a:cubicBezTo>
                    <a:cubicBezTo>
                      <a:pt x="47767" y="68226"/>
                      <a:pt x="47185" y="69731"/>
                      <a:pt x="47266" y="71317"/>
                    </a:cubicBezTo>
                    <a:cubicBezTo>
                      <a:pt x="46024" y="70014"/>
                      <a:pt x="44257" y="69184"/>
                      <a:pt x="42388" y="69184"/>
                    </a:cubicBezTo>
                    <a:cubicBezTo>
                      <a:pt x="42371" y="69184"/>
                      <a:pt x="42354" y="69184"/>
                      <a:pt x="42337" y="69184"/>
                    </a:cubicBezTo>
                    <a:lnTo>
                      <a:pt x="42337" y="69184"/>
                    </a:lnTo>
                    <a:cubicBezTo>
                      <a:pt x="43675" y="67729"/>
                      <a:pt x="45543" y="66925"/>
                      <a:pt x="47476" y="66925"/>
                    </a:cubicBezTo>
                    <a:close/>
                    <a:moveTo>
                      <a:pt x="60488" y="66929"/>
                    </a:moveTo>
                    <a:cubicBezTo>
                      <a:pt x="62422" y="66929"/>
                      <a:pt x="64295" y="67727"/>
                      <a:pt x="65636" y="69175"/>
                    </a:cubicBezTo>
                    <a:lnTo>
                      <a:pt x="65636" y="69175"/>
                    </a:lnTo>
                    <a:cubicBezTo>
                      <a:pt x="65622" y="69175"/>
                      <a:pt x="65608" y="69175"/>
                      <a:pt x="65593" y="69175"/>
                    </a:cubicBezTo>
                    <a:cubicBezTo>
                      <a:pt x="63725" y="69175"/>
                      <a:pt x="61966" y="70014"/>
                      <a:pt x="60715" y="71317"/>
                    </a:cubicBezTo>
                    <a:cubicBezTo>
                      <a:pt x="60805" y="69731"/>
                      <a:pt x="60223" y="68226"/>
                      <a:pt x="59228" y="67043"/>
                    </a:cubicBezTo>
                    <a:cubicBezTo>
                      <a:pt x="59647" y="66967"/>
                      <a:pt x="60069" y="66929"/>
                      <a:pt x="60488" y="66929"/>
                    </a:cubicBezTo>
                    <a:close/>
                    <a:moveTo>
                      <a:pt x="23953" y="66970"/>
                    </a:moveTo>
                    <a:cubicBezTo>
                      <a:pt x="24378" y="66970"/>
                      <a:pt x="24806" y="67009"/>
                      <a:pt x="25232" y="67088"/>
                    </a:cubicBezTo>
                    <a:cubicBezTo>
                      <a:pt x="24239" y="68277"/>
                      <a:pt x="23657" y="69770"/>
                      <a:pt x="23744" y="71361"/>
                    </a:cubicBezTo>
                    <a:lnTo>
                      <a:pt x="23744" y="71361"/>
                    </a:lnTo>
                    <a:cubicBezTo>
                      <a:pt x="22494" y="70058"/>
                      <a:pt x="20726" y="69220"/>
                      <a:pt x="18866" y="69220"/>
                    </a:cubicBezTo>
                    <a:cubicBezTo>
                      <a:pt x="18846" y="69220"/>
                      <a:pt x="18827" y="69220"/>
                      <a:pt x="18807" y="69220"/>
                    </a:cubicBezTo>
                    <a:cubicBezTo>
                      <a:pt x="20144" y="67773"/>
                      <a:pt x="22018" y="66970"/>
                      <a:pt x="23953" y="66970"/>
                    </a:cubicBezTo>
                    <a:close/>
                    <a:moveTo>
                      <a:pt x="13652" y="66970"/>
                    </a:moveTo>
                    <a:cubicBezTo>
                      <a:pt x="15588" y="66970"/>
                      <a:pt x="17463" y="67773"/>
                      <a:pt x="18807" y="69220"/>
                    </a:cubicBezTo>
                    <a:cubicBezTo>
                      <a:pt x="18787" y="69220"/>
                      <a:pt x="18768" y="69220"/>
                      <a:pt x="18748" y="69220"/>
                    </a:cubicBezTo>
                    <a:cubicBezTo>
                      <a:pt x="16879" y="69220"/>
                      <a:pt x="15111" y="70058"/>
                      <a:pt x="13870" y="71362"/>
                    </a:cubicBezTo>
                    <a:cubicBezTo>
                      <a:pt x="13951" y="69776"/>
                      <a:pt x="13368" y="68271"/>
                      <a:pt x="12374" y="67088"/>
                    </a:cubicBezTo>
                    <a:cubicBezTo>
                      <a:pt x="12799" y="67009"/>
                      <a:pt x="13227" y="66970"/>
                      <a:pt x="13652" y="66970"/>
                    </a:cubicBezTo>
                    <a:close/>
                    <a:moveTo>
                      <a:pt x="107653" y="66739"/>
                    </a:moveTo>
                    <a:cubicBezTo>
                      <a:pt x="109587" y="66739"/>
                      <a:pt x="111464" y="67541"/>
                      <a:pt x="112812" y="68996"/>
                    </a:cubicBezTo>
                    <a:cubicBezTo>
                      <a:pt x="114149" y="67549"/>
                      <a:pt x="116022" y="66746"/>
                      <a:pt x="117958" y="66746"/>
                    </a:cubicBezTo>
                    <a:cubicBezTo>
                      <a:pt x="118383" y="66746"/>
                      <a:pt x="118811" y="66785"/>
                      <a:pt x="119236" y="66864"/>
                    </a:cubicBezTo>
                    <a:cubicBezTo>
                      <a:pt x="118242" y="68047"/>
                      <a:pt x="117659" y="69552"/>
                      <a:pt x="117749" y="71138"/>
                    </a:cubicBezTo>
                    <a:cubicBezTo>
                      <a:pt x="116499" y="69835"/>
                      <a:pt x="114731" y="69005"/>
                      <a:pt x="112871" y="69005"/>
                    </a:cubicBezTo>
                    <a:cubicBezTo>
                      <a:pt x="112851" y="69005"/>
                      <a:pt x="112832" y="69005"/>
                      <a:pt x="112812" y="69005"/>
                    </a:cubicBezTo>
                    <a:cubicBezTo>
                      <a:pt x="112793" y="69005"/>
                      <a:pt x="112774" y="69005"/>
                      <a:pt x="112756" y="69005"/>
                    </a:cubicBezTo>
                    <a:cubicBezTo>
                      <a:pt x="110769" y="69005"/>
                      <a:pt x="108893" y="69951"/>
                      <a:pt x="107641" y="71398"/>
                    </a:cubicBezTo>
                    <a:lnTo>
                      <a:pt x="107641" y="71398"/>
                    </a:lnTo>
                    <a:cubicBezTo>
                      <a:pt x="107802" y="69707"/>
                      <a:pt x="107213" y="68132"/>
                      <a:pt x="106177" y="66897"/>
                    </a:cubicBezTo>
                    <a:lnTo>
                      <a:pt x="106177" y="66897"/>
                    </a:lnTo>
                    <a:cubicBezTo>
                      <a:pt x="106668" y="66791"/>
                      <a:pt x="107162" y="66739"/>
                      <a:pt x="107653" y="66739"/>
                    </a:cubicBezTo>
                    <a:close/>
                    <a:moveTo>
                      <a:pt x="37174" y="66927"/>
                    </a:moveTo>
                    <a:cubicBezTo>
                      <a:pt x="39113" y="66927"/>
                      <a:pt x="40989" y="67729"/>
                      <a:pt x="42337" y="69184"/>
                    </a:cubicBezTo>
                    <a:lnTo>
                      <a:pt x="42337" y="69184"/>
                    </a:lnTo>
                    <a:cubicBezTo>
                      <a:pt x="42334" y="69184"/>
                      <a:pt x="42331" y="69184"/>
                      <a:pt x="42328" y="69184"/>
                    </a:cubicBezTo>
                    <a:cubicBezTo>
                      <a:pt x="42301" y="69184"/>
                      <a:pt x="42274" y="69184"/>
                      <a:pt x="42246" y="69184"/>
                    </a:cubicBezTo>
                    <a:cubicBezTo>
                      <a:pt x="40269" y="69184"/>
                      <a:pt x="38404" y="70136"/>
                      <a:pt x="37158" y="71577"/>
                    </a:cubicBezTo>
                    <a:cubicBezTo>
                      <a:pt x="37320" y="69910"/>
                      <a:pt x="36728" y="68324"/>
                      <a:pt x="35689" y="67088"/>
                    </a:cubicBezTo>
                    <a:lnTo>
                      <a:pt x="35680" y="67088"/>
                    </a:lnTo>
                    <a:cubicBezTo>
                      <a:pt x="36177" y="66980"/>
                      <a:pt x="36678" y="66927"/>
                      <a:pt x="37174" y="66927"/>
                    </a:cubicBezTo>
                    <a:close/>
                    <a:moveTo>
                      <a:pt x="124481" y="64880"/>
                    </a:moveTo>
                    <a:cubicBezTo>
                      <a:pt x="127655" y="64880"/>
                      <a:pt x="130827" y="66957"/>
                      <a:pt x="130867" y="71111"/>
                    </a:cubicBezTo>
                    <a:lnTo>
                      <a:pt x="130858" y="71129"/>
                    </a:lnTo>
                    <a:cubicBezTo>
                      <a:pt x="130380" y="71024"/>
                      <a:pt x="129897" y="70973"/>
                      <a:pt x="129419" y="70973"/>
                    </a:cubicBezTo>
                    <a:cubicBezTo>
                      <a:pt x="127565" y="70973"/>
                      <a:pt x="125767" y="71740"/>
                      <a:pt x="124478" y="73136"/>
                    </a:cubicBezTo>
                    <a:cubicBezTo>
                      <a:pt x="123204" y="71764"/>
                      <a:pt x="121425" y="70977"/>
                      <a:pt x="119555" y="70977"/>
                    </a:cubicBezTo>
                    <a:cubicBezTo>
                      <a:pt x="119544" y="70977"/>
                      <a:pt x="119534" y="70977"/>
                      <a:pt x="119523" y="70977"/>
                    </a:cubicBezTo>
                    <a:cubicBezTo>
                      <a:pt x="119039" y="70977"/>
                      <a:pt x="118555" y="71021"/>
                      <a:pt x="118080" y="71129"/>
                    </a:cubicBezTo>
                    <a:cubicBezTo>
                      <a:pt x="118121" y="66963"/>
                      <a:pt x="121302" y="64880"/>
                      <a:pt x="124481" y="64880"/>
                    </a:cubicBezTo>
                    <a:close/>
                    <a:moveTo>
                      <a:pt x="77631" y="64934"/>
                    </a:moveTo>
                    <a:cubicBezTo>
                      <a:pt x="80806" y="64934"/>
                      <a:pt x="83981" y="67013"/>
                      <a:pt x="84022" y="71174"/>
                    </a:cubicBezTo>
                    <a:cubicBezTo>
                      <a:pt x="83541" y="71069"/>
                      <a:pt x="83056" y="71017"/>
                      <a:pt x="82576" y="71017"/>
                    </a:cubicBezTo>
                    <a:cubicBezTo>
                      <a:pt x="80721" y="71017"/>
                      <a:pt x="78928" y="71782"/>
                      <a:pt x="77633" y="73163"/>
                    </a:cubicBezTo>
                    <a:lnTo>
                      <a:pt x="77633" y="73172"/>
                    </a:lnTo>
                    <a:cubicBezTo>
                      <a:pt x="76351" y="71801"/>
                      <a:pt x="74559" y="71012"/>
                      <a:pt x="72678" y="71012"/>
                    </a:cubicBezTo>
                    <a:cubicBezTo>
                      <a:pt x="72194" y="71012"/>
                      <a:pt x="71710" y="71066"/>
                      <a:pt x="71235" y="71174"/>
                    </a:cubicBezTo>
                    <a:cubicBezTo>
                      <a:pt x="71275" y="67015"/>
                      <a:pt x="74454" y="64934"/>
                      <a:pt x="77631" y="64934"/>
                    </a:cubicBezTo>
                    <a:close/>
                    <a:moveTo>
                      <a:pt x="100937" y="64934"/>
                    </a:moveTo>
                    <a:cubicBezTo>
                      <a:pt x="104113" y="64934"/>
                      <a:pt x="107288" y="67013"/>
                      <a:pt x="107328" y="71174"/>
                    </a:cubicBezTo>
                    <a:cubicBezTo>
                      <a:pt x="106849" y="71069"/>
                      <a:pt x="106366" y="71017"/>
                      <a:pt x="105887" y="71017"/>
                    </a:cubicBezTo>
                    <a:cubicBezTo>
                      <a:pt x="104037" y="71017"/>
                      <a:pt x="102243" y="71782"/>
                      <a:pt x="100948" y="73163"/>
                    </a:cubicBezTo>
                    <a:lnTo>
                      <a:pt x="100939" y="73172"/>
                    </a:lnTo>
                    <a:cubicBezTo>
                      <a:pt x="99658" y="71801"/>
                      <a:pt x="97866" y="71012"/>
                      <a:pt x="95984" y="71012"/>
                    </a:cubicBezTo>
                    <a:cubicBezTo>
                      <a:pt x="95500" y="71012"/>
                      <a:pt x="95016" y="71066"/>
                      <a:pt x="94541" y="71174"/>
                    </a:cubicBezTo>
                    <a:cubicBezTo>
                      <a:pt x="94582" y="67015"/>
                      <a:pt x="97760" y="64934"/>
                      <a:pt x="100937" y="64934"/>
                    </a:cubicBezTo>
                    <a:close/>
                    <a:moveTo>
                      <a:pt x="53992" y="65081"/>
                    </a:moveTo>
                    <a:cubicBezTo>
                      <a:pt x="57167" y="65081"/>
                      <a:pt x="60344" y="67159"/>
                      <a:pt x="60384" y="71317"/>
                    </a:cubicBezTo>
                    <a:cubicBezTo>
                      <a:pt x="59911" y="71215"/>
                      <a:pt x="59433" y="71165"/>
                      <a:pt x="58960" y="71165"/>
                    </a:cubicBezTo>
                    <a:cubicBezTo>
                      <a:pt x="57101" y="71165"/>
                      <a:pt x="55296" y="71932"/>
                      <a:pt x="54004" y="73324"/>
                    </a:cubicBezTo>
                    <a:cubicBezTo>
                      <a:pt x="52723" y="71944"/>
                      <a:pt x="50922" y="71165"/>
                      <a:pt x="49049" y="71165"/>
                    </a:cubicBezTo>
                    <a:cubicBezTo>
                      <a:pt x="48565" y="71165"/>
                      <a:pt x="48081" y="71219"/>
                      <a:pt x="47606" y="71317"/>
                    </a:cubicBezTo>
                    <a:cubicBezTo>
                      <a:pt x="47642" y="67159"/>
                      <a:pt x="50816" y="65081"/>
                      <a:pt x="53992" y="65081"/>
                    </a:cubicBezTo>
                    <a:close/>
                    <a:moveTo>
                      <a:pt x="7148" y="65122"/>
                    </a:moveTo>
                    <a:cubicBezTo>
                      <a:pt x="10323" y="65122"/>
                      <a:pt x="13498" y="67201"/>
                      <a:pt x="13538" y="71362"/>
                    </a:cubicBezTo>
                    <a:cubicBezTo>
                      <a:pt x="13060" y="71257"/>
                      <a:pt x="12578" y="71206"/>
                      <a:pt x="12099" y="71206"/>
                    </a:cubicBezTo>
                    <a:cubicBezTo>
                      <a:pt x="10245" y="71206"/>
                      <a:pt x="8446" y="71973"/>
                      <a:pt x="7150" y="73369"/>
                    </a:cubicBezTo>
                    <a:lnTo>
                      <a:pt x="7150" y="73360"/>
                    </a:lnTo>
                    <a:cubicBezTo>
                      <a:pt x="5875" y="71988"/>
                      <a:pt x="4096" y="71209"/>
                      <a:pt x="2226" y="71209"/>
                    </a:cubicBezTo>
                    <a:cubicBezTo>
                      <a:pt x="2216" y="71209"/>
                      <a:pt x="2205" y="71210"/>
                      <a:pt x="2194" y="71210"/>
                    </a:cubicBezTo>
                    <a:cubicBezTo>
                      <a:pt x="1711" y="71210"/>
                      <a:pt x="1227" y="71254"/>
                      <a:pt x="752" y="71362"/>
                    </a:cubicBezTo>
                    <a:cubicBezTo>
                      <a:pt x="792" y="67203"/>
                      <a:pt x="3970" y="65122"/>
                      <a:pt x="7148" y="65122"/>
                    </a:cubicBezTo>
                    <a:close/>
                    <a:moveTo>
                      <a:pt x="30463" y="65122"/>
                    </a:moveTo>
                    <a:cubicBezTo>
                      <a:pt x="33638" y="65122"/>
                      <a:pt x="36813" y="67201"/>
                      <a:pt x="36854" y="71362"/>
                    </a:cubicBezTo>
                    <a:cubicBezTo>
                      <a:pt x="36375" y="71257"/>
                      <a:pt x="35893" y="71206"/>
                      <a:pt x="35414" y="71206"/>
                    </a:cubicBezTo>
                    <a:cubicBezTo>
                      <a:pt x="33560" y="71206"/>
                      <a:pt x="31761" y="71973"/>
                      <a:pt x="30465" y="73369"/>
                    </a:cubicBezTo>
                    <a:lnTo>
                      <a:pt x="30465" y="73360"/>
                    </a:lnTo>
                    <a:cubicBezTo>
                      <a:pt x="29191" y="71988"/>
                      <a:pt x="27412" y="71209"/>
                      <a:pt x="25542" y="71209"/>
                    </a:cubicBezTo>
                    <a:cubicBezTo>
                      <a:pt x="25531" y="71209"/>
                      <a:pt x="25520" y="71210"/>
                      <a:pt x="25510" y="71210"/>
                    </a:cubicBezTo>
                    <a:cubicBezTo>
                      <a:pt x="25026" y="71210"/>
                      <a:pt x="24542" y="71254"/>
                      <a:pt x="24067" y="71362"/>
                    </a:cubicBezTo>
                    <a:cubicBezTo>
                      <a:pt x="24107" y="67203"/>
                      <a:pt x="27285" y="65122"/>
                      <a:pt x="30463" y="65122"/>
                    </a:cubicBezTo>
                    <a:close/>
                    <a:moveTo>
                      <a:pt x="129608" y="71351"/>
                    </a:moveTo>
                    <a:cubicBezTo>
                      <a:pt x="130035" y="71351"/>
                      <a:pt x="130466" y="71390"/>
                      <a:pt x="130894" y="71469"/>
                    </a:cubicBezTo>
                    <a:cubicBezTo>
                      <a:pt x="129908" y="72634"/>
                      <a:pt x="129326" y="74140"/>
                      <a:pt x="129415" y="75726"/>
                    </a:cubicBezTo>
                    <a:lnTo>
                      <a:pt x="129406" y="75744"/>
                    </a:lnTo>
                    <a:cubicBezTo>
                      <a:pt x="128156" y="74440"/>
                      <a:pt x="126397" y="73602"/>
                      <a:pt x="124528" y="73602"/>
                    </a:cubicBezTo>
                    <a:cubicBezTo>
                      <a:pt x="124509" y="73602"/>
                      <a:pt x="124489" y="73602"/>
                      <a:pt x="124469" y="73602"/>
                    </a:cubicBezTo>
                    <a:cubicBezTo>
                      <a:pt x="124450" y="73602"/>
                      <a:pt x="124430" y="73602"/>
                      <a:pt x="124410" y="73602"/>
                    </a:cubicBezTo>
                    <a:cubicBezTo>
                      <a:pt x="122541" y="73602"/>
                      <a:pt x="120773" y="74440"/>
                      <a:pt x="119532" y="75744"/>
                    </a:cubicBezTo>
                    <a:cubicBezTo>
                      <a:pt x="119613" y="74149"/>
                      <a:pt x="119030" y="72652"/>
                      <a:pt x="118045" y="71469"/>
                    </a:cubicBezTo>
                    <a:cubicBezTo>
                      <a:pt x="118473" y="71390"/>
                      <a:pt x="118903" y="71351"/>
                      <a:pt x="119331" y="71351"/>
                    </a:cubicBezTo>
                    <a:cubicBezTo>
                      <a:pt x="121264" y="71351"/>
                      <a:pt x="123134" y="72148"/>
                      <a:pt x="124469" y="73593"/>
                    </a:cubicBezTo>
                    <a:cubicBezTo>
                      <a:pt x="125805" y="72148"/>
                      <a:pt x="127675" y="71351"/>
                      <a:pt x="129608" y="71351"/>
                    </a:cubicBezTo>
                    <a:close/>
                    <a:moveTo>
                      <a:pt x="48843" y="71540"/>
                    </a:moveTo>
                    <a:cubicBezTo>
                      <a:pt x="50782" y="71540"/>
                      <a:pt x="52650" y="72343"/>
                      <a:pt x="53995" y="73790"/>
                    </a:cubicBezTo>
                    <a:cubicBezTo>
                      <a:pt x="53975" y="73790"/>
                      <a:pt x="53956" y="73790"/>
                      <a:pt x="53936" y="73790"/>
                    </a:cubicBezTo>
                    <a:cubicBezTo>
                      <a:pt x="52067" y="73790"/>
                      <a:pt x="50299" y="74628"/>
                      <a:pt x="49058" y="75932"/>
                    </a:cubicBezTo>
                    <a:cubicBezTo>
                      <a:pt x="49138" y="74337"/>
                      <a:pt x="48556" y="72840"/>
                      <a:pt x="47561" y="71658"/>
                    </a:cubicBezTo>
                    <a:cubicBezTo>
                      <a:pt x="47989" y="71579"/>
                      <a:pt x="48418" y="71540"/>
                      <a:pt x="48843" y="71540"/>
                    </a:cubicBezTo>
                    <a:close/>
                    <a:moveTo>
                      <a:pt x="59141" y="71540"/>
                    </a:moveTo>
                    <a:cubicBezTo>
                      <a:pt x="59566" y="71540"/>
                      <a:pt x="59994" y="71579"/>
                      <a:pt x="60420" y="71658"/>
                    </a:cubicBezTo>
                    <a:cubicBezTo>
                      <a:pt x="59425" y="72840"/>
                      <a:pt x="58843" y="74346"/>
                      <a:pt x="58932" y="75932"/>
                    </a:cubicBezTo>
                    <a:cubicBezTo>
                      <a:pt x="57682" y="74628"/>
                      <a:pt x="55914" y="73790"/>
                      <a:pt x="54054" y="73790"/>
                    </a:cubicBezTo>
                    <a:cubicBezTo>
                      <a:pt x="54034" y="73790"/>
                      <a:pt x="54015" y="73790"/>
                      <a:pt x="53995" y="73790"/>
                    </a:cubicBezTo>
                    <a:cubicBezTo>
                      <a:pt x="55332" y="72343"/>
                      <a:pt x="57206" y="71540"/>
                      <a:pt x="59141" y="71540"/>
                    </a:cubicBezTo>
                    <a:close/>
                    <a:moveTo>
                      <a:pt x="112810" y="69495"/>
                    </a:moveTo>
                    <a:cubicBezTo>
                      <a:pt x="115985" y="69495"/>
                      <a:pt x="119160" y="71574"/>
                      <a:pt x="119200" y="75735"/>
                    </a:cubicBezTo>
                    <a:cubicBezTo>
                      <a:pt x="118721" y="75630"/>
                      <a:pt x="118239" y="75578"/>
                      <a:pt x="117760" y="75578"/>
                    </a:cubicBezTo>
                    <a:cubicBezTo>
                      <a:pt x="115909" y="75578"/>
                      <a:pt x="114116" y="76343"/>
                      <a:pt x="112821" y="77724"/>
                    </a:cubicBezTo>
                    <a:lnTo>
                      <a:pt x="112812" y="77733"/>
                    </a:lnTo>
                    <a:cubicBezTo>
                      <a:pt x="111530" y="76362"/>
                      <a:pt x="109738" y="75573"/>
                      <a:pt x="107856" y="75573"/>
                    </a:cubicBezTo>
                    <a:cubicBezTo>
                      <a:pt x="107373" y="75573"/>
                      <a:pt x="106889" y="75627"/>
                      <a:pt x="106414" y="75735"/>
                    </a:cubicBezTo>
                    <a:lnTo>
                      <a:pt x="106414" y="75735"/>
                    </a:lnTo>
                    <a:cubicBezTo>
                      <a:pt x="106454" y="71576"/>
                      <a:pt x="109632" y="69495"/>
                      <a:pt x="112810" y="69495"/>
                    </a:cubicBezTo>
                    <a:close/>
                    <a:moveTo>
                      <a:pt x="136139" y="69486"/>
                    </a:moveTo>
                    <a:cubicBezTo>
                      <a:pt x="139313" y="69486"/>
                      <a:pt x="142484" y="71562"/>
                      <a:pt x="142525" y="75717"/>
                    </a:cubicBezTo>
                    <a:lnTo>
                      <a:pt x="142516" y="75735"/>
                    </a:lnTo>
                    <a:cubicBezTo>
                      <a:pt x="142037" y="75630"/>
                      <a:pt x="141554" y="75578"/>
                      <a:pt x="141075" y="75578"/>
                    </a:cubicBezTo>
                    <a:cubicBezTo>
                      <a:pt x="139222" y="75578"/>
                      <a:pt x="137424" y="76345"/>
                      <a:pt x="136136" y="77733"/>
                    </a:cubicBezTo>
                    <a:cubicBezTo>
                      <a:pt x="134854" y="76362"/>
                      <a:pt x="133062" y="75573"/>
                      <a:pt x="131181" y="75573"/>
                    </a:cubicBezTo>
                    <a:cubicBezTo>
                      <a:pt x="130697" y="75573"/>
                      <a:pt x="130213" y="75627"/>
                      <a:pt x="129738" y="75735"/>
                    </a:cubicBezTo>
                    <a:cubicBezTo>
                      <a:pt x="129778" y="71569"/>
                      <a:pt x="132960" y="69486"/>
                      <a:pt x="136139" y="69486"/>
                    </a:cubicBezTo>
                    <a:close/>
                    <a:moveTo>
                      <a:pt x="42333" y="69686"/>
                    </a:moveTo>
                    <a:cubicBezTo>
                      <a:pt x="45509" y="69686"/>
                      <a:pt x="48686" y="71765"/>
                      <a:pt x="48726" y="75923"/>
                    </a:cubicBezTo>
                    <a:cubicBezTo>
                      <a:pt x="48248" y="75818"/>
                      <a:pt x="47765" y="75767"/>
                      <a:pt x="47287" y="75767"/>
                    </a:cubicBezTo>
                    <a:cubicBezTo>
                      <a:pt x="45433" y="75767"/>
                      <a:pt x="43633" y="76534"/>
                      <a:pt x="42337" y="77930"/>
                    </a:cubicBezTo>
                    <a:cubicBezTo>
                      <a:pt x="41056" y="76550"/>
                      <a:pt x="39264" y="75770"/>
                      <a:pt x="37382" y="75770"/>
                    </a:cubicBezTo>
                    <a:cubicBezTo>
                      <a:pt x="36898" y="75770"/>
                      <a:pt x="36415" y="75815"/>
                      <a:pt x="35940" y="75923"/>
                    </a:cubicBezTo>
                    <a:cubicBezTo>
                      <a:pt x="35980" y="71765"/>
                      <a:pt x="39156" y="69686"/>
                      <a:pt x="42333" y="69686"/>
                    </a:cubicBezTo>
                    <a:close/>
                    <a:moveTo>
                      <a:pt x="65651" y="69683"/>
                    </a:moveTo>
                    <a:cubicBezTo>
                      <a:pt x="68826" y="69683"/>
                      <a:pt x="72001" y="71762"/>
                      <a:pt x="72041" y="75923"/>
                    </a:cubicBezTo>
                    <a:cubicBezTo>
                      <a:pt x="71563" y="75818"/>
                      <a:pt x="71081" y="75767"/>
                      <a:pt x="70602" y="75767"/>
                    </a:cubicBezTo>
                    <a:cubicBezTo>
                      <a:pt x="68748" y="75767"/>
                      <a:pt x="66949" y="76534"/>
                      <a:pt x="65653" y="77930"/>
                    </a:cubicBezTo>
                    <a:cubicBezTo>
                      <a:pt x="64371" y="76550"/>
                      <a:pt x="62579" y="75770"/>
                      <a:pt x="60697" y="75770"/>
                    </a:cubicBezTo>
                    <a:cubicBezTo>
                      <a:pt x="60214" y="75770"/>
                      <a:pt x="59730" y="75815"/>
                      <a:pt x="59255" y="75923"/>
                    </a:cubicBezTo>
                    <a:cubicBezTo>
                      <a:pt x="59295" y="71764"/>
                      <a:pt x="62473" y="69683"/>
                      <a:pt x="65651" y="69683"/>
                    </a:cubicBezTo>
                    <a:close/>
                    <a:moveTo>
                      <a:pt x="82884" y="1"/>
                    </a:moveTo>
                    <a:cubicBezTo>
                      <a:pt x="82642" y="699"/>
                      <a:pt x="82534" y="1434"/>
                      <a:pt x="82579" y="2178"/>
                    </a:cubicBezTo>
                    <a:cubicBezTo>
                      <a:pt x="81329" y="875"/>
                      <a:pt x="79570" y="36"/>
                      <a:pt x="77701" y="36"/>
                    </a:cubicBezTo>
                    <a:cubicBezTo>
                      <a:pt x="77681" y="36"/>
                      <a:pt x="77661" y="36"/>
                      <a:pt x="77642" y="36"/>
                    </a:cubicBezTo>
                    <a:cubicBezTo>
                      <a:pt x="77622" y="36"/>
                      <a:pt x="77602" y="36"/>
                      <a:pt x="77582" y="36"/>
                    </a:cubicBezTo>
                    <a:cubicBezTo>
                      <a:pt x="73834" y="36"/>
                      <a:pt x="70494" y="3399"/>
                      <a:pt x="70948" y="7160"/>
                    </a:cubicBezTo>
                    <a:cubicBezTo>
                      <a:pt x="71458" y="7046"/>
                      <a:pt x="71971" y="6991"/>
                      <a:pt x="72481" y="6991"/>
                    </a:cubicBezTo>
                    <a:cubicBezTo>
                      <a:pt x="74418" y="6991"/>
                      <a:pt x="76294" y="7793"/>
                      <a:pt x="77642" y="9248"/>
                    </a:cubicBezTo>
                    <a:cubicBezTo>
                      <a:pt x="77624" y="9248"/>
                      <a:pt x="77606" y="9248"/>
                      <a:pt x="77587" y="9248"/>
                    </a:cubicBezTo>
                    <a:cubicBezTo>
                      <a:pt x="75529" y="9248"/>
                      <a:pt x="73607" y="10256"/>
                      <a:pt x="72355" y="11784"/>
                    </a:cubicBezTo>
                    <a:cubicBezTo>
                      <a:pt x="72756" y="8058"/>
                      <a:pt x="69443" y="4740"/>
                      <a:pt x="65721" y="4740"/>
                    </a:cubicBezTo>
                    <a:cubicBezTo>
                      <a:pt x="65701" y="4740"/>
                      <a:pt x="65682" y="4740"/>
                      <a:pt x="65662" y="4741"/>
                    </a:cubicBezTo>
                    <a:cubicBezTo>
                      <a:pt x="65642" y="4740"/>
                      <a:pt x="65622" y="4740"/>
                      <a:pt x="65602" y="4740"/>
                    </a:cubicBezTo>
                    <a:cubicBezTo>
                      <a:pt x="63733" y="4740"/>
                      <a:pt x="61966" y="5570"/>
                      <a:pt x="60724" y="6873"/>
                    </a:cubicBezTo>
                    <a:cubicBezTo>
                      <a:pt x="60760" y="6138"/>
                      <a:pt x="60662" y="5395"/>
                      <a:pt x="60420" y="4696"/>
                    </a:cubicBezTo>
                    <a:lnTo>
                      <a:pt x="60043" y="4696"/>
                    </a:lnTo>
                    <a:cubicBezTo>
                      <a:pt x="60276" y="5395"/>
                      <a:pt x="60393" y="6130"/>
                      <a:pt x="60393" y="6864"/>
                    </a:cubicBezTo>
                    <a:cubicBezTo>
                      <a:pt x="59920" y="6762"/>
                      <a:pt x="59442" y="6713"/>
                      <a:pt x="58969" y="6713"/>
                    </a:cubicBezTo>
                    <a:cubicBezTo>
                      <a:pt x="57110" y="6713"/>
                      <a:pt x="55305" y="7479"/>
                      <a:pt x="54013" y="8871"/>
                    </a:cubicBezTo>
                    <a:cubicBezTo>
                      <a:pt x="52732" y="7492"/>
                      <a:pt x="50939" y="6712"/>
                      <a:pt x="49058" y="6712"/>
                    </a:cubicBezTo>
                    <a:cubicBezTo>
                      <a:pt x="48574" y="6712"/>
                      <a:pt x="48090" y="6766"/>
                      <a:pt x="47615" y="6864"/>
                    </a:cubicBezTo>
                    <a:cubicBezTo>
                      <a:pt x="47615" y="6130"/>
                      <a:pt x="47732" y="5395"/>
                      <a:pt x="47965" y="4696"/>
                    </a:cubicBezTo>
                    <a:lnTo>
                      <a:pt x="47588" y="4696"/>
                    </a:lnTo>
                    <a:cubicBezTo>
                      <a:pt x="47346" y="5395"/>
                      <a:pt x="47248" y="6138"/>
                      <a:pt x="47284" y="6873"/>
                    </a:cubicBezTo>
                    <a:cubicBezTo>
                      <a:pt x="46049" y="5577"/>
                      <a:pt x="44293" y="4740"/>
                      <a:pt x="42434" y="4740"/>
                    </a:cubicBezTo>
                    <a:cubicBezTo>
                      <a:pt x="42405" y="4740"/>
                      <a:pt x="42376" y="4740"/>
                      <a:pt x="42346" y="4741"/>
                    </a:cubicBezTo>
                    <a:cubicBezTo>
                      <a:pt x="42319" y="4740"/>
                      <a:pt x="42291" y="4740"/>
                      <a:pt x="42263" y="4740"/>
                    </a:cubicBezTo>
                    <a:cubicBezTo>
                      <a:pt x="40287" y="4740"/>
                      <a:pt x="38431" y="5684"/>
                      <a:pt x="37185" y="7124"/>
                    </a:cubicBezTo>
                    <a:cubicBezTo>
                      <a:pt x="37480" y="3457"/>
                      <a:pt x="34193" y="233"/>
                      <a:pt x="30519" y="233"/>
                    </a:cubicBezTo>
                    <a:cubicBezTo>
                      <a:pt x="30504" y="233"/>
                      <a:pt x="30489" y="233"/>
                      <a:pt x="30474" y="234"/>
                    </a:cubicBezTo>
                    <a:cubicBezTo>
                      <a:pt x="30454" y="233"/>
                      <a:pt x="30434" y="233"/>
                      <a:pt x="30415" y="233"/>
                    </a:cubicBezTo>
                    <a:cubicBezTo>
                      <a:pt x="28546" y="233"/>
                      <a:pt x="26787" y="1072"/>
                      <a:pt x="25536" y="2375"/>
                    </a:cubicBezTo>
                    <a:cubicBezTo>
                      <a:pt x="25581" y="1640"/>
                      <a:pt x="25474" y="897"/>
                      <a:pt x="25232" y="198"/>
                    </a:cubicBezTo>
                    <a:lnTo>
                      <a:pt x="24864" y="198"/>
                    </a:lnTo>
                    <a:cubicBezTo>
                      <a:pt x="25088" y="897"/>
                      <a:pt x="25214" y="1631"/>
                      <a:pt x="25214" y="2366"/>
                    </a:cubicBezTo>
                    <a:cubicBezTo>
                      <a:pt x="24739" y="2264"/>
                      <a:pt x="24260" y="2214"/>
                      <a:pt x="23785" y="2214"/>
                    </a:cubicBezTo>
                    <a:cubicBezTo>
                      <a:pt x="21922" y="2214"/>
                      <a:pt x="20117" y="2981"/>
                      <a:pt x="18825" y="4373"/>
                    </a:cubicBezTo>
                    <a:cubicBezTo>
                      <a:pt x="17544" y="2993"/>
                      <a:pt x="15752" y="2214"/>
                      <a:pt x="13870" y="2214"/>
                    </a:cubicBezTo>
                    <a:cubicBezTo>
                      <a:pt x="13386" y="2214"/>
                      <a:pt x="12902" y="2268"/>
                      <a:pt x="12427" y="2366"/>
                    </a:cubicBezTo>
                    <a:cubicBezTo>
                      <a:pt x="12427" y="1631"/>
                      <a:pt x="12544" y="897"/>
                      <a:pt x="12777" y="198"/>
                    </a:cubicBezTo>
                    <a:lnTo>
                      <a:pt x="12382" y="198"/>
                    </a:lnTo>
                    <a:cubicBezTo>
                      <a:pt x="12141" y="897"/>
                      <a:pt x="12042" y="1640"/>
                      <a:pt x="12078" y="2375"/>
                    </a:cubicBezTo>
                    <a:cubicBezTo>
                      <a:pt x="10836" y="1072"/>
                      <a:pt x="9069" y="233"/>
                      <a:pt x="7200" y="233"/>
                    </a:cubicBezTo>
                    <a:cubicBezTo>
                      <a:pt x="7180" y="233"/>
                      <a:pt x="7160" y="233"/>
                      <a:pt x="7141" y="234"/>
                    </a:cubicBezTo>
                    <a:cubicBezTo>
                      <a:pt x="7126" y="233"/>
                      <a:pt x="7111" y="233"/>
                      <a:pt x="7096" y="233"/>
                    </a:cubicBezTo>
                    <a:cubicBezTo>
                      <a:pt x="3342" y="233"/>
                      <a:pt x="1" y="3600"/>
                      <a:pt x="456" y="7366"/>
                    </a:cubicBezTo>
                    <a:cubicBezTo>
                      <a:pt x="966" y="7252"/>
                      <a:pt x="1482" y="7196"/>
                      <a:pt x="1994" y="7196"/>
                    </a:cubicBezTo>
                    <a:cubicBezTo>
                      <a:pt x="3926" y="7196"/>
                      <a:pt x="5804" y="7993"/>
                      <a:pt x="7149" y="9445"/>
                    </a:cubicBezTo>
                    <a:lnTo>
                      <a:pt x="7149" y="9445"/>
                    </a:lnTo>
                    <a:cubicBezTo>
                      <a:pt x="7147" y="9445"/>
                      <a:pt x="7144" y="9445"/>
                      <a:pt x="7141" y="9445"/>
                    </a:cubicBezTo>
                    <a:cubicBezTo>
                      <a:pt x="7121" y="9445"/>
                      <a:pt x="7101" y="9445"/>
                      <a:pt x="7081" y="9445"/>
                    </a:cubicBezTo>
                    <a:cubicBezTo>
                      <a:pt x="3333" y="9445"/>
                      <a:pt x="1" y="12816"/>
                      <a:pt x="456" y="16569"/>
                    </a:cubicBezTo>
                    <a:cubicBezTo>
                      <a:pt x="961" y="16457"/>
                      <a:pt x="1471" y="16403"/>
                      <a:pt x="1977" y="16403"/>
                    </a:cubicBezTo>
                    <a:cubicBezTo>
                      <a:pt x="3909" y="16403"/>
                      <a:pt x="5782" y="17198"/>
                      <a:pt x="7132" y="18647"/>
                    </a:cubicBezTo>
                    <a:cubicBezTo>
                      <a:pt x="7112" y="18647"/>
                      <a:pt x="7092" y="18647"/>
                      <a:pt x="7072" y="18647"/>
                    </a:cubicBezTo>
                    <a:cubicBezTo>
                      <a:pt x="3333" y="18647"/>
                      <a:pt x="1" y="22009"/>
                      <a:pt x="456" y="25771"/>
                    </a:cubicBezTo>
                    <a:cubicBezTo>
                      <a:pt x="965" y="25657"/>
                      <a:pt x="1479" y="25602"/>
                      <a:pt x="1989" y="25602"/>
                    </a:cubicBezTo>
                    <a:cubicBezTo>
                      <a:pt x="3926" y="25602"/>
                      <a:pt x="5802" y="26404"/>
                      <a:pt x="7150" y="27859"/>
                    </a:cubicBezTo>
                    <a:cubicBezTo>
                      <a:pt x="8483" y="26416"/>
                      <a:pt x="10349" y="25613"/>
                      <a:pt x="12278" y="25613"/>
                    </a:cubicBezTo>
                    <a:cubicBezTo>
                      <a:pt x="12709" y="25613"/>
                      <a:pt x="13143" y="25653"/>
                      <a:pt x="13574" y="25735"/>
                    </a:cubicBezTo>
                    <a:cubicBezTo>
                      <a:pt x="12580" y="26909"/>
                      <a:pt x="11997" y="28414"/>
                      <a:pt x="12087" y="30000"/>
                    </a:cubicBezTo>
                    <a:cubicBezTo>
                      <a:pt x="10837" y="28697"/>
                      <a:pt x="9069" y="27867"/>
                      <a:pt x="7209" y="27867"/>
                    </a:cubicBezTo>
                    <a:cubicBezTo>
                      <a:pt x="7189" y="27867"/>
                      <a:pt x="7169" y="27867"/>
                      <a:pt x="7150" y="27868"/>
                    </a:cubicBezTo>
                    <a:cubicBezTo>
                      <a:pt x="7130" y="27867"/>
                      <a:pt x="7110" y="27867"/>
                      <a:pt x="7090" y="27867"/>
                    </a:cubicBezTo>
                    <a:cubicBezTo>
                      <a:pt x="3342" y="27867"/>
                      <a:pt x="1" y="31230"/>
                      <a:pt x="456" y="34991"/>
                    </a:cubicBezTo>
                    <a:cubicBezTo>
                      <a:pt x="968" y="34875"/>
                      <a:pt x="1485" y="34819"/>
                      <a:pt x="1999" y="34819"/>
                    </a:cubicBezTo>
                    <a:cubicBezTo>
                      <a:pt x="3903" y="34819"/>
                      <a:pt x="5755" y="35598"/>
                      <a:pt x="7096" y="37016"/>
                    </a:cubicBezTo>
                    <a:cubicBezTo>
                      <a:pt x="3341" y="37016"/>
                      <a:pt x="8" y="40377"/>
                      <a:pt x="456" y="44140"/>
                    </a:cubicBezTo>
                    <a:cubicBezTo>
                      <a:pt x="968" y="44025"/>
                      <a:pt x="1485" y="43970"/>
                      <a:pt x="1997" y="43970"/>
                    </a:cubicBezTo>
                    <a:cubicBezTo>
                      <a:pt x="3931" y="43970"/>
                      <a:pt x="5804" y="44767"/>
                      <a:pt x="7150" y="46219"/>
                    </a:cubicBezTo>
                    <a:cubicBezTo>
                      <a:pt x="8485" y="44773"/>
                      <a:pt x="10355" y="43977"/>
                      <a:pt x="12288" y="43977"/>
                    </a:cubicBezTo>
                    <a:cubicBezTo>
                      <a:pt x="12715" y="43977"/>
                      <a:pt x="13146" y="44016"/>
                      <a:pt x="13574" y="44095"/>
                    </a:cubicBezTo>
                    <a:cubicBezTo>
                      <a:pt x="12580" y="45278"/>
                      <a:pt x="11997" y="46774"/>
                      <a:pt x="12087" y="48369"/>
                    </a:cubicBezTo>
                    <a:cubicBezTo>
                      <a:pt x="10837" y="47066"/>
                      <a:pt x="9069" y="46227"/>
                      <a:pt x="7208" y="46227"/>
                    </a:cubicBezTo>
                    <a:cubicBezTo>
                      <a:pt x="7189" y="46227"/>
                      <a:pt x="7169" y="46228"/>
                      <a:pt x="7150" y="46228"/>
                    </a:cubicBezTo>
                    <a:cubicBezTo>
                      <a:pt x="7130" y="46228"/>
                      <a:pt x="7110" y="46227"/>
                      <a:pt x="7090" y="46227"/>
                    </a:cubicBezTo>
                    <a:cubicBezTo>
                      <a:pt x="3342" y="46227"/>
                      <a:pt x="1" y="49590"/>
                      <a:pt x="456" y="53351"/>
                    </a:cubicBezTo>
                    <a:cubicBezTo>
                      <a:pt x="966" y="53237"/>
                      <a:pt x="1482" y="53181"/>
                      <a:pt x="1993" y="53181"/>
                    </a:cubicBezTo>
                    <a:cubicBezTo>
                      <a:pt x="3922" y="53181"/>
                      <a:pt x="5795" y="53978"/>
                      <a:pt x="7141" y="55430"/>
                    </a:cubicBezTo>
                    <a:cubicBezTo>
                      <a:pt x="7121" y="55430"/>
                      <a:pt x="7101" y="55430"/>
                      <a:pt x="7081" y="55430"/>
                    </a:cubicBezTo>
                    <a:cubicBezTo>
                      <a:pt x="3333" y="55430"/>
                      <a:pt x="1" y="58792"/>
                      <a:pt x="456" y="62554"/>
                    </a:cubicBezTo>
                    <a:cubicBezTo>
                      <a:pt x="968" y="62439"/>
                      <a:pt x="1485" y="62383"/>
                      <a:pt x="1997" y="62383"/>
                    </a:cubicBezTo>
                    <a:cubicBezTo>
                      <a:pt x="3931" y="62383"/>
                      <a:pt x="5804" y="63180"/>
                      <a:pt x="7150" y="64633"/>
                    </a:cubicBezTo>
                    <a:cubicBezTo>
                      <a:pt x="8485" y="63187"/>
                      <a:pt x="10355" y="62390"/>
                      <a:pt x="12288" y="62390"/>
                    </a:cubicBezTo>
                    <a:cubicBezTo>
                      <a:pt x="12715" y="62390"/>
                      <a:pt x="13146" y="62429"/>
                      <a:pt x="13574" y="62509"/>
                    </a:cubicBezTo>
                    <a:cubicBezTo>
                      <a:pt x="12580" y="63692"/>
                      <a:pt x="11997" y="65188"/>
                      <a:pt x="12087" y="66783"/>
                    </a:cubicBezTo>
                    <a:cubicBezTo>
                      <a:pt x="10837" y="65480"/>
                      <a:pt x="9069" y="64641"/>
                      <a:pt x="7208" y="64641"/>
                    </a:cubicBezTo>
                    <a:cubicBezTo>
                      <a:pt x="7189" y="64641"/>
                      <a:pt x="7169" y="64641"/>
                      <a:pt x="7150" y="64642"/>
                    </a:cubicBezTo>
                    <a:cubicBezTo>
                      <a:pt x="7130" y="64641"/>
                      <a:pt x="7110" y="64641"/>
                      <a:pt x="7090" y="64641"/>
                    </a:cubicBezTo>
                    <a:cubicBezTo>
                      <a:pt x="3342" y="64641"/>
                      <a:pt x="1" y="68004"/>
                      <a:pt x="456" y="71765"/>
                    </a:cubicBezTo>
                    <a:cubicBezTo>
                      <a:pt x="965" y="71651"/>
                      <a:pt x="1479" y="71596"/>
                      <a:pt x="1989" y="71596"/>
                    </a:cubicBezTo>
                    <a:cubicBezTo>
                      <a:pt x="3926" y="71596"/>
                      <a:pt x="5802" y="72399"/>
                      <a:pt x="7150" y="73853"/>
                    </a:cubicBezTo>
                    <a:cubicBezTo>
                      <a:pt x="8483" y="72402"/>
                      <a:pt x="10349" y="71599"/>
                      <a:pt x="12279" y="71599"/>
                    </a:cubicBezTo>
                    <a:cubicBezTo>
                      <a:pt x="12709" y="71599"/>
                      <a:pt x="13143" y="71639"/>
                      <a:pt x="13574" y="71720"/>
                    </a:cubicBezTo>
                    <a:cubicBezTo>
                      <a:pt x="13037" y="72348"/>
                      <a:pt x="12624" y="73082"/>
                      <a:pt x="12365" y="73862"/>
                    </a:cubicBezTo>
                    <a:lnTo>
                      <a:pt x="12741" y="73862"/>
                    </a:lnTo>
                    <a:cubicBezTo>
                      <a:pt x="13637" y="71119"/>
                      <a:pt x="16222" y="69746"/>
                      <a:pt x="18806" y="69746"/>
                    </a:cubicBezTo>
                    <a:cubicBezTo>
                      <a:pt x="21388" y="69746"/>
                      <a:pt x="23969" y="71117"/>
                      <a:pt x="24864" y="73862"/>
                    </a:cubicBezTo>
                    <a:lnTo>
                      <a:pt x="25241" y="73862"/>
                    </a:lnTo>
                    <a:cubicBezTo>
                      <a:pt x="24981" y="73073"/>
                      <a:pt x="24569" y="72339"/>
                      <a:pt x="24031" y="71702"/>
                    </a:cubicBezTo>
                    <a:cubicBezTo>
                      <a:pt x="24457" y="71623"/>
                      <a:pt x="24885" y="71585"/>
                      <a:pt x="25310" y="71585"/>
                    </a:cubicBezTo>
                    <a:cubicBezTo>
                      <a:pt x="27245" y="71585"/>
                      <a:pt x="29120" y="72387"/>
                      <a:pt x="30465" y="73835"/>
                    </a:cubicBezTo>
                    <a:cubicBezTo>
                      <a:pt x="31802" y="72382"/>
                      <a:pt x="33677" y="71582"/>
                      <a:pt x="35611" y="71582"/>
                    </a:cubicBezTo>
                    <a:cubicBezTo>
                      <a:pt x="36087" y="71582"/>
                      <a:pt x="36566" y="71630"/>
                      <a:pt x="37042" y="71729"/>
                    </a:cubicBezTo>
                    <a:cubicBezTo>
                      <a:pt x="36011" y="72993"/>
                      <a:pt x="35438" y="74615"/>
                      <a:pt x="35644" y="76308"/>
                    </a:cubicBezTo>
                    <a:cubicBezTo>
                      <a:pt x="36151" y="76194"/>
                      <a:pt x="36664" y="76139"/>
                      <a:pt x="37173" y="76139"/>
                    </a:cubicBezTo>
                    <a:cubicBezTo>
                      <a:pt x="39108" y="76139"/>
                      <a:pt x="40989" y="76942"/>
                      <a:pt x="42337" y="78396"/>
                    </a:cubicBezTo>
                    <a:cubicBezTo>
                      <a:pt x="43675" y="76948"/>
                      <a:pt x="45548" y="76146"/>
                      <a:pt x="47484" y="76146"/>
                    </a:cubicBezTo>
                    <a:cubicBezTo>
                      <a:pt x="47908" y="76146"/>
                      <a:pt x="48336" y="76184"/>
                      <a:pt x="48762" y="76263"/>
                    </a:cubicBezTo>
                    <a:cubicBezTo>
                      <a:pt x="48224" y="76899"/>
                      <a:pt x="47812" y="77625"/>
                      <a:pt x="47552" y="78414"/>
                    </a:cubicBezTo>
                    <a:lnTo>
                      <a:pt x="47929" y="78414"/>
                    </a:lnTo>
                    <a:cubicBezTo>
                      <a:pt x="48825" y="75666"/>
                      <a:pt x="51408" y="74291"/>
                      <a:pt x="53990" y="74291"/>
                    </a:cubicBezTo>
                    <a:cubicBezTo>
                      <a:pt x="56571" y="74291"/>
                      <a:pt x="59152" y="75664"/>
                      <a:pt x="60052" y="78414"/>
                    </a:cubicBezTo>
                    <a:lnTo>
                      <a:pt x="60438" y="78414"/>
                    </a:lnTo>
                    <a:cubicBezTo>
                      <a:pt x="60169" y="77625"/>
                      <a:pt x="59766" y="76891"/>
                      <a:pt x="59228" y="76263"/>
                    </a:cubicBezTo>
                    <a:cubicBezTo>
                      <a:pt x="59656" y="76184"/>
                      <a:pt x="60087" y="76145"/>
                      <a:pt x="60514" y="76145"/>
                    </a:cubicBezTo>
                    <a:cubicBezTo>
                      <a:pt x="62447" y="76145"/>
                      <a:pt x="64319" y="76941"/>
                      <a:pt x="65662" y="78387"/>
                    </a:cubicBezTo>
                    <a:cubicBezTo>
                      <a:pt x="67002" y="76933"/>
                      <a:pt x="68877" y="76130"/>
                      <a:pt x="70814" y="76130"/>
                    </a:cubicBezTo>
                    <a:cubicBezTo>
                      <a:pt x="71323" y="76130"/>
                      <a:pt x="71837" y="76185"/>
                      <a:pt x="72346" y="76299"/>
                    </a:cubicBezTo>
                    <a:cubicBezTo>
                      <a:pt x="72801" y="72547"/>
                      <a:pt x="69460" y="69175"/>
                      <a:pt x="65712" y="69175"/>
                    </a:cubicBezTo>
                    <a:cubicBezTo>
                      <a:pt x="65698" y="69175"/>
                      <a:pt x="65684" y="69175"/>
                      <a:pt x="65669" y="69175"/>
                    </a:cubicBezTo>
                    <a:lnTo>
                      <a:pt x="65669" y="69175"/>
                    </a:lnTo>
                    <a:cubicBezTo>
                      <a:pt x="67009" y="67731"/>
                      <a:pt x="68871" y="66936"/>
                      <a:pt x="70797" y="66936"/>
                    </a:cubicBezTo>
                    <a:cubicBezTo>
                      <a:pt x="71279" y="66936"/>
                      <a:pt x="71765" y="66986"/>
                      <a:pt x="72248" y="67088"/>
                    </a:cubicBezTo>
                    <a:cubicBezTo>
                      <a:pt x="71271" y="68333"/>
                      <a:pt x="70742" y="69901"/>
                      <a:pt x="70939" y="71559"/>
                    </a:cubicBezTo>
                    <a:cubicBezTo>
                      <a:pt x="71452" y="71445"/>
                      <a:pt x="71968" y="71389"/>
                      <a:pt x="72480" y="71389"/>
                    </a:cubicBezTo>
                    <a:cubicBezTo>
                      <a:pt x="74414" y="71389"/>
                      <a:pt x="76287" y="72186"/>
                      <a:pt x="77633" y="73638"/>
                    </a:cubicBezTo>
                    <a:cubicBezTo>
                      <a:pt x="78970" y="72190"/>
                      <a:pt x="80844" y="71388"/>
                      <a:pt x="82779" y="71388"/>
                    </a:cubicBezTo>
                    <a:cubicBezTo>
                      <a:pt x="83204" y="71388"/>
                      <a:pt x="83632" y="71426"/>
                      <a:pt x="84057" y="71505"/>
                    </a:cubicBezTo>
                    <a:cubicBezTo>
                      <a:pt x="83520" y="72141"/>
                      <a:pt x="83108" y="72867"/>
                      <a:pt x="82848" y="73656"/>
                    </a:cubicBezTo>
                    <a:lnTo>
                      <a:pt x="83224" y="73656"/>
                    </a:lnTo>
                    <a:cubicBezTo>
                      <a:pt x="84120" y="70909"/>
                      <a:pt x="86703" y="69536"/>
                      <a:pt x="89286" y="69536"/>
                    </a:cubicBezTo>
                    <a:cubicBezTo>
                      <a:pt x="91869" y="69536"/>
                      <a:pt x="94452" y="70909"/>
                      <a:pt x="95348" y="73656"/>
                    </a:cubicBezTo>
                    <a:lnTo>
                      <a:pt x="95724" y="73656"/>
                    </a:lnTo>
                    <a:cubicBezTo>
                      <a:pt x="95464" y="72867"/>
                      <a:pt x="95052" y="72141"/>
                      <a:pt x="94514" y="71505"/>
                    </a:cubicBezTo>
                    <a:cubicBezTo>
                      <a:pt x="94942" y="71426"/>
                      <a:pt x="95371" y="71388"/>
                      <a:pt x="95797" y="71388"/>
                    </a:cubicBezTo>
                    <a:cubicBezTo>
                      <a:pt x="97737" y="71388"/>
                      <a:pt x="99611" y="72190"/>
                      <a:pt x="100948" y="73638"/>
                    </a:cubicBezTo>
                    <a:cubicBezTo>
                      <a:pt x="102293" y="72185"/>
                      <a:pt x="104163" y="71385"/>
                      <a:pt x="106095" y="71385"/>
                    </a:cubicBezTo>
                    <a:cubicBezTo>
                      <a:pt x="106570" y="71385"/>
                      <a:pt x="107049" y="71433"/>
                      <a:pt x="107525" y="71532"/>
                    </a:cubicBezTo>
                    <a:cubicBezTo>
                      <a:pt x="106495" y="72796"/>
                      <a:pt x="105921" y="74417"/>
                      <a:pt x="106127" y="76111"/>
                    </a:cubicBezTo>
                    <a:cubicBezTo>
                      <a:pt x="106637" y="75997"/>
                      <a:pt x="107150" y="75942"/>
                      <a:pt x="107660" y="75942"/>
                    </a:cubicBezTo>
                    <a:cubicBezTo>
                      <a:pt x="109597" y="75942"/>
                      <a:pt x="111473" y="76744"/>
                      <a:pt x="112821" y="78199"/>
                    </a:cubicBezTo>
                    <a:cubicBezTo>
                      <a:pt x="114158" y="76751"/>
                      <a:pt x="116031" y="75948"/>
                      <a:pt x="117967" y="75948"/>
                    </a:cubicBezTo>
                    <a:cubicBezTo>
                      <a:pt x="118392" y="75948"/>
                      <a:pt x="118820" y="75987"/>
                      <a:pt x="119245" y="76066"/>
                    </a:cubicBezTo>
                    <a:cubicBezTo>
                      <a:pt x="118708" y="76702"/>
                      <a:pt x="118295" y="77428"/>
                      <a:pt x="118036" y="78217"/>
                    </a:cubicBezTo>
                    <a:lnTo>
                      <a:pt x="118412" y="78217"/>
                    </a:lnTo>
                    <a:cubicBezTo>
                      <a:pt x="119308" y="75474"/>
                      <a:pt x="121893" y="74100"/>
                      <a:pt x="124477" y="74100"/>
                    </a:cubicBezTo>
                    <a:cubicBezTo>
                      <a:pt x="127059" y="74100"/>
                      <a:pt x="129640" y="75471"/>
                      <a:pt x="130536" y="78217"/>
                    </a:cubicBezTo>
                    <a:lnTo>
                      <a:pt x="130912" y="78217"/>
                    </a:lnTo>
                    <a:cubicBezTo>
                      <a:pt x="130652" y="77428"/>
                      <a:pt x="130240" y="76702"/>
                      <a:pt x="129702" y="76066"/>
                    </a:cubicBezTo>
                    <a:cubicBezTo>
                      <a:pt x="130130" y="75987"/>
                      <a:pt x="130558" y="75948"/>
                      <a:pt x="130984" y="75948"/>
                    </a:cubicBezTo>
                    <a:cubicBezTo>
                      <a:pt x="132922" y="75948"/>
                      <a:pt x="134791" y="76751"/>
                      <a:pt x="136136" y="78199"/>
                    </a:cubicBezTo>
                    <a:cubicBezTo>
                      <a:pt x="137484" y="76744"/>
                      <a:pt x="139360" y="75942"/>
                      <a:pt x="141292" y="75942"/>
                    </a:cubicBezTo>
                    <a:cubicBezTo>
                      <a:pt x="141801" y="75942"/>
                      <a:pt x="142313" y="75997"/>
                      <a:pt x="142820" y="76111"/>
                    </a:cubicBezTo>
                    <a:cubicBezTo>
                      <a:pt x="143275" y="72358"/>
                      <a:pt x="139935" y="68987"/>
                      <a:pt x="136195" y="68987"/>
                    </a:cubicBezTo>
                    <a:cubicBezTo>
                      <a:pt x="136175" y="68987"/>
                      <a:pt x="136156" y="68987"/>
                      <a:pt x="136136" y="68987"/>
                    </a:cubicBezTo>
                    <a:cubicBezTo>
                      <a:pt x="136116" y="68987"/>
                      <a:pt x="136096" y="68987"/>
                      <a:pt x="136077" y="68987"/>
                    </a:cubicBezTo>
                    <a:cubicBezTo>
                      <a:pt x="134208" y="68987"/>
                      <a:pt x="132440" y="69825"/>
                      <a:pt x="131199" y="71129"/>
                    </a:cubicBezTo>
                    <a:cubicBezTo>
                      <a:pt x="131279" y="69534"/>
                      <a:pt x="130697" y="68038"/>
                      <a:pt x="129702" y="66855"/>
                    </a:cubicBezTo>
                    <a:cubicBezTo>
                      <a:pt x="130132" y="66775"/>
                      <a:pt x="130564" y="66736"/>
                      <a:pt x="130992" y="66736"/>
                    </a:cubicBezTo>
                    <a:cubicBezTo>
                      <a:pt x="132927" y="66736"/>
                      <a:pt x="134793" y="67533"/>
                      <a:pt x="136136" y="68978"/>
                    </a:cubicBezTo>
                    <a:cubicBezTo>
                      <a:pt x="137482" y="67526"/>
                      <a:pt x="139354" y="66729"/>
                      <a:pt x="141284" y="66729"/>
                    </a:cubicBezTo>
                    <a:cubicBezTo>
                      <a:pt x="141795" y="66729"/>
                      <a:pt x="142310" y="66785"/>
                      <a:pt x="142820" y="66900"/>
                    </a:cubicBezTo>
                    <a:cubicBezTo>
                      <a:pt x="143276" y="63142"/>
                      <a:pt x="139935" y="59776"/>
                      <a:pt x="136189" y="59776"/>
                    </a:cubicBezTo>
                    <a:cubicBezTo>
                      <a:pt x="136175" y="59776"/>
                      <a:pt x="136160" y="59776"/>
                      <a:pt x="136145" y="59776"/>
                    </a:cubicBezTo>
                    <a:cubicBezTo>
                      <a:pt x="137492" y="58329"/>
                      <a:pt x="139362" y="57528"/>
                      <a:pt x="141292" y="57528"/>
                    </a:cubicBezTo>
                    <a:cubicBezTo>
                      <a:pt x="141800" y="57528"/>
                      <a:pt x="142312" y="57583"/>
                      <a:pt x="142820" y="57697"/>
                    </a:cubicBezTo>
                    <a:cubicBezTo>
                      <a:pt x="143275" y="53945"/>
                      <a:pt x="139935" y="50573"/>
                      <a:pt x="136195" y="50573"/>
                    </a:cubicBezTo>
                    <a:cubicBezTo>
                      <a:pt x="136175" y="50573"/>
                      <a:pt x="136156" y="50573"/>
                      <a:pt x="136136" y="50574"/>
                    </a:cubicBezTo>
                    <a:cubicBezTo>
                      <a:pt x="137486" y="49117"/>
                      <a:pt x="139365" y="48320"/>
                      <a:pt x="141300" y="48320"/>
                    </a:cubicBezTo>
                    <a:cubicBezTo>
                      <a:pt x="141806" y="48320"/>
                      <a:pt x="142315" y="48374"/>
                      <a:pt x="142820" y="48486"/>
                    </a:cubicBezTo>
                    <a:cubicBezTo>
                      <a:pt x="143276" y="44728"/>
                      <a:pt x="139935" y="41362"/>
                      <a:pt x="136181" y="41362"/>
                    </a:cubicBezTo>
                    <a:cubicBezTo>
                      <a:pt x="136166" y="41362"/>
                      <a:pt x="136151" y="41362"/>
                      <a:pt x="136136" y="41362"/>
                    </a:cubicBezTo>
                    <a:cubicBezTo>
                      <a:pt x="137483" y="39915"/>
                      <a:pt x="139359" y="39114"/>
                      <a:pt x="141291" y="39114"/>
                    </a:cubicBezTo>
                    <a:cubicBezTo>
                      <a:pt x="141800" y="39114"/>
                      <a:pt x="142312" y="39169"/>
                      <a:pt x="142820" y="39283"/>
                    </a:cubicBezTo>
                    <a:cubicBezTo>
                      <a:pt x="143275" y="35522"/>
                      <a:pt x="139935" y="32159"/>
                      <a:pt x="136195" y="32159"/>
                    </a:cubicBezTo>
                    <a:cubicBezTo>
                      <a:pt x="136175" y="32159"/>
                      <a:pt x="136156" y="32160"/>
                      <a:pt x="136136" y="32160"/>
                    </a:cubicBezTo>
                    <a:cubicBezTo>
                      <a:pt x="136116" y="32160"/>
                      <a:pt x="136096" y="32159"/>
                      <a:pt x="136077" y="32159"/>
                    </a:cubicBezTo>
                    <a:cubicBezTo>
                      <a:pt x="134208" y="32159"/>
                      <a:pt x="132440" y="32998"/>
                      <a:pt x="131199" y="34301"/>
                    </a:cubicBezTo>
                    <a:cubicBezTo>
                      <a:pt x="131279" y="32706"/>
                      <a:pt x="130697" y="31210"/>
                      <a:pt x="129711" y="30027"/>
                    </a:cubicBezTo>
                    <a:cubicBezTo>
                      <a:pt x="130140" y="29948"/>
                      <a:pt x="130570" y="29909"/>
                      <a:pt x="130997" y="29909"/>
                    </a:cubicBezTo>
                    <a:cubicBezTo>
                      <a:pt x="132927" y="29909"/>
                      <a:pt x="134793" y="30705"/>
                      <a:pt x="136136" y="32151"/>
                    </a:cubicBezTo>
                    <a:cubicBezTo>
                      <a:pt x="137482" y="30699"/>
                      <a:pt x="139354" y="29902"/>
                      <a:pt x="141284" y="29902"/>
                    </a:cubicBezTo>
                    <a:cubicBezTo>
                      <a:pt x="141795" y="29902"/>
                      <a:pt x="142310" y="29957"/>
                      <a:pt x="142820" y="30072"/>
                    </a:cubicBezTo>
                    <a:cubicBezTo>
                      <a:pt x="143276" y="26315"/>
                      <a:pt x="139935" y="22948"/>
                      <a:pt x="136189" y="22948"/>
                    </a:cubicBezTo>
                    <a:cubicBezTo>
                      <a:pt x="136175" y="22948"/>
                      <a:pt x="136160" y="22948"/>
                      <a:pt x="136145" y="22948"/>
                    </a:cubicBezTo>
                    <a:cubicBezTo>
                      <a:pt x="137491" y="21496"/>
                      <a:pt x="139358" y="20699"/>
                      <a:pt x="141285" y="20699"/>
                    </a:cubicBezTo>
                    <a:cubicBezTo>
                      <a:pt x="141795" y="20699"/>
                      <a:pt x="142310" y="20755"/>
                      <a:pt x="142820" y="20870"/>
                    </a:cubicBezTo>
                    <a:cubicBezTo>
                      <a:pt x="143275" y="17108"/>
                      <a:pt x="139935" y="13746"/>
                      <a:pt x="136195" y="13746"/>
                    </a:cubicBezTo>
                    <a:cubicBezTo>
                      <a:pt x="136175" y="13746"/>
                      <a:pt x="136156" y="13746"/>
                      <a:pt x="136136" y="13746"/>
                    </a:cubicBezTo>
                    <a:cubicBezTo>
                      <a:pt x="137484" y="12292"/>
                      <a:pt x="139360" y="11489"/>
                      <a:pt x="141292" y="11489"/>
                    </a:cubicBezTo>
                    <a:cubicBezTo>
                      <a:pt x="141801" y="11489"/>
                      <a:pt x="142313" y="11544"/>
                      <a:pt x="142820" y="11658"/>
                    </a:cubicBezTo>
                    <a:cubicBezTo>
                      <a:pt x="143275" y="7906"/>
                      <a:pt x="139935" y="4534"/>
                      <a:pt x="136195" y="4534"/>
                    </a:cubicBezTo>
                    <a:cubicBezTo>
                      <a:pt x="136175" y="4534"/>
                      <a:pt x="136156" y="4534"/>
                      <a:pt x="136136" y="4535"/>
                    </a:cubicBezTo>
                    <a:cubicBezTo>
                      <a:pt x="136116" y="4534"/>
                      <a:pt x="136096" y="4534"/>
                      <a:pt x="136077" y="4534"/>
                    </a:cubicBezTo>
                    <a:cubicBezTo>
                      <a:pt x="134208" y="4534"/>
                      <a:pt x="132440" y="5373"/>
                      <a:pt x="131199" y="6676"/>
                    </a:cubicBezTo>
                    <a:cubicBezTo>
                      <a:pt x="131234" y="5941"/>
                      <a:pt x="131136" y="5198"/>
                      <a:pt x="130894" y="4499"/>
                    </a:cubicBezTo>
                    <a:lnTo>
                      <a:pt x="130518" y="4499"/>
                    </a:lnTo>
                    <a:cubicBezTo>
                      <a:pt x="130751" y="5198"/>
                      <a:pt x="130867" y="5932"/>
                      <a:pt x="130867" y="6667"/>
                    </a:cubicBezTo>
                    <a:cubicBezTo>
                      <a:pt x="130394" y="6565"/>
                      <a:pt x="129917" y="6515"/>
                      <a:pt x="129443" y="6515"/>
                    </a:cubicBezTo>
                    <a:cubicBezTo>
                      <a:pt x="127584" y="6515"/>
                      <a:pt x="125780" y="7282"/>
                      <a:pt x="124487" y="8674"/>
                    </a:cubicBezTo>
                    <a:cubicBezTo>
                      <a:pt x="123206" y="7294"/>
                      <a:pt x="121414" y="6515"/>
                      <a:pt x="119532" y="6515"/>
                    </a:cubicBezTo>
                    <a:cubicBezTo>
                      <a:pt x="119048" y="6515"/>
                      <a:pt x="118564" y="6569"/>
                      <a:pt x="118089" y="6667"/>
                    </a:cubicBezTo>
                    <a:cubicBezTo>
                      <a:pt x="118089" y="5932"/>
                      <a:pt x="118206" y="5198"/>
                      <a:pt x="118439" y="4499"/>
                    </a:cubicBezTo>
                    <a:lnTo>
                      <a:pt x="118063" y="4499"/>
                    </a:lnTo>
                    <a:cubicBezTo>
                      <a:pt x="117821" y="5198"/>
                      <a:pt x="117722" y="5932"/>
                      <a:pt x="117758" y="6676"/>
                    </a:cubicBezTo>
                    <a:cubicBezTo>
                      <a:pt x="116516" y="5373"/>
                      <a:pt x="114749" y="4534"/>
                      <a:pt x="112880" y="4534"/>
                    </a:cubicBezTo>
                    <a:cubicBezTo>
                      <a:pt x="112860" y="4534"/>
                      <a:pt x="112840" y="4534"/>
                      <a:pt x="112821" y="4535"/>
                    </a:cubicBezTo>
                    <a:cubicBezTo>
                      <a:pt x="112802" y="4534"/>
                      <a:pt x="112783" y="4534"/>
                      <a:pt x="112765" y="4534"/>
                    </a:cubicBezTo>
                    <a:cubicBezTo>
                      <a:pt x="110778" y="4534"/>
                      <a:pt x="108911" y="5480"/>
                      <a:pt x="107659" y="6927"/>
                    </a:cubicBezTo>
                    <a:lnTo>
                      <a:pt x="107659" y="6927"/>
                    </a:lnTo>
                    <a:cubicBezTo>
                      <a:pt x="107953" y="3264"/>
                      <a:pt x="104676" y="36"/>
                      <a:pt x="101009" y="36"/>
                    </a:cubicBezTo>
                    <a:cubicBezTo>
                      <a:pt x="100988" y="36"/>
                      <a:pt x="100968" y="36"/>
                      <a:pt x="100948" y="36"/>
                    </a:cubicBezTo>
                    <a:cubicBezTo>
                      <a:pt x="100928" y="36"/>
                      <a:pt x="100908" y="36"/>
                      <a:pt x="100889" y="36"/>
                    </a:cubicBezTo>
                    <a:cubicBezTo>
                      <a:pt x="99020" y="36"/>
                      <a:pt x="97261" y="875"/>
                      <a:pt x="96011" y="2178"/>
                    </a:cubicBezTo>
                    <a:cubicBezTo>
                      <a:pt x="96056" y="1434"/>
                      <a:pt x="95948" y="699"/>
                      <a:pt x="95706" y="1"/>
                    </a:cubicBezTo>
                    <a:lnTo>
                      <a:pt x="95339" y="1"/>
                    </a:lnTo>
                    <a:cubicBezTo>
                      <a:pt x="95563" y="699"/>
                      <a:pt x="95688" y="1434"/>
                      <a:pt x="95688" y="2169"/>
                    </a:cubicBezTo>
                    <a:cubicBezTo>
                      <a:pt x="95213" y="2067"/>
                      <a:pt x="94735" y="2017"/>
                      <a:pt x="94260" y="2017"/>
                    </a:cubicBezTo>
                    <a:cubicBezTo>
                      <a:pt x="92399" y="2017"/>
                      <a:pt x="90599" y="2784"/>
                      <a:pt x="89299" y="4176"/>
                    </a:cubicBezTo>
                    <a:cubicBezTo>
                      <a:pt x="88027" y="2796"/>
                      <a:pt x="86226" y="2017"/>
                      <a:pt x="84344" y="2017"/>
                    </a:cubicBezTo>
                    <a:cubicBezTo>
                      <a:pt x="83860" y="2017"/>
                      <a:pt x="83376" y="2061"/>
                      <a:pt x="82902" y="2169"/>
                    </a:cubicBezTo>
                    <a:cubicBezTo>
                      <a:pt x="82910" y="1434"/>
                      <a:pt x="83027" y="699"/>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grpSp>
        <p:grpSp>
          <p:nvGrpSpPr>
            <p:cNvPr id="652" name="Google Shape;652;p28"/>
            <p:cNvGrpSpPr/>
            <p:nvPr/>
          </p:nvGrpSpPr>
          <p:grpSpPr>
            <a:xfrm>
              <a:off x="3030083" y="-541901"/>
              <a:ext cx="3080308" cy="3269023"/>
              <a:chOff x="0" y="0"/>
              <a:chExt cx="2743172" cy="2911232"/>
            </a:xfrm>
          </p:grpSpPr>
          <p:sp>
            <p:nvSpPr>
              <p:cNvPr id="653" name="Google Shape;653;p28"/>
              <p:cNvSpPr/>
              <p:nvPr/>
            </p:nvSpPr>
            <p:spPr>
              <a:xfrm>
                <a:off x="0" y="1411617"/>
                <a:ext cx="2743172" cy="1499615"/>
              </a:xfrm>
              <a:custGeom>
                <a:avLst/>
                <a:gdLst/>
                <a:ahLst/>
                <a:cxnLst/>
                <a:rect l="l" t="t" r="r" b="b"/>
                <a:pathLst>
                  <a:path w="143284" h="78442" extrusionOk="0">
                    <a:moveTo>
                      <a:pt x="94420" y="2397"/>
                    </a:moveTo>
                    <a:cubicBezTo>
                      <a:pt x="94850" y="2397"/>
                      <a:pt x="95284" y="2437"/>
                      <a:pt x="95715" y="2519"/>
                    </a:cubicBezTo>
                    <a:cubicBezTo>
                      <a:pt x="94720" y="3693"/>
                      <a:pt x="94138" y="5198"/>
                      <a:pt x="94228" y="6784"/>
                    </a:cubicBezTo>
                    <a:cubicBezTo>
                      <a:pt x="92977" y="5481"/>
                      <a:pt x="91219" y="4651"/>
                      <a:pt x="89350" y="4651"/>
                    </a:cubicBezTo>
                    <a:cubicBezTo>
                      <a:pt x="89330" y="4651"/>
                      <a:pt x="89310" y="4651"/>
                      <a:pt x="89290" y="4651"/>
                    </a:cubicBezTo>
                    <a:cubicBezTo>
                      <a:pt x="90624" y="3201"/>
                      <a:pt x="92490" y="2397"/>
                      <a:pt x="94420" y="2397"/>
                    </a:cubicBezTo>
                    <a:close/>
                    <a:moveTo>
                      <a:pt x="84151" y="2400"/>
                    </a:moveTo>
                    <a:cubicBezTo>
                      <a:pt x="86084" y="2400"/>
                      <a:pt x="87955" y="3198"/>
                      <a:pt x="89290" y="4651"/>
                    </a:cubicBezTo>
                    <a:cubicBezTo>
                      <a:pt x="89270" y="4651"/>
                      <a:pt x="89250" y="4651"/>
                      <a:pt x="89231" y="4651"/>
                    </a:cubicBezTo>
                    <a:cubicBezTo>
                      <a:pt x="87362" y="4651"/>
                      <a:pt x="85594" y="5481"/>
                      <a:pt x="84353" y="6793"/>
                    </a:cubicBezTo>
                    <a:cubicBezTo>
                      <a:pt x="84434" y="5207"/>
                      <a:pt x="83851" y="3702"/>
                      <a:pt x="82866" y="2519"/>
                    </a:cubicBezTo>
                    <a:cubicBezTo>
                      <a:pt x="83294" y="2439"/>
                      <a:pt x="83724" y="2400"/>
                      <a:pt x="84151" y="2400"/>
                    </a:cubicBezTo>
                    <a:close/>
                    <a:moveTo>
                      <a:pt x="13670" y="2589"/>
                    </a:moveTo>
                    <a:cubicBezTo>
                      <a:pt x="15606" y="2589"/>
                      <a:pt x="17480" y="3392"/>
                      <a:pt x="18825" y="4840"/>
                    </a:cubicBezTo>
                    <a:lnTo>
                      <a:pt x="18825" y="4840"/>
                    </a:lnTo>
                    <a:cubicBezTo>
                      <a:pt x="18822" y="4840"/>
                      <a:pt x="18819" y="4840"/>
                      <a:pt x="18816" y="4840"/>
                    </a:cubicBezTo>
                    <a:cubicBezTo>
                      <a:pt x="18806" y="4840"/>
                      <a:pt x="18796" y="4840"/>
                      <a:pt x="18786" y="4840"/>
                    </a:cubicBezTo>
                    <a:cubicBezTo>
                      <a:pt x="16906" y="4840"/>
                      <a:pt x="15136" y="5671"/>
                      <a:pt x="13879" y="6981"/>
                    </a:cubicBezTo>
                    <a:cubicBezTo>
                      <a:pt x="13951" y="5404"/>
                      <a:pt x="13368" y="3899"/>
                      <a:pt x="12382" y="2716"/>
                    </a:cubicBezTo>
                    <a:lnTo>
                      <a:pt x="12391" y="2707"/>
                    </a:lnTo>
                    <a:cubicBezTo>
                      <a:pt x="12817" y="2628"/>
                      <a:pt x="13245" y="2589"/>
                      <a:pt x="13670" y="2589"/>
                    </a:cubicBezTo>
                    <a:close/>
                    <a:moveTo>
                      <a:pt x="23963" y="2589"/>
                    </a:moveTo>
                    <a:cubicBezTo>
                      <a:pt x="24387" y="2589"/>
                      <a:pt x="24815" y="2628"/>
                      <a:pt x="25241" y="2707"/>
                    </a:cubicBezTo>
                    <a:cubicBezTo>
                      <a:pt x="24255" y="3890"/>
                      <a:pt x="23673" y="5395"/>
                      <a:pt x="23753" y="6981"/>
                    </a:cubicBezTo>
                    <a:cubicBezTo>
                      <a:pt x="22512" y="5678"/>
                      <a:pt x="20744" y="4839"/>
                      <a:pt x="18875" y="4839"/>
                    </a:cubicBezTo>
                    <a:cubicBezTo>
                      <a:pt x="18859" y="4839"/>
                      <a:pt x="18842" y="4839"/>
                      <a:pt x="18825" y="4840"/>
                    </a:cubicBezTo>
                    <a:lnTo>
                      <a:pt x="18825" y="4840"/>
                    </a:lnTo>
                    <a:cubicBezTo>
                      <a:pt x="20162" y="3392"/>
                      <a:pt x="22030" y="2589"/>
                      <a:pt x="23963" y="2589"/>
                    </a:cubicBezTo>
                    <a:close/>
                    <a:moveTo>
                      <a:pt x="77628" y="548"/>
                    </a:moveTo>
                    <a:cubicBezTo>
                      <a:pt x="80805" y="548"/>
                      <a:pt x="83981" y="2626"/>
                      <a:pt x="84022" y="6784"/>
                    </a:cubicBezTo>
                    <a:cubicBezTo>
                      <a:pt x="83543" y="6679"/>
                      <a:pt x="83061" y="6628"/>
                      <a:pt x="82582" y="6628"/>
                    </a:cubicBezTo>
                    <a:cubicBezTo>
                      <a:pt x="80728" y="6628"/>
                      <a:pt x="78929" y="7396"/>
                      <a:pt x="77633" y="8791"/>
                    </a:cubicBezTo>
                    <a:cubicBezTo>
                      <a:pt x="76359" y="7419"/>
                      <a:pt x="74579" y="6632"/>
                      <a:pt x="72709" y="6632"/>
                    </a:cubicBezTo>
                    <a:cubicBezTo>
                      <a:pt x="72699" y="6632"/>
                      <a:pt x="72688" y="6632"/>
                      <a:pt x="72678" y="6632"/>
                    </a:cubicBezTo>
                    <a:cubicBezTo>
                      <a:pt x="72194" y="6632"/>
                      <a:pt x="71710" y="6677"/>
                      <a:pt x="71235" y="6784"/>
                    </a:cubicBezTo>
                    <a:cubicBezTo>
                      <a:pt x="71275" y="2626"/>
                      <a:pt x="74452" y="548"/>
                      <a:pt x="77628" y="548"/>
                    </a:cubicBezTo>
                    <a:close/>
                    <a:moveTo>
                      <a:pt x="100945" y="548"/>
                    </a:moveTo>
                    <a:cubicBezTo>
                      <a:pt x="104119" y="548"/>
                      <a:pt x="107295" y="2626"/>
                      <a:pt x="107337" y="6782"/>
                    </a:cubicBezTo>
                    <a:lnTo>
                      <a:pt x="107337" y="6782"/>
                    </a:lnTo>
                    <a:cubicBezTo>
                      <a:pt x="106865" y="6681"/>
                      <a:pt x="106389" y="6632"/>
                      <a:pt x="105917" y="6632"/>
                    </a:cubicBezTo>
                    <a:cubicBezTo>
                      <a:pt x="104054" y="6632"/>
                      <a:pt x="102249" y="7399"/>
                      <a:pt x="100957" y="8791"/>
                    </a:cubicBezTo>
                    <a:cubicBezTo>
                      <a:pt x="99676" y="7411"/>
                      <a:pt x="97883" y="6632"/>
                      <a:pt x="96002" y="6632"/>
                    </a:cubicBezTo>
                    <a:cubicBezTo>
                      <a:pt x="95518" y="6632"/>
                      <a:pt x="95034" y="6685"/>
                      <a:pt x="94559" y="6784"/>
                    </a:cubicBezTo>
                    <a:cubicBezTo>
                      <a:pt x="94595" y="2626"/>
                      <a:pt x="97769" y="548"/>
                      <a:pt x="100945" y="548"/>
                    </a:cubicBezTo>
                    <a:close/>
                    <a:moveTo>
                      <a:pt x="7159" y="741"/>
                    </a:moveTo>
                    <a:cubicBezTo>
                      <a:pt x="10334" y="741"/>
                      <a:pt x="13512" y="2820"/>
                      <a:pt x="13556" y="6981"/>
                    </a:cubicBezTo>
                    <a:cubicBezTo>
                      <a:pt x="13074" y="6876"/>
                      <a:pt x="12589" y="6825"/>
                      <a:pt x="12108" y="6825"/>
                    </a:cubicBezTo>
                    <a:cubicBezTo>
                      <a:pt x="10251" y="6825"/>
                      <a:pt x="8458" y="7587"/>
                      <a:pt x="7163" y="8974"/>
                    </a:cubicBezTo>
                    <a:lnTo>
                      <a:pt x="7163" y="8974"/>
                    </a:lnTo>
                    <a:cubicBezTo>
                      <a:pt x="5882" y="7606"/>
                      <a:pt x="4092" y="6820"/>
                      <a:pt x="2212" y="6820"/>
                    </a:cubicBezTo>
                    <a:cubicBezTo>
                      <a:pt x="1728" y="6820"/>
                      <a:pt x="1245" y="6874"/>
                      <a:pt x="770" y="6981"/>
                    </a:cubicBezTo>
                    <a:cubicBezTo>
                      <a:pt x="806" y="2822"/>
                      <a:pt x="3981" y="741"/>
                      <a:pt x="7159" y="741"/>
                    </a:cubicBezTo>
                    <a:close/>
                    <a:moveTo>
                      <a:pt x="30465" y="748"/>
                    </a:moveTo>
                    <a:cubicBezTo>
                      <a:pt x="33637" y="748"/>
                      <a:pt x="36811" y="2823"/>
                      <a:pt x="36854" y="6977"/>
                    </a:cubicBezTo>
                    <a:lnTo>
                      <a:pt x="36854" y="6977"/>
                    </a:lnTo>
                    <a:cubicBezTo>
                      <a:pt x="36379" y="6875"/>
                      <a:pt x="35901" y="6825"/>
                      <a:pt x="35427" y="6825"/>
                    </a:cubicBezTo>
                    <a:cubicBezTo>
                      <a:pt x="33572" y="6825"/>
                      <a:pt x="31778" y="7591"/>
                      <a:pt x="30483" y="8979"/>
                    </a:cubicBezTo>
                    <a:cubicBezTo>
                      <a:pt x="29201" y="7608"/>
                      <a:pt x="27409" y="6820"/>
                      <a:pt x="25536" y="6820"/>
                    </a:cubicBezTo>
                    <a:cubicBezTo>
                      <a:pt x="25044" y="6820"/>
                      <a:pt x="24560" y="6874"/>
                      <a:pt x="24085" y="6981"/>
                    </a:cubicBezTo>
                    <a:cubicBezTo>
                      <a:pt x="24116" y="2827"/>
                      <a:pt x="27290" y="748"/>
                      <a:pt x="30465" y="748"/>
                    </a:cubicBezTo>
                    <a:close/>
                    <a:moveTo>
                      <a:pt x="119332" y="6908"/>
                    </a:moveTo>
                    <a:cubicBezTo>
                      <a:pt x="121265" y="6908"/>
                      <a:pt x="123134" y="7710"/>
                      <a:pt x="124478" y="9150"/>
                    </a:cubicBezTo>
                    <a:lnTo>
                      <a:pt x="124487" y="9158"/>
                    </a:lnTo>
                    <a:lnTo>
                      <a:pt x="124487" y="9158"/>
                    </a:lnTo>
                    <a:cubicBezTo>
                      <a:pt x="124484" y="9159"/>
                      <a:pt x="124481" y="9159"/>
                      <a:pt x="124478" y="9159"/>
                    </a:cubicBezTo>
                    <a:cubicBezTo>
                      <a:pt x="124459" y="9158"/>
                      <a:pt x="124439" y="9158"/>
                      <a:pt x="124419" y="9158"/>
                    </a:cubicBezTo>
                    <a:cubicBezTo>
                      <a:pt x="122559" y="9158"/>
                      <a:pt x="120791" y="9997"/>
                      <a:pt x="119541" y="11300"/>
                    </a:cubicBezTo>
                    <a:cubicBezTo>
                      <a:pt x="119631" y="9705"/>
                      <a:pt x="119048" y="8209"/>
                      <a:pt x="118054" y="7026"/>
                    </a:cubicBezTo>
                    <a:cubicBezTo>
                      <a:pt x="118480" y="6947"/>
                      <a:pt x="118907" y="6908"/>
                      <a:pt x="119332" y="6908"/>
                    </a:cubicBezTo>
                    <a:close/>
                    <a:moveTo>
                      <a:pt x="129633" y="6908"/>
                    </a:moveTo>
                    <a:cubicBezTo>
                      <a:pt x="130058" y="6908"/>
                      <a:pt x="130486" y="6947"/>
                      <a:pt x="130912" y="7026"/>
                    </a:cubicBezTo>
                    <a:cubicBezTo>
                      <a:pt x="129917" y="8209"/>
                      <a:pt x="129335" y="9705"/>
                      <a:pt x="129415" y="11300"/>
                    </a:cubicBezTo>
                    <a:cubicBezTo>
                      <a:pt x="128174" y="9997"/>
                      <a:pt x="126406" y="9158"/>
                      <a:pt x="124537" y="9158"/>
                    </a:cubicBezTo>
                    <a:cubicBezTo>
                      <a:pt x="124521" y="9158"/>
                      <a:pt x="124504" y="9158"/>
                      <a:pt x="124487" y="9158"/>
                    </a:cubicBezTo>
                    <a:lnTo>
                      <a:pt x="124487" y="9158"/>
                    </a:lnTo>
                    <a:cubicBezTo>
                      <a:pt x="125825" y="7711"/>
                      <a:pt x="127698" y="6908"/>
                      <a:pt x="129633" y="6908"/>
                    </a:cubicBezTo>
                    <a:close/>
                    <a:moveTo>
                      <a:pt x="82788" y="6998"/>
                    </a:moveTo>
                    <a:cubicBezTo>
                      <a:pt x="83213" y="6998"/>
                      <a:pt x="83641" y="7037"/>
                      <a:pt x="84066" y="7116"/>
                    </a:cubicBezTo>
                    <a:cubicBezTo>
                      <a:pt x="83072" y="8289"/>
                      <a:pt x="82489" y="9795"/>
                      <a:pt x="82579" y="11390"/>
                    </a:cubicBezTo>
                    <a:cubicBezTo>
                      <a:pt x="81329" y="10086"/>
                      <a:pt x="79570" y="9248"/>
                      <a:pt x="77701" y="9248"/>
                    </a:cubicBezTo>
                    <a:cubicBezTo>
                      <a:pt x="77681" y="9248"/>
                      <a:pt x="77661" y="9248"/>
                      <a:pt x="77642" y="9248"/>
                    </a:cubicBezTo>
                    <a:cubicBezTo>
                      <a:pt x="78979" y="7801"/>
                      <a:pt x="80853" y="6998"/>
                      <a:pt x="82788" y="6998"/>
                    </a:cubicBezTo>
                    <a:close/>
                    <a:moveTo>
                      <a:pt x="95802" y="7007"/>
                    </a:moveTo>
                    <a:cubicBezTo>
                      <a:pt x="97737" y="7007"/>
                      <a:pt x="99611" y="7810"/>
                      <a:pt x="100948" y="9257"/>
                    </a:cubicBezTo>
                    <a:cubicBezTo>
                      <a:pt x="100928" y="9257"/>
                      <a:pt x="100908" y="9257"/>
                      <a:pt x="100889" y="9257"/>
                    </a:cubicBezTo>
                    <a:cubicBezTo>
                      <a:pt x="99020" y="9257"/>
                      <a:pt x="97252" y="10095"/>
                      <a:pt x="96011" y="11399"/>
                    </a:cubicBezTo>
                    <a:cubicBezTo>
                      <a:pt x="96100" y="9804"/>
                      <a:pt x="95509" y="8307"/>
                      <a:pt x="94523" y="7125"/>
                    </a:cubicBezTo>
                    <a:cubicBezTo>
                      <a:pt x="94949" y="7046"/>
                      <a:pt x="95377" y="7007"/>
                      <a:pt x="95802" y="7007"/>
                    </a:cubicBezTo>
                    <a:close/>
                    <a:moveTo>
                      <a:pt x="48849" y="7105"/>
                    </a:moveTo>
                    <a:cubicBezTo>
                      <a:pt x="50784" y="7105"/>
                      <a:pt x="52658" y="7908"/>
                      <a:pt x="53995" y="9356"/>
                    </a:cubicBezTo>
                    <a:lnTo>
                      <a:pt x="53995" y="9356"/>
                    </a:lnTo>
                    <a:cubicBezTo>
                      <a:pt x="53978" y="9355"/>
                      <a:pt x="53961" y="9355"/>
                      <a:pt x="53945" y="9355"/>
                    </a:cubicBezTo>
                    <a:cubicBezTo>
                      <a:pt x="52076" y="9355"/>
                      <a:pt x="50308" y="10194"/>
                      <a:pt x="49067" y="11497"/>
                    </a:cubicBezTo>
                    <a:cubicBezTo>
                      <a:pt x="49147" y="9902"/>
                      <a:pt x="48565" y="8406"/>
                      <a:pt x="47570" y="7223"/>
                    </a:cubicBezTo>
                    <a:cubicBezTo>
                      <a:pt x="47996" y="7144"/>
                      <a:pt x="48424" y="7105"/>
                      <a:pt x="48849" y="7105"/>
                    </a:cubicBezTo>
                    <a:close/>
                    <a:moveTo>
                      <a:pt x="59142" y="7105"/>
                    </a:moveTo>
                    <a:cubicBezTo>
                      <a:pt x="59570" y="7105"/>
                      <a:pt x="60000" y="7144"/>
                      <a:pt x="60429" y="7223"/>
                    </a:cubicBezTo>
                    <a:cubicBezTo>
                      <a:pt x="59434" y="8397"/>
                      <a:pt x="58852" y="9902"/>
                      <a:pt x="58941" y="11497"/>
                    </a:cubicBezTo>
                    <a:cubicBezTo>
                      <a:pt x="57691" y="10194"/>
                      <a:pt x="55923" y="9355"/>
                      <a:pt x="54063" y="9355"/>
                    </a:cubicBezTo>
                    <a:cubicBezTo>
                      <a:pt x="54043" y="9355"/>
                      <a:pt x="54024" y="9356"/>
                      <a:pt x="54004" y="9356"/>
                    </a:cubicBezTo>
                    <a:cubicBezTo>
                      <a:pt x="54001" y="9356"/>
                      <a:pt x="53998" y="9356"/>
                      <a:pt x="53995" y="9356"/>
                    </a:cubicBezTo>
                    <a:lnTo>
                      <a:pt x="53995" y="9356"/>
                    </a:lnTo>
                    <a:lnTo>
                      <a:pt x="54004" y="9347"/>
                    </a:lnTo>
                    <a:cubicBezTo>
                      <a:pt x="55339" y="7901"/>
                      <a:pt x="57210" y="7105"/>
                      <a:pt x="59142" y="7105"/>
                    </a:cubicBezTo>
                    <a:close/>
                    <a:moveTo>
                      <a:pt x="12289" y="7212"/>
                    </a:moveTo>
                    <a:cubicBezTo>
                      <a:pt x="12716" y="7212"/>
                      <a:pt x="13146" y="7251"/>
                      <a:pt x="13574" y="7331"/>
                    </a:cubicBezTo>
                    <a:cubicBezTo>
                      <a:pt x="12580" y="8513"/>
                      <a:pt x="11997" y="10010"/>
                      <a:pt x="12087" y="11605"/>
                    </a:cubicBezTo>
                    <a:cubicBezTo>
                      <a:pt x="10837" y="10301"/>
                      <a:pt x="9069" y="9463"/>
                      <a:pt x="7208" y="9463"/>
                    </a:cubicBezTo>
                    <a:cubicBezTo>
                      <a:pt x="7189" y="9463"/>
                      <a:pt x="7169" y="9463"/>
                      <a:pt x="7150" y="9463"/>
                    </a:cubicBezTo>
                    <a:cubicBezTo>
                      <a:pt x="8485" y="8010"/>
                      <a:pt x="10356" y="7212"/>
                      <a:pt x="12289" y="7212"/>
                    </a:cubicBezTo>
                    <a:close/>
                    <a:moveTo>
                      <a:pt x="35624" y="7192"/>
                    </a:moveTo>
                    <a:cubicBezTo>
                      <a:pt x="36086" y="7192"/>
                      <a:pt x="36552" y="7237"/>
                      <a:pt x="37015" y="7331"/>
                    </a:cubicBezTo>
                    <a:cubicBezTo>
                      <a:pt x="36000" y="8594"/>
                      <a:pt x="35454" y="10176"/>
                      <a:pt x="35640" y="11839"/>
                    </a:cubicBezTo>
                    <a:lnTo>
                      <a:pt x="35640" y="11839"/>
                    </a:lnTo>
                    <a:cubicBezTo>
                      <a:pt x="34394" y="10395"/>
                      <a:pt x="32530" y="9454"/>
                      <a:pt x="30556" y="9454"/>
                    </a:cubicBezTo>
                    <a:cubicBezTo>
                      <a:pt x="30529" y="9454"/>
                      <a:pt x="30501" y="9454"/>
                      <a:pt x="30474" y="9454"/>
                    </a:cubicBezTo>
                    <a:cubicBezTo>
                      <a:pt x="30454" y="9454"/>
                      <a:pt x="30434" y="9454"/>
                      <a:pt x="30414" y="9454"/>
                    </a:cubicBezTo>
                    <a:cubicBezTo>
                      <a:pt x="28545" y="9454"/>
                      <a:pt x="26787" y="10284"/>
                      <a:pt x="25536" y="11596"/>
                    </a:cubicBezTo>
                    <a:cubicBezTo>
                      <a:pt x="25626" y="10001"/>
                      <a:pt x="25044" y="8495"/>
                      <a:pt x="24049" y="7322"/>
                    </a:cubicBezTo>
                    <a:cubicBezTo>
                      <a:pt x="24481" y="7240"/>
                      <a:pt x="24915" y="7200"/>
                      <a:pt x="25345" y="7200"/>
                    </a:cubicBezTo>
                    <a:cubicBezTo>
                      <a:pt x="27275" y="7200"/>
                      <a:pt x="29142" y="8002"/>
                      <a:pt x="30483" y="9445"/>
                    </a:cubicBezTo>
                    <a:cubicBezTo>
                      <a:pt x="31821" y="7992"/>
                      <a:pt x="33690" y="7192"/>
                      <a:pt x="35624" y="7192"/>
                    </a:cubicBezTo>
                    <a:close/>
                    <a:moveTo>
                      <a:pt x="112817" y="5046"/>
                    </a:moveTo>
                    <a:cubicBezTo>
                      <a:pt x="115992" y="5046"/>
                      <a:pt x="119168" y="7124"/>
                      <a:pt x="119209" y="11280"/>
                    </a:cubicBezTo>
                    <a:lnTo>
                      <a:pt x="119209" y="11280"/>
                    </a:lnTo>
                    <a:cubicBezTo>
                      <a:pt x="118739" y="11180"/>
                      <a:pt x="118265" y="11130"/>
                      <a:pt x="117794" y="11130"/>
                    </a:cubicBezTo>
                    <a:cubicBezTo>
                      <a:pt x="115935" y="11130"/>
                      <a:pt x="114129" y="11897"/>
                      <a:pt x="112830" y="13289"/>
                    </a:cubicBezTo>
                    <a:cubicBezTo>
                      <a:pt x="111548" y="11909"/>
                      <a:pt x="109756" y="11130"/>
                      <a:pt x="107883" y="11130"/>
                    </a:cubicBezTo>
                    <a:cubicBezTo>
                      <a:pt x="107391" y="11130"/>
                      <a:pt x="106907" y="11184"/>
                      <a:pt x="106432" y="11282"/>
                    </a:cubicBezTo>
                    <a:cubicBezTo>
                      <a:pt x="106468" y="7125"/>
                      <a:pt x="109642" y="5046"/>
                      <a:pt x="112817" y="5046"/>
                    </a:cubicBezTo>
                    <a:close/>
                    <a:moveTo>
                      <a:pt x="136134" y="5046"/>
                    </a:moveTo>
                    <a:cubicBezTo>
                      <a:pt x="139307" y="5046"/>
                      <a:pt x="142483" y="7124"/>
                      <a:pt x="142525" y="11280"/>
                    </a:cubicBezTo>
                    <a:cubicBezTo>
                      <a:pt x="142054" y="11180"/>
                      <a:pt x="141580" y="11130"/>
                      <a:pt x="141109" y="11130"/>
                    </a:cubicBezTo>
                    <a:cubicBezTo>
                      <a:pt x="139250" y="11130"/>
                      <a:pt x="137444" y="11897"/>
                      <a:pt x="136145" y="13289"/>
                    </a:cubicBezTo>
                    <a:cubicBezTo>
                      <a:pt x="134872" y="11909"/>
                      <a:pt x="133071" y="11130"/>
                      <a:pt x="131199" y="11130"/>
                    </a:cubicBezTo>
                    <a:cubicBezTo>
                      <a:pt x="130715" y="11130"/>
                      <a:pt x="130231" y="11184"/>
                      <a:pt x="129756" y="11282"/>
                    </a:cubicBezTo>
                    <a:cubicBezTo>
                      <a:pt x="129787" y="7125"/>
                      <a:pt x="132959" y="5046"/>
                      <a:pt x="136134" y="5046"/>
                    </a:cubicBezTo>
                    <a:close/>
                    <a:moveTo>
                      <a:pt x="89288" y="5152"/>
                    </a:moveTo>
                    <a:cubicBezTo>
                      <a:pt x="92463" y="5152"/>
                      <a:pt x="95639" y="7228"/>
                      <a:pt x="95679" y="11381"/>
                    </a:cubicBezTo>
                    <a:lnTo>
                      <a:pt x="95679" y="11381"/>
                    </a:lnTo>
                    <a:cubicBezTo>
                      <a:pt x="95206" y="11279"/>
                      <a:pt x="94729" y="11229"/>
                      <a:pt x="94255" y="11229"/>
                    </a:cubicBezTo>
                    <a:cubicBezTo>
                      <a:pt x="92396" y="11229"/>
                      <a:pt x="90592" y="11996"/>
                      <a:pt x="89299" y="13388"/>
                    </a:cubicBezTo>
                    <a:cubicBezTo>
                      <a:pt x="88018" y="12008"/>
                      <a:pt x="86226" y="11228"/>
                      <a:pt x="84344" y="11228"/>
                    </a:cubicBezTo>
                    <a:cubicBezTo>
                      <a:pt x="83860" y="11228"/>
                      <a:pt x="83376" y="11282"/>
                      <a:pt x="82902" y="11381"/>
                    </a:cubicBezTo>
                    <a:cubicBezTo>
                      <a:pt x="82937" y="7229"/>
                      <a:pt x="86112" y="5152"/>
                      <a:pt x="89288" y="5152"/>
                    </a:cubicBezTo>
                    <a:close/>
                    <a:moveTo>
                      <a:pt x="42335" y="5247"/>
                    </a:moveTo>
                    <a:cubicBezTo>
                      <a:pt x="45506" y="5247"/>
                      <a:pt x="48679" y="7322"/>
                      <a:pt x="48726" y="11475"/>
                    </a:cubicBezTo>
                    <a:lnTo>
                      <a:pt x="48726" y="11475"/>
                    </a:lnTo>
                    <a:cubicBezTo>
                      <a:pt x="48252" y="11373"/>
                      <a:pt x="47773" y="11323"/>
                      <a:pt x="47299" y="11323"/>
                    </a:cubicBezTo>
                    <a:cubicBezTo>
                      <a:pt x="45442" y="11323"/>
                      <a:pt x="43644" y="12089"/>
                      <a:pt x="42355" y="13478"/>
                    </a:cubicBezTo>
                    <a:cubicBezTo>
                      <a:pt x="41074" y="12107"/>
                      <a:pt x="39282" y="11318"/>
                      <a:pt x="37400" y="11318"/>
                    </a:cubicBezTo>
                    <a:cubicBezTo>
                      <a:pt x="36916" y="11318"/>
                      <a:pt x="36432" y="11372"/>
                      <a:pt x="35958" y="11479"/>
                    </a:cubicBezTo>
                    <a:cubicBezTo>
                      <a:pt x="35989" y="7326"/>
                      <a:pt x="39161" y="5247"/>
                      <a:pt x="42335" y="5247"/>
                    </a:cubicBezTo>
                    <a:close/>
                    <a:moveTo>
                      <a:pt x="65651" y="5248"/>
                    </a:moveTo>
                    <a:cubicBezTo>
                      <a:pt x="68824" y="5248"/>
                      <a:pt x="71996" y="7324"/>
                      <a:pt x="72041" y="11477"/>
                    </a:cubicBezTo>
                    <a:lnTo>
                      <a:pt x="72041" y="11477"/>
                    </a:lnTo>
                    <a:cubicBezTo>
                      <a:pt x="71564" y="11374"/>
                      <a:pt x="71084" y="11323"/>
                      <a:pt x="70606" y="11323"/>
                    </a:cubicBezTo>
                    <a:cubicBezTo>
                      <a:pt x="68746" y="11323"/>
                      <a:pt x="66942" y="12092"/>
                      <a:pt x="65653" y="13495"/>
                    </a:cubicBezTo>
                    <a:cubicBezTo>
                      <a:pt x="64378" y="12123"/>
                      <a:pt x="62599" y="11336"/>
                      <a:pt x="60729" y="11336"/>
                    </a:cubicBezTo>
                    <a:cubicBezTo>
                      <a:pt x="60719" y="11336"/>
                      <a:pt x="60708" y="11336"/>
                      <a:pt x="60697" y="11336"/>
                    </a:cubicBezTo>
                    <a:cubicBezTo>
                      <a:pt x="60214" y="11336"/>
                      <a:pt x="59730" y="11381"/>
                      <a:pt x="59255" y="11488"/>
                    </a:cubicBezTo>
                    <a:cubicBezTo>
                      <a:pt x="59295" y="7330"/>
                      <a:pt x="62473" y="5248"/>
                      <a:pt x="65651" y="5248"/>
                    </a:cubicBezTo>
                    <a:close/>
                    <a:moveTo>
                      <a:pt x="18809" y="5354"/>
                    </a:moveTo>
                    <a:cubicBezTo>
                      <a:pt x="21983" y="5354"/>
                      <a:pt x="25156" y="7430"/>
                      <a:pt x="25196" y="11587"/>
                    </a:cubicBezTo>
                    <a:cubicBezTo>
                      <a:pt x="24723" y="11485"/>
                      <a:pt x="24246" y="11435"/>
                      <a:pt x="23772" y="11435"/>
                    </a:cubicBezTo>
                    <a:cubicBezTo>
                      <a:pt x="21913" y="11435"/>
                      <a:pt x="20107" y="12202"/>
                      <a:pt x="18807" y="13594"/>
                    </a:cubicBezTo>
                    <a:cubicBezTo>
                      <a:pt x="17526" y="12214"/>
                      <a:pt x="15734" y="11435"/>
                      <a:pt x="13852" y="11435"/>
                    </a:cubicBezTo>
                    <a:cubicBezTo>
                      <a:pt x="13368" y="11435"/>
                      <a:pt x="12884" y="11488"/>
                      <a:pt x="12409" y="11587"/>
                    </a:cubicBezTo>
                    <a:cubicBezTo>
                      <a:pt x="12454" y="7433"/>
                      <a:pt x="15632" y="5354"/>
                      <a:pt x="18809" y="5354"/>
                    </a:cubicBezTo>
                    <a:close/>
                    <a:moveTo>
                      <a:pt x="117949" y="11510"/>
                    </a:moveTo>
                    <a:cubicBezTo>
                      <a:pt x="118380" y="11510"/>
                      <a:pt x="118814" y="11550"/>
                      <a:pt x="119245" y="11632"/>
                    </a:cubicBezTo>
                    <a:cubicBezTo>
                      <a:pt x="118251" y="12805"/>
                      <a:pt x="117668" y="14302"/>
                      <a:pt x="117758" y="15897"/>
                    </a:cubicBezTo>
                    <a:cubicBezTo>
                      <a:pt x="116508" y="14593"/>
                      <a:pt x="114740" y="13755"/>
                      <a:pt x="112880" y="13755"/>
                    </a:cubicBezTo>
                    <a:cubicBezTo>
                      <a:pt x="112860" y="13755"/>
                      <a:pt x="112840" y="13755"/>
                      <a:pt x="112821" y="13755"/>
                    </a:cubicBezTo>
                    <a:cubicBezTo>
                      <a:pt x="114154" y="12312"/>
                      <a:pt x="116020" y="11510"/>
                      <a:pt x="117949" y="11510"/>
                    </a:cubicBezTo>
                    <a:close/>
                    <a:moveTo>
                      <a:pt x="84144" y="11613"/>
                    </a:moveTo>
                    <a:cubicBezTo>
                      <a:pt x="86080" y="11613"/>
                      <a:pt x="87953" y="12415"/>
                      <a:pt x="89290" y="13863"/>
                    </a:cubicBezTo>
                    <a:cubicBezTo>
                      <a:pt x="89271" y="13863"/>
                      <a:pt x="89251" y="13863"/>
                      <a:pt x="89231" y="13863"/>
                    </a:cubicBezTo>
                    <a:cubicBezTo>
                      <a:pt x="87363" y="13863"/>
                      <a:pt x="85603" y="14701"/>
                      <a:pt x="84353" y="16004"/>
                    </a:cubicBezTo>
                    <a:cubicBezTo>
                      <a:pt x="84443" y="14409"/>
                      <a:pt x="83860" y="12913"/>
                      <a:pt x="82866" y="11730"/>
                    </a:cubicBezTo>
                    <a:cubicBezTo>
                      <a:pt x="83291" y="11651"/>
                      <a:pt x="83719" y="11613"/>
                      <a:pt x="84144" y="11613"/>
                    </a:cubicBezTo>
                    <a:close/>
                    <a:moveTo>
                      <a:pt x="94433" y="11612"/>
                    </a:moveTo>
                    <a:cubicBezTo>
                      <a:pt x="94859" y="11612"/>
                      <a:pt x="95288" y="11651"/>
                      <a:pt x="95715" y="11730"/>
                    </a:cubicBezTo>
                    <a:cubicBezTo>
                      <a:pt x="94729" y="12913"/>
                      <a:pt x="94147" y="14409"/>
                      <a:pt x="94228" y="16004"/>
                    </a:cubicBezTo>
                    <a:cubicBezTo>
                      <a:pt x="92986" y="14701"/>
                      <a:pt x="91218" y="13863"/>
                      <a:pt x="89350" y="13863"/>
                    </a:cubicBezTo>
                    <a:cubicBezTo>
                      <a:pt x="89330" y="13863"/>
                      <a:pt x="89310" y="13863"/>
                      <a:pt x="89290" y="13863"/>
                    </a:cubicBezTo>
                    <a:lnTo>
                      <a:pt x="89299" y="13854"/>
                    </a:lnTo>
                    <a:cubicBezTo>
                      <a:pt x="90635" y="12408"/>
                      <a:pt x="92505" y="11612"/>
                      <a:pt x="94433" y="11612"/>
                    </a:cubicBezTo>
                    <a:close/>
                    <a:moveTo>
                      <a:pt x="47494" y="11702"/>
                    </a:moveTo>
                    <a:cubicBezTo>
                      <a:pt x="47918" y="11702"/>
                      <a:pt x="48346" y="11741"/>
                      <a:pt x="48771" y="11820"/>
                    </a:cubicBezTo>
                    <a:cubicBezTo>
                      <a:pt x="47770" y="13000"/>
                      <a:pt x="47187" y="14502"/>
                      <a:pt x="47274" y="16084"/>
                    </a:cubicBezTo>
                    <a:lnTo>
                      <a:pt x="47274" y="16084"/>
                    </a:lnTo>
                    <a:cubicBezTo>
                      <a:pt x="46040" y="14793"/>
                      <a:pt x="44288" y="13961"/>
                      <a:pt x="42434" y="13961"/>
                    </a:cubicBezTo>
                    <a:cubicBezTo>
                      <a:pt x="42408" y="13961"/>
                      <a:pt x="42382" y="13961"/>
                      <a:pt x="42355" y="13961"/>
                    </a:cubicBezTo>
                    <a:lnTo>
                      <a:pt x="42355" y="13961"/>
                    </a:lnTo>
                    <a:cubicBezTo>
                      <a:pt x="43693" y="12506"/>
                      <a:pt x="45561" y="11702"/>
                      <a:pt x="47494" y="11702"/>
                    </a:cubicBezTo>
                    <a:close/>
                    <a:moveTo>
                      <a:pt x="60517" y="11701"/>
                    </a:moveTo>
                    <a:cubicBezTo>
                      <a:pt x="62455" y="11701"/>
                      <a:pt x="64326" y="12499"/>
                      <a:pt x="65662" y="13952"/>
                    </a:cubicBezTo>
                    <a:cubicBezTo>
                      <a:pt x="65642" y="13952"/>
                      <a:pt x="65622" y="13952"/>
                      <a:pt x="65602" y="13952"/>
                    </a:cubicBezTo>
                    <a:cubicBezTo>
                      <a:pt x="63734" y="13952"/>
                      <a:pt x="61966" y="14791"/>
                      <a:pt x="60724" y="16094"/>
                    </a:cubicBezTo>
                    <a:cubicBezTo>
                      <a:pt x="60805" y="14499"/>
                      <a:pt x="60223" y="12994"/>
                      <a:pt x="59228" y="11820"/>
                    </a:cubicBezTo>
                    <a:cubicBezTo>
                      <a:pt x="59658" y="11740"/>
                      <a:pt x="60089" y="11701"/>
                      <a:pt x="60517" y="11701"/>
                    </a:cubicBezTo>
                    <a:close/>
                    <a:moveTo>
                      <a:pt x="106098" y="7003"/>
                    </a:moveTo>
                    <a:cubicBezTo>
                      <a:pt x="106560" y="7003"/>
                      <a:pt x="107026" y="7049"/>
                      <a:pt x="107489" y="7142"/>
                    </a:cubicBezTo>
                    <a:cubicBezTo>
                      <a:pt x="106477" y="8396"/>
                      <a:pt x="105930" y="9991"/>
                      <a:pt x="106136" y="11666"/>
                    </a:cubicBezTo>
                    <a:lnTo>
                      <a:pt x="106136" y="11666"/>
                    </a:lnTo>
                    <a:cubicBezTo>
                      <a:pt x="106642" y="11553"/>
                      <a:pt x="107153" y="11498"/>
                      <a:pt x="107660" y="11498"/>
                    </a:cubicBezTo>
                    <a:cubicBezTo>
                      <a:pt x="109597" y="11498"/>
                      <a:pt x="111473" y="12301"/>
                      <a:pt x="112821" y="13755"/>
                    </a:cubicBezTo>
                    <a:cubicBezTo>
                      <a:pt x="112802" y="13755"/>
                      <a:pt x="112783" y="13755"/>
                      <a:pt x="112765" y="13755"/>
                    </a:cubicBezTo>
                    <a:cubicBezTo>
                      <a:pt x="110778" y="13755"/>
                      <a:pt x="108911" y="14701"/>
                      <a:pt x="107659" y="16148"/>
                    </a:cubicBezTo>
                    <a:lnTo>
                      <a:pt x="107659" y="16148"/>
                    </a:lnTo>
                    <a:cubicBezTo>
                      <a:pt x="107785" y="14472"/>
                      <a:pt x="107175" y="12895"/>
                      <a:pt x="106127" y="11668"/>
                    </a:cubicBezTo>
                    <a:cubicBezTo>
                      <a:pt x="106130" y="11667"/>
                      <a:pt x="106132" y="11666"/>
                      <a:pt x="106135" y="11666"/>
                    </a:cubicBezTo>
                    <a:lnTo>
                      <a:pt x="106135" y="11666"/>
                    </a:lnTo>
                    <a:cubicBezTo>
                      <a:pt x="106135" y="11666"/>
                      <a:pt x="106136" y="11667"/>
                      <a:pt x="106136" y="11668"/>
                    </a:cubicBezTo>
                    <a:cubicBezTo>
                      <a:pt x="106136" y="11667"/>
                      <a:pt x="106136" y="11666"/>
                      <a:pt x="106136" y="11666"/>
                    </a:cubicBezTo>
                    <a:lnTo>
                      <a:pt x="106136" y="11666"/>
                    </a:lnTo>
                    <a:cubicBezTo>
                      <a:pt x="106135" y="11666"/>
                      <a:pt x="106135" y="11666"/>
                      <a:pt x="106135" y="11666"/>
                    </a:cubicBezTo>
                    <a:lnTo>
                      <a:pt x="106135" y="11666"/>
                    </a:lnTo>
                    <a:cubicBezTo>
                      <a:pt x="104874" y="10211"/>
                      <a:pt x="102998" y="9257"/>
                      <a:pt x="101004" y="9257"/>
                    </a:cubicBezTo>
                    <a:cubicBezTo>
                      <a:pt x="100985" y="9257"/>
                      <a:pt x="100966" y="9257"/>
                      <a:pt x="100948" y="9257"/>
                    </a:cubicBezTo>
                    <a:cubicBezTo>
                      <a:pt x="102293" y="7803"/>
                      <a:pt x="104164" y="7003"/>
                      <a:pt x="106098" y="7003"/>
                    </a:cubicBezTo>
                    <a:close/>
                    <a:moveTo>
                      <a:pt x="13656" y="11810"/>
                    </a:moveTo>
                    <a:cubicBezTo>
                      <a:pt x="15596" y="11810"/>
                      <a:pt x="17470" y="12612"/>
                      <a:pt x="18807" y="14060"/>
                    </a:cubicBezTo>
                    <a:cubicBezTo>
                      <a:pt x="18787" y="14060"/>
                      <a:pt x="18768" y="14060"/>
                      <a:pt x="18748" y="14060"/>
                    </a:cubicBezTo>
                    <a:cubicBezTo>
                      <a:pt x="16879" y="14060"/>
                      <a:pt x="15111" y="14898"/>
                      <a:pt x="13870" y="16202"/>
                    </a:cubicBezTo>
                    <a:cubicBezTo>
                      <a:pt x="13951" y="14607"/>
                      <a:pt x="13368" y="13110"/>
                      <a:pt x="12374" y="11927"/>
                    </a:cubicBezTo>
                    <a:cubicBezTo>
                      <a:pt x="12801" y="11848"/>
                      <a:pt x="13230" y="11810"/>
                      <a:pt x="13656" y="11810"/>
                    </a:cubicBezTo>
                    <a:close/>
                    <a:moveTo>
                      <a:pt x="23953" y="11810"/>
                    </a:moveTo>
                    <a:cubicBezTo>
                      <a:pt x="24378" y="11810"/>
                      <a:pt x="24806" y="11848"/>
                      <a:pt x="25232" y="11927"/>
                    </a:cubicBezTo>
                    <a:cubicBezTo>
                      <a:pt x="24237" y="13110"/>
                      <a:pt x="23655" y="14607"/>
                      <a:pt x="23744" y="16202"/>
                    </a:cubicBezTo>
                    <a:cubicBezTo>
                      <a:pt x="22494" y="14898"/>
                      <a:pt x="20726" y="14060"/>
                      <a:pt x="18866" y="14060"/>
                    </a:cubicBezTo>
                    <a:cubicBezTo>
                      <a:pt x="18846" y="14060"/>
                      <a:pt x="18827" y="14060"/>
                      <a:pt x="18807" y="14060"/>
                    </a:cubicBezTo>
                    <a:cubicBezTo>
                      <a:pt x="20144" y="12612"/>
                      <a:pt x="22018" y="11810"/>
                      <a:pt x="23953" y="11810"/>
                    </a:cubicBezTo>
                    <a:close/>
                    <a:moveTo>
                      <a:pt x="37191" y="11704"/>
                    </a:moveTo>
                    <a:cubicBezTo>
                      <a:pt x="39126" y="11704"/>
                      <a:pt x="41007" y="12507"/>
                      <a:pt x="42355" y="13961"/>
                    </a:cubicBezTo>
                    <a:lnTo>
                      <a:pt x="42355" y="13961"/>
                    </a:lnTo>
                    <a:cubicBezTo>
                      <a:pt x="42352" y="13961"/>
                      <a:pt x="42349" y="13961"/>
                      <a:pt x="42346" y="13961"/>
                    </a:cubicBezTo>
                    <a:cubicBezTo>
                      <a:pt x="42319" y="13961"/>
                      <a:pt x="42291" y="13961"/>
                      <a:pt x="42263" y="13961"/>
                    </a:cubicBezTo>
                    <a:cubicBezTo>
                      <a:pt x="40287" y="13961"/>
                      <a:pt x="38431" y="14904"/>
                      <a:pt x="37185" y="16345"/>
                    </a:cubicBezTo>
                    <a:cubicBezTo>
                      <a:pt x="37320" y="14678"/>
                      <a:pt x="36710" y="13092"/>
                      <a:pt x="35662" y="11874"/>
                    </a:cubicBezTo>
                    <a:cubicBezTo>
                      <a:pt x="36169" y="11760"/>
                      <a:pt x="36682" y="11704"/>
                      <a:pt x="37191" y="11704"/>
                    </a:cubicBezTo>
                    <a:close/>
                    <a:moveTo>
                      <a:pt x="124474" y="9651"/>
                    </a:moveTo>
                    <a:cubicBezTo>
                      <a:pt x="127650" y="9651"/>
                      <a:pt x="130826" y="11730"/>
                      <a:pt x="130867" y="15886"/>
                    </a:cubicBezTo>
                    <a:lnTo>
                      <a:pt x="130867" y="15886"/>
                    </a:lnTo>
                    <a:cubicBezTo>
                      <a:pt x="130397" y="15785"/>
                      <a:pt x="129923" y="15736"/>
                      <a:pt x="129452" y="15736"/>
                    </a:cubicBezTo>
                    <a:cubicBezTo>
                      <a:pt x="127593" y="15736"/>
                      <a:pt x="125787" y="16503"/>
                      <a:pt x="124487" y="17895"/>
                    </a:cubicBezTo>
                    <a:cubicBezTo>
                      <a:pt x="123213" y="16523"/>
                      <a:pt x="121434" y="15735"/>
                      <a:pt x="119555" y="15735"/>
                    </a:cubicBezTo>
                    <a:cubicBezTo>
                      <a:pt x="119544" y="15735"/>
                      <a:pt x="119534" y="15736"/>
                      <a:pt x="119523" y="15736"/>
                    </a:cubicBezTo>
                    <a:cubicBezTo>
                      <a:pt x="119039" y="15736"/>
                      <a:pt x="118555" y="15780"/>
                      <a:pt x="118080" y="15888"/>
                    </a:cubicBezTo>
                    <a:cubicBezTo>
                      <a:pt x="118121" y="11730"/>
                      <a:pt x="121297" y="9651"/>
                      <a:pt x="124474" y="9651"/>
                    </a:cubicBezTo>
                    <a:close/>
                    <a:moveTo>
                      <a:pt x="77628" y="9759"/>
                    </a:moveTo>
                    <a:cubicBezTo>
                      <a:pt x="80802" y="9759"/>
                      <a:pt x="83976" y="11834"/>
                      <a:pt x="84021" y="15985"/>
                    </a:cubicBezTo>
                    <a:lnTo>
                      <a:pt x="84021" y="15985"/>
                    </a:lnTo>
                    <a:cubicBezTo>
                      <a:pt x="83551" y="15884"/>
                      <a:pt x="83077" y="15835"/>
                      <a:pt x="82606" y="15835"/>
                    </a:cubicBezTo>
                    <a:cubicBezTo>
                      <a:pt x="80748" y="15835"/>
                      <a:pt x="78943" y="16601"/>
                      <a:pt x="77651" y="17994"/>
                    </a:cubicBezTo>
                    <a:cubicBezTo>
                      <a:pt x="76368" y="16622"/>
                      <a:pt x="74580" y="15843"/>
                      <a:pt x="72710" y="15843"/>
                    </a:cubicBezTo>
                    <a:cubicBezTo>
                      <a:pt x="72699" y="15843"/>
                      <a:pt x="72688" y="15843"/>
                      <a:pt x="72678" y="15843"/>
                    </a:cubicBezTo>
                    <a:cubicBezTo>
                      <a:pt x="72194" y="15843"/>
                      <a:pt x="71710" y="15897"/>
                      <a:pt x="71235" y="15995"/>
                    </a:cubicBezTo>
                    <a:cubicBezTo>
                      <a:pt x="71275" y="11838"/>
                      <a:pt x="74452" y="9759"/>
                      <a:pt x="77628" y="9759"/>
                    </a:cubicBezTo>
                    <a:close/>
                    <a:moveTo>
                      <a:pt x="100943" y="9759"/>
                    </a:moveTo>
                    <a:cubicBezTo>
                      <a:pt x="104118" y="9759"/>
                      <a:pt x="107292" y="11835"/>
                      <a:pt x="107337" y="15986"/>
                    </a:cubicBezTo>
                    <a:lnTo>
                      <a:pt x="107337" y="15986"/>
                    </a:lnTo>
                    <a:cubicBezTo>
                      <a:pt x="106864" y="15885"/>
                      <a:pt x="106386" y="15835"/>
                      <a:pt x="105913" y="15835"/>
                    </a:cubicBezTo>
                    <a:cubicBezTo>
                      <a:pt x="104054" y="15835"/>
                      <a:pt x="102249" y="16601"/>
                      <a:pt x="100957" y="17994"/>
                    </a:cubicBezTo>
                    <a:cubicBezTo>
                      <a:pt x="99676" y="16623"/>
                      <a:pt x="97875" y="15843"/>
                      <a:pt x="95993" y="15843"/>
                    </a:cubicBezTo>
                    <a:cubicBezTo>
                      <a:pt x="95509" y="15843"/>
                      <a:pt x="95025" y="15897"/>
                      <a:pt x="94550" y="15995"/>
                    </a:cubicBezTo>
                    <a:cubicBezTo>
                      <a:pt x="94590" y="11838"/>
                      <a:pt x="97767" y="9759"/>
                      <a:pt x="100943" y="9759"/>
                    </a:cubicBezTo>
                    <a:close/>
                    <a:moveTo>
                      <a:pt x="54002" y="9852"/>
                    </a:moveTo>
                    <a:cubicBezTo>
                      <a:pt x="57178" y="9852"/>
                      <a:pt x="60352" y="11928"/>
                      <a:pt x="60393" y="16085"/>
                    </a:cubicBezTo>
                    <a:cubicBezTo>
                      <a:pt x="59918" y="15983"/>
                      <a:pt x="59439" y="15933"/>
                      <a:pt x="58964" y="15933"/>
                    </a:cubicBezTo>
                    <a:cubicBezTo>
                      <a:pt x="57103" y="15933"/>
                      <a:pt x="55299" y="16698"/>
                      <a:pt x="53999" y="18087"/>
                    </a:cubicBezTo>
                    <a:lnTo>
                      <a:pt x="53999" y="18087"/>
                    </a:lnTo>
                    <a:cubicBezTo>
                      <a:pt x="52718" y="16710"/>
                      <a:pt x="50928" y="15933"/>
                      <a:pt x="49049" y="15933"/>
                    </a:cubicBezTo>
                    <a:cubicBezTo>
                      <a:pt x="48565" y="15933"/>
                      <a:pt x="48081" y="15986"/>
                      <a:pt x="47606" y="16085"/>
                    </a:cubicBezTo>
                    <a:cubicBezTo>
                      <a:pt x="47646" y="11931"/>
                      <a:pt x="50825" y="9852"/>
                      <a:pt x="54002" y="9852"/>
                    </a:cubicBezTo>
                    <a:close/>
                    <a:moveTo>
                      <a:pt x="7145" y="9956"/>
                    </a:moveTo>
                    <a:cubicBezTo>
                      <a:pt x="10322" y="9956"/>
                      <a:pt x="13498" y="12035"/>
                      <a:pt x="13538" y="16193"/>
                    </a:cubicBezTo>
                    <a:cubicBezTo>
                      <a:pt x="13065" y="16091"/>
                      <a:pt x="12588" y="16041"/>
                      <a:pt x="12114" y="16041"/>
                    </a:cubicBezTo>
                    <a:cubicBezTo>
                      <a:pt x="10255" y="16041"/>
                      <a:pt x="8451" y="16807"/>
                      <a:pt x="7159" y="18200"/>
                    </a:cubicBezTo>
                    <a:cubicBezTo>
                      <a:pt x="5877" y="16820"/>
                      <a:pt x="4076" y="16040"/>
                      <a:pt x="2194" y="16040"/>
                    </a:cubicBezTo>
                    <a:cubicBezTo>
                      <a:pt x="1711" y="16040"/>
                      <a:pt x="1227" y="16094"/>
                      <a:pt x="752" y="16193"/>
                    </a:cubicBezTo>
                    <a:cubicBezTo>
                      <a:pt x="792" y="12035"/>
                      <a:pt x="3969" y="9956"/>
                      <a:pt x="7145" y="9956"/>
                    </a:cubicBezTo>
                    <a:close/>
                    <a:moveTo>
                      <a:pt x="30465" y="9959"/>
                    </a:moveTo>
                    <a:cubicBezTo>
                      <a:pt x="33638" y="9959"/>
                      <a:pt x="36811" y="12035"/>
                      <a:pt x="36854" y="16189"/>
                    </a:cubicBezTo>
                    <a:lnTo>
                      <a:pt x="36854" y="16189"/>
                    </a:lnTo>
                    <a:cubicBezTo>
                      <a:pt x="36384" y="16089"/>
                      <a:pt x="35912" y="16041"/>
                      <a:pt x="35443" y="16041"/>
                    </a:cubicBezTo>
                    <a:cubicBezTo>
                      <a:pt x="33580" y="16041"/>
                      <a:pt x="31775" y="16807"/>
                      <a:pt x="30483" y="18200"/>
                    </a:cubicBezTo>
                    <a:cubicBezTo>
                      <a:pt x="29201" y="16820"/>
                      <a:pt x="27409" y="16040"/>
                      <a:pt x="25528" y="16040"/>
                    </a:cubicBezTo>
                    <a:cubicBezTo>
                      <a:pt x="25044" y="16040"/>
                      <a:pt x="24560" y="16094"/>
                      <a:pt x="24085" y="16193"/>
                    </a:cubicBezTo>
                    <a:cubicBezTo>
                      <a:pt x="24116" y="12038"/>
                      <a:pt x="27290" y="9959"/>
                      <a:pt x="30465" y="9959"/>
                    </a:cubicBezTo>
                    <a:close/>
                    <a:moveTo>
                      <a:pt x="119332" y="16111"/>
                    </a:moveTo>
                    <a:cubicBezTo>
                      <a:pt x="121268" y="16111"/>
                      <a:pt x="123142" y="16913"/>
                      <a:pt x="124487" y="18361"/>
                    </a:cubicBezTo>
                    <a:lnTo>
                      <a:pt x="124487" y="18361"/>
                    </a:lnTo>
                    <a:cubicBezTo>
                      <a:pt x="124484" y="18361"/>
                      <a:pt x="124481" y="18361"/>
                      <a:pt x="124478" y="18361"/>
                    </a:cubicBezTo>
                    <a:cubicBezTo>
                      <a:pt x="124459" y="18361"/>
                      <a:pt x="124439" y="18361"/>
                      <a:pt x="124419" y="18361"/>
                    </a:cubicBezTo>
                    <a:cubicBezTo>
                      <a:pt x="122559" y="18361"/>
                      <a:pt x="120791" y="19199"/>
                      <a:pt x="119550" y="20503"/>
                    </a:cubicBezTo>
                    <a:cubicBezTo>
                      <a:pt x="119631" y="18908"/>
                      <a:pt x="119048" y="17411"/>
                      <a:pt x="118054" y="16228"/>
                    </a:cubicBezTo>
                    <a:cubicBezTo>
                      <a:pt x="118479" y="16149"/>
                      <a:pt x="118907" y="16111"/>
                      <a:pt x="119332" y="16111"/>
                    </a:cubicBezTo>
                    <a:close/>
                    <a:moveTo>
                      <a:pt x="129633" y="16111"/>
                    </a:moveTo>
                    <a:cubicBezTo>
                      <a:pt x="130058" y="16111"/>
                      <a:pt x="130486" y="16149"/>
                      <a:pt x="130912" y="16228"/>
                    </a:cubicBezTo>
                    <a:cubicBezTo>
                      <a:pt x="129908" y="17411"/>
                      <a:pt x="129326" y="18908"/>
                      <a:pt x="129415" y="20503"/>
                    </a:cubicBezTo>
                    <a:cubicBezTo>
                      <a:pt x="128174" y="19199"/>
                      <a:pt x="126406" y="18361"/>
                      <a:pt x="124537" y="18361"/>
                    </a:cubicBezTo>
                    <a:cubicBezTo>
                      <a:pt x="124521" y="18361"/>
                      <a:pt x="124504" y="18361"/>
                      <a:pt x="124487" y="18361"/>
                    </a:cubicBezTo>
                    <a:lnTo>
                      <a:pt x="124487" y="18361"/>
                    </a:lnTo>
                    <a:cubicBezTo>
                      <a:pt x="125825" y="16913"/>
                      <a:pt x="127698" y="16111"/>
                      <a:pt x="129633" y="16111"/>
                    </a:cubicBezTo>
                    <a:close/>
                    <a:moveTo>
                      <a:pt x="82775" y="16217"/>
                    </a:moveTo>
                    <a:cubicBezTo>
                      <a:pt x="83201" y="16217"/>
                      <a:pt x="83630" y="16256"/>
                      <a:pt x="84057" y="16336"/>
                    </a:cubicBezTo>
                    <a:cubicBezTo>
                      <a:pt x="83538" y="16945"/>
                      <a:pt x="83135" y="17653"/>
                      <a:pt x="82875" y="18424"/>
                    </a:cubicBezTo>
                    <a:lnTo>
                      <a:pt x="82875" y="18415"/>
                    </a:lnTo>
                    <a:cubicBezTo>
                      <a:pt x="82633" y="19114"/>
                      <a:pt x="82534" y="19857"/>
                      <a:pt x="82570" y="20592"/>
                    </a:cubicBezTo>
                    <a:cubicBezTo>
                      <a:pt x="81322" y="19291"/>
                      <a:pt x="79551" y="18451"/>
                      <a:pt x="77680" y="18451"/>
                    </a:cubicBezTo>
                    <a:cubicBezTo>
                      <a:pt x="77671" y="18451"/>
                      <a:pt x="77661" y="18451"/>
                      <a:pt x="77651" y="18451"/>
                    </a:cubicBezTo>
                    <a:cubicBezTo>
                      <a:pt x="78986" y="17013"/>
                      <a:pt x="80850" y="16217"/>
                      <a:pt x="82775" y="16217"/>
                    </a:cubicBezTo>
                    <a:close/>
                    <a:moveTo>
                      <a:pt x="95806" y="16217"/>
                    </a:moveTo>
                    <a:cubicBezTo>
                      <a:pt x="97731" y="16217"/>
                      <a:pt x="99596" y="17013"/>
                      <a:pt x="100939" y="18451"/>
                    </a:cubicBezTo>
                    <a:cubicBezTo>
                      <a:pt x="100929" y="18451"/>
                      <a:pt x="100919" y="18451"/>
                      <a:pt x="100909" y="18451"/>
                    </a:cubicBezTo>
                    <a:cubicBezTo>
                      <a:pt x="99029" y="18451"/>
                      <a:pt x="97259" y="19282"/>
                      <a:pt x="96011" y="20592"/>
                    </a:cubicBezTo>
                    <a:cubicBezTo>
                      <a:pt x="96047" y="19857"/>
                      <a:pt x="95948" y="19114"/>
                      <a:pt x="95706" y="18415"/>
                    </a:cubicBezTo>
                    <a:cubicBezTo>
                      <a:pt x="95446" y="17653"/>
                      <a:pt x="95043" y="16945"/>
                      <a:pt x="94523" y="16336"/>
                    </a:cubicBezTo>
                    <a:cubicBezTo>
                      <a:pt x="94950" y="16256"/>
                      <a:pt x="95380" y="16217"/>
                      <a:pt x="95806" y="16217"/>
                    </a:cubicBezTo>
                    <a:close/>
                    <a:moveTo>
                      <a:pt x="48849" y="16308"/>
                    </a:moveTo>
                    <a:cubicBezTo>
                      <a:pt x="50784" y="16308"/>
                      <a:pt x="52659" y="17111"/>
                      <a:pt x="54004" y="18558"/>
                    </a:cubicBezTo>
                    <a:lnTo>
                      <a:pt x="54004" y="18558"/>
                    </a:lnTo>
                    <a:cubicBezTo>
                      <a:pt x="54001" y="18558"/>
                      <a:pt x="53998" y="18558"/>
                      <a:pt x="53995" y="18558"/>
                    </a:cubicBezTo>
                    <a:cubicBezTo>
                      <a:pt x="53975" y="18558"/>
                      <a:pt x="53956" y="18558"/>
                      <a:pt x="53936" y="18558"/>
                    </a:cubicBezTo>
                    <a:cubicBezTo>
                      <a:pt x="52067" y="18558"/>
                      <a:pt x="50308" y="19396"/>
                      <a:pt x="49058" y="20700"/>
                    </a:cubicBezTo>
                    <a:cubicBezTo>
                      <a:pt x="49147" y="19114"/>
                      <a:pt x="48565" y="17608"/>
                      <a:pt x="47570" y="16426"/>
                    </a:cubicBezTo>
                    <a:cubicBezTo>
                      <a:pt x="47996" y="16347"/>
                      <a:pt x="48424" y="16308"/>
                      <a:pt x="48849" y="16308"/>
                    </a:cubicBezTo>
                    <a:close/>
                    <a:moveTo>
                      <a:pt x="59142" y="16308"/>
                    </a:moveTo>
                    <a:cubicBezTo>
                      <a:pt x="59566" y="16308"/>
                      <a:pt x="59994" y="16347"/>
                      <a:pt x="60420" y="16426"/>
                    </a:cubicBezTo>
                    <a:cubicBezTo>
                      <a:pt x="59425" y="17608"/>
                      <a:pt x="58843" y="19114"/>
                      <a:pt x="58932" y="20700"/>
                    </a:cubicBezTo>
                    <a:cubicBezTo>
                      <a:pt x="57691" y="19396"/>
                      <a:pt x="55923" y="18558"/>
                      <a:pt x="54054" y="18558"/>
                    </a:cubicBezTo>
                    <a:cubicBezTo>
                      <a:pt x="54037" y="18558"/>
                      <a:pt x="54021" y="18558"/>
                      <a:pt x="54004" y="18558"/>
                    </a:cubicBezTo>
                    <a:lnTo>
                      <a:pt x="54004" y="18558"/>
                    </a:lnTo>
                    <a:cubicBezTo>
                      <a:pt x="55341" y="17111"/>
                      <a:pt x="57209" y="16308"/>
                      <a:pt x="59142" y="16308"/>
                    </a:cubicBezTo>
                    <a:close/>
                    <a:moveTo>
                      <a:pt x="12289" y="16415"/>
                    </a:moveTo>
                    <a:cubicBezTo>
                      <a:pt x="12716" y="16415"/>
                      <a:pt x="13146" y="16454"/>
                      <a:pt x="13574" y="16533"/>
                    </a:cubicBezTo>
                    <a:cubicBezTo>
                      <a:pt x="13055" y="17142"/>
                      <a:pt x="12651" y="17850"/>
                      <a:pt x="12391" y="18612"/>
                    </a:cubicBezTo>
                    <a:cubicBezTo>
                      <a:pt x="12150" y="19311"/>
                      <a:pt x="12042" y="20055"/>
                      <a:pt x="12087" y="20798"/>
                    </a:cubicBezTo>
                    <a:cubicBezTo>
                      <a:pt x="10839" y="19488"/>
                      <a:pt x="9059" y="18657"/>
                      <a:pt x="7189" y="18657"/>
                    </a:cubicBezTo>
                    <a:cubicBezTo>
                      <a:pt x="7179" y="18657"/>
                      <a:pt x="7169" y="18657"/>
                      <a:pt x="7159" y="18657"/>
                    </a:cubicBezTo>
                    <a:cubicBezTo>
                      <a:pt x="8494" y="17211"/>
                      <a:pt x="10358" y="16415"/>
                      <a:pt x="12289" y="16415"/>
                    </a:cubicBezTo>
                    <a:close/>
                    <a:moveTo>
                      <a:pt x="25318" y="16415"/>
                    </a:moveTo>
                    <a:cubicBezTo>
                      <a:pt x="27251" y="16415"/>
                      <a:pt x="29119" y="17218"/>
                      <a:pt x="30456" y="18666"/>
                    </a:cubicBezTo>
                    <a:cubicBezTo>
                      <a:pt x="30436" y="18665"/>
                      <a:pt x="30417" y="18665"/>
                      <a:pt x="30397" y="18665"/>
                    </a:cubicBezTo>
                    <a:cubicBezTo>
                      <a:pt x="28537" y="18665"/>
                      <a:pt x="26769" y="19504"/>
                      <a:pt x="25528" y="20798"/>
                    </a:cubicBezTo>
                    <a:cubicBezTo>
                      <a:pt x="25563" y="20063"/>
                      <a:pt x="25465" y="19320"/>
                      <a:pt x="25223" y="18621"/>
                    </a:cubicBezTo>
                    <a:cubicBezTo>
                      <a:pt x="24963" y="17859"/>
                      <a:pt x="24560" y="17151"/>
                      <a:pt x="24040" y="16533"/>
                    </a:cubicBezTo>
                    <a:cubicBezTo>
                      <a:pt x="24466" y="16454"/>
                      <a:pt x="24893" y="16415"/>
                      <a:pt x="25318" y="16415"/>
                    </a:cubicBezTo>
                    <a:close/>
                    <a:moveTo>
                      <a:pt x="106101" y="16215"/>
                    </a:moveTo>
                    <a:cubicBezTo>
                      <a:pt x="106563" y="16215"/>
                      <a:pt x="107027" y="16260"/>
                      <a:pt x="107489" y="16354"/>
                    </a:cubicBezTo>
                    <a:cubicBezTo>
                      <a:pt x="106486" y="17608"/>
                      <a:pt x="105930" y="19194"/>
                      <a:pt x="106136" y="20870"/>
                    </a:cubicBezTo>
                    <a:cubicBezTo>
                      <a:pt x="104884" y="19414"/>
                      <a:pt x="103008" y="18459"/>
                      <a:pt x="101021" y="18459"/>
                    </a:cubicBezTo>
                    <a:cubicBezTo>
                      <a:pt x="101003" y="18459"/>
                      <a:pt x="100984" y="18459"/>
                      <a:pt x="100966" y="18460"/>
                    </a:cubicBezTo>
                    <a:cubicBezTo>
                      <a:pt x="102304" y="17013"/>
                      <a:pt x="104173" y="16215"/>
                      <a:pt x="106101" y="16215"/>
                    </a:cubicBezTo>
                    <a:close/>
                    <a:moveTo>
                      <a:pt x="70811" y="11695"/>
                    </a:moveTo>
                    <a:cubicBezTo>
                      <a:pt x="71307" y="11695"/>
                      <a:pt x="71806" y="11748"/>
                      <a:pt x="72301" y="11856"/>
                    </a:cubicBezTo>
                    <a:cubicBezTo>
                      <a:pt x="71289" y="13119"/>
                      <a:pt x="70742" y="14714"/>
                      <a:pt x="70939" y="16381"/>
                    </a:cubicBezTo>
                    <a:lnTo>
                      <a:pt x="70948" y="16372"/>
                    </a:lnTo>
                    <a:cubicBezTo>
                      <a:pt x="71456" y="16258"/>
                      <a:pt x="71969" y="16202"/>
                      <a:pt x="72477" y="16202"/>
                    </a:cubicBezTo>
                    <a:cubicBezTo>
                      <a:pt x="74410" y="16202"/>
                      <a:pt x="76285" y="17004"/>
                      <a:pt x="77633" y="18451"/>
                    </a:cubicBezTo>
                    <a:cubicBezTo>
                      <a:pt x="77615" y="18450"/>
                      <a:pt x="77597" y="18450"/>
                      <a:pt x="77579" y="18450"/>
                    </a:cubicBezTo>
                    <a:cubicBezTo>
                      <a:pt x="75529" y="18450"/>
                      <a:pt x="73607" y="19459"/>
                      <a:pt x="72355" y="20986"/>
                    </a:cubicBezTo>
                    <a:cubicBezTo>
                      <a:pt x="72747" y="17261"/>
                      <a:pt x="69434" y="13952"/>
                      <a:pt x="65721" y="13952"/>
                    </a:cubicBezTo>
                    <a:cubicBezTo>
                      <a:pt x="65701" y="13952"/>
                      <a:pt x="65682" y="13952"/>
                      <a:pt x="65662" y="13952"/>
                    </a:cubicBezTo>
                    <a:cubicBezTo>
                      <a:pt x="67003" y="12497"/>
                      <a:pt x="68877" y="11695"/>
                      <a:pt x="70811" y="11695"/>
                    </a:cubicBezTo>
                    <a:close/>
                    <a:moveTo>
                      <a:pt x="35609" y="16412"/>
                    </a:moveTo>
                    <a:cubicBezTo>
                      <a:pt x="36071" y="16412"/>
                      <a:pt x="36535" y="16458"/>
                      <a:pt x="36997" y="16551"/>
                    </a:cubicBezTo>
                    <a:cubicBezTo>
                      <a:pt x="36002" y="17805"/>
                      <a:pt x="35447" y="19400"/>
                      <a:pt x="35644" y="21067"/>
                    </a:cubicBezTo>
                    <a:cubicBezTo>
                      <a:pt x="34392" y="19611"/>
                      <a:pt x="32516" y="18656"/>
                      <a:pt x="30529" y="18656"/>
                    </a:cubicBezTo>
                    <a:cubicBezTo>
                      <a:pt x="30511" y="18656"/>
                      <a:pt x="30492" y="18657"/>
                      <a:pt x="30474" y="18657"/>
                    </a:cubicBezTo>
                    <a:cubicBezTo>
                      <a:pt x="31812" y="17210"/>
                      <a:pt x="33680" y="16412"/>
                      <a:pt x="35609" y="16412"/>
                    </a:cubicBezTo>
                    <a:close/>
                    <a:moveTo>
                      <a:pt x="112819" y="14254"/>
                    </a:moveTo>
                    <a:cubicBezTo>
                      <a:pt x="115994" y="14254"/>
                      <a:pt x="119169" y="16333"/>
                      <a:pt x="119209" y="20494"/>
                    </a:cubicBezTo>
                    <a:lnTo>
                      <a:pt x="119209" y="20494"/>
                    </a:lnTo>
                    <a:cubicBezTo>
                      <a:pt x="118731" y="20389"/>
                      <a:pt x="118248" y="20338"/>
                      <a:pt x="117769" y="20338"/>
                    </a:cubicBezTo>
                    <a:cubicBezTo>
                      <a:pt x="115913" y="20338"/>
                      <a:pt x="114109" y="21105"/>
                      <a:pt x="112821" y="22501"/>
                    </a:cubicBezTo>
                    <a:lnTo>
                      <a:pt x="112821" y="22492"/>
                    </a:lnTo>
                    <a:cubicBezTo>
                      <a:pt x="111539" y="21121"/>
                      <a:pt x="109747" y="20332"/>
                      <a:pt x="107865" y="20332"/>
                    </a:cubicBezTo>
                    <a:cubicBezTo>
                      <a:pt x="107382" y="20332"/>
                      <a:pt x="106898" y="20386"/>
                      <a:pt x="106423" y="20494"/>
                    </a:cubicBezTo>
                    <a:lnTo>
                      <a:pt x="106423" y="20494"/>
                    </a:lnTo>
                    <a:cubicBezTo>
                      <a:pt x="106463" y="16335"/>
                      <a:pt x="109641" y="14254"/>
                      <a:pt x="112819" y="14254"/>
                    </a:cubicBezTo>
                    <a:close/>
                    <a:moveTo>
                      <a:pt x="136134" y="14257"/>
                    </a:moveTo>
                    <a:cubicBezTo>
                      <a:pt x="139307" y="14257"/>
                      <a:pt x="142483" y="16335"/>
                      <a:pt x="142525" y="20492"/>
                    </a:cubicBezTo>
                    <a:lnTo>
                      <a:pt x="142525" y="20492"/>
                    </a:lnTo>
                    <a:cubicBezTo>
                      <a:pt x="142054" y="20391"/>
                      <a:pt x="141580" y="20342"/>
                      <a:pt x="141109" y="20342"/>
                    </a:cubicBezTo>
                    <a:cubicBezTo>
                      <a:pt x="139250" y="20342"/>
                      <a:pt x="137444" y="21108"/>
                      <a:pt x="136145" y="22501"/>
                    </a:cubicBezTo>
                    <a:cubicBezTo>
                      <a:pt x="134872" y="21121"/>
                      <a:pt x="133071" y="20341"/>
                      <a:pt x="131199" y="20341"/>
                    </a:cubicBezTo>
                    <a:cubicBezTo>
                      <a:pt x="130715" y="20341"/>
                      <a:pt x="130231" y="20395"/>
                      <a:pt x="129756" y="20494"/>
                    </a:cubicBezTo>
                    <a:lnTo>
                      <a:pt x="129756" y="20494"/>
                    </a:lnTo>
                    <a:cubicBezTo>
                      <a:pt x="129787" y="16336"/>
                      <a:pt x="132959" y="14257"/>
                      <a:pt x="136134" y="14257"/>
                    </a:cubicBezTo>
                    <a:close/>
                    <a:moveTo>
                      <a:pt x="89297" y="14362"/>
                    </a:moveTo>
                    <a:cubicBezTo>
                      <a:pt x="91875" y="14362"/>
                      <a:pt x="94452" y="15733"/>
                      <a:pt x="95348" y="18477"/>
                    </a:cubicBezTo>
                    <a:cubicBezTo>
                      <a:pt x="95572" y="19158"/>
                      <a:pt x="95679" y="19875"/>
                      <a:pt x="95688" y="20583"/>
                    </a:cubicBezTo>
                    <a:cubicBezTo>
                      <a:pt x="95213" y="20481"/>
                      <a:pt x="94735" y="20431"/>
                      <a:pt x="94260" y="20431"/>
                    </a:cubicBezTo>
                    <a:cubicBezTo>
                      <a:pt x="92399" y="20431"/>
                      <a:pt x="90599" y="21198"/>
                      <a:pt x="89299" y="22590"/>
                    </a:cubicBezTo>
                    <a:cubicBezTo>
                      <a:pt x="88018" y="21210"/>
                      <a:pt x="86226" y="20431"/>
                      <a:pt x="84344" y="20431"/>
                    </a:cubicBezTo>
                    <a:cubicBezTo>
                      <a:pt x="83860" y="20431"/>
                      <a:pt x="83376" y="20485"/>
                      <a:pt x="82902" y="20583"/>
                    </a:cubicBezTo>
                    <a:cubicBezTo>
                      <a:pt x="82902" y="19875"/>
                      <a:pt x="83018" y="19158"/>
                      <a:pt x="83233" y="18486"/>
                    </a:cubicBezTo>
                    <a:cubicBezTo>
                      <a:pt x="84130" y="15738"/>
                      <a:pt x="86714" y="14362"/>
                      <a:pt x="89297" y="14362"/>
                    </a:cubicBezTo>
                    <a:close/>
                    <a:moveTo>
                      <a:pt x="42353" y="14449"/>
                    </a:moveTo>
                    <a:cubicBezTo>
                      <a:pt x="45529" y="14449"/>
                      <a:pt x="48704" y="16525"/>
                      <a:pt x="48744" y="20682"/>
                    </a:cubicBezTo>
                    <a:cubicBezTo>
                      <a:pt x="48269" y="20580"/>
                      <a:pt x="47791" y="20530"/>
                      <a:pt x="47316" y="20530"/>
                    </a:cubicBezTo>
                    <a:cubicBezTo>
                      <a:pt x="45456" y="20530"/>
                      <a:pt x="43649" y="21293"/>
                      <a:pt x="42351" y="22684"/>
                    </a:cubicBezTo>
                    <a:lnTo>
                      <a:pt x="42351" y="22684"/>
                    </a:lnTo>
                    <a:cubicBezTo>
                      <a:pt x="41070" y="21307"/>
                      <a:pt x="39280" y="20529"/>
                      <a:pt x="37400" y="20529"/>
                    </a:cubicBezTo>
                    <a:cubicBezTo>
                      <a:pt x="36916" y="20529"/>
                      <a:pt x="36432" y="20583"/>
                      <a:pt x="35958" y="20682"/>
                    </a:cubicBezTo>
                    <a:cubicBezTo>
                      <a:pt x="35998" y="16527"/>
                      <a:pt x="39176" y="14449"/>
                      <a:pt x="42353" y="14449"/>
                    </a:cubicBezTo>
                    <a:close/>
                    <a:moveTo>
                      <a:pt x="65651" y="14458"/>
                    </a:moveTo>
                    <a:cubicBezTo>
                      <a:pt x="68826" y="14458"/>
                      <a:pt x="72001" y="16534"/>
                      <a:pt x="72041" y="20691"/>
                    </a:cubicBezTo>
                    <a:cubicBezTo>
                      <a:pt x="71568" y="20589"/>
                      <a:pt x="71091" y="20539"/>
                      <a:pt x="70617" y="20539"/>
                    </a:cubicBezTo>
                    <a:cubicBezTo>
                      <a:pt x="68758" y="20539"/>
                      <a:pt x="66952" y="21305"/>
                      <a:pt x="65653" y="22698"/>
                    </a:cubicBezTo>
                    <a:cubicBezTo>
                      <a:pt x="64371" y="21318"/>
                      <a:pt x="62579" y="20538"/>
                      <a:pt x="60697" y="20538"/>
                    </a:cubicBezTo>
                    <a:cubicBezTo>
                      <a:pt x="60214" y="20538"/>
                      <a:pt x="59730" y="20592"/>
                      <a:pt x="59255" y="20691"/>
                    </a:cubicBezTo>
                    <a:cubicBezTo>
                      <a:pt x="59295" y="16536"/>
                      <a:pt x="62473" y="14458"/>
                      <a:pt x="65651" y="14458"/>
                    </a:cubicBezTo>
                    <a:close/>
                    <a:moveTo>
                      <a:pt x="18803" y="14564"/>
                    </a:moveTo>
                    <a:cubicBezTo>
                      <a:pt x="21386" y="14564"/>
                      <a:pt x="23968" y="15937"/>
                      <a:pt x="24864" y="18684"/>
                    </a:cubicBezTo>
                    <a:cubicBezTo>
                      <a:pt x="25079" y="19365"/>
                      <a:pt x="25196" y="20072"/>
                      <a:pt x="25196" y="20789"/>
                    </a:cubicBezTo>
                    <a:cubicBezTo>
                      <a:pt x="24718" y="20684"/>
                      <a:pt x="24235" y="20633"/>
                      <a:pt x="23756" y="20633"/>
                    </a:cubicBezTo>
                    <a:cubicBezTo>
                      <a:pt x="21903" y="20633"/>
                      <a:pt x="20103" y="21401"/>
                      <a:pt x="18807" y="22796"/>
                    </a:cubicBezTo>
                    <a:cubicBezTo>
                      <a:pt x="17542" y="21424"/>
                      <a:pt x="15754" y="20637"/>
                      <a:pt x="13893" y="20637"/>
                    </a:cubicBezTo>
                    <a:cubicBezTo>
                      <a:pt x="13882" y="20637"/>
                      <a:pt x="13871" y="20637"/>
                      <a:pt x="13861" y="20637"/>
                    </a:cubicBezTo>
                    <a:cubicBezTo>
                      <a:pt x="13368" y="20637"/>
                      <a:pt x="12884" y="20682"/>
                      <a:pt x="12409" y="20789"/>
                    </a:cubicBezTo>
                    <a:cubicBezTo>
                      <a:pt x="12418" y="20072"/>
                      <a:pt x="12526" y="19365"/>
                      <a:pt x="12741" y="18684"/>
                    </a:cubicBezTo>
                    <a:cubicBezTo>
                      <a:pt x="13637" y="15937"/>
                      <a:pt x="16220" y="14564"/>
                      <a:pt x="18803" y="14564"/>
                    </a:cubicBezTo>
                    <a:close/>
                    <a:moveTo>
                      <a:pt x="117964" y="20716"/>
                    </a:moveTo>
                    <a:cubicBezTo>
                      <a:pt x="118390" y="20716"/>
                      <a:pt x="118819" y="20755"/>
                      <a:pt x="119245" y="20834"/>
                    </a:cubicBezTo>
                    <a:cubicBezTo>
                      <a:pt x="118726" y="21443"/>
                      <a:pt x="118322" y="22151"/>
                      <a:pt x="118063" y="22913"/>
                    </a:cubicBezTo>
                    <a:cubicBezTo>
                      <a:pt x="117821" y="23612"/>
                      <a:pt x="117722" y="24356"/>
                      <a:pt x="117758" y="25099"/>
                    </a:cubicBezTo>
                    <a:cubicBezTo>
                      <a:pt x="116516" y="23796"/>
                      <a:pt x="114757" y="22957"/>
                      <a:pt x="112897" y="22957"/>
                    </a:cubicBezTo>
                    <a:cubicBezTo>
                      <a:pt x="112878" y="22957"/>
                      <a:pt x="112858" y="22958"/>
                      <a:pt x="112839" y="22958"/>
                    </a:cubicBezTo>
                    <a:cubicBezTo>
                      <a:pt x="114174" y="21512"/>
                      <a:pt x="116038" y="20716"/>
                      <a:pt x="117964" y="20716"/>
                    </a:cubicBezTo>
                    <a:close/>
                    <a:moveTo>
                      <a:pt x="130993" y="20716"/>
                    </a:moveTo>
                    <a:cubicBezTo>
                      <a:pt x="132921" y="20716"/>
                      <a:pt x="134791" y="21512"/>
                      <a:pt x="136127" y="22958"/>
                    </a:cubicBezTo>
                    <a:cubicBezTo>
                      <a:pt x="136107" y="22958"/>
                      <a:pt x="136088" y="22957"/>
                      <a:pt x="136068" y="22957"/>
                    </a:cubicBezTo>
                    <a:cubicBezTo>
                      <a:pt x="134208" y="22957"/>
                      <a:pt x="132440" y="23796"/>
                      <a:pt x="131199" y="25099"/>
                    </a:cubicBezTo>
                    <a:cubicBezTo>
                      <a:pt x="131234" y="24356"/>
                      <a:pt x="131136" y="23612"/>
                      <a:pt x="130894" y="22913"/>
                    </a:cubicBezTo>
                    <a:cubicBezTo>
                      <a:pt x="130634" y="22151"/>
                      <a:pt x="130231" y="21452"/>
                      <a:pt x="129711" y="20834"/>
                    </a:cubicBezTo>
                    <a:cubicBezTo>
                      <a:pt x="130138" y="20755"/>
                      <a:pt x="130567" y="20716"/>
                      <a:pt x="130993" y="20716"/>
                    </a:cubicBezTo>
                    <a:close/>
                    <a:moveTo>
                      <a:pt x="84143" y="20805"/>
                    </a:moveTo>
                    <a:cubicBezTo>
                      <a:pt x="86076" y="20805"/>
                      <a:pt x="87948" y="21602"/>
                      <a:pt x="89290" y="23047"/>
                    </a:cubicBezTo>
                    <a:cubicBezTo>
                      <a:pt x="90627" y="21607"/>
                      <a:pt x="92501" y="20806"/>
                      <a:pt x="94436" y="20806"/>
                    </a:cubicBezTo>
                    <a:cubicBezTo>
                      <a:pt x="94861" y="20806"/>
                      <a:pt x="95289" y="20845"/>
                      <a:pt x="95715" y="20924"/>
                    </a:cubicBezTo>
                    <a:cubicBezTo>
                      <a:pt x="94720" y="22106"/>
                      <a:pt x="94138" y="23603"/>
                      <a:pt x="94219" y="25198"/>
                    </a:cubicBezTo>
                    <a:cubicBezTo>
                      <a:pt x="92977" y="23894"/>
                      <a:pt x="91209" y="23056"/>
                      <a:pt x="89341" y="23056"/>
                    </a:cubicBezTo>
                    <a:cubicBezTo>
                      <a:pt x="89321" y="23056"/>
                      <a:pt x="89301" y="23056"/>
                      <a:pt x="89281" y="23056"/>
                    </a:cubicBezTo>
                    <a:cubicBezTo>
                      <a:pt x="89262" y="23056"/>
                      <a:pt x="89242" y="23056"/>
                      <a:pt x="89222" y="23056"/>
                    </a:cubicBezTo>
                    <a:cubicBezTo>
                      <a:pt x="87362" y="23056"/>
                      <a:pt x="85595" y="23894"/>
                      <a:pt x="84353" y="25198"/>
                    </a:cubicBezTo>
                    <a:cubicBezTo>
                      <a:pt x="84434" y="23612"/>
                      <a:pt x="83851" y="22106"/>
                      <a:pt x="82866" y="20924"/>
                    </a:cubicBezTo>
                    <a:lnTo>
                      <a:pt x="82857" y="20924"/>
                    </a:lnTo>
                    <a:cubicBezTo>
                      <a:pt x="83285" y="20844"/>
                      <a:pt x="83716" y="20805"/>
                      <a:pt x="84143" y="20805"/>
                    </a:cubicBezTo>
                    <a:close/>
                    <a:moveTo>
                      <a:pt x="60510" y="20908"/>
                    </a:moveTo>
                    <a:cubicBezTo>
                      <a:pt x="62444" y="20908"/>
                      <a:pt x="64322" y="21705"/>
                      <a:pt x="65662" y="23155"/>
                    </a:cubicBezTo>
                    <a:cubicBezTo>
                      <a:pt x="65642" y="23155"/>
                      <a:pt x="65622" y="23155"/>
                      <a:pt x="65602" y="23155"/>
                    </a:cubicBezTo>
                    <a:cubicBezTo>
                      <a:pt x="63720" y="23155"/>
                      <a:pt x="61965" y="23989"/>
                      <a:pt x="60724" y="25287"/>
                    </a:cubicBezTo>
                    <a:lnTo>
                      <a:pt x="60724" y="25287"/>
                    </a:lnTo>
                    <a:cubicBezTo>
                      <a:pt x="60769" y="24543"/>
                      <a:pt x="60662" y="23809"/>
                      <a:pt x="60429" y="23110"/>
                    </a:cubicBezTo>
                    <a:cubicBezTo>
                      <a:pt x="60160" y="22348"/>
                      <a:pt x="59766" y="21641"/>
                      <a:pt x="59246" y="21022"/>
                    </a:cubicBezTo>
                    <a:cubicBezTo>
                      <a:pt x="59667" y="20945"/>
                      <a:pt x="60090" y="20908"/>
                      <a:pt x="60510" y="20908"/>
                    </a:cubicBezTo>
                    <a:close/>
                    <a:moveTo>
                      <a:pt x="47505" y="20905"/>
                    </a:moveTo>
                    <a:cubicBezTo>
                      <a:pt x="47929" y="20905"/>
                      <a:pt x="48356" y="20943"/>
                      <a:pt x="48780" y="21022"/>
                    </a:cubicBezTo>
                    <a:cubicBezTo>
                      <a:pt x="48251" y="21641"/>
                      <a:pt x="47848" y="22348"/>
                      <a:pt x="47579" y="23119"/>
                    </a:cubicBezTo>
                    <a:lnTo>
                      <a:pt x="47597" y="23110"/>
                    </a:lnTo>
                    <a:lnTo>
                      <a:pt x="47597" y="23110"/>
                    </a:lnTo>
                    <a:cubicBezTo>
                      <a:pt x="47355" y="23809"/>
                      <a:pt x="47257" y="24544"/>
                      <a:pt x="47293" y="25287"/>
                    </a:cubicBezTo>
                    <a:cubicBezTo>
                      <a:pt x="46045" y="23977"/>
                      <a:pt x="44274" y="23146"/>
                      <a:pt x="42394" y="23146"/>
                    </a:cubicBezTo>
                    <a:cubicBezTo>
                      <a:pt x="42384" y="23146"/>
                      <a:pt x="42374" y="23146"/>
                      <a:pt x="42364" y="23146"/>
                    </a:cubicBezTo>
                    <a:cubicBezTo>
                      <a:pt x="43709" y="21706"/>
                      <a:pt x="45577" y="20905"/>
                      <a:pt x="47505" y="20905"/>
                    </a:cubicBezTo>
                    <a:close/>
                    <a:moveTo>
                      <a:pt x="107673" y="20708"/>
                    </a:moveTo>
                    <a:cubicBezTo>
                      <a:pt x="109600" y="20708"/>
                      <a:pt x="111466" y="21504"/>
                      <a:pt x="112812" y="22949"/>
                    </a:cubicBezTo>
                    <a:cubicBezTo>
                      <a:pt x="112802" y="22949"/>
                      <a:pt x="112793" y="22949"/>
                      <a:pt x="112783" y="22949"/>
                    </a:cubicBezTo>
                    <a:cubicBezTo>
                      <a:pt x="110787" y="22949"/>
                      <a:pt x="108908" y="23888"/>
                      <a:pt x="107659" y="25341"/>
                    </a:cubicBezTo>
                    <a:cubicBezTo>
                      <a:pt x="107785" y="23675"/>
                      <a:pt x="107184" y="22098"/>
                      <a:pt x="106136" y="20888"/>
                    </a:cubicBezTo>
                    <a:lnTo>
                      <a:pt x="106136" y="20879"/>
                    </a:lnTo>
                    <a:cubicBezTo>
                      <a:pt x="106647" y="20764"/>
                      <a:pt x="107162" y="20708"/>
                      <a:pt x="107673" y="20708"/>
                    </a:cubicBezTo>
                    <a:close/>
                    <a:moveTo>
                      <a:pt x="13652" y="21003"/>
                    </a:moveTo>
                    <a:cubicBezTo>
                      <a:pt x="15588" y="21003"/>
                      <a:pt x="17463" y="21806"/>
                      <a:pt x="18807" y="23253"/>
                    </a:cubicBezTo>
                    <a:cubicBezTo>
                      <a:pt x="18787" y="23253"/>
                      <a:pt x="18768" y="23253"/>
                      <a:pt x="18748" y="23253"/>
                    </a:cubicBezTo>
                    <a:cubicBezTo>
                      <a:pt x="16879" y="23253"/>
                      <a:pt x="15111" y="24092"/>
                      <a:pt x="13870" y="25395"/>
                    </a:cubicBezTo>
                    <a:cubicBezTo>
                      <a:pt x="13951" y="23809"/>
                      <a:pt x="13368" y="22313"/>
                      <a:pt x="12382" y="21130"/>
                    </a:cubicBezTo>
                    <a:lnTo>
                      <a:pt x="12374" y="21121"/>
                    </a:lnTo>
                    <a:cubicBezTo>
                      <a:pt x="12799" y="21042"/>
                      <a:pt x="13227" y="21003"/>
                      <a:pt x="13652" y="21003"/>
                    </a:cubicBezTo>
                    <a:close/>
                    <a:moveTo>
                      <a:pt x="23953" y="21003"/>
                    </a:moveTo>
                    <a:cubicBezTo>
                      <a:pt x="24378" y="21003"/>
                      <a:pt x="24806" y="21042"/>
                      <a:pt x="25232" y="21121"/>
                    </a:cubicBezTo>
                    <a:cubicBezTo>
                      <a:pt x="24237" y="22304"/>
                      <a:pt x="23655" y="23800"/>
                      <a:pt x="23744" y="25395"/>
                    </a:cubicBezTo>
                    <a:cubicBezTo>
                      <a:pt x="22494" y="24092"/>
                      <a:pt x="20726" y="23253"/>
                      <a:pt x="18866" y="23253"/>
                    </a:cubicBezTo>
                    <a:cubicBezTo>
                      <a:pt x="18846" y="23253"/>
                      <a:pt x="18827" y="23253"/>
                      <a:pt x="18807" y="23253"/>
                    </a:cubicBezTo>
                    <a:cubicBezTo>
                      <a:pt x="20144" y="21806"/>
                      <a:pt x="22018" y="21003"/>
                      <a:pt x="23953" y="21003"/>
                    </a:cubicBezTo>
                    <a:close/>
                    <a:moveTo>
                      <a:pt x="37173" y="20910"/>
                    </a:moveTo>
                    <a:cubicBezTo>
                      <a:pt x="39106" y="20910"/>
                      <a:pt x="40979" y="21706"/>
                      <a:pt x="42328" y="23155"/>
                    </a:cubicBezTo>
                    <a:cubicBezTo>
                      <a:pt x="42310" y="23155"/>
                      <a:pt x="42291" y="23155"/>
                      <a:pt x="42273" y="23155"/>
                    </a:cubicBezTo>
                    <a:cubicBezTo>
                      <a:pt x="40286" y="23155"/>
                      <a:pt x="38419" y="24100"/>
                      <a:pt x="37176" y="25538"/>
                    </a:cubicBezTo>
                    <a:cubicBezTo>
                      <a:pt x="37302" y="23881"/>
                      <a:pt x="36701" y="22304"/>
                      <a:pt x="35653" y="21076"/>
                    </a:cubicBezTo>
                    <a:cubicBezTo>
                      <a:pt x="36158" y="20965"/>
                      <a:pt x="36668" y="20910"/>
                      <a:pt x="37173" y="20910"/>
                    </a:cubicBezTo>
                    <a:close/>
                    <a:moveTo>
                      <a:pt x="124477" y="18862"/>
                    </a:moveTo>
                    <a:cubicBezTo>
                      <a:pt x="127059" y="18862"/>
                      <a:pt x="129640" y="20235"/>
                      <a:pt x="130536" y="22985"/>
                    </a:cubicBezTo>
                    <a:cubicBezTo>
                      <a:pt x="130751" y="23666"/>
                      <a:pt x="130867" y="24373"/>
                      <a:pt x="130867" y="25090"/>
                    </a:cubicBezTo>
                    <a:cubicBezTo>
                      <a:pt x="130388" y="24985"/>
                      <a:pt x="129906" y="24934"/>
                      <a:pt x="129426" y="24934"/>
                    </a:cubicBezTo>
                    <a:cubicBezTo>
                      <a:pt x="127574" y="24934"/>
                      <a:pt x="125776" y="25700"/>
                      <a:pt x="124487" y="27089"/>
                    </a:cubicBezTo>
                    <a:cubicBezTo>
                      <a:pt x="123206" y="25709"/>
                      <a:pt x="121414" y="24929"/>
                      <a:pt x="119532" y="24929"/>
                    </a:cubicBezTo>
                    <a:cubicBezTo>
                      <a:pt x="119048" y="24929"/>
                      <a:pt x="118564" y="24983"/>
                      <a:pt x="118089" y="25090"/>
                    </a:cubicBezTo>
                    <a:cubicBezTo>
                      <a:pt x="118089" y="24373"/>
                      <a:pt x="118197" y="23666"/>
                      <a:pt x="118412" y="22985"/>
                    </a:cubicBezTo>
                    <a:cubicBezTo>
                      <a:pt x="119308" y="20237"/>
                      <a:pt x="121893" y="18862"/>
                      <a:pt x="124477" y="18862"/>
                    </a:cubicBezTo>
                    <a:close/>
                    <a:moveTo>
                      <a:pt x="77632" y="18956"/>
                    </a:moveTo>
                    <a:cubicBezTo>
                      <a:pt x="80806" y="18956"/>
                      <a:pt x="83981" y="21032"/>
                      <a:pt x="84022" y="25189"/>
                    </a:cubicBezTo>
                    <a:cubicBezTo>
                      <a:pt x="83548" y="25087"/>
                      <a:pt x="83071" y="25037"/>
                      <a:pt x="82597" y="25037"/>
                    </a:cubicBezTo>
                    <a:cubicBezTo>
                      <a:pt x="80739" y="25037"/>
                      <a:pt x="78934" y="25804"/>
                      <a:pt x="77642" y="27196"/>
                    </a:cubicBezTo>
                    <a:cubicBezTo>
                      <a:pt x="76360" y="25816"/>
                      <a:pt x="74568" y="25037"/>
                      <a:pt x="72687" y="25037"/>
                    </a:cubicBezTo>
                    <a:cubicBezTo>
                      <a:pt x="72203" y="25037"/>
                      <a:pt x="71719" y="25090"/>
                      <a:pt x="71244" y="25189"/>
                    </a:cubicBezTo>
                    <a:cubicBezTo>
                      <a:pt x="71280" y="21035"/>
                      <a:pt x="74456" y="18956"/>
                      <a:pt x="77632" y="18956"/>
                    </a:cubicBezTo>
                    <a:close/>
                    <a:moveTo>
                      <a:pt x="100947" y="18956"/>
                    </a:moveTo>
                    <a:cubicBezTo>
                      <a:pt x="104121" y="18956"/>
                      <a:pt x="107295" y="21032"/>
                      <a:pt x="107337" y="25187"/>
                    </a:cubicBezTo>
                    <a:lnTo>
                      <a:pt x="107337" y="25187"/>
                    </a:lnTo>
                    <a:cubicBezTo>
                      <a:pt x="106865" y="25086"/>
                      <a:pt x="106389" y="25037"/>
                      <a:pt x="105917" y="25037"/>
                    </a:cubicBezTo>
                    <a:cubicBezTo>
                      <a:pt x="104054" y="25037"/>
                      <a:pt x="102249" y="25804"/>
                      <a:pt x="100957" y="27196"/>
                    </a:cubicBezTo>
                    <a:cubicBezTo>
                      <a:pt x="99676" y="25816"/>
                      <a:pt x="97883" y="25037"/>
                      <a:pt x="96002" y="25037"/>
                    </a:cubicBezTo>
                    <a:cubicBezTo>
                      <a:pt x="95518" y="25037"/>
                      <a:pt x="95034" y="25090"/>
                      <a:pt x="94559" y="25189"/>
                    </a:cubicBezTo>
                    <a:cubicBezTo>
                      <a:pt x="94595" y="21035"/>
                      <a:pt x="97771" y="18956"/>
                      <a:pt x="100947" y="18956"/>
                    </a:cubicBezTo>
                    <a:close/>
                    <a:moveTo>
                      <a:pt x="53993" y="19061"/>
                    </a:moveTo>
                    <a:cubicBezTo>
                      <a:pt x="56574" y="19061"/>
                      <a:pt x="59156" y="20434"/>
                      <a:pt x="60052" y="23182"/>
                    </a:cubicBezTo>
                    <a:lnTo>
                      <a:pt x="60070" y="23173"/>
                    </a:lnTo>
                    <a:cubicBezTo>
                      <a:pt x="60285" y="23854"/>
                      <a:pt x="60393" y="24562"/>
                      <a:pt x="60402" y="25278"/>
                    </a:cubicBezTo>
                    <a:cubicBezTo>
                      <a:pt x="59927" y="25177"/>
                      <a:pt x="59448" y="25127"/>
                      <a:pt x="58973" y="25127"/>
                    </a:cubicBezTo>
                    <a:cubicBezTo>
                      <a:pt x="57110" y="25127"/>
                      <a:pt x="55305" y="25893"/>
                      <a:pt x="54013" y="27286"/>
                    </a:cubicBezTo>
                    <a:cubicBezTo>
                      <a:pt x="52732" y="25906"/>
                      <a:pt x="50939" y="25126"/>
                      <a:pt x="49058" y="25126"/>
                    </a:cubicBezTo>
                    <a:cubicBezTo>
                      <a:pt x="48574" y="25126"/>
                      <a:pt x="48090" y="25171"/>
                      <a:pt x="47615" y="25278"/>
                    </a:cubicBezTo>
                    <a:cubicBezTo>
                      <a:pt x="47615" y="24562"/>
                      <a:pt x="47732" y="23854"/>
                      <a:pt x="47947" y="23173"/>
                    </a:cubicBezTo>
                    <a:cubicBezTo>
                      <a:pt x="48838" y="20432"/>
                      <a:pt x="51415" y="19061"/>
                      <a:pt x="53993" y="19061"/>
                    </a:cubicBezTo>
                    <a:close/>
                    <a:moveTo>
                      <a:pt x="7148" y="19155"/>
                    </a:moveTo>
                    <a:cubicBezTo>
                      <a:pt x="10323" y="19155"/>
                      <a:pt x="13498" y="21234"/>
                      <a:pt x="13538" y="25395"/>
                    </a:cubicBezTo>
                    <a:cubicBezTo>
                      <a:pt x="13060" y="25290"/>
                      <a:pt x="12577" y="25239"/>
                      <a:pt x="12098" y="25239"/>
                    </a:cubicBezTo>
                    <a:cubicBezTo>
                      <a:pt x="10244" y="25239"/>
                      <a:pt x="8445" y="26005"/>
                      <a:pt x="7150" y="27393"/>
                    </a:cubicBezTo>
                    <a:cubicBezTo>
                      <a:pt x="5868" y="26013"/>
                      <a:pt x="4076" y="25234"/>
                      <a:pt x="2194" y="25234"/>
                    </a:cubicBezTo>
                    <a:cubicBezTo>
                      <a:pt x="1711" y="25234"/>
                      <a:pt x="1227" y="25287"/>
                      <a:pt x="752" y="25395"/>
                    </a:cubicBezTo>
                    <a:cubicBezTo>
                      <a:pt x="792" y="21236"/>
                      <a:pt x="3970" y="19155"/>
                      <a:pt x="7148" y="19155"/>
                    </a:cubicBezTo>
                    <a:close/>
                    <a:moveTo>
                      <a:pt x="30463" y="19158"/>
                    </a:moveTo>
                    <a:cubicBezTo>
                      <a:pt x="33636" y="19158"/>
                      <a:pt x="36811" y="21236"/>
                      <a:pt x="36854" y="25391"/>
                    </a:cubicBezTo>
                    <a:lnTo>
                      <a:pt x="36854" y="25391"/>
                    </a:lnTo>
                    <a:cubicBezTo>
                      <a:pt x="36379" y="25289"/>
                      <a:pt x="35901" y="25239"/>
                      <a:pt x="35426" y="25239"/>
                    </a:cubicBezTo>
                    <a:cubicBezTo>
                      <a:pt x="33569" y="25239"/>
                      <a:pt x="31771" y="26005"/>
                      <a:pt x="30483" y="27393"/>
                    </a:cubicBezTo>
                    <a:cubicBezTo>
                      <a:pt x="29201" y="26022"/>
                      <a:pt x="27409" y="25234"/>
                      <a:pt x="25528" y="25234"/>
                    </a:cubicBezTo>
                    <a:cubicBezTo>
                      <a:pt x="25044" y="25234"/>
                      <a:pt x="24560" y="25287"/>
                      <a:pt x="24085" y="25395"/>
                    </a:cubicBezTo>
                    <a:cubicBezTo>
                      <a:pt x="24116" y="21237"/>
                      <a:pt x="27288" y="19158"/>
                      <a:pt x="30463" y="19158"/>
                    </a:cubicBezTo>
                    <a:close/>
                    <a:moveTo>
                      <a:pt x="129616" y="25309"/>
                    </a:moveTo>
                    <a:cubicBezTo>
                      <a:pt x="130046" y="25309"/>
                      <a:pt x="130480" y="25349"/>
                      <a:pt x="130912" y="25431"/>
                    </a:cubicBezTo>
                    <a:cubicBezTo>
                      <a:pt x="129908" y="26605"/>
                      <a:pt x="129326" y="28110"/>
                      <a:pt x="129415" y="29696"/>
                    </a:cubicBezTo>
                    <a:lnTo>
                      <a:pt x="129415" y="29705"/>
                    </a:lnTo>
                    <a:cubicBezTo>
                      <a:pt x="128174" y="28393"/>
                      <a:pt x="126407" y="27563"/>
                      <a:pt x="124538" y="27563"/>
                    </a:cubicBezTo>
                    <a:cubicBezTo>
                      <a:pt x="124518" y="27563"/>
                      <a:pt x="124498" y="27563"/>
                      <a:pt x="124478" y="27563"/>
                    </a:cubicBezTo>
                    <a:cubicBezTo>
                      <a:pt x="124459" y="27563"/>
                      <a:pt x="124439" y="27563"/>
                      <a:pt x="124419" y="27563"/>
                    </a:cubicBezTo>
                    <a:cubicBezTo>
                      <a:pt x="122559" y="27563"/>
                      <a:pt x="120791" y="28402"/>
                      <a:pt x="119550" y="29705"/>
                    </a:cubicBezTo>
                    <a:cubicBezTo>
                      <a:pt x="119631" y="28110"/>
                      <a:pt x="119048" y="26605"/>
                      <a:pt x="118054" y="25431"/>
                    </a:cubicBezTo>
                    <a:cubicBezTo>
                      <a:pt x="118485" y="25349"/>
                      <a:pt x="118919" y="25309"/>
                      <a:pt x="119350" y="25309"/>
                    </a:cubicBezTo>
                    <a:cubicBezTo>
                      <a:pt x="121279" y="25309"/>
                      <a:pt x="123147" y="26111"/>
                      <a:pt x="124487" y="27554"/>
                    </a:cubicBezTo>
                    <a:cubicBezTo>
                      <a:pt x="125820" y="26111"/>
                      <a:pt x="127687" y="25309"/>
                      <a:pt x="129616" y="25309"/>
                    </a:cubicBezTo>
                    <a:close/>
                    <a:moveTo>
                      <a:pt x="48849" y="25510"/>
                    </a:moveTo>
                    <a:cubicBezTo>
                      <a:pt x="50784" y="25510"/>
                      <a:pt x="52659" y="26313"/>
                      <a:pt x="54004" y="27760"/>
                    </a:cubicBezTo>
                    <a:lnTo>
                      <a:pt x="54004" y="27760"/>
                    </a:lnTo>
                    <a:cubicBezTo>
                      <a:pt x="54001" y="27760"/>
                      <a:pt x="53998" y="27761"/>
                      <a:pt x="53995" y="27761"/>
                    </a:cubicBezTo>
                    <a:cubicBezTo>
                      <a:pt x="53975" y="27760"/>
                      <a:pt x="53956" y="27760"/>
                      <a:pt x="53936" y="27760"/>
                    </a:cubicBezTo>
                    <a:cubicBezTo>
                      <a:pt x="52067" y="27760"/>
                      <a:pt x="50308" y="28599"/>
                      <a:pt x="49058" y="29902"/>
                    </a:cubicBezTo>
                    <a:cubicBezTo>
                      <a:pt x="49138" y="28307"/>
                      <a:pt x="48565" y="26811"/>
                      <a:pt x="47561" y="25628"/>
                    </a:cubicBezTo>
                    <a:lnTo>
                      <a:pt x="47570" y="25628"/>
                    </a:lnTo>
                    <a:cubicBezTo>
                      <a:pt x="47996" y="25549"/>
                      <a:pt x="48424" y="25510"/>
                      <a:pt x="48849" y="25510"/>
                    </a:cubicBezTo>
                    <a:close/>
                    <a:moveTo>
                      <a:pt x="59145" y="25510"/>
                    </a:moveTo>
                    <a:cubicBezTo>
                      <a:pt x="59569" y="25510"/>
                      <a:pt x="59996" y="25549"/>
                      <a:pt x="60420" y="25628"/>
                    </a:cubicBezTo>
                    <a:cubicBezTo>
                      <a:pt x="59434" y="26811"/>
                      <a:pt x="58852" y="28307"/>
                      <a:pt x="58932" y="29902"/>
                    </a:cubicBezTo>
                    <a:cubicBezTo>
                      <a:pt x="57691" y="28599"/>
                      <a:pt x="55923" y="27760"/>
                      <a:pt x="54054" y="27760"/>
                    </a:cubicBezTo>
                    <a:cubicBezTo>
                      <a:pt x="54037" y="27760"/>
                      <a:pt x="54021" y="27760"/>
                      <a:pt x="54004" y="27760"/>
                    </a:cubicBezTo>
                    <a:lnTo>
                      <a:pt x="54004" y="27760"/>
                    </a:lnTo>
                    <a:cubicBezTo>
                      <a:pt x="55341" y="26313"/>
                      <a:pt x="57215" y="25510"/>
                      <a:pt x="59145" y="25510"/>
                    </a:cubicBezTo>
                    <a:close/>
                    <a:moveTo>
                      <a:pt x="25317" y="25617"/>
                    </a:moveTo>
                    <a:cubicBezTo>
                      <a:pt x="27250" y="25617"/>
                      <a:pt x="29122" y="26414"/>
                      <a:pt x="30465" y="27859"/>
                    </a:cubicBezTo>
                    <a:cubicBezTo>
                      <a:pt x="30445" y="27859"/>
                      <a:pt x="30425" y="27859"/>
                      <a:pt x="30406" y="27859"/>
                    </a:cubicBezTo>
                    <a:cubicBezTo>
                      <a:pt x="28537" y="27859"/>
                      <a:pt x="26769" y="28697"/>
                      <a:pt x="25528" y="30001"/>
                    </a:cubicBezTo>
                    <a:cubicBezTo>
                      <a:pt x="25608" y="28415"/>
                      <a:pt x="25026" y="26909"/>
                      <a:pt x="24031" y="25735"/>
                    </a:cubicBezTo>
                    <a:cubicBezTo>
                      <a:pt x="24460" y="25656"/>
                      <a:pt x="24890" y="25617"/>
                      <a:pt x="25317" y="25617"/>
                    </a:cubicBezTo>
                    <a:close/>
                    <a:moveTo>
                      <a:pt x="106136" y="30079"/>
                    </a:moveTo>
                    <a:cubicBezTo>
                      <a:pt x="106135" y="30079"/>
                      <a:pt x="106135" y="30080"/>
                      <a:pt x="106134" y="30080"/>
                    </a:cubicBezTo>
                    <a:lnTo>
                      <a:pt x="106134" y="30080"/>
                    </a:lnTo>
                    <a:lnTo>
                      <a:pt x="106136" y="30081"/>
                    </a:lnTo>
                    <a:cubicBezTo>
                      <a:pt x="106136" y="30081"/>
                      <a:pt x="106136" y="30080"/>
                      <a:pt x="106136" y="30079"/>
                    </a:cubicBezTo>
                    <a:close/>
                    <a:moveTo>
                      <a:pt x="70806" y="20919"/>
                    </a:moveTo>
                    <a:cubicBezTo>
                      <a:pt x="71297" y="20919"/>
                      <a:pt x="71792" y="20971"/>
                      <a:pt x="72283" y="21076"/>
                    </a:cubicBezTo>
                    <a:cubicBezTo>
                      <a:pt x="71289" y="22322"/>
                      <a:pt x="70742" y="23908"/>
                      <a:pt x="70939" y="25574"/>
                    </a:cubicBezTo>
                    <a:cubicBezTo>
                      <a:pt x="71446" y="25463"/>
                      <a:pt x="71957" y="25408"/>
                      <a:pt x="72464" y="25408"/>
                    </a:cubicBezTo>
                    <a:cubicBezTo>
                      <a:pt x="74404" y="25408"/>
                      <a:pt x="76283" y="26206"/>
                      <a:pt x="77633" y="27662"/>
                    </a:cubicBezTo>
                    <a:cubicBezTo>
                      <a:pt x="78968" y="26216"/>
                      <a:pt x="80838" y="25420"/>
                      <a:pt x="82771" y="25420"/>
                    </a:cubicBezTo>
                    <a:cubicBezTo>
                      <a:pt x="83199" y="25420"/>
                      <a:pt x="83629" y="25459"/>
                      <a:pt x="84057" y="25538"/>
                    </a:cubicBezTo>
                    <a:cubicBezTo>
                      <a:pt x="83063" y="26721"/>
                      <a:pt x="82480" y="28218"/>
                      <a:pt x="82570" y="29813"/>
                    </a:cubicBezTo>
                    <a:cubicBezTo>
                      <a:pt x="81320" y="28509"/>
                      <a:pt x="79561" y="27671"/>
                      <a:pt x="77692" y="27671"/>
                    </a:cubicBezTo>
                    <a:cubicBezTo>
                      <a:pt x="77672" y="27671"/>
                      <a:pt x="77653" y="27671"/>
                      <a:pt x="77633" y="27671"/>
                    </a:cubicBezTo>
                    <a:cubicBezTo>
                      <a:pt x="77615" y="27671"/>
                      <a:pt x="77597" y="27671"/>
                      <a:pt x="77578" y="27671"/>
                    </a:cubicBezTo>
                    <a:cubicBezTo>
                      <a:pt x="75520" y="27671"/>
                      <a:pt x="73598" y="28679"/>
                      <a:pt x="72346" y="30207"/>
                    </a:cubicBezTo>
                    <a:cubicBezTo>
                      <a:pt x="72748" y="26485"/>
                      <a:pt x="69425" y="23164"/>
                      <a:pt x="65706" y="23164"/>
                    </a:cubicBezTo>
                    <a:cubicBezTo>
                      <a:pt x="65691" y="23164"/>
                      <a:pt x="65677" y="23164"/>
                      <a:pt x="65662" y="23164"/>
                    </a:cubicBezTo>
                    <a:cubicBezTo>
                      <a:pt x="67004" y="21714"/>
                      <a:pt x="68876" y="20919"/>
                      <a:pt x="70806" y="20919"/>
                    </a:cubicBezTo>
                    <a:close/>
                    <a:moveTo>
                      <a:pt x="35617" y="25606"/>
                    </a:moveTo>
                    <a:cubicBezTo>
                      <a:pt x="36076" y="25606"/>
                      <a:pt x="36538" y="25652"/>
                      <a:pt x="36997" y="25744"/>
                    </a:cubicBezTo>
                    <a:cubicBezTo>
                      <a:pt x="35993" y="26999"/>
                      <a:pt x="35447" y="28594"/>
                      <a:pt x="35644" y="30269"/>
                    </a:cubicBezTo>
                    <a:cubicBezTo>
                      <a:pt x="34392" y="28813"/>
                      <a:pt x="32516" y="27859"/>
                      <a:pt x="30520" y="27859"/>
                    </a:cubicBezTo>
                    <a:cubicBezTo>
                      <a:pt x="30502" y="27859"/>
                      <a:pt x="30483" y="27859"/>
                      <a:pt x="30465" y="27859"/>
                    </a:cubicBezTo>
                    <a:cubicBezTo>
                      <a:pt x="31804" y="26411"/>
                      <a:pt x="33682" y="25606"/>
                      <a:pt x="35617" y="25606"/>
                    </a:cubicBezTo>
                    <a:close/>
                    <a:moveTo>
                      <a:pt x="112816" y="23451"/>
                    </a:moveTo>
                    <a:cubicBezTo>
                      <a:pt x="115993" y="23451"/>
                      <a:pt x="119169" y="25529"/>
                      <a:pt x="119209" y="29687"/>
                    </a:cubicBezTo>
                    <a:cubicBezTo>
                      <a:pt x="118736" y="29585"/>
                      <a:pt x="118259" y="29535"/>
                      <a:pt x="117784" y="29535"/>
                    </a:cubicBezTo>
                    <a:cubicBezTo>
                      <a:pt x="115923" y="29535"/>
                      <a:pt x="114113" y="30302"/>
                      <a:pt x="112821" y="31694"/>
                    </a:cubicBezTo>
                    <a:cubicBezTo>
                      <a:pt x="111539" y="30314"/>
                      <a:pt x="109747" y="29535"/>
                      <a:pt x="107865" y="29535"/>
                    </a:cubicBezTo>
                    <a:cubicBezTo>
                      <a:pt x="107382" y="29535"/>
                      <a:pt x="106898" y="29588"/>
                      <a:pt x="106423" y="29687"/>
                    </a:cubicBezTo>
                    <a:cubicBezTo>
                      <a:pt x="106463" y="25529"/>
                      <a:pt x="109640" y="23451"/>
                      <a:pt x="112816" y="23451"/>
                    </a:cubicBezTo>
                    <a:close/>
                    <a:moveTo>
                      <a:pt x="136139" y="23455"/>
                    </a:moveTo>
                    <a:cubicBezTo>
                      <a:pt x="139311" y="23455"/>
                      <a:pt x="142484" y="25532"/>
                      <a:pt x="142525" y="29687"/>
                    </a:cubicBezTo>
                    <a:lnTo>
                      <a:pt x="142534" y="29696"/>
                    </a:lnTo>
                    <a:cubicBezTo>
                      <a:pt x="142055" y="29591"/>
                      <a:pt x="141572" y="29540"/>
                      <a:pt x="141093" y="29540"/>
                    </a:cubicBezTo>
                    <a:cubicBezTo>
                      <a:pt x="139240" y="29540"/>
                      <a:pt x="137441" y="30306"/>
                      <a:pt x="136145" y="31694"/>
                    </a:cubicBezTo>
                    <a:cubicBezTo>
                      <a:pt x="134872" y="30323"/>
                      <a:pt x="133071" y="29535"/>
                      <a:pt x="131199" y="29535"/>
                    </a:cubicBezTo>
                    <a:cubicBezTo>
                      <a:pt x="130715" y="29535"/>
                      <a:pt x="130231" y="29588"/>
                      <a:pt x="129756" y="29696"/>
                    </a:cubicBezTo>
                    <a:cubicBezTo>
                      <a:pt x="129787" y="25536"/>
                      <a:pt x="132963" y="23455"/>
                      <a:pt x="136139" y="23455"/>
                    </a:cubicBezTo>
                    <a:close/>
                    <a:moveTo>
                      <a:pt x="89290" y="23558"/>
                    </a:moveTo>
                    <a:cubicBezTo>
                      <a:pt x="92466" y="23558"/>
                      <a:pt x="95642" y="25636"/>
                      <a:pt x="95679" y="29793"/>
                    </a:cubicBezTo>
                    <a:lnTo>
                      <a:pt x="95679" y="29793"/>
                    </a:lnTo>
                    <a:cubicBezTo>
                      <a:pt x="95207" y="29692"/>
                      <a:pt x="94732" y="29643"/>
                      <a:pt x="94260" y="29643"/>
                    </a:cubicBezTo>
                    <a:cubicBezTo>
                      <a:pt x="92399" y="29643"/>
                      <a:pt x="90599" y="30409"/>
                      <a:pt x="89299" y="31802"/>
                    </a:cubicBezTo>
                    <a:cubicBezTo>
                      <a:pt x="88018" y="30422"/>
                      <a:pt x="86226" y="29642"/>
                      <a:pt x="84344" y="29642"/>
                    </a:cubicBezTo>
                    <a:cubicBezTo>
                      <a:pt x="83860" y="29642"/>
                      <a:pt x="83376" y="29696"/>
                      <a:pt x="82902" y="29795"/>
                    </a:cubicBezTo>
                    <a:cubicBezTo>
                      <a:pt x="82937" y="25637"/>
                      <a:pt x="86114" y="23558"/>
                      <a:pt x="89290" y="23558"/>
                    </a:cubicBezTo>
                    <a:close/>
                    <a:moveTo>
                      <a:pt x="65666" y="23648"/>
                    </a:moveTo>
                    <a:cubicBezTo>
                      <a:pt x="68843" y="23648"/>
                      <a:pt x="72019" y="25727"/>
                      <a:pt x="72059" y="29884"/>
                    </a:cubicBezTo>
                    <a:cubicBezTo>
                      <a:pt x="71580" y="29779"/>
                      <a:pt x="71096" y="29728"/>
                      <a:pt x="70615" y="29728"/>
                    </a:cubicBezTo>
                    <a:cubicBezTo>
                      <a:pt x="68761" y="29728"/>
                      <a:pt x="66961" y="30492"/>
                      <a:pt x="65666" y="31886"/>
                    </a:cubicBezTo>
                    <a:lnTo>
                      <a:pt x="65666" y="31886"/>
                    </a:lnTo>
                    <a:cubicBezTo>
                      <a:pt x="64392" y="30517"/>
                      <a:pt x="62615" y="29732"/>
                      <a:pt x="60747" y="29732"/>
                    </a:cubicBezTo>
                    <a:cubicBezTo>
                      <a:pt x="60737" y="29732"/>
                      <a:pt x="60726" y="29732"/>
                      <a:pt x="60715" y="29732"/>
                    </a:cubicBezTo>
                    <a:cubicBezTo>
                      <a:pt x="60231" y="29732"/>
                      <a:pt x="59748" y="29777"/>
                      <a:pt x="59273" y="29884"/>
                    </a:cubicBezTo>
                    <a:cubicBezTo>
                      <a:pt x="59313" y="25727"/>
                      <a:pt x="62490" y="23648"/>
                      <a:pt x="65666" y="23648"/>
                    </a:cubicBezTo>
                    <a:close/>
                    <a:moveTo>
                      <a:pt x="42333" y="23656"/>
                    </a:moveTo>
                    <a:cubicBezTo>
                      <a:pt x="45505" y="23656"/>
                      <a:pt x="48680" y="25731"/>
                      <a:pt x="48726" y="29882"/>
                    </a:cubicBezTo>
                    <a:lnTo>
                      <a:pt x="48726" y="29882"/>
                    </a:lnTo>
                    <a:cubicBezTo>
                      <a:pt x="48256" y="29782"/>
                      <a:pt x="47782" y="29732"/>
                      <a:pt x="47311" y="29732"/>
                    </a:cubicBezTo>
                    <a:cubicBezTo>
                      <a:pt x="45452" y="29732"/>
                      <a:pt x="43648" y="30499"/>
                      <a:pt x="42355" y="31891"/>
                    </a:cubicBezTo>
                    <a:cubicBezTo>
                      <a:pt x="41074" y="30511"/>
                      <a:pt x="39282" y="29732"/>
                      <a:pt x="37400" y="29732"/>
                    </a:cubicBezTo>
                    <a:cubicBezTo>
                      <a:pt x="36916" y="29732"/>
                      <a:pt x="36432" y="29777"/>
                      <a:pt x="35958" y="29884"/>
                    </a:cubicBezTo>
                    <a:cubicBezTo>
                      <a:pt x="35989" y="25732"/>
                      <a:pt x="39159" y="23656"/>
                      <a:pt x="42333" y="23656"/>
                    </a:cubicBezTo>
                    <a:close/>
                    <a:moveTo>
                      <a:pt x="18806" y="23760"/>
                    </a:moveTo>
                    <a:cubicBezTo>
                      <a:pt x="21979" y="23760"/>
                      <a:pt x="25151" y="25836"/>
                      <a:pt x="25196" y="29992"/>
                    </a:cubicBezTo>
                    <a:lnTo>
                      <a:pt x="25196" y="29992"/>
                    </a:lnTo>
                    <a:cubicBezTo>
                      <a:pt x="24718" y="29887"/>
                      <a:pt x="24235" y="29836"/>
                      <a:pt x="23756" y="29836"/>
                    </a:cubicBezTo>
                    <a:cubicBezTo>
                      <a:pt x="21903" y="29836"/>
                      <a:pt x="20103" y="30603"/>
                      <a:pt x="18807" y="31999"/>
                    </a:cubicBezTo>
                    <a:cubicBezTo>
                      <a:pt x="17526" y="30619"/>
                      <a:pt x="15734" y="29839"/>
                      <a:pt x="13852" y="29839"/>
                    </a:cubicBezTo>
                    <a:cubicBezTo>
                      <a:pt x="13368" y="29839"/>
                      <a:pt x="12884" y="29893"/>
                      <a:pt x="12409" y="29992"/>
                    </a:cubicBezTo>
                    <a:cubicBezTo>
                      <a:pt x="12454" y="25839"/>
                      <a:pt x="15631" y="23760"/>
                      <a:pt x="18806" y="23760"/>
                    </a:cubicBezTo>
                    <a:close/>
                    <a:moveTo>
                      <a:pt x="117960" y="29918"/>
                    </a:moveTo>
                    <a:cubicBezTo>
                      <a:pt x="118387" y="29918"/>
                      <a:pt x="118817" y="29957"/>
                      <a:pt x="119245" y="30037"/>
                    </a:cubicBezTo>
                    <a:cubicBezTo>
                      <a:pt x="118251" y="31210"/>
                      <a:pt x="117668" y="32716"/>
                      <a:pt x="117758" y="34302"/>
                    </a:cubicBezTo>
                    <a:cubicBezTo>
                      <a:pt x="116514" y="33005"/>
                      <a:pt x="114758" y="32168"/>
                      <a:pt x="112908" y="32168"/>
                    </a:cubicBezTo>
                    <a:cubicBezTo>
                      <a:pt x="112879" y="32168"/>
                      <a:pt x="112850" y="32169"/>
                      <a:pt x="112821" y="32169"/>
                    </a:cubicBezTo>
                    <a:cubicBezTo>
                      <a:pt x="114156" y="30716"/>
                      <a:pt x="116027" y="29918"/>
                      <a:pt x="117960" y="29918"/>
                    </a:cubicBezTo>
                    <a:close/>
                    <a:moveTo>
                      <a:pt x="84139" y="30021"/>
                    </a:moveTo>
                    <a:cubicBezTo>
                      <a:pt x="86073" y="30021"/>
                      <a:pt x="87951" y="30818"/>
                      <a:pt x="89290" y="32268"/>
                    </a:cubicBezTo>
                    <a:lnTo>
                      <a:pt x="89290" y="32268"/>
                    </a:lnTo>
                    <a:cubicBezTo>
                      <a:pt x="89274" y="32267"/>
                      <a:pt x="89257" y="32267"/>
                      <a:pt x="89240" y="32267"/>
                    </a:cubicBezTo>
                    <a:cubicBezTo>
                      <a:pt x="87371" y="32267"/>
                      <a:pt x="85603" y="33106"/>
                      <a:pt x="84362" y="34409"/>
                    </a:cubicBezTo>
                    <a:cubicBezTo>
                      <a:pt x="84443" y="32814"/>
                      <a:pt x="83860" y="31318"/>
                      <a:pt x="82875" y="30135"/>
                    </a:cubicBezTo>
                    <a:cubicBezTo>
                      <a:pt x="83295" y="30058"/>
                      <a:pt x="83719" y="30021"/>
                      <a:pt x="84139" y="30021"/>
                    </a:cubicBezTo>
                    <a:close/>
                    <a:moveTo>
                      <a:pt x="94446" y="30017"/>
                    </a:moveTo>
                    <a:cubicBezTo>
                      <a:pt x="94870" y="30017"/>
                      <a:pt x="95298" y="30056"/>
                      <a:pt x="95724" y="30135"/>
                    </a:cubicBezTo>
                    <a:cubicBezTo>
                      <a:pt x="94729" y="31318"/>
                      <a:pt x="94147" y="32814"/>
                      <a:pt x="94237" y="34409"/>
                    </a:cubicBezTo>
                    <a:cubicBezTo>
                      <a:pt x="92986" y="33106"/>
                      <a:pt x="91227" y="32267"/>
                      <a:pt x="89359" y="32267"/>
                    </a:cubicBezTo>
                    <a:cubicBezTo>
                      <a:pt x="89339" y="32267"/>
                      <a:pt x="89319" y="32267"/>
                      <a:pt x="89299" y="32268"/>
                    </a:cubicBezTo>
                    <a:cubicBezTo>
                      <a:pt x="90637" y="30820"/>
                      <a:pt x="92510" y="30017"/>
                      <a:pt x="94446" y="30017"/>
                    </a:cubicBezTo>
                    <a:close/>
                    <a:moveTo>
                      <a:pt x="47502" y="30107"/>
                    </a:moveTo>
                    <a:cubicBezTo>
                      <a:pt x="47926" y="30107"/>
                      <a:pt x="48354" y="30146"/>
                      <a:pt x="48780" y="30225"/>
                    </a:cubicBezTo>
                    <a:cubicBezTo>
                      <a:pt x="47785" y="31407"/>
                      <a:pt x="47203" y="32913"/>
                      <a:pt x="47284" y="34499"/>
                    </a:cubicBezTo>
                    <a:cubicBezTo>
                      <a:pt x="46042" y="33196"/>
                      <a:pt x="44275" y="32366"/>
                      <a:pt x="42406" y="32366"/>
                    </a:cubicBezTo>
                    <a:cubicBezTo>
                      <a:pt x="42386" y="32366"/>
                      <a:pt x="42366" y="32366"/>
                      <a:pt x="42346" y="32366"/>
                    </a:cubicBezTo>
                    <a:cubicBezTo>
                      <a:pt x="42343" y="32366"/>
                      <a:pt x="42341" y="32366"/>
                      <a:pt x="42338" y="32366"/>
                    </a:cubicBezTo>
                    <a:lnTo>
                      <a:pt x="42338" y="32366"/>
                    </a:lnTo>
                    <a:lnTo>
                      <a:pt x="42355" y="32357"/>
                    </a:lnTo>
                    <a:cubicBezTo>
                      <a:pt x="43693" y="30910"/>
                      <a:pt x="45566" y="30107"/>
                      <a:pt x="47502" y="30107"/>
                    </a:cubicBezTo>
                    <a:close/>
                    <a:moveTo>
                      <a:pt x="106100" y="25400"/>
                    </a:moveTo>
                    <a:cubicBezTo>
                      <a:pt x="106559" y="25400"/>
                      <a:pt x="107021" y="25446"/>
                      <a:pt x="107480" y="25538"/>
                    </a:cubicBezTo>
                    <a:cubicBezTo>
                      <a:pt x="106477" y="26801"/>
                      <a:pt x="105930" y="28404"/>
                      <a:pt x="106136" y="30079"/>
                    </a:cubicBezTo>
                    <a:lnTo>
                      <a:pt x="106136" y="30079"/>
                    </a:lnTo>
                    <a:cubicBezTo>
                      <a:pt x="106645" y="29966"/>
                      <a:pt x="107158" y="29911"/>
                      <a:pt x="107667" y="29911"/>
                    </a:cubicBezTo>
                    <a:cubicBezTo>
                      <a:pt x="109601" y="29911"/>
                      <a:pt x="111474" y="30709"/>
                      <a:pt x="112821" y="32169"/>
                    </a:cubicBezTo>
                    <a:cubicBezTo>
                      <a:pt x="112793" y="32169"/>
                      <a:pt x="112765" y="32169"/>
                      <a:pt x="112738" y="32169"/>
                    </a:cubicBezTo>
                    <a:cubicBezTo>
                      <a:pt x="110761" y="32169"/>
                      <a:pt x="108905" y="33112"/>
                      <a:pt x="107659" y="34553"/>
                    </a:cubicBezTo>
                    <a:cubicBezTo>
                      <a:pt x="107785" y="32886"/>
                      <a:pt x="107175" y="31300"/>
                      <a:pt x="106127" y="30081"/>
                    </a:cubicBezTo>
                    <a:cubicBezTo>
                      <a:pt x="106130" y="30081"/>
                      <a:pt x="106132" y="30080"/>
                      <a:pt x="106134" y="30080"/>
                    </a:cubicBezTo>
                    <a:lnTo>
                      <a:pt x="106134" y="30080"/>
                    </a:lnTo>
                    <a:lnTo>
                      <a:pt x="106127" y="30072"/>
                    </a:lnTo>
                    <a:cubicBezTo>
                      <a:pt x="104875" y="28616"/>
                      <a:pt x="102990" y="27662"/>
                      <a:pt x="100995" y="27662"/>
                    </a:cubicBezTo>
                    <a:cubicBezTo>
                      <a:pt x="100976" y="27662"/>
                      <a:pt x="100958" y="27662"/>
                      <a:pt x="100939" y="27662"/>
                    </a:cubicBezTo>
                    <a:cubicBezTo>
                      <a:pt x="100919" y="27662"/>
                      <a:pt x="100900" y="27662"/>
                      <a:pt x="100880" y="27662"/>
                    </a:cubicBezTo>
                    <a:cubicBezTo>
                      <a:pt x="99020" y="27662"/>
                      <a:pt x="97252" y="28500"/>
                      <a:pt x="96011" y="29804"/>
                    </a:cubicBezTo>
                    <a:cubicBezTo>
                      <a:pt x="96091" y="28209"/>
                      <a:pt x="95509" y="26712"/>
                      <a:pt x="94514" y="25529"/>
                    </a:cubicBezTo>
                    <a:cubicBezTo>
                      <a:pt x="94943" y="25450"/>
                      <a:pt x="95373" y="25411"/>
                      <a:pt x="95801" y="25411"/>
                    </a:cubicBezTo>
                    <a:cubicBezTo>
                      <a:pt x="97734" y="25411"/>
                      <a:pt x="99605" y="26207"/>
                      <a:pt x="100948" y="27653"/>
                    </a:cubicBezTo>
                    <a:cubicBezTo>
                      <a:pt x="102288" y="26205"/>
                      <a:pt x="104166" y="25400"/>
                      <a:pt x="106100" y="25400"/>
                    </a:cubicBezTo>
                    <a:close/>
                    <a:moveTo>
                      <a:pt x="13662" y="30223"/>
                    </a:moveTo>
                    <a:cubicBezTo>
                      <a:pt x="15598" y="30223"/>
                      <a:pt x="17464" y="31021"/>
                      <a:pt x="18807" y="32474"/>
                    </a:cubicBezTo>
                    <a:cubicBezTo>
                      <a:pt x="18787" y="32474"/>
                      <a:pt x="18768" y="32473"/>
                      <a:pt x="18748" y="32473"/>
                    </a:cubicBezTo>
                    <a:cubicBezTo>
                      <a:pt x="16879" y="32473"/>
                      <a:pt x="15111" y="33312"/>
                      <a:pt x="13870" y="34615"/>
                    </a:cubicBezTo>
                    <a:cubicBezTo>
                      <a:pt x="13951" y="33020"/>
                      <a:pt x="13368" y="31515"/>
                      <a:pt x="12374" y="30341"/>
                    </a:cubicBezTo>
                    <a:cubicBezTo>
                      <a:pt x="12803" y="30262"/>
                      <a:pt x="13234" y="30223"/>
                      <a:pt x="13662" y="30223"/>
                    </a:cubicBezTo>
                    <a:close/>
                    <a:moveTo>
                      <a:pt x="23936" y="30219"/>
                    </a:moveTo>
                    <a:cubicBezTo>
                      <a:pt x="24366" y="30219"/>
                      <a:pt x="24800" y="30259"/>
                      <a:pt x="25232" y="30341"/>
                    </a:cubicBezTo>
                    <a:cubicBezTo>
                      <a:pt x="24237" y="31515"/>
                      <a:pt x="23655" y="33020"/>
                      <a:pt x="23744" y="34615"/>
                    </a:cubicBezTo>
                    <a:cubicBezTo>
                      <a:pt x="22494" y="33303"/>
                      <a:pt x="20727" y="32473"/>
                      <a:pt x="18867" y="32473"/>
                    </a:cubicBezTo>
                    <a:cubicBezTo>
                      <a:pt x="18847" y="32473"/>
                      <a:pt x="18827" y="32474"/>
                      <a:pt x="18807" y="32474"/>
                    </a:cubicBezTo>
                    <a:lnTo>
                      <a:pt x="18807" y="32465"/>
                    </a:lnTo>
                    <a:cubicBezTo>
                      <a:pt x="20140" y="31022"/>
                      <a:pt x="22007" y="30219"/>
                      <a:pt x="23936" y="30219"/>
                    </a:cubicBezTo>
                    <a:close/>
                    <a:moveTo>
                      <a:pt x="37182" y="30113"/>
                    </a:moveTo>
                    <a:cubicBezTo>
                      <a:pt x="39117" y="30113"/>
                      <a:pt x="40995" y="30910"/>
                      <a:pt x="42337" y="32366"/>
                    </a:cubicBezTo>
                    <a:lnTo>
                      <a:pt x="42337" y="32366"/>
                    </a:lnTo>
                    <a:cubicBezTo>
                      <a:pt x="42313" y="32366"/>
                      <a:pt x="42288" y="32366"/>
                      <a:pt x="42264" y="32366"/>
                    </a:cubicBezTo>
                    <a:cubicBezTo>
                      <a:pt x="40296" y="32366"/>
                      <a:pt x="38431" y="33309"/>
                      <a:pt x="37185" y="34750"/>
                    </a:cubicBezTo>
                    <a:cubicBezTo>
                      <a:pt x="37320" y="33083"/>
                      <a:pt x="36710" y="31506"/>
                      <a:pt x="35662" y="30278"/>
                    </a:cubicBezTo>
                    <a:cubicBezTo>
                      <a:pt x="36167" y="30167"/>
                      <a:pt x="36676" y="30113"/>
                      <a:pt x="37182" y="30113"/>
                    </a:cubicBezTo>
                    <a:close/>
                    <a:moveTo>
                      <a:pt x="124479" y="28060"/>
                    </a:moveTo>
                    <a:cubicBezTo>
                      <a:pt x="127651" y="28060"/>
                      <a:pt x="130826" y="30136"/>
                      <a:pt x="130867" y="34291"/>
                    </a:cubicBezTo>
                    <a:lnTo>
                      <a:pt x="130867" y="34291"/>
                    </a:lnTo>
                    <a:cubicBezTo>
                      <a:pt x="130397" y="34190"/>
                      <a:pt x="129923" y="34141"/>
                      <a:pt x="129452" y="34141"/>
                    </a:cubicBezTo>
                    <a:cubicBezTo>
                      <a:pt x="127593" y="34141"/>
                      <a:pt x="125787" y="34908"/>
                      <a:pt x="124487" y="36300"/>
                    </a:cubicBezTo>
                    <a:cubicBezTo>
                      <a:pt x="123215" y="34920"/>
                      <a:pt x="121414" y="34140"/>
                      <a:pt x="119541" y="34140"/>
                    </a:cubicBezTo>
                    <a:cubicBezTo>
                      <a:pt x="119057" y="34140"/>
                      <a:pt x="118564" y="34194"/>
                      <a:pt x="118098" y="34293"/>
                    </a:cubicBezTo>
                    <a:cubicBezTo>
                      <a:pt x="118130" y="30138"/>
                      <a:pt x="121303" y="28060"/>
                      <a:pt x="124479" y="28060"/>
                    </a:cubicBezTo>
                    <a:close/>
                    <a:moveTo>
                      <a:pt x="100961" y="28160"/>
                    </a:moveTo>
                    <a:cubicBezTo>
                      <a:pt x="104135" y="28160"/>
                      <a:pt x="107310" y="30239"/>
                      <a:pt x="107355" y="34400"/>
                    </a:cubicBezTo>
                    <a:cubicBezTo>
                      <a:pt x="106875" y="34295"/>
                      <a:pt x="106390" y="34244"/>
                      <a:pt x="105910" y="34244"/>
                    </a:cubicBezTo>
                    <a:cubicBezTo>
                      <a:pt x="104056" y="34244"/>
                      <a:pt x="102256" y="35007"/>
                      <a:pt x="100961" y="36393"/>
                    </a:cubicBezTo>
                    <a:lnTo>
                      <a:pt x="100961" y="36393"/>
                    </a:lnTo>
                    <a:cubicBezTo>
                      <a:pt x="99680" y="35026"/>
                      <a:pt x="97881" y="34239"/>
                      <a:pt x="96011" y="34239"/>
                    </a:cubicBezTo>
                    <a:cubicBezTo>
                      <a:pt x="95527" y="34239"/>
                      <a:pt x="95043" y="34293"/>
                      <a:pt x="94568" y="34400"/>
                    </a:cubicBezTo>
                    <a:cubicBezTo>
                      <a:pt x="94608" y="30241"/>
                      <a:pt x="97784" y="28160"/>
                      <a:pt x="100961" y="28160"/>
                    </a:cubicBezTo>
                    <a:close/>
                    <a:moveTo>
                      <a:pt x="77631" y="28164"/>
                    </a:moveTo>
                    <a:cubicBezTo>
                      <a:pt x="80804" y="28164"/>
                      <a:pt x="83979" y="30241"/>
                      <a:pt x="84022" y="34396"/>
                    </a:cubicBezTo>
                    <a:lnTo>
                      <a:pt x="84022" y="34396"/>
                    </a:lnTo>
                    <a:cubicBezTo>
                      <a:pt x="83552" y="34297"/>
                      <a:pt x="83079" y="34248"/>
                      <a:pt x="82611" y="34248"/>
                    </a:cubicBezTo>
                    <a:cubicBezTo>
                      <a:pt x="80750" y="34248"/>
                      <a:pt x="78950" y="35013"/>
                      <a:pt x="77651" y="36398"/>
                    </a:cubicBezTo>
                    <a:cubicBezTo>
                      <a:pt x="76369" y="35028"/>
                      <a:pt x="74577" y="34239"/>
                      <a:pt x="72704" y="34239"/>
                    </a:cubicBezTo>
                    <a:cubicBezTo>
                      <a:pt x="72212" y="34248"/>
                      <a:pt x="71728" y="34293"/>
                      <a:pt x="71253" y="34400"/>
                    </a:cubicBezTo>
                    <a:cubicBezTo>
                      <a:pt x="71284" y="30243"/>
                      <a:pt x="74456" y="28164"/>
                      <a:pt x="77631" y="28164"/>
                    </a:cubicBezTo>
                    <a:close/>
                    <a:moveTo>
                      <a:pt x="53994" y="28259"/>
                    </a:moveTo>
                    <a:cubicBezTo>
                      <a:pt x="57168" y="28259"/>
                      <a:pt x="60343" y="30337"/>
                      <a:pt x="60384" y="34497"/>
                    </a:cubicBezTo>
                    <a:lnTo>
                      <a:pt x="60384" y="34497"/>
                    </a:lnTo>
                    <a:cubicBezTo>
                      <a:pt x="59906" y="34393"/>
                      <a:pt x="59425" y="34343"/>
                      <a:pt x="58949" y="34343"/>
                    </a:cubicBezTo>
                    <a:cubicBezTo>
                      <a:pt x="57093" y="34343"/>
                      <a:pt x="55300" y="35109"/>
                      <a:pt x="54004" y="36497"/>
                    </a:cubicBezTo>
                    <a:cubicBezTo>
                      <a:pt x="52723" y="35126"/>
                      <a:pt x="50931" y="34338"/>
                      <a:pt x="49049" y="34338"/>
                    </a:cubicBezTo>
                    <a:cubicBezTo>
                      <a:pt x="48565" y="34338"/>
                      <a:pt x="48081" y="34391"/>
                      <a:pt x="47606" y="34499"/>
                    </a:cubicBezTo>
                    <a:cubicBezTo>
                      <a:pt x="47642" y="30340"/>
                      <a:pt x="50818" y="28259"/>
                      <a:pt x="53994" y="28259"/>
                    </a:cubicBezTo>
                    <a:close/>
                    <a:moveTo>
                      <a:pt x="7145" y="28361"/>
                    </a:moveTo>
                    <a:cubicBezTo>
                      <a:pt x="10322" y="28361"/>
                      <a:pt x="13498" y="30440"/>
                      <a:pt x="13538" y="34597"/>
                    </a:cubicBezTo>
                    <a:cubicBezTo>
                      <a:pt x="13065" y="34495"/>
                      <a:pt x="12588" y="34446"/>
                      <a:pt x="12114" y="34446"/>
                    </a:cubicBezTo>
                    <a:cubicBezTo>
                      <a:pt x="10255" y="34446"/>
                      <a:pt x="8451" y="35212"/>
                      <a:pt x="7159" y="36605"/>
                    </a:cubicBezTo>
                    <a:cubicBezTo>
                      <a:pt x="5877" y="35225"/>
                      <a:pt x="4076" y="34445"/>
                      <a:pt x="2194" y="34445"/>
                    </a:cubicBezTo>
                    <a:cubicBezTo>
                      <a:pt x="1711" y="34445"/>
                      <a:pt x="1227" y="34490"/>
                      <a:pt x="752" y="34597"/>
                    </a:cubicBezTo>
                    <a:cubicBezTo>
                      <a:pt x="792" y="30440"/>
                      <a:pt x="3969" y="28361"/>
                      <a:pt x="7145" y="28361"/>
                    </a:cubicBezTo>
                    <a:close/>
                    <a:moveTo>
                      <a:pt x="30465" y="28367"/>
                    </a:moveTo>
                    <a:cubicBezTo>
                      <a:pt x="33637" y="28367"/>
                      <a:pt x="36811" y="30444"/>
                      <a:pt x="36854" y="34602"/>
                    </a:cubicBezTo>
                    <a:lnTo>
                      <a:pt x="36854" y="34602"/>
                    </a:lnTo>
                    <a:cubicBezTo>
                      <a:pt x="36379" y="34500"/>
                      <a:pt x="35901" y="34450"/>
                      <a:pt x="35426" y="34450"/>
                    </a:cubicBezTo>
                    <a:cubicBezTo>
                      <a:pt x="33569" y="34450"/>
                      <a:pt x="31771" y="35216"/>
                      <a:pt x="30483" y="36605"/>
                    </a:cubicBezTo>
                    <a:cubicBezTo>
                      <a:pt x="29201" y="35234"/>
                      <a:pt x="27409" y="34445"/>
                      <a:pt x="25528" y="34445"/>
                    </a:cubicBezTo>
                    <a:cubicBezTo>
                      <a:pt x="25044" y="34445"/>
                      <a:pt x="24560" y="34499"/>
                      <a:pt x="24085" y="34606"/>
                    </a:cubicBezTo>
                    <a:cubicBezTo>
                      <a:pt x="24116" y="30448"/>
                      <a:pt x="27290" y="28367"/>
                      <a:pt x="30465" y="28367"/>
                    </a:cubicBezTo>
                    <a:close/>
                    <a:moveTo>
                      <a:pt x="119332" y="34516"/>
                    </a:moveTo>
                    <a:cubicBezTo>
                      <a:pt x="121268" y="34516"/>
                      <a:pt x="123142" y="35318"/>
                      <a:pt x="124487" y="36766"/>
                    </a:cubicBezTo>
                    <a:lnTo>
                      <a:pt x="124487" y="36766"/>
                    </a:lnTo>
                    <a:cubicBezTo>
                      <a:pt x="124484" y="36766"/>
                      <a:pt x="124481" y="36766"/>
                      <a:pt x="124478" y="36766"/>
                    </a:cubicBezTo>
                    <a:cubicBezTo>
                      <a:pt x="124459" y="36766"/>
                      <a:pt x="124439" y="36766"/>
                      <a:pt x="124419" y="36766"/>
                    </a:cubicBezTo>
                    <a:cubicBezTo>
                      <a:pt x="122559" y="36766"/>
                      <a:pt x="120791" y="37604"/>
                      <a:pt x="119550" y="38907"/>
                    </a:cubicBezTo>
                    <a:cubicBezTo>
                      <a:pt x="119631" y="37312"/>
                      <a:pt x="119048" y="35816"/>
                      <a:pt x="118054" y="34633"/>
                    </a:cubicBezTo>
                    <a:cubicBezTo>
                      <a:pt x="118479" y="34554"/>
                      <a:pt x="118907" y="34516"/>
                      <a:pt x="119332" y="34516"/>
                    </a:cubicBezTo>
                    <a:close/>
                    <a:moveTo>
                      <a:pt x="129633" y="34516"/>
                    </a:moveTo>
                    <a:cubicBezTo>
                      <a:pt x="130058" y="34516"/>
                      <a:pt x="130486" y="34554"/>
                      <a:pt x="130912" y="34633"/>
                    </a:cubicBezTo>
                    <a:cubicBezTo>
                      <a:pt x="129908" y="35816"/>
                      <a:pt x="129326" y="37321"/>
                      <a:pt x="129415" y="38907"/>
                    </a:cubicBezTo>
                    <a:cubicBezTo>
                      <a:pt x="128174" y="37604"/>
                      <a:pt x="126406" y="36766"/>
                      <a:pt x="124537" y="36766"/>
                    </a:cubicBezTo>
                    <a:cubicBezTo>
                      <a:pt x="124521" y="36766"/>
                      <a:pt x="124504" y="36766"/>
                      <a:pt x="124487" y="36766"/>
                    </a:cubicBezTo>
                    <a:lnTo>
                      <a:pt x="124487" y="36766"/>
                    </a:lnTo>
                    <a:cubicBezTo>
                      <a:pt x="125825" y="35318"/>
                      <a:pt x="127698" y="34516"/>
                      <a:pt x="129633" y="34516"/>
                    </a:cubicBezTo>
                    <a:close/>
                    <a:moveTo>
                      <a:pt x="60697" y="38943"/>
                    </a:moveTo>
                    <a:cubicBezTo>
                      <a:pt x="60700" y="38943"/>
                      <a:pt x="60703" y="38943"/>
                      <a:pt x="60707" y="38943"/>
                    </a:cubicBezTo>
                    <a:lnTo>
                      <a:pt x="60707" y="38943"/>
                    </a:lnTo>
                    <a:cubicBezTo>
                      <a:pt x="60709" y="38943"/>
                      <a:pt x="60712" y="38943"/>
                      <a:pt x="60715" y="38943"/>
                    </a:cubicBezTo>
                    <a:close/>
                    <a:moveTo>
                      <a:pt x="82776" y="34621"/>
                    </a:moveTo>
                    <a:cubicBezTo>
                      <a:pt x="83205" y="34621"/>
                      <a:pt x="83636" y="34660"/>
                      <a:pt x="84066" y="34741"/>
                    </a:cubicBezTo>
                    <a:cubicBezTo>
                      <a:pt x="83556" y="35341"/>
                      <a:pt x="83152" y="36031"/>
                      <a:pt x="82893" y="36775"/>
                    </a:cubicBezTo>
                    <a:lnTo>
                      <a:pt x="82875" y="36775"/>
                    </a:lnTo>
                    <a:cubicBezTo>
                      <a:pt x="82642" y="37474"/>
                      <a:pt x="82534" y="38208"/>
                      <a:pt x="82579" y="38952"/>
                    </a:cubicBezTo>
                    <a:cubicBezTo>
                      <a:pt x="81333" y="37644"/>
                      <a:pt x="79568" y="36811"/>
                      <a:pt x="77695" y="36811"/>
                    </a:cubicBezTo>
                    <a:cubicBezTo>
                      <a:pt x="79034" y="35399"/>
                      <a:pt x="80873" y="34621"/>
                      <a:pt x="82776" y="34621"/>
                    </a:cubicBezTo>
                    <a:close/>
                    <a:moveTo>
                      <a:pt x="95815" y="34621"/>
                    </a:moveTo>
                    <a:cubicBezTo>
                      <a:pt x="97719" y="34621"/>
                      <a:pt x="99565" y="35399"/>
                      <a:pt x="100903" y="36811"/>
                    </a:cubicBezTo>
                    <a:cubicBezTo>
                      <a:pt x="99030" y="36811"/>
                      <a:pt x="97265" y="37644"/>
                      <a:pt x="96020" y="38952"/>
                    </a:cubicBezTo>
                    <a:cubicBezTo>
                      <a:pt x="96056" y="38208"/>
                      <a:pt x="95948" y="37474"/>
                      <a:pt x="95706" y="36775"/>
                    </a:cubicBezTo>
                    <a:lnTo>
                      <a:pt x="95688" y="36775"/>
                    </a:lnTo>
                    <a:cubicBezTo>
                      <a:pt x="95428" y="36031"/>
                      <a:pt x="95034" y="35341"/>
                      <a:pt x="94523" y="34741"/>
                    </a:cubicBezTo>
                    <a:cubicBezTo>
                      <a:pt x="94953" y="34660"/>
                      <a:pt x="95385" y="34621"/>
                      <a:pt x="95815" y="34621"/>
                    </a:cubicBezTo>
                    <a:close/>
                    <a:moveTo>
                      <a:pt x="48844" y="34725"/>
                    </a:moveTo>
                    <a:cubicBezTo>
                      <a:pt x="50778" y="34725"/>
                      <a:pt x="52655" y="35522"/>
                      <a:pt x="53995" y="36972"/>
                    </a:cubicBezTo>
                    <a:lnTo>
                      <a:pt x="53995" y="36972"/>
                    </a:lnTo>
                    <a:cubicBezTo>
                      <a:pt x="53988" y="36972"/>
                      <a:pt x="53981" y="36972"/>
                      <a:pt x="53974" y="36972"/>
                    </a:cubicBezTo>
                    <a:cubicBezTo>
                      <a:pt x="52094" y="36972"/>
                      <a:pt x="50315" y="37803"/>
                      <a:pt x="49067" y="39113"/>
                    </a:cubicBezTo>
                    <a:cubicBezTo>
                      <a:pt x="49147" y="37527"/>
                      <a:pt x="48565" y="36022"/>
                      <a:pt x="47579" y="34839"/>
                    </a:cubicBezTo>
                    <a:cubicBezTo>
                      <a:pt x="48000" y="34763"/>
                      <a:pt x="48423" y="34725"/>
                      <a:pt x="48844" y="34725"/>
                    </a:cubicBezTo>
                    <a:close/>
                    <a:moveTo>
                      <a:pt x="59150" y="34722"/>
                    </a:moveTo>
                    <a:cubicBezTo>
                      <a:pt x="59575" y="34722"/>
                      <a:pt x="60003" y="34760"/>
                      <a:pt x="60429" y="34839"/>
                    </a:cubicBezTo>
                    <a:cubicBezTo>
                      <a:pt x="59434" y="36022"/>
                      <a:pt x="58852" y="37527"/>
                      <a:pt x="58941" y="39113"/>
                    </a:cubicBezTo>
                    <a:cubicBezTo>
                      <a:pt x="57691" y="37810"/>
                      <a:pt x="55923" y="36972"/>
                      <a:pt x="54063" y="36972"/>
                    </a:cubicBezTo>
                    <a:cubicBezTo>
                      <a:pt x="54043" y="36972"/>
                      <a:pt x="54024" y="36972"/>
                      <a:pt x="54004" y="36972"/>
                    </a:cubicBezTo>
                    <a:cubicBezTo>
                      <a:pt x="55341" y="35524"/>
                      <a:pt x="57215" y="34722"/>
                      <a:pt x="59150" y="34722"/>
                    </a:cubicBezTo>
                    <a:close/>
                    <a:moveTo>
                      <a:pt x="25322" y="34827"/>
                    </a:moveTo>
                    <a:cubicBezTo>
                      <a:pt x="27227" y="34827"/>
                      <a:pt x="29071" y="35605"/>
                      <a:pt x="30402" y="37017"/>
                    </a:cubicBezTo>
                    <a:cubicBezTo>
                      <a:pt x="28538" y="37017"/>
                      <a:pt x="26764" y="37850"/>
                      <a:pt x="25519" y="39149"/>
                    </a:cubicBezTo>
                    <a:cubicBezTo>
                      <a:pt x="25563" y="38415"/>
                      <a:pt x="25456" y="37671"/>
                      <a:pt x="25223" y="36972"/>
                    </a:cubicBezTo>
                    <a:lnTo>
                      <a:pt x="25196" y="36972"/>
                    </a:lnTo>
                    <a:cubicBezTo>
                      <a:pt x="24936" y="36228"/>
                      <a:pt x="24542" y="35547"/>
                      <a:pt x="24031" y="34947"/>
                    </a:cubicBezTo>
                    <a:cubicBezTo>
                      <a:pt x="24461" y="34866"/>
                      <a:pt x="24893" y="34827"/>
                      <a:pt x="25322" y="34827"/>
                    </a:cubicBezTo>
                    <a:close/>
                    <a:moveTo>
                      <a:pt x="12283" y="34827"/>
                    </a:moveTo>
                    <a:cubicBezTo>
                      <a:pt x="12712" y="34827"/>
                      <a:pt x="13144" y="34866"/>
                      <a:pt x="13574" y="34947"/>
                    </a:cubicBezTo>
                    <a:cubicBezTo>
                      <a:pt x="13063" y="35547"/>
                      <a:pt x="12669" y="36228"/>
                      <a:pt x="12400" y="36972"/>
                    </a:cubicBezTo>
                    <a:lnTo>
                      <a:pt x="12382" y="36972"/>
                    </a:lnTo>
                    <a:cubicBezTo>
                      <a:pt x="12141" y="37671"/>
                      <a:pt x="12042" y="38415"/>
                      <a:pt x="12087" y="39149"/>
                    </a:cubicBezTo>
                    <a:lnTo>
                      <a:pt x="12078" y="39158"/>
                    </a:lnTo>
                    <a:cubicBezTo>
                      <a:pt x="10832" y="37850"/>
                      <a:pt x="9067" y="37017"/>
                      <a:pt x="7203" y="37017"/>
                    </a:cubicBezTo>
                    <a:cubicBezTo>
                      <a:pt x="8534" y="35605"/>
                      <a:pt x="10378" y="34827"/>
                      <a:pt x="12283" y="34827"/>
                    </a:cubicBezTo>
                    <a:close/>
                    <a:moveTo>
                      <a:pt x="106092" y="34618"/>
                    </a:moveTo>
                    <a:cubicBezTo>
                      <a:pt x="106556" y="34618"/>
                      <a:pt x="107024" y="34664"/>
                      <a:pt x="107489" y="34759"/>
                    </a:cubicBezTo>
                    <a:cubicBezTo>
                      <a:pt x="106497" y="35993"/>
                      <a:pt x="105950" y="37566"/>
                      <a:pt x="106126" y="39211"/>
                    </a:cubicBezTo>
                    <a:lnTo>
                      <a:pt x="106126" y="39211"/>
                    </a:lnTo>
                    <a:cubicBezTo>
                      <a:pt x="104872" y="37760"/>
                      <a:pt x="102999" y="36811"/>
                      <a:pt x="101011" y="36811"/>
                    </a:cubicBezTo>
                    <a:cubicBezTo>
                      <a:pt x="102344" y="35398"/>
                      <a:pt x="104187" y="34618"/>
                      <a:pt x="106092" y="34618"/>
                    </a:cubicBezTo>
                    <a:close/>
                    <a:moveTo>
                      <a:pt x="70812" y="30100"/>
                    </a:moveTo>
                    <a:cubicBezTo>
                      <a:pt x="71307" y="30100"/>
                      <a:pt x="71806" y="30153"/>
                      <a:pt x="72301" y="30261"/>
                    </a:cubicBezTo>
                    <a:cubicBezTo>
                      <a:pt x="71289" y="31524"/>
                      <a:pt x="70742" y="33119"/>
                      <a:pt x="70939" y="34786"/>
                    </a:cubicBezTo>
                    <a:lnTo>
                      <a:pt x="70957" y="34786"/>
                    </a:lnTo>
                    <a:cubicBezTo>
                      <a:pt x="71464" y="34672"/>
                      <a:pt x="71976" y="34617"/>
                      <a:pt x="72484" y="34617"/>
                    </a:cubicBezTo>
                    <a:cubicBezTo>
                      <a:pt x="74391" y="34617"/>
                      <a:pt x="76244" y="35395"/>
                      <a:pt x="77588" y="36811"/>
                    </a:cubicBezTo>
                    <a:cubicBezTo>
                      <a:pt x="75545" y="36811"/>
                      <a:pt x="73618" y="37823"/>
                      <a:pt x="72364" y="39338"/>
                    </a:cubicBezTo>
                    <a:cubicBezTo>
                      <a:pt x="72712" y="35639"/>
                      <a:pt x="69416" y="32366"/>
                      <a:pt x="65722" y="32366"/>
                    </a:cubicBezTo>
                    <a:cubicBezTo>
                      <a:pt x="65702" y="32366"/>
                      <a:pt x="65682" y="32366"/>
                      <a:pt x="65662" y="32366"/>
                    </a:cubicBezTo>
                    <a:cubicBezTo>
                      <a:pt x="65642" y="32366"/>
                      <a:pt x="65622" y="32366"/>
                      <a:pt x="65602" y="32366"/>
                    </a:cubicBezTo>
                    <a:cubicBezTo>
                      <a:pt x="63733" y="32366"/>
                      <a:pt x="61974" y="33196"/>
                      <a:pt x="60724" y="34499"/>
                    </a:cubicBezTo>
                    <a:cubicBezTo>
                      <a:pt x="60814" y="32913"/>
                      <a:pt x="60231" y="31407"/>
                      <a:pt x="59237" y="30225"/>
                    </a:cubicBezTo>
                    <a:cubicBezTo>
                      <a:pt x="59663" y="30146"/>
                      <a:pt x="60090" y="30107"/>
                      <a:pt x="60515" y="30107"/>
                    </a:cubicBezTo>
                    <a:cubicBezTo>
                      <a:pt x="62451" y="30107"/>
                      <a:pt x="64326" y="30910"/>
                      <a:pt x="65671" y="32357"/>
                    </a:cubicBezTo>
                    <a:cubicBezTo>
                      <a:pt x="67011" y="30902"/>
                      <a:pt x="68881" y="30100"/>
                      <a:pt x="70812" y="30100"/>
                    </a:cubicBezTo>
                    <a:close/>
                    <a:moveTo>
                      <a:pt x="35613" y="34818"/>
                    </a:moveTo>
                    <a:cubicBezTo>
                      <a:pt x="36073" y="34818"/>
                      <a:pt x="36537" y="34863"/>
                      <a:pt x="36997" y="34956"/>
                    </a:cubicBezTo>
                    <a:cubicBezTo>
                      <a:pt x="36011" y="36201"/>
                      <a:pt x="35456" y="37769"/>
                      <a:pt x="35635" y="39418"/>
                    </a:cubicBezTo>
                    <a:cubicBezTo>
                      <a:pt x="34389" y="37958"/>
                      <a:pt x="32508" y="37017"/>
                      <a:pt x="30519" y="37008"/>
                    </a:cubicBezTo>
                    <a:cubicBezTo>
                      <a:pt x="31861" y="35593"/>
                      <a:pt x="33709" y="34818"/>
                      <a:pt x="35613" y="34818"/>
                    </a:cubicBezTo>
                    <a:close/>
                    <a:moveTo>
                      <a:pt x="112816" y="32662"/>
                    </a:moveTo>
                    <a:cubicBezTo>
                      <a:pt x="115993" y="32662"/>
                      <a:pt x="119169" y="34741"/>
                      <a:pt x="119209" y="38898"/>
                    </a:cubicBezTo>
                    <a:cubicBezTo>
                      <a:pt x="118736" y="38797"/>
                      <a:pt x="118259" y="38747"/>
                      <a:pt x="117785" y="38747"/>
                    </a:cubicBezTo>
                    <a:cubicBezTo>
                      <a:pt x="115926" y="38747"/>
                      <a:pt x="114120" y="39513"/>
                      <a:pt x="112821" y="40906"/>
                    </a:cubicBezTo>
                    <a:cubicBezTo>
                      <a:pt x="111539" y="39526"/>
                      <a:pt x="109747" y="38746"/>
                      <a:pt x="107865" y="38746"/>
                    </a:cubicBezTo>
                    <a:cubicBezTo>
                      <a:pt x="107382" y="38746"/>
                      <a:pt x="106898" y="38800"/>
                      <a:pt x="106423" y="38898"/>
                    </a:cubicBezTo>
                    <a:cubicBezTo>
                      <a:pt x="106463" y="34741"/>
                      <a:pt x="109640" y="32662"/>
                      <a:pt x="112816" y="32662"/>
                    </a:cubicBezTo>
                    <a:close/>
                    <a:moveTo>
                      <a:pt x="136134" y="32665"/>
                    </a:moveTo>
                    <a:cubicBezTo>
                      <a:pt x="139310" y="32665"/>
                      <a:pt x="142484" y="34742"/>
                      <a:pt x="142525" y="38898"/>
                    </a:cubicBezTo>
                    <a:cubicBezTo>
                      <a:pt x="142050" y="38797"/>
                      <a:pt x="141571" y="38747"/>
                      <a:pt x="141097" y="38747"/>
                    </a:cubicBezTo>
                    <a:cubicBezTo>
                      <a:pt x="139236" y="38747"/>
                      <a:pt x="137435" y="39513"/>
                      <a:pt x="136136" y="40906"/>
                    </a:cubicBezTo>
                    <a:cubicBezTo>
                      <a:pt x="134854" y="39526"/>
                      <a:pt x="133062" y="38746"/>
                      <a:pt x="131181" y="38746"/>
                    </a:cubicBezTo>
                    <a:cubicBezTo>
                      <a:pt x="130697" y="38746"/>
                      <a:pt x="130213" y="38800"/>
                      <a:pt x="129738" y="38898"/>
                    </a:cubicBezTo>
                    <a:cubicBezTo>
                      <a:pt x="129778" y="34744"/>
                      <a:pt x="132957" y="32665"/>
                      <a:pt x="136134" y="32665"/>
                    </a:cubicBezTo>
                    <a:close/>
                    <a:moveTo>
                      <a:pt x="89291" y="32767"/>
                    </a:moveTo>
                    <a:cubicBezTo>
                      <a:pt x="91871" y="32767"/>
                      <a:pt x="94452" y="34140"/>
                      <a:pt x="95348" y="36891"/>
                    </a:cubicBezTo>
                    <a:lnTo>
                      <a:pt x="95357" y="36882"/>
                    </a:lnTo>
                    <a:lnTo>
                      <a:pt x="95375" y="36882"/>
                    </a:lnTo>
                    <a:cubicBezTo>
                      <a:pt x="95581" y="37545"/>
                      <a:pt x="95688" y="38244"/>
                      <a:pt x="95688" y="38934"/>
                    </a:cubicBezTo>
                    <a:cubicBezTo>
                      <a:pt x="95215" y="38832"/>
                      <a:pt x="94738" y="38783"/>
                      <a:pt x="94264" y="38783"/>
                    </a:cubicBezTo>
                    <a:cubicBezTo>
                      <a:pt x="92405" y="38783"/>
                      <a:pt x="90601" y="39549"/>
                      <a:pt x="89308" y="40941"/>
                    </a:cubicBezTo>
                    <a:cubicBezTo>
                      <a:pt x="88027" y="39562"/>
                      <a:pt x="86235" y="38782"/>
                      <a:pt x="84353" y="38782"/>
                    </a:cubicBezTo>
                    <a:cubicBezTo>
                      <a:pt x="83869" y="38782"/>
                      <a:pt x="83385" y="38836"/>
                      <a:pt x="82910" y="38934"/>
                    </a:cubicBezTo>
                    <a:cubicBezTo>
                      <a:pt x="82910" y="38244"/>
                      <a:pt x="83018" y="37545"/>
                      <a:pt x="83224" y="36882"/>
                    </a:cubicBezTo>
                    <a:lnTo>
                      <a:pt x="83242" y="36882"/>
                    </a:lnTo>
                    <a:cubicBezTo>
                      <a:pt x="84134" y="34140"/>
                      <a:pt x="86712" y="32767"/>
                      <a:pt x="89291" y="32767"/>
                    </a:cubicBezTo>
                    <a:close/>
                    <a:moveTo>
                      <a:pt x="42335" y="32864"/>
                    </a:moveTo>
                    <a:cubicBezTo>
                      <a:pt x="45506" y="32864"/>
                      <a:pt x="48679" y="34938"/>
                      <a:pt x="48726" y="39092"/>
                    </a:cubicBezTo>
                    <a:lnTo>
                      <a:pt x="48726" y="39092"/>
                    </a:lnTo>
                    <a:cubicBezTo>
                      <a:pt x="48257" y="38992"/>
                      <a:pt x="47785" y="38944"/>
                      <a:pt x="47316" y="38944"/>
                    </a:cubicBezTo>
                    <a:cubicBezTo>
                      <a:pt x="45455" y="38944"/>
                      <a:pt x="43655" y="39710"/>
                      <a:pt x="42355" y="41103"/>
                    </a:cubicBezTo>
                    <a:cubicBezTo>
                      <a:pt x="41074" y="39723"/>
                      <a:pt x="39282" y="38943"/>
                      <a:pt x="37400" y="38943"/>
                    </a:cubicBezTo>
                    <a:cubicBezTo>
                      <a:pt x="36916" y="38943"/>
                      <a:pt x="36432" y="38997"/>
                      <a:pt x="35958" y="39096"/>
                    </a:cubicBezTo>
                    <a:cubicBezTo>
                      <a:pt x="35989" y="34942"/>
                      <a:pt x="39161" y="32864"/>
                      <a:pt x="42335" y="32864"/>
                    </a:cubicBezTo>
                    <a:close/>
                    <a:moveTo>
                      <a:pt x="65669" y="32862"/>
                    </a:moveTo>
                    <a:cubicBezTo>
                      <a:pt x="68844" y="32862"/>
                      <a:pt x="72019" y="34939"/>
                      <a:pt x="72059" y="39096"/>
                    </a:cubicBezTo>
                    <a:cubicBezTo>
                      <a:pt x="71584" y="38994"/>
                      <a:pt x="71106" y="38944"/>
                      <a:pt x="70631" y="38944"/>
                    </a:cubicBezTo>
                    <a:cubicBezTo>
                      <a:pt x="68767" y="38944"/>
                      <a:pt x="66963" y="39710"/>
                      <a:pt x="65671" y="41103"/>
                    </a:cubicBezTo>
                    <a:cubicBezTo>
                      <a:pt x="64391" y="39725"/>
                      <a:pt x="62594" y="38946"/>
                      <a:pt x="60707" y="38943"/>
                    </a:cubicBezTo>
                    <a:lnTo>
                      <a:pt x="60707" y="38943"/>
                    </a:lnTo>
                    <a:cubicBezTo>
                      <a:pt x="60226" y="38944"/>
                      <a:pt x="59745" y="38998"/>
                      <a:pt x="59273" y="39096"/>
                    </a:cubicBezTo>
                    <a:cubicBezTo>
                      <a:pt x="59313" y="34941"/>
                      <a:pt x="62491" y="32862"/>
                      <a:pt x="65669" y="32862"/>
                    </a:cubicBezTo>
                    <a:close/>
                    <a:moveTo>
                      <a:pt x="18802" y="32972"/>
                    </a:moveTo>
                    <a:cubicBezTo>
                      <a:pt x="21383" y="32972"/>
                      <a:pt x="23964" y="34343"/>
                      <a:pt x="24864" y="37088"/>
                    </a:cubicBezTo>
                    <a:lnTo>
                      <a:pt x="24882" y="37088"/>
                    </a:lnTo>
                    <a:cubicBezTo>
                      <a:pt x="25088" y="37760"/>
                      <a:pt x="25187" y="38450"/>
                      <a:pt x="25196" y="39149"/>
                    </a:cubicBezTo>
                    <a:cubicBezTo>
                      <a:pt x="24715" y="39044"/>
                      <a:pt x="24231" y="38993"/>
                      <a:pt x="23751" y="38993"/>
                    </a:cubicBezTo>
                    <a:cubicBezTo>
                      <a:pt x="21894" y="38993"/>
                      <a:pt x="20096" y="39759"/>
                      <a:pt x="18807" y="41148"/>
                    </a:cubicBezTo>
                    <a:cubicBezTo>
                      <a:pt x="17526" y="39777"/>
                      <a:pt x="15734" y="38988"/>
                      <a:pt x="13852" y="38988"/>
                    </a:cubicBezTo>
                    <a:cubicBezTo>
                      <a:pt x="13368" y="38988"/>
                      <a:pt x="12884" y="39042"/>
                      <a:pt x="12409" y="39149"/>
                    </a:cubicBezTo>
                    <a:cubicBezTo>
                      <a:pt x="12409" y="38450"/>
                      <a:pt x="12517" y="37751"/>
                      <a:pt x="12723" y="37088"/>
                    </a:cubicBezTo>
                    <a:lnTo>
                      <a:pt x="12741" y="37088"/>
                    </a:lnTo>
                    <a:cubicBezTo>
                      <a:pt x="13637" y="34345"/>
                      <a:pt x="16220" y="32972"/>
                      <a:pt x="18802" y="32972"/>
                    </a:cubicBezTo>
                    <a:close/>
                    <a:moveTo>
                      <a:pt x="130981" y="39121"/>
                    </a:moveTo>
                    <a:cubicBezTo>
                      <a:pt x="132916" y="39121"/>
                      <a:pt x="134790" y="39924"/>
                      <a:pt x="136127" y="41372"/>
                    </a:cubicBezTo>
                    <a:cubicBezTo>
                      <a:pt x="136107" y="41371"/>
                      <a:pt x="136087" y="41371"/>
                      <a:pt x="136067" y="41371"/>
                    </a:cubicBezTo>
                    <a:cubicBezTo>
                      <a:pt x="134199" y="41371"/>
                      <a:pt x="132440" y="42201"/>
                      <a:pt x="131190" y="43504"/>
                    </a:cubicBezTo>
                    <a:cubicBezTo>
                      <a:pt x="131225" y="42787"/>
                      <a:pt x="131136" y="42070"/>
                      <a:pt x="130912" y="41389"/>
                    </a:cubicBezTo>
                    <a:lnTo>
                      <a:pt x="130903" y="41389"/>
                    </a:lnTo>
                    <a:lnTo>
                      <a:pt x="130894" y="41354"/>
                    </a:lnTo>
                    <a:cubicBezTo>
                      <a:pt x="130894" y="41345"/>
                      <a:pt x="130894" y="41336"/>
                      <a:pt x="130885" y="41336"/>
                    </a:cubicBezTo>
                    <a:cubicBezTo>
                      <a:pt x="130625" y="40565"/>
                      <a:pt x="130222" y="39857"/>
                      <a:pt x="129702" y="39239"/>
                    </a:cubicBezTo>
                    <a:cubicBezTo>
                      <a:pt x="130128" y="39160"/>
                      <a:pt x="130556" y="39121"/>
                      <a:pt x="130981" y="39121"/>
                    </a:cubicBezTo>
                    <a:close/>
                    <a:moveTo>
                      <a:pt x="117967" y="39121"/>
                    </a:moveTo>
                    <a:cubicBezTo>
                      <a:pt x="118392" y="39121"/>
                      <a:pt x="118820" y="39160"/>
                      <a:pt x="119245" y="39239"/>
                    </a:cubicBezTo>
                    <a:cubicBezTo>
                      <a:pt x="118717" y="39857"/>
                      <a:pt x="118313" y="40565"/>
                      <a:pt x="118054" y="41336"/>
                    </a:cubicBezTo>
                    <a:cubicBezTo>
                      <a:pt x="118054" y="41336"/>
                      <a:pt x="118054" y="41345"/>
                      <a:pt x="118054" y="41354"/>
                    </a:cubicBezTo>
                    <a:cubicBezTo>
                      <a:pt x="118045" y="41354"/>
                      <a:pt x="118036" y="41380"/>
                      <a:pt x="118036" y="41389"/>
                    </a:cubicBezTo>
                    <a:cubicBezTo>
                      <a:pt x="117812" y="42070"/>
                      <a:pt x="117713" y="42787"/>
                      <a:pt x="117749" y="43513"/>
                    </a:cubicBezTo>
                    <a:cubicBezTo>
                      <a:pt x="116508" y="42210"/>
                      <a:pt x="114740" y="41371"/>
                      <a:pt x="112880" y="41371"/>
                    </a:cubicBezTo>
                    <a:cubicBezTo>
                      <a:pt x="112860" y="41371"/>
                      <a:pt x="112840" y="41371"/>
                      <a:pt x="112821" y="41372"/>
                    </a:cubicBezTo>
                    <a:cubicBezTo>
                      <a:pt x="114158" y="39924"/>
                      <a:pt x="116031" y="39121"/>
                      <a:pt x="117967" y="39121"/>
                    </a:cubicBezTo>
                    <a:close/>
                    <a:moveTo>
                      <a:pt x="94420" y="39162"/>
                    </a:moveTo>
                    <a:cubicBezTo>
                      <a:pt x="94850" y="39162"/>
                      <a:pt x="95283" y="39202"/>
                      <a:pt x="95715" y="39284"/>
                    </a:cubicBezTo>
                    <a:cubicBezTo>
                      <a:pt x="94720" y="40467"/>
                      <a:pt x="94138" y="41963"/>
                      <a:pt x="94228" y="43558"/>
                    </a:cubicBezTo>
                    <a:cubicBezTo>
                      <a:pt x="92986" y="42254"/>
                      <a:pt x="91218" y="41416"/>
                      <a:pt x="89350" y="41416"/>
                    </a:cubicBezTo>
                    <a:cubicBezTo>
                      <a:pt x="89330" y="41416"/>
                      <a:pt x="89310" y="41416"/>
                      <a:pt x="89290" y="41416"/>
                    </a:cubicBezTo>
                    <a:cubicBezTo>
                      <a:pt x="89271" y="41416"/>
                      <a:pt x="89251" y="41416"/>
                      <a:pt x="89231" y="41416"/>
                    </a:cubicBezTo>
                    <a:cubicBezTo>
                      <a:pt x="87363" y="41416"/>
                      <a:pt x="85603" y="42254"/>
                      <a:pt x="84353" y="43558"/>
                    </a:cubicBezTo>
                    <a:cubicBezTo>
                      <a:pt x="84443" y="41963"/>
                      <a:pt x="83860" y="40458"/>
                      <a:pt x="82866" y="39284"/>
                    </a:cubicBezTo>
                    <a:cubicBezTo>
                      <a:pt x="83294" y="39204"/>
                      <a:pt x="83725" y="39165"/>
                      <a:pt x="84152" y="39165"/>
                    </a:cubicBezTo>
                    <a:cubicBezTo>
                      <a:pt x="86085" y="39165"/>
                      <a:pt x="87957" y="39962"/>
                      <a:pt x="89299" y="41407"/>
                    </a:cubicBezTo>
                    <a:cubicBezTo>
                      <a:pt x="90633" y="39964"/>
                      <a:pt x="92493" y="39162"/>
                      <a:pt x="94420" y="39162"/>
                    </a:cubicBezTo>
                    <a:close/>
                    <a:moveTo>
                      <a:pt x="47485" y="39327"/>
                    </a:moveTo>
                    <a:cubicBezTo>
                      <a:pt x="47912" y="39327"/>
                      <a:pt x="48343" y="39366"/>
                      <a:pt x="48771" y="39445"/>
                    </a:cubicBezTo>
                    <a:cubicBezTo>
                      <a:pt x="48242" y="40063"/>
                      <a:pt x="47839" y="40771"/>
                      <a:pt x="47579" y="41533"/>
                    </a:cubicBezTo>
                    <a:cubicBezTo>
                      <a:pt x="47579" y="41542"/>
                      <a:pt x="47579" y="41542"/>
                      <a:pt x="47579" y="41551"/>
                    </a:cubicBezTo>
                    <a:lnTo>
                      <a:pt x="47570" y="41596"/>
                    </a:lnTo>
                    <a:lnTo>
                      <a:pt x="47561" y="41587"/>
                    </a:lnTo>
                    <a:cubicBezTo>
                      <a:pt x="47337" y="42277"/>
                      <a:pt x="47239" y="42993"/>
                      <a:pt x="47275" y="43710"/>
                    </a:cubicBezTo>
                    <a:cubicBezTo>
                      <a:pt x="46027" y="42400"/>
                      <a:pt x="44256" y="41569"/>
                      <a:pt x="42377" y="41569"/>
                    </a:cubicBezTo>
                    <a:cubicBezTo>
                      <a:pt x="42366" y="41569"/>
                      <a:pt x="42356" y="41569"/>
                      <a:pt x="42346" y="41569"/>
                    </a:cubicBezTo>
                    <a:cubicBezTo>
                      <a:pt x="43682" y="40123"/>
                      <a:pt x="45552" y="39327"/>
                      <a:pt x="47485" y="39327"/>
                    </a:cubicBezTo>
                    <a:close/>
                    <a:moveTo>
                      <a:pt x="60514" y="39327"/>
                    </a:moveTo>
                    <a:cubicBezTo>
                      <a:pt x="62447" y="39327"/>
                      <a:pt x="64317" y="40123"/>
                      <a:pt x="65653" y="41569"/>
                    </a:cubicBezTo>
                    <a:cubicBezTo>
                      <a:pt x="65633" y="41568"/>
                      <a:pt x="65613" y="41568"/>
                      <a:pt x="65593" y="41568"/>
                    </a:cubicBezTo>
                    <a:cubicBezTo>
                      <a:pt x="63725" y="41568"/>
                      <a:pt x="61966" y="42407"/>
                      <a:pt x="60715" y="43710"/>
                    </a:cubicBezTo>
                    <a:cubicBezTo>
                      <a:pt x="60751" y="42993"/>
                      <a:pt x="60662" y="42277"/>
                      <a:pt x="60438" y="41587"/>
                    </a:cubicBezTo>
                    <a:cubicBezTo>
                      <a:pt x="60438" y="41578"/>
                      <a:pt x="60429" y="41569"/>
                      <a:pt x="60420" y="41560"/>
                    </a:cubicBezTo>
                    <a:cubicBezTo>
                      <a:pt x="60420" y="41551"/>
                      <a:pt x="60420" y="41542"/>
                      <a:pt x="60411" y="41533"/>
                    </a:cubicBezTo>
                    <a:cubicBezTo>
                      <a:pt x="60151" y="40771"/>
                      <a:pt x="59748" y="40054"/>
                      <a:pt x="59228" y="39445"/>
                    </a:cubicBezTo>
                    <a:cubicBezTo>
                      <a:pt x="59656" y="39366"/>
                      <a:pt x="60087" y="39327"/>
                      <a:pt x="60514" y="39327"/>
                    </a:cubicBezTo>
                    <a:close/>
                    <a:moveTo>
                      <a:pt x="13656" y="39363"/>
                    </a:moveTo>
                    <a:cubicBezTo>
                      <a:pt x="15596" y="39363"/>
                      <a:pt x="17470" y="40166"/>
                      <a:pt x="18807" y="41613"/>
                    </a:cubicBezTo>
                    <a:cubicBezTo>
                      <a:pt x="18787" y="41613"/>
                      <a:pt x="18768" y="41613"/>
                      <a:pt x="18748" y="41613"/>
                    </a:cubicBezTo>
                    <a:cubicBezTo>
                      <a:pt x="16879" y="41613"/>
                      <a:pt x="15111" y="42452"/>
                      <a:pt x="13870" y="43755"/>
                    </a:cubicBezTo>
                    <a:cubicBezTo>
                      <a:pt x="13951" y="42169"/>
                      <a:pt x="13368" y="40664"/>
                      <a:pt x="12382" y="39490"/>
                    </a:cubicBezTo>
                    <a:lnTo>
                      <a:pt x="12374" y="39481"/>
                    </a:lnTo>
                    <a:cubicBezTo>
                      <a:pt x="12801" y="39402"/>
                      <a:pt x="13230" y="39363"/>
                      <a:pt x="13656" y="39363"/>
                    </a:cubicBezTo>
                    <a:close/>
                    <a:moveTo>
                      <a:pt x="23953" y="39363"/>
                    </a:moveTo>
                    <a:cubicBezTo>
                      <a:pt x="24378" y="39363"/>
                      <a:pt x="24806" y="39402"/>
                      <a:pt x="25232" y="39481"/>
                    </a:cubicBezTo>
                    <a:cubicBezTo>
                      <a:pt x="24237" y="40664"/>
                      <a:pt x="23655" y="42160"/>
                      <a:pt x="23744" y="43755"/>
                    </a:cubicBezTo>
                    <a:cubicBezTo>
                      <a:pt x="22494" y="42452"/>
                      <a:pt x="20726" y="41613"/>
                      <a:pt x="18866" y="41613"/>
                    </a:cubicBezTo>
                    <a:cubicBezTo>
                      <a:pt x="18846" y="41613"/>
                      <a:pt x="18827" y="41613"/>
                      <a:pt x="18807" y="41613"/>
                    </a:cubicBezTo>
                    <a:cubicBezTo>
                      <a:pt x="20144" y="40166"/>
                      <a:pt x="22018" y="39363"/>
                      <a:pt x="23953" y="39363"/>
                    </a:cubicBezTo>
                    <a:close/>
                    <a:moveTo>
                      <a:pt x="107671" y="39122"/>
                    </a:moveTo>
                    <a:cubicBezTo>
                      <a:pt x="109602" y="39122"/>
                      <a:pt x="111474" y="39919"/>
                      <a:pt x="112821" y="41372"/>
                    </a:cubicBezTo>
                    <a:cubicBezTo>
                      <a:pt x="112802" y="41371"/>
                      <a:pt x="112783" y="41371"/>
                      <a:pt x="112765" y="41371"/>
                    </a:cubicBezTo>
                    <a:cubicBezTo>
                      <a:pt x="110778" y="41371"/>
                      <a:pt x="108902" y="42317"/>
                      <a:pt x="107650" y="43764"/>
                    </a:cubicBezTo>
                    <a:lnTo>
                      <a:pt x="107650" y="43764"/>
                    </a:lnTo>
                    <a:cubicBezTo>
                      <a:pt x="107803" y="42097"/>
                      <a:pt x="107211" y="40511"/>
                      <a:pt x="106172" y="39284"/>
                    </a:cubicBezTo>
                    <a:cubicBezTo>
                      <a:pt x="106670" y="39175"/>
                      <a:pt x="107172" y="39122"/>
                      <a:pt x="107671" y="39122"/>
                    </a:cubicBezTo>
                    <a:close/>
                    <a:moveTo>
                      <a:pt x="37180" y="39320"/>
                    </a:moveTo>
                    <a:cubicBezTo>
                      <a:pt x="39113" y="39320"/>
                      <a:pt x="40988" y="40121"/>
                      <a:pt x="42328" y="41569"/>
                    </a:cubicBezTo>
                    <a:cubicBezTo>
                      <a:pt x="42310" y="41568"/>
                      <a:pt x="42291" y="41568"/>
                      <a:pt x="42273" y="41568"/>
                    </a:cubicBezTo>
                    <a:cubicBezTo>
                      <a:pt x="40286" y="41568"/>
                      <a:pt x="38419" y="42514"/>
                      <a:pt x="37167" y="43961"/>
                    </a:cubicBezTo>
                    <a:cubicBezTo>
                      <a:pt x="37320" y="42294"/>
                      <a:pt x="36728" y="40708"/>
                      <a:pt x="35689" y="39481"/>
                    </a:cubicBezTo>
                    <a:cubicBezTo>
                      <a:pt x="36184" y="39373"/>
                      <a:pt x="36684" y="39320"/>
                      <a:pt x="37180" y="39320"/>
                    </a:cubicBezTo>
                    <a:close/>
                    <a:moveTo>
                      <a:pt x="124483" y="37269"/>
                    </a:moveTo>
                    <a:cubicBezTo>
                      <a:pt x="127057" y="37269"/>
                      <a:pt x="129630" y="38633"/>
                      <a:pt x="130536" y="41363"/>
                    </a:cubicBezTo>
                    <a:cubicBezTo>
                      <a:pt x="130760" y="42053"/>
                      <a:pt x="130867" y="42769"/>
                      <a:pt x="130876" y="43495"/>
                    </a:cubicBezTo>
                    <a:cubicBezTo>
                      <a:pt x="130401" y="43393"/>
                      <a:pt x="129922" y="43343"/>
                      <a:pt x="129447" y="43343"/>
                    </a:cubicBezTo>
                    <a:cubicBezTo>
                      <a:pt x="127584" y="43343"/>
                      <a:pt x="125780" y="44110"/>
                      <a:pt x="124487" y="45502"/>
                    </a:cubicBezTo>
                    <a:cubicBezTo>
                      <a:pt x="123213" y="44130"/>
                      <a:pt x="121434" y="43343"/>
                      <a:pt x="119564" y="43343"/>
                    </a:cubicBezTo>
                    <a:cubicBezTo>
                      <a:pt x="119553" y="43343"/>
                      <a:pt x="119543" y="43343"/>
                      <a:pt x="119532" y="43343"/>
                    </a:cubicBezTo>
                    <a:cubicBezTo>
                      <a:pt x="119048" y="43343"/>
                      <a:pt x="118564" y="43388"/>
                      <a:pt x="118089" y="43495"/>
                    </a:cubicBezTo>
                    <a:cubicBezTo>
                      <a:pt x="118089" y="42769"/>
                      <a:pt x="118206" y="42053"/>
                      <a:pt x="118421" y="41363"/>
                    </a:cubicBezTo>
                    <a:lnTo>
                      <a:pt x="118430" y="41354"/>
                    </a:lnTo>
                    <a:cubicBezTo>
                      <a:pt x="119339" y="38631"/>
                      <a:pt x="121911" y="37269"/>
                      <a:pt x="124483" y="37269"/>
                    </a:cubicBezTo>
                    <a:close/>
                    <a:moveTo>
                      <a:pt x="77631" y="37312"/>
                    </a:moveTo>
                    <a:cubicBezTo>
                      <a:pt x="80804" y="37312"/>
                      <a:pt x="83980" y="39391"/>
                      <a:pt x="84022" y="43547"/>
                    </a:cubicBezTo>
                    <a:lnTo>
                      <a:pt x="84022" y="43547"/>
                    </a:lnTo>
                    <a:cubicBezTo>
                      <a:pt x="83546" y="43443"/>
                      <a:pt x="83066" y="43393"/>
                      <a:pt x="82590" y="43393"/>
                    </a:cubicBezTo>
                    <a:cubicBezTo>
                      <a:pt x="80737" y="43393"/>
                      <a:pt x="78939" y="44159"/>
                      <a:pt x="77651" y="45547"/>
                    </a:cubicBezTo>
                    <a:cubicBezTo>
                      <a:pt x="76369" y="44176"/>
                      <a:pt x="74577" y="43388"/>
                      <a:pt x="72696" y="43388"/>
                    </a:cubicBezTo>
                    <a:cubicBezTo>
                      <a:pt x="72212" y="43388"/>
                      <a:pt x="71728" y="43441"/>
                      <a:pt x="71253" y="43549"/>
                    </a:cubicBezTo>
                    <a:cubicBezTo>
                      <a:pt x="71284" y="39391"/>
                      <a:pt x="74456" y="37312"/>
                      <a:pt x="77631" y="37312"/>
                    </a:cubicBezTo>
                    <a:close/>
                    <a:moveTo>
                      <a:pt x="100946" y="37312"/>
                    </a:moveTo>
                    <a:cubicBezTo>
                      <a:pt x="104119" y="37312"/>
                      <a:pt x="107295" y="39391"/>
                      <a:pt x="107337" y="43547"/>
                    </a:cubicBezTo>
                    <a:lnTo>
                      <a:pt x="107337" y="43547"/>
                    </a:lnTo>
                    <a:cubicBezTo>
                      <a:pt x="106861" y="43443"/>
                      <a:pt x="106381" y="43393"/>
                      <a:pt x="105905" y="43393"/>
                    </a:cubicBezTo>
                    <a:cubicBezTo>
                      <a:pt x="104052" y="43393"/>
                      <a:pt x="102255" y="44159"/>
                      <a:pt x="100966" y="45547"/>
                    </a:cubicBezTo>
                    <a:cubicBezTo>
                      <a:pt x="99685" y="44176"/>
                      <a:pt x="97883" y="43388"/>
                      <a:pt x="96011" y="43388"/>
                    </a:cubicBezTo>
                    <a:cubicBezTo>
                      <a:pt x="95527" y="43388"/>
                      <a:pt x="95043" y="43441"/>
                      <a:pt x="94568" y="43549"/>
                    </a:cubicBezTo>
                    <a:cubicBezTo>
                      <a:pt x="94599" y="39391"/>
                      <a:pt x="97771" y="37312"/>
                      <a:pt x="100946" y="37312"/>
                    </a:cubicBezTo>
                    <a:close/>
                    <a:moveTo>
                      <a:pt x="54012" y="37467"/>
                    </a:moveTo>
                    <a:cubicBezTo>
                      <a:pt x="56585" y="37467"/>
                      <a:pt x="59156" y="38831"/>
                      <a:pt x="60061" y="41560"/>
                    </a:cubicBezTo>
                    <a:cubicBezTo>
                      <a:pt x="60285" y="42250"/>
                      <a:pt x="60393" y="42975"/>
                      <a:pt x="60393" y="43701"/>
                    </a:cubicBezTo>
                    <a:cubicBezTo>
                      <a:pt x="59914" y="43596"/>
                      <a:pt x="59431" y="43545"/>
                      <a:pt x="58952" y="43545"/>
                    </a:cubicBezTo>
                    <a:cubicBezTo>
                      <a:pt x="57099" y="43545"/>
                      <a:pt x="55302" y="44311"/>
                      <a:pt x="54013" y="45699"/>
                    </a:cubicBezTo>
                    <a:cubicBezTo>
                      <a:pt x="52739" y="44336"/>
                      <a:pt x="50960" y="43549"/>
                      <a:pt x="49089" y="43549"/>
                    </a:cubicBezTo>
                    <a:cubicBezTo>
                      <a:pt x="49079" y="43549"/>
                      <a:pt x="49068" y="43549"/>
                      <a:pt x="49058" y="43549"/>
                    </a:cubicBezTo>
                    <a:cubicBezTo>
                      <a:pt x="48574" y="43549"/>
                      <a:pt x="48090" y="43594"/>
                      <a:pt x="47615" y="43701"/>
                    </a:cubicBezTo>
                    <a:cubicBezTo>
                      <a:pt x="47615" y="42975"/>
                      <a:pt x="47723" y="42250"/>
                      <a:pt x="47938" y="41560"/>
                    </a:cubicBezTo>
                    <a:lnTo>
                      <a:pt x="47956" y="41560"/>
                    </a:lnTo>
                    <a:cubicBezTo>
                      <a:pt x="48865" y="38831"/>
                      <a:pt x="51439" y="37467"/>
                      <a:pt x="54012" y="37467"/>
                    </a:cubicBezTo>
                    <a:close/>
                    <a:moveTo>
                      <a:pt x="7148" y="37513"/>
                    </a:moveTo>
                    <a:cubicBezTo>
                      <a:pt x="10323" y="37513"/>
                      <a:pt x="13498" y="39590"/>
                      <a:pt x="13538" y="43746"/>
                    </a:cubicBezTo>
                    <a:cubicBezTo>
                      <a:pt x="13065" y="43644"/>
                      <a:pt x="12588" y="43594"/>
                      <a:pt x="12114" y="43594"/>
                    </a:cubicBezTo>
                    <a:cubicBezTo>
                      <a:pt x="10255" y="43594"/>
                      <a:pt x="8449" y="44361"/>
                      <a:pt x="7150" y="45753"/>
                    </a:cubicBezTo>
                    <a:cubicBezTo>
                      <a:pt x="5868" y="44373"/>
                      <a:pt x="4076" y="43594"/>
                      <a:pt x="2194" y="43594"/>
                    </a:cubicBezTo>
                    <a:cubicBezTo>
                      <a:pt x="1711" y="43594"/>
                      <a:pt x="1227" y="43647"/>
                      <a:pt x="752" y="43746"/>
                    </a:cubicBezTo>
                    <a:cubicBezTo>
                      <a:pt x="792" y="39592"/>
                      <a:pt x="3970" y="37513"/>
                      <a:pt x="7148" y="37513"/>
                    </a:cubicBezTo>
                    <a:close/>
                    <a:moveTo>
                      <a:pt x="30465" y="37513"/>
                    </a:moveTo>
                    <a:cubicBezTo>
                      <a:pt x="33638" y="37513"/>
                      <a:pt x="36811" y="39588"/>
                      <a:pt x="36854" y="43742"/>
                    </a:cubicBezTo>
                    <a:lnTo>
                      <a:pt x="36854" y="43742"/>
                    </a:lnTo>
                    <a:cubicBezTo>
                      <a:pt x="36384" y="43643"/>
                      <a:pt x="35912" y="43594"/>
                      <a:pt x="35443" y="43594"/>
                    </a:cubicBezTo>
                    <a:cubicBezTo>
                      <a:pt x="33580" y="43594"/>
                      <a:pt x="31775" y="44361"/>
                      <a:pt x="30483" y="45753"/>
                    </a:cubicBezTo>
                    <a:cubicBezTo>
                      <a:pt x="29201" y="44373"/>
                      <a:pt x="27409" y="43594"/>
                      <a:pt x="25528" y="43594"/>
                    </a:cubicBezTo>
                    <a:cubicBezTo>
                      <a:pt x="25044" y="43594"/>
                      <a:pt x="24560" y="43647"/>
                      <a:pt x="24085" y="43746"/>
                    </a:cubicBezTo>
                    <a:cubicBezTo>
                      <a:pt x="24116" y="39592"/>
                      <a:pt x="27290" y="37513"/>
                      <a:pt x="30465" y="37513"/>
                    </a:cubicBezTo>
                    <a:close/>
                    <a:moveTo>
                      <a:pt x="129619" y="43736"/>
                    </a:moveTo>
                    <a:cubicBezTo>
                      <a:pt x="130043" y="43736"/>
                      <a:pt x="130469" y="43775"/>
                      <a:pt x="130894" y="43854"/>
                    </a:cubicBezTo>
                    <a:cubicBezTo>
                      <a:pt x="129908" y="45018"/>
                      <a:pt x="129326" y="46524"/>
                      <a:pt x="129415" y="48110"/>
                    </a:cubicBezTo>
                    <a:lnTo>
                      <a:pt x="129406" y="48128"/>
                    </a:lnTo>
                    <a:cubicBezTo>
                      <a:pt x="128165" y="46824"/>
                      <a:pt x="126397" y="45986"/>
                      <a:pt x="124528" y="45986"/>
                    </a:cubicBezTo>
                    <a:cubicBezTo>
                      <a:pt x="124509" y="45986"/>
                      <a:pt x="124489" y="45986"/>
                      <a:pt x="124469" y="45986"/>
                    </a:cubicBezTo>
                    <a:cubicBezTo>
                      <a:pt x="124450" y="45986"/>
                      <a:pt x="124430" y="45986"/>
                      <a:pt x="124410" y="45986"/>
                    </a:cubicBezTo>
                    <a:cubicBezTo>
                      <a:pt x="122541" y="45986"/>
                      <a:pt x="120782" y="46824"/>
                      <a:pt x="119532" y="48128"/>
                    </a:cubicBezTo>
                    <a:cubicBezTo>
                      <a:pt x="119622" y="46533"/>
                      <a:pt x="119039" y="45036"/>
                      <a:pt x="118045" y="43854"/>
                    </a:cubicBezTo>
                    <a:cubicBezTo>
                      <a:pt x="118471" y="43775"/>
                      <a:pt x="118899" y="43736"/>
                      <a:pt x="119324" y="43736"/>
                    </a:cubicBezTo>
                    <a:cubicBezTo>
                      <a:pt x="121259" y="43736"/>
                      <a:pt x="123134" y="44537"/>
                      <a:pt x="124478" y="45977"/>
                    </a:cubicBezTo>
                    <a:cubicBezTo>
                      <a:pt x="125815" y="44537"/>
                      <a:pt x="127688" y="43736"/>
                      <a:pt x="129619" y="43736"/>
                    </a:cubicBezTo>
                    <a:close/>
                    <a:moveTo>
                      <a:pt x="82779" y="43772"/>
                    </a:moveTo>
                    <a:cubicBezTo>
                      <a:pt x="83204" y="43772"/>
                      <a:pt x="83632" y="43810"/>
                      <a:pt x="84057" y="43889"/>
                    </a:cubicBezTo>
                    <a:cubicBezTo>
                      <a:pt x="83063" y="45072"/>
                      <a:pt x="82480" y="46569"/>
                      <a:pt x="82561" y="48164"/>
                    </a:cubicBezTo>
                    <a:cubicBezTo>
                      <a:pt x="81320" y="46860"/>
                      <a:pt x="79552" y="46022"/>
                      <a:pt x="77683" y="46022"/>
                    </a:cubicBezTo>
                    <a:cubicBezTo>
                      <a:pt x="77666" y="46022"/>
                      <a:pt x="77650" y="46022"/>
                      <a:pt x="77633" y="46022"/>
                    </a:cubicBezTo>
                    <a:lnTo>
                      <a:pt x="77633" y="46022"/>
                    </a:lnTo>
                    <a:cubicBezTo>
                      <a:pt x="78970" y="44574"/>
                      <a:pt x="80844" y="43772"/>
                      <a:pt x="82779" y="43772"/>
                    </a:cubicBezTo>
                    <a:close/>
                    <a:moveTo>
                      <a:pt x="59133" y="43923"/>
                    </a:moveTo>
                    <a:cubicBezTo>
                      <a:pt x="59561" y="43923"/>
                      <a:pt x="59991" y="43962"/>
                      <a:pt x="60420" y="44042"/>
                    </a:cubicBezTo>
                    <a:cubicBezTo>
                      <a:pt x="59425" y="45225"/>
                      <a:pt x="58843" y="46721"/>
                      <a:pt x="58932" y="48316"/>
                    </a:cubicBezTo>
                    <a:lnTo>
                      <a:pt x="58923" y="48316"/>
                    </a:lnTo>
                    <a:cubicBezTo>
                      <a:pt x="57682" y="47012"/>
                      <a:pt x="55914" y="46174"/>
                      <a:pt x="54045" y="46174"/>
                    </a:cubicBezTo>
                    <a:cubicBezTo>
                      <a:pt x="54026" y="46174"/>
                      <a:pt x="54006" y="46174"/>
                      <a:pt x="53986" y="46174"/>
                    </a:cubicBezTo>
                    <a:cubicBezTo>
                      <a:pt x="53966" y="46174"/>
                      <a:pt x="53947" y="46174"/>
                      <a:pt x="53927" y="46174"/>
                    </a:cubicBezTo>
                    <a:cubicBezTo>
                      <a:pt x="52067" y="46174"/>
                      <a:pt x="50299" y="47012"/>
                      <a:pt x="49049" y="48316"/>
                    </a:cubicBezTo>
                    <a:cubicBezTo>
                      <a:pt x="49138" y="46721"/>
                      <a:pt x="48556" y="45225"/>
                      <a:pt x="47561" y="44042"/>
                    </a:cubicBezTo>
                    <a:cubicBezTo>
                      <a:pt x="47990" y="43962"/>
                      <a:pt x="48420" y="43923"/>
                      <a:pt x="48848" y="43923"/>
                    </a:cubicBezTo>
                    <a:cubicBezTo>
                      <a:pt x="50781" y="43923"/>
                      <a:pt x="52652" y="44720"/>
                      <a:pt x="53995" y="46165"/>
                    </a:cubicBezTo>
                    <a:cubicBezTo>
                      <a:pt x="55330" y="44720"/>
                      <a:pt x="57201" y="43923"/>
                      <a:pt x="59133" y="43923"/>
                    </a:cubicBezTo>
                    <a:close/>
                    <a:moveTo>
                      <a:pt x="25310" y="43969"/>
                    </a:moveTo>
                    <a:cubicBezTo>
                      <a:pt x="27245" y="43969"/>
                      <a:pt x="29120" y="44772"/>
                      <a:pt x="30465" y="46219"/>
                    </a:cubicBezTo>
                    <a:lnTo>
                      <a:pt x="30465" y="46219"/>
                    </a:lnTo>
                    <a:cubicBezTo>
                      <a:pt x="30462" y="46219"/>
                      <a:pt x="30459" y="46219"/>
                      <a:pt x="30456" y="46219"/>
                    </a:cubicBezTo>
                    <a:cubicBezTo>
                      <a:pt x="30436" y="46219"/>
                      <a:pt x="30416" y="46219"/>
                      <a:pt x="30397" y="46219"/>
                    </a:cubicBezTo>
                    <a:cubicBezTo>
                      <a:pt x="28528" y="46219"/>
                      <a:pt x="26769" y="47057"/>
                      <a:pt x="25519" y="48361"/>
                    </a:cubicBezTo>
                    <a:cubicBezTo>
                      <a:pt x="25608" y="46775"/>
                      <a:pt x="25026" y="45269"/>
                      <a:pt x="24031" y="44087"/>
                    </a:cubicBezTo>
                    <a:cubicBezTo>
                      <a:pt x="24457" y="44008"/>
                      <a:pt x="24885" y="43969"/>
                      <a:pt x="25310" y="43969"/>
                    </a:cubicBezTo>
                    <a:close/>
                    <a:moveTo>
                      <a:pt x="12296" y="43987"/>
                    </a:moveTo>
                    <a:cubicBezTo>
                      <a:pt x="12721" y="43987"/>
                      <a:pt x="13148" y="44025"/>
                      <a:pt x="13574" y="44104"/>
                    </a:cubicBezTo>
                    <a:cubicBezTo>
                      <a:pt x="12580" y="45287"/>
                      <a:pt x="11997" y="46793"/>
                      <a:pt x="12087" y="48379"/>
                    </a:cubicBezTo>
                    <a:cubicBezTo>
                      <a:pt x="10837" y="47075"/>
                      <a:pt x="9069" y="46237"/>
                      <a:pt x="7208" y="46237"/>
                    </a:cubicBezTo>
                    <a:cubicBezTo>
                      <a:pt x="7189" y="46237"/>
                      <a:pt x="7169" y="46237"/>
                      <a:pt x="7150" y="46237"/>
                    </a:cubicBezTo>
                    <a:cubicBezTo>
                      <a:pt x="8487" y="44790"/>
                      <a:pt x="10360" y="43987"/>
                      <a:pt x="12296" y="43987"/>
                    </a:cubicBezTo>
                    <a:close/>
                    <a:moveTo>
                      <a:pt x="106102" y="43761"/>
                    </a:moveTo>
                    <a:cubicBezTo>
                      <a:pt x="106575" y="43761"/>
                      <a:pt x="107052" y="43809"/>
                      <a:pt x="107525" y="43907"/>
                    </a:cubicBezTo>
                    <a:cubicBezTo>
                      <a:pt x="106512" y="45162"/>
                      <a:pt x="105939" y="46757"/>
                      <a:pt x="106127" y="48432"/>
                    </a:cubicBezTo>
                    <a:cubicBezTo>
                      <a:pt x="104866" y="46976"/>
                      <a:pt x="102990" y="46022"/>
                      <a:pt x="101003" y="46022"/>
                    </a:cubicBezTo>
                    <a:cubicBezTo>
                      <a:pt x="100985" y="46022"/>
                      <a:pt x="100966" y="46022"/>
                      <a:pt x="100948" y="46022"/>
                    </a:cubicBezTo>
                    <a:cubicBezTo>
                      <a:pt x="100928" y="46022"/>
                      <a:pt x="100908" y="46022"/>
                      <a:pt x="100889" y="46022"/>
                    </a:cubicBezTo>
                    <a:cubicBezTo>
                      <a:pt x="99020" y="46022"/>
                      <a:pt x="97252" y="46860"/>
                      <a:pt x="96011" y="48164"/>
                    </a:cubicBezTo>
                    <a:cubicBezTo>
                      <a:pt x="96091" y="46569"/>
                      <a:pt x="95509" y="45072"/>
                      <a:pt x="94523" y="43889"/>
                    </a:cubicBezTo>
                    <a:cubicBezTo>
                      <a:pt x="94952" y="43810"/>
                      <a:pt x="95382" y="43771"/>
                      <a:pt x="95809" y="43771"/>
                    </a:cubicBezTo>
                    <a:cubicBezTo>
                      <a:pt x="97740" y="43771"/>
                      <a:pt x="99605" y="44568"/>
                      <a:pt x="100948" y="46013"/>
                    </a:cubicBezTo>
                    <a:cubicBezTo>
                      <a:pt x="102294" y="44566"/>
                      <a:pt x="104168" y="43761"/>
                      <a:pt x="106102" y="43761"/>
                    </a:cubicBezTo>
                    <a:close/>
                    <a:moveTo>
                      <a:pt x="70796" y="39320"/>
                    </a:moveTo>
                    <a:cubicBezTo>
                      <a:pt x="71278" y="39320"/>
                      <a:pt x="71764" y="39370"/>
                      <a:pt x="72248" y="39472"/>
                    </a:cubicBezTo>
                    <a:cubicBezTo>
                      <a:pt x="71271" y="40717"/>
                      <a:pt x="70742" y="42286"/>
                      <a:pt x="70939" y="43934"/>
                    </a:cubicBezTo>
                    <a:cubicBezTo>
                      <a:pt x="71449" y="43820"/>
                      <a:pt x="71962" y="43765"/>
                      <a:pt x="72472" y="43765"/>
                    </a:cubicBezTo>
                    <a:cubicBezTo>
                      <a:pt x="74409" y="43765"/>
                      <a:pt x="76285" y="44568"/>
                      <a:pt x="77633" y="46022"/>
                    </a:cubicBezTo>
                    <a:lnTo>
                      <a:pt x="77633" y="46022"/>
                    </a:lnTo>
                    <a:cubicBezTo>
                      <a:pt x="77630" y="46022"/>
                      <a:pt x="77627" y="46022"/>
                      <a:pt x="77624" y="46022"/>
                    </a:cubicBezTo>
                    <a:cubicBezTo>
                      <a:pt x="77606" y="46022"/>
                      <a:pt x="77588" y="46022"/>
                      <a:pt x="77570" y="46022"/>
                    </a:cubicBezTo>
                    <a:cubicBezTo>
                      <a:pt x="75529" y="46022"/>
                      <a:pt x="73598" y="47030"/>
                      <a:pt x="72346" y="48558"/>
                    </a:cubicBezTo>
                    <a:cubicBezTo>
                      <a:pt x="72703" y="44845"/>
                      <a:pt x="69407" y="41568"/>
                      <a:pt x="65698" y="41568"/>
                    </a:cubicBezTo>
                    <a:cubicBezTo>
                      <a:pt x="65683" y="41568"/>
                      <a:pt x="65668" y="41569"/>
                      <a:pt x="65653" y="41569"/>
                    </a:cubicBezTo>
                    <a:cubicBezTo>
                      <a:pt x="66994" y="40120"/>
                      <a:pt x="68863" y="39320"/>
                      <a:pt x="70796" y="39320"/>
                    </a:cubicBezTo>
                    <a:close/>
                    <a:moveTo>
                      <a:pt x="35611" y="43966"/>
                    </a:moveTo>
                    <a:cubicBezTo>
                      <a:pt x="36087" y="43966"/>
                      <a:pt x="36566" y="44014"/>
                      <a:pt x="37042" y="44113"/>
                    </a:cubicBezTo>
                    <a:cubicBezTo>
                      <a:pt x="36020" y="45359"/>
                      <a:pt x="35456" y="46954"/>
                      <a:pt x="35635" y="48621"/>
                    </a:cubicBezTo>
                    <a:cubicBezTo>
                      <a:pt x="34383" y="47165"/>
                      <a:pt x="32507" y="46219"/>
                      <a:pt x="30512" y="46219"/>
                    </a:cubicBezTo>
                    <a:cubicBezTo>
                      <a:pt x="30496" y="46219"/>
                      <a:pt x="30481" y="46219"/>
                      <a:pt x="30465" y="46219"/>
                    </a:cubicBezTo>
                    <a:lnTo>
                      <a:pt x="30465" y="46219"/>
                    </a:lnTo>
                    <a:cubicBezTo>
                      <a:pt x="31802" y="44766"/>
                      <a:pt x="33677" y="43966"/>
                      <a:pt x="35611" y="43966"/>
                    </a:cubicBezTo>
                    <a:close/>
                    <a:moveTo>
                      <a:pt x="112828" y="41868"/>
                    </a:moveTo>
                    <a:cubicBezTo>
                      <a:pt x="116003" y="41868"/>
                      <a:pt x="119178" y="43944"/>
                      <a:pt x="119218" y="48101"/>
                    </a:cubicBezTo>
                    <a:cubicBezTo>
                      <a:pt x="118743" y="47999"/>
                      <a:pt x="118265" y="47949"/>
                      <a:pt x="117790" y="47949"/>
                    </a:cubicBezTo>
                    <a:cubicBezTo>
                      <a:pt x="115928" y="47949"/>
                      <a:pt x="114124" y="48714"/>
                      <a:pt x="112825" y="50103"/>
                    </a:cubicBezTo>
                    <a:lnTo>
                      <a:pt x="112825" y="50103"/>
                    </a:lnTo>
                    <a:cubicBezTo>
                      <a:pt x="111544" y="48726"/>
                      <a:pt x="109754" y="47949"/>
                      <a:pt x="107883" y="47949"/>
                    </a:cubicBezTo>
                    <a:cubicBezTo>
                      <a:pt x="107391" y="47949"/>
                      <a:pt x="106907" y="48002"/>
                      <a:pt x="106432" y="48101"/>
                    </a:cubicBezTo>
                    <a:cubicBezTo>
                      <a:pt x="106472" y="43947"/>
                      <a:pt x="109650" y="41868"/>
                      <a:pt x="112828" y="41868"/>
                    </a:cubicBezTo>
                    <a:close/>
                    <a:moveTo>
                      <a:pt x="136139" y="41870"/>
                    </a:moveTo>
                    <a:cubicBezTo>
                      <a:pt x="139313" y="41870"/>
                      <a:pt x="142484" y="43947"/>
                      <a:pt x="142525" y="48101"/>
                    </a:cubicBezTo>
                    <a:lnTo>
                      <a:pt x="142525" y="48119"/>
                    </a:lnTo>
                    <a:cubicBezTo>
                      <a:pt x="142050" y="48017"/>
                      <a:pt x="141571" y="47967"/>
                      <a:pt x="141097" y="47967"/>
                    </a:cubicBezTo>
                    <a:cubicBezTo>
                      <a:pt x="139236" y="47967"/>
                      <a:pt x="137435" y="48734"/>
                      <a:pt x="136136" y="50126"/>
                    </a:cubicBezTo>
                    <a:cubicBezTo>
                      <a:pt x="134854" y="48746"/>
                      <a:pt x="133062" y="47966"/>
                      <a:pt x="131181" y="47966"/>
                    </a:cubicBezTo>
                    <a:cubicBezTo>
                      <a:pt x="130697" y="47966"/>
                      <a:pt x="130213" y="48020"/>
                      <a:pt x="129738" y="48119"/>
                    </a:cubicBezTo>
                    <a:cubicBezTo>
                      <a:pt x="129778" y="43953"/>
                      <a:pt x="132960" y="41870"/>
                      <a:pt x="136139" y="41870"/>
                    </a:cubicBezTo>
                    <a:close/>
                    <a:moveTo>
                      <a:pt x="89297" y="41915"/>
                    </a:moveTo>
                    <a:cubicBezTo>
                      <a:pt x="92473" y="41915"/>
                      <a:pt x="95648" y="43994"/>
                      <a:pt x="95688" y="48155"/>
                    </a:cubicBezTo>
                    <a:cubicBezTo>
                      <a:pt x="95208" y="48050"/>
                      <a:pt x="94724" y="47999"/>
                      <a:pt x="94244" y="47999"/>
                    </a:cubicBezTo>
                    <a:cubicBezTo>
                      <a:pt x="92390" y="47999"/>
                      <a:pt x="90594" y="48763"/>
                      <a:pt x="89299" y="50152"/>
                    </a:cubicBezTo>
                    <a:lnTo>
                      <a:pt x="89299" y="50152"/>
                    </a:lnTo>
                    <a:cubicBezTo>
                      <a:pt x="88018" y="48782"/>
                      <a:pt x="86226" y="47993"/>
                      <a:pt x="84344" y="47993"/>
                    </a:cubicBezTo>
                    <a:cubicBezTo>
                      <a:pt x="83860" y="47993"/>
                      <a:pt x="83376" y="48047"/>
                      <a:pt x="82902" y="48155"/>
                    </a:cubicBezTo>
                    <a:cubicBezTo>
                      <a:pt x="82942" y="43996"/>
                      <a:pt x="86120" y="41915"/>
                      <a:pt x="89297" y="41915"/>
                    </a:cubicBezTo>
                    <a:close/>
                    <a:moveTo>
                      <a:pt x="42333" y="42069"/>
                    </a:moveTo>
                    <a:cubicBezTo>
                      <a:pt x="45505" y="42069"/>
                      <a:pt x="48680" y="44145"/>
                      <a:pt x="48726" y="48296"/>
                    </a:cubicBezTo>
                    <a:lnTo>
                      <a:pt x="48726" y="48296"/>
                    </a:lnTo>
                    <a:cubicBezTo>
                      <a:pt x="48256" y="48195"/>
                      <a:pt x="47782" y="48146"/>
                      <a:pt x="47311" y="48146"/>
                    </a:cubicBezTo>
                    <a:cubicBezTo>
                      <a:pt x="45452" y="48146"/>
                      <a:pt x="43648" y="48913"/>
                      <a:pt x="42355" y="50305"/>
                    </a:cubicBezTo>
                    <a:cubicBezTo>
                      <a:pt x="41074" y="48925"/>
                      <a:pt x="39282" y="48146"/>
                      <a:pt x="37400" y="48146"/>
                    </a:cubicBezTo>
                    <a:cubicBezTo>
                      <a:pt x="36916" y="48146"/>
                      <a:pt x="36432" y="48199"/>
                      <a:pt x="35958" y="48298"/>
                    </a:cubicBezTo>
                    <a:cubicBezTo>
                      <a:pt x="35989" y="44146"/>
                      <a:pt x="39159" y="42069"/>
                      <a:pt x="42333" y="42069"/>
                    </a:cubicBezTo>
                    <a:close/>
                    <a:moveTo>
                      <a:pt x="65648" y="42069"/>
                    </a:moveTo>
                    <a:cubicBezTo>
                      <a:pt x="68820" y="42069"/>
                      <a:pt x="71995" y="44144"/>
                      <a:pt x="72041" y="48294"/>
                    </a:cubicBezTo>
                    <a:lnTo>
                      <a:pt x="72041" y="48294"/>
                    </a:lnTo>
                    <a:cubicBezTo>
                      <a:pt x="71572" y="48195"/>
                      <a:pt x="71100" y="48146"/>
                      <a:pt x="70631" y="48146"/>
                    </a:cubicBezTo>
                    <a:cubicBezTo>
                      <a:pt x="68767" y="48146"/>
                      <a:pt x="66963" y="48913"/>
                      <a:pt x="65671" y="50305"/>
                    </a:cubicBezTo>
                    <a:cubicBezTo>
                      <a:pt x="64389" y="48925"/>
                      <a:pt x="62597" y="48146"/>
                      <a:pt x="60715" y="48146"/>
                    </a:cubicBezTo>
                    <a:cubicBezTo>
                      <a:pt x="60231" y="48146"/>
                      <a:pt x="59748" y="48199"/>
                      <a:pt x="59273" y="48298"/>
                    </a:cubicBezTo>
                    <a:cubicBezTo>
                      <a:pt x="59304" y="44146"/>
                      <a:pt x="62474" y="42069"/>
                      <a:pt x="65648" y="42069"/>
                    </a:cubicBezTo>
                    <a:close/>
                    <a:moveTo>
                      <a:pt x="18806" y="42115"/>
                    </a:moveTo>
                    <a:cubicBezTo>
                      <a:pt x="21981" y="42115"/>
                      <a:pt x="25156" y="44194"/>
                      <a:pt x="25196" y="48352"/>
                    </a:cubicBezTo>
                    <a:cubicBezTo>
                      <a:pt x="24718" y="48247"/>
                      <a:pt x="24235" y="48196"/>
                      <a:pt x="23756" y="48196"/>
                    </a:cubicBezTo>
                    <a:cubicBezTo>
                      <a:pt x="21903" y="48196"/>
                      <a:pt x="20103" y="48963"/>
                      <a:pt x="18807" y="50359"/>
                    </a:cubicBezTo>
                    <a:cubicBezTo>
                      <a:pt x="17526" y="48979"/>
                      <a:pt x="15734" y="48199"/>
                      <a:pt x="13852" y="48199"/>
                    </a:cubicBezTo>
                    <a:cubicBezTo>
                      <a:pt x="13368" y="48199"/>
                      <a:pt x="12884" y="48244"/>
                      <a:pt x="12409" y="48352"/>
                    </a:cubicBezTo>
                    <a:cubicBezTo>
                      <a:pt x="12454" y="44194"/>
                      <a:pt x="15631" y="42115"/>
                      <a:pt x="18806" y="42115"/>
                    </a:cubicBezTo>
                    <a:close/>
                    <a:moveTo>
                      <a:pt x="117952" y="48332"/>
                    </a:moveTo>
                    <a:cubicBezTo>
                      <a:pt x="118378" y="48332"/>
                      <a:pt x="118808" y="48371"/>
                      <a:pt x="119236" y="48450"/>
                    </a:cubicBezTo>
                    <a:cubicBezTo>
                      <a:pt x="118251" y="49624"/>
                      <a:pt x="117668" y="51130"/>
                      <a:pt x="117758" y="52724"/>
                    </a:cubicBezTo>
                    <a:lnTo>
                      <a:pt x="117749" y="52724"/>
                    </a:lnTo>
                    <a:cubicBezTo>
                      <a:pt x="116508" y="51412"/>
                      <a:pt x="114740" y="50583"/>
                      <a:pt x="112871" y="50583"/>
                    </a:cubicBezTo>
                    <a:cubicBezTo>
                      <a:pt x="112855" y="50583"/>
                      <a:pt x="112838" y="50583"/>
                      <a:pt x="112821" y="50583"/>
                    </a:cubicBezTo>
                    <a:lnTo>
                      <a:pt x="112821" y="50583"/>
                    </a:lnTo>
                    <a:cubicBezTo>
                      <a:pt x="114156" y="49130"/>
                      <a:pt x="116021" y="48332"/>
                      <a:pt x="117952" y="48332"/>
                    </a:cubicBezTo>
                    <a:close/>
                    <a:moveTo>
                      <a:pt x="94437" y="48377"/>
                    </a:moveTo>
                    <a:cubicBezTo>
                      <a:pt x="94862" y="48377"/>
                      <a:pt x="95289" y="48416"/>
                      <a:pt x="95715" y="48495"/>
                    </a:cubicBezTo>
                    <a:cubicBezTo>
                      <a:pt x="94722" y="49676"/>
                      <a:pt x="94140" y="51168"/>
                      <a:pt x="94227" y="52760"/>
                    </a:cubicBezTo>
                    <a:lnTo>
                      <a:pt x="94227" y="52760"/>
                    </a:lnTo>
                    <a:cubicBezTo>
                      <a:pt x="92986" y="51457"/>
                      <a:pt x="91219" y="50627"/>
                      <a:pt x="89350" y="50627"/>
                    </a:cubicBezTo>
                    <a:cubicBezTo>
                      <a:pt x="89333" y="50627"/>
                      <a:pt x="89316" y="50628"/>
                      <a:pt x="89299" y="50628"/>
                    </a:cubicBezTo>
                    <a:lnTo>
                      <a:pt x="89299" y="50628"/>
                    </a:lnTo>
                    <a:cubicBezTo>
                      <a:pt x="90637" y="49180"/>
                      <a:pt x="92504" y="48377"/>
                      <a:pt x="94437" y="48377"/>
                    </a:cubicBezTo>
                    <a:close/>
                    <a:moveTo>
                      <a:pt x="84143" y="48369"/>
                    </a:moveTo>
                    <a:cubicBezTo>
                      <a:pt x="86079" y="48369"/>
                      <a:pt x="87954" y="49173"/>
                      <a:pt x="89299" y="50628"/>
                    </a:cubicBezTo>
                    <a:lnTo>
                      <a:pt x="89299" y="50628"/>
                    </a:lnTo>
                    <a:cubicBezTo>
                      <a:pt x="89296" y="50628"/>
                      <a:pt x="89293" y="50628"/>
                      <a:pt x="89290" y="50628"/>
                    </a:cubicBezTo>
                    <a:cubicBezTo>
                      <a:pt x="89270" y="50628"/>
                      <a:pt x="89250" y="50627"/>
                      <a:pt x="89231" y="50627"/>
                    </a:cubicBezTo>
                    <a:cubicBezTo>
                      <a:pt x="87362" y="50627"/>
                      <a:pt x="85603" y="51457"/>
                      <a:pt x="84353" y="52760"/>
                    </a:cubicBezTo>
                    <a:cubicBezTo>
                      <a:pt x="84443" y="51174"/>
                      <a:pt x="83860" y="49669"/>
                      <a:pt x="82866" y="48486"/>
                    </a:cubicBezTo>
                    <a:cubicBezTo>
                      <a:pt x="83291" y="48407"/>
                      <a:pt x="83719" y="48369"/>
                      <a:pt x="84143" y="48369"/>
                    </a:cubicBezTo>
                    <a:close/>
                    <a:moveTo>
                      <a:pt x="47484" y="48526"/>
                    </a:moveTo>
                    <a:cubicBezTo>
                      <a:pt x="47914" y="48526"/>
                      <a:pt x="48348" y="48566"/>
                      <a:pt x="48780" y="48647"/>
                    </a:cubicBezTo>
                    <a:cubicBezTo>
                      <a:pt x="47785" y="49821"/>
                      <a:pt x="47203" y="51327"/>
                      <a:pt x="47284" y="52922"/>
                    </a:cubicBezTo>
                    <a:cubicBezTo>
                      <a:pt x="46042" y="51618"/>
                      <a:pt x="44274" y="50780"/>
                      <a:pt x="42406" y="50780"/>
                    </a:cubicBezTo>
                    <a:cubicBezTo>
                      <a:pt x="42386" y="50780"/>
                      <a:pt x="42366" y="50780"/>
                      <a:pt x="42346" y="50780"/>
                    </a:cubicBezTo>
                    <a:cubicBezTo>
                      <a:pt x="42343" y="50780"/>
                      <a:pt x="42340" y="50780"/>
                      <a:pt x="42338" y="50780"/>
                    </a:cubicBezTo>
                    <a:lnTo>
                      <a:pt x="42338" y="50780"/>
                    </a:lnTo>
                    <a:lnTo>
                      <a:pt x="42355" y="50771"/>
                    </a:lnTo>
                    <a:cubicBezTo>
                      <a:pt x="43689" y="49328"/>
                      <a:pt x="45555" y="48526"/>
                      <a:pt x="47484" y="48526"/>
                    </a:cubicBezTo>
                    <a:close/>
                    <a:moveTo>
                      <a:pt x="107658" y="48326"/>
                    </a:moveTo>
                    <a:cubicBezTo>
                      <a:pt x="109596" y="48326"/>
                      <a:pt x="111472" y="49128"/>
                      <a:pt x="112821" y="50583"/>
                    </a:cubicBezTo>
                    <a:lnTo>
                      <a:pt x="112821" y="50583"/>
                    </a:lnTo>
                    <a:cubicBezTo>
                      <a:pt x="112818" y="50583"/>
                      <a:pt x="112815" y="50583"/>
                      <a:pt x="112812" y="50583"/>
                    </a:cubicBezTo>
                    <a:cubicBezTo>
                      <a:pt x="112793" y="50583"/>
                      <a:pt x="112774" y="50583"/>
                      <a:pt x="112756" y="50583"/>
                    </a:cubicBezTo>
                    <a:cubicBezTo>
                      <a:pt x="110769" y="50583"/>
                      <a:pt x="108902" y="51528"/>
                      <a:pt x="107641" y="52975"/>
                    </a:cubicBezTo>
                    <a:lnTo>
                      <a:pt x="107641" y="52975"/>
                    </a:lnTo>
                    <a:cubicBezTo>
                      <a:pt x="107794" y="51300"/>
                      <a:pt x="107202" y="49723"/>
                      <a:pt x="106163" y="48486"/>
                    </a:cubicBezTo>
                    <a:cubicBezTo>
                      <a:pt x="106660" y="48378"/>
                      <a:pt x="107161" y="48326"/>
                      <a:pt x="107658" y="48326"/>
                    </a:cubicBezTo>
                    <a:close/>
                    <a:moveTo>
                      <a:pt x="23936" y="48579"/>
                    </a:moveTo>
                    <a:cubicBezTo>
                      <a:pt x="24366" y="48579"/>
                      <a:pt x="24800" y="48619"/>
                      <a:pt x="25232" y="48701"/>
                    </a:cubicBezTo>
                    <a:cubicBezTo>
                      <a:pt x="24237" y="49875"/>
                      <a:pt x="23655" y="51380"/>
                      <a:pt x="23744" y="52966"/>
                    </a:cubicBezTo>
                    <a:cubicBezTo>
                      <a:pt x="22494" y="51663"/>
                      <a:pt x="20727" y="50834"/>
                      <a:pt x="18867" y="50834"/>
                    </a:cubicBezTo>
                    <a:cubicBezTo>
                      <a:pt x="18847" y="50834"/>
                      <a:pt x="18827" y="50834"/>
                      <a:pt x="18807" y="50834"/>
                    </a:cubicBezTo>
                    <a:cubicBezTo>
                      <a:pt x="18787" y="50834"/>
                      <a:pt x="18767" y="50834"/>
                      <a:pt x="18747" y="50834"/>
                    </a:cubicBezTo>
                    <a:cubicBezTo>
                      <a:pt x="16879" y="50834"/>
                      <a:pt x="15111" y="51663"/>
                      <a:pt x="13870" y="52975"/>
                    </a:cubicBezTo>
                    <a:cubicBezTo>
                      <a:pt x="13951" y="51380"/>
                      <a:pt x="13368" y="49875"/>
                      <a:pt x="12374" y="48701"/>
                    </a:cubicBezTo>
                    <a:cubicBezTo>
                      <a:pt x="12804" y="48622"/>
                      <a:pt x="13235" y="48583"/>
                      <a:pt x="13663" y="48583"/>
                    </a:cubicBezTo>
                    <a:cubicBezTo>
                      <a:pt x="15599" y="48583"/>
                      <a:pt x="17464" y="49379"/>
                      <a:pt x="18807" y="50825"/>
                    </a:cubicBezTo>
                    <a:cubicBezTo>
                      <a:pt x="20140" y="49382"/>
                      <a:pt x="22007" y="48579"/>
                      <a:pt x="23936" y="48579"/>
                    </a:cubicBezTo>
                    <a:close/>
                    <a:moveTo>
                      <a:pt x="37172" y="48527"/>
                    </a:moveTo>
                    <a:cubicBezTo>
                      <a:pt x="39112" y="48527"/>
                      <a:pt x="40993" y="49328"/>
                      <a:pt x="42337" y="50780"/>
                    </a:cubicBezTo>
                    <a:lnTo>
                      <a:pt x="42337" y="50780"/>
                    </a:lnTo>
                    <a:cubicBezTo>
                      <a:pt x="42322" y="50780"/>
                      <a:pt x="42306" y="50780"/>
                      <a:pt x="42291" y="50780"/>
                    </a:cubicBezTo>
                    <a:cubicBezTo>
                      <a:pt x="40304" y="50780"/>
                      <a:pt x="38437" y="51725"/>
                      <a:pt x="37185" y="53172"/>
                    </a:cubicBezTo>
                    <a:cubicBezTo>
                      <a:pt x="37328" y="51497"/>
                      <a:pt x="36737" y="49920"/>
                      <a:pt x="35698" y="48683"/>
                    </a:cubicBezTo>
                    <a:cubicBezTo>
                      <a:pt x="36188" y="48578"/>
                      <a:pt x="36682" y="48527"/>
                      <a:pt x="37172" y="48527"/>
                    </a:cubicBezTo>
                    <a:close/>
                    <a:moveTo>
                      <a:pt x="124476" y="46476"/>
                    </a:moveTo>
                    <a:cubicBezTo>
                      <a:pt x="127652" y="46476"/>
                      <a:pt x="130827" y="48554"/>
                      <a:pt x="130867" y="52716"/>
                    </a:cubicBezTo>
                    <a:cubicBezTo>
                      <a:pt x="130392" y="52614"/>
                      <a:pt x="129914" y="52564"/>
                      <a:pt x="129439" y="52564"/>
                    </a:cubicBezTo>
                    <a:cubicBezTo>
                      <a:pt x="127578" y="52564"/>
                      <a:pt x="125778" y="53330"/>
                      <a:pt x="124478" y="54723"/>
                    </a:cubicBezTo>
                    <a:cubicBezTo>
                      <a:pt x="123197" y="53343"/>
                      <a:pt x="121405" y="52563"/>
                      <a:pt x="119532" y="52563"/>
                    </a:cubicBezTo>
                    <a:cubicBezTo>
                      <a:pt x="119039" y="52563"/>
                      <a:pt x="118555" y="52617"/>
                      <a:pt x="118080" y="52716"/>
                    </a:cubicBezTo>
                    <a:cubicBezTo>
                      <a:pt x="118121" y="48557"/>
                      <a:pt x="121299" y="46476"/>
                      <a:pt x="124476" y="46476"/>
                    </a:cubicBezTo>
                    <a:close/>
                    <a:moveTo>
                      <a:pt x="77629" y="46523"/>
                    </a:moveTo>
                    <a:cubicBezTo>
                      <a:pt x="80800" y="46523"/>
                      <a:pt x="83975" y="48597"/>
                      <a:pt x="84021" y="52747"/>
                    </a:cubicBezTo>
                    <a:lnTo>
                      <a:pt x="84021" y="52747"/>
                    </a:lnTo>
                    <a:cubicBezTo>
                      <a:pt x="83554" y="52648"/>
                      <a:pt x="83083" y="52600"/>
                      <a:pt x="82615" y="52600"/>
                    </a:cubicBezTo>
                    <a:cubicBezTo>
                      <a:pt x="80757" y="52600"/>
                      <a:pt x="78952" y="53366"/>
                      <a:pt x="77660" y="54759"/>
                    </a:cubicBezTo>
                    <a:cubicBezTo>
                      <a:pt x="76378" y="53379"/>
                      <a:pt x="74586" y="52599"/>
                      <a:pt x="72704" y="52599"/>
                    </a:cubicBezTo>
                    <a:cubicBezTo>
                      <a:pt x="72221" y="52599"/>
                      <a:pt x="71737" y="52644"/>
                      <a:pt x="71262" y="52751"/>
                    </a:cubicBezTo>
                    <a:cubicBezTo>
                      <a:pt x="71289" y="48599"/>
                      <a:pt x="74457" y="46523"/>
                      <a:pt x="77629" y="46523"/>
                    </a:cubicBezTo>
                    <a:close/>
                    <a:moveTo>
                      <a:pt x="100946" y="46518"/>
                    </a:moveTo>
                    <a:cubicBezTo>
                      <a:pt x="104122" y="46518"/>
                      <a:pt x="107296" y="48595"/>
                      <a:pt x="107337" y="52751"/>
                    </a:cubicBezTo>
                    <a:cubicBezTo>
                      <a:pt x="106864" y="52650"/>
                      <a:pt x="106387" y="52600"/>
                      <a:pt x="105914" y="52600"/>
                    </a:cubicBezTo>
                    <a:cubicBezTo>
                      <a:pt x="104054" y="52600"/>
                      <a:pt x="102248" y="53368"/>
                      <a:pt x="100948" y="54767"/>
                    </a:cubicBezTo>
                    <a:lnTo>
                      <a:pt x="100948" y="54759"/>
                    </a:lnTo>
                    <a:cubicBezTo>
                      <a:pt x="99667" y="53379"/>
                      <a:pt x="97875" y="52599"/>
                      <a:pt x="95993" y="52599"/>
                    </a:cubicBezTo>
                    <a:cubicBezTo>
                      <a:pt x="95509" y="52599"/>
                      <a:pt x="95025" y="52653"/>
                      <a:pt x="94550" y="52751"/>
                    </a:cubicBezTo>
                    <a:cubicBezTo>
                      <a:pt x="94591" y="48597"/>
                      <a:pt x="97769" y="46518"/>
                      <a:pt x="100946" y="46518"/>
                    </a:cubicBezTo>
                    <a:close/>
                    <a:moveTo>
                      <a:pt x="54008" y="46667"/>
                    </a:moveTo>
                    <a:cubicBezTo>
                      <a:pt x="57185" y="46667"/>
                      <a:pt x="60361" y="48746"/>
                      <a:pt x="60402" y="52904"/>
                    </a:cubicBezTo>
                    <a:cubicBezTo>
                      <a:pt x="59922" y="52799"/>
                      <a:pt x="59438" y="52748"/>
                      <a:pt x="58958" y="52748"/>
                    </a:cubicBezTo>
                    <a:cubicBezTo>
                      <a:pt x="57103" y="52748"/>
                      <a:pt x="55303" y="53512"/>
                      <a:pt x="54008" y="54906"/>
                    </a:cubicBezTo>
                    <a:lnTo>
                      <a:pt x="54008" y="54906"/>
                    </a:lnTo>
                    <a:cubicBezTo>
                      <a:pt x="52727" y="53529"/>
                      <a:pt x="50937" y="52751"/>
                      <a:pt x="49058" y="52751"/>
                    </a:cubicBezTo>
                    <a:cubicBezTo>
                      <a:pt x="48574" y="52751"/>
                      <a:pt x="48090" y="52796"/>
                      <a:pt x="47615" y="52904"/>
                    </a:cubicBezTo>
                    <a:cubicBezTo>
                      <a:pt x="47655" y="48746"/>
                      <a:pt x="50832" y="46667"/>
                      <a:pt x="54008" y="46667"/>
                    </a:cubicBezTo>
                    <a:close/>
                    <a:moveTo>
                      <a:pt x="7148" y="46724"/>
                    </a:moveTo>
                    <a:cubicBezTo>
                      <a:pt x="10323" y="46724"/>
                      <a:pt x="13498" y="48801"/>
                      <a:pt x="13538" y="52957"/>
                    </a:cubicBezTo>
                    <a:cubicBezTo>
                      <a:pt x="13065" y="52856"/>
                      <a:pt x="12588" y="52806"/>
                      <a:pt x="12114" y="52806"/>
                    </a:cubicBezTo>
                    <a:cubicBezTo>
                      <a:pt x="10255" y="52806"/>
                      <a:pt x="8451" y="53572"/>
                      <a:pt x="7159" y="54965"/>
                    </a:cubicBezTo>
                    <a:cubicBezTo>
                      <a:pt x="5877" y="53585"/>
                      <a:pt x="4076" y="52805"/>
                      <a:pt x="2194" y="52805"/>
                    </a:cubicBezTo>
                    <a:cubicBezTo>
                      <a:pt x="1711" y="52805"/>
                      <a:pt x="1227" y="52859"/>
                      <a:pt x="752" y="52957"/>
                    </a:cubicBezTo>
                    <a:cubicBezTo>
                      <a:pt x="792" y="48803"/>
                      <a:pt x="3970" y="46724"/>
                      <a:pt x="7148" y="46724"/>
                    </a:cubicBezTo>
                    <a:close/>
                    <a:moveTo>
                      <a:pt x="30465" y="46724"/>
                    </a:moveTo>
                    <a:cubicBezTo>
                      <a:pt x="33638" y="46724"/>
                      <a:pt x="36811" y="48800"/>
                      <a:pt x="36854" y="52954"/>
                    </a:cubicBezTo>
                    <a:lnTo>
                      <a:pt x="36854" y="52954"/>
                    </a:lnTo>
                    <a:cubicBezTo>
                      <a:pt x="36384" y="52854"/>
                      <a:pt x="35912" y="52806"/>
                      <a:pt x="35443" y="52806"/>
                    </a:cubicBezTo>
                    <a:cubicBezTo>
                      <a:pt x="33580" y="52806"/>
                      <a:pt x="31775" y="53572"/>
                      <a:pt x="30483" y="54965"/>
                    </a:cubicBezTo>
                    <a:cubicBezTo>
                      <a:pt x="29201" y="53585"/>
                      <a:pt x="27409" y="52805"/>
                      <a:pt x="25528" y="52805"/>
                    </a:cubicBezTo>
                    <a:cubicBezTo>
                      <a:pt x="25044" y="52805"/>
                      <a:pt x="24560" y="52859"/>
                      <a:pt x="24085" y="52957"/>
                    </a:cubicBezTo>
                    <a:cubicBezTo>
                      <a:pt x="24116" y="48803"/>
                      <a:pt x="27290" y="46724"/>
                      <a:pt x="30465" y="46724"/>
                    </a:cubicBezTo>
                    <a:close/>
                    <a:moveTo>
                      <a:pt x="119323" y="52938"/>
                    </a:moveTo>
                    <a:cubicBezTo>
                      <a:pt x="121259" y="52938"/>
                      <a:pt x="123134" y="53741"/>
                      <a:pt x="124478" y="55189"/>
                    </a:cubicBezTo>
                    <a:lnTo>
                      <a:pt x="124478" y="55189"/>
                    </a:lnTo>
                    <a:cubicBezTo>
                      <a:pt x="124475" y="55189"/>
                      <a:pt x="124472" y="55189"/>
                      <a:pt x="124469" y="55189"/>
                    </a:cubicBezTo>
                    <a:cubicBezTo>
                      <a:pt x="124450" y="55188"/>
                      <a:pt x="124430" y="55188"/>
                      <a:pt x="124410" y="55188"/>
                    </a:cubicBezTo>
                    <a:cubicBezTo>
                      <a:pt x="122541" y="55188"/>
                      <a:pt x="120782" y="56027"/>
                      <a:pt x="119532" y="57330"/>
                    </a:cubicBezTo>
                    <a:cubicBezTo>
                      <a:pt x="119622" y="55744"/>
                      <a:pt x="119039" y="54239"/>
                      <a:pt x="118045" y="53056"/>
                    </a:cubicBezTo>
                    <a:cubicBezTo>
                      <a:pt x="118470" y="52977"/>
                      <a:pt x="118898" y="52938"/>
                      <a:pt x="119323" y="52938"/>
                    </a:cubicBezTo>
                    <a:close/>
                    <a:moveTo>
                      <a:pt x="129620" y="52938"/>
                    </a:moveTo>
                    <a:cubicBezTo>
                      <a:pt x="130043" y="52938"/>
                      <a:pt x="130470" y="52977"/>
                      <a:pt x="130894" y="53056"/>
                    </a:cubicBezTo>
                    <a:cubicBezTo>
                      <a:pt x="129908" y="54230"/>
                      <a:pt x="129326" y="55735"/>
                      <a:pt x="129415" y="57321"/>
                    </a:cubicBezTo>
                    <a:lnTo>
                      <a:pt x="129406" y="57330"/>
                    </a:lnTo>
                    <a:cubicBezTo>
                      <a:pt x="128165" y="56027"/>
                      <a:pt x="126397" y="55188"/>
                      <a:pt x="124528" y="55188"/>
                    </a:cubicBezTo>
                    <a:cubicBezTo>
                      <a:pt x="124512" y="55188"/>
                      <a:pt x="124495" y="55188"/>
                      <a:pt x="124478" y="55189"/>
                    </a:cubicBezTo>
                    <a:lnTo>
                      <a:pt x="124478" y="55189"/>
                    </a:lnTo>
                    <a:cubicBezTo>
                      <a:pt x="125816" y="53741"/>
                      <a:pt x="127689" y="52938"/>
                      <a:pt x="129620" y="52938"/>
                    </a:cubicBezTo>
                    <a:close/>
                    <a:moveTo>
                      <a:pt x="82780" y="52974"/>
                    </a:moveTo>
                    <a:cubicBezTo>
                      <a:pt x="83204" y="52974"/>
                      <a:pt x="83632" y="53013"/>
                      <a:pt x="84057" y="53092"/>
                    </a:cubicBezTo>
                    <a:cubicBezTo>
                      <a:pt x="83538" y="53710"/>
                      <a:pt x="83135" y="54418"/>
                      <a:pt x="82875" y="55180"/>
                    </a:cubicBezTo>
                    <a:cubicBezTo>
                      <a:pt x="82633" y="55879"/>
                      <a:pt x="82525" y="56622"/>
                      <a:pt x="82570" y="57357"/>
                    </a:cubicBezTo>
                    <a:cubicBezTo>
                      <a:pt x="81329" y="56062"/>
                      <a:pt x="79570" y="55224"/>
                      <a:pt x="77701" y="55224"/>
                    </a:cubicBezTo>
                    <a:cubicBezTo>
                      <a:pt x="77681" y="55224"/>
                      <a:pt x="77661" y="55224"/>
                      <a:pt x="77642" y="55224"/>
                    </a:cubicBezTo>
                    <a:cubicBezTo>
                      <a:pt x="78979" y="53777"/>
                      <a:pt x="80847" y="52974"/>
                      <a:pt x="82780" y="52974"/>
                    </a:cubicBezTo>
                    <a:close/>
                    <a:moveTo>
                      <a:pt x="95806" y="52982"/>
                    </a:moveTo>
                    <a:cubicBezTo>
                      <a:pt x="97733" y="52982"/>
                      <a:pt x="99604" y="53779"/>
                      <a:pt x="100939" y="55224"/>
                    </a:cubicBezTo>
                    <a:cubicBezTo>
                      <a:pt x="100919" y="55224"/>
                      <a:pt x="100900" y="55224"/>
                      <a:pt x="100880" y="55224"/>
                    </a:cubicBezTo>
                    <a:cubicBezTo>
                      <a:pt x="99020" y="55224"/>
                      <a:pt x="97252" y="56062"/>
                      <a:pt x="96011" y="57357"/>
                    </a:cubicBezTo>
                    <a:cubicBezTo>
                      <a:pt x="96047" y="56622"/>
                      <a:pt x="95948" y="55879"/>
                      <a:pt x="95706" y="55180"/>
                    </a:cubicBezTo>
                    <a:cubicBezTo>
                      <a:pt x="95446" y="54418"/>
                      <a:pt x="95043" y="53710"/>
                      <a:pt x="94523" y="53101"/>
                    </a:cubicBezTo>
                    <a:cubicBezTo>
                      <a:pt x="94950" y="53021"/>
                      <a:pt x="95379" y="52982"/>
                      <a:pt x="95806" y="52982"/>
                    </a:cubicBezTo>
                    <a:close/>
                    <a:moveTo>
                      <a:pt x="59124" y="53131"/>
                    </a:moveTo>
                    <a:cubicBezTo>
                      <a:pt x="59554" y="53131"/>
                      <a:pt x="59988" y="53171"/>
                      <a:pt x="60420" y="53253"/>
                    </a:cubicBezTo>
                    <a:cubicBezTo>
                      <a:pt x="59425" y="54436"/>
                      <a:pt x="58843" y="55932"/>
                      <a:pt x="58932" y="57527"/>
                    </a:cubicBezTo>
                    <a:lnTo>
                      <a:pt x="58923" y="57518"/>
                    </a:lnTo>
                    <a:cubicBezTo>
                      <a:pt x="57682" y="56215"/>
                      <a:pt x="55914" y="55385"/>
                      <a:pt x="54046" y="55385"/>
                    </a:cubicBezTo>
                    <a:cubicBezTo>
                      <a:pt x="54026" y="55385"/>
                      <a:pt x="54006" y="55386"/>
                      <a:pt x="53986" y="55386"/>
                    </a:cubicBezTo>
                    <a:cubicBezTo>
                      <a:pt x="53966" y="55386"/>
                      <a:pt x="53946" y="55385"/>
                      <a:pt x="53927" y="55385"/>
                    </a:cubicBezTo>
                    <a:cubicBezTo>
                      <a:pt x="52067" y="55385"/>
                      <a:pt x="50299" y="56215"/>
                      <a:pt x="49049" y="57527"/>
                    </a:cubicBezTo>
                    <a:cubicBezTo>
                      <a:pt x="49138" y="55932"/>
                      <a:pt x="48556" y="54427"/>
                      <a:pt x="47561" y="53253"/>
                    </a:cubicBezTo>
                    <a:cubicBezTo>
                      <a:pt x="47993" y="53171"/>
                      <a:pt x="48427" y="53131"/>
                      <a:pt x="48858" y="53131"/>
                    </a:cubicBezTo>
                    <a:cubicBezTo>
                      <a:pt x="50787" y="53131"/>
                      <a:pt x="52654" y="53934"/>
                      <a:pt x="53995" y="55377"/>
                    </a:cubicBezTo>
                    <a:cubicBezTo>
                      <a:pt x="55328" y="53934"/>
                      <a:pt x="57194" y="53131"/>
                      <a:pt x="59124" y="53131"/>
                    </a:cubicBezTo>
                    <a:close/>
                    <a:moveTo>
                      <a:pt x="12289" y="53188"/>
                    </a:moveTo>
                    <a:cubicBezTo>
                      <a:pt x="12716" y="53188"/>
                      <a:pt x="13146" y="53227"/>
                      <a:pt x="13574" y="53307"/>
                    </a:cubicBezTo>
                    <a:cubicBezTo>
                      <a:pt x="13046" y="53916"/>
                      <a:pt x="12651" y="54624"/>
                      <a:pt x="12391" y="55386"/>
                    </a:cubicBezTo>
                    <a:cubicBezTo>
                      <a:pt x="12150" y="56085"/>
                      <a:pt x="12042" y="56819"/>
                      <a:pt x="12087" y="57563"/>
                    </a:cubicBezTo>
                    <a:lnTo>
                      <a:pt x="12078" y="57563"/>
                    </a:lnTo>
                    <a:cubicBezTo>
                      <a:pt x="10836" y="56269"/>
                      <a:pt x="9077" y="55430"/>
                      <a:pt x="7217" y="55430"/>
                    </a:cubicBezTo>
                    <a:cubicBezTo>
                      <a:pt x="7198" y="55430"/>
                      <a:pt x="7178" y="55430"/>
                      <a:pt x="7159" y="55431"/>
                    </a:cubicBezTo>
                    <a:cubicBezTo>
                      <a:pt x="8494" y="53985"/>
                      <a:pt x="10358" y="53188"/>
                      <a:pt x="12289" y="53188"/>
                    </a:cubicBezTo>
                    <a:close/>
                    <a:moveTo>
                      <a:pt x="25322" y="53188"/>
                    </a:moveTo>
                    <a:cubicBezTo>
                      <a:pt x="27247" y="53188"/>
                      <a:pt x="29113" y="53985"/>
                      <a:pt x="30456" y="55431"/>
                    </a:cubicBezTo>
                    <a:cubicBezTo>
                      <a:pt x="30436" y="55430"/>
                      <a:pt x="30416" y="55430"/>
                      <a:pt x="30397" y="55430"/>
                    </a:cubicBezTo>
                    <a:cubicBezTo>
                      <a:pt x="28528" y="55430"/>
                      <a:pt x="26769" y="56269"/>
                      <a:pt x="25528" y="57563"/>
                    </a:cubicBezTo>
                    <a:cubicBezTo>
                      <a:pt x="25563" y="56828"/>
                      <a:pt x="25465" y="56085"/>
                      <a:pt x="25223" y="55386"/>
                    </a:cubicBezTo>
                    <a:cubicBezTo>
                      <a:pt x="24954" y="54624"/>
                      <a:pt x="24560" y="53916"/>
                      <a:pt x="24040" y="53307"/>
                    </a:cubicBezTo>
                    <a:cubicBezTo>
                      <a:pt x="24467" y="53227"/>
                      <a:pt x="24896" y="53188"/>
                      <a:pt x="25322" y="53188"/>
                    </a:cubicBezTo>
                    <a:close/>
                    <a:moveTo>
                      <a:pt x="106107" y="52975"/>
                    </a:moveTo>
                    <a:cubicBezTo>
                      <a:pt x="106578" y="52975"/>
                      <a:pt x="107053" y="53022"/>
                      <a:pt x="107525" y="53119"/>
                    </a:cubicBezTo>
                    <a:cubicBezTo>
                      <a:pt x="106512" y="54373"/>
                      <a:pt x="105948" y="55959"/>
                      <a:pt x="106118" y="57626"/>
                    </a:cubicBezTo>
                    <a:cubicBezTo>
                      <a:pt x="104870" y="56163"/>
                      <a:pt x="102982" y="55215"/>
                      <a:pt x="100985" y="55215"/>
                    </a:cubicBezTo>
                    <a:cubicBezTo>
                      <a:pt x="100976" y="55215"/>
                      <a:pt x="100966" y="55215"/>
                      <a:pt x="100957" y="55215"/>
                    </a:cubicBezTo>
                    <a:cubicBezTo>
                      <a:pt x="102304" y="53768"/>
                      <a:pt x="104177" y="52975"/>
                      <a:pt x="106107" y="52975"/>
                    </a:cubicBezTo>
                    <a:close/>
                    <a:moveTo>
                      <a:pt x="70795" y="48523"/>
                    </a:moveTo>
                    <a:cubicBezTo>
                      <a:pt x="71278" y="48523"/>
                      <a:pt x="71764" y="48572"/>
                      <a:pt x="72248" y="48674"/>
                    </a:cubicBezTo>
                    <a:cubicBezTo>
                      <a:pt x="71271" y="49920"/>
                      <a:pt x="70742" y="51488"/>
                      <a:pt x="70939" y="53137"/>
                    </a:cubicBezTo>
                    <a:cubicBezTo>
                      <a:pt x="71445" y="53025"/>
                      <a:pt x="71954" y="52971"/>
                      <a:pt x="72460" y="52971"/>
                    </a:cubicBezTo>
                    <a:cubicBezTo>
                      <a:pt x="74392" y="52971"/>
                      <a:pt x="76265" y="53767"/>
                      <a:pt x="77615" y="55215"/>
                    </a:cubicBezTo>
                    <a:cubicBezTo>
                      <a:pt x="77597" y="55215"/>
                      <a:pt x="77579" y="55215"/>
                      <a:pt x="77561" y="55215"/>
                    </a:cubicBezTo>
                    <a:cubicBezTo>
                      <a:pt x="75520" y="55215"/>
                      <a:pt x="73598" y="56223"/>
                      <a:pt x="72346" y="57742"/>
                    </a:cubicBezTo>
                    <a:cubicBezTo>
                      <a:pt x="72694" y="54062"/>
                      <a:pt x="69407" y="50780"/>
                      <a:pt x="65713" y="50780"/>
                    </a:cubicBezTo>
                    <a:cubicBezTo>
                      <a:pt x="65693" y="50780"/>
                      <a:pt x="65673" y="50780"/>
                      <a:pt x="65653" y="50780"/>
                    </a:cubicBezTo>
                    <a:lnTo>
                      <a:pt x="65644" y="50780"/>
                    </a:lnTo>
                    <a:cubicBezTo>
                      <a:pt x="65624" y="50780"/>
                      <a:pt x="65604" y="50780"/>
                      <a:pt x="65584" y="50780"/>
                    </a:cubicBezTo>
                    <a:cubicBezTo>
                      <a:pt x="63716" y="50780"/>
                      <a:pt x="61957" y="51618"/>
                      <a:pt x="60706" y="52922"/>
                    </a:cubicBezTo>
                    <a:cubicBezTo>
                      <a:pt x="60796" y="51327"/>
                      <a:pt x="60214" y="49830"/>
                      <a:pt x="59219" y="48647"/>
                    </a:cubicBezTo>
                    <a:cubicBezTo>
                      <a:pt x="59647" y="48568"/>
                      <a:pt x="60078" y="48529"/>
                      <a:pt x="60505" y="48529"/>
                    </a:cubicBezTo>
                    <a:cubicBezTo>
                      <a:pt x="62438" y="48529"/>
                      <a:pt x="64310" y="49326"/>
                      <a:pt x="65653" y="50771"/>
                    </a:cubicBezTo>
                    <a:cubicBezTo>
                      <a:pt x="66986" y="49323"/>
                      <a:pt x="68860" y="48523"/>
                      <a:pt x="70795" y="48523"/>
                    </a:cubicBezTo>
                    <a:close/>
                    <a:moveTo>
                      <a:pt x="35611" y="53177"/>
                    </a:moveTo>
                    <a:cubicBezTo>
                      <a:pt x="36086" y="53177"/>
                      <a:pt x="36566" y="53226"/>
                      <a:pt x="37042" y="53325"/>
                    </a:cubicBezTo>
                    <a:cubicBezTo>
                      <a:pt x="36029" y="54570"/>
                      <a:pt x="35456" y="56156"/>
                      <a:pt x="35635" y="57823"/>
                    </a:cubicBezTo>
                    <a:cubicBezTo>
                      <a:pt x="34383" y="56367"/>
                      <a:pt x="32516" y="55421"/>
                      <a:pt x="30530" y="55421"/>
                    </a:cubicBezTo>
                    <a:cubicBezTo>
                      <a:pt x="30511" y="55421"/>
                      <a:pt x="30492" y="55421"/>
                      <a:pt x="30474" y="55422"/>
                    </a:cubicBezTo>
                    <a:cubicBezTo>
                      <a:pt x="31811" y="53976"/>
                      <a:pt x="33679" y="53177"/>
                      <a:pt x="35611" y="53177"/>
                    </a:cubicBezTo>
                    <a:close/>
                    <a:moveTo>
                      <a:pt x="112825" y="51076"/>
                    </a:moveTo>
                    <a:cubicBezTo>
                      <a:pt x="116002" y="51076"/>
                      <a:pt x="119178" y="53155"/>
                      <a:pt x="119218" y="57312"/>
                    </a:cubicBezTo>
                    <a:cubicBezTo>
                      <a:pt x="118738" y="57207"/>
                      <a:pt x="118254" y="57156"/>
                      <a:pt x="117774" y="57156"/>
                    </a:cubicBezTo>
                    <a:cubicBezTo>
                      <a:pt x="115918" y="57156"/>
                      <a:pt x="114121" y="57922"/>
                      <a:pt x="112825" y="59315"/>
                    </a:cubicBezTo>
                    <a:lnTo>
                      <a:pt x="112825" y="59315"/>
                    </a:lnTo>
                    <a:cubicBezTo>
                      <a:pt x="111544" y="57938"/>
                      <a:pt x="109754" y="57160"/>
                      <a:pt x="107883" y="57160"/>
                    </a:cubicBezTo>
                    <a:cubicBezTo>
                      <a:pt x="107391" y="57160"/>
                      <a:pt x="106907" y="57214"/>
                      <a:pt x="106432" y="57312"/>
                    </a:cubicBezTo>
                    <a:cubicBezTo>
                      <a:pt x="106472" y="53155"/>
                      <a:pt x="109649" y="51076"/>
                      <a:pt x="112825" y="51076"/>
                    </a:cubicBezTo>
                    <a:close/>
                    <a:moveTo>
                      <a:pt x="136136" y="51080"/>
                    </a:moveTo>
                    <a:cubicBezTo>
                      <a:pt x="139311" y="51080"/>
                      <a:pt x="142484" y="53157"/>
                      <a:pt x="142525" y="57312"/>
                    </a:cubicBezTo>
                    <a:lnTo>
                      <a:pt x="142525" y="57321"/>
                    </a:lnTo>
                    <a:cubicBezTo>
                      <a:pt x="142050" y="57219"/>
                      <a:pt x="141571" y="57169"/>
                      <a:pt x="141097" y="57169"/>
                    </a:cubicBezTo>
                    <a:cubicBezTo>
                      <a:pt x="139236" y="57169"/>
                      <a:pt x="137435" y="57936"/>
                      <a:pt x="136136" y="59328"/>
                    </a:cubicBezTo>
                    <a:cubicBezTo>
                      <a:pt x="134854" y="57948"/>
                      <a:pt x="133062" y="57169"/>
                      <a:pt x="131181" y="57169"/>
                    </a:cubicBezTo>
                    <a:cubicBezTo>
                      <a:pt x="130697" y="57169"/>
                      <a:pt x="130213" y="57223"/>
                      <a:pt x="129738" y="57321"/>
                    </a:cubicBezTo>
                    <a:cubicBezTo>
                      <a:pt x="129778" y="53161"/>
                      <a:pt x="132958" y="51080"/>
                      <a:pt x="136136" y="51080"/>
                    </a:cubicBezTo>
                    <a:close/>
                    <a:moveTo>
                      <a:pt x="89307" y="51119"/>
                    </a:moveTo>
                    <a:cubicBezTo>
                      <a:pt x="91889" y="51119"/>
                      <a:pt x="94470" y="52493"/>
                      <a:pt x="95366" y="55242"/>
                    </a:cubicBezTo>
                    <a:cubicBezTo>
                      <a:pt x="95590" y="55923"/>
                      <a:pt x="95697" y="56631"/>
                      <a:pt x="95706" y="57348"/>
                    </a:cubicBezTo>
                    <a:cubicBezTo>
                      <a:pt x="95226" y="57243"/>
                      <a:pt x="94742" y="57192"/>
                      <a:pt x="94262" y="57192"/>
                    </a:cubicBezTo>
                    <a:cubicBezTo>
                      <a:pt x="92407" y="57192"/>
                      <a:pt x="90613" y="57958"/>
                      <a:pt x="89317" y="59346"/>
                    </a:cubicBezTo>
                    <a:cubicBezTo>
                      <a:pt x="88036" y="57975"/>
                      <a:pt x="86244" y="57187"/>
                      <a:pt x="84362" y="57187"/>
                    </a:cubicBezTo>
                    <a:cubicBezTo>
                      <a:pt x="83878" y="57187"/>
                      <a:pt x="83394" y="57241"/>
                      <a:pt x="82919" y="57348"/>
                    </a:cubicBezTo>
                    <a:cubicBezTo>
                      <a:pt x="82919" y="56631"/>
                      <a:pt x="83018" y="55923"/>
                      <a:pt x="83224" y="55251"/>
                    </a:cubicBezTo>
                    <a:lnTo>
                      <a:pt x="83242" y="55242"/>
                    </a:lnTo>
                    <a:cubicBezTo>
                      <a:pt x="84138" y="52495"/>
                      <a:pt x="86723" y="51119"/>
                      <a:pt x="89307" y="51119"/>
                    </a:cubicBezTo>
                    <a:close/>
                    <a:moveTo>
                      <a:pt x="42351" y="51273"/>
                    </a:moveTo>
                    <a:cubicBezTo>
                      <a:pt x="45527" y="51273"/>
                      <a:pt x="48704" y="53352"/>
                      <a:pt x="48744" y="57509"/>
                    </a:cubicBezTo>
                    <a:cubicBezTo>
                      <a:pt x="48269" y="57407"/>
                      <a:pt x="47791" y="57358"/>
                      <a:pt x="47316" y="57358"/>
                    </a:cubicBezTo>
                    <a:cubicBezTo>
                      <a:pt x="45455" y="57358"/>
                      <a:pt x="43655" y="58124"/>
                      <a:pt x="42355" y="59517"/>
                    </a:cubicBezTo>
                    <a:cubicBezTo>
                      <a:pt x="41081" y="58144"/>
                      <a:pt x="39293" y="57366"/>
                      <a:pt x="37414" y="57366"/>
                    </a:cubicBezTo>
                    <a:cubicBezTo>
                      <a:pt x="37404" y="57366"/>
                      <a:pt x="37393" y="57366"/>
                      <a:pt x="37382" y="57366"/>
                    </a:cubicBezTo>
                    <a:lnTo>
                      <a:pt x="37400" y="57357"/>
                    </a:lnTo>
                    <a:cubicBezTo>
                      <a:pt x="36916" y="57357"/>
                      <a:pt x="36432" y="57402"/>
                      <a:pt x="35958" y="57509"/>
                    </a:cubicBezTo>
                    <a:cubicBezTo>
                      <a:pt x="35998" y="53352"/>
                      <a:pt x="39174" y="51273"/>
                      <a:pt x="42351" y="51273"/>
                    </a:cubicBezTo>
                    <a:close/>
                    <a:moveTo>
                      <a:pt x="65657" y="51282"/>
                    </a:moveTo>
                    <a:cubicBezTo>
                      <a:pt x="68834" y="51282"/>
                      <a:pt x="72010" y="53361"/>
                      <a:pt x="72050" y="57518"/>
                    </a:cubicBezTo>
                    <a:cubicBezTo>
                      <a:pt x="71572" y="57413"/>
                      <a:pt x="71090" y="57362"/>
                      <a:pt x="70611" y="57362"/>
                    </a:cubicBezTo>
                    <a:cubicBezTo>
                      <a:pt x="68757" y="57362"/>
                      <a:pt x="66958" y="58130"/>
                      <a:pt x="65662" y="59525"/>
                    </a:cubicBezTo>
                    <a:cubicBezTo>
                      <a:pt x="64387" y="58153"/>
                      <a:pt x="62599" y="57366"/>
                      <a:pt x="60729" y="57366"/>
                    </a:cubicBezTo>
                    <a:cubicBezTo>
                      <a:pt x="60719" y="57366"/>
                      <a:pt x="60708" y="57366"/>
                      <a:pt x="60697" y="57366"/>
                    </a:cubicBezTo>
                    <a:lnTo>
                      <a:pt x="60715" y="57366"/>
                    </a:lnTo>
                    <a:cubicBezTo>
                      <a:pt x="60223" y="57366"/>
                      <a:pt x="59739" y="57411"/>
                      <a:pt x="59264" y="57518"/>
                    </a:cubicBezTo>
                    <a:cubicBezTo>
                      <a:pt x="59304" y="53361"/>
                      <a:pt x="62481" y="51282"/>
                      <a:pt x="65657" y="51282"/>
                    </a:cubicBezTo>
                    <a:close/>
                    <a:moveTo>
                      <a:pt x="18802" y="51334"/>
                    </a:moveTo>
                    <a:cubicBezTo>
                      <a:pt x="21383" y="51334"/>
                      <a:pt x="23964" y="52708"/>
                      <a:pt x="24864" y="55457"/>
                    </a:cubicBezTo>
                    <a:cubicBezTo>
                      <a:pt x="25079" y="56129"/>
                      <a:pt x="25196" y="56846"/>
                      <a:pt x="25196" y="57554"/>
                    </a:cubicBezTo>
                    <a:cubicBezTo>
                      <a:pt x="24721" y="57452"/>
                      <a:pt x="24242" y="57402"/>
                      <a:pt x="23767" y="57402"/>
                    </a:cubicBezTo>
                    <a:cubicBezTo>
                      <a:pt x="21904" y="57402"/>
                      <a:pt x="20100" y="58169"/>
                      <a:pt x="18807" y="59561"/>
                    </a:cubicBezTo>
                    <a:cubicBezTo>
                      <a:pt x="17526" y="58181"/>
                      <a:pt x="15734" y="57402"/>
                      <a:pt x="13852" y="57402"/>
                    </a:cubicBezTo>
                    <a:cubicBezTo>
                      <a:pt x="13368" y="57402"/>
                      <a:pt x="12884" y="57456"/>
                      <a:pt x="12409" y="57563"/>
                    </a:cubicBezTo>
                    <a:cubicBezTo>
                      <a:pt x="12409" y="56846"/>
                      <a:pt x="12526" y="56129"/>
                      <a:pt x="12741" y="55448"/>
                    </a:cubicBezTo>
                    <a:lnTo>
                      <a:pt x="12741" y="55457"/>
                    </a:lnTo>
                    <a:cubicBezTo>
                      <a:pt x="13637" y="52710"/>
                      <a:pt x="16220" y="51334"/>
                      <a:pt x="18802" y="51334"/>
                    </a:cubicBezTo>
                    <a:close/>
                    <a:moveTo>
                      <a:pt x="117977" y="57538"/>
                    </a:moveTo>
                    <a:cubicBezTo>
                      <a:pt x="118398" y="57538"/>
                      <a:pt x="118823" y="57576"/>
                      <a:pt x="119245" y="57653"/>
                    </a:cubicBezTo>
                    <a:cubicBezTo>
                      <a:pt x="118726" y="58271"/>
                      <a:pt x="118322" y="58979"/>
                      <a:pt x="118063" y="59741"/>
                    </a:cubicBezTo>
                    <a:lnTo>
                      <a:pt x="118054" y="59741"/>
                    </a:lnTo>
                    <a:cubicBezTo>
                      <a:pt x="117821" y="60439"/>
                      <a:pt x="117713" y="61174"/>
                      <a:pt x="117758" y="61918"/>
                    </a:cubicBezTo>
                    <a:cubicBezTo>
                      <a:pt x="116501" y="60608"/>
                      <a:pt x="114730" y="59776"/>
                      <a:pt x="112860" y="59776"/>
                    </a:cubicBezTo>
                    <a:cubicBezTo>
                      <a:pt x="112850" y="59776"/>
                      <a:pt x="112840" y="59776"/>
                      <a:pt x="112830" y="59776"/>
                    </a:cubicBezTo>
                    <a:cubicBezTo>
                      <a:pt x="114169" y="58334"/>
                      <a:pt x="116040" y="57538"/>
                      <a:pt x="117977" y="57538"/>
                    </a:cubicBezTo>
                    <a:close/>
                    <a:moveTo>
                      <a:pt x="130971" y="57538"/>
                    </a:moveTo>
                    <a:cubicBezTo>
                      <a:pt x="132907" y="57538"/>
                      <a:pt x="134780" y="58334"/>
                      <a:pt x="136127" y="59776"/>
                    </a:cubicBezTo>
                    <a:cubicBezTo>
                      <a:pt x="136117" y="59776"/>
                      <a:pt x="136107" y="59776"/>
                      <a:pt x="136097" y="59776"/>
                    </a:cubicBezTo>
                    <a:cubicBezTo>
                      <a:pt x="134217" y="59776"/>
                      <a:pt x="132446" y="60608"/>
                      <a:pt x="131199" y="61918"/>
                    </a:cubicBezTo>
                    <a:cubicBezTo>
                      <a:pt x="131234" y="61183"/>
                      <a:pt x="131136" y="60439"/>
                      <a:pt x="130894" y="59741"/>
                    </a:cubicBezTo>
                    <a:lnTo>
                      <a:pt x="130885" y="59741"/>
                    </a:lnTo>
                    <a:cubicBezTo>
                      <a:pt x="130625" y="58979"/>
                      <a:pt x="130222" y="58271"/>
                      <a:pt x="129702" y="57653"/>
                    </a:cubicBezTo>
                    <a:cubicBezTo>
                      <a:pt x="130125" y="57576"/>
                      <a:pt x="130549" y="57538"/>
                      <a:pt x="130971" y="57538"/>
                    </a:cubicBezTo>
                    <a:close/>
                    <a:moveTo>
                      <a:pt x="94432" y="57571"/>
                    </a:moveTo>
                    <a:cubicBezTo>
                      <a:pt x="94855" y="57571"/>
                      <a:pt x="95282" y="57610"/>
                      <a:pt x="95706" y="57689"/>
                    </a:cubicBezTo>
                    <a:cubicBezTo>
                      <a:pt x="94720" y="58871"/>
                      <a:pt x="94138" y="60377"/>
                      <a:pt x="94219" y="61963"/>
                    </a:cubicBezTo>
                    <a:cubicBezTo>
                      <a:pt x="92984" y="60666"/>
                      <a:pt x="91228" y="59830"/>
                      <a:pt x="89369" y="59830"/>
                    </a:cubicBezTo>
                    <a:cubicBezTo>
                      <a:pt x="89340" y="59830"/>
                      <a:pt x="89311" y="59830"/>
                      <a:pt x="89281" y="59830"/>
                    </a:cubicBezTo>
                    <a:cubicBezTo>
                      <a:pt x="89261" y="59830"/>
                      <a:pt x="89242" y="59830"/>
                      <a:pt x="89222" y="59830"/>
                    </a:cubicBezTo>
                    <a:cubicBezTo>
                      <a:pt x="87353" y="59830"/>
                      <a:pt x="85594" y="60659"/>
                      <a:pt x="84344" y="61963"/>
                    </a:cubicBezTo>
                    <a:cubicBezTo>
                      <a:pt x="84434" y="60377"/>
                      <a:pt x="83851" y="58871"/>
                      <a:pt x="82866" y="57689"/>
                    </a:cubicBezTo>
                    <a:lnTo>
                      <a:pt x="82857" y="57689"/>
                    </a:lnTo>
                    <a:cubicBezTo>
                      <a:pt x="83283" y="57610"/>
                      <a:pt x="83710" y="57571"/>
                      <a:pt x="84135" y="57571"/>
                    </a:cubicBezTo>
                    <a:cubicBezTo>
                      <a:pt x="86071" y="57571"/>
                      <a:pt x="87946" y="58374"/>
                      <a:pt x="89290" y="59821"/>
                    </a:cubicBezTo>
                    <a:cubicBezTo>
                      <a:pt x="90628" y="58374"/>
                      <a:pt x="92501" y="57571"/>
                      <a:pt x="94432" y="57571"/>
                    </a:cubicBezTo>
                    <a:close/>
                    <a:moveTo>
                      <a:pt x="47479" y="57732"/>
                    </a:moveTo>
                    <a:cubicBezTo>
                      <a:pt x="47903" y="57732"/>
                      <a:pt x="48329" y="57771"/>
                      <a:pt x="48753" y="57850"/>
                    </a:cubicBezTo>
                    <a:cubicBezTo>
                      <a:pt x="48233" y="58468"/>
                      <a:pt x="47839" y="59176"/>
                      <a:pt x="47570" y="59938"/>
                    </a:cubicBezTo>
                    <a:cubicBezTo>
                      <a:pt x="47337" y="60637"/>
                      <a:pt x="47230" y="61380"/>
                      <a:pt x="47275" y="62115"/>
                    </a:cubicBezTo>
                    <a:lnTo>
                      <a:pt x="47266" y="62115"/>
                    </a:lnTo>
                    <a:cubicBezTo>
                      <a:pt x="46024" y="60820"/>
                      <a:pt x="44265" y="59982"/>
                      <a:pt x="42405" y="59982"/>
                    </a:cubicBezTo>
                    <a:cubicBezTo>
                      <a:pt x="42386" y="59982"/>
                      <a:pt x="42366" y="59982"/>
                      <a:pt x="42346" y="59982"/>
                    </a:cubicBezTo>
                    <a:cubicBezTo>
                      <a:pt x="43684" y="58535"/>
                      <a:pt x="45551" y="57732"/>
                      <a:pt x="47479" y="57732"/>
                    </a:cubicBezTo>
                    <a:close/>
                    <a:moveTo>
                      <a:pt x="60498" y="57741"/>
                    </a:moveTo>
                    <a:cubicBezTo>
                      <a:pt x="62431" y="57741"/>
                      <a:pt x="64299" y="58543"/>
                      <a:pt x="65644" y="59982"/>
                    </a:cubicBezTo>
                    <a:cubicBezTo>
                      <a:pt x="65634" y="59982"/>
                      <a:pt x="65623" y="59982"/>
                      <a:pt x="65613" y="59982"/>
                    </a:cubicBezTo>
                    <a:cubicBezTo>
                      <a:pt x="63734" y="59982"/>
                      <a:pt x="61963" y="60814"/>
                      <a:pt x="60715" y="62124"/>
                    </a:cubicBezTo>
                    <a:cubicBezTo>
                      <a:pt x="60751" y="61380"/>
                      <a:pt x="60653" y="60646"/>
                      <a:pt x="60411" y="59938"/>
                    </a:cubicBezTo>
                    <a:lnTo>
                      <a:pt x="60402" y="59938"/>
                    </a:lnTo>
                    <a:cubicBezTo>
                      <a:pt x="60142" y="59176"/>
                      <a:pt x="59739" y="58468"/>
                      <a:pt x="59219" y="57859"/>
                    </a:cubicBezTo>
                    <a:cubicBezTo>
                      <a:pt x="59645" y="57780"/>
                      <a:pt x="60073" y="57741"/>
                      <a:pt x="60498" y="57741"/>
                    </a:cubicBezTo>
                    <a:close/>
                    <a:moveTo>
                      <a:pt x="23936" y="57773"/>
                    </a:moveTo>
                    <a:cubicBezTo>
                      <a:pt x="24366" y="57773"/>
                      <a:pt x="24800" y="57813"/>
                      <a:pt x="25232" y="57895"/>
                    </a:cubicBezTo>
                    <a:cubicBezTo>
                      <a:pt x="24237" y="59068"/>
                      <a:pt x="23655" y="60574"/>
                      <a:pt x="23744" y="62160"/>
                    </a:cubicBezTo>
                    <a:cubicBezTo>
                      <a:pt x="22494" y="60857"/>
                      <a:pt x="20727" y="60027"/>
                      <a:pt x="18867" y="60027"/>
                    </a:cubicBezTo>
                    <a:cubicBezTo>
                      <a:pt x="18847" y="60027"/>
                      <a:pt x="18827" y="60027"/>
                      <a:pt x="18807" y="60027"/>
                    </a:cubicBezTo>
                    <a:cubicBezTo>
                      <a:pt x="18787" y="60027"/>
                      <a:pt x="18767" y="60027"/>
                      <a:pt x="18747" y="60027"/>
                    </a:cubicBezTo>
                    <a:cubicBezTo>
                      <a:pt x="16879" y="60027"/>
                      <a:pt x="15111" y="60857"/>
                      <a:pt x="13870" y="62169"/>
                    </a:cubicBezTo>
                    <a:cubicBezTo>
                      <a:pt x="13951" y="60574"/>
                      <a:pt x="13368" y="59077"/>
                      <a:pt x="12382" y="57895"/>
                    </a:cubicBezTo>
                    <a:lnTo>
                      <a:pt x="12374" y="57895"/>
                    </a:lnTo>
                    <a:cubicBezTo>
                      <a:pt x="12805" y="57813"/>
                      <a:pt x="13239" y="57773"/>
                      <a:pt x="13670" y="57773"/>
                    </a:cubicBezTo>
                    <a:cubicBezTo>
                      <a:pt x="15599" y="57773"/>
                      <a:pt x="17467" y="58575"/>
                      <a:pt x="18807" y="60018"/>
                    </a:cubicBezTo>
                    <a:cubicBezTo>
                      <a:pt x="20140" y="58575"/>
                      <a:pt x="22007" y="57773"/>
                      <a:pt x="23936" y="57773"/>
                    </a:cubicBezTo>
                    <a:close/>
                    <a:moveTo>
                      <a:pt x="107668" y="57537"/>
                    </a:moveTo>
                    <a:cubicBezTo>
                      <a:pt x="109594" y="57537"/>
                      <a:pt x="111464" y="58336"/>
                      <a:pt x="112812" y="59776"/>
                    </a:cubicBezTo>
                    <a:cubicBezTo>
                      <a:pt x="112793" y="59776"/>
                      <a:pt x="112774" y="59776"/>
                      <a:pt x="112756" y="59776"/>
                    </a:cubicBezTo>
                    <a:cubicBezTo>
                      <a:pt x="110769" y="59776"/>
                      <a:pt x="108902" y="60722"/>
                      <a:pt x="107650" y="62178"/>
                    </a:cubicBezTo>
                    <a:lnTo>
                      <a:pt x="107650" y="62178"/>
                    </a:lnTo>
                    <a:cubicBezTo>
                      <a:pt x="107803" y="60502"/>
                      <a:pt x="107211" y="58925"/>
                      <a:pt x="106181" y="57698"/>
                    </a:cubicBezTo>
                    <a:cubicBezTo>
                      <a:pt x="106675" y="57590"/>
                      <a:pt x="107173" y="57537"/>
                      <a:pt x="107668" y="57537"/>
                    </a:cubicBezTo>
                    <a:close/>
                    <a:moveTo>
                      <a:pt x="37180" y="57734"/>
                    </a:moveTo>
                    <a:cubicBezTo>
                      <a:pt x="39111" y="57734"/>
                      <a:pt x="40981" y="58533"/>
                      <a:pt x="42328" y="59974"/>
                    </a:cubicBezTo>
                    <a:cubicBezTo>
                      <a:pt x="42310" y="59973"/>
                      <a:pt x="42291" y="59973"/>
                      <a:pt x="42273" y="59973"/>
                    </a:cubicBezTo>
                    <a:cubicBezTo>
                      <a:pt x="40286" y="59973"/>
                      <a:pt x="38419" y="60919"/>
                      <a:pt x="37167" y="62375"/>
                    </a:cubicBezTo>
                    <a:cubicBezTo>
                      <a:pt x="37320" y="60708"/>
                      <a:pt x="36728" y="59131"/>
                      <a:pt x="35698" y="57895"/>
                    </a:cubicBezTo>
                    <a:lnTo>
                      <a:pt x="35689" y="57895"/>
                    </a:lnTo>
                    <a:cubicBezTo>
                      <a:pt x="36185" y="57787"/>
                      <a:pt x="36684" y="57734"/>
                      <a:pt x="37180" y="57734"/>
                    </a:cubicBezTo>
                    <a:close/>
                    <a:moveTo>
                      <a:pt x="124474" y="55684"/>
                    </a:moveTo>
                    <a:cubicBezTo>
                      <a:pt x="127057" y="55684"/>
                      <a:pt x="129639" y="57057"/>
                      <a:pt x="130536" y="59803"/>
                    </a:cubicBezTo>
                    <a:cubicBezTo>
                      <a:pt x="130751" y="60484"/>
                      <a:pt x="130858" y="61192"/>
                      <a:pt x="130867" y="61909"/>
                    </a:cubicBezTo>
                    <a:cubicBezTo>
                      <a:pt x="130392" y="61807"/>
                      <a:pt x="129913" y="61757"/>
                      <a:pt x="129438" y="61757"/>
                    </a:cubicBezTo>
                    <a:cubicBezTo>
                      <a:pt x="127575" y="61757"/>
                      <a:pt x="125771" y="62524"/>
                      <a:pt x="124478" y="63916"/>
                    </a:cubicBezTo>
                    <a:cubicBezTo>
                      <a:pt x="123197" y="62536"/>
                      <a:pt x="121405" y="61757"/>
                      <a:pt x="119523" y="61757"/>
                    </a:cubicBezTo>
                    <a:cubicBezTo>
                      <a:pt x="119039" y="61757"/>
                      <a:pt x="118555" y="61810"/>
                      <a:pt x="118080" y="61909"/>
                    </a:cubicBezTo>
                    <a:cubicBezTo>
                      <a:pt x="118080" y="61192"/>
                      <a:pt x="118197" y="60484"/>
                      <a:pt x="118412" y="59803"/>
                    </a:cubicBezTo>
                    <a:cubicBezTo>
                      <a:pt x="119308" y="57057"/>
                      <a:pt x="121891" y="55684"/>
                      <a:pt x="124474" y="55684"/>
                    </a:cubicBezTo>
                    <a:close/>
                    <a:moveTo>
                      <a:pt x="100947" y="55720"/>
                    </a:moveTo>
                    <a:cubicBezTo>
                      <a:pt x="104117" y="55720"/>
                      <a:pt x="107290" y="57792"/>
                      <a:pt x="107337" y="61941"/>
                    </a:cubicBezTo>
                    <a:lnTo>
                      <a:pt x="107337" y="61941"/>
                    </a:lnTo>
                    <a:cubicBezTo>
                      <a:pt x="106869" y="61842"/>
                      <a:pt x="106398" y="61793"/>
                      <a:pt x="105930" y="61793"/>
                    </a:cubicBezTo>
                    <a:cubicBezTo>
                      <a:pt x="104072" y="61793"/>
                      <a:pt x="102267" y="62560"/>
                      <a:pt x="100975" y="63952"/>
                    </a:cubicBezTo>
                    <a:cubicBezTo>
                      <a:pt x="99693" y="62572"/>
                      <a:pt x="97901" y="61792"/>
                      <a:pt x="96020" y="61792"/>
                    </a:cubicBezTo>
                    <a:cubicBezTo>
                      <a:pt x="95536" y="61792"/>
                      <a:pt x="95052" y="61846"/>
                      <a:pt x="94577" y="61945"/>
                    </a:cubicBezTo>
                    <a:cubicBezTo>
                      <a:pt x="94604" y="57796"/>
                      <a:pt x="97774" y="55720"/>
                      <a:pt x="100947" y="55720"/>
                    </a:cubicBezTo>
                    <a:close/>
                    <a:moveTo>
                      <a:pt x="77633" y="55721"/>
                    </a:moveTo>
                    <a:cubicBezTo>
                      <a:pt x="80806" y="55721"/>
                      <a:pt x="83980" y="57797"/>
                      <a:pt x="84022" y="61952"/>
                    </a:cubicBezTo>
                    <a:lnTo>
                      <a:pt x="84022" y="61952"/>
                    </a:lnTo>
                    <a:cubicBezTo>
                      <a:pt x="83551" y="61851"/>
                      <a:pt x="83077" y="61802"/>
                      <a:pt x="82606" y="61802"/>
                    </a:cubicBezTo>
                    <a:cubicBezTo>
                      <a:pt x="80748" y="61802"/>
                      <a:pt x="78943" y="62569"/>
                      <a:pt x="77651" y="63961"/>
                    </a:cubicBezTo>
                    <a:cubicBezTo>
                      <a:pt x="76369" y="62581"/>
                      <a:pt x="74577" y="61801"/>
                      <a:pt x="72696" y="61801"/>
                    </a:cubicBezTo>
                    <a:cubicBezTo>
                      <a:pt x="72212" y="61801"/>
                      <a:pt x="71728" y="61855"/>
                      <a:pt x="71253" y="61954"/>
                    </a:cubicBezTo>
                    <a:cubicBezTo>
                      <a:pt x="71284" y="57799"/>
                      <a:pt x="74458" y="55721"/>
                      <a:pt x="77633" y="55721"/>
                    </a:cubicBezTo>
                    <a:close/>
                    <a:moveTo>
                      <a:pt x="54007" y="55886"/>
                    </a:moveTo>
                    <a:cubicBezTo>
                      <a:pt x="56587" y="55886"/>
                      <a:pt x="59166" y="57260"/>
                      <a:pt x="60061" y="60009"/>
                    </a:cubicBezTo>
                    <a:cubicBezTo>
                      <a:pt x="60285" y="60681"/>
                      <a:pt x="60393" y="61398"/>
                      <a:pt x="60402" y="62106"/>
                    </a:cubicBezTo>
                    <a:cubicBezTo>
                      <a:pt x="59929" y="62004"/>
                      <a:pt x="59451" y="61954"/>
                      <a:pt x="58977" y="61954"/>
                    </a:cubicBezTo>
                    <a:cubicBezTo>
                      <a:pt x="57118" y="61954"/>
                      <a:pt x="55312" y="62721"/>
                      <a:pt x="54013" y="64113"/>
                    </a:cubicBezTo>
                    <a:cubicBezTo>
                      <a:pt x="52741" y="62733"/>
                      <a:pt x="50939" y="61954"/>
                      <a:pt x="49067" y="61954"/>
                    </a:cubicBezTo>
                    <a:cubicBezTo>
                      <a:pt x="48574" y="61954"/>
                      <a:pt x="48090" y="62008"/>
                      <a:pt x="47624" y="62115"/>
                    </a:cubicBezTo>
                    <a:cubicBezTo>
                      <a:pt x="47615" y="61398"/>
                      <a:pt x="47723" y="60690"/>
                      <a:pt x="47929" y="60009"/>
                    </a:cubicBezTo>
                    <a:lnTo>
                      <a:pt x="47947" y="60009"/>
                    </a:lnTo>
                    <a:cubicBezTo>
                      <a:pt x="48843" y="57262"/>
                      <a:pt x="51425" y="55886"/>
                      <a:pt x="54007" y="55886"/>
                    </a:cubicBezTo>
                    <a:close/>
                    <a:moveTo>
                      <a:pt x="30465" y="55920"/>
                    </a:moveTo>
                    <a:cubicBezTo>
                      <a:pt x="33637" y="55920"/>
                      <a:pt x="36811" y="57998"/>
                      <a:pt x="36854" y="62156"/>
                    </a:cubicBezTo>
                    <a:lnTo>
                      <a:pt x="36854" y="62156"/>
                    </a:lnTo>
                    <a:cubicBezTo>
                      <a:pt x="36379" y="62054"/>
                      <a:pt x="35901" y="62004"/>
                      <a:pt x="35426" y="62004"/>
                    </a:cubicBezTo>
                    <a:cubicBezTo>
                      <a:pt x="33569" y="62004"/>
                      <a:pt x="31771" y="62770"/>
                      <a:pt x="30483" y="64158"/>
                    </a:cubicBezTo>
                    <a:cubicBezTo>
                      <a:pt x="29201" y="62787"/>
                      <a:pt x="27409" y="61999"/>
                      <a:pt x="25528" y="61999"/>
                    </a:cubicBezTo>
                    <a:cubicBezTo>
                      <a:pt x="25044" y="61999"/>
                      <a:pt x="24560" y="62052"/>
                      <a:pt x="24085" y="62160"/>
                    </a:cubicBezTo>
                    <a:cubicBezTo>
                      <a:pt x="24116" y="58001"/>
                      <a:pt x="27290" y="55920"/>
                      <a:pt x="30465" y="55920"/>
                    </a:cubicBezTo>
                    <a:close/>
                    <a:moveTo>
                      <a:pt x="7145" y="55923"/>
                    </a:moveTo>
                    <a:cubicBezTo>
                      <a:pt x="10322" y="55923"/>
                      <a:pt x="13498" y="58002"/>
                      <a:pt x="13538" y="62160"/>
                    </a:cubicBezTo>
                    <a:cubicBezTo>
                      <a:pt x="13060" y="62055"/>
                      <a:pt x="12577" y="62004"/>
                      <a:pt x="12098" y="62004"/>
                    </a:cubicBezTo>
                    <a:cubicBezTo>
                      <a:pt x="10244" y="62004"/>
                      <a:pt x="8445" y="62770"/>
                      <a:pt x="7150" y="64158"/>
                    </a:cubicBezTo>
                    <a:lnTo>
                      <a:pt x="7150" y="64167"/>
                    </a:lnTo>
                    <a:cubicBezTo>
                      <a:pt x="5868" y="62787"/>
                      <a:pt x="4076" y="62008"/>
                      <a:pt x="2194" y="62008"/>
                    </a:cubicBezTo>
                    <a:cubicBezTo>
                      <a:pt x="1711" y="62008"/>
                      <a:pt x="1227" y="62052"/>
                      <a:pt x="752" y="62160"/>
                    </a:cubicBezTo>
                    <a:cubicBezTo>
                      <a:pt x="792" y="58002"/>
                      <a:pt x="3969" y="55923"/>
                      <a:pt x="7145" y="55923"/>
                    </a:cubicBezTo>
                    <a:close/>
                    <a:moveTo>
                      <a:pt x="119331" y="62140"/>
                    </a:moveTo>
                    <a:cubicBezTo>
                      <a:pt x="121264" y="62140"/>
                      <a:pt x="123135" y="62937"/>
                      <a:pt x="124478" y="64382"/>
                    </a:cubicBezTo>
                    <a:cubicBezTo>
                      <a:pt x="125815" y="62942"/>
                      <a:pt x="127688" y="62141"/>
                      <a:pt x="129619" y="62141"/>
                    </a:cubicBezTo>
                    <a:cubicBezTo>
                      <a:pt x="130043" y="62141"/>
                      <a:pt x="130469" y="62179"/>
                      <a:pt x="130894" y="62258"/>
                    </a:cubicBezTo>
                    <a:cubicBezTo>
                      <a:pt x="129908" y="63432"/>
                      <a:pt x="129326" y="64929"/>
                      <a:pt x="129415" y="66524"/>
                    </a:cubicBezTo>
                    <a:lnTo>
                      <a:pt x="129406" y="66533"/>
                    </a:lnTo>
                    <a:cubicBezTo>
                      <a:pt x="128165" y="65229"/>
                      <a:pt x="126397" y="64391"/>
                      <a:pt x="124528" y="64391"/>
                    </a:cubicBezTo>
                    <a:cubicBezTo>
                      <a:pt x="124509" y="64391"/>
                      <a:pt x="124489" y="64391"/>
                      <a:pt x="124469" y="64391"/>
                    </a:cubicBezTo>
                    <a:cubicBezTo>
                      <a:pt x="124450" y="64391"/>
                      <a:pt x="124430" y="64391"/>
                      <a:pt x="124410" y="64391"/>
                    </a:cubicBezTo>
                    <a:cubicBezTo>
                      <a:pt x="122541" y="64391"/>
                      <a:pt x="120782" y="65229"/>
                      <a:pt x="119532" y="66533"/>
                    </a:cubicBezTo>
                    <a:cubicBezTo>
                      <a:pt x="119622" y="64938"/>
                      <a:pt x="119039" y="63441"/>
                      <a:pt x="118045" y="62258"/>
                    </a:cubicBezTo>
                    <a:cubicBezTo>
                      <a:pt x="118473" y="62179"/>
                      <a:pt x="118903" y="62140"/>
                      <a:pt x="119331" y="62140"/>
                    </a:cubicBezTo>
                    <a:close/>
                    <a:moveTo>
                      <a:pt x="95793" y="62177"/>
                    </a:moveTo>
                    <a:cubicBezTo>
                      <a:pt x="97728" y="62177"/>
                      <a:pt x="99603" y="62979"/>
                      <a:pt x="100948" y="64427"/>
                    </a:cubicBezTo>
                    <a:lnTo>
                      <a:pt x="100948" y="64427"/>
                    </a:lnTo>
                    <a:cubicBezTo>
                      <a:pt x="100945" y="64427"/>
                      <a:pt x="100942" y="64427"/>
                      <a:pt x="100939" y="64427"/>
                    </a:cubicBezTo>
                    <a:cubicBezTo>
                      <a:pt x="100919" y="64427"/>
                      <a:pt x="100900" y="64427"/>
                      <a:pt x="100880" y="64427"/>
                    </a:cubicBezTo>
                    <a:cubicBezTo>
                      <a:pt x="99011" y="64427"/>
                      <a:pt x="97252" y="65265"/>
                      <a:pt x="96002" y="66568"/>
                    </a:cubicBezTo>
                    <a:cubicBezTo>
                      <a:pt x="96091" y="64982"/>
                      <a:pt x="95509" y="63477"/>
                      <a:pt x="94514" y="62294"/>
                    </a:cubicBezTo>
                    <a:cubicBezTo>
                      <a:pt x="94940" y="62215"/>
                      <a:pt x="95368" y="62177"/>
                      <a:pt x="95793" y="62177"/>
                    </a:cubicBezTo>
                    <a:close/>
                    <a:moveTo>
                      <a:pt x="82770" y="62194"/>
                    </a:moveTo>
                    <a:cubicBezTo>
                      <a:pt x="83195" y="62194"/>
                      <a:pt x="83623" y="62233"/>
                      <a:pt x="84048" y="62312"/>
                    </a:cubicBezTo>
                    <a:cubicBezTo>
                      <a:pt x="83054" y="63495"/>
                      <a:pt x="82471" y="64991"/>
                      <a:pt x="82561" y="66586"/>
                    </a:cubicBezTo>
                    <a:cubicBezTo>
                      <a:pt x="81311" y="65283"/>
                      <a:pt x="79552" y="64445"/>
                      <a:pt x="77683" y="64445"/>
                    </a:cubicBezTo>
                    <a:cubicBezTo>
                      <a:pt x="77663" y="64445"/>
                      <a:pt x="77644" y="64445"/>
                      <a:pt x="77624" y="64445"/>
                    </a:cubicBezTo>
                    <a:cubicBezTo>
                      <a:pt x="78961" y="62997"/>
                      <a:pt x="80835" y="62194"/>
                      <a:pt x="82770" y="62194"/>
                    </a:cubicBezTo>
                    <a:close/>
                    <a:moveTo>
                      <a:pt x="48840" y="62338"/>
                    </a:moveTo>
                    <a:cubicBezTo>
                      <a:pt x="50775" y="62338"/>
                      <a:pt x="52650" y="63141"/>
                      <a:pt x="53995" y="64588"/>
                    </a:cubicBezTo>
                    <a:lnTo>
                      <a:pt x="53995" y="64588"/>
                    </a:lnTo>
                    <a:cubicBezTo>
                      <a:pt x="53992" y="64588"/>
                      <a:pt x="53989" y="64588"/>
                      <a:pt x="53986" y="64588"/>
                    </a:cubicBezTo>
                    <a:cubicBezTo>
                      <a:pt x="53966" y="64588"/>
                      <a:pt x="53947" y="64588"/>
                      <a:pt x="53927" y="64588"/>
                    </a:cubicBezTo>
                    <a:cubicBezTo>
                      <a:pt x="52058" y="64588"/>
                      <a:pt x="50299" y="65426"/>
                      <a:pt x="49049" y="66730"/>
                    </a:cubicBezTo>
                    <a:cubicBezTo>
                      <a:pt x="49138" y="65144"/>
                      <a:pt x="48556" y="63638"/>
                      <a:pt x="47561" y="62456"/>
                    </a:cubicBezTo>
                    <a:cubicBezTo>
                      <a:pt x="47987" y="62377"/>
                      <a:pt x="48415" y="62338"/>
                      <a:pt x="48840" y="62338"/>
                    </a:cubicBezTo>
                    <a:close/>
                    <a:moveTo>
                      <a:pt x="59133" y="62338"/>
                    </a:moveTo>
                    <a:cubicBezTo>
                      <a:pt x="59557" y="62338"/>
                      <a:pt x="59985" y="62377"/>
                      <a:pt x="60411" y="62456"/>
                    </a:cubicBezTo>
                    <a:cubicBezTo>
                      <a:pt x="59425" y="63629"/>
                      <a:pt x="58843" y="65135"/>
                      <a:pt x="58932" y="66721"/>
                    </a:cubicBezTo>
                    <a:lnTo>
                      <a:pt x="58923" y="66730"/>
                    </a:lnTo>
                    <a:cubicBezTo>
                      <a:pt x="57682" y="65426"/>
                      <a:pt x="55914" y="64588"/>
                      <a:pt x="54045" y="64588"/>
                    </a:cubicBezTo>
                    <a:cubicBezTo>
                      <a:pt x="54029" y="64588"/>
                      <a:pt x="54012" y="64588"/>
                      <a:pt x="53995" y="64588"/>
                    </a:cubicBezTo>
                    <a:lnTo>
                      <a:pt x="53995" y="64588"/>
                    </a:lnTo>
                    <a:cubicBezTo>
                      <a:pt x="55332" y="63141"/>
                      <a:pt x="57200" y="62338"/>
                      <a:pt x="59133" y="62338"/>
                    </a:cubicBezTo>
                    <a:close/>
                    <a:moveTo>
                      <a:pt x="12296" y="62401"/>
                    </a:moveTo>
                    <a:cubicBezTo>
                      <a:pt x="12721" y="62401"/>
                      <a:pt x="13148" y="62439"/>
                      <a:pt x="13574" y="62518"/>
                    </a:cubicBezTo>
                    <a:cubicBezTo>
                      <a:pt x="12580" y="63701"/>
                      <a:pt x="11997" y="65197"/>
                      <a:pt x="12087" y="66792"/>
                    </a:cubicBezTo>
                    <a:cubicBezTo>
                      <a:pt x="10837" y="65489"/>
                      <a:pt x="9069" y="64651"/>
                      <a:pt x="7208" y="64651"/>
                    </a:cubicBezTo>
                    <a:cubicBezTo>
                      <a:pt x="7189" y="64651"/>
                      <a:pt x="7169" y="64651"/>
                      <a:pt x="7150" y="64651"/>
                    </a:cubicBezTo>
                    <a:cubicBezTo>
                      <a:pt x="8487" y="63203"/>
                      <a:pt x="10360" y="62401"/>
                      <a:pt x="12296" y="62401"/>
                    </a:cubicBezTo>
                    <a:close/>
                    <a:moveTo>
                      <a:pt x="106094" y="62174"/>
                    </a:moveTo>
                    <a:cubicBezTo>
                      <a:pt x="106570" y="62174"/>
                      <a:pt x="107049" y="62222"/>
                      <a:pt x="107525" y="62321"/>
                    </a:cubicBezTo>
                    <a:cubicBezTo>
                      <a:pt x="106512" y="63567"/>
                      <a:pt x="105939" y="65162"/>
                      <a:pt x="106127" y="66837"/>
                    </a:cubicBezTo>
                    <a:lnTo>
                      <a:pt x="106118" y="66837"/>
                    </a:lnTo>
                    <a:cubicBezTo>
                      <a:pt x="104866" y="65381"/>
                      <a:pt x="102990" y="64427"/>
                      <a:pt x="100995" y="64427"/>
                    </a:cubicBezTo>
                    <a:cubicBezTo>
                      <a:pt x="100979" y="64427"/>
                      <a:pt x="100964" y="64427"/>
                      <a:pt x="100948" y="64427"/>
                    </a:cubicBezTo>
                    <a:lnTo>
                      <a:pt x="100948" y="64427"/>
                    </a:lnTo>
                    <a:cubicBezTo>
                      <a:pt x="102286" y="62974"/>
                      <a:pt x="104160" y="62174"/>
                      <a:pt x="106094" y="62174"/>
                    </a:cubicBezTo>
                    <a:close/>
                    <a:moveTo>
                      <a:pt x="70802" y="57747"/>
                    </a:moveTo>
                    <a:cubicBezTo>
                      <a:pt x="71277" y="57747"/>
                      <a:pt x="71755" y="57796"/>
                      <a:pt x="72230" y="57895"/>
                    </a:cubicBezTo>
                    <a:cubicBezTo>
                      <a:pt x="71262" y="59140"/>
                      <a:pt x="70733" y="60708"/>
                      <a:pt x="70930" y="62357"/>
                    </a:cubicBezTo>
                    <a:cubicBezTo>
                      <a:pt x="71442" y="62243"/>
                      <a:pt x="71958" y="62187"/>
                      <a:pt x="72470" y="62187"/>
                    </a:cubicBezTo>
                    <a:cubicBezTo>
                      <a:pt x="74405" y="62187"/>
                      <a:pt x="76278" y="62985"/>
                      <a:pt x="77624" y="64445"/>
                    </a:cubicBezTo>
                    <a:cubicBezTo>
                      <a:pt x="77606" y="64445"/>
                      <a:pt x="77588" y="64445"/>
                      <a:pt x="77570" y="64445"/>
                    </a:cubicBezTo>
                    <a:cubicBezTo>
                      <a:pt x="75520" y="64445"/>
                      <a:pt x="73598" y="65453"/>
                      <a:pt x="72346" y="66972"/>
                    </a:cubicBezTo>
                    <a:cubicBezTo>
                      <a:pt x="72703" y="63259"/>
                      <a:pt x="69407" y="59982"/>
                      <a:pt x="65707" y="59982"/>
                    </a:cubicBezTo>
                    <a:cubicBezTo>
                      <a:pt x="65692" y="59982"/>
                      <a:pt x="65677" y="59982"/>
                      <a:pt x="65662" y="59982"/>
                    </a:cubicBezTo>
                    <a:lnTo>
                      <a:pt x="65653" y="59991"/>
                    </a:lnTo>
                    <a:cubicBezTo>
                      <a:pt x="66997" y="58546"/>
                      <a:pt x="68873" y="57747"/>
                      <a:pt x="70802" y="57747"/>
                    </a:cubicBezTo>
                    <a:close/>
                    <a:moveTo>
                      <a:pt x="35611" y="62371"/>
                    </a:moveTo>
                    <a:cubicBezTo>
                      <a:pt x="36087" y="62371"/>
                      <a:pt x="36566" y="62419"/>
                      <a:pt x="37042" y="62518"/>
                    </a:cubicBezTo>
                    <a:cubicBezTo>
                      <a:pt x="36029" y="63773"/>
                      <a:pt x="35456" y="65359"/>
                      <a:pt x="35644" y="67034"/>
                    </a:cubicBezTo>
                    <a:lnTo>
                      <a:pt x="35635" y="67034"/>
                    </a:lnTo>
                    <a:cubicBezTo>
                      <a:pt x="34383" y="65578"/>
                      <a:pt x="32507" y="64633"/>
                      <a:pt x="30512" y="64633"/>
                    </a:cubicBezTo>
                    <a:cubicBezTo>
                      <a:pt x="30493" y="64633"/>
                      <a:pt x="30474" y="64633"/>
                      <a:pt x="30456" y="64633"/>
                    </a:cubicBezTo>
                    <a:cubicBezTo>
                      <a:pt x="30436" y="64633"/>
                      <a:pt x="30416" y="64633"/>
                      <a:pt x="30397" y="64633"/>
                    </a:cubicBezTo>
                    <a:cubicBezTo>
                      <a:pt x="28528" y="64633"/>
                      <a:pt x="26769" y="65471"/>
                      <a:pt x="25519" y="66775"/>
                    </a:cubicBezTo>
                    <a:cubicBezTo>
                      <a:pt x="25608" y="65180"/>
                      <a:pt x="25026" y="63683"/>
                      <a:pt x="24031" y="62500"/>
                    </a:cubicBezTo>
                    <a:cubicBezTo>
                      <a:pt x="24460" y="62421"/>
                      <a:pt x="24890" y="62382"/>
                      <a:pt x="25317" y="62382"/>
                    </a:cubicBezTo>
                    <a:cubicBezTo>
                      <a:pt x="27250" y="62382"/>
                      <a:pt x="29122" y="63178"/>
                      <a:pt x="30465" y="64624"/>
                    </a:cubicBezTo>
                    <a:cubicBezTo>
                      <a:pt x="31802" y="63171"/>
                      <a:pt x="33677" y="62371"/>
                      <a:pt x="35611" y="62371"/>
                    </a:cubicBezTo>
                    <a:close/>
                    <a:moveTo>
                      <a:pt x="112817" y="60278"/>
                    </a:moveTo>
                    <a:cubicBezTo>
                      <a:pt x="115992" y="60278"/>
                      <a:pt x="119168" y="62356"/>
                      <a:pt x="119209" y="66513"/>
                    </a:cubicBezTo>
                    <a:lnTo>
                      <a:pt x="119209" y="66513"/>
                    </a:lnTo>
                    <a:cubicBezTo>
                      <a:pt x="118734" y="66409"/>
                      <a:pt x="118254" y="66358"/>
                      <a:pt x="117778" y="66358"/>
                    </a:cubicBezTo>
                    <a:cubicBezTo>
                      <a:pt x="115925" y="66358"/>
                      <a:pt x="114125" y="67125"/>
                      <a:pt x="112830" y="68513"/>
                    </a:cubicBezTo>
                    <a:cubicBezTo>
                      <a:pt x="111548" y="67142"/>
                      <a:pt x="109756" y="66353"/>
                      <a:pt x="107883" y="66353"/>
                    </a:cubicBezTo>
                    <a:cubicBezTo>
                      <a:pt x="107391" y="66353"/>
                      <a:pt x="106907" y="66407"/>
                      <a:pt x="106432" y="66515"/>
                    </a:cubicBezTo>
                    <a:cubicBezTo>
                      <a:pt x="106468" y="62357"/>
                      <a:pt x="109642" y="60278"/>
                      <a:pt x="112817" y="60278"/>
                    </a:cubicBezTo>
                    <a:close/>
                    <a:moveTo>
                      <a:pt x="136134" y="60279"/>
                    </a:moveTo>
                    <a:cubicBezTo>
                      <a:pt x="139310" y="60279"/>
                      <a:pt x="142484" y="62358"/>
                      <a:pt x="142525" y="66515"/>
                    </a:cubicBezTo>
                    <a:lnTo>
                      <a:pt x="142525" y="66524"/>
                    </a:lnTo>
                    <a:cubicBezTo>
                      <a:pt x="142044" y="66419"/>
                      <a:pt x="141561" y="66368"/>
                      <a:pt x="141081" y="66368"/>
                    </a:cubicBezTo>
                    <a:cubicBezTo>
                      <a:pt x="139223" y="66368"/>
                      <a:pt x="137425" y="67135"/>
                      <a:pt x="136136" y="68531"/>
                    </a:cubicBezTo>
                    <a:cubicBezTo>
                      <a:pt x="134862" y="67159"/>
                      <a:pt x="133082" y="66371"/>
                      <a:pt x="131212" y="66371"/>
                    </a:cubicBezTo>
                    <a:cubicBezTo>
                      <a:pt x="131202" y="66371"/>
                      <a:pt x="131191" y="66371"/>
                      <a:pt x="131181" y="66371"/>
                    </a:cubicBezTo>
                    <a:cubicBezTo>
                      <a:pt x="130697" y="66371"/>
                      <a:pt x="130213" y="66416"/>
                      <a:pt x="129738" y="66524"/>
                    </a:cubicBezTo>
                    <a:cubicBezTo>
                      <a:pt x="129778" y="62360"/>
                      <a:pt x="132957" y="60279"/>
                      <a:pt x="136134" y="60279"/>
                    </a:cubicBezTo>
                    <a:close/>
                    <a:moveTo>
                      <a:pt x="89294" y="60326"/>
                    </a:moveTo>
                    <a:cubicBezTo>
                      <a:pt x="92468" y="60326"/>
                      <a:pt x="95642" y="62402"/>
                      <a:pt x="95679" y="66558"/>
                    </a:cubicBezTo>
                    <a:lnTo>
                      <a:pt x="95679" y="66558"/>
                    </a:lnTo>
                    <a:cubicBezTo>
                      <a:pt x="95209" y="66457"/>
                      <a:pt x="94735" y="66408"/>
                      <a:pt x="94264" y="66408"/>
                    </a:cubicBezTo>
                    <a:cubicBezTo>
                      <a:pt x="92405" y="66408"/>
                      <a:pt x="90601" y="67174"/>
                      <a:pt x="89308" y="68567"/>
                    </a:cubicBezTo>
                    <a:cubicBezTo>
                      <a:pt x="88027" y="67187"/>
                      <a:pt x="86235" y="66407"/>
                      <a:pt x="84353" y="66407"/>
                    </a:cubicBezTo>
                    <a:cubicBezTo>
                      <a:pt x="83869" y="66407"/>
                      <a:pt x="83385" y="66461"/>
                      <a:pt x="82910" y="66559"/>
                    </a:cubicBezTo>
                    <a:cubicBezTo>
                      <a:pt x="82942" y="62405"/>
                      <a:pt x="86118" y="60326"/>
                      <a:pt x="89294" y="60326"/>
                    </a:cubicBezTo>
                    <a:close/>
                    <a:moveTo>
                      <a:pt x="42338" y="60479"/>
                    </a:moveTo>
                    <a:cubicBezTo>
                      <a:pt x="45510" y="60479"/>
                      <a:pt x="48684" y="62554"/>
                      <a:pt x="48726" y="66708"/>
                    </a:cubicBezTo>
                    <a:lnTo>
                      <a:pt x="48726" y="66708"/>
                    </a:lnTo>
                    <a:cubicBezTo>
                      <a:pt x="48257" y="66609"/>
                      <a:pt x="47784" y="66560"/>
                      <a:pt x="47315" y="66560"/>
                    </a:cubicBezTo>
                    <a:cubicBezTo>
                      <a:pt x="45452" y="66560"/>
                      <a:pt x="43648" y="67327"/>
                      <a:pt x="42355" y="68719"/>
                    </a:cubicBezTo>
                    <a:cubicBezTo>
                      <a:pt x="41074" y="67339"/>
                      <a:pt x="39282" y="66559"/>
                      <a:pt x="37400" y="66559"/>
                    </a:cubicBezTo>
                    <a:cubicBezTo>
                      <a:pt x="36916" y="66559"/>
                      <a:pt x="36432" y="66613"/>
                      <a:pt x="35958" y="66712"/>
                    </a:cubicBezTo>
                    <a:cubicBezTo>
                      <a:pt x="35989" y="62557"/>
                      <a:pt x="39163" y="60479"/>
                      <a:pt x="42338" y="60479"/>
                    </a:cubicBezTo>
                    <a:close/>
                    <a:moveTo>
                      <a:pt x="65639" y="60484"/>
                    </a:moveTo>
                    <a:cubicBezTo>
                      <a:pt x="68816" y="60484"/>
                      <a:pt x="71992" y="62563"/>
                      <a:pt x="72032" y="66721"/>
                    </a:cubicBezTo>
                    <a:cubicBezTo>
                      <a:pt x="71559" y="66619"/>
                      <a:pt x="71082" y="66569"/>
                      <a:pt x="70608" y="66569"/>
                    </a:cubicBezTo>
                    <a:cubicBezTo>
                      <a:pt x="68752" y="66569"/>
                      <a:pt x="66952" y="67334"/>
                      <a:pt x="65653" y="68719"/>
                    </a:cubicBezTo>
                    <a:lnTo>
                      <a:pt x="65644" y="68728"/>
                    </a:lnTo>
                    <a:cubicBezTo>
                      <a:pt x="64362" y="67348"/>
                      <a:pt x="62570" y="66568"/>
                      <a:pt x="60688" y="66568"/>
                    </a:cubicBezTo>
                    <a:cubicBezTo>
                      <a:pt x="60205" y="66568"/>
                      <a:pt x="59721" y="66622"/>
                      <a:pt x="59246" y="66721"/>
                    </a:cubicBezTo>
                    <a:cubicBezTo>
                      <a:pt x="59286" y="62563"/>
                      <a:pt x="62463" y="60484"/>
                      <a:pt x="65639" y="60484"/>
                    </a:cubicBezTo>
                    <a:close/>
                    <a:moveTo>
                      <a:pt x="18806" y="60525"/>
                    </a:moveTo>
                    <a:cubicBezTo>
                      <a:pt x="21979" y="60525"/>
                      <a:pt x="25151" y="62600"/>
                      <a:pt x="25196" y="66757"/>
                    </a:cubicBezTo>
                    <a:lnTo>
                      <a:pt x="25196" y="66757"/>
                    </a:lnTo>
                    <a:cubicBezTo>
                      <a:pt x="24723" y="66655"/>
                      <a:pt x="24245" y="66605"/>
                      <a:pt x="23772" y="66605"/>
                    </a:cubicBezTo>
                    <a:cubicBezTo>
                      <a:pt x="21913" y="66605"/>
                      <a:pt x="20107" y="67371"/>
                      <a:pt x="18807" y="68764"/>
                    </a:cubicBezTo>
                    <a:cubicBezTo>
                      <a:pt x="17526" y="67384"/>
                      <a:pt x="15734" y="66604"/>
                      <a:pt x="13852" y="66604"/>
                    </a:cubicBezTo>
                    <a:cubicBezTo>
                      <a:pt x="13368" y="66604"/>
                      <a:pt x="12884" y="66658"/>
                      <a:pt x="12409" y="66757"/>
                    </a:cubicBezTo>
                    <a:cubicBezTo>
                      <a:pt x="12454" y="62603"/>
                      <a:pt x="15631" y="60525"/>
                      <a:pt x="18806" y="60525"/>
                    </a:cubicBezTo>
                    <a:close/>
                    <a:moveTo>
                      <a:pt x="117959" y="66746"/>
                    </a:moveTo>
                    <a:cubicBezTo>
                      <a:pt x="118383" y="66746"/>
                      <a:pt x="118811" y="66785"/>
                      <a:pt x="119236" y="66864"/>
                    </a:cubicBezTo>
                    <a:cubicBezTo>
                      <a:pt x="118251" y="68047"/>
                      <a:pt x="117668" y="69543"/>
                      <a:pt x="117749" y="71138"/>
                    </a:cubicBezTo>
                    <a:cubicBezTo>
                      <a:pt x="116508" y="69835"/>
                      <a:pt x="114740" y="68996"/>
                      <a:pt x="112871" y="68996"/>
                    </a:cubicBezTo>
                    <a:cubicBezTo>
                      <a:pt x="112854" y="68996"/>
                      <a:pt x="112837" y="68997"/>
                      <a:pt x="112821" y="68997"/>
                    </a:cubicBezTo>
                    <a:lnTo>
                      <a:pt x="112821" y="68997"/>
                    </a:lnTo>
                    <a:cubicBezTo>
                      <a:pt x="114158" y="67549"/>
                      <a:pt x="116025" y="66746"/>
                      <a:pt x="117959" y="66746"/>
                    </a:cubicBezTo>
                    <a:close/>
                    <a:moveTo>
                      <a:pt x="84144" y="66782"/>
                    </a:moveTo>
                    <a:cubicBezTo>
                      <a:pt x="86080" y="66782"/>
                      <a:pt x="87953" y="67585"/>
                      <a:pt x="89290" y="69033"/>
                    </a:cubicBezTo>
                    <a:cubicBezTo>
                      <a:pt x="89271" y="69032"/>
                      <a:pt x="89251" y="69032"/>
                      <a:pt x="89231" y="69032"/>
                    </a:cubicBezTo>
                    <a:cubicBezTo>
                      <a:pt x="87362" y="69032"/>
                      <a:pt x="85595" y="69871"/>
                      <a:pt x="84353" y="71174"/>
                    </a:cubicBezTo>
                    <a:cubicBezTo>
                      <a:pt x="84434" y="69588"/>
                      <a:pt x="83851" y="68083"/>
                      <a:pt x="82866" y="66900"/>
                    </a:cubicBezTo>
                    <a:cubicBezTo>
                      <a:pt x="83291" y="66821"/>
                      <a:pt x="83719" y="66782"/>
                      <a:pt x="84144" y="66782"/>
                    </a:cubicBezTo>
                    <a:close/>
                    <a:moveTo>
                      <a:pt x="94437" y="66782"/>
                    </a:moveTo>
                    <a:cubicBezTo>
                      <a:pt x="94861" y="66782"/>
                      <a:pt x="95289" y="66821"/>
                      <a:pt x="95715" y="66900"/>
                    </a:cubicBezTo>
                    <a:cubicBezTo>
                      <a:pt x="94720" y="68083"/>
                      <a:pt x="94138" y="69579"/>
                      <a:pt x="94228" y="71174"/>
                    </a:cubicBezTo>
                    <a:cubicBezTo>
                      <a:pt x="92977" y="69871"/>
                      <a:pt x="91218" y="69032"/>
                      <a:pt x="89350" y="69032"/>
                    </a:cubicBezTo>
                    <a:cubicBezTo>
                      <a:pt x="89330" y="69032"/>
                      <a:pt x="89310" y="69032"/>
                      <a:pt x="89290" y="69033"/>
                    </a:cubicBezTo>
                    <a:cubicBezTo>
                      <a:pt x="90628" y="67585"/>
                      <a:pt x="92501" y="66782"/>
                      <a:pt x="94437" y="66782"/>
                    </a:cubicBezTo>
                    <a:close/>
                    <a:moveTo>
                      <a:pt x="47475" y="66944"/>
                    </a:moveTo>
                    <a:cubicBezTo>
                      <a:pt x="47900" y="66944"/>
                      <a:pt x="48327" y="66982"/>
                      <a:pt x="48753" y="67061"/>
                    </a:cubicBezTo>
                    <a:cubicBezTo>
                      <a:pt x="47767" y="68244"/>
                      <a:pt x="47185" y="69740"/>
                      <a:pt x="47266" y="71335"/>
                    </a:cubicBezTo>
                    <a:cubicBezTo>
                      <a:pt x="46024" y="70032"/>
                      <a:pt x="44256" y="69194"/>
                      <a:pt x="42388" y="69194"/>
                    </a:cubicBezTo>
                    <a:cubicBezTo>
                      <a:pt x="42371" y="69194"/>
                      <a:pt x="42354" y="69194"/>
                      <a:pt x="42337" y="69194"/>
                    </a:cubicBezTo>
                    <a:lnTo>
                      <a:pt x="42337" y="69194"/>
                    </a:lnTo>
                    <a:cubicBezTo>
                      <a:pt x="43675" y="67746"/>
                      <a:pt x="45542" y="66944"/>
                      <a:pt x="47475" y="66944"/>
                    </a:cubicBezTo>
                    <a:close/>
                    <a:moveTo>
                      <a:pt x="23953" y="66979"/>
                    </a:moveTo>
                    <a:cubicBezTo>
                      <a:pt x="24378" y="66979"/>
                      <a:pt x="24806" y="67018"/>
                      <a:pt x="25232" y="67097"/>
                    </a:cubicBezTo>
                    <a:cubicBezTo>
                      <a:pt x="24239" y="68278"/>
                      <a:pt x="23657" y="69779"/>
                      <a:pt x="23744" y="71371"/>
                    </a:cubicBezTo>
                    <a:lnTo>
                      <a:pt x="23744" y="71371"/>
                    </a:lnTo>
                    <a:cubicBezTo>
                      <a:pt x="22494" y="70068"/>
                      <a:pt x="20726" y="69229"/>
                      <a:pt x="18866" y="69229"/>
                    </a:cubicBezTo>
                    <a:cubicBezTo>
                      <a:pt x="18846" y="69229"/>
                      <a:pt x="18827" y="69230"/>
                      <a:pt x="18807" y="69230"/>
                    </a:cubicBezTo>
                    <a:cubicBezTo>
                      <a:pt x="20144" y="67782"/>
                      <a:pt x="22018" y="66979"/>
                      <a:pt x="23953" y="66979"/>
                    </a:cubicBezTo>
                    <a:close/>
                    <a:moveTo>
                      <a:pt x="13656" y="66979"/>
                    </a:moveTo>
                    <a:cubicBezTo>
                      <a:pt x="15596" y="66979"/>
                      <a:pt x="17470" y="67782"/>
                      <a:pt x="18807" y="69230"/>
                    </a:cubicBezTo>
                    <a:cubicBezTo>
                      <a:pt x="18787" y="69230"/>
                      <a:pt x="18768" y="69229"/>
                      <a:pt x="18748" y="69229"/>
                    </a:cubicBezTo>
                    <a:cubicBezTo>
                      <a:pt x="16879" y="69229"/>
                      <a:pt x="15111" y="70068"/>
                      <a:pt x="13870" y="71371"/>
                    </a:cubicBezTo>
                    <a:cubicBezTo>
                      <a:pt x="13951" y="69785"/>
                      <a:pt x="13368" y="68280"/>
                      <a:pt x="12374" y="67097"/>
                    </a:cubicBezTo>
                    <a:cubicBezTo>
                      <a:pt x="12801" y="67018"/>
                      <a:pt x="13230" y="66979"/>
                      <a:pt x="13656" y="66979"/>
                    </a:cubicBezTo>
                    <a:close/>
                    <a:moveTo>
                      <a:pt x="107658" y="66739"/>
                    </a:moveTo>
                    <a:cubicBezTo>
                      <a:pt x="109596" y="66739"/>
                      <a:pt x="111472" y="67542"/>
                      <a:pt x="112821" y="68997"/>
                    </a:cubicBezTo>
                    <a:lnTo>
                      <a:pt x="112821" y="68997"/>
                    </a:lnTo>
                    <a:cubicBezTo>
                      <a:pt x="112818" y="68997"/>
                      <a:pt x="112815" y="68997"/>
                      <a:pt x="112812" y="68997"/>
                    </a:cubicBezTo>
                    <a:cubicBezTo>
                      <a:pt x="112793" y="68997"/>
                      <a:pt x="112774" y="68996"/>
                      <a:pt x="112756" y="68996"/>
                    </a:cubicBezTo>
                    <a:cubicBezTo>
                      <a:pt x="110769" y="68996"/>
                      <a:pt x="108902" y="69942"/>
                      <a:pt x="107641" y="71389"/>
                    </a:cubicBezTo>
                    <a:lnTo>
                      <a:pt x="107641" y="71389"/>
                    </a:lnTo>
                    <a:cubicBezTo>
                      <a:pt x="107802" y="69716"/>
                      <a:pt x="107213" y="68133"/>
                      <a:pt x="106177" y="66897"/>
                    </a:cubicBezTo>
                    <a:lnTo>
                      <a:pt x="106177" y="66897"/>
                    </a:lnTo>
                    <a:cubicBezTo>
                      <a:pt x="106669" y="66791"/>
                      <a:pt x="107166" y="66739"/>
                      <a:pt x="107658" y="66739"/>
                    </a:cubicBezTo>
                    <a:close/>
                    <a:moveTo>
                      <a:pt x="37174" y="66937"/>
                    </a:moveTo>
                    <a:cubicBezTo>
                      <a:pt x="39113" y="66937"/>
                      <a:pt x="40989" y="67739"/>
                      <a:pt x="42337" y="69194"/>
                    </a:cubicBezTo>
                    <a:lnTo>
                      <a:pt x="42337" y="69194"/>
                    </a:lnTo>
                    <a:cubicBezTo>
                      <a:pt x="42334" y="69194"/>
                      <a:pt x="42331" y="69194"/>
                      <a:pt x="42328" y="69194"/>
                    </a:cubicBezTo>
                    <a:cubicBezTo>
                      <a:pt x="42310" y="69194"/>
                      <a:pt x="42291" y="69194"/>
                      <a:pt x="42273" y="69194"/>
                    </a:cubicBezTo>
                    <a:cubicBezTo>
                      <a:pt x="40286" y="69194"/>
                      <a:pt x="38410" y="70139"/>
                      <a:pt x="37158" y="71595"/>
                    </a:cubicBezTo>
                    <a:cubicBezTo>
                      <a:pt x="37320" y="69911"/>
                      <a:pt x="36728" y="68325"/>
                      <a:pt x="35689" y="67097"/>
                    </a:cubicBezTo>
                    <a:lnTo>
                      <a:pt x="35680" y="67097"/>
                    </a:lnTo>
                    <a:cubicBezTo>
                      <a:pt x="36177" y="66989"/>
                      <a:pt x="36678" y="66937"/>
                      <a:pt x="37174" y="66937"/>
                    </a:cubicBezTo>
                    <a:close/>
                    <a:moveTo>
                      <a:pt x="124474" y="64884"/>
                    </a:moveTo>
                    <a:cubicBezTo>
                      <a:pt x="127650" y="64884"/>
                      <a:pt x="130827" y="66963"/>
                      <a:pt x="130867" y="71120"/>
                    </a:cubicBezTo>
                    <a:cubicBezTo>
                      <a:pt x="130392" y="71018"/>
                      <a:pt x="129914" y="70969"/>
                      <a:pt x="129439" y="70969"/>
                    </a:cubicBezTo>
                    <a:cubicBezTo>
                      <a:pt x="127578" y="70969"/>
                      <a:pt x="125778" y="71735"/>
                      <a:pt x="124478" y="73128"/>
                    </a:cubicBezTo>
                    <a:cubicBezTo>
                      <a:pt x="123197" y="71748"/>
                      <a:pt x="121405" y="70968"/>
                      <a:pt x="119532" y="70968"/>
                    </a:cubicBezTo>
                    <a:cubicBezTo>
                      <a:pt x="119039" y="70968"/>
                      <a:pt x="118555" y="71022"/>
                      <a:pt x="118080" y="71120"/>
                    </a:cubicBezTo>
                    <a:cubicBezTo>
                      <a:pt x="118121" y="66963"/>
                      <a:pt x="121297" y="64884"/>
                      <a:pt x="124474" y="64884"/>
                    </a:cubicBezTo>
                    <a:close/>
                    <a:moveTo>
                      <a:pt x="100943" y="64929"/>
                    </a:moveTo>
                    <a:cubicBezTo>
                      <a:pt x="104120" y="64929"/>
                      <a:pt x="107296" y="67007"/>
                      <a:pt x="107337" y="71165"/>
                    </a:cubicBezTo>
                    <a:cubicBezTo>
                      <a:pt x="106862" y="71063"/>
                      <a:pt x="106383" y="71013"/>
                      <a:pt x="105909" y="71013"/>
                    </a:cubicBezTo>
                    <a:cubicBezTo>
                      <a:pt x="104048" y="71013"/>
                      <a:pt x="102248" y="71780"/>
                      <a:pt x="100948" y="73172"/>
                    </a:cubicBezTo>
                    <a:cubicBezTo>
                      <a:pt x="99667" y="71792"/>
                      <a:pt x="97875" y="71013"/>
                      <a:pt x="95993" y="71013"/>
                    </a:cubicBezTo>
                    <a:cubicBezTo>
                      <a:pt x="95509" y="71013"/>
                      <a:pt x="95025" y="71067"/>
                      <a:pt x="94550" y="71165"/>
                    </a:cubicBezTo>
                    <a:cubicBezTo>
                      <a:pt x="94590" y="67007"/>
                      <a:pt x="97767" y="64929"/>
                      <a:pt x="100943" y="64929"/>
                    </a:cubicBezTo>
                    <a:close/>
                    <a:moveTo>
                      <a:pt x="77622" y="64941"/>
                    </a:moveTo>
                    <a:cubicBezTo>
                      <a:pt x="80798" y="64941"/>
                      <a:pt x="83972" y="67018"/>
                      <a:pt x="84013" y="71174"/>
                    </a:cubicBezTo>
                    <a:cubicBezTo>
                      <a:pt x="83537" y="71072"/>
                      <a:pt x="83057" y="71021"/>
                      <a:pt x="82581" y="71021"/>
                    </a:cubicBezTo>
                    <a:cubicBezTo>
                      <a:pt x="80727" y="71021"/>
                      <a:pt x="78930" y="71782"/>
                      <a:pt x="77633" y="73172"/>
                    </a:cubicBezTo>
                    <a:lnTo>
                      <a:pt x="77624" y="73181"/>
                    </a:lnTo>
                    <a:cubicBezTo>
                      <a:pt x="76342" y="71801"/>
                      <a:pt x="74550" y="71022"/>
                      <a:pt x="72669" y="71022"/>
                    </a:cubicBezTo>
                    <a:cubicBezTo>
                      <a:pt x="72185" y="71022"/>
                      <a:pt x="71701" y="71076"/>
                      <a:pt x="71226" y="71174"/>
                    </a:cubicBezTo>
                    <a:cubicBezTo>
                      <a:pt x="71266" y="67020"/>
                      <a:pt x="74445" y="64941"/>
                      <a:pt x="77622" y="64941"/>
                    </a:cubicBezTo>
                    <a:close/>
                    <a:moveTo>
                      <a:pt x="53996" y="65085"/>
                    </a:moveTo>
                    <a:cubicBezTo>
                      <a:pt x="57170" y="65085"/>
                      <a:pt x="60344" y="67162"/>
                      <a:pt x="60384" y="71317"/>
                    </a:cubicBezTo>
                    <a:lnTo>
                      <a:pt x="60384" y="71326"/>
                    </a:lnTo>
                    <a:cubicBezTo>
                      <a:pt x="59903" y="71222"/>
                      <a:pt x="59419" y="71170"/>
                      <a:pt x="58939" y="71170"/>
                    </a:cubicBezTo>
                    <a:cubicBezTo>
                      <a:pt x="57081" y="71170"/>
                      <a:pt x="55284" y="71936"/>
                      <a:pt x="53995" y="73325"/>
                    </a:cubicBezTo>
                    <a:cubicBezTo>
                      <a:pt x="52714" y="71945"/>
                      <a:pt x="50922" y="71165"/>
                      <a:pt x="49040" y="71165"/>
                    </a:cubicBezTo>
                    <a:cubicBezTo>
                      <a:pt x="48556" y="71165"/>
                      <a:pt x="48072" y="71219"/>
                      <a:pt x="47597" y="71326"/>
                    </a:cubicBezTo>
                    <a:cubicBezTo>
                      <a:pt x="47638" y="67167"/>
                      <a:pt x="50817" y="65085"/>
                      <a:pt x="53996" y="65085"/>
                    </a:cubicBezTo>
                    <a:close/>
                    <a:moveTo>
                      <a:pt x="7145" y="65126"/>
                    </a:moveTo>
                    <a:cubicBezTo>
                      <a:pt x="10322" y="65126"/>
                      <a:pt x="13498" y="67205"/>
                      <a:pt x="13538" y="71362"/>
                    </a:cubicBezTo>
                    <a:cubicBezTo>
                      <a:pt x="13065" y="71260"/>
                      <a:pt x="12588" y="71211"/>
                      <a:pt x="12113" y="71211"/>
                    </a:cubicBezTo>
                    <a:cubicBezTo>
                      <a:pt x="10252" y="71211"/>
                      <a:pt x="8442" y="71977"/>
                      <a:pt x="7150" y="73369"/>
                    </a:cubicBezTo>
                    <a:cubicBezTo>
                      <a:pt x="5868" y="71990"/>
                      <a:pt x="4076" y="71210"/>
                      <a:pt x="2194" y="71210"/>
                    </a:cubicBezTo>
                    <a:cubicBezTo>
                      <a:pt x="1711" y="71210"/>
                      <a:pt x="1227" y="71264"/>
                      <a:pt x="752" y="71362"/>
                    </a:cubicBezTo>
                    <a:cubicBezTo>
                      <a:pt x="792" y="67205"/>
                      <a:pt x="3969" y="65126"/>
                      <a:pt x="7145" y="65126"/>
                    </a:cubicBezTo>
                    <a:close/>
                    <a:moveTo>
                      <a:pt x="30460" y="65126"/>
                    </a:moveTo>
                    <a:cubicBezTo>
                      <a:pt x="33637" y="65126"/>
                      <a:pt x="36813" y="67205"/>
                      <a:pt x="36854" y="71362"/>
                    </a:cubicBezTo>
                    <a:cubicBezTo>
                      <a:pt x="36379" y="71260"/>
                      <a:pt x="35900" y="71211"/>
                      <a:pt x="35425" y="71211"/>
                    </a:cubicBezTo>
                    <a:cubicBezTo>
                      <a:pt x="33562" y="71211"/>
                      <a:pt x="31757" y="71977"/>
                      <a:pt x="30465" y="73369"/>
                    </a:cubicBezTo>
                    <a:cubicBezTo>
                      <a:pt x="29183" y="71990"/>
                      <a:pt x="27391" y="71210"/>
                      <a:pt x="25510" y="71210"/>
                    </a:cubicBezTo>
                    <a:cubicBezTo>
                      <a:pt x="25026" y="71210"/>
                      <a:pt x="24542" y="71264"/>
                      <a:pt x="24067" y="71362"/>
                    </a:cubicBezTo>
                    <a:cubicBezTo>
                      <a:pt x="24107" y="67205"/>
                      <a:pt x="27284" y="65126"/>
                      <a:pt x="30460" y="65126"/>
                    </a:cubicBezTo>
                    <a:close/>
                    <a:moveTo>
                      <a:pt x="119323" y="71343"/>
                    </a:moveTo>
                    <a:cubicBezTo>
                      <a:pt x="121259" y="71343"/>
                      <a:pt x="123134" y="72146"/>
                      <a:pt x="124478" y="73593"/>
                    </a:cubicBezTo>
                    <a:lnTo>
                      <a:pt x="124478" y="73593"/>
                    </a:lnTo>
                    <a:cubicBezTo>
                      <a:pt x="124475" y="73593"/>
                      <a:pt x="124472" y="73593"/>
                      <a:pt x="124469" y="73593"/>
                    </a:cubicBezTo>
                    <a:cubicBezTo>
                      <a:pt x="124450" y="73593"/>
                      <a:pt x="124430" y="73593"/>
                      <a:pt x="124410" y="73593"/>
                    </a:cubicBezTo>
                    <a:cubicBezTo>
                      <a:pt x="122541" y="73593"/>
                      <a:pt x="120782" y="74432"/>
                      <a:pt x="119532" y="75735"/>
                    </a:cubicBezTo>
                    <a:cubicBezTo>
                      <a:pt x="119622" y="74149"/>
                      <a:pt x="119039" y="72644"/>
                      <a:pt x="118045" y="71461"/>
                    </a:cubicBezTo>
                    <a:cubicBezTo>
                      <a:pt x="118470" y="71382"/>
                      <a:pt x="118898" y="71343"/>
                      <a:pt x="119323" y="71343"/>
                    </a:cubicBezTo>
                    <a:close/>
                    <a:moveTo>
                      <a:pt x="129620" y="71343"/>
                    </a:moveTo>
                    <a:cubicBezTo>
                      <a:pt x="130043" y="71343"/>
                      <a:pt x="130470" y="71382"/>
                      <a:pt x="130894" y="71461"/>
                    </a:cubicBezTo>
                    <a:cubicBezTo>
                      <a:pt x="129908" y="72644"/>
                      <a:pt x="129326" y="74140"/>
                      <a:pt x="129415" y="75735"/>
                    </a:cubicBezTo>
                    <a:lnTo>
                      <a:pt x="129406" y="75735"/>
                    </a:lnTo>
                    <a:cubicBezTo>
                      <a:pt x="128165" y="74432"/>
                      <a:pt x="126397" y="73593"/>
                      <a:pt x="124528" y="73593"/>
                    </a:cubicBezTo>
                    <a:cubicBezTo>
                      <a:pt x="124512" y="73593"/>
                      <a:pt x="124495" y="73593"/>
                      <a:pt x="124478" y="73593"/>
                    </a:cubicBezTo>
                    <a:lnTo>
                      <a:pt x="124478" y="73593"/>
                    </a:lnTo>
                    <a:cubicBezTo>
                      <a:pt x="125816" y="72146"/>
                      <a:pt x="127689" y="71343"/>
                      <a:pt x="129620" y="71343"/>
                    </a:cubicBezTo>
                    <a:close/>
                    <a:moveTo>
                      <a:pt x="48839" y="71540"/>
                    </a:moveTo>
                    <a:cubicBezTo>
                      <a:pt x="50775" y="71540"/>
                      <a:pt x="52650" y="72344"/>
                      <a:pt x="53995" y="73799"/>
                    </a:cubicBezTo>
                    <a:lnTo>
                      <a:pt x="53995" y="73799"/>
                    </a:lnTo>
                    <a:cubicBezTo>
                      <a:pt x="53992" y="73799"/>
                      <a:pt x="53989" y="73800"/>
                      <a:pt x="53986" y="73800"/>
                    </a:cubicBezTo>
                    <a:cubicBezTo>
                      <a:pt x="53966" y="73799"/>
                      <a:pt x="53946" y="73799"/>
                      <a:pt x="53926" y="73799"/>
                    </a:cubicBezTo>
                    <a:cubicBezTo>
                      <a:pt x="52058" y="73799"/>
                      <a:pt x="50299" y="74629"/>
                      <a:pt x="49049" y="75932"/>
                    </a:cubicBezTo>
                    <a:cubicBezTo>
                      <a:pt x="49138" y="74346"/>
                      <a:pt x="48556" y="72841"/>
                      <a:pt x="47561" y="71658"/>
                    </a:cubicBezTo>
                    <a:cubicBezTo>
                      <a:pt x="47987" y="71579"/>
                      <a:pt x="48414" y="71540"/>
                      <a:pt x="48839" y="71540"/>
                    </a:cubicBezTo>
                    <a:close/>
                    <a:moveTo>
                      <a:pt x="59134" y="71540"/>
                    </a:moveTo>
                    <a:cubicBezTo>
                      <a:pt x="59558" y="71540"/>
                      <a:pt x="59985" y="71579"/>
                      <a:pt x="60411" y="71658"/>
                    </a:cubicBezTo>
                    <a:cubicBezTo>
                      <a:pt x="59425" y="72841"/>
                      <a:pt x="58843" y="74337"/>
                      <a:pt x="58932" y="75932"/>
                    </a:cubicBezTo>
                    <a:lnTo>
                      <a:pt x="58923" y="75932"/>
                    </a:lnTo>
                    <a:cubicBezTo>
                      <a:pt x="57682" y="74629"/>
                      <a:pt x="55914" y="73799"/>
                      <a:pt x="54046" y="73799"/>
                    </a:cubicBezTo>
                    <a:cubicBezTo>
                      <a:pt x="54029" y="73799"/>
                      <a:pt x="54012" y="73799"/>
                      <a:pt x="53995" y="73799"/>
                    </a:cubicBezTo>
                    <a:lnTo>
                      <a:pt x="53995" y="73799"/>
                    </a:lnTo>
                    <a:cubicBezTo>
                      <a:pt x="55333" y="72344"/>
                      <a:pt x="57200" y="71540"/>
                      <a:pt x="59134" y="71540"/>
                    </a:cubicBezTo>
                    <a:close/>
                    <a:moveTo>
                      <a:pt x="112819" y="69493"/>
                    </a:moveTo>
                    <a:cubicBezTo>
                      <a:pt x="115994" y="69493"/>
                      <a:pt x="119169" y="71570"/>
                      <a:pt x="119209" y="75726"/>
                    </a:cubicBezTo>
                    <a:lnTo>
                      <a:pt x="119209" y="75726"/>
                    </a:lnTo>
                    <a:cubicBezTo>
                      <a:pt x="118734" y="75624"/>
                      <a:pt x="118255" y="75574"/>
                      <a:pt x="117781" y="75574"/>
                    </a:cubicBezTo>
                    <a:cubicBezTo>
                      <a:pt x="115920" y="75574"/>
                      <a:pt x="114120" y="76339"/>
                      <a:pt x="112821" y="77724"/>
                    </a:cubicBezTo>
                    <a:lnTo>
                      <a:pt x="112821" y="77733"/>
                    </a:lnTo>
                    <a:cubicBezTo>
                      <a:pt x="111539" y="76353"/>
                      <a:pt x="109747" y="75574"/>
                      <a:pt x="107865" y="75574"/>
                    </a:cubicBezTo>
                    <a:cubicBezTo>
                      <a:pt x="107382" y="75574"/>
                      <a:pt x="106898" y="75627"/>
                      <a:pt x="106423" y="75726"/>
                    </a:cubicBezTo>
                    <a:lnTo>
                      <a:pt x="106423" y="75726"/>
                    </a:lnTo>
                    <a:cubicBezTo>
                      <a:pt x="106463" y="71572"/>
                      <a:pt x="109641" y="69493"/>
                      <a:pt x="112819" y="69493"/>
                    </a:cubicBezTo>
                    <a:close/>
                    <a:moveTo>
                      <a:pt x="136134" y="69486"/>
                    </a:moveTo>
                    <a:cubicBezTo>
                      <a:pt x="139310" y="69486"/>
                      <a:pt x="142484" y="71565"/>
                      <a:pt x="142525" y="75726"/>
                    </a:cubicBezTo>
                    <a:lnTo>
                      <a:pt x="142525" y="75726"/>
                    </a:lnTo>
                    <a:cubicBezTo>
                      <a:pt x="142050" y="75624"/>
                      <a:pt x="141571" y="75574"/>
                      <a:pt x="141097" y="75574"/>
                    </a:cubicBezTo>
                    <a:cubicBezTo>
                      <a:pt x="139236" y="75574"/>
                      <a:pt x="137435" y="76341"/>
                      <a:pt x="136136" y="77733"/>
                    </a:cubicBezTo>
                    <a:cubicBezTo>
                      <a:pt x="134854" y="76353"/>
                      <a:pt x="133062" y="75574"/>
                      <a:pt x="131181" y="75574"/>
                    </a:cubicBezTo>
                    <a:cubicBezTo>
                      <a:pt x="130697" y="75574"/>
                      <a:pt x="130213" y="75627"/>
                      <a:pt x="129738" y="75726"/>
                    </a:cubicBezTo>
                    <a:lnTo>
                      <a:pt x="129738" y="75726"/>
                    </a:lnTo>
                    <a:cubicBezTo>
                      <a:pt x="129778" y="71567"/>
                      <a:pt x="132957" y="69486"/>
                      <a:pt x="136134" y="69486"/>
                    </a:cubicBezTo>
                    <a:close/>
                    <a:moveTo>
                      <a:pt x="42332" y="69690"/>
                    </a:moveTo>
                    <a:cubicBezTo>
                      <a:pt x="45507" y="69690"/>
                      <a:pt x="48681" y="71767"/>
                      <a:pt x="48726" y="75923"/>
                    </a:cubicBezTo>
                    <a:cubicBezTo>
                      <a:pt x="48251" y="75821"/>
                      <a:pt x="47772" y="75771"/>
                      <a:pt x="47298" y="75771"/>
                    </a:cubicBezTo>
                    <a:cubicBezTo>
                      <a:pt x="45434" y="75771"/>
                      <a:pt x="43630" y="76538"/>
                      <a:pt x="42337" y="77930"/>
                    </a:cubicBezTo>
                    <a:cubicBezTo>
                      <a:pt x="41056" y="76550"/>
                      <a:pt x="39264" y="75771"/>
                      <a:pt x="37382" y="75771"/>
                    </a:cubicBezTo>
                    <a:cubicBezTo>
                      <a:pt x="36898" y="75771"/>
                      <a:pt x="36415" y="75825"/>
                      <a:pt x="35940" y="75923"/>
                    </a:cubicBezTo>
                    <a:cubicBezTo>
                      <a:pt x="35980" y="71769"/>
                      <a:pt x="39156" y="69690"/>
                      <a:pt x="42332" y="69690"/>
                    </a:cubicBezTo>
                    <a:close/>
                    <a:moveTo>
                      <a:pt x="65648" y="69687"/>
                    </a:moveTo>
                    <a:cubicBezTo>
                      <a:pt x="68825" y="69687"/>
                      <a:pt x="72001" y="71766"/>
                      <a:pt x="72041" y="75923"/>
                    </a:cubicBezTo>
                    <a:cubicBezTo>
                      <a:pt x="71566" y="75821"/>
                      <a:pt x="71088" y="75771"/>
                      <a:pt x="70613" y="75771"/>
                    </a:cubicBezTo>
                    <a:cubicBezTo>
                      <a:pt x="68750" y="75771"/>
                      <a:pt x="66945" y="76538"/>
                      <a:pt x="65653" y="77930"/>
                    </a:cubicBezTo>
                    <a:cubicBezTo>
                      <a:pt x="64371" y="76550"/>
                      <a:pt x="62579" y="75771"/>
                      <a:pt x="60697" y="75771"/>
                    </a:cubicBezTo>
                    <a:cubicBezTo>
                      <a:pt x="60214" y="75771"/>
                      <a:pt x="59730" y="75825"/>
                      <a:pt x="59255" y="75923"/>
                    </a:cubicBezTo>
                    <a:cubicBezTo>
                      <a:pt x="59295" y="71766"/>
                      <a:pt x="62472" y="69687"/>
                      <a:pt x="65648" y="69687"/>
                    </a:cubicBezTo>
                    <a:close/>
                    <a:moveTo>
                      <a:pt x="82884" y="1"/>
                    </a:moveTo>
                    <a:cubicBezTo>
                      <a:pt x="82642" y="700"/>
                      <a:pt x="82534" y="1435"/>
                      <a:pt x="82579" y="2178"/>
                    </a:cubicBezTo>
                    <a:cubicBezTo>
                      <a:pt x="81329" y="875"/>
                      <a:pt x="79570" y="37"/>
                      <a:pt x="77701" y="37"/>
                    </a:cubicBezTo>
                    <a:cubicBezTo>
                      <a:pt x="77681" y="37"/>
                      <a:pt x="77661" y="37"/>
                      <a:pt x="77642" y="37"/>
                    </a:cubicBezTo>
                    <a:cubicBezTo>
                      <a:pt x="77622" y="37"/>
                      <a:pt x="77602" y="37"/>
                      <a:pt x="77582" y="37"/>
                    </a:cubicBezTo>
                    <a:cubicBezTo>
                      <a:pt x="73834" y="37"/>
                      <a:pt x="70494" y="3399"/>
                      <a:pt x="70948" y="7160"/>
                    </a:cubicBezTo>
                    <a:cubicBezTo>
                      <a:pt x="71458" y="7047"/>
                      <a:pt x="71971" y="6991"/>
                      <a:pt x="72481" y="6991"/>
                    </a:cubicBezTo>
                    <a:cubicBezTo>
                      <a:pt x="74418" y="6991"/>
                      <a:pt x="76294" y="7794"/>
                      <a:pt x="77642" y="9248"/>
                    </a:cubicBezTo>
                    <a:cubicBezTo>
                      <a:pt x="77624" y="9248"/>
                      <a:pt x="77606" y="9248"/>
                      <a:pt x="77587" y="9248"/>
                    </a:cubicBezTo>
                    <a:cubicBezTo>
                      <a:pt x="75529" y="9248"/>
                      <a:pt x="73607" y="10256"/>
                      <a:pt x="72355" y="11784"/>
                    </a:cubicBezTo>
                    <a:cubicBezTo>
                      <a:pt x="72756" y="8058"/>
                      <a:pt x="69443" y="4741"/>
                      <a:pt x="65721" y="4741"/>
                    </a:cubicBezTo>
                    <a:cubicBezTo>
                      <a:pt x="65701" y="4741"/>
                      <a:pt x="65682" y="4741"/>
                      <a:pt x="65662" y="4741"/>
                    </a:cubicBezTo>
                    <a:cubicBezTo>
                      <a:pt x="65642" y="4741"/>
                      <a:pt x="65622" y="4741"/>
                      <a:pt x="65602" y="4741"/>
                    </a:cubicBezTo>
                    <a:cubicBezTo>
                      <a:pt x="63733" y="4741"/>
                      <a:pt x="61966" y="5570"/>
                      <a:pt x="60724" y="6874"/>
                    </a:cubicBezTo>
                    <a:cubicBezTo>
                      <a:pt x="60760" y="6139"/>
                      <a:pt x="60662" y="5395"/>
                      <a:pt x="60420" y="4696"/>
                    </a:cubicBezTo>
                    <a:lnTo>
                      <a:pt x="60043" y="4696"/>
                    </a:lnTo>
                    <a:cubicBezTo>
                      <a:pt x="60276" y="5395"/>
                      <a:pt x="60393" y="6130"/>
                      <a:pt x="60393" y="6865"/>
                    </a:cubicBezTo>
                    <a:cubicBezTo>
                      <a:pt x="59920" y="6763"/>
                      <a:pt x="59442" y="6713"/>
                      <a:pt x="58969" y="6713"/>
                    </a:cubicBezTo>
                    <a:cubicBezTo>
                      <a:pt x="57110" y="6713"/>
                      <a:pt x="55305" y="7479"/>
                      <a:pt x="54013" y="8872"/>
                    </a:cubicBezTo>
                    <a:cubicBezTo>
                      <a:pt x="52732" y="7492"/>
                      <a:pt x="50939" y="6712"/>
                      <a:pt x="49058" y="6712"/>
                    </a:cubicBezTo>
                    <a:cubicBezTo>
                      <a:pt x="48574" y="6712"/>
                      <a:pt x="48090" y="6766"/>
                      <a:pt x="47615" y="6865"/>
                    </a:cubicBezTo>
                    <a:cubicBezTo>
                      <a:pt x="47615" y="6130"/>
                      <a:pt x="47732" y="5395"/>
                      <a:pt x="47965" y="4696"/>
                    </a:cubicBezTo>
                    <a:lnTo>
                      <a:pt x="47588" y="4696"/>
                    </a:lnTo>
                    <a:cubicBezTo>
                      <a:pt x="47346" y="5395"/>
                      <a:pt x="47248" y="6139"/>
                      <a:pt x="47284" y="6874"/>
                    </a:cubicBezTo>
                    <a:cubicBezTo>
                      <a:pt x="46042" y="5570"/>
                      <a:pt x="44275" y="4741"/>
                      <a:pt x="42406" y="4741"/>
                    </a:cubicBezTo>
                    <a:cubicBezTo>
                      <a:pt x="42386" y="4741"/>
                      <a:pt x="42366" y="4741"/>
                      <a:pt x="42346" y="4741"/>
                    </a:cubicBezTo>
                    <a:cubicBezTo>
                      <a:pt x="42319" y="4741"/>
                      <a:pt x="42291" y="4740"/>
                      <a:pt x="42263" y="4740"/>
                    </a:cubicBezTo>
                    <a:cubicBezTo>
                      <a:pt x="40287" y="4740"/>
                      <a:pt x="38431" y="5684"/>
                      <a:pt x="37185" y="7125"/>
                    </a:cubicBezTo>
                    <a:cubicBezTo>
                      <a:pt x="37479" y="3462"/>
                      <a:pt x="34202" y="234"/>
                      <a:pt x="30534" y="234"/>
                    </a:cubicBezTo>
                    <a:cubicBezTo>
                      <a:pt x="30514" y="234"/>
                      <a:pt x="30494" y="234"/>
                      <a:pt x="30474" y="234"/>
                    </a:cubicBezTo>
                    <a:cubicBezTo>
                      <a:pt x="30454" y="234"/>
                      <a:pt x="30434" y="234"/>
                      <a:pt x="30415" y="234"/>
                    </a:cubicBezTo>
                    <a:cubicBezTo>
                      <a:pt x="28546" y="234"/>
                      <a:pt x="26787" y="1072"/>
                      <a:pt x="25536" y="2375"/>
                    </a:cubicBezTo>
                    <a:cubicBezTo>
                      <a:pt x="25581" y="1641"/>
                      <a:pt x="25474" y="897"/>
                      <a:pt x="25232" y="198"/>
                    </a:cubicBezTo>
                    <a:lnTo>
                      <a:pt x="24855" y="198"/>
                    </a:lnTo>
                    <a:cubicBezTo>
                      <a:pt x="25088" y="897"/>
                      <a:pt x="25214" y="1632"/>
                      <a:pt x="25214" y="2367"/>
                    </a:cubicBezTo>
                    <a:cubicBezTo>
                      <a:pt x="24739" y="2265"/>
                      <a:pt x="24260" y="2215"/>
                      <a:pt x="23785" y="2215"/>
                    </a:cubicBezTo>
                    <a:cubicBezTo>
                      <a:pt x="21922" y="2215"/>
                      <a:pt x="20117" y="2981"/>
                      <a:pt x="18825" y="4374"/>
                    </a:cubicBezTo>
                    <a:cubicBezTo>
                      <a:pt x="17544" y="2994"/>
                      <a:pt x="15752" y="2214"/>
                      <a:pt x="13870" y="2214"/>
                    </a:cubicBezTo>
                    <a:cubicBezTo>
                      <a:pt x="13386" y="2214"/>
                      <a:pt x="12902" y="2268"/>
                      <a:pt x="12427" y="2367"/>
                    </a:cubicBezTo>
                    <a:cubicBezTo>
                      <a:pt x="12427" y="1632"/>
                      <a:pt x="12544" y="897"/>
                      <a:pt x="12777" y="198"/>
                    </a:cubicBezTo>
                    <a:lnTo>
                      <a:pt x="12382" y="198"/>
                    </a:lnTo>
                    <a:cubicBezTo>
                      <a:pt x="12141" y="897"/>
                      <a:pt x="12042" y="1641"/>
                      <a:pt x="12078" y="2375"/>
                    </a:cubicBezTo>
                    <a:cubicBezTo>
                      <a:pt x="10836" y="1072"/>
                      <a:pt x="9069" y="234"/>
                      <a:pt x="7200" y="234"/>
                    </a:cubicBezTo>
                    <a:cubicBezTo>
                      <a:pt x="7180" y="234"/>
                      <a:pt x="7160" y="234"/>
                      <a:pt x="7141" y="234"/>
                    </a:cubicBezTo>
                    <a:cubicBezTo>
                      <a:pt x="7126" y="234"/>
                      <a:pt x="7111" y="234"/>
                      <a:pt x="7096" y="234"/>
                    </a:cubicBezTo>
                    <a:cubicBezTo>
                      <a:pt x="3342" y="234"/>
                      <a:pt x="1" y="3600"/>
                      <a:pt x="456" y="7358"/>
                    </a:cubicBezTo>
                    <a:cubicBezTo>
                      <a:pt x="960" y="7247"/>
                      <a:pt x="1468" y="7193"/>
                      <a:pt x="1971" y="7193"/>
                    </a:cubicBezTo>
                    <a:cubicBezTo>
                      <a:pt x="3914" y="7193"/>
                      <a:pt x="5798" y="7997"/>
                      <a:pt x="7150" y="9463"/>
                    </a:cubicBezTo>
                    <a:cubicBezTo>
                      <a:pt x="7130" y="9463"/>
                      <a:pt x="7110" y="9463"/>
                      <a:pt x="7090" y="9463"/>
                    </a:cubicBezTo>
                    <a:cubicBezTo>
                      <a:pt x="3342" y="9463"/>
                      <a:pt x="1" y="12825"/>
                      <a:pt x="456" y="16587"/>
                    </a:cubicBezTo>
                    <a:cubicBezTo>
                      <a:pt x="966" y="16472"/>
                      <a:pt x="1482" y="16416"/>
                      <a:pt x="1993" y="16416"/>
                    </a:cubicBezTo>
                    <a:cubicBezTo>
                      <a:pt x="3922" y="16416"/>
                      <a:pt x="5795" y="17213"/>
                      <a:pt x="7141" y="18666"/>
                    </a:cubicBezTo>
                    <a:cubicBezTo>
                      <a:pt x="7121" y="18665"/>
                      <a:pt x="7101" y="18665"/>
                      <a:pt x="7081" y="18665"/>
                    </a:cubicBezTo>
                    <a:cubicBezTo>
                      <a:pt x="3333" y="18665"/>
                      <a:pt x="1" y="22028"/>
                      <a:pt x="456" y="25789"/>
                    </a:cubicBezTo>
                    <a:cubicBezTo>
                      <a:pt x="968" y="25675"/>
                      <a:pt x="1485" y="25619"/>
                      <a:pt x="1997" y="25619"/>
                    </a:cubicBezTo>
                    <a:cubicBezTo>
                      <a:pt x="3931" y="25619"/>
                      <a:pt x="5804" y="26416"/>
                      <a:pt x="7150" y="27868"/>
                    </a:cubicBezTo>
                    <a:cubicBezTo>
                      <a:pt x="8485" y="26423"/>
                      <a:pt x="10355" y="25626"/>
                      <a:pt x="12288" y="25626"/>
                    </a:cubicBezTo>
                    <a:cubicBezTo>
                      <a:pt x="12715" y="25626"/>
                      <a:pt x="13146" y="25665"/>
                      <a:pt x="13574" y="25744"/>
                    </a:cubicBezTo>
                    <a:cubicBezTo>
                      <a:pt x="12580" y="26927"/>
                      <a:pt x="11997" y="28424"/>
                      <a:pt x="12087" y="30019"/>
                    </a:cubicBezTo>
                    <a:cubicBezTo>
                      <a:pt x="10837" y="28715"/>
                      <a:pt x="9069" y="27877"/>
                      <a:pt x="7208" y="27877"/>
                    </a:cubicBezTo>
                    <a:cubicBezTo>
                      <a:pt x="7189" y="27877"/>
                      <a:pt x="7169" y="27877"/>
                      <a:pt x="7150" y="27877"/>
                    </a:cubicBezTo>
                    <a:cubicBezTo>
                      <a:pt x="7130" y="27877"/>
                      <a:pt x="7110" y="27877"/>
                      <a:pt x="7090" y="27877"/>
                    </a:cubicBezTo>
                    <a:cubicBezTo>
                      <a:pt x="3342" y="27877"/>
                      <a:pt x="1" y="31239"/>
                      <a:pt x="456" y="35001"/>
                    </a:cubicBezTo>
                    <a:cubicBezTo>
                      <a:pt x="963" y="34888"/>
                      <a:pt x="1475" y="34832"/>
                      <a:pt x="1984" y="34832"/>
                    </a:cubicBezTo>
                    <a:cubicBezTo>
                      <a:pt x="3893" y="34832"/>
                      <a:pt x="5751" y="35611"/>
                      <a:pt x="7096" y="37026"/>
                    </a:cubicBezTo>
                    <a:cubicBezTo>
                      <a:pt x="3341" y="37026"/>
                      <a:pt x="8" y="40386"/>
                      <a:pt x="456" y="44149"/>
                    </a:cubicBezTo>
                    <a:cubicBezTo>
                      <a:pt x="965" y="44035"/>
                      <a:pt x="1479" y="43980"/>
                      <a:pt x="1989" y="43980"/>
                    </a:cubicBezTo>
                    <a:cubicBezTo>
                      <a:pt x="3926" y="43980"/>
                      <a:pt x="5802" y="44783"/>
                      <a:pt x="7150" y="46237"/>
                    </a:cubicBezTo>
                    <a:cubicBezTo>
                      <a:pt x="7130" y="46237"/>
                      <a:pt x="7110" y="46237"/>
                      <a:pt x="7090" y="46237"/>
                    </a:cubicBezTo>
                    <a:cubicBezTo>
                      <a:pt x="3342" y="46237"/>
                      <a:pt x="1" y="49608"/>
                      <a:pt x="456" y="53361"/>
                    </a:cubicBezTo>
                    <a:cubicBezTo>
                      <a:pt x="961" y="53249"/>
                      <a:pt x="1471" y="53195"/>
                      <a:pt x="1978" y="53195"/>
                    </a:cubicBezTo>
                    <a:cubicBezTo>
                      <a:pt x="3912" y="53195"/>
                      <a:pt x="5791" y="53991"/>
                      <a:pt x="7141" y="55439"/>
                    </a:cubicBezTo>
                    <a:cubicBezTo>
                      <a:pt x="7121" y="55439"/>
                      <a:pt x="7101" y="55439"/>
                      <a:pt x="7081" y="55439"/>
                    </a:cubicBezTo>
                    <a:cubicBezTo>
                      <a:pt x="3333" y="55439"/>
                      <a:pt x="1" y="58811"/>
                      <a:pt x="456" y="62563"/>
                    </a:cubicBezTo>
                    <a:cubicBezTo>
                      <a:pt x="965" y="62449"/>
                      <a:pt x="1479" y="62394"/>
                      <a:pt x="1989" y="62394"/>
                    </a:cubicBezTo>
                    <a:cubicBezTo>
                      <a:pt x="3926" y="62394"/>
                      <a:pt x="5802" y="63197"/>
                      <a:pt x="7150" y="64651"/>
                    </a:cubicBezTo>
                    <a:cubicBezTo>
                      <a:pt x="7130" y="64651"/>
                      <a:pt x="7110" y="64651"/>
                      <a:pt x="7090" y="64651"/>
                    </a:cubicBezTo>
                    <a:cubicBezTo>
                      <a:pt x="3342" y="64651"/>
                      <a:pt x="1" y="68022"/>
                      <a:pt x="456" y="71774"/>
                    </a:cubicBezTo>
                    <a:cubicBezTo>
                      <a:pt x="965" y="71661"/>
                      <a:pt x="1479" y="71605"/>
                      <a:pt x="1989" y="71605"/>
                    </a:cubicBezTo>
                    <a:cubicBezTo>
                      <a:pt x="3926" y="71605"/>
                      <a:pt x="5802" y="72408"/>
                      <a:pt x="7150" y="73862"/>
                    </a:cubicBezTo>
                    <a:cubicBezTo>
                      <a:pt x="8483" y="72419"/>
                      <a:pt x="10349" y="71617"/>
                      <a:pt x="12278" y="71617"/>
                    </a:cubicBezTo>
                    <a:cubicBezTo>
                      <a:pt x="12709" y="71617"/>
                      <a:pt x="13143" y="71657"/>
                      <a:pt x="13574" y="71739"/>
                    </a:cubicBezTo>
                    <a:cubicBezTo>
                      <a:pt x="13037" y="72366"/>
                      <a:pt x="12624" y="73101"/>
                      <a:pt x="12365" y="73880"/>
                    </a:cubicBezTo>
                    <a:lnTo>
                      <a:pt x="12741" y="73880"/>
                    </a:lnTo>
                    <a:cubicBezTo>
                      <a:pt x="13637" y="71137"/>
                      <a:pt x="16222" y="69764"/>
                      <a:pt x="18806" y="69764"/>
                    </a:cubicBezTo>
                    <a:cubicBezTo>
                      <a:pt x="21388" y="69764"/>
                      <a:pt x="23969" y="71135"/>
                      <a:pt x="24864" y="73880"/>
                    </a:cubicBezTo>
                    <a:lnTo>
                      <a:pt x="25241" y="73880"/>
                    </a:lnTo>
                    <a:cubicBezTo>
                      <a:pt x="24981" y="73101"/>
                      <a:pt x="24569" y="72366"/>
                      <a:pt x="24031" y="71739"/>
                    </a:cubicBezTo>
                    <a:cubicBezTo>
                      <a:pt x="24463" y="71657"/>
                      <a:pt x="24897" y="71617"/>
                      <a:pt x="25327" y="71617"/>
                    </a:cubicBezTo>
                    <a:cubicBezTo>
                      <a:pt x="27257" y="71617"/>
                      <a:pt x="29124" y="72419"/>
                      <a:pt x="30465" y="73862"/>
                    </a:cubicBezTo>
                    <a:cubicBezTo>
                      <a:pt x="31802" y="72410"/>
                      <a:pt x="33677" y="71609"/>
                      <a:pt x="35611" y="71609"/>
                    </a:cubicBezTo>
                    <a:cubicBezTo>
                      <a:pt x="36087" y="71609"/>
                      <a:pt x="36566" y="71657"/>
                      <a:pt x="37042" y="71757"/>
                    </a:cubicBezTo>
                    <a:cubicBezTo>
                      <a:pt x="36011" y="73020"/>
                      <a:pt x="35438" y="74633"/>
                      <a:pt x="35644" y="76335"/>
                    </a:cubicBezTo>
                    <a:cubicBezTo>
                      <a:pt x="36153" y="76222"/>
                      <a:pt x="36667" y="76166"/>
                      <a:pt x="37176" y="76166"/>
                    </a:cubicBezTo>
                    <a:cubicBezTo>
                      <a:pt x="39113" y="76166"/>
                      <a:pt x="40989" y="76969"/>
                      <a:pt x="42337" y="78423"/>
                    </a:cubicBezTo>
                    <a:cubicBezTo>
                      <a:pt x="43675" y="76976"/>
                      <a:pt x="45548" y="76173"/>
                      <a:pt x="47484" y="76173"/>
                    </a:cubicBezTo>
                    <a:cubicBezTo>
                      <a:pt x="47908" y="76173"/>
                      <a:pt x="48336" y="76212"/>
                      <a:pt x="48762" y="76291"/>
                    </a:cubicBezTo>
                    <a:cubicBezTo>
                      <a:pt x="48224" y="76927"/>
                      <a:pt x="47812" y="77653"/>
                      <a:pt x="47552" y="78441"/>
                    </a:cubicBezTo>
                    <a:lnTo>
                      <a:pt x="47929" y="78441"/>
                    </a:lnTo>
                    <a:cubicBezTo>
                      <a:pt x="48825" y="75698"/>
                      <a:pt x="51410" y="74325"/>
                      <a:pt x="53994" y="74325"/>
                    </a:cubicBezTo>
                    <a:cubicBezTo>
                      <a:pt x="56575" y="74325"/>
                      <a:pt x="59157" y="75696"/>
                      <a:pt x="60052" y="78441"/>
                    </a:cubicBezTo>
                    <a:lnTo>
                      <a:pt x="60438" y="78441"/>
                    </a:lnTo>
                    <a:cubicBezTo>
                      <a:pt x="60169" y="77653"/>
                      <a:pt x="59766" y="76927"/>
                      <a:pt x="59228" y="76291"/>
                    </a:cubicBezTo>
                    <a:cubicBezTo>
                      <a:pt x="59654" y="76212"/>
                      <a:pt x="60082" y="76173"/>
                      <a:pt x="60506" y="76173"/>
                    </a:cubicBezTo>
                    <a:cubicBezTo>
                      <a:pt x="62442" y="76173"/>
                      <a:pt x="64317" y="76976"/>
                      <a:pt x="65662" y="78423"/>
                    </a:cubicBezTo>
                    <a:cubicBezTo>
                      <a:pt x="67002" y="76969"/>
                      <a:pt x="68877" y="76166"/>
                      <a:pt x="70814" y="76166"/>
                    </a:cubicBezTo>
                    <a:cubicBezTo>
                      <a:pt x="71323" y="76166"/>
                      <a:pt x="71837" y="76222"/>
                      <a:pt x="72346" y="76335"/>
                    </a:cubicBezTo>
                    <a:cubicBezTo>
                      <a:pt x="72801" y="72574"/>
                      <a:pt x="69460" y="69211"/>
                      <a:pt x="65712" y="69211"/>
                    </a:cubicBezTo>
                    <a:cubicBezTo>
                      <a:pt x="65692" y="69211"/>
                      <a:pt x="65672" y="69212"/>
                      <a:pt x="65653" y="69212"/>
                    </a:cubicBezTo>
                    <a:cubicBezTo>
                      <a:pt x="65633" y="69212"/>
                      <a:pt x="65613" y="69211"/>
                      <a:pt x="65593" y="69211"/>
                    </a:cubicBezTo>
                    <a:cubicBezTo>
                      <a:pt x="63725" y="69211"/>
                      <a:pt x="61966" y="70050"/>
                      <a:pt x="60715" y="71353"/>
                    </a:cubicBezTo>
                    <a:cubicBezTo>
                      <a:pt x="60805" y="69758"/>
                      <a:pt x="60223" y="68262"/>
                      <a:pt x="59228" y="67079"/>
                    </a:cubicBezTo>
                    <a:cubicBezTo>
                      <a:pt x="59656" y="67000"/>
                      <a:pt x="60087" y="66961"/>
                      <a:pt x="60514" y="66961"/>
                    </a:cubicBezTo>
                    <a:cubicBezTo>
                      <a:pt x="62447" y="66961"/>
                      <a:pt x="64319" y="67757"/>
                      <a:pt x="65662" y="69203"/>
                    </a:cubicBezTo>
                    <a:cubicBezTo>
                      <a:pt x="66995" y="67754"/>
                      <a:pt x="68869" y="66954"/>
                      <a:pt x="70804" y="66954"/>
                    </a:cubicBezTo>
                    <a:cubicBezTo>
                      <a:pt x="71287" y="66954"/>
                      <a:pt x="71773" y="67004"/>
                      <a:pt x="72256" y="67106"/>
                    </a:cubicBezTo>
                    <a:cubicBezTo>
                      <a:pt x="71280" y="68352"/>
                      <a:pt x="70751" y="69920"/>
                      <a:pt x="70948" y="71568"/>
                    </a:cubicBezTo>
                    <a:cubicBezTo>
                      <a:pt x="71456" y="71455"/>
                      <a:pt x="71968" y="71399"/>
                      <a:pt x="72477" y="71399"/>
                    </a:cubicBezTo>
                    <a:cubicBezTo>
                      <a:pt x="74412" y="71399"/>
                      <a:pt x="76294" y="72202"/>
                      <a:pt x="77642" y="73656"/>
                    </a:cubicBezTo>
                    <a:cubicBezTo>
                      <a:pt x="78975" y="72213"/>
                      <a:pt x="80841" y="71411"/>
                      <a:pt x="82765" y="71411"/>
                    </a:cubicBezTo>
                    <a:cubicBezTo>
                      <a:pt x="83195" y="71411"/>
                      <a:pt x="83627" y="71451"/>
                      <a:pt x="84057" y="71533"/>
                    </a:cubicBezTo>
                    <a:cubicBezTo>
                      <a:pt x="83529" y="72160"/>
                      <a:pt x="83117" y="72895"/>
                      <a:pt x="82857" y="73674"/>
                    </a:cubicBezTo>
                    <a:lnTo>
                      <a:pt x="83233" y="73674"/>
                    </a:lnTo>
                    <a:cubicBezTo>
                      <a:pt x="84129" y="70931"/>
                      <a:pt x="86712" y="69558"/>
                      <a:pt x="89295" y="69558"/>
                    </a:cubicBezTo>
                    <a:cubicBezTo>
                      <a:pt x="91875" y="69558"/>
                      <a:pt x="94456" y="70929"/>
                      <a:pt x="95357" y="73674"/>
                    </a:cubicBezTo>
                    <a:lnTo>
                      <a:pt x="95733" y="73674"/>
                    </a:lnTo>
                    <a:cubicBezTo>
                      <a:pt x="95464" y="72895"/>
                      <a:pt x="95061" y="72160"/>
                      <a:pt x="94523" y="71533"/>
                    </a:cubicBezTo>
                    <a:cubicBezTo>
                      <a:pt x="94955" y="71451"/>
                      <a:pt x="95389" y="71411"/>
                      <a:pt x="95820" y="71411"/>
                    </a:cubicBezTo>
                    <a:cubicBezTo>
                      <a:pt x="97749" y="71411"/>
                      <a:pt x="99616" y="72213"/>
                      <a:pt x="100957" y="73656"/>
                    </a:cubicBezTo>
                    <a:cubicBezTo>
                      <a:pt x="102295" y="72203"/>
                      <a:pt x="104169" y="71403"/>
                      <a:pt x="106103" y="71403"/>
                    </a:cubicBezTo>
                    <a:cubicBezTo>
                      <a:pt x="106579" y="71403"/>
                      <a:pt x="107058" y="71451"/>
                      <a:pt x="107534" y="71550"/>
                    </a:cubicBezTo>
                    <a:cubicBezTo>
                      <a:pt x="106495" y="72814"/>
                      <a:pt x="105930" y="74427"/>
                      <a:pt x="106136" y="76129"/>
                    </a:cubicBezTo>
                    <a:cubicBezTo>
                      <a:pt x="106644" y="76015"/>
                      <a:pt x="107156" y="75960"/>
                      <a:pt x="107665" y="75960"/>
                    </a:cubicBezTo>
                    <a:cubicBezTo>
                      <a:pt x="109600" y="75960"/>
                      <a:pt x="111480" y="76763"/>
                      <a:pt x="112821" y="78217"/>
                    </a:cubicBezTo>
                    <a:cubicBezTo>
                      <a:pt x="114165" y="76770"/>
                      <a:pt x="116034" y="75967"/>
                      <a:pt x="117968" y="75967"/>
                    </a:cubicBezTo>
                    <a:cubicBezTo>
                      <a:pt x="118392" y="75967"/>
                      <a:pt x="118820" y="76005"/>
                      <a:pt x="119245" y="76084"/>
                    </a:cubicBezTo>
                    <a:cubicBezTo>
                      <a:pt x="118717" y="76721"/>
                      <a:pt x="118304" y="77446"/>
                      <a:pt x="118045" y="78235"/>
                    </a:cubicBezTo>
                    <a:lnTo>
                      <a:pt x="118421" y="78235"/>
                    </a:lnTo>
                    <a:cubicBezTo>
                      <a:pt x="119317" y="75492"/>
                      <a:pt x="121900" y="74119"/>
                      <a:pt x="124482" y="74119"/>
                    </a:cubicBezTo>
                    <a:cubicBezTo>
                      <a:pt x="127063" y="74119"/>
                      <a:pt x="129644" y="75490"/>
                      <a:pt x="130544" y="78235"/>
                    </a:cubicBezTo>
                    <a:lnTo>
                      <a:pt x="130921" y="78235"/>
                    </a:lnTo>
                    <a:cubicBezTo>
                      <a:pt x="130652" y="77446"/>
                      <a:pt x="130249" y="76721"/>
                      <a:pt x="129711" y="76084"/>
                    </a:cubicBezTo>
                    <a:cubicBezTo>
                      <a:pt x="130137" y="76005"/>
                      <a:pt x="130565" y="75967"/>
                      <a:pt x="130990" y="75967"/>
                    </a:cubicBezTo>
                    <a:cubicBezTo>
                      <a:pt x="132925" y="75967"/>
                      <a:pt x="134800" y="76770"/>
                      <a:pt x="136145" y="78217"/>
                    </a:cubicBezTo>
                    <a:cubicBezTo>
                      <a:pt x="137486" y="76763"/>
                      <a:pt x="139360" y="75960"/>
                      <a:pt x="141297" y="75960"/>
                    </a:cubicBezTo>
                    <a:cubicBezTo>
                      <a:pt x="141806" y="75960"/>
                      <a:pt x="142320" y="76015"/>
                      <a:pt x="142829" y="76129"/>
                    </a:cubicBezTo>
                    <a:cubicBezTo>
                      <a:pt x="143284" y="72368"/>
                      <a:pt x="139944" y="69005"/>
                      <a:pt x="136195" y="69005"/>
                    </a:cubicBezTo>
                    <a:cubicBezTo>
                      <a:pt x="136175" y="69005"/>
                      <a:pt x="136156" y="69005"/>
                      <a:pt x="136136" y="69006"/>
                    </a:cubicBezTo>
                    <a:cubicBezTo>
                      <a:pt x="136116" y="69005"/>
                      <a:pt x="136096" y="69005"/>
                      <a:pt x="136077" y="69005"/>
                    </a:cubicBezTo>
                    <a:cubicBezTo>
                      <a:pt x="134208" y="69005"/>
                      <a:pt x="132449" y="69844"/>
                      <a:pt x="131199" y="71147"/>
                    </a:cubicBezTo>
                    <a:cubicBezTo>
                      <a:pt x="131288" y="69552"/>
                      <a:pt x="130706" y="68056"/>
                      <a:pt x="129711" y="66873"/>
                    </a:cubicBezTo>
                    <a:cubicBezTo>
                      <a:pt x="130140" y="66794"/>
                      <a:pt x="130570" y="66755"/>
                      <a:pt x="130997" y="66755"/>
                    </a:cubicBezTo>
                    <a:cubicBezTo>
                      <a:pt x="132930" y="66755"/>
                      <a:pt x="134802" y="67551"/>
                      <a:pt x="136145" y="68997"/>
                    </a:cubicBezTo>
                    <a:cubicBezTo>
                      <a:pt x="137487" y="67540"/>
                      <a:pt x="139365" y="66743"/>
                      <a:pt x="141304" y="66743"/>
                    </a:cubicBezTo>
                    <a:cubicBezTo>
                      <a:pt x="141811" y="66743"/>
                      <a:pt x="142322" y="66798"/>
                      <a:pt x="142829" y="66909"/>
                    </a:cubicBezTo>
                    <a:cubicBezTo>
                      <a:pt x="143276" y="63151"/>
                      <a:pt x="139944" y="59785"/>
                      <a:pt x="136198" y="59785"/>
                    </a:cubicBezTo>
                    <a:cubicBezTo>
                      <a:pt x="136183" y="59785"/>
                      <a:pt x="136169" y="59785"/>
                      <a:pt x="136154" y="59785"/>
                    </a:cubicBezTo>
                    <a:cubicBezTo>
                      <a:pt x="137492" y="58340"/>
                      <a:pt x="139363" y="57545"/>
                      <a:pt x="141292" y="57545"/>
                    </a:cubicBezTo>
                    <a:cubicBezTo>
                      <a:pt x="141803" y="57545"/>
                      <a:pt x="142319" y="57601"/>
                      <a:pt x="142829" y="57715"/>
                    </a:cubicBezTo>
                    <a:cubicBezTo>
                      <a:pt x="143284" y="53954"/>
                      <a:pt x="139944" y="50592"/>
                      <a:pt x="136195" y="50592"/>
                    </a:cubicBezTo>
                    <a:cubicBezTo>
                      <a:pt x="136175" y="50592"/>
                      <a:pt x="136156" y="50592"/>
                      <a:pt x="136136" y="50592"/>
                    </a:cubicBezTo>
                    <a:cubicBezTo>
                      <a:pt x="136116" y="50592"/>
                      <a:pt x="136096" y="50592"/>
                      <a:pt x="136077" y="50592"/>
                    </a:cubicBezTo>
                    <a:cubicBezTo>
                      <a:pt x="134208" y="50592"/>
                      <a:pt x="132449" y="51430"/>
                      <a:pt x="131199" y="52733"/>
                    </a:cubicBezTo>
                    <a:cubicBezTo>
                      <a:pt x="131288" y="51138"/>
                      <a:pt x="130706" y="49642"/>
                      <a:pt x="129711" y="48459"/>
                    </a:cubicBezTo>
                    <a:cubicBezTo>
                      <a:pt x="130140" y="48380"/>
                      <a:pt x="130570" y="48341"/>
                      <a:pt x="130997" y="48341"/>
                    </a:cubicBezTo>
                    <a:cubicBezTo>
                      <a:pt x="132927" y="48341"/>
                      <a:pt x="134793" y="49137"/>
                      <a:pt x="136136" y="50583"/>
                    </a:cubicBezTo>
                    <a:cubicBezTo>
                      <a:pt x="137484" y="49129"/>
                      <a:pt x="139360" y="48326"/>
                      <a:pt x="141292" y="48326"/>
                    </a:cubicBezTo>
                    <a:cubicBezTo>
                      <a:pt x="141801" y="48326"/>
                      <a:pt x="142313" y="48381"/>
                      <a:pt x="142820" y="48495"/>
                    </a:cubicBezTo>
                    <a:cubicBezTo>
                      <a:pt x="143275" y="44743"/>
                      <a:pt x="139943" y="41371"/>
                      <a:pt x="136195" y="41371"/>
                    </a:cubicBezTo>
                    <a:cubicBezTo>
                      <a:pt x="136175" y="41371"/>
                      <a:pt x="136156" y="41371"/>
                      <a:pt x="136136" y="41372"/>
                    </a:cubicBezTo>
                    <a:cubicBezTo>
                      <a:pt x="137482" y="39919"/>
                      <a:pt x="139354" y="39122"/>
                      <a:pt x="141284" y="39122"/>
                    </a:cubicBezTo>
                    <a:cubicBezTo>
                      <a:pt x="141795" y="39122"/>
                      <a:pt x="142310" y="39178"/>
                      <a:pt x="142820" y="39293"/>
                    </a:cubicBezTo>
                    <a:cubicBezTo>
                      <a:pt x="143274" y="35536"/>
                      <a:pt x="139943" y="32169"/>
                      <a:pt x="136210" y="32169"/>
                    </a:cubicBezTo>
                    <a:cubicBezTo>
                      <a:pt x="136185" y="32169"/>
                      <a:pt x="136160" y="32169"/>
                      <a:pt x="136136" y="32169"/>
                    </a:cubicBezTo>
                    <a:cubicBezTo>
                      <a:pt x="136116" y="32169"/>
                      <a:pt x="136096" y="32169"/>
                      <a:pt x="136076" y="32169"/>
                    </a:cubicBezTo>
                    <a:cubicBezTo>
                      <a:pt x="134207" y="32169"/>
                      <a:pt x="132440" y="32998"/>
                      <a:pt x="131199" y="34302"/>
                    </a:cubicBezTo>
                    <a:cubicBezTo>
                      <a:pt x="131279" y="32716"/>
                      <a:pt x="130697" y="31210"/>
                      <a:pt x="129702" y="30028"/>
                    </a:cubicBezTo>
                    <a:cubicBezTo>
                      <a:pt x="130130" y="29949"/>
                      <a:pt x="130559" y="29910"/>
                      <a:pt x="130985" y="29910"/>
                    </a:cubicBezTo>
                    <a:cubicBezTo>
                      <a:pt x="132925" y="29910"/>
                      <a:pt x="134799" y="30713"/>
                      <a:pt x="136136" y="32160"/>
                    </a:cubicBezTo>
                    <a:cubicBezTo>
                      <a:pt x="137484" y="30706"/>
                      <a:pt x="139360" y="29903"/>
                      <a:pt x="141292" y="29903"/>
                    </a:cubicBezTo>
                    <a:cubicBezTo>
                      <a:pt x="141801" y="29903"/>
                      <a:pt x="142313" y="29959"/>
                      <a:pt x="142820" y="30072"/>
                    </a:cubicBezTo>
                    <a:cubicBezTo>
                      <a:pt x="143276" y="26315"/>
                      <a:pt x="139935" y="22949"/>
                      <a:pt x="136189" y="22949"/>
                    </a:cubicBezTo>
                    <a:cubicBezTo>
                      <a:pt x="136175" y="22949"/>
                      <a:pt x="136160" y="22949"/>
                      <a:pt x="136145" y="22949"/>
                    </a:cubicBezTo>
                    <a:cubicBezTo>
                      <a:pt x="137490" y="21504"/>
                      <a:pt x="139357" y="20708"/>
                      <a:pt x="141284" y="20708"/>
                    </a:cubicBezTo>
                    <a:cubicBezTo>
                      <a:pt x="141794" y="20708"/>
                      <a:pt x="142310" y="20764"/>
                      <a:pt x="142820" y="20879"/>
                    </a:cubicBezTo>
                    <a:cubicBezTo>
                      <a:pt x="143275" y="17117"/>
                      <a:pt x="139935" y="13755"/>
                      <a:pt x="136195" y="13755"/>
                    </a:cubicBezTo>
                    <a:cubicBezTo>
                      <a:pt x="136175" y="13755"/>
                      <a:pt x="136156" y="13755"/>
                      <a:pt x="136136" y="13755"/>
                    </a:cubicBezTo>
                    <a:cubicBezTo>
                      <a:pt x="136116" y="13755"/>
                      <a:pt x="136096" y="13755"/>
                      <a:pt x="136076" y="13755"/>
                    </a:cubicBezTo>
                    <a:cubicBezTo>
                      <a:pt x="134207" y="13755"/>
                      <a:pt x="132440" y="14585"/>
                      <a:pt x="131199" y="15888"/>
                    </a:cubicBezTo>
                    <a:cubicBezTo>
                      <a:pt x="131279" y="14302"/>
                      <a:pt x="130697" y="12797"/>
                      <a:pt x="129702" y="11614"/>
                    </a:cubicBezTo>
                    <a:cubicBezTo>
                      <a:pt x="130130" y="11535"/>
                      <a:pt x="130558" y="11496"/>
                      <a:pt x="130984" y="11496"/>
                    </a:cubicBezTo>
                    <a:cubicBezTo>
                      <a:pt x="132922" y="11496"/>
                      <a:pt x="134791" y="12299"/>
                      <a:pt x="136136" y="13746"/>
                    </a:cubicBezTo>
                    <a:cubicBezTo>
                      <a:pt x="137484" y="12292"/>
                      <a:pt x="139360" y="11489"/>
                      <a:pt x="141292" y="11489"/>
                    </a:cubicBezTo>
                    <a:cubicBezTo>
                      <a:pt x="141801" y="11489"/>
                      <a:pt x="142313" y="11545"/>
                      <a:pt x="142820" y="11659"/>
                    </a:cubicBezTo>
                    <a:cubicBezTo>
                      <a:pt x="143275" y="7906"/>
                      <a:pt x="139935" y="4535"/>
                      <a:pt x="136195" y="4535"/>
                    </a:cubicBezTo>
                    <a:cubicBezTo>
                      <a:pt x="136175" y="4535"/>
                      <a:pt x="136156" y="4535"/>
                      <a:pt x="136136" y="4535"/>
                    </a:cubicBezTo>
                    <a:cubicBezTo>
                      <a:pt x="136116" y="4535"/>
                      <a:pt x="136096" y="4535"/>
                      <a:pt x="136077" y="4535"/>
                    </a:cubicBezTo>
                    <a:cubicBezTo>
                      <a:pt x="134208" y="4535"/>
                      <a:pt x="132440" y="5373"/>
                      <a:pt x="131199" y="6677"/>
                    </a:cubicBezTo>
                    <a:cubicBezTo>
                      <a:pt x="131234" y="5933"/>
                      <a:pt x="131136" y="5198"/>
                      <a:pt x="130894" y="4499"/>
                    </a:cubicBezTo>
                    <a:lnTo>
                      <a:pt x="130518" y="4499"/>
                    </a:lnTo>
                    <a:cubicBezTo>
                      <a:pt x="130751" y="5198"/>
                      <a:pt x="130867" y="5933"/>
                      <a:pt x="130867" y="6668"/>
                    </a:cubicBezTo>
                    <a:cubicBezTo>
                      <a:pt x="130394" y="6566"/>
                      <a:pt x="129917" y="6516"/>
                      <a:pt x="129443" y="6516"/>
                    </a:cubicBezTo>
                    <a:cubicBezTo>
                      <a:pt x="127584" y="6516"/>
                      <a:pt x="125780" y="7282"/>
                      <a:pt x="124487" y="8675"/>
                    </a:cubicBezTo>
                    <a:cubicBezTo>
                      <a:pt x="123206" y="7295"/>
                      <a:pt x="121414" y="6515"/>
                      <a:pt x="119532" y="6515"/>
                    </a:cubicBezTo>
                    <a:cubicBezTo>
                      <a:pt x="119048" y="6515"/>
                      <a:pt x="118564" y="6560"/>
                      <a:pt x="118089" y="6668"/>
                    </a:cubicBezTo>
                    <a:cubicBezTo>
                      <a:pt x="118089" y="5933"/>
                      <a:pt x="118206" y="5198"/>
                      <a:pt x="118439" y="4499"/>
                    </a:cubicBezTo>
                    <a:lnTo>
                      <a:pt x="118063" y="4499"/>
                    </a:lnTo>
                    <a:cubicBezTo>
                      <a:pt x="117821" y="5198"/>
                      <a:pt x="117722" y="5933"/>
                      <a:pt x="117758" y="6677"/>
                    </a:cubicBezTo>
                    <a:cubicBezTo>
                      <a:pt x="116516" y="5373"/>
                      <a:pt x="114749" y="4535"/>
                      <a:pt x="112880" y="4535"/>
                    </a:cubicBezTo>
                    <a:cubicBezTo>
                      <a:pt x="112860" y="4535"/>
                      <a:pt x="112840" y="4535"/>
                      <a:pt x="112821" y="4535"/>
                    </a:cubicBezTo>
                    <a:cubicBezTo>
                      <a:pt x="112802" y="4535"/>
                      <a:pt x="112783" y="4535"/>
                      <a:pt x="112765" y="4535"/>
                    </a:cubicBezTo>
                    <a:cubicBezTo>
                      <a:pt x="110778" y="4535"/>
                      <a:pt x="108911" y="5480"/>
                      <a:pt x="107659" y="6927"/>
                    </a:cubicBezTo>
                    <a:lnTo>
                      <a:pt x="107659" y="6927"/>
                    </a:lnTo>
                    <a:cubicBezTo>
                      <a:pt x="107953" y="3265"/>
                      <a:pt x="104676" y="36"/>
                      <a:pt x="101009" y="36"/>
                    </a:cubicBezTo>
                    <a:cubicBezTo>
                      <a:pt x="100988" y="36"/>
                      <a:pt x="100968" y="37"/>
                      <a:pt x="100948" y="37"/>
                    </a:cubicBezTo>
                    <a:cubicBezTo>
                      <a:pt x="100928" y="37"/>
                      <a:pt x="100908" y="37"/>
                      <a:pt x="100889" y="37"/>
                    </a:cubicBezTo>
                    <a:cubicBezTo>
                      <a:pt x="99020" y="37"/>
                      <a:pt x="97261" y="875"/>
                      <a:pt x="96011" y="2178"/>
                    </a:cubicBezTo>
                    <a:cubicBezTo>
                      <a:pt x="96056" y="1435"/>
                      <a:pt x="95948" y="700"/>
                      <a:pt x="95706" y="1"/>
                    </a:cubicBezTo>
                    <a:lnTo>
                      <a:pt x="95339" y="1"/>
                    </a:lnTo>
                    <a:cubicBezTo>
                      <a:pt x="95563" y="700"/>
                      <a:pt x="95688" y="1426"/>
                      <a:pt x="95688" y="2169"/>
                    </a:cubicBezTo>
                    <a:cubicBezTo>
                      <a:pt x="95213" y="2067"/>
                      <a:pt x="94735" y="2018"/>
                      <a:pt x="94260" y="2018"/>
                    </a:cubicBezTo>
                    <a:cubicBezTo>
                      <a:pt x="92399" y="2018"/>
                      <a:pt x="90599" y="2784"/>
                      <a:pt x="89299" y="4177"/>
                    </a:cubicBezTo>
                    <a:cubicBezTo>
                      <a:pt x="88034" y="2804"/>
                      <a:pt x="86246" y="2017"/>
                      <a:pt x="84376" y="2017"/>
                    </a:cubicBezTo>
                    <a:cubicBezTo>
                      <a:pt x="84365" y="2017"/>
                      <a:pt x="84355" y="2017"/>
                      <a:pt x="84344" y="2017"/>
                    </a:cubicBezTo>
                    <a:cubicBezTo>
                      <a:pt x="83860" y="2017"/>
                      <a:pt x="83376" y="2062"/>
                      <a:pt x="82902" y="2169"/>
                    </a:cubicBezTo>
                    <a:cubicBezTo>
                      <a:pt x="82902" y="1435"/>
                      <a:pt x="83027" y="700"/>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sp>
            <p:nvSpPr>
              <p:cNvPr id="654" name="Google Shape;654;p28"/>
              <p:cNvSpPr/>
              <p:nvPr/>
            </p:nvSpPr>
            <p:spPr>
              <a:xfrm>
                <a:off x="0" y="0"/>
                <a:ext cx="2743019" cy="1499080"/>
              </a:xfrm>
              <a:custGeom>
                <a:avLst/>
                <a:gdLst/>
                <a:ahLst/>
                <a:cxnLst/>
                <a:rect l="l" t="t" r="r" b="b"/>
                <a:pathLst>
                  <a:path w="143276" h="78414" extrusionOk="0">
                    <a:moveTo>
                      <a:pt x="84144" y="2392"/>
                    </a:moveTo>
                    <a:cubicBezTo>
                      <a:pt x="86080" y="2392"/>
                      <a:pt x="87955" y="3195"/>
                      <a:pt x="89299" y="4642"/>
                    </a:cubicBezTo>
                    <a:cubicBezTo>
                      <a:pt x="90635" y="3197"/>
                      <a:pt x="92499" y="2400"/>
                      <a:pt x="94430" y="2400"/>
                    </a:cubicBezTo>
                    <a:cubicBezTo>
                      <a:pt x="94856" y="2400"/>
                      <a:pt x="95287" y="2439"/>
                      <a:pt x="95715" y="2518"/>
                    </a:cubicBezTo>
                    <a:cubicBezTo>
                      <a:pt x="94720" y="3692"/>
                      <a:pt x="94138" y="5198"/>
                      <a:pt x="94228" y="6793"/>
                    </a:cubicBezTo>
                    <a:cubicBezTo>
                      <a:pt x="92977" y="5480"/>
                      <a:pt x="91219" y="4651"/>
                      <a:pt x="89350" y="4651"/>
                    </a:cubicBezTo>
                    <a:cubicBezTo>
                      <a:pt x="89330" y="4651"/>
                      <a:pt x="89310" y="4651"/>
                      <a:pt x="89290" y="4651"/>
                    </a:cubicBezTo>
                    <a:cubicBezTo>
                      <a:pt x="89271" y="4651"/>
                      <a:pt x="89251" y="4651"/>
                      <a:pt x="89231" y="4651"/>
                    </a:cubicBezTo>
                    <a:cubicBezTo>
                      <a:pt x="87362" y="4651"/>
                      <a:pt x="85595" y="5489"/>
                      <a:pt x="84353" y="6793"/>
                    </a:cubicBezTo>
                    <a:cubicBezTo>
                      <a:pt x="84434" y="5198"/>
                      <a:pt x="83851" y="3692"/>
                      <a:pt x="82866" y="2518"/>
                    </a:cubicBezTo>
                    <a:lnTo>
                      <a:pt x="82866" y="2509"/>
                    </a:lnTo>
                    <a:cubicBezTo>
                      <a:pt x="83291" y="2430"/>
                      <a:pt x="83719" y="2392"/>
                      <a:pt x="84144" y="2392"/>
                    </a:cubicBezTo>
                    <a:close/>
                    <a:moveTo>
                      <a:pt x="23970" y="2589"/>
                    </a:moveTo>
                    <a:cubicBezTo>
                      <a:pt x="24396" y="2589"/>
                      <a:pt x="24824" y="2628"/>
                      <a:pt x="25250" y="2707"/>
                    </a:cubicBezTo>
                    <a:cubicBezTo>
                      <a:pt x="24255" y="3889"/>
                      <a:pt x="23673" y="5386"/>
                      <a:pt x="23753" y="6981"/>
                    </a:cubicBezTo>
                    <a:cubicBezTo>
                      <a:pt x="22512" y="5677"/>
                      <a:pt x="20744" y="4839"/>
                      <a:pt x="18884" y="4839"/>
                    </a:cubicBezTo>
                    <a:cubicBezTo>
                      <a:pt x="18864" y="4839"/>
                      <a:pt x="18845" y="4839"/>
                      <a:pt x="18825" y="4839"/>
                    </a:cubicBezTo>
                    <a:cubicBezTo>
                      <a:pt x="18805" y="4839"/>
                      <a:pt x="18786" y="4839"/>
                      <a:pt x="18766" y="4839"/>
                    </a:cubicBezTo>
                    <a:cubicBezTo>
                      <a:pt x="16897" y="4839"/>
                      <a:pt x="15129" y="5677"/>
                      <a:pt x="13888" y="6981"/>
                    </a:cubicBezTo>
                    <a:cubicBezTo>
                      <a:pt x="13951" y="5395"/>
                      <a:pt x="13368" y="3898"/>
                      <a:pt x="12382" y="2716"/>
                    </a:cubicBezTo>
                    <a:lnTo>
                      <a:pt x="12391" y="2707"/>
                    </a:lnTo>
                    <a:cubicBezTo>
                      <a:pt x="12818" y="2628"/>
                      <a:pt x="13246" y="2589"/>
                      <a:pt x="13671" y="2589"/>
                    </a:cubicBezTo>
                    <a:cubicBezTo>
                      <a:pt x="15606" y="2589"/>
                      <a:pt x="17481" y="3390"/>
                      <a:pt x="18825" y="4830"/>
                    </a:cubicBezTo>
                    <a:cubicBezTo>
                      <a:pt x="20162" y="3390"/>
                      <a:pt x="22035" y="2589"/>
                      <a:pt x="23970" y="2589"/>
                    </a:cubicBezTo>
                    <a:close/>
                    <a:moveTo>
                      <a:pt x="77636" y="544"/>
                    </a:moveTo>
                    <a:cubicBezTo>
                      <a:pt x="80811" y="544"/>
                      <a:pt x="83986" y="2623"/>
                      <a:pt x="84031" y="6784"/>
                    </a:cubicBezTo>
                    <a:cubicBezTo>
                      <a:pt x="83550" y="6679"/>
                      <a:pt x="83066" y="6627"/>
                      <a:pt x="82585" y="6627"/>
                    </a:cubicBezTo>
                    <a:cubicBezTo>
                      <a:pt x="80728" y="6627"/>
                      <a:pt x="78929" y="7394"/>
                      <a:pt x="77633" y="8782"/>
                    </a:cubicBezTo>
                    <a:cubicBezTo>
                      <a:pt x="76360" y="7411"/>
                      <a:pt x="74559" y="6622"/>
                      <a:pt x="72687" y="6622"/>
                    </a:cubicBezTo>
                    <a:cubicBezTo>
                      <a:pt x="72203" y="6622"/>
                      <a:pt x="71719" y="6676"/>
                      <a:pt x="71244" y="6784"/>
                    </a:cubicBezTo>
                    <a:cubicBezTo>
                      <a:pt x="71284" y="2625"/>
                      <a:pt x="74460" y="544"/>
                      <a:pt x="77636" y="544"/>
                    </a:cubicBezTo>
                    <a:close/>
                    <a:moveTo>
                      <a:pt x="100947" y="544"/>
                    </a:moveTo>
                    <a:cubicBezTo>
                      <a:pt x="104121" y="544"/>
                      <a:pt x="107295" y="2622"/>
                      <a:pt x="107337" y="6782"/>
                    </a:cubicBezTo>
                    <a:lnTo>
                      <a:pt x="107337" y="6782"/>
                    </a:lnTo>
                    <a:cubicBezTo>
                      <a:pt x="106859" y="6678"/>
                      <a:pt x="106378" y="6627"/>
                      <a:pt x="105901" y="6627"/>
                    </a:cubicBezTo>
                    <a:cubicBezTo>
                      <a:pt x="104043" y="6627"/>
                      <a:pt x="102246" y="7394"/>
                      <a:pt x="100957" y="8782"/>
                    </a:cubicBezTo>
                    <a:cubicBezTo>
                      <a:pt x="99676" y="7411"/>
                      <a:pt x="97883" y="6622"/>
                      <a:pt x="96002" y="6622"/>
                    </a:cubicBezTo>
                    <a:cubicBezTo>
                      <a:pt x="95518" y="6622"/>
                      <a:pt x="95034" y="6676"/>
                      <a:pt x="94559" y="6784"/>
                    </a:cubicBezTo>
                    <a:cubicBezTo>
                      <a:pt x="94595" y="2625"/>
                      <a:pt x="97771" y="544"/>
                      <a:pt x="100947" y="544"/>
                    </a:cubicBezTo>
                    <a:close/>
                    <a:moveTo>
                      <a:pt x="7166" y="739"/>
                    </a:moveTo>
                    <a:cubicBezTo>
                      <a:pt x="10341" y="739"/>
                      <a:pt x="13516" y="2815"/>
                      <a:pt x="13556" y="6972"/>
                    </a:cubicBezTo>
                    <a:cubicBezTo>
                      <a:pt x="13079" y="6868"/>
                      <a:pt x="12598" y="6817"/>
                      <a:pt x="12120" y="6817"/>
                    </a:cubicBezTo>
                    <a:cubicBezTo>
                      <a:pt x="10263" y="6817"/>
                      <a:pt x="8460" y="7585"/>
                      <a:pt x="7163" y="8974"/>
                    </a:cubicBezTo>
                    <a:lnTo>
                      <a:pt x="7163" y="8974"/>
                    </a:lnTo>
                    <a:cubicBezTo>
                      <a:pt x="5882" y="7597"/>
                      <a:pt x="4092" y="6819"/>
                      <a:pt x="2212" y="6819"/>
                    </a:cubicBezTo>
                    <a:cubicBezTo>
                      <a:pt x="1728" y="6819"/>
                      <a:pt x="1245" y="6873"/>
                      <a:pt x="770" y="6972"/>
                    </a:cubicBezTo>
                    <a:cubicBezTo>
                      <a:pt x="810" y="2818"/>
                      <a:pt x="3988" y="739"/>
                      <a:pt x="7166" y="739"/>
                    </a:cubicBezTo>
                    <a:close/>
                    <a:moveTo>
                      <a:pt x="30461" y="743"/>
                    </a:moveTo>
                    <a:cubicBezTo>
                      <a:pt x="33632" y="743"/>
                      <a:pt x="36807" y="2818"/>
                      <a:pt x="36853" y="6968"/>
                    </a:cubicBezTo>
                    <a:lnTo>
                      <a:pt x="36853" y="6968"/>
                    </a:lnTo>
                    <a:cubicBezTo>
                      <a:pt x="36386" y="6869"/>
                      <a:pt x="35915" y="6820"/>
                      <a:pt x="35447" y="6820"/>
                    </a:cubicBezTo>
                    <a:cubicBezTo>
                      <a:pt x="33589" y="6820"/>
                      <a:pt x="31784" y="7587"/>
                      <a:pt x="30492" y="8979"/>
                    </a:cubicBezTo>
                    <a:cubicBezTo>
                      <a:pt x="29210" y="7599"/>
                      <a:pt x="27418" y="6819"/>
                      <a:pt x="25536" y="6819"/>
                    </a:cubicBezTo>
                    <a:cubicBezTo>
                      <a:pt x="25053" y="6819"/>
                      <a:pt x="24569" y="6873"/>
                      <a:pt x="24094" y="6972"/>
                    </a:cubicBezTo>
                    <a:cubicBezTo>
                      <a:pt x="24121" y="2820"/>
                      <a:pt x="27289" y="743"/>
                      <a:pt x="30461" y="743"/>
                    </a:cubicBezTo>
                    <a:close/>
                    <a:moveTo>
                      <a:pt x="119326" y="6899"/>
                    </a:moveTo>
                    <a:cubicBezTo>
                      <a:pt x="121263" y="6899"/>
                      <a:pt x="123133" y="7700"/>
                      <a:pt x="124470" y="9149"/>
                    </a:cubicBezTo>
                    <a:lnTo>
                      <a:pt x="124470" y="9149"/>
                    </a:lnTo>
                    <a:cubicBezTo>
                      <a:pt x="124453" y="9149"/>
                      <a:pt x="124436" y="9149"/>
                      <a:pt x="124419" y="9149"/>
                    </a:cubicBezTo>
                    <a:cubicBezTo>
                      <a:pt x="122550" y="9149"/>
                      <a:pt x="120782" y="9987"/>
                      <a:pt x="119541" y="11291"/>
                    </a:cubicBezTo>
                    <a:cubicBezTo>
                      <a:pt x="119622" y="9705"/>
                      <a:pt x="119039" y="8199"/>
                      <a:pt x="118045" y="7017"/>
                    </a:cubicBezTo>
                    <a:cubicBezTo>
                      <a:pt x="118472" y="6938"/>
                      <a:pt x="118901" y="6899"/>
                      <a:pt x="119326" y="6899"/>
                    </a:cubicBezTo>
                    <a:close/>
                    <a:moveTo>
                      <a:pt x="129625" y="6899"/>
                    </a:moveTo>
                    <a:cubicBezTo>
                      <a:pt x="130050" y="6899"/>
                      <a:pt x="130477" y="6938"/>
                      <a:pt x="130903" y="7017"/>
                    </a:cubicBezTo>
                    <a:cubicBezTo>
                      <a:pt x="129908" y="8199"/>
                      <a:pt x="129326" y="9705"/>
                      <a:pt x="129415" y="11291"/>
                    </a:cubicBezTo>
                    <a:cubicBezTo>
                      <a:pt x="128165" y="9987"/>
                      <a:pt x="126397" y="9149"/>
                      <a:pt x="124537" y="9149"/>
                    </a:cubicBezTo>
                    <a:cubicBezTo>
                      <a:pt x="124520" y="9149"/>
                      <a:pt x="124503" y="9149"/>
                      <a:pt x="124487" y="9149"/>
                    </a:cubicBezTo>
                    <a:lnTo>
                      <a:pt x="124487" y="9149"/>
                    </a:lnTo>
                    <a:cubicBezTo>
                      <a:pt x="125823" y="7700"/>
                      <a:pt x="127694" y="6899"/>
                      <a:pt x="129625" y="6899"/>
                    </a:cubicBezTo>
                    <a:close/>
                    <a:moveTo>
                      <a:pt x="82788" y="6997"/>
                    </a:moveTo>
                    <a:cubicBezTo>
                      <a:pt x="83213" y="6997"/>
                      <a:pt x="83641" y="7036"/>
                      <a:pt x="84066" y="7115"/>
                    </a:cubicBezTo>
                    <a:cubicBezTo>
                      <a:pt x="83072" y="8298"/>
                      <a:pt x="82489" y="9794"/>
                      <a:pt x="82579" y="11389"/>
                    </a:cubicBezTo>
                    <a:cubicBezTo>
                      <a:pt x="81329" y="10086"/>
                      <a:pt x="79570" y="9248"/>
                      <a:pt x="77701" y="9248"/>
                    </a:cubicBezTo>
                    <a:cubicBezTo>
                      <a:pt x="77681" y="9248"/>
                      <a:pt x="77661" y="9248"/>
                      <a:pt x="77642" y="9248"/>
                    </a:cubicBezTo>
                    <a:cubicBezTo>
                      <a:pt x="78979" y="7800"/>
                      <a:pt x="80853" y="6997"/>
                      <a:pt x="82788" y="6997"/>
                    </a:cubicBezTo>
                    <a:close/>
                    <a:moveTo>
                      <a:pt x="95819" y="7002"/>
                    </a:moveTo>
                    <a:cubicBezTo>
                      <a:pt x="97748" y="7002"/>
                      <a:pt x="99615" y="7806"/>
                      <a:pt x="100948" y="9257"/>
                    </a:cubicBezTo>
                    <a:cubicBezTo>
                      <a:pt x="100928" y="9257"/>
                      <a:pt x="100908" y="9256"/>
                      <a:pt x="100888" y="9256"/>
                    </a:cubicBezTo>
                    <a:cubicBezTo>
                      <a:pt x="99020" y="9256"/>
                      <a:pt x="97252" y="10086"/>
                      <a:pt x="96011" y="11398"/>
                    </a:cubicBezTo>
                    <a:cubicBezTo>
                      <a:pt x="96100" y="9803"/>
                      <a:pt x="95509" y="8298"/>
                      <a:pt x="94523" y="7124"/>
                    </a:cubicBezTo>
                    <a:cubicBezTo>
                      <a:pt x="94955" y="7042"/>
                      <a:pt x="95388" y="7002"/>
                      <a:pt x="95819" y="7002"/>
                    </a:cubicBezTo>
                    <a:close/>
                    <a:moveTo>
                      <a:pt x="48857" y="7096"/>
                    </a:moveTo>
                    <a:cubicBezTo>
                      <a:pt x="50790" y="7096"/>
                      <a:pt x="52658" y="7899"/>
                      <a:pt x="53995" y="9346"/>
                    </a:cubicBezTo>
                    <a:lnTo>
                      <a:pt x="53995" y="9346"/>
                    </a:lnTo>
                    <a:cubicBezTo>
                      <a:pt x="53978" y="9346"/>
                      <a:pt x="53961" y="9346"/>
                      <a:pt x="53945" y="9346"/>
                    </a:cubicBezTo>
                    <a:cubicBezTo>
                      <a:pt x="52076" y="9346"/>
                      <a:pt x="50308" y="10184"/>
                      <a:pt x="49067" y="11488"/>
                    </a:cubicBezTo>
                    <a:cubicBezTo>
                      <a:pt x="49156" y="9893"/>
                      <a:pt x="48565" y="8388"/>
                      <a:pt x="47579" y="7214"/>
                    </a:cubicBezTo>
                    <a:cubicBezTo>
                      <a:pt x="48005" y="7135"/>
                      <a:pt x="48433" y="7096"/>
                      <a:pt x="48857" y="7096"/>
                    </a:cubicBezTo>
                    <a:close/>
                    <a:moveTo>
                      <a:pt x="59151" y="7096"/>
                    </a:moveTo>
                    <a:cubicBezTo>
                      <a:pt x="59575" y="7096"/>
                      <a:pt x="60003" y="7135"/>
                      <a:pt x="60429" y="7214"/>
                    </a:cubicBezTo>
                    <a:cubicBezTo>
                      <a:pt x="59443" y="8397"/>
                      <a:pt x="58852" y="9893"/>
                      <a:pt x="58941" y="11488"/>
                    </a:cubicBezTo>
                    <a:cubicBezTo>
                      <a:pt x="57700" y="10184"/>
                      <a:pt x="55932" y="9346"/>
                      <a:pt x="54063" y="9346"/>
                    </a:cubicBezTo>
                    <a:cubicBezTo>
                      <a:pt x="54043" y="9346"/>
                      <a:pt x="54024" y="9346"/>
                      <a:pt x="54004" y="9346"/>
                    </a:cubicBezTo>
                    <a:cubicBezTo>
                      <a:pt x="55349" y="7899"/>
                      <a:pt x="57217" y="7096"/>
                      <a:pt x="59151" y="7096"/>
                    </a:cubicBezTo>
                    <a:close/>
                    <a:moveTo>
                      <a:pt x="12288" y="7195"/>
                    </a:moveTo>
                    <a:cubicBezTo>
                      <a:pt x="12712" y="7195"/>
                      <a:pt x="13139" y="7233"/>
                      <a:pt x="13565" y="7312"/>
                    </a:cubicBezTo>
                    <a:cubicBezTo>
                      <a:pt x="12580" y="8495"/>
                      <a:pt x="11997" y="9992"/>
                      <a:pt x="12078" y="11586"/>
                    </a:cubicBezTo>
                    <a:cubicBezTo>
                      <a:pt x="10836" y="10283"/>
                      <a:pt x="9069" y="9445"/>
                      <a:pt x="7200" y="9445"/>
                    </a:cubicBezTo>
                    <a:cubicBezTo>
                      <a:pt x="7183" y="9445"/>
                      <a:pt x="7166" y="9445"/>
                      <a:pt x="7150" y="9445"/>
                    </a:cubicBezTo>
                    <a:lnTo>
                      <a:pt x="7150" y="9445"/>
                    </a:lnTo>
                    <a:cubicBezTo>
                      <a:pt x="8487" y="7997"/>
                      <a:pt x="10354" y="7195"/>
                      <a:pt x="12288" y="7195"/>
                    </a:cubicBezTo>
                    <a:close/>
                    <a:moveTo>
                      <a:pt x="25327" y="7195"/>
                    </a:moveTo>
                    <a:cubicBezTo>
                      <a:pt x="27263" y="7195"/>
                      <a:pt x="29138" y="7997"/>
                      <a:pt x="30483" y="9445"/>
                    </a:cubicBezTo>
                    <a:cubicBezTo>
                      <a:pt x="30463" y="9445"/>
                      <a:pt x="30443" y="9445"/>
                      <a:pt x="30423" y="9445"/>
                    </a:cubicBezTo>
                    <a:cubicBezTo>
                      <a:pt x="28555" y="9445"/>
                      <a:pt x="26787" y="10283"/>
                      <a:pt x="25545" y="11586"/>
                    </a:cubicBezTo>
                    <a:cubicBezTo>
                      <a:pt x="25626" y="10000"/>
                      <a:pt x="25044" y="8495"/>
                      <a:pt x="24049" y="7312"/>
                    </a:cubicBezTo>
                    <a:cubicBezTo>
                      <a:pt x="24475" y="7233"/>
                      <a:pt x="24903" y="7195"/>
                      <a:pt x="25327" y="7195"/>
                    </a:cubicBezTo>
                    <a:close/>
                    <a:moveTo>
                      <a:pt x="35634" y="7192"/>
                    </a:moveTo>
                    <a:cubicBezTo>
                      <a:pt x="36094" y="7192"/>
                      <a:pt x="36556" y="7237"/>
                      <a:pt x="37015" y="7330"/>
                    </a:cubicBezTo>
                    <a:cubicBezTo>
                      <a:pt x="35998" y="8588"/>
                      <a:pt x="35452" y="10173"/>
                      <a:pt x="35641" y="11840"/>
                    </a:cubicBezTo>
                    <a:lnTo>
                      <a:pt x="35641" y="11840"/>
                    </a:lnTo>
                    <a:cubicBezTo>
                      <a:pt x="34389" y="10389"/>
                      <a:pt x="32523" y="9445"/>
                      <a:pt x="30538" y="9445"/>
                    </a:cubicBezTo>
                    <a:cubicBezTo>
                      <a:pt x="30520" y="9445"/>
                      <a:pt x="30501" y="9445"/>
                      <a:pt x="30483" y="9445"/>
                    </a:cubicBezTo>
                    <a:cubicBezTo>
                      <a:pt x="31822" y="7997"/>
                      <a:pt x="33700" y="7192"/>
                      <a:pt x="35634" y="7192"/>
                    </a:cubicBezTo>
                    <a:close/>
                    <a:moveTo>
                      <a:pt x="112820" y="5042"/>
                    </a:moveTo>
                    <a:cubicBezTo>
                      <a:pt x="115994" y="5042"/>
                      <a:pt x="119168" y="7120"/>
                      <a:pt x="119209" y="11280"/>
                    </a:cubicBezTo>
                    <a:lnTo>
                      <a:pt x="119209" y="11280"/>
                    </a:lnTo>
                    <a:cubicBezTo>
                      <a:pt x="118737" y="11179"/>
                      <a:pt x="118262" y="11130"/>
                      <a:pt x="117790" y="11130"/>
                    </a:cubicBezTo>
                    <a:cubicBezTo>
                      <a:pt x="115926" y="11130"/>
                      <a:pt x="114120" y="11897"/>
                      <a:pt x="112821" y="13289"/>
                    </a:cubicBezTo>
                    <a:cubicBezTo>
                      <a:pt x="111548" y="11909"/>
                      <a:pt x="109747" y="11129"/>
                      <a:pt x="107874" y="11129"/>
                    </a:cubicBezTo>
                    <a:cubicBezTo>
                      <a:pt x="107391" y="11129"/>
                      <a:pt x="106898" y="11183"/>
                      <a:pt x="106432" y="11282"/>
                    </a:cubicBezTo>
                    <a:cubicBezTo>
                      <a:pt x="106468" y="7123"/>
                      <a:pt x="109644" y="5042"/>
                      <a:pt x="112820" y="5042"/>
                    </a:cubicBezTo>
                    <a:close/>
                    <a:moveTo>
                      <a:pt x="136135" y="5042"/>
                    </a:moveTo>
                    <a:cubicBezTo>
                      <a:pt x="139310" y="5042"/>
                      <a:pt x="142484" y="7121"/>
                      <a:pt x="142525" y="11282"/>
                    </a:cubicBezTo>
                    <a:cubicBezTo>
                      <a:pt x="142051" y="11180"/>
                      <a:pt x="141574" y="11130"/>
                      <a:pt x="141100" y="11130"/>
                    </a:cubicBezTo>
                    <a:cubicBezTo>
                      <a:pt x="139242" y="11130"/>
                      <a:pt x="137437" y="11897"/>
                      <a:pt x="136145" y="13289"/>
                    </a:cubicBezTo>
                    <a:cubicBezTo>
                      <a:pt x="134863" y="11909"/>
                      <a:pt x="133071" y="11129"/>
                      <a:pt x="131190" y="11129"/>
                    </a:cubicBezTo>
                    <a:cubicBezTo>
                      <a:pt x="130706" y="11129"/>
                      <a:pt x="130222" y="11183"/>
                      <a:pt x="129747" y="11282"/>
                    </a:cubicBezTo>
                    <a:cubicBezTo>
                      <a:pt x="129783" y="7123"/>
                      <a:pt x="132959" y="5042"/>
                      <a:pt x="136135" y="5042"/>
                    </a:cubicBezTo>
                    <a:close/>
                    <a:moveTo>
                      <a:pt x="89293" y="5147"/>
                    </a:moveTo>
                    <a:cubicBezTo>
                      <a:pt x="92468" y="5147"/>
                      <a:pt x="95642" y="7223"/>
                      <a:pt x="95679" y="11378"/>
                    </a:cubicBezTo>
                    <a:lnTo>
                      <a:pt x="95679" y="11378"/>
                    </a:lnTo>
                    <a:cubicBezTo>
                      <a:pt x="95207" y="11278"/>
                      <a:pt x="94731" y="11229"/>
                      <a:pt x="94259" y="11229"/>
                    </a:cubicBezTo>
                    <a:cubicBezTo>
                      <a:pt x="92396" y="11229"/>
                      <a:pt x="90592" y="11995"/>
                      <a:pt x="89299" y="13388"/>
                    </a:cubicBezTo>
                    <a:cubicBezTo>
                      <a:pt x="88018" y="12008"/>
                      <a:pt x="86226" y="11228"/>
                      <a:pt x="84344" y="11228"/>
                    </a:cubicBezTo>
                    <a:cubicBezTo>
                      <a:pt x="83860" y="11228"/>
                      <a:pt x="83376" y="11282"/>
                      <a:pt x="82902" y="11380"/>
                    </a:cubicBezTo>
                    <a:cubicBezTo>
                      <a:pt x="82937" y="7226"/>
                      <a:pt x="86116" y="5147"/>
                      <a:pt x="89293" y="5147"/>
                    </a:cubicBezTo>
                    <a:close/>
                    <a:moveTo>
                      <a:pt x="42334" y="5241"/>
                    </a:moveTo>
                    <a:cubicBezTo>
                      <a:pt x="45504" y="5241"/>
                      <a:pt x="48679" y="7316"/>
                      <a:pt x="48726" y="11466"/>
                    </a:cubicBezTo>
                    <a:lnTo>
                      <a:pt x="48726" y="11466"/>
                    </a:lnTo>
                    <a:cubicBezTo>
                      <a:pt x="48259" y="11367"/>
                      <a:pt x="47788" y="11318"/>
                      <a:pt x="47320" y="11318"/>
                    </a:cubicBezTo>
                    <a:cubicBezTo>
                      <a:pt x="45461" y="11318"/>
                      <a:pt x="43655" y="12085"/>
                      <a:pt x="42355" y="13477"/>
                    </a:cubicBezTo>
                    <a:cubicBezTo>
                      <a:pt x="41083" y="12097"/>
                      <a:pt x="39282" y="11318"/>
                      <a:pt x="37409" y="11318"/>
                    </a:cubicBezTo>
                    <a:cubicBezTo>
                      <a:pt x="36916" y="11318"/>
                      <a:pt x="36432" y="11371"/>
                      <a:pt x="35966" y="11470"/>
                    </a:cubicBezTo>
                    <a:cubicBezTo>
                      <a:pt x="35993" y="7318"/>
                      <a:pt x="39161" y="5241"/>
                      <a:pt x="42334" y="5241"/>
                    </a:cubicBezTo>
                    <a:close/>
                    <a:moveTo>
                      <a:pt x="65648" y="5241"/>
                    </a:moveTo>
                    <a:cubicBezTo>
                      <a:pt x="68820" y="5241"/>
                      <a:pt x="71995" y="7316"/>
                      <a:pt x="72041" y="11466"/>
                    </a:cubicBezTo>
                    <a:lnTo>
                      <a:pt x="72041" y="11466"/>
                    </a:lnTo>
                    <a:cubicBezTo>
                      <a:pt x="71572" y="11367"/>
                      <a:pt x="71100" y="11318"/>
                      <a:pt x="70631" y="11318"/>
                    </a:cubicBezTo>
                    <a:cubicBezTo>
                      <a:pt x="68767" y="11318"/>
                      <a:pt x="66961" y="12085"/>
                      <a:pt x="65662" y="13477"/>
                    </a:cubicBezTo>
                    <a:cubicBezTo>
                      <a:pt x="64389" y="12097"/>
                      <a:pt x="62588" y="11318"/>
                      <a:pt x="60715" y="11318"/>
                    </a:cubicBezTo>
                    <a:cubicBezTo>
                      <a:pt x="60223" y="11318"/>
                      <a:pt x="59739" y="11371"/>
                      <a:pt x="59273" y="11470"/>
                    </a:cubicBezTo>
                    <a:cubicBezTo>
                      <a:pt x="59304" y="7318"/>
                      <a:pt x="62474" y="5241"/>
                      <a:pt x="65648" y="5241"/>
                    </a:cubicBezTo>
                    <a:close/>
                    <a:moveTo>
                      <a:pt x="18806" y="5349"/>
                    </a:moveTo>
                    <a:cubicBezTo>
                      <a:pt x="21976" y="5349"/>
                      <a:pt x="25149" y="7423"/>
                      <a:pt x="25196" y="11574"/>
                    </a:cubicBezTo>
                    <a:lnTo>
                      <a:pt x="25196" y="11574"/>
                    </a:lnTo>
                    <a:cubicBezTo>
                      <a:pt x="24722" y="11471"/>
                      <a:pt x="24244" y="11421"/>
                      <a:pt x="23770" y="11421"/>
                    </a:cubicBezTo>
                    <a:cubicBezTo>
                      <a:pt x="21912" y="11421"/>
                      <a:pt x="20114" y="12189"/>
                      <a:pt x="18825" y="13585"/>
                    </a:cubicBezTo>
                    <a:cubicBezTo>
                      <a:pt x="17544" y="12205"/>
                      <a:pt x="15752" y="11425"/>
                      <a:pt x="13870" y="11425"/>
                    </a:cubicBezTo>
                    <a:cubicBezTo>
                      <a:pt x="13386" y="11425"/>
                      <a:pt x="12902" y="11470"/>
                      <a:pt x="12427" y="11578"/>
                    </a:cubicBezTo>
                    <a:cubicBezTo>
                      <a:pt x="12463" y="7425"/>
                      <a:pt x="15633" y="5349"/>
                      <a:pt x="18806" y="5349"/>
                    </a:cubicBezTo>
                    <a:close/>
                    <a:moveTo>
                      <a:pt x="117949" y="11501"/>
                    </a:moveTo>
                    <a:cubicBezTo>
                      <a:pt x="118380" y="11501"/>
                      <a:pt x="118814" y="11541"/>
                      <a:pt x="119245" y="11622"/>
                    </a:cubicBezTo>
                    <a:cubicBezTo>
                      <a:pt x="118253" y="12794"/>
                      <a:pt x="117671" y="14304"/>
                      <a:pt x="117757" y="15887"/>
                    </a:cubicBezTo>
                    <a:lnTo>
                      <a:pt x="117757" y="15887"/>
                    </a:lnTo>
                    <a:cubicBezTo>
                      <a:pt x="116507" y="14584"/>
                      <a:pt x="114739" y="13746"/>
                      <a:pt x="112880" y="13746"/>
                    </a:cubicBezTo>
                    <a:cubicBezTo>
                      <a:pt x="112860" y="13746"/>
                      <a:pt x="112840" y="13746"/>
                      <a:pt x="112821" y="13746"/>
                    </a:cubicBezTo>
                    <a:cubicBezTo>
                      <a:pt x="114154" y="12303"/>
                      <a:pt x="116020" y="11501"/>
                      <a:pt x="117949" y="11501"/>
                    </a:cubicBezTo>
                    <a:close/>
                    <a:moveTo>
                      <a:pt x="130985" y="11496"/>
                    </a:moveTo>
                    <a:cubicBezTo>
                      <a:pt x="132925" y="11496"/>
                      <a:pt x="134799" y="12298"/>
                      <a:pt x="136136" y="13746"/>
                    </a:cubicBezTo>
                    <a:cubicBezTo>
                      <a:pt x="136116" y="13746"/>
                      <a:pt x="136096" y="13746"/>
                      <a:pt x="136077" y="13746"/>
                    </a:cubicBezTo>
                    <a:cubicBezTo>
                      <a:pt x="134208" y="13746"/>
                      <a:pt x="132440" y="14584"/>
                      <a:pt x="131199" y="15888"/>
                    </a:cubicBezTo>
                    <a:cubicBezTo>
                      <a:pt x="131279" y="14293"/>
                      <a:pt x="130697" y="12796"/>
                      <a:pt x="129702" y="11613"/>
                    </a:cubicBezTo>
                    <a:cubicBezTo>
                      <a:pt x="130130" y="11534"/>
                      <a:pt x="130559" y="11496"/>
                      <a:pt x="130985" y="11496"/>
                    </a:cubicBezTo>
                    <a:close/>
                    <a:moveTo>
                      <a:pt x="84143" y="11612"/>
                    </a:moveTo>
                    <a:cubicBezTo>
                      <a:pt x="86077" y="11612"/>
                      <a:pt x="87946" y="12415"/>
                      <a:pt x="89290" y="13862"/>
                    </a:cubicBezTo>
                    <a:cubicBezTo>
                      <a:pt x="89271" y="13862"/>
                      <a:pt x="89251" y="13862"/>
                      <a:pt x="89231" y="13862"/>
                    </a:cubicBezTo>
                    <a:cubicBezTo>
                      <a:pt x="87362" y="13862"/>
                      <a:pt x="85595" y="14701"/>
                      <a:pt x="84353" y="16004"/>
                    </a:cubicBezTo>
                    <a:cubicBezTo>
                      <a:pt x="84443" y="14409"/>
                      <a:pt x="83851" y="12913"/>
                      <a:pt x="82866" y="11730"/>
                    </a:cubicBezTo>
                    <a:cubicBezTo>
                      <a:pt x="83291" y="11651"/>
                      <a:pt x="83719" y="11612"/>
                      <a:pt x="84143" y="11612"/>
                    </a:cubicBezTo>
                    <a:close/>
                    <a:moveTo>
                      <a:pt x="94437" y="11612"/>
                    </a:moveTo>
                    <a:cubicBezTo>
                      <a:pt x="94861" y="11612"/>
                      <a:pt x="95289" y="11651"/>
                      <a:pt x="95715" y="11730"/>
                    </a:cubicBezTo>
                    <a:cubicBezTo>
                      <a:pt x="94729" y="12913"/>
                      <a:pt x="94138" y="14409"/>
                      <a:pt x="94228" y="16004"/>
                    </a:cubicBezTo>
                    <a:cubicBezTo>
                      <a:pt x="92977" y="14701"/>
                      <a:pt x="91218" y="13862"/>
                      <a:pt x="89350" y="13862"/>
                    </a:cubicBezTo>
                    <a:cubicBezTo>
                      <a:pt x="89330" y="13862"/>
                      <a:pt x="89310" y="13862"/>
                      <a:pt x="89290" y="13862"/>
                    </a:cubicBezTo>
                    <a:lnTo>
                      <a:pt x="89299" y="13853"/>
                    </a:lnTo>
                    <a:cubicBezTo>
                      <a:pt x="90636" y="12414"/>
                      <a:pt x="92504" y="11612"/>
                      <a:pt x="94437" y="11612"/>
                    </a:cubicBezTo>
                    <a:close/>
                    <a:moveTo>
                      <a:pt x="47493" y="11702"/>
                    </a:moveTo>
                    <a:cubicBezTo>
                      <a:pt x="47918" y="11702"/>
                      <a:pt x="48345" y="11740"/>
                      <a:pt x="48771" y="11819"/>
                    </a:cubicBezTo>
                    <a:cubicBezTo>
                      <a:pt x="47772" y="12997"/>
                      <a:pt x="47190" y="14487"/>
                      <a:pt x="47274" y="16083"/>
                    </a:cubicBezTo>
                    <a:lnTo>
                      <a:pt x="47274" y="16083"/>
                    </a:lnTo>
                    <a:cubicBezTo>
                      <a:pt x="46033" y="14786"/>
                      <a:pt x="44269" y="13952"/>
                      <a:pt x="42406" y="13952"/>
                    </a:cubicBezTo>
                    <a:cubicBezTo>
                      <a:pt x="42389" y="13952"/>
                      <a:pt x="42372" y="13952"/>
                      <a:pt x="42355" y="13952"/>
                    </a:cubicBezTo>
                    <a:lnTo>
                      <a:pt x="42355" y="13952"/>
                    </a:lnTo>
                    <a:cubicBezTo>
                      <a:pt x="43693" y="12505"/>
                      <a:pt x="45560" y="11702"/>
                      <a:pt x="47493" y="11702"/>
                    </a:cubicBezTo>
                    <a:close/>
                    <a:moveTo>
                      <a:pt x="60501" y="11702"/>
                    </a:moveTo>
                    <a:cubicBezTo>
                      <a:pt x="62439" y="11702"/>
                      <a:pt x="64308" y="12505"/>
                      <a:pt x="65653" y="13952"/>
                    </a:cubicBezTo>
                    <a:cubicBezTo>
                      <a:pt x="65633" y="13952"/>
                      <a:pt x="65613" y="13952"/>
                      <a:pt x="65593" y="13952"/>
                    </a:cubicBezTo>
                    <a:cubicBezTo>
                      <a:pt x="63725" y="13952"/>
                      <a:pt x="61957" y="14790"/>
                      <a:pt x="60715" y="16094"/>
                    </a:cubicBezTo>
                    <a:cubicBezTo>
                      <a:pt x="60796" y="14499"/>
                      <a:pt x="60214" y="13002"/>
                      <a:pt x="59219" y="11819"/>
                    </a:cubicBezTo>
                    <a:cubicBezTo>
                      <a:pt x="59646" y="11740"/>
                      <a:pt x="60075" y="11702"/>
                      <a:pt x="60501" y="11702"/>
                    </a:cubicBezTo>
                    <a:close/>
                    <a:moveTo>
                      <a:pt x="106098" y="7003"/>
                    </a:moveTo>
                    <a:cubicBezTo>
                      <a:pt x="106560" y="7003"/>
                      <a:pt x="107026" y="7049"/>
                      <a:pt x="107489" y="7142"/>
                    </a:cubicBezTo>
                    <a:cubicBezTo>
                      <a:pt x="106479" y="8394"/>
                      <a:pt x="105932" y="9985"/>
                      <a:pt x="106135" y="11656"/>
                    </a:cubicBezTo>
                    <a:lnTo>
                      <a:pt x="106135" y="11656"/>
                    </a:lnTo>
                    <a:cubicBezTo>
                      <a:pt x="106639" y="11546"/>
                      <a:pt x="107148" y="11492"/>
                      <a:pt x="107652" y="11492"/>
                    </a:cubicBezTo>
                    <a:cubicBezTo>
                      <a:pt x="109592" y="11492"/>
                      <a:pt x="111471" y="12290"/>
                      <a:pt x="112821" y="13746"/>
                    </a:cubicBezTo>
                    <a:cubicBezTo>
                      <a:pt x="112802" y="13746"/>
                      <a:pt x="112783" y="13746"/>
                      <a:pt x="112765" y="13746"/>
                    </a:cubicBezTo>
                    <a:cubicBezTo>
                      <a:pt x="110778" y="13746"/>
                      <a:pt x="108911" y="14691"/>
                      <a:pt x="107659" y="16138"/>
                    </a:cubicBezTo>
                    <a:lnTo>
                      <a:pt x="107659" y="16138"/>
                    </a:lnTo>
                    <a:cubicBezTo>
                      <a:pt x="107785" y="14463"/>
                      <a:pt x="107175" y="12886"/>
                      <a:pt x="106127" y="11658"/>
                    </a:cubicBezTo>
                    <a:cubicBezTo>
                      <a:pt x="106127" y="11658"/>
                      <a:pt x="106128" y="11658"/>
                      <a:pt x="106128" y="11658"/>
                    </a:cubicBezTo>
                    <a:lnTo>
                      <a:pt x="106128" y="11658"/>
                    </a:lnTo>
                    <a:cubicBezTo>
                      <a:pt x="106131" y="11661"/>
                      <a:pt x="106133" y="11664"/>
                      <a:pt x="106136" y="11667"/>
                    </a:cubicBezTo>
                    <a:cubicBezTo>
                      <a:pt x="106136" y="11664"/>
                      <a:pt x="106135" y="11660"/>
                      <a:pt x="106135" y="11656"/>
                    </a:cubicBezTo>
                    <a:lnTo>
                      <a:pt x="106135" y="11656"/>
                    </a:lnTo>
                    <a:cubicBezTo>
                      <a:pt x="106133" y="11657"/>
                      <a:pt x="106130" y="11657"/>
                      <a:pt x="106128" y="11658"/>
                    </a:cubicBezTo>
                    <a:lnTo>
                      <a:pt x="106128" y="11658"/>
                    </a:lnTo>
                    <a:cubicBezTo>
                      <a:pt x="104868" y="10198"/>
                      <a:pt x="102995" y="9256"/>
                      <a:pt x="101004" y="9256"/>
                    </a:cubicBezTo>
                    <a:cubicBezTo>
                      <a:pt x="100985" y="9256"/>
                      <a:pt x="100967" y="9257"/>
                      <a:pt x="100948" y="9257"/>
                    </a:cubicBezTo>
                    <a:cubicBezTo>
                      <a:pt x="102293" y="7803"/>
                      <a:pt x="104164" y="7003"/>
                      <a:pt x="106098" y="7003"/>
                    </a:cubicBezTo>
                    <a:close/>
                    <a:moveTo>
                      <a:pt x="13651" y="11804"/>
                    </a:moveTo>
                    <a:cubicBezTo>
                      <a:pt x="15587" y="11804"/>
                      <a:pt x="17458" y="12604"/>
                      <a:pt x="18799" y="14050"/>
                    </a:cubicBezTo>
                    <a:lnTo>
                      <a:pt x="18799" y="14050"/>
                    </a:lnTo>
                    <a:cubicBezTo>
                      <a:pt x="18788" y="14050"/>
                      <a:pt x="18777" y="14050"/>
                      <a:pt x="18766" y="14050"/>
                    </a:cubicBezTo>
                    <a:cubicBezTo>
                      <a:pt x="16897" y="14050"/>
                      <a:pt x="15129" y="14889"/>
                      <a:pt x="13888" y="16192"/>
                    </a:cubicBezTo>
                    <a:cubicBezTo>
                      <a:pt x="13968" y="14597"/>
                      <a:pt x="13386" y="13101"/>
                      <a:pt x="12391" y="11918"/>
                    </a:cubicBezTo>
                    <a:cubicBezTo>
                      <a:pt x="12811" y="11842"/>
                      <a:pt x="13233" y="11804"/>
                      <a:pt x="13651" y="11804"/>
                    </a:cubicBezTo>
                    <a:close/>
                    <a:moveTo>
                      <a:pt x="23971" y="11800"/>
                    </a:moveTo>
                    <a:cubicBezTo>
                      <a:pt x="24396" y="11800"/>
                      <a:pt x="24824" y="11839"/>
                      <a:pt x="25250" y="11918"/>
                    </a:cubicBezTo>
                    <a:cubicBezTo>
                      <a:pt x="24255" y="13101"/>
                      <a:pt x="23673" y="14597"/>
                      <a:pt x="23753" y="16192"/>
                    </a:cubicBezTo>
                    <a:cubicBezTo>
                      <a:pt x="22512" y="14889"/>
                      <a:pt x="20744" y="14050"/>
                      <a:pt x="18884" y="14050"/>
                    </a:cubicBezTo>
                    <a:cubicBezTo>
                      <a:pt x="18864" y="14050"/>
                      <a:pt x="18845" y="14050"/>
                      <a:pt x="18825" y="14051"/>
                    </a:cubicBezTo>
                    <a:cubicBezTo>
                      <a:pt x="20162" y="12603"/>
                      <a:pt x="22036" y="11800"/>
                      <a:pt x="23971" y="11800"/>
                    </a:cubicBezTo>
                    <a:close/>
                    <a:moveTo>
                      <a:pt x="37191" y="11695"/>
                    </a:moveTo>
                    <a:cubicBezTo>
                      <a:pt x="39126" y="11695"/>
                      <a:pt x="41007" y="12498"/>
                      <a:pt x="42355" y="13952"/>
                    </a:cubicBezTo>
                    <a:lnTo>
                      <a:pt x="42355" y="13952"/>
                    </a:lnTo>
                    <a:cubicBezTo>
                      <a:pt x="42352" y="13952"/>
                      <a:pt x="42349" y="13952"/>
                      <a:pt x="42346" y="13952"/>
                    </a:cubicBezTo>
                    <a:cubicBezTo>
                      <a:pt x="42328" y="13952"/>
                      <a:pt x="42309" y="13952"/>
                      <a:pt x="42291" y="13952"/>
                    </a:cubicBezTo>
                    <a:cubicBezTo>
                      <a:pt x="40304" y="13952"/>
                      <a:pt x="38437" y="14897"/>
                      <a:pt x="37185" y="16344"/>
                    </a:cubicBezTo>
                    <a:cubicBezTo>
                      <a:pt x="37320" y="14669"/>
                      <a:pt x="36710" y="13092"/>
                      <a:pt x="35662" y="11864"/>
                    </a:cubicBezTo>
                    <a:cubicBezTo>
                      <a:pt x="36169" y="11750"/>
                      <a:pt x="36682" y="11695"/>
                      <a:pt x="37191" y="11695"/>
                    </a:cubicBezTo>
                    <a:close/>
                    <a:moveTo>
                      <a:pt x="124477" y="9648"/>
                    </a:moveTo>
                    <a:cubicBezTo>
                      <a:pt x="127652" y="9648"/>
                      <a:pt x="130827" y="11726"/>
                      <a:pt x="130867" y="15888"/>
                    </a:cubicBezTo>
                    <a:cubicBezTo>
                      <a:pt x="130394" y="15786"/>
                      <a:pt x="129917" y="15736"/>
                      <a:pt x="129443" y="15736"/>
                    </a:cubicBezTo>
                    <a:cubicBezTo>
                      <a:pt x="127584" y="15736"/>
                      <a:pt x="125780" y="16502"/>
                      <a:pt x="124487" y="17895"/>
                    </a:cubicBezTo>
                    <a:cubicBezTo>
                      <a:pt x="123206" y="16515"/>
                      <a:pt x="121414" y="15735"/>
                      <a:pt x="119532" y="15735"/>
                    </a:cubicBezTo>
                    <a:cubicBezTo>
                      <a:pt x="119048" y="15735"/>
                      <a:pt x="118564" y="15780"/>
                      <a:pt x="118089" y="15888"/>
                    </a:cubicBezTo>
                    <a:cubicBezTo>
                      <a:pt x="118125" y="11729"/>
                      <a:pt x="121301" y="9648"/>
                      <a:pt x="124477" y="9648"/>
                    </a:cubicBezTo>
                    <a:close/>
                    <a:moveTo>
                      <a:pt x="77633" y="9753"/>
                    </a:moveTo>
                    <a:cubicBezTo>
                      <a:pt x="80805" y="9753"/>
                      <a:pt x="83979" y="11828"/>
                      <a:pt x="84022" y="15982"/>
                    </a:cubicBezTo>
                    <a:lnTo>
                      <a:pt x="84022" y="15982"/>
                    </a:lnTo>
                    <a:cubicBezTo>
                      <a:pt x="83547" y="15880"/>
                      <a:pt x="83069" y="15830"/>
                      <a:pt x="82594" y="15830"/>
                    </a:cubicBezTo>
                    <a:cubicBezTo>
                      <a:pt x="80737" y="15830"/>
                      <a:pt x="78939" y="16596"/>
                      <a:pt x="77651" y="17984"/>
                    </a:cubicBezTo>
                    <a:cubicBezTo>
                      <a:pt x="76369" y="16613"/>
                      <a:pt x="74577" y="15825"/>
                      <a:pt x="72696" y="15825"/>
                    </a:cubicBezTo>
                    <a:cubicBezTo>
                      <a:pt x="72212" y="15825"/>
                      <a:pt x="71728" y="15879"/>
                      <a:pt x="71253" y="15986"/>
                    </a:cubicBezTo>
                    <a:cubicBezTo>
                      <a:pt x="71284" y="11832"/>
                      <a:pt x="74458" y="9753"/>
                      <a:pt x="77633" y="9753"/>
                    </a:cubicBezTo>
                    <a:close/>
                    <a:moveTo>
                      <a:pt x="100947" y="9753"/>
                    </a:moveTo>
                    <a:cubicBezTo>
                      <a:pt x="104122" y="9753"/>
                      <a:pt x="107296" y="11830"/>
                      <a:pt x="107337" y="15986"/>
                    </a:cubicBezTo>
                    <a:cubicBezTo>
                      <a:pt x="106864" y="15884"/>
                      <a:pt x="106386" y="15834"/>
                      <a:pt x="105913" y="15834"/>
                    </a:cubicBezTo>
                    <a:cubicBezTo>
                      <a:pt x="104054" y="15834"/>
                      <a:pt x="102249" y="16601"/>
                      <a:pt x="100957" y="17993"/>
                    </a:cubicBezTo>
                    <a:cubicBezTo>
                      <a:pt x="99676" y="16613"/>
                      <a:pt x="97883" y="15834"/>
                      <a:pt x="96002" y="15834"/>
                    </a:cubicBezTo>
                    <a:cubicBezTo>
                      <a:pt x="95518" y="15834"/>
                      <a:pt x="95034" y="15888"/>
                      <a:pt x="94559" y="15986"/>
                    </a:cubicBezTo>
                    <a:cubicBezTo>
                      <a:pt x="94595" y="11832"/>
                      <a:pt x="97771" y="9753"/>
                      <a:pt x="100947" y="9753"/>
                    </a:cubicBezTo>
                    <a:close/>
                    <a:moveTo>
                      <a:pt x="53999" y="9848"/>
                    </a:moveTo>
                    <a:cubicBezTo>
                      <a:pt x="57176" y="9848"/>
                      <a:pt x="60352" y="11927"/>
                      <a:pt x="60393" y="16085"/>
                    </a:cubicBezTo>
                    <a:cubicBezTo>
                      <a:pt x="59913" y="15980"/>
                      <a:pt x="59429" y="15929"/>
                      <a:pt x="58949" y="15929"/>
                    </a:cubicBezTo>
                    <a:cubicBezTo>
                      <a:pt x="57093" y="15929"/>
                      <a:pt x="55295" y="16694"/>
                      <a:pt x="53999" y="18087"/>
                    </a:cubicBezTo>
                    <a:lnTo>
                      <a:pt x="53999" y="18087"/>
                    </a:lnTo>
                    <a:cubicBezTo>
                      <a:pt x="52718" y="16710"/>
                      <a:pt x="50928" y="15932"/>
                      <a:pt x="49049" y="15932"/>
                    </a:cubicBezTo>
                    <a:cubicBezTo>
                      <a:pt x="48565" y="15932"/>
                      <a:pt x="48081" y="15977"/>
                      <a:pt x="47606" y="16085"/>
                    </a:cubicBezTo>
                    <a:cubicBezTo>
                      <a:pt x="47646" y="11927"/>
                      <a:pt x="50823" y="9848"/>
                      <a:pt x="53999" y="9848"/>
                    </a:cubicBezTo>
                    <a:close/>
                    <a:moveTo>
                      <a:pt x="7166" y="9943"/>
                    </a:moveTo>
                    <a:cubicBezTo>
                      <a:pt x="10341" y="9943"/>
                      <a:pt x="13516" y="12022"/>
                      <a:pt x="13556" y="16183"/>
                    </a:cubicBezTo>
                    <a:cubicBezTo>
                      <a:pt x="13083" y="16081"/>
                      <a:pt x="12605" y="16031"/>
                      <a:pt x="12131" y="16031"/>
                    </a:cubicBezTo>
                    <a:cubicBezTo>
                      <a:pt x="10273" y="16031"/>
                      <a:pt x="8469" y="16796"/>
                      <a:pt x="7176" y="18181"/>
                    </a:cubicBezTo>
                    <a:cubicBezTo>
                      <a:pt x="5901" y="16817"/>
                      <a:pt x="4126" y="16040"/>
                      <a:pt x="2258" y="16040"/>
                    </a:cubicBezTo>
                    <a:cubicBezTo>
                      <a:pt x="2237" y="16040"/>
                      <a:pt x="2216" y="16040"/>
                      <a:pt x="2194" y="16040"/>
                    </a:cubicBezTo>
                    <a:lnTo>
                      <a:pt x="2212" y="16022"/>
                    </a:lnTo>
                    <a:lnTo>
                      <a:pt x="2212" y="16022"/>
                    </a:lnTo>
                    <a:cubicBezTo>
                      <a:pt x="1728" y="16031"/>
                      <a:pt x="1245" y="16076"/>
                      <a:pt x="770" y="16183"/>
                    </a:cubicBezTo>
                    <a:cubicBezTo>
                      <a:pt x="810" y="12024"/>
                      <a:pt x="3988" y="9943"/>
                      <a:pt x="7166" y="9943"/>
                    </a:cubicBezTo>
                    <a:close/>
                    <a:moveTo>
                      <a:pt x="30463" y="9956"/>
                    </a:moveTo>
                    <a:cubicBezTo>
                      <a:pt x="33636" y="9956"/>
                      <a:pt x="36811" y="12033"/>
                      <a:pt x="36854" y="16188"/>
                    </a:cubicBezTo>
                    <a:lnTo>
                      <a:pt x="36854" y="16188"/>
                    </a:lnTo>
                    <a:cubicBezTo>
                      <a:pt x="36379" y="16086"/>
                      <a:pt x="35901" y="16036"/>
                      <a:pt x="35426" y="16036"/>
                    </a:cubicBezTo>
                    <a:cubicBezTo>
                      <a:pt x="33569" y="16036"/>
                      <a:pt x="31771" y="16802"/>
                      <a:pt x="30483" y="18190"/>
                    </a:cubicBezTo>
                    <a:cubicBezTo>
                      <a:pt x="29201" y="16819"/>
                      <a:pt x="27409" y="16031"/>
                      <a:pt x="25528" y="16031"/>
                    </a:cubicBezTo>
                    <a:cubicBezTo>
                      <a:pt x="25044" y="16031"/>
                      <a:pt x="24560" y="16085"/>
                      <a:pt x="24085" y="16192"/>
                    </a:cubicBezTo>
                    <a:cubicBezTo>
                      <a:pt x="24116" y="12034"/>
                      <a:pt x="27288" y="9956"/>
                      <a:pt x="30463" y="9956"/>
                    </a:cubicBezTo>
                    <a:close/>
                    <a:moveTo>
                      <a:pt x="119326" y="16110"/>
                    </a:moveTo>
                    <a:cubicBezTo>
                      <a:pt x="121265" y="16110"/>
                      <a:pt x="123134" y="16913"/>
                      <a:pt x="124478" y="18361"/>
                    </a:cubicBezTo>
                    <a:cubicBezTo>
                      <a:pt x="124458" y="18360"/>
                      <a:pt x="124439" y="18360"/>
                      <a:pt x="124419" y="18360"/>
                    </a:cubicBezTo>
                    <a:cubicBezTo>
                      <a:pt x="122550" y="18360"/>
                      <a:pt x="120782" y="19199"/>
                      <a:pt x="119541" y="20502"/>
                    </a:cubicBezTo>
                    <a:cubicBezTo>
                      <a:pt x="119622" y="18907"/>
                      <a:pt x="119039" y="17411"/>
                      <a:pt x="118045" y="16228"/>
                    </a:cubicBezTo>
                    <a:cubicBezTo>
                      <a:pt x="118472" y="16149"/>
                      <a:pt x="118901" y="16110"/>
                      <a:pt x="119326" y="16110"/>
                    </a:cubicBezTo>
                    <a:close/>
                    <a:moveTo>
                      <a:pt x="129624" y="16110"/>
                    </a:moveTo>
                    <a:cubicBezTo>
                      <a:pt x="130049" y="16110"/>
                      <a:pt x="130477" y="16149"/>
                      <a:pt x="130903" y="16228"/>
                    </a:cubicBezTo>
                    <a:cubicBezTo>
                      <a:pt x="129908" y="17402"/>
                      <a:pt x="129326" y="18907"/>
                      <a:pt x="129415" y="20493"/>
                    </a:cubicBezTo>
                    <a:lnTo>
                      <a:pt x="129415" y="20502"/>
                    </a:lnTo>
                    <a:cubicBezTo>
                      <a:pt x="128165" y="19199"/>
                      <a:pt x="126397" y="18360"/>
                      <a:pt x="124537" y="18360"/>
                    </a:cubicBezTo>
                    <a:cubicBezTo>
                      <a:pt x="124517" y="18360"/>
                      <a:pt x="124498" y="18360"/>
                      <a:pt x="124478" y="18361"/>
                    </a:cubicBezTo>
                    <a:cubicBezTo>
                      <a:pt x="125815" y="16913"/>
                      <a:pt x="127689" y="16110"/>
                      <a:pt x="129624" y="16110"/>
                    </a:cubicBezTo>
                    <a:close/>
                    <a:moveTo>
                      <a:pt x="82783" y="16209"/>
                    </a:moveTo>
                    <a:cubicBezTo>
                      <a:pt x="83207" y="16209"/>
                      <a:pt x="83633" y="16247"/>
                      <a:pt x="84057" y="16327"/>
                    </a:cubicBezTo>
                    <a:cubicBezTo>
                      <a:pt x="83538" y="16945"/>
                      <a:pt x="83135" y="17653"/>
                      <a:pt x="82875" y="18414"/>
                    </a:cubicBezTo>
                    <a:cubicBezTo>
                      <a:pt x="82633" y="19113"/>
                      <a:pt x="82534" y="19848"/>
                      <a:pt x="82570" y="20592"/>
                    </a:cubicBezTo>
                    <a:cubicBezTo>
                      <a:pt x="81322" y="19282"/>
                      <a:pt x="79551" y="18450"/>
                      <a:pt x="77681" y="18450"/>
                    </a:cubicBezTo>
                    <a:cubicBezTo>
                      <a:pt x="77671" y="18450"/>
                      <a:pt x="77661" y="18450"/>
                      <a:pt x="77651" y="18450"/>
                    </a:cubicBezTo>
                    <a:cubicBezTo>
                      <a:pt x="78988" y="17010"/>
                      <a:pt x="80855" y="16209"/>
                      <a:pt x="82783" y="16209"/>
                    </a:cubicBezTo>
                    <a:close/>
                    <a:moveTo>
                      <a:pt x="95788" y="16212"/>
                    </a:moveTo>
                    <a:cubicBezTo>
                      <a:pt x="97720" y="16212"/>
                      <a:pt x="99592" y="17008"/>
                      <a:pt x="100939" y="18450"/>
                    </a:cubicBezTo>
                    <a:cubicBezTo>
                      <a:pt x="100919" y="18450"/>
                      <a:pt x="100900" y="18450"/>
                      <a:pt x="100880" y="18450"/>
                    </a:cubicBezTo>
                    <a:cubicBezTo>
                      <a:pt x="99011" y="18450"/>
                      <a:pt x="97252" y="19288"/>
                      <a:pt x="96011" y="20592"/>
                    </a:cubicBezTo>
                    <a:cubicBezTo>
                      <a:pt x="96047" y="19848"/>
                      <a:pt x="95948" y="19113"/>
                      <a:pt x="95706" y="18414"/>
                    </a:cubicBezTo>
                    <a:cubicBezTo>
                      <a:pt x="95446" y="17653"/>
                      <a:pt x="95043" y="16945"/>
                      <a:pt x="94523" y="16327"/>
                    </a:cubicBezTo>
                    <a:cubicBezTo>
                      <a:pt x="94944" y="16250"/>
                      <a:pt x="95367" y="16212"/>
                      <a:pt x="95788" y="16212"/>
                    </a:cubicBezTo>
                    <a:close/>
                    <a:moveTo>
                      <a:pt x="48848" y="16307"/>
                    </a:moveTo>
                    <a:cubicBezTo>
                      <a:pt x="50780" y="16307"/>
                      <a:pt x="52650" y="17108"/>
                      <a:pt x="53987" y="18558"/>
                    </a:cubicBezTo>
                    <a:lnTo>
                      <a:pt x="53987" y="18558"/>
                    </a:lnTo>
                    <a:cubicBezTo>
                      <a:pt x="53970" y="18558"/>
                      <a:pt x="53953" y="18557"/>
                      <a:pt x="53936" y="18557"/>
                    </a:cubicBezTo>
                    <a:cubicBezTo>
                      <a:pt x="52067" y="18557"/>
                      <a:pt x="50308" y="19396"/>
                      <a:pt x="49058" y="20699"/>
                    </a:cubicBezTo>
                    <a:cubicBezTo>
                      <a:pt x="49147" y="19104"/>
                      <a:pt x="48565" y="17608"/>
                      <a:pt x="47570" y="16425"/>
                    </a:cubicBezTo>
                    <a:cubicBezTo>
                      <a:pt x="47996" y="16346"/>
                      <a:pt x="48423" y="16307"/>
                      <a:pt x="48848" y="16307"/>
                    </a:cubicBezTo>
                    <a:close/>
                    <a:moveTo>
                      <a:pt x="59142" y="16307"/>
                    </a:moveTo>
                    <a:cubicBezTo>
                      <a:pt x="59567" y="16307"/>
                      <a:pt x="59994" y="16346"/>
                      <a:pt x="60420" y="16425"/>
                    </a:cubicBezTo>
                    <a:cubicBezTo>
                      <a:pt x="59425" y="17608"/>
                      <a:pt x="58843" y="19104"/>
                      <a:pt x="58932" y="20699"/>
                    </a:cubicBezTo>
                    <a:cubicBezTo>
                      <a:pt x="57691" y="19396"/>
                      <a:pt x="55923" y="18557"/>
                      <a:pt x="54054" y="18557"/>
                    </a:cubicBezTo>
                    <a:cubicBezTo>
                      <a:pt x="54037" y="18557"/>
                      <a:pt x="54020" y="18558"/>
                      <a:pt x="54003" y="18558"/>
                    </a:cubicBezTo>
                    <a:lnTo>
                      <a:pt x="54003" y="18558"/>
                    </a:lnTo>
                    <a:cubicBezTo>
                      <a:pt x="55340" y="17108"/>
                      <a:pt x="57210" y="16307"/>
                      <a:pt x="59142" y="16307"/>
                    </a:cubicBezTo>
                    <a:close/>
                    <a:moveTo>
                      <a:pt x="25317" y="16414"/>
                    </a:moveTo>
                    <a:cubicBezTo>
                      <a:pt x="27247" y="16414"/>
                      <a:pt x="29113" y="17211"/>
                      <a:pt x="30456" y="18656"/>
                    </a:cubicBezTo>
                    <a:cubicBezTo>
                      <a:pt x="30436" y="18656"/>
                      <a:pt x="30416" y="18656"/>
                      <a:pt x="30397" y="18656"/>
                    </a:cubicBezTo>
                    <a:cubicBezTo>
                      <a:pt x="28528" y="18656"/>
                      <a:pt x="26769" y="19494"/>
                      <a:pt x="25528" y="20789"/>
                    </a:cubicBezTo>
                    <a:cubicBezTo>
                      <a:pt x="25563" y="20054"/>
                      <a:pt x="25456" y="19310"/>
                      <a:pt x="25223" y="18611"/>
                    </a:cubicBezTo>
                    <a:cubicBezTo>
                      <a:pt x="24954" y="17850"/>
                      <a:pt x="24551" y="17142"/>
                      <a:pt x="24031" y="16533"/>
                    </a:cubicBezTo>
                    <a:cubicBezTo>
                      <a:pt x="24460" y="16453"/>
                      <a:pt x="24890" y="16414"/>
                      <a:pt x="25317" y="16414"/>
                    </a:cubicBezTo>
                    <a:close/>
                    <a:moveTo>
                      <a:pt x="12296" y="16415"/>
                    </a:moveTo>
                    <a:cubicBezTo>
                      <a:pt x="12720" y="16415"/>
                      <a:pt x="13148" y="16454"/>
                      <a:pt x="13574" y="16533"/>
                    </a:cubicBezTo>
                    <a:cubicBezTo>
                      <a:pt x="13055" y="17151"/>
                      <a:pt x="12651" y="17850"/>
                      <a:pt x="12391" y="18611"/>
                    </a:cubicBezTo>
                    <a:cubicBezTo>
                      <a:pt x="12150" y="19310"/>
                      <a:pt x="12042" y="20054"/>
                      <a:pt x="12087" y="20789"/>
                    </a:cubicBezTo>
                    <a:lnTo>
                      <a:pt x="12078" y="20798"/>
                    </a:lnTo>
                    <a:cubicBezTo>
                      <a:pt x="10836" y="19494"/>
                      <a:pt x="9077" y="18656"/>
                      <a:pt x="7217" y="18656"/>
                    </a:cubicBezTo>
                    <a:cubicBezTo>
                      <a:pt x="7198" y="18656"/>
                      <a:pt x="7178" y="18656"/>
                      <a:pt x="7159" y="18656"/>
                    </a:cubicBezTo>
                    <a:cubicBezTo>
                      <a:pt x="8496" y="17216"/>
                      <a:pt x="10363" y="16415"/>
                      <a:pt x="12296" y="16415"/>
                    </a:cubicBezTo>
                    <a:close/>
                    <a:moveTo>
                      <a:pt x="106101" y="16205"/>
                    </a:moveTo>
                    <a:cubicBezTo>
                      <a:pt x="106563" y="16205"/>
                      <a:pt x="107027" y="16251"/>
                      <a:pt x="107489" y="16344"/>
                    </a:cubicBezTo>
                    <a:cubicBezTo>
                      <a:pt x="106486" y="17599"/>
                      <a:pt x="105930" y="19194"/>
                      <a:pt x="106136" y="20861"/>
                    </a:cubicBezTo>
                    <a:cubicBezTo>
                      <a:pt x="104879" y="19398"/>
                      <a:pt x="102991" y="18450"/>
                      <a:pt x="100994" y="18450"/>
                    </a:cubicBezTo>
                    <a:cubicBezTo>
                      <a:pt x="100985" y="18450"/>
                      <a:pt x="100975" y="18450"/>
                      <a:pt x="100966" y="18450"/>
                    </a:cubicBezTo>
                    <a:cubicBezTo>
                      <a:pt x="102304" y="17004"/>
                      <a:pt x="104173" y="16205"/>
                      <a:pt x="106101" y="16205"/>
                    </a:cubicBezTo>
                    <a:close/>
                    <a:moveTo>
                      <a:pt x="70810" y="11698"/>
                    </a:moveTo>
                    <a:cubicBezTo>
                      <a:pt x="71303" y="11698"/>
                      <a:pt x="71800" y="11750"/>
                      <a:pt x="72292" y="11855"/>
                    </a:cubicBezTo>
                    <a:cubicBezTo>
                      <a:pt x="71289" y="13110"/>
                      <a:pt x="70742" y="14705"/>
                      <a:pt x="70939" y="16380"/>
                    </a:cubicBezTo>
                    <a:lnTo>
                      <a:pt x="70957" y="16371"/>
                    </a:lnTo>
                    <a:cubicBezTo>
                      <a:pt x="71461" y="16260"/>
                      <a:pt x="71969" y="16205"/>
                      <a:pt x="72473" y="16205"/>
                    </a:cubicBezTo>
                    <a:cubicBezTo>
                      <a:pt x="74401" y="16205"/>
                      <a:pt x="76274" y="17001"/>
                      <a:pt x="77624" y="18450"/>
                    </a:cubicBezTo>
                    <a:cubicBezTo>
                      <a:pt x="77606" y="18450"/>
                      <a:pt x="77588" y="18450"/>
                      <a:pt x="77570" y="18450"/>
                    </a:cubicBezTo>
                    <a:cubicBezTo>
                      <a:pt x="75520" y="18450"/>
                      <a:pt x="73598" y="19458"/>
                      <a:pt x="72346" y="20986"/>
                    </a:cubicBezTo>
                    <a:cubicBezTo>
                      <a:pt x="72738" y="17269"/>
                      <a:pt x="69425" y="13952"/>
                      <a:pt x="65712" y="13952"/>
                    </a:cubicBezTo>
                    <a:cubicBezTo>
                      <a:pt x="65692" y="13952"/>
                      <a:pt x="65673" y="13952"/>
                      <a:pt x="65653" y="13952"/>
                    </a:cubicBezTo>
                    <a:cubicBezTo>
                      <a:pt x="66995" y="12495"/>
                      <a:pt x="68873" y="11698"/>
                      <a:pt x="70810" y="11698"/>
                    </a:cubicBezTo>
                    <a:close/>
                    <a:moveTo>
                      <a:pt x="35592" y="16407"/>
                    </a:moveTo>
                    <a:cubicBezTo>
                      <a:pt x="36059" y="16407"/>
                      <a:pt x="36530" y="16454"/>
                      <a:pt x="36997" y="16551"/>
                    </a:cubicBezTo>
                    <a:cubicBezTo>
                      <a:pt x="36004" y="17802"/>
                      <a:pt x="35449" y="19385"/>
                      <a:pt x="35643" y="21056"/>
                    </a:cubicBezTo>
                    <a:lnTo>
                      <a:pt x="35643" y="21056"/>
                    </a:lnTo>
                    <a:cubicBezTo>
                      <a:pt x="34391" y="19601"/>
                      <a:pt x="32515" y="18647"/>
                      <a:pt x="30529" y="18647"/>
                    </a:cubicBezTo>
                    <a:cubicBezTo>
                      <a:pt x="30511" y="18647"/>
                      <a:pt x="30492" y="18647"/>
                      <a:pt x="30474" y="18647"/>
                    </a:cubicBezTo>
                    <a:cubicBezTo>
                      <a:pt x="31808" y="17205"/>
                      <a:pt x="33669" y="16407"/>
                      <a:pt x="35592" y="16407"/>
                    </a:cubicBezTo>
                    <a:close/>
                    <a:moveTo>
                      <a:pt x="112821" y="14253"/>
                    </a:moveTo>
                    <a:cubicBezTo>
                      <a:pt x="115997" y="14253"/>
                      <a:pt x="119174" y="16332"/>
                      <a:pt x="119218" y="20493"/>
                    </a:cubicBezTo>
                    <a:cubicBezTo>
                      <a:pt x="118738" y="20388"/>
                      <a:pt x="118254" y="20337"/>
                      <a:pt x="117773" y="20337"/>
                    </a:cubicBezTo>
                    <a:cubicBezTo>
                      <a:pt x="115916" y="20337"/>
                      <a:pt x="114116" y="21103"/>
                      <a:pt x="112821" y="22491"/>
                    </a:cubicBezTo>
                    <a:cubicBezTo>
                      <a:pt x="111548" y="21120"/>
                      <a:pt x="109756" y="20332"/>
                      <a:pt x="107874" y="20332"/>
                    </a:cubicBezTo>
                    <a:cubicBezTo>
                      <a:pt x="107391" y="20332"/>
                      <a:pt x="106907" y="20386"/>
                      <a:pt x="106432" y="20493"/>
                    </a:cubicBezTo>
                    <a:cubicBezTo>
                      <a:pt x="106468" y="16334"/>
                      <a:pt x="109644" y="14253"/>
                      <a:pt x="112821" y="14253"/>
                    </a:cubicBezTo>
                    <a:close/>
                    <a:moveTo>
                      <a:pt x="136138" y="14252"/>
                    </a:moveTo>
                    <a:cubicBezTo>
                      <a:pt x="139311" y="14252"/>
                      <a:pt x="142484" y="16329"/>
                      <a:pt x="142525" y="20484"/>
                    </a:cubicBezTo>
                    <a:lnTo>
                      <a:pt x="142525" y="20493"/>
                    </a:lnTo>
                    <a:cubicBezTo>
                      <a:pt x="142051" y="20391"/>
                      <a:pt x="141574" y="20341"/>
                      <a:pt x="141100" y="20341"/>
                    </a:cubicBezTo>
                    <a:cubicBezTo>
                      <a:pt x="139242" y="20341"/>
                      <a:pt x="137437" y="21108"/>
                      <a:pt x="136145" y="22500"/>
                    </a:cubicBezTo>
                    <a:cubicBezTo>
                      <a:pt x="134871" y="21128"/>
                      <a:pt x="133091" y="20341"/>
                      <a:pt x="131221" y="20341"/>
                    </a:cubicBezTo>
                    <a:cubicBezTo>
                      <a:pt x="131211" y="20341"/>
                      <a:pt x="131200" y="20341"/>
                      <a:pt x="131190" y="20341"/>
                    </a:cubicBezTo>
                    <a:cubicBezTo>
                      <a:pt x="130706" y="20341"/>
                      <a:pt x="130222" y="20386"/>
                      <a:pt x="129747" y="20493"/>
                    </a:cubicBezTo>
                    <a:cubicBezTo>
                      <a:pt x="129783" y="16333"/>
                      <a:pt x="132960" y="14252"/>
                      <a:pt x="136138" y="14252"/>
                    </a:cubicBezTo>
                    <a:close/>
                    <a:moveTo>
                      <a:pt x="89290" y="14357"/>
                    </a:moveTo>
                    <a:cubicBezTo>
                      <a:pt x="91871" y="14357"/>
                      <a:pt x="94452" y="15731"/>
                      <a:pt x="95348" y="18477"/>
                    </a:cubicBezTo>
                    <a:cubicBezTo>
                      <a:pt x="95572" y="19158"/>
                      <a:pt x="95679" y="19866"/>
                      <a:pt x="95688" y="20583"/>
                    </a:cubicBezTo>
                    <a:cubicBezTo>
                      <a:pt x="95213" y="20481"/>
                      <a:pt x="94734" y="20431"/>
                      <a:pt x="94259" y="20431"/>
                    </a:cubicBezTo>
                    <a:cubicBezTo>
                      <a:pt x="92398" y="20431"/>
                      <a:pt x="90599" y="21196"/>
                      <a:pt x="89299" y="22581"/>
                    </a:cubicBezTo>
                    <a:cubicBezTo>
                      <a:pt x="88025" y="21218"/>
                      <a:pt x="86246" y="20430"/>
                      <a:pt x="84376" y="20430"/>
                    </a:cubicBezTo>
                    <a:cubicBezTo>
                      <a:pt x="84365" y="20430"/>
                      <a:pt x="84355" y="20430"/>
                      <a:pt x="84344" y="20430"/>
                    </a:cubicBezTo>
                    <a:cubicBezTo>
                      <a:pt x="83860" y="20430"/>
                      <a:pt x="83376" y="20475"/>
                      <a:pt x="82902" y="20583"/>
                    </a:cubicBezTo>
                    <a:cubicBezTo>
                      <a:pt x="82902" y="19866"/>
                      <a:pt x="83018" y="19158"/>
                      <a:pt x="83233" y="18477"/>
                    </a:cubicBezTo>
                    <a:cubicBezTo>
                      <a:pt x="84129" y="15731"/>
                      <a:pt x="86710" y="14357"/>
                      <a:pt x="89290" y="14357"/>
                    </a:cubicBezTo>
                    <a:close/>
                    <a:moveTo>
                      <a:pt x="42333" y="14454"/>
                    </a:moveTo>
                    <a:cubicBezTo>
                      <a:pt x="45509" y="14454"/>
                      <a:pt x="48686" y="16533"/>
                      <a:pt x="48726" y="20690"/>
                    </a:cubicBezTo>
                    <a:cubicBezTo>
                      <a:pt x="48246" y="20585"/>
                      <a:pt x="47763" y="20534"/>
                      <a:pt x="47283" y="20534"/>
                    </a:cubicBezTo>
                    <a:cubicBezTo>
                      <a:pt x="45427" y="20534"/>
                      <a:pt x="43633" y="21302"/>
                      <a:pt x="42337" y="22697"/>
                    </a:cubicBezTo>
                    <a:cubicBezTo>
                      <a:pt x="41063" y="21325"/>
                      <a:pt x="39284" y="20538"/>
                      <a:pt x="37414" y="20538"/>
                    </a:cubicBezTo>
                    <a:cubicBezTo>
                      <a:pt x="37403" y="20538"/>
                      <a:pt x="37393" y="20538"/>
                      <a:pt x="37382" y="20538"/>
                    </a:cubicBezTo>
                    <a:cubicBezTo>
                      <a:pt x="36898" y="20538"/>
                      <a:pt x="36415" y="20583"/>
                      <a:pt x="35940" y="20690"/>
                    </a:cubicBezTo>
                    <a:cubicBezTo>
                      <a:pt x="35980" y="16533"/>
                      <a:pt x="39156" y="14454"/>
                      <a:pt x="42333" y="14454"/>
                    </a:cubicBezTo>
                    <a:close/>
                    <a:moveTo>
                      <a:pt x="65648" y="14454"/>
                    </a:moveTo>
                    <a:cubicBezTo>
                      <a:pt x="68825" y="14454"/>
                      <a:pt x="72001" y="16533"/>
                      <a:pt x="72041" y="20690"/>
                    </a:cubicBezTo>
                    <a:cubicBezTo>
                      <a:pt x="71563" y="20585"/>
                      <a:pt x="71081" y="20534"/>
                      <a:pt x="70602" y="20534"/>
                    </a:cubicBezTo>
                    <a:cubicBezTo>
                      <a:pt x="68748" y="20534"/>
                      <a:pt x="66949" y="21302"/>
                      <a:pt x="65653" y="22697"/>
                    </a:cubicBezTo>
                    <a:cubicBezTo>
                      <a:pt x="64378" y="21325"/>
                      <a:pt x="62599" y="20538"/>
                      <a:pt x="60729" y="20538"/>
                    </a:cubicBezTo>
                    <a:cubicBezTo>
                      <a:pt x="60719" y="20538"/>
                      <a:pt x="60708" y="20538"/>
                      <a:pt x="60697" y="20538"/>
                    </a:cubicBezTo>
                    <a:cubicBezTo>
                      <a:pt x="60214" y="20538"/>
                      <a:pt x="59730" y="20583"/>
                      <a:pt x="59255" y="20690"/>
                    </a:cubicBezTo>
                    <a:cubicBezTo>
                      <a:pt x="59295" y="16533"/>
                      <a:pt x="62472" y="14454"/>
                      <a:pt x="65648" y="14454"/>
                    </a:cubicBezTo>
                    <a:close/>
                    <a:moveTo>
                      <a:pt x="18806" y="14558"/>
                    </a:moveTo>
                    <a:cubicBezTo>
                      <a:pt x="21388" y="14558"/>
                      <a:pt x="23969" y="15929"/>
                      <a:pt x="24864" y="18674"/>
                    </a:cubicBezTo>
                    <a:cubicBezTo>
                      <a:pt x="25079" y="19355"/>
                      <a:pt x="25196" y="20063"/>
                      <a:pt x="25196" y="20780"/>
                    </a:cubicBezTo>
                    <a:cubicBezTo>
                      <a:pt x="24718" y="20675"/>
                      <a:pt x="24235" y="20624"/>
                      <a:pt x="23756" y="20624"/>
                    </a:cubicBezTo>
                    <a:cubicBezTo>
                      <a:pt x="21903" y="20624"/>
                      <a:pt x="20103" y="21391"/>
                      <a:pt x="18807" y="22787"/>
                    </a:cubicBezTo>
                    <a:cubicBezTo>
                      <a:pt x="17535" y="21407"/>
                      <a:pt x="15734" y="20628"/>
                      <a:pt x="13861" y="20628"/>
                    </a:cubicBezTo>
                    <a:cubicBezTo>
                      <a:pt x="13368" y="20628"/>
                      <a:pt x="12884" y="20672"/>
                      <a:pt x="12409" y="20780"/>
                    </a:cubicBezTo>
                    <a:cubicBezTo>
                      <a:pt x="12418" y="20063"/>
                      <a:pt x="12526" y="19355"/>
                      <a:pt x="12741" y="18674"/>
                    </a:cubicBezTo>
                    <a:cubicBezTo>
                      <a:pt x="13637" y="15931"/>
                      <a:pt x="16222" y="14558"/>
                      <a:pt x="18806" y="14558"/>
                    </a:cubicBezTo>
                    <a:close/>
                    <a:moveTo>
                      <a:pt x="117964" y="20706"/>
                    </a:moveTo>
                    <a:cubicBezTo>
                      <a:pt x="118390" y="20706"/>
                      <a:pt x="118819" y="20745"/>
                      <a:pt x="119245" y="20825"/>
                    </a:cubicBezTo>
                    <a:cubicBezTo>
                      <a:pt x="118726" y="21443"/>
                      <a:pt x="118322" y="22151"/>
                      <a:pt x="118063" y="22913"/>
                    </a:cubicBezTo>
                    <a:lnTo>
                      <a:pt x="118063" y="22904"/>
                    </a:lnTo>
                    <a:cubicBezTo>
                      <a:pt x="117821" y="23611"/>
                      <a:pt x="117722" y="24346"/>
                      <a:pt x="117758" y="25090"/>
                    </a:cubicBezTo>
                    <a:cubicBezTo>
                      <a:pt x="116516" y="23786"/>
                      <a:pt x="114757" y="22948"/>
                      <a:pt x="112897" y="22948"/>
                    </a:cubicBezTo>
                    <a:cubicBezTo>
                      <a:pt x="112878" y="22948"/>
                      <a:pt x="112858" y="22948"/>
                      <a:pt x="112839" y="22948"/>
                    </a:cubicBezTo>
                    <a:cubicBezTo>
                      <a:pt x="114174" y="21503"/>
                      <a:pt x="116038" y="20706"/>
                      <a:pt x="117964" y="20706"/>
                    </a:cubicBezTo>
                    <a:close/>
                    <a:moveTo>
                      <a:pt x="130993" y="20706"/>
                    </a:moveTo>
                    <a:cubicBezTo>
                      <a:pt x="132921" y="20706"/>
                      <a:pt x="134791" y="21503"/>
                      <a:pt x="136127" y="22948"/>
                    </a:cubicBezTo>
                    <a:cubicBezTo>
                      <a:pt x="136107" y="22948"/>
                      <a:pt x="136088" y="22948"/>
                      <a:pt x="136068" y="22948"/>
                    </a:cubicBezTo>
                    <a:cubicBezTo>
                      <a:pt x="134208" y="22948"/>
                      <a:pt x="132440" y="23786"/>
                      <a:pt x="131199" y="25090"/>
                    </a:cubicBezTo>
                    <a:cubicBezTo>
                      <a:pt x="131234" y="24346"/>
                      <a:pt x="131136" y="23611"/>
                      <a:pt x="130894" y="22913"/>
                    </a:cubicBezTo>
                    <a:lnTo>
                      <a:pt x="130894" y="22904"/>
                    </a:lnTo>
                    <a:cubicBezTo>
                      <a:pt x="130634" y="22142"/>
                      <a:pt x="130231" y="21443"/>
                      <a:pt x="129711" y="20825"/>
                    </a:cubicBezTo>
                    <a:cubicBezTo>
                      <a:pt x="130138" y="20745"/>
                      <a:pt x="130567" y="20706"/>
                      <a:pt x="130993" y="20706"/>
                    </a:cubicBezTo>
                    <a:close/>
                    <a:moveTo>
                      <a:pt x="84135" y="20797"/>
                    </a:moveTo>
                    <a:cubicBezTo>
                      <a:pt x="86071" y="20797"/>
                      <a:pt x="87946" y="21599"/>
                      <a:pt x="89290" y="23047"/>
                    </a:cubicBezTo>
                    <a:cubicBezTo>
                      <a:pt x="90626" y="21601"/>
                      <a:pt x="92496" y="20805"/>
                      <a:pt x="94429" y="20805"/>
                    </a:cubicBezTo>
                    <a:cubicBezTo>
                      <a:pt x="94856" y="20805"/>
                      <a:pt x="95287" y="20844"/>
                      <a:pt x="95715" y="20923"/>
                    </a:cubicBezTo>
                    <a:cubicBezTo>
                      <a:pt x="94720" y="22106"/>
                      <a:pt x="94138" y="23602"/>
                      <a:pt x="94228" y="25197"/>
                    </a:cubicBezTo>
                    <a:cubicBezTo>
                      <a:pt x="92977" y="23894"/>
                      <a:pt x="91218" y="23056"/>
                      <a:pt x="89350" y="23056"/>
                    </a:cubicBezTo>
                    <a:cubicBezTo>
                      <a:pt x="89330" y="23056"/>
                      <a:pt x="89310" y="23056"/>
                      <a:pt x="89290" y="23056"/>
                    </a:cubicBezTo>
                    <a:cubicBezTo>
                      <a:pt x="89271" y="23056"/>
                      <a:pt x="89251" y="23056"/>
                      <a:pt x="89231" y="23056"/>
                    </a:cubicBezTo>
                    <a:cubicBezTo>
                      <a:pt x="87362" y="23056"/>
                      <a:pt x="85595" y="23894"/>
                      <a:pt x="84353" y="25197"/>
                    </a:cubicBezTo>
                    <a:cubicBezTo>
                      <a:pt x="84434" y="23602"/>
                      <a:pt x="83851" y="22106"/>
                      <a:pt x="82866" y="20923"/>
                    </a:cubicBezTo>
                    <a:lnTo>
                      <a:pt x="82857" y="20914"/>
                    </a:lnTo>
                    <a:cubicBezTo>
                      <a:pt x="83283" y="20835"/>
                      <a:pt x="83710" y="20797"/>
                      <a:pt x="84135" y="20797"/>
                    </a:cubicBezTo>
                    <a:close/>
                    <a:moveTo>
                      <a:pt x="47488" y="20904"/>
                    </a:moveTo>
                    <a:cubicBezTo>
                      <a:pt x="47912" y="20904"/>
                      <a:pt x="48338" y="20943"/>
                      <a:pt x="48762" y="21022"/>
                    </a:cubicBezTo>
                    <a:cubicBezTo>
                      <a:pt x="48242" y="21640"/>
                      <a:pt x="47839" y="22348"/>
                      <a:pt x="47579" y="23110"/>
                    </a:cubicBezTo>
                    <a:cubicBezTo>
                      <a:pt x="47337" y="23809"/>
                      <a:pt x="47239" y="24552"/>
                      <a:pt x="47275" y="25287"/>
                    </a:cubicBezTo>
                    <a:cubicBezTo>
                      <a:pt x="46033" y="23992"/>
                      <a:pt x="44274" y="23154"/>
                      <a:pt x="42414" y="23154"/>
                    </a:cubicBezTo>
                    <a:cubicBezTo>
                      <a:pt x="42395" y="23154"/>
                      <a:pt x="42375" y="23154"/>
                      <a:pt x="42355" y="23154"/>
                    </a:cubicBezTo>
                    <a:cubicBezTo>
                      <a:pt x="43693" y="21707"/>
                      <a:pt x="45560" y="20904"/>
                      <a:pt x="47488" y="20904"/>
                    </a:cubicBezTo>
                    <a:close/>
                    <a:moveTo>
                      <a:pt x="60505" y="20912"/>
                    </a:moveTo>
                    <a:cubicBezTo>
                      <a:pt x="62435" y="20912"/>
                      <a:pt x="64301" y="21709"/>
                      <a:pt x="65644" y="23154"/>
                    </a:cubicBezTo>
                    <a:cubicBezTo>
                      <a:pt x="65624" y="23154"/>
                      <a:pt x="65604" y="23154"/>
                      <a:pt x="65584" y="23154"/>
                    </a:cubicBezTo>
                    <a:cubicBezTo>
                      <a:pt x="63716" y="23154"/>
                      <a:pt x="61957" y="23993"/>
                      <a:pt x="60715" y="25296"/>
                    </a:cubicBezTo>
                    <a:lnTo>
                      <a:pt x="60715" y="25287"/>
                    </a:lnTo>
                    <a:cubicBezTo>
                      <a:pt x="60751" y="24552"/>
                      <a:pt x="60644" y="23809"/>
                      <a:pt x="60411" y="23110"/>
                    </a:cubicBezTo>
                    <a:cubicBezTo>
                      <a:pt x="60151" y="22348"/>
                      <a:pt x="59748" y="21640"/>
                      <a:pt x="59219" y="21031"/>
                    </a:cubicBezTo>
                    <a:cubicBezTo>
                      <a:pt x="59647" y="20951"/>
                      <a:pt x="60078" y="20912"/>
                      <a:pt x="60505" y="20912"/>
                    </a:cubicBezTo>
                    <a:close/>
                    <a:moveTo>
                      <a:pt x="107673" y="20699"/>
                    </a:moveTo>
                    <a:cubicBezTo>
                      <a:pt x="109600" y="20699"/>
                      <a:pt x="111466" y="21495"/>
                      <a:pt x="112812" y="22939"/>
                    </a:cubicBezTo>
                    <a:cubicBezTo>
                      <a:pt x="112793" y="22939"/>
                      <a:pt x="112774" y="22939"/>
                      <a:pt x="112756" y="22939"/>
                    </a:cubicBezTo>
                    <a:cubicBezTo>
                      <a:pt x="110769" y="22939"/>
                      <a:pt x="108902" y="23885"/>
                      <a:pt x="107659" y="25332"/>
                    </a:cubicBezTo>
                    <a:cubicBezTo>
                      <a:pt x="107785" y="23674"/>
                      <a:pt x="107184" y="22097"/>
                      <a:pt x="106136" y="20878"/>
                    </a:cubicBezTo>
                    <a:lnTo>
                      <a:pt x="106136" y="20870"/>
                    </a:lnTo>
                    <a:cubicBezTo>
                      <a:pt x="106647" y="20755"/>
                      <a:pt x="107162" y="20699"/>
                      <a:pt x="107673" y="20699"/>
                    </a:cubicBezTo>
                    <a:close/>
                    <a:moveTo>
                      <a:pt x="13670" y="20994"/>
                    </a:moveTo>
                    <a:cubicBezTo>
                      <a:pt x="15606" y="20994"/>
                      <a:pt x="17480" y="21797"/>
                      <a:pt x="18825" y="23244"/>
                    </a:cubicBezTo>
                    <a:cubicBezTo>
                      <a:pt x="18805" y="23244"/>
                      <a:pt x="18786" y="23244"/>
                      <a:pt x="18766" y="23244"/>
                    </a:cubicBezTo>
                    <a:cubicBezTo>
                      <a:pt x="16897" y="23244"/>
                      <a:pt x="15129" y="24082"/>
                      <a:pt x="13888" y="25386"/>
                    </a:cubicBezTo>
                    <a:cubicBezTo>
                      <a:pt x="13951" y="23809"/>
                      <a:pt x="13368" y="22303"/>
                      <a:pt x="12382" y="21120"/>
                    </a:cubicBezTo>
                    <a:lnTo>
                      <a:pt x="12391" y="21111"/>
                    </a:lnTo>
                    <a:cubicBezTo>
                      <a:pt x="12817" y="21032"/>
                      <a:pt x="13245" y="20994"/>
                      <a:pt x="13670" y="20994"/>
                    </a:cubicBezTo>
                    <a:close/>
                    <a:moveTo>
                      <a:pt x="23971" y="20994"/>
                    </a:moveTo>
                    <a:cubicBezTo>
                      <a:pt x="24396" y="20994"/>
                      <a:pt x="24824" y="21032"/>
                      <a:pt x="25250" y="21111"/>
                    </a:cubicBezTo>
                    <a:cubicBezTo>
                      <a:pt x="24255" y="22294"/>
                      <a:pt x="23673" y="23791"/>
                      <a:pt x="23753" y="25386"/>
                    </a:cubicBezTo>
                    <a:cubicBezTo>
                      <a:pt x="22512" y="24082"/>
                      <a:pt x="20744" y="23244"/>
                      <a:pt x="18884" y="23244"/>
                    </a:cubicBezTo>
                    <a:cubicBezTo>
                      <a:pt x="18864" y="23244"/>
                      <a:pt x="18845" y="23244"/>
                      <a:pt x="18825" y="23244"/>
                    </a:cubicBezTo>
                    <a:cubicBezTo>
                      <a:pt x="20162" y="21797"/>
                      <a:pt x="22036" y="20994"/>
                      <a:pt x="23971" y="20994"/>
                    </a:cubicBezTo>
                    <a:close/>
                    <a:moveTo>
                      <a:pt x="37165" y="20902"/>
                    </a:moveTo>
                    <a:cubicBezTo>
                      <a:pt x="39100" y="20902"/>
                      <a:pt x="40977" y="21703"/>
                      <a:pt x="42328" y="23154"/>
                    </a:cubicBezTo>
                    <a:cubicBezTo>
                      <a:pt x="42310" y="23154"/>
                      <a:pt x="42291" y="23154"/>
                      <a:pt x="42273" y="23154"/>
                    </a:cubicBezTo>
                    <a:cubicBezTo>
                      <a:pt x="40286" y="23154"/>
                      <a:pt x="38419" y="24100"/>
                      <a:pt x="37176" y="25547"/>
                    </a:cubicBezTo>
                    <a:cubicBezTo>
                      <a:pt x="37302" y="23871"/>
                      <a:pt x="36701" y="22303"/>
                      <a:pt x="35653" y="21076"/>
                    </a:cubicBezTo>
                    <a:lnTo>
                      <a:pt x="35653" y="21067"/>
                    </a:lnTo>
                    <a:cubicBezTo>
                      <a:pt x="36155" y="20956"/>
                      <a:pt x="36662" y="20902"/>
                      <a:pt x="37165" y="20902"/>
                    </a:cubicBezTo>
                    <a:close/>
                    <a:moveTo>
                      <a:pt x="124474" y="18856"/>
                    </a:moveTo>
                    <a:cubicBezTo>
                      <a:pt x="127057" y="18856"/>
                      <a:pt x="129639" y="20229"/>
                      <a:pt x="130536" y="22975"/>
                    </a:cubicBezTo>
                    <a:cubicBezTo>
                      <a:pt x="130751" y="23656"/>
                      <a:pt x="130867" y="24364"/>
                      <a:pt x="130867" y="25081"/>
                    </a:cubicBezTo>
                    <a:cubicBezTo>
                      <a:pt x="130388" y="24976"/>
                      <a:pt x="129906" y="24925"/>
                      <a:pt x="129426" y="24925"/>
                    </a:cubicBezTo>
                    <a:cubicBezTo>
                      <a:pt x="127574" y="24925"/>
                      <a:pt x="125776" y="25691"/>
                      <a:pt x="124487" y="27079"/>
                    </a:cubicBezTo>
                    <a:cubicBezTo>
                      <a:pt x="123206" y="25708"/>
                      <a:pt x="121414" y="24920"/>
                      <a:pt x="119532" y="24920"/>
                    </a:cubicBezTo>
                    <a:cubicBezTo>
                      <a:pt x="119048" y="24920"/>
                      <a:pt x="118564" y="24973"/>
                      <a:pt x="118089" y="25081"/>
                    </a:cubicBezTo>
                    <a:cubicBezTo>
                      <a:pt x="118089" y="24364"/>
                      <a:pt x="118197" y="23656"/>
                      <a:pt x="118412" y="22975"/>
                    </a:cubicBezTo>
                    <a:cubicBezTo>
                      <a:pt x="119308" y="20229"/>
                      <a:pt x="121891" y="18856"/>
                      <a:pt x="124474" y="18856"/>
                    </a:cubicBezTo>
                    <a:close/>
                    <a:moveTo>
                      <a:pt x="77629" y="18952"/>
                    </a:moveTo>
                    <a:cubicBezTo>
                      <a:pt x="80805" y="18952"/>
                      <a:pt x="83981" y="21031"/>
                      <a:pt x="84022" y="25188"/>
                    </a:cubicBezTo>
                    <a:cubicBezTo>
                      <a:pt x="83543" y="25084"/>
                      <a:pt x="83060" y="25032"/>
                      <a:pt x="82581" y="25032"/>
                    </a:cubicBezTo>
                    <a:cubicBezTo>
                      <a:pt x="80728" y="25032"/>
                      <a:pt x="78930" y="25798"/>
                      <a:pt x="77642" y="27187"/>
                    </a:cubicBezTo>
                    <a:cubicBezTo>
                      <a:pt x="76360" y="25816"/>
                      <a:pt x="74568" y="25027"/>
                      <a:pt x="72687" y="25027"/>
                    </a:cubicBezTo>
                    <a:cubicBezTo>
                      <a:pt x="72203" y="25027"/>
                      <a:pt x="71719" y="25081"/>
                      <a:pt x="71244" y="25188"/>
                    </a:cubicBezTo>
                    <a:cubicBezTo>
                      <a:pt x="71280" y="21031"/>
                      <a:pt x="74454" y="18952"/>
                      <a:pt x="77629" y="18952"/>
                    </a:cubicBezTo>
                    <a:close/>
                    <a:moveTo>
                      <a:pt x="100945" y="18952"/>
                    </a:moveTo>
                    <a:cubicBezTo>
                      <a:pt x="104119" y="18952"/>
                      <a:pt x="107295" y="21030"/>
                      <a:pt x="107337" y="25187"/>
                    </a:cubicBezTo>
                    <a:lnTo>
                      <a:pt x="107337" y="25187"/>
                    </a:lnTo>
                    <a:cubicBezTo>
                      <a:pt x="106865" y="25086"/>
                      <a:pt x="106389" y="25037"/>
                      <a:pt x="105918" y="25037"/>
                    </a:cubicBezTo>
                    <a:cubicBezTo>
                      <a:pt x="104057" y="25037"/>
                      <a:pt x="102256" y="25803"/>
                      <a:pt x="100957" y="27196"/>
                    </a:cubicBezTo>
                    <a:cubicBezTo>
                      <a:pt x="99676" y="25816"/>
                      <a:pt x="97883" y="25036"/>
                      <a:pt x="96002" y="25036"/>
                    </a:cubicBezTo>
                    <a:cubicBezTo>
                      <a:pt x="95518" y="25036"/>
                      <a:pt x="95034" y="25081"/>
                      <a:pt x="94559" y="25188"/>
                    </a:cubicBezTo>
                    <a:cubicBezTo>
                      <a:pt x="94595" y="21031"/>
                      <a:pt x="97769" y="18952"/>
                      <a:pt x="100945" y="18952"/>
                    </a:cubicBezTo>
                    <a:close/>
                    <a:moveTo>
                      <a:pt x="53997" y="19058"/>
                    </a:moveTo>
                    <a:cubicBezTo>
                      <a:pt x="56578" y="19058"/>
                      <a:pt x="59157" y="20432"/>
                      <a:pt x="60052" y="23181"/>
                    </a:cubicBezTo>
                    <a:cubicBezTo>
                      <a:pt x="60267" y="23853"/>
                      <a:pt x="60384" y="24570"/>
                      <a:pt x="60384" y="25278"/>
                    </a:cubicBezTo>
                    <a:cubicBezTo>
                      <a:pt x="59909" y="25176"/>
                      <a:pt x="59430" y="25126"/>
                      <a:pt x="58956" y="25126"/>
                    </a:cubicBezTo>
                    <a:cubicBezTo>
                      <a:pt x="57095" y="25126"/>
                      <a:pt x="55295" y="25893"/>
                      <a:pt x="53995" y="27285"/>
                    </a:cubicBezTo>
                    <a:cubicBezTo>
                      <a:pt x="52714" y="25905"/>
                      <a:pt x="50922" y="25126"/>
                      <a:pt x="49049" y="25126"/>
                    </a:cubicBezTo>
                    <a:cubicBezTo>
                      <a:pt x="48556" y="25126"/>
                      <a:pt x="48072" y="25180"/>
                      <a:pt x="47597" y="25278"/>
                    </a:cubicBezTo>
                    <a:cubicBezTo>
                      <a:pt x="47606" y="24570"/>
                      <a:pt x="47714" y="23853"/>
                      <a:pt x="47929" y="23181"/>
                    </a:cubicBezTo>
                    <a:cubicBezTo>
                      <a:pt x="48830" y="20434"/>
                      <a:pt x="51414" y="19058"/>
                      <a:pt x="53997" y="19058"/>
                    </a:cubicBezTo>
                    <a:close/>
                    <a:moveTo>
                      <a:pt x="7163" y="19140"/>
                    </a:moveTo>
                    <a:cubicBezTo>
                      <a:pt x="10339" y="19140"/>
                      <a:pt x="13516" y="21219"/>
                      <a:pt x="13556" y="25377"/>
                    </a:cubicBezTo>
                    <a:cubicBezTo>
                      <a:pt x="13079" y="25272"/>
                      <a:pt x="12598" y="25222"/>
                      <a:pt x="12120" y="25222"/>
                    </a:cubicBezTo>
                    <a:cubicBezTo>
                      <a:pt x="10263" y="25222"/>
                      <a:pt x="8460" y="25990"/>
                      <a:pt x="7163" y="27379"/>
                    </a:cubicBezTo>
                    <a:lnTo>
                      <a:pt x="7163" y="27379"/>
                    </a:lnTo>
                    <a:cubicBezTo>
                      <a:pt x="5882" y="26002"/>
                      <a:pt x="4092" y="25224"/>
                      <a:pt x="2212" y="25224"/>
                    </a:cubicBezTo>
                    <a:cubicBezTo>
                      <a:pt x="1728" y="25224"/>
                      <a:pt x="1245" y="25278"/>
                      <a:pt x="770" y="25377"/>
                    </a:cubicBezTo>
                    <a:cubicBezTo>
                      <a:pt x="810" y="21219"/>
                      <a:pt x="3987" y="19140"/>
                      <a:pt x="7163" y="19140"/>
                    </a:cubicBezTo>
                    <a:close/>
                    <a:moveTo>
                      <a:pt x="30465" y="19152"/>
                    </a:moveTo>
                    <a:cubicBezTo>
                      <a:pt x="33638" y="19152"/>
                      <a:pt x="36811" y="21228"/>
                      <a:pt x="36854" y="25382"/>
                    </a:cubicBezTo>
                    <a:lnTo>
                      <a:pt x="36854" y="25382"/>
                    </a:lnTo>
                    <a:cubicBezTo>
                      <a:pt x="36384" y="25282"/>
                      <a:pt x="35912" y="25234"/>
                      <a:pt x="35443" y="25234"/>
                    </a:cubicBezTo>
                    <a:cubicBezTo>
                      <a:pt x="33580" y="25234"/>
                      <a:pt x="31775" y="26000"/>
                      <a:pt x="30483" y="27393"/>
                    </a:cubicBezTo>
                    <a:cubicBezTo>
                      <a:pt x="29201" y="26013"/>
                      <a:pt x="27409" y="25233"/>
                      <a:pt x="25528" y="25233"/>
                    </a:cubicBezTo>
                    <a:cubicBezTo>
                      <a:pt x="25044" y="25233"/>
                      <a:pt x="24560" y="25287"/>
                      <a:pt x="24085" y="25386"/>
                    </a:cubicBezTo>
                    <a:cubicBezTo>
                      <a:pt x="24116" y="21231"/>
                      <a:pt x="27290" y="19152"/>
                      <a:pt x="30465" y="19152"/>
                    </a:cubicBezTo>
                    <a:close/>
                    <a:moveTo>
                      <a:pt x="119325" y="25304"/>
                    </a:moveTo>
                    <a:cubicBezTo>
                      <a:pt x="121264" y="25304"/>
                      <a:pt x="123133" y="26108"/>
                      <a:pt x="124478" y="27563"/>
                    </a:cubicBezTo>
                    <a:cubicBezTo>
                      <a:pt x="124458" y="27563"/>
                      <a:pt x="124438" y="27563"/>
                      <a:pt x="124418" y="27563"/>
                    </a:cubicBezTo>
                    <a:cubicBezTo>
                      <a:pt x="122550" y="27563"/>
                      <a:pt x="120782" y="28392"/>
                      <a:pt x="119541" y="29696"/>
                    </a:cubicBezTo>
                    <a:cubicBezTo>
                      <a:pt x="119622" y="28110"/>
                      <a:pt x="119039" y="26604"/>
                      <a:pt x="118045" y="25421"/>
                    </a:cubicBezTo>
                    <a:cubicBezTo>
                      <a:pt x="118472" y="25342"/>
                      <a:pt x="118900" y="25304"/>
                      <a:pt x="119325" y="25304"/>
                    </a:cubicBezTo>
                    <a:close/>
                    <a:moveTo>
                      <a:pt x="129625" y="25304"/>
                    </a:moveTo>
                    <a:cubicBezTo>
                      <a:pt x="130050" y="25304"/>
                      <a:pt x="130477" y="25342"/>
                      <a:pt x="130903" y="25421"/>
                    </a:cubicBezTo>
                    <a:cubicBezTo>
                      <a:pt x="129908" y="26604"/>
                      <a:pt x="129326" y="28101"/>
                      <a:pt x="129415" y="29696"/>
                    </a:cubicBezTo>
                    <a:cubicBezTo>
                      <a:pt x="128165" y="28392"/>
                      <a:pt x="126398" y="27563"/>
                      <a:pt x="124538" y="27563"/>
                    </a:cubicBezTo>
                    <a:cubicBezTo>
                      <a:pt x="124518" y="27563"/>
                      <a:pt x="124498" y="27563"/>
                      <a:pt x="124478" y="27563"/>
                    </a:cubicBezTo>
                    <a:cubicBezTo>
                      <a:pt x="125816" y="26108"/>
                      <a:pt x="127690" y="25304"/>
                      <a:pt x="129625" y="25304"/>
                    </a:cubicBezTo>
                    <a:close/>
                    <a:moveTo>
                      <a:pt x="95793" y="25402"/>
                    </a:moveTo>
                    <a:cubicBezTo>
                      <a:pt x="97728" y="25402"/>
                      <a:pt x="99603" y="26205"/>
                      <a:pt x="100948" y="27653"/>
                    </a:cubicBezTo>
                    <a:lnTo>
                      <a:pt x="100948" y="27653"/>
                    </a:lnTo>
                    <a:cubicBezTo>
                      <a:pt x="100945" y="27653"/>
                      <a:pt x="100942" y="27653"/>
                      <a:pt x="100939" y="27653"/>
                    </a:cubicBezTo>
                    <a:cubicBezTo>
                      <a:pt x="100919" y="27652"/>
                      <a:pt x="100900" y="27652"/>
                      <a:pt x="100880" y="27652"/>
                    </a:cubicBezTo>
                    <a:cubicBezTo>
                      <a:pt x="99020" y="27652"/>
                      <a:pt x="97252" y="28491"/>
                      <a:pt x="96011" y="29794"/>
                    </a:cubicBezTo>
                    <a:cubicBezTo>
                      <a:pt x="96091" y="28199"/>
                      <a:pt x="95509" y="26703"/>
                      <a:pt x="94514" y="25520"/>
                    </a:cubicBezTo>
                    <a:cubicBezTo>
                      <a:pt x="94940" y="25441"/>
                      <a:pt x="95368" y="25402"/>
                      <a:pt x="95793" y="25402"/>
                    </a:cubicBezTo>
                    <a:close/>
                    <a:moveTo>
                      <a:pt x="82779" y="25411"/>
                    </a:moveTo>
                    <a:cubicBezTo>
                      <a:pt x="83204" y="25411"/>
                      <a:pt x="83632" y="25450"/>
                      <a:pt x="84057" y="25529"/>
                    </a:cubicBezTo>
                    <a:cubicBezTo>
                      <a:pt x="83063" y="26703"/>
                      <a:pt x="82480" y="28208"/>
                      <a:pt x="82570" y="29803"/>
                    </a:cubicBezTo>
                    <a:cubicBezTo>
                      <a:pt x="81320" y="28500"/>
                      <a:pt x="79561" y="27661"/>
                      <a:pt x="77692" y="27661"/>
                    </a:cubicBezTo>
                    <a:cubicBezTo>
                      <a:pt x="77672" y="27661"/>
                      <a:pt x="77653" y="27661"/>
                      <a:pt x="77633" y="27662"/>
                    </a:cubicBezTo>
                    <a:cubicBezTo>
                      <a:pt x="78970" y="26214"/>
                      <a:pt x="80844" y="25411"/>
                      <a:pt x="82779" y="25411"/>
                    </a:cubicBezTo>
                    <a:close/>
                    <a:moveTo>
                      <a:pt x="59128" y="25506"/>
                    </a:moveTo>
                    <a:cubicBezTo>
                      <a:pt x="59557" y="25506"/>
                      <a:pt x="59990" y="25546"/>
                      <a:pt x="60420" y="25628"/>
                    </a:cubicBezTo>
                    <a:cubicBezTo>
                      <a:pt x="59434" y="26801"/>
                      <a:pt x="58852" y="28307"/>
                      <a:pt x="58932" y="29893"/>
                    </a:cubicBezTo>
                    <a:cubicBezTo>
                      <a:pt x="57697" y="28596"/>
                      <a:pt x="55941" y="27760"/>
                      <a:pt x="54083" y="27760"/>
                    </a:cubicBezTo>
                    <a:cubicBezTo>
                      <a:pt x="54054" y="27760"/>
                      <a:pt x="54024" y="27760"/>
                      <a:pt x="53995" y="27760"/>
                    </a:cubicBezTo>
                    <a:cubicBezTo>
                      <a:pt x="53975" y="27760"/>
                      <a:pt x="53955" y="27760"/>
                      <a:pt x="53935" y="27760"/>
                    </a:cubicBezTo>
                    <a:cubicBezTo>
                      <a:pt x="52067" y="27760"/>
                      <a:pt x="50308" y="28589"/>
                      <a:pt x="49058" y="29893"/>
                    </a:cubicBezTo>
                    <a:cubicBezTo>
                      <a:pt x="49138" y="28307"/>
                      <a:pt x="48565" y="26801"/>
                      <a:pt x="47561" y="25619"/>
                    </a:cubicBezTo>
                    <a:lnTo>
                      <a:pt x="47561" y="25619"/>
                    </a:lnTo>
                    <a:lnTo>
                      <a:pt x="47570" y="25628"/>
                    </a:lnTo>
                    <a:cubicBezTo>
                      <a:pt x="48002" y="25546"/>
                      <a:pt x="48436" y="25506"/>
                      <a:pt x="48867" y="25506"/>
                    </a:cubicBezTo>
                    <a:cubicBezTo>
                      <a:pt x="50796" y="25506"/>
                      <a:pt x="52663" y="26308"/>
                      <a:pt x="54004" y="27751"/>
                    </a:cubicBezTo>
                    <a:cubicBezTo>
                      <a:pt x="55337" y="26308"/>
                      <a:pt x="57203" y="25506"/>
                      <a:pt x="59128" y="25506"/>
                    </a:cubicBezTo>
                    <a:close/>
                    <a:moveTo>
                      <a:pt x="25327" y="25613"/>
                    </a:moveTo>
                    <a:cubicBezTo>
                      <a:pt x="27257" y="25613"/>
                      <a:pt x="29124" y="26416"/>
                      <a:pt x="30465" y="27859"/>
                    </a:cubicBezTo>
                    <a:lnTo>
                      <a:pt x="30465" y="27859"/>
                    </a:lnTo>
                    <a:cubicBezTo>
                      <a:pt x="30462" y="27859"/>
                      <a:pt x="30459" y="27859"/>
                      <a:pt x="30456" y="27859"/>
                    </a:cubicBezTo>
                    <a:cubicBezTo>
                      <a:pt x="30436" y="27859"/>
                      <a:pt x="30416" y="27858"/>
                      <a:pt x="30397" y="27858"/>
                    </a:cubicBezTo>
                    <a:cubicBezTo>
                      <a:pt x="28528" y="27858"/>
                      <a:pt x="26769" y="28697"/>
                      <a:pt x="25519" y="30000"/>
                    </a:cubicBezTo>
                    <a:cubicBezTo>
                      <a:pt x="25608" y="28414"/>
                      <a:pt x="25026" y="26909"/>
                      <a:pt x="24031" y="25735"/>
                    </a:cubicBezTo>
                    <a:cubicBezTo>
                      <a:pt x="24463" y="25653"/>
                      <a:pt x="24897" y="25613"/>
                      <a:pt x="25327" y="25613"/>
                    </a:cubicBezTo>
                    <a:close/>
                    <a:moveTo>
                      <a:pt x="106136" y="30070"/>
                    </a:moveTo>
                    <a:cubicBezTo>
                      <a:pt x="106135" y="30070"/>
                      <a:pt x="106135" y="30070"/>
                      <a:pt x="106134" y="30070"/>
                    </a:cubicBezTo>
                    <a:lnTo>
                      <a:pt x="106134" y="30070"/>
                    </a:lnTo>
                    <a:lnTo>
                      <a:pt x="106136" y="30072"/>
                    </a:lnTo>
                    <a:cubicBezTo>
                      <a:pt x="106136" y="30071"/>
                      <a:pt x="106136" y="30071"/>
                      <a:pt x="106136" y="30070"/>
                    </a:cubicBezTo>
                    <a:close/>
                    <a:moveTo>
                      <a:pt x="70806" y="20910"/>
                    </a:moveTo>
                    <a:cubicBezTo>
                      <a:pt x="71297" y="20910"/>
                      <a:pt x="71792" y="20961"/>
                      <a:pt x="72283" y="21067"/>
                    </a:cubicBezTo>
                    <a:cubicBezTo>
                      <a:pt x="71289" y="22321"/>
                      <a:pt x="70742" y="23907"/>
                      <a:pt x="70939" y="25574"/>
                    </a:cubicBezTo>
                    <a:cubicBezTo>
                      <a:pt x="71449" y="25460"/>
                      <a:pt x="71962" y="25404"/>
                      <a:pt x="72472" y="25404"/>
                    </a:cubicBezTo>
                    <a:cubicBezTo>
                      <a:pt x="74409" y="25404"/>
                      <a:pt x="76285" y="26207"/>
                      <a:pt x="77633" y="27662"/>
                    </a:cubicBezTo>
                    <a:cubicBezTo>
                      <a:pt x="77615" y="27661"/>
                      <a:pt x="77597" y="27661"/>
                      <a:pt x="77578" y="27661"/>
                    </a:cubicBezTo>
                    <a:cubicBezTo>
                      <a:pt x="75520" y="27661"/>
                      <a:pt x="73598" y="28670"/>
                      <a:pt x="72346" y="30197"/>
                    </a:cubicBezTo>
                    <a:cubicBezTo>
                      <a:pt x="72748" y="26467"/>
                      <a:pt x="69425" y="23154"/>
                      <a:pt x="65707" y="23154"/>
                    </a:cubicBezTo>
                    <a:cubicBezTo>
                      <a:pt x="65692" y="23154"/>
                      <a:pt x="65677" y="23154"/>
                      <a:pt x="65662" y="23154"/>
                    </a:cubicBezTo>
                    <a:cubicBezTo>
                      <a:pt x="67004" y="21705"/>
                      <a:pt x="68876" y="20910"/>
                      <a:pt x="70806" y="20910"/>
                    </a:cubicBezTo>
                    <a:close/>
                    <a:moveTo>
                      <a:pt x="112818" y="23450"/>
                    </a:moveTo>
                    <a:cubicBezTo>
                      <a:pt x="115995" y="23450"/>
                      <a:pt x="119174" y="25529"/>
                      <a:pt x="119218" y="29687"/>
                    </a:cubicBezTo>
                    <a:cubicBezTo>
                      <a:pt x="118738" y="29582"/>
                      <a:pt x="118254" y="29531"/>
                      <a:pt x="117774" y="29531"/>
                    </a:cubicBezTo>
                    <a:cubicBezTo>
                      <a:pt x="115916" y="29531"/>
                      <a:pt x="114117" y="30298"/>
                      <a:pt x="112821" y="31694"/>
                    </a:cubicBezTo>
                    <a:cubicBezTo>
                      <a:pt x="111548" y="30314"/>
                      <a:pt x="109756" y="29534"/>
                      <a:pt x="107874" y="29534"/>
                    </a:cubicBezTo>
                    <a:cubicBezTo>
                      <a:pt x="107391" y="29534"/>
                      <a:pt x="106907" y="29588"/>
                      <a:pt x="106432" y="29687"/>
                    </a:cubicBezTo>
                    <a:cubicBezTo>
                      <a:pt x="106468" y="25529"/>
                      <a:pt x="109642" y="23450"/>
                      <a:pt x="112818" y="23450"/>
                    </a:cubicBezTo>
                    <a:close/>
                    <a:moveTo>
                      <a:pt x="136132" y="23450"/>
                    </a:moveTo>
                    <a:cubicBezTo>
                      <a:pt x="139308" y="23450"/>
                      <a:pt x="142484" y="25529"/>
                      <a:pt x="142525" y="29687"/>
                    </a:cubicBezTo>
                    <a:cubicBezTo>
                      <a:pt x="142051" y="29585"/>
                      <a:pt x="141574" y="29535"/>
                      <a:pt x="141100" y="29535"/>
                    </a:cubicBezTo>
                    <a:cubicBezTo>
                      <a:pt x="139242" y="29535"/>
                      <a:pt x="137437" y="30301"/>
                      <a:pt x="136145" y="31694"/>
                    </a:cubicBezTo>
                    <a:cubicBezTo>
                      <a:pt x="134863" y="30314"/>
                      <a:pt x="133071" y="29534"/>
                      <a:pt x="131190" y="29534"/>
                    </a:cubicBezTo>
                    <a:cubicBezTo>
                      <a:pt x="130706" y="29534"/>
                      <a:pt x="130222" y="29588"/>
                      <a:pt x="129747" y="29687"/>
                    </a:cubicBezTo>
                    <a:cubicBezTo>
                      <a:pt x="129783" y="25529"/>
                      <a:pt x="132957" y="23450"/>
                      <a:pt x="136132" y="23450"/>
                    </a:cubicBezTo>
                    <a:close/>
                    <a:moveTo>
                      <a:pt x="89290" y="23558"/>
                    </a:moveTo>
                    <a:cubicBezTo>
                      <a:pt x="92466" y="23558"/>
                      <a:pt x="95642" y="25636"/>
                      <a:pt x="95679" y="29792"/>
                    </a:cubicBezTo>
                    <a:lnTo>
                      <a:pt x="95679" y="29792"/>
                    </a:lnTo>
                    <a:cubicBezTo>
                      <a:pt x="95202" y="29689"/>
                      <a:pt x="94721" y="29638"/>
                      <a:pt x="94245" y="29638"/>
                    </a:cubicBezTo>
                    <a:cubicBezTo>
                      <a:pt x="92389" y="29638"/>
                      <a:pt x="90595" y="30406"/>
                      <a:pt x="89299" y="31801"/>
                    </a:cubicBezTo>
                    <a:cubicBezTo>
                      <a:pt x="88025" y="30429"/>
                      <a:pt x="86246" y="29642"/>
                      <a:pt x="84376" y="29642"/>
                    </a:cubicBezTo>
                    <a:cubicBezTo>
                      <a:pt x="84365" y="29642"/>
                      <a:pt x="84355" y="29642"/>
                      <a:pt x="84344" y="29642"/>
                    </a:cubicBezTo>
                    <a:cubicBezTo>
                      <a:pt x="83860" y="29642"/>
                      <a:pt x="83376" y="29687"/>
                      <a:pt x="82902" y="29794"/>
                    </a:cubicBezTo>
                    <a:cubicBezTo>
                      <a:pt x="82937" y="25637"/>
                      <a:pt x="86114" y="23558"/>
                      <a:pt x="89290" y="23558"/>
                    </a:cubicBezTo>
                    <a:close/>
                    <a:moveTo>
                      <a:pt x="42335" y="23651"/>
                    </a:moveTo>
                    <a:cubicBezTo>
                      <a:pt x="45511" y="23651"/>
                      <a:pt x="48686" y="25727"/>
                      <a:pt x="48726" y="29884"/>
                    </a:cubicBezTo>
                    <a:cubicBezTo>
                      <a:pt x="48251" y="29782"/>
                      <a:pt x="47772" y="29732"/>
                      <a:pt x="47298" y="29732"/>
                    </a:cubicBezTo>
                    <a:cubicBezTo>
                      <a:pt x="45434" y="29732"/>
                      <a:pt x="43630" y="30499"/>
                      <a:pt x="42337" y="31891"/>
                    </a:cubicBezTo>
                    <a:cubicBezTo>
                      <a:pt x="41056" y="30511"/>
                      <a:pt x="39264" y="29731"/>
                      <a:pt x="37382" y="29731"/>
                    </a:cubicBezTo>
                    <a:cubicBezTo>
                      <a:pt x="36898" y="29731"/>
                      <a:pt x="36415" y="29785"/>
                      <a:pt x="35940" y="29884"/>
                    </a:cubicBezTo>
                    <a:cubicBezTo>
                      <a:pt x="35980" y="25729"/>
                      <a:pt x="39158" y="23651"/>
                      <a:pt x="42335" y="23651"/>
                    </a:cubicBezTo>
                    <a:close/>
                    <a:moveTo>
                      <a:pt x="65651" y="23651"/>
                    </a:moveTo>
                    <a:cubicBezTo>
                      <a:pt x="68826" y="23651"/>
                      <a:pt x="72001" y="25727"/>
                      <a:pt x="72041" y="29884"/>
                    </a:cubicBezTo>
                    <a:cubicBezTo>
                      <a:pt x="71568" y="29782"/>
                      <a:pt x="71091" y="29732"/>
                      <a:pt x="70617" y="29732"/>
                    </a:cubicBezTo>
                    <a:cubicBezTo>
                      <a:pt x="68758" y="29732"/>
                      <a:pt x="66952" y="30499"/>
                      <a:pt x="65653" y="31891"/>
                    </a:cubicBezTo>
                    <a:cubicBezTo>
                      <a:pt x="64371" y="30511"/>
                      <a:pt x="62579" y="29731"/>
                      <a:pt x="60697" y="29731"/>
                    </a:cubicBezTo>
                    <a:cubicBezTo>
                      <a:pt x="60214" y="29731"/>
                      <a:pt x="59730" y="29785"/>
                      <a:pt x="59255" y="29884"/>
                    </a:cubicBezTo>
                    <a:cubicBezTo>
                      <a:pt x="59295" y="25729"/>
                      <a:pt x="62473" y="23651"/>
                      <a:pt x="65651" y="23651"/>
                    </a:cubicBezTo>
                    <a:close/>
                    <a:moveTo>
                      <a:pt x="18808" y="23757"/>
                    </a:moveTo>
                    <a:cubicBezTo>
                      <a:pt x="21978" y="23757"/>
                      <a:pt x="25149" y="25829"/>
                      <a:pt x="25196" y="29978"/>
                    </a:cubicBezTo>
                    <a:lnTo>
                      <a:pt x="25196" y="29978"/>
                    </a:lnTo>
                    <a:cubicBezTo>
                      <a:pt x="24721" y="29876"/>
                      <a:pt x="24243" y="29826"/>
                      <a:pt x="23769" y="29826"/>
                    </a:cubicBezTo>
                    <a:cubicBezTo>
                      <a:pt x="21911" y="29826"/>
                      <a:pt x="20114" y="30592"/>
                      <a:pt x="18825" y="31981"/>
                    </a:cubicBezTo>
                    <a:cubicBezTo>
                      <a:pt x="17544" y="30610"/>
                      <a:pt x="15752" y="29821"/>
                      <a:pt x="13870" y="29821"/>
                    </a:cubicBezTo>
                    <a:cubicBezTo>
                      <a:pt x="13386" y="29830"/>
                      <a:pt x="12902" y="29875"/>
                      <a:pt x="12427" y="29982"/>
                    </a:cubicBezTo>
                    <a:cubicBezTo>
                      <a:pt x="12463" y="25834"/>
                      <a:pt x="15635" y="23757"/>
                      <a:pt x="18808" y="23757"/>
                    </a:cubicBezTo>
                    <a:close/>
                    <a:moveTo>
                      <a:pt x="117967" y="29909"/>
                    </a:moveTo>
                    <a:cubicBezTo>
                      <a:pt x="118392" y="29909"/>
                      <a:pt x="118820" y="29948"/>
                      <a:pt x="119245" y="30027"/>
                    </a:cubicBezTo>
                    <a:cubicBezTo>
                      <a:pt x="118253" y="31208"/>
                      <a:pt x="117671" y="32700"/>
                      <a:pt x="117757" y="34292"/>
                    </a:cubicBezTo>
                    <a:lnTo>
                      <a:pt x="117757" y="34292"/>
                    </a:lnTo>
                    <a:cubicBezTo>
                      <a:pt x="116507" y="32989"/>
                      <a:pt x="114740" y="32159"/>
                      <a:pt x="112880" y="32159"/>
                    </a:cubicBezTo>
                    <a:cubicBezTo>
                      <a:pt x="112860" y="32159"/>
                      <a:pt x="112840" y="32160"/>
                      <a:pt x="112821" y="32160"/>
                    </a:cubicBezTo>
                    <a:cubicBezTo>
                      <a:pt x="114158" y="30712"/>
                      <a:pt x="116031" y="29909"/>
                      <a:pt x="117967" y="29909"/>
                    </a:cubicBezTo>
                    <a:close/>
                    <a:moveTo>
                      <a:pt x="84144" y="30017"/>
                    </a:moveTo>
                    <a:cubicBezTo>
                      <a:pt x="86080" y="30017"/>
                      <a:pt x="87953" y="30820"/>
                      <a:pt x="89290" y="32267"/>
                    </a:cubicBezTo>
                    <a:cubicBezTo>
                      <a:pt x="89271" y="32267"/>
                      <a:pt x="89251" y="32267"/>
                      <a:pt x="89231" y="32267"/>
                    </a:cubicBezTo>
                    <a:cubicBezTo>
                      <a:pt x="87362" y="32267"/>
                      <a:pt x="85595" y="33105"/>
                      <a:pt x="84353" y="34409"/>
                    </a:cubicBezTo>
                    <a:cubicBezTo>
                      <a:pt x="84443" y="32814"/>
                      <a:pt x="83851" y="31317"/>
                      <a:pt x="82866" y="30135"/>
                    </a:cubicBezTo>
                    <a:cubicBezTo>
                      <a:pt x="83291" y="30056"/>
                      <a:pt x="83719" y="30017"/>
                      <a:pt x="84144" y="30017"/>
                    </a:cubicBezTo>
                    <a:close/>
                    <a:moveTo>
                      <a:pt x="94437" y="30017"/>
                    </a:moveTo>
                    <a:cubicBezTo>
                      <a:pt x="94862" y="30017"/>
                      <a:pt x="95289" y="30056"/>
                      <a:pt x="95715" y="30135"/>
                    </a:cubicBezTo>
                    <a:cubicBezTo>
                      <a:pt x="94729" y="31317"/>
                      <a:pt x="94138" y="32814"/>
                      <a:pt x="94228" y="34409"/>
                    </a:cubicBezTo>
                    <a:cubicBezTo>
                      <a:pt x="92977" y="33105"/>
                      <a:pt x="91218" y="32267"/>
                      <a:pt x="89350" y="32267"/>
                    </a:cubicBezTo>
                    <a:cubicBezTo>
                      <a:pt x="89333" y="32267"/>
                      <a:pt x="89316" y="32267"/>
                      <a:pt x="89299" y="32267"/>
                    </a:cubicBezTo>
                    <a:lnTo>
                      <a:pt x="89299" y="32267"/>
                    </a:lnTo>
                    <a:cubicBezTo>
                      <a:pt x="90637" y="30820"/>
                      <a:pt x="92504" y="30017"/>
                      <a:pt x="94437" y="30017"/>
                    </a:cubicBezTo>
                    <a:close/>
                    <a:moveTo>
                      <a:pt x="47484" y="30107"/>
                    </a:moveTo>
                    <a:cubicBezTo>
                      <a:pt x="47908" y="30107"/>
                      <a:pt x="48336" y="30145"/>
                      <a:pt x="48762" y="30224"/>
                    </a:cubicBezTo>
                    <a:cubicBezTo>
                      <a:pt x="47767" y="31407"/>
                      <a:pt x="47185" y="32912"/>
                      <a:pt x="47275" y="34498"/>
                    </a:cubicBezTo>
                    <a:cubicBezTo>
                      <a:pt x="46024" y="33195"/>
                      <a:pt x="44256" y="32357"/>
                      <a:pt x="42396" y="32357"/>
                    </a:cubicBezTo>
                    <a:cubicBezTo>
                      <a:pt x="42377" y="32357"/>
                      <a:pt x="42357" y="32357"/>
                      <a:pt x="42337" y="32357"/>
                    </a:cubicBezTo>
                    <a:cubicBezTo>
                      <a:pt x="43675" y="30909"/>
                      <a:pt x="45548" y="30107"/>
                      <a:pt x="47484" y="30107"/>
                    </a:cubicBezTo>
                    <a:close/>
                    <a:moveTo>
                      <a:pt x="60497" y="30107"/>
                    </a:moveTo>
                    <a:cubicBezTo>
                      <a:pt x="62433" y="30107"/>
                      <a:pt x="64308" y="30911"/>
                      <a:pt x="65653" y="32366"/>
                    </a:cubicBezTo>
                    <a:lnTo>
                      <a:pt x="65653" y="32366"/>
                    </a:lnTo>
                    <a:cubicBezTo>
                      <a:pt x="65650" y="32366"/>
                      <a:pt x="65647" y="32366"/>
                      <a:pt x="65644" y="32366"/>
                    </a:cubicBezTo>
                    <a:cubicBezTo>
                      <a:pt x="65624" y="32366"/>
                      <a:pt x="65604" y="32366"/>
                      <a:pt x="65584" y="32366"/>
                    </a:cubicBezTo>
                    <a:cubicBezTo>
                      <a:pt x="63715" y="32366"/>
                      <a:pt x="61957" y="33195"/>
                      <a:pt x="60706" y="34498"/>
                    </a:cubicBezTo>
                    <a:cubicBezTo>
                      <a:pt x="60796" y="32912"/>
                      <a:pt x="60214" y="31407"/>
                      <a:pt x="59219" y="30224"/>
                    </a:cubicBezTo>
                    <a:cubicBezTo>
                      <a:pt x="59644" y="30145"/>
                      <a:pt x="60072" y="30107"/>
                      <a:pt x="60497" y="30107"/>
                    </a:cubicBezTo>
                    <a:close/>
                    <a:moveTo>
                      <a:pt x="106093" y="25399"/>
                    </a:moveTo>
                    <a:cubicBezTo>
                      <a:pt x="106554" y="25399"/>
                      <a:pt x="107019" y="25445"/>
                      <a:pt x="107480" y="25538"/>
                    </a:cubicBezTo>
                    <a:cubicBezTo>
                      <a:pt x="106477" y="26801"/>
                      <a:pt x="105930" y="28395"/>
                      <a:pt x="106136" y="30070"/>
                    </a:cubicBezTo>
                    <a:lnTo>
                      <a:pt x="106136" y="30070"/>
                    </a:lnTo>
                    <a:cubicBezTo>
                      <a:pt x="106645" y="29957"/>
                      <a:pt x="107158" y="29902"/>
                      <a:pt x="107667" y="29902"/>
                    </a:cubicBezTo>
                    <a:cubicBezTo>
                      <a:pt x="109601" y="29902"/>
                      <a:pt x="111474" y="30700"/>
                      <a:pt x="112821" y="32160"/>
                    </a:cubicBezTo>
                    <a:cubicBezTo>
                      <a:pt x="112802" y="32160"/>
                      <a:pt x="112783" y="32160"/>
                      <a:pt x="112764" y="32160"/>
                    </a:cubicBezTo>
                    <a:cubicBezTo>
                      <a:pt x="110778" y="32160"/>
                      <a:pt x="108911" y="33096"/>
                      <a:pt x="107659" y="34543"/>
                    </a:cubicBezTo>
                    <a:cubicBezTo>
                      <a:pt x="107785" y="32877"/>
                      <a:pt x="107175" y="31300"/>
                      <a:pt x="106127" y="30072"/>
                    </a:cubicBezTo>
                    <a:cubicBezTo>
                      <a:pt x="106130" y="30071"/>
                      <a:pt x="106132" y="30071"/>
                      <a:pt x="106134" y="30070"/>
                    </a:cubicBezTo>
                    <a:lnTo>
                      <a:pt x="106134" y="30070"/>
                    </a:lnTo>
                    <a:lnTo>
                      <a:pt x="106127" y="30063"/>
                    </a:lnTo>
                    <a:cubicBezTo>
                      <a:pt x="104875" y="28607"/>
                      <a:pt x="102990" y="27652"/>
                      <a:pt x="100995" y="27652"/>
                    </a:cubicBezTo>
                    <a:cubicBezTo>
                      <a:pt x="100979" y="27652"/>
                      <a:pt x="100964" y="27652"/>
                      <a:pt x="100948" y="27653"/>
                    </a:cubicBezTo>
                    <a:lnTo>
                      <a:pt x="100948" y="27653"/>
                    </a:lnTo>
                    <a:cubicBezTo>
                      <a:pt x="102286" y="26199"/>
                      <a:pt x="104161" y="25399"/>
                      <a:pt x="106093" y="25399"/>
                    </a:cubicBezTo>
                    <a:close/>
                    <a:moveTo>
                      <a:pt x="13651" y="30209"/>
                    </a:moveTo>
                    <a:cubicBezTo>
                      <a:pt x="15587" y="30209"/>
                      <a:pt x="17458" y="31009"/>
                      <a:pt x="18799" y="32455"/>
                    </a:cubicBezTo>
                    <a:lnTo>
                      <a:pt x="18799" y="32455"/>
                    </a:lnTo>
                    <a:cubicBezTo>
                      <a:pt x="18788" y="32455"/>
                      <a:pt x="18777" y="32455"/>
                      <a:pt x="18766" y="32455"/>
                    </a:cubicBezTo>
                    <a:cubicBezTo>
                      <a:pt x="16897" y="32455"/>
                      <a:pt x="15129" y="33294"/>
                      <a:pt x="13888" y="34597"/>
                    </a:cubicBezTo>
                    <a:cubicBezTo>
                      <a:pt x="13968" y="33002"/>
                      <a:pt x="13386" y="31497"/>
                      <a:pt x="12391" y="30323"/>
                    </a:cubicBezTo>
                    <a:cubicBezTo>
                      <a:pt x="12811" y="30247"/>
                      <a:pt x="13233" y="30209"/>
                      <a:pt x="13651" y="30209"/>
                    </a:cubicBezTo>
                    <a:close/>
                    <a:moveTo>
                      <a:pt x="23971" y="30205"/>
                    </a:moveTo>
                    <a:cubicBezTo>
                      <a:pt x="24396" y="30205"/>
                      <a:pt x="24824" y="30244"/>
                      <a:pt x="25250" y="30323"/>
                    </a:cubicBezTo>
                    <a:cubicBezTo>
                      <a:pt x="24255" y="31497"/>
                      <a:pt x="23673" y="33002"/>
                      <a:pt x="23753" y="34597"/>
                    </a:cubicBezTo>
                    <a:cubicBezTo>
                      <a:pt x="22512" y="33294"/>
                      <a:pt x="20744" y="32455"/>
                      <a:pt x="18884" y="32455"/>
                    </a:cubicBezTo>
                    <a:cubicBezTo>
                      <a:pt x="18864" y="32455"/>
                      <a:pt x="18845" y="32455"/>
                      <a:pt x="18825" y="32455"/>
                    </a:cubicBezTo>
                    <a:cubicBezTo>
                      <a:pt x="20162" y="31008"/>
                      <a:pt x="22036" y="30205"/>
                      <a:pt x="23971" y="30205"/>
                    </a:cubicBezTo>
                    <a:close/>
                    <a:moveTo>
                      <a:pt x="35606" y="25605"/>
                    </a:moveTo>
                    <a:cubicBezTo>
                      <a:pt x="36068" y="25605"/>
                      <a:pt x="36534" y="25651"/>
                      <a:pt x="36997" y="25744"/>
                    </a:cubicBezTo>
                    <a:cubicBezTo>
                      <a:pt x="35993" y="26999"/>
                      <a:pt x="35438" y="28593"/>
                      <a:pt x="35644" y="30269"/>
                    </a:cubicBezTo>
                    <a:cubicBezTo>
                      <a:pt x="36150" y="30158"/>
                      <a:pt x="36661" y="30103"/>
                      <a:pt x="37168" y="30103"/>
                    </a:cubicBezTo>
                    <a:cubicBezTo>
                      <a:pt x="39104" y="30103"/>
                      <a:pt x="40980" y="30899"/>
                      <a:pt x="42329" y="32357"/>
                    </a:cubicBezTo>
                    <a:lnTo>
                      <a:pt x="42329" y="32357"/>
                    </a:lnTo>
                    <a:cubicBezTo>
                      <a:pt x="42313" y="32357"/>
                      <a:pt x="42297" y="32357"/>
                      <a:pt x="42282" y="32357"/>
                    </a:cubicBezTo>
                    <a:cubicBezTo>
                      <a:pt x="40295" y="32357"/>
                      <a:pt x="38428" y="33302"/>
                      <a:pt x="37176" y="34749"/>
                    </a:cubicBezTo>
                    <a:cubicBezTo>
                      <a:pt x="37302" y="33074"/>
                      <a:pt x="36692" y="31497"/>
                      <a:pt x="35644" y="30269"/>
                    </a:cubicBezTo>
                    <a:cubicBezTo>
                      <a:pt x="34392" y="28813"/>
                      <a:pt x="32507" y="27858"/>
                      <a:pt x="30511" y="27858"/>
                    </a:cubicBezTo>
                    <a:cubicBezTo>
                      <a:pt x="30496" y="27858"/>
                      <a:pt x="30480" y="27859"/>
                      <a:pt x="30465" y="27859"/>
                    </a:cubicBezTo>
                    <a:lnTo>
                      <a:pt x="30465" y="27859"/>
                    </a:lnTo>
                    <a:cubicBezTo>
                      <a:pt x="31803" y="26405"/>
                      <a:pt x="33672" y="25605"/>
                      <a:pt x="35606" y="25605"/>
                    </a:cubicBezTo>
                    <a:close/>
                    <a:moveTo>
                      <a:pt x="124475" y="28056"/>
                    </a:moveTo>
                    <a:cubicBezTo>
                      <a:pt x="127650" y="28056"/>
                      <a:pt x="130827" y="30135"/>
                      <a:pt x="130867" y="34292"/>
                    </a:cubicBezTo>
                    <a:cubicBezTo>
                      <a:pt x="130389" y="34187"/>
                      <a:pt x="129906" y="34136"/>
                      <a:pt x="129427" y="34136"/>
                    </a:cubicBezTo>
                    <a:cubicBezTo>
                      <a:pt x="127574" y="34136"/>
                      <a:pt x="125776" y="34904"/>
                      <a:pt x="124487" y="36299"/>
                    </a:cubicBezTo>
                    <a:cubicBezTo>
                      <a:pt x="123213" y="34927"/>
                      <a:pt x="121434" y="34140"/>
                      <a:pt x="119564" y="34140"/>
                    </a:cubicBezTo>
                    <a:cubicBezTo>
                      <a:pt x="119553" y="34140"/>
                      <a:pt x="119543" y="34140"/>
                      <a:pt x="119532" y="34140"/>
                    </a:cubicBezTo>
                    <a:cubicBezTo>
                      <a:pt x="119048" y="34140"/>
                      <a:pt x="118564" y="34185"/>
                      <a:pt x="118089" y="34292"/>
                    </a:cubicBezTo>
                    <a:cubicBezTo>
                      <a:pt x="118125" y="30135"/>
                      <a:pt x="121299" y="28056"/>
                      <a:pt x="124475" y="28056"/>
                    </a:cubicBezTo>
                    <a:close/>
                    <a:moveTo>
                      <a:pt x="100943" y="28163"/>
                    </a:moveTo>
                    <a:cubicBezTo>
                      <a:pt x="104120" y="28163"/>
                      <a:pt x="107296" y="30242"/>
                      <a:pt x="107337" y="34400"/>
                    </a:cubicBezTo>
                    <a:cubicBezTo>
                      <a:pt x="106858" y="34295"/>
                      <a:pt x="106375" y="34244"/>
                      <a:pt x="105896" y="34244"/>
                    </a:cubicBezTo>
                    <a:cubicBezTo>
                      <a:pt x="104045" y="34244"/>
                      <a:pt x="102248" y="35008"/>
                      <a:pt x="100952" y="36393"/>
                    </a:cubicBezTo>
                    <a:lnTo>
                      <a:pt x="100952" y="36393"/>
                    </a:lnTo>
                    <a:cubicBezTo>
                      <a:pt x="99679" y="35024"/>
                      <a:pt x="97893" y="34247"/>
                      <a:pt x="96025" y="34247"/>
                    </a:cubicBezTo>
                    <a:cubicBezTo>
                      <a:pt x="96014" y="34247"/>
                      <a:pt x="96004" y="34247"/>
                      <a:pt x="95993" y="34248"/>
                    </a:cubicBezTo>
                    <a:cubicBezTo>
                      <a:pt x="95509" y="34248"/>
                      <a:pt x="95025" y="34292"/>
                      <a:pt x="94550" y="34400"/>
                    </a:cubicBezTo>
                    <a:cubicBezTo>
                      <a:pt x="94590" y="30242"/>
                      <a:pt x="97767" y="28163"/>
                      <a:pt x="100943" y="28163"/>
                    </a:cubicBezTo>
                    <a:close/>
                    <a:moveTo>
                      <a:pt x="77631" y="28160"/>
                    </a:moveTo>
                    <a:cubicBezTo>
                      <a:pt x="80803" y="28160"/>
                      <a:pt x="83975" y="30235"/>
                      <a:pt x="84021" y="34387"/>
                    </a:cubicBezTo>
                    <a:lnTo>
                      <a:pt x="84021" y="34387"/>
                    </a:lnTo>
                    <a:cubicBezTo>
                      <a:pt x="83552" y="34288"/>
                      <a:pt x="83080" y="34239"/>
                      <a:pt x="82612" y="34239"/>
                    </a:cubicBezTo>
                    <a:cubicBezTo>
                      <a:pt x="80751" y="34239"/>
                      <a:pt x="78950" y="35006"/>
                      <a:pt x="77651" y="36398"/>
                    </a:cubicBezTo>
                    <a:cubicBezTo>
                      <a:pt x="76377" y="35026"/>
                      <a:pt x="74589" y="34247"/>
                      <a:pt x="72710" y="34247"/>
                    </a:cubicBezTo>
                    <a:cubicBezTo>
                      <a:pt x="72699" y="34247"/>
                      <a:pt x="72688" y="34247"/>
                      <a:pt x="72678" y="34248"/>
                    </a:cubicBezTo>
                    <a:cubicBezTo>
                      <a:pt x="72194" y="34248"/>
                      <a:pt x="71710" y="34292"/>
                      <a:pt x="71235" y="34400"/>
                    </a:cubicBezTo>
                    <a:cubicBezTo>
                      <a:pt x="71275" y="30241"/>
                      <a:pt x="74454" y="28160"/>
                      <a:pt x="77631" y="28160"/>
                    </a:cubicBezTo>
                    <a:close/>
                    <a:moveTo>
                      <a:pt x="53992" y="28260"/>
                    </a:moveTo>
                    <a:cubicBezTo>
                      <a:pt x="57167" y="28260"/>
                      <a:pt x="60343" y="30336"/>
                      <a:pt x="60384" y="34488"/>
                    </a:cubicBezTo>
                    <a:lnTo>
                      <a:pt x="60384" y="34488"/>
                    </a:lnTo>
                    <a:cubicBezTo>
                      <a:pt x="59912" y="34387"/>
                      <a:pt x="59436" y="34338"/>
                      <a:pt x="58965" y="34338"/>
                    </a:cubicBezTo>
                    <a:cubicBezTo>
                      <a:pt x="57104" y="34338"/>
                      <a:pt x="55304" y="35104"/>
                      <a:pt x="54004" y="36497"/>
                    </a:cubicBezTo>
                    <a:cubicBezTo>
                      <a:pt x="52723" y="35117"/>
                      <a:pt x="50931" y="34337"/>
                      <a:pt x="49049" y="34337"/>
                    </a:cubicBezTo>
                    <a:cubicBezTo>
                      <a:pt x="48565" y="34337"/>
                      <a:pt x="48081" y="34391"/>
                      <a:pt x="47606" y="34489"/>
                    </a:cubicBezTo>
                    <a:cubicBezTo>
                      <a:pt x="47642" y="30336"/>
                      <a:pt x="50816" y="28260"/>
                      <a:pt x="53992" y="28260"/>
                    </a:cubicBezTo>
                    <a:close/>
                    <a:moveTo>
                      <a:pt x="7166" y="28348"/>
                    </a:moveTo>
                    <a:cubicBezTo>
                      <a:pt x="10341" y="28348"/>
                      <a:pt x="13516" y="30427"/>
                      <a:pt x="13556" y="34588"/>
                    </a:cubicBezTo>
                    <a:cubicBezTo>
                      <a:pt x="13083" y="34486"/>
                      <a:pt x="12605" y="34436"/>
                      <a:pt x="12131" y="34436"/>
                    </a:cubicBezTo>
                    <a:cubicBezTo>
                      <a:pt x="10273" y="34436"/>
                      <a:pt x="8469" y="35201"/>
                      <a:pt x="7176" y="36586"/>
                    </a:cubicBezTo>
                    <a:cubicBezTo>
                      <a:pt x="5893" y="35223"/>
                      <a:pt x="4106" y="34445"/>
                      <a:pt x="2227" y="34445"/>
                    </a:cubicBezTo>
                    <a:cubicBezTo>
                      <a:pt x="2216" y="34445"/>
                      <a:pt x="2205" y="34445"/>
                      <a:pt x="2194" y="34445"/>
                    </a:cubicBezTo>
                    <a:lnTo>
                      <a:pt x="2212" y="34427"/>
                    </a:lnTo>
                    <a:cubicBezTo>
                      <a:pt x="1728" y="34427"/>
                      <a:pt x="1245" y="34481"/>
                      <a:pt x="770" y="34588"/>
                    </a:cubicBezTo>
                    <a:cubicBezTo>
                      <a:pt x="810" y="30429"/>
                      <a:pt x="3988" y="28348"/>
                      <a:pt x="7166" y="28348"/>
                    </a:cubicBezTo>
                    <a:close/>
                    <a:moveTo>
                      <a:pt x="30465" y="28364"/>
                    </a:moveTo>
                    <a:cubicBezTo>
                      <a:pt x="33638" y="28364"/>
                      <a:pt x="36811" y="30439"/>
                      <a:pt x="36854" y="34593"/>
                    </a:cubicBezTo>
                    <a:lnTo>
                      <a:pt x="36854" y="34593"/>
                    </a:lnTo>
                    <a:cubicBezTo>
                      <a:pt x="36384" y="34494"/>
                      <a:pt x="35912" y="34445"/>
                      <a:pt x="35443" y="34445"/>
                    </a:cubicBezTo>
                    <a:cubicBezTo>
                      <a:pt x="33580" y="34445"/>
                      <a:pt x="31775" y="35212"/>
                      <a:pt x="30483" y="36604"/>
                    </a:cubicBezTo>
                    <a:cubicBezTo>
                      <a:pt x="29201" y="35224"/>
                      <a:pt x="27409" y="34445"/>
                      <a:pt x="25528" y="34445"/>
                    </a:cubicBezTo>
                    <a:cubicBezTo>
                      <a:pt x="25044" y="34445"/>
                      <a:pt x="24560" y="34498"/>
                      <a:pt x="24085" y="34597"/>
                    </a:cubicBezTo>
                    <a:cubicBezTo>
                      <a:pt x="24116" y="30443"/>
                      <a:pt x="27290" y="28364"/>
                      <a:pt x="30465" y="28364"/>
                    </a:cubicBezTo>
                    <a:close/>
                    <a:moveTo>
                      <a:pt x="119327" y="34515"/>
                    </a:moveTo>
                    <a:cubicBezTo>
                      <a:pt x="121267" y="34515"/>
                      <a:pt x="123141" y="35318"/>
                      <a:pt x="124478" y="36765"/>
                    </a:cubicBezTo>
                    <a:cubicBezTo>
                      <a:pt x="124458" y="36765"/>
                      <a:pt x="124439" y="36765"/>
                      <a:pt x="124419" y="36765"/>
                    </a:cubicBezTo>
                    <a:cubicBezTo>
                      <a:pt x="122550" y="36765"/>
                      <a:pt x="120782" y="37604"/>
                      <a:pt x="119541" y="38907"/>
                    </a:cubicBezTo>
                    <a:cubicBezTo>
                      <a:pt x="119622" y="37312"/>
                      <a:pt x="119039" y="35816"/>
                      <a:pt x="118045" y="34633"/>
                    </a:cubicBezTo>
                    <a:cubicBezTo>
                      <a:pt x="118472" y="34554"/>
                      <a:pt x="118901" y="34515"/>
                      <a:pt x="119327" y="34515"/>
                    </a:cubicBezTo>
                    <a:close/>
                    <a:moveTo>
                      <a:pt x="129624" y="34515"/>
                    </a:moveTo>
                    <a:cubicBezTo>
                      <a:pt x="130049" y="34515"/>
                      <a:pt x="130477" y="34554"/>
                      <a:pt x="130903" y="34633"/>
                    </a:cubicBezTo>
                    <a:cubicBezTo>
                      <a:pt x="129908" y="35816"/>
                      <a:pt x="129326" y="37312"/>
                      <a:pt x="129415" y="38907"/>
                    </a:cubicBezTo>
                    <a:cubicBezTo>
                      <a:pt x="128165" y="37604"/>
                      <a:pt x="126397" y="36765"/>
                      <a:pt x="124537" y="36765"/>
                    </a:cubicBezTo>
                    <a:cubicBezTo>
                      <a:pt x="124517" y="36765"/>
                      <a:pt x="124498" y="36765"/>
                      <a:pt x="124478" y="36765"/>
                    </a:cubicBezTo>
                    <a:cubicBezTo>
                      <a:pt x="125815" y="35318"/>
                      <a:pt x="127689" y="34515"/>
                      <a:pt x="129624" y="34515"/>
                    </a:cubicBezTo>
                    <a:close/>
                    <a:moveTo>
                      <a:pt x="82770" y="34620"/>
                    </a:moveTo>
                    <a:cubicBezTo>
                      <a:pt x="83198" y="34620"/>
                      <a:pt x="83629" y="34660"/>
                      <a:pt x="84057" y="34740"/>
                    </a:cubicBezTo>
                    <a:cubicBezTo>
                      <a:pt x="83556" y="35341"/>
                      <a:pt x="83152" y="36031"/>
                      <a:pt x="82893" y="36765"/>
                    </a:cubicBezTo>
                    <a:lnTo>
                      <a:pt x="82875" y="36765"/>
                    </a:lnTo>
                    <a:cubicBezTo>
                      <a:pt x="82633" y="37473"/>
                      <a:pt x="82534" y="38208"/>
                      <a:pt x="82570" y="38952"/>
                    </a:cubicBezTo>
                    <a:cubicBezTo>
                      <a:pt x="81324" y="37644"/>
                      <a:pt x="79559" y="36810"/>
                      <a:pt x="77695" y="36810"/>
                    </a:cubicBezTo>
                    <a:cubicBezTo>
                      <a:pt x="79026" y="35399"/>
                      <a:pt x="80871" y="34620"/>
                      <a:pt x="82770" y="34620"/>
                    </a:cubicBezTo>
                    <a:close/>
                    <a:moveTo>
                      <a:pt x="95806" y="34620"/>
                    </a:moveTo>
                    <a:cubicBezTo>
                      <a:pt x="97710" y="34620"/>
                      <a:pt x="99556" y="35399"/>
                      <a:pt x="100894" y="36810"/>
                    </a:cubicBezTo>
                    <a:cubicBezTo>
                      <a:pt x="99021" y="36810"/>
                      <a:pt x="97256" y="37644"/>
                      <a:pt x="96011" y="38952"/>
                    </a:cubicBezTo>
                    <a:cubicBezTo>
                      <a:pt x="96047" y="38208"/>
                      <a:pt x="95948" y="37473"/>
                      <a:pt x="95706" y="36765"/>
                    </a:cubicBezTo>
                    <a:lnTo>
                      <a:pt x="95679" y="36765"/>
                    </a:lnTo>
                    <a:cubicBezTo>
                      <a:pt x="95419" y="36031"/>
                      <a:pt x="95025" y="35341"/>
                      <a:pt x="94514" y="34740"/>
                    </a:cubicBezTo>
                    <a:cubicBezTo>
                      <a:pt x="94944" y="34660"/>
                      <a:pt x="95377" y="34620"/>
                      <a:pt x="95806" y="34620"/>
                    </a:cubicBezTo>
                    <a:close/>
                    <a:moveTo>
                      <a:pt x="59142" y="34720"/>
                    </a:moveTo>
                    <a:cubicBezTo>
                      <a:pt x="59570" y="34720"/>
                      <a:pt x="60000" y="34759"/>
                      <a:pt x="60429" y="34839"/>
                    </a:cubicBezTo>
                    <a:cubicBezTo>
                      <a:pt x="59434" y="36022"/>
                      <a:pt x="58852" y="37518"/>
                      <a:pt x="58941" y="39113"/>
                    </a:cubicBezTo>
                    <a:cubicBezTo>
                      <a:pt x="57691" y="37810"/>
                      <a:pt x="55923" y="36971"/>
                      <a:pt x="54063" y="36971"/>
                    </a:cubicBezTo>
                    <a:cubicBezTo>
                      <a:pt x="54043" y="36971"/>
                      <a:pt x="54024" y="36971"/>
                      <a:pt x="54004" y="36972"/>
                    </a:cubicBezTo>
                    <a:cubicBezTo>
                      <a:pt x="53984" y="36971"/>
                      <a:pt x="53964" y="36971"/>
                      <a:pt x="53945" y="36971"/>
                    </a:cubicBezTo>
                    <a:cubicBezTo>
                      <a:pt x="52076" y="36971"/>
                      <a:pt x="50308" y="37810"/>
                      <a:pt x="49067" y="39113"/>
                    </a:cubicBezTo>
                    <a:cubicBezTo>
                      <a:pt x="49147" y="37518"/>
                      <a:pt x="48565" y="36022"/>
                      <a:pt x="47579" y="34839"/>
                    </a:cubicBezTo>
                    <a:cubicBezTo>
                      <a:pt x="48004" y="34760"/>
                      <a:pt x="48431" y="34721"/>
                      <a:pt x="48855" y="34721"/>
                    </a:cubicBezTo>
                    <a:cubicBezTo>
                      <a:pt x="50785" y="34721"/>
                      <a:pt x="52658" y="35523"/>
                      <a:pt x="53995" y="36963"/>
                    </a:cubicBezTo>
                    <a:lnTo>
                      <a:pt x="54004" y="36963"/>
                    </a:lnTo>
                    <a:cubicBezTo>
                      <a:pt x="55339" y="35517"/>
                      <a:pt x="57210" y="34720"/>
                      <a:pt x="59142" y="34720"/>
                    </a:cubicBezTo>
                    <a:close/>
                    <a:moveTo>
                      <a:pt x="12301" y="34821"/>
                    </a:moveTo>
                    <a:cubicBezTo>
                      <a:pt x="12724" y="34821"/>
                      <a:pt x="13150" y="34859"/>
                      <a:pt x="13574" y="34938"/>
                    </a:cubicBezTo>
                    <a:cubicBezTo>
                      <a:pt x="13063" y="35538"/>
                      <a:pt x="12669" y="36228"/>
                      <a:pt x="12409" y="36972"/>
                    </a:cubicBezTo>
                    <a:lnTo>
                      <a:pt x="12382" y="36972"/>
                    </a:lnTo>
                    <a:cubicBezTo>
                      <a:pt x="12141" y="37670"/>
                      <a:pt x="12042" y="38414"/>
                      <a:pt x="12087" y="39149"/>
                    </a:cubicBezTo>
                    <a:cubicBezTo>
                      <a:pt x="10841" y="37850"/>
                      <a:pt x="9076" y="37007"/>
                      <a:pt x="7212" y="37007"/>
                    </a:cubicBezTo>
                    <a:cubicBezTo>
                      <a:pt x="8547" y="35599"/>
                      <a:pt x="10392" y="34821"/>
                      <a:pt x="12301" y="34821"/>
                    </a:cubicBezTo>
                    <a:close/>
                    <a:moveTo>
                      <a:pt x="25305" y="34821"/>
                    </a:moveTo>
                    <a:cubicBezTo>
                      <a:pt x="27216" y="34821"/>
                      <a:pt x="29067" y="35599"/>
                      <a:pt x="30402" y="37007"/>
                    </a:cubicBezTo>
                    <a:cubicBezTo>
                      <a:pt x="28538" y="37007"/>
                      <a:pt x="26764" y="37841"/>
                      <a:pt x="25519" y="39149"/>
                    </a:cubicBezTo>
                    <a:cubicBezTo>
                      <a:pt x="25563" y="38414"/>
                      <a:pt x="25456" y="37670"/>
                      <a:pt x="25223" y="36972"/>
                    </a:cubicBezTo>
                    <a:lnTo>
                      <a:pt x="25196" y="36972"/>
                    </a:lnTo>
                    <a:cubicBezTo>
                      <a:pt x="24936" y="36228"/>
                      <a:pt x="24542" y="35538"/>
                      <a:pt x="24031" y="34938"/>
                    </a:cubicBezTo>
                    <a:cubicBezTo>
                      <a:pt x="24455" y="34859"/>
                      <a:pt x="24882" y="34821"/>
                      <a:pt x="25305" y="34821"/>
                    </a:cubicBezTo>
                    <a:close/>
                    <a:moveTo>
                      <a:pt x="106096" y="34617"/>
                    </a:moveTo>
                    <a:cubicBezTo>
                      <a:pt x="106559" y="34617"/>
                      <a:pt x="107026" y="34664"/>
                      <a:pt x="107489" y="34758"/>
                    </a:cubicBezTo>
                    <a:cubicBezTo>
                      <a:pt x="106495" y="35995"/>
                      <a:pt x="105948" y="37563"/>
                      <a:pt x="106127" y="39212"/>
                    </a:cubicBezTo>
                    <a:cubicBezTo>
                      <a:pt x="104873" y="37760"/>
                      <a:pt x="103000" y="36810"/>
                      <a:pt x="101011" y="36810"/>
                    </a:cubicBezTo>
                    <a:cubicBezTo>
                      <a:pt x="102344" y="35398"/>
                      <a:pt x="104192" y="34617"/>
                      <a:pt x="106096" y="34617"/>
                    </a:cubicBezTo>
                    <a:close/>
                    <a:moveTo>
                      <a:pt x="70794" y="30109"/>
                    </a:moveTo>
                    <a:cubicBezTo>
                      <a:pt x="71289" y="30109"/>
                      <a:pt x="71788" y="30161"/>
                      <a:pt x="72283" y="30269"/>
                    </a:cubicBezTo>
                    <a:cubicBezTo>
                      <a:pt x="71289" y="31524"/>
                      <a:pt x="70742" y="33110"/>
                      <a:pt x="70939" y="34785"/>
                    </a:cubicBezTo>
                    <a:lnTo>
                      <a:pt x="70957" y="34785"/>
                    </a:lnTo>
                    <a:cubicBezTo>
                      <a:pt x="71462" y="34672"/>
                      <a:pt x="71973" y="34617"/>
                      <a:pt x="72479" y="34617"/>
                    </a:cubicBezTo>
                    <a:cubicBezTo>
                      <a:pt x="74381" y="34617"/>
                      <a:pt x="76233" y="35395"/>
                      <a:pt x="77570" y="36810"/>
                    </a:cubicBezTo>
                    <a:cubicBezTo>
                      <a:pt x="75527" y="36810"/>
                      <a:pt x="73601" y="37814"/>
                      <a:pt x="72346" y="39337"/>
                    </a:cubicBezTo>
                    <a:cubicBezTo>
                      <a:pt x="72694" y="35639"/>
                      <a:pt x="69398" y="32366"/>
                      <a:pt x="65704" y="32366"/>
                    </a:cubicBezTo>
                    <a:cubicBezTo>
                      <a:pt x="65687" y="32366"/>
                      <a:pt x="65670" y="32366"/>
                      <a:pt x="65653" y="32366"/>
                    </a:cubicBezTo>
                    <a:lnTo>
                      <a:pt x="65653" y="32366"/>
                    </a:lnTo>
                    <a:cubicBezTo>
                      <a:pt x="66994" y="30911"/>
                      <a:pt x="68863" y="30109"/>
                      <a:pt x="70794" y="30109"/>
                    </a:cubicBezTo>
                    <a:close/>
                    <a:moveTo>
                      <a:pt x="35613" y="34809"/>
                    </a:moveTo>
                    <a:cubicBezTo>
                      <a:pt x="36073" y="34809"/>
                      <a:pt x="36537" y="34854"/>
                      <a:pt x="36997" y="34946"/>
                    </a:cubicBezTo>
                    <a:cubicBezTo>
                      <a:pt x="36013" y="36189"/>
                      <a:pt x="35458" y="37762"/>
                      <a:pt x="35634" y="39407"/>
                    </a:cubicBezTo>
                    <a:lnTo>
                      <a:pt x="35634" y="39407"/>
                    </a:lnTo>
                    <a:cubicBezTo>
                      <a:pt x="34388" y="37948"/>
                      <a:pt x="32507" y="36998"/>
                      <a:pt x="30519" y="36998"/>
                    </a:cubicBezTo>
                    <a:cubicBezTo>
                      <a:pt x="31861" y="35584"/>
                      <a:pt x="33709" y="34809"/>
                      <a:pt x="35613" y="34809"/>
                    </a:cubicBezTo>
                    <a:close/>
                    <a:moveTo>
                      <a:pt x="136132" y="32662"/>
                    </a:moveTo>
                    <a:cubicBezTo>
                      <a:pt x="139308" y="32662"/>
                      <a:pt x="142484" y="34740"/>
                      <a:pt x="142525" y="38898"/>
                    </a:cubicBezTo>
                    <a:cubicBezTo>
                      <a:pt x="142046" y="38793"/>
                      <a:pt x="141563" y="38742"/>
                      <a:pt x="141084" y="38742"/>
                    </a:cubicBezTo>
                    <a:cubicBezTo>
                      <a:pt x="139231" y="38742"/>
                      <a:pt x="137433" y="39508"/>
                      <a:pt x="136145" y="40896"/>
                    </a:cubicBezTo>
                    <a:cubicBezTo>
                      <a:pt x="134863" y="39525"/>
                      <a:pt x="133071" y="38737"/>
                      <a:pt x="131190" y="38737"/>
                    </a:cubicBezTo>
                    <a:cubicBezTo>
                      <a:pt x="130706" y="38737"/>
                      <a:pt x="130222" y="38791"/>
                      <a:pt x="129747" y="38898"/>
                    </a:cubicBezTo>
                    <a:cubicBezTo>
                      <a:pt x="129783" y="34740"/>
                      <a:pt x="132957" y="32662"/>
                      <a:pt x="136132" y="32662"/>
                    </a:cubicBezTo>
                    <a:close/>
                    <a:moveTo>
                      <a:pt x="112818" y="32662"/>
                    </a:moveTo>
                    <a:cubicBezTo>
                      <a:pt x="115995" y="32662"/>
                      <a:pt x="119174" y="34740"/>
                      <a:pt x="119218" y="38898"/>
                    </a:cubicBezTo>
                    <a:cubicBezTo>
                      <a:pt x="118738" y="38793"/>
                      <a:pt x="118254" y="38742"/>
                      <a:pt x="117774" y="38742"/>
                    </a:cubicBezTo>
                    <a:cubicBezTo>
                      <a:pt x="115916" y="38742"/>
                      <a:pt x="114117" y="39510"/>
                      <a:pt x="112821" y="40905"/>
                    </a:cubicBezTo>
                    <a:cubicBezTo>
                      <a:pt x="111548" y="39525"/>
                      <a:pt x="109756" y="38746"/>
                      <a:pt x="107874" y="38746"/>
                    </a:cubicBezTo>
                    <a:cubicBezTo>
                      <a:pt x="107391" y="38746"/>
                      <a:pt x="106907" y="38791"/>
                      <a:pt x="106432" y="38898"/>
                    </a:cubicBezTo>
                    <a:cubicBezTo>
                      <a:pt x="106468" y="34740"/>
                      <a:pt x="109642" y="32662"/>
                      <a:pt x="112818" y="32662"/>
                    </a:cubicBezTo>
                    <a:close/>
                    <a:moveTo>
                      <a:pt x="89290" y="32762"/>
                    </a:moveTo>
                    <a:cubicBezTo>
                      <a:pt x="91871" y="32762"/>
                      <a:pt x="94452" y="34136"/>
                      <a:pt x="95348" y="36882"/>
                    </a:cubicBezTo>
                    <a:lnTo>
                      <a:pt x="95375" y="36882"/>
                    </a:lnTo>
                    <a:cubicBezTo>
                      <a:pt x="95572" y="37545"/>
                      <a:pt x="95679" y="38235"/>
                      <a:pt x="95688" y="38934"/>
                    </a:cubicBezTo>
                    <a:cubicBezTo>
                      <a:pt x="95213" y="38832"/>
                      <a:pt x="94735" y="38782"/>
                      <a:pt x="94260" y="38782"/>
                    </a:cubicBezTo>
                    <a:cubicBezTo>
                      <a:pt x="92399" y="38782"/>
                      <a:pt x="90599" y="39549"/>
                      <a:pt x="89299" y="40941"/>
                    </a:cubicBezTo>
                    <a:cubicBezTo>
                      <a:pt x="88018" y="39561"/>
                      <a:pt x="86226" y="38782"/>
                      <a:pt x="84344" y="38782"/>
                    </a:cubicBezTo>
                    <a:cubicBezTo>
                      <a:pt x="83860" y="38782"/>
                      <a:pt x="83376" y="38835"/>
                      <a:pt x="82902" y="38934"/>
                    </a:cubicBezTo>
                    <a:cubicBezTo>
                      <a:pt x="82902" y="38235"/>
                      <a:pt x="83009" y="37545"/>
                      <a:pt x="83215" y="36882"/>
                    </a:cubicBezTo>
                    <a:lnTo>
                      <a:pt x="83233" y="36882"/>
                    </a:lnTo>
                    <a:cubicBezTo>
                      <a:pt x="84129" y="34136"/>
                      <a:pt x="86710" y="32762"/>
                      <a:pt x="89290" y="32762"/>
                    </a:cubicBezTo>
                    <a:close/>
                    <a:moveTo>
                      <a:pt x="42338" y="32863"/>
                    </a:moveTo>
                    <a:cubicBezTo>
                      <a:pt x="45512" y="32863"/>
                      <a:pt x="48684" y="34938"/>
                      <a:pt x="48726" y="39091"/>
                    </a:cubicBezTo>
                    <a:lnTo>
                      <a:pt x="48726" y="39091"/>
                    </a:lnTo>
                    <a:cubicBezTo>
                      <a:pt x="48257" y="38992"/>
                      <a:pt x="47785" y="38943"/>
                      <a:pt x="47316" y="38943"/>
                    </a:cubicBezTo>
                    <a:cubicBezTo>
                      <a:pt x="45455" y="38943"/>
                      <a:pt x="43655" y="39710"/>
                      <a:pt x="42355" y="41102"/>
                    </a:cubicBezTo>
                    <a:cubicBezTo>
                      <a:pt x="41081" y="39730"/>
                      <a:pt x="39293" y="38952"/>
                      <a:pt x="37414" y="38952"/>
                    </a:cubicBezTo>
                    <a:cubicBezTo>
                      <a:pt x="37404" y="38952"/>
                      <a:pt x="37393" y="38952"/>
                      <a:pt x="37382" y="38952"/>
                    </a:cubicBezTo>
                    <a:cubicBezTo>
                      <a:pt x="36898" y="38952"/>
                      <a:pt x="36415" y="38997"/>
                      <a:pt x="35940" y="39104"/>
                    </a:cubicBezTo>
                    <a:cubicBezTo>
                      <a:pt x="35980" y="34944"/>
                      <a:pt x="39160" y="32863"/>
                      <a:pt x="42338" y="32863"/>
                    </a:cubicBezTo>
                    <a:close/>
                    <a:moveTo>
                      <a:pt x="65648" y="32868"/>
                    </a:moveTo>
                    <a:cubicBezTo>
                      <a:pt x="68825" y="32868"/>
                      <a:pt x="72001" y="34946"/>
                      <a:pt x="72041" y="39104"/>
                    </a:cubicBezTo>
                    <a:cubicBezTo>
                      <a:pt x="71563" y="38999"/>
                      <a:pt x="71081" y="38948"/>
                      <a:pt x="70602" y="38948"/>
                    </a:cubicBezTo>
                    <a:cubicBezTo>
                      <a:pt x="68748" y="38948"/>
                      <a:pt x="66949" y="39716"/>
                      <a:pt x="65653" y="41111"/>
                    </a:cubicBezTo>
                    <a:cubicBezTo>
                      <a:pt x="64371" y="39731"/>
                      <a:pt x="62579" y="38952"/>
                      <a:pt x="60697" y="38952"/>
                    </a:cubicBezTo>
                    <a:cubicBezTo>
                      <a:pt x="60214" y="38952"/>
                      <a:pt x="59730" y="38997"/>
                      <a:pt x="59255" y="39104"/>
                    </a:cubicBezTo>
                    <a:cubicBezTo>
                      <a:pt x="59295" y="34946"/>
                      <a:pt x="62472" y="32868"/>
                      <a:pt x="65648" y="32868"/>
                    </a:cubicBezTo>
                    <a:close/>
                    <a:moveTo>
                      <a:pt x="18803" y="32968"/>
                    </a:moveTo>
                    <a:cubicBezTo>
                      <a:pt x="21386" y="32968"/>
                      <a:pt x="23968" y="34342"/>
                      <a:pt x="24864" y="37088"/>
                    </a:cubicBezTo>
                    <a:lnTo>
                      <a:pt x="24882" y="37088"/>
                    </a:lnTo>
                    <a:cubicBezTo>
                      <a:pt x="25088" y="37751"/>
                      <a:pt x="25196" y="38441"/>
                      <a:pt x="25196" y="39140"/>
                    </a:cubicBezTo>
                    <a:cubicBezTo>
                      <a:pt x="24723" y="39038"/>
                      <a:pt x="24246" y="38988"/>
                      <a:pt x="23772" y="38988"/>
                    </a:cubicBezTo>
                    <a:cubicBezTo>
                      <a:pt x="21913" y="38988"/>
                      <a:pt x="20107" y="39755"/>
                      <a:pt x="18807" y="41147"/>
                    </a:cubicBezTo>
                    <a:cubicBezTo>
                      <a:pt x="17526" y="39767"/>
                      <a:pt x="15734" y="38988"/>
                      <a:pt x="13852" y="38988"/>
                    </a:cubicBezTo>
                    <a:cubicBezTo>
                      <a:pt x="13368" y="38988"/>
                      <a:pt x="12884" y="39041"/>
                      <a:pt x="12409" y="39140"/>
                    </a:cubicBezTo>
                    <a:cubicBezTo>
                      <a:pt x="12409" y="38441"/>
                      <a:pt x="12517" y="37751"/>
                      <a:pt x="12723" y="37088"/>
                    </a:cubicBezTo>
                    <a:lnTo>
                      <a:pt x="12741" y="37088"/>
                    </a:lnTo>
                    <a:cubicBezTo>
                      <a:pt x="13637" y="34342"/>
                      <a:pt x="16220" y="32968"/>
                      <a:pt x="18803" y="32968"/>
                    </a:cubicBezTo>
                    <a:close/>
                    <a:moveTo>
                      <a:pt x="117968" y="39112"/>
                    </a:moveTo>
                    <a:cubicBezTo>
                      <a:pt x="118392" y="39112"/>
                      <a:pt x="118820" y="39151"/>
                      <a:pt x="119245" y="39230"/>
                    </a:cubicBezTo>
                    <a:cubicBezTo>
                      <a:pt x="118726" y="39848"/>
                      <a:pt x="118322" y="40565"/>
                      <a:pt x="118063" y="41326"/>
                    </a:cubicBezTo>
                    <a:lnTo>
                      <a:pt x="118063" y="41317"/>
                    </a:lnTo>
                    <a:lnTo>
                      <a:pt x="118054" y="41344"/>
                    </a:lnTo>
                    <a:cubicBezTo>
                      <a:pt x="118054" y="41353"/>
                      <a:pt x="118045" y="41362"/>
                      <a:pt x="118036" y="41380"/>
                    </a:cubicBezTo>
                    <a:cubicBezTo>
                      <a:pt x="117812" y="42061"/>
                      <a:pt x="117713" y="42787"/>
                      <a:pt x="117758" y="43504"/>
                    </a:cubicBezTo>
                    <a:cubicBezTo>
                      <a:pt x="116508" y="42200"/>
                      <a:pt x="114748" y="41362"/>
                      <a:pt x="112888" y="41362"/>
                    </a:cubicBezTo>
                    <a:cubicBezTo>
                      <a:pt x="112869" y="41362"/>
                      <a:pt x="112849" y="41362"/>
                      <a:pt x="112830" y="41362"/>
                    </a:cubicBezTo>
                    <a:cubicBezTo>
                      <a:pt x="114167" y="39915"/>
                      <a:pt x="116034" y="39112"/>
                      <a:pt x="117968" y="39112"/>
                    </a:cubicBezTo>
                    <a:close/>
                    <a:moveTo>
                      <a:pt x="130986" y="39112"/>
                    </a:moveTo>
                    <a:cubicBezTo>
                      <a:pt x="132916" y="39112"/>
                      <a:pt x="134791" y="39915"/>
                      <a:pt x="136136" y="41362"/>
                    </a:cubicBezTo>
                    <a:cubicBezTo>
                      <a:pt x="136116" y="41362"/>
                      <a:pt x="136096" y="41362"/>
                      <a:pt x="136077" y="41362"/>
                    </a:cubicBezTo>
                    <a:cubicBezTo>
                      <a:pt x="134208" y="41362"/>
                      <a:pt x="132440" y="42200"/>
                      <a:pt x="131199" y="43504"/>
                    </a:cubicBezTo>
                    <a:cubicBezTo>
                      <a:pt x="131234" y="42787"/>
                      <a:pt x="131136" y="42070"/>
                      <a:pt x="130912" y="41389"/>
                    </a:cubicBezTo>
                    <a:lnTo>
                      <a:pt x="130912" y="41380"/>
                    </a:lnTo>
                    <a:cubicBezTo>
                      <a:pt x="130912" y="41371"/>
                      <a:pt x="130903" y="41362"/>
                      <a:pt x="130903" y="41344"/>
                    </a:cubicBezTo>
                    <a:cubicBezTo>
                      <a:pt x="130894" y="41335"/>
                      <a:pt x="130903" y="41335"/>
                      <a:pt x="130894" y="41326"/>
                    </a:cubicBezTo>
                    <a:cubicBezTo>
                      <a:pt x="130625" y="40556"/>
                      <a:pt x="130231" y="39848"/>
                      <a:pt x="129711" y="39230"/>
                    </a:cubicBezTo>
                    <a:cubicBezTo>
                      <a:pt x="130135" y="39151"/>
                      <a:pt x="130562" y="39112"/>
                      <a:pt x="130986" y="39112"/>
                    </a:cubicBezTo>
                    <a:close/>
                    <a:moveTo>
                      <a:pt x="84143" y="39166"/>
                    </a:moveTo>
                    <a:cubicBezTo>
                      <a:pt x="86077" y="39166"/>
                      <a:pt x="87946" y="39968"/>
                      <a:pt x="89290" y="41416"/>
                    </a:cubicBezTo>
                    <a:cubicBezTo>
                      <a:pt x="89271" y="41416"/>
                      <a:pt x="89251" y="41416"/>
                      <a:pt x="89231" y="41416"/>
                    </a:cubicBezTo>
                    <a:cubicBezTo>
                      <a:pt x="87362" y="41416"/>
                      <a:pt x="85595" y="42254"/>
                      <a:pt x="84353" y="43557"/>
                    </a:cubicBezTo>
                    <a:cubicBezTo>
                      <a:pt x="84434" y="41963"/>
                      <a:pt x="83851" y="40457"/>
                      <a:pt x="82866" y="39283"/>
                    </a:cubicBezTo>
                    <a:cubicBezTo>
                      <a:pt x="83291" y="39204"/>
                      <a:pt x="83719" y="39166"/>
                      <a:pt x="84143" y="39166"/>
                    </a:cubicBezTo>
                    <a:close/>
                    <a:moveTo>
                      <a:pt x="94430" y="39165"/>
                    </a:moveTo>
                    <a:cubicBezTo>
                      <a:pt x="94857" y="39165"/>
                      <a:pt x="95287" y="39204"/>
                      <a:pt x="95715" y="39283"/>
                    </a:cubicBezTo>
                    <a:cubicBezTo>
                      <a:pt x="94720" y="40466"/>
                      <a:pt x="94138" y="41963"/>
                      <a:pt x="94228" y="43557"/>
                    </a:cubicBezTo>
                    <a:cubicBezTo>
                      <a:pt x="92977" y="42254"/>
                      <a:pt x="91218" y="41416"/>
                      <a:pt x="89350" y="41416"/>
                    </a:cubicBezTo>
                    <a:cubicBezTo>
                      <a:pt x="89330" y="41416"/>
                      <a:pt x="89310" y="41416"/>
                      <a:pt x="89290" y="41416"/>
                    </a:cubicBezTo>
                    <a:cubicBezTo>
                      <a:pt x="90626" y="39963"/>
                      <a:pt x="92497" y="39165"/>
                      <a:pt x="94430" y="39165"/>
                    </a:cubicBezTo>
                    <a:close/>
                    <a:moveTo>
                      <a:pt x="47493" y="39318"/>
                    </a:moveTo>
                    <a:cubicBezTo>
                      <a:pt x="47917" y="39318"/>
                      <a:pt x="48345" y="39357"/>
                      <a:pt x="48771" y="39436"/>
                    </a:cubicBezTo>
                    <a:cubicBezTo>
                      <a:pt x="48242" y="40054"/>
                      <a:pt x="47839" y="40762"/>
                      <a:pt x="47579" y="41523"/>
                    </a:cubicBezTo>
                    <a:cubicBezTo>
                      <a:pt x="47579" y="41532"/>
                      <a:pt x="47579" y="41532"/>
                      <a:pt x="47579" y="41541"/>
                    </a:cubicBezTo>
                    <a:lnTo>
                      <a:pt x="47561" y="41586"/>
                    </a:lnTo>
                    <a:cubicBezTo>
                      <a:pt x="47337" y="42267"/>
                      <a:pt x="47239" y="42984"/>
                      <a:pt x="47275" y="43710"/>
                    </a:cubicBezTo>
                    <a:cubicBezTo>
                      <a:pt x="46033" y="42406"/>
                      <a:pt x="44274" y="41568"/>
                      <a:pt x="42406" y="41568"/>
                    </a:cubicBezTo>
                    <a:cubicBezTo>
                      <a:pt x="42386" y="41568"/>
                      <a:pt x="42366" y="41568"/>
                      <a:pt x="42346" y="41568"/>
                    </a:cubicBezTo>
                    <a:cubicBezTo>
                      <a:pt x="43684" y="40121"/>
                      <a:pt x="45557" y="39318"/>
                      <a:pt x="47493" y="39318"/>
                    </a:cubicBezTo>
                    <a:close/>
                    <a:moveTo>
                      <a:pt x="60506" y="39318"/>
                    </a:moveTo>
                    <a:cubicBezTo>
                      <a:pt x="62442" y="39318"/>
                      <a:pt x="64315" y="40121"/>
                      <a:pt x="65653" y="41568"/>
                    </a:cubicBezTo>
                    <a:cubicBezTo>
                      <a:pt x="65633" y="41568"/>
                      <a:pt x="65613" y="41568"/>
                      <a:pt x="65593" y="41568"/>
                    </a:cubicBezTo>
                    <a:cubicBezTo>
                      <a:pt x="63724" y="41568"/>
                      <a:pt x="61965" y="42398"/>
                      <a:pt x="60715" y="43710"/>
                    </a:cubicBezTo>
                    <a:cubicBezTo>
                      <a:pt x="60751" y="42984"/>
                      <a:pt x="60662" y="42267"/>
                      <a:pt x="60438" y="41586"/>
                    </a:cubicBezTo>
                    <a:cubicBezTo>
                      <a:pt x="60438" y="41577"/>
                      <a:pt x="60429" y="41559"/>
                      <a:pt x="60420" y="41550"/>
                    </a:cubicBezTo>
                    <a:cubicBezTo>
                      <a:pt x="60420" y="41541"/>
                      <a:pt x="60420" y="41532"/>
                      <a:pt x="60411" y="41532"/>
                    </a:cubicBezTo>
                    <a:cubicBezTo>
                      <a:pt x="60151" y="40762"/>
                      <a:pt x="59748" y="40054"/>
                      <a:pt x="59228" y="39436"/>
                    </a:cubicBezTo>
                    <a:cubicBezTo>
                      <a:pt x="59654" y="39357"/>
                      <a:pt x="60082" y="39318"/>
                      <a:pt x="60506" y="39318"/>
                    </a:cubicBezTo>
                    <a:close/>
                    <a:moveTo>
                      <a:pt x="23963" y="39353"/>
                    </a:moveTo>
                    <a:cubicBezTo>
                      <a:pt x="24391" y="39353"/>
                      <a:pt x="24821" y="39392"/>
                      <a:pt x="25250" y="39472"/>
                    </a:cubicBezTo>
                    <a:cubicBezTo>
                      <a:pt x="24255" y="40654"/>
                      <a:pt x="23673" y="42151"/>
                      <a:pt x="23753" y="43746"/>
                    </a:cubicBezTo>
                    <a:cubicBezTo>
                      <a:pt x="22512" y="42442"/>
                      <a:pt x="20744" y="41604"/>
                      <a:pt x="18884" y="41604"/>
                    </a:cubicBezTo>
                    <a:cubicBezTo>
                      <a:pt x="18864" y="41604"/>
                      <a:pt x="18845" y="41604"/>
                      <a:pt x="18825" y="41604"/>
                    </a:cubicBezTo>
                    <a:cubicBezTo>
                      <a:pt x="18805" y="41604"/>
                      <a:pt x="18786" y="41604"/>
                      <a:pt x="18766" y="41604"/>
                    </a:cubicBezTo>
                    <a:cubicBezTo>
                      <a:pt x="16897" y="41604"/>
                      <a:pt x="15129" y="42442"/>
                      <a:pt x="13888" y="43746"/>
                    </a:cubicBezTo>
                    <a:cubicBezTo>
                      <a:pt x="13951" y="42160"/>
                      <a:pt x="13368" y="40663"/>
                      <a:pt x="12382" y="39480"/>
                    </a:cubicBezTo>
                    <a:lnTo>
                      <a:pt x="12391" y="39472"/>
                    </a:lnTo>
                    <a:cubicBezTo>
                      <a:pt x="12820" y="39392"/>
                      <a:pt x="13250" y="39353"/>
                      <a:pt x="13678" y="39353"/>
                    </a:cubicBezTo>
                    <a:cubicBezTo>
                      <a:pt x="15611" y="39353"/>
                      <a:pt x="17482" y="40150"/>
                      <a:pt x="18825" y="41595"/>
                    </a:cubicBezTo>
                    <a:cubicBezTo>
                      <a:pt x="20161" y="40150"/>
                      <a:pt x="22031" y="39353"/>
                      <a:pt x="23963" y="39353"/>
                    </a:cubicBezTo>
                    <a:close/>
                    <a:moveTo>
                      <a:pt x="107663" y="39105"/>
                    </a:moveTo>
                    <a:cubicBezTo>
                      <a:pt x="109597" y="39105"/>
                      <a:pt x="111471" y="39906"/>
                      <a:pt x="112812" y="41353"/>
                    </a:cubicBezTo>
                    <a:cubicBezTo>
                      <a:pt x="112793" y="41353"/>
                      <a:pt x="112774" y="41353"/>
                      <a:pt x="112756" y="41353"/>
                    </a:cubicBezTo>
                    <a:cubicBezTo>
                      <a:pt x="110769" y="41353"/>
                      <a:pt x="108902" y="42299"/>
                      <a:pt x="107650" y="43755"/>
                    </a:cubicBezTo>
                    <a:lnTo>
                      <a:pt x="107650" y="43755"/>
                    </a:lnTo>
                    <a:cubicBezTo>
                      <a:pt x="107803" y="42088"/>
                      <a:pt x="107211" y="40511"/>
                      <a:pt x="106172" y="39274"/>
                    </a:cubicBezTo>
                    <a:lnTo>
                      <a:pt x="106172" y="39265"/>
                    </a:lnTo>
                    <a:cubicBezTo>
                      <a:pt x="106668" y="39158"/>
                      <a:pt x="107167" y="39105"/>
                      <a:pt x="107663" y="39105"/>
                    </a:cubicBezTo>
                    <a:close/>
                    <a:moveTo>
                      <a:pt x="37187" y="39310"/>
                    </a:moveTo>
                    <a:cubicBezTo>
                      <a:pt x="39118" y="39310"/>
                      <a:pt x="40989" y="40106"/>
                      <a:pt x="42328" y="41559"/>
                    </a:cubicBezTo>
                    <a:cubicBezTo>
                      <a:pt x="42310" y="41559"/>
                      <a:pt x="42291" y="41559"/>
                      <a:pt x="42273" y="41559"/>
                    </a:cubicBezTo>
                    <a:cubicBezTo>
                      <a:pt x="40286" y="41559"/>
                      <a:pt x="38419" y="42505"/>
                      <a:pt x="37167" y="43952"/>
                    </a:cubicBezTo>
                    <a:cubicBezTo>
                      <a:pt x="37320" y="42294"/>
                      <a:pt x="36728" y="40708"/>
                      <a:pt x="35689" y="39480"/>
                    </a:cubicBezTo>
                    <a:lnTo>
                      <a:pt x="35689" y="39472"/>
                    </a:lnTo>
                    <a:cubicBezTo>
                      <a:pt x="36187" y="39363"/>
                      <a:pt x="36689" y="39310"/>
                      <a:pt x="37187" y="39310"/>
                    </a:cubicBezTo>
                    <a:close/>
                    <a:moveTo>
                      <a:pt x="124475" y="37261"/>
                    </a:moveTo>
                    <a:cubicBezTo>
                      <a:pt x="127048" y="37261"/>
                      <a:pt x="129621" y="38627"/>
                      <a:pt x="130527" y="41362"/>
                    </a:cubicBezTo>
                    <a:cubicBezTo>
                      <a:pt x="130751" y="42043"/>
                      <a:pt x="130867" y="42760"/>
                      <a:pt x="130867" y="43486"/>
                    </a:cubicBezTo>
                    <a:cubicBezTo>
                      <a:pt x="130392" y="43384"/>
                      <a:pt x="129914" y="43334"/>
                      <a:pt x="129439" y="43334"/>
                    </a:cubicBezTo>
                    <a:cubicBezTo>
                      <a:pt x="127578" y="43334"/>
                      <a:pt x="125778" y="44101"/>
                      <a:pt x="124478" y="45493"/>
                    </a:cubicBezTo>
                    <a:cubicBezTo>
                      <a:pt x="123206" y="44113"/>
                      <a:pt x="121405" y="43333"/>
                      <a:pt x="119532" y="43333"/>
                    </a:cubicBezTo>
                    <a:cubicBezTo>
                      <a:pt x="119039" y="43333"/>
                      <a:pt x="118555" y="43387"/>
                      <a:pt x="118089" y="43486"/>
                    </a:cubicBezTo>
                    <a:cubicBezTo>
                      <a:pt x="118089" y="42760"/>
                      <a:pt x="118197" y="42034"/>
                      <a:pt x="118430" y="41344"/>
                    </a:cubicBezTo>
                    <a:cubicBezTo>
                      <a:pt x="119339" y="38623"/>
                      <a:pt x="121907" y="37261"/>
                      <a:pt x="124475" y="37261"/>
                    </a:cubicBezTo>
                    <a:close/>
                    <a:moveTo>
                      <a:pt x="77632" y="37306"/>
                    </a:moveTo>
                    <a:cubicBezTo>
                      <a:pt x="80806" y="37306"/>
                      <a:pt x="83980" y="39382"/>
                      <a:pt x="84022" y="43538"/>
                    </a:cubicBezTo>
                    <a:lnTo>
                      <a:pt x="84022" y="43538"/>
                    </a:lnTo>
                    <a:cubicBezTo>
                      <a:pt x="83549" y="43437"/>
                      <a:pt x="83074" y="43388"/>
                      <a:pt x="82603" y="43388"/>
                    </a:cubicBezTo>
                    <a:cubicBezTo>
                      <a:pt x="80742" y="43388"/>
                      <a:pt x="78941" y="44154"/>
                      <a:pt x="77642" y="45547"/>
                    </a:cubicBezTo>
                    <a:cubicBezTo>
                      <a:pt x="76360" y="44167"/>
                      <a:pt x="74568" y="43387"/>
                      <a:pt x="72687" y="43387"/>
                    </a:cubicBezTo>
                    <a:cubicBezTo>
                      <a:pt x="72203" y="43387"/>
                      <a:pt x="71719" y="43441"/>
                      <a:pt x="71244" y="43540"/>
                    </a:cubicBezTo>
                    <a:cubicBezTo>
                      <a:pt x="71280" y="39385"/>
                      <a:pt x="74456" y="37306"/>
                      <a:pt x="77632" y="37306"/>
                    </a:cubicBezTo>
                    <a:close/>
                    <a:moveTo>
                      <a:pt x="100947" y="37306"/>
                    </a:moveTo>
                    <a:cubicBezTo>
                      <a:pt x="104122" y="37306"/>
                      <a:pt x="107296" y="39383"/>
                      <a:pt x="107337" y="43540"/>
                    </a:cubicBezTo>
                    <a:cubicBezTo>
                      <a:pt x="106864" y="43438"/>
                      <a:pt x="106386" y="43388"/>
                      <a:pt x="105913" y="43388"/>
                    </a:cubicBezTo>
                    <a:cubicBezTo>
                      <a:pt x="104054" y="43388"/>
                      <a:pt x="102249" y="44154"/>
                      <a:pt x="100957" y="45547"/>
                    </a:cubicBezTo>
                    <a:cubicBezTo>
                      <a:pt x="99676" y="44167"/>
                      <a:pt x="97883" y="43387"/>
                      <a:pt x="96002" y="43387"/>
                    </a:cubicBezTo>
                    <a:cubicBezTo>
                      <a:pt x="95518" y="43387"/>
                      <a:pt x="95034" y="43441"/>
                      <a:pt x="94559" y="43540"/>
                    </a:cubicBezTo>
                    <a:cubicBezTo>
                      <a:pt x="94595" y="39385"/>
                      <a:pt x="97771" y="37306"/>
                      <a:pt x="100947" y="37306"/>
                    </a:cubicBezTo>
                    <a:close/>
                    <a:moveTo>
                      <a:pt x="54009" y="37465"/>
                    </a:moveTo>
                    <a:cubicBezTo>
                      <a:pt x="56582" y="37465"/>
                      <a:pt x="59156" y="38830"/>
                      <a:pt x="60061" y="41559"/>
                    </a:cubicBezTo>
                    <a:cubicBezTo>
                      <a:pt x="60285" y="42249"/>
                      <a:pt x="60393" y="42966"/>
                      <a:pt x="60393" y="43692"/>
                    </a:cubicBezTo>
                    <a:cubicBezTo>
                      <a:pt x="59920" y="43590"/>
                      <a:pt x="59442" y="43540"/>
                      <a:pt x="58969" y="43540"/>
                    </a:cubicBezTo>
                    <a:cubicBezTo>
                      <a:pt x="57110" y="43540"/>
                      <a:pt x="55305" y="44307"/>
                      <a:pt x="54013" y="45699"/>
                    </a:cubicBezTo>
                    <a:cubicBezTo>
                      <a:pt x="52739" y="44318"/>
                      <a:pt x="50951" y="43539"/>
                      <a:pt x="49072" y="43539"/>
                    </a:cubicBezTo>
                    <a:cubicBezTo>
                      <a:pt x="49061" y="43539"/>
                      <a:pt x="49051" y="43540"/>
                      <a:pt x="49040" y="43540"/>
                    </a:cubicBezTo>
                    <a:cubicBezTo>
                      <a:pt x="48556" y="43540"/>
                      <a:pt x="48072" y="43593"/>
                      <a:pt x="47597" y="43692"/>
                    </a:cubicBezTo>
                    <a:cubicBezTo>
                      <a:pt x="47597" y="42966"/>
                      <a:pt x="47714" y="42249"/>
                      <a:pt x="47938" y="41559"/>
                    </a:cubicBezTo>
                    <a:lnTo>
                      <a:pt x="47956" y="41550"/>
                    </a:lnTo>
                    <a:cubicBezTo>
                      <a:pt x="48865" y="38827"/>
                      <a:pt x="51437" y="37465"/>
                      <a:pt x="54009" y="37465"/>
                    </a:cubicBezTo>
                    <a:close/>
                    <a:moveTo>
                      <a:pt x="7163" y="37500"/>
                    </a:moveTo>
                    <a:cubicBezTo>
                      <a:pt x="10339" y="37500"/>
                      <a:pt x="13516" y="39579"/>
                      <a:pt x="13556" y="43737"/>
                    </a:cubicBezTo>
                    <a:cubicBezTo>
                      <a:pt x="13079" y="43632"/>
                      <a:pt x="12598" y="43582"/>
                      <a:pt x="12120" y="43582"/>
                    </a:cubicBezTo>
                    <a:cubicBezTo>
                      <a:pt x="10263" y="43582"/>
                      <a:pt x="8460" y="44350"/>
                      <a:pt x="7163" y="45739"/>
                    </a:cubicBezTo>
                    <a:lnTo>
                      <a:pt x="7163" y="45739"/>
                    </a:lnTo>
                    <a:cubicBezTo>
                      <a:pt x="5882" y="44362"/>
                      <a:pt x="4092" y="43584"/>
                      <a:pt x="2212" y="43584"/>
                    </a:cubicBezTo>
                    <a:cubicBezTo>
                      <a:pt x="1728" y="43584"/>
                      <a:pt x="1245" y="43638"/>
                      <a:pt x="770" y="43737"/>
                    </a:cubicBezTo>
                    <a:cubicBezTo>
                      <a:pt x="810" y="39579"/>
                      <a:pt x="3987" y="37500"/>
                      <a:pt x="7163" y="37500"/>
                    </a:cubicBezTo>
                    <a:close/>
                    <a:moveTo>
                      <a:pt x="30463" y="37509"/>
                    </a:moveTo>
                    <a:cubicBezTo>
                      <a:pt x="33636" y="37509"/>
                      <a:pt x="36811" y="39587"/>
                      <a:pt x="36854" y="43742"/>
                    </a:cubicBezTo>
                    <a:lnTo>
                      <a:pt x="36854" y="43742"/>
                    </a:lnTo>
                    <a:cubicBezTo>
                      <a:pt x="36384" y="43642"/>
                      <a:pt x="35912" y="43594"/>
                      <a:pt x="35443" y="43594"/>
                    </a:cubicBezTo>
                    <a:cubicBezTo>
                      <a:pt x="33580" y="43594"/>
                      <a:pt x="31775" y="44360"/>
                      <a:pt x="30483" y="45753"/>
                    </a:cubicBezTo>
                    <a:cubicBezTo>
                      <a:pt x="29201" y="44373"/>
                      <a:pt x="27409" y="43593"/>
                      <a:pt x="25528" y="43593"/>
                    </a:cubicBezTo>
                    <a:cubicBezTo>
                      <a:pt x="25044" y="43593"/>
                      <a:pt x="24560" y="43638"/>
                      <a:pt x="24085" y="43746"/>
                    </a:cubicBezTo>
                    <a:cubicBezTo>
                      <a:pt x="24116" y="39588"/>
                      <a:pt x="27288" y="37509"/>
                      <a:pt x="30463" y="37509"/>
                    </a:cubicBezTo>
                    <a:close/>
                    <a:moveTo>
                      <a:pt x="119327" y="43718"/>
                    </a:moveTo>
                    <a:cubicBezTo>
                      <a:pt x="121267" y="43718"/>
                      <a:pt x="123141" y="44520"/>
                      <a:pt x="124478" y="45968"/>
                    </a:cubicBezTo>
                    <a:cubicBezTo>
                      <a:pt x="124458" y="45968"/>
                      <a:pt x="124439" y="45968"/>
                      <a:pt x="124419" y="45968"/>
                    </a:cubicBezTo>
                    <a:cubicBezTo>
                      <a:pt x="122550" y="45968"/>
                      <a:pt x="120782" y="46806"/>
                      <a:pt x="119541" y="48109"/>
                    </a:cubicBezTo>
                    <a:cubicBezTo>
                      <a:pt x="119622" y="46514"/>
                      <a:pt x="119039" y="45018"/>
                      <a:pt x="118045" y="43835"/>
                    </a:cubicBezTo>
                    <a:cubicBezTo>
                      <a:pt x="118472" y="43756"/>
                      <a:pt x="118901" y="43718"/>
                      <a:pt x="119327" y="43718"/>
                    </a:cubicBezTo>
                    <a:close/>
                    <a:moveTo>
                      <a:pt x="129624" y="43718"/>
                    </a:moveTo>
                    <a:cubicBezTo>
                      <a:pt x="130049" y="43718"/>
                      <a:pt x="130477" y="43756"/>
                      <a:pt x="130903" y="43835"/>
                    </a:cubicBezTo>
                    <a:cubicBezTo>
                      <a:pt x="129908" y="45018"/>
                      <a:pt x="129326" y="46523"/>
                      <a:pt x="129415" y="48109"/>
                    </a:cubicBezTo>
                    <a:cubicBezTo>
                      <a:pt x="128165" y="46806"/>
                      <a:pt x="126397" y="45968"/>
                      <a:pt x="124537" y="45968"/>
                    </a:cubicBezTo>
                    <a:cubicBezTo>
                      <a:pt x="124517" y="45968"/>
                      <a:pt x="124498" y="45968"/>
                      <a:pt x="124478" y="45968"/>
                    </a:cubicBezTo>
                    <a:cubicBezTo>
                      <a:pt x="125815" y="44520"/>
                      <a:pt x="127689" y="43718"/>
                      <a:pt x="129624" y="43718"/>
                    </a:cubicBezTo>
                    <a:close/>
                    <a:moveTo>
                      <a:pt x="82779" y="43762"/>
                    </a:moveTo>
                    <a:cubicBezTo>
                      <a:pt x="83204" y="43762"/>
                      <a:pt x="83632" y="43801"/>
                      <a:pt x="84057" y="43880"/>
                    </a:cubicBezTo>
                    <a:cubicBezTo>
                      <a:pt x="83063" y="45063"/>
                      <a:pt x="82480" y="46559"/>
                      <a:pt x="82561" y="48154"/>
                    </a:cubicBezTo>
                    <a:cubicBezTo>
                      <a:pt x="81320" y="46851"/>
                      <a:pt x="79552" y="46012"/>
                      <a:pt x="77683" y="46012"/>
                    </a:cubicBezTo>
                    <a:cubicBezTo>
                      <a:pt x="77666" y="46012"/>
                      <a:pt x="77650" y="46012"/>
                      <a:pt x="77633" y="46013"/>
                    </a:cubicBezTo>
                    <a:lnTo>
                      <a:pt x="77633" y="46013"/>
                    </a:lnTo>
                    <a:cubicBezTo>
                      <a:pt x="78970" y="44565"/>
                      <a:pt x="80844" y="43762"/>
                      <a:pt x="82779" y="43762"/>
                    </a:cubicBezTo>
                    <a:close/>
                    <a:moveTo>
                      <a:pt x="59124" y="43911"/>
                    </a:moveTo>
                    <a:cubicBezTo>
                      <a:pt x="59554" y="43911"/>
                      <a:pt x="59988" y="43951"/>
                      <a:pt x="60420" y="44032"/>
                    </a:cubicBezTo>
                    <a:cubicBezTo>
                      <a:pt x="59425" y="45224"/>
                      <a:pt x="58843" y="46721"/>
                      <a:pt x="58932" y="48316"/>
                    </a:cubicBezTo>
                    <a:lnTo>
                      <a:pt x="58923" y="48307"/>
                    </a:lnTo>
                    <a:cubicBezTo>
                      <a:pt x="57682" y="47003"/>
                      <a:pt x="55914" y="46165"/>
                      <a:pt x="54045" y="46165"/>
                    </a:cubicBezTo>
                    <a:cubicBezTo>
                      <a:pt x="54026" y="46165"/>
                      <a:pt x="54006" y="46165"/>
                      <a:pt x="53986" y="46165"/>
                    </a:cubicBezTo>
                    <a:cubicBezTo>
                      <a:pt x="53966" y="46165"/>
                      <a:pt x="53947" y="46165"/>
                      <a:pt x="53927" y="46165"/>
                    </a:cubicBezTo>
                    <a:cubicBezTo>
                      <a:pt x="52067" y="46165"/>
                      <a:pt x="50299" y="47003"/>
                      <a:pt x="49049" y="48307"/>
                    </a:cubicBezTo>
                    <a:cubicBezTo>
                      <a:pt x="49138" y="46712"/>
                      <a:pt x="48556" y="45206"/>
                      <a:pt x="47561" y="44032"/>
                    </a:cubicBezTo>
                    <a:cubicBezTo>
                      <a:pt x="47990" y="43953"/>
                      <a:pt x="48420" y="43914"/>
                      <a:pt x="48848" y="43914"/>
                    </a:cubicBezTo>
                    <a:cubicBezTo>
                      <a:pt x="50781" y="43914"/>
                      <a:pt x="52652" y="44711"/>
                      <a:pt x="53995" y="46156"/>
                    </a:cubicBezTo>
                    <a:cubicBezTo>
                      <a:pt x="55328" y="44713"/>
                      <a:pt x="57194" y="43911"/>
                      <a:pt x="59124" y="43911"/>
                    </a:cubicBezTo>
                    <a:close/>
                    <a:moveTo>
                      <a:pt x="25317" y="43968"/>
                    </a:moveTo>
                    <a:cubicBezTo>
                      <a:pt x="27250" y="43968"/>
                      <a:pt x="29122" y="44764"/>
                      <a:pt x="30465" y="46210"/>
                    </a:cubicBezTo>
                    <a:lnTo>
                      <a:pt x="30465" y="46210"/>
                    </a:lnTo>
                    <a:cubicBezTo>
                      <a:pt x="30462" y="46210"/>
                      <a:pt x="30459" y="46210"/>
                      <a:pt x="30456" y="46210"/>
                    </a:cubicBezTo>
                    <a:cubicBezTo>
                      <a:pt x="30446" y="46210"/>
                      <a:pt x="30436" y="46210"/>
                      <a:pt x="30426" y="46210"/>
                    </a:cubicBezTo>
                    <a:cubicBezTo>
                      <a:pt x="28546" y="46210"/>
                      <a:pt x="26775" y="47041"/>
                      <a:pt x="25519" y="48351"/>
                    </a:cubicBezTo>
                    <a:cubicBezTo>
                      <a:pt x="25608" y="46765"/>
                      <a:pt x="25026" y="45269"/>
                      <a:pt x="24031" y="44086"/>
                    </a:cubicBezTo>
                    <a:cubicBezTo>
                      <a:pt x="24460" y="44007"/>
                      <a:pt x="24890" y="43968"/>
                      <a:pt x="25317" y="43968"/>
                    </a:cubicBezTo>
                    <a:close/>
                    <a:moveTo>
                      <a:pt x="106094" y="43751"/>
                    </a:moveTo>
                    <a:cubicBezTo>
                      <a:pt x="106570" y="43751"/>
                      <a:pt x="107049" y="43799"/>
                      <a:pt x="107525" y="43898"/>
                    </a:cubicBezTo>
                    <a:cubicBezTo>
                      <a:pt x="106512" y="45161"/>
                      <a:pt x="105939" y="46747"/>
                      <a:pt x="106127" y="48423"/>
                    </a:cubicBezTo>
                    <a:lnTo>
                      <a:pt x="106118" y="48414"/>
                    </a:lnTo>
                    <a:cubicBezTo>
                      <a:pt x="104866" y="46958"/>
                      <a:pt x="102990" y="46012"/>
                      <a:pt x="100995" y="46012"/>
                    </a:cubicBezTo>
                    <a:cubicBezTo>
                      <a:pt x="100976" y="46012"/>
                      <a:pt x="100958" y="46013"/>
                      <a:pt x="100939" y="46013"/>
                    </a:cubicBezTo>
                    <a:cubicBezTo>
                      <a:pt x="100919" y="46012"/>
                      <a:pt x="100899" y="46012"/>
                      <a:pt x="100879" y="46012"/>
                    </a:cubicBezTo>
                    <a:cubicBezTo>
                      <a:pt x="99020" y="46012"/>
                      <a:pt x="97252" y="46842"/>
                      <a:pt x="96011" y="48154"/>
                    </a:cubicBezTo>
                    <a:cubicBezTo>
                      <a:pt x="96091" y="46559"/>
                      <a:pt x="95509" y="45054"/>
                      <a:pt x="94514" y="43880"/>
                    </a:cubicBezTo>
                    <a:cubicBezTo>
                      <a:pt x="94946" y="43798"/>
                      <a:pt x="95380" y="43758"/>
                      <a:pt x="95811" y="43758"/>
                    </a:cubicBezTo>
                    <a:cubicBezTo>
                      <a:pt x="97740" y="43758"/>
                      <a:pt x="99607" y="44561"/>
                      <a:pt x="100948" y="46004"/>
                    </a:cubicBezTo>
                    <a:cubicBezTo>
                      <a:pt x="102286" y="44551"/>
                      <a:pt x="104160" y="43751"/>
                      <a:pt x="106094" y="43751"/>
                    </a:cubicBezTo>
                    <a:close/>
                    <a:moveTo>
                      <a:pt x="70812" y="39306"/>
                    </a:moveTo>
                    <a:cubicBezTo>
                      <a:pt x="71289" y="39306"/>
                      <a:pt x="71770" y="39355"/>
                      <a:pt x="72248" y="39454"/>
                    </a:cubicBezTo>
                    <a:cubicBezTo>
                      <a:pt x="71271" y="40699"/>
                      <a:pt x="70742" y="42276"/>
                      <a:pt x="70939" y="43925"/>
                    </a:cubicBezTo>
                    <a:cubicBezTo>
                      <a:pt x="71449" y="43811"/>
                      <a:pt x="71962" y="43756"/>
                      <a:pt x="72472" y="43756"/>
                    </a:cubicBezTo>
                    <a:cubicBezTo>
                      <a:pt x="74409" y="43756"/>
                      <a:pt x="76285" y="44558"/>
                      <a:pt x="77633" y="46013"/>
                    </a:cubicBezTo>
                    <a:lnTo>
                      <a:pt x="77633" y="46013"/>
                    </a:lnTo>
                    <a:cubicBezTo>
                      <a:pt x="77630" y="46013"/>
                      <a:pt x="77627" y="46013"/>
                      <a:pt x="77624" y="46013"/>
                    </a:cubicBezTo>
                    <a:cubicBezTo>
                      <a:pt x="77606" y="46013"/>
                      <a:pt x="77588" y="46012"/>
                      <a:pt x="77570" y="46012"/>
                    </a:cubicBezTo>
                    <a:cubicBezTo>
                      <a:pt x="75529" y="46012"/>
                      <a:pt x="73598" y="47021"/>
                      <a:pt x="72346" y="48540"/>
                    </a:cubicBezTo>
                    <a:cubicBezTo>
                      <a:pt x="72703" y="44850"/>
                      <a:pt x="69416" y="41568"/>
                      <a:pt x="65713" y="41568"/>
                    </a:cubicBezTo>
                    <a:cubicBezTo>
                      <a:pt x="65693" y="41568"/>
                      <a:pt x="65673" y="41568"/>
                      <a:pt x="65653" y="41568"/>
                    </a:cubicBezTo>
                    <a:lnTo>
                      <a:pt x="65653" y="41559"/>
                    </a:lnTo>
                    <a:cubicBezTo>
                      <a:pt x="66997" y="40107"/>
                      <a:pt x="68873" y="39306"/>
                      <a:pt x="70812" y="39306"/>
                    </a:cubicBezTo>
                    <a:close/>
                    <a:moveTo>
                      <a:pt x="35618" y="43957"/>
                    </a:moveTo>
                    <a:cubicBezTo>
                      <a:pt x="36091" y="43957"/>
                      <a:pt x="36568" y="44006"/>
                      <a:pt x="37042" y="44104"/>
                    </a:cubicBezTo>
                    <a:cubicBezTo>
                      <a:pt x="36020" y="45350"/>
                      <a:pt x="35456" y="46945"/>
                      <a:pt x="35635" y="48620"/>
                    </a:cubicBezTo>
                    <a:cubicBezTo>
                      <a:pt x="34383" y="47164"/>
                      <a:pt x="32507" y="46210"/>
                      <a:pt x="30511" y="46210"/>
                    </a:cubicBezTo>
                    <a:cubicBezTo>
                      <a:pt x="30496" y="46210"/>
                      <a:pt x="30480" y="46210"/>
                      <a:pt x="30465" y="46210"/>
                    </a:cubicBezTo>
                    <a:lnTo>
                      <a:pt x="30465" y="46210"/>
                    </a:lnTo>
                    <a:cubicBezTo>
                      <a:pt x="31804" y="44762"/>
                      <a:pt x="33682" y="43957"/>
                      <a:pt x="35618" y="43957"/>
                    </a:cubicBezTo>
                    <a:close/>
                    <a:moveTo>
                      <a:pt x="112822" y="41864"/>
                    </a:moveTo>
                    <a:cubicBezTo>
                      <a:pt x="115997" y="41864"/>
                      <a:pt x="119174" y="43943"/>
                      <a:pt x="119218" y="48100"/>
                    </a:cubicBezTo>
                    <a:cubicBezTo>
                      <a:pt x="118743" y="47999"/>
                      <a:pt x="118265" y="47949"/>
                      <a:pt x="117790" y="47949"/>
                    </a:cubicBezTo>
                    <a:cubicBezTo>
                      <a:pt x="115926" y="47949"/>
                      <a:pt x="114120" y="48715"/>
                      <a:pt x="112821" y="50108"/>
                    </a:cubicBezTo>
                    <a:cubicBezTo>
                      <a:pt x="111548" y="48728"/>
                      <a:pt x="109756" y="47948"/>
                      <a:pt x="107874" y="47948"/>
                    </a:cubicBezTo>
                    <a:cubicBezTo>
                      <a:pt x="107391" y="47948"/>
                      <a:pt x="106907" y="48002"/>
                      <a:pt x="106432" y="48100"/>
                    </a:cubicBezTo>
                    <a:cubicBezTo>
                      <a:pt x="106472" y="43943"/>
                      <a:pt x="109646" y="41864"/>
                      <a:pt x="112822" y="41864"/>
                    </a:cubicBezTo>
                    <a:close/>
                    <a:moveTo>
                      <a:pt x="136132" y="41864"/>
                    </a:moveTo>
                    <a:cubicBezTo>
                      <a:pt x="139308" y="41864"/>
                      <a:pt x="142484" y="43943"/>
                      <a:pt x="142525" y="48100"/>
                    </a:cubicBezTo>
                    <a:cubicBezTo>
                      <a:pt x="142051" y="47999"/>
                      <a:pt x="141574" y="47949"/>
                      <a:pt x="141100" y="47949"/>
                    </a:cubicBezTo>
                    <a:cubicBezTo>
                      <a:pt x="139242" y="47949"/>
                      <a:pt x="137437" y="48715"/>
                      <a:pt x="136145" y="50108"/>
                    </a:cubicBezTo>
                    <a:cubicBezTo>
                      <a:pt x="134863" y="48728"/>
                      <a:pt x="133071" y="47948"/>
                      <a:pt x="131190" y="47948"/>
                    </a:cubicBezTo>
                    <a:cubicBezTo>
                      <a:pt x="130706" y="47948"/>
                      <a:pt x="130222" y="48002"/>
                      <a:pt x="129747" y="48100"/>
                    </a:cubicBezTo>
                    <a:cubicBezTo>
                      <a:pt x="129783" y="43943"/>
                      <a:pt x="132957" y="41864"/>
                      <a:pt x="136132" y="41864"/>
                    </a:cubicBezTo>
                    <a:close/>
                    <a:moveTo>
                      <a:pt x="89293" y="41912"/>
                    </a:moveTo>
                    <a:cubicBezTo>
                      <a:pt x="92468" y="41912"/>
                      <a:pt x="95642" y="43988"/>
                      <a:pt x="95679" y="48143"/>
                    </a:cubicBezTo>
                    <a:lnTo>
                      <a:pt x="95679" y="48143"/>
                    </a:lnTo>
                    <a:cubicBezTo>
                      <a:pt x="95207" y="48043"/>
                      <a:pt x="94732" y="47994"/>
                      <a:pt x="94260" y="47994"/>
                    </a:cubicBezTo>
                    <a:cubicBezTo>
                      <a:pt x="92399" y="47994"/>
                      <a:pt x="90599" y="48760"/>
                      <a:pt x="89299" y="50152"/>
                    </a:cubicBezTo>
                    <a:cubicBezTo>
                      <a:pt x="88018" y="48773"/>
                      <a:pt x="86226" y="47993"/>
                      <a:pt x="84344" y="47993"/>
                    </a:cubicBezTo>
                    <a:cubicBezTo>
                      <a:pt x="83860" y="47993"/>
                      <a:pt x="83376" y="48047"/>
                      <a:pt x="82902" y="48145"/>
                    </a:cubicBezTo>
                    <a:cubicBezTo>
                      <a:pt x="82937" y="43991"/>
                      <a:pt x="86116" y="41912"/>
                      <a:pt x="89293" y="41912"/>
                    </a:cubicBezTo>
                    <a:close/>
                    <a:moveTo>
                      <a:pt x="42335" y="42067"/>
                    </a:moveTo>
                    <a:cubicBezTo>
                      <a:pt x="45509" y="42067"/>
                      <a:pt x="48681" y="44143"/>
                      <a:pt x="48726" y="48298"/>
                    </a:cubicBezTo>
                    <a:lnTo>
                      <a:pt x="48726" y="48298"/>
                    </a:lnTo>
                    <a:cubicBezTo>
                      <a:pt x="48251" y="48196"/>
                      <a:pt x="47772" y="48146"/>
                      <a:pt x="47298" y="48146"/>
                    </a:cubicBezTo>
                    <a:cubicBezTo>
                      <a:pt x="45434" y="48146"/>
                      <a:pt x="43630" y="48912"/>
                      <a:pt x="42337" y="50305"/>
                    </a:cubicBezTo>
                    <a:cubicBezTo>
                      <a:pt x="41056" y="48925"/>
                      <a:pt x="39264" y="48145"/>
                      <a:pt x="37382" y="48145"/>
                    </a:cubicBezTo>
                    <a:cubicBezTo>
                      <a:pt x="36898" y="48145"/>
                      <a:pt x="36415" y="48199"/>
                      <a:pt x="35940" y="48307"/>
                    </a:cubicBezTo>
                    <a:cubicBezTo>
                      <a:pt x="35980" y="44148"/>
                      <a:pt x="39158" y="42067"/>
                      <a:pt x="42335" y="42067"/>
                    </a:cubicBezTo>
                    <a:close/>
                    <a:moveTo>
                      <a:pt x="65651" y="42067"/>
                    </a:moveTo>
                    <a:cubicBezTo>
                      <a:pt x="68826" y="42067"/>
                      <a:pt x="72001" y="44146"/>
                      <a:pt x="72041" y="48307"/>
                    </a:cubicBezTo>
                    <a:cubicBezTo>
                      <a:pt x="71563" y="48202"/>
                      <a:pt x="71080" y="48150"/>
                      <a:pt x="70601" y="48150"/>
                    </a:cubicBezTo>
                    <a:cubicBezTo>
                      <a:pt x="68748" y="48150"/>
                      <a:pt x="66948" y="48916"/>
                      <a:pt x="65653" y="50305"/>
                    </a:cubicBezTo>
                    <a:cubicBezTo>
                      <a:pt x="64371" y="48934"/>
                      <a:pt x="62579" y="48145"/>
                      <a:pt x="60697" y="48145"/>
                    </a:cubicBezTo>
                    <a:cubicBezTo>
                      <a:pt x="60214" y="48145"/>
                      <a:pt x="59730" y="48199"/>
                      <a:pt x="59255" y="48307"/>
                    </a:cubicBezTo>
                    <a:cubicBezTo>
                      <a:pt x="59295" y="44148"/>
                      <a:pt x="62473" y="42067"/>
                      <a:pt x="65651" y="42067"/>
                    </a:cubicBezTo>
                    <a:close/>
                    <a:moveTo>
                      <a:pt x="18806" y="42117"/>
                    </a:moveTo>
                    <a:cubicBezTo>
                      <a:pt x="21981" y="42117"/>
                      <a:pt x="25156" y="44198"/>
                      <a:pt x="25196" y="48360"/>
                    </a:cubicBezTo>
                    <a:cubicBezTo>
                      <a:pt x="24717" y="48255"/>
                      <a:pt x="24234" y="48204"/>
                      <a:pt x="23755" y="48204"/>
                    </a:cubicBezTo>
                    <a:cubicBezTo>
                      <a:pt x="21902" y="48204"/>
                      <a:pt x="20103" y="48970"/>
                      <a:pt x="18807" y="50359"/>
                    </a:cubicBezTo>
                    <a:cubicBezTo>
                      <a:pt x="17526" y="48988"/>
                      <a:pt x="15734" y="48199"/>
                      <a:pt x="13852" y="48199"/>
                    </a:cubicBezTo>
                    <a:cubicBezTo>
                      <a:pt x="13368" y="48199"/>
                      <a:pt x="12884" y="48253"/>
                      <a:pt x="12409" y="48360"/>
                    </a:cubicBezTo>
                    <a:cubicBezTo>
                      <a:pt x="12454" y="44198"/>
                      <a:pt x="15631" y="42117"/>
                      <a:pt x="18806" y="42117"/>
                    </a:cubicBezTo>
                    <a:close/>
                    <a:moveTo>
                      <a:pt x="117967" y="48323"/>
                    </a:moveTo>
                    <a:cubicBezTo>
                      <a:pt x="118392" y="48323"/>
                      <a:pt x="118820" y="48362"/>
                      <a:pt x="119245" y="48441"/>
                    </a:cubicBezTo>
                    <a:cubicBezTo>
                      <a:pt x="118253" y="49621"/>
                      <a:pt x="117671" y="51114"/>
                      <a:pt x="117757" y="52706"/>
                    </a:cubicBezTo>
                    <a:lnTo>
                      <a:pt x="117757" y="52706"/>
                    </a:lnTo>
                    <a:cubicBezTo>
                      <a:pt x="116507" y="51403"/>
                      <a:pt x="114740" y="50573"/>
                      <a:pt x="112880" y="50573"/>
                    </a:cubicBezTo>
                    <a:cubicBezTo>
                      <a:pt x="112860" y="50573"/>
                      <a:pt x="112840" y="50573"/>
                      <a:pt x="112821" y="50574"/>
                    </a:cubicBezTo>
                    <a:cubicBezTo>
                      <a:pt x="114158" y="49126"/>
                      <a:pt x="116031" y="48323"/>
                      <a:pt x="117967" y="48323"/>
                    </a:cubicBezTo>
                    <a:close/>
                    <a:moveTo>
                      <a:pt x="130990" y="48323"/>
                    </a:moveTo>
                    <a:cubicBezTo>
                      <a:pt x="132925" y="48323"/>
                      <a:pt x="134799" y="49126"/>
                      <a:pt x="136136" y="50574"/>
                    </a:cubicBezTo>
                    <a:cubicBezTo>
                      <a:pt x="136116" y="50573"/>
                      <a:pt x="136096" y="50573"/>
                      <a:pt x="136077" y="50573"/>
                    </a:cubicBezTo>
                    <a:cubicBezTo>
                      <a:pt x="134208" y="50573"/>
                      <a:pt x="132440" y="51412"/>
                      <a:pt x="131199" y="52715"/>
                    </a:cubicBezTo>
                    <a:cubicBezTo>
                      <a:pt x="131279" y="51120"/>
                      <a:pt x="130697" y="49624"/>
                      <a:pt x="129711" y="48441"/>
                    </a:cubicBezTo>
                    <a:cubicBezTo>
                      <a:pt x="130137" y="48362"/>
                      <a:pt x="130565" y="48323"/>
                      <a:pt x="130990" y="48323"/>
                    </a:cubicBezTo>
                    <a:close/>
                    <a:moveTo>
                      <a:pt x="94437" y="48359"/>
                    </a:moveTo>
                    <a:cubicBezTo>
                      <a:pt x="94862" y="48359"/>
                      <a:pt x="95289" y="48398"/>
                      <a:pt x="95715" y="48477"/>
                    </a:cubicBezTo>
                    <a:cubicBezTo>
                      <a:pt x="94722" y="49666"/>
                      <a:pt x="94140" y="51168"/>
                      <a:pt x="94227" y="52750"/>
                    </a:cubicBezTo>
                    <a:lnTo>
                      <a:pt x="94227" y="52750"/>
                    </a:lnTo>
                    <a:cubicBezTo>
                      <a:pt x="92986" y="51447"/>
                      <a:pt x="91219" y="50618"/>
                      <a:pt x="89350" y="50618"/>
                    </a:cubicBezTo>
                    <a:cubicBezTo>
                      <a:pt x="89330" y="50618"/>
                      <a:pt x="89310" y="50618"/>
                      <a:pt x="89290" y="50618"/>
                    </a:cubicBezTo>
                    <a:cubicBezTo>
                      <a:pt x="89270" y="50618"/>
                      <a:pt x="89250" y="50618"/>
                      <a:pt x="89231" y="50618"/>
                    </a:cubicBezTo>
                    <a:cubicBezTo>
                      <a:pt x="87362" y="50618"/>
                      <a:pt x="85603" y="51448"/>
                      <a:pt x="84353" y="52751"/>
                    </a:cubicBezTo>
                    <a:cubicBezTo>
                      <a:pt x="84443" y="51165"/>
                      <a:pt x="83860" y="49660"/>
                      <a:pt x="82866" y="48477"/>
                    </a:cubicBezTo>
                    <a:cubicBezTo>
                      <a:pt x="83291" y="48398"/>
                      <a:pt x="83719" y="48359"/>
                      <a:pt x="84144" y="48359"/>
                    </a:cubicBezTo>
                    <a:cubicBezTo>
                      <a:pt x="86080" y="48359"/>
                      <a:pt x="87955" y="49162"/>
                      <a:pt x="89299" y="50609"/>
                    </a:cubicBezTo>
                    <a:cubicBezTo>
                      <a:pt x="90637" y="49162"/>
                      <a:pt x="92504" y="48359"/>
                      <a:pt x="94437" y="48359"/>
                    </a:cubicBezTo>
                    <a:close/>
                    <a:moveTo>
                      <a:pt x="47485" y="48520"/>
                    </a:moveTo>
                    <a:cubicBezTo>
                      <a:pt x="47909" y="48520"/>
                      <a:pt x="48337" y="48559"/>
                      <a:pt x="48762" y="48638"/>
                    </a:cubicBezTo>
                    <a:cubicBezTo>
                      <a:pt x="47767" y="49821"/>
                      <a:pt x="47185" y="51326"/>
                      <a:pt x="47275" y="52912"/>
                    </a:cubicBezTo>
                    <a:cubicBezTo>
                      <a:pt x="46025" y="51609"/>
                      <a:pt x="44257" y="50779"/>
                      <a:pt x="42397" y="50779"/>
                    </a:cubicBezTo>
                    <a:cubicBezTo>
                      <a:pt x="42377" y="50779"/>
                      <a:pt x="42357" y="50779"/>
                      <a:pt x="42337" y="50780"/>
                    </a:cubicBezTo>
                    <a:cubicBezTo>
                      <a:pt x="43675" y="49325"/>
                      <a:pt x="45549" y="48520"/>
                      <a:pt x="47485" y="48520"/>
                    </a:cubicBezTo>
                    <a:close/>
                    <a:moveTo>
                      <a:pt x="60501" y="48529"/>
                    </a:moveTo>
                    <a:cubicBezTo>
                      <a:pt x="62439" y="48529"/>
                      <a:pt x="64308" y="49332"/>
                      <a:pt x="65653" y="50780"/>
                    </a:cubicBezTo>
                    <a:cubicBezTo>
                      <a:pt x="65633" y="50779"/>
                      <a:pt x="65613" y="50779"/>
                      <a:pt x="65593" y="50779"/>
                    </a:cubicBezTo>
                    <a:cubicBezTo>
                      <a:pt x="63725" y="50779"/>
                      <a:pt x="61957" y="51618"/>
                      <a:pt x="60715" y="52921"/>
                    </a:cubicBezTo>
                    <a:cubicBezTo>
                      <a:pt x="60796" y="51326"/>
                      <a:pt x="60214" y="49830"/>
                      <a:pt x="59219" y="48647"/>
                    </a:cubicBezTo>
                    <a:cubicBezTo>
                      <a:pt x="59646" y="48568"/>
                      <a:pt x="60075" y="48529"/>
                      <a:pt x="60501" y="48529"/>
                    </a:cubicBezTo>
                    <a:close/>
                    <a:moveTo>
                      <a:pt x="107662" y="48316"/>
                    </a:moveTo>
                    <a:cubicBezTo>
                      <a:pt x="109596" y="48316"/>
                      <a:pt x="111472" y="49118"/>
                      <a:pt x="112821" y="50574"/>
                    </a:cubicBezTo>
                    <a:cubicBezTo>
                      <a:pt x="112802" y="50573"/>
                      <a:pt x="112783" y="50573"/>
                      <a:pt x="112765" y="50573"/>
                    </a:cubicBezTo>
                    <a:cubicBezTo>
                      <a:pt x="110778" y="50573"/>
                      <a:pt x="108902" y="51519"/>
                      <a:pt x="107650" y="52966"/>
                    </a:cubicBezTo>
                    <a:lnTo>
                      <a:pt x="107650" y="52966"/>
                    </a:lnTo>
                    <a:cubicBezTo>
                      <a:pt x="107803" y="51290"/>
                      <a:pt x="107211" y="49713"/>
                      <a:pt x="106172" y="48477"/>
                    </a:cubicBezTo>
                    <a:cubicBezTo>
                      <a:pt x="106667" y="48369"/>
                      <a:pt x="107167" y="48316"/>
                      <a:pt x="107662" y="48316"/>
                    </a:cubicBezTo>
                    <a:close/>
                    <a:moveTo>
                      <a:pt x="13659" y="48573"/>
                    </a:moveTo>
                    <a:cubicBezTo>
                      <a:pt x="15592" y="48573"/>
                      <a:pt x="17464" y="49371"/>
                      <a:pt x="18807" y="50824"/>
                    </a:cubicBezTo>
                    <a:cubicBezTo>
                      <a:pt x="18787" y="50824"/>
                      <a:pt x="18768" y="50824"/>
                      <a:pt x="18748" y="50824"/>
                    </a:cubicBezTo>
                    <a:cubicBezTo>
                      <a:pt x="16879" y="50824"/>
                      <a:pt x="15111" y="51663"/>
                      <a:pt x="13870" y="52966"/>
                    </a:cubicBezTo>
                    <a:cubicBezTo>
                      <a:pt x="13951" y="51371"/>
                      <a:pt x="13368" y="49875"/>
                      <a:pt x="12374" y="48692"/>
                    </a:cubicBezTo>
                    <a:cubicBezTo>
                      <a:pt x="12802" y="48612"/>
                      <a:pt x="13232" y="48573"/>
                      <a:pt x="13659" y="48573"/>
                    </a:cubicBezTo>
                    <a:close/>
                    <a:moveTo>
                      <a:pt x="23953" y="48574"/>
                    </a:moveTo>
                    <a:cubicBezTo>
                      <a:pt x="24378" y="48574"/>
                      <a:pt x="24806" y="48613"/>
                      <a:pt x="25232" y="48692"/>
                    </a:cubicBezTo>
                    <a:cubicBezTo>
                      <a:pt x="24237" y="49875"/>
                      <a:pt x="23655" y="51371"/>
                      <a:pt x="23744" y="52966"/>
                    </a:cubicBezTo>
                    <a:cubicBezTo>
                      <a:pt x="22494" y="51663"/>
                      <a:pt x="20726" y="50824"/>
                      <a:pt x="18866" y="50824"/>
                    </a:cubicBezTo>
                    <a:cubicBezTo>
                      <a:pt x="18846" y="50824"/>
                      <a:pt x="18827" y="50824"/>
                      <a:pt x="18807" y="50824"/>
                    </a:cubicBezTo>
                    <a:cubicBezTo>
                      <a:pt x="20144" y="49377"/>
                      <a:pt x="22018" y="48574"/>
                      <a:pt x="23953" y="48574"/>
                    </a:cubicBezTo>
                    <a:close/>
                    <a:moveTo>
                      <a:pt x="37179" y="48522"/>
                    </a:moveTo>
                    <a:cubicBezTo>
                      <a:pt x="39113" y="48522"/>
                      <a:pt x="40989" y="49325"/>
                      <a:pt x="42337" y="50780"/>
                    </a:cubicBezTo>
                    <a:cubicBezTo>
                      <a:pt x="42319" y="50779"/>
                      <a:pt x="42300" y="50779"/>
                      <a:pt x="42282" y="50779"/>
                    </a:cubicBezTo>
                    <a:cubicBezTo>
                      <a:pt x="40295" y="50779"/>
                      <a:pt x="38419" y="51725"/>
                      <a:pt x="37167" y="53172"/>
                    </a:cubicBezTo>
                    <a:cubicBezTo>
                      <a:pt x="37320" y="51496"/>
                      <a:pt x="36728" y="49910"/>
                      <a:pt x="35689" y="48683"/>
                    </a:cubicBezTo>
                    <a:cubicBezTo>
                      <a:pt x="36184" y="48575"/>
                      <a:pt x="36683" y="48522"/>
                      <a:pt x="37179" y="48522"/>
                    </a:cubicBezTo>
                    <a:close/>
                    <a:moveTo>
                      <a:pt x="124475" y="46470"/>
                    </a:moveTo>
                    <a:cubicBezTo>
                      <a:pt x="127650" y="46470"/>
                      <a:pt x="130827" y="48548"/>
                      <a:pt x="130867" y="52706"/>
                    </a:cubicBezTo>
                    <a:cubicBezTo>
                      <a:pt x="130388" y="52601"/>
                      <a:pt x="129906" y="52550"/>
                      <a:pt x="129426" y="52550"/>
                    </a:cubicBezTo>
                    <a:cubicBezTo>
                      <a:pt x="127574" y="52550"/>
                      <a:pt x="125776" y="53316"/>
                      <a:pt x="124487" y="54704"/>
                    </a:cubicBezTo>
                    <a:cubicBezTo>
                      <a:pt x="123206" y="53333"/>
                      <a:pt x="121414" y="52545"/>
                      <a:pt x="119532" y="52545"/>
                    </a:cubicBezTo>
                    <a:cubicBezTo>
                      <a:pt x="119048" y="52545"/>
                      <a:pt x="118564" y="52599"/>
                      <a:pt x="118089" y="52706"/>
                    </a:cubicBezTo>
                    <a:cubicBezTo>
                      <a:pt x="118125" y="48548"/>
                      <a:pt x="121299" y="46470"/>
                      <a:pt x="124475" y="46470"/>
                    </a:cubicBezTo>
                    <a:close/>
                    <a:moveTo>
                      <a:pt x="77635" y="46519"/>
                    </a:moveTo>
                    <a:cubicBezTo>
                      <a:pt x="80808" y="46519"/>
                      <a:pt x="83981" y="48596"/>
                      <a:pt x="84022" y="52751"/>
                    </a:cubicBezTo>
                    <a:lnTo>
                      <a:pt x="84031" y="52760"/>
                    </a:lnTo>
                    <a:cubicBezTo>
                      <a:pt x="83550" y="52655"/>
                      <a:pt x="83066" y="52604"/>
                      <a:pt x="82586" y="52604"/>
                    </a:cubicBezTo>
                    <a:cubicBezTo>
                      <a:pt x="80731" y="52604"/>
                      <a:pt x="78937" y="53370"/>
                      <a:pt x="77642" y="54758"/>
                    </a:cubicBezTo>
                    <a:cubicBezTo>
                      <a:pt x="76360" y="53378"/>
                      <a:pt x="74568" y="52599"/>
                      <a:pt x="72696" y="52599"/>
                    </a:cubicBezTo>
                    <a:cubicBezTo>
                      <a:pt x="72203" y="52599"/>
                      <a:pt x="71719" y="52652"/>
                      <a:pt x="71244" y="52760"/>
                    </a:cubicBezTo>
                    <a:cubicBezTo>
                      <a:pt x="71280" y="48600"/>
                      <a:pt x="74457" y="46519"/>
                      <a:pt x="77635" y="46519"/>
                    </a:cubicBezTo>
                    <a:close/>
                    <a:moveTo>
                      <a:pt x="100946" y="46509"/>
                    </a:moveTo>
                    <a:cubicBezTo>
                      <a:pt x="104122" y="46509"/>
                      <a:pt x="107296" y="48585"/>
                      <a:pt x="107337" y="52742"/>
                    </a:cubicBezTo>
                    <a:cubicBezTo>
                      <a:pt x="106865" y="52641"/>
                      <a:pt x="106389" y="52591"/>
                      <a:pt x="105917" y="52591"/>
                    </a:cubicBezTo>
                    <a:cubicBezTo>
                      <a:pt x="104050" y="52591"/>
                      <a:pt x="102242" y="53364"/>
                      <a:pt x="100948" y="54758"/>
                    </a:cubicBezTo>
                    <a:lnTo>
                      <a:pt x="100948" y="54749"/>
                    </a:lnTo>
                    <a:cubicBezTo>
                      <a:pt x="99667" y="53369"/>
                      <a:pt x="97875" y="52590"/>
                      <a:pt x="95993" y="52590"/>
                    </a:cubicBezTo>
                    <a:cubicBezTo>
                      <a:pt x="95509" y="52590"/>
                      <a:pt x="95025" y="52643"/>
                      <a:pt x="94550" y="52742"/>
                    </a:cubicBezTo>
                    <a:cubicBezTo>
                      <a:pt x="94591" y="48588"/>
                      <a:pt x="97769" y="46509"/>
                      <a:pt x="100946" y="46509"/>
                    </a:cubicBezTo>
                    <a:close/>
                    <a:moveTo>
                      <a:pt x="53993" y="46670"/>
                    </a:moveTo>
                    <a:cubicBezTo>
                      <a:pt x="57169" y="46670"/>
                      <a:pt x="60344" y="48747"/>
                      <a:pt x="60384" y="52903"/>
                    </a:cubicBezTo>
                    <a:cubicBezTo>
                      <a:pt x="59911" y="52801"/>
                      <a:pt x="59433" y="52752"/>
                      <a:pt x="58960" y="52752"/>
                    </a:cubicBezTo>
                    <a:cubicBezTo>
                      <a:pt x="57101" y="52752"/>
                      <a:pt x="55295" y="53518"/>
                      <a:pt x="53995" y="54910"/>
                    </a:cubicBezTo>
                    <a:cubicBezTo>
                      <a:pt x="52714" y="53531"/>
                      <a:pt x="50922" y="52751"/>
                      <a:pt x="49040" y="52751"/>
                    </a:cubicBezTo>
                    <a:cubicBezTo>
                      <a:pt x="48556" y="52751"/>
                      <a:pt x="48072" y="52805"/>
                      <a:pt x="47597" y="52903"/>
                    </a:cubicBezTo>
                    <a:cubicBezTo>
                      <a:pt x="47638" y="48749"/>
                      <a:pt x="50816" y="46670"/>
                      <a:pt x="53993" y="46670"/>
                    </a:cubicBezTo>
                    <a:close/>
                    <a:moveTo>
                      <a:pt x="7145" y="46712"/>
                    </a:moveTo>
                    <a:cubicBezTo>
                      <a:pt x="10322" y="46712"/>
                      <a:pt x="13498" y="48790"/>
                      <a:pt x="13538" y="52948"/>
                    </a:cubicBezTo>
                    <a:cubicBezTo>
                      <a:pt x="13065" y="52846"/>
                      <a:pt x="12588" y="52796"/>
                      <a:pt x="12114" y="52796"/>
                    </a:cubicBezTo>
                    <a:cubicBezTo>
                      <a:pt x="10255" y="52796"/>
                      <a:pt x="8451" y="53563"/>
                      <a:pt x="7159" y="54955"/>
                    </a:cubicBezTo>
                    <a:cubicBezTo>
                      <a:pt x="5884" y="53583"/>
                      <a:pt x="4097" y="52805"/>
                      <a:pt x="2226" y="52805"/>
                    </a:cubicBezTo>
                    <a:cubicBezTo>
                      <a:pt x="2216" y="52805"/>
                      <a:pt x="2205" y="52805"/>
                      <a:pt x="2194" y="52805"/>
                    </a:cubicBezTo>
                    <a:lnTo>
                      <a:pt x="2194" y="52796"/>
                    </a:lnTo>
                    <a:cubicBezTo>
                      <a:pt x="1711" y="52796"/>
                      <a:pt x="1227" y="52850"/>
                      <a:pt x="752" y="52948"/>
                    </a:cubicBezTo>
                    <a:cubicBezTo>
                      <a:pt x="792" y="48790"/>
                      <a:pt x="3969" y="46712"/>
                      <a:pt x="7145" y="46712"/>
                    </a:cubicBezTo>
                    <a:close/>
                    <a:moveTo>
                      <a:pt x="30465" y="46717"/>
                    </a:moveTo>
                    <a:cubicBezTo>
                      <a:pt x="33637" y="46717"/>
                      <a:pt x="36811" y="48795"/>
                      <a:pt x="36854" y="52953"/>
                    </a:cubicBezTo>
                    <a:lnTo>
                      <a:pt x="36854" y="52953"/>
                    </a:lnTo>
                    <a:cubicBezTo>
                      <a:pt x="36379" y="52851"/>
                      <a:pt x="35901" y="52801"/>
                      <a:pt x="35426" y="52801"/>
                    </a:cubicBezTo>
                    <a:cubicBezTo>
                      <a:pt x="33569" y="52801"/>
                      <a:pt x="31771" y="53567"/>
                      <a:pt x="30483" y="54955"/>
                    </a:cubicBezTo>
                    <a:cubicBezTo>
                      <a:pt x="29201" y="53584"/>
                      <a:pt x="27409" y="52796"/>
                      <a:pt x="25528" y="52796"/>
                    </a:cubicBezTo>
                    <a:cubicBezTo>
                      <a:pt x="25044" y="52796"/>
                      <a:pt x="24560" y="52850"/>
                      <a:pt x="24085" y="52957"/>
                    </a:cubicBezTo>
                    <a:cubicBezTo>
                      <a:pt x="24116" y="48798"/>
                      <a:pt x="27290" y="46717"/>
                      <a:pt x="30465" y="46717"/>
                    </a:cubicBezTo>
                    <a:close/>
                    <a:moveTo>
                      <a:pt x="107865" y="57160"/>
                    </a:moveTo>
                    <a:cubicBezTo>
                      <a:pt x="107867" y="57160"/>
                      <a:pt x="107868" y="57160"/>
                      <a:pt x="107870" y="57160"/>
                    </a:cubicBezTo>
                    <a:lnTo>
                      <a:pt x="107870" y="57160"/>
                    </a:lnTo>
                    <a:cubicBezTo>
                      <a:pt x="107871" y="57160"/>
                      <a:pt x="107873" y="57160"/>
                      <a:pt x="107874" y="57160"/>
                    </a:cubicBezTo>
                    <a:close/>
                    <a:moveTo>
                      <a:pt x="129607" y="52925"/>
                    </a:moveTo>
                    <a:cubicBezTo>
                      <a:pt x="130037" y="52925"/>
                      <a:pt x="130471" y="52965"/>
                      <a:pt x="130903" y="53047"/>
                    </a:cubicBezTo>
                    <a:cubicBezTo>
                      <a:pt x="129908" y="54229"/>
                      <a:pt x="129326" y="55726"/>
                      <a:pt x="129415" y="57321"/>
                    </a:cubicBezTo>
                    <a:cubicBezTo>
                      <a:pt x="128165" y="56009"/>
                      <a:pt x="126406" y="55179"/>
                      <a:pt x="124538" y="55179"/>
                    </a:cubicBezTo>
                    <a:cubicBezTo>
                      <a:pt x="124518" y="55179"/>
                      <a:pt x="124498" y="55179"/>
                      <a:pt x="124478" y="55179"/>
                    </a:cubicBezTo>
                    <a:cubicBezTo>
                      <a:pt x="124458" y="55179"/>
                      <a:pt x="124438" y="55179"/>
                      <a:pt x="124418" y="55179"/>
                    </a:cubicBezTo>
                    <a:cubicBezTo>
                      <a:pt x="122550" y="55179"/>
                      <a:pt x="120782" y="56009"/>
                      <a:pt x="119541" y="57321"/>
                    </a:cubicBezTo>
                    <a:cubicBezTo>
                      <a:pt x="119622" y="55726"/>
                      <a:pt x="119039" y="54220"/>
                      <a:pt x="118045" y="53047"/>
                    </a:cubicBezTo>
                    <a:cubicBezTo>
                      <a:pt x="118478" y="52965"/>
                      <a:pt x="118913" y="52925"/>
                      <a:pt x="119344" y="52925"/>
                    </a:cubicBezTo>
                    <a:cubicBezTo>
                      <a:pt x="121276" y="52925"/>
                      <a:pt x="123138" y="53727"/>
                      <a:pt x="124478" y="55170"/>
                    </a:cubicBezTo>
                    <a:cubicBezTo>
                      <a:pt x="125811" y="53727"/>
                      <a:pt x="127678" y="52925"/>
                      <a:pt x="129607" y="52925"/>
                    </a:cubicBezTo>
                    <a:close/>
                    <a:moveTo>
                      <a:pt x="82780" y="52965"/>
                    </a:moveTo>
                    <a:cubicBezTo>
                      <a:pt x="83204" y="52965"/>
                      <a:pt x="83632" y="53003"/>
                      <a:pt x="84057" y="53082"/>
                    </a:cubicBezTo>
                    <a:cubicBezTo>
                      <a:pt x="83538" y="53701"/>
                      <a:pt x="83135" y="54409"/>
                      <a:pt x="82875" y="55170"/>
                    </a:cubicBezTo>
                    <a:cubicBezTo>
                      <a:pt x="82634" y="55866"/>
                      <a:pt x="82526" y="56607"/>
                      <a:pt x="82569" y="57347"/>
                    </a:cubicBezTo>
                    <a:lnTo>
                      <a:pt x="82569" y="57347"/>
                    </a:lnTo>
                    <a:cubicBezTo>
                      <a:pt x="81328" y="56053"/>
                      <a:pt x="79569" y="55215"/>
                      <a:pt x="77701" y="55215"/>
                    </a:cubicBezTo>
                    <a:cubicBezTo>
                      <a:pt x="77681" y="55215"/>
                      <a:pt x="77661" y="55215"/>
                      <a:pt x="77642" y="55215"/>
                    </a:cubicBezTo>
                    <a:cubicBezTo>
                      <a:pt x="78979" y="53768"/>
                      <a:pt x="80847" y="52965"/>
                      <a:pt x="82780" y="52965"/>
                    </a:cubicBezTo>
                    <a:close/>
                    <a:moveTo>
                      <a:pt x="95802" y="52974"/>
                    </a:moveTo>
                    <a:cubicBezTo>
                      <a:pt x="97735" y="52974"/>
                      <a:pt x="99602" y="53775"/>
                      <a:pt x="100939" y="55215"/>
                    </a:cubicBezTo>
                    <a:cubicBezTo>
                      <a:pt x="100919" y="55215"/>
                      <a:pt x="100900" y="55215"/>
                      <a:pt x="100880" y="55215"/>
                    </a:cubicBezTo>
                    <a:cubicBezTo>
                      <a:pt x="99020" y="55215"/>
                      <a:pt x="97252" y="56053"/>
                      <a:pt x="96011" y="57357"/>
                    </a:cubicBezTo>
                    <a:cubicBezTo>
                      <a:pt x="96047" y="56622"/>
                      <a:pt x="95948" y="55878"/>
                      <a:pt x="95706" y="55179"/>
                    </a:cubicBezTo>
                    <a:lnTo>
                      <a:pt x="95706" y="55170"/>
                    </a:lnTo>
                    <a:cubicBezTo>
                      <a:pt x="95446" y="54409"/>
                      <a:pt x="95043" y="53701"/>
                      <a:pt x="94523" y="53091"/>
                    </a:cubicBezTo>
                    <a:cubicBezTo>
                      <a:pt x="94949" y="53012"/>
                      <a:pt x="95377" y="52974"/>
                      <a:pt x="95802" y="52974"/>
                    </a:cubicBezTo>
                    <a:close/>
                    <a:moveTo>
                      <a:pt x="60697" y="57357"/>
                    </a:moveTo>
                    <a:cubicBezTo>
                      <a:pt x="60700" y="57357"/>
                      <a:pt x="60703" y="57357"/>
                      <a:pt x="60706" y="57357"/>
                    </a:cubicBezTo>
                    <a:lnTo>
                      <a:pt x="60706" y="57357"/>
                    </a:lnTo>
                    <a:cubicBezTo>
                      <a:pt x="60709" y="57357"/>
                      <a:pt x="60712" y="57357"/>
                      <a:pt x="60715" y="57357"/>
                    </a:cubicBezTo>
                    <a:close/>
                    <a:moveTo>
                      <a:pt x="48839" y="53117"/>
                    </a:moveTo>
                    <a:cubicBezTo>
                      <a:pt x="50775" y="53117"/>
                      <a:pt x="52650" y="53921"/>
                      <a:pt x="53995" y="55376"/>
                    </a:cubicBezTo>
                    <a:lnTo>
                      <a:pt x="53995" y="55376"/>
                    </a:lnTo>
                    <a:cubicBezTo>
                      <a:pt x="53992" y="55376"/>
                      <a:pt x="53989" y="55376"/>
                      <a:pt x="53986" y="55376"/>
                    </a:cubicBezTo>
                    <a:cubicBezTo>
                      <a:pt x="53966" y="55376"/>
                      <a:pt x="53946" y="55376"/>
                      <a:pt x="53927" y="55376"/>
                    </a:cubicBezTo>
                    <a:cubicBezTo>
                      <a:pt x="52067" y="55376"/>
                      <a:pt x="50299" y="56206"/>
                      <a:pt x="49049" y="57509"/>
                    </a:cubicBezTo>
                    <a:cubicBezTo>
                      <a:pt x="49138" y="55923"/>
                      <a:pt x="48556" y="54418"/>
                      <a:pt x="47561" y="53235"/>
                    </a:cubicBezTo>
                    <a:cubicBezTo>
                      <a:pt x="47987" y="53156"/>
                      <a:pt x="48414" y="53117"/>
                      <a:pt x="48839" y="53117"/>
                    </a:cubicBezTo>
                    <a:close/>
                    <a:moveTo>
                      <a:pt x="59142" y="53117"/>
                    </a:moveTo>
                    <a:cubicBezTo>
                      <a:pt x="59567" y="53117"/>
                      <a:pt x="59994" y="53156"/>
                      <a:pt x="60420" y="53235"/>
                    </a:cubicBezTo>
                    <a:cubicBezTo>
                      <a:pt x="59425" y="54427"/>
                      <a:pt x="58843" y="55932"/>
                      <a:pt x="58932" y="57518"/>
                    </a:cubicBezTo>
                    <a:lnTo>
                      <a:pt x="58923" y="57509"/>
                    </a:lnTo>
                    <a:cubicBezTo>
                      <a:pt x="57682" y="56206"/>
                      <a:pt x="55914" y="55376"/>
                      <a:pt x="54046" y="55376"/>
                    </a:cubicBezTo>
                    <a:cubicBezTo>
                      <a:pt x="54029" y="55376"/>
                      <a:pt x="54012" y="55376"/>
                      <a:pt x="53995" y="55376"/>
                    </a:cubicBezTo>
                    <a:lnTo>
                      <a:pt x="53995" y="55376"/>
                    </a:lnTo>
                    <a:cubicBezTo>
                      <a:pt x="55333" y="53921"/>
                      <a:pt x="57206" y="53117"/>
                      <a:pt x="59142" y="53117"/>
                    </a:cubicBezTo>
                    <a:close/>
                    <a:moveTo>
                      <a:pt x="25317" y="53179"/>
                    </a:moveTo>
                    <a:cubicBezTo>
                      <a:pt x="27247" y="53179"/>
                      <a:pt x="29113" y="53976"/>
                      <a:pt x="30456" y="55421"/>
                    </a:cubicBezTo>
                    <a:cubicBezTo>
                      <a:pt x="30436" y="55421"/>
                      <a:pt x="30416" y="55421"/>
                      <a:pt x="30397" y="55421"/>
                    </a:cubicBezTo>
                    <a:cubicBezTo>
                      <a:pt x="28528" y="55421"/>
                      <a:pt x="26769" y="56259"/>
                      <a:pt x="25528" y="57554"/>
                    </a:cubicBezTo>
                    <a:cubicBezTo>
                      <a:pt x="25563" y="56819"/>
                      <a:pt x="25456" y="56075"/>
                      <a:pt x="25223" y="55376"/>
                    </a:cubicBezTo>
                    <a:lnTo>
                      <a:pt x="25223" y="55385"/>
                    </a:lnTo>
                    <a:cubicBezTo>
                      <a:pt x="24963" y="54624"/>
                      <a:pt x="24560" y="53916"/>
                      <a:pt x="24031" y="53298"/>
                    </a:cubicBezTo>
                    <a:cubicBezTo>
                      <a:pt x="24460" y="53218"/>
                      <a:pt x="24890" y="53179"/>
                      <a:pt x="25317" y="53179"/>
                    </a:cubicBezTo>
                    <a:close/>
                    <a:moveTo>
                      <a:pt x="12293" y="53188"/>
                    </a:moveTo>
                    <a:cubicBezTo>
                      <a:pt x="12719" y="53188"/>
                      <a:pt x="13147" y="53227"/>
                      <a:pt x="13574" y="53307"/>
                    </a:cubicBezTo>
                    <a:cubicBezTo>
                      <a:pt x="13055" y="53925"/>
                      <a:pt x="12651" y="54624"/>
                      <a:pt x="12391" y="55385"/>
                    </a:cubicBezTo>
                    <a:cubicBezTo>
                      <a:pt x="12150" y="56084"/>
                      <a:pt x="12051" y="56819"/>
                      <a:pt x="12087" y="57554"/>
                    </a:cubicBezTo>
                    <a:lnTo>
                      <a:pt x="12087" y="57572"/>
                    </a:lnTo>
                    <a:cubicBezTo>
                      <a:pt x="10845" y="56268"/>
                      <a:pt x="9086" y="55430"/>
                      <a:pt x="7218" y="55430"/>
                    </a:cubicBezTo>
                    <a:cubicBezTo>
                      <a:pt x="7198" y="55430"/>
                      <a:pt x="7178" y="55430"/>
                      <a:pt x="7159" y="55430"/>
                    </a:cubicBezTo>
                    <a:cubicBezTo>
                      <a:pt x="8501" y="53985"/>
                      <a:pt x="10367" y="53188"/>
                      <a:pt x="12293" y="53188"/>
                    </a:cubicBezTo>
                    <a:close/>
                    <a:moveTo>
                      <a:pt x="106098" y="52962"/>
                    </a:moveTo>
                    <a:cubicBezTo>
                      <a:pt x="106573" y="52962"/>
                      <a:pt x="107051" y="53010"/>
                      <a:pt x="107525" y="53109"/>
                    </a:cubicBezTo>
                    <a:cubicBezTo>
                      <a:pt x="106514" y="54361"/>
                      <a:pt x="105950" y="55943"/>
                      <a:pt x="106117" y="57615"/>
                    </a:cubicBezTo>
                    <a:lnTo>
                      <a:pt x="106117" y="57615"/>
                    </a:lnTo>
                    <a:cubicBezTo>
                      <a:pt x="104869" y="56153"/>
                      <a:pt x="102981" y="55206"/>
                      <a:pt x="100985" y="55206"/>
                    </a:cubicBezTo>
                    <a:cubicBezTo>
                      <a:pt x="100976" y="55206"/>
                      <a:pt x="100966" y="55206"/>
                      <a:pt x="100957" y="55206"/>
                    </a:cubicBezTo>
                    <a:cubicBezTo>
                      <a:pt x="102302" y="53761"/>
                      <a:pt x="104171" y="52962"/>
                      <a:pt x="106098" y="52962"/>
                    </a:cubicBezTo>
                    <a:close/>
                    <a:moveTo>
                      <a:pt x="70812" y="48526"/>
                    </a:moveTo>
                    <a:cubicBezTo>
                      <a:pt x="71289" y="48526"/>
                      <a:pt x="71770" y="48575"/>
                      <a:pt x="72248" y="48674"/>
                    </a:cubicBezTo>
                    <a:cubicBezTo>
                      <a:pt x="71271" y="49928"/>
                      <a:pt x="70742" y="51496"/>
                      <a:pt x="70939" y="53145"/>
                    </a:cubicBezTo>
                    <a:cubicBezTo>
                      <a:pt x="71447" y="53031"/>
                      <a:pt x="71960" y="52976"/>
                      <a:pt x="72468" y="52976"/>
                    </a:cubicBezTo>
                    <a:cubicBezTo>
                      <a:pt x="74401" y="52976"/>
                      <a:pt x="76276" y="53777"/>
                      <a:pt x="77624" y="55224"/>
                    </a:cubicBezTo>
                    <a:cubicBezTo>
                      <a:pt x="77606" y="55224"/>
                      <a:pt x="77587" y="55224"/>
                      <a:pt x="77569" y="55224"/>
                    </a:cubicBezTo>
                    <a:cubicBezTo>
                      <a:pt x="75520" y="55224"/>
                      <a:pt x="73598" y="56223"/>
                      <a:pt x="72355" y="57751"/>
                    </a:cubicBezTo>
                    <a:cubicBezTo>
                      <a:pt x="72694" y="54052"/>
                      <a:pt x="69407" y="50779"/>
                      <a:pt x="65713" y="50779"/>
                    </a:cubicBezTo>
                    <a:cubicBezTo>
                      <a:pt x="65693" y="50779"/>
                      <a:pt x="65673" y="50779"/>
                      <a:pt x="65653" y="50780"/>
                    </a:cubicBezTo>
                    <a:cubicBezTo>
                      <a:pt x="66997" y="49327"/>
                      <a:pt x="68873" y="48526"/>
                      <a:pt x="70812" y="48526"/>
                    </a:cubicBezTo>
                    <a:close/>
                    <a:moveTo>
                      <a:pt x="35611" y="53168"/>
                    </a:moveTo>
                    <a:cubicBezTo>
                      <a:pt x="36086" y="53168"/>
                      <a:pt x="36566" y="53216"/>
                      <a:pt x="37042" y="53315"/>
                    </a:cubicBezTo>
                    <a:cubicBezTo>
                      <a:pt x="36031" y="54567"/>
                      <a:pt x="35458" y="56149"/>
                      <a:pt x="35634" y="57812"/>
                    </a:cubicBezTo>
                    <a:lnTo>
                      <a:pt x="35634" y="57812"/>
                    </a:lnTo>
                    <a:cubicBezTo>
                      <a:pt x="34382" y="56357"/>
                      <a:pt x="32515" y="55412"/>
                      <a:pt x="30530" y="55412"/>
                    </a:cubicBezTo>
                    <a:cubicBezTo>
                      <a:pt x="30511" y="55412"/>
                      <a:pt x="30492" y="55412"/>
                      <a:pt x="30474" y="55412"/>
                    </a:cubicBezTo>
                    <a:cubicBezTo>
                      <a:pt x="31811" y="53967"/>
                      <a:pt x="33679" y="53168"/>
                      <a:pt x="35611" y="53168"/>
                    </a:cubicBezTo>
                    <a:close/>
                    <a:moveTo>
                      <a:pt x="112818" y="51075"/>
                    </a:moveTo>
                    <a:cubicBezTo>
                      <a:pt x="115995" y="51075"/>
                      <a:pt x="119174" y="53154"/>
                      <a:pt x="119218" y="57312"/>
                    </a:cubicBezTo>
                    <a:cubicBezTo>
                      <a:pt x="118743" y="57210"/>
                      <a:pt x="118265" y="57160"/>
                      <a:pt x="117790" y="57160"/>
                    </a:cubicBezTo>
                    <a:cubicBezTo>
                      <a:pt x="115926" y="57160"/>
                      <a:pt x="114120" y="57927"/>
                      <a:pt x="112821" y="59319"/>
                    </a:cubicBezTo>
                    <a:cubicBezTo>
                      <a:pt x="111549" y="57940"/>
                      <a:pt x="109750" y="57161"/>
                      <a:pt x="107870" y="57160"/>
                    </a:cubicBezTo>
                    <a:lnTo>
                      <a:pt x="107870" y="57160"/>
                    </a:lnTo>
                    <a:cubicBezTo>
                      <a:pt x="107388" y="57160"/>
                      <a:pt x="106905" y="57214"/>
                      <a:pt x="106432" y="57312"/>
                    </a:cubicBezTo>
                    <a:cubicBezTo>
                      <a:pt x="106468" y="53154"/>
                      <a:pt x="109642" y="51075"/>
                      <a:pt x="112818" y="51075"/>
                    </a:cubicBezTo>
                    <a:close/>
                    <a:moveTo>
                      <a:pt x="136134" y="51090"/>
                    </a:moveTo>
                    <a:cubicBezTo>
                      <a:pt x="139310" y="51090"/>
                      <a:pt x="142484" y="53169"/>
                      <a:pt x="142525" y="57330"/>
                    </a:cubicBezTo>
                    <a:cubicBezTo>
                      <a:pt x="142043" y="57224"/>
                      <a:pt x="141557" y="57173"/>
                      <a:pt x="141075" y="57173"/>
                    </a:cubicBezTo>
                    <a:cubicBezTo>
                      <a:pt x="139225" y="57173"/>
                      <a:pt x="137430" y="57933"/>
                      <a:pt x="136136" y="59319"/>
                    </a:cubicBezTo>
                    <a:lnTo>
                      <a:pt x="136136" y="59328"/>
                    </a:lnTo>
                    <a:cubicBezTo>
                      <a:pt x="134854" y="57957"/>
                      <a:pt x="133062" y="57168"/>
                      <a:pt x="131181" y="57168"/>
                    </a:cubicBezTo>
                    <a:cubicBezTo>
                      <a:pt x="130697" y="57168"/>
                      <a:pt x="130213" y="57222"/>
                      <a:pt x="129738" y="57330"/>
                    </a:cubicBezTo>
                    <a:cubicBezTo>
                      <a:pt x="129778" y="53171"/>
                      <a:pt x="132957" y="51090"/>
                      <a:pt x="136134" y="51090"/>
                    </a:cubicBezTo>
                    <a:close/>
                    <a:moveTo>
                      <a:pt x="89294" y="51126"/>
                    </a:moveTo>
                    <a:cubicBezTo>
                      <a:pt x="91873" y="51126"/>
                      <a:pt x="94452" y="52497"/>
                      <a:pt x="95348" y="55242"/>
                    </a:cubicBezTo>
                    <a:cubicBezTo>
                      <a:pt x="95572" y="55923"/>
                      <a:pt x="95679" y="56631"/>
                      <a:pt x="95688" y="57348"/>
                    </a:cubicBezTo>
                    <a:cubicBezTo>
                      <a:pt x="95215" y="57246"/>
                      <a:pt x="94738" y="57196"/>
                      <a:pt x="94264" y="57196"/>
                    </a:cubicBezTo>
                    <a:cubicBezTo>
                      <a:pt x="92405" y="57196"/>
                      <a:pt x="90599" y="57962"/>
                      <a:pt x="89299" y="59355"/>
                    </a:cubicBezTo>
                    <a:cubicBezTo>
                      <a:pt x="88027" y="57975"/>
                      <a:pt x="86226" y="57195"/>
                      <a:pt x="84353" y="57195"/>
                    </a:cubicBezTo>
                    <a:cubicBezTo>
                      <a:pt x="83860" y="57195"/>
                      <a:pt x="83376" y="57249"/>
                      <a:pt x="82910" y="57348"/>
                    </a:cubicBezTo>
                    <a:cubicBezTo>
                      <a:pt x="82902" y="56631"/>
                      <a:pt x="83009" y="55923"/>
                      <a:pt x="83224" y="55242"/>
                    </a:cubicBezTo>
                    <a:lnTo>
                      <a:pt x="83233" y="55242"/>
                    </a:lnTo>
                    <a:cubicBezTo>
                      <a:pt x="84129" y="52499"/>
                      <a:pt x="86712" y="51126"/>
                      <a:pt x="89294" y="51126"/>
                    </a:cubicBezTo>
                    <a:close/>
                    <a:moveTo>
                      <a:pt x="42335" y="51276"/>
                    </a:moveTo>
                    <a:cubicBezTo>
                      <a:pt x="45511" y="51276"/>
                      <a:pt x="48686" y="53352"/>
                      <a:pt x="48726" y="57509"/>
                    </a:cubicBezTo>
                    <a:cubicBezTo>
                      <a:pt x="48253" y="57407"/>
                      <a:pt x="47776" y="57357"/>
                      <a:pt x="47302" y="57357"/>
                    </a:cubicBezTo>
                    <a:cubicBezTo>
                      <a:pt x="45443" y="57357"/>
                      <a:pt x="43639" y="58124"/>
                      <a:pt x="42346" y="59516"/>
                    </a:cubicBezTo>
                    <a:cubicBezTo>
                      <a:pt x="41065" y="58136"/>
                      <a:pt x="39264" y="57357"/>
                      <a:pt x="37382" y="57357"/>
                    </a:cubicBezTo>
                    <a:cubicBezTo>
                      <a:pt x="36898" y="57357"/>
                      <a:pt x="36415" y="57410"/>
                      <a:pt x="35940" y="57509"/>
                    </a:cubicBezTo>
                    <a:cubicBezTo>
                      <a:pt x="35980" y="53355"/>
                      <a:pt x="39158" y="51276"/>
                      <a:pt x="42335" y="51276"/>
                    </a:cubicBezTo>
                    <a:close/>
                    <a:moveTo>
                      <a:pt x="65660" y="51276"/>
                    </a:moveTo>
                    <a:cubicBezTo>
                      <a:pt x="68835" y="51276"/>
                      <a:pt x="72010" y="53352"/>
                      <a:pt x="72050" y="57509"/>
                    </a:cubicBezTo>
                    <a:cubicBezTo>
                      <a:pt x="71577" y="57407"/>
                      <a:pt x="71100" y="57357"/>
                      <a:pt x="70626" y="57357"/>
                    </a:cubicBezTo>
                    <a:cubicBezTo>
                      <a:pt x="68767" y="57357"/>
                      <a:pt x="66961" y="58124"/>
                      <a:pt x="65662" y="59516"/>
                    </a:cubicBezTo>
                    <a:cubicBezTo>
                      <a:pt x="64382" y="58138"/>
                      <a:pt x="62585" y="57359"/>
                      <a:pt x="60706" y="57357"/>
                    </a:cubicBezTo>
                    <a:lnTo>
                      <a:pt x="60706" y="57357"/>
                    </a:lnTo>
                    <a:cubicBezTo>
                      <a:pt x="60217" y="57357"/>
                      <a:pt x="59736" y="57411"/>
                      <a:pt x="59264" y="57509"/>
                    </a:cubicBezTo>
                    <a:cubicBezTo>
                      <a:pt x="59304" y="53355"/>
                      <a:pt x="62482" y="51276"/>
                      <a:pt x="65660" y="51276"/>
                    </a:cubicBezTo>
                    <a:close/>
                    <a:moveTo>
                      <a:pt x="18806" y="51334"/>
                    </a:moveTo>
                    <a:cubicBezTo>
                      <a:pt x="21388" y="51334"/>
                      <a:pt x="23969" y="52707"/>
                      <a:pt x="24864" y="55457"/>
                    </a:cubicBezTo>
                    <a:cubicBezTo>
                      <a:pt x="25079" y="56138"/>
                      <a:pt x="25196" y="56846"/>
                      <a:pt x="25205" y="57563"/>
                    </a:cubicBezTo>
                    <a:cubicBezTo>
                      <a:pt x="24724" y="57458"/>
                      <a:pt x="24240" y="57407"/>
                      <a:pt x="23760" y="57407"/>
                    </a:cubicBezTo>
                    <a:cubicBezTo>
                      <a:pt x="21902" y="57407"/>
                      <a:pt x="20103" y="58173"/>
                      <a:pt x="18807" y="59561"/>
                    </a:cubicBezTo>
                    <a:cubicBezTo>
                      <a:pt x="17535" y="58190"/>
                      <a:pt x="15734" y="57401"/>
                      <a:pt x="13861" y="57401"/>
                    </a:cubicBezTo>
                    <a:cubicBezTo>
                      <a:pt x="13377" y="57401"/>
                      <a:pt x="12884" y="57455"/>
                      <a:pt x="12418" y="57563"/>
                    </a:cubicBezTo>
                    <a:cubicBezTo>
                      <a:pt x="12418" y="56837"/>
                      <a:pt x="12526" y="56129"/>
                      <a:pt x="12741" y="55448"/>
                    </a:cubicBezTo>
                    <a:lnTo>
                      <a:pt x="12741" y="55457"/>
                    </a:lnTo>
                    <a:cubicBezTo>
                      <a:pt x="13637" y="52710"/>
                      <a:pt x="16222" y="51334"/>
                      <a:pt x="18806" y="51334"/>
                    </a:cubicBezTo>
                    <a:close/>
                    <a:moveTo>
                      <a:pt x="117967" y="57526"/>
                    </a:moveTo>
                    <a:cubicBezTo>
                      <a:pt x="118391" y="57526"/>
                      <a:pt x="118819" y="57564"/>
                      <a:pt x="119245" y="57643"/>
                    </a:cubicBezTo>
                    <a:cubicBezTo>
                      <a:pt x="118726" y="58253"/>
                      <a:pt x="118322" y="58961"/>
                      <a:pt x="118063" y="59722"/>
                    </a:cubicBezTo>
                    <a:cubicBezTo>
                      <a:pt x="117821" y="60430"/>
                      <a:pt x="117713" y="61165"/>
                      <a:pt x="117758" y="61909"/>
                    </a:cubicBezTo>
                    <a:cubicBezTo>
                      <a:pt x="116510" y="60598"/>
                      <a:pt x="114739" y="59767"/>
                      <a:pt x="112860" y="59767"/>
                    </a:cubicBezTo>
                    <a:cubicBezTo>
                      <a:pt x="112850" y="59767"/>
                      <a:pt x="112840" y="59767"/>
                      <a:pt x="112830" y="59767"/>
                    </a:cubicBezTo>
                    <a:cubicBezTo>
                      <a:pt x="114167" y="58327"/>
                      <a:pt x="116034" y="57526"/>
                      <a:pt x="117967" y="57526"/>
                    </a:cubicBezTo>
                    <a:close/>
                    <a:moveTo>
                      <a:pt x="130990" y="57535"/>
                    </a:moveTo>
                    <a:cubicBezTo>
                      <a:pt x="132923" y="57535"/>
                      <a:pt x="134790" y="58336"/>
                      <a:pt x="136127" y="59776"/>
                    </a:cubicBezTo>
                    <a:cubicBezTo>
                      <a:pt x="136117" y="59776"/>
                      <a:pt x="136107" y="59776"/>
                      <a:pt x="136097" y="59776"/>
                    </a:cubicBezTo>
                    <a:cubicBezTo>
                      <a:pt x="134226" y="59776"/>
                      <a:pt x="132446" y="60607"/>
                      <a:pt x="131199" y="61918"/>
                    </a:cubicBezTo>
                    <a:cubicBezTo>
                      <a:pt x="131234" y="61183"/>
                      <a:pt x="131136" y="60439"/>
                      <a:pt x="130894" y="59731"/>
                    </a:cubicBezTo>
                    <a:cubicBezTo>
                      <a:pt x="130634" y="58970"/>
                      <a:pt x="130231" y="58271"/>
                      <a:pt x="129711" y="57652"/>
                    </a:cubicBezTo>
                    <a:cubicBezTo>
                      <a:pt x="130137" y="57573"/>
                      <a:pt x="130565" y="57535"/>
                      <a:pt x="130990" y="57535"/>
                    </a:cubicBezTo>
                    <a:close/>
                    <a:moveTo>
                      <a:pt x="84143" y="57571"/>
                    </a:moveTo>
                    <a:cubicBezTo>
                      <a:pt x="86075" y="57571"/>
                      <a:pt x="87945" y="58371"/>
                      <a:pt x="89282" y="59821"/>
                    </a:cubicBezTo>
                    <a:lnTo>
                      <a:pt x="89282" y="59821"/>
                    </a:lnTo>
                    <a:cubicBezTo>
                      <a:pt x="89265" y="59821"/>
                      <a:pt x="89248" y="59821"/>
                      <a:pt x="89231" y="59821"/>
                    </a:cubicBezTo>
                    <a:cubicBezTo>
                      <a:pt x="87362" y="59821"/>
                      <a:pt x="85595" y="60659"/>
                      <a:pt x="84353" y="61962"/>
                    </a:cubicBezTo>
                    <a:cubicBezTo>
                      <a:pt x="84434" y="60367"/>
                      <a:pt x="83851" y="58871"/>
                      <a:pt x="82866" y="57688"/>
                    </a:cubicBezTo>
                    <a:cubicBezTo>
                      <a:pt x="83291" y="57609"/>
                      <a:pt x="83719" y="57571"/>
                      <a:pt x="84143" y="57571"/>
                    </a:cubicBezTo>
                    <a:close/>
                    <a:moveTo>
                      <a:pt x="94437" y="57571"/>
                    </a:moveTo>
                    <a:cubicBezTo>
                      <a:pt x="94862" y="57571"/>
                      <a:pt x="95290" y="57609"/>
                      <a:pt x="95715" y="57688"/>
                    </a:cubicBezTo>
                    <a:cubicBezTo>
                      <a:pt x="94720" y="58871"/>
                      <a:pt x="94138" y="60367"/>
                      <a:pt x="94228" y="61962"/>
                    </a:cubicBezTo>
                    <a:cubicBezTo>
                      <a:pt x="92977" y="60659"/>
                      <a:pt x="91218" y="59821"/>
                      <a:pt x="89350" y="59821"/>
                    </a:cubicBezTo>
                    <a:cubicBezTo>
                      <a:pt x="89333" y="59821"/>
                      <a:pt x="89316" y="59821"/>
                      <a:pt x="89299" y="59821"/>
                    </a:cubicBezTo>
                    <a:lnTo>
                      <a:pt x="89299" y="59821"/>
                    </a:lnTo>
                    <a:cubicBezTo>
                      <a:pt x="90636" y="58371"/>
                      <a:pt x="92506" y="57571"/>
                      <a:pt x="94437" y="57571"/>
                    </a:cubicBezTo>
                    <a:close/>
                    <a:moveTo>
                      <a:pt x="47495" y="57735"/>
                    </a:moveTo>
                    <a:cubicBezTo>
                      <a:pt x="47916" y="57735"/>
                      <a:pt x="48340" y="57773"/>
                      <a:pt x="48762" y="57849"/>
                    </a:cubicBezTo>
                    <a:cubicBezTo>
                      <a:pt x="48242" y="58468"/>
                      <a:pt x="47839" y="59176"/>
                      <a:pt x="47579" y="59937"/>
                    </a:cubicBezTo>
                    <a:cubicBezTo>
                      <a:pt x="47337" y="60636"/>
                      <a:pt x="47230" y="61371"/>
                      <a:pt x="47275" y="62115"/>
                    </a:cubicBezTo>
                    <a:lnTo>
                      <a:pt x="47275" y="62124"/>
                    </a:lnTo>
                    <a:cubicBezTo>
                      <a:pt x="46033" y="60820"/>
                      <a:pt x="44265" y="59982"/>
                      <a:pt x="42405" y="59982"/>
                    </a:cubicBezTo>
                    <a:cubicBezTo>
                      <a:pt x="42386" y="59982"/>
                      <a:pt x="42366" y="59982"/>
                      <a:pt x="42346" y="59982"/>
                    </a:cubicBezTo>
                    <a:cubicBezTo>
                      <a:pt x="43686" y="58532"/>
                      <a:pt x="45558" y="57735"/>
                      <a:pt x="47495" y="57735"/>
                    </a:cubicBezTo>
                    <a:close/>
                    <a:moveTo>
                      <a:pt x="60510" y="57740"/>
                    </a:moveTo>
                    <a:cubicBezTo>
                      <a:pt x="62438" y="57740"/>
                      <a:pt x="64308" y="58537"/>
                      <a:pt x="65644" y="59982"/>
                    </a:cubicBezTo>
                    <a:cubicBezTo>
                      <a:pt x="65624" y="59982"/>
                      <a:pt x="65604" y="59982"/>
                      <a:pt x="65585" y="59982"/>
                    </a:cubicBezTo>
                    <a:cubicBezTo>
                      <a:pt x="63725" y="59982"/>
                      <a:pt x="61957" y="60820"/>
                      <a:pt x="60715" y="62124"/>
                    </a:cubicBezTo>
                    <a:cubicBezTo>
                      <a:pt x="60751" y="61380"/>
                      <a:pt x="60653" y="60636"/>
                      <a:pt x="60411" y="59937"/>
                    </a:cubicBezTo>
                    <a:cubicBezTo>
                      <a:pt x="60151" y="59176"/>
                      <a:pt x="59748" y="58468"/>
                      <a:pt x="59228" y="57858"/>
                    </a:cubicBezTo>
                    <a:cubicBezTo>
                      <a:pt x="59655" y="57779"/>
                      <a:pt x="60084" y="57740"/>
                      <a:pt x="60510" y="57740"/>
                    </a:cubicBezTo>
                    <a:close/>
                    <a:moveTo>
                      <a:pt x="23936" y="57764"/>
                    </a:moveTo>
                    <a:cubicBezTo>
                      <a:pt x="24366" y="57764"/>
                      <a:pt x="24800" y="57804"/>
                      <a:pt x="25232" y="57885"/>
                    </a:cubicBezTo>
                    <a:cubicBezTo>
                      <a:pt x="24237" y="59059"/>
                      <a:pt x="23655" y="60565"/>
                      <a:pt x="23744" y="62151"/>
                    </a:cubicBezTo>
                    <a:cubicBezTo>
                      <a:pt x="22494" y="60847"/>
                      <a:pt x="20727" y="60018"/>
                      <a:pt x="18867" y="60018"/>
                    </a:cubicBezTo>
                    <a:cubicBezTo>
                      <a:pt x="18847" y="60018"/>
                      <a:pt x="18827" y="60018"/>
                      <a:pt x="18807" y="60018"/>
                    </a:cubicBezTo>
                    <a:cubicBezTo>
                      <a:pt x="18787" y="60018"/>
                      <a:pt x="18767" y="60018"/>
                      <a:pt x="18747" y="60018"/>
                    </a:cubicBezTo>
                    <a:cubicBezTo>
                      <a:pt x="16879" y="60018"/>
                      <a:pt x="15111" y="60847"/>
                      <a:pt x="13870" y="62151"/>
                    </a:cubicBezTo>
                    <a:cubicBezTo>
                      <a:pt x="13951" y="60573"/>
                      <a:pt x="13368" y="59068"/>
                      <a:pt x="12382" y="57885"/>
                    </a:cubicBezTo>
                    <a:lnTo>
                      <a:pt x="12374" y="57885"/>
                    </a:lnTo>
                    <a:cubicBezTo>
                      <a:pt x="12805" y="57804"/>
                      <a:pt x="13239" y="57764"/>
                      <a:pt x="13670" y="57764"/>
                    </a:cubicBezTo>
                    <a:cubicBezTo>
                      <a:pt x="15599" y="57764"/>
                      <a:pt x="17467" y="58566"/>
                      <a:pt x="18807" y="60009"/>
                    </a:cubicBezTo>
                    <a:cubicBezTo>
                      <a:pt x="20140" y="58566"/>
                      <a:pt x="22007" y="57764"/>
                      <a:pt x="23936" y="57764"/>
                    </a:cubicBezTo>
                    <a:close/>
                    <a:moveTo>
                      <a:pt x="107668" y="57528"/>
                    </a:moveTo>
                    <a:cubicBezTo>
                      <a:pt x="109594" y="57528"/>
                      <a:pt x="111464" y="58327"/>
                      <a:pt x="112812" y="59767"/>
                    </a:cubicBezTo>
                    <a:cubicBezTo>
                      <a:pt x="112793" y="59767"/>
                      <a:pt x="112774" y="59767"/>
                      <a:pt x="112756" y="59767"/>
                    </a:cubicBezTo>
                    <a:cubicBezTo>
                      <a:pt x="110769" y="59767"/>
                      <a:pt x="108902" y="60712"/>
                      <a:pt x="107650" y="62159"/>
                    </a:cubicBezTo>
                    <a:lnTo>
                      <a:pt x="107650" y="62159"/>
                    </a:lnTo>
                    <a:cubicBezTo>
                      <a:pt x="107803" y="60502"/>
                      <a:pt x="107211" y="58925"/>
                      <a:pt x="106181" y="57688"/>
                    </a:cubicBezTo>
                    <a:cubicBezTo>
                      <a:pt x="106675" y="57580"/>
                      <a:pt x="107173" y="57528"/>
                      <a:pt x="107668" y="57528"/>
                    </a:cubicBezTo>
                    <a:close/>
                    <a:moveTo>
                      <a:pt x="37187" y="57724"/>
                    </a:moveTo>
                    <a:cubicBezTo>
                      <a:pt x="39116" y="57724"/>
                      <a:pt x="40983" y="58519"/>
                      <a:pt x="42328" y="59964"/>
                    </a:cubicBezTo>
                    <a:cubicBezTo>
                      <a:pt x="42310" y="59964"/>
                      <a:pt x="42291" y="59964"/>
                      <a:pt x="42273" y="59964"/>
                    </a:cubicBezTo>
                    <a:cubicBezTo>
                      <a:pt x="40286" y="59964"/>
                      <a:pt x="38419" y="60910"/>
                      <a:pt x="37167" y="62366"/>
                    </a:cubicBezTo>
                    <a:cubicBezTo>
                      <a:pt x="37320" y="60699"/>
                      <a:pt x="36728" y="59122"/>
                      <a:pt x="35698" y="57894"/>
                    </a:cubicBezTo>
                    <a:lnTo>
                      <a:pt x="35689" y="57885"/>
                    </a:lnTo>
                    <a:cubicBezTo>
                      <a:pt x="36187" y="57777"/>
                      <a:pt x="36689" y="57724"/>
                      <a:pt x="37187" y="57724"/>
                    </a:cubicBezTo>
                    <a:close/>
                    <a:moveTo>
                      <a:pt x="124486" y="55678"/>
                    </a:moveTo>
                    <a:cubicBezTo>
                      <a:pt x="127068" y="55678"/>
                      <a:pt x="129649" y="57049"/>
                      <a:pt x="130544" y="59794"/>
                    </a:cubicBezTo>
                    <a:cubicBezTo>
                      <a:pt x="130760" y="60475"/>
                      <a:pt x="130876" y="61183"/>
                      <a:pt x="130876" y="61900"/>
                    </a:cubicBezTo>
                    <a:cubicBezTo>
                      <a:pt x="130403" y="61798"/>
                      <a:pt x="129926" y="61748"/>
                      <a:pt x="129452" y="61748"/>
                    </a:cubicBezTo>
                    <a:cubicBezTo>
                      <a:pt x="127593" y="61748"/>
                      <a:pt x="125787" y="62514"/>
                      <a:pt x="124487" y="63907"/>
                    </a:cubicBezTo>
                    <a:cubicBezTo>
                      <a:pt x="123215" y="62527"/>
                      <a:pt x="121414" y="61747"/>
                      <a:pt x="119541" y="61747"/>
                    </a:cubicBezTo>
                    <a:cubicBezTo>
                      <a:pt x="119048" y="61747"/>
                      <a:pt x="118564" y="61801"/>
                      <a:pt x="118080" y="61909"/>
                    </a:cubicBezTo>
                    <a:cubicBezTo>
                      <a:pt x="118080" y="61192"/>
                      <a:pt x="118197" y="60484"/>
                      <a:pt x="118412" y="59803"/>
                    </a:cubicBezTo>
                    <a:lnTo>
                      <a:pt x="118421" y="59794"/>
                    </a:lnTo>
                    <a:cubicBezTo>
                      <a:pt x="119317" y="57051"/>
                      <a:pt x="121902" y="55678"/>
                      <a:pt x="124486" y="55678"/>
                    </a:cubicBezTo>
                    <a:close/>
                    <a:moveTo>
                      <a:pt x="77628" y="55717"/>
                    </a:moveTo>
                    <a:cubicBezTo>
                      <a:pt x="80804" y="55717"/>
                      <a:pt x="83980" y="57795"/>
                      <a:pt x="84022" y="61951"/>
                    </a:cubicBezTo>
                    <a:lnTo>
                      <a:pt x="84022" y="61951"/>
                    </a:lnTo>
                    <a:cubicBezTo>
                      <a:pt x="83546" y="61848"/>
                      <a:pt x="83066" y="61797"/>
                      <a:pt x="82590" y="61797"/>
                    </a:cubicBezTo>
                    <a:cubicBezTo>
                      <a:pt x="80737" y="61797"/>
                      <a:pt x="78939" y="62563"/>
                      <a:pt x="77651" y="63952"/>
                    </a:cubicBezTo>
                    <a:cubicBezTo>
                      <a:pt x="76377" y="62579"/>
                      <a:pt x="74589" y="61801"/>
                      <a:pt x="72710" y="61801"/>
                    </a:cubicBezTo>
                    <a:cubicBezTo>
                      <a:pt x="72699" y="61801"/>
                      <a:pt x="72688" y="61801"/>
                      <a:pt x="72678" y="61801"/>
                    </a:cubicBezTo>
                    <a:cubicBezTo>
                      <a:pt x="72194" y="61801"/>
                      <a:pt x="71710" y="61846"/>
                      <a:pt x="71235" y="61953"/>
                    </a:cubicBezTo>
                    <a:cubicBezTo>
                      <a:pt x="71275" y="57796"/>
                      <a:pt x="74452" y="55717"/>
                      <a:pt x="77628" y="55717"/>
                    </a:cubicBezTo>
                    <a:close/>
                    <a:moveTo>
                      <a:pt x="100943" y="55717"/>
                    </a:moveTo>
                    <a:cubicBezTo>
                      <a:pt x="104119" y="55717"/>
                      <a:pt x="107295" y="57795"/>
                      <a:pt x="107337" y="61951"/>
                    </a:cubicBezTo>
                    <a:lnTo>
                      <a:pt x="107337" y="61951"/>
                    </a:lnTo>
                    <a:cubicBezTo>
                      <a:pt x="106865" y="61851"/>
                      <a:pt x="106389" y="61802"/>
                      <a:pt x="105918" y="61802"/>
                    </a:cubicBezTo>
                    <a:cubicBezTo>
                      <a:pt x="104057" y="61802"/>
                      <a:pt x="102256" y="62568"/>
                      <a:pt x="100957" y="63961"/>
                    </a:cubicBezTo>
                    <a:cubicBezTo>
                      <a:pt x="99683" y="62588"/>
                      <a:pt x="97895" y="61801"/>
                      <a:pt x="96025" y="61801"/>
                    </a:cubicBezTo>
                    <a:cubicBezTo>
                      <a:pt x="96014" y="61801"/>
                      <a:pt x="96003" y="61801"/>
                      <a:pt x="95993" y="61801"/>
                    </a:cubicBezTo>
                    <a:cubicBezTo>
                      <a:pt x="95509" y="61801"/>
                      <a:pt x="95025" y="61846"/>
                      <a:pt x="94550" y="61953"/>
                    </a:cubicBezTo>
                    <a:cubicBezTo>
                      <a:pt x="94590" y="57796"/>
                      <a:pt x="97767" y="55717"/>
                      <a:pt x="100943" y="55717"/>
                    </a:cubicBezTo>
                    <a:close/>
                    <a:moveTo>
                      <a:pt x="54007" y="55884"/>
                    </a:moveTo>
                    <a:cubicBezTo>
                      <a:pt x="56587" y="55884"/>
                      <a:pt x="59166" y="57255"/>
                      <a:pt x="60061" y="60000"/>
                    </a:cubicBezTo>
                    <a:cubicBezTo>
                      <a:pt x="60285" y="60681"/>
                      <a:pt x="60393" y="61389"/>
                      <a:pt x="60402" y="62106"/>
                    </a:cubicBezTo>
                    <a:cubicBezTo>
                      <a:pt x="59929" y="62004"/>
                      <a:pt x="59451" y="61954"/>
                      <a:pt x="58977" y="61954"/>
                    </a:cubicBezTo>
                    <a:cubicBezTo>
                      <a:pt x="57118" y="61954"/>
                      <a:pt x="55312" y="62720"/>
                      <a:pt x="54013" y="64113"/>
                    </a:cubicBezTo>
                    <a:cubicBezTo>
                      <a:pt x="52741" y="62733"/>
                      <a:pt x="50939" y="61953"/>
                      <a:pt x="49067" y="61953"/>
                    </a:cubicBezTo>
                    <a:cubicBezTo>
                      <a:pt x="48574" y="61953"/>
                      <a:pt x="48090" y="61998"/>
                      <a:pt x="47624" y="62106"/>
                    </a:cubicBezTo>
                    <a:cubicBezTo>
                      <a:pt x="47615" y="61389"/>
                      <a:pt x="47723" y="60681"/>
                      <a:pt x="47929" y="60009"/>
                    </a:cubicBezTo>
                    <a:lnTo>
                      <a:pt x="47947" y="60000"/>
                    </a:lnTo>
                    <a:cubicBezTo>
                      <a:pt x="48843" y="57257"/>
                      <a:pt x="51425" y="55884"/>
                      <a:pt x="54007" y="55884"/>
                    </a:cubicBezTo>
                    <a:close/>
                    <a:moveTo>
                      <a:pt x="7145" y="55914"/>
                    </a:moveTo>
                    <a:cubicBezTo>
                      <a:pt x="10322" y="55914"/>
                      <a:pt x="13498" y="57993"/>
                      <a:pt x="13538" y="62151"/>
                    </a:cubicBezTo>
                    <a:cubicBezTo>
                      <a:pt x="13063" y="62046"/>
                      <a:pt x="12582" y="61995"/>
                      <a:pt x="12105" y="61995"/>
                    </a:cubicBezTo>
                    <a:cubicBezTo>
                      <a:pt x="10247" y="61995"/>
                      <a:pt x="8440" y="62767"/>
                      <a:pt x="7150" y="64158"/>
                    </a:cubicBezTo>
                    <a:cubicBezTo>
                      <a:pt x="5875" y="62786"/>
                      <a:pt x="4096" y="61998"/>
                      <a:pt x="2226" y="61998"/>
                    </a:cubicBezTo>
                    <a:cubicBezTo>
                      <a:pt x="2216" y="61998"/>
                      <a:pt x="2205" y="61998"/>
                      <a:pt x="2194" y="61998"/>
                    </a:cubicBezTo>
                    <a:cubicBezTo>
                      <a:pt x="1711" y="61998"/>
                      <a:pt x="1227" y="62043"/>
                      <a:pt x="752" y="62151"/>
                    </a:cubicBezTo>
                    <a:cubicBezTo>
                      <a:pt x="792" y="57993"/>
                      <a:pt x="3969" y="55914"/>
                      <a:pt x="7145" y="55914"/>
                    </a:cubicBezTo>
                    <a:close/>
                    <a:moveTo>
                      <a:pt x="30465" y="55917"/>
                    </a:moveTo>
                    <a:cubicBezTo>
                      <a:pt x="33638" y="55917"/>
                      <a:pt x="36811" y="57993"/>
                      <a:pt x="36854" y="62147"/>
                    </a:cubicBezTo>
                    <a:lnTo>
                      <a:pt x="36854" y="62147"/>
                    </a:lnTo>
                    <a:cubicBezTo>
                      <a:pt x="36384" y="62047"/>
                      <a:pt x="35912" y="61999"/>
                      <a:pt x="35443" y="61999"/>
                    </a:cubicBezTo>
                    <a:cubicBezTo>
                      <a:pt x="33580" y="61999"/>
                      <a:pt x="31775" y="62765"/>
                      <a:pt x="30483" y="64158"/>
                    </a:cubicBezTo>
                    <a:cubicBezTo>
                      <a:pt x="29201" y="62778"/>
                      <a:pt x="27409" y="61998"/>
                      <a:pt x="25528" y="61998"/>
                    </a:cubicBezTo>
                    <a:cubicBezTo>
                      <a:pt x="25044" y="61998"/>
                      <a:pt x="24560" y="62052"/>
                      <a:pt x="24085" y="62151"/>
                    </a:cubicBezTo>
                    <a:cubicBezTo>
                      <a:pt x="24116" y="57996"/>
                      <a:pt x="27290" y="55917"/>
                      <a:pt x="30465" y="55917"/>
                    </a:cubicBezTo>
                    <a:close/>
                    <a:moveTo>
                      <a:pt x="119322" y="62140"/>
                    </a:moveTo>
                    <a:cubicBezTo>
                      <a:pt x="121256" y="62140"/>
                      <a:pt x="123125" y="62943"/>
                      <a:pt x="124469" y="64391"/>
                    </a:cubicBezTo>
                    <a:cubicBezTo>
                      <a:pt x="124450" y="64390"/>
                      <a:pt x="124430" y="64390"/>
                      <a:pt x="124410" y="64390"/>
                    </a:cubicBezTo>
                    <a:cubicBezTo>
                      <a:pt x="122541" y="64390"/>
                      <a:pt x="120773" y="65229"/>
                      <a:pt x="119532" y="66532"/>
                    </a:cubicBezTo>
                    <a:cubicBezTo>
                      <a:pt x="119613" y="64946"/>
                      <a:pt x="119030" y="63441"/>
                      <a:pt x="118045" y="62258"/>
                    </a:cubicBezTo>
                    <a:cubicBezTo>
                      <a:pt x="118470" y="62179"/>
                      <a:pt x="118898" y="62140"/>
                      <a:pt x="119322" y="62140"/>
                    </a:cubicBezTo>
                    <a:close/>
                    <a:moveTo>
                      <a:pt x="129616" y="62140"/>
                    </a:moveTo>
                    <a:cubicBezTo>
                      <a:pt x="130040" y="62140"/>
                      <a:pt x="130468" y="62179"/>
                      <a:pt x="130894" y="62258"/>
                    </a:cubicBezTo>
                    <a:cubicBezTo>
                      <a:pt x="129908" y="63423"/>
                      <a:pt x="129326" y="64928"/>
                      <a:pt x="129415" y="66523"/>
                    </a:cubicBezTo>
                    <a:lnTo>
                      <a:pt x="129406" y="66532"/>
                    </a:lnTo>
                    <a:cubicBezTo>
                      <a:pt x="128156" y="65229"/>
                      <a:pt x="126388" y="64390"/>
                      <a:pt x="124528" y="64390"/>
                    </a:cubicBezTo>
                    <a:cubicBezTo>
                      <a:pt x="124509" y="64390"/>
                      <a:pt x="124489" y="64390"/>
                      <a:pt x="124469" y="64391"/>
                    </a:cubicBezTo>
                    <a:cubicBezTo>
                      <a:pt x="125807" y="62943"/>
                      <a:pt x="127680" y="62140"/>
                      <a:pt x="129616" y="62140"/>
                    </a:cubicBezTo>
                    <a:close/>
                    <a:moveTo>
                      <a:pt x="95796" y="62176"/>
                    </a:moveTo>
                    <a:cubicBezTo>
                      <a:pt x="97737" y="62176"/>
                      <a:pt x="99610" y="62980"/>
                      <a:pt x="100948" y="64435"/>
                    </a:cubicBezTo>
                    <a:cubicBezTo>
                      <a:pt x="100928" y="64435"/>
                      <a:pt x="100908" y="64435"/>
                      <a:pt x="100888" y="64435"/>
                    </a:cubicBezTo>
                    <a:cubicBezTo>
                      <a:pt x="99020" y="64435"/>
                      <a:pt x="97252" y="65265"/>
                      <a:pt x="96011" y="66568"/>
                    </a:cubicBezTo>
                    <a:cubicBezTo>
                      <a:pt x="96091" y="64982"/>
                      <a:pt x="95509" y="63477"/>
                      <a:pt x="94514" y="62294"/>
                    </a:cubicBezTo>
                    <a:cubicBezTo>
                      <a:pt x="94941" y="62215"/>
                      <a:pt x="95370" y="62176"/>
                      <a:pt x="95796" y="62176"/>
                    </a:cubicBezTo>
                    <a:close/>
                    <a:moveTo>
                      <a:pt x="82771" y="62185"/>
                    </a:moveTo>
                    <a:cubicBezTo>
                      <a:pt x="83195" y="62185"/>
                      <a:pt x="83623" y="62224"/>
                      <a:pt x="84048" y="62303"/>
                    </a:cubicBezTo>
                    <a:cubicBezTo>
                      <a:pt x="83063" y="63477"/>
                      <a:pt x="82480" y="64991"/>
                      <a:pt x="82561" y="66577"/>
                    </a:cubicBezTo>
                    <a:cubicBezTo>
                      <a:pt x="81320" y="65274"/>
                      <a:pt x="79552" y="64435"/>
                      <a:pt x="77683" y="64435"/>
                    </a:cubicBezTo>
                    <a:cubicBezTo>
                      <a:pt x="77666" y="64435"/>
                      <a:pt x="77650" y="64435"/>
                      <a:pt x="77633" y="64435"/>
                    </a:cubicBezTo>
                    <a:lnTo>
                      <a:pt x="77633" y="64435"/>
                    </a:lnTo>
                    <a:cubicBezTo>
                      <a:pt x="78970" y="62988"/>
                      <a:pt x="80838" y="62185"/>
                      <a:pt x="82771" y="62185"/>
                    </a:cubicBezTo>
                    <a:close/>
                    <a:moveTo>
                      <a:pt x="59134" y="62337"/>
                    </a:moveTo>
                    <a:cubicBezTo>
                      <a:pt x="59561" y="62337"/>
                      <a:pt x="59992" y="62376"/>
                      <a:pt x="60420" y="62455"/>
                    </a:cubicBezTo>
                    <a:cubicBezTo>
                      <a:pt x="59427" y="63627"/>
                      <a:pt x="58845" y="65119"/>
                      <a:pt x="58932" y="66720"/>
                    </a:cubicBezTo>
                    <a:lnTo>
                      <a:pt x="58932" y="66720"/>
                    </a:lnTo>
                    <a:cubicBezTo>
                      <a:pt x="57682" y="65417"/>
                      <a:pt x="55914" y="64587"/>
                      <a:pt x="54055" y="64587"/>
                    </a:cubicBezTo>
                    <a:cubicBezTo>
                      <a:pt x="54035" y="64587"/>
                      <a:pt x="54015" y="64588"/>
                      <a:pt x="53995" y="64588"/>
                    </a:cubicBezTo>
                    <a:cubicBezTo>
                      <a:pt x="55331" y="63135"/>
                      <a:pt x="57201" y="62337"/>
                      <a:pt x="59134" y="62337"/>
                    </a:cubicBezTo>
                    <a:close/>
                    <a:moveTo>
                      <a:pt x="48861" y="62333"/>
                    </a:moveTo>
                    <a:cubicBezTo>
                      <a:pt x="50795" y="62333"/>
                      <a:pt x="52662" y="63137"/>
                      <a:pt x="53995" y="64588"/>
                    </a:cubicBezTo>
                    <a:cubicBezTo>
                      <a:pt x="53975" y="64588"/>
                      <a:pt x="53955" y="64587"/>
                      <a:pt x="53935" y="64587"/>
                    </a:cubicBezTo>
                    <a:cubicBezTo>
                      <a:pt x="52067" y="64587"/>
                      <a:pt x="50299" y="65417"/>
                      <a:pt x="49058" y="66720"/>
                    </a:cubicBezTo>
                    <a:cubicBezTo>
                      <a:pt x="49138" y="65134"/>
                      <a:pt x="48556" y="63629"/>
                      <a:pt x="47561" y="62455"/>
                    </a:cubicBezTo>
                    <a:cubicBezTo>
                      <a:pt x="47994" y="62373"/>
                      <a:pt x="48429" y="62333"/>
                      <a:pt x="48861" y="62333"/>
                    </a:cubicBezTo>
                    <a:close/>
                    <a:moveTo>
                      <a:pt x="106103" y="62174"/>
                    </a:moveTo>
                    <a:cubicBezTo>
                      <a:pt x="106576" y="62174"/>
                      <a:pt x="107052" y="62222"/>
                      <a:pt x="107525" y="62321"/>
                    </a:cubicBezTo>
                    <a:cubicBezTo>
                      <a:pt x="106512" y="63566"/>
                      <a:pt x="105939" y="65161"/>
                      <a:pt x="106127" y="66837"/>
                    </a:cubicBezTo>
                    <a:cubicBezTo>
                      <a:pt x="104872" y="65387"/>
                      <a:pt x="103007" y="64435"/>
                      <a:pt x="101030" y="64435"/>
                    </a:cubicBezTo>
                    <a:cubicBezTo>
                      <a:pt x="101003" y="64435"/>
                      <a:pt x="100975" y="64435"/>
                      <a:pt x="100948" y="64435"/>
                    </a:cubicBezTo>
                    <a:cubicBezTo>
                      <a:pt x="102295" y="62981"/>
                      <a:pt x="104168" y="62174"/>
                      <a:pt x="106103" y="62174"/>
                    </a:cubicBezTo>
                    <a:close/>
                    <a:moveTo>
                      <a:pt x="70807" y="57738"/>
                    </a:moveTo>
                    <a:cubicBezTo>
                      <a:pt x="71283" y="57738"/>
                      <a:pt x="71762" y="57786"/>
                      <a:pt x="72239" y="57885"/>
                    </a:cubicBezTo>
                    <a:cubicBezTo>
                      <a:pt x="71271" y="59131"/>
                      <a:pt x="70742" y="60708"/>
                      <a:pt x="70939" y="62348"/>
                    </a:cubicBezTo>
                    <a:cubicBezTo>
                      <a:pt x="71447" y="62234"/>
                      <a:pt x="71959" y="62178"/>
                      <a:pt x="72468" y="62178"/>
                    </a:cubicBezTo>
                    <a:cubicBezTo>
                      <a:pt x="74403" y="62178"/>
                      <a:pt x="76285" y="62981"/>
                      <a:pt x="77633" y="64435"/>
                    </a:cubicBezTo>
                    <a:lnTo>
                      <a:pt x="77633" y="64435"/>
                    </a:lnTo>
                    <a:cubicBezTo>
                      <a:pt x="77630" y="64435"/>
                      <a:pt x="77627" y="64435"/>
                      <a:pt x="77624" y="64435"/>
                    </a:cubicBezTo>
                    <a:cubicBezTo>
                      <a:pt x="77606" y="64435"/>
                      <a:pt x="77587" y="64435"/>
                      <a:pt x="77569" y="64435"/>
                    </a:cubicBezTo>
                    <a:cubicBezTo>
                      <a:pt x="75520" y="64435"/>
                      <a:pt x="73598" y="65435"/>
                      <a:pt x="72346" y="66962"/>
                    </a:cubicBezTo>
                    <a:cubicBezTo>
                      <a:pt x="72703" y="63259"/>
                      <a:pt x="69407" y="59973"/>
                      <a:pt x="65707" y="59973"/>
                    </a:cubicBezTo>
                    <a:cubicBezTo>
                      <a:pt x="65694" y="59973"/>
                      <a:pt x="65682" y="59973"/>
                      <a:pt x="65670" y="59973"/>
                    </a:cubicBezTo>
                    <a:lnTo>
                      <a:pt x="65670" y="59973"/>
                    </a:lnTo>
                    <a:cubicBezTo>
                      <a:pt x="67007" y="58533"/>
                      <a:pt x="68877" y="57738"/>
                      <a:pt x="70807" y="57738"/>
                    </a:cubicBezTo>
                    <a:close/>
                    <a:moveTo>
                      <a:pt x="35611" y="62370"/>
                    </a:moveTo>
                    <a:cubicBezTo>
                      <a:pt x="36087" y="62370"/>
                      <a:pt x="36566" y="62419"/>
                      <a:pt x="37042" y="62518"/>
                    </a:cubicBezTo>
                    <a:cubicBezTo>
                      <a:pt x="36029" y="63763"/>
                      <a:pt x="35456" y="65358"/>
                      <a:pt x="35644" y="67034"/>
                    </a:cubicBezTo>
                    <a:cubicBezTo>
                      <a:pt x="34383" y="65578"/>
                      <a:pt x="32507" y="64632"/>
                      <a:pt x="30521" y="64632"/>
                    </a:cubicBezTo>
                    <a:cubicBezTo>
                      <a:pt x="30502" y="64632"/>
                      <a:pt x="30483" y="64632"/>
                      <a:pt x="30465" y="64633"/>
                    </a:cubicBezTo>
                    <a:cubicBezTo>
                      <a:pt x="30445" y="64632"/>
                      <a:pt x="30425" y="64632"/>
                      <a:pt x="30406" y="64632"/>
                    </a:cubicBezTo>
                    <a:cubicBezTo>
                      <a:pt x="28537" y="64632"/>
                      <a:pt x="26769" y="65471"/>
                      <a:pt x="25528" y="66774"/>
                    </a:cubicBezTo>
                    <a:cubicBezTo>
                      <a:pt x="25608" y="65179"/>
                      <a:pt x="25026" y="63683"/>
                      <a:pt x="24031" y="62500"/>
                    </a:cubicBezTo>
                    <a:cubicBezTo>
                      <a:pt x="24460" y="62420"/>
                      <a:pt x="24890" y="62381"/>
                      <a:pt x="25317" y="62381"/>
                    </a:cubicBezTo>
                    <a:cubicBezTo>
                      <a:pt x="27250" y="62381"/>
                      <a:pt x="29122" y="63178"/>
                      <a:pt x="30465" y="64624"/>
                    </a:cubicBezTo>
                    <a:cubicBezTo>
                      <a:pt x="31802" y="63171"/>
                      <a:pt x="33677" y="62370"/>
                      <a:pt x="35611" y="62370"/>
                    </a:cubicBezTo>
                    <a:close/>
                    <a:moveTo>
                      <a:pt x="112819" y="60274"/>
                    </a:moveTo>
                    <a:cubicBezTo>
                      <a:pt x="115992" y="60274"/>
                      <a:pt x="119164" y="62350"/>
                      <a:pt x="119209" y="66503"/>
                    </a:cubicBezTo>
                    <a:lnTo>
                      <a:pt x="119209" y="66503"/>
                    </a:lnTo>
                    <a:cubicBezTo>
                      <a:pt x="118735" y="66400"/>
                      <a:pt x="118257" y="66350"/>
                      <a:pt x="117783" y="66350"/>
                    </a:cubicBezTo>
                    <a:cubicBezTo>
                      <a:pt x="115922" y="66350"/>
                      <a:pt x="114119" y="67124"/>
                      <a:pt x="112821" y="68521"/>
                    </a:cubicBezTo>
                    <a:cubicBezTo>
                      <a:pt x="111539" y="67142"/>
                      <a:pt x="109747" y="66362"/>
                      <a:pt x="107865" y="66362"/>
                    </a:cubicBezTo>
                    <a:cubicBezTo>
                      <a:pt x="107382" y="66362"/>
                      <a:pt x="106898" y="66407"/>
                      <a:pt x="106423" y="66514"/>
                    </a:cubicBezTo>
                    <a:lnTo>
                      <a:pt x="106423" y="66514"/>
                    </a:lnTo>
                    <a:cubicBezTo>
                      <a:pt x="106463" y="62355"/>
                      <a:pt x="109641" y="60274"/>
                      <a:pt x="112819" y="60274"/>
                    </a:cubicBezTo>
                    <a:close/>
                    <a:moveTo>
                      <a:pt x="136136" y="60276"/>
                    </a:moveTo>
                    <a:cubicBezTo>
                      <a:pt x="139311" y="60276"/>
                      <a:pt x="142484" y="62354"/>
                      <a:pt x="142525" y="66514"/>
                    </a:cubicBezTo>
                    <a:lnTo>
                      <a:pt x="142516" y="66523"/>
                    </a:lnTo>
                    <a:cubicBezTo>
                      <a:pt x="142042" y="66421"/>
                      <a:pt x="141565" y="66372"/>
                      <a:pt x="141091" y="66372"/>
                    </a:cubicBezTo>
                    <a:cubicBezTo>
                      <a:pt x="139233" y="66372"/>
                      <a:pt x="137428" y="67138"/>
                      <a:pt x="136136" y="68530"/>
                    </a:cubicBezTo>
                    <a:cubicBezTo>
                      <a:pt x="134854" y="67150"/>
                      <a:pt x="133062" y="66371"/>
                      <a:pt x="131181" y="66371"/>
                    </a:cubicBezTo>
                    <a:cubicBezTo>
                      <a:pt x="130697" y="66371"/>
                      <a:pt x="130213" y="66425"/>
                      <a:pt x="129738" y="66523"/>
                    </a:cubicBezTo>
                    <a:cubicBezTo>
                      <a:pt x="129778" y="62359"/>
                      <a:pt x="132958" y="60276"/>
                      <a:pt x="136136" y="60276"/>
                    </a:cubicBezTo>
                    <a:close/>
                    <a:moveTo>
                      <a:pt x="89289" y="60321"/>
                    </a:moveTo>
                    <a:cubicBezTo>
                      <a:pt x="92462" y="60321"/>
                      <a:pt x="95638" y="62397"/>
                      <a:pt x="95679" y="66548"/>
                    </a:cubicBezTo>
                    <a:lnTo>
                      <a:pt x="95679" y="66548"/>
                    </a:lnTo>
                    <a:cubicBezTo>
                      <a:pt x="95209" y="66448"/>
                      <a:pt x="94735" y="66398"/>
                      <a:pt x="94264" y="66398"/>
                    </a:cubicBezTo>
                    <a:cubicBezTo>
                      <a:pt x="92405" y="66398"/>
                      <a:pt x="90601" y="67165"/>
                      <a:pt x="89308" y="68557"/>
                    </a:cubicBezTo>
                    <a:cubicBezTo>
                      <a:pt x="88027" y="67177"/>
                      <a:pt x="86235" y="66398"/>
                      <a:pt x="84353" y="66398"/>
                    </a:cubicBezTo>
                    <a:cubicBezTo>
                      <a:pt x="83869" y="66398"/>
                      <a:pt x="83385" y="66452"/>
                      <a:pt x="82910" y="66550"/>
                    </a:cubicBezTo>
                    <a:cubicBezTo>
                      <a:pt x="82942" y="62398"/>
                      <a:pt x="86114" y="60321"/>
                      <a:pt x="89289" y="60321"/>
                    </a:cubicBezTo>
                    <a:close/>
                    <a:moveTo>
                      <a:pt x="42335" y="60475"/>
                    </a:moveTo>
                    <a:cubicBezTo>
                      <a:pt x="45508" y="60475"/>
                      <a:pt x="48684" y="62552"/>
                      <a:pt x="48726" y="66708"/>
                    </a:cubicBezTo>
                    <a:lnTo>
                      <a:pt x="48726" y="66708"/>
                    </a:lnTo>
                    <a:cubicBezTo>
                      <a:pt x="48257" y="66608"/>
                      <a:pt x="47784" y="66560"/>
                      <a:pt x="47315" y="66560"/>
                    </a:cubicBezTo>
                    <a:cubicBezTo>
                      <a:pt x="45452" y="66560"/>
                      <a:pt x="43648" y="67326"/>
                      <a:pt x="42355" y="68719"/>
                    </a:cubicBezTo>
                    <a:cubicBezTo>
                      <a:pt x="41081" y="67346"/>
                      <a:pt x="39302" y="66559"/>
                      <a:pt x="37432" y="66559"/>
                    </a:cubicBezTo>
                    <a:cubicBezTo>
                      <a:pt x="37421" y="66559"/>
                      <a:pt x="37411" y="66559"/>
                      <a:pt x="37400" y="66559"/>
                    </a:cubicBezTo>
                    <a:cubicBezTo>
                      <a:pt x="36916" y="66559"/>
                      <a:pt x="36432" y="66604"/>
                      <a:pt x="35958" y="66711"/>
                    </a:cubicBezTo>
                    <a:cubicBezTo>
                      <a:pt x="35989" y="62554"/>
                      <a:pt x="39161" y="60475"/>
                      <a:pt x="42335" y="60475"/>
                    </a:cubicBezTo>
                    <a:close/>
                    <a:moveTo>
                      <a:pt x="65651" y="60478"/>
                    </a:moveTo>
                    <a:cubicBezTo>
                      <a:pt x="68826" y="60478"/>
                      <a:pt x="72001" y="62555"/>
                      <a:pt x="72041" y="66711"/>
                    </a:cubicBezTo>
                    <a:cubicBezTo>
                      <a:pt x="71566" y="66609"/>
                      <a:pt x="71088" y="66560"/>
                      <a:pt x="70614" y="66560"/>
                    </a:cubicBezTo>
                    <a:cubicBezTo>
                      <a:pt x="68752" y="66560"/>
                      <a:pt x="66952" y="67326"/>
                      <a:pt x="65653" y="68719"/>
                    </a:cubicBezTo>
                    <a:cubicBezTo>
                      <a:pt x="64371" y="67339"/>
                      <a:pt x="62579" y="66559"/>
                      <a:pt x="60697" y="66559"/>
                    </a:cubicBezTo>
                    <a:cubicBezTo>
                      <a:pt x="60214" y="66559"/>
                      <a:pt x="59730" y="66613"/>
                      <a:pt x="59255" y="66711"/>
                    </a:cubicBezTo>
                    <a:cubicBezTo>
                      <a:pt x="59295" y="62557"/>
                      <a:pt x="62473" y="60478"/>
                      <a:pt x="65651" y="60478"/>
                    </a:cubicBezTo>
                    <a:close/>
                    <a:moveTo>
                      <a:pt x="18806" y="60522"/>
                    </a:moveTo>
                    <a:cubicBezTo>
                      <a:pt x="21979" y="60522"/>
                      <a:pt x="25151" y="62596"/>
                      <a:pt x="25196" y="66747"/>
                    </a:cubicBezTo>
                    <a:lnTo>
                      <a:pt x="25196" y="66747"/>
                    </a:lnTo>
                    <a:cubicBezTo>
                      <a:pt x="24723" y="66645"/>
                      <a:pt x="24245" y="66596"/>
                      <a:pt x="23772" y="66596"/>
                    </a:cubicBezTo>
                    <a:cubicBezTo>
                      <a:pt x="21913" y="66596"/>
                      <a:pt x="20107" y="67362"/>
                      <a:pt x="18807" y="68754"/>
                    </a:cubicBezTo>
                    <a:cubicBezTo>
                      <a:pt x="17526" y="67374"/>
                      <a:pt x="15734" y="66595"/>
                      <a:pt x="13852" y="66595"/>
                    </a:cubicBezTo>
                    <a:cubicBezTo>
                      <a:pt x="13368" y="66595"/>
                      <a:pt x="12884" y="66649"/>
                      <a:pt x="12409" y="66747"/>
                    </a:cubicBezTo>
                    <a:cubicBezTo>
                      <a:pt x="12454" y="62599"/>
                      <a:pt x="15631" y="60522"/>
                      <a:pt x="18806" y="60522"/>
                    </a:cubicBezTo>
                    <a:close/>
                    <a:moveTo>
                      <a:pt x="84142" y="66790"/>
                    </a:moveTo>
                    <a:cubicBezTo>
                      <a:pt x="86075" y="66790"/>
                      <a:pt x="87947" y="67588"/>
                      <a:pt x="89290" y="69041"/>
                    </a:cubicBezTo>
                    <a:lnTo>
                      <a:pt x="89290" y="69041"/>
                    </a:lnTo>
                    <a:cubicBezTo>
                      <a:pt x="89287" y="69041"/>
                      <a:pt x="89284" y="69041"/>
                      <a:pt x="89281" y="69041"/>
                    </a:cubicBezTo>
                    <a:cubicBezTo>
                      <a:pt x="89262" y="69041"/>
                      <a:pt x="89242" y="69041"/>
                      <a:pt x="89222" y="69041"/>
                    </a:cubicBezTo>
                    <a:cubicBezTo>
                      <a:pt x="87354" y="69041"/>
                      <a:pt x="85594" y="69879"/>
                      <a:pt x="84344" y="71183"/>
                    </a:cubicBezTo>
                    <a:cubicBezTo>
                      <a:pt x="84434" y="69588"/>
                      <a:pt x="83851" y="68082"/>
                      <a:pt x="82857" y="66909"/>
                    </a:cubicBezTo>
                    <a:cubicBezTo>
                      <a:pt x="83285" y="66829"/>
                      <a:pt x="83715" y="66790"/>
                      <a:pt x="84142" y="66790"/>
                    </a:cubicBezTo>
                    <a:close/>
                    <a:moveTo>
                      <a:pt x="94437" y="66782"/>
                    </a:moveTo>
                    <a:cubicBezTo>
                      <a:pt x="94862" y="66782"/>
                      <a:pt x="95290" y="66821"/>
                      <a:pt x="95715" y="66900"/>
                    </a:cubicBezTo>
                    <a:cubicBezTo>
                      <a:pt x="94720" y="68082"/>
                      <a:pt x="94138" y="69579"/>
                      <a:pt x="94228" y="71174"/>
                    </a:cubicBezTo>
                    <a:lnTo>
                      <a:pt x="94219" y="71183"/>
                    </a:lnTo>
                    <a:cubicBezTo>
                      <a:pt x="92977" y="69879"/>
                      <a:pt x="91209" y="69041"/>
                      <a:pt x="89341" y="69041"/>
                    </a:cubicBezTo>
                    <a:cubicBezTo>
                      <a:pt x="89324" y="69041"/>
                      <a:pt x="89307" y="69041"/>
                      <a:pt x="89290" y="69041"/>
                    </a:cubicBezTo>
                    <a:lnTo>
                      <a:pt x="89290" y="69041"/>
                    </a:lnTo>
                    <a:cubicBezTo>
                      <a:pt x="90628" y="67586"/>
                      <a:pt x="92502" y="66782"/>
                      <a:pt x="94437" y="66782"/>
                    </a:cubicBezTo>
                    <a:close/>
                    <a:moveTo>
                      <a:pt x="47476" y="66925"/>
                    </a:moveTo>
                    <a:cubicBezTo>
                      <a:pt x="47900" y="66925"/>
                      <a:pt x="48328" y="66964"/>
                      <a:pt x="48753" y="67043"/>
                    </a:cubicBezTo>
                    <a:cubicBezTo>
                      <a:pt x="47767" y="68226"/>
                      <a:pt x="47185" y="69731"/>
                      <a:pt x="47266" y="71317"/>
                    </a:cubicBezTo>
                    <a:cubicBezTo>
                      <a:pt x="46024" y="70014"/>
                      <a:pt x="44257" y="69184"/>
                      <a:pt x="42388" y="69184"/>
                    </a:cubicBezTo>
                    <a:cubicBezTo>
                      <a:pt x="42371" y="69184"/>
                      <a:pt x="42354" y="69184"/>
                      <a:pt x="42337" y="69184"/>
                    </a:cubicBezTo>
                    <a:lnTo>
                      <a:pt x="42337" y="69184"/>
                    </a:lnTo>
                    <a:cubicBezTo>
                      <a:pt x="43675" y="67729"/>
                      <a:pt x="45543" y="66925"/>
                      <a:pt x="47476" y="66925"/>
                    </a:cubicBezTo>
                    <a:close/>
                    <a:moveTo>
                      <a:pt x="60488" y="66929"/>
                    </a:moveTo>
                    <a:cubicBezTo>
                      <a:pt x="62422" y="66929"/>
                      <a:pt x="64295" y="67727"/>
                      <a:pt x="65636" y="69175"/>
                    </a:cubicBezTo>
                    <a:lnTo>
                      <a:pt x="65636" y="69175"/>
                    </a:lnTo>
                    <a:cubicBezTo>
                      <a:pt x="65622" y="69175"/>
                      <a:pt x="65608" y="69175"/>
                      <a:pt x="65593" y="69175"/>
                    </a:cubicBezTo>
                    <a:cubicBezTo>
                      <a:pt x="63725" y="69175"/>
                      <a:pt x="61966" y="70014"/>
                      <a:pt x="60715" y="71317"/>
                    </a:cubicBezTo>
                    <a:cubicBezTo>
                      <a:pt x="60805" y="69731"/>
                      <a:pt x="60223" y="68226"/>
                      <a:pt x="59228" y="67043"/>
                    </a:cubicBezTo>
                    <a:cubicBezTo>
                      <a:pt x="59647" y="66967"/>
                      <a:pt x="60069" y="66929"/>
                      <a:pt x="60488" y="66929"/>
                    </a:cubicBezTo>
                    <a:close/>
                    <a:moveTo>
                      <a:pt x="23953" y="66970"/>
                    </a:moveTo>
                    <a:cubicBezTo>
                      <a:pt x="24378" y="66970"/>
                      <a:pt x="24806" y="67009"/>
                      <a:pt x="25232" y="67088"/>
                    </a:cubicBezTo>
                    <a:cubicBezTo>
                      <a:pt x="24239" y="68277"/>
                      <a:pt x="23657" y="69770"/>
                      <a:pt x="23744" y="71361"/>
                    </a:cubicBezTo>
                    <a:lnTo>
                      <a:pt x="23744" y="71361"/>
                    </a:lnTo>
                    <a:cubicBezTo>
                      <a:pt x="22494" y="70058"/>
                      <a:pt x="20726" y="69220"/>
                      <a:pt x="18866" y="69220"/>
                    </a:cubicBezTo>
                    <a:cubicBezTo>
                      <a:pt x="18846" y="69220"/>
                      <a:pt x="18827" y="69220"/>
                      <a:pt x="18807" y="69220"/>
                    </a:cubicBezTo>
                    <a:cubicBezTo>
                      <a:pt x="20144" y="67773"/>
                      <a:pt x="22018" y="66970"/>
                      <a:pt x="23953" y="66970"/>
                    </a:cubicBezTo>
                    <a:close/>
                    <a:moveTo>
                      <a:pt x="13652" y="66970"/>
                    </a:moveTo>
                    <a:cubicBezTo>
                      <a:pt x="15588" y="66970"/>
                      <a:pt x="17463" y="67773"/>
                      <a:pt x="18807" y="69220"/>
                    </a:cubicBezTo>
                    <a:cubicBezTo>
                      <a:pt x="18787" y="69220"/>
                      <a:pt x="18768" y="69220"/>
                      <a:pt x="18748" y="69220"/>
                    </a:cubicBezTo>
                    <a:cubicBezTo>
                      <a:pt x="16879" y="69220"/>
                      <a:pt x="15111" y="70058"/>
                      <a:pt x="13870" y="71362"/>
                    </a:cubicBezTo>
                    <a:cubicBezTo>
                      <a:pt x="13951" y="69776"/>
                      <a:pt x="13368" y="68271"/>
                      <a:pt x="12374" y="67088"/>
                    </a:cubicBezTo>
                    <a:cubicBezTo>
                      <a:pt x="12799" y="67009"/>
                      <a:pt x="13227" y="66970"/>
                      <a:pt x="13652" y="66970"/>
                    </a:cubicBezTo>
                    <a:close/>
                    <a:moveTo>
                      <a:pt x="107653" y="66739"/>
                    </a:moveTo>
                    <a:cubicBezTo>
                      <a:pt x="109587" y="66739"/>
                      <a:pt x="111464" y="67541"/>
                      <a:pt x="112812" y="68996"/>
                    </a:cubicBezTo>
                    <a:cubicBezTo>
                      <a:pt x="114149" y="67549"/>
                      <a:pt x="116022" y="66746"/>
                      <a:pt x="117958" y="66746"/>
                    </a:cubicBezTo>
                    <a:cubicBezTo>
                      <a:pt x="118383" y="66746"/>
                      <a:pt x="118811" y="66785"/>
                      <a:pt x="119236" y="66864"/>
                    </a:cubicBezTo>
                    <a:cubicBezTo>
                      <a:pt x="118242" y="68047"/>
                      <a:pt x="117659" y="69552"/>
                      <a:pt x="117749" y="71138"/>
                    </a:cubicBezTo>
                    <a:cubicBezTo>
                      <a:pt x="116499" y="69835"/>
                      <a:pt x="114731" y="69005"/>
                      <a:pt x="112871" y="69005"/>
                    </a:cubicBezTo>
                    <a:cubicBezTo>
                      <a:pt x="112851" y="69005"/>
                      <a:pt x="112832" y="69005"/>
                      <a:pt x="112812" y="69005"/>
                    </a:cubicBezTo>
                    <a:cubicBezTo>
                      <a:pt x="112793" y="69005"/>
                      <a:pt x="112774" y="69005"/>
                      <a:pt x="112756" y="69005"/>
                    </a:cubicBezTo>
                    <a:cubicBezTo>
                      <a:pt x="110769" y="69005"/>
                      <a:pt x="108893" y="69951"/>
                      <a:pt x="107641" y="71398"/>
                    </a:cubicBezTo>
                    <a:lnTo>
                      <a:pt x="107641" y="71398"/>
                    </a:lnTo>
                    <a:cubicBezTo>
                      <a:pt x="107802" y="69707"/>
                      <a:pt x="107213" y="68132"/>
                      <a:pt x="106177" y="66897"/>
                    </a:cubicBezTo>
                    <a:lnTo>
                      <a:pt x="106177" y="66897"/>
                    </a:lnTo>
                    <a:cubicBezTo>
                      <a:pt x="106668" y="66791"/>
                      <a:pt x="107162" y="66739"/>
                      <a:pt x="107653" y="66739"/>
                    </a:cubicBezTo>
                    <a:close/>
                    <a:moveTo>
                      <a:pt x="37174" y="66927"/>
                    </a:moveTo>
                    <a:cubicBezTo>
                      <a:pt x="39113" y="66927"/>
                      <a:pt x="40989" y="67729"/>
                      <a:pt x="42337" y="69184"/>
                    </a:cubicBezTo>
                    <a:lnTo>
                      <a:pt x="42337" y="69184"/>
                    </a:lnTo>
                    <a:cubicBezTo>
                      <a:pt x="42334" y="69184"/>
                      <a:pt x="42331" y="69184"/>
                      <a:pt x="42328" y="69184"/>
                    </a:cubicBezTo>
                    <a:cubicBezTo>
                      <a:pt x="42301" y="69184"/>
                      <a:pt x="42274" y="69184"/>
                      <a:pt x="42246" y="69184"/>
                    </a:cubicBezTo>
                    <a:cubicBezTo>
                      <a:pt x="40269" y="69184"/>
                      <a:pt x="38404" y="70136"/>
                      <a:pt x="37158" y="71577"/>
                    </a:cubicBezTo>
                    <a:cubicBezTo>
                      <a:pt x="37320" y="69910"/>
                      <a:pt x="36728" y="68324"/>
                      <a:pt x="35689" y="67088"/>
                    </a:cubicBezTo>
                    <a:lnTo>
                      <a:pt x="35680" y="67088"/>
                    </a:lnTo>
                    <a:cubicBezTo>
                      <a:pt x="36177" y="66980"/>
                      <a:pt x="36678" y="66927"/>
                      <a:pt x="37174" y="66927"/>
                    </a:cubicBezTo>
                    <a:close/>
                    <a:moveTo>
                      <a:pt x="124481" y="64880"/>
                    </a:moveTo>
                    <a:cubicBezTo>
                      <a:pt x="127655" y="64880"/>
                      <a:pt x="130827" y="66957"/>
                      <a:pt x="130867" y="71111"/>
                    </a:cubicBezTo>
                    <a:lnTo>
                      <a:pt x="130858" y="71129"/>
                    </a:lnTo>
                    <a:cubicBezTo>
                      <a:pt x="130380" y="71024"/>
                      <a:pt x="129897" y="70973"/>
                      <a:pt x="129419" y="70973"/>
                    </a:cubicBezTo>
                    <a:cubicBezTo>
                      <a:pt x="127565" y="70973"/>
                      <a:pt x="125767" y="71740"/>
                      <a:pt x="124478" y="73136"/>
                    </a:cubicBezTo>
                    <a:cubicBezTo>
                      <a:pt x="123204" y="71764"/>
                      <a:pt x="121425" y="70977"/>
                      <a:pt x="119555" y="70977"/>
                    </a:cubicBezTo>
                    <a:cubicBezTo>
                      <a:pt x="119544" y="70977"/>
                      <a:pt x="119534" y="70977"/>
                      <a:pt x="119523" y="70977"/>
                    </a:cubicBezTo>
                    <a:cubicBezTo>
                      <a:pt x="119039" y="70977"/>
                      <a:pt x="118555" y="71021"/>
                      <a:pt x="118080" y="71129"/>
                    </a:cubicBezTo>
                    <a:cubicBezTo>
                      <a:pt x="118121" y="66963"/>
                      <a:pt x="121302" y="64880"/>
                      <a:pt x="124481" y="64880"/>
                    </a:cubicBezTo>
                    <a:close/>
                    <a:moveTo>
                      <a:pt x="77631" y="64934"/>
                    </a:moveTo>
                    <a:cubicBezTo>
                      <a:pt x="80806" y="64934"/>
                      <a:pt x="83981" y="67013"/>
                      <a:pt x="84022" y="71174"/>
                    </a:cubicBezTo>
                    <a:cubicBezTo>
                      <a:pt x="83541" y="71069"/>
                      <a:pt x="83056" y="71017"/>
                      <a:pt x="82576" y="71017"/>
                    </a:cubicBezTo>
                    <a:cubicBezTo>
                      <a:pt x="80721" y="71017"/>
                      <a:pt x="78928" y="71782"/>
                      <a:pt x="77633" y="73163"/>
                    </a:cubicBezTo>
                    <a:lnTo>
                      <a:pt x="77633" y="73172"/>
                    </a:lnTo>
                    <a:cubicBezTo>
                      <a:pt x="76351" y="71801"/>
                      <a:pt x="74559" y="71012"/>
                      <a:pt x="72678" y="71012"/>
                    </a:cubicBezTo>
                    <a:cubicBezTo>
                      <a:pt x="72194" y="71012"/>
                      <a:pt x="71710" y="71066"/>
                      <a:pt x="71235" y="71174"/>
                    </a:cubicBezTo>
                    <a:cubicBezTo>
                      <a:pt x="71275" y="67015"/>
                      <a:pt x="74454" y="64934"/>
                      <a:pt x="77631" y="64934"/>
                    </a:cubicBezTo>
                    <a:close/>
                    <a:moveTo>
                      <a:pt x="100937" y="64934"/>
                    </a:moveTo>
                    <a:cubicBezTo>
                      <a:pt x="104113" y="64934"/>
                      <a:pt x="107288" y="67013"/>
                      <a:pt x="107328" y="71174"/>
                    </a:cubicBezTo>
                    <a:cubicBezTo>
                      <a:pt x="106849" y="71069"/>
                      <a:pt x="106366" y="71017"/>
                      <a:pt x="105887" y="71017"/>
                    </a:cubicBezTo>
                    <a:cubicBezTo>
                      <a:pt x="104037" y="71017"/>
                      <a:pt x="102243" y="71782"/>
                      <a:pt x="100948" y="73163"/>
                    </a:cubicBezTo>
                    <a:lnTo>
                      <a:pt x="100939" y="73172"/>
                    </a:lnTo>
                    <a:cubicBezTo>
                      <a:pt x="99658" y="71801"/>
                      <a:pt x="97866" y="71012"/>
                      <a:pt x="95984" y="71012"/>
                    </a:cubicBezTo>
                    <a:cubicBezTo>
                      <a:pt x="95500" y="71012"/>
                      <a:pt x="95016" y="71066"/>
                      <a:pt x="94541" y="71174"/>
                    </a:cubicBezTo>
                    <a:cubicBezTo>
                      <a:pt x="94582" y="67015"/>
                      <a:pt x="97760" y="64934"/>
                      <a:pt x="100937" y="64934"/>
                    </a:cubicBezTo>
                    <a:close/>
                    <a:moveTo>
                      <a:pt x="53992" y="65081"/>
                    </a:moveTo>
                    <a:cubicBezTo>
                      <a:pt x="57167" y="65081"/>
                      <a:pt x="60344" y="67159"/>
                      <a:pt x="60384" y="71317"/>
                    </a:cubicBezTo>
                    <a:cubicBezTo>
                      <a:pt x="59911" y="71215"/>
                      <a:pt x="59433" y="71165"/>
                      <a:pt x="58960" y="71165"/>
                    </a:cubicBezTo>
                    <a:cubicBezTo>
                      <a:pt x="57101" y="71165"/>
                      <a:pt x="55296" y="71932"/>
                      <a:pt x="54004" y="73324"/>
                    </a:cubicBezTo>
                    <a:cubicBezTo>
                      <a:pt x="52723" y="71944"/>
                      <a:pt x="50922" y="71165"/>
                      <a:pt x="49049" y="71165"/>
                    </a:cubicBezTo>
                    <a:cubicBezTo>
                      <a:pt x="48565" y="71165"/>
                      <a:pt x="48081" y="71219"/>
                      <a:pt x="47606" y="71317"/>
                    </a:cubicBezTo>
                    <a:cubicBezTo>
                      <a:pt x="47642" y="67159"/>
                      <a:pt x="50816" y="65081"/>
                      <a:pt x="53992" y="65081"/>
                    </a:cubicBezTo>
                    <a:close/>
                    <a:moveTo>
                      <a:pt x="7148" y="65122"/>
                    </a:moveTo>
                    <a:cubicBezTo>
                      <a:pt x="10323" y="65122"/>
                      <a:pt x="13498" y="67201"/>
                      <a:pt x="13538" y="71362"/>
                    </a:cubicBezTo>
                    <a:cubicBezTo>
                      <a:pt x="13060" y="71257"/>
                      <a:pt x="12578" y="71206"/>
                      <a:pt x="12099" y="71206"/>
                    </a:cubicBezTo>
                    <a:cubicBezTo>
                      <a:pt x="10245" y="71206"/>
                      <a:pt x="8446" y="71973"/>
                      <a:pt x="7150" y="73369"/>
                    </a:cubicBezTo>
                    <a:lnTo>
                      <a:pt x="7150" y="73360"/>
                    </a:lnTo>
                    <a:cubicBezTo>
                      <a:pt x="5875" y="71988"/>
                      <a:pt x="4096" y="71209"/>
                      <a:pt x="2226" y="71209"/>
                    </a:cubicBezTo>
                    <a:cubicBezTo>
                      <a:pt x="2216" y="71209"/>
                      <a:pt x="2205" y="71210"/>
                      <a:pt x="2194" y="71210"/>
                    </a:cubicBezTo>
                    <a:cubicBezTo>
                      <a:pt x="1711" y="71210"/>
                      <a:pt x="1227" y="71254"/>
                      <a:pt x="752" y="71362"/>
                    </a:cubicBezTo>
                    <a:cubicBezTo>
                      <a:pt x="792" y="67203"/>
                      <a:pt x="3970" y="65122"/>
                      <a:pt x="7148" y="65122"/>
                    </a:cubicBezTo>
                    <a:close/>
                    <a:moveTo>
                      <a:pt x="30463" y="65122"/>
                    </a:moveTo>
                    <a:cubicBezTo>
                      <a:pt x="33638" y="65122"/>
                      <a:pt x="36813" y="67201"/>
                      <a:pt x="36854" y="71362"/>
                    </a:cubicBezTo>
                    <a:cubicBezTo>
                      <a:pt x="36375" y="71257"/>
                      <a:pt x="35893" y="71206"/>
                      <a:pt x="35414" y="71206"/>
                    </a:cubicBezTo>
                    <a:cubicBezTo>
                      <a:pt x="33560" y="71206"/>
                      <a:pt x="31761" y="71973"/>
                      <a:pt x="30465" y="73369"/>
                    </a:cubicBezTo>
                    <a:lnTo>
                      <a:pt x="30465" y="73360"/>
                    </a:lnTo>
                    <a:cubicBezTo>
                      <a:pt x="29191" y="71988"/>
                      <a:pt x="27412" y="71209"/>
                      <a:pt x="25542" y="71209"/>
                    </a:cubicBezTo>
                    <a:cubicBezTo>
                      <a:pt x="25531" y="71209"/>
                      <a:pt x="25520" y="71210"/>
                      <a:pt x="25510" y="71210"/>
                    </a:cubicBezTo>
                    <a:cubicBezTo>
                      <a:pt x="25026" y="71210"/>
                      <a:pt x="24542" y="71254"/>
                      <a:pt x="24067" y="71362"/>
                    </a:cubicBezTo>
                    <a:cubicBezTo>
                      <a:pt x="24107" y="67203"/>
                      <a:pt x="27285" y="65122"/>
                      <a:pt x="30463" y="65122"/>
                    </a:cubicBezTo>
                    <a:close/>
                    <a:moveTo>
                      <a:pt x="129608" y="71351"/>
                    </a:moveTo>
                    <a:cubicBezTo>
                      <a:pt x="130035" y="71351"/>
                      <a:pt x="130466" y="71390"/>
                      <a:pt x="130894" y="71469"/>
                    </a:cubicBezTo>
                    <a:cubicBezTo>
                      <a:pt x="129908" y="72634"/>
                      <a:pt x="129326" y="74140"/>
                      <a:pt x="129415" y="75726"/>
                    </a:cubicBezTo>
                    <a:lnTo>
                      <a:pt x="129406" y="75744"/>
                    </a:lnTo>
                    <a:cubicBezTo>
                      <a:pt x="128156" y="74440"/>
                      <a:pt x="126397" y="73602"/>
                      <a:pt x="124528" y="73602"/>
                    </a:cubicBezTo>
                    <a:cubicBezTo>
                      <a:pt x="124509" y="73602"/>
                      <a:pt x="124489" y="73602"/>
                      <a:pt x="124469" y="73602"/>
                    </a:cubicBezTo>
                    <a:cubicBezTo>
                      <a:pt x="124450" y="73602"/>
                      <a:pt x="124430" y="73602"/>
                      <a:pt x="124410" y="73602"/>
                    </a:cubicBezTo>
                    <a:cubicBezTo>
                      <a:pt x="122541" y="73602"/>
                      <a:pt x="120773" y="74440"/>
                      <a:pt x="119532" y="75744"/>
                    </a:cubicBezTo>
                    <a:cubicBezTo>
                      <a:pt x="119613" y="74149"/>
                      <a:pt x="119030" y="72652"/>
                      <a:pt x="118045" y="71469"/>
                    </a:cubicBezTo>
                    <a:cubicBezTo>
                      <a:pt x="118473" y="71390"/>
                      <a:pt x="118903" y="71351"/>
                      <a:pt x="119331" y="71351"/>
                    </a:cubicBezTo>
                    <a:cubicBezTo>
                      <a:pt x="121264" y="71351"/>
                      <a:pt x="123134" y="72148"/>
                      <a:pt x="124469" y="73593"/>
                    </a:cubicBezTo>
                    <a:cubicBezTo>
                      <a:pt x="125805" y="72148"/>
                      <a:pt x="127675" y="71351"/>
                      <a:pt x="129608" y="71351"/>
                    </a:cubicBezTo>
                    <a:close/>
                    <a:moveTo>
                      <a:pt x="48843" y="71540"/>
                    </a:moveTo>
                    <a:cubicBezTo>
                      <a:pt x="50782" y="71540"/>
                      <a:pt x="52650" y="72343"/>
                      <a:pt x="53995" y="73790"/>
                    </a:cubicBezTo>
                    <a:cubicBezTo>
                      <a:pt x="53975" y="73790"/>
                      <a:pt x="53956" y="73790"/>
                      <a:pt x="53936" y="73790"/>
                    </a:cubicBezTo>
                    <a:cubicBezTo>
                      <a:pt x="52067" y="73790"/>
                      <a:pt x="50299" y="74628"/>
                      <a:pt x="49058" y="75932"/>
                    </a:cubicBezTo>
                    <a:cubicBezTo>
                      <a:pt x="49138" y="74337"/>
                      <a:pt x="48556" y="72840"/>
                      <a:pt x="47561" y="71658"/>
                    </a:cubicBezTo>
                    <a:cubicBezTo>
                      <a:pt x="47989" y="71579"/>
                      <a:pt x="48418" y="71540"/>
                      <a:pt x="48843" y="71540"/>
                    </a:cubicBezTo>
                    <a:close/>
                    <a:moveTo>
                      <a:pt x="59141" y="71540"/>
                    </a:moveTo>
                    <a:cubicBezTo>
                      <a:pt x="59566" y="71540"/>
                      <a:pt x="59994" y="71579"/>
                      <a:pt x="60420" y="71658"/>
                    </a:cubicBezTo>
                    <a:cubicBezTo>
                      <a:pt x="59425" y="72840"/>
                      <a:pt x="58843" y="74346"/>
                      <a:pt x="58932" y="75932"/>
                    </a:cubicBezTo>
                    <a:cubicBezTo>
                      <a:pt x="57682" y="74628"/>
                      <a:pt x="55914" y="73790"/>
                      <a:pt x="54054" y="73790"/>
                    </a:cubicBezTo>
                    <a:cubicBezTo>
                      <a:pt x="54034" y="73790"/>
                      <a:pt x="54015" y="73790"/>
                      <a:pt x="53995" y="73790"/>
                    </a:cubicBezTo>
                    <a:cubicBezTo>
                      <a:pt x="55332" y="72343"/>
                      <a:pt x="57206" y="71540"/>
                      <a:pt x="59141" y="71540"/>
                    </a:cubicBezTo>
                    <a:close/>
                    <a:moveTo>
                      <a:pt x="112810" y="69495"/>
                    </a:moveTo>
                    <a:cubicBezTo>
                      <a:pt x="115985" y="69495"/>
                      <a:pt x="119160" y="71574"/>
                      <a:pt x="119200" y="75735"/>
                    </a:cubicBezTo>
                    <a:cubicBezTo>
                      <a:pt x="118721" y="75630"/>
                      <a:pt x="118239" y="75578"/>
                      <a:pt x="117760" y="75578"/>
                    </a:cubicBezTo>
                    <a:cubicBezTo>
                      <a:pt x="115909" y="75578"/>
                      <a:pt x="114116" y="76343"/>
                      <a:pt x="112821" y="77724"/>
                    </a:cubicBezTo>
                    <a:lnTo>
                      <a:pt x="112812" y="77733"/>
                    </a:lnTo>
                    <a:cubicBezTo>
                      <a:pt x="111530" y="76362"/>
                      <a:pt x="109738" y="75573"/>
                      <a:pt x="107856" y="75573"/>
                    </a:cubicBezTo>
                    <a:cubicBezTo>
                      <a:pt x="107373" y="75573"/>
                      <a:pt x="106889" y="75627"/>
                      <a:pt x="106414" y="75735"/>
                    </a:cubicBezTo>
                    <a:lnTo>
                      <a:pt x="106414" y="75735"/>
                    </a:lnTo>
                    <a:cubicBezTo>
                      <a:pt x="106454" y="71576"/>
                      <a:pt x="109632" y="69495"/>
                      <a:pt x="112810" y="69495"/>
                    </a:cubicBezTo>
                    <a:close/>
                    <a:moveTo>
                      <a:pt x="136139" y="69486"/>
                    </a:moveTo>
                    <a:cubicBezTo>
                      <a:pt x="139313" y="69486"/>
                      <a:pt x="142484" y="71562"/>
                      <a:pt x="142525" y="75717"/>
                    </a:cubicBezTo>
                    <a:lnTo>
                      <a:pt x="142516" y="75735"/>
                    </a:lnTo>
                    <a:cubicBezTo>
                      <a:pt x="142037" y="75630"/>
                      <a:pt x="141554" y="75578"/>
                      <a:pt x="141075" y="75578"/>
                    </a:cubicBezTo>
                    <a:cubicBezTo>
                      <a:pt x="139222" y="75578"/>
                      <a:pt x="137424" y="76345"/>
                      <a:pt x="136136" y="77733"/>
                    </a:cubicBezTo>
                    <a:cubicBezTo>
                      <a:pt x="134854" y="76362"/>
                      <a:pt x="133062" y="75573"/>
                      <a:pt x="131181" y="75573"/>
                    </a:cubicBezTo>
                    <a:cubicBezTo>
                      <a:pt x="130697" y="75573"/>
                      <a:pt x="130213" y="75627"/>
                      <a:pt x="129738" y="75735"/>
                    </a:cubicBezTo>
                    <a:cubicBezTo>
                      <a:pt x="129778" y="71569"/>
                      <a:pt x="132960" y="69486"/>
                      <a:pt x="136139" y="69486"/>
                    </a:cubicBezTo>
                    <a:close/>
                    <a:moveTo>
                      <a:pt x="42333" y="69686"/>
                    </a:moveTo>
                    <a:cubicBezTo>
                      <a:pt x="45509" y="69686"/>
                      <a:pt x="48686" y="71765"/>
                      <a:pt x="48726" y="75923"/>
                    </a:cubicBezTo>
                    <a:cubicBezTo>
                      <a:pt x="48248" y="75818"/>
                      <a:pt x="47765" y="75767"/>
                      <a:pt x="47287" y="75767"/>
                    </a:cubicBezTo>
                    <a:cubicBezTo>
                      <a:pt x="45433" y="75767"/>
                      <a:pt x="43633" y="76534"/>
                      <a:pt x="42337" y="77930"/>
                    </a:cubicBezTo>
                    <a:cubicBezTo>
                      <a:pt x="41056" y="76550"/>
                      <a:pt x="39264" y="75770"/>
                      <a:pt x="37382" y="75770"/>
                    </a:cubicBezTo>
                    <a:cubicBezTo>
                      <a:pt x="36898" y="75770"/>
                      <a:pt x="36415" y="75815"/>
                      <a:pt x="35940" y="75923"/>
                    </a:cubicBezTo>
                    <a:cubicBezTo>
                      <a:pt x="35980" y="71765"/>
                      <a:pt x="39156" y="69686"/>
                      <a:pt x="42333" y="69686"/>
                    </a:cubicBezTo>
                    <a:close/>
                    <a:moveTo>
                      <a:pt x="65651" y="69683"/>
                    </a:moveTo>
                    <a:cubicBezTo>
                      <a:pt x="68826" y="69683"/>
                      <a:pt x="72001" y="71762"/>
                      <a:pt x="72041" y="75923"/>
                    </a:cubicBezTo>
                    <a:cubicBezTo>
                      <a:pt x="71563" y="75818"/>
                      <a:pt x="71081" y="75767"/>
                      <a:pt x="70602" y="75767"/>
                    </a:cubicBezTo>
                    <a:cubicBezTo>
                      <a:pt x="68748" y="75767"/>
                      <a:pt x="66949" y="76534"/>
                      <a:pt x="65653" y="77930"/>
                    </a:cubicBezTo>
                    <a:cubicBezTo>
                      <a:pt x="64371" y="76550"/>
                      <a:pt x="62579" y="75770"/>
                      <a:pt x="60697" y="75770"/>
                    </a:cubicBezTo>
                    <a:cubicBezTo>
                      <a:pt x="60214" y="75770"/>
                      <a:pt x="59730" y="75815"/>
                      <a:pt x="59255" y="75923"/>
                    </a:cubicBezTo>
                    <a:cubicBezTo>
                      <a:pt x="59295" y="71764"/>
                      <a:pt x="62473" y="69683"/>
                      <a:pt x="65651" y="69683"/>
                    </a:cubicBezTo>
                    <a:close/>
                    <a:moveTo>
                      <a:pt x="82884" y="1"/>
                    </a:moveTo>
                    <a:cubicBezTo>
                      <a:pt x="82642" y="699"/>
                      <a:pt x="82534" y="1434"/>
                      <a:pt x="82579" y="2178"/>
                    </a:cubicBezTo>
                    <a:cubicBezTo>
                      <a:pt x="81329" y="875"/>
                      <a:pt x="79570" y="36"/>
                      <a:pt x="77701" y="36"/>
                    </a:cubicBezTo>
                    <a:cubicBezTo>
                      <a:pt x="77681" y="36"/>
                      <a:pt x="77661" y="36"/>
                      <a:pt x="77642" y="36"/>
                    </a:cubicBezTo>
                    <a:cubicBezTo>
                      <a:pt x="77622" y="36"/>
                      <a:pt x="77602" y="36"/>
                      <a:pt x="77582" y="36"/>
                    </a:cubicBezTo>
                    <a:cubicBezTo>
                      <a:pt x="73834" y="36"/>
                      <a:pt x="70494" y="3399"/>
                      <a:pt x="70948" y="7160"/>
                    </a:cubicBezTo>
                    <a:cubicBezTo>
                      <a:pt x="71458" y="7046"/>
                      <a:pt x="71971" y="6991"/>
                      <a:pt x="72481" y="6991"/>
                    </a:cubicBezTo>
                    <a:cubicBezTo>
                      <a:pt x="74418" y="6991"/>
                      <a:pt x="76294" y="7793"/>
                      <a:pt x="77642" y="9248"/>
                    </a:cubicBezTo>
                    <a:cubicBezTo>
                      <a:pt x="77624" y="9248"/>
                      <a:pt x="77606" y="9248"/>
                      <a:pt x="77587" y="9248"/>
                    </a:cubicBezTo>
                    <a:cubicBezTo>
                      <a:pt x="75529" y="9248"/>
                      <a:pt x="73607" y="10256"/>
                      <a:pt x="72355" y="11784"/>
                    </a:cubicBezTo>
                    <a:cubicBezTo>
                      <a:pt x="72756" y="8058"/>
                      <a:pt x="69443" y="4740"/>
                      <a:pt x="65721" y="4740"/>
                    </a:cubicBezTo>
                    <a:cubicBezTo>
                      <a:pt x="65701" y="4740"/>
                      <a:pt x="65682" y="4740"/>
                      <a:pt x="65662" y="4741"/>
                    </a:cubicBezTo>
                    <a:cubicBezTo>
                      <a:pt x="65642" y="4740"/>
                      <a:pt x="65622" y="4740"/>
                      <a:pt x="65602" y="4740"/>
                    </a:cubicBezTo>
                    <a:cubicBezTo>
                      <a:pt x="63733" y="4740"/>
                      <a:pt x="61966" y="5570"/>
                      <a:pt x="60724" y="6873"/>
                    </a:cubicBezTo>
                    <a:cubicBezTo>
                      <a:pt x="60760" y="6138"/>
                      <a:pt x="60662" y="5395"/>
                      <a:pt x="60420" y="4696"/>
                    </a:cubicBezTo>
                    <a:lnTo>
                      <a:pt x="60043" y="4696"/>
                    </a:lnTo>
                    <a:cubicBezTo>
                      <a:pt x="60276" y="5395"/>
                      <a:pt x="60393" y="6130"/>
                      <a:pt x="60393" y="6864"/>
                    </a:cubicBezTo>
                    <a:cubicBezTo>
                      <a:pt x="59920" y="6762"/>
                      <a:pt x="59442" y="6713"/>
                      <a:pt x="58969" y="6713"/>
                    </a:cubicBezTo>
                    <a:cubicBezTo>
                      <a:pt x="57110" y="6713"/>
                      <a:pt x="55305" y="7479"/>
                      <a:pt x="54013" y="8871"/>
                    </a:cubicBezTo>
                    <a:cubicBezTo>
                      <a:pt x="52732" y="7492"/>
                      <a:pt x="50939" y="6712"/>
                      <a:pt x="49058" y="6712"/>
                    </a:cubicBezTo>
                    <a:cubicBezTo>
                      <a:pt x="48574" y="6712"/>
                      <a:pt x="48090" y="6766"/>
                      <a:pt x="47615" y="6864"/>
                    </a:cubicBezTo>
                    <a:cubicBezTo>
                      <a:pt x="47615" y="6130"/>
                      <a:pt x="47732" y="5395"/>
                      <a:pt x="47965" y="4696"/>
                    </a:cubicBezTo>
                    <a:lnTo>
                      <a:pt x="47588" y="4696"/>
                    </a:lnTo>
                    <a:cubicBezTo>
                      <a:pt x="47346" y="5395"/>
                      <a:pt x="47248" y="6138"/>
                      <a:pt x="47284" y="6873"/>
                    </a:cubicBezTo>
                    <a:cubicBezTo>
                      <a:pt x="46049" y="5577"/>
                      <a:pt x="44293" y="4740"/>
                      <a:pt x="42434" y="4740"/>
                    </a:cubicBezTo>
                    <a:cubicBezTo>
                      <a:pt x="42405" y="4740"/>
                      <a:pt x="42376" y="4740"/>
                      <a:pt x="42346" y="4741"/>
                    </a:cubicBezTo>
                    <a:cubicBezTo>
                      <a:pt x="42319" y="4740"/>
                      <a:pt x="42291" y="4740"/>
                      <a:pt x="42263" y="4740"/>
                    </a:cubicBezTo>
                    <a:cubicBezTo>
                      <a:pt x="40287" y="4740"/>
                      <a:pt x="38431" y="5684"/>
                      <a:pt x="37185" y="7124"/>
                    </a:cubicBezTo>
                    <a:cubicBezTo>
                      <a:pt x="37480" y="3457"/>
                      <a:pt x="34193" y="233"/>
                      <a:pt x="30519" y="233"/>
                    </a:cubicBezTo>
                    <a:cubicBezTo>
                      <a:pt x="30504" y="233"/>
                      <a:pt x="30489" y="233"/>
                      <a:pt x="30474" y="234"/>
                    </a:cubicBezTo>
                    <a:cubicBezTo>
                      <a:pt x="30454" y="233"/>
                      <a:pt x="30434" y="233"/>
                      <a:pt x="30415" y="233"/>
                    </a:cubicBezTo>
                    <a:cubicBezTo>
                      <a:pt x="28546" y="233"/>
                      <a:pt x="26787" y="1072"/>
                      <a:pt x="25536" y="2375"/>
                    </a:cubicBezTo>
                    <a:cubicBezTo>
                      <a:pt x="25581" y="1640"/>
                      <a:pt x="25474" y="897"/>
                      <a:pt x="25232" y="198"/>
                    </a:cubicBezTo>
                    <a:lnTo>
                      <a:pt x="24864" y="198"/>
                    </a:lnTo>
                    <a:cubicBezTo>
                      <a:pt x="25088" y="897"/>
                      <a:pt x="25214" y="1631"/>
                      <a:pt x="25214" y="2366"/>
                    </a:cubicBezTo>
                    <a:cubicBezTo>
                      <a:pt x="24739" y="2264"/>
                      <a:pt x="24260" y="2214"/>
                      <a:pt x="23785" y="2214"/>
                    </a:cubicBezTo>
                    <a:cubicBezTo>
                      <a:pt x="21922" y="2214"/>
                      <a:pt x="20117" y="2981"/>
                      <a:pt x="18825" y="4373"/>
                    </a:cubicBezTo>
                    <a:cubicBezTo>
                      <a:pt x="17544" y="2993"/>
                      <a:pt x="15752" y="2214"/>
                      <a:pt x="13870" y="2214"/>
                    </a:cubicBezTo>
                    <a:cubicBezTo>
                      <a:pt x="13386" y="2214"/>
                      <a:pt x="12902" y="2268"/>
                      <a:pt x="12427" y="2366"/>
                    </a:cubicBezTo>
                    <a:cubicBezTo>
                      <a:pt x="12427" y="1631"/>
                      <a:pt x="12544" y="897"/>
                      <a:pt x="12777" y="198"/>
                    </a:cubicBezTo>
                    <a:lnTo>
                      <a:pt x="12382" y="198"/>
                    </a:lnTo>
                    <a:cubicBezTo>
                      <a:pt x="12141" y="897"/>
                      <a:pt x="12042" y="1640"/>
                      <a:pt x="12078" y="2375"/>
                    </a:cubicBezTo>
                    <a:cubicBezTo>
                      <a:pt x="10836" y="1072"/>
                      <a:pt x="9069" y="233"/>
                      <a:pt x="7200" y="233"/>
                    </a:cubicBezTo>
                    <a:cubicBezTo>
                      <a:pt x="7180" y="233"/>
                      <a:pt x="7160" y="233"/>
                      <a:pt x="7141" y="234"/>
                    </a:cubicBezTo>
                    <a:cubicBezTo>
                      <a:pt x="7126" y="233"/>
                      <a:pt x="7111" y="233"/>
                      <a:pt x="7096" y="233"/>
                    </a:cubicBezTo>
                    <a:cubicBezTo>
                      <a:pt x="3342" y="233"/>
                      <a:pt x="1" y="3600"/>
                      <a:pt x="456" y="7366"/>
                    </a:cubicBezTo>
                    <a:cubicBezTo>
                      <a:pt x="966" y="7252"/>
                      <a:pt x="1482" y="7196"/>
                      <a:pt x="1994" y="7196"/>
                    </a:cubicBezTo>
                    <a:cubicBezTo>
                      <a:pt x="3926" y="7196"/>
                      <a:pt x="5804" y="7993"/>
                      <a:pt x="7149" y="9445"/>
                    </a:cubicBezTo>
                    <a:lnTo>
                      <a:pt x="7149" y="9445"/>
                    </a:lnTo>
                    <a:cubicBezTo>
                      <a:pt x="7147" y="9445"/>
                      <a:pt x="7144" y="9445"/>
                      <a:pt x="7141" y="9445"/>
                    </a:cubicBezTo>
                    <a:cubicBezTo>
                      <a:pt x="7121" y="9445"/>
                      <a:pt x="7101" y="9445"/>
                      <a:pt x="7081" y="9445"/>
                    </a:cubicBezTo>
                    <a:cubicBezTo>
                      <a:pt x="3333" y="9445"/>
                      <a:pt x="1" y="12816"/>
                      <a:pt x="456" y="16569"/>
                    </a:cubicBezTo>
                    <a:cubicBezTo>
                      <a:pt x="961" y="16457"/>
                      <a:pt x="1471" y="16403"/>
                      <a:pt x="1977" y="16403"/>
                    </a:cubicBezTo>
                    <a:cubicBezTo>
                      <a:pt x="3909" y="16403"/>
                      <a:pt x="5782" y="17198"/>
                      <a:pt x="7132" y="18647"/>
                    </a:cubicBezTo>
                    <a:cubicBezTo>
                      <a:pt x="7112" y="18647"/>
                      <a:pt x="7092" y="18647"/>
                      <a:pt x="7072" y="18647"/>
                    </a:cubicBezTo>
                    <a:cubicBezTo>
                      <a:pt x="3333" y="18647"/>
                      <a:pt x="1" y="22009"/>
                      <a:pt x="456" y="25771"/>
                    </a:cubicBezTo>
                    <a:cubicBezTo>
                      <a:pt x="965" y="25657"/>
                      <a:pt x="1479" y="25602"/>
                      <a:pt x="1989" y="25602"/>
                    </a:cubicBezTo>
                    <a:cubicBezTo>
                      <a:pt x="3926" y="25602"/>
                      <a:pt x="5802" y="26404"/>
                      <a:pt x="7150" y="27859"/>
                    </a:cubicBezTo>
                    <a:cubicBezTo>
                      <a:pt x="8483" y="26416"/>
                      <a:pt x="10349" y="25613"/>
                      <a:pt x="12278" y="25613"/>
                    </a:cubicBezTo>
                    <a:cubicBezTo>
                      <a:pt x="12709" y="25613"/>
                      <a:pt x="13143" y="25653"/>
                      <a:pt x="13574" y="25735"/>
                    </a:cubicBezTo>
                    <a:cubicBezTo>
                      <a:pt x="12580" y="26909"/>
                      <a:pt x="11997" y="28414"/>
                      <a:pt x="12087" y="30000"/>
                    </a:cubicBezTo>
                    <a:cubicBezTo>
                      <a:pt x="10837" y="28697"/>
                      <a:pt x="9069" y="27867"/>
                      <a:pt x="7209" y="27867"/>
                    </a:cubicBezTo>
                    <a:cubicBezTo>
                      <a:pt x="7189" y="27867"/>
                      <a:pt x="7169" y="27867"/>
                      <a:pt x="7150" y="27868"/>
                    </a:cubicBezTo>
                    <a:cubicBezTo>
                      <a:pt x="7130" y="27867"/>
                      <a:pt x="7110" y="27867"/>
                      <a:pt x="7090" y="27867"/>
                    </a:cubicBezTo>
                    <a:cubicBezTo>
                      <a:pt x="3342" y="27867"/>
                      <a:pt x="1" y="31230"/>
                      <a:pt x="456" y="34991"/>
                    </a:cubicBezTo>
                    <a:cubicBezTo>
                      <a:pt x="968" y="34875"/>
                      <a:pt x="1485" y="34819"/>
                      <a:pt x="1999" y="34819"/>
                    </a:cubicBezTo>
                    <a:cubicBezTo>
                      <a:pt x="3903" y="34819"/>
                      <a:pt x="5755" y="35598"/>
                      <a:pt x="7096" y="37016"/>
                    </a:cubicBezTo>
                    <a:cubicBezTo>
                      <a:pt x="3341" y="37016"/>
                      <a:pt x="8" y="40377"/>
                      <a:pt x="456" y="44140"/>
                    </a:cubicBezTo>
                    <a:cubicBezTo>
                      <a:pt x="968" y="44025"/>
                      <a:pt x="1485" y="43970"/>
                      <a:pt x="1997" y="43970"/>
                    </a:cubicBezTo>
                    <a:cubicBezTo>
                      <a:pt x="3931" y="43970"/>
                      <a:pt x="5804" y="44767"/>
                      <a:pt x="7150" y="46219"/>
                    </a:cubicBezTo>
                    <a:cubicBezTo>
                      <a:pt x="8485" y="44773"/>
                      <a:pt x="10355" y="43977"/>
                      <a:pt x="12288" y="43977"/>
                    </a:cubicBezTo>
                    <a:cubicBezTo>
                      <a:pt x="12715" y="43977"/>
                      <a:pt x="13146" y="44016"/>
                      <a:pt x="13574" y="44095"/>
                    </a:cubicBezTo>
                    <a:cubicBezTo>
                      <a:pt x="12580" y="45278"/>
                      <a:pt x="11997" y="46774"/>
                      <a:pt x="12087" y="48369"/>
                    </a:cubicBezTo>
                    <a:cubicBezTo>
                      <a:pt x="10837" y="47066"/>
                      <a:pt x="9069" y="46227"/>
                      <a:pt x="7208" y="46227"/>
                    </a:cubicBezTo>
                    <a:cubicBezTo>
                      <a:pt x="7189" y="46227"/>
                      <a:pt x="7169" y="46228"/>
                      <a:pt x="7150" y="46228"/>
                    </a:cubicBezTo>
                    <a:cubicBezTo>
                      <a:pt x="7130" y="46228"/>
                      <a:pt x="7110" y="46227"/>
                      <a:pt x="7090" y="46227"/>
                    </a:cubicBezTo>
                    <a:cubicBezTo>
                      <a:pt x="3342" y="46227"/>
                      <a:pt x="1" y="49590"/>
                      <a:pt x="456" y="53351"/>
                    </a:cubicBezTo>
                    <a:cubicBezTo>
                      <a:pt x="966" y="53237"/>
                      <a:pt x="1482" y="53181"/>
                      <a:pt x="1993" y="53181"/>
                    </a:cubicBezTo>
                    <a:cubicBezTo>
                      <a:pt x="3922" y="53181"/>
                      <a:pt x="5795" y="53978"/>
                      <a:pt x="7141" y="55430"/>
                    </a:cubicBezTo>
                    <a:cubicBezTo>
                      <a:pt x="7121" y="55430"/>
                      <a:pt x="7101" y="55430"/>
                      <a:pt x="7081" y="55430"/>
                    </a:cubicBezTo>
                    <a:cubicBezTo>
                      <a:pt x="3333" y="55430"/>
                      <a:pt x="1" y="58792"/>
                      <a:pt x="456" y="62554"/>
                    </a:cubicBezTo>
                    <a:cubicBezTo>
                      <a:pt x="968" y="62439"/>
                      <a:pt x="1485" y="62383"/>
                      <a:pt x="1997" y="62383"/>
                    </a:cubicBezTo>
                    <a:cubicBezTo>
                      <a:pt x="3931" y="62383"/>
                      <a:pt x="5804" y="63180"/>
                      <a:pt x="7150" y="64633"/>
                    </a:cubicBezTo>
                    <a:cubicBezTo>
                      <a:pt x="8485" y="63187"/>
                      <a:pt x="10355" y="62390"/>
                      <a:pt x="12288" y="62390"/>
                    </a:cubicBezTo>
                    <a:cubicBezTo>
                      <a:pt x="12715" y="62390"/>
                      <a:pt x="13146" y="62429"/>
                      <a:pt x="13574" y="62509"/>
                    </a:cubicBezTo>
                    <a:cubicBezTo>
                      <a:pt x="12580" y="63692"/>
                      <a:pt x="11997" y="65188"/>
                      <a:pt x="12087" y="66783"/>
                    </a:cubicBezTo>
                    <a:cubicBezTo>
                      <a:pt x="10837" y="65480"/>
                      <a:pt x="9069" y="64641"/>
                      <a:pt x="7208" y="64641"/>
                    </a:cubicBezTo>
                    <a:cubicBezTo>
                      <a:pt x="7189" y="64641"/>
                      <a:pt x="7169" y="64641"/>
                      <a:pt x="7150" y="64642"/>
                    </a:cubicBezTo>
                    <a:cubicBezTo>
                      <a:pt x="7130" y="64641"/>
                      <a:pt x="7110" y="64641"/>
                      <a:pt x="7090" y="64641"/>
                    </a:cubicBezTo>
                    <a:cubicBezTo>
                      <a:pt x="3342" y="64641"/>
                      <a:pt x="1" y="68004"/>
                      <a:pt x="456" y="71765"/>
                    </a:cubicBezTo>
                    <a:cubicBezTo>
                      <a:pt x="965" y="71651"/>
                      <a:pt x="1479" y="71596"/>
                      <a:pt x="1989" y="71596"/>
                    </a:cubicBezTo>
                    <a:cubicBezTo>
                      <a:pt x="3926" y="71596"/>
                      <a:pt x="5802" y="72399"/>
                      <a:pt x="7150" y="73853"/>
                    </a:cubicBezTo>
                    <a:cubicBezTo>
                      <a:pt x="8483" y="72402"/>
                      <a:pt x="10349" y="71599"/>
                      <a:pt x="12279" y="71599"/>
                    </a:cubicBezTo>
                    <a:cubicBezTo>
                      <a:pt x="12709" y="71599"/>
                      <a:pt x="13143" y="71639"/>
                      <a:pt x="13574" y="71720"/>
                    </a:cubicBezTo>
                    <a:cubicBezTo>
                      <a:pt x="13037" y="72348"/>
                      <a:pt x="12624" y="73082"/>
                      <a:pt x="12365" y="73862"/>
                    </a:cubicBezTo>
                    <a:lnTo>
                      <a:pt x="12741" y="73862"/>
                    </a:lnTo>
                    <a:cubicBezTo>
                      <a:pt x="13637" y="71119"/>
                      <a:pt x="16222" y="69746"/>
                      <a:pt x="18806" y="69746"/>
                    </a:cubicBezTo>
                    <a:cubicBezTo>
                      <a:pt x="21388" y="69746"/>
                      <a:pt x="23969" y="71117"/>
                      <a:pt x="24864" y="73862"/>
                    </a:cubicBezTo>
                    <a:lnTo>
                      <a:pt x="25241" y="73862"/>
                    </a:lnTo>
                    <a:cubicBezTo>
                      <a:pt x="24981" y="73073"/>
                      <a:pt x="24569" y="72339"/>
                      <a:pt x="24031" y="71702"/>
                    </a:cubicBezTo>
                    <a:cubicBezTo>
                      <a:pt x="24457" y="71623"/>
                      <a:pt x="24885" y="71585"/>
                      <a:pt x="25310" y="71585"/>
                    </a:cubicBezTo>
                    <a:cubicBezTo>
                      <a:pt x="27245" y="71585"/>
                      <a:pt x="29120" y="72387"/>
                      <a:pt x="30465" y="73835"/>
                    </a:cubicBezTo>
                    <a:cubicBezTo>
                      <a:pt x="31802" y="72382"/>
                      <a:pt x="33677" y="71582"/>
                      <a:pt x="35611" y="71582"/>
                    </a:cubicBezTo>
                    <a:cubicBezTo>
                      <a:pt x="36087" y="71582"/>
                      <a:pt x="36566" y="71630"/>
                      <a:pt x="37042" y="71729"/>
                    </a:cubicBezTo>
                    <a:cubicBezTo>
                      <a:pt x="36011" y="72993"/>
                      <a:pt x="35438" y="74615"/>
                      <a:pt x="35644" y="76308"/>
                    </a:cubicBezTo>
                    <a:cubicBezTo>
                      <a:pt x="36151" y="76194"/>
                      <a:pt x="36664" y="76139"/>
                      <a:pt x="37173" y="76139"/>
                    </a:cubicBezTo>
                    <a:cubicBezTo>
                      <a:pt x="39108" y="76139"/>
                      <a:pt x="40989" y="76942"/>
                      <a:pt x="42337" y="78396"/>
                    </a:cubicBezTo>
                    <a:cubicBezTo>
                      <a:pt x="43675" y="76948"/>
                      <a:pt x="45548" y="76146"/>
                      <a:pt x="47484" y="76146"/>
                    </a:cubicBezTo>
                    <a:cubicBezTo>
                      <a:pt x="47908" y="76146"/>
                      <a:pt x="48336" y="76184"/>
                      <a:pt x="48762" y="76263"/>
                    </a:cubicBezTo>
                    <a:cubicBezTo>
                      <a:pt x="48224" y="76899"/>
                      <a:pt x="47812" y="77625"/>
                      <a:pt x="47552" y="78414"/>
                    </a:cubicBezTo>
                    <a:lnTo>
                      <a:pt x="47929" y="78414"/>
                    </a:lnTo>
                    <a:cubicBezTo>
                      <a:pt x="48825" y="75666"/>
                      <a:pt x="51408" y="74291"/>
                      <a:pt x="53990" y="74291"/>
                    </a:cubicBezTo>
                    <a:cubicBezTo>
                      <a:pt x="56571" y="74291"/>
                      <a:pt x="59152" y="75664"/>
                      <a:pt x="60052" y="78414"/>
                    </a:cubicBezTo>
                    <a:lnTo>
                      <a:pt x="60438" y="78414"/>
                    </a:lnTo>
                    <a:cubicBezTo>
                      <a:pt x="60169" y="77625"/>
                      <a:pt x="59766" y="76891"/>
                      <a:pt x="59228" y="76263"/>
                    </a:cubicBezTo>
                    <a:cubicBezTo>
                      <a:pt x="59656" y="76184"/>
                      <a:pt x="60087" y="76145"/>
                      <a:pt x="60514" y="76145"/>
                    </a:cubicBezTo>
                    <a:cubicBezTo>
                      <a:pt x="62447" y="76145"/>
                      <a:pt x="64319" y="76941"/>
                      <a:pt x="65662" y="78387"/>
                    </a:cubicBezTo>
                    <a:cubicBezTo>
                      <a:pt x="67002" y="76933"/>
                      <a:pt x="68877" y="76130"/>
                      <a:pt x="70814" y="76130"/>
                    </a:cubicBezTo>
                    <a:cubicBezTo>
                      <a:pt x="71323" y="76130"/>
                      <a:pt x="71837" y="76185"/>
                      <a:pt x="72346" y="76299"/>
                    </a:cubicBezTo>
                    <a:cubicBezTo>
                      <a:pt x="72801" y="72547"/>
                      <a:pt x="69460" y="69175"/>
                      <a:pt x="65712" y="69175"/>
                    </a:cubicBezTo>
                    <a:cubicBezTo>
                      <a:pt x="65698" y="69175"/>
                      <a:pt x="65684" y="69175"/>
                      <a:pt x="65669" y="69175"/>
                    </a:cubicBezTo>
                    <a:lnTo>
                      <a:pt x="65669" y="69175"/>
                    </a:lnTo>
                    <a:cubicBezTo>
                      <a:pt x="67009" y="67731"/>
                      <a:pt x="68871" y="66936"/>
                      <a:pt x="70797" y="66936"/>
                    </a:cubicBezTo>
                    <a:cubicBezTo>
                      <a:pt x="71279" y="66936"/>
                      <a:pt x="71765" y="66986"/>
                      <a:pt x="72248" y="67088"/>
                    </a:cubicBezTo>
                    <a:cubicBezTo>
                      <a:pt x="71271" y="68333"/>
                      <a:pt x="70742" y="69901"/>
                      <a:pt x="70939" y="71559"/>
                    </a:cubicBezTo>
                    <a:cubicBezTo>
                      <a:pt x="71452" y="71445"/>
                      <a:pt x="71968" y="71389"/>
                      <a:pt x="72480" y="71389"/>
                    </a:cubicBezTo>
                    <a:cubicBezTo>
                      <a:pt x="74414" y="71389"/>
                      <a:pt x="76287" y="72186"/>
                      <a:pt x="77633" y="73638"/>
                    </a:cubicBezTo>
                    <a:cubicBezTo>
                      <a:pt x="78970" y="72190"/>
                      <a:pt x="80844" y="71388"/>
                      <a:pt x="82779" y="71388"/>
                    </a:cubicBezTo>
                    <a:cubicBezTo>
                      <a:pt x="83204" y="71388"/>
                      <a:pt x="83632" y="71426"/>
                      <a:pt x="84057" y="71505"/>
                    </a:cubicBezTo>
                    <a:cubicBezTo>
                      <a:pt x="83520" y="72141"/>
                      <a:pt x="83108" y="72867"/>
                      <a:pt x="82848" y="73656"/>
                    </a:cubicBezTo>
                    <a:lnTo>
                      <a:pt x="83224" y="73656"/>
                    </a:lnTo>
                    <a:cubicBezTo>
                      <a:pt x="84120" y="70909"/>
                      <a:pt x="86703" y="69536"/>
                      <a:pt x="89286" y="69536"/>
                    </a:cubicBezTo>
                    <a:cubicBezTo>
                      <a:pt x="91869" y="69536"/>
                      <a:pt x="94452" y="70909"/>
                      <a:pt x="95348" y="73656"/>
                    </a:cubicBezTo>
                    <a:lnTo>
                      <a:pt x="95724" y="73656"/>
                    </a:lnTo>
                    <a:cubicBezTo>
                      <a:pt x="95464" y="72867"/>
                      <a:pt x="95052" y="72141"/>
                      <a:pt x="94514" y="71505"/>
                    </a:cubicBezTo>
                    <a:cubicBezTo>
                      <a:pt x="94942" y="71426"/>
                      <a:pt x="95371" y="71388"/>
                      <a:pt x="95797" y="71388"/>
                    </a:cubicBezTo>
                    <a:cubicBezTo>
                      <a:pt x="97737" y="71388"/>
                      <a:pt x="99611" y="72190"/>
                      <a:pt x="100948" y="73638"/>
                    </a:cubicBezTo>
                    <a:cubicBezTo>
                      <a:pt x="102293" y="72185"/>
                      <a:pt x="104163" y="71385"/>
                      <a:pt x="106095" y="71385"/>
                    </a:cubicBezTo>
                    <a:cubicBezTo>
                      <a:pt x="106570" y="71385"/>
                      <a:pt x="107049" y="71433"/>
                      <a:pt x="107525" y="71532"/>
                    </a:cubicBezTo>
                    <a:cubicBezTo>
                      <a:pt x="106495" y="72796"/>
                      <a:pt x="105921" y="74417"/>
                      <a:pt x="106127" y="76111"/>
                    </a:cubicBezTo>
                    <a:cubicBezTo>
                      <a:pt x="106637" y="75997"/>
                      <a:pt x="107150" y="75942"/>
                      <a:pt x="107660" y="75942"/>
                    </a:cubicBezTo>
                    <a:cubicBezTo>
                      <a:pt x="109597" y="75942"/>
                      <a:pt x="111473" y="76744"/>
                      <a:pt x="112821" y="78199"/>
                    </a:cubicBezTo>
                    <a:cubicBezTo>
                      <a:pt x="114158" y="76751"/>
                      <a:pt x="116031" y="75948"/>
                      <a:pt x="117967" y="75948"/>
                    </a:cubicBezTo>
                    <a:cubicBezTo>
                      <a:pt x="118392" y="75948"/>
                      <a:pt x="118820" y="75987"/>
                      <a:pt x="119245" y="76066"/>
                    </a:cubicBezTo>
                    <a:cubicBezTo>
                      <a:pt x="118708" y="76702"/>
                      <a:pt x="118295" y="77428"/>
                      <a:pt x="118036" y="78217"/>
                    </a:cubicBezTo>
                    <a:lnTo>
                      <a:pt x="118412" y="78217"/>
                    </a:lnTo>
                    <a:cubicBezTo>
                      <a:pt x="119308" y="75474"/>
                      <a:pt x="121893" y="74100"/>
                      <a:pt x="124477" y="74100"/>
                    </a:cubicBezTo>
                    <a:cubicBezTo>
                      <a:pt x="127059" y="74100"/>
                      <a:pt x="129640" y="75471"/>
                      <a:pt x="130536" y="78217"/>
                    </a:cubicBezTo>
                    <a:lnTo>
                      <a:pt x="130912" y="78217"/>
                    </a:lnTo>
                    <a:cubicBezTo>
                      <a:pt x="130652" y="77428"/>
                      <a:pt x="130240" y="76702"/>
                      <a:pt x="129702" y="76066"/>
                    </a:cubicBezTo>
                    <a:cubicBezTo>
                      <a:pt x="130130" y="75987"/>
                      <a:pt x="130558" y="75948"/>
                      <a:pt x="130984" y="75948"/>
                    </a:cubicBezTo>
                    <a:cubicBezTo>
                      <a:pt x="132922" y="75948"/>
                      <a:pt x="134791" y="76751"/>
                      <a:pt x="136136" y="78199"/>
                    </a:cubicBezTo>
                    <a:cubicBezTo>
                      <a:pt x="137484" y="76744"/>
                      <a:pt x="139360" y="75942"/>
                      <a:pt x="141292" y="75942"/>
                    </a:cubicBezTo>
                    <a:cubicBezTo>
                      <a:pt x="141801" y="75942"/>
                      <a:pt x="142313" y="75997"/>
                      <a:pt x="142820" y="76111"/>
                    </a:cubicBezTo>
                    <a:cubicBezTo>
                      <a:pt x="143275" y="72358"/>
                      <a:pt x="139935" y="68987"/>
                      <a:pt x="136195" y="68987"/>
                    </a:cubicBezTo>
                    <a:cubicBezTo>
                      <a:pt x="136175" y="68987"/>
                      <a:pt x="136156" y="68987"/>
                      <a:pt x="136136" y="68987"/>
                    </a:cubicBezTo>
                    <a:cubicBezTo>
                      <a:pt x="136116" y="68987"/>
                      <a:pt x="136096" y="68987"/>
                      <a:pt x="136077" y="68987"/>
                    </a:cubicBezTo>
                    <a:cubicBezTo>
                      <a:pt x="134208" y="68987"/>
                      <a:pt x="132440" y="69825"/>
                      <a:pt x="131199" y="71129"/>
                    </a:cubicBezTo>
                    <a:cubicBezTo>
                      <a:pt x="131279" y="69534"/>
                      <a:pt x="130697" y="68038"/>
                      <a:pt x="129702" y="66855"/>
                    </a:cubicBezTo>
                    <a:cubicBezTo>
                      <a:pt x="130132" y="66775"/>
                      <a:pt x="130564" y="66736"/>
                      <a:pt x="130992" y="66736"/>
                    </a:cubicBezTo>
                    <a:cubicBezTo>
                      <a:pt x="132927" y="66736"/>
                      <a:pt x="134793" y="67533"/>
                      <a:pt x="136136" y="68978"/>
                    </a:cubicBezTo>
                    <a:cubicBezTo>
                      <a:pt x="137482" y="67526"/>
                      <a:pt x="139354" y="66729"/>
                      <a:pt x="141284" y="66729"/>
                    </a:cubicBezTo>
                    <a:cubicBezTo>
                      <a:pt x="141795" y="66729"/>
                      <a:pt x="142310" y="66785"/>
                      <a:pt x="142820" y="66900"/>
                    </a:cubicBezTo>
                    <a:cubicBezTo>
                      <a:pt x="143276" y="63142"/>
                      <a:pt x="139935" y="59776"/>
                      <a:pt x="136189" y="59776"/>
                    </a:cubicBezTo>
                    <a:cubicBezTo>
                      <a:pt x="136175" y="59776"/>
                      <a:pt x="136160" y="59776"/>
                      <a:pt x="136145" y="59776"/>
                    </a:cubicBezTo>
                    <a:cubicBezTo>
                      <a:pt x="137492" y="58329"/>
                      <a:pt x="139362" y="57528"/>
                      <a:pt x="141292" y="57528"/>
                    </a:cubicBezTo>
                    <a:cubicBezTo>
                      <a:pt x="141800" y="57528"/>
                      <a:pt x="142312" y="57583"/>
                      <a:pt x="142820" y="57697"/>
                    </a:cubicBezTo>
                    <a:cubicBezTo>
                      <a:pt x="143275" y="53945"/>
                      <a:pt x="139935" y="50573"/>
                      <a:pt x="136195" y="50573"/>
                    </a:cubicBezTo>
                    <a:cubicBezTo>
                      <a:pt x="136175" y="50573"/>
                      <a:pt x="136156" y="50573"/>
                      <a:pt x="136136" y="50574"/>
                    </a:cubicBezTo>
                    <a:cubicBezTo>
                      <a:pt x="137486" y="49117"/>
                      <a:pt x="139365" y="48320"/>
                      <a:pt x="141300" y="48320"/>
                    </a:cubicBezTo>
                    <a:cubicBezTo>
                      <a:pt x="141806" y="48320"/>
                      <a:pt x="142315" y="48374"/>
                      <a:pt x="142820" y="48486"/>
                    </a:cubicBezTo>
                    <a:cubicBezTo>
                      <a:pt x="143276" y="44728"/>
                      <a:pt x="139935" y="41362"/>
                      <a:pt x="136181" y="41362"/>
                    </a:cubicBezTo>
                    <a:cubicBezTo>
                      <a:pt x="136166" y="41362"/>
                      <a:pt x="136151" y="41362"/>
                      <a:pt x="136136" y="41362"/>
                    </a:cubicBezTo>
                    <a:cubicBezTo>
                      <a:pt x="137483" y="39915"/>
                      <a:pt x="139359" y="39114"/>
                      <a:pt x="141291" y="39114"/>
                    </a:cubicBezTo>
                    <a:cubicBezTo>
                      <a:pt x="141800" y="39114"/>
                      <a:pt x="142312" y="39169"/>
                      <a:pt x="142820" y="39283"/>
                    </a:cubicBezTo>
                    <a:cubicBezTo>
                      <a:pt x="143275" y="35522"/>
                      <a:pt x="139935" y="32159"/>
                      <a:pt x="136195" y="32159"/>
                    </a:cubicBezTo>
                    <a:cubicBezTo>
                      <a:pt x="136175" y="32159"/>
                      <a:pt x="136156" y="32160"/>
                      <a:pt x="136136" y="32160"/>
                    </a:cubicBezTo>
                    <a:cubicBezTo>
                      <a:pt x="136116" y="32160"/>
                      <a:pt x="136096" y="32159"/>
                      <a:pt x="136077" y="32159"/>
                    </a:cubicBezTo>
                    <a:cubicBezTo>
                      <a:pt x="134208" y="32159"/>
                      <a:pt x="132440" y="32998"/>
                      <a:pt x="131199" y="34301"/>
                    </a:cubicBezTo>
                    <a:cubicBezTo>
                      <a:pt x="131279" y="32706"/>
                      <a:pt x="130697" y="31210"/>
                      <a:pt x="129711" y="30027"/>
                    </a:cubicBezTo>
                    <a:cubicBezTo>
                      <a:pt x="130140" y="29948"/>
                      <a:pt x="130570" y="29909"/>
                      <a:pt x="130997" y="29909"/>
                    </a:cubicBezTo>
                    <a:cubicBezTo>
                      <a:pt x="132927" y="29909"/>
                      <a:pt x="134793" y="30705"/>
                      <a:pt x="136136" y="32151"/>
                    </a:cubicBezTo>
                    <a:cubicBezTo>
                      <a:pt x="137482" y="30699"/>
                      <a:pt x="139354" y="29902"/>
                      <a:pt x="141284" y="29902"/>
                    </a:cubicBezTo>
                    <a:cubicBezTo>
                      <a:pt x="141795" y="29902"/>
                      <a:pt x="142310" y="29957"/>
                      <a:pt x="142820" y="30072"/>
                    </a:cubicBezTo>
                    <a:cubicBezTo>
                      <a:pt x="143276" y="26315"/>
                      <a:pt x="139935" y="22948"/>
                      <a:pt x="136189" y="22948"/>
                    </a:cubicBezTo>
                    <a:cubicBezTo>
                      <a:pt x="136175" y="22948"/>
                      <a:pt x="136160" y="22948"/>
                      <a:pt x="136145" y="22948"/>
                    </a:cubicBezTo>
                    <a:cubicBezTo>
                      <a:pt x="137491" y="21496"/>
                      <a:pt x="139358" y="20699"/>
                      <a:pt x="141285" y="20699"/>
                    </a:cubicBezTo>
                    <a:cubicBezTo>
                      <a:pt x="141795" y="20699"/>
                      <a:pt x="142310" y="20755"/>
                      <a:pt x="142820" y="20870"/>
                    </a:cubicBezTo>
                    <a:cubicBezTo>
                      <a:pt x="143275" y="17108"/>
                      <a:pt x="139935" y="13746"/>
                      <a:pt x="136195" y="13746"/>
                    </a:cubicBezTo>
                    <a:cubicBezTo>
                      <a:pt x="136175" y="13746"/>
                      <a:pt x="136156" y="13746"/>
                      <a:pt x="136136" y="13746"/>
                    </a:cubicBezTo>
                    <a:cubicBezTo>
                      <a:pt x="137484" y="12292"/>
                      <a:pt x="139360" y="11489"/>
                      <a:pt x="141292" y="11489"/>
                    </a:cubicBezTo>
                    <a:cubicBezTo>
                      <a:pt x="141801" y="11489"/>
                      <a:pt x="142313" y="11544"/>
                      <a:pt x="142820" y="11658"/>
                    </a:cubicBezTo>
                    <a:cubicBezTo>
                      <a:pt x="143275" y="7906"/>
                      <a:pt x="139935" y="4534"/>
                      <a:pt x="136195" y="4534"/>
                    </a:cubicBezTo>
                    <a:cubicBezTo>
                      <a:pt x="136175" y="4534"/>
                      <a:pt x="136156" y="4534"/>
                      <a:pt x="136136" y="4535"/>
                    </a:cubicBezTo>
                    <a:cubicBezTo>
                      <a:pt x="136116" y="4534"/>
                      <a:pt x="136096" y="4534"/>
                      <a:pt x="136077" y="4534"/>
                    </a:cubicBezTo>
                    <a:cubicBezTo>
                      <a:pt x="134208" y="4534"/>
                      <a:pt x="132440" y="5373"/>
                      <a:pt x="131199" y="6676"/>
                    </a:cubicBezTo>
                    <a:cubicBezTo>
                      <a:pt x="131234" y="5941"/>
                      <a:pt x="131136" y="5198"/>
                      <a:pt x="130894" y="4499"/>
                    </a:cubicBezTo>
                    <a:lnTo>
                      <a:pt x="130518" y="4499"/>
                    </a:lnTo>
                    <a:cubicBezTo>
                      <a:pt x="130751" y="5198"/>
                      <a:pt x="130867" y="5932"/>
                      <a:pt x="130867" y="6667"/>
                    </a:cubicBezTo>
                    <a:cubicBezTo>
                      <a:pt x="130394" y="6565"/>
                      <a:pt x="129917" y="6515"/>
                      <a:pt x="129443" y="6515"/>
                    </a:cubicBezTo>
                    <a:cubicBezTo>
                      <a:pt x="127584" y="6515"/>
                      <a:pt x="125780" y="7282"/>
                      <a:pt x="124487" y="8674"/>
                    </a:cubicBezTo>
                    <a:cubicBezTo>
                      <a:pt x="123206" y="7294"/>
                      <a:pt x="121414" y="6515"/>
                      <a:pt x="119532" y="6515"/>
                    </a:cubicBezTo>
                    <a:cubicBezTo>
                      <a:pt x="119048" y="6515"/>
                      <a:pt x="118564" y="6569"/>
                      <a:pt x="118089" y="6667"/>
                    </a:cubicBezTo>
                    <a:cubicBezTo>
                      <a:pt x="118089" y="5932"/>
                      <a:pt x="118206" y="5198"/>
                      <a:pt x="118439" y="4499"/>
                    </a:cubicBezTo>
                    <a:lnTo>
                      <a:pt x="118063" y="4499"/>
                    </a:lnTo>
                    <a:cubicBezTo>
                      <a:pt x="117821" y="5198"/>
                      <a:pt x="117722" y="5932"/>
                      <a:pt x="117758" y="6676"/>
                    </a:cubicBezTo>
                    <a:cubicBezTo>
                      <a:pt x="116516" y="5373"/>
                      <a:pt x="114749" y="4534"/>
                      <a:pt x="112880" y="4534"/>
                    </a:cubicBezTo>
                    <a:cubicBezTo>
                      <a:pt x="112860" y="4534"/>
                      <a:pt x="112840" y="4534"/>
                      <a:pt x="112821" y="4535"/>
                    </a:cubicBezTo>
                    <a:cubicBezTo>
                      <a:pt x="112802" y="4534"/>
                      <a:pt x="112783" y="4534"/>
                      <a:pt x="112765" y="4534"/>
                    </a:cubicBezTo>
                    <a:cubicBezTo>
                      <a:pt x="110778" y="4534"/>
                      <a:pt x="108911" y="5480"/>
                      <a:pt x="107659" y="6927"/>
                    </a:cubicBezTo>
                    <a:lnTo>
                      <a:pt x="107659" y="6927"/>
                    </a:lnTo>
                    <a:cubicBezTo>
                      <a:pt x="107953" y="3264"/>
                      <a:pt x="104676" y="36"/>
                      <a:pt x="101009" y="36"/>
                    </a:cubicBezTo>
                    <a:cubicBezTo>
                      <a:pt x="100988" y="36"/>
                      <a:pt x="100968" y="36"/>
                      <a:pt x="100948" y="36"/>
                    </a:cubicBezTo>
                    <a:cubicBezTo>
                      <a:pt x="100928" y="36"/>
                      <a:pt x="100908" y="36"/>
                      <a:pt x="100889" y="36"/>
                    </a:cubicBezTo>
                    <a:cubicBezTo>
                      <a:pt x="99020" y="36"/>
                      <a:pt x="97261" y="875"/>
                      <a:pt x="96011" y="2178"/>
                    </a:cubicBezTo>
                    <a:cubicBezTo>
                      <a:pt x="96056" y="1434"/>
                      <a:pt x="95948" y="699"/>
                      <a:pt x="95706" y="1"/>
                    </a:cubicBezTo>
                    <a:lnTo>
                      <a:pt x="95339" y="1"/>
                    </a:lnTo>
                    <a:cubicBezTo>
                      <a:pt x="95563" y="699"/>
                      <a:pt x="95688" y="1434"/>
                      <a:pt x="95688" y="2169"/>
                    </a:cubicBezTo>
                    <a:cubicBezTo>
                      <a:pt x="95213" y="2067"/>
                      <a:pt x="94735" y="2017"/>
                      <a:pt x="94260" y="2017"/>
                    </a:cubicBezTo>
                    <a:cubicBezTo>
                      <a:pt x="92399" y="2017"/>
                      <a:pt x="90599" y="2784"/>
                      <a:pt x="89299" y="4176"/>
                    </a:cubicBezTo>
                    <a:cubicBezTo>
                      <a:pt x="88027" y="2796"/>
                      <a:pt x="86226" y="2017"/>
                      <a:pt x="84344" y="2017"/>
                    </a:cubicBezTo>
                    <a:cubicBezTo>
                      <a:pt x="83860" y="2017"/>
                      <a:pt x="83376" y="2061"/>
                      <a:pt x="82902" y="2169"/>
                    </a:cubicBezTo>
                    <a:cubicBezTo>
                      <a:pt x="82910" y="1434"/>
                      <a:pt x="83027" y="699"/>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grpSp>
        <p:grpSp>
          <p:nvGrpSpPr>
            <p:cNvPr id="655" name="Google Shape;655;p28"/>
            <p:cNvGrpSpPr/>
            <p:nvPr/>
          </p:nvGrpSpPr>
          <p:grpSpPr>
            <a:xfrm>
              <a:off x="6063879" y="-541901"/>
              <a:ext cx="3080308" cy="3269023"/>
              <a:chOff x="0" y="0"/>
              <a:chExt cx="2743172" cy="2911232"/>
            </a:xfrm>
          </p:grpSpPr>
          <p:sp>
            <p:nvSpPr>
              <p:cNvPr id="656" name="Google Shape;656;p28"/>
              <p:cNvSpPr/>
              <p:nvPr/>
            </p:nvSpPr>
            <p:spPr>
              <a:xfrm>
                <a:off x="0" y="1411617"/>
                <a:ext cx="2743172" cy="1499615"/>
              </a:xfrm>
              <a:custGeom>
                <a:avLst/>
                <a:gdLst/>
                <a:ahLst/>
                <a:cxnLst/>
                <a:rect l="l" t="t" r="r" b="b"/>
                <a:pathLst>
                  <a:path w="143284" h="78442" extrusionOk="0">
                    <a:moveTo>
                      <a:pt x="94420" y="2397"/>
                    </a:moveTo>
                    <a:cubicBezTo>
                      <a:pt x="94850" y="2397"/>
                      <a:pt x="95284" y="2437"/>
                      <a:pt x="95715" y="2519"/>
                    </a:cubicBezTo>
                    <a:cubicBezTo>
                      <a:pt x="94720" y="3693"/>
                      <a:pt x="94138" y="5198"/>
                      <a:pt x="94228" y="6784"/>
                    </a:cubicBezTo>
                    <a:cubicBezTo>
                      <a:pt x="92977" y="5481"/>
                      <a:pt x="91219" y="4651"/>
                      <a:pt x="89350" y="4651"/>
                    </a:cubicBezTo>
                    <a:cubicBezTo>
                      <a:pt x="89330" y="4651"/>
                      <a:pt x="89310" y="4651"/>
                      <a:pt x="89290" y="4651"/>
                    </a:cubicBezTo>
                    <a:cubicBezTo>
                      <a:pt x="90624" y="3201"/>
                      <a:pt x="92490" y="2397"/>
                      <a:pt x="94420" y="2397"/>
                    </a:cubicBezTo>
                    <a:close/>
                    <a:moveTo>
                      <a:pt x="84151" y="2400"/>
                    </a:moveTo>
                    <a:cubicBezTo>
                      <a:pt x="86084" y="2400"/>
                      <a:pt x="87955" y="3198"/>
                      <a:pt x="89290" y="4651"/>
                    </a:cubicBezTo>
                    <a:cubicBezTo>
                      <a:pt x="89270" y="4651"/>
                      <a:pt x="89250" y="4651"/>
                      <a:pt x="89231" y="4651"/>
                    </a:cubicBezTo>
                    <a:cubicBezTo>
                      <a:pt x="87362" y="4651"/>
                      <a:pt x="85594" y="5481"/>
                      <a:pt x="84353" y="6793"/>
                    </a:cubicBezTo>
                    <a:cubicBezTo>
                      <a:pt x="84434" y="5207"/>
                      <a:pt x="83851" y="3702"/>
                      <a:pt x="82866" y="2519"/>
                    </a:cubicBezTo>
                    <a:cubicBezTo>
                      <a:pt x="83294" y="2439"/>
                      <a:pt x="83724" y="2400"/>
                      <a:pt x="84151" y="2400"/>
                    </a:cubicBezTo>
                    <a:close/>
                    <a:moveTo>
                      <a:pt x="13670" y="2589"/>
                    </a:moveTo>
                    <a:cubicBezTo>
                      <a:pt x="15606" y="2589"/>
                      <a:pt x="17480" y="3392"/>
                      <a:pt x="18825" y="4840"/>
                    </a:cubicBezTo>
                    <a:lnTo>
                      <a:pt x="18825" y="4840"/>
                    </a:lnTo>
                    <a:cubicBezTo>
                      <a:pt x="18822" y="4840"/>
                      <a:pt x="18819" y="4840"/>
                      <a:pt x="18816" y="4840"/>
                    </a:cubicBezTo>
                    <a:cubicBezTo>
                      <a:pt x="18806" y="4840"/>
                      <a:pt x="18796" y="4840"/>
                      <a:pt x="18786" y="4840"/>
                    </a:cubicBezTo>
                    <a:cubicBezTo>
                      <a:pt x="16906" y="4840"/>
                      <a:pt x="15136" y="5671"/>
                      <a:pt x="13879" y="6981"/>
                    </a:cubicBezTo>
                    <a:cubicBezTo>
                      <a:pt x="13951" y="5404"/>
                      <a:pt x="13368" y="3899"/>
                      <a:pt x="12382" y="2716"/>
                    </a:cubicBezTo>
                    <a:lnTo>
                      <a:pt x="12391" y="2707"/>
                    </a:lnTo>
                    <a:cubicBezTo>
                      <a:pt x="12817" y="2628"/>
                      <a:pt x="13245" y="2589"/>
                      <a:pt x="13670" y="2589"/>
                    </a:cubicBezTo>
                    <a:close/>
                    <a:moveTo>
                      <a:pt x="23963" y="2589"/>
                    </a:moveTo>
                    <a:cubicBezTo>
                      <a:pt x="24387" y="2589"/>
                      <a:pt x="24815" y="2628"/>
                      <a:pt x="25241" y="2707"/>
                    </a:cubicBezTo>
                    <a:cubicBezTo>
                      <a:pt x="24255" y="3890"/>
                      <a:pt x="23673" y="5395"/>
                      <a:pt x="23753" y="6981"/>
                    </a:cubicBezTo>
                    <a:cubicBezTo>
                      <a:pt x="22512" y="5678"/>
                      <a:pt x="20744" y="4839"/>
                      <a:pt x="18875" y="4839"/>
                    </a:cubicBezTo>
                    <a:cubicBezTo>
                      <a:pt x="18859" y="4839"/>
                      <a:pt x="18842" y="4839"/>
                      <a:pt x="18825" y="4840"/>
                    </a:cubicBezTo>
                    <a:lnTo>
                      <a:pt x="18825" y="4840"/>
                    </a:lnTo>
                    <a:cubicBezTo>
                      <a:pt x="20162" y="3392"/>
                      <a:pt x="22030" y="2589"/>
                      <a:pt x="23963" y="2589"/>
                    </a:cubicBezTo>
                    <a:close/>
                    <a:moveTo>
                      <a:pt x="77628" y="548"/>
                    </a:moveTo>
                    <a:cubicBezTo>
                      <a:pt x="80805" y="548"/>
                      <a:pt x="83981" y="2626"/>
                      <a:pt x="84022" y="6784"/>
                    </a:cubicBezTo>
                    <a:cubicBezTo>
                      <a:pt x="83543" y="6679"/>
                      <a:pt x="83061" y="6628"/>
                      <a:pt x="82582" y="6628"/>
                    </a:cubicBezTo>
                    <a:cubicBezTo>
                      <a:pt x="80728" y="6628"/>
                      <a:pt x="78929" y="7396"/>
                      <a:pt x="77633" y="8791"/>
                    </a:cubicBezTo>
                    <a:cubicBezTo>
                      <a:pt x="76359" y="7419"/>
                      <a:pt x="74579" y="6632"/>
                      <a:pt x="72709" y="6632"/>
                    </a:cubicBezTo>
                    <a:cubicBezTo>
                      <a:pt x="72699" y="6632"/>
                      <a:pt x="72688" y="6632"/>
                      <a:pt x="72678" y="6632"/>
                    </a:cubicBezTo>
                    <a:cubicBezTo>
                      <a:pt x="72194" y="6632"/>
                      <a:pt x="71710" y="6677"/>
                      <a:pt x="71235" y="6784"/>
                    </a:cubicBezTo>
                    <a:cubicBezTo>
                      <a:pt x="71275" y="2626"/>
                      <a:pt x="74452" y="548"/>
                      <a:pt x="77628" y="548"/>
                    </a:cubicBezTo>
                    <a:close/>
                    <a:moveTo>
                      <a:pt x="100945" y="548"/>
                    </a:moveTo>
                    <a:cubicBezTo>
                      <a:pt x="104119" y="548"/>
                      <a:pt x="107295" y="2626"/>
                      <a:pt x="107337" y="6782"/>
                    </a:cubicBezTo>
                    <a:lnTo>
                      <a:pt x="107337" y="6782"/>
                    </a:lnTo>
                    <a:cubicBezTo>
                      <a:pt x="106865" y="6681"/>
                      <a:pt x="106389" y="6632"/>
                      <a:pt x="105917" y="6632"/>
                    </a:cubicBezTo>
                    <a:cubicBezTo>
                      <a:pt x="104054" y="6632"/>
                      <a:pt x="102249" y="7399"/>
                      <a:pt x="100957" y="8791"/>
                    </a:cubicBezTo>
                    <a:cubicBezTo>
                      <a:pt x="99676" y="7411"/>
                      <a:pt x="97883" y="6632"/>
                      <a:pt x="96002" y="6632"/>
                    </a:cubicBezTo>
                    <a:cubicBezTo>
                      <a:pt x="95518" y="6632"/>
                      <a:pt x="95034" y="6685"/>
                      <a:pt x="94559" y="6784"/>
                    </a:cubicBezTo>
                    <a:cubicBezTo>
                      <a:pt x="94595" y="2626"/>
                      <a:pt x="97769" y="548"/>
                      <a:pt x="100945" y="548"/>
                    </a:cubicBezTo>
                    <a:close/>
                    <a:moveTo>
                      <a:pt x="7159" y="741"/>
                    </a:moveTo>
                    <a:cubicBezTo>
                      <a:pt x="10334" y="741"/>
                      <a:pt x="13512" y="2820"/>
                      <a:pt x="13556" y="6981"/>
                    </a:cubicBezTo>
                    <a:cubicBezTo>
                      <a:pt x="13074" y="6876"/>
                      <a:pt x="12589" y="6825"/>
                      <a:pt x="12108" y="6825"/>
                    </a:cubicBezTo>
                    <a:cubicBezTo>
                      <a:pt x="10251" y="6825"/>
                      <a:pt x="8458" y="7587"/>
                      <a:pt x="7163" y="8974"/>
                    </a:cubicBezTo>
                    <a:lnTo>
                      <a:pt x="7163" y="8974"/>
                    </a:lnTo>
                    <a:cubicBezTo>
                      <a:pt x="5882" y="7606"/>
                      <a:pt x="4092" y="6820"/>
                      <a:pt x="2212" y="6820"/>
                    </a:cubicBezTo>
                    <a:cubicBezTo>
                      <a:pt x="1728" y="6820"/>
                      <a:pt x="1245" y="6874"/>
                      <a:pt x="770" y="6981"/>
                    </a:cubicBezTo>
                    <a:cubicBezTo>
                      <a:pt x="806" y="2822"/>
                      <a:pt x="3981" y="741"/>
                      <a:pt x="7159" y="741"/>
                    </a:cubicBezTo>
                    <a:close/>
                    <a:moveTo>
                      <a:pt x="30465" y="748"/>
                    </a:moveTo>
                    <a:cubicBezTo>
                      <a:pt x="33637" y="748"/>
                      <a:pt x="36811" y="2823"/>
                      <a:pt x="36854" y="6977"/>
                    </a:cubicBezTo>
                    <a:lnTo>
                      <a:pt x="36854" y="6977"/>
                    </a:lnTo>
                    <a:cubicBezTo>
                      <a:pt x="36379" y="6875"/>
                      <a:pt x="35901" y="6825"/>
                      <a:pt x="35427" y="6825"/>
                    </a:cubicBezTo>
                    <a:cubicBezTo>
                      <a:pt x="33572" y="6825"/>
                      <a:pt x="31778" y="7591"/>
                      <a:pt x="30483" y="8979"/>
                    </a:cubicBezTo>
                    <a:cubicBezTo>
                      <a:pt x="29201" y="7608"/>
                      <a:pt x="27409" y="6820"/>
                      <a:pt x="25536" y="6820"/>
                    </a:cubicBezTo>
                    <a:cubicBezTo>
                      <a:pt x="25044" y="6820"/>
                      <a:pt x="24560" y="6874"/>
                      <a:pt x="24085" y="6981"/>
                    </a:cubicBezTo>
                    <a:cubicBezTo>
                      <a:pt x="24116" y="2827"/>
                      <a:pt x="27290" y="748"/>
                      <a:pt x="30465" y="748"/>
                    </a:cubicBezTo>
                    <a:close/>
                    <a:moveTo>
                      <a:pt x="119332" y="6908"/>
                    </a:moveTo>
                    <a:cubicBezTo>
                      <a:pt x="121265" y="6908"/>
                      <a:pt x="123134" y="7710"/>
                      <a:pt x="124478" y="9150"/>
                    </a:cubicBezTo>
                    <a:lnTo>
                      <a:pt x="124487" y="9158"/>
                    </a:lnTo>
                    <a:lnTo>
                      <a:pt x="124487" y="9158"/>
                    </a:lnTo>
                    <a:cubicBezTo>
                      <a:pt x="124484" y="9159"/>
                      <a:pt x="124481" y="9159"/>
                      <a:pt x="124478" y="9159"/>
                    </a:cubicBezTo>
                    <a:cubicBezTo>
                      <a:pt x="124459" y="9158"/>
                      <a:pt x="124439" y="9158"/>
                      <a:pt x="124419" y="9158"/>
                    </a:cubicBezTo>
                    <a:cubicBezTo>
                      <a:pt x="122559" y="9158"/>
                      <a:pt x="120791" y="9997"/>
                      <a:pt x="119541" y="11300"/>
                    </a:cubicBezTo>
                    <a:cubicBezTo>
                      <a:pt x="119631" y="9705"/>
                      <a:pt x="119048" y="8209"/>
                      <a:pt x="118054" y="7026"/>
                    </a:cubicBezTo>
                    <a:cubicBezTo>
                      <a:pt x="118480" y="6947"/>
                      <a:pt x="118907" y="6908"/>
                      <a:pt x="119332" y="6908"/>
                    </a:cubicBezTo>
                    <a:close/>
                    <a:moveTo>
                      <a:pt x="129633" y="6908"/>
                    </a:moveTo>
                    <a:cubicBezTo>
                      <a:pt x="130058" y="6908"/>
                      <a:pt x="130486" y="6947"/>
                      <a:pt x="130912" y="7026"/>
                    </a:cubicBezTo>
                    <a:cubicBezTo>
                      <a:pt x="129917" y="8209"/>
                      <a:pt x="129335" y="9705"/>
                      <a:pt x="129415" y="11300"/>
                    </a:cubicBezTo>
                    <a:cubicBezTo>
                      <a:pt x="128174" y="9997"/>
                      <a:pt x="126406" y="9158"/>
                      <a:pt x="124537" y="9158"/>
                    </a:cubicBezTo>
                    <a:cubicBezTo>
                      <a:pt x="124521" y="9158"/>
                      <a:pt x="124504" y="9158"/>
                      <a:pt x="124487" y="9158"/>
                    </a:cubicBezTo>
                    <a:lnTo>
                      <a:pt x="124487" y="9158"/>
                    </a:lnTo>
                    <a:cubicBezTo>
                      <a:pt x="125825" y="7711"/>
                      <a:pt x="127698" y="6908"/>
                      <a:pt x="129633" y="6908"/>
                    </a:cubicBezTo>
                    <a:close/>
                    <a:moveTo>
                      <a:pt x="82788" y="6998"/>
                    </a:moveTo>
                    <a:cubicBezTo>
                      <a:pt x="83213" y="6998"/>
                      <a:pt x="83641" y="7037"/>
                      <a:pt x="84066" y="7116"/>
                    </a:cubicBezTo>
                    <a:cubicBezTo>
                      <a:pt x="83072" y="8289"/>
                      <a:pt x="82489" y="9795"/>
                      <a:pt x="82579" y="11390"/>
                    </a:cubicBezTo>
                    <a:cubicBezTo>
                      <a:pt x="81329" y="10086"/>
                      <a:pt x="79570" y="9248"/>
                      <a:pt x="77701" y="9248"/>
                    </a:cubicBezTo>
                    <a:cubicBezTo>
                      <a:pt x="77681" y="9248"/>
                      <a:pt x="77661" y="9248"/>
                      <a:pt x="77642" y="9248"/>
                    </a:cubicBezTo>
                    <a:cubicBezTo>
                      <a:pt x="78979" y="7801"/>
                      <a:pt x="80853" y="6998"/>
                      <a:pt x="82788" y="6998"/>
                    </a:cubicBezTo>
                    <a:close/>
                    <a:moveTo>
                      <a:pt x="95802" y="7007"/>
                    </a:moveTo>
                    <a:cubicBezTo>
                      <a:pt x="97737" y="7007"/>
                      <a:pt x="99611" y="7810"/>
                      <a:pt x="100948" y="9257"/>
                    </a:cubicBezTo>
                    <a:cubicBezTo>
                      <a:pt x="100928" y="9257"/>
                      <a:pt x="100908" y="9257"/>
                      <a:pt x="100889" y="9257"/>
                    </a:cubicBezTo>
                    <a:cubicBezTo>
                      <a:pt x="99020" y="9257"/>
                      <a:pt x="97252" y="10095"/>
                      <a:pt x="96011" y="11399"/>
                    </a:cubicBezTo>
                    <a:cubicBezTo>
                      <a:pt x="96100" y="9804"/>
                      <a:pt x="95509" y="8307"/>
                      <a:pt x="94523" y="7125"/>
                    </a:cubicBezTo>
                    <a:cubicBezTo>
                      <a:pt x="94949" y="7046"/>
                      <a:pt x="95377" y="7007"/>
                      <a:pt x="95802" y="7007"/>
                    </a:cubicBezTo>
                    <a:close/>
                    <a:moveTo>
                      <a:pt x="48849" y="7105"/>
                    </a:moveTo>
                    <a:cubicBezTo>
                      <a:pt x="50784" y="7105"/>
                      <a:pt x="52658" y="7908"/>
                      <a:pt x="53995" y="9356"/>
                    </a:cubicBezTo>
                    <a:lnTo>
                      <a:pt x="53995" y="9356"/>
                    </a:lnTo>
                    <a:cubicBezTo>
                      <a:pt x="53978" y="9355"/>
                      <a:pt x="53961" y="9355"/>
                      <a:pt x="53945" y="9355"/>
                    </a:cubicBezTo>
                    <a:cubicBezTo>
                      <a:pt x="52076" y="9355"/>
                      <a:pt x="50308" y="10194"/>
                      <a:pt x="49067" y="11497"/>
                    </a:cubicBezTo>
                    <a:cubicBezTo>
                      <a:pt x="49147" y="9902"/>
                      <a:pt x="48565" y="8406"/>
                      <a:pt x="47570" y="7223"/>
                    </a:cubicBezTo>
                    <a:cubicBezTo>
                      <a:pt x="47996" y="7144"/>
                      <a:pt x="48424" y="7105"/>
                      <a:pt x="48849" y="7105"/>
                    </a:cubicBezTo>
                    <a:close/>
                    <a:moveTo>
                      <a:pt x="59142" y="7105"/>
                    </a:moveTo>
                    <a:cubicBezTo>
                      <a:pt x="59570" y="7105"/>
                      <a:pt x="60000" y="7144"/>
                      <a:pt x="60429" y="7223"/>
                    </a:cubicBezTo>
                    <a:cubicBezTo>
                      <a:pt x="59434" y="8397"/>
                      <a:pt x="58852" y="9902"/>
                      <a:pt x="58941" y="11497"/>
                    </a:cubicBezTo>
                    <a:cubicBezTo>
                      <a:pt x="57691" y="10194"/>
                      <a:pt x="55923" y="9355"/>
                      <a:pt x="54063" y="9355"/>
                    </a:cubicBezTo>
                    <a:cubicBezTo>
                      <a:pt x="54043" y="9355"/>
                      <a:pt x="54024" y="9356"/>
                      <a:pt x="54004" y="9356"/>
                    </a:cubicBezTo>
                    <a:cubicBezTo>
                      <a:pt x="54001" y="9356"/>
                      <a:pt x="53998" y="9356"/>
                      <a:pt x="53995" y="9356"/>
                    </a:cubicBezTo>
                    <a:lnTo>
                      <a:pt x="53995" y="9356"/>
                    </a:lnTo>
                    <a:lnTo>
                      <a:pt x="54004" y="9347"/>
                    </a:lnTo>
                    <a:cubicBezTo>
                      <a:pt x="55339" y="7901"/>
                      <a:pt x="57210" y="7105"/>
                      <a:pt x="59142" y="7105"/>
                    </a:cubicBezTo>
                    <a:close/>
                    <a:moveTo>
                      <a:pt x="12289" y="7212"/>
                    </a:moveTo>
                    <a:cubicBezTo>
                      <a:pt x="12716" y="7212"/>
                      <a:pt x="13146" y="7251"/>
                      <a:pt x="13574" y="7331"/>
                    </a:cubicBezTo>
                    <a:cubicBezTo>
                      <a:pt x="12580" y="8513"/>
                      <a:pt x="11997" y="10010"/>
                      <a:pt x="12087" y="11605"/>
                    </a:cubicBezTo>
                    <a:cubicBezTo>
                      <a:pt x="10837" y="10301"/>
                      <a:pt x="9069" y="9463"/>
                      <a:pt x="7208" y="9463"/>
                    </a:cubicBezTo>
                    <a:cubicBezTo>
                      <a:pt x="7189" y="9463"/>
                      <a:pt x="7169" y="9463"/>
                      <a:pt x="7150" y="9463"/>
                    </a:cubicBezTo>
                    <a:cubicBezTo>
                      <a:pt x="8485" y="8010"/>
                      <a:pt x="10356" y="7212"/>
                      <a:pt x="12289" y="7212"/>
                    </a:cubicBezTo>
                    <a:close/>
                    <a:moveTo>
                      <a:pt x="35624" y="7192"/>
                    </a:moveTo>
                    <a:cubicBezTo>
                      <a:pt x="36086" y="7192"/>
                      <a:pt x="36552" y="7237"/>
                      <a:pt x="37015" y="7331"/>
                    </a:cubicBezTo>
                    <a:cubicBezTo>
                      <a:pt x="36000" y="8594"/>
                      <a:pt x="35454" y="10176"/>
                      <a:pt x="35640" y="11839"/>
                    </a:cubicBezTo>
                    <a:lnTo>
                      <a:pt x="35640" y="11839"/>
                    </a:lnTo>
                    <a:cubicBezTo>
                      <a:pt x="34394" y="10395"/>
                      <a:pt x="32530" y="9454"/>
                      <a:pt x="30556" y="9454"/>
                    </a:cubicBezTo>
                    <a:cubicBezTo>
                      <a:pt x="30529" y="9454"/>
                      <a:pt x="30501" y="9454"/>
                      <a:pt x="30474" y="9454"/>
                    </a:cubicBezTo>
                    <a:cubicBezTo>
                      <a:pt x="30454" y="9454"/>
                      <a:pt x="30434" y="9454"/>
                      <a:pt x="30414" y="9454"/>
                    </a:cubicBezTo>
                    <a:cubicBezTo>
                      <a:pt x="28545" y="9454"/>
                      <a:pt x="26787" y="10284"/>
                      <a:pt x="25536" y="11596"/>
                    </a:cubicBezTo>
                    <a:cubicBezTo>
                      <a:pt x="25626" y="10001"/>
                      <a:pt x="25044" y="8495"/>
                      <a:pt x="24049" y="7322"/>
                    </a:cubicBezTo>
                    <a:cubicBezTo>
                      <a:pt x="24481" y="7240"/>
                      <a:pt x="24915" y="7200"/>
                      <a:pt x="25345" y="7200"/>
                    </a:cubicBezTo>
                    <a:cubicBezTo>
                      <a:pt x="27275" y="7200"/>
                      <a:pt x="29142" y="8002"/>
                      <a:pt x="30483" y="9445"/>
                    </a:cubicBezTo>
                    <a:cubicBezTo>
                      <a:pt x="31821" y="7992"/>
                      <a:pt x="33690" y="7192"/>
                      <a:pt x="35624" y="7192"/>
                    </a:cubicBezTo>
                    <a:close/>
                    <a:moveTo>
                      <a:pt x="112817" y="5046"/>
                    </a:moveTo>
                    <a:cubicBezTo>
                      <a:pt x="115992" y="5046"/>
                      <a:pt x="119168" y="7124"/>
                      <a:pt x="119209" y="11280"/>
                    </a:cubicBezTo>
                    <a:lnTo>
                      <a:pt x="119209" y="11280"/>
                    </a:lnTo>
                    <a:cubicBezTo>
                      <a:pt x="118739" y="11180"/>
                      <a:pt x="118265" y="11130"/>
                      <a:pt x="117794" y="11130"/>
                    </a:cubicBezTo>
                    <a:cubicBezTo>
                      <a:pt x="115935" y="11130"/>
                      <a:pt x="114129" y="11897"/>
                      <a:pt x="112830" y="13289"/>
                    </a:cubicBezTo>
                    <a:cubicBezTo>
                      <a:pt x="111548" y="11909"/>
                      <a:pt x="109756" y="11130"/>
                      <a:pt x="107883" y="11130"/>
                    </a:cubicBezTo>
                    <a:cubicBezTo>
                      <a:pt x="107391" y="11130"/>
                      <a:pt x="106907" y="11184"/>
                      <a:pt x="106432" y="11282"/>
                    </a:cubicBezTo>
                    <a:cubicBezTo>
                      <a:pt x="106468" y="7125"/>
                      <a:pt x="109642" y="5046"/>
                      <a:pt x="112817" y="5046"/>
                    </a:cubicBezTo>
                    <a:close/>
                    <a:moveTo>
                      <a:pt x="136134" y="5046"/>
                    </a:moveTo>
                    <a:cubicBezTo>
                      <a:pt x="139307" y="5046"/>
                      <a:pt x="142483" y="7124"/>
                      <a:pt x="142525" y="11280"/>
                    </a:cubicBezTo>
                    <a:cubicBezTo>
                      <a:pt x="142054" y="11180"/>
                      <a:pt x="141580" y="11130"/>
                      <a:pt x="141109" y="11130"/>
                    </a:cubicBezTo>
                    <a:cubicBezTo>
                      <a:pt x="139250" y="11130"/>
                      <a:pt x="137444" y="11897"/>
                      <a:pt x="136145" y="13289"/>
                    </a:cubicBezTo>
                    <a:cubicBezTo>
                      <a:pt x="134872" y="11909"/>
                      <a:pt x="133071" y="11130"/>
                      <a:pt x="131199" y="11130"/>
                    </a:cubicBezTo>
                    <a:cubicBezTo>
                      <a:pt x="130715" y="11130"/>
                      <a:pt x="130231" y="11184"/>
                      <a:pt x="129756" y="11282"/>
                    </a:cubicBezTo>
                    <a:cubicBezTo>
                      <a:pt x="129787" y="7125"/>
                      <a:pt x="132959" y="5046"/>
                      <a:pt x="136134" y="5046"/>
                    </a:cubicBezTo>
                    <a:close/>
                    <a:moveTo>
                      <a:pt x="89288" y="5152"/>
                    </a:moveTo>
                    <a:cubicBezTo>
                      <a:pt x="92463" y="5152"/>
                      <a:pt x="95639" y="7228"/>
                      <a:pt x="95679" y="11381"/>
                    </a:cubicBezTo>
                    <a:lnTo>
                      <a:pt x="95679" y="11381"/>
                    </a:lnTo>
                    <a:cubicBezTo>
                      <a:pt x="95206" y="11279"/>
                      <a:pt x="94729" y="11229"/>
                      <a:pt x="94255" y="11229"/>
                    </a:cubicBezTo>
                    <a:cubicBezTo>
                      <a:pt x="92396" y="11229"/>
                      <a:pt x="90592" y="11996"/>
                      <a:pt x="89299" y="13388"/>
                    </a:cubicBezTo>
                    <a:cubicBezTo>
                      <a:pt x="88018" y="12008"/>
                      <a:pt x="86226" y="11228"/>
                      <a:pt x="84344" y="11228"/>
                    </a:cubicBezTo>
                    <a:cubicBezTo>
                      <a:pt x="83860" y="11228"/>
                      <a:pt x="83376" y="11282"/>
                      <a:pt x="82902" y="11381"/>
                    </a:cubicBezTo>
                    <a:cubicBezTo>
                      <a:pt x="82937" y="7229"/>
                      <a:pt x="86112" y="5152"/>
                      <a:pt x="89288" y="5152"/>
                    </a:cubicBezTo>
                    <a:close/>
                    <a:moveTo>
                      <a:pt x="42335" y="5247"/>
                    </a:moveTo>
                    <a:cubicBezTo>
                      <a:pt x="45506" y="5247"/>
                      <a:pt x="48679" y="7322"/>
                      <a:pt x="48726" y="11475"/>
                    </a:cubicBezTo>
                    <a:lnTo>
                      <a:pt x="48726" y="11475"/>
                    </a:lnTo>
                    <a:cubicBezTo>
                      <a:pt x="48252" y="11373"/>
                      <a:pt x="47773" y="11323"/>
                      <a:pt x="47299" y="11323"/>
                    </a:cubicBezTo>
                    <a:cubicBezTo>
                      <a:pt x="45442" y="11323"/>
                      <a:pt x="43644" y="12089"/>
                      <a:pt x="42355" y="13478"/>
                    </a:cubicBezTo>
                    <a:cubicBezTo>
                      <a:pt x="41074" y="12107"/>
                      <a:pt x="39282" y="11318"/>
                      <a:pt x="37400" y="11318"/>
                    </a:cubicBezTo>
                    <a:cubicBezTo>
                      <a:pt x="36916" y="11318"/>
                      <a:pt x="36432" y="11372"/>
                      <a:pt x="35958" y="11479"/>
                    </a:cubicBezTo>
                    <a:cubicBezTo>
                      <a:pt x="35989" y="7326"/>
                      <a:pt x="39161" y="5247"/>
                      <a:pt x="42335" y="5247"/>
                    </a:cubicBezTo>
                    <a:close/>
                    <a:moveTo>
                      <a:pt x="65651" y="5248"/>
                    </a:moveTo>
                    <a:cubicBezTo>
                      <a:pt x="68824" y="5248"/>
                      <a:pt x="71996" y="7324"/>
                      <a:pt x="72041" y="11477"/>
                    </a:cubicBezTo>
                    <a:lnTo>
                      <a:pt x="72041" y="11477"/>
                    </a:lnTo>
                    <a:cubicBezTo>
                      <a:pt x="71564" y="11374"/>
                      <a:pt x="71084" y="11323"/>
                      <a:pt x="70606" y="11323"/>
                    </a:cubicBezTo>
                    <a:cubicBezTo>
                      <a:pt x="68746" y="11323"/>
                      <a:pt x="66942" y="12092"/>
                      <a:pt x="65653" y="13495"/>
                    </a:cubicBezTo>
                    <a:cubicBezTo>
                      <a:pt x="64378" y="12123"/>
                      <a:pt x="62599" y="11336"/>
                      <a:pt x="60729" y="11336"/>
                    </a:cubicBezTo>
                    <a:cubicBezTo>
                      <a:pt x="60719" y="11336"/>
                      <a:pt x="60708" y="11336"/>
                      <a:pt x="60697" y="11336"/>
                    </a:cubicBezTo>
                    <a:cubicBezTo>
                      <a:pt x="60214" y="11336"/>
                      <a:pt x="59730" y="11381"/>
                      <a:pt x="59255" y="11488"/>
                    </a:cubicBezTo>
                    <a:cubicBezTo>
                      <a:pt x="59295" y="7330"/>
                      <a:pt x="62473" y="5248"/>
                      <a:pt x="65651" y="5248"/>
                    </a:cubicBezTo>
                    <a:close/>
                    <a:moveTo>
                      <a:pt x="18809" y="5354"/>
                    </a:moveTo>
                    <a:cubicBezTo>
                      <a:pt x="21983" y="5354"/>
                      <a:pt x="25156" y="7430"/>
                      <a:pt x="25196" y="11587"/>
                    </a:cubicBezTo>
                    <a:cubicBezTo>
                      <a:pt x="24723" y="11485"/>
                      <a:pt x="24246" y="11435"/>
                      <a:pt x="23772" y="11435"/>
                    </a:cubicBezTo>
                    <a:cubicBezTo>
                      <a:pt x="21913" y="11435"/>
                      <a:pt x="20107" y="12202"/>
                      <a:pt x="18807" y="13594"/>
                    </a:cubicBezTo>
                    <a:cubicBezTo>
                      <a:pt x="17526" y="12214"/>
                      <a:pt x="15734" y="11435"/>
                      <a:pt x="13852" y="11435"/>
                    </a:cubicBezTo>
                    <a:cubicBezTo>
                      <a:pt x="13368" y="11435"/>
                      <a:pt x="12884" y="11488"/>
                      <a:pt x="12409" y="11587"/>
                    </a:cubicBezTo>
                    <a:cubicBezTo>
                      <a:pt x="12454" y="7433"/>
                      <a:pt x="15632" y="5354"/>
                      <a:pt x="18809" y="5354"/>
                    </a:cubicBezTo>
                    <a:close/>
                    <a:moveTo>
                      <a:pt x="117949" y="11510"/>
                    </a:moveTo>
                    <a:cubicBezTo>
                      <a:pt x="118380" y="11510"/>
                      <a:pt x="118814" y="11550"/>
                      <a:pt x="119245" y="11632"/>
                    </a:cubicBezTo>
                    <a:cubicBezTo>
                      <a:pt x="118251" y="12805"/>
                      <a:pt x="117668" y="14302"/>
                      <a:pt x="117758" y="15897"/>
                    </a:cubicBezTo>
                    <a:cubicBezTo>
                      <a:pt x="116508" y="14593"/>
                      <a:pt x="114740" y="13755"/>
                      <a:pt x="112880" y="13755"/>
                    </a:cubicBezTo>
                    <a:cubicBezTo>
                      <a:pt x="112860" y="13755"/>
                      <a:pt x="112840" y="13755"/>
                      <a:pt x="112821" y="13755"/>
                    </a:cubicBezTo>
                    <a:cubicBezTo>
                      <a:pt x="114154" y="12312"/>
                      <a:pt x="116020" y="11510"/>
                      <a:pt x="117949" y="11510"/>
                    </a:cubicBezTo>
                    <a:close/>
                    <a:moveTo>
                      <a:pt x="84144" y="11613"/>
                    </a:moveTo>
                    <a:cubicBezTo>
                      <a:pt x="86080" y="11613"/>
                      <a:pt x="87953" y="12415"/>
                      <a:pt x="89290" y="13863"/>
                    </a:cubicBezTo>
                    <a:cubicBezTo>
                      <a:pt x="89271" y="13863"/>
                      <a:pt x="89251" y="13863"/>
                      <a:pt x="89231" y="13863"/>
                    </a:cubicBezTo>
                    <a:cubicBezTo>
                      <a:pt x="87363" y="13863"/>
                      <a:pt x="85603" y="14701"/>
                      <a:pt x="84353" y="16004"/>
                    </a:cubicBezTo>
                    <a:cubicBezTo>
                      <a:pt x="84443" y="14409"/>
                      <a:pt x="83860" y="12913"/>
                      <a:pt x="82866" y="11730"/>
                    </a:cubicBezTo>
                    <a:cubicBezTo>
                      <a:pt x="83291" y="11651"/>
                      <a:pt x="83719" y="11613"/>
                      <a:pt x="84144" y="11613"/>
                    </a:cubicBezTo>
                    <a:close/>
                    <a:moveTo>
                      <a:pt x="94433" y="11612"/>
                    </a:moveTo>
                    <a:cubicBezTo>
                      <a:pt x="94859" y="11612"/>
                      <a:pt x="95288" y="11651"/>
                      <a:pt x="95715" y="11730"/>
                    </a:cubicBezTo>
                    <a:cubicBezTo>
                      <a:pt x="94729" y="12913"/>
                      <a:pt x="94147" y="14409"/>
                      <a:pt x="94228" y="16004"/>
                    </a:cubicBezTo>
                    <a:cubicBezTo>
                      <a:pt x="92986" y="14701"/>
                      <a:pt x="91218" y="13863"/>
                      <a:pt x="89350" y="13863"/>
                    </a:cubicBezTo>
                    <a:cubicBezTo>
                      <a:pt x="89330" y="13863"/>
                      <a:pt x="89310" y="13863"/>
                      <a:pt x="89290" y="13863"/>
                    </a:cubicBezTo>
                    <a:lnTo>
                      <a:pt x="89299" y="13854"/>
                    </a:lnTo>
                    <a:cubicBezTo>
                      <a:pt x="90635" y="12408"/>
                      <a:pt x="92505" y="11612"/>
                      <a:pt x="94433" y="11612"/>
                    </a:cubicBezTo>
                    <a:close/>
                    <a:moveTo>
                      <a:pt x="47494" y="11702"/>
                    </a:moveTo>
                    <a:cubicBezTo>
                      <a:pt x="47918" y="11702"/>
                      <a:pt x="48346" y="11741"/>
                      <a:pt x="48771" y="11820"/>
                    </a:cubicBezTo>
                    <a:cubicBezTo>
                      <a:pt x="47770" y="13000"/>
                      <a:pt x="47187" y="14502"/>
                      <a:pt x="47274" y="16084"/>
                    </a:cubicBezTo>
                    <a:lnTo>
                      <a:pt x="47274" y="16084"/>
                    </a:lnTo>
                    <a:cubicBezTo>
                      <a:pt x="46040" y="14793"/>
                      <a:pt x="44288" y="13961"/>
                      <a:pt x="42434" y="13961"/>
                    </a:cubicBezTo>
                    <a:cubicBezTo>
                      <a:pt x="42408" y="13961"/>
                      <a:pt x="42382" y="13961"/>
                      <a:pt x="42355" y="13961"/>
                    </a:cubicBezTo>
                    <a:lnTo>
                      <a:pt x="42355" y="13961"/>
                    </a:lnTo>
                    <a:cubicBezTo>
                      <a:pt x="43693" y="12506"/>
                      <a:pt x="45561" y="11702"/>
                      <a:pt x="47494" y="11702"/>
                    </a:cubicBezTo>
                    <a:close/>
                    <a:moveTo>
                      <a:pt x="60517" y="11701"/>
                    </a:moveTo>
                    <a:cubicBezTo>
                      <a:pt x="62455" y="11701"/>
                      <a:pt x="64326" y="12499"/>
                      <a:pt x="65662" y="13952"/>
                    </a:cubicBezTo>
                    <a:cubicBezTo>
                      <a:pt x="65642" y="13952"/>
                      <a:pt x="65622" y="13952"/>
                      <a:pt x="65602" y="13952"/>
                    </a:cubicBezTo>
                    <a:cubicBezTo>
                      <a:pt x="63734" y="13952"/>
                      <a:pt x="61966" y="14791"/>
                      <a:pt x="60724" y="16094"/>
                    </a:cubicBezTo>
                    <a:cubicBezTo>
                      <a:pt x="60805" y="14499"/>
                      <a:pt x="60223" y="12994"/>
                      <a:pt x="59228" y="11820"/>
                    </a:cubicBezTo>
                    <a:cubicBezTo>
                      <a:pt x="59658" y="11740"/>
                      <a:pt x="60089" y="11701"/>
                      <a:pt x="60517" y="11701"/>
                    </a:cubicBezTo>
                    <a:close/>
                    <a:moveTo>
                      <a:pt x="106098" y="7003"/>
                    </a:moveTo>
                    <a:cubicBezTo>
                      <a:pt x="106560" y="7003"/>
                      <a:pt x="107026" y="7049"/>
                      <a:pt x="107489" y="7142"/>
                    </a:cubicBezTo>
                    <a:cubicBezTo>
                      <a:pt x="106477" y="8396"/>
                      <a:pt x="105930" y="9991"/>
                      <a:pt x="106136" y="11666"/>
                    </a:cubicBezTo>
                    <a:lnTo>
                      <a:pt x="106136" y="11666"/>
                    </a:lnTo>
                    <a:cubicBezTo>
                      <a:pt x="106642" y="11553"/>
                      <a:pt x="107153" y="11498"/>
                      <a:pt x="107660" y="11498"/>
                    </a:cubicBezTo>
                    <a:cubicBezTo>
                      <a:pt x="109597" y="11498"/>
                      <a:pt x="111473" y="12301"/>
                      <a:pt x="112821" y="13755"/>
                    </a:cubicBezTo>
                    <a:cubicBezTo>
                      <a:pt x="112802" y="13755"/>
                      <a:pt x="112783" y="13755"/>
                      <a:pt x="112765" y="13755"/>
                    </a:cubicBezTo>
                    <a:cubicBezTo>
                      <a:pt x="110778" y="13755"/>
                      <a:pt x="108911" y="14701"/>
                      <a:pt x="107659" y="16148"/>
                    </a:cubicBezTo>
                    <a:lnTo>
                      <a:pt x="107659" y="16148"/>
                    </a:lnTo>
                    <a:cubicBezTo>
                      <a:pt x="107785" y="14472"/>
                      <a:pt x="107175" y="12895"/>
                      <a:pt x="106127" y="11668"/>
                    </a:cubicBezTo>
                    <a:cubicBezTo>
                      <a:pt x="106130" y="11667"/>
                      <a:pt x="106132" y="11666"/>
                      <a:pt x="106135" y="11666"/>
                    </a:cubicBezTo>
                    <a:lnTo>
                      <a:pt x="106135" y="11666"/>
                    </a:lnTo>
                    <a:cubicBezTo>
                      <a:pt x="106135" y="11666"/>
                      <a:pt x="106136" y="11667"/>
                      <a:pt x="106136" y="11668"/>
                    </a:cubicBezTo>
                    <a:cubicBezTo>
                      <a:pt x="106136" y="11667"/>
                      <a:pt x="106136" y="11666"/>
                      <a:pt x="106136" y="11666"/>
                    </a:cubicBezTo>
                    <a:lnTo>
                      <a:pt x="106136" y="11666"/>
                    </a:lnTo>
                    <a:cubicBezTo>
                      <a:pt x="106135" y="11666"/>
                      <a:pt x="106135" y="11666"/>
                      <a:pt x="106135" y="11666"/>
                    </a:cubicBezTo>
                    <a:lnTo>
                      <a:pt x="106135" y="11666"/>
                    </a:lnTo>
                    <a:cubicBezTo>
                      <a:pt x="104874" y="10211"/>
                      <a:pt x="102998" y="9257"/>
                      <a:pt x="101004" y="9257"/>
                    </a:cubicBezTo>
                    <a:cubicBezTo>
                      <a:pt x="100985" y="9257"/>
                      <a:pt x="100966" y="9257"/>
                      <a:pt x="100948" y="9257"/>
                    </a:cubicBezTo>
                    <a:cubicBezTo>
                      <a:pt x="102293" y="7803"/>
                      <a:pt x="104164" y="7003"/>
                      <a:pt x="106098" y="7003"/>
                    </a:cubicBezTo>
                    <a:close/>
                    <a:moveTo>
                      <a:pt x="13656" y="11810"/>
                    </a:moveTo>
                    <a:cubicBezTo>
                      <a:pt x="15596" y="11810"/>
                      <a:pt x="17470" y="12612"/>
                      <a:pt x="18807" y="14060"/>
                    </a:cubicBezTo>
                    <a:cubicBezTo>
                      <a:pt x="18787" y="14060"/>
                      <a:pt x="18768" y="14060"/>
                      <a:pt x="18748" y="14060"/>
                    </a:cubicBezTo>
                    <a:cubicBezTo>
                      <a:pt x="16879" y="14060"/>
                      <a:pt x="15111" y="14898"/>
                      <a:pt x="13870" y="16202"/>
                    </a:cubicBezTo>
                    <a:cubicBezTo>
                      <a:pt x="13951" y="14607"/>
                      <a:pt x="13368" y="13110"/>
                      <a:pt x="12374" y="11927"/>
                    </a:cubicBezTo>
                    <a:cubicBezTo>
                      <a:pt x="12801" y="11848"/>
                      <a:pt x="13230" y="11810"/>
                      <a:pt x="13656" y="11810"/>
                    </a:cubicBezTo>
                    <a:close/>
                    <a:moveTo>
                      <a:pt x="23953" y="11810"/>
                    </a:moveTo>
                    <a:cubicBezTo>
                      <a:pt x="24378" y="11810"/>
                      <a:pt x="24806" y="11848"/>
                      <a:pt x="25232" y="11927"/>
                    </a:cubicBezTo>
                    <a:cubicBezTo>
                      <a:pt x="24237" y="13110"/>
                      <a:pt x="23655" y="14607"/>
                      <a:pt x="23744" y="16202"/>
                    </a:cubicBezTo>
                    <a:cubicBezTo>
                      <a:pt x="22494" y="14898"/>
                      <a:pt x="20726" y="14060"/>
                      <a:pt x="18866" y="14060"/>
                    </a:cubicBezTo>
                    <a:cubicBezTo>
                      <a:pt x="18846" y="14060"/>
                      <a:pt x="18827" y="14060"/>
                      <a:pt x="18807" y="14060"/>
                    </a:cubicBezTo>
                    <a:cubicBezTo>
                      <a:pt x="20144" y="12612"/>
                      <a:pt x="22018" y="11810"/>
                      <a:pt x="23953" y="11810"/>
                    </a:cubicBezTo>
                    <a:close/>
                    <a:moveTo>
                      <a:pt x="37191" y="11704"/>
                    </a:moveTo>
                    <a:cubicBezTo>
                      <a:pt x="39126" y="11704"/>
                      <a:pt x="41007" y="12507"/>
                      <a:pt x="42355" y="13961"/>
                    </a:cubicBezTo>
                    <a:lnTo>
                      <a:pt x="42355" y="13961"/>
                    </a:lnTo>
                    <a:cubicBezTo>
                      <a:pt x="42352" y="13961"/>
                      <a:pt x="42349" y="13961"/>
                      <a:pt x="42346" y="13961"/>
                    </a:cubicBezTo>
                    <a:cubicBezTo>
                      <a:pt x="42319" y="13961"/>
                      <a:pt x="42291" y="13961"/>
                      <a:pt x="42263" y="13961"/>
                    </a:cubicBezTo>
                    <a:cubicBezTo>
                      <a:pt x="40287" y="13961"/>
                      <a:pt x="38431" y="14904"/>
                      <a:pt x="37185" y="16345"/>
                    </a:cubicBezTo>
                    <a:cubicBezTo>
                      <a:pt x="37320" y="14678"/>
                      <a:pt x="36710" y="13092"/>
                      <a:pt x="35662" y="11874"/>
                    </a:cubicBezTo>
                    <a:cubicBezTo>
                      <a:pt x="36169" y="11760"/>
                      <a:pt x="36682" y="11704"/>
                      <a:pt x="37191" y="11704"/>
                    </a:cubicBezTo>
                    <a:close/>
                    <a:moveTo>
                      <a:pt x="124474" y="9651"/>
                    </a:moveTo>
                    <a:cubicBezTo>
                      <a:pt x="127650" y="9651"/>
                      <a:pt x="130826" y="11730"/>
                      <a:pt x="130867" y="15886"/>
                    </a:cubicBezTo>
                    <a:lnTo>
                      <a:pt x="130867" y="15886"/>
                    </a:lnTo>
                    <a:cubicBezTo>
                      <a:pt x="130397" y="15785"/>
                      <a:pt x="129923" y="15736"/>
                      <a:pt x="129452" y="15736"/>
                    </a:cubicBezTo>
                    <a:cubicBezTo>
                      <a:pt x="127593" y="15736"/>
                      <a:pt x="125787" y="16503"/>
                      <a:pt x="124487" y="17895"/>
                    </a:cubicBezTo>
                    <a:cubicBezTo>
                      <a:pt x="123213" y="16523"/>
                      <a:pt x="121434" y="15735"/>
                      <a:pt x="119555" y="15735"/>
                    </a:cubicBezTo>
                    <a:cubicBezTo>
                      <a:pt x="119544" y="15735"/>
                      <a:pt x="119534" y="15736"/>
                      <a:pt x="119523" y="15736"/>
                    </a:cubicBezTo>
                    <a:cubicBezTo>
                      <a:pt x="119039" y="15736"/>
                      <a:pt x="118555" y="15780"/>
                      <a:pt x="118080" y="15888"/>
                    </a:cubicBezTo>
                    <a:cubicBezTo>
                      <a:pt x="118121" y="11730"/>
                      <a:pt x="121297" y="9651"/>
                      <a:pt x="124474" y="9651"/>
                    </a:cubicBezTo>
                    <a:close/>
                    <a:moveTo>
                      <a:pt x="77628" y="9759"/>
                    </a:moveTo>
                    <a:cubicBezTo>
                      <a:pt x="80802" y="9759"/>
                      <a:pt x="83976" y="11834"/>
                      <a:pt x="84021" y="15985"/>
                    </a:cubicBezTo>
                    <a:lnTo>
                      <a:pt x="84021" y="15985"/>
                    </a:lnTo>
                    <a:cubicBezTo>
                      <a:pt x="83551" y="15884"/>
                      <a:pt x="83077" y="15835"/>
                      <a:pt x="82606" y="15835"/>
                    </a:cubicBezTo>
                    <a:cubicBezTo>
                      <a:pt x="80748" y="15835"/>
                      <a:pt x="78943" y="16601"/>
                      <a:pt x="77651" y="17994"/>
                    </a:cubicBezTo>
                    <a:cubicBezTo>
                      <a:pt x="76368" y="16622"/>
                      <a:pt x="74580" y="15843"/>
                      <a:pt x="72710" y="15843"/>
                    </a:cubicBezTo>
                    <a:cubicBezTo>
                      <a:pt x="72699" y="15843"/>
                      <a:pt x="72688" y="15843"/>
                      <a:pt x="72678" y="15843"/>
                    </a:cubicBezTo>
                    <a:cubicBezTo>
                      <a:pt x="72194" y="15843"/>
                      <a:pt x="71710" y="15897"/>
                      <a:pt x="71235" y="15995"/>
                    </a:cubicBezTo>
                    <a:cubicBezTo>
                      <a:pt x="71275" y="11838"/>
                      <a:pt x="74452" y="9759"/>
                      <a:pt x="77628" y="9759"/>
                    </a:cubicBezTo>
                    <a:close/>
                    <a:moveTo>
                      <a:pt x="100943" y="9759"/>
                    </a:moveTo>
                    <a:cubicBezTo>
                      <a:pt x="104118" y="9759"/>
                      <a:pt x="107292" y="11835"/>
                      <a:pt x="107337" y="15986"/>
                    </a:cubicBezTo>
                    <a:lnTo>
                      <a:pt x="107337" y="15986"/>
                    </a:lnTo>
                    <a:cubicBezTo>
                      <a:pt x="106864" y="15885"/>
                      <a:pt x="106386" y="15835"/>
                      <a:pt x="105913" y="15835"/>
                    </a:cubicBezTo>
                    <a:cubicBezTo>
                      <a:pt x="104054" y="15835"/>
                      <a:pt x="102249" y="16601"/>
                      <a:pt x="100957" y="17994"/>
                    </a:cubicBezTo>
                    <a:cubicBezTo>
                      <a:pt x="99676" y="16623"/>
                      <a:pt x="97875" y="15843"/>
                      <a:pt x="95993" y="15843"/>
                    </a:cubicBezTo>
                    <a:cubicBezTo>
                      <a:pt x="95509" y="15843"/>
                      <a:pt x="95025" y="15897"/>
                      <a:pt x="94550" y="15995"/>
                    </a:cubicBezTo>
                    <a:cubicBezTo>
                      <a:pt x="94590" y="11838"/>
                      <a:pt x="97767" y="9759"/>
                      <a:pt x="100943" y="9759"/>
                    </a:cubicBezTo>
                    <a:close/>
                    <a:moveTo>
                      <a:pt x="54002" y="9852"/>
                    </a:moveTo>
                    <a:cubicBezTo>
                      <a:pt x="57178" y="9852"/>
                      <a:pt x="60352" y="11928"/>
                      <a:pt x="60393" y="16085"/>
                    </a:cubicBezTo>
                    <a:cubicBezTo>
                      <a:pt x="59918" y="15983"/>
                      <a:pt x="59439" y="15933"/>
                      <a:pt x="58964" y="15933"/>
                    </a:cubicBezTo>
                    <a:cubicBezTo>
                      <a:pt x="57103" y="15933"/>
                      <a:pt x="55299" y="16698"/>
                      <a:pt x="53999" y="18087"/>
                    </a:cubicBezTo>
                    <a:lnTo>
                      <a:pt x="53999" y="18087"/>
                    </a:lnTo>
                    <a:cubicBezTo>
                      <a:pt x="52718" y="16710"/>
                      <a:pt x="50928" y="15933"/>
                      <a:pt x="49049" y="15933"/>
                    </a:cubicBezTo>
                    <a:cubicBezTo>
                      <a:pt x="48565" y="15933"/>
                      <a:pt x="48081" y="15986"/>
                      <a:pt x="47606" y="16085"/>
                    </a:cubicBezTo>
                    <a:cubicBezTo>
                      <a:pt x="47646" y="11931"/>
                      <a:pt x="50825" y="9852"/>
                      <a:pt x="54002" y="9852"/>
                    </a:cubicBezTo>
                    <a:close/>
                    <a:moveTo>
                      <a:pt x="7145" y="9956"/>
                    </a:moveTo>
                    <a:cubicBezTo>
                      <a:pt x="10322" y="9956"/>
                      <a:pt x="13498" y="12035"/>
                      <a:pt x="13538" y="16193"/>
                    </a:cubicBezTo>
                    <a:cubicBezTo>
                      <a:pt x="13065" y="16091"/>
                      <a:pt x="12588" y="16041"/>
                      <a:pt x="12114" y="16041"/>
                    </a:cubicBezTo>
                    <a:cubicBezTo>
                      <a:pt x="10255" y="16041"/>
                      <a:pt x="8451" y="16807"/>
                      <a:pt x="7159" y="18200"/>
                    </a:cubicBezTo>
                    <a:cubicBezTo>
                      <a:pt x="5877" y="16820"/>
                      <a:pt x="4076" y="16040"/>
                      <a:pt x="2194" y="16040"/>
                    </a:cubicBezTo>
                    <a:cubicBezTo>
                      <a:pt x="1711" y="16040"/>
                      <a:pt x="1227" y="16094"/>
                      <a:pt x="752" y="16193"/>
                    </a:cubicBezTo>
                    <a:cubicBezTo>
                      <a:pt x="792" y="12035"/>
                      <a:pt x="3969" y="9956"/>
                      <a:pt x="7145" y="9956"/>
                    </a:cubicBezTo>
                    <a:close/>
                    <a:moveTo>
                      <a:pt x="30465" y="9959"/>
                    </a:moveTo>
                    <a:cubicBezTo>
                      <a:pt x="33638" y="9959"/>
                      <a:pt x="36811" y="12035"/>
                      <a:pt x="36854" y="16189"/>
                    </a:cubicBezTo>
                    <a:lnTo>
                      <a:pt x="36854" y="16189"/>
                    </a:lnTo>
                    <a:cubicBezTo>
                      <a:pt x="36384" y="16089"/>
                      <a:pt x="35912" y="16041"/>
                      <a:pt x="35443" y="16041"/>
                    </a:cubicBezTo>
                    <a:cubicBezTo>
                      <a:pt x="33580" y="16041"/>
                      <a:pt x="31775" y="16807"/>
                      <a:pt x="30483" y="18200"/>
                    </a:cubicBezTo>
                    <a:cubicBezTo>
                      <a:pt x="29201" y="16820"/>
                      <a:pt x="27409" y="16040"/>
                      <a:pt x="25528" y="16040"/>
                    </a:cubicBezTo>
                    <a:cubicBezTo>
                      <a:pt x="25044" y="16040"/>
                      <a:pt x="24560" y="16094"/>
                      <a:pt x="24085" y="16193"/>
                    </a:cubicBezTo>
                    <a:cubicBezTo>
                      <a:pt x="24116" y="12038"/>
                      <a:pt x="27290" y="9959"/>
                      <a:pt x="30465" y="9959"/>
                    </a:cubicBezTo>
                    <a:close/>
                    <a:moveTo>
                      <a:pt x="119332" y="16111"/>
                    </a:moveTo>
                    <a:cubicBezTo>
                      <a:pt x="121268" y="16111"/>
                      <a:pt x="123142" y="16913"/>
                      <a:pt x="124487" y="18361"/>
                    </a:cubicBezTo>
                    <a:lnTo>
                      <a:pt x="124487" y="18361"/>
                    </a:lnTo>
                    <a:cubicBezTo>
                      <a:pt x="124484" y="18361"/>
                      <a:pt x="124481" y="18361"/>
                      <a:pt x="124478" y="18361"/>
                    </a:cubicBezTo>
                    <a:cubicBezTo>
                      <a:pt x="124459" y="18361"/>
                      <a:pt x="124439" y="18361"/>
                      <a:pt x="124419" y="18361"/>
                    </a:cubicBezTo>
                    <a:cubicBezTo>
                      <a:pt x="122559" y="18361"/>
                      <a:pt x="120791" y="19199"/>
                      <a:pt x="119550" y="20503"/>
                    </a:cubicBezTo>
                    <a:cubicBezTo>
                      <a:pt x="119631" y="18908"/>
                      <a:pt x="119048" y="17411"/>
                      <a:pt x="118054" y="16228"/>
                    </a:cubicBezTo>
                    <a:cubicBezTo>
                      <a:pt x="118479" y="16149"/>
                      <a:pt x="118907" y="16111"/>
                      <a:pt x="119332" y="16111"/>
                    </a:cubicBezTo>
                    <a:close/>
                    <a:moveTo>
                      <a:pt x="129633" y="16111"/>
                    </a:moveTo>
                    <a:cubicBezTo>
                      <a:pt x="130058" y="16111"/>
                      <a:pt x="130486" y="16149"/>
                      <a:pt x="130912" y="16228"/>
                    </a:cubicBezTo>
                    <a:cubicBezTo>
                      <a:pt x="129908" y="17411"/>
                      <a:pt x="129326" y="18908"/>
                      <a:pt x="129415" y="20503"/>
                    </a:cubicBezTo>
                    <a:cubicBezTo>
                      <a:pt x="128174" y="19199"/>
                      <a:pt x="126406" y="18361"/>
                      <a:pt x="124537" y="18361"/>
                    </a:cubicBezTo>
                    <a:cubicBezTo>
                      <a:pt x="124521" y="18361"/>
                      <a:pt x="124504" y="18361"/>
                      <a:pt x="124487" y="18361"/>
                    </a:cubicBezTo>
                    <a:lnTo>
                      <a:pt x="124487" y="18361"/>
                    </a:lnTo>
                    <a:cubicBezTo>
                      <a:pt x="125825" y="16913"/>
                      <a:pt x="127698" y="16111"/>
                      <a:pt x="129633" y="16111"/>
                    </a:cubicBezTo>
                    <a:close/>
                    <a:moveTo>
                      <a:pt x="82775" y="16217"/>
                    </a:moveTo>
                    <a:cubicBezTo>
                      <a:pt x="83201" y="16217"/>
                      <a:pt x="83630" y="16256"/>
                      <a:pt x="84057" y="16336"/>
                    </a:cubicBezTo>
                    <a:cubicBezTo>
                      <a:pt x="83538" y="16945"/>
                      <a:pt x="83135" y="17653"/>
                      <a:pt x="82875" y="18424"/>
                    </a:cubicBezTo>
                    <a:lnTo>
                      <a:pt x="82875" y="18415"/>
                    </a:lnTo>
                    <a:cubicBezTo>
                      <a:pt x="82633" y="19114"/>
                      <a:pt x="82534" y="19857"/>
                      <a:pt x="82570" y="20592"/>
                    </a:cubicBezTo>
                    <a:cubicBezTo>
                      <a:pt x="81322" y="19291"/>
                      <a:pt x="79551" y="18451"/>
                      <a:pt x="77680" y="18451"/>
                    </a:cubicBezTo>
                    <a:cubicBezTo>
                      <a:pt x="77671" y="18451"/>
                      <a:pt x="77661" y="18451"/>
                      <a:pt x="77651" y="18451"/>
                    </a:cubicBezTo>
                    <a:cubicBezTo>
                      <a:pt x="78986" y="17013"/>
                      <a:pt x="80850" y="16217"/>
                      <a:pt x="82775" y="16217"/>
                    </a:cubicBezTo>
                    <a:close/>
                    <a:moveTo>
                      <a:pt x="95806" y="16217"/>
                    </a:moveTo>
                    <a:cubicBezTo>
                      <a:pt x="97731" y="16217"/>
                      <a:pt x="99596" y="17013"/>
                      <a:pt x="100939" y="18451"/>
                    </a:cubicBezTo>
                    <a:cubicBezTo>
                      <a:pt x="100929" y="18451"/>
                      <a:pt x="100919" y="18451"/>
                      <a:pt x="100909" y="18451"/>
                    </a:cubicBezTo>
                    <a:cubicBezTo>
                      <a:pt x="99029" y="18451"/>
                      <a:pt x="97259" y="19282"/>
                      <a:pt x="96011" y="20592"/>
                    </a:cubicBezTo>
                    <a:cubicBezTo>
                      <a:pt x="96047" y="19857"/>
                      <a:pt x="95948" y="19114"/>
                      <a:pt x="95706" y="18415"/>
                    </a:cubicBezTo>
                    <a:cubicBezTo>
                      <a:pt x="95446" y="17653"/>
                      <a:pt x="95043" y="16945"/>
                      <a:pt x="94523" y="16336"/>
                    </a:cubicBezTo>
                    <a:cubicBezTo>
                      <a:pt x="94950" y="16256"/>
                      <a:pt x="95380" y="16217"/>
                      <a:pt x="95806" y="16217"/>
                    </a:cubicBezTo>
                    <a:close/>
                    <a:moveTo>
                      <a:pt x="48849" y="16308"/>
                    </a:moveTo>
                    <a:cubicBezTo>
                      <a:pt x="50784" y="16308"/>
                      <a:pt x="52659" y="17111"/>
                      <a:pt x="54004" y="18558"/>
                    </a:cubicBezTo>
                    <a:lnTo>
                      <a:pt x="54004" y="18558"/>
                    </a:lnTo>
                    <a:cubicBezTo>
                      <a:pt x="54001" y="18558"/>
                      <a:pt x="53998" y="18558"/>
                      <a:pt x="53995" y="18558"/>
                    </a:cubicBezTo>
                    <a:cubicBezTo>
                      <a:pt x="53975" y="18558"/>
                      <a:pt x="53956" y="18558"/>
                      <a:pt x="53936" y="18558"/>
                    </a:cubicBezTo>
                    <a:cubicBezTo>
                      <a:pt x="52067" y="18558"/>
                      <a:pt x="50308" y="19396"/>
                      <a:pt x="49058" y="20700"/>
                    </a:cubicBezTo>
                    <a:cubicBezTo>
                      <a:pt x="49147" y="19114"/>
                      <a:pt x="48565" y="17608"/>
                      <a:pt x="47570" y="16426"/>
                    </a:cubicBezTo>
                    <a:cubicBezTo>
                      <a:pt x="47996" y="16347"/>
                      <a:pt x="48424" y="16308"/>
                      <a:pt x="48849" y="16308"/>
                    </a:cubicBezTo>
                    <a:close/>
                    <a:moveTo>
                      <a:pt x="59142" y="16308"/>
                    </a:moveTo>
                    <a:cubicBezTo>
                      <a:pt x="59566" y="16308"/>
                      <a:pt x="59994" y="16347"/>
                      <a:pt x="60420" y="16426"/>
                    </a:cubicBezTo>
                    <a:cubicBezTo>
                      <a:pt x="59425" y="17608"/>
                      <a:pt x="58843" y="19114"/>
                      <a:pt x="58932" y="20700"/>
                    </a:cubicBezTo>
                    <a:cubicBezTo>
                      <a:pt x="57691" y="19396"/>
                      <a:pt x="55923" y="18558"/>
                      <a:pt x="54054" y="18558"/>
                    </a:cubicBezTo>
                    <a:cubicBezTo>
                      <a:pt x="54037" y="18558"/>
                      <a:pt x="54021" y="18558"/>
                      <a:pt x="54004" y="18558"/>
                    </a:cubicBezTo>
                    <a:lnTo>
                      <a:pt x="54004" y="18558"/>
                    </a:lnTo>
                    <a:cubicBezTo>
                      <a:pt x="55341" y="17111"/>
                      <a:pt x="57209" y="16308"/>
                      <a:pt x="59142" y="16308"/>
                    </a:cubicBezTo>
                    <a:close/>
                    <a:moveTo>
                      <a:pt x="12289" y="16415"/>
                    </a:moveTo>
                    <a:cubicBezTo>
                      <a:pt x="12716" y="16415"/>
                      <a:pt x="13146" y="16454"/>
                      <a:pt x="13574" y="16533"/>
                    </a:cubicBezTo>
                    <a:cubicBezTo>
                      <a:pt x="13055" y="17142"/>
                      <a:pt x="12651" y="17850"/>
                      <a:pt x="12391" y="18612"/>
                    </a:cubicBezTo>
                    <a:cubicBezTo>
                      <a:pt x="12150" y="19311"/>
                      <a:pt x="12042" y="20055"/>
                      <a:pt x="12087" y="20798"/>
                    </a:cubicBezTo>
                    <a:cubicBezTo>
                      <a:pt x="10839" y="19488"/>
                      <a:pt x="9059" y="18657"/>
                      <a:pt x="7189" y="18657"/>
                    </a:cubicBezTo>
                    <a:cubicBezTo>
                      <a:pt x="7179" y="18657"/>
                      <a:pt x="7169" y="18657"/>
                      <a:pt x="7159" y="18657"/>
                    </a:cubicBezTo>
                    <a:cubicBezTo>
                      <a:pt x="8494" y="17211"/>
                      <a:pt x="10358" y="16415"/>
                      <a:pt x="12289" y="16415"/>
                    </a:cubicBezTo>
                    <a:close/>
                    <a:moveTo>
                      <a:pt x="25318" y="16415"/>
                    </a:moveTo>
                    <a:cubicBezTo>
                      <a:pt x="27251" y="16415"/>
                      <a:pt x="29119" y="17218"/>
                      <a:pt x="30456" y="18666"/>
                    </a:cubicBezTo>
                    <a:cubicBezTo>
                      <a:pt x="30436" y="18665"/>
                      <a:pt x="30417" y="18665"/>
                      <a:pt x="30397" y="18665"/>
                    </a:cubicBezTo>
                    <a:cubicBezTo>
                      <a:pt x="28537" y="18665"/>
                      <a:pt x="26769" y="19504"/>
                      <a:pt x="25528" y="20798"/>
                    </a:cubicBezTo>
                    <a:cubicBezTo>
                      <a:pt x="25563" y="20063"/>
                      <a:pt x="25465" y="19320"/>
                      <a:pt x="25223" y="18621"/>
                    </a:cubicBezTo>
                    <a:cubicBezTo>
                      <a:pt x="24963" y="17859"/>
                      <a:pt x="24560" y="17151"/>
                      <a:pt x="24040" y="16533"/>
                    </a:cubicBezTo>
                    <a:cubicBezTo>
                      <a:pt x="24466" y="16454"/>
                      <a:pt x="24893" y="16415"/>
                      <a:pt x="25318" y="16415"/>
                    </a:cubicBezTo>
                    <a:close/>
                    <a:moveTo>
                      <a:pt x="106101" y="16215"/>
                    </a:moveTo>
                    <a:cubicBezTo>
                      <a:pt x="106563" y="16215"/>
                      <a:pt x="107027" y="16260"/>
                      <a:pt x="107489" y="16354"/>
                    </a:cubicBezTo>
                    <a:cubicBezTo>
                      <a:pt x="106486" y="17608"/>
                      <a:pt x="105930" y="19194"/>
                      <a:pt x="106136" y="20870"/>
                    </a:cubicBezTo>
                    <a:cubicBezTo>
                      <a:pt x="104884" y="19414"/>
                      <a:pt x="103008" y="18459"/>
                      <a:pt x="101021" y="18459"/>
                    </a:cubicBezTo>
                    <a:cubicBezTo>
                      <a:pt x="101003" y="18459"/>
                      <a:pt x="100984" y="18459"/>
                      <a:pt x="100966" y="18460"/>
                    </a:cubicBezTo>
                    <a:cubicBezTo>
                      <a:pt x="102304" y="17013"/>
                      <a:pt x="104173" y="16215"/>
                      <a:pt x="106101" y="16215"/>
                    </a:cubicBezTo>
                    <a:close/>
                    <a:moveTo>
                      <a:pt x="70811" y="11695"/>
                    </a:moveTo>
                    <a:cubicBezTo>
                      <a:pt x="71307" y="11695"/>
                      <a:pt x="71806" y="11748"/>
                      <a:pt x="72301" y="11856"/>
                    </a:cubicBezTo>
                    <a:cubicBezTo>
                      <a:pt x="71289" y="13119"/>
                      <a:pt x="70742" y="14714"/>
                      <a:pt x="70939" y="16381"/>
                    </a:cubicBezTo>
                    <a:lnTo>
                      <a:pt x="70948" y="16372"/>
                    </a:lnTo>
                    <a:cubicBezTo>
                      <a:pt x="71456" y="16258"/>
                      <a:pt x="71969" y="16202"/>
                      <a:pt x="72477" y="16202"/>
                    </a:cubicBezTo>
                    <a:cubicBezTo>
                      <a:pt x="74410" y="16202"/>
                      <a:pt x="76285" y="17004"/>
                      <a:pt x="77633" y="18451"/>
                    </a:cubicBezTo>
                    <a:cubicBezTo>
                      <a:pt x="77615" y="18450"/>
                      <a:pt x="77597" y="18450"/>
                      <a:pt x="77579" y="18450"/>
                    </a:cubicBezTo>
                    <a:cubicBezTo>
                      <a:pt x="75529" y="18450"/>
                      <a:pt x="73607" y="19459"/>
                      <a:pt x="72355" y="20986"/>
                    </a:cubicBezTo>
                    <a:cubicBezTo>
                      <a:pt x="72747" y="17261"/>
                      <a:pt x="69434" y="13952"/>
                      <a:pt x="65721" y="13952"/>
                    </a:cubicBezTo>
                    <a:cubicBezTo>
                      <a:pt x="65701" y="13952"/>
                      <a:pt x="65682" y="13952"/>
                      <a:pt x="65662" y="13952"/>
                    </a:cubicBezTo>
                    <a:cubicBezTo>
                      <a:pt x="67003" y="12497"/>
                      <a:pt x="68877" y="11695"/>
                      <a:pt x="70811" y="11695"/>
                    </a:cubicBezTo>
                    <a:close/>
                    <a:moveTo>
                      <a:pt x="35609" y="16412"/>
                    </a:moveTo>
                    <a:cubicBezTo>
                      <a:pt x="36071" y="16412"/>
                      <a:pt x="36535" y="16458"/>
                      <a:pt x="36997" y="16551"/>
                    </a:cubicBezTo>
                    <a:cubicBezTo>
                      <a:pt x="36002" y="17805"/>
                      <a:pt x="35447" y="19400"/>
                      <a:pt x="35644" y="21067"/>
                    </a:cubicBezTo>
                    <a:cubicBezTo>
                      <a:pt x="34392" y="19611"/>
                      <a:pt x="32516" y="18656"/>
                      <a:pt x="30529" y="18656"/>
                    </a:cubicBezTo>
                    <a:cubicBezTo>
                      <a:pt x="30511" y="18656"/>
                      <a:pt x="30492" y="18657"/>
                      <a:pt x="30474" y="18657"/>
                    </a:cubicBezTo>
                    <a:cubicBezTo>
                      <a:pt x="31812" y="17210"/>
                      <a:pt x="33680" y="16412"/>
                      <a:pt x="35609" y="16412"/>
                    </a:cubicBezTo>
                    <a:close/>
                    <a:moveTo>
                      <a:pt x="112819" y="14254"/>
                    </a:moveTo>
                    <a:cubicBezTo>
                      <a:pt x="115994" y="14254"/>
                      <a:pt x="119169" y="16333"/>
                      <a:pt x="119209" y="20494"/>
                    </a:cubicBezTo>
                    <a:lnTo>
                      <a:pt x="119209" y="20494"/>
                    </a:lnTo>
                    <a:cubicBezTo>
                      <a:pt x="118731" y="20389"/>
                      <a:pt x="118248" y="20338"/>
                      <a:pt x="117769" y="20338"/>
                    </a:cubicBezTo>
                    <a:cubicBezTo>
                      <a:pt x="115913" y="20338"/>
                      <a:pt x="114109" y="21105"/>
                      <a:pt x="112821" y="22501"/>
                    </a:cubicBezTo>
                    <a:lnTo>
                      <a:pt x="112821" y="22492"/>
                    </a:lnTo>
                    <a:cubicBezTo>
                      <a:pt x="111539" y="21121"/>
                      <a:pt x="109747" y="20332"/>
                      <a:pt x="107865" y="20332"/>
                    </a:cubicBezTo>
                    <a:cubicBezTo>
                      <a:pt x="107382" y="20332"/>
                      <a:pt x="106898" y="20386"/>
                      <a:pt x="106423" y="20494"/>
                    </a:cubicBezTo>
                    <a:lnTo>
                      <a:pt x="106423" y="20494"/>
                    </a:lnTo>
                    <a:cubicBezTo>
                      <a:pt x="106463" y="16335"/>
                      <a:pt x="109641" y="14254"/>
                      <a:pt x="112819" y="14254"/>
                    </a:cubicBezTo>
                    <a:close/>
                    <a:moveTo>
                      <a:pt x="136134" y="14257"/>
                    </a:moveTo>
                    <a:cubicBezTo>
                      <a:pt x="139307" y="14257"/>
                      <a:pt x="142483" y="16335"/>
                      <a:pt x="142525" y="20492"/>
                    </a:cubicBezTo>
                    <a:lnTo>
                      <a:pt x="142525" y="20492"/>
                    </a:lnTo>
                    <a:cubicBezTo>
                      <a:pt x="142054" y="20391"/>
                      <a:pt x="141580" y="20342"/>
                      <a:pt x="141109" y="20342"/>
                    </a:cubicBezTo>
                    <a:cubicBezTo>
                      <a:pt x="139250" y="20342"/>
                      <a:pt x="137444" y="21108"/>
                      <a:pt x="136145" y="22501"/>
                    </a:cubicBezTo>
                    <a:cubicBezTo>
                      <a:pt x="134872" y="21121"/>
                      <a:pt x="133071" y="20341"/>
                      <a:pt x="131199" y="20341"/>
                    </a:cubicBezTo>
                    <a:cubicBezTo>
                      <a:pt x="130715" y="20341"/>
                      <a:pt x="130231" y="20395"/>
                      <a:pt x="129756" y="20494"/>
                    </a:cubicBezTo>
                    <a:lnTo>
                      <a:pt x="129756" y="20494"/>
                    </a:lnTo>
                    <a:cubicBezTo>
                      <a:pt x="129787" y="16336"/>
                      <a:pt x="132959" y="14257"/>
                      <a:pt x="136134" y="14257"/>
                    </a:cubicBezTo>
                    <a:close/>
                    <a:moveTo>
                      <a:pt x="89297" y="14362"/>
                    </a:moveTo>
                    <a:cubicBezTo>
                      <a:pt x="91875" y="14362"/>
                      <a:pt x="94452" y="15733"/>
                      <a:pt x="95348" y="18477"/>
                    </a:cubicBezTo>
                    <a:cubicBezTo>
                      <a:pt x="95572" y="19158"/>
                      <a:pt x="95679" y="19875"/>
                      <a:pt x="95688" y="20583"/>
                    </a:cubicBezTo>
                    <a:cubicBezTo>
                      <a:pt x="95213" y="20481"/>
                      <a:pt x="94735" y="20431"/>
                      <a:pt x="94260" y="20431"/>
                    </a:cubicBezTo>
                    <a:cubicBezTo>
                      <a:pt x="92399" y="20431"/>
                      <a:pt x="90599" y="21198"/>
                      <a:pt x="89299" y="22590"/>
                    </a:cubicBezTo>
                    <a:cubicBezTo>
                      <a:pt x="88018" y="21210"/>
                      <a:pt x="86226" y="20431"/>
                      <a:pt x="84344" y="20431"/>
                    </a:cubicBezTo>
                    <a:cubicBezTo>
                      <a:pt x="83860" y="20431"/>
                      <a:pt x="83376" y="20485"/>
                      <a:pt x="82902" y="20583"/>
                    </a:cubicBezTo>
                    <a:cubicBezTo>
                      <a:pt x="82902" y="19875"/>
                      <a:pt x="83018" y="19158"/>
                      <a:pt x="83233" y="18486"/>
                    </a:cubicBezTo>
                    <a:cubicBezTo>
                      <a:pt x="84130" y="15738"/>
                      <a:pt x="86714" y="14362"/>
                      <a:pt x="89297" y="14362"/>
                    </a:cubicBezTo>
                    <a:close/>
                    <a:moveTo>
                      <a:pt x="42353" y="14449"/>
                    </a:moveTo>
                    <a:cubicBezTo>
                      <a:pt x="45529" y="14449"/>
                      <a:pt x="48704" y="16525"/>
                      <a:pt x="48744" y="20682"/>
                    </a:cubicBezTo>
                    <a:cubicBezTo>
                      <a:pt x="48269" y="20580"/>
                      <a:pt x="47791" y="20530"/>
                      <a:pt x="47316" y="20530"/>
                    </a:cubicBezTo>
                    <a:cubicBezTo>
                      <a:pt x="45456" y="20530"/>
                      <a:pt x="43649" y="21293"/>
                      <a:pt x="42351" y="22684"/>
                    </a:cubicBezTo>
                    <a:lnTo>
                      <a:pt x="42351" y="22684"/>
                    </a:lnTo>
                    <a:cubicBezTo>
                      <a:pt x="41070" y="21307"/>
                      <a:pt x="39280" y="20529"/>
                      <a:pt x="37400" y="20529"/>
                    </a:cubicBezTo>
                    <a:cubicBezTo>
                      <a:pt x="36916" y="20529"/>
                      <a:pt x="36432" y="20583"/>
                      <a:pt x="35958" y="20682"/>
                    </a:cubicBezTo>
                    <a:cubicBezTo>
                      <a:pt x="35998" y="16527"/>
                      <a:pt x="39176" y="14449"/>
                      <a:pt x="42353" y="14449"/>
                    </a:cubicBezTo>
                    <a:close/>
                    <a:moveTo>
                      <a:pt x="65651" y="14458"/>
                    </a:moveTo>
                    <a:cubicBezTo>
                      <a:pt x="68826" y="14458"/>
                      <a:pt x="72001" y="16534"/>
                      <a:pt x="72041" y="20691"/>
                    </a:cubicBezTo>
                    <a:cubicBezTo>
                      <a:pt x="71568" y="20589"/>
                      <a:pt x="71091" y="20539"/>
                      <a:pt x="70617" y="20539"/>
                    </a:cubicBezTo>
                    <a:cubicBezTo>
                      <a:pt x="68758" y="20539"/>
                      <a:pt x="66952" y="21305"/>
                      <a:pt x="65653" y="22698"/>
                    </a:cubicBezTo>
                    <a:cubicBezTo>
                      <a:pt x="64371" y="21318"/>
                      <a:pt x="62579" y="20538"/>
                      <a:pt x="60697" y="20538"/>
                    </a:cubicBezTo>
                    <a:cubicBezTo>
                      <a:pt x="60214" y="20538"/>
                      <a:pt x="59730" y="20592"/>
                      <a:pt x="59255" y="20691"/>
                    </a:cubicBezTo>
                    <a:cubicBezTo>
                      <a:pt x="59295" y="16536"/>
                      <a:pt x="62473" y="14458"/>
                      <a:pt x="65651" y="14458"/>
                    </a:cubicBezTo>
                    <a:close/>
                    <a:moveTo>
                      <a:pt x="18803" y="14564"/>
                    </a:moveTo>
                    <a:cubicBezTo>
                      <a:pt x="21386" y="14564"/>
                      <a:pt x="23968" y="15937"/>
                      <a:pt x="24864" y="18684"/>
                    </a:cubicBezTo>
                    <a:cubicBezTo>
                      <a:pt x="25079" y="19365"/>
                      <a:pt x="25196" y="20072"/>
                      <a:pt x="25196" y="20789"/>
                    </a:cubicBezTo>
                    <a:cubicBezTo>
                      <a:pt x="24718" y="20684"/>
                      <a:pt x="24235" y="20633"/>
                      <a:pt x="23756" y="20633"/>
                    </a:cubicBezTo>
                    <a:cubicBezTo>
                      <a:pt x="21903" y="20633"/>
                      <a:pt x="20103" y="21401"/>
                      <a:pt x="18807" y="22796"/>
                    </a:cubicBezTo>
                    <a:cubicBezTo>
                      <a:pt x="17542" y="21424"/>
                      <a:pt x="15754" y="20637"/>
                      <a:pt x="13893" y="20637"/>
                    </a:cubicBezTo>
                    <a:cubicBezTo>
                      <a:pt x="13882" y="20637"/>
                      <a:pt x="13871" y="20637"/>
                      <a:pt x="13861" y="20637"/>
                    </a:cubicBezTo>
                    <a:cubicBezTo>
                      <a:pt x="13368" y="20637"/>
                      <a:pt x="12884" y="20682"/>
                      <a:pt x="12409" y="20789"/>
                    </a:cubicBezTo>
                    <a:cubicBezTo>
                      <a:pt x="12418" y="20072"/>
                      <a:pt x="12526" y="19365"/>
                      <a:pt x="12741" y="18684"/>
                    </a:cubicBezTo>
                    <a:cubicBezTo>
                      <a:pt x="13637" y="15937"/>
                      <a:pt x="16220" y="14564"/>
                      <a:pt x="18803" y="14564"/>
                    </a:cubicBezTo>
                    <a:close/>
                    <a:moveTo>
                      <a:pt x="117964" y="20716"/>
                    </a:moveTo>
                    <a:cubicBezTo>
                      <a:pt x="118390" y="20716"/>
                      <a:pt x="118819" y="20755"/>
                      <a:pt x="119245" y="20834"/>
                    </a:cubicBezTo>
                    <a:cubicBezTo>
                      <a:pt x="118726" y="21443"/>
                      <a:pt x="118322" y="22151"/>
                      <a:pt x="118063" y="22913"/>
                    </a:cubicBezTo>
                    <a:cubicBezTo>
                      <a:pt x="117821" y="23612"/>
                      <a:pt x="117722" y="24356"/>
                      <a:pt x="117758" y="25099"/>
                    </a:cubicBezTo>
                    <a:cubicBezTo>
                      <a:pt x="116516" y="23796"/>
                      <a:pt x="114757" y="22957"/>
                      <a:pt x="112897" y="22957"/>
                    </a:cubicBezTo>
                    <a:cubicBezTo>
                      <a:pt x="112878" y="22957"/>
                      <a:pt x="112858" y="22958"/>
                      <a:pt x="112839" y="22958"/>
                    </a:cubicBezTo>
                    <a:cubicBezTo>
                      <a:pt x="114174" y="21512"/>
                      <a:pt x="116038" y="20716"/>
                      <a:pt x="117964" y="20716"/>
                    </a:cubicBezTo>
                    <a:close/>
                    <a:moveTo>
                      <a:pt x="130993" y="20716"/>
                    </a:moveTo>
                    <a:cubicBezTo>
                      <a:pt x="132921" y="20716"/>
                      <a:pt x="134791" y="21512"/>
                      <a:pt x="136127" y="22958"/>
                    </a:cubicBezTo>
                    <a:cubicBezTo>
                      <a:pt x="136107" y="22958"/>
                      <a:pt x="136088" y="22957"/>
                      <a:pt x="136068" y="22957"/>
                    </a:cubicBezTo>
                    <a:cubicBezTo>
                      <a:pt x="134208" y="22957"/>
                      <a:pt x="132440" y="23796"/>
                      <a:pt x="131199" y="25099"/>
                    </a:cubicBezTo>
                    <a:cubicBezTo>
                      <a:pt x="131234" y="24356"/>
                      <a:pt x="131136" y="23612"/>
                      <a:pt x="130894" y="22913"/>
                    </a:cubicBezTo>
                    <a:cubicBezTo>
                      <a:pt x="130634" y="22151"/>
                      <a:pt x="130231" y="21452"/>
                      <a:pt x="129711" y="20834"/>
                    </a:cubicBezTo>
                    <a:cubicBezTo>
                      <a:pt x="130138" y="20755"/>
                      <a:pt x="130567" y="20716"/>
                      <a:pt x="130993" y="20716"/>
                    </a:cubicBezTo>
                    <a:close/>
                    <a:moveTo>
                      <a:pt x="84143" y="20805"/>
                    </a:moveTo>
                    <a:cubicBezTo>
                      <a:pt x="86076" y="20805"/>
                      <a:pt x="87948" y="21602"/>
                      <a:pt x="89290" y="23047"/>
                    </a:cubicBezTo>
                    <a:cubicBezTo>
                      <a:pt x="90627" y="21607"/>
                      <a:pt x="92501" y="20806"/>
                      <a:pt x="94436" y="20806"/>
                    </a:cubicBezTo>
                    <a:cubicBezTo>
                      <a:pt x="94861" y="20806"/>
                      <a:pt x="95289" y="20845"/>
                      <a:pt x="95715" y="20924"/>
                    </a:cubicBezTo>
                    <a:cubicBezTo>
                      <a:pt x="94720" y="22106"/>
                      <a:pt x="94138" y="23603"/>
                      <a:pt x="94219" y="25198"/>
                    </a:cubicBezTo>
                    <a:cubicBezTo>
                      <a:pt x="92977" y="23894"/>
                      <a:pt x="91209" y="23056"/>
                      <a:pt x="89341" y="23056"/>
                    </a:cubicBezTo>
                    <a:cubicBezTo>
                      <a:pt x="89321" y="23056"/>
                      <a:pt x="89301" y="23056"/>
                      <a:pt x="89281" y="23056"/>
                    </a:cubicBezTo>
                    <a:cubicBezTo>
                      <a:pt x="89262" y="23056"/>
                      <a:pt x="89242" y="23056"/>
                      <a:pt x="89222" y="23056"/>
                    </a:cubicBezTo>
                    <a:cubicBezTo>
                      <a:pt x="87362" y="23056"/>
                      <a:pt x="85595" y="23894"/>
                      <a:pt x="84353" y="25198"/>
                    </a:cubicBezTo>
                    <a:cubicBezTo>
                      <a:pt x="84434" y="23612"/>
                      <a:pt x="83851" y="22106"/>
                      <a:pt x="82866" y="20924"/>
                    </a:cubicBezTo>
                    <a:lnTo>
                      <a:pt x="82857" y="20924"/>
                    </a:lnTo>
                    <a:cubicBezTo>
                      <a:pt x="83285" y="20844"/>
                      <a:pt x="83716" y="20805"/>
                      <a:pt x="84143" y="20805"/>
                    </a:cubicBezTo>
                    <a:close/>
                    <a:moveTo>
                      <a:pt x="60510" y="20908"/>
                    </a:moveTo>
                    <a:cubicBezTo>
                      <a:pt x="62444" y="20908"/>
                      <a:pt x="64322" y="21705"/>
                      <a:pt x="65662" y="23155"/>
                    </a:cubicBezTo>
                    <a:cubicBezTo>
                      <a:pt x="65642" y="23155"/>
                      <a:pt x="65622" y="23155"/>
                      <a:pt x="65602" y="23155"/>
                    </a:cubicBezTo>
                    <a:cubicBezTo>
                      <a:pt x="63720" y="23155"/>
                      <a:pt x="61965" y="23989"/>
                      <a:pt x="60724" y="25287"/>
                    </a:cubicBezTo>
                    <a:lnTo>
                      <a:pt x="60724" y="25287"/>
                    </a:lnTo>
                    <a:cubicBezTo>
                      <a:pt x="60769" y="24543"/>
                      <a:pt x="60662" y="23809"/>
                      <a:pt x="60429" y="23110"/>
                    </a:cubicBezTo>
                    <a:cubicBezTo>
                      <a:pt x="60160" y="22348"/>
                      <a:pt x="59766" y="21641"/>
                      <a:pt x="59246" y="21022"/>
                    </a:cubicBezTo>
                    <a:cubicBezTo>
                      <a:pt x="59667" y="20945"/>
                      <a:pt x="60090" y="20908"/>
                      <a:pt x="60510" y="20908"/>
                    </a:cubicBezTo>
                    <a:close/>
                    <a:moveTo>
                      <a:pt x="47505" y="20905"/>
                    </a:moveTo>
                    <a:cubicBezTo>
                      <a:pt x="47929" y="20905"/>
                      <a:pt x="48356" y="20943"/>
                      <a:pt x="48780" y="21022"/>
                    </a:cubicBezTo>
                    <a:cubicBezTo>
                      <a:pt x="48251" y="21641"/>
                      <a:pt x="47848" y="22348"/>
                      <a:pt x="47579" y="23119"/>
                    </a:cubicBezTo>
                    <a:lnTo>
                      <a:pt x="47597" y="23110"/>
                    </a:lnTo>
                    <a:lnTo>
                      <a:pt x="47597" y="23110"/>
                    </a:lnTo>
                    <a:cubicBezTo>
                      <a:pt x="47355" y="23809"/>
                      <a:pt x="47257" y="24544"/>
                      <a:pt x="47293" y="25287"/>
                    </a:cubicBezTo>
                    <a:cubicBezTo>
                      <a:pt x="46045" y="23977"/>
                      <a:pt x="44274" y="23146"/>
                      <a:pt x="42394" y="23146"/>
                    </a:cubicBezTo>
                    <a:cubicBezTo>
                      <a:pt x="42384" y="23146"/>
                      <a:pt x="42374" y="23146"/>
                      <a:pt x="42364" y="23146"/>
                    </a:cubicBezTo>
                    <a:cubicBezTo>
                      <a:pt x="43709" y="21706"/>
                      <a:pt x="45577" y="20905"/>
                      <a:pt x="47505" y="20905"/>
                    </a:cubicBezTo>
                    <a:close/>
                    <a:moveTo>
                      <a:pt x="107673" y="20708"/>
                    </a:moveTo>
                    <a:cubicBezTo>
                      <a:pt x="109600" y="20708"/>
                      <a:pt x="111466" y="21504"/>
                      <a:pt x="112812" y="22949"/>
                    </a:cubicBezTo>
                    <a:cubicBezTo>
                      <a:pt x="112802" y="22949"/>
                      <a:pt x="112793" y="22949"/>
                      <a:pt x="112783" y="22949"/>
                    </a:cubicBezTo>
                    <a:cubicBezTo>
                      <a:pt x="110787" y="22949"/>
                      <a:pt x="108908" y="23888"/>
                      <a:pt x="107659" y="25341"/>
                    </a:cubicBezTo>
                    <a:cubicBezTo>
                      <a:pt x="107785" y="23675"/>
                      <a:pt x="107184" y="22098"/>
                      <a:pt x="106136" y="20888"/>
                    </a:cubicBezTo>
                    <a:lnTo>
                      <a:pt x="106136" y="20879"/>
                    </a:lnTo>
                    <a:cubicBezTo>
                      <a:pt x="106647" y="20764"/>
                      <a:pt x="107162" y="20708"/>
                      <a:pt x="107673" y="20708"/>
                    </a:cubicBezTo>
                    <a:close/>
                    <a:moveTo>
                      <a:pt x="13652" y="21003"/>
                    </a:moveTo>
                    <a:cubicBezTo>
                      <a:pt x="15588" y="21003"/>
                      <a:pt x="17463" y="21806"/>
                      <a:pt x="18807" y="23253"/>
                    </a:cubicBezTo>
                    <a:cubicBezTo>
                      <a:pt x="18787" y="23253"/>
                      <a:pt x="18768" y="23253"/>
                      <a:pt x="18748" y="23253"/>
                    </a:cubicBezTo>
                    <a:cubicBezTo>
                      <a:pt x="16879" y="23253"/>
                      <a:pt x="15111" y="24092"/>
                      <a:pt x="13870" y="25395"/>
                    </a:cubicBezTo>
                    <a:cubicBezTo>
                      <a:pt x="13951" y="23809"/>
                      <a:pt x="13368" y="22313"/>
                      <a:pt x="12382" y="21130"/>
                    </a:cubicBezTo>
                    <a:lnTo>
                      <a:pt x="12374" y="21121"/>
                    </a:lnTo>
                    <a:cubicBezTo>
                      <a:pt x="12799" y="21042"/>
                      <a:pt x="13227" y="21003"/>
                      <a:pt x="13652" y="21003"/>
                    </a:cubicBezTo>
                    <a:close/>
                    <a:moveTo>
                      <a:pt x="23953" y="21003"/>
                    </a:moveTo>
                    <a:cubicBezTo>
                      <a:pt x="24378" y="21003"/>
                      <a:pt x="24806" y="21042"/>
                      <a:pt x="25232" y="21121"/>
                    </a:cubicBezTo>
                    <a:cubicBezTo>
                      <a:pt x="24237" y="22304"/>
                      <a:pt x="23655" y="23800"/>
                      <a:pt x="23744" y="25395"/>
                    </a:cubicBezTo>
                    <a:cubicBezTo>
                      <a:pt x="22494" y="24092"/>
                      <a:pt x="20726" y="23253"/>
                      <a:pt x="18866" y="23253"/>
                    </a:cubicBezTo>
                    <a:cubicBezTo>
                      <a:pt x="18846" y="23253"/>
                      <a:pt x="18827" y="23253"/>
                      <a:pt x="18807" y="23253"/>
                    </a:cubicBezTo>
                    <a:cubicBezTo>
                      <a:pt x="20144" y="21806"/>
                      <a:pt x="22018" y="21003"/>
                      <a:pt x="23953" y="21003"/>
                    </a:cubicBezTo>
                    <a:close/>
                    <a:moveTo>
                      <a:pt x="37173" y="20910"/>
                    </a:moveTo>
                    <a:cubicBezTo>
                      <a:pt x="39106" y="20910"/>
                      <a:pt x="40979" y="21706"/>
                      <a:pt x="42328" y="23155"/>
                    </a:cubicBezTo>
                    <a:cubicBezTo>
                      <a:pt x="42310" y="23155"/>
                      <a:pt x="42291" y="23155"/>
                      <a:pt x="42273" y="23155"/>
                    </a:cubicBezTo>
                    <a:cubicBezTo>
                      <a:pt x="40286" y="23155"/>
                      <a:pt x="38419" y="24100"/>
                      <a:pt x="37176" y="25538"/>
                    </a:cubicBezTo>
                    <a:cubicBezTo>
                      <a:pt x="37302" y="23881"/>
                      <a:pt x="36701" y="22304"/>
                      <a:pt x="35653" y="21076"/>
                    </a:cubicBezTo>
                    <a:cubicBezTo>
                      <a:pt x="36158" y="20965"/>
                      <a:pt x="36668" y="20910"/>
                      <a:pt x="37173" y="20910"/>
                    </a:cubicBezTo>
                    <a:close/>
                    <a:moveTo>
                      <a:pt x="124477" y="18862"/>
                    </a:moveTo>
                    <a:cubicBezTo>
                      <a:pt x="127059" y="18862"/>
                      <a:pt x="129640" y="20235"/>
                      <a:pt x="130536" y="22985"/>
                    </a:cubicBezTo>
                    <a:cubicBezTo>
                      <a:pt x="130751" y="23666"/>
                      <a:pt x="130867" y="24373"/>
                      <a:pt x="130867" y="25090"/>
                    </a:cubicBezTo>
                    <a:cubicBezTo>
                      <a:pt x="130388" y="24985"/>
                      <a:pt x="129906" y="24934"/>
                      <a:pt x="129426" y="24934"/>
                    </a:cubicBezTo>
                    <a:cubicBezTo>
                      <a:pt x="127574" y="24934"/>
                      <a:pt x="125776" y="25700"/>
                      <a:pt x="124487" y="27089"/>
                    </a:cubicBezTo>
                    <a:cubicBezTo>
                      <a:pt x="123206" y="25709"/>
                      <a:pt x="121414" y="24929"/>
                      <a:pt x="119532" y="24929"/>
                    </a:cubicBezTo>
                    <a:cubicBezTo>
                      <a:pt x="119048" y="24929"/>
                      <a:pt x="118564" y="24983"/>
                      <a:pt x="118089" y="25090"/>
                    </a:cubicBezTo>
                    <a:cubicBezTo>
                      <a:pt x="118089" y="24373"/>
                      <a:pt x="118197" y="23666"/>
                      <a:pt x="118412" y="22985"/>
                    </a:cubicBezTo>
                    <a:cubicBezTo>
                      <a:pt x="119308" y="20237"/>
                      <a:pt x="121893" y="18862"/>
                      <a:pt x="124477" y="18862"/>
                    </a:cubicBezTo>
                    <a:close/>
                    <a:moveTo>
                      <a:pt x="77632" y="18956"/>
                    </a:moveTo>
                    <a:cubicBezTo>
                      <a:pt x="80806" y="18956"/>
                      <a:pt x="83981" y="21032"/>
                      <a:pt x="84022" y="25189"/>
                    </a:cubicBezTo>
                    <a:cubicBezTo>
                      <a:pt x="83548" y="25087"/>
                      <a:pt x="83071" y="25037"/>
                      <a:pt x="82597" y="25037"/>
                    </a:cubicBezTo>
                    <a:cubicBezTo>
                      <a:pt x="80739" y="25037"/>
                      <a:pt x="78934" y="25804"/>
                      <a:pt x="77642" y="27196"/>
                    </a:cubicBezTo>
                    <a:cubicBezTo>
                      <a:pt x="76360" y="25816"/>
                      <a:pt x="74568" y="25037"/>
                      <a:pt x="72687" y="25037"/>
                    </a:cubicBezTo>
                    <a:cubicBezTo>
                      <a:pt x="72203" y="25037"/>
                      <a:pt x="71719" y="25090"/>
                      <a:pt x="71244" y="25189"/>
                    </a:cubicBezTo>
                    <a:cubicBezTo>
                      <a:pt x="71280" y="21035"/>
                      <a:pt x="74456" y="18956"/>
                      <a:pt x="77632" y="18956"/>
                    </a:cubicBezTo>
                    <a:close/>
                    <a:moveTo>
                      <a:pt x="100947" y="18956"/>
                    </a:moveTo>
                    <a:cubicBezTo>
                      <a:pt x="104121" y="18956"/>
                      <a:pt x="107295" y="21032"/>
                      <a:pt x="107337" y="25187"/>
                    </a:cubicBezTo>
                    <a:lnTo>
                      <a:pt x="107337" y="25187"/>
                    </a:lnTo>
                    <a:cubicBezTo>
                      <a:pt x="106865" y="25086"/>
                      <a:pt x="106389" y="25037"/>
                      <a:pt x="105917" y="25037"/>
                    </a:cubicBezTo>
                    <a:cubicBezTo>
                      <a:pt x="104054" y="25037"/>
                      <a:pt x="102249" y="25804"/>
                      <a:pt x="100957" y="27196"/>
                    </a:cubicBezTo>
                    <a:cubicBezTo>
                      <a:pt x="99676" y="25816"/>
                      <a:pt x="97883" y="25037"/>
                      <a:pt x="96002" y="25037"/>
                    </a:cubicBezTo>
                    <a:cubicBezTo>
                      <a:pt x="95518" y="25037"/>
                      <a:pt x="95034" y="25090"/>
                      <a:pt x="94559" y="25189"/>
                    </a:cubicBezTo>
                    <a:cubicBezTo>
                      <a:pt x="94595" y="21035"/>
                      <a:pt x="97771" y="18956"/>
                      <a:pt x="100947" y="18956"/>
                    </a:cubicBezTo>
                    <a:close/>
                    <a:moveTo>
                      <a:pt x="53993" y="19061"/>
                    </a:moveTo>
                    <a:cubicBezTo>
                      <a:pt x="56574" y="19061"/>
                      <a:pt x="59156" y="20434"/>
                      <a:pt x="60052" y="23182"/>
                    </a:cubicBezTo>
                    <a:lnTo>
                      <a:pt x="60070" y="23173"/>
                    </a:lnTo>
                    <a:cubicBezTo>
                      <a:pt x="60285" y="23854"/>
                      <a:pt x="60393" y="24562"/>
                      <a:pt x="60402" y="25278"/>
                    </a:cubicBezTo>
                    <a:cubicBezTo>
                      <a:pt x="59927" y="25177"/>
                      <a:pt x="59448" y="25127"/>
                      <a:pt x="58973" y="25127"/>
                    </a:cubicBezTo>
                    <a:cubicBezTo>
                      <a:pt x="57110" y="25127"/>
                      <a:pt x="55305" y="25893"/>
                      <a:pt x="54013" y="27286"/>
                    </a:cubicBezTo>
                    <a:cubicBezTo>
                      <a:pt x="52732" y="25906"/>
                      <a:pt x="50939" y="25126"/>
                      <a:pt x="49058" y="25126"/>
                    </a:cubicBezTo>
                    <a:cubicBezTo>
                      <a:pt x="48574" y="25126"/>
                      <a:pt x="48090" y="25171"/>
                      <a:pt x="47615" y="25278"/>
                    </a:cubicBezTo>
                    <a:cubicBezTo>
                      <a:pt x="47615" y="24562"/>
                      <a:pt x="47732" y="23854"/>
                      <a:pt x="47947" y="23173"/>
                    </a:cubicBezTo>
                    <a:cubicBezTo>
                      <a:pt x="48838" y="20432"/>
                      <a:pt x="51415" y="19061"/>
                      <a:pt x="53993" y="19061"/>
                    </a:cubicBezTo>
                    <a:close/>
                    <a:moveTo>
                      <a:pt x="7148" y="19155"/>
                    </a:moveTo>
                    <a:cubicBezTo>
                      <a:pt x="10323" y="19155"/>
                      <a:pt x="13498" y="21234"/>
                      <a:pt x="13538" y="25395"/>
                    </a:cubicBezTo>
                    <a:cubicBezTo>
                      <a:pt x="13060" y="25290"/>
                      <a:pt x="12577" y="25239"/>
                      <a:pt x="12098" y="25239"/>
                    </a:cubicBezTo>
                    <a:cubicBezTo>
                      <a:pt x="10244" y="25239"/>
                      <a:pt x="8445" y="26005"/>
                      <a:pt x="7150" y="27393"/>
                    </a:cubicBezTo>
                    <a:cubicBezTo>
                      <a:pt x="5868" y="26013"/>
                      <a:pt x="4076" y="25234"/>
                      <a:pt x="2194" y="25234"/>
                    </a:cubicBezTo>
                    <a:cubicBezTo>
                      <a:pt x="1711" y="25234"/>
                      <a:pt x="1227" y="25287"/>
                      <a:pt x="752" y="25395"/>
                    </a:cubicBezTo>
                    <a:cubicBezTo>
                      <a:pt x="792" y="21236"/>
                      <a:pt x="3970" y="19155"/>
                      <a:pt x="7148" y="19155"/>
                    </a:cubicBezTo>
                    <a:close/>
                    <a:moveTo>
                      <a:pt x="30463" y="19158"/>
                    </a:moveTo>
                    <a:cubicBezTo>
                      <a:pt x="33636" y="19158"/>
                      <a:pt x="36811" y="21236"/>
                      <a:pt x="36854" y="25391"/>
                    </a:cubicBezTo>
                    <a:lnTo>
                      <a:pt x="36854" y="25391"/>
                    </a:lnTo>
                    <a:cubicBezTo>
                      <a:pt x="36379" y="25289"/>
                      <a:pt x="35901" y="25239"/>
                      <a:pt x="35426" y="25239"/>
                    </a:cubicBezTo>
                    <a:cubicBezTo>
                      <a:pt x="33569" y="25239"/>
                      <a:pt x="31771" y="26005"/>
                      <a:pt x="30483" y="27393"/>
                    </a:cubicBezTo>
                    <a:cubicBezTo>
                      <a:pt x="29201" y="26022"/>
                      <a:pt x="27409" y="25234"/>
                      <a:pt x="25528" y="25234"/>
                    </a:cubicBezTo>
                    <a:cubicBezTo>
                      <a:pt x="25044" y="25234"/>
                      <a:pt x="24560" y="25287"/>
                      <a:pt x="24085" y="25395"/>
                    </a:cubicBezTo>
                    <a:cubicBezTo>
                      <a:pt x="24116" y="21237"/>
                      <a:pt x="27288" y="19158"/>
                      <a:pt x="30463" y="19158"/>
                    </a:cubicBezTo>
                    <a:close/>
                    <a:moveTo>
                      <a:pt x="129616" y="25309"/>
                    </a:moveTo>
                    <a:cubicBezTo>
                      <a:pt x="130046" y="25309"/>
                      <a:pt x="130480" y="25349"/>
                      <a:pt x="130912" y="25431"/>
                    </a:cubicBezTo>
                    <a:cubicBezTo>
                      <a:pt x="129908" y="26605"/>
                      <a:pt x="129326" y="28110"/>
                      <a:pt x="129415" y="29696"/>
                    </a:cubicBezTo>
                    <a:lnTo>
                      <a:pt x="129415" y="29705"/>
                    </a:lnTo>
                    <a:cubicBezTo>
                      <a:pt x="128174" y="28393"/>
                      <a:pt x="126407" y="27563"/>
                      <a:pt x="124538" y="27563"/>
                    </a:cubicBezTo>
                    <a:cubicBezTo>
                      <a:pt x="124518" y="27563"/>
                      <a:pt x="124498" y="27563"/>
                      <a:pt x="124478" y="27563"/>
                    </a:cubicBezTo>
                    <a:cubicBezTo>
                      <a:pt x="124459" y="27563"/>
                      <a:pt x="124439" y="27563"/>
                      <a:pt x="124419" y="27563"/>
                    </a:cubicBezTo>
                    <a:cubicBezTo>
                      <a:pt x="122559" y="27563"/>
                      <a:pt x="120791" y="28402"/>
                      <a:pt x="119550" y="29705"/>
                    </a:cubicBezTo>
                    <a:cubicBezTo>
                      <a:pt x="119631" y="28110"/>
                      <a:pt x="119048" y="26605"/>
                      <a:pt x="118054" y="25431"/>
                    </a:cubicBezTo>
                    <a:cubicBezTo>
                      <a:pt x="118485" y="25349"/>
                      <a:pt x="118919" y="25309"/>
                      <a:pt x="119350" y="25309"/>
                    </a:cubicBezTo>
                    <a:cubicBezTo>
                      <a:pt x="121279" y="25309"/>
                      <a:pt x="123147" y="26111"/>
                      <a:pt x="124487" y="27554"/>
                    </a:cubicBezTo>
                    <a:cubicBezTo>
                      <a:pt x="125820" y="26111"/>
                      <a:pt x="127687" y="25309"/>
                      <a:pt x="129616" y="25309"/>
                    </a:cubicBezTo>
                    <a:close/>
                    <a:moveTo>
                      <a:pt x="48849" y="25510"/>
                    </a:moveTo>
                    <a:cubicBezTo>
                      <a:pt x="50784" y="25510"/>
                      <a:pt x="52659" y="26313"/>
                      <a:pt x="54004" y="27760"/>
                    </a:cubicBezTo>
                    <a:lnTo>
                      <a:pt x="54004" y="27760"/>
                    </a:lnTo>
                    <a:cubicBezTo>
                      <a:pt x="54001" y="27760"/>
                      <a:pt x="53998" y="27761"/>
                      <a:pt x="53995" y="27761"/>
                    </a:cubicBezTo>
                    <a:cubicBezTo>
                      <a:pt x="53975" y="27760"/>
                      <a:pt x="53956" y="27760"/>
                      <a:pt x="53936" y="27760"/>
                    </a:cubicBezTo>
                    <a:cubicBezTo>
                      <a:pt x="52067" y="27760"/>
                      <a:pt x="50308" y="28599"/>
                      <a:pt x="49058" y="29902"/>
                    </a:cubicBezTo>
                    <a:cubicBezTo>
                      <a:pt x="49138" y="28307"/>
                      <a:pt x="48565" y="26811"/>
                      <a:pt x="47561" y="25628"/>
                    </a:cubicBezTo>
                    <a:lnTo>
                      <a:pt x="47570" y="25628"/>
                    </a:lnTo>
                    <a:cubicBezTo>
                      <a:pt x="47996" y="25549"/>
                      <a:pt x="48424" y="25510"/>
                      <a:pt x="48849" y="25510"/>
                    </a:cubicBezTo>
                    <a:close/>
                    <a:moveTo>
                      <a:pt x="59145" y="25510"/>
                    </a:moveTo>
                    <a:cubicBezTo>
                      <a:pt x="59569" y="25510"/>
                      <a:pt x="59996" y="25549"/>
                      <a:pt x="60420" y="25628"/>
                    </a:cubicBezTo>
                    <a:cubicBezTo>
                      <a:pt x="59434" y="26811"/>
                      <a:pt x="58852" y="28307"/>
                      <a:pt x="58932" y="29902"/>
                    </a:cubicBezTo>
                    <a:cubicBezTo>
                      <a:pt x="57691" y="28599"/>
                      <a:pt x="55923" y="27760"/>
                      <a:pt x="54054" y="27760"/>
                    </a:cubicBezTo>
                    <a:cubicBezTo>
                      <a:pt x="54037" y="27760"/>
                      <a:pt x="54021" y="27760"/>
                      <a:pt x="54004" y="27760"/>
                    </a:cubicBezTo>
                    <a:lnTo>
                      <a:pt x="54004" y="27760"/>
                    </a:lnTo>
                    <a:cubicBezTo>
                      <a:pt x="55341" y="26313"/>
                      <a:pt x="57215" y="25510"/>
                      <a:pt x="59145" y="25510"/>
                    </a:cubicBezTo>
                    <a:close/>
                    <a:moveTo>
                      <a:pt x="25317" y="25617"/>
                    </a:moveTo>
                    <a:cubicBezTo>
                      <a:pt x="27250" y="25617"/>
                      <a:pt x="29122" y="26414"/>
                      <a:pt x="30465" y="27859"/>
                    </a:cubicBezTo>
                    <a:cubicBezTo>
                      <a:pt x="30445" y="27859"/>
                      <a:pt x="30425" y="27859"/>
                      <a:pt x="30406" y="27859"/>
                    </a:cubicBezTo>
                    <a:cubicBezTo>
                      <a:pt x="28537" y="27859"/>
                      <a:pt x="26769" y="28697"/>
                      <a:pt x="25528" y="30001"/>
                    </a:cubicBezTo>
                    <a:cubicBezTo>
                      <a:pt x="25608" y="28415"/>
                      <a:pt x="25026" y="26909"/>
                      <a:pt x="24031" y="25735"/>
                    </a:cubicBezTo>
                    <a:cubicBezTo>
                      <a:pt x="24460" y="25656"/>
                      <a:pt x="24890" y="25617"/>
                      <a:pt x="25317" y="25617"/>
                    </a:cubicBezTo>
                    <a:close/>
                    <a:moveTo>
                      <a:pt x="106136" y="30079"/>
                    </a:moveTo>
                    <a:cubicBezTo>
                      <a:pt x="106135" y="30079"/>
                      <a:pt x="106135" y="30080"/>
                      <a:pt x="106134" y="30080"/>
                    </a:cubicBezTo>
                    <a:lnTo>
                      <a:pt x="106134" y="30080"/>
                    </a:lnTo>
                    <a:lnTo>
                      <a:pt x="106136" y="30081"/>
                    </a:lnTo>
                    <a:cubicBezTo>
                      <a:pt x="106136" y="30081"/>
                      <a:pt x="106136" y="30080"/>
                      <a:pt x="106136" y="30079"/>
                    </a:cubicBezTo>
                    <a:close/>
                    <a:moveTo>
                      <a:pt x="70806" y="20919"/>
                    </a:moveTo>
                    <a:cubicBezTo>
                      <a:pt x="71297" y="20919"/>
                      <a:pt x="71792" y="20971"/>
                      <a:pt x="72283" y="21076"/>
                    </a:cubicBezTo>
                    <a:cubicBezTo>
                      <a:pt x="71289" y="22322"/>
                      <a:pt x="70742" y="23908"/>
                      <a:pt x="70939" y="25574"/>
                    </a:cubicBezTo>
                    <a:cubicBezTo>
                      <a:pt x="71446" y="25463"/>
                      <a:pt x="71957" y="25408"/>
                      <a:pt x="72464" y="25408"/>
                    </a:cubicBezTo>
                    <a:cubicBezTo>
                      <a:pt x="74404" y="25408"/>
                      <a:pt x="76283" y="26206"/>
                      <a:pt x="77633" y="27662"/>
                    </a:cubicBezTo>
                    <a:cubicBezTo>
                      <a:pt x="78968" y="26216"/>
                      <a:pt x="80838" y="25420"/>
                      <a:pt x="82771" y="25420"/>
                    </a:cubicBezTo>
                    <a:cubicBezTo>
                      <a:pt x="83199" y="25420"/>
                      <a:pt x="83629" y="25459"/>
                      <a:pt x="84057" y="25538"/>
                    </a:cubicBezTo>
                    <a:cubicBezTo>
                      <a:pt x="83063" y="26721"/>
                      <a:pt x="82480" y="28218"/>
                      <a:pt x="82570" y="29813"/>
                    </a:cubicBezTo>
                    <a:cubicBezTo>
                      <a:pt x="81320" y="28509"/>
                      <a:pt x="79561" y="27671"/>
                      <a:pt x="77692" y="27671"/>
                    </a:cubicBezTo>
                    <a:cubicBezTo>
                      <a:pt x="77672" y="27671"/>
                      <a:pt x="77653" y="27671"/>
                      <a:pt x="77633" y="27671"/>
                    </a:cubicBezTo>
                    <a:cubicBezTo>
                      <a:pt x="77615" y="27671"/>
                      <a:pt x="77597" y="27671"/>
                      <a:pt x="77578" y="27671"/>
                    </a:cubicBezTo>
                    <a:cubicBezTo>
                      <a:pt x="75520" y="27671"/>
                      <a:pt x="73598" y="28679"/>
                      <a:pt x="72346" y="30207"/>
                    </a:cubicBezTo>
                    <a:cubicBezTo>
                      <a:pt x="72748" y="26485"/>
                      <a:pt x="69425" y="23164"/>
                      <a:pt x="65706" y="23164"/>
                    </a:cubicBezTo>
                    <a:cubicBezTo>
                      <a:pt x="65691" y="23164"/>
                      <a:pt x="65677" y="23164"/>
                      <a:pt x="65662" y="23164"/>
                    </a:cubicBezTo>
                    <a:cubicBezTo>
                      <a:pt x="67004" y="21714"/>
                      <a:pt x="68876" y="20919"/>
                      <a:pt x="70806" y="20919"/>
                    </a:cubicBezTo>
                    <a:close/>
                    <a:moveTo>
                      <a:pt x="35617" y="25606"/>
                    </a:moveTo>
                    <a:cubicBezTo>
                      <a:pt x="36076" y="25606"/>
                      <a:pt x="36538" y="25652"/>
                      <a:pt x="36997" y="25744"/>
                    </a:cubicBezTo>
                    <a:cubicBezTo>
                      <a:pt x="35993" y="26999"/>
                      <a:pt x="35447" y="28594"/>
                      <a:pt x="35644" y="30269"/>
                    </a:cubicBezTo>
                    <a:cubicBezTo>
                      <a:pt x="34392" y="28813"/>
                      <a:pt x="32516" y="27859"/>
                      <a:pt x="30520" y="27859"/>
                    </a:cubicBezTo>
                    <a:cubicBezTo>
                      <a:pt x="30502" y="27859"/>
                      <a:pt x="30483" y="27859"/>
                      <a:pt x="30465" y="27859"/>
                    </a:cubicBezTo>
                    <a:cubicBezTo>
                      <a:pt x="31804" y="26411"/>
                      <a:pt x="33682" y="25606"/>
                      <a:pt x="35617" y="25606"/>
                    </a:cubicBezTo>
                    <a:close/>
                    <a:moveTo>
                      <a:pt x="112816" y="23451"/>
                    </a:moveTo>
                    <a:cubicBezTo>
                      <a:pt x="115993" y="23451"/>
                      <a:pt x="119169" y="25529"/>
                      <a:pt x="119209" y="29687"/>
                    </a:cubicBezTo>
                    <a:cubicBezTo>
                      <a:pt x="118736" y="29585"/>
                      <a:pt x="118259" y="29535"/>
                      <a:pt x="117784" y="29535"/>
                    </a:cubicBezTo>
                    <a:cubicBezTo>
                      <a:pt x="115923" y="29535"/>
                      <a:pt x="114113" y="30302"/>
                      <a:pt x="112821" y="31694"/>
                    </a:cubicBezTo>
                    <a:cubicBezTo>
                      <a:pt x="111539" y="30314"/>
                      <a:pt x="109747" y="29535"/>
                      <a:pt x="107865" y="29535"/>
                    </a:cubicBezTo>
                    <a:cubicBezTo>
                      <a:pt x="107382" y="29535"/>
                      <a:pt x="106898" y="29588"/>
                      <a:pt x="106423" y="29687"/>
                    </a:cubicBezTo>
                    <a:cubicBezTo>
                      <a:pt x="106463" y="25529"/>
                      <a:pt x="109640" y="23451"/>
                      <a:pt x="112816" y="23451"/>
                    </a:cubicBezTo>
                    <a:close/>
                    <a:moveTo>
                      <a:pt x="136139" y="23455"/>
                    </a:moveTo>
                    <a:cubicBezTo>
                      <a:pt x="139311" y="23455"/>
                      <a:pt x="142484" y="25532"/>
                      <a:pt x="142525" y="29687"/>
                    </a:cubicBezTo>
                    <a:lnTo>
                      <a:pt x="142534" y="29696"/>
                    </a:lnTo>
                    <a:cubicBezTo>
                      <a:pt x="142055" y="29591"/>
                      <a:pt x="141572" y="29540"/>
                      <a:pt x="141093" y="29540"/>
                    </a:cubicBezTo>
                    <a:cubicBezTo>
                      <a:pt x="139240" y="29540"/>
                      <a:pt x="137441" y="30306"/>
                      <a:pt x="136145" y="31694"/>
                    </a:cubicBezTo>
                    <a:cubicBezTo>
                      <a:pt x="134872" y="30323"/>
                      <a:pt x="133071" y="29535"/>
                      <a:pt x="131199" y="29535"/>
                    </a:cubicBezTo>
                    <a:cubicBezTo>
                      <a:pt x="130715" y="29535"/>
                      <a:pt x="130231" y="29588"/>
                      <a:pt x="129756" y="29696"/>
                    </a:cubicBezTo>
                    <a:cubicBezTo>
                      <a:pt x="129787" y="25536"/>
                      <a:pt x="132963" y="23455"/>
                      <a:pt x="136139" y="23455"/>
                    </a:cubicBezTo>
                    <a:close/>
                    <a:moveTo>
                      <a:pt x="89290" y="23558"/>
                    </a:moveTo>
                    <a:cubicBezTo>
                      <a:pt x="92466" y="23558"/>
                      <a:pt x="95642" y="25636"/>
                      <a:pt x="95679" y="29793"/>
                    </a:cubicBezTo>
                    <a:lnTo>
                      <a:pt x="95679" y="29793"/>
                    </a:lnTo>
                    <a:cubicBezTo>
                      <a:pt x="95207" y="29692"/>
                      <a:pt x="94732" y="29643"/>
                      <a:pt x="94260" y="29643"/>
                    </a:cubicBezTo>
                    <a:cubicBezTo>
                      <a:pt x="92399" y="29643"/>
                      <a:pt x="90599" y="30409"/>
                      <a:pt x="89299" y="31802"/>
                    </a:cubicBezTo>
                    <a:cubicBezTo>
                      <a:pt x="88018" y="30422"/>
                      <a:pt x="86226" y="29642"/>
                      <a:pt x="84344" y="29642"/>
                    </a:cubicBezTo>
                    <a:cubicBezTo>
                      <a:pt x="83860" y="29642"/>
                      <a:pt x="83376" y="29696"/>
                      <a:pt x="82902" y="29795"/>
                    </a:cubicBezTo>
                    <a:cubicBezTo>
                      <a:pt x="82937" y="25637"/>
                      <a:pt x="86114" y="23558"/>
                      <a:pt x="89290" y="23558"/>
                    </a:cubicBezTo>
                    <a:close/>
                    <a:moveTo>
                      <a:pt x="65666" y="23648"/>
                    </a:moveTo>
                    <a:cubicBezTo>
                      <a:pt x="68843" y="23648"/>
                      <a:pt x="72019" y="25727"/>
                      <a:pt x="72059" y="29884"/>
                    </a:cubicBezTo>
                    <a:cubicBezTo>
                      <a:pt x="71580" y="29779"/>
                      <a:pt x="71096" y="29728"/>
                      <a:pt x="70615" y="29728"/>
                    </a:cubicBezTo>
                    <a:cubicBezTo>
                      <a:pt x="68761" y="29728"/>
                      <a:pt x="66961" y="30492"/>
                      <a:pt x="65666" y="31886"/>
                    </a:cubicBezTo>
                    <a:lnTo>
                      <a:pt x="65666" y="31886"/>
                    </a:lnTo>
                    <a:cubicBezTo>
                      <a:pt x="64392" y="30517"/>
                      <a:pt x="62615" y="29732"/>
                      <a:pt x="60747" y="29732"/>
                    </a:cubicBezTo>
                    <a:cubicBezTo>
                      <a:pt x="60737" y="29732"/>
                      <a:pt x="60726" y="29732"/>
                      <a:pt x="60715" y="29732"/>
                    </a:cubicBezTo>
                    <a:cubicBezTo>
                      <a:pt x="60231" y="29732"/>
                      <a:pt x="59748" y="29777"/>
                      <a:pt x="59273" y="29884"/>
                    </a:cubicBezTo>
                    <a:cubicBezTo>
                      <a:pt x="59313" y="25727"/>
                      <a:pt x="62490" y="23648"/>
                      <a:pt x="65666" y="23648"/>
                    </a:cubicBezTo>
                    <a:close/>
                    <a:moveTo>
                      <a:pt x="42333" y="23656"/>
                    </a:moveTo>
                    <a:cubicBezTo>
                      <a:pt x="45505" y="23656"/>
                      <a:pt x="48680" y="25731"/>
                      <a:pt x="48726" y="29882"/>
                    </a:cubicBezTo>
                    <a:lnTo>
                      <a:pt x="48726" y="29882"/>
                    </a:lnTo>
                    <a:cubicBezTo>
                      <a:pt x="48256" y="29782"/>
                      <a:pt x="47782" y="29732"/>
                      <a:pt x="47311" y="29732"/>
                    </a:cubicBezTo>
                    <a:cubicBezTo>
                      <a:pt x="45452" y="29732"/>
                      <a:pt x="43648" y="30499"/>
                      <a:pt x="42355" y="31891"/>
                    </a:cubicBezTo>
                    <a:cubicBezTo>
                      <a:pt x="41074" y="30511"/>
                      <a:pt x="39282" y="29732"/>
                      <a:pt x="37400" y="29732"/>
                    </a:cubicBezTo>
                    <a:cubicBezTo>
                      <a:pt x="36916" y="29732"/>
                      <a:pt x="36432" y="29777"/>
                      <a:pt x="35958" y="29884"/>
                    </a:cubicBezTo>
                    <a:cubicBezTo>
                      <a:pt x="35989" y="25732"/>
                      <a:pt x="39159" y="23656"/>
                      <a:pt x="42333" y="23656"/>
                    </a:cubicBezTo>
                    <a:close/>
                    <a:moveTo>
                      <a:pt x="18806" y="23760"/>
                    </a:moveTo>
                    <a:cubicBezTo>
                      <a:pt x="21979" y="23760"/>
                      <a:pt x="25151" y="25836"/>
                      <a:pt x="25196" y="29992"/>
                    </a:cubicBezTo>
                    <a:lnTo>
                      <a:pt x="25196" y="29992"/>
                    </a:lnTo>
                    <a:cubicBezTo>
                      <a:pt x="24718" y="29887"/>
                      <a:pt x="24235" y="29836"/>
                      <a:pt x="23756" y="29836"/>
                    </a:cubicBezTo>
                    <a:cubicBezTo>
                      <a:pt x="21903" y="29836"/>
                      <a:pt x="20103" y="30603"/>
                      <a:pt x="18807" y="31999"/>
                    </a:cubicBezTo>
                    <a:cubicBezTo>
                      <a:pt x="17526" y="30619"/>
                      <a:pt x="15734" y="29839"/>
                      <a:pt x="13852" y="29839"/>
                    </a:cubicBezTo>
                    <a:cubicBezTo>
                      <a:pt x="13368" y="29839"/>
                      <a:pt x="12884" y="29893"/>
                      <a:pt x="12409" y="29992"/>
                    </a:cubicBezTo>
                    <a:cubicBezTo>
                      <a:pt x="12454" y="25839"/>
                      <a:pt x="15631" y="23760"/>
                      <a:pt x="18806" y="23760"/>
                    </a:cubicBezTo>
                    <a:close/>
                    <a:moveTo>
                      <a:pt x="117960" y="29918"/>
                    </a:moveTo>
                    <a:cubicBezTo>
                      <a:pt x="118387" y="29918"/>
                      <a:pt x="118817" y="29957"/>
                      <a:pt x="119245" y="30037"/>
                    </a:cubicBezTo>
                    <a:cubicBezTo>
                      <a:pt x="118251" y="31210"/>
                      <a:pt x="117668" y="32716"/>
                      <a:pt x="117758" y="34302"/>
                    </a:cubicBezTo>
                    <a:cubicBezTo>
                      <a:pt x="116514" y="33005"/>
                      <a:pt x="114758" y="32168"/>
                      <a:pt x="112908" y="32168"/>
                    </a:cubicBezTo>
                    <a:cubicBezTo>
                      <a:pt x="112879" y="32168"/>
                      <a:pt x="112850" y="32169"/>
                      <a:pt x="112821" y="32169"/>
                    </a:cubicBezTo>
                    <a:cubicBezTo>
                      <a:pt x="114156" y="30716"/>
                      <a:pt x="116027" y="29918"/>
                      <a:pt x="117960" y="29918"/>
                    </a:cubicBezTo>
                    <a:close/>
                    <a:moveTo>
                      <a:pt x="84139" y="30021"/>
                    </a:moveTo>
                    <a:cubicBezTo>
                      <a:pt x="86073" y="30021"/>
                      <a:pt x="87951" y="30818"/>
                      <a:pt x="89290" y="32268"/>
                    </a:cubicBezTo>
                    <a:lnTo>
                      <a:pt x="89290" y="32268"/>
                    </a:lnTo>
                    <a:cubicBezTo>
                      <a:pt x="89274" y="32267"/>
                      <a:pt x="89257" y="32267"/>
                      <a:pt x="89240" y="32267"/>
                    </a:cubicBezTo>
                    <a:cubicBezTo>
                      <a:pt x="87371" y="32267"/>
                      <a:pt x="85603" y="33106"/>
                      <a:pt x="84362" y="34409"/>
                    </a:cubicBezTo>
                    <a:cubicBezTo>
                      <a:pt x="84443" y="32814"/>
                      <a:pt x="83860" y="31318"/>
                      <a:pt x="82875" y="30135"/>
                    </a:cubicBezTo>
                    <a:cubicBezTo>
                      <a:pt x="83295" y="30058"/>
                      <a:pt x="83719" y="30021"/>
                      <a:pt x="84139" y="30021"/>
                    </a:cubicBezTo>
                    <a:close/>
                    <a:moveTo>
                      <a:pt x="94446" y="30017"/>
                    </a:moveTo>
                    <a:cubicBezTo>
                      <a:pt x="94870" y="30017"/>
                      <a:pt x="95298" y="30056"/>
                      <a:pt x="95724" y="30135"/>
                    </a:cubicBezTo>
                    <a:cubicBezTo>
                      <a:pt x="94729" y="31318"/>
                      <a:pt x="94147" y="32814"/>
                      <a:pt x="94237" y="34409"/>
                    </a:cubicBezTo>
                    <a:cubicBezTo>
                      <a:pt x="92986" y="33106"/>
                      <a:pt x="91227" y="32267"/>
                      <a:pt x="89359" y="32267"/>
                    </a:cubicBezTo>
                    <a:cubicBezTo>
                      <a:pt x="89339" y="32267"/>
                      <a:pt x="89319" y="32267"/>
                      <a:pt x="89299" y="32268"/>
                    </a:cubicBezTo>
                    <a:cubicBezTo>
                      <a:pt x="90637" y="30820"/>
                      <a:pt x="92510" y="30017"/>
                      <a:pt x="94446" y="30017"/>
                    </a:cubicBezTo>
                    <a:close/>
                    <a:moveTo>
                      <a:pt x="47502" y="30107"/>
                    </a:moveTo>
                    <a:cubicBezTo>
                      <a:pt x="47926" y="30107"/>
                      <a:pt x="48354" y="30146"/>
                      <a:pt x="48780" y="30225"/>
                    </a:cubicBezTo>
                    <a:cubicBezTo>
                      <a:pt x="47785" y="31407"/>
                      <a:pt x="47203" y="32913"/>
                      <a:pt x="47284" y="34499"/>
                    </a:cubicBezTo>
                    <a:cubicBezTo>
                      <a:pt x="46042" y="33196"/>
                      <a:pt x="44275" y="32366"/>
                      <a:pt x="42406" y="32366"/>
                    </a:cubicBezTo>
                    <a:cubicBezTo>
                      <a:pt x="42386" y="32366"/>
                      <a:pt x="42366" y="32366"/>
                      <a:pt x="42346" y="32366"/>
                    </a:cubicBezTo>
                    <a:cubicBezTo>
                      <a:pt x="42343" y="32366"/>
                      <a:pt x="42341" y="32366"/>
                      <a:pt x="42338" y="32366"/>
                    </a:cubicBezTo>
                    <a:lnTo>
                      <a:pt x="42338" y="32366"/>
                    </a:lnTo>
                    <a:lnTo>
                      <a:pt x="42355" y="32357"/>
                    </a:lnTo>
                    <a:cubicBezTo>
                      <a:pt x="43693" y="30910"/>
                      <a:pt x="45566" y="30107"/>
                      <a:pt x="47502" y="30107"/>
                    </a:cubicBezTo>
                    <a:close/>
                    <a:moveTo>
                      <a:pt x="106100" y="25400"/>
                    </a:moveTo>
                    <a:cubicBezTo>
                      <a:pt x="106559" y="25400"/>
                      <a:pt x="107021" y="25446"/>
                      <a:pt x="107480" y="25538"/>
                    </a:cubicBezTo>
                    <a:cubicBezTo>
                      <a:pt x="106477" y="26801"/>
                      <a:pt x="105930" y="28404"/>
                      <a:pt x="106136" y="30079"/>
                    </a:cubicBezTo>
                    <a:lnTo>
                      <a:pt x="106136" y="30079"/>
                    </a:lnTo>
                    <a:cubicBezTo>
                      <a:pt x="106645" y="29966"/>
                      <a:pt x="107158" y="29911"/>
                      <a:pt x="107667" y="29911"/>
                    </a:cubicBezTo>
                    <a:cubicBezTo>
                      <a:pt x="109601" y="29911"/>
                      <a:pt x="111474" y="30709"/>
                      <a:pt x="112821" y="32169"/>
                    </a:cubicBezTo>
                    <a:cubicBezTo>
                      <a:pt x="112793" y="32169"/>
                      <a:pt x="112765" y="32169"/>
                      <a:pt x="112738" y="32169"/>
                    </a:cubicBezTo>
                    <a:cubicBezTo>
                      <a:pt x="110761" y="32169"/>
                      <a:pt x="108905" y="33112"/>
                      <a:pt x="107659" y="34553"/>
                    </a:cubicBezTo>
                    <a:cubicBezTo>
                      <a:pt x="107785" y="32886"/>
                      <a:pt x="107175" y="31300"/>
                      <a:pt x="106127" y="30081"/>
                    </a:cubicBezTo>
                    <a:cubicBezTo>
                      <a:pt x="106130" y="30081"/>
                      <a:pt x="106132" y="30080"/>
                      <a:pt x="106134" y="30080"/>
                    </a:cubicBezTo>
                    <a:lnTo>
                      <a:pt x="106134" y="30080"/>
                    </a:lnTo>
                    <a:lnTo>
                      <a:pt x="106127" y="30072"/>
                    </a:lnTo>
                    <a:cubicBezTo>
                      <a:pt x="104875" y="28616"/>
                      <a:pt x="102990" y="27662"/>
                      <a:pt x="100995" y="27662"/>
                    </a:cubicBezTo>
                    <a:cubicBezTo>
                      <a:pt x="100976" y="27662"/>
                      <a:pt x="100958" y="27662"/>
                      <a:pt x="100939" y="27662"/>
                    </a:cubicBezTo>
                    <a:cubicBezTo>
                      <a:pt x="100919" y="27662"/>
                      <a:pt x="100900" y="27662"/>
                      <a:pt x="100880" y="27662"/>
                    </a:cubicBezTo>
                    <a:cubicBezTo>
                      <a:pt x="99020" y="27662"/>
                      <a:pt x="97252" y="28500"/>
                      <a:pt x="96011" y="29804"/>
                    </a:cubicBezTo>
                    <a:cubicBezTo>
                      <a:pt x="96091" y="28209"/>
                      <a:pt x="95509" y="26712"/>
                      <a:pt x="94514" y="25529"/>
                    </a:cubicBezTo>
                    <a:cubicBezTo>
                      <a:pt x="94943" y="25450"/>
                      <a:pt x="95373" y="25411"/>
                      <a:pt x="95801" y="25411"/>
                    </a:cubicBezTo>
                    <a:cubicBezTo>
                      <a:pt x="97734" y="25411"/>
                      <a:pt x="99605" y="26207"/>
                      <a:pt x="100948" y="27653"/>
                    </a:cubicBezTo>
                    <a:cubicBezTo>
                      <a:pt x="102288" y="26205"/>
                      <a:pt x="104166" y="25400"/>
                      <a:pt x="106100" y="25400"/>
                    </a:cubicBezTo>
                    <a:close/>
                    <a:moveTo>
                      <a:pt x="13662" y="30223"/>
                    </a:moveTo>
                    <a:cubicBezTo>
                      <a:pt x="15598" y="30223"/>
                      <a:pt x="17464" y="31021"/>
                      <a:pt x="18807" y="32474"/>
                    </a:cubicBezTo>
                    <a:cubicBezTo>
                      <a:pt x="18787" y="32474"/>
                      <a:pt x="18768" y="32473"/>
                      <a:pt x="18748" y="32473"/>
                    </a:cubicBezTo>
                    <a:cubicBezTo>
                      <a:pt x="16879" y="32473"/>
                      <a:pt x="15111" y="33312"/>
                      <a:pt x="13870" y="34615"/>
                    </a:cubicBezTo>
                    <a:cubicBezTo>
                      <a:pt x="13951" y="33020"/>
                      <a:pt x="13368" y="31515"/>
                      <a:pt x="12374" y="30341"/>
                    </a:cubicBezTo>
                    <a:cubicBezTo>
                      <a:pt x="12803" y="30262"/>
                      <a:pt x="13234" y="30223"/>
                      <a:pt x="13662" y="30223"/>
                    </a:cubicBezTo>
                    <a:close/>
                    <a:moveTo>
                      <a:pt x="23936" y="30219"/>
                    </a:moveTo>
                    <a:cubicBezTo>
                      <a:pt x="24366" y="30219"/>
                      <a:pt x="24800" y="30259"/>
                      <a:pt x="25232" y="30341"/>
                    </a:cubicBezTo>
                    <a:cubicBezTo>
                      <a:pt x="24237" y="31515"/>
                      <a:pt x="23655" y="33020"/>
                      <a:pt x="23744" y="34615"/>
                    </a:cubicBezTo>
                    <a:cubicBezTo>
                      <a:pt x="22494" y="33303"/>
                      <a:pt x="20727" y="32473"/>
                      <a:pt x="18867" y="32473"/>
                    </a:cubicBezTo>
                    <a:cubicBezTo>
                      <a:pt x="18847" y="32473"/>
                      <a:pt x="18827" y="32474"/>
                      <a:pt x="18807" y="32474"/>
                    </a:cubicBezTo>
                    <a:lnTo>
                      <a:pt x="18807" y="32465"/>
                    </a:lnTo>
                    <a:cubicBezTo>
                      <a:pt x="20140" y="31022"/>
                      <a:pt x="22007" y="30219"/>
                      <a:pt x="23936" y="30219"/>
                    </a:cubicBezTo>
                    <a:close/>
                    <a:moveTo>
                      <a:pt x="37182" y="30113"/>
                    </a:moveTo>
                    <a:cubicBezTo>
                      <a:pt x="39117" y="30113"/>
                      <a:pt x="40995" y="30910"/>
                      <a:pt x="42337" y="32366"/>
                    </a:cubicBezTo>
                    <a:lnTo>
                      <a:pt x="42337" y="32366"/>
                    </a:lnTo>
                    <a:cubicBezTo>
                      <a:pt x="42313" y="32366"/>
                      <a:pt x="42288" y="32366"/>
                      <a:pt x="42264" y="32366"/>
                    </a:cubicBezTo>
                    <a:cubicBezTo>
                      <a:pt x="40296" y="32366"/>
                      <a:pt x="38431" y="33309"/>
                      <a:pt x="37185" y="34750"/>
                    </a:cubicBezTo>
                    <a:cubicBezTo>
                      <a:pt x="37320" y="33083"/>
                      <a:pt x="36710" y="31506"/>
                      <a:pt x="35662" y="30278"/>
                    </a:cubicBezTo>
                    <a:cubicBezTo>
                      <a:pt x="36167" y="30167"/>
                      <a:pt x="36676" y="30113"/>
                      <a:pt x="37182" y="30113"/>
                    </a:cubicBezTo>
                    <a:close/>
                    <a:moveTo>
                      <a:pt x="124479" y="28060"/>
                    </a:moveTo>
                    <a:cubicBezTo>
                      <a:pt x="127651" y="28060"/>
                      <a:pt x="130826" y="30136"/>
                      <a:pt x="130867" y="34291"/>
                    </a:cubicBezTo>
                    <a:lnTo>
                      <a:pt x="130867" y="34291"/>
                    </a:lnTo>
                    <a:cubicBezTo>
                      <a:pt x="130397" y="34190"/>
                      <a:pt x="129923" y="34141"/>
                      <a:pt x="129452" y="34141"/>
                    </a:cubicBezTo>
                    <a:cubicBezTo>
                      <a:pt x="127593" y="34141"/>
                      <a:pt x="125787" y="34908"/>
                      <a:pt x="124487" y="36300"/>
                    </a:cubicBezTo>
                    <a:cubicBezTo>
                      <a:pt x="123215" y="34920"/>
                      <a:pt x="121414" y="34140"/>
                      <a:pt x="119541" y="34140"/>
                    </a:cubicBezTo>
                    <a:cubicBezTo>
                      <a:pt x="119057" y="34140"/>
                      <a:pt x="118564" y="34194"/>
                      <a:pt x="118098" y="34293"/>
                    </a:cubicBezTo>
                    <a:cubicBezTo>
                      <a:pt x="118130" y="30138"/>
                      <a:pt x="121303" y="28060"/>
                      <a:pt x="124479" y="28060"/>
                    </a:cubicBezTo>
                    <a:close/>
                    <a:moveTo>
                      <a:pt x="100961" y="28160"/>
                    </a:moveTo>
                    <a:cubicBezTo>
                      <a:pt x="104135" y="28160"/>
                      <a:pt x="107310" y="30239"/>
                      <a:pt x="107355" y="34400"/>
                    </a:cubicBezTo>
                    <a:cubicBezTo>
                      <a:pt x="106875" y="34295"/>
                      <a:pt x="106390" y="34244"/>
                      <a:pt x="105910" y="34244"/>
                    </a:cubicBezTo>
                    <a:cubicBezTo>
                      <a:pt x="104056" y="34244"/>
                      <a:pt x="102256" y="35007"/>
                      <a:pt x="100961" y="36393"/>
                    </a:cubicBezTo>
                    <a:lnTo>
                      <a:pt x="100961" y="36393"/>
                    </a:lnTo>
                    <a:cubicBezTo>
                      <a:pt x="99680" y="35026"/>
                      <a:pt x="97881" y="34239"/>
                      <a:pt x="96011" y="34239"/>
                    </a:cubicBezTo>
                    <a:cubicBezTo>
                      <a:pt x="95527" y="34239"/>
                      <a:pt x="95043" y="34293"/>
                      <a:pt x="94568" y="34400"/>
                    </a:cubicBezTo>
                    <a:cubicBezTo>
                      <a:pt x="94608" y="30241"/>
                      <a:pt x="97784" y="28160"/>
                      <a:pt x="100961" y="28160"/>
                    </a:cubicBezTo>
                    <a:close/>
                    <a:moveTo>
                      <a:pt x="77631" y="28164"/>
                    </a:moveTo>
                    <a:cubicBezTo>
                      <a:pt x="80804" y="28164"/>
                      <a:pt x="83979" y="30241"/>
                      <a:pt x="84022" y="34396"/>
                    </a:cubicBezTo>
                    <a:lnTo>
                      <a:pt x="84022" y="34396"/>
                    </a:lnTo>
                    <a:cubicBezTo>
                      <a:pt x="83552" y="34297"/>
                      <a:pt x="83079" y="34248"/>
                      <a:pt x="82611" y="34248"/>
                    </a:cubicBezTo>
                    <a:cubicBezTo>
                      <a:pt x="80750" y="34248"/>
                      <a:pt x="78950" y="35013"/>
                      <a:pt x="77651" y="36398"/>
                    </a:cubicBezTo>
                    <a:cubicBezTo>
                      <a:pt x="76369" y="35028"/>
                      <a:pt x="74577" y="34239"/>
                      <a:pt x="72704" y="34239"/>
                    </a:cubicBezTo>
                    <a:cubicBezTo>
                      <a:pt x="72212" y="34248"/>
                      <a:pt x="71728" y="34293"/>
                      <a:pt x="71253" y="34400"/>
                    </a:cubicBezTo>
                    <a:cubicBezTo>
                      <a:pt x="71284" y="30243"/>
                      <a:pt x="74456" y="28164"/>
                      <a:pt x="77631" y="28164"/>
                    </a:cubicBezTo>
                    <a:close/>
                    <a:moveTo>
                      <a:pt x="53994" y="28259"/>
                    </a:moveTo>
                    <a:cubicBezTo>
                      <a:pt x="57168" y="28259"/>
                      <a:pt x="60343" y="30337"/>
                      <a:pt x="60384" y="34497"/>
                    </a:cubicBezTo>
                    <a:lnTo>
                      <a:pt x="60384" y="34497"/>
                    </a:lnTo>
                    <a:cubicBezTo>
                      <a:pt x="59906" y="34393"/>
                      <a:pt x="59425" y="34343"/>
                      <a:pt x="58949" y="34343"/>
                    </a:cubicBezTo>
                    <a:cubicBezTo>
                      <a:pt x="57093" y="34343"/>
                      <a:pt x="55300" y="35109"/>
                      <a:pt x="54004" y="36497"/>
                    </a:cubicBezTo>
                    <a:cubicBezTo>
                      <a:pt x="52723" y="35126"/>
                      <a:pt x="50931" y="34338"/>
                      <a:pt x="49049" y="34338"/>
                    </a:cubicBezTo>
                    <a:cubicBezTo>
                      <a:pt x="48565" y="34338"/>
                      <a:pt x="48081" y="34391"/>
                      <a:pt x="47606" y="34499"/>
                    </a:cubicBezTo>
                    <a:cubicBezTo>
                      <a:pt x="47642" y="30340"/>
                      <a:pt x="50818" y="28259"/>
                      <a:pt x="53994" y="28259"/>
                    </a:cubicBezTo>
                    <a:close/>
                    <a:moveTo>
                      <a:pt x="7145" y="28361"/>
                    </a:moveTo>
                    <a:cubicBezTo>
                      <a:pt x="10322" y="28361"/>
                      <a:pt x="13498" y="30440"/>
                      <a:pt x="13538" y="34597"/>
                    </a:cubicBezTo>
                    <a:cubicBezTo>
                      <a:pt x="13065" y="34495"/>
                      <a:pt x="12588" y="34446"/>
                      <a:pt x="12114" y="34446"/>
                    </a:cubicBezTo>
                    <a:cubicBezTo>
                      <a:pt x="10255" y="34446"/>
                      <a:pt x="8451" y="35212"/>
                      <a:pt x="7159" y="36605"/>
                    </a:cubicBezTo>
                    <a:cubicBezTo>
                      <a:pt x="5877" y="35225"/>
                      <a:pt x="4076" y="34445"/>
                      <a:pt x="2194" y="34445"/>
                    </a:cubicBezTo>
                    <a:cubicBezTo>
                      <a:pt x="1711" y="34445"/>
                      <a:pt x="1227" y="34490"/>
                      <a:pt x="752" y="34597"/>
                    </a:cubicBezTo>
                    <a:cubicBezTo>
                      <a:pt x="792" y="30440"/>
                      <a:pt x="3969" y="28361"/>
                      <a:pt x="7145" y="28361"/>
                    </a:cubicBezTo>
                    <a:close/>
                    <a:moveTo>
                      <a:pt x="30465" y="28367"/>
                    </a:moveTo>
                    <a:cubicBezTo>
                      <a:pt x="33637" y="28367"/>
                      <a:pt x="36811" y="30444"/>
                      <a:pt x="36854" y="34602"/>
                    </a:cubicBezTo>
                    <a:lnTo>
                      <a:pt x="36854" y="34602"/>
                    </a:lnTo>
                    <a:cubicBezTo>
                      <a:pt x="36379" y="34500"/>
                      <a:pt x="35901" y="34450"/>
                      <a:pt x="35426" y="34450"/>
                    </a:cubicBezTo>
                    <a:cubicBezTo>
                      <a:pt x="33569" y="34450"/>
                      <a:pt x="31771" y="35216"/>
                      <a:pt x="30483" y="36605"/>
                    </a:cubicBezTo>
                    <a:cubicBezTo>
                      <a:pt x="29201" y="35234"/>
                      <a:pt x="27409" y="34445"/>
                      <a:pt x="25528" y="34445"/>
                    </a:cubicBezTo>
                    <a:cubicBezTo>
                      <a:pt x="25044" y="34445"/>
                      <a:pt x="24560" y="34499"/>
                      <a:pt x="24085" y="34606"/>
                    </a:cubicBezTo>
                    <a:cubicBezTo>
                      <a:pt x="24116" y="30448"/>
                      <a:pt x="27290" y="28367"/>
                      <a:pt x="30465" y="28367"/>
                    </a:cubicBezTo>
                    <a:close/>
                    <a:moveTo>
                      <a:pt x="119332" y="34516"/>
                    </a:moveTo>
                    <a:cubicBezTo>
                      <a:pt x="121268" y="34516"/>
                      <a:pt x="123142" y="35318"/>
                      <a:pt x="124487" y="36766"/>
                    </a:cubicBezTo>
                    <a:lnTo>
                      <a:pt x="124487" y="36766"/>
                    </a:lnTo>
                    <a:cubicBezTo>
                      <a:pt x="124484" y="36766"/>
                      <a:pt x="124481" y="36766"/>
                      <a:pt x="124478" y="36766"/>
                    </a:cubicBezTo>
                    <a:cubicBezTo>
                      <a:pt x="124459" y="36766"/>
                      <a:pt x="124439" y="36766"/>
                      <a:pt x="124419" y="36766"/>
                    </a:cubicBezTo>
                    <a:cubicBezTo>
                      <a:pt x="122559" y="36766"/>
                      <a:pt x="120791" y="37604"/>
                      <a:pt x="119550" y="38907"/>
                    </a:cubicBezTo>
                    <a:cubicBezTo>
                      <a:pt x="119631" y="37312"/>
                      <a:pt x="119048" y="35816"/>
                      <a:pt x="118054" y="34633"/>
                    </a:cubicBezTo>
                    <a:cubicBezTo>
                      <a:pt x="118479" y="34554"/>
                      <a:pt x="118907" y="34516"/>
                      <a:pt x="119332" y="34516"/>
                    </a:cubicBezTo>
                    <a:close/>
                    <a:moveTo>
                      <a:pt x="129633" y="34516"/>
                    </a:moveTo>
                    <a:cubicBezTo>
                      <a:pt x="130058" y="34516"/>
                      <a:pt x="130486" y="34554"/>
                      <a:pt x="130912" y="34633"/>
                    </a:cubicBezTo>
                    <a:cubicBezTo>
                      <a:pt x="129908" y="35816"/>
                      <a:pt x="129326" y="37321"/>
                      <a:pt x="129415" y="38907"/>
                    </a:cubicBezTo>
                    <a:cubicBezTo>
                      <a:pt x="128174" y="37604"/>
                      <a:pt x="126406" y="36766"/>
                      <a:pt x="124537" y="36766"/>
                    </a:cubicBezTo>
                    <a:cubicBezTo>
                      <a:pt x="124521" y="36766"/>
                      <a:pt x="124504" y="36766"/>
                      <a:pt x="124487" y="36766"/>
                    </a:cubicBezTo>
                    <a:lnTo>
                      <a:pt x="124487" y="36766"/>
                    </a:lnTo>
                    <a:cubicBezTo>
                      <a:pt x="125825" y="35318"/>
                      <a:pt x="127698" y="34516"/>
                      <a:pt x="129633" y="34516"/>
                    </a:cubicBezTo>
                    <a:close/>
                    <a:moveTo>
                      <a:pt x="60697" y="38943"/>
                    </a:moveTo>
                    <a:cubicBezTo>
                      <a:pt x="60700" y="38943"/>
                      <a:pt x="60703" y="38943"/>
                      <a:pt x="60707" y="38943"/>
                    </a:cubicBezTo>
                    <a:lnTo>
                      <a:pt x="60707" y="38943"/>
                    </a:lnTo>
                    <a:cubicBezTo>
                      <a:pt x="60709" y="38943"/>
                      <a:pt x="60712" y="38943"/>
                      <a:pt x="60715" y="38943"/>
                    </a:cubicBezTo>
                    <a:close/>
                    <a:moveTo>
                      <a:pt x="82776" y="34621"/>
                    </a:moveTo>
                    <a:cubicBezTo>
                      <a:pt x="83205" y="34621"/>
                      <a:pt x="83636" y="34660"/>
                      <a:pt x="84066" y="34741"/>
                    </a:cubicBezTo>
                    <a:cubicBezTo>
                      <a:pt x="83556" y="35341"/>
                      <a:pt x="83152" y="36031"/>
                      <a:pt x="82893" y="36775"/>
                    </a:cubicBezTo>
                    <a:lnTo>
                      <a:pt x="82875" y="36775"/>
                    </a:lnTo>
                    <a:cubicBezTo>
                      <a:pt x="82642" y="37474"/>
                      <a:pt x="82534" y="38208"/>
                      <a:pt x="82579" y="38952"/>
                    </a:cubicBezTo>
                    <a:cubicBezTo>
                      <a:pt x="81333" y="37644"/>
                      <a:pt x="79568" y="36811"/>
                      <a:pt x="77695" y="36811"/>
                    </a:cubicBezTo>
                    <a:cubicBezTo>
                      <a:pt x="79034" y="35399"/>
                      <a:pt x="80873" y="34621"/>
                      <a:pt x="82776" y="34621"/>
                    </a:cubicBezTo>
                    <a:close/>
                    <a:moveTo>
                      <a:pt x="95815" y="34621"/>
                    </a:moveTo>
                    <a:cubicBezTo>
                      <a:pt x="97719" y="34621"/>
                      <a:pt x="99565" y="35399"/>
                      <a:pt x="100903" y="36811"/>
                    </a:cubicBezTo>
                    <a:cubicBezTo>
                      <a:pt x="99030" y="36811"/>
                      <a:pt x="97265" y="37644"/>
                      <a:pt x="96020" y="38952"/>
                    </a:cubicBezTo>
                    <a:cubicBezTo>
                      <a:pt x="96056" y="38208"/>
                      <a:pt x="95948" y="37474"/>
                      <a:pt x="95706" y="36775"/>
                    </a:cubicBezTo>
                    <a:lnTo>
                      <a:pt x="95688" y="36775"/>
                    </a:lnTo>
                    <a:cubicBezTo>
                      <a:pt x="95428" y="36031"/>
                      <a:pt x="95034" y="35341"/>
                      <a:pt x="94523" y="34741"/>
                    </a:cubicBezTo>
                    <a:cubicBezTo>
                      <a:pt x="94953" y="34660"/>
                      <a:pt x="95385" y="34621"/>
                      <a:pt x="95815" y="34621"/>
                    </a:cubicBezTo>
                    <a:close/>
                    <a:moveTo>
                      <a:pt x="48844" y="34725"/>
                    </a:moveTo>
                    <a:cubicBezTo>
                      <a:pt x="50778" y="34725"/>
                      <a:pt x="52655" y="35522"/>
                      <a:pt x="53995" y="36972"/>
                    </a:cubicBezTo>
                    <a:lnTo>
                      <a:pt x="53995" y="36972"/>
                    </a:lnTo>
                    <a:cubicBezTo>
                      <a:pt x="53988" y="36972"/>
                      <a:pt x="53981" y="36972"/>
                      <a:pt x="53974" y="36972"/>
                    </a:cubicBezTo>
                    <a:cubicBezTo>
                      <a:pt x="52094" y="36972"/>
                      <a:pt x="50315" y="37803"/>
                      <a:pt x="49067" y="39113"/>
                    </a:cubicBezTo>
                    <a:cubicBezTo>
                      <a:pt x="49147" y="37527"/>
                      <a:pt x="48565" y="36022"/>
                      <a:pt x="47579" y="34839"/>
                    </a:cubicBezTo>
                    <a:cubicBezTo>
                      <a:pt x="48000" y="34763"/>
                      <a:pt x="48423" y="34725"/>
                      <a:pt x="48844" y="34725"/>
                    </a:cubicBezTo>
                    <a:close/>
                    <a:moveTo>
                      <a:pt x="59150" y="34722"/>
                    </a:moveTo>
                    <a:cubicBezTo>
                      <a:pt x="59575" y="34722"/>
                      <a:pt x="60003" y="34760"/>
                      <a:pt x="60429" y="34839"/>
                    </a:cubicBezTo>
                    <a:cubicBezTo>
                      <a:pt x="59434" y="36022"/>
                      <a:pt x="58852" y="37527"/>
                      <a:pt x="58941" y="39113"/>
                    </a:cubicBezTo>
                    <a:cubicBezTo>
                      <a:pt x="57691" y="37810"/>
                      <a:pt x="55923" y="36972"/>
                      <a:pt x="54063" y="36972"/>
                    </a:cubicBezTo>
                    <a:cubicBezTo>
                      <a:pt x="54043" y="36972"/>
                      <a:pt x="54024" y="36972"/>
                      <a:pt x="54004" y="36972"/>
                    </a:cubicBezTo>
                    <a:cubicBezTo>
                      <a:pt x="55341" y="35524"/>
                      <a:pt x="57215" y="34722"/>
                      <a:pt x="59150" y="34722"/>
                    </a:cubicBezTo>
                    <a:close/>
                    <a:moveTo>
                      <a:pt x="25322" y="34827"/>
                    </a:moveTo>
                    <a:cubicBezTo>
                      <a:pt x="27227" y="34827"/>
                      <a:pt x="29071" y="35605"/>
                      <a:pt x="30402" y="37017"/>
                    </a:cubicBezTo>
                    <a:cubicBezTo>
                      <a:pt x="28538" y="37017"/>
                      <a:pt x="26764" y="37850"/>
                      <a:pt x="25519" y="39149"/>
                    </a:cubicBezTo>
                    <a:cubicBezTo>
                      <a:pt x="25563" y="38415"/>
                      <a:pt x="25456" y="37671"/>
                      <a:pt x="25223" y="36972"/>
                    </a:cubicBezTo>
                    <a:lnTo>
                      <a:pt x="25196" y="36972"/>
                    </a:lnTo>
                    <a:cubicBezTo>
                      <a:pt x="24936" y="36228"/>
                      <a:pt x="24542" y="35547"/>
                      <a:pt x="24031" y="34947"/>
                    </a:cubicBezTo>
                    <a:cubicBezTo>
                      <a:pt x="24461" y="34866"/>
                      <a:pt x="24893" y="34827"/>
                      <a:pt x="25322" y="34827"/>
                    </a:cubicBezTo>
                    <a:close/>
                    <a:moveTo>
                      <a:pt x="12283" y="34827"/>
                    </a:moveTo>
                    <a:cubicBezTo>
                      <a:pt x="12712" y="34827"/>
                      <a:pt x="13144" y="34866"/>
                      <a:pt x="13574" y="34947"/>
                    </a:cubicBezTo>
                    <a:cubicBezTo>
                      <a:pt x="13063" y="35547"/>
                      <a:pt x="12669" y="36228"/>
                      <a:pt x="12400" y="36972"/>
                    </a:cubicBezTo>
                    <a:lnTo>
                      <a:pt x="12382" y="36972"/>
                    </a:lnTo>
                    <a:cubicBezTo>
                      <a:pt x="12141" y="37671"/>
                      <a:pt x="12042" y="38415"/>
                      <a:pt x="12087" y="39149"/>
                    </a:cubicBezTo>
                    <a:lnTo>
                      <a:pt x="12078" y="39158"/>
                    </a:lnTo>
                    <a:cubicBezTo>
                      <a:pt x="10832" y="37850"/>
                      <a:pt x="9067" y="37017"/>
                      <a:pt x="7203" y="37017"/>
                    </a:cubicBezTo>
                    <a:cubicBezTo>
                      <a:pt x="8534" y="35605"/>
                      <a:pt x="10378" y="34827"/>
                      <a:pt x="12283" y="34827"/>
                    </a:cubicBezTo>
                    <a:close/>
                    <a:moveTo>
                      <a:pt x="106092" y="34618"/>
                    </a:moveTo>
                    <a:cubicBezTo>
                      <a:pt x="106556" y="34618"/>
                      <a:pt x="107024" y="34664"/>
                      <a:pt x="107489" y="34759"/>
                    </a:cubicBezTo>
                    <a:cubicBezTo>
                      <a:pt x="106497" y="35993"/>
                      <a:pt x="105950" y="37566"/>
                      <a:pt x="106126" y="39211"/>
                    </a:cubicBezTo>
                    <a:lnTo>
                      <a:pt x="106126" y="39211"/>
                    </a:lnTo>
                    <a:cubicBezTo>
                      <a:pt x="104872" y="37760"/>
                      <a:pt x="102999" y="36811"/>
                      <a:pt x="101011" y="36811"/>
                    </a:cubicBezTo>
                    <a:cubicBezTo>
                      <a:pt x="102344" y="35398"/>
                      <a:pt x="104187" y="34618"/>
                      <a:pt x="106092" y="34618"/>
                    </a:cubicBezTo>
                    <a:close/>
                    <a:moveTo>
                      <a:pt x="70812" y="30100"/>
                    </a:moveTo>
                    <a:cubicBezTo>
                      <a:pt x="71307" y="30100"/>
                      <a:pt x="71806" y="30153"/>
                      <a:pt x="72301" y="30261"/>
                    </a:cubicBezTo>
                    <a:cubicBezTo>
                      <a:pt x="71289" y="31524"/>
                      <a:pt x="70742" y="33119"/>
                      <a:pt x="70939" y="34786"/>
                    </a:cubicBezTo>
                    <a:lnTo>
                      <a:pt x="70957" y="34786"/>
                    </a:lnTo>
                    <a:cubicBezTo>
                      <a:pt x="71464" y="34672"/>
                      <a:pt x="71976" y="34617"/>
                      <a:pt x="72484" y="34617"/>
                    </a:cubicBezTo>
                    <a:cubicBezTo>
                      <a:pt x="74391" y="34617"/>
                      <a:pt x="76244" y="35395"/>
                      <a:pt x="77588" y="36811"/>
                    </a:cubicBezTo>
                    <a:cubicBezTo>
                      <a:pt x="75545" y="36811"/>
                      <a:pt x="73618" y="37823"/>
                      <a:pt x="72364" y="39338"/>
                    </a:cubicBezTo>
                    <a:cubicBezTo>
                      <a:pt x="72712" y="35639"/>
                      <a:pt x="69416" y="32366"/>
                      <a:pt x="65722" y="32366"/>
                    </a:cubicBezTo>
                    <a:cubicBezTo>
                      <a:pt x="65702" y="32366"/>
                      <a:pt x="65682" y="32366"/>
                      <a:pt x="65662" y="32366"/>
                    </a:cubicBezTo>
                    <a:cubicBezTo>
                      <a:pt x="65642" y="32366"/>
                      <a:pt x="65622" y="32366"/>
                      <a:pt x="65602" y="32366"/>
                    </a:cubicBezTo>
                    <a:cubicBezTo>
                      <a:pt x="63733" y="32366"/>
                      <a:pt x="61974" y="33196"/>
                      <a:pt x="60724" y="34499"/>
                    </a:cubicBezTo>
                    <a:cubicBezTo>
                      <a:pt x="60814" y="32913"/>
                      <a:pt x="60231" y="31407"/>
                      <a:pt x="59237" y="30225"/>
                    </a:cubicBezTo>
                    <a:cubicBezTo>
                      <a:pt x="59663" y="30146"/>
                      <a:pt x="60090" y="30107"/>
                      <a:pt x="60515" y="30107"/>
                    </a:cubicBezTo>
                    <a:cubicBezTo>
                      <a:pt x="62451" y="30107"/>
                      <a:pt x="64326" y="30910"/>
                      <a:pt x="65671" y="32357"/>
                    </a:cubicBezTo>
                    <a:cubicBezTo>
                      <a:pt x="67011" y="30902"/>
                      <a:pt x="68881" y="30100"/>
                      <a:pt x="70812" y="30100"/>
                    </a:cubicBezTo>
                    <a:close/>
                    <a:moveTo>
                      <a:pt x="35613" y="34818"/>
                    </a:moveTo>
                    <a:cubicBezTo>
                      <a:pt x="36073" y="34818"/>
                      <a:pt x="36537" y="34863"/>
                      <a:pt x="36997" y="34956"/>
                    </a:cubicBezTo>
                    <a:cubicBezTo>
                      <a:pt x="36011" y="36201"/>
                      <a:pt x="35456" y="37769"/>
                      <a:pt x="35635" y="39418"/>
                    </a:cubicBezTo>
                    <a:cubicBezTo>
                      <a:pt x="34389" y="37958"/>
                      <a:pt x="32508" y="37017"/>
                      <a:pt x="30519" y="37008"/>
                    </a:cubicBezTo>
                    <a:cubicBezTo>
                      <a:pt x="31861" y="35593"/>
                      <a:pt x="33709" y="34818"/>
                      <a:pt x="35613" y="34818"/>
                    </a:cubicBezTo>
                    <a:close/>
                    <a:moveTo>
                      <a:pt x="112816" y="32662"/>
                    </a:moveTo>
                    <a:cubicBezTo>
                      <a:pt x="115993" y="32662"/>
                      <a:pt x="119169" y="34741"/>
                      <a:pt x="119209" y="38898"/>
                    </a:cubicBezTo>
                    <a:cubicBezTo>
                      <a:pt x="118736" y="38797"/>
                      <a:pt x="118259" y="38747"/>
                      <a:pt x="117785" y="38747"/>
                    </a:cubicBezTo>
                    <a:cubicBezTo>
                      <a:pt x="115926" y="38747"/>
                      <a:pt x="114120" y="39513"/>
                      <a:pt x="112821" y="40906"/>
                    </a:cubicBezTo>
                    <a:cubicBezTo>
                      <a:pt x="111539" y="39526"/>
                      <a:pt x="109747" y="38746"/>
                      <a:pt x="107865" y="38746"/>
                    </a:cubicBezTo>
                    <a:cubicBezTo>
                      <a:pt x="107382" y="38746"/>
                      <a:pt x="106898" y="38800"/>
                      <a:pt x="106423" y="38898"/>
                    </a:cubicBezTo>
                    <a:cubicBezTo>
                      <a:pt x="106463" y="34741"/>
                      <a:pt x="109640" y="32662"/>
                      <a:pt x="112816" y="32662"/>
                    </a:cubicBezTo>
                    <a:close/>
                    <a:moveTo>
                      <a:pt x="136134" y="32665"/>
                    </a:moveTo>
                    <a:cubicBezTo>
                      <a:pt x="139310" y="32665"/>
                      <a:pt x="142484" y="34742"/>
                      <a:pt x="142525" y="38898"/>
                    </a:cubicBezTo>
                    <a:cubicBezTo>
                      <a:pt x="142050" y="38797"/>
                      <a:pt x="141571" y="38747"/>
                      <a:pt x="141097" y="38747"/>
                    </a:cubicBezTo>
                    <a:cubicBezTo>
                      <a:pt x="139236" y="38747"/>
                      <a:pt x="137435" y="39513"/>
                      <a:pt x="136136" y="40906"/>
                    </a:cubicBezTo>
                    <a:cubicBezTo>
                      <a:pt x="134854" y="39526"/>
                      <a:pt x="133062" y="38746"/>
                      <a:pt x="131181" y="38746"/>
                    </a:cubicBezTo>
                    <a:cubicBezTo>
                      <a:pt x="130697" y="38746"/>
                      <a:pt x="130213" y="38800"/>
                      <a:pt x="129738" y="38898"/>
                    </a:cubicBezTo>
                    <a:cubicBezTo>
                      <a:pt x="129778" y="34744"/>
                      <a:pt x="132957" y="32665"/>
                      <a:pt x="136134" y="32665"/>
                    </a:cubicBezTo>
                    <a:close/>
                    <a:moveTo>
                      <a:pt x="89291" y="32767"/>
                    </a:moveTo>
                    <a:cubicBezTo>
                      <a:pt x="91871" y="32767"/>
                      <a:pt x="94452" y="34140"/>
                      <a:pt x="95348" y="36891"/>
                    </a:cubicBezTo>
                    <a:lnTo>
                      <a:pt x="95357" y="36882"/>
                    </a:lnTo>
                    <a:lnTo>
                      <a:pt x="95375" y="36882"/>
                    </a:lnTo>
                    <a:cubicBezTo>
                      <a:pt x="95581" y="37545"/>
                      <a:pt x="95688" y="38244"/>
                      <a:pt x="95688" y="38934"/>
                    </a:cubicBezTo>
                    <a:cubicBezTo>
                      <a:pt x="95215" y="38832"/>
                      <a:pt x="94738" y="38783"/>
                      <a:pt x="94264" y="38783"/>
                    </a:cubicBezTo>
                    <a:cubicBezTo>
                      <a:pt x="92405" y="38783"/>
                      <a:pt x="90601" y="39549"/>
                      <a:pt x="89308" y="40941"/>
                    </a:cubicBezTo>
                    <a:cubicBezTo>
                      <a:pt x="88027" y="39562"/>
                      <a:pt x="86235" y="38782"/>
                      <a:pt x="84353" y="38782"/>
                    </a:cubicBezTo>
                    <a:cubicBezTo>
                      <a:pt x="83869" y="38782"/>
                      <a:pt x="83385" y="38836"/>
                      <a:pt x="82910" y="38934"/>
                    </a:cubicBezTo>
                    <a:cubicBezTo>
                      <a:pt x="82910" y="38244"/>
                      <a:pt x="83018" y="37545"/>
                      <a:pt x="83224" y="36882"/>
                    </a:cubicBezTo>
                    <a:lnTo>
                      <a:pt x="83242" y="36882"/>
                    </a:lnTo>
                    <a:cubicBezTo>
                      <a:pt x="84134" y="34140"/>
                      <a:pt x="86712" y="32767"/>
                      <a:pt x="89291" y="32767"/>
                    </a:cubicBezTo>
                    <a:close/>
                    <a:moveTo>
                      <a:pt x="42335" y="32864"/>
                    </a:moveTo>
                    <a:cubicBezTo>
                      <a:pt x="45506" y="32864"/>
                      <a:pt x="48679" y="34938"/>
                      <a:pt x="48726" y="39092"/>
                    </a:cubicBezTo>
                    <a:lnTo>
                      <a:pt x="48726" y="39092"/>
                    </a:lnTo>
                    <a:cubicBezTo>
                      <a:pt x="48257" y="38992"/>
                      <a:pt x="47785" y="38944"/>
                      <a:pt x="47316" y="38944"/>
                    </a:cubicBezTo>
                    <a:cubicBezTo>
                      <a:pt x="45455" y="38944"/>
                      <a:pt x="43655" y="39710"/>
                      <a:pt x="42355" y="41103"/>
                    </a:cubicBezTo>
                    <a:cubicBezTo>
                      <a:pt x="41074" y="39723"/>
                      <a:pt x="39282" y="38943"/>
                      <a:pt x="37400" y="38943"/>
                    </a:cubicBezTo>
                    <a:cubicBezTo>
                      <a:pt x="36916" y="38943"/>
                      <a:pt x="36432" y="38997"/>
                      <a:pt x="35958" y="39096"/>
                    </a:cubicBezTo>
                    <a:cubicBezTo>
                      <a:pt x="35989" y="34942"/>
                      <a:pt x="39161" y="32864"/>
                      <a:pt x="42335" y="32864"/>
                    </a:cubicBezTo>
                    <a:close/>
                    <a:moveTo>
                      <a:pt x="65669" y="32862"/>
                    </a:moveTo>
                    <a:cubicBezTo>
                      <a:pt x="68844" y="32862"/>
                      <a:pt x="72019" y="34939"/>
                      <a:pt x="72059" y="39096"/>
                    </a:cubicBezTo>
                    <a:cubicBezTo>
                      <a:pt x="71584" y="38994"/>
                      <a:pt x="71106" y="38944"/>
                      <a:pt x="70631" y="38944"/>
                    </a:cubicBezTo>
                    <a:cubicBezTo>
                      <a:pt x="68767" y="38944"/>
                      <a:pt x="66963" y="39710"/>
                      <a:pt x="65671" y="41103"/>
                    </a:cubicBezTo>
                    <a:cubicBezTo>
                      <a:pt x="64391" y="39725"/>
                      <a:pt x="62594" y="38946"/>
                      <a:pt x="60707" y="38943"/>
                    </a:cubicBezTo>
                    <a:lnTo>
                      <a:pt x="60707" y="38943"/>
                    </a:lnTo>
                    <a:cubicBezTo>
                      <a:pt x="60226" y="38944"/>
                      <a:pt x="59745" y="38998"/>
                      <a:pt x="59273" y="39096"/>
                    </a:cubicBezTo>
                    <a:cubicBezTo>
                      <a:pt x="59313" y="34941"/>
                      <a:pt x="62491" y="32862"/>
                      <a:pt x="65669" y="32862"/>
                    </a:cubicBezTo>
                    <a:close/>
                    <a:moveTo>
                      <a:pt x="18802" y="32972"/>
                    </a:moveTo>
                    <a:cubicBezTo>
                      <a:pt x="21383" y="32972"/>
                      <a:pt x="23964" y="34343"/>
                      <a:pt x="24864" y="37088"/>
                    </a:cubicBezTo>
                    <a:lnTo>
                      <a:pt x="24882" y="37088"/>
                    </a:lnTo>
                    <a:cubicBezTo>
                      <a:pt x="25088" y="37760"/>
                      <a:pt x="25187" y="38450"/>
                      <a:pt x="25196" y="39149"/>
                    </a:cubicBezTo>
                    <a:cubicBezTo>
                      <a:pt x="24715" y="39044"/>
                      <a:pt x="24231" y="38993"/>
                      <a:pt x="23751" y="38993"/>
                    </a:cubicBezTo>
                    <a:cubicBezTo>
                      <a:pt x="21894" y="38993"/>
                      <a:pt x="20096" y="39759"/>
                      <a:pt x="18807" y="41148"/>
                    </a:cubicBezTo>
                    <a:cubicBezTo>
                      <a:pt x="17526" y="39777"/>
                      <a:pt x="15734" y="38988"/>
                      <a:pt x="13852" y="38988"/>
                    </a:cubicBezTo>
                    <a:cubicBezTo>
                      <a:pt x="13368" y="38988"/>
                      <a:pt x="12884" y="39042"/>
                      <a:pt x="12409" y="39149"/>
                    </a:cubicBezTo>
                    <a:cubicBezTo>
                      <a:pt x="12409" y="38450"/>
                      <a:pt x="12517" y="37751"/>
                      <a:pt x="12723" y="37088"/>
                    </a:cubicBezTo>
                    <a:lnTo>
                      <a:pt x="12741" y="37088"/>
                    </a:lnTo>
                    <a:cubicBezTo>
                      <a:pt x="13637" y="34345"/>
                      <a:pt x="16220" y="32972"/>
                      <a:pt x="18802" y="32972"/>
                    </a:cubicBezTo>
                    <a:close/>
                    <a:moveTo>
                      <a:pt x="130981" y="39121"/>
                    </a:moveTo>
                    <a:cubicBezTo>
                      <a:pt x="132916" y="39121"/>
                      <a:pt x="134790" y="39924"/>
                      <a:pt x="136127" y="41372"/>
                    </a:cubicBezTo>
                    <a:cubicBezTo>
                      <a:pt x="136107" y="41371"/>
                      <a:pt x="136087" y="41371"/>
                      <a:pt x="136067" y="41371"/>
                    </a:cubicBezTo>
                    <a:cubicBezTo>
                      <a:pt x="134199" y="41371"/>
                      <a:pt x="132440" y="42201"/>
                      <a:pt x="131190" y="43504"/>
                    </a:cubicBezTo>
                    <a:cubicBezTo>
                      <a:pt x="131225" y="42787"/>
                      <a:pt x="131136" y="42070"/>
                      <a:pt x="130912" y="41389"/>
                    </a:cubicBezTo>
                    <a:lnTo>
                      <a:pt x="130903" y="41389"/>
                    </a:lnTo>
                    <a:lnTo>
                      <a:pt x="130894" y="41354"/>
                    </a:lnTo>
                    <a:cubicBezTo>
                      <a:pt x="130894" y="41345"/>
                      <a:pt x="130894" y="41336"/>
                      <a:pt x="130885" y="41336"/>
                    </a:cubicBezTo>
                    <a:cubicBezTo>
                      <a:pt x="130625" y="40565"/>
                      <a:pt x="130222" y="39857"/>
                      <a:pt x="129702" y="39239"/>
                    </a:cubicBezTo>
                    <a:cubicBezTo>
                      <a:pt x="130128" y="39160"/>
                      <a:pt x="130556" y="39121"/>
                      <a:pt x="130981" y="39121"/>
                    </a:cubicBezTo>
                    <a:close/>
                    <a:moveTo>
                      <a:pt x="117967" y="39121"/>
                    </a:moveTo>
                    <a:cubicBezTo>
                      <a:pt x="118392" y="39121"/>
                      <a:pt x="118820" y="39160"/>
                      <a:pt x="119245" y="39239"/>
                    </a:cubicBezTo>
                    <a:cubicBezTo>
                      <a:pt x="118717" y="39857"/>
                      <a:pt x="118313" y="40565"/>
                      <a:pt x="118054" y="41336"/>
                    </a:cubicBezTo>
                    <a:cubicBezTo>
                      <a:pt x="118054" y="41336"/>
                      <a:pt x="118054" y="41345"/>
                      <a:pt x="118054" y="41354"/>
                    </a:cubicBezTo>
                    <a:cubicBezTo>
                      <a:pt x="118045" y="41354"/>
                      <a:pt x="118036" y="41380"/>
                      <a:pt x="118036" y="41389"/>
                    </a:cubicBezTo>
                    <a:cubicBezTo>
                      <a:pt x="117812" y="42070"/>
                      <a:pt x="117713" y="42787"/>
                      <a:pt x="117749" y="43513"/>
                    </a:cubicBezTo>
                    <a:cubicBezTo>
                      <a:pt x="116508" y="42210"/>
                      <a:pt x="114740" y="41371"/>
                      <a:pt x="112880" y="41371"/>
                    </a:cubicBezTo>
                    <a:cubicBezTo>
                      <a:pt x="112860" y="41371"/>
                      <a:pt x="112840" y="41371"/>
                      <a:pt x="112821" y="41372"/>
                    </a:cubicBezTo>
                    <a:cubicBezTo>
                      <a:pt x="114158" y="39924"/>
                      <a:pt x="116031" y="39121"/>
                      <a:pt x="117967" y="39121"/>
                    </a:cubicBezTo>
                    <a:close/>
                    <a:moveTo>
                      <a:pt x="94420" y="39162"/>
                    </a:moveTo>
                    <a:cubicBezTo>
                      <a:pt x="94850" y="39162"/>
                      <a:pt x="95283" y="39202"/>
                      <a:pt x="95715" y="39284"/>
                    </a:cubicBezTo>
                    <a:cubicBezTo>
                      <a:pt x="94720" y="40467"/>
                      <a:pt x="94138" y="41963"/>
                      <a:pt x="94228" y="43558"/>
                    </a:cubicBezTo>
                    <a:cubicBezTo>
                      <a:pt x="92986" y="42254"/>
                      <a:pt x="91218" y="41416"/>
                      <a:pt x="89350" y="41416"/>
                    </a:cubicBezTo>
                    <a:cubicBezTo>
                      <a:pt x="89330" y="41416"/>
                      <a:pt x="89310" y="41416"/>
                      <a:pt x="89290" y="41416"/>
                    </a:cubicBezTo>
                    <a:cubicBezTo>
                      <a:pt x="89271" y="41416"/>
                      <a:pt x="89251" y="41416"/>
                      <a:pt x="89231" y="41416"/>
                    </a:cubicBezTo>
                    <a:cubicBezTo>
                      <a:pt x="87363" y="41416"/>
                      <a:pt x="85603" y="42254"/>
                      <a:pt x="84353" y="43558"/>
                    </a:cubicBezTo>
                    <a:cubicBezTo>
                      <a:pt x="84443" y="41963"/>
                      <a:pt x="83860" y="40458"/>
                      <a:pt x="82866" y="39284"/>
                    </a:cubicBezTo>
                    <a:cubicBezTo>
                      <a:pt x="83294" y="39204"/>
                      <a:pt x="83725" y="39165"/>
                      <a:pt x="84152" y="39165"/>
                    </a:cubicBezTo>
                    <a:cubicBezTo>
                      <a:pt x="86085" y="39165"/>
                      <a:pt x="87957" y="39962"/>
                      <a:pt x="89299" y="41407"/>
                    </a:cubicBezTo>
                    <a:cubicBezTo>
                      <a:pt x="90633" y="39964"/>
                      <a:pt x="92493" y="39162"/>
                      <a:pt x="94420" y="39162"/>
                    </a:cubicBezTo>
                    <a:close/>
                    <a:moveTo>
                      <a:pt x="47485" y="39327"/>
                    </a:moveTo>
                    <a:cubicBezTo>
                      <a:pt x="47912" y="39327"/>
                      <a:pt x="48343" y="39366"/>
                      <a:pt x="48771" y="39445"/>
                    </a:cubicBezTo>
                    <a:cubicBezTo>
                      <a:pt x="48242" y="40063"/>
                      <a:pt x="47839" y="40771"/>
                      <a:pt x="47579" y="41533"/>
                    </a:cubicBezTo>
                    <a:cubicBezTo>
                      <a:pt x="47579" y="41542"/>
                      <a:pt x="47579" y="41542"/>
                      <a:pt x="47579" y="41551"/>
                    </a:cubicBezTo>
                    <a:lnTo>
                      <a:pt x="47570" y="41596"/>
                    </a:lnTo>
                    <a:lnTo>
                      <a:pt x="47561" y="41587"/>
                    </a:lnTo>
                    <a:cubicBezTo>
                      <a:pt x="47337" y="42277"/>
                      <a:pt x="47239" y="42993"/>
                      <a:pt x="47275" y="43710"/>
                    </a:cubicBezTo>
                    <a:cubicBezTo>
                      <a:pt x="46027" y="42400"/>
                      <a:pt x="44256" y="41569"/>
                      <a:pt x="42377" y="41569"/>
                    </a:cubicBezTo>
                    <a:cubicBezTo>
                      <a:pt x="42366" y="41569"/>
                      <a:pt x="42356" y="41569"/>
                      <a:pt x="42346" y="41569"/>
                    </a:cubicBezTo>
                    <a:cubicBezTo>
                      <a:pt x="43682" y="40123"/>
                      <a:pt x="45552" y="39327"/>
                      <a:pt x="47485" y="39327"/>
                    </a:cubicBezTo>
                    <a:close/>
                    <a:moveTo>
                      <a:pt x="60514" y="39327"/>
                    </a:moveTo>
                    <a:cubicBezTo>
                      <a:pt x="62447" y="39327"/>
                      <a:pt x="64317" y="40123"/>
                      <a:pt x="65653" y="41569"/>
                    </a:cubicBezTo>
                    <a:cubicBezTo>
                      <a:pt x="65633" y="41568"/>
                      <a:pt x="65613" y="41568"/>
                      <a:pt x="65593" y="41568"/>
                    </a:cubicBezTo>
                    <a:cubicBezTo>
                      <a:pt x="63725" y="41568"/>
                      <a:pt x="61966" y="42407"/>
                      <a:pt x="60715" y="43710"/>
                    </a:cubicBezTo>
                    <a:cubicBezTo>
                      <a:pt x="60751" y="42993"/>
                      <a:pt x="60662" y="42277"/>
                      <a:pt x="60438" y="41587"/>
                    </a:cubicBezTo>
                    <a:cubicBezTo>
                      <a:pt x="60438" y="41578"/>
                      <a:pt x="60429" y="41569"/>
                      <a:pt x="60420" y="41560"/>
                    </a:cubicBezTo>
                    <a:cubicBezTo>
                      <a:pt x="60420" y="41551"/>
                      <a:pt x="60420" y="41542"/>
                      <a:pt x="60411" y="41533"/>
                    </a:cubicBezTo>
                    <a:cubicBezTo>
                      <a:pt x="60151" y="40771"/>
                      <a:pt x="59748" y="40054"/>
                      <a:pt x="59228" y="39445"/>
                    </a:cubicBezTo>
                    <a:cubicBezTo>
                      <a:pt x="59656" y="39366"/>
                      <a:pt x="60087" y="39327"/>
                      <a:pt x="60514" y="39327"/>
                    </a:cubicBezTo>
                    <a:close/>
                    <a:moveTo>
                      <a:pt x="13656" y="39363"/>
                    </a:moveTo>
                    <a:cubicBezTo>
                      <a:pt x="15596" y="39363"/>
                      <a:pt x="17470" y="40166"/>
                      <a:pt x="18807" y="41613"/>
                    </a:cubicBezTo>
                    <a:cubicBezTo>
                      <a:pt x="18787" y="41613"/>
                      <a:pt x="18768" y="41613"/>
                      <a:pt x="18748" y="41613"/>
                    </a:cubicBezTo>
                    <a:cubicBezTo>
                      <a:pt x="16879" y="41613"/>
                      <a:pt x="15111" y="42452"/>
                      <a:pt x="13870" y="43755"/>
                    </a:cubicBezTo>
                    <a:cubicBezTo>
                      <a:pt x="13951" y="42169"/>
                      <a:pt x="13368" y="40664"/>
                      <a:pt x="12382" y="39490"/>
                    </a:cubicBezTo>
                    <a:lnTo>
                      <a:pt x="12374" y="39481"/>
                    </a:lnTo>
                    <a:cubicBezTo>
                      <a:pt x="12801" y="39402"/>
                      <a:pt x="13230" y="39363"/>
                      <a:pt x="13656" y="39363"/>
                    </a:cubicBezTo>
                    <a:close/>
                    <a:moveTo>
                      <a:pt x="23953" y="39363"/>
                    </a:moveTo>
                    <a:cubicBezTo>
                      <a:pt x="24378" y="39363"/>
                      <a:pt x="24806" y="39402"/>
                      <a:pt x="25232" y="39481"/>
                    </a:cubicBezTo>
                    <a:cubicBezTo>
                      <a:pt x="24237" y="40664"/>
                      <a:pt x="23655" y="42160"/>
                      <a:pt x="23744" y="43755"/>
                    </a:cubicBezTo>
                    <a:cubicBezTo>
                      <a:pt x="22494" y="42452"/>
                      <a:pt x="20726" y="41613"/>
                      <a:pt x="18866" y="41613"/>
                    </a:cubicBezTo>
                    <a:cubicBezTo>
                      <a:pt x="18846" y="41613"/>
                      <a:pt x="18827" y="41613"/>
                      <a:pt x="18807" y="41613"/>
                    </a:cubicBezTo>
                    <a:cubicBezTo>
                      <a:pt x="20144" y="40166"/>
                      <a:pt x="22018" y="39363"/>
                      <a:pt x="23953" y="39363"/>
                    </a:cubicBezTo>
                    <a:close/>
                    <a:moveTo>
                      <a:pt x="107671" y="39122"/>
                    </a:moveTo>
                    <a:cubicBezTo>
                      <a:pt x="109602" y="39122"/>
                      <a:pt x="111474" y="39919"/>
                      <a:pt x="112821" y="41372"/>
                    </a:cubicBezTo>
                    <a:cubicBezTo>
                      <a:pt x="112802" y="41371"/>
                      <a:pt x="112783" y="41371"/>
                      <a:pt x="112765" y="41371"/>
                    </a:cubicBezTo>
                    <a:cubicBezTo>
                      <a:pt x="110778" y="41371"/>
                      <a:pt x="108902" y="42317"/>
                      <a:pt x="107650" y="43764"/>
                    </a:cubicBezTo>
                    <a:lnTo>
                      <a:pt x="107650" y="43764"/>
                    </a:lnTo>
                    <a:cubicBezTo>
                      <a:pt x="107803" y="42097"/>
                      <a:pt x="107211" y="40511"/>
                      <a:pt x="106172" y="39284"/>
                    </a:cubicBezTo>
                    <a:cubicBezTo>
                      <a:pt x="106670" y="39175"/>
                      <a:pt x="107172" y="39122"/>
                      <a:pt x="107671" y="39122"/>
                    </a:cubicBezTo>
                    <a:close/>
                    <a:moveTo>
                      <a:pt x="37180" y="39320"/>
                    </a:moveTo>
                    <a:cubicBezTo>
                      <a:pt x="39113" y="39320"/>
                      <a:pt x="40988" y="40121"/>
                      <a:pt x="42328" y="41569"/>
                    </a:cubicBezTo>
                    <a:cubicBezTo>
                      <a:pt x="42310" y="41568"/>
                      <a:pt x="42291" y="41568"/>
                      <a:pt x="42273" y="41568"/>
                    </a:cubicBezTo>
                    <a:cubicBezTo>
                      <a:pt x="40286" y="41568"/>
                      <a:pt x="38419" y="42514"/>
                      <a:pt x="37167" y="43961"/>
                    </a:cubicBezTo>
                    <a:cubicBezTo>
                      <a:pt x="37320" y="42294"/>
                      <a:pt x="36728" y="40708"/>
                      <a:pt x="35689" y="39481"/>
                    </a:cubicBezTo>
                    <a:cubicBezTo>
                      <a:pt x="36184" y="39373"/>
                      <a:pt x="36684" y="39320"/>
                      <a:pt x="37180" y="39320"/>
                    </a:cubicBezTo>
                    <a:close/>
                    <a:moveTo>
                      <a:pt x="124483" y="37269"/>
                    </a:moveTo>
                    <a:cubicBezTo>
                      <a:pt x="127057" y="37269"/>
                      <a:pt x="129630" y="38633"/>
                      <a:pt x="130536" y="41363"/>
                    </a:cubicBezTo>
                    <a:cubicBezTo>
                      <a:pt x="130760" y="42053"/>
                      <a:pt x="130867" y="42769"/>
                      <a:pt x="130876" y="43495"/>
                    </a:cubicBezTo>
                    <a:cubicBezTo>
                      <a:pt x="130401" y="43393"/>
                      <a:pt x="129922" y="43343"/>
                      <a:pt x="129447" y="43343"/>
                    </a:cubicBezTo>
                    <a:cubicBezTo>
                      <a:pt x="127584" y="43343"/>
                      <a:pt x="125780" y="44110"/>
                      <a:pt x="124487" y="45502"/>
                    </a:cubicBezTo>
                    <a:cubicBezTo>
                      <a:pt x="123213" y="44130"/>
                      <a:pt x="121434" y="43343"/>
                      <a:pt x="119564" y="43343"/>
                    </a:cubicBezTo>
                    <a:cubicBezTo>
                      <a:pt x="119553" y="43343"/>
                      <a:pt x="119543" y="43343"/>
                      <a:pt x="119532" y="43343"/>
                    </a:cubicBezTo>
                    <a:cubicBezTo>
                      <a:pt x="119048" y="43343"/>
                      <a:pt x="118564" y="43388"/>
                      <a:pt x="118089" y="43495"/>
                    </a:cubicBezTo>
                    <a:cubicBezTo>
                      <a:pt x="118089" y="42769"/>
                      <a:pt x="118206" y="42053"/>
                      <a:pt x="118421" y="41363"/>
                    </a:cubicBezTo>
                    <a:lnTo>
                      <a:pt x="118430" y="41354"/>
                    </a:lnTo>
                    <a:cubicBezTo>
                      <a:pt x="119339" y="38631"/>
                      <a:pt x="121911" y="37269"/>
                      <a:pt x="124483" y="37269"/>
                    </a:cubicBezTo>
                    <a:close/>
                    <a:moveTo>
                      <a:pt x="77631" y="37312"/>
                    </a:moveTo>
                    <a:cubicBezTo>
                      <a:pt x="80804" y="37312"/>
                      <a:pt x="83980" y="39391"/>
                      <a:pt x="84022" y="43547"/>
                    </a:cubicBezTo>
                    <a:lnTo>
                      <a:pt x="84022" y="43547"/>
                    </a:lnTo>
                    <a:cubicBezTo>
                      <a:pt x="83546" y="43443"/>
                      <a:pt x="83066" y="43393"/>
                      <a:pt x="82590" y="43393"/>
                    </a:cubicBezTo>
                    <a:cubicBezTo>
                      <a:pt x="80737" y="43393"/>
                      <a:pt x="78939" y="44159"/>
                      <a:pt x="77651" y="45547"/>
                    </a:cubicBezTo>
                    <a:cubicBezTo>
                      <a:pt x="76369" y="44176"/>
                      <a:pt x="74577" y="43388"/>
                      <a:pt x="72696" y="43388"/>
                    </a:cubicBezTo>
                    <a:cubicBezTo>
                      <a:pt x="72212" y="43388"/>
                      <a:pt x="71728" y="43441"/>
                      <a:pt x="71253" y="43549"/>
                    </a:cubicBezTo>
                    <a:cubicBezTo>
                      <a:pt x="71284" y="39391"/>
                      <a:pt x="74456" y="37312"/>
                      <a:pt x="77631" y="37312"/>
                    </a:cubicBezTo>
                    <a:close/>
                    <a:moveTo>
                      <a:pt x="100946" y="37312"/>
                    </a:moveTo>
                    <a:cubicBezTo>
                      <a:pt x="104119" y="37312"/>
                      <a:pt x="107295" y="39391"/>
                      <a:pt x="107337" y="43547"/>
                    </a:cubicBezTo>
                    <a:lnTo>
                      <a:pt x="107337" y="43547"/>
                    </a:lnTo>
                    <a:cubicBezTo>
                      <a:pt x="106861" y="43443"/>
                      <a:pt x="106381" y="43393"/>
                      <a:pt x="105905" y="43393"/>
                    </a:cubicBezTo>
                    <a:cubicBezTo>
                      <a:pt x="104052" y="43393"/>
                      <a:pt x="102255" y="44159"/>
                      <a:pt x="100966" y="45547"/>
                    </a:cubicBezTo>
                    <a:cubicBezTo>
                      <a:pt x="99685" y="44176"/>
                      <a:pt x="97883" y="43388"/>
                      <a:pt x="96011" y="43388"/>
                    </a:cubicBezTo>
                    <a:cubicBezTo>
                      <a:pt x="95527" y="43388"/>
                      <a:pt x="95043" y="43441"/>
                      <a:pt x="94568" y="43549"/>
                    </a:cubicBezTo>
                    <a:cubicBezTo>
                      <a:pt x="94599" y="39391"/>
                      <a:pt x="97771" y="37312"/>
                      <a:pt x="100946" y="37312"/>
                    </a:cubicBezTo>
                    <a:close/>
                    <a:moveTo>
                      <a:pt x="54012" y="37467"/>
                    </a:moveTo>
                    <a:cubicBezTo>
                      <a:pt x="56585" y="37467"/>
                      <a:pt x="59156" y="38831"/>
                      <a:pt x="60061" y="41560"/>
                    </a:cubicBezTo>
                    <a:cubicBezTo>
                      <a:pt x="60285" y="42250"/>
                      <a:pt x="60393" y="42975"/>
                      <a:pt x="60393" y="43701"/>
                    </a:cubicBezTo>
                    <a:cubicBezTo>
                      <a:pt x="59914" y="43596"/>
                      <a:pt x="59431" y="43545"/>
                      <a:pt x="58952" y="43545"/>
                    </a:cubicBezTo>
                    <a:cubicBezTo>
                      <a:pt x="57099" y="43545"/>
                      <a:pt x="55302" y="44311"/>
                      <a:pt x="54013" y="45699"/>
                    </a:cubicBezTo>
                    <a:cubicBezTo>
                      <a:pt x="52739" y="44336"/>
                      <a:pt x="50960" y="43549"/>
                      <a:pt x="49089" y="43549"/>
                    </a:cubicBezTo>
                    <a:cubicBezTo>
                      <a:pt x="49079" y="43549"/>
                      <a:pt x="49068" y="43549"/>
                      <a:pt x="49058" y="43549"/>
                    </a:cubicBezTo>
                    <a:cubicBezTo>
                      <a:pt x="48574" y="43549"/>
                      <a:pt x="48090" y="43594"/>
                      <a:pt x="47615" y="43701"/>
                    </a:cubicBezTo>
                    <a:cubicBezTo>
                      <a:pt x="47615" y="42975"/>
                      <a:pt x="47723" y="42250"/>
                      <a:pt x="47938" y="41560"/>
                    </a:cubicBezTo>
                    <a:lnTo>
                      <a:pt x="47956" y="41560"/>
                    </a:lnTo>
                    <a:cubicBezTo>
                      <a:pt x="48865" y="38831"/>
                      <a:pt x="51439" y="37467"/>
                      <a:pt x="54012" y="37467"/>
                    </a:cubicBezTo>
                    <a:close/>
                    <a:moveTo>
                      <a:pt x="7148" y="37513"/>
                    </a:moveTo>
                    <a:cubicBezTo>
                      <a:pt x="10323" y="37513"/>
                      <a:pt x="13498" y="39590"/>
                      <a:pt x="13538" y="43746"/>
                    </a:cubicBezTo>
                    <a:cubicBezTo>
                      <a:pt x="13065" y="43644"/>
                      <a:pt x="12588" y="43594"/>
                      <a:pt x="12114" y="43594"/>
                    </a:cubicBezTo>
                    <a:cubicBezTo>
                      <a:pt x="10255" y="43594"/>
                      <a:pt x="8449" y="44361"/>
                      <a:pt x="7150" y="45753"/>
                    </a:cubicBezTo>
                    <a:cubicBezTo>
                      <a:pt x="5868" y="44373"/>
                      <a:pt x="4076" y="43594"/>
                      <a:pt x="2194" y="43594"/>
                    </a:cubicBezTo>
                    <a:cubicBezTo>
                      <a:pt x="1711" y="43594"/>
                      <a:pt x="1227" y="43647"/>
                      <a:pt x="752" y="43746"/>
                    </a:cubicBezTo>
                    <a:cubicBezTo>
                      <a:pt x="792" y="39592"/>
                      <a:pt x="3970" y="37513"/>
                      <a:pt x="7148" y="37513"/>
                    </a:cubicBezTo>
                    <a:close/>
                    <a:moveTo>
                      <a:pt x="30465" y="37513"/>
                    </a:moveTo>
                    <a:cubicBezTo>
                      <a:pt x="33638" y="37513"/>
                      <a:pt x="36811" y="39588"/>
                      <a:pt x="36854" y="43742"/>
                    </a:cubicBezTo>
                    <a:lnTo>
                      <a:pt x="36854" y="43742"/>
                    </a:lnTo>
                    <a:cubicBezTo>
                      <a:pt x="36384" y="43643"/>
                      <a:pt x="35912" y="43594"/>
                      <a:pt x="35443" y="43594"/>
                    </a:cubicBezTo>
                    <a:cubicBezTo>
                      <a:pt x="33580" y="43594"/>
                      <a:pt x="31775" y="44361"/>
                      <a:pt x="30483" y="45753"/>
                    </a:cubicBezTo>
                    <a:cubicBezTo>
                      <a:pt x="29201" y="44373"/>
                      <a:pt x="27409" y="43594"/>
                      <a:pt x="25528" y="43594"/>
                    </a:cubicBezTo>
                    <a:cubicBezTo>
                      <a:pt x="25044" y="43594"/>
                      <a:pt x="24560" y="43647"/>
                      <a:pt x="24085" y="43746"/>
                    </a:cubicBezTo>
                    <a:cubicBezTo>
                      <a:pt x="24116" y="39592"/>
                      <a:pt x="27290" y="37513"/>
                      <a:pt x="30465" y="37513"/>
                    </a:cubicBezTo>
                    <a:close/>
                    <a:moveTo>
                      <a:pt x="129619" y="43736"/>
                    </a:moveTo>
                    <a:cubicBezTo>
                      <a:pt x="130043" y="43736"/>
                      <a:pt x="130469" y="43775"/>
                      <a:pt x="130894" y="43854"/>
                    </a:cubicBezTo>
                    <a:cubicBezTo>
                      <a:pt x="129908" y="45018"/>
                      <a:pt x="129326" y="46524"/>
                      <a:pt x="129415" y="48110"/>
                    </a:cubicBezTo>
                    <a:lnTo>
                      <a:pt x="129406" y="48128"/>
                    </a:lnTo>
                    <a:cubicBezTo>
                      <a:pt x="128165" y="46824"/>
                      <a:pt x="126397" y="45986"/>
                      <a:pt x="124528" y="45986"/>
                    </a:cubicBezTo>
                    <a:cubicBezTo>
                      <a:pt x="124509" y="45986"/>
                      <a:pt x="124489" y="45986"/>
                      <a:pt x="124469" y="45986"/>
                    </a:cubicBezTo>
                    <a:cubicBezTo>
                      <a:pt x="124450" y="45986"/>
                      <a:pt x="124430" y="45986"/>
                      <a:pt x="124410" y="45986"/>
                    </a:cubicBezTo>
                    <a:cubicBezTo>
                      <a:pt x="122541" y="45986"/>
                      <a:pt x="120782" y="46824"/>
                      <a:pt x="119532" y="48128"/>
                    </a:cubicBezTo>
                    <a:cubicBezTo>
                      <a:pt x="119622" y="46533"/>
                      <a:pt x="119039" y="45036"/>
                      <a:pt x="118045" y="43854"/>
                    </a:cubicBezTo>
                    <a:cubicBezTo>
                      <a:pt x="118471" y="43775"/>
                      <a:pt x="118899" y="43736"/>
                      <a:pt x="119324" y="43736"/>
                    </a:cubicBezTo>
                    <a:cubicBezTo>
                      <a:pt x="121259" y="43736"/>
                      <a:pt x="123134" y="44537"/>
                      <a:pt x="124478" y="45977"/>
                    </a:cubicBezTo>
                    <a:cubicBezTo>
                      <a:pt x="125815" y="44537"/>
                      <a:pt x="127688" y="43736"/>
                      <a:pt x="129619" y="43736"/>
                    </a:cubicBezTo>
                    <a:close/>
                    <a:moveTo>
                      <a:pt x="82779" y="43772"/>
                    </a:moveTo>
                    <a:cubicBezTo>
                      <a:pt x="83204" y="43772"/>
                      <a:pt x="83632" y="43810"/>
                      <a:pt x="84057" y="43889"/>
                    </a:cubicBezTo>
                    <a:cubicBezTo>
                      <a:pt x="83063" y="45072"/>
                      <a:pt x="82480" y="46569"/>
                      <a:pt x="82561" y="48164"/>
                    </a:cubicBezTo>
                    <a:cubicBezTo>
                      <a:pt x="81320" y="46860"/>
                      <a:pt x="79552" y="46022"/>
                      <a:pt x="77683" y="46022"/>
                    </a:cubicBezTo>
                    <a:cubicBezTo>
                      <a:pt x="77666" y="46022"/>
                      <a:pt x="77650" y="46022"/>
                      <a:pt x="77633" y="46022"/>
                    </a:cubicBezTo>
                    <a:lnTo>
                      <a:pt x="77633" y="46022"/>
                    </a:lnTo>
                    <a:cubicBezTo>
                      <a:pt x="78970" y="44574"/>
                      <a:pt x="80844" y="43772"/>
                      <a:pt x="82779" y="43772"/>
                    </a:cubicBezTo>
                    <a:close/>
                    <a:moveTo>
                      <a:pt x="59133" y="43923"/>
                    </a:moveTo>
                    <a:cubicBezTo>
                      <a:pt x="59561" y="43923"/>
                      <a:pt x="59991" y="43962"/>
                      <a:pt x="60420" y="44042"/>
                    </a:cubicBezTo>
                    <a:cubicBezTo>
                      <a:pt x="59425" y="45225"/>
                      <a:pt x="58843" y="46721"/>
                      <a:pt x="58932" y="48316"/>
                    </a:cubicBezTo>
                    <a:lnTo>
                      <a:pt x="58923" y="48316"/>
                    </a:lnTo>
                    <a:cubicBezTo>
                      <a:pt x="57682" y="47012"/>
                      <a:pt x="55914" y="46174"/>
                      <a:pt x="54045" y="46174"/>
                    </a:cubicBezTo>
                    <a:cubicBezTo>
                      <a:pt x="54026" y="46174"/>
                      <a:pt x="54006" y="46174"/>
                      <a:pt x="53986" y="46174"/>
                    </a:cubicBezTo>
                    <a:cubicBezTo>
                      <a:pt x="53966" y="46174"/>
                      <a:pt x="53947" y="46174"/>
                      <a:pt x="53927" y="46174"/>
                    </a:cubicBezTo>
                    <a:cubicBezTo>
                      <a:pt x="52067" y="46174"/>
                      <a:pt x="50299" y="47012"/>
                      <a:pt x="49049" y="48316"/>
                    </a:cubicBezTo>
                    <a:cubicBezTo>
                      <a:pt x="49138" y="46721"/>
                      <a:pt x="48556" y="45225"/>
                      <a:pt x="47561" y="44042"/>
                    </a:cubicBezTo>
                    <a:cubicBezTo>
                      <a:pt x="47990" y="43962"/>
                      <a:pt x="48420" y="43923"/>
                      <a:pt x="48848" y="43923"/>
                    </a:cubicBezTo>
                    <a:cubicBezTo>
                      <a:pt x="50781" y="43923"/>
                      <a:pt x="52652" y="44720"/>
                      <a:pt x="53995" y="46165"/>
                    </a:cubicBezTo>
                    <a:cubicBezTo>
                      <a:pt x="55330" y="44720"/>
                      <a:pt x="57201" y="43923"/>
                      <a:pt x="59133" y="43923"/>
                    </a:cubicBezTo>
                    <a:close/>
                    <a:moveTo>
                      <a:pt x="25310" y="43969"/>
                    </a:moveTo>
                    <a:cubicBezTo>
                      <a:pt x="27245" y="43969"/>
                      <a:pt x="29120" y="44772"/>
                      <a:pt x="30465" y="46219"/>
                    </a:cubicBezTo>
                    <a:lnTo>
                      <a:pt x="30465" y="46219"/>
                    </a:lnTo>
                    <a:cubicBezTo>
                      <a:pt x="30462" y="46219"/>
                      <a:pt x="30459" y="46219"/>
                      <a:pt x="30456" y="46219"/>
                    </a:cubicBezTo>
                    <a:cubicBezTo>
                      <a:pt x="30436" y="46219"/>
                      <a:pt x="30416" y="46219"/>
                      <a:pt x="30397" y="46219"/>
                    </a:cubicBezTo>
                    <a:cubicBezTo>
                      <a:pt x="28528" y="46219"/>
                      <a:pt x="26769" y="47057"/>
                      <a:pt x="25519" y="48361"/>
                    </a:cubicBezTo>
                    <a:cubicBezTo>
                      <a:pt x="25608" y="46775"/>
                      <a:pt x="25026" y="45269"/>
                      <a:pt x="24031" y="44087"/>
                    </a:cubicBezTo>
                    <a:cubicBezTo>
                      <a:pt x="24457" y="44008"/>
                      <a:pt x="24885" y="43969"/>
                      <a:pt x="25310" y="43969"/>
                    </a:cubicBezTo>
                    <a:close/>
                    <a:moveTo>
                      <a:pt x="12296" y="43987"/>
                    </a:moveTo>
                    <a:cubicBezTo>
                      <a:pt x="12721" y="43987"/>
                      <a:pt x="13148" y="44025"/>
                      <a:pt x="13574" y="44104"/>
                    </a:cubicBezTo>
                    <a:cubicBezTo>
                      <a:pt x="12580" y="45287"/>
                      <a:pt x="11997" y="46793"/>
                      <a:pt x="12087" y="48379"/>
                    </a:cubicBezTo>
                    <a:cubicBezTo>
                      <a:pt x="10837" y="47075"/>
                      <a:pt x="9069" y="46237"/>
                      <a:pt x="7208" y="46237"/>
                    </a:cubicBezTo>
                    <a:cubicBezTo>
                      <a:pt x="7189" y="46237"/>
                      <a:pt x="7169" y="46237"/>
                      <a:pt x="7150" y="46237"/>
                    </a:cubicBezTo>
                    <a:cubicBezTo>
                      <a:pt x="8487" y="44790"/>
                      <a:pt x="10360" y="43987"/>
                      <a:pt x="12296" y="43987"/>
                    </a:cubicBezTo>
                    <a:close/>
                    <a:moveTo>
                      <a:pt x="106102" y="43761"/>
                    </a:moveTo>
                    <a:cubicBezTo>
                      <a:pt x="106575" y="43761"/>
                      <a:pt x="107052" y="43809"/>
                      <a:pt x="107525" y="43907"/>
                    </a:cubicBezTo>
                    <a:cubicBezTo>
                      <a:pt x="106512" y="45162"/>
                      <a:pt x="105939" y="46757"/>
                      <a:pt x="106127" y="48432"/>
                    </a:cubicBezTo>
                    <a:cubicBezTo>
                      <a:pt x="104866" y="46976"/>
                      <a:pt x="102990" y="46022"/>
                      <a:pt x="101003" y="46022"/>
                    </a:cubicBezTo>
                    <a:cubicBezTo>
                      <a:pt x="100985" y="46022"/>
                      <a:pt x="100966" y="46022"/>
                      <a:pt x="100948" y="46022"/>
                    </a:cubicBezTo>
                    <a:cubicBezTo>
                      <a:pt x="100928" y="46022"/>
                      <a:pt x="100908" y="46022"/>
                      <a:pt x="100889" y="46022"/>
                    </a:cubicBezTo>
                    <a:cubicBezTo>
                      <a:pt x="99020" y="46022"/>
                      <a:pt x="97252" y="46860"/>
                      <a:pt x="96011" y="48164"/>
                    </a:cubicBezTo>
                    <a:cubicBezTo>
                      <a:pt x="96091" y="46569"/>
                      <a:pt x="95509" y="45072"/>
                      <a:pt x="94523" y="43889"/>
                    </a:cubicBezTo>
                    <a:cubicBezTo>
                      <a:pt x="94952" y="43810"/>
                      <a:pt x="95382" y="43771"/>
                      <a:pt x="95809" y="43771"/>
                    </a:cubicBezTo>
                    <a:cubicBezTo>
                      <a:pt x="97740" y="43771"/>
                      <a:pt x="99605" y="44568"/>
                      <a:pt x="100948" y="46013"/>
                    </a:cubicBezTo>
                    <a:cubicBezTo>
                      <a:pt x="102294" y="44566"/>
                      <a:pt x="104168" y="43761"/>
                      <a:pt x="106102" y="43761"/>
                    </a:cubicBezTo>
                    <a:close/>
                    <a:moveTo>
                      <a:pt x="70796" y="39320"/>
                    </a:moveTo>
                    <a:cubicBezTo>
                      <a:pt x="71278" y="39320"/>
                      <a:pt x="71764" y="39370"/>
                      <a:pt x="72248" y="39472"/>
                    </a:cubicBezTo>
                    <a:cubicBezTo>
                      <a:pt x="71271" y="40717"/>
                      <a:pt x="70742" y="42286"/>
                      <a:pt x="70939" y="43934"/>
                    </a:cubicBezTo>
                    <a:cubicBezTo>
                      <a:pt x="71449" y="43820"/>
                      <a:pt x="71962" y="43765"/>
                      <a:pt x="72472" y="43765"/>
                    </a:cubicBezTo>
                    <a:cubicBezTo>
                      <a:pt x="74409" y="43765"/>
                      <a:pt x="76285" y="44568"/>
                      <a:pt x="77633" y="46022"/>
                    </a:cubicBezTo>
                    <a:lnTo>
                      <a:pt x="77633" y="46022"/>
                    </a:lnTo>
                    <a:cubicBezTo>
                      <a:pt x="77630" y="46022"/>
                      <a:pt x="77627" y="46022"/>
                      <a:pt x="77624" y="46022"/>
                    </a:cubicBezTo>
                    <a:cubicBezTo>
                      <a:pt x="77606" y="46022"/>
                      <a:pt x="77588" y="46022"/>
                      <a:pt x="77570" y="46022"/>
                    </a:cubicBezTo>
                    <a:cubicBezTo>
                      <a:pt x="75529" y="46022"/>
                      <a:pt x="73598" y="47030"/>
                      <a:pt x="72346" y="48558"/>
                    </a:cubicBezTo>
                    <a:cubicBezTo>
                      <a:pt x="72703" y="44845"/>
                      <a:pt x="69407" y="41568"/>
                      <a:pt x="65698" y="41568"/>
                    </a:cubicBezTo>
                    <a:cubicBezTo>
                      <a:pt x="65683" y="41568"/>
                      <a:pt x="65668" y="41569"/>
                      <a:pt x="65653" y="41569"/>
                    </a:cubicBezTo>
                    <a:cubicBezTo>
                      <a:pt x="66994" y="40120"/>
                      <a:pt x="68863" y="39320"/>
                      <a:pt x="70796" y="39320"/>
                    </a:cubicBezTo>
                    <a:close/>
                    <a:moveTo>
                      <a:pt x="35611" y="43966"/>
                    </a:moveTo>
                    <a:cubicBezTo>
                      <a:pt x="36087" y="43966"/>
                      <a:pt x="36566" y="44014"/>
                      <a:pt x="37042" y="44113"/>
                    </a:cubicBezTo>
                    <a:cubicBezTo>
                      <a:pt x="36020" y="45359"/>
                      <a:pt x="35456" y="46954"/>
                      <a:pt x="35635" y="48621"/>
                    </a:cubicBezTo>
                    <a:cubicBezTo>
                      <a:pt x="34383" y="47165"/>
                      <a:pt x="32507" y="46219"/>
                      <a:pt x="30512" y="46219"/>
                    </a:cubicBezTo>
                    <a:cubicBezTo>
                      <a:pt x="30496" y="46219"/>
                      <a:pt x="30481" y="46219"/>
                      <a:pt x="30465" y="46219"/>
                    </a:cubicBezTo>
                    <a:lnTo>
                      <a:pt x="30465" y="46219"/>
                    </a:lnTo>
                    <a:cubicBezTo>
                      <a:pt x="31802" y="44766"/>
                      <a:pt x="33677" y="43966"/>
                      <a:pt x="35611" y="43966"/>
                    </a:cubicBezTo>
                    <a:close/>
                    <a:moveTo>
                      <a:pt x="112828" y="41868"/>
                    </a:moveTo>
                    <a:cubicBezTo>
                      <a:pt x="116003" y="41868"/>
                      <a:pt x="119178" y="43944"/>
                      <a:pt x="119218" y="48101"/>
                    </a:cubicBezTo>
                    <a:cubicBezTo>
                      <a:pt x="118743" y="47999"/>
                      <a:pt x="118265" y="47949"/>
                      <a:pt x="117790" y="47949"/>
                    </a:cubicBezTo>
                    <a:cubicBezTo>
                      <a:pt x="115928" y="47949"/>
                      <a:pt x="114124" y="48714"/>
                      <a:pt x="112825" y="50103"/>
                    </a:cubicBezTo>
                    <a:lnTo>
                      <a:pt x="112825" y="50103"/>
                    </a:lnTo>
                    <a:cubicBezTo>
                      <a:pt x="111544" y="48726"/>
                      <a:pt x="109754" y="47949"/>
                      <a:pt x="107883" y="47949"/>
                    </a:cubicBezTo>
                    <a:cubicBezTo>
                      <a:pt x="107391" y="47949"/>
                      <a:pt x="106907" y="48002"/>
                      <a:pt x="106432" y="48101"/>
                    </a:cubicBezTo>
                    <a:cubicBezTo>
                      <a:pt x="106472" y="43947"/>
                      <a:pt x="109650" y="41868"/>
                      <a:pt x="112828" y="41868"/>
                    </a:cubicBezTo>
                    <a:close/>
                    <a:moveTo>
                      <a:pt x="136139" y="41870"/>
                    </a:moveTo>
                    <a:cubicBezTo>
                      <a:pt x="139313" y="41870"/>
                      <a:pt x="142484" y="43947"/>
                      <a:pt x="142525" y="48101"/>
                    </a:cubicBezTo>
                    <a:lnTo>
                      <a:pt x="142525" y="48119"/>
                    </a:lnTo>
                    <a:cubicBezTo>
                      <a:pt x="142050" y="48017"/>
                      <a:pt x="141571" y="47967"/>
                      <a:pt x="141097" y="47967"/>
                    </a:cubicBezTo>
                    <a:cubicBezTo>
                      <a:pt x="139236" y="47967"/>
                      <a:pt x="137435" y="48734"/>
                      <a:pt x="136136" y="50126"/>
                    </a:cubicBezTo>
                    <a:cubicBezTo>
                      <a:pt x="134854" y="48746"/>
                      <a:pt x="133062" y="47966"/>
                      <a:pt x="131181" y="47966"/>
                    </a:cubicBezTo>
                    <a:cubicBezTo>
                      <a:pt x="130697" y="47966"/>
                      <a:pt x="130213" y="48020"/>
                      <a:pt x="129738" y="48119"/>
                    </a:cubicBezTo>
                    <a:cubicBezTo>
                      <a:pt x="129778" y="43953"/>
                      <a:pt x="132960" y="41870"/>
                      <a:pt x="136139" y="41870"/>
                    </a:cubicBezTo>
                    <a:close/>
                    <a:moveTo>
                      <a:pt x="89297" y="41915"/>
                    </a:moveTo>
                    <a:cubicBezTo>
                      <a:pt x="92473" y="41915"/>
                      <a:pt x="95648" y="43994"/>
                      <a:pt x="95688" y="48155"/>
                    </a:cubicBezTo>
                    <a:cubicBezTo>
                      <a:pt x="95208" y="48050"/>
                      <a:pt x="94724" y="47999"/>
                      <a:pt x="94244" y="47999"/>
                    </a:cubicBezTo>
                    <a:cubicBezTo>
                      <a:pt x="92390" y="47999"/>
                      <a:pt x="90594" y="48763"/>
                      <a:pt x="89299" y="50152"/>
                    </a:cubicBezTo>
                    <a:lnTo>
                      <a:pt x="89299" y="50152"/>
                    </a:lnTo>
                    <a:cubicBezTo>
                      <a:pt x="88018" y="48782"/>
                      <a:pt x="86226" y="47993"/>
                      <a:pt x="84344" y="47993"/>
                    </a:cubicBezTo>
                    <a:cubicBezTo>
                      <a:pt x="83860" y="47993"/>
                      <a:pt x="83376" y="48047"/>
                      <a:pt x="82902" y="48155"/>
                    </a:cubicBezTo>
                    <a:cubicBezTo>
                      <a:pt x="82942" y="43996"/>
                      <a:pt x="86120" y="41915"/>
                      <a:pt x="89297" y="41915"/>
                    </a:cubicBezTo>
                    <a:close/>
                    <a:moveTo>
                      <a:pt x="42333" y="42069"/>
                    </a:moveTo>
                    <a:cubicBezTo>
                      <a:pt x="45505" y="42069"/>
                      <a:pt x="48680" y="44145"/>
                      <a:pt x="48726" y="48296"/>
                    </a:cubicBezTo>
                    <a:lnTo>
                      <a:pt x="48726" y="48296"/>
                    </a:lnTo>
                    <a:cubicBezTo>
                      <a:pt x="48256" y="48195"/>
                      <a:pt x="47782" y="48146"/>
                      <a:pt x="47311" y="48146"/>
                    </a:cubicBezTo>
                    <a:cubicBezTo>
                      <a:pt x="45452" y="48146"/>
                      <a:pt x="43648" y="48913"/>
                      <a:pt x="42355" y="50305"/>
                    </a:cubicBezTo>
                    <a:cubicBezTo>
                      <a:pt x="41074" y="48925"/>
                      <a:pt x="39282" y="48146"/>
                      <a:pt x="37400" y="48146"/>
                    </a:cubicBezTo>
                    <a:cubicBezTo>
                      <a:pt x="36916" y="48146"/>
                      <a:pt x="36432" y="48199"/>
                      <a:pt x="35958" y="48298"/>
                    </a:cubicBezTo>
                    <a:cubicBezTo>
                      <a:pt x="35989" y="44146"/>
                      <a:pt x="39159" y="42069"/>
                      <a:pt x="42333" y="42069"/>
                    </a:cubicBezTo>
                    <a:close/>
                    <a:moveTo>
                      <a:pt x="65648" y="42069"/>
                    </a:moveTo>
                    <a:cubicBezTo>
                      <a:pt x="68820" y="42069"/>
                      <a:pt x="71995" y="44144"/>
                      <a:pt x="72041" y="48294"/>
                    </a:cubicBezTo>
                    <a:lnTo>
                      <a:pt x="72041" y="48294"/>
                    </a:lnTo>
                    <a:cubicBezTo>
                      <a:pt x="71572" y="48195"/>
                      <a:pt x="71100" y="48146"/>
                      <a:pt x="70631" y="48146"/>
                    </a:cubicBezTo>
                    <a:cubicBezTo>
                      <a:pt x="68767" y="48146"/>
                      <a:pt x="66963" y="48913"/>
                      <a:pt x="65671" y="50305"/>
                    </a:cubicBezTo>
                    <a:cubicBezTo>
                      <a:pt x="64389" y="48925"/>
                      <a:pt x="62597" y="48146"/>
                      <a:pt x="60715" y="48146"/>
                    </a:cubicBezTo>
                    <a:cubicBezTo>
                      <a:pt x="60231" y="48146"/>
                      <a:pt x="59748" y="48199"/>
                      <a:pt x="59273" y="48298"/>
                    </a:cubicBezTo>
                    <a:cubicBezTo>
                      <a:pt x="59304" y="44146"/>
                      <a:pt x="62474" y="42069"/>
                      <a:pt x="65648" y="42069"/>
                    </a:cubicBezTo>
                    <a:close/>
                    <a:moveTo>
                      <a:pt x="18806" y="42115"/>
                    </a:moveTo>
                    <a:cubicBezTo>
                      <a:pt x="21981" y="42115"/>
                      <a:pt x="25156" y="44194"/>
                      <a:pt x="25196" y="48352"/>
                    </a:cubicBezTo>
                    <a:cubicBezTo>
                      <a:pt x="24718" y="48247"/>
                      <a:pt x="24235" y="48196"/>
                      <a:pt x="23756" y="48196"/>
                    </a:cubicBezTo>
                    <a:cubicBezTo>
                      <a:pt x="21903" y="48196"/>
                      <a:pt x="20103" y="48963"/>
                      <a:pt x="18807" y="50359"/>
                    </a:cubicBezTo>
                    <a:cubicBezTo>
                      <a:pt x="17526" y="48979"/>
                      <a:pt x="15734" y="48199"/>
                      <a:pt x="13852" y="48199"/>
                    </a:cubicBezTo>
                    <a:cubicBezTo>
                      <a:pt x="13368" y="48199"/>
                      <a:pt x="12884" y="48244"/>
                      <a:pt x="12409" y="48352"/>
                    </a:cubicBezTo>
                    <a:cubicBezTo>
                      <a:pt x="12454" y="44194"/>
                      <a:pt x="15631" y="42115"/>
                      <a:pt x="18806" y="42115"/>
                    </a:cubicBezTo>
                    <a:close/>
                    <a:moveTo>
                      <a:pt x="117952" y="48332"/>
                    </a:moveTo>
                    <a:cubicBezTo>
                      <a:pt x="118378" y="48332"/>
                      <a:pt x="118808" y="48371"/>
                      <a:pt x="119236" y="48450"/>
                    </a:cubicBezTo>
                    <a:cubicBezTo>
                      <a:pt x="118251" y="49624"/>
                      <a:pt x="117668" y="51130"/>
                      <a:pt x="117758" y="52724"/>
                    </a:cubicBezTo>
                    <a:lnTo>
                      <a:pt x="117749" y="52724"/>
                    </a:lnTo>
                    <a:cubicBezTo>
                      <a:pt x="116508" y="51412"/>
                      <a:pt x="114740" y="50583"/>
                      <a:pt x="112871" y="50583"/>
                    </a:cubicBezTo>
                    <a:cubicBezTo>
                      <a:pt x="112855" y="50583"/>
                      <a:pt x="112838" y="50583"/>
                      <a:pt x="112821" y="50583"/>
                    </a:cubicBezTo>
                    <a:lnTo>
                      <a:pt x="112821" y="50583"/>
                    </a:lnTo>
                    <a:cubicBezTo>
                      <a:pt x="114156" y="49130"/>
                      <a:pt x="116021" y="48332"/>
                      <a:pt x="117952" y="48332"/>
                    </a:cubicBezTo>
                    <a:close/>
                    <a:moveTo>
                      <a:pt x="94437" y="48377"/>
                    </a:moveTo>
                    <a:cubicBezTo>
                      <a:pt x="94862" y="48377"/>
                      <a:pt x="95289" y="48416"/>
                      <a:pt x="95715" y="48495"/>
                    </a:cubicBezTo>
                    <a:cubicBezTo>
                      <a:pt x="94722" y="49676"/>
                      <a:pt x="94140" y="51168"/>
                      <a:pt x="94227" y="52760"/>
                    </a:cubicBezTo>
                    <a:lnTo>
                      <a:pt x="94227" y="52760"/>
                    </a:lnTo>
                    <a:cubicBezTo>
                      <a:pt x="92986" y="51457"/>
                      <a:pt x="91219" y="50627"/>
                      <a:pt x="89350" y="50627"/>
                    </a:cubicBezTo>
                    <a:cubicBezTo>
                      <a:pt x="89333" y="50627"/>
                      <a:pt x="89316" y="50628"/>
                      <a:pt x="89299" y="50628"/>
                    </a:cubicBezTo>
                    <a:lnTo>
                      <a:pt x="89299" y="50628"/>
                    </a:lnTo>
                    <a:cubicBezTo>
                      <a:pt x="90637" y="49180"/>
                      <a:pt x="92504" y="48377"/>
                      <a:pt x="94437" y="48377"/>
                    </a:cubicBezTo>
                    <a:close/>
                    <a:moveTo>
                      <a:pt x="84143" y="48369"/>
                    </a:moveTo>
                    <a:cubicBezTo>
                      <a:pt x="86079" y="48369"/>
                      <a:pt x="87954" y="49173"/>
                      <a:pt x="89299" y="50628"/>
                    </a:cubicBezTo>
                    <a:lnTo>
                      <a:pt x="89299" y="50628"/>
                    </a:lnTo>
                    <a:cubicBezTo>
                      <a:pt x="89296" y="50628"/>
                      <a:pt x="89293" y="50628"/>
                      <a:pt x="89290" y="50628"/>
                    </a:cubicBezTo>
                    <a:cubicBezTo>
                      <a:pt x="89270" y="50628"/>
                      <a:pt x="89250" y="50627"/>
                      <a:pt x="89231" y="50627"/>
                    </a:cubicBezTo>
                    <a:cubicBezTo>
                      <a:pt x="87362" y="50627"/>
                      <a:pt x="85603" y="51457"/>
                      <a:pt x="84353" y="52760"/>
                    </a:cubicBezTo>
                    <a:cubicBezTo>
                      <a:pt x="84443" y="51174"/>
                      <a:pt x="83860" y="49669"/>
                      <a:pt x="82866" y="48486"/>
                    </a:cubicBezTo>
                    <a:cubicBezTo>
                      <a:pt x="83291" y="48407"/>
                      <a:pt x="83719" y="48369"/>
                      <a:pt x="84143" y="48369"/>
                    </a:cubicBezTo>
                    <a:close/>
                    <a:moveTo>
                      <a:pt x="47484" y="48526"/>
                    </a:moveTo>
                    <a:cubicBezTo>
                      <a:pt x="47914" y="48526"/>
                      <a:pt x="48348" y="48566"/>
                      <a:pt x="48780" y="48647"/>
                    </a:cubicBezTo>
                    <a:cubicBezTo>
                      <a:pt x="47785" y="49821"/>
                      <a:pt x="47203" y="51327"/>
                      <a:pt x="47284" y="52922"/>
                    </a:cubicBezTo>
                    <a:cubicBezTo>
                      <a:pt x="46042" y="51618"/>
                      <a:pt x="44274" y="50780"/>
                      <a:pt x="42406" y="50780"/>
                    </a:cubicBezTo>
                    <a:cubicBezTo>
                      <a:pt x="42386" y="50780"/>
                      <a:pt x="42366" y="50780"/>
                      <a:pt x="42346" y="50780"/>
                    </a:cubicBezTo>
                    <a:cubicBezTo>
                      <a:pt x="42343" y="50780"/>
                      <a:pt x="42340" y="50780"/>
                      <a:pt x="42338" y="50780"/>
                    </a:cubicBezTo>
                    <a:lnTo>
                      <a:pt x="42338" y="50780"/>
                    </a:lnTo>
                    <a:lnTo>
                      <a:pt x="42355" y="50771"/>
                    </a:lnTo>
                    <a:cubicBezTo>
                      <a:pt x="43689" y="49328"/>
                      <a:pt x="45555" y="48526"/>
                      <a:pt x="47484" y="48526"/>
                    </a:cubicBezTo>
                    <a:close/>
                    <a:moveTo>
                      <a:pt x="107658" y="48326"/>
                    </a:moveTo>
                    <a:cubicBezTo>
                      <a:pt x="109596" y="48326"/>
                      <a:pt x="111472" y="49128"/>
                      <a:pt x="112821" y="50583"/>
                    </a:cubicBezTo>
                    <a:lnTo>
                      <a:pt x="112821" y="50583"/>
                    </a:lnTo>
                    <a:cubicBezTo>
                      <a:pt x="112818" y="50583"/>
                      <a:pt x="112815" y="50583"/>
                      <a:pt x="112812" y="50583"/>
                    </a:cubicBezTo>
                    <a:cubicBezTo>
                      <a:pt x="112793" y="50583"/>
                      <a:pt x="112774" y="50583"/>
                      <a:pt x="112756" y="50583"/>
                    </a:cubicBezTo>
                    <a:cubicBezTo>
                      <a:pt x="110769" y="50583"/>
                      <a:pt x="108902" y="51528"/>
                      <a:pt x="107641" y="52975"/>
                    </a:cubicBezTo>
                    <a:lnTo>
                      <a:pt x="107641" y="52975"/>
                    </a:lnTo>
                    <a:cubicBezTo>
                      <a:pt x="107794" y="51300"/>
                      <a:pt x="107202" y="49723"/>
                      <a:pt x="106163" y="48486"/>
                    </a:cubicBezTo>
                    <a:cubicBezTo>
                      <a:pt x="106660" y="48378"/>
                      <a:pt x="107161" y="48326"/>
                      <a:pt x="107658" y="48326"/>
                    </a:cubicBezTo>
                    <a:close/>
                    <a:moveTo>
                      <a:pt x="23936" y="48579"/>
                    </a:moveTo>
                    <a:cubicBezTo>
                      <a:pt x="24366" y="48579"/>
                      <a:pt x="24800" y="48619"/>
                      <a:pt x="25232" y="48701"/>
                    </a:cubicBezTo>
                    <a:cubicBezTo>
                      <a:pt x="24237" y="49875"/>
                      <a:pt x="23655" y="51380"/>
                      <a:pt x="23744" y="52966"/>
                    </a:cubicBezTo>
                    <a:cubicBezTo>
                      <a:pt x="22494" y="51663"/>
                      <a:pt x="20727" y="50834"/>
                      <a:pt x="18867" y="50834"/>
                    </a:cubicBezTo>
                    <a:cubicBezTo>
                      <a:pt x="18847" y="50834"/>
                      <a:pt x="18827" y="50834"/>
                      <a:pt x="18807" y="50834"/>
                    </a:cubicBezTo>
                    <a:cubicBezTo>
                      <a:pt x="18787" y="50834"/>
                      <a:pt x="18767" y="50834"/>
                      <a:pt x="18747" y="50834"/>
                    </a:cubicBezTo>
                    <a:cubicBezTo>
                      <a:pt x="16879" y="50834"/>
                      <a:pt x="15111" y="51663"/>
                      <a:pt x="13870" y="52975"/>
                    </a:cubicBezTo>
                    <a:cubicBezTo>
                      <a:pt x="13951" y="51380"/>
                      <a:pt x="13368" y="49875"/>
                      <a:pt x="12374" y="48701"/>
                    </a:cubicBezTo>
                    <a:cubicBezTo>
                      <a:pt x="12804" y="48622"/>
                      <a:pt x="13235" y="48583"/>
                      <a:pt x="13663" y="48583"/>
                    </a:cubicBezTo>
                    <a:cubicBezTo>
                      <a:pt x="15599" y="48583"/>
                      <a:pt x="17464" y="49379"/>
                      <a:pt x="18807" y="50825"/>
                    </a:cubicBezTo>
                    <a:cubicBezTo>
                      <a:pt x="20140" y="49382"/>
                      <a:pt x="22007" y="48579"/>
                      <a:pt x="23936" y="48579"/>
                    </a:cubicBezTo>
                    <a:close/>
                    <a:moveTo>
                      <a:pt x="37172" y="48527"/>
                    </a:moveTo>
                    <a:cubicBezTo>
                      <a:pt x="39112" y="48527"/>
                      <a:pt x="40993" y="49328"/>
                      <a:pt x="42337" y="50780"/>
                    </a:cubicBezTo>
                    <a:lnTo>
                      <a:pt x="42337" y="50780"/>
                    </a:lnTo>
                    <a:cubicBezTo>
                      <a:pt x="42322" y="50780"/>
                      <a:pt x="42306" y="50780"/>
                      <a:pt x="42291" y="50780"/>
                    </a:cubicBezTo>
                    <a:cubicBezTo>
                      <a:pt x="40304" y="50780"/>
                      <a:pt x="38437" y="51725"/>
                      <a:pt x="37185" y="53172"/>
                    </a:cubicBezTo>
                    <a:cubicBezTo>
                      <a:pt x="37328" y="51497"/>
                      <a:pt x="36737" y="49920"/>
                      <a:pt x="35698" y="48683"/>
                    </a:cubicBezTo>
                    <a:cubicBezTo>
                      <a:pt x="36188" y="48578"/>
                      <a:pt x="36682" y="48527"/>
                      <a:pt x="37172" y="48527"/>
                    </a:cubicBezTo>
                    <a:close/>
                    <a:moveTo>
                      <a:pt x="124476" y="46476"/>
                    </a:moveTo>
                    <a:cubicBezTo>
                      <a:pt x="127652" y="46476"/>
                      <a:pt x="130827" y="48554"/>
                      <a:pt x="130867" y="52716"/>
                    </a:cubicBezTo>
                    <a:cubicBezTo>
                      <a:pt x="130392" y="52614"/>
                      <a:pt x="129914" y="52564"/>
                      <a:pt x="129439" y="52564"/>
                    </a:cubicBezTo>
                    <a:cubicBezTo>
                      <a:pt x="127578" y="52564"/>
                      <a:pt x="125778" y="53330"/>
                      <a:pt x="124478" y="54723"/>
                    </a:cubicBezTo>
                    <a:cubicBezTo>
                      <a:pt x="123197" y="53343"/>
                      <a:pt x="121405" y="52563"/>
                      <a:pt x="119532" y="52563"/>
                    </a:cubicBezTo>
                    <a:cubicBezTo>
                      <a:pt x="119039" y="52563"/>
                      <a:pt x="118555" y="52617"/>
                      <a:pt x="118080" y="52716"/>
                    </a:cubicBezTo>
                    <a:cubicBezTo>
                      <a:pt x="118121" y="48557"/>
                      <a:pt x="121299" y="46476"/>
                      <a:pt x="124476" y="46476"/>
                    </a:cubicBezTo>
                    <a:close/>
                    <a:moveTo>
                      <a:pt x="77629" y="46523"/>
                    </a:moveTo>
                    <a:cubicBezTo>
                      <a:pt x="80800" y="46523"/>
                      <a:pt x="83975" y="48597"/>
                      <a:pt x="84021" y="52747"/>
                    </a:cubicBezTo>
                    <a:lnTo>
                      <a:pt x="84021" y="52747"/>
                    </a:lnTo>
                    <a:cubicBezTo>
                      <a:pt x="83554" y="52648"/>
                      <a:pt x="83083" y="52600"/>
                      <a:pt x="82615" y="52600"/>
                    </a:cubicBezTo>
                    <a:cubicBezTo>
                      <a:pt x="80757" y="52600"/>
                      <a:pt x="78952" y="53366"/>
                      <a:pt x="77660" y="54759"/>
                    </a:cubicBezTo>
                    <a:cubicBezTo>
                      <a:pt x="76378" y="53379"/>
                      <a:pt x="74586" y="52599"/>
                      <a:pt x="72704" y="52599"/>
                    </a:cubicBezTo>
                    <a:cubicBezTo>
                      <a:pt x="72221" y="52599"/>
                      <a:pt x="71737" y="52644"/>
                      <a:pt x="71262" y="52751"/>
                    </a:cubicBezTo>
                    <a:cubicBezTo>
                      <a:pt x="71289" y="48599"/>
                      <a:pt x="74457" y="46523"/>
                      <a:pt x="77629" y="46523"/>
                    </a:cubicBezTo>
                    <a:close/>
                    <a:moveTo>
                      <a:pt x="100946" y="46518"/>
                    </a:moveTo>
                    <a:cubicBezTo>
                      <a:pt x="104122" y="46518"/>
                      <a:pt x="107296" y="48595"/>
                      <a:pt x="107337" y="52751"/>
                    </a:cubicBezTo>
                    <a:cubicBezTo>
                      <a:pt x="106864" y="52650"/>
                      <a:pt x="106387" y="52600"/>
                      <a:pt x="105914" y="52600"/>
                    </a:cubicBezTo>
                    <a:cubicBezTo>
                      <a:pt x="104054" y="52600"/>
                      <a:pt x="102248" y="53368"/>
                      <a:pt x="100948" y="54767"/>
                    </a:cubicBezTo>
                    <a:lnTo>
                      <a:pt x="100948" y="54759"/>
                    </a:lnTo>
                    <a:cubicBezTo>
                      <a:pt x="99667" y="53379"/>
                      <a:pt x="97875" y="52599"/>
                      <a:pt x="95993" y="52599"/>
                    </a:cubicBezTo>
                    <a:cubicBezTo>
                      <a:pt x="95509" y="52599"/>
                      <a:pt x="95025" y="52653"/>
                      <a:pt x="94550" y="52751"/>
                    </a:cubicBezTo>
                    <a:cubicBezTo>
                      <a:pt x="94591" y="48597"/>
                      <a:pt x="97769" y="46518"/>
                      <a:pt x="100946" y="46518"/>
                    </a:cubicBezTo>
                    <a:close/>
                    <a:moveTo>
                      <a:pt x="54008" y="46667"/>
                    </a:moveTo>
                    <a:cubicBezTo>
                      <a:pt x="57185" y="46667"/>
                      <a:pt x="60361" y="48746"/>
                      <a:pt x="60402" y="52904"/>
                    </a:cubicBezTo>
                    <a:cubicBezTo>
                      <a:pt x="59922" y="52799"/>
                      <a:pt x="59438" y="52748"/>
                      <a:pt x="58958" y="52748"/>
                    </a:cubicBezTo>
                    <a:cubicBezTo>
                      <a:pt x="57103" y="52748"/>
                      <a:pt x="55303" y="53512"/>
                      <a:pt x="54008" y="54906"/>
                    </a:cubicBezTo>
                    <a:lnTo>
                      <a:pt x="54008" y="54906"/>
                    </a:lnTo>
                    <a:cubicBezTo>
                      <a:pt x="52727" y="53529"/>
                      <a:pt x="50937" y="52751"/>
                      <a:pt x="49058" y="52751"/>
                    </a:cubicBezTo>
                    <a:cubicBezTo>
                      <a:pt x="48574" y="52751"/>
                      <a:pt x="48090" y="52796"/>
                      <a:pt x="47615" y="52904"/>
                    </a:cubicBezTo>
                    <a:cubicBezTo>
                      <a:pt x="47655" y="48746"/>
                      <a:pt x="50832" y="46667"/>
                      <a:pt x="54008" y="46667"/>
                    </a:cubicBezTo>
                    <a:close/>
                    <a:moveTo>
                      <a:pt x="7148" y="46724"/>
                    </a:moveTo>
                    <a:cubicBezTo>
                      <a:pt x="10323" y="46724"/>
                      <a:pt x="13498" y="48801"/>
                      <a:pt x="13538" y="52957"/>
                    </a:cubicBezTo>
                    <a:cubicBezTo>
                      <a:pt x="13065" y="52856"/>
                      <a:pt x="12588" y="52806"/>
                      <a:pt x="12114" y="52806"/>
                    </a:cubicBezTo>
                    <a:cubicBezTo>
                      <a:pt x="10255" y="52806"/>
                      <a:pt x="8451" y="53572"/>
                      <a:pt x="7159" y="54965"/>
                    </a:cubicBezTo>
                    <a:cubicBezTo>
                      <a:pt x="5877" y="53585"/>
                      <a:pt x="4076" y="52805"/>
                      <a:pt x="2194" y="52805"/>
                    </a:cubicBezTo>
                    <a:cubicBezTo>
                      <a:pt x="1711" y="52805"/>
                      <a:pt x="1227" y="52859"/>
                      <a:pt x="752" y="52957"/>
                    </a:cubicBezTo>
                    <a:cubicBezTo>
                      <a:pt x="792" y="48803"/>
                      <a:pt x="3970" y="46724"/>
                      <a:pt x="7148" y="46724"/>
                    </a:cubicBezTo>
                    <a:close/>
                    <a:moveTo>
                      <a:pt x="30465" y="46724"/>
                    </a:moveTo>
                    <a:cubicBezTo>
                      <a:pt x="33638" y="46724"/>
                      <a:pt x="36811" y="48800"/>
                      <a:pt x="36854" y="52954"/>
                    </a:cubicBezTo>
                    <a:lnTo>
                      <a:pt x="36854" y="52954"/>
                    </a:lnTo>
                    <a:cubicBezTo>
                      <a:pt x="36384" y="52854"/>
                      <a:pt x="35912" y="52806"/>
                      <a:pt x="35443" y="52806"/>
                    </a:cubicBezTo>
                    <a:cubicBezTo>
                      <a:pt x="33580" y="52806"/>
                      <a:pt x="31775" y="53572"/>
                      <a:pt x="30483" y="54965"/>
                    </a:cubicBezTo>
                    <a:cubicBezTo>
                      <a:pt x="29201" y="53585"/>
                      <a:pt x="27409" y="52805"/>
                      <a:pt x="25528" y="52805"/>
                    </a:cubicBezTo>
                    <a:cubicBezTo>
                      <a:pt x="25044" y="52805"/>
                      <a:pt x="24560" y="52859"/>
                      <a:pt x="24085" y="52957"/>
                    </a:cubicBezTo>
                    <a:cubicBezTo>
                      <a:pt x="24116" y="48803"/>
                      <a:pt x="27290" y="46724"/>
                      <a:pt x="30465" y="46724"/>
                    </a:cubicBezTo>
                    <a:close/>
                    <a:moveTo>
                      <a:pt x="119323" y="52938"/>
                    </a:moveTo>
                    <a:cubicBezTo>
                      <a:pt x="121259" y="52938"/>
                      <a:pt x="123134" y="53741"/>
                      <a:pt x="124478" y="55189"/>
                    </a:cubicBezTo>
                    <a:lnTo>
                      <a:pt x="124478" y="55189"/>
                    </a:lnTo>
                    <a:cubicBezTo>
                      <a:pt x="124475" y="55189"/>
                      <a:pt x="124472" y="55189"/>
                      <a:pt x="124469" y="55189"/>
                    </a:cubicBezTo>
                    <a:cubicBezTo>
                      <a:pt x="124450" y="55188"/>
                      <a:pt x="124430" y="55188"/>
                      <a:pt x="124410" y="55188"/>
                    </a:cubicBezTo>
                    <a:cubicBezTo>
                      <a:pt x="122541" y="55188"/>
                      <a:pt x="120782" y="56027"/>
                      <a:pt x="119532" y="57330"/>
                    </a:cubicBezTo>
                    <a:cubicBezTo>
                      <a:pt x="119622" y="55744"/>
                      <a:pt x="119039" y="54239"/>
                      <a:pt x="118045" y="53056"/>
                    </a:cubicBezTo>
                    <a:cubicBezTo>
                      <a:pt x="118470" y="52977"/>
                      <a:pt x="118898" y="52938"/>
                      <a:pt x="119323" y="52938"/>
                    </a:cubicBezTo>
                    <a:close/>
                    <a:moveTo>
                      <a:pt x="129620" y="52938"/>
                    </a:moveTo>
                    <a:cubicBezTo>
                      <a:pt x="130043" y="52938"/>
                      <a:pt x="130470" y="52977"/>
                      <a:pt x="130894" y="53056"/>
                    </a:cubicBezTo>
                    <a:cubicBezTo>
                      <a:pt x="129908" y="54230"/>
                      <a:pt x="129326" y="55735"/>
                      <a:pt x="129415" y="57321"/>
                    </a:cubicBezTo>
                    <a:lnTo>
                      <a:pt x="129406" y="57330"/>
                    </a:lnTo>
                    <a:cubicBezTo>
                      <a:pt x="128165" y="56027"/>
                      <a:pt x="126397" y="55188"/>
                      <a:pt x="124528" y="55188"/>
                    </a:cubicBezTo>
                    <a:cubicBezTo>
                      <a:pt x="124512" y="55188"/>
                      <a:pt x="124495" y="55188"/>
                      <a:pt x="124478" y="55189"/>
                    </a:cubicBezTo>
                    <a:lnTo>
                      <a:pt x="124478" y="55189"/>
                    </a:lnTo>
                    <a:cubicBezTo>
                      <a:pt x="125816" y="53741"/>
                      <a:pt x="127689" y="52938"/>
                      <a:pt x="129620" y="52938"/>
                    </a:cubicBezTo>
                    <a:close/>
                    <a:moveTo>
                      <a:pt x="82780" y="52974"/>
                    </a:moveTo>
                    <a:cubicBezTo>
                      <a:pt x="83204" y="52974"/>
                      <a:pt x="83632" y="53013"/>
                      <a:pt x="84057" y="53092"/>
                    </a:cubicBezTo>
                    <a:cubicBezTo>
                      <a:pt x="83538" y="53710"/>
                      <a:pt x="83135" y="54418"/>
                      <a:pt x="82875" y="55180"/>
                    </a:cubicBezTo>
                    <a:cubicBezTo>
                      <a:pt x="82633" y="55879"/>
                      <a:pt x="82525" y="56622"/>
                      <a:pt x="82570" y="57357"/>
                    </a:cubicBezTo>
                    <a:cubicBezTo>
                      <a:pt x="81329" y="56062"/>
                      <a:pt x="79570" y="55224"/>
                      <a:pt x="77701" y="55224"/>
                    </a:cubicBezTo>
                    <a:cubicBezTo>
                      <a:pt x="77681" y="55224"/>
                      <a:pt x="77661" y="55224"/>
                      <a:pt x="77642" y="55224"/>
                    </a:cubicBezTo>
                    <a:cubicBezTo>
                      <a:pt x="78979" y="53777"/>
                      <a:pt x="80847" y="52974"/>
                      <a:pt x="82780" y="52974"/>
                    </a:cubicBezTo>
                    <a:close/>
                    <a:moveTo>
                      <a:pt x="95806" y="52982"/>
                    </a:moveTo>
                    <a:cubicBezTo>
                      <a:pt x="97733" y="52982"/>
                      <a:pt x="99604" y="53779"/>
                      <a:pt x="100939" y="55224"/>
                    </a:cubicBezTo>
                    <a:cubicBezTo>
                      <a:pt x="100919" y="55224"/>
                      <a:pt x="100900" y="55224"/>
                      <a:pt x="100880" y="55224"/>
                    </a:cubicBezTo>
                    <a:cubicBezTo>
                      <a:pt x="99020" y="55224"/>
                      <a:pt x="97252" y="56062"/>
                      <a:pt x="96011" y="57357"/>
                    </a:cubicBezTo>
                    <a:cubicBezTo>
                      <a:pt x="96047" y="56622"/>
                      <a:pt x="95948" y="55879"/>
                      <a:pt x="95706" y="55180"/>
                    </a:cubicBezTo>
                    <a:cubicBezTo>
                      <a:pt x="95446" y="54418"/>
                      <a:pt x="95043" y="53710"/>
                      <a:pt x="94523" y="53101"/>
                    </a:cubicBezTo>
                    <a:cubicBezTo>
                      <a:pt x="94950" y="53021"/>
                      <a:pt x="95379" y="52982"/>
                      <a:pt x="95806" y="52982"/>
                    </a:cubicBezTo>
                    <a:close/>
                    <a:moveTo>
                      <a:pt x="59124" y="53131"/>
                    </a:moveTo>
                    <a:cubicBezTo>
                      <a:pt x="59554" y="53131"/>
                      <a:pt x="59988" y="53171"/>
                      <a:pt x="60420" y="53253"/>
                    </a:cubicBezTo>
                    <a:cubicBezTo>
                      <a:pt x="59425" y="54436"/>
                      <a:pt x="58843" y="55932"/>
                      <a:pt x="58932" y="57527"/>
                    </a:cubicBezTo>
                    <a:lnTo>
                      <a:pt x="58923" y="57518"/>
                    </a:lnTo>
                    <a:cubicBezTo>
                      <a:pt x="57682" y="56215"/>
                      <a:pt x="55914" y="55385"/>
                      <a:pt x="54046" y="55385"/>
                    </a:cubicBezTo>
                    <a:cubicBezTo>
                      <a:pt x="54026" y="55385"/>
                      <a:pt x="54006" y="55386"/>
                      <a:pt x="53986" y="55386"/>
                    </a:cubicBezTo>
                    <a:cubicBezTo>
                      <a:pt x="53966" y="55386"/>
                      <a:pt x="53946" y="55385"/>
                      <a:pt x="53927" y="55385"/>
                    </a:cubicBezTo>
                    <a:cubicBezTo>
                      <a:pt x="52067" y="55385"/>
                      <a:pt x="50299" y="56215"/>
                      <a:pt x="49049" y="57527"/>
                    </a:cubicBezTo>
                    <a:cubicBezTo>
                      <a:pt x="49138" y="55932"/>
                      <a:pt x="48556" y="54427"/>
                      <a:pt x="47561" y="53253"/>
                    </a:cubicBezTo>
                    <a:cubicBezTo>
                      <a:pt x="47993" y="53171"/>
                      <a:pt x="48427" y="53131"/>
                      <a:pt x="48858" y="53131"/>
                    </a:cubicBezTo>
                    <a:cubicBezTo>
                      <a:pt x="50787" y="53131"/>
                      <a:pt x="52654" y="53934"/>
                      <a:pt x="53995" y="55377"/>
                    </a:cubicBezTo>
                    <a:cubicBezTo>
                      <a:pt x="55328" y="53934"/>
                      <a:pt x="57194" y="53131"/>
                      <a:pt x="59124" y="53131"/>
                    </a:cubicBezTo>
                    <a:close/>
                    <a:moveTo>
                      <a:pt x="12289" y="53188"/>
                    </a:moveTo>
                    <a:cubicBezTo>
                      <a:pt x="12716" y="53188"/>
                      <a:pt x="13146" y="53227"/>
                      <a:pt x="13574" y="53307"/>
                    </a:cubicBezTo>
                    <a:cubicBezTo>
                      <a:pt x="13046" y="53916"/>
                      <a:pt x="12651" y="54624"/>
                      <a:pt x="12391" y="55386"/>
                    </a:cubicBezTo>
                    <a:cubicBezTo>
                      <a:pt x="12150" y="56085"/>
                      <a:pt x="12042" y="56819"/>
                      <a:pt x="12087" y="57563"/>
                    </a:cubicBezTo>
                    <a:lnTo>
                      <a:pt x="12078" y="57563"/>
                    </a:lnTo>
                    <a:cubicBezTo>
                      <a:pt x="10836" y="56269"/>
                      <a:pt x="9077" y="55430"/>
                      <a:pt x="7217" y="55430"/>
                    </a:cubicBezTo>
                    <a:cubicBezTo>
                      <a:pt x="7198" y="55430"/>
                      <a:pt x="7178" y="55430"/>
                      <a:pt x="7159" y="55431"/>
                    </a:cubicBezTo>
                    <a:cubicBezTo>
                      <a:pt x="8494" y="53985"/>
                      <a:pt x="10358" y="53188"/>
                      <a:pt x="12289" y="53188"/>
                    </a:cubicBezTo>
                    <a:close/>
                    <a:moveTo>
                      <a:pt x="25322" y="53188"/>
                    </a:moveTo>
                    <a:cubicBezTo>
                      <a:pt x="27247" y="53188"/>
                      <a:pt x="29113" y="53985"/>
                      <a:pt x="30456" y="55431"/>
                    </a:cubicBezTo>
                    <a:cubicBezTo>
                      <a:pt x="30436" y="55430"/>
                      <a:pt x="30416" y="55430"/>
                      <a:pt x="30397" y="55430"/>
                    </a:cubicBezTo>
                    <a:cubicBezTo>
                      <a:pt x="28528" y="55430"/>
                      <a:pt x="26769" y="56269"/>
                      <a:pt x="25528" y="57563"/>
                    </a:cubicBezTo>
                    <a:cubicBezTo>
                      <a:pt x="25563" y="56828"/>
                      <a:pt x="25465" y="56085"/>
                      <a:pt x="25223" y="55386"/>
                    </a:cubicBezTo>
                    <a:cubicBezTo>
                      <a:pt x="24954" y="54624"/>
                      <a:pt x="24560" y="53916"/>
                      <a:pt x="24040" y="53307"/>
                    </a:cubicBezTo>
                    <a:cubicBezTo>
                      <a:pt x="24467" y="53227"/>
                      <a:pt x="24896" y="53188"/>
                      <a:pt x="25322" y="53188"/>
                    </a:cubicBezTo>
                    <a:close/>
                    <a:moveTo>
                      <a:pt x="106107" y="52975"/>
                    </a:moveTo>
                    <a:cubicBezTo>
                      <a:pt x="106578" y="52975"/>
                      <a:pt x="107053" y="53022"/>
                      <a:pt x="107525" y="53119"/>
                    </a:cubicBezTo>
                    <a:cubicBezTo>
                      <a:pt x="106512" y="54373"/>
                      <a:pt x="105948" y="55959"/>
                      <a:pt x="106118" y="57626"/>
                    </a:cubicBezTo>
                    <a:cubicBezTo>
                      <a:pt x="104870" y="56163"/>
                      <a:pt x="102982" y="55215"/>
                      <a:pt x="100985" y="55215"/>
                    </a:cubicBezTo>
                    <a:cubicBezTo>
                      <a:pt x="100976" y="55215"/>
                      <a:pt x="100966" y="55215"/>
                      <a:pt x="100957" y="55215"/>
                    </a:cubicBezTo>
                    <a:cubicBezTo>
                      <a:pt x="102304" y="53768"/>
                      <a:pt x="104177" y="52975"/>
                      <a:pt x="106107" y="52975"/>
                    </a:cubicBezTo>
                    <a:close/>
                    <a:moveTo>
                      <a:pt x="70795" y="48523"/>
                    </a:moveTo>
                    <a:cubicBezTo>
                      <a:pt x="71278" y="48523"/>
                      <a:pt x="71764" y="48572"/>
                      <a:pt x="72248" y="48674"/>
                    </a:cubicBezTo>
                    <a:cubicBezTo>
                      <a:pt x="71271" y="49920"/>
                      <a:pt x="70742" y="51488"/>
                      <a:pt x="70939" y="53137"/>
                    </a:cubicBezTo>
                    <a:cubicBezTo>
                      <a:pt x="71445" y="53025"/>
                      <a:pt x="71954" y="52971"/>
                      <a:pt x="72460" y="52971"/>
                    </a:cubicBezTo>
                    <a:cubicBezTo>
                      <a:pt x="74392" y="52971"/>
                      <a:pt x="76265" y="53767"/>
                      <a:pt x="77615" y="55215"/>
                    </a:cubicBezTo>
                    <a:cubicBezTo>
                      <a:pt x="77597" y="55215"/>
                      <a:pt x="77579" y="55215"/>
                      <a:pt x="77561" y="55215"/>
                    </a:cubicBezTo>
                    <a:cubicBezTo>
                      <a:pt x="75520" y="55215"/>
                      <a:pt x="73598" y="56223"/>
                      <a:pt x="72346" y="57742"/>
                    </a:cubicBezTo>
                    <a:cubicBezTo>
                      <a:pt x="72694" y="54062"/>
                      <a:pt x="69407" y="50780"/>
                      <a:pt x="65713" y="50780"/>
                    </a:cubicBezTo>
                    <a:cubicBezTo>
                      <a:pt x="65693" y="50780"/>
                      <a:pt x="65673" y="50780"/>
                      <a:pt x="65653" y="50780"/>
                    </a:cubicBezTo>
                    <a:lnTo>
                      <a:pt x="65644" y="50780"/>
                    </a:lnTo>
                    <a:cubicBezTo>
                      <a:pt x="65624" y="50780"/>
                      <a:pt x="65604" y="50780"/>
                      <a:pt x="65584" y="50780"/>
                    </a:cubicBezTo>
                    <a:cubicBezTo>
                      <a:pt x="63716" y="50780"/>
                      <a:pt x="61957" y="51618"/>
                      <a:pt x="60706" y="52922"/>
                    </a:cubicBezTo>
                    <a:cubicBezTo>
                      <a:pt x="60796" y="51327"/>
                      <a:pt x="60214" y="49830"/>
                      <a:pt x="59219" y="48647"/>
                    </a:cubicBezTo>
                    <a:cubicBezTo>
                      <a:pt x="59647" y="48568"/>
                      <a:pt x="60078" y="48529"/>
                      <a:pt x="60505" y="48529"/>
                    </a:cubicBezTo>
                    <a:cubicBezTo>
                      <a:pt x="62438" y="48529"/>
                      <a:pt x="64310" y="49326"/>
                      <a:pt x="65653" y="50771"/>
                    </a:cubicBezTo>
                    <a:cubicBezTo>
                      <a:pt x="66986" y="49323"/>
                      <a:pt x="68860" y="48523"/>
                      <a:pt x="70795" y="48523"/>
                    </a:cubicBezTo>
                    <a:close/>
                    <a:moveTo>
                      <a:pt x="35611" y="53177"/>
                    </a:moveTo>
                    <a:cubicBezTo>
                      <a:pt x="36086" y="53177"/>
                      <a:pt x="36566" y="53226"/>
                      <a:pt x="37042" y="53325"/>
                    </a:cubicBezTo>
                    <a:cubicBezTo>
                      <a:pt x="36029" y="54570"/>
                      <a:pt x="35456" y="56156"/>
                      <a:pt x="35635" y="57823"/>
                    </a:cubicBezTo>
                    <a:cubicBezTo>
                      <a:pt x="34383" y="56367"/>
                      <a:pt x="32516" y="55421"/>
                      <a:pt x="30530" y="55421"/>
                    </a:cubicBezTo>
                    <a:cubicBezTo>
                      <a:pt x="30511" y="55421"/>
                      <a:pt x="30492" y="55421"/>
                      <a:pt x="30474" y="55422"/>
                    </a:cubicBezTo>
                    <a:cubicBezTo>
                      <a:pt x="31811" y="53976"/>
                      <a:pt x="33679" y="53177"/>
                      <a:pt x="35611" y="53177"/>
                    </a:cubicBezTo>
                    <a:close/>
                    <a:moveTo>
                      <a:pt x="112825" y="51076"/>
                    </a:moveTo>
                    <a:cubicBezTo>
                      <a:pt x="116002" y="51076"/>
                      <a:pt x="119178" y="53155"/>
                      <a:pt x="119218" y="57312"/>
                    </a:cubicBezTo>
                    <a:cubicBezTo>
                      <a:pt x="118738" y="57207"/>
                      <a:pt x="118254" y="57156"/>
                      <a:pt x="117774" y="57156"/>
                    </a:cubicBezTo>
                    <a:cubicBezTo>
                      <a:pt x="115918" y="57156"/>
                      <a:pt x="114121" y="57922"/>
                      <a:pt x="112825" y="59315"/>
                    </a:cubicBezTo>
                    <a:lnTo>
                      <a:pt x="112825" y="59315"/>
                    </a:lnTo>
                    <a:cubicBezTo>
                      <a:pt x="111544" y="57938"/>
                      <a:pt x="109754" y="57160"/>
                      <a:pt x="107883" y="57160"/>
                    </a:cubicBezTo>
                    <a:cubicBezTo>
                      <a:pt x="107391" y="57160"/>
                      <a:pt x="106907" y="57214"/>
                      <a:pt x="106432" y="57312"/>
                    </a:cubicBezTo>
                    <a:cubicBezTo>
                      <a:pt x="106472" y="53155"/>
                      <a:pt x="109649" y="51076"/>
                      <a:pt x="112825" y="51076"/>
                    </a:cubicBezTo>
                    <a:close/>
                    <a:moveTo>
                      <a:pt x="136136" y="51080"/>
                    </a:moveTo>
                    <a:cubicBezTo>
                      <a:pt x="139311" y="51080"/>
                      <a:pt x="142484" y="53157"/>
                      <a:pt x="142525" y="57312"/>
                    </a:cubicBezTo>
                    <a:lnTo>
                      <a:pt x="142525" y="57321"/>
                    </a:lnTo>
                    <a:cubicBezTo>
                      <a:pt x="142050" y="57219"/>
                      <a:pt x="141571" y="57169"/>
                      <a:pt x="141097" y="57169"/>
                    </a:cubicBezTo>
                    <a:cubicBezTo>
                      <a:pt x="139236" y="57169"/>
                      <a:pt x="137435" y="57936"/>
                      <a:pt x="136136" y="59328"/>
                    </a:cubicBezTo>
                    <a:cubicBezTo>
                      <a:pt x="134854" y="57948"/>
                      <a:pt x="133062" y="57169"/>
                      <a:pt x="131181" y="57169"/>
                    </a:cubicBezTo>
                    <a:cubicBezTo>
                      <a:pt x="130697" y="57169"/>
                      <a:pt x="130213" y="57223"/>
                      <a:pt x="129738" y="57321"/>
                    </a:cubicBezTo>
                    <a:cubicBezTo>
                      <a:pt x="129778" y="53161"/>
                      <a:pt x="132958" y="51080"/>
                      <a:pt x="136136" y="51080"/>
                    </a:cubicBezTo>
                    <a:close/>
                    <a:moveTo>
                      <a:pt x="89307" y="51119"/>
                    </a:moveTo>
                    <a:cubicBezTo>
                      <a:pt x="91889" y="51119"/>
                      <a:pt x="94470" y="52493"/>
                      <a:pt x="95366" y="55242"/>
                    </a:cubicBezTo>
                    <a:cubicBezTo>
                      <a:pt x="95590" y="55923"/>
                      <a:pt x="95697" y="56631"/>
                      <a:pt x="95706" y="57348"/>
                    </a:cubicBezTo>
                    <a:cubicBezTo>
                      <a:pt x="95226" y="57243"/>
                      <a:pt x="94742" y="57192"/>
                      <a:pt x="94262" y="57192"/>
                    </a:cubicBezTo>
                    <a:cubicBezTo>
                      <a:pt x="92407" y="57192"/>
                      <a:pt x="90613" y="57958"/>
                      <a:pt x="89317" y="59346"/>
                    </a:cubicBezTo>
                    <a:cubicBezTo>
                      <a:pt x="88036" y="57975"/>
                      <a:pt x="86244" y="57187"/>
                      <a:pt x="84362" y="57187"/>
                    </a:cubicBezTo>
                    <a:cubicBezTo>
                      <a:pt x="83878" y="57187"/>
                      <a:pt x="83394" y="57241"/>
                      <a:pt x="82919" y="57348"/>
                    </a:cubicBezTo>
                    <a:cubicBezTo>
                      <a:pt x="82919" y="56631"/>
                      <a:pt x="83018" y="55923"/>
                      <a:pt x="83224" y="55251"/>
                    </a:cubicBezTo>
                    <a:lnTo>
                      <a:pt x="83242" y="55242"/>
                    </a:lnTo>
                    <a:cubicBezTo>
                      <a:pt x="84138" y="52495"/>
                      <a:pt x="86723" y="51119"/>
                      <a:pt x="89307" y="51119"/>
                    </a:cubicBezTo>
                    <a:close/>
                    <a:moveTo>
                      <a:pt x="42351" y="51273"/>
                    </a:moveTo>
                    <a:cubicBezTo>
                      <a:pt x="45527" y="51273"/>
                      <a:pt x="48704" y="53352"/>
                      <a:pt x="48744" y="57509"/>
                    </a:cubicBezTo>
                    <a:cubicBezTo>
                      <a:pt x="48269" y="57407"/>
                      <a:pt x="47791" y="57358"/>
                      <a:pt x="47316" y="57358"/>
                    </a:cubicBezTo>
                    <a:cubicBezTo>
                      <a:pt x="45455" y="57358"/>
                      <a:pt x="43655" y="58124"/>
                      <a:pt x="42355" y="59517"/>
                    </a:cubicBezTo>
                    <a:cubicBezTo>
                      <a:pt x="41081" y="58144"/>
                      <a:pt x="39293" y="57366"/>
                      <a:pt x="37414" y="57366"/>
                    </a:cubicBezTo>
                    <a:cubicBezTo>
                      <a:pt x="37404" y="57366"/>
                      <a:pt x="37393" y="57366"/>
                      <a:pt x="37382" y="57366"/>
                    </a:cubicBezTo>
                    <a:lnTo>
                      <a:pt x="37400" y="57357"/>
                    </a:lnTo>
                    <a:cubicBezTo>
                      <a:pt x="36916" y="57357"/>
                      <a:pt x="36432" y="57402"/>
                      <a:pt x="35958" y="57509"/>
                    </a:cubicBezTo>
                    <a:cubicBezTo>
                      <a:pt x="35998" y="53352"/>
                      <a:pt x="39174" y="51273"/>
                      <a:pt x="42351" y="51273"/>
                    </a:cubicBezTo>
                    <a:close/>
                    <a:moveTo>
                      <a:pt x="65657" y="51282"/>
                    </a:moveTo>
                    <a:cubicBezTo>
                      <a:pt x="68834" y="51282"/>
                      <a:pt x="72010" y="53361"/>
                      <a:pt x="72050" y="57518"/>
                    </a:cubicBezTo>
                    <a:cubicBezTo>
                      <a:pt x="71572" y="57413"/>
                      <a:pt x="71090" y="57362"/>
                      <a:pt x="70611" y="57362"/>
                    </a:cubicBezTo>
                    <a:cubicBezTo>
                      <a:pt x="68757" y="57362"/>
                      <a:pt x="66958" y="58130"/>
                      <a:pt x="65662" y="59525"/>
                    </a:cubicBezTo>
                    <a:cubicBezTo>
                      <a:pt x="64387" y="58153"/>
                      <a:pt x="62599" y="57366"/>
                      <a:pt x="60729" y="57366"/>
                    </a:cubicBezTo>
                    <a:cubicBezTo>
                      <a:pt x="60719" y="57366"/>
                      <a:pt x="60708" y="57366"/>
                      <a:pt x="60697" y="57366"/>
                    </a:cubicBezTo>
                    <a:lnTo>
                      <a:pt x="60715" y="57366"/>
                    </a:lnTo>
                    <a:cubicBezTo>
                      <a:pt x="60223" y="57366"/>
                      <a:pt x="59739" y="57411"/>
                      <a:pt x="59264" y="57518"/>
                    </a:cubicBezTo>
                    <a:cubicBezTo>
                      <a:pt x="59304" y="53361"/>
                      <a:pt x="62481" y="51282"/>
                      <a:pt x="65657" y="51282"/>
                    </a:cubicBezTo>
                    <a:close/>
                    <a:moveTo>
                      <a:pt x="18802" y="51334"/>
                    </a:moveTo>
                    <a:cubicBezTo>
                      <a:pt x="21383" y="51334"/>
                      <a:pt x="23964" y="52708"/>
                      <a:pt x="24864" y="55457"/>
                    </a:cubicBezTo>
                    <a:cubicBezTo>
                      <a:pt x="25079" y="56129"/>
                      <a:pt x="25196" y="56846"/>
                      <a:pt x="25196" y="57554"/>
                    </a:cubicBezTo>
                    <a:cubicBezTo>
                      <a:pt x="24721" y="57452"/>
                      <a:pt x="24242" y="57402"/>
                      <a:pt x="23767" y="57402"/>
                    </a:cubicBezTo>
                    <a:cubicBezTo>
                      <a:pt x="21904" y="57402"/>
                      <a:pt x="20100" y="58169"/>
                      <a:pt x="18807" y="59561"/>
                    </a:cubicBezTo>
                    <a:cubicBezTo>
                      <a:pt x="17526" y="58181"/>
                      <a:pt x="15734" y="57402"/>
                      <a:pt x="13852" y="57402"/>
                    </a:cubicBezTo>
                    <a:cubicBezTo>
                      <a:pt x="13368" y="57402"/>
                      <a:pt x="12884" y="57456"/>
                      <a:pt x="12409" y="57563"/>
                    </a:cubicBezTo>
                    <a:cubicBezTo>
                      <a:pt x="12409" y="56846"/>
                      <a:pt x="12526" y="56129"/>
                      <a:pt x="12741" y="55448"/>
                    </a:cubicBezTo>
                    <a:lnTo>
                      <a:pt x="12741" y="55457"/>
                    </a:lnTo>
                    <a:cubicBezTo>
                      <a:pt x="13637" y="52710"/>
                      <a:pt x="16220" y="51334"/>
                      <a:pt x="18802" y="51334"/>
                    </a:cubicBezTo>
                    <a:close/>
                    <a:moveTo>
                      <a:pt x="117977" y="57538"/>
                    </a:moveTo>
                    <a:cubicBezTo>
                      <a:pt x="118398" y="57538"/>
                      <a:pt x="118823" y="57576"/>
                      <a:pt x="119245" y="57653"/>
                    </a:cubicBezTo>
                    <a:cubicBezTo>
                      <a:pt x="118726" y="58271"/>
                      <a:pt x="118322" y="58979"/>
                      <a:pt x="118063" y="59741"/>
                    </a:cubicBezTo>
                    <a:lnTo>
                      <a:pt x="118054" y="59741"/>
                    </a:lnTo>
                    <a:cubicBezTo>
                      <a:pt x="117821" y="60439"/>
                      <a:pt x="117713" y="61174"/>
                      <a:pt x="117758" y="61918"/>
                    </a:cubicBezTo>
                    <a:cubicBezTo>
                      <a:pt x="116501" y="60608"/>
                      <a:pt x="114730" y="59776"/>
                      <a:pt x="112860" y="59776"/>
                    </a:cubicBezTo>
                    <a:cubicBezTo>
                      <a:pt x="112850" y="59776"/>
                      <a:pt x="112840" y="59776"/>
                      <a:pt x="112830" y="59776"/>
                    </a:cubicBezTo>
                    <a:cubicBezTo>
                      <a:pt x="114169" y="58334"/>
                      <a:pt x="116040" y="57538"/>
                      <a:pt x="117977" y="57538"/>
                    </a:cubicBezTo>
                    <a:close/>
                    <a:moveTo>
                      <a:pt x="130971" y="57538"/>
                    </a:moveTo>
                    <a:cubicBezTo>
                      <a:pt x="132907" y="57538"/>
                      <a:pt x="134780" y="58334"/>
                      <a:pt x="136127" y="59776"/>
                    </a:cubicBezTo>
                    <a:cubicBezTo>
                      <a:pt x="136117" y="59776"/>
                      <a:pt x="136107" y="59776"/>
                      <a:pt x="136097" y="59776"/>
                    </a:cubicBezTo>
                    <a:cubicBezTo>
                      <a:pt x="134217" y="59776"/>
                      <a:pt x="132446" y="60608"/>
                      <a:pt x="131199" y="61918"/>
                    </a:cubicBezTo>
                    <a:cubicBezTo>
                      <a:pt x="131234" y="61183"/>
                      <a:pt x="131136" y="60439"/>
                      <a:pt x="130894" y="59741"/>
                    </a:cubicBezTo>
                    <a:lnTo>
                      <a:pt x="130885" y="59741"/>
                    </a:lnTo>
                    <a:cubicBezTo>
                      <a:pt x="130625" y="58979"/>
                      <a:pt x="130222" y="58271"/>
                      <a:pt x="129702" y="57653"/>
                    </a:cubicBezTo>
                    <a:cubicBezTo>
                      <a:pt x="130125" y="57576"/>
                      <a:pt x="130549" y="57538"/>
                      <a:pt x="130971" y="57538"/>
                    </a:cubicBezTo>
                    <a:close/>
                    <a:moveTo>
                      <a:pt x="94432" y="57571"/>
                    </a:moveTo>
                    <a:cubicBezTo>
                      <a:pt x="94855" y="57571"/>
                      <a:pt x="95282" y="57610"/>
                      <a:pt x="95706" y="57689"/>
                    </a:cubicBezTo>
                    <a:cubicBezTo>
                      <a:pt x="94720" y="58871"/>
                      <a:pt x="94138" y="60377"/>
                      <a:pt x="94219" y="61963"/>
                    </a:cubicBezTo>
                    <a:cubicBezTo>
                      <a:pt x="92984" y="60666"/>
                      <a:pt x="91228" y="59830"/>
                      <a:pt x="89369" y="59830"/>
                    </a:cubicBezTo>
                    <a:cubicBezTo>
                      <a:pt x="89340" y="59830"/>
                      <a:pt x="89311" y="59830"/>
                      <a:pt x="89281" y="59830"/>
                    </a:cubicBezTo>
                    <a:cubicBezTo>
                      <a:pt x="89261" y="59830"/>
                      <a:pt x="89242" y="59830"/>
                      <a:pt x="89222" y="59830"/>
                    </a:cubicBezTo>
                    <a:cubicBezTo>
                      <a:pt x="87353" y="59830"/>
                      <a:pt x="85594" y="60659"/>
                      <a:pt x="84344" y="61963"/>
                    </a:cubicBezTo>
                    <a:cubicBezTo>
                      <a:pt x="84434" y="60377"/>
                      <a:pt x="83851" y="58871"/>
                      <a:pt x="82866" y="57689"/>
                    </a:cubicBezTo>
                    <a:lnTo>
                      <a:pt x="82857" y="57689"/>
                    </a:lnTo>
                    <a:cubicBezTo>
                      <a:pt x="83283" y="57610"/>
                      <a:pt x="83710" y="57571"/>
                      <a:pt x="84135" y="57571"/>
                    </a:cubicBezTo>
                    <a:cubicBezTo>
                      <a:pt x="86071" y="57571"/>
                      <a:pt x="87946" y="58374"/>
                      <a:pt x="89290" y="59821"/>
                    </a:cubicBezTo>
                    <a:cubicBezTo>
                      <a:pt x="90628" y="58374"/>
                      <a:pt x="92501" y="57571"/>
                      <a:pt x="94432" y="57571"/>
                    </a:cubicBezTo>
                    <a:close/>
                    <a:moveTo>
                      <a:pt x="47479" y="57732"/>
                    </a:moveTo>
                    <a:cubicBezTo>
                      <a:pt x="47903" y="57732"/>
                      <a:pt x="48329" y="57771"/>
                      <a:pt x="48753" y="57850"/>
                    </a:cubicBezTo>
                    <a:cubicBezTo>
                      <a:pt x="48233" y="58468"/>
                      <a:pt x="47839" y="59176"/>
                      <a:pt x="47570" y="59938"/>
                    </a:cubicBezTo>
                    <a:cubicBezTo>
                      <a:pt x="47337" y="60637"/>
                      <a:pt x="47230" y="61380"/>
                      <a:pt x="47275" y="62115"/>
                    </a:cubicBezTo>
                    <a:lnTo>
                      <a:pt x="47266" y="62115"/>
                    </a:lnTo>
                    <a:cubicBezTo>
                      <a:pt x="46024" y="60820"/>
                      <a:pt x="44265" y="59982"/>
                      <a:pt x="42405" y="59982"/>
                    </a:cubicBezTo>
                    <a:cubicBezTo>
                      <a:pt x="42386" y="59982"/>
                      <a:pt x="42366" y="59982"/>
                      <a:pt x="42346" y="59982"/>
                    </a:cubicBezTo>
                    <a:cubicBezTo>
                      <a:pt x="43684" y="58535"/>
                      <a:pt x="45551" y="57732"/>
                      <a:pt x="47479" y="57732"/>
                    </a:cubicBezTo>
                    <a:close/>
                    <a:moveTo>
                      <a:pt x="60498" y="57741"/>
                    </a:moveTo>
                    <a:cubicBezTo>
                      <a:pt x="62431" y="57741"/>
                      <a:pt x="64299" y="58543"/>
                      <a:pt x="65644" y="59982"/>
                    </a:cubicBezTo>
                    <a:cubicBezTo>
                      <a:pt x="65634" y="59982"/>
                      <a:pt x="65623" y="59982"/>
                      <a:pt x="65613" y="59982"/>
                    </a:cubicBezTo>
                    <a:cubicBezTo>
                      <a:pt x="63734" y="59982"/>
                      <a:pt x="61963" y="60814"/>
                      <a:pt x="60715" y="62124"/>
                    </a:cubicBezTo>
                    <a:cubicBezTo>
                      <a:pt x="60751" y="61380"/>
                      <a:pt x="60653" y="60646"/>
                      <a:pt x="60411" y="59938"/>
                    </a:cubicBezTo>
                    <a:lnTo>
                      <a:pt x="60402" y="59938"/>
                    </a:lnTo>
                    <a:cubicBezTo>
                      <a:pt x="60142" y="59176"/>
                      <a:pt x="59739" y="58468"/>
                      <a:pt x="59219" y="57859"/>
                    </a:cubicBezTo>
                    <a:cubicBezTo>
                      <a:pt x="59645" y="57780"/>
                      <a:pt x="60073" y="57741"/>
                      <a:pt x="60498" y="57741"/>
                    </a:cubicBezTo>
                    <a:close/>
                    <a:moveTo>
                      <a:pt x="23936" y="57773"/>
                    </a:moveTo>
                    <a:cubicBezTo>
                      <a:pt x="24366" y="57773"/>
                      <a:pt x="24800" y="57813"/>
                      <a:pt x="25232" y="57895"/>
                    </a:cubicBezTo>
                    <a:cubicBezTo>
                      <a:pt x="24237" y="59068"/>
                      <a:pt x="23655" y="60574"/>
                      <a:pt x="23744" y="62160"/>
                    </a:cubicBezTo>
                    <a:cubicBezTo>
                      <a:pt x="22494" y="60857"/>
                      <a:pt x="20727" y="60027"/>
                      <a:pt x="18867" y="60027"/>
                    </a:cubicBezTo>
                    <a:cubicBezTo>
                      <a:pt x="18847" y="60027"/>
                      <a:pt x="18827" y="60027"/>
                      <a:pt x="18807" y="60027"/>
                    </a:cubicBezTo>
                    <a:cubicBezTo>
                      <a:pt x="18787" y="60027"/>
                      <a:pt x="18767" y="60027"/>
                      <a:pt x="18747" y="60027"/>
                    </a:cubicBezTo>
                    <a:cubicBezTo>
                      <a:pt x="16879" y="60027"/>
                      <a:pt x="15111" y="60857"/>
                      <a:pt x="13870" y="62169"/>
                    </a:cubicBezTo>
                    <a:cubicBezTo>
                      <a:pt x="13951" y="60574"/>
                      <a:pt x="13368" y="59077"/>
                      <a:pt x="12382" y="57895"/>
                    </a:cubicBezTo>
                    <a:lnTo>
                      <a:pt x="12374" y="57895"/>
                    </a:lnTo>
                    <a:cubicBezTo>
                      <a:pt x="12805" y="57813"/>
                      <a:pt x="13239" y="57773"/>
                      <a:pt x="13670" y="57773"/>
                    </a:cubicBezTo>
                    <a:cubicBezTo>
                      <a:pt x="15599" y="57773"/>
                      <a:pt x="17467" y="58575"/>
                      <a:pt x="18807" y="60018"/>
                    </a:cubicBezTo>
                    <a:cubicBezTo>
                      <a:pt x="20140" y="58575"/>
                      <a:pt x="22007" y="57773"/>
                      <a:pt x="23936" y="57773"/>
                    </a:cubicBezTo>
                    <a:close/>
                    <a:moveTo>
                      <a:pt x="107668" y="57537"/>
                    </a:moveTo>
                    <a:cubicBezTo>
                      <a:pt x="109594" y="57537"/>
                      <a:pt x="111464" y="58336"/>
                      <a:pt x="112812" y="59776"/>
                    </a:cubicBezTo>
                    <a:cubicBezTo>
                      <a:pt x="112793" y="59776"/>
                      <a:pt x="112774" y="59776"/>
                      <a:pt x="112756" y="59776"/>
                    </a:cubicBezTo>
                    <a:cubicBezTo>
                      <a:pt x="110769" y="59776"/>
                      <a:pt x="108902" y="60722"/>
                      <a:pt x="107650" y="62178"/>
                    </a:cubicBezTo>
                    <a:lnTo>
                      <a:pt x="107650" y="62178"/>
                    </a:lnTo>
                    <a:cubicBezTo>
                      <a:pt x="107803" y="60502"/>
                      <a:pt x="107211" y="58925"/>
                      <a:pt x="106181" y="57698"/>
                    </a:cubicBezTo>
                    <a:cubicBezTo>
                      <a:pt x="106675" y="57590"/>
                      <a:pt x="107173" y="57537"/>
                      <a:pt x="107668" y="57537"/>
                    </a:cubicBezTo>
                    <a:close/>
                    <a:moveTo>
                      <a:pt x="37180" y="57734"/>
                    </a:moveTo>
                    <a:cubicBezTo>
                      <a:pt x="39111" y="57734"/>
                      <a:pt x="40981" y="58533"/>
                      <a:pt x="42328" y="59974"/>
                    </a:cubicBezTo>
                    <a:cubicBezTo>
                      <a:pt x="42310" y="59973"/>
                      <a:pt x="42291" y="59973"/>
                      <a:pt x="42273" y="59973"/>
                    </a:cubicBezTo>
                    <a:cubicBezTo>
                      <a:pt x="40286" y="59973"/>
                      <a:pt x="38419" y="60919"/>
                      <a:pt x="37167" y="62375"/>
                    </a:cubicBezTo>
                    <a:cubicBezTo>
                      <a:pt x="37320" y="60708"/>
                      <a:pt x="36728" y="59131"/>
                      <a:pt x="35698" y="57895"/>
                    </a:cubicBezTo>
                    <a:lnTo>
                      <a:pt x="35689" y="57895"/>
                    </a:lnTo>
                    <a:cubicBezTo>
                      <a:pt x="36185" y="57787"/>
                      <a:pt x="36684" y="57734"/>
                      <a:pt x="37180" y="57734"/>
                    </a:cubicBezTo>
                    <a:close/>
                    <a:moveTo>
                      <a:pt x="124474" y="55684"/>
                    </a:moveTo>
                    <a:cubicBezTo>
                      <a:pt x="127057" y="55684"/>
                      <a:pt x="129639" y="57057"/>
                      <a:pt x="130536" y="59803"/>
                    </a:cubicBezTo>
                    <a:cubicBezTo>
                      <a:pt x="130751" y="60484"/>
                      <a:pt x="130858" y="61192"/>
                      <a:pt x="130867" y="61909"/>
                    </a:cubicBezTo>
                    <a:cubicBezTo>
                      <a:pt x="130392" y="61807"/>
                      <a:pt x="129913" y="61757"/>
                      <a:pt x="129438" y="61757"/>
                    </a:cubicBezTo>
                    <a:cubicBezTo>
                      <a:pt x="127575" y="61757"/>
                      <a:pt x="125771" y="62524"/>
                      <a:pt x="124478" y="63916"/>
                    </a:cubicBezTo>
                    <a:cubicBezTo>
                      <a:pt x="123197" y="62536"/>
                      <a:pt x="121405" y="61757"/>
                      <a:pt x="119523" y="61757"/>
                    </a:cubicBezTo>
                    <a:cubicBezTo>
                      <a:pt x="119039" y="61757"/>
                      <a:pt x="118555" y="61810"/>
                      <a:pt x="118080" y="61909"/>
                    </a:cubicBezTo>
                    <a:cubicBezTo>
                      <a:pt x="118080" y="61192"/>
                      <a:pt x="118197" y="60484"/>
                      <a:pt x="118412" y="59803"/>
                    </a:cubicBezTo>
                    <a:cubicBezTo>
                      <a:pt x="119308" y="57057"/>
                      <a:pt x="121891" y="55684"/>
                      <a:pt x="124474" y="55684"/>
                    </a:cubicBezTo>
                    <a:close/>
                    <a:moveTo>
                      <a:pt x="100947" y="55720"/>
                    </a:moveTo>
                    <a:cubicBezTo>
                      <a:pt x="104117" y="55720"/>
                      <a:pt x="107290" y="57792"/>
                      <a:pt x="107337" y="61941"/>
                    </a:cubicBezTo>
                    <a:lnTo>
                      <a:pt x="107337" y="61941"/>
                    </a:lnTo>
                    <a:cubicBezTo>
                      <a:pt x="106869" y="61842"/>
                      <a:pt x="106398" y="61793"/>
                      <a:pt x="105930" y="61793"/>
                    </a:cubicBezTo>
                    <a:cubicBezTo>
                      <a:pt x="104072" y="61793"/>
                      <a:pt x="102267" y="62560"/>
                      <a:pt x="100975" y="63952"/>
                    </a:cubicBezTo>
                    <a:cubicBezTo>
                      <a:pt x="99693" y="62572"/>
                      <a:pt x="97901" y="61792"/>
                      <a:pt x="96020" y="61792"/>
                    </a:cubicBezTo>
                    <a:cubicBezTo>
                      <a:pt x="95536" y="61792"/>
                      <a:pt x="95052" y="61846"/>
                      <a:pt x="94577" y="61945"/>
                    </a:cubicBezTo>
                    <a:cubicBezTo>
                      <a:pt x="94604" y="57796"/>
                      <a:pt x="97774" y="55720"/>
                      <a:pt x="100947" y="55720"/>
                    </a:cubicBezTo>
                    <a:close/>
                    <a:moveTo>
                      <a:pt x="77633" y="55721"/>
                    </a:moveTo>
                    <a:cubicBezTo>
                      <a:pt x="80806" y="55721"/>
                      <a:pt x="83980" y="57797"/>
                      <a:pt x="84022" y="61952"/>
                    </a:cubicBezTo>
                    <a:lnTo>
                      <a:pt x="84022" y="61952"/>
                    </a:lnTo>
                    <a:cubicBezTo>
                      <a:pt x="83551" y="61851"/>
                      <a:pt x="83077" y="61802"/>
                      <a:pt x="82606" y="61802"/>
                    </a:cubicBezTo>
                    <a:cubicBezTo>
                      <a:pt x="80748" y="61802"/>
                      <a:pt x="78943" y="62569"/>
                      <a:pt x="77651" y="63961"/>
                    </a:cubicBezTo>
                    <a:cubicBezTo>
                      <a:pt x="76369" y="62581"/>
                      <a:pt x="74577" y="61801"/>
                      <a:pt x="72696" y="61801"/>
                    </a:cubicBezTo>
                    <a:cubicBezTo>
                      <a:pt x="72212" y="61801"/>
                      <a:pt x="71728" y="61855"/>
                      <a:pt x="71253" y="61954"/>
                    </a:cubicBezTo>
                    <a:cubicBezTo>
                      <a:pt x="71284" y="57799"/>
                      <a:pt x="74458" y="55721"/>
                      <a:pt x="77633" y="55721"/>
                    </a:cubicBezTo>
                    <a:close/>
                    <a:moveTo>
                      <a:pt x="54007" y="55886"/>
                    </a:moveTo>
                    <a:cubicBezTo>
                      <a:pt x="56587" y="55886"/>
                      <a:pt x="59166" y="57260"/>
                      <a:pt x="60061" y="60009"/>
                    </a:cubicBezTo>
                    <a:cubicBezTo>
                      <a:pt x="60285" y="60681"/>
                      <a:pt x="60393" y="61398"/>
                      <a:pt x="60402" y="62106"/>
                    </a:cubicBezTo>
                    <a:cubicBezTo>
                      <a:pt x="59929" y="62004"/>
                      <a:pt x="59451" y="61954"/>
                      <a:pt x="58977" y="61954"/>
                    </a:cubicBezTo>
                    <a:cubicBezTo>
                      <a:pt x="57118" y="61954"/>
                      <a:pt x="55312" y="62721"/>
                      <a:pt x="54013" y="64113"/>
                    </a:cubicBezTo>
                    <a:cubicBezTo>
                      <a:pt x="52741" y="62733"/>
                      <a:pt x="50939" y="61954"/>
                      <a:pt x="49067" y="61954"/>
                    </a:cubicBezTo>
                    <a:cubicBezTo>
                      <a:pt x="48574" y="61954"/>
                      <a:pt x="48090" y="62008"/>
                      <a:pt x="47624" y="62115"/>
                    </a:cubicBezTo>
                    <a:cubicBezTo>
                      <a:pt x="47615" y="61398"/>
                      <a:pt x="47723" y="60690"/>
                      <a:pt x="47929" y="60009"/>
                    </a:cubicBezTo>
                    <a:lnTo>
                      <a:pt x="47947" y="60009"/>
                    </a:lnTo>
                    <a:cubicBezTo>
                      <a:pt x="48843" y="57262"/>
                      <a:pt x="51425" y="55886"/>
                      <a:pt x="54007" y="55886"/>
                    </a:cubicBezTo>
                    <a:close/>
                    <a:moveTo>
                      <a:pt x="30465" y="55920"/>
                    </a:moveTo>
                    <a:cubicBezTo>
                      <a:pt x="33637" y="55920"/>
                      <a:pt x="36811" y="57998"/>
                      <a:pt x="36854" y="62156"/>
                    </a:cubicBezTo>
                    <a:lnTo>
                      <a:pt x="36854" y="62156"/>
                    </a:lnTo>
                    <a:cubicBezTo>
                      <a:pt x="36379" y="62054"/>
                      <a:pt x="35901" y="62004"/>
                      <a:pt x="35426" y="62004"/>
                    </a:cubicBezTo>
                    <a:cubicBezTo>
                      <a:pt x="33569" y="62004"/>
                      <a:pt x="31771" y="62770"/>
                      <a:pt x="30483" y="64158"/>
                    </a:cubicBezTo>
                    <a:cubicBezTo>
                      <a:pt x="29201" y="62787"/>
                      <a:pt x="27409" y="61999"/>
                      <a:pt x="25528" y="61999"/>
                    </a:cubicBezTo>
                    <a:cubicBezTo>
                      <a:pt x="25044" y="61999"/>
                      <a:pt x="24560" y="62052"/>
                      <a:pt x="24085" y="62160"/>
                    </a:cubicBezTo>
                    <a:cubicBezTo>
                      <a:pt x="24116" y="58001"/>
                      <a:pt x="27290" y="55920"/>
                      <a:pt x="30465" y="55920"/>
                    </a:cubicBezTo>
                    <a:close/>
                    <a:moveTo>
                      <a:pt x="7145" y="55923"/>
                    </a:moveTo>
                    <a:cubicBezTo>
                      <a:pt x="10322" y="55923"/>
                      <a:pt x="13498" y="58002"/>
                      <a:pt x="13538" y="62160"/>
                    </a:cubicBezTo>
                    <a:cubicBezTo>
                      <a:pt x="13060" y="62055"/>
                      <a:pt x="12577" y="62004"/>
                      <a:pt x="12098" y="62004"/>
                    </a:cubicBezTo>
                    <a:cubicBezTo>
                      <a:pt x="10244" y="62004"/>
                      <a:pt x="8445" y="62770"/>
                      <a:pt x="7150" y="64158"/>
                    </a:cubicBezTo>
                    <a:lnTo>
                      <a:pt x="7150" y="64167"/>
                    </a:lnTo>
                    <a:cubicBezTo>
                      <a:pt x="5868" y="62787"/>
                      <a:pt x="4076" y="62008"/>
                      <a:pt x="2194" y="62008"/>
                    </a:cubicBezTo>
                    <a:cubicBezTo>
                      <a:pt x="1711" y="62008"/>
                      <a:pt x="1227" y="62052"/>
                      <a:pt x="752" y="62160"/>
                    </a:cubicBezTo>
                    <a:cubicBezTo>
                      <a:pt x="792" y="58002"/>
                      <a:pt x="3969" y="55923"/>
                      <a:pt x="7145" y="55923"/>
                    </a:cubicBezTo>
                    <a:close/>
                    <a:moveTo>
                      <a:pt x="119331" y="62140"/>
                    </a:moveTo>
                    <a:cubicBezTo>
                      <a:pt x="121264" y="62140"/>
                      <a:pt x="123135" y="62937"/>
                      <a:pt x="124478" y="64382"/>
                    </a:cubicBezTo>
                    <a:cubicBezTo>
                      <a:pt x="125815" y="62942"/>
                      <a:pt x="127688" y="62141"/>
                      <a:pt x="129619" y="62141"/>
                    </a:cubicBezTo>
                    <a:cubicBezTo>
                      <a:pt x="130043" y="62141"/>
                      <a:pt x="130469" y="62179"/>
                      <a:pt x="130894" y="62258"/>
                    </a:cubicBezTo>
                    <a:cubicBezTo>
                      <a:pt x="129908" y="63432"/>
                      <a:pt x="129326" y="64929"/>
                      <a:pt x="129415" y="66524"/>
                    </a:cubicBezTo>
                    <a:lnTo>
                      <a:pt x="129406" y="66533"/>
                    </a:lnTo>
                    <a:cubicBezTo>
                      <a:pt x="128165" y="65229"/>
                      <a:pt x="126397" y="64391"/>
                      <a:pt x="124528" y="64391"/>
                    </a:cubicBezTo>
                    <a:cubicBezTo>
                      <a:pt x="124509" y="64391"/>
                      <a:pt x="124489" y="64391"/>
                      <a:pt x="124469" y="64391"/>
                    </a:cubicBezTo>
                    <a:cubicBezTo>
                      <a:pt x="124450" y="64391"/>
                      <a:pt x="124430" y="64391"/>
                      <a:pt x="124410" y="64391"/>
                    </a:cubicBezTo>
                    <a:cubicBezTo>
                      <a:pt x="122541" y="64391"/>
                      <a:pt x="120782" y="65229"/>
                      <a:pt x="119532" y="66533"/>
                    </a:cubicBezTo>
                    <a:cubicBezTo>
                      <a:pt x="119622" y="64938"/>
                      <a:pt x="119039" y="63441"/>
                      <a:pt x="118045" y="62258"/>
                    </a:cubicBezTo>
                    <a:cubicBezTo>
                      <a:pt x="118473" y="62179"/>
                      <a:pt x="118903" y="62140"/>
                      <a:pt x="119331" y="62140"/>
                    </a:cubicBezTo>
                    <a:close/>
                    <a:moveTo>
                      <a:pt x="95793" y="62177"/>
                    </a:moveTo>
                    <a:cubicBezTo>
                      <a:pt x="97728" y="62177"/>
                      <a:pt x="99603" y="62979"/>
                      <a:pt x="100948" y="64427"/>
                    </a:cubicBezTo>
                    <a:lnTo>
                      <a:pt x="100948" y="64427"/>
                    </a:lnTo>
                    <a:cubicBezTo>
                      <a:pt x="100945" y="64427"/>
                      <a:pt x="100942" y="64427"/>
                      <a:pt x="100939" y="64427"/>
                    </a:cubicBezTo>
                    <a:cubicBezTo>
                      <a:pt x="100919" y="64427"/>
                      <a:pt x="100900" y="64427"/>
                      <a:pt x="100880" y="64427"/>
                    </a:cubicBezTo>
                    <a:cubicBezTo>
                      <a:pt x="99011" y="64427"/>
                      <a:pt x="97252" y="65265"/>
                      <a:pt x="96002" y="66568"/>
                    </a:cubicBezTo>
                    <a:cubicBezTo>
                      <a:pt x="96091" y="64982"/>
                      <a:pt x="95509" y="63477"/>
                      <a:pt x="94514" y="62294"/>
                    </a:cubicBezTo>
                    <a:cubicBezTo>
                      <a:pt x="94940" y="62215"/>
                      <a:pt x="95368" y="62177"/>
                      <a:pt x="95793" y="62177"/>
                    </a:cubicBezTo>
                    <a:close/>
                    <a:moveTo>
                      <a:pt x="82770" y="62194"/>
                    </a:moveTo>
                    <a:cubicBezTo>
                      <a:pt x="83195" y="62194"/>
                      <a:pt x="83623" y="62233"/>
                      <a:pt x="84048" y="62312"/>
                    </a:cubicBezTo>
                    <a:cubicBezTo>
                      <a:pt x="83054" y="63495"/>
                      <a:pt x="82471" y="64991"/>
                      <a:pt x="82561" y="66586"/>
                    </a:cubicBezTo>
                    <a:cubicBezTo>
                      <a:pt x="81311" y="65283"/>
                      <a:pt x="79552" y="64445"/>
                      <a:pt x="77683" y="64445"/>
                    </a:cubicBezTo>
                    <a:cubicBezTo>
                      <a:pt x="77663" y="64445"/>
                      <a:pt x="77644" y="64445"/>
                      <a:pt x="77624" y="64445"/>
                    </a:cubicBezTo>
                    <a:cubicBezTo>
                      <a:pt x="78961" y="62997"/>
                      <a:pt x="80835" y="62194"/>
                      <a:pt x="82770" y="62194"/>
                    </a:cubicBezTo>
                    <a:close/>
                    <a:moveTo>
                      <a:pt x="48840" y="62338"/>
                    </a:moveTo>
                    <a:cubicBezTo>
                      <a:pt x="50775" y="62338"/>
                      <a:pt x="52650" y="63141"/>
                      <a:pt x="53995" y="64588"/>
                    </a:cubicBezTo>
                    <a:lnTo>
                      <a:pt x="53995" y="64588"/>
                    </a:lnTo>
                    <a:cubicBezTo>
                      <a:pt x="53992" y="64588"/>
                      <a:pt x="53989" y="64588"/>
                      <a:pt x="53986" y="64588"/>
                    </a:cubicBezTo>
                    <a:cubicBezTo>
                      <a:pt x="53966" y="64588"/>
                      <a:pt x="53947" y="64588"/>
                      <a:pt x="53927" y="64588"/>
                    </a:cubicBezTo>
                    <a:cubicBezTo>
                      <a:pt x="52058" y="64588"/>
                      <a:pt x="50299" y="65426"/>
                      <a:pt x="49049" y="66730"/>
                    </a:cubicBezTo>
                    <a:cubicBezTo>
                      <a:pt x="49138" y="65144"/>
                      <a:pt x="48556" y="63638"/>
                      <a:pt x="47561" y="62456"/>
                    </a:cubicBezTo>
                    <a:cubicBezTo>
                      <a:pt x="47987" y="62377"/>
                      <a:pt x="48415" y="62338"/>
                      <a:pt x="48840" y="62338"/>
                    </a:cubicBezTo>
                    <a:close/>
                    <a:moveTo>
                      <a:pt x="59133" y="62338"/>
                    </a:moveTo>
                    <a:cubicBezTo>
                      <a:pt x="59557" y="62338"/>
                      <a:pt x="59985" y="62377"/>
                      <a:pt x="60411" y="62456"/>
                    </a:cubicBezTo>
                    <a:cubicBezTo>
                      <a:pt x="59425" y="63629"/>
                      <a:pt x="58843" y="65135"/>
                      <a:pt x="58932" y="66721"/>
                    </a:cubicBezTo>
                    <a:lnTo>
                      <a:pt x="58923" y="66730"/>
                    </a:lnTo>
                    <a:cubicBezTo>
                      <a:pt x="57682" y="65426"/>
                      <a:pt x="55914" y="64588"/>
                      <a:pt x="54045" y="64588"/>
                    </a:cubicBezTo>
                    <a:cubicBezTo>
                      <a:pt x="54029" y="64588"/>
                      <a:pt x="54012" y="64588"/>
                      <a:pt x="53995" y="64588"/>
                    </a:cubicBezTo>
                    <a:lnTo>
                      <a:pt x="53995" y="64588"/>
                    </a:lnTo>
                    <a:cubicBezTo>
                      <a:pt x="55332" y="63141"/>
                      <a:pt x="57200" y="62338"/>
                      <a:pt x="59133" y="62338"/>
                    </a:cubicBezTo>
                    <a:close/>
                    <a:moveTo>
                      <a:pt x="12296" y="62401"/>
                    </a:moveTo>
                    <a:cubicBezTo>
                      <a:pt x="12721" y="62401"/>
                      <a:pt x="13148" y="62439"/>
                      <a:pt x="13574" y="62518"/>
                    </a:cubicBezTo>
                    <a:cubicBezTo>
                      <a:pt x="12580" y="63701"/>
                      <a:pt x="11997" y="65197"/>
                      <a:pt x="12087" y="66792"/>
                    </a:cubicBezTo>
                    <a:cubicBezTo>
                      <a:pt x="10837" y="65489"/>
                      <a:pt x="9069" y="64651"/>
                      <a:pt x="7208" y="64651"/>
                    </a:cubicBezTo>
                    <a:cubicBezTo>
                      <a:pt x="7189" y="64651"/>
                      <a:pt x="7169" y="64651"/>
                      <a:pt x="7150" y="64651"/>
                    </a:cubicBezTo>
                    <a:cubicBezTo>
                      <a:pt x="8487" y="63203"/>
                      <a:pt x="10360" y="62401"/>
                      <a:pt x="12296" y="62401"/>
                    </a:cubicBezTo>
                    <a:close/>
                    <a:moveTo>
                      <a:pt x="106094" y="62174"/>
                    </a:moveTo>
                    <a:cubicBezTo>
                      <a:pt x="106570" y="62174"/>
                      <a:pt x="107049" y="62222"/>
                      <a:pt x="107525" y="62321"/>
                    </a:cubicBezTo>
                    <a:cubicBezTo>
                      <a:pt x="106512" y="63567"/>
                      <a:pt x="105939" y="65162"/>
                      <a:pt x="106127" y="66837"/>
                    </a:cubicBezTo>
                    <a:lnTo>
                      <a:pt x="106118" y="66837"/>
                    </a:lnTo>
                    <a:cubicBezTo>
                      <a:pt x="104866" y="65381"/>
                      <a:pt x="102990" y="64427"/>
                      <a:pt x="100995" y="64427"/>
                    </a:cubicBezTo>
                    <a:cubicBezTo>
                      <a:pt x="100979" y="64427"/>
                      <a:pt x="100964" y="64427"/>
                      <a:pt x="100948" y="64427"/>
                    </a:cubicBezTo>
                    <a:lnTo>
                      <a:pt x="100948" y="64427"/>
                    </a:lnTo>
                    <a:cubicBezTo>
                      <a:pt x="102286" y="62974"/>
                      <a:pt x="104160" y="62174"/>
                      <a:pt x="106094" y="62174"/>
                    </a:cubicBezTo>
                    <a:close/>
                    <a:moveTo>
                      <a:pt x="70802" y="57747"/>
                    </a:moveTo>
                    <a:cubicBezTo>
                      <a:pt x="71277" y="57747"/>
                      <a:pt x="71755" y="57796"/>
                      <a:pt x="72230" y="57895"/>
                    </a:cubicBezTo>
                    <a:cubicBezTo>
                      <a:pt x="71262" y="59140"/>
                      <a:pt x="70733" y="60708"/>
                      <a:pt x="70930" y="62357"/>
                    </a:cubicBezTo>
                    <a:cubicBezTo>
                      <a:pt x="71442" y="62243"/>
                      <a:pt x="71958" y="62187"/>
                      <a:pt x="72470" y="62187"/>
                    </a:cubicBezTo>
                    <a:cubicBezTo>
                      <a:pt x="74405" y="62187"/>
                      <a:pt x="76278" y="62985"/>
                      <a:pt x="77624" y="64445"/>
                    </a:cubicBezTo>
                    <a:cubicBezTo>
                      <a:pt x="77606" y="64445"/>
                      <a:pt x="77588" y="64445"/>
                      <a:pt x="77570" y="64445"/>
                    </a:cubicBezTo>
                    <a:cubicBezTo>
                      <a:pt x="75520" y="64445"/>
                      <a:pt x="73598" y="65453"/>
                      <a:pt x="72346" y="66972"/>
                    </a:cubicBezTo>
                    <a:cubicBezTo>
                      <a:pt x="72703" y="63259"/>
                      <a:pt x="69407" y="59982"/>
                      <a:pt x="65707" y="59982"/>
                    </a:cubicBezTo>
                    <a:cubicBezTo>
                      <a:pt x="65692" y="59982"/>
                      <a:pt x="65677" y="59982"/>
                      <a:pt x="65662" y="59982"/>
                    </a:cubicBezTo>
                    <a:lnTo>
                      <a:pt x="65653" y="59991"/>
                    </a:lnTo>
                    <a:cubicBezTo>
                      <a:pt x="66997" y="58546"/>
                      <a:pt x="68873" y="57747"/>
                      <a:pt x="70802" y="57747"/>
                    </a:cubicBezTo>
                    <a:close/>
                    <a:moveTo>
                      <a:pt x="35611" y="62371"/>
                    </a:moveTo>
                    <a:cubicBezTo>
                      <a:pt x="36087" y="62371"/>
                      <a:pt x="36566" y="62419"/>
                      <a:pt x="37042" y="62518"/>
                    </a:cubicBezTo>
                    <a:cubicBezTo>
                      <a:pt x="36029" y="63773"/>
                      <a:pt x="35456" y="65359"/>
                      <a:pt x="35644" y="67034"/>
                    </a:cubicBezTo>
                    <a:lnTo>
                      <a:pt x="35635" y="67034"/>
                    </a:lnTo>
                    <a:cubicBezTo>
                      <a:pt x="34383" y="65578"/>
                      <a:pt x="32507" y="64633"/>
                      <a:pt x="30512" y="64633"/>
                    </a:cubicBezTo>
                    <a:cubicBezTo>
                      <a:pt x="30493" y="64633"/>
                      <a:pt x="30474" y="64633"/>
                      <a:pt x="30456" y="64633"/>
                    </a:cubicBezTo>
                    <a:cubicBezTo>
                      <a:pt x="30436" y="64633"/>
                      <a:pt x="30416" y="64633"/>
                      <a:pt x="30397" y="64633"/>
                    </a:cubicBezTo>
                    <a:cubicBezTo>
                      <a:pt x="28528" y="64633"/>
                      <a:pt x="26769" y="65471"/>
                      <a:pt x="25519" y="66775"/>
                    </a:cubicBezTo>
                    <a:cubicBezTo>
                      <a:pt x="25608" y="65180"/>
                      <a:pt x="25026" y="63683"/>
                      <a:pt x="24031" y="62500"/>
                    </a:cubicBezTo>
                    <a:cubicBezTo>
                      <a:pt x="24460" y="62421"/>
                      <a:pt x="24890" y="62382"/>
                      <a:pt x="25317" y="62382"/>
                    </a:cubicBezTo>
                    <a:cubicBezTo>
                      <a:pt x="27250" y="62382"/>
                      <a:pt x="29122" y="63178"/>
                      <a:pt x="30465" y="64624"/>
                    </a:cubicBezTo>
                    <a:cubicBezTo>
                      <a:pt x="31802" y="63171"/>
                      <a:pt x="33677" y="62371"/>
                      <a:pt x="35611" y="62371"/>
                    </a:cubicBezTo>
                    <a:close/>
                    <a:moveTo>
                      <a:pt x="112817" y="60278"/>
                    </a:moveTo>
                    <a:cubicBezTo>
                      <a:pt x="115992" y="60278"/>
                      <a:pt x="119168" y="62356"/>
                      <a:pt x="119209" y="66513"/>
                    </a:cubicBezTo>
                    <a:lnTo>
                      <a:pt x="119209" y="66513"/>
                    </a:lnTo>
                    <a:cubicBezTo>
                      <a:pt x="118734" y="66409"/>
                      <a:pt x="118254" y="66358"/>
                      <a:pt x="117778" y="66358"/>
                    </a:cubicBezTo>
                    <a:cubicBezTo>
                      <a:pt x="115925" y="66358"/>
                      <a:pt x="114125" y="67125"/>
                      <a:pt x="112830" y="68513"/>
                    </a:cubicBezTo>
                    <a:cubicBezTo>
                      <a:pt x="111548" y="67142"/>
                      <a:pt x="109756" y="66353"/>
                      <a:pt x="107883" y="66353"/>
                    </a:cubicBezTo>
                    <a:cubicBezTo>
                      <a:pt x="107391" y="66353"/>
                      <a:pt x="106907" y="66407"/>
                      <a:pt x="106432" y="66515"/>
                    </a:cubicBezTo>
                    <a:cubicBezTo>
                      <a:pt x="106468" y="62357"/>
                      <a:pt x="109642" y="60278"/>
                      <a:pt x="112817" y="60278"/>
                    </a:cubicBezTo>
                    <a:close/>
                    <a:moveTo>
                      <a:pt x="136134" y="60279"/>
                    </a:moveTo>
                    <a:cubicBezTo>
                      <a:pt x="139310" y="60279"/>
                      <a:pt x="142484" y="62358"/>
                      <a:pt x="142525" y="66515"/>
                    </a:cubicBezTo>
                    <a:lnTo>
                      <a:pt x="142525" y="66524"/>
                    </a:lnTo>
                    <a:cubicBezTo>
                      <a:pt x="142044" y="66419"/>
                      <a:pt x="141561" y="66368"/>
                      <a:pt x="141081" y="66368"/>
                    </a:cubicBezTo>
                    <a:cubicBezTo>
                      <a:pt x="139223" y="66368"/>
                      <a:pt x="137425" y="67135"/>
                      <a:pt x="136136" y="68531"/>
                    </a:cubicBezTo>
                    <a:cubicBezTo>
                      <a:pt x="134862" y="67159"/>
                      <a:pt x="133082" y="66371"/>
                      <a:pt x="131212" y="66371"/>
                    </a:cubicBezTo>
                    <a:cubicBezTo>
                      <a:pt x="131202" y="66371"/>
                      <a:pt x="131191" y="66371"/>
                      <a:pt x="131181" y="66371"/>
                    </a:cubicBezTo>
                    <a:cubicBezTo>
                      <a:pt x="130697" y="66371"/>
                      <a:pt x="130213" y="66416"/>
                      <a:pt x="129738" y="66524"/>
                    </a:cubicBezTo>
                    <a:cubicBezTo>
                      <a:pt x="129778" y="62360"/>
                      <a:pt x="132957" y="60279"/>
                      <a:pt x="136134" y="60279"/>
                    </a:cubicBezTo>
                    <a:close/>
                    <a:moveTo>
                      <a:pt x="89294" y="60326"/>
                    </a:moveTo>
                    <a:cubicBezTo>
                      <a:pt x="92468" y="60326"/>
                      <a:pt x="95642" y="62402"/>
                      <a:pt x="95679" y="66558"/>
                    </a:cubicBezTo>
                    <a:lnTo>
                      <a:pt x="95679" y="66558"/>
                    </a:lnTo>
                    <a:cubicBezTo>
                      <a:pt x="95209" y="66457"/>
                      <a:pt x="94735" y="66408"/>
                      <a:pt x="94264" y="66408"/>
                    </a:cubicBezTo>
                    <a:cubicBezTo>
                      <a:pt x="92405" y="66408"/>
                      <a:pt x="90601" y="67174"/>
                      <a:pt x="89308" y="68567"/>
                    </a:cubicBezTo>
                    <a:cubicBezTo>
                      <a:pt x="88027" y="67187"/>
                      <a:pt x="86235" y="66407"/>
                      <a:pt x="84353" y="66407"/>
                    </a:cubicBezTo>
                    <a:cubicBezTo>
                      <a:pt x="83869" y="66407"/>
                      <a:pt x="83385" y="66461"/>
                      <a:pt x="82910" y="66559"/>
                    </a:cubicBezTo>
                    <a:cubicBezTo>
                      <a:pt x="82942" y="62405"/>
                      <a:pt x="86118" y="60326"/>
                      <a:pt x="89294" y="60326"/>
                    </a:cubicBezTo>
                    <a:close/>
                    <a:moveTo>
                      <a:pt x="42338" y="60479"/>
                    </a:moveTo>
                    <a:cubicBezTo>
                      <a:pt x="45510" y="60479"/>
                      <a:pt x="48684" y="62554"/>
                      <a:pt x="48726" y="66708"/>
                    </a:cubicBezTo>
                    <a:lnTo>
                      <a:pt x="48726" y="66708"/>
                    </a:lnTo>
                    <a:cubicBezTo>
                      <a:pt x="48257" y="66609"/>
                      <a:pt x="47784" y="66560"/>
                      <a:pt x="47315" y="66560"/>
                    </a:cubicBezTo>
                    <a:cubicBezTo>
                      <a:pt x="45452" y="66560"/>
                      <a:pt x="43648" y="67327"/>
                      <a:pt x="42355" y="68719"/>
                    </a:cubicBezTo>
                    <a:cubicBezTo>
                      <a:pt x="41074" y="67339"/>
                      <a:pt x="39282" y="66559"/>
                      <a:pt x="37400" y="66559"/>
                    </a:cubicBezTo>
                    <a:cubicBezTo>
                      <a:pt x="36916" y="66559"/>
                      <a:pt x="36432" y="66613"/>
                      <a:pt x="35958" y="66712"/>
                    </a:cubicBezTo>
                    <a:cubicBezTo>
                      <a:pt x="35989" y="62557"/>
                      <a:pt x="39163" y="60479"/>
                      <a:pt x="42338" y="60479"/>
                    </a:cubicBezTo>
                    <a:close/>
                    <a:moveTo>
                      <a:pt x="65639" y="60484"/>
                    </a:moveTo>
                    <a:cubicBezTo>
                      <a:pt x="68816" y="60484"/>
                      <a:pt x="71992" y="62563"/>
                      <a:pt x="72032" y="66721"/>
                    </a:cubicBezTo>
                    <a:cubicBezTo>
                      <a:pt x="71559" y="66619"/>
                      <a:pt x="71082" y="66569"/>
                      <a:pt x="70608" y="66569"/>
                    </a:cubicBezTo>
                    <a:cubicBezTo>
                      <a:pt x="68752" y="66569"/>
                      <a:pt x="66952" y="67334"/>
                      <a:pt x="65653" y="68719"/>
                    </a:cubicBezTo>
                    <a:lnTo>
                      <a:pt x="65644" y="68728"/>
                    </a:lnTo>
                    <a:cubicBezTo>
                      <a:pt x="64362" y="67348"/>
                      <a:pt x="62570" y="66568"/>
                      <a:pt x="60688" y="66568"/>
                    </a:cubicBezTo>
                    <a:cubicBezTo>
                      <a:pt x="60205" y="66568"/>
                      <a:pt x="59721" y="66622"/>
                      <a:pt x="59246" y="66721"/>
                    </a:cubicBezTo>
                    <a:cubicBezTo>
                      <a:pt x="59286" y="62563"/>
                      <a:pt x="62463" y="60484"/>
                      <a:pt x="65639" y="60484"/>
                    </a:cubicBezTo>
                    <a:close/>
                    <a:moveTo>
                      <a:pt x="18806" y="60525"/>
                    </a:moveTo>
                    <a:cubicBezTo>
                      <a:pt x="21979" y="60525"/>
                      <a:pt x="25151" y="62600"/>
                      <a:pt x="25196" y="66757"/>
                    </a:cubicBezTo>
                    <a:lnTo>
                      <a:pt x="25196" y="66757"/>
                    </a:lnTo>
                    <a:cubicBezTo>
                      <a:pt x="24723" y="66655"/>
                      <a:pt x="24245" y="66605"/>
                      <a:pt x="23772" y="66605"/>
                    </a:cubicBezTo>
                    <a:cubicBezTo>
                      <a:pt x="21913" y="66605"/>
                      <a:pt x="20107" y="67371"/>
                      <a:pt x="18807" y="68764"/>
                    </a:cubicBezTo>
                    <a:cubicBezTo>
                      <a:pt x="17526" y="67384"/>
                      <a:pt x="15734" y="66604"/>
                      <a:pt x="13852" y="66604"/>
                    </a:cubicBezTo>
                    <a:cubicBezTo>
                      <a:pt x="13368" y="66604"/>
                      <a:pt x="12884" y="66658"/>
                      <a:pt x="12409" y="66757"/>
                    </a:cubicBezTo>
                    <a:cubicBezTo>
                      <a:pt x="12454" y="62603"/>
                      <a:pt x="15631" y="60525"/>
                      <a:pt x="18806" y="60525"/>
                    </a:cubicBezTo>
                    <a:close/>
                    <a:moveTo>
                      <a:pt x="117959" y="66746"/>
                    </a:moveTo>
                    <a:cubicBezTo>
                      <a:pt x="118383" y="66746"/>
                      <a:pt x="118811" y="66785"/>
                      <a:pt x="119236" y="66864"/>
                    </a:cubicBezTo>
                    <a:cubicBezTo>
                      <a:pt x="118251" y="68047"/>
                      <a:pt x="117668" y="69543"/>
                      <a:pt x="117749" y="71138"/>
                    </a:cubicBezTo>
                    <a:cubicBezTo>
                      <a:pt x="116508" y="69835"/>
                      <a:pt x="114740" y="68996"/>
                      <a:pt x="112871" y="68996"/>
                    </a:cubicBezTo>
                    <a:cubicBezTo>
                      <a:pt x="112854" y="68996"/>
                      <a:pt x="112837" y="68997"/>
                      <a:pt x="112821" y="68997"/>
                    </a:cubicBezTo>
                    <a:lnTo>
                      <a:pt x="112821" y="68997"/>
                    </a:lnTo>
                    <a:cubicBezTo>
                      <a:pt x="114158" y="67549"/>
                      <a:pt x="116025" y="66746"/>
                      <a:pt x="117959" y="66746"/>
                    </a:cubicBezTo>
                    <a:close/>
                    <a:moveTo>
                      <a:pt x="84144" y="66782"/>
                    </a:moveTo>
                    <a:cubicBezTo>
                      <a:pt x="86080" y="66782"/>
                      <a:pt x="87953" y="67585"/>
                      <a:pt x="89290" y="69033"/>
                    </a:cubicBezTo>
                    <a:cubicBezTo>
                      <a:pt x="89271" y="69032"/>
                      <a:pt x="89251" y="69032"/>
                      <a:pt x="89231" y="69032"/>
                    </a:cubicBezTo>
                    <a:cubicBezTo>
                      <a:pt x="87362" y="69032"/>
                      <a:pt x="85595" y="69871"/>
                      <a:pt x="84353" y="71174"/>
                    </a:cubicBezTo>
                    <a:cubicBezTo>
                      <a:pt x="84434" y="69588"/>
                      <a:pt x="83851" y="68083"/>
                      <a:pt x="82866" y="66900"/>
                    </a:cubicBezTo>
                    <a:cubicBezTo>
                      <a:pt x="83291" y="66821"/>
                      <a:pt x="83719" y="66782"/>
                      <a:pt x="84144" y="66782"/>
                    </a:cubicBezTo>
                    <a:close/>
                    <a:moveTo>
                      <a:pt x="94437" y="66782"/>
                    </a:moveTo>
                    <a:cubicBezTo>
                      <a:pt x="94861" y="66782"/>
                      <a:pt x="95289" y="66821"/>
                      <a:pt x="95715" y="66900"/>
                    </a:cubicBezTo>
                    <a:cubicBezTo>
                      <a:pt x="94720" y="68083"/>
                      <a:pt x="94138" y="69579"/>
                      <a:pt x="94228" y="71174"/>
                    </a:cubicBezTo>
                    <a:cubicBezTo>
                      <a:pt x="92977" y="69871"/>
                      <a:pt x="91218" y="69032"/>
                      <a:pt x="89350" y="69032"/>
                    </a:cubicBezTo>
                    <a:cubicBezTo>
                      <a:pt x="89330" y="69032"/>
                      <a:pt x="89310" y="69032"/>
                      <a:pt x="89290" y="69033"/>
                    </a:cubicBezTo>
                    <a:cubicBezTo>
                      <a:pt x="90628" y="67585"/>
                      <a:pt x="92501" y="66782"/>
                      <a:pt x="94437" y="66782"/>
                    </a:cubicBezTo>
                    <a:close/>
                    <a:moveTo>
                      <a:pt x="47475" y="66944"/>
                    </a:moveTo>
                    <a:cubicBezTo>
                      <a:pt x="47900" y="66944"/>
                      <a:pt x="48327" y="66982"/>
                      <a:pt x="48753" y="67061"/>
                    </a:cubicBezTo>
                    <a:cubicBezTo>
                      <a:pt x="47767" y="68244"/>
                      <a:pt x="47185" y="69740"/>
                      <a:pt x="47266" y="71335"/>
                    </a:cubicBezTo>
                    <a:cubicBezTo>
                      <a:pt x="46024" y="70032"/>
                      <a:pt x="44256" y="69194"/>
                      <a:pt x="42388" y="69194"/>
                    </a:cubicBezTo>
                    <a:cubicBezTo>
                      <a:pt x="42371" y="69194"/>
                      <a:pt x="42354" y="69194"/>
                      <a:pt x="42337" y="69194"/>
                    </a:cubicBezTo>
                    <a:lnTo>
                      <a:pt x="42337" y="69194"/>
                    </a:lnTo>
                    <a:cubicBezTo>
                      <a:pt x="43675" y="67746"/>
                      <a:pt x="45542" y="66944"/>
                      <a:pt x="47475" y="66944"/>
                    </a:cubicBezTo>
                    <a:close/>
                    <a:moveTo>
                      <a:pt x="23953" y="66979"/>
                    </a:moveTo>
                    <a:cubicBezTo>
                      <a:pt x="24378" y="66979"/>
                      <a:pt x="24806" y="67018"/>
                      <a:pt x="25232" y="67097"/>
                    </a:cubicBezTo>
                    <a:cubicBezTo>
                      <a:pt x="24239" y="68278"/>
                      <a:pt x="23657" y="69779"/>
                      <a:pt x="23744" y="71371"/>
                    </a:cubicBezTo>
                    <a:lnTo>
                      <a:pt x="23744" y="71371"/>
                    </a:lnTo>
                    <a:cubicBezTo>
                      <a:pt x="22494" y="70068"/>
                      <a:pt x="20726" y="69229"/>
                      <a:pt x="18866" y="69229"/>
                    </a:cubicBezTo>
                    <a:cubicBezTo>
                      <a:pt x="18846" y="69229"/>
                      <a:pt x="18827" y="69230"/>
                      <a:pt x="18807" y="69230"/>
                    </a:cubicBezTo>
                    <a:cubicBezTo>
                      <a:pt x="20144" y="67782"/>
                      <a:pt x="22018" y="66979"/>
                      <a:pt x="23953" y="66979"/>
                    </a:cubicBezTo>
                    <a:close/>
                    <a:moveTo>
                      <a:pt x="13656" y="66979"/>
                    </a:moveTo>
                    <a:cubicBezTo>
                      <a:pt x="15596" y="66979"/>
                      <a:pt x="17470" y="67782"/>
                      <a:pt x="18807" y="69230"/>
                    </a:cubicBezTo>
                    <a:cubicBezTo>
                      <a:pt x="18787" y="69230"/>
                      <a:pt x="18768" y="69229"/>
                      <a:pt x="18748" y="69229"/>
                    </a:cubicBezTo>
                    <a:cubicBezTo>
                      <a:pt x="16879" y="69229"/>
                      <a:pt x="15111" y="70068"/>
                      <a:pt x="13870" y="71371"/>
                    </a:cubicBezTo>
                    <a:cubicBezTo>
                      <a:pt x="13951" y="69785"/>
                      <a:pt x="13368" y="68280"/>
                      <a:pt x="12374" y="67097"/>
                    </a:cubicBezTo>
                    <a:cubicBezTo>
                      <a:pt x="12801" y="67018"/>
                      <a:pt x="13230" y="66979"/>
                      <a:pt x="13656" y="66979"/>
                    </a:cubicBezTo>
                    <a:close/>
                    <a:moveTo>
                      <a:pt x="107658" y="66739"/>
                    </a:moveTo>
                    <a:cubicBezTo>
                      <a:pt x="109596" y="66739"/>
                      <a:pt x="111472" y="67542"/>
                      <a:pt x="112821" y="68997"/>
                    </a:cubicBezTo>
                    <a:lnTo>
                      <a:pt x="112821" y="68997"/>
                    </a:lnTo>
                    <a:cubicBezTo>
                      <a:pt x="112818" y="68997"/>
                      <a:pt x="112815" y="68997"/>
                      <a:pt x="112812" y="68997"/>
                    </a:cubicBezTo>
                    <a:cubicBezTo>
                      <a:pt x="112793" y="68997"/>
                      <a:pt x="112774" y="68996"/>
                      <a:pt x="112756" y="68996"/>
                    </a:cubicBezTo>
                    <a:cubicBezTo>
                      <a:pt x="110769" y="68996"/>
                      <a:pt x="108902" y="69942"/>
                      <a:pt x="107641" y="71389"/>
                    </a:cubicBezTo>
                    <a:lnTo>
                      <a:pt x="107641" y="71389"/>
                    </a:lnTo>
                    <a:cubicBezTo>
                      <a:pt x="107802" y="69716"/>
                      <a:pt x="107213" y="68133"/>
                      <a:pt x="106177" y="66897"/>
                    </a:cubicBezTo>
                    <a:lnTo>
                      <a:pt x="106177" y="66897"/>
                    </a:lnTo>
                    <a:cubicBezTo>
                      <a:pt x="106669" y="66791"/>
                      <a:pt x="107166" y="66739"/>
                      <a:pt x="107658" y="66739"/>
                    </a:cubicBezTo>
                    <a:close/>
                    <a:moveTo>
                      <a:pt x="37174" y="66937"/>
                    </a:moveTo>
                    <a:cubicBezTo>
                      <a:pt x="39113" y="66937"/>
                      <a:pt x="40989" y="67739"/>
                      <a:pt x="42337" y="69194"/>
                    </a:cubicBezTo>
                    <a:lnTo>
                      <a:pt x="42337" y="69194"/>
                    </a:lnTo>
                    <a:cubicBezTo>
                      <a:pt x="42334" y="69194"/>
                      <a:pt x="42331" y="69194"/>
                      <a:pt x="42328" y="69194"/>
                    </a:cubicBezTo>
                    <a:cubicBezTo>
                      <a:pt x="42310" y="69194"/>
                      <a:pt x="42291" y="69194"/>
                      <a:pt x="42273" y="69194"/>
                    </a:cubicBezTo>
                    <a:cubicBezTo>
                      <a:pt x="40286" y="69194"/>
                      <a:pt x="38410" y="70139"/>
                      <a:pt x="37158" y="71595"/>
                    </a:cubicBezTo>
                    <a:cubicBezTo>
                      <a:pt x="37320" y="69911"/>
                      <a:pt x="36728" y="68325"/>
                      <a:pt x="35689" y="67097"/>
                    </a:cubicBezTo>
                    <a:lnTo>
                      <a:pt x="35680" y="67097"/>
                    </a:lnTo>
                    <a:cubicBezTo>
                      <a:pt x="36177" y="66989"/>
                      <a:pt x="36678" y="66937"/>
                      <a:pt x="37174" y="66937"/>
                    </a:cubicBezTo>
                    <a:close/>
                    <a:moveTo>
                      <a:pt x="124474" y="64884"/>
                    </a:moveTo>
                    <a:cubicBezTo>
                      <a:pt x="127650" y="64884"/>
                      <a:pt x="130827" y="66963"/>
                      <a:pt x="130867" y="71120"/>
                    </a:cubicBezTo>
                    <a:cubicBezTo>
                      <a:pt x="130392" y="71018"/>
                      <a:pt x="129914" y="70969"/>
                      <a:pt x="129439" y="70969"/>
                    </a:cubicBezTo>
                    <a:cubicBezTo>
                      <a:pt x="127578" y="70969"/>
                      <a:pt x="125778" y="71735"/>
                      <a:pt x="124478" y="73128"/>
                    </a:cubicBezTo>
                    <a:cubicBezTo>
                      <a:pt x="123197" y="71748"/>
                      <a:pt x="121405" y="70968"/>
                      <a:pt x="119532" y="70968"/>
                    </a:cubicBezTo>
                    <a:cubicBezTo>
                      <a:pt x="119039" y="70968"/>
                      <a:pt x="118555" y="71022"/>
                      <a:pt x="118080" y="71120"/>
                    </a:cubicBezTo>
                    <a:cubicBezTo>
                      <a:pt x="118121" y="66963"/>
                      <a:pt x="121297" y="64884"/>
                      <a:pt x="124474" y="64884"/>
                    </a:cubicBezTo>
                    <a:close/>
                    <a:moveTo>
                      <a:pt x="100943" y="64929"/>
                    </a:moveTo>
                    <a:cubicBezTo>
                      <a:pt x="104120" y="64929"/>
                      <a:pt x="107296" y="67007"/>
                      <a:pt x="107337" y="71165"/>
                    </a:cubicBezTo>
                    <a:cubicBezTo>
                      <a:pt x="106862" y="71063"/>
                      <a:pt x="106383" y="71013"/>
                      <a:pt x="105909" y="71013"/>
                    </a:cubicBezTo>
                    <a:cubicBezTo>
                      <a:pt x="104048" y="71013"/>
                      <a:pt x="102248" y="71780"/>
                      <a:pt x="100948" y="73172"/>
                    </a:cubicBezTo>
                    <a:cubicBezTo>
                      <a:pt x="99667" y="71792"/>
                      <a:pt x="97875" y="71013"/>
                      <a:pt x="95993" y="71013"/>
                    </a:cubicBezTo>
                    <a:cubicBezTo>
                      <a:pt x="95509" y="71013"/>
                      <a:pt x="95025" y="71067"/>
                      <a:pt x="94550" y="71165"/>
                    </a:cubicBezTo>
                    <a:cubicBezTo>
                      <a:pt x="94590" y="67007"/>
                      <a:pt x="97767" y="64929"/>
                      <a:pt x="100943" y="64929"/>
                    </a:cubicBezTo>
                    <a:close/>
                    <a:moveTo>
                      <a:pt x="77622" y="64941"/>
                    </a:moveTo>
                    <a:cubicBezTo>
                      <a:pt x="80798" y="64941"/>
                      <a:pt x="83972" y="67018"/>
                      <a:pt x="84013" y="71174"/>
                    </a:cubicBezTo>
                    <a:cubicBezTo>
                      <a:pt x="83537" y="71072"/>
                      <a:pt x="83057" y="71021"/>
                      <a:pt x="82581" y="71021"/>
                    </a:cubicBezTo>
                    <a:cubicBezTo>
                      <a:pt x="80727" y="71021"/>
                      <a:pt x="78930" y="71782"/>
                      <a:pt x="77633" y="73172"/>
                    </a:cubicBezTo>
                    <a:lnTo>
                      <a:pt x="77624" y="73181"/>
                    </a:lnTo>
                    <a:cubicBezTo>
                      <a:pt x="76342" y="71801"/>
                      <a:pt x="74550" y="71022"/>
                      <a:pt x="72669" y="71022"/>
                    </a:cubicBezTo>
                    <a:cubicBezTo>
                      <a:pt x="72185" y="71022"/>
                      <a:pt x="71701" y="71076"/>
                      <a:pt x="71226" y="71174"/>
                    </a:cubicBezTo>
                    <a:cubicBezTo>
                      <a:pt x="71266" y="67020"/>
                      <a:pt x="74445" y="64941"/>
                      <a:pt x="77622" y="64941"/>
                    </a:cubicBezTo>
                    <a:close/>
                    <a:moveTo>
                      <a:pt x="53996" y="65085"/>
                    </a:moveTo>
                    <a:cubicBezTo>
                      <a:pt x="57170" y="65085"/>
                      <a:pt x="60344" y="67162"/>
                      <a:pt x="60384" y="71317"/>
                    </a:cubicBezTo>
                    <a:lnTo>
                      <a:pt x="60384" y="71326"/>
                    </a:lnTo>
                    <a:cubicBezTo>
                      <a:pt x="59903" y="71222"/>
                      <a:pt x="59419" y="71170"/>
                      <a:pt x="58939" y="71170"/>
                    </a:cubicBezTo>
                    <a:cubicBezTo>
                      <a:pt x="57081" y="71170"/>
                      <a:pt x="55284" y="71936"/>
                      <a:pt x="53995" y="73325"/>
                    </a:cubicBezTo>
                    <a:cubicBezTo>
                      <a:pt x="52714" y="71945"/>
                      <a:pt x="50922" y="71165"/>
                      <a:pt x="49040" y="71165"/>
                    </a:cubicBezTo>
                    <a:cubicBezTo>
                      <a:pt x="48556" y="71165"/>
                      <a:pt x="48072" y="71219"/>
                      <a:pt x="47597" y="71326"/>
                    </a:cubicBezTo>
                    <a:cubicBezTo>
                      <a:pt x="47638" y="67167"/>
                      <a:pt x="50817" y="65085"/>
                      <a:pt x="53996" y="65085"/>
                    </a:cubicBezTo>
                    <a:close/>
                    <a:moveTo>
                      <a:pt x="7145" y="65126"/>
                    </a:moveTo>
                    <a:cubicBezTo>
                      <a:pt x="10322" y="65126"/>
                      <a:pt x="13498" y="67205"/>
                      <a:pt x="13538" y="71362"/>
                    </a:cubicBezTo>
                    <a:cubicBezTo>
                      <a:pt x="13065" y="71260"/>
                      <a:pt x="12588" y="71211"/>
                      <a:pt x="12113" y="71211"/>
                    </a:cubicBezTo>
                    <a:cubicBezTo>
                      <a:pt x="10252" y="71211"/>
                      <a:pt x="8442" y="71977"/>
                      <a:pt x="7150" y="73369"/>
                    </a:cubicBezTo>
                    <a:cubicBezTo>
                      <a:pt x="5868" y="71990"/>
                      <a:pt x="4076" y="71210"/>
                      <a:pt x="2194" y="71210"/>
                    </a:cubicBezTo>
                    <a:cubicBezTo>
                      <a:pt x="1711" y="71210"/>
                      <a:pt x="1227" y="71264"/>
                      <a:pt x="752" y="71362"/>
                    </a:cubicBezTo>
                    <a:cubicBezTo>
                      <a:pt x="792" y="67205"/>
                      <a:pt x="3969" y="65126"/>
                      <a:pt x="7145" y="65126"/>
                    </a:cubicBezTo>
                    <a:close/>
                    <a:moveTo>
                      <a:pt x="30460" y="65126"/>
                    </a:moveTo>
                    <a:cubicBezTo>
                      <a:pt x="33637" y="65126"/>
                      <a:pt x="36813" y="67205"/>
                      <a:pt x="36854" y="71362"/>
                    </a:cubicBezTo>
                    <a:cubicBezTo>
                      <a:pt x="36379" y="71260"/>
                      <a:pt x="35900" y="71211"/>
                      <a:pt x="35425" y="71211"/>
                    </a:cubicBezTo>
                    <a:cubicBezTo>
                      <a:pt x="33562" y="71211"/>
                      <a:pt x="31757" y="71977"/>
                      <a:pt x="30465" y="73369"/>
                    </a:cubicBezTo>
                    <a:cubicBezTo>
                      <a:pt x="29183" y="71990"/>
                      <a:pt x="27391" y="71210"/>
                      <a:pt x="25510" y="71210"/>
                    </a:cubicBezTo>
                    <a:cubicBezTo>
                      <a:pt x="25026" y="71210"/>
                      <a:pt x="24542" y="71264"/>
                      <a:pt x="24067" y="71362"/>
                    </a:cubicBezTo>
                    <a:cubicBezTo>
                      <a:pt x="24107" y="67205"/>
                      <a:pt x="27284" y="65126"/>
                      <a:pt x="30460" y="65126"/>
                    </a:cubicBezTo>
                    <a:close/>
                    <a:moveTo>
                      <a:pt x="119323" y="71343"/>
                    </a:moveTo>
                    <a:cubicBezTo>
                      <a:pt x="121259" y="71343"/>
                      <a:pt x="123134" y="72146"/>
                      <a:pt x="124478" y="73593"/>
                    </a:cubicBezTo>
                    <a:lnTo>
                      <a:pt x="124478" y="73593"/>
                    </a:lnTo>
                    <a:cubicBezTo>
                      <a:pt x="124475" y="73593"/>
                      <a:pt x="124472" y="73593"/>
                      <a:pt x="124469" y="73593"/>
                    </a:cubicBezTo>
                    <a:cubicBezTo>
                      <a:pt x="124450" y="73593"/>
                      <a:pt x="124430" y="73593"/>
                      <a:pt x="124410" y="73593"/>
                    </a:cubicBezTo>
                    <a:cubicBezTo>
                      <a:pt x="122541" y="73593"/>
                      <a:pt x="120782" y="74432"/>
                      <a:pt x="119532" y="75735"/>
                    </a:cubicBezTo>
                    <a:cubicBezTo>
                      <a:pt x="119622" y="74149"/>
                      <a:pt x="119039" y="72644"/>
                      <a:pt x="118045" y="71461"/>
                    </a:cubicBezTo>
                    <a:cubicBezTo>
                      <a:pt x="118470" y="71382"/>
                      <a:pt x="118898" y="71343"/>
                      <a:pt x="119323" y="71343"/>
                    </a:cubicBezTo>
                    <a:close/>
                    <a:moveTo>
                      <a:pt x="129620" y="71343"/>
                    </a:moveTo>
                    <a:cubicBezTo>
                      <a:pt x="130043" y="71343"/>
                      <a:pt x="130470" y="71382"/>
                      <a:pt x="130894" y="71461"/>
                    </a:cubicBezTo>
                    <a:cubicBezTo>
                      <a:pt x="129908" y="72644"/>
                      <a:pt x="129326" y="74140"/>
                      <a:pt x="129415" y="75735"/>
                    </a:cubicBezTo>
                    <a:lnTo>
                      <a:pt x="129406" y="75735"/>
                    </a:lnTo>
                    <a:cubicBezTo>
                      <a:pt x="128165" y="74432"/>
                      <a:pt x="126397" y="73593"/>
                      <a:pt x="124528" y="73593"/>
                    </a:cubicBezTo>
                    <a:cubicBezTo>
                      <a:pt x="124512" y="73593"/>
                      <a:pt x="124495" y="73593"/>
                      <a:pt x="124478" y="73593"/>
                    </a:cubicBezTo>
                    <a:lnTo>
                      <a:pt x="124478" y="73593"/>
                    </a:lnTo>
                    <a:cubicBezTo>
                      <a:pt x="125816" y="72146"/>
                      <a:pt x="127689" y="71343"/>
                      <a:pt x="129620" y="71343"/>
                    </a:cubicBezTo>
                    <a:close/>
                    <a:moveTo>
                      <a:pt x="48839" y="71540"/>
                    </a:moveTo>
                    <a:cubicBezTo>
                      <a:pt x="50775" y="71540"/>
                      <a:pt x="52650" y="72344"/>
                      <a:pt x="53995" y="73799"/>
                    </a:cubicBezTo>
                    <a:lnTo>
                      <a:pt x="53995" y="73799"/>
                    </a:lnTo>
                    <a:cubicBezTo>
                      <a:pt x="53992" y="73799"/>
                      <a:pt x="53989" y="73800"/>
                      <a:pt x="53986" y="73800"/>
                    </a:cubicBezTo>
                    <a:cubicBezTo>
                      <a:pt x="53966" y="73799"/>
                      <a:pt x="53946" y="73799"/>
                      <a:pt x="53926" y="73799"/>
                    </a:cubicBezTo>
                    <a:cubicBezTo>
                      <a:pt x="52058" y="73799"/>
                      <a:pt x="50299" y="74629"/>
                      <a:pt x="49049" y="75932"/>
                    </a:cubicBezTo>
                    <a:cubicBezTo>
                      <a:pt x="49138" y="74346"/>
                      <a:pt x="48556" y="72841"/>
                      <a:pt x="47561" y="71658"/>
                    </a:cubicBezTo>
                    <a:cubicBezTo>
                      <a:pt x="47987" y="71579"/>
                      <a:pt x="48414" y="71540"/>
                      <a:pt x="48839" y="71540"/>
                    </a:cubicBezTo>
                    <a:close/>
                    <a:moveTo>
                      <a:pt x="59134" y="71540"/>
                    </a:moveTo>
                    <a:cubicBezTo>
                      <a:pt x="59558" y="71540"/>
                      <a:pt x="59985" y="71579"/>
                      <a:pt x="60411" y="71658"/>
                    </a:cubicBezTo>
                    <a:cubicBezTo>
                      <a:pt x="59425" y="72841"/>
                      <a:pt x="58843" y="74337"/>
                      <a:pt x="58932" y="75932"/>
                    </a:cubicBezTo>
                    <a:lnTo>
                      <a:pt x="58923" y="75932"/>
                    </a:lnTo>
                    <a:cubicBezTo>
                      <a:pt x="57682" y="74629"/>
                      <a:pt x="55914" y="73799"/>
                      <a:pt x="54046" y="73799"/>
                    </a:cubicBezTo>
                    <a:cubicBezTo>
                      <a:pt x="54029" y="73799"/>
                      <a:pt x="54012" y="73799"/>
                      <a:pt x="53995" y="73799"/>
                    </a:cubicBezTo>
                    <a:lnTo>
                      <a:pt x="53995" y="73799"/>
                    </a:lnTo>
                    <a:cubicBezTo>
                      <a:pt x="55333" y="72344"/>
                      <a:pt x="57200" y="71540"/>
                      <a:pt x="59134" y="71540"/>
                    </a:cubicBezTo>
                    <a:close/>
                    <a:moveTo>
                      <a:pt x="112819" y="69493"/>
                    </a:moveTo>
                    <a:cubicBezTo>
                      <a:pt x="115994" y="69493"/>
                      <a:pt x="119169" y="71570"/>
                      <a:pt x="119209" y="75726"/>
                    </a:cubicBezTo>
                    <a:lnTo>
                      <a:pt x="119209" y="75726"/>
                    </a:lnTo>
                    <a:cubicBezTo>
                      <a:pt x="118734" y="75624"/>
                      <a:pt x="118255" y="75574"/>
                      <a:pt x="117781" y="75574"/>
                    </a:cubicBezTo>
                    <a:cubicBezTo>
                      <a:pt x="115920" y="75574"/>
                      <a:pt x="114120" y="76339"/>
                      <a:pt x="112821" y="77724"/>
                    </a:cubicBezTo>
                    <a:lnTo>
                      <a:pt x="112821" y="77733"/>
                    </a:lnTo>
                    <a:cubicBezTo>
                      <a:pt x="111539" y="76353"/>
                      <a:pt x="109747" y="75574"/>
                      <a:pt x="107865" y="75574"/>
                    </a:cubicBezTo>
                    <a:cubicBezTo>
                      <a:pt x="107382" y="75574"/>
                      <a:pt x="106898" y="75627"/>
                      <a:pt x="106423" y="75726"/>
                    </a:cubicBezTo>
                    <a:lnTo>
                      <a:pt x="106423" y="75726"/>
                    </a:lnTo>
                    <a:cubicBezTo>
                      <a:pt x="106463" y="71572"/>
                      <a:pt x="109641" y="69493"/>
                      <a:pt x="112819" y="69493"/>
                    </a:cubicBezTo>
                    <a:close/>
                    <a:moveTo>
                      <a:pt x="136134" y="69486"/>
                    </a:moveTo>
                    <a:cubicBezTo>
                      <a:pt x="139310" y="69486"/>
                      <a:pt x="142484" y="71565"/>
                      <a:pt x="142525" y="75726"/>
                    </a:cubicBezTo>
                    <a:lnTo>
                      <a:pt x="142525" y="75726"/>
                    </a:lnTo>
                    <a:cubicBezTo>
                      <a:pt x="142050" y="75624"/>
                      <a:pt x="141571" y="75574"/>
                      <a:pt x="141097" y="75574"/>
                    </a:cubicBezTo>
                    <a:cubicBezTo>
                      <a:pt x="139236" y="75574"/>
                      <a:pt x="137435" y="76341"/>
                      <a:pt x="136136" y="77733"/>
                    </a:cubicBezTo>
                    <a:cubicBezTo>
                      <a:pt x="134854" y="76353"/>
                      <a:pt x="133062" y="75574"/>
                      <a:pt x="131181" y="75574"/>
                    </a:cubicBezTo>
                    <a:cubicBezTo>
                      <a:pt x="130697" y="75574"/>
                      <a:pt x="130213" y="75627"/>
                      <a:pt x="129738" y="75726"/>
                    </a:cubicBezTo>
                    <a:lnTo>
                      <a:pt x="129738" y="75726"/>
                    </a:lnTo>
                    <a:cubicBezTo>
                      <a:pt x="129778" y="71567"/>
                      <a:pt x="132957" y="69486"/>
                      <a:pt x="136134" y="69486"/>
                    </a:cubicBezTo>
                    <a:close/>
                    <a:moveTo>
                      <a:pt x="42332" y="69690"/>
                    </a:moveTo>
                    <a:cubicBezTo>
                      <a:pt x="45507" y="69690"/>
                      <a:pt x="48681" y="71767"/>
                      <a:pt x="48726" y="75923"/>
                    </a:cubicBezTo>
                    <a:cubicBezTo>
                      <a:pt x="48251" y="75821"/>
                      <a:pt x="47772" y="75771"/>
                      <a:pt x="47298" y="75771"/>
                    </a:cubicBezTo>
                    <a:cubicBezTo>
                      <a:pt x="45434" y="75771"/>
                      <a:pt x="43630" y="76538"/>
                      <a:pt x="42337" y="77930"/>
                    </a:cubicBezTo>
                    <a:cubicBezTo>
                      <a:pt x="41056" y="76550"/>
                      <a:pt x="39264" y="75771"/>
                      <a:pt x="37382" y="75771"/>
                    </a:cubicBezTo>
                    <a:cubicBezTo>
                      <a:pt x="36898" y="75771"/>
                      <a:pt x="36415" y="75825"/>
                      <a:pt x="35940" y="75923"/>
                    </a:cubicBezTo>
                    <a:cubicBezTo>
                      <a:pt x="35980" y="71769"/>
                      <a:pt x="39156" y="69690"/>
                      <a:pt x="42332" y="69690"/>
                    </a:cubicBezTo>
                    <a:close/>
                    <a:moveTo>
                      <a:pt x="65648" y="69687"/>
                    </a:moveTo>
                    <a:cubicBezTo>
                      <a:pt x="68825" y="69687"/>
                      <a:pt x="72001" y="71766"/>
                      <a:pt x="72041" y="75923"/>
                    </a:cubicBezTo>
                    <a:cubicBezTo>
                      <a:pt x="71566" y="75821"/>
                      <a:pt x="71088" y="75771"/>
                      <a:pt x="70613" y="75771"/>
                    </a:cubicBezTo>
                    <a:cubicBezTo>
                      <a:pt x="68750" y="75771"/>
                      <a:pt x="66945" y="76538"/>
                      <a:pt x="65653" y="77930"/>
                    </a:cubicBezTo>
                    <a:cubicBezTo>
                      <a:pt x="64371" y="76550"/>
                      <a:pt x="62579" y="75771"/>
                      <a:pt x="60697" y="75771"/>
                    </a:cubicBezTo>
                    <a:cubicBezTo>
                      <a:pt x="60214" y="75771"/>
                      <a:pt x="59730" y="75825"/>
                      <a:pt x="59255" y="75923"/>
                    </a:cubicBezTo>
                    <a:cubicBezTo>
                      <a:pt x="59295" y="71766"/>
                      <a:pt x="62472" y="69687"/>
                      <a:pt x="65648" y="69687"/>
                    </a:cubicBezTo>
                    <a:close/>
                    <a:moveTo>
                      <a:pt x="82884" y="1"/>
                    </a:moveTo>
                    <a:cubicBezTo>
                      <a:pt x="82642" y="700"/>
                      <a:pt x="82534" y="1435"/>
                      <a:pt x="82579" y="2178"/>
                    </a:cubicBezTo>
                    <a:cubicBezTo>
                      <a:pt x="81329" y="875"/>
                      <a:pt x="79570" y="37"/>
                      <a:pt x="77701" y="37"/>
                    </a:cubicBezTo>
                    <a:cubicBezTo>
                      <a:pt x="77681" y="37"/>
                      <a:pt x="77661" y="37"/>
                      <a:pt x="77642" y="37"/>
                    </a:cubicBezTo>
                    <a:cubicBezTo>
                      <a:pt x="77622" y="37"/>
                      <a:pt x="77602" y="37"/>
                      <a:pt x="77582" y="37"/>
                    </a:cubicBezTo>
                    <a:cubicBezTo>
                      <a:pt x="73834" y="37"/>
                      <a:pt x="70494" y="3399"/>
                      <a:pt x="70948" y="7160"/>
                    </a:cubicBezTo>
                    <a:cubicBezTo>
                      <a:pt x="71458" y="7047"/>
                      <a:pt x="71971" y="6991"/>
                      <a:pt x="72481" y="6991"/>
                    </a:cubicBezTo>
                    <a:cubicBezTo>
                      <a:pt x="74418" y="6991"/>
                      <a:pt x="76294" y="7794"/>
                      <a:pt x="77642" y="9248"/>
                    </a:cubicBezTo>
                    <a:cubicBezTo>
                      <a:pt x="77624" y="9248"/>
                      <a:pt x="77606" y="9248"/>
                      <a:pt x="77587" y="9248"/>
                    </a:cubicBezTo>
                    <a:cubicBezTo>
                      <a:pt x="75529" y="9248"/>
                      <a:pt x="73607" y="10256"/>
                      <a:pt x="72355" y="11784"/>
                    </a:cubicBezTo>
                    <a:cubicBezTo>
                      <a:pt x="72756" y="8058"/>
                      <a:pt x="69443" y="4741"/>
                      <a:pt x="65721" y="4741"/>
                    </a:cubicBezTo>
                    <a:cubicBezTo>
                      <a:pt x="65701" y="4741"/>
                      <a:pt x="65682" y="4741"/>
                      <a:pt x="65662" y="4741"/>
                    </a:cubicBezTo>
                    <a:cubicBezTo>
                      <a:pt x="65642" y="4741"/>
                      <a:pt x="65622" y="4741"/>
                      <a:pt x="65602" y="4741"/>
                    </a:cubicBezTo>
                    <a:cubicBezTo>
                      <a:pt x="63733" y="4741"/>
                      <a:pt x="61966" y="5570"/>
                      <a:pt x="60724" y="6874"/>
                    </a:cubicBezTo>
                    <a:cubicBezTo>
                      <a:pt x="60760" y="6139"/>
                      <a:pt x="60662" y="5395"/>
                      <a:pt x="60420" y="4696"/>
                    </a:cubicBezTo>
                    <a:lnTo>
                      <a:pt x="60043" y="4696"/>
                    </a:lnTo>
                    <a:cubicBezTo>
                      <a:pt x="60276" y="5395"/>
                      <a:pt x="60393" y="6130"/>
                      <a:pt x="60393" y="6865"/>
                    </a:cubicBezTo>
                    <a:cubicBezTo>
                      <a:pt x="59920" y="6763"/>
                      <a:pt x="59442" y="6713"/>
                      <a:pt x="58969" y="6713"/>
                    </a:cubicBezTo>
                    <a:cubicBezTo>
                      <a:pt x="57110" y="6713"/>
                      <a:pt x="55305" y="7479"/>
                      <a:pt x="54013" y="8872"/>
                    </a:cubicBezTo>
                    <a:cubicBezTo>
                      <a:pt x="52732" y="7492"/>
                      <a:pt x="50939" y="6712"/>
                      <a:pt x="49058" y="6712"/>
                    </a:cubicBezTo>
                    <a:cubicBezTo>
                      <a:pt x="48574" y="6712"/>
                      <a:pt x="48090" y="6766"/>
                      <a:pt x="47615" y="6865"/>
                    </a:cubicBezTo>
                    <a:cubicBezTo>
                      <a:pt x="47615" y="6130"/>
                      <a:pt x="47732" y="5395"/>
                      <a:pt x="47965" y="4696"/>
                    </a:cubicBezTo>
                    <a:lnTo>
                      <a:pt x="47588" y="4696"/>
                    </a:lnTo>
                    <a:cubicBezTo>
                      <a:pt x="47346" y="5395"/>
                      <a:pt x="47248" y="6139"/>
                      <a:pt x="47284" y="6874"/>
                    </a:cubicBezTo>
                    <a:cubicBezTo>
                      <a:pt x="46042" y="5570"/>
                      <a:pt x="44275" y="4741"/>
                      <a:pt x="42406" y="4741"/>
                    </a:cubicBezTo>
                    <a:cubicBezTo>
                      <a:pt x="42386" y="4741"/>
                      <a:pt x="42366" y="4741"/>
                      <a:pt x="42346" y="4741"/>
                    </a:cubicBezTo>
                    <a:cubicBezTo>
                      <a:pt x="42319" y="4741"/>
                      <a:pt x="42291" y="4740"/>
                      <a:pt x="42263" y="4740"/>
                    </a:cubicBezTo>
                    <a:cubicBezTo>
                      <a:pt x="40287" y="4740"/>
                      <a:pt x="38431" y="5684"/>
                      <a:pt x="37185" y="7125"/>
                    </a:cubicBezTo>
                    <a:cubicBezTo>
                      <a:pt x="37479" y="3462"/>
                      <a:pt x="34202" y="234"/>
                      <a:pt x="30534" y="234"/>
                    </a:cubicBezTo>
                    <a:cubicBezTo>
                      <a:pt x="30514" y="234"/>
                      <a:pt x="30494" y="234"/>
                      <a:pt x="30474" y="234"/>
                    </a:cubicBezTo>
                    <a:cubicBezTo>
                      <a:pt x="30454" y="234"/>
                      <a:pt x="30434" y="234"/>
                      <a:pt x="30415" y="234"/>
                    </a:cubicBezTo>
                    <a:cubicBezTo>
                      <a:pt x="28546" y="234"/>
                      <a:pt x="26787" y="1072"/>
                      <a:pt x="25536" y="2375"/>
                    </a:cubicBezTo>
                    <a:cubicBezTo>
                      <a:pt x="25581" y="1641"/>
                      <a:pt x="25474" y="897"/>
                      <a:pt x="25232" y="198"/>
                    </a:cubicBezTo>
                    <a:lnTo>
                      <a:pt x="24855" y="198"/>
                    </a:lnTo>
                    <a:cubicBezTo>
                      <a:pt x="25088" y="897"/>
                      <a:pt x="25214" y="1632"/>
                      <a:pt x="25214" y="2367"/>
                    </a:cubicBezTo>
                    <a:cubicBezTo>
                      <a:pt x="24739" y="2265"/>
                      <a:pt x="24260" y="2215"/>
                      <a:pt x="23785" y="2215"/>
                    </a:cubicBezTo>
                    <a:cubicBezTo>
                      <a:pt x="21922" y="2215"/>
                      <a:pt x="20117" y="2981"/>
                      <a:pt x="18825" y="4374"/>
                    </a:cubicBezTo>
                    <a:cubicBezTo>
                      <a:pt x="17544" y="2994"/>
                      <a:pt x="15752" y="2214"/>
                      <a:pt x="13870" y="2214"/>
                    </a:cubicBezTo>
                    <a:cubicBezTo>
                      <a:pt x="13386" y="2214"/>
                      <a:pt x="12902" y="2268"/>
                      <a:pt x="12427" y="2367"/>
                    </a:cubicBezTo>
                    <a:cubicBezTo>
                      <a:pt x="12427" y="1632"/>
                      <a:pt x="12544" y="897"/>
                      <a:pt x="12777" y="198"/>
                    </a:cubicBezTo>
                    <a:lnTo>
                      <a:pt x="12382" y="198"/>
                    </a:lnTo>
                    <a:cubicBezTo>
                      <a:pt x="12141" y="897"/>
                      <a:pt x="12042" y="1641"/>
                      <a:pt x="12078" y="2375"/>
                    </a:cubicBezTo>
                    <a:cubicBezTo>
                      <a:pt x="10836" y="1072"/>
                      <a:pt x="9069" y="234"/>
                      <a:pt x="7200" y="234"/>
                    </a:cubicBezTo>
                    <a:cubicBezTo>
                      <a:pt x="7180" y="234"/>
                      <a:pt x="7160" y="234"/>
                      <a:pt x="7141" y="234"/>
                    </a:cubicBezTo>
                    <a:cubicBezTo>
                      <a:pt x="7126" y="234"/>
                      <a:pt x="7111" y="234"/>
                      <a:pt x="7096" y="234"/>
                    </a:cubicBezTo>
                    <a:cubicBezTo>
                      <a:pt x="3342" y="234"/>
                      <a:pt x="1" y="3600"/>
                      <a:pt x="456" y="7358"/>
                    </a:cubicBezTo>
                    <a:cubicBezTo>
                      <a:pt x="960" y="7247"/>
                      <a:pt x="1468" y="7193"/>
                      <a:pt x="1971" y="7193"/>
                    </a:cubicBezTo>
                    <a:cubicBezTo>
                      <a:pt x="3914" y="7193"/>
                      <a:pt x="5798" y="7997"/>
                      <a:pt x="7150" y="9463"/>
                    </a:cubicBezTo>
                    <a:cubicBezTo>
                      <a:pt x="7130" y="9463"/>
                      <a:pt x="7110" y="9463"/>
                      <a:pt x="7090" y="9463"/>
                    </a:cubicBezTo>
                    <a:cubicBezTo>
                      <a:pt x="3342" y="9463"/>
                      <a:pt x="1" y="12825"/>
                      <a:pt x="456" y="16587"/>
                    </a:cubicBezTo>
                    <a:cubicBezTo>
                      <a:pt x="966" y="16472"/>
                      <a:pt x="1482" y="16416"/>
                      <a:pt x="1993" y="16416"/>
                    </a:cubicBezTo>
                    <a:cubicBezTo>
                      <a:pt x="3922" y="16416"/>
                      <a:pt x="5795" y="17213"/>
                      <a:pt x="7141" y="18666"/>
                    </a:cubicBezTo>
                    <a:cubicBezTo>
                      <a:pt x="7121" y="18665"/>
                      <a:pt x="7101" y="18665"/>
                      <a:pt x="7081" y="18665"/>
                    </a:cubicBezTo>
                    <a:cubicBezTo>
                      <a:pt x="3333" y="18665"/>
                      <a:pt x="1" y="22028"/>
                      <a:pt x="456" y="25789"/>
                    </a:cubicBezTo>
                    <a:cubicBezTo>
                      <a:pt x="968" y="25675"/>
                      <a:pt x="1485" y="25619"/>
                      <a:pt x="1997" y="25619"/>
                    </a:cubicBezTo>
                    <a:cubicBezTo>
                      <a:pt x="3931" y="25619"/>
                      <a:pt x="5804" y="26416"/>
                      <a:pt x="7150" y="27868"/>
                    </a:cubicBezTo>
                    <a:cubicBezTo>
                      <a:pt x="8485" y="26423"/>
                      <a:pt x="10355" y="25626"/>
                      <a:pt x="12288" y="25626"/>
                    </a:cubicBezTo>
                    <a:cubicBezTo>
                      <a:pt x="12715" y="25626"/>
                      <a:pt x="13146" y="25665"/>
                      <a:pt x="13574" y="25744"/>
                    </a:cubicBezTo>
                    <a:cubicBezTo>
                      <a:pt x="12580" y="26927"/>
                      <a:pt x="11997" y="28424"/>
                      <a:pt x="12087" y="30019"/>
                    </a:cubicBezTo>
                    <a:cubicBezTo>
                      <a:pt x="10837" y="28715"/>
                      <a:pt x="9069" y="27877"/>
                      <a:pt x="7208" y="27877"/>
                    </a:cubicBezTo>
                    <a:cubicBezTo>
                      <a:pt x="7189" y="27877"/>
                      <a:pt x="7169" y="27877"/>
                      <a:pt x="7150" y="27877"/>
                    </a:cubicBezTo>
                    <a:cubicBezTo>
                      <a:pt x="7130" y="27877"/>
                      <a:pt x="7110" y="27877"/>
                      <a:pt x="7090" y="27877"/>
                    </a:cubicBezTo>
                    <a:cubicBezTo>
                      <a:pt x="3342" y="27877"/>
                      <a:pt x="1" y="31239"/>
                      <a:pt x="456" y="35001"/>
                    </a:cubicBezTo>
                    <a:cubicBezTo>
                      <a:pt x="963" y="34888"/>
                      <a:pt x="1475" y="34832"/>
                      <a:pt x="1984" y="34832"/>
                    </a:cubicBezTo>
                    <a:cubicBezTo>
                      <a:pt x="3893" y="34832"/>
                      <a:pt x="5751" y="35611"/>
                      <a:pt x="7096" y="37026"/>
                    </a:cubicBezTo>
                    <a:cubicBezTo>
                      <a:pt x="3341" y="37026"/>
                      <a:pt x="8" y="40386"/>
                      <a:pt x="456" y="44149"/>
                    </a:cubicBezTo>
                    <a:cubicBezTo>
                      <a:pt x="965" y="44035"/>
                      <a:pt x="1479" y="43980"/>
                      <a:pt x="1989" y="43980"/>
                    </a:cubicBezTo>
                    <a:cubicBezTo>
                      <a:pt x="3926" y="43980"/>
                      <a:pt x="5802" y="44783"/>
                      <a:pt x="7150" y="46237"/>
                    </a:cubicBezTo>
                    <a:cubicBezTo>
                      <a:pt x="7130" y="46237"/>
                      <a:pt x="7110" y="46237"/>
                      <a:pt x="7090" y="46237"/>
                    </a:cubicBezTo>
                    <a:cubicBezTo>
                      <a:pt x="3342" y="46237"/>
                      <a:pt x="1" y="49608"/>
                      <a:pt x="456" y="53361"/>
                    </a:cubicBezTo>
                    <a:cubicBezTo>
                      <a:pt x="961" y="53249"/>
                      <a:pt x="1471" y="53195"/>
                      <a:pt x="1978" y="53195"/>
                    </a:cubicBezTo>
                    <a:cubicBezTo>
                      <a:pt x="3912" y="53195"/>
                      <a:pt x="5791" y="53991"/>
                      <a:pt x="7141" y="55439"/>
                    </a:cubicBezTo>
                    <a:cubicBezTo>
                      <a:pt x="7121" y="55439"/>
                      <a:pt x="7101" y="55439"/>
                      <a:pt x="7081" y="55439"/>
                    </a:cubicBezTo>
                    <a:cubicBezTo>
                      <a:pt x="3333" y="55439"/>
                      <a:pt x="1" y="58811"/>
                      <a:pt x="456" y="62563"/>
                    </a:cubicBezTo>
                    <a:cubicBezTo>
                      <a:pt x="965" y="62449"/>
                      <a:pt x="1479" y="62394"/>
                      <a:pt x="1989" y="62394"/>
                    </a:cubicBezTo>
                    <a:cubicBezTo>
                      <a:pt x="3926" y="62394"/>
                      <a:pt x="5802" y="63197"/>
                      <a:pt x="7150" y="64651"/>
                    </a:cubicBezTo>
                    <a:cubicBezTo>
                      <a:pt x="7130" y="64651"/>
                      <a:pt x="7110" y="64651"/>
                      <a:pt x="7090" y="64651"/>
                    </a:cubicBezTo>
                    <a:cubicBezTo>
                      <a:pt x="3342" y="64651"/>
                      <a:pt x="1" y="68022"/>
                      <a:pt x="456" y="71774"/>
                    </a:cubicBezTo>
                    <a:cubicBezTo>
                      <a:pt x="965" y="71661"/>
                      <a:pt x="1479" y="71605"/>
                      <a:pt x="1989" y="71605"/>
                    </a:cubicBezTo>
                    <a:cubicBezTo>
                      <a:pt x="3926" y="71605"/>
                      <a:pt x="5802" y="72408"/>
                      <a:pt x="7150" y="73862"/>
                    </a:cubicBezTo>
                    <a:cubicBezTo>
                      <a:pt x="8483" y="72419"/>
                      <a:pt x="10349" y="71617"/>
                      <a:pt x="12278" y="71617"/>
                    </a:cubicBezTo>
                    <a:cubicBezTo>
                      <a:pt x="12709" y="71617"/>
                      <a:pt x="13143" y="71657"/>
                      <a:pt x="13574" y="71739"/>
                    </a:cubicBezTo>
                    <a:cubicBezTo>
                      <a:pt x="13037" y="72366"/>
                      <a:pt x="12624" y="73101"/>
                      <a:pt x="12365" y="73880"/>
                    </a:cubicBezTo>
                    <a:lnTo>
                      <a:pt x="12741" y="73880"/>
                    </a:lnTo>
                    <a:cubicBezTo>
                      <a:pt x="13637" y="71137"/>
                      <a:pt x="16222" y="69764"/>
                      <a:pt x="18806" y="69764"/>
                    </a:cubicBezTo>
                    <a:cubicBezTo>
                      <a:pt x="21388" y="69764"/>
                      <a:pt x="23969" y="71135"/>
                      <a:pt x="24864" y="73880"/>
                    </a:cubicBezTo>
                    <a:lnTo>
                      <a:pt x="25241" y="73880"/>
                    </a:lnTo>
                    <a:cubicBezTo>
                      <a:pt x="24981" y="73101"/>
                      <a:pt x="24569" y="72366"/>
                      <a:pt x="24031" y="71739"/>
                    </a:cubicBezTo>
                    <a:cubicBezTo>
                      <a:pt x="24463" y="71657"/>
                      <a:pt x="24897" y="71617"/>
                      <a:pt x="25327" y="71617"/>
                    </a:cubicBezTo>
                    <a:cubicBezTo>
                      <a:pt x="27257" y="71617"/>
                      <a:pt x="29124" y="72419"/>
                      <a:pt x="30465" y="73862"/>
                    </a:cubicBezTo>
                    <a:cubicBezTo>
                      <a:pt x="31802" y="72410"/>
                      <a:pt x="33677" y="71609"/>
                      <a:pt x="35611" y="71609"/>
                    </a:cubicBezTo>
                    <a:cubicBezTo>
                      <a:pt x="36087" y="71609"/>
                      <a:pt x="36566" y="71657"/>
                      <a:pt x="37042" y="71757"/>
                    </a:cubicBezTo>
                    <a:cubicBezTo>
                      <a:pt x="36011" y="73020"/>
                      <a:pt x="35438" y="74633"/>
                      <a:pt x="35644" y="76335"/>
                    </a:cubicBezTo>
                    <a:cubicBezTo>
                      <a:pt x="36153" y="76222"/>
                      <a:pt x="36667" y="76166"/>
                      <a:pt x="37176" y="76166"/>
                    </a:cubicBezTo>
                    <a:cubicBezTo>
                      <a:pt x="39113" y="76166"/>
                      <a:pt x="40989" y="76969"/>
                      <a:pt x="42337" y="78423"/>
                    </a:cubicBezTo>
                    <a:cubicBezTo>
                      <a:pt x="43675" y="76976"/>
                      <a:pt x="45548" y="76173"/>
                      <a:pt x="47484" y="76173"/>
                    </a:cubicBezTo>
                    <a:cubicBezTo>
                      <a:pt x="47908" y="76173"/>
                      <a:pt x="48336" y="76212"/>
                      <a:pt x="48762" y="76291"/>
                    </a:cubicBezTo>
                    <a:cubicBezTo>
                      <a:pt x="48224" y="76927"/>
                      <a:pt x="47812" y="77653"/>
                      <a:pt x="47552" y="78441"/>
                    </a:cubicBezTo>
                    <a:lnTo>
                      <a:pt x="47929" y="78441"/>
                    </a:lnTo>
                    <a:cubicBezTo>
                      <a:pt x="48825" y="75698"/>
                      <a:pt x="51410" y="74325"/>
                      <a:pt x="53994" y="74325"/>
                    </a:cubicBezTo>
                    <a:cubicBezTo>
                      <a:pt x="56575" y="74325"/>
                      <a:pt x="59157" y="75696"/>
                      <a:pt x="60052" y="78441"/>
                    </a:cubicBezTo>
                    <a:lnTo>
                      <a:pt x="60438" y="78441"/>
                    </a:lnTo>
                    <a:cubicBezTo>
                      <a:pt x="60169" y="77653"/>
                      <a:pt x="59766" y="76927"/>
                      <a:pt x="59228" y="76291"/>
                    </a:cubicBezTo>
                    <a:cubicBezTo>
                      <a:pt x="59654" y="76212"/>
                      <a:pt x="60082" y="76173"/>
                      <a:pt x="60506" y="76173"/>
                    </a:cubicBezTo>
                    <a:cubicBezTo>
                      <a:pt x="62442" y="76173"/>
                      <a:pt x="64317" y="76976"/>
                      <a:pt x="65662" y="78423"/>
                    </a:cubicBezTo>
                    <a:cubicBezTo>
                      <a:pt x="67002" y="76969"/>
                      <a:pt x="68877" y="76166"/>
                      <a:pt x="70814" y="76166"/>
                    </a:cubicBezTo>
                    <a:cubicBezTo>
                      <a:pt x="71323" y="76166"/>
                      <a:pt x="71837" y="76222"/>
                      <a:pt x="72346" y="76335"/>
                    </a:cubicBezTo>
                    <a:cubicBezTo>
                      <a:pt x="72801" y="72574"/>
                      <a:pt x="69460" y="69211"/>
                      <a:pt x="65712" y="69211"/>
                    </a:cubicBezTo>
                    <a:cubicBezTo>
                      <a:pt x="65692" y="69211"/>
                      <a:pt x="65672" y="69212"/>
                      <a:pt x="65653" y="69212"/>
                    </a:cubicBezTo>
                    <a:cubicBezTo>
                      <a:pt x="65633" y="69212"/>
                      <a:pt x="65613" y="69211"/>
                      <a:pt x="65593" y="69211"/>
                    </a:cubicBezTo>
                    <a:cubicBezTo>
                      <a:pt x="63725" y="69211"/>
                      <a:pt x="61966" y="70050"/>
                      <a:pt x="60715" y="71353"/>
                    </a:cubicBezTo>
                    <a:cubicBezTo>
                      <a:pt x="60805" y="69758"/>
                      <a:pt x="60223" y="68262"/>
                      <a:pt x="59228" y="67079"/>
                    </a:cubicBezTo>
                    <a:cubicBezTo>
                      <a:pt x="59656" y="67000"/>
                      <a:pt x="60087" y="66961"/>
                      <a:pt x="60514" y="66961"/>
                    </a:cubicBezTo>
                    <a:cubicBezTo>
                      <a:pt x="62447" y="66961"/>
                      <a:pt x="64319" y="67757"/>
                      <a:pt x="65662" y="69203"/>
                    </a:cubicBezTo>
                    <a:cubicBezTo>
                      <a:pt x="66995" y="67754"/>
                      <a:pt x="68869" y="66954"/>
                      <a:pt x="70804" y="66954"/>
                    </a:cubicBezTo>
                    <a:cubicBezTo>
                      <a:pt x="71287" y="66954"/>
                      <a:pt x="71773" y="67004"/>
                      <a:pt x="72256" y="67106"/>
                    </a:cubicBezTo>
                    <a:cubicBezTo>
                      <a:pt x="71280" y="68352"/>
                      <a:pt x="70751" y="69920"/>
                      <a:pt x="70948" y="71568"/>
                    </a:cubicBezTo>
                    <a:cubicBezTo>
                      <a:pt x="71456" y="71455"/>
                      <a:pt x="71968" y="71399"/>
                      <a:pt x="72477" y="71399"/>
                    </a:cubicBezTo>
                    <a:cubicBezTo>
                      <a:pt x="74412" y="71399"/>
                      <a:pt x="76294" y="72202"/>
                      <a:pt x="77642" y="73656"/>
                    </a:cubicBezTo>
                    <a:cubicBezTo>
                      <a:pt x="78975" y="72213"/>
                      <a:pt x="80841" y="71411"/>
                      <a:pt x="82765" y="71411"/>
                    </a:cubicBezTo>
                    <a:cubicBezTo>
                      <a:pt x="83195" y="71411"/>
                      <a:pt x="83627" y="71451"/>
                      <a:pt x="84057" y="71533"/>
                    </a:cubicBezTo>
                    <a:cubicBezTo>
                      <a:pt x="83529" y="72160"/>
                      <a:pt x="83117" y="72895"/>
                      <a:pt x="82857" y="73674"/>
                    </a:cubicBezTo>
                    <a:lnTo>
                      <a:pt x="83233" y="73674"/>
                    </a:lnTo>
                    <a:cubicBezTo>
                      <a:pt x="84129" y="70931"/>
                      <a:pt x="86712" y="69558"/>
                      <a:pt x="89295" y="69558"/>
                    </a:cubicBezTo>
                    <a:cubicBezTo>
                      <a:pt x="91875" y="69558"/>
                      <a:pt x="94456" y="70929"/>
                      <a:pt x="95357" y="73674"/>
                    </a:cubicBezTo>
                    <a:lnTo>
                      <a:pt x="95733" y="73674"/>
                    </a:lnTo>
                    <a:cubicBezTo>
                      <a:pt x="95464" y="72895"/>
                      <a:pt x="95061" y="72160"/>
                      <a:pt x="94523" y="71533"/>
                    </a:cubicBezTo>
                    <a:cubicBezTo>
                      <a:pt x="94955" y="71451"/>
                      <a:pt x="95389" y="71411"/>
                      <a:pt x="95820" y="71411"/>
                    </a:cubicBezTo>
                    <a:cubicBezTo>
                      <a:pt x="97749" y="71411"/>
                      <a:pt x="99616" y="72213"/>
                      <a:pt x="100957" y="73656"/>
                    </a:cubicBezTo>
                    <a:cubicBezTo>
                      <a:pt x="102295" y="72203"/>
                      <a:pt x="104169" y="71403"/>
                      <a:pt x="106103" y="71403"/>
                    </a:cubicBezTo>
                    <a:cubicBezTo>
                      <a:pt x="106579" y="71403"/>
                      <a:pt x="107058" y="71451"/>
                      <a:pt x="107534" y="71550"/>
                    </a:cubicBezTo>
                    <a:cubicBezTo>
                      <a:pt x="106495" y="72814"/>
                      <a:pt x="105930" y="74427"/>
                      <a:pt x="106136" y="76129"/>
                    </a:cubicBezTo>
                    <a:cubicBezTo>
                      <a:pt x="106644" y="76015"/>
                      <a:pt x="107156" y="75960"/>
                      <a:pt x="107665" y="75960"/>
                    </a:cubicBezTo>
                    <a:cubicBezTo>
                      <a:pt x="109600" y="75960"/>
                      <a:pt x="111480" y="76763"/>
                      <a:pt x="112821" y="78217"/>
                    </a:cubicBezTo>
                    <a:cubicBezTo>
                      <a:pt x="114165" y="76770"/>
                      <a:pt x="116034" y="75967"/>
                      <a:pt x="117968" y="75967"/>
                    </a:cubicBezTo>
                    <a:cubicBezTo>
                      <a:pt x="118392" y="75967"/>
                      <a:pt x="118820" y="76005"/>
                      <a:pt x="119245" y="76084"/>
                    </a:cubicBezTo>
                    <a:cubicBezTo>
                      <a:pt x="118717" y="76721"/>
                      <a:pt x="118304" y="77446"/>
                      <a:pt x="118045" y="78235"/>
                    </a:cubicBezTo>
                    <a:lnTo>
                      <a:pt x="118421" y="78235"/>
                    </a:lnTo>
                    <a:cubicBezTo>
                      <a:pt x="119317" y="75492"/>
                      <a:pt x="121900" y="74119"/>
                      <a:pt x="124482" y="74119"/>
                    </a:cubicBezTo>
                    <a:cubicBezTo>
                      <a:pt x="127063" y="74119"/>
                      <a:pt x="129644" y="75490"/>
                      <a:pt x="130544" y="78235"/>
                    </a:cubicBezTo>
                    <a:lnTo>
                      <a:pt x="130921" y="78235"/>
                    </a:lnTo>
                    <a:cubicBezTo>
                      <a:pt x="130652" y="77446"/>
                      <a:pt x="130249" y="76721"/>
                      <a:pt x="129711" y="76084"/>
                    </a:cubicBezTo>
                    <a:cubicBezTo>
                      <a:pt x="130137" y="76005"/>
                      <a:pt x="130565" y="75967"/>
                      <a:pt x="130990" y="75967"/>
                    </a:cubicBezTo>
                    <a:cubicBezTo>
                      <a:pt x="132925" y="75967"/>
                      <a:pt x="134800" y="76770"/>
                      <a:pt x="136145" y="78217"/>
                    </a:cubicBezTo>
                    <a:cubicBezTo>
                      <a:pt x="137486" y="76763"/>
                      <a:pt x="139360" y="75960"/>
                      <a:pt x="141297" y="75960"/>
                    </a:cubicBezTo>
                    <a:cubicBezTo>
                      <a:pt x="141806" y="75960"/>
                      <a:pt x="142320" y="76015"/>
                      <a:pt x="142829" y="76129"/>
                    </a:cubicBezTo>
                    <a:cubicBezTo>
                      <a:pt x="143284" y="72368"/>
                      <a:pt x="139944" y="69005"/>
                      <a:pt x="136195" y="69005"/>
                    </a:cubicBezTo>
                    <a:cubicBezTo>
                      <a:pt x="136175" y="69005"/>
                      <a:pt x="136156" y="69005"/>
                      <a:pt x="136136" y="69006"/>
                    </a:cubicBezTo>
                    <a:cubicBezTo>
                      <a:pt x="136116" y="69005"/>
                      <a:pt x="136096" y="69005"/>
                      <a:pt x="136077" y="69005"/>
                    </a:cubicBezTo>
                    <a:cubicBezTo>
                      <a:pt x="134208" y="69005"/>
                      <a:pt x="132449" y="69844"/>
                      <a:pt x="131199" y="71147"/>
                    </a:cubicBezTo>
                    <a:cubicBezTo>
                      <a:pt x="131288" y="69552"/>
                      <a:pt x="130706" y="68056"/>
                      <a:pt x="129711" y="66873"/>
                    </a:cubicBezTo>
                    <a:cubicBezTo>
                      <a:pt x="130140" y="66794"/>
                      <a:pt x="130570" y="66755"/>
                      <a:pt x="130997" y="66755"/>
                    </a:cubicBezTo>
                    <a:cubicBezTo>
                      <a:pt x="132930" y="66755"/>
                      <a:pt x="134802" y="67551"/>
                      <a:pt x="136145" y="68997"/>
                    </a:cubicBezTo>
                    <a:cubicBezTo>
                      <a:pt x="137487" y="67540"/>
                      <a:pt x="139365" y="66743"/>
                      <a:pt x="141304" y="66743"/>
                    </a:cubicBezTo>
                    <a:cubicBezTo>
                      <a:pt x="141811" y="66743"/>
                      <a:pt x="142322" y="66798"/>
                      <a:pt x="142829" y="66909"/>
                    </a:cubicBezTo>
                    <a:cubicBezTo>
                      <a:pt x="143276" y="63151"/>
                      <a:pt x="139944" y="59785"/>
                      <a:pt x="136198" y="59785"/>
                    </a:cubicBezTo>
                    <a:cubicBezTo>
                      <a:pt x="136183" y="59785"/>
                      <a:pt x="136169" y="59785"/>
                      <a:pt x="136154" y="59785"/>
                    </a:cubicBezTo>
                    <a:cubicBezTo>
                      <a:pt x="137492" y="58340"/>
                      <a:pt x="139363" y="57545"/>
                      <a:pt x="141292" y="57545"/>
                    </a:cubicBezTo>
                    <a:cubicBezTo>
                      <a:pt x="141803" y="57545"/>
                      <a:pt x="142319" y="57601"/>
                      <a:pt x="142829" y="57715"/>
                    </a:cubicBezTo>
                    <a:cubicBezTo>
                      <a:pt x="143284" y="53954"/>
                      <a:pt x="139944" y="50592"/>
                      <a:pt x="136195" y="50592"/>
                    </a:cubicBezTo>
                    <a:cubicBezTo>
                      <a:pt x="136175" y="50592"/>
                      <a:pt x="136156" y="50592"/>
                      <a:pt x="136136" y="50592"/>
                    </a:cubicBezTo>
                    <a:cubicBezTo>
                      <a:pt x="136116" y="50592"/>
                      <a:pt x="136096" y="50592"/>
                      <a:pt x="136077" y="50592"/>
                    </a:cubicBezTo>
                    <a:cubicBezTo>
                      <a:pt x="134208" y="50592"/>
                      <a:pt x="132449" y="51430"/>
                      <a:pt x="131199" y="52733"/>
                    </a:cubicBezTo>
                    <a:cubicBezTo>
                      <a:pt x="131288" y="51138"/>
                      <a:pt x="130706" y="49642"/>
                      <a:pt x="129711" y="48459"/>
                    </a:cubicBezTo>
                    <a:cubicBezTo>
                      <a:pt x="130140" y="48380"/>
                      <a:pt x="130570" y="48341"/>
                      <a:pt x="130997" y="48341"/>
                    </a:cubicBezTo>
                    <a:cubicBezTo>
                      <a:pt x="132927" y="48341"/>
                      <a:pt x="134793" y="49137"/>
                      <a:pt x="136136" y="50583"/>
                    </a:cubicBezTo>
                    <a:cubicBezTo>
                      <a:pt x="137484" y="49129"/>
                      <a:pt x="139360" y="48326"/>
                      <a:pt x="141292" y="48326"/>
                    </a:cubicBezTo>
                    <a:cubicBezTo>
                      <a:pt x="141801" y="48326"/>
                      <a:pt x="142313" y="48381"/>
                      <a:pt x="142820" y="48495"/>
                    </a:cubicBezTo>
                    <a:cubicBezTo>
                      <a:pt x="143275" y="44743"/>
                      <a:pt x="139943" y="41371"/>
                      <a:pt x="136195" y="41371"/>
                    </a:cubicBezTo>
                    <a:cubicBezTo>
                      <a:pt x="136175" y="41371"/>
                      <a:pt x="136156" y="41371"/>
                      <a:pt x="136136" y="41372"/>
                    </a:cubicBezTo>
                    <a:cubicBezTo>
                      <a:pt x="137482" y="39919"/>
                      <a:pt x="139354" y="39122"/>
                      <a:pt x="141284" y="39122"/>
                    </a:cubicBezTo>
                    <a:cubicBezTo>
                      <a:pt x="141795" y="39122"/>
                      <a:pt x="142310" y="39178"/>
                      <a:pt x="142820" y="39293"/>
                    </a:cubicBezTo>
                    <a:cubicBezTo>
                      <a:pt x="143274" y="35536"/>
                      <a:pt x="139943" y="32169"/>
                      <a:pt x="136210" y="32169"/>
                    </a:cubicBezTo>
                    <a:cubicBezTo>
                      <a:pt x="136185" y="32169"/>
                      <a:pt x="136160" y="32169"/>
                      <a:pt x="136136" y="32169"/>
                    </a:cubicBezTo>
                    <a:cubicBezTo>
                      <a:pt x="136116" y="32169"/>
                      <a:pt x="136096" y="32169"/>
                      <a:pt x="136076" y="32169"/>
                    </a:cubicBezTo>
                    <a:cubicBezTo>
                      <a:pt x="134207" y="32169"/>
                      <a:pt x="132440" y="32998"/>
                      <a:pt x="131199" y="34302"/>
                    </a:cubicBezTo>
                    <a:cubicBezTo>
                      <a:pt x="131279" y="32716"/>
                      <a:pt x="130697" y="31210"/>
                      <a:pt x="129702" y="30028"/>
                    </a:cubicBezTo>
                    <a:cubicBezTo>
                      <a:pt x="130130" y="29949"/>
                      <a:pt x="130559" y="29910"/>
                      <a:pt x="130985" y="29910"/>
                    </a:cubicBezTo>
                    <a:cubicBezTo>
                      <a:pt x="132925" y="29910"/>
                      <a:pt x="134799" y="30713"/>
                      <a:pt x="136136" y="32160"/>
                    </a:cubicBezTo>
                    <a:cubicBezTo>
                      <a:pt x="137484" y="30706"/>
                      <a:pt x="139360" y="29903"/>
                      <a:pt x="141292" y="29903"/>
                    </a:cubicBezTo>
                    <a:cubicBezTo>
                      <a:pt x="141801" y="29903"/>
                      <a:pt x="142313" y="29959"/>
                      <a:pt x="142820" y="30072"/>
                    </a:cubicBezTo>
                    <a:cubicBezTo>
                      <a:pt x="143276" y="26315"/>
                      <a:pt x="139935" y="22949"/>
                      <a:pt x="136189" y="22949"/>
                    </a:cubicBezTo>
                    <a:cubicBezTo>
                      <a:pt x="136175" y="22949"/>
                      <a:pt x="136160" y="22949"/>
                      <a:pt x="136145" y="22949"/>
                    </a:cubicBezTo>
                    <a:cubicBezTo>
                      <a:pt x="137490" y="21504"/>
                      <a:pt x="139357" y="20708"/>
                      <a:pt x="141284" y="20708"/>
                    </a:cubicBezTo>
                    <a:cubicBezTo>
                      <a:pt x="141794" y="20708"/>
                      <a:pt x="142310" y="20764"/>
                      <a:pt x="142820" y="20879"/>
                    </a:cubicBezTo>
                    <a:cubicBezTo>
                      <a:pt x="143275" y="17117"/>
                      <a:pt x="139935" y="13755"/>
                      <a:pt x="136195" y="13755"/>
                    </a:cubicBezTo>
                    <a:cubicBezTo>
                      <a:pt x="136175" y="13755"/>
                      <a:pt x="136156" y="13755"/>
                      <a:pt x="136136" y="13755"/>
                    </a:cubicBezTo>
                    <a:cubicBezTo>
                      <a:pt x="136116" y="13755"/>
                      <a:pt x="136096" y="13755"/>
                      <a:pt x="136076" y="13755"/>
                    </a:cubicBezTo>
                    <a:cubicBezTo>
                      <a:pt x="134207" y="13755"/>
                      <a:pt x="132440" y="14585"/>
                      <a:pt x="131199" y="15888"/>
                    </a:cubicBezTo>
                    <a:cubicBezTo>
                      <a:pt x="131279" y="14302"/>
                      <a:pt x="130697" y="12797"/>
                      <a:pt x="129702" y="11614"/>
                    </a:cubicBezTo>
                    <a:cubicBezTo>
                      <a:pt x="130130" y="11535"/>
                      <a:pt x="130558" y="11496"/>
                      <a:pt x="130984" y="11496"/>
                    </a:cubicBezTo>
                    <a:cubicBezTo>
                      <a:pt x="132922" y="11496"/>
                      <a:pt x="134791" y="12299"/>
                      <a:pt x="136136" y="13746"/>
                    </a:cubicBezTo>
                    <a:cubicBezTo>
                      <a:pt x="137484" y="12292"/>
                      <a:pt x="139360" y="11489"/>
                      <a:pt x="141292" y="11489"/>
                    </a:cubicBezTo>
                    <a:cubicBezTo>
                      <a:pt x="141801" y="11489"/>
                      <a:pt x="142313" y="11545"/>
                      <a:pt x="142820" y="11659"/>
                    </a:cubicBezTo>
                    <a:cubicBezTo>
                      <a:pt x="143275" y="7906"/>
                      <a:pt x="139935" y="4535"/>
                      <a:pt x="136195" y="4535"/>
                    </a:cubicBezTo>
                    <a:cubicBezTo>
                      <a:pt x="136175" y="4535"/>
                      <a:pt x="136156" y="4535"/>
                      <a:pt x="136136" y="4535"/>
                    </a:cubicBezTo>
                    <a:cubicBezTo>
                      <a:pt x="136116" y="4535"/>
                      <a:pt x="136096" y="4535"/>
                      <a:pt x="136077" y="4535"/>
                    </a:cubicBezTo>
                    <a:cubicBezTo>
                      <a:pt x="134208" y="4535"/>
                      <a:pt x="132440" y="5373"/>
                      <a:pt x="131199" y="6677"/>
                    </a:cubicBezTo>
                    <a:cubicBezTo>
                      <a:pt x="131234" y="5933"/>
                      <a:pt x="131136" y="5198"/>
                      <a:pt x="130894" y="4499"/>
                    </a:cubicBezTo>
                    <a:lnTo>
                      <a:pt x="130518" y="4499"/>
                    </a:lnTo>
                    <a:cubicBezTo>
                      <a:pt x="130751" y="5198"/>
                      <a:pt x="130867" y="5933"/>
                      <a:pt x="130867" y="6668"/>
                    </a:cubicBezTo>
                    <a:cubicBezTo>
                      <a:pt x="130394" y="6566"/>
                      <a:pt x="129917" y="6516"/>
                      <a:pt x="129443" y="6516"/>
                    </a:cubicBezTo>
                    <a:cubicBezTo>
                      <a:pt x="127584" y="6516"/>
                      <a:pt x="125780" y="7282"/>
                      <a:pt x="124487" y="8675"/>
                    </a:cubicBezTo>
                    <a:cubicBezTo>
                      <a:pt x="123206" y="7295"/>
                      <a:pt x="121414" y="6515"/>
                      <a:pt x="119532" y="6515"/>
                    </a:cubicBezTo>
                    <a:cubicBezTo>
                      <a:pt x="119048" y="6515"/>
                      <a:pt x="118564" y="6560"/>
                      <a:pt x="118089" y="6668"/>
                    </a:cubicBezTo>
                    <a:cubicBezTo>
                      <a:pt x="118089" y="5933"/>
                      <a:pt x="118206" y="5198"/>
                      <a:pt x="118439" y="4499"/>
                    </a:cubicBezTo>
                    <a:lnTo>
                      <a:pt x="118063" y="4499"/>
                    </a:lnTo>
                    <a:cubicBezTo>
                      <a:pt x="117821" y="5198"/>
                      <a:pt x="117722" y="5933"/>
                      <a:pt x="117758" y="6677"/>
                    </a:cubicBezTo>
                    <a:cubicBezTo>
                      <a:pt x="116516" y="5373"/>
                      <a:pt x="114749" y="4535"/>
                      <a:pt x="112880" y="4535"/>
                    </a:cubicBezTo>
                    <a:cubicBezTo>
                      <a:pt x="112860" y="4535"/>
                      <a:pt x="112840" y="4535"/>
                      <a:pt x="112821" y="4535"/>
                    </a:cubicBezTo>
                    <a:cubicBezTo>
                      <a:pt x="112802" y="4535"/>
                      <a:pt x="112783" y="4535"/>
                      <a:pt x="112765" y="4535"/>
                    </a:cubicBezTo>
                    <a:cubicBezTo>
                      <a:pt x="110778" y="4535"/>
                      <a:pt x="108911" y="5480"/>
                      <a:pt x="107659" y="6927"/>
                    </a:cubicBezTo>
                    <a:lnTo>
                      <a:pt x="107659" y="6927"/>
                    </a:lnTo>
                    <a:cubicBezTo>
                      <a:pt x="107953" y="3265"/>
                      <a:pt x="104676" y="36"/>
                      <a:pt x="101009" y="36"/>
                    </a:cubicBezTo>
                    <a:cubicBezTo>
                      <a:pt x="100988" y="36"/>
                      <a:pt x="100968" y="37"/>
                      <a:pt x="100948" y="37"/>
                    </a:cubicBezTo>
                    <a:cubicBezTo>
                      <a:pt x="100928" y="37"/>
                      <a:pt x="100908" y="37"/>
                      <a:pt x="100889" y="37"/>
                    </a:cubicBezTo>
                    <a:cubicBezTo>
                      <a:pt x="99020" y="37"/>
                      <a:pt x="97261" y="875"/>
                      <a:pt x="96011" y="2178"/>
                    </a:cubicBezTo>
                    <a:cubicBezTo>
                      <a:pt x="96056" y="1435"/>
                      <a:pt x="95948" y="700"/>
                      <a:pt x="95706" y="1"/>
                    </a:cubicBezTo>
                    <a:lnTo>
                      <a:pt x="95339" y="1"/>
                    </a:lnTo>
                    <a:cubicBezTo>
                      <a:pt x="95563" y="700"/>
                      <a:pt x="95688" y="1426"/>
                      <a:pt x="95688" y="2169"/>
                    </a:cubicBezTo>
                    <a:cubicBezTo>
                      <a:pt x="95213" y="2067"/>
                      <a:pt x="94735" y="2018"/>
                      <a:pt x="94260" y="2018"/>
                    </a:cubicBezTo>
                    <a:cubicBezTo>
                      <a:pt x="92399" y="2018"/>
                      <a:pt x="90599" y="2784"/>
                      <a:pt x="89299" y="4177"/>
                    </a:cubicBezTo>
                    <a:cubicBezTo>
                      <a:pt x="88034" y="2804"/>
                      <a:pt x="86246" y="2017"/>
                      <a:pt x="84376" y="2017"/>
                    </a:cubicBezTo>
                    <a:cubicBezTo>
                      <a:pt x="84365" y="2017"/>
                      <a:pt x="84355" y="2017"/>
                      <a:pt x="84344" y="2017"/>
                    </a:cubicBezTo>
                    <a:cubicBezTo>
                      <a:pt x="83860" y="2017"/>
                      <a:pt x="83376" y="2062"/>
                      <a:pt x="82902" y="2169"/>
                    </a:cubicBezTo>
                    <a:cubicBezTo>
                      <a:pt x="82902" y="1435"/>
                      <a:pt x="83027" y="700"/>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sp>
            <p:nvSpPr>
              <p:cNvPr id="657" name="Google Shape;657;p28"/>
              <p:cNvSpPr/>
              <p:nvPr/>
            </p:nvSpPr>
            <p:spPr>
              <a:xfrm>
                <a:off x="0" y="0"/>
                <a:ext cx="2743019" cy="1499080"/>
              </a:xfrm>
              <a:custGeom>
                <a:avLst/>
                <a:gdLst/>
                <a:ahLst/>
                <a:cxnLst/>
                <a:rect l="l" t="t" r="r" b="b"/>
                <a:pathLst>
                  <a:path w="143276" h="78414" extrusionOk="0">
                    <a:moveTo>
                      <a:pt x="84144" y="2392"/>
                    </a:moveTo>
                    <a:cubicBezTo>
                      <a:pt x="86080" y="2392"/>
                      <a:pt x="87955" y="3195"/>
                      <a:pt x="89299" y="4642"/>
                    </a:cubicBezTo>
                    <a:cubicBezTo>
                      <a:pt x="90635" y="3197"/>
                      <a:pt x="92499" y="2400"/>
                      <a:pt x="94430" y="2400"/>
                    </a:cubicBezTo>
                    <a:cubicBezTo>
                      <a:pt x="94856" y="2400"/>
                      <a:pt x="95287" y="2439"/>
                      <a:pt x="95715" y="2518"/>
                    </a:cubicBezTo>
                    <a:cubicBezTo>
                      <a:pt x="94720" y="3692"/>
                      <a:pt x="94138" y="5198"/>
                      <a:pt x="94228" y="6793"/>
                    </a:cubicBezTo>
                    <a:cubicBezTo>
                      <a:pt x="92977" y="5480"/>
                      <a:pt x="91219" y="4651"/>
                      <a:pt x="89350" y="4651"/>
                    </a:cubicBezTo>
                    <a:cubicBezTo>
                      <a:pt x="89330" y="4651"/>
                      <a:pt x="89310" y="4651"/>
                      <a:pt x="89290" y="4651"/>
                    </a:cubicBezTo>
                    <a:cubicBezTo>
                      <a:pt x="89271" y="4651"/>
                      <a:pt x="89251" y="4651"/>
                      <a:pt x="89231" y="4651"/>
                    </a:cubicBezTo>
                    <a:cubicBezTo>
                      <a:pt x="87362" y="4651"/>
                      <a:pt x="85595" y="5489"/>
                      <a:pt x="84353" y="6793"/>
                    </a:cubicBezTo>
                    <a:cubicBezTo>
                      <a:pt x="84434" y="5198"/>
                      <a:pt x="83851" y="3692"/>
                      <a:pt x="82866" y="2518"/>
                    </a:cubicBezTo>
                    <a:lnTo>
                      <a:pt x="82866" y="2509"/>
                    </a:lnTo>
                    <a:cubicBezTo>
                      <a:pt x="83291" y="2430"/>
                      <a:pt x="83719" y="2392"/>
                      <a:pt x="84144" y="2392"/>
                    </a:cubicBezTo>
                    <a:close/>
                    <a:moveTo>
                      <a:pt x="23970" y="2589"/>
                    </a:moveTo>
                    <a:cubicBezTo>
                      <a:pt x="24396" y="2589"/>
                      <a:pt x="24824" y="2628"/>
                      <a:pt x="25250" y="2707"/>
                    </a:cubicBezTo>
                    <a:cubicBezTo>
                      <a:pt x="24255" y="3889"/>
                      <a:pt x="23673" y="5386"/>
                      <a:pt x="23753" y="6981"/>
                    </a:cubicBezTo>
                    <a:cubicBezTo>
                      <a:pt x="22512" y="5677"/>
                      <a:pt x="20744" y="4839"/>
                      <a:pt x="18884" y="4839"/>
                    </a:cubicBezTo>
                    <a:cubicBezTo>
                      <a:pt x="18864" y="4839"/>
                      <a:pt x="18845" y="4839"/>
                      <a:pt x="18825" y="4839"/>
                    </a:cubicBezTo>
                    <a:cubicBezTo>
                      <a:pt x="18805" y="4839"/>
                      <a:pt x="18786" y="4839"/>
                      <a:pt x="18766" y="4839"/>
                    </a:cubicBezTo>
                    <a:cubicBezTo>
                      <a:pt x="16897" y="4839"/>
                      <a:pt x="15129" y="5677"/>
                      <a:pt x="13888" y="6981"/>
                    </a:cubicBezTo>
                    <a:cubicBezTo>
                      <a:pt x="13951" y="5395"/>
                      <a:pt x="13368" y="3898"/>
                      <a:pt x="12382" y="2716"/>
                    </a:cubicBezTo>
                    <a:lnTo>
                      <a:pt x="12391" y="2707"/>
                    </a:lnTo>
                    <a:cubicBezTo>
                      <a:pt x="12818" y="2628"/>
                      <a:pt x="13246" y="2589"/>
                      <a:pt x="13671" y="2589"/>
                    </a:cubicBezTo>
                    <a:cubicBezTo>
                      <a:pt x="15606" y="2589"/>
                      <a:pt x="17481" y="3390"/>
                      <a:pt x="18825" y="4830"/>
                    </a:cubicBezTo>
                    <a:cubicBezTo>
                      <a:pt x="20162" y="3390"/>
                      <a:pt x="22035" y="2589"/>
                      <a:pt x="23970" y="2589"/>
                    </a:cubicBezTo>
                    <a:close/>
                    <a:moveTo>
                      <a:pt x="77636" y="544"/>
                    </a:moveTo>
                    <a:cubicBezTo>
                      <a:pt x="80811" y="544"/>
                      <a:pt x="83986" y="2623"/>
                      <a:pt x="84031" y="6784"/>
                    </a:cubicBezTo>
                    <a:cubicBezTo>
                      <a:pt x="83550" y="6679"/>
                      <a:pt x="83066" y="6627"/>
                      <a:pt x="82585" y="6627"/>
                    </a:cubicBezTo>
                    <a:cubicBezTo>
                      <a:pt x="80728" y="6627"/>
                      <a:pt x="78929" y="7394"/>
                      <a:pt x="77633" y="8782"/>
                    </a:cubicBezTo>
                    <a:cubicBezTo>
                      <a:pt x="76360" y="7411"/>
                      <a:pt x="74559" y="6622"/>
                      <a:pt x="72687" y="6622"/>
                    </a:cubicBezTo>
                    <a:cubicBezTo>
                      <a:pt x="72203" y="6622"/>
                      <a:pt x="71719" y="6676"/>
                      <a:pt x="71244" y="6784"/>
                    </a:cubicBezTo>
                    <a:cubicBezTo>
                      <a:pt x="71284" y="2625"/>
                      <a:pt x="74460" y="544"/>
                      <a:pt x="77636" y="544"/>
                    </a:cubicBezTo>
                    <a:close/>
                    <a:moveTo>
                      <a:pt x="100947" y="544"/>
                    </a:moveTo>
                    <a:cubicBezTo>
                      <a:pt x="104121" y="544"/>
                      <a:pt x="107295" y="2622"/>
                      <a:pt x="107337" y="6782"/>
                    </a:cubicBezTo>
                    <a:lnTo>
                      <a:pt x="107337" y="6782"/>
                    </a:lnTo>
                    <a:cubicBezTo>
                      <a:pt x="106859" y="6678"/>
                      <a:pt x="106378" y="6627"/>
                      <a:pt x="105901" y="6627"/>
                    </a:cubicBezTo>
                    <a:cubicBezTo>
                      <a:pt x="104043" y="6627"/>
                      <a:pt x="102246" y="7394"/>
                      <a:pt x="100957" y="8782"/>
                    </a:cubicBezTo>
                    <a:cubicBezTo>
                      <a:pt x="99676" y="7411"/>
                      <a:pt x="97883" y="6622"/>
                      <a:pt x="96002" y="6622"/>
                    </a:cubicBezTo>
                    <a:cubicBezTo>
                      <a:pt x="95518" y="6622"/>
                      <a:pt x="95034" y="6676"/>
                      <a:pt x="94559" y="6784"/>
                    </a:cubicBezTo>
                    <a:cubicBezTo>
                      <a:pt x="94595" y="2625"/>
                      <a:pt x="97771" y="544"/>
                      <a:pt x="100947" y="544"/>
                    </a:cubicBezTo>
                    <a:close/>
                    <a:moveTo>
                      <a:pt x="7166" y="739"/>
                    </a:moveTo>
                    <a:cubicBezTo>
                      <a:pt x="10341" y="739"/>
                      <a:pt x="13516" y="2815"/>
                      <a:pt x="13556" y="6972"/>
                    </a:cubicBezTo>
                    <a:cubicBezTo>
                      <a:pt x="13079" y="6868"/>
                      <a:pt x="12598" y="6817"/>
                      <a:pt x="12120" y="6817"/>
                    </a:cubicBezTo>
                    <a:cubicBezTo>
                      <a:pt x="10263" y="6817"/>
                      <a:pt x="8460" y="7585"/>
                      <a:pt x="7163" y="8974"/>
                    </a:cubicBezTo>
                    <a:lnTo>
                      <a:pt x="7163" y="8974"/>
                    </a:lnTo>
                    <a:cubicBezTo>
                      <a:pt x="5882" y="7597"/>
                      <a:pt x="4092" y="6819"/>
                      <a:pt x="2212" y="6819"/>
                    </a:cubicBezTo>
                    <a:cubicBezTo>
                      <a:pt x="1728" y="6819"/>
                      <a:pt x="1245" y="6873"/>
                      <a:pt x="770" y="6972"/>
                    </a:cubicBezTo>
                    <a:cubicBezTo>
                      <a:pt x="810" y="2818"/>
                      <a:pt x="3988" y="739"/>
                      <a:pt x="7166" y="739"/>
                    </a:cubicBezTo>
                    <a:close/>
                    <a:moveTo>
                      <a:pt x="30461" y="743"/>
                    </a:moveTo>
                    <a:cubicBezTo>
                      <a:pt x="33632" y="743"/>
                      <a:pt x="36807" y="2818"/>
                      <a:pt x="36853" y="6968"/>
                    </a:cubicBezTo>
                    <a:lnTo>
                      <a:pt x="36853" y="6968"/>
                    </a:lnTo>
                    <a:cubicBezTo>
                      <a:pt x="36386" y="6869"/>
                      <a:pt x="35915" y="6820"/>
                      <a:pt x="35447" y="6820"/>
                    </a:cubicBezTo>
                    <a:cubicBezTo>
                      <a:pt x="33589" y="6820"/>
                      <a:pt x="31784" y="7587"/>
                      <a:pt x="30492" y="8979"/>
                    </a:cubicBezTo>
                    <a:cubicBezTo>
                      <a:pt x="29210" y="7599"/>
                      <a:pt x="27418" y="6819"/>
                      <a:pt x="25536" y="6819"/>
                    </a:cubicBezTo>
                    <a:cubicBezTo>
                      <a:pt x="25053" y="6819"/>
                      <a:pt x="24569" y="6873"/>
                      <a:pt x="24094" y="6972"/>
                    </a:cubicBezTo>
                    <a:cubicBezTo>
                      <a:pt x="24121" y="2820"/>
                      <a:pt x="27289" y="743"/>
                      <a:pt x="30461" y="743"/>
                    </a:cubicBezTo>
                    <a:close/>
                    <a:moveTo>
                      <a:pt x="119326" y="6899"/>
                    </a:moveTo>
                    <a:cubicBezTo>
                      <a:pt x="121263" y="6899"/>
                      <a:pt x="123133" y="7700"/>
                      <a:pt x="124470" y="9149"/>
                    </a:cubicBezTo>
                    <a:lnTo>
                      <a:pt x="124470" y="9149"/>
                    </a:lnTo>
                    <a:cubicBezTo>
                      <a:pt x="124453" y="9149"/>
                      <a:pt x="124436" y="9149"/>
                      <a:pt x="124419" y="9149"/>
                    </a:cubicBezTo>
                    <a:cubicBezTo>
                      <a:pt x="122550" y="9149"/>
                      <a:pt x="120782" y="9987"/>
                      <a:pt x="119541" y="11291"/>
                    </a:cubicBezTo>
                    <a:cubicBezTo>
                      <a:pt x="119622" y="9705"/>
                      <a:pt x="119039" y="8199"/>
                      <a:pt x="118045" y="7017"/>
                    </a:cubicBezTo>
                    <a:cubicBezTo>
                      <a:pt x="118472" y="6938"/>
                      <a:pt x="118901" y="6899"/>
                      <a:pt x="119326" y="6899"/>
                    </a:cubicBezTo>
                    <a:close/>
                    <a:moveTo>
                      <a:pt x="129625" y="6899"/>
                    </a:moveTo>
                    <a:cubicBezTo>
                      <a:pt x="130050" y="6899"/>
                      <a:pt x="130477" y="6938"/>
                      <a:pt x="130903" y="7017"/>
                    </a:cubicBezTo>
                    <a:cubicBezTo>
                      <a:pt x="129908" y="8199"/>
                      <a:pt x="129326" y="9705"/>
                      <a:pt x="129415" y="11291"/>
                    </a:cubicBezTo>
                    <a:cubicBezTo>
                      <a:pt x="128165" y="9987"/>
                      <a:pt x="126397" y="9149"/>
                      <a:pt x="124537" y="9149"/>
                    </a:cubicBezTo>
                    <a:cubicBezTo>
                      <a:pt x="124520" y="9149"/>
                      <a:pt x="124503" y="9149"/>
                      <a:pt x="124487" y="9149"/>
                    </a:cubicBezTo>
                    <a:lnTo>
                      <a:pt x="124487" y="9149"/>
                    </a:lnTo>
                    <a:cubicBezTo>
                      <a:pt x="125823" y="7700"/>
                      <a:pt x="127694" y="6899"/>
                      <a:pt x="129625" y="6899"/>
                    </a:cubicBezTo>
                    <a:close/>
                    <a:moveTo>
                      <a:pt x="82788" y="6997"/>
                    </a:moveTo>
                    <a:cubicBezTo>
                      <a:pt x="83213" y="6997"/>
                      <a:pt x="83641" y="7036"/>
                      <a:pt x="84066" y="7115"/>
                    </a:cubicBezTo>
                    <a:cubicBezTo>
                      <a:pt x="83072" y="8298"/>
                      <a:pt x="82489" y="9794"/>
                      <a:pt x="82579" y="11389"/>
                    </a:cubicBezTo>
                    <a:cubicBezTo>
                      <a:pt x="81329" y="10086"/>
                      <a:pt x="79570" y="9248"/>
                      <a:pt x="77701" y="9248"/>
                    </a:cubicBezTo>
                    <a:cubicBezTo>
                      <a:pt x="77681" y="9248"/>
                      <a:pt x="77661" y="9248"/>
                      <a:pt x="77642" y="9248"/>
                    </a:cubicBezTo>
                    <a:cubicBezTo>
                      <a:pt x="78979" y="7800"/>
                      <a:pt x="80853" y="6997"/>
                      <a:pt x="82788" y="6997"/>
                    </a:cubicBezTo>
                    <a:close/>
                    <a:moveTo>
                      <a:pt x="95819" y="7002"/>
                    </a:moveTo>
                    <a:cubicBezTo>
                      <a:pt x="97748" y="7002"/>
                      <a:pt x="99615" y="7806"/>
                      <a:pt x="100948" y="9257"/>
                    </a:cubicBezTo>
                    <a:cubicBezTo>
                      <a:pt x="100928" y="9257"/>
                      <a:pt x="100908" y="9256"/>
                      <a:pt x="100888" y="9256"/>
                    </a:cubicBezTo>
                    <a:cubicBezTo>
                      <a:pt x="99020" y="9256"/>
                      <a:pt x="97252" y="10086"/>
                      <a:pt x="96011" y="11398"/>
                    </a:cubicBezTo>
                    <a:cubicBezTo>
                      <a:pt x="96100" y="9803"/>
                      <a:pt x="95509" y="8298"/>
                      <a:pt x="94523" y="7124"/>
                    </a:cubicBezTo>
                    <a:cubicBezTo>
                      <a:pt x="94955" y="7042"/>
                      <a:pt x="95388" y="7002"/>
                      <a:pt x="95819" y="7002"/>
                    </a:cubicBezTo>
                    <a:close/>
                    <a:moveTo>
                      <a:pt x="48857" y="7096"/>
                    </a:moveTo>
                    <a:cubicBezTo>
                      <a:pt x="50790" y="7096"/>
                      <a:pt x="52658" y="7899"/>
                      <a:pt x="53995" y="9346"/>
                    </a:cubicBezTo>
                    <a:lnTo>
                      <a:pt x="53995" y="9346"/>
                    </a:lnTo>
                    <a:cubicBezTo>
                      <a:pt x="53978" y="9346"/>
                      <a:pt x="53961" y="9346"/>
                      <a:pt x="53945" y="9346"/>
                    </a:cubicBezTo>
                    <a:cubicBezTo>
                      <a:pt x="52076" y="9346"/>
                      <a:pt x="50308" y="10184"/>
                      <a:pt x="49067" y="11488"/>
                    </a:cubicBezTo>
                    <a:cubicBezTo>
                      <a:pt x="49156" y="9893"/>
                      <a:pt x="48565" y="8388"/>
                      <a:pt x="47579" y="7214"/>
                    </a:cubicBezTo>
                    <a:cubicBezTo>
                      <a:pt x="48005" y="7135"/>
                      <a:pt x="48433" y="7096"/>
                      <a:pt x="48857" y="7096"/>
                    </a:cubicBezTo>
                    <a:close/>
                    <a:moveTo>
                      <a:pt x="59151" y="7096"/>
                    </a:moveTo>
                    <a:cubicBezTo>
                      <a:pt x="59575" y="7096"/>
                      <a:pt x="60003" y="7135"/>
                      <a:pt x="60429" y="7214"/>
                    </a:cubicBezTo>
                    <a:cubicBezTo>
                      <a:pt x="59443" y="8397"/>
                      <a:pt x="58852" y="9893"/>
                      <a:pt x="58941" y="11488"/>
                    </a:cubicBezTo>
                    <a:cubicBezTo>
                      <a:pt x="57700" y="10184"/>
                      <a:pt x="55932" y="9346"/>
                      <a:pt x="54063" y="9346"/>
                    </a:cubicBezTo>
                    <a:cubicBezTo>
                      <a:pt x="54043" y="9346"/>
                      <a:pt x="54024" y="9346"/>
                      <a:pt x="54004" y="9346"/>
                    </a:cubicBezTo>
                    <a:cubicBezTo>
                      <a:pt x="55349" y="7899"/>
                      <a:pt x="57217" y="7096"/>
                      <a:pt x="59151" y="7096"/>
                    </a:cubicBezTo>
                    <a:close/>
                    <a:moveTo>
                      <a:pt x="12288" y="7195"/>
                    </a:moveTo>
                    <a:cubicBezTo>
                      <a:pt x="12712" y="7195"/>
                      <a:pt x="13139" y="7233"/>
                      <a:pt x="13565" y="7312"/>
                    </a:cubicBezTo>
                    <a:cubicBezTo>
                      <a:pt x="12580" y="8495"/>
                      <a:pt x="11997" y="9992"/>
                      <a:pt x="12078" y="11586"/>
                    </a:cubicBezTo>
                    <a:cubicBezTo>
                      <a:pt x="10836" y="10283"/>
                      <a:pt x="9069" y="9445"/>
                      <a:pt x="7200" y="9445"/>
                    </a:cubicBezTo>
                    <a:cubicBezTo>
                      <a:pt x="7183" y="9445"/>
                      <a:pt x="7166" y="9445"/>
                      <a:pt x="7150" y="9445"/>
                    </a:cubicBezTo>
                    <a:lnTo>
                      <a:pt x="7150" y="9445"/>
                    </a:lnTo>
                    <a:cubicBezTo>
                      <a:pt x="8487" y="7997"/>
                      <a:pt x="10354" y="7195"/>
                      <a:pt x="12288" y="7195"/>
                    </a:cubicBezTo>
                    <a:close/>
                    <a:moveTo>
                      <a:pt x="25327" y="7195"/>
                    </a:moveTo>
                    <a:cubicBezTo>
                      <a:pt x="27263" y="7195"/>
                      <a:pt x="29138" y="7997"/>
                      <a:pt x="30483" y="9445"/>
                    </a:cubicBezTo>
                    <a:cubicBezTo>
                      <a:pt x="30463" y="9445"/>
                      <a:pt x="30443" y="9445"/>
                      <a:pt x="30423" y="9445"/>
                    </a:cubicBezTo>
                    <a:cubicBezTo>
                      <a:pt x="28555" y="9445"/>
                      <a:pt x="26787" y="10283"/>
                      <a:pt x="25545" y="11586"/>
                    </a:cubicBezTo>
                    <a:cubicBezTo>
                      <a:pt x="25626" y="10000"/>
                      <a:pt x="25044" y="8495"/>
                      <a:pt x="24049" y="7312"/>
                    </a:cubicBezTo>
                    <a:cubicBezTo>
                      <a:pt x="24475" y="7233"/>
                      <a:pt x="24903" y="7195"/>
                      <a:pt x="25327" y="7195"/>
                    </a:cubicBezTo>
                    <a:close/>
                    <a:moveTo>
                      <a:pt x="35634" y="7192"/>
                    </a:moveTo>
                    <a:cubicBezTo>
                      <a:pt x="36094" y="7192"/>
                      <a:pt x="36556" y="7237"/>
                      <a:pt x="37015" y="7330"/>
                    </a:cubicBezTo>
                    <a:cubicBezTo>
                      <a:pt x="35998" y="8588"/>
                      <a:pt x="35452" y="10173"/>
                      <a:pt x="35641" y="11840"/>
                    </a:cubicBezTo>
                    <a:lnTo>
                      <a:pt x="35641" y="11840"/>
                    </a:lnTo>
                    <a:cubicBezTo>
                      <a:pt x="34389" y="10389"/>
                      <a:pt x="32523" y="9445"/>
                      <a:pt x="30538" y="9445"/>
                    </a:cubicBezTo>
                    <a:cubicBezTo>
                      <a:pt x="30520" y="9445"/>
                      <a:pt x="30501" y="9445"/>
                      <a:pt x="30483" y="9445"/>
                    </a:cubicBezTo>
                    <a:cubicBezTo>
                      <a:pt x="31822" y="7997"/>
                      <a:pt x="33700" y="7192"/>
                      <a:pt x="35634" y="7192"/>
                    </a:cubicBezTo>
                    <a:close/>
                    <a:moveTo>
                      <a:pt x="112820" y="5042"/>
                    </a:moveTo>
                    <a:cubicBezTo>
                      <a:pt x="115994" y="5042"/>
                      <a:pt x="119168" y="7120"/>
                      <a:pt x="119209" y="11280"/>
                    </a:cubicBezTo>
                    <a:lnTo>
                      <a:pt x="119209" y="11280"/>
                    </a:lnTo>
                    <a:cubicBezTo>
                      <a:pt x="118737" y="11179"/>
                      <a:pt x="118262" y="11130"/>
                      <a:pt x="117790" y="11130"/>
                    </a:cubicBezTo>
                    <a:cubicBezTo>
                      <a:pt x="115926" y="11130"/>
                      <a:pt x="114120" y="11897"/>
                      <a:pt x="112821" y="13289"/>
                    </a:cubicBezTo>
                    <a:cubicBezTo>
                      <a:pt x="111548" y="11909"/>
                      <a:pt x="109747" y="11129"/>
                      <a:pt x="107874" y="11129"/>
                    </a:cubicBezTo>
                    <a:cubicBezTo>
                      <a:pt x="107391" y="11129"/>
                      <a:pt x="106898" y="11183"/>
                      <a:pt x="106432" y="11282"/>
                    </a:cubicBezTo>
                    <a:cubicBezTo>
                      <a:pt x="106468" y="7123"/>
                      <a:pt x="109644" y="5042"/>
                      <a:pt x="112820" y="5042"/>
                    </a:cubicBezTo>
                    <a:close/>
                    <a:moveTo>
                      <a:pt x="136135" y="5042"/>
                    </a:moveTo>
                    <a:cubicBezTo>
                      <a:pt x="139310" y="5042"/>
                      <a:pt x="142484" y="7121"/>
                      <a:pt x="142525" y="11282"/>
                    </a:cubicBezTo>
                    <a:cubicBezTo>
                      <a:pt x="142051" y="11180"/>
                      <a:pt x="141574" y="11130"/>
                      <a:pt x="141100" y="11130"/>
                    </a:cubicBezTo>
                    <a:cubicBezTo>
                      <a:pt x="139242" y="11130"/>
                      <a:pt x="137437" y="11897"/>
                      <a:pt x="136145" y="13289"/>
                    </a:cubicBezTo>
                    <a:cubicBezTo>
                      <a:pt x="134863" y="11909"/>
                      <a:pt x="133071" y="11129"/>
                      <a:pt x="131190" y="11129"/>
                    </a:cubicBezTo>
                    <a:cubicBezTo>
                      <a:pt x="130706" y="11129"/>
                      <a:pt x="130222" y="11183"/>
                      <a:pt x="129747" y="11282"/>
                    </a:cubicBezTo>
                    <a:cubicBezTo>
                      <a:pt x="129783" y="7123"/>
                      <a:pt x="132959" y="5042"/>
                      <a:pt x="136135" y="5042"/>
                    </a:cubicBezTo>
                    <a:close/>
                    <a:moveTo>
                      <a:pt x="89293" y="5147"/>
                    </a:moveTo>
                    <a:cubicBezTo>
                      <a:pt x="92468" y="5147"/>
                      <a:pt x="95642" y="7223"/>
                      <a:pt x="95679" y="11378"/>
                    </a:cubicBezTo>
                    <a:lnTo>
                      <a:pt x="95679" y="11378"/>
                    </a:lnTo>
                    <a:cubicBezTo>
                      <a:pt x="95207" y="11278"/>
                      <a:pt x="94731" y="11229"/>
                      <a:pt x="94259" y="11229"/>
                    </a:cubicBezTo>
                    <a:cubicBezTo>
                      <a:pt x="92396" y="11229"/>
                      <a:pt x="90592" y="11995"/>
                      <a:pt x="89299" y="13388"/>
                    </a:cubicBezTo>
                    <a:cubicBezTo>
                      <a:pt x="88018" y="12008"/>
                      <a:pt x="86226" y="11228"/>
                      <a:pt x="84344" y="11228"/>
                    </a:cubicBezTo>
                    <a:cubicBezTo>
                      <a:pt x="83860" y="11228"/>
                      <a:pt x="83376" y="11282"/>
                      <a:pt x="82902" y="11380"/>
                    </a:cubicBezTo>
                    <a:cubicBezTo>
                      <a:pt x="82937" y="7226"/>
                      <a:pt x="86116" y="5147"/>
                      <a:pt x="89293" y="5147"/>
                    </a:cubicBezTo>
                    <a:close/>
                    <a:moveTo>
                      <a:pt x="42334" y="5241"/>
                    </a:moveTo>
                    <a:cubicBezTo>
                      <a:pt x="45504" y="5241"/>
                      <a:pt x="48679" y="7316"/>
                      <a:pt x="48726" y="11466"/>
                    </a:cubicBezTo>
                    <a:lnTo>
                      <a:pt x="48726" y="11466"/>
                    </a:lnTo>
                    <a:cubicBezTo>
                      <a:pt x="48259" y="11367"/>
                      <a:pt x="47788" y="11318"/>
                      <a:pt x="47320" y="11318"/>
                    </a:cubicBezTo>
                    <a:cubicBezTo>
                      <a:pt x="45461" y="11318"/>
                      <a:pt x="43655" y="12085"/>
                      <a:pt x="42355" y="13477"/>
                    </a:cubicBezTo>
                    <a:cubicBezTo>
                      <a:pt x="41083" y="12097"/>
                      <a:pt x="39282" y="11318"/>
                      <a:pt x="37409" y="11318"/>
                    </a:cubicBezTo>
                    <a:cubicBezTo>
                      <a:pt x="36916" y="11318"/>
                      <a:pt x="36432" y="11371"/>
                      <a:pt x="35966" y="11470"/>
                    </a:cubicBezTo>
                    <a:cubicBezTo>
                      <a:pt x="35993" y="7318"/>
                      <a:pt x="39161" y="5241"/>
                      <a:pt x="42334" y="5241"/>
                    </a:cubicBezTo>
                    <a:close/>
                    <a:moveTo>
                      <a:pt x="65648" y="5241"/>
                    </a:moveTo>
                    <a:cubicBezTo>
                      <a:pt x="68820" y="5241"/>
                      <a:pt x="71995" y="7316"/>
                      <a:pt x="72041" y="11466"/>
                    </a:cubicBezTo>
                    <a:lnTo>
                      <a:pt x="72041" y="11466"/>
                    </a:lnTo>
                    <a:cubicBezTo>
                      <a:pt x="71572" y="11367"/>
                      <a:pt x="71100" y="11318"/>
                      <a:pt x="70631" y="11318"/>
                    </a:cubicBezTo>
                    <a:cubicBezTo>
                      <a:pt x="68767" y="11318"/>
                      <a:pt x="66961" y="12085"/>
                      <a:pt x="65662" y="13477"/>
                    </a:cubicBezTo>
                    <a:cubicBezTo>
                      <a:pt x="64389" y="12097"/>
                      <a:pt x="62588" y="11318"/>
                      <a:pt x="60715" y="11318"/>
                    </a:cubicBezTo>
                    <a:cubicBezTo>
                      <a:pt x="60223" y="11318"/>
                      <a:pt x="59739" y="11371"/>
                      <a:pt x="59273" y="11470"/>
                    </a:cubicBezTo>
                    <a:cubicBezTo>
                      <a:pt x="59304" y="7318"/>
                      <a:pt x="62474" y="5241"/>
                      <a:pt x="65648" y="5241"/>
                    </a:cubicBezTo>
                    <a:close/>
                    <a:moveTo>
                      <a:pt x="18806" y="5349"/>
                    </a:moveTo>
                    <a:cubicBezTo>
                      <a:pt x="21976" y="5349"/>
                      <a:pt x="25149" y="7423"/>
                      <a:pt x="25196" y="11574"/>
                    </a:cubicBezTo>
                    <a:lnTo>
                      <a:pt x="25196" y="11574"/>
                    </a:lnTo>
                    <a:cubicBezTo>
                      <a:pt x="24722" y="11471"/>
                      <a:pt x="24244" y="11421"/>
                      <a:pt x="23770" y="11421"/>
                    </a:cubicBezTo>
                    <a:cubicBezTo>
                      <a:pt x="21912" y="11421"/>
                      <a:pt x="20114" y="12189"/>
                      <a:pt x="18825" y="13585"/>
                    </a:cubicBezTo>
                    <a:cubicBezTo>
                      <a:pt x="17544" y="12205"/>
                      <a:pt x="15752" y="11425"/>
                      <a:pt x="13870" y="11425"/>
                    </a:cubicBezTo>
                    <a:cubicBezTo>
                      <a:pt x="13386" y="11425"/>
                      <a:pt x="12902" y="11470"/>
                      <a:pt x="12427" y="11578"/>
                    </a:cubicBezTo>
                    <a:cubicBezTo>
                      <a:pt x="12463" y="7425"/>
                      <a:pt x="15633" y="5349"/>
                      <a:pt x="18806" y="5349"/>
                    </a:cubicBezTo>
                    <a:close/>
                    <a:moveTo>
                      <a:pt x="117949" y="11501"/>
                    </a:moveTo>
                    <a:cubicBezTo>
                      <a:pt x="118380" y="11501"/>
                      <a:pt x="118814" y="11541"/>
                      <a:pt x="119245" y="11622"/>
                    </a:cubicBezTo>
                    <a:cubicBezTo>
                      <a:pt x="118253" y="12794"/>
                      <a:pt x="117671" y="14304"/>
                      <a:pt x="117757" y="15887"/>
                    </a:cubicBezTo>
                    <a:lnTo>
                      <a:pt x="117757" y="15887"/>
                    </a:lnTo>
                    <a:cubicBezTo>
                      <a:pt x="116507" y="14584"/>
                      <a:pt x="114739" y="13746"/>
                      <a:pt x="112880" y="13746"/>
                    </a:cubicBezTo>
                    <a:cubicBezTo>
                      <a:pt x="112860" y="13746"/>
                      <a:pt x="112840" y="13746"/>
                      <a:pt x="112821" y="13746"/>
                    </a:cubicBezTo>
                    <a:cubicBezTo>
                      <a:pt x="114154" y="12303"/>
                      <a:pt x="116020" y="11501"/>
                      <a:pt x="117949" y="11501"/>
                    </a:cubicBezTo>
                    <a:close/>
                    <a:moveTo>
                      <a:pt x="130985" y="11496"/>
                    </a:moveTo>
                    <a:cubicBezTo>
                      <a:pt x="132925" y="11496"/>
                      <a:pt x="134799" y="12298"/>
                      <a:pt x="136136" y="13746"/>
                    </a:cubicBezTo>
                    <a:cubicBezTo>
                      <a:pt x="136116" y="13746"/>
                      <a:pt x="136096" y="13746"/>
                      <a:pt x="136077" y="13746"/>
                    </a:cubicBezTo>
                    <a:cubicBezTo>
                      <a:pt x="134208" y="13746"/>
                      <a:pt x="132440" y="14584"/>
                      <a:pt x="131199" y="15888"/>
                    </a:cubicBezTo>
                    <a:cubicBezTo>
                      <a:pt x="131279" y="14293"/>
                      <a:pt x="130697" y="12796"/>
                      <a:pt x="129702" y="11613"/>
                    </a:cubicBezTo>
                    <a:cubicBezTo>
                      <a:pt x="130130" y="11534"/>
                      <a:pt x="130559" y="11496"/>
                      <a:pt x="130985" y="11496"/>
                    </a:cubicBezTo>
                    <a:close/>
                    <a:moveTo>
                      <a:pt x="84143" y="11612"/>
                    </a:moveTo>
                    <a:cubicBezTo>
                      <a:pt x="86077" y="11612"/>
                      <a:pt x="87946" y="12415"/>
                      <a:pt x="89290" y="13862"/>
                    </a:cubicBezTo>
                    <a:cubicBezTo>
                      <a:pt x="89271" y="13862"/>
                      <a:pt x="89251" y="13862"/>
                      <a:pt x="89231" y="13862"/>
                    </a:cubicBezTo>
                    <a:cubicBezTo>
                      <a:pt x="87362" y="13862"/>
                      <a:pt x="85595" y="14701"/>
                      <a:pt x="84353" y="16004"/>
                    </a:cubicBezTo>
                    <a:cubicBezTo>
                      <a:pt x="84443" y="14409"/>
                      <a:pt x="83851" y="12913"/>
                      <a:pt x="82866" y="11730"/>
                    </a:cubicBezTo>
                    <a:cubicBezTo>
                      <a:pt x="83291" y="11651"/>
                      <a:pt x="83719" y="11612"/>
                      <a:pt x="84143" y="11612"/>
                    </a:cubicBezTo>
                    <a:close/>
                    <a:moveTo>
                      <a:pt x="94437" y="11612"/>
                    </a:moveTo>
                    <a:cubicBezTo>
                      <a:pt x="94861" y="11612"/>
                      <a:pt x="95289" y="11651"/>
                      <a:pt x="95715" y="11730"/>
                    </a:cubicBezTo>
                    <a:cubicBezTo>
                      <a:pt x="94729" y="12913"/>
                      <a:pt x="94138" y="14409"/>
                      <a:pt x="94228" y="16004"/>
                    </a:cubicBezTo>
                    <a:cubicBezTo>
                      <a:pt x="92977" y="14701"/>
                      <a:pt x="91218" y="13862"/>
                      <a:pt x="89350" y="13862"/>
                    </a:cubicBezTo>
                    <a:cubicBezTo>
                      <a:pt x="89330" y="13862"/>
                      <a:pt x="89310" y="13862"/>
                      <a:pt x="89290" y="13862"/>
                    </a:cubicBezTo>
                    <a:lnTo>
                      <a:pt x="89299" y="13853"/>
                    </a:lnTo>
                    <a:cubicBezTo>
                      <a:pt x="90636" y="12414"/>
                      <a:pt x="92504" y="11612"/>
                      <a:pt x="94437" y="11612"/>
                    </a:cubicBezTo>
                    <a:close/>
                    <a:moveTo>
                      <a:pt x="47493" y="11702"/>
                    </a:moveTo>
                    <a:cubicBezTo>
                      <a:pt x="47918" y="11702"/>
                      <a:pt x="48345" y="11740"/>
                      <a:pt x="48771" y="11819"/>
                    </a:cubicBezTo>
                    <a:cubicBezTo>
                      <a:pt x="47772" y="12997"/>
                      <a:pt x="47190" y="14487"/>
                      <a:pt x="47274" y="16083"/>
                    </a:cubicBezTo>
                    <a:lnTo>
                      <a:pt x="47274" y="16083"/>
                    </a:lnTo>
                    <a:cubicBezTo>
                      <a:pt x="46033" y="14786"/>
                      <a:pt x="44269" y="13952"/>
                      <a:pt x="42406" y="13952"/>
                    </a:cubicBezTo>
                    <a:cubicBezTo>
                      <a:pt x="42389" y="13952"/>
                      <a:pt x="42372" y="13952"/>
                      <a:pt x="42355" y="13952"/>
                    </a:cubicBezTo>
                    <a:lnTo>
                      <a:pt x="42355" y="13952"/>
                    </a:lnTo>
                    <a:cubicBezTo>
                      <a:pt x="43693" y="12505"/>
                      <a:pt x="45560" y="11702"/>
                      <a:pt x="47493" y="11702"/>
                    </a:cubicBezTo>
                    <a:close/>
                    <a:moveTo>
                      <a:pt x="60501" y="11702"/>
                    </a:moveTo>
                    <a:cubicBezTo>
                      <a:pt x="62439" y="11702"/>
                      <a:pt x="64308" y="12505"/>
                      <a:pt x="65653" y="13952"/>
                    </a:cubicBezTo>
                    <a:cubicBezTo>
                      <a:pt x="65633" y="13952"/>
                      <a:pt x="65613" y="13952"/>
                      <a:pt x="65593" y="13952"/>
                    </a:cubicBezTo>
                    <a:cubicBezTo>
                      <a:pt x="63725" y="13952"/>
                      <a:pt x="61957" y="14790"/>
                      <a:pt x="60715" y="16094"/>
                    </a:cubicBezTo>
                    <a:cubicBezTo>
                      <a:pt x="60796" y="14499"/>
                      <a:pt x="60214" y="13002"/>
                      <a:pt x="59219" y="11819"/>
                    </a:cubicBezTo>
                    <a:cubicBezTo>
                      <a:pt x="59646" y="11740"/>
                      <a:pt x="60075" y="11702"/>
                      <a:pt x="60501" y="11702"/>
                    </a:cubicBezTo>
                    <a:close/>
                    <a:moveTo>
                      <a:pt x="106098" y="7003"/>
                    </a:moveTo>
                    <a:cubicBezTo>
                      <a:pt x="106560" y="7003"/>
                      <a:pt x="107026" y="7049"/>
                      <a:pt x="107489" y="7142"/>
                    </a:cubicBezTo>
                    <a:cubicBezTo>
                      <a:pt x="106479" y="8394"/>
                      <a:pt x="105932" y="9985"/>
                      <a:pt x="106135" y="11656"/>
                    </a:cubicBezTo>
                    <a:lnTo>
                      <a:pt x="106135" y="11656"/>
                    </a:lnTo>
                    <a:cubicBezTo>
                      <a:pt x="106639" y="11546"/>
                      <a:pt x="107148" y="11492"/>
                      <a:pt x="107652" y="11492"/>
                    </a:cubicBezTo>
                    <a:cubicBezTo>
                      <a:pt x="109592" y="11492"/>
                      <a:pt x="111471" y="12290"/>
                      <a:pt x="112821" y="13746"/>
                    </a:cubicBezTo>
                    <a:cubicBezTo>
                      <a:pt x="112802" y="13746"/>
                      <a:pt x="112783" y="13746"/>
                      <a:pt x="112765" y="13746"/>
                    </a:cubicBezTo>
                    <a:cubicBezTo>
                      <a:pt x="110778" y="13746"/>
                      <a:pt x="108911" y="14691"/>
                      <a:pt x="107659" y="16138"/>
                    </a:cubicBezTo>
                    <a:lnTo>
                      <a:pt x="107659" y="16138"/>
                    </a:lnTo>
                    <a:cubicBezTo>
                      <a:pt x="107785" y="14463"/>
                      <a:pt x="107175" y="12886"/>
                      <a:pt x="106127" y="11658"/>
                    </a:cubicBezTo>
                    <a:cubicBezTo>
                      <a:pt x="106127" y="11658"/>
                      <a:pt x="106128" y="11658"/>
                      <a:pt x="106128" y="11658"/>
                    </a:cubicBezTo>
                    <a:lnTo>
                      <a:pt x="106128" y="11658"/>
                    </a:lnTo>
                    <a:cubicBezTo>
                      <a:pt x="106131" y="11661"/>
                      <a:pt x="106133" y="11664"/>
                      <a:pt x="106136" y="11667"/>
                    </a:cubicBezTo>
                    <a:cubicBezTo>
                      <a:pt x="106136" y="11664"/>
                      <a:pt x="106135" y="11660"/>
                      <a:pt x="106135" y="11656"/>
                    </a:cubicBezTo>
                    <a:lnTo>
                      <a:pt x="106135" y="11656"/>
                    </a:lnTo>
                    <a:cubicBezTo>
                      <a:pt x="106133" y="11657"/>
                      <a:pt x="106130" y="11657"/>
                      <a:pt x="106128" y="11658"/>
                    </a:cubicBezTo>
                    <a:lnTo>
                      <a:pt x="106128" y="11658"/>
                    </a:lnTo>
                    <a:cubicBezTo>
                      <a:pt x="104868" y="10198"/>
                      <a:pt x="102995" y="9256"/>
                      <a:pt x="101004" y="9256"/>
                    </a:cubicBezTo>
                    <a:cubicBezTo>
                      <a:pt x="100985" y="9256"/>
                      <a:pt x="100967" y="9257"/>
                      <a:pt x="100948" y="9257"/>
                    </a:cubicBezTo>
                    <a:cubicBezTo>
                      <a:pt x="102293" y="7803"/>
                      <a:pt x="104164" y="7003"/>
                      <a:pt x="106098" y="7003"/>
                    </a:cubicBezTo>
                    <a:close/>
                    <a:moveTo>
                      <a:pt x="13651" y="11804"/>
                    </a:moveTo>
                    <a:cubicBezTo>
                      <a:pt x="15587" y="11804"/>
                      <a:pt x="17458" y="12604"/>
                      <a:pt x="18799" y="14050"/>
                    </a:cubicBezTo>
                    <a:lnTo>
                      <a:pt x="18799" y="14050"/>
                    </a:lnTo>
                    <a:cubicBezTo>
                      <a:pt x="18788" y="14050"/>
                      <a:pt x="18777" y="14050"/>
                      <a:pt x="18766" y="14050"/>
                    </a:cubicBezTo>
                    <a:cubicBezTo>
                      <a:pt x="16897" y="14050"/>
                      <a:pt x="15129" y="14889"/>
                      <a:pt x="13888" y="16192"/>
                    </a:cubicBezTo>
                    <a:cubicBezTo>
                      <a:pt x="13968" y="14597"/>
                      <a:pt x="13386" y="13101"/>
                      <a:pt x="12391" y="11918"/>
                    </a:cubicBezTo>
                    <a:cubicBezTo>
                      <a:pt x="12811" y="11842"/>
                      <a:pt x="13233" y="11804"/>
                      <a:pt x="13651" y="11804"/>
                    </a:cubicBezTo>
                    <a:close/>
                    <a:moveTo>
                      <a:pt x="23971" y="11800"/>
                    </a:moveTo>
                    <a:cubicBezTo>
                      <a:pt x="24396" y="11800"/>
                      <a:pt x="24824" y="11839"/>
                      <a:pt x="25250" y="11918"/>
                    </a:cubicBezTo>
                    <a:cubicBezTo>
                      <a:pt x="24255" y="13101"/>
                      <a:pt x="23673" y="14597"/>
                      <a:pt x="23753" y="16192"/>
                    </a:cubicBezTo>
                    <a:cubicBezTo>
                      <a:pt x="22512" y="14889"/>
                      <a:pt x="20744" y="14050"/>
                      <a:pt x="18884" y="14050"/>
                    </a:cubicBezTo>
                    <a:cubicBezTo>
                      <a:pt x="18864" y="14050"/>
                      <a:pt x="18845" y="14050"/>
                      <a:pt x="18825" y="14051"/>
                    </a:cubicBezTo>
                    <a:cubicBezTo>
                      <a:pt x="20162" y="12603"/>
                      <a:pt x="22036" y="11800"/>
                      <a:pt x="23971" y="11800"/>
                    </a:cubicBezTo>
                    <a:close/>
                    <a:moveTo>
                      <a:pt x="37191" y="11695"/>
                    </a:moveTo>
                    <a:cubicBezTo>
                      <a:pt x="39126" y="11695"/>
                      <a:pt x="41007" y="12498"/>
                      <a:pt x="42355" y="13952"/>
                    </a:cubicBezTo>
                    <a:lnTo>
                      <a:pt x="42355" y="13952"/>
                    </a:lnTo>
                    <a:cubicBezTo>
                      <a:pt x="42352" y="13952"/>
                      <a:pt x="42349" y="13952"/>
                      <a:pt x="42346" y="13952"/>
                    </a:cubicBezTo>
                    <a:cubicBezTo>
                      <a:pt x="42328" y="13952"/>
                      <a:pt x="42309" y="13952"/>
                      <a:pt x="42291" y="13952"/>
                    </a:cubicBezTo>
                    <a:cubicBezTo>
                      <a:pt x="40304" y="13952"/>
                      <a:pt x="38437" y="14897"/>
                      <a:pt x="37185" y="16344"/>
                    </a:cubicBezTo>
                    <a:cubicBezTo>
                      <a:pt x="37320" y="14669"/>
                      <a:pt x="36710" y="13092"/>
                      <a:pt x="35662" y="11864"/>
                    </a:cubicBezTo>
                    <a:cubicBezTo>
                      <a:pt x="36169" y="11750"/>
                      <a:pt x="36682" y="11695"/>
                      <a:pt x="37191" y="11695"/>
                    </a:cubicBezTo>
                    <a:close/>
                    <a:moveTo>
                      <a:pt x="124477" y="9648"/>
                    </a:moveTo>
                    <a:cubicBezTo>
                      <a:pt x="127652" y="9648"/>
                      <a:pt x="130827" y="11726"/>
                      <a:pt x="130867" y="15888"/>
                    </a:cubicBezTo>
                    <a:cubicBezTo>
                      <a:pt x="130394" y="15786"/>
                      <a:pt x="129917" y="15736"/>
                      <a:pt x="129443" y="15736"/>
                    </a:cubicBezTo>
                    <a:cubicBezTo>
                      <a:pt x="127584" y="15736"/>
                      <a:pt x="125780" y="16502"/>
                      <a:pt x="124487" y="17895"/>
                    </a:cubicBezTo>
                    <a:cubicBezTo>
                      <a:pt x="123206" y="16515"/>
                      <a:pt x="121414" y="15735"/>
                      <a:pt x="119532" y="15735"/>
                    </a:cubicBezTo>
                    <a:cubicBezTo>
                      <a:pt x="119048" y="15735"/>
                      <a:pt x="118564" y="15780"/>
                      <a:pt x="118089" y="15888"/>
                    </a:cubicBezTo>
                    <a:cubicBezTo>
                      <a:pt x="118125" y="11729"/>
                      <a:pt x="121301" y="9648"/>
                      <a:pt x="124477" y="9648"/>
                    </a:cubicBezTo>
                    <a:close/>
                    <a:moveTo>
                      <a:pt x="77633" y="9753"/>
                    </a:moveTo>
                    <a:cubicBezTo>
                      <a:pt x="80805" y="9753"/>
                      <a:pt x="83979" y="11828"/>
                      <a:pt x="84022" y="15982"/>
                    </a:cubicBezTo>
                    <a:lnTo>
                      <a:pt x="84022" y="15982"/>
                    </a:lnTo>
                    <a:cubicBezTo>
                      <a:pt x="83547" y="15880"/>
                      <a:pt x="83069" y="15830"/>
                      <a:pt x="82594" y="15830"/>
                    </a:cubicBezTo>
                    <a:cubicBezTo>
                      <a:pt x="80737" y="15830"/>
                      <a:pt x="78939" y="16596"/>
                      <a:pt x="77651" y="17984"/>
                    </a:cubicBezTo>
                    <a:cubicBezTo>
                      <a:pt x="76369" y="16613"/>
                      <a:pt x="74577" y="15825"/>
                      <a:pt x="72696" y="15825"/>
                    </a:cubicBezTo>
                    <a:cubicBezTo>
                      <a:pt x="72212" y="15825"/>
                      <a:pt x="71728" y="15879"/>
                      <a:pt x="71253" y="15986"/>
                    </a:cubicBezTo>
                    <a:cubicBezTo>
                      <a:pt x="71284" y="11832"/>
                      <a:pt x="74458" y="9753"/>
                      <a:pt x="77633" y="9753"/>
                    </a:cubicBezTo>
                    <a:close/>
                    <a:moveTo>
                      <a:pt x="100947" y="9753"/>
                    </a:moveTo>
                    <a:cubicBezTo>
                      <a:pt x="104122" y="9753"/>
                      <a:pt x="107296" y="11830"/>
                      <a:pt x="107337" y="15986"/>
                    </a:cubicBezTo>
                    <a:cubicBezTo>
                      <a:pt x="106864" y="15884"/>
                      <a:pt x="106386" y="15834"/>
                      <a:pt x="105913" y="15834"/>
                    </a:cubicBezTo>
                    <a:cubicBezTo>
                      <a:pt x="104054" y="15834"/>
                      <a:pt x="102249" y="16601"/>
                      <a:pt x="100957" y="17993"/>
                    </a:cubicBezTo>
                    <a:cubicBezTo>
                      <a:pt x="99676" y="16613"/>
                      <a:pt x="97883" y="15834"/>
                      <a:pt x="96002" y="15834"/>
                    </a:cubicBezTo>
                    <a:cubicBezTo>
                      <a:pt x="95518" y="15834"/>
                      <a:pt x="95034" y="15888"/>
                      <a:pt x="94559" y="15986"/>
                    </a:cubicBezTo>
                    <a:cubicBezTo>
                      <a:pt x="94595" y="11832"/>
                      <a:pt x="97771" y="9753"/>
                      <a:pt x="100947" y="9753"/>
                    </a:cubicBezTo>
                    <a:close/>
                    <a:moveTo>
                      <a:pt x="53999" y="9848"/>
                    </a:moveTo>
                    <a:cubicBezTo>
                      <a:pt x="57176" y="9848"/>
                      <a:pt x="60352" y="11927"/>
                      <a:pt x="60393" y="16085"/>
                    </a:cubicBezTo>
                    <a:cubicBezTo>
                      <a:pt x="59913" y="15980"/>
                      <a:pt x="59429" y="15929"/>
                      <a:pt x="58949" y="15929"/>
                    </a:cubicBezTo>
                    <a:cubicBezTo>
                      <a:pt x="57093" y="15929"/>
                      <a:pt x="55295" y="16694"/>
                      <a:pt x="53999" y="18087"/>
                    </a:cubicBezTo>
                    <a:lnTo>
                      <a:pt x="53999" y="18087"/>
                    </a:lnTo>
                    <a:cubicBezTo>
                      <a:pt x="52718" y="16710"/>
                      <a:pt x="50928" y="15932"/>
                      <a:pt x="49049" y="15932"/>
                    </a:cubicBezTo>
                    <a:cubicBezTo>
                      <a:pt x="48565" y="15932"/>
                      <a:pt x="48081" y="15977"/>
                      <a:pt x="47606" y="16085"/>
                    </a:cubicBezTo>
                    <a:cubicBezTo>
                      <a:pt x="47646" y="11927"/>
                      <a:pt x="50823" y="9848"/>
                      <a:pt x="53999" y="9848"/>
                    </a:cubicBezTo>
                    <a:close/>
                    <a:moveTo>
                      <a:pt x="7166" y="9943"/>
                    </a:moveTo>
                    <a:cubicBezTo>
                      <a:pt x="10341" y="9943"/>
                      <a:pt x="13516" y="12022"/>
                      <a:pt x="13556" y="16183"/>
                    </a:cubicBezTo>
                    <a:cubicBezTo>
                      <a:pt x="13083" y="16081"/>
                      <a:pt x="12605" y="16031"/>
                      <a:pt x="12131" y="16031"/>
                    </a:cubicBezTo>
                    <a:cubicBezTo>
                      <a:pt x="10273" y="16031"/>
                      <a:pt x="8469" y="16796"/>
                      <a:pt x="7176" y="18181"/>
                    </a:cubicBezTo>
                    <a:cubicBezTo>
                      <a:pt x="5901" y="16817"/>
                      <a:pt x="4126" y="16040"/>
                      <a:pt x="2258" y="16040"/>
                    </a:cubicBezTo>
                    <a:cubicBezTo>
                      <a:pt x="2237" y="16040"/>
                      <a:pt x="2216" y="16040"/>
                      <a:pt x="2194" y="16040"/>
                    </a:cubicBezTo>
                    <a:lnTo>
                      <a:pt x="2212" y="16022"/>
                    </a:lnTo>
                    <a:lnTo>
                      <a:pt x="2212" y="16022"/>
                    </a:lnTo>
                    <a:cubicBezTo>
                      <a:pt x="1728" y="16031"/>
                      <a:pt x="1245" y="16076"/>
                      <a:pt x="770" y="16183"/>
                    </a:cubicBezTo>
                    <a:cubicBezTo>
                      <a:pt x="810" y="12024"/>
                      <a:pt x="3988" y="9943"/>
                      <a:pt x="7166" y="9943"/>
                    </a:cubicBezTo>
                    <a:close/>
                    <a:moveTo>
                      <a:pt x="30463" y="9956"/>
                    </a:moveTo>
                    <a:cubicBezTo>
                      <a:pt x="33636" y="9956"/>
                      <a:pt x="36811" y="12033"/>
                      <a:pt x="36854" y="16188"/>
                    </a:cubicBezTo>
                    <a:lnTo>
                      <a:pt x="36854" y="16188"/>
                    </a:lnTo>
                    <a:cubicBezTo>
                      <a:pt x="36379" y="16086"/>
                      <a:pt x="35901" y="16036"/>
                      <a:pt x="35426" y="16036"/>
                    </a:cubicBezTo>
                    <a:cubicBezTo>
                      <a:pt x="33569" y="16036"/>
                      <a:pt x="31771" y="16802"/>
                      <a:pt x="30483" y="18190"/>
                    </a:cubicBezTo>
                    <a:cubicBezTo>
                      <a:pt x="29201" y="16819"/>
                      <a:pt x="27409" y="16031"/>
                      <a:pt x="25528" y="16031"/>
                    </a:cubicBezTo>
                    <a:cubicBezTo>
                      <a:pt x="25044" y="16031"/>
                      <a:pt x="24560" y="16085"/>
                      <a:pt x="24085" y="16192"/>
                    </a:cubicBezTo>
                    <a:cubicBezTo>
                      <a:pt x="24116" y="12034"/>
                      <a:pt x="27288" y="9956"/>
                      <a:pt x="30463" y="9956"/>
                    </a:cubicBezTo>
                    <a:close/>
                    <a:moveTo>
                      <a:pt x="119326" y="16110"/>
                    </a:moveTo>
                    <a:cubicBezTo>
                      <a:pt x="121265" y="16110"/>
                      <a:pt x="123134" y="16913"/>
                      <a:pt x="124478" y="18361"/>
                    </a:cubicBezTo>
                    <a:cubicBezTo>
                      <a:pt x="124458" y="18360"/>
                      <a:pt x="124439" y="18360"/>
                      <a:pt x="124419" y="18360"/>
                    </a:cubicBezTo>
                    <a:cubicBezTo>
                      <a:pt x="122550" y="18360"/>
                      <a:pt x="120782" y="19199"/>
                      <a:pt x="119541" y="20502"/>
                    </a:cubicBezTo>
                    <a:cubicBezTo>
                      <a:pt x="119622" y="18907"/>
                      <a:pt x="119039" y="17411"/>
                      <a:pt x="118045" y="16228"/>
                    </a:cubicBezTo>
                    <a:cubicBezTo>
                      <a:pt x="118472" y="16149"/>
                      <a:pt x="118901" y="16110"/>
                      <a:pt x="119326" y="16110"/>
                    </a:cubicBezTo>
                    <a:close/>
                    <a:moveTo>
                      <a:pt x="129624" y="16110"/>
                    </a:moveTo>
                    <a:cubicBezTo>
                      <a:pt x="130049" y="16110"/>
                      <a:pt x="130477" y="16149"/>
                      <a:pt x="130903" y="16228"/>
                    </a:cubicBezTo>
                    <a:cubicBezTo>
                      <a:pt x="129908" y="17402"/>
                      <a:pt x="129326" y="18907"/>
                      <a:pt x="129415" y="20493"/>
                    </a:cubicBezTo>
                    <a:lnTo>
                      <a:pt x="129415" y="20502"/>
                    </a:lnTo>
                    <a:cubicBezTo>
                      <a:pt x="128165" y="19199"/>
                      <a:pt x="126397" y="18360"/>
                      <a:pt x="124537" y="18360"/>
                    </a:cubicBezTo>
                    <a:cubicBezTo>
                      <a:pt x="124517" y="18360"/>
                      <a:pt x="124498" y="18360"/>
                      <a:pt x="124478" y="18361"/>
                    </a:cubicBezTo>
                    <a:cubicBezTo>
                      <a:pt x="125815" y="16913"/>
                      <a:pt x="127689" y="16110"/>
                      <a:pt x="129624" y="16110"/>
                    </a:cubicBezTo>
                    <a:close/>
                    <a:moveTo>
                      <a:pt x="82783" y="16209"/>
                    </a:moveTo>
                    <a:cubicBezTo>
                      <a:pt x="83207" y="16209"/>
                      <a:pt x="83633" y="16247"/>
                      <a:pt x="84057" y="16327"/>
                    </a:cubicBezTo>
                    <a:cubicBezTo>
                      <a:pt x="83538" y="16945"/>
                      <a:pt x="83135" y="17653"/>
                      <a:pt x="82875" y="18414"/>
                    </a:cubicBezTo>
                    <a:cubicBezTo>
                      <a:pt x="82633" y="19113"/>
                      <a:pt x="82534" y="19848"/>
                      <a:pt x="82570" y="20592"/>
                    </a:cubicBezTo>
                    <a:cubicBezTo>
                      <a:pt x="81322" y="19282"/>
                      <a:pt x="79551" y="18450"/>
                      <a:pt x="77681" y="18450"/>
                    </a:cubicBezTo>
                    <a:cubicBezTo>
                      <a:pt x="77671" y="18450"/>
                      <a:pt x="77661" y="18450"/>
                      <a:pt x="77651" y="18450"/>
                    </a:cubicBezTo>
                    <a:cubicBezTo>
                      <a:pt x="78988" y="17010"/>
                      <a:pt x="80855" y="16209"/>
                      <a:pt x="82783" y="16209"/>
                    </a:cubicBezTo>
                    <a:close/>
                    <a:moveTo>
                      <a:pt x="95788" y="16212"/>
                    </a:moveTo>
                    <a:cubicBezTo>
                      <a:pt x="97720" y="16212"/>
                      <a:pt x="99592" y="17008"/>
                      <a:pt x="100939" y="18450"/>
                    </a:cubicBezTo>
                    <a:cubicBezTo>
                      <a:pt x="100919" y="18450"/>
                      <a:pt x="100900" y="18450"/>
                      <a:pt x="100880" y="18450"/>
                    </a:cubicBezTo>
                    <a:cubicBezTo>
                      <a:pt x="99011" y="18450"/>
                      <a:pt x="97252" y="19288"/>
                      <a:pt x="96011" y="20592"/>
                    </a:cubicBezTo>
                    <a:cubicBezTo>
                      <a:pt x="96047" y="19848"/>
                      <a:pt x="95948" y="19113"/>
                      <a:pt x="95706" y="18414"/>
                    </a:cubicBezTo>
                    <a:cubicBezTo>
                      <a:pt x="95446" y="17653"/>
                      <a:pt x="95043" y="16945"/>
                      <a:pt x="94523" y="16327"/>
                    </a:cubicBezTo>
                    <a:cubicBezTo>
                      <a:pt x="94944" y="16250"/>
                      <a:pt x="95367" y="16212"/>
                      <a:pt x="95788" y="16212"/>
                    </a:cubicBezTo>
                    <a:close/>
                    <a:moveTo>
                      <a:pt x="48848" y="16307"/>
                    </a:moveTo>
                    <a:cubicBezTo>
                      <a:pt x="50780" y="16307"/>
                      <a:pt x="52650" y="17108"/>
                      <a:pt x="53987" y="18558"/>
                    </a:cubicBezTo>
                    <a:lnTo>
                      <a:pt x="53987" y="18558"/>
                    </a:lnTo>
                    <a:cubicBezTo>
                      <a:pt x="53970" y="18558"/>
                      <a:pt x="53953" y="18557"/>
                      <a:pt x="53936" y="18557"/>
                    </a:cubicBezTo>
                    <a:cubicBezTo>
                      <a:pt x="52067" y="18557"/>
                      <a:pt x="50308" y="19396"/>
                      <a:pt x="49058" y="20699"/>
                    </a:cubicBezTo>
                    <a:cubicBezTo>
                      <a:pt x="49147" y="19104"/>
                      <a:pt x="48565" y="17608"/>
                      <a:pt x="47570" y="16425"/>
                    </a:cubicBezTo>
                    <a:cubicBezTo>
                      <a:pt x="47996" y="16346"/>
                      <a:pt x="48423" y="16307"/>
                      <a:pt x="48848" y="16307"/>
                    </a:cubicBezTo>
                    <a:close/>
                    <a:moveTo>
                      <a:pt x="59142" y="16307"/>
                    </a:moveTo>
                    <a:cubicBezTo>
                      <a:pt x="59567" y="16307"/>
                      <a:pt x="59994" y="16346"/>
                      <a:pt x="60420" y="16425"/>
                    </a:cubicBezTo>
                    <a:cubicBezTo>
                      <a:pt x="59425" y="17608"/>
                      <a:pt x="58843" y="19104"/>
                      <a:pt x="58932" y="20699"/>
                    </a:cubicBezTo>
                    <a:cubicBezTo>
                      <a:pt x="57691" y="19396"/>
                      <a:pt x="55923" y="18557"/>
                      <a:pt x="54054" y="18557"/>
                    </a:cubicBezTo>
                    <a:cubicBezTo>
                      <a:pt x="54037" y="18557"/>
                      <a:pt x="54020" y="18558"/>
                      <a:pt x="54003" y="18558"/>
                    </a:cubicBezTo>
                    <a:lnTo>
                      <a:pt x="54003" y="18558"/>
                    </a:lnTo>
                    <a:cubicBezTo>
                      <a:pt x="55340" y="17108"/>
                      <a:pt x="57210" y="16307"/>
                      <a:pt x="59142" y="16307"/>
                    </a:cubicBezTo>
                    <a:close/>
                    <a:moveTo>
                      <a:pt x="25317" y="16414"/>
                    </a:moveTo>
                    <a:cubicBezTo>
                      <a:pt x="27247" y="16414"/>
                      <a:pt x="29113" y="17211"/>
                      <a:pt x="30456" y="18656"/>
                    </a:cubicBezTo>
                    <a:cubicBezTo>
                      <a:pt x="30436" y="18656"/>
                      <a:pt x="30416" y="18656"/>
                      <a:pt x="30397" y="18656"/>
                    </a:cubicBezTo>
                    <a:cubicBezTo>
                      <a:pt x="28528" y="18656"/>
                      <a:pt x="26769" y="19494"/>
                      <a:pt x="25528" y="20789"/>
                    </a:cubicBezTo>
                    <a:cubicBezTo>
                      <a:pt x="25563" y="20054"/>
                      <a:pt x="25456" y="19310"/>
                      <a:pt x="25223" y="18611"/>
                    </a:cubicBezTo>
                    <a:cubicBezTo>
                      <a:pt x="24954" y="17850"/>
                      <a:pt x="24551" y="17142"/>
                      <a:pt x="24031" y="16533"/>
                    </a:cubicBezTo>
                    <a:cubicBezTo>
                      <a:pt x="24460" y="16453"/>
                      <a:pt x="24890" y="16414"/>
                      <a:pt x="25317" y="16414"/>
                    </a:cubicBezTo>
                    <a:close/>
                    <a:moveTo>
                      <a:pt x="12296" y="16415"/>
                    </a:moveTo>
                    <a:cubicBezTo>
                      <a:pt x="12720" y="16415"/>
                      <a:pt x="13148" y="16454"/>
                      <a:pt x="13574" y="16533"/>
                    </a:cubicBezTo>
                    <a:cubicBezTo>
                      <a:pt x="13055" y="17151"/>
                      <a:pt x="12651" y="17850"/>
                      <a:pt x="12391" y="18611"/>
                    </a:cubicBezTo>
                    <a:cubicBezTo>
                      <a:pt x="12150" y="19310"/>
                      <a:pt x="12042" y="20054"/>
                      <a:pt x="12087" y="20789"/>
                    </a:cubicBezTo>
                    <a:lnTo>
                      <a:pt x="12078" y="20798"/>
                    </a:lnTo>
                    <a:cubicBezTo>
                      <a:pt x="10836" y="19494"/>
                      <a:pt x="9077" y="18656"/>
                      <a:pt x="7217" y="18656"/>
                    </a:cubicBezTo>
                    <a:cubicBezTo>
                      <a:pt x="7198" y="18656"/>
                      <a:pt x="7178" y="18656"/>
                      <a:pt x="7159" y="18656"/>
                    </a:cubicBezTo>
                    <a:cubicBezTo>
                      <a:pt x="8496" y="17216"/>
                      <a:pt x="10363" y="16415"/>
                      <a:pt x="12296" y="16415"/>
                    </a:cubicBezTo>
                    <a:close/>
                    <a:moveTo>
                      <a:pt x="106101" y="16205"/>
                    </a:moveTo>
                    <a:cubicBezTo>
                      <a:pt x="106563" y="16205"/>
                      <a:pt x="107027" y="16251"/>
                      <a:pt x="107489" y="16344"/>
                    </a:cubicBezTo>
                    <a:cubicBezTo>
                      <a:pt x="106486" y="17599"/>
                      <a:pt x="105930" y="19194"/>
                      <a:pt x="106136" y="20861"/>
                    </a:cubicBezTo>
                    <a:cubicBezTo>
                      <a:pt x="104879" y="19398"/>
                      <a:pt x="102991" y="18450"/>
                      <a:pt x="100994" y="18450"/>
                    </a:cubicBezTo>
                    <a:cubicBezTo>
                      <a:pt x="100985" y="18450"/>
                      <a:pt x="100975" y="18450"/>
                      <a:pt x="100966" y="18450"/>
                    </a:cubicBezTo>
                    <a:cubicBezTo>
                      <a:pt x="102304" y="17004"/>
                      <a:pt x="104173" y="16205"/>
                      <a:pt x="106101" y="16205"/>
                    </a:cubicBezTo>
                    <a:close/>
                    <a:moveTo>
                      <a:pt x="70810" y="11698"/>
                    </a:moveTo>
                    <a:cubicBezTo>
                      <a:pt x="71303" y="11698"/>
                      <a:pt x="71800" y="11750"/>
                      <a:pt x="72292" y="11855"/>
                    </a:cubicBezTo>
                    <a:cubicBezTo>
                      <a:pt x="71289" y="13110"/>
                      <a:pt x="70742" y="14705"/>
                      <a:pt x="70939" y="16380"/>
                    </a:cubicBezTo>
                    <a:lnTo>
                      <a:pt x="70957" y="16371"/>
                    </a:lnTo>
                    <a:cubicBezTo>
                      <a:pt x="71461" y="16260"/>
                      <a:pt x="71969" y="16205"/>
                      <a:pt x="72473" y="16205"/>
                    </a:cubicBezTo>
                    <a:cubicBezTo>
                      <a:pt x="74401" y="16205"/>
                      <a:pt x="76274" y="17001"/>
                      <a:pt x="77624" y="18450"/>
                    </a:cubicBezTo>
                    <a:cubicBezTo>
                      <a:pt x="77606" y="18450"/>
                      <a:pt x="77588" y="18450"/>
                      <a:pt x="77570" y="18450"/>
                    </a:cubicBezTo>
                    <a:cubicBezTo>
                      <a:pt x="75520" y="18450"/>
                      <a:pt x="73598" y="19458"/>
                      <a:pt x="72346" y="20986"/>
                    </a:cubicBezTo>
                    <a:cubicBezTo>
                      <a:pt x="72738" y="17269"/>
                      <a:pt x="69425" y="13952"/>
                      <a:pt x="65712" y="13952"/>
                    </a:cubicBezTo>
                    <a:cubicBezTo>
                      <a:pt x="65692" y="13952"/>
                      <a:pt x="65673" y="13952"/>
                      <a:pt x="65653" y="13952"/>
                    </a:cubicBezTo>
                    <a:cubicBezTo>
                      <a:pt x="66995" y="12495"/>
                      <a:pt x="68873" y="11698"/>
                      <a:pt x="70810" y="11698"/>
                    </a:cubicBezTo>
                    <a:close/>
                    <a:moveTo>
                      <a:pt x="35592" y="16407"/>
                    </a:moveTo>
                    <a:cubicBezTo>
                      <a:pt x="36059" y="16407"/>
                      <a:pt x="36530" y="16454"/>
                      <a:pt x="36997" y="16551"/>
                    </a:cubicBezTo>
                    <a:cubicBezTo>
                      <a:pt x="36004" y="17802"/>
                      <a:pt x="35449" y="19385"/>
                      <a:pt x="35643" y="21056"/>
                    </a:cubicBezTo>
                    <a:lnTo>
                      <a:pt x="35643" y="21056"/>
                    </a:lnTo>
                    <a:cubicBezTo>
                      <a:pt x="34391" y="19601"/>
                      <a:pt x="32515" y="18647"/>
                      <a:pt x="30529" y="18647"/>
                    </a:cubicBezTo>
                    <a:cubicBezTo>
                      <a:pt x="30511" y="18647"/>
                      <a:pt x="30492" y="18647"/>
                      <a:pt x="30474" y="18647"/>
                    </a:cubicBezTo>
                    <a:cubicBezTo>
                      <a:pt x="31808" y="17205"/>
                      <a:pt x="33669" y="16407"/>
                      <a:pt x="35592" y="16407"/>
                    </a:cubicBezTo>
                    <a:close/>
                    <a:moveTo>
                      <a:pt x="112821" y="14253"/>
                    </a:moveTo>
                    <a:cubicBezTo>
                      <a:pt x="115997" y="14253"/>
                      <a:pt x="119174" y="16332"/>
                      <a:pt x="119218" y="20493"/>
                    </a:cubicBezTo>
                    <a:cubicBezTo>
                      <a:pt x="118738" y="20388"/>
                      <a:pt x="118254" y="20337"/>
                      <a:pt x="117773" y="20337"/>
                    </a:cubicBezTo>
                    <a:cubicBezTo>
                      <a:pt x="115916" y="20337"/>
                      <a:pt x="114116" y="21103"/>
                      <a:pt x="112821" y="22491"/>
                    </a:cubicBezTo>
                    <a:cubicBezTo>
                      <a:pt x="111548" y="21120"/>
                      <a:pt x="109756" y="20332"/>
                      <a:pt x="107874" y="20332"/>
                    </a:cubicBezTo>
                    <a:cubicBezTo>
                      <a:pt x="107391" y="20332"/>
                      <a:pt x="106907" y="20386"/>
                      <a:pt x="106432" y="20493"/>
                    </a:cubicBezTo>
                    <a:cubicBezTo>
                      <a:pt x="106468" y="16334"/>
                      <a:pt x="109644" y="14253"/>
                      <a:pt x="112821" y="14253"/>
                    </a:cubicBezTo>
                    <a:close/>
                    <a:moveTo>
                      <a:pt x="136138" y="14252"/>
                    </a:moveTo>
                    <a:cubicBezTo>
                      <a:pt x="139311" y="14252"/>
                      <a:pt x="142484" y="16329"/>
                      <a:pt x="142525" y="20484"/>
                    </a:cubicBezTo>
                    <a:lnTo>
                      <a:pt x="142525" y="20493"/>
                    </a:lnTo>
                    <a:cubicBezTo>
                      <a:pt x="142051" y="20391"/>
                      <a:pt x="141574" y="20341"/>
                      <a:pt x="141100" y="20341"/>
                    </a:cubicBezTo>
                    <a:cubicBezTo>
                      <a:pt x="139242" y="20341"/>
                      <a:pt x="137437" y="21108"/>
                      <a:pt x="136145" y="22500"/>
                    </a:cubicBezTo>
                    <a:cubicBezTo>
                      <a:pt x="134871" y="21128"/>
                      <a:pt x="133091" y="20341"/>
                      <a:pt x="131221" y="20341"/>
                    </a:cubicBezTo>
                    <a:cubicBezTo>
                      <a:pt x="131211" y="20341"/>
                      <a:pt x="131200" y="20341"/>
                      <a:pt x="131190" y="20341"/>
                    </a:cubicBezTo>
                    <a:cubicBezTo>
                      <a:pt x="130706" y="20341"/>
                      <a:pt x="130222" y="20386"/>
                      <a:pt x="129747" y="20493"/>
                    </a:cubicBezTo>
                    <a:cubicBezTo>
                      <a:pt x="129783" y="16333"/>
                      <a:pt x="132960" y="14252"/>
                      <a:pt x="136138" y="14252"/>
                    </a:cubicBezTo>
                    <a:close/>
                    <a:moveTo>
                      <a:pt x="89290" y="14357"/>
                    </a:moveTo>
                    <a:cubicBezTo>
                      <a:pt x="91871" y="14357"/>
                      <a:pt x="94452" y="15731"/>
                      <a:pt x="95348" y="18477"/>
                    </a:cubicBezTo>
                    <a:cubicBezTo>
                      <a:pt x="95572" y="19158"/>
                      <a:pt x="95679" y="19866"/>
                      <a:pt x="95688" y="20583"/>
                    </a:cubicBezTo>
                    <a:cubicBezTo>
                      <a:pt x="95213" y="20481"/>
                      <a:pt x="94734" y="20431"/>
                      <a:pt x="94259" y="20431"/>
                    </a:cubicBezTo>
                    <a:cubicBezTo>
                      <a:pt x="92398" y="20431"/>
                      <a:pt x="90599" y="21196"/>
                      <a:pt x="89299" y="22581"/>
                    </a:cubicBezTo>
                    <a:cubicBezTo>
                      <a:pt x="88025" y="21218"/>
                      <a:pt x="86246" y="20430"/>
                      <a:pt x="84376" y="20430"/>
                    </a:cubicBezTo>
                    <a:cubicBezTo>
                      <a:pt x="84365" y="20430"/>
                      <a:pt x="84355" y="20430"/>
                      <a:pt x="84344" y="20430"/>
                    </a:cubicBezTo>
                    <a:cubicBezTo>
                      <a:pt x="83860" y="20430"/>
                      <a:pt x="83376" y="20475"/>
                      <a:pt x="82902" y="20583"/>
                    </a:cubicBezTo>
                    <a:cubicBezTo>
                      <a:pt x="82902" y="19866"/>
                      <a:pt x="83018" y="19158"/>
                      <a:pt x="83233" y="18477"/>
                    </a:cubicBezTo>
                    <a:cubicBezTo>
                      <a:pt x="84129" y="15731"/>
                      <a:pt x="86710" y="14357"/>
                      <a:pt x="89290" y="14357"/>
                    </a:cubicBezTo>
                    <a:close/>
                    <a:moveTo>
                      <a:pt x="42333" y="14454"/>
                    </a:moveTo>
                    <a:cubicBezTo>
                      <a:pt x="45509" y="14454"/>
                      <a:pt x="48686" y="16533"/>
                      <a:pt x="48726" y="20690"/>
                    </a:cubicBezTo>
                    <a:cubicBezTo>
                      <a:pt x="48246" y="20585"/>
                      <a:pt x="47763" y="20534"/>
                      <a:pt x="47283" y="20534"/>
                    </a:cubicBezTo>
                    <a:cubicBezTo>
                      <a:pt x="45427" y="20534"/>
                      <a:pt x="43633" y="21302"/>
                      <a:pt x="42337" y="22697"/>
                    </a:cubicBezTo>
                    <a:cubicBezTo>
                      <a:pt x="41063" y="21325"/>
                      <a:pt x="39284" y="20538"/>
                      <a:pt x="37414" y="20538"/>
                    </a:cubicBezTo>
                    <a:cubicBezTo>
                      <a:pt x="37403" y="20538"/>
                      <a:pt x="37393" y="20538"/>
                      <a:pt x="37382" y="20538"/>
                    </a:cubicBezTo>
                    <a:cubicBezTo>
                      <a:pt x="36898" y="20538"/>
                      <a:pt x="36415" y="20583"/>
                      <a:pt x="35940" y="20690"/>
                    </a:cubicBezTo>
                    <a:cubicBezTo>
                      <a:pt x="35980" y="16533"/>
                      <a:pt x="39156" y="14454"/>
                      <a:pt x="42333" y="14454"/>
                    </a:cubicBezTo>
                    <a:close/>
                    <a:moveTo>
                      <a:pt x="65648" y="14454"/>
                    </a:moveTo>
                    <a:cubicBezTo>
                      <a:pt x="68825" y="14454"/>
                      <a:pt x="72001" y="16533"/>
                      <a:pt x="72041" y="20690"/>
                    </a:cubicBezTo>
                    <a:cubicBezTo>
                      <a:pt x="71563" y="20585"/>
                      <a:pt x="71081" y="20534"/>
                      <a:pt x="70602" y="20534"/>
                    </a:cubicBezTo>
                    <a:cubicBezTo>
                      <a:pt x="68748" y="20534"/>
                      <a:pt x="66949" y="21302"/>
                      <a:pt x="65653" y="22697"/>
                    </a:cubicBezTo>
                    <a:cubicBezTo>
                      <a:pt x="64378" y="21325"/>
                      <a:pt x="62599" y="20538"/>
                      <a:pt x="60729" y="20538"/>
                    </a:cubicBezTo>
                    <a:cubicBezTo>
                      <a:pt x="60719" y="20538"/>
                      <a:pt x="60708" y="20538"/>
                      <a:pt x="60697" y="20538"/>
                    </a:cubicBezTo>
                    <a:cubicBezTo>
                      <a:pt x="60214" y="20538"/>
                      <a:pt x="59730" y="20583"/>
                      <a:pt x="59255" y="20690"/>
                    </a:cubicBezTo>
                    <a:cubicBezTo>
                      <a:pt x="59295" y="16533"/>
                      <a:pt x="62472" y="14454"/>
                      <a:pt x="65648" y="14454"/>
                    </a:cubicBezTo>
                    <a:close/>
                    <a:moveTo>
                      <a:pt x="18806" y="14558"/>
                    </a:moveTo>
                    <a:cubicBezTo>
                      <a:pt x="21388" y="14558"/>
                      <a:pt x="23969" y="15929"/>
                      <a:pt x="24864" y="18674"/>
                    </a:cubicBezTo>
                    <a:cubicBezTo>
                      <a:pt x="25079" y="19355"/>
                      <a:pt x="25196" y="20063"/>
                      <a:pt x="25196" y="20780"/>
                    </a:cubicBezTo>
                    <a:cubicBezTo>
                      <a:pt x="24718" y="20675"/>
                      <a:pt x="24235" y="20624"/>
                      <a:pt x="23756" y="20624"/>
                    </a:cubicBezTo>
                    <a:cubicBezTo>
                      <a:pt x="21903" y="20624"/>
                      <a:pt x="20103" y="21391"/>
                      <a:pt x="18807" y="22787"/>
                    </a:cubicBezTo>
                    <a:cubicBezTo>
                      <a:pt x="17535" y="21407"/>
                      <a:pt x="15734" y="20628"/>
                      <a:pt x="13861" y="20628"/>
                    </a:cubicBezTo>
                    <a:cubicBezTo>
                      <a:pt x="13368" y="20628"/>
                      <a:pt x="12884" y="20672"/>
                      <a:pt x="12409" y="20780"/>
                    </a:cubicBezTo>
                    <a:cubicBezTo>
                      <a:pt x="12418" y="20063"/>
                      <a:pt x="12526" y="19355"/>
                      <a:pt x="12741" y="18674"/>
                    </a:cubicBezTo>
                    <a:cubicBezTo>
                      <a:pt x="13637" y="15931"/>
                      <a:pt x="16222" y="14558"/>
                      <a:pt x="18806" y="14558"/>
                    </a:cubicBezTo>
                    <a:close/>
                    <a:moveTo>
                      <a:pt x="117964" y="20706"/>
                    </a:moveTo>
                    <a:cubicBezTo>
                      <a:pt x="118390" y="20706"/>
                      <a:pt x="118819" y="20745"/>
                      <a:pt x="119245" y="20825"/>
                    </a:cubicBezTo>
                    <a:cubicBezTo>
                      <a:pt x="118726" y="21443"/>
                      <a:pt x="118322" y="22151"/>
                      <a:pt x="118063" y="22913"/>
                    </a:cubicBezTo>
                    <a:lnTo>
                      <a:pt x="118063" y="22904"/>
                    </a:lnTo>
                    <a:cubicBezTo>
                      <a:pt x="117821" y="23611"/>
                      <a:pt x="117722" y="24346"/>
                      <a:pt x="117758" y="25090"/>
                    </a:cubicBezTo>
                    <a:cubicBezTo>
                      <a:pt x="116516" y="23786"/>
                      <a:pt x="114757" y="22948"/>
                      <a:pt x="112897" y="22948"/>
                    </a:cubicBezTo>
                    <a:cubicBezTo>
                      <a:pt x="112878" y="22948"/>
                      <a:pt x="112858" y="22948"/>
                      <a:pt x="112839" y="22948"/>
                    </a:cubicBezTo>
                    <a:cubicBezTo>
                      <a:pt x="114174" y="21503"/>
                      <a:pt x="116038" y="20706"/>
                      <a:pt x="117964" y="20706"/>
                    </a:cubicBezTo>
                    <a:close/>
                    <a:moveTo>
                      <a:pt x="130993" y="20706"/>
                    </a:moveTo>
                    <a:cubicBezTo>
                      <a:pt x="132921" y="20706"/>
                      <a:pt x="134791" y="21503"/>
                      <a:pt x="136127" y="22948"/>
                    </a:cubicBezTo>
                    <a:cubicBezTo>
                      <a:pt x="136107" y="22948"/>
                      <a:pt x="136088" y="22948"/>
                      <a:pt x="136068" y="22948"/>
                    </a:cubicBezTo>
                    <a:cubicBezTo>
                      <a:pt x="134208" y="22948"/>
                      <a:pt x="132440" y="23786"/>
                      <a:pt x="131199" y="25090"/>
                    </a:cubicBezTo>
                    <a:cubicBezTo>
                      <a:pt x="131234" y="24346"/>
                      <a:pt x="131136" y="23611"/>
                      <a:pt x="130894" y="22913"/>
                    </a:cubicBezTo>
                    <a:lnTo>
                      <a:pt x="130894" y="22904"/>
                    </a:lnTo>
                    <a:cubicBezTo>
                      <a:pt x="130634" y="22142"/>
                      <a:pt x="130231" y="21443"/>
                      <a:pt x="129711" y="20825"/>
                    </a:cubicBezTo>
                    <a:cubicBezTo>
                      <a:pt x="130138" y="20745"/>
                      <a:pt x="130567" y="20706"/>
                      <a:pt x="130993" y="20706"/>
                    </a:cubicBezTo>
                    <a:close/>
                    <a:moveTo>
                      <a:pt x="84135" y="20797"/>
                    </a:moveTo>
                    <a:cubicBezTo>
                      <a:pt x="86071" y="20797"/>
                      <a:pt x="87946" y="21599"/>
                      <a:pt x="89290" y="23047"/>
                    </a:cubicBezTo>
                    <a:cubicBezTo>
                      <a:pt x="90626" y="21601"/>
                      <a:pt x="92496" y="20805"/>
                      <a:pt x="94429" y="20805"/>
                    </a:cubicBezTo>
                    <a:cubicBezTo>
                      <a:pt x="94856" y="20805"/>
                      <a:pt x="95287" y="20844"/>
                      <a:pt x="95715" y="20923"/>
                    </a:cubicBezTo>
                    <a:cubicBezTo>
                      <a:pt x="94720" y="22106"/>
                      <a:pt x="94138" y="23602"/>
                      <a:pt x="94228" y="25197"/>
                    </a:cubicBezTo>
                    <a:cubicBezTo>
                      <a:pt x="92977" y="23894"/>
                      <a:pt x="91218" y="23056"/>
                      <a:pt x="89350" y="23056"/>
                    </a:cubicBezTo>
                    <a:cubicBezTo>
                      <a:pt x="89330" y="23056"/>
                      <a:pt x="89310" y="23056"/>
                      <a:pt x="89290" y="23056"/>
                    </a:cubicBezTo>
                    <a:cubicBezTo>
                      <a:pt x="89271" y="23056"/>
                      <a:pt x="89251" y="23056"/>
                      <a:pt x="89231" y="23056"/>
                    </a:cubicBezTo>
                    <a:cubicBezTo>
                      <a:pt x="87362" y="23056"/>
                      <a:pt x="85595" y="23894"/>
                      <a:pt x="84353" y="25197"/>
                    </a:cubicBezTo>
                    <a:cubicBezTo>
                      <a:pt x="84434" y="23602"/>
                      <a:pt x="83851" y="22106"/>
                      <a:pt x="82866" y="20923"/>
                    </a:cubicBezTo>
                    <a:lnTo>
                      <a:pt x="82857" y="20914"/>
                    </a:lnTo>
                    <a:cubicBezTo>
                      <a:pt x="83283" y="20835"/>
                      <a:pt x="83710" y="20797"/>
                      <a:pt x="84135" y="20797"/>
                    </a:cubicBezTo>
                    <a:close/>
                    <a:moveTo>
                      <a:pt x="47488" y="20904"/>
                    </a:moveTo>
                    <a:cubicBezTo>
                      <a:pt x="47912" y="20904"/>
                      <a:pt x="48338" y="20943"/>
                      <a:pt x="48762" y="21022"/>
                    </a:cubicBezTo>
                    <a:cubicBezTo>
                      <a:pt x="48242" y="21640"/>
                      <a:pt x="47839" y="22348"/>
                      <a:pt x="47579" y="23110"/>
                    </a:cubicBezTo>
                    <a:cubicBezTo>
                      <a:pt x="47337" y="23809"/>
                      <a:pt x="47239" y="24552"/>
                      <a:pt x="47275" y="25287"/>
                    </a:cubicBezTo>
                    <a:cubicBezTo>
                      <a:pt x="46033" y="23992"/>
                      <a:pt x="44274" y="23154"/>
                      <a:pt x="42414" y="23154"/>
                    </a:cubicBezTo>
                    <a:cubicBezTo>
                      <a:pt x="42395" y="23154"/>
                      <a:pt x="42375" y="23154"/>
                      <a:pt x="42355" y="23154"/>
                    </a:cubicBezTo>
                    <a:cubicBezTo>
                      <a:pt x="43693" y="21707"/>
                      <a:pt x="45560" y="20904"/>
                      <a:pt x="47488" y="20904"/>
                    </a:cubicBezTo>
                    <a:close/>
                    <a:moveTo>
                      <a:pt x="60505" y="20912"/>
                    </a:moveTo>
                    <a:cubicBezTo>
                      <a:pt x="62435" y="20912"/>
                      <a:pt x="64301" y="21709"/>
                      <a:pt x="65644" y="23154"/>
                    </a:cubicBezTo>
                    <a:cubicBezTo>
                      <a:pt x="65624" y="23154"/>
                      <a:pt x="65604" y="23154"/>
                      <a:pt x="65584" y="23154"/>
                    </a:cubicBezTo>
                    <a:cubicBezTo>
                      <a:pt x="63716" y="23154"/>
                      <a:pt x="61957" y="23993"/>
                      <a:pt x="60715" y="25296"/>
                    </a:cubicBezTo>
                    <a:lnTo>
                      <a:pt x="60715" y="25287"/>
                    </a:lnTo>
                    <a:cubicBezTo>
                      <a:pt x="60751" y="24552"/>
                      <a:pt x="60644" y="23809"/>
                      <a:pt x="60411" y="23110"/>
                    </a:cubicBezTo>
                    <a:cubicBezTo>
                      <a:pt x="60151" y="22348"/>
                      <a:pt x="59748" y="21640"/>
                      <a:pt x="59219" y="21031"/>
                    </a:cubicBezTo>
                    <a:cubicBezTo>
                      <a:pt x="59647" y="20951"/>
                      <a:pt x="60078" y="20912"/>
                      <a:pt x="60505" y="20912"/>
                    </a:cubicBezTo>
                    <a:close/>
                    <a:moveTo>
                      <a:pt x="107673" y="20699"/>
                    </a:moveTo>
                    <a:cubicBezTo>
                      <a:pt x="109600" y="20699"/>
                      <a:pt x="111466" y="21495"/>
                      <a:pt x="112812" y="22939"/>
                    </a:cubicBezTo>
                    <a:cubicBezTo>
                      <a:pt x="112793" y="22939"/>
                      <a:pt x="112774" y="22939"/>
                      <a:pt x="112756" y="22939"/>
                    </a:cubicBezTo>
                    <a:cubicBezTo>
                      <a:pt x="110769" y="22939"/>
                      <a:pt x="108902" y="23885"/>
                      <a:pt x="107659" y="25332"/>
                    </a:cubicBezTo>
                    <a:cubicBezTo>
                      <a:pt x="107785" y="23674"/>
                      <a:pt x="107184" y="22097"/>
                      <a:pt x="106136" y="20878"/>
                    </a:cubicBezTo>
                    <a:lnTo>
                      <a:pt x="106136" y="20870"/>
                    </a:lnTo>
                    <a:cubicBezTo>
                      <a:pt x="106647" y="20755"/>
                      <a:pt x="107162" y="20699"/>
                      <a:pt x="107673" y="20699"/>
                    </a:cubicBezTo>
                    <a:close/>
                    <a:moveTo>
                      <a:pt x="13670" y="20994"/>
                    </a:moveTo>
                    <a:cubicBezTo>
                      <a:pt x="15606" y="20994"/>
                      <a:pt x="17480" y="21797"/>
                      <a:pt x="18825" y="23244"/>
                    </a:cubicBezTo>
                    <a:cubicBezTo>
                      <a:pt x="18805" y="23244"/>
                      <a:pt x="18786" y="23244"/>
                      <a:pt x="18766" y="23244"/>
                    </a:cubicBezTo>
                    <a:cubicBezTo>
                      <a:pt x="16897" y="23244"/>
                      <a:pt x="15129" y="24082"/>
                      <a:pt x="13888" y="25386"/>
                    </a:cubicBezTo>
                    <a:cubicBezTo>
                      <a:pt x="13951" y="23809"/>
                      <a:pt x="13368" y="22303"/>
                      <a:pt x="12382" y="21120"/>
                    </a:cubicBezTo>
                    <a:lnTo>
                      <a:pt x="12391" y="21111"/>
                    </a:lnTo>
                    <a:cubicBezTo>
                      <a:pt x="12817" y="21032"/>
                      <a:pt x="13245" y="20994"/>
                      <a:pt x="13670" y="20994"/>
                    </a:cubicBezTo>
                    <a:close/>
                    <a:moveTo>
                      <a:pt x="23971" y="20994"/>
                    </a:moveTo>
                    <a:cubicBezTo>
                      <a:pt x="24396" y="20994"/>
                      <a:pt x="24824" y="21032"/>
                      <a:pt x="25250" y="21111"/>
                    </a:cubicBezTo>
                    <a:cubicBezTo>
                      <a:pt x="24255" y="22294"/>
                      <a:pt x="23673" y="23791"/>
                      <a:pt x="23753" y="25386"/>
                    </a:cubicBezTo>
                    <a:cubicBezTo>
                      <a:pt x="22512" y="24082"/>
                      <a:pt x="20744" y="23244"/>
                      <a:pt x="18884" y="23244"/>
                    </a:cubicBezTo>
                    <a:cubicBezTo>
                      <a:pt x="18864" y="23244"/>
                      <a:pt x="18845" y="23244"/>
                      <a:pt x="18825" y="23244"/>
                    </a:cubicBezTo>
                    <a:cubicBezTo>
                      <a:pt x="20162" y="21797"/>
                      <a:pt x="22036" y="20994"/>
                      <a:pt x="23971" y="20994"/>
                    </a:cubicBezTo>
                    <a:close/>
                    <a:moveTo>
                      <a:pt x="37165" y="20902"/>
                    </a:moveTo>
                    <a:cubicBezTo>
                      <a:pt x="39100" y="20902"/>
                      <a:pt x="40977" y="21703"/>
                      <a:pt x="42328" y="23154"/>
                    </a:cubicBezTo>
                    <a:cubicBezTo>
                      <a:pt x="42310" y="23154"/>
                      <a:pt x="42291" y="23154"/>
                      <a:pt x="42273" y="23154"/>
                    </a:cubicBezTo>
                    <a:cubicBezTo>
                      <a:pt x="40286" y="23154"/>
                      <a:pt x="38419" y="24100"/>
                      <a:pt x="37176" y="25547"/>
                    </a:cubicBezTo>
                    <a:cubicBezTo>
                      <a:pt x="37302" y="23871"/>
                      <a:pt x="36701" y="22303"/>
                      <a:pt x="35653" y="21076"/>
                    </a:cubicBezTo>
                    <a:lnTo>
                      <a:pt x="35653" y="21067"/>
                    </a:lnTo>
                    <a:cubicBezTo>
                      <a:pt x="36155" y="20956"/>
                      <a:pt x="36662" y="20902"/>
                      <a:pt x="37165" y="20902"/>
                    </a:cubicBezTo>
                    <a:close/>
                    <a:moveTo>
                      <a:pt x="124474" y="18856"/>
                    </a:moveTo>
                    <a:cubicBezTo>
                      <a:pt x="127057" y="18856"/>
                      <a:pt x="129639" y="20229"/>
                      <a:pt x="130536" y="22975"/>
                    </a:cubicBezTo>
                    <a:cubicBezTo>
                      <a:pt x="130751" y="23656"/>
                      <a:pt x="130867" y="24364"/>
                      <a:pt x="130867" y="25081"/>
                    </a:cubicBezTo>
                    <a:cubicBezTo>
                      <a:pt x="130388" y="24976"/>
                      <a:pt x="129906" y="24925"/>
                      <a:pt x="129426" y="24925"/>
                    </a:cubicBezTo>
                    <a:cubicBezTo>
                      <a:pt x="127574" y="24925"/>
                      <a:pt x="125776" y="25691"/>
                      <a:pt x="124487" y="27079"/>
                    </a:cubicBezTo>
                    <a:cubicBezTo>
                      <a:pt x="123206" y="25708"/>
                      <a:pt x="121414" y="24920"/>
                      <a:pt x="119532" y="24920"/>
                    </a:cubicBezTo>
                    <a:cubicBezTo>
                      <a:pt x="119048" y="24920"/>
                      <a:pt x="118564" y="24973"/>
                      <a:pt x="118089" y="25081"/>
                    </a:cubicBezTo>
                    <a:cubicBezTo>
                      <a:pt x="118089" y="24364"/>
                      <a:pt x="118197" y="23656"/>
                      <a:pt x="118412" y="22975"/>
                    </a:cubicBezTo>
                    <a:cubicBezTo>
                      <a:pt x="119308" y="20229"/>
                      <a:pt x="121891" y="18856"/>
                      <a:pt x="124474" y="18856"/>
                    </a:cubicBezTo>
                    <a:close/>
                    <a:moveTo>
                      <a:pt x="77629" y="18952"/>
                    </a:moveTo>
                    <a:cubicBezTo>
                      <a:pt x="80805" y="18952"/>
                      <a:pt x="83981" y="21031"/>
                      <a:pt x="84022" y="25188"/>
                    </a:cubicBezTo>
                    <a:cubicBezTo>
                      <a:pt x="83543" y="25084"/>
                      <a:pt x="83060" y="25032"/>
                      <a:pt x="82581" y="25032"/>
                    </a:cubicBezTo>
                    <a:cubicBezTo>
                      <a:pt x="80728" y="25032"/>
                      <a:pt x="78930" y="25798"/>
                      <a:pt x="77642" y="27187"/>
                    </a:cubicBezTo>
                    <a:cubicBezTo>
                      <a:pt x="76360" y="25816"/>
                      <a:pt x="74568" y="25027"/>
                      <a:pt x="72687" y="25027"/>
                    </a:cubicBezTo>
                    <a:cubicBezTo>
                      <a:pt x="72203" y="25027"/>
                      <a:pt x="71719" y="25081"/>
                      <a:pt x="71244" y="25188"/>
                    </a:cubicBezTo>
                    <a:cubicBezTo>
                      <a:pt x="71280" y="21031"/>
                      <a:pt x="74454" y="18952"/>
                      <a:pt x="77629" y="18952"/>
                    </a:cubicBezTo>
                    <a:close/>
                    <a:moveTo>
                      <a:pt x="100945" y="18952"/>
                    </a:moveTo>
                    <a:cubicBezTo>
                      <a:pt x="104119" y="18952"/>
                      <a:pt x="107295" y="21030"/>
                      <a:pt x="107337" y="25187"/>
                    </a:cubicBezTo>
                    <a:lnTo>
                      <a:pt x="107337" y="25187"/>
                    </a:lnTo>
                    <a:cubicBezTo>
                      <a:pt x="106865" y="25086"/>
                      <a:pt x="106389" y="25037"/>
                      <a:pt x="105918" y="25037"/>
                    </a:cubicBezTo>
                    <a:cubicBezTo>
                      <a:pt x="104057" y="25037"/>
                      <a:pt x="102256" y="25803"/>
                      <a:pt x="100957" y="27196"/>
                    </a:cubicBezTo>
                    <a:cubicBezTo>
                      <a:pt x="99676" y="25816"/>
                      <a:pt x="97883" y="25036"/>
                      <a:pt x="96002" y="25036"/>
                    </a:cubicBezTo>
                    <a:cubicBezTo>
                      <a:pt x="95518" y="25036"/>
                      <a:pt x="95034" y="25081"/>
                      <a:pt x="94559" y="25188"/>
                    </a:cubicBezTo>
                    <a:cubicBezTo>
                      <a:pt x="94595" y="21031"/>
                      <a:pt x="97769" y="18952"/>
                      <a:pt x="100945" y="18952"/>
                    </a:cubicBezTo>
                    <a:close/>
                    <a:moveTo>
                      <a:pt x="53997" y="19058"/>
                    </a:moveTo>
                    <a:cubicBezTo>
                      <a:pt x="56578" y="19058"/>
                      <a:pt x="59157" y="20432"/>
                      <a:pt x="60052" y="23181"/>
                    </a:cubicBezTo>
                    <a:cubicBezTo>
                      <a:pt x="60267" y="23853"/>
                      <a:pt x="60384" y="24570"/>
                      <a:pt x="60384" y="25278"/>
                    </a:cubicBezTo>
                    <a:cubicBezTo>
                      <a:pt x="59909" y="25176"/>
                      <a:pt x="59430" y="25126"/>
                      <a:pt x="58956" y="25126"/>
                    </a:cubicBezTo>
                    <a:cubicBezTo>
                      <a:pt x="57095" y="25126"/>
                      <a:pt x="55295" y="25893"/>
                      <a:pt x="53995" y="27285"/>
                    </a:cubicBezTo>
                    <a:cubicBezTo>
                      <a:pt x="52714" y="25905"/>
                      <a:pt x="50922" y="25126"/>
                      <a:pt x="49049" y="25126"/>
                    </a:cubicBezTo>
                    <a:cubicBezTo>
                      <a:pt x="48556" y="25126"/>
                      <a:pt x="48072" y="25180"/>
                      <a:pt x="47597" y="25278"/>
                    </a:cubicBezTo>
                    <a:cubicBezTo>
                      <a:pt x="47606" y="24570"/>
                      <a:pt x="47714" y="23853"/>
                      <a:pt x="47929" y="23181"/>
                    </a:cubicBezTo>
                    <a:cubicBezTo>
                      <a:pt x="48830" y="20434"/>
                      <a:pt x="51414" y="19058"/>
                      <a:pt x="53997" y="19058"/>
                    </a:cubicBezTo>
                    <a:close/>
                    <a:moveTo>
                      <a:pt x="7163" y="19140"/>
                    </a:moveTo>
                    <a:cubicBezTo>
                      <a:pt x="10339" y="19140"/>
                      <a:pt x="13516" y="21219"/>
                      <a:pt x="13556" y="25377"/>
                    </a:cubicBezTo>
                    <a:cubicBezTo>
                      <a:pt x="13079" y="25272"/>
                      <a:pt x="12598" y="25222"/>
                      <a:pt x="12120" y="25222"/>
                    </a:cubicBezTo>
                    <a:cubicBezTo>
                      <a:pt x="10263" y="25222"/>
                      <a:pt x="8460" y="25990"/>
                      <a:pt x="7163" y="27379"/>
                    </a:cubicBezTo>
                    <a:lnTo>
                      <a:pt x="7163" y="27379"/>
                    </a:lnTo>
                    <a:cubicBezTo>
                      <a:pt x="5882" y="26002"/>
                      <a:pt x="4092" y="25224"/>
                      <a:pt x="2212" y="25224"/>
                    </a:cubicBezTo>
                    <a:cubicBezTo>
                      <a:pt x="1728" y="25224"/>
                      <a:pt x="1245" y="25278"/>
                      <a:pt x="770" y="25377"/>
                    </a:cubicBezTo>
                    <a:cubicBezTo>
                      <a:pt x="810" y="21219"/>
                      <a:pt x="3987" y="19140"/>
                      <a:pt x="7163" y="19140"/>
                    </a:cubicBezTo>
                    <a:close/>
                    <a:moveTo>
                      <a:pt x="30465" y="19152"/>
                    </a:moveTo>
                    <a:cubicBezTo>
                      <a:pt x="33638" y="19152"/>
                      <a:pt x="36811" y="21228"/>
                      <a:pt x="36854" y="25382"/>
                    </a:cubicBezTo>
                    <a:lnTo>
                      <a:pt x="36854" y="25382"/>
                    </a:lnTo>
                    <a:cubicBezTo>
                      <a:pt x="36384" y="25282"/>
                      <a:pt x="35912" y="25234"/>
                      <a:pt x="35443" y="25234"/>
                    </a:cubicBezTo>
                    <a:cubicBezTo>
                      <a:pt x="33580" y="25234"/>
                      <a:pt x="31775" y="26000"/>
                      <a:pt x="30483" y="27393"/>
                    </a:cubicBezTo>
                    <a:cubicBezTo>
                      <a:pt x="29201" y="26013"/>
                      <a:pt x="27409" y="25233"/>
                      <a:pt x="25528" y="25233"/>
                    </a:cubicBezTo>
                    <a:cubicBezTo>
                      <a:pt x="25044" y="25233"/>
                      <a:pt x="24560" y="25287"/>
                      <a:pt x="24085" y="25386"/>
                    </a:cubicBezTo>
                    <a:cubicBezTo>
                      <a:pt x="24116" y="21231"/>
                      <a:pt x="27290" y="19152"/>
                      <a:pt x="30465" y="19152"/>
                    </a:cubicBezTo>
                    <a:close/>
                    <a:moveTo>
                      <a:pt x="119325" y="25304"/>
                    </a:moveTo>
                    <a:cubicBezTo>
                      <a:pt x="121264" y="25304"/>
                      <a:pt x="123133" y="26108"/>
                      <a:pt x="124478" y="27563"/>
                    </a:cubicBezTo>
                    <a:cubicBezTo>
                      <a:pt x="124458" y="27563"/>
                      <a:pt x="124438" y="27563"/>
                      <a:pt x="124418" y="27563"/>
                    </a:cubicBezTo>
                    <a:cubicBezTo>
                      <a:pt x="122550" y="27563"/>
                      <a:pt x="120782" y="28392"/>
                      <a:pt x="119541" y="29696"/>
                    </a:cubicBezTo>
                    <a:cubicBezTo>
                      <a:pt x="119622" y="28110"/>
                      <a:pt x="119039" y="26604"/>
                      <a:pt x="118045" y="25421"/>
                    </a:cubicBezTo>
                    <a:cubicBezTo>
                      <a:pt x="118472" y="25342"/>
                      <a:pt x="118900" y="25304"/>
                      <a:pt x="119325" y="25304"/>
                    </a:cubicBezTo>
                    <a:close/>
                    <a:moveTo>
                      <a:pt x="129625" y="25304"/>
                    </a:moveTo>
                    <a:cubicBezTo>
                      <a:pt x="130050" y="25304"/>
                      <a:pt x="130477" y="25342"/>
                      <a:pt x="130903" y="25421"/>
                    </a:cubicBezTo>
                    <a:cubicBezTo>
                      <a:pt x="129908" y="26604"/>
                      <a:pt x="129326" y="28101"/>
                      <a:pt x="129415" y="29696"/>
                    </a:cubicBezTo>
                    <a:cubicBezTo>
                      <a:pt x="128165" y="28392"/>
                      <a:pt x="126398" y="27563"/>
                      <a:pt x="124538" y="27563"/>
                    </a:cubicBezTo>
                    <a:cubicBezTo>
                      <a:pt x="124518" y="27563"/>
                      <a:pt x="124498" y="27563"/>
                      <a:pt x="124478" y="27563"/>
                    </a:cubicBezTo>
                    <a:cubicBezTo>
                      <a:pt x="125816" y="26108"/>
                      <a:pt x="127690" y="25304"/>
                      <a:pt x="129625" y="25304"/>
                    </a:cubicBezTo>
                    <a:close/>
                    <a:moveTo>
                      <a:pt x="95793" y="25402"/>
                    </a:moveTo>
                    <a:cubicBezTo>
                      <a:pt x="97728" y="25402"/>
                      <a:pt x="99603" y="26205"/>
                      <a:pt x="100948" y="27653"/>
                    </a:cubicBezTo>
                    <a:lnTo>
                      <a:pt x="100948" y="27653"/>
                    </a:lnTo>
                    <a:cubicBezTo>
                      <a:pt x="100945" y="27653"/>
                      <a:pt x="100942" y="27653"/>
                      <a:pt x="100939" y="27653"/>
                    </a:cubicBezTo>
                    <a:cubicBezTo>
                      <a:pt x="100919" y="27652"/>
                      <a:pt x="100900" y="27652"/>
                      <a:pt x="100880" y="27652"/>
                    </a:cubicBezTo>
                    <a:cubicBezTo>
                      <a:pt x="99020" y="27652"/>
                      <a:pt x="97252" y="28491"/>
                      <a:pt x="96011" y="29794"/>
                    </a:cubicBezTo>
                    <a:cubicBezTo>
                      <a:pt x="96091" y="28199"/>
                      <a:pt x="95509" y="26703"/>
                      <a:pt x="94514" y="25520"/>
                    </a:cubicBezTo>
                    <a:cubicBezTo>
                      <a:pt x="94940" y="25441"/>
                      <a:pt x="95368" y="25402"/>
                      <a:pt x="95793" y="25402"/>
                    </a:cubicBezTo>
                    <a:close/>
                    <a:moveTo>
                      <a:pt x="82779" y="25411"/>
                    </a:moveTo>
                    <a:cubicBezTo>
                      <a:pt x="83204" y="25411"/>
                      <a:pt x="83632" y="25450"/>
                      <a:pt x="84057" y="25529"/>
                    </a:cubicBezTo>
                    <a:cubicBezTo>
                      <a:pt x="83063" y="26703"/>
                      <a:pt x="82480" y="28208"/>
                      <a:pt x="82570" y="29803"/>
                    </a:cubicBezTo>
                    <a:cubicBezTo>
                      <a:pt x="81320" y="28500"/>
                      <a:pt x="79561" y="27661"/>
                      <a:pt x="77692" y="27661"/>
                    </a:cubicBezTo>
                    <a:cubicBezTo>
                      <a:pt x="77672" y="27661"/>
                      <a:pt x="77653" y="27661"/>
                      <a:pt x="77633" y="27662"/>
                    </a:cubicBezTo>
                    <a:cubicBezTo>
                      <a:pt x="78970" y="26214"/>
                      <a:pt x="80844" y="25411"/>
                      <a:pt x="82779" y="25411"/>
                    </a:cubicBezTo>
                    <a:close/>
                    <a:moveTo>
                      <a:pt x="59128" y="25506"/>
                    </a:moveTo>
                    <a:cubicBezTo>
                      <a:pt x="59557" y="25506"/>
                      <a:pt x="59990" y="25546"/>
                      <a:pt x="60420" y="25628"/>
                    </a:cubicBezTo>
                    <a:cubicBezTo>
                      <a:pt x="59434" y="26801"/>
                      <a:pt x="58852" y="28307"/>
                      <a:pt x="58932" y="29893"/>
                    </a:cubicBezTo>
                    <a:cubicBezTo>
                      <a:pt x="57697" y="28596"/>
                      <a:pt x="55941" y="27760"/>
                      <a:pt x="54083" y="27760"/>
                    </a:cubicBezTo>
                    <a:cubicBezTo>
                      <a:pt x="54054" y="27760"/>
                      <a:pt x="54024" y="27760"/>
                      <a:pt x="53995" y="27760"/>
                    </a:cubicBezTo>
                    <a:cubicBezTo>
                      <a:pt x="53975" y="27760"/>
                      <a:pt x="53955" y="27760"/>
                      <a:pt x="53935" y="27760"/>
                    </a:cubicBezTo>
                    <a:cubicBezTo>
                      <a:pt x="52067" y="27760"/>
                      <a:pt x="50308" y="28589"/>
                      <a:pt x="49058" y="29893"/>
                    </a:cubicBezTo>
                    <a:cubicBezTo>
                      <a:pt x="49138" y="28307"/>
                      <a:pt x="48565" y="26801"/>
                      <a:pt x="47561" y="25619"/>
                    </a:cubicBezTo>
                    <a:lnTo>
                      <a:pt x="47561" y="25619"/>
                    </a:lnTo>
                    <a:lnTo>
                      <a:pt x="47570" y="25628"/>
                    </a:lnTo>
                    <a:cubicBezTo>
                      <a:pt x="48002" y="25546"/>
                      <a:pt x="48436" y="25506"/>
                      <a:pt x="48867" y="25506"/>
                    </a:cubicBezTo>
                    <a:cubicBezTo>
                      <a:pt x="50796" y="25506"/>
                      <a:pt x="52663" y="26308"/>
                      <a:pt x="54004" y="27751"/>
                    </a:cubicBezTo>
                    <a:cubicBezTo>
                      <a:pt x="55337" y="26308"/>
                      <a:pt x="57203" y="25506"/>
                      <a:pt x="59128" y="25506"/>
                    </a:cubicBezTo>
                    <a:close/>
                    <a:moveTo>
                      <a:pt x="25327" y="25613"/>
                    </a:moveTo>
                    <a:cubicBezTo>
                      <a:pt x="27257" y="25613"/>
                      <a:pt x="29124" y="26416"/>
                      <a:pt x="30465" y="27859"/>
                    </a:cubicBezTo>
                    <a:lnTo>
                      <a:pt x="30465" y="27859"/>
                    </a:lnTo>
                    <a:cubicBezTo>
                      <a:pt x="30462" y="27859"/>
                      <a:pt x="30459" y="27859"/>
                      <a:pt x="30456" y="27859"/>
                    </a:cubicBezTo>
                    <a:cubicBezTo>
                      <a:pt x="30436" y="27859"/>
                      <a:pt x="30416" y="27858"/>
                      <a:pt x="30397" y="27858"/>
                    </a:cubicBezTo>
                    <a:cubicBezTo>
                      <a:pt x="28528" y="27858"/>
                      <a:pt x="26769" y="28697"/>
                      <a:pt x="25519" y="30000"/>
                    </a:cubicBezTo>
                    <a:cubicBezTo>
                      <a:pt x="25608" y="28414"/>
                      <a:pt x="25026" y="26909"/>
                      <a:pt x="24031" y="25735"/>
                    </a:cubicBezTo>
                    <a:cubicBezTo>
                      <a:pt x="24463" y="25653"/>
                      <a:pt x="24897" y="25613"/>
                      <a:pt x="25327" y="25613"/>
                    </a:cubicBezTo>
                    <a:close/>
                    <a:moveTo>
                      <a:pt x="106136" y="30070"/>
                    </a:moveTo>
                    <a:cubicBezTo>
                      <a:pt x="106135" y="30070"/>
                      <a:pt x="106135" y="30070"/>
                      <a:pt x="106134" y="30070"/>
                    </a:cubicBezTo>
                    <a:lnTo>
                      <a:pt x="106134" y="30070"/>
                    </a:lnTo>
                    <a:lnTo>
                      <a:pt x="106136" y="30072"/>
                    </a:lnTo>
                    <a:cubicBezTo>
                      <a:pt x="106136" y="30071"/>
                      <a:pt x="106136" y="30071"/>
                      <a:pt x="106136" y="30070"/>
                    </a:cubicBezTo>
                    <a:close/>
                    <a:moveTo>
                      <a:pt x="70806" y="20910"/>
                    </a:moveTo>
                    <a:cubicBezTo>
                      <a:pt x="71297" y="20910"/>
                      <a:pt x="71792" y="20961"/>
                      <a:pt x="72283" y="21067"/>
                    </a:cubicBezTo>
                    <a:cubicBezTo>
                      <a:pt x="71289" y="22321"/>
                      <a:pt x="70742" y="23907"/>
                      <a:pt x="70939" y="25574"/>
                    </a:cubicBezTo>
                    <a:cubicBezTo>
                      <a:pt x="71449" y="25460"/>
                      <a:pt x="71962" y="25404"/>
                      <a:pt x="72472" y="25404"/>
                    </a:cubicBezTo>
                    <a:cubicBezTo>
                      <a:pt x="74409" y="25404"/>
                      <a:pt x="76285" y="26207"/>
                      <a:pt x="77633" y="27662"/>
                    </a:cubicBezTo>
                    <a:cubicBezTo>
                      <a:pt x="77615" y="27661"/>
                      <a:pt x="77597" y="27661"/>
                      <a:pt x="77578" y="27661"/>
                    </a:cubicBezTo>
                    <a:cubicBezTo>
                      <a:pt x="75520" y="27661"/>
                      <a:pt x="73598" y="28670"/>
                      <a:pt x="72346" y="30197"/>
                    </a:cubicBezTo>
                    <a:cubicBezTo>
                      <a:pt x="72748" y="26467"/>
                      <a:pt x="69425" y="23154"/>
                      <a:pt x="65707" y="23154"/>
                    </a:cubicBezTo>
                    <a:cubicBezTo>
                      <a:pt x="65692" y="23154"/>
                      <a:pt x="65677" y="23154"/>
                      <a:pt x="65662" y="23154"/>
                    </a:cubicBezTo>
                    <a:cubicBezTo>
                      <a:pt x="67004" y="21705"/>
                      <a:pt x="68876" y="20910"/>
                      <a:pt x="70806" y="20910"/>
                    </a:cubicBezTo>
                    <a:close/>
                    <a:moveTo>
                      <a:pt x="112818" y="23450"/>
                    </a:moveTo>
                    <a:cubicBezTo>
                      <a:pt x="115995" y="23450"/>
                      <a:pt x="119174" y="25529"/>
                      <a:pt x="119218" y="29687"/>
                    </a:cubicBezTo>
                    <a:cubicBezTo>
                      <a:pt x="118738" y="29582"/>
                      <a:pt x="118254" y="29531"/>
                      <a:pt x="117774" y="29531"/>
                    </a:cubicBezTo>
                    <a:cubicBezTo>
                      <a:pt x="115916" y="29531"/>
                      <a:pt x="114117" y="30298"/>
                      <a:pt x="112821" y="31694"/>
                    </a:cubicBezTo>
                    <a:cubicBezTo>
                      <a:pt x="111548" y="30314"/>
                      <a:pt x="109756" y="29534"/>
                      <a:pt x="107874" y="29534"/>
                    </a:cubicBezTo>
                    <a:cubicBezTo>
                      <a:pt x="107391" y="29534"/>
                      <a:pt x="106907" y="29588"/>
                      <a:pt x="106432" y="29687"/>
                    </a:cubicBezTo>
                    <a:cubicBezTo>
                      <a:pt x="106468" y="25529"/>
                      <a:pt x="109642" y="23450"/>
                      <a:pt x="112818" y="23450"/>
                    </a:cubicBezTo>
                    <a:close/>
                    <a:moveTo>
                      <a:pt x="136132" y="23450"/>
                    </a:moveTo>
                    <a:cubicBezTo>
                      <a:pt x="139308" y="23450"/>
                      <a:pt x="142484" y="25529"/>
                      <a:pt x="142525" y="29687"/>
                    </a:cubicBezTo>
                    <a:cubicBezTo>
                      <a:pt x="142051" y="29585"/>
                      <a:pt x="141574" y="29535"/>
                      <a:pt x="141100" y="29535"/>
                    </a:cubicBezTo>
                    <a:cubicBezTo>
                      <a:pt x="139242" y="29535"/>
                      <a:pt x="137437" y="30301"/>
                      <a:pt x="136145" y="31694"/>
                    </a:cubicBezTo>
                    <a:cubicBezTo>
                      <a:pt x="134863" y="30314"/>
                      <a:pt x="133071" y="29534"/>
                      <a:pt x="131190" y="29534"/>
                    </a:cubicBezTo>
                    <a:cubicBezTo>
                      <a:pt x="130706" y="29534"/>
                      <a:pt x="130222" y="29588"/>
                      <a:pt x="129747" y="29687"/>
                    </a:cubicBezTo>
                    <a:cubicBezTo>
                      <a:pt x="129783" y="25529"/>
                      <a:pt x="132957" y="23450"/>
                      <a:pt x="136132" y="23450"/>
                    </a:cubicBezTo>
                    <a:close/>
                    <a:moveTo>
                      <a:pt x="89290" y="23558"/>
                    </a:moveTo>
                    <a:cubicBezTo>
                      <a:pt x="92466" y="23558"/>
                      <a:pt x="95642" y="25636"/>
                      <a:pt x="95679" y="29792"/>
                    </a:cubicBezTo>
                    <a:lnTo>
                      <a:pt x="95679" y="29792"/>
                    </a:lnTo>
                    <a:cubicBezTo>
                      <a:pt x="95202" y="29689"/>
                      <a:pt x="94721" y="29638"/>
                      <a:pt x="94245" y="29638"/>
                    </a:cubicBezTo>
                    <a:cubicBezTo>
                      <a:pt x="92389" y="29638"/>
                      <a:pt x="90595" y="30406"/>
                      <a:pt x="89299" y="31801"/>
                    </a:cubicBezTo>
                    <a:cubicBezTo>
                      <a:pt x="88025" y="30429"/>
                      <a:pt x="86246" y="29642"/>
                      <a:pt x="84376" y="29642"/>
                    </a:cubicBezTo>
                    <a:cubicBezTo>
                      <a:pt x="84365" y="29642"/>
                      <a:pt x="84355" y="29642"/>
                      <a:pt x="84344" y="29642"/>
                    </a:cubicBezTo>
                    <a:cubicBezTo>
                      <a:pt x="83860" y="29642"/>
                      <a:pt x="83376" y="29687"/>
                      <a:pt x="82902" y="29794"/>
                    </a:cubicBezTo>
                    <a:cubicBezTo>
                      <a:pt x="82937" y="25637"/>
                      <a:pt x="86114" y="23558"/>
                      <a:pt x="89290" y="23558"/>
                    </a:cubicBezTo>
                    <a:close/>
                    <a:moveTo>
                      <a:pt x="42335" y="23651"/>
                    </a:moveTo>
                    <a:cubicBezTo>
                      <a:pt x="45511" y="23651"/>
                      <a:pt x="48686" y="25727"/>
                      <a:pt x="48726" y="29884"/>
                    </a:cubicBezTo>
                    <a:cubicBezTo>
                      <a:pt x="48251" y="29782"/>
                      <a:pt x="47772" y="29732"/>
                      <a:pt x="47298" y="29732"/>
                    </a:cubicBezTo>
                    <a:cubicBezTo>
                      <a:pt x="45434" y="29732"/>
                      <a:pt x="43630" y="30499"/>
                      <a:pt x="42337" y="31891"/>
                    </a:cubicBezTo>
                    <a:cubicBezTo>
                      <a:pt x="41056" y="30511"/>
                      <a:pt x="39264" y="29731"/>
                      <a:pt x="37382" y="29731"/>
                    </a:cubicBezTo>
                    <a:cubicBezTo>
                      <a:pt x="36898" y="29731"/>
                      <a:pt x="36415" y="29785"/>
                      <a:pt x="35940" y="29884"/>
                    </a:cubicBezTo>
                    <a:cubicBezTo>
                      <a:pt x="35980" y="25729"/>
                      <a:pt x="39158" y="23651"/>
                      <a:pt x="42335" y="23651"/>
                    </a:cubicBezTo>
                    <a:close/>
                    <a:moveTo>
                      <a:pt x="65651" y="23651"/>
                    </a:moveTo>
                    <a:cubicBezTo>
                      <a:pt x="68826" y="23651"/>
                      <a:pt x="72001" y="25727"/>
                      <a:pt x="72041" y="29884"/>
                    </a:cubicBezTo>
                    <a:cubicBezTo>
                      <a:pt x="71568" y="29782"/>
                      <a:pt x="71091" y="29732"/>
                      <a:pt x="70617" y="29732"/>
                    </a:cubicBezTo>
                    <a:cubicBezTo>
                      <a:pt x="68758" y="29732"/>
                      <a:pt x="66952" y="30499"/>
                      <a:pt x="65653" y="31891"/>
                    </a:cubicBezTo>
                    <a:cubicBezTo>
                      <a:pt x="64371" y="30511"/>
                      <a:pt x="62579" y="29731"/>
                      <a:pt x="60697" y="29731"/>
                    </a:cubicBezTo>
                    <a:cubicBezTo>
                      <a:pt x="60214" y="29731"/>
                      <a:pt x="59730" y="29785"/>
                      <a:pt x="59255" y="29884"/>
                    </a:cubicBezTo>
                    <a:cubicBezTo>
                      <a:pt x="59295" y="25729"/>
                      <a:pt x="62473" y="23651"/>
                      <a:pt x="65651" y="23651"/>
                    </a:cubicBezTo>
                    <a:close/>
                    <a:moveTo>
                      <a:pt x="18808" y="23757"/>
                    </a:moveTo>
                    <a:cubicBezTo>
                      <a:pt x="21978" y="23757"/>
                      <a:pt x="25149" y="25829"/>
                      <a:pt x="25196" y="29978"/>
                    </a:cubicBezTo>
                    <a:lnTo>
                      <a:pt x="25196" y="29978"/>
                    </a:lnTo>
                    <a:cubicBezTo>
                      <a:pt x="24721" y="29876"/>
                      <a:pt x="24243" y="29826"/>
                      <a:pt x="23769" y="29826"/>
                    </a:cubicBezTo>
                    <a:cubicBezTo>
                      <a:pt x="21911" y="29826"/>
                      <a:pt x="20114" y="30592"/>
                      <a:pt x="18825" y="31981"/>
                    </a:cubicBezTo>
                    <a:cubicBezTo>
                      <a:pt x="17544" y="30610"/>
                      <a:pt x="15752" y="29821"/>
                      <a:pt x="13870" y="29821"/>
                    </a:cubicBezTo>
                    <a:cubicBezTo>
                      <a:pt x="13386" y="29830"/>
                      <a:pt x="12902" y="29875"/>
                      <a:pt x="12427" y="29982"/>
                    </a:cubicBezTo>
                    <a:cubicBezTo>
                      <a:pt x="12463" y="25834"/>
                      <a:pt x="15635" y="23757"/>
                      <a:pt x="18808" y="23757"/>
                    </a:cubicBezTo>
                    <a:close/>
                    <a:moveTo>
                      <a:pt x="117967" y="29909"/>
                    </a:moveTo>
                    <a:cubicBezTo>
                      <a:pt x="118392" y="29909"/>
                      <a:pt x="118820" y="29948"/>
                      <a:pt x="119245" y="30027"/>
                    </a:cubicBezTo>
                    <a:cubicBezTo>
                      <a:pt x="118253" y="31208"/>
                      <a:pt x="117671" y="32700"/>
                      <a:pt x="117757" y="34292"/>
                    </a:cubicBezTo>
                    <a:lnTo>
                      <a:pt x="117757" y="34292"/>
                    </a:lnTo>
                    <a:cubicBezTo>
                      <a:pt x="116507" y="32989"/>
                      <a:pt x="114740" y="32159"/>
                      <a:pt x="112880" y="32159"/>
                    </a:cubicBezTo>
                    <a:cubicBezTo>
                      <a:pt x="112860" y="32159"/>
                      <a:pt x="112840" y="32160"/>
                      <a:pt x="112821" y="32160"/>
                    </a:cubicBezTo>
                    <a:cubicBezTo>
                      <a:pt x="114158" y="30712"/>
                      <a:pt x="116031" y="29909"/>
                      <a:pt x="117967" y="29909"/>
                    </a:cubicBezTo>
                    <a:close/>
                    <a:moveTo>
                      <a:pt x="84144" y="30017"/>
                    </a:moveTo>
                    <a:cubicBezTo>
                      <a:pt x="86080" y="30017"/>
                      <a:pt x="87953" y="30820"/>
                      <a:pt x="89290" y="32267"/>
                    </a:cubicBezTo>
                    <a:cubicBezTo>
                      <a:pt x="89271" y="32267"/>
                      <a:pt x="89251" y="32267"/>
                      <a:pt x="89231" y="32267"/>
                    </a:cubicBezTo>
                    <a:cubicBezTo>
                      <a:pt x="87362" y="32267"/>
                      <a:pt x="85595" y="33105"/>
                      <a:pt x="84353" y="34409"/>
                    </a:cubicBezTo>
                    <a:cubicBezTo>
                      <a:pt x="84443" y="32814"/>
                      <a:pt x="83851" y="31317"/>
                      <a:pt x="82866" y="30135"/>
                    </a:cubicBezTo>
                    <a:cubicBezTo>
                      <a:pt x="83291" y="30056"/>
                      <a:pt x="83719" y="30017"/>
                      <a:pt x="84144" y="30017"/>
                    </a:cubicBezTo>
                    <a:close/>
                    <a:moveTo>
                      <a:pt x="94437" y="30017"/>
                    </a:moveTo>
                    <a:cubicBezTo>
                      <a:pt x="94862" y="30017"/>
                      <a:pt x="95289" y="30056"/>
                      <a:pt x="95715" y="30135"/>
                    </a:cubicBezTo>
                    <a:cubicBezTo>
                      <a:pt x="94729" y="31317"/>
                      <a:pt x="94138" y="32814"/>
                      <a:pt x="94228" y="34409"/>
                    </a:cubicBezTo>
                    <a:cubicBezTo>
                      <a:pt x="92977" y="33105"/>
                      <a:pt x="91218" y="32267"/>
                      <a:pt x="89350" y="32267"/>
                    </a:cubicBezTo>
                    <a:cubicBezTo>
                      <a:pt x="89333" y="32267"/>
                      <a:pt x="89316" y="32267"/>
                      <a:pt x="89299" y="32267"/>
                    </a:cubicBezTo>
                    <a:lnTo>
                      <a:pt x="89299" y="32267"/>
                    </a:lnTo>
                    <a:cubicBezTo>
                      <a:pt x="90637" y="30820"/>
                      <a:pt x="92504" y="30017"/>
                      <a:pt x="94437" y="30017"/>
                    </a:cubicBezTo>
                    <a:close/>
                    <a:moveTo>
                      <a:pt x="47484" y="30107"/>
                    </a:moveTo>
                    <a:cubicBezTo>
                      <a:pt x="47908" y="30107"/>
                      <a:pt x="48336" y="30145"/>
                      <a:pt x="48762" y="30224"/>
                    </a:cubicBezTo>
                    <a:cubicBezTo>
                      <a:pt x="47767" y="31407"/>
                      <a:pt x="47185" y="32912"/>
                      <a:pt x="47275" y="34498"/>
                    </a:cubicBezTo>
                    <a:cubicBezTo>
                      <a:pt x="46024" y="33195"/>
                      <a:pt x="44256" y="32357"/>
                      <a:pt x="42396" y="32357"/>
                    </a:cubicBezTo>
                    <a:cubicBezTo>
                      <a:pt x="42377" y="32357"/>
                      <a:pt x="42357" y="32357"/>
                      <a:pt x="42337" y="32357"/>
                    </a:cubicBezTo>
                    <a:cubicBezTo>
                      <a:pt x="43675" y="30909"/>
                      <a:pt x="45548" y="30107"/>
                      <a:pt x="47484" y="30107"/>
                    </a:cubicBezTo>
                    <a:close/>
                    <a:moveTo>
                      <a:pt x="60497" y="30107"/>
                    </a:moveTo>
                    <a:cubicBezTo>
                      <a:pt x="62433" y="30107"/>
                      <a:pt x="64308" y="30911"/>
                      <a:pt x="65653" y="32366"/>
                    </a:cubicBezTo>
                    <a:lnTo>
                      <a:pt x="65653" y="32366"/>
                    </a:lnTo>
                    <a:cubicBezTo>
                      <a:pt x="65650" y="32366"/>
                      <a:pt x="65647" y="32366"/>
                      <a:pt x="65644" y="32366"/>
                    </a:cubicBezTo>
                    <a:cubicBezTo>
                      <a:pt x="65624" y="32366"/>
                      <a:pt x="65604" y="32366"/>
                      <a:pt x="65584" y="32366"/>
                    </a:cubicBezTo>
                    <a:cubicBezTo>
                      <a:pt x="63715" y="32366"/>
                      <a:pt x="61957" y="33195"/>
                      <a:pt x="60706" y="34498"/>
                    </a:cubicBezTo>
                    <a:cubicBezTo>
                      <a:pt x="60796" y="32912"/>
                      <a:pt x="60214" y="31407"/>
                      <a:pt x="59219" y="30224"/>
                    </a:cubicBezTo>
                    <a:cubicBezTo>
                      <a:pt x="59644" y="30145"/>
                      <a:pt x="60072" y="30107"/>
                      <a:pt x="60497" y="30107"/>
                    </a:cubicBezTo>
                    <a:close/>
                    <a:moveTo>
                      <a:pt x="106093" y="25399"/>
                    </a:moveTo>
                    <a:cubicBezTo>
                      <a:pt x="106554" y="25399"/>
                      <a:pt x="107019" y="25445"/>
                      <a:pt x="107480" y="25538"/>
                    </a:cubicBezTo>
                    <a:cubicBezTo>
                      <a:pt x="106477" y="26801"/>
                      <a:pt x="105930" y="28395"/>
                      <a:pt x="106136" y="30070"/>
                    </a:cubicBezTo>
                    <a:lnTo>
                      <a:pt x="106136" y="30070"/>
                    </a:lnTo>
                    <a:cubicBezTo>
                      <a:pt x="106645" y="29957"/>
                      <a:pt x="107158" y="29902"/>
                      <a:pt x="107667" y="29902"/>
                    </a:cubicBezTo>
                    <a:cubicBezTo>
                      <a:pt x="109601" y="29902"/>
                      <a:pt x="111474" y="30700"/>
                      <a:pt x="112821" y="32160"/>
                    </a:cubicBezTo>
                    <a:cubicBezTo>
                      <a:pt x="112802" y="32160"/>
                      <a:pt x="112783" y="32160"/>
                      <a:pt x="112764" y="32160"/>
                    </a:cubicBezTo>
                    <a:cubicBezTo>
                      <a:pt x="110778" y="32160"/>
                      <a:pt x="108911" y="33096"/>
                      <a:pt x="107659" y="34543"/>
                    </a:cubicBezTo>
                    <a:cubicBezTo>
                      <a:pt x="107785" y="32877"/>
                      <a:pt x="107175" y="31300"/>
                      <a:pt x="106127" y="30072"/>
                    </a:cubicBezTo>
                    <a:cubicBezTo>
                      <a:pt x="106130" y="30071"/>
                      <a:pt x="106132" y="30071"/>
                      <a:pt x="106134" y="30070"/>
                    </a:cubicBezTo>
                    <a:lnTo>
                      <a:pt x="106134" y="30070"/>
                    </a:lnTo>
                    <a:lnTo>
                      <a:pt x="106127" y="30063"/>
                    </a:lnTo>
                    <a:cubicBezTo>
                      <a:pt x="104875" y="28607"/>
                      <a:pt x="102990" y="27652"/>
                      <a:pt x="100995" y="27652"/>
                    </a:cubicBezTo>
                    <a:cubicBezTo>
                      <a:pt x="100979" y="27652"/>
                      <a:pt x="100964" y="27652"/>
                      <a:pt x="100948" y="27653"/>
                    </a:cubicBezTo>
                    <a:lnTo>
                      <a:pt x="100948" y="27653"/>
                    </a:lnTo>
                    <a:cubicBezTo>
                      <a:pt x="102286" y="26199"/>
                      <a:pt x="104161" y="25399"/>
                      <a:pt x="106093" y="25399"/>
                    </a:cubicBezTo>
                    <a:close/>
                    <a:moveTo>
                      <a:pt x="13651" y="30209"/>
                    </a:moveTo>
                    <a:cubicBezTo>
                      <a:pt x="15587" y="30209"/>
                      <a:pt x="17458" y="31009"/>
                      <a:pt x="18799" y="32455"/>
                    </a:cubicBezTo>
                    <a:lnTo>
                      <a:pt x="18799" y="32455"/>
                    </a:lnTo>
                    <a:cubicBezTo>
                      <a:pt x="18788" y="32455"/>
                      <a:pt x="18777" y="32455"/>
                      <a:pt x="18766" y="32455"/>
                    </a:cubicBezTo>
                    <a:cubicBezTo>
                      <a:pt x="16897" y="32455"/>
                      <a:pt x="15129" y="33294"/>
                      <a:pt x="13888" y="34597"/>
                    </a:cubicBezTo>
                    <a:cubicBezTo>
                      <a:pt x="13968" y="33002"/>
                      <a:pt x="13386" y="31497"/>
                      <a:pt x="12391" y="30323"/>
                    </a:cubicBezTo>
                    <a:cubicBezTo>
                      <a:pt x="12811" y="30247"/>
                      <a:pt x="13233" y="30209"/>
                      <a:pt x="13651" y="30209"/>
                    </a:cubicBezTo>
                    <a:close/>
                    <a:moveTo>
                      <a:pt x="23971" y="30205"/>
                    </a:moveTo>
                    <a:cubicBezTo>
                      <a:pt x="24396" y="30205"/>
                      <a:pt x="24824" y="30244"/>
                      <a:pt x="25250" y="30323"/>
                    </a:cubicBezTo>
                    <a:cubicBezTo>
                      <a:pt x="24255" y="31497"/>
                      <a:pt x="23673" y="33002"/>
                      <a:pt x="23753" y="34597"/>
                    </a:cubicBezTo>
                    <a:cubicBezTo>
                      <a:pt x="22512" y="33294"/>
                      <a:pt x="20744" y="32455"/>
                      <a:pt x="18884" y="32455"/>
                    </a:cubicBezTo>
                    <a:cubicBezTo>
                      <a:pt x="18864" y="32455"/>
                      <a:pt x="18845" y="32455"/>
                      <a:pt x="18825" y="32455"/>
                    </a:cubicBezTo>
                    <a:cubicBezTo>
                      <a:pt x="20162" y="31008"/>
                      <a:pt x="22036" y="30205"/>
                      <a:pt x="23971" y="30205"/>
                    </a:cubicBezTo>
                    <a:close/>
                    <a:moveTo>
                      <a:pt x="35606" y="25605"/>
                    </a:moveTo>
                    <a:cubicBezTo>
                      <a:pt x="36068" y="25605"/>
                      <a:pt x="36534" y="25651"/>
                      <a:pt x="36997" y="25744"/>
                    </a:cubicBezTo>
                    <a:cubicBezTo>
                      <a:pt x="35993" y="26999"/>
                      <a:pt x="35438" y="28593"/>
                      <a:pt x="35644" y="30269"/>
                    </a:cubicBezTo>
                    <a:cubicBezTo>
                      <a:pt x="36150" y="30158"/>
                      <a:pt x="36661" y="30103"/>
                      <a:pt x="37168" y="30103"/>
                    </a:cubicBezTo>
                    <a:cubicBezTo>
                      <a:pt x="39104" y="30103"/>
                      <a:pt x="40980" y="30899"/>
                      <a:pt x="42329" y="32357"/>
                    </a:cubicBezTo>
                    <a:lnTo>
                      <a:pt x="42329" y="32357"/>
                    </a:lnTo>
                    <a:cubicBezTo>
                      <a:pt x="42313" y="32357"/>
                      <a:pt x="42297" y="32357"/>
                      <a:pt x="42282" y="32357"/>
                    </a:cubicBezTo>
                    <a:cubicBezTo>
                      <a:pt x="40295" y="32357"/>
                      <a:pt x="38428" y="33302"/>
                      <a:pt x="37176" y="34749"/>
                    </a:cubicBezTo>
                    <a:cubicBezTo>
                      <a:pt x="37302" y="33074"/>
                      <a:pt x="36692" y="31497"/>
                      <a:pt x="35644" y="30269"/>
                    </a:cubicBezTo>
                    <a:cubicBezTo>
                      <a:pt x="34392" y="28813"/>
                      <a:pt x="32507" y="27858"/>
                      <a:pt x="30511" y="27858"/>
                    </a:cubicBezTo>
                    <a:cubicBezTo>
                      <a:pt x="30496" y="27858"/>
                      <a:pt x="30480" y="27859"/>
                      <a:pt x="30465" y="27859"/>
                    </a:cubicBezTo>
                    <a:lnTo>
                      <a:pt x="30465" y="27859"/>
                    </a:lnTo>
                    <a:cubicBezTo>
                      <a:pt x="31803" y="26405"/>
                      <a:pt x="33672" y="25605"/>
                      <a:pt x="35606" y="25605"/>
                    </a:cubicBezTo>
                    <a:close/>
                    <a:moveTo>
                      <a:pt x="124475" y="28056"/>
                    </a:moveTo>
                    <a:cubicBezTo>
                      <a:pt x="127650" y="28056"/>
                      <a:pt x="130827" y="30135"/>
                      <a:pt x="130867" y="34292"/>
                    </a:cubicBezTo>
                    <a:cubicBezTo>
                      <a:pt x="130389" y="34187"/>
                      <a:pt x="129906" y="34136"/>
                      <a:pt x="129427" y="34136"/>
                    </a:cubicBezTo>
                    <a:cubicBezTo>
                      <a:pt x="127574" y="34136"/>
                      <a:pt x="125776" y="34904"/>
                      <a:pt x="124487" y="36299"/>
                    </a:cubicBezTo>
                    <a:cubicBezTo>
                      <a:pt x="123213" y="34927"/>
                      <a:pt x="121434" y="34140"/>
                      <a:pt x="119564" y="34140"/>
                    </a:cubicBezTo>
                    <a:cubicBezTo>
                      <a:pt x="119553" y="34140"/>
                      <a:pt x="119543" y="34140"/>
                      <a:pt x="119532" y="34140"/>
                    </a:cubicBezTo>
                    <a:cubicBezTo>
                      <a:pt x="119048" y="34140"/>
                      <a:pt x="118564" y="34185"/>
                      <a:pt x="118089" y="34292"/>
                    </a:cubicBezTo>
                    <a:cubicBezTo>
                      <a:pt x="118125" y="30135"/>
                      <a:pt x="121299" y="28056"/>
                      <a:pt x="124475" y="28056"/>
                    </a:cubicBezTo>
                    <a:close/>
                    <a:moveTo>
                      <a:pt x="100943" y="28163"/>
                    </a:moveTo>
                    <a:cubicBezTo>
                      <a:pt x="104120" y="28163"/>
                      <a:pt x="107296" y="30242"/>
                      <a:pt x="107337" y="34400"/>
                    </a:cubicBezTo>
                    <a:cubicBezTo>
                      <a:pt x="106858" y="34295"/>
                      <a:pt x="106375" y="34244"/>
                      <a:pt x="105896" y="34244"/>
                    </a:cubicBezTo>
                    <a:cubicBezTo>
                      <a:pt x="104045" y="34244"/>
                      <a:pt x="102248" y="35008"/>
                      <a:pt x="100952" y="36393"/>
                    </a:cubicBezTo>
                    <a:lnTo>
                      <a:pt x="100952" y="36393"/>
                    </a:lnTo>
                    <a:cubicBezTo>
                      <a:pt x="99679" y="35024"/>
                      <a:pt x="97893" y="34247"/>
                      <a:pt x="96025" y="34247"/>
                    </a:cubicBezTo>
                    <a:cubicBezTo>
                      <a:pt x="96014" y="34247"/>
                      <a:pt x="96004" y="34247"/>
                      <a:pt x="95993" y="34248"/>
                    </a:cubicBezTo>
                    <a:cubicBezTo>
                      <a:pt x="95509" y="34248"/>
                      <a:pt x="95025" y="34292"/>
                      <a:pt x="94550" y="34400"/>
                    </a:cubicBezTo>
                    <a:cubicBezTo>
                      <a:pt x="94590" y="30242"/>
                      <a:pt x="97767" y="28163"/>
                      <a:pt x="100943" y="28163"/>
                    </a:cubicBezTo>
                    <a:close/>
                    <a:moveTo>
                      <a:pt x="77631" y="28160"/>
                    </a:moveTo>
                    <a:cubicBezTo>
                      <a:pt x="80803" y="28160"/>
                      <a:pt x="83975" y="30235"/>
                      <a:pt x="84021" y="34387"/>
                    </a:cubicBezTo>
                    <a:lnTo>
                      <a:pt x="84021" y="34387"/>
                    </a:lnTo>
                    <a:cubicBezTo>
                      <a:pt x="83552" y="34288"/>
                      <a:pt x="83080" y="34239"/>
                      <a:pt x="82612" y="34239"/>
                    </a:cubicBezTo>
                    <a:cubicBezTo>
                      <a:pt x="80751" y="34239"/>
                      <a:pt x="78950" y="35006"/>
                      <a:pt x="77651" y="36398"/>
                    </a:cubicBezTo>
                    <a:cubicBezTo>
                      <a:pt x="76377" y="35026"/>
                      <a:pt x="74589" y="34247"/>
                      <a:pt x="72710" y="34247"/>
                    </a:cubicBezTo>
                    <a:cubicBezTo>
                      <a:pt x="72699" y="34247"/>
                      <a:pt x="72688" y="34247"/>
                      <a:pt x="72678" y="34248"/>
                    </a:cubicBezTo>
                    <a:cubicBezTo>
                      <a:pt x="72194" y="34248"/>
                      <a:pt x="71710" y="34292"/>
                      <a:pt x="71235" y="34400"/>
                    </a:cubicBezTo>
                    <a:cubicBezTo>
                      <a:pt x="71275" y="30241"/>
                      <a:pt x="74454" y="28160"/>
                      <a:pt x="77631" y="28160"/>
                    </a:cubicBezTo>
                    <a:close/>
                    <a:moveTo>
                      <a:pt x="53992" y="28260"/>
                    </a:moveTo>
                    <a:cubicBezTo>
                      <a:pt x="57167" y="28260"/>
                      <a:pt x="60343" y="30336"/>
                      <a:pt x="60384" y="34488"/>
                    </a:cubicBezTo>
                    <a:lnTo>
                      <a:pt x="60384" y="34488"/>
                    </a:lnTo>
                    <a:cubicBezTo>
                      <a:pt x="59912" y="34387"/>
                      <a:pt x="59436" y="34338"/>
                      <a:pt x="58965" y="34338"/>
                    </a:cubicBezTo>
                    <a:cubicBezTo>
                      <a:pt x="57104" y="34338"/>
                      <a:pt x="55304" y="35104"/>
                      <a:pt x="54004" y="36497"/>
                    </a:cubicBezTo>
                    <a:cubicBezTo>
                      <a:pt x="52723" y="35117"/>
                      <a:pt x="50931" y="34337"/>
                      <a:pt x="49049" y="34337"/>
                    </a:cubicBezTo>
                    <a:cubicBezTo>
                      <a:pt x="48565" y="34337"/>
                      <a:pt x="48081" y="34391"/>
                      <a:pt x="47606" y="34489"/>
                    </a:cubicBezTo>
                    <a:cubicBezTo>
                      <a:pt x="47642" y="30336"/>
                      <a:pt x="50816" y="28260"/>
                      <a:pt x="53992" y="28260"/>
                    </a:cubicBezTo>
                    <a:close/>
                    <a:moveTo>
                      <a:pt x="7166" y="28348"/>
                    </a:moveTo>
                    <a:cubicBezTo>
                      <a:pt x="10341" y="28348"/>
                      <a:pt x="13516" y="30427"/>
                      <a:pt x="13556" y="34588"/>
                    </a:cubicBezTo>
                    <a:cubicBezTo>
                      <a:pt x="13083" y="34486"/>
                      <a:pt x="12605" y="34436"/>
                      <a:pt x="12131" y="34436"/>
                    </a:cubicBezTo>
                    <a:cubicBezTo>
                      <a:pt x="10273" y="34436"/>
                      <a:pt x="8469" y="35201"/>
                      <a:pt x="7176" y="36586"/>
                    </a:cubicBezTo>
                    <a:cubicBezTo>
                      <a:pt x="5893" y="35223"/>
                      <a:pt x="4106" y="34445"/>
                      <a:pt x="2227" y="34445"/>
                    </a:cubicBezTo>
                    <a:cubicBezTo>
                      <a:pt x="2216" y="34445"/>
                      <a:pt x="2205" y="34445"/>
                      <a:pt x="2194" y="34445"/>
                    </a:cubicBezTo>
                    <a:lnTo>
                      <a:pt x="2212" y="34427"/>
                    </a:lnTo>
                    <a:cubicBezTo>
                      <a:pt x="1728" y="34427"/>
                      <a:pt x="1245" y="34481"/>
                      <a:pt x="770" y="34588"/>
                    </a:cubicBezTo>
                    <a:cubicBezTo>
                      <a:pt x="810" y="30429"/>
                      <a:pt x="3988" y="28348"/>
                      <a:pt x="7166" y="28348"/>
                    </a:cubicBezTo>
                    <a:close/>
                    <a:moveTo>
                      <a:pt x="30465" y="28364"/>
                    </a:moveTo>
                    <a:cubicBezTo>
                      <a:pt x="33638" y="28364"/>
                      <a:pt x="36811" y="30439"/>
                      <a:pt x="36854" y="34593"/>
                    </a:cubicBezTo>
                    <a:lnTo>
                      <a:pt x="36854" y="34593"/>
                    </a:lnTo>
                    <a:cubicBezTo>
                      <a:pt x="36384" y="34494"/>
                      <a:pt x="35912" y="34445"/>
                      <a:pt x="35443" y="34445"/>
                    </a:cubicBezTo>
                    <a:cubicBezTo>
                      <a:pt x="33580" y="34445"/>
                      <a:pt x="31775" y="35212"/>
                      <a:pt x="30483" y="36604"/>
                    </a:cubicBezTo>
                    <a:cubicBezTo>
                      <a:pt x="29201" y="35224"/>
                      <a:pt x="27409" y="34445"/>
                      <a:pt x="25528" y="34445"/>
                    </a:cubicBezTo>
                    <a:cubicBezTo>
                      <a:pt x="25044" y="34445"/>
                      <a:pt x="24560" y="34498"/>
                      <a:pt x="24085" y="34597"/>
                    </a:cubicBezTo>
                    <a:cubicBezTo>
                      <a:pt x="24116" y="30443"/>
                      <a:pt x="27290" y="28364"/>
                      <a:pt x="30465" y="28364"/>
                    </a:cubicBezTo>
                    <a:close/>
                    <a:moveTo>
                      <a:pt x="119327" y="34515"/>
                    </a:moveTo>
                    <a:cubicBezTo>
                      <a:pt x="121267" y="34515"/>
                      <a:pt x="123141" y="35318"/>
                      <a:pt x="124478" y="36765"/>
                    </a:cubicBezTo>
                    <a:cubicBezTo>
                      <a:pt x="124458" y="36765"/>
                      <a:pt x="124439" y="36765"/>
                      <a:pt x="124419" y="36765"/>
                    </a:cubicBezTo>
                    <a:cubicBezTo>
                      <a:pt x="122550" y="36765"/>
                      <a:pt x="120782" y="37604"/>
                      <a:pt x="119541" y="38907"/>
                    </a:cubicBezTo>
                    <a:cubicBezTo>
                      <a:pt x="119622" y="37312"/>
                      <a:pt x="119039" y="35816"/>
                      <a:pt x="118045" y="34633"/>
                    </a:cubicBezTo>
                    <a:cubicBezTo>
                      <a:pt x="118472" y="34554"/>
                      <a:pt x="118901" y="34515"/>
                      <a:pt x="119327" y="34515"/>
                    </a:cubicBezTo>
                    <a:close/>
                    <a:moveTo>
                      <a:pt x="129624" y="34515"/>
                    </a:moveTo>
                    <a:cubicBezTo>
                      <a:pt x="130049" y="34515"/>
                      <a:pt x="130477" y="34554"/>
                      <a:pt x="130903" y="34633"/>
                    </a:cubicBezTo>
                    <a:cubicBezTo>
                      <a:pt x="129908" y="35816"/>
                      <a:pt x="129326" y="37312"/>
                      <a:pt x="129415" y="38907"/>
                    </a:cubicBezTo>
                    <a:cubicBezTo>
                      <a:pt x="128165" y="37604"/>
                      <a:pt x="126397" y="36765"/>
                      <a:pt x="124537" y="36765"/>
                    </a:cubicBezTo>
                    <a:cubicBezTo>
                      <a:pt x="124517" y="36765"/>
                      <a:pt x="124498" y="36765"/>
                      <a:pt x="124478" y="36765"/>
                    </a:cubicBezTo>
                    <a:cubicBezTo>
                      <a:pt x="125815" y="35318"/>
                      <a:pt x="127689" y="34515"/>
                      <a:pt x="129624" y="34515"/>
                    </a:cubicBezTo>
                    <a:close/>
                    <a:moveTo>
                      <a:pt x="82770" y="34620"/>
                    </a:moveTo>
                    <a:cubicBezTo>
                      <a:pt x="83198" y="34620"/>
                      <a:pt x="83629" y="34660"/>
                      <a:pt x="84057" y="34740"/>
                    </a:cubicBezTo>
                    <a:cubicBezTo>
                      <a:pt x="83556" y="35341"/>
                      <a:pt x="83152" y="36031"/>
                      <a:pt x="82893" y="36765"/>
                    </a:cubicBezTo>
                    <a:lnTo>
                      <a:pt x="82875" y="36765"/>
                    </a:lnTo>
                    <a:cubicBezTo>
                      <a:pt x="82633" y="37473"/>
                      <a:pt x="82534" y="38208"/>
                      <a:pt x="82570" y="38952"/>
                    </a:cubicBezTo>
                    <a:cubicBezTo>
                      <a:pt x="81324" y="37644"/>
                      <a:pt x="79559" y="36810"/>
                      <a:pt x="77695" y="36810"/>
                    </a:cubicBezTo>
                    <a:cubicBezTo>
                      <a:pt x="79026" y="35399"/>
                      <a:pt x="80871" y="34620"/>
                      <a:pt x="82770" y="34620"/>
                    </a:cubicBezTo>
                    <a:close/>
                    <a:moveTo>
                      <a:pt x="95806" y="34620"/>
                    </a:moveTo>
                    <a:cubicBezTo>
                      <a:pt x="97710" y="34620"/>
                      <a:pt x="99556" y="35399"/>
                      <a:pt x="100894" y="36810"/>
                    </a:cubicBezTo>
                    <a:cubicBezTo>
                      <a:pt x="99021" y="36810"/>
                      <a:pt x="97256" y="37644"/>
                      <a:pt x="96011" y="38952"/>
                    </a:cubicBezTo>
                    <a:cubicBezTo>
                      <a:pt x="96047" y="38208"/>
                      <a:pt x="95948" y="37473"/>
                      <a:pt x="95706" y="36765"/>
                    </a:cubicBezTo>
                    <a:lnTo>
                      <a:pt x="95679" y="36765"/>
                    </a:lnTo>
                    <a:cubicBezTo>
                      <a:pt x="95419" y="36031"/>
                      <a:pt x="95025" y="35341"/>
                      <a:pt x="94514" y="34740"/>
                    </a:cubicBezTo>
                    <a:cubicBezTo>
                      <a:pt x="94944" y="34660"/>
                      <a:pt x="95377" y="34620"/>
                      <a:pt x="95806" y="34620"/>
                    </a:cubicBezTo>
                    <a:close/>
                    <a:moveTo>
                      <a:pt x="59142" y="34720"/>
                    </a:moveTo>
                    <a:cubicBezTo>
                      <a:pt x="59570" y="34720"/>
                      <a:pt x="60000" y="34759"/>
                      <a:pt x="60429" y="34839"/>
                    </a:cubicBezTo>
                    <a:cubicBezTo>
                      <a:pt x="59434" y="36022"/>
                      <a:pt x="58852" y="37518"/>
                      <a:pt x="58941" y="39113"/>
                    </a:cubicBezTo>
                    <a:cubicBezTo>
                      <a:pt x="57691" y="37810"/>
                      <a:pt x="55923" y="36971"/>
                      <a:pt x="54063" y="36971"/>
                    </a:cubicBezTo>
                    <a:cubicBezTo>
                      <a:pt x="54043" y="36971"/>
                      <a:pt x="54024" y="36971"/>
                      <a:pt x="54004" y="36972"/>
                    </a:cubicBezTo>
                    <a:cubicBezTo>
                      <a:pt x="53984" y="36971"/>
                      <a:pt x="53964" y="36971"/>
                      <a:pt x="53945" y="36971"/>
                    </a:cubicBezTo>
                    <a:cubicBezTo>
                      <a:pt x="52076" y="36971"/>
                      <a:pt x="50308" y="37810"/>
                      <a:pt x="49067" y="39113"/>
                    </a:cubicBezTo>
                    <a:cubicBezTo>
                      <a:pt x="49147" y="37518"/>
                      <a:pt x="48565" y="36022"/>
                      <a:pt x="47579" y="34839"/>
                    </a:cubicBezTo>
                    <a:cubicBezTo>
                      <a:pt x="48004" y="34760"/>
                      <a:pt x="48431" y="34721"/>
                      <a:pt x="48855" y="34721"/>
                    </a:cubicBezTo>
                    <a:cubicBezTo>
                      <a:pt x="50785" y="34721"/>
                      <a:pt x="52658" y="35523"/>
                      <a:pt x="53995" y="36963"/>
                    </a:cubicBezTo>
                    <a:lnTo>
                      <a:pt x="54004" y="36963"/>
                    </a:lnTo>
                    <a:cubicBezTo>
                      <a:pt x="55339" y="35517"/>
                      <a:pt x="57210" y="34720"/>
                      <a:pt x="59142" y="34720"/>
                    </a:cubicBezTo>
                    <a:close/>
                    <a:moveTo>
                      <a:pt x="12301" y="34821"/>
                    </a:moveTo>
                    <a:cubicBezTo>
                      <a:pt x="12724" y="34821"/>
                      <a:pt x="13150" y="34859"/>
                      <a:pt x="13574" y="34938"/>
                    </a:cubicBezTo>
                    <a:cubicBezTo>
                      <a:pt x="13063" y="35538"/>
                      <a:pt x="12669" y="36228"/>
                      <a:pt x="12409" y="36972"/>
                    </a:cubicBezTo>
                    <a:lnTo>
                      <a:pt x="12382" y="36972"/>
                    </a:lnTo>
                    <a:cubicBezTo>
                      <a:pt x="12141" y="37670"/>
                      <a:pt x="12042" y="38414"/>
                      <a:pt x="12087" y="39149"/>
                    </a:cubicBezTo>
                    <a:cubicBezTo>
                      <a:pt x="10841" y="37850"/>
                      <a:pt x="9076" y="37007"/>
                      <a:pt x="7212" y="37007"/>
                    </a:cubicBezTo>
                    <a:cubicBezTo>
                      <a:pt x="8547" y="35599"/>
                      <a:pt x="10392" y="34821"/>
                      <a:pt x="12301" y="34821"/>
                    </a:cubicBezTo>
                    <a:close/>
                    <a:moveTo>
                      <a:pt x="25305" y="34821"/>
                    </a:moveTo>
                    <a:cubicBezTo>
                      <a:pt x="27216" y="34821"/>
                      <a:pt x="29067" y="35599"/>
                      <a:pt x="30402" y="37007"/>
                    </a:cubicBezTo>
                    <a:cubicBezTo>
                      <a:pt x="28538" y="37007"/>
                      <a:pt x="26764" y="37841"/>
                      <a:pt x="25519" y="39149"/>
                    </a:cubicBezTo>
                    <a:cubicBezTo>
                      <a:pt x="25563" y="38414"/>
                      <a:pt x="25456" y="37670"/>
                      <a:pt x="25223" y="36972"/>
                    </a:cubicBezTo>
                    <a:lnTo>
                      <a:pt x="25196" y="36972"/>
                    </a:lnTo>
                    <a:cubicBezTo>
                      <a:pt x="24936" y="36228"/>
                      <a:pt x="24542" y="35538"/>
                      <a:pt x="24031" y="34938"/>
                    </a:cubicBezTo>
                    <a:cubicBezTo>
                      <a:pt x="24455" y="34859"/>
                      <a:pt x="24882" y="34821"/>
                      <a:pt x="25305" y="34821"/>
                    </a:cubicBezTo>
                    <a:close/>
                    <a:moveTo>
                      <a:pt x="106096" y="34617"/>
                    </a:moveTo>
                    <a:cubicBezTo>
                      <a:pt x="106559" y="34617"/>
                      <a:pt x="107026" y="34664"/>
                      <a:pt x="107489" y="34758"/>
                    </a:cubicBezTo>
                    <a:cubicBezTo>
                      <a:pt x="106495" y="35995"/>
                      <a:pt x="105948" y="37563"/>
                      <a:pt x="106127" y="39212"/>
                    </a:cubicBezTo>
                    <a:cubicBezTo>
                      <a:pt x="104873" y="37760"/>
                      <a:pt x="103000" y="36810"/>
                      <a:pt x="101011" y="36810"/>
                    </a:cubicBezTo>
                    <a:cubicBezTo>
                      <a:pt x="102344" y="35398"/>
                      <a:pt x="104192" y="34617"/>
                      <a:pt x="106096" y="34617"/>
                    </a:cubicBezTo>
                    <a:close/>
                    <a:moveTo>
                      <a:pt x="70794" y="30109"/>
                    </a:moveTo>
                    <a:cubicBezTo>
                      <a:pt x="71289" y="30109"/>
                      <a:pt x="71788" y="30161"/>
                      <a:pt x="72283" y="30269"/>
                    </a:cubicBezTo>
                    <a:cubicBezTo>
                      <a:pt x="71289" y="31524"/>
                      <a:pt x="70742" y="33110"/>
                      <a:pt x="70939" y="34785"/>
                    </a:cubicBezTo>
                    <a:lnTo>
                      <a:pt x="70957" y="34785"/>
                    </a:lnTo>
                    <a:cubicBezTo>
                      <a:pt x="71462" y="34672"/>
                      <a:pt x="71973" y="34617"/>
                      <a:pt x="72479" y="34617"/>
                    </a:cubicBezTo>
                    <a:cubicBezTo>
                      <a:pt x="74381" y="34617"/>
                      <a:pt x="76233" y="35395"/>
                      <a:pt x="77570" y="36810"/>
                    </a:cubicBezTo>
                    <a:cubicBezTo>
                      <a:pt x="75527" y="36810"/>
                      <a:pt x="73601" y="37814"/>
                      <a:pt x="72346" y="39337"/>
                    </a:cubicBezTo>
                    <a:cubicBezTo>
                      <a:pt x="72694" y="35639"/>
                      <a:pt x="69398" y="32366"/>
                      <a:pt x="65704" y="32366"/>
                    </a:cubicBezTo>
                    <a:cubicBezTo>
                      <a:pt x="65687" y="32366"/>
                      <a:pt x="65670" y="32366"/>
                      <a:pt x="65653" y="32366"/>
                    </a:cubicBezTo>
                    <a:lnTo>
                      <a:pt x="65653" y="32366"/>
                    </a:lnTo>
                    <a:cubicBezTo>
                      <a:pt x="66994" y="30911"/>
                      <a:pt x="68863" y="30109"/>
                      <a:pt x="70794" y="30109"/>
                    </a:cubicBezTo>
                    <a:close/>
                    <a:moveTo>
                      <a:pt x="35613" y="34809"/>
                    </a:moveTo>
                    <a:cubicBezTo>
                      <a:pt x="36073" y="34809"/>
                      <a:pt x="36537" y="34854"/>
                      <a:pt x="36997" y="34946"/>
                    </a:cubicBezTo>
                    <a:cubicBezTo>
                      <a:pt x="36013" y="36189"/>
                      <a:pt x="35458" y="37762"/>
                      <a:pt x="35634" y="39407"/>
                    </a:cubicBezTo>
                    <a:lnTo>
                      <a:pt x="35634" y="39407"/>
                    </a:lnTo>
                    <a:cubicBezTo>
                      <a:pt x="34388" y="37948"/>
                      <a:pt x="32507" y="36998"/>
                      <a:pt x="30519" y="36998"/>
                    </a:cubicBezTo>
                    <a:cubicBezTo>
                      <a:pt x="31861" y="35584"/>
                      <a:pt x="33709" y="34809"/>
                      <a:pt x="35613" y="34809"/>
                    </a:cubicBezTo>
                    <a:close/>
                    <a:moveTo>
                      <a:pt x="136132" y="32662"/>
                    </a:moveTo>
                    <a:cubicBezTo>
                      <a:pt x="139308" y="32662"/>
                      <a:pt x="142484" y="34740"/>
                      <a:pt x="142525" y="38898"/>
                    </a:cubicBezTo>
                    <a:cubicBezTo>
                      <a:pt x="142046" y="38793"/>
                      <a:pt x="141563" y="38742"/>
                      <a:pt x="141084" y="38742"/>
                    </a:cubicBezTo>
                    <a:cubicBezTo>
                      <a:pt x="139231" y="38742"/>
                      <a:pt x="137433" y="39508"/>
                      <a:pt x="136145" y="40896"/>
                    </a:cubicBezTo>
                    <a:cubicBezTo>
                      <a:pt x="134863" y="39525"/>
                      <a:pt x="133071" y="38737"/>
                      <a:pt x="131190" y="38737"/>
                    </a:cubicBezTo>
                    <a:cubicBezTo>
                      <a:pt x="130706" y="38737"/>
                      <a:pt x="130222" y="38791"/>
                      <a:pt x="129747" y="38898"/>
                    </a:cubicBezTo>
                    <a:cubicBezTo>
                      <a:pt x="129783" y="34740"/>
                      <a:pt x="132957" y="32662"/>
                      <a:pt x="136132" y="32662"/>
                    </a:cubicBezTo>
                    <a:close/>
                    <a:moveTo>
                      <a:pt x="112818" y="32662"/>
                    </a:moveTo>
                    <a:cubicBezTo>
                      <a:pt x="115995" y="32662"/>
                      <a:pt x="119174" y="34740"/>
                      <a:pt x="119218" y="38898"/>
                    </a:cubicBezTo>
                    <a:cubicBezTo>
                      <a:pt x="118738" y="38793"/>
                      <a:pt x="118254" y="38742"/>
                      <a:pt x="117774" y="38742"/>
                    </a:cubicBezTo>
                    <a:cubicBezTo>
                      <a:pt x="115916" y="38742"/>
                      <a:pt x="114117" y="39510"/>
                      <a:pt x="112821" y="40905"/>
                    </a:cubicBezTo>
                    <a:cubicBezTo>
                      <a:pt x="111548" y="39525"/>
                      <a:pt x="109756" y="38746"/>
                      <a:pt x="107874" y="38746"/>
                    </a:cubicBezTo>
                    <a:cubicBezTo>
                      <a:pt x="107391" y="38746"/>
                      <a:pt x="106907" y="38791"/>
                      <a:pt x="106432" y="38898"/>
                    </a:cubicBezTo>
                    <a:cubicBezTo>
                      <a:pt x="106468" y="34740"/>
                      <a:pt x="109642" y="32662"/>
                      <a:pt x="112818" y="32662"/>
                    </a:cubicBezTo>
                    <a:close/>
                    <a:moveTo>
                      <a:pt x="89290" y="32762"/>
                    </a:moveTo>
                    <a:cubicBezTo>
                      <a:pt x="91871" y="32762"/>
                      <a:pt x="94452" y="34136"/>
                      <a:pt x="95348" y="36882"/>
                    </a:cubicBezTo>
                    <a:lnTo>
                      <a:pt x="95375" y="36882"/>
                    </a:lnTo>
                    <a:cubicBezTo>
                      <a:pt x="95572" y="37545"/>
                      <a:pt x="95679" y="38235"/>
                      <a:pt x="95688" y="38934"/>
                    </a:cubicBezTo>
                    <a:cubicBezTo>
                      <a:pt x="95213" y="38832"/>
                      <a:pt x="94735" y="38782"/>
                      <a:pt x="94260" y="38782"/>
                    </a:cubicBezTo>
                    <a:cubicBezTo>
                      <a:pt x="92399" y="38782"/>
                      <a:pt x="90599" y="39549"/>
                      <a:pt x="89299" y="40941"/>
                    </a:cubicBezTo>
                    <a:cubicBezTo>
                      <a:pt x="88018" y="39561"/>
                      <a:pt x="86226" y="38782"/>
                      <a:pt x="84344" y="38782"/>
                    </a:cubicBezTo>
                    <a:cubicBezTo>
                      <a:pt x="83860" y="38782"/>
                      <a:pt x="83376" y="38835"/>
                      <a:pt x="82902" y="38934"/>
                    </a:cubicBezTo>
                    <a:cubicBezTo>
                      <a:pt x="82902" y="38235"/>
                      <a:pt x="83009" y="37545"/>
                      <a:pt x="83215" y="36882"/>
                    </a:cubicBezTo>
                    <a:lnTo>
                      <a:pt x="83233" y="36882"/>
                    </a:lnTo>
                    <a:cubicBezTo>
                      <a:pt x="84129" y="34136"/>
                      <a:pt x="86710" y="32762"/>
                      <a:pt x="89290" y="32762"/>
                    </a:cubicBezTo>
                    <a:close/>
                    <a:moveTo>
                      <a:pt x="42338" y="32863"/>
                    </a:moveTo>
                    <a:cubicBezTo>
                      <a:pt x="45512" y="32863"/>
                      <a:pt x="48684" y="34938"/>
                      <a:pt x="48726" y="39091"/>
                    </a:cubicBezTo>
                    <a:lnTo>
                      <a:pt x="48726" y="39091"/>
                    </a:lnTo>
                    <a:cubicBezTo>
                      <a:pt x="48257" y="38992"/>
                      <a:pt x="47785" y="38943"/>
                      <a:pt x="47316" y="38943"/>
                    </a:cubicBezTo>
                    <a:cubicBezTo>
                      <a:pt x="45455" y="38943"/>
                      <a:pt x="43655" y="39710"/>
                      <a:pt x="42355" y="41102"/>
                    </a:cubicBezTo>
                    <a:cubicBezTo>
                      <a:pt x="41081" y="39730"/>
                      <a:pt x="39293" y="38952"/>
                      <a:pt x="37414" y="38952"/>
                    </a:cubicBezTo>
                    <a:cubicBezTo>
                      <a:pt x="37404" y="38952"/>
                      <a:pt x="37393" y="38952"/>
                      <a:pt x="37382" y="38952"/>
                    </a:cubicBezTo>
                    <a:cubicBezTo>
                      <a:pt x="36898" y="38952"/>
                      <a:pt x="36415" y="38997"/>
                      <a:pt x="35940" y="39104"/>
                    </a:cubicBezTo>
                    <a:cubicBezTo>
                      <a:pt x="35980" y="34944"/>
                      <a:pt x="39160" y="32863"/>
                      <a:pt x="42338" y="32863"/>
                    </a:cubicBezTo>
                    <a:close/>
                    <a:moveTo>
                      <a:pt x="65648" y="32868"/>
                    </a:moveTo>
                    <a:cubicBezTo>
                      <a:pt x="68825" y="32868"/>
                      <a:pt x="72001" y="34946"/>
                      <a:pt x="72041" y="39104"/>
                    </a:cubicBezTo>
                    <a:cubicBezTo>
                      <a:pt x="71563" y="38999"/>
                      <a:pt x="71081" y="38948"/>
                      <a:pt x="70602" y="38948"/>
                    </a:cubicBezTo>
                    <a:cubicBezTo>
                      <a:pt x="68748" y="38948"/>
                      <a:pt x="66949" y="39716"/>
                      <a:pt x="65653" y="41111"/>
                    </a:cubicBezTo>
                    <a:cubicBezTo>
                      <a:pt x="64371" y="39731"/>
                      <a:pt x="62579" y="38952"/>
                      <a:pt x="60697" y="38952"/>
                    </a:cubicBezTo>
                    <a:cubicBezTo>
                      <a:pt x="60214" y="38952"/>
                      <a:pt x="59730" y="38997"/>
                      <a:pt x="59255" y="39104"/>
                    </a:cubicBezTo>
                    <a:cubicBezTo>
                      <a:pt x="59295" y="34946"/>
                      <a:pt x="62472" y="32868"/>
                      <a:pt x="65648" y="32868"/>
                    </a:cubicBezTo>
                    <a:close/>
                    <a:moveTo>
                      <a:pt x="18803" y="32968"/>
                    </a:moveTo>
                    <a:cubicBezTo>
                      <a:pt x="21386" y="32968"/>
                      <a:pt x="23968" y="34342"/>
                      <a:pt x="24864" y="37088"/>
                    </a:cubicBezTo>
                    <a:lnTo>
                      <a:pt x="24882" y="37088"/>
                    </a:lnTo>
                    <a:cubicBezTo>
                      <a:pt x="25088" y="37751"/>
                      <a:pt x="25196" y="38441"/>
                      <a:pt x="25196" y="39140"/>
                    </a:cubicBezTo>
                    <a:cubicBezTo>
                      <a:pt x="24723" y="39038"/>
                      <a:pt x="24246" y="38988"/>
                      <a:pt x="23772" y="38988"/>
                    </a:cubicBezTo>
                    <a:cubicBezTo>
                      <a:pt x="21913" y="38988"/>
                      <a:pt x="20107" y="39755"/>
                      <a:pt x="18807" y="41147"/>
                    </a:cubicBezTo>
                    <a:cubicBezTo>
                      <a:pt x="17526" y="39767"/>
                      <a:pt x="15734" y="38988"/>
                      <a:pt x="13852" y="38988"/>
                    </a:cubicBezTo>
                    <a:cubicBezTo>
                      <a:pt x="13368" y="38988"/>
                      <a:pt x="12884" y="39041"/>
                      <a:pt x="12409" y="39140"/>
                    </a:cubicBezTo>
                    <a:cubicBezTo>
                      <a:pt x="12409" y="38441"/>
                      <a:pt x="12517" y="37751"/>
                      <a:pt x="12723" y="37088"/>
                    </a:cubicBezTo>
                    <a:lnTo>
                      <a:pt x="12741" y="37088"/>
                    </a:lnTo>
                    <a:cubicBezTo>
                      <a:pt x="13637" y="34342"/>
                      <a:pt x="16220" y="32968"/>
                      <a:pt x="18803" y="32968"/>
                    </a:cubicBezTo>
                    <a:close/>
                    <a:moveTo>
                      <a:pt x="117968" y="39112"/>
                    </a:moveTo>
                    <a:cubicBezTo>
                      <a:pt x="118392" y="39112"/>
                      <a:pt x="118820" y="39151"/>
                      <a:pt x="119245" y="39230"/>
                    </a:cubicBezTo>
                    <a:cubicBezTo>
                      <a:pt x="118726" y="39848"/>
                      <a:pt x="118322" y="40565"/>
                      <a:pt x="118063" y="41326"/>
                    </a:cubicBezTo>
                    <a:lnTo>
                      <a:pt x="118063" y="41317"/>
                    </a:lnTo>
                    <a:lnTo>
                      <a:pt x="118054" y="41344"/>
                    </a:lnTo>
                    <a:cubicBezTo>
                      <a:pt x="118054" y="41353"/>
                      <a:pt x="118045" y="41362"/>
                      <a:pt x="118036" y="41380"/>
                    </a:cubicBezTo>
                    <a:cubicBezTo>
                      <a:pt x="117812" y="42061"/>
                      <a:pt x="117713" y="42787"/>
                      <a:pt x="117758" y="43504"/>
                    </a:cubicBezTo>
                    <a:cubicBezTo>
                      <a:pt x="116508" y="42200"/>
                      <a:pt x="114748" y="41362"/>
                      <a:pt x="112888" y="41362"/>
                    </a:cubicBezTo>
                    <a:cubicBezTo>
                      <a:pt x="112869" y="41362"/>
                      <a:pt x="112849" y="41362"/>
                      <a:pt x="112830" y="41362"/>
                    </a:cubicBezTo>
                    <a:cubicBezTo>
                      <a:pt x="114167" y="39915"/>
                      <a:pt x="116034" y="39112"/>
                      <a:pt x="117968" y="39112"/>
                    </a:cubicBezTo>
                    <a:close/>
                    <a:moveTo>
                      <a:pt x="130986" y="39112"/>
                    </a:moveTo>
                    <a:cubicBezTo>
                      <a:pt x="132916" y="39112"/>
                      <a:pt x="134791" y="39915"/>
                      <a:pt x="136136" y="41362"/>
                    </a:cubicBezTo>
                    <a:cubicBezTo>
                      <a:pt x="136116" y="41362"/>
                      <a:pt x="136096" y="41362"/>
                      <a:pt x="136077" y="41362"/>
                    </a:cubicBezTo>
                    <a:cubicBezTo>
                      <a:pt x="134208" y="41362"/>
                      <a:pt x="132440" y="42200"/>
                      <a:pt x="131199" y="43504"/>
                    </a:cubicBezTo>
                    <a:cubicBezTo>
                      <a:pt x="131234" y="42787"/>
                      <a:pt x="131136" y="42070"/>
                      <a:pt x="130912" y="41389"/>
                    </a:cubicBezTo>
                    <a:lnTo>
                      <a:pt x="130912" y="41380"/>
                    </a:lnTo>
                    <a:cubicBezTo>
                      <a:pt x="130912" y="41371"/>
                      <a:pt x="130903" y="41362"/>
                      <a:pt x="130903" y="41344"/>
                    </a:cubicBezTo>
                    <a:cubicBezTo>
                      <a:pt x="130894" y="41335"/>
                      <a:pt x="130903" y="41335"/>
                      <a:pt x="130894" y="41326"/>
                    </a:cubicBezTo>
                    <a:cubicBezTo>
                      <a:pt x="130625" y="40556"/>
                      <a:pt x="130231" y="39848"/>
                      <a:pt x="129711" y="39230"/>
                    </a:cubicBezTo>
                    <a:cubicBezTo>
                      <a:pt x="130135" y="39151"/>
                      <a:pt x="130562" y="39112"/>
                      <a:pt x="130986" y="39112"/>
                    </a:cubicBezTo>
                    <a:close/>
                    <a:moveTo>
                      <a:pt x="84143" y="39166"/>
                    </a:moveTo>
                    <a:cubicBezTo>
                      <a:pt x="86077" y="39166"/>
                      <a:pt x="87946" y="39968"/>
                      <a:pt x="89290" y="41416"/>
                    </a:cubicBezTo>
                    <a:cubicBezTo>
                      <a:pt x="89271" y="41416"/>
                      <a:pt x="89251" y="41416"/>
                      <a:pt x="89231" y="41416"/>
                    </a:cubicBezTo>
                    <a:cubicBezTo>
                      <a:pt x="87362" y="41416"/>
                      <a:pt x="85595" y="42254"/>
                      <a:pt x="84353" y="43557"/>
                    </a:cubicBezTo>
                    <a:cubicBezTo>
                      <a:pt x="84434" y="41963"/>
                      <a:pt x="83851" y="40457"/>
                      <a:pt x="82866" y="39283"/>
                    </a:cubicBezTo>
                    <a:cubicBezTo>
                      <a:pt x="83291" y="39204"/>
                      <a:pt x="83719" y="39166"/>
                      <a:pt x="84143" y="39166"/>
                    </a:cubicBezTo>
                    <a:close/>
                    <a:moveTo>
                      <a:pt x="94430" y="39165"/>
                    </a:moveTo>
                    <a:cubicBezTo>
                      <a:pt x="94857" y="39165"/>
                      <a:pt x="95287" y="39204"/>
                      <a:pt x="95715" y="39283"/>
                    </a:cubicBezTo>
                    <a:cubicBezTo>
                      <a:pt x="94720" y="40466"/>
                      <a:pt x="94138" y="41963"/>
                      <a:pt x="94228" y="43557"/>
                    </a:cubicBezTo>
                    <a:cubicBezTo>
                      <a:pt x="92977" y="42254"/>
                      <a:pt x="91218" y="41416"/>
                      <a:pt x="89350" y="41416"/>
                    </a:cubicBezTo>
                    <a:cubicBezTo>
                      <a:pt x="89330" y="41416"/>
                      <a:pt x="89310" y="41416"/>
                      <a:pt x="89290" y="41416"/>
                    </a:cubicBezTo>
                    <a:cubicBezTo>
                      <a:pt x="90626" y="39963"/>
                      <a:pt x="92497" y="39165"/>
                      <a:pt x="94430" y="39165"/>
                    </a:cubicBezTo>
                    <a:close/>
                    <a:moveTo>
                      <a:pt x="47493" y="39318"/>
                    </a:moveTo>
                    <a:cubicBezTo>
                      <a:pt x="47917" y="39318"/>
                      <a:pt x="48345" y="39357"/>
                      <a:pt x="48771" y="39436"/>
                    </a:cubicBezTo>
                    <a:cubicBezTo>
                      <a:pt x="48242" y="40054"/>
                      <a:pt x="47839" y="40762"/>
                      <a:pt x="47579" y="41523"/>
                    </a:cubicBezTo>
                    <a:cubicBezTo>
                      <a:pt x="47579" y="41532"/>
                      <a:pt x="47579" y="41532"/>
                      <a:pt x="47579" y="41541"/>
                    </a:cubicBezTo>
                    <a:lnTo>
                      <a:pt x="47561" y="41586"/>
                    </a:lnTo>
                    <a:cubicBezTo>
                      <a:pt x="47337" y="42267"/>
                      <a:pt x="47239" y="42984"/>
                      <a:pt x="47275" y="43710"/>
                    </a:cubicBezTo>
                    <a:cubicBezTo>
                      <a:pt x="46033" y="42406"/>
                      <a:pt x="44274" y="41568"/>
                      <a:pt x="42406" y="41568"/>
                    </a:cubicBezTo>
                    <a:cubicBezTo>
                      <a:pt x="42386" y="41568"/>
                      <a:pt x="42366" y="41568"/>
                      <a:pt x="42346" y="41568"/>
                    </a:cubicBezTo>
                    <a:cubicBezTo>
                      <a:pt x="43684" y="40121"/>
                      <a:pt x="45557" y="39318"/>
                      <a:pt x="47493" y="39318"/>
                    </a:cubicBezTo>
                    <a:close/>
                    <a:moveTo>
                      <a:pt x="60506" y="39318"/>
                    </a:moveTo>
                    <a:cubicBezTo>
                      <a:pt x="62442" y="39318"/>
                      <a:pt x="64315" y="40121"/>
                      <a:pt x="65653" y="41568"/>
                    </a:cubicBezTo>
                    <a:cubicBezTo>
                      <a:pt x="65633" y="41568"/>
                      <a:pt x="65613" y="41568"/>
                      <a:pt x="65593" y="41568"/>
                    </a:cubicBezTo>
                    <a:cubicBezTo>
                      <a:pt x="63724" y="41568"/>
                      <a:pt x="61965" y="42398"/>
                      <a:pt x="60715" y="43710"/>
                    </a:cubicBezTo>
                    <a:cubicBezTo>
                      <a:pt x="60751" y="42984"/>
                      <a:pt x="60662" y="42267"/>
                      <a:pt x="60438" y="41586"/>
                    </a:cubicBezTo>
                    <a:cubicBezTo>
                      <a:pt x="60438" y="41577"/>
                      <a:pt x="60429" y="41559"/>
                      <a:pt x="60420" y="41550"/>
                    </a:cubicBezTo>
                    <a:cubicBezTo>
                      <a:pt x="60420" y="41541"/>
                      <a:pt x="60420" y="41532"/>
                      <a:pt x="60411" y="41532"/>
                    </a:cubicBezTo>
                    <a:cubicBezTo>
                      <a:pt x="60151" y="40762"/>
                      <a:pt x="59748" y="40054"/>
                      <a:pt x="59228" y="39436"/>
                    </a:cubicBezTo>
                    <a:cubicBezTo>
                      <a:pt x="59654" y="39357"/>
                      <a:pt x="60082" y="39318"/>
                      <a:pt x="60506" y="39318"/>
                    </a:cubicBezTo>
                    <a:close/>
                    <a:moveTo>
                      <a:pt x="23963" y="39353"/>
                    </a:moveTo>
                    <a:cubicBezTo>
                      <a:pt x="24391" y="39353"/>
                      <a:pt x="24821" y="39392"/>
                      <a:pt x="25250" y="39472"/>
                    </a:cubicBezTo>
                    <a:cubicBezTo>
                      <a:pt x="24255" y="40654"/>
                      <a:pt x="23673" y="42151"/>
                      <a:pt x="23753" y="43746"/>
                    </a:cubicBezTo>
                    <a:cubicBezTo>
                      <a:pt x="22512" y="42442"/>
                      <a:pt x="20744" y="41604"/>
                      <a:pt x="18884" y="41604"/>
                    </a:cubicBezTo>
                    <a:cubicBezTo>
                      <a:pt x="18864" y="41604"/>
                      <a:pt x="18845" y="41604"/>
                      <a:pt x="18825" y="41604"/>
                    </a:cubicBezTo>
                    <a:cubicBezTo>
                      <a:pt x="18805" y="41604"/>
                      <a:pt x="18786" y="41604"/>
                      <a:pt x="18766" y="41604"/>
                    </a:cubicBezTo>
                    <a:cubicBezTo>
                      <a:pt x="16897" y="41604"/>
                      <a:pt x="15129" y="42442"/>
                      <a:pt x="13888" y="43746"/>
                    </a:cubicBezTo>
                    <a:cubicBezTo>
                      <a:pt x="13951" y="42160"/>
                      <a:pt x="13368" y="40663"/>
                      <a:pt x="12382" y="39480"/>
                    </a:cubicBezTo>
                    <a:lnTo>
                      <a:pt x="12391" y="39472"/>
                    </a:lnTo>
                    <a:cubicBezTo>
                      <a:pt x="12820" y="39392"/>
                      <a:pt x="13250" y="39353"/>
                      <a:pt x="13678" y="39353"/>
                    </a:cubicBezTo>
                    <a:cubicBezTo>
                      <a:pt x="15611" y="39353"/>
                      <a:pt x="17482" y="40150"/>
                      <a:pt x="18825" y="41595"/>
                    </a:cubicBezTo>
                    <a:cubicBezTo>
                      <a:pt x="20161" y="40150"/>
                      <a:pt x="22031" y="39353"/>
                      <a:pt x="23963" y="39353"/>
                    </a:cubicBezTo>
                    <a:close/>
                    <a:moveTo>
                      <a:pt x="107663" y="39105"/>
                    </a:moveTo>
                    <a:cubicBezTo>
                      <a:pt x="109597" y="39105"/>
                      <a:pt x="111471" y="39906"/>
                      <a:pt x="112812" y="41353"/>
                    </a:cubicBezTo>
                    <a:cubicBezTo>
                      <a:pt x="112793" y="41353"/>
                      <a:pt x="112774" y="41353"/>
                      <a:pt x="112756" y="41353"/>
                    </a:cubicBezTo>
                    <a:cubicBezTo>
                      <a:pt x="110769" y="41353"/>
                      <a:pt x="108902" y="42299"/>
                      <a:pt x="107650" y="43755"/>
                    </a:cubicBezTo>
                    <a:lnTo>
                      <a:pt x="107650" y="43755"/>
                    </a:lnTo>
                    <a:cubicBezTo>
                      <a:pt x="107803" y="42088"/>
                      <a:pt x="107211" y="40511"/>
                      <a:pt x="106172" y="39274"/>
                    </a:cubicBezTo>
                    <a:lnTo>
                      <a:pt x="106172" y="39265"/>
                    </a:lnTo>
                    <a:cubicBezTo>
                      <a:pt x="106668" y="39158"/>
                      <a:pt x="107167" y="39105"/>
                      <a:pt x="107663" y="39105"/>
                    </a:cubicBezTo>
                    <a:close/>
                    <a:moveTo>
                      <a:pt x="37187" y="39310"/>
                    </a:moveTo>
                    <a:cubicBezTo>
                      <a:pt x="39118" y="39310"/>
                      <a:pt x="40989" y="40106"/>
                      <a:pt x="42328" y="41559"/>
                    </a:cubicBezTo>
                    <a:cubicBezTo>
                      <a:pt x="42310" y="41559"/>
                      <a:pt x="42291" y="41559"/>
                      <a:pt x="42273" y="41559"/>
                    </a:cubicBezTo>
                    <a:cubicBezTo>
                      <a:pt x="40286" y="41559"/>
                      <a:pt x="38419" y="42505"/>
                      <a:pt x="37167" y="43952"/>
                    </a:cubicBezTo>
                    <a:cubicBezTo>
                      <a:pt x="37320" y="42294"/>
                      <a:pt x="36728" y="40708"/>
                      <a:pt x="35689" y="39480"/>
                    </a:cubicBezTo>
                    <a:lnTo>
                      <a:pt x="35689" y="39472"/>
                    </a:lnTo>
                    <a:cubicBezTo>
                      <a:pt x="36187" y="39363"/>
                      <a:pt x="36689" y="39310"/>
                      <a:pt x="37187" y="39310"/>
                    </a:cubicBezTo>
                    <a:close/>
                    <a:moveTo>
                      <a:pt x="124475" y="37261"/>
                    </a:moveTo>
                    <a:cubicBezTo>
                      <a:pt x="127048" y="37261"/>
                      <a:pt x="129621" y="38627"/>
                      <a:pt x="130527" y="41362"/>
                    </a:cubicBezTo>
                    <a:cubicBezTo>
                      <a:pt x="130751" y="42043"/>
                      <a:pt x="130867" y="42760"/>
                      <a:pt x="130867" y="43486"/>
                    </a:cubicBezTo>
                    <a:cubicBezTo>
                      <a:pt x="130392" y="43384"/>
                      <a:pt x="129914" y="43334"/>
                      <a:pt x="129439" y="43334"/>
                    </a:cubicBezTo>
                    <a:cubicBezTo>
                      <a:pt x="127578" y="43334"/>
                      <a:pt x="125778" y="44101"/>
                      <a:pt x="124478" y="45493"/>
                    </a:cubicBezTo>
                    <a:cubicBezTo>
                      <a:pt x="123206" y="44113"/>
                      <a:pt x="121405" y="43333"/>
                      <a:pt x="119532" y="43333"/>
                    </a:cubicBezTo>
                    <a:cubicBezTo>
                      <a:pt x="119039" y="43333"/>
                      <a:pt x="118555" y="43387"/>
                      <a:pt x="118089" y="43486"/>
                    </a:cubicBezTo>
                    <a:cubicBezTo>
                      <a:pt x="118089" y="42760"/>
                      <a:pt x="118197" y="42034"/>
                      <a:pt x="118430" y="41344"/>
                    </a:cubicBezTo>
                    <a:cubicBezTo>
                      <a:pt x="119339" y="38623"/>
                      <a:pt x="121907" y="37261"/>
                      <a:pt x="124475" y="37261"/>
                    </a:cubicBezTo>
                    <a:close/>
                    <a:moveTo>
                      <a:pt x="77632" y="37306"/>
                    </a:moveTo>
                    <a:cubicBezTo>
                      <a:pt x="80806" y="37306"/>
                      <a:pt x="83980" y="39382"/>
                      <a:pt x="84022" y="43538"/>
                    </a:cubicBezTo>
                    <a:lnTo>
                      <a:pt x="84022" y="43538"/>
                    </a:lnTo>
                    <a:cubicBezTo>
                      <a:pt x="83549" y="43437"/>
                      <a:pt x="83074" y="43388"/>
                      <a:pt x="82603" y="43388"/>
                    </a:cubicBezTo>
                    <a:cubicBezTo>
                      <a:pt x="80742" y="43388"/>
                      <a:pt x="78941" y="44154"/>
                      <a:pt x="77642" y="45547"/>
                    </a:cubicBezTo>
                    <a:cubicBezTo>
                      <a:pt x="76360" y="44167"/>
                      <a:pt x="74568" y="43387"/>
                      <a:pt x="72687" y="43387"/>
                    </a:cubicBezTo>
                    <a:cubicBezTo>
                      <a:pt x="72203" y="43387"/>
                      <a:pt x="71719" y="43441"/>
                      <a:pt x="71244" y="43540"/>
                    </a:cubicBezTo>
                    <a:cubicBezTo>
                      <a:pt x="71280" y="39385"/>
                      <a:pt x="74456" y="37306"/>
                      <a:pt x="77632" y="37306"/>
                    </a:cubicBezTo>
                    <a:close/>
                    <a:moveTo>
                      <a:pt x="100947" y="37306"/>
                    </a:moveTo>
                    <a:cubicBezTo>
                      <a:pt x="104122" y="37306"/>
                      <a:pt x="107296" y="39383"/>
                      <a:pt x="107337" y="43540"/>
                    </a:cubicBezTo>
                    <a:cubicBezTo>
                      <a:pt x="106864" y="43438"/>
                      <a:pt x="106386" y="43388"/>
                      <a:pt x="105913" y="43388"/>
                    </a:cubicBezTo>
                    <a:cubicBezTo>
                      <a:pt x="104054" y="43388"/>
                      <a:pt x="102249" y="44154"/>
                      <a:pt x="100957" y="45547"/>
                    </a:cubicBezTo>
                    <a:cubicBezTo>
                      <a:pt x="99676" y="44167"/>
                      <a:pt x="97883" y="43387"/>
                      <a:pt x="96002" y="43387"/>
                    </a:cubicBezTo>
                    <a:cubicBezTo>
                      <a:pt x="95518" y="43387"/>
                      <a:pt x="95034" y="43441"/>
                      <a:pt x="94559" y="43540"/>
                    </a:cubicBezTo>
                    <a:cubicBezTo>
                      <a:pt x="94595" y="39385"/>
                      <a:pt x="97771" y="37306"/>
                      <a:pt x="100947" y="37306"/>
                    </a:cubicBezTo>
                    <a:close/>
                    <a:moveTo>
                      <a:pt x="54009" y="37465"/>
                    </a:moveTo>
                    <a:cubicBezTo>
                      <a:pt x="56582" y="37465"/>
                      <a:pt x="59156" y="38830"/>
                      <a:pt x="60061" y="41559"/>
                    </a:cubicBezTo>
                    <a:cubicBezTo>
                      <a:pt x="60285" y="42249"/>
                      <a:pt x="60393" y="42966"/>
                      <a:pt x="60393" y="43692"/>
                    </a:cubicBezTo>
                    <a:cubicBezTo>
                      <a:pt x="59920" y="43590"/>
                      <a:pt x="59442" y="43540"/>
                      <a:pt x="58969" y="43540"/>
                    </a:cubicBezTo>
                    <a:cubicBezTo>
                      <a:pt x="57110" y="43540"/>
                      <a:pt x="55305" y="44307"/>
                      <a:pt x="54013" y="45699"/>
                    </a:cubicBezTo>
                    <a:cubicBezTo>
                      <a:pt x="52739" y="44318"/>
                      <a:pt x="50951" y="43539"/>
                      <a:pt x="49072" y="43539"/>
                    </a:cubicBezTo>
                    <a:cubicBezTo>
                      <a:pt x="49061" y="43539"/>
                      <a:pt x="49051" y="43540"/>
                      <a:pt x="49040" y="43540"/>
                    </a:cubicBezTo>
                    <a:cubicBezTo>
                      <a:pt x="48556" y="43540"/>
                      <a:pt x="48072" y="43593"/>
                      <a:pt x="47597" y="43692"/>
                    </a:cubicBezTo>
                    <a:cubicBezTo>
                      <a:pt x="47597" y="42966"/>
                      <a:pt x="47714" y="42249"/>
                      <a:pt x="47938" y="41559"/>
                    </a:cubicBezTo>
                    <a:lnTo>
                      <a:pt x="47956" y="41550"/>
                    </a:lnTo>
                    <a:cubicBezTo>
                      <a:pt x="48865" y="38827"/>
                      <a:pt x="51437" y="37465"/>
                      <a:pt x="54009" y="37465"/>
                    </a:cubicBezTo>
                    <a:close/>
                    <a:moveTo>
                      <a:pt x="7163" y="37500"/>
                    </a:moveTo>
                    <a:cubicBezTo>
                      <a:pt x="10339" y="37500"/>
                      <a:pt x="13516" y="39579"/>
                      <a:pt x="13556" y="43737"/>
                    </a:cubicBezTo>
                    <a:cubicBezTo>
                      <a:pt x="13079" y="43632"/>
                      <a:pt x="12598" y="43582"/>
                      <a:pt x="12120" y="43582"/>
                    </a:cubicBezTo>
                    <a:cubicBezTo>
                      <a:pt x="10263" y="43582"/>
                      <a:pt x="8460" y="44350"/>
                      <a:pt x="7163" y="45739"/>
                    </a:cubicBezTo>
                    <a:lnTo>
                      <a:pt x="7163" y="45739"/>
                    </a:lnTo>
                    <a:cubicBezTo>
                      <a:pt x="5882" y="44362"/>
                      <a:pt x="4092" y="43584"/>
                      <a:pt x="2212" y="43584"/>
                    </a:cubicBezTo>
                    <a:cubicBezTo>
                      <a:pt x="1728" y="43584"/>
                      <a:pt x="1245" y="43638"/>
                      <a:pt x="770" y="43737"/>
                    </a:cubicBezTo>
                    <a:cubicBezTo>
                      <a:pt x="810" y="39579"/>
                      <a:pt x="3987" y="37500"/>
                      <a:pt x="7163" y="37500"/>
                    </a:cubicBezTo>
                    <a:close/>
                    <a:moveTo>
                      <a:pt x="30463" y="37509"/>
                    </a:moveTo>
                    <a:cubicBezTo>
                      <a:pt x="33636" y="37509"/>
                      <a:pt x="36811" y="39587"/>
                      <a:pt x="36854" y="43742"/>
                    </a:cubicBezTo>
                    <a:lnTo>
                      <a:pt x="36854" y="43742"/>
                    </a:lnTo>
                    <a:cubicBezTo>
                      <a:pt x="36384" y="43642"/>
                      <a:pt x="35912" y="43594"/>
                      <a:pt x="35443" y="43594"/>
                    </a:cubicBezTo>
                    <a:cubicBezTo>
                      <a:pt x="33580" y="43594"/>
                      <a:pt x="31775" y="44360"/>
                      <a:pt x="30483" y="45753"/>
                    </a:cubicBezTo>
                    <a:cubicBezTo>
                      <a:pt x="29201" y="44373"/>
                      <a:pt x="27409" y="43593"/>
                      <a:pt x="25528" y="43593"/>
                    </a:cubicBezTo>
                    <a:cubicBezTo>
                      <a:pt x="25044" y="43593"/>
                      <a:pt x="24560" y="43638"/>
                      <a:pt x="24085" y="43746"/>
                    </a:cubicBezTo>
                    <a:cubicBezTo>
                      <a:pt x="24116" y="39588"/>
                      <a:pt x="27288" y="37509"/>
                      <a:pt x="30463" y="37509"/>
                    </a:cubicBezTo>
                    <a:close/>
                    <a:moveTo>
                      <a:pt x="119327" y="43718"/>
                    </a:moveTo>
                    <a:cubicBezTo>
                      <a:pt x="121267" y="43718"/>
                      <a:pt x="123141" y="44520"/>
                      <a:pt x="124478" y="45968"/>
                    </a:cubicBezTo>
                    <a:cubicBezTo>
                      <a:pt x="124458" y="45968"/>
                      <a:pt x="124439" y="45968"/>
                      <a:pt x="124419" y="45968"/>
                    </a:cubicBezTo>
                    <a:cubicBezTo>
                      <a:pt x="122550" y="45968"/>
                      <a:pt x="120782" y="46806"/>
                      <a:pt x="119541" y="48109"/>
                    </a:cubicBezTo>
                    <a:cubicBezTo>
                      <a:pt x="119622" y="46514"/>
                      <a:pt x="119039" y="45018"/>
                      <a:pt x="118045" y="43835"/>
                    </a:cubicBezTo>
                    <a:cubicBezTo>
                      <a:pt x="118472" y="43756"/>
                      <a:pt x="118901" y="43718"/>
                      <a:pt x="119327" y="43718"/>
                    </a:cubicBezTo>
                    <a:close/>
                    <a:moveTo>
                      <a:pt x="129624" y="43718"/>
                    </a:moveTo>
                    <a:cubicBezTo>
                      <a:pt x="130049" y="43718"/>
                      <a:pt x="130477" y="43756"/>
                      <a:pt x="130903" y="43835"/>
                    </a:cubicBezTo>
                    <a:cubicBezTo>
                      <a:pt x="129908" y="45018"/>
                      <a:pt x="129326" y="46523"/>
                      <a:pt x="129415" y="48109"/>
                    </a:cubicBezTo>
                    <a:cubicBezTo>
                      <a:pt x="128165" y="46806"/>
                      <a:pt x="126397" y="45968"/>
                      <a:pt x="124537" y="45968"/>
                    </a:cubicBezTo>
                    <a:cubicBezTo>
                      <a:pt x="124517" y="45968"/>
                      <a:pt x="124498" y="45968"/>
                      <a:pt x="124478" y="45968"/>
                    </a:cubicBezTo>
                    <a:cubicBezTo>
                      <a:pt x="125815" y="44520"/>
                      <a:pt x="127689" y="43718"/>
                      <a:pt x="129624" y="43718"/>
                    </a:cubicBezTo>
                    <a:close/>
                    <a:moveTo>
                      <a:pt x="82779" y="43762"/>
                    </a:moveTo>
                    <a:cubicBezTo>
                      <a:pt x="83204" y="43762"/>
                      <a:pt x="83632" y="43801"/>
                      <a:pt x="84057" y="43880"/>
                    </a:cubicBezTo>
                    <a:cubicBezTo>
                      <a:pt x="83063" y="45063"/>
                      <a:pt x="82480" y="46559"/>
                      <a:pt x="82561" y="48154"/>
                    </a:cubicBezTo>
                    <a:cubicBezTo>
                      <a:pt x="81320" y="46851"/>
                      <a:pt x="79552" y="46012"/>
                      <a:pt x="77683" y="46012"/>
                    </a:cubicBezTo>
                    <a:cubicBezTo>
                      <a:pt x="77666" y="46012"/>
                      <a:pt x="77650" y="46012"/>
                      <a:pt x="77633" y="46013"/>
                    </a:cubicBezTo>
                    <a:lnTo>
                      <a:pt x="77633" y="46013"/>
                    </a:lnTo>
                    <a:cubicBezTo>
                      <a:pt x="78970" y="44565"/>
                      <a:pt x="80844" y="43762"/>
                      <a:pt x="82779" y="43762"/>
                    </a:cubicBezTo>
                    <a:close/>
                    <a:moveTo>
                      <a:pt x="59124" y="43911"/>
                    </a:moveTo>
                    <a:cubicBezTo>
                      <a:pt x="59554" y="43911"/>
                      <a:pt x="59988" y="43951"/>
                      <a:pt x="60420" y="44032"/>
                    </a:cubicBezTo>
                    <a:cubicBezTo>
                      <a:pt x="59425" y="45224"/>
                      <a:pt x="58843" y="46721"/>
                      <a:pt x="58932" y="48316"/>
                    </a:cubicBezTo>
                    <a:lnTo>
                      <a:pt x="58923" y="48307"/>
                    </a:lnTo>
                    <a:cubicBezTo>
                      <a:pt x="57682" y="47003"/>
                      <a:pt x="55914" y="46165"/>
                      <a:pt x="54045" y="46165"/>
                    </a:cubicBezTo>
                    <a:cubicBezTo>
                      <a:pt x="54026" y="46165"/>
                      <a:pt x="54006" y="46165"/>
                      <a:pt x="53986" y="46165"/>
                    </a:cubicBezTo>
                    <a:cubicBezTo>
                      <a:pt x="53966" y="46165"/>
                      <a:pt x="53947" y="46165"/>
                      <a:pt x="53927" y="46165"/>
                    </a:cubicBezTo>
                    <a:cubicBezTo>
                      <a:pt x="52067" y="46165"/>
                      <a:pt x="50299" y="47003"/>
                      <a:pt x="49049" y="48307"/>
                    </a:cubicBezTo>
                    <a:cubicBezTo>
                      <a:pt x="49138" y="46712"/>
                      <a:pt x="48556" y="45206"/>
                      <a:pt x="47561" y="44032"/>
                    </a:cubicBezTo>
                    <a:cubicBezTo>
                      <a:pt x="47990" y="43953"/>
                      <a:pt x="48420" y="43914"/>
                      <a:pt x="48848" y="43914"/>
                    </a:cubicBezTo>
                    <a:cubicBezTo>
                      <a:pt x="50781" y="43914"/>
                      <a:pt x="52652" y="44711"/>
                      <a:pt x="53995" y="46156"/>
                    </a:cubicBezTo>
                    <a:cubicBezTo>
                      <a:pt x="55328" y="44713"/>
                      <a:pt x="57194" y="43911"/>
                      <a:pt x="59124" y="43911"/>
                    </a:cubicBezTo>
                    <a:close/>
                    <a:moveTo>
                      <a:pt x="25317" y="43968"/>
                    </a:moveTo>
                    <a:cubicBezTo>
                      <a:pt x="27250" y="43968"/>
                      <a:pt x="29122" y="44764"/>
                      <a:pt x="30465" y="46210"/>
                    </a:cubicBezTo>
                    <a:lnTo>
                      <a:pt x="30465" y="46210"/>
                    </a:lnTo>
                    <a:cubicBezTo>
                      <a:pt x="30462" y="46210"/>
                      <a:pt x="30459" y="46210"/>
                      <a:pt x="30456" y="46210"/>
                    </a:cubicBezTo>
                    <a:cubicBezTo>
                      <a:pt x="30446" y="46210"/>
                      <a:pt x="30436" y="46210"/>
                      <a:pt x="30426" y="46210"/>
                    </a:cubicBezTo>
                    <a:cubicBezTo>
                      <a:pt x="28546" y="46210"/>
                      <a:pt x="26775" y="47041"/>
                      <a:pt x="25519" y="48351"/>
                    </a:cubicBezTo>
                    <a:cubicBezTo>
                      <a:pt x="25608" y="46765"/>
                      <a:pt x="25026" y="45269"/>
                      <a:pt x="24031" y="44086"/>
                    </a:cubicBezTo>
                    <a:cubicBezTo>
                      <a:pt x="24460" y="44007"/>
                      <a:pt x="24890" y="43968"/>
                      <a:pt x="25317" y="43968"/>
                    </a:cubicBezTo>
                    <a:close/>
                    <a:moveTo>
                      <a:pt x="106094" y="43751"/>
                    </a:moveTo>
                    <a:cubicBezTo>
                      <a:pt x="106570" y="43751"/>
                      <a:pt x="107049" y="43799"/>
                      <a:pt x="107525" y="43898"/>
                    </a:cubicBezTo>
                    <a:cubicBezTo>
                      <a:pt x="106512" y="45161"/>
                      <a:pt x="105939" y="46747"/>
                      <a:pt x="106127" y="48423"/>
                    </a:cubicBezTo>
                    <a:lnTo>
                      <a:pt x="106118" y="48414"/>
                    </a:lnTo>
                    <a:cubicBezTo>
                      <a:pt x="104866" y="46958"/>
                      <a:pt x="102990" y="46012"/>
                      <a:pt x="100995" y="46012"/>
                    </a:cubicBezTo>
                    <a:cubicBezTo>
                      <a:pt x="100976" y="46012"/>
                      <a:pt x="100958" y="46013"/>
                      <a:pt x="100939" y="46013"/>
                    </a:cubicBezTo>
                    <a:cubicBezTo>
                      <a:pt x="100919" y="46012"/>
                      <a:pt x="100899" y="46012"/>
                      <a:pt x="100879" y="46012"/>
                    </a:cubicBezTo>
                    <a:cubicBezTo>
                      <a:pt x="99020" y="46012"/>
                      <a:pt x="97252" y="46842"/>
                      <a:pt x="96011" y="48154"/>
                    </a:cubicBezTo>
                    <a:cubicBezTo>
                      <a:pt x="96091" y="46559"/>
                      <a:pt x="95509" y="45054"/>
                      <a:pt x="94514" y="43880"/>
                    </a:cubicBezTo>
                    <a:cubicBezTo>
                      <a:pt x="94946" y="43798"/>
                      <a:pt x="95380" y="43758"/>
                      <a:pt x="95811" y="43758"/>
                    </a:cubicBezTo>
                    <a:cubicBezTo>
                      <a:pt x="97740" y="43758"/>
                      <a:pt x="99607" y="44561"/>
                      <a:pt x="100948" y="46004"/>
                    </a:cubicBezTo>
                    <a:cubicBezTo>
                      <a:pt x="102286" y="44551"/>
                      <a:pt x="104160" y="43751"/>
                      <a:pt x="106094" y="43751"/>
                    </a:cubicBezTo>
                    <a:close/>
                    <a:moveTo>
                      <a:pt x="70812" y="39306"/>
                    </a:moveTo>
                    <a:cubicBezTo>
                      <a:pt x="71289" y="39306"/>
                      <a:pt x="71770" y="39355"/>
                      <a:pt x="72248" y="39454"/>
                    </a:cubicBezTo>
                    <a:cubicBezTo>
                      <a:pt x="71271" y="40699"/>
                      <a:pt x="70742" y="42276"/>
                      <a:pt x="70939" y="43925"/>
                    </a:cubicBezTo>
                    <a:cubicBezTo>
                      <a:pt x="71449" y="43811"/>
                      <a:pt x="71962" y="43756"/>
                      <a:pt x="72472" y="43756"/>
                    </a:cubicBezTo>
                    <a:cubicBezTo>
                      <a:pt x="74409" y="43756"/>
                      <a:pt x="76285" y="44558"/>
                      <a:pt x="77633" y="46013"/>
                    </a:cubicBezTo>
                    <a:lnTo>
                      <a:pt x="77633" y="46013"/>
                    </a:lnTo>
                    <a:cubicBezTo>
                      <a:pt x="77630" y="46013"/>
                      <a:pt x="77627" y="46013"/>
                      <a:pt x="77624" y="46013"/>
                    </a:cubicBezTo>
                    <a:cubicBezTo>
                      <a:pt x="77606" y="46013"/>
                      <a:pt x="77588" y="46012"/>
                      <a:pt x="77570" y="46012"/>
                    </a:cubicBezTo>
                    <a:cubicBezTo>
                      <a:pt x="75529" y="46012"/>
                      <a:pt x="73598" y="47021"/>
                      <a:pt x="72346" y="48540"/>
                    </a:cubicBezTo>
                    <a:cubicBezTo>
                      <a:pt x="72703" y="44850"/>
                      <a:pt x="69416" y="41568"/>
                      <a:pt x="65713" y="41568"/>
                    </a:cubicBezTo>
                    <a:cubicBezTo>
                      <a:pt x="65693" y="41568"/>
                      <a:pt x="65673" y="41568"/>
                      <a:pt x="65653" y="41568"/>
                    </a:cubicBezTo>
                    <a:lnTo>
                      <a:pt x="65653" y="41559"/>
                    </a:lnTo>
                    <a:cubicBezTo>
                      <a:pt x="66997" y="40107"/>
                      <a:pt x="68873" y="39306"/>
                      <a:pt x="70812" y="39306"/>
                    </a:cubicBezTo>
                    <a:close/>
                    <a:moveTo>
                      <a:pt x="35618" y="43957"/>
                    </a:moveTo>
                    <a:cubicBezTo>
                      <a:pt x="36091" y="43957"/>
                      <a:pt x="36568" y="44006"/>
                      <a:pt x="37042" y="44104"/>
                    </a:cubicBezTo>
                    <a:cubicBezTo>
                      <a:pt x="36020" y="45350"/>
                      <a:pt x="35456" y="46945"/>
                      <a:pt x="35635" y="48620"/>
                    </a:cubicBezTo>
                    <a:cubicBezTo>
                      <a:pt x="34383" y="47164"/>
                      <a:pt x="32507" y="46210"/>
                      <a:pt x="30511" y="46210"/>
                    </a:cubicBezTo>
                    <a:cubicBezTo>
                      <a:pt x="30496" y="46210"/>
                      <a:pt x="30480" y="46210"/>
                      <a:pt x="30465" y="46210"/>
                    </a:cubicBezTo>
                    <a:lnTo>
                      <a:pt x="30465" y="46210"/>
                    </a:lnTo>
                    <a:cubicBezTo>
                      <a:pt x="31804" y="44762"/>
                      <a:pt x="33682" y="43957"/>
                      <a:pt x="35618" y="43957"/>
                    </a:cubicBezTo>
                    <a:close/>
                    <a:moveTo>
                      <a:pt x="112822" y="41864"/>
                    </a:moveTo>
                    <a:cubicBezTo>
                      <a:pt x="115997" y="41864"/>
                      <a:pt x="119174" y="43943"/>
                      <a:pt x="119218" y="48100"/>
                    </a:cubicBezTo>
                    <a:cubicBezTo>
                      <a:pt x="118743" y="47999"/>
                      <a:pt x="118265" y="47949"/>
                      <a:pt x="117790" y="47949"/>
                    </a:cubicBezTo>
                    <a:cubicBezTo>
                      <a:pt x="115926" y="47949"/>
                      <a:pt x="114120" y="48715"/>
                      <a:pt x="112821" y="50108"/>
                    </a:cubicBezTo>
                    <a:cubicBezTo>
                      <a:pt x="111548" y="48728"/>
                      <a:pt x="109756" y="47948"/>
                      <a:pt x="107874" y="47948"/>
                    </a:cubicBezTo>
                    <a:cubicBezTo>
                      <a:pt x="107391" y="47948"/>
                      <a:pt x="106907" y="48002"/>
                      <a:pt x="106432" y="48100"/>
                    </a:cubicBezTo>
                    <a:cubicBezTo>
                      <a:pt x="106472" y="43943"/>
                      <a:pt x="109646" y="41864"/>
                      <a:pt x="112822" y="41864"/>
                    </a:cubicBezTo>
                    <a:close/>
                    <a:moveTo>
                      <a:pt x="136132" y="41864"/>
                    </a:moveTo>
                    <a:cubicBezTo>
                      <a:pt x="139308" y="41864"/>
                      <a:pt x="142484" y="43943"/>
                      <a:pt x="142525" y="48100"/>
                    </a:cubicBezTo>
                    <a:cubicBezTo>
                      <a:pt x="142051" y="47999"/>
                      <a:pt x="141574" y="47949"/>
                      <a:pt x="141100" y="47949"/>
                    </a:cubicBezTo>
                    <a:cubicBezTo>
                      <a:pt x="139242" y="47949"/>
                      <a:pt x="137437" y="48715"/>
                      <a:pt x="136145" y="50108"/>
                    </a:cubicBezTo>
                    <a:cubicBezTo>
                      <a:pt x="134863" y="48728"/>
                      <a:pt x="133071" y="47948"/>
                      <a:pt x="131190" y="47948"/>
                    </a:cubicBezTo>
                    <a:cubicBezTo>
                      <a:pt x="130706" y="47948"/>
                      <a:pt x="130222" y="48002"/>
                      <a:pt x="129747" y="48100"/>
                    </a:cubicBezTo>
                    <a:cubicBezTo>
                      <a:pt x="129783" y="43943"/>
                      <a:pt x="132957" y="41864"/>
                      <a:pt x="136132" y="41864"/>
                    </a:cubicBezTo>
                    <a:close/>
                    <a:moveTo>
                      <a:pt x="89293" y="41912"/>
                    </a:moveTo>
                    <a:cubicBezTo>
                      <a:pt x="92468" y="41912"/>
                      <a:pt x="95642" y="43988"/>
                      <a:pt x="95679" y="48143"/>
                    </a:cubicBezTo>
                    <a:lnTo>
                      <a:pt x="95679" y="48143"/>
                    </a:lnTo>
                    <a:cubicBezTo>
                      <a:pt x="95207" y="48043"/>
                      <a:pt x="94732" y="47994"/>
                      <a:pt x="94260" y="47994"/>
                    </a:cubicBezTo>
                    <a:cubicBezTo>
                      <a:pt x="92399" y="47994"/>
                      <a:pt x="90599" y="48760"/>
                      <a:pt x="89299" y="50152"/>
                    </a:cubicBezTo>
                    <a:cubicBezTo>
                      <a:pt x="88018" y="48773"/>
                      <a:pt x="86226" y="47993"/>
                      <a:pt x="84344" y="47993"/>
                    </a:cubicBezTo>
                    <a:cubicBezTo>
                      <a:pt x="83860" y="47993"/>
                      <a:pt x="83376" y="48047"/>
                      <a:pt x="82902" y="48145"/>
                    </a:cubicBezTo>
                    <a:cubicBezTo>
                      <a:pt x="82937" y="43991"/>
                      <a:pt x="86116" y="41912"/>
                      <a:pt x="89293" y="41912"/>
                    </a:cubicBezTo>
                    <a:close/>
                    <a:moveTo>
                      <a:pt x="42335" y="42067"/>
                    </a:moveTo>
                    <a:cubicBezTo>
                      <a:pt x="45509" y="42067"/>
                      <a:pt x="48681" y="44143"/>
                      <a:pt x="48726" y="48298"/>
                    </a:cubicBezTo>
                    <a:lnTo>
                      <a:pt x="48726" y="48298"/>
                    </a:lnTo>
                    <a:cubicBezTo>
                      <a:pt x="48251" y="48196"/>
                      <a:pt x="47772" y="48146"/>
                      <a:pt x="47298" y="48146"/>
                    </a:cubicBezTo>
                    <a:cubicBezTo>
                      <a:pt x="45434" y="48146"/>
                      <a:pt x="43630" y="48912"/>
                      <a:pt x="42337" y="50305"/>
                    </a:cubicBezTo>
                    <a:cubicBezTo>
                      <a:pt x="41056" y="48925"/>
                      <a:pt x="39264" y="48145"/>
                      <a:pt x="37382" y="48145"/>
                    </a:cubicBezTo>
                    <a:cubicBezTo>
                      <a:pt x="36898" y="48145"/>
                      <a:pt x="36415" y="48199"/>
                      <a:pt x="35940" y="48307"/>
                    </a:cubicBezTo>
                    <a:cubicBezTo>
                      <a:pt x="35980" y="44148"/>
                      <a:pt x="39158" y="42067"/>
                      <a:pt x="42335" y="42067"/>
                    </a:cubicBezTo>
                    <a:close/>
                    <a:moveTo>
                      <a:pt x="65651" y="42067"/>
                    </a:moveTo>
                    <a:cubicBezTo>
                      <a:pt x="68826" y="42067"/>
                      <a:pt x="72001" y="44146"/>
                      <a:pt x="72041" y="48307"/>
                    </a:cubicBezTo>
                    <a:cubicBezTo>
                      <a:pt x="71563" y="48202"/>
                      <a:pt x="71080" y="48150"/>
                      <a:pt x="70601" y="48150"/>
                    </a:cubicBezTo>
                    <a:cubicBezTo>
                      <a:pt x="68748" y="48150"/>
                      <a:pt x="66948" y="48916"/>
                      <a:pt x="65653" y="50305"/>
                    </a:cubicBezTo>
                    <a:cubicBezTo>
                      <a:pt x="64371" y="48934"/>
                      <a:pt x="62579" y="48145"/>
                      <a:pt x="60697" y="48145"/>
                    </a:cubicBezTo>
                    <a:cubicBezTo>
                      <a:pt x="60214" y="48145"/>
                      <a:pt x="59730" y="48199"/>
                      <a:pt x="59255" y="48307"/>
                    </a:cubicBezTo>
                    <a:cubicBezTo>
                      <a:pt x="59295" y="44148"/>
                      <a:pt x="62473" y="42067"/>
                      <a:pt x="65651" y="42067"/>
                    </a:cubicBezTo>
                    <a:close/>
                    <a:moveTo>
                      <a:pt x="18806" y="42117"/>
                    </a:moveTo>
                    <a:cubicBezTo>
                      <a:pt x="21981" y="42117"/>
                      <a:pt x="25156" y="44198"/>
                      <a:pt x="25196" y="48360"/>
                    </a:cubicBezTo>
                    <a:cubicBezTo>
                      <a:pt x="24717" y="48255"/>
                      <a:pt x="24234" y="48204"/>
                      <a:pt x="23755" y="48204"/>
                    </a:cubicBezTo>
                    <a:cubicBezTo>
                      <a:pt x="21902" y="48204"/>
                      <a:pt x="20103" y="48970"/>
                      <a:pt x="18807" y="50359"/>
                    </a:cubicBezTo>
                    <a:cubicBezTo>
                      <a:pt x="17526" y="48988"/>
                      <a:pt x="15734" y="48199"/>
                      <a:pt x="13852" y="48199"/>
                    </a:cubicBezTo>
                    <a:cubicBezTo>
                      <a:pt x="13368" y="48199"/>
                      <a:pt x="12884" y="48253"/>
                      <a:pt x="12409" y="48360"/>
                    </a:cubicBezTo>
                    <a:cubicBezTo>
                      <a:pt x="12454" y="44198"/>
                      <a:pt x="15631" y="42117"/>
                      <a:pt x="18806" y="42117"/>
                    </a:cubicBezTo>
                    <a:close/>
                    <a:moveTo>
                      <a:pt x="117967" y="48323"/>
                    </a:moveTo>
                    <a:cubicBezTo>
                      <a:pt x="118392" y="48323"/>
                      <a:pt x="118820" y="48362"/>
                      <a:pt x="119245" y="48441"/>
                    </a:cubicBezTo>
                    <a:cubicBezTo>
                      <a:pt x="118253" y="49621"/>
                      <a:pt x="117671" y="51114"/>
                      <a:pt x="117757" y="52706"/>
                    </a:cubicBezTo>
                    <a:lnTo>
                      <a:pt x="117757" y="52706"/>
                    </a:lnTo>
                    <a:cubicBezTo>
                      <a:pt x="116507" y="51403"/>
                      <a:pt x="114740" y="50573"/>
                      <a:pt x="112880" y="50573"/>
                    </a:cubicBezTo>
                    <a:cubicBezTo>
                      <a:pt x="112860" y="50573"/>
                      <a:pt x="112840" y="50573"/>
                      <a:pt x="112821" y="50574"/>
                    </a:cubicBezTo>
                    <a:cubicBezTo>
                      <a:pt x="114158" y="49126"/>
                      <a:pt x="116031" y="48323"/>
                      <a:pt x="117967" y="48323"/>
                    </a:cubicBezTo>
                    <a:close/>
                    <a:moveTo>
                      <a:pt x="130990" y="48323"/>
                    </a:moveTo>
                    <a:cubicBezTo>
                      <a:pt x="132925" y="48323"/>
                      <a:pt x="134799" y="49126"/>
                      <a:pt x="136136" y="50574"/>
                    </a:cubicBezTo>
                    <a:cubicBezTo>
                      <a:pt x="136116" y="50573"/>
                      <a:pt x="136096" y="50573"/>
                      <a:pt x="136077" y="50573"/>
                    </a:cubicBezTo>
                    <a:cubicBezTo>
                      <a:pt x="134208" y="50573"/>
                      <a:pt x="132440" y="51412"/>
                      <a:pt x="131199" y="52715"/>
                    </a:cubicBezTo>
                    <a:cubicBezTo>
                      <a:pt x="131279" y="51120"/>
                      <a:pt x="130697" y="49624"/>
                      <a:pt x="129711" y="48441"/>
                    </a:cubicBezTo>
                    <a:cubicBezTo>
                      <a:pt x="130137" y="48362"/>
                      <a:pt x="130565" y="48323"/>
                      <a:pt x="130990" y="48323"/>
                    </a:cubicBezTo>
                    <a:close/>
                    <a:moveTo>
                      <a:pt x="94437" y="48359"/>
                    </a:moveTo>
                    <a:cubicBezTo>
                      <a:pt x="94862" y="48359"/>
                      <a:pt x="95289" y="48398"/>
                      <a:pt x="95715" y="48477"/>
                    </a:cubicBezTo>
                    <a:cubicBezTo>
                      <a:pt x="94722" y="49666"/>
                      <a:pt x="94140" y="51168"/>
                      <a:pt x="94227" y="52750"/>
                    </a:cubicBezTo>
                    <a:lnTo>
                      <a:pt x="94227" y="52750"/>
                    </a:lnTo>
                    <a:cubicBezTo>
                      <a:pt x="92986" y="51447"/>
                      <a:pt x="91219" y="50618"/>
                      <a:pt x="89350" y="50618"/>
                    </a:cubicBezTo>
                    <a:cubicBezTo>
                      <a:pt x="89330" y="50618"/>
                      <a:pt x="89310" y="50618"/>
                      <a:pt x="89290" y="50618"/>
                    </a:cubicBezTo>
                    <a:cubicBezTo>
                      <a:pt x="89270" y="50618"/>
                      <a:pt x="89250" y="50618"/>
                      <a:pt x="89231" y="50618"/>
                    </a:cubicBezTo>
                    <a:cubicBezTo>
                      <a:pt x="87362" y="50618"/>
                      <a:pt x="85603" y="51448"/>
                      <a:pt x="84353" y="52751"/>
                    </a:cubicBezTo>
                    <a:cubicBezTo>
                      <a:pt x="84443" y="51165"/>
                      <a:pt x="83860" y="49660"/>
                      <a:pt x="82866" y="48477"/>
                    </a:cubicBezTo>
                    <a:cubicBezTo>
                      <a:pt x="83291" y="48398"/>
                      <a:pt x="83719" y="48359"/>
                      <a:pt x="84144" y="48359"/>
                    </a:cubicBezTo>
                    <a:cubicBezTo>
                      <a:pt x="86080" y="48359"/>
                      <a:pt x="87955" y="49162"/>
                      <a:pt x="89299" y="50609"/>
                    </a:cubicBezTo>
                    <a:cubicBezTo>
                      <a:pt x="90637" y="49162"/>
                      <a:pt x="92504" y="48359"/>
                      <a:pt x="94437" y="48359"/>
                    </a:cubicBezTo>
                    <a:close/>
                    <a:moveTo>
                      <a:pt x="47485" y="48520"/>
                    </a:moveTo>
                    <a:cubicBezTo>
                      <a:pt x="47909" y="48520"/>
                      <a:pt x="48337" y="48559"/>
                      <a:pt x="48762" y="48638"/>
                    </a:cubicBezTo>
                    <a:cubicBezTo>
                      <a:pt x="47767" y="49821"/>
                      <a:pt x="47185" y="51326"/>
                      <a:pt x="47275" y="52912"/>
                    </a:cubicBezTo>
                    <a:cubicBezTo>
                      <a:pt x="46025" y="51609"/>
                      <a:pt x="44257" y="50779"/>
                      <a:pt x="42397" y="50779"/>
                    </a:cubicBezTo>
                    <a:cubicBezTo>
                      <a:pt x="42377" y="50779"/>
                      <a:pt x="42357" y="50779"/>
                      <a:pt x="42337" y="50780"/>
                    </a:cubicBezTo>
                    <a:cubicBezTo>
                      <a:pt x="43675" y="49325"/>
                      <a:pt x="45549" y="48520"/>
                      <a:pt x="47485" y="48520"/>
                    </a:cubicBezTo>
                    <a:close/>
                    <a:moveTo>
                      <a:pt x="60501" y="48529"/>
                    </a:moveTo>
                    <a:cubicBezTo>
                      <a:pt x="62439" y="48529"/>
                      <a:pt x="64308" y="49332"/>
                      <a:pt x="65653" y="50780"/>
                    </a:cubicBezTo>
                    <a:cubicBezTo>
                      <a:pt x="65633" y="50779"/>
                      <a:pt x="65613" y="50779"/>
                      <a:pt x="65593" y="50779"/>
                    </a:cubicBezTo>
                    <a:cubicBezTo>
                      <a:pt x="63725" y="50779"/>
                      <a:pt x="61957" y="51618"/>
                      <a:pt x="60715" y="52921"/>
                    </a:cubicBezTo>
                    <a:cubicBezTo>
                      <a:pt x="60796" y="51326"/>
                      <a:pt x="60214" y="49830"/>
                      <a:pt x="59219" y="48647"/>
                    </a:cubicBezTo>
                    <a:cubicBezTo>
                      <a:pt x="59646" y="48568"/>
                      <a:pt x="60075" y="48529"/>
                      <a:pt x="60501" y="48529"/>
                    </a:cubicBezTo>
                    <a:close/>
                    <a:moveTo>
                      <a:pt x="107662" y="48316"/>
                    </a:moveTo>
                    <a:cubicBezTo>
                      <a:pt x="109596" y="48316"/>
                      <a:pt x="111472" y="49118"/>
                      <a:pt x="112821" y="50574"/>
                    </a:cubicBezTo>
                    <a:cubicBezTo>
                      <a:pt x="112802" y="50573"/>
                      <a:pt x="112783" y="50573"/>
                      <a:pt x="112765" y="50573"/>
                    </a:cubicBezTo>
                    <a:cubicBezTo>
                      <a:pt x="110778" y="50573"/>
                      <a:pt x="108902" y="51519"/>
                      <a:pt x="107650" y="52966"/>
                    </a:cubicBezTo>
                    <a:lnTo>
                      <a:pt x="107650" y="52966"/>
                    </a:lnTo>
                    <a:cubicBezTo>
                      <a:pt x="107803" y="51290"/>
                      <a:pt x="107211" y="49713"/>
                      <a:pt x="106172" y="48477"/>
                    </a:cubicBezTo>
                    <a:cubicBezTo>
                      <a:pt x="106667" y="48369"/>
                      <a:pt x="107167" y="48316"/>
                      <a:pt x="107662" y="48316"/>
                    </a:cubicBezTo>
                    <a:close/>
                    <a:moveTo>
                      <a:pt x="13659" y="48573"/>
                    </a:moveTo>
                    <a:cubicBezTo>
                      <a:pt x="15592" y="48573"/>
                      <a:pt x="17464" y="49371"/>
                      <a:pt x="18807" y="50824"/>
                    </a:cubicBezTo>
                    <a:cubicBezTo>
                      <a:pt x="18787" y="50824"/>
                      <a:pt x="18768" y="50824"/>
                      <a:pt x="18748" y="50824"/>
                    </a:cubicBezTo>
                    <a:cubicBezTo>
                      <a:pt x="16879" y="50824"/>
                      <a:pt x="15111" y="51663"/>
                      <a:pt x="13870" y="52966"/>
                    </a:cubicBezTo>
                    <a:cubicBezTo>
                      <a:pt x="13951" y="51371"/>
                      <a:pt x="13368" y="49875"/>
                      <a:pt x="12374" y="48692"/>
                    </a:cubicBezTo>
                    <a:cubicBezTo>
                      <a:pt x="12802" y="48612"/>
                      <a:pt x="13232" y="48573"/>
                      <a:pt x="13659" y="48573"/>
                    </a:cubicBezTo>
                    <a:close/>
                    <a:moveTo>
                      <a:pt x="23953" y="48574"/>
                    </a:moveTo>
                    <a:cubicBezTo>
                      <a:pt x="24378" y="48574"/>
                      <a:pt x="24806" y="48613"/>
                      <a:pt x="25232" y="48692"/>
                    </a:cubicBezTo>
                    <a:cubicBezTo>
                      <a:pt x="24237" y="49875"/>
                      <a:pt x="23655" y="51371"/>
                      <a:pt x="23744" y="52966"/>
                    </a:cubicBezTo>
                    <a:cubicBezTo>
                      <a:pt x="22494" y="51663"/>
                      <a:pt x="20726" y="50824"/>
                      <a:pt x="18866" y="50824"/>
                    </a:cubicBezTo>
                    <a:cubicBezTo>
                      <a:pt x="18846" y="50824"/>
                      <a:pt x="18827" y="50824"/>
                      <a:pt x="18807" y="50824"/>
                    </a:cubicBezTo>
                    <a:cubicBezTo>
                      <a:pt x="20144" y="49377"/>
                      <a:pt x="22018" y="48574"/>
                      <a:pt x="23953" y="48574"/>
                    </a:cubicBezTo>
                    <a:close/>
                    <a:moveTo>
                      <a:pt x="37179" y="48522"/>
                    </a:moveTo>
                    <a:cubicBezTo>
                      <a:pt x="39113" y="48522"/>
                      <a:pt x="40989" y="49325"/>
                      <a:pt x="42337" y="50780"/>
                    </a:cubicBezTo>
                    <a:cubicBezTo>
                      <a:pt x="42319" y="50779"/>
                      <a:pt x="42300" y="50779"/>
                      <a:pt x="42282" y="50779"/>
                    </a:cubicBezTo>
                    <a:cubicBezTo>
                      <a:pt x="40295" y="50779"/>
                      <a:pt x="38419" y="51725"/>
                      <a:pt x="37167" y="53172"/>
                    </a:cubicBezTo>
                    <a:cubicBezTo>
                      <a:pt x="37320" y="51496"/>
                      <a:pt x="36728" y="49910"/>
                      <a:pt x="35689" y="48683"/>
                    </a:cubicBezTo>
                    <a:cubicBezTo>
                      <a:pt x="36184" y="48575"/>
                      <a:pt x="36683" y="48522"/>
                      <a:pt x="37179" y="48522"/>
                    </a:cubicBezTo>
                    <a:close/>
                    <a:moveTo>
                      <a:pt x="124475" y="46470"/>
                    </a:moveTo>
                    <a:cubicBezTo>
                      <a:pt x="127650" y="46470"/>
                      <a:pt x="130827" y="48548"/>
                      <a:pt x="130867" y="52706"/>
                    </a:cubicBezTo>
                    <a:cubicBezTo>
                      <a:pt x="130388" y="52601"/>
                      <a:pt x="129906" y="52550"/>
                      <a:pt x="129426" y="52550"/>
                    </a:cubicBezTo>
                    <a:cubicBezTo>
                      <a:pt x="127574" y="52550"/>
                      <a:pt x="125776" y="53316"/>
                      <a:pt x="124487" y="54704"/>
                    </a:cubicBezTo>
                    <a:cubicBezTo>
                      <a:pt x="123206" y="53333"/>
                      <a:pt x="121414" y="52545"/>
                      <a:pt x="119532" y="52545"/>
                    </a:cubicBezTo>
                    <a:cubicBezTo>
                      <a:pt x="119048" y="52545"/>
                      <a:pt x="118564" y="52599"/>
                      <a:pt x="118089" y="52706"/>
                    </a:cubicBezTo>
                    <a:cubicBezTo>
                      <a:pt x="118125" y="48548"/>
                      <a:pt x="121299" y="46470"/>
                      <a:pt x="124475" y="46470"/>
                    </a:cubicBezTo>
                    <a:close/>
                    <a:moveTo>
                      <a:pt x="77635" y="46519"/>
                    </a:moveTo>
                    <a:cubicBezTo>
                      <a:pt x="80808" y="46519"/>
                      <a:pt x="83981" y="48596"/>
                      <a:pt x="84022" y="52751"/>
                    </a:cubicBezTo>
                    <a:lnTo>
                      <a:pt x="84031" y="52760"/>
                    </a:lnTo>
                    <a:cubicBezTo>
                      <a:pt x="83550" y="52655"/>
                      <a:pt x="83066" y="52604"/>
                      <a:pt x="82586" y="52604"/>
                    </a:cubicBezTo>
                    <a:cubicBezTo>
                      <a:pt x="80731" y="52604"/>
                      <a:pt x="78937" y="53370"/>
                      <a:pt x="77642" y="54758"/>
                    </a:cubicBezTo>
                    <a:cubicBezTo>
                      <a:pt x="76360" y="53378"/>
                      <a:pt x="74568" y="52599"/>
                      <a:pt x="72696" y="52599"/>
                    </a:cubicBezTo>
                    <a:cubicBezTo>
                      <a:pt x="72203" y="52599"/>
                      <a:pt x="71719" y="52652"/>
                      <a:pt x="71244" y="52760"/>
                    </a:cubicBezTo>
                    <a:cubicBezTo>
                      <a:pt x="71280" y="48600"/>
                      <a:pt x="74457" y="46519"/>
                      <a:pt x="77635" y="46519"/>
                    </a:cubicBezTo>
                    <a:close/>
                    <a:moveTo>
                      <a:pt x="100946" y="46509"/>
                    </a:moveTo>
                    <a:cubicBezTo>
                      <a:pt x="104122" y="46509"/>
                      <a:pt x="107296" y="48585"/>
                      <a:pt x="107337" y="52742"/>
                    </a:cubicBezTo>
                    <a:cubicBezTo>
                      <a:pt x="106865" y="52641"/>
                      <a:pt x="106389" y="52591"/>
                      <a:pt x="105917" y="52591"/>
                    </a:cubicBezTo>
                    <a:cubicBezTo>
                      <a:pt x="104050" y="52591"/>
                      <a:pt x="102242" y="53364"/>
                      <a:pt x="100948" y="54758"/>
                    </a:cubicBezTo>
                    <a:lnTo>
                      <a:pt x="100948" y="54749"/>
                    </a:lnTo>
                    <a:cubicBezTo>
                      <a:pt x="99667" y="53369"/>
                      <a:pt x="97875" y="52590"/>
                      <a:pt x="95993" y="52590"/>
                    </a:cubicBezTo>
                    <a:cubicBezTo>
                      <a:pt x="95509" y="52590"/>
                      <a:pt x="95025" y="52643"/>
                      <a:pt x="94550" y="52742"/>
                    </a:cubicBezTo>
                    <a:cubicBezTo>
                      <a:pt x="94591" y="48588"/>
                      <a:pt x="97769" y="46509"/>
                      <a:pt x="100946" y="46509"/>
                    </a:cubicBezTo>
                    <a:close/>
                    <a:moveTo>
                      <a:pt x="53993" y="46670"/>
                    </a:moveTo>
                    <a:cubicBezTo>
                      <a:pt x="57169" y="46670"/>
                      <a:pt x="60344" y="48747"/>
                      <a:pt x="60384" y="52903"/>
                    </a:cubicBezTo>
                    <a:cubicBezTo>
                      <a:pt x="59911" y="52801"/>
                      <a:pt x="59433" y="52752"/>
                      <a:pt x="58960" y="52752"/>
                    </a:cubicBezTo>
                    <a:cubicBezTo>
                      <a:pt x="57101" y="52752"/>
                      <a:pt x="55295" y="53518"/>
                      <a:pt x="53995" y="54910"/>
                    </a:cubicBezTo>
                    <a:cubicBezTo>
                      <a:pt x="52714" y="53531"/>
                      <a:pt x="50922" y="52751"/>
                      <a:pt x="49040" y="52751"/>
                    </a:cubicBezTo>
                    <a:cubicBezTo>
                      <a:pt x="48556" y="52751"/>
                      <a:pt x="48072" y="52805"/>
                      <a:pt x="47597" y="52903"/>
                    </a:cubicBezTo>
                    <a:cubicBezTo>
                      <a:pt x="47638" y="48749"/>
                      <a:pt x="50816" y="46670"/>
                      <a:pt x="53993" y="46670"/>
                    </a:cubicBezTo>
                    <a:close/>
                    <a:moveTo>
                      <a:pt x="7145" y="46712"/>
                    </a:moveTo>
                    <a:cubicBezTo>
                      <a:pt x="10322" y="46712"/>
                      <a:pt x="13498" y="48790"/>
                      <a:pt x="13538" y="52948"/>
                    </a:cubicBezTo>
                    <a:cubicBezTo>
                      <a:pt x="13065" y="52846"/>
                      <a:pt x="12588" y="52796"/>
                      <a:pt x="12114" y="52796"/>
                    </a:cubicBezTo>
                    <a:cubicBezTo>
                      <a:pt x="10255" y="52796"/>
                      <a:pt x="8451" y="53563"/>
                      <a:pt x="7159" y="54955"/>
                    </a:cubicBezTo>
                    <a:cubicBezTo>
                      <a:pt x="5884" y="53583"/>
                      <a:pt x="4097" y="52805"/>
                      <a:pt x="2226" y="52805"/>
                    </a:cubicBezTo>
                    <a:cubicBezTo>
                      <a:pt x="2216" y="52805"/>
                      <a:pt x="2205" y="52805"/>
                      <a:pt x="2194" y="52805"/>
                    </a:cubicBezTo>
                    <a:lnTo>
                      <a:pt x="2194" y="52796"/>
                    </a:lnTo>
                    <a:cubicBezTo>
                      <a:pt x="1711" y="52796"/>
                      <a:pt x="1227" y="52850"/>
                      <a:pt x="752" y="52948"/>
                    </a:cubicBezTo>
                    <a:cubicBezTo>
                      <a:pt x="792" y="48790"/>
                      <a:pt x="3969" y="46712"/>
                      <a:pt x="7145" y="46712"/>
                    </a:cubicBezTo>
                    <a:close/>
                    <a:moveTo>
                      <a:pt x="30465" y="46717"/>
                    </a:moveTo>
                    <a:cubicBezTo>
                      <a:pt x="33637" y="46717"/>
                      <a:pt x="36811" y="48795"/>
                      <a:pt x="36854" y="52953"/>
                    </a:cubicBezTo>
                    <a:lnTo>
                      <a:pt x="36854" y="52953"/>
                    </a:lnTo>
                    <a:cubicBezTo>
                      <a:pt x="36379" y="52851"/>
                      <a:pt x="35901" y="52801"/>
                      <a:pt x="35426" y="52801"/>
                    </a:cubicBezTo>
                    <a:cubicBezTo>
                      <a:pt x="33569" y="52801"/>
                      <a:pt x="31771" y="53567"/>
                      <a:pt x="30483" y="54955"/>
                    </a:cubicBezTo>
                    <a:cubicBezTo>
                      <a:pt x="29201" y="53584"/>
                      <a:pt x="27409" y="52796"/>
                      <a:pt x="25528" y="52796"/>
                    </a:cubicBezTo>
                    <a:cubicBezTo>
                      <a:pt x="25044" y="52796"/>
                      <a:pt x="24560" y="52850"/>
                      <a:pt x="24085" y="52957"/>
                    </a:cubicBezTo>
                    <a:cubicBezTo>
                      <a:pt x="24116" y="48798"/>
                      <a:pt x="27290" y="46717"/>
                      <a:pt x="30465" y="46717"/>
                    </a:cubicBezTo>
                    <a:close/>
                    <a:moveTo>
                      <a:pt x="107865" y="57160"/>
                    </a:moveTo>
                    <a:cubicBezTo>
                      <a:pt x="107867" y="57160"/>
                      <a:pt x="107868" y="57160"/>
                      <a:pt x="107870" y="57160"/>
                    </a:cubicBezTo>
                    <a:lnTo>
                      <a:pt x="107870" y="57160"/>
                    </a:lnTo>
                    <a:cubicBezTo>
                      <a:pt x="107871" y="57160"/>
                      <a:pt x="107873" y="57160"/>
                      <a:pt x="107874" y="57160"/>
                    </a:cubicBezTo>
                    <a:close/>
                    <a:moveTo>
                      <a:pt x="129607" y="52925"/>
                    </a:moveTo>
                    <a:cubicBezTo>
                      <a:pt x="130037" y="52925"/>
                      <a:pt x="130471" y="52965"/>
                      <a:pt x="130903" y="53047"/>
                    </a:cubicBezTo>
                    <a:cubicBezTo>
                      <a:pt x="129908" y="54229"/>
                      <a:pt x="129326" y="55726"/>
                      <a:pt x="129415" y="57321"/>
                    </a:cubicBezTo>
                    <a:cubicBezTo>
                      <a:pt x="128165" y="56009"/>
                      <a:pt x="126406" y="55179"/>
                      <a:pt x="124538" y="55179"/>
                    </a:cubicBezTo>
                    <a:cubicBezTo>
                      <a:pt x="124518" y="55179"/>
                      <a:pt x="124498" y="55179"/>
                      <a:pt x="124478" y="55179"/>
                    </a:cubicBezTo>
                    <a:cubicBezTo>
                      <a:pt x="124458" y="55179"/>
                      <a:pt x="124438" y="55179"/>
                      <a:pt x="124418" y="55179"/>
                    </a:cubicBezTo>
                    <a:cubicBezTo>
                      <a:pt x="122550" y="55179"/>
                      <a:pt x="120782" y="56009"/>
                      <a:pt x="119541" y="57321"/>
                    </a:cubicBezTo>
                    <a:cubicBezTo>
                      <a:pt x="119622" y="55726"/>
                      <a:pt x="119039" y="54220"/>
                      <a:pt x="118045" y="53047"/>
                    </a:cubicBezTo>
                    <a:cubicBezTo>
                      <a:pt x="118478" y="52965"/>
                      <a:pt x="118913" y="52925"/>
                      <a:pt x="119344" y="52925"/>
                    </a:cubicBezTo>
                    <a:cubicBezTo>
                      <a:pt x="121276" y="52925"/>
                      <a:pt x="123138" y="53727"/>
                      <a:pt x="124478" y="55170"/>
                    </a:cubicBezTo>
                    <a:cubicBezTo>
                      <a:pt x="125811" y="53727"/>
                      <a:pt x="127678" y="52925"/>
                      <a:pt x="129607" y="52925"/>
                    </a:cubicBezTo>
                    <a:close/>
                    <a:moveTo>
                      <a:pt x="82780" y="52965"/>
                    </a:moveTo>
                    <a:cubicBezTo>
                      <a:pt x="83204" y="52965"/>
                      <a:pt x="83632" y="53003"/>
                      <a:pt x="84057" y="53082"/>
                    </a:cubicBezTo>
                    <a:cubicBezTo>
                      <a:pt x="83538" y="53701"/>
                      <a:pt x="83135" y="54409"/>
                      <a:pt x="82875" y="55170"/>
                    </a:cubicBezTo>
                    <a:cubicBezTo>
                      <a:pt x="82634" y="55866"/>
                      <a:pt x="82526" y="56607"/>
                      <a:pt x="82569" y="57347"/>
                    </a:cubicBezTo>
                    <a:lnTo>
                      <a:pt x="82569" y="57347"/>
                    </a:lnTo>
                    <a:cubicBezTo>
                      <a:pt x="81328" y="56053"/>
                      <a:pt x="79569" y="55215"/>
                      <a:pt x="77701" y="55215"/>
                    </a:cubicBezTo>
                    <a:cubicBezTo>
                      <a:pt x="77681" y="55215"/>
                      <a:pt x="77661" y="55215"/>
                      <a:pt x="77642" y="55215"/>
                    </a:cubicBezTo>
                    <a:cubicBezTo>
                      <a:pt x="78979" y="53768"/>
                      <a:pt x="80847" y="52965"/>
                      <a:pt x="82780" y="52965"/>
                    </a:cubicBezTo>
                    <a:close/>
                    <a:moveTo>
                      <a:pt x="95802" y="52974"/>
                    </a:moveTo>
                    <a:cubicBezTo>
                      <a:pt x="97735" y="52974"/>
                      <a:pt x="99602" y="53775"/>
                      <a:pt x="100939" y="55215"/>
                    </a:cubicBezTo>
                    <a:cubicBezTo>
                      <a:pt x="100919" y="55215"/>
                      <a:pt x="100900" y="55215"/>
                      <a:pt x="100880" y="55215"/>
                    </a:cubicBezTo>
                    <a:cubicBezTo>
                      <a:pt x="99020" y="55215"/>
                      <a:pt x="97252" y="56053"/>
                      <a:pt x="96011" y="57357"/>
                    </a:cubicBezTo>
                    <a:cubicBezTo>
                      <a:pt x="96047" y="56622"/>
                      <a:pt x="95948" y="55878"/>
                      <a:pt x="95706" y="55179"/>
                    </a:cubicBezTo>
                    <a:lnTo>
                      <a:pt x="95706" y="55170"/>
                    </a:lnTo>
                    <a:cubicBezTo>
                      <a:pt x="95446" y="54409"/>
                      <a:pt x="95043" y="53701"/>
                      <a:pt x="94523" y="53091"/>
                    </a:cubicBezTo>
                    <a:cubicBezTo>
                      <a:pt x="94949" y="53012"/>
                      <a:pt x="95377" y="52974"/>
                      <a:pt x="95802" y="52974"/>
                    </a:cubicBezTo>
                    <a:close/>
                    <a:moveTo>
                      <a:pt x="60697" y="57357"/>
                    </a:moveTo>
                    <a:cubicBezTo>
                      <a:pt x="60700" y="57357"/>
                      <a:pt x="60703" y="57357"/>
                      <a:pt x="60706" y="57357"/>
                    </a:cubicBezTo>
                    <a:lnTo>
                      <a:pt x="60706" y="57357"/>
                    </a:lnTo>
                    <a:cubicBezTo>
                      <a:pt x="60709" y="57357"/>
                      <a:pt x="60712" y="57357"/>
                      <a:pt x="60715" y="57357"/>
                    </a:cubicBezTo>
                    <a:close/>
                    <a:moveTo>
                      <a:pt x="48839" y="53117"/>
                    </a:moveTo>
                    <a:cubicBezTo>
                      <a:pt x="50775" y="53117"/>
                      <a:pt x="52650" y="53921"/>
                      <a:pt x="53995" y="55376"/>
                    </a:cubicBezTo>
                    <a:lnTo>
                      <a:pt x="53995" y="55376"/>
                    </a:lnTo>
                    <a:cubicBezTo>
                      <a:pt x="53992" y="55376"/>
                      <a:pt x="53989" y="55376"/>
                      <a:pt x="53986" y="55376"/>
                    </a:cubicBezTo>
                    <a:cubicBezTo>
                      <a:pt x="53966" y="55376"/>
                      <a:pt x="53946" y="55376"/>
                      <a:pt x="53927" y="55376"/>
                    </a:cubicBezTo>
                    <a:cubicBezTo>
                      <a:pt x="52067" y="55376"/>
                      <a:pt x="50299" y="56206"/>
                      <a:pt x="49049" y="57509"/>
                    </a:cubicBezTo>
                    <a:cubicBezTo>
                      <a:pt x="49138" y="55923"/>
                      <a:pt x="48556" y="54418"/>
                      <a:pt x="47561" y="53235"/>
                    </a:cubicBezTo>
                    <a:cubicBezTo>
                      <a:pt x="47987" y="53156"/>
                      <a:pt x="48414" y="53117"/>
                      <a:pt x="48839" y="53117"/>
                    </a:cubicBezTo>
                    <a:close/>
                    <a:moveTo>
                      <a:pt x="59142" y="53117"/>
                    </a:moveTo>
                    <a:cubicBezTo>
                      <a:pt x="59567" y="53117"/>
                      <a:pt x="59994" y="53156"/>
                      <a:pt x="60420" y="53235"/>
                    </a:cubicBezTo>
                    <a:cubicBezTo>
                      <a:pt x="59425" y="54427"/>
                      <a:pt x="58843" y="55932"/>
                      <a:pt x="58932" y="57518"/>
                    </a:cubicBezTo>
                    <a:lnTo>
                      <a:pt x="58923" y="57509"/>
                    </a:lnTo>
                    <a:cubicBezTo>
                      <a:pt x="57682" y="56206"/>
                      <a:pt x="55914" y="55376"/>
                      <a:pt x="54046" y="55376"/>
                    </a:cubicBezTo>
                    <a:cubicBezTo>
                      <a:pt x="54029" y="55376"/>
                      <a:pt x="54012" y="55376"/>
                      <a:pt x="53995" y="55376"/>
                    </a:cubicBezTo>
                    <a:lnTo>
                      <a:pt x="53995" y="55376"/>
                    </a:lnTo>
                    <a:cubicBezTo>
                      <a:pt x="55333" y="53921"/>
                      <a:pt x="57206" y="53117"/>
                      <a:pt x="59142" y="53117"/>
                    </a:cubicBezTo>
                    <a:close/>
                    <a:moveTo>
                      <a:pt x="25317" y="53179"/>
                    </a:moveTo>
                    <a:cubicBezTo>
                      <a:pt x="27247" y="53179"/>
                      <a:pt x="29113" y="53976"/>
                      <a:pt x="30456" y="55421"/>
                    </a:cubicBezTo>
                    <a:cubicBezTo>
                      <a:pt x="30436" y="55421"/>
                      <a:pt x="30416" y="55421"/>
                      <a:pt x="30397" y="55421"/>
                    </a:cubicBezTo>
                    <a:cubicBezTo>
                      <a:pt x="28528" y="55421"/>
                      <a:pt x="26769" y="56259"/>
                      <a:pt x="25528" y="57554"/>
                    </a:cubicBezTo>
                    <a:cubicBezTo>
                      <a:pt x="25563" y="56819"/>
                      <a:pt x="25456" y="56075"/>
                      <a:pt x="25223" y="55376"/>
                    </a:cubicBezTo>
                    <a:lnTo>
                      <a:pt x="25223" y="55385"/>
                    </a:lnTo>
                    <a:cubicBezTo>
                      <a:pt x="24963" y="54624"/>
                      <a:pt x="24560" y="53916"/>
                      <a:pt x="24031" y="53298"/>
                    </a:cubicBezTo>
                    <a:cubicBezTo>
                      <a:pt x="24460" y="53218"/>
                      <a:pt x="24890" y="53179"/>
                      <a:pt x="25317" y="53179"/>
                    </a:cubicBezTo>
                    <a:close/>
                    <a:moveTo>
                      <a:pt x="12293" y="53188"/>
                    </a:moveTo>
                    <a:cubicBezTo>
                      <a:pt x="12719" y="53188"/>
                      <a:pt x="13147" y="53227"/>
                      <a:pt x="13574" y="53307"/>
                    </a:cubicBezTo>
                    <a:cubicBezTo>
                      <a:pt x="13055" y="53925"/>
                      <a:pt x="12651" y="54624"/>
                      <a:pt x="12391" y="55385"/>
                    </a:cubicBezTo>
                    <a:cubicBezTo>
                      <a:pt x="12150" y="56084"/>
                      <a:pt x="12051" y="56819"/>
                      <a:pt x="12087" y="57554"/>
                    </a:cubicBezTo>
                    <a:lnTo>
                      <a:pt x="12087" y="57572"/>
                    </a:lnTo>
                    <a:cubicBezTo>
                      <a:pt x="10845" y="56268"/>
                      <a:pt x="9086" y="55430"/>
                      <a:pt x="7218" y="55430"/>
                    </a:cubicBezTo>
                    <a:cubicBezTo>
                      <a:pt x="7198" y="55430"/>
                      <a:pt x="7178" y="55430"/>
                      <a:pt x="7159" y="55430"/>
                    </a:cubicBezTo>
                    <a:cubicBezTo>
                      <a:pt x="8501" y="53985"/>
                      <a:pt x="10367" y="53188"/>
                      <a:pt x="12293" y="53188"/>
                    </a:cubicBezTo>
                    <a:close/>
                    <a:moveTo>
                      <a:pt x="106098" y="52962"/>
                    </a:moveTo>
                    <a:cubicBezTo>
                      <a:pt x="106573" y="52962"/>
                      <a:pt x="107051" y="53010"/>
                      <a:pt x="107525" y="53109"/>
                    </a:cubicBezTo>
                    <a:cubicBezTo>
                      <a:pt x="106514" y="54361"/>
                      <a:pt x="105950" y="55943"/>
                      <a:pt x="106117" y="57615"/>
                    </a:cubicBezTo>
                    <a:lnTo>
                      <a:pt x="106117" y="57615"/>
                    </a:lnTo>
                    <a:cubicBezTo>
                      <a:pt x="104869" y="56153"/>
                      <a:pt x="102981" y="55206"/>
                      <a:pt x="100985" y="55206"/>
                    </a:cubicBezTo>
                    <a:cubicBezTo>
                      <a:pt x="100976" y="55206"/>
                      <a:pt x="100966" y="55206"/>
                      <a:pt x="100957" y="55206"/>
                    </a:cubicBezTo>
                    <a:cubicBezTo>
                      <a:pt x="102302" y="53761"/>
                      <a:pt x="104171" y="52962"/>
                      <a:pt x="106098" y="52962"/>
                    </a:cubicBezTo>
                    <a:close/>
                    <a:moveTo>
                      <a:pt x="70812" y="48526"/>
                    </a:moveTo>
                    <a:cubicBezTo>
                      <a:pt x="71289" y="48526"/>
                      <a:pt x="71770" y="48575"/>
                      <a:pt x="72248" y="48674"/>
                    </a:cubicBezTo>
                    <a:cubicBezTo>
                      <a:pt x="71271" y="49928"/>
                      <a:pt x="70742" y="51496"/>
                      <a:pt x="70939" y="53145"/>
                    </a:cubicBezTo>
                    <a:cubicBezTo>
                      <a:pt x="71447" y="53031"/>
                      <a:pt x="71960" y="52976"/>
                      <a:pt x="72468" y="52976"/>
                    </a:cubicBezTo>
                    <a:cubicBezTo>
                      <a:pt x="74401" y="52976"/>
                      <a:pt x="76276" y="53777"/>
                      <a:pt x="77624" y="55224"/>
                    </a:cubicBezTo>
                    <a:cubicBezTo>
                      <a:pt x="77606" y="55224"/>
                      <a:pt x="77587" y="55224"/>
                      <a:pt x="77569" y="55224"/>
                    </a:cubicBezTo>
                    <a:cubicBezTo>
                      <a:pt x="75520" y="55224"/>
                      <a:pt x="73598" y="56223"/>
                      <a:pt x="72355" y="57751"/>
                    </a:cubicBezTo>
                    <a:cubicBezTo>
                      <a:pt x="72694" y="54052"/>
                      <a:pt x="69407" y="50779"/>
                      <a:pt x="65713" y="50779"/>
                    </a:cubicBezTo>
                    <a:cubicBezTo>
                      <a:pt x="65693" y="50779"/>
                      <a:pt x="65673" y="50779"/>
                      <a:pt x="65653" y="50780"/>
                    </a:cubicBezTo>
                    <a:cubicBezTo>
                      <a:pt x="66997" y="49327"/>
                      <a:pt x="68873" y="48526"/>
                      <a:pt x="70812" y="48526"/>
                    </a:cubicBezTo>
                    <a:close/>
                    <a:moveTo>
                      <a:pt x="35611" y="53168"/>
                    </a:moveTo>
                    <a:cubicBezTo>
                      <a:pt x="36086" y="53168"/>
                      <a:pt x="36566" y="53216"/>
                      <a:pt x="37042" y="53315"/>
                    </a:cubicBezTo>
                    <a:cubicBezTo>
                      <a:pt x="36031" y="54567"/>
                      <a:pt x="35458" y="56149"/>
                      <a:pt x="35634" y="57812"/>
                    </a:cubicBezTo>
                    <a:lnTo>
                      <a:pt x="35634" y="57812"/>
                    </a:lnTo>
                    <a:cubicBezTo>
                      <a:pt x="34382" y="56357"/>
                      <a:pt x="32515" y="55412"/>
                      <a:pt x="30530" y="55412"/>
                    </a:cubicBezTo>
                    <a:cubicBezTo>
                      <a:pt x="30511" y="55412"/>
                      <a:pt x="30492" y="55412"/>
                      <a:pt x="30474" y="55412"/>
                    </a:cubicBezTo>
                    <a:cubicBezTo>
                      <a:pt x="31811" y="53967"/>
                      <a:pt x="33679" y="53168"/>
                      <a:pt x="35611" y="53168"/>
                    </a:cubicBezTo>
                    <a:close/>
                    <a:moveTo>
                      <a:pt x="112818" y="51075"/>
                    </a:moveTo>
                    <a:cubicBezTo>
                      <a:pt x="115995" y="51075"/>
                      <a:pt x="119174" y="53154"/>
                      <a:pt x="119218" y="57312"/>
                    </a:cubicBezTo>
                    <a:cubicBezTo>
                      <a:pt x="118743" y="57210"/>
                      <a:pt x="118265" y="57160"/>
                      <a:pt x="117790" y="57160"/>
                    </a:cubicBezTo>
                    <a:cubicBezTo>
                      <a:pt x="115926" y="57160"/>
                      <a:pt x="114120" y="57927"/>
                      <a:pt x="112821" y="59319"/>
                    </a:cubicBezTo>
                    <a:cubicBezTo>
                      <a:pt x="111549" y="57940"/>
                      <a:pt x="109750" y="57161"/>
                      <a:pt x="107870" y="57160"/>
                    </a:cubicBezTo>
                    <a:lnTo>
                      <a:pt x="107870" y="57160"/>
                    </a:lnTo>
                    <a:cubicBezTo>
                      <a:pt x="107388" y="57160"/>
                      <a:pt x="106905" y="57214"/>
                      <a:pt x="106432" y="57312"/>
                    </a:cubicBezTo>
                    <a:cubicBezTo>
                      <a:pt x="106468" y="53154"/>
                      <a:pt x="109642" y="51075"/>
                      <a:pt x="112818" y="51075"/>
                    </a:cubicBezTo>
                    <a:close/>
                    <a:moveTo>
                      <a:pt x="136134" y="51090"/>
                    </a:moveTo>
                    <a:cubicBezTo>
                      <a:pt x="139310" y="51090"/>
                      <a:pt x="142484" y="53169"/>
                      <a:pt x="142525" y="57330"/>
                    </a:cubicBezTo>
                    <a:cubicBezTo>
                      <a:pt x="142043" y="57224"/>
                      <a:pt x="141557" y="57173"/>
                      <a:pt x="141075" y="57173"/>
                    </a:cubicBezTo>
                    <a:cubicBezTo>
                      <a:pt x="139225" y="57173"/>
                      <a:pt x="137430" y="57933"/>
                      <a:pt x="136136" y="59319"/>
                    </a:cubicBezTo>
                    <a:lnTo>
                      <a:pt x="136136" y="59328"/>
                    </a:lnTo>
                    <a:cubicBezTo>
                      <a:pt x="134854" y="57957"/>
                      <a:pt x="133062" y="57168"/>
                      <a:pt x="131181" y="57168"/>
                    </a:cubicBezTo>
                    <a:cubicBezTo>
                      <a:pt x="130697" y="57168"/>
                      <a:pt x="130213" y="57222"/>
                      <a:pt x="129738" y="57330"/>
                    </a:cubicBezTo>
                    <a:cubicBezTo>
                      <a:pt x="129778" y="53171"/>
                      <a:pt x="132957" y="51090"/>
                      <a:pt x="136134" y="51090"/>
                    </a:cubicBezTo>
                    <a:close/>
                    <a:moveTo>
                      <a:pt x="89294" y="51126"/>
                    </a:moveTo>
                    <a:cubicBezTo>
                      <a:pt x="91873" y="51126"/>
                      <a:pt x="94452" y="52497"/>
                      <a:pt x="95348" y="55242"/>
                    </a:cubicBezTo>
                    <a:cubicBezTo>
                      <a:pt x="95572" y="55923"/>
                      <a:pt x="95679" y="56631"/>
                      <a:pt x="95688" y="57348"/>
                    </a:cubicBezTo>
                    <a:cubicBezTo>
                      <a:pt x="95215" y="57246"/>
                      <a:pt x="94738" y="57196"/>
                      <a:pt x="94264" y="57196"/>
                    </a:cubicBezTo>
                    <a:cubicBezTo>
                      <a:pt x="92405" y="57196"/>
                      <a:pt x="90599" y="57962"/>
                      <a:pt x="89299" y="59355"/>
                    </a:cubicBezTo>
                    <a:cubicBezTo>
                      <a:pt x="88027" y="57975"/>
                      <a:pt x="86226" y="57195"/>
                      <a:pt x="84353" y="57195"/>
                    </a:cubicBezTo>
                    <a:cubicBezTo>
                      <a:pt x="83860" y="57195"/>
                      <a:pt x="83376" y="57249"/>
                      <a:pt x="82910" y="57348"/>
                    </a:cubicBezTo>
                    <a:cubicBezTo>
                      <a:pt x="82902" y="56631"/>
                      <a:pt x="83009" y="55923"/>
                      <a:pt x="83224" y="55242"/>
                    </a:cubicBezTo>
                    <a:lnTo>
                      <a:pt x="83233" y="55242"/>
                    </a:lnTo>
                    <a:cubicBezTo>
                      <a:pt x="84129" y="52499"/>
                      <a:pt x="86712" y="51126"/>
                      <a:pt x="89294" y="51126"/>
                    </a:cubicBezTo>
                    <a:close/>
                    <a:moveTo>
                      <a:pt x="42335" y="51276"/>
                    </a:moveTo>
                    <a:cubicBezTo>
                      <a:pt x="45511" y="51276"/>
                      <a:pt x="48686" y="53352"/>
                      <a:pt x="48726" y="57509"/>
                    </a:cubicBezTo>
                    <a:cubicBezTo>
                      <a:pt x="48253" y="57407"/>
                      <a:pt x="47776" y="57357"/>
                      <a:pt x="47302" y="57357"/>
                    </a:cubicBezTo>
                    <a:cubicBezTo>
                      <a:pt x="45443" y="57357"/>
                      <a:pt x="43639" y="58124"/>
                      <a:pt x="42346" y="59516"/>
                    </a:cubicBezTo>
                    <a:cubicBezTo>
                      <a:pt x="41065" y="58136"/>
                      <a:pt x="39264" y="57357"/>
                      <a:pt x="37382" y="57357"/>
                    </a:cubicBezTo>
                    <a:cubicBezTo>
                      <a:pt x="36898" y="57357"/>
                      <a:pt x="36415" y="57410"/>
                      <a:pt x="35940" y="57509"/>
                    </a:cubicBezTo>
                    <a:cubicBezTo>
                      <a:pt x="35980" y="53355"/>
                      <a:pt x="39158" y="51276"/>
                      <a:pt x="42335" y="51276"/>
                    </a:cubicBezTo>
                    <a:close/>
                    <a:moveTo>
                      <a:pt x="65660" y="51276"/>
                    </a:moveTo>
                    <a:cubicBezTo>
                      <a:pt x="68835" y="51276"/>
                      <a:pt x="72010" y="53352"/>
                      <a:pt x="72050" y="57509"/>
                    </a:cubicBezTo>
                    <a:cubicBezTo>
                      <a:pt x="71577" y="57407"/>
                      <a:pt x="71100" y="57357"/>
                      <a:pt x="70626" y="57357"/>
                    </a:cubicBezTo>
                    <a:cubicBezTo>
                      <a:pt x="68767" y="57357"/>
                      <a:pt x="66961" y="58124"/>
                      <a:pt x="65662" y="59516"/>
                    </a:cubicBezTo>
                    <a:cubicBezTo>
                      <a:pt x="64382" y="58138"/>
                      <a:pt x="62585" y="57359"/>
                      <a:pt x="60706" y="57357"/>
                    </a:cubicBezTo>
                    <a:lnTo>
                      <a:pt x="60706" y="57357"/>
                    </a:lnTo>
                    <a:cubicBezTo>
                      <a:pt x="60217" y="57357"/>
                      <a:pt x="59736" y="57411"/>
                      <a:pt x="59264" y="57509"/>
                    </a:cubicBezTo>
                    <a:cubicBezTo>
                      <a:pt x="59304" y="53355"/>
                      <a:pt x="62482" y="51276"/>
                      <a:pt x="65660" y="51276"/>
                    </a:cubicBezTo>
                    <a:close/>
                    <a:moveTo>
                      <a:pt x="18806" y="51334"/>
                    </a:moveTo>
                    <a:cubicBezTo>
                      <a:pt x="21388" y="51334"/>
                      <a:pt x="23969" y="52707"/>
                      <a:pt x="24864" y="55457"/>
                    </a:cubicBezTo>
                    <a:cubicBezTo>
                      <a:pt x="25079" y="56138"/>
                      <a:pt x="25196" y="56846"/>
                      <a:pt x="25205" y="57563"/>
                    </a:cubicBezTo>
                    <a:cubicBezTo>
                      <a:pt x="24724" y="57458"/>
                      <a:pt x="24240" y="57407"/>
                      <a:pt x="23760" y="57407"/>
                    </a:cubicBezTo>
                    <a:cubicBezTo>
                      <a:pt x="21902" y="57407"/>
                      <a:pt x="20103" y="58173"/>
                      <a:pt x="18807" y="59561"/>
                    </a:cubicBezTo>
                    <a:cubicBezTo>
                      <a:pt x="17535" y="58190"/>
                      <a:pt x="15734" y="57401"/>
                      <a:pt x="13861" y="57401"/>
                    </a:cubicBezTo>
                    <a:cubicBezTo>
                      <a:pt x="13377" y="57401"/>
                      <a:pt x="12884" y="57455"/>
                      <a:pt x="12418" y="57563"/>
                    </a:cubicBezTo>
                    <a:cubicBezTo>
                      <a:pt x="12418" y="56837"/>
                      <a:pt x="12526" y="56129"/>
                      <a:pt x="12741" y="55448"/>
                    </a:cubicBezTo>
                    <a:lnTo>
                      <a:pt x="12741" y="55457"/>
                    </a:lnTo>
                    <a:cubicBezTo>
                      <a:pt x="13637" y="52710"/>
                      <a:pt x="16222" y="51334"/>
                      <a:pt x="18806" y="51334"/>
                    </a:cubicBezTo>
                    <a:close/>
                    <a:moveTo>
                      <a:pt x="117967" y="57526"/>
                    </a:moveTo>
                    <a:cubicBezTo>
                      <a:pt x="118391" y="57526"/>
                      <a:pt x="118819" y="57564"/>
                      <a:pt x="119245" y="57643"/>
                    </a:cubicBezTo>
                    <a:cubicBezTo>
                      <a:pt x="118726" y="58253"/>
                      <a:pt x="118322" y="58961"/>
                      <a:pt x="118063" y="59722"/>
                    </a:cubicBezTo>
                    <a:cubicBezTo>
                      <a:pt x="117821" y="60430"/>
                      <a:pt x="117713" y="61165"/>
                      <a:pt x="117758" y="61909"/>
                    </a:cubicBezTo>
                    <a:cubicBezTo>
                      <a:pt x="116510" y="60598"/>
                      <a:pt x="114739" y="59767"/>
                      <a:pt x="112860" y="59767"/>
                    </a:cubicBezTo>
                    <a:cubicBezTo>
                      <a:pt x="112850" y="59767"/>
                      <a:pt x="112840" y="59767"/>
                      <a:pt x="112830" y="59767"/>
                    </a:cubicBezTo>
                    <a:cubicBezTo>
                      <a:pt x="114167" y="58327"/>
                      <a:pt x="116034" y="57526"/>
                      <a:pt x="117967" y="57526"/>
                    </a:cubicBezTo>
                    <a:close/>
                    <a:moveTo>
                      <a:pt x="130990" y="57535"/>
                    </a:moveTo>
                    <a:cubicBezTo>
                      <a:pt x="132923" y="57535"/>
                      <a:pt x="134790" y="58336"/>
                      <a:pt x="136127" y="59776"/>
                    </a:cubicBezTo>
                    <a:cubicBezTo>
                      <a:pt x="136117" y="59776"/>
                      <a:pt x="136107" y="59776"/>
                      <a:pt x="136097" y="59776"/>
                    </a:cubicBezTo>
                    <a:cubicBezTo>
                      <a:pt x="134226" y="59776"/>
                      <a:pt x="132446" y="60607"/>
                      <a:pt x="131199" y="61918"/>
                    </a:cubicBezTo>
                    <a:cubicBezTo>
                      <a:pt x="131234" y="61183"/>
                      <a:pt x="131136" y="60439"/>
                      <a:pt x="130894" y="59731"/>
                    </a:cubicBezTo>
                    <a:cubicBezTo>
                      <a:pt x="130634" y="58970"/>
                      <a:pt x="130231" y="58271"/>
                      <a:pt x="129711" y="57652"/>
                    </a:cubicBezTo>
                    <a:cubicBezTo>
                      <a:pt x="130137" y="57573"/>
                      <a:pt x="130565" y="57535"/>
                      <a:pt x="130990" y="57535"/>
                    </a:cubicBezTo>
                    <a:close/>
                    <a:moveTo>
                      <a:pt x="84143" y="57571"/>
                    </a:moveTo>
                    <a:cubicBezTo>
                      <a:pt x="86075" y="57571"/>
                      <a:pt x="87945" y="58371"/>
                      <a:pt x="89282" y="59821"/>
                    </a:cubicBezTo>
                    <a:lnTo>
                      <a:pt x="89282" y="59821"/>
                    </a:lnTo>
                    <a:cubicBezTo>
                      <a:pt x="89265" y="59821"/>
                      <a:pt x="89248" y="59821"/>
                      <a:pt x="89231" y="59821"/>
                    </a:cubicBezTo>
                    <a:cubicBezTo>
                      <a:pt x="87362" y="59821"/>
                      <a:pt x="85595" y="60659"/>
                      <a:pt x="84353" y="61962"/>
                    </a:cubicBezTo>
                    <a:cubicBezTo>
                      <a:pt x="84434" y="60367"/>
                      <a:pt x="83851" y="58871"/>
                      <a:pt x="82866" y="57688"/>
                    </a:cubicBezTo>
                    <a:cubicBezTo>
                      <a:pt x="83291" y="57609"/>
                      <a:pt x="83719" y="57571"/>
                      <a:pt x="84143" y="57571"/>
                    </a:cubicBezTo>
                    <a:close/>
                    <a:moveTo>
                      <a:pt x="94437" y="57571"/>
                    </a:moveTo>
                    <a:cubicBezTo>
                      <a:pt x="94862" y="57571"/>
                      <a:pt x="95290" y="57609"/>
                      <a:pt x="95715" y="57688"/>
                    </a:cubicBezTo>
                    <a:cubicBezTo>
                      <a:pt x="94720" y="58871"/>
                      <a:pt x="94138" y="60367"/>
                      <a:pt x="94228" y="61962"/>
                    </a:cubicBezTo>
                    <a:cubicBezTo>
                      <a:pt x="92977" y="60659"/>
                      <a:pt x="91218" y="59821"/>
                      <a:pt x="89350" y="59821"/>
                    </a:cubicBezTo>
                    <a:cubicBezTo>
                      <a:pt x="89333" y="59821"/>
                      <a:pt x="89316" y="59821"/>
                      <a:pt x="89299" y="59821"/>
                    </a:cubicBezTo>
                    <a:lnTo>
                      <a:pt x="89299" y="59821"/>
                    </a:lnTo>
                    <a:cubicBezTo>
                      <a:pt x="90636" y="58371"/>
                      <a:pt x="92506" y="57571"/>
                      <a:pt x="94437" y="57571"/>
                    </a:cubicBezTo>
                    <a:close/>
                    <a:moveTo>
                      <a:pt x="47495" y="57735"/>
                    </a:moveTo>
                    <a:cubicBezTo>
                      <a:pt x="47916" y="57735"/>
                      <a:pt x="48340" y="57773"/>
                      <a:pt x="48762" y="57849"/>
                    </a:cubicBezTo>
                    <a:cubicBezTo>
                      <a:pt x="48242" y="58468"/>
                      <a:pt x="47839" y="59176"/>
                      <a:pt x="47579" y="59937"/>
                    </a:cubicBezTo>
                    <a:cubicBezTo>
                      <a:pt x="47337" y="60636"/>
                      <a:pt x="47230" y="61371"/>
                      <a:pt x="47275" y="62115"/>
                    </a:cubicBezTo>
                    <a:lnTo>
                      <a:pt x="47275" y="62124"/>
                    </a:lnTo>
                    <a:cubicBezTo>
                      <a:pt x="46033" y="60820"/>
                      <a:pt x="44265" y="59982"/>
                      <a:pt x="42405" y="59982"/>
                    </a:cubicBezTo>
                    <a:cubicBezTo>
                      <a:pt x="42386" y="59982"/>
                      <a:pt x="42366" y="59982"/>
                      <a:pt x="42346" y="59982"/>
                    </a:cubicBezTo>
                    <a:cubicBezTo>
                      <a:pt x="43686" y="58532"/>
                      <a:pt x="45558" y="57735"/>
                      <a:pt x="47495" y="57735"/>
                    </a:cubicBezTo>
                    <a:close/>
                    <a:moveTo>
                      <a:pt x="60510" y="57740"/>
                    </a:moveTo>
                    <a:cubicBezTo>
                      <a:pt x="62438" y="57740"/>
                      <a:pt x="64308" y="58537"/>
                      <a:pt x="65644" y="59982"/>
                    </a:cubicBezTo>
                    <a:cubicBezTo>
                      <a:pt x="65624" y="59982"/>
                      <a:pt x="65604" y="59982"/>
                      <a:pt x="65585" y="59982"/>
                    </a:cubicBezTo>
                    <a:cubicBezTo>
                      <a:pt x="63725" y="59982"/>
                      <a:pt x="61957" y="60820"/>
                      <a:pt x="60715" y="62124"/>
                    </a:cubicBezTo>
                    <a:cubicBezTo>
                      <a:pt x="60751" y="61380"/>
                      <a:pt x="60653" y="60636"/>
                      <a:pt x="60411" y="59937"/>
                    </a:cubicBezTo>
                    <a:cubicBezTo>
                      <a:pt x="60151" y="59176"/>
                      <a:pt x="59748" y="58468"/>
                      <a:pt x="59228" y="57858"/>
                    </a:cubicBezTo>
                    <a:cubicBezTo>
                      <a:pt x="59655" y="57779"/>
                      <a:pt x="60084" y="57740"/>
                      <a:pt x="60510" y="57740"/>
                    </a:cubicBezTo>
                    <a:close/>
                    <a:moveTo>
                      <a:pt x="23936" y="57764"/>
                    </a:moveTo>
                    <a:cubicBezTo>
                      <a:pt x="24366" y="57764"/>
                      <a:pt x="24800" y="57804"/>
                      <a:pt x="25232" y="57885"/>
                    </a:cubicBezTo>
                    <a:cubicBezTo>
                      <a:pt x="24237" y="59059"/>
                      <a:pt x="23655" y="60565"/>
                      <a:pt x="23744" y="62151"/>
                    </a:cubicBezTo>
                    <a:cubicBezTo>
                      <a:pt x="22494" y="60847"/>
                      <a:pt x="20727" y="60018"/>
                      <a:pt x="18867" y="60018"/>
                    </a:cubicBezTo>
                    <a:cubicBezTo>
                      <a:pt x="18847" y="60018"/>
                      <a:pt x="18827" y="60018"/>
                      <a:pt x="18807" y="60018"/>
                    </a:cubicBezTo>
                    <a:cubicBezTo>
                      <a:pt x="18787" y="60018"/>
                      <a:pt x="18767" y="60018"/>
                      <a:pt x="18747" y="60018"/>
                    </a:cubicBezTo>
                    <a:cubicBezTo>
                      <a:pt x="16879" y="60018"/>
                      <a:pt x="15111" y="60847"/>
                      <a:pt x="13870" y="62151"/>
                    </a:cubicBezTo>
                    <a:cubicBezTo>
                      <a:pt x="13951" y="60573"/>
                      <a:pt x="13368" y="59068"/>
                      <a:pt x="12382" y="57885"/>
                    </a:cubicBezTo>
                    <a:lnTo>
                      <a:pt x="12374" y="57885"/>
                    </a:lnTo>
                    <a:cubicBezTo>
                      <a:pt x="12805" y="57804"/>
                      <a:pt x="13239" y="57764"/>
                      <a:pt x="13670" y="57764"/>
                    </a:cubicBezTo>
                    <a:cubicBezTo>
                      <a:pt x="15599" y="57764"/>
                      <a:pt x="17467" y="58566"/>
                      <a:pt x="18807" y="60009"/>
                    </a:cubicBezTo>
                    <a:cubicBezTo>
                      <a:pt x="20140" y="58566"/>
                      <a:pt x="22007" y="57764"/>
                      <a:pt x="23936" y="57764"/>
                    </a:cubicBezTo>
                    <a:close/>
                    <a:moveTo>
                      <a:pt x="107668" y="57528"/>
                    </a:moveTo>
                    <a:cubicBezTo>
                      <a:pt x="109594" y="57528"/>
                      <a:pt x="111464" y="58327"/>
                      <a:pt x="112812" y="59767"/>
                    </a:cubicBezTo>
                    <a:cubicBezTo>
                      <a:pt x="112793" y="59767"/>
                      <a:pt x="112774" y="59767"/>
                      <a:pt x="112756" y="59767"/>
                    </a:cubicBezTo>
                    <a:cubicBezTo>
                      <a:pt x="110769" y="59767"/>
                      <a:pt x="108902" y="60712"/>
                      <a:pt x="107650" y="62159"/>
                    </a:cubicBezTo>
                    <a:lnTo>
                      <a:pt x="107650" y="62159"/>
                    </a:lnTo>
                    <a:cubicBezTo>
                      <a:pt x="107803" y="60502"/>
                      <a:pt x="107211" y="58925"/>
                      <a:pt x="106181" y="57688"/>
                    </a:cubicBezTo>
                    <a:cubicBezTo>
                      <a:pt x="106675" y="57580"/>
                      <a:pt x="107173" y="57528"/>
                      <a:pt x="107668" y="57528"/>
                    </a:cubicBezTo>
                    <a:close/>
                    <a:moveTo>
                      <a:pt x="37187" y="57724"/>
                    </a:moveTo>
                    <a:cubicBezTo>
                      <a:pt x="39116" y="57724"/>
                      <a:pt x="40983" y="58519"/>
                      <a:pt x="42328" y="59964"/>
                    </a:cubicBezTo>
                    <a:cubicBezTo>
                      <a:pt x="42310" y="59964"/>
                      <a:pt x="42291" y="59964"/>
                      <a:pt x="42273" y="59964"/>
                    </a:cubicBezTo>
                    <a:cubicBezTo>
                      <a:pt x="40286" y="59964"/>
                      <a:pt x="38419" y="60910"/>
                      <a:pt x="37167" y="62366"/>
                    </a:cubicBezTo>
                    <a:cubicBezTo>
                      <a:pt x="37320" y="60699"/>
                      <a:pt x="36728" y="59122"/>
                      <a:pt x="35698" y="57894"/>
                    </a:cubicBezTo>
                    <a:lnTo>
                      <a:pt x="35689" y="57885"/>
                    </a:lnTo>
                    <a:cubicBezTo>
                      <a:pt x="36187" y="57777"/>
                      <a:pt x="36689" y="57724"/>
                      <a:pt x="37187" y="57724"/>
                    </a:cubicBezTo>
                    <a:close/>
                    <a:moveTo>
                      <a:pt x="124486" y="55678"/>
                    </a:moveTo>
                    <a:cubicBezTo>
                      <a:pt x="127068" y="55678"/>
                      <a:pt x="129649" y="57049"/>
                      <a:pt x="130544" y="59794"/>
                    </a:cubicBezTo>
                    <a:cubicBezTo>
                      <a:pt x="130760" y="60475"/>
                      <a:pt x="130876" y="61183"/>
                      <a:pt x="130876" y="61900"/>
                    </a:cubicBezTo>
                    <a:cubicBezTo>
                      <a:pt x="130403" y="61798"/>
                      <a:pt x="129926" y="61748"/>
                      <a:pt x="129452" y="61748"/>
                    </a:cubicBezTo>
                    <a:cubicBezTo>
                      <a:pt x="127593" y="61748"/>
                      <a:pt x="125787" y="62514"/>
                      <a:pt x="124487" y="63907"/>
                    </a:cubicBezTo>
                    <a:cubicBezTo>
                      <a:pt x="123215" y="62527"/>
                      <a:pt x="121414" y="61747"/>
                      <a:pt x="119541" y="61747"/>
                    </a:cubicBezTo>
                    <a:cubicBezTo>
                      <a:pt x="119048" y="61747"/>
                      <a:pt x="118564" y="61801"/>
                      <a:pt x="118080" y="61909"/>
                    </a:cubicBezTo>
                    <a:cubicBezTo>
                      <a:pt x="118080" y="61192"/>
                      <a:pt x="118197" y="60484"/>
                      <a:pt x="118412" y="59803"/>
                    </a:cubicBezTo>
                    <a:lnTo>
                      <a:pt x="118421" y="59794"/>
                    </a:lnTo>
                    <a:cubicBezTo>
                      <a:pt x="119317" y="57051"/>
                      <a:pt x="121902" y="55678"/>
                      <a:pt x="124486" y="55678"/>
                    </a:cubicBezTo>
                    <a:close/>
                    <a:moveTo>
                      <a:pt x="77628" y="55717"/>
                    </a:moveTo>
                    <a:cubicBezTo>
                      <a:pt x="80804" y="55717"/>
                      <a:pt x="83980" y="57795"/>
                      <a:pt x="84022" y="61951"/>
                    </a:cubicBezTo>
                    <a:lnTo>
                      <a:pt x="84022" y="61951"/>
                    </a:lnTo>
                    <a:cubicBezTo>
                      <a:pt x="83546" y="61848"/>
                      <a:pt x="83066" y="61797"/>
                      <a:pt x="82590" y="61797"/>
                    </a:cubicBezTo>
                    <a:cubicBezTo>
                      <a:pt x="80737" y="61797"/>
                      <a:pt x="78939" y="62563"/>
                      <a:pt x="77651" y="63952"/>
                    </a:cubicBezTo>
                    <a:cubicBezTo>
                      <a:pt x="76377" y="62579"/>
                      <a:pt x="74589" y="61801"/>
                      <a:pt x="72710" y="61801"/>
                    </a:cubicBezTo>
                    <a:cubicBezTo>
                      <a:pt x="72699" y="61801"/>
                      <a:pt x="72688" y="61801"/>
                      <a:pt x="72678" y="61801"/>
                    </a:cubicBezTo>
                    <a:cubicBezTo>
                      <a:pt x="72194" y="61801"/>
                      <a:pt x="71710" y="61846"/>
                      <a:pt x="71235" y="61953"/>
                    </a:cubicBezTo>
                    <a:cubicBezTo>
                      <a:pt x="71275" y="57796"/>
                      <a:pt x="74452" y="55717"/>
                      <a:pt x="77628" y="55717"/>
                    </a:cubicBezTo>
                    <a:close/>
                    <a:moveTo>
                      <a:pt x="100943" y="55717"/>
                    </a:moveTo>
                    <a:cubicBezTo>
                      <a:pt x="104119" y="55717"/>
                      <a:pt x="107295" y="57795"/>
                      <a:pt x="107337" y="61951"/>
                    </a:cubicBezTo>
                    <a:lnTo>
                      <a:pt x="107337" y="61951"/>
                    </a:lnTo>
                    <a:cubicBezTo>
                      <a:pt x="106865" y="61851"/>
                      <a:pt x="106389" y="61802"/>
                      <a:pt x="105918" y="61802"/>
                    </a:cubicBezTo>
                    <a:cubicBezTo>
                      <a:pt x="104057" y="61802"/>
                      <a:pt x="102256" y="62568"/>
                      <a:pt x="100957" y="63961"/>
                    </a:cubicBezTo>
                    <a:cubicBezTo>
                      <a:pt x="99683" y="62588"/>
                      <a:pt x="97895" y="61801"/>
                      <a:pt x="96025" y="61801"/>
                    </a:cubicBezTo>
                    <a:cubicBezTo>
                      <a:pt x="96014" y="61801"/>
                      <a:pt x="96003" y="61801"/>
                      <a:pt x="95993" y="61801"/>
                    </a:cubicBezTo>
                    <a:cubicBezTo>
                      <a:pt x="95509" y="61801"/>
                      <a:pt x="95025" y="61846"/>
                      <a:pt x="94550" y="61953"/>
                    </a:cubicBezTo>
                    <a:cubicBezTo>
                      <a:pt x="94590" y="57796"/>
                      <a:pt x="97767" y="55717"/>
                      <a:pt x="100943" y="55717"/>
                    </a:cubicBezTo>
                    <a:close/>
                    <a:moveTo>
                      <a:pt x="54007" y="55884"/>
                    </a:moveTo>
                    <a:cubicBezTo>
                      <a:pt x="56587" y="55884"/>
                      <a:pt x="59166" y="57255"/>
                      <a:pt x="60061" y="60000"/>
                    </a:cubicBezTo>
                    <a:cubicBezTo>
                      <a:pt x="60285" y="60681"/>
                      <a:pt x="60393" y="61389"/>
                      <a:pt x="60402" y="62106"/>
                    </a:cubicBezTo>
                    <a:cubicBezTo>
                      <a:pt x="59929" y="62004"/>
                      <a:pt x="59451" y="61954"/>
                      <a:pt x="58977" y="61954"/>
                    </a:cubicBezTo>
                    <a:cubicBezTo>
                      <a:pt x="57118" y="61954"/>
                      <a:pt x="55312" y="62720"/>
                      <a:pt x="54013" y="64113"/>
                    </a:cubicBezTo>
                    <a:cubicBezTo>
                      <a:pt x="52741" y="62733"/>
                      <a:pt x="50939" y="61953"/>
                      <a:pt x="49067" y="61953"/>
                    </a:cubicBezTo>
                    <a:cubicBezTo>
                      <a:pt x="48574" y="61953"/>
                      <a:pt x="48090" y="61998"/>
                      <a:pt x="47624" y="62106"/>
                    </a:cubicBezTo>
                    <a:cubicBezTo>
                      <a:pt x="47615" y="61389"/>
                      <a:pt x="47723" y="60681"/>
                      <a:pt x="47929" y="60009"/>
                    </a:cubicBezTo>
                    <a:lnTo>
                      <a:pt x="47947" y="60000"/>
                    </a:lnTo>
                    <a:cubicBezTo>
                      <a:pt x="48843" y="57257"/>
                      <a:pt x="51425" y="55884"/>
                      <a:pt x="54007" y="55884"/>
                    </a:cubicBezTo>
                    <a:close/>
                    <a:moveTo>
                      <a:pt x="7145" y="55914"/>
                    </a:moveTo>
                    <a:cubicBezTo>
                      <a:pt x="10322" y="55914"/>
                      <a:pt x="13498" y="57993"/>
                      <a:pt x="13538" y="62151"/>
                    </a:cubicBezTo>
                    <a:cubicBezTo>
                      <a:pt x="13063" y="62046"/>
                      <a:pt x="12582" y="61995"/>
                      <a:pt x="12105" y="61995"/>
                    </a:cubicBezTo>
                    <a:cubicBezTo>
                      <a:pt x="10247" y="61995"/>
                      <a:pt x="8440" y="62767"/>
                      <a:pt x="7150" y="64158"/>
                    </a:cubicBezTo>
                    <a:cubicBezTo>
                      <a:pt x="5875" y="62786"/>
                      <a:pt x="4096" y="61998"/>
                      <a:pt x="2226" y="61998"/>
                    </a:cubicBezTo>
                    <a:cubicBezTo>
                      <a:pt x="2216" y="61998"/>
                      <a:pt x="2205" y="61998"/>
                      <a:pt x="2194" y="61998"/>
                    </a:cubicBezTo>
                    <a:cubicBezTo>
                      <a:pt x="1711" y="61998"/>
                      <a:pt x="1227" y="62043"/>
                      <a:pt x="752" y="62151"/>
                    </a:cubicBezTo>
                    <a:cubicBezTo>
                      <a:pt x="792" y="57993"/>
                      <a:pt x="3969" y="55914"/>
                      <a:pt x="7145" y="55914"/>
                    </a:cubicBezTo>
                    <a:close/>
                    <a:moveTo>
                      <a:pt x="30465" y="55917"/>
                    </a:moveTo>
                    <a:cubicBezTo>
                      <a:pt x="33638" y="55917"/>
                      <a:pt x="36811" y="57993"/>
                      <a:pt x="36854" y="62147"/>
                    </a:cubicBezTo>
                    <a:lnTo>
                      <a:pt x="36854" y="62147"/>
                    </a:lnTo>
                    <a:cubicBezTo>
                      <a:pt x="36384" y="62047"/>
                      <a:pt x="35912" y="61999"/>
                      <a:pt x="35443" y="61999"/>
                    </a:cubicBezTo>
                    <a:cubicBezTo>
                      <a:pt x="33580" y="61999"/>
                      <a:pt x="31775" y="62765"/>
                      <a:pt x="30483" y="64158"/>
                    </a:cubicBezTo>
                    <a:cubicBezTo>
                      <a:pt x="29201" y="62778"/>
                      <a:pt x="27409" y="61998"/>
                      <a:pt x="25528" y="61998"/>
                    </a:cubicBezTo>
                    <a:cubicBezTo>
                      <a:pt x="25044" y="61998"/>
                      <a:pt x="24560" y="62052"/>
                      <a:pt x="24085" y="62151"/>
                    </a:cubicBezTo>
                    <a:cubicBezTo>
                      <a:pt x="24116" y="57996"/>
                      <a:pt x="27290" y="55917"/>
                      <a:pt x="30465" y="55917"/>
                    </a:cubicBezTo>
                    <a:close/>
                    <a:moveTo>
                      <a:pt x="119322" y="62140"/>
                    </a:moveTo>
                    <a:cubicBezTo>
                      <a:pt x="121256" y="62140"/>
                      <a:pt x="123125" y="62943"/>
                      <a:pt x="124469" y="64391"/>
                    </a:cubicBezTo>
                    <a:cubicBezTo>
                      <a:pt x="124450" y="64390"/>
                      <a:pt x="124430" y="64390"/>
                      <a:pt x="124410" y="64390"/>
                    </a:cubicBezTo>
                    <a:cubicBezTo>
                      <a:pt x="122541" y="64390"/>
                      <a:pt x="120773" y="65229"/>
                      <a:pt x="119532" y="66532"/>
                    </a:cubicBezTo>
                    <a:cubicBezTo>
                      <a:pt x="119613" y="64946"/>
                      <a:pt x="119030" y="63441"/>
                      <a:pt x="118045" y="62258"/>
                    </a:cubicBezTo>
                    <a:cubicBezTo>
                      <a:pt x="118470" y="62179"/>
                      <a:pt x="118898" y="62140"/>
                      <a:pt x="119322" y="62140"/>
                    </a:cubicBezTo>
                    <a:close/>
                    <a:moveTo>
                      <a:pt x="129616" y="62140"/>
                    </a:moveTo>
                    <a:cubicBezTo>
                      <a:pt x="130040" y="62140"/>
                      <a:pt x="130468" y="62179"/>
                      <a:pt x="130894" y="62258"/>
                    </a:cubicBezTo>
                    <a:cubicBezTo>
                      <a:pt x="129908" y="63423"/>
                      <a:pt x="129326" y="64928"/>
                      <a:pt x="129415" y="66523"/>
                    </a:cubicBezTo>
                    <a:lnTo>
                      <a:pt x="129406" y="66532"/>
                    </a:lnTo>
                    <a:cubicBezTo>
                      <a:pt x="128156" y="65229"/>
                      <a:pt x="126388" y="64390"/>
                      <a:pt x="124528" y="64390"/>
                    </a:cubicBezTo>
                    <a:cubicBezTo>
                      <a:pt x="124509" y="64390"/>
                      <a:pt x="124489" y="64390"/>
                      <a:pt x="124469" y="64391"/>
                    </a:cubicBezTo>
                    <a:cubicBezTo>
                      <a:pt x="125807" y="62943"/>
                      <a:pt x="127680" y="62140"/>
                      <a:pt x="129616" y="62140"/>
                    </a:cubicBezTo>
                    <a:close/>
                    <a:moveTo>
                      <a:pt x="95796" y="62176"/>
                    </a:moveTo>
                    <a:cubicBezTo>
                      <a:pt x="97737" y="62176"/>
                      <a:pt x="99610" y="62980"/>
                      <a:pt x="100948" y="64435"/>
                    </a:cubicBezTo>
                    <a:cubicBezTo>
                      <a:pt x="100928" y="64435"/>
                      <a:pt x="100908" y="64435"/>
                      <a:pt x="100888" y="64435"/>
                    </a:cubicBezTo>
                    <a:cubicBezTo>
                      <a:pt x="99020" y="64435"/>
                      <a:pt x="97252" y="65265"/>
                      <a:pt x="96011" y="66568"/>
                    </a:cubicBezTo>
                    <a:cubicBezTo>
                      <a:pt x="96091" y="64982"/>
                      <a:pt x="95509" y="63477"/>
                      <a:pt x="94514" y="62294"/>
                    </a:cubicBezTo>
                    <a:cubicBezTo>
                      <a:pt x="94941" y="62215"/>
                      <a:pt x="95370" y="62176"/>
                      <a:pt x="95796" y="62176"/>
                    </a:cubicBezTo>
                    <a:close/>
                    <a:moveTo>
                      <a:pt x="82771" y="62185"/>
                    </a:moveTo>
                    <a:cubicBezTo>
                      <a:pt x="83195" y="62185"/>
                      <a:pt x="83623" y="62224"/>
                      <a:pt x="84048" y="62303"/>
                    </a:cubicBezTo>
                    <a:cubicBezTo>
                      <a:pt x="83063" y="63477"/>
                      <a:pt x="82480" y="64991"/>
                      <a:pt x="82561" y="66577"/>
                    </a:cubicBezTo>
                    <a:cubicBezTo>
                      <a:pt x="81320" y="65274"/>
                      <a:pt x="79552" y="64435"/>
                      <a:pt x="77683" y="64435"/>
                    </a:cubicBezTo>
                    <a:cubicBezTo>
                      <a:pt x="77666" y="64435"/>
                      <a:pt x="77650" y="64435"/>
                      <a:pt x="77633" y="64435"/>
                    </a:cubicBezTo>
                    <a:lnTo>
                      <a:pt x="77633" y="64435"/>
                    </a:lnTo>
                    <a:cubicBezTo>
                      <a:pt x="78970" y="62988"/>
                      <a:pt x="80838" y="62185"/>
                      <a:pt x="82771" y="62185"/>
                    </a:cubicBezTo>
                    <a:close/>
                    <a:moveTo>
                      <a:pt x="59134" y="62337"/>
                    </a:moveTo>
                    <a:cubicBezTo>
                      <a:pt x="59561" y="62337"/>
                      <a:pt x="59992" y="62376"/>
                      <a:pt x="60420" y="62455"/>
                    </a:cubicBezTo>
                    <a:cubicBezTo>
                      <a:pt x="59427" y="63627"/>
                      <a:pt x="58845" y="65119"/>
                      <a:pt x="58932" y="66720"/>
                    </a:cubicBezTo>
                    <a:lnTo>
                      <a:pt x="58932" y="66720"/>
                    </a:lnTo>
                    <a:cubicBezTo>
                      <a:pt x="57682" y="65417"/>
                      <a:pt x="55914" y="64587"/>
                      <a:pt x="54055" y="64587"/>
                    </a:cubicBezTo>
                    <a:cubicBezTo>
                      <a:pt x="54035" y="64587"/>
                      <a:pt x="54015" y="64588"/>
                      <a:pt x="53995" y="64588"/>
                    </a:cubicBezTo>
                    <a:cubicBezTo>
                      <a:pt x="55331" y="63135"/>
                      <a:pt x="57201" y="62337"/>
                      <a:pt x="59134" y="62337"/>
                    </a:cubicBezTo>
                    <a:close/>
                    <a:moveTo>
                      <a:pt x="48861" y="62333"/>
                    </a:moveTo>
                    <a:cubicBezTo>
                      <a:pt x="50795" y="62333"/>
                      <a:pt x="52662" y="63137"/>
                      <a:pt x="53995" y="64588"/>
                    </a:cubicBezTo>
                    <a:cubicBezTo>
                      <a:pt x="53975" y="64588"/>
                      <a:pt x="53955" y="64587"/>
                      <a:pt x="53935" y="64587"/>
                    </a:cubicBezTo>
                    <a:cubicBezTo>
                      <a:pt x="52067" y="64587"/>
                      <a:pt x="50299" y="65417"/>
                      <a:pt x="49058" y="66720"/>
                    </a:cubicBezTo>
                    <a:cubicBezTo>
                      <a:pt x="49138" y="65134"/>
                      <a:pt x="48556" y="63629"/>
                      <a:pt x="47561" y="62455"/>
                    </a:cubicBezTo>
                    <a:cubicBezTo>
                      <a:pt x="47994" y="62373"/>
                      <a:pt x="48429" y="62333"/>
                      <a:pt x="48861" y="62333"/>
                    </a:cubicBezTo>
                    <a:close/>
                    <a:moveTo>
                      <a:pt x="106103" y="62174"/>
                    </a:moveTo>
                    <a:cubicBezTo>
                      <a:pt x="106576" y="62174"/>
                      <a:pt x="107052" y="62222"/>
                      <a:pt x="107525" y="62321"/>
                    </a:cubicBezTo>
                    <a:cubicBezTo>
                      <a:pt x="106512" y="63566"/>
                      <a:pt x="105939" y="65161"/>
                      <a:pt x="106127" y="66837"/>
                    </a:cubicBezTo>
                    <a:cubicBezTo>
                      <a:pt x="104872" y="65387"/>
                      <a:pt x="103007" y="64435"/>
                      <a:pt x="101030" y="64435"/>
                    </a:cubicBezTo>
                    <a:cubicBezTo>
                      <a:pt x="101003" y="64435"/>
                      <a:pt x="100975" y="64435"/>
                      <a:pt x="100948" y="64435"/>
                    </a:cubicBezTo>
                    <a:cubicBezTo>
                      <a:pt x="102295" y="62981"/>
                      <a:pt x="104168" y="62174"/>
                      <a:pt x="106103" y="62174"/>
                    </a:cubicBezTo>
                    <a:close/>
                    <a:moveTo>
                      <a:pt x="70807" y="57738"/>
                    </a:moveTo>
                    <a:cubicBezTo>
                      <a:pt x="71283" y="57738"/>
                      <a:pt x="71762" y="57786"/>
                      <a:pt x="72239" y="57885"/>
                    </a:cubicBezTo>
                    <a:cubicBezTo>
                      <a:pt x="71271" y="59131"/>
                      <a:pt x="70742" y="60708"/>
                      <a:pt x="70939" y="62348"/>
                    </a:cubicBezTo>
                    <a:cubicBezTo>
                      <a:pt x="71447" y="62234"/>
                      <a:pt x="71959" y="62178"/>
                      <a:pt x="72468" y="62178"/>
                    </a:cubicBezTo>
                    <a:cubicBezTo>
                      <a:pt x="74403" y="62178"/>
                      <a:pt x="76285" y="62981"/>
                      <a:pt x="77633" y="64435"/>
                    </a:cubicBezTo>
                    <a:lnTo>
                      <a:pt x="77633" y="64435"/>
                    </a:lnTo>
                    <a:cubicBezTo>
                      <a:pt x="77630" y="64435"/>
                      <a:pt x="77627" y="64435"/>
                      <a:pt x="77624" y="64435"/>
                    </a:cubicBezTo>
                    <a:cubicBezTo>
                      <a:pt x="77606" y="64435"/>
                      <a:pt x="77587" y="64435"/>
                      <a:pt x="77569" y="64435"/>
                    </a:cubicBezTo>
                    <a:cubicBezTo>
                      <a:pt x="75520" y="64435"/>
                      <a:pt x="73598" y="65435"/>
                      <a:pt x="72346" y="66962"/>
                    </a:cubicBezTo>
                    <a:cubicBezTo>
                      <a:pt x="72703" y="63259"/>
                      <a:pt x="69407" y="59973"/>
                      <a:pt x="65707" y="59973"/>
                    </a:cubicBezTo>
                    <a:cubicBezTo>
                      <a:pt x="65694" y="59973"/>
                      <a:pt x="65682" y="59973"/>
                      <a:pt x="65670" y="59973"/>
                    </a:cubicBezTo>
                    <a:lnTo>
                      <a:pt x="65670" y="59973"/>
                    </a:lnTo>
                    <a:cubicBezTo>
                      <a:pt x="67007" y="58533"/>
                      <a:pt x="68877" y="57738"/>
                      <a:pt x="70807" y="57738"/>
                    </a:cubicBezTo>
                    <a:close/>
                    <a:moveTo>
                      <a:pt x="35611" y="62370"/>
                    </a:moveTo>
                    <a:cubicBezTo>
                      <a:pt x="36087" y="62370"/>
                      <a:pt x="36566" y="62419"/>
                      <a:pt x="37042" y="62518"/>
                    </a:cubicBezTo>
                    <a:cubicBezTo>
                      <a:pt x="36029" y="63763"/>
                      <a:pt x="35456" y="65358"/>
                      <a:pt x="35644" y="67034"/>
                    </a:cubicBezTo>
                    <a:cubicBezTo>
                      <a:pt x="34383" y="65578"/>
                      <a:pt x="32507" y="64632"/>
                      <a:pt x="30521" y="64632"/>
                    </a:cubicBezTo>
                    <a:cubicBezTo>
                      <a:pt x="30502" y="64632"/>
                      <a:pt x="30483" y="64632"/>
                      <a:pt x="30465" y="64633"/>
                    </a:cubicBezTo>
                    <a:cubicBezTo>
                      <a:pt x="30445" y="64632"/>
                      <a:pt x="30425" y="64632"/>
                      <a:pt x="30406" y="64632"/>
                    </a:cubicBezTo>
                    <a:cubicBezTo>
                      <a:pt x="28537" y="64632"/>
                      <a:pt x="26769" y="65471"/>
                      <a:pt x="25528" y="66774"/>
                    </a:cubicBezTo>
                    <a:cubicBezTo>
                      <a:pt x="25608" y="65179"/>
                      <a:pt x="25026" y="63683"/>
                      <a:pt x="24031" y="62500"/>
                    </a:cubicBezTo>
                    <a:cubicBezTo>
                      <a:pt x="24460" y="62420"/>
                      <a:pt x="24890" y="62381"/>
                      <a:pt x="25317" y="62381"/>
                    </a:cubicBezTo>
                    <a:cubicBezTo>
                      <a:pt x="27250" y="62381"/>
                      <a:pt x="29122" y="63178"/>
                      <a:pt x="30465" y="64624"/>
                    </a:cubicBezTo>
                    <a:cubicBezTo>
                      <a:pt x="31802" y="63171"/>
                      <a:pt x="33677" y="62370"/>
                      <a:pt x="35611" y="62370"/>
                    </a:cubicBezTo>
                    <a:close/>
                    <a:moveTo>
                      <a:pt x="112819" y="60274"/>
                    </a:moveTo>
                    <a:cubicBezTo>
                      <a:pt x="115992" y="60274"/>
                      <a:pt x="119164" y="62350"/>
                      <a:pt x="119209" y="66503"/>
                    </a:cubicBezTo>
                    <a:lnTo>
                      <a:pt x="119209" y="66503"/>
                    </a:lnTo>
                    <a:cubicBezTo>
                      <a:pt x="118735" y="66400"/>
                      <a:pt x="118257" y="66350"/>
                      <a:pt x="117783" y="66350"/>
                    </a:cubicBezTo>
                    <a:cubicBezTo>
                      <a:pt x="115922" y="66350"/>
                      <a:pt x="114119" y="67124"/>
                      <a:pt x="112821" y="68521"/>
                    </a:cubicBezTo>
                    <a:cubicBezTo>
                      <a:pt x="111539" y="67142"/>
                      <a:pt x="109747" y="66362"/>
                      <a:pt x="107865" y="66362"/>
                    </a:cubicBezTo>
                    <a:cubicBezTo>
                      <a:pt x="107382" y="66362"/>
                      <a:pt x="106898" y="66407"/>
                      <a:pt x="106423" y="66514"/>
                    </a:cubicBezTo>
                    <a:lnTo>
                      <a:pt x="106423" y="66514"/>
                    </a:lnTo>
                    <a:cubicBezTo>
                      <a:pt x="106463" y="62355"/>
                      <a:pt x="109641" y="60274"/>
                      <a:pt x="112819" y="60274"/>
                    </a:cubicBezTo>
                    <a:close/>
                    <a:moveTo>
                      <a:pt x="136136" y="60276"/>
                    </a:moveTo>
                    <a:cubicBezTo>
                      <a:pt x="139311" y="60276"/>
                      <a:pt x="142484" y="62354"/>
                      <a:pt x="142525" y="66514"/>
                    </a:cubicBezTo>
                    <a:lnTo>
                      <a:pt x="142516" y="66523"/>
                    </a:lnTo>
                    <a:cubicBezTo>
                      <a:pt x="142042" y="66421"/>
                      <a:pt x="141565" y="66372"/>
                      <a:pt x="141091" y="66372"/>
                    </a:cubicBezTo>
                    <a:cubicBezTo>
                      <a:pt x="139233" y="66372"/>
                      <a:pt x="137428" y="67138"/>
                      <a:pt x="136136" y="68530"/>
                    </a:cubicBezTo>
                    <a:cubicBezTo>
                      <a:pt x="134854" y="67150"/>
                      <a:pt x="133062" y="66371"/>
                      <a:pt x="131181" y="66371"/>
                    </a:cubicBezTo>
                    <a:cubicBezTo>
                      <a:pt x="130697" y="66371"/>
                      <a:pt x="130213" y="66425"/>
                      <a:pt x="129738" y="66523"/>
                    </a:cubicBezTo>
                    <a:cubicBezTo>
                      <a:pt x="129778" y="62359"/>
                      <a:pt x="132958" y="60276"/>
                      <a:pt x="136136" y="60276"/>
                    </a:cubicBezTo>
                    <a:close/>
                    <a:moveTo>
                      <a:pt x="89289" y="60321"/>
                    </a:moveTo>
                    <a:cubicBezTo>
                      <a:pt x="92462" y="60321"/>
                      <a:pt x="95638" y="62397"/>
                      <a:pt x="95679" y="66548"/>
                    </a:cubicBezTo>
                    <a:lnTo>
                      <a:pt x="95679" y="66548"/>
                    </a:lnTo>
                    <a:cubicBezTo>
                      <a:pt x="95209" y="66448"/>
                      <a:pt x="94735" y="66398"/>
                      <a:pt x="94264" y="66398"/>
                    </a:cubicBezTo>
                    <a:cubicBezTo>
                      <a:pt x="92405" y="66398"/>
                      <a:pt x="90601" y="67165"/>
                      <a:pt x="89308" y="68557"/>
                    </a:cubicBezTo>
                    <a:cubicBezTo>
                      <a:pt x="88027" y="67177"/>
                      <a:pt x="86235" y="66398"/>
                      <a:pt x="84353" y="66398"/>
                    </a:cubicBezTo>
                    <a:cubicBezTo>
                      <a:pt x="83869" y="66398"/>
                      <a:pt x="83385" y="66452"/>
                      <a:pt x="82910" y="66550"/>
                    </a:cubicBezTo>
                    <a:cubicBezTo>
                      <a:pt x="82942" y="62398"/>
                      <a:pt x="86114" y="60321"/>
                      <a:pt x="89289" y="60321"/>
                    </a:cubicBezTo>
                    <a:close/>
                    <a:moveTo>
                      <a:pt x="42335" y="60475"/>
                    </a:moveTo>
                    <a:cubicBezTo>
                      <a:pt x="45508" y="60475"/>
                      <a:pt x="48684" y="62552"/>
                      <a:pt x="48726" y="66708"/>
                    </a:cubicBezTo>
                    <a:lnTo>
                      <a:pt x="48726" y="66708"/>
                    </a:lnTo>
                    <a:cubicBezTo>
                      <a:pt x="48257" y="66608"/>
                      <a:pt x="47784" y="66560"/>
                      <a:pt x="47315" y="66560"/>
                    </a:cubicBezTo>
                    <a:cubicBezTo>
                      <a:pt x="45452" y="66560"/>
                      <a:pt x="43648" y="67326"/>
                      <a:pt x="42355" y="68719"/>
                    </a:cubicBezTo>
                    <a:cubicBezTo>
                      <a:pt x="41081" y="67346"/>
                      <a:pt x="39302" y="66559"/>
                      <a:pt x="37432" y="66559"/>
                    </a:cubicBezTo>
                    <a:cubicBezTo>
                      <a:pt x="37421" y="66559"/>
                      <a:pt x="37411" y="66559"/>
                      <a:pt x="37400" y="66559"/>
                    </a:cubicBezTo>
                    <a:cubicBezTo>
                      <a:pt x="36916" y="66559"/>
                      <a:pt x="36432" y="66604"/>
                      <a:pt x="35958" y="66711"/>
                    </a:cubicBezTo>
                    <a:cubicBezTo>
                      <a:pt x="35989" y="62554"/>
                      <a:pt x="39161" y="60475"/>
                      <a:pt x="42335" y="60475"/>
                    </a:cubicBezTo>
                    <a:close/>
                    <a:moveTo>
                      <a:pt x="65651" y="60478"/>
                    </a:moveTo>
                    <a:cubicBezTo>
                      <a:pt x="68826" y="60478"/>
                      <a:pt x="72001" y="62555"/>
                      <a:pt x="72041" y="66711"/>
                    </a:cubicBezTo>
                    <a:cubicBezTo>
                      <a:pt x="71566" y="66609"/>
                      <a:pt x="71088" y="66560"/>
                      <a:pt x="70614" y="66560"/>
                    </a:cubicBezTo>
                    <a:cubicBezTo>
                      <a:pt x="68752" y="66560"/>
                      <a:pt x="66952" y="67326"/>
                      <a:pt x="65653" y="68719"/>
                    </a:cubicBezTo>
                    <a:cubicBezTo>
                      <a:pt x="64371" y="67339"/>
                      <a:pt x="62579" y="66559"/>
                      <a:pt x="60697" y="66559"/>
                    </a:cubicBezTo>
                    <a:cubicBezTo>
                      <a:pt x="60214" y="66559"/>
                      <a:pt x="59730" y="66613"/>
                      <a:pt x="59255" y="66711"/>
                    </a:cubicBezTo>
                    <a:cubicBezTo>
                      <a:pt x="59295" y="62557"/>
                      <a:pt x="62473" y="60478"/>
                      <a:pt x="65651" y="60478"/>
                    </a:cubicBezTo>
                    <a:close/>
                    <a:moveTo>
                      <a:pt x="18806" y="60522"/>
                    </a:moveTo>
                    <a:cubicBezTo>
                      <a:pt x="21979" y="60522"/>
                      <a:pt x="25151" y="62596"/>
                      <a:pt x="25196" y="66747"/>
                    </a:cubicBezTo>
                    <a:lnTo>
                      <a:pt x="25196" y="66747"/>
                    </a:lnTo>
                    <a:cubicBezTo>
                      <a:pt x="24723" y="66645"/>
                      <a:pt x="24245" y="66596"/>
                      <a:pt x="23772" y="66596"/>
                    </a:cubicBezTo>
                    <a:cubicBezTo>
                      <a:pt x="21913" y="66596"/>
                      <a:pt x="20107" y="67362"/>
                      <a:pt x="18807" y="68754"/>
                    </a:cubicBezTo>
                    <a:cubicBezTo>
                      <a:pt x="17526" y="67374"/>
                      <a:pt x="15734" y="66595"/>
                      <a:pt x="13852" y="66595"/>
                    </a:cubicBezTo>
                    <a:cubicBezTo>
                      <a:pt x="13368" y="66595"/>
                      <a:pt x="12884" y="66649"/>
                      <a:pt x="12409" y="66747"/>
                    </a:cubicBezTo>
                    <a:cubicBezTo>
                      <a:pt x="12454" y="62599"/>
                      <a:pt x="15631" y="60522"/>
                      <a:pt x="18806" y="60522"/>
                    </a:cubicBezTo>
                    <a:close/>
                    <a:moveTo>
                      <a:pt x="84142" y="66790"/>
                    </a:moveTo>
                    <a:cubicBezTo>
                      <a:pt x="86075" y="66790"/>
                      <a:pt x="87947" y="67588"/>
                      <a:pt x="89290" y="69041"/>
                    </a:cubicBezTo>
                    <a:lnTo>
                      <a:pt x="89290" y="69041"/>
                    </a:lnTo>
                    <a:cubicBezTo>
                      <a:pt x="89287" y="69041"/>
                      <a:pt x="89284" y="69041"/>
                      <a:pt x="89281" y="69041"/>
                    </a:cubicBezTo>
                    <a:cubicBezTo>
                      <a:pt x="89262" y="69041"/>
                      <a:pt x="89242" y="69041"/>
                      <a:pt x="89222" y="69041"/>
                    </a:cubicBezTo>
                    <a:cubicBezTo>
                      <a:pt x="87354" y="69041"/>
                      <a:pt x="85594" y="69879"/>
                      <a:pt x="84344" y="71183"/>
                    </a:cubicBezTo>
                    <a:cubicBezTo>
                      <a:pt x="84434" y="69588"/>
                      <a:pt x="83851" y="68082"/>
                      <a:pt x="82857" y="66909"/>
                    </a:cubicBezTo>
                    <a:cubicBezTo>
                      <a:pt x="83285" y="66829"/>
                      <a:pt x="83715" y="66790"/>
                      <a:pt x="84142" y="66790"/>
                    </a:cubicBezTo>
                    <a:close/>
                    <a:moveTo>
                      <a:pt x="94437" y="66782"/>
                    </a:moveTo>
                    <a:cubicBezTo>
                      <a:pt x="94862" y="66782"/>
                      <a:pt x="95290" y="66821"/>
                      <a:pt x="95715" y="66900"/>
                    </a:cubicBezTo>
                    <a:cubicBezTo>
                      <a:pt x="94720" y="68082"/>
                      <a:pt x="94138" y="69579"/>
                      <a:pt x="94228" y="71174"/>
                    </a:cubicBezTo>
                    <a:lnTo>
                      <a:pt x="94219" y="71183"/>
                    </a:lnTo>
                    <a:cubicBezTo>
                      <a:pt x="92977" y="69879"/>
                      <a:pt x="91209" y="69041"/>
                      <a:pt x="89341" y="69041"/>
                    </a:cubicBezTo>
                    <a:cubicBezTo>
                      <a:pt x="89324" y="69041"/>
                      <a:pt x="89307" y="69041"/>
                      <a:pt x="89290" y="69041"/>
                    </a:cubicBezTo>
                    <a:lnTo>
                      <a:pt x="89290" y="69041"/>
                    </a:lnTo>
                    <a:cubicBezTo>
                      <a:pt x="90628" y="67586"/>
                      <a:pt x="92502" y="66782"/>
                      <a:pt x="94437" y="66782"/>
                    </a:cubicBezTo>
                    <a:close/>
                    <a:moveTo>
                      <a:pt x="47476" y="66925"/>
                    </a:moveTo>
                    <a:cubicBezTo>
                      <a:pt x="47900" y="66925"/>
                      <a:pt x="48328" y="66964"/>
                      <a:pt x="48753" y="67043"/>
                    </a:cubicBezTo>
                    <a:cubicBezTo>
                      <a:pt x="47767" y="68226"/>
                      <a:pt x="47185" y="69731"/>
                      <a:pt x="47266" y="71317"/>
                    </a:cubicBezTo>
                    <a:cubicBezTo>
                      <a:pt x="46024" y="70014"/>
                      <a:pt x="44257" y="69184"/>
                      <a:pt x="42388" y="69184"/>
                    </a:cubicBezTo>
                    <a:cubicBezTo>
                      <a:pt x="42371" y="69184"/>
                      <a:pt x="42354" y="69184"/>
                      <a:pt x="42337" y="69184"/>
                    </a:cubicBezTo>
                    <a:lnTo>
                      <a:pt x="42337" y="69184"/>
                    </a:lnTo>
                    <a:cubicBezTo>
                      <a:pt x="43675" y="67729"/>
                      <a:pt x="45543" y="66925"/>
                      <a:pt x="47476" y="66925"/>
                    </a:cubicBezTo>
                    <a:close/>
                    <a:moveTo>
                      <a:pt x="60488" y="66929"/>
                    </a:moveTo>
                    <a:cubicBezTo>
                      <a:pt x="62422" y="66929"/>
                      <a:pt x="64295" y="67727"/>
                      <a:pt x="65636" y="69175"/>
                    </a:cubicBezTo>
                    <a:lnTo>
                      <a:pt x="65636" y="69175"/>
                    </a:lnTo>
                    <a:cubicBezTo>
                      <a:pt x="65622" y="69175"/>
                      <a:pt x="65608" y="69175"/>
                      <a:pt x="65593" y="69175"/>
                    </a:cubicBezTo>
                    <a:cubicBezTo>
                      <a:pt x="63725" y="69175"/>
                      <a:pt x="61966" y="70014"/>
                      <a:pt x="60715" y="71317"/>
                    </a:cubicBezTo>
                    <a:cubicBezTo>
                      <a:pt x="60805" y="69731"/>
                      <a:pt x="60223" y="68226"/>
                      <a:pt x="59228" y="67043"/>
                    </a:cubicBezTo>
                    <a:cubicBezTo>
                      <a:pt x="59647" y="66967"/>
                      <a:pt x="60069" y="66929"/>
                      <a:pt x="60488" y="66929"/>
                    </a:cubicBezTo>
                    <a:close/>
                    <a:moveTo>
                      <a:pt x="23953" y="66970"/>
                    </a:moveTo>
                    <a:cubicBezTo>
                      <a:pt x="24378" y="66970"/>
                      <a:pt x="24806" y="67009"/>
                      <a:pt x="25232" y="67088"/>
                    </a:cubicBezTo>
                    <a:cubicBezTo>
                      <a:pt x="24239" y="68277"/>
                      <a:pt x="23657" y="69770"/>
                      <a:pt x="23744" y="71361"/>
                    </a:cubicBezTo>
                    <a:lnTo>
                      <a:pt x="23744" y="71361"/>
                    </a:lnTo>
                    <a:cubicBezTo>
                      <a:pt x="22494" y="70058"/>
                      <a:pt x="20726" y="69220"/>
                      <a:pt x="18866" y="69220"/>
                    </a:cubicBezTo>
                    <a:cubicBezTo>
                      <a:pt x="18846" y="69220"/>
                      <a:pt x="18827" y="69220"/>
                      <a:pt x="18807" y="69220"/>
                    </a:cubicBezTo>
                    <a:cubicBezTo>
                      <a:pt x="20144" y="67773"/>
                      <a:pt x="22018" y="66970"/>
                      <a:pt x="23953" y="66970"/>
                    </a:cubicBezTo>
                    <a:close/>
                    <a:moveTo>
                      <a:pt x="13652" y="66970"/>
                    </a:moveTo>
                    <a:cubicBezTo>
                      <a:pt x="15588" y="66970"/>
                      <a:pt x="17463" y="67773"/>
                      <a:pt x="18807" y="69220"/>
                    </a:cubicBezTo>
                    <a:cubicBezTo>
                      <a:pt x="18787" y="69220"/>
                      <a:pt x="18768" y="69220"/>
                      <a:pt x="18748" y="69220"/>
                    </a:cubicBezTo>
                    <a:cubicBezTo>
                      <a:pt x="16879" y="69220"/>
                      <a:pt x="15111" y="70058"/>
                      <a:pt x="13870" y="71362"/>
                    </a:cubicBezTo>
                    <a:cubicBezTo>
                      <a:pt x="13951" y="69776"/>
                      <a:pt x="13368" y="68271"/>
                      <a:pt x="12374" y="67088"/>
                    </a:cubicBezTo>
                    <a:cubicBezTo>
                      <a:pt x="12799" y="67009"/>
                      <a:pt x="13227" y="66970"/>
                      <a:pt x="13652" y="66970"/>
                    </a:cubicBezTo>
                    <a:close/>
                    <a:moveTo>
                      <a:pt x="107653" y="66739"/>
                    </a:moveTo>
                    <a:cubicBezTo>
                      <a:pt x="109587" y="66739"/>
                      <a:pt x="111464" y="67541"/>
                      <a:pt x="112812" y="68996"/>
                    </a:cubicBezTo>
                    <a:cubicBezTo>
                      <a:pt x="114149" y="67549"/>
                      <a:pt x="116022" y="66746"/>
                      <a:pt x="117958" y="66746"/>
                    </a:cubicBezTo>
                    <a:cubicBezTo>
                      <a:pt x="118383" y="66746"/>
                      <a:pt x="118811" y="66785"/>
                      <a:pt x="119236" y="66864"/>
                    </a:cubicBezTo>
                    <a:cubicBezTo>
                      <a:pt x="118242" y="68047"/>
                      <a:pt x="117659" y="69552"/>
                      <a:pt x="117749" y="71138"/>
                    </a:cubicBezTo>
                    <a:cubicBezTo>
                      <a:pt x="116499" y="69835"/>
                      <a:pt x="114731" y="69005"/>
                      <a:pt x="112871" y="69005"/>
                    </a:cubicBezTo>
                    <a:cubicBezTo>
                      <a:pt x="112851" y="69005"/>
                      <a:pt x="112832" y="69005"/>
                      <a:pt x="112812" y="69005"/>
                    </a:cubicBezTo>
                    <a:cubicBezTo>
                      <a:pt x="112793" y="69005"/>
                      <a:pt x="112774" y="69005"/>
                      <a:pt x="112756" y="69005"/>
                    </a:cubicBezTo>
                    <a:cubicBezTo>
                      <a:pt x="110769" y="69005"/>
                      <a:pt x="108893" y="69951"/>
                      <a:pt x="107641" y="71398"/>
                    </a:cubicBezTo>
                    <a:lnTo>
                      <a:pt x="107641" y="71398"/>
                    </a:lnTo>
                    <a:cubicBezTo>
                      <a:pt x="107802" y="69707"/>
                      <a:pt x="107213" y="68132"/>
                      <a:pt x="106177" y="66897"/>
                    </a:cubicBezTo>
                    <a:lnTo>
                      <a:pt x="106177" y="66897"/>
                    </a:lnTo>
                    <a:cubicBezTo>
                      <a:pt x="106668" y="66791"/>
                      <a:pt x="107162" y="66739"/>
                      <a:pt x="107653" y="66739"/>
                    </a:cubicBezTo>
                    <a:close/>
                    <a:moveTo>
                      <a:pt x="37174" y="66927"/>
                    </a:moveTo>
                    <a:cubicBezTo>
                      <a:pt x="39113" y="66927"/>
                      <a:pt x="40989" y="67729"/>
                      <a:pt x="42337" y="69184"/>
                    </a:cubicBezTo>
                    <a:lnTo>
                      <a:pt x="42337" y="69184"/>
                    </a:lnTo>
                    <a:cubicBezTo>
                      <a:pt x="42334" y="69184"/>
                      <a:pt x="42331" y="69184"/>
                      <a:pt x="42328" y="69184"/>
                    </a:cubicBezTo>
                    <a:cubicBezTo>
                      <a:pt x="42301" y="69184"/>
                      <a:pt x="42274" y="69184"/>
                      <a:pt x="42246" y="69184"/>
                    </a:cubicBezTo>
                    <a:cubicBezTo>
                      <a:pt x="40269" y="69184"/>
                      <a:pt x="38404" y="70136"/>
                      <a:pt x="37158" y="71577"/>
                    </a:cubicBezTo>
                    <a:cubicBezTo>
                      <a:pt x="37320" y="69910"/>
                      <a:pt x="36728" y="68324"/>
                      <a:pt x="35689" y="67088"/>
                    </a:cubicBezTo>
                    <a:lnTo>
                      <a:pt x="35680" y="67088"/>
                    </a:lnTo>
                    <a:cubicBezTo>
                      <a:pt x="36177" y="66980"/>
                      <a:pt x="36678" y="66927"/>
                      <a:pt x="37174" y="66927"/>
                    </a:cubicBezTo>
                    <a:close/>
                    <a:moveTo>
                      <a:pt x="124481" y="64880"/>
                    </a:moveTo>
                    <a:cubicBezTo>
                      <a:pt x="127655" y="64880"/>
                      <a:pt x="130827" y="66957"/>
                      <a:pt x="130867" y="71111"/>
                    </a:cubicBezTo>
                    <a:lnTo>
                      <a:pt x="130858" y="71129"/>
                    </a:lnTo>
                    <a:cubicBezTo>
                      <a:pt x="130380" y="71024"/>
                      <a:pt x="129897" y="70973"/>
                      <a:pt x="129419" y="70973"/>
                    </a:cubicBezTo>
                    <a:cubicBezTo>
                      <a:pt x="127565" y="70973"/>
                      <a:pt x="125767" y="71740"/>
                      <a:pt x="124478" y="73136"/>
                    </a:cubicBezTo>
                    <a:cubicBezTo>
                      <a:pt x="123204" y="71764"/>
                      <a:pt x="121425" y="70977"/>
                      <a:pt x="119555" y="70977"/>
                    </a:cubicBezTo>
                    <a:cubicBezTo>
                      <a:pt x="119544" y="70977"/>
                      <a:pt x="119534" y="70977"/>
                      <a:pt x="119523" y="70977"/>
                    </a:cubicBezTo>
                    <a:cubicBezTo>
                      <a:pt x="119039" y="70977"/>
                      <a:pt x="118555" y="71021"/>
                      <a:pt x="118080" y="71129"/>
                    </a:cubicBezTo>
                    <a:cubicBezTo>
                      <a:pt x="118121" y="66963"/>
                      <a:pt x="121302" y="64880"/>
                      <a:pt x="124481" y="64880"/>
                    </a:cubicBezTo>
                    <a:close/>
                    <a:moveTo>
                      <a:pt x="77631" y="64934"/>
                    </a:moveTo>
                    <a:cubicBezTo>
                      <a:pt x="80806" y="64934"/>
                      <a:pt x="83981" y="67013"/>
                      <a:pt x="84022" y="71174"/>
                    </a:cubicBezTo>
                    <a:cubicBezTo>
                      <a:pt x="83541" y="71069"/>
                      <a:pt x="83056" y="71017"/>
                      <a:pt x="82576" y="71017"/>
                    </a:cubicBezTo>
                    <a:cubicBezTo>
                      <a:pt x="80721" y="71017"/>
                      <a:pt x="78928" y="71782"/>
                      <a:pt x="77633" y="73163"/>
                    </a:cubicBezTo>
                    <a:lnTo>
                      <a:pt x="77633" y="73172"/>
                    </a:lnTo>
                    <a:cubicBezTo>
                      <a:pt x="76351" y="71801"/>
                      <a:pt x="74559" y="71012"/>
                      <a:pt x="72678" y="71012"/>
                    </a:cubicBezTo>
                    <a:cubicBezTo>
                      <a:pt x="72194" y="71012"/>
                      <a:pt x="71710" y="71066"/>
                      <a:pt x="71235" y="71174"/>
                    </a:cubicBezTo>
                    <a:cubicBezTo>
                      <a:pt x="71275" y="67015"/>
                      <a:pt x="74454" y="64934"/>
                      <a:pt x="77631" y="64934"/>
                    </a:cubicBezTo>
                    <a:close/>
                    <a:moveTo>
                      <a:pt x="100937" y="64934"/>
                    </a:moveTo>
                    <a:cubicBezTo>
                      <a:pt x="104113" y="64934"/>
                      <a:pt x="107288" y="67013"/>
                      <a:pt x="107328" y="71174"/>
                    </a:cubicBezTo>
                    <a:cubicBezTo>
                      <a:pt x="106849" y="71069"/>
                      <a:pt x="106366" y="71017"/>
                      <a:pt x="105887" y="71017"/>
                    </a:cubicBezTo>
                    <a:cubicBezTo>
                      <a:pt x="104037" y="71017"/>
                      <a:pt x="102243" y="71782"/>
                      <a:pt x="100948" y="73163"/>
                    </a:cubicBezTo>
                    <a:lnTo>
                      <a:pt x="100939" y="73172"/>
                    </a:lnTo>
                    <a:cubicBezTo>
                      <a:pt x="99658" y="71801"/>
                      <a:pt x="97866" y="71012"/>
                      <a:pt x="95984" y="71012"/>
                    </a:cubicBezTo>
                    <a:cubicBezTo>
                      <a:pt x="95500" y="71012"/>
                      <a:pt x="95016" y="71066"/>
                      <a:pt x="94541" y="71174"/>
                    </a:cubicBezTo>
                    <a:cubicBezTo>
                      <a:pt x="94582" y="67015"/>
                      <a:pt x="97760" y="64934"/>
                      <a:pt x="100937" y="64934"/>
                    </a:cubicBezTo>
                    <a:close/>
                    <a:moveTo>
                      <a:pt x="53992" y="65081"/>
                    </a:moveTo>
                    <a:cubicBezTo>
                      <a:pt x="57167" y="65081"/>
                      <a:pt x="60344" y="67159"/>
                      <a:pt x="60384" y="71317"/>
                    </a:cubicBezTo>
                    <a:cubicBezTo>
                      <a:pt x="59911" y="71215"/>
                      <a:pt x="59433" y="71165"/>
                      <a:pt x="58960" y="71165"/>
                    </a:cubicBezTo>
                    <a:cubicBezTo>
                      <a:pt x="57101" y="71165"/>
                      <a:pt x="55296" y="71932"/>
                      <a:pt x="54004" y="73324"/>
                    </a:cubicBezTo>
                    <a:cubicBezTo>
                      <a:pt x="52723" y="71944"/>
                      <a:pt x="50922" y="71165"/>
                      <a:pt x="49049" y="71165"/>
                    </a:cubicBezTo>
                    <a:cubicBezTo>
                      <a:pt x="48565" y="71165"/>
                      <a:pt x="48081" y="71219"/>
                      <a:pt x="47606" y="71317"/>
                    </a:cubicBezTo>
                    <a:cubicBezTo>
                      <a:pt x="47642" y="67159"/>
                      <a:pt x="50816" y="65081"/>
                      <a:pt x="53992" y="65081"/>
                    </a:cubicBezTo>
                    <a:close/>
                    <a:moveTo>
                      <a:pt x="7148" y="65122"/>
                    </a:moveTo>
                    <a:cubicBezTo>
                      <a:pt x="10323" y="65122"/>
                      <a:pt x="13498" y="67201"/>
                      <a:pt x="13538" y="71362"/>
                    </a:cubicBezTo>
                    <a:cubicBezTo>
                      <a:pt x="13060" y="71257"/>
                      <a:pt x="12578" y="71206"/>
                      <a:pt x="12099" y="71206"/>
                    </a:cubicBezTo>
                    <a:cubicBezTo>
                      <a:pt x="10245" y="71206"/>
                      <a:pt x="8446" y="71973"/>
                      <a:pt x="7150" y="73369"/>
                    </a:cubicBezTo>
                    <a:lnTo>
                      <a:pt x="7150" y="73360"/>
                    </a:lnTo>
                    <a:cubicBezTo>
                      <a:pt x="5875" y="71988"/>
                      <a:pt x="4096" y="71209"/>
                      <a:pt x="2226" y="71209"/>
                    </a:cubicBezTo>
                    <a:cubicBezTo>
                      <a:pt x="2216" y="71209"/>
                      <a:pt x="2205" y="71210"/>
                      <a:pt x="2194" y="71210"/>
                    </a:cubicBezTo>
                    <a:cubicBezTo>
                      <a:pt x="1711" y="71210"/>
                      <a:pt x="1227" y="71254"/>
                      <a:pt x="752" y="71362"/>
                    </a:cubicBezTo>
                    <a:cubicBezTo>
                      <a:pt x="792" y="67203"/>
                      <a:pt x="3970" y="65122"/>
                      <a:pt x="7148" y="65122"/>
                    </a:cubicBezTo>
                    <a:close/>
                    <a:moveTo>
                      <a:pt x="30463" y="65122"/>
                    </a:moveTo>
                    <a:cubicBezTo>
                      <a:pt x="33638" y="65122"/>
                      <a:pt x="36813" y="67201"/>
                      <a:pt x="36854" y="71362"/>
                    </a:cubicBezTo>
                    <a:cubicBezTo>
                      <a:pt x="36375" y="71257"/>
                      <a:pt x="35893" y="71206"/>
                      <a:pt x="35414" y="71206"/>
                    </a:cubicBezTo>
                    <a:cubicBezTo>
                      <a:pt x="33560" y="71206"/>
                      <a:pt x="31761" y="71973"/>
                      <a:pt x="30465" y="73369"/>
                    </a:cubicBezTo>
                    <a:lnTo>
                      <a:pt x="30465" y="73360"/>
                    </a:lnTo>
                    <a:cubicBezTo>
                      <a:pt x="29191" y="71988"/>
                      <a:pt x="27412" y="71209"/>
                      <a:pt x="25542" y="71209"/>
                    </a:cubicBezTo>
                    <a:cubicBezTo>
                      <a:pt x="25531" y="71209"/>
                      <a:pt x="25520" y="71210"/>
                      <a:pt x="25510" y="71210"/>
                    </a:cubicBezTo>
                    <a:cubicBezTo>
                      <a:pt x="25026" y="71210"/>
                      <a:pt x="24542" y="71254"/>
                      <a:pt x="24067" y="71362"/>
                    </a:cubicBezTo>
                    <a:cubicBezTo>
                      <a:pt x="24107" y="67203"/>
                      <a:pt x="27285" y="65122"/>
                      <a:pt x="30463" y="65122"/>
                    </a:cubicBezTo>
                    <a:close/>
                    <a:moveTo>
                      <a:pt x="129608" y="71351"/>
                    </a:moveTo>
                    <a:cubicBezTo>
                      <a:pt x="130035" y="71351"/>
                      <a:pt x="130466" y="71390"/>
                      <a:pt x="130894" y="71469"/>
                    </a:cubicBezTo>
                    <a:cubicBezTo>
                      <a:pt x="129908" y="72634"/>
                      <a:pt x="129326" y="74140"/>
                      <a:pt x="129415" y="75726"/>
                    </a:cubicBezTo>
                    <a:lnTo>
                      <a:pt x="129406" y="75744"/>
                    </a:lnTo>
                    <a:cubicBezTo>
                      <a:pt x="128156" y="74440"/>
                      <a:pt x="126397" y="73602"/>
                      <a:pt x="124528" y="73602"/>
                    </a:cubicBezTo>
                    <a:cubicBezTo>
                      <a:pt x="124509" y="73602"/>
                      <a:pt x="124489" y="73602"/>
                      <a:pt x="124469" y="73602"/>
                    </a:cubicBezTo>
                    <a:cubicBezTo>
                      <a:pt x="124450" y="73602"/>
                      <a:pt x="124430" y="73602"/>
                      <a:pt x="124410" y="73602"/>
                    </a:cubicBezTo>
                    <a:cubicBezTo>
                      <a:pt x="122541" y="73602"/>
                      <a:pt x="120773" y="74440"/>
                      <a:pt x="119532" y="75744"/>
                    </a:cubicBezTo>
                    <a:cubicBezTo>
                      <a:pt x="119613" y="74149"/>
                      <a:pt x="119030" y="72652"/>
                      <a:pt x="118045" y="71469"/>
                    </a:cubicBezTo>
                    <a:cubicBezTo>
                      <a:pt x="118473" y="71390"/>
                      <a:pt x="118903" y="71351"/>
                      <a:pt x="119331" y="71351"/>
                    </a:cubicBezTo>
                    <a:cubicBezTo>
                      <a:pt x="121264" y="71351"/>
                      <a:pt x="123134" y="72148"/>
                      <a:pt x="124469" y="73593"/>
                    </a:cubicBezTo>
                    <a:cubicBezTo>
                      <a:pt x="125805" y="72148"/>
                      <a:pt x="127675" y="71351"/>
                      <a:pt x="129608" y="71351"/>
                    </a:cubicBezTo>
                    <a:close/>
                    <a:moveTo>
                      <a:pt x="48843" y="71540"/>
                    </a:moveTo>
                    <a:cubicBezTo>
                      <a:pt x="50782" y="71540"/>
                      <a:pt x="52650" y="72343"/>
                      <a:pt x="53995" y="73790"/>
                    </a:cubicBezTo>
                    <a:cubicBezTo>
                      <a:pt x="53975" y="73790"/>
                      <a:pt x="53956" y="73790"/>
                      <a:pt x="53936" y="73790"/>
                    </a:cubicBezTo>
                    <a:cubicBezTo>
                      <a:pt x="52067" y="73790"/>
                      <a:pt x="50299" y="74628"/>
                      <a:pt x="49058" y="75932"/>
                    </a:cubicBezTo>
                    <a:cubicBezTo>
                      <a:pt x="49138" y="74337"/>
                      <a:pt x="48556" y="72840"/>
                      <a:pt x="47561" y="71658"/>
                    </a:cubicBezTo>
                    <a:cubicBezTo>
                      <a:pt x="47989" y="71579"/>
                      <a:pt x="48418" y="71540"/>
                      <a:pt x="48843" y="71540"/>
                    </a:cubicBezTo>
                    <a:close/>
                    <a:moveTo>
                      <a:pt x="59141" y="71540"/>
                    </a:moveTo>
                    <a:cubicBezTo>
                      <a:pt x="59566" y="71540"/>
                      <a:pt x="59994" y="71579"/>
                      <a:pt x="60420" y="71658"/>
                    </a:cubicBezTo>
                    <a:cubicBezTo>
                      <a:pt x="59425" y="72840"/>
                      <a:pt x="58843" y="74346"/>
                      <a:pt x="58932" y="75932"/>
                    </a:cubicBezTo>
                    <a:cubicBezTo>
                      <a:pt x="57682" y="74628"/>
                      <a:pt x="55914" y="73790"/>
                      <a:pt x="54054" y="73790"/>
                    </a:cubicBezTo>
                    <a:cubicBezTo>
                      <a:pt x="54034" y="73790"/>
                      <a:pt x="54015" y="73790"/>
                      <a:pt x="53995" y="73790"/>
                    </a:cubicBezTo>
                    <a:cubicBezTo>
                      <a:pt x="55332" y="72343"/>
                      <a:pt x="57206" y="71540"/>
                      <a:pt x="59141" y="71540"/>
                    </a:cubicBezTo>
                    <a:close/>
                    <a:moveTo>
                      <a:pt x="112810" y="69495"/>
                    </a:moveTo>
                    <a:cubicBezTo>
                      <a:pt x="115985" y="69495"/>
                      <a:pt x="119160" y="71574"/>
                      <a:pt x="119200" y="75735"/>
                    </a:cubicBezTo>
                    <a:cubicBezTo>
                      <a:pt x="118721" y="75630"/>
                      <a:pt x="118239" y="75578"/>
                      <a:pt x="117760" y="75578"/>
                    </a:cubicBezTo>
                    <a:cubicBezTo>
                      <a:pt x="115909" y="75578"/>
                      <a:pt x="114116" y="76343"/>
                      <a:pt x="112821" y="77724"/>
                    </a:cubicBezTo>
                    <a:lnTo>
                      <a:pt x="112812" y="77733"/>
                    </a:lnTo>
                    <a:cubicBezTo>
                      <a:pt x="111530" y="76362"/>
                      <a:pt x="109738" y="75573"/>
                      <a:pt x="107856" y="75573"/>
                    </a:cubicBezTo>
                    <a:cubicBezTo>
                      <a:pt x="107373" y="75573"/>
                      <a:pt x="106889" y="75627"/>
                      <a:pt x="106414" y="75735"/>
                    </a:cubicBezTo>
                    <a:lnTo>
                      <a:pt x="106414" y="75735"/>
                    </a:lnTo>
                    <a:cubicBezTo>
                      <a:pt x="106454" y="71576"/>
                      <a:pt x="109632" y="69495"/>
                      <a:pt x="112810" y="69495"/>
                    </a:cubicBezTo>
                    <a:close/>
                    <a:moveTo>
                      <a:pt x="136139" y="69486"/>
                    </a:moveTo>
                    <a:cubicBezTo>
                      <a:pt x="139313" y="69486"/>
                      <a:pt x="142484" y="71562"/>
                      <a:pt x="142525" y="75717"/>
                    </a:cubicBezTo>
                    <a:lnTo>
                      <a:pt x="142516" y="75735"/>
                    </a:lnTo>
                    <a:cubicBezTo>
                      <a:pt x="142037" y="75630"/>
                      <a:pt x="141554" y="75578"/>
                      <a:pt x="141075" y="75578"/>
                    </a:cubicBezTo>
                    <a:cubicBezTo>
                      <a:pt x="139222" y="75578"/>
                      <a:pt x="137424" y="76345"/>
                      <a:pt x="136136" y="77733"/>
                    </a:cubicBezTo>
                    <a:cubicBezTo>
                      <a:pt x="134854" y="76362"/>
                      <a:pt x="133062" y="75573"/>
                      <a:pt x="131181" y="75573"/>
                    </a:cubicBezTo>
                    <a:cubicBezTo>
                      <a:pt x="130697" y="75573"/>
                      <a:pt x="130213" y="75627"/>
                      <a:pt x="129738" y="75735"/>
                    </a:cubicBezTo>
                    <a:cubicBezTo>
                      <a:pt x="129778" y="71569"/>
                      <a:pt x="132960" y="69486"/>
                      <a:pt x="136139" y="69486"/>
                    </a:cubicBezTo>
                    <a:close/>
                    <a:moveTo>
                      <a:pt x="42333" y="69686"/>
                    </a:moveTo>
                    <a:cubicBezTo>
                      <a:pt x="45509" y="69686"/>
                      <a:pt x="48686" y="71765"/>
                      <a:pt x="48726" y="75923"/>
                    </a:cubicBezTo>
                    <a:cubicBezTo>
                      <a:pt x="48248" y="75818"/>
                      <a:pt x="47765" y="75767"/>
                      <a:pt x="47287" y="75767"/>
                    </a:cubicBezTo>
                    <a:cubicBezTo>
                      <a:pt x="45433" y="75767"/>
                      <a:pt x="43633" y="76534"/>
                      <a:pt x="42337" y="77930"/>
                    </a:cubicBezTo>
                    <a:cubicBezTo>
                      <a:pt x="41056" y="76550"/>
                      <a:pt x="39264" y="75770"/>
                      <a:pt x="37382" y="75770"/>
                    </a:cubicBezTo>
                    <a:cubicBezTo>
                      <a:pt x="36898" y="75770"/>
                      <a:pt x="36415" y="75815"/>
                      <a:pt x="35940" y="75923"/>
                    </a:cubicBezTo>
                    <a:cubicBezTo>
                      <a:pt x="35980" y="71765"/>
                      <a:pt x="39156" y="69686"/>
                      <a:pt x="42333" y="69686"/>
                    </a:cubicBezTo>
                    <a:close/>
                    <a:moveTo>
                      <a:pt x="65651" y="69683"/>
                    </a:moveTo>
                    <a:cubicBezTo>
                      <a:pt x="68826" y="69683"/>
                      <a:pt x="72001" y="71762"/>
                      <a:pt x="72041" y="75923"/>
                    </a:cubicBezTo>
                    <a:cubicBezTo>
                      <a:pt x="71563" y="75818"/>
                      <a:pt x="71081" y="75767"/>
                      <a:pt x="70602" y="75767"/>
                    </a:cubicBezTo>
                    <a:cubicBezTo>
                      <a:pt x="68748" y="75767"/>
                      <a:pt x="66949" y="76534"/>
                      <a:pt x="65653" y="77930"/>
                    </a:cubicBezTo>
                    <a:cubicBezTo>
                      <a:pt x="64371" y="76550"/>
                      <a:pt x="62579" y="75770"/>
                      <a:pt x="60697" y="75770"/>
                    </a:cubicBezTo>
                    <a:cubicBezTo>
                      <a:pt x="60214" y="75770"/>
                      <a:pt x="59730" y="75815"/>
                      <a:pt x="59255" y="75923"/>
                    </a:cubicBezTo>
                    <a:cubicBezTo>
                      <a:pt x="59295" y="71764"/>
                      <a:pt x="62473" y="69683"/>
                      <a:pt x="65651" y="69683"/>
                    </a:cubicBezTo>
                    <a:close/>
                    <a:moveTo>
                      <a:pt x="82884" y="1"/>
                    </a:moveTo>
                    <a:cubicBezTo>
                      <a:pt x="82642" y="699"/>
                      <a:pt x="82534" y="1434"/>
                      <a:pt x="82579" y="2178"/>
                    </a:cubicBezTo>
                    <a:cubicBezTo>
                      <a:pt x="81329" y="875"/>
                      <a:pt x="79570" y="36"/>
                      <a:pt x="77701" y="36"/>
                    </a:cubicBezTo>
                    <a:cubicBezTo>
                      <a:pt x="77681" y="36"/>
                      <a:pt x="77661" y="36"/>
                      <a:pt x="77642" y="36"/>
                    </a:cubicBezTo>
                    <a:cubicBezTo>
                      <a:pt x="77622" y="36"/>
                      <a:pt x="77602" y="36"/>
                      <a:pt x="77582" y="36"/>
                    </a:cubicBezTo>
                    <a:cubicBezTo>
                      <a:pt x="73834" y="36"/>
                      <a:pt x="70494" y="3399"/>
                      <a:pt x="70948" y="7160"/>
                    </a:cubicBezTo>
                    <a:cubicBezTo>
                      <a:pt x="71458" y="7046"/>
                      <a:pt x="71971" y="6991"/>
                      <a:pt x="72481" y="6991"/>
                    </a:cubicBezTo>
                    <a:cubicBezTo>
                      <a:pt x="74418" y="6991"/>
                      <a:pt x="76294" y="7793"/>
                      <a:pt x="77642" y="9248"/>
                    </a:cubicBezTo>
                    <a:cubicBezTo>
                      <a:pt x="77624" y="9248"/>
                      <a:pt x="77606" y="9248"/>
                      <a:pt x="77587" y="9248"/>
                    </a:cubicBezTo>
                    <a:cubicBezTo>
                      <a:pt x="75529" y="9248"/>
                      <a:pt x="73607" y="10256"/>
                      <a:pt x="72355" y="11784"/>
                    </a:cubicBezTo>
                    <a:cubicBezTo>
                      <a:pt x="72756" y="8058"/>
                      <a:pt x="69443" y="4740"/>
                      <a:pt x="65721" y="4740"/>
                    </a:cubicBezTo>
                    <a:cubicBezTo>
                      <a:pt x="65701" y="4740"/>
                      <a:pt x="65682" y="4740"/>
                      <a:pt x="65662" y="4741"/>
                    </a:cubicBezTo>
                    <a:cubicBezTo>
                      <a:pt x="65642" y="4740"/>
                      <a:pt x="65622" y="4740"/>
                      <a:pt x="65602" y="4740"/>
                    </a:cubicBezTo>
                    <a:cubicBezTo>
                      <a:pt x="63733" y="4740"/>
                      <a:pt x="61966" y="5570"/>
                      <a:pt x="60724" y="6873"/>
                    </a:cubicBezTo>
                    <a:cubicBezTo>
                      <a:pt x="60760" y="6138"/>
                      <a:pt x="60662" y="5395"/>
                      <a:pt x="60420" y="4696"/>
                    </a:cubicBezTo>
                    <a:lnTo>
                      <a:pt x="60043" y="4696"/>
                    </a:lnTo>
                    <a:cubicBezTo>
                      <a:pt x="60276" y="5395"/>
                      <a:pt x="60393" y="6130"/>
                      <a:pt x="60393" y="6864"/>
                    </a:cubicBezTo>
                    <a:cubicBezTo>
                      <a:pt x="59920" y="6762"/>
                      <a:pt x="59442" y="6713"/>
                      <a:pt x="58969" y="6713"/>
                    </a:cubicBezTo>
                    <a:cubicBezTo>
                      <a:pt x="57110" y="6713"/>
                      <a:pt x="55305" y="7479"/>
                      <a:pt x="54013" y="8871"/>
                    </a:cubicBezTo>
                    <a:cubicBezTo>
                      <a:pt x="52732" y="7492"/>
                      <a:pt x="50939" y="6712"/>
                      <a:pt x="49058" y="6712"/>
                    </a:cubicBezTo>
                    <a:cubicBezTo>
                      <a:pt x="48574" y="6712"/>
                      <a:pt x="48090" y="6766"/>
                      <a:pt x="47615" y="6864"/>
                    </a:cubicBezTo>
                    <a:cubicBezTo>
                      <a:pt x="47615" y="6130"/>
                      <a:pt x="47732" y="5395"/>
                      <a:pt x="47965" y="4696"/>
                    </a:cubicBezTo>
                    <a:lnTo>
                      <a:pt x="47588" y="4696"/>
                    </a:lnTo>
                    <a:cubicBezTo>
                      <a:pt x="47346" y="5395"/>
                      <a:pt x="47248" y="6138"/>
                      <a:pt x="47284" y="6873"/>
                    </a:cubicBezTo>
                    <a:cubicBezTo>
                      <a:pt x="46049" y="5577"/>
                      <a:pt x="44293" y="4740"/>
                      <a:pt x="42434" y="4740"/>
                    </a:cubicBezTo>
                    <a:cubicBezTo>
                      <a:pt x="42405" y="4740"/>
                      <a:pt x="42376" y="4740"/>
                      <a:pt x="42346" y="4741"/>
                    </a:cubicBezTo>
                    <a:cubicBezTo>
                      <a:pt x="42319" y="4740"/>
                      <a:pt x="42291" y="4740"/>
                      <a:pt x="42263" y="4740"/>
                    </a:cubicBezTo>
                    <a:cubicBezTo>
                      <a:pt x="40287" y="4740"/>
                      <a:pt x="38431" y="5684"/>
                      <a:pt x="37185" y="7124"/>
                    </a:cubicBezTo>
                    <a:cubicBezTo>
                      <a:pt x="37480" y="3457"/>
                      <a:pt x="34193" y="233"/>
                      <a:pt x="30519" y="233"/>
                    </a:cubicBezTo>
                    <a:cubicBezTo>
                      <a:pt x="30504" y="233"/>
                      <a:pt x="30489" y="233"/>
                      <a:pt x="30474" y="234"/>
                    </a:cubicBezTo>
                    <a:cubicBezTo>
                      <a:pt x="30454" y="233"/>
                      <a:pt x="30434" y="233"/>
                      <a:pt x="30415" y="233"/>
                    </a:cubicBezTo>
                    <a:cubicBezTo>
                      <a:pt x="28546" y="233"/>
                      <a:pt x="26787" y="1072"/>
                      <a:pt x="25536" y="2375"/>
                    </a:cubicBezTo>
                    <a:cubicBezTo>
                      <a:pt x="25581" y="1640"/>
                      <a:pt x="25474" y="897"/>
                      <a:pt x="25232" y="198"/>
                    </a:cubicBezTo>
                    <a:lnTo>
                      <a:pt x="24864" y="198"/>
                    </a:lnTo>
                    <a:cubicBezTo>
                      <a:pt x="25088" y="897"/>
                      <a:pt x="25214" y="1631"/>
                      <a:pt x="25214" y="2366"/>
                    </a:cubicBezTo>
                    <a:cubicBezTo>
                      <a:pt x="24739" y="2264"/>
                      <a:pt x="24260" y="2214"/>
                      <a:pt x="23785" y="2214"/>
                    </a:cubicBezTo>
                    <a:cubicBezTo>
                      <a:pt x="21922" y="2214"/>
                      <a:pt x="20117" y="2981"/>
                      <a:pt x="18825" y="4373"/>
                    </a:cubicBezTo>
                    <a:cubicBezTo>
                      <a:pt x="17544" y="2993"/>
                      <a:pt x="15752" y="2214"/>
                      <a:pt x="13870" y="2214"/>
                    </a:cubicBezTo>
                    <a:cubicBezTo>
                      <a:pt x="13386" y="2214"/>
                      <a:pt x="12902" y="2268"/>
                      <a:pt x="12427" y="2366"/>
                    </a:cubicBezTo>
                    <a:cubicBezTo>
                      <a:pt x="12427" y="1631"/>
                      <a:pt x="12544" y="897"/>
                      <a:pt x="12777" y="198"/>
                    </a:cubicBezTo>
                    <a:lnTo>
                      <a:pt x="12382" y="198"/>
                    </a:lnTo>
                    <a:cubicBezTo>
                      <a:pt x="12141" y="897"/>
                      <a:pt x="12042" y="1640"/>
                      <a:pt x="12078" y="2375"/>
                    </a:cubicBezTo>
                    <a:cubicBezTo>
                      <a:pt x="10836" y="1072"/>
                      <a:pt x="9069" y="233"/>
                      <a:pt x="7200" y="233"/>
                    </a:cubicBezTo>
                    <a:cubicBezTo>
                      <a:pt x="7180" y="233"/>
                      <a:pt x="7160" y="233"/>
                      <a:pt x="7141" y="234"/>
                    </a:cubicBezTo>
                    <a:cubicBezTo>
                      <a:pt x="7126" y="233"/>
                      <a:pt x="7111" y="233"/>
                      <a:pt x="7096" y="233"/>
                    </a:cubicBezTo>
                    <a:cubicBezTo>
                      <a:pt x="3342" y="233"/>
                      <a:pt x="1" y="3600"/>
                      <a:pt x="456" y="7366"/>
                    </a:cubicBezTo>
                    <a:cubicBezTo>
                      <a:pt x="966" y="7252"/>
                      <a:pt x="1482" y="7196"/>
                      <a:pt x="1994" y="7196"/>
                    </a:cubicBezTo>
                    <a:cubicBezTo>
                      <a:pt x="3926" y="7196"/>
                      <a:pt x="5804" y="7993"/>
                      <a:pt x="7149" y="9445"/>
                    </a:cubicBezTo>
                    <a:lnTo>
                      <a:pt x="7149" y="9445"/>
                    </a:lnTo>
                    <a:cubicBezTo>
                      <a:pt x="7147" y="9445"/>
                      <a:pt x="7144" y="9445"/>
                      <a:pt x="7141" y="9445"/>
                    </a:cubicBezTo>
                    <a:cubicBezTo>
                      <a:pt x="7121" y="9445"/>
                      <a:pt x="7101" y="9445"/>
                      <a:pt x="7081" y="9445"/>
                    </a:cubicBezTo>
                    <a:cubicBezTo>
                      <a:pt x="3333" y="9445"/>
                      <a:pt x="1" y="12816"/>
                      <a:pt x="456" y="16569"/>
                    </a:cubicBezTo>
                    <a:cubicBezTo>
                      <a:pt x="961" y="16457"/>
                      <a:pt x="1471" y="16403"/>
                      <a:pt x="1977" y="16403"/>
                    </a:cubicBezTo>
                    <a:cubicBezTo>
                      <a:pt x="3909" y="16403"/>
                      <a:pt x="5782" y="17198"/>
                      <a:pt x="7132" y="18647"/>
                    </a:cubicBezTo>
                    <a:cubicBezTo>
                      <a:pt x="7112" y="18647"/>
                      <a:pt x="7092" y="18647"/>
                      <a:pt x="7072" y="18647"/>
                    </a:cubicBezTo>
                    <a:cubicBezTo>
                      <a:pt x="3333" y="18647"/>
                      <a:pt x="1" y="22009"/>
                      <a:pt x="456" y="25771"/>
                    </a:cubicBezTo>
                    <a:cubicBezTo>
                      <a:pt x="965" y="25657"/>
                      <a:pt x="1479" y="25602"/>
                      <a:pt x="1989" y="25602"/>
                    </a:cubicBezTo>
                    <a:cubicBezTo>
                      <a:pt x="3926" y="25602"/>
                      <a:pt x="5802" y="26404"/>
                      <a:pt x="7150" y="27859"/>
                    </a:cubicBezTo>
                    <a:cubicBezTo>
                      <a:pt x="8483" y="26416"/>
                      <a:pt x="10349" y="25613"/>
                      <a:pt x="12278" y="25613"/>
                    </a:cubicBezTo>
                    <a:cubicBezTo>
                      <a:pt x="12709" y="25613"/>
                      <a:pt x="13143" y="25653"/>
                      <a:pt x="13574" y="25735"/>
                    </a:cubicBezTo>
                    <a:cubicBezTo>
                      <a:pt x="12580" y="26909"/>
                      <a:pt x="11997" y="28414"/>
                      <a:pt x="12087" y="30000"/>
                    </a:cubicBezTo>
                    <a:cubicBezTo>
                      <a:pt x="10837" y="28697"/>
                      <a:pt x="9069" y="27867"/>
                      <a:pt x="7209" y="27867"/>
                    </a:cubicBezTo>
                    <a:cubicBezTo>
                      <a:pt x="7189" y="27867"/>
                      <a:pt x="7169" y="27867"/>
                      <a:pt x="7150" y="27868"/>
                    </a:cubicBezTo>
                    <a:cubicBezTo>
                      <a:pt x="7130" y="27867"/>
                      <a:pt x="7110" y="27867"/>
                      <a:pt x="7090" y="27867"/>
                    </a:cubicBezTo>
                    <a:cubicBezTo>
                      <a:pt x="3342" y="27867"/>
                      <a:pt x="1" y="31230"/>
                      <a:pt x="456" y="34991"/>
                    </a:cubicBezTo>
                    <a:cubicBezTo>
                      <a:pt x="968" y="34875"/>
                      <a:pt x="1485" y="34819"/>
                      <a:pt x="1999" y="34819"/>
                    </a:cubicBezTo>
                    <a:cubicBezTo>
                      <a:pt x="3903" y="34819"/>
                      <a:pt x="5755" y="35598"/>
                      <a:pt x="7096" y="37016"/>
                    </a:cubicBezTo>
                    <a:cubicBezTo>
                      <a:pt x="3341" y="37016"/>
                      <a:pt x="8" y="40377"/>
                      <a:pt x="456" y="44140"/>
                    </a:cubicBezTo>
                    <a:cubicBezTo>
                      <a:pt x="968" y="44025"/>
                      <a:pt x="1485" y="43970"/>
                      <a:pt x="1997" y="43970"/>
                    </a:cubicBezTo>
                    <a:cubicBezTo>
                      <a:pt x="3931" y="43970"/>
                      <a:pt x="5804" y="44767"/>
                      <a:pt x="7150" y="46219"/>
                    </a:cubicBezTo>
                    <a:cubicBezTo>
                      <a:pt x="8485" y="44773"/>
                      <a:pt x="10355" y="43977"/>
                      <a:pt x="12288" y="43977"/>
                    </a:cubicBezTo>
                    <a:cubicBezTo>
                      <a:pt x="12715" y="43977"/>
                      <a:pt x="13146" y="44016"/>
                      <a:pt x="13574" y="44095"/>
                    </a:cubicBezTo>
                    <a:cubicBezTo>
                      <a:pt x="12580" y="45278"/>
                      <a:pt x="11997" y="46774"/>
                      <a:pt x="12087" y="48369"/>
                    </a:cubicBezTo>
                    <a:cubicBezTo>
                      <a:pt x="10837" y="47066"/>
                      <a:pt x="9069" y="46227"/>
                      <a:pt x="7208" y="46227"/>
                    </a:cubicBezTo>
                    <a:cubicBezTo>
                      <a:pt x="7189" y="46227"/>
                      <a:pt x="7169" y="46228"/>
                      <a:pt x="7150" y="46228"/>
                    </a:cubicBezTo>
                    <a:cubicBezTo>
                      <a:pt x="7130" y="46228"/>
                      <a:pt x="7110" y="46227"/>
                      <a:pt x="7090" y="46227"/>
                    </a:cubicBezTo>
                    <a:cubicBezTo>
                      <a:pt x="3342" y="46227"/>
                      <a:pt x="1" y="49590"/>
                      <a:pt x="456" y="53351"/>
                    </a:cubicBezTo>
                    <a:cubicBezTo>
                      <a:pt x="966" y="53237"/>
                      <a:pt x="1482" y="53181"/>
                      <a:pt x="1993" y="53181"/>
                    </a:cubicBezTo>
                    <a:cubicBezTo>
                      <a:pt x="3922" y="53181"/>
                      <a:pt x="5795" y="53978"/>
                      <a:pt x="7141" y="55430"/>
                    </a:cubicBezTo>
                    <a:cubicBezTo>
                      <a:pt x="7121" y="55430"/>
                      <a:pt x="7101" y="55430"/>
                      <a:pt x="7081" y="55430"/>
                    </a:cubicBezTo>
                    <a:cubicBezTo>
                      <a:pt x="3333" y="55430"/>
                      <a:pt x="1" y="58792"/>
                      <a:pt x="456" y="62554"/>
                    </a:cubicBezTo>
                    <a:cubicBezTo>
                      <a:pt x="968" y="62439"/>
                      <a:pt x="1485" y="62383"/>
                      <a:pt x="1997" y="62383"/>
                    </a:cubicBezTo>
                    <a:cubicBezTo>
                      <a:pt x="3931" y="62383"/>
                      <a:pt x="5804" y="63180"/>
                      <a:pt x="7150" y="64633"/>
                    </a:cubicBezTo>
                    <a:cubicBezTo>
                      <a:pt x="8485" y="63187"/>
                      <a:pt x="10355" y="62390"/>
                      <a:pt x="12288" y="62390"/>
                    </a:cubicBezTo>
                    <a:cubicBezTo>
                      <a:pt x="12715" y="62390"/>
                      <a:pt x="13146" y="62429"/>
                      <a:pt x="13574" y="62509"/>
                    </a:cubicBezTo>
                    <a:cubicBezTo>
                      <a:pt x="12580" y="63692"/>
                      <a:pt x="11997" y="65188"/>
                      <a:pt x="12087" y="66783"/>
                    </a:cubicBezTo>
                    <a:cubicBezTo>
                      <a:pt x="10837" y="65480"/>
                      <a:pt x="9069" y="64641"/>
                      <a:pt x="7208" y="64641"/>
                    </a:cubicBezTo>
                    <a:cubicBezTo>
                      <a:pt x="7189" y="64641"/>
                      <a:pt x="7169" y="64641"/>
                      <a:pt x="7150" y="64642"/>
                    </a:cubicBezTo>
                    <a:cubicBezTo>
                      <a:pt x="7130" y="64641"/>
                      <a:pt x="7110" y="64641"/>
                      <a:pt x="7090" y="64641"/>
                    </a:cubicBezTo>
                    <a:cubicBezTo>
                      <a:pt x="3342" y="64641"/>
                      <a:pt x="1" y="68004"/>
                      <a:pt x="456" y="71765"/>
                    </a:cubicBezTo>
                    <a:cubicBezTo>
                      <a:pt x="965" y="71651"/>
                      <a:pt x="1479" y="71596"/>
                      <a:pt x="1989" y="71596"/>
                    </a:cubicBezTo>
                    <a:cubicBezTo>
                      <a:pt x="3926" y="71596"/>
                      <a:pt x="5802" y="72399"/>
                      <a:pt x="7150" y="73853"/>
                    </a:cubicBezTo>
                    <a:cubicBezTo>
                      <a:pt x="8483" y="72402"/>
                      <a:pt x="10349" y="71599"/>
                      <a:pt x="12279" y="71599"/>
                    </a:cubicBezTo>
                    <a:cubicBezTo>
                      <a:pt x="12709" y="71599"/>
                      <a:pt x="13143" y="71639"/>
                      <a:pt x="13574" y="71720"/>
                    </a:cubicBezTo>
                    <a:cubicBezTo>
                      <a:pt x="13037" y="72348"/>
                      <a:pt x="12624" y="73082"/>
                      <a:pt x="12365" y="73862"/>
                    </a:cubicBezTo>
                    <a:lnTo>
                      <a:pt x="12741" y="73862"/>
                    </a:lnTo>
                    <a:cubicBezTo>
                      <a:pt x="13637" y="71119"/>
                      <a:pt x="16222" y="69746"/>
                      <a:pt x="18806" y="69746"/>
                    </a:cubicBezTo>
                    <a:cubicBezTo>
                      <a:pt x="21388" y="69746"/>
                      <a:pt x="23969" y="71117"/>
                      <a:pt x="24864" y="73862"/>
                    </a:cubicBezTo>
                    <a:lnTo>
                      <a:pt x="25241" y="73862"/>
                    </a:lnTo>
                    <a:cubicBezTo>
                      <a:pt x="24981" y="73073"/>
                      <a:pt x="24569" y="72339"/>
                      <a:pt x="24031" y="71702"/>
                    </a:cubicBezTo>
                    <a:cubicBezTo>
                      <a:pt x="24457" y="71623"/>
                      <a:pt x="24885" y="71585"/>
                      <a:pt x="25310" y="71585"/>
                    </a:cubicBezTo>
                    <a:cubicBezTo>
                      <a:pt x="27245" y="71585"/>
                      <a:pt x="29120" y="72387"/>
                      <a:pt x="30465" y="73835"/>
                    </a:cubicBezTo>
                    <a:cubicBezTo>
                      <a:pt x="31802" y="72382"/>
                      <a:pt x="33677" y="71582"/>
                      <a:pt x="35611" y="71582"/>
                    </a:cubicBezTo>
                    <a:cubicBezTo>
                      <a:pt x="36087" y="71582"/>
                      <a:pt x="36566" y="71630"/>
                      <a:pt x="37042" y="71729"/>
                    </a:cubicBezTo>
                    <a:cubicBezTo>
                      <a:pt x="36011" y="72993"/>
                      <a:pt x="35438" y="74615"/>
                      <a:pt x="35644" y="76308"/>
                    </a:cubicBezTo>
                    <a:cubicBezTo>
                      <a:pt x="36151" y="76194"/>
                      <a:pt x="36664" y="76139"/>
                      <a:pt x="37173" y="76139"/>
                    </a:cubicBezTo>
                    <a:cubicBezTo>
                      <a:pt x="39108" y="76139"/>
                      <a:pt x="40989" y="76942"/>
                      <a:pt x="42337" y="78396"/>
                    </a:cubicBezTo>
                    <a:cubicBezTo>
                      <a:pt x="43675" y="76948"/>
                      <a:pt x="45548" y="76146"/>
                      <a:pt x="47484" y="76146"/>
                    </a:cubicBezTo>
                    <a:cubicBezTo>
                      <a:pt x="47908" y="76146"/>
                      <a:pt x="48336" y="76184"/>
                      <a:pt x="48762" y="76263"/>
                    </a:cubicBezTo>
                    <a:cubicBezTo>
                      <a:pt x="48224" y="76899"/>
                      <a:pt x="47812" y="77625"/>
                      <a:pt x="47552" y="78414"/>
                    </a:cubicBezTo>
                    <a:lnTo>
                      <a:pt x="47929" y="78414"/>
                    </a:lnTo>
                    <a:cubicBezTo>
                      <a:pt x="48825" y="75666"/>
                      <a:pt x="51408" y="74291"/>
                      <a:pt x="53990" y="74291"/>
                    </a:cubicBezTo>
                    <a:cubicBezTo>
                      <a:pt x="56571" y="74291"/>
                      <a:pt x="59152" y="75664"/>
                      <a:pt x="60052" y="78414"/>
                    </a:cubicBezTo>
                    <a:lnTo>
                      <a:pt x="60438" y="78414"/>
                    </a:lnTo>
                    <a:cubicBezTo>
                      <a:pt x="60169" y="77625"/>
                      <a:pt x="59766" y="76891"/>
                      <a:pt x="59228" y="76263"/>
                    </a:cubicBezTo>
                    <a:cubicBezTo>
                      <a:pt x="59656" y="76184"/>
                      <a:pt x="60087" y="76145"/>
                      <a:pt x="60514" y="76145"/>
                    </a:cubicBezTo>
                    <a:cubicBezTo>
                      <a:pt x="62447" y="76145"/>
                      <a:pt x="64319" y="76941"/>
                      <a:pt x="65662" y="78387"/>
                    </a:cubicBezTo>
                    <a:cubicBezTo>
                      <a:pt x="67002" y="76933"/>
                      <a:pt x="68877" y="76130"/>
                      <a:pt x="70814" y="76130"/>
                    </a:cubicBezTo>
                    <a:cubicBezTo>
                      <a:pt x="71323" y="76130"/>
                      <a:pt x="71837" y="76185"/>
                      <a:pt x="72346" y="76299"/>
                    </a:cubicBezTo>
                    <a:cubicBezTo>
                      <a:pt x="72801" y="72547"/>
                      <a:pt x="69460" y="69175"/>
                      <a:pt x="65712" y="69175"/>
                    </a:cubicBezTo>
                    <a:cubicBezTo>
                      <a:pt x="65698" y="69175"/>
                      <a:pt x="65684" y="69175"/>
                      <a:pt x="65669" y="69175"/>
                    </a:cubicBezTo>
                    <a:lnTo>
                      <a:pt x="65669" y="69175"/>
                    </a:lnTo>
                    <a:cubicBezTo>
                      <a:pt x="67009" y="67731"/>
                      <a:pt x="68871" y="66936"/>
                      <a:pt x="70797" y="66936"/>
                    </a:cubicBezTo>
                    <a:cubicBezTo>
                      <a:pt x="71279" y="66936"/>
                      <a:pt x="71765" y="66986"/>
                      <a:pt x="72248" y="67088"/>
                    </a:cubicBezTo>
                    <a:cubicBezTo>
                      <a:pt x="71271" y="68333"/>
                      <a:pt x="70742" y="69901"/>
                      <a:pt x="70939" y="71559"/>
                    </a:cubicBezTo>
                    <a:cubicBezTo>
                      <a:pt x="71452" y="71445"/>
                      <a:pt x="71968" y="71389"/>
                      <a:pt x="72480" y="71389"/>
                    </a:cubicBezTo>
                    <a:cubicBezTo>
                      <a:pt x="74414" y="71389"/>
                      <a:pt x="76287" y="72186"/>
                      <a:pt x="77633" y="73638"/>
                    </a:cubicBezTo>
                    <a:cubicBezTo>
                      <a:pt x="78970" y="72190"/>
                      <a:pt x="80844" y="71388"/>
                      <a:pt x="82779" y="71388"/>
                    </a:cubicBezTo>
                    <a:cubicBezTo>
                      <a:pt x="83204" y="71388"/>
                      <a:pt x="83632" y="71426"/>
                      <a:pt x="84057" y="71505"/>
                    </a:cubicBezTo>
                    <a:cubicBezTo>
                      <a:pt x="83520" y="72141"/>
                      <a:pt x="83108" y="72867"/>
                      <a:pt x="82848" y="73656"/>
                    </a:cubicBezTo>
                    <a:lnTo>
                      <a:pt x="83224" y="73656"/>
                    </a:lnTo>
                    <a:cubicBezTo>
                      <a:pt x="84120" y="70909"/>
                      <a:pt x="86703" y="69536"/>
                      <a:pt x="89286" y="69536"/>
                    </a:cubicBezTo>
                    <a:cubicBezTo>
                      <a:pt x="91869" y="69536"/>
                      <a:pt x="94452" y="70909"/>
                      <a:pt x="95348" y="73656"/>
                    </a:cubicBezTo>
                    <a:lnTo>
                      <a:pt x="95724" y="73656"/>
                    </a:lnTo>
                    <a:cubicBezTo>
                      <a:pt x="95464" y="72867"/>
                      <a:pt x="95052" y="72141"/>
                      <a:pt x="94514" y="71505"/>
                    </a:cubicBezTo>
                    <a:cubicBezTo>
                      <a:pt x="94942" y="71426"/>
                      <a:pt x="95371" y="71388"/>
                      <a:pt x="95797" y="71388"/>
                    </a:cubicBezTo>
                    <a:cubicBezTo>
                      <a:pt x="97737" y="71388"/>
                      <a:pt x="99611" y="72190"/>
                      <a:pt x="100948" y="73638"/>
                    </a:cubicBezTo>
                    <a:cubicBezTo>
                      <a:pt x="102293" y="72185"/>
                      <a:pt x="104163" y="71385"/>
                      <a:pt x="106095" y="71385"/>
                    </a:cubicBezTo>
                    <a:cubicBezTo>
                      <a:pt x="106570" y="71385"/>
                      <a:pt x="107049" y="71433"/>
                      <a:pt x="107525" y="71532"/>
                    </a:cubicBezTo>
                    <a:cubicBezTo>
                      <a:pt x="106495" y="72796"/>
                      <a:pt x="105921" y="74417"/>
                      <a:pt x="106127" y="76111"/>
                    </a:cubicBezTo>
                    <a:cubicBezTo>
                      <a:pt x="106637" y="75997"/>
                      <a:pt x="107150" y="75942"/>
                      <a:pt x="107660" y="75942"/>
                    </a:cubicBezTo>
                    <a:cubicBezTo>
                      <a:pt x="109597" y="75942"/>
                      <a:pt x="111473" y="76744"/>
                      <a:pt x="112821" y="78199"/>
                    </a:cubicBezTo>
                    <a:cubicBezTo>
                      <a:pt x="114158" y="76751"/>
                      <a:pt x="116031" y="75948"/>
                      <a:pt x="117967" y="75948"/>
                    </a:cubicBezTo>
                    <a:cubicBezTo>
                      <a:pt x="118392" y="75948"/>
                      <a:pt x="118820" y="75987"/>
                      <a:pt x="119245" y="76066"/>
                    </a:cubicBezTo>
                    <a:cubicBezTo>
                      <a:pt x="118708" y="76702"/>
                      <a:pt x="118295" y="77428"/>
                      <a:pt x="118036" y="78217"/>
                    </a:cubicBezTo>
                    <a:lnTo>
                      <a:pt x="118412" y="78217"/>
                    </a:lnTo>
                    <a:cubicBezTo>
                      <a:pt x="119308" y="75474"/>
                      <a:pt x="121893" y="74100"/>
                      <a:pt x="124477" y="74100"/>
                    </a:cubicBezTo>
                    <a:cubicBezTo>
                      <a:pt x="127059" y="74100"/>
                      <a:pt x="129640" y="75471"/>
                      <a:pt x="130536" y="78217"/>
                    </a:cubicBezTo>
                    <a:lnTo>
                      <a:pt x="130912" y="78217"/>
                    </a:lnTo>
                    <a:cubicBezTo>
                      <a:pt x="130652" y="77428"/>
                      <a:pt x="130240" y="76702"/>
                      <a:pt x="129702" y="76066"/>
                    </a:cubicBezTo>
                    <a:cubicBezTo>
                      <a:pt x="130130" y="75987"/>
                      <a:pt x="130558" y="75948"/>
                      <a:pt x="130984" y="75948"/>
                    </a:cubicBezTo>
                    <a:cubicBezTo>
                      <a:pt x="132922" y="75948"/>
                      <a:pt x="134791" y="76751"/>
                      <a:pt x="136136" y="78199"/>
                    </a:cubicBezTo>
                    <a:cubicBezTo>
                      <a:pt x="137484" y="76744"/>
                      <a:pt x="139360" y="75942"/>
                      <a:pt x="141292" y="75942"/>
                    </a:cubicBezTo>
                    <a:cubicBezTo>
                      <a:pt x="141801" y="75942"/>
                      <a:pt x="142313" y="75997"/>
                      <a:pt x="142820" y="76111"/>
                    </a:cubicBezTo>
                    <a:cubicBezTo>
                      <a:pt x="143275" y="72358"/>
                      <a:pt x="139935" y="68987"/>
                      <a:pt x="136195" y="68987"/>
                    </a:cubicBezTo>
                    <a:cubicBezTo>
                      <a:pt x="136175" y="68987"/>
                      <a:pt x="136156" y="68987"/>
                      <a:pt x="136136" y="68987"/>
                    </a:cubicBezTo>
                    <a:cubicBezTo>
                      <a:pt x="136116" y="68987"/>
                      <a:pt x="136096" y="68987"/>
                      <a:pt x="136077" y="68987"/>
                    </a:cubicBezTo>
                    <a:cubicBezTo>
                      <a:pt x="134208" y="68987"/>
                      <a:pt x="132440" y="69825"/>
                      <a:pt x="131199" y="71129"/>
                    </a:cubicBezTo>
                    <a:cubicBezTo>
                      <a:pt x="131279" y="69534"/>
                      <a:pt x="130697" y="68038"/>
                      <a:pt x="129702" y="66855"/>
                    </a:cubicBezTo>
                    <a:cubicBezTo>
                      <a:pt x="130132" y="66775"/>
                      <a:pt x="130564" y="66736"/>
                      <a:pt x="130992" y="66736"/>
                    </a:cubicBezTo>
                    <a:cubicBezTo>
                      <a:pt x="132927" y="66736"/>
                      <a:pt x="134793" y="67533"/>
                      <a:pt x="136136" y="68978"/>
                    </a:cubicBezTo>
                    <a:cubicBezTo>
                      <a:pt x="137482" y="67526"/>
                      <a:pt x="139354" y="66729"/>
                      <a:pt x="141284" y="66729"/>
                    </a:cubicBezTo>
                    <a:cubicBezTo>
                      <a:pt x="141795" y="66729"/>
                      <a:pt x="142310" y="66785"/>
                      <a:pt x="142820" y="66900"/>
                    </a:cubicBezTo>
                    <a:cubicBezTo>
                      <a:pt x="143276" y="63142"/>
                      <a:pt x="139935" y="59776"/>
                      <a:pt x="136189" y="59776"/>
                    </a:cubicBezTo>
                    <a:cubicBezTo>
                      <a:pt x="136175" y="59776"/>
                      <a:pt x="136160" y="59776"/>
                      <a:pt x="136145" y="59776"/>
                    </a:cubicBezTo>
                    <a:cubicBezTo>
                      <a:pt x="137492" y="58329"/>
                      <a:pt x="139362" y="57528"/>
                      <a:pt x="141292" y="57528"/>
                    </a:cubicBezTo>
                    <a:cubicBezTo>
                      <a:pt x="141800" y="57528"/>
                      <a:pt x="142312" y="57583"/>
                      <a:pt x="142820" y="57697"/>
                    </a:cubicBezTo>
                    <a:cubicBezTo>
                      <a:pt x="143275" y="53945"/>
                      <a:pt x="139935" y="50573"/>
                      <a:pt x="136195" y="50573"/>
                    </a:cubicBezTo>
                    <a:cubicBezTo>
                      <a:pt x="136175" y="50573"/>
                      <a:pt x="136156" y="50573"/>
                      <a:pt x="136136" y="50574"/>
                    </a:cubicBezTo>
                    <a:cubicBezTo>
                      <a:pt x="137486" y="49117"/>
                      <a:pt x="139365" y="48320"/>
                      <a:pt x="141300" y="48320"/>
                    </a:cubicBezTo>
                    <a:cubicBezTo>
                      <a:pt x="141806" y="48320"/>
                      <a:pt x="142315" y="48374"/>
                      <a:pt x="142820" y="48486"/>
                    </a:cubicBezTo>
                    <a:cubicBezTo>
                      <a:pt x="143276" y="44728"/>
                      <a:pt x="139935" y="41362"/>
                      <a:pt x="136181" y="41362"/>
                    </a:cubicBezTo>
                    <a:cubicBezTo>
                      <a:pt x="136166" y="41362"/>
                      <a:pt x="136151" y="41362"/>
                      <a:pt x="136136" y="41362"/>
                    </a:cubicBezTo>
                    <a:cubicBezTo>
                      <a:pt x="137483" y="39915"/>
                      <a:pt x="139359" y="39114"/>
                      <a:pt x="141291" y="39114"/>
                    </a:cubicBezTo>
                    <a:cubicBezTo>
                      <a:pt x="141800" y="39114"/>
                      <a:pt x="142312" y="39169"/>
                      <a:pt x="142820" y="39283"/>
                    </a:cubicBezTo>
                    <a:cubicBezTo>
                      <a:pt x="143275" y="35522"/>
                      <a:pt x="139935" y="32159"/>
                      <a:pt x="136195" y="32159"/>
                    </a:cubicBezTo>
                    <a:cubicBezTo>
                      <a:pt x="136175" y="32159"/>
                      <a:pt x="136156" y="32160"/>
                      <a:pt x="136136" y="32160"/>
                    </a:cubicBezTo>
                    <a:cubicBezTo>
                      <a:pt x="136116" y="32160"/>
                      <a:pt x="136096" y="32159"/>
                      <a:pt x="136077" y="32159"/>
                    </a:cubicBezTo>
                    <a:cubicBezTo>
                      <a:pt x="134208" y="32159"/>
                      <a:pt x="132440" y="32998"/>
                      <a:pt x="131199" y="34301"/>
                    </a:cubicBezTo>
                    <a:cubicBezTo>
                      <a:pt x="131279" y="32706"/>
                      <a:pt x="130697" y="31210"/>
                      <a:pt x="129711" y="30027"/>
                    </a:cubicBezTo>
                    <a:cubicBezTo>
                      <a:pt x="130140" y="29948"/>
                      <a:pt x="130570" y="29909"/>
                      <a:pt x="130997" y="29909"/>
                    </a:cubicBezTo>
                    <a:cubicBezTo>
                      <a:pt x="132927" y="29909"/>
                      <a:pt x="134793" y="30705"/>
                      <a:pt x="136136" y="32151"/>
                    </a:cubicBezTo>
                    <a:cubicBezTo>
                      <a:pt x="137482" y="30699"/>
                      <a:pt x="139354" y="29902"/>
                      <a:pt x="141284" y="29902"/>
                    </a:cubicBezTo>
                    <a:cubicBezTo>
                      <a:pt x="141795" y="29902"/>
                      <a:pt x="142310" y="29957"/>
                      <a:pt x="142820" y="30072"/>
                    </a:cubicBezTo>
                    <a:cubicBezTo>
                      <a:pt x="143276" y="26315"/>
                      <a:pt x="139935" y="22948"/>
                      <a:pt x="136189" y="22948"/>
                    </a:cubicBezTo>
                    <a:cubicBezTo>
                      <a:pt x="136175" y="22948"/>
                      <a:pt x="136160" y="22948"/>
                      <a:pt x="136145" y="22948"/>
                    </a:cubicBezTo>
                    <a:cubicBezTo>
                      <a:pt x="137491" y="21496"/>
                      <a:pt x="139358" y="20699"/>
                      <a:pt x="141285" y="20699"/>
                    </a:cubicBezTo>
                    <a:cubicBezTo>
                      <a:pt x="141795" y="20699"/>
                      <a:pt x="142310" y="20755"/>
                      <a:pt x="142820" y="20870"/>
                    </a:cubicBezTo>
                    <a:cubicBezTo>
                      <a:pt x="143275" y="17108"/>
                      <a:pt x="139935" y="13746"/>
                      <a:pt x="136195" y="13746"/>
                    </a:cubicBezTo>
                    <a:cubicBezTo>
                      <a:pt x="136175" y="13746"/>
                      <a:pt x="136156" y="13746"/>
                      <a:pt x="136136" y="13746"/>
                    </a:cubicBezTo>
                    <a:cubicBezTo>
                      <a:pt x="137484" y="12292"/>
                      <a:pt x="139360" y="11489"/>
                      <a:pt x="141292" y="11489"/>
                    </a:cubicBezTo>
                    <a:cubicBezTo>
                      <a:pt x="141801" y="11489"/>
                      <a:pt x="142313" y="11544"/>
                      <a:pt x="142820" y="11658"/>
                    </a:cubicBezTo>
                    <a:cubicBezTo>
                      <a:pt x="143275" y="7906"/>
                      <a:pt x="139935" y="4534"/>
                      <a:pt x="136195" y="4534"/>
                    </a:cubicBezTo>
                    <a:cubicBezTo>
                      <a:pt x="136175" y="4534"/>
                      <a:pt x="136156" y="4534"/>
                      <a:pt x="136136" y="4535"/>
                    </a:cubicBezTo>
                    <a:cubicBezTo>
                      <a:pt x="136116" y="4534"/>
                      <a:pt x="136096" y="4534"/>
                      <a:pt x="136077" y="4534"/>
                    </a:cubicBezTo>
                    <a:cubicBezTo>
                      <a:pt x="134208" y="4534"/>
                      <a:pt x="132440" y="5373"/>
                      <a:pt x="131199" y="6676"/>
                    </a:cubicBezTo>
                    <a:cubicBezTo>
                      <a:pt x="131234" y="5941"/>
                      <a:pt x="131136" y="5198"/>
                      <a:pt x="130894" y="4499"/>
                    </a:cubicBezTo>
                    <a:lnTo>
                      <a:pt x="130518" y="4499"/>
                    </a:lnTo>
                    <a:cubicBezTo>
                      <a:pt x="130751" y="5198"/>
                      <a:pt x="130867" y="5932"/>
                      <a:pt x="130867" y="6667"/>
                    </a:cubicBezTo>
                    <a:cubicBezTo>
                      <a:pt x="130394" y="6565"/>
                      <a:pt x="129917" y="6515"/>
                      <a:pt x="129443" y="6515"/>
                    </a:cubicBezTo>
                    <a:cubicBezTo>
                      <a:pt x="127584" y="6515"/>
                      <a:pt x="125780" y="7282"/>
                      <a:pt x="124487" y="8674"/>
                    </a:cubicBezTo>
                    <a:cubicBezTo>
                      <a:pt x="123206" y="7294"/>
                      <a:pt x="121414" y="6515"/>
                      <a:pt x="119532" y="6515"/>
                    </a:cubicBezTo>
                    <a:cubicBezTo>
                      <a:pt x="119048" y="6515"/>
                      <a:pt x="118564" y="6569"/>
                      <a:pt x="118089" y="6667"/>
                    </a:cubicBezTo>
                    <a:cubicBezTo>
                      <a:pt x="118089" y="5932"/>
                      <a:pt x="118206" y="5198"/>
                      <a:pt x="118439" y="4499"/>
                    </a:cubicBezTo>
                    <a:lnTo>
                      <a:pt x="118063" y="4499"/>
                    </a:lnTo>
                    <a:cubicBezTo>
                      <a:pt x="117821" y="5198"/>
                      <a:pt x="117722" y="5932"/>
                      <a:pt x="117758" y="6676"/>
                    </a:cubicBezTo>
                    <a:cubicBezTo>
                      <a:pt x="116516" y="5373"/>
                      <a:pt x="114749" y="4534"/>
                      <a:pt x="112880" y="4534"/>
                    </a:cubicBezTo>
                    <a:cubicBezTo>
                      <a:pt x="112860" y="4534"/>
                      <a:pt x="112840" y="4534"/>
                      <a:pt x="112821" y="4535"/>
                    </a:cubicBezTo>
                    <a:cubicBezTo>
                      <a:pt x="112802" y="4534"/>
                      <a:pt x="112783" y="4534"/>
                      <a:pt x="112765" y="4534"/>
                    </a:cubicBezTo>
                    <a:cubicBezTo>
                      <a:pt x="110778" y="4534"/>
                      <a:pt x="108911" y="5480"/>
                      <a:pt x="107659" y="6927"/>
                    </a:cubicBezTo>
                    <a:lnTo>
                      <a:pt x="107659" y="6927"/>
                    </a:lnTo>
                    <a:cubicBezTo>
                      <a:pt x="107953" y="3264"/>
                      <a:pt x="104676" y="36"/>
                      <a:pt x="101009" y="36"/>
                    </a:cubicBezTo>
                    <a:cubicBezTo>
                      <a:pt x="100988" y="36"/>
                      <a:pt x="100968" y="36"/>
                      <a:pt x="100948" y="36"/>
                    </a:cubicBezTo>
                    <a:cubicBezTo>
                      <a:pt x="100928" y="36"/>
                      <a:pt x="100908" y="36"/>
                      <a:pt x="100889" y="36"/>
                    </a:cubicBezTo>
                    <a:cubicBezTo>
                      <a:pt x="99020" y="36"/>
                      <a:pt x="97261" y="875"/>
                      <a:pt x="96011" y="2178"/>
                    </a:cubicBezTo>
                    <a:cubicBezTo>
                      <a:pt x="96056" y="1434"/>
                      <a:pt x="95948" y="699"/>
                      <a:pt x="95706" y="1"/>
                    </a:cubicBezTo>
                    <a:lnTo>
                      <a:pt x="95339" y="1"/>
                    </a:lnTo>
                    <a:cubicBezTo>
                      <a:pt x="95563" y="699"/>
                      <a:pt x="95688" y="1434"/>
                      <a:pt x="95688" y="2169"/>
                    </a:cubicBezTo>
                    <a:cubicBezTo>
                      <a:pt x="95213" y="2067"/>
                      <a:pt x="94735" y="2017"/>
                      <a:pt x="94260" y="2017"/>
                    </a:cubicBezTo>
                    <a:cubicBezTo>
                      <a:pt x="92399" y="2017"/>
                      <a:pt x="90599" y="2784"/>
                      <a:pt x="89299" y="4176"/>
                    </a:cubicBezTo>
                    <a:cubicBezTo>
                      <a:pt x="88027" y="2796"/>
                      <a:pt x="86226" y="2017"/>
                      <a:pt x="84344" y="2017"/>
                    </a:cubicBezTo>
                    <a:cubicBezTo>
                      <a:pt x="83860" y="2017"/>
                      <a:pt x="83376" y="2061"/>
                      <a:pt x="82902" y="2169"/>
                    </a:cubicBezTo>
                    <a:cubicBezTo>
                      <a:pt x="82910" y="1434"/>
                      <a:pt x="83027" y="699"/>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grpSp>
        <p:sp>
          <p:nvSpPr>
            <p:cNvPr id="658" name="Google Shape;658;p28"/>
            <p:cNvSpPr/>
            <p:nvPr/>
          </p:nvSpPr>
          <p:spPr>
            <a:xfrm>
              <a:off x="-200" y="2625674"/>
              <a:ext cx="3080076" cy="1683353"/>
            </a:xfrm>
            <a:custGeom>
              <a:avLst/>
              <a:gdLst/>
              <a:ahLst/>
              <a:cxnLst/>
              <a:rect l="l" t="t" r="r" b="b"/>
              <a:pathLst>
                <a:path w="143276" h="78414" extrusionOk="0">
                  <a:moveTo>
                    <a:pt x="84144" y="2392"/>
                  </a:moveTo>
                  <a:cubicBezTo>
                    <a:pt x="86080" y="2392"/>
                    <a:pt x="87955" y="3195"/>
                    <a:pt x="89299" y="4642"/>
                  </a:cubicBezTo>
                  <a:cubicBezTo>
                    <a:pt x="90635" y="3197"/>
                    <a:pt x="92499" y="2400"/>
                    <a:pt x="94430" y="2400"/>
                  </a:cubicBezTo>
                  <a:cubicBezTo>
                    <a:pt x="94856" y="2400"/>
                    <a:pt x="95287" y="2439"/>
                    <a:pt x="95715" y="2518"/>
                  </a:cubicBezTo>
                  <a:cubicBezTo>
                    <a:pt x="94720" y="3692"/>
                    <a:pt x="94138" y="5198"/>
                    <a:pt x="94228" y="6793"/>
                  </a:cubicBezTo>
                  <a:cubicBezTo>
                    <a:pt x="92977" y="5480"/>
                    <a:pt x="91219" y="4651"/>
                    <a:pt x="89350" y="4651"/>
                  </a:cubicBezTo>
                  <a:cubicBezTo>
                    <a:pt x="89330" y="4651"/>
                    <a:pt x="89310" y="4651"/>
                    <a:pt x="89290" y="4651"/>
                  </a:cubicBezTo>
                  <a:cubicBezTo>
                    <a:pt x="89271" y="4651"/>
                    <a:pt x="89251" y="4651"/>
                    <a:pt x="89231" y="4651"/>
                  </a:cubicBezTo>
                  <a:cubicBezTo>
                    <a:pt x="87362" y="4651"/>
                    <a:pt x="85595" y="5489"/>
                    <a:pt x="84353" y="6793"/>
                  </a:cubicBezTo>
                  <a:cubicBezTo>
                    <a:pt x="84434" y="5198"/>
                    <a:pt x="83851" y="3692"/>
                    <a:pt x="82866" y="2518"/>
                  </a:cubicBezTo>
                  <a:lnTo>
                    <a:pt x="82866" y="2509"/>
                  </a:lnTo>
                  <a:cubicBezTo>
                    <a:pt x="83291" y="2430"/>
                    <a:pt x="83719" y="2392"/>
                    <a:pt x="84144" y="2392"/>
                  </a:cubicBezTo>
                  <a:close/>
                  <a:moveTo>
                    <a:pt x="23970" y="2589"/>
                  </a:moveTo>
                  <a:cubicBezTo>
                    <a:pt x="24396" y="2589"/>
                    <a:pt x="24824" y="2628"/>
                    <a:pt x="25250" y="2707"/>
                  </a:cubicBezTo>
                  <a:cubicBezTo>
                    <a:pt x="24255" y="3889"/>
                    <a:pt x="23673" y="5386"/>
                    <a:pt x="23753" y="6981"/>
                  </a:cubicBezTo>
                  <a:cubicBezTo>
                    <a:pt x="22512" y="5677"/>
                    <a:pt x="20744" y="4839"/>
                    <a:pt x="18884" y="4839"/>
                  </a:cubicBezTo>
                  <a:cubicBezTo>
                    <a:pt x="18864" y="4839"/>
                    <a:pt x="18845" y="4839"/>
                    <a:pt x="18825" y="4839"/>
                  </a:cubicBezTo>
                  <a:cubicBezTo>
                    <a:pt x="18805" y="4839"/>
                    <a:pt x="18786" y="4839"/>
                    <a:pt x="18766" y="4839"/>
                  </a:cubicBezTo>
                  <a:cubicBezTo>
                    <a:pt x="16897" y="4839"/>
                    <a:pt x="15129" y="5677"/>
                    <a:pt x="13888" y="6981"/>
                  </a:cubicBezTo>
                  <a:cubicBezTo>
                    <a:pt x="13951" y="5395"/>
                    <a:pt x="13368" y="3898"/>
                    <a:pt x="12382" y="2716"/>
                  </a:cubicBezTo>
                  <a:lnTo>
                    <a:pt x="12391" y="2707"/>
                  </a:lnTo>
                  <a:cubicBezTo>
                    <a:pt x="12818" y="2628"/>
                    <a:pt x="13246" y="2589"/>
                    <a:pt x="13671" y="2589"/>
                  </a:cubicBezTo>
                  <a:cubicBezTo>
                    <a:pt x="15606" y="2589"/>
                    <a:pt x="17481" y="3390"/>
                    <a:pt x="18825" y="4830"/>
                  </a:cubicBezTo>
                  <a:cubicBezTo>
                    <a:pt x="20162" y="3390"/>
                    <a:pt x="22035" y="2589"/>
                    <a:pt x="23970" y="2589"/>
                  </a:cubicBezTo>
                  <a:close/>
                  <a:moveTo>
                    <a:pt x="77636" y="544"/>
                  </a:moveTo>
                  <a:cubicBezTo>
                    <a:pt x="80811" y="544"/>
                    <a:pt x="83986" y="2623"/>
                    <a:pt x="84031" y="6784"/>
                  </a:cubicBezTo>
                  <a:cubicBezTo>
                    <a:pt x="83550" y="6679"/>
                    <a:pt x="83066" y="6627"/>
                    <a:pt x="82585" y="6627"/>
                  </a:cubicBezTo>
                  <a:cubicBezTo>
                    <a:pt x="80728" y="6627"/>
                    <a:pt x="78929" y="7394"/>
                    <a:pt x="77633" y="8782"/>
                  </a:cubicBezTo>
                  <a:cubicBezTo>
                    <a:pt x="76360" y="7411"/>
                    <a:pt x="74559" y="6622"/>
                    <a:pt x="72687" y="6622"/>
                  </a:cubicBezTo>
                  <a:cubicBezTo>
                    <a:pt x="72203" y="6622"/>
                    <a:pt x="71719" y="6676"/>
                    <a:pt x="71244" y="6784"/>
                  </a:cubicBezTo>
                  <a:cubicBezTo>
                    <a:pt x="71284" y="2625"/>
                    <a:pt x="74460" y="544"/>
                    <a:pt x="77636" y="544"/>
                  </a:cubicBezTo>
                  <a:close/>
                  <a:moveTo>
                    <a:pt x="100947" y="544"/>
                  </a:moveTo>
                  <a:cubicBezTo>
                    <a:pt x="104121" y="544"/>
                    <a:pt x="107295" y="2622"/>
                    <a:pt x="107337" y="6782"/>
                  </a:cubicBezTo>
                  <a:lnTo>
                    <a:pt x="107337" y="6782"/>
                  </a:lnTo>
                  <a:cubicBezTo>
                    <a:pt x="106859" y="6678"/>
                    <a:pt x="106378" y="6627"/>
                    <a:pt x="105901" y="6627"/>
                  </a:cubicBezTo>
                  <a:cubicBezTo>
                    <a:pt x="104043" y="6627"/>
                    <a:pt x="102246" y="7394"/>
                    <a:pt x="100957" y="8782"/>
                  </a:cubicBezTo>
                  <a:cubicBezTo>
                    <a:pt x="99676" y="7411"/>
                    <a:pt x="97883" y="6622"/>
                    <a:pt x="96002" y="6622"/>
                  </a:cubicBezTo>
                  <a:cubicBezTo>
                    <a:pt x="95518" y="6622"/>
                    <a:pt x="95034" y="6676"/>
                    <a:pt x="94559" y="6784"/>
                  </a:cubicBezTo>
                  <a:cubicBezTo>
                    <a:pt x="94595" y="2625"/>
                    <a:pt x="97771" y="544"/>
                    <a:pt x="100947" y="544"/>
                  </a:cubicBezTo>
                  <a:close/>
                  <a:moveTo>
                    <a:pt x="7166" y="739"/>
                  </a:moveTo>
                  <a:cubicBezTo>
                    <a:pt x="10341" y="739"/>
                    <a:pt x="13516" y="2815"/>
                    <a:pt x="13556" y="6972"/>
                  </a:cubicBezTo>
                  <a:cubicBezTo>
                    <a:pt x="13079" y="6868"/>
                    <a:pt x="12598" y="6817"/>
                    <a:pt x="12120" y="6817"/>
                  </a:cubicBezTo>
                  <a:cubicBezTo>
                    <a:pt x="10263" y="6817"/>
                    <a:pt x="8460" y="7585"/>
                    <a:pt x="7163" y="8974"/>
                  </a:cubicBezTo>
                  <a:lnTo>
                    <a:pt x="7163" y="8974"/>
                  </a:lnTo>
                  <a:cubicBezTo>
                    <a:pt x="5882" y="7597"/>
                    <a:pt x="4092" y="6819"/>
                    <a:pt x="2212" y="6819"/>
                  </a:cubicBezTo>
                  <a:cubicBezTo>
                    <a:pt x="1728" y="6819"/>
                    <a:pt x="1245" y="6873"/>
                    <a:pt x="770" y="6972"/>
                  </a:cubicBezTo>
                  <a:cubicBezTo>
                    <a:pt x="810" y="2818"/>
                    <a:pt x="3988" y="739"/>
                    <a:pt x="7166" y="739"/>
                  </a:cubicBezTo>
                  <a:close/>
                  <a:moveTo>
                    <a:pt x="30461" y="743"/>
                  </a:moveTo>
                  <a:cubicBezTo>
                    <a:pt x="33632" y="743"/>
                    <a:pt x="36807" y="2818"/>
                    <a:pt x="36853" y="6968"/>
                  </a:cubicBezTo>
                  <a:lnTo>
                    <a:pt x="36853" y="6968"/>
                  </a:lnTo>
                  <a:cubicBezTo>
                    <a:pt x="36386" y="6869"/>
                    <a:pt x="35915" y="6820"/>
                    <a:pt x="35447" y="6820"/>
                  </a:cubicBezTo>
                  <a:cubicBezTo>
                    <a:pt x="33589" y="6820"/>
                    <a:pt x="31784" y="7587"/>
                    <a:pt x="30492" y="8979"/>
                  </a:cubicBezTo>
                  <a:cubicBezTo>
                    <a:pt x="29210" y="7599"/>
                    <a:pt x="27418" y="6819"/>
                    <a:pt x="25536" y="6819"/>
                  </a:cubicBezTo>
                  <a:cubicBezTo>
                    <a:pt x="25053" y="6819"/>
                    <a:pt x="24569" y="6873"/>
                    <a:pt x="24094" y="6972"/>
                  </a:cubicBezTo>
                  <a:cubicBezTo>
                    <a:pt x="24121" y="2820"/>
                    <a:pt x="27289" y="743"/>
                    <a:pt x="30461" y="743"/>
                  </a:cubicBezTo>
                  <a:close/>
                  <a:moveTo>
                    <a:pt x="119326" y="6899"/>
                  </a:moveTo>
                  <a:cubicBezTo>
                    <a:pt x="121263" y="6899"/>
                    <a:pt x="123133" y="7700"/>
                    <a:pt x="124470" y="9149"/>
                  </a:cubicBezTo>
                  <a:lnTo>
                    <a:pt x="124470" y="9149"/>
                  </a:lnTo>
                  <a:cubicBezTo>
                    <a:pt x="124453" y="9149"/>
                    <a:pt x="124436" y="9149"/>
                    <a:pt x="124419" y="9149"/>
                  </a:cubicBezTo>
                  <a:cubicBezTo>
                    <a:pt x="122550" y="9149"/>
                    <a:pt x="120782" y="9987"/>
                    <a:pt x="119541" y="11291"/>
                  </a:cubicBezTo>
                  <a:cubicBezTo>
                    <a:pt x="119622" y="9705"/>
                    <a:pt x="119039" y="8199"/>
                    <a:pt x="118045" y="7017"/>
                  </a:cubicBezTo>
                  <a:cubicBezTo>
                    <a:pt x="118472" y="6938"/>
                    <a:pt x="118901" y="6899"/>
                    <a:pt x="119326" y="6899"/>
                  </a:cubicBezTo>
                  <a:close/>
                  <a:moveTo>
                    <a:pt x="129625" y="6899"/>
                  </a:moveTo>
                  <a:cubicBezTo>
                    <a:pt x="130050" y="6899"/>
                    <a:pt x="130477" y="6938"/>
                    <a:pt x="130903" y="7017"/>
                  </a:cubicBezTo>
                  <a:cubicBezTo>
                    <a:pt x="129908" y="8199"/>
                    <a:pt x="129326" y="9705"/>
                    <a:pt x="129415" y="11291"/>
                  </a:cubicBezTo>
                  <a:cubicBezTo>
                    <a:pt x="128165" y="9987"/>
                    <a:pt x="126397" y="9149"/>
                    <a:pt x="124537" y="9149"/>
                  </a:cubicBezTo>
                  <a:cubicBezTo>
                    <a:pt x="124520" y="9149"/>
                    <a:pt x="124503" y="9149"/>
                    <a:pt x="124487" y="9149"/>
                  </a:cubicBezTo>
                  <a:lnTo>
                    <a:pt x="124487" y="9149"/>
                  </a:lnTo>
                  <a:cubicBezTo>
                    <a:pt x="125823" y="7700"/>
                    <a:pt x="127694" y="6899"/>
                    <a:pt x="129625" y="6899"/>
                  </a:cubicBezTo>
                  <a:close/>
                  <a:moveTo>
                    <a:pt x="82788" y="6997"/>
                  </a:moveTo>
                  <a:cubicBezTo>
                    <a:pt x="83213" y="6997"/>
                    <a:pt x="83641" y="7036"/>
                    <a:pt x="84066" y="7115"/>
                  </a:cubicBezTo>
                  <a:cubicBezTo>
                    <a:pt x="83072" y="8298"/>
                    <a:pt x="82489" y="9794"/>
                    <a:pt x="82579" y="11389"/>
                  </a:cubicBezTo>
                  <a:cubicBezTo>
                    <a:pt x="81329" y="10086"/>
                    <a:pt x="79570" y="9248"/>
                    <a:pt x="77701" y="9248"/>
                  </a:cubicBezTo>
                  <a:cubicBezTo>
                    <a:pt x="77681" y="9248"/>
                    <a:pt x="77661" y="9248"/>
                    <a:pt x="77642" y="9248"/>
                  </a:cubicBezTo>
                  <a:cubicBezTo>
                    <a:pt x="78979" y="7800"/>
                    <a:pt x="80853" y="6997"/>
                    <a:pt x="82788" y="6997"/>
                  </a:cubicBezTo>
                  <a:close/>
                  <a:moveTo>
                    <a:pt x="95819" y="7002"/>
                  </a:moveTo>
                  <a:cubicBezTo>
                    <a:pt x="97748" y="7002"/>
                    <a:pt x="99615" y="7806"/>
                    <a:pt x="100948" y="9257"/>
                  </a:cubicBezTo>
                  <a:cubicBezTo>
                    <a:pt x="100928" y="9257"/>
                    <a:pt x="100908" y="9256"/>
                    <a:pt x="100888" y="9256"/>
                  </a:cubicBezTo>
                  <a:cubicBezTo>
                    <a:pt x="99020" y="9256"/>
                    <a:pt x="97252" y="10086"/>
                    <a:pt x="96011" y="11398"/>
                  </a:cubicBezTo>
                  <a:cubicBezTo>
                    <a:pt x="96100" y="9803"/>
                    <a:pt x="95509" y="8298"/>
                    <a:pt x="94523" y="7124"/>
                  </a:cubicBezTo>
                  <a:cubicBezTo>
                    <a:pt x="94955" y="7042"/>
                    <a:pt x="95388" y="7002"/>
                    <a:pt x="95819" y="7002"/>
                  </a:cubicBezTo>
                  <a:close/>
                  <a:moveTo>
                    <a:pt x="48857" y="7096"/>
                  </a:moveTo>
                  <a:cubicBezTo>
                    <a:pt x="50790" y="7096"/>
                    <a:pt x="52658" y="7899"/>
                    <a:pt x="53995" y="9346"/>
                  </a:cubicBezTo>
                  <a:lnTo>
                    <a:pt x="53995" y="9346"/>
                  </a:lnTo>
                  <a:cubicBezTo>
                    <a:pt x="53978" y="9346"/>
                    <a:pt x="53961" y="9346"/>
                    <a:pt x="53945" y="9346"/>
                  </a:cubicBezTo>
                  <a:cubicBezTo>
                    <a:pt x="52076" y="9346"/>
                    <a:pt x="50308" y="10184"/>
                    <a:pt x="49067" y="11488"/>
                  </a:cubicBezTo>
                  <a:cubicBezTo>
                    <a:pt x="49156" y="9893"/>
                    <a:pt x="48565" y="8388"/>
                    <a:pt x="47579" y="7214"/>
                  </a:cubicBezTo>
                  <a:cubicBezTo>
                    <a:pt x="48005" y="7135"/>
                    <a:pt x="48433" y="7096"/>
                    <a:pt x="48857" y="7096"/>
                  </a:cubicBezTo>
                  <a:close/>
                  <a:moveTo>
                    <a:pt x="59151" y="7096"/>
                  </a:moveTo>
                  <a:cubicBezTo>
                    <a:pt x="59575" y="7096"/>
                    <a:pt x="60003" y="7135"/>
                    <a:pt x="60429" y="7214"/>
                  </a:cubicBezTo>
                  <a:cubicBezTo>
                    <a:pt x="59443" y="8397"/>
                    <a:pt x="58852" y="9893"/>
                    <a:pt x="58941" y="11488"/>
                  </a:cubicBezTo>
                  <a:cubicBezTo>
                    <a:pt x="57700" y="10184"/>
                    <a:pt x="55932" y="9346"/>
                    <a:pt x="54063" y="9346"/>
                  </a:cubicBezTo>
                  <a:cubicBezTo>
                    <a:pt x="54043" y="9346"/>
                    <a:pt x="54024" y="9346"/>
                    <a:pt x="54004" y="9346"/>
                  </a:cubicBezTo>
                  <a:cubicBezTo>
                    <a:pt x="55349" y="7899"/>
                    <a:pt x="57217" y="7096"/>
                    <a:pt x="59151" y="7096"/>
                  </a:cubicBezTo>
                  <a:close/>
                  <a:moveTo>
                    <a:pt x="12288" y="7195"/>
                  </a:moveTo>
                  <a:cubicBezTo>
                    <a:pt x="12712" y="7195"/>
                    <a:pt x="13139" y="7233"/>
                    <a:pt x="13565" y="7312"/>
                  </a:cubicBezTo>
                  <a:cubicBezTo>
                    <a:pt x="12580" y="8495"/>
                    <a:pt x="11997" y="9992"/>
                    <a:pt x="12078" y="11586"/>
                  </a:cubicBezTo>
                  <a:cubicBezTo>
                    <a:pt x="10836" y="10283"/>
                    <a:pt x="9069" y="9445"/>
                    <a:pt x="7200" y="9445"/>
                  </a:cubicBezTo>
                  <a:cubicBezTo>
                    <a:pt x="7183" y="9445"/>
                    <a:pt x="7166" y="9445"/>
                    <a:pt x="7150" y="9445"/>
                  </a:cubicBezTo>
                  <a:lnTo>
                    <a:pt x="7150" y="9445"/>
                  </a:lnTo>
                  <a:cubicBezTo>
                    <a:pt x="8487" y="7997"/>
                    <a:pt x="10354" y="7195"/>
                    <a:pt x="12288" y="7195"/>
                  </a:cubicBezTo>
                  <a:close/>
                  <a:moveTo>
                    <a:pt x="25327" y="7195"/>
                  </a:moveTo>
                  <a:cubicBezTo>
                    <a:pt x="27263" y="7195"/>
                    <a:pt x="29138" y="7997"/>
                    <a:pt x="30483" y="9445"/>
                  </a:cubicBezTo>
                  <a:cubicBezTo>
                    <a:pt x="30463" y="9445"/>
                    <a:pt x="30443" y="9445"/>
                    <a:pt x="30423" y="9445"/>
                  </a:cubicBezTo>
                  <a:cubicBezTo>
                    <a:pt x="28555" y="9445"/>
                    <a:pt x="26787" y="10283"/>
                    <a:pt x="25545" y="11586"/>
                  </a:cubicBezTo>
                  <a:cubicBezTo>
                    <a:pt x="25626" y="10000"/>
                    <a:pt x="25044" y="8495"/>
                    <a:pt x="24049" y="7312"/>
                  </a:cubicBezTo>
                  <a:cubicBezTo>
                    <a:pt x="24475" y="7233"/>
                    <a:pt x="24903" y="7195"/>
                    <a:pt x="25327" y="7195"/>
                  </a:cubicBezTo>
                  <a:close/>
                  <a:moveTo>
                    <a:pt x="35634" y="7192"/>
                  </a:moveTo>
                  <a:cubicBezTo>
                    <a:pt x="36094" y="7192"/>
                    <a:pt x="36556" y="7237"/>
                    <a:pt x="37015" y="7330"/>
                  </a:cubicBezTo>
                  <a:cubicBezTo>
                    <a:pt x="35998" y="8588"/>
                    <a:pt x="35452" y="10173"/>
                    <a:pt x="35641" y="11840"/>
                  </a:cubicBezTo>
                  <a:lnTo>
                    <a:pt x="35641" y="11840"/>
                  </a:lnTo>
                  <a:cubicBezTo>
                    <a:pt x="34389" y="10389"/>
                    <a:pt x="32523" y="9445"/>
                    <a:pt x="30538" y="9445"/>
                  </a:cubicBezTo>
                  <a:cubicBezTo>
                    <a:pt x="30520" y="9445"/>
                    <a:pt x="30501" y="9445"/>
                    <a:pt x="30483" y="9445"/>
                  </a:cubicBezTo>
                  <a:cubicBezTo>
                    <a:pt x="31822" y="7997"/>
                    <a:pt x="33700" y="7192"/>
                    <a:pt x="35634" y="7192"/>
                  </a:cubicBezTo>
                  <a:close/>
                  <a:moveTo>
                    <a:pt x="112820" y="5042"/>
                  </a:moveTo>
                  <a:cubicBezTo>
                    <a:pt x="115994" y="5042"/>
                    <a:pt x="119168" y="7120"/>
                    <a:pt x="119209" y="11280"/>
                  </a:cubicBezTo>
                  <a:lnTo>
                    <a:pt x="119209" y="11280"/>
                  </a:lnTo>
                  <a:cubicBezTo>
                    <a:pt x="118737" y="11179"/>
                    <a:pt x="118262" y="11130"/>
                    <a:pt x="117790" y="11130"/>
                  </a:cubicBezTo>
                  <a:cubicBezTo>
                    <a:pt x="115926" y="11130"/>
                    <a:pt x="114120" y="11897"/>
                    <a:pt x="112821" y="13289"/>
                  </a:cubicBezTo>
                  <a:cubicBezTo>
                    <a:pt x="111548" y="11909"/>
                    <a:pt x="109747" y="11129"/>
                    <a:pt x="107874" y="11129"/>
                  </a:cubicBezTo>
                  <a:cubicBezTo>
                    <a:pt x="107391" y="11129"/>
                    <a:pt x="106898" y="11183"/>
                    <a:pt x="106432" y="11282"/>
                  </a:cubicBezTo>
                  <a:cubicBezTo>
                    <a:pt x="106468" y="7123"/>
                    <a:pt x="109644" y="5042"/>
                    <a:pt x="112820" y="5042"/>
                  </a:cubicBezTo>
                  <a:close/>
                  <a:moveTo>
                    <a:pt x="136135" y="5042"/>
                  </a:moveTo>
                  <a:cubicBezTo>
                    <a:pt x="139310" y="5042"/>
                    <a:pt x="142484" y="7121"/>
                    <a:pt x="142525" y="11282"/>
                  </a:cubicBezTo>
                  <a:cubicBezTo>
                    <a:pt x="142051" y="11180"/>
                    <a:pt x="141574" y="11130"/>
                    <a:pt x="141100" y="11130"/>
                  </a:cubicBezTo>
                  <a:cubicBezTo>
                    <a:pt x="139242" y="11130"/>
                    <a:pt x="137437" y="11897"/>
                    <a:pt x="136145" y="13289"/>
                  </a:cubicBezTo>
                  <a:cubicBezTo>
                    <a:pt x="134863" y="11909"/>
                    <a:pt x="133071" y="11129"/>
                    <a:pt x="131190" y="11129"/>
                  </a:cubicBezTo>
                  <a:cubicBezTo>
                    <a:pt x="130706" y="11129"/>
                    <a:pt x="130222" y="11183"/>
                    <a:pt x="129747" y="11282"/>
                  </a:cubicBezTo>
                  <a:cubicBezTo>
                    <a:pt x="129783" y="7123"/>
                    <a:pt x="132959" y="5042"/>
                    <a:pt x="136135" y="5042"/>
                  </a:cubicBezTo>
                  <a:close/>
                  <a:moveTo>
                    <a:pt x="89293" y="5147"/>
                  </a:moveTo>
                  <a:cubicBezTo>
                    <a:pt x="92468" y="5147"/>
                    <a:pt x="95642" y="7223"/>
                    <a:pt x="95679" y="11378"/>
                  </a:cubicBezTo>
                  <a:lnTo>
                    <a:pt x="95679" y="11378"/>
                  </a:lnTo>
                  <a:cubicBezTo>
                    <a:pt x="95207" y="11278"/>
                    <a:pt x="94731" y="11229"/>
                    <a:pt x="94259" y="11229"/>
                  </a:cubicBezTo>
                  <a:cubicBezTo>
                    <a:pt x="92396" y="11229"/>
                    <a:pt x="90592" y="11995"/>
                    <a:pt x="89299" y="13388"/>
                  </a:cubicBezTo>
                  <a:cubicBezTo>
                    <a:pt x="88018" y="12008"/>
                    <a:pt x="86226" y="11228"/>
                    <a:pt x="84344" y="11228"/>
                  </a:cubicBezTo>
                  <a:cubicBezTo>
                    <a:pt x="83860" y="11228"/>
                    <a:pt x="83376" y="11282"/>
                    <a:pt x="82902" y="11380"/>
                  </a:cubicBezTo>
                  <a:cubicBezTo>
                    <a:pt x="82937" y="7226"/>
                    <a:pt x="86116" y="5147"/>
                    <a:pt x="89293" y="5147"/>
                  </a:cubicBezTo>
                  <a:close/>
                  <a:moveTo>
                    <a:pt x="42334" y="5241"/>
                  </a:moveTo>
                  <a:cubicBezTo>
                    <a:pt x="45504" y="5241"/>
                    <a:pt x="48679" y="7316"/>
                    <a:pt x="48726" y="11466"/>
                  </a:cubicBezTo>
                  <a:lnTo>
                    <a:pt x="48726" y="11466"/>
                  </a:lnTo>
                  <a:cubicBezTo>
                    <a:pt x="48259" y="11367"/>
                    <a:pt x="47788" y="11318"/>
                    <a:pt x="47320" y="11318"/>
                  </a:cubicBezTo>
                  <a:cubicBezTo>
                    <a:pt x="45461" y="11318"/>
                    <a:pt x="43655" y="12085"/>
                    <a:pt x="42355" y="13477"/>
                  </a:cubicBezTo>
                  <a:cubicBezTo>
                    <a:pt x="41083" y="12097"/>
                    <a:pt x="39282" y="11318"/>
                    <a:pt x="37409" y="11318"/>
                  </a:cubicBezTo>
                  <a:cubicBezTo>
                    <a:pt x="36916" y="11318"/>
                    <a:pt x="36432" y="11371"/>
                    <a:pt x="35966" y="11470"/>
                  </a:cubicBezTo>
                  <a:cubicBezTo>
                    <a:pt x="35993" y="7318"/>
                    <a:pt x="39161" y="5241"/>
                    <a:pt x="42334" y="5241"/>
                  </a:cubicBezTo>
                  <a:close/>
                  <a:moveTo>
                    <a:pt x="65648" y="5241"/>
                  </a:moveTo>
                  <a:cubicBezTo>
                    <a:pt x="68820" y="5241"/>
                    <a:pt x="71995" y="7316"/>
                    <a:pt x="72041" y="11466"/>
                  </a:cubicBezTo>
                  <a:lnTo>
                    <a:pt x="72041" y="11466"/>
                  </a:lnTo>
                  <a:cubicBezTo>
                    <a:pt x="71572" y="11367"/>
                    <a:pt x="71100" y="11318"/>
                    <a:pt x="70631" y="11318"/>
                  </a:cubicBezTo>
                  <a:cubicBezTo>
                    <a:pt x="68767" y="11318"/>
                    <a:pt x="66961" y="12085"/>
                    <a:pt x="65662" y="13477"/>
                  </a:cubicBezTo>
                  <a:cubicBezTo>
                    <a:pt x="64389" y="12097"/>
                    <a:pt x="62588" y="11318"/>
                    <a:pt x="60715" y="11318"/>
                  </a:cubicBezTo>
                  <a:cubicBezTo>
                    <a:pt x="60223" y="11318"/>
                    <a:pt x="59739" y="11371"/>
                    <a:pt x="59273" y="11470"/>
                  </a:cubicBezTo>
                  <a:cubicBezTo>
                    <a:pt x="59304" y="7318"/>
                    <a:pt x="62474" y="5241"/>
                    <a:pt x="65648" y="5241"/>
                  </a:cubicBezTo>
                  <a:close/>
                  <a:moveTo>
                    <a:pt x="18806" y="5349"/>
                  </a:moveTo>
                  <a:cubicBezTo>
                    <a:pt x="21976" y="5349"/>
                    <a:pt x="25149" y="7423"/>
                    <a:pt x="25196" y="11574"/>
                  </a:cubicBezTo>
                  <a:lnTo>
                    <a:pt x="25196" y="11574"/>
                  </a:lnTo>
                  <a:cubicBezTo>
                    <a:pt x="24722" y="11471"/>
                    <a:pt x="24244" y="11421"/>
                    <a:pt x="23770" y="11421"/>
                  </a:cubicBezTo>
                  <a:cubicBezTo>
                    <a:pt x="21912" y="11421"/>
                    <a:pt x="20114" y="12189"/>
                    <a:pt x="18825" y="13585"/>
                  </a:cubicBezTo>
                  <a:cubicBezTo>
                    <a:pt x="17544" y="12205"/>
                    <a:pt x="15752" y="11425"/>
                    <a:pt x="13870" y="11425"/>
                  </a:cubicBezTo>
                  <a:cubicBezTo>
                    <a:pt x="13386" y="11425"/>
                    <a:pt x="12902" y="11470"/>
                    <a:pt x="12427" y="11578"/>
                  </a:cubicBezTo>
                  <a:cubicBezTo>
                    <a:pt x="12463" y="7425"/>
                    <a:pt x="15633" y="5349"/>
                    <a:pt x="18806" y="5349"/>
                  </a:cubicBezTo>
                  <a:close/>
                  <a:moveTo>
                    <a:pt x="117949" y="11501"/>
                  </a:moveTo>
                  <a:cubicBezTo>
                    <a:pt x="118380" y="11501"/>
                    <a:pt x="118814" y="11541"/>
                    <a:pt x="119245" y="11622"/>
                  </a:cubicBezTo>
                  <a:cubicBezTo>
                    <a:pt x="118253" y="12794"/>
                    <a:pt x="117671" y="14304"/>
                    <a:pt x="117757" y="15887"/>
                  </a:cubicBezTo>
                  <a:lnTo>
                    <a:pt x="117757" y="15887"/>
                  </a:lnTo>
                  <a:cubicBezTo>
                    <a:pt x="116507" y="14584"/>
                    <a:pt x="114739" y="13746"/>
                    <a:pt x="112880" y="13746"/>
                  </a:cubicBezTo>
                  <a:cubicBezTo>
                    <a:pt x="112860" y="13746"/>
                    <a:pt x="112840" y="13746"/>
                    <a:pt x="112821" y="13746"/>
                  </a:cubicBezTo>
                  <a:cubicBezTo>
                    <a:pt x="114154" y="12303"/>
                    <a:pt x="116020" y="11501"/>
                    <a:pt x="117949" y="11501"/>
                  </a:cubicBezTo>
                  <a:close/>
                  <a:moveTo>
                    <a:pt x="130985" y="11496"/>
                  </a:moveTo>
                  <a:cubicBezTo>
                    <a:pt x="132925" y="11496"/>
                    <a:pt x="134799" y="12298"/>
                    <a:pt x="136136" y="13746"/>
                  </a:cubicBezTo>
                  <a:cubicBezTo>
                    <a:pt x="136116" y="13746"/>
                    <a:pt x="136096" y="13746"/>
                    <a:pt x="136077" y="13746"/>
                  </a:cubicBezTo>
                  <a:cubicBezTo>
                    <a:pt x="134208" y="13746"/>
                    <a:pt x="132440" y="14584"/>
                    <a:pt x="131199" y="15888"/>
                  </a:cubicBezTo>
                  <a:cubicBezTo>
                    <a:pt x="131279" y="14293"/>
                    <a:pt x="130697" y="12796"/>
                    <a:pt x="129702" y="11613"/>
                  </a:cubicBezTo>
                  <a:cubicBezTo>
                    <a:pt x="130130" y="11534"/>
                    <a:pt x="130559" y="11496"/>
                    <a:pt x="130985" y="11496"/>
                  </a:cubicBezTo>
                  <a:close/>
                  <a:moveTo>
                    <a:pt x="84143" y="11612"/>
                  </a:moveTo>
                  <a:cubicBezTo>
                    <a:pt x="86077" y="11612"/>
                    <a:pt x="87946" y="12415"/>
                    <a:pt x="89290" y="13862"/>
                  </a:cubicBezTo>
                  <a:cubicBezTo>
                    <a:pt x="89271" y="13862"/>
                    <a:pt x="89251" y="13862"/>
                    <a:pt x="89231" y="13862"/>
                  </a:cubicBezTo>
                  <a:cubicBezTo>
                    <a:pt x="87362" y="13862"/>
                    <a:pt x="85595" y="14701"/>
                    <a:pt x="84353" y="16004"/>
                  </a:cubicBezTo>
                  <a:cubicBezTo>
                    <a:pt x="84443" y="14409"/>
                    <a:pt x="83851" y="12913"/>
                    <a:pt x="82866" y="11730"/>
                  </a:cubicBezTo>
                  <a:cubicBezTo>
                    <a:pt x="83291" y="11651"/>
                    <a:pt x="83719" y="11612"/>
                    <a:pt x="84143" y="11612"/>
                  </a:cubicBezTo>
                  <a:close/>
                  <a:moveTo>
                    <a:pt x="94437" y="11612"/>
                  </a:moveTo>
                  <a:cubicBezTo>
                    <a:pt x="94861" y="11612"/>
                    <a:pt x="95289" y="11651"/>
                    <a:pt x="95715" y="11730"/>
                  </a:cubicBezTo>
                  <a:cubicBezTo>
                    <a:pt x="94729" y="12913"/>
                    <a:pt x="94138" y="14409"/>
                    <a:pt x="94228" y="16004"/>
                  </a:cubicBezTo>
                  <a:cubicBezTo>
                    <a:pt x="92977" y="14701"/>
                    <a:pt x="91218" y="13862"/>
                    <a:pt x="89350" y="13862"/>
                  </a:cubicBezTo>
                  <a:cubicBezTo>
                    <a:pt x="89330" y="13862"/>
                    <a:pt x="89310" y="13862"/>
                    <a:pt x="89290" y="13862"/>
                  </a:cubicBezTo>
                  <a:lnTo>
                    <a:pt x="89299" y="13853"/>
                  </a:lnTo>
                  <a:cubicBezTo>
                    <a:pt x="90636" y="12414"/>
                    <a:pt x="92504" y="11612"/>
                    <a:pt x="94437" y="11612"/>
                  </a:cubicBezTo>
                  <a:close/>
                  <a:moveTo>
                    <a:pt x="47493" y="11702"/>
                  </a:moveTo>
                  <a:cubicBezTo>
                    <a:pt x="47918" y="11702"/>
                    <a:pt x="48345" y="11740"/>
                    <a:pt x="48771" y="11819"/>
                  </a:cubicBezTo>
                  <a:cubicBezTo>
                    <a:pt x="47772" y="12997"/>
                    <a:pt x="47190" y="14487"/>
                    <a:pt x="47274" y="16083"/>
                  </a:cubicBezTo>
                  <a:lnTo>
                    <a:pt x="47274" y="16083"/>
                  </a:lnTo>
                  <a:cubicBezTo>
                    <a:pt x="46033" y="14786"/>
                    <a:pt x="44269" y="13952"/>
                    <a:pt x="42406" y="13952"/>
                  </a:cubicBezTo>
                  <a:cubicBezTo>
                    <a:pt x="42389" y="13952"/>
                    <a:pt x="42372" y="13952"/>
                    <a:pt x="42355" y="13952"/>
                  </a:cubicBezTo>
                  <a:lnTo>
                    <a:pt x="42355" y="13952"/>
                  </a:lnTo>
                  <a:cubicBezTo>
                    <a:pt x="43693" y="12505"/>
                    <a:pt x="45560" y="11702"/>
                    <a:pt x="47493" y="11702"/>
                  </a:cubicBezTo>
                  <a:close/>
                  <a:moveTo>
                    <a:pt x="60501" y="11702"/>
                  </a:moveTo>
                  <a:cubicBezTo>
                    <a:pt x="62439" y="11702"/>
                    <a:pt x="64308" y="12505"/>
                    <a:pt x="65653" y="13952"/>
                  </a:cubicBezTo>
                  <a:cubicBezTo>
                    <a:pt x="65633" y="13952"/>
                    <a:pt x="65613" y="13952"/>
                    <a:pt x="65593" y="13952"/>
                  </a:cubicBezTo>
                  <a:cubicBezTo>
                    <a:pt x="63725" y="13952"/>
                    <a:pt x="61957" y="14790"/>
                    <a:pt x="60715" y="16094"/>
                  </a:cubicBezTo>
                  <a:cubicBezTo>
                    <a:pt x="60796" y="14499"/>
                    <a:pt x="60214" y="13002"/>
                    <a:pt x="59219" y="11819"/>
                  </a:cubicBezTo>
                  <a:cubicBezTo>
                    <a:pt x="59646" y="11740"/>
                    <a:pt x="60075" y="11702"/>
                    <a:pt x="60501" y="11702"/>
                  </a:cubicBezTo>
                  <a:close/>
                  <a:moveTo>
                    <a:pt x="106098" y="7003"/>
                  </a:moveTo>
                  <a:cubicBezTo>
                    <a:pt x="106560" y="7003"/>
                    <a:pt x="107026" y="7049"/>
                    <a:pt x="107489" y="7142"/>
                  </a:cubicBezTo>
                  <a:cubicBezTo>
                    <a:pt x="106479" y="8394"/>
                    <a:pt x="105932" y="9985"/>
                    <a:pt x="106135" y="11656"/>
                  </a:cubicBezTo>
                  <a:lnTo>
                    <a:pt x="106135" y="11656"/>
                  </a:lnTo>
                  <a:cubicBezTo>
                    <a:pt x="106639" y="11546"/>
                    <a:pt x="107148" y="11492"/>
                    <a:pt x="107652" y="11492"/>
                  </a:cubicBezTo>
                  <a:cubicBezTo>
                    <a:pt x="109592" y="11492"/>
                    <a:pt x="111471" y="12290"/>
                    <a:pt x="112821" y="13746"/>
                  </a:cubicBezTo>
                  <a:cubicBezTo>
                    <a:pt x="112802" y="13746"/>
                    <a:pt x="112783" y="13746"/>
                    <a:pt x="112765" y="13746"/>
                  </a:cubicBezTo>
                  <a:cubicBezTo>
                    <a:pt x="110778" y="13746"/>
                    <a:pt x="108911" y="14691"/>
                    <a:pt x="107659" y="16138"/>
                  </a:cubicBezTo>
                  <a:lnTo>
                    <a:pt x="107659" y="16138"/>
                  </a:lnTo>
                  <a:cubicBezTo>
                    <a:pt x="107785" y="14463"/>
                    <a:pt x="107175" y="12886"/>
                    <a:pt x="106127" y="11658"/>
                  </a:cubicBezTo>
                  <a:cubicBezTo>
                    <a:pt x="106127" y="11658"/>
                    <a:pt x="106128" y="11658"/>
                    <a:pt x="106128" y="11658"/>
                  </a:cubicBezTo>
                  <a:lnTo>
                    <a:pt x="106128" y="11658"/>
                  </a:lnTo>
                  <a:cubicBezTo>
                    <a:pt x="106131" y="11661"/>
                    <a:pt x="106133" y="11664"/>
                    <a:pt x="106136" y="11667"/>
                  </a:cubicBezTo>
                  <a:cubicBezTo>
                    <a:pt x="106136" y="11664"/>
                    <a:pt x="106135" y="11660"/>
                    <a:pt x="106135" y="11656"/>
                  </a:cubicBezTo>
                  <a:lnTo>
                    <a:pt x="106135" y="11656"/>
                  </a:lnTo>
                  <a:cubicBezTo>
                    <a:pt x="106133" y="11657"/>
                    <a:pt x="106130" y="11657"/>
                    <a:pt x="106128" y="11658"/>
                  </a:cubicBezTo>
                  <a:lnTo>
                    <a:pt x="106128" y="11658"/>
                  </a:lnTo>
                  <a:cubicBezTo>
                    <a:pt x="104868" y="10198"/>
                    <a:pt x="102995" y="9256"/>
                    <a:pt x="101004" y="9256"/>
                  </a:cubicBezTo>
                  <a:cubicBezTo>
                    <a:pt x="100985" y="9256"/>
                    <a:pt x="100967" y="9257"/>
                    <a:pt x="100948" y="9257"/>
                  </a:cubicBezTo>
                  <a:cubicBezTo>
                    <a:pt x="102293" y="7803"/>
                    <a:pt x="104164" y="7003"/>
                    <a:pt x="106098" y="7003"/>
                  </a:cubicBezTo>
                  <a:close/>
                  <a:moveTo>
                    <a:pt x="13651" y="11804"/>
                  </a:moveTo>
                  <a:cubicBezTo>
                    <a:pt x="15587" y="11804"/>
                    <a:pt x="17458" y="12604"/>
                    <a:pt x="18799" y="14050"/>
                  </a:cubicBezTo>
                  <a:lnTo>
                    <a:pt x="18799" y="14050"/>
                  </a:lnTo>
                  <a:cubicBezTo>
                    <a:pt x="18788" y="14050"/>
                    <a:pt x="18777" y="14050"/>
                    <a:pt x="18766" y="14050"/>
                  </a:cubicBezTo>
                  <a:cubicBezTo>
                    <a:pt x="16897" y="14050"/>
                    <a:pt x="15129" y="14889"/>
                    <a:pt x="13888" y="16192"/>
                  </a:cubicBezTo>
                  <a:cubicBezTo>
                    <a:pt x="13968" y="14597"/>
                    <a:pt x="13386" y="13101"/>
                    <a:pt x="12391" y="11918"/>
                  </a:cubicBezTo>
                  <a:cubicBezTo>
                    <a:pt x="12811" y="11842"/>
                    <a:pt x="13233" y="11804"/>
                    <a:pt x="13651" y="11804"/>
                  </a:cubicBezTo>
                  <a:close/>
                  <a:moveTo>
                    <a:pt x="23971" y="11800"/>
                  </a:moveTo>
                  <a:cubicBezTo>
                    <a:pt x="24396" y="11800"/>
                    <a:pt x="24824" y="11839"/>
                    <a:pt x="25250" y="11918"/>
                  </a:cubicBezTo>
                  <a:cubicBezTo>
                    <a:pt x="24255" y="13101"/>
                    <a:pt x="23673" y="14597"/>
                    <a:pt x="23753" y="16192"/>
                  </a:cubicBezTo>
                  <a:cubicBezTo>
                    <a:pt x="22512" y="14889"/>
                    <a:pt x="20744" y="14050"/>
                    <a:pt x="18884" y="14050"/>
                  </a:cubicBezTo>
                  <a:cubicBezTo>
                    <a:pt x="18864" y="14050"/>
                    <a:pt x="18845" y="14050"/>
                    <a:pt x="18825" y="14051"/>
                  </a:cubicBezTo>
                  <a:cubicBezTo>
                    <a:pt x="20162" y="12603"/>
                    <a:pt x="22036" y="11800"/>
                    <a:pt x="23971" y="11800"/>
                  </a:cubicBezTo>
                  <a:close/>
                  <a:moveTo>
                    <a:pt x="37191" y="11695"/>
                  </a:moveTo>
                  <a:cubicBezTo>
                    <a:pt x="39126" y="11695"/>
                    <a:pt x="41007" y="12498"/>
                    <a:pt x="42355" y="13952"/>
                  </a:cubicBezTo>
                  <a:lnTo>
                    <a:pt x="42355" y="13952"/>
                  </a:lnTo>
                  <a:cubicBezTo>
                    <a:pt x="42352" y="13952"/>
                    <a:pt x="42349" y="13952"/>
                    <a:pt x="42346" y="13952"/>
                  </a:cubicBezTo>
                  <a:cubicBezTo>
                    <a:pt x="42328" y="13952"/>
                    <a:pt x="42309" y="13952"/>
                    <a:pt x="42291" y="13952"/>
                  </a:cubicBezTo>
                  <a:cubicBezTo>
                    <a:pt x="40304" y="13952"/>
                    <a:pt x="38437" y="14897"/>
                    <a:pt x="37185" y="16344"/>
                  </a:cubicBezTo>
                  <a:cubicBezTo>
                    <a:pt x="37320" y="14669"/>
                    <a:pt x="36710" y="13092"/>
                    <a:pt x="35662" y="11864"/>
                  </a:cubicBezTo>
                  <a:cubicBezTo>
                    <a:pt x="36169" y="11750"/>
                    <a:pt x="36682" y="11695"/>
                    <a:pt x="37191" y="11695"/>
                  </a:cubicBezTo>
                  <a:close/>
                  <a:moveTo>
                    <a:pt x="124477" y="9648"/>
                  </a:moveTo>
                  <a:cubicBezTo>
                    <a:pt x="127652" y="9648"/>
                    <a:pt x="130827" y="11726"/>
                    <a:pt x="130867" y="15888"/>
                  </a:cubicBezTo>
                  <a:cubicBezTo>
                    <a:pt x="130394" y="15786"/>
                    <a:pt x="129917" y="15736"/>
                    <a:pt x="129443" y="15736"/>
                  </a:cubicBezTo>
                  <a:cubicBezTo>
                    <a:pt x="127584" y="15736"/>
                    <a:pt x="125780" y="16502"/>
                    <a:pt x="124487" y="17895"/>
                  </a:cubicBezTo>
                  <a:cubicBezTo>
                    <a:pt x="123206" y="16515"/>
                    <a:pt x="121414" y="15735"/>
                    <a:pt x="119532" y="15735"/>
                  </a:cubicBezTo>
                  <a:cubicBezTo>
                    <a:pt x="119048" y="15735"/>
                    <a:pt x="118564" y="15780"/>
                    <a:pt x="118089" y="15888"/>
                  </a:cubicBezTo>
                  <a:cubicBezTo>
                    <a:pt x="118125" y="11729"/>
                    <a:pt x="121301" y="9648"/>
                    <a:pt x="124477" y="9648"/>
                  </a:cubicBezTo>
                  <a:close/>
                  <a:moveTo>
                    <a:pt x="77633" y="9753"/>
                  </a:moveTo>
                  <a:cubicBezTo>
                    <a:pt x="80805" y="9753"/>
                    <a:pt x="83979" y="11828"/>
                    <a:pt x="84022" y="15982"/>
                  </a:cubicBezTo>
                  <a:lnTo>
                    <a:pt x="84022" y="15982"/>
                  </a:lnTo>
                  <a:cubicBezTo>
                    <a:pt x="83547" y="15880"/>
                    <a:pt x="83069" y="15830"/>
                    <a:pt x="82594" y="15830"/>
                  </a:cubicBezTo>
                  <a:cubicBezTo>
                    <a:pt x="80737" y="15830"/>
                    <a:pt x="78939" y="16596"/>
                    <a:pt x="77651" y="17984"/>
                  </a:cubicBezTo>
                  <a:cubicBezTo>
                    <a:pt x="76369" y="16613"/>
                    <a:pt x="74577" y="15825"/>
                    <a:pt x="72696" y="15825"/>
                  </a:cubicBezTo>
                  <a:cubicBezTo>
                    <a:pt x="72212" y="15825"/>
                    <a:pt x="71728" y="15879"/>
                    <a:pt x="71253" y="15986"/>
                  </a:cubicBezTo>
                  <a:cubicBezTo>
                    <a:pt x="71284" y="11832"/>
                    <a:pt x="74458" y="9753"/>
                    <a:pt x="77633" y="9753"/>
                  </a:cubicBezTo>
                  <a:close/>
                  <a:moveTo>
                    <a:pt x="100947" y="9753"/>
                  </a:moveTo>
                  <a:cubicBezTo>
                    <a:pt x="104122" y="9753"/>
                    <a:pt x="107296" y="11830"/>
                    <a:pt x="107337" y="15986"/>
                  </a:cubicBezTo>
                  <a:cubicBezTo>
                    <a:pt x="106864" y="15884"/>
                    <a:pt x="106386" y="15834"/>
                    <a:pt x="105913" y="15834"/>
                  </a:cubicBezTo>
                  <a:cubicBezTo>
                    <a:pt x="104054" y="15834"/>
                    <a:pt x="102249" y="16601"/>
                    <a:pt x="100957" y="17993"/>
                  </a:cubicBezTo>
                  <a:cubicBezTo>
                    <a:pt x="99676" y="16613"/>
                    <a:pt x="97883" y="15834"/>
                    <a:pt x="96002" y="15834"/>
                  </a:cubicBezTo>
                  <a:cubicBezTo>
                    <a:pt x="95518" y="15834"/>
                    <a:pt x="95034" y="15888"/>
                    <a:pt x="94559" y="15986"/>
                  </a:cubicBezTo>
                  <a:cubicBezTo>
                    <a:pt x="94595" y="11832"/>
                    <a:pt x="97771" y="9753"/>
                    <a:pt x="100947" y="9753"/>
                  </a:cubicBezTo>
                  <a:close/>
                  <a:moveTo>
                    <a:pt x="53999" y="9848"/>
                  </a:moveTo>
                  <a:cubicBezTo>
                    <a:pt x="57176" y="9848"/>
                    <a:pt x="60352" y="11927"/>
                    <a:pt x="60393" y="16085"/>
                  </a:cubicBezTo>
                  <a:cubicBezTo>
                    <a:pt x="59913" y="15980"/>
                    <a:pt x="59429" y="15929"/>
                    <a:pt x="58949" y="15929"/>
                  </a:cubicBezTo>
                  <a:cubicBezTo>
                    <a:pt x="57093" y="15929"/>
                    <a:pt x="55295" y="16694"/>
                    <a:pt x="53999" y="18087"/>
                  </a:cubicBezTo>
                  <a:lnTo>
                    <a:pt x="53999" y="18087"/>
                  </a:lnTo>
                  <a:cubicBezTo>
                    <a:pt x="52718" y="16710"/>
                    <a:pt x="50928" y="15932"/>
                    <a:pt x="49049" y="15932"/>
                  </a:cubicBezTo>
                  <a:cubicBezTo>
                    <a:pt x="48565" y="15932"/>
                    <a:pt x="48081" y="15977"/>
                    <a:pt x="47606" y="16085"/>
                  </a:cubicBezTo>
                  <a:cubicBezTo>
                    <a:pt x="47646" y="11927"/>
                    <a:pt x="50823" y="9848"/>
                    <a:pt x="53999" y="9848"/>
                  </a:cubicBezTo>
                  <a:close/>
                  <a:moveTo>
                    <a:pt x="7166" y="9943"/>
                  </a:moveTo>
                  <a:cubicBezTo>
                    <a:pt x="10341" y="9943"/>
                    <a:pt x="13516" y="12022"/>
                    <a:pt x="13556" y="16183"/>
                  </a:cubicBezTo>
                  <a:cubicBezTo>
                    <a:pt x="13083" y="16081"/>
                    <a:pt x="12605" y="16031"/>
                    <a:pt x="12131" y="16031"/>
                  </a:cubicBezTo>
                  <a:cubicBezTo>
                    <a:pt x="10273" y="16031"/>
                    <a:pt x="8469" y="16796"/>
                    <a:pt x="7176" y="18181"/>
                  </a:cubicBezTo>
                  <a:cubicBezTo>
                    <a:pt x="5901" y="16817"/>
                    <a:pt x="4126" y="16040"/>
                    <a:pt x="2258" y="16040"/>
                  </a:cubicBezTo>
                  <a:cubicBezTo>
                    <a:pt x="2237" y="16040"/>
                    <a:pt x="2216" y="16040"/>
                    <a:pt x="2194" y="16040"/>
                  </a:cubicBezTo>
                  <a:lnTo>
                    <a:pt x="2212" y="16022"/>
                  </a:lnTo>
                  <a:lnTo>
                    <a:pt x="2212" y="16022"/>
                  </a:lnTo>
                  <a:cubicBezTo>
                    <a:pt x="1728" y="16031"/>
                    <a:pt x="1245" y="16076"/>
                    <a:pt x="770" y="16183"/>
                  </a:cubicBezTo>
                  <a:cubicBezTo>
                    <a:pt x="810" y="12024"/>
                    <a:pt x="3988" y="9943"/>
                    <a:pt x="7166" y="9943"/>
                  </a:cubicBezTo>
                  <a:close/>
                  <a:moveTo>
                    <a:pt x="30463" y="9956"/>
                  </a:moveTo>
                  <a:cubicBezTo>
                    <a:pt x="33636" y="9956"/>
                    <a:pt x="36811" y="12033"/>
                    <a:pt x="36854" y="16188"/>
                  </a:cubicBezTo>
                  <a:lnTo>
                    <a:pt x="36854" y="16188"/>
                  </a:lnTo>
                  <a:cubicBezTo>
                    <a:pt x="36379" y="16086"/>
                    <a:pt x="35901" y="16036"/>
                    <a:pt x="35426" y="16036"/>
                  </a:cubicBezTo>
                  <a:cubicBezTo>
                    <a:pt x="33569" y="16036"/>
                    <a:pt x="31771" y="16802"/>
                    <a:pt x="30483" y="18190"/>
                  </a:cubicBezTo>
                  <a:cubicBezTo>
                    <a:pt x="29201" y="16819"/>
                    <a:pt x="27409" y="16031"/>
                    <a:pt x="25528" y="16031"/>
                  </a:cubicBezTo>
                  <a:cubicBezTo>
                    <a:pt x="25044" y="16031"/>
                    <a:pt x="24560" y="16085"/>
                    <a:pt x="24085" y="16192"/>
                  </a:cubicBezTo>
                  <a:cubicBezTo>
                    <a:pt x="24116" y="12034"/>
                    <a:pt x="27288" y="9956"/>
                    <a:pt x="30463" y="9956"/>
                  </a:cubicBezTo>
                  <a:close/>
                  <a:moveTo>
                    <a:pt x="119326" y="16110"/>
                  </a:moveTo>
                  <a:cubicBezTo>
                    <a:pt x="121265" y="16110"/>
                    <a:pt x="123134" y="16913"/>
                    <a:pt x="124478" y="18361"/>
                  </a:cubicBezTo>
                  <a:cubicBezTo>
                    <a:pt x="124458" y="18360"/>
                    <a:pt x="124439" y="18360"/>
                    <a:pt x="124419" y="18360"/>
                  </a:cubicBezTo>
                  <a:cubicBezTo>
                    <a:pt x="122550" y="18360"/>
                    <a:pt x="120782" y="19199"/>
                    <a:pt x="119541" y="20502"/>
                  </a:cubicBezTo>
                  <a:cubicBezTo>
                    <a:pt x="119622" y="18907"/>
                    <a:pt x="119039" y="17411"/>
                    <a:pt x="118045" y="16228"/>
                  </a:cubicBezTo>
                  <a:cubicBezTo>
                    <a:pt x="118472" y="16149"/>
                    <a:pt x="118901" y="16110"/>
                    <a:pt x="119326" y="16110"/>
                  </a:cubicBezTo>
                  <a:close/>
                  <a:moveTo>
                    <a:pt x="129624" y="16110"/>
                  </a:moveTo>
                  <a:cubicBezTo>
                    <a:pt x="130049" y="16110"/>
                    <a:pt x="130477" y="16149"/>
                    <a:pt x="130903" y="16228"/>
                  </a:cubicBezTo>
                  <a:cubicBezTo>
                    <a:pt x="129908" y="17402"/>
                    <a:pt x="129326" y="18907"/>
                    <a:pt x="129415" y="20493"/>
                  </a:cubicBezTo>
                  <a:lnTo>
                    <a:pt x="129415" y="20502"/>
                  </a:lnTo>
                  <a:cubicBezTo>
                    <a:pt x="128165" y="19199"/>
                    <a:pt x="126397" y="18360"/>
                    <a:pt x="124537" y="18360"/>
                  </a:cubicBezTo>
                  <a:cubicBezTo>
                    <a:pt x="124517" y="18360"/>
                    <a:pt x="124498" y="18360"/>
                    <a:pt x="124478" y="18361"/>
                  </a:cubicBezTo>
                  <a:cubicBezTo>
                    <a:pt x="125815" y="16913"/>
                    <a:pt x="127689" y="16110"/>
                    <a:pt x="129624" y="16110"/>
                  </a:cubicBezTo>
                  <a:close/>
                  <a:moveTo>
                    <a:pt x="82783" y="16209"/>
                  </a:moveTo>
                  <a:cubicBezTo>
                    <a:pt x="83207" y="16209"/>
                    <a:pt x="83633" y="16247"/>
                    <a:pt x="84057" y="16327"/>
                  </a:cubicBezTo>
                  <a:cubicBezTo>
                    <a:pt x="83538" y="16945"/>
                    <a:pt x="83135" y="17653"/>
                    <a:pt x="82875" y="18414"/>
                  </a:cubicBezTo>
                  <a:cubicBezTo>
                    <a:pt x="82633" y="19113"/>
                    <a:pt x="82534" y="19848"/>
                    <a:pt x="82570" y="20592"/>
                  </a:cubicBezTo>
                  <a:cubicBezTo>
                    <a:pt x="81322" y="19282"/>
                    <a:pt x="79551" y="18450"/>
                    <a:pt x="77681" y="18450"/>
                  </a:cubicBezTo>
                  <a:cubicBezTo>
                    <a:pt x="77671" y="18450"/>
                    <a:pt x="77661" y="18450"/>
                    <a:pt x="77651" y="18450"/>
                  </a:cubicBezTo>
                  <a:cubicBezTo>
                    <a:pt x="78988" y="17010"/>
                    <a:pt x="80855" y="16209"/>
                    <a:pt x="82783" y="16209"/>
                  </a:cubicBezTo>
                  <a:close/>
                  <a:moveTo>
                    <a:pt x="95788" y="16212"/>
                  </a:moveTo>
                  <a:cubicBezTo>
                    <a:pt x="97720" y="16212"/>
                    <a:pt x="99592" y="17008"/>
                    <a:pt x="100939" y="18450"/>
                  </a:cubicBezTo>
                  <a:cubicBezTo>
                    <a:pt x="100919" y="18450"/>
                    <a:pt x="100900" y="18450"/>
                    <a:pt x="100880" y="18450"/>
                  </a:cubicBezTo>
                  <a:cubicBezTo>
                    <a:pt x="99011" y="18450"/>
                    <a:pt x="97252" y="19288"/>
                    <a:pt x="96011" y="20592"/>
                  </a:cubicBezTo>
                  <a:cubicBezTo>
                    <a:pt x="96047" y="19848"/>
                    <a:pt x="95948" y="19113"/>
                    <a:pt x="95706" y="18414"/>
                  </a:cubicBezTo>
                  <a:cubicBezTo>
                    <a:pt x="95446" y="17653"/>
                    <a:pt x="95043" y="16945"/>
                    <a:pt x="94523" y="16327"/>
                  </a:cubicBezTo>
                  <a:cubicBezTo>
                    <a:pt x="94944" y="16250"/>
                    <a:pt x="95367" y="16212"/>
                    <a:pt x="95788" y="16212"/>
                  </a:cubicBezTo>
                  <a:close/>
                  <a:moveTo>
                    <a:pt x="48848" y="16307"/>
                  </a:moveTo>
                  <a:cubicBezTo>
                    <a:pt x="50780" y="16307"/>
                    <a:pt x="52650" y="17108"/>
                    <a:pt x="53987" y="18558"/>
                  </a:cubicBezTo>
                  <a:lnTo>
                    <a:pt x="53987" y="18558"/>
                  </a:lnTo>
                  <a:cubicBezTo>
                    <a:pt x="53970" y="18558"/>
                    <a:pt x="53953" y="18557"/>
                    <a:pt x="53936" y="18557"/>
                  </a:cubicBezTo>
                  <a:cubicBezTo>
                    <a:pt x="52067" y="18557"/>
                    <a:pt x="50308" y="19396"/>
                    <a:pt x="49058" y="20699"/>
                  </a:cubicBezTo>
                  <a:cubicBezTo>
                    <a:pt x="49147" y="19104"/>
                    <a:pt x="48565" y="17608"/>
                    <a:pt x="47570" y="16425"/>
                  </a:cubicBezTo>
                  <a:cubicBezTo>
                    <a:pt x="47996" y="16346"/>
                    <a:pt x="48423" y="16307"/>
                    <a:pt x="48848" y="16307"/>
                  </a:cubicBezTo>
                  <a:close/>
                  <a:moveTo>
                    <a:pt x="59142" y="16307"/>
                  </a:moveTo>
                  <a:cubicBezTo>
                    <a:pt x="59567" y="16307"/>
                    <a:pt x="59994" y="16346"/>
                    <a:pt x="60420" y="16425"/>
                  </a:cubicBezTo>
                  <a:cubicBezTo>
                    <a:pt x="59425" y="17608"/>
                    <a:pt x="58843" y="19104"/>
                    <a:pt x="58932" y="20699"/>
                  </a:cubicBezTo>
                  <a:cubicBezTo>
                    <a:pt x="57691" y="19396"/>
                    <a:pt x="55923" y="18557"/>
                    <a:pt x="54054" y="18557"/>
                  </a:cubicBezTo>
                  <a:cubicBezTo>
                    <a:pt x="54037" y="18557"/>
                    <a:pt x="54020" y="18558"/>
                    <a:pt x="54003" y="18558"/>
                  </a:cubicBezTo>
                  <a:lnTo>
                    <a:pt x="54003" y="18558"/>
                  </a:lnTo>
                  <a:cubicBezTo>
                    <a:pt x="55340" y="17108"/>
                    <a:pt x="57210" y="16307"/>
                    <a:pt x="59142" y="16307"/>
                  </a:cubicBezTo>
                  <a:close/>
                  <a:moveTo>
                    <a:pt x="25317" y="16414"/>
                  </a:moveTo>
                  <a:cubicBezTo>
                    <a:pt x="27247" y="16414"/>
                    <a:pt x="29113" y="17211"/>
                    <a:pt x="30456" y="18656"/>
                  </a:cubicBezTo>
                  <a:cubicBezTo>
                    <a:pt x="30436" y="18656"/>
                    <a:pt x="30416" y="18656"/>
                    <a:pt x="30397" y="18656"/>
                  </a:cubicBezTo>
                  <a:cubicBezTo>
                    <a:pt x="28528" y="18656"/>
                    <a:pt x="26769" y="19494"/>
                    <a:pt x="25528" y="20789"/>
                  </a:cubicBezTo>
                  <a:cubicBezTo>
                    <a:pt x="25563" y="20054"/>
                    <a:pt x="25456" y="19310"/>
                    <a:pt x="25223" y="18611"/>
                  </a:cubicBezTo>
                  <a:cubicBezTo>
                    <a:pt x="24954" y="17850"/>
                    <a:pt x="24551" y="17142"/>
                    <a:pt x="24031" y="16533"/>
                  </a:cubicBezTo>
                  <a:cubicBezTo>
                    <a:pt x="24460" y="16453"/>
                    <a:pt x="24890" y="16414"/>
                    <a:pt x="25317" y="16414"/>
                  </a:cubicBezTo>
                  <a:close/>
                  <a:moveTo>
                    <a:pt x="12296" y="16415"/>
                  </a:moveTo>
                  <a:cubicBezTo>
                    <a:pt x="12720" y="16415"/>
                    <a:pt x="13148" y="16454"/>
                    <a:pt x="13574" y="16533"/>
                  </a:cubicBezTo>
                  <a:cubicBezTo>
                    <a:pt x="13055" y="17151"/>
                    <a:pt x="12651" y="17850"/>
                    <a:pt x="12391" y="18611"/>
                  </a:cubicBezTo>
                  <a:cubicBezTo>
                    <a:pt x="12150" y="19310"/>
                    <a:pt x="12042" y="20054"/>
                    <a:pt x="12087" y="20789"/>
                  </a:cubicBezTo>
                  <a:lnTo>
                    <a:pt x="12078" y="20798"/>
                  </a:lnTo>
                  <a:cubicBezTo>
                    <a:pt x="10836" y="19494"/>
                    <a:pt x="9077" y="18656"/>
                    <a:pt x="7217" y="18656"/>
                  </a:cubicBezTo>
                  <a:cubicBezTo>
                    <a:pt x="7198" y="18656"/>
                    <a:pt x="7178" y="18656"/>
                    <a:pt x="7159" y="18656"/>
                  </a:cubicBezTo>
                  <a:cubicBezTo>
                    <a:pt x="8496" y="17216"/>
                    <a:pt x="10363" y="16415"/>
                    <a:pt x="12296" y="16415"/>
                  </a:cubicBezTo>
                  <a:close/>
                  <a:moveTo>
                    <a:pt x="106101" y="16205"/>
                  </a:moveTo>
                  <a:cubicBezTo>
                    <a:pt x="106563" y="16205"/>
                    <a:pt x="107027" y="16251"/>
                    <a:pt x="107489" y="16344"/>
                  </a:cubicBezTo>
                  <a:cubicBezTo>
                    <a:pt x="106486" y="17599"/>
                    <a:pt x="105930" y="19194"/>
                    <a:pt x="106136" y="20861"/>
                  </a:cubicBezTo>
                  <a:cubicBezTo>
                    <a:pt x="104879" y="19398"/>
                    <a:pt x="102991" y="18450"/>
                    <a:pt x="100994" y="18450"/>
                  </a:cubicBezTo>
                  <a:cubicBezTo>
                    <a:pt x="100985" y="18450"/>
                    <a:pt x="100975" y="18450"/>
                    <a:pt x="100966" y="18450"/>
                  </a:cubicBezTo>
                  <a:cubicBezTo>
                    <a:pt x="102304" y="17004"/>
                    <a:pt x="104173" y="16205"/>
                    <a:pt x="106101" y="16205"/>
                  </a:cubicBezTo>
                  <a:close/>
                  <a:moveTo>
                    <a:pt x="70810" y="11698"/>
                  </a:moveTo>
                  <a:cubicBezTo>
                    <a:pt x="71303" y="11698"/>
                    <a:pt x="71800" y="11750"/>
                    <a:pt x="72292" y="11855"/>
                  </a:cubicBezTo>
                  <a:cubicBezTo>
                    <a:pt x="71289" y="13110"/>
                    <a:pt x="70742" y="14705"/>
                    <a:pt x="70939" y="16380"/>
                  </a:cubicBezTo>
                  <a:lnTo>
                    <a:pt x="70957" y="16371"/>
                  </a:lnTo>
                  <a:cubicBezTo>
                    <a:pt x="71461" y="16260"/>
                    <a:pt x="71969" y="16205"/>
                    <a:pt x="72473" y="16205"/>
                  </a:cubicBezTo>
                  <a:cubicBezTo>
                    <a:pt x="74401" y="16205"/>
                    <a:pt x="76274" y="17001"/>
                    <a:pt x="77624" y="18450"/>
                  </a:cubicBezTo>
                  <a:cubicBezTo>
                    <a:pt x="77606" y="18450"/>
                    <a:pt x="77588" y="18450"/>
                    <a:pt x="77570" y="18450"/>
                  </a:cubicBezTo>
                  <a:cubicBezTo>
                    <a:pt x="75520" y="18450"/>
                    <a:pt x="73598" y="19458"/>
                    <a:pt x="72346" y="20986"/>
                  </a:cubicBezTo>
                  <a:cubicBezTo>
                    <a:pt x="72738" y="17269"/>
                    <a:pt x="69425" y="13952"/>
                    <a:pt x="65712" y="13952"/>
                  </a:cubicBezTo>
                  <a:cubicBezTo>
                    <a:pt x="65692" y="13952"/>
                    <a:pt x="65673" y="13952"/>
                    <a:pt x="65653" y="13952"/>
                  </a:cubicBezTo>
                  <a:cubicBezTo>
                    <a:pt x="66995" y="12495"/>
                    <a:pt x="68873" y="11698"/>
                    <a:pt x="70810" y="11698"/>
                  </a:cubicBezTo>
                  <a:close/>
                  <a:moveTo>
                    <a:pt x="35592" y="16407"/>
                  </a:moveTo>
                  <a:cubicBezTo>
                    <a:pt x="36059" y="16407"/>
                    <a:pt x="36530" y="16454"/>
                    <a:pt x="36997" y="16551"/>
                  </a:cubicBezTo>
                  <a:cubicBezTo>
                    <a:pt x="36004" y="17802"/>
                    <a:pt x="35449" y="19385"/>
                    <a:pt x="35643" y="21056"/>
                  </a:cubicBezTo>
                  <a:lnTo>
                    <a:pt x="35643" y="21056"/>
                  </a:lnTo>
                  <a:cubicBezTo>
                    <a:pt x="34391" y="19601"/>
                    <a:pt x="32515" y="18647"/>
                    <a:pt x="30529" y="18647"/>
                  </a:cubicBezTo>
                  <a:cubicBezTo>
                    <a:pt x="30511" y="18647"/>
                    <a:pt x="30492" y="18647"/>
                    <a:pt x="30474" y="18647"/>
                  </a:cubicBezTo>
                  <a:cubicBezTo>
                    <a:pt x="31808" y="17205"/>
                    <a:pt x="33669" y="16407"/>
                    <a:pt x="35592" y="16407"/>
                  </a:cubicBezTo>
                  <a:close/>
                  <a:moveTo>
                    <a:pt x="112821" y="14253"/>
                  </a:moveTo>
                  <a:cubicBezTo>
                    <a:pt x="115997" y="14253"/>
                    <a:pt x="119174" y="16332"/>
                    <a:pt x="119218" y="20493"/>
                  </a:cubicBezTo>
                  <a:cubicBezTo>
                    <a:pt x="118738" y="20388"/>
                    <a:pt x="118254" y="20337"/>
                    <a:pt x="117773" y="20337"/>
                  </a:cubicBezTo>
                  <a:cubicBezTo>
                    <a:pt x="115916" y="20337"/>
                    <a:pt x="114116" y="21103"/>
                    <a:pt x="112821" y="22491"/>
                  </a:cubicBezTo>
                  <a:cubicBezTo>
                    <a:pt x="111548" y="21120"/>
                    <a:pt x="109756" y="20332"/>
                    <a:pt x="107874" y="20332"/>
                  </a:cubicBezTo>
                  <a:cubicBezTo>
                    <a:pt x="107391" y="20332"/>
                    <a:pt x="106907" y="20386"/>
                    <a:pt x="106432" y="20493"/>
                  </a:cubicBezTo>
                  <a:cubicBezTo>
                    <a:pt x="106468" y="16334"/>
                    <a:pt x="109644" y="14253"/>
                    <a:pt x="112821" y="14253"/>
                  </a:cubicBezTo>
                  <a:close/>
                  <a:moveTo>
                    <a:pt x="136138" y="14252"/>
                  </a:moveTo>
                  <a:cubicBezTo>
                    <a:pt x="139311" y="14252"/>
                    <a:pt x="142484" y="16329"/>
                    <a:pt x="142525" y="20484"/>
                  </a:cubicBezTo>
                  <a:lnTo>
                    <a:pt x="142525" y="20493"/>
                  </a:lnTo>
                  <a:cubicBezTo>
                    <a:pt x="142051" y="20391"/>
                    <a:pt x="141574" y="20341"/>
                    <a:pt x="141100" y="20341"/>
                  </a:cubicBezTo>
                  <a:cubicBezTo>
                    <a:pt x="139242" y="20341"/>
                    <a:pt x="137437" y="21108"/>
                    <a:pt x="136145" y="22500"/>
                  </a:cubicBezTo>
                  <a:cubicBezTo>
                    <a:pt x="134871" y="21128"/>
                    <a:pt x="133091" y="20341"/>
                    <a:pt x="131221" y="20341"/>
                  </a:cubicBezTo>
                  <a:cubicBezTo>
                    <a:pt x="131211" y="20341"/>
                    <a:pt x="131200" y="20341"/>
                    <a:pt x="131190" y="20341"/>
                  </a:cubicBezTo>
                  <a:cubicBezTo>
                    <a:pt x="130706" y="20341"/>
                    <a:pt x="130222" y="20386"/>
                    <a:pt x="129747" y="20493"/>
                  </a:cubicBezTo>
                  <a:cubicBezTo>
                    <a:pt x="129783" y="16333"/>
                    <a:pt x="132960" y="14252"/>
                    <a:pt x="136138" y="14252"/>
                  </a:cubicBezTo>
                  <a:close/>
                  <a:moveTo>
                    <a:pt x="89290" y="14357"/>
                  </a:moveTo>
                  <a:cubicBezTo>
                    <a:pt x="91871" y="14357"/>
                    <a:pt x="94452" y="15731"/>
                    <a:pt x="95348" y="18477"/>
                  </a:cubicBezTo>
                  <a:cubicBezTo>
                    <a:pt x="95572" y="19158"/>
                    <a:pt x="95679" y="19866"/>
                    <a:pt x="95688" y="20583"/>
                  </a:cubicBezTo>
                  <a:cubicBezTo>
                    <a:pt x="95213" y="20481"/>
                    <a:pt x="94734" y="20431"/>
                    <a:pt x="94259" y="20431"/>
                  </a:cubicBezTo>
                  <a:cubicBezTo>
                    <a:pt x="92398" y="20431"/>
                    <a:pt x="90599" y="21196"/>
                    <a:pt x="89299" y="22581"/>
                  </a:cubicBezTo>
                  <a:cubicBezTo>
                    <a:pt x="88025" y="21218"/>
                    <a:pt x="86246" y="20430"/>
                    <a:pt x="84376" y="20430"/>
                  </a:cubicBezTo>
                  <a:cubicBezTo>
                    <a:pt x="84365" y="20430"/>
                    <a:pt x="84355" y="20430"/>
                    <a:pt x="84344" y="20430"/>
                  </a:cubicBezTo>
                  <a:cubicBezTo>
                    <a:pt x="83860" y="20430"/>
                    <a:pt x="83376" y="20475"/>
                    <a:pt x="82902" y="20583"/>
                  </a:cubicBezTo>
                  <a:cubicBezTo>
                    <a:pt x="82902" y="19866"/>
                    <a:pt x="83018" y="19158"/>
                    <a:pt x="83233" y="18477"/>
                  </a:cubicBezTo>
                  <a:cubicBezTo>
                    <a:pt x="84129" y="15731"/>
                    <a:pt x="86710" y="14357"/>
                    <a:pt x="89290" y="14357"/>
                  </a:cubicBezTo>
                  <a:close/>
                  <a:moveTo>
                    <a:pt x="42333" y="14454"/>
                  </a:moveTo>
                  <a:cubicBezTo>
                    <a:pt x="45509" y="14454"/>
                    <a:pt x="48686" y="16533"/>
                    <a:pt x="48726" y="20690"/>
                  </a:cubicBezTo>
                  <a:cubicBezTo>
                    <a:pt x="48246" y="20585"/>
                    <a:pt x="47763" y="20534"/>
                    <a:pt x="47283" y="20534"/>
                  </a:cubicBezTo>
                  <a:cubicBezTo>
                    <a:pt x="45427" y="20534"/>
                    <a:pt x="43633" y="21302"/>
                    <a:pt x="42337" y="22697"/>
                  </a:cubicBezTo>
                  <a:cubicBezTo>
                    <a:pt x="41063" y="21325"/>
                    <a:pt x="39284" y="20538"/>
                    <a:pt x="37414" y="20538"/>
                  </a:cubicBezTo>
                  <a:cubicBezTo>
                    <a:pt x="37403" y="20538"/>
                    <a:pt x="37393" y="20538"/>
                    <a:pt x="37382" y="20538"/>
                  </a:cubicBezTo>
                  <a:cubicBezTo>
                    <a:pt x="36898" y="20538"/>
                    <a:pt x="36415" y="20583"/>
                    <a:pt x="35940" y="20690"/>
                  </a:cubicBezTo>
                  <a:cubicBezTo>
                    <a:pt x="35980" y="16533"/>
                    <a:pt x="39156" y="14454"/>
                    <a:pt x="42333" y="14454"/>
                  </a:cubicBezTo>
                  <a:close/>
                  <a:moveTo>
                    <a:pt x="65648" y="14454"/>
                  </a:moveTo>
                  <a:cubicBezTo>
                    <a:pt x="68825" y="14454"/>
                    <a:pt x="72001" y="16533"/>
                    <a:pt x="72041" y="20690"/>
                  </a:cubicBezTo>
                  <a:cubicBezTo>
                    <a:pt x="71563" y="20585"/>
                    <a:pt x="71081" y="20534"/>
                    <a:pt x="70602" y="20534"/>
                  </a:cubicBezTo>
                  <a:cubicBezTo>
                    <a:pt x="68748" y="20534"/>
                    <a:pt x="66949" y="21302"/>
                    <a:pt x="65653" y="22697"/>
                  </a:cubicBezTo>
                  <a:cubicBezTo>
                    <a:pt x="64378" y="21325"/>
                    <a:pt x="62599" y="20538"/>
                    <a:pt x="60729" y="20538"/>
                  </a:cubicBezTo>
                  <a:cubicBezTo>
                    <a:pt x="60719" y="20538"/>
                    <a:pt x="60708" y="20538"/>
                    <a:pt x="60697" y="20538"/>
                  </a:cubicBezTo>
                  <a:cubicBezTo>
                    <a:pt x="60214" y="20538"/>
                    <a:pt x="59730" y="20583"/>
                    <a:pt x="59255" y="20690"/>
                  </a:cubicBezTo>
                  <a:cubicBezTo>
                    <a:pt x="59295" y="16533"/>
                    <a:pt x="62472" y="14454"/>
                    <a:pt x="65648" y="14454"/>
                  </a:cubicBezTo>
                  <a:close/>
                  <a:moveTo>
                    <a:pt x="18806" y="14558"/>
                  </a:moveTo>
                  <a:cubicBezTo>
                    <a:pt x="21388" y="14558"/>
                    <a:pt x="23969" y="15929"/>
                    <a:pt x="24864" y="18674"/>
                  </a:cubicBezTo>
                  <a:cubicBezTo>
                    <a:pt x="25079" y="19355"/>
                    <a:pt x="25196" y="20063"/>
                    <a:pt x="25196" y="20780"/>
                  </a:cubicBezTo>
                  <a:cubicBezTo>
                    <a:pt x="24718" y="20675"/>
                    <a:pt x="24235" y="20624"/>
                    <a:pt x="23756" y="20624"/>
                  </a:cubicBezTo>
                  <a:cubicBezTo>
                    <a:pt x="21903" y="20624"/>
                    <a:pt x="20103" y="21391"/>
                    <a:pt x="18807" y="22787"/>
                  </a:cubicBezTo>
                  <a:cubicBezTo>
                    <a:pt x="17535" y="21407"/>
                    <a:pt x="15734" y="20628"/>
                    <a:pt x="13861" y="20628"/>
                  </a:cubicBezTo>
                  <a:cubicBezTo>
                    <a:pt x="13368" y="20628"/>
                    <a:pt x="12884" y="20672"/>
                    <a:pt x="12409" y="20780"/>
                  </a:cubicBezTo>
                  <a:cubicBezTo>
                    <a:pt x="12418" y="20063"/>
                    <a:pt x="12526" y="19355"/>
                    <a:pt x="12741" y="18674"/>
                  </a:cubicBezTo>
                  <a:cubicBezTo>
                    <a:pt x="13637" y="15931"/>
                    <a:pt x="16222" y="14558"/>
                    <a:pt x="18806" y="14558"/>
                  </a:cubicBezTo>
                  <a:close/>
                  <a:moveTo>
                    <a:pt x="117964" y="20706"/>
                  </a:moveTo>
                  <a:cubicBezTo>
                    <a:pt x="118390" y="20706"/>
                    <a:pt x="118819" y="20745"/>
                    <a:pt x="119245" y="20825"/>
                  </a:cubicBezTo>
                  <a:cubicBezTo>
                    <a:pt x="118726" y="21443"/>
                    <a:pt x="118322" y="22151"/>
                    <a:pt x="118063" y="22913"/>
                  </a:cubicBezTo>
                  <a:lnTo>
                    <a:pt x="118063" y="22904"/>
                  </a:lnTo>
                  <a:cubicBezTo>
                    <a:pt x="117821" y="23611"/>
                    <a:pt x="117722" y="24346"/>
                    <a:pt x="117758" y="25090"/>
                  </a:cubicBezTo>
                  <a:cubicBezTo>
                    <a:pt x="116516" y="23786"/>
                    <a:pt x="114757" y="22948"/>
                    <a:pt x="112897" y="22948"/>
                  </a:cubicBezTo>
                  <a:cubicBezTo>
                    <a:pt x="112878" y="22948"/>
                    <a:pt x="112858" y="22948"/>
                    <a:pt x="112839" y="22948"/>
                  </a:cubicBezTo>
                  <a:cubicBezTo>
                    <a:pt x="114174" y="21503"/>
                    <a:pt x="116038" y="20706"/>
                    <a:pt x="117964" y="20706"/>
                  </a:cubicBezTo>
                  <a:close/>
                  <a:moveTo>
                    <a:pt x="130993" y="20706"/>
                  </a:moveTo>
                  <a:cubicBezTo>
                    <a:pt x="132921" y="20706"/>
                    <a:pt x="134791" y="21503"/>
                    <a:pt x="136127" y="22948"/>
                  </a:cubicBezTo>
                  <a:cubicBezTo>
                    <a:pt x="136107" y="22948"/>
                    <a:pt x="136088" y="22948"/>
                    <a:pt x="136068" y="22948"/>
                  </a:cubicBezTo>
                  <a:cubicBezTo>
                    <a:pt x="134208" y="22948"/>
                    <a:pt x="132440" y="23786"/>
                    <a:pt x="131199" y="25090"/>
                  </a:cubicBezTo>
                  <a:cubicBezTo>
                    <a:pt x="131234" y="24346"/>
                    <a:pt x="131136" y="23611"/>
                    <a:pt x="130894" y="22913"/>
                  </a:cubicBezTo>
                  <a:lnTo>
                    <a:pt x="130894" y="22904"/>
                  </a:lnTo>
                  <a:cubicBezTo>
                    <a:pt x="130634" y="22142"/>
                    <a:pt x="130231" y="21443"/>
                    <a:pt x="129711" y="20825"/>
                  </a:cubicBezTo>
                  <a:cubicBezTo>
                    <a:pt x="130138" y="20745"/>
                    <a:pt x="130567" y="20706"/>
                    <a:pt x="130993" y="20706"/>
                  </a:cubicBezTo>
                  <a:close/>
                  <a:moveTo>
                    <a:pt x="84135" y="20797"/>
                  </a:moveTo>
                  <a:cubicBezTo>
                    <a:pt x="86071" y="20797"/>
                    <a:pt x="87946" y="21599"/>
                    <a:pt x="89290" y="23047"/>
                  </a:cubicBezTo>
                  <a:cubicBezTo>
                    <a:pt x="90626" y="21601"/>
                    <a:pt x="92496" y="20805"/>
                    <a:pt x="94429" y="20805"/>
                  </a:cubicBezTo>
                  <a:cubicBezTo>
                    <a:pt x="94856" y="20805"/>
                    <a:pt x="95287" y="20844"/>
                    <a:pt x="95715" y="20923"/>
                  </a:cubicBezTo>
                  <a:cubicBezTo>
                    <a:pt x="94720" y="22106"/>
                    <a:pt x="94138" y="23602"/>
                    <a:pt x="94228" y="25197"/>
                  </a:cubicBezTo>
                  <a:cubicBezTo>
                    <a:pt x="92977" y="23894"/>
                    <a:pt x="91218" y="23056"/>
                    <a:pt x="89350" y="23056"/>
                  </a:cubicBezTo>
                  <a:cubicBezTo>
                    <a:pt x="89330" y="23056"/>
                    <a:pt x="89310" y="23056"/>
                    <a:pt x="89290" y="23056"/>
                  </a:cubicBezTo>
                  <a:cubicBezTo>
                    <a:pt x="89271" y="23056"/>
                    <a:pt x="89251" y="23056"/>
                    <a:pt x="89231" y="23056"/>
                  </a:cubicBezTo>
                  <a:cubicBezTo>
                    <a:pt x="87362" y="23056"/>
                    <a:pt x="85595" y="23894"/>
                    <a:pt x="84353" y="25197"/>
                  </a:cubicBezTo>
                  <a:cubicBezTo>
                    <a:pt x="84434" y="23602"/>
                    <a:pt x="83851" y="22106"/>
                    <a:pt x="82866" y="20923"/>
                  </a:cubicBezTo>
                  <a:lnTo>
                    <a:pt x="82857" y="20914"/>
                  </a:lnTo>
                  <a:cubicBezTo>
                    <a:pt x="83283" y="20835"/>
                    <a:pt x="83710" y="20797"/>
                    <a:pt x="84135" y="20797"/>
                  </a:cubicBezTo>
                  <a:close/>
                  <a:moveTo>
                    <a:pt x="47488" y="20904"/>
                  </a:moveTo>
                  <a:cubicBezTo>
                    <a:pt x="47912" y="20904"/>
                    <a:pt x="48338" y="20943"/>
                    <a:pt x="48762" y="21022"/>
                  </a:cubicBezTo>
                  <a:cubicBezTo>
                    <a:pt x="48242" y="21640"/>
                    <a:pt x="47839" y="22348"/>
                    <a:pt x="47579" y="23110"/>
                  </a:cubicBezTo>
                  <a:cubicBezTo>
                    <a:pt x="47337" y="23809"/>
                    <a:pt x="47239" y="24552"/>
                    <a:pt x="47275" y="25287"/>
                  </a:cubicBezTo>
                  <a:cubicBezTo>
                    <a:pt x="46033" y="23992"/>
                    <a:pt x="44274" y="23154"/>
                    <a:pt x="42414" y="23154"/>
                  </a:cubicBezTo>
                  <a:cubicBezTo>
                    <a:pt x="42395" y="23154"/>
                    <a:pt x="42375" y="23154"/>
                    <a:pt x="42355" y="23154"/>
                  </a:cubicBezTo>
                  <a:cubicBezTo>
                    <a:pt x="43693" y="21707"/>
                    <a:pt x="45560" y="20904"/>
                    <a:pt x="47488" y="20904"/>
                  </a:cubicBezTo>
                  <a:close/>
                  <a:moveTo>
                    <a:pt x="60505" y="20912"/>
                  </a:moveTo>
                  <a:cubicBezTo>
                    <a:pt x="62435" y="20912"/>
                    <a:pt x="64301" y="21709"/>
                    <a:pt x="65644" y="23154"/>
                  </a:cubicBezTo>
                  <a:cubicBezTo>
                    <a:pt x="65624" y="23154"/>
                    <a:pt x="65604" y="23154"/>
                    <a:pt x="65584" y="23154"/>
                  </a:cubicBezTo>
                  <a:cubicBezTo>
                    <a:pt x="63716" y="23154"/>
                    <a:pt x="61957" y="23993"/>
                    <a:pt x="60715" y="25296"/>
                  </a:cubicBezTo>
                  <a:lnTo>
                    <a:pt x="60715" y="25287"/>
                  </a:lnTo>
                  <a:cubicBezTo>
                    <a:pt x="60751" y="24552"/>
                    <a:pt x="60644" y="23809"/>
                    <a:pt x="60411" y="23110"/>
                  </a:cubicBezTo>
                  <a:cubicBezTo>
                    <a:pt x="60151" y="22348"/>
                    <a:pt x="59748" y="21640"/>
                    <a:pt x="59219" y="21031"/>
                  </a:cubicBezTo>
                  <a:cubicBezTo>
                    <a:pt x="59647" y="20951"/>
                    <a:pt x="60078" y="20912"/>
                    <a:pt x="60505" y="20912"/>
                  </a:cubicBezTo>
                  <a:close/>
                  <a:moveTo>
                    <a:pt x="107673" y="20699"/>
                  </a:moveTo>
                  <a:cubicBezTo>
                    <a:pt x="109600" y="20699"/>
                    <a:pt x="111466" y="21495"/>
                    <a:pt x="112812" y="22939"/>
                  </a:cubicBezTo>
                  <a:cubicBezTo>
                    <a:pt x="112793" y="22939"/>
                    <a:pt x="112774" y="22939"/>
                    <a:pt x="112756" y="22939"/>
                  </a:cubicBezTo>
                  <a:cubicBezTo>
                    <a:pt x="110769" y="22939"/>
                    <a:pt x="108902" y="23885"/>
                    <a:pt x="107659" y="25332"/>
                  </a:cubicBezTo>
                  <a:cubicBezTo>
                    <a:pt x="107785" y="23674"/>
                    <a:pt x="107184" y="22097"/>
                    <a:pt x="106136" y="20878"/>
                  </a:cubicBezTo>
                  <a:lnTo>
                    <a:pt x="106136" y="20870"/>
                  </a:lnTo>
                  <a:cubicBezTo>
                    <a:pt x="106647" y="20755"/>
                    <a:pt x="107162" y="20699"/>
                    <a:pt x="107673" y="20699"/>
                  </a:cubicBezTo>
                  <a:close/>
                  <a:moveTo>
                    <a:pt x="13670" y="20994"/>
                  </a:moveTo>
                  <a:cubicBezTo>
                    <a:pt x="15606" y="20994"/>
                    <a:pt x="17480" y="21797"/>
                    <a:pt x="18825" y="23244"/>
                  </a:cubicBezTo>
                  <a:cubicBezTo>
                    <a:pt x="18805" y="23244"/>
                    <a:pt x="18786" y="23244"/>
                    <a:pt x="18766" y="23244"/>
                  </a:cubicBezTo>
                  <a:cubicBezTo>
                    <a:pt x="16897" y="23244"/>
                    <a:pt x="15129" y="24082"/>
                    <a:pt x="13888" y="25386"/>
                  </a:cubicBezTo>
                  <a:cubicBezTo>
                    <a:pt x="13951" y="23809"/>
                    <a:pt x="13368" y="22303"/>
                    <a:pt x="12382" y="21120"/>
                  </a:cubicBezTo>
                  <a:lnTo>
                    <a:pt x="12391" y="21111"/>
                  </a:lnTo>
                  <a:cubicBezTo>
                    <a:pt x="12817" y="21032"/>
                    <a:pt x="13245" y="20994"/>
                    <a:pt x="13670" y="20994"/>
                  </a:cubicBezTo>
                  <a:close/>
                  <a:moveTo>
                    <a:pt x="23971" y="20994"/>
                  </a:moveTo>
                  <a:cubicBezTo>
                    <a:pt x="24396" y="20994"/>
                    <a:pt x="24824" y="21032"/>
                    <a:pt x="25250" y="21111"/>
                  </a:cubicBezTo>
                  <a:cubicBezTo>
                    <a:pt x="24255" y="22294"/>
                    <a:pt x="23673" y="23791"/>
                    <a:pt x="23753" y="25386"/>
                  </a:cubicBezTo>
                  <a:cubicBezTo>
                    <a:pt x="22512" y="24082"/>
                    <a:pt x="20744" y="23244"/>
                    <a:pt x="18884" y="23244"/>
                  </a:cubicBezTo>
                  <a:cubicBezTo>
                    <a:pt x="18864" y="23244"/>
                    <a:pt x="18845" y="23244"/>
                    <a:pt x="18825" y="23244"/>
                  </a:cubicBezTo>
                  <a:cubicBezTo>
                    <a:pt x="20162" y="21797"/>
                    <a:pt x="22036" y="20994"/>
                    <a:pt x="23971" y="20994"/>
                  </a:cubicBezTo>
                  <a:close/>
                  <a:moveTo>
                    <a:pt x="37165" y="20902"/>
                  </a:moveTo>
                  <a:cubicBezTo>
                    <a:pt x="39100" y="20902"/>
                    <a:pt x="40977" y="21703"/>
                    <a:pt x="42328" y="23154"/>
                  </a:cubicBezTo>
                  <a:cubicBezTo>
                    <a:pt x="42310" y="23154"/>
                    <a:pt x="42291" y="23154"/>
                    <a:pt x="42273" y="23154"/>
                  </a:cubicBezTo>
                  <a:cubicBezTo>
                    <a:pt x="40286" y="23154"/>
                    <a:pt x="38419" y="24100"/>
                    <a:pt x="37176" y="25547"/>
                  </a:cubicBezTo>
                  <a:cubicBezTo>
                    <a:pt x="37302" y="23871"/>
                    <a:pt x="36701" y="22303"/>
                    <a:pt x="35653" y="21076"/>
                  </a:cubicBezTo>
                  <a:lnTo>
                    <a:pt x="35653" y="21067"/>
                  </a:lnTo>
                  <a:cubicBezTo>
                    <a:pt x="36155" y="20956"/>
                    <a:pt x="36662" y="20902"/>
                    <a:pt x="37165" y="20902"/>
                  </a:cubicBezTo>
                  <a:close/>
                  <a:moveTo>
                    <a:pt x="124474" y="18856"/>
                  </a:moveTo>
                  <a:cubicBezTo>
                    <a:pt x="127057" y="18856"/>
                    <a:pt x="129639" y="20229"/>
                    <a:pt x="130536" y="22975"/>
                  </a:cubicBezTo>
                  <a:cubicBezTo>
                    <a:pt x="130751" y="23656"/>
                    <a:pt x="130867" y="24364"/>
                    <a:pt x="130867" y="25081"/>
                  </a:cubicBezTo>
                  <a:cubicBezTo>
                    <a:pt x="130388" y="24976"/>
                    <a:pt x="129906" y="24925"/>
                    <a:pt x="129426" y="24925"/>
                  </a:cubicBezTo>
                  <a:cubicBezTo>
                    <a:pt x="127574" y="24925"/>
                    <a:pt x="125776" y="25691"/>
                    <a:pt x="124487" y="27079"/>
                  </a:cubicBezTo>
                  <a:cubicBezTo>
                    <a:pt x="123206" y="25708"/>
                    <a:pt x="121414" y="24920"/>
                    <a:pt x="119532" y="24920"/>
                  </a:cubicBezTo>
                  <a:cubicBezTo>
                    <a:pt x="119048" y="24920"/>
                    <a:pt x="118564" y="24973"/>
                    <a:pt x="118089" y="25081"/>
                  </a:cubicBezTo>
                  <a:cubicBezTo>
                    <a:pt x="118089" y="24364"/>
                    <a:pt x="118197" y="23656"/>
                    <a:pt x="118412" y="22975"/>
                  </a:cubicBezTo>
                  <a:cubicBezTo>
                    <a:pt x="119308" y="20229"/>
                    <a:pt x="121891" y="18856"/>
                    <a:pt x="124474" y="18856"/>
                  </a:cubicBezTo>
                  <a:close/>
                  <a:moveTo>
                    <a:pt x="77629" y="18952"/>
                  </a:moveTo>
                  <a:cubicBezTo>
                    <a:pt x="80805" y="18952"/>
                    <a:pt x="83981" y="21031"/>
                    <a:pt x="84022" y="25188"/>
                  </a:cubicBezTo>
                  <a:cubicBezTo>
                    <a:pt x="83543" y="25084"/>
                    <a:pt x="83060" y="25032"/>
                    <a:pt x="82581" y="25032"/>
                  </a:cubicBezTo>
                  <a:cubicBezTo>
                    <a:pt x="80728" y="25032"/>
                    <a:pt x="78930" y="25798"/>
                    <a:pt x="77642" y="27187"/>
                  </a:cubicBezTo>
                  <a:cubicBezTo>
                    <a:pt x="76360" y="25816"/>
                    <a:pt x="74568" y="25027"/>
                    <a:pt x="72687" y="25027"/>
                  </a:cubicBezTo>
                  <a:cubicBezTo>
                    <a:pt x="72203" y="25027"/>
                    <a:pt x="71719" y="25081"/>
                    <a:pt x="71244" y="25188"/>
                  </a:cubicBezTo>
                  <a:cubicBezTo>
                    <a:pt x="71280" y="21031"/>
                    <a:pt x="74454" y="18952"/>
                    <a:pt x="77629" y="18952"/>
                  </a:cubicBezTo>
                  <a:close/>
                  <a:moveTo>
                    <a:pt x="100945" y="18952"/>
                  </a:moveTo>
                  <a:cubicBezTo>
                    <a:pt x="104119" y="18952"/>
                    <a:pt x="107295" y="21030"/>
                    <a:pt x="107337" y="25187"/>
                  </a:cubicBezTo>
                  <a:lnTo>
                    <a:pt x="107337" y="25187"/>
                  </a:lnTo>
                  <a:cubicBezTo>
                    <a:pt x="106865" y="25086"/>
                    <a:pt x="106389" y="25037"/>
                    <a:pt x="105918" y="25037"/>
                  </a:cubicBezTo>
                  <a:cubicBezTo>
                    <a:pt x="104057" y="25037"/>
                    <a:pt x="102256" y="25803"/>
                    <a:pt x="100957" y="27196"/>
                  </a:cubicBezTo>
                  <a:cubicBezTo>
                    <a:pt x="99676" y="25816"/>
                    <a:pt x="97883" y="25036"/>
                    <a:pt x="96002" y="25036"/>
                  </a:cubicBezTo>
                  <a:cubicBezTo>
                    <a:pt x="95518" y="25036"/>
                    <a:pt x="95034" y="25081"/>
                    <a:pt x="94559" y="25188"/>
                  </a:cubicBezTo>
                  <a:cubicBezTo>
                    <a:pt x="94595" y="21031"/>
                    <a:pt x="97769" y="18952"/>
                    <a:pt x="100945" y="18952"/>
                  </a:cubicBezTo>
                  <a:close/>
                  <a:moveTo>
                    <a:pt x="53997" y="19058"/>
                  </a:moveTo>
                  <a:cubicBezTo>
                    <a:pt x="56578" y="19058"/>
                    <a:pt x="59157" y="20432"/>
                    <a:pt x="60052" y="23181"/>
                  </a:cubicBezTo>
                  <a:cubicBezTo>
                    <a:pt x="60267" y="23853"/>
                    <a:pt x="60384" y="24570"/>
                    <a:pt x="60384" y="25278"/>
                  </a:cubicBezTo>
                  <a:cubicBezTo>
                    <a:pt x="59909" y="25176"/>
                    <a:pt x="59430" y="25126"/>
                    <a:pt x="58956" y="25126"/>
                  </a:cubicBezTo>
                  <a:cubicBezTo>
                    <a:pt x="57095" y="25126"/>
                    <a:pt x="55295" y="25893"/>
                    <a:pt x="53995" y="27285"/>
                  </a:cubicBezTo>
                  <a:cubicBezTo>
                    <a:pt x="52714" y="25905"/>
                    <a:pt x="50922" y="25126"/>
                    <a:pt x="49049" y="25126"/>
                  </a:cubicBezTo>
                  <a:cubicBezTo>
                    <a:pt x="48556" y="25126"/>
                    <a:pt x="48072" y="25180"/>
                    <a:pt x="47597" y="25278"/>
                  </a:cubicBezTo>
                  <a:cubicBezTo>
                    <a:pt x="47606" y="24570"/>
                    <a:pt x="47714" y="23853"/>
                    <a:pt x="47929" y="23181"/>
                  </a:cubicBezTo>
                  <a:cubicBezTo>
                    <a:pt x="48830" y="20434"/>
                    <a:pt x="51414" y="19058"/>
                    <a:pt x="53997" y="19058"/>
                  </a:cubicBezTo>
                  <a:close/>
                  <a:moveTo>
                    <a:pt x="7163" y="19140"/>
                  </a:moveTo>
                  <a:cubicBezTo>
                    <a:pt x="10339" y="19140"/>
                    <a:pt x="13516" y="21219"/>
                    <a:pt x="13556" y="25377"/>
                  </a:cubicBezTo>
                  <a:cubicBezTo>
                    <a:pt x="13079" y="25272"/>
                    <a:pt x="12598" y="25222"/>
                    <a:pt x="12120" y="25222"/>
                  </a:cubicBezTo>
                  <a:cubicBezTo>
                    <a:pt x="10263" y="25222"/>
                    <a:pt x="8460" y="25990"/>
                    <a:pt x="7163" y="27379"/>
                  </a:cubicBezTo>
                  <a:lnTo>
                    <a:pt x="7163" y="27379"/>
                  </a:lnTo>
                  <a:cubicBezTo>
                    <a:pt x="5882" y="26002"/>
                    <a:pt x="4092" y="25224"/>
                    <a:pt x="2212" y="25224"/>
                  </a:cubicBezTo>
                  <a:cubicBezTo>
                    <a:pt x="1728" y="25224"/>
                    <a:pt x="1245" y="25278"/>
                    <a:pt x="770" y="25377"/>
                  </a:cubicBezTo>
                  <a:cubicBezTo>
                    <a:pt x="810" y="21219"/>
                    <a:pt x="3987" y="19140"/>
                    <a:pt x="7163" y="19140"/>
                  </a:cubicBezTo>
                  <a:close/>
                  <a:moveTo>
                    <a:pt x="30465" y="19152"/>
                  </a:moveTo>
                  <a:cubicBezTo>
                    <a:pt x="33638" y="19152"/>
                    <a:pt x="36811" y="21228"/>
                    <a:pt x="36854" y="25382"/>
                  </a:cubicBezTo>
                  <a:lnTo>
                    <a:pt x="36854" y="25382"/>
                  </a:lnTo>
                  <a:cubicBezTo>
                    <a:pt x="36384" y="25282"/>
                    <a:pt x="35912" y="25234"/>
                    <a:pt x="35443" y="25234"/>
                  </a:cubicBezTo>
                  <a:cubicBezTo>
                    <a:pt x="33580" y="25234"/>
                    <a:pt x="31775" y="26000"/>
                    <a:pt x="30483" y="27393"/>
                  </a:cubicBezTo>
                  <a:cubicBezTo>
                    <a:pt x="29201" y="26013"/>
                    <a:pt x="27409" y="25233"/>
                    <a:pt x="25528" y="25233"/>
                  </a:cubicBezTo>
                  <a:cubicBezTo>
                    <a:pt x="25044" y="25233"/>
                    <a:pt x="24560" y="25287"/>
                    <a:pt x="24085" y="25386"/>
                  </a:cubicBezTo>
                  <a:cubicBezTo>
                    <a:pt x="24116" y="21231"/>
                    <a:pt x="27290" y="19152"/>
                    <a:pt x="30465" y="19152"/>
                  </a:cubicBezTo>
                  <a:close/>
                  <a:moveTo>
                    <a:pt x="119325" y="25304"/>
                  </a:moveTo>
                  <a:cubicBezTo>
                    <a:pt x="121264" y="25304"/>
                    <a:pt x="123133" y="26108"/>
                    <a:pt x="124478" y="27563"/>
                  </a:cubicBezTo>
                  <a:cubicBezTo>
                    <a:pt x="124458" y="27563"/>
                    <a:pt x="124438" y="27563"/>
                    <a:pt x="124418" y="27563"/>
                  </a:cubicBezTo>
                  <a:cubicBezTo>
                    <a:pt x="122550" y="27563"/>
                    <a:pt x="120782" y="28392"/>
                    <a:pt x="119541" y="29696"/>
                  </a:cubicBezTo>
                  <a:cubicBezTo>
                    <a:pt x="119622" y="28110"/>
                    <a:pt x="119039" y="26604"/>
                    <a:pt x="118045" y="25421"/>
                  </a:cubicBezTo>
                  <a:cubicBezTo>
                    <a:pt x="118472" y="25342"/>
                    <a:pt x="118900" y="25304"/>
                    <a:pt x="119325" y="25304"/>
                  </a:cubicBezTo>
                  <a:close/>
                  <a:moveTo>
                    <a:pt x="129625" y="25304"/>
                  </a:moveTo>
                  <a:cubicBezTo>
                    <a:pt x="130050" y="25304"/>
                    <a:pt x="130477" y="25342"/>
                    <a:pt x="130903" y="25421"/>
                  </a:cubicBezTo>
                  <a:cubicBezTo>
                    <a:pt x="129908" y="26604"/>
                    <a:pt x="129326" y="28101"/>
                    <a:pt x="129415" y="29696"/>
                  </a:cubicBezTo>
                  <a:cubicBezTo>
                    <a:pt x="128165" y="28392"/>
                    <a:pt x="126398" y="27563"/>
                    <a:pt x="124538" y="27563"/>
                  </a:cubicBezTo>
                  <a:cubicBezTo>
                    <a:pt x="124518" y="27563"/>
                    <a:pt x="124498" y="27563"/>
                    <a:pt x="124478" y="27563"/>
                  </a:cubicBezTo>
                  <a:cubicBezTo>
                    <a:pt x="125816" y="26108"/>
                    <a:pt x="127690" y="25304"/>
                    <a:pt x="129625" y="25304"/>
                  </a:cubicBezTo>
                  <a:close/>
                  <a:moveTo>
                    <a:pt x="95793" y="25402"/>
                  </a:moveTo>
                  <a:cubicBezTo>
                    <a:pt x="97728" y="25402"/>
                    <a:pt x="99603" y="26205"/>
                    <a:pt x="100948" y="27653"/>
                  </a:cubicBezTo>
                  <a:lnTo>
                    <a:pt x="100948" y="27653"/>
                  </a:lnTo>
                  <a:cubicBezTo>
                    <a:pt x="100945" y="27653"/>
                    <a:pt x="100942" y="27653"/>
                    <a:pt x="100939" y="27653"/>
                  </a:cubicBezTo>
                  <a:cubicBezTo>
                    <a:pt x="100919" y="27652"/>
                    <a:pt x="100900" y="27652"/>
                    <a:pt x="100880" y="27652"/>
                  </a:cubicBezTo>
                  <a:cubicBezTo>
                    <a:pt x="99020" y="27652"/>
                    <a:pt x="97252" y="28491"/>
                    <a:pt x="96011" y="29794"/>
                  </a:cubicBezTo>
                  <a:cubicBezTo>
                    <a:pt x="96091" y="28199"/>
                    <a:pt x="95509" y="26703"/>
                    <a:pt x="94514" y="25520"/>
                  </a:cubicBezTo>
                  <a:cubicBezTo>
                    <a:pt x="94940" y="25441"/>
                    <a:pt x="95368" y="25402"/>
                    <a:pt x="95793" y="25402"/>
                  </a:cubicBezTo>
                  <a:close/>
                  <a:moveTo>
                    <a:pt x="82779" y="25411"/>
                  </a:moveTo>
                  <a:cubicBezTo>
                    <a:pt x="83204" y="25411"/>
                    <a:pt x="83632" y="25450"/>
                    <a:pt x="84057" y="25529"/>
                  </a:cubicBezTo>
                  <a:cubicBezTo>
                    <a:pt x="83063" y="26703"/>
                    <a:pt x="82480" y="28208"/>
                    <a:pt x="82570" y="29803"/>
                  </a:cubicBezTo>
                  <a:cubicBezTo>
                    <a:pt x="81320" y="28500"/>
                    <a:pt x="79561" y="27661"/>
                    <a:pt x="77692" y="27661"/>
                  </a:cubicBezTo>
                  <a:cubicBezTo>
                    <a:pt x="77672" y="27661"/>
                    <a:pt x="77653" y="27661"/>
                    <a:pt x="77633" y="27662"/>
                  </a:cubicBezTo>
                  <a:cubicBezTo>
                    <a:pt x="78970" y="26214"/>
                    <a:pt x="80844" y="25411"/>
                    <a:pt x="82779" y="25411"/>
                  </a:cubicBezTo>
                  <a:close/>
                  <a:moveTo>
                    <a:pt x="59128" y="25506"/>
                  </a:moveTo>
                  <a:cubicBezTo>
                    <a:pt x="59557" y="25506"/>
                    <a:pt x="59990" y="25546"/>
                    <a:pt x="60420" y="25628"/>
                  </a:cubicBezTo>
                  <a:cubicBezTo>
                    <a:pt x="59434" y="26801"/>
                    <a:pt x="58852" y="28307"/>
                    <a:pt x="58932" y="29893"/>
                  </a:cubicBezTo>
                  <a:cubicBezTo>
                    <a:pt x="57697" y="28596"/>
                    <a:pt x="55941" y="27760"/>
                    <a:pt x="54083" y="27760"/>
                  </a:cubicBezTo>
                  <a:cubicBezTo>
                    <a:pt x="54054" y="27760"/>
                    <a:pt x="54024" y="27760"/>
                    <a:pt x="53995" y="27760"/>
                  </a:cubicBezTo>
                  <a:cubicBezTo>
                    <a:pt x="53975" y="27760"/>
                    <a:pt x="53955" y="27760"/>
                    <a:pt x="53935" y="27760"/>
                  </a:cubicBezTo>
                  <a:cubicBezTo>
                    <a:pt x="52067" y="27760"/>
                    <a:pt x="50308" y="28589"/>
                    <a:pt x="49058" y="29893"/>
                  </a:cubicBezTo>
                  <a:cubicBezTo>
                    <a:pt x="49138" y="28307"/>
                    <a:pt x="48565" y="26801"/>
                    <a:pt x="47561" y="25619"/>
                  </a:cubicBezTo>
                  <a:lnTo>
                    <a:pt x="47561" y="25619"/>
                  </a:lnTo>
                  <a:lnTo>
                    <a:pt x="47570" y="25628"/>
                  </a:lnTo>
                  <a:cubicBezTo>
                    <a:pt x="48002" y="25546"/>
                    <a:pt x="48436" y="25506"/>
                    <a:pt x="48867" y="25506"/>
                  </a:cubicBezTo>
                  <a:cubicBezTo>
                    <a:pt x="50796" y="25506"/>
                    <a:pt x="52663" y="26308"/>
                    <a:pt x="54004" y="27751"/>
                  </a:cubicBezTo>
                  <a:cubicBezTo>
                    <a:pt x="55337" y="26308"/>
                    <a:pt x="57203" y="25506"/>
                    <a:pt x="59128" y="25506"/>
                  </a:cubicBezTo>
                  <a:close/>
                  <a:moveTo>
                    <a:pt x="25327" y="25613"/>
                  </a:moveTo>
                  <a:cubicBezTo>
                    <a:pt x="27257" y="25613"/>
                    <a:pt x="29124" y="26416"/>
                    <a:pt x="30465" y="27859"/>
                  </a:cubicBezTo>
                  <a:lnTo>
                    <a:pt x="30465" y="27859"/>
                  </a:lnTo>
                  <a:cubicBezTo>
                    <a:pt x="30462" y="27859"/>
                    <a:pt x="30459" y="27859"/>
                    <a:pt x="30456" y="27859"/>
                  </a:cubicBezTo>
                  <a:cubicBezTo>
                    <a:pt x="30436" y="27859"/>
                    <a:pt x="30416" y="27858"/>
                    <a:pt x="30397" y="27858"/>
                  </a:cubicBezTo>
                  <a:cubicBezTo>
                    <a:pt x="28528" y="27858"/>
                    <a:pt x="26769" y="28697"/>
                    <a:pt x="25519" y="30000"/>
                  </a:cubicBezTo>
                  <a:cubicBezTo>
                    <a:pt x="25608" y="28414"/>
                    <a:pt x="25026" y="26909"/>
                    <a:pt x="24031" y="25735"/>
                  </a:cubicBezTo>
                  <a:cubicBezTo>
                    <a:pt x="24463" y="25653"/>
                    <a:pt x="24897" y="25613"/>
                    <a:pt x="25327" y="25613"/>
                  </a:cubicBezTo>
                  <a:close/>
                  <a:moveTo>
                    <a:pt x="106136" y="30070"/>
                  </a:moveTo>
                  <a:cubicBezTo>
                    <a:pt x="106135" y="30070"/>
                    <a:pt x="106135" y="30070"/>
                    <a:pt x="106134" y="30070"/>
                  </a:cubicBezTo>
                  <a:lnTo>
                    <a:pt x="106134" y="30070"/>
                  </a:lnTo>
                  <a:lnTo>
                    <a:pt x="106136" y="30072"/>
                  </a:lnTo>
                  <a:cubicBezTo>
                    <a:pt x="106136" y="30071"/>
                    <a:pt x="106136" y="30071"/>
                    <a:pt x="106136" y="30070"/>
                  </a:cubicBezTo>
                  <a:close/>
                  <a:moveTo>
                    <a:pt x="70806" y="20910"/>
                  </a:moveTo>
                  <a:cubicBezTo>
                    <a:pt x="71297" y="20910"/>
                    <a:pt x="71792" y="20961"/>
                    <a:pt x="72283" y="21067"/>
                  </a:cubicBezTo>
                  <a:cubicBezTo>
                    <a:pt x="71289" y="22321"/>
                    <a:pt x="70742" y="23907"/>
                    <a:pt x="70939" y="25574"/>
                  </a:cubicBezTo>
                  <a:cubicBezTo>
                    <a:pt x="71449" y="25460"/>
                    <a:pt x="71962" y="25404"/>
                    <a:pt x="72472" y="25404"/>
                  </a:cubicBezTo>
                  <a:cubicBezTo>
                    <a:pt x="74409" y="25404"/>
                    <a:pt x="76285" y="26207"/>
                    <a:pt x="77633" y="27662"/>
                  </a:cubicBezTo>
                  <a:cubicBezTo>
                    <a:pt x="77615" y="27661"/>
                    <a:pt x="77597" y="27661"/>
                    <a:pt x="77578" y="27661"/>
                  </a:cubicBezTo>
                  <a:cubicBezTo>
                    <a:pt x="75520" y="27661"/>
                    <a:pt x="73598" y="28670"/>
                    <a:pt x="72346" y="30197"/>
                  </a:cubicBezTo>
                  <a:cubicBezTo>
                    <a:pt x="72748" y="26467"/>
                    <a:pt x="69425" y="23154"/>
                    <a:pt x="65707" y="23154"/>
                  </a:cubicBezTo>
                  <a:cubicBezTo>
                    <a:pt x="65692" y="23154"/>
                    <a:pt x="65677" y="23154"/>
                    <a:pt x="65662" y="23154"/>
                  </a:cubicBezTo>
                  <a:cubicBezTo>
                    <a:pt x="67004" y="21705"/>
                    <a:pt x="68876" y="20910"/>
                    <a:pt x="70806" y="20910"/>
                  </a:cubicBezTo>
                  <a:close/>
                  <a:moveTo>
                    <a:pt x="112818" y="23450"/>
                  </a:moveTo>
                  <a:cubicBezTo>
                    <a:pt x="115995" y="23450"/>
                    <a:pt x="119174" y="25529"/>
                    <a:pt x="119218" y="29687"/>
                  </a:cubicBezTo>
                  <a:cubicBezTo>
                    <a:pt x="118738" y="29582"/>
                    <a:pt x="118254" y="29531"/>
                    <a:pt x="117774" y="29531"/>
                  </a:cubicBezTo>
                  <a:cubicBezTo>
                    <a:pt x="115916" y="29531"/>
                    <a:pt x="114117" y="30298"/>
                    <a:pt x="112821" y="31694"/>
                  </a:cubicBezTo>
                  <a:cubicBezTo>
                    <a:pt x="111548" y="30314"/>
                    <a:pt x="109756" y="29534"/>
                    <a:pt x="107874" y="29534"/>
                  </a:cubicBezTo>
                  <a:cubicBezTo>
                    <a:pt x="107391" y="29534"/>
                    <a:pt x="106907" y="29588"/>
                    <a:pt x="106432" y="29687"/>
                  </a:cubicBezTo>
                  <a:cubicBezTo>
                    <a:pt x="106468" y="25529"/>
                    <a:pt x="109642" y="23450"/>
                    <a:pt x="112818" y="23450"/>
                  </a:cubicBezTo>
                  <a:close/>
                  <a:moveTo>
                    <a:pt x="136132" y="23450"/>
                  </a:moveTo>
                  <a:cubicBezTo>
                    <a:pt x="139308" y="23450"/>
                    <a:pt x="142484" y="25529"/>
                    <a:pt x="142525" y="29687"/>
                  </a:cubicBezTo>
                  <a:cubicBezTo>
                    <a:pt x="142051" y="29585"/>
                    <a:pt x="141574" y="29535"/>
                    <a:pt x="141100" y="29535"/>
                  </a:cubicBezTo>
                  <a:cubicBezTo>
                    <a:pt x="139242" y="29535"/>
                    <a:pt x="137437" y="30301"/>
                    <a:pt x="136145" y="31694"/>
                  </a:cubicBezTo>
                  <a:cubicBezTo>
                    <a:pt x="134863" y="30314"/>
                    <a:pt x="133071" y="29534"/>
                    <a:pt x="131190" y="29534"/>
                  </a:cubicBezTo>
                  <a:cubicBezTo>
                    <a:pt x="130706" y="29534"/>
                    <a:pt x="130222" y="29588"/>
                    <a:pt x="129747" y="29687"/>
                  </a:cubicBezTo>
                  <a:cubicBezTo>
                    <a:pt x="129783" y="25529"/>
                    <a:pt x="132957" y="23450"/>
                    <a:pt x="136132" y="23450"/>
                  </a:cubicBezTo>
                  <a:close/>
                  <a:moveTo>
                    <a:pt x="89290" y="23558"/>
                  </a:moveTo>
                  <a:cubicBezTo>
                    <a:pt x="92466" y="23558"/>
                    <a:pt x="95642" y="25636"/>
                    <a:pt x="95679" y="29792"/>
                  </a:cubicBezTo>
                  <a:lnTo>
                    <a:pt x="95679" y="29792"/>
                  </a:lnTo>
                  <a:cubicBezTo>
                    <a:pt x="95202" y="29689"/>
                    <a:pt x="94721" y="29638"/>
                    <a:pt x="94245" y="29638"/>
                  </a:cubicBezTo>
                  <a:cubicBezTo>
                    <a:pt x="92389" y="29638"/>
                    <a:pt x="90595" y="30406"/>
                    <a:pt x="89299" y="31801"/>
                  </a:cubicBezTo>
                  <a:cubicBezTo>
                    <a:pt x="88025" y="30429"/>
                    <a:pt x="86246" y="29642"/>
                    <a:pt x="84376" y="29642"/>
                  </a:cubicBezTo>
                  <a:cubicBezTo>
                    <a:pt x="84365" y="29642"/>
                    <a:pt x="84355" y="29642"/>
                    <a:pt x="84344" y="29642"/>
                  </a:cubicBezTo>
                  <a:cubicBezTo>
                    <a:pt x="83860" y="29642"/>
                    <a:pt x="83376" y="29687"/>
                    <a:pt x="82902" y="29794"/>
                  </a:cubicBezTo>
                  <a:cubicBezTo>
                    <a:pt x="82937" y="25637"/>
                    <a:pt x="86114" y="23558"/>
                    <a:pt x="89290" y="23558"/>
                  </a:cubicBezTo>
                  <a:close/>
                  <a:moveTo>
                    <a:pt x="42335" y="23651"/>
                  </a:moveTo>
                  <a:cubicBezTo>
                    <a:pt x="45511" y="23651"/>
                    <a:pt x="48686" y="25727"/>
                    <a:pt x="48726" y="29884"/>
                  </a:cubicBezTo>
                  <a:cubicBezTo>
                    <a:pt x="48251" y="29782"/>
                    <a:pt x="47772" y="29732"/>
                    <a:pt x="47298" y="29732"/>
                  </a:cubicBezTo>
                  <a:cubicBezTo>
                    <a:pt x="45434" y="29732"/>
                    <a:pt x="43630" y="30499"/>
                    <a:pt x="42337" y="31891"/>
                  </a:cubicBezTo>
                  <a:cubicBezTo>
                    <a:pt x="41056" y="30511"/>
                    <a:pt x="39264" y="29731"/>
                    <a:pt x="37382" y="29731"/>
                  </a:cubicBezTo>
                  <a:cubicBezTo>
                    <a:pt x="36898" y="29731"/>
                    <a:pt x="36415" y="29785"/>
                    <a:pt x="35940" y="29884"/>
                  </a:cubicBezTo>
                  <a:cubicBezTo>
                    <a:pt x="35980" y="25729"/>
                    <a:pt x="39158" y="23651"/>
                    <a:pt x="42335" y="23651"/>
                  </a:cubicBezTo>
                  <a:close/>
                  <a:moveTo>
                    <a:pt x="65651" y="23651"/>
                  </a:moveTo>
                  <a:cubicBezTo>
                    <a:pt x="68826" y="23651"/>
                    <a:pt x="72001" y="25727"/>
                    <a:pt x="72041" y="29884"/>
                  </a:cubicBezTo>
                  <a:cubicBezTo>
                    <a:pt x="71568" y="29782"/>
                    <a:pt x="71091" y="29732"/>
                    <a:pt x="70617" y="29732"/>
                  </a:cubicBezTo>
                  <a:cubicBezTo>
                    <a:pt x="68758" y="29732"/>
                    <a:pt x="66952" y="30499"/>
                    <a:pt x="65653" y="31891"/>
                  </a:cubicBezTo>
                  <a:cubicBezTo>
                    <a:pt x="64371" y="30511"/>
                    <a:pt x="62579" y="29731"/>
                    <a:pt x="60697" y="29731"/>
                  </a:cubicBezTo>
                  <a:cubicBezTo>
                    <a:pt x="60214" y="29731"/>
                    <a:pt x="59730" y="29785"/>
                    <a:pt x="59255" y="29884"/>
                  </a:cubicBezTo>
                  <a:cubicBezTo>
                    <a:pt x="59295" y="25729"/>
                    <a:pt x="62473" y="23651"/>
                    <a:pt x="65651" y="23651"/>
                  </a:cubicBezTo>
                  <a:close/>
                  <a:moveTo>
                    <a:pt x="18808" y="23757"/>
                  </a:moveTo>
                  <a:cubicBezTo>
                    <a:pt x="21978" y="23757"/>
                    <a:pt x="25149" y="25829"/>
                    <a:pt x="25196" y="29978"/>
                  </a:cubicBezTo>
                  <a:lnTo>
                    <a:pt x="25196" y="29978"/>
                  </a:lnTo>
                  <a:cubicBezTo>
                    <a:pt x="24721" y="29876"/>
                    <a:pt x="24243" y="29826"/>
                    <a:pt x="23769" y="29826"/>
                  </a:cubicBezTo>
                  <a:cubicBezTo>
                    <a:pt x="21911" y="29826"/>
                    <a:pt x="20114" y="30592"/>
                    <a:pt x="18825" y="31981"/>
                  </a:cubicBezTo>
                  <a:cubicBezTo>
                    <a:pt x="17544" y="30610"/>
                    <a:pt x="15752" y="29821"/>
                    <a:pt x="13870" y="29821"/>
                  </a:cubicBezTo>
                  <a:cubicBezTo>
                    <a:pt x="13386" y="29830"/>
                    <a:pt x="12902" y="29875"/>
                    <a:pt x="12427" y="29982"/>
                  </a:cubicBezTo>
                  <a:cubicBezTo>
                    <a:pt x="12463" y="25834"/>
                    <a:pt x="15635" y="23757"/>
                    <a:pt x="18808" y="23757"/>
                  </a:cubicBezTo>
                  <a:close/>
                  <a:moveTo>
                    <a:pt x="117967" y="29909"/>
                  </a:moveTo>
                  <a:cubicBezTo>
                    <a:pt x="118392" y="29909"/>
                    <a:pt x="118820" y="29948"/>
                    <a:pt x="119245" y="30027"/>
                  </a:cubicBezTo>
                  <a:cubicBezTo>
                    <a:pt x="118253" y="31208"/>
                    <a:pt x="117671" y="32700"/>
                    <a:pt x="117757" y="34292"/>
                  </a:cubicBezTo>
                  <a:lnTo>
                    <a:pt x="117757" y="34292"/>
                  </a:lnTo>
                  <a:cubicBezTo>
                    <a:pt x="116507" y="32989"/>
                    <a:pt x="114740" y="32159"/>
                    <a:pt x="112880" y="32159"/>
                  </a:cubicBezTo>
                  <a:cubicBezTo>
                    <a:pt x="112860" y="32159"/>
                    <a:pt x="112840" y="32160"/>
                    <a:pt x="112821" y="32160"/>
                  </a:cubicBezTo>
                  <a:cubicBezTo>
                    <a:pt x="114158" y="30712"/>
                    <a:pt x="116031" y="29909"/>
                    <a:pt x="117967" y="29909"/>
                  </a:cubicBezTo>
                  <a:close/>
                  <a:moveTo>
                    <a:pt x="84144" y="30017"/>
                  </a:moveTo>
                  <a:cubicBezTo>
                    <a:pt x="86080" y="30017"/>
                    <a:pt x="87953" y="30820"/>
                    <a:pt x="89290" y="32267"/>
                  </a:cubicBezTo>
                  <a:cubicBezTo>
                    <a:pt x="89271" y="32267"/>
                    <a:pt x="89251" y="32267"/>
                    <a:pt x="89231" y="32267"/>
                  </a:cubicBezTo>
                  <a:cubicBezTo>
                    <a:pt x="87362" y="32267"/>
                    <a:pt x="85595" y="33105"/>
                    <a:pt x="84353" y="34409"/>
                  </a:cubicBezTo>
                  <a:cubicBezTo>
                    <a:pt x="84443" y="32814"/>
                    <a:pt x="83851" y="31317"/>
                    <a:pt x="82866" y="30135"/>
                  </a:cubicBezTo>
                  <a:cubicBezTo>
                    <a:pt x="83291" y="30056"/>
                    <a:pt x="83719" y="30017"/>
                    <a:pt x="84144" y="30017"/>
                  </a:cubicBezTo>
                  <a:close/>
                  <a:moveTo>
                    <a:pt x="94437" y="30017"/>
                  </a:moveTo>
                  <a:cubicBezTo>
                    <a:pt x="94862" y="30017"/>
                    <a:pt x="95289" y="30056"/>
                    <a:pt x="95715" y="30135"/>
                  </a:cubicBezTo>
                  <a:cubicBezTo>
                    <a:pt x="94729" y="31317"/>
                    <a:pt x="94138" y="32814"/>
                    <a:pt x="94228" y="34409"/>
                  </a:cubicBezTo>
                  <a:cubicBezTo>
                    <a:pt x="92977" y="33105"/>
                    <a:pt x="91218" y="32267"/>
                    <a:pt x="89350" y="32267"/>
                  </a:cubicBezTo>
                  <a:cubicBezTo>
                    <a:pt x="89333" y="32267"/>
                    <a:pt x="89316" y="32267"/>
                    <a:pt x="89299" y="32267"/>
                  </a:cubicBezTo>
                  <a:lnTo>
                    <a:pt x="89299" y="32267"/>
                  </a:lnTo>
                  <a:cubicBezTo>
                    <a:pt x="90637" y="30820"/>
                    <a:pt x="92504" y="30017"/>
                    <a:pt x="94437" y="30017"/>
                  </a:cubicBezTo>
                  <a:close/>
                  <a:moveTo>
                    <a:pt x="47484" y="30107"/>
                  </a:moveTo>
                  <a:cubicBezTo>
                    <a:pt x="47908" y="30107"/>
                    <a:pt x="48336" y="30145"/>
                    <a:pt x="48762" y="30224"/>
                  </a:cubicBezTo>
                  <a:cubicBezTo>
                    <a:pt x="47767" y="31407"/>
                    <a:pt x="47185" y="32912"/>
                    <a:pt x="47275" y="34498"/>
                  </a:cubicBezTo>
                  <a:cubicBezTo>
                    <a:pt x="46024" y="33195"/>
                    <a:pt x="44256" y="32357"/>
                    <a:pt x="42396" y="32357"/>
                  </a:cubicBezTo>
                  <a:cubicBezTo>
                    <a:pt x="42377" y="32357"/>
                    <a:pt x="42357" y="32357"/>
                    <a:pt x="42337" y="32357"/>
                  </a:cubicBezTo>
                  <a:cubicBezTo>
                    <a:pt x="43675" y="30909"/>
                    <a:pt x="45548" y="30107"/>
                    <a:pt x="47484" y="30107"/>
                  </a:cubicBezTo>
                  <a:close/>
                  <a:moveTo>
                    <a:pt x="60497" y="30107"/>
                  </a:moveTo>
                  <a:cubicBezTo>
                    <a:pt x="62433" y="30107"/>
                    <a:pt x="64308" y="30911"/>
                    <a:pt x="65653" y="32366"/>
                  </a:cubicBezTo>
                  <a:lnTo>
                    <a:pt x="65653" y="32366"/>
                  </a:lnTo>
                  <a:cubicBezTo>
                    <a:pt x="65650" y="32366"/>
                    <a:pt x="65647" y="32366"/>
                    <a:pt x="65644" y="32366"/>
                  </a:cubicBezTo>
                  <a:cubicBezTo>
                    <a:pt x="65624" y="32366"/>
                    <a:pt x="65604" y="32366"/>
                    <a:pt x="65584" y="32366"/>
                  </a:cubicBezTo>
                  <a:cubicBezTo>
                    <a:pt x="63715" y="32366"/>
                    <a:pt x="61957" y="33195"/>
                    <a:pt x="60706" y="34498"/>
                  </a:cubicBezTo>
                  <a:cubicBezTo>
                    <a:pt x="60796" y="32912"/>
                    <a:pt x="60214" y="31407"/>
                    <a:pt x="59219" y="30224"/>
                  </a:cubicBezTo>
                  <a:cubicBezTo>
                    <a:pt x="59644" y="30145"/>
                    <a:pt x="60072" y="30107"/>
                    <a:pt x="60497" y="30107"/>
                  </a:cubicBezTo>
                  <a:close/>
                  <a:moveTo>
                    <a:pt x="106093" y="25399"/>
                  </a:moveTo>
                  <a:cubicBezTo>
                    <a:pt x="106554" y="25399"/>
                    <a:pt x="107019" y="25445"/>
                    <a:pt x="107480" y="25538"/>
                  </a:cubicBezTo>
                  <a:cubicBezTo>
                    <a:pt x="106477" y="26801"/>
                    <a:pt x="105930" y="28395"/>
                    <a:pt x="106136" y="30070"/>
                  </a:cubicBezTo>
                  <a:lnTo>
                    <a:pt x="106136" y="30070"/>
                  </a:lnTo>
                  <a:cubicBezTo>
                    <a:pt x="106645" y="29957"/>
                    <a:pt x="107158" y="29902"/>
                    <a:pt x="107667" y="29902"/>
                  </a:cubicBezTo>
                  <a:cubicBezTo>
                    <a:pt x="109601" y="29902"/>
                    <a:pt x="111474" y="30700"/>
                    <a:pt x="112821" y="32160"/>
                  </a:cubicBezTo>
                  <a:cubicBezTo>
                    <a:pt x="112802" y="32160"/>
                    <a:pt x="112783" y="32160"/>
                    <a:pt x="112764" y="32160"/>
                  </a:cubicBezTo>
                  <a:cubicBezTo>
                    <a:pt x="110778" y="32160"/>
                    <a:pt x="108911" y="33096"/>
                    <a:pt x="107659" y="34543"/>
                  </a:cubicBezTo>
                  <a:cubicBezTo>
                    <a:pt x="107785" y="32877"/>
                    <a:pt x="107175" y="31300"/>
                    <a:pt x="106127" y="30072"/>
                  </a:cubicBezTo>
                  <a:cubicBezTo>
                    <a:pt x="106130" y="30071"/>
                    <a:pt x="106132" y="30071"/>
                    <a:pt x="106134" y="30070"/>
                  </a:cubicBezTo>
                  <a:lnTo>
                    <a:pt x="106134" y="30070"/>
                  </a:lnTo>
                  <a:lnTo>
                    <a:pt x="106127" y="30063"/>
                  </a:lnTo>
                  <a:cubicBezTo>
                    <a:pt x="104875" y="28607"/>
                    <a:pt x="102990" y="27652"/>
                    <a:pt x="100995" y="27652"/>
                  </a:cubicBezTo>
                  <a:cubicBezTo>
                    <a:pt x="100979" y="27652"/>
                    <a:pt x="100964" y="27652"/>
                    <a:pt x="100948" y="27653"/>
                  </a:cubicBezTo>
                  <a:lnTo>
                    <a:pt x="100948" y="27653"/>
                  </a:lnTo>
                  <a:cubicBezTo>
                    <a:pt x="102286" y="26199"/>
                    <a:pt x="104161" y="25399"/>
                    <a:pt x="106093" y="25399"/>
                  </a:cubicBezTo>
                  <a:close/>
                  <a:moveTo>
                    <a:pt x="13651" y="30209"/>
                  </a:moveTo>
                  <a:cubicBezTo>
                    <a:pt x="15587" y="30209"/>
                    <a:pt x="17458" y="31009"/>
                    <a:pt x="18799" y="32455"/>
                  </a:cubicBezTo>
                  <a:lnTo>
                    <a:pt x="18799" y="32455"/>
                  </a:lnTo>
                  <a:cubicBezTo>
                    <a:pt x="18788" y="32455"/>
                    <a:pt x="18777" y="32455"/>
                    <a:pt x="18766" y="32455"/>
                  </a:cubicBezTo>
                  <a:cubicBezTo>
                    <a:pt x="16897" y="32455"/>
                    <a:pt x="15129" y="33294"/>
                    <a:pt x="13888" y="34597"/>
                  </a:cubicBezTo>
                  <a:cubicBezTo>
                    <a:pt x="13968" y="33002"/>
                    <a:pt x="13386" y="31497"/>
                    <a:pt x="12391" y="30323"/>
                  </a:cubicBezTo>
                  <a:cubicBezTo>
                    <a:pt x="12811" y="30247"/>
                    <a:pt x="13233" y="30209"/>
                    <a:pt x="13651" y="30209"/>
                  </a:cubicBezTo>
                  <a:close/>
                  <a:moveTo>
                    <a:pt x="23971" y="30205"/>
                  </a:moveTo>
                  <a:cubicBezTo>
                    <a:pt x="24396" y="30205"/>
                    <a:pt x="24824" y="30244"/>
                    <a:pt x="25250" y="30323"/>
                  </a:cubicBezTo>
                  <a:cubicBezTo>
                    <a:pt x="24255" y="31497"/>
                    <a:pt x="23673" y="33002"/>
                    <a:pt x="23753" y="34597"/>
                  </a:cubicBezTo>
                  <a:cubicBezTo>
                    <a:pt x="22512" y="33294"/>
                    <a:pt x="20744" y="32455"/>
                    <a:pt x="18884" y="32455"/>
                  </a:cubicBezTo>
                  <a:cubicBezTo>
                    <a:pt x="18864" y="32455"/>
                    <a:pt x="18845" y="32455"/>
                    <a:pt x="18825" y="32455"/>
                  </a:cubicBezTo>
                  <a:cubicBezTo>
                    <a:pt x="20162" y="31008"/>
                    <a:pt x="22036" y="30205"/>
                    <a:pt x="23971" y="30205"/>
                  </a:cubicBezTo>
                  <a:close/>
                  <a:moveTo>
                    <a:pt x="35606" y="25605"/>
                  </a:moveTo>
                  <a:cubicBezTo>
                    <a:pt x="36068" y="25605"/>
                    <a:pt x="36534" y="25651"/>
                    <a:pt x="36997" y="25744"/>
                  </a:cubicBezTo>
                  <a:cubicBezTo>
                    <a:pt x="35993" y="26999"/>
                    <a:pt x="35438" y="28593"/>
                    <a:pt x="35644" y="30269"/>
                  </a:cubicBezTo>
                  <a:cubicBezTo>
                    <a:pt x="36150" y="30158"/>
                    <a:pt x="36661" y="30103"/>
                    <a:pt x="37168" y="30103"/>
                  </a:cubicBezTo>
                  <a:cubicBezTo>
                    <a:pt x="39104" y="30103"/>
                    <a:pt x="40980" y="30899"/>
                    <a:pt x="42329" y="32357"/>
                  </a:cubicBezTo>
                  <a:lnTo>
                    <a:pt x="42329" y="32357"/>
                  </a:lnTo>
                  <a:cubicBezTo>
                    <a:pt x="42313" y="32357"/>
                    <a:pt x="42297" y="32357"/>
                    <a:pt x="42282" y="32357"/>
                  </a:cubicBezTo>
                  <a:cubicBezTo>
                    <a:pt x="40295" y="32357"/>
                    <a:pt x="38428" y="33302"/>
                    <a:pt x="37176" y="34749"/>
                  </a:cubicBezTo>
                  <a:cubicBezTo>
                    <a:pt x="37302" y="33074"/>
                    <a:pt x="36692" y="31497"/>
                    <a:pt x="35644" y="30269"/>
                  </a:cubicBezTo>
                  <a:cubicBezTo>
                    <a:pt x="34392" y="28813"/>
                    <a:pt x="32507" y="27858"/>
                    <a:pt x="30511" y="27858"/>
                  </a:cubicBezTo>
                  <a:cubicBezTo>
                    <a:pt x="30496" y="27858"/>
                    <a:pt x="30480" y="27859"/>
                    <a:pt x="30465" y="27859"/>
                  </a:cubicBezTo>
                  <a:lnTo>
                    <a:pt x="30465" y="27859"/>
                  </a:lnTo>
                  <a:cubicBezTo>
                    <a:pt x="31803" y="26405"/>
                    <a:pt x="33672" y="25605"/>
                    <a:pt x="35606" y="25605"/>
                  </a:cubicBezTo>
                  <a:close/>
                  <a:moveTo>
                    <a:pt x="124475" y="28056"/>
                  </a:moveTo>
                  <a:cubicBezTo>
                    <a:pt x="127650" y="28056"/>
                    <a:pt x="130827" y="30135"/>
                    <a:pt x="130867" y="34292"/>
                  </a:cubicBezTo>
                  <a:cubicBezTo>
                    <a:pt x="130389" y="34187"/>
                    <a:pt x="129906" y="34136"/>
                    <a:pt x="129427" y="34136"/>
                  </a:cubicBezTo>
                  <a:cubicBezTo>
                    <a:pt x="127574" y="34136"/>
                    <a:pt x="125776" y="34904"/>
                    <a:pt x="124487" y="36299"/>
                  </a:cubicBezTo>
                  <a:cubicBezTo>
                    <a:pt x="123213" y="34927"/>
                    <a:pt x="121434" y="34140"/>
                    <a:pt x="119564" y="34140"/>
                  </a:cubicBezTo>
                  <a:cubicBezTo>
                    <a:pt x="119553" y="34140"/>
                    <a:pt x="119543" y="34140"/>
                    <a:pt x="119532" y="34140"/>
                  </a:cubicBezTo>
                  <a:cubicBezTo>
                    <a:pt x="119048" y="34140"/>
                    <a:pt x="118564" y="34185"/>
                    <a:pt x="118089" y="34292"/>
                  </a:cubicBezTo>
                  <a:cubicBezTo>
                    <a:pt x="118125" y="30135"/>
                    <a:pt x="121299" y="28056"/>
                    <a:pt x="124475" y="28056"/>
                  </a:cubicBezTo>
                  <a:close/>
                  <a:moveTo>
                    <a:pt x="100943" y="28163"/>
                  </a:moveTo>
                  <a:cubicBezTo>
                    <a:pt x="104120" y="28163"/>
                    <a:pt x="107296" y="30242"/>
                    <a:pt x="107337" y="34400"/>
                  </a:cubicBezTo>
                  <a:cubicBezTo>
                    <a:pt x="106858" y="34295"/>
                    <a:pt x="106375" y="34244"/>
                    <a:pt x="105896" y="34244"/>
                  </a:cubicBezTo>
                  <a:cubicBezTo>
                    <a:pt x="104045" y="34244"/>
                    <a:pt x="102248" y="35008"/>
                    <a:pt x="100952" y="36393"/>
                  </a:cubicBezTo>
                  <a:lnTo>
                    <a:pt x="100952" y="36393"/>
                  </a:lnTo>
                  <a:cubicBezTo>
                    <a:pt x="99679" y="35024"/>
                    <a:pt x="97893" y="34247"/>
                    <a:pt x="96025" y="34247"/>
                  </a:cubicBezTo>
                  <a:cubicBezTo>
                    <a:pt x="96014" y="34247"/>
                    <a:pt x="96004" y="34247"/>
                    <a:pt x="95993" y="34248"/>
                  </a:cubicBezTo>
                  <a:cubicBezTo>
                    <a:pt x="95509" y="34248"/>
                    <a:pt x="95025" y="34292"/>
                    <a:pt x="94550" y="34400"/>
                  </a:cubicBezTo>
                  <a:cubicBezTo>
                    <a:pt x="94590" y="30242"/>
                    <a:pt x="97767" y="28163"/>
                    <a:pt x="100943" y="28163"/>
                  </a:cubicBezTo>
                  <a:close/>
                  <a:moveTo>
                    <a:pt x="77631" y="28160"/>
                  </a:moveTo>
                  <a:cubicBezTo>
                    <a:pt x="80803" y="28160"/>
                    <a:pt x="83975" y="30235"/>
                    <a:pt x="84021" y="34387"/>
                  </a:cubicBezTo>
                  <a:lnTo>
                    <a:pt x="84021" y="34387"/>
                  </a:lnTo>
                  <a:cubicBezTo>
                    <a:pt x="83552" y="34288"/>
                    <a:pt x="83080" y="34239"/>
                    <a:pt x="82612" y="34239"/>
                  </a:cubicBezTo>
                  <a:cubicBezTo>
                    <a:pt x="80751" y="34239"/>
                    <a:pt x="78950" y="35006"/>
                    <a:pt x="77651" y="36398"/>
                  </a:cubicBezTo>
                  <a:cubicBezTo>
                    <a:pt x="76377" y="35026"/>
                    <a:pt x="74589" y="34247"/>
                    <a:pt x="72710" y="34247"/>
                  </a:cubicBezTo>
                  <a:cubicBezTo>
                    <a:pt x="72699" y="34247"/>
                    <a:pt x="72688" y="34247"/>
                    <a:pt x="72678" y="34248"/>
                  </a:cubicBezTo>
                  <a:cubicBezTo>
                    <a:pt x="72194" y="34248"/>
                    <a:pt x="71710" y="34292"/>
                    <a:pt x="71235" y="34400"/>
                  </a:cubicBezTo>
                  <a:cubicBezTo>
                    <a:pt x="71275" y="30241"/>
                    <a:pt x="74454" y="28160"/>
                    <a:pt x="77631" y="28160"/>
                  </a:cubicBezTo>
                  <a:close/>
                  <a:moveTo>
                    <a:pt x="53992" y="28260"/>
                  </a:moveTo>
                  <a:cubicBezTo>
                    <a:pt x="57167" y="28260"/>
                    <a:pt x="60343" y="30336"/>
                    <a:pt x="60384" y="34488"/>
                  </a:cubicBezTo>
                  <a:lnTo>
                    <a:pt x="60384" y="34488"/>
                  </a:lnTo>
                  <a:cubicBezTo>
                    <a:pt x="59912" y="34387"/>
                    <a:pt x="59436" y="34338"/>
                    <a:pt x="58965" y="34338"/>
                  </a:cubicBezTo>
                  <a:cubicBezTo>
                    <a:pt x="57104" y="34338"/>
                    <a:pt x="55304" y="35104"/>
                    <a:pt x="54004" y="36497"/>
                  </a:cubicBezTo>
                  <a:cubicBezTo>
                    <a:pt x="52723" y="35117"/>
                    <a:pt x="50931" y="34337"/>
                    <a:pt x="49049" y="34337"/>
                  </a:cubicBezTo>
                  <a:cubicBezTo>
                    <a:pt x="48565" y="34337"/>
                    <a:pt x="48081" y="34391"/>
                    <a:pt x="47606" y="34489"/>
                  </a:cubicBezTo>
                  <a:cubicBezTo>
                    <a:pt x="47642" y="30336"/>
                    <a:pt x="50816" y="28260"/>
                    <a:pt x="53992" y="28260"/>
                  </a:cubicBezTo>
                  <a:close/>
                  <a:moveTo>
                    <a:pt x="7166" y="28348"/>
                  </a:moveTo>
                  <a:cubicBezTo>
                    <a:pt x="10341" y="28348"/>
                    <a:pt x="13516" y="30427"/>
                    <a:pt x="13556" y="34588"/>
                  </a:cubicBezTo>
                  <a:cubicBezTo>
                    <a:pt x="13083" y="34486"/>
                    <a:pt x="12605" y="34436"/>
                    <a:pt x="12131" y="34436"/>
                  </a:cubicBezTo>
                  <a:cubicBezTo>
                    <a:pt x="10273" y="34436"/>
                    <a:pt x="8469" y="35201"/>
                    <a:pt x="7176" y="36586"/>
                  </a:cubicBezTo>
                  <a:cubicBezTo>
                    <a:pt x="5893" y="35223"/>
                    <a:pt x="4106" y="34445"/>
                    <a:pt x="2227" y="34445"/>
                  </a:cubicBezTo>
                  <a:cubicBezTo>
                    <a:pt x="2216" y="34445"/>
                    <a:pt x="2205" y="34445"/>
                    <a:pt x="2194" y="34445"/>
                  </a:cubicBezTo>
                  <a:lnTo>
                    <a:pt x="2212" y="34427"/>
                  </a:lnTo>
                  <a:cubicBezTo>
                    <a:pt x="1728" y="34427"/>
                    <a:pt x="1245" y="34481"/>
                    <a:pt x="770" y="34588"/>
                  </a:cubicBezTo>
                  <a:cubicBezTo>
                    <a:pt x="810" y="30429"/>
                    <a:pt x="3988" y="28348"/>
                    <a:pt x="7166" y="28348"/>
                  </a:cubicBezTo>
                  <a:close/>
                  <a:moveTo>
                    <a:pt x="30465" y="28364"/>
                  </a:moveTo>
                  <a:cubicBezTo>
                    <a:pt x="33638" y="28364"/>
                    <a:pt x="36811" y="30439"/>
                    <a:pt x="36854" y="34593"/>
                  </a:cubicBezTo>
                  <a:lnTo>
                    <a:pt x="36854" y="34593"/>
                  </a:lnTo>
                  <a:cubicBezTo>
                    <a:pt x="36384" y="34494"/>
                    <a:pt x="35912" y="34445"/>
                    <a:pt x="35443" y="34445"/>
                  </a:cubicBezTo>
                  <a:cubicBezTo>
                    <a:pt x="33580" y="34445"/>
                    <a:pt x="31775" y="35212"/>
                    <a:pt x="30483" y="36604"/>
                  </a:cubicBezTo>
                  <a:cubicBezTo>
                    <a:pt x="29201" y="35224"/>
                    <a:pt x="27409" y="34445"/>
                    <a:pt x="25528" y="34445"/>
                  </a:cubicBezTo>
                  <a:cubicBezTo>
                    <a:pt x="25044" y="34445"/>
                    <a:pt x="24560" y="34498"/>
                    <a:pt x="24085" y="34597"/>
                  </a:cubicBezTo>
                  <a:cubicBezTo>
                    <a:pt x="24116" y="30443"/>
                    <a:pt x="27290" y="28364"/>
                    <a:pt x="30465" y="28364"/>
                  </a:cubicBezTo>
                  <a:close/>
                  <a:moveTo>
                    <a:pt x="119327" y="34515"/>
                  </a:moveTo>
                  <a:cubicBezTo>
                    <a:pt x="121267" y="34515"/>
                    <a:pt x="123141" y="35318"/>
                    <a:pt x="124478" y="36765"/>
                  </a:cubicBezTo>
                  <a:cubicBezTo>
                    <a:pt x="124458" y="36765"/>
                    <a:pt x="124439" y="36765"/>
                    <a:pt x="124419" y="36765"/>
                  </a:cubicBezTo>
                  <a:cubicBezTo>
                    <a:pt x="122550" y="36765"/>
                    <a:pt x="120782" y="37604"/>
                    <a:pt x="119541" y="38907"/>
                  </a:cubicBezTo>
                  <a:cubicBezTo>
                    <a:pt x="119622" y="37312"/>
                    <a:pt x="119039" y="35816"/>
                    <a:pt x="118045" y="34633"/>
                  </a:cubicBezTo>
                  <a:cubicBezTo>
                    <a:pt x="118472" y="34554"/>
                    <a:pt x="118901" y="34515"/>
                    <a:pt x="119327" y="34515"/>
                  </a:cubicBezTo>
                  <a:close/>
                  <a:moveTo>
                    <a:pt x="129624" y="34515"/>
                  </a:moveTo>
                  <a:cubicBezTo>
                    <a:pt x="130049" y="34515"/>
                    <a:pt x="130477" y="34554"/>
                    <a:pt x="130903" y="34633"/>
                  </a:cubicBezTo>
                  <a:cubicBezTo>
                    <a:pt x="129908" y="35816"/>
                    <a:pt x="129326" y="37312"/>
                    <a:pt x="129415" y="38907"/>
                  </a:cubicBezTo>
                  <a:cubicBezTo>
                    <a:pt x="128165" y="37604"/>
                    <a:pt x="126397" y="36765"/>
                    <a:pt x="124537" y="36765"/>
                  </a:cubicBezTo>
                  <a:cubicBezTo>
                    <a:pt x="124517" y="36765"/>
                    <a:pt x="124498" y="36765"/>
                    <a:pt x="124478" y="36765"/>
                  </a:cubicBezTo>
                  <a:cubicBezTo>
                    <a:pt x="125815" y="35318"/>
                    <a:pt x="127689" y="34515"/>
                    <a:pt x="129624" y="34515"/>
                  </a:cubicBezTo>
                  <a:close/>
                  <a:moveTo>
                    <a:pt x="82770" y="34620"/>
                  </a:moveTo>
                  <a:cubicBezTo>
                    <a:pt x="83198" y="34620"/>
                    <a:pt x="83629" y="34660"/>
                    <a:pt x="84057" y="34740"/>
                  </a:cubicBezTo>
                  <a:cubicBezTo>
                    <a:pt x="83556" y="35341"/>
                    <a:pt x="83152" y="36031"/>
                    <a:pt x="82893" y="36765"/>
                  </a:cubicBezTo>
                  <a:lnTo>
                    <a:pt x="82875" y="36765"/>
                  </a:lnTo>
                  <a:cubicBezTo>
                    <a:pt x="82633" y="37473"/>
                    <a:pt x="82534" y="38208"/>
                    <a:pt x="82570" y="38952"/>
                  </a:cubicBezTo>
                  <a:cubicBezTo>
                    <a:pt x="81324" y="37644"/>
                    <a:pt x="79559" y="36810"/>
                    <a:pt x="77695" y="36810"/>
                  </a:cubicBezTo>
                  <a:cubicBezTo>
                    <a:pt x="79026" y="35399"/>
                    <a:pt x="80871" y="34620"/>
                    <a:pt x="82770" y="34620"/>
                  </a:cubicBezTo>
                  <a:close/>
                  <a:moveTo>
                    <a:pt x="95806" y="34620"/>
                  </a:moveTo>
                  <a:cubicBezTo>
                    <a:pt x="97710" y="34620"/>
                    <a:pt x="99556" y="35399"/>
                    <a:pt x="100894" y="36810"/>
                  </a:cubicBezTo>
                  <a:cubicBezTo>
                    <a:pt x="99021" y="36810"/>
                    <a:pt x="97256" y="37644"/>
                    <a:pt x="96011" y="38952"/>
                  </a:cubicBezTo>
                  <a:cubicBezTo>
                    <a:pt x="96047" y="38208"/>
                    <a:pt x="95948" y="37473"/>
                    <a:pt x="95706" y="36765"/>
                  </a:cubicBezTo>
                  <a:lnTo>
                    <a:pt x="95679" y="36765"/>
                  </a:lnTo>
                  <a:cubicBezTo>
                    <a:pt x="95419" y="36031"/>
                    <a:pt x="95025" y="35341"/>
                    <a:pt x="94514" y="34740"/>
                  </a:cubicBezTo>
                  <a:cubicBezTo>
                    <a:pt x="94944" y="34660"/>
                    <a:pt x="95377" y="34620"/>
                    <a:pt x="95806" y="34620"/>
                  </a:cubicBezTo>
                  <a:close/>
                  <a:moveTo>
                    <a:pt x="59142" y="34720"/>
                  </a:moveTo>
                  <a:cubicBezTo>
                    <a:pt x="59570" y="34720"/>
                    <a:pt x="60000" y="34759"/>
                    <a:pt x="60429" y="34839"/>
                  </a:cubicBezTo>
                  <a:cubicBezTo>
                    <a:pt x="59434" y="36022"/>
                    <a:pt x="58852" y="37518"/>
                    <a:pt x="58941" y="39113"/>
                  </a:cubicBezTo>
                  <a:cubicBezTo>
                    <a:pt x="57691" y="37810"/>
                    <a:pt x="55923" y="36971"/>
                    <a:pt x="54063" y="36971"/>
                  </a:cubicBezTo>
                  <a:cubicBezTo>
                    <a:pt x="54043" y="36971"/>
                    <a:pt x="54024" y="36971"/>
                    <a:pt x="54004" y="36972"/>
                  </a:cubicBezTo>
                  <a:cubicBezTo>
                    <a:pt x="53984" y="36971"/>
                    <a:pt x="53964" y="36971"/>
                    <a:pt x="53945" y="36971"/>
                  </a:cubicBezTo>
                  <a:cubicBezTo>
                    <a:pt x="52076" y="36971"/>
                    <a:pt x="50308" y="37810"/>
                    <a:pt x="49067" y="39113"/>
                  </a:cubicBezTo>
                  <a:cubicBezTo>
                    <a:pt x="49147" y="37518"/>
                    <a:pt x="48565" y="36022"/>
                    <a:pt x="47579" y="34839"/>
                  </a:cubicBezTo>
                  <a:cubicBezTo>
                    <a:pt x="48004" y="34760"/>
                    <a:pt x="48431" y="34721"/>
                    <a:pt x="48855" y="34721"/>
                  </a:cubicBezTo>
                  <a:cubicBezTo>
                    <a:pt x="50785" y="34721"/>
                    <a:pt x="52658" y="35523"/>
                    <a:pt x="53995" y="36963"/>
                  </a:cubicBezTo>
                  <a:lnTo>
                    <a:pt x="54004" y="36963"/>
                  </a:lnTo>
                  <a:cubicBezTo>
                    <a:pt x="55339" y="35517"/>
                    <a:pt x="57210" y="34720"/>
                    <a:pt x="59142" y="34720"/>
                  </a:cubicBezTo>
                  <a:close/>
                  <a:moveTo>
                    <a:pt x="12301" y="34821"/>
                  </a:moveTo>
                  <a:cubicBezTo>
                    <a:pt x="12724" y="34821"/>
                    <a:pt x="13150" y="34859"/>
                    <a:pt x="13574" y="34938"/>
                  </a:cubicBezTo>
                  <a:cubicBezTo>
                    <a:pt x="13063" y="35538"/>
                    <a:pt x="12669" y="36228"/>
                    <a:pt x="12409" y="36972"/>
                  </a:cubicBezTo>
                  <a:lnTo>
                    <a:pt x="12382" y="36972"/>
                  </a:lnTo>
                  <a:cubicBezTo>
                    <a:pt x="12141" y="37670"/>
                    <a:pt x="12042" y="38414"/>
                    <a:pt x="12087" y="39149"/>
                  </a:cubicBezTo>
                  <a:cubicBezTo>
                    <a:pt x="10841" y="37850"/>
                    <a:pt x="9076" y="37007"/>
                    <a:pt x="7212" y="37007"/>
                  </a:cubicBezTo>
                  <a:cubicBezTo>
                    <a:pt x="8547" y="35599"/>
                    <a:pt x="10392" y="34821"/>
                    <a:pt x="12301" y="34821"/>
                  </a:cubicBezTo>
                  <a:close/>
                  <a:moveTo>
                    <a:pt x="25305" y="34821"/>
                  </a:moveTo>
                  <a:cubicBezTo>
                    <a:pt x="27216" y="34821"/>
                    <a:pt x="29067" y="35599"/>
                    <a:pt x="30402" y="37007"/>
                  </a:cubicBezTo>
                  <a:cubicBezTo>
                    <a:pt x="28538" y="37007"/>
                    <a:pt x="26764" y="37841"/>
                    <a:pt x="25519" y="39149"/>
                  </a:cubicBezTo>
                  <a:cubicBezTo>
                    <a:pt x="25563" y="38414"/>
                    <a:pt x="25456" y="37670"/>
                    <a:pt x="25223" y="36972"/>
                  </a:cubicBezTo>
                  <a:lnTo>
                    <a:pt x="25196" y="36972"/>
                  </a:lnTo>
                  <a:cubicBezTo>
                    <a:pt x="24936" y="36228"/>
                    <a:pt x="24542" y="35538"/>
                    <a:pt x="24031" y="34938"/>
                  </a:cubicBezTo>
                  <a:cubicBezTo>
                    <a:pt x="24455" y="34859"/>
                    <a:pt x="24882" y="34821"/>
                    <a:pt x="25305" y="34821"/>
                  </a:cubicBezTo>
                  <a:close/>
                  <a:moveTo>
                    <a:pt x="106096" y="34617"/>
                  </a:moveTo>
                  <a:cubicBezTo>
                    <a:pt x="106559" y="34617"/>
                    <a:pt x="107026" y="34664"/>
                    <a:pt x="107489" y="34758"/>
                  </a:cubicBezTo>
                  <a:cubicBezTo>
                    <a:pt x="106495" y="35995"/>
                    <a:pt x="105948" y="37563"/>
                    <a:pt x="106127" y="39212"/>
                  </a:cubicBezTo>
                  <a:cubicBezTo>
                    <a:pt x="104873" y="37760"/>
                    <a:pt x="103000" y="36810"/>
                    <a:pt x="101011" y="36810"/>
                  </a:cubicBezTo>
                  <a:cubicBezTo>
                    <a:pt x="102344" y="35398"/>
                    <a:pt x="104192" y="34617"/>
                    <a:pt x="106096" y="34617"/>
                  </a:cubicBezTo>
                  <a:close/>
                  <a:moveTo>
                    <a:pt x="70794" y="30109"/>
                  </a:moveTo>
                  <a:cubicBezTo>
                    <a:pt x="71289" y="30109"/>
                    <a:pt x="71788" y="30161"/>
                    <a:pt x="72283" y="30269"/>
                  </a:cubicBezTo>
                  <a:cubicBezTo>
                    <a:pt x="71289" y="31524"/>
                    <a:pt x="70742" y="33110"/>
                    <a:pt x="70939" y="34785"/>
                  </a:cubicBezTo>
                  <a:lnTo>
                    <a:pt x="70957" y="34785"/>
                  </a:lnTo>
                  <a:cubicBezTo>
                    <a:pt x="71462" y="34672"/>
                    <a:pt x="71973" y="34617"/>
                    <a:pt x="72479" y="34617"/>
                  </a:cubicBezTo>
                  <a:cubicBezTo>
                    <a:pt x="74381" y="34617"/>
                    <a:pt x="76233" y="35395"/>
                    <a:pt x="77570" y="36810"/>
                  </a:cubicBezTo>
                  <a:cubicBezTo>
                    <a:pt x="75527" y="36810"/>
                    <a:pt x="73601" y="37814"/>
                    <a:pt x="72346" y="39337"/>
                  </a:cubicBezTo>
                  <a:cubicBezTo>
                    <a:pt x="72694" y="35639"/>
                    <a:pt x="69398" y="32366"/>
                    <a:pt x="65704" y="32366"/>
                  </a:cubicBezTo>
                  <a:cubicBezTo>
                    <a:pt x="65687" y="32366"/>
                    <a:pt x="65670" y="32366"/>
                    <a:pt x="65653" y="32366"/>
                  </a:cubicBezTo>
                  <a:lnTo>
                    <a:pt x="65653" y="32366"/>
                  </a:lnTo>
                  <a:cubicBezTo>
                    <a:pt x="66994" y="30911"/>
                    <a:pt x="68863" y="30109"/>
                    <a:pt x="70794" y="30109"/>
                  </a:cubicBezTo>
                  <a:close/>
                  <a:moveTo>
                    <a:pt x="35613" y="34809"/>
                  </a:moveTo>
                  <a:cubicBezTo>
                    <a:pt x="36073" y="34809"/>
                    <a:pt x="36537" y="34854"/>
                    <a:pt x="36997" y="34946"/>
                  </a:cubicBezTo>
                  <a:cubicBezTo>
                    <a:pt x="36013" y="36189"/>
                    <a:pt x="35458" y="37762"/>
                    <a:pt x="35634" y="39407"/>
                  </a:cubicBezTo>
                  <a:lnTo>
                    <a:pt x="35634" y="39407"/>
                  </a:lnTo>
                  <a:cubicBezTo>
                    <a:pt x="34388" y="37948"/>
                    <a:pt x="32507" y="36998"/>
                    <a:pt x="30519" y="36998"/>
                  </a:cubicBezTo>
                  <a:cubicBezTo>
                    <a:pt x="31861" y="35584"/>
                    <a:pt x="33709" y="34809"/>
                    <a:pt x="35613" y="34809"/>
                  </a:cubicBezTo>
                  <a:close/>
                  <a:moveTo>
                    <a:pt x="136132" y="32662"/>
                  </a:moveTo>
                  <a:cubicBezTo>
                    <a:pt x="139308" y="32662"/>
                    <a:pt x="142484" y="34740"/>
                    <a:pt x="142525" y="38898"/>
                  </a:cubicBezTo>
                  <a:cubicBezTo>
                    <a:pt x="142046" y="38793"/>
                    <a:pt x="141563" y="38742"/>
                    <a:pt x="141084" y="38742"/>
                  </a:cubicBezTo>
                  <a:cubicBezTo>
                    <a:pt x="139231" y="38742"/>
                    <a:pt x="137433" y="39508"/>
                    <a:pt x="136145" y="40896"/>
                  </a:cubicBezTo>
                  <a:cubicBezTo>
                    <a:pt x="134863" y="39525"/>
                    <a:pt x="133071" y="38737"/>
                    <a:pt x="131190" y="38737"/>
                  </a:cubicBezTo>
                  <a:cubicBezTo>
                    <a:pt x="130706" y="38737"/>
                    <a:pt x="130222" y="38791"/>
                    <a:pt x="129747" y="38898"/>
                  </a:cubicBezTo>
                  <a:cubicBezTo>
                    <a:pt x="129783" y="34740"/>
                    <a:pt x="132957" y="32662"/>
                    <a:pt x="136132" y="32662"/>
                  </a:cubicBezTo>
                  <a:close/>
                  <a:moveTo>
                    <a:pt x="112818" y="32662"/>
                  </a:moveTo>
                  <a:cubicBezTo>
                    <a:pt x="115995" y="32662"/>
                    <a:pt x="119174" y="34740"/>
                    <a:pt x="119218" y="38898"/>
                  </a:cubicBezTo>
                  <a:cubicBezTo>
                    <a:pt x="118738" y="38793"/>
                    <a:pt x="118254" y="38742"/>
                    <a:pt x="117774" y="38742"/>
                  </a:cubicBezTo>
                  <a:cubicBezTo>
                    <a:pt x="115916" y="38742"/>
                    <a:pt x="114117" y="39510"/>
                    <a:pt x="112821" y="40905"/>
                  </a:cubicBezTo>
                  <a:cubicBezTo>
                    <a:pt x="111548" y="39525"/>
                    <a:pt x="109756" y="38746"/>
                    <a:pt x="107874" y="38746"/>
                  </a:cubicBezTo>
                  <a:cubicBezTo>
                    <a:pt x="107391" y="38746"/>
                    <a:pt x="106907" y="38791"/>
                    <a:pt x="106432" y="38898"/>
                  </a:cubicBezTo>
                  <a:cubicBezTo>
                    <a:pt x="106468" y="34740"/>
                    <a:pt x="109642" y="32662"/>
                    <a:pt x="112818" y="32662"/>
                  </a:cubicBezTo>
                  <a:close/>
                  <a:moveTo>
                    <a:pt x="89290" y="32762"/>
                  </a:moveTo>
                  <a:cubicBezTo>
                    <a:pt x="91871" y="32762"/>
                    <a:pt x="94452" y="34136"/>
                    <a:pt x="95348" y="36882"/>
                  </a:cubicBezTo>
                  <a:lnTo>
                    <a:pt x="95375" y="36882"/>
                  </a:lnTo>
                  <a:cubicBezTo>
                    <a:pt x="95572" y="37545"/>
                    <a:pt x="95679" y="38235"/>
                    <a:pt x="95688" y="38934"/>
                  </a:cubicBezTo>
                  <a:cubicBezTo>
                    <a:pt x="95213" y="38832"/>
                    <a:pt x="94735" y="38782"/>
                    <a:pt x="94260" y="38782"/>
                  </a:cubicBezTo>
                  <a:cubicBezTo>
                    <a:pt x="92399" y="38782"/>
                    <a:pt x="90599" y="39549"/>
                    <a:pt x="89299" y="40941"/>
                  </a:cubicBezTo>
                  <a:cubicBezTo>
                    <a:pt x="88018" y="39561"/>
                    <a:pt x="86226" y="38782"/>
                    <a:pt x="84344" y="38782"/>
                  </a:cubicBezTo>
                  <a:cubicBezTo>
                    <a:pt x="83860" y="38782"/>
                    <a:pt x="83376" y="38835"/>
                    <a:pt x="82902" y="38934"/>
                  </a:cubicBezTo>
                  <a:cubicBezTo>
                    <a:pt x="82902" y="38235"/>
                    <a:pt x="83009" y="37545"/>
                    <a:pt x="83215" y="36882"/>
                  </a:cubicBezTo>
                  <a:lnTo>
                    <a:pt x="83233" y="36882"/>
                  </a:lnTo>
                  <a:cubicBezTo>
                    <a:pt x="84129" y="34136"/>
                    <a:pt x="86710" y="32762"/>
                    <a:pt x="89290" y="32762"/>
                  </a:cubicBezTo>
                  <a:close/>
                  <a:moveTo>
                    <a:pt x="42338" y="32863"/>
                  </a:moveTo>
                  <a:cubicBezTo>
                    <a:pt x="45512" y="32863"/>
                    <a:pt x="48684" y="34938"/>
                    <a:pt x="48726" y="39091"/>
                  </a:cubicBezTo>
                  <a:lnTo>
                    <a:pt x="48726" y="39091"/>
                  </a:lnTo>
                  <a:cubicBezTo>
                    <a:pt x="48257" y="38992"/>
                    <a:pt x="47785" y="38943"/>
                    <a:pt x="47316" y="38943"/>
                  </a:cubicBezTo>
                  <a:cubicBezTo>
                    <a:pt x="45455" y="38943"/>
                    <a:pt x="43655" y="39710"/>
                    <a:pt x="42355" y="41102"/>
                  </a:cubicBezTo>
                  <a:cubicBezTo>
                    <a:pt x="41081" y="39730"/>
                    <a:pt x="39293" y="38952"/>
                    <a:pt x="37414" y="38952"/>
                  </a:cubicBezTo>
                  <a:cubicBezTo>
                    <a:pt x="37404" y="38952"/>
                    <a:pt x="37393" y="38952"/>
                    <a:pt x="37382" y="38952"/>
                  </a:cubicBezTo>
                  <a:cubicBezTo>
                    <a:pt x="36898" y="38952"/>
                    <a:pt x="36415" y="38997"/>
                    <a:pt x="35940" y="39104"/>
                  </a:cubicBezTo>
                  <a:cubicBezTo>
                    <a:pt x="35980" y="34944"/>
                    <a:pt x="39160" y="32863"/>
                    <a:pt x="42338" y="32863"/>
                  </a:cubicBezTo>
                  <a:close/>
                  <a:moveTo>
                    <a:pt x="65648" y="32868"/>
                  </a:moveTo>
                  <a:cubicBezTo>
                    <a:pt x="68825" y="32868"/>
                    <a:pt x="72001" y="34946"/>
                    <a:pt x="72041" y="39104"/>
                  </a:cubicBezTo>
                  <a:cubicBezTo>
                    <a:pt x="71563" y="38999"/>
                    <a:pt x="71081" y="38948"/>
                    <a:pt x="70602" y="38948"/>
                  </a:cubicBezTo>
                  <a:cubicBezTo>
                    <a:pt x="68748" y="38948"/>
                    <a:pt x="66949" y="39716"/>
                    <a:pt x="65653" y="41111"/>
                  </a:cubicBezTo>
                  <a:cubicBezTo>
                    <a:pt x="64371" y="39731"/>
                    <a:pt x="62579" y="38952"/>
                    <a:pt x="60697" y="38952"/>
                  </a:cubicBezTo>
                  <a:cubicBezTo>
                    <a:pt x="60214" y="38952"/>
                    <a:pt x="59730" y="38997"/>
                    <a:pt x="59255" y="39104"/>
                  </a:cubicBezTo>
                  <a:cubicBezTo>
                    <a:pt x="59295" y="34946"/>
                    <a:pt x="62472" y="32868"/>
                    <a:pt x="65648" y="32868"/>
                  </a:cubicBezTo>
                  <a:close/>
                  <a:moveTo>
                    <a:pt x="18803" y="32968"/>
                  </a:moveTo>
                  <a:cubicBezTo>
                    <a:pt x="21386" y="32968"/>
                    <a:pt x="23968" y="34342"/>
                    <a:pt x="24864" y="37088"/>
                  </a:cubicBezTo>
                  <a:lnTo>
                    <a:pt x="24882" y="37088"/>
                  </a:lnTo>
                  <a:cubicBezTo>
                    <a:pt x="25088" y="37751"/>
                    <a:pt x="25196" y="38441"/>
                    <a:pt x="25196" y="39140"/>
                  </a:cubicBezTo>
                  <a:cubicBezTo>
                    <a:pt x="24723" y="39038"/>
                    <a:pt x="24246" y="38988"/>
                    <a:pt x="23772" y="38988"/>
                  </a:cubicBezTo>
                  <a:cubicBezTo>
                    <a:pt x="21913" y="38988"/>
                    <a:pt x="20107" y="39755"/>
                    <a:pt x="18807" y="41147"/>
                  </a:cubicBezTo>
                  <a:cubicBezTo>
                    <a:pt x="17526" y="39767"/>
                    <a:pt x="15734" y="38988"/>
                    <a:pt x="13852" y="38988"/>
                  </a:cubicBezTo>
                  <a:cubicBezTo>
                    <a:pt x="13368" y="38988"/>
                    <a:pt x="12884" y="39041"/>
                    <a:pt x="12409" y="39140"/>
                  </a:cubicBezTo>
                  <a:cubicBezTo>
                    <a:pt x="12409" y="38441"/>
                    <a:pt x="12517" y="37751"/>
                    <a:pt x="12723" y="37088"/>
                  </a:cubicBezTo>
                  <a:lnTo>
                    <a:pt x="12741" y="37088"/>
                  </a:lnTo>
                  <a:cubicBezTo>
                    <a:pt x="13637" y="34342"/>
                    <a:pt x="16220" y="32968"/>
                    <a:pt x="18803" y="32968"/>
                  </a:cubicBezTo>
                  <a:close/>
                  <a:moveTo>
                    <a:pt x="117968" y="39112"/>
                  </a:moveTo>
                  <a:cubicBezTo>
                    <a:pt x="118392" y="39112"/>
                    <a:pt x="118820" y="39151"/>
                    <a:pt x="119245" y="39230"/>
                  </a:cubicBezTo>
                  <a:cubicBezTo>
                    <a:pt x="118726" y="39848"/>
                    <a:pt x="118322" y="40565"/>
                    <a:pt x="118063" y="41326"/>
                  </a:cubicBezTo>
                  <a:lnTo>
                    <a:pt x="118063" y="41317"/>
                  </a:lnTo>
                  <a:lnTo>
                    <a:pt x="118054" y="41344"/>
                  </a:lnTo>
                  <a:cubicBezTo>
                    <a:pt x="118054" y="41353"/>
                    <a:pt x="118045" y="41362"/>
                    <a:pt x="118036" y="41380"/>
                  </a:cubicBezTo>
                  <a:cubicBezTo>
                    <a:pt x="117812" y="42061"/>
                    <a:pt x="117713" y="42787"/>
                    <a:pt x="117758" y="43504"/>
                  </a:cubicBezTo>
                  <a:cubicBezTo>
                    <a:pt x="116508" y="42200"/>
                    <a:pt x="114748" y="41362"/>
                    <a:pt x="112888" y="41362"/>
                  </a:cubicBezTo>
                  <a:cubicBezTo>
                    <a:pt x="112869" y="41362"/>
                    <a:pt x="112849" y="41362"/>
                    <a:pt x="112830" y="41362"/>
                  </a:cubicBezTo>
                  <a:cubicBezTo>
                    <a:pt x="114167" y="39915"/>
                    <a:pt x="116034" y="39112"/>
                    <a:pt x="117968" y="39112"/>
                  </a:cubicBezTo>
                  <a:close/>
                  <a:moveTo>
                    <a:pt x="130986" y="39112"/>
                  </a:moveTo>
                  <a:cubicBezTo>
                    <a:pt x="132916" y="39112"/>
                    <a:pt x="134791" y="39915"/>
                    <a:pt x="136136" y="41362"/>
                  </a:cubicBezTo>
                  <a:cubicBezTo>
                    <a:pt x="136116" y="41362"/>
                    <a:pt x="136096" y="41362"/>
                    <a:pt x="136077" y="41362"/>
                  </a:cubicBezTo>
                  <a:cubicBezTo>
                    <a:pt x="134208" y="41362"/>
                    <a:pt x="132440" y="42200"/>
                    <a:pt x="131199" y="43504"/>
                  </a:cubicBezTo>
                  <a:cubicBezTo>
                    <a:pt x="131234" y="42787"/>
                    <a:pt x="131136" y="42070"/>
                    <a:pt x="130912" y="41389"/>
                  </a:cubicBezTo>
                  <a:lnTo>
                    <a:pt x="130912" y="41380"/>
                  </a:lnTo>
                  <a:cubicBezTo>
                    <a:pt x="130912" y="41371"/>
                    <a:pt x="130903" y="41362"/>
                    <a:pt x="130903" y="41344"/>
                  </a:cubicBezTo>
                  <a:cubicBezTo>
                    <a:pt x="130894" y="41335"/>
                    <a:pt x="130903" y="41335"/>
                    <a:pt x="130894" y="41326"/>
                  </a:cubicBezTo>
                  <a:cubicBezTo>
                    <a:pt x="130625" y="40556"/>
                    <a:pt x="130231" y="39848"/>
                    <a:pt x="129711" y="39230"/>
                  </a:cubicBezTo>
                  <a:cubicBezTo>
                    <a:pt x="130135" y="39151"/>
                    <a:pt x="130562" y="39112"/>
                    <a:pt x="130986" y="39112"/>
                  </a:cubicBezTo>
                  <a:close/>
                  <a:moveTo>
                    <a:pt x="84143" y="39166"/>
                  </a:moveTo>
                  <a:cubicBezTo>
                    <a:pt x="86077" y="39166"/>
                    <a:pt x="87946" y="39968"/>
                    <a:pt x="89290" y="41416"/>
                  </a:cubicBezTo>
                  <a:cubicBezTo>
                    <a:pt x="89271" y="41416"/>
                    <a:pt x="89251" y="41416"/>
                    <a:pt x="89231" y="41416"/>
                  </a:cubicBezTo>
                  <a:cubicBezTo>
                    <a:pt x="87362" y="41416"/>
                    <a:pt x="85595" y="42254"/>
                    <a:pt x="84353" y="43557"/>
                  </a:cubicBezTo>
                  <a:cubicBezTo>
                    <a:pt x="84434" y="41963"/>
                    <a:pt x="83851" y="40457"/>
                    <a:pt x="82866" y="39283"/>
                  </a:cubicBezTo>
                  <a:cubicBezTo>
                    <a:pt x="83291" y="39204"/>
                    <a:pt x="83719" y="39166"/>
                    <a:pt x="84143" y="39166"/>
                  </a:cubicBezTo>
                  <a:close/>
                  <a:moveTo>
                    <a:pt x="94430" y="39165"/>
                  </a:moveTo>
                  <a:cubicBezTo>
                    <a:pt x="94857" y="39165"/>
                    <a:pt x="95287" y="39204"/>
                    <a:pt x="95715" y="39283"/>
                  </a:cubicBezTo>
                  <a:cubicBezTo>
                    <a:pt x="94720" y="40466"/>
                    <a:pt x="94138" y="41963"/>
                    <a:pt x="94228" y="43557"/>
                  </a:cubicBezTo>
                  <a:cubicBezTo>
                    <a:pt x="92977" y="42254"/>
                    <a:pt x="91218" y="41416"/>
                    <a:pt x="89350" y="41416"/>
                  </a:cubicBezTo>
                  <a:cubicBezTo>
                    <a:pt x="89330" y="41416"/>
                    <a:pt x="89310" y="41416"/>
                    <a:pt x="89290" y="41416"/>
                  </a:cubicBezTo>
                  <a:cubicBezTo>
                    <a:pt x="90626" y="39963"/>
                    <a:pt x="92497" y="39165"/>
                    <a:pt x="94430" y="39165"/>
                  </a:cubicBezTo>
                  <a:close/>
                  <a:moveTo>
                    <a:pt x="47493" y="39318"/>
                  </a:moveTo>
                  <a:cubicBezTo>
                    <a:pt x="47917" y="39318"/>
                    <a:pt x="48345" y="39357"/>
                    <a:pt x="48771" y="39436"/>
                  </a:cubicBezTo>
                  <a:cubicBezTo>
                    <a:pt x="48242" y="40054"/>
                    <a:pt x="47839" y="40762"/>
                    <a:pt x="47579" y="41523"/>
                  </a:cubicBezTo>
                  <a:cubicBezTo>
                    <a:pt x="47579" y="41532"/>
                    <a:pt x="47579" y="41532"/>
                    <a:pt x="47579" y="41541"/>
                  </a:cubicBezTo>
                  <a:lnTo>
                    <a:pt x="47561" y="41586"/>
                  </a:lnTo>
                  <a:cubicBezTo>
                    <a:pt x="47337" y="42267"/>
                    <a:pt x="47239" y="42984"/>
                    <a:pt x="47275" y="43710"/>
                  </a:cubicBezTo>
                  <a:cubicBezTo>
                    <a:pt x="46033" y="42406"/>
                    <a:pt x="44274" y="41568"/>
                    <a:pt x="42406" y="41568"/>
                  </a:cubicBezTo>
                  <a:cubicBezTo>
                    <a:pt x="42386" y="41568"/>
                    <a:pt x="42366" y="41568"/>
                    <a:pt x="42346" y="41568"/>
                  </a:cubicBezTo>
                  <a:cubicBezTo>
                    <a:pt x="43684" y="40121"/>
                    <a:pt x="45557" y="39318"/>
                    <a:pt x="47493" y="39318"/>
                  </a:cubicBezTo>
                  <a:close/>
                  <a:moveTo>
                    <a:pt x="60506" y="39318"/>
                  </a:moveTo>
                  <a:cubicBezTo>
                    <a:pt x="62442" y="39318"/>
                    <a:pt x="64315" y="40121"/>
                    <a:pt x="65653" y="41568"/>
                  </a:cubicBezTo>
                  <a:cubicBezTo>
                    <a:pt x="65633" y="41568"/>
                    <a:pt x="65613" y="41568"/>
                    <a:pt x="65593" y="41568"/>
                  </a:cubicBezTo>
                  <a:cubicBezTo>
                    <a:pt x="63724" y="41568"/>
                    <a:pt x="61965" y="42398"/>
                    <a:pt x="60715" y="43710"/>
                  </a:cubicBezTo>
                  <a:cubicBezTo>
                    <a:pt x="60751" y="42984"/>
                    <a:pt x="60662" y="42267"/>
                    <a:pt x="60438" y="41586"/>
                  </a:cubicBezTo>
                  <a:cubicBezTo>
                    <a:pt x="60438" y="41577"/>
                    <a:pt x="60429" y="41559"/>
                    <a:pt x="60420" y="41550"/>
                  </a:cubicBezTo>
                  <a:cubicBezTo>
                    <a:pt x="60420" y="41541"/>
                    <a:pt x="60420" y="41532"/>
                    <a:pt x="60411" y="41532"/>
                  </a:cubicBezTo>
                  <a:cubicBezTo>
                    <a:pt x="60151" y="40762"/>
                    <a:pt x="59748" y="40054"/>
                    <a:pt x="59228" y="39436"/>
                  </a:cubicBezTo>
                  <a:cubicBezTo>
                    <a:pt x="59654" y="39357"/>
                    <a:pt x="60082" y="39318"/>
                    <a:pt x="60506" y="39318"/>
                  </a:cubicBezTo>
                  <a:close/>
                  <a:moveTo>
                    <a:pt x="23963" y="39353"/>
                  </a:moveTo>
                  <a:cubicBezTo>
                    <a:pt x="24391" y="39353"/>
                    <a:pt x="24821" y="39392"/>
                    <a:pt x="25250" y="39472"/>
                  </a:cubicBezTo>
                  <a:cubicBezTo>
                    <a:pt x="24255" y="40654"/>
                    <a:pt x="23673" y="42151"/>
                    <a:pt x="23753" y="43746"/>
                  </a:cubicBezTo>
                  <a:cubicBezTo>
                    <a:pt x="22512" y="42442"/>
                    <a:pt x="20744" y="41604"/>
                    <a:pt x="18884" y="41604"/>
                  </a:cubicBezTo>
                  <a:cubicBezTo>
                    <a:pt x="18864" y="41604"/>
                    <a:pt x="18845" y="41604"/>
                    <a:pt x="18825" y="41604"/>
                  </a:cubicBezTo>
                  <a:cubicBezTo>
                    <a:pt x="18805" y="41604"/>
                    <a:pt x="18786" y="41604"/>
                    <a:pt x="18766" y="41604"/>
                  </a:cubicBezTo>
                  <a:cubicBezTo>
                    <a:pt x="16897" y="41604"/>
                    <a:pt x="15129" y="42442"/>
                    <a:pt x="13888" y="43746"/>
                  </a:cubicBezTo>
                  <a:cubicBezTo>
                    <a:pt x="13951" y="42160"/>
                    <a:pt x="13368" y="40663"/>
                    <a:pt x="12382" y="39480"/>
                  </a:cubicBezTo>
                  <a:lnTo>
                    <a:pt x="12391" y="39472"/>
                  </a:lnTo>
                  <a:cubicBezTo>
                    <a:pt x="12820" y="39392"/>
                    <a:pt x="13250" y="39353"/>
                    <a:pt x="13678" y="39353"/>
                  </a:cubicBezTo>
                  <a:cubicBezTo>
                    <a:pt x="15611" y="39353"/>
                    <a:pt x="17482" y="40150"/>
                    <a:pt x="18825" y="41595"/>
                  </a:cubicBezTo>
                  <a:cubicBezTo>
                    <a:pt x="20161" y="40150"/>
                    <a:pt x="22031" y="39353"/>
                    <a:pt x="23963" y="39353"/>
                  </a:cubicBezTo>
                  <a:close/>
                  <a:moveTo>
                    <a:pt x="107663" y="39105"/>
                  </a:moveTo>
                  <a:cubicBezTo>
                    <a:pt x="109597" y="39105"/>
                    <a:pt x="111471" y="39906"/>
                    <a:pt x="112812" y="41353"/>
                  </a:cubicBezTo>
                  <a:cubicBezTo>
                    <a:pt x="112793" y="41353"/>
                    <a:pt x="112774" y="41353"/>
                    <a:pt x="112756" y="41353"/>
                  </a:cubicBezTo>
                  <a:cubicBezTo>
                    <a:pt x="110769" y="41353"/>
                    <a:pt x="108902" y="42299"/>
                    <a:pt x="107650" y="43755"/>
                  </a:cubicBezTo>
                  <a:lnTo>
                    <a:pt x="107650" y="43755"/>
                  </a:lnTo>
                  <a:cubicBezTo>
                    <a:pt x="107803" y="42088"/>
                    <a:pt x="107211" y="40511"/>
                    <a:pt x="106172" y="39274"/>
                  </a:cubicBezTo>
                  <a:lnTo>
                    <a:pt x="106172" y="39265"/>
                  </a:lnTo>
                  <a:cubicBezTo>
                    <a:pt x="106668" y="39158"/>
                    <a:pt x="107167" y="39105"/>
                    <a:pt x="107663" y="39105"/>
                  </a:cubicBezTo>
                  <a:close/>
                  <a:moveTo>
                    <a:pt x="37187" y="39310"/>
                  </a:moveTo>
                  <a:cubicBezTo>
                    <a:pt x="39118" y="39310"/>
                    <a:pt x="40989" y="40106"/>
                    <a:pt x="42328" y="41559"/>
                  </a:cubicBezTo>
                  <a:cubicBezTo>
                    <a:pt x="42310" y="41559"/>
                    <a:pt x="42291" y="41559"/>
                    <a:pt x="42273" y="41559"/>
                  </a:cubicBezTo>
                  <a:cubicBezTo>
                    <a:pt x="40286" y="41559"/>
                    <a:pt x="38419" y="42505"/>
                    <a:pt x="37167" y="43952"/>
                  </a:cubicBezTo>
                  <a:cubicBezTo>
                    <a:pt x="37320" y="42294"/>
                    <a:pt x="36728" y="40708"/>
                    <a:pt x="35689" y="39480"/>
                  </a:cubicBezTo>
                  <a:lnTo>
                    <a:pt x="35689" y="39472"/>
                  </a:lnTo>
                  <a:cubicBezTo>
                    <a:pt x="36187" y="39363"/>
                    <a:pt x="36689" y="39310"/>
                    <a:pt x="37187" y="39310"/>
                  </a:cubicBezTo>
                  <a:close/>
                  <a:moveTo>
                    <a:pt x="124475" y="37261"/>
                  </a:moveTo>
                  <a:cubicBezTo>
                    <a:pt x="127048" y="37261"/>
                    <a:pt x="129621" y="38627"/>
                    <a:pt x="130527" y="41362"/>
                  </a:cubicBezTo>
                  <a:cubicBezTo>
                    <a:pt x="130751" y="42043"/>
                    <a:pt x="130867" y="42760"/>
                    <a:pt x="130867" y="43486"/>
                  </a:cubicBezTo>
                  <a:cubicBezTo>
                    <a:pt x="130392" y="43384"/>
                    <a:pt x="129914" y="43334"/>
                    <a:pt x="129439" y="43334"/>
                  </a:cubicBezTo>
                  <a:cubicBezTo>
                    <a:pt x="127578" y="43334"/>
                    <a:pt x="125778" y="44101"/>
                    <a:pt x="124478" y="45493"/>
                  </a:cubicBezTo>
                  <a:cubicBezTo>
                    <a:pt x="123206" y="44113"/>
                    <a:pt x="121405" y="43333"/>
                    <a:pt x="119532" y="43333"/>
                  </a:cubicBezTo>
                  <a:cubicBezTo>
                    <a:pt x="119039" y="43333"/>
                    <a:pt x="118555" y="43387"/>
                    <a:pt x="118089" y="43486"/>
                  </a:cubicBezTo>
                  <a:cubicBezTo>
                    <a:pt x="118089" y="42760"/>
                    <a:pt x="118197" y="42034"/>
                    <a:pt x="118430" y="41344"/>
                  </a:cubicBezTo>
                  <a:cubicBezTo>
                    <a:pt x="119339" y="38623"/>
                    <a:pt x="121907" y="37261"/>
                    <a:pt x="124475" y="37261"/>
                  </a:cubicBezTo>
                  <a:close/>
                  <a:moveTo>
                    <a:pt x="77632" y="37306"/>
                  </a:moveTo>
                  <a:cubicBezTo>
                    <a:pt x="80806" y="37306"/>
                    <a:pt x="83980" y="39382"/>
                    <a:pt x="84022" y="43538"/>
                  </a:cubicBezTo>
                  <a:lnTo>
                    <a:pt x="84022" y="43538"/>
                  </a:lnTo>
                  <a:cubicBezTo>
                    <a:pt x="83549" y="43437"/>
                    <a:pt x="83074" y="43388"/>
                    <a:pt x="82603" y="43388"/>
                  </a:cubicBezTo>
                  <a:cubicBezTo>
                    <a:pt x="80742" y="43388"/>
                    <a:pt x="78941" y="44154"/>
                    <a:pt x="77642" y="45547"/>
                  </a:cubicBezTo>
                  <a:cubicBezTo>
                    <a:pt x="76360" y="44167"/>
                    <a:pt x="74568" y="43387"/>
                    <a:pt x="72687" y="43387"/>
                  </a:cubicBezTo>
                  <a:cubicBezTo>
                    <a:pt x="72203" y="43387"/>
                    <a:pt x="71719" y="43441"/>
                    <a:pt x="71244" y="43540"/>
                  </a:cubicBezTo>
                  <a:cubicBezTo>
                    <a:pt x="71280" y="39385"/>
                    <a:pt x="74456" y="37306"/>
                    <a:pt x="77632" y="37306"/>
                  </a:cubicBezTo>
                  <a:close/>
                  <a:moveTo>
                    <a:pt x="100947" y="37306"/>
                  </a:moveTo>
                  <a:cubicBezTo>
                    <a:pt x="104122" y="37306"/>
                    <a:pt x="107296" y="39383"/>
                    <a:pt x="107337" y="43540"/>
                  </a:cubicBezTo>
                  <a:cubicBezTo>
                    <a:pt x="106864" y="43438"/>
                    <a:pt x="106386" y="43388"/>
                    <a:pt x="105913" y="43388"/>
                  </a:cubicBezTo>
                  <a:cubicBezTo>
                    <a:pt x="104054" y="43388"/>
                    <a:pt x="102249" y="44154"/>
                    <a:pt x="100957" y="45547"/>
                  </a:cubicBezTo>
                  <a:cubicBezTo>
                    <a:pt x="99676" y="44167"/>
                    <a:pt x="97883" y="43387"/>
                    <a:pt x="96002" y="43387"/>
                  </a:cubicBezTo>
                  <a:cubicBezTo>
                    <a:pt x="95518" y="43387"/>
                    <a:pt x="95034" y="43441"/>
                    <a:pt x="94559" y="43540"/>
                  </a:cubicBezTo>
                  <a:cubicBezTo>
                    <a:pt x="94595" y="39385"/>
                    <a:pt x="97771" y="37306"/>
                    <a:pt x="100947" y="37306"/>
                  </a:cubicBezTo>
                  <a:close/>
                  <a:moveTo>
                    <a:pt x="54009" y="37465"/>
                  </a:moveTo>
                  <a:cubicBezTo>
                    <a:pt x="56582" y="37465"/>
                    <a:pt x="59156" y="38830"/>
                    <a:pt x="60061" y="41559"/>
                  </a:cubicBezTo>
                  <a:cubicBezTo>
                    <a:pt x="60285" y="42249"/>
                    <a:pt x="60393" y="42966"/>
                    <a:pt x="60393" y="43692"/>
                  </a:cubicBezTo>
                  <a:cubicBezTo>
                    <a:pt x="59920" y="43590"/>
                    <a:pt x="59442" y="43540"/>
                    <a:pt x="58969" y="43540"/>
                  </a:cubicBezTo>
                  <a:cubicBezTo>
                    <a:pt x="57110" y="43540"/>
                    <a:pt x="55305" y="44307"/>
                    <a:pt x="54013" y="45699"/>
                  </a:cubicBezTo>
                  <a:cubicBezTo>
                    <a:pt x="52739" y="44318"/>
                    <a:pt x="50951" y="43539"/>
                    <a:pt x="49072" y="43539"/>
                  </a:cubicBezTo>
                  <a:cubicBezTo>
                    <a:pt x="49061" y="43539"/>
                    <a:pt x="49051" y="43540"/>
                    <a:pt x="49040" y="43540"/>
                  </a:cubicBezTo>
                  <a:cubicBezTo>
                    <a:pt x="48556" y="43540"/>
                    <a:pt x="48072" y="43593"/>
                    <a:pt x="47597" y="43692"/>
                  </a:cubicBezTo>
                  <a:cubicBezTo>
                    <a:pt x="47597" y="42966"/>
                    <a:pt x="47714" y="42249"/>
                    <a:pt x="47938" y="41559"/>
                  </a:cubicBezTo>
                  <a:lnTo>
                    <a:pt x="47956" y="41550"/>
                  </a:lnTo>
                  <a:cubicBezTo>
                    <a:pt x="48865" y="38827"/>
                    <a:pt x="51437" y="37465"/>
                    <a:pt x="54009" y="37465"/>
                  </a:cubicBezTo>
                  <a:close/>
                  <a:moveTo>
                    <a:pt x="7163" y="37500"/>
                  </a:moveTo>
                  <a:cubicBezTo>
                    <a:pt x="10339" y="37500"/>
                    <a:pt x="13516" y="39579"/>
                    <a:pt x="13556" y="43737"/>
                  </a:cubicBezTo>
                  <a:cubicBezTo>
                    <a:pt x="13079" y="43632"/>
                    <a:pt x="12598" y="43582"/>
                    <a:pt x="12120" y="43582"/>
                  </a:cubicBezTo>
                  <a:cubicBezTo>
                    <a:pt x="10263" y="43582"/>
                    <a:pt x="8460" y="44350"/>
                    <a:pt x="7163" y="45739"/>
                  </a:cubicBezTo>
                  <a:lnTo>
                    <a:pt x="7163" y="45739"/>
                  </a:lnTo>
                  <a:cubicBezTo>
                    <a:pt x="5882" y="44362"/>
                    <a:pt x="4092" y="43584"/>
                    <a:pt x="2212" y="43584"/>
                  </a:cubicBezTo>
                  <a:cubicBezTo>
                    <a:pt x="1728" y="43584"/>
                    <a:pt x="1245" y="43638"/>
                    <a:pt x="770" y="43737"/>
                  </a:cubicBezTo>
                  <a:cubicBezTo>
                    <a:pt x="810" y="39579"/>
                    <a:pt x="3987" y="37500"/>
                    <a:pt x="7163" y="37500"/>
                  </a:cubicBezTo>
                  <a:close/>
                  <a:moveTo>
                    <a:pt x="30463" y="37509"/>
                  </a:moveTo>
                  <a:cubicBezTo>
                    <a:pt x="33636" y="37509"/>
                    <a:pt x="36811" y="39587"/>
                    <a:pt x="36854" y="43742"/>
                  </a:cubicBezTo>
                  <a:lnTo>
                    <a:pt x="36854" y="43742"/>
                  </a:lnTo>
                  <a:cubicBezTo>
                    <a:pt x="36384" y="43642"/>
                    <a:pt x="35912" y="43594"/>
                    <a:pt x="35443" y="43594"/>
                  </a:cubicBezTo>
                  <a:cubicBezTo>
                    <a:pt x="33580" y="43594"/>
                    <a:pt x="31775" y="44360"/>
                    <a:pt x="30483" y="45753"/>
                  </a:cubicBezTo>
                  <a:cubicBezTo>
                    <a:pt x="29201" y="44373"/>
                    <a:pt x="27409" y="43593"/>
                    <a:pt x="25528" y="43593"/>
                  </a:cubicBezTo>
                  <a:cubicBezTo>
                    <a:pt x="25044" y="43593"/>
                    <a:pt x="24560" y="43638"/>
                    <a:pt x="24085" y="43746"/>
                  </a:cubicBezTo>
                  <a:cubicBezTo>
                    <a:pt x="24116" y="39588"/>
                    <a:pt x="27288" y="37509"/>
                    <a:pt x="30463" y="37509"/>
                  </a:cubicBezTo>
                  <a:close/>
                  <a:moveTo>
                    <a:pt x="119327" y="43718"/>
                  </a:moveTo>
                  <a:cubicBezTo>
                    <a:pt x="121267" y="43718"/>
                    <a:pt x="123141" y="44520"/>
                    <a:pt x="124478" y="45968"/>
                  </a:cubicBezTo>
                  <a:cubicBezTo>
                    <a:pt x="124458" y="45968"/>
                    <a:pt x="124439" y="45968"/>
                    <a:pt x="124419" y="45968"/>
                  </a:cubicBezTo>
                  <a:cubicBezTo>
                    <a:pt x="122550" y="45968"/>
                    <a:pt x="120782" y="46806"/>
                    <a:pt x="119541" y="48109"/>
                  </a:cubicBezTo>
                  <a:cubicBezTo>
                    <a:pt x="119622" y="46514"/>
                    <a:pt x="119039" y="45018"/>
                    <a:pt x="118045" y="43835"/>
                  </a:cubicBezTo>
                  <a:cubicBezTo>
                    <a:pt x="118472" y="43756"/>
                    <a:pt x="118901" y="43718"/>
                    <a:pt x="119327" y="43718"/>
                  </a:cubicBezTo>
                  <a:close/>
                  <a:moveTo>
                    <a:pt x="129624" y="43718"/>
                  </a:moveTo>
                  <a:cubicBezTo>
                    <a:pt x="130049" y="43718"/>
                    <a:pt x="130477" y="43756"/>
                    <a:pt x="130903" y="43835"/>
                  </a:cubicBezTo>
                  <a:cubicBezTo>
                    <a:pt x="129908" y="45018"/>
                    <a:pt x="129326" y="46523"/>
                    <a:pt x="129415" y="48109"/>
                  </a:cubicBezTo>
                  <a:cubicBezTo>
                    <a:pt x="128165" y="46806"/>
                    <a:pt x="126397" y="45968"/>
                    <a:pt x="124537" y="45968"/>
                  </a:cubicBezTo>
                  <a:cubicBezTo>
                    <a:pt x="124517" y="45968"/>
                    <a:pt x="124498" y="45968"/>
                    <a:pt x="124478" y="45968"/>
                  </a:cubicBezTo>
                  <a:cubicBezTo>
                    <a:pt x="125815" y="44520"/>
                    <a:pt x="127689" y="43718"/>
                    <a:pt x="129624" y="43718"/>
                  </a:cubicBezTo>
                  <a:close/>
                  <a:moveTo>
                    <a:pt x="82779" y="43762"/>
                  </a:moveTo>
                  <a:cubicBezTo>
                    <a:pt x="83204" y="43762"/>
                    <a:pt x="83632" y="43801"/>
                    <a:pt x="84057" y="43880"/>
                  </a:cubicBezTo>
                  <a:cubicBezTo>
                    <a:pt x="83063" y="45063"/>
                    <a:pt x="82480" y="46559"/>
                    <a:pt x="82561" y="48154"/>
                  </a:cubicBezTo>
                  <a:cubicBezTo>
                    <a:pt x="81320" y="46851"/>
                    <a:pt x="79552" y="46012"/>
                    <a:pt x="77683" y="46012"/>
                  </a:cubicBezTo>
                  <a:cubicBezTo>
                    <a:pt x="77666" y="46012"/>
                    <a:pt x="77650" y="46012"/>
                    <a:pt x="77633" y="46013"/>
                  </a:cubicBezTo>
                  <a:lnTo>
                    <a:pt x="77633" y="46013"/>
                  </a:lnTo>
                  <a:cubicBezTo>
                    <a:pt x="78970" y="44565"/>
                    <a:pt x="80844" y="43762"/>
                    <a:pt x="82779" y="43762"/>
                  </a:cubicBezTo>
                  <a:close/>
                  <a:moveTo>
                    <a:pt x="59124" y="43911"/>
                  </a:moveTo>
                  <a:cubicBezTo>
                    <a:pt x="59554" y="43911"/>
                    <a:pt x="59988" y="43951"/>
                    <a:pt x="60420" y="44032"/>
                  </a:cubicBezTo>
                  <a:cubicBezTo>
                    <a:pt x="59425" y="45224"/>
                    <a:pt x="58843" y="46721"/>
                    <a:pt x="58932" y="48316"/>
                  </a:cubicBezTo>
                  <a:lnTo>
                    <a:pt x="58923" y="48307"/>
                  </a:lnTo>
                  <a:cubicBezTo>
                    <a:pt x="57682" y="47003"/>
                    <a:pt x="55914" y="46165"/>
                    <a:pt x="54045" y="46165"/>
                  </a:cubicBezTo>
                  <a:cubicBezTo>
                    <a:pt x="54026" y="46165"/>
                    <a:pt x="54006" y="46165"/>
                    <a:pt x="53986" y="46165"/>
                  </a:cubicBezTo>
                  <a:cubicBezTo>
                    <a:pt x="53966" y="46165"/>
                    <a:pt x="53947" y="46165"/>
                    <a:pt x="53927" y="46165"/>
                  </a:cubicBezTo>
                  <a:cubicBezTo>
                    <a:pt x="52067" y="46165"/>
                    <a:pt x="50299" y="47003"/>
                    <a:pt x="49049" y="48307"/>
                  </a:cubicBezTo>
                  <a:cubicBezTo>
                    <a:pt x="49138" y="46712"/>
                    <a:pt x="48556" y="45206"/>
                    <a:pt x="47561" y="44032"/>
                  </a:cubicBezTo>
                  <a:cubicBezTo>
                    <a:pt x="47990" y="43953"/>
                    <a:pt x="48420" y="43914"/>
                    <a:pt x="48848" y="43914"/>
                  </a:cubicBezTo>
                  <a:cubicBezTo>
                    <a:pt x="50781" y="43914"/>
                    <a:pt x="52652" y="44711"/>
                    <a:pt x="53995" y="46156"/>
                  </a:cubicBezTo>
                  <a:cubicBezTo>
                    <a:pt x="55328" y="44713"/>
                    <a:pt x="57194" y="43911"/>
                    <a:pt x="59124" y="43911"/>
                  </a:cubicBezTo>
                  <a:close/>
                  <a:moveTo>
                    <a:pt x="25317" y="43968"/>
                  </a:moveTo>
                  <a:cubicBezTo>
                    <a:pt x="27250" y="43968"/>
                    <a:pt x="29122" y="44764"/>
                    <a:pt x="30465" y="46210"/>
                  </a:cubicBezTo>
                  <a:lnTo>
                    <a:pt x="30465" y="46210"/>
                  </a:lnTo>
                  <a:cubicBezTo>
                    <a:pt x="30462" y="46210"/>
                    <a:pt x="30459" y="46210"/>
                    <a:pt x="30456" y="46210"/>
                  </a:cubicBezTo>
                  <a:cubicBezTo>
                    <a:pt x="30446" y="46210"/>
                    <a:pt x="30436" y="46210"/>
                    <a:pt x="30426" y="46210"/>
                  </a:cubicBezTo>
                  <a:cubicBezTo>
                    <a:pt x="28546" y="46210"/>
                    <a:pt x="26775" y="47041"/>
                    <a:pt x="25519" y="48351"/>
                  </a:cubicBezTo>
                  <a:cubicBezTo>
                    <a:pt x="25608" y="46765"/>
                    <a:pt x="25026" y="45269"/>
                    <a:pt x="24031" y="44086"/>
                  </a:cubicBezTo>
                  <a:cubicBezTo>
                    <a:pt x="24460" y="44007"/>
                    <a:pt x="24890" y="43968"/>
                    <a:pt x="25317" y="43968"/>
                  </a:cubicBezTo>
                  <a:close/>
                  <a:moveTo>
                    <a:pt x="106094" y="43751"/>
                  </a:moveTo>
                  <a:cubicBezTo>
                    <a:pt x="106570" y="43751"/>
                    <a:pt x="107049" y="43799"/>
                    <a:pt x="107525" y="43898"/>
                  </a:cubicBezTo>
                  <a:cubicBezTo>
                    <a:pt x="106512" y="45161"/>
                    <a:pt x="105939" y="46747"/>
                    <a:pt x="106127" y="48423"/>
                  </a:cubicBezTo>
                  <a:lnTo>
                    <a:pt x="106118" y="48414"/>
                  </a:lnTo>
                  <a:cubicBezTo>
                    <a:pt x="104866" y="46958"/>
                    <a:pt x="102990" y="46012"/>
                    <a:pt x="100995" y="46012"/>
                  </a:cubicBezTo>
                  <a:cubicBezTo>
                    <a:pt x="100976" y="46012"/>
                    <a:pt x="100958" y="46013"/>
                    <a:pt x="100939" y="46013"/>
                  </a:cubicBezTo>
                  <a:cubicBezTo>
                    <a:pt x="100919" y="46012"/>
                    <a:pt x="100899" y="46012"/>
                    <a:pt x="100879" y="46012"/>
                  </a:cubicBezTo>
                  <a:cubicBezTo>
                    <a:pt x="99020" y="46012"/>
                    <a:pt x="97252" y="46842"/>
                    <a:pt x="96011" y="48154"/>
                  </a:cubicBezTo>
                  <a:cubicBezTo>
                    <a:pt x="96091" y="46559"/>
                    <a:pt x="95509" y="45054"/>
                    <a:pt x="94514" y="43880"/>
                  </a:cubicBezTo>
                  <a:cubicBezTo>
                    <a:pt x="94946" y="43798"/>
                    <a:pt x="95380" y="43758"/>
                    <a:pt x="95811" y="43758"/>
                  </a:cubicBezTo>
                  <a:cubicBezTo>
                    <a:pt x="97740" y="43758"/>
                    <a:pt x="99607" y="44561"/>
                    <a:pt x="100948" y="46004"/>
                  </a:cubicBezTo>
                  <a:cubicBezTo>
                    <a:pt x="102286" y="44551"/>
                    <a:pt x="104160" y="43751"/>
                    <a:pt x="106094" y="43751"/>
                  </a:cubicBezTo>
                  <a:close/>
                  <a:moveTo>
                    <a:pt x="70812" y="39306"/>
                  </a:moveTo>
                  <a:cubicBezTo>
                    <a:pt x="71289" y="39306"/>
                    <a:pt x="71770" y="39355"/>
                    <a:pt x="72248" y="39454"/>
                  </a:cubicBezTo>
                  <a:cubicBezTo>
                    <a:pt x="71271" y="40699"/>
                    <a:pt x="70742" y="42276"/>
                    <a:pt x="70939" y="43925"/>
                  </a:cubicBezTo>
                  <a:cubicBezTo>
                    <a:pt x="71449" y="43811"/>
                    <a:pt x="71962" y="43756"/>
                    <a:pt x="72472" y="43756"/>
                  </a:cubicBezTo>
                  <a:cubicBezTo>
                    <a:pt x="74409" y="43756"/>
                    <a:pt x="76285" y="44558"/>
                    <a:pt x="77633" y="46013"/>
                  </a:cubicBezTo>
                  <a:lnTo>
                    <a:pt x="77633" y="46013"/>
                  </a:lnTo>
                  <a:cubicBezTo>
                    <a:pt x="77630" y="46013"/>
                    <a:pt x="77627" y="46013"/>
                    <a:pt x="77624" y="46013"/>
                  </a:cubicBezTo>
                  <a:cubicBezTo>
                    <a:pt x="77606" y="46013"/>
                    <a:pt x="77588" y="46012"/>
                    <a:pt x="77570" y="46012"/>
                  </a:cubicBezTo>
                  <a:cubicBezTo>
                    <a:pt x="75529" y="46012"/>
                    <a:pt x="73598" y="47021"/>
                    <a:pt x="72346" y="48540"/>
                  </a:cubicBezTo>
                  <a:cubicBezTo>
                    <a:pt x="72703" y="44850"/>
                    <a:pt x="69416" y="41568"/>
                    <a:pt x="65713" y="41568"/>
                  </a:cubicBezTo>
                  <a:cubicBezTo>
                    <a:pt x="65693" y="41568"/>
                    <a:pt x="65673" y="41568"/>
                    <a:pt x="65653" y="41568"/>
                  </a:cubicBezTo>
                  <a:lnTo>
                    <a:pt x="65653" y="41559"/>
                  </a:lnTo>
                  <a:cubicBezTo>
                    <a:pt x="66997" y="40107"/>
                    <a:pt x="68873" y="39306"/>
                    <a:pt x="70812" y="39306"/>
                  </a:cubicBezTo>
                  <a:close/>
                  <a:moveTo>
                    <a:pt x="35618" y="43957"/>
                  </a:moveTo>
                  <a:cubicBezTo>
                    <a:pt x="36091" y="43957"/>
                    <a:pt x="36568" y="44006"/>
                    <a:pt x="37042" y="44104"/>
                  </a:cubicBezTo>
                  <a:cubicBezTo>
                    <a:pt x="36020" y="45350"/>
                    <a:pt x="35456" y="46945"/>
                    <a:pt x="35635" y="48620"/>
                  </a:cubicBezTo>
                  <a:cubicBezTo>
                    <a:pt x="34383" y="47164"/>
                    <a:pt x="32507" y="46210"/>
                    <a:pt x="30511" y="46210"/>
                  </a:cubicBezTo>
                  <a:cubicBezTo>
                    <a:pt x="30496" y="46210"/>
                    <a:pt x="30480" y="46210"/>
                    <a:pt x="30465" y="46210"/>
                  </a:cubicBezTo>
                  <a:lnTo>
                    <a:pt x="30465" y="46210"/>
                  </a:lnTo>
                  <a:cubicBezTo>
                    <a:pt x="31804" y="44762"/>
                    <a:pt x="33682" y="43957"/>
                    <a:pt x="35618" y="43957"/>
                  </a:cubicBezTo>
                  <a:close/>
                  <a:moveTo>
                    <a:pt x="112822" y="41864"/>
                  </a:moveTo>
                  <a:cubicBezTo>
                    <a:pt x="115997" y="41864"/>
                    <a:pt x="119174" y="43943"/>
                    <a:pt x="119218" y="48100"/>
                  </a:cubicBezTo>
                  <a:cubicBezTo>
                    <a:pt x="118743" y="47999"/>
                    <a:pt x="118265" y="47949"/>
                    <a:pt x="117790" y="47949"/>
                  </a:cubicBezTo>
                  <a:cubicBezTo>
                    <a:pt x="115926" y="47949"/>
                    <a:pt x="114120" y="48715"/>
                    <a:pt x="112821" y="50108"/>
                  </a:cubicBezTo>
                  <a:cubicBezTo>
                    <a:pt x="111548" y="48728"/>
                    <a:pt x="109756" y="47948"/>
                    <a:pt x="107874" y="47948"/>
                  </a:cubicBezTo>
                  <a:cubicBezTo>
                    <a:pt x="107391" y="47948"/>
                    <a:pt x="106907" y="48002"/>
                    <a:pt x="106432" y="48100"/>
                  </a:cubicBezTo>
                  <a:cubicBezTo>
                    <a:pt x="106472" y="43943"/>
                    <a:pt x="109646" y="41864"/>
                    <a:pt x="112822" y="41864"/>
                  </a:cubicBezTo>
                  <a:close/>
                  <a:moveTo>
                    <a:pt x="136132" y="41864"/>
                  </a:moveTo>
                  <a:cubicBezTo>
                    <a:pt x="139308" y="41864"/>
                    <a:pt x="142484" y="43943"/>
                    <a:pt x="142525" y="48100"/>
                  </a:cubicBezTo>
                  <a:cubicBezTo>
                    <a:pt x="142051" y="47999"/>
                    <a:pt x="141574" y="47949"/>
                    <a:pt x="141100" y="47949"/>
                  </a:cubicBezTo>
                  <a:cubicBezTo>
                    <a:pt x="139242" y="47949"/>
                    <a:pt x="137437" y="48715"/>
                    <a:pt x="136145" y="50108"/>
                  </a:cubicBezTo>
                  <a:cubicBezTo>
                    <a:pt x="134863" y="48728"/>
                    <a:pt x="133071" y="47948"/>
                    <a:pt x="131190" y="47948"/>
                  </a:cubicBezTo>
                  <a:cubicBezTo>
                    <a:pt x="130706" y="47948"/>
                    <a:pt x="130222" y="48002"/>
                    <a:pt x="129747" y="48100"/>
                  </a:cubicBezTo>
                  <a:cubicBezTo>
                    <a:pt x="129783" y="43943"/>
                    <a:pt x="132957" y="41864"/>
                    <a:pt x="136132" y="41864"/>
                  </a:cubicBezTo>
                  <a:close/>
                  <a:moveTo>
                    <a:pt x="89293" y="41912"/>
                  </a:moveTo>
                  <a:cubicBezTo>
                    <a:pt x="92468" y="41912"/>
                    <a:pt x="95642" y="43988"/>
                    <a:pt x="95679" y="48143"/>
                  </a:cubicBezTo>
                  <a:lnTo>
                    <a:pt x="95679" y="48143"/>
                  </a:lnTo>
                  <a:cubicBezTo>
                    <a:pt x="95207" y="48043"/>
                    <a:pt x="94732" y="47994"/>
                    <a:pt x="94260" y="47994"/>
                  </a:cubicBezTo>
                  <a:cubicBezTo>
                    <a:pt x="92399" y="47994"/>
                    <a:pt x="90599" y="48760"/>
                    <a:pt x="89299" y="50152"/>
                  </a:cubicBezTo>
                  <a:cubicBezTo>
                    <a:pt x="88018" y="48773"/>
                    <a:pt x="86226" y="47993"/>
                    <a:pt x="84344" y="47993"/>
                  </a:cubicBezTo>
                  <a:cubicBezTo>
                    <a:pt x="83860" y="47993"/>
                    <a:pt x="83376" y="48047"/>
                    <a:pt x="82902" y="48145"/>
                  </a:cubicBezTo>
                  <a:cubicBezTo>
                    <a:pt x="82937" y="43991"/>
                    <a:pt x="86116" y="41912"/>
                    <a:pt x="89293" y="41912"/>
                  </a:cubicBezTo>
                  <a:close/>
                  <a:moveTo>
                    <a:pt x="42335" y="42067"/>
                  </a:moveTo>
                  <a:cubicBezTo>
                    <a:pt x="45509" y="42067"/>
                    <a:pt x="48681" y="44143"/>
                    <a:pt x="48726" y="48298"/>
                  </a:cubicBezTo>
                  <a:lnTo>
                    <a:pt x="48726" y="48298"/>
                  </a:lnTo>
                  <a:cubicBezTo>
                    <a:pt x="48251" y="48196"/>
                    <a:pt x="47772" y="48146"/>
                    <a:pt x="47298" y="48146"/>
                  </a:cubicBezTo>
                  <a:cubicBezTo>
                    <a:pt x="45434" y="48146"/>
                    <a:pt x="43630" y="48912"/>
                    <a:pt x="42337" y="50305"/>
                  </a:cubicBezTo>
                  <a:cubicBezTo>
                    <a:pt x="41056" y="48925"/>
                    <a:pt x="39264" y="48145"/>
                    <a:pt x="37382" y="48145"/>
                  </a:cubicBezTo>
                  <a:cubicBezTo>
                    <a:pt x="36898" y="48145"/>
                    <a:pt x="36415" y="48199"/>
                    <a:pt x="35940" y="48307"/>
                  </a:cubicBezTo>
                  <a:cubicBezTo>
                    <a:pt x="35980" y="44148"/>
                    <a:pt x="39158" y="42067"/>
                    <a:pt x="42335" y="42067"/>
                  </a:cubicBezTo>
                  <a:close/>
                  <a:moveTo>
                    <a:pt x="65651" y="42067"/>
                  </a:moveTo>
                  <a:cubicBezTo>
                    <a:pt x="68826" y="42067"/>
                    <a:pt x="72001" y="44146"/>
                    <a:pt x="72041" y="48307"/>
                  </a:cubicBezTo>
                  <a:cubicBezTo>
                    <a:pt x="71563" y="48202"/>
                    <a:pt x="71080" y="48150"/>
                    <a:pt x="70601" y="48150"/>
                  </a:cubicBezTo>
                  <a:cubicBezTo>
                    <a:pt x="68748" y="48150"/>
                    <a:pt x="66948" y="48916"/>
                    <a:pt x="65653" y="50305"/>
                  </a:cubicBezTo>
                  <a:cubicBezTo>
                    <a:pt x="64371" y="48934"/>
                    <a:pt x="62579" y="48145"/>
                    <a:pt x="60697" y="48145"/>
                  </a:cubicBezTo>
                  <a:cubicBezTo>
                    <a:pt x="60214" y="48145"/>
                    <a:pt x="59730" y="48199"/>
                    <a:pt x="59255" y="48307"/>
                  </a:cubicBezTo>
                  <a:cubicBezTo>
                    <a:pt x="59295" y="44148"/>
                    <a:pt x="62473" y="42067"/>
                    <a:pt x="65651" y="42067"/>
                  </a:cubicBezTo>
                  <a:close/>
                  <a:moveTo>
                    <a:pt x="18806" y="42117"/>
                  </a:moveTo>
                  <a:cubicBezTo>
                    <a:pt x="21981" y="42117"/>
                    <a:pt x="25156" y="44198"/>
                    <a:pt x="25196" y="48360"/>
                  </a:cubicBezTo>
                  <a:cubicBezTo>
                    <a:pt x="24717" y="48255"/>
                    <a:pt x="24234" y="48204"/>
                    <a:pt x="23755" y="48204"/>
                  </a:cubicBezTo>
                  <a:cubicBezTo>
                    <a:pt x="21902" y="48204"/>
                    <a:pt x="20103" y="48970"/>
                    <a:pt x="18807" y="50359"/>
                  </a:cubicBezTo>
                  <a:cubicBezTo>
                    <a:pt x="17526" y="48988"/>
                    <a:pt x="15734" y="48199"/>
                    <a:pt x="13852" y="48199"/>
                  </a:cubicBezTo>
                  <a:cubicBezTo>
                    <a:pt x="13368" y="48199"/>
                    <a:pt x="12884" y="48253"/>
                    <a:pt x="12409" y="48360"/>
                  </a:cubicBezTo>
                  <a:cubicBezTo>
                    <a:pt x="12454" y="44198"/>
                    <a:pt x="15631" y="42117"/>
                    <a:pt x="18806" y="42117"/>
                  </a:cubicBezTo>
                  <a:close/>
                  <a:moveTo>
                    <a:pt x="117967" y="48323"/>
                  </a:moveTo>
                  <a:cubicBezTo>
                    <a:pt x="118392" y="48323"/>
                    <a:pt x="118820" y="48362"/>
                    <a:pt x="119245" y="48441"/>
                  </a:cubicBezTo>
                  <a:cubicBezTo>
                    <a:pt x="118253" y="49621"/>
                    <a:pt x="117671" y="51114"/>
                    <a:pt x="117757" y="52706"/>
                  </a:cubicBezTo>
                  <a:lnTo>
                    <a:pt x="117757" y="52706"/>
                  </a:lnTo>
                  <a:cubicBezTo>
                    <a:pt x="116507" y="51403"/>
                    <a:pt x="114740" y="50573"/>
                    <a:pt x="112880" y="50573"/>
                  </a:cubicBezTo>
                  <a:cubicBezTo>
                    <a:pt x="112860" y="50573"/>
                    <a:pt x="112840" y="50573"/>
                    <a:pt x="112821" y="50574"/>
                  </a:cubicBezTo>
                  <a:cubicBezTo>
                    <a:pt x="114158" y="49126"/>
                    <a:pt x="116031" y="48323"/>
                    <a:pt x="117967" y="48323"/>
                  </a:cubicBezTo>
                  <a:close/>
                  <a:moveTo>
                    <a:pt x="130990" y="48323"/>
                  </a:moveTo>
                  <a:cubicBezTo>
                    <a:pt x="132925" y="48323"/>
                    <a:pt x="134799" y="49126"/>
                    <a:pt x="136136" y="50574"/>
                  </a:cubicBezTo>
                  <a:cubicBezTo>
                    <a:pt x="136116" y="50573"/>
                    <a:pt x="136096" y="50573"/>
                    <a:pt x="136077" y="50573"/>
                  </a:cubicBezTo>
                  <a:cubicBezTo>
                    <a:pt x="134208" y="50573"/>
                    <a:pt x="132440" y="51412"/>
                    <a:pt x="131199" y="52715"/>
                  </a:cubicBezTo>
                  <a:cubicBezTo>
                    <a:pt x="131279" y="51120"/>
                    <a:pt x="130697" y="49624"/>
                    <a:pt x="129711" y="48441"/>
                  </a:cubicBezTo>
                  <a:cubicBezTo>
                    <a:pt x="130137" y="48362"/>
                    <a:pt x="130565" y="48323"/>
                    <a:pt x="130990" y="48323"/>
                  </a:cubicBezTo>
                  <a:close/>
                  <a:moveTo>
                    <a:pt x="94437" y="48359"/>
                  </a:moveTo>
                  <a:cubicBezTo>
                    <a:pt x="94862" y="48359"/>
                    <a:pt x="95289" y="48398"/>
                    <a:pt x="95715" y="48477"/>
                  </a:cubicBezTo>
                  <a:cubicBezTo>
                    <a:pt x="94722" y="49666"/>
                    <a:pt x="94140" y="51168"/>
                    <a:pt x="94227" y="52750"/>
                  </a:cubicBezTo>
                  <a:lnTo>
                    <a:pt x="94227" y="52750"/>
                  </a:lnTo>
                  <a:cubicBezTo>
                    <a:pt x="92986" y="51447"/>
                    <a:pt x="91219" y="50618"/>
                    <a:pt x="89350" y="50618"/>
                  </a:cubicBezTo>
                  <a:cubicBezTo>
                    <a:pt x="89330" y="50618"/>
                    <a:pt x="89310" y="50618"/>
                    <a:pt x="89290" y="50618"/>
                  </a:cubicBezTo>
                  <a:cubicBezTo>
                    <a:pt x="89270" y="50618"/>
                    <a:pt x="89250" y="50618"/>
                    <a:pt x="89231" y="50618"/>
                  </a:cubicBezTo>
                  <a:cubicBezTo>
                    <a:pt x="87362" y="50618"/>
                    <a:pt x="85603" y="51448"/>
                    <a:pt x="84353" y="52751"/>
                  </a:cubicBezTo>
                  <a:cubicBezTo>
                    <a:pt x="84443" y="51165"/>
                    <a:pt x="83860" y="49660"/>
                    <a:pt x="82866" y="48477"/>
                  </a:cubicBezTo>
                  <a:cubicBezTo>
                    <a:pt x="83291" y="48398"/>
                    <a:pt x="83719" y="48359"/>
                    <a:pt x="84144" y="48359"/>
                  </a:cubicBezTo>
                  <a:cubicBezTo>
                    <a:pt x="86080" y="48359"/>
                    <a:pt x="87955" y="49162"/>
                    <a:pt x="89299" y="50609"/>
                  </a:cubicBezTo>
                  <a:cubicBezTo>
                    <a:pt x="90637" y="49162"/>
                    <a:pt x="92504" y="48359"/>
                    <a:pt x="94437" y="48359"/>
                  </a:cubicBezTo>
                  <a:close/>
                  <a:moveTo>
                    <a:pt x="47485" y="48520"/>
                  </a:moveTo>
                  <a:cubicBezTo>
                    <a:pt x="47909" y="48520"/>
                    <a:pt x="48337" y="48559"/>
                    <a:pt x="48762" y="48638"/>
                  </a:cubicBezTo>
                  <a:cubicBezTo>
                    <a:pt x="47767" y="49821"/>
                    <a:pt x="47185" y="51326"/>
                    <a:pt x="47275" y="52912"/>
                  </a:cubicBezTo>
                  <a:cubicBezTo>
                    <a:pt x="46025" y="51609"/>
                    <a:pt x="44257" y="50779"/>
                    <a:pt x="42397" y="50779"/>
                  </a:cubicBezTo>
                  <a:cubicBezTo>
                    <a:pt x="42377" y="50779"/>
                    <a:pt x="42357" y="50779"/>
                    <a:pt x="42337" y="50780"/>
                  </a:cubicBezTo>
                  <a:cubicBezTo>
                    <a:pt x="43675" y="49325"/>
                    <a:pt x="45549" y="48520"/>
                    <a:pt x="47485" y="48520"/>
                  </a:cubicBezTo>
                  <a:close/>
                  <a:moveTo>
                    <a:pt x="60501" y="48529"/>
                  </a:moveTo>
                  <a:cubicBezTo>
                    <a:pt x="62439" y="48529"/>
                    <a:pt x="64308" y="49332"/>
                    <a:pt x="65653" y="50780"/>
                  </a:cubicBezTo>
                  <a:cubicBezTo>
                    <a:pt x="65633" y="50779"/>
                    <a:pt x="65613" y="50779"/>
                    <a:pt x="65593" y="50779"/>
                  </a:cubicBezTo>
                  <a:cubicBezTo>
                    <a:pt x="63725" y="50779"/>
                    <a:pt x="61957" y="51618"/>
                    <a:pt x="60715" y="52921"/>
                  </a:cubicBezTo>
                  <a:cubicBezTo>
                    <a:pt x="60796" y="51326"/>
                    <a:pt x="60214" y="49830"/>
                    <a:pt x="59219" y="48647"/>
                  </a:cubicBezTo>
                  <a:cubicBezTo>
                    <a:pt x="59646" y="48568"/>
                    <a:pt x="60075" y="48529"/>
                    <a:pt x="60501" y="48529"/>
                  </a:cubicBezTo>
                  <a:close/>
                  <a:moveTo>
                    <a:pt x="107662" y="48316"/>
                  </a:moveTo>
                  <a:cubicBezTo>
                    <a:pt x="109596" y="48316"/>
                    <a:pt x="111472" y="49118"/>
                    <a:pt x="112821" y="50574"/>
                  </a:cubicBezTo>
                  <a:cubicBezTo>
                    <a:pt x="112802" y="50573"/>
                    <a:pt x="112783" y="50573"/>
                    <a:pt x="112765" y="50573"/>
                  </a:cubicBezTo>
                  <a:cubicBezTo>
                    <a:pt x="110778" y="50573"/>
                    <a:pt x="108902" y="51519"/>
                    <a:pt x="107650" y="52966"/>
                  </a:cubicBezTo>
                  <a:lnTo>
                    <a:pt x="107650" y="52966"/>
                  </a:lnTo>
                  <a:cubicBezTo>
                    <a:pt x="107803" y="51290"/>
                    <a:pt x="107211" y="49713"/>
                    <a:pt x="106172" y="48477"/>
                  </a:cubicBezTo>
                  <a:cubicBezTo>
                    <a:pt x="106667" y="48369"/>
                    <a:pt x="107167" y="48316"/>
                    <a:pt x="107662" y="48316"/>
                  </a:cubicBezTo>
                  <a:close/>
                  <a:moveTo>
                    <a:pt x="13659" y="48573"/>
                  </a:moveTo>
                  <a:cubicBezTo>
                    <a:pt x="15592" y="48573"/>
                    <a:pt x="17464" y="49371"/>
                    <a:pt x="18807" y="50824"/>
                  </a:cubicBezTo>
                  <a:cubicBezTo>
                    <a:pt x="18787" y="50824"/>
                    <a:pt x="18768" y="50824"/>
                    <a:pt x="18748" y="50824"/>
                  </a:cubicBezTo>
                  <a:cubicBezTo>
                    <a:pt x="16879" y="50824"/>
                    <a:pt x="15111" y="51663"/>
                    <a:pt x="13870" y="52966"/>
                  </a:cubicBezTo>
                  <a:cubicBezTo>
                    <a:pt x="13951" y="51371"/>
                    <a:pt x="13368" y="49875"/>
                    <a:pt x="12374" y="48692"/>
                  </a:cubicBezTo>
                  <a:cubicBezTo>
                    <a:pt x="12802" y="48612"/>
                    <a:pt x="13232" y="48573"/>
                    <a:pt x="13659" y="48573"/>
                  </a:cubicBezTo>
                  <a:close/>
                  <a:moveTo>
                    <a:pt x="23953" y="48574"/>
                  </a:moveTo>
                  <a:cubicBezTo>
                    <a:pt x="24378" y="48574"/>
                    <a:pt x="24806" y="48613"/>
                    <a:pt x="25232" y="48692"/>
                  </a:cubicBezTo>
                  <a:cubicBezTo>
                    <a:pt x="24237" y="49875"/>
                    <a:pt x="23655" y="51371"/>
                    <a:pt x="23744" y="52966"/>
                  </a:cubicBezTo>
                  <a:cubicBezTo>
                    <a:pt x="22494" y="51663"/>
                    <a:pt x="20726" y="50824"/>
                    <a:pt x="18866" y="50824"/>
                  </a:cubicBezTo>
                  <a:cubicBezTo>
                    <a:pt x="18846" y="50824"/>
                    <a:pt x="18827" y="50824"/>
                    <a:pt x="18807" y="50824"/>
                  </a:cubicBezTo>
                  <a:cubicBezTo>
                    <a:pt x="20144" y="49377"/>
                    <a:pt x="22018" y="48574"/>
                    <a:pt x="23953" y="48574"/>
                  </a:cubicBezTo>
                  <a:close/>
                  <a:moveTo>
                    <a:pt x="37179" y="48522"/>
                  </a:moveTo>
                  <a:cubicBezTo>
                    <a:pt x="39113" y="48522"/>
                    <a:pt x="40989" y="49325"/>
                    <a:pt x="42337" y="50780"/>
                  </a:cubicBezTo>
                  <a:cubicBezTo>
                    <a:pt x="42319" y="50779"/>
                    <a:pt x="42300" y="50779"/>
                    <a:pt x="42282" y="50779"/>
                  </a:cubicBezTo>
                  <a:cubicBezTo>
                    <a:pt x="40295" y="50779"/>
                    <a:pt x="38419" y="51725"/>
                    <a:pt x="37167" y="53172"/>
                  </a:cubicBezTo>
                  <a:cubicBezTo>
                    <a:pt x="37320" y="51496"/>
                    <a:pt x="36728" y="49910"/>
                    <a:pt x="35689" y="48683"/>
                  </a:cubicBezTo>
                  <a:cubicBezTo>
                    <a:pt x="36184" y="48575"/>
                    <a:pt x="36683" y="48522"/>
                    <a:pt x="37179" y="48522"/>
                  </a:cubicBezTo>
                  <a:close/>
                  <a:moveTo>
                    <a:pt x="124475" y="46470"/>
                  </a:moveTo>
                  <a:cubicBezTo>
                    <a:pt x="127650" y="46470"/>
                    <a:pt x="130827" y="48548"/>
                    <a:pt x="130867" y="52706"/>
                  </a:cubicBezTo>
                  <a:cubicBezTo>
                    <a:pt x="130388" y="52601"/>
                    <a:pt x="129906" y="52550"/>
                    <a:pt x="129426" y="52550"/>
                  </a:cubicBezTo>
                  <a:cubicBezTo>
                    <a:pt x="127574" y="52550"/>
                    <a:pt x="125776" y="53316"/>
                    <a:pt x="124487" y="54704"/>
                  </a:cubicBezTo>
                  <a:cubicBezTo>
                    <a:pt x="123206" y="53333"/>
                    <a:pt x="121414" y="52545"/>
                    <a:pt x="119532" y="52545"/>
                  </a:cubicBezTo>
                  <a:cubicBezTo>
                    <a:pt x="119048" y="52545"/>
                    <a:pt x="118564" y="52599"/>
                    <a:pt x="118089" y="52706"/>
                  </a:cubicBezTo>
                  <a:cubicBezTo>
                    <a:pt x="118125" y="48548"/>
                    <a:pt x="121299" y="46470"/>
                    <a:pt x="124475" y="46470"/>
                  </a:cubicBezTo>
                  <a:close/>
                  <a:moveTo>
                    <a:pt x="77635" y="46519"/>
                  </a:moveTo>
                  <a:cubicBezTo>
                    <a:pt x="80808" y="46519"/>
                    <a:pt x="83981" y="48596"/>
                    <a:pt x="84022" y="52751"/>
                  </a:cubicBezTo>
                  <a:lnTo>
                    <a:pt x="84031" y="52760"/>
                  </a:lnTo>
                  <a:cubicBezTo>
                    <a:pt x="83550" y="52655"/>
                    <a:pt x="83066" y="52604"/>
                    <a:pt x="82586" y="52604"/>
                  </a:cubicBezTo>
                  <a:cubicBezTo>
                    <a:pt x="80731" y="52604"/>
                    <a:pt x="78937" y="53370"/>
                    <a:pt x="77642" y="54758"/>
                  </a:cubicBezTo>
                  <a:cubicBezTo>
                    <a:pt x="76360" y="53378"/>
                    <a:pt x="74568" y="52599"/>
                    <a:pt x="72696" y="52599"/>
                  </a:cubicBezTo>
                  <a:cubicBezTo>
                    <a:pt x="72203" y="52599"/>
                    <a:pt x="71719" y="52652"/>
                    <a:pt x="71244" y="52760"/>
                  </a:cubicBezTo>
                  <a:cubicBezTo>
                    <a:pt x="71280" y="48600"/>
                    <a:pt x="74457" y="46519"/>
                    <a:pt x="77635" y="46519"/>
                  </a:cubicBezTo>
                  <a:close/>
                  <a:moveTo>
                    <a:pt x="100946" y="46509"/>
                  </a:moveTo>
                  <a:cubicBezTo>
                    <a:pt x="104122" y="46509"/>
                    <a:pt x="107296" y="48585"/>
                    <a:pt x="107337" y="52742"/>
                  </a:cubicBezTo>
                  <a:cubicBezTo>
                    <a:pt x="106865" y="52641"/>
                    <a:pt x="106389" y="52591"/>
                    <a:pt x="105917" y="52591"/>
                  </a:cubicBezTo>
                  <a:cubicBezTo>
                    <a:pt x="104050" y="52591"/>
                    <a:pt x="102242" y="53364"/>
                    <a:pt x="100948" y="54758"/>
                  </a:cubicBezTo>
                  <a:lnTo>
                    <a:pt x="100948" y="54749"/>
                  </a:lnTo>
                  <a:cubicBezTo>
                    <a:pt x="99667" y="53369"/>
                    <a:pt x="97875" y="52590"/>
                    <a:pt x="95993" y="52590"/>
                  </a:cubicBezTo>
                  <a:cubicBezTo>
                    <a:pt x="95509" y="52590"/>
                    <a:pt x="95025" y="52643"/>
                    <a:pt x="94550" y="52742"/>
                  </a:cubicBezTo>
                  <a:cubicBezTo>
                    <a:pt x="94591" y="48588"/>
                    <a:pt x="97769" y="46509"/>
                    <a:pt x="100946" y="46509"/>
                  </a:cubicBezTo>
                  <a:close/>
                  <a:moveTo>
                    <a:pt x="53993" y="46670"/>
                  </a:moveTo>
                  <a:cubicBezTo>
                    <a:pt x="57169" y="46670"/>
                    <a:pt x="60344" y="48747"/>
                    <a:pt x="60384" y="52903"/>
                  </a:cubicBezTo>
                  <a:cubicBezTo>
                    <a:pt x="59911" y="52801"/>
                    <a:pt x="59433" y="52752"/>
                    <a:pt x="58960" y="52752"/>
                  </a:cubicBezTo>
                  <a:cubicBezTo>
                    <a:pt x="57101" y="52752"/>
                    <a:pt x="55295" y="53518"/>
                    <a:pt x="53995" y="54910"/>
                  </a:cubicBezTo>
                  <a:cubicBezTo>
                    <a:pt x="52714" y="53531"/>
                    <a:pt x="50922" y="52751"/>
                    <a:pt x="49040" y="52751"/>
                  </a:cubicBezTo>
                  <a:cubicBezTo>
                    <a:pt x="48556" y="52751"/>
                    <a:pt x="48072" y="52805"/>
                    <a:pt x="47597" y="52903"/>
                  </a:cubicBezTo>
                  <a:cubicBezTo>
                    <a:pt x="47638" y="48749"/>
                    <a:pt x="50816" y="46670"/>
                    <a:pt x="53993" y="46670"/>
                  </a:cubicBezTo>
                  <a:close/>
                  <a:moveTo>
                    <a:pt x="7145" y="46712"/>
                  </a:moveTo>
                  <a:cubicBezTo>
                    <a:pt x="10322" y="46712"/>
                    <a:pt x="13498" y="48790"/>
                    <a:pt x="13538" y="52948"/>
                  </a:cubicBezTo>
                  <a:cubicBezTo>
                    <a:pt x="13065" y="52846"/>
                    <a:pt x="12588" y="52796"/>
                    <a:pt x="12114" y="52796"/>
                  </a:cubicBezTo>
                  <a:cubicBezTo>
                    <a:pt x="10255" y="52796"/>
                    <a:pt x="8451" y="53563"/>
                    <a:pt x="7159" y="54955"/>
                  </a:cubicBezTo>
                  <a:cubicBezTo>
                    <a:pt x="5884" y="53583"/>
                    <a:pt x="4097" y="52805"/>
                    <a:pt x="2226" y="52805"/>
                  </a:cubicBezTo>
                  <a:cubicBezTo>
                    <a:pt x="2216" y="52805"/>
                    <a:pt x="2205" y="52805"/>
                    <a:pt x="2194" y="52805"/>
                  </a:cubicBezTo>
                  <a:lnTo>
                    <a:pt x="2194" y="52796"/>
                  </a:lnTo>
                  <a:cubicBezTo>
                    <a:pt x="1711" y="52796"/>
                    <a:pt x="1227" y="52850"/>
                    <a:pt x="752" y="52948"/>
                  </a:cubicBezTo>
                  <a:cubicBezTo>
                    <a:pt x="792" y="48790"/>
                    <a:pt x="3969" y="46712"/>
                    <a:pt x="7145" y="46712"/>
                  </a:cubicBezTo>
                  <a:close/>
                  <a:moveTo>
                    <a:pt x="30465" y="46717"/>
                  </a:moveTo>
                  <a:cubicBezTo>
                    <a:pt x="33637" y="46717"/>
                    <a:pt x="36811" y="48795"/>
                    <a:pt x="36854" y="52953"/>
                  </a:cubicBezTo>
                  <a:lnTo>
                    <a:pt x="36854" y="52953"/>
                  </a:lnTo>
                  <a:cubicBezTo>
                    <a:pt x="36379" y="52851"/>
                    <a:pt x="35901" y="52801"/>
                    <a:pt x="35426" y="52801"/>
                  </a:cubicBezTo>
                  <a:cubicBezTo>
                    <a:pt x="33569" y="52801"/>
                    <a:pt x="31771" y="53567"/>
                    <a:pt x="30483" y="54955"/>
                  </a:cubicBezTo>
                  <a:cubicBezTo>
                    <a:pt x="29201" y="53584"/>
                    <a:pt x="27409" y="52796"/>
                    <a:pt x="25528" y="52796"/>
                  </a:cubicBezTo>
                  <a:cubicBezTo>
                    <a:pt x="25044" y="52796"/>
                    <a:pt x="24560" y="52850"/>
                    <a:pt x="24085" y="52957"/>
                  </a:cubicBezTo>
                  <a:cubicBezTo>
                    <a:pt x="24116" y="48798"/>
                    <a:pt x="27290" y="46717"/>
                    <a:pt x="30465" y="46717"/>
                  </a:cubicBezTo>
                  <a:close/>
                  <a:moveTo>
                    <a:pt x="107865" y="57160"/>
                  </a:moveTo>
                  <a:cubicBezTo>
                    <a:pt x="107867" y="57160"/>
                    <a:pt x="107868" y="57160"/>
                    <a:pt x="107870" y="57160"/>
                  </a:cubicBezTo>
                  <a:lnTo>
                    <a:pt x="107870" y="57160"/>
                  </a:lnTo>
                  <a:cubicBezTo>
                    <a:pt x="107871" y="57160"/>
                    <a:pt x="107873" y="57160"/>
                    <a:pt x="107874" y="57160"/>
                  </a:cubicBezTo>
                  <a:close/>
                  <a:moveTo>
                    <a:pt x="129607" y="52925"/>
                  </a:moveTo>
                  <a:cubicBezTo>
                    <a:pt x="130037" y="52925"/>
                    <a:pt x="130471" y="52965"/>
                    <a:pt x="130903" y="53047"/>
                  </a:cubicBezTo>
                  <a:cubicBezTo>
                    <a:pt x="129908" y="54229"/>
                    <a:pt x="129326" y="55726"/>
                    <a:pt x="129415" y="57321"/>
                  </a:cubicBezTo>
                  <a:cubicBezTo>
                    <a:pt x="128165" y="56009"/>
                    <a:pt x="126406" y="55179"/>
                    <a:pt x="124538" y="55179"/>
                  </a:cubicBezTo>
                  <a:cubicBezTo>
                    <a:pt x="124518" y="55179"/>
                    <a:pt x="124498" y="55179"/>
                    <a:pt x="124478" y="55179"/>
                  </a:cubicBezTo>
                  <a:cubicBezTo>
                    <a:pt x="124458" y="55179"/>
                    <a:pt x="124438" y="55179"/>
                    <a:pt x="124418" y="55179"/>
                  </a:cubicBezTo>
                  <a:cubicBezTo>
                    <a:pt x="122550" y="55179"/>
                    <a:pt x="120782" y="56009"/>
                    <a:pt x="119541" y="57321"/>
                  </a:cubicBezTo>
                  <a:cubicBezTo>
                    <a:pt x="119622" y="55726"/>
                    <a:pt x="119039" y="54220"/>
                    <a:pt x="118045" y="53047"/>
                  </a:cubicBezTo>
                  <a:cubicBezTo>
                    <a:pt x="118478" y="52965"/>
                    <a:pt x="118913" y="52925"/>
                    <a:pt x="119344" y="52925"/>
                  </a:cubicBezTo>
                  <a:cubicBezTo>
                    <a:pt x="121276" y="52925"/>
                    <a:pt x="123138" y="53727"/>
                    <a:pt x="124478" y="55170"/>
                  </a:cubicBezTo>
                  <a:cubicBezTo>
                    <a:pt x="125811" y="53727"/>
                    <a:pt x="127678" y="52925"/>
                    <a:pt x="129607" y="52925"/>
                  </a:cubicBezTo>
                  <a:close/>
                  <a:moveTo>
                    <a:pt x="82780" y="52965"/>
                  </a:moveTo>
                  <a:cubicBezTo>
                    <a:pt x="83204" y="52965"/>
                    <a:pt x="83632" y="53003"/>
                    <a:pt x="84057" y="53082"/>
                  </a:cubicBezTo>
                  <a:cubicBezTo>
                    <a:pt x="83538" y="53701"/>
                    <a:pt x="83135" y="54409"/>
                    <a:pt x="82875" y="55170"/>
                  </a:cubicBezTo>
                  <a:cubicBezTo>
                    <a:pt x="82634" y="55866"/>
                    <a:pt x="82526" y="56607"/>
                    <a:pt x="82569" y="57347"/>
                  </a:cubicBezTo>
                  <a:lnTo>
                    <a:pt x="82569" y="57347"/>
                  </a:lnTo>
                  <a:cubicBezTo>
                    <a:pt x="81328" y="56053"/>
                    <a:pt x="79569" y="55215"/>
                    <a:pt x="77701" y="55215"/>
                  </a:cubicBezTo>
                  <a:cubicBezTo>
                    <a:pt x="77681" y="55215"/>
                    <a:pt x="77661" y="55215"/>
                    <a:pt x="77642" y="55215"/>
                  </a:cubicBezTo>
                  <a:cubicBezTo>
                    <a:pt x="78979" y="53768"/>
                    <a:pt x="80847" y="52965"/>
                    <a:pt x="82780" y="52965"/>
                  </a:cubicBezTo>
                  <a:close/>
                  <a:moveTo>
                    <a:pt x="95802" y="52974"/>
                  </a:moveTo>
                  <a:cubicBezTo>
                    <a:pt x="97735" y="52974"/>
                    <a:pt x="99602" y="53775"/>
                    <a:pt x="100939" y="55215"/>
                  </a:cubicBezTo>
                  <a:cubicBezTo>
                    <a:pt x="100919" y="55215"/>
                    <a:pt x="100900" y="55215"/>
                    <a:pt x="100880" y="55215"/>
                  </a:cubicBezTo>
                  <a:cubicBezTo>
                    <a:pt x="99020" y="55215"/>
                    <a:pt x="97252" y="56053"/>
                    <a:pt x="96011" y="57357"/>
                  </a:cubicBezTo>
                  <a:cubicBezTo>
                    <a:pt x="96047" y="56622"/>
                    <a:pt x="95948" y="55878"/>
                    <a:pt x="95706" y="55179"/>
                  </a:cubicBezTo>
                  <a:lnTo>
                    <a:pt x="95706" y="55170"/>
                  </a:lnTo>
                  <a:cubicBezTo>
                    <a:pt x="95446" y="54409"/>
                    <a:pt x="95043" y="53701"/>
                    <a:pt x="94523" y="53091"/>
                  </a:cubicBezTo>
                  <a:cubicBezTo>
                    <a:pt x="94949" y="53012"/>
                    <a:pt x="95377" y="52974"/>
                    <a:pt x="95802" y="52974"/>
                  </a:cubicBezTo>
                  <a:close/>
                  <a:moveTo>
                    <a:pt x="60697" y="57357"/>
                  </a:moveTo>
                  <a:cubicBezTo>
                    <a:pt x="60700" y="57357"/>
                    <a:pt x="60703" y="57357"/>
                    <a:pt x="60706" y="57357"/>
                  </a:cubicBezTo>
                  <a:lnTo>
                    <a:pt x="60706" y="57357"/>
                  </a:lnTo>
                  <a:cubicBezTo>
                    <a:pt x="60709" y="57357"/>
                    <a:pt x="60712" y="57357"/>
                    <a:pt x="60715" y="57357"/>
                  </a:cubicBezTo>
                  <a:close/>
                  <a:moveTo>
                    <a:pt x="48839" y="53117"/>
                  </a:moveTo>
                  <a:cubicBezTo>
                    <a:pt x="50775" y="53117"/>
                    <a:pt x="52650" y="53921"/>
                    <a:pt x="53995" y="55376"/>
                  </a:cubicBezTo>
                  <a:lnTo>
                    <a:pt x="53995" y="55376"/>
                  </a:lnTo>
                  <a:cubicBezTo>
                    <a:pt x="53992" y="55376"/>
                    <a:pt x="53989" y="55376"/>
                    <a:pt x="53986" y="55376"/>
                  </a:cubicBezTo>
                  <a:cubicBezTo>
                    <a:pt x="53966" y="55376"/>
                    <a:pt x="53946" y="55376"/>
                    <a:pt x="53927" y="55376"/>
                  </a:cubicBezTo>
                  <a:cubicBezTo>
                    <a:pt x="52067" y="55376"/>
                    <a:pt x="50299" y="56206"/>
                    <a:pt x="49049" y="57509"/>
                  </a:cubicBezTo>
                  <a:cubicBezTo>
                    <a:pt x="49138" y="55923"/>
                    <a:pt x="48556" y="54418"/>
                    <a:pt x="47561" y="53235"/>
                  </a:cubicBezTo>
                  <a:cubicBezTo>
                    <a:pt x="47987" y="53156"/>
                    <a:pt x="48414" y="53117"/>
                    <a:pt x="48839" y="53117"/>
                  </a:cubicBezTo>
                  <a:close/>
                  <a:moveTo>
                    <a:pt x="59142" y="53117"/>
                  </a:moveTo>
                  <a:cubicBezTo>
                    <a:pt x="59567" y="53117"/>
                    <a:pt x="59994" y="53156"/>
                    <a:pt x="60420" y="53235"/>
                  </a:cubicBezTo>
                  <a:cubicBezTo>
                    <a:pt x="59425" y="54427"/>
                    <a:pt x="58843" y="55932"/>
                    <a:pt x="58932" y="57518"/>
                  </a:cubicBezTo>
                  <a:lnTo>
                    <a:pt x="58923" y="57509"/>
                  </a:lnTo>
                  <a:cubicBezTo>
                    <a:pt x="57682" y="56206"/>
                    <a:pt x="55914" y="55376"/>
                    <a:pt x="54046" y="55376"/>
                  </a:cubicBezTo>
                  <a:cubicBezTo>
                    <a:pt x="54029" y="55376"/>
                    <a:pt x="54012" y="55376"/>
                    <a:pt x="53995" y="55376"/>
                  </a:cubicBezTo>
                  <a:lnTo>
                    <a:pt x="53995" y="55376"/>
                  </a:lnTo>
                  <a:cubicBezTo>
                    <a:pt x="55333" y="53921"/>
                    <a:pt x="57206" y="53117"/>
                    <a:pt x="59142" y="53117"/>
                  </a:cubicBezTo>
                  <a:close/>
                  <a:moveTo>
                    <a:pt x="25317" y="53179"/>
                  </a:moveTo>
                  <a:cubicBezTo>
                    <a:pt x="27247" y="53179"/>
                    <a:pt x="29113" y="53976"/>
                    <a:pt x="30456" y="55421"/>
                  </a:cubicBezTo>
                  <a:cubicBezTo>
                    <a:pt x="30436" y="55421"/>
                    <a:pt x="30416" y="55421"/>
                    <a:pt x="30397" y="55421"/>
                  </a:cubicBezTo>
                  <a:cubicBezTo>
                    <a:pt x="28528" y="55421"/>
                    <a:pt x="26769" y="56259"/>
                    <a:pt x="25528" y="57554"/>
                  </a:cubicBezTo>
                  <a:cubicBezTo>
                    <a:pt x="25563" y="56819"/>
                    <a:pt x="25456" y="56075"/>
                    <a:pt x="25223" y="55376"/>
                  </a:cubicBezTo>
                  <a:lnTo>
                    <a:pt x="25223" y="55385"/>
                  </a:lnTo>
                  <a:cubicBezTo>
                    <a:pt x="24963" y="54624"/>
                    <a:pt x="24560" y="53916"/>
                    <a:pt x="24031" y="53298"/>
                  </a:cubicBezTo>
                  <a:cubicBezTo>
                    <a:pt x="24460" y="53218"/>
                    <a:pt x="24890" y="53179"/>
                    <a:pt x="25317" y="53179"/>
                  </a:cubicBezTo>
                  <a:close/>
                  <a:moveTo>
                    <a:pt x="12293" y="53188"/>
                  </a:moveTo>
                  <a:cubicBezTo>
                    <a:pt x="12719" y="53188"/>
                    <a:pt x="13147" y="53227"/>
                    <a:pt x="13574" y="53307"/>
                  </a:cubicBezTo>
                  <a:cubicBezTo>
                    <a:pt x="13055" y="53925"/>
                    <a:pt x="12651" y="54624"/>
                    <a:pt x="12391" y="55385"/>
                  </a:cubicBezTo>
                  <a:cubicBezTo>
                    <a:pt x="12150" y="56084"/>
                    <a:pt x="12051" y="56819"/>
                    <a:pt x="12087" y="57554"/>
                  </a:cubicBezTo>
                  <a:lnTo>
                    <a:pt x="12087" y="57572"/>
                  </a:lnTo>
                  <a:cubicBezTo>
                    <a:pt x="10845" y="56268"/>
                    <a:pt x="9086" y="55430"/>
                    <a:pt x="7218" y="55430"/>
                  </a:cubicBezTo>
                  <a:cubicBezTo>
                    <a:pt x="7198" y="55430"/>
                    <a:pt x="7178" y="55430"/>
                    <a:pt x="7159" y="55430"/>
                  </a:cubicBezTo>
                  <a:cubicBezTo>
                    <a:pt x="8501" y="53985"/>
                    <a:pt x="10367" y="53188"/>
                    <a:pt x="12293" y="53188"/>
                  </a:cubicBezTo>
                  <a:close/>
                  <a:moveTo>
                    <a:pt x="106098" y="52962"/>
                  </a:moveTo>
                  <a:cubicBezTo>
                    <a:pt x="106573" y="52962"/>
                    <a:pt x="107051" y="53010"/>
                    <a:pt x="107525" y="53109"/>
                  </a:cubicBezTo>
                  <a:cubicBezTo>
                    <a:pt x="106514" y="54361"/>
                    <a:pt x="105950" y="55943"/>
                    <a:pt x="106117" y="57615"/>
                  </a:cubicBezTo>
                  <a:lnTo>
                    <a:pt x="106117" y="57615"/>
                  </a:lnTo>
                  <a:cubicBezTo>
                    <a:pt x="104869" y="56153"/>
                    <a:pt x="102981" y="55206"/>
                    <a:pt x="100985" y="55206"/>
                  </a:cubicBezTo>
                  <a:cubicBezTo>
                    <a:pt x="100976" y="55206"/>
                    <a:pt x="100966" y="55206"/>
                    <a:pt x="100957" y="55206"/>
                  </a:cubicBezTo>
                  <a:cubicBezTo>
                    <a:pt x="102302" y="53761"/>
                    <a:pt x="104171" y="52962"/>
                    <a:pt x="106098" y="52962"/>
                  </a:cubicBezTo>
                  <a:close/>
                  <a:moveTo>
                    <a:pt x="70812" y="48526"/>
                  </a:moveTo>
                  <a:cubicBezTo>
                    <a:pt x="71289" y="48526"/>
                    <a:pt x="71770" y="48575"/>
                    <a:pt x="72248" y="48674"/>
                  </a:cubicBezTo>
                  <a:cubicBezTo>
                    <a:pt x="71271" y="49928"/>
                    <a:pt x="70742" y="51496"/>
                    <a:pt x="70939" y="53145"/>
                  </a:cubicBezTo>
                  <a:cubicBezTo>
                    <a:pt x="71447" y="53031"/>
                    <a:pt x="71960" y="52976"/>
                    <a:pt x="72468" y="52976"/>
                  </a:cubicBezTo>
                  <a:cubicBezTo>
                    <a:pt x="74401" y="52976"/>
                    <a:pt x="76276" y="53777"/>
                    <a:pt x="77624" y="55224"/>
                  </a:cubicBezTo>
                  <a:cubicBezTo>
                    <a:pt x="77606" y="55224"/>
                    <a:pt x="77587" y="55224"/>
                    <a:pt x="77569" y="55224"/>
                  </a:cubicBezTo>
                  <a:cubicBezTo>
                    <a:pt x="75520" y="55224"/>
                    <a:pt x="73598" y="56223"/>
                    <a:pt x="72355" y="57751"/>
                  </a:cubicBezTo>
                  <a:cubicBezTo>
                    <a:pt x="72694" y="54052"/>
                    <a:pt x="69407" y="50779"/>
                    <a:pt x="65713" y="50779"/>
                  </a:cubicBezTo>
                  <a:cubicBezTo>
                    <a:pt x="65693" y="50779"/>
                    <a:pt x="65673" y="50779"/>
                    <a:pt x="65653" y="50780"/>
                  </a:cubicBezTo>
                  <a:cubicBezTo>
                    <a:pt x="66997" y="49327"/>
                    <a:pt x="68873" y="48526"/>
                    <a:pt x="70812" y="48526"/>
                  </a:cubicBezTo>
                  <a:close/>
                  <a:moveTo>
                    <a:pt x="35611" y="53168"/>
                  </a:moveTo>
                  <a:cubicBezTo>
                    <a:pt x="36086" y="53168"/>
                    <a:pt x="36566" y="53216"/>
                    <a:pt x="37042" y="53315"/>
                  </a:cubicBezTo>
                  <a:cubicBezTo>
                    <a:pt x="36031" y="54567"/>
                    <a:pt x="35458" y="56149"/>
                    <a:pt x="35634" y="57812"/>
                  </a:cubicBezTo>
                  <a:lnTo>
                    <a:pt x="35634" y="57812"/>
                  </a:lnTo>
                  <a:cubicBezTo>
                    <a:pt x="34382" y="56357"/>
                    <a:pt x="32515" y="55412"/>
                    <a:pt x="30530" y="55412"/>
                  </a:cubicBezTo>
                  <a:cubicBezTo>
                    <a:pt x="30511" y="55412"/>
                    <a:pt x="30492" y="55412"/>
                    <a:pt x="30474" y="55412"/>
                  </a:cubicBezTo>
                  <a:cubicBezTo>
                    <a:pt x="31811" y="53967"/>
                    <a:pt x="33679" y="53168"/>
                    <a:pt x="35611" y="53168"/>
                  </a:cubicBezTo>
                  <a:close/>
                  <a:moveTo>
                    <a:pt x="112818" y="51075"/>
                  </a:moveTo>
                  <a:cubicBezTo>
                    <a:pt x="115995" y="51075"/>
                    <a:pt x="119174" y="53154"/>
                    <a:pt x="119218" y="57312"/>
                  </a:cubicBezTo>
                  <a:cubicBezTo>
                    <a:pt x="118743" y="57210"/>
                    <a:pt x="118265" y="57160"/>
                    <a:pt x="117790" y="57160"/>
                  </a:cubicBezTo>
                  <a:cubicBezTo>
                    <a:pt x="115926" y="57160"/>
                    <a:pt x="114120" y="57927"/>
                    <a:pt x="112821" y="59319"/>
                  </a:cubicBezTo>
                  <a:cubicBezTo>
                    <a:pt x="111549" y="57940"/>
                    <a:pt x="109750" y="57161"/>
                    <a:pt x="107870" y="57160"/>
                  </a:cubicBezTo>
                  <a:lnTo>
                    <a:pt x="107870" y="57160"/>
                  </a:lnTo>
                  <a:cubicBezTo>
                    <a:pt x="107388" y="57160"/>
                    <a:pt x="106905" y="57214"/>
                    <a:pt x="106432" y="57312"/>
                  </a:cubicBezTo>
                  <a:cubicBezTo>
                    <a:pt x="106468" y="53154"/>
                    <a:pt x="109642" y="51075"/>
                    <a:pt x="112818" y="51075"/>
                  </a:cubicBezTo>
                  <a:close/>
                  <a:moveTo>
                    <a:pt x="136134" y="51090"/>
                  </a:moveTo>
                  <a:cubicBezTo>
                    <a:pt x="139310" y="51090"/>
                    <a:pt x="142484" y="53169"/>
                    <a:pt x="142525" y="57330"/>
                  </a:cubicBezTo>
                  <a:cubicBezTo>
                    <a:pt x="142043" y="57224"/>
                    <a:pt x="141557" y="57173"/>
                    <a:pt x="141075" y="57173"/>
                  </a:cubicBezTo>
                  <a:cubicBezTo>
                    <a:pt x="139225" y="57173"/>
                    <a:pt x="137430" y="57933"/>
                    <a:pt x="136136" y="59319"/>
                  </a:cubicBezTo>
                  <a:lnTo>
                    <a:pt x="136136" y="59328"/>
                  </a:lnTo>
                  <a:cubicBezTo>
                    <a:pt x="134854" y="57957"/>
                    <a:pt x="133062" y="57168"/>
                    <a:pt x="131181" y="57168"/>
                  </a:cubicBezTo>
                  <a:cubicBezTo>
                    <a:pt x="130697" y="57168"/>
                    <a:pt x="130213" y="57222"/>
                    <a:pt x="129738" y="57330"/>
                  </a:cubicBezTo>
                  <a:cubicBezTo>
                    <a:pt x="129778" y="53171"/>
                    <a:pt x="132957" y="51090"/>
                    <a:pt x="136134" y="51090"/>
                  </a:cubicBezTo>
                  <a:close/>
                  <a:moveTo>
                    <a:pt x="89294" y="51126"/>
                  </a:moveTo>
                  <a:cubicBezTo>
                    <a:pt x="91873" y="51126"/>
                    <a:pt x="94452" y="52497"/>
                    <a:pt x="95348" y="55242"/>
                  </a:cubicBezTo>
                  <a:cubicBezTo>
                    <a:pt x="95572" y="55923"/>
                    <a:pt x="95679" y="56631"/>
                    <a:pt x="95688" y="57348"/>
                  </a:cubicBezTo>
                  <a:cubicBezTo>
                    <a:pt x="95215" y="57246"/>
                    <a:pt x="94738" y="57196"/>
                    <a:pt x="94264" y="57196"/>
                  </a:cubicBezTo>
                  <a:cubicBezTo>
                    <a:pt x="92405" y="57196"/>
                    <a:pt x="90599" y="57962"/>
                    <a:pt x="89299" y="59355"/>
                  </a:cubicBezTo>
                  <a:cubicBezTo>
                    <a:pt x="88027" y="57975"/>
                    <a:pt x="86226" y="57195"/>
                    <a:pt x="84353" y="57195"/>
                  </a:cubicBezTo>
                  <a:cubicBezTo>
                    <a:pt x="83860" y="57195"/>
                    <a:pt x="83376" y="57249"/>
                    <a:pt x="82910" y="57348"/>
                  </a:cubicBezTo>
                  <a:cubicBezTo>
                    <a:pt x="82902" y="56631"/>
                    <a:pt x="83009" y="55923"/>
                    <a:pt x="83224" y="55242"/>
                  </a:cubicBezTo>
                  <a:lnTo>
                    <a:pt x="83233" y="55242"/>
                  </a:lnTo>
                  <a:cubicBezTo>
                    <a:pt x="84129" y="52499"/>
                    <a:pt x="86712" y="51126"/>
                    <a:pt x="89294" y="51126"/>
                  </a:cubicBezTo>
                  <a:close/>
                  <a:moveTo>
                    <a:pt x="42335" y="51276"/>
                  </a:moveTo>
                  <a:cubicBezTo>
                    <a:pt x="45511" y="51276"/>
                    <a:pt x="48686" y="53352"/>
                    <a:pt x="48726" y="57509"/>
                  </a:cubicBezTo>
                  <a:cubicBezTo>
                    <a:pt x="48253" y="57407"/>
                    <a:pt x="47776" y="57357"/>
                    <a:pt x="47302" y="57357"/>
                  </a:cubicBezTo>
                  <a:cubicBezTo>
                    <a:pt x="45443" y="57357"/>
                    <a:pt x="43639" y="58124"/>
                    <a:pt x="42346" y="59516"/>
                  </a:cubicBezTo>
                  <a:cubicBezTo>
                    <a:pt x="41065" y="58136"/>
                    <a:pt x="39264" y="57357"/>
                    <a:pt x="37382" y="57357"/>
                  </a:cubicBezTo>
                  <a:cubicBezTo>
                    <a:pt x="36898" y="57357"/>
                    <a:pt x="36415" y="57410"/>
                    <a:pt x="35940" y="57509"/>
                  </a:cubicBezTo>
                  <a:cubicBezTo>
                    <a:pt x="35980" y="53355"/>
                    <a:pt x="39158" y="51276"/>
                    <a:pt x="42335" y="51276"/>
                  </a:cubicBezTo>
                  <a:close/>
                  <a:moveTo>
                    <a:pt x="65660" y="51276"/>
                  </a:moveTo>
                  <a:cubicBezTo>
                    <a:pt x="68835" y="51276"/>
                    <a:pt x="72010" y="53352"/>
                    <a:pt x="72050" y="57509"/>
                  </a:cubicBezTo>
                  <a:cubicBezTo>
                    <a:pt x="71577" y="57407"/>
                    <a:pt x="71100" y="57357"/>
                    <a:pt x="70626" y="57357"/>
                  </a:cubicBezTo>
                  <a:cubicBezTo>
                    <a:pt x="68767" y="57357"/>
                    <a:pt x="66961" y="58124"/>
                    <a:pt x="65662" y="59516"/>
                  </a:cubicBezTo>
                  <a:cubicBezTo>
                    <a:pt x="64382" y="58138"/>
                    <a:pt x="62585" y="57359"/>
                    <a:pt x="60706" y="57357"/>
                  </a:cubicBezTo>
                  <a:lnTo>
                    <a:pt x="60706" y="57357"/>
                  </a:lnTo>
                  <a:cubicBezTo>
                    <a:pt x="60217" y="57357"/>
                    <a:pt x="59736" y="57411"/>
                    <a:pt x="59264" y="57509"/>
                  </a:cubicBezTo>
                  <a:cubicBezTo>
                    <a:pt x="59304" y="53355"/>
                    <a:pt x="62482" y="51276"/>
                    <a:pt x="65660" y="51276"/>
                  </a:cubicBezTo>
                  <a:close/>
                  <a:moveTo>
                    <a:pt x="18806" y="51334"/>
                  </a:moveTo>
                  <a:cubicBezTo>
                    <a:pt x="21388" y="51334"/>
                    <a:pt x="23969" y="52707"/>
                    <a:pt x="24864" y="55457"/>
                  </a:cubicBezTo>
                  <a:cubicBezTo>
                    <a:pt x="25079" y="56138"/>
                    <a:pt x="25196" y="56846"/>
                    <a:pt x="25205" y="57563"/>
                  </a:cubicBezTo>
                  <a:cubicBezTo>
                    <a:pt x="24724" y="57458"/>
                    <a:pt x="24240" y="57407"/>
                    <a:pt x="23760" y="57407"/>
                  </a:cubicBezTo>
                  <a:cubicBezTo>
                    <a:pt x="21902" y="57407"/>
                    <a:pt x="20103" y="58173"/>
                    <a:pt x="18807" y="59561"/>
                  </a:cubicBezTo>
                  <a:cubicBezTo>
                    <a:pt x="17535" y="58190"/>
                    <a:pt x="15734" y="57401"/>
                    <a:pt x="13861" y="57401"/>
                  </a:cubicBezTo>
                  <a:cubicBezTo>
                    <a:pt x="13377" y="57401"/>
                    <a:pt x="12884" y="57455"/>
                    <a:pt x="12418" y="57563"/>
                  </a:cubicBezTo>
                  <a:cubicBezTo>
                    <a:pt x="12418" y="56837"/>
                    <a:pt x="12526" y="56129"/>
                    <a:pt x="12741" y="55448"/>
                  </a:cubicBezTo>
                  <a:lnTo>
                    <a:pt x="12741" y="55457"/>
                  </a:lnTo>
                  <a:cubicBezTo>
                    <a:pt x="13637" y="52710"/>
                    <a:pt x="16222" y="51334"/>
                    <a:pt x="18806" y="51334"/>
                  </a:cubicBezTo>
                  <a:close/>
                  <a:moveTo>
                    <a:pt x="117967" y="57526"/>
                  </a:moveTo>
                  <a:cubicBezTo>
                    <a:pt x="118391" y="57526"/>
                    <a:pt x="118819" y="57564"/>
                    <a:pt x="119245" y="57643"/>
                  </a:cubicBezTo>
                  <a:cubicBezTo>
                    <a:pt x="118726" y="58253"/>
                    <a:pt x="118322" y="58961"/>
                    <a:pt x="118063" y="59722"/>
                  </a:cubicBezTo>
                  <a:cubicBezTo>
                    <a:pt x="117821" y="60430"/>
                    <a:pt x="117713" y="61165"/>
                    <a:pt x="117758" y="61909"/>
                  </a:cubicBezTo>
                  <a:cubicBezTo>
                    <a:pt x="116510" y="60598"/>
                    <a:pt x="114739" y="59767"/>
                    <a:pt x="112860" y="59767"/>
                  </a:cubicBezTo>
                  <a:cubicBezTo>
                    <a:pt x="112850" y="59767"/>
                    <a:pt x="112840" y="59767"/>
                    <a:pt x="112830" y="59767"/>
                  </a:cubicBezTo>
                  <a:cubicBezTo>
                    <a:pt x="114167" y="58327"/>
                    <a:pt x="116034" y="57526"/>
                    <a:pt x="117967" y="57526"/>
                  </a:cubicBezTo>
                  <a:close/>
                  <a:moveTo>
                    <a:pt x="130990" y="57535"/>
                  </a:moveTo>
                  <a:cubicBezTo>
                    <a:pt x="132923" y="57535"/>
                    <a:pt x="134790" y="58336"/>
                    <a:pt x="136127" y="59776"/>
                  </a:cubicBezTo>
                  <a:cubicBezTo>
                    <a:pt x="136117" y="59776"/>
                    <a:pt x="136107" y="59776"/>
                    <a:pt x="136097" y="59776"/>
                  </a:cubicBezTo>
                  <a:cubicBezTo>
                    <a:pt x="134226" y="59776"/>
                    <a:pt x="132446" y="60607"/>
                    <a:pt x="131199" y="61918"/>
                  </a:cubicBezTo>
                  <a:cubicBezTo>
                    <a:pt x="131234" y="61183"/>
                    <a:pt x="131136" y="60439"/>
                    <a:pt x="130894" y="59731"/>
                  </a:cubicBezTo>
                  <a:cubicBezTo>
                    <a:pt x="130634" y="58970"/>
                    <a:pt x="130231" y="58271"/>
                    <a:pt x="129711" y="57652"/>
                  </a:cubicBezTo>
                  <a:cubicBezTo>
                    <a:pt x="130137" y="57573"/>
                    <a:pt x="130565" y="57535"/>
                    <a:pt x="130990" y="57535"/>
                  </a:cubicBezTo>
                  <a:close/>
                  <a:moveTo>
                    <a:pt x="84143" y="57571"/>
                  </a:moveTo>
                  <a:cubicBezTo>
                    <a:pt x="86075" y="57571"/>
                    <a:pt x="87945" y="58371"/>
                    <a:pt x="89282" y="59821"/>
                  </a:cubicBezTo>
                  <a:lnTo>
                    <a:pt x="89282" y="59821"/>
                  </a:lnTo>
                  <a:cubicBezTo>
                    <a:pt x="89265" y="59821"/>
                    <a:pt x="89248" y="59821"/>
                    <a:pt x="89231" y="59821"/>
                  </a:cubicBezTo>
                  <a:cubicBezTo>
                    <a:pt x="87362" y="59821"/>
                    <a:pt x="85595" y="60659"/>
                    <a:pt x="84353" y="61962"/>
                  </a:cubicBezTo>
                  <a:cubicBezTo>
                    <a:pt x="84434" y="60367"/>
                    <a:pt x="83851" y="58871"/>
                    <a:pt x="82866" y="57688"/>
                  </a:cubicBezTo>
                  <a:cubicBezTo>
                    <a:pt x="83291" y="57609"/>
                    <a:pt x="83719" y="57571"/>
                    <a:pt x="84143" y="57571"/>
                  </a:cubicBezTo>
                  <a:close/>
                  <a:moveTo>
                    <a:pt x="94437" y="57571"/>
                  </a:moveTo>
                  <a:cubicBezTo>
                    <a:pt x="94862" y="57571"/>
                    <a:pt x="95290" y="57609"/>
                    <a:pt x="95715" y="57688"/>
                  </a:cubicBezTo>
                  <a:cubicBezTo>
                    <a:pt x="94720" y="58871"/>
                    <a:pt x="94138" y="60367"/>
                    <a:pt x="94228" y="61962"/>
                  </a:cubicBezTo>
                  <a:cubicBezTo>
                    <a:pt x="92977" y="60659"/>
                    <a:pt x="91218" y="59821"/>
                    <a:pt x="89350" y="59821"/>
                  </a:cubicBezTo>
                  <a:cubicBezTo>
                    <a:pt x="89333" y="59821"/>
                    <a:pt x="89316" y="59821"/>
                    <a:pt x="89299" y="59821"/>
                  </a:cubicBezTo>
                  <a:lnTo>
                    <a:pt x="89299" y="59821"/>
                  </a:lnTo>
                  <a:cubicBezTo>
                    <a:pt x="90636" y="58371"/>
                    <a:pt x="92506" y="57571"/>
                    <a:pt x="94437" y="57571"/>
                  </a:cubicBezTo>
                  <a:close/>
                  <a:moveTo>
                    <a:pt x="47495" y="57735"/>
                  </a:moveTo>
                  <a:cubicBezTo>
                    <a:pt x="47916" y="57735"/>
                    <a:pt x="48340" y="57773"/>
                    <a:pt x="48762" y="57849"/>
                  </a:cubicBezTo>
                  <a:cubicBezTo>
                    <a:pt x="48242" y="58468"/>
                    <a:pt x="47839" y="59176"/>
                    <a:pt x="47579" y="59937"/>
                  </a:cubicBezTo>
                  <a:cubicBezTo>
                    <a:pt x="47337" y="60636"/>
                    <a:pt x="47230" y="61371"/>
                    <a:pt x="47275" y="62115"/>
                  </a:cubicBezTo>
                  <a:lnTo>
                    <a:pt x="47275" y="62124"/>
                  </a:lnTo>
                  <a:cubicBezTo>
                    <a:pt x="46033" y="60820"/>
                    <a:pt x="44265" y="59982"/>
                    <a:pt x="42405" y="59982"/>
                  </a:cubicBezTo>
                  <a:cubicBezTo>
                    <a:pt x="42386" y="59982"/>
                    <a:pt x="42366" y="59982"/>
                    <a:pt x="42346" y="59982"/>
                  </a:cubicBezTo>
                  <a:cubicBezTo>
                    <a:pt x="43686" y="58532"/>
                    <a:pt x="45558" y="57735"/>
                    <a:pt x="47495" y="57735"/>
                  </a:cubicBezTo>
                  <a:close/>
                  <a:moveTo>
                    <a:pt x="60510" y="57740"/>
                  </a:moveTo>
                  <a:cubicBezTo>
                    <a:pt x="62438" y="57740"/>
                    <a:pt x="64308" y="58537"/>
                    <a:pt x="65644" y="59982"/>
                  </a:cubicBezTo>
                  <a:cubicBezTo>
                    <a:pt x="65624" y="59982"/>
                    <a:pt x="65604" y="59982"/>
                    <a:pt x="65585" y="59982"/>
                  </a:cubicBezTo>
                  <a:cubicBezTo>
                    <a:pt x="63725" y="59982"/>
                    <a:pt x="61957" y="60820"/>
                    <a:pt x="60715" y="62124"/>
                  </a:cubicBezTo>
                  <a:cubicBezTo>
                    <a:pt x="60751" y="61380"/>
                    <a:pt x="60653" y="60636"/>
                    <a:pt x="60411" y="59937"/>
                  </a:cubicBezTo>
                  <a:cubicBezTo>
                    <a:pt x="60151" y="59176"/>
                    <a:pt x="59748" y="58468"/>
                    <a:pt x="59228" y="57858"/>
                  </a:cubicBezTo>
                  <a:cubicBezTo>
                    <a:pt x="59655" y="57779"/>
                    <a:pt x="60084" y="57740"/>
                    <a:pt x="60510" y="57740"/>
                  </a:cubicBezTo>
                  <a:close/>
                  <a:moveTo>
                    <a:pt x="23936" y="57764"/>
                  </a:moveTo>
                  <a:cubicBezTo>
                    <a:pt x="24366" y="57764"/>
                    <a:pt x="24800" y="57804"/>
                    <a:pt x="25232" y="57885"/>
                  </a:cubicBezTo>
                  <a:cubicBezTo>
                    <a:pt x="24237" y="59059"/>
                    <a:pt x="23655" y="60565"/>
                    <a:pt x="23744" y="62151"/>
                  </a:cubicBezTo>
                  <a:cubicBezTo>
                    <a:pt x="22494" y="60847"/>
                    <a:pt x="20727" y="60018"/>
                    <a:pt x="18867" y="60018"/>
                  </a:cubicBezTo>
                  <a:cubicBezTo>
                    <a:pt x="18847" y="60018"/>
                    <a:pt x="18827" y="60018"/>
                    <a:pt x="18807" y="60018"/>
                  </a:cubicBezTo>
                  <a:cubicBezTo>
                    <a:pt x="18787" y="60018"/>
                    <a:pt x="18767" y="60018"/>
                    <a:pt x="18747" y="60018"/>
                  </a:cubicBezTo>
                  <a:cubicBezTo>
                    <a:pt x="16879" y="60018"/>
                    <a:pt x="15111" y="60847"/>
                    <a:pt x="13870" y="62151"/>
                  </a:cubicBezTo>
                  <a:cubicBezTo>
                    <a:pt x="13951" y="60573"/>
                    <a:pt x="13368" y="59068"/>
                    <a:pt x="12382" y="57885"/>
                  </a:cubicBezTo>
                  <a:lnTo>
                    <a:pt x="12374" y="57885"/>
                  </a:lnTo>
                  <a:cubicBezTo>
                    <a:pt x="12805" y="57804"/>
                    <a:pt x="13239" y="57764"/>
                    <a:pt x="13670" y="57764"/>
                  </a:cubicBezTo>
                  <a:cubicBezTo>
                    <a:pt x="15599" y="57764"/>
                    <a:pt x="17467" y="58566"/>
                    <a:pt x="18807" y="60009"/>
                  </a:cubicBezTo>
                  <a:cubicBezTo>
                    <a:pt x="20140" y="58566"/>
                    <a:pt x="22007" y="57764"/>
                    <a:pt x="23936" y="57764"/>
                  </a:cubicBezTo>
                  <a:close/>
                  <a:moveTo>
                    <a:pt x="107668" y="57528"/>
                  </a:moveTo>
                  <a:cubicBezTo>
                    <a:pt x="109594" y="57528"/>
                    <a:pt x="111464" y="58327"/>
                    <a:pt x="112812" y="59767"/>
                  </a:cubicBezTo>
                  <a:cubicBezTo>
                    <a:pt x="112793" y="59767"/>
                    <a:pt x="112774" y="59767"/>
                    <a:pt x="112756" y="59767"/>
                  </a:cubicBezTo>
                  <a:cubicBezTo>
                    <a:pt x="110769" y="59767"/>
                    <a:pt x="108902" y="60712"/>
                    <a:pt x="107650" y="62159"/>
                  </a:cubicBezTo>
                  <a:lnTo>
                    <a:pt x="107650" y="62159"/>
                  </a:lnTo>
                  <a:cubicBezTo>
                    <a:pt x="107803" y="60502"/>
                    <a:pt x="107211" y="58925"/>
                    <a:pt x="106181" y="57688"/>
                  </a:cubicBezTo>
                  <a:cubicBezTo>
                    <a:pt x="106675" y="57580"/>
                    <a:pt x="107173" y="57528"/>
                    <a:pt x="107668" y="57528"/>
                  </a:cubicBezTo>
                  <a:close/>
                  <a:moveTo>
                    <a:pt x="37187" y="57724"/>
                  </a:moveTo>
                  <a:cubicBezTo>
                    <a:pt x="39116" y="57724"/>
                    <a:pt x="40983" y="58519"/>
                    <a:pt x="42328" y="59964"/>
                  </a:cubicBezTo>
                  <a:cubicBezTo>
                    <a:pt x="42310" y="59964"/>
                    <a:pt x="42291" y="59964"/>
                    <a:pt x="42273" y="59964"/>
                  </a:cubicBezTo>
                  <a:cubicBezTo>
                    <a:pt x="40286" y="59964"/>
                    <a:pt x="38419" y="60910"/>
                    <a:pt x="37167" y="62366"/>
                  </a:cubicBezTo>
                  <a:cubicBezTo>
                    <a:pt x="37320" y="60699"/>
                    <a:pt x="36728" y="59122"/>
                    <a:pt x="35698" y="57894"/>
                  </a:cubicBezTo>
                  <a:lnTo>
                    <a:pt x="35689" y="57885"/>
                  </a:lnTo>
                  <a:cubicBezTo>
                    <a:pt x="36187" y="57777"/>
                    <a:pt x="36689" y="57724"/>
                    <a:pt x="37187" y="57724"/>
                  </a:cubicBezTo>
                  <a:close/>
                  <a:moveTo>
                    <a:pt x="124486" y="55678"/>
                  </a:moveTo>
                  <a:cubicBezTo>
                    <a:pt x="127068" y="55678"/>
                    <a:pt x="129649" y="57049"/>
                    <a:pt x="130544" y="59794"/>
                  </a:cubicBezTo>
                  <a:cubicBezTo>
                    <a:pt x="130760" y="60475"/>
                    <a:pt x="130876" y="61183"/>
                    <a:pt x="130876" y="61900"/>
                  </a:cubicBezTo>
                  <a:cubicBezTo>
                    <a:pt x="130403" y="61798"/>
                    <a:pt x="129926" y="61748"/>
                    <a:pt x="129452" y="61748"/>
                  </a:cubicBezTo>
                  <a:cubicBezTo>
                    <a:pt x="127593" y="61748"/>
                    <a:pt x="125787" y="62514"/>
                    <a:pt x="124487" y="63907"/>
                  </a:cubicBezTo>
                  <a:cubicBezTo>
                    <a:pt x="123215" y="62527"/>
                    <a:pt x="121414" y="61747"/>
                    <a:pt x="119541" y="61747"/>
                  </a:cubicBezTo>
                  <a:cubicBezTo>
                    <a:pt x="119048" y="61747"/>
                    <a:pt x="118564" y="61801"/>
                    <a:pt x="118080" y="61909"/>
                  </a:cubicBezTo>
                  <a:cubicBezTo>
                    <a:pt x="118080" y="61192"/>
                    <a:pt x="118197" y="60484"/>
                    <a:pt x="118412" y="59803"/>
                  </a:cubicBezTo>
                  <a:lnTo>
                    <a:pt x="118421" y="59794"/>
                  </a:lnTo>
                  <a:cubicBezTo>
                    <a:pt x="119317" y="57051"/>
                    <a:pt x="121902" y="55678"/>
                    <a:pt x="124486" y="55678"/>
                  </a:cubicBezTo>
                  <a:close/>
                  <a:moveTo>
                    <a:pt x="77628" y="55717"/>
                  </a:moveTo>
                  <a:cubicBezTo>
                    <a:pt x="80804" y="55717"/>
                    <a:pt x="83980" y="57795"/>
                    <a:pt x="84022" y="61951"/>
                  </a:cubicBezTo>
                  <a:lnTo>
                    <a:pt x="84022" y="61951"/>
                  </a:lnTo>
                  <a:cubicBezTo>
                    <a:pt x="83546" y="61848"/>
                    <a:pt x="83066" y="61797"/>
                    <a:pt x="82590" y="61797"/>
                  </a:cubicBezTo>
                  <a:cubicBezTo>
                    <a:pt x="80737" y="61797"/>
                    <a:pt x="78939" y="62563"/>
                    <a:pt x="77651" y="63952"/>
                  </a:cubicBezTo>
                  <a:cubicBezTo>
                    <a:pt x="76377" y="62579"/>
                    <a:pt x="74589" y="61801"/>
                    <a:pt x="72710" y="61801"/>
                  </a:cubicBezTo>
                  <a:cubicBezTo>
                    <a:pt x="72699" y="61801"/>
                    <a:pt x="72688" y="61801"/>
                    <a:pt x="72678" y="61801"/>
                  </a:cubicBezTo>
                  <a:cubicBezTo>
                    <a:pt x="72194" y="61801"/>
                    <a:pt x="71710" y="61846"/>
                    <a:pt x="71235" y="61953"/>
                  </a:cubicBezTo>
                  <a:cubicBezTo>
                    <a:pt x="71275" y="57796"/>
                    <a:pt x="74452" y="55717"/>
                    <a:pt x="77628" y="55717"/>
                  </a:cubicBezTo>
                  <a:close/>
                  <a:moveTo>
                    <a:pt x="100943" y="55717"/>
                  </a:moveTo>
                  <a:cubicBezTo>
                    <a:pt x="104119" y="55717"/>
                    <a:pt x="107295" y="57795"/>
                    <a:pt x="107337" y="61951"/>
                  </a:cubicBezTo>
                  <a:lnTo>
                    <a:pt x="107337" y="61951"/>
                  </a:lnTo>
                  <a:cubicBezTo>
                    <a:pt x="106865" y="61851"/>
                    <a:pt x="106389" y="61802"/>
                    <a:pt x="105918" y="61802"/>
                  </a:cubicBezTo>
                  <a:cubicBezTo>
                    <a:pt x="104057" y="61802"/>
                    <a:pt x="102256" y="62568"/>
                    <a:pt x="100957" y="63961"/>
                  </a:cubicBezTo>
                  <a:cubicBezTo>
                    <a:pt x="99683" y="62588"/>
                    <a:pt x="97895" y="61801"/>
                    <a:pt x="96025" y="61801"/>
                  </a:cubicBezTo>
                  <a:cubicBezTo>
                    <a:pt x="96014" y="61801"/>
                    <a:pt x="96003" y="61801"/>
                    <a:pt x="95993" y="61801"/>
                  </a:cubicBezTo>
                  <a:cubicBezTo>
                    <a:pt x="95509" y="61801"/>
                    <a:pt x="95025" y="61846"/>
                    <a:pt x="94550" y="61953"/>
                  </a:cubicBezTo>
                  <a:cubicBezTo>
                    <a:pt x="94590" y="57796"/>
                    <a:pt x="97767" y="55717"/>
                    <a:pt x="100943" y="55717"/>
                  </a:cubicBezTo>
                  <a:close/>
                  <a:moveTo>
                    <a:pt x="54007" y="55884"/>
                  </a:moveTo>
                  <a:cubicBezTo>
                    <a:pt x="56587" y="55884"/>
                    <a:pt x="59166" y="57255"/>
                    <a:pt x="60061" y="60000"/>
                  </a:cubicBezTo>
                  <a:cubicBezTo>
                    <a:pt x="60285" y="60681"/>
                    <a:pt x="60393" y="61389"/>
                    <a:pt x="60402" y="62106"/>
                  </a:cubicBezTo>
                  <a:cubicBezTo>
                    <a:pt x="59929" y="62004"/>
                    <a:pt x="59451" y="61954"/>
                    <a:pt x="58977" y="61954"/>
                  </a:cubicBezTo>
                  <a:cubicBezTo>
                    <a:pt x="57118" y="61954"/>
                    <a:pt x="55312" y="62720"/>
                    <a:pt x="54013" y="64113"/>
                  </a:cubicBezTo>
                  <a:cubicBezTo>
                    <a:pt x="52741" y="62733"/>
                    <a:pt x="50939" y="61953"/>
                    <a:pt x="49067" y="61953"/>
                  </a:cubicBezTo>
                  <a:cubicBezTo>
                    <a:pt x="48574" y="61953"/>
                    <a:pt x="48090" y="61998"/>
                    <a:pt x="47624" y="62106"/>
                  </a:cubicBezTo>
                  <a:cubicBezTo>
                    <a:pt x="47615" y="61389"/>
                    <a:pt x="47723" y="60681"/>
                    <a:pt x="47929" y="60009"/>
                  </a:cubicBezTo>
                  <a:lnTo>
                    <a:pt x="47947" y="60000"/>
                  </a:lnTo>
                  <a:cubicBezTo>
                    <a:pt x="48843" y="57257"/>
                    <a:pt x="51425" y="55884"/>
                    <a:pt x="54007" y="55884"/>
                  </a:cubicBezTo>
                  <a:close/>
                  <a:moveTo>
                    <a:pt x="7145" y="55914"/>
                  </a:moveTo>
                  <a:cubicBezTo>
                    <a:pt x="10322" y="55914"/>
                    <a:pt x="13498" y="57993"/>
                    <a:pt x="13538" y="62151"/>
                  </a:cubicBezTo>
                  <a:cubicBezTo>
                    <a:pt x="13063" y="62046"/>
                    <a:pt x="12582" y="61995"/>
                    <a:pt x="12105" y="61995"/>
                  </a:cubicBezTo>
                  <a:cubicBezTo>
                    <a:pt x="10247" y="61995"/>
                    <a:pt x="8440" y="62767"/>
                    <a:pt x="7150" y="64158"/>
                  </a:cubicBezTo>
                  <a:cubicBezTo>
                    <a:pt x="5875" y="62786"/>
                    <a:pt x="4096" y="61998"/>
                    <a:pt x="2226" y="61998"/>
                  </a:cubicBezTo>
                  <a:cubicBezTo>
                    <a:pt x="2216" y="61998"/>
                    <a:pt x="2205" y="61998"/>
                    <a:pt x="2194" y="61998"/>
                  </a:cubicBezTo>
                  <a:cubicBezTo>
                    <a:pt x="1711" y="61998"/>
                    <a:pt x="1227" y="62043"/>
                    <a:pt x="752" y="62151"/>
                  </a:cubicBezTo>
                  <a:cubicBezTo>
                    <a:pt x="792" y="57993"/>
                    <a:pt x="3969" y="55914"/>
                    <a:pt x="7145" y="55914"/>
                  </a:cubicBezTo>
                  <a:close/>
                  <a:moveTo>
                    <a:pt x="30465" y="55917"/>
                  </a:moveTo>
                  <a:cubicBezTo>
                    <a:pt x="33638" y="55917"/>
                    <a:pt x="36811" y="57993"/>
                    <a:pt x="36854" y="62147"/>
                  </a:cubicBezTo>
                  <a:lnTo>
                    <a:pt x="36854" y="62147"/>
                  </a:lnTo>
                  <a:cubicBezTo>
                    <a:pt x="36384" y="62047"/>
                    <a:pt x="35912" y="61999"/>
                    <a:pt x="35443" y="61999"/>
                  </a:cubicBezTo>
                  <a:cubicBezTo>
                    <a:pt x="33580" y="61999"/>
                    <a:pt x="31775" y="62765"/>
                    <a:pt x="30483" y="64158"/>
                  </a:cubicBezTo>
                  <a:cubicBezTo>
                    <a:pt x="29201" y="62778"/>
                    <a:pt x="27409" y="61998"/>
                    <a:pt x="25528" y="61998"/>
                  </a:cubicBezTo>
                  <a:cubicBezTo>
                    <a:pt x="25044" y="61998"/>
                    <a:pt x="24560" y="62052"/>
                    <a:pt x="24085" y="62151"/>
                  </a:cubicBezTo>
                  <a:cubicBezTo>
                    <a:pt x="24116" y="57996"/>
                    <a:pt x="27290" y="55917"/>
                    <a:pt x="30465" y="55917"/>
                  </a:cubicBezTo>
                  <a:close/>
                  <a:moveTo>
                    <a:pt x="119322" y="62140"/>
                  </a:moveTo>
                  <a:cubicBezTo>
                    <a:pt x="121256" y="62140"/>
                    <a:pt x="123125" y="62943"/>
                    <a:pt x="124469" y="64391"/>
                  </a:cubicBezTo>
                  <a:cubicBezTo>
                    <a:pt x="124450" y="64390"/>
                    <a:pt x="124430" y="64390"/>
                    <a:pt x="124410" y="64390"/>
                  </a:cubicBezTo>
                  <a:cubicBezTo>
                    <a:pt x="122541" y="64390"/>
                    <a:pt x="120773" y="65229"/>
                    <a:pt x="119532" y="66532"/>
                  </a:cubicBezTo>
                  <a:cubicBezTo>
                    <a:pt x="119613" y="64946"/>
                    <a:pt x="119030" y="63441"/>
                    <a:pt x="118045" y="62258"/>
                  </a:cubicBezTo>
                  <a:cubicBezTo>
                    <a:pt x="118470" y="62179"/>
                    <a:pt x="118898" y="62140"/>
                    <a:pt x="119322" y="62140"/>
                  </a:cubicBezTo>
                  <a:close/>
                  <a:moveTo>
                    <a:pt x="129616" y="62140"/>
                  </a:moveTo>
                  <a:cubicBezTo>
                    <a:pt x="130040" y="62140"/>
                    <a:pt x="130468" y="62179"/>
                    <a:pt x="130894" y="62258"/>
                  </a:cubicBezTo>
                  <a:cubicBezTo>
                    <a:pt x="129908" y="63423"/>
                    <a:pt x="129326" y="64928"/>
                    <a:pt x="129415" y="66523"/>
                  </a:cubicBezTo>
                  <a:lnTo>
                    <a:pt x="129406" y="66532"/>
                  </a:lnTo>
                  <a:cubicBezTo>
                    <a:pt x="128156" y="65229"/>
                    <a:pt x="126388" y="64390"/>
                    <a:pt x="124528" y="64390"/>
                  </a:cubicBezTo>
                  <a:cubicBezTo>
                    <a:pt x="124509" y="64390"/>
                    <a:pt x="124489" y="64390"/>
                    <a:pt x="124469" y="64391"/>
                  </a:cubicBezTo>
                  <a:cubicBezTo>
                    <a:pt x="125807" y="62943"/>
                    <a:pt x="127680" y="62140"/>
                    <a:pt x="129616" y="62140"/>
                  </a:cubicBezTo>
                  <a:close/>
                  <a:moveTo>
                    <a:pt x="95796" y="62176"/>
                  </a:moveTo>
                  <a:cubicBezTo>
                    <a:pt x="97737" y="62176"/>
                    <a:pt x="99610" y="62980"/>
                    <a:pt x="100948" y="64435"/>
                  </a:cubicBezTo>
                  <a:cubicBezTo>
                    <a:pt x="100928" y="64435"/>
                    <a:pt x="100908" y="64435"/>
                    <a:pt x="100888" y="64435"/>
                  </a:cubicBezTo>
                  <a:cubicBezTo>
                    <a:pt x="99020" y="64435"/>
                    <a:pt x="97252" y="65265"/>
                    <a:pt x="96011" y="66568"/>
                  </a:cubicBezTo>
                  <a:cubicBezTo>
                    <a:pt x="96091" y="64982"/>
                    <a:pt x="95509" y="63477"/>
                    <a:pt x="94514" y="62294"/>
                  </a:cubicBezTo>
                  <a:cubicBezTo>
                    <a:pt x="94941" y="62215"/>
                    <a:pt x="95370" y="62176"/>
                    <a:pt x="95796" y="62176"/>
                  </a:cubicBezTo>
                  <a:close/>
                  <a:moveTo>
                    <a:pt x="82771" y="62185"/>
                  </a:moveTo>
                  <a:cubicBezTo>
                    <a:pt x="83195" y="62185"/>
                    <a:pt x="83623" y="62224"/>
                    <a:pt x="84048" y="62303"/>
                  </a:cubicBezTo>
                  <a:cubicBezTo>
                    <a:pt x="83063" y="63477"/>
                    <a:pt x="82480" y="64991"/>
                    <a:pt x="82561" y="66577"/>
                  </a:cubicBezTo>
                  <a:cubicBezTo>
                    <a:pt x="81320" y="65274"/>
                    <a:pt x="79552" y="64435"/>
                    <a:pt x="77683" y="64435"/>
                  </a:cubicBezTo>
                  <a:cubicBezTo>
                    <a:pt x="77666" y="64435"/>
                    <a:pt x="77650" y="64435"/>
                    <a:pt x="77633" y="64435"/>
                  </a:cubicBezTo>
                  <a:lnTo>
                    <a:pt x="77633" y="64435"/>
                  </a:lnTo>
                  <a:cubicBezTo>
                    <a:pt x="78970" y="62988"/>
                    <a:pt x="80838" y="62185"/>
                    <a:pt x="82771" y="62185"/>
                  </a:cubicBezTo>
                  <a:close/>
                  <a:moveTo>
                    <a:pt x="59134" y="62337"/>
                  </a:moveTo>
                  <a:cubicBezTo>
                    <a:pt x="59561" y="62337"/>
                    <a:pt x="59992" y="62376"/>
                    <a:pt x="60420" y="62455"/>
                  </a:cubicBezTo>
                  <a:cubicBezTo>
                    <a:pt x="59427" y="63627"/>
                    <a:pt x="58845" y="65119"/>
                    <a:pt x="58932" y="66720"/>
                  </a:cubicBezTo>
                  <a:lnTo>
                    <a:pt x="58932" y="66720"/>
                  </a:lnTo>
                  <a:cubicBezTo>
                    <a:pt x="57682" y="65417"/>
                    <a:pt x="55914" y="64587"/>
                    <a:pt x="54055" y="64587"/>
                  </a:cubicBezTo>
                  <a:cubicBezTo>
                    <a:pt x="54035" y="64587"/>
                    <a:pt x="54015" y="64588"/>
                    <a:pt x="53995" y="64588"/>
                  </a:cubicBezTo>
                  <a:cubicBezTo>
                    <a:pt x="55331" y="63135"/>
                    <a:pt x="57201" y="62337"/>
                    <a:pt x="59134" y="62337"/>
                  </a:cubicBezTo>
                  <a:close/>
                  <a:moveTo>
                    <a:pt x="48861" y="62333"/>
                  </a:moveTo>
                  <a:cubicBezTo>
                    <a:pt x="50795" y="62333"/>
                    <a:pt x="52662" y="63137"/>
                    <a:pt x="53995" y="64588"/>
                  </a:cubicBezTo>
                  <a:cubicBezTo>
                    <a:pt x="53975" y="64588"/>
                    <a:pt x="53955" y="64587"/>
                    <a:pt x="53935" y="64587"/>
                  </a:cubicBezTo>
                  <a:cubicBezTo>
                    <a:pt x="52067" y="64587"/>
                    <a:pt x="50299" y="65417"/>
                    <a:pt x="49058" y="66720"/>
                  </a:cubicBezTo>
                  <a:cubicBezTo>
                    <a:pt x="49138" y="65134"/>
                    <a:pt x="48556" y="63629"/>
                    <a:pt x="47561" y="62455"/>
                  </a:cubicBezTo>
                  <a:cubicBezTo>
                    <a:pt x="47994" y="62373"/>
                    <a:pt x="48429" y="62333"/>
                    <a:pt x="48861" y="62333"/>
                  </a:cubicBezTo>
                  <a:close/>
                  <a:moveTo>
                    <a:pt x="106103" y="62174"/>
                  </a:moveTo>
                  <a:cubicBezTo>
                    <a:pt x="106576" y="62174"/>
                    <a:pt x="107052" y="62222"/>
                    <a:pt x="107525" y="62321"/>
                  </a:cubicBezTo>
                  <a:cubicBezTo>
                    <a:pt x="106512" y="63566"/>
                    <a:pt x="105939" y="65161"/>
                    <a:pt x="106127" y="66837"/>
                  </a:cubicBezTo>
                  <a:cubicBezTo>
                    <a:pt x="104872" y="65387"/>
                    <a:pt x="103007" y="64435"/>
                    <a:pt x="101030" y="64435"/>
                  </a:cubicBezTo>
                  <a:cubicBezTo>
                    <a:pt x="101003" y="64435"/>
                    <a:pt x="100975" y="64435"/>
                    <a:pt x="100948" y="64435"/>
                  </a:cubicBezTo>
                  <a:cubicBezTo>
                    <a:pt x="102295" y="62981"/>
                    <a:pt x="104168" y="62174"/>
                    <a:pt x="106103" y="62174"/>
                  </a:cubicBezTo>
                  <a:close/>
                  <a:moveTo>
                    <a:pt x="70807" y="57738"/>
                  </a:moveTo>
                  <a:cubicBezTo>
                    <a:pt x="71283" y="57738"/>
                    <a:pt x="71762" y="57786"/>
                    <a:pt x="72239" y="57885"/>
                  </a:cubicBezTo>
                  <a:cubicBezTo>
                    <a:pt x="71271" y="59131"/>
                    <a:pt x="70742" y="60708"/>
                    <a:pt x="70939" y="62348"/>
                  </a:cubicBezTo>
                  <a:cubicBezTo>
                    <a:pt x="71447" y="62234"/>
                    <a:pt x="71959" y="62178"/>
                    <a:pt x="72468" y="62178"/>
                  </a:cubicBezTo>
                  <a:cubicBezTo>
                    <a:pt x="74403" y="62178"/>
                    <a:pt x="76285" y="62981"/>
                    <a:pt x="77633" y="64435"/>
                  </a:cubicBezTo>
                  <a:lnTo>
                    <a:pt x="77633" y="64435"/>
                  </a:lnTo>
                  <a:cubicBezTo>
                    <a:pt x="77630" y="64435"/>
                    <a:pt x="77627" y="64435"/>
                    <a:pt x="77624" y="64435"/>
                  </a:cubicBezTo>
                  <a:cubicBezTo>
                    <a:pt x="77606" y="64435"/>
                    <a:pt x="77587" y="64435"/>
                    <a:pt x="77569" y="64435"/>
                  </a:cubicBezTo>
                  <a:cubicBezTo>
                    <a:pt x="75520" y="64435"/>
                    <a:pt x="73598" y="65435"/>
                    <a:pt x="72346" y="66962"/>
                  </a:cubicBezTo>
                  <a:cubicBezTo>
                    <a:pt x="72703" y="63259"/>
                    <a:pt x="69407" y="59973"/>
                    <a:pt x="65707" y="59973"/>
                  </a:cubicBezTo>
                  <a:cubicBezTo>
                    <a:pt x="65694" y="59973"/>
                    <a:pt x="65682" y="59973"/>
                    <a:pt x="65670" y="59973"/>
                  </a:cubicBezTo>
                  <a:lnTo>
                    <a:pt x="65670" y="59973"/>
                  </a:lnTo>
                  <a:cubicBezTo>
                    <a:pt x="67007" y="58533"/>
                    <a:pt x="68877" y="57738"/>
                    <a:pt x="70807" y="57738"/>
                  </a:cubicBezTo>
                  <a:close/>
                  <a:moveTo>
                    <a:pt x="35611" y="62370"/>
                  </a:moveTo>
                  <a:cubicBezTo>
                    <a:pt x="36087" y="62370"/>
                    <a:pt x="36566" y="62419"/>
                    <a:pt x="37042" y="62518"/>
                  </a:cubicBezTo>
                  <a:cubicBezTo>
                    <a:pt x="36029" y="63763"/>
                    <a:pt x="35456" y="65358"/>
                    <a:pt x="35644" y="67034"/>
                  </a:cubicBezTo>
                  <a:cubicBezTo>
                    <a:pt x="34383" y="65578"/>
                    <a:pt x="32507" y="64632"/>
                    <a:pt x="30521" y="64632"/>
                  </a:cubicBezTo>
                  <a:cubicBezTo>
                    <a:pt x="30502" y="64632"/>
                    <a:pt x="30483" y="64632"/>
                    <a:pt x="30465" y="64633"/>
                  </a:cubicBezTo>
                  <a:cubicBezTo>
                    <a:pt x="30445" y="64632"/>
                    <a:pt x="30425" y="64632"/>
                    <a:pt x="30406" y="64632"/>
                  </a:cubicBezTo>
                  <a:cubicBezTo>
                    <a:pt x="28537" y="64632"/>
                    <a:pt x="26769" y="65471"/>
                    <a:pt x="25528" y="66774"/>
                  </a:cubicBezTo>
                  <a:cubicBezTo>
                    <a:pt x="25608" y="65179"/>
                    <a:pt x="25026" y="63683"/>
                    <a:pt x="24031" y="62500"/>
                  </a:cubicBezTo>
                  <a:cubicBezTo>
                    <a:pt x="24460" y="62420"/>
                    <a:pt x="24890" y="62381"/>
                    <a:pt x="25317" y="62381"/>
                  </a:cubicBezTo>
                  <a:cubicBezTo>
                    <a:pt x="27250" y="62381"/>
                    <a:pt x="29122" y="63178"/>
                    <a:pt x="30465" y="64624"/>
                  </a:cubicBezTo>
                  <a:cubicBezTo>
                    <a:pt x="31802" y="63171"/>
                    <a:pt x="33677" y="62370"/>
                    <a:pt x="35611" y="62370"/>
                  </a:cubicBezTo>
                  <a:close/>
                  <a:moveTo>
                    <a:pt x="112819" y="60274"/>
                  </a:moveTo>
                  <a:cubicBezTo>
                    <a:pt x="115992" y="60274"/>
                    <a:pt x="119164" y="62350"/>
                    <a:pt x="119209" y="66503"/>
                  </a:cubicBezTo>
                  <a:lnTo>
                    <a:pt x="119209" y="66503"/>
                  </a:lnTo>
                  <a:cubicBezTo>
                    <a:pt x="118735" y="66400"/>
                    <a:pt x="118257" y="66350"/>
                    <a:pt x="117783" y="66350"/>
                  </a:cubicBezTo>
                  <a:cubicBezTo>
                    <a:pt x="115922" y="66350"/>
                    <a:pt x="114119" y="67124"/>
                    <a:pt x="112821" y="68521"/>
                  </a:cubicBezTo>
                  <a:cubicBezTo>
                    <a:pt x="111539" y="67142"/>
                    <a:pt x="109747" y="66362"/>
                    <a:pt x="107865" y="66362"/>
                  </a:cubicBezTo>
                  <a:cubicBezTo>
                    <a:pt x="107382" y="66362"/>
                    <a:pt x="106898" y="66407"/>
                    <a:pt x="106423" y="66514"/>
                  </a:cubicBezTo>
                  <a:lnTo>
                    <a:pt x="106423" y="66514"/>
                  </a:lnTo>
                  <a:cubicBezTo>
                    <a:pt x="106463" y="62355"/>
                    <a:pt x="109641" y="60274"/>
                    <a:pt x="112819" y="60274"/>
                  </a:cubicBezTo>
                  <a:close/>
                  <a:moveTo>
                    <a:pt x="136136" y="60276"/>
                  </a:moveTo>
                  <a:cubicBezTo>
                    <a:pt x="139311" y="60276"/>
                    <a:pt x="142484" y="62354"/>
                    <a:pt x="142525" y="66514"/>
                  </a:cubicBezTo>
                  <a:lnTo>
                    <a:pt x="142516" y="66523"/>
                  </a:lnTo>
                  <a:cubicBezTo>
                    <a:pt x="142042" y="66421"/>
                    <a:pt x="141565" y="66372"/>
                    <a:pt x="141091" y="66372"/>
                  </a:cubicBezTo>
                  <a:cubicBezTo>
                    <a:pt x="139233" y="66372"/>
                    <a:pt x="137428" y="67138"/>
                    <a:pt x="136136" y="68530"/>
                  </a:cubicBezTo>
                  <a:cubicBezTo>
                    <a:pt x="134854" y="67150"/>
                    <a:pt x="133062" y="66371"/>
                    <a:pt x="131181" y="66371"/>
                  </a:cubicBezTo>
                  <a:cubicBezTo>
                    <a:pt x="130697" y="66371"/>
                    <a:pt x="130213" y="66425"/>
                    <a:pt x="129738" y="66523"/>
                  </a:cubicBezTo>
                  <a:cubicBezTo>
                    <a:pt x="129778" y="62359"/>
                    <a:pt x="132958" y="60276"/>
                    <a:pt x="136136" y="60276"/>
                  </a:cubicBezTo>
                  <a:close/>
                  <a:moveTo>
                    <a:pt x="89289" y="60321"/>
                  </a:moveTo>
                  <a:cubicBezTo>
                    <a:pt x="92462" y="60321"/>
                    <a:pt x="95638" y="62397"/>
                    <a:pt x="95679" y="66548"/>
                  </a:cubicBezTo>
                  <a:lnTo>
                    <a:pt x="95679" y="66548"/>
                  </a:lnTo>
                  <a:cubicBezTo>
                    <a:pt x="95209" y="66448"/>
                    <a:pt x="94735" y="66398"/>
                    <a:pt x="94264" y="66398"/>
                  </a:cubicBezTo>
                  <a:cubicBezTo>
                    <a:pt x="92405" y="66398"/>
                    <a:pt x="90601" y="67165"/>
                    <a:pt x="89308" y="68557"/>
                  </a:cubicBezTo>
                  <a:cubicBezTo>
                    <a:pt x="88027" y="67177"/>
                    <a:pt x="86235" y="66398"/>
                    <a:pt x="84353" y="66398"/>
                  </a:cubicBezTo>
                  <a:cubicBezTo>
                    <a:pt x="83869" y="66398"/>
                    <a:pt x="83385" y="66452"/>
                    <a:pt x="82910" y="66550"/>
                  </a:cubicBezTo>
                  <a:cubicBezTo>
                    <a:pt x="82942" y="62398"/>
                    <a:pt x="86114" y="60321"/>
                    <a:pt x="89289" y="60321"/>
                  </a:cubicBezTo>
                  <a:close/>
                  <a:moveTo>
                    <a:pt x="42335" y="60475"/>
                  </a:moveTo>
                  <a:cubicBezTo>
                    <a:pt x="45508" y="60475"/>
                    <a:pt x="48684" y="62552"/>
                    <a:pt x="48726" y="66708"/>
                  </a:cubicBezTo>
                  <a:lnTo>
                    <a:pt x="48726" y="66708"/>
                  </a:lnTo>
                  <a:cubicBezTo>
                    <a:pt x="48257" y="66608"/>
                    <a:pt x="47784" y="66560"/>
                    <a:pt x="47315" y="66560"/>
                  </a:cubicBezTo>
                  <a:cubicBezTo>
                    <a:pt x="45452" y="66560"/>
                    <a:pt x="43648" y="67326"/>
                    <a:pt x="42355" y="68719"/>
                  </a:cubicBezTo>
                  <a:cubicBezTo>
                    <a:pt x="41081" y="67346"/>
                    <a:pt x="39302" y="66559"/>
                    <a:pt x="37432" y="66559"/>
                  </a:cubicBezTo>
                  <a:cubicBezTo>
                    <a:pt x="37421" y="66559"/>
                    <a:pt x="37411" y="66559"/>
                    <a:pt x="37400" y="66559"/>
                  </a:cubicBezTo>
                  <a:cubicBezTo>
                    <a:pt x="36916" y="66559"/>
                    <a:pt x="36432" y="66604"/>
                    <a:pt x="35958" y="66711"/>
                  </a:cubicBezTo>
                  <a:cubicBezTo>
                    <a:pt x="35989" y="62554"/>
                    <a:pt x="39161" y="60475"/>
                    <a:pt x="42335" y="60475"/>
                  </a:cubicBezTo>
                  <a:close/>
                  <a:moveTo>
                    <a:pt x="65651" y="60478"/>
                  </a:moveTo>
                  <a:cubicBezTo>
                    <a:pt x="68826" y="60478"/>
                    <a:pt x="72001" y="62555"/>
                    <a:pt x="72041" y="66711"/>
                  </a:cubicBezTo>
                  <a:cubicBezTo>
                    <a:pt x="71566" y="66609"/>
                    <a:pt x="71088" y="66560"/>
                    <a:pt x="70614" y="66560"/>
                  </a:cubicBezTo>
                  <a:cubicBezTo>
                    <a:pt x="68752" y="66560"/>
                    <a:pt x="66952" y="67326"/>
                    <a:pt x="65653" y="68719"/>
                  </a:cubicBezTo>
                  <a:cubicBezTo>
                    <a:pt x="64371" y="67339"/>
                    <a:pt x="62579" y="66559"/>
                    <a:pt x="60697" y="66559"/>
                  </a:cubicBezTo>
                  <a:cubicBezTo>
                    <a:pt x="60214" y="66559"/>
                    <a:pt x="59730" y="66613"/>
                    <a:pt x="59255" y="66711"/>
                  </a:cubicBezTo>
                  <a:cubicBezTo>
                    <a:pt x="59295" y="62557"/>
                    <a:pt x="62473" y="60478"/>
                    <a:pt x="65651" y="60478"/>
                  </a:cubicBezTo>
                  <a:close/>
                  <a:moveTo>
                    <a:pt x="18806" y="60522"/>
                  </a:moveTo>
                  <a:cubicBezTo>
                    <a:pt x="21979" y="60522"/>
                    <a:pt x="25151" y="62596"/>
                    <a:pt x="25196" y="66747"/>
                  </a:cubicBezTo>
                  <a:lnTo>
                    <a:pt x="25196" y="66747"/>
                  </a:lnTo>
                  <a:cubicBezTo>
                    <a:pt x="24723" y="66645"/>
                    <a:pt x="24245" y="66596"/>
                    <a:pt x="23772" y="66596"/>
                  </a:cubicBezTo>
                  <a:cubicBezTo>
                    <a:pt x="21913" y="66596"/>
                    <a:pt x="20107" y="67362"/>
                    <a:pt x="18807" y="68754"/>
                  </a:cubicBezTo>
                  <a:cubicBezTo>
                    <a:pt x="17526" y="67374"/>
                    <a:pt x="15734" y="66595"/>
                    <a:pt x="13852" y="66595"/>
                  </a:cubicBezTo>
                  <a:cubicBezTo>
                    <a:pt x="13368" y="66595"/>
                    <a:pt x="12884" y="66649"/>
                    <a:pt x="12409" y="66747"/>
                  </a:cubicBezTo>
                  <a:cubicBezTo>
                    <a:pt x="12454" y="62599"/>
                    <a:pt x="15631" y="60522"/>
                    <a:pt x="18806" y="60522"/>
                  </a:cubicBezTo>
                  <a:close/>
                  <a:moveTo>
                    <a:pt x="84142" y="66790"/>
                  </a:moveTo>
                  <a:cubicBezTo>
                    <a:pt x="86075" y="66790"/>
                    <a:pt x="87947" y="67588"/>
                    <a:pt x="89290" y="69041"/>
                  </a:cubicBezTo>
                  <a:lnTo>
                    <a:pt x="89290" y="69041"/>
                  </a:lnTo>
                  <a:cubicBezTo>
                    <a:pt x="89287" y="69041"/>
                    <a:pt x="89284" y="69041"/>
                    <a:pt x="89281" y="69041"/>
                  </a:cubicBezTo>
                  <a:cubicBezTo>
                    <a:pt x="89262" y="69041"/>
                    <a:pt x="89242" y="69041"/>
                    <a:pt x="89222" y="69041"/>
                  </a:cubicBezTo>
                  <a:cubicBezTo>
                    <a:pt x="87354" y="69041"/>
                    <a:pt x="85594" y="69879"/>
                    <a:pt x="84344" y="71183"/>
                  </a:cubicBezTo>
                  <a:cubicBezTo>
                    <a:pt x="84434" y="69588"/>
                    <a:pt x="83851" y="68082"/>
                    <a:pt x="82857" y="66909"/>
                  </a:cubicBezTo>
                  <a:cubicBezTo>
                    <a:pt x="83285" y="66829"/>
                    <a:pt x="83715" y="66790"/>
                    <a:pt x="84142" y="66790"/>
                  </a:cubicBezTo>
                  <a:close/>
                  <a:moveTo>
                    <a:pt x="94437" y="66782"/>
                  </a:moveTo>
                  <a:cubicBezTo>
                    <a:pt x="94862" y="66782"/>
                    <a:pt x="95290" y="66821"/>
                    <a:pt x="95715" y="66900"/>
                  </a:cubicBezTo>
                  <a:cubicBezTo>
                    <a:pt x="94720" y="68082"/>
                    <a:pt x="94138" y="69579"/>
                    <a:pt x="94228" y="71174"/>
                  </a:cubicBezTo>
                  <a:lnTo>
                    <a:pt x="94219" y="71183"/>
                  </a:lnTo>
                  <a:cubicBezTo>
                    <a:pt x="92977" y="69879"/>
                    <a:pt x="91209" y="69041"/>
                    <a:pt x="89341" y="69041"/>
                  </a:cubicBezTo>
                  <a:cubicBezTo>
                    <a:pt x="89324" y="69041"/>
                    <a:pt x="89307" y="69041"/>
                    <a:pt x="89290" y="69041"/>
                  </a:cubicBezTo>
                  <a:lnTo>
                    <a:pt x="89290" y="69041"/>
                  </a:lnTo>
                  <a:cubicBezTo>
                    <a:pt x="90628" y="67586"/>
                    <a:pt x="92502" y="66782"/>
                    <a:pt x="94437" y="66782"/>
                  </a:cubicBezTo>
                  <a:close/>
                  <a:moveTo>
                    <a:pt x="47476" y="66925"/>
                  </a:moveTo>
                  <a:cubicBezTo>
                    <a:pt x="47900" y="66925"/>
                    <a:pt x="48328" y="66964"/>
                    <a:pt x="48753" y="67043"/>
                  </a:cubicBezTo>
                  <a:cubicBezTo>
                    <a:pt x="47767" y="68226"/>
                    <a:pt x="47185" y="69731"/>
                    <a:pt x="47266" y="71317"/>
                  </a:cubicBezTo>
                  <a:cubicBezTo>
                    <a:pt x="46024" y="70014"/>
                    <a:pt x="44257" y="69184"/>
                    <a:pt x="42388" y="69184"/>
                  </a:cubicBezTo>
                  <a:cubicBezTo>
                    <a:pt x="42371" y="69184"/>
                    <a:pt x="42354" y="69184"/>
                    <a:pt x="42337" y="69184"/>
                  </a:cubicBezTo>
                  <a:lnTo>
                    <a:pt x="42337" y="69184"/>
                  </a:lnTo>
                  <a:cubicBezTo>
                    <a:pt x="43675" y="67729"/>
                    <a:pt x="45543" y="66925"/>
                    <a:pt x="47476" y="66925"/>
                  </a:cubicBezTo>
                  <a:close/>
                  <a:moveTo>
                    <a:pt x="60488" y="66929"/>
                  </a:moveTo>
                  <a:cubicBezTo>
                    <a:pt x="62422" y="66929"/>
                    <a:pt x="64295" y="67727"/>
                    <a:pt x="65636" y="69175"/>
                  </a:cubicBezTo>
                  <a:lnTo>
                    <a:pt x="65636" y="69175"/>
                  </a:lnTo>
                  <a:cubicBezTo>
                    <a:pt x="65622" y="69175"/>
                    <a:pt x="65608" y="69175"/>
                    <a:pt x="65593" y="69175"/>
                  </a:cubicBezTo>
                  <a:cubicBezTo>
                    <a:pt x="63725" y="69175"/>
                    <a:pt x="61966" y="70014"/>
                    <a:pt x="60715" y="71317"/>
                  </a:cubicBezTo>
                  <a:cubicBezTo>
                    <a:pt x="60805" y="69731"/>
                    <a:pt x="60223" y="68226"/>
                    <a:pt x="59228" y="67043"/>
                  </a:cubicBezTo>
                  <a:cubicBezTo>
                    <a:pt x="59647" y="66967"/>
                    <a:pt x="60069" y="66929"/>
                    <a:pt x="60488" y="66929"/>
                  </a:cubicBezTo>
                  <a:close/>
                  <a:moveTo>
                    <a:pt x="23953" y="66970"/>
                  </a:moveTo>
                  <a:cubicBezTo>
                    <a:pt x="24378" y="66970"/>
                    <a:pt x="24806" y="67009"/>
                    <a:pt x="25232" y="67088"/>
                  </a:cubicBezTo>
                  <a:cubicBezTo>
                    <a:pt x="24239" y="68277"/>
                    <a:pt x="23657" y="69770"/>
                    <a:pt x="23744" y="71361"/>
                  </a:cubicBezTo>
                  <a:lnTo>
                    <a:pt x="23744" y="71361"/>
                  </a:lnTo>
                  <a:cubicBezTo>
                    <a:pt x="22494" y="70058"/>
                    <a:pt x="20726" y="69220"/>
                    <a:pt x="18866" y="69220"/>
                  </a:cubicBezTo>
                  <a:cubicBezTo>
                    <a:pt x="18846" y="69220"/>
                    <a:pt x="18827" y="69220"/>
                    <a:pt x="18807" y="69220"/>
                  </a:cubicBezTo>
                  <a:cubicBezTo>
                    <a:pt x="20144" y="67773"/>
                    <a:pt x="22018" y="66970"/>
                    <a:pt x="23953" y="66970"/>
                  </a:cubicBezTo>
                  <a:close/>
                  <a:moveTo>
                    <a:pt x="13652" y="66970"/>
                  </a:moveTo>
                  <a:cubicBezTo>
                    <a:pt x="15588" y="66970"/>
                    <a:pt x="17463" y="67773"/>
                    <a:pt x="18807" y="69220"/>
                  </a:cubicBezTo>
                  <a:cubicBezTo>
                    <a:pt x="18787" y="69220"/>
                    <a:pt x="18768" y="69220"/>
                    <a:pt x="18748" y="69220"/>
                  </a:cubicBezTo>
                  <a:cubicBezTo>
                    <a:pt x="16879" y="69220"/>
                    <a:pt x="15111" y="70058"/>
                    <a:pt x="13870" y="71362"/>
                  </a:cubicBezTo>
                  <a:cubicBezTo>
                    <a:pt x="13951" y="69776"/>
                    <a:pt x="13368" y="68271"/>
                    <a:pt x="12374" y="67088"/>
                  </a:cubicBezTo>
                  <a:cubicBezTo>
                    <a:pt x="12799" y="67009"/>
                    <a:pt x="13227" y="66970"/>
                    <a:pt x="13652" y="66970"/>
                  </a:cubicBezTo>
                  <a:close/>
                  <a:moveTo>
                    <a:pt x="107653" y="66739"/>
                  </a:moveTo>
                  <a:cubicBezTo>
                    <a:pt x="109587" y="66739"/>
                    <a:pt x="111464" y="67541"/>
                    <a:pt x="112812" y="68996"/>
                  </a:cubicBezTo>
                  <a:cubicBezTo>
                    <a:pt x="114149" y="67549"/>
                    <a:pt x="116022" y="66746"/>
                    <a:pt x="117958" y="66746"/>
                  </a:cubicBezTo>
                  <a:cubicBezTo>
                    <a:pt x="118383" y="66746"/>
                    <a:pt x="118811" y="66785"/>
                    <a:pt x="119236" y="66864"/>
                  </a:cubicBezTo>
                  <a:cubicBezTo>
                    <a:pt x="118242" y="68047"/>
                    <a:pt x="117659" y="69552"/>
                    <a:pt x="117749" y="71138"/>
                  </a:cubicBezTo>
                  <a:cubicBezTo>
                    <a:pt x="116499" y="69835"/>
                    <a:pt x="114731" y="69005"/>
                    <a:pt x="112871" y="69005"/>
                  </a:cubicBezTo>
                  <a:cubicBezTo>
                    <a:pt x="112851" y="69005"/>
                    <a:pt x="112832" y="69005"/>
                    <a:pt x="112812" y="69005"/>
                  </a:cubicBezTo>
                  <a:cubicBezTo>
                    <a:pt x="112793" y="69005"/>
                    <a:pt x="112774" y="69005"/>
                    <a:pt x="112756" y="69005"/>
                  </a:cubicBezTo>
                  <a:cubicBezTo>
                    <a:pt x="110769" y="69005"/>
                    <a:pt x="108893" y="69951"/>
                    <a:pt x="107641" y="71398"/>
                  </a:cubicBezTo>
                  <a:lnTo>
                    <a:pt x="107641" y="71398"/>
                  </a:lnTo>
                  <a:cubicBezTo>
                    <a:pt x="107802" y="69707"/>
                    <a:pt x="107213" y="68132"/>
                    <a:pt x="106177" y="66897"/>
                  </a:cubicBezTo>
                  <a:lnTo>
                    <a:pt x="106177" y="66897"/>
                  </a:lnTo>
                  <a:cubicBezTo>
                    <a:pt x="106668" y="66791"/>
                    <a:pt x="107162" y="66739"/>
                    <a:pt x="107653" y="66739"/>
                  </a:cubicBezTo>
                  <a:close/>
                  <a:moveTo>
                    <a:pt x="37174" y="66927"/>
                  </a:moveTo>
                  <a:cubicBezTo>
                    <a:pt x="39113" y="66927"/>
                    <a:pt x="40989" y="67729"/>
                    <a:pt x="42337" y="69184"/>
                  </a:cubicBezTo>
                  <a:lnTo>
                    <a:pt x="42337" y="69184"/>
                  </a:lnTo>
                  <a:cubicBezTo>
                    <a:pt x="42334" y="69184"/>
                    <a:pt x="42331" y="69184"/>
                    <a:pt x="42328" y="69184"/>
                  </a:cubicBezTo>
                  <a:cubicBezTo>
                    <a:pt x="42301" y="69184"/>
                    <a:pt x="42274" y="69184"/>
                    <a:pt x="42246" y="69184"/>
                  </a:cubicBezTo>
                  <a:cubicBezTo>
                    <a:pt x="40269" y="69184"/>
                    <a:pt x="38404" y="70136"/>
                    <a:pt x="37158" y="71577"/>
                  </a:cubicBezTo>
                  <a:cubicBezTo>
                    <a:pt x="37320" y="69910"/>
                    <a:pt x="36728" y="68324"/>
                    <a:pt x="35689" y="67088"/>
                  </a:cubicBezTo>
                  <a:lnTo>
                    <a:pt x="35680" y="67088"/>
                  </a:lnTo>
                  <a:cubicBezTo>
                    <a:pt x="36177" y="66980"/>
                    <a:pt x="36678" y="66927"/>
                    <a:pt x="37174" y="66927"/>
                  </a:cubicBezTo>
                  <a:close/>
                  <a:moveTo>
                    <a:pt x="124481" y="64880"/>
                  </a:moveTo>
                  <a:cubicBezTo>
                    <a:pt x="127655" y="64880"/>
                    <a:pt x="130827" y="66957"/>
                    <a:pt x="130867" y="71111"/>
                  </a:cubicBezTo>
                  <a:lnTo>
                    <a:pt x="130858" y="71129"/>
                  </a:lnTo>
                  <a:cubicBezTo>
                    <a:pt x="130380" y="71024"/>
                    <a:pt x="129897" y="70973"/>
                    <a:pt x="129419" y="70973"/>
                  </a:cubicBezTo>
                  <a:cubicBezTo>
                    <a:pt x="127565" y="70973"/>
                    <a:pt x="125767" y="71740"/>
                    <a:pt x="124478" y="73136"/>
                  </a:cubicBezTo>
                  <a:cubicBezTo>
                    <a:pt x="123204" y="71764"/>
                    <a:pt x="121425" y="70977"/>
                    <a:pt x="119555" y="70977"/>
                  </a:cubicBezTo>
                  <a:cubicBezTo>
                    <a:pt x="119544" y="70977"/>
                    <a:pt x="119534" y="70977"/>
                    <a:pt x="119523" y="70977"/>
                  </a:cubicBezTo>
                  <a:cubicBezTo>
                    <a:pt x="119039" y="70977"/>
                    <a:pt x="118555" y="71021"/>
                    <a:pt x="118080" y="71129"/>
                  </a:cubicBezTo>
                  <a:cubicBezTo>
                    <a:pt x="118121" y="66963"/>
                    <a:pt x="121302" y="64880"/>
                    <a:pt x="124481" y="64880"/>
                  </a:cubicBezTo>
                  <a:close/>
                  <a:moveTo>
                    <a:pt x="77631" y="64934"/>
                  </a:moveTo>
                  <a:cubicBezTo>
                    <a:pt x="80806" y="64934"/>
                    <a:pt x="83981" y="67013"/>
                    <a:pt x="84022" y="71174"/>
                  </a:cubicBezTo>
                  <a:cubicBezTo>
                    <a:pt x="83541" y="71069"/>
                    <a:pt x="83056" y="71017"/>
                    <a:pt x="82576" y="71017"/>
                  </a:cubicBezTo>
                  <a:cubicBezTo>
                    <a:pt x="80721" y="71017"/>
                    <a:pt x="78928" y="71782"/>
                    <a:pt x="77633" y="73163"/>
                  </a:cubicBezTo>
                  <a:lnTo>
                    <a:pt x="77633" y="73172"/>
                  </a:lnTo>
                  <a:cubicBezTo>
                    <a:pt x="76351" y="71801"/>
                    <a:pt x="74559" y="71012"/>
                    <a:pt x="72678" y="71012"/>
                  </a:cubicBezTo>
                  <a:cubicBezTo>
                    <a:pt x="72194" y="71012"/>
                    <a:pt x="71710" y="71066"/>
                    <a:pt x="71235" y="71174"/>
                  </a:cubicBezTo>
                  <a:cubicBezTo>
                    <a:pt x="71275" y="67015"/>
                    <a:pt x="74454" y="64934"/>
                    <a:pt x="77631" y="64934"/>
                  </a:cubicBezTo>
                  <a:close/>
                  <a:moveTo>
                    <a:pt x="100937" y="64934"/>
                  </a:moveTo>
                  <a:cubicBezTo>
                    <a:pt x="104113" y="64934"/>
                    <a:pt x="107288" y="67013"/>
                    <a:pt x="107328" y="71174"/>
                  </a:cubicBezTo>
                  <a:cubicBezTo>
                    <a:pt x="106849" y="71069"/>
                    <a:pt x="106366" y="71017"/>
                    <a:pt x="105887" y="71017"/>
                  </a:cubicBezTo>
                  <a:cubicBezTo>
                    <a:pt x="104037" y="71017"/>
                    <a:pt x="102243" y="71782"/>
                    <a:pt x="100948" y="73163"/>
                  </a:cubicBezTo>
                  <a:lnTo>
                    <a:pt x="100939" y="73172"/>
                  </a:lnTo>
                  <a:cubicBezTo>
                    <a:pt x="99658" y="71801"/>
                    <a:pt x="97866" y="71012"/>
                    <a:pt x="95984" y="71012"/>
                  </a:cubicBezTo>
                  <a:cubicBezTo>
                    <a:pt x="95500" y="71012"/>
                    <a:pt x="95016" y="71066"/>
                    <a:pt x="94541" y="71174"/>
                  </a:cubicBezTo>
                  <a:cubicBezTo>
                    <a:pt x="94582" y="67015"/>
                    <a:pt x="97760" y="64934"/>
                    <a:pt x="100937" y="64934"/>
                  </a:cubicBezTo>
                  <a:close/>
                  <a:moveTo>
                    <a:pt x="53992" y="65081"/>
                  </a:moveTo>
                  <a:cubicBezTo>
                    <a:pt x="57167" y="65081"/>
                    <a:pt x="60344" y="67159"/>
                    <a:pt x="60384" y="71317"/>
                  </a:cubicBezTo>
                  <a:cubicBezTo>
                    <a:pt x="59911" y="71215"/>
                    <a:pt x="59433" y="71165"/>
                    <a:pt x="58960" y="71165"/>
                  </a:cubicBezTo>
                  <a:cubicBezTo>
                    <a:pt x="57101" y="71165"/>
                    <a:pt x="55296" y="71932"/>
                    <a:pt x="54004" y="73324"/>
                  </a:cubicBezTo>
                  <a:cubicBezTo>
                    <a:pt x="52723" y="71944"/>
                    <a:pt x="50922" y="71165"/>
                    <a:pt x="49049" y="71165"/>
                  </a:cubicBezTo>
                  <a:cubicBezTo>
                    <a:pt x="48565" y="71165"/>
                    <a:pt x="48081" y="71219"/>
                    <a:pt x="47606" y="71317"/>
                  </a:cubicBezTo>
                  <a:cubicBezTo>
                    <a:pt x="47642" y="67159"/>
                    <a:pt x="50816" y="65081"/>
                    <a:pt x="53992" y="65081"/>
                  </a:cubicBezTo>
                  <a:close/>
                  <a:moveTo>
                    <a:pt x="7148" y="65122"/>
                  </a:moveTo>
                  <a:cubicBezTo>
                    <a:pt x="10323" y="65122"/>
                    <a:pt x="13498" y="67201"/>
                    <a:pt x="13538" y="71362"/>
                  </a:cubicBezTo>
                  <a:cubicBezTo>
                    <a:pt x="13060" y="71257"/>
                    <a:pt x="12578" y="71206"/>
                    <a:pt x="12099" y="71206"/>
                  </a:cubicBezTo>
                  <a:cubicBezTo>
                    <a:pt x="10245" y="71206"/>
                    <a:pt x="8446" y="71973"/>
                    <a:pt x="7150" y="73369"/>
                  </a:cubicBezTo>
                  <a:lnTo>
                    <a:pt x="7150" y="73360"/>
                  </a:lnTo>
                  <a:cubicBezTo>
                    <a:pt x="5875" y="71988"/>
                    <a:pt x="4096" y="71209"/>
                    <a:pt x="2226" y="71209"/>
                  </a:cubicBezTo>
                  <a:cubicBezTo>
                    <a:pt x="2216" y="71209"/>
                    <a:pt x="2205" y="71210"/>
                    <a:pt x="2194" y="71210"/>
                  </a:cubicBezTo>
                  <a:cubicBezTo>
                    <a:pt x="1711" y="71210"/>
                    <a:pt x="1227" y="71254"/>
                    <a:pt x="752" y="71362"/>
                  </a:cubicBezTo>
                  <a:cubicBezTo>
                    <a:pt x="792" y="67203"/>
                    <a:pt x="3970" y="65122"/>
                    <a:pt x="7148" y="65122"/>
                  </a:cubicBezTo>
                  <a:close/>
                  <a:moveTo>
                    <a:pt x="30463" y="65122"/>
                  </a:moveTo>
                  <a:cubicBezTo>
                    <a:pt x="33638" y="65122"/>
                    <a:pt x="36813" y="67201"/>
                    <a:pt x="36854" y="71362"/>
                  </a:cubicBezTo>
                  <a:cubicBezTo>
                    <a:pt x="36375" y="71257"/>
                    <a:pt x="35893" y="71206"/>
                    <a:pt x="35414" y="71206"/>
                  </a:cubicBezTo>
                  <a:cubicBezTo>
                    <a:pt x="33560" y="71206"/>
                    <a:pt x="31761" y="71973"/>
                    <a:pt x="30465" y="73369"/>
                  </a:cubicBezTo>
                  <a:lnTo>
                    <a:pt x="30465" y="73360"/>
                  </a:lnTo>
                  <a:cubicBezTo>
                    <a:pt x="29191" y="71988"/>
                    <a:pt x="27412" y="71209"/>
                    <a:pt x="25542" y="71209"/>
                  </a:cubicBezTo>
                  <a:cubicBezTo>
                    <a:pt x="25531" y="71209"/>
                    <a:pt x="25520" y="71210"/>
                    <a:pt x="25510" y="71210"/>
                  </a:cubicBezTo>
                  <a:cubicBezTo>
                    <a:pt x="25026" y="71210"/>
                    <a:pt x="24542" y="71254"/>
                    <a:pt x="24067" y="71362"/>
                  </a:cubicBezTo>
                  <a:cubicBezTo>
                    <a:pt x="24107" y="67203"/>
                    <a:pt x="27285" y="65122"/>
                    <a:pt x="30463" y="65122"/>
                  </a:cubicBezTo>
                  <a:close/>
                  <a:moveTo>
                    <a:pt x="129608" y="71351"/>
                  </a:moveTo>
                  <a:cubicBezTo>
                    <a:pt x="130035" y="71351"/>
                    <a:pt x="130466" y="71390"/>
                    <a:pt x="130894" y="71469"/>
                  </a:cubicBezTo>
                  <a:cubicBezTo>
                    <a:pt x="129908" y="72634"/>
                    <a:pt x="129326" y="74140"/>
                    <a:pt x="129415" y="75726"/>
                  </a:cubicBezTo>
                  <a:lnTo>
                    <a:pt x="129406" y="75744"/>
                  </a:lnTo>
                  <a:cubicBezTo>
                    <a:pt x="128156" y="74440"/>
                    <a:pt x="126397" y="73602"/>
                    <a:pt x="124528" y="73602"/>
                  </a:cubicBezTo>
                  <a:cubicBezTo>
                    <a:pt x="124509" y="73602"/>
                    <a:pt x="124489" y="73602"/>
                    <a:pt x="124469" y="73602"/>
                  </a:cubicBezTo>
                  <a:cubicBezTo>
                    <a:pt x="124450" y="73602"/>
                    <a:pt x="124430" y="73602"/>
                    <a:pt x="124410" y="73602"/>
                  </a:cubicBezTo>
                  <a:cubicBezTo>
                    <a:pt x="122541" y="73602"/>
                    <a:pt x="120773" y="74440"/>
                    <a:pt x="119532" y="75744"/>
                  </a:cubicBezTo>
                  <a:cubicBezTo>
                    <a:pt x="119613" y="74149"/>
                    <a:pt x="119030" y="72652"/>
                    <a:pt x="118045" y="71469"/>
                  </a:cubicBezTo>
                  <a:cubicBezTo>
                    <a:pt x="118473" y="71390"/>
                    <a:pt x="118903" y="71351"/>
                    <a:pt x="119331" y="71351"/>
                  </a:cubicBezTo>
                  <a:cubicBezTo>
                    <a:pt x="121264" y="71351"/>
                    <a:pt x="123134" y="72148"/>
                    <a:pt x="124469" y="73593"/>
                  </a:cubicBezTo>
                  <a:cubicBezTo>
                    <a:pt x="125805" y="72148"/>
                    <a:pt x="127675" y="71351"/>
                    <a:pt x="129608" y="71351"/>
                  </a:cubicBezTo>
                  <a:close/>
                  <a:moveTo>
                    <a:pt x="48843" y="71540"/>
                  </a:moveTo>
                  <a:cubicBezTo>
                    <a:pt x="50782" y="71540"/>
                    <a:pt x="52650" y="72343"/>
                    <a:pt x="53995" y="73790"/>
                  </a:cubicBezTo>
                  <a:cubicBezTo>
                    <a:pt x="53975" y="73790"/>
                    <a:pt x="53956" y="73790"/>
                    <a:pt x="53936" y="73790"/>
                  </a:cubicBezTo>
                  <a:cubicBezTo>
                    <a:pt x="52067" y="73790"/>
                    <a:pt x="50299" y="74628"/>
                    <a:pt x="49058" y="75932"/>
                  </a:cubicBezTo>
                  <a:cubicBezTo>
                    <a:pt x="49138" y="74337"/>
                    <a:pt x="48556" y="72840"/>
                    <a:pt x="47561" y="71658"/>
                  </a:cubicBezTo>
                  <a:cubicBezTo>
                    <a:pt x="47989" y="71579"/>
                    <a:pt x="48418" y="71540"/>
                    <a:pt x="48843" y="71540"/>
                  </a:cubicBezTo>
                  <a:close/>
                  <a:moveTo>
                    <a:pt x="59141" y="71540"/>
                  </a:moveTo>
                  <a:cubicBezTo>
                    <a:pt x="59566" y="71540"/>
                    <a:pt x="59994" y="71579"/>
                    <a:pt x="60420" y="71658"/>
                  </a:cubicBezTo>
                  <a:cubicBezTo>
                    <a:pt x="59425" y="72840"/>
                    <a:pt x="58843" y="74346"/>
                    <a:pt x="58932" y="75932"/>
                  </a:cubicBezTo>
                  <a:cubicBezTo>
                    <a:pt x="57682" y="74628"/>
                    <a:pt x="55914" y="73790"/>
                    <a:pt x="54054" y="73790"/>
                  </a:cubicBezTo>
                  <a:cubicBezTo>
                    <a:pt x="54034" y="73790"/>
                    <a:pt x="54015" y="73790"/>
                    <a:pt x="53995" y="73790"/>
                  </a:cubicBezTo>
                  <a:cubicBezTo>
                    <a:pt x="55332" y="72343"/>
                    <a:pt x="57206" y="71540"/>
                    <a:pt x="59141" y="71540"/>
                  </a:cubicBezTo>
                  <a:close/>
                  <a:moveTo>
                    <a:pt x="112810" y="69495"/>
                  </a:moveTo>
                  <a:cubicBezTo>
                    <a:pt x="115985" y="69495"/>
                    <a:pt x="119160" y="71574"/>
                    <a:pt x="119200" y="75735"/>
                  </a:cubicBezTo>
                  <a:cubicBezTo>
                    <a:pt x="118721" y="75630"/>
                    <a:pt x="118239" y="75578"/>
                    <a:pt x="117760" y="75578"/>
                  </a:cubicBezTo>
                  <a:cubicBezTo>
                    <a:pt x="115909" y="75578"/>
                    <a:pt x="114116" y="76343"/>
                    <a:pt x="112821" y="77724"/>
                  </a:cubicBezTo>
                  <a:lnTo>
                    <a:pt x="112812" y="77733"/>
                  </a:lnTo>
                  <a:cubicBezTo>
                    <a:pt x="111530" y="76362"/>
                    <a:pt x="109738" y="75573"/>
                    <a:pt x="107856" y="75573"/>
                  </a:cubicBezTo>
                  <a:cubicBezTo>
                    <a:pt x="107373" y="75573"/>
                    <a:pt x="106889" y="75627"/>
                    <a:pt x="106414" y="75735"/>
                  </a:cubicBezTo>
                  <a:lnTo>
                    <a:pt x="106414" y="75735"/>
                  </a:lnTo>
                  <a:cubicBezTo>
                    <a:pt x="106454" y="71576"/>
                    <a:pt x="109632" y="69495"/>
                    <a:pt x="112810" y="69495"/>
                  </a:cubicBezTo>
                  <a:close/>
                  <a:moveTo>
                    <a:pt x="136139" y="69486"/>
                  </a:moveTo>
                  <a:cubicBezTo>
                    <a:pt x="139313" y="69486"/>
                    <a:pt x="142484" y="71562"/>
                    <a:pt x="142525" y="75717"/>
                  </a:cubicBezTo>
                  <a:lnTo>
                    <a:pt x="142516" y="75735"/>
                  </a:lnTo>
                  <a:cubicBezTo>
                    <a:pt x="142037" y="75630"/>
                    <a:pt x="141554" y="75578"/>
                    <a:pt x="141075" y="75578"/>
                  </a:cubicBezTo>
                  <a:cubicBezTo>
                    <a:pt x="139222" y="75578"/>
                    <a:pt x="137424" y="76345"/>
                    <a:pt x="136136" y="77733"/>
                  </a:cubicBezTo>
                  <a:cubicBezTo>
                    <a:pt x="134854" y="76362"/>
                    <a:pt x="133062" y="75573"/>
                    <a:pt x="131181" y="75573"/>
                  </a:cubicBezTo>
                  <a:cubicBezTo>
                    <a:pt x="130697" y="75573"/>
                    <a:pt x="130213" y="75627"/>
                    <a:pt x="129738" y="75735"/>
                  </a:cubicBezTo>
                  <a:cubicBezTo>
                    <a:pt x="129778" y="71569"/>
                    <a:pt x="132960" y="69486"/>
                    <a:pt x="136139" y="69486"/>
                  </a:cubicBezTo>
                  <a:close/>
                  <a:moveTo>
                    <a:pt x="42333" y="69686"/>
                  </a:moveTo>
                  <a:cubicBezTo>
                    <a:pt x="45509" y="69686"/>
                    <a:pt x="48686" y="71765"/>
                    <a:pt x="48726" y="75923"/>
                  </a:cubicBezTo>
                  <a:cubicBezTo>
                    <a:pt x="48248" y="75818"/>
                    <a:pt x="47765" y="75767"/>
                    <a:pt x="47287" y="75767"/>
                  </a:cubicBezTo>
                  <a:cubicBezTo>
                    <a:pt x="45433" y="75767"/>
                    <a:pt x="43633" y="76534"/>
                    <a:pt x="42337" y="77930"/>
                  </a:cubicBezTo>
                  <a:cubicBezTo>
                    <a:pt x="41056" y="76550"/>
                    <a:pt x="39264" y="75770"/>
                    <a:pt x="37382" y="75770"/>
                  </a:cubicBezTo>
                  <a:cubicBezTo>
                    <a:pt x="36898" y="75770"/>
                    <a:pt x="36415" y="75815"/>
                    <a:pt x="35940" y="75923"/>
                  </a:cubicBezTo>
                  <a:cubicBezTo>
                    <a:pt x="35980" y="71765"/>
                    <a:pt x="39156" y="69686"/>
                    <a:pt x="42333" y="69686"/>
                  </a:cubicBezTo>
                  <a:close/>
                  <a:moveTo>
                    <a:pt x="65651" y="69683"/>
                  </a:moveTo>
                  <a:cubicBezTo>
                    <a:pt x="68826" y="69683"/>
                    <a:pt x="72001" y="71762"/>
                    <a:pt x="72041" y="75923"/>
                  </a:cubicBezTo>
                  <a:cubicBezTo>
                    <a:pt x="71563" y="75818"/>
                    <a:pt x="71081" y="75767"/>
                    <a:pt x="70602" y="75767"/>
                  </a:cubicBezTo>
                  <a:cubicBezTo>
                    <a:pt x="68748" y="75767"/>
                    <a:pt x="66949" y="76534"/>
                    <a:pt x="65653" y="77930"/>
                  </a:cubicBezTo>
                  <a:cubicBezTo>
                    <a:pt x="64371" y="76550"/>
                    <a:pt x="62579" y="75770"/>
                    <a:pt x="60697" y="75770"/>
                  </a:cubicBezTo>
                  <a:cubicBezTo>
                    <a:pt x="60214" y="75770"/>
                    <a:pt x="59730" y="75815"/>
                    <a:pt x="59255" y="75923"/>
                  </a:cubicBezTo>
                  <a:cubicBezTo>
                    <a:pt x="59295" y="71764"/>
                    <a:pt x="62473" y="69683"/>
                    <a:pt x="65651" y="69683"/>
                  </a:cubicBezTo>
                  <a:close/>
                  <a:moveTo>
                    <a:pt x="82884" y="1"/>
                  </a:moveTo>
                  <a:cubicBezTo>
                    <a:pt x="82642" y="699"/>
                    <a:pt x="82534" y="1434"/>
                    <a:pt x="82579" y="2178"/>
                  </a:cubicBezTo>
                  <a:cubicBezTo>
                    <a:pt x="81329" y="875"/>
                    <a:pt x="79570" y="36"/>
                    <a:pt x="77701" y="36"/>
                  </a:cubicBezTo>
                  <a:cubicBezTo>
                    <a:pt x="77681" y="36"/>
                    <a:pt x="77661" y="36"/>
                    <a:pt x="77642" y="36"/>
                  </a:cubicBezTo>
                  <a:cubicBezTo>
                    <a:pt x="77622" y="36"/>
                    <a:pt x="77602" y="36"/>
                    <a:pt x="77582" y="36"/>
                  </a:cubicBezTo>
                  <a:cubicBezTo>
                    <a:pt x="73834" y="36"/>
                    <a:pt x="70494" y="3399"/>
                    <a:pt x="70948" y="7160"/>
                  </a:cubicBezTo>
                  <a:cubicBezTo>
                    <a:pt x="71458" y="7046"/>
                    <a:pt x="71971" y="6991"/>
                    <a:pt x="72481" y="6991"/>
                  </a:cubicBezTo>
                  <a:cubicBezTo>
                    <a:pt x="74418" y="6991"/>
                    <a:pt x="76294" y="7793"/>
                    <a:pt x="77642" y="9248"/>
                  </a:cubicBezTo>
                  <a:cubicBezTo>
                    <a:pt x="77624" y="9248"/>
                    <a:pt x="77606" y="9248"/>
                    <a:pt x="77587" y="9248"/>
                  </a:cubicBezTo>
                  <a:cubicBezTo>
                    <a:pt x="75529" y="9248"/>
                    <a:pt x="73607" y="10256"/>
                    <a:pt x="72355" y="11784"/>
                  </a:cubicBezTo>
                  <a:cubicBezTo>
                    <a:pt x="72756" y="8058"/>
                    <a:pt x="69443" y="4740"/>
                    <a:pt x="65721" y="4740"/>
                  </a:cubicBezTo>
                  <a:cubicBezTo>
                    <a:pt x="65701" y="4740"/>
                    <a:pt x="65682" y="4740"/>
                    <a:pt x="65662" y="4741"/>
                  </a:cubicBezTo>
                  <a:cubicBezTo>
                    <a:pt x="65642" y="4740"/>
                    <a:pt x="65622" y="4740"/>
                    <a:pt x="65602" y="4740"/>
                  </a:cubicBezTo>
                  <a:cubicBezTo>
                    <a:pt x="63733" y="4740"/>
                    <a:pt x="61966" y="5570"/>
                    <a:pt x="60724" y="6873"/>
                  </a:cubicBezTo>
                  <a:cubicBezTo>
                    <a:pt x="60760" y="6138"/>
                    <a:pt x="60662" y="5395"/>
                    <a:pt x="60420" y="4696"/>
                  </a:cubicBezTo>
                  <a:lnTo>
                    <a:pt x="60043" y="4696"/>
                  </a:lnTo>
                  <a:cubicBezTo>
                    <a:pt x="60276" y="5395"/>
                    <a:pt x="60393" y="6130"/>
                    <a:pt x="60393" y="6864"/>
                  </a:cubicBezTo>
                  <a:cubicBezTo>
                    <a:pt x="59920" y="6762"/>
                    <a:pt x="59442" y="6713"/>
                    <a:pt x="58969" y="6713"/>
                  </a:cubicBezTo>
                  <a:cubicBezTo>
                    <a:pt x="57110" y="6713"/>
                    <a:pt x="55305" y="7479"/>
                    <a:pt x="54013" y="8871"/>
                  </a:cubicBezTo>
                  <a:cubicBezTo>
                    <a:pt x="52732" y="7492"/>
                    <a:pt x="50939" y="6712"/>
                    <a:pt x="49058" y="6712"/>
                  </a:cubicBezTo>
                  <a:cubicBezTo>
                    <a:pt x="48574" y="6712"/>
                    <a:pt x="48090" y="6766"/>
                    <a:pt x="47615" y="6864"/>
                  </a:cubicBezTo>
                  <a:cubicBezTo>
                    <a:pt x="47615" y="6130"/>
                    <a:pt x="47732" y="5395"/>
                    <a:pt x="47965" y="4696"/>
                  </a:cubicBezTo>
                  <a:lnTo>
                    <a:pt x="47588" y="4696"/>
                  </a:lnTo>
                  <a:cubicBezTo>
                    <a:pt x="47346" y="5395"/>
                    <a:pt x="47248" y="6138"/>
                    <a:pt x="47284" y="6873"/>
                  </a:cubicBezTo>
                  <a:cubicBezTo>
                    <a:pt x="46049" y="5577"/>
                    <a:pt x="44293" y="4740"/>
                    <a:pt x="42434" y="4740"/>
                  </a:cubicBezTo>
                  <a:cubicBezTo>
                    <a:pt x="42405" y="4740"/>
                    <a:pt x="42376" y="4740"/>
                    <a:pt x="42346" y="4741"/>
                  </a:cubicBezTo>
                  <a:cubicBezTo>
                    <a:pt x="42319" y="4740"/>
                    <a:pt x="42291" y="4740"/>
                    <a:pt x="42263" y="4740"/>
                  </a:cubicBezTo>
                  <a:cubicBezTo>
                    <a:pt x="40287" y="4740"/>
                    <a:pt x="38431" y="5684"/>
                    <a:pt x="37185" y="7124"/>
                  </a:cubicBezTo>
                  <a:cubicBezTo>
                    <a:pt x="37480" y="3457"/>
                    <a:pt x="34193" y="233"/>
                    <a:pt x="30519" y="233"/>
                  </a:cubicBezTo>
                  <a:cubicBezTo>
                    <a:pt x="30504" y="233"/>
                    <a:pt x="30489" y="233"/>
                    <a:pt x="30474" y="234"/>
                  </a:cubicBezTo>
                  <a:cubicBezTo>
                    <a:pt x="30454" y="233"/>
                    <a:pt x="30434" y="233"/>
                    <a:pt x="30415" y="233"/>
                  </a:cubicBezTo>
                  <a:cubicBezTo>
                    <a:pt x="28546" y="233"/>
                    <a:pt x="26787" y="1072"/>
                    <a:pt x="25536" y="2375"/>
                  </a:cubicBezTo>
                  <a:cubicBezTo>
                    <a:pt x="25581" y="1640"/>
                    <a:pt x="25474" y="897"/>
                    <a:pt x="25232" y="198"/>
                  </a:cubicBezTo>
                  <a:lnTo>
                    <a:pt x="24864" y="198"/>
                  </a:lnTo>
                  <a:cubicBezTo>
                    <a:pt x="25088" y="897"/>
                    <a:pt x="25214" y="1631"/>
                    <a:pt x="25214" y="2366"/>
                  </a:cubicBezTo>
                  <a:cubicBezTo>
                    <a:pt x="24739" y="2264"/>
                    <a:pt x="24260" y="2214"/>
                    <a:pt x="23785" y="2214"/>
                  </a:cubicBezTo>
                  <a:cubicBezTo>
                    <a:pt x="21922" y="2214"/>
                    <a:pt x="20117" y="2981"/>
                    <a:pt x="18825" y="4373"/>
                  </a:cubicBezTo>
                  <a:cubicBezTo>
                    <a:pt x="17544" y="2993"/>
                    <a:pt x="15752" y="2214"/>
                    <a:pt x="13870" y="2214"/>
                  </a:cubicBezTo>
                  <a:cubicBezTo>
                    <a:pt x="13386" y="2214"/>
                    <a:pt x="12902" y="2268"/>
                    <a:pt x="12427" y="2366"/>
                  </a:cubicBezTo>
                  <a:cubicBezTo>
                    <a:pt x="12427" y="1631"/>
                    <a:pt x="12544" y="897"/>
                    <a:pt x="12777" y="198"/>
                  </a:cubicBezTo>
                  <a:lnTo>
                    <a:pt x="12382" y="198"/>
                  </a:lnTo>
                  <a:cubicBezTo>
                    <a:pt x="12141" y="897"/>
                    <a:pt x="12042" y="1640"/>
                    <a:pt x="12078" y="2375"/>
                  </a:cubicBezTo>
                  <a:cubicBezTo>
                    <a:pt x="10836" y="1072"/>
                    <a:pt x="9069" y="233"/>
                    <a:pt x="7200" y="233"/>
                  </a:cubicBezTo>
                  <a:cubicBezTo>
                    <a:pt x="7180" y="233"/>
                    <a:pt x="7160" y="233"/>
                    <a:pt x="7141" y="234"/>
                  </a:cubicBezTo>
                  <a:cubicBezTo>
                    <a:pt x="7126" y="233"/>
                    <a:pt x="7111" y="233"/>
                    <a:pt x="7096" y="233"/>
                  </a:cubicBezTo>
                  <a:cubicBezTo>
                    <a:pt x="3342" y="233"/>
                    <a:pt x="1" y="3600"/>
                    <a:pt x="456" y="7366"/>
                  </a:cubicBezTo>
                  <a:cubicBezTo>
                    <a:pt x="966" y="7252"/>
                    <a:pt x="1482" y="7196"/>
                    <a:pt x="1994" y="7196"/>
                  </a:cubicBezTo>
                  <a:cubicBezTo>
                    <a:pt x="3926" y="7196"/>
                    <a:pt x="5804" y="7993"/>
                    <a:pt x="7149" y="9445"/>
                  </a:cubicBezTo>
                  <a:lnTo>
                    <a:pt x="7149" y="9445"/>
                  </a:lnTo>
                  <a:cubicBezTo>
                    <a:pt x="7147" y="9445"/>
                    <a:pt x="7144" y="9445"/>
                    <a:pt x="7141" y="9445"/>
                  </a:cubicBezTo>
                  <a:cubicBezTo>
                    <a:pt x="7121" y="9445"/>
                    <a:pt x="7101" y="9445"/>
                    <a:pt x="7081" y="9445"/>
                  </a:cubicBezTo>
                  <a:cubicBezTo>
                    <a:pt x="3333" y="9445"/>
                    <a:pt x="1" y="12816"/>
                    <a:pt x="456" y="16569"/>
                  </a:cubicBezTo>
                  <a:cubicBezTo>
                    <a:pt x="961" y="16457"/>
                    <a:pt x="1471" y="16403"/>
                    <a:pt x="1977" y="16403"/>
                  </a:cubicBezTo>
                  <a:cubicBezTo>
                    <a:pt x="3909" y="16403"/>
                    <a:pt x="5782" y="17198"/>
                    <a:pt x="7132" y="18647"/>
                  </a:cubicBezTo>
                  <a:cubicBezTo>
                    <a:pt x="7112" y="18647"/>
                    <a:pt x="7092" y="18647"/>
                    <a:pt x="7072" y="18647"/>
                  </a:cubicBezTo>
                  <a:cubicBezTo>
                    <a:pt x="3333" y="18647"/>
                    <a:pt x="1" y="22009"/>
                    <a:pt x="456" y="25771"/>
                  </a:cubicBezTo>
                  <a:cubicBezTo>
                    <a:pt x="965" y="25657"/>
                    <a:pt x="1479" y="25602"/>
                    <a:pt x="1989" y="25602"/>
                  </a:cubicBezTo>
                  <a:cubicBezTo>
                    <a:pt x="3926" y="25602"/>
                    <a:pt x="5802" y="26404"/>
                    <a:pt x="7150" y="27859"/>
                  </a:cubicBezTo>
                  <a:cubicBezTo>
                    <a:pt x="8483" y="26416"/>
                    <a:pt x="10349" y="25613"/>
                    <a:pt x="12278" y="25613"/>
                  </a:cubicBezTo>
                  <a:cubicBezTo>
                    <a:pt x="12709" y="25613"/>
                    <a:pt x="13143" y="25653"/>
                    <a:pt x="13574" y="25735"/>
                  </a:cubicBezTo>
                  <a:cubicBezTo>
                    <a:pt x="12580" y="26909"/>
                    <a:pt x="11997" y="28414"/>
                    <a:pt x="12087" y="30000"/>
                  </a:cubicBezTo>
                  <a:cubicBezTo>
                    <a:pt x="10837" y="28697"/>
                    <a:pt x="9069" y="27867"/>
                    <a:pt x="7209" y="27867"/>
                  </a:cubicBezTo>
                  <a:cubicBezTo>
                    <a:pt x="7189" y="27867"/>
                    <a:pt x="7169" y="27867"/>
                    <a:pt x="7150" y="27868"/>
                  </a:cubicBezTo>
                  <a:cubicBezTo>
                    <a:pt x="7130" y="27867"/>
                    <a:pt x="7110" y="27867"/>
                    <a:pt x="7090" y="27867"/>
                  </a:cubicBezTo>
                  <a:cubicBezTo>
                    <a:pt x="3342" y="27867"/>
                    <a:pt x="1" y="31230"/>
                    <a:pt x="456" y="34991"/>
                  </a:cubicBezTo>
                  <a:cubicBezTo>
                    <a:pt x="968" y="34875"/>
                    <a:pt x="1485" y="34819"/>
                    <a:pt x="1999" y="34819"/>
                  </a:cubicBezTo>
                  <a:cubicBezTo>
                    <a:pt x="3903" y="34819"/>
                    <a:pt x="5755" y="35598"/>
                    <a:pt x="7096" y="37016"/>
                  </a:cubicBezTo>
                  <a:cubicBezTo>
                    <a:pt x="3341" y="37016"/>
                    <a:pt x="8" y="40377"/>
                    <a:pt x="456" y="44140"/>
                  </a:cubicBezTo>
                  <a:cubicBezTo>
                    <a:pt x="968" y="44025"/>
                    <a:pt x="1485" y="43970"/>
                    <a:pt x="1997" y="43970"/>
                  </a:cubicBezTo>
                  <a:cubicBezTo>
                    <a:pt x="3931" y="43970"/>
                    <a:pt x="5804" y="44767"/>
                    <a:pt x="7150" y="46219"/>
                  </a:cubicBezTo>
                  <a:cubicBezTo>
                    <a:pt x="8485" y="44773"/>
                    <a:pt x="10355" y="43977"/>
                    <a:pt x="12288" y="43977"/>
                  </a:cubicBezTo>
                  <a:cubicBezTo>
                    <a:pt x="12715" y="43977"/>
                    <a:pt x="13146" y="44016"/>
                    <a:pt x="13574" y="44095"/>
                  </a:cubicBezTo>
                  <a:cubicBezTo>
                    <a:pt x="12580" y="45278"/>
                    <a:pt x="11997" y="46774"/>
                    <a:pt x="12087" y="48369"/>
                  </a:cubicBezTo>
                  <a:cubicBezTo>
                    <a:pt x="10837" y="47066"/>
                    <a:pt x="9069" y="46227"/>
                    <a:pt x="7208" y="46227"/>
                  </a:cubicBezTo>
                  <a:cubicBezTo>
                    <a:pt x="7189" y="46227"/>
                    <a:pt x="7169" y="46228"/>
                    <a:pt x="7150" y="46228"/>
                  </a:cubicBezTo>
                  <a:cubicBezTo>
                    <a:pt x="7130" y="46228"/>
                    <a:pt x="7110" y="46227"/>
                    <a:pt x="7090" y="46227"/>
                  </a:cubicBezTo>
                  <a:cubicBezTo>
                    <a:pt x="3342" y="46227"/>
                    <a:pt x="1" y="49590"/>
                    <a:pt x="456" y="53351"/>
                  </a:cubicBezTo>
                  <a:cubicBezTo>
                    <a:pt x="966" y="53237"/>
                    <a:pt x="1482" y="53181"/>
                    <a:pt x="1993" y="53181"/>
                  </a:cubicBezTo>
                  <a:cubicBezTo>
                    <a:pt x="3922" y="53181"/>
                    <a:pt x="5795" y="53978"/>
                    <a:pt x="7141" y="55430"/>
                  </a:cubicBezTo>
                  <a:cubicBezTo>
                    <a:pt x="7121" y="55430"/>
                    <a:pt x="7101" y="55430"/>
                    <a:pt x="7081" y="55430"/>
                  </a:cubicBezTo>
                  <a:cubicBezTo>
                    <a:pt x="3333" y="55430"/>
                    <a:pt x="1" y="58792"/>
                    <a:pt x="456" y="62554"/>
                  </a:cubicBezTo>
                  <a:cubicBezTo>
                    <a:pt x="968" y="62439"/>
                    <a:pt x="1485" y="62383"/>
                    <a:pt x="1997" y="62383"/>
                  </a:cubicBezTo>
                  <a:cubicBezTo>
                    <a:pt x="3931" y="62383"/>
                    <a:pt x="5804" y="63180"/>
                    <a:pt x="7150" y="64633"/>
                  </a:cubicBezTo>
                  <a:cubicBezTo>
                    <a:pt x="8485" y="63187"/>
                    <a:pt x="10355" y="62390"/>
                    <a:pt x="12288" y="62390"/>
                  </a:cubicBezTo>
                  <a:cubicBezTo>
                    <a:pt x="12715" y="62390"/>
                    <a:pt x="13146" y="62429"/>
                    <a:pt x="13574" y="62509"/>
                  </a:cubicBezTo>
                  <a:cubicBezTo>
                    <a:pt x="12580" y="63692"/>
                    <a:pt x="11997" y="65188"/>
                    <a:pt x="12087" y="66783"/>
                  </a:cubicBezTo>
                  <a:cubicBezTo>
                    <a:pt x="10837" y="65480"/>
                    <a:pt x="9069" y="64641"/>
                    <a:pt x="7208" y="64641"/>
                  </a:cubicBezTo>
                  <a:cubicBezTo>
                    <a:pt x="7189" y="64641"/>
                    <a:pt x="7169" y="64641"/>
                    <a:pt x="7150" y="64642"/>
                  </a:cubicBezTo>
                  <a:cubicBezTo>
                    <a:pt x="7130" y="64641"/>
                    <a:pt x="7110" y="64641"/>
                    <a:pt x="7090" y="64641"/>
                  </a:cubicBezTo>
                  <a:cubicBezTo>
                    <a:pt x="3342" y="64641"/>
                    <a:pt x="1" y="68004"/>
                    <a:pt x="456" y="71765"/>
                  </a:cubicBezTo>
                  <a:cubicBezTo>
                    <a:pt x="965" y="71651"/>
                    <a:pt x="1479" y="71596"/>
                    <a:pt x="1989" y="71596"/>
                  </a:cubicBezTo>
                  <a:cubicBezTo>
                    <a:pt x="3926" y="71596"/>
                    <a:pt x="5802" y="72399"/>
                    <a:pt x="7150" y="73853"/>
                  </a:cubicBezTo>
                  <a:cubicBezTo>
                    <a:pt x="8483" y="72402"/>
                    <a:pt x="10349" y="71599"/>
                    <a:pt x="12279" y="71599"/>
                  </a:cubicBezTo>
                  <a:cubicBezTo>
                    <a:pt x="12709" y="71599"/>
                    <a:pt x="13143" y="71639"/>
                    <a:pt x="13574" y="71720"/>
                  </a:cubicBezTo>
                  <a:cubicBezTo>
                    <a:pt x="13037" y="72348"/>
                    <a:pt x="12624" y="73082"/>
                    <a:pt x="12365" y="73862"/>
                  </a:cubicBezTo>
                  <a:lnTo>
                    <a:pt x="12741" y="73862"/>
                  </a:lnTo>
                  <a:cubicBezTo>
                    <a:pt x="13637" y="71119"/>
                    <a:pt x="16222" y="69746"/>
                    <a:pt x="18806" y="69746"/>
                  </a:cubicBezTo>
                  <a:cubicBezTo>
                    <a:pt x="21388" y="69746"/>
                    <a:pt x="23969" y="71117"/>
                    <a:pt x="24864" y="73862"/>
                  </a:cubicBezTo>
                  <a:lnTo>
                    <a:pt x="25241" y="73862"/>
                  </a:lnTo>
                  <a:cubicBezTo>
                    <a:pt x="24981" y="73073"/>
                    <a:pt x="24569" y="72339"/>
                    <a:pt x="24031" y="71702"/>
                  </a:cubicBezTo>
                  <a:cubicBezTo>
                    <a:pt x="24457" y="71623"/>
                    <a:pt x="24885" y="71585"/>
                    <a:pt x="25310" y="71585"/>
                  </a:cubicBezTo>
                  <a:cubicBezTo>
                    <a:pt x="27245" y="71585"/>
                    <a:pt x="29120" y="72387"/>
                    <a:pt x="30465" y="73835"/>
                  </a:cubicBezTo>
                  <a:cubicBezTo>
                    <a:pt x="31802" y="72382"/>
                    <a:pt x="33677" y="71582"/>
                    <a:pt x="35611" y="71582"/>
                  </a:cubicBezTo>
                  <a:cubicBezTo>
                    <a:pt x="36087" y="71582"/>
                    <a:pt x="36566" y="71630"/>
                    <a:pt x="37042" y="71729"/>
                  </a:cubicBezTo>
                  <a:cubicBezTo>
                    <a:pt x="36011" y="72993"/>
                    <a:pt x="35438" y="74615"/>
                    <a:pt x="35644" y="76308"/>
                  </a:cubicBezTo>
                  <a:cubicBezTo>
                    <a:pt x="36151" y="76194"/>
                    <a:pt x="36664" y="76139"/>
                    <a:pt x="37173" y="76139"/>
                  </a:cubicBezTo>
                  <a:cubicBezTo>
                    <a:pt x="39108" y="76139"/>
                    <a:pt x="40989" y="76942"/>
                    <a:pt x="42337" y="78396"/>
                  </a:cubicBezTo>
                  <a:cubicBezTo>
                    <a:pt x="43675" y="76948"/>
                    <a:pt x="45548" y="76146"/>
                    <a:pt x="47484" y="76146"/>
                  </a:cubicBezTo>
                  <a:cubicBezTo>
                    <a:pt x="47908" y="76146"/>
                    <a:pt x="48336" y="76184"/>
                    <a:pt x="48762" y="76263"/>
                  </a:cubicBezTo>
                  <a:cubicBezTo>
                    <a:pt x="48224" y="76899"/>
                    <a:pt x="47812" y="77625"/>
                    <a:pt x="47552" y="78414"/>
                  </a:cubicBezTo>
                  <a:lnTo>
                    <a:pt x="47929" y="78414"/>
                  </a:lnTo>
                  <a:cubicBezTo>
                    <a:pt x="48825" y="75666"/>
                    <a:pt x="51408" y="74291"/>
                    <a:pt x="53990" y="74291"/>
                  </a:cubicBezTo>
                  <a:cubicBezTo>
                    <a:pt x="56571" y="74291"/>
                    <a:pt x="59152" y="75664"/>
                    <a:pt x="60052" y="78414"/>
                  </a:cubicBezTo>
                  <a:lnTo>
                    <a:pt x="60438" y="78414"/>
                  </a:lnTo>
                  <a:cubicBezTo>
                    <a:pt x="60169" y="77625"/>
                    <a:pt x="59766" y="76891"/>
                    <a:pt x="59228" y="76263"/>
                  </a:cubicBezTo>
                  <a:cubicBezTo>
                    <a:pt x="59656" y="76184"/>
                    <a:pt x="60087" y="76145"/>
                    <a:pt x="60514" y="76145"/>
                  </a:cubicBezTo>
                  <a:cubicBezTo>
                    <a:pt x="62447" y="76145"/>
                    <a:pt x="64319" y="76941"/>
                    <a:pt x="65662" y="78387"/>
                  </a:cubicBezTo>
                  <a:cubicBezTo>
                    <a:pt x="67002" y="76933"/>
                    <a:pt x="68877" y="76130"/>
                    <a:pt x="70814" y="76130"/>
                  </a:cubicBezTo>
                  <a:cubicBezTo>
                    <a:pt x="71323" y="76130"/>
                    <a:pt x="71837" y="76185"/>
                    <a:pt x="72346" y="76299"/>
                  </a:cubicBezTo>
                  <a:cubicBezTo>
                    <a:pt x="72801" y="72547"/>
                    <a:pt x="69460" y="69175"/>
                    <a:pt x="65712" y="69175"/>
                  </a:cubicBezTo>
                  <a:cubicBezTo>
                    <a:pt x="65698" y="69175"/>
                    <a:pt x="65684" y="69175"/>
                    <a:pt x="65669" y="69175"/>
                  </a:cubicBezTo>
                  <a:lnTo>
                    <a:pt x="65669" y="69175"/>
                  </a:lnTo>
                  <a:cubicBezTo>
                    <a:pt x="67009" y="67731"/>
                    <a:pt x="68871" y="66936"/>
                    <a:pt x="70797" y="66936"/>
                  </a:cubicBezTo>
                  <a:cubicBezTo>
                    <a:pt x="71279" y="66936"/>
                    <a:pt x="71765" y="66986"/>
                    <a:pt x="72248" y="67088"/>
                  </a:cubicBezTo>
                  <a:cubicBezTo>
                    <a:pt x="71271" y="68333"/>
                    <a:pt x="70742" y="69901"/>
                    <a:pt x="70939" y="71559"/>
                  </a:cubicBezTo>
                  <a:cubicBezTo>
                    <a:pt x="71452" y="71445"/>
                    <a:pt x="71968" y="71389"/>
                    <a:pt x="72480" y="71389"/>
                  </a:cubicBezTo>
                  <a:cubicBezTo>
                    <a:pt x="74414" y="71389"/>
                    <a:pt x="76287" y="72186"/>
                    <a:pt x="77633" y="73638"/>
                  </a:cubicBezTo>
                  <a:cubicBezTo>
                    <a:pt x="78970" y="72190"/>
                    <a:pt x="80844" y="71388"/>
                    <a:pt x="82779" y="71388"/>
                  </a:cubicBezTo>
                  <a:cubicBezTo>
                    <a:pt x="83204" y="71388"/>
                    <a:pt x="83632" y="71426"/>
                    <a:pt x="84057" y="71505"/>
                  </a:cubicBezTo>
                  <a:cubicBezTo>
                    <a:pt x="83520" y="72141"/>
                    <a:pt x="83108" y="72867"/>
                    <a:pt x="82848" y="73656"/>
                  </a:cubicBezTo>
                  <a:lnTo>
                    <a:pt x="83224" y="73656"/>
                  </a:lnTo>
                  <a:cubicBezTo>
                    <a:pt x="84120" y="70909"/>
                    <a:pt x="86703" y="69536"/>
                    <a:pt x="89286" y="69536"/>
                  </a:cubicBezTo>
                  <a:cubicBezTo>
                    <a:pt x="91869" y="69536"/>
                    <a:pt x="94452" y="70909"/>
                    <a:pt x="95348" y="73656"/>
                  </a:cubicBezTo>
                  <a:lnTo>
                    <a:pt x="95724" y="73656"/>
                  </a:lnTo>
                  <a:cubicBezTo>
                    <a:pt x="95464" y="72867"/>
                    <a:pt x="95052" y="72141"/>
                    <a:pt x="94514" y="71505"/>
                  </a:cubicBezTo>
                  <a:cubicBezTo>
                    <a:pt x="94942" y="71426"/>
                    <a:pt x="95371" y="71388"/>
                    <a:pt x="95797" y="71388"/>
                  </a:cubicBezTo>
                  <a:cubicBezTo>
                    <a:pt x="97737" y="71388"/>
                    <a:pt x="99611" y="72190"/>
                    <a:pt x="100948" y="73638"/>
                  </a:cubicBezTo>
                  <a:cubicBezTo>
                    <a:pt x="102293" y="72185"/>
                    <a:pt x="104163" y="71385"/>
                    <a:pt x="106095" y="71385"/>
                  </a:cubicBezTo>
                  <a:cubicBezTo>
                    <a:pt x="106570" y="71385"/>
                    <a:pt x="107049" y="71433"/>
                    <a:pt x="107525" y="71532"/>
                  </a:cubicBezTo>
                  <a:cubicBezTo>
                    <a:pt x="106495" y="72796"/>
                    <a:pt x="105921" y="74417"/>
                    <a:pt x="106127" y="76111"/>
                  </a:cubicBezTo>
                  <a:cubicBezTo>
                    <a:pt x="106637" y="75997"/>
                    <a:pt x="107150" y="75942"/>
                    <a:pt x="107660" y="75942"/>
                  </a:cubicBezTo>
                  <a:cubicBezTo>
                    <a:pt x="109597" y="75942"/>
                    <a:pt x="111473" y="76744"/>
                    <a:pt x="112821" y="78199"/>
                  </a:cubicBezTo>
                  <a:cubicBezTo>
                    <a:pt x="114158" y="76751"/>
                    <a:pt x="116031" y="75948"/>
                    <a:pt x="117967" y="75948"/>
                  </a:cubicBezTo>
                  <a:cubicBezTo>
                    <a:pt x="118392" y="75948"/>
                    <a:pt x="118820" y="75987"/>
                    <a:pt x="119245" y="76066"/>
                  </a:cubicBezTo>
                  <a:cubicBezTo>
                    <a:pt x="118708" y="76702"/>
                    <a:pt x="118295" y="77428"/>
                    <a:pt x="118036" y="78217"/>
                  </a:cubicBezTo>
                  <a:lnTo>
                    <a:pt x="118412" y="78217"/>
                  </a:lnTo>
                  <a:cubicBezTo>
                    <a:pt x="119308" y="75474"/>
                    <a:pt x="121893" y="74100"/>
                    <a:pt x="124477" y="74100"/>
                  </a:cubicBezTo>
                  <a:cubicBezTo>
                    <a:pt x="127059" y="74100"/>
                    <a:pt x="129640" y="75471"/>
                    <a:pt x="130536" y="78217"/>
                  </a:cubicBezTo>
                  <a:lnTo>
                    <a:pt x="130912" y="78217"/>
                  </a:lnTo>
                  <a:cubicBezTo>
                    <a:pt x="130652" y="77428"/>
                    <a:pt x="130240" y="76702"/>
                    <a:pt x="129702" y="76066"/>
                  </a:cubicBezTo>
                  <a:cubicBezTo>
                    <a:pt x="130130" y="75987"/>
                    <a:pt x="130558" y="75948"/>
                    <a:pt x="130984" y="75948"/>
                  </a:cubicBezTo>
                  <a:cubicBezTo>
                    <a:pt x="132922" y="75948"/>
                    <a:pt x="134791" y="76751"/>
                    <a:pt x="136136" y="78199"/>
                  </a:cubicBezTo>
                  <a:cubicBezTo>
                    <a:pt x="137484" y="76744"/>
                    <a:pt x="139360" y="75942"/>
                    <a:pt x="141292" y="75942"/>
                  </a:cubicBezTo>
                  <a:cubicBezTo>
                    <a:pt x="141801" y="75942"/>
                    <a:pt x="142313" y="75997"/>
                    <a:pt x="142820" y="76111"/>
                  </a:cubicBezTo>
                  <a:cubicBezTo>
                    <a:pt x="143275" y="72358"/>
                    <a:pt x="139935" y="68987"/>
                    <a:pt x="136195" y="68987"/>
                  </a:cubicBezTo>
                  <a:cubicBezTo>
                    <a:pt x="136175" y="68987"/>
                    <a:pt x="136156" y="68987"/>
                    <a:pt x="136136" y="68987"/>
                  </a:cubicBezTo>
                  <a:cubicBezTo>
                    <a:pt x="136116" y="68987"/>
                    <a:pt x="136096" y="68987"/>
                    <a:pt x="136077" y="68987"/>
                  </a:cubicBezTo>
                  <a:cubicBezTo>
                    <a:pt x="134208" y="68987"/>
                    <a:pt x="132440" y="69825"/>
                    <a:pt x="131199" y="71129"/>
                  </a:cubicBezTo>
                  <a:cubicBezTo>
                    <a:pt x="131279" y="69534"/>
                    <a:pt x="130697" y="68038"/>
                    <a:pt x="129702" y="66855"/>
                  </a:cubicBezTo>
                  <a:cubicBezTo>
                    <a:pt x="130132" y="66775"/>
                    <a:pt x="130564" y="66736"/>
                    <a:pt x="130992" y="66736"/>
                  </a:cubicBezTo>
                  <a:cubicBezTo>
                    <a:pt x="132927" y="66736"/>
                    <a:pt x="134793" y="67533"/>
                    <a:pt x="136136" y="68978"/>
                  </a:cubicBezTo>
                  <a:cubicBezTo>
                    <a:pt x="137482" y="67526"/>
                    <a:pt x="139354" y="66729"/>
                    <a:pt x="141284" y="66729"/>
                  </a:cubicBezTo>
                  <a:cubicBezTo>
                    <a:pt x="141795" y="66729"/>
                    <a:pt x="142310" y="66785"/>
                    <a:pt x="142820" y="66900"/>
                  </a:cubicBezTo>
                  <a:cubicBezTo>
                    <a:pt x="143276" y="63142"/>
                    <a:pt x="139935" y="59776"/>
                    <a:pt x="136189" y="59776"/>
                  </a:cubicBezTo>
                  <a:cubicBezTo>
                    <a:pt x="136175" y="59776"/>
                    <a:pt x="136160" y="59776"/>
                    <a:pt x="136145" y="59776"/>
                  </a:cubicBezTo>
                  <a:cubicBezTo>
                    <a:pt x="137492" y="58329"/>
                    <a:pt x="139362" y="57528"/>
                    <a:pt x="141292" y="57528"/>
                  </a:cubicBezTo>
                  <a:cubicBezTo>
                    <a:pt x="141800" y="57528"/>
                    <a:pt x="142312" y="57583"/>
                    <a:pt x="142820" y="57697"/>
                  </a:cubicBezTo>
                  <a:cubicBezTo>
                    <a:pt x="143275" y="53945"/>
                    <a:pt x="139935" y="50573"/>
                    <a:pt x="136195" y="50573"/>
                  </a:cubicBezTo>
                  <a:cubicBezTo>
                    <a:pt x="136175" y="50573"/>
                    <a:pt x="136156" y="50573"/>
                    <a:pt x="136136" y="50574"/>
                  </a:cubicBezTo>
                  <a:cubicBezTo>
                    <a:pt x="137486" y="49117"/>
                    <a:pt x="139365" y="48320"/>
                    <a:pt x="141300" y="48320"/>
                  </a:cubicBezTo>
                  <a:cubicBezTo>
                    <a:pt x="141806" y="48320"/>
                    <a:pt x="142315" y="48374"/>
                    <a:pt x="142820" y="48486"/>
                  </a:cubicBezTo>
                  <a:cubicBezTo>
                    <a:pt x="143276" y="44728"/>
                    <a:pt x="139935" y="41362"/>
                    <a:pt x="136181" y="41362"/>
                  </a:cubicBezTo>
                  <a:cubicBezTo>
                    <a:pt x="136166" y="41362"/>
                    <a:pt x="136151" y="41362"/>
                    <a:pt x="136136" y="41362"/>
                  </a:cubicBezTo>
                  <a:cubicBezTo>
                    <a:pt x="137483" y="39915"/>
                    <a:pt x="139359" y="39114"/>
                    <a:pt x="141291" y="39114"/>
                  </a:cubicBezTo>
                  <a:cubicBezTo>
                    <a:pt x="141800" y="39114"/>
                    <a:pt x="142312" y="39169"/>
                    <a:pt x="142820" y="39283"/>
                  </a:cubicBezTo>
                  <a:cubicBezTo>
                    <a:pt x="143275" y="35522"/>
                    <a:pt x="139935" y="32159"/>
                    <a:pt x="136195" y="32159"/>
                  </a:cubicBezTo>
                  <a:cubicBezTo>
                    <a:pt x="136175" y="32159"/>
                    <a:pt x="136156" y="32160"/>
                    <a:pt x="136136" y="32160"/>
                  </a:cubicBezTo>
                  <a:cubicBezTo>
                    <a:pt x="136116" y="32160"/>
                    <a:pt x="136096" y="32159"/>
                    <a:pt x="136077" y="32159"/>
                  </a:cubicBezTo>
                  <a:cubicBezTo>
                    <a:pt x="134208" y="32159"/>
                    <a:pt x="132440" y="32998"/>
                    <a:pt x="131199" y="34301"/>
                  </a:cubicBezTo>
                  <a:cubicBezTo>
                    <a:pt x="131279" y="32706"/>
                    <a:pt x="130697" y="31210"/>
                    <a:pt x="129711" y="30027"/>
                  </a:cubicBezTo>
                  <a:cubicBezTo>
                    <a:pt x="130140" y="29948"/>
                    <a:pt x="130570" y="29909"/>
                    <a:pt x="130997" y="29909"/>
                  </a:cubicBezTo>
                  <a:cubicBezTo>
                    <a:pt x="132927" y="29909"/>
                    <a:pt x="134793" y="30705"/>
                    <a:pt x="136136" y="32151"/>
                  </a:cubicBezTo>
                  <a:cubicBezTo>
                    <a:pt x="137482" y="30699"/>
                    <a:pt x="139354" y="29902"/>
                    <a:pt x="141284" y="29902"/>
                  </a:cubicBezTo>
                  <a:cubicBezTo>
                    <a:pt x="141795" y="29902"/>
                    <a:pt x="142310" y="29957"/>
                    <a:pt x="142820" y="30072"/>
                  </a:cubicBezTo>
                  <a:cubicBezTo>
                    <a:pt x="143276" y="26315"/>
                    <a:pt x="139935" y="22948"/>
                    <a:pt x="136189" y="22948"/>
                  </a:cubicBezTo>
                  <a:cubicBezTo>
                    <a:pt x="136175" y="22948"/>
                    <a:pt x="136160" y="22948"/>
                    <a:pt x="136145" y="22948"/>
                  </a:cubicBezTo>
                  <a:cubicBezTo>
                    <a:pt x="137491" y="21496"/>
                    <a:pt x="139358" y="20699"/>
                    <a:pt x="141285" y="20699"/>
                  </a:cubicBezTo>
                  <a:cubicBezTo>
                    <a:pt x="141795" y="20699"/>
                    <a:pt x="142310" y="20755"/>
                    <a:pt x="142820" y="20870"/>
                  </a:cubicBezTo>
                  <a:cubicBezTo>
                    <a:pt x="143275" y="17108"/>
                    <a:pt x="139935" y="13746"/>
                    <a:pt x="136195" y="13746"/>
                  </a:cubicBezTo>
                  <a:cubicBezTo>
                    <a:pt x="136175" y="13746"/>
                    <a:pt x="136156" y="13746"/>
                    <a:pt x="136136" y="13746"/>
                  </a:cubicBezTo>
                  <a:cubicBezTo>
                    <a:pt x="137484" y="12292"/>
                    <a:pt x="139360" y="11489"/>
                    <a:pt x="141292" y="11489"/>
                  </a:cubicBezTo>
                  <a:cubicBezTo>
                    <a:pt x="141801" y="11489"/>
                    <a:pt x="142313" y="11544"/>
                    <a:pt x="142820" y="11658"/>
                  </a:cubicBezTo>
                  <a:cubicBezTo>
                    <a:pt x="143275" y="7906"/>
                    <a:pt x="139935" y="4534"/>
                    <a:pt x="136195" y="4534"/>
                  </a:cubicBezTo>
                  <a:cubicBezTo>
                    <a:pt x="136175" y="4534"/>
                    <a:pt x="136156" y="4534"/>
                    <a:pt x="136136" y="4535"/>
                  </a:cubicBezTo>
                  <a:cubicBezTo>
                    <a:pt x="136116" y="4534"/>
                    <a:pt x="136096" y="4534"/>
                    <a:pt x="136077" y="4534"/>
                  </a:cubicBezTo>
                  <a:cubicBezTo>
                    <a:pt x="134208" y="4534"/>
                    <a:pt x="132440" y="5373"/>
                    <a:pt x="131199" y="6676"/>
                  </a:cubicBezTo>
                  <a:cubicBezTo>
                    <a:pt x="131234" y="5941"/>
                    <a:pt x="131136" y="5198"/>
                    <a:pt x="130894" y="4499"/>
                  </a:cubicBezTo>
                  <a:lnTo>
                    <a:pt x="130518" y="4499"/>
                  </a:lnTo>
                  <a:cubicBezTo>
                    <a:pt x="130751" y="5198"/>
                    <a:pt x="130867" y="5932"/>
                    <a:pt x="130867" y="6667"/>
                  </a:cubicBezTo>
                  <a:cubicBezTo>
                    <a:pt x="130394" y="6565"/>
                    <a:pt x="129917" y="6515"/>
                    <a:pt x="129443" y="6515"/>
                  </a:cubicBezTo>
                  <a:cubicBezTo>
                    <a:pt x="127584" y="6515"/>
                    <a:pt x="125780" y="7282"/>
                    <a:pt x="124487" y="8674"/>
                  </a:cubicBezTo>
                  <a:cubicBezTo>
                    <a:pt x="123206" y="7294"/>
                    <a:pt x="121414" y="6515"/>
                    <a:pt x="119532" y="6515"/>
                  </a:cubicBezTo>
                  <a:cubicBezTo>
                    <a:pt x="119048" y="6515"/>
                    <a:pt x="118564" y="6569"/>
                    <a:pt x="118089" y="6667"/>
                  </a:cubicBezTo>
                  <a:cubicBezTo>
                    <a:pt x="118089" y="5932"/>
                    <a:pt x="118206" y="5198"/>
                    <a:pt x="118439" y="4499"/>
                  </a:cubicBezTo>
                  <a:lnTo>
                    <a:pt x="118063" y="4499"/>
                  </a:lnTo>
                  <a:cubicBezTo>
                    <a:pt x="117821" y="5198"/>
                    <a:pt x="117722" y="5932"/>
                    <a:pt x="117758" y="6676"/>
                  </a:cubicBezTo>
                  <a:cubicBezTo>
                    <a:pt x="116516" y="5373"/>
                    <a:pt x="114749" y="4534"/>
                    <a:pt x="112880" y="4534"/>
                  </a:cubicBezTo>
                  <a:cubicBezTo>
                    <a:pt x="112860" y="4534"/>
                    <a:pt x="112840" y="4534"/>
                    <a:pt x="112821" y="4535"/>
                  </a:cubicBezTo>
                  <a:cubicBezTo>
                    <a:pt x="112802" y="4534"/>
                    <a:pt x="112783" y="4534"/>
                    <a:pt x="112765" y="4534"/>
                  </a:cubicBezTo>
                  <a:cubicBezTo>
                    <a:pt x="110778" y="4534"/>
                    <a:pt x="108911" y="5480"/>
                    <a:pt x="107659" y="6927"/>
                  </a:cubicBezTo>
                  <a:lnTo>
                    <a:pt x="107659" y="6927"/>
                  </a:lnTo>
                  <a:cubicBezTo>
                    <a:pt x="107953" y="3264"/>
                    <a:pt x="104676" y="36"/>
                    <a:pt x="101009" y="36"/>
                  </a:cubicBezTo>
                  <a:cubicBezTo>
                    <a:pt x="100988" y="36"/>
                    <a:pt x="100968" y="36"/>
                    <a:pt x="100948" y="36"/>
                  </a:cubicBezTo>
                  <a:cubicBezTo>
                    <a:pt x="100928" y="36"/>
                    <a:pt x="100908" y="36"/>
                    <a:pt x="100889" y="36"/>
                  </a:cubicBezTo>
                  <a:cubicBezTo>
                    <a:pt x="99020" y="36"/>
                    <a:pt x="97261" y="875"/>
                    <a:pt x="96011" y="2178"/>
                  </a:cubicBezTo>
                  <a:cubicBezTo>
                    <a:pt x="96056" y="1434"/>
                    <a:pt x="95948" y="699"/>
                    <a:pt x="95706" y="1"/>
                  </a:cubicBezTo>
                  <a:lnTo>
                    <a:pt x="95339" y="1"/>
                  </a:lnTo>
                  <a:cubicBezTo>
                    <a:pt x="95563" y="699"/>
                    <a:pt x="95688" y="1434"/>
                    <a:pt x="95688" y="2169"/>
                  </a:cubicBezTo>
                  <a:cubicBezTo>
                    <a:pt x="95213" y="2067"/>
                    <a:pt x="94735" y="2017"/>
                    <a:pt x="94260" y="2017"/>
                  </a:cubicBezTo>
                  <a:cubicBezTo>
                    <a:pt x="92399" y="2017"/>
                    <a:pt x="90599" y="2784"/>
                    <a:pt x="89299" y="4176"/>
                  </a:cubicBezTo>
                  <a:cubicBezTo>
                    <a:pt x="88027" y="2796"/>
                    <a:pt x="86226" y="2017"/>
                    <a:pt x="84344" y="2017"/>
                  </a:cubicBezTo>
                  <a:cubicBezTo>
                    <a:pt x="83860" y="2017"/>
                    <a:pt x="83376" y="2061"/>
                    <a:pt x="82902" y="2169"/>
                  </a:cubicBezTo>
                  <a:cubicBezTo>
                    <a:pt x="82910" y="1434"/>
                    <a:pt x="83027" y="699"/>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sp>
          <p:nvSpPr>
            <p:cNvPr id="659" name="Google Shape;659;p28"/>
            <p:cNvSpPr/>
            <p:nvPr/>
          </p:nvSpPr>
          <p:spPr>
            <a:xfrm>
              <a:off x="3029808" y="2625674"/>
              <a:ext cx="3080076" cy="1683353"/>
            </a:xfrm>
            <a:custGeom>
              <a:avLst/>
              <a:gdLst/>
              <a:ahLst/>
              <a:cxnLst/>
              <a:rect l="l" t="t" r="r" b="b"/>
              <a:pathLst>
                <a:path w="143276" h="78414" extrusionOk="0">
                  <a:moveTo>
                    <a:pt x="84144" y="2392"/>
                  </a:moveTo>
                  <a:cubicBezTo>
                    <a:pt x="86080" y="2392"/>
                    <a:pt x="87955" y="3195"/>
                    <a:pt x="89299" y="4642"/>
                  </a:cubicBezTo>
                  <a:cubicBezTo>
                    <a:pt x="90635" y="3197"/>
                    <a:pt x="92499" y="2400"/>
                    <a:pt x="94430" y="2400"/>
                  </a:cubicBezTo>
                  <a:cubicBezTo>
                    <a:pt x="94856" y="2400"/>
                    <a:pt x="95287" y="2439"/>
                    <a:pt x="95715" y="2518"/>
                  </a:cubicBezTo>
                  <a:cubicBezTo>
                    <a:pt x="94720" y="3692"/>
                    <a:pt x="94138" y="5198"/>
                    <a:pt x="94228" y="6793"/>
                  </a:cubicBezTo>
                  <a:cubicBezTo>
                    <a:pt x="92977" y="5480"/>
                    <a:pt x="91219" y="4651"/>
                    <a:pt x="89350" y="4651"/>
                  </a:cubicBezTo>
                  <a:cubicBezTo>
                    <a:pt x="89330" y="4651"/>
                    <a:pt x="89310" y="4651"/>
                    <a:pt x="89290" y="4651"/>
                  </a:cubicBezTo>
                  <a:cubicBezTo>
                    <a:pt x="89271" y="4651"/>
                    <a:pt x="89251" y="4651"/>
                    <a:pt x="89231" y="4651"/>
                  </a:cubicBezTo>
                  <a:cubicBezTo>
                    <a:pt x="87362" y="4651"/>
                    <a:pt x="85595" y="5489"/>
                    <a:pt x="84353" y="6793"/>
                  </a:cubicBezTo>
                  <a:cubicBezTo>
                    <a:pt x="84434" y="5198"/>
                    <a:pt x="83851" y="3692"/>
                    <a:pt x="82866" y="2518"/>
                  </a:cubicBezTo>
                  <a:lnTo>
                    <a:pt x="82866" y="2509"/>
                  </a:lnTo>
                  <a:cubicBezTo>
                    <a:pt x="83291" y="2430"/>
                    <a:pt x="83719" y="2392"/>
                    <a:pt x="84144" y="2392"/>
                  </a:cubicBezTo>
                  <a:close/>
                  <a:moveTo>
                    <a:pt x="23970" y="2589"/>
                  </a:moveTo>
                  <a:cubicBezTo>
                    <a:pt x="24396" y="2589"/>
                    <a:pt x="24824" y="2628"/>
                    <a:pt x="25250" y="2707"/>
                  </a:cubicBezTo>
                  <a:cubicBezTo>
                    <a:pt x="24255" y="3889"/>
                    <a:pt x="23673" y="5386"/>
                    <a:pt x="23753" y="6981"/>
                  </a:cubicBezTo>
                  <a:cubicBezTo>
                    <a:pt x="22512" y="5677"/>
                    <a:pt x="20744" y="4839"/>
                    <a:pt x="18884" y="4839"/>
                  </a:cubicBezTo>
                  <a:cubicBezTo>
                    <a:pt x="18864" y="4839"/>
                    <a:pt x="18845" y="4839"/>
                    <a:pt x="18825" y="4839"/>
                  </a:cubicBezTo>
                  <a:cubicBezTo>
                    <a:pt x="18805" y="4839"/>
                    <a:pt x="18786" y="4839"/>
                    <a:pt x="18766" y="4839"/>
                  </a:cubicBezTo>
                  <a:cubicBezTo>
                    <a:pt x="16897" y="4839"/>
                    <a:pt x="15129" y="5677"/>
                    <a:pt x="13888" y="6981"/>
                  </a:cubicBezTo>
                  <a:cubicBezTo>
                    <a:pt x="13951" y="5395"/>
                    <a:pt x="13368" y="3898"/>
                    <a:pt x="12382" y="2716"/>
                  </a:cubicBezTo>
                  <a:lnTo>
                    <a:pt x="12391" y="2707"/>
                  </a:lnTo>
                  <a:cubicBezTo>
                    <a:pt x="12818" y="2628"/>
                    <a:pt x="13246" y="2589"/>
                    <a:pt x="13671" y="2589"/>
                  </a:cubicBezTo>
                  <a:cubicBezTo>
                    <a:pt x="15606" y="2589"/>
                    <a:pt x="17481" y="3390"/>
                    <a:pt x="18825" y="4830"/>
                  </a:cubicBezTo>
                  <a:cubicBezTo>
                    <a:pt x="20162" y="3390"/>
                    <a:pt x="22035" y="2589"/>
                    <a:pt x="23970" y="2589"/>
                  </a:cubicBezTo>
                  <a:close/>
                  <a:moveTo>
                    <a:pt x="77636" y="544"/>
                  </a:moveTo>
                  <a:cubicBezTo>
                    <a:pt x="80811" y="544"/>
                    <a:pt x="83986" y="2623"/>
                    <a:pt x="84031" y="6784"/>
                  </a:cubicBezTo>
                  <a:cubicBezTo>
                    <a:pt x="83550" y="6679"/>
                    <a:pt x="83066" y="6627"/>
                    <a:pt x="82585" y="6627"/>
                  </a:cubicBezTo>
                  <a:cubicBezTo>
                    <a:pt x="80728" y="6627"/>
                    <a:pt x="78929" y="7394"/>
                    <a:pt x="77633" y="8782"/>
                  </a:cubicBezTo>
                  <a:cubicBezTo>
                    <a:pt x="76360" y="7411"/>
                    <a:pt x="74559" y="6622"/>
                    <a:pt x="72687" y="6622"/>
                  </a:cubicBezTo>
                  <a:cubicBezTo>
                    <a:pt x="72203" y="6622"/>
                    <a:pt x="71719" y="6676"/>
                    <a:pt x="71244" y="6784"/>
                  </a:cubicBezTo>
                  <a:cubicBezTo>
                    <a:pt x="71284" y="2625"/>
                    <a:pt x="74460" y="544"/>
                    <a:pt x="77636" y="544"/>
                  </a:cubicBezTo>
                  <a:close/>
                  <a:moveTo>
                    <a:pt x="100947" y="544"/>
                  </a:moveTo>
                  <a:cubicBezTo>
                    <a:pt x="104121" y="544"/>
                    <a:pt x="107295" y="2622"/>
                    <a:pt x="107337" y="6782"/>
                  </a:cubicBezTo>
                  <a:lnTo>
                    <a:pt x="107337" y="6782"/>
                  </a:lnTo>
                  <a:cubicBezTo>
                    <a:pt x="106859" y="6678"/>
                    <a:pt x="106378" y="6627"/>
                    <a:pt x="105901" y="6627"/>
                  </a:cubicBezTo>
                  <a:cubicBezTo>
                    <a:pt x="104043" y="6627"/>
                    <a:pt x="102246" y="7394"/>
                    <a:pt x="100957" y="8782"/>
                  </a:cubicBezTo>
                  <a:cubicBezTo>
                    <a:pt x="99676" y="7411"/>
                    <a:pt x="97883" y="6622"/>
                    <a:pt x="96002" y="6622"/>
                  </a:cubicBezTo>
                  <a:cubicBezTo>
                    <a:pt x="95518" y="6622"/>
                    <a:pt x="95034" y="6676"/>
                    <a:pt x="94559" y="6784"/>
                  </a:cubicBezTo>
                  <a:cubicBezTo>
                    <a:pt x="94595" y="2625"/>
                    <a:pt x="97771" y="544"/>
                    <a:pt x="100947" y="544"/>
                  </a:cubicBezTo>
                  <a:close/>
                  <a:moveTo>
                    <a:pt x="7166" y="739"/>
                  </a:moveTo>
                  <a:cubicBezTo>
                    <a:pt x="10341" y="739"/>
                    <a:pt x="13516" y="2815"/>
                    <a:pt x="13556" y="6972"/>
                  </a:cubicBezTo>
                  <a:cubicBezTo>
                    <a:pt x="13079" y="6868"/>
                    <a:pt x="12598" y="6817"/>
                    <a:pt x="12120" y="6817"/>
                  </a:cubicBezTo>
                  <a:cubicBezTo>
                    <a:pt x="10263" y="6817"/>
                    <a:pt x="8460" y="7585"/>
                    <a:pt x="7163" y="8974"/>
                  </a:cubicBezTo>
                  <a:lnTo>
                    <a:pt x="7163" y="8974"/>
                  </a:lnTo>
                  <a:cubicBezTo>
                    <a:pt x="5882" y="7597"/>
                    <a:pt x="4092" y="6819"/>
                    <a:pt x="2212" y="6819"/>
                  </a:cubicBezTo>
                  <a:cubicBezTo>
                    <a:pt x="1728" y="6819"/>
                    <a:pt x="1245" y="6873"/>
                    <a:pt x="770" y="6972"/>
                  </a:cubicBezTo>
                  <a:cubicBezTo>
                    <a:pt x="810" y="2818"/>
                    <a:pt x="3988" y="739"/>
                    <a:pt x="7166" y="739"/>
                  </a:cubicBezTo>
                  <a:close/>
                  <a:moveTo>
                    <a:pt x="30461" y="743"/>
                  </a:moveTo>
                  <a:cubicBezTo>
                    <a:pt x="33632" y="743"/>
                    <a:pt x="36807" y="2818"/>
                    <a:pt x="36853" y="6968"/>
                  </a:cubicBezTo>
                  <a:lnTo>
                    <a:pt x="36853" y="6968"/>
                  </a:lnTo>
                  <a:cubicBezTo>
                    <a:pt x="36386" y="6869"/>
                    <a:pt x="35915" y="6820"/>
                    <a:pt x="35447" y="6820"/>
                  </a:cubicBezTo>
                  <a:cubicBezTo>
                    <a:pt x="33589" y="6820"/>
                    <a:pt x="31784" y="7587"/>
                    <a:pt x="30492" y="8979"/>
                  </a:cubicBezTo>
                  <a:cubicBezTo>
                    <a:pt x="29210" y="7599"/>
                    <a:pt x="27418" y="6819"/>
                    <a:pt x="25536" y="6819"/>
                  </a:cubicBezTo>
                  <a:cubicBezTo>
                    <a:pt x="25053" y="6819"/>
                    <a:pt x="24569" y="6873"/>
                    <a:pt x="24094" y="6972"/>
                  </a:cubicBezTo>
                  <a:cubicBezTo>
                    <a:pt x="24121" y="2820"/>
                    <a:pt x="27289" y="743"/>
                    <a:pt x="30461" y="743"/>
                  </a:cubicBezTo>
                  <a:close/>
                  <a:moveTo>
                    <a:pt x="119326" y="6899"/>
                  </a:moveTo>
                  <a:cubicBezTo>
                    <a:pt x="121263" y="6899"/>
                    <a:pt x="123133" y="7700"/>
                    <a:pt x="124470" y="9149"/>
                  </a:cubicBezTo>
                  <a:lnTo>
                    <a:pt x="124470" y="9149"/>
                  </a:lnTo>
                  <a:cubicBezTo>
                    <a:pt x="124453" y="9149"/>
                    <a:pt x="124436" y="9149"/>
                    <a:pt x="124419" y="9149"/>
                  </a:cubicBezTo>
                  <a:cubicBezTo>
                    <a:pt x="122550" y="9149"/>
                    <a:pt x="120782" y="9987"/>
                    <a:pt x="119541" y="11291"/>
                  </a:cubicBezTo>
                  <a:cubicBezTo>
                    <a:pt x="119622" y="9705"/>
                    <a:pt x="119039" y="8199"/>
                    <a:pt x="118045" y="7017"/>
                  </a:cubicBezTo>
                  <a:cubicBezTo>
                    <a:pt x="118472" y="6938"/>
                    <a:pt x="118901" y="6899"/>
                    <a:pt x="119326" y="6899"/>
                  </a:cubicBezTo>
                  <a:close/>
                  <a:moveTo>
                    <a:pt x="129625" y="6899"/>
                  </a:moveTo>
                  <a:cubicBezTo>
                    <a:pt x="130050" y="6899"/>
                    <a:pt x="130477" y="6938"/>
                    <a:pt x="130903" y="7017"/>
                  </a:cubicBezTo>
                  <a:cubicBezTo>
                    <a:pt x="129908" y="8199"/>
                    <a:pt x="129326" y="9705"/>
                    <a:pt x="129415" y="11291"/>
                  </a:cubicBezTo>
                  <a:cubicBezTo>
                    <a:pt x="128165" y="9987"/>
                    <a:pt x="126397" y="9149"/>
                    <a:pt x="124537" y="9149"/>
                  </a:cubicBezTo>
                  <a:cubicBezTo>
                    <a:pt x="124520" y="9149"/>
                    <a:pt x="124503" y="9149"/>
                    <a:pt x="124487" y="9149"/>
                  </a:cubicBezTo>
                  <a:lnTo>
                    <a:pt x="124487" y="9149"/>
                  </a:lnTo>
                  <a:cubicBezTo>
                    <a:pt x="125823" y="7700"/>
                    <a:pt x="127694" y="6899"/>
                    <a:pt x="129625" y="6899"/>
                  </a:cubicBezTo>
                  <a:close/>
                  <a:moveTo>
                    <a:pt x="82788" y="6997"/>
                  </a:moveTo>
                  <a:cubicBezTo>
                    <a:pt x="83213" y="6997"/>
                    <a:pt x="83641" y="7036"/>
                    <a:pt x="84066" y="7115"/>
                  </a:cubicBezTo>
                  <a:cubicBezTo>
                    <a:pt x="83072" y="8298"/>
                    <a:pt x="82489" y="9794"/>
                    <a:pt x="82579" y="11389"/>
                  </a:cubicBezTo>
                  <a:cubicBezTo>
                    <a:pt x="81329" y="10086"/>
                    <a:pt x="79570" y="9248"/>
                    <a:pt x="77701" y="9248"/>
                  </a:cubicBezTo>
                  <a:cubicBezTo>
                    <a:pt x="77681" y="9248"/>
                    <a:pt x="77661" y="9248"/>
                    <a:pt x="77642" y="9248"/>
                  </a:cubicBezTo>
                  <a:cubicBezTo>
                    <a:pt x="78979" y="7800"/>
                    <a:pt x="80853" y="6997"/>
                    <a:pt x="82788" y="6997"/>
                  </a:cubicBezTo>
                  <a:close/>
                  <a:moveTo>
                    <a:pt x="95819" y="7002"/>
                  </a:moveTo>
                  <a:cubicBezTo>
                    <a:pt x="97748" y="7002"/>
                    <a:pt x="99615" y="7806"/>
                    <a:pt x="100948" y="9257"/>
                  </a:cubicBezTo>
                  <a:cubicBezTo>
                    <a:pt x="100928" y="9257"/>
                    <a:pt x="100908" y="9256"/>
                    <a:pt x="100888" y="9256"/>
                  </a:cubicBezTo>
                  <a:cubicBezTo>
                    <a:pt x="99020" y="9256"/>
                    <a:pt x="97252" y="10086"/>
                    <a:pt x="96011" y="11398"/>
                  </a:cubicBezTo>
                  <a:cubicBezTo>
                    <a:pt x="96100" y="9803"/>
                    <a:pt x="95509" y="8298"/>
                    <a:pt x="94523" y="7124"/>
                  </a:cubicBezTo>
                  <a:cubicBezTo>
                    <a:pt x="94955" y="7042"/>
                    <a:pt x="95388" y="7002"/>
                    <a:pt x="95819" y="7002"/>
                  </a:cubicBezTo>
                  <a:close/>
                  <a:moveTo>
                    <a:pt x="48857" y="7096"/>
                  </a:moveTo>
                  <a:cubicBezTo>
                    <a:pt x="50790" y="7096"/>
                    <a:pt x="52658" y="7899"/>
                    <a:pt x="53995" y="9346"/>
                  </a:cubicBezTo>
                  <a:lnTo>
                    <a:pt x="53995" y="9346"/>
                  </a:lnTo>
                  <a:cubicBezTo>
                    <a:pt x="53978" y="9346"/>
                    <a:pt x="53961" y="9346"/>
                    <a:pt x="53945" y="9346"/>
                  </a:cubicBezTo>
                  <a:cubicBezTo>
                    <a:pt x="52076" y="9346"/>
                    <a:pt x="50308" y="10184"/>
                    <a:pt x="49067" y="11488"/>
                  </a:cubicBezTo>
                  <a:cubicBezTo>
                    <a:pt x="49156" y="9893"/>
                    <a:pt x="48565" y="8388"/>
                    <a:pt x="47579" y="7214"/>
                  </a:cubicBezTo>
                  <a:cubicBezTo>
                    <a:pt x="48005" y="7135"/>
                    <a:pt x="48433" y="7096"/>
                    <a:pt x="48857" y="7096"/>
                  </a:cubicBezTo>
                  <a:close/>
                  <a:moveTo>
                    <a:pt x="59151" y="7096"/>
                  </a:moveTo>
                  <a:cubicBezTo>
                    <a:pt x="59575" y="7096"/>
                    <a:pt x="60003" y="7135"/>
                    <a:pt x="60429" y="7214"/>
                  </a:cubicBezTo>
                  <a:cubicBezTo>
                    <a:pt x="59443" y="8397"/>
                    <a:pt x="58852" y="9893"/>
                    <a:pt x="58941" y="11488"/>
                  </a:cubicBezTo>
                  <a:cubicBezTo>
                    <a:pt x="57700" y="10184"/>
                    <a:pt x="55932" y="9346"/>
                    <a:pt x="54063" y="9346"/>
                  </a:cubicBezTo>
                  <a:cubicBezTo>
                    <a:pt x="54043" y="9346"/>
                    <a:pt x="54024" y="9346"/>
                    <a:pt x="54004" y="9346"/>
                  </a:cubicBezTo>
                  <a:cubicBezTo>
                    <a:pt x="55349" y="7899"/>
                    <a:pt x="57217" y="7096"/>
                    <a:pt x="59151" y="7096"/>
                  </a:cubicBezTo>
                  <a:close/>
                  <a:moveTo>
                    <a:pt x="12288" y="7195"/>
                  </a:moveTo>
                  <a:cubicBezTo>
                    <a:pt x="12712" y="7195"/>
                    <a:pt x="13139" y="7233"/>
                    <a:pt x="13565" y="7312"/>
                  </a:cubicBezTo>
                  <a:cubicBezTo>
                    <a:pt x="12580" y="8495"/>
                    <a:pt x="11997" y="9992"/>
                    <a:pt x="12078" y="11586"/>
                  </a:cubicBezTo>
                  <a:cubicBezTo>
                    <a:pt x="10836" y="10283"/>
                    <a:pt x="9069" y="9445"/>
                    <a:pt x="7200" y="9445"/>
                  </a:cubicBezTo>
                  <a:cubicBezTo>
                    <a:pt x="7183" y="9445"/>
                    <a:pt x="7166" y="9445"/>
                    <a:pt x="7150" y="9445"/>
                  </a:cubicBezTo>
                  <a:lnTo>
                    <a:pt x="7150" y="9445"/>
                  </a:lnTo>
                  <a:cubicBezTo>
                    <a:pt x="8487" y="7997"/>
                    <a:pt x="10354" y="7195"/>
                    <a:pt x="12288" y="7195"/>
                  </a:cubicBezTo>
                  <a:close/>
                  <a:moveTo>
                    <a:pt x="25327" y="7195"/>
                  </a:moveTo>
                  <a:cubicBezTo>
                    <a:pt x="27263" y="7195"/>
                    <a:pt x="29138" y="7997"/>
                    <a:pt x="30483" y="9445"/>
                  </a:cubicBezTo>
                  <a:cubicBezTo>
                    <a:pt x="30463" y="9445"/>
                    <a:pt x="30443" y="9445"/>
                    <a:pt x="30423" y="9445"/>
                  </a:cubicBezTo>
                  <a:cubicBezTo>
                    <a:pt x="28555" y="9445"/>
                    <a:pt x="26787" y="10283"/>
                    <a:pt x="25545" y="11586"/>
                  </a:cubicBezTo>
                  <a:cubicBezTo>
                    <a:pt x="25626" y="10000"/>
                    <a:pt x="25044" y="8495"/>
                    <a:pt x="24049" y="7312"/>
                  </a:cubicBezTo>
                  <a:cubicBezTo>
                    <a:pt x="24475" y="7233"/>
                    <a:pt x="24903" y="7195"/>
                    <a:pt x="25327" y="7195"/>
                  </a:cubicBezTo>
                  <a:close/>
                  <a:moveTo>
                    <a:pt x="35634" y="7192"/>
                  </a:moveTo>
                  <a:cubicBezTo>
                    <a:pt x="36094" y="7192"/>
                    <a:pt x="36556" y="7237"/>
                    <a:pt x="37015" y="7330"/>
                  </a:cubicBezTo>
                  <a:cubicBezTo>
                    <a:pt x="35998" y="8588"/>
                    <a:pt x="35452" y="10173"/>
                    <a:pt x="35641" y="11840"/>
                  </a:cubicBezTo>
                  <a:lnTo>
                    <a:pt x="35641" y="11840"/>
                  </a:lnTo>
                  <a:cubicBezTo>
                    <a:pt x="34389" y="10389"/>
                    <a:pt x="32523" y="9445"/>
                    <a:pt x="30538" y="9445"/>
                  </a:cubicBezTo>
                  <a:cubicBezTo>
                    <a:pt x="30520" y="9445"/>
                    <a:pt x="30501" y="9445"/>
                    <a:pt x="30483" y="9445"/>
                  </a:cubicBezTo>
                  <a:cubicBezTo>
                    <a:pt x="31822" y="7997"/>
                    <a:pt x="33700" y="7192"/>
                    <a:pt x="35634" y="7192"/>
                  </a:cubicBezTo>
                  <a:close/>
                  <a:moveTo>
                    <a:pt x="112820" y="5042"/>
                  </a:moveTo>
                  <a:cubicBezTo>
                    <a:pt x="115994" y="5042"/>
                    <a:pt x="119168" y="7120"/>
                    <a:pt x="119209" y="11280"/>
                  </a:cubicBezTo>
                  <a:lnTo>
                    <a:pt x="119209" y="11280"/>
                  </a:lnTo>
                  <a:cubicBezTo>
                    <a:pt x="118737" y="11179"/>
                    <a:pt x="118262" y="11130"/>
                    <a:pt x="117790" y="11130"/>
                  </a:cubicBezTo>
                  <a:cubicBezTo>
                    <a:pt x="115926" y="11130"/>
                    <a:pt x="114120" y="11897"/>
                    <a:pt x="112821" y="13289"/>
                  </a:cubicBezTo>
                  <a:cubicBezTo>
                    <a:pt x="111548" y="11909"/>
                    <a:pt x="109747" y="11129"/>
                    <a:pt x="107874" y="11129"/>
                  </a:cubicBezTo>
                  <a:cubicBezTo>
                    <a:pt x="107391" y="11129"/>
                    <a:pt x="106898" y="11183"/>
                    <a:pt x="106432" y="11282"/>
                  </a:cubicBezTo>
                  <a:cubicBezTo>
                    <a:pt x="106468" y="7123"/>
                    <a:pt x="109644" y="5042"/>
                    <a:pt x="112820" y="5042"/>
                  </a:cubicBezTo>
                  <a:close/>
                  <a:moveTo>
                    <a:pt x="136135" y="5042"/>
                  </a:moveTo>
                  <a:cubicBezTo>
                    <a:pt x="139310" y="5042"/>
                    <a:pt x="142484" y="7121"/>
                    <a:pt x="142525" y="11282"/>
                  </a:cubicBezTo>
                  <a:cubicBezTo>
                    <a:pt x="142051" y="11180"/>
                    <a:pt x="141574" y="11130"/>
                    <a:pt x="141100" y="11130"/>
                  </a:cubicBezTo>
                  <a:cubicBezTo>
                    <a:pt x="139242" y="11130"/>
                    <a:pt x="137437" y="11897"/>
                    <a:pt x="136145" y="13289"/>
                  </a:cubicBezTo>
                  <a:cubicBezTo>
                    <a:pt x="134863" y="11909"/>
                    <a:pt x="133071" y="11129"/>
                    <a:pt x="131190" y="11129"/>
                  </a:cubicBezTo>
                  <a:cubicBezTo>
                    <a:pt x="130706" y="11129"/>
                    <a:pt x="130222" y="11183"/>
                    <a:pt x="129747" y="11282"/>
                  </a:cubicBezTo>
                  <a:cubicBezTo>
                    <a:pt x="129783" y="7123"/>
                    <a:pt x="132959" y="5042"/>
                    <a:pt x="136135" y="5042"/>
                  </a:cubicBezTo>
                  <a:close/>
                  <a:moveTo>
                    <a:pt x="89293" y="5147"/>
                  </a:moveTo>
                  <a:cubicBezTo>
                    <a:pt x="92468" y="5147"/>
                    <a:pt x="95642" y="7223"/>
                    <a:pt x="95679" y="11378"/>
                  </a:cubicBezTo>
                  <a:lnTo>
                    <a:pt x="95679" y="11378"/>
                  </a:lnTo>
                  <a:cubicBezTo>
                    <a:pt x="95207" y="11278"/>
                    <a:pt x="94731" y="11229"/>
                    <a:pt x="94259" y="11229"/>
                  </a:cubicBezTo>
                  <a:cubicBezTo>
                    <a:pt x="92396" y="11229"/>
                    <a:pt x="90592" y="11995"/>
                    <a:pt x="89299" y="13388"/>
                  </a:cubicBezTo>
                  <a:cubicBezTo>
                    <a:pt x="88018" y="12008"/>
                    <a:pt x="86226" y="11228"/>
                    <a:pt x="84344" y="11228"/>
                  </a:cubicBezTo>
                  <a:cubicBezTo>
                    <a:pt x="83860" y="11228"/>
                    <a:pt x="83376" y="11282"/>
                    <a:pt x="82902" y="11380"/>
                  </a:cubicBezTo>
                  <a:cubicBezTo>
                    <a:pt x="82937" y="7226"/>
                    <a:pt x="86116" y="5147"/>
                    <a:pt x="89293" y="5147"/>
                  </a:cubicBezTo>
                  <a:close/>
                  <a:moveTo>
                    <a:pt x="42334" y="5241"/>
                  </a:moveTo>
                  <a:cubicBezTo>
                    <a:pt x="45504" y="5241"/>
                    <a:pt x="48679" y="7316"/>
                    <a:pt x="48726" y="11466"/>
                  </a:cubicBezTo>
                  <a:lnTo>
                    <a:pt x="48726" y="11466"/>
                  </a:lnTo>
                  <a:cubicBezTo>
                    <a:pt x="48259" y="11367"/>
                    <a:pt x="47788" y="11318"/>
                    <a:pt x="47320" y="11318"/>
                  </a:cubicBezTo>
                  <a:cubicBezTo>
                    <a:pt x="45461" y="11318"/>
                    <a:pt x="43655" y="12085"/>
                    <a:pt x="42355" y="13477"/>
                  </a:cubicBezTo>
                  <a:cubicBezTo>
                    <a:pt x="41083" y="12097"/>
                    <a:pt x="39282" y="11318"/>
                    <a:pt x="37409" y="11318"/>
                  </a:cubicBezTo>
                  <a:cubicBezTo>
                    <a:pt x="36916" y="11318"/>
                    <a:pt x="36432" y="11371"/>
                    <a:pt x="35966" y="11470"/>
                  </a:cubicBezTo>
                  <a:cubicBezTo>
                    <a:pt x="35993" y="7318"/>
                    <a:pt x="39161" y="5241"/>
                    <a:pt x="42334" y="5241"/>
                  </a:cubicBezTo>
                  <a:close/>
                  <a:moveTo>
                    <a:pt x="65648" y="5241"/>
                  </a:moveTo>
                  <a:cubicBezTo>
                    <a:pt x="68820" y="5241"/>
                    <a:pt x="71995" y="7316"/>
                    <a:pt x="72041" y="11466"/>
                  </a:cubicBezTo>
                  <a:lnTo>
                    <a:pt x="72041" y="11466"/>
                  </a:lnTo>
                  <a:cubicBezTo>
                    <a:pt x="71572" y="11367"/>
                    <a:pt x="71100" y="11318"/>
                    <a:pt x="70631" y="11318"/>
                  </a:cubicBezTo>
                  <a:cubicBezTo>
                    <a:pt x="68767" y="11318"/>
                    <a:pt x="66961" y="12085"/>
                    <a:pt x="65662" y="13477"/>
                  </a:cubicBezTo>
                  <a:cubicBezTo>
                    <a:pt x="64389" y="12097"/>
                    <a:pt x="62588" y="11318"/>
                    <a:pt x="60715" y="11318"/>
                  </a:cubicBezTo>
                  <a:cubicBezTo>
                    <a:pt x="60223" y="11318"/>
                    <a:pt x="59739" y="11371"/>
                    <a:pt x="59273" y="11470"/>
                  </a:cubicBezTo>
                  <a:cubicBezTo>
                    <a:pt x="59304" y="7318"/>
                    <a:pt x="62474" y="5241"/>
                    <a:pt x="65648" y="5241"/>
                  </a:cubicBezTo>
                  <a:close/>
                  <a:moveTo>
                    <a:pt x="18806" y="5349"/>
                  </a:moveTo>
                  <a:cubicBezTo>
                    <a:pt x="21976" y="5349"/>
                    <a:pt x="25149" y="7423"/>
                    <a:pt x="25196" y="11574"/>
                  </a:cubicBezTo>
                  <a:lnTo>
                    <a:pt x="25196" y="11574"/>
                  </a:lnTo>
                  <a:cubicBezTo>
                    <a:pt x="24722" y="11471"/>
                    <a:pt x="24244" y="11421"/>
                    <a:pt x="23770" y="11421"/>
                  </a:cubicBezTo>
                  <a:cubicBezTo>
                    <a:pt x="21912" y="11421"/>
                    <a:pt x="20114" y="12189"/>
                    <a:pt x="18825" y="13585"/>
                  </a:cubicBezTo>
                  <a:cubicBezTo>
                    <a:pt x="17544" y="12205"/>
                    <a:pt x="15752" y="11425"/>
                    <a:pt x="13870" y="11425"/>
                  </a:cubicBezTo>
                  <a:cubicBezTo>
                    <a:pt x="13386" y="11425"/>
                    <a:pt x="12902" y="11470"/>
                    <a:pt x="12427" y="11578"/>
                  </a:cubicBezTo>
                  <a:cubicBezTo>
                    <a:pt x="12463" y="7425"/>
                    <a:pt x="15633" y="5349"/>
                    <a:pt x="18806" y="5349"/>
                  </a:cubicBezTo>
                  <a:close/>
                  <a:moveTo>
                    <a:pt x="117949" y="11501"/>
                  </a:moveTo>
                  <a:cubicBezTo>
                    <a:pt x="118380" y="11501"/>
                    <a:pt x="118814" y="11541"/>
                    <a:pt x="119245" y="11622"/>
                  </a:cubicBezTo>
                  <a:cubicBezTo>
                    <a:pt x="118253" y="12794"/>
                    <a:pt x="117671" y="14304"/>
                    <a:pt x="117757" y="15887"/>
                  </a:cubicBezTo>
                  <a:lnTo>
                    <a:pt x="117757" y="15887"/>
                  </a:lnTo>
                  <a:cubicBezTo>
                    <a:pt x="116507" y="14584"/>
                    <a:pt x="114739" y="13746"/>
                    <a:pt x="112880" y="13746"/>
                  </a:cubicBezTo>
                  <a:cubicBezTo>
                    <a:pt x="112860" y="13746"/>
                    <a:pt x="112840" y="13746"/>
                    <a:pt x="112821" y="13746"/>
                  </a:cubicBezTo>
                  <a:cubicBezTo>
                    <a:pt x="114154" y="12303"/>
                    <a:pt x="116020" y="11501"/>
                    <a:pt x="117949" y="11501"/>
                  </a:cubicBezTo>
                  <a:close/>
                  <a:moveTo>
                    <a:pt x="130985" y="11496"/>
                  </a:moveTo>
                  <a:cubicBezTo>
                    <a:pt x="132925" y="11496"/>
                    <a:pt x="134799" y="12298"/>
                    <a:pt x="136136" y="13746"/>
                  </a:cubicBezTo>
                  <a:cubicBezTo>
                    <a:pt x="136116" y="13746"/>
                    <a:pt x="136096" y="13746"/>
                    <a:pt x="136077" y="13746"/>
                  </a:cubicBezTo>
                  <a:cubicBezTo>
                    <a:pt x="134208" y="13746"/>
                    <a:pt x="132440" y="14584"/>
                    <a:pt x="131199" y="15888"/>
                  </a:cubicBezTo>
                  <a:cubicBezTo>
                    <a:pt x="131279" y="14293"/>
                    <a:pt x="130697" y="12796"/>
                    <a:pt x="129702" y="11613"/>
                  </a:cubicBezTo>
                  <a:cubicBezTo>
                    <a:pt x="130130" y="11534"/>
                    <a:pt x="130559" y="11496"/>
                    <a:pt x="130985" y="11496"/>
                  </a:cubicBezTo>
                  <a:close/>
                  <a:moveTo>
                    <a:pt x="84143" y="11612"/>
                  </a:moveTo>
                  <a:cubicBezTo>
                    <a:pt x="86077" y="11612"/>
                    <a:pt x="87946" y="12415"/>
                    <a:pt x="89290" y="13862"/>
                  </a:cubicBezTo>
                  <a:cubicBezTo>
                    <a:pt x="89271" y="13862"/>
                    <a:pt x="89251" y="13862"/>
                    <a:pt x="89231" y="13862"/>
                  </a:cubicBezTo>
                  <a:cubicBezTo>
                    <a:pt x="87362" y="13862"/>
                    <a:pt x="85595" y="14701"/>
                    <a:pt x="84353" y="16004"/>
                  </a:cubicBezTo>
                  <a:cubicBezTo>
                    <a:pt x="84443" y="14409"/>
                    <a:pt x="83851" y="12913"/>
                    <a:pt x="82866" y="11730"/>
                  </a:cubicBezTo>
                  <a:cubicBezTo>
                    <a:pt x="83291" y="11651"/>
                    <a:pt x="83719" y="11612"/>
                    <a:pt x="84143" y="11612"/>
                  </a:cubicBezTo>
                  <a:close/>
                  <a:moveTo>
                    <a:pt x="94437" y="11612"/>
                  </a:moveTo>
                  <a:cubicBezTo>
                    <a:pt x="94861" y="11612"/>
                    <a:pt x="95289" y="11651"/>
                    <a:pt x="95715" y="11730"/>
                  </a:cubicBezTo>
                  <a:cubicBezTo>
                    <a:pt x="94729" y="12913"/>
                    <a:pt x="94138" y="14409"/>
                    <a:pt x="94228" y="16004"/>
                  </a:cubicBezTo>
                  <a:cubicBezTo>
                    <a:pt x="92977" y="14701"/>
                    <a:pt x="91218" y="13862"/>
                    <a:pt x="89350" y="13862"/>
                  </a:cubicBezTo>
                  <a:cubicBezTo>
                    <a:pt x="89330" y="13862"/>
                    <a:pt x="89310" y="13862"/>
                    <a:pt x="89290" y="13862"/>
                  </a:cubicBezTo>
                  <a:lnTo>
                    <a:pt x="89299" y="13853"/>
                  </a:lnTo>
                  <a:cubicBezTo>
                    <a:pt x="90636" y="12414"/>
                    <a:pt x="92504" y="11612"/>
                    <a:pt x="94437" y="11612"/>
                  </a:cubicBezTo>
                  <a:close/>
                  <a:moveTo>
                    <a:pt x="47493" y="11702"/>
                  </a:moveTo>
                  <a:cubicBezTo>
                    <a:pt x="47918" y="11702"/>
                    <a:pt x="48345" y="11740"/>
                    <a:pt x="48771" y="11819"/>
                  </a:cubicBezTo>
                  <a:cubicBezTo>
                    <a:pt x="47772" y="12997"/>
                    <a:pt x="47190" y="14487"/>
                    <a:pt x="47274" y="16083"/>
                  </a:cubicBezTo>
                  <a:lnTo>
                    <a:pt x="47274" y="16083"/>
                  </a:lnTo>
                  <a:cubicBezTo>
                    <a:pt x="46033" y="14786"/>
                    <a:pt x="44269" y="13952"/>
                    <a:pt x="42406" y="13952"/>
                  </a:cubicBezTo>
                  <a:cubicBezTo>
                    <a:pt x="42389" y="13952"/>
                    <a:pt x="42372" y="13952"/>
                    <a:pt x="42355" y="13952"/>
                  </a:cubicBezTo>
                  <a:lnTo>
                    <a:pt x="42355" y="13952"/>
                  </a:lnTo>
                  <a:cubicBezTo>
                    <a:pt x="43693" y="12505"/>
                    <a:pt x="45560" y="11702"/>
                    <a:pt x="47493" y="11702"/>
                  </a:cubicBezTo>
                  <a:close/>
                  <a:moveTo>
                    <a:pt x="60501" y="11702"/>
                  </a:moveTo>
                  <a:cubicBezTo>
                    <a:pt x="62439" y="11702"/>
                    <a:pt x="64308" y="12505"/>
                    <a:pt x="65653" y="13952"/>
                  </a:cubicBezTo>
                  <a:cubicBezTo>
                    <a:pt x="65633" y="13952"/>
                    <a:pt x="65613" y="13952"/>
                    <a:pt x="65593" y="13952"/>
                  </a:cubicBezTo>
                  <a:cubicBezTo>
                    <a:pt x="63725" y="13952"/>
                    <a:pt x="61957" y="14790"/>
                    <a:pt x="60715" y="16094"/>
                  </a:cubicBezTo>
                  <a:cubicBezTo>
                    <a:pt x="60796" y="14499"/>
                    <a:pt x="60214" y="13002"/>
                    <a:pt x="59219" y="11819"/>
                  </a:cubicBezTo>
                  <a:cubicBezTo>
                    <a:pt x="59646" y="11740"/>
                    <a:pt x="60075" y="11702"/>
                    <a:pt x="60501" y="11702"/>
                  </a:cubicBezTo>
                  <a:close/>
                  <a:moveTo>
                    <a:pt x="106098" y="7003"/>
                  </a:moveTo>
                  <a:cubicBezTo>
                    <a:pt x="106560" y="7003"/>
                    <a:pt x="107026" y="7049"/>
                    <a:pt x="107489" y="7142"/>
                  </a:cubicBezTo>
                  <a:cubicBezTo>
                    <a:pt x="106479" y="8394"/>
                    <a:pt x="105932" y="9985"/>
                    <a:pt x="106135" y="11656"/>
                  </a:cubicBezTo>
                  <a:lnTo>
                    <a:pt x="106135" y="11656"/>
                  </a:lnTo>
                  <a:cubicBezTo>
                    <a:pt x="106639" y="11546"/>
                    <a:pt x="107148" y="11492"/>
                    <a:pt x="107652" y="11492"/>
                  </a:cubicBezTo>
                  <a:cubicBezTo>
                    <a:pt x="109592" y="11492"/>
                    <a:pt x="111471" y="12290"/>
                    <a:pt x="112821" y="13746"/>
                  </a:cubicBezTo>
                  <a:cubicBezTo>
                    <a:pt x="112802" y="13746"/>
                    <a:pt x="112783" y="13746"/>
                    <a:pt x="112765" y="13746"/>
                  </a:cubicBezTo>
                  <a:cubicBezTo>
                    <a:pt x="110778" y="13746"/>
                    <a:pt x="108911" y="14691"/>
                    <a:pt x="107659" y="16138"/>
                  </a:cubicBezTo>
                  <a:lnTo>
                    <a:pt x="107659" y="16138"/>
                  </a:lnTo>
                  <a:cubicBezTo>
                    <a:pt x="107785" y="14463"/>
                    <a:pt x="107175" y="12886"/>
                    <a:pt x="106127" y="11658"/>
                  </a:cubicBezTo>
                  <a:cubicBezTo>
                    <a:pt x="106127" y="11658"/>
                    <a:pt x="106128" y="11658"/>
                    <a:pt x="106128" y="11658"/>
                  </a:cubicBezTo>
                  <a:lnTo>
                    <a:pt x="106128" y="11658"/>
                  </a:lnTo>
                  <a:cubicBezTo>
                    <a:pt x="106131" y="11661"/>
                    <a:pt x="106133" y="11664"/>
                    <a:pt x="106136" y="11667"/>
                  </a:cubicBezTo>
                  <a:cubicBezTo>
                    <a:pt x="106136" y="11664"/>
                    <a:pt x="106135" y="11660"/>
                    <a:pt x="106135" y="11656"/>
                  </a:cubicBezTo>
                  <a:lnTo>
                    <a:pt x="106135" y="11656"/>
                  </a:lnTo>
                  <a:cubicBezTo>
                    <a:pt x="106133" y="11657"/>
                    <a:pt x="106130" y="11657"/>
                    <a:pt x="106128" y="11658"/>
                  </a:cubicBezTo>
                  <a:lnTo>
                    <a:pt x="106128" y="11658"/>
                  </a:lnTo>
                  <a:cubicBezTo>
                    <a:pt x="104868" y="10198"/>
                    <a:pt x="102995" y="9256"/>
                    <a:pt x="101004" y="9256"/>
                  </a:cubicBezTo>
                  <a:cubicBezTo>
                    <a:pt x="100985" y="9256"/>
                    <a:pt x="100967" y="9257"/>
                    <a:pt x="100948" y="9257"/>
                  </a:cubicBezTo>
                  <a:cubicBezTo>
                    <a:pt x="102293" y="7803"/>
                    <a:pt x="104164" y="7003"/>
                    <a:pt x="106098" y="7003"/>
                  </a:cubicBezTo>
                  <a:close/>
                  <a:moveTo>
                    <a:pt x="13651" y="11804"/>
                  </a:moveTo>
                  <a:cubicBezTo>
                    <a:pt x="15587" y="11804"/>
                    <a:pt x="17458" y="12604"/>
                    <a:pt x="18799" y="14050"/>
                  </a:cubicBezTo>
                  <a:lnTo>
                    <a:pt x="18799" y="14050"/>
                  </a:lnTo>
                  <a:cubicBezTo>
                    <a:pt x="18788" y="14050"/>
                    <a:pt x="18777" y="14050"/>
                    <a:pt x="18766" y="14050"/>
                  </a:cubicBezTo>
                  <a:cubicBezTo>
                    <a:pt x="16897" y="14050"/>
                    <a:pt x="15129" y="14889"/>
                    <a:pt x="13888" y="16192"/>
                  </a:cubicBezTo>
                  <a:cubicBezTo>
                    <a:pt x="13968" y="14597"/>
                    <a:pt x="13386" y="13101"/>
                    <a:pt x="12391" y="11918"/>
                  </a:cubicBezTo>
                  <a:cubicBezTo>
                    <a:pt x="12811" y="11842"/>
                    <a:pt x="13233" y="11804"/>
                    <a:pt x="13651" y="11804"/>
                  </a:cubicBezTo>
                  <a:close/>
                  <a:moveTo>
                    <a:pt x="23971" y="11800"/>
                  </a:moveTo>
                  <a:cubicBezTo>
                    <a:pt x="24396" y="11800"/>
                    <a:pt x="24824" y="11839"/>
                    <a:pt x="25250" y="11918"/>
                  </a:cubicBezTo>
                  <a:cubicBezTo>
                    <a:pt x="24255" y="13101"/>
                    <a:pt x="23673" y="14597"/>
                    <a:pt x="23753" y="16192"/>
                  </a:cubicBezTo>
                  <a:cubicBezTo>
                    <a:pt x="22512" y="14889"/>
                    <a:pt x="20744" y="14050"/>
                    <a:pt x="18884" y="14050"/>
                  </a:cubicBezTo>
                  <a:cubicBezTo>
                    <a:pt x="18864" y="14050"/>
                    <a:pt x="18845" y="14050"/>
                    <a:pt x="18825" y="14051"/>
                  </a:cubicBezTo>
                  <a:cubicBezTo>
                    <a:pt x="20162" y="12603"/>
                    <a:pt x="22036" y="11800"/>
                    <a:pt x="23971" y="11800"/>
                  </a:cubicBezTo>
                  <a:close/>
                  <a:moveTo>
                    <a:pt x="37191" y="11695"/>
                  </a:moveTo>
                  <a:cubicBezTo>
                    <a:pt x="39126" y="11695"/>
                    <a:pt x="41007" y="12498"/>
                    <a:pt x="42355" y="13952"/>
                  </a:cubicBezTo>
                  <a:lnTo>
                    <a:pt x="42355" y="13952"/>
                  </a:lnTo>
                  <a:cubicBezTo>
                    <a:pt x="42352" y="13952"/>
                    <a:pt x="42349" y="13952"/>
                    <a:pt x="42346" y="13952"/>
                  </a:cubicBezTo>
                  <a:cubicBezTo>
                    <a:pt x="42328" y="13952"/>
                    <a:pt x="42309" y="13952"/>
                    <a:pt x="42291" y="13952"/>
                  </a:cubicBezTo>
                  <a:cubicBezTo>
                    <a:pt x="40304" y="13952"/>
                    <a:pt x="38437" y="14897"/>
                    <a:pt x="37185" y="16344"/>
                  </a:cubicBezTo>
                  <a:cubicBezTo>
                    <a:pt x="37320" y="14669"/>
                    <a:pt x="36710" y="13092"/>
                    <a:pt x="35662" y="11864"/>
                  </a:cubicBezTo>
                  <a:cubicBezTo>
                    <a:pt x="36169" y="11750"/>
                    <a:pt x="36682" y="11695"/>
                    <a:pt x="37191" y="11695"/>
                  </a:cubicBezTo>
                  <a:close/>
                  <a:moveTo>
                    <a:pt x="124477" y="9648"/>
                  </a:moveTo>
                  <a:cubicBezTo>
                    <a:pt x="127652" y="9648"/>
                    <a:pt x="130827" y="11726"/>
                    <a:pt x="130867" y="15888"/>
                  </a:cubicBezTo>
                  <a:cubicBezTo>
                    <a:pt x="130394" y="15786"/>
                    <a:pt x="129917" y="15736"/>
                    <a:pt x="129443" y="15736"/>
                  </a:cubicBezTo>
                  <a:cubicBezTo>
                    <a:pt x="127584" y="15736"/>
                    <a:pt x="125780" y="16502"/>
                    <a:pt x="124487" y="17895"/>
                  </a:cubicBezTo>
                  <a:cubicBezTo>
                    <a:pt x="123206" y="16515"/>
                    <a:pt x="121414" y="15735"/>
                    <a:pt x="119532" y="15735"/>
                  </a:cubicBezTo>
                  <a:cubicBezTo>
                    <a:pt x="119048" y="15735"/>
                    <a:pt x="118564" y="15780"/>
                    <a:pt x="118089" y="15888"/>
                  </a:cubicBezTo>
                  <a:cubicBezTo>
                    <a:pt x="118125" y="11729"/>
                    <a:pt x="121301" y="9648"/>
                    <a:pt x="124477" y="9648"/>
                  </a:cubicBezTo>
                  <a:close/>
                  <a:moveTo>
                    <a:pt x="77633" y="9753"/>
                  </a:moveTo>
                  <a:cubicBezTo>
                    <a:pt x="80805" y="9753"/>
                    <a:pt x="83979" y="11828"/>
                    <a:pt x="84022" y="15982"/>
                  </a:cubicBezTo>
                  <a:lnTo>
                    <a:pt x="84022" y="15982"/>
                  </a:lnTo>
                  <a:cubicBezTo>
                    <a:pt x="83547" y="15880"/>
                    <a:pt x="83069" y="15830"/>
                    <a:pt x="82594" y="15830"/>
                  </a:cubicBezTo>
                  <a:cubicBezTo>
                    <a:pt x="80737" y="15830"/>
                    <a:pt x="78939" y="16596"/>
                    <a:pt x="77651" y="17984"/>
                  </a:cubicBezTo>
                  <a:cubicBezTo>
                    <a:pt x="76369" y="16613"/>
                    <a:pt x="74577" y="15825"/>
                    <a:pt x="72696" y="15825"/>
                  </a:cubicBezTo>
                  <a:cubicBezTo>
                    <a:pt x="72212" y="15825"/>
                    <a:pt x="71728" y="15879"/>
                    <a:pt x="71253" y="15986"/>
                  </a:cubicBezTo>
                  <a:cubicBezTo>
                    <a:pt x="71284" y="11832"/>
                    <a:pt x="74458" y="9753"/>
                    <a:pt x="77633" y="9753"/>
                  </a:cubicBezTo>
                  <a:close/>
                  <a:moveTo>
                    <a:pt x="100947" y="9753"/>
                  </a:moveTo>
                  <a:cubicBezTo>
                    <a:pt x="104122" y="9753"/>
                    <a:pt x="107296" y="11830"/>
                    <a:pt x="107337" y="15986"/>
                  </a:cubicBezTo>
                  <a:cubicBezTo>
                    <a:pt x="106864" y="15884"/>
                    <a:pt x="106386" y="15834"/>
                    <a:pt x="105913" y="15834"/>
                  </a:cubicBezTo>
                  <a:cubicBezTo>
                    <a:pt x="104054" y="15834"/>
                    <a:pt x="102249" y="16601"/>
                    <a:pt x="100957" y="17993"/>
                  </a:cubicBezTo>
                  <a:cubicBezTo>
                    <a:pt x="99676" y="16613"/>
                    <a:pt x="97883" y="15834"/>
                    <a:pt x="96002" y="15834"/>
                  </a:cubicBezTo>
                  <a:cubicBezTo>
                    <a:pt x="95518" y="15834"/>
                    <a:pt x="95034" y="15888"/>
                    <a:pt x="94559" y="15986"/>
                  </a:cubicBezTo>
                  <a:cubicBezTo>
                    <a:pt x="94595" y="11832"/>
                    <a:pt x="97771" y="9753"/>
                    <a:pt x="100947" y="9753"/>
                  </a:cubicBezTo>
                  <a:close/>
                  <a:moveTo>
                    <a:pt x="53999" y="9848"/>
                  </a:moveTo>
                  <a:cubicBezTo>
                    <a:pt x="57176" y="9848"/>
                    <a:pt x="60352" y="11927"/>
                    <a:pt x="60393" y="16085"/>
                  </a:cubicBezTo>
                  <a:cubicBezTo>
                    <a:pt x="59913" y="15980"/>
                    <a:pt x="59429" y="15929"/>
                    <a:pt x="58949" y="15929"/>
                  </a:cubicBezTo>
                  <a:cubicBezTo>
                    <a:pt x="57093" y="15929"/>
                    <a:pt x="55295" y="16694"/>
                    <a:pt x="53999" y="18087"/>
                  </a:cubicBezTo>
                  <a:lnTo>
                    <a:pt x="53999" y="18087"/>
                  </a:lnTo>
                  <a:cubicBezTo>
                    <a:pt x="52718" y="16710"/>
                    <a:pt x="50928" y="15932"/>
                    <a:pt x="49049" y="15932"/>
                  </a:cubicBezTo>
                  <a:cubicBezTo>
                    <a:pt x="48565" y="15932"/>
                    <a:pt x="48081" y="15977"/>
                    <a:pt x="47606" y="16085"/>
                  </a:cubicBezTo>
                  <a:cubicBezTo>
                    <a:pt x="47646" y="11927"/>
                    <a:pt x="50823" y="9848"/>
                    <a:pt x="53999" y="9848"/>
                  </a:cubicBezTo>
                  <a:close/>
                  <a:moveTo>
                    <a:pt x="7166" y="9943"/>
                  </a:moveTo>
                  <a:cubicBezTo>
                    <a:pt x="10341" y="9943"/>
                    <a:pt x="13516" y="12022"/>
                    <a:pt x="13556" y="16183"/>
                  </a:cubicBezTo>
                  <a:cubicBezTo>
                    <a:pt x="13083" y="16081"/>
                    <a:pt x="12605" y="16031"/>
                    <a:pt x="12131" y="16031"/>
                  </a:cubicBezTo>
                  <a:cubicBezTo>
                    <a:pt x="10273" y="16031"/>
                    <a:pt x="8469" y="16796"/>
                    <a:pt x="7176" y="18181"/>
                  </a:cubicBezTo>
                  <a:cubicBezTo>
                    <a:pt x="5901" y="16817"/>
                    <a:pt x="4126" y="16040"/>
                    <a:pt x="2258" y="16040"/>
                  </a:cubicBezTo>
                  <a:cubicBezTo>
                    <a:pt x="2237" y="16040"/>
                    <a:pt x="2216" y="16040"/>
                    <a:pt x="2194" y="16040"/>
                  </a:cubicBezTo>
                  <a:lnTo>
                    <a:pt x="2212" y="16022"/>
                  </a:lnTo>
                  <a:lnTo>
                    <a:pt x="2212" y="16022"/>
                  </a:lnTo>
                  <a:cubicBezTo>
                    <a:pt x="1728" y="16031"/>
                    <a:pt x="1245" y="16076"/>
                    <a:pt x="770" y="16183"/>
                  </a:cubicBezTo>
                  <a:cubicBezTo>
                    <a:pt x="810" y="12024"/>
                    <a:pt x="3988" y="9943"/>
                    <a:pt x="7166" y="9943"/>
                  </a:cubicBezTo>
                  <a:close/>
                  <a:moveTo>
                    <a:pt x="30463" y="9956"/>
                  </a:moveTo>
                  <a:cubicBezTo>
                    <a:pt x="33636" y="9956"/>
                    <a:pt x="36811" y="12033"/>
                    <a:pt x="36854" y="16188"/>
                  </a:cubicBezTo>
                  <a:lnTo>
                    <a:pt x="36854" y="16188"/>
                  </a:lnTo>
                  <a:cubicBezTo>
                    <a:pt x="36379" y="16086"/>
                    <a:pt x="35901" y="16036"/>
                    <a:pt x="35426" y="16036"/>
                  </a:cubicBezTo>
                  <a:cubicBezTo>
                    <a:pt x="33569" y="16036"/>
                    <a:pt x="31771" y="16802"/>
                    <a:pt x="30483" y="18190"/>
                  </a:cubicBezTo>
                  <a:cubicBezTo>
                    <a:pt x="29201" y="16819"/>
                    <a:pt x="27409" y="16031"/>
                    <a:pt x="25528" y="16031"/>
                  </a:cubicBezTo>
                  <a:cubicBezTo>
                    <a:pt x="25044" y="16031"/>
                    <a:pt x="24560" y="16085"/>
                    <a:pt x="24085" y="16192"/>
                  </a:cubicBezTo>
                  <a:cubicBezTo>
                    <a:pt x="24116" y="12034"/>
                    <a:pt x="27288" y="9956"/>
                    <a:pt x="30463" y="9956"/>
                  </a:cubicBezTo>
                  <a:close/>
                  <a:moveTo>
                    <a:pt x="119326" y="16110"/>
                  </a:moveTo>
                  <a:cubicBezTo>
                    <a:pt x="121265" y="16110"/>
                    <a:pt x="123134" y="16913"/>
                    <a:pt x="124478" y="18361"/>
                  </a:cubicBezTo>
                  <a:cubicBezTo>
                    <a:pt x="124458" y="18360"/>
                    <a:pt x="124439" y="18360"/>
                    <a:pt x="124419" y="18360"/>
                  </a:cubicBezTo>
                  <a:cubicBezTo>
                    <a:pt x="122550" y="18360"/>
                    <a:pt x="120782" y="19199"/>
                    <a:pt x="119541" y="20502"/>
                  </a:cubicBezTo>
                  <a:cubicBezTo>
                    <a:pt x="119622" y="18907"/>
                    <a:pt x="119039" y="17411"/>
                    <a:pt x="118045" y="16228"/>
                  </a:cubicBezTo>
                  <a:cubicBezTo>
                    <a:pt x="118472" y="16149"/>
                    <a:pt x="118901" y="16110"/>
                    <a:pt x="119326" y="16110"/>
                  </a:cubicBezTo>
                  <a:close/>
                  <a:moveTo>
                    <a:pt x="129624" y="16110"/>
                  </a:moveTo>
                  <a:cubicBezTo>
                    <a:pt x="130049" y="16110"/>
                    <a:pt x="130477" y="16149"/>
                    <a:pt x="130903" y="16228"/>
                  </a:cubicBezTo>
                  <a:cubicBezTo>
                    <a:pt x="129908" y="17402"/>
                    <a:pt x="129326" y="18907"/>
                    <a:pt x="129415" y="20493"/>
                  </a:cubicBezTo>
                  <a:lnTo>
                    <a:pt x="129415" y="20502"/>
                  </a:lnTo>
                  <a:cubicBezTo>
                    <a:pt x="128165" y="19199"/>
                    <a:pt x="126397" y="18360"/>
                    <a:pt x="124537" y="18360"/>
                  </a:cubicBezTo>
                  <a:cubicBezTo>
                    <a:pt x="124517" y="18360"/>
                    <a:pt x="124498" y="18360"/>
                    <a:pt x="124478" y="18361"/>
                  </a:cubicBezTo>
                  <a:cubicBezTo>
                    <a:pt x="125815" y="16913"/>
                    <a:pt x="127689" y="16110"/>
                    <a:pt x="129624" y="16110"/>
                  </a:cubicBezTo>
                  <a:close/>
                  <a:moveTo>
                    <a:pt x="82783" y="16209"/>
                  </a:moveTo>
                  <a:cubicBezTo>
                    <a:pt x="83207" y="16209"/>
                    <a:pt x="83633" y="16247"/>
                    <a:pt x="84057" y="16327"/>
                  </a:cubicBezTo>
                  <a:cubicBezTo>
                    <a:pt x="83538" y="16945"/>
                    <a:pt x="83135" y="17653"/>
                    <a:pt x="82875" y="18414"/>
                  </a:cubicBezTo>
                  <a:cubicBezTo>
                    <a:pt x="82633" y="19113"/>
                    <a:pt x="82534" y="19848"/>
                    <a:pt x="82570" y="20592"/>
                  </a:cubicBezTo>
                  <a:cubicBezTo>
                    <a:pt x="81322" y="19282"/>
                    <a:pt x="79551" y="18450"/>
                    <a:pt x="77681" y="18450"/>
                  </a:cubicBezTo>
                  <a:cubicBezTo>
                    <a:pt x="77671" y="18450"/>
                    <a:pt x="77661" y="18450"/>
                    <a:pt x="77651" y="18450"/>
                  </a:cubicBezTo>
                  <a:cubicBezTo>
                    <a:pt x="78988" y="17010"/>
                    <a:pt x="80855" y="16209"/>
                    <a:pt x="82783" y="16209"/>
                  </a:cubicBezTo>
                  <a:close/>
                  <a:moveTo>
                    <a:pt x="95788" y="16212"/>
                  </a:moveTo>
                  <a:cubicBezTo>
                    <a:pt x="97720" y="16212"/>
                    <a:pt x="99592" y="17008"/>
                    <a:pt x="100939" y="18450"/>
                  </a:cubicBezTo>
                  <a:cubicBezTo>
                    <a:pt x="100919" y="18450"/>
                    <a:pt x="100900" y="18450"/>
                    <a:pt x="100880" y="18450"/>
                  </a:cubicBezTo>
                  <a:cubicBezTo>
                    <a:pt x="99011" y="18450"/>
                    <a:pt x="97252" y="19288"/>
                    <a:pt x="96011" y="20592"/>
                  </a:cubicBezTo>
                  <a:cubicBezTo>
                    <a:pt x="96047" y="19848"/>
                    <a:pt x="95948" y="19113"/>
                    <a:pt x="95706" y="18414"/>
                  </a:cubicBezTo>
                  <a:cubicBezTo>
                    <a:pt x="95446" y="17653"/>
                    <a:pt x="95043" y="16945"/>
                    <a:pt x="94523" y="16327"/>
                  </a:cubicBezTo>
                  <a:cubicBezTo>
                    <a:pt x="94944" y="16250"/>
                    <a:pt x="95367" y="16212"/>
                    <a:pt x="95788" y="16212"/>
                  </a:cubicBezTo>
                  <a:close/>
                  <a:moveTo>
                    <a:pt x="48848" y="16307"/>
                  </a:moveTo>
                  <a:cubicBezTo>
                    <a:pt x="50780" y="16307"/>
                    <a:pt x="52650" y="17108"/>
                    <a:pt x="53987" y="18558"/>
                  </a:cubicBezTo>
                  <a:lnTo>
                    <a:pt x="53987" y="18558"/>
                  </a:lnTo>
                  <a:cubicBezTo>
                    <a:pt x="53970" y="18558"/>
                    <a:pt x="53953" y="18557"/>
                    <a:pt x="53936" y="18557"/>
                  </a:cubicBezTo>
                  <a:cubicBezTo>
                    <a:pt x="52067" y="18557"/>
                    <a:pt x="50308" y="19396"/>
                    <a:pt x="49058" y="20699"/>
                  </a:cubicBezTo>
                  <a:cubicBezTo>
                    <a:pt x="49147" y="19104"/>
                    <a:pt x="48565" y="17608"/>
                    <a:pt x="47570" y="16425"/>
                  </a:cubicBezTo>
                  <a:cubicBezTo>
                    <a:pt x="47996" y="16346"/>
                    <a:pt x="48423" y="16307"/>
                    <a:pt x="48848" y="16307"/>
                  </a:cubicBezTo>
                  <a:close/>
                  <a:moveTo>
                    <a:pt x="59142" y="16307"/>
                  </a:moveTo>
                  <a:cubicBezTo>
                    <a:pt x="59567" y="16307"/>
                    <a:pt x="59994" y="16346"/>
                    <a:pt x="60420" y="16425"/>
                  </a:cubicBezTo>
                  <a:cubicBezTo>
                    <a:pt x="59425" y="17608"/>
                    <a:pt x="58843" y="19104"/>
                    <a:pt x="58932" y="20699"/>
                  </a:cubicBezTo>
                  <a:cubicBezTo>
                    <a:pt x="57691" y="19396"/>
                    <a:pt x="55923" y="18557"/>
                    <a:pt x="54054" y="18557"/>
                  </a:cubicBezTo>
                  <a:cubicBezTo>
                    <a:pt x="54037" y="18557"/>
                    <a:pt x="54020" y="18558"/>
                    <a:pt x="54003" y="18558"/>
                  </a:cubicBezTo>
                  <a:lnTo>
                    <a:pt x="54003" y="18558"/>
                  </a:lnTo>
                  <a:cubicBezTo>
                    <a:pt x="55340" y="17108"/>
                    <a:pt x="57210" y="16307"/>
                    <a:pt x="59142" y="16307"/>
                  </a:cubicBezTo>
                  <a:close/>
                  <a:moveTo>
                    <a:pt x="25317" y="16414"/>
                  </a:moveTo>
                  <a:cubicBezTo>
                    <a:pt x="27247" y="16414"/>
                    <a:pt x="29113" y="17211"/>
                    <a:pt x="30456" y="18656"/>
                  </a:cubicBezTo>
                  <a:cubicBezTo>
                    <a:pt x="30436" y="18656"/>
                    <a:pt x="30416" y="18656"/>
                    <a:pt x="30397" y="18656"/>
                  </a:cubicBezTo>
                  <a:cubicBezTo>
                    <a:pt x="28528" y="18656"/>
                    <a:pt x="26769" y="19494"/>
                    <a:pt x="25528" y="20789"/>
                  </a:cubicBezTo>
                  <a:cubicBezTo>
                    <a:pt x="25563" y="20054"/>
                    <a:pt x="25456" y="19310"/>
                    <a:pt x="25223" y="18611"/>
                  </a:cubicBezTo>
                  <a:cubicBezTo>
                    <a:pt x="24954" y="17850"/>
                    <a:pt x="24551" y="17142"/>
                    <a:pt x="24031" y="16533"/>
                  </a:cubicBezTo>
                  <a:cubicBezTo>
                    <a:pt x="24460" y="16453"/>
                    <a:pt x="24890" y="16414"/>
                    <a:pt x="25317" y="16414"/>
                  </a:cubicBezTo>
                  <a:close/>
                  <a:moveTo>
                    <a:pt x="12296" y="16415"/>
                  </a:moveTo>
                  <a:cubicBezTo>
                    <a:pt x="12720" y="16415"/>
                    <a:pt x="13148" y="16454"/>
                    <a:pt x="13574" y="16533"/>
                  </a:cubicBezTo>
                  <a:cubicBezTo>
                    <a:pt x="13055" y="17151"/>
                    <a:pt x="12651" y="17850"/>
                    <a:pt x="12391" y="18611"/>
                  </a:cubicBezTo>
                  <a:cubicBezTo>
                    <a:pt x="12150" y="19310"/>
                    <a:pt x="12042" y="20054"/>
                    <a:pt x="12087" y="20789"/>
                  </a:cubicBezTo>
                  <a:lnTo>
                    <a:pt x="12078" y="20798"/>
                  </a:lnTo>
                  <a:cubicBezTo>
                    <a:pt x="10836" y="19494"/>
                    <a:pt x="9077" y="18656"/>
                    <a:pt x="7217" y="18656"/>
                  </a:cubicBezTo>
                  <a:cubicBezTo>
                    <a:pt x="7198" y="18656"/>
                    <a:pt x="7178" y="18656"/>
                    <a:pt x="7159" y="18656"/>
                  </a:cubicBezTo>
                  <a:cubicBezTo>
                    <a:pt x="8496" y="17216"/>
                    <a:pt x="10363" y="16415"/>
                    <a:pt x="12296" y="16415"/>
                  </a:cubicBezTo>
                  <a:close/>
                  <a:moveTo>
                    <a:pt x="106101" y="16205"/>
                  </a:moveTo>
                  <a:cubicBezTo>
                    <a:pt x="106563" y="16205"/>
                    <a:pt x="107027" y="16251"/>
                    <a:pt x="107489" y="16344"/>
                  </a:cubicBezTo>
                  <a:cubicBezTo>
                    <a:pt x="106486" y="17599"/>
                    <a:pt x="105930" y="19194"/>
                    <a:pt x="106136" y="20861"/>
                  </a:cubicBezTo>
                  <a:cubicBezTo>
                    <a:pt x="104879" y="19398"/>
                    <a:pt x="102991" y="18450"/>
                    <a:pt x="100994" y="18450"/>
                  </a:cubicBezTo>
                  <a:cubicBezTo>
                    <a:pt x="100985" y="18450"/>
                    <a:pt x="100975" y="18450"/>
                    <a:pt x="100966" y="18450"/>
                  </a:cubicBezTo>
                  <a:cubicBezTo>
                    <a:pt x="102304" y="17004"/>
                    <a:pt x="104173" y="16205"/>
                    <a:pt x="106101" y="16205"/>
                  </a:cubicBezTo>
                  <a:close/>
                  <a:moveTo>
                    <a:pt x="70810" y="11698"/>
                  </a:moveTo>
                  <a:cubicBezTo>
                    <a:pt x="71303" y="11698"/>
                    <a:pt x="71800" y="11750"/>
                    <a:pt x="72292" y="11855"/>
                  </a:cubicBezTo>
                  <a:cubicBezTo>
                    <a:pt x="71289" y="13110"/>
                    <a:pt x="70742" y="14705"/>
                    <a:pt x="70939" y="16380"/>
                  </a:cubicBezTo>
                  <a:lnTo>
                    <a:pt x="70957" y="16371"/>
                  </a:lnTo>
                  <a:cubicBezTo>
                    <a:pt x="71461" y="16260"/>
                    <a:pt x="71969" y="16205"/>
                    <a:pt x="72473" y="16205"/>
                  </a:cubicBezTo>
                  <a:cubicBezTo>
                    <a:pt x="74401" y="16205"/>
                    <a:pt x="76274" y="17001"/>
                    <a:pt x="77624" y="18450"/>
                  </a:cubicBezTo>
                  <a:cubicBezTo>
                    <a:pt x="77606" y="18450"/>
                    <a:pt x="77588" y="18450"/>
                    <a:pt x="77570" y="18450"/>
                  </a:cubicBezTo>
                  <a:cubicBezTo>
                    <a:pt x="75520" y="18450"/>
                    <a:pt x="73598" y="19458"/>
                    <a:pt x="72346" y="20986"/>
                  </a:cubicBezTo>
                  <a:cubicBezTo>
                    <a:pt x="72738" y="17269"/>
                    <a:pt x="69425" y="13952"/>
                    <a:pt x="65712" y="13952"/>
                  </a:cubicBezTo>
                  <a:cubicBezTo>
                    <a:pt x="65692" y="13952"/>
                    <a:pt x="65673" y="13952"/>
                    <a:pt x="65653" y="13952"/>
                  </a:cubicBezTo>
                  <a:cubicBezTo>
                    <a:pt x="66995" y="12495"/>
                    <a:pt x="68873" y="11698"/>
                    <a:pt x="70810" y="11698"/>
                  </a:cubicBezTo>
                  <a:close/>
                  <a:moveTo>
                    <a:pt x="35592" y="16407"/>
                  </a:moveTo>
                  <a:cubicBezTo>
                    <a:pt x="36059" y="16407"/>
                    <a:pt x="36530" y="16454"/>
                    <a:pt x="36997" y="16551"/>
                  </a:cubicBezTo>
                  <a:cubicBezTo>
                    <a:pt x="36004" y="17802"/>
                    <a:pt x="35449" y="19385"/>
                    <a:pt x="35643" y="21056"/>
                  </a:cubicBezTo>
                  <a:lnTo>
                    <a:pt x="35643" y="21056"/>
                  </a:lnTo>
                  <a:cubicBezTo>
                    <a:pt x="34391" y="19601"/>
                    <a:pt x="32515" y="18647"/>
                    <a:pt x="30529" y="18647"/>
                  </a:cubicBezTo>
                  <a:cubicBezTo>
                    <a:pt x="30511" y="18647"/>
                    <a:pt x="30492" y="18647"/>
                    <a:pt x="30474" y="18647"/>
                  </a:cubicBezTo>
                  <a:cubicBezTo>
                    <a:pt x="31808" y="17205"/>
                    <a:pt x="33669" y="16407"/>
                    <a:pt x="35592" y="16407"/>
                  </a:cubicBezTo>
                  <a:close/>
                  <a:moveTo>
                    <a:pt x="112821" y="14253"/>
                  </a:moveTo>
                  <a:cubicBezTo>
                    <a:pt x="115997" y="14253"/>
                    <a:pt x="119174" y="16332"/>
                    <a:pt x="119218" y="20493"/>
                  </a:cubicBezTo>
                  <a:cubicBezTo>
                    <a:pt x="118738" y="20388"/>
                    <a:pt x="118254" y="20337"/>
                    <a:pt x="117773" y="20337"/>
                  </a:cubicBezTo>
                  <a:cubicBezTo>
                    <a:pt x="115916" y="20337"/>
                    <a:pt x="114116" y="21103"/>
                    <a:pt x="112821" y="22491"/>
                  </a:cubicBezTo>
                  <a:cubicBezTo>
                    <a:pt x="111548" y="21120"/>
                    <a:pt x="109756" y="20332"/>
                    <a:pt x="107874" y="20332"/>
                  </a:cubicBezTo>
                  <a:cubicBezTo>
                    <a:pt x="107391" y="20332"/>
                    <a:pt x="106907" y="20386"/>
                    <a:pt x="106432" y="20493"/>
                  </a:cubicBezTo>
                  <a:cubicBezTo>
                    <a:pt x="106468" y="16334"/>
                    <a:pt x="109644" y="14253"/>
                    <a:pt x="112821" y="14253"/>
                  </a:cubicBezTo>
                  <a:close/>
                  <a:moveTo>
                    <a:pt x="136138" y="14252"/>
                  </a:moveTo>
                  <a:cubicBezTo>
                    <a:pt x="139311" y="14252"/>
                    <a:pt x="142484" y="16329"/>
                    <a:pt x="142525" y="20484"/>
                  </a:cubicBezTo>
                  <a:lnTo>
                    <a:pt x="142525" y="20493"/>
                  </a:lnTo>
                  <a:cubicBezTo>
                    <a:pt x="142051" y="20391"/>
                    <a:pt x="141574" y="20341"/>
                    <a:pt x="141100" y="20341"/>
                  </a:cubicBezTo>
                  <a:cubicBezTo>
                    <a:pt x="139242" y="20341"/>
                    <a:pt x="137437" y="21108"/>
                    <a:pt x="136145" y="22500"/>
                  </a:cubicBezTo>
                  <a:cubicBezTo>
                    <a:pt x="134871" y="21128"/>
                    <a:pt x="133091" y="20341"/>
                    <a:pt x="131221" y="20341"/>
                  </a:cubicBezTo>
                  <a:cubicBezTo>
                    <a:pt x="131211" y="20341"/>
                    <a:pt x="131200" y="20341"/>
                    <a:pt x="131190" y="20341"/>
                  </a:cubicBezTo>
                  <a:cubicBezTo>
                    <a:pt x="130706" y="20341"/>
                    <a:pt x="130222" y="20386"/>
                    <a:pt x="129747" y="20493"/>
                  </a:cubicBezTo>
                  <a:cubicBezTo>
                    <a:pt x="129783" y="16333"/>
                    <a:pt x="132960" y="14252"/>
                    <a:pt x="136138" y="14252"/>
                  </a:cubicBezTo>
                  <a:close/>
                  <a:moveTo>
                    <a:pt x="89290" y="14357"/>
                  </a:moveTo>
                  <a:cubicBezTo>
                    <a:pt x="91871" y="14357"/>
                    <a:pt x="94452" y="15731"/>
                    <a:pt x="95348" y="18477"/>
                  </a:cubicBezTo>
                  <a:cubicBezTo>
                    <a:pt x="95572" y="19158"/>
                    <a:pt x="95679" y="19866"/>
                    <a:pt x="95688" y="20583"/>
                  </a:cubicBezTo>
                  <a:cubicBezTo>
                    <a:pt x="95213" y="20481"/>
                    <a:pt x="94734" y="20431"/>
                    <a:pt x="94259" y="20431"/>
                  </a:cubicBezTo>
                  <a:cubicBezTo>
                    <a:pt x="92398" y="20431"/>
                    <a:pt x="90599" y="21196"/>
                    <a:pt x="89299" y="22581"/>
                  </a:cubicBezTo>
                  <a:cubicBezTo>
                    <a:pt x="88025" y="21218"/>
                    <a:pt x="86246" y="20430"/>
                    <a:pt x="84376" y="20430"/>
                  </a:cubicBezTo>
                  <a:cubicBezTo>
                    <a:pt x="84365" y="20430"/>
                    <a:pt x="84355" y="20430"/>
                    <a:pt x="84344" y="20430"/>
                  </a:cubicBezTo>
                  <a:cubicBezTo>
                    <a:pt x="83860" y="20430"/>
                    <a:pt x="83376" y="20475"/>
                    <a:pt x="82902" y="20583"/>
                  </a:cubicBezTo>
                  <a:cubicBezTo>
                    <a:pt x="82902" y="19866"/>
                    <a:pt x="83018" y="19158"/>
                    <a:pt x="83233" y="18477"/>
                  </a:cubicBezTo>
                  <a:cubicBezTo>
                    <a:pt x="84129" y="15731"/>
                    <a:pt x="86710" y="14357"/>
                    <a:pt x="89290" y="14357"/>
                  </a:cubicBezTo>
                  <a:close/>
                  <a:moveTo>
                    <a:pt x="42333" y="14454"/>
                  </a:moveTo>
                  <a:cubicBezTo>
                    <a:pt x="45509" y="14454"/>
                    <a:pt x="48686" y="16533"/>
                    <a:pt x="48726" y="20690"/>
                  </a:cubicBezTo>
                  <a:cubicBezTo>
                    <a:pt x="48246" y="20585"/>
                    <a:pt x="47763" y="20534"/>
                    <a:pt x="47283" y="20534"/>
                  </a:cubicBezTo>
                  <a:cubicBezTo>
                    <a:pt x="45427" y="20534"/>
                    <a:pt x="43633" y="21302"/>
                    <a:pt x="42337" y="22697"/>
                  </a:cubicBezTo>
                  <a:cubicBezTo>
                    <a:pt x="41063" y="21325"/>
                    <a:pt x="39284" y="20538"/>
                    <a:pt x="37414" y="20538"/>
                  </a:cubicBezTo>
                  <a:cubicBezTo>
                    <a:pt x="37403" y="20538"/>
                    <a:pt x="37393" y="20538"/>
                    <a:pt x="37382" y="20538"/>
                  </a:cubicBezTo>
                  <a:cubicBezTo>
                    <a:pt x="36898" y="20538"/>
                    <a:pt x="36415" y="20583"/>
                    <a:pt x="35940" y="20690"/>
                  </a:cubicBezTo>
                  <a:cubicBezTo>
                    <a:pt x="35980" y="16533"/>
                    <a:pt x="39156" y="14454"/>
                    <a:pt x="42333" y="14454"/>
                  </a:cubicBezTo>
                  <a:close/>
                  <a:moveTo>
                    <a:pt x="65648" y="14454"/>
                  </a:moveTo>
                  <a:cubicBezTo>
                    <a:pt x="68825" y="14454"/>
                    <a:pt x="72001" y="16533"/>
                    <a:pt x="72041" y="20690"/>
                  </a:cubicBezTo>
                  <a:cubicBezTo>
                    <a:pt x="71563" y="20585"/>
                    <a:pt x="71081" y="20534"/>
                    <a:pt x="70602" y="20534"/>
                  </a:cubicBezTo>
                  <a:cubicBezTo>
                    <a:pt x="68748" y="20534"/>
                    <a:pt x="66949" y="21302"/>
                    <a:pt x="65653" y="22697"/>
                  </a:cubicBezTo>
                  <a:cubicBezTo>
                    <a:pt x="64378" y="21325"/>
                    <a:pt x="62599" y="20538"/>
                    <a:pt x="60729" y="20538"/>
                  </a:cubicBezTo>
                  <a:cubicBezTo>
                    <a:pt x="60719" y="20538"/>
                    <a:pt x="60708" y="20538"/>
                    <a:pt x="60697" y="20538"/>
                  </a:cubicBezTo>
                  <a:cubicBezTo>
                    <a:pt x="60214" y="20538"/>
                    <a:pt x="59730" y="20583"/>
                    <a:pt x="59255" y="20690"/>
                  </a:cubicBezTo>
                  <a:cubicBezTo>
                    <a:pt x="59295" y="16533"/>
                    <a:pt x="62472" y="14454"/>
                    <a:pt x="65648" y="14454"/>
                  </a:cubicBezTo>
                  <a:close/>
                  <a:moveTo>
                    <a:pt x="18806" y="14558"/>
                  </a:moveTo>
                  <a:cubicBezTo>
                    <a:pt x="21388" y="14558"/>
                    <a:pt x="23969" y="15929"/>
                    <a:pt x="24864" y="18674"/>
                  </a:cubicBezTo>
                  <a:cubicBezTo>
                    <a:pt x="25079" y="19355"/>
                    <a:pt x="25196" y="20063"/>
                    <a:pt x="25196" y="20780"/>
                  </a:cubicBezTo>
                  <a:cubicBezTo>
                    <a:pt x="24718" y="20675"/>
                    <a:pt x="24235" y="20624"/>
                    <a:pt x="23756" y="20624"/>
                  </a:cubicBezTo>
                  <a:cubicBezTo>
                    <a:pt x="21903" y="20624"/>
                    <a:pt x="20103" y="21391"/>
                    <a:pt x="18807" y="22787"/>
                  </a:cubicBezTo>
                  <a:cubicBezTo>
                    <a:pt x="17535" y="21407"/>
                    <a:pt x="15734" y="20628"/>
                    <a:pt x="13861" y="20628"/>
                  </a:cubicBezTo>
                  <a:cubicBezTo>
                    <a:pt x="13368" y="20628"/>
                    <a:pt x="12884" y="20672"/>
                    <a:pt x="12409" y="20780"/>
                  </a:cubicBezTo>
                  <a:cubicBezTo>
                    <a:pt x="12418" y="20063"/>
                    <a:pt x="12526" y="19355"/>
                    <a:pt x="12741" y="18674"/>
                  </a:cubicBezTo>
                  <a:cubicBezTo>
                    <a:pt x="13637" y="15931"/>
                    <a:pt x="16222" y="14558"/>
                    <a:pt x="18806" y="14558"/>
                  </a:cubicBezTo>
                  <a:close/>
                  <a:moveTo>
                    <a:pt x="117964" y="20706"/>
                  </a:moveTo>
                  <a:cubicBezTo>
                    <a:pt x="118390" y="20706"/>
                    <a:pt x="118819" y="20745"/>
                    <a:pt x="119245" y="20825"/>
                  </a:cubicBezTo>
                  <a:cubicBezTo>
                    <a:pt x="118726" y="21443"/>
                    <a:pt x="118322" y="22151"/>
                    <a:pt x="118063" y="22913"/>
                  </a:cubicBezTo>
                  <a:lnTo>
                    <a:pt x="118063" y="22904"/>
                  </a:lnTo>
                  <a:cubicBezTo>
                    <a:pt x="117821" y="23611"/>
                    <a:pt x="117722" y="24346"/>
                    <a:pt x="117758" y="25090"/>
                  </a:cubicBezTo>
                  <a:cubicBezTo>
                    <a:pt x="116516" y="23786"/>
                    <a:pt x="114757" y="22948"/>
                    <a:pt x="112897" y="22948"/>
                  </a:cubicBezTo>
                  <a:cubicBezTo>
                    <a:pt x="112878" y="22948"/>
                    <a:pt x="112858" y="22948"/>
                    <a:pt x="112839" y="22948"/>
                  </a:cubicBezTo>
                  <a:cubicBezTo>
                    <a:pt x="114174" y="21503"/>
                    <a:pt x="116038" y="20706"/>
                    <a:pt x="117964" y="20706"/>
                  </a:cubicBezTo>
                  <a:close/>
                  <a:moveTo>
                    <a:pt x="130993" y="20706"/>
                  </a:moveTo>
                  <a:cubicBezTo>
                    <a:pt x="132921" y="20706"/>
                    <a:pt x="134791" y="21503"/>
                    <a:pt x="136127" y="22948"/>
                  </a:cubicBezTo>
                  <a:cubicBezTo>
                    <a:pt x="136107" y="22948"/>
                    <a:pt x="136088" y="22948"/>
                    <a:pt x="136068" y="22948"/>
                  </a:cubicBezTo>
                  <a:cubicBezTo>
                    <a:pt x="134208" y="22948"/>
                    <a:pt x="132440" y="23786"/>
                    <a:pt x="131199" y="25090"/>
                  </a:cubicBezTo>
                  <a:cubicBezTo>
                    <a:pt x="131234" y="24346"/>
                    <a:pt x="131136" y="23611"/>
                    <a:pt x="130894" y="22913"/>
                  </a:cubicBezTo>
                  <a:lnTo>
                    <a:pt x="130894" y="22904"/>
                  </a:lnTo>
                  <a:cubicBezTo>
                    <a:pt x="130634" y="22142"/>
                    <a:pt x="130231" y="21443"/>
                    <a:pt x="129711" y="20825"/>
                  </a:cubicBezTo>
                  <a:cubicBezTo>
                    <a:pt x="130138" y="20745"/>
                    <a:pt x="130567" y="20706"/>
                    <a:pt x="130993" y="20706"/>
                  </a:cubicBezTo>
                  <a:close/>
                  <a:moveTo>
                    <a:pt x="84135" y="20797"/>
                  </a:moveTo>
                  <a:cubicBezTo>
                    <a:pt x="86071" y="20797"/>
                    <a:pt x="87946" y="21599"/>
                    <a:pt x="89290" y="23047"/>
                  </a:cubicBezTo>
                  <a:cubicBezTo>
                    <a:pt x="90626" y="21601"/>
                    <a:pt x="92496" y="20805"/>
                    <a:pt x="94429" y="20805"/>
                  </a:cubicBezTo>
                  <a:cubicBezTo>
                    <a:pt x="94856" y="20805"/>
                    <a:pt x="95287" y="20844"/>
                    <a:pt x="95715" y="20923"/>
                  </a:cubicBezTo>
                  <a:cubicBezTo>
                    <a:pt x="94720" y="22106"/>
                    <a:pt x="94138" y="23602"/>
                    <a:pt x="94228" y="25197"/>
                  </a:cubicBezTo>
                  <a:cubicBezTo>
                    <a:pt x="92977" y="23894"/>
                    <a:pt x="91218" y="23056"/>
                    <a:pt x="89350" y="23056"/>
                  </a:cubicBezTo>
                  <a:cubicBezTo>
                    <a:pt x="89330" y="23056"/>
                    <a:pt x="89310" y="23056"/>
                    <a:pt x="89290" y="23056"/>
                  </a:cubicBezTo>
                  <a:cubicBezTo>
                    <a:pt x="89271" y="23056"/>
                    <a:pt x="89251" y="23056"/>
                    <a:pt x="89231" y="23056"/>
                  </a:cubicBezTo>
                  <a:cubicBezTo>
                    <a:pt x="87362" y="23056"/>
                    <a:pt x="85595" y="23894"/>
                    <a:pt x="84353" y="25197"/>
                  </a:cubicBezTo>
                  <a:cubicBezTo>
                    <a:pt x="84434" y="23602"/>
                    <a:pt x="83851" y="22106"/>
                    <a:pt x="82866" y="20923"/>
                  </a:cubicBezTo>
                  <a:lnTo>
                    <a:pt x="82857" y="20914"/>
                  </a:lnTo>
                  <a:cubicBezTo>
                    <a:pt x="83283" y="20835"/>
                    <a:pt x="83710" y="20797"/>
                    <a:pt x="84135" y="20797"/>
                  </a:cubicBezTo>
                  <a:close/>
                  <a:moveTo>
                    <a:pt x="47488" y="20904"/>
                  </a:moveTo>
                  <a:cubicBezTo>
                    <a:pt x="47912" y="20904"/>
                    <a:pt x="48338" y="20943"/>
                    <a:pt x="48762" y="21022"/>
                  </a:cubicBezTo>
                  <a:cubicBezTo>
                    <a:pt x="48242" y="21640"/>
                    <a:pt x="47839" y="22348"/>
                    <a:pt x="47579" y="23110"/>
                  </a:cubicBezTo>
                  <a:cubicBezTo>
                    <a:pt x="47337" y="23809"/>
                    <a:pt x="47239" y="24552"/>
                    <a:pt x="47275" y="25287"/>
                  </a:cubicBezTo>
                  <a:cubicBezTo>
                    <a:pt x="46033" y="23992"/>
                    <a:pt x="44274" y="23154"/>
                    <a:pt x="42414" y="23154"/>
                  </a:cubicBezTo>
                  <a:cubicBezTo>
                    <a:pt x="42395" y="23154"/>
                    <a:pt x="42375" y="23154"/>
                    <a:pt x="42355" y="23154"/>
                  </a:cubicBezTo>
                  <a:cubicBezTo>
                    <a:pt x="43693" y="21707"/>
                    <a:pt x="45560" y="20904"/>
                    <a:pt x="47488" y="20904"/>
                  </a:cubicBezTo>
                  <a:close/>
                  <a:moveTo>
                    <a:pt x="60505" y="20912"/>
                  </a:moveTo>
                  <a:cubicBezTo>
                    <a:pt x="62435" y="20912"/>
                    <a:pt x="64301" y="21709"/>
                    <a:pt x="65644" y="23154"/>
                  </a:cubicBezTo>
                  <a:cubicBezTo>
                    <a:pt x="65624" y="23154"/>
                    <a:pt x="65604" y="23154"/>
                    <a:pt x="65584" y="23154"/>
                  </a:cubicBezTo>
                  <a:cubicBezTo>
                    <a:pt x="63716" y="23154"/>
                    <a:pt x="61957" y="23993"/>
                    <a:pt x="60715" y="25296"/>
                  </a:cubicBezTo>
                  <a:lnTo>
                    <a:pt x="60715" y="25287"/>
                  </a:lnTo>
                  <a:cubicBezTo>
                    <a:pt x="60751" y="24552"/>
                    <a:pt x="60644" y="23809"/>
                    <a:pt x="60411" y="23110"/>
                  </a:cubicBezTo>
                  <a:cubicBezTo>
                    <a:pt x="60151" y="22348"/>
                    <a:pt x="59748" y="21640"/>
                    <a:pt x="59219" y="21031"/>
                  </a:cubicBezTo>
                  <a:cubicBezTo>
                    <a:pt x="59647" y="20951"/>
                    <a:pt x="60078" y="20912"/>
                    <a:pt x="60505" y="20912"/>
                  </a:cubicBezTo>
                  <a:close/>
                  <a:moveTo>
                    <a:pt x="107673" y="20699"/>
                  </a:moveTo>
                  <a:cubicBezTo>
                    <a:pt x="109600" y="20699"/>
                    <a:pt x="111466" y="21495"/>
                    <a:pt x="112812" y="22939"/>
                  </a:cubicBezTo>
                  <a:cubicBezTo>
                    <a:pt x="112793" y="22939"/>
                    <a:pt x="112774" y="22939"/>
                    <a:pt x="112756" y="22939"/>
                  </a:cubicBezTo>
                  <a:cubicBezTo>
                    <a:pt x="110769" y="22939"/>
                    <a:pt x="108902" y="23885"/>
                    <a:pt x="107659" y="25332"/>
                  </a:cubicBezTo>
                  <a:cubicBezTo>
                    <a:pt x="107785" y="23674"/>
                    <a:pt x="107184" y="22097"/>
                    <a:pt x="106136" y="20878"/>
                  </a:cubicBezTo>
                  <a:lnTo>
                    <a:pt x="106136" y="20870"/>
                  </a:lnTo>
                  <a:cubicBezTo>
                    <a:pt x="106647" y="20755"/>
                    <a:pt x="107162" y="20699"/>
                    <a:pt x="107673" y="20699"/>
                  </a:cubicBezTo>
                  <a:close/>
                  <a:moveTo>
                    <a:pt x="13670" y="20994"/>
                  </a:moveTo>
                  <a:cubicBezTo>
                    <a:pt x="15606" y="20994"/>
                    <a:pt x="17480" y="21797"/>
                    <a:pt x="18825" y="23244"/>
                  </a:cubicBezTo>
                  <a:cubicBezTo>
                    <a:pt x="18805" y="23244"/>
                    <a:pt x="18786" y="23244"/>
                    <a:pt x="18766" y="23244"/>
                  </a:cubicBezTo>
                  <a:cubicBezTo>
                    <a:pt x="16897" y="23244"/>
                    <a:pt x="15129" y="24082"/>
                    <a:pt x="13888" y="25386"/>
                  </a:cubicBezTo>
                  <a:cubicBezTo>
                    <a:pt x="13951" y="23809"/>
                    <a:pt x="13368" y="22303"/>
                    <a:pt x="12382" y="21120"/>
                  </a:cubicBezTo>
                  <a:lnTo>
                    <a:pt x="12391" y="21111"/>
                  </a:lnTo>
                  <a:cubicBezTo>
                    <a:pt x="12817" y="21032"/>
                    <a:pt x="13245" y="20994"/>
                    <a:pt x="13670" y="20994"/>
                  </a:cubicBezTo>
                  <a:close/>
                  <a:moveTo>
                    <a:pt x="23971" y="20994"/>
                  </a:moveTo>
                  <a:cubicBezTo>
                    <a:pt x="24396" y="20994"/>
                    <a:pt x="24824" y="21032"/>
                    <a:pt x="25250" y="21111"/>
                  </a:cubicBezTo>
                  <a:cubicBezTo>
                    <a:pt x="24255" y="22294"/>
                    <a:pt x="23673" y="23791"/>
                    <a:pt x="23753" y="25386"/>
                  </a:cubicBezTo>
                  <a:cubicBezTo>
                    <a:pt x="22512" y="24082"/>
                    <a:pt x="20744" y="23244"/>
                    <a:pt x="18884" y="23244"/>
                  </a:cubicBezTo>
                  <a:cubicBezTo>
                    <a:pt x="18864" y="23244"/>
                    <a:pt x="18845" y="23244"/>
                    <a:pt x="18825" y="23244"/>
                  </a:cubicBezTo>
                  <a:cubicBezTo>
                    <a:pt x="20162" y="21797"/>
                    <a:pt x="22036" y="20994"/>
                    <a:pt x="23971" y="20994"/>
                  </a:cubicBezTo>
                  <a:close/>
                  <a:moveTo>
                    <a:pt x="37165" y="20902"/>
                  </a:moveTo>
                  <a:cubicBezTo>
                    <a:pt x="39100" y="20902"/>
                    <a:pt x="40977" y="21703"/>
                    <a:pt x="42328" y="23154"/>
                  </a:cubicBezTo>
                  <a:cubicBezTo>
                    <a:pt x="42310" y="23154"/>
                    <a:pt x="42291" y="23154"/>
                    <a:pt x="42273" y="23154"/>
                  </a:cubicBezTo>
                  <a:cubicBezTo>
                    <a:pt x="40286" y="23154"/>
                    <a:pt x="38419" y="24100"/>
                    <a:pt x="37176" y="25547"/>
                  </a:cubicBezTo>
                  <a:cubicBezTo>
                    <a:pt x="37302" y="23871"/>
                    <a:pt x="36701" y="22303"/>
                    <a:pt x="35653" y="21076"/>
                  </a:cubicBezTo>
                  <a:lnTo>
                    <a:pt x="35653" y="21067"/>
                  </a:lnTo>
                  <a:cubicBezTo>
                    <a:pt x="36155" y="20956"/>
                    <a:pt x="36662" y="20902"/>
                    <a:pt x="37165" y="20902"/>
                  </a:cubicBezTo>
                  <a:close/>
                  <a:moveTo>
                    <a:pt x="124474" y="18856"/>
                  </a:moveTo>
                  <a:cubicBezTo>
                    <a:pt x="127057" y="18856"/>
                    <a:pt x="129639" y="20229"/>
                    <a:pt x="130536" y="22975"/>
                  </a:cubicBezTo>
                  <a:cubicBezTo>
                    <a:pt x="130751" y="23656"/>
                    <a:pt x="130867" y="24364"/>
                    <a:pt x="130867" y="25081"/>
                  </a:cubicBezTo>
                  <a:cubicBezTo>
                    <a:pt x="130388" y="24976"/>
                    <a:pt x="129906" y="24925"/>
                    <a:pt x="129426" y="24925"/>
                  </a:cubicBezTo>
                  <a:cubicBezTo>
                    <a:pt x="127574" y="24925"/>
                    <a:pt x="125776" y="25691"/>
                    <a:pt x="124487" y="27079"/>
                  </a:cubicBezTo>
                  <a:cubicBezTo>
                    <a:pt x="123206" y="25708"/>
                    <a:pt x="121414" y="24920"/>
                    <a:pt x="119532" y="24920"/>
                  </a:cubicBezTo>
                  <a:cubicBezTo>
                    <a:pt x="119048" y="24920"/>
                    <a:pt x="118564" y="24973"/>
                    <a:pt x="118089" y="25081"/>
                  </a:cubicBezTo>
                  <a:cubicBezTo>
                    <a:pt x="118089" y="24364"/>
                    <a:pt x="118197" y="23656"/>
                    <a:pt x="118412" y="22975"/>
                  </a:cubicBezTo>
                  <a:cubicBezTo>
                    <a:pt x="119308" y="20229"/>
                    <a:pt x="121891" y="18856"/>
                    <a:pt x="124474" y="18856"/>
                  </a:cubicBezTo>
                  <a:close/>
                  <a:moveTo>
                    <a:pt x="77629" y="18952"/>
                  </a:moveTo>
                  <a:cubicBezTo>
                    <a:pt x="80805" y="18952"/>
                    <a:pt x="83981" y="21031"/>
                    <a:pt x="84022" y="25188"/>
                  </a:cubicBezTo>
                  <a:cubicBezTo>
                    <a:pt x="83543" y="25084"/>
                    <a:pt x="83060" y="25032"/>
                    <a:pt x="82581" y="25032"/>
                  </a:cubicBezTo>
                  <a:cubicBezTo>
                    <a:pt x="80728" y="25032"/>
                    <a:pt x="78930" y="25798"/>
                    <a:pt x="77642" y="27187"/>
                  </a:cubicBezTo>
                  <a:cubicBezTo>
                    <a:pt x="76360" y="25816"/>
                    <a:pt x="74568" y="25027"/>
                    <a:pt x="72687" y="25027"/>
                  </a:cubicBezTo>
                  <a:cubicBezTo>
                    <a:pt x="72203" y="25027"/>
                    <a:pt x="71719" y="25081"/>
                    <a:pt x="71244" y="25188"/>
                  </a:cubicBezTo>
                  <a:cubicBezTo>
                    <a:pt x="71280" y="21031"/>
                    <a:pt x="74454" y="18952"/>
                    <a:pt x="77629" y="18952"/>
                  </a:cubicBezTo>
                  <a:close/>
                  <a:moveTo>
                    <a:pt x="100945" y="18952"/>
                  </a:moveTo>
                  <a:cubicBezTo>
                    <a:pt x="104119" y="18952"/>
                    <a:pt x="107295" y="21030"/>
                    <a:pt x="107337" y="25187"/>
                  </a:cubicBezTo>
                  <a:lnTo>
                    <a:pt x="107337" y="25187"/>
                  </a:lnTo>
                  <a:cubicBezTo>
                    <a:pt x="106865" y="25086"/>
                    <a:pt x="106389" y="25037"/>
                    <a:pt x="105918" y="25037"/>
                  </a:cubicBezTo>
                  <a:cubicBezTo>
                    <a:pt x="104057" y="25037"/>
                    <a:pt x="102256" y="25803"/>
                    <a:pt x="100957" y="27196"/>
                  </a:cubicBezTo>
                  <a:cubicBezTo>
                    <a:pt x="99676" y="25816"/>
                    <a:pt x="97883" y="25036"/>
                    <a:pt x="96002" y="25036"/>
                  </a:cubicBezTo>
                  <a:cubicBezTo>
                    <a:pt x="95518" y="25036"/>
                    <a:pt x="95034" y="25081"/>
                    <a:pt x="94559" y="25188"/>
                  </a:cubicBezTo>
                  <a:cubicBezTo>
                    <a:pt x="94595" y="21031"/>
                    <a:pt x="97769" y="18952"/>
                    <a:pt x="100945" y="18952"/>
                  </a:cubicBezTo>
                  <a:close/>
                  <a:moveTo>
                    <a:pt x="53997" y="19058"/>
                  </a:moveTo>
                  <a:cubicBezTo>
                    <a:pt x="56578" y="19058"/>
                    <a:pt x="59157" y="20432"/>
                    <a:pt x="60052" y="23181"/>
                  </a:cubicBezTo>
                  <a:cubicBezTo>
                    <a:pt x="60267" y="23853"/>
                    <a:pt x="60384" y="24570"/>
                    <a:pt x="60384" y="25278"/>
                  </a:cubicBezTo>
                  <a:cubicBezTo>
                    <a:pt x="59909" y="25176"/>
                    <a:pt x="59430" y="25126"/>
                    <a:pt x="58956" y="25126"/>
                  </a:cubicBezTo>
                  <a:cubicBezTo>
                    <a:pt x="57095" y="25126"/>
                    <a:pt x="55295" y="25893"/>
                    <a:pt x="53995" y="27285"/>
                  </a:cubicBezTo>
                  <a:cubicBezTo>
                    <a:pt x="52714" y="25905"/>
                    <a:pt x="50922" y="25126"/>
                    <a:pt x="49049" y="25126"/>
                  </a:cubicBezTo>
                  <a:cubicBezTo>
                    <a:pt x="48556" y="25126"/>
                    <a:pt x="48072" y="25180"/>
                    <a:pt x="47597" y="25278"/>
                  </a:cubicBezTo>
                  <a:cubicBezTo>
                    <a:pt x="47606" y="24570"/>
                    <a:pt x="47714" y="23853"/>
                    <a:pt x="47929" y="23181"/>
                  </a:cubicBezTo>
                  <a:cubicBezTo>
                    <a:pt x="48830" y="20434"/>
                    <a:pt x="51414" y="19058"/>
                    <a:pt x="53997" y="19058"/>
                  </a:cubicBezTo>
                  <a:close/>
                  <a:moveTo>
                    <a:pt x="7163" y="19140"/>
                  </a:moveTo>
                  <a:cubicBezTo>
                    <a:pt x="10339" y="19140"/>
                    <a:pt x="13516" y="21219"/>
                    <a:pt x="13556" y="25377"/>
                  </a:cubicBezTo>
                  <a:cubicBezTo>
                    <a:pt x="13079" y="25272"/>
                    <a:pt x="12598" y="25222"/>
                    <a:pt x="12120" y="25222"/>
                  </a:cubicBezTo>
                  <a:cubicBezTo>
                    <a:pt x="10263" y="25222"/>
                    <a:pt x="8460" y="25990"/>
                    <a:pt x="7163" y="27379"/>
                  </a:cubicBezTo>
                  <a:lnTo>
                    <a:pt x="7163" y="27379"/>
                  </a:lnTo>
                  <a:cubicBezTo>
                    <a:pt x="5882" y="26002"/>
                    <a:pt x="4092" y="25224"/>
                    <a:pt x="2212" y="25224"/>
                  </a:cubicBezTo>
                  <a:cubicBezTo>
                    <a:pt x="1728" y="25224"/>
                    <a:pt x="1245" y="25278"/>
                    <a:pt x="770" y="25377"/>
                  </a:cubicBezTo>
                  <a:cubicBezTo>
                    <a:pt x="810" y="21219"/>
                    <a:pt x="3987" y="19140"/>
                    <a:pt x="7163" y="19140"/>
                  </a:cubicBezTo>
                  <a:close/>
                  <a:moveTo>
                    <a:pt x="30465" y="19152"/>
                  </a:moveTo>
                  <a:cubicBezTo>
                    <a:pt x="33638" y="19152"/>
                    <a:pt x="36811" y="21228"/>
                    <a:pt x="36854" y="25382"/>
                  </a:cubicBezTo>
                  <a:lnTo>
                    <a:pt x="36854" y="25382"/>
                  </a:lnTo>
                  <a:cubicBezTo>
                    <a:pt x="36384" y="25282"/>
                    <a:pt x="35912" y="25234"/>
                    <a:pt x="35443" y="25234"/>
                  </a:cubicBezTo>
                  <a:cubicBezTo>
                    <a:pt x="33580" y="25234"/>
                    <a:pt x="31775" y="26000"/>
                    <a:pt x="30483" y="27393"/>
                  </a:cubicBezTo>
                  <a:cubicBezTo>
                    <a:pt x="29201" y="26013"/>
                    <a:pt x="27409" y="25233"/>
                    <a:pt x="25528" y="25233"/>
                  </a:cubicBezTo>
                  <a:cubicBezTo>
                    <a:pt x="25044" y="25233"/>
                    <a:pt x="24560" y="25287"/>
                    <a:pt x="24085" y="25386"/>
                  </a:cubicBezTo>
                  <a:cubicBezTo>
                    <a:pt x="24116" y="21231"/>
                    <a:pt x="27290" y="19152"/>
                    <a:pt x="30465" y="19152"/>
                  </a:cubicBezTo>
                  <a:close/>
                  <a:moveTo>
                    <a:pt x="119325" y="25304"/>
                  </a:moveTo>
                  <a:cubicBezTo>
                    <a:pt x="121264" y="25304"/>
                    <a:pt x="123133" y="26108"/>
                    <a:pt x="124478" y="27563"/>
                  </a:cubicBezTo>
                  <a:cubicBezTo>
                    <a:pt x="124458" y="27563"/>
                    <a:pt x="124438" y="27563"/>
                    <a:pt x="124418" y="27563"/>
                  </a:cubicBezTo>
                  <a:cubicBezTo>
                    <a:pt x="122550" y="27563"/>
                    <a:pt x="120782" y="28392"/>
                    <a:pt x="119541" y="29696"/>
                  </a:cubicBezTo>
                  <a:cubicBezTo>
                    <a:pt x="119622" y="28110"/>
                    <a:pt x="119039" y="26604"/>
                    <a:pt x="118045" y="25421"/>
                  </a:cubicBezTo>
                  <a:cubicBezTo>
                    <a:pt x="118472" y="25342"/>
                    <a:pt x="118900" y="25304"/>
                    <a:pt x="119325" y="25304"/>
                  </a:cubicBezTo>
                  <a:close/>
                  <a:moveTo>
                    <a:pt x="129625" y="25304"/>
                  </a:moveTo>
                  <a:cubicBezTo>
                    <a:pt x="130050" y="25304"/>
                    <a:pt x="130477" y="25342"/>
                    <a:pt x="130903" y="25421"/>
                  </a:cubicBezTo>
                  <a:cubicBezTo>
                    <a:pt x="129908" y="26604"/>
                    <a:pt x="129326" y="28101"/>
                    <a:pt x="129415" y="29696"/>
                  </a:cubicBezTo>
                  <a:cubicBezTo>
                    <a:pt x="128165" y="28392"/>
                    <a:pt x="126398" y="27563"/>
                    <a:pt x="124538" y="27563"/>
                  </a:cubicBezTo>
                  <a:cubicBezTo>
                    <a:pt x="124518" y="27563"/>
                    <a:pt x="124498" y="27563"/>
                    <a:pt x="124478" y="27563"/>
                  </a:cubicBezTo>
                  <a:cubicBezTo>
                    <a:pt x="125816" y="26108"/>
                    <a:pt x="127690" y="25304"/>
                    <a:pt x="129625" y="25304"/>
                  </a:cubicBezTo>
                  <a:close/>
                  <a:moveTo>
                    <a:pt x="95793" y="25402"/>
                  </a:moveTo>
                  <a:cubicBezTo>
                    <a:pt x="97728" y="25402"/>
                    <a:pt x="99603" y="26205"/>
                    <a:pt x="100948" y="27653"/>
                  </a:cubicBezTo>
                  <a:lnTo>
                    <a:pt x="100948" y="27653"/>
                  </a:lnTo>
                  <a:cubicBezTo>
                    <a:pt x="100945" y="27653"/>
                    <a:pt x="100942" y="27653"/>
                    <a:pt x="100939" y="27653"/>
                  </a:cubicBezTo>
                  <a:cubicBezTo>
                    <a:pt x="100919" y="27652"/>
                    <a:pt x="100900" y="27652"/>
                    <a:pt x="100880" y="27652"/>
                  </a:cubicBezTo>
                  <a:cubicBezTo>
                    <a:pt x="99020" y="27652"/>
                    <a:pt x="97252" y="28491"/>
                    <a:pt x="96011" y="29794"/>
                  </a:cubicBezTo>
                  <a:cubicBezTo>
                    <a:pt x="96091" y="28199"/>
                    <a:pt x="95509" y="26703"/>
                    <a:pt x="94514" y="25520"/>
                  </a:cubicBezTo>
                  <a:cubicBezTo>
                    <a:pt x="94940" y="25441"/>
                    <a:pt x="95368" y="25402"/>
                    <a:pt x="95793" y="25402"/>
                  </a:cubicBezTo>
                  <a:close/>
                  <a:moveTo>
                    <a:pt x="82779" y="25411"/>
                  </a:moveTo>
                  <a:cubicBezTo>
                    <a:pt x="83204" y="25411"/>
                    <a:pt x="83632" y="25450"/>
                    <a:pt x="84057" y="25529"/>
                  </a:cubicBezTo>
                  <a:cubicBezTo>
                    <a:pt x="83063" y="26703"/>
                    <a:pt x="82480" y="28208"/>
                    <a:pt x="82570" y="29803"/>
                  </a:cubicBezTo>
                  <a:cubicBezTo>
                    <a:pt x="81320" y="28500"/>
                    <a:pt x="79561" y="27661"/>
                    <a:pt x="77692" y="27661"/>
                  </a:cubicBezTo>
                  <a:cubicBezTo>
                    <a:pt x="77672" y="27661"/>
                    <a:pt x="77653" y="27661"/>
                    <a:pt x="77633" y="27662"/>
                  </a:cubicBezTo>
                  <a:cubicBezTo>
                    <a:pt x="78970" y="26214"/>
                    <a:pt x="80844" y="25411"/>
                    <a:pt x="82779" y="25411"/>
                  </a:cubicBezTo>
                  <a:close/>
                  <a:moveTo>
                    <a:pt x="59128" y="25506"/>
                  </a:moveTo>
                  <a:cubicBezTo>
                    <a:pt x="59557" y="25506"/>
                    <a:pt x="59990" y="25546"/>
                    <a:pt x="60420" y="25628"/>
                  </a:cubicBezTo>
                  <a:cubicBezTo>
                    <a:pt x="59434" y="26801"/>
                    <a:pt x="58852" y="28307"/>
                    <a:pt x="58932" y="29893"/>
                  </a:cubicBezTo>
                  <a:cubicBezTo>
                    <a:pt x="57697" y="28596"/>
                    <a:pt x="55941" y="27760"/>
                    <a:pt x="54083" y="27760"/>
                  </a:cubicBezTo>
                  <a:cubicBezTo>
                    <a:pt x="54054" y="27760"/>
                    <a:pt x="54024" y="27760"/>
                    <a:pt x="53995" y="27760"/>
                  </a:cubicBezTo>
                  <a:cubicBezTo>
                    <a:pt x="53975" y="27760"/>
                    <a:pt x="53955" y="27760"/>
                    <a:pt x="53935" y="27760"/>
                  </a:cubicBezTo>
                  <a:cubicBezTo>
                    <a:pt x="52067" y="27760"/>
                    <a:pt x="50308" y="28589"/>
                    <a:pt x="49058" y="29893"/>
                  </a:cubicBezTo>
                  <a:cubicBezTo>
                    <a:pt x="49138" y="28307"/>
                    <a:pt x="48565" y="26801"/>
                    <a:pt x="47561" y="25619"/>
                  </a:cubicBezTo>
                  <a:lnTo>
                    <a:pt x="47561" y="25619"/>
                  </a:lnTo>
                  <a:lnTo>
                    <a:pt x="47570" y="25628"/>
                  </a:lnTo>
                  <a:cubicBezTo>
                    <a:pt x="48002" y="25546"/>
                    <a:pt x="48436" y="25506"/>
                    <a:pt x="48867" y="25506"/>
                  </a:cubicBezTo>
                  <a:cubicBezTo>
                    <a:pt x="50796" y="25506"/>
                    <a:pt x="52663" y="26308"/>
                    <a:pt x="54004" y="27751"/>
                  </a:cubicBezTo>
                  <a:cubicBezTo>
                    <a:pt x="55337" y="26308"/>
                    <a:pt x="57203" y="25506"/>
                    <a:pt x="59128" y="25506"/>
                  </a:cubicBezTo>
                  <a:close/>
                  <a:moveTo>
                    <a:pt x="25327" y="25613"/>
                  </a:moveTo>
                  <a:cubicBezTo>
                    <a:pt x="27257" y="25613"/>
                    <a:pt x="29124" y="26416"/>
                    <a:pt x="30465" y="27859"/>
                  </a:cubicBezTo>
                  <a:lnTo>
                    <a:pt x="30465" y="27859"/>
                  </a:lnTo>
                  <a:cubicBezTo>
                    <a:pt x="30462" y="27859"/>
                    <a:pt x="30459" y="27859"/>
                    <a:pt x="30456" y="27859"/>
                  </a:cubicBezTo>
                  <a:cubicBezTo>
                    <a:pt x="30436" y="27859"/>
                    <a:pt x="30416" y="27858"/>
                    <a:pt x="30397" y="27858"/>
                  </a:cubicBezTo>
                  <a:cubicBezTo>
                    <a:pt x="28528" y="27858"/>
                    <a:pt x="26769" y="28697"/>
                    <a:pt x="25519" y="30000"/>
                  </a:cubicBezTo>
                  <a:cubicBezTo>
                    <a:pt x="25608" y="28414"/>
                    <a:pt x="25026" y="26909"/>
                    <a:pt x="24031" y="25735"/>
                  </a:cubicBezTo>
                  <a:cubicBezTo>
                    <a:pt x="24463" y="25653"/>
                    <a:pt x="24897" y="25613"/>
                    <a:pt x="25327" y="25613"/>
                  </a:cubicBezTo>
                  <a:close/>
                  <a:moveTo>
                    <a:pt x="106136" y="30070"/>
                  </a:moveTo>
                  <a:cubicBezTo>
                    <a:pt x="106135" y="30070"/>
                    <a:pt x="106135" y="30070"/>
                    <a:pt x="106134" y="30070"/>
                  </a:cubicBezTo>
                  <a:lnTo>
                    <a:pt x="106134" y="30070"/>
                  </a:lnTo>
                  <a:lnTo>
                    <a:pt x="106136" y="30072"/>
                  </a:lnTo>
                  <a:cubicBezTo>
                    <a:pt x="106136" y="30071"/>
                    <a:pt x="106136" y="30071"/>
                    <a:pt x="106136" y="30070"/>
                  </a:cubicBezTo>
                  <a:close/>
                  <a:moveTo>
                    <a:pt x="70806" y="20910"/>
                  </a:moveTo>
                  <a:cubicBezTo>
                    <a:pt x="71297" y="20910"/>
                    <a:pt x="71792" y="20961"/>
                    <a:pt x="72283" y="21067"/>
                  </a:cubicBezTo>
                  <a:cubicBezTo>
                    <a:pt x="71289" y="22321"/>
                    <a:pt x="70742" y="23907"/>
                    <a:pt x="70939" y="25574"/>
                  </a:cubicBezTo>
                  <a:cubicBezTo>
                    <a:pt x="71449" y="25460"/>
                    <a:pt x="71962" y="25404"/>
                    <a:pt x="72472" y="25404"/>
                  </a:cubicBezTo>
                  <a:cubicBezTo>
                    <a:pt x="74409" y="25404"/>
                    <a:pt x="76285" y="26207"/>
                    <a:pt x="77633" y="27662"/>
                  </a:cubicBezTo>
                  <a:cubicBezTo>
                    <a:pt x="77615" y="27661"/>
                    <a:pt x="77597" y="27661"/>
                    <a:pt x="77578" y="27661"/>
                  </a:cubicBezTo>
                  <a:cubicBezTo>
                    <a:pt x="75520" y="27661"/>
                    <a:pt x="73598" y="28670"/>
                    <a:pt x="72346" y="30197"/>
                  </a:cubicBezTo>
                  <a:cubicBezTo>
                    <a:pt x="72748" y="26467"/>
                    <a:pt x="69425" y="23154"/>
                    <a:pt x="65707" y="23154"/>
                  </a:cubicBezTo>
                  <a:cubicBezTo>
                    <a:pt x="65692" y="23154"/>
                    <a:pt x="65677" y="23154"/>
                    <a:pt x="65662" y="23154"/>
                  </a:cubicBezTo>
                  <a:cubicBezTo>
                    <a:pt x="67004" y="21705"/>
                    <a:pt x="68876" y="20910"/>
                    <a:pt x="70806" y="20910"/>
                  </a:cubicBezTo>
                  <a:close/>
                  <a:moveTo>
                    <a:pt x="112818" y="23450"/>
                  </a:moveTo>
                  <a:cubicBezTo>
                    <a:pt x="115995" y="23450"/>
                    <a:pt x="119174" y="25529"/>
                    <a:pt x="119218" y="29687"/>
                  </a:cubicBezTo>
                  <a:cubicBezTo>
                    <a:pt x="118738" y="29582"/>
                    <a:pt x="118254" y="29531"/>
                    <a:pt x="117774" y="29531"/>
                  </a:cubicBezTo>
                  <a:cubicBezTo>
                    <a:pt x="115916" y="29531"/>
                    <a:pt x="114117" y="30298"/>
                    <a:pt x="112821" y="31694"/>
                  </a:cubicBezTo>
                  <a:cubicBezTo>
                    <a:pt x="111548" y="30314"/>
                    <a:pt x="109756" y="29534"/>
                    <a:pt x="107874" y="29534"/>
                  </a:cubicBezTo>
                  <a:cubicBezTo>
                    <a:pt x="107391" y="29534"/>
                    <a:pt x="106907" y="29588"/>
                    <a:pt x="106432" y="29687"/>
                  </a:cubicBezTo>
                  <a:cubicBezTo>
                    <a:pt x="106468" y="25529"/>
                    <a:pt x="109642" y="23450"/>
                    <a:pt x="112818" y="23450"/>
                  </a:cubicBezTo>
                  <a:close/>
                  <a:moveTo>
                    <a:pt x="136132" y="23450"/>
                  </a:moveTo>
                  <a:cubicBezTo>
                    <a:pt x="139308" y="23450"/>
                    <a:pt x="142484" y="25529"/>
                    <a:pt x="142525" y="29687"/>
                  </a:cubicBezTo>
                  <a:cubicBezTo>
                    <a:pt x="142051" y="29585"/>
                    <a:pt x="141574" y="29535"/>
                    <a:pt x="141100" y="29535"/>
                  </a:cubicBezTo>
                  <a:cubicBezTo>
                    <a:pt x="139242" y="29535"/>
                    <a:pt x="137437" y="30301"/>
                    <a:pt x="136145" y="31694"/>
                  </a:cubicBezTo>
                  <a:cubicBezTo>
                    <a:pt x="134863" y="30314"/>
                    <a:pt x="133071" y="29534"/>
                    <a:pt x="131190" y="29534"/>
                  </a:cubicBezTo>
                  <a:cubicBezTo>
                    <a:pt x="130706" y="29534"/>
                    <a:pt x="130222" y="29588"/>
                    <a:pt x="129747" y="29687"/>
                  </a:cubicBezTo>
                  <a:cubicBezTo>
                    <a:pt x="129783" y="25529"/>
                    <a:pt x="132957" y="23450"/>
                    <a:pt x="136132" y="23450"/>
                  </a:cubicBezTo>
                  <a:close/>
                  <a:moveTo>
                    <a:pt x="89290" y="23558"/>
                  </a:moveTo>
                  <a:cubicBezTo>
                    <a:pt x="92466" y="23558"/>
                    <a:pt x="95642" y="25636"/>
                    <a:pt x="95679" y="29792"/>
                  </a:cubicBezTo>
                  <a:lnTo>
                    <a:pt x="95679" y="29792"/>
                  </a:lnTo>
                  <a:cubicBezTo>
                    <a:pt x="95202" y="29689"/>
                    <a:pt x="94721" y="29638"/>
                    <a:pt x="94245" y="29638"/>
                  </a:cubicBezTo>
                  <a:cubicBezTo>
                    <a:pt x="92389" y="29638"/>
                    <a:pt x="90595" y="30406"/>
                    <a:pt x="89299" y="31801"/>
                  </a:cubicBezTo>
                  <a:cubicBezTo>
                    <a:pt x="88025" y="30429"/>
                    <a:pt x="86246" y="29642"/>
                    <a:pt x="84376" y="29642"/>
                  </a:cubicBezTo>
                  <a:cubicBezTo>
                    <a:pt x="84365" y="29642"/>
                    <a:pt x="84355" y="29642"/>
                    <a:pt x="84344" y="29642"/>
                  </a:cubicBezTo>
                  <a:cubicBezTo>
                    <a:pt x="83860" y="29642"/>
                    <a:pt x="83376" y="29687"/>
                    <a:pt x="82902" y="29794"/>
                  </a:cubicBezTo>
                  <a:cubicBezTo>
                    <a:pt x="82937" y="25637"/>
                    <a:pt x="86114" y="23558"/>
                    <a:pt x="89290" y="23558"/>
                  </a:cubicBezTo>
                  <a:close/>
                  <a:moveTo>
                    <a:pt x="42335" y="23651"/>
                  </a:moveTo>
                  <a:cubicBezTo>
                    <a:pt x="45511" y="23651"/>
                    <a:pt x="48686" y="25727"/>
                    <a:pt x="48726" y="29884"/>
                  </a:cubicBezTo>
                  <a:cubicBezTo>
                    <a:pt x="48251" y="29782"/>
                    <a:pt x="47772" y="29732"/>
                    <a:pt x="47298" y="29732"/>
                  </a:cubicBezTo>
                  <a:cubicBezTo>
                    <a:pt x="45434" y="29732"/>
                    <a:pt x="43630" y="30499"/>
                    <a:pt x="42337" y="31891"/>
                  </a:cubicBezTo>
                  <a:cubicBezTo>
                    <a:pt x="41056" y="30511"/>
                    <a:pt x="39264" y="29731"/>
                    <a:pt x="37382" y="29731"/>
                  </a:cubicBezTo>
                  <a:cubicBezTo>
                    <a:pt x="36898" y="29731"/>
                    <a:pt x="36415" y="29785"/>
                    <a:pt x="35940" y="29884"/>
                  </a:cubicBezTo>
                  <a:cubicBezTo>
                    <a:pt x="35980" y="25729"/>
                    <a:pt x="39158" y="23651"/>
                    <a:pt x="42335" y="23651"/>
                  </a:cubicBezTo>
                  <a:close/>
                  <a:moveTo>
                    <a:pt x="65651" y="23651"/>
                  </a:moveTo>
                  <a:cubicBezTo>
                    <a:pt x="68826" y="23651"/>
                    <a:pt x="72001" y="25727"/>
                    <a:pt x="72041" y="29884"/>
                  </a:cubicBezTo>
                  <a:cubicBezTo>
                    <a:pt x="71568" y="29782"/>
                    <a:pt x="71091" y="29732"/>
                    <a:pt x="70617" y="29732"/>
                  </a:cubicBezTo>
                  <a:cubicBezTo>
                    <a:pt x="68758" y="29732"/>
                    <a:pt x="66952" y="30499"/>
                    <a:pt x="65653" y="31891"/>
                  </a:cubicBezTo>
                  <a:cubicBezTo>
                    <a:pt x="64371" y="30511"/>
                    <a:pt x="62579" y="29731"/>
                    <a:pt x="60697" y="29731"/>
                  </a:cubicBezTo>
                  <a:cubicBezTo>
                    <a:pt x="60214" y="29731"/>
                    <a:pt x="59730" y="29785"/>
                    <a:pt x="59255" y="29884"/>
                  </a:cubicBezTo>
                  <a:cubicBezTo>
                    <a:pt x="59295" y="25729"/>
                    <a:pt x="62473" y="23651"/>
                    <a:pt x="65651" y="23651"/>
                  </a:cubicBezTo>
                  <a:close/>
                  <a:moveTo>
                    <a:pt x="18808" y="23757"/>
                  </a:moveTo>
                  <a:cubicBezTo>
                    <a:pt x="21978" y="23757"/>
                    <a:pt x="25149" y="25829"/>
                    <a:pt x="25196" y="29978"/>
                  </a:cubicBezTo>
                  <a:lnTo>
                    <a:pt x="25196" y="29978"/>
                  </a:lnTo>
                  <a:cubicBezTo>
                    <a:pt x="24721" y="29876"/>
                    <a:pt x="24243" y="29826"/>
                    <a:pt x="23769" y="29826"/>
                  </a:cubicBezTo>
                  <a:cubicBezTo>
                    <a:pt x="21911" y="29826"/>
                    <a:pt x="20114" y="30592"/>
                    <a:pt x="18825" y="31981"/>
                  </a:cubicBezTo>
                  <a:cubicBezTo>
                    <a:pt x="17544" y="30610"/>
                    <a:pt x="15752" y="29821"/>
                    <a:pt x="13870" y="29821"/>
                  </a:cubicBezTo>
                  <a:cubicBezTo>
                    <a:pt x="13386" y="29830"/>
                    <a:pt x="12902" y="29875"/>
                    <a:pt x="12427" y="29982"/>
                  </a:cubicBezTo>
                  <a:cubicBezTo>
                    <a:pt x="12463" y="25834"/>
                    <a:pt x="15635" y="23757"/>
                    <a:pt x="18808" y="23757"/>
                  </a:cubicBezTo>
                  <a:close/>
                  <a:moveTo>
                    <a:pt x="117967" y="29909"/>
                  </a:moveTo>
                  <a:cubicBezTo>
                    <a:pt x="118392" y="29909"/>
                    <a:pt x="118820" y="29948"/>
                    <a:pt x="119245" y="30027"/>
                  </a:cubicBezTo>
                  <a:cubicBezTo>
                    <a:pt x="118253" y="31208"/>
                    <a:pt x="117671" y="32700"/>
                    <a:pt x="117757" y="34292"/>
                  </a:cubicBezTo>
                  <a:lnTo>
                    <a:pt x="117757" y="34292"/>
                  </a:lnTo>
                  <a:cubicBezTo>
                    <a:pt x="116507" y="32989"/>
                    <a:pt x="114740" y="32159"/>
                    <a:pt x="112880" y="32159"/>
                  </a:cubicBezTo>
                  <a:cubicBezTo>
                    <a:pt x="112860" y="32159"/>
                    <a:pt x="112840" y="32160"/>
                    <a:pt x="112821" y="32160"/>
                  </a:cubicBezTo>
                  <a:cubicBezTo>
                    <a:pt x="114158" y="30712"/>
                    <a:pt x="116031" y="29909"/>
                    <a:pt x="117967" y="29909"/>
                  </a:cubicBezTo>
                  <a:close/>
                  <a:moveTo>
                    <a:pt x="84144" y="30017"/>
                  </a:moveTo>
                  <a:cubicBezTo>
                    <a:pt x="86080" y="30017"/>
                    <a:pt x="87953" y="30820"/>
                    <a:pt x="89290" y="32267"/>
                  </a:cubicBezTo>
                  <a:cubicBezTo>
                    <a:pt x="89271" y="32267"/>
                    <a:pt x="89251" y="32267"/>
                    <a:pt x="89231" y="32267"/>
                  </a:cubicBezTo>
                  <a:cubicBezTo>
                    <a:pt x="87362" y="32267"/>
                    <a:pt x="85595" y="33105"/>
                    <a:pt x="84353" y="34409"/>
                  </a:cubicBezTo>
                  <a:cubicBezTo>
                    <a:pt x="84443" y="32814"/>
                    <a:pt x="83851" y="31317"/>
                    <a:pt x="82866" y="30135"/>
                  </a:cubicBezTo>
                  <a:cubicBezTo>
                    <a:pt x="83291" y="30056"/>
                    <a:pt x="83719" y="30017"/>
                    <a:pt x="84144" y="30017"/>
                  </a:cubicBezTo>
                  <a:close/>
                  <a:moveTo>
                    <a:pt x="94437" y="30017"/>
                  </a:moveTo>
                  <a:cubicBezTo>
                    <a:pt x="94862" y="30017"/>
                    <a:pt x="95289" y="30056"/>
                    <a:pt x="95715" y="30135"/>
                  </a:cubicBezTo>
                  <a:cubicBezTo>
                    <a:pt x="94729" y="31317"/>
                    <a:pt x="94138" y="32814"/>
                    <a:pt x="94228" y="34409"/>
                  </a:cubicBezTo>
                  <a:cubicBezTo>
                    <a:pt x="92977" y="33105"/>
                    <a:pt x="91218" y="32267"/>
                    <a:pt x="89350" y="32267"/>
                  </a:cubicBezTo>
                  <a:cubicBezTo>
                    <a:pt x="89333" y="32267"/>
                    <a:pt x="89316" y="32267"/>
                    <a:pt x="89299" y="32267"/>
                  </a:cubicBezTo>
                  <a:lnTo>
                    <a:pt x="89299" y="32267"/>
                  </a:lnTo>
                  <a:cubicBezTo>
                    <a:pt x="90637" y="30820"/>
                    <a:pt x="92504" y="30017"/>
                    <a:pt x="94437" y="30017"/>
                  </a:cubicBezTo>
                  <a:close/>
                  <a:moveTo>
                    <a:pt x="47484" y="30107"/>
                  </a:moveTo>
                  <a:cubicBezTo>
                    <a:pt x="47908" y="30107"/>
                    <a:pt x="48336" y="30145"/>
                    <a:pt x="48762" y="30224"/>
                  </a:cubicBezTo>
                  <a:cubicBezTo>
                    <a:pt x="47767" y="31407"/>
                    <a:pt x="47185" y="32912"/>
                    <a:pt x="47275" y="34498"/>
                  </a:cubicBezTo>
                  <a:cubicBezTo>
                    <a:pt x="46024" y="33195"/>
                    <a:pt x="44256" y="32357"/>
                    <a:pt x="42396" y="32357"/>
                  </a:cubicBezTo>
                  <a:cubicBezTo>
                    <a:pt x="42377" y="32357"/>
                    <a:pt x="42357" y="32357"/>
                    <a:pt x="42337" y="32357"/>
                  </a:cubicBezTo>
                  <a:cubicBezTo>
                    <a:pt x="43675" y="30909"/>
                    <a:pt x="45548" y="30107"/>
                    <a:pt x="47484" y="30107"/>
                  </a:cubicBezTo>
                  <a:close/>
                  <a:moveTo>
                    <a:pt x="60497" y="30107"/>
                  </a:moveTo>
                  <a:cubicBezTo>
                    <a:pt x="62433" y="30107"/>
                    <a:pt x="64308" y="30911"/>
                    <a:pt x="65653" y="32366"/>
                  </a:cubicBezTo>
                  <a:lnTo>
                    <a:pt x="65653" y="32366"/>
                  </a:lnTo>
                  <a:cubicBezTo>
                    <a:pt x="65650" y="32366"/>
                    <a:pt x="65647" y="32366"/>
                    <a:pt x="65644" y="32366"/>
                  </a:cubicBezTo>
                  <a:cubicBezTo>
                    <a:pt x="65624" y="32366"/>
                    <a:pt x="65604" y="32366"/>
                    <a:pt x="65584" y="32366"/>
                  </a:cubicBezTo>
                  <a:cubicBezTo>
                    <a:pt x="63715" y="32366"/>
                    <a:pt x="61957" y="33195"/>
                    <a:pt x="60706" y="34498"/>
                  </a:cubicBezTo>
                  <a:cubicBezTo>
                    <a:pt x="60796" y="32912"/>
                    <a:pt x="60214" y="31407"/>
                    <a:pt x="59219" y="30224"/>
                  </a:cubicBezTo>
                  <a:cubicBezTo>
                    <a:pt x="59644" y="30145"/>
                    <a:pt x="60072" y="30107"/>
                    <a:pt x="60497" y="30107"/>
                  </a:cubicBezTo>
                  <a:close/>
                  <a:moveTo>
                    <a:pt x="106093" y="25399"/>
                  </a:moveTo>
                  <a:cubicBezTo>
                    <a:pt x="106554" y="25399"/>
                    <a:pt x="107019" y="25445"/>
                    <a:pt x="107480" y="25538"/>
                  </a:cubicBezTo>
                  <a:cubicBezTo>
                    <a:pt x="106477" y="26801"/>
                    <a:pt x="105930" y="28395"/>
                    <a:pt x="106136" y="30070"/>
                  </a:cubicBezTo>
                  <a:lnTo>
                    <a:pt x="106136" y="30070"/>
                  </a:lnTo>
                  <a:cubicBezTo>
                    <a:pt x="106645" y="29957"/>
                    <a:pt x="107158" y="29902"/>
                    <a:pt x="107667" y="29902"/>
                  </a:cubicBezTo>
                  <a:cubicBezTo>
                    <a:pt x="109601" y="29902"/>
                    <a:pt x="111474" y="30700"/>
                    <a:pt x="112821" y="32160"/>
                  </a:cubicBezTo>
                  <a:cubicBezTo>
                    <a:pt x="112802" y="32160"/>
                    <a:pt x="112783" y="32160"/>
                    <a:pt x="112764" y="32160"/>
                  </a:cubicBezTo>
                  <a:cubicBezTo>
                    <a:pt x="110778" y="32160"/>
                    <a:pt x="108911" y="33096"/>
                    <a:pt x="107659" y="34543"/>
                  </a:cubicBezTo>
                  <a:cubicBezTo>
                    <a:pt x="107785" y="32877"/>
                    <a:pt x="107175" y="31300"/>
                    <a:pt x="106127" y="30072"/>
                  </a:cubicBezTo>
                  <a:cubicBezTo>
                    <a:pt x="106130" y="30071"/>
                    <a:pt x="106132" y="30071"/>
                    <a:pt x="106134" y="30070"/>
                  </a:cubicBezTo>
                  <a:lnTo>
                    <a:pt x="106134" y="30070"/>
                  </a:lnTo>
                  <a:lnTo>
                    <a:pt x="106127" y="30063"/>
                  </a:lnTo>
                  <a:cubicBezTo>
                    <a:pt x="104875" y="28607"/>
                    <a:pt x="102990" y="27652"/>
                    <a:pt x="100995" y="27652"/>
                  </a:cubicBezTo>
                  <a:cubicBezTo>
                    <a:pt x="100979" y="27652"/>
                    <a:pt x="100964" y="27652"/>
                    <a:pt x="100948" y="27653"/>
                  </a:cubicBezTo>
                  <a:lnTo>
                    <a:pt x="100948" y="27653"/>
                  </a:lnTo>
                  <a:cubicBezTo>
                    <a:pt x="102286" y="26199"/>
                    <a:pt x="104161" y="25399"/>
                    <a:pt x="106093" y="25399"/>
                  </a:cubicBezTo>
                  <a:close/>
                  <a:moveTo>
                    <a:pt x="13651" y="30209"/>
                  </a:moveTo>
                  <a:cubicBezTo>
                    <a:pt x="15587" y="30209"/>
                    <a:pt x="17458" y="31009"/>
                    <a:pt x="18799" y="32455"/>
                  </a:cubicBezTo>
                  <a:lnTo>
                    <a:pt x="18799" y="32455"/>
                  </a:lnTo>
                  <a:cubicBezTo>
                    <a:pt x="18788" y="32455"/>
                    <a:pt x="18777" y="32455"/>
                    <a:pt x="18766" y="32455"/>
                  </a:cubicBezTo>
                  <a:cubicBezTo>
                    <a:pt x="16897" y="32455"/>
                    <a:pt x="15129" y="33294"/>
                    <a:pt x="13888" y="34597"/>
                  </a:cubicBezTo>
                  <a:cubicBezTo>
                    <a:pt x="13968" y="33002"/>
                    <a:pt x="13386" y="31497"/>
                    <a:pt x="12391" y="30323"/>
                  </a:cubicBezTo>
                  <a:cubicBezTo>
                    <a:pt x="12811" y="30247"/>
                    <a:pt x="13233" y="30209"/>
                    <a:pt x="13651" y="30209"/>
                  </a:cubicBezTo>
                  <a:close/>
                  <a:moveTo>
                    <a:pt x="23971" y="30205"/>
                  </a:moveTo>
                  <a:cubicBezTo>
                    <a:pt x="24396" y="30205"/>
                    <a:pt x="24824" y="30244"/>
                    <a:pt x="25250" y="30323"/>
                  </a:cubicBezTo>
                  <a:cubicBezTo>
                    <a:pt x="24255" y="31497"/>
                    <a:pt x="23673" y="33002"/>
                    <a:pt x="23753" y="34597"/>
                  </a:cubicBezTo>
                  <a:cubicBezTo>
                    <a:pt x="22512" y="33294"/>
                    <a:pt x="20744" y="32455"/>
                    <a:pt x="18884" y="32455"/>
                  </a:cubicBezTo>
                  <a:cubicBezTo>
                    <a:pt x="18864" y="32455"/>
                    <a:pt x="18845" y="32455"/>
                    <a:pt x="18825" y="32455"/>
                  </a:cubicBezTo>
                  <a:cubicBezTo>
                    <a:pt x="20162" y="31008"/>
                    <a:pt x="22036" y="30205"/>
                    <a:pt x="23971" y="30205"/>
                  </a:cubicBezTo>
                  <a:close/>
                  <a:moveTo>
                    <a:pt x="35606" y="25605"/>
                  </a:moveTo>
                  <a:cubicBezTo>
                    <a:pt x="36068" y="25605"/>
                    <a:pt x="36534" y="25651"/>
                    <a:pt x="36997" y="25744"/>
                  </a:cubicBezTo>
                  <a:cubicBezTo>
                    <a:pt x="35993" y="26999"/>
                    <a:pt x="35438" y="28593"/>
                    <a:pt x="35644" y="30269"/>
                  </a:cubicBezTo>
                  <a:cubicBezTo>
                    <a:pt x="36150" y="30158"/>
                    <a:pt x="36661" y="30103"/>
                    <a:pt x="37168" y="30103"/>
                  </a:cubicBezTo>
                  <a:cubicBezTo>
                    <a:pt x="39104" y="30103"/>
                    <a:pt x="40980" y="30899"/>
                    <a:pt x="42329" y="32357"/>
                  </a:cubicBezTo>
                  <a:lnTo>
                    <a:pt x="42329" y="32357"/>
                  </a:lnTo>
                  <a:cubicBezTo>
                    <a:pt x="42313" y="32357"/>
                    <a:pt x="42297" y="32357"/>
                    <a:pt x="42282" y="32357"/>
                  </a:cubicBezTo>
                  <a:cubicBezTo>
                    <a:pt x="40295" y="32357"/>
                    <a:pt x="38428" y="33302"/>
                    <a:pt x="37176" y="34749"/>
                  </a:cubicBezTo>
                  <a:cubicBezTo>
                    <a:pt x="37302" y="33074"/>
                    <a:pt x="36692" y="31497"/>
                    <a:pt x="35644" y="30269"/>
                  </a:cubicBezTo>
                  <a:cubicBezTo>
                    <a:pt x="34392" y="28813"/>
                    <a:pt x="32507" y="27858"/>
                    <a:pt x="30511" y="27858"/>
                  </a:cubicBezTo>
                  <a:cubicBezTo>
                    <a:pt x="30496" y="27858"/>
                    <a:pt x="30480" y="27859"/>
                    <a:pt x="30465" y="27859"/>
                  </a:cubicBezTo>
                  <a:lnTo>
                    <a:pt x="30465" y="27859"/>
                  </a:lnTo>
                  <a:cubicBezTo>
                    <a:pt x="31803" y="26405"/>
                    <a:pt x="33672" y="25605"/>
                    <a:pt x="35606" y="25605"/>
                  </a:cubicBezTo>
                  <a:close/>
                  <a:moveTo>
                    <a:pt x="124475" y="28056"/>
                  </a:moveTo>
                  <a:cubicBezTo>
                    <a:pt x="127650" y="28056"/>
                    <a:pt x="130827" y="30135"/>
                    <a:pt x="130867" y="34292"/>
                  </a:cubicBezTo>
                  <a:cubicBezTo>
                    <a:pt x="130389" y="34187"/>
                    <a:pt x="129906" y="34136"/>
                    <a:pt x="129427" y="34136"/>
                  </a:cubicBezTo>
                  <a:cubicBezTo>
                    <a:pt x="127574" y="34136"/>
                    <a:pt x="125776" y="34904"/>
                    <a:pt x="124487" y="36299"/>
                  </a:cubicBezTo>
                  <a:cubicBezTo>
                    <a:pt x="123213" y="34927"/>
                    <a:pt x="121434" y="34140"/>
                    <a:pt x="119564" y="34140"/>
                  </a:cubicBezTo>
                  <a:cubicBezTo>
                    <a:pt x="119553" y="34140"/>
                    <a:pt x="119543" y="34140"/>
                    <a:pt x="119532" y="34140"/>
                  </a:cubicBezTo>
                  <a:cubicBezTo>
                    <a:pt x="119048" y="34140"/>
                    <a:pt x="118564" y="34185"/>
                    <a:pt x="118089" y="34292"/>
                  </a:cubicBezTo>
                  <a:cubicBezTo>
                    <a:pt x="118125" y="30135"/>
                    <a:pt x="121299" y="28056"/>
                    <a:pt x="124475" y="28056"/>
                  </a:cubicBezTo>
                  <a:close/>
                  <a:moveTo>
                    <a:pt x="100943" y="28163"/>
                  </a:moveTo>
                  <a:cubicBezTo>
                    <a:pt x="104120" y="28163"/>
                    <a:pt x="107296" y="30242"/>
                    <a:pt x="107337" y="34400"/>
                  </a:cubicBezTo>
                  <a:cubicBezTo>
                    <a:pt x="106858" y="34295"/>
                    <a:pt x="106375" y="34244"/>
                    <a:pt x="105896" y="34244"/>
                  </a:cubicBezTo>
                  <a:cubicBezTo>
                    <a:pt x="104045" y="34244"/>
                    <a:pt x="102248" y="35008"/>
                    <a:pt x="100952" y="36393"/>
                  </a:cubicBezTo>
                  <a:lnTo>
                    <a:pt x="100952" y="36393"/>
                  </a:lnTo>
                  <a:cubicBezTo>
                    <a:pt x="99679" y="35024"/>
                    <a:pt x="97893" y="34247"/>
                    <a:pt x="96025" y="34247"/>
                  </a:cubicBezTo>
                  <a:cubicBezTo>
                    <a:pt x="96014" y="34247"/>
                    <a:pt x="96004" y="34247"/>
                    <a:pt x="95993" y="34248"/>
                  </a:cubicBezTo>
                  <a:cubicBezTo>
                    <a:pt x="95509" y="34248"/>
                    <a:pt x="95025" y="34292"/>
                    <a:pt x="94550" y="34400"/>
                  </a:cubicBezTo>
                  <a:cubicBezTo>
                    <a:pt x="94590" y="30242"/>
                    <a:pt x="97767" y="28163"/>
                    <a:pt x="100943" y="28163"/>
                  </a:cubicBezTo>
                  <a:close/>
                  <a:moveTo>
                    <a:pt x="77631" y="28160"/>
                  </a:moveTo>
                  <a:cubicBezTo>
                    <a:pt x="80803" y="28160"/>
                    <a:pt x="83975" y="30235"/>
                    <a:pt x="84021" y="34387"/>
                  </a:cubicBezTo>
                  <a:lnTo>
                    <a:pt x="84021" y="34387"/>
                  </a:lnTo>
                  <a:cubicBezTo>
                    <a:pt x="83552" y="34288"/>
                    <a:pt x="83080" y="34239"/>
                    <a:pt x="82612" y="34239"/>
                  </a:cubicBezTo>
                  <a:cubicBezTo>
                    <a:pt x="80751" y="34239"/>
                    <a:pt x="78950" y="35006"/>
                    <a:pt x="77651" y="36398"/>
                  </a:cubicBezTo>
                  <a:cubicBezTo>
                    <a:pt x="76377" y="35026"/>
                    <a:pt x="74589" y="34247"/>
                    <a:pt x="72710" y="34247"/>
                  </a:cubicBezTo>
                  <a:cubicBezTo>
                    <a:pt x="72699" y="34247"/>
                    <a:pt x="72688" y="34247"/>
                    <a:pt x="72678" y="34248"/>
                  </a:cubicBezTo>
                  <a:cubicBezTo>
                    <a:pt x="72194" y="34248"/>
                    <a:pt x="71710" y="34292"/>
                    <a:pt x="71235" y="34400"/>
                  </a:cubicBezTo>
                  <a:cubicBezTo>
                    <a:pt x="71275" y="30241"/>
                    <a:pt x="74454" y="28160"/>
                    <a:pt x="77631" y="28160"/>
                  </a:cubicBezTo>
                  <a:close/>
                  <a:moveTo>
                    <a:pt x="53992" y="28260"/>
                  </a:moveTo>
                  <a:cubicBezTo>
                    <a:pt x="57167" y="28260"/>
                    <a:pt x="60343" y="30336"/>
                    <a:pt x="60384" y="34488"/>
                  </a:cubicBezTo>
                  <a:lnTo>
                    <a:pt x="60384" y="34488"/>
                  </a:lnTo>
                  <a:cubicBezTo>
                    <a:pt x="59912" y="34387"/>
                    <a:pt x="59436" y="34338"/>
                    <a:pt x="58965" y="34338"/>
                  </a:cubicBezTo>
                  <a:cubicBezTo>
                    <a:pt x="57104" y="34338"/>
                    <a:pt x="55304" y="35104"/>
                    <a:pt x="54004" y="36497"/>
                  </a:cubicBezTo>
                  <a:cubicBezTo>
                    <a:pt x="52723" y="35117"/>
                    <a:pt x="50931" y="34337"/>
                    <a:pt x="49049" y="34337"/>
                  </a:cubicBezTo>
                  <a:cubicBezTo>
                    <a:pt x="48565" y="34337"/>
                    <a:pt x="48081" y="34391"/>
                    <a:pt x="47606" y="34489"/>
                  </a:cubicBezTo>
                  <a:cubicBezTo>
                    <a:pt x="47642" y="30336"/>
                    <a:pt x="50816" y="28260"/>
                    <a:pt x="53992" y="28260"/>
                  </a:cubicBezTo>
                  <a:close/>
                  <a:moveTo>
                    <a:pt x="7166" y="28348"/>
                  </a:moveTo>
                  <a:cubicBezTo>
                    <a:pt x="10341" y="28348"/>
                    <a:pt x="13516" y="30427"/>
                    <a:pt x="13556" y="34588"/>
                  </a:cubicBezTo>
                  <a:cubicBezTo>
                    <a:pt x="13083" y="34486"/>
                    <a:pt x="12605" y="34436"/>
                    <a:pt x="12131" y="34436"/>
                  </a:cubicBezTo>
                  <a:cubicBezTo>
                    <a:pt x="10273" y="34436"/>
                    <a:pt x="8469" y="35201"/>
                    <a:pt x="7176" y="36586"/>
                  </a:cubicBezTo>
                  <a:cubicBezTo>
                    <a:pt x="5893" y="35223"/>
                    <a:pt x="4106" y="34445"/>
                    <a:pt x="2227" y="34445"/>
                  </a:cubicBezTo>
                  <a:cubicBezTo>
                    <a:pt x="2216" y="34445"/>
                    <a:pt x="2205" y="34445"/>
                    <a:pt x="2194" y="34445"/>
                  </a:cubicBezTo>
                  <a:lnTo>
                    <a:pt x="2212" y="34427"/>
                  </a:lnTo>
                  <a:cubicBezTo>
                    <a:pt x="1728" y="34427"/>
                    <a:pt x="1245" y="34481"/>
                    <a:pt x="770" y="34588"/>
                  </a:cubicBezTo>
                  <a:cubicBezTo>
                    <a:pt x="810" y="30429"/>
                    <a:pt x="3988" y="28348"/>
                    <a:pt x="7166" y="28348"/>
                  </a:cubicBezTo>
                  <a:close/>
                  <a:moveTo>
                    <a:pt x="30465" y="28364"/>
                  </a:moveTo>
                  <a:cubicBezTo>
                    <a:pt x="33638" y="28364"/>
                    <a:pt x="36811" y="30439"/>
                    <a:pt x="36854" y="34593"/>
                  </a:cubicBezTo>
                  <a:lnTo>
                    <a:pt x="36854" y="34593"/>
                  </a:lnTo>
                  <a:cubicBezTo>
                    <a:pt x="36384" y="34494"/>
                    <a:pt x="35912" y="34445"/>
                    <a:pt x="35443" y="34445"/>
                  </a:cubicBezTo>
                  <a:cubicBezTo>
                    <a:pt x="33580" y="34445"/>
                    <a:pt x="31775" y="35212"/>
                    <a:pt x="30483" y="36604"/>
                  </a:cubicBezTo>
                  <a:cubicBezTo>
                    <a:pt x="29201" y="35224"/>
                    <a:pt x="27409" y="34445"/>
                    <a:pt x="25528" y="34445"/>
                  </a:cubicBezTo>
                  <a:cubicBezTo>
                    <a:pt x="25044" y="34445"/>
                    <a:pt x="24560" y="34498"/>
                    <a:pt x="24085" y="34597"/>
                  </a:cubicBezTo>
                  <a:cubicBezTo>
                    <a:pt x="24116" y="30443"/>
                    <a:pt x="27290" y="28364"/>
                    <a:pt x="30465" y="28364"/>
                  </a:cubicBezTo>
                  <a:close/>
                  <a:moveTo>
                    <a:pt x="119327" y="34515"/>
                  </a:moveTo>
                  <a:cubicBezTo>
                    <a:pt x="121267" y="34515"/>
                    <a:pt x="123141" y="35318"/>
                    <a:pt x="124478" y="36765"/>
                  </a:cubicBezTo>
                  <a:cubicBezTo>
                    <a:pt x="124458" y="36765"/>
                    <a:pt x="124439" y="36765"/>
                    <a:pt x="124419" y="36765"/>
                  </a:cubicBezTo>
                  <a:cubicBezTo>
                    <a:pt x="122550" y="36765"/>
                    <a:pt x="120782" y="37604"/>
                    <a:pt x="119541" y="38907"/>
                  </a:cubicBezTo>
                  <a:cubicBezTo>
                    <a:pt x="119622" y="37312"/>
                    <a:pt x="119039" y="35816"/>
                    <a:pt x="118045" y="34633"/>
                  </a:cubicBezTo>
                  <a:cubicBezTo>
                    <a:pt x="118472" y="34554"/>
                    <a:pt x="118901" y="34515"/>
                    <a:pt x="119327" y="34515"/>
                  </a:cubicBezTo>
                  <a:close/>
                  <a:moveTo>
                    <a:pt x="129624" y="34515"/>
                  </a:moveTo>
                  <a:cubicBezTo>
                    <a:pt x="130049" y="34515"/>
                    <a:pt x="130477" y="34554"/>
                    <a:pt x="130903" y="34633"/>
                  </a:cubicBezTo>
                  <a:cubicBezTo>
                    <a:pt x="129908" y="35816"/>
                    <a:pt x="129326" y="37312"/>
                    <a:pt x="129415" y="38907"/>
                  </a:cubicBezTo>
                  <a:cubicBezTo>
                    <a:pt x="128165" y="37604"/>
                    <a:pt x="126397" y="36765"/>
                    <a:pt x="124537" y="36765"/>
                  </a:cubicBezTo>
                  <a:cubicBezTo>
                    <a:pt x="124517" y="36765"/>
                    <a:pt x="124498" y="36765"/>
                    <a:pt x="124478" y="36765"/>
                  </a:cubicBezTo>
                  <a:cubicBezTo>
                    <a:pt x="125815" y="35318"/>
                    <a:pt x="127689" y="34515"/>
                    <a:pt x="129624" y="34515"/>
                  </a:cubicBezTo>
                  <a:close/>
                  <a:moveTo>
                    <a:pt x="82770" y="34620"/>
                  </a:moveTo>
                  <a:cubicBezTo>
                    <a:pt x="83198" y="34620"/>
                    <a:pt x="83629" y="34660"/>
                    <a:pt x="84057" y="34740"/>
                  </a:cubicBezTo>
                  <a:cubicBezTo>
                    <a:pt x="83556" y="35341"/>
                    <a:pt x="83152" y="36031"/>
                    <a:pt x="82893" y="36765"/>
                  </a:cubicBezTo>
                  <a:lnTo>
                    <a:pt x="82875" y="36765"/>
                  </a:lnTo>
                  <a:cubicBezTo>
                    <a:pt x="82633" y="37473"/>
                    <a:pt x="82534" y="38208"/>
                    <a:pt x="82570" y="38952"/>
                  </a:cubicBezTo>
                  <a:cubicBezTo>
                    <a:pt x="81324" y="37644"/>
                    <a:pt x="79559" y="36810"/>
                    <a:pt x="77695" y="36810"/>
                  </a:cubicBezTo>
                  <a:cubicBezTo>
                    <a:pt x="79026" y="35399"/>
                    <a:pt x="80871" y="34620"/>
                    <a:pt x="82770" y="34620"/>
                  </a:cubicBezTo>
                  <a:close/>
                  <a:moveTo>
                    <a:pt x="95806" y="34620"/>
                  </a:moveTo>
                  <a:cubicBezTo>
                    <a:pt x="97710" y="34620"/>
                    <a:pt x="99556" y="35399"/>
                    <a:pt x="100894" y="36810"/>
                  </a:cubicBezTo>
                  <a:cubicBezTo>
                    <a:pt x="99021" y="36810"/>
                    <a:pt x="97256" y="37644"/>
                    <a:pt x="96011" y="38952"/>
                  </a:cubicBezTo>
                  <a:cubicBezTo>
                    <a:pt x="96047" y="38208"/>
                    <a:pt x="95948" y="37473"/>
                    <a:pt x="95706" y="36765"/>
                  </a:cubicBezTo>
                  <a:lnTo>
                    <a:pt x="95679" y="36765"/>
                  </a:lnTo>
                  <a:cubicBezTo>
                    <a:pt x="95419" y="36031"/>
                    <a:pt x="95025" y="35341"/>
                    <a:pt x="94514" y="34740"/>
                  </a:cubicBezTo>
                  <a:cubicBezTo>
                    <a:pt x="94944" y="34660"/>
                    <a:pt x="95377" y="34620"/>
                    <a:pt x="95806" y="34620"/>
                  </a:cubicBezTo>
                  <a:close/>
                  <a:moveTo>
                    <a:pt x="59142" y="34720"/>
                  </a:moveTo>
                  <a:cubicBezTo>
                    <a:pt x="59570" y="34720"/>
                    <a:pt x="60000" y="34759"/>
                    <a:pt x="60429" y="34839"/>
                  </a:cubicBezTo>
                  <a:cubicBezTo>
                    <a:pt x="59434" y="36022"/>
                    <a:pt x="58852" y="37518"/>
                    <a:pt x="58941" y="39113"/>
                  </a:cubicBezTo>
                  <a:cubicBezTo>
                    <a:pt x="57691" y="37810"/>
                    <a:pt x="55923" y="36971"/>
                    <a:pt x="54063" y="36971"/>
                  </a:cubicBezTo>
                  <a:cubicBezTo>
                    <a:pt x="54043" y="36971"/>
                    <a:pt x="54024" y="36971"/>
                    <a:pt x="54004" y="36972"/>
                  </a:cubicBezTo>
                  <a:cubicBezTo>
                    <a:pt x="53984" y="36971"/>
                    <a:pt x="53964" y="36971"/>
                    <a:pt x="53945" y="36971"/>
                  </a:cubicBezTo>
                  <a:cubicBezTo>
                    <a:pt x="52076" y="36971"/>
                    <a:pt x="50308" y="37810"/>
                    <a:pt x="49067" y="39113"/>
                  </a:cubicBezTo>
                  <a:cubicBezTo>
                    <a:pt x="49147" y="37518"/>
                    <a:pt x="48565" y="36022"/>
                    <a:pt x="47579" y="34839"/>
                  </a:cubicBezTo>
                  <a:cubicBezTo>
                    <a:pt x="48004" y="34760"/>
                    <a:pt x="48431" y="34721"/>
                    <a:pt x="48855" y="34721"/>
                  </a:cubicBezTo>
                  <a:cubicBezTo>
                    <a:pt x="50785" y="34721"/>
                    <a:pt x="52658" y="35523"/>
                    <a:pt x="53995" y="36963"/>
                  </a:cubicBezTo>
                  <a:lnTo>
                    <a:pt x="54004" y="36963"/>
                  </a:lnTo>
                  <a:cubicBezTo>
                    <a:pt x="55339" y="35517"/>
                    <a:pt x="57210" y="34720"/>
                    <a:pt x="59142" y="34720"/>
                  </a:cubicBezTo>
                  <a:close/>
                  <a:moveTo>
                    <a:pt x="12301" y="34821"/>
                  </a:moveTo>
                  <a:cubicBezTo>
                    <a:pt x="12724" y="34821"/>
                    <a:pt x="13150" y="34859"/>
                    <a:pt x="13574" y="34938"/>
                  </a:cubicBezTo>
                  <a:cubicBezTo>
                    <a:pt x="13063" y="35538"/>
                    <a:pt x="12669" y="36228"/>
                    <a:pt x="12409" y="36972"/>
                  </a:cubicBezTo>
                  <a:lnTo>
                    <a:pt x="12382" y="36972"/>
                  </a:lnTo>
                  <a:cubicBezTo>
                    <a:pt x="12141" y="37670"/>
                    <a:pt x="12042" y="38414"/>
                    <a:pt x="12087" y="39149"/>
                  </a:cubicBezTo>
                  <a:cubicBezTo>
                    <a:pt x="10841" y="37850"/>
                    <a:pt x="9076" y="37007"/>
                    <a:pt x="7212" y="37007"/>
                  </a:cubicBezTo>
                  <a:cubicBezTo>
                    <a:pt x="8547" y="35599"/>
                    <a:pt x="10392" y="34821"/>
                    <a:pt x="12301" y="34821"/>
                  </a:cubicBezTo>
                  <a:close/>
                  <a:moveTo>
                    <a:pt x="25305" y="34821"/>
                  </a:moveTo>
                  <a:cubicBezTo>
                    <a:pt x="27216" y="34821"/>
                    <a:pt x="29067" y="35599"/>
                    <a:pt x="30402" y="37007"/>
                  </a:cubicBezTo>
                  <a:cubicBezTo>
                    <a:pt x="28538" y="37007"/>
                    <a:pt x="26764" y="37841"/>
                    <a:pt x="25519" y="39149"/>
                  </a:cubicBezTo>
                  <a:cubicBezTo>
                    <a:pt x="25563" y="38414"/>
                    <a:pt x="25456" y="37670"/>
                    <a:pt x="25223" y="36972"/>
                  </a:cubicBezTo>
                  <a:lnTo>
                    <a:pt x="25196" y="36972"/>
                  </a:lnTo>
                  <a:cubicBezTo>
                    <a:pt x="24936" y="36228"/>
                    <a:pt x="24542" y="35538"/>
                    <a:pt x="24031" y="34938"/>
                  </a:cubicBezTo>
                  <a:cubicBezTo>
                    <a:pt x="24455" y="34859"/>
                    <a:pt x="24882" y="34821"/>
                    <a:pt x="25305" y="34821"/>
                  </a:cubicBezTo>
                  <a:close/>
                  <a:moveTo>
                    <a:pt x="106096" y="34617"/>
                  </a:moveTo>
                  <a:cubicBezTo>
                    <a:pt x="106559" y="34617"/>
                    <a:pt x="107026" y="34664"/>
                    <a:pt x="107489" y="34758"/>
                  </a:cubicBezTo>
                  <a:cubicBezTo>
                    <a:pt x="106495" y="35995"/>
                    <a:pt x="105948" y="37563"/>
                    <a:pt x="106127" y="39212"/>
                  </a:cubicBezTo>
                  <a:cubicBezTo>
                    <a:pt x="104873" y="37760"/>
                    <a:pt x="103000" y="36810"/>
                    <a:pt x="101011" y="36810"/>
                  </a:cubicBezTo>
                  <a:cubicBezTo>
                    <a:pt x="102344" y="35398"/>
                    <a:pt x="104192" y="34617"/>
                    <a:pt x="106096" y="34617"/>
                  </a:cubicBezTo>
                  <a:close/>
                  <a:moveTo>
                    <a:pt x="70794" y="30109"/>
                  </a:moveTo>
                  <a:cubicBezTo>
                    <a:pt x="71289" y="30109"/>
                    <a:pt x="71788" y="30161"/>
                    <a:pt x="72283" y="30269"/>
                  </a:cubicBezTo>
                  <a:cubicBezTo>
                    <a:pt x="71289" y="31524"/>
                    <a:pt x="70742" y="33110"/>
                    <a:pt x="70939" y="34785"/>
                  </a:cubicBezTo>
                  <a:lnTo>
                    <a:pt x="70957" y="34785"/>
                  </a:lnTo>
                  <a:cubicBezTo>
                    <a:pt x="71462" y="34672"/>
                    <a:pt x="71973" y="34617"/>
                    <a:pt x="72479" y="34617"/>
                  </a:cubicBezTo>
                  <a:cubicBezTo>
                    <a:pt x="74381" y="34617"/>
                    <a:pt x="76233" y="35395"/>
                    <a:pt x="77570" y="36810"/>
                  </a:cubicBezTo>
                  <a:cubicBezTo>
                    <a:pt x="75527" y="36810"/>
                    <a:pt x="73601" y="37814"/>
                    <a:pt x="72346" y="39337"/>
                  </a:cubicBezTo>
                  <a:cubicBezTo>
                    <a:pt x="72694" y="35639"/>
                    <a:pt x="69398" y="32366"/>
                    <a:pt x="65704" y="32366"/>
                  </a:cubicBezTo>
                  <a:cubicBezTo>
                    <a:pt x="65687" y="32366"/>
                    <a:pt x="65670" y="32366"/>
                    <a:pt x="65653" y="32366"/>
                  </a:cubicBezTo>
                  <a:lnTo>
                    <a:pt x="65653" y="32366"/>
                  </a:lnTo>
                  <a:cubicBezTo>
                    <a:pt x="66994" y="30911"/>
                    <a:pt x="68863" y="30109"/>
                    <a:pt x="70794" y="30109"/>
                  </a:cubicBezTo>
                  <a:close/>
                  <a:moveTo>
                    <a:pt x="35613" y="34809"/>
                  </a:moveTo>
                  <a:cubicBezTo>
                    <a:pt x="36073" y="34809"/>
                    <a:pt x="36537" y="34854"/>
                    <a:pt x="36997" y="34946"/>
                  </a:cubicBezTo>
                  <a:cubicBezTo>
                    <a:pt x="36013" y="36189"/>
                    <a:pt x="35458" y="37762"/>
                    <a:pt x="35634" y="39407"/>
                  </a:cubicBezTo>
                  <a:lnTo>
                    <a:pt x="35634" y="39407"/>
                  </a:lnTo>
                  <a:cubicBezTo>
                    <a:pt x="34388" y="37948"/>
                    <a:pt x="32507" y="36998"/>
                    <a:pt x="30519" y="36998"/>
                  </a:cubicBezTo>
                  <a:cubicBezTo>
                    <a:pt x="31861" y="35584"/>
                    <a:pt x="33709" y="34809"/>
                    <a:pt x="35613" y="34809"/>
                  </a:cubicBezTo>
                  <a:close/>
                  <a:moveTo>
                    <a:pt x="136132" y="32662"/>
                  </a:moveTo>
                  <a:cubicBezTo>
                    <a:pt x="139308" y="32662"/>
                    <a:pt x="142484" y="34740"/>
                    <a:pt x="142525" y="38898"/>
                  </a:cubicBezTo>
                  <a:cubicBezTo>
                    <a:pt x="142046" y="38793"/>
                    <a:pt x="141563" y="38742"/>
                    <a:pt x="141084" y="38742"/>
                  </a:cubicBezTo>
                  <a:cubicBezTo>
                    <a:pt x="139231" y="38742"/>
                    <a:pt x="137433" y="39508"/>
                    <a:pt x="136145" y="40896"/>
                  </a:cubicBezTo>
                  <a:cubicBezTo>
                    <a:pt x="134863" y="39525"/>
                    <a:pt x="133071" y="38737"/>
                    <a:pt x="131190" y="38737"/>
                  </a:cubicBezTo>
                  <a:cubicBezTo>
                    <a:pt x="130706" y="38737"/>
                    <a:pt x="130222" y="38791"/>
                    <a:pt x="129747" y="38898"/>
                  </a:cubicBezTo>
                  <a:cubicBezTo>
                    <a:pt x="129783" y="34740"/>
                    <a:pt x="132957" y="32662"/>
                    <a:pt x="136132" y="32662"/>
                  </a:cubicBezTo>
                  <a:close/>
                  <a:moveTo>
                    <a:pt x="112818" y="32662"/>
                  </a:moveTo>
                  <a:cubicBezTo>
                    <a:pt x="115995" y="32662"/>
                    <a:pt x="119174" y="34740"/>
                    <a:pt x="119218" y="38898"/>
                  </a:cubicBezTo>
                  <a:cubicBezTo>
                    <a:pt x="118738" y="38793"/>
                    <a:pt x="118254" y="38742"/>
                    <a:pt x="117774" y="38742"/>
                  </a:cubicBezTo>
                  <a:cubicBezTo>
                    <a:pt x="115916" y="38742"/>
                    <a:pt x="114117" y="39510"/>
                    <a:pt x="112821" y="40905"/>
                  </a:cubicBezTo>
                  <a:cubicBezTo>
                    <a:pt x="111548" y="39525"/>
                    <a:pt x="109756" y="38746"/>
                    <a:pt x="107874" y="38746"/>
                  </a:cubicBezTo>
                  <a:cubicBezTo>
                    <a:pt x="107391" y="38746"/>
                    <a:pt x="106907" y="38791"/>
                    <a:pt x="106432" y="38898"/>
                  </a:cubicBezTo>
                  <a:cubicBezTo>
                    <a:pt x="106468" y="34740"/>
                    <a:pt x="109642" y="32662"/>
                    <a:pt x="112818" y="32662"/>
                  </a:cubicBezTo>
                  <a:close/>
                  <a:moveTo>
                    <a:pt x="89290" y="32762"/>
                  </a:moveTo>
                  <a:cubicBezTo>
                    <a:pt x="91871" y="32762"/>
                    <a:pt x="94452" y="34136"/>
                    <a:pt x="95348" y="36882"/>
                  </a:cubicBezTo>
                  <a:lnTo>
                    <a:pt x="95375" y="36882"/>
                  </a:lnTo>
                  <a:cubicBezTo>
                    <a:pt x="95572" y="37545"/>
                    <a:pt x="95679" y="38235"/>
                    <a:pt x="95688" y="38934"/>
                  </a:cubicBezTo>
                  <a:cubicBezTo>
                    <a:pt x="95213" y="38832"/>
                    <a:pt x="94735" y="38782"/>
                    <a:pt x="94260" y="38782"/>
                  </a:cubicBezTo>
                  <a:cubicBezTo>
                    <a:pt x="92399" y="38782"/>
                    <a:pt x="90599" y="39549"/>
                    <a:pt x="89299" y="40941"/>
                  </a:cubicBezTo>
                  <a:cubicBezTo>
                    <a:pt x="88018" y="39561"/>
                    <a:pt x="86226" y="38782"/>
                    <a:pt x="84344" y="38782"/>
                  </a:cubicBezTo>
                  <a:cubicBezTo>
                    <a:pt x="83860" y="38782"/>
                    <a:pt x="83376" y="38835"/>
                    <a:pt x="82902" y="38934"/>
                  </a:cubicBezTo>
                  <a:cubicBezTo>
                    <a:pt x="82902" y="38235"/>
                    <a:pt x="83009" y="37545"/>
                    <a:pt x="83215" y="36882"/>
                  </a:cubicBezTo>
                  <a:lnTo>
                    <a:pt x="83233" y="36882"/>
                  </a:lnTo>
                  <a:cubicBezTo>
                    <a:pt x="84129" y="34136"/>
                    <a:pt x="86710" y="32762"/>
                    <a:pt x="89290" y="32762"/>
                  </a:cubicBezTo>
                  <a:close/>
                  <a:moveTo>
                    <a:pt x="42338" y="32863"/>
                  </a:moveTo>
                  <a:cubicBezTo>
                    <a:pt x="45512" y="32863"/>
                    <a:pt x="48684" y="34938"/>
                    <a:pt x="48726" y="39091"/>
                  </a:cubicBezTo>
                  <a:lnTo>
                    <a:pt x="48726" y="39091"/>
                  </a:lnTo>
                  <a:cubicBezTo>
                    <a:pt x="48257" y="38992"/>
                    <a:pt x="47785" y="38943"/>
                    <a:pt x="47316" y="38943"/>
                  </a:cubicBezTo>
                  <a:cubicBezTo>
                    <a:pt x="45455" y="38943"/>
                    <a:pt x="43655" y="39710"/>
                    <a:pt x="42355" y="41102"/>
                  </a:cubicBezTo>
                  <a:cubicBezTo>
                    <a:pt x="41081" y="39730"/>
                    <a:pt x="39293" y="38952"/>
                    <a:pt x="37414" y="38952"/>
                  </a:cubicBezTo>
                  <a:cubicBezTo>
                    <a:pt x="37404" y="38952"/>
                    <a:pt x="37393" y="38952"/>
                    <a:pt x="37382" y="38952"/>
                  </a:cubicBezTo>
                  <a:cubicBezTo>
                    <a:pt x="36898" y="38952"/>
                    <a:pt x="36415" y="38997"/>
                    <a:pt x="35940" y="39104"/>
                  </a:cubicBezTo>
                  <a:cubicBezTo>
                    <a:pt x="35980" y="34944"/>
                    <a:pt x="39160" y="32863"/>
                    <a:pt x="42338" y="32863"/>
                  </a:cubicBezTo>
                  <a:close/>
                  <a:moveTo>
                    <a:pt x="65648" y="32868"/>
                  </a:moveTo>
                  <a:cubicBezTo>
                    <a:pt x="68825" y="32868"/>
                    <a:pt x="72001" y="34946"/>
                    <a:pt x="72041" y="39104"/>
                  </a:cubicBezTo>
                  <a:cubicBezTo>
                    <a:pt x="71563" y="38999"/>
                    <a:pt x="71081" y="38948"/>
                    <a:pt x="70602" y="38948"/>
                  </a:cubicBezTo>
                  <a:cubicBezTo>
                    <a:pt x="68748" y="38948"/>
                    <a:pt x="66949" y="39716"/>
                    <a:pt x="65653" y="41111"/>
                  </a:cubicBezTo>
                  <a:cubicBezTo>
                    <a:pt x="64371" y="39731"/>
                    <a:pt x="62579" y="38952"/>
                    <a:pt x="60697" y="38952"/>
                  </a:cubicBezTo>
                  <a:cubicBezTo>
                    <a:pt x="60214" y="38952"/>
                    <a:pt x="59730" y="38997"/>
                    <a:pt x="59255" y="39104"/>
                  </a:cubicBezTo>
                  <a:cubicBezTo>
                    <a:pt x="59295" y="34946"/>
                    <a:pt x="62472" y="32868"/>
                    <a:pt x="65648" y="32868"/>
                  </a:cubicBezTo>
                  <a:close/>
                  <a:moveTo>
                    <a:pt x="18803" y="32968"/>
                  </a:moveTo>
                  <a:cubicBezTo>
                    <a:pt x="21386" y="32968"/>
                    <a:pt x="23968" y="34342"/>
                    <a:pt x="24864" y="37088"/>
                  </a:cubicBezTo>
                  <a:lnTo>
                    <a:pt x="24882" y="37088"/>
                  </a:lnTo>
                  <a:cubicBezTo>
                    <a:pt x="25088" y="37751"/>
                    <a:pt x="25196" y="38441"/>
                    <a:pt x="25196" y="39140"/>
                  </a:cubicBezTo>
                  <a:cubicBezTo>
                    <a:pt x="24723" y="39038"/>
                    <a:pt x="24246" y="38988"/>
                    <a:pt x="23772" y="38988"/>
                  </a:cubicBezTo>
                  <a:cubicBezTo>
                    <a:pt x="21913" y="38988"/>
                    <a:pt x="20107" y="39755"/>
                    <a:pt x="18807" y="41147"/>
                  </a:cubicBezTo>
                  <a:cubicBezTo>
                    <a:pt x="17526" y="39767"/>
                    <a:pt x="15734" y="38988"/>
                    <a:pt x="13852" y="38988"/>
                  </a:cubicBezTo>
                  <a:cubicBezTo>
                    <a:pt x="13368" y="38988"/>
                    <a:pt x="12884" y="39041"/>
                    <a:pt x="12409" y="39140"/>
                  </a:cubicBezTo>
                  <a:cubicBezTo>
                    <a:pt x="12409" y="38441"/>
                    <a:pt x="12517" y="37751"/>
                    <a:pt x="12723" y="37088"/>
                  </a:cubicBezTo>
                  <a:lnTo>
                    <a:pt x="12741" y="37088"/>
                  </a:lnTo>
                  <a:cubicBezTo>
                    <a:pt x="13637" y="34342"/>
                    <a:pt x="16220" y="32968"/>
                    <a:pt x="18803" y="32968"/>
                  </a:cubicBezTo>
                  <a:close/>
                  <a:moveTo>
                    <a:pt x="117968" y="39112"/>
                  </a:moveTo>
                  <a:cubicBezTo>
                    <a:pt x="118392" y="39112"/>
                    <a:pt x="118820" y="39151"/>
                    <a:pt x="119245" y="39230"/>
                  </a:cubicBezTo>
                  <a:cubicBezTo>
                    <a:pt x="118726" y="39848"/>
                    <a:pt x="118322" y="40565"/>
                    <a:pt x="118063" y="41326"/>
                  </a:cubicBezTo>
                  <a:lnTo>
                    <a:pt x="118063" y="41317"/>
                  </a:lnTo>
                  <a:lnTo>
                    <a:pt x="118054" y="41344"/>
                  </a:lnTo>
                  <a:cubicBezTo>
                    <a:pt x="118054" y="41353"/>
                    <a:pt x="118045" y="41362"/>
                    <a:pt x="118036" y="41380"/>
                  </a:cubicBezTo>
                  <a:cubicBezTo>
                    <a:pt x="117812" y="42061"/>
                    <a:pt x="117713" y="42787"/>
                    <a:pt x="117758" y="43504"/>
                  </a:cubicBezTo>
                  <a:cubicBezTo>
                    <a:pt x="116508" y="42200"/>
                    <a:pt x="114748" y="41362"/>
                    <a:pt x="112888" y="41362"/>
                  </a:cubicBezTo>
                  <a:cubicBezTo>
                    <a:pt x="112869" y="41362"/>
                    <a:pt x="112849" y="41362"/>
                    <a:pt x="112830" y="41362"/>
                  </a:cubicBezTo>
                  <a:cubicBezTo>
                    <a:pt x="114167" y="39915"/>
                    <a:pt x="116034" y="39112"/>
                    <a:pt x="117968" y="39112"/>
                  </a:cubicBezTo>
                  <a:close/>
                  <a:moveTo>
                    <a:pt x="130986" y="39112"/>
                  </a:moveTo>
                  <a:cubicBezTo>
                    <a:pt x="132916" y="39112"/>
                    <a:pt x="134791" y="39915"/>
                    <a:pt x="136136" y="41362"/>
                  </a:cubicBezTo>
                  <a:cubicBezTo>
                    <a:pt x="136116" y="41362"/>
                    <a:pt x="136096" y="41362"/>
                    <a:pt x="136077" y="41362"/>
                  </a:cubicBezTo>
                  <a:cubicBezTo>
                    <a:pt x="134208" y="41362"/>
                    <a:pt x="132440" y="42200"/>
                    <a:pt x="131199" y="43504"/>
                  </a:cubicBezTo>
                  <a:cubicBezTo>
                    <a:pt x="131234" y="42787"/>
                    <a:pt x="131136" y="42070"/>
                    <a:pt x="130912" y="41389"/>
                  </a:cubicBezTo>
                  <a:lnTo>
                    <a:pt x="130912" y="41380"/>
                  </a:lnTo>
                  <a:cubicBezTo>
                    <a:pt x="130912" y="41371"/>
                    <a:pt x="130903" y="41362"/>
                    <a:pt x="130903" y="41344"/>
                  </a:cubicBezTo>
                  <a:cubicBezTo>
                    <a:pt x="130894" y="41335"/>
                    <a:pt x="130903" y="41335"/>
                    <a:pt x="130894" y="41326"/>
                  </a:cubicBezTo>
                  <a:cubicBezTo>
                    <a:pt x="130625" y="40556"/>
                    <a:pt x="130231" y="39848"/>
                    <a:pt x="129711" y="39230"/>
                  </a:cubicBezTo>
                  <a:cubicBezTo>
                    <a:pt x="130135" y="39151"/>
                    <a:pt x="130562" y="39112"/>
                    <a:pt x="130986" y="39112"/>
                  </a:cubicBezTo>
                  <a:close/>
                  <a:moveTo>
                    <a:pt x="84143" y="39166"/>
                  </a:moveTo>
                  <a:cubicBezTo>
                    <a:pt x="86077" y="39166"/>
                    <a:pt x="87946" y="39968"/>
                    <a:pt x="89290" y="41416"/>
                  </a:cubicBezTo>
                  <a:cubicBezTo>
                    <a:pt x="89271" y="41416"/>
                    <a:pt x="89251" y="41416"/>
                    <a:pt x="89231" y="41416"/>
                  </a:cubicBezTo>
                  <a:cubicBezTo>
                    <a:pt x="87362" y="41416"/>
                    <a:pt x="85595" y="42254"/>
                    <a:pt x="84353" y="43557"/>
                  </a:cubicBezTo>
                  <a:cubicBezTo>
                    <a:pt x="84434" y="41963"/>
                    <a:pt x="83851" y="40457"/>
                    <a:pt x="82866" y="39283"/>
                  </a:cubicBezTo>
                  <a:cubicBezTo>
                    <a:pt x="83291" y="39204"/>
                    <a:pt x="83719" y="39166"/>
                    <a:pt x="84143" y="39166"/>
                  </a:cubicBezTo>
                  <a:close/>
                  <a:moveTo>
                    <a:pt x="94430" y="39165"/>
                  </a:moveTo>
                  <a:cubicBezTo>
                    <a:pt x="94857" y="39165"/>
                    <a:pt x="95287" y="39204"/>
                    <a:pt x="95715" y="39283"/>
                  </a:cubicBezTo>
                  <a:cubicBezTo>
                    <a:pt x="94720" y="40466"/>
                    <a:pt x="94138" y="41963"/>
                    <a:pt x="94228" y="43557"/>
                  </a:cubicBezTo>
                  <a:cubicBezTo>
                    <a:pt x="92977" y="42254"/>
                    <a:pt x="91218" y="41416"/>
                    <a:pt x="89350" y="41416"/>
                  </a:cubicBezTo>
                  <a:cubicBezTo>
                    <a:pt x="89330" y="41416"/>
                    <a:pt x="89310" y="41416"/>
                    <a:pt x="89290" y="41416"/>
                  </a:cubicBezTo>
                  <a:cubicBezTo>
                    <a:pt x="90626" y="39963"/>
                    <a:pt x="92497" y="39165"/>
                    <a:pt x="94430" y="39165"/>
                  </a:cubicBezTo>
                  <a:close/>
                  <a:moveTo>
                    <a:pt x="47493" y="39318"/>
                  </a:moveTo>
                  <a:cubicBezTo>
                    <a:pt x="47917" y="39318"/>
                    <a:pt x="48345" y="39357"/>
                    <a:pt x="48771" y="39436"/>
                  </a:cubicBezTo>
                  <a:cubicBezTo>
                    <a:pt x="48242" y="40054"/>
                    <a:pt x="47839" y="40762"/>
                    <a:pt x="47579" y="41523"/>
                  </a:cubicBezTo>
                  <a:cubicBezTo>
                    <a:pt x="47579" y="41532"/>
                    <a:pt x="47579" y="41532"/>
                    <a:pt x="47579" y="41541"/>
                  </a:cubicBezTo>
                  <a:lnTo>
                    <a:pt x="47561" y="41586"/>
                  </a:lnTo>
                  <a:cubicBezTo>
                    <a:pt x="47337" y="42267"/>
                    <a:pt x="47239" y="42984"/>
                    <a:pt x="47275" y="43710"/>
                  </a:cubicBezTo>
                  <a:cubicBezTo>
                    <a:pt x="46033" y="42406"/>
                    <a:pt x="44274" y="41568"/>
                    <a:pt x="42406" y="41568"/>
                  </a:cubicBezTo>
                  <a:cubicBezTo>
                    <a:pt x="42386" y="41568"/>
                    <a:pt x="42366" y="41568"/>
                    <a:pt x="42346" y="41568"/>
                  </a:cubicBezTo>
                  <a:cubicBezTo>
                    <a:pt x="43684" y="40121"/>
                    <a:pt x="45557" y="39318"/>
                    <a:pt x="47493" y="39318"/>
                  </a:cubicBezTo>
                  <a:close/>
                  <a:moveTo>
                    <a:pt x="60506" y="39318"/>
                  </a:moveTo>
                  <a:cubicBezTo>
                    <a:pt x="62442" y="39318"/>
                    <a:pt x="64315" y="40121"/>
                    <a:pt x="65653" y="41568"/>
                  </a:cubicBezTo>
                  <a:cubicBezTo>
                    <a:pt x="65633" y="41568"/>
                    <a:pt x="65613" y="41568"/>
                    <a:pt x="65593" y="41568"/>
                  </a:cubicBezTo>
                  <a:cubicBezTo>
                    <a:pt x="63724" y="41568"/>
                    <a:pt x="61965" y="42398"/>
                    <a:pt x="60715" y="43710"/>
                  </a:cubicBezTo>
                  <a:cubicBezTo>
                    <a:pt x="60751" y="42984"/>
                    <a:pt x="60662" y="42267"/>
                    <a:pt x="60438" y="41586"/>
                  </a:cubicBezTo>
                  <a:cubicBezTo>
                    <a:pt x="60438" y="41577"/>
                    <a:pt x="60429" y="41559"/>
                    <a:pt x="60420" y="41550"/>
                  </a:cubicBezTo>
                  <a:cubicBezTo>
                    <a:pt x="60420" y="41541"/>
                    <a:pt x="60420" y="41532"/>
                    <a:pt x="60411" y="41532"/>
                  </a:cubicBezTo>
                  <a:cubicBezTo>
                    <a:pt x="60151" y="40762"/>
                    <a:pt x="59748" y="40054"/>
                    <a:pt x="59228" y="39436"/>
                  </a:cubicBezTo>
                  <a:cubicBezTo>
                    <a:pt x="59654" y="39357"/>
                    <a:pt x="60082" y="39318"/>
                    <a:pt x="60506" y="39318"/>
                  </a:cubicBezTo>
                  <a:close/>
                  <a:moveTo>
                    <a:pt x="23963" y="39353"/>
                  </a:moveTo>
                  <a:cubicBezTo>
                    <a:pt x="24391" y="39353"/>
                    <a:pt x="24821" y="39392"/>
                    <a:pt x="25250" y="39472"/>
                  </a:cubicBezTo>
                  <a:cubicBezTo>
                    <a:pt x="24255" y="40654"/>
                    <a:pt x="23673" y="42151"/>
                    <a:pt x="23753" y="43746"/>
                  </a:cubicBezTo>
                  <a:cubicBezTo>
                    <a:pt x="22512" y="42442"/>
                    <a:pt x="20744" y="41604"/>
                    <a:pt x="18884" y="41604"/>
                  </a:cubicBezTo>
                  <a:cubicBezTo>
                    <a:pt x="18864" y="41604"/>
                    <a:pt x="18845" y="41604"/>
                    <a:pt x="18825" y="41604"/>
                  </a:cubicBezTo>
                  <a:cubicBezTo>
                    <a:pt x="18805" y="41604"/>
                    <a:pt x="18786" y="41604"/>
                    <a:pt x="18766" y="41604"/>
                  </a:cubicBezTo>
                  <a:cubicBezTo>
                    <a:pt x="16897" y="41604"/>
                    <a:pt x="15129" y="42442"/>
                    <a:pt x="13888" y="43746"/>
                  </a:cubicBezTo>
                  <a:cubicBezTo>
                    <a:pt x="13951" y="42160"/>
                    <a:pt x="13368" y="40663"/>
                    <a:pt x="12382" y="39480"/>
                  </a:cubicBezTo>
                  <a:lnTo>
                    <a:pt x="12391" y="39472"/>
                  </a:lnTo>
                  <a:cubicBezTo>
                    <a:pt x="12820" y="39392"/>
                    <a:pt x="13250" y="39353"/>
                    <a:pt x="13678" y="39353"/>
                  </a:cubicBezTo>
                  <a:cubicBezTo>
                    <a:pt x="15611" y="39353"/>
                    <a:pt x="17482" y="40150"/>
                    <a:pt x="18825" y="41595"/>
                  </a:cubicBezTo>
                  <a:cubicBezTo>
                    <a:pt x="20161" y="40150"/>
                    <a:pt x="22031" y="39353"/>
                    <a:pt x="23963" y="39353"/>
                  </a:cubicBezTo>
                  <a:close/>
                  <a:moveTo>
                    <a:pt x="107663" y="39105"/>
                  </a:moveTo>
                  <a:cubicBezTo>
                    <a:pt x="109597" y="39105"/>
                    <a:pt x="111471" y="39906"/>
                    <a:pt x="112812" y="41353"/>
                  </a:cubicBezTo>
                  <a:cubicBezTo>
                    <a:pt x="112793" y="41353"/>
                    <a:pt x="112774" y="41353"/>
                    <a:pt x="112756" y="41353"/>
                  </a:cubicBezTo>
                  <a:cubicBezTo>
                    <a:pt x="110769" y="41353"/>
                    <a:pt x="108902" y="42299"/>
                    <a:pt x="107650" y="43755"/>
                  </a:cubicBezTo>
                  <a:lnTo>
                    <a:pt x="107650" y="43755"/>
                  </a:lnTo>
                  <a:cubicBezTo>
                    <a:pt x="107803" y="42088"/>
                    <a:pt x="107211" y="40511"/>
                    <a:pt x="106172" y="39274"/>
                  </a:cubicBezTo>
                  <a:lnTo>
                    <a:pt x="106172" y="39265"/>
                  </a:lnTo>
                  <a:cubicBezTo>
                    <a:pt x="106668" y="39158"/>
                    <a:pt x="107167" y="39105"/>
                    <a:pt x="107663" y="39105"/>
                  </a:cubicBezTo>
                  <a:close/>
                  <a:moveTo>
                    <a:pt x="37187" y="39310"/>
                  </a:moveTo>
                  <a:cubicBezTo>
                    <a:pt x="39118" y="39310"/>
                    <a:pt x="40989" y="40106"/>
                    <a:pt x="42328" y="41559"/>
                  </a:cubicBezTo>
                  <a:cubicBezTo>
                    <a:pt x="42310" y="41559"/>
                    <a:pt x="42291" y="41559"/>
                    <a:pt x="42273" y="41559"/>
                  </a:cubicBezTo>
                  <a:cubicBezTo>
                    <a:pt x="40286" y="41559"/>
                    <a:pt x="38419" y="42505"/>
                    <a:pt x="37167" y="43952"/>
                  </a:cubicBezTo>
                  <a:cubicBezTo>
                    <a:pt x="37320" y="42294"/>
                    <a:pt x="36728" y="40708"/>
                    <a:pt x="35689" y="39480"/>
                  </a:cubicBezTo>
                  <a:lnTo>
                    <a:pt x="35689" y="39472"/>
                  </a:lnTo>
                  <a:cubicBezTo>
                    <a:pt x="36187" y="39363"/>
                    <a:pt x="36689" y="39310"/>
                    <a:pt x="37187" y="39310"/>
                  </a:cubicBezTo>
                  <a:close/>
                  <a:moveTo>
                    <a:pt x="124475" y="37261"/>
                  </a:moveTo>
                  <a:cubicBezTo>
                    <a:pt x="127048" y="37261"/>
                    <a:pt x="129621" y="38627"/>
                    <a:pt x="130527" y="41362"/>
                  </a:cubicBezTo>
                  <a:cubicBezTo>
                    <a:pt x="130751" y="42043"/>
                    <a:pt x="130867" y="42760"/>
                    <a:pt x="130867" y="43486"/>
                  </a:cubicBezTo>
                  <a:cubicBezTo>
                    <a:pt x="130392" y="43384"/>
                    <a:pt x="129914" y="43334"/>
                    <a:pt x="129439" y="43334"/>
                  </a:cubicBezTo>
                  <a:cubicBezTo>
                    <a:pt x="127578" y="43334"/>
                    <a:pt x="125778" y="44101"/>
                    <a:pt x="124478" y="45493"/>
                  </a:cubicBezTo>
                  <a:cubicBezTo>
                    <a:pt x="123206" y="44113"/>
                    <a:pt x="121405" y="43333"/>
                    <a:pt x="119532" y="43333"/>
                  </a:cubicBezTo>
                  <a:cubicBezTo>
                    <a:pt x="119039" y="43333"/>
                    <a:pt x="118555" y="43387"/>
                    <a:pt x="118089" y="43486"/>
                  </a:cubicBezTo>
                  <a:cubicBezTo>
                    <a:pt x="118089" y="42760"/>
                    <a:pt x="118197" y="42034"/>
                    <a:pt x="118430" y="41344"/>
                  </a:cubicBezTo>
                  <a:cubicBezTo>
                    <a:pt x="119339" y="38623"/>
                    <a:pt x="121907" y="37261"/>
                    <a:pt x="124475" y="37261"/>
                  </a:cubicBezTo>
                  <a:close/>
                  <a:moveTo>
                    <a:pt x="77632" y="37306"/>
                  </a:moveTo>
                  <a:cubicBezTo>
                    <a:pt x="80806" y="37306"/>
                    <a:pt x="83980" y="39382"/>
                    <a:pt x="84022" y="43538"/>
                  </a:cubicBezTo>
                  <a:lnTo>
                    <a:pt x="84022" y="43538"/>
                  </a:lnTo>
                  <a:cubicBezTo>
                    <a:pt x="83549" y="43437"/>
                    <a:pt x="83074" y="43388"/>
                    <a:pt x="82603" y="43388"/>
                  </a:cubicBezTo>
                  <a:cubicBezTo>
                    <a:pt x="80742" y="43388"/>
                    <a:pt x="78941" y="44154"/>
                    <a:pt x="77642" y="45547"/>
                  </a:cubicBezTo>
                  <a:cubicBezTo>
                    <a:pt x="76360" y="44167"/>
                    <a:pt x="74568" y="43387"/>
                    <a:pt x="72687" y="43387"/>
                  </a:cubicBezTo>
                  <a:cubicBezTo>
                    <a:pt x="72203" y="43387"/>
                    <a:pt x="71719" y="43441"/>
                    <a:pt x="71244" y="43540"/>
                  </a:cubicBezTo>
                  <a:cubicBezTo>
                    <a:pt x="71280" y="39385"/>
                    <a:pt x="74456" y="37306"/>
                    <a:pt x="77632" y="37306"/>
                  </a:cubicBezTo>
                  <a:close/>
                  <a:moveTo>
                    <a:pt x="100947" y="37306"/>
                  </a:moveTo>
                  <a:cubicBezTo>
                    <a:pt x="104122" y="37306"/>
                    <a:pt x="107296" y="39383"/>
                    <a:pt x="107337" y="43540"/>
                  </a:cubicBezTo>
                  <a:cubicBezTo>
                    <a:pt x="106864" y="43438"/>
                    <a:pt x="106386" y="43388"/>
                    <a:pt x="105913" y="43388"/>
                  </a:cubicBezTo>
                  <a:cubicBezTo>
                    <a:pt x="104054" y="43388"/>
                    <a:pt x="102249" y="44154"/>
                    <a:pt x="100957" y="45547"/>
                  </a:cubicBezTo>
                  <a:cubicBezTo>
                    <a:pt x="99676" y="44167"/>
                    <a:pt x="97883" y="43387"/>
                    <a:pt x="96002" y="43387"/>
                  </a:cubicBezTo>
                  <a:cubicBezTo>
                    <a:pt x="95518" y="43387"/>
                    <a:pt x="95034" y="43441"/>
                    <a:pt x="94559" y="43540"/>
                  </a:cubicBezTo>
                  <a:cubicBezTo>
                    <a:pt x="94595" y="39385"/>
                    <a:pt x="97771" y="37306"/>
                    <a:pt x="100947" y="37306"/>
                  </a:cubicBezTo>
                  <a:close/>
                  <a:moveTo>
                    <a:pt x="54009" y="37465"/>
                  </a:moveTo>
                  <a:cubicBezTo>
                    <a:pt x="56582" y="37465"/>
                    <a:pt x="59156" y="38830"/>
                    <a:pt x="60061" y="41559"/>
                  </a:cubicBezTo>
                  <a:cubicBezTo>
                    <a:pt x="60285" y="42249"/>
                    <a:pt x="60393" y="42966"/>
                    <a:pt x="60393" y="43692"/>
                  </a:cubicBezTo>
                  <a:cubicBezTo>
                    <a:pt x="59920" y="43590"/>
                    <a:pt x="59442" y="43540"/>
                    <a:pt x="58969" y="43540"/>
                  </a:cubicBezTo>
                  <a:cubicBezTo>
                    <a:pt x="57110" y="43540"/>
                    <a:pt x="55305" y="44307"/>
                    <a:pt x="54013" y="45699"/>
                  </a:cubicBezTo>
                  <a:cubicBezTo>
                    <a:pt x="52739" y="44318"/>
                    <a:pt x="50951" y="43539"/>
                    <a:pt x="49072" y="43539"/>
                  </a:cubicBezTo>
                  <a:cubicBezTo>
                    <a:pt x="49061" y="43539"/>
                    <a:pt x="49051" y="43540"/>
                    <a:pt x="49040" y="43540"/>
                  </a:cubicBezTo>
                  <a:cubicBezTo>
                    <a:pt x="48556" y="43540"/>
                    <a:pt x="48072" y="43593"/>
                    <a:pt x="47597" y="43692"/>
                  </a:cubicBezTo>
                  <a:cubicBezTo>
                    <a:pt x="47597" y="42966"/>
                    <a:pt x="47714" y="42249"/>
                    <a:pt x="47938" y="41559"/>
                  </a:cubicBezTo>
                  <a:lnTo>
                    <a:pt x="47956" y="41550"/>
                  </a:lnTo>
                  <a:cubicBezTo>
                    <a:pt x="48865" y="38827"/>
                    <a:pt x="51437" y="37465"/>
                    <a:pt x="54009" y="37465"/>
                  </a:cubicBezTo>
                  <a:close/>
                  <a:moveTo>
                    <a:pt x="7163" y="37500"/>
                  </a:moveTo>
                  <a:cubicBezTo>
                    <a:pt x="10339" y="37500"/>
                    <a:pt x="13516" y="39579"/>
                    <a:pt x="13556" y="43737"/>
                  </a:cubicBezTo>
                  <a:cubicBezTo>
                    <a:pt x="13079" y="43632"/>
                    <a:pt x="12598" y="43582"/>
                    <a:pt x="12120" y="43582"/>
                  </a:cubicBezTo>
                  <a:cubicBezTo>
                    <a:pt x="10263" y="43582"/>
                    <a:pt x="8460" y="44350"/>
                    <a:pt x="7163" y="45739"/>
                  </a:cubicBezTo>
                  <a:lnTo>
                    <a:pt x="7163" y="45739"/>
                  </a:lnTo>
                  <a:cubicBezTo>
                    <a:pt x="5882" y="44362"/>
                    <a:pt x="4092" y="43584"/>
                    <a:pt x="2212" y="43584"/>
                  </a:cubicBezTo>
                  <a:cubicBezTo>
                    <a:pt x="1728" y="43584"/>
                    <a:pt x="1245" y="43638"/>
                    <a:pt x="770" y="43737"/>
                  </a:cubicBezTo>
                  <a:cubicBezTo>
                    <a:pt x="810" y="39579"/>
                    <a:pt x="3987" y="37500"/>
                    <a:pt x="7163" y="37500"/>
                  </a:cubicBezTo>
                  <a:close/>
                  <a:moveTo>
                    <a:pt x="30463" y="37509"/>
                  </a:moveTo>
                  <a:cubicBezTo>
                    <a:pt x="33636" y="37509"/>
                    <a:pt x="36811" y="39587"/>
                    <a:pt x="36854" y="43742"/>
                  </a:cubicBezTo>
                  <a:lnTo>
                    <a:pt x="36854" y="43742"/>
                  </a:lnTo>
                  <a:cubicBezTo>
                    <a:pt x="36384" y="43642"/>
                    <a:pt x="35912" y="43594"/>
                    <a:pt x="35443" y="43594"/>
                  </a:cubicBezTo>
                  <a:cubicBezTo>
                    <a:pt x="33580" y="43594"/>
                    <a:pt x="31775" y="44360"/>
                    <a:pt x="30483" y="45753"/>
                  </a:cubicBezTo>
                  <a:cubicBezTo>
                    <a:pt x="29201" y="44373"/>
                    <a:pt x="27409" y="43593"/>
                    <a:pt x="25528" y="43593"/>
                  </a:cubicBezTo>
                  <a:cubicBezTo>
                    <a:pt x="25044" y="43593"/>
                    <a:pt x="24560" y="43638"/>
                    <a:pt x="24085" y="43746"/>
                  </a:cubicBezTo>
                  <a:cubicBezTo>
                    <a:pt x="24116" y="39588"/>
                    <a:pt x="27288" y="37509"/>
                    <a:pt x="30463" y="37509"/>
                  </a:cubicBezTo>
                  <a:close/>
                  <a:moveTo>
                    <a:pt x="119327" y="43718"/>
                  </a:moveTo>
                  <a:cubicBezTo>
                    <a:pt x="121267" y="43718"/>
                    <a:pt x="123141" y="44520"/>
                    <a:pt x="124478" y="45968"/>
                  </a:cubicBezTo>
                  <a:cubicBezTo>
                    <a:pt x="124458" y="45968"/>
                    <a:pt x="124439" y="45968"/>
                    <a:pt x="124419" y="45968"/>
                  </a:cubicBezTo>
                  <a:cubicBezTo>
                    <a:pt x="122550" y="45968"/>
                    <a:pt x="120782" y="46806"/>
                    <a:pt x="119541" y="48109"/>
                  </a:cubicBezTo>
                  <a:cubicBezTo>
                    <a:pt x="119622" y="46514"/>
                    <a:pt x="119039" y="45018"/>
                    <a:pt x="118045" y="43835"/>
                  </a:cubicBezTo>
                  <a:cubicBezTo>
                    <a:pt x="118472" y="43756"/>
                    <a:pt x="118901" y="43718"/>
                    <a:pt x="119327" y="43718"/>
                  </a:cubicBezTo>
                  <a:close/>
                  <a:moveTo>
                    <a:pt x="129624" y="43718"/>
                  </a:moveTo>
                  <a:cubicBezTo>
                    <a:pt x="130049" y="43718"/>
                    <a:pt x="130477" y="43756"/>
                    <a:pt x="130903" y="43835"/>
                  </a:cubicBezTo>
                  <a:cubicBezTo>
                    <a:pt x="129908" y="45018"/>
                    <a:pt x="129326" y="46523"/>
                    <a:pt x="129415" y="48109"/>
                  </a:cubicBezTo>
                  <a:cubicBezTo>
                    <a:pt x="128165" y="46806"/>
                    <a:pt x="126397" y="45968"/>
                    <a:pt x="124537" y="45968"/>
                  </a:cubicBezTo>
                  <a:cubicBezTo>
                    <a:pt x="124517" y="45968"/>
                    <a:pt x="124498" y="45968"/>
                    <a:pt x="124478" y="45968"/>
                  </a:cubicBezTo>
                  <a:cubicBezTo>
                    <a:pt x="125815" y="44520"/>
                    <a:pt x="127689" y="43718"/>
                    <a:pt x="129624" y="43718"/>
                  </a:cubicBezTo>
                  <a:close/>
                  <a:moveTo>
                    <a:pt x="82779" y="43762"/>
                  </a:moveTo>
                  <a:cubicBezTo>
                    <a:pt x="83204" y="43762"/>
                    <a:pt x="83632" y="43801"/>
                    <a:pt x="84057" y="43880"/>
                  </a:cubicBezTo>
                  <a:cubicBezTo>
                    <a:pt x="83063" y="45063"/>
                    <a:pt x="82480" y="46559"/>
                    <a:pt x="82561" y="48154"/>
                  </a:cubicBezTo>
                  <a:cubicBezTo>
                    <a:pt x="81320" y="46851"/>
                    <a:pt x="79552" y="46012"/>
                    <a:pt x="77683" y="46012"/>
                  </a:cubicBezTo>
                  <a:cubicBezTo>
                    <a:pt x="77666" y="46012"/>
                    <a:pt x="77650" y="46012"/>
                    <a:pt x="77633" y="46013"/>
                  </a:cubicBezTo>
                  <a:lnTo>
                    <a:pt x="77633" y="46013"/>
                  </a:lnTo>
                  <a:cubicBezTo>
                    <a:pt x="78970" y="44565"/>
                    <a:pt x="80844" y="43762"/>
                    <a:pt x="82779" y="43762"/>
                  </a:cubicBezTo>
                  <a:close/>
                  <a:moveTo>
                    <a:pt x="59124" y="43911"/>
                  </a:moveTo>
                  <a:cubicBezTo>
                    <a:pt x="59554" y="43911"/>
                    <a:pt x="59988" y="43951"/>
                    <a:pt x="60420" y="44032"/>
                  </a:cubicBezTo>
                  <a:cubicBezTo>
                    <a:pt x="59425" y="45224"/>
                    <a:pt x="58843" y="46721"/>
                    <a:pt x="58932" y="48316"/>
                  </a:cubicBezTo>
                  <a:lnTo>
                    <a:pt x="58923" y="48307"/>
                  </a:lnTo>
                  <a:cubicBezTo>
                    <a:pt x="57682" y="47003"/>
                    <a:pt x="55914" y="46165"/>
                    <a:pt x="54045" y="46165"/>
                  </a:cubicBezTo>
                  <a:cubicBezTo>
                    <a:pt x="54026" y="46165"/>
                    <a:pt x="54006" y="46165"/>
                    <a:pt x="53986" y="46165"/>
                  </a:cubicBezTo>
                  <a:cubicBezTo>
                    <a:pt x="53966" y="46165"/>
                    <a:pt x="53947" y="46165"/>
                    <a:pt x="53927" y="46165"/>
                  </a:cubicBezTo>
                  <a:cubicBezTo>
                    <a:pt x="52067" y="46165"/>
                    <a:pt x="50299" y="47003"/>
                    <a:pt x="49049" y="48307"/>
                  </a:cubicBezTo>
                  <a:cubicBezTo>
                    <a:pt x="49138" y="46712"/>
                    <a:pt x="48556" y="45206"/>
                    <a:pt x="47561" y="44032"/>
                  </a:cubicBezTo>
                  <a:cubicBezTo>
                    <a:pt x="47990" y="43953"/>
                    <a:pt x="48420" y="43914"/>
                    <a:pt x="48848" y="43914"/>
                  </a:cubicBezTo>
                  <a:cubicBezTo>
                    <a:pt x="50781" y="43914"/>
                    <a:pt x="52652" y="44711"/>
                    <a:pt x="53995" y="46156"/>
                  </a:cubicBezTo>
                  <a:cubicBezTo>
                    <a:pt x="55328" y="44713"/>
                    <a:pt x="57194" y="43911"/>
                    <a:pt x="59124" y="43911"/>
                  </a:cubicBezTo>
                  <a:close/>
                  <a:moveTo>
                    <a:pt x="25317" y="43968"/>
                  </a:moveTo>
                  <a:cubicBezTo>
                    <a:pt x="27250" y="43968"/>
                    <a:pt x="29122" y="44764"/>
                    <a:pt x="30465" y="46210"/>
                  </a:cubicBezTo>
                  <a:lnTo>
                    <a:pt x="30465" y="46210"/>
                  </a:lnTo>
                  <a:cubicBezTo>
                    <a:pt x="30462" y="46210"/>
                    <a:pt x="30459" y="46210"/>
                    <a:pt x="30456" y="46210"/>
                  </a:cubicBezTo>
                  <a:cubicBezTo>
                    <a:pt x="30446" y="46210"/>
                    <a:pt x="30436" y="46210"/>
                    <a:pt x="30426" y="46210"/>
                  </a:cubicBezTo>
                  <a:cubicBezTo>
                    <a:pt x="28546" y="46210"/>
                    <a:pt x="26775" y="47041"/>
                    <a:pt x="25519" y="48351"/>
                  </a:cubicBezTo>
                  <a:cubicBezTo>
                    <a:pt x="25608" y="46765"/>
                    <a:pt x="25026" y="45269"/>
                    <a:pt x="24031" y="44086"/>
                  </a:cubicBezTo>
                  <a:cubicBezTo>
                    <a:pt x="24460" y="44007"/>
                    <a:pt x="24890" y="43968"/>
                    <a:pt x="25317" y="43968"/>
                  </a:cubicBezTo>
                  <a:close/>
                  <a:moveTo>
                    <a:pt x="106094" y="43751"/>
                  </a:moveTo>
                  <a:cubicBezTo>
                    <a:pt x="106570" y="43751"/>
                    <a:pt x="107049" y="43799"/>
                    <a:pt x="107525" y="43898"/>
                  </a:cubicBezTo>
                  <a:cubicBezTo>
                    <a:pt x="106512" y="45161"/>
                    <a:pt x="105939" y="46747"/>
                    <a:pt x="106127" y="48423"/>
                  </a:cubicBezTo>
                  <a:lnTo>
                    <a:pt x="106118" y="48414"/>
                  </a:lnTo>
                  <a:cubicBezTo>
                    <a:pt x="104866" y="46958"/>
                    <a:pt x="102990" y="46012"/>
                    <a:pt x="100995" y="46012"/>
                  </a:cubicBezTo>
                  <a:cubicBezTo>
                    <a:pt x="100976" y="46012"/>
                    <a:pt x="100958" y="46013"/>
                    <a:pt x="100939" y="46013"/>
                  </a:cubicBezTo>
                  <a:cubicBezTo>
                    <a:pt x="100919" y="46012"/>
                    <a:pt x="100899" y="46012"/>
                    <a:pt x="100879" y="46012"/>
                  </a:cubicBezTo>
                  <a:cubicBezTo>
                    <a:pt x="99020" y="46012"/>
                    <a:pt x="97252" y="46842"/>
                    <a:pt x="96011" y="48154"/>
                  </a:cubicBezTo>
                  <a:cubicBezTo>
                    <a:pt x="96091" y="46559"/>
                    <a:pt x="95509" y="45054"/>
                    <a:pt x="94514" y="43880"/>
                  </a:cubicBezTo>
                  <a:cubicBezTo>
                    <a:pt x="94946" y="43798"/>
                    <a:pt x="95380" y="43758"/>
                    <a:pt x="95811" y="43758"/>
                  </a:cubicBezTo>
                  <a:cubicBezTo>
                    <a:pt x="97740" y="43758"/>
                    <a:pt x="99607" y="44561"/>
                    <a:pt x="100948" y="46004"/>
                  </a:cubicBezTo>
                  <a:cubicBezTo>
                    <a:pt x="102286" y="44551"/>
                    <a:pt x="104160" y="43751"/>
                    <a:pt x="106094" y="43751"/>
                  </a:cubicBezTo>
                  <a:close/>
                  <a:moveTo>
                    <a:pt x="70812" y="39306"/>
                  </a:moveTo>
                  <a:cubicBezTo>
                    <a:pt x="71289" y="39306"/>
                    <a:pt x="71770" y="39355"/>
                    <a:pt x="72248" y="39454"/>
                  </a:cubicBezTo>
                  <a:cubicBezTo>
                    <a:pt x="71271" y="40699"/>
                    <a:pt x="70742" y="42276"/>
                    <a:pt x="70939" y="43925"/>
                  </a:cubicBezTo>
                  <a:cubicBezTo>
                    <a:pt x="71449" y="43811"/>
                    <a:pt x="71962" y="43756"/>
                    <a:pt x="72472" y="43756"/>
                  </a:cubicBezTo>
                  <a:cubicBezTo>
                    <a:pt x="74409" y="43756"/>
                    <a:pt x="76285" y="44558"/>
                    <a:pt x="77633" y="46013"/>
                  </a:cubicBezTo>
                  <a:lnTo>
                    <a:pt x="77633" y="46013"/>
                  </a:lnTo>
                  <a:cubicBezTo>
                    <a:pt x="77630" y="46013"/>
                    <a:pt x="77627" y="46013"/>
                    <a:pt x="77624" y="46013"/>
                  </a:cubicBezTo>
                  <a:cubicBezTo>
                    <a:pt x="77606" y="46013"/>
                    <a:pt x="77588" y="46012"/>
                    <a:pt x="77570" y="46012"/>
                  </a:cubicBezTo>
                  <a:cubicBezTo>
                    <a:pt x="75529" y="46012"/>
                    <a:pt x="73598" y="47021"/>
                    <a:pt x="72346" y="48540"/>
                  </a:cubicBezTo>
                  <a:cubicBezTo>
                    <a:pt x="72703" y="44850"/>
                    <a:pt x="69416" y="41568"/>
                    <a:pt x="65713" y="41568"/>
                  </a:cubicBezTo>
                  <a:cubicBezTo>
                    <a:pt x="65693" y="41568"/>
                    <a:pt x="65673" y="41568"/>
                    <a:pt x="65653" y="41568"/>
                  </a:cubicBezTo>
                  <a:lnTo>
                    <a:pt x="65653" y="41559"/>
                  </a:lnTo>
                  <a:cubicBezTo>
                    <a:pt x="66997" y="40107"/>
                    <a:pt x="68873" y="39306"/>
                    <a:pt x="70812" y="39306"/>
                  </a:cubicBezTo>
                  <a:close/>
                  <a:moveTo>
                    <a:pt x="35618" y="43957"/>
                  </a:moveTo>
                  <a:cubicBezTo>
                    <a:pt x="36091" y="43957"/>
                    <a:pt x="36568" y="44006"/>
                    <a:pt x="37042" y="44104"/>
                  </a:cubicBezTo>
                  <a:cubicBezTo>
                    <a:pt x="36020" y="45350"/>
                    <a:pt x="35456" y="46945"/>
                    <a:pt x="35635" y="48620"/>
                  </a:cubicBezTo>
                  <a:cubicBezTo>
                    <a:pt x="34383" y="47164"/>
                    <a:pt x="32507" y="46210"/>
                    <a:pt x="30511" y="46210"/>
                  </a:cubicBezTo>
                  <a:cubicBezTo>
                    <a:pt x="30496" y="46210"/>
                    <a:pt x="30480" y="46210"/>
                    <a:pt x="30465" y="46210"/>
                  </a:cubicBezTo>
                  <a:lnTo>
                    <a:pt x="30465" y="46210"/>
                  </a:lnTo>
                  <a:cubicBezTo>
                    <a:pt x="31804" y="44762"/>
                    <a:pt x="33682" y="43957"/>
                    <a:pt x="35618" y="43957"/>
                  </a:cubicBezTo>
                  <a:close/>
                  <a:moveTo>
                    <a:pt x="112822" y="41864"/>
                  </a:moveTo>
                  <a:cubicBezTo>
                    <a:pt x="115997" y="41864"/>
                    <a:pt x="119174" y="43943"/>
                    <a:pt x="119218" y="48100"/>
                  </a:cubicBezTo>
                  <a:cubicBezTo>
                    <a:pt x="118743" y="47999"/>
                    <a:pt x="118265" y="47949"/>
                    <a:pt x="117790" y="47949"/>
                  </a:cubicBezTo>
                  <a:cubicBezTo>
                    <a:pt x="115926" y="47949"/>
                    <a:pt x="114120" y="48715"/>
                    <a:pt x="112821" y="50108"/>
                  </a:cubicBezTo>
                  <a:cubicBezTo>
                    <a:pt x="111548" y="48728"/>
                    <a:pt x="109756" y="47948"/>
                    <a:pt x="107874" y="47948"/>
                  </a:cubicBezTo>
                  <a:cubicBezTo>
                    <a:pt x="107391" y="47948"/>
                    <a:pt x="106907" y="48002"/>
                    <a:pt x="106432" y="48100"/>
                  </a:cubicBezTo>
                  <a:cubicBezTo>
                    <a:pt x="106472" y="43943"/>
                    <a:pt x="109646" y="41864"/>
                    <a:pt x="112822" y="41864"/>
                  </a:cubicBezTo>
                  <a:close/>
                  <a:moveTo>
                    <a:pt x="136132" y="41864"/>
                  </a:moveTo>
                  <a:cubicBezTo>
                    <a:pt x="139308" y="41864"/>
                    <a:pt x="142484" y="43943"/>
                    <a:pt x="142525" y="48100"/>
                  </a:cubicBezTo>
                  <a:cubicBezTo>
                    <a:pt x="142051" y="47999"/>
                    <a:pt x="141574" y="47949"/>
                    <a:pt x="141100" y="47949"/>
                  </a:cubicBezTo>
                  <a:cubicBezTo>
                    <a:pt x="139242" y="47949"/>
                    <a:pt x="137437" y="48715"/>
                    <a:pt x="136145" y="50108"/>
                  </a:cubicBezTo>
                  <a:cubicBezTo>
                    <a:pt x="134863" y="48728"/>
                    <a:pt x="133071" y="47948"/>
                    <a:pt x="131190" y="47948"/>
                  </a:cubicBezTo>
                  <a:cubicBezTo>
                    <a:pt x="130706" y="47948"/>
                    <a:pt x="130222" y="48002"/>
                    <a:pt x="129747" y="48100"/>
                  </a:cubicBezTo>
                  <a:cubicBezTo>
                    <a:pt x="129783" y="43943"/>
                    <a:pt x="132957" y="41864"/>
                    <a:pt x="136132" y="41864"/>
                  </a:cubicBezTo>
                  <a:close/>
                  <a:moveTo>
                    <a:pt x="89293" y="41912"/>
                  </a:moveTo>
                  <a:cubicBezTo>
                    <a:pt x="92468" y="41912"/>
                    <a:pt x="95642" y="43988"/>
                    <a:pt x="95679" y="48143"/>
                  </a:cubicBezTo>
                  <a:lnTo>
                    <a:pt x="95679" y="48143"/>
                  </a:lnTo>
                  <a:cubicBezTo>
                    <a:pt x="95207" y="48043"/>
                    <a:pt x="94732" y="47994"/>
                    <a:pt x="94260" y="47994"/>
                  </a:cubicBezTo>
                  <a:cubicBezTo>
                    <a:pt x="92399" y="47994"/>
                    <a:pt x="90599" y="48760"/>
                    <a:pt x="89299" y="50152"/>
                  </a:cubicBezTo>
                  <a:cubicBezTo>
                    <a:pt x="88018" y="48773"/>
                    <a:pt x="86226" y="47993"/>
                    <a:pt x="84344" y="47993"/>
                  </a:cubicBezTo>
                  <a:cubicBezTo>
                    <a:pt x="83860" y="47993"/>
                    <a:pt x="83376" y="48047"/>
                    <a:pt x="82902" y="48145"/>
                  </a:cubicBezTo>
                  <a:cubicBezTo>
                    <a:pt x="82937" y="43991"/>
                    <a:pt x="86116" y="41912"/>
                    <a:pt x="89293" y="41912"/>
                  </a:cubicBezTo>
                  <a:close/>
                  <a:moveTo>
                    <a:pt x="42335" y="42067"/>
                  </a:moveTo>
                  <a:cubicBezTo>
                    <a:pt x="45509" y="42067"/>
                    <a:pt x="48681" y="44143"/>
                    <a:pt x="48726" y="48298"/>
                  </a:cubicBezTo>
                  <a:lnTo>
                    <a:pt x="48726" y="48298"/>
                  </a:lnTo>
                  <a:cubicBezTo>
                    <a:pt x="48251" y="48196"/>
                    <a:pt x="47772" y="48146"/>
                    <a:pt x="47298" y="48146"/>
                  </a:cubicBezTo>
                  <a:cubicBezTo>
                    <a:pt x="45434" y="48146"/>
                    <a:pt x="43630" y="48912"/>
                    <a:pt x="42337" y="50305"/>
                  </a:cubicBezTo>
                  <a:cubicBezTo>
                    <a:pt x="41056" y="48925"/>
                    <a:pt x="39264" y="48145"/>
                    <a:pt x="37382" y="48145"/>
                  </a:cubicBezTo>
                  <a:cubicBezTo>
                    <a:pt x="36898" y="48145"/>
                    <a:pt x="36415" y="48199"/>
                    <a:pt x="35940" y="48307"/>
                  </a:cubicBezTo>
                  <a:cubicBezTo>
                    <a:pt x="35980" y="44148"/>
                    <a:pt x="39158" y="42067"/>
                    <a:pt x="42335" y="42067"/>
                  </a:cubicBezTo>
                  <a:close/>
                  <a:moveTo>
                    <a:pt x="65651" y="42067"/>
                  </a:moveTo>
                  <a:cubicBezTo>
                    <a:pt x="68826" y="42067"/>
                    <a:pt x="72001" y="44146"/>
                    <a:pt x="72041" y="48307"/>
                  </a:cubicBezTo>
                  <a:cubicBezTo>
                    <a:pt x="71563" y="48202"/>
                    <a:pt x="71080" y="48150"/>
                    <a:pt x="70601" y="48150"/>
                  </a:cubicBezTo>
                  <a:cubicBezTo>
                    <a:pt x="68748" y="48150"/>
                    <a:pt x="66948" y="48916"/>
                    <a:pt x="65653" y="50305"/>
                  </a:cubicBezTo>
                  <a:cubicBezTo>
                    <a:pt x="64371" y="48934"/>
                    <a:pt x="62579" y="48145"/>
                    <a:pt x="60697" y="48145"/>
                  </a:cubicBezTo>
                  <a:cubicBezTo>
                    <a:pt x="60214" y="48145"/>
                    <a:pt x="59730" y="48199"/>
                    <a:pt x="59255" y="48307"/>
                  </a:cubicBezTo>
                  <a:cubicBezTo>
                    <a:pt x="59295" y="44148"/>
                    <a:pt x="62473" y="42067"/>
                    <a:pt x="65651" y="42067"/>
                  </a:cubicBezTo>
                  <a:close/>
                  <a:moveTo>
                    <a:pt x="18806" y="42117"/>
                  </a:moveTo>
                  <a:cubicBezTo>
                    <a:pt x="21981" y="42117"/>
                    <a:pt x="25156" y="44198"/>
                    <a:pt x="25196" y="48360"/>
                  </a:cubicBezTo>
                  <a:cubicBezTo>
                    <a:pt x="24717" y="48255"/>
                    <a:pt x="24234" y="48204"/>
                    <a:pt x="23755" y="48204"/>
                  </a:cubicBezTo>
                  <a:cubicBezTo>
                    <a:pt x="21902" y="48204"/>
                    <a:pt x="20103" y="48970"/>
                    <a:pt x="18807" y="50359"/>
                  </a:cubicBezTo>
                  <a:cubicBezTo>
                    <a:pt x="17526" y="48988"/>
                    <a:pt x="15734" y="48199"/>
                    <a:pt x="13852" y="48199"/>
                  </a:cubicBezTo>
                  <a:cubicBezTo>
                    <a:pt x="13368" y="48199"/>
                    <a:pt x="12884" y="48253"/>
                    <a:pt x="12409" y="48360"/>
                  </a:cubicBezTo>
                  <a:cubicBezTo>
                    <a:pt x="12454" y="44198"/>
                    <a:pt x="15631" y="42117"/>
                    <a:pt x="18806" y="42117"/>
                  </a:cubicBezTo>
                  <a:close/>
                  <a:moveTo>
                    <a:pt x="117967" y="48323"/>
                  </a:moveTo>
                  <a:cubicBezTo>
                    <a:pt x="118392" y="48323"/>
                    <a:pt x="118820" y="48362"/>
                    <a:pt x="119245" y="48441"/>
                  </a:cubicBezTo>
                  <a:cubicBezTo>
                    <a:pt x="118253" y="49621"/>
                    <a:pt x="117671" y="51114"/>
                    <a:pt x="117757" y="52706"/>
                  </a:cubicBezTo>
                  <a:lnTo>
                    <a:pt x="117757" y="52706"/>
                  </a:lnTo>
                  <a:cubicBezTo>
                    <a:pt x="116507" y="51403"/>
                    <a:pt x="114740" y="50573"/>
                    <a:pt x="112880" y="50573"/>
                  </a:cubicBezTo>
                  <a:cubicBezTo>
                    <a:pt x="112860" y="50573"/>
                    <a:pt x="112840" y="50573"/>
                    <a:pt x="112821" y="50574"/>
                  </a:cubicBezTo>
                  <a:cubicBezTo>
                    <a:pt x="114158" y="49126"/>
                    <a:pt x="116031" y="48323"/>
                    <a:pt x="117967" y="48323"/>
                  </a:cubicBezTo>
                  <a:close/>
                  <a:moveTo>
                    <a:pt x="130990" y="48323"/>
                  </a:moveTo>
                  <a:cubicBezTo>
                    <a:pt x="132925" y="48323"/>
                    <a:pt x="134799" y="49126"/>
                    <a:pt x="136136" y="50574"/>
                  </a:cubicBezTo>
                  <a:cubicBezTo>
                    <a:pt x="136116" y="50573"/>
                    <a:pt x="136096" y="50573"/>
                    <a:pt x="136077" y="50573"/>
                  </a:cubicBezTo>
                  <a:cubicBezTo>
                    <a:pt x="134208" y="50573"/>
                    <a:pt x="132440" y="51412"/>
                    <a:pt x="131199" y="52715"/>
                  </a:cubicBezTo>
                  <a:cubicBezTo>
                    <a:pt x="131279" y="51120"/>
                    <a:pt x="130697" y="49624"/>
                    <a:pt x="129711" y="48441"/>
                  </a:cubicBezTo>
                  <a:cubicBezTo>
                    <a:pt x="130137" y="48362"/>
                    <a:pt x="130565" y="48323"/>
                    <a:pt x="130990" y="48323"/>
                  </a:cubicBezTo>
                  <a:close/>
                  <a:moveTo>
                    <a:pt x="94437" y="48359"/>
                  </a:moveTo>
                  <a:cubicBezTo>
                    <a:pt x="94862" y="48359"/>
                    <a:pt x="95289" y="48398"/>
                    <a:pt x="95715" y="48477"/>
                  </a:cubicBezTo>
                  <a:cubicBezTo>
                    <a:pt x="94722" y="49666"/>
                    <a:pt x="94140" y="51168"/>
                    <a:pt x="94227" y="52750"/>
                  </a:cubicBezTo>
                  <a:lnTo>
                    <a:pt x="94227" y="52750"/>
                  </a:lnTo>
                  <a:cubicBezTo>
                    <a:pt x="92986" y="51447"/>
                    <a:pt x="91219" y="50618"/>
                    <a:pt x="89350" y="50618"/>
                  </a:cubicBezTo>
                  <a:cubicBezTo>
                    <a:pt x="89330" y="50618"/>
                    <a:pt x="89310" y="50618"/>
                    <a:pt x="89290" y="50618"/>
                  </a:cubicBezTo>
                  <a:cubicBezTo>
                    <a:pt x="89270" y="50618"/>
                    <a:pt x="89250" y="50618"/>
                    <a:pt x="89231" y="50618"/>
                  </a:cubicBezTo>
                  <a:cubicBezTo>
                    <a:pt x="87362" y="50618"/>
                    <a:pt x="85603" y="51448"/>
                    <a:pt x="84353" y="52751"/>
                  </a:cubicBezTo>
                  <a:cubicBezTo>
                    <a:pt x="84443" y="51165"/>
                    <a:pt x="83860" y="49660"/>
                    <a:pt x="82866" y="48477"/>
                  </a:cubicBezTo>
                  <a:cubicBezTo>
                    <a:pt x="83291" y="48398"/>
                    <a:pt x="83719" y="48359"/>
                    <a:pt x="84144" y="48359"/>
                  </a:cubicBezTo>
                  <a:cubicBezTo>
                    <a:pt x="86080" y="48359"/>
                    <a:pt x="87955" y="49162"/>
                    <a:pt x="89299" y="50609"/>
                  </a:cubicBezTo>
                  <a:cubicBezTo>
                    <a:pt x="90637" y="49162"/>
                    <a:pt x="92504" y="48359"/>
                    <a:pt x="94437" y="48359"/>
                  </a:cubicBezTo>
                  <a:close/>
                  <a:moveTo>
                    <a:pt x="47485" y="48520"/>
                  </a:moveTo>
                  <a:cubicBezTo>
                    <a:pt x="47909" y="48520"/>
                    <a:pt x="48337" y="48559"/>
                    <a:pt x="48762" y="48638"/>
                  </a:cubicBezTo>
                  <a:cubicBezTo>
                    <a:pt x="47767" y="49821"/>
                    <a:pt x="47185" y="51326"/>
                    <a:pt x="47275" y="52912"/>
                  </a:cubicBezTo>
                  <a:cubicBezTo>
                    <a:pt x="46025" y="51609"/>
                    <a:pt x="44257" y="50779"/>
                    <a:pt x="42397" y="50779"/>
                  </a:cubicBezTo>
                  <a:cubicBezTo>
                    <a:pt x="42377" y="50779"/>
                    <a:pt x="42357" y="50779"/>
                    <a:pt x="42337" y="50780"/>
                  </a:cubicBezTo>
                  <a:cubicBezTo>
                    <a:pt x="43675" y="49325"/>
                    <a:pt x="45549" y="48520"/>
                    <a:pt x="47485" y="48520"/>
                  </a:cubicBezTo>
                  <a:close/>
                  <a:moveTo>
                    <a:pt x="60501" y="48529"/>
                  </a:moveTo>
                  <a:cubicBezTo>
                    <a:pt x="62439" y="48529"/>
                    <a:pt x="64308" y="49332"/>
                    <a:pt x="65653" y="50780"/>
                  </a:cubicBezTo>
                  <a:cubicBezTo>
                    <a:pt x="65633" y="50779"/>
                    <a:pt x="65613" y="50779"/>
                    <a:pt x="65593" y="50779"/>
                  </a:cubicBezTo>
                  <a:cubicBezTo>
                    <a:pt x="63725" y="50779"/>
                    <a:pt x="61957" y="51618"/>
                    <a:pt x="60715" y="52921"/>
                  </a:cubicBezTo>
                  <a:cubicBezTo>
                    <a:pt x="60796" y="51326"/>
                    <a:pt x="60214" y="49830"/>
                    <a:pt x="59219" y="48647"/>
                  </a:cubicBezTo>
                  <a:cubicBezTo>
                    <a:pt x="59646" y="48568"/>
                    <a:pt x="60075" y="48529"/>
                    <a:pt x="60501" y="48529"/>
                  </a:cubicBezTo>
                  <a:close/>
                  <a:moveTo>
                    <a:pt x="107662" y="48316"/>
                  </a:moveTo>
                  <a:cubicBezTo>
                    <a:pt x="109596" y="48316"/>
                    <a:pt x="111472" y="49118"/>
                    <a:pt x="112821" y="50574"/>
                  </a:cubicBezTo>
                  <a:cubicBezTo>
                    <a:pt x="112802" y="50573"/>
                    <a:pt x="112783" y="50573"/>
                    <a:pt x="112765" y="50573"/>
                  </a:cubicBezTo>
                  <a:cubicBezTo>
                    <a:pt x="110778" y="50573"/>
                    <a:pt x="108902" y="51519"/>
                    <a:pt x="107650" y="52966"/>
                  </a:cubicBezTo>
                  <a:lnTo>
                    <a:pt x="107650" y="52966"/>
                  </a:lnTo>
                  <a:cubicBezTo>
                    <a:pt x="107803" y="51290"/>
                    <a:pt x="107211" y="49713"/>
                    <a:pt x="106172" y="48477"/>
                  </a:cubicBezTo>
                  <a:cubicBezTo>
                    <a:pt x="106667" y="48369"/>
                    <a:pt x="107167" y="48316"/>
                    <a:pt x="107662" y="48316"/>
                  </a:cubicBezTo>
                  <a:close/>
                  <a:moveTo>
                    <a:pt x="13659" y="48573"/>
                  </a:moveTo>
                  <a:cubicBezTo>
                    <a:pt x="15592" y="48573"/>
                    <a:pt x="17464" y="49371"/>
                    <a:pt x="18807" y="50824"/>
                  </a:cubicBezTo>
                  <a:cubicBezTo>
                    <a:pt x="18787" y="50824"/>
                    <a:pt x="18768" y="50824"/>
                    <a:pt x="18748" y="50824"/>
                  </a:cubicBezTo>
                  <a:cubicBezTo>
                    <a:pt x="16879" y="50824"/>
                    <a:pt x="15111" y="51663"/>
                    <a:pt x="13870" y="52966"/>
                  </a:cubicBezTo>
                  <a:cubicBezTo>
                    <a:pt x="13951" y="51371"/>
                    <a:pt x="13368" y="49875"/>
                    <a:pt x="12374" y="48692"/>
                  </a:cubicBezTo>
                  <a:cubicBezTo>
                    <a:pt x="12802" y="48612"/>
                    <a:pt x="13232" y="48573"/>
                    <a:pt x="13659" y="48573"/>
                  </a:cubicBezTo>
                  <a:close/>
                  <a:moveTo>
                    <a:pt x="23953" y="48574"/>
                  </a:moveTo>
                  <a:cubicBezTo>
                    <a:pt x="24378" y="48574"/>
                    <a:pt x="24806" y="48613"/>
                    <a:pt x="25232" y="48692"/>
                  </a:cubicBezTo>
                  <a:cubicBezTo>
                    <a:pt x="24237" y="49875"/>
                    <a:pt x="23655" y="51371"/>
                    <a:pt x="23744" y="52966"/>
                  </a:cubicBezTo>
                  <a:cubicBezTo>
                    <a:pt x="22494" y="51663"/>
                    <a:pt x="20726" y="50824"/>
                    <a:pt x="18866" y="50824"/>
                  </a:cubicBezTo>
                  <a:cubicBezTo>
                    <a:pt x="18846" y="50824"/>
                    <a:pt x="18827" y="50824"/>
                    <a:pt x="18807" y="50824"/>
                  </a:cubicBezTo>
                  <a:cubicBezTo>
                    <a:pt x="20144" y="49377"/>
                    <a:pt x="22018" y="48574"/>
                    <a:pt x="23953" y="48574"/>
                  </a:cubicBezTo>
                  <a:close/>
                  <a:moveTo>
                    <a:pt x="37179" y="48522"/>
                  </a:moveTo>
                  <a:cubicBezTo>
                    <a:pt x="39113" y="48522"/>
                    <a:pt x="40989" y="49325"/>
                    <a:pt x="42337" y="50780"/>
                  </a:cubicBezTo>
                  <a:cubicBezTo>
                    <a:pt x="42319" y="50779"/>
                    <a:pt x="42300" y="50779"/>
                    <a:pt x="42282" y="50779"/>
                  </a:cubicBezTo>
                  <a:cubicBezTo>
                    <a:pt x="40295" y="50779"/>
                    <a:pt x="38419" y="51725"/>
                    <a:pt x="37167" y="53172"/>
                  </a:cubicBezTo>
                  <a:cubicBezTo>
                    <a:pt x="37320" y="51496"/>
                    <a:pt x="36728" y="49910"/>
                    <a:pt x="35689" y="48683"/>
                  </a:cubicBezTo>
                  <a:cubicBezTo>
                    <a:pt x="36184" y="48575"/>
                    <a:pt x="36683" y="48522"/>
                    <a:pt x="37179" y="48522"/>
                  </a:cubicBezTo>
                  <a:close/>
                  <a:moveTo>
                    <a:pt x="124475" y="46470"/>
                  </a:moveTo>
                  <a:cubicBezTo>
                    <a:pt x="127650" y="46470"/>
                    <a:pt x="130827" y="48548"/>
                    <a:pt x="130867" y="52706"/>
                  </a:cubicBezTo>
                  <a:cubicBezTo>
                    <a:pt x="130388" y="52601"/>
                    <a:pt x="129906" y="52550"/>
                    <a:pt x="129426" y="52550"/>
                  </a:cubicBezTo>
                  <a:cubicBezTo>
                    <a:pt x="127574" y="52550"/>
                    <a:pt x="125776" y="53316"/>
                    <a:pt x="124487" y="54704"/>
                  </a:cubicBezTo>
                  <a:cubicBezTo>
                    <a:pt x="123206" y="53333"/>
                    <a:pt x="121414" y="52545"/>
                    <a:pt x="119532" y="52545"/>
                  </a:cubicBezTo>
                  <a:cubicBezTo>
                    <a:pt x="119048" y="52545"/>
                    <a:pt x="118564" y="52599"/>
                    <a:pt x="118089" y="52706"/>
                  </a:cubicBezTo>
                  <a:cubicBezTo>
                    <a:pt x="118125" y="48548"/>
                    <a:pt x="121299" y="46470"/>
                    <a:pt x="124475" y="46470"/>
                  </a:cubicBezTo>
                  <a:close/>
                  <a:moveTo>
                    <a:pt x="77635" y="46519"/>
                  </a:moveTo>
                  <a:cubicBezTo>
                    <a:pt x="80808" y="46519"/>
                    <a:pt x="83981" y="48596"/>
                    <a:pt x="84022" y="52751"/>
                  </a:cubicBezTo>
                  <a:lnTo>
                    <a:pt x="84031" y="52760"/>
                  </a:lnTo>
                  <a:cubicBezTo>
                    <a:pt x="83550" y="52655"/>
                    <a:pt x="83066" y="52604"/>
                    <a:pt x="82586" y="52604"/>
                  </a:cubicBezTo>
                  <a:cubicBezTo>
                    <a:pt x="80731" y="52604"/>
                    <a:pt x="78937" y="53370"/>
                    <a:pt x="77642" y="54758"/>
                  </a:cubicBezTo>
                  <a:cubicBezTo>
                    <a:pt x="76360" y="53378"/>
                    <a:pt x="74568" y="52599"/>
                    <a:pt x="72696" y="52599"/>
                  </a:cubicBezTo>
                  <a:cubicBezTo>
                    <a:pt x="72203" y="52599"/>
                    <a:pt x="71719" y="52652"/>
                    <a:pt x="71244" y="52760"/>
                  </a:cubicBezTo>
                  <a:cubicBezTo>
                    <a:pt x="71280" y="48600"/>
                    <a:pt x="74457" y="46519"/>
                    <a:pt x="77635" y="46519"/>
                  </a:cubicBezTo>
                  <a:close/>
                  <a:moveTo>
                    <a:pt x="100946" y="46509"/>
                  </a:moveTo>
                  <a:cubicBezTo>
                    <a:pt x="104122" y="46509"/>
                    <a:pt x="107296" y="48585"/>
                    <a:pt x="107337" y="52742"/>
                  </a:cubicBezTo>
                  <a:cubicBezTo>
                    <a:pt x="106865" y="52641"/>
                    <a:pt x="106389" y="52591"/>
                    <a:pt x="105917" y="52591"/>
                  </a:cubicBezTo>
                  <a:cubicBezTo>
                    <a:pt x="104050" y="52591"/>
                    <a:pt x="102242" y="53364"/>
                    <a:pt x="100948" y="54758"/>
                  </a:cubicBezTo>
                  <a:lnTo>
                    <a:pt x="100948" y="54749"/>
                  </a:lnTo>
                  <a:cubicBezTo>
                    <a:pt x="99667" y="53369"/>
                    <a:pt x="97875" y="52590"/>
                    <a:pt x="95993" y="52590"/>
                  </a:cubicBezTo>
                  <a:cubicBezTo>
                    <a:pt x="95509" y="52590"/>
                    <a:pt x="95025" y="52643"/>
                    <a:pt x="94550" y="52742"/>
                  </a:cubicBezTo>
                  <a:cubicBezTo>
                    <a:pt x="94591" y="48588"/>
                    <a:pt x="97769" y="46509"/>
                    <a:pt x="100946" y="46509"/>
                  </a:cubicBezTo>
                  <a:close/>
                  <a:moveTo>
                    <a:pt x="53993" y="46670"/>
                  </a:moveTo>
                  <a:cubicBezTo>
                    <a:pt x="57169" y="46670"/>
                    <a:pt x="60344" y="48747"/>
                    <a:pt x="60384" y="52903"/>
                  </a:cubicBezTo>
                  <a:cubicBezTo>
                    <a:pt x="59911" y="52801"/>
                    <a:pt x="59433" y="52752"/>
                    <a:pt x="58960" y="52752"/>
                  </a:cubicBezTo>
                  <a:cubicBezTo>
                    <a:pt x="57101" y="52752"/>
                    <a:pt x="55295" y="53518"/>
                    <a:pt x="53995" y="54910"/>
                  </a:cubicBezTo>
                  <a:cubicBezTo>
                    <a:pt x="52714" y="53531"/>
                    <a:pt x="50922" y="52751"/>
                    <a:pt x="49040" y="52751"/>
                  </a:cubicBezTo>
                  <a:cubicBezTo>
                    <a:pt x="48556" y="52751"/>
                    <a:pt x="48072" y="52805"/>
                    <a:pt x="47597" y="52903"/>
                  </a:cubicBezTo>
                  <a:cubicBezTo>
                    <a:pt x="47638" y="48749"/>
                    <a:pt x="50816" y="46670"/>
                    <a:pt x="53993" y="46670"/>
                  </a:cubicBezTo>
                  <a:close/>
                  <a:moveTo>
                    <a:pt x="7145" y="46712"/>
                  </a:moveTo>
                  <a:cubicBezTo>
                    <a:pt x="10322" y="46712"/>
                    <a:pt x="13498" y="48790"/>
                    <a:pt x="13538" y="52948"/>
                  </a:cubicBezTo>
                  <a:cubicBezTo>
                    <a:pt x="13065" y="52846"/>
                    <a:pt x="12588" y="52796"/>
                    <a:pt x="12114" y="52796"/>
                  </a:cubicBezTo>
                  <a:cubicBezTo>
                    <a:pt x="10255" y="52796"/>
                    <a:pt x="8451" y="53563"/>
                    <a:pt x="7159" y="54955"/>
                  </a:cubicBezTo>
                  <a:cubicBezTo>
                    <a:pt x="5884" y="53583"/>
                    <a:pt x="4097" y="52805"/>
                    <a:pt x="2226" y="52805"/>
                  </a:cubicBezTo>
                  <a:cubicBezTo>
                    <a:pt x="2216" y="52805"/>
                    <a:pt x="2205" y="52805"/>
                    <a:pt x="2194" y="52805"/>
                  </a:cubicBezTo>
                  <a:lnTo>
                    <a:pt x="2194" y="52796"/>
                  </a:lnTo>
                  <a:cubicBezTo>
                    <a:pt x="1711" y="52796"/>
                    <a:pt x="1227" y="52850"/>
                    <a:pt x="752" y="52948"/>
                  </a:cubicBezTo>
                  <a:cubicBezTo>
                    <a:pt x="792" y="48790"/>
                    <a:pt x="3969" y="46712"/>
                    <a:pt x="7145" y="46712"/>
                  </a:cubicBezTo>
                  <a:close/>
                  <a:moveTo>
                    <a:pt x="30465" y="46717"/>
                  </a:moveTo>
                  <a:cubicBezTo>
                    <a:pt x="33637" y="46717"/>
                    <a:pt x="36811" y="48795"/>
                    <a:pt x="36854" y="52953"/>
                  </a:cubicBezTo>
                  <a:lnTo>
                    <a:pt x="36854" y="52953"/>
                  </a:lnTo>
                  <a:cubicBezTo>
                    <a:pt x="36379" y="52851"/>
                    <a:pt x="35901" y="52801"/>
                    <a:pt x="35426" y="52801"/>
                  </a:cubicBezTo>
                  <a:cubicBezTo>
                    <a:pt x="33569" y="52801"/>
                    <a:pt x="31771" y="53567"/>
                    <a:pt x="30483" y="54955"/>
                  </a:cubicBezTo>
                  <a:cubicBezTo>
                    <a:pt x="29201" y="53584"/>
                    <a:pt x="27409" y="52796"/>
                    <a:pt x="25528" y="52796"/>
                  </a:cubicBezTo>
                  <a:cubicBezTo>
                    <a:pt x="25044" y="52796"/>
                    <a:pt x="24560" y="52850"/>
                    <a:pt x="24085" y="52957"/>
                  </a:cubicBezTo>
                  <a:cubicBezTo>
                    <a:pt x="24116" y="48798"/>
                    <a:pt x="27290" y="46717"/>
                    <a:pt x="30465" y="46717"/>
                  </a:cubicBezTo>
                  <a:close/>
                  <a:moveTo>
                    <a:pt x="107865" y="57160"/>
                  </a:moveTo>
                  <a:cubicBezTo>
                    <a:pt x="107867" y="57160"/>
                    <a:pt x="107868" y="57160"/>
                    <a:pt x="107870" y="57160"/>
                  </a:cubicBezTo>
                  <a:lnTo>
                    <a:pt x="107870" y="57160"/>
                  </a:lnTo>
                  <a:cubicBezTo>
                    <a:pt x="107871" y="57160"/>
                    <a:pt x="107873" y="57160"/>
                    <a:pt x="107874" y="57160"/>
                  </a:cubicBezTo>
                  <a:close/>
                  <a:moveTo>
                    <a:pt x="129607" y="52925"/>
                  </a:moveTo>
                  <a:cubicBezTo>
                    <a:pt x="130037" y="52925"/>
                    <a:pt x="130471" y="52965"/>
                    <a:pt x="130903" y="53047"/>
                  </a:cubicBezTo>
                  <a:cubicBezTo>
                    <a:pt x="129908" y="54229"/>
                    <a:pt x="129326" y="55726"/>
                    <a:pt x="129415" y="57321"/>
                  </a:cubicBezTo>
                  <a:cubicBezTo>
                    <a:pt x="128165" y="56009"/>
                    <a:pt x="126406" y="55179"/>
                    <a:pt x="124538" y="55179"/>
                  </a:cubicBezTo>
                  <a:cubicBezTo>
                    <a:pt x="124518" y="55179"/>
                    <a:pt x="124498" y="55179"/>
                    <a:pt x="124478" y="55179"/>
                  </a:cubicBezTo>
                  <a:cubicBezTo>
                    <a:pt x="124458" y="55179"/>
                    <a:pt x="124438" y="55179"/>
                    <a:pt x="124418" y="55179"/>
                  </a:cubicBezTo>
                  <a:cubicBezTo>
                    <a:pt x="122550" y="55179"/>
                    <a:pt x="120782" y="56009"/>
                    <a:pt x="119541" y="57321"/>
                  </a:cubicBezTo>
                  <a:cubicBezTo>
                    <a:pt x="119622" y="55726"/>
                    <a:pt x="119039" y="54220"/>
                    <a:pt x="118045" y="53047"/>
                  </a:cubicBezTo>
                  <a:cubicBezTo>
                    <a:pt x="118478" y="52965"/>
                    <a:pt x="118913" y="52925"/>
                    <a:pt x="119344" y="52925"/>
                  </a:cubicBezTo>
                  <a:cubicBezTo>
                    <a:pt x="121276" y="52925"/>
                    <a:pt x="123138" y="53727"/>
                    <a:pt x="124478" y="55170"/>
                  </a:cubicBezTo>
                  <a:cubicBezTo>
                    <a:pt x="125811" y="53727"/>
                    <a:pt x="127678" y="52925"/>
                    <a:pt x="129607" y="52925"/>
                  </a:cubicBezTo>
                  <a:close/>
                  <a:moveTo>
                    <a:pt x="82780" y="52965"/>
                  </a:moveTo>
                  <a:cubicBezTo>
                    <a:pt x="83204" y="52965"/>
                    <a:pt x="83632" y="53003"/>
                    <a:pt x="84057" y="53082"/>
                  </a:cubicBezTo>
                  <a:cubicBezTo>
                    <a:pt x="83538" y="53701"/>
                    <a:pt x="83135" y="54409"/>
                    <a:pt x="82875" y="55170"/>
                  </a:cubicBezTo>
                  <a:cubicBezTo>
                    <a:pt x="82634" y="55866"/>
                    <a:pt x="82526" y="56607"/>
                    <a:pt x="82569" y="57347"/>
                  </a:cubicBezTo>
                  <a:lnTo>
                    <a:pt x="82569" y="57347"/>
                  </a:lnTo>
                  <a:cubicBezTo>
                    <a:pt x="81328" y="56053"/>
                    <a:pt x="79569" y="55215"/>
                    <a:pt x="77701" y="55215"/>
                  </a:cubicBezTo>
                  <a:cubicBezTo>
                    <a:pt x="77681" y="55215"/>
                    <a:pt x="77661" y="55215"/>
                    <a:pt x="77642" y="55215"/>
                  </a:cubicBezTo>
                  <a:cubicBezTo>
                    <a:pt x="78979" y="53768"/>
                    <a:pt x="80847" y="52965"/>
                    <a:pt x="82780" y="52965"/>
                  </a:cubicBezTo>
                  <a:close/>
                  <a:moveTo>
                    <a:pt x="95802" y="52974"/>
                  </a:moveTo>
                  <a:cubicBezTo>
                    <a:pt x="97735" y="52974"/>
                    <a:pt x="99602" y="53775"/>
                    <a:pt x="100939" y="55215"/>
                  </a:cubicBezTo>
                  <a:cubicBezTo>
                    <a:pt x="100919" y="55215"/>
                    <a:pt x="100900" y="55215"/>
                    <a:pt x="100880" y="55215"/>
                  </a:cubicBezTo>
                  <a:cubicBezTo>
                    <a:pt x="99020" y="55215"/>
                    <a:pt x="97252" y="56053"/>
                    <a:pt x="96011" y="57357"/>
                  </a:cubicBezTo>
                  <a:cubicBezTo>
                    <a:pt x="96047" y="56622"/>
                    <a:pt x="95948" y="55878"/>
                    <a:pt x="95706" y="55179"/>
                  </a:cubicBezTo>
                  <a:lnTo>
                    <a:pt x="95706" y="55170"/>
                  </a:lnTo>
                  <a:cubicBezTo>
                    <a:pt x="95446" y="54409"/>
                    <a:pt x="95043" y="53701"/>
                    <a:pt x="94523" y="53091"/>
                  </a:cubicBezTo>
                  <a:cubicBezTo>
                    <a:pt x="94949" y="53012"/>
                    <a:pt x="95377" y="52974"/>
                    <a:pt x="95802" y="52974"/>
                  </a:cubicBezTo>
                  <a:close/>
                  <a:moveTo>
                    <a:pt x="60697" y="57357"/>
                  </a:moveTo>
                  <a:cubicBezTo>
                    <a:pt x="60700" y="57357"/>
                    <a:pt x="60703" y="57357"/>
                    <a:pt x="60706" y="57357"/>
                  </a:cubicBezTo>
                  <a:lnTo>
                    <a:pt x="60706" y="57357"/>
                  </a:lnTo>
                  <a:cubicBezTo>
                    <a:pt x="60709" y="57357"/>
                    <a:pt x="60712" y="57357"/>
                    <a:pt x="60715" y="57357"/>
                  </a:cubicBezTo>
                  <a:close/>
                  <a:moveTo>
                    <a:pt x="48839" y="53117"/>
                  </a:moveTo>
                  <a:cubicBezTo>
                    <a:pt x="50775" y="53117"/>
                    <a:pt x="52650" y="53921"/>
                    <a:pt x="53995" y="55376"/>
                  </a:cubicBezTo>
                  <a:lnTo>
                    <a:pt x="53995" y="55376"/>
                  </a:lnTo>
                  <a:cubicBezTo>
                    <a:pt x="53992" y="55376"/>
                    <a:pt x="53989" y="55376"/>
                    <a:pt x="53986" y="55376"/>
                  </a:cubicBezTo>
                  <a:cubicBezTo>
                    <a:pt x="53966" y="55376"/>
                    <a:pt x="53946" y="55376"/>
                    <a:pt x="53927" y="55376"/>
                  </a:cubicBezTo>
                  <a:cubicBezTo>
                    <a:pt x="52067" y="55376"/>
                    <a:pt x="50299" y="56206"/>
                    <a:pt x="49049" y="57509"/>
                  </a:cubicBezTo>
                  <a:cubicBezTo>
                    <a:pt x="49138" y="55923"/>
                    <a:pt x="48556" y="54418"/>
                    <a:pt x="47561" y="53235"/>
                  </a:cubicBezTo>
                  <a:cubicBezTo>
                    <a:pt x="47987" y="53156"/>
                    <a:pt x="48414" y="53117"/>
                    <a:pt x="48839" y="53117"/>
                  </a:cubicBezTo>
                  <a:close/>
                  <a:moveTo>
                    <a:pt x="59142" y="53117"/>
                  </a:moveTo>
                  <a:cubicBezTo>
                    <a:pt x="59567" y="53117"/>
                    <a:pt x="59994" y="53156"/>
                    <a:pt x="60420" y="53235"/>
                  </a:cubicBezTo>
                  <a:cubicBezTo>
                    <a:pt x="59425" y="54427"/>
                    <a:pt x="58843" y="55932"/>
                    <a:pt x="58932" y="57518"/>
                  </a:cubicBezTo>
                  <a:lnTo>
                    <a:pt x="58923" y="57509"/>
                  </a:lnTo>
                  <a:cubicBezTo>
                    <a:pt x="57682" y="56206"/>
                    <a:pt x="55914" y="55376"/>
                    <a:pt x="54046" y="55376"/>
                  </a:cubicBezTo>
                  <a:cubicBezTo>
                    <a:pt x="54029" y="55376"/>
                    <a:pt x="54012" y="55376"/>
                    <a:pt x="53995" y="55376"/>
                  </a:cubicBezTo>
                  <a:lnTo>
                    <a:pt x="53995" y="55376"/>
                  </a:lnTo>
                  <a:cubicBezTo>
                    <a:pt x="55333" y="53921"/>
                    <a:pt x="57206" y="53117"/>
                    <a:pt x="59142" y="53117"/>
                  </a:cubicBezTo>
                  <a:close/>
                  <a:moveTo>
                    <a:pt x="25317" y="53179"/>
                  </a:moveTo>
                  <a:cubicBezTo>
                    <a:pt x="27247" y="53179"/>
                    <a:pt x="29113" y="53976"/>
                    <a:pt x="30456" y="55421"/>
                  </a:cubicBezTo>
                  <a:cubicBezTo>
                    <a:pt x="30436" y="55421"/>
                    <a:pt x="30416" y="55421"/>
                    <a:pt x="30397" y="55421"/>
                  </a:cubicBezTo>
                  <a:cubicBezTo>
                    <a:pt x="28528" y="55421"/>
                    <a:pt x="26769" y="56259"/>
                    <a:pt x="25528" y="57554"/>
                  </a:cubicBezTo>
                  <a:cubicBezTo>
                    <a:pt x="25563" y="56819"/>
                    <a:pt x="25456" y="56075"/>
                    <a:pt x="25223" y="55376"/>
                  </a:cubicBezTo>
                  <a:lnTo>
                    <a:pt x="25223" y="55385"/>
                  </a:lnTo>
                  <a:cubicBezTo>
                    <a:pt x="24963" y="54624"/>
                    <a:pt x="24560" y="53916"/>
                    <a:pt x="24031" y="53298"/>
                  </a:cubicBezTo>
                  <a:cubicBezTo>
                    <a:pt x="24460" y="53218"/>
                    <a:pt x="24890" y="53179"/>
                    <a:pt x="25317" y="53179"/>
                  </a:cubicBezTo>
                  <a:close/>
                  <a:moveTo>
                    <a:pt x="12293" y="53188"/>
                  </a:moveTo>
                  <a:cubicBezTo>
                    <a:pt x="12719" y="53188"/>
                    <a:pt x="13147" y="53227"/>
                    <a:pt x="13574" y="53307"/>
                  </a:cubicBezTo>
                  <a:cubicBezTo>
                    <a:pt x="13055" y="53925"/>
                    <a:pt x="12651" y="54624"/>
                    <a:pt x="12391" y="55385"/>
                  </a:cubicBezTo>
                  <a:cubicBezTo>
                    <a:pt x="12150" y="56084"/>
                    <a:pt x="12051" y="56819"/>
                    <a:pt x="12087" y="57554"/>
                  </a:cubicBezTo>
                  <a:lnTo>
                    <a:pt x="12087" y="57572"/>
                  </a:lnTo>
                  <a:cubicBezTo>
                    <a:pt x="10845" y="56268"/>
                    <a:pt x="9086" y="55430"/>
                    <a:pt x="7218" y="55430"/>
                  </a:cubicBezTo>
                  <a:cubicBezTo>
                    <a:pt x="7198" y="55430"/>
                    <a:pt x="7178" y="55430"/>
                    <a:pt x="7159" y="55430"/>
                  </a:cubicBezTo>
                  <a:cubicBezTo>
                    <a:pt x="8501" y="53985"/>
                    <a:pt x="10367" y="53188"/>
                    <a:pt x="12293" y="53188"/>
                  </a:cubicBezTo>
                  <a:close/>
                  <a:moveTo>
                    <a:pt x="106098" y="52962"/>
                  </a:moveTo>
                  <a:cubicBezTo>
                    <a:pt x="106573" y="52962"/>
                    <a:pt x="107051" y="53010"/>
                    <a:pt x="107525" y="53109"/>
                  </a:cubicBezTo>
                  <a:cubicBezTo>
                    <a:pt x="106514" y="54361"/>
                    <a:pt x="105950" y="55943"/>
                    <a:pt x="106117" y="57615"/>
                  </a:cubicBezTo>
                  <a:lnTo>
                    <a:pt x="106117" y="57615"/>
                  </a:lnTo>
                  <a:cubicBezTo>
                    <a:pt x="104869" y="56153"/>
                    <a:pt x="102981" y="55206"/>
                    <a:pt x="100985" y="55206"/>
                  </a:cubicBezTo>
                  <a:cubicBezTo>
                    <a:pt x="100976" y="55206"/>
                    <a:pt x="100966" y="55206"/>
                    <a:pt x="100957" y="55206"/>
                  </a:cubicBezTo>
                  <a:cubicBezTo>
                    <a:pt x="102302" y="53761"/>
                    <a:pt x="104171" y="52962"/>
                    <a:pt x="106098" y="52962"/>
                  </a:cubicBezTo>
                  <a:close/>
                  <a:moveTo>
                    <a:pt x="70812" y="48526"/>
                  </a:moveTo>
                  <a:cubicBezTo>
                    <a:pt x="71289" y="48526"/>
                    <a:pt x="71770" y="48575"/>
                    <a:pt x="72248" y="48674"/>
                  </a:cubicBezTo>
                  <a:cubicBezTo>
                    <a:pt x="71271" y="49928"/>
                    <a:pt x="70742" y="51496"/>
                    <a:pt x="70939" y="53145"/>
                  </a:cubicBezTo>
                  <a:cubicBezTo>
                    <a:pt x="71447" y="53031"/>
                    <a:pt x="71960" y="52976"/>
                    <a:pt x="72468" y="52976"/>
                  </a:cubicBezTo>
                  <a:cubicBezTo>
                    <a:pt x="74401" y="52976"/>
                    <a:pt x="76276" y="53777"/>
                    <a:pt x="77624" y="55224"/>
                  </a:cubicBezTo>
                  <a:cubicBezTo>
                    <a:pt x="77606" y="55224"/>
                    <a:pt x="77587" y="55224"/>
                    <a:pt x="77569" y="55224"/>
                  </a:cubicBezTo>
                  <a:cubicBezTo>
                    <a:pt x="75520" y="55224"/>
                    <a:pt x="73598" y="56223"/>
                    <a:pt x="72355" y="57751"/>
                  </a:cubicBezTo>
                  <a:cubicBezTo>
                    <a:pt x="72694" y="54052"/>
                    <a:pt x="69407" y="50779"/>
                    <a:pt x="65713" y="50779"/>
                  </a:cubicBezTo>
                  <a:cubicBezTo>
                    <a:pt x="65693" y="50779"/>
                    <a:pt x="65673" y="50779"/>
                    <a:pt x="65653" y="50780"/>
                  </a:cubicBezTo>
                  <a:cubicBezTo>
                    <a:pt x="66997" y="49327"/>
                    <a:pt x="68873" y="48526"/>
                    <a:pt x="70812" y="48526"/>
                  </a:cubicBezTo>
                  <a:close/>
                  <a:moveTo>
                    <a:pt x="35611" y="53168"/>
                  </a:moveTo>
                  <a:cubicBezTo>
                    <a:pt x="36086" y="53168"/>
                    <a:pt x="36566" y="53216"/>
                    <a:pt x="37042" y="53315"/>
                  </a:cubicBezTo>
                  <a:cubicBezTo>
                    <a:pt x="36031" y="54567"/>
                    <a:pt x="35458" y="56149"/>
                    <a:pt x="35634" y="57812"/>
                  </a:cubicBezTo>
                  <a:lnTo>
                    <a:pt x="35634" y="57812"/>
                  </a:lnTo>
                  <a:cubicBezTo>
                    <a:pt x="34382" y="56357"/>
                    <a:pt x="32515" y="55412"/>
                    <a:pt x="30530" y="55412"/>
                  </a:cubicBezTo>
                  <a:cubicBezTo>
                    <a:pt x="30511" y="55412"/>
                    <a:pt x="30492" y="55412"/>
                    <a:pt x="30474" y="55412"/>
                  </a:cubicBezTo>
                  <a:cubicBezTo>
                    <a:pt x="31811" y="53967"/>
                    <a:pt x="33679" y="53168"/>
                    <a:pt x="35611" y="53168"/>
                  </a:cubicBezTo>
                  <a:close/>
                  <a:moveTo>
                    <a:pt x="112818" y="51075"/>
                  </a:moveTo>
                  <a:cubicBezTo>
                    <a:pt x="115995" y="51075"/>
                    <a:pt x="119174" y="53154"/>
                    <a:pt x="119218" y="57312"/>
                  </a:cubicBezTo>
                  <a:cubicBezTo>
                    <a:pt x="118743" y="57210"/>
                    <a:pt x="118265" y="57160"/>
                    <a:pt x="117790" y="57160"/>
                  </a:cubicBezTo>
                  <a:cubicBezTo>
                    <a:pt x="115926" y="57160"/>
                    <a:pt x="114120" y="57927"/>
                    <a:pt x="112821" y="59319"/>
                  </a:cubicBezTo>
                  <a:cubicBezTo>
                    <a:pt x="111549" y="57940"/>
                    <a:pt x="109750" y="57161"/>
                    <a:pt x="107870" y="57160"/>
                  </a:cubicBezTo>
                  <a:lnTo>
                    <a:pt x="107870" y="57160"/>
                  </a:lnTo>
                  <a:cubicBezTo>
                    <a:pt x="107388" y="57160"/>
                    <a:pt x="106905" y="57214"/>
                    <a:pt x="106432" y="57312"/>
                  </a:cubicBezTo>
                  <a:cubicBezTo>
                    <a:pt x="106468" y="53154"/>
                    <a:pt x="109642" y="51075"/>
                    <a:pt x="112818" y="51075"/>
                  </a:cubicBezTo>
                  <a:close/>
                  <a:moveTo>
                    <a:pt x="136134" y="51090"/>
                  </a:moveTo>
                  <a:cubicBezTo>
                    <a:pt x="139310" y="51090"/>
                    <a:pt x="142484" y="53169"/>
                    <a:pt x="142525" y="57330"/>
                  </a:cubicBezTo>
                  <a:cubicBezTo>
                    <a:pt x="142043" y="57224"/>
                    <a:pt x="141557" y="57173"/>
                    <a:pt x="141075" y="57173"/>
                  </a:cubicBezTo>
                  <a:cubicBezTo>
                    <a:pt x="139225" y="57173"/>
                    <a:pt x="137430" y="57933"/>
                    <a:pt x="136136" y="59319"/>
                  </a:cubicBezTo>
                  <a:lnTo>
                    <a:pt x="136136" y="59328"/>
                  </a:lnTo>
                  <a:cubicBezTo>
                    <a:pt x="134854" y="57957"/>
                    <a:pt x="133062" y="57168"/>
                    <a:pt x="131181" y="57168"/>
                  </a:cubicBezTo>
                  <a:cubicBezTo>
                    <a:pt x="130697" y="57168"/>
                    <a:pt x="130213" y="57222"/>
                    <a:pt x="129738" y="57330"/>
                  </a:cubicBezTo>
                  <a:cubicBezTo>
                    <a:pt x="129778" y="53171"/>
                    <a:pt x="132957" y="51090"/>
                    <a:pt x="136134" y="51090"/>
                  </a:cubicBezTo>
                  <a:close/>
                  <a:moveTo>
                    <a:pt x="89294" y="51126"/>
                  </a:moveTo>
                  <a:cubicBezTo>
                    <a:pt x="91873" y="51126"/>
                    <a:pt x="94452" y="52497"/>
                    <a:pt x="95348" y="55242"/>
                  </a:cubicBezTo>
                  <a:cubicBezTo>
                    <a:pt x="95572" y="55923"/>
                    <a:pt x="95679" y="56631"/>
                    <a:pt x="95688" y="57348"/>
                  </a:cubicBezTo>
                  <a:cubicBezTo>
                    <a:pt x="95215" y="57246"/>
                    <a:pt x="94738" y="57196"/>
                    <a:pt x="94264" y="57196"/>
                  </a:cubicBezTo>
                  <a:cubicBezTo>
                    <a:pt x="92405" y="57196"/>
                    <a:pt x="90599" y="57962"/>
                    <a:pt x="89299" y="59355"/>
                  </a:cubicBezTo>
                  <a:cubicBezTo>
                    <a:pt x="88027" y="57975"/>
                    <a:pt x="86226" y="57195"/>
                    <a:pt x="84353" y="57195"/>
                  </a:cubicBezTo>
                  <a:cubicBezTo>
                    <a:pt x="83860" y="57195"/>
                    <a:pt x="83376" y="57249"/>
                    <a:pt x="82910" y="57348"/>
                  </a:cubicBezTo>
                  <a:cubicBezTo>
                    <a:pt x="82902" y="56631"/>
                    <a:pt x="83009" y="55923"/>
                    <a:pt x="83224" y="55242"/>
                  </a:cubicBezTo>
                  <a:lnTo>
                    <a:pt x="83233" y="55242"/>
                  </a:lnTo>
                  <a:cubicBezTo>
                    <a:pt x="84129" y="52499"/>
                    <a:pt x="86712" y="51126"/>
                    <a:pt x="89294" y="51126"/>
                  </a:cubicBezTo>
                  <a:close/>
                  <a:moveTo>
                    <a:pt x="42335" y="51276"/>
                  </a:moveTo>
                  <a:cubicBezTo>
                    <a:pt x="45511" y="51276"/>
                    <a:pt x="48686" y="53352"/>
                    <a:pt x="48726" y="57509"/>
                  </a:cubicBezTo>
                  <a:cubicBezTo>
                    <a:pt x="48253" y="57407"/>
                    <a:pt x="47776" y="57357"/>
                    <a:pt x="47302" y="57357"/>
                  </a:cubicBezTo>
                  <a:cubicBezTo>
                    <a:pt x="45443" y="57357"/>
                    <a:pt x="43639" y="58124"/>
                    <a:pt x="42346" y="59516"/>
                  </a:cubicBezTo>
                  <a:cubicBezTo>
                    <a:pt x="41065" y="58136"/>
                    <a:pt x="39264" y="57357"/>
                    <a:pt x="37382" y="57357"/>
                  </a:cubicBezTo>
                  <a:cubicBezTo>
                    <a:pt x="36898" y="57357"/>
                    <a:pt x="36415" y="57410"/>
                    <a:pt x="35940" y="57509"/>
                  </a:cubicBezTo>
                  <a:cubicBezTo>
                    <a:pt x="35980" y="53355"/>
                    <a:pt x="39158" y="51276"/>
                    <a:pt x="42335" y="51276"/>
                  </a:cubicBezTo>
                  <a:close/>
                  <a:moveTo>
                    <a:pt x="65660" y="51276"/>
                  </a:moveTo>
                  <a:cubicBezTo>
                    <a:pt x="68835" y="51276"/>
                    <a:pt x="72010" y="53352"/>
                    <a:pt x="72050" y="57509"/>
                  </a:cubicBezTo>
                  <a:cubicBezTo>
                    <a:pt x="71577" y="57407"/>
                    <a:pt x="71100" y="57357"/>
                    <a:pt x="70626" y="57357"/>
                  </a:cubicBezTo>
                  <a:cubicBezTo>
                    <a:pt x="68767" y="57357"/>
                    <a:pt x="66961" y="58124"/>
                    <a:pt x="65662" y="59516"/>
                  </a:cubicBezTo>
                  <a:cubicBezTo>
                    <a:pt x="64382" y="58138"/>
                    <a:pt x="62585" y="57359"/>
                    <a:pt x="60706" y="57357"/>
                  </a:cubicBezTo>
                  <a:lnTo>
                    <a:pt x="60706" y="57357"/>
                  </a:lnTo>
                  <a:cubicBezTo>
                    <a:pt x="60217" y="57357"/>
                    <a:pt x="59736" y="57411"/>
                    <a:pt x="59264" y="57509"/>
                  </a:cubicBezTo>
                  <a:cubicBezTo>
                    <a:pt x="59304" y="53355"/>
                    <a:pt x="62482" y="51276"/>
                    <a:pt x="65660" y="51276"/>
                  </a:cubicBezTo>
                  <a:close/>
                  <a:moveTo>
                    <a:pt x="18806" y="51334"/>
                  </a:moveTo>
                  <a:cubicBezTo>
                    <a:pt x="21388" y="51334"/>
                    <a:pt x="23969" y="52707"/>
                    <a:pt x="24864" y="55457"/>
                  </a:cubicBezTo>
                  <a:cubicBezTo>
                    <a:pt x="25079" y="56138"/>
                    <a:pt x="25196" y="56846"/>
                    <a:pt x="25205" y="57563"/>
                  </a:cubicBezTo>
                  <a:cubicBezTo>
                    <a:pt x="24724" y="57458"/>
                    <a:pt x="24240" y="57407"/>
                    <a:pt x="23760" y="57407"/>
                  </a:cubicBezTo>
                  <a:cubicBezTo>
                    <a:pt x="21902" y="57407"/>
                    <a:pt x="20103" y="58173"/>
                    <a:pt x="18807" y="59561"/>
                  </a:cubicBezTo>
                  <a:cubicBezTo>
                    <a:pt x="17535" y="58190"/>
                    <a:pt x="15734" y="57401"/>
                    <a:pt x="13861" y="57401"/>
                  </a:cubicBezTo>
                  <a:cubicBezTo>
                    <a:pt x="13377" y="57401"/>
                    <a:pt x="12884" y="57455"/>
                    <a:pt x="12418" y="57563"/>
                  </a:cubicBezTo>
                  <a:cubicBezTo>
                    <a:pt x="12418" y="56837"/>
                    <a:pt x="12526" y="56129"/>
                    <a:pt x="12741" y="55448"/>
                  </a:cubicBezTo>
                  <a:lnTo>
                    <a:pt x="12741" y="55457"/>
                  </a:lnTo>
                  <a:cubicBezTo>
                    <a:pt x="13637" y="52710"/>
                    <a:pt x="16222" y="51334"/>
                    <a:pt x="18806" y="51334"/>
                  </a:cubicBezTo>
                  <a:close/>
                  <a:moveTo>
                    <a:pt x="117967" y="57526"/>
                  </a:moveTo>
                  <a:cubicBezTo>
                    <a:pt x="118391" y="57526"/>
                    <a:pt x="118819" y="57564"/>
                    <a:pt x="119245" y="57643"/>
                  </a:cubicBezTo>
                  <a:cubicBezTo>
                    <a:pt x="118726" y="58253"/>
                    <a:pt x="118322" y="58961"/>
                    <a:pt x="118063" y="59722"/>
                  </a:cubicBezTo>
                  <a:cubicBezTo>
                    <a:pt x="117821" y="60430"/>
                    <a:pt x="117713" y="61165"/>
                    <a:pt x="117758" y="61909"/>
                  </a:cubicBezTo>
                  <a:cubicBezTo>
                    <a:pt x="116510" y="60598"/>
                    <a:pt x="114739" y="59767"/>
                    <a:pt x="112860" y="59767"/>
                  </a:cubicBezTo>
                  <a:cubicBezTo>
                    <a:pt x="112850" y="59767"/>
                    <a:pt x="112840" y="59767"/>
                    <a:pt x="112830" y="59767"/>
                  </a:cubicBezTo>
                  <a:cubicBezTo>
                    <a:pt x="114167" y="58327"/>
                    <a:pt x="116034" y="57526"/>
                    <a:pt x="117967" y="57526"/>
                  </a:cubicBezTo>
                  <a:close/>
                  <a:moveTo>
                    <a:pt x="130990" y="57535"/>
                  </a:moveTo>
                  <a:cubicBezTo>
                    <a:pt x="132923" y="57535"/>
                    <a:pt x="134790" y="58336"/>
                    <a:pt x="136127" y="59776"/>
                  </a:cubicBezTo>
                  <a:cubicBezTo>
                    <a:pt x="136117" y="59776"/>
                    <a:pt x="136107" y="59776"/>
                    <a:pt x="136097" y="59776"/>
                  </a:cubicBezTo>
                  <a:cubicBezTo>
                    <a:pt x="134226" y="59776"/>
                    <a:pt x="132446" y="60607"/>
                    <a:pt x="131199" y="61918"/>
                  </a:cubicBezTo>
                  <a:cubicBezTo>
                    <a:pt x="131234" y="61183"/>
                    <a:pt x="131136" y="60439"/>
                    <a:pt x="130894" y="59731"/>
                  </a:cubicBezTo>
                  <a:cubicBezTo>
                    <a:pt x="130634" y="58970"/>
                    <a:pt x="130231" y="58271"/>
                    <a:pt x="129711" y="57652"/>
                  </a:cubicBezTo>
                  <a:cubicBezTo>
                    <a:pt x="130137" y="57573"/>
                    <a:pt x="130565" y="57535"/>
                    <a:pt x="130990" y="57535"/>
                  </a:cubicBezTo>
                  <a:close/>
                  <a:moveTo>
                    <a:pt x="84143" y="57571"/>
                  </a:moveTo>
                  <a:cubicBezTo>
                    <a:pt x="86075" y="57571"/>
                    <a:pt x="87945" y="58371"/>
                    <a:pt x="89282" y="59821"/>
                  </a:cubicBezTo>
                  <a:lnTo>
                    <a:pt x="89282" y="59821"/>
                  </a:lnTo>
                  <a:cubicBezTo>
                    <a:pt x="89265" y="59821"/>
                    <a:pt x="89248" y="59821"/>
                    <a:pt x="89231" y="59821"/>
                  </a:cubicBezTo>
                  <a:cubicBezTo>
                    <a:pt x="87362" y="59821"/>
                    <a:pt x="85595" y="60659"/>
                    <a:pt x="84353" y="61962"/>
                  </a:cubicBezTo>
                  <a:cubicBezTo>
                    <a:pt x="84434" y="60367"/>
                    <a:pt x="83851" y="58871"/>
                    <a:pt x="82866" y="57688"/>
                  </a:cubicBezTo>
                  <a:cubicBezTo>
                    <a:pt x="83291" y="57609"/>
                    <a:pt x="83719" y="57571"/>
                    <a:pt x="84143" y="57571"/>
                  </a:cubicBezTo>
                  <a:close/>
                  <a:moveTo>
                    <a:pt x="94437" y="57571"/>
                  </a:moveTo>
                  <a:cubicBezTo>
                    <a:pt x="94862" y="57571"/>
                    <a:pt x="95290" y="57609"/>
                    <a:pt x="95715" y="57688"/>
                  </a:cubicBezTo>
                  <a:cubicBezTo>
                    <a:pt x="94720" y="58871"/>
                    <a:pt x="94138" y="60367"/>
                    <a:pt x="94228" y="61962"/>
                  </a:cubicBezTo>
                  <a:cubicBezTo>
                    <a:pt x="92977" y="60659"/>
                    <a:pt x="91218" y="59821"/>
                    <a:pt x="89350" y="59821"/>
                  </a:cubicBezTo>
                  <a:cubicBezTo>
                    <a:pt x="89333" y="59821"/>
                    <a:pt x="89316" y="59821"/>
                    <a:pt x="89299" y="59821"/>
                  </a:cubicBezTo>
                  <a:lnTo>
                    <a:pt x="89299" y="59821"/>
                  </a:lnTo>
                  <a:cubicBezTo>
                    <a:pt x="90636" y="58371"/>
                    <a:pt x="92506" y="57571"/>
                    <a:pt x="94437" y="57571"/>
                  </a:cubicBezTo>
                  <a:close/>
                  <a:moveTo>
                    <a:pt x="47495" y="57735"/>
                  </a:moveTo>
                  <a:cubicBezTo>
                    <a:pt x="47916" y="57735"/>
                    <a:pt x="48340" y="57773"/>
                    <a:pt x="48762" y="57849"/>
                  </a:cubicBezTo>
                  <a:cubicBezTo>
                    <a:pt x="48242" y="58468"/>
                    <a:pt x="47839" y="59176"/>
                    <a:pt x="47579" y="59937"/>
                  </a:cubicBezTo>
                  <a:cubicBezTo>
                    <a:pt x="47337" y="60636"/>
                    <a:pt x="47230" y="61371"/>
                    <a:pt x="47275" y="62115"/>
                  </a:cubicBezTo>
                  <a:lnTo>
                    <a:pt x="47275" y="62124"/>
                  </a:lnTo>
                  <a:cubicBezTo>
                    <a:pt x="46033" y="60820"/>
                    <a:pt x="44265" y="59982"/>
                    <a:pt x="42405" y="59982"/>
                  </a:cubicBezTo>
                  <a:cubicBezTo>
                    <a:pt x="42386" y="59982"/>
                    <a:pt x="42366" y="59982"/>
                    <a:pt x="42346" y="59982"/>
                  </a:cubicBezTo>
                  <a:cubicBezTo>
                    <a:pt x="43686" y="58532"/>
                    <a:pt x="45558" y="57735"/>
                    <a:pt x="47495" y="57735"/>
                  </a:cubicBezTo>
                  <a:close/>
                  <a:moveTo>
                    <a:pt x="60510" y="57740"/>
                  </a:moveTo>
                  <a:cubicBezTo>
                    <a:pt x="62438" y="57740"/>
                    <a:pt x="64308" y="58537"/>
                    <a:pt x="65644" y="59982"/>
                  </a:cubicBezTo>
                  <a:cubicBezTo>
                    <a:pt x="65624" y="59982"/>
                    <a:pt x="65604" y="59982"/>
                    <a:pt x="65585" y="59982"/>
                  </a:cubicBezTo>
                  <a:cubicBezTo>
                    <a:pt x="63725" y="59982"/>
                    <a:pt x="61957" y="60820"/>
                    <a:pt x="60715" y="62124"/>
                  </a:cubicBezTo>
                  <a:cubicBezTo>
                    <a:pt x="60751" y="61380"/>
                    <a:pt x="60653" y="60636"/>
                    <a:pt x="60411" y="59937"/>
                  </a:cubicBezTo>
                  <a:cubicBezTo>
                    <a:pt x="60151" y="59176"/>
                    <a:pt x="59748" y="58468"/>
                    <a:pt x="59228" y="57858"/>
                  </a:cubicBezTo>
                  <a:cubicBezTo>
                    <a:pt x="59655" y="57779"/>
                    <a:pt x="60084" y="57740"/>
                    <a:pt x="60510" y="57740"/>
                  </a:cubicBezTo>
                  <a:close/>
                  <a:moveTo>
                    <a:pt x="23936" y="57764"/>
                  </a:moveTo>
                  <a:cubicBezTo>
                    <a:pt x="24366" y="57764"/>
                    <a:pt x="24800" y="57804"/>
                    <a:pt x="25232" y="57885"/>
                  </a:cubicBezTo>
                  <a:cubicBezTo>
                    <a:pt x="24237" y="59059"/>
                    <a:pt x="23655" y="60565"/>
                    <a:pt x="23744" y="62151"/>
                  </a:cubicBezTo>
                  <a:cubicBezTo>
                    <a:pt x="22494" y="60847"/>
                    <a:pt x="20727" y="60018"/>
                    <a:pt x="18867" y="60018"/>
                  </a:cubicBezTo>
                  <a:cubicBezTo>
                    <a:pt x="18847" y="60018"/>
                    <a:pt x="18827" y="60018"/>
                    <a:pt x="18807" y="60018"/>
                  </a:cubicBezTo>
                  <a:cubicBezTo>
                    <a:pt x="18787" y="60018"/>
                    <a:pt x="18767" y="60018"/>
                    <a:pt x="18747" y="60018"/>
                  </a:cubicBezTo>
                  <a:cubicBezTo>
                    <a:pt x="16879" y="60018"/>
                    <a:pt x="15111" y="60847"/>
                    <a:pt x="13870" y="62151"/>
                  </a:cubicBezTo>
                  <a:cubicBezTo>
                    <a:pt x="13951" y="60573"/>
                    <a:pt x="13368" y="59068"/>
                    <a:pt x="12382" y="57885"/>
                  </a:cubicBezTo>
                  <a:lnTo>
                    <a:pt x="12374" y="57885"/>
                  </a:lnTo>
                  <a:cubicBezTo>
                    <a:pt x="12805" y="57804"/>
                    <a:pt x="13239" y="57764"/>
                    <a:pt x="13670" y="57764"/>
                  </a:cubicBezTo>
                  <a:cubicBezTo>
                    <a:pt x="15599" y="57764"/>
                    <a:pt x="17467" y="58566"/>
                    <a:pt x="18807" y="60009"/>
                  </a:cubicBezTo>
                  <a:cubicBezTo>
                    <a:pt x="20140" y="58566"/>
                    <a:pt x="22007" y="57764"/>
                    <a:pt x="23936" y="57764"/>
                  </a:cubicBezTo>
                  <a:close/>
                  <a:moveTo>
                    <a:pt x="107668" y="57528"/>
                  </a:moveTo>
                  <a:cubicBezTo>
                    <a:pt x="109594" y="57528"/>
                    <a:pt x="111464" y="58327"/>
                    <a:pt x="112812" y="59767"/>
                  </a:cubicBezTo>
                  <a:cubicBezTo>
                    <a:pt x="112793" y="59767"/>
                    <a:pt x="112774" y="59767"/>
                    <a:pt x="112756" y="59767"/>
                  </a:cubicBezTo>
                  <a:cubicBezTo>
                    <a:pt x="110769" y="59767"/>
                    <a:pt x="108902" y="60712"/>
                    <a:pt x="107650" y="62159"/>
                  </a:cubicBezTo>
                  <a:lnTo>
                    <a:pt x="107650" y="62159"/>
                  </a:lnTo>
                  <a:cubicBezTo>
                    <a:pt x="107803" y="60502"/>
                    <a:pt x="107211" y="58925"/>
                    <a:pt x="106181" y="57688"/>
                  </a:cubicBezTo>
                  <a:cubicBezTo>
                    <a:pt x="106675" y="57580"/>
                    <a:pt x="107173" y="57528"/>
                    <a:pt x="107668" y="57528"/>
                  </a:cubicBezTo>
                  <a:close/>
                  <a:moveTo>
                    <a:pt x="37187" y="57724"/>
                  </a:moveTo>
                  <a:cubicBezTo>
                    <a:pt x="39116" y="57724"/>
                    <a:pt x="40983" y="58519"/>
                    <a:pt x="42328" y="59964"/>
                  </a:cubicBezTo>
                  <a:cubicBezTo>
                    <a:pt x="42310" y="59964"/>
                    <a:pt x="42291" y="59964"/>
                    <a:pt x="42273" y="59964"/>
                  </a:cubicBezTo>
                  <a:cubicBezTo>
                    <a:pt x="40286" y="59964"/>
                    <a:pt x="38419" y="60910"/>
                    <a:pt x="37167" y="62366"/>
                  </a:cubicBezTo>
                  <a:cubicBezTo>
                    <a:pt x="37320" y="60699"/>
                    <a:pt x="36728" y="59122"/>
                    <a:pt x="35698" y="57894"/>
                  </a:cubicBezTo>
                  <a:lnTo>
                    <a:pt x="35689" y="57885"/>
                  </a:lnTo>
                  <a:cubicBezTo>
                    <a:pt x="36187" y="57777"/>
                    <a:pt x="36689" y="57724"/>
                    <a:pt x="37187" y="57724"/>
                  </a:cubicBezTo>
                  <a:close/>
                  <a:moveTo>
                    <a:pt x="124486" y="55678"/>
                  </a:moveTo>
                  <a:cubicBezTo>
                    <a:pt x="127068" y="55678"/>
                    <a:pt x="129649" y="57049"/>
                    <a:pt x="130544" y="59794"/>
                  </a:cubicBezTo>
                  <a:cubicBezTo>
                    <a:pt x="130760" y="60475"/>
                    <a:pt x="130876" y="61183"/>
                    <a:pt x="130876" y="61900"/>
                  </a:cubicBezTo>
                  <a:cubicBezTo>
                    <a:pt x="130403" y="61798"/>
                    <a:pt x="129926" y="61748"/>
                    <a:pt x="129452" y="61748"/>
                  </a:cubicBezTo>
                  <a:cubicBezTo>
                    <a:pt x="127593" y="61748"/>
                    <a:pt x="125787" y="62514"/>
                    <a:pt x="124487" y="63907"/>
                  </a:cubicBezTo>
                  <a:cubicBezTo>
                    <a:pt x="123215" y="62527"/>
                    <a:pt x="121414" y="61747"/>
                    <a:pt x="119541" y="61747"/>
                  </a:cubicBezTo>
                  <a:cubicBezTo>
                    <a:pt x="119048" y="61747"/>
                    <a:pt x="118564" y="61801"/>
                    <a:pt x="118080" y="61909"/>
                  </a:cubicBezTo>
                  <a:cubicBezTo>
                    <a:pt x="118080" y="61192"/>
                    <a:pt x="118197" y="60484"/>
                    <a:pt x="118412" y="59803"/>
                  </a:cubicBezTo>
                  <a:lnTo>
                    <a:pt x="118421" y="59794"/>
                  </a:lnTo>
                  <a:cubicBezTo>
                    <a:pt x="119317" y="57051"/>
                    <a:pt x="121902" y="55678"/>
                    <a:pt x="124486" y="55678"/>
                  </a:cubicBezTo>
                  <a:close/>
                  <a:moveTo>
                    <a:pt x="77628" y="55717"/>
                  </a:moveTo>
                  <a:cubicBezTo>
                    <a:pt x="80804" y="55717"/>
                    <a:pt x="83980" y="57795"/>
                    <a:pt x="84022" y="61951"/>
                  </a:cubicBezTo>
                  <a:lnTo>
                    <a:pt x="84022" y="61951"/>
                  </a:lnTo>
                  <a:cubicBezTo>
                    <a:pt x="83546" y="61848"/>
                    <a:pt x="83066" y="61797"/>
                    <a:pt x="82590" y="61797"/>
                  </a:cubicBezTo>
                  <a:cubicBezTo>
                    <a:pt x="80737" y="61797"/>
                    <a:pt x="78939" y="62563"/>
                    <a:pt x="77651" y="63952"/>
                  </a:cubicBezTo>
                  <a:cubicBezTo>
                    <a:pt x="76377" y="62579"/>
                    <a:pt x="74589" y="61801"/>
                    <a:pt x="72710" y="61801"/>
                  </a:cubicBezTo>
                  <a:cubicBezTo>
                    <a:pt x="72699" y="61801"/>
                    <a:pt x="72688" y="61801"/>
                    <a:pt x="72678" y="61801"/>
                  </a:cubicBezTo>
                  <a:cubicBezTo>
                    <a:pt x="72194" y="61801"/>
                    <a:pt x="71710" y="61846"/>
                    <a:pt x="71235" y="61953"/>
                  </a:cubicBezTo>
                  <a:cubicBezTo>
                    <a:pt x="71275" y="57796"/>
                    <a:pt x="74452" y="55717"/>
                    <a:pt x="77628" y="55717"/>
                  </a:cubicBezTo>
                  <a:close/>
                  <a:moveTo>
                    <a:pt x="100943" y="55717"/>
                  </a:moveTo>
                  <a:cubicBezTo>
                    <a:pt x="104119" y="55717"/>
                    <a:pt x="107295" y="57795"/>
                    <a:pt x="107337" y="61951"/>
                  </a:cubicBezTo>
                  <a:lnTo>
                    <a:pt x="107337" y="61951"/>
                  </a:lnTo>
                  <a:cubicBezTo>
                    <a:pt x="106865" y="61851"/>
                    <a:pt x="106389" y="61802"/>
                    <a:pt x="105918" y="61802"/>
                  </a:cubicBezTo>
                  <a:cubicBezTo>
                    <a:pt x="104057" y="61802"/>
                    <a:pt x="102256" y="62568"/>
                    <a:pt x="100957" y="63961"/>
                  </a:cubicBezTo>
                  <a:cubicBezTo>
                    <a:pt x="99683" y="62588"/>
                    <a:pt x="97895" y="61801"/>
                    <a:pt x="96025" y="61801"/>
                  </a:cubicBezTo>
                  <a:cubicBezTo>
                    <a:pt x="96014" y="61801"/>
                    <a:pt x="96003" y="61801"/>
                    <a:pt x="95993" y="61801"/>
                  </a:cubicBezTo>
                  <a:cubicBezTo>
                    <a:pt x="95509" y="61801"/>
                    <a:pt x="95025" y="61846"/>
                    <a:pt x="94550" y="61953"/>
                  </a:cubicBezTo>
                  <a:cubicBezTo>
                    <a:pt x="94590" y="57796"/>
                    <a:pt x="97767" y="55717"/>
                    <a:pt x="100943" y="55717"/>
                  </a:cubicBezTo>
                  <a:close/>
                  <a:moveTo>
                    <a:pt x="54007" y="55884"/>
                  </a:moveTo>
                  <a:cubicBezTo>
                    <a:pt x="56587" y="55884"/>
                    <a:pt x="59166" y="57255"/>
                    <a:pt x="60061" y="60000"/>
                  </a:cubicBezTo>
                  <a:cubicBezTo>
                    <a:pt x="60285" y="60681"/>
                    <a:pt x="60393" y="61389"/>
                    <a:pt x="60402" y="62106"/>
                  </a:cubicBezTo>
                  <a:cubicBezTo>
                    <a:pt x="59929" y="62004"/>
                    <a:pt x="59451" y="61954"/>
                    <a:pt x="58977" y="61954"/>
                  </a:cubicBezTo>
                  <a:cubicBezTo>
                    <a:pt x="57118" y="61954"/>
                    <a:pt x="55312" y="62720"/>
                    <a:pt x="54013" y="64113"/>
                  </a:cubicBezTo>
                  <a:cubicBezTo>
                    <a:pt x="52741" y="62733"/>
                    <a:pt x="50939" y="61953"/>
                    <a:pt x="49067" y="61953"/>
                  </a:cubicBezTo>
                  <a:cubicBezTo>
                    <a:pt x="48574" y="61953"/>
                    <a:pt x="48090" y="61998"/>
                    <a:pt x="47624" y="62106"/>
                  </a:cubicBezTo>
                  <a:cubicBezTo>
                    <a:pt x="47615" y="61389"/>
                    <a:pt x="47723" y="60681"/>
                    <a:pt x="47929" y="60009"/>
                  </a:cubicBezTo>
                  <a:lnTo>
                    <a:pt x="47947" y="60000"/>
                  </a:lnTo>
                  <a:cubicBezTo>
                    <a:pt x="48843" y="57257"/>
                    <a:pt x="51425" y="55884"/>
                    <a:pt x="54007" y="55884"/>
                  </a:cubicBezTo>
                  <a:close/>
                  <a:moveTo>
                    <a:pt x="7145" y="55914"/>
                  </a:moveTo>
                  <a:cubicBezTo>
                    <a:pt x="10322" y="55914"/>
                    <a:pt x="13498" y="57993"/>
                    <a:pt x="13538" y="62151"/>
                  </a:cubicBezTo>
                  <a:cubicBezTo>
                    <a:pt x="13063" y="62046"/>
                    <a:pt x="12582" y="61995"/>
                    <a:pt x="12105" y="61995"/>
                  </a:cubicBezTo>
                  <a:cubicBezTo>
                    <a:pt x="10247" y="61995"/>
                    <a:pt x="8440" y="62767"/>
                    <a:pt x="7150" y="64158"/>
                  </a:cubicBezTo>
                  <a:cubicBezTo>
                    <a:pt x="5875" y="62786"/>
                    <a:pt x="4096" y="61998"/>
                    <a:pt x="2226" y="61998"/>
                  </a:cubicBezTo>
                  <a:cubicBezTo>
                    <a:pt x="2216" y="61998"/>
                    <a:pt x="2205" y="61998"/>
                    <a:pt x="2194" y="61998"/>
                  </a:cubicBezTo>
                  <a:cubicBezTo>
                    <a:pt x="1711" y="61998"/>
                    <a:pt x="1227" y="62043"/>
                    <a:pt x="752" y="62151"/>
                  </a:cubicBezTo>
                  <a:cubicBezTo>
                    <a:pt x="792" y="57993"/>
                    <a:pt x="3969" y="55914"/>
                    <a:pt x="7145" y="55914"/>
                  </a:cubicBezTo>
                  <a:close/>
                  <a:moveTo>
                    <a:pt x="30465" y="55917"/>
                  </a:moveTo>
                  <a:cubicBezTo>
                    <a:pt x="33638" y="55917"/>
                    <a:pt x="36811" y="57993"/>
                    <a:pt x="36854" y="62147"/>
                  </a:cubicBezTo>
                  <a:lnTo>
                    <a:pt x="36854" y="62147"/>
                  </a:lnTo>
                  <a:cubicBezTo>
                    <a:pt x="36384" y="62047"/>
                    <a:pt x="35912" y="61999"/>
                    <a:pt x="35443" y="61999"/>
                  </a:cubicBezTo>
                  <a:cubicBezTo>
                    <a:pt x="33580" y="61999"/>
                    <a:pt x="31775" y="62765"/>
                    <a:pt x="30483" y="64158"/>
                  </a:cubicBezTo>
                  <a:cubicBezTo>
                    <a:pt x="29201" y="62778"/>
                    <a:pt x="27409" y="61998"/>
                    <a:pt x="25528" y="61998"/>
                  </a:cubicBezTo>
                  <a:cubicBezTo>
                    <a:pt x="25044" y="61998"/>
                    <a:pt x="24560" y="62052"/>
                    <a:pt x="24085" y="62151"/>
                  </a:cubicBezTo>
                  <a:cubicBezTo>
                    <a:pt x="24116" y="57996"/>
                    <a:pt x="27290" y="55917"/>
                    <a:pt x="30465" y="55917"/>
                  </a:cubicBezTo>
                  <a:close/>
                  <a:moveTo>
                    <a:pt x="119322" y="62140"/>
                  </a:moveTo>
                  <a:cubicBezTo>
                    <a:pt x="121256" y="62140"/>
                    <a:pt x="123125" y="62943"/>
                    <a:pt x="124469" y="64391"/>
                  </a:cubicBezTo>
                  <a:cubicBezTo>
                    <a:pt x="124450" y="64390"/>
                    <a:pt x="124430" y="64390"/>
                    <a:pt x="124410" y="64390"/>
                  </a:cubicBezTo>
                  <a:cubicBezTo>
                    <a:pt x="122541" y="64390"/>
                    <a:pt x="120773" y="65229"/>
                    <a:pt x="119532" y="66532"/>
                  </a:cubicBezTo>
                  <a:cubicBezTo>
                    <a:pt x="119613" y="64946"/>
                    <a:pt x="119030" y="63441"/>
                    <a:pt x="118045" y="62258"/>
                  </a:cubicBezTo>
                  <a:cubicBezTo>
                    <a:pt x="118470" y="62179"/>
                    <a:pt x="118898" y="62140"/>
                    <a:pt x="119322" y="62140"/>
                  </a:cubicBezTo>
                  <a:close/>
                  <a:moveTo>
                    <a:pt x="129616" y="62140"/>
                  </a:moveTo>
                  <a:cubicBezTo>
                    <a:pt x="130040" y="62140"/>
                    <a:pt x="130468" y="62179"/>
                    <a:pt x="130894" y="62258"/>
                  </a:cubicBezTo>
                  <a:cubicBezTo>
                    <a:pt x="129908" y="63423"/>
                    <a:pt x="129326" y="64928"/>
                    <a:pt x="129415" y="66523"/>
                  </a:cubicBezTo>
                  <a:lnTo>
                    <a:pt x="129406" y="66532"/>
                  </a:lnTo>
                  <a:cubicBezTo>
                    <a:pt x="128156" y="65229"/>
                    <a:pt x="126388" y="64390"/>
                    <a:pt x="124528" y="64390"/>
                  </a:cubicBezTo>
                  <a:cubicBezTo>
                    <a:pt x="124509" y="64390"/>
                    <a:pt x="124489" y="64390"/>
                    <a:pt x="124469" y="64391"/>
                  </a:cubicBezTo>
                  <a:cubicBezTo>
                    <a:pt x="125807" y="62943"/>
                    <a:pt x="127680" y="62140"/>
                    <a:pt x="129616" y="62140"/>
                  </a:cubicBezTo>
                  <a:close/>
                  <a:moveTo>
                    <a:pt x="95796" y="62176"/>
                  </a:moveTo>
                  <a:cubicBezTo>
                    <a:pt x="97737" y="62176"/>
                    <a:pt x="99610" y="62980"/>
                    <a:pt x="100948" y="64435"/>
                  </a:cubicBezTo>
                  <a:cubicBezTo>
                    <a:pt x="100928" y="64435"/>
                    <a:pt x="100908" y="64435"/>
                    <a:pt x="100888" y="64435"/>
                  </a:cubicBezTo>
                  <a:cubicBezTo>
                    <a:pt x="99020" y="64435"/>
                    <a:pt x="97252" y="65265"/>
                    <a:pt x="96011" y="66568"/>
                  </a:cubicBezTo>
                  <a:cubicBezTo>
                    <a:pt x="96091" y="64982"/>
                    <a:pt x="95509" y="63477"/>
                    <a:pt x="94514" y="62294"/>
                  </a:cubicBezTo>
                  <a:cubicBezTo>
                    <a:pt x="94941" y="62215"/>
                    <a:pt x="95370" y="62176"/>
                    <a:pt x="95796" y="62176"/>
                  </a:cubicBezTo>
                  <a:close/>
                  <a:moveTo>
                    <a:pt x="82771" y="62185"/>
                  </a:moveTo>
                  <a:cubicBezTo>
                    <a:pt x="83195" y="62185"/>
                    <a:pt x="83623" y="62224"/>
                    <a:pt x="84048" y="62303"/>
                  </a:cubicBezTo>
                  <a:cubicBezTo>
                    <a:pt x="83063" y="63477"/>
                    <a:pt x="82480" y="64991"/>
                    <a:pt x="82561" y="66577"/>
                  </a:cubicBezTo>
                  <a:cubicBezTo>
                    <a:pt x="81320" y="65274"/>
                    <a:pt x="79552" y="64435"/>
                    <a:pt x="77683" y="64435"/>
                  </a:cubicBezTo>
                  <a:cubicBezTo>
                    <a:pt x="77666" y="64435"/>
                    <a:pt x="77650" y="64435"/>
                    <a:pt x="77633" y="64435"/>
                  </a:cubicBezTo>
                  <a:lnTo>
                    <a:pt x="77633" y="64435"/>
                  </a:lnTo>
                  <a:cubicBezTo>
                    <a:pt x="78970" y="62988"/>
                    <a:pt x="80838" y="62185"/>
                    <a:pt x="82771" y="62185"/>
                  </a:cubicBezTo>
                  <a:close/>
                  <a:moveTo>
                    <a:pt x="59134" y="62337"/>
                  </a:moveTo>
                  <a:cubicBezTo>
                    <a:pt x="59561" y="62337"/>
                    <a:pt x="59992" y="62376"/>
                    <a:pt x="60420" y="62455"/>
                  </a:cubicBezTo>
                  <a:cubicBezTo>
                    <a:pt x="59427" y="63627"/>
                    <a:pt x="58845" y="65119"/>
                    <a:pt x="58932" y="66720"/>
                  </a:cubicBezTo>
                  <a:lnTo>
                    <a:pt x="58932" y="66720"/>
                  </a:lnTo>
                  <a:cubicBezTo>
                    <a:pt x="57682" y="65417"/>
                    <a:pt x="55914" y="64587"/>
                    <a:pt x="54055" y="64587"/>
                  </a:cubicBezTo>
                  <a:cubicBezTo>
                    <a:pt x="54035" y="64587"/>
                    <a:pt x="54015" y="64588"/>
                    <a:pt x="53995" y="64588"/>
                  </a:cubicBezTo>
                  <a:cubicBezTo>
                    <a:pt x="55331" y="63135"/>
                    <a:pt x="57201" y="62337"/>
                    <a:pt x="59134" y="62337"/>
                  </a:cubicBezTo>
                  <a:close/>
                  <a:moveTo>
                    <a:pt x="48861" y="62333"/>
                  </a:moveTo>
                  <a:cubicBezTo>
                    <a:pt x="50795" y="62333"/>
                    <a:pt x="52662" y="63137"/>
                    <a:pt x="53995" y="64588"/>
                  </a:cubicBezTo>
                  <a:cubicBezTo>
                    <a:pt x="53975" y="64588"/>
                    <a:pt x="53955" y="64587"/>
                    <a:pt x="53935" y="64587"/>
                  </a:cubicBezTo>
                  <a:cubicBezTo>
                    <a:pt x="52067" y="64587"/>
                    <a:pt x="50299" y="65417"/>
                    <a:pt x="49058" y="66720"/>
                  </a:cubicBezTo>
                  <a:cubicBezTo>
                    <a:pt x="49138" y="65134"/>
                    <a:pt x="48556" y="63629"/>
                    <a:pt x="47561" y="62455"/>
                  </a:cubicBezTo>
                  <a:cubicBezTo>
                    <a:pt x="47994" y="62373"/>
                    <a:pt x="48429" y="62333"/>
                    <a:pt x="48861" y="62333"/>
                  </a:cubicBezTo>
                  <a:close/>
                  <a:moveTo>
                    <a:pt x="106103" y="62174"/>
                  </a:moveTo>
                  <a:cubicBezTo>
                    <a:pt x="106576" y="62174"/>
                    <a:pt x="107052" y="62222"/>
                    <a:pt x="107525" y="62321"/>
                  </a:cubicBezTo>
                  <a:cubicBezTo>
                    <a:pt x="106512" y="63566"/>
                    <a:pt x="105939" y="65161"/>
                    <a:pt x="106127" y="66837"/>
                  </a:cubicBezTo>
                  <a:cubicBezTo>
                    <a:pt x="104872" y="65387"/>
                    <a:pt x="103007" y="64435"/>
                    <a:pt x="101030" y="64435"/>
                  </a:cubicBezTo>
                  <a:cubicBezTo>
                    <a:pt x="101003" y="64435"/>
                    <a:pt x="100975" y="64435"/>
                    <a:pt x="100948" y="64435"/>
                  </a:cubicBezTo>
                  <a:cubicBezTo>
                    <a:pt x="102295" y="62981"/>
                    <a:pt x="104168" y="62174"/>
                    <a:pt x="106103" y="62174"/>
                  </a:cubicBezTo>
                  <a:close/>
                  <a:moveTo>
                    <a:pt x="70807" y="57738"/>
                  </a:moveTo>
                  <a:cubicBezTo>
                    <a:pt x="71283" y="57738"/>
                    <a:pt x="71762" y="57786"/>
                    <a:pt x="72239" y="57885"/>
                  </a:cubicBezTo>
                  <a:cubicBezTo>
                    <a:pt x="71271" y="59131"/>
                    <a:pt x="70742" y="60708"/>
                    <a:pt x="70939" y="62348"/>
                  </a:cubicBezTo>
                  <a:cubicBezTo>
                    <a:pt x="71447" y="62234"/>
                    <a:pt x="71959" y="62178"/>
                    <a:pt x="72468" y="62178"/>
                  </a:cubicBezTo>
                  <a:cubicBezTo>
                    <a:pt x="74403" y="62178"/>
                    <a:pt x="76285" y="62981"/>
                    <a:pt x="77633" y="64435"/>
                  </a:cubicBezTo>
                  <a:lnTo>
                    <a:pt x="77633" y="64435"/>
                  </a:lnTo>
                  <a:cubicBezTo>
                    <a:pt x="77630" y="64435"/>
                    <a:pt x="77627" y="64435"/>
                    <a:pt x="77624" y="64435"/>
                  </a:cubicBezTo>
                  <a:cubicBezTo>
                    <a:pt x="77606" y="64435"/>
                    <a:pt x="77587" y="64435"/>
                    <a:pt x="77569" y="64435"/>
                  </a:cubicBezTo>
                  <a:cubicBezTo>
                    <a:pt x="75520" y="64435"/>
                    <a:pt x="73598" y="65435"/>
                    <a:pt x="72346" y="66962"/>
                  </a:cubicBezTo>
                  <a:cubicBezTo>
                    <a:pt x="72703" y="63259"/>
                    <a:pt x="69407" y="59973"/>
                    <a:pt x="65707" y="59973"/>
                  </a:cubicBezTo>
                  <a:cubicBezTo>
                    <a:pt x="65694" y="59973"/>
                    <a:pt x="65682" y="59973"/>
                    <a:pt x="65670" y="59973"/>
                  </a:cubicBezTo>
                  <a:lnTo>
                    <a:pt x="65670" y="59973"/>
                  </a:lnTo>
                  <a:cubicBezTo>
                    <a:pt x="67007" y="58533"/>
                    <a:pt x="68877" y="57738"/>
                    <a:pt x="70807" y="57738"/>
                  </a:cubicBezTo>
                  <a:close/>
                  <a:moveTo>
                    <a:pt x="35611" y="62370"/>
                  </a:moveTo>
                  <a:cubicBezTo>
                    <a:pt x="36087" y="62370"/>
                    <a:pt x="36566" y="62419"/>
                    <a:pt x="37042" y="62518"/>
                  </a:cubicBezTo>
                  <a:cubicBezTo>
                    <a:pt x="36029" y="63763"/>
                    <a:pt x="35456" y="65358"/>
                    <a:pt x="35644" y="67034"/>
                  </a:cubicBezTo>
                  <a:cubicBezTo>
                    <a:pt x="34383" y="65578"/>
                    <a:pt x="32507" y="64632"/>
                    <a:pt x="30521" y="64632"/>
                  </a:cubicBezTo>
                  <a:cubicBezTo>
                    <a:pt x="30502" y="64632"/>
                    <a:pt x="30483" y="64632"/>
                    <a:pt x="30465" y="64633"/>
                  </a:cubicBezTo>
                  <a:cubicBezTo>
                    <a:pt x="30445" y="64632"/>
                    <a:pt x="30425" y="64632"/>
                    <a:pt x="30406" y="64632"/>
                  </a:cubicBezTo>
                  <a:cubicBezTo>
                    <a:pt x="28537" y="64632"/>
                    <a:pt x="26769" y="65471"/>
                    <a:pt x="25528" y="66774"/>
                  </a:cubicBezTo>
                  <a:cubicBezTo>
                    <a:pt x="25608" y="65179"/>
                    <a:pt x="25026" y="63683"/>
                    <a:pt x="24031" y="62500"/>
                  </a:cubicBezTo>
                  <a:cubicBezTo>
                    <a:pt x="24460" y="62420"/>
                    <a:pt x="24890" y="62381"/>
                    <a:pt x="25317" y="62381"/>
                  </a:cubicBezTo>
                  <a:cubicBezTo>
                    <a:pt x="27250" y="62381"/>
                    <a:pt x="29122" y="63178"/>
                    <a:pt x="30465" y="64624"/>
                  </a:cubicBezTo>
                  <a:cubicBezTo>
                    <a:pt x="31802" y="63171"/>
                    <a:pt x="33677" y="62370"/>
                    <a:pt x="35611" y="62370"/>
                  </a:cubicBezTo>
                  <a:close/>
                  <a:moveTo>
                    <a:pt x="112819" y="60274"/>
                  </a:moveTo>
                  <a:cubicBezTo>
                    <a:pt x="115992" y="60274"/>
                    <a:pt x="119164" y="62350"/>
                    <a:pt x="119209" y="66503"/>
                  </a:cubicBezTo>
                  <a:lnTo>
                    <a:pt x="119209" y="66503"/>
                  </a:lnTo>
                  <a:cubicBezTo>
                    <a:pt x="118735" y="66400"/>
                    <a:pt x="118257" y="66350"/>
                    <a:pt x="117783" y="66350"/>
                  </a:cubicBezTo>
                  <a:cubicBezTo>
                    <a:pt x="115922" y="66350"/>
                    <a:pt x="114119" y="67124"/>
                    <a:pt x="112821" y="68521"/>
                  </a:cubicBezTo>
                  <a:cubicBezTo>
                    <a:pt x="111539" y="67142"/>
                    <a:pt x="109747" y="66362"/>
                    <a:pt x="107865" y="66362"/>
                  </a:cubicBezTo>
                  <a:cubicBezTo>
                    <a:pt x="107382" y="66362"/>
                    <a:pt x="106898" y="66407"/>
                    <a:pt x="106423" y="66514"/>
                  </a:cubicBezTo>
                  <a:lnTo>
                    <a:pt x="106423" y="66514"/>
                  </a:lnTo>
                  <a:cubicBezTo>
                    <a:pt x="106463" y="62355"/>
                    <a:pt x="109641" y="60274"/>
                    <a:pt x="112819" y="60274"/>
                  </a:cubicBezTo>
                  <a:close/>
                  <a:moveTo>
                    <a:pt x="136136" y="60276"/>
                  </a:moveTo>
                  <a:cubicBezTo>
                    <a:pt x="139311" y="60276"/>
                    <a:pt x="142484" y="62354"/>
                    <a:pt x="142525" y="66514"/>
                  </a:cubicBezTo>
                  <a:lnTo>
                    <a:pt x="142516" y="66523"/>
                  </a:lnTo>
                  <a:cubicBezTo>
                    <a:pt x="142042" y="66421"/>
                    <a:pt x="141565" y="66372"/>
                    <a:pt x="141091" y="66372"/>
                  </a:cubicBezTo>
                  <a:cubicBezTo>
                    <a:pt x="139233" y="66372"/>
                    <a:pt x="137428" y="67138"/>
                    <a:pt x="136136" y="68530"/>
                  </a:cubicBezTo>
                  <a:cubicBezTo>
                    <a:pt x="134854" y="67150"/>
                    <a:pt x="133062" y="66371"/>
                    <a:pt x="131181" y="66371"/>
                  </a:cubicBezTo>
                  <a:cubicBezTo>
                    <a:pt x="130697" y="66371"/>
                    <a:pt x="130213" y="66425"/>
                    <a:pt x="129738" y="66523"/>
                  </a:cubicBezTo>
                  <a:cubicBezTo>
                    <a:pt x="129778" y="62359"/>
                    <a:pt x="132958" y="60276"/>
                    <a:pt x="136136" y="60276"/>
                  </a:cubicBezTo>
                  <a:close/>
                  <a:moveTo>
                    <a:pt x="89289" y="60321"/>
                  </a:moveTo>
                  <a:cubicBezTo>
                    <a:pt x="92462" y="60321"/>
                    <a:pt x="95638" y="62397"/>
                    <a:pt x="95679" y="66548"/>
                  </a:cubicBezTo>
                  <a:lnTo>
                    <a:pt x="95679" y="66548"/>
                  </a:lnTo>
                  <a:cubicBezTo>
                    <a:pt x="95209" y="66448"/>
                    <a:pt x="94735" y="66398"/>
                    <a:pt x="94264" y="66398"/>
                  </a:cubicBezTo>
                  <a:cubicBezTo>
                    <a:pt x="92405" y="66398"/>
                    <a:pt x="90601" y="67165"/>
                    <a:pt x="89308" y="68557"/>
                  </a:cubicBezTo>
                  <a:cubicBezTo>
                    <a:pt x="88027" y="67177"/>
                    <a:pt x="86235" y="66398"/>
                    <a:pt x="84353" y="66398"/>
                  </a:cubicBezTo>
                  <a:cubicBezTo>
                    <a:pt x="83869" y="66398"/>
                    <a:pt x="83385" y="66452"/>
                    <a:pt x="82910" y="66550"/>
                  </a:cubicBezTo>
                  <a:cubicBezTo>
                    <a:pt x="82942" y="62398"/>
                    <a:pt x="86114" y="60321"/>
                    <a:pt x="89289" y="60321"/>
                  </a:cubicBezTo>
                  <a:close/>
                  <a:moveTo>
                    <a:pt x="42335" y="60475"/>
                  </a:moveTo>
                  <a:cubicBezTo>
                    <a:pt x="45508" y="60475"/>
                    <a:pt x="48684" y="62552"/>
                    <a:pt x="48726" y="66708"/>
                  </a:cubicBezTo>
                  <a:lnTo>
                    <a:pt x="48726" y="66708"/>
                  </a:lnTo>
                  <a:cubicBezTo>
                    <a:pt x="48257" y="66608"/>
                    <a:pt x="47784" y="66560"/>
                    <a:pt x="47315" y="66560"/>
                  </a:cubicBezTo>
                  <a:cubicBezTo>
                    <a:pt x="45452" y="66560"/>
                    <a:pt x="43648" y="67326"/>
                    <a:pt x="42355" y="68719"/>
                  </a:cubicBezTo>
                  <a:cubicBezTo>
                    <a:pt x="41081" y="67346"/>
                    <a:pt x="39302" y="66559"/>
                    <a:pt x="37432" y="66559"/>
                  </a:cubicBezTo>
                  <a:cubicBezTo>
                    <a:pt x="37421" y="66559"/>
                    <a:pt x="37411" y="66559"/>
                    <a:pt x="37400" y="66559"/>
                  </a:cubicBezTo>
                  <a:cubicBezTo>
                    <a:pt x="36916" y="66559"/>
                    <a:pt x="36432" y="66604"/>
                    <a:pt x="35958" y="66711"/>
                  </a:cubicBezTo>
                  <a:cubicBezTo>
                    <a:pt x="35989" y="62554"/>
                    <a:pt x="39161" y="60475"/>
                    <a:pt x="42335" y="60475"/>
                  </a:cubicBezTo>
                  <a:close/>
                  <a:moveTo>
                    <a:pt x="65651" y="60478"/>
                  </a:moveTo>
                  <a:cubicBezTo>
                    <a:pt x="68826" y="60478"/>
                    <a:pt x="72001" y="62555"/>
                    <a:pt x="72041" y="66711"/>
                  </a:cubicBezTo>
                  <a:cubicBezTo>
                    <a:pt x="71566" y="66609"/>
                    <a:pt x="71088" y="66560"/>
                    <a:pt x="70614" y="66560"/>
                  </a:cubicBezTo>
                  <a:cubicBezTo>
                    <a:pt x="68752" y="66560"/>
                    <a:pt x="66952" y="67326"/>
                    <a:pt x="65653" y="68719"/>
                  </a:cubicBezTo>
                  <a:cubicBezTo>
                    <a:pt x="64371" y="67339"/>
                    <a:pt x="62579" y="66559"/>
                    <a:pt x="60697" y="66559"/>
                  </a:cubicBezTo>
                  <a:cubicBezTo>
                    <a:pt x="60214" y="66559"/>
                    <a:pt x="59730" y="66613"/>
                    <a:pt x="59255" y="66711"/>
                  </a:cubicBezTo>
                  <a:cubicBezTo>
                    <a:pt x="59295" y="62557"/>
                    <a:pt x="62473" y="60478"/>
                    <a:pt x="65651" y="60478"/>
                  </a:cubicBezTo>
                  <a:close/>
                  <a:moveTo>
                    <a:pt x="18806" y="60522"/>
                  </a:moveTo>
                  <a:cubicBezTo>
                    <a:pt x="21979" y="60522"/>
                    <a:pt x="25151" y="62596"/>
                    <a:pt x="25196" y="66747"/>
                  </a:cubicBezTo>
                  <a:lnTo>
                    <a:pt x="25196" y="66747"/>
                  </a:lnTo>
                  <a:cubicBezTo>
                    <a:pt x="24723" y="66645"/>
                    <a:pt x="24245" y="66596"/>
                    <a:pt x="23772" y="66596"/>
                  </a:cubicBezTo>
                  <a:cubicBezTo>
                    <a:pt x="21913" y="66596"/>
                    <a:pt x="20107" y="67362"/>
                    <a:pt x="18807" y="68754"/>
                  </a:cubicBezTo>
                  <a:cubicBezTo>
                    <a:pt x="17526" y="67374"/>
                    <a:pt x="15734" y="66595"/>
                    <a:pt x="13852" y="66595"/>
                  </a:cubicBezTo>
                  <a:cubicBezTo>
                    <a:pt x="13368" y="66595"/>
                    <a:pt x="12884" y="66649"/>
                    <a:pt x="12409" y="66747"/>
                  </a:cubicBezTo>
                  <a:cubicBezTo>
                    <a:pt x="12454" y="62599"/>
                    <a:pt x="15631" y="60522"/>
                    <a:pt x="18806" y="60522"/>
                  </a:cubicBezTo>
                  <a:close/>
                  <a:moveTo>
                    <a:pt x="84142" y="66790"/>
                  </a:moveTo>
                  <a:cubicBezTo>
                    <a:pt x="86075" y="66790"/>
                    <a:pt x="87947" y="67588"/>
                    <a:pt x="89290" y="69041"/>
                  </a:cubicBezTo>
                  <a:lnTo>
                    <a:pt x="89290" y="69041"/>
                  </a:lnTo>
                  <a:cubicBezTo>
                    <a:pt x="89287" y="69041"/>
                    <a:pt x="89284" y="69041"/>
                    <a:pt x="89281" y="69041"/>
                  </a:cubicBezTo>
                  <a:cubicBezTo>
                    <a:pt x="89262" y="69041"/>
                    <a:pt x="89242" y="69041"/>
                    <a:pt x="89222" y="69041"/>
                  </a:cubicBezTo>
                  <a:cubicBezTo>
                    <a:pt x="87354" y="69041"/>
                    <a:pt x="85594" y="69879"/>
                    <a:pt x="84344" y="71183"/>
                  </a:cubicBezTo>
                  <a:cubicBezTo>
                    <a:pt x="84434" y="69588"/>
                    <a:pt x="83851" y="68082"/>
                    <a:pt x="82857" y="66909"/>
                  </a:cubicBezTo>
                  <a:cubicBezTo>
                    <a:pt x="83285" y="66829"/>
                    <a:pt x="83715" y="66790"/>
                    <a:pt x="84142" y="66790"/>
                  </a:cubicBezTo>
                  <a:close/>
                  <a:moveTo>
                    <a:pt x="94437" y="66782"/>
                  </a:moveTo>
                  <a:cubicBezTo>
                    <a:pt x="94862" y="66782"/>
                    <a:pt x="95290" y="66821"/>
                    <a:pt x="95715" y="66900"/>
                  </a:cubicBezTo>
                  <a:cubicBezTo>
                    <a:pt x="94720" y="68082"/>
                    <a:pt x="94138" y="69579"/>
                    <a:pt x="94228" y="71174"/>
                  </a:cubicBezTo>
                  <a:lnTo>
                    <a:pt x="94219" y="71183"/>
                  </a:lnTo>
                  <a:cubicBezTo>
                    <a:pt x="92977" y="69879"/>
                    <a:pt x="91209" y="69041"/>
                    <a:pt x="89341" y="69041"/>
                  </a:cubicBezTo>
                  <a:cubicBezTo>
                    <a:pt x="89324" y="69041"/>
                    <a:pt x="89307" y="69041"/>
                    <a:pt x="89290" y="69041"/>
                  </a:cubicBezTo>
                  <a:lnTo>
                    <a:pt x="89290" y="69041"/>
                  </a:lnTo>
                  <a:cubicBezTo>
                    <a:pt x="90628" y="67586"/>
                    <a:pt x="92502" y="66782"/>
                    <a:pt x="94437" y="66782"/>
                  </a:cubicBezTo>
                  <a:close/>
                  <a:moveTo>
                    <a:pt x="47476" y="66925"/>
                  </a:moveTo>
                  <a:cubicBezTo>
                    <a:pt x="47900" y="66925"/>
                    <a:pt x="48328" y="66964"/>
                    <a:pt x="48753" y="67043"/>
                  </a:cubicBezTo>
                  <a:cubicBezTo>
                    <a:pt x="47767" y="68226"/>
                    <a:pt x="47185" y="69731"/>
                    <a:pt x="47266" y="71317"/>
                  </a:cubicBezTo>
                  <a:cubicBezTo>
                    <a:pt x="46024" y="70014"/>
                    <a:pt x="44257" y="69184"/>
                    <a:pt x="42388" y="69184"/>
                  </a:cubicBezTo>
                  <a:cubicBezTo>
                    <a:pt x="42371" y="69184"/>
                    <a:pt x="42354" y="69184"/>
                    <a:pt x="42337" y="69184"/>
                  </a:cubicBezTo>
                  <a:lnTo>
                    <a:pt x="42337" y="69184"/>
                  </a:lnTo>
                  <a:cubicBezTo>
                    <a:pt x="43675" y="67729"/>
                    <a:pt x="45543" y="66925"/>
                    <a:pt x="47476" y="66925"/>
                  </a:cubicBezTo>
                  <a:close/>
                  <a:moveTo>
                    <a:pt x="60488" y="66929"/>
                  </a:moveTo>
                  <a:cubicBezTo>
                    <a:pt x="62422" y="66929"/>
                    <a:pt x="64295" y="67727"/>
                    <a:pt x="65636" y="69175"/>
                  </a:cubicBezTo>
                  <a:lnTo>
                    <a:pt x="65636" y="69175"/>
                  </a:lnTo>
                  <a:cubicBezTo>
                    <a:pt x="65622" y="69175"/>
                    <a:pt x="65608" y="69175"/>
                    <a:pt x="65593" y="69175"/>
                  </a:cubicBezTo>
                  <a:cubicBezTo>
                    <a:pt x="63725" y="69175"/>
                    <a:pt x="61966" y="70014"/>
                    <a:pt x="60715" y="71317"/>
                  </a:cubicBezTo>
                  <a:cubicBezTo>
                    <a:pt x="60805" y="69731"/>
                    <a:pt x="60223" y="68226"/>
                    <a:pt x="59228" y="67043"/>
                  </a:cubicBezTo>
                  <a:cubicBezTo>
                    <a:pt x="59647" y="66967"/>
                    <a:pt x="60069" y="66929"/>
                    <a:pt x="60488" y="66929"/>
                  </a:cubicBezTo>
                  <a:close/>
                  <a:moveTo>
                    <a:pt x="23953" y="66970"/>
                  </a:moveTo>
                  <a:cubicBezTo>
                    <a:pt x="24378" y="66970"/>
                    <a:pt x="24806" y="67009"/>
                    <a:pt x="25232" y="67088"/>
                  </a:cubicBezTo>
                  <a:cubicBezTo>
                    <a:pt x="24239" y="68277"/>
                    <a:pt x="23657" y="69770"/>
                    <a:pt x="23744" y="71361"/>
                  </a:cubicBezTo>
                  <a:lnTo>
                    <a:pt x="23744" y="71361"/>
                  </a:lnTo>
                  <a:cubicBezTo>
                    <a:pt x="22494" y="70058"/>
                    <a:pt x="20726" y="69220"/>
                    <a:pt x="18866" y="69220"/>
                  </a:cubicBezTo>
                  <a:cubicBezTo>
                    <a:pt x="18846" y="69220"/>
                    <a:pt x="18827" y="69220"/>
                    <a:pt x="18807" y="69220"/>
                  </a:cubicBezTo>
                  <a:cubicBezTo>
                    <a:pt x="20144" y="67773"/>
                    <a:pt x="22018" y="66970"/>
                    <a:pt x="23953" y="66970"/>
                  </a:cubicBezTo>
                  <a:close/>
                  <a:moveTo>
                    <a:pt x="13652" y="66970"/>
                  </a:moveTo>
                  <a:cubicBezTo>
                    <a:pt x="15588" y="66970"/>
                    <a:pt x="17463" y="67773"/>
                    <a:pt x="18807" y="69220"/>
                  </a:cubicBezTo>
                  <a:cubicBezTo>
                    <a:pt x="18787" y="69220"/>
                    <a:pt x="18768" y="69220"/>
                    <a:pt x="18748" y="69220"/>
                  </a:cubicBezTo>
                  <a:cubicBezTo>
                    <a:pt x="16879" y="69220"/>
                    <a:pt x="15111" y="70058"/>
                    <a:pt x="13870" y="71362"/>
                  </a:cubicBezTo>
                  <a:cubicBezTo>
                    <a:pt x="13951" y="69776"/>
                    <a:pt x="13368" y="68271"/>
                    <a:pt x="12374" y="67088"/>
                  </a:cubicBezTo>
                  <a:cubicBezTo>
                    <a:pt x="12799" y="67009"/>
                    <a:pt x="13227" y="66970"/>
                    <a:pt x="13652" y="66970"/>
                  </a:cubicBezTo>
                  <a:close/>
                  <a:moveTo>
                    <a:pt x="107653" y="66739"/>
                  </a:moveTo>
                  <a:cubicBezTo>
                    <a:pt x="109587" y="66739"/>
                    <a:pt x="111464" y="67541"/>
                    <a:pt x="112812" y="68996"/>
                  </a:cubicBezTo>
                  <a:cubicBezTo>
                    <a:pt x="114149" y="67549"/>
                    <a:pt x="116022" y="66746"/>
                    <a:pt x="117958" y="66746"/>
                  </a:cubicBezTo>
                  <a:cubicBezTo>
                    <a:pt x="118383" y="66746"/>
                    <a:pt x="118811" y="66785"/>
                    <a:pt x="119236" y="66864"/>
                  </a:cubicBezTo>
                  <a:cubicBezTo>
                    <a:pt x="118242" y="68047"/>
                    <a:pt x="117659" y="69552"/>
                    <a:pt x="117749" y="71138"/>
                  </a:cubicBezTo>
                  <a:cubicBezTo>
                    <a:pt x="116499" y="69835"/>
                    <a:pt x="114731" y="69005"/>
                    <a:pt x="112871" y="69005"/>
                  </a:cubicBezTo>
                  <a:cubicBezTo>
                    <a:pt x="112851" y="69005"/>
                    <a:pt x="112832" y="69005"/>
                    <a:pt x="112812" y="69005"/>
                  </a:cubicBezTo>
                  <a:cubicBezTo>
                    <a:pt x="112793" y="69005"/>
                    <a:pt x="112774" y="69005"/>
                    <a:pt x="112756" y="69005"/>
                  </a:cubicBezTo>
                  <a:cubicBezTo>
                    <a:pt x="110769" y="69005"/>
                    <a:pt x="108893" y="69951"/>
                    <a:pt x="107641" y="71398"/>
                  </a:cubicBezTo>
                  <a:lnTo>
                    <a:pt x="107641" y="71398"/>
                  </a:lnTo>
                  <a:cubicBezTo>
                    <a:pt x="107802" y="69707"/>
                    <a:pt x="107213" y="68132"/>
                    <a:pt x="106177" y="66897"/>
                  </a:cubicBezTo>
                  <a:lnTo>
                    <a:pt x="106177" y="66897"/>
                  </a:lnTo>
                  <a:cubicBezTo>
                    <a:pt x="106668" y="66791"/>
                    <a:pt x="107162" y="66739"/>
                    <a:pt x="107653" y="66739"/>
                  </a:cubicBezTo>
                  <a:close/>
                  <a:moveTo>
                    <a:pt x="37174" y="66927"/>
                  </a:moveTo>
                  <a:cubicBezTo>
                    <a:pt x="39113" y="66927"/>
                    <a:pt x="40989" y="67729"/>
                    <a:pt x="42337" y="69184"/>
                  </a:cubicBezTo>
                  <a:lnTo>
                    <a:pt x="42337" y="69184"/>
                  </a:lnTo>
                  <a:cubicBezTo>
                    <a:pt x="42334" y="69184"/>
                    <a:pt x="42331" y="69184"/>
                    <a:pt x="42328" y="69184"/>
                  </a:cubicBezTo>
                  <a:cubicBezTo>
                    <a:pt x="42301" y="69184"/>
                    <a:pt x="42274" y="69184"/>
                    <a:pt x="42246" y="69184"/>
                  </a:cubicBezTo>
                  <a:cubicBezTo>
                    <a:pt x="40269" y="69184"/>
                    <a:pt x="38404" y="70136"/>
                    <a:pt x="37158" y="71577"/>
                  </a:cubicBezTo>
                  <a:cubicBezTo>
                    <a:pt x="37320" y="69910"/>
                    <a:pt x="36728" y="68324"/>
                    <a:pt x="35689" y="67088"/>
                  </a:cubicBezTo>
                  <a:lnTo>
                    <a:pt x="35680" y="67088"/>
                  </a:lnTo>
                  <a:cubicBezTo>
                    <a:pt x="36177" y="66980"/>
                    <a:pt x="36678" y="66927"/>
                    <a:pt x="37174" y="66927"/>
                  </a:cubicBezTo>
                  <a:close/>
                  <a:moveTo>
                    <a:pt x="124481" y="64880"/>
                  </a:moveTo>
                  <a:cubicBezTo>
                    <a:pt x="127655" y="64880"/>
                    <a:pt x="130827" y="66957"/>
                    <a:pt x="130867" y="71111"/>
                  </a:cubicBezTo>
                  <a:lnTo>
                    <a:pt x="130858" y="71129"/>
                  </a:lnTo>
                  <a:cubicBezTo>
                    <a:pt x="130380" y="71024"/>
                    <a:pt x="129897" y="70973"/>
                    <a:pt x="129419" y="70973"/>
                  </a:cubicBezTo>
                  <a:cubicBezTo>
                    <a:pt x="127565" y="70973"/>
                    <a:pt x="125767" y="71740"/>
                    <a:pt x="124478" y="73136"/>
                  </a:cubicBezTo>
                  <a:cubicBezTo>
                    <a:pt x="123204" y="71764"/>
                    <a:pt x="121425" y="70977"/>
                    <a:pt x="119555" y="70977"/>
                  </a:cubicBezTo>
                  <a:cubicBezTo>
                    <a:pt x="119544" y="70977"/>
                    <a:pt x="119534" y="70977"/>
                    <a:pt x="119523" y="70977"/>
                  </a:cubicBezTo>
                  <a:cubicBezTo>
                    <a:pt x="119039" y="70977"/>
                    <a:pt x="118555" y="71021"/>
                    <a:pt x="118080" y="71129"/>
                  </a:cubicBezTo>
                  <a:cubicBezTo>
                    <a:pt x="118121" y="66963"/>
                    <a:pt x="121302" y="64880"/>
                    <a:pt x="124481" y="64880"/>
                  </a:cubicBezTo>
                  <a:close/>
                  <a:moveTo>
                    <a:pt x="77631" y="64934"/>
                  </a:moveTo>
                  <a:cubicBezTo>
                    <a:pt x="80806" y="64934"/>
                    <a:pt x="83981" y="67013"/>
                    <a:pt x="84022" y="71174"/>
                  </a:cubicBezTo>
                  <a:cubicBezTo>
                    <a:pt x="83541" y="71069"/>
                    <a:pt x="83056" y="71017"/>
                    <a:pt x="82576" y="71017"/>
                  </a:cubicBezTo>
                  <a:cubicBezTo>
                    <a:pt x="80721" y="71017"/>
                    <a:pt x="78928" y="71782"/>
                    <a:pt x="77633" y="73163"/>
                  </a:cubicBezTo>
                  <a:lnTo>
                    <a:pt x="77633" y="73172"/>
                  </a:lnTo>
                  <a:cubicBezTo>
                    <a:pt x="76351" y="71801"/>
                    <a:pt x="74559" y="71012"/>
                    <a:pt x="72678" y="71012"/>
                  </a:cubicBezTo>
                  <a:cubicBezTo>
                    <a:pt x="72194" y="71012"/>
                    <a:pt x="71710" y="71066"/>
                    <a:pt x="71235" y="71174"/>
                  </a:cubicBezTo>
                  <a:cubicBezTo>
                    <a:pt x="71275" y="67015"/>
                    <a:pt x="74454" y="64934"/>
                    <a:pt x="77631" y="64934"/>
                  </a:cubicBezTo>
                  <a:close/>
                  <a:moveTo>
                    <a:pt x="100937" y="64934"/>
                  </a:moveTo>
                  <a:cubicBezTo>
                    <a:pt x="104113" y="64934"/>
                    <a:pt x="107288" y="67013"/>
                    <a:pt x="107328" y="71174"/>
                  </a:cubicBezTo>
                  <a:cubicBezTo>
                    <a:pt x="106849" y="71069"/>
                    <a:pt x="106366" y="71017"/>
                    <a:pt x="105887" y="71017"/>
                  </a:cubicBezTo>
                  <a:cubicBezTo>
                    <a:pt x="104037" y="71017"/>
                    <a:pt x="102243" y="71782"/>
                    <a:pt x="100948" y="73163"/>
                  </a:cubicBezTo>
                  <a:lnTo>
                    <a:pt x="100939" y="73172"/>
                  </a:lnTo>
                  <a:cubicBezTo>
                    <a:pt x="99658" y="71801"/>
                    <a:pt x="97866" y="71012"/>
                    <a:pt x="95984" y="71012"/>
                  </a:cubicBezTo>
                  <a:cubicBezTo>
                    <a:pt x="95500" y="71012"/>
                    <a:pt x="95016" y="71066"/>
                    <a:pt x="94541" y="71174"/>
                  </a:cubicBezTo>
                  <a:cubicBezTo>
                    <a:pt x="94582" y="67015"/>
                    <a:pt x="97760" y="64934"/>
                    <a:pt x="100937" y="64934"/>
                  </a:cubicBezTo>
                  <a:close/>
                  <a:moveTo>
                    <a:pt x="53992" y="65081"/>
                  </a:moveTo>
                  <a:cubicBezTo>
                    <a:pt x="57167" y="65081"/>
                    <a:pt x="60344" y="67159"/>
                    <a:pt x="60384" y="71317"/>
                  </a:cubicBezTo>
                  <a:cubicBezTo>
                    <a:pt x="59911" y="71215"/>
                    <a:pt x="59433" y="71165"/>
                    <a:pt x="58960" y="71165"/>
                  </a:cubicBezTo>
                  <a:cubicBezTo>
                    <a:pt x="57101" y="71165"/>
                    <a:pt x="55296" y="71932"/>
                    <a:pt x="54004" y="73324"/>
                  </a:cubicBezTo>
                  <a:cubicBezTo>
                    <a:pt x="52723" y="71944"/>
                    <a:pt x="50922" y="71165"/>
                    <a:pt x="49049" y="71165"/>
                  </a:cubicBezTo>
                  <a:cubicBezTo>
                    <a:pt x="48565" y="71165"/>
                    <a:pt x="48081" y="71219"/>
                    <a:pt x="47606" y="71317"/>
                  </a:cubicBezTo>
                  <a:cubicBezTo>
                    <a:pt x="47642" y="67159"/>
                    <a:pt x="50816" y="65081"/>
                    <a:pt x="53992" y="65081"/>
                  </a:cubicBezTo>
                  <a:close/>
                  <a:moveTo>
                    <a:pt x="7148" y="65122"/>
                  </a:moveTo>
                  <a:cubicBezTo>
                    <a:pt x="10323" y="65122"/>
                    <a:pt x="13498" y="67201"/>
                    <a:pt x="13538" y="71362"/>
                  </a:cubicBezTo>
                  <a:cubicBezTo>
                    <a:pt x="13060" y="71257"/>
                    <a:pt x="12578" y="71206"/>
                    <a:pt x="12099" y="71206"/>
                  </a:cubicBezTo>
                  <a:cubicBezTo>
                    <a:pt x="10245" y="71206"/>
                    <a:pt x="8446" y="71973"/>
                    <a:pt x="7150" y="73369"/>
                  </a:cubicBezTo>
                  <a:lnTo>
                    <a:pt x="7150" y="73360"/>
                  </a:lnTo>
                  <a:cubicBezTo>
                    <a:pt x="5875" y="71988"/>
                    <a:pt x="4096" y="71209"/>
                    <a:pt x="2226" y="71209"/>
                  </a:cubicBezTo>
                  <a:cubicBezTo>
                    <a:pt x="2216" y="71209"/>
                    <a:pt x="2205" y="71210"/>
                    <a:pt x="2194" y="71210"/>
                  </a:cubicBezTo>
                  <a:cubicBezTo>
                    <a:pt x="1711" y="71210"/>
                    <a:pt x="1227" y="71254"/>
                    <a:pt x="752" y="71362"/>
                  </a:cubicBezTo>
                  <a:cubicBezTo>
                    <a:pt x="792" y="67203"/>
                    <a:pt x="3970" y="65122"/>
                    <a:pt x="7148" y="65122"/>
                  </a:cubicBezTo>
                  <a:close/>
                  <a:moveTo>
                    <a:pt x="30463" y="65122"/>
                  </a:moveTo>
                  <a:cubicBezTo>
                    <a:pt x="33638" y="65122"/>
                    <a:pt x="36813" y="67201"/>
                    <a:pt x="36854" y="71362"/>
                  </a:cubicBezTo>
                  <a:cubicBezTo>
                    <a:pt x="36375" y="71257"/>
                    <a:pt x="35893" y="71206"/>
                    <a:pt x="35414" y="71206"/>
                  </a:cubicBezTo>
                  <a:cubicBezTo>
                    <a:pt x="33560" y="71206"/>
                    <a:pt x="31761" y="71973"/>
                    <a:pt x="30465" y="73369"/>
                  </a:cubicBezTo>
                  <a:lnTo>
                    <a:pt x="30465" y="73360"/>
                  </a:lnTo>
                  <a:cubicBezTo>
                    <a:pt x="29191" y="71988"/>
                    <a:pt x="27412" y="71209"/>
                    <a:pt x="25542" y="71209"/>
                  </a:cubicBezTo>
                  <a:cubicBezTo>
                    <a:pt x="25531" y="71209"/>
                    <a:pt x="25520" y="71210"/>
                    <a:pt x="25510" y="71210"/>
                  </a:cubicBezTo>
                  <a:cubicBezTo>
                    <a:pt x="25026" y="71210"/>
                    <a:pt x="24542" y="71254"/>
                    <a:pt x="24067" y="71362"/>
                  </a:cubicBezTo>
                  <a:cubicBezTo>
                    <a:pt x="24107" y="67203"/>
                    <a:pt x="27285" y="65122"/>
                    <a:pt x="30463" y="65122"/>
                  </a:cubicBezTo>
                  <a:close/>
                  <a:moveTo>
                    <a:pt x="129608" y="71351"/>
                  </a:moveTo>
                  <a:cubicBezTo>
                    <a:pt x="130035" y="71351"/>
                    <a:pt x="130466" y="71390"/>
                    <a:pt x="130894" y="71469"/>
                  </a:cubicBezTo>
                  <a:cubicBezTo>
                    <a:pt x="129908" y="72634"/>
                    <a:pt x="129326" y="74140"/>
                    <a:pt x="129415" y="75726"/>
                  </a:cubicBezTo>
                  <a:lnTo>
                    <a:pt x="129406" y="75744"/>
                  </a:lnTo>
                  <a:cubicBezTo>
                    <a:pt x="128156" y="74440"/>
                    <a:pt x="126397" y="73602"/>
                    <a:pt x="124528" y="73602"/>
                  </a:cubicBezTo>
                  <a:cubicBezTo>
                    <a:pt x="124509" y="73602"/>
                    <a:pt x="124489" y="73602"/>
                    <a:pt x="124469" y="73602"/>
                  </a:cubicBezTo>
                  <a:cubicBezTo>
                    <a:pt x="124450" y="73602"/>
                    <a:pt x="124430" y="73602"/>
                    <a:pt x="124410" y="73602"/>
                  </a:cubicBezTo>
                  <a:cubicBezTo>
                    <a:pt x="122541" y="73602"/>
                    <a:pt x="120773" y="74440"/>
                    <a:pt x="119532" y="75744"/>
                  </a:cubicBezTo>
                  <a:cubicBezTo>
                    <a:pt x="119613" y="74149"/>
                    <a:pt x="119030" y="72652"/>
                    <a:pt x="118045" y="71469"/>
                  </a:cubicBezTo>
                  <a:cubicBezTo>
                    <a:pt x="118473" y="71390"/>
                    <a:pt x="118903" y="71351"/>
                    <a:pt x="119331" y="71351"/>
                  </a:cubicBezTo>
                  <a:cubicBezTo>
                    <a:pt x="121264" y="71351"/>
                    <a:pt x="123134" y="72148"/>
                    <a:pt x="124469" y="73593"/>
                  </a:cubicBezTo>
                  <a:cubicBezTo>
                    <a:pt x="125805" y="72148"/>
                    <a:pt x="127675" y="71351"/>
                    <a:pt x="129608" y="71351"/>
                  </a:cubicBezTo>
                  <a:close/>
                  <a:moveTo>
                    <a:pt x="48843" y="71540"/>
                  </a:moveTo>
                  <a:cubicBezTo>
                    <a:pt x="50782" y="71540"/>
                    <a:pt x="52650" y="72343"/>
                    <a:pt x="53995" y="73790"/>
                  </a:cubicBezTo>
                  <a:cubicBezTo>
                    <a:pt x="53975" y="73790"/>
                    <a:pt x="53956" y="73790"/>
                    <a:pt x="53936" y="73790"/>
                  </a:cubicBezTo>
                  <a:cubicBezTo>
                    <a:pt x="52067" y="73790"/>
                    <a:pt x="50299" y="74628"/>
                    <a:pt x="49058" y="75932"/>
                  </a:cubicBezTo>
                  <a:cubicBezTo>
                    <a:pt x="49138" y="74337"/>
                    <a:pt x="48556" y="72840"/>
                    <a:pt x="47561" y="71658"/>
                  </a:cubicBezTo>
                  <a:cubicBezTo>
                    <a:pt x="47989" y="71579"/>
                    <a:pt x="48418" y="71540"/>
                    <a:pt x="48843" y="71540"/>
                  </a:cubicBezTo>
                  <a:close/>
                  <a:moveTo>
                    <a:pt x="59141" y="71540"/>
                  </a:moveTo>
                  <a:cubicBezTo>
                    <a:pt x="59566" y="71540"/>
                    <a:pt x="59994" y="71579"/>
                    <a:pt x="60420" y="71658"/>
                  </a:cubicBezTo>
                  <a:cubicBezTo>
                    <a:pt x="59425" y="72840"/>
                    <a:pt x="58843" y="74346"/>
                    <a:pt x="58932" y="75932"/>
                  </a:cubicBezTo>
                  <a:cubicBezTo>
                    <a:pt x="57682" y="74628"/>
                    <a:pt x="55914" y="73790"/>
                    <a:pt x="54054" y="73790"/>
                  </a:cubicBezTo>
                  <a:cubicBezTo>
                    <a:pt x="54034" y="73790"/>
                    <a:pt x="54015" y="73790"/>
                    <a:pt x="53995" y="73790"/>
                  </a:cubicBezTo>
                  <a:cubicBezTo>
                    <a:pt x="55332" y="72343"/>
                    <a:pt x="57206" y="71540"/>
                    <a:pt x="59141" y="71540"/>
                  </a:cubicBezTo>
                  <a:close/>
                  <a:moveTo>
                    <a:pt x="112810" y="69495"/>
                  </a:moveTo>
                  <a:cubicBezTo>
                    <a:pt x="115985" y="69495"/>
                    <a:pt x="119160" y="71574"/>
                    <a:pt x="119200" y="75735"/>
                  </a:cubicBezTo>
                  <a:cubicBezTo>
                    <a:pt x="118721" y="75630"/>
                    <a:pt x="118239" y="75578"/>
                    <a:pt x="117760" y="75578"/>
                  </a:cubicBezTo>
                  <a:cubicBezTo>
                    <a:pt x="115909" y="75578"/>
                    <a:pt x="114116" y="76343"/>
                    <a:pt x="112821" y="77724"/>
                  </a:cubicBezTo>
                  <a:lnTo>
                    <a:pt x="112812" y="77733"/>
                  </a:lnTo>
                  <a:cubicBezTo>
                    <a:pt x="111530" y="76362"/>
                    <a:pt x="109738" y="75573"/>
                    <a:pt x="107856" y="75573"/>
                  </a:cubicBezTo>
                  <a:cubicBezTo>
                    <a:pt x="107373" y="75573"/>
                    <a:pt x="106889" y="75627"/>
                    <a:pt x="106414" y="75735"/>
                  </a:cubicBezTo>
                  <a:lnTo>
                    <a:pt x="106414" y="75735"/>
                  </a:lnTo>
                  <a:cubicBezTo>
                    <a:pt x="106454" y="71576"/>
                    <a:pt x="109632" y="69495"/>
                    <a:pt x="112810" y="69495"/>
                  </a:cubicBezTo>
                  <a:close/>
                  <a:moveTo>
                    <a:pt x="136139" y="69486"/>
                  </a:moveTo>
                  <a:cubicBezTo>
                    <a:pt x="139313" y="69486"/>
                    <a:pt x="142484" y="71562"/>
                    <a:pt x="142525" y="75717"/>
                  </a:cubicBezTo>
                  <a:lnTo>
                    <a:pt x="142516" y="75735"/>
                  </a:lnTo>
                  <a:cubicBezTo>
                    <a:pt x="142037" y="75630"/>
                    <a:pt x="141554" y="75578"/>
                    <a:pt x="141075" y="75578"/>
                  </a:cubicBezTo>
                  <a:cubicBezTo>
                    <a:pt x="139222" y="75578"/>
                    <a:pt x="137424" y="76345"/>
                    <a:pt x="136136" y="77733"/>
                  </a:cubicBezTo>
                  <a:cubicBezTo>
                    <a:pt x="134854" y="76362"/>
                    <a:pt x="133062" y="75573"/>
                    <a:pt x="131181" y="75573"/>
                  </a:cubicBezTo>
                  <a:cubicBezTo>
                    <a:pt x="130697" y="75573"/>
                    <a:pt x="130213" y="75627"/>
                    <a:pt x="129738" y="75735"/>
                  </a:cubicBezTo>
                  <a:cubicBezTo>
                    <a:pt x="129778" y="71569"/>
                    <a:pt x="132960" y="69486"/>
                    <a:pt x="136139" y="69486"/>
                  </a:cubicBezTo>
                  <a:close/>
                  <a:moveTo>
                    <a:pt x="42333" y="69686"/>
                  </a:moveTo>
                  <a:cubicBezTo>
                    <a:pt x="45509" y="69686"/>
                    <a:pt x="48686" y="71765"/>
                    <a:pt x="48726" y="75923"/>
                  </a:cubicBezTo>
                  <a:cubicBezTo>
                    <a:pt x="48248" y="75818"/>
                    <a:pt x="47765" y="75767"/>
                    <a:pt x="47287" y="75767"/>
                  </a:cubicBezTo>
                  <a:cubicBezTo>
                    <a:pt x="45433" y="75767"/>
                    <a:pt x="43633" y="76534"/>
                    <a:pt x="42337" y="77930"/>
                  </a:cubicBezTo>
                  <a:cubicBezTo>
                    <a:pt x="41056" y="76550"/>
                    <a:pt x="39264" y="75770"/>
                    <a:pt x="37382" y="75770"/>
                  </a:cubicBezTo>
                  <a:cubicBezTo>
                    <a:pt x="36898" y="75770"/>
                    <a:pt x="36415" y="75815"/>
                    <a:pt x="35940" y="75923"/>
                  </a:cubicBezTo>
                  <a:cubicBezTo>
                    <a:pt x="35980" y="71765"/>
                    <a:pt x="39156" y="69686"/>
                    <a:pt x="42333" y="69686"/>
                  </a:cubicBezTo>
                  <a:close/>
                  <a:moveTo>
                    <a:pt x="65651" y="69683"/>
                  </a:moveTo>
                  <a:cubicBezTo>
                    <a:pt x="68826" y="69683"/>
                    <a:pt x="72001" y="71762"/>
                    <a:pt x="72041" y="75923"/>
                  </a:cubicBezTo>
                  <a:cubicBezTo>
                    <a:pt x="71563" y="75818"/>
                    <a:pt x="71081" y="75767"/>
                    <a:pt x="70602" y="75767"/>
                  </a:cubicBezTo>
                  <a:cubicBezTo>
                    <a:pt x="68748" y="75767"/>
                    <a:pt x="66949" y="76534"/>
                    <a:pt x="65653" y="77930"/>
                  </a:cubicBezTo>
                  <a:cubicBezTo>
                    <a:pt x="64371" y="76550"/>
                    <a:pt x="62579" y="75770"/>
                    <a:pt x="60697" y="75770"/>
                  </a:cubicBezTo>
                  <a:cubicBezTo>
                    <a:pt x="60214" y="75770"/>
                    <a:pt x="59730" y="75815"/>
                    <a:pt x="59255" y="75923"/>
                  </a:cubicBezTo>
                  <a:cubicBezTo>
                    <a:pt x="59295" y="71764"/>
                    <a:pt x="62473" y="69683"/>
                    <a:pt x="65651" y="69683"/>
                  </a:cubicBezTo>
                  <a:close/>
                  <a:moveTo>
                    <a:pt x="82884" y="1"/>
                  </a:moveTo>
                  <a:cubicBezTo>
                    <a:pt x="82642" y="699"/>
                    <a:pt x="82534" y="1434"/>
                    <a:pt x="82579" y="2178"/>
                  </a:cubicBezTo>
                  <a:cubicBezTo>
                    <a:pt x="81329" y="875"/>
                    <a:pt x="79570" y="36"/>
                    <a:pt x="77701" y="36"/>
                  </a:cubicBezTo>
                  <a:cubicBezTo>
                    <a:pt x="77681" y="36"/>
                    <a:pt x="77661" y="36"/>
                    <a:pt x="77642" y="36"/>
                  </a:cubicBezTo>
                  <a:cubicBezTo>
                    <a:pt x="77622" y="36"/>
                    <a:pt x="77602" y="36"/>
                    <a:pt x="77582" y="36"/>
                  </a:cubicBezTo>
                  <a:cubicBezTo>
                    <a:pt x="73834" y="36"/>
                    <a:pt x="70494" y="3399"/>
                    <a:pt x="70948" y="7160"/>
                  </a:cubicBezTo>
                  <a:cubicBezTo>
                    <a:pt x="71458" y="7046"/>
                    <a:pt x="71971" y="6991"/>
                    <a:pt x="72481" y="6991"/>
                  </a:cubicBezTo>
                  <a:cubicBezTo>
                    <a:pt x="74418" y="6991"/>
                    <a:pt x="76294" y="7793"/>
                    <a:pt x="77642" y="9248"/>
                  </a:cubicBezTo>
                  <a:cubicBezTo>
                    <a:pt x="77624" y="9248"/>
                    <a:pt x="77606" y="9248"/>
                    <a:pt x="77587" y="9248"/>
                  </a:cubicBezTo>
                  <a:cubicBezTo>
                    <a:pt x="75529" y="9248"/>
                    <a:pt x="73607" y="10256"/>
                    <a:pt x="72355" y="11784"/>
                  </a:cubicBezTo>
                  <a:cubicBezTo>
                    <a:pt x="72756" y="8058"/>
                    <a:pt x="69443" y="4740"/>
                    <a:pt x="65721" y="4740"/>
                  </a:cubicBezTo>
                  <a:cubicBezTo>
                    <a:pt x="65701" y="4740"/>
                    <a:pt x="65682" y="4740"/>
                    <a:pt x="65662" y="4741"/>
                  </a:cubicBezTo>
                  <a:cubicBezTo>
                    <a:pt x="65642" y="4740"/>
                    <a:pt x="65622" y="4740"/>
                    <a:pt x="65602" y="4740"/>
                  </a:cubicBezTo>
                  <a:cubicBezTo>
                    <a:pt x="63733" y="4740"/>
                    <a:pt x="61966" y="5570"/>
                    <a:pt x="60724" y="6873"/>
                  </a:cubicBezTo>
                  <a:cubicBezTo>
                    <a:pt x="60760" y="6138"/>
                    <a:pt x="60662" y="5395"/>
                    <a:pt x="60420" y="4696"/>
                  </a:cubicBezTo>
                  <a:lnTo>
                    <a:pt x="60043" y="4696"/>
                  </a:lnTo>
                  <a:cubicBezTo>
                    <a:pt x="60276" y="5395"/>
                    <a:pt x="60393" y="6130"/>
                    <a:pt x="60393" y="6864"/>
                  </a:cubicBezTo>
                  <a:cubicBezTo>
                    <a:pt x="59920" y="6762"/>
                    <a:pt x="59442" y="6713"/>
                    <a:pt x="58969" y="6713"/>
                  </a:cubicBezTo>
                  <a:cubicBezTo>
                    <a:pt x="57110" y="6713"/>
                    <a:pt x="55305" y="7479"/>
                    <a:pt x="54013" y="8871"/>
                  </a:cubicBezTo>
                  <a:cubicBezTo>
                    <a:pt x="52732" y="7492"/>
                    <a:pt x="50939" y="6712"/>
                    <a:pt x="49058" y="6712"/>
                  </a:cubicBezTo>
                  <a:cubicBezTo>
                    <a:pt x="48574" y="6712"/>
                    <a:pt x="48090" y="6766"/>
                    <a:pt x="47615" y="6864"/>
                  </a:cubicBezTo>
                  <a:cubicBezTo>
                    <a:pt x="47615" y="6130"/>
                    <a:pt x="47732" y="5395"/>
                    <a:pt x="47965" y="4696"/>
                  </a:cubicBezTo>
                  <a:lnTo>
                    <a:pt x="47588" y="4696"/>
                  </a:lnTo>
                  <a:cubicBezTo>
                    <a:pt x="47346" y="5395"/>
                    <a:pt x="47248" y="6138"/>
                    <a:pt x="47284" y="6873"/>
                  </a:cubicBezTo>
                  <a:cubicBezTo>
                    <a:pt x="46049" y="5577"/>
                    <a:pt x="44293" y="4740"/>
                    <a:pt x="42434" y="4740"/>
                  </a:cubicBezTo>
                  <a:cubicBezTo>
                    <a:pt x="42405" y="4740"/>
                    <a:pt x="42376" y="4740"/>
                    <a:pt x="42346" y="4741"/>
                  </a:cubicBezTo>
                  <a:cubicBezTo>
                    <a:pt x="42319" y="4740"/>
                    <a:pt x="42291" y="4740"/>
                    <a:pt x="42263" y="4740"/>
                  </a:cubicBezTo>
                  <a:cubicBezTo>
                    <a:pt x="40287" y="4740"/>
                    <a:pt x="38431" y="5684"/>
                    <a:pt x="37185" y="7124"/>
                  </a:cubicBezTo>
                  <a:cubicBezTo>
                    <a:pt x="37480" y="3457"/>
                    <a:pt x="34193" y="233"/>
                    <a:pt x="30519" y="233"/>
                  </a:cubicBezTo>
                  <a:cubicBezTo>
                    <a:pt x="30504" y="233"/>
                    <a:pt x="30489" y="233"/>
                    <a:pt x="30474" y="234"/>
                  </a:cubicBezTo>
                  <a:cubicBezTo>
                    <a:pt x="30454" y="233"/>
                    <a:pt x="30434" y="233"/>
                    <a:pt x="30415" y="233"/>
                  </a:cubicBezTo>
                  <a:cubicBezTo>
                    <a:pt x="28546" y="233"/>
                    <a:pt x="26787" y="1072"/>
                    <a:pt x="25536" y="2375"/>
                  </a:cubicBezTo>
                  <a:cubicBezTo>
                    <a:pt x="25581" y="1640"/>
                    <a:pt x="25474" y="897"/>
                    <a:pt x="25232" y="198"/>
                  </a:cubicBezTo>
                  <a:lnTo>
                    <a:pt x="24864" y="198"/>
                  </a:lnTo>
                  <a:cubicBezTo>
                    <a:pt x="25088" y="897"/>
                    <a:pt x="25214" y="1631"/>
                    <a:pt x="25214" y="2366"/>
                  </a:cubicBezTo>
                  <a:cubicBezTo>
                    <a:pt x="24739" y="2264"/>
                    <a:pt x="24260" y="2214"/>
                    <a:pt x="23785" y="2214"/>
                  </a:cubicBezTo>
                  <a:cubicBezTo>
                    <a:pt x="21922" y="2214"/>
                    <a:pt x="20117" y="2981"/>
                    <a:pt x="18825" y="4373"/>
                  </a:cubicBezTo>
                  <a:cubicBezTo>
                    <a:pt x="17544" y="2993"/>
                    <a:pt x="15752" y="2214"/>
                    <a:pt x="13870" y="2214"/>
                  </a:cubicBezTo>
                  <a:cubicBezTo>
                    <a:pt x="13386" y="2214"/>
                    <a:pt x="12902" y="2268"/>
                    <a:pt x="12427" y="2366"/>
                  </a:cubicBezTo>
                  <a:cubicBezTo>
                    <a:pt x="12427" y="1631"/>
                    <a:pt x="12544" y="897"/>
                    <a:pt x="12777" y="198"/>
                  </a:cubicBezTo>
                  <a:lnTo>
                    <a:pt x="12382" y="198"/>
                  </a:lnTo>
                  <a:cubicBezTo>
                    <a:pt x="12141" y="897"/>
                    <a:pt x="12042" y="1640"/>
                    <a:pt x="12078" y="2375"/>
                  </a:cubicBezTo>
                  <a:cubicBezTo>
                    <a:pt x="10836" y="1072"/>
                    <a:pt x="9069" y="233"/>
                    <a:pt x="7200" y="233"/>
                  </a:cubicBezTo>
                  <a:cubicBezTo>
                    <a:pt x="7180" y="233"/>
                    <a:pt x="7160" y="233"/>
                    <a:pt x="7141" y="234"/>
                  </a:cubicBezTo>
                  <a:cubicBezTo>
                    <a:pt x="7126" y="233"/>
                    <a:pt x="7111" y="233"/>
                    <a:pt x="7096" y="233"/>
                  </a:cubicBezTo>
                  <a:cubicBezTo>
                    <a:pt x="3342" y="233"/>
                    <a:pt x="1" y="3600"/>
                    <a:pt x="456" y="7366"/>
                  </a:cubicBezTo>
                  <a:cubicBezTo>
                    <a:pt x="966" y="7252"/>
                    <a:pt x="1482" y="7196"/>
                    <a:pt x="1994" y="7196"/>
                  </a:cubicBezTo>
                  <a:cubicBezTo>
                    <a:pt x="3926" y="7196"/>
                    <a:pt x="5804" y="7993"/>
                    <a:pt x="7149" y="9445"/>
                  </a:cubicBezTo>
                  <a:lnTo>
                    <a:pt x="7149" y="9445"/>
                  </a:lnTo>
                  <a:cubicBezTo>
                    <a:pt x="7147" y="9445"/>
                    <a:pt x="7144" y="9445"/>
                    <a:pt x="7141" y="9445"/>
                  </a:cubicBezTo>
                  <a:cubicBezTo>
                    <a:pt x="7121" y="9445"/>
                    <a:pt x="7101" y="9445"/>
                    <a:pt x="7081" y="9445"/>
                  </a:cubicBezTo>
                  <a:cubicBezTo>
                    <a:pt x="3333" y="9445"/>
                    <a:pt x="1" y="12816"/>
                    <a:pt x="456" y="16569"/>
                  </a:cubicBezTo>
                  <a:cubicBezTo>
                    <a:pt x="961" y="16457"/>
                    <a:pt x="1471" y="16403"/>
                    <a:pt x="1977" y="16403"/>
                  </a:cubicBezTo>
                  <a:cubicBezTo>
                    <a:pt x="3909" y="16403"/>
                    <a:pt x="5782" y="17198"/>
                    <a:pt x="7132" y="18647"/>
                  </a:cubicBezTo>
                  <a:cubicBezTo>
                    <a:pt x="7112" y="18647"/>
                    <a:pt x="7092" y="18647"/>
                    <a:pt x="7072" y="18647"/>
                  </a:cubicBezTo>
                  <a:cubicBezTo>
                    <a:pt x="3333" y="18647"/>
                    <a:pt x="1" y="22009"/>
                    <a:pt x="456" y="25771"/>
                  </a:cubicBezTo>
                  <a:cubicBezTo>
                    <a:pt x="965" y="25657"/>
                    <a:pt x="1479" y="25602"/>
                    <a:pt x="1989" y="25602"/>
                  </a:cubicBezTo>
                  <a:cubicBezTo>
                    <a:pt x="3926" y="25602"/>
                    <a:pt x="5802" y="26404"/>
                    <a:pt x="7150" y="27859"/>
                  </a:cubicBezTo>
                  <a:cubicBezTo>
                    <a:pt x="8483" y="26416"/>
                    <a:pt x="10349" y="25613"/>
                    <a:pt x="12278" y="25613"/>
                  </a:cubicBezTo>
                  <a:cubicBezTo>
                    <a:pt x="12709" y="25613"/>
                    <a:pt x="13143" y="25653"/>
                    <a:pt x="13574" y="25735"/>
                  </a:cubicBezTo>
                  <a:cubicBezTo>
                    <a:pt x="12580" y="26909"/>
                    <a:pt x="11997" y="28414"/>
                    <a:pt x="12087" y="30000"/>
                  </a:cubicBezTo>
                  <a:cubicBezTo>
                    <a:pt x="10837" y="28697"/>
                    <a:pt x="9069" y="27867"/>
                    <a:pt x="7209" y="27867"/>
                  </a:cubicBezTo>
                  <a:cubicBezTo>
                    <a:pt x="7189" y="27867"/>
                    <a:pt x="7169" y="27867"/>
                    <a:pt x="7150" y="27868"/>
                  </a:cubicBezTo>
                  <a:cubicBezTo>
                    <a:pt x="7130" y="27867"/>
                    <a:pt x="7110" y="27867"/>
                    <a:pt x="7090" y="27867"/>
                  </a:cubicBezTo>
                  <a:cubicBezTo>
                    <a:pt x="3342" y="27867"/>
                    <a:pt x="1" y="31230"/>
                    <a:pt x="456" y="34991"/>
                  </a:cubicBezTo>
                  <a:cubicBezTo>
                    <a:pt x="968" y="34875"/>
                    <a:pt x="1485" y="34819"/>
                    <a:pt x="1999" y="34819"/>
                  </a:cubicBezTo>
                  <a:cubicBezTo>
                    <a:pt x="3903" y="34819"/>
                    <a:pt x="5755" y="35598"/>
                    <a:pt x="7096" y="37016"/>
                  </a:cubicBezTo>
                  <a:cubicBezTo>
                    <a:pt x="3341" y="37016"/>
                    <a:pt x="8" y="40377"/>
                    <a:pt x="456" y="44140"/>
                  </a:cubicBezTo>
                  <a:cubicBezTo>
                    <a:pt x="968" y="44025"/>
                    <a:pt x="1485" y="43970"/>
                    <a:pt x="1997" y="43970"/>
                  </a:cubicBezTo>
                  <a:cubicBezTo>
                    <a:pt x="3931" y="43970"/>
                    <a:pt x="5804" y="44767"/>
                    <a:pt x="7150" y="46219"/>
                  </a:cubicBezTo>
                  <a:cubicBezTo>
                    <a:pt x="8485" y="44773"/>
                    <a:pt x="10355" y="43977"/>
                    <a:pt x="12288" y="43977"/>
                  </a:cubicBezTo>
                  <a:cubicBezTo>
                    <a:pt x="12715" y="43977"/>
                    <a:pt x="13146" y="44016"/>
                    <a:pt x="13574" y="44095"/>
                  </a:cubicBezTo>
                  <a:cubicBezTo>
                    <a:pt x="12580" y="45278"/>
                    <a:pt x="11997" y="46774"/>
                    <a:pt x="12087" y="48369"/>
                  </a:cubicBezTo>
                  <a:cubicBezTo>
                    <a:pt x="10837" y="47066"/>
                    <a:pt x="9069" y="46227"/>
                    <a:pt x="7208" y="46227"/>
                  </a:cubicBezTo>
                  <a:cubicBezTo>
                    <a:pt x="7189" y="46227"/>
                    <a:pt x="7169" y="46228"/>
                    <a:pt x="7150" y="46228"/>
                  </a:cubicBezTo>
                  <a:cubicBezTo>
                    <a:pt x="7130" y="46228"/>
                    <a:pt x="7110" y="46227"/>
                    <a:pt x="7090" y="46227"/>
                  </a:cubicBezTo>
                  <a:cubicBezTo>
                    <a:pt x="3342" y="46227"/>
                    <a:pt x="1" y="49590"/>
                    <a:pt x="456" y="53351"/>
                  </a:cubicBezTo>
                  <a:cubicBezTo>
                    <a:pt x="966" y="53237"/>
                    <a:pt x="1482" y="53181"/>
                    <a:pt x="1993" y="53181"/>
                  </a:cubicBezTo>
                  <a:cubicBezTo>
                    <a:pt x="3922" y="53181"/>
                    <a:pt x="5795" y="53978"/>
                    <a:pt x="7141" y="55430"/>
                  </a:cubicBezTo>
                  <a:cubicBezTo>
                    <a:pt x="7121" y="55430"/>
                    <a:pt x="7101" y="55430"/>
                    <a:pt x="7081" y="55430"/>
                  </a:cubicBezTo>
                  <a:cubicBezTo>
                    <a:pt x="3333" y="55430"/>
                    <a:pt x="1" y="58792"/>
                    <a:pt x="456" y="62554"/>
                  </a:cubicBezTo>
                  <a:cubicBezTo>
                    <a:pt x="968" y="62439"/>
                    <a:pt x="1485" y="62383"/>
                    <a:pt x="1997" y="62383"/>
                  </a:cubicBezTo>
                  <a:cubicBezTo>
                    <a:pt x="3931" y="62383"/>
                    <a:pt x="5804" y="63180"/>
                    <a:pt x="7150" y="64633"/>
                  </a:cubicBezTo>
                  <a:cubicBezTo>
                    <a:pt x="8485" y="63187"/>
                    <a:pt x="10355" y="62390"/>
                    <a:pt x="12288" y="62390"/>
                  </a:cubicBezTo>
                  <a:cubicBezTo>
                    <a:pt x="12715" y="62390"/>
                    <a:pt x="13146" y="62429"/>
                    <a:pt x="13574" y="62509"/>
                  </a:cubicBezTo>
                  <a:cubicBezTo>
                    <a:pt x="12580" y="63692"/>
                    <a:pt x="11997" y="65188"/>
                    <a:pt x="12087" y="66783"/>
                  </a:cubicBezTo>
                  <a:cubicBezTo>
                    <a:pt x="10837" y="65480"/>
                    <a:pt x="9069" y="64641"/>
                    <a:pt x="7208" y="64641"/>
                  </a:cubicBezTo>
                  <a:cubicBezTo>
                    <a:pt x="7189" y="64641"/>
                    <a:pt x="7169" y="64641"/>
                    <a:pt x="7150" y="64642"/>
                  </a:cubicBezTo>
                  <a:cubicBezTo>
                    <a:pt x="7130" y="64641"/>
                    <a:pt x="7110" y="64641"/>
                    <a:pt x="7090" y="64641"/>
                  </a:cubicBezTo>
                  <a:cubicBezTo>
                    <a:pt x="3342" y="64641"/>
                    <a:pt x="1" y="68004"/>
                    <a:pt x="456" y="71765"/>
                  </a:cubicBezTo>
                  <a:cubicBezTo>
                    <a:pt x="965" y="71651"/>
                    <a:pt x="1479" y="71596"/>
                    <a:pt x="1989" y="71596"/>
                  </a:cubicBezTo>
                  <a:cubicBezTo>
                    <a:pt x="3926" y="71596"/>
                    <a:pt x="5802" y="72399"/>
                    <a:pt x="7150" y="73853"/>
                  </a:cubicBezTo>
                  <a:cubicBezTo>
                    <a:pt x="8483" y="72402"/>
                    <a:pt x="10349" y="71599"/>
                    <a:pt x="12279" y="71599"/>
                  </a:cubicBezTo>
                  <a:cubicBezTo>
                    <a:pt x="12709" y="71599"/>
                    <a:pt x="13143" y="71639"/>
                    <a:pt x="13574" y="71720"/>
                  </a:cubicBezTo>
                  <a:cubicBezTo>
                    <a:pt x="13037" y="72348"/>
                    <a:pt x="12624" y="73082"/>
                    <a:pt x="12365" y="73862"/>
                  </a:cubicBezTo>
                  <a:lnTo>
                    <a:pt x="12741" y="73862"/>
                  </a:lnTo>
                  <a:cubicBezTo>
                    <a:pt x="13637" y="71119"/>
                    <a:pt x="16222" y="69746"/>
                    <a:pt x="18806" y="69746"/>
                  </a:cubicBezTo>
                  <a:cubicBezTo>
                    <a:pt x="21388" y="69746"/>
                    <a:pt x="23969" y="71117"/>
                    <a:pt x="24864" y="73862"/>
                  </a:cubicBezTo>
                  <a:lnTo>
                    <a:pt x="25241" y="73862"/>
                  </a:lnTo>
                  <a:cubicBezTo>
                    <a:pt x="24981" y="73073"/>
                    <a:pt x="24569" y="72339"/>
                    <a:pt x="24031" y="71702"/>
                  </a:cubicBezTo>
                  <a:cubicBezTo>
                    <a:pt x="24457" y="71623"/>
                    <a:pt x="24885" y="71585"/>
                    <a:pt x="25310" y="71585"/>
                  </a:cubicBezTo>
                  <a:cubicBezTo>
                    <a:pt x="27245" y="71585"/>
                    <a:pt x="29120" y="72387"/>
                    <a:pt x="30465" y="73835"/>
                  </a:cubicBezTo>
                  <a:cubicBezTo>
                    <a:pt x="31802" y="72382"/>
                    <a:pt x="33677" y="71582"/>
                    <a:pt x="35611" y="71582"/>
                  </a:cubicBezTo>
                  <a:cubicBezTo>
                    <a:pt x="36087" y="71582"/>
                    <a:pt x="36566" y="71630"/>
                    <a:pt x="37042" y="71729"/>
                  </a:cubicBezTo>
                  <a:cubicBezTo>
                    <a:pt x="36011" y="72993"/>
                    <a:pt x="35438" y="74615"/>
                    <a:pt x="35644" y="76308"/>
                  </a:cubicBezTo>
                  <a:cubicBezTo>
                    <a:pt x="36151" y="76194"/>
                    <a:pt x="36664" y="76139"/>
                    <a:pt x="37173" y="76139"/>
                  </a:cubicBezTo>
                  <a:cubicBezTo>
                    <a:pt x="39108" y="76139"/>
                    <a:pt x="40989" y="76942"/>
                    <a:pt x="42337" y="78396"/>
                  </a:cubicBezTo>
                  <a:cubicBezTo>
                    <a:pt x="43675" y="76948"/>
                    <a:pt x="45548" y="76146"/>
                    <a:pt x="47484" y="76146"/>
                  </a:cubicBezTo>
                  <a:cubicBezTo>
                    <a:pt x="47908" y="76146"/>
                    <a:pt x="48336" y="76184"/>
                    <a:pt x="48762" y="76263"/>
                  </a:cubicBezTo>
                  <a:cubicBezTo>
                    <a:pt x="48224" y="76899"/>
                    <a:pt x="47812" y="77625"/>
                    <a:pt x="47552" y="78414"/>
                  </a:cubicBezTo>
                  <a:lnTo>
                    <a:pt x="47929" y="78414"/>
                  </a:lnTo>
                  <a:cubicBezTo>
                    <a:pt x="48825" y="75666"/>
                    <a:pt x="51408" y="74291"/>
                    <a:pt x="53990" y="74291"/>
                  </a:cubicBezTo>
                  <a:cubicBezTo>
                    <a:pt x="56571" y="74291"/>
                    <a:pt x="59152" y="75664"/>
                    <a:pt x="60052" y="78414"/>
                  </a:cubicBezTo>
                  <a:lnTo>
                    <a:pt x="60438" y="78414"/>
                  </a:lnTo>
                  <a:cubicBezTo>
                    <a:pt x="60169" y="77625"/>
                    <a:pt x="59766" y="76891"/>
                    <a:pt x="59228" y="76263"/>
                  </a:cubicBezTo>
                  <a:cubicBezTo>
                    <a:pt x="59656" y="76184"/>
                    <a:pt x="60087" y="76145"/>
                    <a:pt x="60514" y="76145"/>
                  </a:cubicBezTo>
                  <a:cubicBezTo>
                    <a:pt x="62447" y="76145"/>
                    <a:pt x="64319" y="76941"/>
                    <a:pt x="65662" y="78387"/>
                  </a:cubicBezTo>
                  <a:cubicBezTo>
                    <a:pt x="67002" y="76933"/>
                    <a:pt x="68877" y="76130"/>
                    <a:pt x="70814" y="76130"/>
                  </a:cubicBezTo>
                  <a:cubicBezTo>
                    <a:pt x="71323" y="76130"/>
                    <a:pt x="71837" y="76185"/>
                    <a:pt x="72346" y="76299"/>
                  </a:cubicBezTo>
                  <a:cubicBezTo>
                    <a:pt x="72801" y="72547"/>
                    <a:pt x="69460" y="69175"/>
                    <a:pt x="65712" y="69175"/>
                  </a:cubicBezTo>
                  <a:cubicBezTo>
                    <a:pt x="65698" y="69175"/>
                    <a:pt x="65684" y="69175"/>
                    <a:pt x="65669" y="69175"/>
                  </a:cubicBezTo>
                  <a:lnTo>
                    <a:pt x="65669" y="69175"/>
                  </a:lnTo>
                  <a:cubicBezTo>
                    <a:pt x="67009" y="67731"/>
                    <a:pt x="68871" y="66936"/>
                    <a:pt x="70797" y="66936"/>
                  </a:cubicBezTo>
                  <a:cubicBezTo>
                    <a:pt x="71279" y="66936"/>
                    <a:pt x="71765" y="66986"/>
                    <a:pt x="72248" y="67088"/>
                  </a:cubicBezTo>
                  <a:cubicBezTo>
                    <a:pt x="71271" y="68333"/>
                    <a:pt x="70742" y="69901"/>
                    <a:pt x="70939" y="71559"/>
                  </a:cubicBezTo>
                  <a:cubicBezTo>
                    <a:pt x="71452" y="71445"/>
                    <a:pt x="71968" y="71389"/>
                    <a:pt x="72480" y="71389"/>
                  </a:cubicBezTo>
                  <a:cubicBezTo>
                    <a:pt x="74414" y="71389"/>
                    <a:pt x="76287" y="72186"/>
                    <a:pt x="77633" y="73638"/>
                  </a:cubicBezTo>
                  <a:cubicBezTo>
                    <a:pt x="78970" y="72190"/>
                    <a:pt x="80844" y="71388"/>
                    <a:pt x="82779" y="71388"/>
                  </a:cubicBezTo>
                  <a:cubicBezTo>
                    <a:pt x="83204" y="71388"/>
                    <a:pt x="83632" y="71426"/>
                    <a:pt x="84057" y="71505"/>
                  </a:cubicBezTo>
                  <a:cubicBezTo>
                    <a:pt x="83520" y="72141"/>
                    <a:pt x="83108" y="72867"/>
                    <a:pt x="82848" y="73656"/>
                  </a:cubicBezTo>
                  <a:lnTo>
                    <a:pt x="83224" y="73656"/>
                  </a:lnTo>
                  <a:cubicBezTo>
                    <a:pt x="84120" y="70909"/>
                    <a:pt x="86703" y="69536"/>
                    <a:pt x="89286" y="69536"/>
                  </a:cubicBezTo>
                  <a:cubicBezTo>
                    <a:pt x="91869" y="69536"/>
                    <a:pt x="94452" y="70909"/>
                    <a:pt x="95348" y="73656"/>
                  </a:cubicBezTo>
                  <a:lnTo>
                    <a:pt x="95724" y="73656"/>
                  </a:lnTo>
                  <a:cubicBezTo>
                    <a:pt x="95464" y="72867"/>
                    <a:pt x="95052" y="72141"/>
                    <a:pt x="94514" y="71505"/>
                  </a:cubicBezTo>
                  <a:cubicBezTo>
                    <a:pt x="94942" y="71426"/>
                    <a:pt x="95371" y="71388"/>
                    <a:pt x="95797" y="71388"/>
                  </a:cubicBezTo>
                  <a:cubicBezTo>
                    <a:pt x="97737" y="71388"/>
                    <a:pt x="99611" y="72190"/>
                    <a:pt x="100948" y="73638"/>
                  </a:cubicBezTo>
                  <a:cubicBezTo>
                    <a:pt x="102293" y="72185"/>
                    <a:pt x="104163" y="71385"/>
                    <a:pt x="106095" y="71385"/>
                  </a:cubicBezTo>
                  <a:cubicBezTo>
                    <a:pt x="106570" y="71385"/>
                    <a:pt x="107049" y="71433"/>
                    <a:pt x="107525" y="71532"/>
                  </a:cubicBezTo>
                  <a:cubicBezTo>
                    <a:pt x="106495" y="72796"/>
                    <a:pt x="105921" y="74417"/>
                    <a:pt x="106127" y="76111"/>
                  </a:cubicBezTo>
                  <a:cubicBezTo>
                    <a:pt x="106637" y="75997"/>
                    <a:pt x="107150" y="75942"/>
                    <a:pt x="107660" y="75942"/>
                  </a:cubicBezTo>
                  <a:cubicBezTo>
                    <a:pt x="109597" y="75942"/>
                    <a:pt x="111473" y="76744"/>
                    <a:pt x="112821" y="78199"/>
                  </a:cubicBezTo>
                  <a:cubicBezTo>
                    <a:pt x="114158" y="76751"/>
                    <a:pt x="116031" y="75948"/>
                    <a:pt x="117967" y="75948"/>
                  </a:cubicBezTo>
                  <a:cubicBezTo>
                    <a:pt x="118392" y="75948"/>
                    <a:pt x="118820" y="75987"/>
                    <a:pt x="119245" y="76066"/>
                  </a:cubicBezTo>
                  <a:cubicBezTo>
                    <a:pt x="118708" y="76702"/>
                    <a:pt x="118295" y="77428"/>
                    <a:pt x="118036" y="78217"/>
                  </a:cubicBezTo>
                  <a:lnTo>
                    <a:pt x="118412" y="78217"/>
                  </a:lnTo>
                  <a:cubicBezTo>
                    <a:pt x="119308" y="75474"/>
                    <a:pt x="121893" y="74100"/>
                    <a:pt x="124477" y="74100"/>
                  </a:cubicBezTo>
                  <a:cubicBezTo>
                    <a:pt x="127059" y="74100"/>
                    <a:pt x="129640" y="75471"/>
                    <a:pt x="130536" y="78217"/>
                  </a:cubicBezTo>
                  <a:lnTo>
                    <a:pt x="130912" y="78217"/>
                  </a:lnTo>
                  <a:cubicBezTo>
                    <a:pt x="130652" y="77428"/>
                    <a:pt x="130240" y="76702"/>
                    <a:pt x="129702" y="76066"/>
                  </a:cubicBezTo>
                  <a:cubicBezTo>
                    <a:pt x="130130" y="75987"/>
                    <a:pt x="130558" y="75948"/>
                    <a:pt x="130984" y="75948"/>
                  </a:cubicBezTo>
                  <a:cubicBezTo>
                    <a:pt x="132922" y="75948"/>
                    <a:pt x="134791" y="76751"/>
                    <a:pt x="136136" y="78199"/>
                  </a:cubicBezTo>
                  <a:cubicBezTo>
                    <a:pt x="137484" y="76744"/>
                    <a:pt x="139360" y="75942"/>
                    <a:pt x="141292" y="75942"/>
                  </a:cubicBezTo>
                  <a:cubicBezTo>
                    <a:pt x="141801" y="75942"/>
                    <a:pt x="142313" y="75997"/>
                    <a:pt x="142820" y="76111"/>
                  </a:cubicBezTo>
                  <a:cubicBezTo>
                    <a:pt x="143275" y="72358"/>
                    <a:pt x="139935" y="68987"/>
                    <a:pt x="136195" y="68987"/>
                  </a:cubicBezTo>
                  <a:cubicBezTo>
                    <a:pt x="136175" y="68987"/>
                    <a:pt x="136156" y="68987"/>
                    <a:pt x="136136" y="68987"/>
                  </a:cubicBezTo>
                  <a:cubicBezTo>
                    <a:pt x="136116" y="68987"/>
                    <a:pt x="136096" y="68987"/>
                    <a:pt x="136077" y="68987"/>
                  </a:cubicBezTo>
                  <a:cubicBezTo>
                    <a:pt x="134208" y="68987"/>
                    <a:pt x="132440" y="69825"/>
                    <a:pt x="131199" y="71129"/>
                  </a:cubicBezTo>
                  <a:cubicBezTo>
                    <a:pt x="131279" y="69534"/>
                    <a:pt x="130697" y="68038"/>
                    <a:pt x="129702" y="66855"/>
                  </a:cubicBezTo>
                  <a:cubicBezTo>
                    <a:pt x="130132" y="66775"/>
                    <a:pt x="130564" y="66736"/>
                    <a:pt x="130992" y="66736"/>
                  </a:cubicBezTo>
                  <a:cubicBezTo>
                    <a:pt x="132927" y="66736"/>
                    <a:pt x="134793" y="67533"/>
                    <a:pt x="136136" y="68978"/>
                  </a:cubicBezTo>
                  <a:cubicBezTo>
                    <a:pt x="137482" y="67526"/>
                    <a:pt x="139354" y="66729"/>
                    <a:pt x="141284" y="66729"/>
                  </a:cubicBezTo>
                  <a:cubicBezTo>
                    <a:pt x="141795" y="66729"/>
                    <a:pt x="142310" y="66785"/>
                    <a:pt x="142820" y="66900"/>
                  </a:cubicBezTo>
                  <a:cubicBezTo>
                    <a:pt x="143276" y="63142"/>
                    <a:pt x="139935" y="59776"/>
                    <a:pt x="136189" y="59776"/>
                  </a:cubicBezTo>
                  <a:cubicBezTo>
                    <a:pt x="136175" y="59776"/>
                    <a:pt x="136160" y="59776"/>
                    <a:pt x="136145" y="59776"/>
                  </a:cubicBezTo>
                  <a:cubicBezTo>
                    <a:pt x="137492" y="58329"/>
                    <a:pt x="139362" y="57528"/>
                    <a:pt x="141292" y="57528"/>
                  </a:cubicBezTo>
                  <a:cubicBezTo>
                    <a:pt x="141800" y="57528"/>
                    <a:pt x="142312" y="57583"/>
                    <a:pt x="142820" y="57697"/>
                  </a:cubicBezTo>
                  <a:cubicBezTo>
                    <a:pt x="143275" y="53945"/>
                    <a:pt x="139935" y="50573"/>
                    <a:pt x="136195" y="50573"/>
                  </a:cubicBezTo>
                  <a:cubicBezTo>
                    <a:pt x="136175" y="50573"/>
                    <a:pt x="136156" y="50573"/>
                    <a:pt x="136136" y="50574"/>
                  </a:cubicBezTo>
                  <a:cubicBezTo>
                    <a:pt x="137486" y="49117"/>
                    <a:pt x="139365" y="48320"/>
                    <a:pt x="141300" y="48320"/>
                  </a:cubicBezTo>
                  <a:cubicBezTo>
                    <a:pt x="141806" y="48320"/>
                    <a:pt x="142315" y="48374"/>
                    <a:pt x="142820" y="48486"/>
                  </a:cubicBezTo>
                  <a:cubicBezTo>
                    <a:pt x="143276" y="44728"/>
                    <a:pt x="139935" y="41362"/>
                    <a:pt x="136181" y="41362"/>
                  </a:cubicBezTo>
                  <a:cubicBezTo>
                    <a:pt x="136166" y="41362"/>
                    <a:pt x="136151" y="41362"/>
                    <a:pt x="136136" y="41362"/>
                  </a:cubicBezTo>
                  <a:cubicBezTo>
                    <a:pt x="137483" y="39915"/>
                    <a:pt x="139359" y="39114"/>
                    <a:pt x="141291" y="39114"/>
                  </a:cubicBezTo>
                  <a:cubicBezTo>
                    <a:pt x="141800" y="39114"/>
                    <a:pt x="142312" y="39169"/>
                    <a:pt x="142820" y="39283"/>
                  </a:cubicBezTo>
                  <a:cubicBezTo>
                    <a:pt x="143275" y="35522"/>
                    <a:pt x="139935" y="32159"/>
                    <a:pt x="136195" y="32159"/>
                  </a:cubicBezTo>
                  <a:cubicBezTo>
                    <a:pt x="136175" y="32159"/>
                    <a:pt x="136156" y="32160"/>
                    <a:pt x="136136" y="32160"/>
                  </a:cubicBezTo>
                  <a:cubicBezTo>
                    <a:pt x="136116" y="32160"/>
                    <a:pt x="136096" y="32159"/>
                    <a:pt x="136077" y="32159"/>
                  </a:cubicBezTo>
                  <a:cubicBezTo>
                    <a:pt x="134208" y="32159"/>
                    <a:pt x="132440" y="32998"/>
                    <a:pt x="131199" y="34301"/>
                  </a:cubicBezTo>
                  <a:cubicBezTo>
                    <a:pt x="131279" y="32706"/>
                    <a:pt x="130697" y="31210"/>
                    <a:pt x="129711" y="30027"/>
                  </a:cubicBezTo>
                  <a:cubicBezTo>
                    <a:pt x="130140" y="29948"/>
                    <a:pt x="130570" y="29909"/>
                    <a:pt x="130997" y="29909"/>
                  </a:cubicBezTo>
                  <a:cubicBezTo>
                    <a:pt x="132927" y="29909"/>
                    <a:pt x="134793" y="30705"/>
                    <a:pt x="136136" y="32151"/>
                  </a:cubicBezTo>
                  <a:cubicBezTo>
                    <a:pt x="137482" y="30699"/>
                    <a:pt x="139354" y="29902"/>
                    <a:pt x="141284" y="29902"/>
                  </a:cubicBezTo>
                  <a:cubicBezTo>
                    <a:pt x="141795" y="29902"/>
                    <a:pt x="142310" y="29957"/>
                    <a:pt x="142820" y="30072"/>
                  </a:cubicBezTo>
                  <a:cubicBezTo>
                    <a:pt x="143276" y="26315"/>
                    <a:pt x="139935" y="22948"/>
                    <a:pt x="136189" y="22948"/>
                  </a:cubicBezTo>
                  <a:cubicBezTo>
                    <a:pt x="136175" y="22948"/>
                    <a:pt x="136160" y="22948"/>
                    <a:pt x="136145" y="22948"/>
                  </a:cubicBezTo>
                  <a:cubicBezTo>
                    <a:pt x="137491" y="21496"/>
                    <a:pt x="139358" y="20699"/>
                    <a:pt x="141285" y="20699"/>
                  </a:cubicBezTo>
                  <a:cubicBezTo>
                    <a:pt x="141795" y="20699"/>
                    <a:pt x="142310" y="20755"/>
                    <a:pt x="142820" y="20870"/>
                  </a:cubicBezTo>
                  <a:cubicBezTo>
                    <a:pt x="143275" y="17108"/>
                    <a:pt x="139935" y="13746"/>
                    <a:pt x="136195" y="13746"/>
                  </a:cubicBezTo>
                  <a:cubicBezTo>
                    <a:pt x="136175" y="13746"/>
                    <a:pt x="136156" y="13746"/>
                    <a:pt x="136136" y="13746"/>
                  </a:cubicBezTo>
                  <a:cubicBezTo>
                    <a:pt x="137484" y="12292"/>
                    <a:pt x="139360" y="11489"/>
                    <a:pt x="141292" y="11489"/>
                  </a:cubicBezTo>
                  <a:cubicBezTo>
                    <a:pt x="141801" y="11489"/>
                    <a:pt x="142313" y="11544"/>
                    <a:pt x="142820" y="11658"/>
                  </a:cubicBezTo>
                  <a:cubicBezTo>
                    <a:pt x="143275" y="7906"/>
                    <a:pt x="139935" y="4534"/>
                    <a:pt x="136195" y="4534"/>
                  </a:cubicBezTo>
                  <a:cubicBezTo>
                    <a:pt x="136175" y="4534"/>
                    <a:pt x="136156" y="4534"/>
                    <a:pt x="136136" y="4535"/>
                  </a:cubicBezTo>
                  <a:cubicBezTo>
                    <a:pt x="136116" y="4534"/>
                    <a:pt x="136096" y="4534"/>
                    <a:pt x="136077" y="4534"/>
                  </a:cubicBezTo>
                  <a:cubicBezTo>
                    <a:pt x="134208" y="4534"/>
                    <a:pt x="132440" y="5373"/>
                    <a:pt x="131199" y="6676"/>
                  </a:cubicBezTo>
                  <a:cubicBezTo>
                    <a:pt x="131234" y="5941"/>
                    <a:pt x="131136" y="5198"/>
                    <a:pt x="130894" y="4499"/>
                  </a:cubicBezTo>
                  <a:lnTo>
                    <a:pt x="130518" y="4499"/>
                  </a:lnTo>
                  <a:cubicBezTo>
                    <a:pt x="130751" y="5198"/>
                    <a:pt x="130867" y="5932"/>
                    <a:pt x="130867" y="6667"/>
                  </a:cubicBezTo>
                  <a:cubicBezTo>
                    <a:pt x="130394" y="6565"/>
                    <a:pt x="129917" y="6515"/>
                    <a:pt x="129443" y="6515"/>
                  </a:cubicBezTo>
                  <a:cubicBezTo>
                    <a:pt x="127584" y="6515"/>
                    <a:pt x="125780" y="7282"/>
                    <a:pt x="124487" y="8674"/>
                  </a:cubicBezTo>
                  <a:cubicBezTo>
                    <a:pt x="123206" y="7294"/>
                    <a:pt x="121414" y="6515"/>
                    <a:pt x="119532" y="6515"/>
                  </a:cubicBezTo>
                  <a:cubicBezTo>
                    <a:pt x="119048" y="6515"/>
                    <a:pt x="118564" y="6569"/>
                    <a:pt x="118089" y="6667"/>
                  </a:cubicBezTo>
                  <a:cubicBezTo>
                    <a:pt x="118089" y="5932"/>
                    <a:pt x="118206" y="5198"/>
                    <a:pt x="118439" y="4499"/>
                  </a:cubicBezTo>
                  <a:lnTo>
                    <a:pt x="118063" y="4499"/>
                  </a:lnTo>
                  <a:cubicBezTo>
                    <a:pt x="117821" y="5198"/>
                    <a:pt x="117722" y="5932"/>
                    <a:pt x="117758" y="6676"/>
                  </a:cubicBezTo>
                  <a:cubicBezTo>
                    <a:pt x="116516" y="5373"/>
                    <a:pt x="114749" y="4534"/>
                    <a:pt x="112880" y="4534"/>
                  </a:cubicBezTo>
                  <a:cubicBezTo>
                    <a:pt x="112860" y="4534"/>
                    <a:pt x="112840" y="4534"/>
                    <a:pt x="112821" y="4535"/>
                  </a:cubicBezTo>
                  <a:cubicBezTo>
                    <a:pt x="112802" y="4534"/>
                    <a:pt x="112783" y="4534"/>
                    <a:pt x="112765" y="4534"/>
                  </a:cubicBezTo>
                  <a:cubicBezTo>
                    <a:pt x="110778" y="4534"/>
                    <a:pt x="108911" y="5480"/>
                    <a:pt x="107659" y="6927"/>
                  </a:cubicBezTo>
                  <a:lnTo>
                    <a:pt x="107659" y="6927"/>
                  </a:lnTo>
                  <a:cubicBezTo>
                    <a:pt x="107953" y="3264"/>
                    <a:pt x="104676" y="36"/>
                    <a:pt x="101009" y="36"/>
                  </a:cubicBezTo>
                  <a:cubicBezTo>
                    <a:pt x="100988" y="36"/>
                    <a:pt x="100968" y="36"/>
                    <a:pt x="100948" y="36"/>
                  </a:cubicBezTo>
                  <a:cubicBezTo>
                    <a:pt x="100928" y="36"/>
                    <a:pt x="100908" y="36"/>
                    <a:pt x="100889" y="36"/>
                  </a:cubicBezTo>
                  <a:cubicBezTo>
                    <a:pt x="99020" y="36"/>
                    <a:pt x="97261" y="875"/>
                    <a:pt x="96011" y="2178"/>
                  </a:cubicBezTo>
                  <a:cubicBezTo>
                    <a:pt x="96056" y="1434"/>
                    <a:pt x="95948" y="699"/>
                    <a:pt x="95706" y="1"/>
                  </a:cubicBezTo>
                  <a:lnTo>
                    <a:pt x="95339" y="1"/>
                  </a:lnTo>
                  <a:cubicBezTo>
                    <a:pt x="95563" y="699"/>
                    <a:pt x="95688" y="1434"/>
                    <a:pt x="95688" y="2169"/>
                  </a:cubicBezTo>
                  <a:cubicBezTo>
                    <a:pt x="95213" y="2067"/>
                    <a:pt x="94735" y="2017"/>
                    <a:pt x="94260" y="2017"/>
                  </a:cubicBezTo>
                  <a:cubicBezTo>
                    <a:pt x="92399" y="2017"/>
                    <a:pt x="90599" y="2784"/>
                    <a:pt x="89299" y="4176"/>
                  </a:cubicBezTo>
                  <a:cubicBezTo>
                    <a:pt x="88027" y="2796"/>
                    <a:pt x="86226" y="2017"/>
                    <a:pt x="84344" y="2017"/>
                  </a:cubicBezTo>
                  <a:cubicBezTo>
                    <a:pt x="83860" y="2017"/>
                    <a:pt x="83376" y="2061"/>
                    <a:pt x="82902" y="2169"/>
                  </a:cubicBezTo>
                  <a:cubicBezTo>
                    <a:pt x="82910" y="1434"/>
                    <a:pt x="83027" y="699"/>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sp>
          <p:nvSpPr>
            <p:cNvPr id="660" name="Google Shape;660;p28"/>
            <p:cNvSpPr/>
            <p:nvPr/>
          </p:nvSpPr>
          <p:spPr>
            <a:xfrm>
              <a:off x="6063604" y="2625674"/>
              <a:ext cx="3080076" cy="1683353"/>
            </a:xfrm>
            <a:custGeom>
              <a:avLst/>
              <a:gdLst/>
              <a:ahLst/>
              <a:cxnLst/>
              <a:rect l="l" t="t" r="r" b="b"/>
              <a:pathLst>
                <a:path w="143276" h="78414" extrusionOk="0">
                  <a:moveTo>
                    <a:pt x="84144" y="2392"/>
                  </a:moveTo>
                  <a:cubicBezTo>
                    <a:pt x="86080" y="2392"/>
                    <a:pt x="87955" y="3195"/>
                    <a:pt x="89299" y="4642"/>
                  </a:cubicBezTo>
                  <a:cubicBezTo>
                    <a:pt x="90635" y="3197"/>
                    <a:pt x="92499" y="2400"/>
                    <a:pt x="94430" y="2400"/>
                  </a:cubicBezTo>
                  <a:cubicBezTo>
                    <a:pt x="94856" y="2400"/>
                    <a:pt x="95287" y="2439"/>
                    <a:pt x="95715" y="2518"/>
                  </a:cubicBezTo>
                  <a:cubicBezTo>
                    <a:pt x="94720" y="3692"/>
                    <a:pt x="94138" y="5198"/>
                    <a:pt x="94228" y="6793"/>
                  </a:cubicBezTo>
                  <a:cubicBezTo>
                    <a:pt x="92977" y="5480"/>
                    <a:pt x="91219" y="4651"/>
                    <a:pt x="89350" y="4651"/>
                  </a:cubicBezTo>
                  <a:cubicBezTo>
                    <a:pt x="89330" y="4651"/>
                    <a:pt x="89310" y="4651"/>
                    <a:pt x="89290" y="4651"/>
                  </a:cubicBezTo>
                  <a:cubicBezTo>
                    <a:pt x="89271" y="4651"/>
                    <a:pt x="89251" y="4651"/>
                    <a:pt x="89231" y="4651"/>
                  </a:cubicBezTo>
                  <a:cubicBezTo>
                    <a:pt x="87362" y="4651"/>
                    <a:pt x="85595" y="5489"/>
                    <a:pt x="84353" y="6793"/>
                  </a:cubicBezTo>
                  <a:cubicBezTo>
                    <a:pt x="84434" y="5198"/>
                    <a:pt x="83851" y="3692"/>
                    <a:pt x="82866" y="2518"/>
                  </a:cubicBezTo>
                  <a:lnTo>
                    <a:pt x="82866" y="2509"/>
                  </a:lnTo>
                  <a:cubicBezTo>
                    <a:pt x="83291" y="2430"/>
                    <a:pt x="83719" y="2392"/>
                    <a:pt x="84144" y="2392"/>
                  </a:cubicBezTo>
                  <a:close/>
                  <a:moveTo>
                    <a:pt x="23970" y="2589"/>
                  </a:moveTo>
                  <a:cubicBezTo>
                    <a:pt x="24396" y="2589"/>
                    <a:pt x="24824" y="2628"/>
                    <a:pt x="25250" y="2707"/>
                  </a:cubicBezTo>
                  <a:cubicBezTo>
                    <a:pt x="24255" y="3889"/>
                    <a:pt x="23673" y="5386"/>
                    <a:pt x="23753" y="6981"/>
                  </a:cubicBezTo>
                  <a:cubicBezTo>
                    <a:pt x="22512" y="5677"/>
                    <a:pt x="20744" y="4839"/>
                    <a:pt x="18884" y="4839"/>
                  </a:cubicBezTo>
                  <a:cubicBezTo>
                    <a:pt x="18864" y="4839"/>
                    <a:pt x="18845" y="4839"/>
                    <a:pt x="18825" y="4839"/>
                  </a:cubicBezTo>
                  <a:cubicBezTo>
                    <a:pt x="18805" y="4839"/>
                    <a:pt x="18786" y="4839"/>
                    <a:pt x="18766" y="4839"/>
                  </a:cubicBezTo>
                  <a:cubicBezTo>
                    <a:pt x="16897" y="4839"/>
                    <a:pt x="15129" y="5677"/>
                    <a:pt x="13888" y="6981"/>
                  </a:cubicBezTo>
                  <a:cubicBezTo>
                    <a:pt x="13951" y="5395"/>
                    <a:pt x="13368" y="3898"/>
                    <a:pt x="12382" y="2716"/>
                  </a:cubicBezTo>
                  <a:lnTo>
                    <a:pt x="12391" y="2707"/>
                  </a:lnTo>
                  <a:cubicBezTo>
                    <a:pt x="12818" y="2628"/>
                    <a:pt x="13246" y="2589"/>
                    <a:pt x="13671" y="2589"/>
                  </a:cubicBezTo>
                  <a:cubicBezTo>
                    <a:pt x="15606" y="2589"/>
                    <a:pt x="17481" y="3390"/>
                    <a:pt x="18825" y="4830"/>
                  </a:cubicBezTo>
                  <a:cubicBezTo>
                    <a:pt x="20162" y="3390"/>
                    <a:pt x="22035" y="2589"/>
                    <a:pt x="23970" y="2589"/>
                  </a:cubicBezTo>
                  <a:close/>
                  <a:moveTo>
                    <a:pt x="77636" y="544"/>
                  </a:moveTo>
                  <a:cubicBezTo>
                    <a:pt x="80811" y="544"/>
                    <a:pt x="83986" y="2623"/>
                    <a:pt x="84031" y="6784"/>
                  </a:cubicBezTo>
                  <a:cubicBezTo>
                    <a:pt x="83550" y="6679"/>
                    <a:pt x="83066" y="6627"/>
                    <a:pt x="82585" y="6627"/>
                  </a:cubicBezTo>
                  <a:cubicBezTo>
                    <a:pt x="80728" y="6627"/>
                    <a:pt x="78929" y="7394"/>
                    <a:pt x="77633" y="8782"/>
                  </a:cubicBezTo>
                  <a:cubicBezTo>
                    <a:pt x="76360" y="7411"/>
                    <a:pt x="74559" y="6622"/>
                    <a:pt x="72687" y="6622"/>
                  </a:cubicBezTo>
                  <a:cubicBezTo>
                    <a:pt x="72203" y="6622"/>
                    <a:pt x="71719" y="6676"/>
                    <a:pt x="71244" y="6784"/>
                  </a:cubicBezTo>
                  <a:cubicBezTo>
                    <a:pt x="71284" y="2625"/>
                    <a:pt x="74460" y="544"/>
                    <a:pt x="77636" y="544"/>
                  </a:cubicBezTo>
                  <a:close/>
                  <a:moveTo>
                    <a:pt x="100947" y="544"/>
                  </a:moveTo>
                  <a:cubicBezTo>
                    <a:pt x="104121" y="544"/>
                    <a:pt x="107295" y="2622"/>
                    <a:pt x="107337" y="6782"/>
                  </a:cubicBezTo>
                  <a:lnTo>
                    <a:pt x="107337" y="6782"/>
                  </a:lnTo>
                  <a:cubicBezTo>
                    <a:pt x="106859" y="6678"/>
                    <a:pt x="106378" y="6627"/>
                    <a:pt x="105901" y="6627"/>
                  </a:cubicBezTo>
                  <a:cubicBezTo>
                    <a:pt x="104043" y="6627"/>
                    <a:pt x="102246" y="7394"/>
                    <a:pt x="100957" y="8782"/>
                  </a:cubicBezTo>
                  <a:cubicBezTo>
                    <a:pt x="99676" y="7411"/>
                    <a:pt x="97883" y="6622"/>
                    <a:pt x="96002" y="6622"/>
                  </a:cubicBezTo>
                  <a:cubicBezTo>
                    <a:pt x="95518" y="6622"/>
                    <a:pt x="95034" y="6676"/>
                    <a:pt x="94559" y="6784"/>
                  </a:cubicBezTo>
                  <a:cubicBezTo>
                    <a:pt x="94595" y="2625"/>
                    <a:pt x="97771" y="544"/>
                    <a:pt x="100947" y="544"/>
                  </a:cubicBezTo>
                  <a:close/>
                  <a:moveTo>
                    <a:pt x="7166" y="739"/>
                  </a:moveTo>
                  <a:cubicBezTo>
                    <a:pt x="10341" y="739"/>
                    <a:pt x="13516" y="2815"/>
                    <a:pt x="13556" y="6972"/>
                  </a:cubicBezTo>
                  <a:cubicBezTo>
                    <a:pt x="13079" y="6868"/>
                    <a:pt x="12598" y="6817"/>
                    <a:pt x="12120" y="6817"/>
                  </a:cubicBezTo>
                  <a:cubicBezTo>
                    <a:pt x="10263" y="6817"/>
                    <a:pt x="8460" y="7585"/>
                    <a:pt x="7163" y="8974"/>
                  </a:cubicBezTo>
                  <a:lnTo>
                    <a:pt x="7163" y="8974"/>
                  </a:lnTo>
                  <a:cubicBezTo>
                    <a:pt x="5882" y="7597"/>
                    <a:pt x="4092" y="6819"/>
                    <a:pt x="2212" y="6819"/>
                  </a:cubicBezTo>
                  <a:cubicBezTo>
                    <a:pt x="1728" y="6819"/>
                    <a:pt x="1245" y="6873"/>
                    <a:pt x="770" y="6972"/>
                  </a:cubicBezTo>
                  <a:cubicBezTo>
                    <a:pt x="810" y="2818"/>
                    <a:pt x="3988" y="739"/>
                    <a:pt x="7166" y="739"/>
                  </a:cubicBezTo>
                  <a:close/>
                  <a:moveTo>
                    <a:pt x="30461" y="743"/>
                  </a:moveTo>
                  <a:cubicBezTo>
                    <a:pt x="33632" y="743"/>
                    <a:pt x="36807" y="2818"/>
                    <a:pt x="36853" y="6968"/>
                  </a:cubicBezTo>
                  <a:lnTo>
                    <a:pt x="36853" y="6968"/>
                  </a:lnTo>
                  <a:cubicBezTo>
                    <a:pt x="36386" y="6869"/>
                    <a:pt x="35915" y="6820"/>
                    <a:pt x="35447" y="6820"/>
                  </a:cubicBezTo>
                  <a:cubicBezTo>
                    <a:pt x="33589" y="6820"/>
                    <a:pt x="31784" y="7587"/>
                    <a:pt x="30492" y="8979"/>
                  </a:cubicBezTo>
                  <a:cubicBezTo>
                    <a:pt x="29210" y="7599"/>
                    <a:pt x="27418" y="6819"/>
                    <a:pt x="25536" y="6819"/>
                  </a:cubicBezTo>
                  <a:cubicBezTo>
                    <a:pt x="25053" y="6819"/>
                    <a:pt x="24569" y="6873"/>
                    <a:pt x="24094" y="6972"/>
                  </a:cubicBezTo>
                  <a:cubicBezTo>
                    <a:pt x="24121" y="2820"/>
                    <a:pt x="27289" y="743"/>
                    <a:pt x="30461" y="743"/>
                  </a:cubicBezTo>
                  <a:close/>
                  <a:moveTo>
                    <a:pt x="119326" y="6899"/>
                  </a:moveTo>
                  <a:cubicBezTo>
                    <a:pt x="121263" y="6899"/>
                    <a:pt x="123133" y="7700"/>
                    <a:pt x="124470" y="9149"/>
                  </a:cubicBezTo>
                  <a:lnTo>
                    <a:pt x="124470" y="9149"/>
                  </a:lnTo>
                  <a:cubicBezTo>
                    <a:pt x="124453" y="9149"/>
                    <a:pt x="124436" y="9149"/>
                    <a:pt x="124419" y="9149"/>
                  </a:cubicBezTo>
                  <a:cubicBezTo>
                    <a:pt x="122550" y="9149"/>
                    <a:pt x="120782" y="9987"/>
                    <a:pt x="119541" y="11291"/>
                  </a:cubicBezTo>
                  <a:cubicBezTo>
                    <a:pt x="119622" y="9705"/>
                    <a:pt x="119039" y="8199"/>
                    <a:pt x="118045" y="7017"/>
                  </a:cubicBezTo>
                  <a:cubicBezTo>
                    <a:pt x="118472" y="6938"/>
                    <a:pt x="118901" y="6899"/>
                    <a:pt x="119326" y="6899"/>
                  </a:cubicBezTo>
                  <a:close/>
                  <a:moveTo>
                    <a:pt x="129625" y="6899"/>
                  </a:moveTo>
                  <a:cubicBezTo>
                    <a:pt x="130050" y="6899"/>
                    <a:pt x="130477" y="6938"/>
                    <a:pt x="130903" y="7017"/>
                  </a:cubicBezTo>
                  <a:cubicBezTo>
                    <a:pt x="129908" y="8199"/>
                    <a:pt x="129326" y="9705"/>
                    <a:pt x="129415" y="11291"/>
                  </a:cubicBezTo>
                  <a:cubicBezTo>
                    <a:pt x="128165" y="9987"/>
                    <a:pt x="126397" y="9149"/>
                    <a:pt x="124537" y="9149"/>
                  </a:cubicBezTo>
                  <a:cubicBezTo>
                    <a:pt x="124520" y="9149"/>
                    <a:pt x="124503" y="9149"/>
                    <a:pt x="124487" y="9149"/>
                  </a:cubicBezTo>
                  <a:lnTo>
                    <a:pt x="124487" y="9149"/>
                  </a:lnTo>
                  <a:cubicBezTo>
                    <a:pt x="125823" y="7700"/>
                    <a:pt x="127694" y="6899"/>
                    <a:pt x="129625" y="6899"/>
                  </a:cubicBezTo>
                  <a:close/>
                  <a:moveTo>
                    <a:pt x="82788" y="6997"/>
                  </a:moveTo>
                  <a:cubicBezTo>
                    <a:pt x="83213" y="6997"/>
                    <a:pt x="83641" y="7036"/>
                    <a:pt x="84066" y="7115"/>
                  </a:cubicBezTo>
                  <a:cubicBezTo>
                    <a:pt x="83072" y="8298"/>
                    <a:pt x="82489" y="9794"/>
                    <a:pt x="82579" y="11389"/>
                  </a:cubicBezTo>
                  <a:cubicBezTo>
                    <a:pt x="81329" y="10086"/>
                    <a:pt x="79570" y="9248"/>
                    <a:pt x="77701" y="9248"/>
                  </a:cubicBezTo>
                  <a:cubicBezTo>
                    <a:pt x="77681" y="9248"/>
                    <a:pt x="77661" y="9248"/>
                    <a:pt x="77642" y="9248"/>
                  </a:cubicBezTo>
                  <a:cubicBezTo>
                    <a:pt x="78979" y="7800"/>
                    <a:pt x="80853" y="6997"/>
                    <a:pt x="82788" y="6997"/>
                  </a:cubicBezTo>
                  <a:close/>
                  <a:moveTo>
                    <a:pt x="95819" y="7002"/>
                  </a:moveTo>
                  <a:cubicBezTo>
                    <a:pt x="97748" y="7002"/>
                    <a:pt x="99615" y="7806"/>
                    <a:pt x="100948" y="9257"/>
                  </a:cubicBezTo>
                  <a:cubicBezTo>
                    <a:pt x="100928" y="9257"/>
                    <a:pt x="100908" y="9256"/>
                    <a:pt x="100888" y="9256"/>
                  </a:cubicBezTo>
                  <a:cubicBezTo>
                    <a:pt x="99020" y="9256"/>
                    <a:pt x="97252" y="10086"/>
                    <a:pt x="96011" y="11398"/>
                  </a:cubicBezTo>
                  <a:cubicBezTo>
                    <a:pt x="96100" y="9803"/>
                    <a:pt x="95509" y="8298"/>
                    <a:pt x="94523" y="7124"/>
                  </a:cubicBezTo>
                  <a:cubicBezTo>
                    <a:pt x="94955" y="7042"/>
                    <a:pt x="95388" y="7002"/>
                    <a:pt x="95819" y="7002"/>
                  </a:cubicBezTo>
                  <a:close/>
                  <a:moveTo>
                    <a:pt x="48857" y="7096"/>
                  </a:moveTo>
                  <a:cubicBezTo>
                    <a:pt x="50790" y="7096"/>
                    <a:pt x="52658" y="7899"/>
                    <a:pt x="53995" y="9346"/>
                  </a:cubicBezTo>
                  <a:lnTo>
                    <a:pt x="53995" y="9346"/>
                  </a:lnTo>
                  <a:cubicBezTo>
                    <a:pt x="53978" y="9346"/>
                    <a:pt x="53961" y="9346"/>
                    <a:pt x="53945" y="9346"/>
                  </a:cubicBezTo>
                  <a:cubicBezTo>
                    <a:pt x="52076" y="9346"/>
                    <a:pt x="50308" y="10184"/>
                    <a:pt x="49067" y="11488"/>
                  </a:cubicBezTo>
                  <a:cubicBezTo>
                    <a:pt x="49156" y="9893"/>
                    <a:pt x="48565" y="8388"/>
                    <a:pt x="47579" y="7214"/>
                  </a:cubicBezTo>
                  <a:cubicBezTo>
                    <a:pt x="48005" y="7135"/>
                    <a:pt x="48433" y="7096"/>
                    <a:pt x="48857" y="7096"/>
                  </a:cubicBezTo>
                  <a:close/>
                  <a:moveTo>
                    <a:pt x="59151" y="7096"/>
                  </a:moveTo>
                  <a:cubicBezTo>
                    <a:pt x="59575" y="7096"/>
                    <a:pt x="60003" y="7135"/>
                    <a:pt x="60429" y="7214"/>
                  </a:cubicBezTo>
                  <a:cubicBezTo>
                    <a:pt x="59443" y="8397"/>
                    <a:pt x="58852" y="9893"/>
                    <a:pt x="58941" y="11488"/>
                  </a:cubicBezTo>
                  <a:cubicBezTo>
                    <a:pt x="57700" y="10184"/>
                    <a:pt x="55932" y="9346"/>
                    <a:pt x="54063" y="9346"/>
                  </a:cubicBezTo>
                  <a:cubicBezTo>
                    <a:pt x="54043" y="9346"/>
                    <a:pt x="54024" y="9346"/>
                    <a:pt x="54004" y="9346"/>
                  </a:cubicBezTo>
                  <a:cubicBezTo>
                    <a:pt x="55349" y="7899"/>
                    <a:pt x="57217" y="7096"/>
                    <a:pt x="59151" y="7096"/>
                  </a:cubicBezTo>
                  <a:close/>
                  <a:moveTo>
                    <a:pt x="12288" y="7195"/>
                  </a:moveTo>
                  <a:cubicBezTo>
                    <a:pt x="12712" y="7195"/>
                    <a:pt x="13139" y="7233"/>
                    <a:pt x="13565" y="7312"/>
                  </a:cubicBezTo>
                  <a:cubicBezTo>
                    <a:pt x="12580" y="8495"/>
                    <a:pt x="11997" y="9992"/>
                    <a:pt x="12078" y="11586"/>
                  </a:cubicBezTo>
                  <a:cubicBezTo>
                    <a:pt x="10836" y="10283"/>
                    <a:pt x="9069" y="9445"/>
                    <a:pt x="7200" y="9445"/>
                  </a:cubicBezTo>
                  <a:cubicBezTo>
                    <a:pt x="7183" y="9445"/>
                    <a:pt x="7166" y="9445"/>
                    <a:pt x="7150" y="9445"/>
                  </a:cubicBezTo>
                  <a:lnTo>
                    <a:pt x="7150" y="9445"/>
                  </a:lnTo>
                  <a:cubicBezTo>
                    <a:pt x="8487" y="7997"/>
                    <a:pt x="10354" y="7195"/>
                    <a:pt x="12288" y="7195"/>
                  </a:cubicBezTo>
                  <a:close/>
                  <a:moveTo>
                    <a:pt x="25327" y="7195"/>
                  </a:moveTo>
                  <a:cubicBezTo>
                    <a:pt x="27263" y="7195"/>
                    <a:pt x="29138" y="7997"/>
                    <a:pt x="30483" y="9445"/>
                  </a:cubicBezTo>
                  <a:cubicBezTo>
                    <a:pt x="30463" y="9445"/>
                    <a:pt x="30443" y="9445"/>
                    <a:pt x="30423" y="9445"/>
                  </a:cubicBezTo>
                  <a:cubicBezTo>
                    <a:pt x="28555" y="9445"/>
                    <a:pt x="26787" y="10283"/>
                    <a:pt x="25545" y="11586"/>
                  </a:cubicBezTo>
                  <a:cubicBezTo>
                    <a:pt x="25626" y="10000"/>
                    <a:pt x="25044" y="8495"/>
                    <a:pt x="24049" y="7312"/>
                  </a:cubicBezTo>
                  <a:cubicBezTo>
                    <a:pt x="24475" y="7233"/>
                    <a:pt x="24903" y="7195"/>
                    <a:pt x="25327" y="7195"/>
                  </a:cubicBezTo>
                  <a:close/>
                  <a:moveTo>
                    <a:pt x="35634" y="7192"/>
                  </a:moveTo>
                  <a:cubicBezTo>
                    <a:pt x="36094" y="7192"/>
                    <a:pt x="36556" y="7237"/>
                    <a:pt x="37015" y="7330"/>
                  </a:cubicBezTo>
                  <a:cubicBezTo>
                    <a:pt x="35998" y="8588"/>
                    <a:pt x="35452" y="10173"/>
                    <a:pt x="35641" y="11840"/>
                  </a:cubicBezTo>
                  <a:lnTo>
                    <a:pt x="35641" y="11840"/>
                  </a:lnTo>
                  <a:cubicBezTo>
                    <a:pt x="34389" y="10389"/>
                    <a:pt x="32523" y="9445"/>
                    <a:pt x="30538" y="9445"/>
                  </a:cubicBezTo>
                  <a:cubicBezTo>
                    <a:pt x="30520" y="9445"/>
                    <a:pt x="30501" y="9445"/>
                    <a:pt x="30483" y="9445"/>
                  </a:cubicBezTo>
                  <a:cubicBezTo>
                    <a:pt x="31822" y="7997"/>
                    <a:pt x="33700" y="7192"/>
                    <a:pt x="35634" y="7192"/>
                  </a:cubicBezTo>
                  <a:close/>
                  <a:moveTo>
                    <a:pt x="112820" y="5042"/>
                  </a:moveTo>
                  <a:cubicBezTo>
                    <a:pt x="115994" y="5042"/>
                    <a:pt x="119168" y="7120"/>
                    <a:pt x="119209" y="11280"/>
                  </a:cubicBezTo>
                  <a:lnTo>
                    <a:pt x="119209" y="11280"/>
                  </a:lnTo>
                  <a:cubicBezTo>
                    <a:pt x="118737" y="11179"/>
                    <a:pt x="118262" y="11130"/>
                    <a:pt x="117790" y="11130"/>
                  </a:cubicBezTo>
                  <a:cubicBezTo>
                    <a:pt x="115926" y="11130"/>
                    <a:pt x="114120" y="11897"/>
                    <a:pt x="112821" y="13289"/>
                  </a:cubicBezTo>
                  <a:cubicBezTo>
                    <a:pt x="111548" y="11909"/>
                    <a:pt x="109747" y="11129"/>
                    <a:pt x="107874" y="11129"/>
                  </a:cubicBezTo>
                  <a:cubicBezTo>
                    <a:pt x="107391" y="11129"/>
                    <a:pt x="106898" y="11183"/>
                    <a:pt x="106432" y="11282"/>
                  </a:cubicBezTo>
                  <a:cubicBezTo>
                    <a:pt x="106468" y="7123"/>
                    <a:pt x="109644" y="5042"/>
                    <a:pt x="112820" y="5042"/>
                  </a:cubicBezTo>
                  <a:close/>
                  <a:moveTo>
                    <a:pt x="136135" y="5042"/>
                  </a:moveTo>
                  <a:cubicBezTo>
                    <a:pt x="139310" y="5042"/>
                    <a:pt x="142484" y="7121"/>
                    <a:pt x="142525" y="11282"/>
                  </a:cubicBezTo>
                  <a:cubicBezTo>
                    <a:pt x="142051" y="11180"/>
                    <a:pt x="141574" y="11130"/>
                    <a:pt x="141100" y="11130"/>
                  </a:cubicBezTo>
                  <a:cubicBezTo>
                    <a:pt x="139242" y="11130"/>
                    <a:pt x="137437" y="11897"/>
                    <a:pt x="136145" y="13289"/>
                  </a:cubicBezTo>
                  <a:cubicBezTo>
                    <a:pt x="134863" y="11909"/>
                    <a:pt x="133071" y="11129"/>
                    <a:pt x="131190" y="11129"/>
                  </a:cubicBezTo>
                  <a:cubicBezTo>
                    <a:pt x="130706" y="11129"/>
                    <a:pt x="130222" y="11183"/>
                    <a:pt x="129747" y="11282"/>
                  </a:cubicBezTo>
                  <a:cubicBezTo>
                    <a:pt x="129783" y="7123"/>
                    <a:pt x="132959" y="5042"/>
                    <a:pt x="136135" y="5042"/>
                  </a:cubicBezTo>
                  <a:close/>
                  <a:moveTo>
                    <a:pt x="89293" y="5147"/>
                  </a:moveTo>
                  <a:cubicBezTo>
                    <a:pt x="92468" y="5147"/>
                    <a:pt x="95642" y="7223"/>
                    <a:pt x="95679" y="11378"/>
                  </a:cubicBezTo>
                  <a:lnTo>
                    <a:pt x="95679" y="11378"/>
                  </a:lnTo>
                  <a:cubicBezTo>
                    <a:pt x="95207" y="11278"/>
                    <a:pt x="94731" y="11229"/>
                    <a:pt x="94259" y="11229"/>
                  </a:cubicBezTo>
                  <a:cubicBezTo>
                    <a:pt x="92396" y="11229"/>
                    <a:pt x="90592" y="11995"/>
                    <a:pt x="89299" y="13388"/>
                  </a:cubicBezTo>
                  <a:cubicBezTo>
                    <a:pt x="88018" y="12008"/>
                    <a:pt x="86226" y="11228"/>
                    <a:pt x="84344" y="11228"/>
                  </a:cubicBezTo>
                  <a:cubicBezTo>
                    <a:pt x="83860" y="11228"/>
                    <a:pt x="83376" y="11282"/>
                    <a:pt x="82902" y="11380"/>
                  </a:cubicBezTo>
                  <a:cubicBezTo>
                    <a:pt x="82937" y="7226"/>
                    <a:pt x="86116" y="5147"/>
                    <a:pt x="89293" y="5147"/>
                  </a:cubicBezTo>
                  <a:close/>
                  <a:moveTo>
                    <a:pt x="42334" y="5241"/>
                  </a:moveTo>
                  <a:cubicBezTo>
                    <a:pt x="45504" y="5241"/>
                    <a:pt x="48679" y="7316"/>
                    <a:pt x="48726" y="11466"/>
                  </a:cubicBezTo>
                  <a:lnTo>
                    <a:pt x="48726" y="11466"/>
                  </a:lnTo>
                  <a:cubicBezTo>
                    <a:pt x="48259" y="11367"/>
                    <a:pt x="47788" y="11318"/>
                    <a:pt x="47320" y="11318"/>
                  </a:cubicBezTo>
                  <a:cubicBezTo>
                    <a:pt x="45461" y="11318"/>
                    <a:pt x="43655" y="12085"/>
                    <a:pt x="42355" y="13477"/>
                  </a:cubicBezTo>
                  <a:cubicBezTo>
                    <a:pt x="41083" y="12097"/>
                    <a:pt x="39282" y="11318"/>
                    <a:pt x="37409" y="11318"/>
                  </a:cubicBezTo>
                  <a:cubicBezTo>
                    <a:pt x="36916" y="11318"/>
                    <a:pt x="36432" y="11371"/>
                    <a:pt x="35966" y="11470"/>
                  </a:cubicBezTo>
                  <a:cubicBezTo>
                    <a:pt x="35993" y="7318"/>
                    <a:pt x="39161" y="5241"/>
                    <a:pt x="42334" y="5241"/>
                  </a:cubicBezTo>
                  <a:close/>
                  <a:moveTo>
                    <a:pt x="65648" y="5241"/>
                  </a:moveTo>
                  <a:cubicBezTo>
                    <a:pt x="68820" y="5241"/>
                    <a:pt x="71995" y="7316"/>
                    <a:pt x="72041" y="11466"/>
                  </a:cubicBezTo>
                  <a:lnTo>
                    <a:pt x="72041" y="11466"/>
                  </a:lnTo>
                  <a:cubicBezTo>
                    <a:pt x="71572" y="11367"/>
                    <a:pt x="71100" y="11318"/>
                    <a:pt x="70631" y="11318"/>
                  </a:cubicBezTo>
                  <a:cubicBezTo>
                    <a:pt x="68767" y="11318"/>
                    <a:pt x="66961" y="12085"/>
                    <a:pt x="65662" y="13477"/>
                  </a:cubicBezTo>
                  <a:cubicBezTo>
                    <a:pt x="64389" y="12097"/>
                    <a:pt x="62588" y="11318"/>
                    <a:pt x="60715" y="11318"/>
                  </a:cubicBezTo>
                  <a:cubicBezTo>
                    <a:pt x="60223" y="11318"/>
                    <a:pt x="59739" y="11371"/>
                    <a:pt x="59273" y="11470"/>
                  </a:cubicBezTo>
                  <a:cubicBezTo>
                    <a:pt x="59304" y="7318"/>
                    <a:pt x="62474" y="5241"/>
                    <a:pt x="65648" y="5241"/>
                  </a:cubicBezTo>
                  <a:close/>
                  <a:moveTo>
                    <a:pt x="18806" y="5349"/>
                  </a:moveTo>
                  <a:cubicBezTo>
                    <a:pt x="21976" y="5349"/>
                    <a:pt x="25149" y="7423"/>
                    <a:pt x="25196" y="11574"/>
                  </a:cubicBezTo>
                  <a:lnTo>
                    <a:pt x="25196" y="11574"/>
                  </a:lnTo>
                  <a:cubicBezTo>
                    <a:pt x="24722" y="11471"/>
                    <a:pt x="24244" y="11421"/>
                    <a:pt x="23770" y="11421"/>
                  </a:cubicBezTo>
                  <a:cubicBezTo>
                    <a:pt x="21912" y="11421"/>
                    <a:pt x="20114" y="12189"/>
                    <a:pt x="18825" y="13585"/>
                  </a:cubicBezTo>
                  <a:cubicBezTo>
                    <a:pt x="17544" y="12205"/>
                    <a:pt x="15752" y="11425"/>
                    <a:pt x="13870" y="11425"/>
                  </a:cubicBezTo>
                  <a:cubicBezTo>
                    <a:pt x="13386" y="11425"/>
                    <a:pt x="12902" y="11470"/>
                    <a:pt x="12427" y="11578"/>
                  </a:cubicBezTo>
                  <a:cubicBezTo>
                    <a:pt x="12463" y="7425"/>
                    <a:pt x="15633" y="5349"/>
                    <a:pt x="18806" y="5349"/>
                  </a:cubicBezTo>
                  <a:close/>
                  <a:moveTo>
                    <a:pt x="117949" y="11501"/>
                  </a:moveTo>
                  <a:cubicBezTo>
                    <a:pt x="118380" y="11501"/>
                    <a:pt x="118814" y="11541"/>
                    <a:pt x="119245" y="11622"/>
                  </a:cubicBezTo>
                  <a:cubicBezTo>
                    <a:pt x="118253" y="12794"/>
                    <a:pt x="117671" y="14304"/>
                    <a:pt x="117757" y="15887"/>
                  </a:cubicBezTo>
                  <a:lnTo>
                    <a:pt x="117757" y="15887"/>
                  </a:lnTo>
                  <a:cubicBezTo>
                    <a:pt x="116507" y="14584"/>
                    <a:pt x="114739" y="13746"/>
                    <a:pt x="112880" y="13746"/>
                  </a:cubicBezTo>
                  <a:cubicBezTo>
                    <a:pt x="112860" y="13746"/>
                    <a:pt x="112840" y="13746"/>
                    <a:pt x="112821" y="13746"/>
                  </a:cubicBezTo>
                  <a:cubicBezTo>
                    <a:pt x="114154" y="12303"/>
                    <a:pt x="116020" y="11501"/>
                    <a:pt x="117949" y="11501"/>
                  </a:cubicBezTo>
                  <a:close/>
                  <a:moveTo>
                    <a:pt x="130985" y="11496"/>
                  </a:moveTo>
                  <a:cubicBezTo>
                    <a:pt x="132925" y="11496"/>
                    <a:pt x="134799" y="12298"/>
                    <a:pt x="136136" y="13746"/>
                  </a:cubicBezTo>
                  <a:cubicBezTo>
                    <a:pt x="136116" y="13746"/>
                    <a:pt x="136096" y="13746"/>
                    <a:pt x="136077" y="13746"/>
                  </a:cubicBezTo>
                  <a:cubicBezTo>
                    <a:pt x="134208" y="13746"/>
                    <a:pt x="132440" y="14584"/>
                    <a:pt x="131199" y="15888"/>
                  </a:cubicBezTo>
                  <a:cubicBezTo>
                    <a:pt x="131279" y="14293"/>
                    <a:pt x="130697" y="12796"/>
                    <a:pt x="129702" y="11613"/>
                  </a:cubicBezTo>
                  <a:cubicBezTo>
                    <a:pt x="130130" y="11534"/>
                    <a:pt x="130559" y="11496"/>
                    <a:pt x="130985" y="11496"/>
                  </a:cubicBezTo>
                  <a:close/>
                  <a:moveTo>
                    <a:pt x="84143" y="11612"/>
                  </a:moveTo>
                  <a:cubicBezTo>
                    <a:pt x="86077" y="11612"/>
                    <a:pt x="87946" y="12415"/>
                    <a:pt x="89290" y="13862"/>
                  </a:cubicBezTo>
                  <a:cubicBezTo>
                    <a:pt x="89271" y="13862"/>
                    <a:pt x="89251" y="13862"/>
                    <a:pt x="89231" y="13862"/>
                  </a:cubicBezTo>
                  <a:cubicBezTo>
                    <a:pt x="87362" y="13862"/>
                    <a:pt x="85595" y="14701"/>
                    <a:pt x="84353" y="16004"/>
                  </a:cubicBezTo>
                  <a:cubicBezTo>
                    <a:pt x="84443" y="14409"/>
                    <a:pt x="83851" y="12913"/>
                    <a:pt x="82866" y="11730"/>
                  </a:cubicBezTo>
                  <a:cubicBezTo>
                    <a:pt x="83291" y="11651"/>
                    <a:pt x="83719" y="11612"/>
                    <a:pt x="84143" y="11612"/>
                  </a:cubicBezTo>
                  <a:close/>
                  <a:moveTo>
                    <a:pt x="94437" y="11612"/>
                  </a:moveTo>
                  <a:cubicBezTo>
                    <a:pt x="94861" y="11612"/>
                    <a:pt x="95289" y="11651"/>
                    <a:pt x="95715" y="11730"/>
                  </a:cubicBezTo>
                  <a:cubicBezTo>
                    <a:pt x="94729" y="12913"/>
                    <a:pt x="94138" y="14409"/>
                    <a:pt x="94228" y="16004"/>
                  </a:cubicBezTo>
                  <a:cubicBezTo>
                    <a:pt x="92977" y="14701"/>
                    <a:pt x="91218" y="13862"/>
                    <a:pt x="89350" y="13862"/>
                  </a:cubicBezTo>
                  <a:cubicBezTo>
                    <a:pt x="89330" y="13862"/>
                    <a:pt x="89310" y="13862"/>
                    <a:pt x="89290" y="13862"/>
                  </a:cubicBezTo>
                  <a:lnTo>
                    <a:pt x="89299" y="13853"/>
                  </a:lnTo>
                  <a:cubicBezTo>
                    <a:pt x="90636" y="12414"/>
                    <a:pt x="92504" y="11612"/>
                    <a:pt x="94437" y="11612"/>
                  </a:cubicBezTo>
                  <a:close/>
                  <a:moveTo>
                    <a:pt x="47493" y="11702"/>
                  </a:moveTo>
                  <a:cubicBezTo>
                    <a:pt x="47918" y="11702"/>
                    <a:pt x="48345" y="11740"/>
                    <a:pt x="48771" y="11819"/>
                  </a:cubicBezTo>
                  <a:cubicBezTo>
                    <a:pt x="47772" y="12997"/>
                    <a:pt x="47190" y="14487"/>
                    <a:pt x="47274" y="16083"/>
                  </a:cubicBezTo>
                  <a:lnTo>
                    <a:pt x="47274" y="16083"/>
                  </a:lnTo>
                  <a:cubicBezTo>
                    <a:pt x="46033" y="14786"/>
                    <a:pt x="44269" y="13952"/>
                    <a:pt x="42406" y="13952"/>
                  </a:cubicBezTo>
                  <a:cubicBezTo>
                    <a:pt x="42389" y="13952"/>
                    <a:pt x="42372" y="13952"/>
                    <a:pt x="42355" y="13952"/>
                  </a:cubicBezTo>
                  <a:lnTo>
                    <a:pt x="42355" y="13952"/>
                  </a:lnTo>
                  <a:cubicBezTo>
                    <a:pt x="43693" y="12505"/>
                    <a:pt x="45560" y="11702"/>
                    <a:pt x="47493" y="11702"/>
                  </a:cubicBezTo>
                  <a:close/>
                  <a:moveTo>
                    <a:pt x="60501" y="11702"/>
                  </a:moveTo>
                  <a:cubicBezTo>
                    <a:pt x="62439" y="11702"/>
                    <a:pt x="64308" y="12505"/>
                    <a:pt x="65653" y="13952"/>
                  </a:cubicBezTo>
                  <a:cubicBezTo>
                    <a:pt x="65633" y="13952"/>
                    <a:pt x="65613" y="13952"/>
                    <a:pt x="65593" y="13952"/>
                  </a:cubicBezTo>
                  <a:cubicBezTo>
                    <a:pt x="63725" y="13952"/>
                    <a:pt x="61957" y="14790"/>
                    <a:pt x="60715" y="16094"/>
                  </a:cubicBezTo>
                  <a:cubicBezTo>
                    <a:pt x="60796" y="14499"/>
                    <a:pt x="60214" y="13002"/>
                    <a:pt x="59219" y="11819"/>
                  </a:cubicBezTo>
                  <a:cubicBezTo>
                    <a:pt x="59646" y="11740"/>
                    <a:pt x="60075" y="11702"/>
                    <a:pt x="60501" y="11702"/>
                  </a:cubicBezTo>
                  <a:close/>
                  <a:moveTo>
                    <a:pt x="106098" y="7003"/>
                  </a:moveTo>
                  <a:cubicBezTo>
                    <a:pt x="106560" y="7003"/>
                    <a:pt x="107026" y="7049"/>
                    <a:pt x="107489" y="7142"/>
                  </a:cubicBezTo>
                  <a:cubicBezTo>
                    <a:pt x="106479" y="8394"/>
                    <a:pt x="105932" y="9985"/>
                    <a:pt x="106135" y="11656"/>
                  </a:cubicBezTo>
                  <a:lnTo>
                    <a:pt x="106135" y="11656"/>
                  </a:lnTo>
                  <a:cubicBezTo>
                    <a:pt x="106639" y="11546"/>
                    <a:pt x="107148" y="11492"/>
                    <a:pt x="107652" y="11492"/>
                  </a:cubicBezTo>
                  <a:cubicBezTo>
                    <a:pt x="109592" y="11492"/>
                    <a:pt x="111471" y="12290"/>
                    <a:pt x="112821" y="13746"/>
                  </a:cubicBezTo>
                  <a:cubicBezTo>
                    <a:pt x="112802" y="13746"/>
                    <a:pt x="112783" y="13746"/>
                    <a:pt x="112765" y="13746"/>
                  </a:cubicBezTo>
                  <a:cubicBezTo>
                    <a:pt x="110778" y="13746"/>
                    <a:pt x="108911" y="14691"/>
                    <a:pt x="107659" y="16138"/>
                  </a:cubicBezTo>
                  <a:lnTo>
                    <a:pt x="107659" y="16138"/>
                  </a:lnTo>
                  <a:cubicBezTo>
                    <a:pt x="107785" y="14463"/>
                    <a:pt x="107175" y="12886"/>
                    <a:pt x="106127" y="11658"/>
                  </a:cubicBezTo>
                  <a:cubicBezTo>
                    <a:pt x="106127" y="11658"/>
                    <a:pt x="106128" y="11658"/>
                    <a:pt x="106128" y="11658"/>
                  </a:cubicBezTo>
                  <a:lnTo>
                    <a:pt x="106128" y="11658"/>
                  </a:lnTo>
                  <a:cubicBezTo>
                    <a:pt x="106131" y="11661"/>
                    <a:pt x="106133" y="11664"/>
                    <a:pt x="106136" y="11667"/>
                  </a:cubicBezTo>
                  <a:cubicBezTo>
                    <a:pt x="106136" y="11664"/>
                    <a:pt x="106135" y="11660"/>
                    <a:pt x="106135" y="11656"/>
                  </a:cubicBezTo>
                  <a:lnTo>
                    <a:pt x="106135" y="11656"/>
                  </a:lnTo>
                  <a:cubicBezTo>
                    <a:pt x="106133" y="11657"/>
                    <a:pt x="106130" y="11657"/>
                    <a:pt x="106128" y="11658"/>
                  </a:cubicBezTo>
                  <a:lnTo>
                    <a:pt x="106128" y="11658"/>
                  </a:lnTo>
                  <a:cubicBezTo>
                    <a:pt x="104868" y="10198"/>
                    <a:pt x="102995" y="9256"/>
                    <a:pt x="101004" y="9256"/>
                  </a:cubicBezTo>
                  <a:cubicBezTo>
                    <a:pt x="100985" y="9256"/>
                    <a:pt x="100967" y="9257"/>
                    <a:pt x="100948" y="9257"/>
                  </a:cubicBezTo>
                  <a:cubicBezTo>
                    <a:pt x="102293" y="7803"/>
                    <a:pt x="104164" y="7003"/>
                    <a:pt x="106098" y="7003"/>
                  </a:cubicBezTo>
                  <a:close/>
                  <a:moveTo>
                    <a:pt x="13651" y="11804"/>
                  </a:moveTo>
                  <a:cubicBezTo>
                    <a:pt x="15587" y="11804"/>
                    <a:pt x="17458" y="12604"/>
                    <a:pt x="18799" y="14050"/>
                  </a:cubicBezTo>
                  <a:lnTo>
                    <a:pt x="18799" y="14050"/>
                  </a:lnTo>
                  <a:cubicBezTo>
                    <a:pt x="18788" y="14050"/>
                    <a:pt x="18777" y="14050"/>
                    <a:pt x="18766" y="14050"/>
                  </a:cubicBezTo>
                  <a:cubicBezTo>
                    <a:pt x="16897" y="14050"/>
                    <a:pt x="15129" y="14889"/>
                    <a:pt x="13888" y="16192"/>
                  </a:cubicBezTo>
                  <a:cubicBezTo>
                    <a:pt x="13968" y="14597"/>
                    <a:pt x="13386" y="13101"/>
                    <a:pt x="12391" y="11918"/>
                  </a:cubicBezTo>
                  <a:cubicBezTo>
                    <a:pt x="12811" y="11842"/>
                    <a:pt x="13233" y="11804"/>
                    <a:pt x="13651" y="11804"/>
                  </a:cubicBezTo>
                  <a:close/>
                  <a:moveTo>
                    <a:pt x="23971" y="11800"/>
                  </a:moveTo>
                  <a:cubicBezTo>
                    <a:pt x="24396" y="11800"/>
                    <a:pt x="24824" y="11839"/>
                    <a:pt x="25250" y="11918"/>
                  </a:cubicBezTo>
                  <a:cubicBezTo>
                    <a:pt x="24255" y="13101"/>
                    <a:pt x="23673" y="14597"/>
                    <a:pt x="23753" y="16192"/>
                  </a:cubicBezTo>
                  <a:cubicBezTo>
                    <a:pt x="22512" y="14889"/>
                    <a:pt x="20744" y="14050"/>
                    <a:pt x="18884" y="14050"/>
                  </a:cubicBezTo>
                  <a:cubicBezTo>
                    <a:pt x="18864" y="14050"/>
                    <a:pt x="18845" y="14050"/>
                    <a:pt x="18825" y="14051"/>
                  </a:cubicBezTo>
                  <a:cubicBezTo>
                    <a:pt x="20162" y="12603"/>
                    <a:pt x="22036" y="11800"/>
                    <a:pt x="23971" y="11800"/>
                  </a:cubicBezTo>
                  <a:close/>
                  <a:moveTo>
                    <a:pt x="37191" y="11695"/>
                  </a:moveTo>
                  <a:cubicBezTo>
                    <a:pt x="39126" y="11695"/>
                    <a:pt x="41007" y="12498"/>
                    <a:pt x="42355" y="13952"/>
                  </a:cubicBezTo>
                  <a:lnTo>
                    <a:pt x="42355" y="13952"/>
                  </a:lnTo>
                  <a:cubicBezTo>
                    <a:pt x="42352" y="13952"/>
                    <a:pt x="42349" y="13952"/>
                    <a:pt x="42346" y="13952"/>
                  </a:cubicBezTo>
                  <a:cubicBezTo>
                    <a:pt x="42328" y="13952"/>
                    <a:pt x="42309" y="13952"/>
                    <a:pt x="42291" y="13952"/>
                  </a:cubicBezTo>
                  <a:cubicBezTo>
                    <a:pt x="40304" y="13952"/>
                    <a:pt x="38437" y="14897"/>
                    <a:pt x="37185" y="16344"/>
                  </a:cubicBezTo>
                  <a:cubicBezTo>
                    <a:pt x="37320" y="14669"/>
                    <a:pt x="36710" y="13092"/>
                    <a:pt x="35662" y="11864"/>
                  </a:cubicBezTo>
                  <a:cubicBezTo>
                    <a:pt x="36169" y="11750"/>
                    <a:pt x="36682" y="11695"/>
                    <a:pt x="37191" y="11695"/>
                  </a:cubicBezTo>
                  <a:close/>
                  <a:moveTo>
                    <a:pt x="124477" y="9648"/>
                  </a:moveTo>
                  <a:cubicBezTo>
                    <a:pt x="127652" y="9648"/>
                    <a:pt x="130827" y="11726"/>
                    <a:pt x="130867" y="15888"/>
                  </a:cubicBezTo>
                  <a:cubicBezTo>
                    <a:pt x="130394" y="15786"/>
                    <a:pt x="129917" y="15736"/>
                    <a:pt x="129443" y="15736"/>
                  </a:cubicBezTo>
                  <a:cubicBezTo>
                    <a:pt x="127584" y="15736"/>
                    <a:pt x="125780" y="16502"/>
                    <a:pt x="124487" y="17895"/>
                  </a:cubicBezTo>
                  <a:cubicBezTo>
                    <a:pt x="123206" y="16515"/>
                    <a:pt x="121414" y="15735"/>
                    <a:pt x="119532" y="15735"/>
                  </a:cubicBezTo>
                  <a:cubicBezTo>
                    <a:pt x="119048" y="15735"/>
                    <a:pt x="118564" y="15780"/>
                    <a:pt x="118089" y="15888"/>
                  </a:cubicBezTo>
                  <a:cubicBezTo>
                    <a:pt x="118125" y="11729"/>
                    <a:pt x="121301" y="9648"/>
                    <a:pt x="124477" y="9648"/>
                  </a:cubicBezTo>
                  <a:close/>
                  <a:moveTo>
                    <a:pt x="77633" y="9753"/>
                  </a:moveTo>
                  <a:cubicBezTo>
                    <a:pt x="80805" y="9753"/>
                    <a:pt x="83979" y="11828"/>
                    <a:pt x="84022" y="15982"/>
                  </a:cubicBezTo>
                  <a:lnTo>
                    <a:pt x="84022" y="15982"/>
                  </a:lnTo>
                  <a:cubicBezTo>
                    <a:pt x="83547" y="15880"/>
                    <a:pt x="83069" y="15830"/>
                    <a:pt x="82594" y="15830"/>
                  </a:cubicBezTo>
                  <a:cubicBezTo>
                    <a:pt x="80737" y="15830"/>
                    <a:pt x="78939" y="16596"/>
                    <a:pt x="77651" y="17984"/>
                  </a:cubicBezTo>
                  <a:cubicBezTo>
                    <a:pt x="76369" y="16613"/>
                    <a:pt x="74577" y="15825"/>
                    <a:pt x="72696" y="15825"/>
                  </a:cubicBezTo>
                  <a:cubicBezTo>
                    <a:pt x="72212" y="15825"/>
                    <a:pt x="71728" y="15879"/>
                    <a:pt x="71253" y="15986"/>
                  </a:cubicBezTo>
                  <a:cubicBezTo>
                    <a:pt x="71284" y="11832"/>
                    <a:pt x="74458" y="9753"/>
                    <a:pt x="77633" y="9753"/>
                  </a:cubicBezTo>
                  <a:close/>
                  <a:moveTo>
                    <a:pt x="100947" y="9753"/>
                  </a:moveTo>
                  <a:cubicBezTo>
                    <a:pt x="104122" y="9753"/>
                    <a:pt x="107296" y="11830"/>
                    <a:pt x="107337" y="15986"/>
                  </a:cubicBezTo>
                  <a:cubicBezTo>
                    <a:pt x="106864" y="15884"/>
                    <a:pt x="106386" y="15834"/>
                    <a:pt x="105913" y="15834"/>
                  </a:cubicBezTo>
                  <a:cubicBezTo>
                    <a:pt x="104054" y="15834"/>
                    <a:pt x="102249" y="16601"/>
                    <a:pt x="100957" y="17993"/>
                  </a:cubicBezTo>
                  <a:cubicBezTo>
                    <a:pt x="99676" y="16613"/>
                    <a:pt x="97883" y="15834"/>
                    <a:pt x="96002" y="15834"/>
                  </a:cubicBezTo>
                  <a:cubicBezTo>
                    <a:pt x="95518" y="15834"/>
                    <a:pt x="95034" y="15888"/>
                    <a:pt x="94559" y="15986"/>
                  </a:cubicBezTo>
                  <a:cubicBezTo>
                    <a:pt x="94595" y="11832"/>
                    <a:pt x="97771" y="9753"/>
                    <a:pt x="100947" y="9753"/>
                  </a:cubicBezTo>
                  <a:close/>
                  <a:moveTo>
                    <a:pt x="53999" y="9848"/>
                  </a:moveTo>
                  <a:cubicBezTo>
                    <a:pt x="57176" y="9848"/>
                    <a:pt x="60352" y="11927"/>
                    <a:pt x="60393" y="16085"/>
                  </a:cubicBezTo>
                  <a:cubicBezTo>
                    <a:pt x="59913" y="15980"/>
                    <a:pt x="59429" y="15929"/>
                    <a:pt x="58949" y="15929"/>
                  </a:cubicBezTo>
                  <a:cubicBezTo>
                    <a:pt x="57093" y="15929"/>
                    <a:pt x="55295" y="16694"/>
                    <a:pt x="53999" y="18087"/>
                  </a:cubicBezTo>
                  <a:lnTo>
                    <a:pt x="53999" y="18087"/>
                  </a:lnTo>
                  <a:cubicBezTo>
                    <a:pt x="52718" y="16710"/>
                    <a:pt x="50928" y="15932"/>
                    <a:pt x="49049" y="15932"/>
                  </a:cubicBezTo>
                  <a:cubicBezTo>
                    <a:pt x="48565" y="15932"/>
                    <a:pt x="48081" y="15977"/>
                    <a:pt x="47606" y="16085"/>
                  </a:cubicBezTo>
                  <a:cubicBezTo>
                    <a:pt x="47646" y="11927"/>
                    <a:pt x="50823" y="9848"/>
                    <a:pt x="53999" y="9848"/>
                  </a:cubicBezTo>
                  <a:close/>
                  <a:moveTo>
                    <a:pt x="7166" y="9943"/>
                  </a:moveTo>
                  <a:cubicBezTo>
                    <a:pt x="10341" y="9943"/>
                    <a:pt x="13516" y="12022"/>
                    <a:pt x="13556" y="16183"/>
                  </a:cubicBezTo>
                  <a:cubicBezTo>
                    <a:pt x="13083" y="16081"/>
                    <a:pt x="12605" y="16031"/>
                    <a:pt x="12131" y="16031"/>
                  </a:cubicBezTo>
                  <a:cubicBezTo>
                    <a:pt x="10273" y="16031"/>
                    <a:pt x="8469" y="16796"/>
                    <a:pt x="7176" y="18181"/>
                  </a:cubicBezTo>
                  <a:cubicBezTo>
                    <a:pt x="5901" y="16817"/>
                    <a:pt x="4126" y="16040"/>
                    <a:pt x="2258" y="16040"/>
                  </a:cubicBezTo>
                  <a:cubicBezTo>
                    <a:pt x="2237" y="16040"/>
                    <a:pt x="2216" y="16040"/>
                    <a:pt x="2194" y="16040"/>
                  </a:cubicBezTo>
                  <a:lnTo>
                    <a:pt x="2212" y="16022"/>
                  </a:lnTo>
                  <a:lnTo>
                    <a:pt x="2212" y="16022"/>
                  </a:lnTo>
                  <a:cubicBezTo>
                    <a:pt x="1728" y="16031"/>
                    <a:pt x="1245" y="16076"/>
                    <a:pt x="770" y="16183"/>
                  </a:cubicBezTo>
                  <a:cubicBezTo>
                    <a:pt x="810" y="12024"/>
                    <a:pt x="3988" y="9943"/>
                    <a:pt x="7166" y="9943"/>
                  </a:cubicBezTo>
                  <a:close/>
                  <a:moveTo>
                    <a:pt x="30463" y="9956"/>
                  </a:moveTo>
                  <a:cubicBezTo>
                    <a:pt x="33636" y="9956"/>
                    <a:pt x="36811" y="12033"/>
                    <a:pt x="36854" y="16188"/>
                  </a:cubicBezTo>
                  <a:lnTo>
                    <a:pt x="36854" y="16188"/>
                  </a:lnTo>
                  <a:cubicBezTo>
                    <a:pt x="36379" y="16086"/>
                    <a:pt x="35901" y="16036"/>
                    <a:pt x="35426" y="16036"/>
                  </a:cubicBezTo>
                  <a:cubicBezTo>
                    <a:pt x="33569" y="16036"/>
                    <a:pt x="31771" y="16802"/>
                    <a:pt x="30483" y="18190"/>
                  </a:cubicBezTo>
                  <a:cubicBezTo>
                    <a:pt x="29201" y="16819"/>
                    <a:pt x="27409" y="16031"/>
                    <a:pt x="25528" y="16031"/>
                  </a:cubicBezTo>
                  <a:cubicBezTo>
                    <a:pt x="25044" y="16031"/>
                    <a:pt x="24560" y="16085"/>
                    <a:pt x="24085" y="16192"/>
                  </a:cubicBezTo>
                  <a:cubicBezTo>
                    <a:pt x="24116" y="12034"/>
                    <a:pt x="27288" y="9956"/>
                    <a:pt x="30463" y="9956"/>
                  </a:cubicBezTo>
                  <a:close/>
                  <a:moveTo>
                    <a:pt x="119326" y="16110"/>
                  </a:moveTo>
                  <a:cubicBezTo>
                    <a:pt x="121265" y="16110"/>
                    <a:pt x="123134" y="16913"/>
                    <a:pt x="124478" y="18361"/>
                  </a:cubicBezTo>
                  <a:cubicBezTo>
                    <a:pt x="124458" y="18360"/>
                    <a:pt x="124439" y="18360"/>
                    <a:pt x="124419" y="18360"/>
                  </a:cubicBezTo>
                  <a:cubicBezTo>
                    <a:pt x="122550" y="18360"/>
                    <a:pt x="120782" y="19199"/>
                    <a:pt x="119541" y="20502"/>
                  </a:cubicBezTo>
                  <a:cubicBezTo>
                    <a:pt x="119622" y="18907"/>
                    <a:pt x="119039" y="17411"/>
                    <a:pt x="118045" y="16228"/>
                  </a:cubicBezTo>
                  <a:cubicBezTo>
                    <a:pt x="118472" y="16149"/>
                    <a:pt x="118901" y="16110"/>
                    <a:pt x="119326" y="16110"/>
                  </a:cubicBezTo>
                  <a:close/>
                  <a:moveTo>
                    <a:pt x="129624" y="16110"/>
                  </a:moveTo>
                  <a:cubicBezTo>
                    <a:pt x="130049" y="16110"/>
                    <a:pt x="130477" y="16149"/>
                    <a:pt x="130903" y="16228"/>
                  </a:cubicBezTo>
                  <a:cubicBezTo>
                    <a:pt x="129908" y="17402"/>
                    <a:pt x="129326" y="18907"/>
                    <a:pt x="129415" y="20493"/>
                  </a:cubicBezTo>
                  <a:lnTo>
                    <a:pt x="129415" y="20502"/>
                  </a:lnTo>
                  <a:cubicBezTo>
                    <a:pt x="128165" y="19199"/>
                    <a:pt x="126397" y="18360"/>
                    <a:pt x="124537" y="18360"/>
                  </a:cubicBezTo>
                  <a:cubicBezTo>
                    <a:pt x="124517" y="18360"/>
                    <a:pt x="124498" y="18360"/>
                    <a:pt x="124478" y="18361"/>
                  </a:cubicBezTo>
                  <a:cubicBezTo>
                    <a:pt x="125815" y="16913"/>
                    <a:pt x="127689" y="16110"/>
                    <a:pt x="129624" y="16110"/>
                  </a:cubicBezTo>
                  <a:close/>
                  <a:moveTo>
                    <a:pt x="82783" y="16209"/>
                  </a:moveTo>
                  <a:cubicBezTo>
                    <a:pt x="83207" y="16209"/>
                    <a:pt x="83633" y="16247"/>
                    <a:pt x="84057" y="16327"/>
                  </a:cubicBezTo>
                  <a:cubicBezTo>
                    <a:pt x="83538" y="16945"/>
                    <a:pt x="83135" y="17653"/>
                    <a:pt x="82875" y="18414"/>
                  </a:cubicBezTo>
                  <a:cubicBezTo>
                    <a:pt x="82633" y="19113"/>
                    <a:pt x="82534" y="19848"/>
                    <a:pt x="82570" y="20592"/>
                  </a:cubicBezTo>
                  <a:cubicBezTo>
                    <a:pt x="81322" y="19282"/>
                    <a:pt x="79551" y="18450"/>
                    <a:pt x="77681" y="18450"/>
                  </a:cubicBezTo>
                  <a:cubicBezTo>
                    <a:pt x="77671" y="18450"/>
                    <a:pt x="77661" y="18450"/>
                    <a:pt x="77651" y="18450"/>
                  </a:cubicBezTo>
                  <a:cubicBezTo>
                    <a:pt x="78988" y="17010"/>
                    <a:pt x="80855" y="16209"/>
                    <a:pt x="82783" y="16209"/>
                  </a:cubicBezTo>
                  <a:close/>
                  <a:moveTo>
                    <a:pt x="95788" y="16212"/>
                  </a:moveTo>
                  <a:cubicBezTo>
                    <a:pt x="97720" y="16212"/>
                    <a:pt x="99592" y="17008"/>
                    <a:pt x="100939" y="18450"/>
                  </a:cubicBezTo>
                  <a:cubicBezTo>
                    <a:pt x="100919" y="18450"/>
                    <a:pt x="100900" y="18450"/>
                    <a:pt x="100880" y="18450"/>
                  </a:cubicBezTo>
                  <a:cubicBezTo>
                    <a:pt x="99011" y="18450"/>
                    <a:pt x="97252" y="19288"/>
                    <a:pt x="96011" y="20592"/>
                  </a:cubicBezTo>
                  <a:cubicBezTo>
                    <a:pt x="96047" y="19848"/>
                    <a:pt x="95948" y="19113"/>
                    <a:pt x="95706" y="18414"/>
                  </a:cubicBezTo>
                  <a:cubicBezTo>
                    <a:pt x="95446" y="17653"/>
                    <a:pt x="95043" y="16945"/>
                    <a:pt x="94523" y="16327"/>
                  </a:cubicBezTo>
                  <a:cubicBezTo>
                    <a:pt x="94944" y="16250"/>
                    <a:pt x="95367" y="16212"/>
                    <a:pt x="95788" y="16212"/>
                  </a:cubicBezTo>
                  <a:close/>
                  <a:moveTo>
                    <a:pt x="48848" y="16307"/>
                  </a:moveTo>
                  <a:cubicBezTo>
                    <a:pt x="50780" y="16307"/>
                    <a:pt x="52650" y="17108"/>
                    <a:pt x="53987" y="18558"/>
                  </a:cubicBezTo>
                  <a:lnTo>
                    <a:pt x="53987" y="18558"/>
                  </a:lnTo>
                  <a:cubicBezTo>
                    <a:pt x="53970" y="18558"/>
                    <a:pt x="53953" y="18557"/>
                    <a:pt x="53936" y="18557"/>
                  </a:cubicBezTo>
                  <a:cubicBezTo>
                    <a:pt x="52067" y="18557"/>
                    <a:pt x="50308" y="19396"/>
                    <a:pt x="49058" y="20699"/>
                  </a:cubicBezTo>
                  <a:cubicBezTo>
                    <a:pt x="49147" y="19104"/>
                    <a:pt x="48565" y="17608"/>
                    <a:pt x="47570" y="16425"/>
                  </a:cubicBezTo>
                  <a:cubicBezTo>
                    <a:pt x="47996" y="16346"/>
                    <a:pt x="48423" y="16307"/>
                    <a:pt x="48848" y="16307"/>
                  </a:cubicBezTo>
                  <a:close/>
                  <a:moveTo>
                    <a:pt x="59142" y="16307"/>
                  </a:moveTo>
                  <a:cubicBezTo>
                    <a:pt x="59567" y="16307"/>
                    <a:pt x="59994" y="16346"/>
                    <a:pt x="60420" y="16425"/>
                  </a:cubicBezTo>
                  <a:cubicBezTo>
                    <a:pt x="59425" y="17608"/>
                    <a:pt x="58843" y="19104"/>
                    <a:pt x="58932" y="20699"/>
                  </a:cubicBezTo>
                  <a:cubicBezTo>
                    <a:pt x="57691" y="19396"/>
                    <a:pt x="55923" y="18557"/>
                    <a:pt x="54054" y="18557"/>
                  </a:cubicBezTo>
                  <a:cubicBezTo>
                    <a:pt x="54037" y="18557"/>
                    <a:pt x="54020" y="18558"/>
                    <a:pt x="54003" y="18558"/>
                  </a:cubicBezTo>
                  <a:lnTo>
                    <a:pt x="54003" y="18558"/>
                  </a:lnTo>
                  <a:cubicBezTo>
                    <a:pt x="55340" y="17108"/>
                    <a:pt x="57210" y="16307"/>
                    <a:pt x="59142" y="16307"/>
                  </a:cubicBezTo>
                  <a:close/>
                  <a:moveTo>
                    <a:pt x="25317" y="16414"/>
                  </a:moveTo>
                  <a:cubicBezTo>
                    <a:pt x="27247" y="16414"/>
                    <a:pt x="29113" y="17211"/>
                    <a:pt x="30456" y="18656"/>
                  </a:cubicBezTo>
                  <a:cubicBezTo>
                    <a:pt x="30436" y="18656"/>
                    <a:pt x="30416" y="18656"/>
                    <a:pt x="30397" y="18656"/>
                  </a:cubicBezTo>
                  <a:cubicBezTo>
                    <a:pt x="28528" y="18656"/>
                    <a:pt x="26769" y="19494"/>
                    <a:pt x="25528" y="20789"/>
                  </a:cubicBezTo>
                  <a:cubicBezTo>
                    <a:pt x="25563" y="20054"/>
                    <a:pt x="25456" y="19310"/>
                    <a:pt x="25223" y="18611"/>
                  </a:cubicBezTo>
                  <a:cubicBezTo>
                    <a:pt x="24954" y="17850"/>
                    <a:pt x="24551" y="17142"/>
                    <a:pt x="24031" y="16533"/>
                  </a:cubicBezTo>
                  <a:cubicBezTo>
                    <a:pt x="24460" y="16453"/>
                    <a:pt x="24890" y="16414"/>
                    <a:pt x="25317" y="16414"/>
                  </a:cubicBezTo>
                  <a:close/>
                  <a:moveTo>
                    <a:pt x="12296" y="16415"/>
                  </a:moveTo>
                  <a:cubicBezTo>
                    <a:pt x="12720" y="16415"/>
                    <a:pt x="13148" y="16454"/>
                    <a:pt x="13574" y="16533"/>
                  </a:cubicBezTo>
                  <a:cubicBezTo>
                    <a:pt x="13055" y="17151"/>
                    <a:pt x="12651" y="17850"/>
                    <a:pt x="12391" y="18611"/>
                  </a:cubicBezTo>
                  <a:cubicBezTo>
                    <a:pt x="12150" y="19310"/>
                    <a:pt x="12042" y="20054"/>
                    <a:pt x="12087" y="20789"/>
                  </a:cubicBezTo>
                  <a:lnTo>
                    <a:pt x="12078" y="20798"/>
                  </a:lnTo>
                  <a:cubicBezTo>
                    <a:pt x="10836" y="19494"/>
                    <a:pt x="9077" y="18656"/>
                    <a:pt x="7217" y="18656"/>
                  </a:cubicBezTo>
                  <a:cubicBezTo>
                    <a:pt x="7198" y="18656"/>
                    <a:pt x="7178" y="18656"/>
                    <a:pt x="7159" y="18656"/>
                  </a:cubicBezTo>
                  <a:cubicBezTo>
                    <a:pt x="8496" y="17216"/>
                    <a:pt x="10363" y="16415"/>
                    <a:pt x="12296" y="16415"/>
                  </a:cubicBezTo>
                  <a:close/>
                  <a:moveTo>
                    <a:pt x="106101" y="16205"/>
                  </a:moveTo>
                  <a:cubicBezTo>
                    <a:pt x="106563" y="16205"/>
                    <a:pt x="107027" y="16251"/>
                    <a:pt x="107489" y="16344"/>
                  </a:cubicBezTo>
                  <a:cubicBezTo>
                    <a:pt x="106486" y="17599"/>
                    <a:pt x="105930" y="19194"/>
                    <a:pt x="106136" y="20861"/>
                  </a:cubicBezTo>
                  <a:cubicBezTo>
                    <a:pt x="104879" y="19398"/>
                    <a:pt x="102991" y="18450"/>
                    <a:pt x="100994" y="18450"/>
                  </a:cubicBezTo>
                  <a:cubicBezTo>
                    <a:pt x="100985" y="18450"/>
                    <a:pt x="100975" y="18450"/>
                    <a:pt x="100966" y="18450"/>
                  </a:cubicBezTo>
                  <a:cubicBezTo>
                    <a:pt x="102304" y="17004"/>
                    <a:pt x="104173" y="16205"/>
                    <a:pt x="106101" y="16205"/>
                  </a:cubicBezTo>
                  <a:close/>
                  <a:moveTo>
                    <a:pt x="70810" y="11698"/>
                  </a:moveTo>
                  <a:cubicBezTo>
                    <a:pt x="71303" y="11698"/>
                    <a:pt x="71800" y="11750"/>
                    <a:pt x="72292" y="11855"/>
                  </a:cubicBezTo>
                  <a:cubicBezTo>
                    <a:pt x="71289" y="13110"/>
                    <a:pt x="70742" y="14705"/>
                    <a:pt x="70939" y="16380"/>
                  </a:cubicBezTo>
                  <a:lnTo>
                    <a:pt x="70957" y="16371"/>
                  </a:lnTo>
                  <a:cubicBezTo>
                    <a:pt x="71461" y="16260"/>
                    <a:pt x="71969" y="16205"/>
                    <a:pt x="72473" y="16205"/>
                  </a:cubicBezTo>
                  <a:cubicBezTo>
                    <a:pt x="74401" y="16205"/>
                    <a:pt x="76274" y="17001"/>
                    <a:pt x="77624" y="18450"/>
                  </a:cubicBezTo>
                  <a:cubicBezTo>
                    <a:pt x="77606" y="18450"/>
                    <a:pt x="77588" y="18450"/>
                    <a:pt x="77570" y="18450"/>
                  </a:cubicBezTo>
                  <a:cubicBezTo>
                    <a:pt x="75520" y="18450"/>
                    <a:pt x="73598" y="19458"/>
                    <a:pt x="72346" y="20986"/>
                  </a:cubicBezTo>
                  <a:cubicBezTo>
                    <a:pt x="72738" y="17269"/>
                    <a:pt x="69425" y="13952"/>
                    <a:pt x="65712" y="13952"/>
                  </a:cubicBezTo>
                  <a:cubicBezTo>
                    <a:pt x="65692" y="13952"/>
                    <a:pt x="65673" y="13952"/>
                    <a:pt x="65653" y="13952"/>
                  </a:cubicBezTo>
                  <a:cubicBezTo>
                    <a:pt x="66995" y="12495"/>
                    <a:pt x="68873" y="11698"/>
                    <a:pt x="70810" y="11698"/>
                  </a:cubicBezTo>
                  <a:close/>
                  <a:moveTo>
                    <a:pt x="35592" y="16407"/>
                  </a:moveTo>
                  <a:cubicBezTo>
                    <a:pt x="36059" y="16407"/>
                    <a:pt x="36530" y="16454"/>
                    <a:pt x="36997" y="16551"/>
                  </a:cubicBezTo>
                  <a:cubicBezTo>
                    <a:pt x="36004" y="17802"/>
                    <a:pt x="35449" y="19385"/>
                    <a:pt x="35643" y="21056"/>
                  </a:cubicBezTo>
                  <a:lnTo>
                    <a:pt x="35643" y="21056"/>
                  </a:lnTo>
                  <a:cubicBezTo>
                    <a:pt x="34391" y="19601"/>
                    <a:pt x="32515" y="18647"/>
                    <a:pt x="30529" y="18647"/>
                  </a:cubicBezTo>
                  <a:cubicBezTo>
                    <a:pt x="30511" y="18647"/>
                    <a:pt x="30492" y="18647"/>
                    <a:pt x="30474" y="18647"/>
                  </a:cubicBezTo>
                  <a:cubicBezTo>
                    <a:pt x="31808" y="17205"/>
                    <a:pt x="33669" y="16407"/>
                    <a:pt x="35592" y="16407"/>
                  </a:cubicBezTo>
                  <a:close/>
                  <a:moveTo>
                    <a:pt x="112821" y="14253"/>
                  </a:moveTo>
                  <a:cubicBezTo>
                    <a:pt x="115997" y="14253"/>
                    <a:pt x="119174" y="16332"/>
                    <a:pt x="119218" y="20493"/>
                  </a:cubicBezTo>
                  <a:cubicBezTo>
                    <a:pt x="118738" y="20388"/>
                    <a:pt x="118254" y="20337"/>
                    <a:pt x="117773" y="20337"/>
                  </a:cubicBezTo>
                  <a:cubicBezTo>
                    <a:pt x="115916" y="20337"/>
                    <a:pt x="114116" y="21103"/>
                    <a:pt x="112821" y="22491"/>
                  </a:cubicBezTo>
                  <a:cubicBezTo>
                    <a:pt x="111548" y="21120"/>
                    <a:pt x="109756" y="20332"/>
                    <a:pt x="107874" y="20332"/>
                  </a:cubicBezTo>
                  <a:cubicBezTo>
                    <a:pt x="107391" y="20332"/>
                    <a:pt x="106907" y="20386"/>
                    <a:pt x="106432" y="20493"/>
                  </a:cubicBezTo>
                  <a:cubicBezTo>
                    <a:pt x="106468" y="16334"/>
                    <a:pt x="109644" y="14253"/>
                    <a:pt x="112821" y="14253"/>
                  </a:cubicBezTo>
                  <a:close/>
                  <a:moveTo>
                    <a:pt x="136138" y="14252"/>
                  </a:moveTo>
                  <a:cubicBezTo>
                    <a:pt x="139311" y="14252"/>
                    <a:pt x="142484" y="16329"/>
                    <a:pt x="142525" y="20484"/>
                  </a:cubicBezTo>
                  <a:lnTo>
                    <a:pt x="142525" y="20493"/>
                  </a:lnTo>
                  <a:cubicBezTo>
                    <a:pt x="142051" y="20391"/>
                    <a:pt x="141574" y="20341"/>
                    <a:pt x="141100" y="20341"/>
                  </a:cubicBezTo>
                  <a:cubicBezTo>
                    <a:pt x="139242" y="20341"/>
                    <a:pt x="137437" y="21108"/>
                    <a:pt x="136145" y="22500"/>
                  </a:cubicBezTo>
                  <a:cubicBezTo>
                    <a:pt x="134871" y="21128"/>
                    <a:pt x="133091" y="20341"/>
                    <a:pt x="131221" y="20341"/>
                  </a:cubicBezTo>
                  <a:cubicBezTo>
                    <a:pt x="131211" y="20341"/>
                    <a:pt x="131200" y="20341"/>
                    <a:pt x="131190" y="20341"/>
                  </a:cubicBezTo>
                  <a:cubicBezTo>
                    <a:pt x="130706" y="20341"/>
                    <a:pt x="130222" y="20386"/>
                    <a:pt x="129747" y="20493"/>
                  </a:cubicBezTo>
                  <a:cubicBezTo>
                    <a:pt x="129783" y="16333"/>
                    <a:pt x="132960" y="14252"/>
                    <a:pt x="136138" y="14252"/>
                  </a:cubicBezTo>
                  <a:close/>
                  <a:moveTo>
                    <a:pt x="89290" y="14357"/>
                  </a:moveTo>
                  <a:cubicBezTo>
                    <a:pt x="91871" y="14357"/>
                    <a:pt x="94452" y="15731"/>
                    <a:pt x="95348" y="18477"/>
                  </a:cubicBezTo>
                  <a:cubicBezTo>
                    <a:pt x="95572" y="19158"/>
                    <a:pt x="95679" y="19866"/>
                    <a:pt x="95688" y="20583"/>
                  </a:cubicBezTo>
                  <a:cubicBezTo>
                    <a:pt x="95213" y="20481"/>
                    <a:pt x="94734" y="20431"/>
                    <a:pt x="94259" y="20431"/>
                  </a:cubicBezTo>
                  <a:cubicBezTo>
                    <a:pt x="92398" y="20431"/>
                    <a:pt x="90599" y="21196"/>
                    <a:pt x="89299" y="22581"/>
                  </a:cubicBezTo>
                  <a:cubicBezTo>
                    <a:pt x="88025" y="21218"/>
                    <a:pt x="86246" y="20430"/>
                    <a:pt x="84376" y="20430"/>
                  </a:cubicBezTo>
                  <a:cubicBezTo>
                    <a:pt x="84365" y="20430"/>
                    <a:pt x="84355" y="20430"/>
                    <a:pt x="84344" y="20430"/>
                  </a:cubicBezTo>
                  <a:cubicBezTo>
                    <a:pt x="83860" y="20430"/>
                    <a:pt x="83376" y="20475"/>
                    <a:pt x="82902" y="20583"/>
                  </a:cubicBezTo>
                  <a:cubicBezTo>
                    <a:pt x="82902" y="19866"/>
                    <a:pt x="83018" y="19158"/>
                    <a:pt x="83233" y="18477"/>
                  </a:cubicBezTo>
                  <a:cubicBezTo>
                    <a:pt x="84129" y="15731"/>
                    <a:pt x="86710" y="14357"/>
                    <a:pt x="89290" y="14357"/>
                  </a:cubicBezTo>
                  <a:close/>
                  <a:moveTo>
                    <a:pt x="42333" y="14454"/>
                  </a:moveTo>
                  <a:cubicBezTo>
                    <a:pt x="45509" y="14454"/>
                    <a:pt x="48686" y="16533"/>
                    <a:pt x="48726" y="20690"/>
                  </a:cubicBezTo>
                  <a:cubicBezTo>
                    <a:pt x="48246" y="20585"/>
                    <a:pt x="47763" y="20534"/>
                    <a:pt x="47283" y="20534"/>
                  </a:cubicBezTo>
                  <a:cubicBezTo>
                    <a:pt x="45427" y="20534"/>
                    <a:pt x="43633" y="21302"/>
                    <a:pt x="42337" y="22697"/>
                  </a:cubicBezTo>
                  <a:cubicBezTo>
                    <a:pt x="41063" y="21325"/>
                    <a:pt x="39284" y="20538"/>
                    <a:pt x="37414" y="20538"/>
                  </a:cubicBezTo>
                  <a:cubicBezTo>
                    <a:pt x="37403" y="20538"/>
                    <a:pt x="37393" y="20538"/>
                    <a:pt x="37382" y="20538"/>
                  </a:cubicBezTo>
                  <a:cubicBezTo>
                    <a:pt x="36898" y="20538"/>
                    <a:pt x="36415" y="20583"/>
                    <a:pt x="35940" y="20690"/>
                  </a:cubicBezTo>
                  <a:cubicBezTo>
                    <a:pt x="35980" y="16533"/>
                    <a:pt x="39156" y="14454"/>
                    <a:pt x="42333" y="14454"/>
                  </a:cubicBezTo>
                  <a:close/>
                  <a:moveTo>
                    <a:pt x="65648" y="14454"/>
                  </a:moveTo>
                  <a:cubicBezTo>
                    <a:pt x="68825" y="14454"/>
                    <a:pt x="72001" y="16533"/>
                    <a:pt x="72041" y="20690"/>
                  </a:cubicBezTo>
                  <a:cubicBezTo>
                    <a:pt x="71563" y="20585"/>
                    <a:pt x="71081" y="20534"/>
                    <a:pt x="70602" y="20534"/>
                  </a:cubicBezTo>
                  <a:cubicBezTo>
                    <a:pt x="68748" y="20534"/>
                    <a:pt x="66949" y="21302"/>
                    <a:pt x="65653" y="22697"/>
                  </a:cubicBezTo>
                  <a:cubicBezTo>
                    <a:pt x="64378" y="21325"/>
                    <a:pt x="62599" y="20538"/>
                    <a:pt x="60729" y="20538"/>
                  </a:cubicBezTo>
                  <a:cubicBezTo>
                    <a:pt x="60719" y="20538"/>
                    <a:pt x="60708" y="20538"/>
                    <a:pt x="60697" y="20538"/>
                  </a:cubicBezTo>
                  <a:cubicBezTo>
                    <a:pt x="60214" y="20538"/>
                    <a:pt x="59730" y="20583"/>
                    <a:pt x="59255" y="20690"/>
                  </a:cubicBezTo>
                  <a:cubicBezTo>
                    <a:pt x="59295" y="16533"/>
                    <a:pt x="62472" y="14454"/>
                    <a:pt x="65648" y="14454"/>
                  </a:cubicBezTo>
                  <a:close/>
                  <a:moveTo>
                    <a:pt x="18806" y="14558"/>
                  </a:moveTo>
                  <a:cubicBezTo>
                    <a:pt x="21388" y="14558"/>
                    <a:pt x="23969" y="15929"/>
                    <a:pt x="24864" y="18674"/>
                  </a:cubicBezTo>
                  <a:cubicBezTo>
                    <a:pt x="25079" y="19355"/>
                    <a:pt x="25196" y="20063"/>
                    <a:pt x="25196" y="20780"/>
                  </a:cubicBezTo>
                  <a:cubicBezTo>
                    <a:pt x="24718" y="20675"/>
                    <a:pt x="24235" y="20624"/>
                    <a:pt x="23756" y="20624"/>
                  </a:cubicBezTo>
                  <a:cubicBezTo>
                    <a:pt x="21903" y="20624"/>
                    <a:pt x="20103" y="21391"/>
                    <a:pt x="18807" y="22787"/>
                  </a:cubicBezTo>
                  <a:cubicBezTo>
                    <a:pt x="17535" y="21407"/>
                    <a:pt x="15734" y="20628"/>
                    <a:pt x="13861" y="20628"/>
                  </a:cubicBezTo>
                  <a:cubicBezTo>
                    <a:pt x="13368" y="20628"/>
                    <a:pt x="12884" y="20672"/>
                    <a:pt x="12409" y="20780"/>
                  </a:cubicBezTo>
                  <a:cubicBezTo>
                    <a:pt x="12418" y="20063"/>
                    <a:pt x="12526" y="19355"/>
                    <a:pt x="12741" y="18674"/>
                  </a:cubicBezTo>
                  <a:cubicBezTo>
                    <a:pt x="13637" y="15931"/>
                    <a:pt x="16222" y="14558"/>
                    <a:pt x="18806" y="14558"/>
                  </a:cubicBezTo>
                  <a:close/>
                  <a:moveTo>
                    <a:pt x="117964" y="20706"/>
                  </a:moveTo>
                  <a:cubicBezTo>
                    <a:pt x="118390" y="20706"/>
                    <a:pt x="118819" y="20745"/>
                    <a:pt x="119245" y="20825"/>
                  </a:cubicBezTo>
                  <a:cubicBezTo>
                    <a:pt x="118726" y="21443"/>
                    <a:pt x="118322" y="22151"/>
                    <a:pt x="118063" y="22913"/>
                  </a:cubicBezTo>
                  <a:lnTo>
                    <a:pt x="118063" y="22904"/>
                  </a:lnTo>
                  <a:cubicBezTo>
                    <a:pt x="117821" y="23611"/>
                    <a:pt x="117722" y="24346"/>
                    <a:pt x="117758" y="25090"/>
                  </a:cubicBezTo>
                  <a:cubicBezTo>
                    <a:pt x="116516" y="23786"/>
                    <a:pt x="114757" y="22948"/>
                    <a:pt x="112897" y="22948"/>
                  </a:cubicBezTo>
                  <a:cubicBezTo>
                    <a:pt x="112878" y="22948"/>
                    <a:pt x="112858" y="22948"/>
                    <a:pt x="112839" y="22948"/>
                  </a:cubicBezTo>
                  <a:cubicBezTo>
                    <a:pt x="114174" y="21503"/>
                    <a:pt x="116038" y="20706"/>
                    <a:pt x="117964" y="20706"/>
                  </a:cubicBezTo>
                  <a:close/>
                  <a:moveTo>
                    <a:pt x="130993" y="20706"/>
                  </a:moveTo>
                  <a:cubicBezTo>
                    <a:pt x="132921" y="20706"/>
                    <a:pt x="134791" y="21503"/>
                    <a:pt x="136127" y="22948"/>
                  </a:cubicBezTo>
                  <a:cubicBezTo>
                    <a:pt x="136107" y="22948"/>
                    <a:pt x="136088" y="22948"/>
                    <a:pt x="136068" y="22948"/>
                  </a:cubicBezTo>
                  <a:cubicBezTo>
                    <a:pt x="134208" y="22948"/>
                    <a:pt x="132440" y="23786"/>
                    <a:pt x="131199" y="25090"/>
                  </a:cubicBezTo>
                  <a:cubicBezTo>
                    <a:pt x="131234" y="24346"/>
                    <a:pt x="131136" y="23611"/>
                    <a:pt x="130894" y="22913"/>
                  </a:cubicBezTo>
                  <a:lnTo>
                    <a:pt x="130894" y="22904"/>
                  </a:lnTo>
                  <a:cubicBezTo>
                    <a:pt x="130634" y="22142"/>
                    <a:pt x="130231" y="21443"/>
                    <a:pt x="129711" y="20825"/>
                  </a:cubicBezTo>
                  <a:cubicBezTo>
                    <a:pt x="130138" y="20745"/>
                    <a:pt x="130567" y="20706"/>
                    <a:pt x="130993" y="20706"/>
                  </a:cubicBezTo>
                  <a:close/>
                  <a:moveTo>
                    <a:pt x="84135" y="20797"/>
                  </a:moveTo>
                  <a:cubicBezTo>
                    <a:pt x="86071" y="20797"/>
                    <a:pt x="87946" y="21599"/>
                    <a:pt x="89290" y="23047"/>
                  </a:cubicBezTo>
                  <a:cubicBezTo>
                    <a:pt x="90626" y="21601"/>
                    <a:pt x="92496" y="20805"/>
                    <a:pt x="94429" y="20805"/>
                  </a:cubicBezTo>
                  <a:cubicBezTo>
                    <a:pt x="94856" y="20805"/>
                    <a:pt x="95287" y="20844"/>
                    <a:pt x="95715" y="20923"/>
                  </a:cubicBezTo>
                  <a:cubicBezTo>
                    <a:pt x="94720" y="22106"/>
                    <a:pt x="94138" y="23602"/>
                    <a:pt x="94228" y="25197"/>
                  </a:cubicBezTo>
                  <a:cubicBezTo>
                    <a:pt x="92977" y="23894"/>
                    <a:pt x="91218" y="23056"/>
                    <a:pt x="89350" y="23056"/>
                  </a:cubicBezTo>
                  <a:cubicBezTo>
                    <a:pt x="89330" y="23056"/>
                    <a:pt x="89310" y="23056"/>
                    <a:pt x="89290" y="23056"/>
                  </a:cubicBezTo>
                  <a:cubicBezTo>
                    <a:pt x="89271" y="23056"/>
                    <a:pt x="89251" y="23056"/>
                    <a:pt x="89231" y="23056"/>
                  </a:cubicBezTo>
                  <a:cubicBezTo>
                    <a:pt x="87362" y="23056"/>
                    <a:pt x="85595" y="23894"/>
                    <a:pt x="84353" y="25197"/>
                  </a:cubicBezTo>
                  <a:cubicBezTo>
                    <a:pt x="84434" y="23602"/>
                    <a:pt x="83851" y="22106"/>
                    <a:pt x="82866" y="20923"/>
                  </a:cubicBezTo>
                  <a:lnTo>
                    <a:pt x="82857" y="20914"/>
                  </a:lnTo>
                  <a:cubicBezTo>
                    <a:pt x="83283" y="20835"/>
                    <a:pt x="83710" y="20797"/>
                    <a:pt x="84135" y="20797"/>
                  </a:cubicBezTo>
                  <a:close/>
                  <a:moveTo>
                    <a:pt x="47488" y="20904"/>
                  </a:moveTo>
                  <a:cubicBezTo>
                    <a:pt x="47912" y="20904"/>
                    <a:pt x="48338" y="20943"/>
                    <a:pt x="48762" y="21022"/>
                  </a:cubicBezTo>
                  <a:cubicBezTo>
                    <a:pt x="48242" y="21640"/>
                    <a:pt x="47839" y="22348"/>
                    <a:pt x="47579" y="23110"/>
                  </a:cubicBezTo>
                  <a:cubicBezTo>
                    <a:pt x="47337" y="23809"/>
                    <a:pt x="47239" y="24552"/>
                    <a:pt x="47275" y="25287"/>
                  </a:cubicBezTo>
                  <a:cubicBezTo>
                    <a:pt x="46033" y="23992"/>
                    <a:pt x="44274" y="23154"/>
                    <a:pt x="42414" y="23154"/>
                  </a:cubicBezTo>
                  <a:cubicBezTo>
                    <a:pt x="42395" y="23154"/>
                    <a:pt x="42375" y="23154"/>
                    <a:pt x="42355" y="23154"/>
                  </a:cubicBezTo>
                  <a:cubicBezTo>
                    <a:pt x="43693" y="21707"/>
                    <a:pt x="45560" y="20904"/>
                    <a:pt x="47488" y="20904"/>
                  </a:cubicBezTo>
                  <a:close/>
                  <a:moveTo>
                    <a:pt x="60505" y="20912"/>
                  </a:moveTo>
                  <a:cubicBezTo>
                    <a:pt x="62435" y="20912"/>
                    <a:pt x="64301" y="21709"/>
                    <a:pt x="65644" y="23154"/>
                  </a:cubicBezTo>
                  <a:cubicBezTo>
                    <a:pt x="65624" y="23154"/>
                    <a:pt x="65604" y="23154"/>
                    <a:pt x="65584" y="23154"/>
                  </a:cubicBezTo>
                  <a:cubicBezTo>
                    <a:pt x="63716" y="23154"/>
                    <a:pt x="61957" y="23993"/>
                    <a:pt x="60715" y="25296"/>
                  </a:cubicBezTo>
                  <a:lnTo>
                    <a:pt x="60715" y="25287"/>
                  </a:lnTo>
                  <a:cubicBezTo>
                    <a:pt x="60751" y="24552"/>
                    <a:pt x="60644" y="23809"/>
                    <a:pt x="60411" y="23110"/>
                  </a:cubicBezTo>
                  <a:cubicBezTo>
                    <a:pt x="60151" y="22348"/>
                    <a:pt x="59748" y="21640"/>
                    <a:pt x="59219" y="21031"/>
                  </a:cubicBezTo>
                  <a:cubicBezTo>
                    <a:pt x="59647" y="20951"/>
                    <a:pt x="60078" y="20912"/>
                    <a:pt x="60505" y="20912"/>
                  </a:cubicBezTo>
                  <a:close/>
                  <a:moveTo>
                    <a:pt x="107673" y="20699"/>
                  </a:moveTo>
                  <a:cubicBezTo>
                    <a:pt x="109600" y="20699"/>
                    <a:pt x="111466" y="21495"/>
                    <a:pt x="112812" y="22939"/>
                  </a:cubicBezTo>
                  <a:cubicBezTo>
                    <a:pt x="112793" y="22939"/>
                    <a:pt x="112774" y="22939"/>
                    <a:pt x="112756" y="22939"/>
                  </a:cubicBezTo>
                  <a:cubicBezTo>
                    <a:pt x="110769" y="22939"/>
                    <a:pt x="108902" y="23885"/>
                    <a:pt x="107659" y="25332"/>
                  </a:cubicBezTo>
                  <a:cubicBezTo>
                    <a:pt x="107785" y="23674"/>
                    <a:pt x="107184" y="22097"/>
                    <a:pt x="106136" y="20878"/>
                  </a:cubicBezTo>
                  <a:lnTo>
                    <a:pt x="106136" y="20870"/>
                  </a:lnTo>
                  <a:cubicBezTo>
                    <a:pt x="106647" y="20755"/>
                    <a:pt x="107162" y="20699"/>
                    <a:pt x="107673" y="20699"/>
                  </a:cubicBezTo>
                  <a:close/>
                  <a:moveTo>
                    <a:pt x="13670" y="20994"/>
                  </a:moveTo>
                  <a:cubicBezTo>
                    <a:pt x="15606" y="20994"/>
                    <a:pt x="17480" y="21797"/>
                    <a:pt x="18825" y="23244"/>
                  </a:cubicBezTo>
                  <a:cubicBezTo>
                    <a:pt x="18805" y="23244"/>
                    <a:pt x="18786" y="23244"/>
                    <a:pt x="18766" y="23244"/>
                  </a:cubicBezTo>
                  <a:cubicBezTo>
                    <a:pt x="16897" y="23244"/>
                    <a:pt x="15129" y="24082"/>
                    <a:pt x="13888" y="25386"/>
                  </a:cubicBezTo>
                  <a:cubicBezTo>
                    <a:pt x="13951" y="23809"/>
                    <a:pt x="13368" y="22303"/>
                    <a:pt x="12382" y="21120"/>
                  </a:cubicBezTo>
                  <a:lnTo>
                    <a:pt x="12391" y="21111"/>
                  </a:lnTo>
                  <a:cubicBezTo>
                    <a:pt x="12817" y="21032"/>
                    <a:pt x="13245" y="20994"/>
                    <a:pt x="13670" y="20994"/>
                  </a:cubicBezTo>
                  <a:close/>
                  <a:moveTo>
                    <a:pt x="23971" y="20994"/>
                  </a:moveTo>
                  <a:cubicBezTo>
                    <a:pt x="24396" y="20994"/>
                    <a:pt x="24824" y="21032"/>
                    <a:pt x="25250" y="21111"/>
                  </a:cubicBezTo>
                  <a:cubicBezTo>
                    <a:pt x="24255" y="22294"/>
                    <a:pt x="23673" y="23791"/>
                    <a:pt x="23753" y="25386"/>
                  </a:cubicBezTo>
                  <a:cubicBezTo>
                    <a:pt x="22512" y="24082"/>
                    <a:pt x="20744" y="23244"/>
                    <a:pt x="18884" y="23244"/>
                  </a:cubicBezTo>
                  <a:cubicBezTo>
                    <a:pt x="18864" y="23244"/>
                    <a:pt x="18845" y="23244"/>
                    <a:pt x="18825" y="23244"/>
                  </a:cubicBezTo>
                  <a:cubicBezTo>
                    <a:pt x="20162" y="21797"/>
                    <a:pt x="22036" y="20994"/>
                    <a:pt x="23971" y="20994"/>
                  </a:cubicBezTo>
                  <a:close/>
                  <a:moveTo>
                    <a:pt x="37165" y="20902"/>
                  </a:moveTo>
                  <a:cubicBezTo>
                    <a:pt x="39100" y="20902"/>
                    <a:pt x="40977" y="21703"/>
                    <a:pt x="42328" y="23154"/>
                  </a:cubicBezTo>
                  <a:cubicBezTo>
                    <a:pt x="42310" y="23154"/>
                    <a:pt x="42291" y="23154"/>
                    <a:pt x="42273" y="23154"/>
                  </a:cubicBezTo>
                  <a:cubicBezTo>
                    <a:pt x="40286" y="23154"/>
                    <a:pt x="38419" y="24100"/>
                    <a:pt x="37176" y="25547"/>
                  </a:cubicBezTo>
                  <a:cubicBezTo>
                    <a:pt x="37302" y="23871"/>
                    <a:pt x="36701" y="22303"/>
                    <a:pt x="35653" y="21076"/>
                  </a:cubicBezTo>
                  <a:lnTo>
                    <a:pt x="35653" y="21067"/>
                  </a:lnTo>
                  <a:cubicBezTo>
                    <a:pt x="36155" y="20956"/>
                    <a:pt x="36662" y="20902"/>
                    <a:pt x="37165" y="20902"/>
                  </a:cubicBezTo>
                  <a:close/>
                  <a:moveTo>
                    <a:pt x="124474" y="18856"/>
                  </a:moveTo>
                  <a:cubicBezTo>
                    <a:pt x="127057" y="18856"/>
                    <a:pt x="129639" y="20229"/>
                    <a:pt x="130536" y="22975"/>
                  </a:cubicBezTo>
                  <a:cubicBezTo>
                    <a:pt x="130751" y="23656"/>
                    <a:pt x="130867" y="24364"/>
                    <a:pt x="130867" y="25081"/>
                  </a:cubicBezTo>
                  <a:cubicBezTo>
                    <a:pt x="130388" y="24976"/>
                    <a:pt x="129906" y="24925"/>
                    <a:pt x="129426" y="24925"/>
                  </a:cubicBezTo>
                  <a:cubicBezTo>
                    <a:pt x="127574" y="24925"/>
                    <a:pt x="125776" y="25691"/>
                    <a:pt x="124487" y="27079"/>
                  </a:cubicBezTo>
                  <a:cubicBezTo>
                    <a:pt x="123206" y="25708"/>
                    <a:pt x="121414" y="24920"/>
                    <a:pt x="119532" y="24920"/>
                  </a:cubicBezTo>
                  <a:cubicBezTo>
                    <a:pt x="119048" y="24920"/>
                    <a:pt x="118564" y="24973"/>
                    <a:pt x="118089" y="25081"/>
                  </a:cubicBezTo>
                  <a:cubicBezTo>
                    <a:pt x="118089" y="24364"/>
                    <a:pt x="118197" y="23656"/>
                    <a:pt x="118412" y="22975"/>
                  </a:cubicBezTo>
                  <a:cubicBezTo>
                    <a:pt x="119308" y="20229"/>
                    <a:pt x="121891" y="18856"/>
                    <a:pt x="124474" y="18856"/>
                  </a:cubicBezTo>
                  <a:close/>
                  <a:moveTo>
                    <a:pt x="77629" y="18952"/>
                  </a:moveTo>
                  <a:cubicBezTo>
                    <a:pt x="80805" y="18952"/>
                    <a:pt x="83981" y="21031"/>
                    <a:pt x="84022" y="25188"/>
                  </a:cubicBezTo>
                  <a:cubicBezTo>
                    <a:pt x="83543" y="25084"/>
                    <a:pt x="83060" y="25032"/>
                    <a:pt x="82581" y="25032"/>
                  </a:cubicBezTo>
                  <a:cubicBezTo>
                    <a:pt x="80728" y="25032"/>
                    <a:pt x="78930" y="25798"/>
                    <a:pt x="77642" y="27187"/>
                  </a:cubicBezTo>
                  <a:cubicBezTo>
                    <a:pt x="76360" y="25816"/>
                    <a:pt x="74568" y="25027"/>
                    <a:pt x="72687" y="25027"/>
                  </a:cubicBezTo>
                  <a:cubicBezTo>
                    <a:pt x="72203" y="25027"/>
                    <a:pt x="71719" y="25081"/>
                    <a:pt x="71244" y="25188"/>
                  </a:cubicBezTo>
                  <a:cubicBezTo>
                    <a:pt x="71280" y="21031"/>
                    <a:pt x="74454" y="18952"/>
                    <a:pt x="77629" y="18952"/>
                  </a:cubicBezTo>
                  <a:close/>
                  <a:moveTo>
                    <a:pt x="100945" y="18952"/>
                  </a:moveTo>
                  <a:cubicBezTo>
                    <a:pt x="104119" y="18952"/>
                    <a:pt x="107295" y="21030"/>
                    <a:pt x="107337" y="25187"/>
                  </a:cubicBezTo>
                  <a:lnTo>
                    <a:pt x="107337" y="25187"/>
                  </a:lnTo>
                  <a:cubicBezTo>
                    <a:pt x="106865" y="25086"/>
                    <a:pt x="106389" y="25037"/>
                    <a:pt x="105918" y="25037"/>
                  </a:cubicBezTo>
                  <a:cubicBezTo>
                    <a:pt x="104057" y="25037"/>
                    <a:pt x="102256" y="25803"/>
                    <a:pt x="100957" y="27196"/>
                  </a:cubicBezTo>
                  <a:cubicBezTo>
                    <a:pt x="99676" y="25816"/>
                    <a:pt x="97883" y="25036"/>
                    <a:pt x="96002" y="25036"/>
                  </a:cubicBezTo>
                  <a:cubicBezTo>
                    <a:pt x="95518" y="25036"/>
                    <a:pt x="95034" y="25081"/>
                    <a:pt x="94559" y="25188"/>
                  </a:cubicBezTo>
                  <a:cubicBezTo>
                    <a:pt x="94595" y="21031"/>
                    <a:pt x="97769" y="18952"/>
                    <a:pt x="100945" y="18952"/>
                  </a:cubicBezTo>
                  <a:close/>
                  <a:moveTo>
                    <a:pt x="53997" y="19058"/>
                  </a:moveTo>
                  <a:cubicBezTo>
                    <a:pt x="56578" y="19058"/>
                    <a:pt x="59157" y="20432"/>
                    <a:pt x="60052" y="23181"/>
                  </a:cubicBezTo>
                  <a:cubicBezTo>
                    <a:pt x="60267" y="23853"/>
                    <a:pt x="60384" y="24570"/>
                    <a:pt x="60384" y="25278"/>
                  </a:cubicBezTo>
                  <a:cubicBezTo>
                    <a:pt x="59909" y="25176"/>
                    <a:pt x="59430" y="25126"/>
                    <a:pt x="58956" y="25126"/>
                  </a:cubicBezTo>
                  <a:cubicBezTo>
                    <a:pt x="57095" y="25126"/>
                    <a:pt x="55295" y="25893"/>
                    <a:pt x="53995" y="27285"/>
                  </a:cubicBezTo>
                  <a:cubicBezTo>
                    <a:pt x="52714" y="25905"/>
                    <a:pt x="50922" y="25126"/>
                    <a:pt x="49049" y="25126"/>
                  </a:cubicBezTo>
                  <a:cubicBezTo>
                    <a:pt x="48556" y="25126"/>
                    <a:pt x="48072" y="25180"/>
                    <a:pt x="47597" y="25278"/>
                  </a:cubicBezTo>
                  <a:cubicBezTo>
                    <a:pt x="47606" y="24570"/>
                    <a:pt x="47714" y="23853"/>
                    <a:pt x="47929" y="23181"/>
                  </a:cubicBezTo>
                  <a:cubicBezTo>
                    <a:pt x="48830" y="20434"/>
                    <a:pt x="51414" y="19058"/>
                    <a:pt x="53997" y="19058"/>
                  </a:cubicBezTo>
                  <a:close/>
                  <a:moveTo>
                    <a:pt x="7163" y="19140"/>
                  </a:moveTo>
                  <a:cubicBezTo>
                    <a:pt x="10339" y="19140"/>
                    <a:pt x="13516" y="21219"/>
                    <a:pt x="13556" y="25377"/>
                  </a:cubicBezTo>
                  <a:cubicBezTo>
                    <a:pt x="13079" y="25272"/>
                    <a:pt x="12598" y="25222"/>
                    <a:pt x="12120" y="25222"/>
                  </a:cubicBezTo>
                  <a:cubicBezTo>
                    <a:pt x="10263" y="25222"/>
                    <a:pt x="8460" y="25990"/>
                    <a:pt x="7163" y="27379"/>
                  </a:cubicBezTo>
                  <a:lnTo>
                    <a:pt x="7163" y="27379"/>
                  </a:lnTo>
                  <a:cubicBezTo>
                    <a:pt x="5882" y="26002"/>
                    <a:pt x="4092" y="25224"/>
                    <a:pt x="2212" y="25224"/>
                  </a:cubicBezTo>
                  <a:cubicBezTo>
                    <a:pt x="1728" y="25224"/>
                    <a:pt x="1245" y="25278"/>
                    <a:pt x="770" y="25377"/>
                  </a:cubicBezTo>
                  <a:cubicBezTo>
                    <a:pt x="810" y="21219"/>
                    <a:pt x="3987" y="19140"/>
                    <a:pt x="7163" y="19140"/>
                  </a:cubicBezTo>
                  <a:close/>
                  <a:moveTo>
                    <a:pt x="30465" y="19152"/>
                  </a:moveTo>
                  <a:cubicBezTo>
                    <a:pt x="33638" y="19152"/>
                    <a:pt x="36811" y="21228"/>
                    <a:pt x="36854" y="25382"/>
                  </a:cubicBezTo>
                  <a:lnTo>
                    <a:pt x="36854" y="25382"/>
                  </a:lnTo>
                  <a:cubicBezTo>
                    <a:pt x="36384" y="25282"/>
                    <a:pt x="35912" y="25234"/>
                    <a:pt x="35443" y="25234"/>
                  </a:cubicBezTo>
                  <a:cubicBezTo>
                    <a:pt x="33580" y="25234"/>
                    <a:pt x="31775" y="26000"/>
                    <a:pt x="30483" y="27393"/>
                  </a:cubicBezTo>
                  <a:cubicBezTo>
                    <a:pt x="29201" y="26013"/>
                    <a:pt x="27409" y="25233"/>
                    <a:pt x="25528" y="25233"/>
                  </a:cubicBezTo>
                  <a:cubicBezTo>
                    <a:pt x="25044" y="25233"/>
                    <a:pt x="24560" y="25287"/>
                    <a:pt x="24085" y="25386"/>
                  </a:cubicBezTo>
                  <a:cubicBezTo>
                    <a:pt x="24116" y="21231"/>
                    <a:pt x="27290" y="19152"/>
                    <a:pt x="30465" y="19152"/>
                  </a:cubicBezTo>
                  <a:close/>
                  <a:moveTo>
                    <a:pt x="119325" y="25304"/>
                  </a:moveTo>
                  <a:cubicBezTo>
                    <a:pt x="121264" y="25304"/>
                    <a:pt x="123133" y="26108"/>
                    <a:pt x="124478" y="27563"/>
                  </a:cubicBezTo>
                  <a:cubicBezTo>
                    <a:pt x="124458" y="27563"/>
                    <a:pt x="124438" y="27563"/>
                    <a:pt x="124418" y="27563"/>
                  </a:cubicBezTo>
                  <a:cubicBezTo>
                    <a:pt x="122550" y="27563"/>
                    <a:pt x="120782" y="28392"/>
                    <a:pt x="119541" y="29696"/>
                  </a:cubicBezTo>
                  <a:cubicBezTo>
                    <a:pt x="119622" y="28110"/>
                    <a:pt x="119039" y="26604"/>
                    <a:pt x="118045" y="25421"/>
                  </a:cubicBezTo>
                  <a:cubicBezTo>
                    <a:pt x="118472" y="25342"/>
                    <a:pt x="118900" y="25304"/>
                    <a:pt x="119325" y="25304"/>
                  </a:cubicBezTo>
                  <a:close/>
                  <a:moveTo>
                    <a:pt x="129625" y="25304"/>
                  </a:moveTo>
                  <a:cubicBezTo>
                    <a:pt x="130050" y="25304"/>
                    <a:pt x="130477" y="25342"/>
                    <a:pt x="130903" y="25421"/>
                  </a:cubicBezTo>
                  <a:cubicBezTo>
                    <a:pt x="129908" y="26604"/>
                    <a:pt x="129326" y="28101"/>
                    <a:pt x="129415" y="29696"/>
                  </a:cubicBezTo>
                  <a:cubicBezTo>
                    <a:pt x="128165" y="28392"/>
                    <a:pt x="126398" y="27563"/>
                    <a:pt x="124538" y="27563"/>
                  </a:cubicBezTo>
                  <a:cubicBezTo>
                    <a:pt x="124518" y="27563"/>
                    <a:pt x="124498" y="27563"/>
                    <a:pt x="124478" y="27563"/>
                  </a:cubicBezTo>
                  <a:cubicBezTo>
                    <a:pt x="125816" y="26108"/>
                    <a:pt x="127690" y="25304"/>
                    <a:pt x="129625" y="25304"/>
                  </a:cubicBezTo>
                  <a:close/>
                  <a:moveTo>
                    <a:pt x="95793" y="25402"/>
                  </a:moveTo>
                  <a:cubicBezTo>
                    <a:pt x="97728" y="25402"/>
                    <a:pt x="99603" y="26205"/>
                    <a:pt x="100948" y="27653"/>
                  </a:cubicBezTo>
                  <a:lnTo>
                    <a:pt x="100948" y="27653"/>
                  </a:lnTo>
                  <a:cubicBezTo>
                    <a:pt x="100945" y="27653"/>
                    <a:pt x="100942" y="27653"/>
                    <a:pt x="100939" y="27653"/>
                  </a:cubicBezTo>
                  <a:cubicBezTo>
                    <a:pt x="100919" y="27652"/>
                    <a:pt x="100900" y="27652"/>
                    <a:pt x="100880" y="27652"/>
                  </a:cubicBezTo>
                  <a:cubicBezTo>
                    <a:pt x="99020" y="27652"/>
                    <a:pt x="97252" y="28491"/>
                    <a:pt x="96011" y="29794"/>
                  </a:cubicBezTo>
                  <a:cubicBezTo>
                    <a:pt x="96091" y="28199"/>
                    <a:pt x="95509" y="26703"/>
                    <a:pt x="94514" y="25520"/>
                  </a:cubicBezTo>
                  <a:cubicBezTo>
                    <a:pt x="94940" y="25441"/>
                    <a:pt x="95368" y="25402"/>
                    <a:pt x="95793" y="25402"/>
                  </a:cubicBezTo>
                  <a:close/>
                  <a:moveTo>
                    <a:pt x="82779" y="25411"/>
                  </a:moveTo>
                  <a:cubicBezTo>
                    <a:pt x="83204" y="25411"/>
                    <a:pt x="83632" y="25450"/>
                    <a:pt x="84057" y="25529"/>
                  </a:cubicBezTo>
                  <a:cubicBezTo>
                    <a:pt x="83063" y="26703"/>
                    <a:pt x="82480" y="28208"/>
                    <a:pt x="82570" y="29803"/>
                  </a:cubicBezTo>
                  <a:cubicBezTo>
                    <a:pt x="81320" y="28500"/>
                    <a:pt x="79561" y="27661"/>
                    <a:pt x="77692" y="27661"/>
                  </a:cubicBezTo>
                  <a:cubicBezTo>
                    <a:pt x="77672" y="27661"/>
                    <a:pt x="77653" y="27661"/>
                    <a:pt x="77633" y="27662"/>
                  </a:cubicBezTo>
                  <a:cubicBezTo>
                    <a:pt x="78970" y="26214"/>
                    <a:pt x="80844" y="25411"/>
                    <a:pt x="82779" y="25411"/>
                  </a:cubicBezTo>
                  <a:close/>
                  <a:moveTo>
                    <a:pt x="59128" y="25506"/>
                  </a:moveTo>
                  <a:cubicBezTo>
                    <a:pt x="59557" y="25506"/>
                    <a:pt x="59990" y="25546"/>
                    <a:pt x="60420" y="25628"/>
                  </a:cubicBezTo>
                  <a:cubicBezTo>
                    <a:pt x="59434" y="26801"/>
                    <a:pt x="58852" y="28307"/>
                    <a:pt x="58932" y="29893"/>
                  </a:cubicBezTo>
                  <a:cubicBezTo>
                    <a:pt x="57697" y="28596"/>
                    <a:pt x="55941" y="27760"/>
                    <a:pt x="54083" y="27760"/>
                  </a:cubicBezTo>
                  <a:cubicBezTo>
                    <a:pt x="54054" y="27760"/>
                    <a:pt x="54024" y="27760"/>
                    <a:pt x="53995" y="27760"/>
                  </a:cubicBezTo>
                  <a:cubicBezTo>
                    <a:pt x="53975" y="27760"/>
                    <a:pt x="53955" y="27760"/>
                    <a:pt x="53935" y="27760"/>
                  </a:cubicBezTo>
                  <a:cubicBezTo>
                    <a:pt x="52067" y="27760"/>
                    <a:pt x="50308" y="28589"/>
                    <a:pt x="49058" y="29893"/>
                  </a:cubicBezTo>
                  <a:cubicBezTo>
                    <a:pt x="49138" y="28307"/>
                    <a:pt x="48565" y="26801"/>
                    <a:pt x="47561" y="25619"/>
                  </a:cubicBezTo>
                  <a:lnTo>
                    <a:pt x="47561" y="25619"/>
                  </a:lnTo>
                  <a:lnTo>
                    <a:pt x="47570" y="25628"/>
                  </a:lnTo>
                  <a:cubicBezTo>
                    <a:pt x="48002" y="25546"/>
                    <a:pt x="48436" y="25506"/>
                    <a:pt x="48867" y="25506"/>
                  </a:cubicBezTo>
                  <a:cubicBezTo>
                    <a:pt x="50796" y="25506"/>
                    <a:pt x="52663" y="26308"/>
                    <a:pt x="54004" y="27751"/>
                  </a:cubicBezTo>
                  <a:cubicBezTo>
                    <a:pt x="55337" y="26308"/>
                    <a:pt x="57203" y="25506"/>
                    <a:pt x="59128" y="25506"/>
                  </a:cubicBezTo>
                  <a:close/>
                  <a:moveTo>
                    <a:pt x="25327" y="25613"/>
                  </a:moveTo>
                  <a:cubicBezTo>
                    <a:pt x="27257" y="25613"/>
                    <a:pt x="29124" y="26416"/>
                    <a:pt x="30465" y="27859"/>
                  </a:cubicBezTo>
                  <a:lnTo>
                    <a:pt x="30465" y="27859"/>
                  </a:lnTo>
                  <a:cubicBezTo>
                    <a:pt x="30462" y="27859"/>
                    <a:pt x="30459" y="27859"/>
                    <a:pt x="30456" y="27859"/>
                  </a:cubicBezTo>
                  <a:cubicBezTo>
                    <a:pt x="30436" y="27859"/>
                    <a:pt x="30416" y="27858"/>
                    <a:pt x="30397" y="27858"/>
                  </a:cubicBezTo>
                  <a:cubicBezTo>
                    <a:pt x="28528" y="27858"/>
                    <a:pt x="26769" y="28697"/>
                    <a:pt x="25519" y="30000"/>
                  </a:cubicBezTo>
                  <a:cubicBezTo>
                    <a:pt x="25608" y="28414"/>
                    <a:pt x="25026" y="26909"/>
                    <a:pt x="24031" y="25735"/>
                  </a:cubicBezTo>
                  <a:cubicBezTo>
                    <a:pt x="24463" y="25653"/>
                    <a:pt x="24897" y="25613"/>
                    <a:pt x="25327" y="25613"/>
                  </a:cubicBezTo>
                  <a:close/>
                  <a:moveTo>
                    <a:pt x="106136" y="30070"/>
                  </a:moveTo>
                  <a:cubicBezTo>
                    <a:pt x="106135" y="30070"/>
                    <a:pt x="106135" y="30070"/>
                    <a:pt x="106134" y="30070"/>
                  </a:cubicBezTo>
                  <a:lnTo>
                    <a:pt x="106134" y="30070"/>
                  </a:lnTo>
                  <a:lnTo>
                    <a:pt x="106136" y="30072"/>
                  </a:lnTo>
                  <a:cubicBezTo>
                    <a:pt x="106136" y="30071"/>
                    <a:pt x="106136" y="30071"/>
                    <a:pt x="106136" y="30070"/>
                  </a:cubicBezTo>
                  <a:close/>
                  <a:moveTo>
                    <a:pt x="70806" y="20910"/>
                  </a:moveTo>
                  <a:cubicBezTo>
                    <a:pt x="71297" y="20910"/>
                    <a:pt x="71792" y="20961"/>
                    <a:pt x="72283" y="21067"/>
                  </a:cubicBezTo>
                  <a:cubicBezTo>
                    <a:pt x="71289" y="22321"/>
                    <a:pt x="70742" y="23907"/>
                    <a:pt x="70939" y="25574"/>
                  </a:cubicBezTo>
                  <a:cubicBezTo>
                    <a:pt x="71449" y="25460"/>
                    <a:pt x="71962" y="25404"/>
                    <a:pt x="72472" y="25404"/>
                  </a:cubicBezTo>
                  <a:cubicBezTo>
                    <a:pt x="74409" y="25404"/>
                    <a:pt x="76285" y="26207"/>
                    <a:pt x="77633" y="27662"/>
                  </a:cubicBezTo>
                  <a:cubicBezTo>
                    <a:pt x="77615" y="27661"/>
                    <a:pt x="77597" y="27661"/>
                    <a:pt x="77578" y="27661"/>
                  </a:cubicBezTo>
                  <a:cubicBezTo>
                    <a:pt x="75520" y="27661"/>
                    <a:pt x="73598" y="28670"/>
                    <a:pt x="72346" y="30197"/>
                  </a:cubicBezTo>
                  <a:cubicBezTo>
                    <a:pt x="72748" y="26467"/>
                    <a:pt x="69425" y="23154"/>
                    <a:pt x="65707" y="23154"/>
                  </a:cubicBezTo>
                  <a:cubicBezTo>
                    <a:pt x="65692" y="23154"/>
                    <a:pt x="65677" y="23154"/>
                    <a:pt x="65662" y="23154"/>
                  </a:cubicBezTo>
                  <a:cubicBezTo>
                    <a:pt x="67004" y="21705"/>
                    <a:pt x="68876" y="20910"/>
                    <a:pt x="70806" y="20910"/>
                  </a:cubicBezTo>
                  <a:close/>
                  <a:moveTo>
                    <a:pt x="112818" y="23450"/>
                  </a:moveTo>
                  <a:cubicBezTo>
                    <a:pt x="115995" y="23450"/>
                    <a:pt x="119174" y="25529"/>
                    <a:pt x="119218" y="29687"/>
                  </a:cubicBezTo>
                  <a:cubicBezTo>
                    <a:pt x="118738" y="29582"/>
                    <a:pt x="118254" y="29531"/>
                    <a:pt x="117774" y="29531"/>
                  </a:cubicBezTo>
                  <a:cubicBezTo>
                    <a:pt x="115916" y="29531"/>
                    <a:pt x="114117" y="30298"/>
                    <a:pt x="112821" y="31694"/>
                  </a:cubicBezTo>
                  <a:cubicBezTo>
                    <a:pt x="111548" y="30314"/>
                    <a:pt x="109756" y="29534"/>
                    <a:pt x="107874" y="29534"/>
                  </a:cubicBezTo>
                  <a:cubicBezTo>
                    <a:pt x="107391" y="29534"/>
                    <a:pt x="106907" y="29588"/>
                    <a:pt x="106432" y="29687"/>
                  </a:cubicBezTo>
                  <a:cubicBezTo>
                    <a:pt x="106468" y="25529"/>
                    <a:pt x="109642" y="23450"/>
                    <a:pt x="112818" y="23450"/>
                  </a:cubicBezTo>
                  <a:close/>
                  <a:moveTo>
                    <a:pt x="136132" y="23450"/>
                  </a:moveTo>
                  <a:cubicBezTo>
                    <a:pt x="139308" y="23450"/>
                    <a:pt x="142484" y="25529"/>
                    <a:pt x="142525" y="29687"/>
                  </a:cubicBezTo>
                  <a:cubicBezTo>
                    <a:pt x="142051" y="29585"/>
                    <a:pt x="141574" y="29535"/>
                    <a:pt x="141100" y="29535"/>
                  </a:cubicBezTo>
                  <a:cubicBezTo>
                    <a:pt x="139242" y="29535"/>
                    <a:pt x="137437" y="30301"/>
                    <a:pt x="136145" y="31694"/>
                  </a:cubicBezTo>
                  <a:cubicBezTo>
                    <a:pt x="134863" y="30314"/>
                    <a:pt x="133071" y="29534"/>
                    <a:pt x="131190" y="29534"/>
                  </a:cubicBezTo>
                  <a:cubicBezTo>
                    <a:pt x="130706" y="29534"/>
                    <a:pt x="130222" y="29588"/>
                    <a:pt x="129747" y="29687"/>
                  </a:cubicBezTo>
                  <a:cubicBezTo>
                    <a:pt x="129783" y="25529"/>
                    <a:pt x="132957" y="23450"/>
                    <a:pt x="136132" y="23450"/>
                  </a:cubicBezTo>
                  <a:close/>
                  <a:moveTo>
                    <a:pt x="89290" y="23558"/>
                  </a:moveTo>
                  <a:cubicBezTo>
                    <a:pt x="92466" y="23558"/>
                    <a:pt x="95642" y="25636"/>
                    <a:pt x="95679" y="29792"/>
                  </a:cubicBezTo>
                  <a:lnTo>
                    <a:pt x="95679" y="29792"/>
                  </a:lnTo>
                  <a:cubicBezTo>
                    <a:pt x="95202" y="29689"/>
                    <a:pt x="94721" y="29638"/>
                    <a:pt x="94245" y="29638"/>
                  </a:cubicBezTo>
                  <a:cubicBezTo>
                    <a:pt x="92389" y="29638"/>
                    <a:pt x="90595" y="30406"/>
                    <a:pt x="89299" y="31801"/>
                  </a:cubicBezTo>
                  <a:cubicBezTo>
                    <a:pt x="88025" y="30429"/>
                    <a:pt x="86246" y="29642"/>
                    <a:pt x="84376" y="29642"/>
                  </a:cubicBezTo>
                  <a:cubicBezTo>
                    <a:pt x="84365" y="29642"/>
                    <a:pt x="84355" y="29642"/>
                    <a:pt x="84344" y="29642"/>
                  </a:cubicBezTo>
                  <a:cubicBezTo>
                    <a:pt x="83860" y="29642"/>
                    <a:pt x="83376" y="29687"/>
                    <a:pt x="82902" y="29794"/>
                  </a:cubicBezTo>
                  <a:cubicBezTo>
                    <a:pt x="82937" y="25637"/>
                    <a:pt x="86114" y="23558"/>
                    <a:pt x="89290" y="23558"/>
                  </a:cubicBezTo>
                  <a:close/>
                  <a:moveTo>
                    <a:pt x="42335" y="23651"/>
                  </a:moveTo>
                  <a:cubicBezTo>
                    <a:pt x="45511" y="23651"/>
                    <a:pt x="48686" y="25727"/>
                    <a:pt x="48726" y="29884"/>
                  </a:cubicBezTo>
                  <a:cubicBezTo>
                    <a:pt x="48251" y="29782"/>
                    <a:pt x="47772" y="29732"/>
                    <a:pt x="47298" y="29732"/>
                  </a:cubicBezTo>
                  <a:cubicBezTo>
                    <a:pt x="45434" y="29732"/>
                    <a:pt x="43630" y="30499"/>
                    <a:pt x="42337" y="31891"/>
                  </a:cubicBezTo>
                  <a:cubicBezTo>
                    <a:pt x="41056" y="30511"/>
                    <a:pt x="39264" y="29731"/>
                    <a:pt x="37382" y="29731"/>
                  </a:cubicBezTo>
                  <a:cubicBezTo>
                    <a:pt x="36898" y="29731"/>
                    <a:pt x="36415" y="29785"/>
                    <a:pt x="35940" y="29884"/>
                  </a:cubicBezTo>
                  <a:cubicBezTo>
                    <a:pt x="35980" y="25729"/>
                    <a:pt x="39158" y="23651"/>
                    <a:pt x="42335" y="23651"/>
                  </a:cubicBezTo>
                  <a:close/>
                  <a:moveTo>
                    <a:pt x="65651" y="23651"/>
                  </a:moveTo>
                  <a:cubicBezTo>
                    <a:pt x="68826" y="23651"/>
                    <a:pt x="72001" y="25727"/>
                    <a:pt x="72041" y="29884"/>
                  </a:cubicBezTo>
                  <a:cubicBezTo>
                    <a:pt x="71568" y="29782"/>
                    <a:pt x="71091" y="29732"/>
                    <a:pt x="70617" y="29732"/>
                  </a:cubicBezTo>
                  <a:cubicBezTo>
                    <a:pt x="68758" y="29732"/>
                    <a:pt x="66952" y="30499"/>
                    <a:pt x="65653" y="31891"/>
                  </a:cubicBezTo>
                  <a:cubicBezTo>
                    <a:pt x="64371" y="30511"/>
                    <a:pt x="62579" y="29731"/>
                    <a:pt x="60697" y="29731"/>
                  </a:cubicBezTo>
                  <a:cubicBezTo>
                    <a:pt x="60214" y="29731"/>
                    <a:pt x="59730" y="29785"/>
                    <a:pt x="59255" y="29884"/>
                  </a:cubicBezTo>
                  <a:cubicBezTo>
                    <a:pt x="59295" y="25729"/>
                    <a:pt x="62473" y="23651"/>
                    <a:pt x="65651" y="23651"/>
                  </a:cubicBezTo>
                  <a:close/>
                  <a:moveTo>
                    <a:pt x="18808" y="23757"/>
                  </a:moveTo>
                  <a:cubicBezTo>
                    <a:pt x="21978" y="23757"/>
                    <a:pt x="25149" y="25829"/>
                    <a:pt x="25196" y="29978"/>
                  </a:cubicBezTo>
                  <a:lnTo>
                    <a:pt x="25196" y="29978"/>
                  </a:lnTo>
                  <a:cubicBezTo>
                    <a:pt x="24721" y="29876"/>
                    <a:pt x="24243" y="29826"/>
                    <a:pt x="23769" y="29826"/>
                  </a:cubicBezTo>
                  <a:cubicBezTo>
                    <a:pt x="21911" y="29826"/>
                    <a:pt x="20114" y="30592"/>
                    <a:pt x="18825" y="31981"/>
                  </a:cubicBezTo>
                  <a:cubicBezTo>
                    <a:pt x="17544" y="30610"/>
                    <a:pt x="15752" y="29821"/>
                    <a:pt x="13870" y="29821"/>
                  </a:cubicBezTo>
                  <a:cubicBezTo>
                    <a:pt x="13386" y="29830"/>
                    <a:pt x="12902" y="29875"/>
                    <a:pt x="12427" y="29982"/>
                  </a:cubicBezTo>
                  <a:cubicBezTo>
                    <a:pt x="12463" y="25834"/>
                    <a:pt x="15635" y="23757"/>
                    <a:pt x="18808" y="23757"/>
                  </a:cubicBezTo>
                  <a:close/>
                  <a:moveTo>
                    <a:pt x="117967" y="29909"/>
                  </a:moveTo>
                  <a:cubicBezTo>
                    <a:pt x="118392" y="29909"/>
                    <a:pt x="118820" y="29948"/>
                    <a:pt x="119245" y="30027"/>
                  </a:cubicBezTo>
                  <a:cubicBezTo>
                    <a:pt x="118253" y="31208"/>
                    <a:pt x="117671" y="32700"/>
                    <a:pt x="117757" y="34292"/>
                  </a:cubicBezTo>
                  <a:lnTo>
                    <a:pt x="117757" y="34292"/>
                  </a:lnTo>
                  <a:cubicBezTo>
                    <a:pt x="116507" y="32989"/>
                    <a:pt x="114740" y="32159"/>
                    <a:pt x="112880" y="32159"/>
                  </a:cubicBezTo>
                  <a:cubicBezTo>
                    <a:pt x="112860" y="32159"/>
                    <a:pt x="112840" y="32160"/>
                    <a:pt x="112821" y="32160"/>
                  </a:cubicBezTo>
                  <a:cubicBezTo>
                    <a:pt x="114158" y="30712"/>
                    <a:pt x="116031" y="29909"/>
                    <a:pt x="117967" y="29909"/>
                  </a:cubicBezTo>
                  <a:close/>
                  <a:moveTo>
                    <a:pt x="84144" y="30017"/>
                  </a:moveTo>
                  <a:cubicBezTo>
                    <a:pt x="86080" y="30017"/>
                    <a:pt x="87953" y="30820"/>
                    <a:pt x="89290" y="32267"/>
                  </a:cubicBezTo>
                  <a:cubicBezTo>
                    <a:pt x="89271" y="32267"/>
                    <a:pt x="89251" y="32267"/>
                    <a:pt x="89231" y="32267"/>
                  </a:cubicBezTo>
                  <a:cubicBezTo>
                    <a:pt x="87362" y="32267"/>
                    <a:pt x="85595" y="33105"/>
                    <a:pt x="84353" y="34409"/>
                  </a:cubicBezTo>
                  <a:cubicBezTo>
                    <a:pt x="84443" y="32814"/>
                    <a:pt x="83851" y="31317"/>
                    <a:pt x="82866" y="30135"/>
                  </a:cubicBezTo>
                  <a:cubicBezTo>
                    <a:pt x="83291" y="30056"/>
                    <a:pt x="83719" y="30017"/>
                    <a:pt x="84144" y="30017"/>
                  </a:cubicBezTo>
                  <a:close/>
                  <a:moveTo>
                    <a:pt x="94437" y="30017"/>
                  </a:moveTo>
                  <a:cubicBezTo>
                    <a:pt x="94862" y="30017"/>
                    <a:pt x="95289" y="30056"/>
                    <a:pt x="95715" y="30135"/>
                  </a:cubicBezTo>
                  <a:cubicBezTo>
                    <a:pt x="94729" y="31317"/>
                    <a:pt x="94138" y="32814"/>
                    <a:pt x="94228" y="34409"/>
                  </a:cubicBezTo>
                  <a:cubicBezTo>
                    <a:pt x="92977" y="33105"/>
                    <a:pt x="91218" y="32267"/>
                    <a:pt x="89350" y="32267"/>
                  </a:cubicBezTo>
                  <a:cubicBezTo>
                    <a:pt x="89333" y="32267"/>
                    <a:pt x="89316" y="32267"/>
                    <a:pt x="89299" y="32267"/>
                  </a:cubicBezTo>
                  <a:lnTo>
                    <a:pt x="89299" y="32267"/>
                  </a:lnTo>
                  <a:cubicBezTo>
                    <a:pt x="90637" y="30820"/>
                    <a:pt x="92504" y="30017"/>
                    <a:pt x="94437" y="30017"/>
                  </a:cubicBezTo>
                  <a:close/>
                  <a:moveTo>
                    <a:pt x="47484" y="30107"/>
                  </a:moveTo>
                  <a:cubicBezTo>
                    <a:pt x="47908" y="30107"/>
                    <a:pt x="48336" y="30145"/>
                    <a:pt x="48762" y="30224"/>
                  </a:cubicBezTo>
                  <a:cubicBezTo>
                    <a:pt x="47767" y="31407"/>
                    <a:pt x="47185" y="32912"/>
                    <a:pt x="47275" y="34498"/>
                  </a:cubicBezTo>
                  <a:cubicBezTo>
                    <a:pt x="46024" y="33195"/>
                    <a:pt x="44256" y="32357"/>
                    <a:pt x="42396" y="32357"/>
                  </a:cubicBezTo>
                  <a:cubicBezTo>
                    <a:pt x="42377" y="32357"/>
                    <a:pt x="42357" y="32357"/>
                    <a:pt x="42337" y="32357"/>
                  </a:cubicBezTo>
                  <a:cubicBezTo>
                    <a:pt x="43675" y="30909"/>
                    <a:pt x="45548" y="30107"/>
                    <a:pt x="47484" y="30107"/>
                  </a:cubicBezTo>
                  <a:close/>
                  <a:moveTo>
                    <a:pt x="60497" y="30107"/>
                  </a:moveTo>
                  <a:cubicBezTo>
                    <a:pt x="62433" y="30107"/>
                    <a:pt x="64308" y="30911"/>
                    <a:pt x="65653" y="32366"/>
                  </a:cubicBezTo>
                  <a:lnTo>
                    <a:pt x="65653" y="32366"/>
                  </a:lnTo>
                  <a:cubicBezTo>
                    <a:pt x="65650" y="32366"/>
                    <a:pt x="65647" y="32366"/>
                    <a:pt x="65644" y="32366"/>
                  </a:cubicBezTo>
                  <a:cubicBezTo>
                    <a:pt x="65624" y="32366"/>
                    <a:pt x="65604" y="32366"/>
                    <a:pt x="65584" y="32366"/>
                  </a:cubicBezTo>
                  <a:cubicBezTo>
                    <a:pt x="63715" y="32366"/>
                    <a:pt x="61957" y="33195"/>
                    <a:pt x="60706" y="34498"/>
                  </a:cubicBezTo>
                  <a:cubicBezTo>
                    <a:pt x="60796" y="32912"/>
                    <a:pt x="60214" y="31407"/>
                    <a:pt x="59219" y="30224"/>
                  </a:cubicBezTo>
                  <a:cubicBezTo>
                    <a:pt x="59644" y="30145"/>
                    <a:pt x="60072" y="30107"/>
                    <a:pt x="60497" y="30107"/>
                  </a:cubicBezTo>
                  <a:close/>
                  <a:moveTo>
                    <a:pt x="106093" y="25399"/>
                  </a:moveTo>
                  <a:cubicBezTo>
                    <a:pt x="106554" y="25399"/>
                    <a:pt x="107019" y="25445"/>
                    <a:pt x="107480" y="25538"/>
                  </a:cubicBezTo>
                  <a:cubicBezTo>
                    <a:pt x="106477" y="26801"/>
                    <a:pt x="105930" y="28395"/>
                    <a:pt x="106136" y="30070"/>
                  </a:cubicBezTo>
                  <a:lnTo>
                    <a:pt x="106136" y="30070"/>
                  </a:lnTo>
                  <a:cubicBezTo>
                    <a:pt x="106645" y="29957"/>
                    <a:pt x="107158" y="29902"/>
                    <a:pt x="107667" y="29902"/>
                  </a:cubicBezTo>
                  <a:cubicBezTo>
                    <a:pt x="109601" y="29902"/>
                    <a:pt x="111474" y="30700"/>
                    <a:pt x="112821" y="32160"/>
                  </a:cubicBezTo>
                  <a:cubicBezTo>
                    <a:pt x="112802" y="32160"/>
                    <a:pt x="112783" y="32160"/>
                    <a:pt x="112764" y="32160"/>
                  </a:cubicBezTo>
                  <a:cubicBezTo>
                    <a:pt x="110778" y="32160"/>
                    <a:pt x="108911" y="33096"/>
                    <a:pt x="107659" y="34543"/>
                  </a:cubicBezTo>
                  <a:cubicBezTo>
                    <a:pt x="107785" y="32877"/>
                    <a:pt x="107175" y="31300"/>
                    <a:pt x="106127" y="30072"/>
                  </a:cubicBezTo>
                  <a:cubicBezTo>
                    <a:pt x="106130" y="30071"/>
                    <a:pt x="106132" y="30071"/>
                    <a:pt x="106134" y="30070"/>
                  </a:cubicBezTo>
                  <a:lnTo>
                    <a:pt x="106134" y="30070"/>
                  </a:lnTo>
                  <a:lnTo>
                    <a:pt x="106127" y="30063"/>
                  </a:lnTo>
                  <a:cubicBezTo>
                    <a:pt x="104875" y="28607"/>
                    <a:pt x="102990" y="27652"/>
                    <a:pt x="100995" y="27652"/>
                  </a:cubicBezTo>
                  <a:cubicBezTo>
                    <a:pt x="100979" y="27652"/>
                    <a:pt x="100964" y="27652"/>
                    <a:pt x="100948" y="27653"/>
                  </a:cubicBezTo>
                  <a:lnTo>
                    <a:pt x="100948" y="27653"/>
                  </a:lnTo>
                  <a:cubicBezTo>
                    <a:pt x="102286" y="26199"/>
                    <a:pt x="104161" y="25399"/>
                    <a:pt x="106093" y="25399"/>
                  </a:cubicBezTo>
                  <a:close/>
                  <a:moveTo>
                    <a:pt x="13651" y="30209"/>
                  </a:moveTo>
                  <a:cubicBezTo>
                    <a:pt x="15587" y="30209"/>
                    <a:pt x="17458" y="31009"/>
                    <a:pt x="18799" y="32455"/>
                  </a:cubicBezTo>
                  <a:lnTo>
                    <a:pt x="18799" y="32455"/>
                  </a:lnTo>
                  <a:cubicBezTo>
                    <a:pt x="18788" y="32455"/>
                    <a:pt x="18777" y="32455"/>
                    <a:pt x="18766" y="32455"/>
                  </a:cubicBezTo>
                  <a:cubicBezTo>
                    <a:pt x="16897" y="32455"/>
                    <a:pt x="15129" y="33294"/>
                    <a:pt x="13888" y="34597"/>
                  </a:cubicBezTo>
                  <a:cubicBezTo>
                    <a:pt x="13968" y="33002"/>
                    <a:pt x="13386" y="31497"/>
                    <a:pt x="12391" y="30323"/>
                  </a:cubicBezTo>
                  <a:cubicBezTo>
                    <a:pt x="12811" y="30247"/>
                    <a:pt x="13233" y="30209"/>
                    <a:pt x="13651" y="30209"/>
                  </a:cubicBezTo>
                  <a:close/>
                  <a:moveTo>
                    <a:pt x="23971" y="30205"/>
                  </a:moveTo>
                  <a:cubicBezTo>
                    <a:pt x="24396" y="30205"/>
                    <a:pt x="24824" y="30244"/>
                    <a:pt x="25250" y="30323"/>
                  </a:cubicBezTo>
                  <a:cubicBezTo>
                    <a:pt x="24255" y="31497"/>
                    <a:pt x="23673" y="33002"/>
                    <a:pt x="23753" y="34597"/>
                  </a:cubicBezTo>
                  <a:cubicBezTo>
                    <a:pt x="22512" y="33294"/>
                    <a:pt x="20744" y="32455"/>
                    <a:pt x="18884" y="32455"/>
                  </a:cubicBezTo>
                  <a:cubicBezTo>
                    <a:pt x="18864" y="32455"/>
                    <a:pt x="18845" y="32455"/>
                    <a:pt x="18825" y="32455"/>
                  </a:cubicBezTo>
                  <a:cubicBezTo>
                    <a:pt x="20162" y="31008"/>
                    <a:pt x="22036" y="30205"/>
                    <a:pt x="23971" y="30205"/>
                  </a:cubicBezTo>
                  <a:close/>
                  <a:moveTo>
                    <a:pt x="35606" y="25605"/>
                  </a:moveTo>
                  <a:cubicBezTo>
                    <a:pt x="36068" y="25605"/>
                    <a:pt x="36534" y="25651"/>
                    <a:pt x="36997" y="25744"/>
                  </a:cubicBezTo>
                  <a:cubicBezTo>
                    <a:pt x="35993" y="26999"/>
                    <a:pt x="35438" y="28593"/>
                    <a:pt x="35644" y="30269"/>
                  </a:cubicBezTo>
                  <a:cubicBezTo>
                    <a:pt x="36150" y="30158"/>
                    <a:pt x="36661" y="30103"/>
                    <a:pt x="37168" y="30103"/>
                  </a:cubicBezTo>
                  <a:cubicBezTo>
                    <a:pt x="39104" y="30103"/>
                    <a:pt x="40980" y="30899"/>
                    <a:pt x="42329" y="32357"/>
                  </a:cubicBezTo>
                  <a:lnTo>
                    <a:pt x="42329" y="32357"/>
                  </a:lnTo>
                  <a:cubicBezTo>
                    <a:pt x="42313" y="32357"/>
                    <a:pt x="42297" y="32357"/>
                    <a:pt x="42282" y="32357"/>
                  </a:cubicBezTo>
                  <a:cubicBezTo>
                    <a:pt x="40295" y="32357"/>
                    <a:pt x="38428" y="33302"/>
                    <a:pt x="37176" y="34749"/>
                  </a:cubicBezTo>
                  <a:cubicBezTo>
                    <a:pt x="37302" y="33074"/>
                    <a:pt x="36692" y="31497"/>
                    <a:pt x="35644" y="30269"/>
                  </a:cubicBezTo>
                  <a:cubicBezTo>
                    <a:pt x="34392" y="28813"/>
                    <a:pt x="32507" y="27858"/>
                    <a:pt x="30511" y="27858"/>
                  </a:cubicBezTo>
                  <a:cubicBezTo>
                    <a:pt x="30496" y="27858"/>
                    <a:pt x="30480" y="27859"/>
                    <a:pt x="30465" y="27859"/>
                  </a:cubicBezTo>
                  <a:lnTo>
                    <a:pt x="30465" y="27859"/>
                  </a:lnTo>
                  <a:cubicBezTo>
                    <a:pt x="31803" y="26405"/>
                    <a:pt x="33672" y="25605"/>
                    <a:pt x="35606" y="25605"/>
                  </a:cubicBezTo>
                  <a:close/>
                  <a:moveTo>
                    <a:pt x="124475" y="28056"/>
                  </a:moveTo>
                  <a:cubicBezTo>
                    <a:pt x="127650" y="28056"/>
                    <a:pt x="130827" y="30135"/>
                    <a:pt x="130867" y="34292"/>
                  </a:cubicBezTo>
                  <a:cubicBezTo>
                    <a:pt x="130389" y="34187"/>
                    <a:pt x="129906" y="34136"/>
                    <a:pt x="129427" y="34136"/>
                  </a:cubicBezTo>
                  <a:cubicBezTo>
                    <a:pt x="127574" y="34136"/>
                    <a:pt x="125776" y="34904"/>
                    <a:pt x="124487" y="36299"/>
                  </a:cubicBezTo>
                  <a:cubicBezTo>
                    <a:pt x="123213" y="34927"/>
                    <a:pt x="121434" y="34140"/>
                    <a:pt x="119564" y="34140"/>
                  </a:cubicBezTo>
                  <a:cubicBezTo>
                    <a:pt x="119553" y="34140"/>
                    <a:pt x="119543" y="34140"/>
                    <a:pt x="119532" y="34140"/>
                  </a:cubicBezTo>
                  <a:cubicBezTo>
                    <a:pt x="119048" y="34140"/>
                    <a:pt x="118564" y="34185"/>
                    <a:pt x="118089" y="34292"/>
                  </a:cubicBezTo>
                  <a:cubicBezTo>
                    <a:pt x="118125" y="30135"/>
                    <a:pt x="121299" y="28056"/>
                    <a:pt x="124475" y="28056"/>
                  </a:cubicBezTo>
                  <a:close/>
                  <a:moveTo>
                    <a:pt x="100943" y="28163"/>
                  </a:moveTo>
                  <a:cubicBezTo>
                    <a:pt x="104120" y="28163"/>
                    <a:pt x="107296" y="30242"/>
                    <a:pt x="107337" y="34400"/>
                  </a:cubicBezTo>
                  <a:cubicBezTo>
                    <a:pt x="106858" y="34295"/>
                    <a:pt x="106375" y="34244"/>
                    <a:pt x="105896" y="34244"/>
                  </a:cubicBezTo>
                  <a:cubicBezTo>
                    <a:pt x="104045" y="34244"/>
                    <a:pt x="102248" y="35008"/>
                    <a:pt x="100952" y="36393"/>
                  </a:cubicBezTo>
                  <a:lnTo>
                    <a:pt x="100952" y="36393"/>
                  </a:lnTo>
                  <a:cubicBezTo>
                    <a:pt x="99679" y="35024"/>
                    <a:pt x="97893" y="34247"/>
                    <a:pt x="96025" y="34247"/>
                  </a:cubicBezTo>
                  <a:cubicBezTo>
                    <a:pt x="96014" y="34247"/>
                    <a:pt x="96004" y="34247"/>
                    <a:pt x="95993" y="34248"/>
                  </a:cubicBezTo>
                  <a:cubicBezTo>
                    <a:pt x="95509" y="34248"/>
                    <a:pt x="95025" y="34292"/>
                    <a:pt x="94550" y="34400"/>
                  </a:cubicBezTo>
                  <a:cubicBezTo>
                    <a:pt x="94590" y="30242"/>
                    <a:pt x="97767" y="28163"/>
                    <a:pt x="100943" y="28163"/>
                  </a:cubicBezTo>
                  <a:close/>
                  <a:moveTo>
                    <a:pt x="77631" y="28160"/>
                  </a:moveTo>
                  <a:cubicBezTo>
                    <a:pt x="80803" y="28160"/>
                    <a:pt x="83975" y="30235"/>
                    <a:pt x="84021" y="34387"/>
                  </a:cubicBezTo>
                  <a:lnTo>
                    <a:pt x="84021" y="34387"/>
                  </a:lnTo>
                  <a:cubicBezTo>
                    <a:pt x="83552" y="34288"/>
                    <a:pt x="83080" y="34239"/>
                    <a:pt x="82612" y="34239"/>
                  </a:cubicBezTo>
                  <a:cubicBezTo>
                    <a:pt x="80751" y="34239"/>
                    <a:pt x="78950" y="35006"/>
                    <a:pt x="77651" y="36398"/>
                  </a:cubicBezTo>
                  <a:cubicBezTo>
                    <a:pt x="76377" y="35026"/>
                    <a:pt x="74589" y="34247"/>
                    <a:pt x="72710" y="34247"/>
                  </a:cubicBezTo>
                  <a:cubicBezTo>
                    <a:pt x="72699" y="34247"/>
                    <a:pt x="72688" y="34247"/>
                    <a:pt x="72678" y="34248"/>
                  </a:cubicBezTo>
                  <a:cubicBezTo>
                    <a:pt x="72194" y="34248"/>
                    <a:pt x="71710" y="34292"/>
                    <a:pt x="71235" y="34400"/>
                  </a:cubicBezTo>
                  <a:cubicBezTo>
                    <a:pt x="71275" y="30241"/>
                    <a:pt x="74454" y="28160"/>
                    <a:pt x="77631" y="28160"/>
                  </a:cubicBezTo>
                  <a:close/>
                  <a:moveTo>
                    <a:pt x="53992" y="28260"/>
                  </a:moveTo>
                  <a:cubicBezTo>
                    <a:pt x="57167" y="28260"/>
                    <a:pt x="60343" y="30336"/>
                    <a:pt x="60384" y="34488"/>
                  </a:cubicBezTo>
                  <a:lnTo>
                    <a:pt x="60384" y="34488"/>
                  </a:lnTo>
                  <a:cubicBezTo>
                    <a:pt x="59912" y="34387"/>
                    <a:pt x="59436" y="34338"/>
                    <a:pt x="58965" y="34338"/>
                  </a:cubicBezTo>
                  <a:cubicBezTo>
                    <a:pt x="57104" y="34338"/>
                    <a:pt x="55304" y="35104"/>
                    <a:pt x="54004" y="36497"/>
                  </a:cubicBezTo>
                  <a:cubicBezTo>
                    <a:pt x="52723" y="35117"/>
                    <a:pt x="50931" y="34337"/>
                    <a:pt x="49049" y="34337"/>
                  </a:cubicBezTo>
                  <a:cubicBezTo>
                    <a:pt x="48565" y="34337"/>
                    <a:pt x="48081" y="34391"/>
                    <a:pt x="47606" y="34489"/>
                  </a:cubicBezTo>
                  <a:cubicBezTo>
                    <a:pt x="47642" y="30336"/>
                    <a:pt x="50816" y="28260"/>
                    <a:pt x="53992" y="28260"/>
                  </a:cubicBezTo>
                  <a:close/>
                  <a:moveTo>
                    <a:pt x="7166" y="28348"/>
                  </a:moveTo>
                  <a:cubicBezTo>
                    <a:pt x="10341" y="28348"/>
                    <a:pt x="13516" y="30427"/>
                    <a:pt x="13556" y="34588"/>
                  </a:cubicBezTo>
                  <a:cubicBezTo>
                    <a:pt x="13083" y="34486"/>
                    <a:pt x="12605" y="34436"/>
                    <a:pt x="12131" y="34436"/>
                  </a:cubicBezTo>
                  <a:cubicBezTo>
                    <a:pt x="10273" y="34436"/>
                    <a:pt x="8469" y="35201"/>
                    <a:pt x="7176" y="36586"/>
                  </a:cubicBezTo>
                  <a:cubicBezTo>
                    <a:pt x="5893" y="35223"/>
                    <a:pt x="4106" y="34445"/>
                    <a:pt x="2227" y="34445"/>
                  </a:cubicBezTo>
                  <a:cubicBezTo>
                    <a:pt x="2216" y="34445"/>
                    <a:pt x="2205" y="34445"/>
                    <a:pt x="2194" y="34445"/>
                  </a:cubicBezTo>
                  <a:lnTo>
                    <a:pt x="2212" y="34427"/>
                  </a:lnTo>
                  <a:cubicBezTo>
                    <a:pt x="1728" y="34427"/>
                    <a:pt x="1245" y="34481"/>
                    <a:pt x="770" y="34588"/>
                  </a:cubicBezTo>
                  <a:cubicBezTo>
                    <a:pt x="810" y="30429"/>
                    <a:pt x="3988" y="28348"/>
                    <a:pt x="7166" y="28348"/>
                  </a:cubicBezTo>
                  <a:close/>
                  <a:moveTo>
                    <a:pt x="30465" y="28364"/>
                  </a:moveTo>
                  <a:cubicBezTo>
                    <a:pt x="33638" y="28364"/>
                    <a:pt x="36811" y="30439"/>
                    <a:pt x="36854" y="34593"/>
                  </a:cubicBezTo>
                  <a:lnTo>
                    <a:pt x="36854" y="34593"/>
                  </a:lnTo>
                  <a:cubicBezTo>
                    <a:pt x="36384" y="34494"/>
                    <a:pt x="35912" y="34445"/>
                    <a:pt x="35443" y="34445"/>
                  </a:cubicBezTo>
                  <a:cubicBezTo>
                    <a:pt x="33580" y="34445"/>
                    <a:pt x="31775" y="35212"/>
                    <a:pt x="30483" y="36604"/>
                  </a:cubicBezTo>
                  <a:cubicBezTo>
                    <a:pt x="29201" y="35224"/>
                    <a:pt x="27409" y="34445"/>
                    <a:pt x="25528" y="34445"/>
                  </a:cubicBezTo>
                  <a:cubicBezTo>
                    <a:pt x="25044" y="34445"/>
                    <a:pt x="24560" y="34498"/>
                    <a:pt x="24085" y="34597"/>
                  </a:cubicBezTo>
                  <a:cubicBezTo>
                    <a:pt x="24116" y="30443"/>
                    <a:pt x="27290" y="28364"/>
                    <a:pt x="30465" y="28364"/>
                  </a:cubicBezTo>
                  <a:close/>
                  <a:moveTo>
                    <a:pt x="119327" y="34515"/>
                  </a:moveTo>
                  <a:cubicBezTo>
                    <a:pt x="121267" y="34515"/>
                    <a:pt x="123141" y="35318"/>
                    <a:pt x="124478" y="36765"/>
                  </a:cubicBezTo>
                  <a:cubicBezTo>
                    <a:pt x="124458" y="36765"/>
                    <a:pt x="124439" y="36765"/>
                    <a:pt x="124419" y="36765"/>
                  </a:cubicBezTo>
                  <a:cubicBezTo>
                    <a:pt x="122550" y="36765"/>
                    <a:pt x="120782" y="37604"/>
                    <a:pt x="119541" y="38907"/>
                  </a:cubicBezTo>
                  <a:cubicBezTo>
                    <a:pt x="119622" y="37312"/>
                    <a:pt x="119039" y="35816"/>
                    <a:pt x="118045" y="34633"/>
                  </a:cubicBezTo>
                  <a:cubicBezTo>
                    <a:pt x="118472" y="34554"/>
                    <a:pt x="118901" y="34515"/>
                    <a:pt x="119327" y="34515"/>
                  </a:cubicBezTo>
                  <a:close/>
                  <a:moveTo>
                    <a:pt x="129624" y="34515"/>
                  </a:moveTo>
                  <a:cubicBezTo>
                    <a:pt x="130049" y="34515"/>
                    <a:pt x="130477" y="34554"/>
                    <a:pt x="130903" y="34633"/>
                  </a:cubicBezTo>
                  <a:cubicBezTo>
                    <a:pt x="129908" y="35816"/>
                    <a:pt x="129326" y="37312"/>
                    <a:pt x="129415" y="38907"/>
                  </a:cubicBezTo>
                  <a:cubicBezTo>
                    <a:pt x="128165" y="37604"/>
                    <a:pt x="126397" y="36765"/>
                    <a:pt x="124537" y="36765"/>
                  </a:cubicBezTo>
                  <a:cubicBezTo>
                    <a:pt x="124517" y="36765"/>
                    <a:pt x="124498" y="36765"/>
                    <a:pt x="124478" y="36765"/>
                  </a:cubicBezTo>
                  <a:cubicBezTo>
                    <a:pt x="125815" y="35318"/>
                    <a:pt x="127689" y="34515"/>
                    <a:pt x="129624" y="34515"/>
                  </a:cubicBezTo>
                  <a:close/>
                  <a:moveTo>
                    <a:pt x="82770" y="34620"/>
                  </a:moveTo>
                  <a:cubicBezTo>
                    <a:pt x="83198" y="34620"/>
                    <a:pt x="83629" y="34660"/>
                    <a:pt x="84057" y="34740"/>
                  </a:cubicBezTo>
                  <a:cubicBezTo>
                    <a:pt x="83556" y="35341"/>
                    <a:pt x="83152" y="36031"/>
                    <a:pt x="82893" y="36765"/>
                  </a:cubicBezTo>
                  <a:lnTo>
                    <a:pt x="82875" y="36765"/>
                  </a:lnTo>
                  <a:cubicBezTo>
                    <a:pt x="82633" y="37473"/>
                    <a:pt x="82534" y="38208"/>
                    <a:pt x="82570" y="38952"/>
                  </a:cubicBezTo>
                  <a:cubicBezTo>
                    <a:pt x="81324" y="37644"/>
                    <a:pt x="79559" y="36810"/>
                    <a:pt x="77695" y="36810"/>
                  </a:cubicBezTo>
                  <a:cubicBezTo>
                    <a:pt x="79026" y="35399"/>
                    <a:pt x="80871" y="34620"/>
                    <a:pt x="82770" y="34620"/>
                  </a:cubicBezTo>
                  <a:close/>
                  <a:moveTo>
                    <a:pt x="95806" y="34620"/>
                  </a:moveTo>
                  <a:cubicBezTo>
                    <a:pt x="97710" y="34620"/>
                    <a:pt x="99556" y="35399"/>
                    <a:pt x="100894" y="36810"/>
                  </a:cubicBezTo>
                  <a:cubicBezTo>
                    <a:pt x="99021" y="36810"/>
                    <a:pt x="97256" y="37644"/>
                    <a:pt x="96011" y="38952"/>
                  </a:cubicBezTo>
                  <a:cubicBezTo>
                    <a:pt x="96047" y="38208"/>
                    <a:pt x="95948" y="37473"/>
                    <a:pt x="95706" y="36765"/>
                  </a:cubicBezTo>
                  <a:lnTo>
                    <a:pt x="95679" y="36765"/>
                  </a:lnTo>
                  <a:cubicBezTo>
                    <a:pt x="95419" y="36031"/>
                    <a:pt x="95025" y="35341"/>
                    <a:pt x="94514" y="34740"/>
                  </a:cubicBezTo>
                  <a:cubicBezTo>
                    <a:pt x="94944" y="34660"/>
                    <a:pt x="95377" y="34620"/>
                    <a:pt x="95806" y="34620"/>
                  </a:cubicBezTo>
                  <a:close/>
                  <a:moveTo>
                    <a:pt x="59142" y="34720"/>
                  </a:moveTo>
                  <a:cubicBezTo>
                    <a:pt x="59570" y="34720"/>
                    <a:pt x="60000" y="34759"/>
                    <a:pt x="60429" y="34839"/>
                  </a:cubicBezTo>
                  <a:cubicBezTo>
                    <a:pt x="59434" y="36022"/>
                    <a:pt x="58852" y="37518"/>
                    <a:pt x="58941" y="39113"/>
                  </a:cubicBezTo>
                  <a:cubicBezTo>
                    <a:pt x="57691" y="37810"/>
                    <a:pt x="55923" y="36971"/>
                    <a:pt x="54063" y="36971"/>
                  </a:cubicBezTo>
                  <a:cubicBezTo>
                    <a:pt x="54043" y="36971"/>
                    <a:pt x="54024" y="36971"/>
                    <a:pt x="54004" y="36972"/>
                  </a:cubicBezTo>
                  <a:cubicBezTo>
                    <a:pt x="53984" y="36971"/>
                    <a:pt x="53964" y="36971"/>
                    <a:pt x="53945" y="36971"/>
                  </a:cubicBezTo>
                  <a:cubicBezTo>
                    <a:pt x="52076" y="36971"/>
                    <a:pt x="50308" y="37810"/>
                    <a:pt x="49067" y="39113"/>
                  </a:cubicBezTo>
                  <a:cubicBezTo>
                    <a:pt x="49147" y="37518"/>
                    <a:pt x="48565" y="36022"/>
                    <a:pt x="47579" y="34839"/>
                  </a:cubicBezTo>
                  <a:cubicBezTo>
                    <a:pt x="48004" y="34760"/>
                    <a:pt x="48431" y="34721"/>
                    <a:pt x="48855" y="34721"/>
                  </a:cubicBezTo>
                  <a:cubicBezTo>
                    <a:pt x="50785" y="34721"/>
                    <a:pt x="52658" y="35523"/>
                    <a:pt x="53995" y="36963"/>
                  </a:cubicBezTo>
                  <a:lnTo>
                    <a:pt x="54004" y="36963"/>
                  </a:lnTo>
                  <a:cubicBezTo>
                    <a:pt x="55339" y="35517"/>
                    <a:pt x="57210" y="34720"/>
                    <a:pt x="59142" y="34720"/>
                  </a:cubicBezTo>
                  <a:close/>
                  <a:moveTo>
                    <a:pt x="12301" y="34821"/>
                  </a:moveTo>
                  <a:cubicBezTo>
                    <a:pt x="12724" y="34821"/>
                    <a:pt x="13150" y="34859"/>
                    <a:pt x="13574" y="34938"/>
                  </a:cubicBezTo>
                  <a:cubicBezTo>
                    <a:pt x="13063" y="35538"/>
                    <a:pt x="12669" y="36228"/>
                    <a:pt x="12409" y="36972"/>
                  </a:cubicBezTo>
                  <a:lnTo>
                    <a:pt x="12382" y="36972"/>
                  </a:lnTo>
                  <a:cubicBezTo>
                    <a:pt x="12141" y="37670"/>
                    <a:pt x="12042" y="38414"/>
                    <a:pt x="12087" y="39149"/>
                  </a:cubicBezTo>
                  <a:cubicBezTo>
                    <a:pt x="10841" y="37850"/>
                    <a:pt x="9076" y="37007"/>
                    <a:pt x="7212" y="37007"/>
                  </a:cubicBezTo>
                  <a:cubicBezTo>
                    <a:pt x="8547" y="35599"/>
                    <a:pt x="10392" y="34821"/>
                    <a:pt x="12301" y="34821"/>
                  </a:cubicBezTo>
                  <a:close/>
                  <a:moveTo>
                    <a:pt x="25305" y="34821"/>
                  </a:moveTo>
                  <a:cubicBezTo>
                    <a:pt x="27216" y="34821"/>
                    <a:pt x="29067" y="35599"/>
                    <a:pt x="30402" y="37007"/>
                  </a:cubicBezTo>
                  <a:cubicBezTo>
                    <a:pt x="28538" y="37007"/>
                    <a:pt x="26764" y="37841"/>
                    <a:pt x="25519" y="39149"/>
                  </a:cubicBezTo>
                  <a:cubicBezTo>
                    <a:pt x="25563" y="38414"/>
                    <a:pt x="25456" y="37670"/>
                    <a:pt x="25223" y="36972"/>
                  </a:cubicBezTo>
                  <a:lnTo>
                    <a:pt x="25196" y="36972"/>
                  </a:lnTo>
                  <a:cubicBezTo>
                    <a:pt x="24936" y="36228"/>
                    <a:pt x="24542" y="35538"/>
                    <a:pt x="24031" y="34938"/>
                  </a:cubicBezTo>
                  <a:cubicBezTo>
                    <a:pt x="24455" y="34859"/>
                    <a:pt x="24882" y="34821"/>
                    <a:pt x="25305" y="34821"/>
                  </a:cubicBezTo>
                  <a:close/>
                  <a:moveTo>
                    <a:pt x="106096" y="34617"/>
                  </a:moveTo>
                  <a:cubicBezTo>
                    <a:pt x="106559" y="34617"/>
                    <a:pt x="107026" y="34664"/>
                    <a:pt x="107489" y="34758"/>
                  </a:cubicBezTo>
                  <a:cubicBezTo>
                    <a:pt x="106495" y="35995"/>
                    <a:pt x="105948" y="37563"/>
                    <a:pt x="106127" y="39212"/>
                  </a:cubicBezTo>
                  <a:cubicBezTo>
                    <a:pt x="104873" y="37760"/>
                    <a:pt x="103000" y="36810"/>
                    <a:pt x="101011" y="36810"/>
                  </a:cubicBezTo>
                  <a:cubicBezTo>
                    <a:pt x="102344" y="35398"/>
                    <a:pt x="104192" y="34617"/>
                    <a:pt x="106096" y="34617"/>
                  </a:cubicBezTo>
                  <a:close/>
                  <a:moveTo>
                    <a:pt x="70794" y="30109"/>
                  </a:moveTo>
                  <a:cubicBezTo>
                    <a:pt x="71289" y="30109"/>
                    <a:pt x="71788" y="30161"/>
                    <a:pt x="72283" y="30269"/>
                  </a:cubicBezTo>
                  <a:cubicBezTo>
                    <a:pt x="71289" y="31524"/>
                    <a:pt x="70742" y="33110"/>
                    <a:pt x="70939" y="34785"/>
                  </a:cubicBezTo>
                  <a:lnTo>
                    <a:pt x="70957" y="34785"/>
                  </a:lnTo>
                  <a:cubicBezTo>
                    <a:pt x="71462" y="34672"/>
                    <a:pt x="71973" y="34617"/>
                    <a:pt x="72479" y="34617"/>
                  </a:cubicBezTo>
                  <a:cubicBezTo>
                    <a:pt x="74381" y="34617"/>
                    <a:pt x="76233" y="35395"/>
                    <a:pt x="77570" y="36810"/>
                  </a:cubicBezTo>
                  <a:cubicBezTo>
                    <a:pt x="75527" y="36810"/>
                    <a:pt x="73601" y="37814"/>
                    <a:pt x="72346" y="39337"/>
                  </a:cubicBezTo>
                  <a:cubicBezTo>
                    <a:pt x="72694" y="35639"/>
                    <a:pt x="69398" y="32366"/>
                    <a:pt x="65704" y="32366"/>
                  </a:cubicBezTo>
                  <a:cubicBezTo>
                    <a:pt x="65687" y="32366"/>
                    <a:pt x="65670" y="32366"/>
                    <a:pt x="65653" y="32366"/>
                  </a:cubicBezTo>
                  <a:lnTo>
                    <a:pt x="65653" y="32366"/>
                  </a:lnTo>
                  <a:cubicBezTo>
                    <a:pt x="66994" y="30911"/>
                    <a:pt x="68863" y="30109"/>
                    <a:pt x="70794" y="30109"/>
                  </a:cubicBezTo>
                  <a:close/>
                  <a:moveTo>
                    <a:pt x="35613" y="34809"/>
                  </a:moveTo>
                  <a:cubicBezTo>
                    <a:pt x="36073" y="34809"/>
                    <a:pt x="36537" y="34854"/>
                    <a:pt x="36997" y="34946"/>
                  </a:cubicBezTo>
                  <a:cubicBezTo>
                    <a:pt x="36013" y="36189"/>
                    <a:pt x="35458" y="37762"/>
                    <a:pt x="35634" y="39407"/>
                  </a:cubicBezTo>
                  <a:lnTo>
                    <a:pt x="35634" y="39407"/>
                  </a:lnTo>
                  <a:cubicBezTo>
                    <a:pt x="34388" y="37948"/>
                    <a:pt x="32507" y="36998"/>
                    <a:pt x="30519" y="36998"/>
                  </a:cubicBezTo>
                  <a:cubicBezTo>
                    <a:pt x="31861" y="35584"/>
                    <a:pt x="33709" y="34809"/>
                    <a:pt x="35613" y="34809"/>
                  </a:cubicBezTo>
                  <a:close/>
                  <a:moveTo>
                    <a:pt x="136132" y="32662"/>
                  </a:moveTo>
                  <a:cubicBezTo>
                    <a:pt x="139308" y="32662"/>
                    <a:pt x="142484" y="34740"/>
                    <a:pt x="142525" y="38898"/>
                  </a:cubicBezTo>
                  <a:cubicBezTo>
                    <a:pt x="142046" y="38793"/>
                    <a:pt x="141563" y="38742"/>
                    <a:pt x="141084" y="38742"/>
                  </a:cubicBezTo>
                  <a:cubicBezTo>
                    <a:pt x="139231" y="38742"/>
                    <a:pt x="137433" y="39508"/>
                    <a:pt x="136145" y="40896"/>
                  </a:cubicBezTo>
                  <a:cubicBezTo>
                    <a:pt x="134863" y="39525"/>
                    <a:pt x="133071" y="38737"/>
                    <a:pt x="131190" y="38737"/>
                  </a:cubicBezTo>
                  <a:cubicBezTo>
                    <a:pt x="130706" y="38737"/>
                    <a:pt x="130222" y="38791"/>
                    <a:pt x="129747" y="38898"/>
                  </a:cubicBezTo>
                  <a:cubicBezTo>
                    <a:pt x="129783" y="34740"/>
                    <a:pt x="132957" y="32662"/>
                    <a:pt x="136132" y="32662"/>
                  </a:cubicBezTo>
                  <a:close/>
                  <a:moveTo>
                    <a:pt x="112818" y="32662"/>
                  </a:moveTo>
                  <a:cubicBezTo>
                    <a:pt x="115995" y="32662"/>
                    <a:pt x="119174" y="34740"/>
                    <a:pt x="119218" y="38898"/>
                  </a:cubicBezTo>
                  <a:cubicBezTo>
                    <a:pt x="118738" y="38793"/>
                    <a:pt x="118254" y="38742"/>
                    <a:pt x="117774" y="38742"/>
                  </a:cubicBezTo>
                  <a:cubicBezTo>
                    <a:pt x="115916" y="38742"/>
                    <a:pt x="114117" y="39510"/>
                    <a:pt x="112821" y="40905"/>
                  </a:cubicBezTo>
                  <a:cubicBezTo>
                    <a:pt x="111548" y="39525"/>
                    <a:pt x="109756" y="38746"/>
                    <a:pt x="107874" y="38746"/>
                  </a:cubicBezTo>
                  <a:cubicBezTo>
                    <a:pt x="107391" y="38746"/>
                    <a:pt x="106907" y="38791"/>
                    <a:pt x="106432" y="38898"/>
                  </a:cubicBezTo>
                  <a:cubicBezTo>
                    <a:pt x="106468" y="34740"/>
                    <a:pt x="109642" y="32662"/>
                    <a:pt x="112818" y="32662"/>
                  </a:cubicBezTo>
                  <a:close/>
                  <a:moveTo>
                    <a:pt x="89290" y="32762"/>
                  </a:moveTo>
                  <a:cubicBezTo>
                    <a:pt x="91871" y="32762"/>
                    <a:pt x="94452" y="34136"/>
                    <a:pt x="95348" y="36882"/>
                  </a:cubicBezTo>
                  <a:lnTo>
                    <a:pt x="95375" y="36882"/>
                  </a:lnTo>
                  <a:cubicBezTo>
                    <a:pt x="95572" y="37545"/>
                    <a:pt x="95679" y="38235"/>
                    <a:pt x="95688" y="38934"/>
                  </a:cubicBezTo>
                  <a:cubicBezTo>
                    <a:pt x="95213" y="38832"/>
                    <a:pt x="94735" y="38782"/>
                    <a:pt x="94260" y="38782"/>
                  </a:cubicBezTo>
                  <a:cubicBezTo>
                    <a:pt x="92399" y="38782"/>
                    <a:pt x="90599" y="39549"/>
                    <a:pt x="89299" y="40941"/>
                  </a:cubicBezTo>
                  <a:cubicBezTo>
                    <a:pt x="88018" y="39561"/>
                    <a:pt x="86226" y="38782"/>
                    <a:pt x="84344" y="38782"/>
                  </a:cubicBezTo>
                  <a:cubicBezTo>
                    <a:pt x="83860" y="38782"/>
                    <a:pt x="83376" y="38835"/>
                    <a:pt x="82902" y="38934"/>
                  </a:cubicBezTo>
                  <a:cubicBezTo>
                    <a:pt x="82902" y="38235"/>
                    <a:pt x="83009" y="37545"/>
                    <a:pt x="83215" y="36882"/>
                  </a:cubicBezTo>
                  <a:lnTo>
                    <a:pt x="83233" y="36882"/>
                  </a:lnTo>
                  <a:cubicBezTo>
                    <a:pt x="84129" y="34136"/>
                    <a:pt x="86710" y="32762"/>
                    <a:pt x="89290" y="32762"/>
                  </a:cubicBezTo>
                  <a:close/>
                  <a:moveTo>
                    <a:pt x="42338" y="32863"/>
                  </a:moveTo>
                  <a:cubicBezTo>
                    <a:pt x="45512" y="32863"/>
                    <a:pt x="48684" y="34938"/>
                    <a:pt x="48726" y="39091"/>
                  </a:cubicBezTo>
                  <a:lnTo>
                    <a:pt x="48726" y="39091"/>
                  </a:lnTo>
                  <a:cubicBezTo>
                    <a:pt x="48257" y="38992"/>
                    <a:pt x="47785" y="38943"/>
                    <a:pt x="47316" y="38943"/>
                  </a:cubicBezTo>
                  <a:cubicBezTo>
                    <a:pt x="45455" y="38943"/>
                    <a:pt x="43655" y="39710"/>
                    <a:pt x="42355" y="41102"/>
                  </a:cubicBezTo>
                  <a:cubicBezTo>
                    <a:pt x="41081" y="39730"/>
                    <a:pt x="39293" y="38952"/>
                    <a:pt x="37414" y="38952"/>
                  </a:cubicBezTo>
                  <a:cubicBezTo>
                    <a:pt x="37404" y="38952"/>
                    <a:pt x="37393" y="38952"/>
                    <a:pt x="37382" y="38952"/>
                  </a:cubicBezTo>
                  <a:cubicBezTo>
                    <a:pt x="36898" y="38952"/>
                    <a:pt x="36415" y="38997"/>
                    <a:pt x="35940" y="39104"/>
                  </a:cubicBezTo>
                  <a:cubicBezTo>
                    <a:pt x="35980" y="34944"/>
                    <a:pt x="39160" y="32863"/>
                    <a:pt x="42338" y="32863"/>
                  </a:cubicBezTo>
                  <a:close/>
                  <a:moveTo>
                    <a:pt x="65648" y="32868"/>
                  </a:moveTo>
                  <a:cubicBezTo>
                    <a:pt x="68825" y="32868"/>
                    <a:pt x="72001" y="34946"/>
                    <a:pt x="72041" y="39104"/>
                  </a:cubicBezTo>
                  <a:cubicBezTo>
                    <a:pt x="71563" y="38999"/>
                    <a:pt x="71081" y="38948"/>
                    <a:pt x="70602" y="38948"/>
                  </a:cubicBezTo>
                  <a:cubicBezTo>
                    <a:pt x="68748" y="38948"/>
                    <a:pt x="66949" y="39716"/>
                    <a:pt x="65653" y="41111"/>
                  </a:cubicBezTo>
                  <a:cubicBezTo>
                    <a:pt x="64371" y="39731"/>
                    <a:pt x="62579" y="38952"/>
                    <a:pt x="60697" y="38952"/>
                  </a:cubicBezTo>
                  <a:cubicBezTo>
                    <a:pt x="60214" y="38952"/>
                    <a:pt x="59730" y="38997"/>
                    <a:pt x="59255" y="39104"/>
                  </a:cubicBezTo>
                  <a:cubicBezTo>
                    <a:pt x="59295" y="34946"/>
                    <a:pt x="62472" y="32868"/>
                    <a:pt x="65648" y="32868"/>
                  </a:cubicBezTo>
                  <a:close/>
                  <a:moveTo>
                    <a:pt x="18803" y="32968"/>
                  </a:moveTo>
                  <a:cubicBezTo>
                    <a:pt x="21386" y="32968"/>
                    <a:pt x="23968" y="34342"/>
                    <a:pt x="24864" y="37088"/>
                  </a:cubicBezTo>
                  <a:lnTo>
                    <a:pt x="24882" y="37088"/>
                  </a:lnTo>
                  <a:cubicBezTo>
                    <a:pt x="25088" y="37751"/>
                    <a:pt x="25196" y="38441"/>
                    <a:pt x="25196" y="39140"/>
                  </a:cubicBezTo>
                  <a:cubicBezTo>
                    <a:pt x="24723" y="39038"/>
                    <a:pt x="24246" y="38988"/>
                    <a:pt x="23772" y="38988"/>
                  </a:cubicBezTo>
                  <a:cubicBezTo>
                    <a:pt x="21913" y="38988"/>
                    <a:pt x="20107" y="39755"/>
                    <a:pt x="18807" y="41147"/>
                  </a:cubicBezTo>
                  <a:cubicBezTo>
                    <a:pt x="17526" y="39767"/>
                    <a:pt x="15734" y="38988"/>
                    <a:pt x="13852" y="38988"/>
                  </a:cubicBezTo>
                  <a:cubicBezTo>
                    <a:pt x="13368" y="38988"/>
                    <a:pt x="12884" y="39041"/>
                    <a:pt x="12409" y="39140"/>
                  </a:cubicBezTo>
                  <a:cubicBezTo>
                    <a:pt x="12409" y="38441"/>
                    <a:pt x="12517" y="37751"/>
                    <a:pt x="12723" y="37088"/>
                  </a:cubicBezTo>
                  <a:lnTo>
                    <a:pt x="12741" y="37088"/>
                  </a:lnTo>
                  <a:cubicBezTo>
                    <a:pt x="13637" y="34342"/>
                    <a:pt x="16220" y="32968"/>
                    <a:pt x="18803" y="32968"/>
                  </a:cubicBezTo>
                  <a:close/>
                  <a:moveTo>
                    <a:pt x="117968" y="39112"/>
                  </a:moveTo>
                  <a:cubicBezTo>
                    <a:pt x="118392" y="39112"/>
                    <a:pt x="118820" y="39151"/>
                    <a:pt x="119245" y="39230"/>
                  </a:cubicBezTo>
                  <a:cubicBezTo>
                    <a:pt x="118726" y="39848"/>
                    <a:pt x="118322" y="40565"/>
                    <a:pt x="118063" y="41326"/>
                  </a:cubicBezTo>
                  <a:lnTo>
                    <a:pt x="118063" y="41317"/>
                  </a:lnTo>
                  <a:lnTo>
                    <a:pt x="118054" y="41344"/>
                  </a:lnTo>
                  <a:cubicBezTo>
                    <a:pt x="118054" y="41353"/>
                    <a:pt x="118045" y="41362"/>
                    <a:pt x="118036" y="41380"/>
                  </a:cubicBezTo>
                  <a:cubicBezTo>
                    <a:pt x="117812" y="42061"/>
                    <a:pt x="117713" y="42787"/>
                    <a:pt x="117758" y="43504"/>
                  </a:cubicBezTo>
                  <a:cubicBezTo>
                    <a:pt x="116508" y="42200"/>
                    <a:pt x="114748" y="41362"/>
                    <a:pt x="112888" y="41362"/>
                  </a:cubicBezTo>
                  <a:cubicBezTo>
                    <a:pt x="112869" y="41362"/>
                    <a:pt x="112849" y="41362"/>
                    <a:pt x="112830" y="41362"/>
                  </a:cubicBezTo>
                  <a:cubicBezTo>
                    <a:pt x="114167" y="39915"/>
                    <a:pt x="116034" y="39112"/>
                    <a:pt x="117968" y="39112"/>
                  </a:cubicBezTo>
                  <a:close/>
                  <a:moveTo>
                    <a:pt x="130986" y="39112"/>
                  </a:moveTo>
                  <a:cubicBezTo>
                    <a:pt x="132916" y="39112"/>
                    <a:pt x="134791" y="39915"/>
                    <a:pt x="136136" y="41362"/>
                  </a:cubicBezTo>
                  <a:cubicBezTo>
                    <a:pt x="136116" y="41362"/>
                    <a:pt x="136096" y="41362"/>
                    <a:pt x="136077" y="41362"/>
                  </a:cubicBezTo>
                  <a:cubicBezTo>
                    <a:pt x="134208" y="41362"/>
                    <a:pt x="132440" y="42200"/>
                    <a:pt x="131199" y="43504"/>
                  </a:cubicBezTo>
                  <a:cubicBezTo>
                    <a:pt x="131234" y="42787"/>
                    <a:pt x="131136" y="42070"/>
                    <a:pt x="130912" y="41389"/>
                  </a:cubicBezTo>
                  <a:lnTo>
                    <a:pt x="130912" y="41380"/>
                  </a:lnTo>
                  <a:cubicBezTo>
                    <a:pt x="130912" y="41371"/>
                    <a:pt x="130903" y="41362"/>
                    <a:pt x="130903" y="41344"/>
                  </a:cubicBezTo>
                  <a:cubicBezTo>
                    <a:pt x="130894" y="41335"/>
                    <a:pt x="130903" y="41335"/>
                    <a:pt x="130894" y="41326"/>
                  </a:cubicBezTo>
                  <a:cubicBezTo>
                    <a:pt x="130625" y="40556"/>
                    <a:pt x="130231" y="39848"/>
                    <a:pt x="129711" y="39230"/>
                  </a:cubicBezTo>
                  <a:cubicBezTo>
                    <a:pt x="130135" y="39151"/>
                    <a:pt x="130562" y="39112"/>
                    <a:pt x="130986" y="39112"/>
                  </a:cubicBezTo>
                  <a:close/>
                  <a:moveTo>
                    <a:pt x="84143" y="39166"/>
                  </a:moveTo>
                  <a:cubicBezTo>
                    <a:pt x="86077" y="39166"/>
                    <a:pt x="87946" y="39968"/>
                    <a:pt x="89290" y="41416"/>
                  </a:cubicBezTo>
                  <a:cubicBezTo>
                    <a:pt x="89271" y="41416"/>
                    <a:pt x="89251" y="41416"/>
                    <a:pt x="89231" y="41416"/>
                  </a:cubicBezTo>
                  <a:cubicBezTo>
                    <a:pt x="87362" y="41416"/>
                    <a:pt x="85595" y="42254"/>
                    <a:pt x="84353" y="43557"/>
                  </a:cubicBezTo>
                  <a:cubicBezTo>
                    <a:pt x="84434" y="41963"/>
                    <a:pt x="83851" y="40457"/>
                    <a:pt x="82866" y="39283"/>
                  </a:cubicBezTo>
                  <a:cubicBezTo>
                    <a:pt x="83291" y="39204"/>
                    <a:pt x="83719" y="39166"/>
                    <a:pt x="84143" y="39166"/>
                  </a:cubicBezTo>
                  <a:close/>
                  <a:moveTo>
                    <a:pt x="94430" y="39165"/>
                  </a:moveTo>
                  <a:cubicBezTo>
                    <a:pt x="94857" y="39165"/>
                    <a:pt x="95287" y="39204"/>
                    <a:pt x="95715" y="39283"/>
                  </a:cubicBezTo>
                  <a:cubicBezTo>
                    <a:pt x="94720" y="40466"/>
                    <a:pt x="94138" y="41963"/>
                    <a:pt x="94228" y="43557"/>
                  </a:cubicBezTo>
                  <a:cubicBezTo>
                    <a:pt x="92977" y="42254"/>
                    <a:pt x="91218" y="41416"/>
                    <a:pt x="89350" y="41416"/>
                  </a:cubicBezTo>
                  <a:cubicBezTo>
                    <a:pt x="89330" y="41416"/>
                    <a:pt x="89310" y="41416"/>
                    <a:pt x="89290" y="41416"/>
                  </a:cubicBezTo>
                  <a:cubicBezTo>
                    <a:pt x="90626" y="39963"/>
                    <a:pt x="92497" y="39165"/>
                    <a:pt x="94430" y="39165"/>
                  </a:cubicBezTo>
                  <a:close/>
                  <a:moveTo>
                    <a:pt x="47493" y="39318"/>
                  </a:moveTo>
                  <a:cubicBezTo>
                    <a:pt x="47917" y="39318"/>
                    <a:pt x="48345" y="39357"/>
                    <a:pt x="48771" y="39436"/>
                  </a:cubicBezTo>
                  <a:cubicBezTo>
                    <a:pt x="48242" y="40054"/>
                    <a:pt x="47839" y="40762"/>
                    <a:pt x="47579" y="41523"/>
                  </a:cubicBezTo>
                  <a:cubicBezTo>
                    <a:pt x="47579" y="41532"/>
                    <a:pt x="47579" y="41532"/>
                    <a:pt x="47579" y="41541"/>
                  </a:cubicBezTo>
                  <a:lnTo>
                    <a:pt x="47561" y="41586"/>
                  </a:lnTo>
                  <a:cubicBezTo>
                    <a:pt x="47337" y="42267"/>
                    <a:pt x="47239" y="42984"/>
                    <a:pt x="47275" y="43710"/>
                  </a:cubicBezTo>
                  <a:cubicBezTo>
                    <a:pt x="46033" y="42406"/>
                    <a:pt x="44274" y="41568"/>
                    <a:pt x="42406" y="41568"/>
                  </a:cubicBezTo>
                  <a:cubicBezTo>
                    <a:pt x="42386" y="41568"/>
                    <a:pt x="42366" y="41568"/>
                    <a:pt x="42346" y="41568"/>
                  </a:cubicBezTo>
                  <a:cubicBezTo>
                    <a:pt x="43684" y="40121"/>
                    <a:pt x="45557" y="39318"/>
                    <a:pt x="47493" y="39318"/>
                  </a:cubicBezTo>
                  <a:close/>
                  <a:moveTo>
                    <a:pt x="60506" y="39318"/>
                  </a:moveTo>
                  <a:cubicBezTo>
                    <a:pt x="62442" y="39318"/>
                    <a:pt x="64315" y="40121"/>
                    <a:pt x="65653" y="41568"/>
                  </a:cubicBezTo>
                  <a:cubicBezTo>
                    <a:pt x="65633" y="41568"/>
                    <a:pt x="65613" y="41568"/>
                    <a:pt x="65593" y="41568"/>
                  </a:cubicBezTo>
                  <a:cubicBezTo>
                    <a:pt x="63724" y="41568"/>
                    <a:pt x="61965" y="42398"/>
                    <a:pt x="60715" y="43710"/>
                  </a:cubicBezTo>
                  <a:cubicBezTo>
                    <a:pt x="60751" y="42984"/>
                    <a:pt x="60662" y="42267"/>
                    <a:pt x="60438" y="41586"/>
                  </a:cubicBezTo>
                  <a:cubicBezTo>
                    <a:pt x="60438" y="41577"/>
                    <a:pt x="60429" y="41559"/>
                    <a:pt x="60420" y="41550"/>
                  </a:cubicBezTo>
                  <a:cubicBezTo>
                    <a:pt x="60420" y="41541"/>
                    <a:pt x="60420" y="41532"/>
                    <a:pt x="60411" y="41532"/>
                  </a:cubicBezTo>
                  <a:cubicBezTo>
                    <a:pt x="60151" y="40762"/>
                    <a:pt x="59748" y="40054"/>
                    <a:pt x="59228" y="39436"/>
                  </a:cubicBezTo>
                  <a:cubicBezTo>
                    <a:pt x="59654" y="39357"/>
                    <a:pt x="60082" y="39318"/>
                    <a:pt x="60506" y="39318"/>
                  </a:cubicBezTo>
                  <a:close/>
                  <a:moveTo>
                    <a:pt x="23963" y="39353"/>
                  </a:moveTo>
                  <a:cubicBezTo>
                    <a:pt x="24391" y="39353"/>
                    <a:pt x="24821" y="39392"/>
                    <a:pt x="25250" y="39472"/>
                  </a:cubicBezTo>
                  <a:cubicBezTo>
                    <a:pt x="24255" y="40654"/>
                    <a:pt x="23673" y="42151"/>
                    <a:pt x="23753" y="43746"/>
                  </a:cubicBezTo>
                  <a:cubicBezTo>
                    <a:pt x="22512" y="42442"/>
                    <a:pt x="20744" y="41604"/>
                    <a:pt x="18884" y="41604"/>
                  </a:cubicBezTo>
                  <a:cubicBezTo>
                    <a:pt x="18864" y="41604"/>
                    <a:pt x="18845" y="41604"/>
                    <a:pt x="18825" y="41604"/>
                  </a:cubicBezTo>
                  <a:cubicBezTo>
                    <a:pt x="18805" y="41604"/>
                    <a:pt x="18786" y="41604"/>
                    <a:pt x="18766" y="41604"/>
                  </a:cubicBezTo>
                  <a:cubicBezTo>
                    <a:pt x="16897" y="41604"/>
                    <a:pt x="15129" y="42442"/>
                    <a:pt x="13888" y="43746"/>
                  </a:cubicBezTo>
                  <a:cubicBezTo>
                    <a:pt x="13951" y="42160"/>
                    <a:pt x="13368" y="40663"/>
                    <a:pt x="12382" y="39480"/>
                  </a:cubicBezTo>
                  <a:lnTo>
                    <a:pt x="12391" y="39472"/>
                  </a:lnTo>
                  <a:cubicBezTo>
                    <a:pt x="12820" y="39392"/>
                    <a:pt x="13250" y="39353"/>
                    <a:pt x="13678" y="39353"/>
                  </a:cubicBezTo>
                  <a:cubicBezTo>
                    <a:pt x="15611" y="39353"/>
                    <a:pt x="17482" y="40150"/>
                    <a:pt x="18825" y="41595"/>
                  </a:cubicBezTo>
                  <a:cubicBezTo>
                    <a:pt x="20161" y="40150"/>
                    <a:pt x="22031" y="39353"/>
                    <a:pt x="23963" y="39353"/>
                  </a:cubicBezTo>
                  <a:close/>
                  <a:moveTo>
                    <a:pt x="107663" y="39105"/>
                  </a:moveTo>
                  <a:cubicBezTo>
                    <a:pt x="109597" y="39105"/>
                    <a:pt x="111471" y="39906"/>
                    <a:pt x="112812" y="41353"/>
                  </a:cubicBezTo>
                  <a:cubicBezTo>
                    <a:pt x="112793" y="41353"/>
                    <a:pt x="112774" y="41353"/>
                    <a:pt x="112756" y="41353"/>
                  </a:cubicBezTo>
                  <a:cubicBezTo>
                    <a:pt x="110769" y="41353"/>
                    <a:pt x="108902" y="42299"/>
                    <a:pt x="107650" y="43755"/>
                  </a:cubicBezTo>
                  <a:lnTo>
                    <a:pt x="107650" y="43755"/>
                  </a:lnTo>
                  <a:cubicBezTo>
                    <a:pt x="107803" y="42088"/>
                    <a:pt x="107211" y="40511"/>
                    <a:pt x="106172" y="39274"/>
                  </a:cubicBezTo>
                  <a:lnTo>
                    <a:pt x="106172" y="39265"/>
                  </a:lnTo>
                  <a:cubicBezTo>
                    <a:pt x="106668" y="39158"/>
                    <a:pt x="107167" y="39105"/>
                    <a:pt x="107663" y="39105"/>
                  </a:cubicBezTo>
                  <a:close/>
                  <a:moveTo>
                    <a:pt x="37187" y="39310"/>
                  </a:moveTo>
                  <a:cubicBezTo>
                    <a:pt x="39118" y="39310"/>
                    <a:pt x="40989" y="40106"/>
                    <a:pt x="42328" y="41559"/>
                  </a:cubicBezTo>
                  <a:cubicBezTo>
                    <a:pt x="42310" y="41559"/>
                    <a:pt x="42291" y="41559"/>
                    <a:pt x="42273" y="41559"/>
                  </a:cubicBezTo>
                  <a:cubicBezTo>
                    <a:pt x="40286" y="41559"/>
                    <a:pt x="38419" y="42505"/>
                    <a:pt x="37167" y="43952"/>
                  </a:cubicBezTo>
                  <a:cubicBezTo>
                    <a:pt x="37320" y="42294"/>
                    <a:pt x="36728" y="40708"/>
                    <a:pt x="35689" y="39480"/>
                  </a:cubicBezTo>
                  <a:lnTo>
                    <a:pt x="35689" y="39472"/>
                  </a:lnTo>
                  <a:cubicBezTo>
                    <a:pt x="36187" y="39363"/>
                    <a:pt x="36689" y="39310"/>
                    <a:pt x="37187" y="39310"/>
                  </a:cubicBezTo>
                  <a:close/>
                  <a:moveTo>
                    <a:pt x="124475" y="37261"/>
                  </a:moveTo>
                  <a:cubicBezTo>
                    <a:pt x="127048" y="37261"/>
                    <a:pt x="129621" y="38627"/>
                    <a:pt x="130527" y="41362"/>
                  </a:cubicBezTo>
                  <a:cubicBezTo>
                    <a:pt x="130751" y="42043"/>
                    <a:pt x="130867" y="42760"/>
                    <a:pt x="130867" y="43486"/>
                  </a:cubicBezTo>
                  <a:cubicBezTo>
                    <a:pt x="130392" y="43384"/>
                    <a:pt x="129914" y="43334"/>
                    <a:pt x="129439" y="43334"/>
                  </a:cubicBezTo>
                  <a:cubicBezTo>
                    <a:pt x="127578" y="43334"/>
                    <a:pt x="125778" y="44101"/>
                    <a:pt x="124478" y="45493"/>
                  </a:cubicBezTo>
                  <a:cubicBezTo>
                    <a:pt x="123206" y="44113"/>
                    <a:pt x="121405" y="43333"/>
                    <a:pt x="119532" y="43333"/>
                  </a:cubicBezTo>
                  <a:cubicBezTo>
                    <a:pt x="119039" y="43333"/>
                    <a:pt x="118555" y="43387"/>
                    <a:pt x="118089" y="43486"/>
                  </a:cubicBezTo>
                  <a:cubicBezTo>
                    <a:pt x="118089" y="42760"/>
                    <a:pt x="118197" y="42034"/>
                    <a:pt x="118430" y="41344"/>
                  </a:cubicBezTo>
                  <a:cubicBezTo>
                    <a:pt x="119339" y="38623"/>
                    <a:pt x="121907" y="37261"/>
                    <a:pt x="124475" y="37261"/>
                  </a:cubicBezTo>
                  <a:close/>
                  <a:moveTo>
                    <a:pt x="77632" y="37306"/>
                  </a:moveTo>
                  <a:cubicBezTo>
                    <a:pt x="80806" y="37306"/>
                    <a:pt x="83980" y="39382"/>
                    <a:pt x="84022" y="43538"/>
                  </a:cubicBezTo>
                  <a:lnTo>
                    <a:pt x="84022" y="43538"/>
                  </a:lnTo>
                  <a:cubicBezTo>
                    <a:pt x="83549" y="43437"/>
                    <a:pt x="83074" y="43388"/>
                    <a:pt x="82603" y="43388"/>
                  </a:cubicBezTo>
                  <a:cubicBezTo>
                    <a:pt x="80742" y="43388"/>
                    <a:pt x="78941" y="44154"/>
                    <a:pt x="77642" y="45547"/>
                  </a:cubicBezTo>
                  <a:cubicBezTo>
                    <a:pt x="76360" y="44167"/>
                    <a:pt x="74568" y="43387"/>
                    <a:pt x="72687" y="43387"/>
                  </a:cubicBezTo>
                  <a:cubicBezTo>
                    <a:pt x="72203" y="43387"/>
                    <a:pt x="71719" y="43441"/>
                    <a:pt x="71244" y="43540"/>
                  </a:cubicBezTo>
                  <a:cubicBezTo>
                    <a:pt x="71280" y="39385"/>
                    <a:pt x="74456" y="37306"/>
                    <a:pt x="77632" y="37306"/>
                  </a:cubicBezTo>
                  <a:close/>
                  <a:moveTo>
                    <a:pt x="100947" y="37306"/>
                  </a:moveTo>
                  <a:cubicBezTo>
                    <a:pt x="104122" y="37306"/>
                    <a:pt x="107296" y="39383"/>
                    <a:pt x="107337" y="43540"/>
                  </a:cubicBezTo>
                  <a:cubicBezTo>
                    <a:pt x="106864" y="43438"/>
                    <a:pt x="106386" y="43388"/>
                    <a:pt x="105913" y="43388"/>
                  </a:cubicBezTo>
                  <a:cubicBezTo>
                    <a:pt x="104054" y="43388"/>
                    <a:pt x="102249" y="44154"/>
                    <a:pt x="100957" y="45547"/>
                  </a:cubicBezTo>
                  <a:cubicBezTo>
                    <a:pt x="99676" y="44167"/>
                    <a:pt x="97883" y="43387"/>
                    <a:pt x="96002" y="43387"/>
                  </a:cubicBezTo>
                  <a:cubicBezTo>
                    <a:pt x="95518" y="43387"/>
                    <a:pt x="95034" y="43441"/>
                    <a:pt x="94559" y="43540"/>
                  </a:cubicBezTo>
                  <a:cubicBezTo>
                    <a:pt x="94595" y="39385"/>
                    <a:pt x="97771" y="37306"/>
                    <a:pt x="100947" y="37306"/>
                  </a:cubicBezTo>
                  <a:close/>
                  <a:moveTo>
                    <a:pt x="54009" y="37465"/>
                  </a:moveTo>
                  <a:cubicBezTo>
                    <a:pt x="56582" y="37465"/>
                    <a:pt x="59156" y="38830"/>
                    <a:pt x="60061" y="41559"/>
                  </a:cubicBezTo>
                  <a:cubicBezTo>
                    <a:pt x="60285" y="42249"/>
                    <a:pt x="60393" y="42966"/>
                    <a:pt x="60393" y="43692"/>
                  </a:cubicBezTo>
                  <a:cubicBezTo>
                    <a:pt x="59920" y="43590"/>
                    <a:pt x="59442" y="43540"/>
                    <a:pt x="58969" y="43540"/>
                  </a:cubicBezTo>
                  <a:cubicBezTo>
                    <a:pt x="57110" y="43540"/>
                    <a:pt x="55305" y="44307"/>
                    <a:pt x="54013" y="45699"/>
                  </a:cubicBezTo>
                  <a:cubicBezTo>
                    <a:pt x="52739" y="44318"/>
                    <a:pt x="50951" y="43539"/>
                    <a:pt x="49072" y="43539"/>
                  </a:cubicBezTo>
                  <a:cubicBezTo>
                    <a:pt x="49061" y="43539"/>
                    <a:pt x="49051" y="43540"/>
                    <a:pt x="49040" y="43540"/>
                  </a:cubicBezTo>
                  <a:cubicBezTo>
                    <a:pt x="48556" y="43540"/>
                    <a:pt x="48072" y="43593"/>
                    <a:pt x="47597" y="43692"/>
                  </a:cubicBezTo>
                  <a:cubicBezTo>
                    <a:pt x="47597" y="42966"/>
                    <a:pt x="47714" y="42249"/>
                    <a:pt x="47938" y="41559"/>
                  </a:cubicBezTo>
                  <a:lnTo>
                    <a:pt x="47956" y="41550"/>
                  </a:lnTo>
                  <a:cubicBezTo>
                    <a:pt x="48865" y="38827"/>
                    <a:pt x="51437" y="37465"/>
                    <a:pt x="54009" y="37465"/>
                  </a:cubicBezTo>
                  <a:close/>
                  <a:moveTo>
                    <a:pt x="7163" y="37500"/>
                  </a:moveTo>
                  <a:cubicBezTo>
                    <a:pt x="10339" y="37500"/>
                    <a:pt x="13516" y="39579"/>
                    <a:pt x="13556" y="43737"/>
                  </a:cubicBezTo>
                  <a:cubicBezTo>
                    <a:pt x="13079" y="43632"/>
                    <a:pt x="12598" y="43582"/>
                    <a:pt x="12120" y="43582"/>
                  </a:cubicBezTo>
                  <a:cubicBezTo>
                    <a:pt x="10263" y="43582"/>
                    <a:pt x="8460" y="44350"/>
                    <a:pt x="7163" y="45739"/>
                  </a:cubicBezTo>
                  <a:lnTo>
                    <a:pt x="7163" y="45739"/>
                  </a:lnTo>
                  <a:cubicBezTo>
                    <a:pt x="5882" y="44362"/>
                    <a:pt x="4092" y="43584"/>
                    <a:pt x="2212" y="43584"/>
                  </a:cubicBezTo>
                  <a:cubicBezTo>
                    <a:pt x="1728" y="43584"/>
                    <a:pt x="1245" y="43638"/>
                    <a:pt x="770" y="43737"/>
                  </a:cubicBezTo>
                  <a:cubicBezTo>
                    <a:pt x="810" y="39579"/>
                    <a:pt x="3987" y="37500"/>
                    <a:pt x="7163" y="37500"/>
                  </a:cubicBezTo>
                  <a:close/>
                  <a:moveTo>
                    <a:pt x="30463" y="37509"/>
                  </a:moveTo>
                  <a:cubicBezTo>
                    <a:pt x="33636" y="37509"/>
                    <a:pt x="36811" y="39587"/>
                    <a:pt x="36854" y="43742"/>
                  </a:cubicBezTo>
                  <a:lnTo>
                    <a:pt x="36854" y="43742"/>
                  </a:lnTo>
                  <a:cubicBezTo>
                    <a:pt x="36384" y="43642"/>
                    <a:pt x="35912" y="43594"/>
                    <a:pt x="35443" y="43594"/>
                  </a:cubicBezTo>
                  <a:cubicBezTo>
                    <a:pt x="33580" y="43594"/>
                    <a:pt x="31775" y="44360"/>
                    <a:pt x="30483" y="45753"/>
                  </a:cubicBezTo>
                  <a:cubicBezTo>
                    <a:pt x="29201" y="44373"/>
                    <a:pt x="27409" y="43593"/>
                    <a:pt x="25528" y="43593"/>
                  </a:cubicBezTo>
                  <a:cubicBezTo>
                    <a:pt x="25044" y="43593"/>
                    <a:pt x="24560" y="43638"/>
                    <a:pt x="24085" y="43746"/>
                  </a:cubicBezTo>
                  <a:cubicBezTo>
                    <a:pt x="24116" y="39588"/>
                    <a:pt x="27288" y="37509"/>
                    <a:pt x="30463" y="37509"/>
                  </a:cubicBezTo>
                  <a:close/>
                  <a:moveTo>
                    <a:pt x="119327" y="43718"/>
                  </a:moveTo>
                  <a:cubicBezTo>
                    <a:pt x="121267" y="43718"/>
                    <a:pt x="123141" y="44520"/>
                    <a:pt x="124478" y="45968"/>
                  </a:cubicBezTo>
                  <a:cubicBezTo>
                    <a:pt x="124458" y="45968"/>
                    <a:pt x="124439" y="45968"/>
                    <a:pt x="124419" y="45968"/>
                  </a:cubicBezTo>
                  <a:cubicBezTo>
                    <a:pt x="122550" y="45968"/>
                    <a:pt x="120782" y="46806"/>
                    <a:pt x="119541" y="48109"/>
                  </a:cubicBezTo>
                  <a:cubicBezTo>
                    <a:pt x="119622" y="46514"/>
                    <a:pt x="119039" y="45018"/>
                    <a:pt x="118045" y="43835"/>
                  </a:cubicBezTo>
                  <a:cubicBezTo>
                    <a:pt x="118472" y="43756"/>
                    <a:pt x="118901" y="43718"/>
                    <a:pt x="119327" y="43718"/>
                  </a:cubicBezTo>
                  <a:close/>
                  <a:moveTo>
                    <a:pt x="129624" y="43718"/>
                  </a:moveTo>
                  <a:cubicBezTo>
                    <a:pt x="130049" y="43718"/>
                    <a:pt x="130477" y="43756"/>
                    <a:pt x="130903" y="43835"/>
                  </a:cubicBezTo>
                  <a:cubicBezTo>
                    <a:pt x="129908" y="45018"/>
                    <a:pt x="129326" y="46523"/>
                    <a:pt x="129415" y="48109"/>
                  </a:cubicBezTo>
                  <a:cubicBezTo>
                    <a:pt x="128165" y="46806"/>
                    <a:pt x="126397" y="45968"/>
                    <a:pt x="124537" y="45968"/>
                  </a:cubicBezTo>
                  <a:cubicBezTo>
                    <a:pt x="124517" y="45968"/>
                    <a:pt x="124498" y="45968"/>
                    <a:pt x="124478" y="45968"/>
                  </a:cubicBezTo>
                  <a:cubicBezTo>
                    <a:pt x="125815" y="44520"/>
                    <a:pt x="127689" y="43718"/>
                    <a:pt x="129624" y="43718"/>
                  </a:cubicBezTo>
                  <a:close/>
                  <a:moveTo>
                    <a:pt x="82779" y="43762"/>
                  </a:moveTo>
                  <a:cubicBezTo>
                    <a:pt x="83204" y="43762"/>
                    <a:pt x="83632" y="43801"/>
                    <a:pt x="84057" y="43880"/>
                  </a:cubicBezTo>
                  <a:cubicBezTo>
                    <a:pt x="83063" y="45063"/>
                    <a:pt x="82480" y="46559"/>
                    <a:pt x="82561" y="48154"/>
                  </a:cubicBezTo>
                  <a:cubicBezTo>
                    <a:pt x="81320" y="46851"/>
                    <a:pt x="79552" y="46012"/>
                    <a:pt x="77683" y="46012"/>
                  </a:cubicBezTo>
                  <a:cubicBezTo>
                    <a:pt x="77666" y="46012"/>
                    <a:pt x="77650" y="46012"/>
                    <a:pt x="77633" y="46013"/>
                  </a:cubicBezTo>
                  <a:lnTo>
                    <a:pt x="77633" y="46013"/>
                  </a:lnTo>
                  <a:cubicBezTo>
                    <a:pt x="78970" y="44565"/>
                    <a:pt x="80844" y="43762"/>
                    <a:pt x="82779" y="43762"/>
                  </a:cubicBezTo>
                  <a:close/>
                  <a:moveTo>
                    <a:pt x="59124" y="43911"/>
                  </a:moveTo>
                  <a:cubicBezTo>
                    <a:pt x="59554" y="43911"/>
                    <a:pt x="59988" y="43951"/>
                    <a:pt x="60420" y="44032"/>
                  </a:cubicBezTo>
                  <a:cubicBezTo>
                    <a:pt x="59425" y="45224"/>
                    <a:pt x="58843" y="46721"/>
                    <a:pt x="58932" y="48316"/>
                  </a:cubicBezTo>
                  <a:lnTo>
                    <a:pt x="58923" y="48307"/>
                  </a:lnTo>
                  <a:cubicBezTo>
                    <a:pt x="57682" y="47003"/>
                    <a:pt x="55914" y="46165"/>
                    <a:pt x="54045" y="46165"/>
                  </a:cubicBezTo>
                  <a:cubicBezTo>
                    <a:pt x="54026" y="46165"/>
                    <a:pt x="54006" y="46165"/>
                    <a:pt x="53986" y="46165"/>
                  </a:cubicBezTo>
                  <a:cubicBezTo>
                    <a:pt x="53966" y="46165"/>
                    <a:pt x="53947" y="46165"/>
                    <a:pt x="53927" y="46165"/>
                  </a:cubicBezTo>
                  <a:cubicBezTo>
                    <a:pt x="52067" y="46165"/>
                    <a:pt x="50299" y="47003"/>
                    <a:pt x="49049" y="48307"/>
                  </a:cubicBezTo>
                  <a:cubicBezTo>
                    <a:pt x="49138" y="46712"/>
                    <a:pt x="48556" y="45206"/>
                    <a:pt x="47561" y="44032"/>
                  </a:cubicBezTo>
                  <a:cubicBezTo>
                    <a:pt x="47990" y="43953"/>
                    <a:pt x="48420" y="43914"/>
                    <a:pt x="48848" y="43914"/>
                  </a:cubicBezTo>
                  <a:cubicBezTo>
                    <a:pt x="50781" y="43914"/>
                    <a:pt x="52652" y="44711"/>
                    <a:pt x="53995" y="46156"/>
                  </a:cubicBezTo>
                  <a:cubicBezTo>
                    <a:pt x="55328" y="44713"/>
                    <a:pt x="57194" y="43911"/>
                    <a:pt x="59124" y="43911"/>
                  </a:cubicBezTo>
                  <a:close/>
                  <a:moveTo>
                    <a:pt x="25317" y="43968"/>
                  </a:moveTo>
                  <a:cubicBezTo>
                    <a:pt x="27250" y="43968"/>
                    <a:pt x="29122" y="44764"/>
                    <a:pt x="30465" y="46210"/>
                  </a:cubicBezTo>
                  <a:lnTo>
                    <a:pt x="30465" y="46210"/>
                  </a:lnTo>
                  <a:cubicBezTo>
                    <a:pt x="30462" y="46210"/>
                    <a:pt x="30459" y="46210"/>
                    <a:pt x="30456" y="46210"/>
                  </a:cubicBezTo>
                  <a:cubicBezTo>
                    <a:pt x="30446" y="46210"/>
                    <a:pt x="30436" y="46210"/>
                    <a:pt x="30426" y="46210"/>
                  </a:cubicBezTo>
                  <a:cubicBezTo>
                    <a:pt x="28546" y="46210"/>
                    <a:pt x="26775" y="47041"/>
                    <a:pt x="25519" y="48351"/>
                  </a:cubicBezTo>
                  <a:cubicBezTo>
                    <a:pt x="25608" y="46765"/>
                    <a:pt x="25026" y="45269"/>
                    <a:pt x="24031" y="44086"/>
                  </a:cubicBezTo>
                  <a:cubicBezTo>
                    <a:pt x="24460" y="44007"/>
                    <a:pt x="24890" y="43968"/>
                    <a:pt x="25317" y="43968"/>
                  </a:cubicBezTo>
                  <a:close/>
                  <a:moveTo>
                    <a:pt x="106094" y="43751"/>
                  </a:moveTo>
                  <a:cubicBezTo>
                    <a:pt x="106570" y="43751"/>
                    <a:pt x="107049" y="43799"/>
                    <a:pt x="107525" y="43898"/>
                  </a:cubicBezTo>
                  <a:cubicBezTo>
                    <a:pt x="106512" y="45161"/>
                    <a:pt x="105939" y="46747"/>
                    <a:pt x="106127" y="48423"/>
                  </a:cubicBezTo>
                  <a:lnTo>
                    <a:pt x="106118" y="48414"/>
                  </a:lnTo>
                  <a:cubicBezTo>
                    <a:pt x="104866" y="46958"/>
                    <a:pt x="102990" y="46012"/>
                    <a:pt x="100995" y="46012"/>
                  </a:cubicBezTo>
                  <a:cubicBezTo>
                    <a:pt x="100976" y="46012"/>
                    <a:pt x="100958" y="46013"/>
                    <a:pt x="100939" y="46013"/>
                  </a:cubicBezTo>
                  <a:cubicBezTo>
                    <a:pt x="100919" y="46012"/>
                    <a:pt x="100899" y="46012"/>
                    <a:pt x="100879" y="46012"/>
                  </a:cubicBezTo>
                  <a:cubicBezTo>
                    <a:pt x="99020" y="46012"/>
                    <a:pt x="97252" y="46842"/>
                    <a:pt x="96011" y="48154"/>
                  </a:cubicBezTo>
                  <a:cubicBezTo>
                    <a:pt x="96091" y="46559"/>
                    <a:pt x="95509" y="45054"/>
                    <a:pt x="94514" y="43880"/>
                  </a:cubicBezTo>
                  <a:cubicBezTo>
                    <a:pt x="94946" y="43798"/>
                    <a:pt x="95380" y="43758"/>
                    <a:pt x="95811" y="43758"/>
                  </a:cubicBezTo>
                  <a:cubicBezTo>
                    <a:pt x="97740" y="43758"/>
                    <a:pt x="99607" y="44561"/>
                    <a:pt x="100948" y="46004"/>
                  </a:cubicBezTo>
                  <a:cubicBezTo>
                    <a:pt x="102286" y="44551"/>
                    <a:pt x="104160" y="43751"/>
                    <a:pt x="106094" y="43751"/>
                  </a:cubicBezTo>
                  <a:close/>
                  <a:moveTo>
                    <a:pt x="70812" y="39306"/>
                  </a:moveTo>
                  <a:cubicBezTo>
                    <a:pt x="71289" y="39306"/>
                    <a:pt x="71770" y="39355"/>
                    <a:pt x="72248" y="39454"/>
                  </a:cubicBezTo>
                  <a:cubicBezTo>
                    <a:pt x="71271" y="40699"/>
                    <a:pt x="70742" y="42276"/>
                    <a:pt x="70939" y="43925"/>
                  </a:cubicBezTo>
                  <a:cubicBezTo>
                    <a:pt x="71449" y="43811"/>
                    <a:pt x="71962" y="43756"/>
                    <a:pt x="72472" y="43756"/>
                  </a:cubicBezTo>
                  <a:cubicBezTo>
                    <a:pt x="74409" y="43756"/>
                    <a:pt x="76285" y="44558"/>
                    <a:pt x="77633" y="46013"/>
                  </a:cubicBezTo>
                  <a:lnTo>
                    <a:pt x="77633" y="46013"/>
                  </a:lnTo>
                  <a:cubicBezTo>
                    <a:pt x="77630" y="46013"/>
                    <a:pt x="77627" y="46013"/>
                    <a:pt x="77624" y="46013"/>
                  </a:cubicBezTo>
                  <a:cubicBezTo>
                    <a:pt x="77606" y="46013"/>
                    <a:pt x="77588" y="46012"/>
                    <a:pt x="77570" y="46012"/>
                  </a:cubicBezTo>
                  <a:cubicBezTo>
                    <a:pt x="75529" y="46012"/>
                    <a:pt x="73598" y="47021"/>
                    <a:pt x="72346" y="48540"/>
                  </a:cubicBezTo>
                  <a:cubicBezTo>
                    <a:pt x="72703" y="44850"/>
                    <a:pt x="69416" y="41568"/>
                    <a:pt x="65713" y="41568"/>
                  </a:cubicBezTo>
                  <a:cubicBezTo>
                    <a:pt x="65693" y="41568"/>
                    <a:pt x="65673" y="41568"/>
                    <a:pt x="65653" y="41568"/>
                  </a:cubicBezTo>
                  <a:lnTo>
                    <a:pt x="65653" y="41559"/>
                  </a:lnTo>
                  <a:cubicBezTo>
                    <a:pt x="66997" y="40107"/>
                    <a:pt x="68873" y="39306"/>
                    <a:pt x="70812" y="39306"/>
                  </a:cubicBezTo>
                  <a:close/>
                  <a:moveTo>
                    <a:pt x="35618" y="43957"/>
                  </a:moveTo>
                  <a:cubicBezTo>
                    <a:pt x="36091" y="43957"/>
                    <a:pt x="36568" y="44006"/>
                    <a:pt x="37042" y="44104"/>
                  </a:cubicBezTo>
                  <a:cubicBezTo>
                    <a:pt x="36020" y="45350"/>
                    <a:pt x="35456" y="46945"/>
                    <a:pt x="35635" y="48620"/>
                  </a:cubicBezTo>
                  <a:cubicBezTo>
                    <a:pt x="34383" y="47164"/>
                    <a:pt x="32507" y="46210"/>
                    <a:pt x="30511" y="46210"/>
                  </a:cubicBezTo>
                  <a:cubicBezTo>
                    <a:pt x="30496" y="46210"/>
                    <a:pt x="30480" y="46210"/>
                    <a:pt x="30465" y="46210"/>
                  </a:cubicBezTo>
                  <a:lnTo>
                    <a:pt x="30465" y="46210"/>
                  </a:lnTo>
                  <a:cubicBezTo>
                    <a:pt x="31804" y="44762"/>
                    <a:pt x="33682" y="43957"/>
                    <a:pt x="35618" y="43957"/>
                  </a:cubicBezTo>
                  <a:close/>
                  <a:moveTo>
                    <a:pt x="112822" y="41864"/>
                  </a:moveTo>
                  <a:cubicBezTo>
                    <a:pt x="115997" y="41864"/>
                    <a:pt x="119174" y="43943"/>
                    <a:pt x="119218" y="48100"/>
                  </a:cubicBezTo>
                  <a:cubicBezTo>
                    <a:pt x="118743" y="47999"/>
                    <a:pt x="118265" y="47949"/>
                    <a:pt x="117790" y="47949"/>
                  </a:cubicBezTo>
                  <a:cubicBezTo>
                    <a:pt x="115926" y="47949"/>
                    <a:pt x="114120" y="48715"/>
                    <a:pt x="112821" y="50108"/>
                  </a:cubicBezTo>
                  <a:cubicBezTo>
                    <a:pt x="111548" y="48728"/>
                    <a:pt x="109756" y="47948"/>
                    <a:pt x="107874" y="47948"/>
                  </a:cubicBezTo>
                  <a:cubicBezTo>
                    <a:pt x="107391" y="47948"/>
                    <a:pt x="106907" y="48002"/>
                    <a:pt x="106432" y="48100"/>
                  </a:cubicBezTo>
                  <a:cubicBezTo>
                    <a:pt x="106472" y="43943"/>
                    <a:pt x="109646" y="41864"/>
                    <a:pt x="112822" y="41864"/>
                  </a:cubicBezTo>
                  <a:close/>
                  <a:moveTo>
                    <a:pt x="136132" y="41864"/>
                  </a:moveTo>
                  <a:cubicBezTo>
                    <a:pt x="139308" y="41864"/>
                    <a:pt x="142484" y="43943"/>
                    <a:pt x="142525" y="48100"/>
                  </a:cubicBezTo>
                  <a:cubicBezTo>
                    <a:pt x="142051" y="47999"/>
                    <a:pt x="141574" y="47949"/>
                    <a:pt x="141100" y="47949"/>
                  </a:cubicBezTo>
                  <a:cubicBezTo>
                    <a:pt x="139242" y="47949"/>
                    <a:pt x="137437" y="48715"/>
                    <a:pt x="136145" y="50108"/>
                  </a:cubicBezTo>
                  <a:cubicBezTo>
                    <a:pt x="134863" y="48728"/>
                    <a:pt x="133071" y="47948"/>
                    <a:pt x="131190" y="47948"/>
                  </a:cubicBezTo>
                  <a:cubicBezTo>
                    <a:pt x="130706" y="47948"/>
                    <a:pt x="130222" y="48002"/>
                    <a:pt x="129747" y="48100"/>
                  </a:cubicBezTo>
                  <a:cubicBezTo>
                    <a:pt x="129783" y="43943"/>
                    <a:pt x="132957" y="41864"/>
                    <a:pt x="136132" y="41864"/>
                  </a:cubicBezTo>
                  <a:close/>
                  <a:moveTo>
                    <a:pt x="89293" y="41912"/>
                  </a:moveTo>
                  <a:cubicBezTo>
                    <a:pt x="92468" y="41912"/>
                    <a:pt x="95642" y="43988"/>
                    <a:pt x="95679" y="48143"/>
                  </a:cubicBezTo>
                  <a:lnTo>
                    <a:pt x="95679" y="48143"/>
                  </a:lnTo>
                  <a:cubicBezTo>
                    <a:pt x="95207" y="48043"/>
                    <a:pt x="94732" y="47994"/>
                    <a:pt x="94260" y="47994"/>
                  </a:cubicBezTo>
                  <a:cubicBezTo>
                    <a:pt x="92399" y="47994"/>
                    <a:pt x="90599" y="48760"/>
                    <a:pt x="89299" y="50152"/>
                  </a:cubicBezTo>
                  <a:cubicBezTo>
                    <a:pt x="88018" y="48773"/>
                    <a:pt x="86226" y="47993"/>
                    <a:pt x="84344" y="47993"/>
                  </a:cubicBezTo>
                  <a:cubicBezTo>
                    <a:pt x="83860" y="47993"/>
                    <a:pt x="83376" y="48047"/>
                    <a:pt x="82902" y="48145"/>
                  </a:cubicBezTo>
                  <a:cubicBezTo>
                    <a:pt x="82937" y="43991"/>
                    <a:pt x="86116" y="41912"/>
                    <a:pt x="89293" y="41912"/>
                  </a:cubicBezTo>
                  <a:close/>
                  <a:moveTo>
                    <a:pt x="42335" y="42067"/>
                  </a:moveTo>
                  <a:cubicBezTo>
                    <a:pt x="45509" y="42067"/>
                    <a:pt x="48681" y="44143"/>
                    <a:pt x="48726" y="48298"/>
                  </a:cubicBezTo>
                  <a:lnTo>
                    <a:pt x="48726" y="48298"/>
                  </a:lnTo>
                  <a:cubicBezTo>
                    <a:pt x="48251" y="48196"/>
                    <a:pt x="47772" y="48146"/>
                    <a:pt x="47298" y="48146"/>
                  </a:cubicBezTo>
                  <a:cubicBezTo>
                    <a:pt x="45434" y="48146"/>
                    <a:pt x="43630" y="48912"/>
                    <a:pt x="42337" y="50305"/>
                  </a:cubicBezTo>
                  <a:cubicBezTo>
                    <a:pt x="41056" y="48925"/>
                    <a:pt x="39264" y="48145"/>
                    <a:pt x="37382" y="48145"/>
                  </a:cubicBezTo>
                  <a:cubicBezTo>
                    <a:pt x="36898" y="48145"/>
                    <a:pt x="36415" y="48199"/>
                    <a:pt x="35940" y="48307"/>
                  </a:cubicBezTo>
                  <a:cubicBezTo>
                    <a:pt x="35980" y="44148"/>
                    <a:pt x="39158" y="42067"/>
                    <a:pt x="42335" y="42067"/>
                  </a:cubicBezTo>
                  <a:close/>
                  <a:moveTo>
                    <a:pt x="65651" y="42067"/>
                  </a:moveTo>
                  <a:cubicBezTo>
                    <a:pt x="68826" y="42067"/>
                    <a:pt x="72001" y="44146"/>
                    <a:pt x="72041" y="48307"/>
                  </a:cubicBezTo>
                  <a:cubicBezTo>
                    <a:pt x="71563" y="48202"/>
                    <a:pt x="71080" y="48150"/>
                    <a:pt x="70601" y="48150"/>
                  </a:cubicBezTo>
                  <a:cubicBezTo>
                    <a:pt x="68748" y="48150"/>
                    <a:pt x="66948" y="48916"/>
                    <a:pt x="65653" y="50305"/>
                  </a:cubicBezTo>
                  <a:cubicBezTo>
                    <a:pt x="64371" y="48934"/>
                    <a:pt x="62579" y="48145"/>
                    <a:pt x="60697" y="48145"/>
                  </a:cubicBezTo>
                  <a:cubicBezTo>
                    <a:pt x="60214" y="48145"/>
                    <a:pt x="59730" y="48199"/>
                    <a:pt x="59255" y="48307"/>
                  </a:cubicBezTo>
                  <a:cubicBezTo>
                    <a:pt x="59295" y="44148"/>
                    <a:pt x="62473" y="42067"/>
                    <a:pt x="65651" y="42067"/>
                  </a:cubicBezTo>
                  <a:close/>
                  <a:moveTo>
                    <a:pt x="18806" y="42117"/>
                  </a:moveTo>
                  <a:cubicBezTo>
                    <a:pt x="21981" y="42117"/>
                    <a:pt x="25156" y="44198"/>
                    <a:pt x="25196" y="48360"/>
                  </a:cubicBezTo>
                  <a:cubicBezTo>
                    <a:pt x="24717" y="48255"/>
                    <a:pt x="24234" y="48204"/>
                    <a:pt x="23755" y="48204"/>
                  </a:cubicBezTo>
                  <a:cubicBezTo>
                    <a:pt x="21902" y="48204"/>
                    <a:pt x="20103" y="48970"/>
                    <a:pt x="18807" y="50359"/>
                  </a:cubicBezTo>
                  <a:cubicBezTo>
                    <a:pt x="17526" y="48988"/>
                    <a:pt x="15734" y="48199"/>
                    <a:pt x="13852" y="48199"/>
                  </a:cubicBezTo>
                  <a:cubicBezTo>
                    <a:pt x="13368" y="48199"/>
                    <a:pt x="12884" y="48253"/>
                    <a:pt x="12409" y="48360"/>
                  </a:cubicBezTo>
                  <a:cubicBezTo>
                    <a:pt x="12454" y="44198"/>
                    <a:pt x="15631" y="42117"/>
                    <a:pt x="18806" y="42117"/>
                  </a:cubicBezTo>
                  <a:close/>
                  <a:moveTo>
                    <a:pt x="117967" y="48323"/>
                  </a:moveTo>
                  <a:cubicBezTo>
                    <a:pt x="118392" y="48323"/>
                    <a:pt x="118820" y="48362"/>
                    <a:pt x="119245" y="48441"/>
                  </a:cubicBezTo>
                  <a:cubicBezTo>
                    <a:pt x="118253" y="49621"/>
                    <a:pt x="117671" y="51114"/>
                    <a:pt x="117757" y="52706"/>
                  </a:cubicBezTo>
                  <a:lnTo>
                    <a:pt x="117757" y="52706"/>
                  </a:lnTo>
                  <a:cubicBezTo>
                    <a:pt x="116507" y="51403"/>
                    <a:pt x="114740" y="50573"/>
                    <a:pt x="112880" y="50573"/>
                  </a:cubicBezTo>
                  <a:cubicBezTo>
                    <a:pt x="112860" y="50573"/>
                    <a:pt x="112840" y="50573"/>
                    <a:pt x="112821" y="50574"/>
                  </a:cubicBezTo>
                  <a:cubicBezTo>
                    <a:pt x="114158" y="49126"/>
                    <a:pt x="116031" y="48323"/>
                    <a:pt x="117967" y="48323"/>
                  </a:cubicBezTo>
                  <a:close/>
                  <a:moveTo>
                    <a:pt x="130990" y="48323"/>
                  </a:moveTo>
                  <a:cubicBezTo>
                    <a:pt x="132925" y="48323"/>
                    <a:pt x="134799" y="49126"/>
                    <a:pt x="136136" y="50574"/>
                  </a:cubicBezTo>
                  <a:cubicBezTo>
                    <a:pt x="136116" y="50573"/>
                    <a:pt x="136096" y="50573"/>
                    <a:pt x="136077" y="50573"/>
                  </a:cubicBezTo>
                  <a:cubicBezTo>
                    <a:pt x="134208" y="50573"/>
                    <a:pt x="132440" y="51412"/>
                    <a:pt x="131199" y="52715"/>
                  </a:cubicBezTo>
                  <a:cubicBezTo>
                    <a:pt x="131279" y="51120"/>
                    <a:pt x="130697" y="49624"/>
                    <a:pt x="129711" y="48441"/>
                  </a:cubicBezTo>
                  <a:cubicBezTo>
                    <a:pt x="130137" y="48362"/>
                    <a:pt x="130565" y="48323"/>
                    <a:pt x="130990" y="48323"/>
                  </a:cubicBezTo>
                  <a:close/>
                  <a:moveTo>
                    <a:pt x="94437" y="48359"/>
                  </a:moveTo>
                  <a:cubicBezTo>
                    <a:pt x="94862" y="48359"/>
                    <a:pt x="95289" y="48398"/>
                    <a:pt x="95715" y="48477"/>
                  </a:cubicBezTo>
                  <a:cubicBezTo>
                    <a:pt x="94722" y="49666"/>
                    <a:pt x="94140" y="51168"/>
                    <a:pt x="94227" y="52750"/>
                  </a:cubicBezTo>
                  <a:lnTo>
                    <a:pt x="94227" y="52750"/>
                  </a:lnTo>
                  <a:cubicBezTo>
                    <a:pt x="92986" y="51447"/>
                    <a:pt x="91219" y="50618"/>
                    <a:pt x="89350" y="50618"/>
                  </a:cubicBezTo>
                  <a:cubicBezTo>
                    <a:pt x="89330" y="50618"/>
                    <a:pt x="89310" y="50618"/>
                    <a:pt x="89290" y="50618"/>
                  </a:cubicBezTo>
                  <a:cubicBezTo>
                    <a:pt x="89270" y="50618"/>
                    <a:pt x="89250" y="50618"/>
                    <a:pt x="89231" y="50618"/>
                  </a:cubicBezTo>
                  <a:cubicBezTo>
                    <a:pt x="87362" y="50618"/>
                    <a:pt x="85603" y="51448"/>
                    <a:pt x="84353" y="52751"/>
                  </a:cubicBezTo>
                  <a:cubicBezTo>
                    <a:pt x="84443" y="51165"/>
                    <a:pt x="83860" y="49660"/>
                    <a:pt x="82866" y="48477"/>
                  </a:cubicBezTo>
                  <a:cubicBezTo>
                    <a:pt x="83291" y="48398"/>
                    <a:pt x="83719" y="48359"/>
                    <a:pt x="84144" y="48359"/>
                  </a:cubicBezTo>
                  <a:cubicBezTo>
                    <a:pt x="86080" y="48359"/>
                    <a:pt x="87955" y="49162"/>
                    <a:pt x="89299" y="50609"/>
                  </a:cubicBezTo>
                  <a:cubicBezTo>
                    <a:pt x="90637" y="49162"/>
                    <a:pt x="92504" y="48359"/>
                    <a:pt x="94437" y="48359"/>
                  </a:cubicBezTo>
                  <a:close/>
                  <a:moveTo>
                    <a:pt x="47485" y="48520"/>
                  </a:moveTo>
                  <a:cubicBezTo>
                    <a:pt x="47909" y="48520"/>
                    <a:pt x="48337" y="48559"/>
                    <a:pt x="48762" y="48638"/>
                  </a:cubicBezTo>
                  <a:cubicBezTo>
                    <a:pt x="47767" y="49821"/>
                    <a:pt x="47185" y="51326"/>
                    <a:pt x="47275" y="52912"/>
                  </a:cubicBezTo>
                  <a:cubicBezTo>
                    <a:pt x="46025" y="51609"/>
                    <a:pt x="44257" y="50779"/>
                    <a:pt x="42397" y="50779"/>
                  </a:cubicBezTo>
                  <a:cubicBezTo>
                    <a:pt x="42377" y="50779"/>
                    <a:pt x="42357" y="50779"/>
                    <a:pt x="42337" y="50780"/>
                  </a:cubicBezTo>
                  <a:cubicBezTo>
                    <a:pt x="43675" y="49325"/>
                    <a:pt x="45549" y="48520"/>
                    <a:pt x="47485" y="48520"/>
                  </a:cubicBezTo>
                  <a:close/>
                  <a:moveTo>
                    <a:pt x="60501" y="48529"/>
                  </a:moveTo>
                  <a:cubicBezTo>
                    <a:pt x="62439" y="48529"/>
                    <a:pt x="64308" y="49332"/>
                    <a:pt x="65653" y="50780"/>
                  </a:cubicBezTo>
                  <a:cubicBezTo>
                    <a:pt x="65633" y="50779"/>
                    <a:pt x="65613" y="50779"/>
                    <a:pt x="65593" y="50779"/>
                  </a:cubicBezTo>
                  <a:cubicBezTo>
                    <a:pt x="63725" y="50779"/>
                    <a:pt x="61957" y="51618"/>
                    <a:pt x="60715" y="52921"/>
                  </a:cubicBezTo>
                  <a:cubicBezTo>
                    <a:pt x="60796" y="51326"/>
                    <a:pt x="60214" y="49830"/>
                    <a:pt x="59219" y="48647"/>
                  </a:cubicBezTo>
                  <a:cubicBezTo>
                    <a:pt x="59646" y="48568"/>
                    <a:pt x="60075" y="48529"/>
                    <a:pt x="60501" y="48529"/>
                  </a:cubicBezTo>
                  <a:close/>
                  <a:moveTo>
                    <a:pt x="107662" y="48316"/>
                  </a:moveTo>
                  <a:cubicBezTo>
                    <a:pt x="109596" y="48316"/>
                    <a:pt x="111472" y="49118"/>
                    <a:pt x="112821" y="50574"/>
                  </a:cubicBezTo>
                  <a:cubicBezTo>
                    <a:pt x="112802" y="50573"/>
                    <a:pt x="112783" y="50573"/>
                    <a:pt x="112765" y="50573"/>
                  </a:cubicBezTo>
                  <a:cubicBezTo>
                    <a:pt x="110778" y="50573"/>
                    <a:pt x="108902" y="51519"/>
                    <a:pt x="107650" y="52966"/>
                  </a:cubicBezTo>
                  <a:lnTo>
                    <a:pt x="107650" y="52966"/>
                  </a:lnTo>
                  <a:cubicBezTo>
                    <a:pt x="107803" y="51290"/>
                    <a:pt x="107211" y="49713"/>
                    <a:pt x="106172" y="48477"/>
                  </a:cubicBezTo>
                  <a:cubicBezTo>
                    <a:pt x="106667" y="48369"/>
                    <a:pt x="107167" y="48316"/>
                    <a:pt x="107662" y="48316"/>
                  </a:cubicBezTo>
                  <a:close/>
                  <a:moveTo>
                    <a:pt x="13659" y="48573"/>
                  </a:moveTo>
                  <a:cubicBezTo>
                    <a:pt x="15592" y="48573"/>
                    <a:pt x="17464" y="49371"/>
                    <a:pt x="18807" y="50824"/>
                  </a:cubicBezTo>
                  <a:cubicBezTo>
                    <a:pt x="18787" y="50824"/>
                    <a:pt x="18768" y="50824"/>
                    <a:pt x="18748" y="50824"/>
                  </a:cubicBezTo>
                  <a:cubicBezTo>
                    <a:pt x="16879" y="50824"/>
                    <a:pt x="15111" y="51663"/>
                    <a:pt x="13870" y="52966"/>
                  </a:cubicBezTo>
                  <a:cubicBezTo>
                    <a:pt x="13951" y="51371"/>
                    <a:pt x="13368" y="49875"/>
                    <a:pt x="12374" y="48692"/>
                  </a:cubicBezTo>
                  <a:cubicBezTo>
                    <a:pt x="12802" y="48612"/>
                    <a:pt x="13232" y="48573"/>
                    <a:pt x="13659" y="48573"/>
                  </a:cubicBezTo>
                  <a:close/>
                  <a:moveTo>
                    <a:pt x="23953" y="48574"/>
                  </a:moveTo>
                  <a:cubicBezTo>
                    <a:pt x="24378" y="48574"/>
                    <a:pt x="24806" y="48613"/>
                    <a:pt x="25232" y="48692"/>
                  </a:cubicBezTo>
                  <a:cubicBezTo>
                    <a:pt x="24237" y="49875"/>
                    <a:pt x="23655" y="51371"/>
                    <a:pt x="23744" y="52966"/>
                  </a:cubicBezTo>
                  <a:cubicBezTo>
                    <a:pt x="22494" y="51663"/>
                    <a:pt x="20726" y="50824"/>
                    <a:pt x="18866" y="50824"/>
                  </a:cubicBezTo>
                  <a:cubicBezTo>
                    <a:pt x="18846" y="50824"/>
                    <a:pt x="18827" y="50824"/>
                    <a:pt x="18807" y="50824"/>
                  </a:cubicBezTo>
                  <a:cubicBezTo>
                    <a:pt x="20144" y="49377"/>
                    <a:pt x="22018" y="48574"/>
                    <a:pt x="23953" y="48574"/>
                  </a:cubicBezTo>
                  <a:close/>
                  <a:moveTo>
                    <a:pt x="37179" y="48522"/>
                  </a:moveTo>
                  <a:cubicBezTo>
                    <a:pt x="39113" y="48522"/>
                    <a:pt x="40989" y="49325"/>
                    <a:pt x="42337" y="50780"/>
                  </a:cubicBezTo>
                  <a:cubicBezTo>
                    <a:pt x="42319" y="50779"/>
                    <a:pt x="42300" y="50779"/>
                    <a:pt x="42282" y="50779"/>
                  </a:cubicBezTo>
                  <a:cubicBezTo>
                    <a:pt x="40295" y="50779"/>
                    <a:pt x="38419" y="51725"/>
                    <a:pt x="37167" y="53172"/>
                  </a:cubicBezTo>
                  <a:cubicBezTo>
                    <a:pt x="37320" y="51496"/>
                    <a:pt x="36728" y="49910"/>
                    <a:pt x="35689" y="48683"/>
                  </a:cubicBezTo>
                  <a:cubicBezTo>
                    <a:pt x="36184" y="48575"/>
                    <a:pt x="36683" y="48522"/>
                    <a:pt x="37179" y="48522"/>
                  </a:cubicBezTo>
                  <a:close/>
                  <a:moveTo>
                    <a:pt x="124475" y="46470"/>
                  </a:moveTo>
                  <a:cubicBezTo>
                    <a:pt x="127650" y="46470"/>
                    <a:pt x="130827" y="48548"/>
                    <a:pt x="130867" y="52706"/>
                  </a:cubicBezTo>
                  <a:cubicBezTo>
                    <a:pt x="130388" y="52601"/>
                    <a:pt x="129906" y="52550"/>
                    <a:pt x="129426" y="52550"/>
                  </a:cubicBezTo>
                  <a:cubicBezTo>
                    <a:pt x="127574" y="52550"/>
                    <a:pt x="125776" y="53316"/>
                    <a:pt x="124487" y="54704"/>
                  </a:cubicBezTo>
                  <a:cubicBezTo>
                    <a:pt x="123206" y="53333"/>
                    <a:pt x="121414" y="52545"/>
                    <a:pt x="119532" y="52545"/>
                  </a:cubicBezTo>
                  <a:cubicBezTo>
                    <a:pt x="119048" y="52545"/>
                    <a:pt x="118564" y="52599"/>
                    <a:pt x="118089" y="52706"/>
                  </a:cubicBezTo>
                  <a:cubicBezTo>
                    <a:pt x="118125" y="48548"/>
                    <a:pt x="121299" y="46470"/>
                    <a:pt x="124475" y="46470"/>
                  </a:cubicBezTo>
                  <a:close/>
                  <a:moveTo>
                    <a:pt x="77635" y="46519"/>
                  </a:moveTo>
                  <a:cubicBezTo>
                    <a:pt x="80808" y="46519"/>
                    <a:pt x="83981" y="48596"/>
                    <a:pt x="84022" y="52751"/>
                  </a:cubicBezTo>
                  <a:lnTo>
                    <a:pt x="84031" y="52760"/>
                  </a:lnTo>
                  <a:cubicBezTo>
                    <a:pt x="83550" y="52655"/>
                    <a:pt x="83066" y="52604"/>
                    <a:pt x="82586" y="52604"/>
                  </a:cubicBezTo>
                  <a:cubicBezTo>
                    <a:pt x="80731" y="52604"/>
                    <a:pt x="78937" y="53370"/>
                    <a:pt x="77642" y="54758"/>
                  </a:cubicBezTo>
                  <a:cubicBezTo>
                    <a:pt x="76360" y="53378"/>
                    <a:pt x="74568" y="52599"/>
                    <a:pt x="72696" y="52599"/>
                  </a:cubicBezTo>
                  <a:cubicBezTo>
                    <a:pt x="72203" y="52599"/>
                    <a:pt x="71719" y="52652"/>
                    <a:pt x="71244" y="52760"/>
                  </a:cubicBezTo>
                  <a:cubicBezTo>
                    <a:pt x="71280" y="48600"/>
                    <a:pt x="74457" y="46519"/>
                    <a:pt x="77635" y="46519"/>
                  </a:cubicBezTo>
                  <a:close/>
                  <a:moveTo>
                    <a:pt x="100946" y="46509"/>
                  </a:moveTo>
                  <a:cubicBezTo>
                    <a:pt x="104122" y="46509"/>
                    <a:pt x="107296" y="48585"/>
                    <a:pt x="107337" y="52742"/>
                  </a:cubicBezTo>
                  <a:cubicBezTo>
                    <a:pt x="106865" y="52641"/>
                    <a:pt x="106389" y="52591"/>
                    <a:pt x="105917" y="52591"/>
                  </a:cubicBezTo>
                  <a:cubicBezTo>
                    <a:pt x="104050" y="52591"/>
                    <a:pt x="102242" y="53364"/>
                    <a:pt x="100948" y="54758"/>
                  </a:cubicBezTo>
                  <a:lnTo>
                    <a:pt x="100948" y="54749"/>
                  </a:lnTo>
                  <a:cubicBezTo>
                    <a:pt x="99667" y="53369"/>
                    <a:pt x="97875" y="52590"/>
                    <a:pt x="95993" y="52590"/>
                  </a:cubicBezTo>
                  <a:cubicBezTo>
                    <a:pt x="95509" y="52590"/>
                    <a:pt x="95025" y="52643"/>
                    <a:pt x="94550" y="52742"/>
                  </a:cubicBezTo>
                  <a:cubicBezTo>
                    <a:pt x="94591" y="48588"/>
                    <a:pt x="97769" y="46509"/>
                    <a:pt x="100946" y="46509"/>
                  </a:cubicBezTo>
                  <a:close/>
                  <a:moveTo>
                    <a:pt x="53993" y="46670"/>
                  </a:moveTo>
                  <a:cubicBezTo>
                    <a:pt x="57169" y="46670"/>
                    <a:pt x="60344" y="48747"/>
                    <a:pt x="60384" y="52903"/>
                  </a:cubicBezTo>
                  <a:cubicBezTo>
                    <a:pt x="59911" y="52801"/>
                    <a:pt x="59433" y="52752"/>
                    <a:pt x="58960" y="52752"/>
                  </a:cubicBezTo>
                  <a:cubicBezTo>
                    <a:pt x="57101" y="52752"/>
                    <a:pt x="55295" y="53518"/>
                    <a:pt x="53995" y="54910"/>
                  </a:cubicBezTo>
                  <a:cubicBezTo>
                    <a:pt x="52714" y="53531"/>
                    <a:pt x="50922" y="52751"/>
                    <a:pt x="49040" y="52751"/>
                  </a:cubicBezTo>
                  <a:cubicBezTo>
                    <a:pt x="48556" y="52751"/>
                    <a:pt x="48072" y="52805"/>
                    <a:pt x="47597" y="52903"/>
                  </a:cubicBezTo>
                  <a:cubicBezTo>
                    <a:pt x="47638" y="48749"/>
                    <a:pt x="50816" y="46670"/>
                    <a:pt x="53993" y="46670"/>
                  </a:cubicBezTo>
                  <a:close/>
                  <a:moveTo>
                    <a:pt x="7145" y="46712"/>
                  </a:moveTo>
                  <a:cubicBezTo>
                    <a:pt x="10322" y="46712"/>
                    <a:pt x="13498" y="48790"/>
                    <a:pt x="13538" y="52948"/>
                  </a:cubicBezTo>
                  <a:cubicBezTo>
                    <a:pt x="13065" y="52846"/>
                    <a:pt x="12588" y="52796"/>
                    <a:pt x="12114" y="52796"/>
                  </a:cubicBezTo>
                  <a:cubicBezTo>
                    <a:pt x="10255" y="52796"/>
                    <a:pt x="8451" y="53563"/>
                    <a:pt x="7159" y="54955"/>
                  </a:cubicBezTo>
                  <a:cubicBezTo>
                    <a:pt x="5884" y="53583"/>
                    <a:pt x="4097" y="52805"/>
                    <a:pt x="2226" y="52805"/>
                  </a:cubicBezTo>
                  <a:cubicBezTo>
                    <a:pt x="2216" y="52805"/>
                    <a:pt x="2205" y="52805"/>
                    <a:pt x="2194" y="52805"/>
                  </a:cubicBezTo>
                  <a:lnTo>
                    <a:pt x="2194" y="52796"/>
                  </a:lnTo>
                  <a:cubicBezTo>
                    <a:pt x="1711" y="52796"/>
                    <a:pt x="1227" y="52850"/>
                    <a:pt x="752" y="52948"/>
                  </a:cubicBezTo>
                  <a:cubicBezTo>
                    <a:pt x="792" y="48790"/>
                    <a:pt x="3969" y="46712"/>
                    <a:pt x="7145" y="46712"/>
                  </a:cubicBezTo>
                  <a:close/>
                  <a:moveTo>
                    <a:pt x="30465" y="46717"/>
                  </a:moveTo>
                  <a:cubicBezTo>
                    <a:pt x="33637" y="46717"/>
                    <a:pt x="36811" y="48795"/>
                    <a:pt x="36854" y="52953"/>
                  </a:cubicBezTo>
                  <a:lnTo>
                    <a:pt x="36854" y="52953"/>
                  </a:lnTo>
                  <a:cubicBezTo>
                    <a:pt x="36379" y="52851"/>
                    <a:pt x="35901" y="52801"/>
                    <a:pt x="35426" y="52801"/>
                  </a:cubicBezTo>
                  <a:cubicBezTo>
                    <a:pt x="33569" y="52801"/>
                    <a:pt x="31771" y="53567"/>
                    <a:pt x="30483" y="54955"/>
                  </a:cubicBezTo>
                  <a:cubicBezTo>
                    <a:pt x="29201" y="53584"/>
                    <a:pt x="27409" y="52796"/>
                    <a:pt x="25528" y="52796"/>
                  </a:cubicBezTo>
                  <a:cubicBezTo>
                    <a:pt x="25044" y="52796"/>
                    <a:pt x="24560" y="52850"/>
                    <a:pt x="24085" y="52957"/>
                  </a:cubicBezTo>
                  <a:cubicBezTo>
                    <a:pt x="24116" y="48798"/>
                    <a:pt x="27290" y="46717"/>
                    <a:pt x="30465" y="46717"/>
                  </a:cubicBezTo>
                  <a:close/>
                  <a:moveTo>
                    <a:pt x="107865" y="57160"/>
                  </a:moveTo>
                  <a:cubicBezTo>
                    <a:pt x="107867" y="57160"/>
                    <a:pt x="107868" y="57160"/>
                    <a:pt x="107870" y="57160"/>
                  </a:cubicBezTo>
                  <a:lnTo>
                    <a:pt x="107870" y="57160"/>
                  </a:lnTo>
                  <a:cubicBezTo>
                    <a:pt x="107871" y="57160"/>
                    <a:pt x="107873" y="57160"/>
                    <a:pt x="107874" y="57160"/>
                  </a:cubicBezTo>
                  <a:close/>
                  <a:moveTo>
                    <a:pt x="129607" y="52925"/>
                  </a:moveTo>
                  <a:cubicBezTo>
                    <a:pt x="130037" y="52925"/>
                    <a:pt x="130471" y="52965"/>
                    <a:pt x="130903" y="53047"/>
                  </a:cubicBezTo>
                  <a:cubicBezTo>
                    <a:pt x="129908" y="54229"/>
                    <a:pt x="129326" y="55726"/>
                    <a:pt x="129415" y="57321"/>
                  </a:cubicBezTo>
                  <a:cubicBezTo>
                    <a:pt x="128165" y="56009"/>
                    <a:pt x="126406" y="55179"/>
                    <a:pt x="124538" y="55179"/>
                  </a:cubicBezTo>
                  <a:cubicBezTo>
                    <a:pt x="124518" y="55179"/>
                    <a:pt x="124498" y="55179"/>
                    <a:pt x="124478" y="55179"/>
                  </a:cubicBezTo>
                  <a:cubicBezTo>
                    <a:pt x="124458" y="55179"/>
                    <a:pt x="124438" y="55179"/>
                    <a:pt x="124418" y="55179"/>
                  </a:cubicBezTo>
                  <a:cubicBezTo>
                    <a:pt x="122550" y="55179"/>
                    <a:pt x="120782" y="56009"/>
                    <a:pt x="119541" y="57321"/>
                  </a:cubicBezTo>
                  <a:cubicBezTo>
                    <a:pt x="119622" y="55726"/>
                    <a:pt x="119039" y="54220"/>
                    <a:pt x="118045" y="53047"/>
                  </a:cubicBezTo>
                  <a:cubicBezTo>
                    <a:pt x="118478" y="52965"/>
                    <a:pt x="118913" y="52925"/>
                    <a:pt x="119344" y="52925"/>
                  </a:cubicBezTo>
                  <a:cubicBezTo>
                    <a:pt x="121276" y="52925"/>
                    <a:pt x="123138" y="53727"/>
                    <a:pt x="124478" y="55170"/>
                  </a:cubicBezTo>
                  <a:cubicBezTo>
                    <a:pt x="125811" y="53727"/>
                    <a:pt x="127678" y="52925"/>
                    <a:pt x="129607" y="52925"/>
                  </a:cubicBezTo>
                  <a:close/>
                  <a:moveTo>
                    <a:pt x="82780" y="52965"/>
                  </a:moveTo>
                  <a:cubicBezTo>
                    <a:pt x="83204" y="52965"/>
                    <a:pt x="83632" y="53003"/>
                    <a:pt x="84057" y="53082"/>
                  </a:cubicBezTo>
                  <a:cubicBezTo>
                    <a:pt x="83538" y="53701"/>
                    <a:pt x="83135" y="54409"/>
                    <a:pt x="82875" y="55170"/>
                  </a:cubicBezTo>
                  <a:cubicBezTo>
                    <a:pt x="82634" y="55866"/>
                    <a:pt x="82526" y="56607"/>
                    <a:pt x="82569" y="57347"/>
                  </a:cubicBezTo>
                  <a:lnTo>
                    <a:pt x="82569" y="57347"/>
                  </a:lnTo>
                  <a:cubicBezTo>
                    <a:pt x="81328" y="56053"/>
                    <a:pt x="79569" y="55215"/>
                    <a:pt x="77701" y="55215"/>
                  </a:cubicBezTo>
                  <a:cubicBezTo>
                    <a:pt x="77681" y="55215"/>
                    <a:pt x="77661" y="55215"/>
                    <a:pt x="77642" y="55215"/>
                  </a:cubicBezTo>
                  <a:cubicBezTo>
                    <a:pt x="78979" y="53768"/>
                    <a:pt x="80847" y="52965"/>
                    <a:pt x="82780" y="52965"/>
                  </a:cubicBezTo>
                  <a:close/>
                  <a:moveTo>
                    <a:pt x="95802" y="52974"/>
                  </a:moveTo>
                  <a:cubicBezTo>
                    <a:pt x="97735" y="52974"/>
                    <a:pt x="99602" y="53775"/>
                    <a:pt x="100939" y="55215"/>
                  </a:cubicBezTo>
                  <a:cubicBezTo>
                    <a:pt x="100919" y="55215"/>
                    <a:pt x="100900" y="55215"/>
                    <a:pt x="100880" y="55215"/>
                  </a:cubicBezTo>
                  <a:cubicBezTo>
                    <a:pt x="99020" y="55215"/>
                    <a:pt x="97252" y="56053"/>
                    <a:pt x="96011" y="57357"/>
                  </a:cubicBezTo>
                  <a:cubicBezTo>
                    <a:pt x="96047" y="56622"/>
                    <a:pt x="95948" y="55878"/>
                    <a:pt x="95706" y="55179"/>
                  </a:cubicBezTo>
                  <a:lnTo>
                    <a:pt x="95706" y="55170"/>
                  </a:lnTo>
                  <a:cubicBezTo>
                    <a:pt x="95446" y="54409"/>
                    <a:pt x="95043" y="53701"/>
                    <a:pt x="94523" y="53091"/>
                  </a:cubicBezTo>
                  <a:cubicBezTo>
                    <a:pt x="94949" y="53012"/>
                    <a:pt x="95377" y="52974"/>
                    <a:pt x="95802" y="52974"/>
                  </a:cubicBezTo>
                  <a:close/>
                  <a:moveTo>
                    <a:pt x="60697" y="57357"/>
                  </a:moveTo>
                  <a:cubicBezTo>
                    <a:pt x="60700" y="57357"/>
                    <a:pt x="60703" y="57357"/>
                    <a:pt x="60706" y="57357"/>
                  </a:cubicBezTo>
                  <a:lnTo>
                    <a:pt x="60706" y="57357"/>
                  </a:lnTo>
                  <a:cubicBezTo>
                    <a:pt x="60709" y="57357"/>
                    <a:pt x="60712" y="57357"/>
                    <a:pt x="60715" y="57357"/>
                  </a:cubicBezTo>
                  <a:close/>
                  <a:moveTo>
                    <a:pt x="48839" y="53117"/>
                  </a:moveTo>
                  <a:cubicBezTo>
                    <a:pt x="50775" y="53117"/>
                    <a:pt x="52650" y="53921"/>
                    <a:pt x="53995" y="55376"/>
                  </a:cubicBezTo>
                  <a:lnTo>
                    <a:pt x="53995" y="55376"/>
                  </a:lnTo>
                  <a:cubicBezTo>
                    <a:pt x="53992" y="55376"/>
                    <a:pt x="53989" y="55376"/>
                    <a:pt x="53986" y="55376"/>
                  </a:cubicBezTo>
                  <a:cubicBezTo>
                    <a:pt x="53966" y="55376"/>
                    <a:pt x="53946" y="55376"/>
                    <a:pt x="53927" y="55376"/>
                  </a:cubicBezTo>
                  <a:cubicBezTo>
                    <a:pt x="52067" y="55376"/>
                    <a:pt x="50299" y="56206"/>
                    <a:pt x="49049" y="57509"/>
                  </a:cubicBezTo>
                  <a:cubicBezTo>
                    <a:pt x="49138" y="55923"/>
                    <a:pt x="48556" y="54418"/>
                    <a:pt x="47561" y="53235"/>
                  </a:cubicBezTo>
                  <a:cubicBezTo>
                    <a:pt x="47987" y="53156"/>
                    <a:pt x="48414" y="53117"/>
                    <a:pt x="48839" y="53117"/>
                  </a:cubicBezTo>
                  <a:close/>
                  <a:moveTo>
                    <a:pt x="59142" y="53117"/>
                  </a:moveTo>
                  <a:cubicBezTo>
                    <a:pt x="59567" y="53117"/>
                    <a:pt x="59994" y="53156"/>
                    <a:pt x="60420" y="53235"/>
                  </a:cubicBezTo>
                  <a:cubicBezTo>
                    <a:pt x="59425" y="54427"/>
                    <a:pt x="58843" y="55932"/>
                    <a:pt x="58932" y="57518"/>
                  </a:cubicBezTo>
                  <a:lnTo>
                    <a:pt x="58923" y="57509"/>
                  </a:lnTo>
                  <a:cubicBezTo>
                    <a:pt x="57682" y="56206"/>
                    <a:pt x="55914" y="55376"/>
                    <a:pt x="54046" y="55376"/>
                  </a:cubicBezTo>
                  <a:cubicBezTo>
                    <a:pt x="54029" y="55376"/>
                    <a:pt x="54012" y="55376"/>
                    <a:pt x="53995" y="55376"/>
                  </a:cubicBezTo>
                  <a:lnTo>
                    <a:pt x="53995" y="55376"/>
                  </a:lnTo>
                  <a:cubicBezTo>
                    <a:pt x="55333" y="53921"/>
                    <a:pt x="57206" y="53117"/>
                    <a:pt x="59142" y="53117"/>
                  </a:cubicBezTo>
                  <a:close/>
                  <a:moveTo>
                    <a:pt x="25317" y="53179"/>
                  </a:moveTo>
                  <a:cubicBezTo>
                    <a:pt x="27247" y="53179"/>
                    <a:pt x="29113" y="53976"/>
                    <a:pt x="30456" y="55421"/>
                  </a:cubicBezTo>
                  <a:cubicBezTo>
                    <a:pt x="30436" y="55421"/>
                    <a:pt x="30416" y="55421"/>
                    <a:pt x="30397" y="55421"/>
                  </a:cubicBezTo>
                  <a:cubicBezTo>
                    <a:pt x="28528" y="55421"/>
                    <a:pt x="26769" y="56259"/>
                    <a:pt x="25528" y="57554"/>
                  </a:cubicBezTo>
                  <a:cubicBezTo>
                    <a:pt x="25563" y="56819"/>
                    <a:pt x="25456" y="56075"/>
                    <a:pt x="25223" y="55376"/>
                  </a:cubicBezTo>
                  <a:lnTo>
                    <a:pt x="25223" y="55385"/>
                  </a:lnTo>
                  <a:cubicBezTo>
                    <a:pt x="24963" y="54624"/>
                    <a:pt x="24560" y="53916"/>
                    <a:pt x="24031" y="53298"/>
                  </a:cubicBezTo>
                  <a:cubicBezTo>
                    <a:pt x="24460" y="53218"/>
                    <a:pt x="24890" y="53179"/>
                    <a:pt x="25317" y="53179"/>
                  </a:cubicBezTo>
                  <a:close/>
                  <a:moveTo>
                    <a:pt x="12293" y="53188"/>
                  </a:moveTo>
                  <a:cubicBezTo>
                    <a:pt x="12719" y="53188"/>
                    <a:pt x="13147" y="53227"/>
                    <a:pt x="13574" y="53307"/>
                  </a:cubicBezTo>
                  <a:cubicBezTo>
                    <a:pt x="13055" y="53925"/>
                    <a:pt x="12651" y="54624"/>
                    <a:pt x="12391" y="55385"/>
                  </a:cubicBezTo>
                  <a:cubicBezTo>
                    <a:pt x="12150" y="56084"/>
                    <a:pt x="12051" y="56819"/>
                    <a:pt x="12087" y="57554"/>
                  </a:cubicBezTo>
                  <a:lnTo>
                    <a:pt x="12087" y="57572"/>
                  </a:lnTo>
                  <a:cubicBezTo>
                    <a:pt x="10845" y="56268"/>
                    <a:pt x="9086" y="55430"/>
                    <a:pt x="7218" y="55430"/>
                  </a:cubicBezTo>
                  <a:cubicBezTo>
                    <a:pt x="7198" y="55430"/>
                    <a:pt x="7178" y="55430"/>
                    <a:pt x="7159" y="55430"/>
                  </a:cubicBezTo>
                  <a:cubicBezTo>
                    <a:pt x="8501" y="53985"/>
                    <a:pt x="10367" y="53188"/>
                    <a:pt x="12293" y="53188"/>
                  </a:cubicBezTo>
                  <a:close/>
                  <a:moveTo>
                    <a:pt x="106098" y="52962"/>
                  </a:moveTo>
                  <a:cubicBezTo>
                    <a:pt x="106573" y="52962"/>
                    <a:pt x="107051" y="53010"/>
                    <a:pt x="107525" y="53109"/>
                  </a:cubicBezTo>
                  <a:cubicBezTo>
                    <a:pt x="106514" y="54361"/>
                    <a:pt x="105950" y="55943"/>
                    <a:pt x="106117" y="57615"/>
                  </a:cubicBezTo>
                  <a:lnTo>
                    <a:pt x="106117" y="57615"/>
                  </a:lnTo>
                  <a:cubicBezTo>
                    <a:pt x="104869" y="56153"/>
                    <a:pt x="102981" y="55206"/>
                    <a:pt x="100985" y="55206"/>
                  </a:cubicBezTo>
                  <a:cubicBezTo>
                    <a:pt x="100976" y="55206"/>
                    <a:pt x="100966" y="55206"/>
                    <a:pt x="100957" y="55206"/>
                  </a:cubicBezTo>
                  <a:cubicBezTo>
                    <a:pt x="102302" y="53761"/>
                    <a:pt x="104171" y="52962"/>
                    <a:pt x="106098" y="52962"/>
                  </a:cubicBezTo>
                  <a:close/>
                  <a:moveTo>
                    <a:pt x="70812" y="48526"/>
                  </a:moveTo>
                  <a:cubicBezTo>
                    <a:pt x="71289" y="48526"/>
                    <a:pt x="71770" y="48575"/>
                    <a:pt x="72248" y="48674"/>
                  </a:cubicBezTo>
                  <a:cubicBezTo>
                    <a:pt x="71271" y="49928"/>
                    <a:pt x="70742" y="51496"/>
                    <a:pt x="70939" y="53145"/>
                  </a:cubicBezTo>
                  <a:cubicBezTo>
                    <a:pt x="71447" y="53031"/>
                    <a:pt x="71960" y="52976"/>
                    <a:pt x="72468" y="52976"/>
                  </a:cubicBezTo>
                  <a:cubicBezTo>
                    <a:pt x="74401" y="52976"/>
                    <a:pt x="76276" y="53777"/>
                    <a:pt x="77624" y="55224"/>
                  </a:cubicBezTo>
                  <a:cubicBezTo>
                    <a:pt x="77606" y="55224"/>
                    <a:pt x="77587" y="55224"/>
                    <a:pt x="77569" y="55224"/>
                  </a:cubicBezTo>
                  <a:cubicBezTo>
                    <a:pt x="75520" y="55224"/>
                    <a:pt x="73598" y="56223"/>
                    <a:pt x="72355" y="57751"/>
                  </a:cubicBezTo>
                  <a:cubicBezTo>
                    <a:pt x="72694" y="54052"/>
                    <a:pt x="69407" y="50779"/>
                    <a:pt x="65713" y="50779"/>
                  </a:cubicBezTo>
                  <a:cubicBezTo>
                    <a:pt x="65693" y="50779"/>
                    <a:pt x="65673" y="50779"/>
                    <a:pt x="65653" y="50780"/>
                  </a:cubicBezTo>
                  <a:cubicBezTo>
                    <a:pt x="66997" y="49327"/>
                    <a:pt x="68873" y="48526"/>
                    <a:pt x="70812" y="48526"/>
                  </a:cubicBezTo>
                  <a:close/>
                  <a:moveTo>
                    <a:pt x="35611" y="53168"/>
                  </a:moveTo>
                  <a:cubicBezTo>
                    <a:pt x="36086" y="53168"/>
                    <a:pt x="36566" y="53216"/>
                    <a:pt x="37042" y="53315"/>
                  </a:cubicBezTo>
                  <a:cubicBezTo>
                    <a:pt x="36031" y="54567"/>
                    <a:pt x="35458" y="56149"/>
                    <a:pt x="35634" y="57812"/>
                  </a:cubicBezTo>
                  <a:lnTo>
                    <a:pt x="35634" y="57812"/>
                  </a:lnTo>
                  <a:cubicBezTo>
                    <a:pt x="34382" y="56357"/>
                    <a:pt x="32515" y="55412"/>
                    <a:pt x="30530" y="55412"/>
                  </a:cubicBezTo>
                  <a:cubicBezTo>
                    <a:pt x="30511" y="55412"/>
                    <a:pt x="30492" y="55412"/>
                    <a:pt x="30474" y="55412"/>
                  </a:cubicBezTo>
                  <a:cubicBezTo>
                    <a:pt x="31811" y="53967"/>
                    <a:pt x="33679" y="53168"/>
                    <a:pt x="35611" y="53168"/>
                  </a:cubicBezTo>
                  <a:close/>
                  <a:moveTo>
                    <a:pt x="112818" y="51075"/>
                  </a:moveTo>
                  <a:cubicBezTo>
                    <a:pt x="115995" y="51075"/>
                    <a:pt x="119174" y="53154"/>
                    <a:pt x="119218" y="57312"/>
                  </a:cubicBezTo>
                  <a:cubicBezTo>
                    <a:pt x="118743" y="57210"/>
                    <a:pt x="118265" y="57160"/>
                    <a:pt x="117790" y="57160"/>
                  </a:cubicBezTo>
                  <a:cubicBezTo>
                    <a:pt x="115926" y="57160"/>
                    <a:pt x="114120" y="57927"/>
                    <a:pt x="112821" y="59319"/>
                  </a:cubicBezTo>
                  <a:cubicBezTo>
                    <a:pt x="111549" y="57940"/>
                    <a:pt x="109750" y="57161"/>
                    <a:pt x="107870" y="57160"/>
                  </a:cubicBezTo>
                  <a:lnTo>
                    <a:pt x="107870" y="57160"/>
                  </a:lnTo>
                  <a:cubicBezTo>
                    <a:pt x="107388" y="57160"/>
                    <a:pt x="106905" y="57214"/>
                    <a:pt x="106432" y="57312"/>
                  </a:cubicBezTo>
                  <a:cubicBezTo>
                    <a:pt x="106468" y="53154"/>
                    <a:pt x="109642" y="51075"/>
                    <a:pt x="112818" y="51075"/>
                  </a:cubicBezTo>
                  <a:close/>
                  <a:moveTo>
                    <a:pt x="136134" y="51090"/>
                  </a:moveTo>
                  <a:cubicBezTo>
                    <a:pt x="139310" y="51090"/>
                    <a:pt x="142484" y="53169"/>
                    <a:pt x="142525" y="57330"/>
                  </a:cubicBezTo>
                  <a:cubicBezTo>
                    <a:pt x="142043" y="57224"/>
                    <a:pt x="141557" y="57173"/>
                    <a:pt x="141075" y="57173"/>
                  </a:cubicBezTo>
                  <a:cubicBezTo>
                    <a:pt x="139225" y="57173"/>
                    <a:pt x="137430" y="57933"/>
                    <a:pt x="136136" y="59319"/>
                  </a:cubicBezTo>
                  <a:lnTo>
                    <a:pt x="136136" y="59328"/>
                  </a:lnTo>
                  <a:cubicBezTo>
                    <a:pt x="134854" y="57957"/>
                    <a:pt x="133062" y="57168"/>
                    <a:pt x="131181" y="57168"/>
                  </a:cubicBezTo>
                  <a:cubicBezTo>
                    <a:pt x="130697" y="57168"/>
                    <a:pt x="130213" y="57222"/>
                    <a:pt x="129738" y="57330"/>
                  </a:cubicBezTo>
                  <a:cubicBezTo>
                    <a:pt x="129778" y="53171"/>
                    <a:pt x="132957" y="51090"/>
                    <a:pt x="136134" y="51090"/>
                  </a:cubicBezTo>
                  <a:close/>
                  <a:moveTo>
                    <a:pt x="89294" y="51126"/>
                  </a:moveTo>
                  <a:cubicBezTo>
                    <a:pt x="91873" y="51126"/>
                    <a:pt x="94452" y="52497"/>
                    <a:pt x="95348" y="55242"/>
                  </a:cubicBezTo>
                  <a:cubicBezTo>
                    <a:pt x="95572" y="55923"/>
                    <a:pt x="95679" y="56631"/>
                    <a:pt x="95688" y="57348"/>
                  </a:cubicBezTo>
                  <a:cubicBezTo>
                    <a:pt x="95215" y="57246"/>
                    <a:pt x="94738" y="57196"/>
                    <a:pt x="94264" y="57196"/>
                  </a:cubicBezTo>
                  <a:cubicBezTo>
                    <a:pt x="92405" y="57196"/>
                    <a:pt x="90599" y="57962"/>
                    <a:pt x="89299" y="59355"/>
                  </a:cubicBezTo>
                  <a:cubicBezTo>
                    <a:pt x="88027" y="57975"/>
                    <a:pt x="86226" y="57195"/>
                    <a:pt x="84353" y="57195"/>
                  </a:cubicBezTo>
                  <a:cubicBezTo>
                    <a:pt x="83860" y="57195"/>
                    <a:pt x="83376" y="57249"/>
                    <a:pt x="82910" y="57348"/>
                  </a:cubicBezTo>
                  <a:cubicBezTo>
                    <a:pt x="82902" y="56631"/>
                    <a:pt x="83009" y="55923"/>
                    <a:pt x="83224" y="55242"/>
                  </a:cubicBezTo>
                  <a:lnTo>
                    <a:pt x="83233" y="55242"/>
                  </a:lnTo>
                  <a:cubicBezTo>
                    <a:pt x="84129" y="52499"/>
                    <a:pt x="86712" y="51126"/>
                    <a:pt x="89294" y="51126"/>
                  </a:cubicBezTo>
                  <a:close/>
                  <a:moveTo>
                    <a:pt x="42335" y="51276"/>
                  </a:moveTo>
                  <a:cubicBezTo>
                    <a:pt x="45511" y="51276"/>
                    <a:pt x="48686" y="53352"/>
                    <a:pt x="48726" y="57509"/>
                  </a:cubicBezTo>
                  <a:cubicBezTo>
                    <a:pt x="48253" y="57407"/>
                    <a:pt x="47776" y="57357"/>
                    <a:pt x="47302" y="57357"/>
                  </a:cubicBezTo>
                  <a:cubicBezTo>
                    <a:pt x="45443" y="57357"/>
                    <a:pt x="43639" y="58124"/>
                    <a:pt x="42346" y="59516"/>
                  </a:cubicBezTo>
                  <a:cubicBezTo>
                    <a:pt x="41065" y="58136"/>
                    <a:pt x="39264" y="57357"/>
                    <a:pt x="37382" y="57357"/>
                  </a:cubicBezTo>
                  <a:cubicBezTo>
                    <a:pt x="36898" y="57357"/>
                    <a:pt x="36415" y="57410"/>
                    <a:pt x="35940" y="57509"/>
                  </a:cubicBezTo>
                  <a:cubicBezTo>
                    <a:pt x="35980" y="53355"/>
                    <a:pt x="39158" y="51276"/>
                    <a:pt x="42335" y="51276"/>
                  </a:cubicBezTo>
                  <a:close/>
                  <a:moveTo>
                    <a:pt x="65660" y="51276"/>
                  </a:moveTo>
                  <a:cubicBezTo>
                    <a:pt x="68835" y="51276"/>
                    <a:pt x="72010" y="53352"/>
                    <a:pt x="72050" y="57509"/>
                  </a:cubicBezTo>
                  <a:cubicBezTo>
                    <a:pt x="71577" y="57407"/>
                    <a:pt x="71100" y="57357"/>
                    <a:pt x="70626" y="57357"/>
                  </a:cubicBezTo>
                  <a:cubicBezTo>
                    <a:pt x="68767" y="57357"/>
                    <a:pt x="66961" y="58124"/>
                    <a:pt x="65662" y="59516"/>
                  </a:cubicBezTo>
                  <a:cubicBezTo>
                    <a:pt x="64382" y="58138"/>
                    <a:pt x="62585" y="57359"/>
                    <a:pt x="60706" y="57357"/>
                  </a:cubicBezTo>
                  <a:lnTo>
                    <a:pt x="60706" y="57357"/>
                  </a:lnTo>
                  <a:cubicBezTo>
                    <a:pt x="60217" y="57357"/>
                    <a:pt x="59736" y="57411"/>
                    <a:pt x="59264" y="57509"/>
                  </a:cubicBezTo>
                  <a:cubicBezTo>
                    <a:pt x="59304" y="53355"/>
                    <a:pt x="62482" y="51276"/>
                    <a:pt x="65660" y="51276"/>
                  </a:cubicBezTo>
                  <a:close/>
                  <a:moveTo>
                    <a:pt x="18806" y="51334"/>
                  </a:moveTo>
                  <a:cubicBezTo>
                    <a:pt x="21388" y="51334"/>
                    <a:pt x="23969" y="52707"/>
                    <a:pt x="24864" y="55457"/>
                  </a:cubicBezTo>
                  <a:cubicBezTo>
                    <a:pt x="25079" y="56138"/>
                    <a:pt x="25196" y="56846"/>
                    <a:pt x="25205" y="57563"/>
                  </a:cubicBezTo>
                  <a:cubicBezTo>
                    <a:pt x="24724" y="57458"/>
                    <a:pt x="24240" y="57407"/>
                    <a:pt x="23760" y="57407"/>
                  </a:cubicBezTo>
                  <a:cubicBezTo>
                    <a:pt x="21902" y="57407"/>
                    <a:pt x="20103" y="58173"/>
                    <a:pt x="18807" y="59561"/>
                  </a:cubicBezTo>
                  <a:cubicBezTo>
                    <a:pt x="17535" y="58190"/>
                    <a:pt x="15734" y="57401"/>
                    <a:pt x="13861" y="57401"/>
                  </a:cubicBezTo>
                  <a:cubicBezTo>
                    <a:pt x="13377" y="57401"/>
                    <a:pt x="12884" y="57455"/>
                    <a:pt x="12418" y="57563"/>
                  </a:cubicBezTo>
                  <a:cubicBezTo>
                    <a:pt x="12418" y="56837"/>
                    <a:pt x="12526" y="56129"/>
                    <a:pt x="12741" y="55448"/>
                  </a:cubicBezTo>
                  <a:lnTo>
                    <a:pt x="12741" y="55457"/>
                  </a:lnTo>
                  <a:cubicBezTo>
                    <a:pt x="13637" y="52710"/>
                    <a:pt x="16222" y="51334"/>
                    <a:pt x="18806" y="51334"/>
                  </a:cubicBezTo>
                  <a:close/>
                  <a:moveTo>
                    <a:pt x="117967" y="57526"/>
                  </a:moveTo>
                  <a:cubicBezTo>
                    <a:pt x="118391" y="57526"/>
                    <a:pt x="118819" y="57564"/>
                    <a:pt x="119245" y="57643"/>
                  </a:cubicBezTo>
                  <a:cubicBezTo>
                    <a:pt x="118726" y="58253"/>
                    <a:pt x="118322" y="58961"/>
                    <a:pt x="118063" y="59722"/>
                  </a:cubicBezTo>
                  <a:cubicBezTo>
                    <a:pt x="117821" y="60430"/>
                    <a:pt x="117713" y="61165"/>
                    <a:pt x="117758" y="61909"/>
                  </a:cubicBezTo>
                  <a:cubicBezTo>
                    <a:pt x="116510" y="60598"/>
                    <a:pt x="114739" y="59767"/>
                    <a:pt x="112860" y="59767"/>
                  </a:cubicBezTo>
                  <a:cubicBezTo>
                    <a:pt x="112850" y="59767"/>
                    <a:pt x="112840" y="59767"/>
                    <a:pt x="112830" y="59767"/>
                  </a:cubicBezTo>
                  <a:cubicBezTo>
                    <a:pt x="114167" y="58327"/>
                    <a:pt x="116034" y="57526"/>
                    <a:pt x="117967" y="57526"/>
                  </a:cubicBezTo>
                  <a:close/>
                  <a:moveTo>
                    <a:pt x="130990" y="57535"/>
                  </a:moveTo>
                  <a:cubicBezTo>
                    <a:pt x="132923" y="57535"/>
                    <a:pt x="134790" y="58336"/>
                    <a:pt x="136127" y="59776"/>
                  </a:cubicBezTo>
                  <a:cubicBezTo>
                    <a:pt x="136117" y="59776"/>
                    <a:pt x="136107" y="59776"/>
                    <a:pt x="136097" y="59776"/>
                  </a:cubicBezTo>
                  <a:cubicBezTo>
                    <a:pt x="134226" y="59776"/>
                    <a:pt x="132446" y="60607"/>
                    <a:pt x="131199" y="61918"/>
                  </a:cubicBezTo>
                  <a:cubicBezTo>
                    <a:pt x="131234" y="61183"/>
                    <a:pt x="131136" y="60439"/>
                    <a:pt x="130894" y="59731"/>
                  </a:cubicBezTo>
                  <a:cubicBezTo>
                    <a:pt x="130634" y="58970"/>
                    <a:pt x="130231" y="58271"/>
                    <a:pt x="129711" y="57652"/>
                  </a:cubicBezTo>
                  <a:cubicBezTo>
                    <a:pt x="130137" y="57573"/>
                    <a:pt x="130565" y="57535"/>
                    <a:pt x="130990" y="57535"/>
                  </a:cubicBezTo>
                  <a:close/>
                  <a:moveTo>
                    <a:pt x="84143" y="57571"/>
                  </a:moveTo>
                  <a:cubicBezTo>
                    <a:pt x="86075" y="57571"/>
                    <a:pt x="87945" y="58371"/>
                    <a:pt x="89282" y="59821"/>
                  </a:cubicBezTo>
                  <a:lnTo>
                    <a:pt x="89282" y="59821"/>
                  </a:lnTo>
                  <a:cubicBezTo>
                    <a:pt x="89265" y="59821"/>
                    <a:pt x="89248" y="59821"/>
                    <a:pt x="89231" y="59821"/>
                  </a:cubicBezTo>
                  <a:cubicBezTo>
                    <a:pt x="87362" y="59821"/>
                    <a:pt x="85595" y="60659"/>
                    <a:pt x="84353" y="61962"/>
                  </a:cubicBezTo>
                  <a:cubicBezTo>
                    <a:pt x="84434" y="60367"/>
                    <a:pt x="83851" y="58871"/>
                    <a:pt x="82866" y="57688"/>
                  </a:cubicBezTo>
                  <a:cubicBezTo>
                    <a:pt x="83291" y="57609"/>
                    <a:pt x="83719" y="57571"/>
                    <a:pt x="84143" y="57571"/>
                  </a:cubicBezTo>
                  <a:close/>
                  <a:moveTo>
                    <a:pt x="94437" y="57571"/>
                  </a:moveTo>
                  <a:cubicBezTo>
                    <a:pt x="94862" y="57571"/>
                    <a:pt x="95290" y="57609"/>
                    <a:pt x="95715" y="57688"/>
                  </a:cubicBezTo>
                  <a:cubicBezTo>
                    <a:pt x="94720" y="58871"/>
                    <a:pt x="94138" y="60367"/>
                    <a:pt x="94228" y="61962"/>
                  </a:cubicBezTo>
                  <a:cubicBezTo>
                    <a:pt x="92977" y="60659"/>
                    <a:pt x="91218" y="59821"/>
                    <a:pt x="89350" y="59821"/>
                  </a:cubicBezTo>
                  <a:cubicBezTo>
                    <a:pt x="89333" y="59821"/>
                    <a:pt x="89316" y="59821"/>
                    <a:pt x="89299" y="59821"/>
                  </a:cubicBezTo>
                  <a:lnTo>
                    <a:pt x="89299" y="59821"/>
                  </a:lnTo>
                  <a:cubicBezTo>
                    <a:pt x="90636" y="58371"/>
                    <a:pt x="92506" y="57571"/>
                    <a:pt x="94437" y="57571"/>
                  </a:cubicBezTo>
                  <a:close/>
                  <a:moveTo>
                    <a:pt x="47495" y="57735"/>
                  </a:moveTo>
                  <a:cubicBezTo>
                    <a:pt x="47916" y="57735"/>
                    <a:pt x="48340" y="57773"/>
                    <a:pt x="48762" y="57849"/>
                  </a:cubicBezTo>
                  <a:cubicBezTo>
                    <a:pt x="48242" y="58468"/>
                    <a:pt x="47839" y="59176"/>
                    <a:pt x="47579" y="59937"/>
                  </a:cubicBezTo>
                  <a:cubicBezTo>
                    <a:pt x="47337" y="60636"/>
                    <a:pt x="47230" y="61371"/>
                    <a:pt x="47275" y="62115"/>
                  </a:cubicBezTo>
                  <a:lnTo>
                    <a:pt x="47275" y="62124"/>
                  </a:lnTo>
                  <a:cubicBezTo>
                    <a:pt x="46033" y="60820"/>
                    <a:pt x="44265" y="59982"/>
                    <a:pt x="42405" y="59982"/>
                  </a:cubicBezTo>
                  <a:cubicBezTo>
                    <a:pt x="42386" y="59982"/>
                    <a:pt x="42366" y="59982"/>
                    <a:pt x="42346" y="59982"/>
                  </a:cubicBezTo>
                  <a:cubicBezTo>
                    <a:pt x="43686" y="58532"/>
                    <a:pt x="45558" y="57735"/>
                    <a:pt x="47495" y="57735"/>
                  </a:cubicBezTo>
                  <a:close/>
                  <a:moveTo>
                    <a:pt x="60510" y="57740"/>
                  </a:moveTo>
                  <a:cubicBezTo>
                    <a:pt x="62438" y="57740"/>
                    <a:pt x="64308" y="58537"/>
                    <a:pt x="65644" y="59982"/>
                  </a:cubicBezTo>
                  <a:cubicBezTo>
                    <a:pt x="65624" y="59982"/>
                    <a:pt x="65604" y="59982"/>
                    <a:pt x="65585" y="59982"/>
                  </a:cubicBezTo>
                  <a:cubicBezTo>
                    <a:pt x="63725" y="59982"/>
                    <a:pt x="61957" y="60820"/>
                    <a:pt x="60715" y="62124"/>
                  </a:cubicBezTo>
                  <a:cubicBezTo>
                    <a:pt x="60751" y="61380"/>
                    <a:pt x="60653" y="60636"/>
                    <a:pt x="60411" y="59937"/>
                  </a:cubicBezTo>
                  <a:cubicBezTo>
                    <a:pt x="60151" y="59176"/>
                    <a:pt x="59748" y="58468"/>
                    <a:pt x="59228" y="57858"/>
                  </a:cubicBezTo>
                  <a:cubicBezTo>
                    <a:pt x="59655" y="57779"/>
                    <a:pt x="60084" y="57740"/>
                    <a:pt x="60510" y="57740"/>
                  </a:cubicBezTo>
                  <a:close/>
                  <a:moveTo>
                    <a:pt x="23936" y="57764"/>
                  </a:moveTo>
                  <a:cubicBezTo>
                    <a:pt x="24366" y="57764"/>
                    <a:pt x="24800" y="57804"/>
                    <a:pt x="25232" y="57885"/>
                  </a:cubicBezTo>
                  <a:cubicBezTo>
                    <a:pt x="24237" y="59059"/>
                    <a:pt x="23655" y="60565"/>
                    <a:pt x="23744" y="62151"/>
                  </a:cubicBezTo>
                  <a:cubicBezTo>
                    <a:pt x="22494" y="60847"/>
                    <a:pt x="20727" y="60018"/>
                    <a:pt x="18867" y="60018"/>
                  </a:cubicBezTo>
                  <a:cubicBezTo>
                    <a:pt x="18847" y="60018"/>
                    <a:pt x="18827" y="60018"/>
                    <a:pt x="18807" y="60018"/>
                  </a:cubicBezTo>
                  <a:cubicBezTo>
                    <a:pt x="18787" y="60018"/>
                    <a:pt x="18767" y="60018"/>
                    <a:pt x="18747" y="60018"/>
                  </a:cubicBezTo>
                  <a:cubicBezTo>
                    <a:pt x="16879" y="60018"/>
                    <a:pt x="15111" y="60847"/>
                    <a:pt x="13870" y="62151"/>
                  </a:cubicBezTo>
                  <a:cubicBezTo>
                    <a:pt x="13951" y="60573"/>
                    <a:pt x="13368" y="59068"/>
                    <a:pt x="12382" y="57885"/>
                  </a:cubicBezTo>
                  <a:lnTo>
                    <a:pt x="12374" y="57885"/>
                  </a:lnTo>
                  <a:cubicBezTo>
                    <a:pt x="12805" y="57804"/>
                    <a:pt x="13239" y="57764"/>
                    <a:pt x="13670" y="57764"/>
                  </a:cubicBezTo>
                  <a:cubicBezTo>
                    <a:pt x="15599" y="57764"/>
                    <a:pt x="17467" y="58566"/>
                    <a:pt x="18807" y="60009"/>
                  </a:cubicBezTo>
                  <a:cubicBezTo>
                    <a:pt x="20140" y="58566"/>
                    <a:pt x="22007" y="57764"/>
                    <a:pt x="23936" y="57764"/>
                  </a:cubicBezTo>
                  <a:close/>
                  <a:moveTo>
                    <a:pt x="107668" y="57528"/>
                  </a:moveTo>
                  <a:cubicBezTo>
                    <a:pt x="109594" y="57528"/>
                    <a:pt x="111464" y="58327"/>
                    <a:pt x="112812" y="59767"/>
                  </a:cubicBezTo>
                  <a:cubicBezTo>
                    <a:pt x="112793" y="59767"/>
                    <a:pt x="112774" y="59767"/>
                    <a:pt x="112756" y="59767"/>
                  </a:cubicBezTo>
                  <a:cubicBezTo>
                    <a:pt x="110769" y="59767"/>
                    <a:pt x="108902" y="60712"/>
                    <a:pt x="107650" y="62159"/>
                  </a:cubicBezTo>
                  <a:lnTo>
                    <a:pt x="107650" y="62159"/>
                  </a:lnTo>
                  <a:cubicBezTo>
                    <a:pt x="107803" y="60502"/>
                    <a:pt x="107211" y="58925"/>
                    <a:pt x="106181" y="57688"/>
                  </a:cubicBezTo>
                  <a:cubicBezTo>
                    <a:pt x="106675" y="57580"/>
                    <a:pt x="107173" y="57528"/>
                    <a:pt x="107668" y="57528"/>
                  </a:cubicBezTo>
                  <a:close/>
                  <a:moveTo>
                    <a:pt x="37187" y="57724"/>
                  </a:moveTo>
                  <a:cubicBezTo>
                    <a:pt x="39116" y="57724"/>
                    <a:pt x="40983" y="58519"/>
                    <a:pt x="42328" y="59964"/>
                  </a:cubicBezTo>
                  <a:cubicBezTo>
                    <a:pt x="42310" y="59964"/>
                    <a:pt x="42291" y="59964"/>
                    <a:pt x="42273" y="59964"/>
                  </a:cubicBezTo>
                  <a:cubicBezTo>
                    <a:pt x="40286" y="59964"/>
                    <a:pt x="38419" y="60910"/>
                    <a:pt x="37167" y="62366"/>
                  </a:cubicBezTo>
                  <a:cubicBezTo>
                    <a:pt x="37320" y="60699"/>
                    <a:pt x="36728" y="59122"/>
                    <a:pt x="35698" y="57894"/>
                  </a:cubicBezTo>
                  <a:lnTo>
                    <a:pt x="35689" y="57885"/>
                  </a:lnTo>
                  <a:cubicBezTo>
                    <a:pt x="36187" y="57777"/>
                    <a:pt x="36689" y="57724"/>
                    <a:pt x="37187" y="57724"/>
                  </a:cubicBezTo>
                  <a:close/>
                  <a:moveTo>
                    <a:pt x="124486" y="55678"/>
                  </a:moveTo>
                  <a:cubicBezTo>
                    <a:pt x="127068" y="55678"/>
                    <a:pt x="129649" y="57049"/>
                    <a:pt x="130544" y="59794"/>
                  </a:cubicBezTo>
                  <a:cubicBezTo>
                    <a:pt x="130760" y="60475"/>
                    <a:pt x="130876" y="61183"/>
                    <a:pt x="130876" y="61900"/>
                  </a:cubicBezTo>
                  <a:cubicBezTo>
                    <a:pt x="130403" y="61798"/>
                    <a:pt x="129926" y="61748"/>
                    <a:pt x="129452" y="61748"/>
                  </a:cubicBezTo>
                  <a:cubicBezTo>
                    <a:pt x="127593" y="61748"/>
                    <a:pt x="125787" y="62514"/>
                    <a:pt x="124487" y="63907"/>
                  </a:cubicBezTo>
                  <a:cubicBezTo>
                    <a:pt x="123215" y="62527"/>
                    <a:pt x="121414" y="61747"/>
                    <a:pt x="119541" y="61747"/>
                  </a:cubicBezTo>
                  <a:cubicBezTo>
                    <a:pt x="119048" y="61747"/>
                    <a:pt x="118564" y="61801"/>
                    <a:pt x="118080" y="61909"/>
                  </a:cubicBezTo>
                  <a:cubicBezTo>
                    <a:pt x="118080" y="61192"/>
                    <a:pt x="118197" y="60484"/>
                    <a:pt x="118412" y="59803"/>
                  </a:cubicBezTo>
                  <a:lnTo>
                    <a:pt x="118421" y="59794"/>
                  </a:lnTo>
                  <a:cubicBezTo>
                    <a:pt x="119317" y="57051"/>
                    <a:pt x="121902" y="55678"/>
                    <a:pt x="124486" y="55678"/>
                  </a:cubicBezTo>
                  <a:close/>
                  <a:moveTo>
                    <a:pt x="77628" y="55717"/>
                  </a:moveTo>
                  <a:cubicBezTo>
                    <a:pt x="80804" y="55717"/>
                    <a:pt x="83980" y="57795"/>
                    <a:pt x="84022" y="61951"/>
                  </a:cubicBezTo>
                  <a:lnTo>
                    <a:pt x="84022" y="61951"/>
                  </a:lnTo>
                  <a:cubicBezTo>
                    <a:pt x="83546" y="61848"/>
                    <a:pt x="83066" y="61797"/>
                    <a:pt x="82590" y="61797"/>
                  </a:cubicBezTo>
                  <a:cubicBezTo>
                    <a:pt x="80737" y="61797"/>
                    <a:pt x="78939" y="62563"/>
                    <a:pt x="77651" y="63952"/>
                  </a:cubicBezTo>
                  <a:cubicBezTo>
                    <a:pt x="76377" y="62579"/>
                    <a:pt x="74589" y="61801"/>
                    <a:pt x="72710" y="61801"/>
                  </a:cubicBezTo>
                  <a:cubicBezTo>
                    <a:pt x="72699" y="61801"/>
                    <a:pt x="72688" y="61801"/>
                    <a:pt x="72678" y="61801"/>
                  </a:cubicBezTo>
                  <a:cubicBezTo>
                    <a:pt x="72194" y="61801"/>
                    <a:pt x="71710" y="61846"/>
                    <a:pt x="71235" y="61953"/>
                  </a:cubicBezTo>
                  <a:cubicBezTo>
                    <a:pt x="71275" y="57796"/>
                    <a:pt x="74452" y="55717"/>
                    <a:pt x="77628" y="55717"/>
                  </a:cubicBezTo>
                  <a:close/>
                  <a:moveTo>
                    <a:pt x="100943" y="55717"/>
                  </a:moveTo>
                  <a:cubicBezTo>
                    <a:pt x="104119" y="55717"/>
                    <a:pt x="107295" y="57795"/>
                    <a:pt x="107337" y="61951"/>
                  </a:cubicBezTo>
                  <a:lnTo>
                    <a:pt x="107337" y="61951"/>
                  </a:lnTo>
                  <a:cubicBezTo>
                    <a:pt x="106865" y="61851"/>
                    <a:pt x="106389" y="61802"/>
                    <a:pt x="105918" y="61802"/>
                  </a:cubicBezTo>
                  <a:cubicBezTo>
                    <a:pt x="104057" y="61802"/>
                    <a:pt x="102256" y="62568"/>
                    <a:pt x="100957" y="63961"/>
                  </a:cubicBezTo>
                  <a:cubicBezTo>
                    <a:pt x="99683" y="62588"/>
                    <a:pt x="97895" y="61801"/>
                    <a:pt x="96025" y="61801"/>
                  </a:cubicBezTo>
                  <a:cubicBezTo>
                    <a:pt x="96014" y="61801"/>
                    <a:pt x="96003" y="61801"/>
                    <a:pt x="95993" y="61801"/>
                  </a:cubicBezTo>
                  <a:cubicBezTo>
                    <a:pt x="95509" y="61801"/>
                    <a:pt x="95025" y="61846"/>
                    <a:pt x="94550" y="61953"/>
                  </a:cubicBezTo>
                  <a:cubicBezTo>
                    <a:pt x="94590" y="57796"/>
                    <a:pt x="97767" y="55717"/>
                    <a:pt x="100943" y="55717"/>
                  </a:cubicBezTo>
                  <a:close/>
                  <a:moveTo>
                    <a:pt x="54007" y="55884"/>
                  </a:moveTo>
                  <a:cubicBezTo>
                    <a:pt x="56587" y="55884"/>
                    <a:pt x="59166" y="57255"/>
                    <a:pt x="60061" y="60000"/>
                  </a:cubicBezTo>
                  <a:cubicBezTo>
                    <a:pt x="60285" y="60681"/>
                    <a:pt x="60393" y="61389"/>
                    <a:pt x="60402" y="62106"/>
                  </a:cubicBezTo>
                  <a:cubicBezTo>
                    <a:pt x="59929" y="62004"/>
                    <a:pt x="59451" y="61954"/>
                    <a:pt x="58977" y="61954"/>
                  </a:cubicBezTo>
                  <a:cubicBezTo>
                    <a:pt x="57118" y="61954"/>
                    <a:pt x="55312" y="62720"/>
                    <a:pt x="54013" y="64113"/>
                  </a:cubicBezTo>
                  <a:cubicBezTo>
                    <a:pt x="52741" y="62733"/>
                    <a:pt x="50939" y="61953"/>
                    <a:pt x="49067" y="61953"/>
                  </a:cubicBezTo>
                  <a:cubicBezTo>
                    <a:pt x="48574" y="61953"/>
                    <a:pt x="48090" y="61998"/>
                    <a:pt x="47624" y="62106"/>
                  </a:cubicBezTo>
                  <a:cubicBezTo>
                    <a:pt x="47615" y="61389"/>
                    <a:pt x="47723" y="60681"/>
                    <a:pt x="47929" y="60009"/>
                  </a:cubicBezTo>
                  <a:lnTo>
                    <a:pt x="47947" y="60000"/>
                  </a:lnTo>
                  <a:cubicBezTo>
                    <a:pt x="48843" y="57257"/>
                    <a:pt x="51425" y="55884"/>
                    <a:pt x="54007" y="55884"/>
                  </a:cubicBezTo>
                  <a:close/>
                  <a:moveTo>
                    <a:pt x="7145" y="55914"/>
                  </a:moveTo>
                  <a:cubicBezTo>
                    <a:pt x="10322" y="55914"/>
                    <a:pt x="13498" y="57993"/>
                    <a:pt x="13538" y="62151"/>
                  </a:cubicBezTo>
                  <a:cubicBezTo>
                    <a:pt x="13063" y="62046"/>
                    <a:pt x="12582" y="61995"/>
                    <a:pt x="12105" y="61995"/>
                  </a:cubicBezTo>
                  <a:cubicBezTo>
                    <a:pt x="10247" y="61995"/>
                    <a:pt x="8440" y="62767"/>
                    <a:pt x="7150" y="64158"/>
                  </a:cubicBezTo>
                  <a:cubicBezTo>
                    <a:pt x="5875" y="62786"/>
                    <a:pt x="4096" y="61998"/>
                    <a:pt x="2226" y="61998"/>
                  </a:cubicBezTo>
                  <a:cubicBezTo>
                    <a:pt x="2216" y="61998"/>
                    <a:pt x="2205" y="61998"/>
                    <a:pt x="2194" y="61998"/>
                  </a:cubicBezTo>
                  <a:cubicBezTo>
                    <a:pt x="1711" y="61998"/>
                    <a:pt x="1227" y="62043"/>
                    <a:pt x="752" y="62151"/>
                  </a:cubicBezTo>
                  <a:cubicBezTo>
                    <a:pt x="792" y="57993"/>
                    <a:pt x="3969" y="55914"/>
                    <a:pt x="7145" y="55914"/>
                  </a:cubicBezTo>
                  <a:close/>
                  <a:moveTo>
                    <a:pt x="30465" y="55917"/>
                  </a:moveTo>
                  <a:cubicBezTo>
                    <a:pt x="33638" y="55917"/>
                    <a:pt x="36811" y="57993"/>
                    <a:pt x="36854" y="62147"/>
                  </a:cubicBezTo>
                  <a:lnTo>
                    <a:pt x="36854" y="62147"/>
                  </a:lnTo>
                  <a:cubicBezTo>
                    <a:pt x="36384" y="62047"/>
                    <a:pt x="35912" y="61999"/>
                    <a:pt x="35443" y="61999"/>
                  </a:cubicBezTo>
                  <a:cubicBezTo>
                    <a:pt x="33580" y="61999"/>
                    <a:pt x="31775" y="62765"/>
                    <a:pt x="30483" y="64158"/>
                  </a:cubicBezTo>
                  <a:cubicBezTo>
                    <a:pt x="29201" y="62778"/>
                    <a:pt x="27409" y="61998"/>
                    <a:pt x="25528" y="61998"/>
                  </a:cubicBezTo>
                  <a:cubicBezTo>
                    <a:pt x="25044" y="61998"/>
                    <a:pt x="24560" y="62052"/>
                    <a:pt x="24085" y="62151"/>
                  </a:cubicBezTo>
                  <a:cubicBezTo>
                    <a:pt x="24116" y="57996"/>
                    <a:pt x="27290" y="55917"/>
                    <a:pt x="30465" y="55917"/>
                  </a:cubicBezTo>
                  <a:close/>
                  <a:moveTo>
                    <a:pt x="119322" y="62140"/>
                  </a:moveTo>
                  <a:cubicBezTo>
                    <a:pt x="121256" y="62140"/>
                    <a:pt x="123125" y="62943"/>
                    <a:pt x="124469" y="64391"/>
                  </a:cubicBezTo>
                  <a:cubicBezTo>
                    <a:pt x="124450" y="64390"/>
                    <a:pt x="124430" y="64390"/>
                    <a:pt x="124410" y="64390"/>
                  </a:cubicBezTo>
                  <a:cubicBezTo>
                    <a:pt x="122541" y="64390"/>
                    <a:pt x="120773" y="65229"/>
                    <a:pt x="119532" y="66532"/>
                  </a:cubicBezTo>
                  <a:cubicBezTo>
                    <a:pt x="119613" y="64946"/>
                    <a:pt x="119030" y="63441"/>
                    <a:pt x="118045" y="62258"/>
                  </a:cubicBezTo>
                  <a:cubicBezTo>
                    <a:pt x="118470" y="62179"/>
                    <a:pt x="118898" y="62140"/>
                    <a:pt x="119322" y="62140"/>
                  </a:cubicBezTo>
                  <a:close/>
                  <a:moveTo>
                    <a:pt x="129616" y="62140"/>
                  </a:moveTo>
                  <a:cubicBezTo>
                    <a:pt x="130040" y="62140"/>
                    <a:pt x="130468" y="62179"/>
                    <a:pt x="130894" y="62258"/>
                  </a:cubicBezTo>
                  <a:cubicBezTo>
                    <a:pt x="129908" y="63423"/>
                    <a:pt x="129326" y="64928"/>
                    <a:pt x="129415" y="66523"/>
                  </a:cubicBezTo>
                  <a:lnTo>
                    <a:pt x="129406" y="66532"/>
                  </a:lnTo>
                  <a:cubicBezTo>
                    <a:pt x="128156" y="65229"/>
                    <a:pt x="126388" y="64390"/>
                    <a:pt x="124528" y="64390"/>
                  </a:cubicBezTo>
                  <a:cubicBezTo>
                    <a:pt x="124509" y="64390"/>
                    <a:pt x="124489" y="64390"/>
                    <a:pt x="124469" y="64391"/>
                  </a:cubicBezTo>
                  <a:cubicBezTo>
                    <a:pt x="125807" y="62943"/>
                    <a:pt x="127680" y="62140"/>
                    <a:pt x="129616" y="62140"/>
                  </a:cubicBezTo>
                  <a:close/>
                  <a:moveTo>
                    <a:pt x="95796" y="62176"/>
                  </a:moveTo>
                  <a:cubicBezTo>
                    <a:pt x="97737" y="62176"/>
                    <a:pt x="99610" y="62980"/>
                    <a:pt x="100948" y="64435"/>
                  </a:cubicBezTo>
                  <a:cubicBezTo>
                    <a:pt x="100928" y="64435"/>
                    <a:pt x="100908" y="64435"/>
                    <a:pt x="100888" y="64435"/>
                  </a:cubicBezTo>
                  <a:cubicBezTo>
                    <a:pt x="99020" y="64435"/>
                    <a:pt x="97252" y="65265"/>
                    <a:pt x="96011" y="66568"/>
                  </a:cubicBezTo>
                  <a:cubicBezTo>
                    <a:pt x="96091" y="64982"/>
                    <a:pt x="95509" y="63477"/>
                    <a:pt x="94514" y="62294"/>
                  </a:cubicBezTo>
                  <a:cubicBezTo>
                    <a:pt x="94941" y="62215"/>
                    <a:pt x="95370" y="62176"/>
                    <a:pt x="95796" y="62176"/>
                  </a:cubicBezTo>
                  <a:close/>
                  <a:moveTo>
                    <a:pt x="82771" y="62185"/>
                  </a:moveTo>
                  <a:cubicBezTo>
                    <a:pt x="83195" y="62185"/>
                    <a:pt x="83623" y="62224"/>
                    <a:pt x="84048" y="62303"/>
                  </a:cubicBezTo>
                  <a:cubicBezTo>
                    <a:pt x="83063" y="63477"/>
                    <a:pt x="82480" y="64991"/>
                    <a:pt x="82561" y="66577"/>
                  </a:cubicBezTo>
                  <a:cubicBezTo>
                    <a:pt x="81320" y="65274"/>
                    <a:pt x="79552" y="64435"/>
                    <a:pt x="77683" y="64435"/>
                  </a:cubicBezTo>
                  <a:cubicBezTo>
                    <a:pt x="77666" y="64435"/>
                    <a:pt x="77650" y="64435"/>
                    <a:pt x="77633" y="64435"/>
                  </a:cubicBezTo>
                  <a:lnTo>
                    <a:pt x="77633" y="64435"/>
                  </a:lnTo>
                  <a:cubicBezTo>
                    <a:pt x="78970" y="62988"/>
                    <a:pt x="80838" y="62185"/>
                    <a:pt x="82771" y="62185"/>
                  </a:cubicBezTo>
                  <a:close/>
                  <a:moveTo>
                    <a:pt x="59134" y="62337"/>
                  </a:moveTo>
                  <a:cubicBezTo>
                    <a:pt x="59561" y="62337"/>
                    <a:pt x="59992" y="62376"/>
                    <a:pt x="60420" y="62455"/>
                  </a:cubicBezTo>
                  <a:cubicBezTo>
                    <a:pt x="59427" y="63627"/>
                    <a:pt x="58845" y="65119"/>
                    <a:pt x="58932" y="66720"/>
                  </a:cubicBezTo>
                  <a:lnTo>
                    <a:pt x="58932" y="66720"/>
                  </a:lnTo>
                  <a:cubicBezTo>
                    <a:pt x="57682" y="65417"/>
                    <a:pt x="55914" y="64587"/>
                    <a:pt x="54055" y="64587"/>
                  </a:cubicBezTo>
                  <a:cubicBezTo>
                    <a:pt x="54035" y="64587"/>
                    <a:pt x="54015" y="64588"/>
                    <a:pt x="53995" y="64588"/>
                  </a:cubicBezTo>
                  <a:cubicBezTo>
                    <a:pt x="55331" y="63135"/>
                    <a:pt x="57201" y="62337"/>
                    <a:pt x="59134" y="62337"/>
                  </a:cubicBezTo>
                  <a:close/>
                  <a:moveTo>
                    <a:pt x="48861" y="62333"/>
                  </a:moveTo>
                  <a:cubicBezTo>
                    <a:pt x="50795" y="62333"/>
                    <a:pt x="52662" y="63137"/>
                    <a:pt x="53995" y="64588"/>
                  </a:cubicBezTo>
                  <a:cubicBezTo>
                    <a:pt x="53975" y="64588"/>
                    <a:pt x="53955" y="64587"/>
                    <a:pt x="53935" y="64587"/>
                  </a:cubicBezTo>
                  <a:cubicBezTo>
                    <a:pt x="52067" y="64587"/>
                    <a:pt x="50299" y="65417"/>
                    <a:pt x="49058" y="66720"/>
                  </a:cubicBezTo>
                  <a:cubicBezTo>
                    <a:pt x="49138" y="65134"/>
                    <a:pt x="48556" y="63629"/>
                    <a:pt x="47561" y="62455"/>
                  </a:cubicBezTo>
                  <a:cubicBezTo>
                    <a:pt x="47994" y="62373"/>
                    <a:pt x="48429" y="62333"/>
                    <a:pt x="48861" y="62333"/>
                  </a:cubicBezTo>
                  <a:close/>
                  <a:moveTo>
                    <a:pt x="106103" y="62174"/>
                  </a:moveTo>
                  <a:cubicBezTo>
                    <a:pt x="106576" y="62174"/>
                    <a:pt x="107052" y="62222"/>
                    <a:pt x="107525" y="62321"/>
                  </a:cubicBezTo>
                  <a:cubicBezTo>
                    <a:pt x="106512" y="63566"/>
                    <a:pt x="105939" y="65161"/>
                    <a:pt x="106127" y="66837"/>
                  </a:cubicBezTo>
                  <a:cubicBezTo>
                    <a:pt x="104872" y="65387"/>
                    <a:pt x="103007" y="64435"/>
                    <a:pt x="101030" y="64435"/>
                  </a:cubicBezTo>
                  <a:cubicBezTo>
                    <a:pt x="101003" y="64435"/>
                    <a:pt x="100975" y="64435"/>
                    <a:pt x="100948" y="64435"/>
                  </a:cubicBezTo>
                  <a:cubicBezTo>
                    <a:pt x="102295" y="62981"/>
                    <a:pt x="104168" y="62174"/>
                    <a:pt x="106103" y="62174"/>
                  </a:cubicBezTo>
                  <a:close/>
                  <a:moveTo>
                    <a:pt x="70807" y="57738"/>
                  </a:moveTo>
                  <a:cubicBezTo>
                    <a:pt x="71283" y="57738"/>
                    <a:pt x="71762" y="57786"/>
                    <a:pt x="72239" y="57885"/>
                  </a:cubicBezTo>
                  <a:cubicBezTo>
                    <a:pt x="71271" y="59131"/>
                    <a:pt x="70742" y="60708"/>
                    <a:pt x="70939" y="62348"/>
                  </a:cubicBezTo>
                  <a:cubicBezTo>
                    <a:pt x="71447" y="62234"/>
                    <a:pt x="71959" y="62178"/>
                    <a:pt x="72468" y="62178"/>
                  </a:cubicBezTo>
                  <a:cubicBezTo>
                    <a:pt x="74403" y="62178"/>
                    <a:pt x="76285" y="62981"/>
                    <a:pt x="77633" y="64435"/>
                  </a:cubicBezTo>
                  <a:lnTo>
                    <a:pt x="77633" y="64435"/>
                  </a:lnTo>
                  <a:cubicBezTo>
                    <a:pt x="77630" y="64435"/>
                    <a:pt x="77627" y="64435"/>
                    <a:pt x="77624" y="64435"/>
                  </a:cubicBezTo>
                  <a:cubicBezTo>
                    <a:pt x="77606" y="64435"/>
                    <a:pt x="77587" y="64435"/>
                    <a:pt x="77569" y="64435"/>
                  </a:cubicBezTo>
                  <a:cubicBezTo>
                    <a:pt x="75520" y="64435"/>
                    <a:pt x="73598" y="65435"/>
                    <a:pt x="72346" y="66962"/>
                  </a:cubicBezTo>
                  <a:cubicBezTo>
                    <a:pt x="72703" y="63259"/>
                    <a:pt x="69407" y="59973"/>
                    <a:pt x="65707" y="59973"/>
                  </a:cubicBezTo>
                  <a:cubicBezTo>
                    <a:pt x="65694" y="59973"/>
                    <a:pt x="65682" y="59973"/>
                    <a:pt x="65670" y="59973"/>
                  </a:cubicBezTo>
                  <a:lnTo>
                    <a:pt x="65670" y="59973"/>
                  </a:lnTo>
                  <a:cubicBezTo>
                    <a:pt x="67007" y="58533"/>
                    <a:pt x="68877" y="57738"/>
                    <a:pt x="70807" y="57738"/>
                  </a:cubicBezTo>
                  <a:close/>
                  <a:moveTo>
                    <a:pt x="35611" y="62370"/>
                  </a:moveTo>
                  <a:cubicBezTo>
                    <a:pt x="36087" y="62370"/>
                    <a:pt x="36566" y="62419"/>
                    <a:pt x="37042" y="62518"/>
                  </a:cubicBezTo>
                  <a:cubicBezTo>
                    <a:pt x="36029" y="63763"/>
                    <a:pt x="35456" y="65358"/>
                    <a:pt x="35644" y="67034"/>
                  </a:cubicBezTo>
                  <a:cubicBezTo>
                    <a:pt x="34383" y="65578"/>
                    <a:pt x="32507" y="64632"/>
                    <a:pt x="30521" y="64632"/>
                  </a:cubicBezTo>
                  <a:cubicBezTo>
                    <a:pt x="30502" y="64632"/>
                    <a:pt x="30483" y="64632"/>
                    <a:pt x="30465" y="64633"/>
                  </a:cubicBezTo>
                  <a:cubicBezTo>
                    <a:pt x="30445" y="64632"/>
                    <a:pt x="30425" y="64632"/>
                    <a:pt x="30406" y="64632"/>
                  </a:cubicBezTo>
                  <a:cubicBezTo>
                    <a:pt x="28537" y="64632"/>
                    <a:pt x="26769" y="65471"/>
                    <a:pt x="25528" y="66774"/>
                  </a:cubicBezTo>
                  <a:cubicBezTo>
                    <a:pt x="25608" y="65179"/>
                    <a:pt x="25026" y="63683"/>
                    <a:pt x="24031" y="62500"/>
                  </a:cubicBezTo>
                  <a:cubicBezTo>
                    <a:pt x="24460" y="62420"/>
                    <a:pt x="24890" y="62381"/>
                    <a:pt x="25317" y="62381"/>
                  </a:cubicBezTo>
                  <a:cubicBezTo>
                    <a:pt x="27250" y="62381"/>
                    <a:pt x="29122" y="63178"/>
                    <a:pt x="30465" y="64624"/>
                  </a:cubicBezTo>
                  <a:cubicBezTo>
                    <a:pt x="31802" y="63171"/>
                    <a:pt x="33677" y="62370"/>
                    <a:pt x="35611" y="62370"/>
                  </a:cubicBezTo>
                  <a:close/>
                  <a:moveTo>
                    <a:pt x="112819" y="60274"/>
                  </a:moveTo>
                  <a:cubicBezTo>
                    <a:pt x="115992" y="60274"/>
                    <a:pt x="119164" y="62350"/>
                    <a:pt x="119209" y="66503"/>
                  </a:cubicBezTo>
                  <a:lnTo>
                    <a:pt x="119209" y="66503"/>
                  </a:lnTo>
                  <a:cubicBezTo>
                    <a:pt x="118735" y="66400"/>
                    <a:pt x="118257" y="66350"/>
                    <a:pt x="117783" y="66350"/>
                  </a:cubicBezTo>
                  <a:cubicBezTo>
                    <a:pt x="115922" y="66350"/>
                    <a:pt x="114119" y="67124"/>
                    <a:pt x="112821" y="68521"/>
                  </a:cubicBezTo>
                  <a:cubicBezTo>
                    <a:pt x="111539" y="67142"/>
                    <a:pt x="109747" y="66362"/>
                    <a:pt x="107865" y="66362"/>
                  </a:cubicBezTo>
                  <a:cubicBezTo>
                    <a:pt x="107382" y="66362"/>
                    <a:pt x="106898" y="66407"/>
                    <a:pt x="106423" y="66514"/>
                  </a:cubicBezTo>
                  <a:lnTo>
                    <a:pt x="106423" y="66514"/>
                  </a:lnTo>
                  <a:cubicBezTo>
                    <a:pt x="106463" y="62355"/>
                    <a:pt x="109641" y="60274"/>
                    <a:pt x="112819" y="60274"/>
                  </a:cubicBezTo>
                  <a:close/>
                  <a:moveTo>
                    <a:pt x="136136" y="60276"/>
                  </a:moveTo>
                  <a:cubicBezTo>
                    <a:pt x="139311" y="60276"/>
                    <a:pt x="142484" y="62354"/>
                    <a:pt x="142525" y="66514"/>
                  </a:cubicBezTo>
                  <a:lnTo>
                    <a:pt x="142516" y="66523"/>
                  </a:lnTo>
                  <a:cubicBezTo>
                    <a:pt x="142042" y="66421"/>
                    <a:pt x="141565" y="66372"/>
                    <a:pt x="141091" y="66372"/>
                  </a:cubicBezTo>
                  <a:cubicBezTo>
                    <a:pt x="139233" y="66372"/>
                    <a:pt x="137428" y="67138"/>
                    <a:pt x="136136" y="68530"/>
                  </a:cubicBezTo>
                  <a:cubicBezTo>
                    <a:pt x="134854" y="67150"/>
                    <a:pt x="133062" y="66371"/>
                    <a:pt x="131181" y="66371"/>
                  </a:cubicBezTo>
                  <a:cubicBezTo>
                    <a:pt x="130697" y="66371"/>
                    <a:pt x="130213" y="66425"/>
                    <a:pt x="129738" y="66523"/>
                  </a:cubicBezTo>
                  <a:cubicBezTo>
                    <a:pt x="129778" y="62359"/>
                    <a:pt x="132958" y="60276"/>
                    <a:pt x="136136" y="60276"/>
                  </a:cubicBezTo>
                  <a:close/>
                  <a:moveTo>
                    <a:pt x="89289" y="60321"/>
                  </a:moveTo>
                  <a:cubicBezTo>
                    <a:pt x="92462" y="60321"/>
                    <a:pt x="95638" y="62397"/>
                    <a:pt x="95679" y="66548"/>
                  </a:cubicBezTo>
                  <a:lnTo>
                    <a:pt x="95679" y="66548"/>
                  </a:lnTo>
                  <a:cubicBezTo>
                    <a:pt x="95209" y="66448"/>
                    <a:pt x="94735" y="66398"/>
                    <a:pt x="94264" y="66398"/>
                  </a:cubicBezTo>
                  <a:cubicBezTo>
                    <a:pt x="92405" y="66398"/>
                    <a:pt x="90601" y="67165"/>
                    <a:pt x="89308" y="68557"/>
                  </a:cubicBezTo>
                  <a:cubicBezTo>
                    <a:pt x="88027" y="67177"/>
                    <a:pt x="86235" y="66398"/>
                    <a:pt x="84353" y="66398"/>
                  </a:cubicBezTo>
                  <a:cubicBezTo>
                    <a:pt x="83869" y="66398"/>
                    <a:pt x="83385" y="66452"/>
                    <a:pt x="82910" y="66550"/>
                  </a:cubicBezTo>
                  <a:cubicBezTo>
                    <a:pt x="82942" y="62398"/>
                    <a:pt x="86114" y="60321"/>
                    <a:pt x="89289" y="60321"/>
                  </a:cubicBezTo>
                  <a:close/>
                  <a:moveTo>
                    <a:pt x="42335" y="60475"/>
                  </a:moveTo>
                  <a:cubicBezTo>
                    <a:pt x="45508" y="60475"/>
                    <a:pt x="48684" y="62552"/>
                    <a:pt x="48726" y="66708"/>
                  </a:cubicBezTo>
                  <a:lnTo>
                    <a:pt x="48726" y="66708"/>
                  </a:lnTo>
                  <a:cubicBezTo>
                    <a:pt x="48257" y="66608"/>
                    <a:pt x="47784" y="66560"/>
                    <a:pt x="47315" y="66560"/>
                  </a:cubicBezTo>
                  <a:cubicBezTo>
                    <a:pt x="45452" y="66560"/>
                    <a:pt x="43648" y="67326"/>
                    <a:pt x="42355" y="68719"/>
                  </a:cubicBezTo>
                  <a:cubicBezTo>
                    <a:pt x="41081" y="67346"/>
                    <a:pt x="39302" y="66559"/>
                    <a:pt x="37432" y="66559"/>
                  </a:cubicBezTo>
                  <a:cubicBezTo>
                    <a:pt x="37421" y="66559"/>
                    <a:pt x="37411" y="66559"/>
                    <a:pt x="37400" y="66559"/>
                  </a:cubicBezTo>
                  <a:cubicBezTo>
                    <a:pt x="36916" y="66559"/>
                    <a:pt x="36432" y="66604"/>
                    <a:pt x="35958" y="66711"/>
                  </a:cubicBezTo>
                  <a:cubicBezTo>
                    <a:pt x="35989" y="62554"/>
                    <a:pt x="39161" y="60475"/>
                    <a:pt x="42335" y="60475"/>
                  </a:cubicBezTo>
                  <a:close/>
                  <a:moveTo>
                    <a:pt x="65651" y="60478"/>
                  </a:moveTo>
                  <a:cubicBezTo>
                    <a:pt x="68826" y="60478"/>
                    <a:pt x="72001" y="62555"/>
                    <a:pt x="72041" y="66711"/>
                  </a:cubicBezTo>
                  <a:cubicBezTo>
                    <a:pt x="71566" y="66609"/>
                    <a:pt x="71088" y="66560"/>
                    <a:pt x="70614" y="66560"/>
                  </a:cubicBezTo>
                  <a:cubicBezTo>
                    <a:pt x="68752" y="66560"/>
                    <a:pt x="66952" y="67326"/>
                    <a:pt x="65653" y="68719"/>
                  </a:cubicBezTo>
                  <a:cubicBezTo>
                    <a:pt x="64371" y="67339"/>
                    <a:pt x="62579" y="66559"/>
                    <a:pt x="60697" y="66559"/>
                  </a:cubicBezTo>
                  <a:cubicBezTo>
                    <a:pt x="60214" y="66559"/>
                    <a:pt x="59730" y="66613"/>
                    <a:pt x="59255" y="66711"/>
                  </a:cubicBezTo>
                  <a:cubicBezTo>
                    <a:pt x="59295" y="62557"/>
                    <a:pt x="62473" y="60478"/>
                    <a:pt x="65651" y="60478"/>
                  </a:cubicBezTo>
                  <a:close/>
                  <a:moveTo>
                    <a:pt x="18806" y="60522"/>
                  </a:moveTo>
                  <a:cubicBezTo>
                    <a:pt x="21979" y="60522"/>
                    <a:pt x="25151" y="62596"/>
                    <a:pt x="25196" y="66747"/>
                  </a:cubicBezTo>
                  <a:lnTo>
                    <a:pt x="25196" y="66747"/>
                  </a:lnTo>
                  <a:cubicBezTo>
                    <a:pt x="24723" y="66645"/>
                    <a:pt x="24245" y="66596"/>
                    <a:pt x="23772" y="66596"/>
                  </a:cubicBezTo>
                  <a:cubicBezTo>
                    <a:pt x="21913" y="66596"/>
                    <a:pt x="20107" y="67362"/>
                    <a:pt x="18807" y="68754"/>
                  </a:cubicBezTo>
                  <a:cubicBezTo>
                    <a:pt x="17526" y="67374"/>
                    <a:pt x="15734" y="66595"/>
                    <a:pt x="13852" y="66595"/>
                  </a:cubicBezTo>
                  <a:cubicBezTo>
                    <a:pt x="13368" y="66595"/>
                    <a:pt x="12884" y="66649"/>
                    <a:pt x="12409" y="66747"/>
                  </a:cubicBezTo>
                  <a:cubicBezTo>
                    <a:pt x="12454" y="62599"/>
                    <a:pt x="15631" y="60522"/>
                    <a:pt x="18806" y="60522"/>
                  </a:cubicBezTo>
                  <a:close/>
                  <a:moveTo>
                    <a:pt x="84142" y="66790"/>
                  </a:moveTo>
                  <a:cubicBezTo>
                    <a:pt x="86075" y="66790"/>
                    <a:pt x="87947" y="67588"/>
                    <a:pt x="89290" y="69041"/>
                  </a:cubicBezTo>
                  <a:lnTo>
                    <a:pt x="89290" y="69041"/>
                  </a:lnTo>
                  <a:cubicBezTo>
                    <a:pt x="89287" y="69041"/>
                    <a:pt x="89284" y="69041"/>
                    <a:pt x="89281" y="69041"/>
                  </a:cubicBezTo>
                  <a:cubicBezTo>
                    <a:pt x="89262" y="69041"/>
                    <a:pt x="89242" y="69041"/>
                    <a:pt x="89222" y="69041"/>
                  </a:cubicBezTo>
                  <a:cubicBezTo>
                    <a:pt x="87354" y="69041"/>
                    <a:pt x="85594" y="69879"/>
                    <a:pt x="84344" y="71183"/>
                  </a:cubicBezTo>
                  <a:cubicBezTo>
                    <a:pt x="84434" y="69588"/>
                    <a:pt x="83851" y="68082"/>
                    <a:pt x="82857" y="66909"/>
                  </a:cubicBezTo>
                  <a:cubicBezTo>
                    <a:pt x="83285" y="66829"/>
                    <a:pt x="83715" y="66790"/>
                    <a:pt x="84142" y="66790"/>
                  </a:cubicBezTo>
                  <a:close/>
                  <a:moveTo>
                    <a:pt x="94437" y="66782"/>
                  </a:moveTo>
                  <a:cubicBezTo>
                    <a:pt x="94862" y="66782"/>
                    <a:pt x="95290" y="66821"/>
                    <a:pt x="95715" y="66900"/>
                  </a:cubicBezTo>
                  <a:cubicBezTo>
                    <a:pt x="94720" y="68082"/>
                    <a:pt x="94138" y="69579"/>
                    <a:pt x="94228" y="71174"/>
                  </a:cubicBezTo>
                  <a:lnTo>
                    <a:pt x="94219" y="71183"/>
                  </a:lnTo>
                  <a:cubicBezTo>
                    <a:pt x="92977" y="69879"/>
                    <a:pt x="91209" y="69041"/>
                    <a:pt x="89341" y="69041"/>
                  </a:cubicBezTo>
                  <a:cubicBezTo>
                    <a:pt x="89324" y="69041"/>
                    <a:pt x="89307" y="69041"/>
                    <a:pt x="89290" y="69041"/>
                  </a:cubicBezTo>
                  <a:lnTo>
                    <a:pt x="89290" y="69041"/>
                  </a:lnTo>
                  <a:cubicBezTo>
                    <a:pt x="90628" y="67586"/>
                    <a:pt x="92502" y="66782"/>
                    <a:pt x="94437" y="66782"/>
                  </a:cubicBezTo>
                  <a:close/>
                  <a:moveTo>
                    <a:pt x="47476" y="66925"/>
                  </a:moveTo>
                  <a:cubicBezTo>
                    <a:pt x="47900" y="66925"/>
                    <a:pt x="48328" y="66964"/>
                    <a:pt x="48753" y="67043"/>
                  </a:cubicBezTo>
                  <a:cubicBezTo>
                    <a:pt x="47767" y="68226"/>
                    <a:pt x="47185" y="69731"/>
                    <a:pt x="47266" y="71317"/>
                  </a:cubicBezTo>
                  <a:cubicBezTo>
                    <a:pt x="46024" y="70014"/>
                    <a:pt x="44257" y="69184"/>
                    <a:pt x="42388" y="69184"/>
                  </a:cubicBezTo>
                  <a:cubicBezTo>
                    <a:pt x="42371" y="69184"/>
                    <a:pt x="42354" y="69184"/>
                    <a:pt x="42337" y="69184"/>
                  </a:cubicBezTo>
                  <a:lnTo>
                    <a:pt x="42337" y="69184"/>
                  </a:lnTo>
                  <a:cubicBezTo>
                    <a:pt x="43675" y="67729"/>
                    <a:pt x="45543" y="66925"/>
                    <a:pt x="47476" y="66925"/>
                  </a:cubicBezTo>
                  <a:close/>
                  <a:moveTo>
                    <a:pt x="60488" y="66929"/>
                  </a:moveTo>
                  <a:cubicBezTo>
                    <a:pt x="62422" y="66929"/>
                    <a:pt x="64295" y="67727"/>
                    <a:pt x="65636" y="69175"/>
                  </a:cubicBezTo>
                  <a:lnTo>
                    <a:pt x="65636" y="69175"/>
                  </a:lnTo>
                  <a:cubicBezTo>
                    <a:pt x="65622" y="69175"/>
                    <a:pt x="65608" y="69175"/>
                    <a:pt x="65593" y="69175"/>
                  </a:cubicBezTo>
                  <a:cubicBezTo>
                    <a:pt x="63725" y="69175"/>
                    <a:pt x="61966" y="70014"/>
                    <a:pt x="60715" y="71317"/>
                  </a:cubicBezTo>
                  <a:cubicBezTo>
                    <a:pt x="60805" y="69731"/>
                    <a:pt x="60223" y="68226"/>
                    <a:pt x="59228" y="67043"/>
                  </a:cubicBezTo>
                  <a:cubicBezTo>
                    <a:pt x="59647" y="66967"/>
                    <a:pt x="60069" y="66929"/>
                    <a:pt x="60488" y="66929"/>
                  </a:cubicBezTo>
                  <a:close/>
                  <a:moveTo>
                    <a:pt x="23953" y="66970"/>
                  </a:moveTo>
                  <a:cubicBezTo>
                    <a:pt x="24378" y="66970"/>
                    <a:pt x="24806" y="67009"/>
                    <a:pt x="25232" y="67088"/>
                  </a:cubicBezTo>
                  <a:cubicBezTo>
                    <a:pt x="24239" y="68277"/>
                    <a:pt x="23657" y="69770"/>
                    <a:pt x="23744" y="71361"/>
                  </a:cubicBezTo>
                  <a:lnTo>
                    <a:pt x="23744" y="71361"/>
                  </a:lnTo>
                  <a:cubicBezTo>
                    <a:pt x="22494" y="70058"/>
                    <a:pt x="20726" y="69220"/>
                    <a:pt x="18866" y="69220"/>
                  </a:cubicBezTo>
                  <a:cubicBezTo>
                    <a:pt x="18846" y="69220"/>
                    <a:pt x="18827" y="69220"/>
                    <a:pt x="18807" y="69220"/>
                  </a:cubicBezTo>
                  <a:cubicBezTo>
                    <a:pt x="20144" y="67773"/>
                    <a:pt x="22018" y="66970"/>
                    <a:pt x="23953" y="66970"/>
                  </a:cubicBezTo>
                  <a:close/>
                  <a:moveTo>
                    <a:pt x="13652" y="66970"/>
                  </a:moveTo>
                  <a:cubicBezTo>
                    <a:pt x="15588" y="66970"/>
                    <a:pt x="17463" y="67773"/>
                    <a:pt x="18807" y="69220"/>
                  </a:cubicBezTo>
                  <a:cubicBezTo>
                    <a:pt x="18787" y="69220"/>
                    <a:pt x="18768" y="69220"/>
                    <a:pt x="18748" y="69220"/>
                  </a:cubicBezTo>
                  <a:cubicBezTo>
                    <a:pt x="16879" y="69220"/>
                    <a:pt x="15111" y="70058"/>
                    <a:pt x="13870" y="71362"/>
                  </a:cubicBezTo>
                  <a:cubicBezTo>
                    <a:pt x="13951" y="69776"/>
                    <a:pt x="13368" y="68271"/>
                    <a:pt x="12374" y="67088"/>
                  </a:cubicBezTo>
                  <a:cubicBezTo>
                    <a:pt x="12799" y="67009"/>
                    <a:pt x="13227" y="66970"/>
                    <a:pt x="13652" y="66970"/>
                  </a:cubicBezTo>
                  <a:close/>
                  <a:moveTo>
                    <a:pt x="107653" y="66739"/>
                  </a:moveTo>
                  <a:cubicBezTo>
                    <a:pt x="109587" y="66739"/>
                    <a:pt x="111464" y="67541"/>
                    <a:pt x="112812" y="68996"/>
                  </a:cubicBezTo>
                  <a:cubicBezTo>
                    <a:pt x="114149" y="67549"/>
                    <a:pt x="116022" y="66746"/>
                    <a:pt x="117958" y="66746"/>
                  </a:cubicBezTo>
                  <a:cubicBezTo>
                    <a:pt x="118383" y="66746"/>
                    <a:pt x="118811" y="66785"/>
                    <a:pt x="119236" y="66864"/>
                  </a:cubicBezTo>
                  <a:cubicBezTo>
                    <a:pt x="118242" y="68047"/>
                    <a:pt x="117659" y="69552"/>
                    <a:pt x="117749" y="71138"/>
                  </a:cubicBezTo>
                  <a:cubicBezTo>
                    <a:pt x="116499" y="69835"/>
                    <a:pt x="114731" y="69005"/>
                    <a:pt x="112871" y="69005"/>
                  </a:cubicBezTo>
                  <a:cubicBezTo>
                    <a:pt x="112851" y="69005"/>
                    <a:pt x="112832" y="69005"/>
                    <a:pt x="112812" y="69005"/>
                  </a:cubicBezTo>
                  <a:cubicBezTo>
                    <a:pt x="112793" y="69005"/>
                    <a:pt x="112774" y="69005"/>
                    <a:pt x="112756" y="69005"/>
                  </a:cubicBezTo>
                  <a:cubicBezTo>
                    <a:pt x="110769" y="69005"/>
                    <a:pt x="108893" y="69951"/>
                    <a:pt x="107641" y="71398"/>
                  </a:cubicBezTo>
                  <a:lnTo>
                    <a:pt x="107641" y="71398"/>
                  </a:lnTo>
                  <a:cubicBezTo>
                    <a:pt x="107802" y="69707"/>
                    <a:pt x="107213" y="68132"/>
                    <a:pt x="106177" y="66897"/>
                  </a:cubicBezTo>
                  <a:lnTo>
                    <a:pt x="106177" y="66897"/>
                  </a:lnTo>
                  <a:cubicBezTo>
                    <a:pt x="106668" y="66791"/>
                    <a:pt x="107162" y="66739"/>
                    <a:pt x="107653" y="66739"/>
                  </a:cubicBezTo>
                  <a:close/>
                  <a:moveTo>
                    <a:pt x="37174" y="66927"/>
                  </a:moveTo>
                  <a:cubicBezTo>
                    <a:pt x="39113" y="66927"/>
                    <a:pt x="40989" y="67729"/>
                    <a:pt x="42337" y="69184"/>
                  </a:cubicBezTo>
                  <a:lnTo>
                    <a:pt x="42337" y="69184"/>
                  </a:lnTo>
                  <a:cubicBezTo>
                    <a:pt x="42334" y="69184"/>
                    <a:pt x="42331" y="69184"/>
                    <a:pt x="42328" y="69184"/>
                  </a:cubicBezTo>
                  <a:cubicBezTo>
                    <a:pt x="42301" y="69184"/>
                    <a:pt x="42274" y="69184"/>
                    <a:pt x="42246" y="69184"/>
                  </a:cubicBezTo>
                  <a:cubicBezTo>
                    <a:pt x="40269" y="69184"/>
                    <a:pt x="38404" y="70136"/>
                    <a:pt x="37158" y="71577"/>
                  </a:cubicBezTo>
                  <a:cubicBezTo>
                    <a:pt x="37320" y="69910"/>
                    <a:pt x="36728" y="68324"/>
                    <a:pt x="35689" y="67088"/>
                  </a:cubicBezTo>
                  <a:lnTo>
                    <a:pt x="35680" y="67088"/>
                  </a:lnTo>
                  <a:cubicBezTo>
                    <a:pt x="36177" y="66980"/>
                    <a:pt x="36678" y="66927"/>
                    <a:pt x="37174" y="66927"/>
                  </a:cubicBezTo>
                  <a:close/>
                  <a:moveTo>
                    <a:pt x="124481" y="64880"/>
                  </a:moveTo>
                  <a:cubicBezTo>
                    <a:pt x="127655" y="64880"/>
                    <a:pt x="130827" y="66957"/>
                    <a:pt x="130867" y="71111"/>
                  </a:cubicBezTo>
                  <a:lnTo>
                    <a:pt x="130858" y="71129"/>
                  </a:lnTo>
                  <a:cubicBezTo>
                    <a:pt x="130380" y="71024"/>
                    <a:pt x="129897" y="70973"/>
                    <a:pt x="129419" y="70973"/>
                  </a:cubicBezTo>
                  <a:cubicBezTo>
                    <a:pt x="127565" y="70973"/>
                    <a:pt x="125767" y="71740"/>
                    <a:pt x="124478" y="73136"/>
                  </a:cubicBezTo>
                  <a:cubicBezTo>
                    <a:pt x="123204" y="71764"/>
                    <a:pt x="121425" y="70977"/>
                    <a:pt x="119555" y="70977"/>
                  </a:cubicBezTo>
                  <a:cubicBezTo>
                    <a:pt x="119544" y="70977"/>
                    <a:pt x="119534" y="70977"/>
                    <a:pt x="119523" y="70977"/>
                  </a:cubicBezTo>
                  <a:cubicBezTo>
                    <a:pt x="119039" y="70977"/>
                    <a:pt x="118555" y="71021"/>
                    <a:pt x="118080" y="71129"/>
                  </a:cubicBezTo>
                  <a:cubicBezTo>
                    <a:pt x="118121" y="66963"/>
                    <a:pt x="121302" y="64880"/>
                    <a:pt x="124481" y="64880"/>
                  </a:cubicBezTo>
                  <a:close/>
                  <a:moveTo>
                    <a:pt x="77631" y="64934"/>
                  </a:moveTo>
                  <a:cubicBezTo>
                    <a:pt x="80806" y="64934"/>
                    <a:pt x="83981" y="67013"/>
                    <a:pt x="84022" y="71174"/>
                  </a:cubicBezTo>
                  <a:cubicBezTo>
                    <a:pt x="83541" y="71069"/>
                    <a:pt x="83056" y="71017"/>
                    <a:pt x="82576" y="71017"/>
                  </a:cubicBezTo>
                  <a:cubicBezTo>
                    <a:pt x="80721" y="71017"/>
                    <a:pt x="78928" y="71782"/>
                    <a:pt x="77633" y="73163"/>
                  </a:cubicBezTo>
                  <a:lnTo>
                    <a:pt x="77633" y="73172"/>
                  </a:lnTo>
                  <a:cubicBezTo>
                    <a:pt x="76351" y="71801"/>
                    <a:pt x="74559" y="71012"/>
                    <a:pt x="72678" y="71012"/>
                  </a:cubicBezTo>
                  <a:cubicBezTo>
                    <a:pt x="72194" y="71012"/>
                    <a:pt x="71710" y="71066"/>
                    <a:pt x="71235" y="71174"/>
                  </a:cubicBezTo>
                  <a:cubicBezTo>
                    <a:pt x="71275" y="67015"/>
                    <a:pt x="74454" y="64934"/>
                    <a:pt x="77631" y="64934"/>
                  </a:cubicBezTo>
                  <a:close/>
                  <a:moveTo>
                    <a:pt x="100937" y="64934"/>
                  </a:moveTo>
                  <a:cubicBezTo>
                    <a:pt x="104113" y="64934"/>
                    <a:pt x="107288" y="67013"/>
                    <a:pt x="107328" y="71174"/>
                  </a:cubicBezTo>
                  <a:cubicBezTo>
                    <a:pt x="106849" y="71069"/>
                    <a:pt x="106366" y="71017"/>
                    <a:pt x="105887" y="71017"/>
                  </a:cubicBezTo>
                  <a:cubicBezTo>
                    <a:pt x="104037" y="71017"/>
                    <a:pt x="102243" y="71782"/>
                    <a:pt x="100948" y="73163"/>
                  </a:cubicBezTo>
                  <a:lnTo>
                    <a:pt x="100939" y="73172"/>
                  </a:lnTo>
                  <a:cubicBezTo>
                    <a:pt x="99658" y="71801"/>
                    <a:pt x="97866" y="71012"/>
                    <a:pt x="95984" y="71012"/>
                  </a:cubicBezTo>
                  <a:cubicBezTo>
                    <a:pt x="95500" y="71012"/>
                    <a:pt x="95016" y="71066"/>
                    <a:pt x="94541" y="71174"/>
                  </a:cubicBezTo>
                  <a:cubicBezTo>
                    <a:pt x="94582" y="67015"/>
                    <a:pt x="97760" y="64934"/>
                    <a:pt x="100937" y="64934"/>
                  </a:cubicBezTo>
                  <a:close/>
                  <a:moveTo>
                    <a:pt x="53992" y="65081"/>
                  </a:moveTo>
                  <a:cubicBezTo>
                    <a:pt x="57167" y="65081"/>
                    <a:pt x="60344" y="67159"/>
                    <a:pt x="60384" y="71317"/>
                  </a:cubicBezTo>
                  <a:cubicBezTo>
                    <a:pt x="59911" y="71215"/>
                    <a:pt x="59433" y="71165"/>
                    <a:pt x="58960" y="71165"/>
                  </a:cubicBezTo>
                  <a:cubicBezTo>
                    <a:pt x="57101" y="71165"/>
                    <a:pt x="55296" y="71932"/>
                    <a:pt x="54004" y="73324"/>
                  </a:cubicBezTo>
                  <a:cubicBezTo>
                    <a:pt x="52723" y="71944"/>
                    <a:pt x="50922" y="71165"/>
                    <a:pt x="49049" y="71165"/>
                  </a:cubicBezTo>
                  <a:cubicBezTo>
                    <a:pt x="48565" y="71165"/>
                    <a:pt x="48081" y="71219"/>
                    <a:pt x="47606" y="71317"/>
                  </a:cubicBezTo>
                  <a:cubicBezTo>
                    <a:pt x="47642" y="67159"/>
                    <a:pt x="50816" y="65081"/>
                    <a:pt x="53992" y="65081"/>
                  </a:cubicBezTo>
                  <a:close/>
                  <a:moveTo>
                    <a:pt x="7148" y="65122"/>
                  </a:moveTo>
                  <a:cubicBezTo>
                    <a:pt x="10323" y="65122"/>
                    <a:pt x="13498" y="67201"/>
                    <a:pt x="13538" y="71362"/>
                  </a:cubicBezTo>
                  <a:cubicBezTo>
                    <a:pt x="13060" y="71257"/>
                    <a:pt x="12578" y="71206"/>
                    <a:pt x="12099" y="71206"/>
                  </a:cubicBezTo>
                  <a:cubicBezTo>
                    <a:pt x="10245" y="71206"/>
                    <a:pt x="8446" y="71973"/>
                    <a:pt x="7150" y="73369"/>
                  </a:cubicBezTo>
                  <a:lnTo>
                    <a:pt x="7150" y="73360"/>
                  </a:lnTo>
                  <a:cubicBezTo>
                    <a:pt x="5875" y="71988"/>
                    <a:pt x="4096" y="71209"/>
                    <a:pt x="2226" y="71209"/>
                  </a:cubicBezTo>
                  <a:cubicBezTo>
                    <a:pt x="2216" y="71209"/>
                    <a:pt x="2205" y="71210"/>
                    <a:pt x="2194" y="71210"/>
                  </a:cubicBezTo>
                  <a:cubicBezTo>
                    <a:pt x="1711" y="71210"/>
                    <a:pt x="1227" y="71254"/>
                    <a:pt x="752" y="71362"/>
                  </a:cubicBezTo>
                  <a:cubicBezTo>
                    <a:pt x="792" y="67203"/>
                    <a:pt x="3970" y="65122"/>
                    <a:pt x="7148" y="65122"/>
                  </a:cubicBezTo>
                  <a:close/>
                  <a:moveTo>
                    <a:pt x="30463" y="65122"/>
                  </a:moveTo>
                  <a:cubicBezTo>
                    <a:pt x="33638" y="65122"/>
                    <a:pt x="36813" y="67201"/>
                    <a:pt x="36854" y="71362"/>
                  </a:cubicBezTo>
                  <a:cubicBezTo>
                    <a:pt x="36375" y="71257"/>
                    <a:pt x="35893" y="71206"/>
                    <a:pt x="35414" y="71206"/>
                  </a:cubicBezTo>
                  <a:cubicBezTo>
                    <a:pt x="33560" y="71206"/>
                    <a:pt x="31761" y="71973"/>
                    <a:pt x="30465" y="73369"/>
                  </a:cubicBezTo>
                  <a:lnTo>
                    <a:pt x="30465" y="73360"/>
                  </a:lnTo>
                  <a:cubicBezTo>
                    <a:pt x="29191" y="71988"/>
                    <a:pt x="27412" y="71209"/>
                    <a:pt x="25542" y="71209"/>
                  </a:cubicBezTo>
                  <a:cubicBezTo>
                    <a:pt x="25531" y="71209"/>
                    <a:pt x="25520" y="71210"/>
                    <a:pt x="25510" y="71210"/>
                  </a:cubicBezTo>
                  <a:cubicBezTo>
                    <a:pt x="25026" y="71210"/>
                    <a:pt x="24542" y="71254"/>
                    <a:pt x="24067" y="71362"/>
                  </a:cubicBezTo>
                  <a:cubicBezTo>
                    <a:pt x="24107" y="67203"/>
                    <a:pt x="27285" y="65122"/>
                    <a:pt x="30463" y="65122"/>
                  </a:cubicBezTo>
                  <a:close/>
                  <a:moveTo>
                    <a:pt x="129608" y="71351"/>
                  </a:moveTo>
                  <a:cubicBezTo>
                    <a:pt x="130035" y="71351"/>
                    <a:pt x="130466" y="71390"/>
                    <a:pt x="130894" y="71469"/>
                  </a:cubicBezTo>
                  <a:cubicBezTo>
                    <a:pt x="129908" y="72634"/>
                    <a:pt x="129326" y="74140"/>
                    <a:pt x="129415" y="75726"/>
                  </a:cubicBezTo>
                  <a:lnTo>
                    <a:pt x="129406" y="75744"/>
                  </a:lnTo>
                  <a:cubicBezTo>
                    <a:pt x="128156" y="74440"/>
                    <a:pt x="126397" y="73602"/>
                    <a:pt x="124528" y="73602"/>
                  </a:cubicBezTo>
                  <a:cubicBezTo>
                    <a:pt x="124509" y="73602"/>
                    <a:pt x="124489" y="73602"/>
                    <a:pt x="124469" y="73602"/>
                  </a:cubicBezTo>
                  <a:cubicBezTo>
                    <a:pt x="124450" y="73602"/>
                    <a:pt x="124430" y="73602"/>
                    <a:pt x="124410" y="73602"/>
                  </a:cubicBezTo>
                  <a:cubicBezTo>
                    <a:pt x="122541" y="73602"/>
                    <a:pt x="120773" y="74440"/>
                    <a:pt x="119532" y="75744"/>
                  </a:cubicBezTo>
                  <a:cubicBezTo>
                    <a:pt x="119613" y="74149"/>
                    <a:pt x="119030" y="72652"/>
                    <a:pt x="118045" y="71469"/>
                  </a:cubicBezTo>
                  <a:cubicBezTo>
                    <a:pt x="118473" y="71390"/>
                    <a:pt x="118903" y="71351"/>
                    <a:pt x="119331" y="71351"/>
                  </a:cubicBezTo>
                  <a:cubicBezTo>
                    <a:pt x="121264" y="71351"/>
                    <a:pt x="123134" y="72148"/>
                    <a:pt x="124469" y="73593"/>
                  </a:cubicBezTo>
                  <a:cubicBezTo>
                    <a:pt x="125805" y="72148"/>
                    <a:pt x="127675" y="71351"/>
                    <a:pt x="129608" y="71351"/>
                  </a:cubicBezTo>
                  <a:close/>
                  <a:moveTo>
                    <a:pt x="48843" y="71540"/>
                  </a:moveTo>
                  <a:cubicBezTo>
                    <a:pt x="50782" y="71540"/>
                    <a:pt x="52650" y="72343"/>
                    <a:pt x="53995" y="73790"/>
                  </a:cubicBezTo>
                  <a:cubicBezTo>
                    <a:pt x="53975" y="73790"/>
                    <a:pt x="53956" y="73790"/>
                    <a:pt x="53936" y="73790"/>
                  </a:cubicBezTo>
                  <a:cubicBezTo>
                    <a:pt x="52067" y="73790"/>
                    <a:pt x="50299" y="74628"/>
                    <a:pt x="49058" y="75932"/>
                  </a:cubicBezTo>
                  <a:cubicBezTo>
                    <a:pt x="49138" y="74337"/>
                    <a:pt x="48556" y="72840"/>
                    <a:pt x="47561" y="71658"/>
                  </a:cubicBezTo>
                  <a:cubicBezTo>
                    <a:pt x="47989" y="71579"/>
                    <a:pt x="48418" y="71540"/>
                    <a:pt x="48843" y="71540"/>
                  </a:cubicBezTo>
                  <a:close/>
                  <a:moveTo>
                    <a:pt x="59141" y="71540"/>
                  </a:moveTo>
                  <a:cubicBezTo>
                    <a:pt x="59566" y="71540"/>
                    <a:pt x="59994" y="71579"/>
                    <a:pt x="60420" y="71658"/>
                  </a:cubicBezTo>
                  <a:cubicBezTo>
                    <a:pt x="59425" y="72840"/>
                    <a:pt x="58843" y="74346"/>
                    <a:pt x="58932" y="75932"/>
                  </a:cubicBezTo>
                  <a:cubicBezTo>
                    <a:pt x="57682" y="74628"/>
                    <a:pt x="55914" y="73790"/>
                    <a:pt x="54054" y="73790"/>
                  </a:cubicBezTo>
                  <a:cubicBezTo>
                    <a:pt x="54034" y="73790"/>
                    <a:pt x="54015" y="73790"/>
                    <a:pt x="53995" y="73790"/>
                  </a:cubicBezTo>
                  <a:cubicBezTo>
                    <a:pt x="55332" y="72343"/>
                    <a:pt x="57206" y="71540"/>
                    <a:pt x="59141" y="71540"/>
                  </a:cubicBezTo>
                  <a:close/>
                  <a:moveTo>
                    <a:pt x="112810" y="69495"/>
                  </a:moveTo>
                  <a:cubicBezTo>
                    <a:pt x="115985" y="69495"/>
                    <a:pt x="119160" y="71574"/>
                    <a:pt x="119200" y="75735"/>
                  </a:cubicBezTo>
                  <a:cubicBezTo>
                    <a:pt x="118721" y="75630"/>
                    <a:pt x="118239" y="75578"/>
                    <a:pt x="117760" y="75578"/>
                  </a:cubicBezTo>
                  <a:cubicBezTo>
                    <a:pt x="115909" y="75578"/>
                    <a:pt x="114116" y="76343"/>
                    <a:pt x="112821" y="77724"/>
                  </a:cubicBezTo>
                  <a:lnTo>
                    <a:pt x="112812" y="77733"/>
                  </a:lnTo>
                  <a:cubicBezTo>
                    <a:pt x="111530" y="76362"/>
                    <a:pt x="109738" y="75573"/>
                    <a:pt x="107856" y="75573"/>
                  </a:cubicBezTo>
                  <a:cubicBezTo>
                    <a:pt x="107373" y="75573"/>
                    <a:pt x="106889" y="75627"/>
                    <a:pt x="106414" y="75735"/>
                  </a:cubicBezTo>
                  <a:lnTo>
                    <a:pt x="106414" y="75735"/>
                  </a:lnTo>
                  <a:cubicBezTo>
                    <a:pt x="106454" y="71576"/>
                    <a:pt x="109632" y="69495"/>
                    <a:pt x="112810" y="69495"/>
                  </a:cubicBezTo>
                  <a:close/>
                  <a:moveTo>
                    <a:pt x="136139" y="69486"/>
                  </a:moveTo>
                  <a:cubicBezTo>
                    <a:pt x="139313" y="69486"/>
                    <a:pt x="142484" y="71562"/>
                    <a:pt x="142525" y="75717"/>
                  </a:cubicBezTo>
                  <a:lnTo>
                    <a:pt x="142516" y="75735"/>
                  </a:lnTo>
                  <a:cubicBezTo>
                    <a:pt x="142037" y="75630"/>
                    <a:pt x="141554" y="75578"/>
                    <a:pt x="141075" y="75578"/>
                  </a:cubicBezTo>
                  <a:cubicBezTo>
                    <a:pt x="139222" y="75578"/>
                    <a:pt x="137424" y="76345"/>
                    <a:pt x="136136" y="77733"/>
                  </a:cubicBezTo>
                  <a:cubicBezTo>
                    <a:pt x="134854" y="76362"/>
                    <a:pt x="133062" y="75573"/>
                    <a:pt x="131181" y="75573"/>
                  </a:cubicBezTo>
                  <a:cubicBezTo>
                    <a:pt x="130697" y="75573"/>
                    <a:pt x="130213" y="75627"/>
                    <a:pt x="129738" y="75735"/>
                  </a:cubicBezTo>
                  <a:cubicBezTo>
                    <a:pt x="129778" y="71569"/>
                    <a:pt x="132960" y="69486"/>
                    <a:pt x="136139" y="69486"/>
                  </a:cubicBezTo>
                  <a:close/>
                  <a:moveTo>
                    <a:pt x="42333" y="69686"/>
                  </a:moveTo>
                  <a:cubicBezTo>
                    <a:pt x="45509" y="69686"/>
                    <a:pt x="48686" y="71765"/>
                    <a:pt x="48726" y="75923"/>
                  </a:cubicBezTo>
                  <a:cubicBezTo>
                    <a:pt x="48248" y="75818"/>
                    <a:pt x="47765" y="75767"/>
                    <a:pt x="47287" y="75767"/>
                  </a:cubicBezTo>
                  <a:cubicBezTo>
                    <a:pt x="45433" y="75767"/>
                    <a:pt x="43633" y="76534"/>
                    <a:pt x="42337" y="77930"/>
                  </a:cubicBezTo>
                  <a:cubicBezTo>
                    <a:pt x="41056" y="76550"/>
                    <a:pt x="39264" y="75770"/>
                    <a:pt x="37382" y="75770"/>
                  </a:cubicBezTo>
                  <a:cubicBezTo>
                    <a:pt x="36898" y="75770"/>
                    <a:pt x="36415" y="75815"/>
                    <a:pt x="35940" y="75923"/>
                  </a:cubicBezTo>
                  <a:cubicBezTo>
                    <a:pt x="35980" y="71765"/>
                    <a:pt x="39156" y="69686"/>
                    <a:pt x="42333" y="69686"/>
                  </a:cubicBezTo>
                  <a:close/>
                  <a:moveTo>
                    <a:pt x="65651" y="69683"/>
                  </a:moveTo>
                  <a:cubicBezTo>
                    <a:pt x="68826" y="69683"/>
                    <a:pt x="72001" y="71762"/>
                    <a:pt x="72041" y="75923"/>
                  </a:cubicBezTo>
                  <a:cubicBezTo>
                    <a:pt x="71563" y="75818"/>
                    <a:pt x="71081" y="75767"/>
                    <a:pt x="70602" y="75767"/>
                  </a:cubicBezTo>
                  <a:cubicBezTo>
                    <a:pt x="68748" y="75767"/>
                    <a:pt x="66949" y="76534"/>
                    <a:pt x="65653" y="77930"/>
                  </a:cubicBezTo>
                  <a:cubicBezTo>
                    <a:pt x="64371" y="76550"/>
                    <a:pt x="62579" y="75770"/>
                    <a:pt x="60697" y="75770"/>
                  </a:cubicBezTo>
                  <a:cubicBezTo>
                    <a:pt x="60214" y="75770"/>
                    <a:pt x="59730" y="75815"/>
                    <a:pt x="59255" y="75923"/>
                  </a:cubicBezTo>
                  <a:cubicBezTo>
                    <a:pt x="59295" y="71764"/>
                    <a:pt x="62473" y="69683"/>
                    <a:pt x="65651" y="69683"/>
                  </a:cubicBezTo>
                  <a:close/>
                  <a:moveTo>
                    <a:pt x="82884" y="1"/>
                  </a:moveTo>
                  <a:cubicBezTo>
                    <a:pt x="82642" y="699"/>
                    <a:pt x="82534" y="1434"/>
                    <a:pt x="82579" y="2178"/>
                  </a:cubicBezTo>
                  <a:cubicBezTo>
                    <a:pt x="81329" y="875"/>
                    <a:pt x="79570" y="36"/>
                    <a:pt x="77701" y="36"/>
                  </a:cubicBezTo>
                  <a:cubicBezTo>
                    <a:pt x="77681" y="36"/>
                    <a:pt x="77661" y="36"/>
                    <a:pt x="77642" y="36"/>
                  </a:cubicBezTo>
                  <a:cubicBezTo>
                    <a:pt x="77622" y="36"/>
                    <a:pt x="77602" y="36"/>
                    <a:pt x="77582" y="36"/>
                  </a:cubicBezTo>
                  <a:cubicBezTo>
                    <a:pt x="73834" y="36"/>
                    <a:pt x="70494" y="3399"/>
                    <a:pt x="70948" y="7160"/>
                  </a:cubicBezTo>
                  <a:cubicBezTo>
                    <a:pt x="71458" y="7046"/>
                    <a:pt x="71971" y="6991"/>
                    <a:pt x="72481" y="6991"/>
                  </a:cubicBezTo>
                  <a:cubicBezTo>
                    <a:pt x="74418" y="6991"/>
                    <a:pt x="76294" y="7793"/>
                    <a:pt x="77642" y="9248"/>
                  </a:cubicBezTo>
                  <a:cubicBezTo>
                    <a:pt x="77624" y="9248"/>
                    <a:pt x="77606" y="9248"/>
                    <a:pt x="77587" y="9248"/>
                  </a:cubicBezTo>
                  <a:cubicBezTo>
                    <a:pt x="75529" y="9248"/>
                    <a:pt x="73607" y="10256"/>
                    <a:pt x="72355" y="11784"/>
                  </a:cubicBezTo>
                  <a:cubicBezTo>
                    <a:pt x="72756" y="8058"/>
                    <a:pt x="69443" y="4740"/>
                    <a:pt x="65721" y="4740"/>
                  </a:cubicBezTo>
                  <a:cubicBezTo>
                    <a:pt x="65701" y="4740"/>
                    <a:pt x="65682" y="4740"/>
                    <a:pt x="65662" y="4741"/>
                  </a:cubicBezTo>
                  <a:cubicBezTo>
                    <a:pt x="65642" y="4740"/>
                    <a:pt x="65622" y="4740"/>
                    <a:pt x="65602" y="4740"/>
                  </a:cubicBezTo>
                  <a:cubicBezTo>
                    <a:pt x="63733" y="4740"/>
                    <a:pt x="61966" y="5570"/>
                    <a:pt x="60724" y="6873"/>
                  </a:cubicBezTo>
                  <a:cubicBezTo>
                    <a:pt x="60760" y="6138"/>
                    <a:pt x="60662" y="5395"/>
                    <a:pt x="60420" y="4696"/>
                  </a:cubicBezTo>
                  <a:lnTo>
                    <a:pt x="60043" y="4696"/>
                  </a:lnTo>
                  <a:cubicBezTo>
                    <a:pt x="60276" y="5395"/>
                    <a:pt x="60393" y="6130"/>
                    <a:pt x="60393" y="6864"/>
                  </a:cubicBezTo>
                  <a:cubicBezTo>
                    <a:pt x="59920" y="6762"/>
                    <a:pt x="59442" y="6713"/>
                    <a:pt x="58969" y="6713"/>
                  </a:cubicBezTo>
                  <a:cubicBezTo>
                    <a:pt x="57110" y="6713"/>
                    <a:pt x="55305" y="7479"/>
                    <a:pt x="54013" y="8871"/>
                  </a:cubicBezTo>
                  <a:cubicBezTo>
                    <a:pt x="52732" y="7492"/>
                    <a:pt x="50939" y="6712"/>
                    <a:pt x="49058" y="6712"/>
                  </a:cubicBezTo>
                  <a:cubicBezTo>
                    <a:pt x="48574" y="6712"/>
                    <a:pt x="48090" y="6766"/>
                    <a:pt x="47615" y="6864"/>
                  </a:cubicBezTo>
                  <a:cubicBezTo>
                    <a:pt x="47615" y="6130"/>
                    <a:pt x="47732" y="5395"/>
                    <a:pt x="47965" y="4696"/>
                  </a:cubicBezTo>
                  <a:lnTo>
                    <a:pt x="47588" y="4696"/>
                  </a:lnTo>
                  <a:cubicBezTo>
                    <a:pt x="47346" y="5395"/>
                    <a:pt x="47248" y="6138"/>
                    <a:pt x="47284" y="6873"/>
                  </a:cubicBezTo>
                  <a:cubicBezTo>
                    <a:pt x="46049" y="5577"/>
                    <a:pt x="44293" y="4740"/>
                    <a:pt x="42434" y="4740"/>
                  </a:cubicBezTo>
                  <a:cubicBezTo>
                    <a:pt x="42405" y="4740"/>
                    <a:pt x="42376" y="4740"/>
                    <a:pt x="42346" y="4741"/>
                  </a:cubicBezTo>
                  <a:cubicBezTo>
                    <a:pt x="42319" y="4740"/>
                    <a:pt x="42291" y="4740"/>
                    <a:pt x="42263" y="4740"/>
                  </a:cubicBezTo>
                  <a:cubicBezTo>
                    <a:pt x="40287" y="4740"/>
                    <a:pt x="38431" y="5684"/>
                    <a:pt x="37185" y="7124"/>
                  </a:cubicBezTo>
                  <a:cubicBezTo>
                    <a:pt x="37480" y="3457"/>
                    <a:pt x="34193" y="233"/>
                    <a:pt x="30519" y="233"/>
                  </a:cubicBezTo>
                  <a:cubicBezTo>
                    <a:pt x="30504" y="233"/>
                    <a:pt x="30489" y="233"/>
                    <a:pt x="30474" y="234"/>
                  </a:cubicBezTo>
                  <a:cubicBezTo>
                    <a:pt x="30454" y="233"/>
                    <a:pt x="30434" y="233"/>
                    <a:pt x="30415" y="233"/>
                  </a:cubicBezTo>
                  <a:cubicBezTo>
                    <a:pt x="28546" y="233"/>
                    <a:pt x="26787" y="1072"/>
                    <a:pt x="25536" y="2375"/>
                  </a:cubicBezTo>
                  <a:cubicBezTo>
                    <a:pt x="25581" y="1640"/>
                    <a:pt x="25474" y="897"/>
                    <a:pt x="25232" y="198"/>
                  </a:cubicBezTo>
                  <a:lnTo>
                    <a:pt x="24864" y="198"/>
                  </a:lnTo>
                  <a:cubicBezTo>
                    <a:pt x="25088" y="897"/>
                    <a:pt x="25214" y="1631"/>
                    <a:pt x="25214" y="2366"/>
                  </a:cubicBezTo>
                  <a:cubicBezTo>
                    <a:pt x="24739" y="2264"/>
                    <a:pt x="24260" y="2214"/>
                    <a:pt x="23785" y="2214"/>
                  </a:cubicBezTo>
                  <a:cubicBezTo>
                    <a:pt x="21922" y="2214"/>
                    <a:pt x="20117" y="2981"/>
                    <a:pt x="18825" y="4373"/>
                  </a:cubicBezTo>
                  <a:cubicBezTo>
                    <a:pt x="17544" y="2993"/>
                    <a:pt x="15752" y="2214"/>
                    <a:pt x="13870" y="2214"/>
                  </a:cubicBezTo>
                  <a:cubicBezTo>
                    <a:pt x="13386" y="2214"/>
                    <a:pt x="12902" y="2268"/>
                    <a:pt x="12427" y="2366"/>
                  </a:cubicBezTo>
                  <a:cubicBezTo>
                    <a:pt x="12427" y="1631"/>
                    <a:pt x="12544" y="897"/>
                    <a:pt x="12777" y="198"/>
                  </a:cubicBezTo>
                  <a:lnTo>
                    <a:pt x="12382" y="198"/>
                  </a:lnTo>
                  <a:cubicBezTo>
                    <a:pt x="12141" y="897"/>
                    <a:pt x="12042" y="1640"/>
                    <a:pt x="12078" y="2375"/>
                  </a:cubicBezTo>
                  <a:cubicBezTo>
                    <a:pt x="10836" y="1072"/>
                    <a:pt x="9069" y="233"/>
                    <a:pt x="7200" y="233"/>
                  </a:cubicBezTo>
                  <a:cubicBezTo>
                    <a:pt x="7180" y="233"/>
                    <a:pt x="7160" y="233"/>
                    <a:pt x="7141" y="234"/>
                  </a:cubicBezTo>
                  <a:cubicBezTo>
                    <a:pt x="7126" y="233"/>
                    <a:pt x="7111" y="233"/>
                    <a:pt x="7096" y="233"/>
                  </a:cubicBezTo>
                  <a:cubicBezTo>
                    <a:pt x="3342" y="233"/>
                    <a:pt x="1" y="3600"/>
                    <a:pt x="456" y="7366"/>
                  </a:cubicBezTo>
                  <a:cubicBezTo>
                    <a:pt x="966" y="7252"/>
                    <a:pt x="1482" y="7196"/>
                    <a:pt x="1994" y="7196"/>
                  </a:cubicBezTo>
                  <a:cubicBezTo>
                    <a:pt x="3926" y="7196"/>
                    <a:pt x="5804" y="7993"/>
                    <a:pt x="7149" y="9445"/>
                  </a:cubicBezTo>
                  <a:lnTo>
                    <a:pt x="7149" y="9445"/>
                  </a:lnTo>
                  <a:cubicBezTo>
                    <a:pt x="7147" y="9445"/>
                    <a:pt x="7144" y="9445"/>
                    <a:pt x="7141" y="9445"/>
                  </a:cubicBezTo>
                  <a:cubicBezTo>
                    <a:pt x="7121" y="9445"/>
                    <a:pt x="7101" y="9445"/>
                    <a:pt x="7081" y="9445"/>
                  </a:cubicBezTo>
                  <a:cubicBezTo>
                    <a:pt x="3333" y="9445"/>
                    <a:pt x="1" y="12816"/>
                    <a:pt x="456" y="16569"/>
                  </a:cubicBezTo>
                  <a:cubicBezTo>
                    <a:pt x="961" y="16457"/>
                    <a:pt x="1471" y="16403"/>
                    <a:pt x="1977" y="16403"/>
                  </a:cubicBezTo>
                  <a:cubicBezTo>
                    <a:pt x="3909" y="16403"/>
                    <a:pt x="5782" y="17198"/>
                    <a:pt x="7132" y="18647"/>
                  </a:cubicBezTo>
                  <a:cubicBezTo>
                    <a:pt x="7112" y="18647"/>
                    <a:pt x="7092" y="18647"/>
                    <a:pt x="7072" y="18647"/>
                  </a:cubicBezTo>
                  <a:cubicBezTo>
                    <a:pt x="3333" y="18647"/>
                    <a:pt x="1" y="22009"/>
                    <a:pt x="456" y="25771"/>
                  </a:cubicBezTo>
                  <a:cubicBezTo>
                    <a:pt x="965" y="25657"/>
                    <a:pt x="1479" y="25602"/>
                    <a:pt x="1989" y="25602"/>
                  </a:cubicBezTo>
                  <a:cubicBezTo>
                    <a:pt x="3926" y="25602"/>
                    <a:pt x="5802" y="26404"/>
                    <a:pt x="7150" y="27859"/>
                  </a:cubicBezTo>
                  <a:cubicBezTo>
                    <a:pt x="8483" y="26416"/>
                    <a:pt x="10349" y="25613"/>
                    <a:pt x="12278" y="25613"/>
                  </a:cubicBezTo>
                  <a:cubicBezTo>
                    <a:pt x="12709" y="25613"/>
                    <a:pt x="13143" y="25653"/>
                    <a:pt x="13574" y="25735"/>
                  </a:cubicBezTo>
                  <a:cubicBezTo>
                    <a:pt x="12580" y="26909"/>
                    <a:pt x="11997" y="28414"/>
                    <a:pt x="12087" y="30000"/>
                  </a:cubicBezTo>
                  <a:cubicBezTo>
                    <a:pt x="10837" y="28697"/>
                    <a:pt x="9069" y="27867"/>
                    <a:pt x="7209" y="27867"/>
                  </a:cubicBezTo>
                  <a:cubicBezTo>
                    <a:pt x="7189" y="27867"/>
                    <a:pt x="7169" y="27867"/>
                    <a:pt x="7150" y="27868"/>
                  </a:cubicBezTo>
                  <a:cubicBezTo>
                    <a:pt x="7130" y="27867"/>
                    <a:pt x="7110" y="27867"/>
                    <a:pt x="7090" y="27867"/>
                  </a:cubicBezTo>
                  <a:cubicBezTo>
                    <a:pt x="3342" y="27867"/>
                    <a:pt x="1" y="31230"/>
                    <a:pt x="456" y="34991"/>
                  </a:cubicBezTo>
                  <a:cubicBezTo>
                    <a:pt x="968" y="34875"/>
                    <a:pt x="1485" y="34819"/>
                    <a:pt x="1999" y="34819"/>
                  </a:cubicBezTo>
                  <a:cubicBezTo>
                    <a:pt x="3903" y="34819"/>
                    <a:pt x="5755" y="35598"/>
                    <a:pt x="7096" y="37016"/>
                  </a:cubicBezTo>
                  <a:cubicBezTo>
                    <a:pt x="3341" y="37016"/>
                    <a:pt x="8" y="40377"/>
                    <a:pt x="456" y="44140"/>
                  </a:cubicBezTo>
                  <a:cubicBezTo>
                    <a:pt x="968" y="44025"/>
                    <a:pt x="1485" y="43970"/>
                    <a:pt x="1997" y="43970"/>
                  </a:cubicBezTo>
                  <a:cubicBezTo>
                    <a:pt x="3931" y="43970"/>
                    <a:pt x="5804" y="44767"/>
                    <a:pt x="7150" y="46219"/>
                  </a:cubicBezTo>
                  <a:cubicBezTo>
                    <a:pt x="8485" y="44773"/>
                    <a:pt x="10355" y="43977"/>
                    <a:pt x="12288" y="43977"/>
                  </a:cubicBezTo>
                  <a:cubicBezTo>
                    <a:pt x="12715" y="43977"/>
                    <a:pt x="13146" y="44016"/>
                    <a:pt x="13574" y="44095"/>
                  </a:cubicBezTo>
                  <a:cubicBezTo>
                    <a:pt x="12580" y="45278"/>
                    <a:pt x="11997" y="46774"/>
                    <a:pt x="12087" y="48369"/>
                  </a:cubicBezTo>
                  <a:cubicBezTo>
                    <a:pt x="10837" y="47066"/>
                    <a:pt x="9069" y="46227"/>
                    <a:pt x="7208" y="46227"/>
                  </a:cubicBezTo>
                  <a:cubicBezTo>
                    <a:pt x="7189" y="46227"/>
                    <a:pt x="7169" y="46228"/>
                    <a:pt x="7150" y="46228"/>
                  </a:cubicBezTo>
                  <a:cubicBezTo>
                    <a:pt x="7130" y="46228"/>
                    <a:pt x="7110" y="46227"/>
                    <a:pt x="7090" y="46227"/>
                  </a:cubicBezTo>
                  <a:cubicBezTo>
                    <a:pt x="3342" y="46227"/>
                    <a:pt x="1" y="49590"/>
                    <a:pt x="456" y="53351"/>
                  </a:cubicBezTo>
                  <a:cubicBezTo>
                    <a:pt x="966" y="53237"/>
                    <a:pt x="1482" y="53181"/>
                    <a:pt x="1993" y="53181"/>
                  </a:cubicBezTo>
                  <a:cubicBezTo>
                    <a:pt x="3922" y="53181"/>
                    <a:pt x="5795" y="53978"/>
                    <a:pt x="7141" y="55430"/>
                  </a:cubicBezTo>
                  <a:cubicBezTo>
                    <a:pt x="7121" y="55430"/>
                    <a:pt x="7101" y="55430"/>
                    <a:pt x="7081" y="55430"/>
                  </a:cubicBezTo>
                  <a:cubicBezTo>
                    <a:pt x="3333" y="55430"/>
                    <a:pt x="1" y="58792"/>
                    <a:pt x="456" y="62554"/>
                  </a:cubicBezTo>
                  <a:cubicBezTo>
                    <a:pt x="968" y="62439"/>
                    <a:pt x="1485" y="62383"/>
                    <a:pt x="1997" y="62383"/>
                  </a:cubicBezTo>
                  <a:cubicBezTo>
                    <a:pt x="3931" y="62383"/>
                    <a:pt x="5804" y="63180"/>
                    <a:pt x="7150" y="64633"/>
                  </a:cubicBezTo>
                  <a:cubicBezTo>
                    <a:pt x="8485" y="63187"/>
                    <a:pt x="10355" y="62390"/>
                    <a:pt x="12288" y="62390"/>
                  </a:cubicBezTo>
                  <a:cubicBezTo>
                    <a:pt x="12715" y="62390"/>
                    <a:pt x="13146" y="62429"/>
                    <a:pt x="13574" y="62509"/>
                  </a:cubicBezTo>
                  <a:cubicBezTo>
                    <a:pt x="12580" y="63692"/>
                    <a:pt x="11997" y="65188"/>
                    <a:pt x="12087" y="66783"/>
                  </a:cubicBezTo>
                  <a:cubicBezTo>
                    <a:pt x="10837" y="65480"/>
                    <a:pt x="9069" y="64641"/>
                    <a:pt x="7208" y="64641"/>
                  </a:cubicBezTo>
                  <a:cubicBezTo>
                    <a:pt x="7189" y="64641"/>
                    <a:pt x="7169" y="64641"/>
                    <a:pt x="7150" y="64642"/>
                  </a:cubicBezTo>
                  <a:cubicBezTo>
                    <a:pt x="7130" y="64641"/>
                    <a:pt x="7110" y="64641"/>
                    <a:pt x="7090" y="64641"/>
                  </a:cubicBezTo>
                  <a:cubicBezTo>
                    <a:pt x="3342" y="64641"/>
                    <a:pt x="1" y="68004"/>
                    <a:pt x="456" y="71765"/>
                  </a:cubicBezTo>
                  <a:cubicBezTo>
                    <a:pt x="965" y="71651"/>
                    <a:pt x="1479" y="71596"/>
                    <a:pt x="1989" y="71596"/>
                  </a:cubicBezTo>
                  <a:cubicBezTo>
                    <a:pt x="3926" y="71596"/>
                    <a:pt x="5802" y="72399"/>
                    <a:pt x="7150" y="73853"/>
                  </a:cubicBezTo>
                  <a:cubicBezTo>
                    <a:pt x="8483" y="72402"/>
                    <a:pt x="10349" y="71599"/>
                    <a:pt x="12279" y="71599"/>
                  </a:cubicBezTo>
                  <a:cubicBezTo>
                    <a:pt x="12709" y="71599"/>
                    <a:pt x="13143" y="71639"/>
                    <a:pt x="13574" y="71720"/>
                  </a:cubicBezTo>
                  <a:cubicBezTo>
                    <a:pt x="13037" y="72348"/>
                    <a:pt x="12624" y="73082"/>
                    <a:pt x="12365" y="73862"/>
                  </a:cubicBezTo>
                  <a:lnTo>
                    <a:pt x="12741" y="73862"/>
                  </a:lnTo>
                  <a:cubicBezTo>
                    <a:pt x="13637" y="71119"/>
                    <a:pt x="16222" y="69746"/>
                    <a:pt x="18806" y="69746"/>
                  </a:cubicBezTo>
                  <a:cubicBezTo>
                    <a:pt x="21388" y="69746"/>
                    <a:pt x="23969" y="71117"/>
                    <a:pt x="24864" y="73862"/>
                  </a:cubicBezTo>
                  <a:lnTo>
                    <a:pt x="25241" y="73862"/>
                  </a:lnTo>
                  <a:cubicBezTo>
                    <a:pt x="24981" y="73073"/>
                    <a:pt x="24569" y="72339"/>
                    <a:pt x="24031" y="71702"/>
                  </a:cubicBezTo>
                  <a:cubicBezTo>
                    <a:pt x="24457" y="71623"/>
                    <a:pt x="24885" y="71585"/>
                    <a:pt x="25310" y="71585"/>
                  </a:cubicBezTo>
                  <a:cubicBezTo>
                    <a:pt x="27245" y="71585"/>
                    <a:pt x="29120" y="72387"/>
                    <a:pt x="30465" y="73835"/>
                  </a:cubicBezTo>
                  <a:cubicBezTo>
                    <a:pt x="31802" y="72382"/>
                    <a:pt x="33677" y="71582"/>
                    <a:pt x="35611" y="71582"/>
                  </a:cubicBezTo>
                  <a:cubicBezTo>
                    <a:pt x="36087" y="71582"/>
                    <a:pt x="36566" y="71630"/>
                    <a:pt x="37042" y="71729"/>
                  </a:cubicBezTo>
                  <a:cubicBezTo>
                    <a:pt x="36011" y="72993"/>
                    <a:pt x="35438" y="74615"/>
                    <a:pt x="35644" y="76308"/>
                  </a:cubicBezTo>
                  <a:cubicBezTo>
                    <a:pt x="36151" y="76194"/>
                    <a:pt x="36664" y="76139"/>
                    <a:pt x="37173" y="76139"/>
                  </a:cubicBezTo>
                  <a:cubicBezTo>
                    <a:pt x="39108" y="76139"/>
                    <a:pt x="40989" y="76942"/>
                    <a:pt x="42337" y="78396"/>
                  </a:cubicBezTo>
                  <a:cubicBezTo>
                    <a:pt x="43675" y="76948"/>
                    <a:pt x="45548" y="76146"/>
                    <a:pt x="47484" y="76146"/>
                  </a:cubicBezTo>
                  <a:cubicBezTo>
                    <a:pt x="47908" y="76146"/>
                    <a:pt x="48336" y="76184"/>
                    <a:pt x="48762" y="76263"/>
                  </a:cubicBezTo>
                  <a:cubicBezTo>
                    <a:pt x="48224" y="76899"/>
                    <a:pt x="47812" y="77625"/>
                    <a:pt x="47552" y="78414"/>
                  </a:cubicBezTo>
                  <a:lnTo>
                    <a:pt x="47929" y="78414"/>
                  </a:lnTo>
                  <a:cubicBezTo>
                    <a:pt x="48825" y="75666"/>
                    <a:pt x="51408" y="74291"/>
                    <a:pt x="53990" y="74291"/>
                  </a:cubicBezTo>
                  <a:cubicBezTo>
                    <a:pt x="56571" y="74291"/>
                    <a:pt x="59152" y="75664"/>
                    <a:pt x="60052" y="78414"/>
                  </a:cubicBezTo>
                  <a:lnTo>
                    <a:pt x="60438" y="78414"/>
                  </a:lnTo>
                  <a:cubicBezTo>
                    <a:pt x="60169" y="77625"/>
                    <a:pt x="59766" y="76891"/>
                    <a:pt x="59228" y="76263"/>
                  </a:cubicBezTo>
                  <a:cubicBezTo>
                    <a:pt x="59656" y="76184"/>
                    <a:pt x="60087" y="76145"/>
                    <a:pt x="60514" y="76145"/>
                  </a:cubicBezTo>
                  <a:cubicBezTo>
                    <a:pt x="62447" y="76145"/>
                    <a:pt x="64319" y="76941"/>
                    <a:pt x="65662" y="78387"/>
                  </a:cubicBezTo>
                  <a:cubicBezTo>
                    <a:pt x="67002" y="76933"/>
                    <a:pt x="68877" y="76130"/>
                    <a:pt x="70814" y="76130"/>
                  </a:cubicBezTo>
                  <a:cubicBezTo>
                    <a:pt x="71323" y="76130"/>
                    <a:pt x="71837" y="76185"/>
                    <a:pt x="72346" y="76299"/>
                  </a:cubicBezTo>
                  <a:cubicBezTo>
                    <a:pt x="72801" y="72547"/>
                    <a:pt x="69460" y="69175"/>
                    <a:pt x="65712" y="69175"/>
                  </a:cubicBezTo>
                  <a:cubicBezTo>
                    <a:pt x="65698" y="69175"/>
                    <a:pt x="65684" y="69175"/>
                    <a:pt x="65669" y="69175"/>
                  </a:cubicBezTo>
                  <a:lnTo>
                    <a:pt x="65669" y="69175"/>
                  </a:lnTo>
                  <a:cubicBezTo>
                    <a:pt x="67009" y="67731"/>
                    <a:pt x="68871" y="66936"/>
                    <a:pt x="70797" y="66936"/>
                  </a:cubicBezTo>
                  <a:cubicBezTo>
                    <a:pt x="71279" y="66936"/>
                    <a:pt x="71765" y="66986"/>
                    <a:pt x="72248" y="67088"/>
                  </a:cubicBezTo>
                  <a:cubicBezTo>
                    <a:pt x="71271" y="68333"/>
                    <a:pt x="70742" y="69901"/>
                    <a:pt x="70939" y="71559"/>
                  </a:cubicBezTo>
                  <a:cubicBezTo>
                    <a:pt x="71452" y="71445"/>
                    <a:pt x="71968" y="71389"/>
                    <a:pt x="72480" y="71389"/>
                  </a:cubicBezTo>
                  <a:cubicBezTo>
                    <a:pt x="74414" y="71389"/>
                    <a:pt x="76287" y="72186"/>
                    <a:pt x="77633" y="73638"/>
                  </a:cubicBezTo>
                  <a:cubicBezTo>
                    <a:pt x="78970" y="72190"/>
                    <a:pt x="80844" y="71388"/>
                    <a:pt x="82779" y="71388"/>
                  </a:cubicBezTo>
                  <a:cubicBezTo>
                    <a:pt x="83204" y="71388"/>
                    <a:pt x="83632" y="71426"/>
                    <a:pt x="84057" y="71505"/>
                  </a:cubicBezTo>
                  <a:cubicBezTo>
                    <a:pt x="83520" y="72141"/>
                    <a:pt x="83108" y="72867"/>
                    <a:pt x="82848" y="73656"/>
                  </a:cubicBezTo>
                  <a:lnTo>
                    <a:pt x="83224" y="73656"/>
                  </a:lnTo>
                  <a:cubicBezTo>
                    <a:pt x="84120" y="70909"/>
                    <a:pt x="86703" y="69536"/>
                    <a:pt x="89286" y="69536"/>
                  </a:cubicBezTo>
                  <a:cubicBezTo>
                    <a:pt x="91869" y="69536"/>
                    <a:pt x="94452" y="70909"/>
                    <a:pt x="95348" y="73656"/>
                  </a:cubicBezTo>
                  <a:lnTo>
                    <a:pt x="95724" y="73656"/>
                  </a:lnTo>
                  <a:cubicBezTo>
                    <a:pt x="95464" y="72867"/>
                    <a:pt x="95052" y="72141"/>
                    <a:pt x="94514" y="71505"/>
                  </a:cubicBezTo>
                  <a:cubicBezTo>
                    <a:pt x="94942" y="71426"/>
                    <a:pt x="95371" y="71388"/>
                    <a:pt x="95797" y="71388"/>
                  </a:cubicBezTo>
                  <a:cubicBezTo>
                    <a:pt x="97737" y="71388"/>
                    <a:pt x="99611" y="72190"/>
                    <a:pt x="100948" y="73638"/>
                  </a:cubicBezTo>
                  <a:cubicBezTo>
                    <a:pt x="102293" y="72185"/>
                    <a:pt x="104163" y="71385"/>
                    <a:pt x="106095" y="71385"/>
                  </a:cubicBezTo>
                  <a:cubicBezTo>
                    <a:pt x="106570" y="71385"/>
                    <a:pt x="107049" y="71433"/>
                    <a:pt x="107525" y="71532"/>
                  </a:cubicBezTo>
                  <a:cubicBezTo>
                    <a:pt x="106495" y="72796"/>
                    <a:pt x="105921" y="74417"/>
                    <a:pt x="106127" y="76111"/>
                  </a:cubicBezTo>
                  <a:cubicBezTo>
                    <a:pt x="106637" y="75997"/>
                    <a:pt x="107150" y="75942"/>
                    <a:pt x="107660" y="75942"/>
                  </a:cubicBezTo>
                  <a:cubicBezTo>
                    <a:pt x="109597" y="75942"/>
                    <a:pt x="111473" y="76744"/>
                    <a:pt x="112821" y="78199"/>
                  </a:cubicBezTo>
                  <a:cubicBezTo>
                    <a:pt x="114158" y="76751"/>
                    <a:pt x="116031" y="75948"/>
                    <a:pt x="117967" y="75948"/>
                  </a:cubicBezTo>
                  <a:cubicBezTo>
                    <a:pt x="118392" y="75948"/>
                    <a:pt x="118820" y="75987"/>
                    <a:pt x="119245" y="76066"/>
                  </a:cubicBezTo>
                  <a:cubicBezTo>
                    <a:pt x="118708" y="76702"/>
                    <a:pt x="118295" y="77428"/>
                    <a:pt x="118036" y="78217"/>
                  </a:cubicBezTo>
                  <a:lnTo>
                    <a:pt x="118412" y="78217"/>
                  </a:lnTo>
                  <a:cubicBezTo>
                    <a:pt x="119308" y="75474"/>
                    <a:pt x="121893" y="74100"/>
                    <a:pt x="124477" y="74100"/>
                  </a:cubicBezTo>
                  <a:cubicBezTo>
                    <a:pt x="127059" y="74100"/>
                    <a:pt x="129640" y="75471"/>
                    <a:pt x="130536" y="78217"/>
                  </a:cubicBezTo>
                  <a:lnTo>
                    <a:pt x="130912" y="78217"/>
                  </a:lnTo>
                  <a:cubicBezTo>
                    <a:pt x="130652" y="77428"/>
                    <a:pt x="130240" y="76702"/>
                    <a:pt x="129702" y="76066"/>
                  </a:cubicBezTo>
                  <a:cubicBezTo>
                    <a:pt x="130130" y="75987"/>
                    <a:pt x="130558" y="75948"/>
                    <a:pt x="130984" y="75948"/>
                  </a:cubicBezTo>
                  <a:cubicBezTo>
                    <a:pt x="132922" y="75948"/>
                    <a:pt x="134791" y="76751"/>
                    <a:pt x="136136" y="78199"/>
                  </a:cubicBezTo>
                  <a:cubicBezTo>
                    <a:pt x="137484" y="76744"/>
                    <a:pt x="139360" y="75942"/>
                    <a:pt x="141292" y="75942"/>
                  </a:cubicBezTo>
                  <a:cubicBezTo>
                    <a:pt x="141801" y="75942"/>
                    <a:pt x="142313" y="75997"/>
                    <a:pt x="142820" y="76111"/>
                  </a:cubicBezTo>
                  <a:cubicBezTo>
                    <a:pt x="143275" y="72358"/>
                    <a:pt x="139935" y="68987"/>
                    <a:pt x="136195" y="68987"/>
                  </a:cubicBezTo>
                  <a:cubicBezTo>
                    <a:pt x="136175" y="68987"/>
                    <a:pt x="136156" y="68987"/>
                    <a:pt x="136136" y="68987"/>
                  </a:cubicBezTo>
                  <a:cubicBezTo>
                    <a:pt x="136116" y="68987"/>
                    <a:pt x="136096" y="68987"/>
                    <a:pt x="136077" y="68987"/>
                  </a:cubicBezTo>
                  <a:cubicBezTo>
                    <a:pt x="134208" y="68987"/>
                    <a:pt x="132440" y="69825"/>
                    <a:pt x="131199" y="71129"/>
                  </a:cubicBezTo>
                  <a:cubicBezTo>
                    <a:pt x="131279" y="69534"/>
                    <a:pt x="130697" y="68038"/>
                    <a:pt x="129702" y="66855"/>
                  </a:cubicBezTo>
                  <a:cubicBezTo>
                    <a:pt x="130132" y="66775"/>
                    <a:pt x="130564" y="66736"/>
                    <a:pt x="130992" y="66736"/>
                  </a:cubicBezTo>
                  <a:cubicBezTo>
                    <a:pt x="132927" y="66736"/>
                    <a:pt x="134793" y="67533"/>
                    <a:pt x="136136" y="68978"/>
                  </a:cubicBezTo>
                  <a:cubicBezTo>
                    <a:pt x="137482" y="67526"/>
                    <a:pt x="139354" y="66729"/>
                    <a:pt x="141284" y="66729"/>
                  </a:cubicBezTo>
                  <a:cubicBezTo>
                    <a:pt x="141795" y="66729"/>
                    <a:pt x="142310" y="66785"/>
                    <a:pt x="142820" y="66900"/>
                  </a:cubicBezTo>
                  <a:cubicBezTo>
                    <a:pt x="143276" y="63142"/>
                    <a:pt x="139935" y="59776"/>
                    <a:pt x="136189" y="59776"/>
                  </a:cubicBezTo>
                  <a:cubicBezTo>
                    <a:pt x="136175" y="59776"/>
                    <a:pt x="136160" y="59776"/>
                    <a:pt x="136145" y="59776"/>
                  </a:cubicBezTo>
                  <a:cubicBezTo>
                    <a:pt x="137492" y="58329"/>
                    <a:pt x="139362" y="57528"/>
                    <a:pt x="141292" y="57528"/>
                  </a:cubicBezTo>
                  <a:cubicBezTo>
                    <a:pt x="141800" y="57528"/>
                    <a:pt x="142312" y="57583"/>
                    <a:pt x="142820" y="57697"/>
                  </a:cubicBezTo>
                  <a:cubicBezTo>
                    <a:pt x="143275" y="53945"/>
                    <a:pt x="139935" y="50573"/>
                    <a:pt x="136195" y="50573"/>
                  </a:cubicBezTo>
                  <a:cubicBezTo>
                    <a:pt x="136175" y="50573"/>
                    <a:pt x="136156" y="50573"/>
                    <a:pt x="136136" y="50574"/>
                  </a:cubicBezTo>
                  <a:cubicBezTo>
                    <a:pt x="137486" y="49117"/>
                    <a:pt x="139365" y="48320"/>
                    <a:pt x="141300" y="48320"/>
                  </a:cubicBezTo>
                  <a:cubicBezTo>
                    <a:pt x="141806" y="48320"/>
                    <a:pt x="142315" y="48374"/>
                    <a:pt x="142820" y="48486"/>
                  </a:cubicBezTo>
                  <a:cubicBezTo>
                    <a:pt x="143276" y="44728"/>
                    <a:pt x="139935" y="41362"/>
                    <a:pt x="136181" y="41362"/>
                  </a:cubicBezTo>
                  <a:cubicBezTo>
                    <a:pt x="136166" y="41362"/>
                    <a:pt x="136151" y="41362"/>
                    <a:pt x="136136" y="41362"/>
                  </a:cubicBezTo>
                  <a:cubicBezTo>
                    <a:pt x="137483" y="39915"/>
                    <a:pt x="139359" y="39114"/>
                    <a:pt x="141291" y="39114"/>
                  </a:cubicBezTo>
                  <a:cubicBezTo>
                    <a:pt x="141800" y="39114"/>
                    <a:pt x="142312" y="39169"/>
                    <a:pt x="142820" y="39283"/>
                  </a:cubicBezTo>
                  <a:cubicBezTo>
                    <a:pt x="143275" y="35522"/>
                    <a:pt x="139935" y="32159"/>
                    <a:pt x="136195" y="32159"/>
                  </a:cubicBezTo>
                  <a:cubicBezTo>
                    <a:pt x="136175" y="32159"/>
                    <a:pt x="136156" y="32160"/>
                    <a:pt x="136136" y="32160"/>
                  </a:cubicBezTo>
                  <a:cubicBezTo>
                    <a:pt x="136116" y="32160"/>
                    <a:pt x="136096" y="32159"/>
                    <a:pt x="136077" y="32159"/>
                  </a:cubicBezTo>
                  <a:cubicBezTo>
                    <a:pt x="134208" y="32159"/>
                    <a:pt x="132440" y="32998"/>
                    <a:pt x="131199" y="34301"/>
                  </a:cubicBezTo>
                  <a:cubicBezTo>
                    <a:pt x="131279" y="32706"/>
                    <a:pt x="130697" y="31210"/>
                    <a:pt x="129711" y="30027"/>
                  </a:cubicBezTo>
                  <a:cubicBezTo>
                    <a:pt x="130140" y="29948"/>
                    <a:pt x="130570" y="29909"/>
                    <a:pt x="130997" y="29909"/>
                  </a:cubicBezTo>
                  <a:cubicBezTo>
                    <a:pt x="132927" y="29909"/>
                    <a:pt x="134793" y="30705"/>
                    <a:pt x="136136" y="32151"/>
                  </a:cubicBezTo>
                  <a:cubicBezTo>
                    <a:pt x="137482" y="30699"/>
                    <a:pt x="139354" y="29902"/>
                    <a:pt x="141284" y="29902"/>
                  </a:cubicBezTo>
                  <a:cubicBezTo>
                    <a:pt x="141795" y="29902"/>
                    <a:pt x="142310" y="29957"/>
                    <a:pt x="142820" y="30072"/>
                  </a:cubicBezTo>
                  <a:cubicBezTo>
                    <a:pt x="143276" y="26315"/>
                    <a:pt x="139935" y="22948"/>
                    <a:pt x="136189" y="22948"/>
                  </a:cubicBezTo>
                  <a:cubicBezTo>
                    <a:pt x="136175" y="22948"/>
                    <a:pt x="136160" y="22948"/>
                    <a:pt x="136145" y="22948"/>
                  </a:cubicBezTo>
                  <a:cubicBezTo>
                    <a:pt x="137491" y="21496"/>
                    <a:pt x="139358" y="20699"/>
                    <a:pt x="141285" y="20699"/>
                  </a:cubicBezTo>
                  <a:cubicBezTo>
                    <a:pt x="141795" y="20699"/>
                    <a:pt x="142310" y="20755"/>
                    <a:pt x="142820" y="20870"/>
                  </a:cubicBezTo>
                  <a:cubicBezTo>
                    <a:pt x="143275" y="17108"/>
                    <a:pt x="139935" y="13746"/>
                    <a:pt x="136195" y="13746"/>
                  </a:cubicBezTo>
                  <a:cubicBezTo>
                    <a:pt x="136175" y="13746"/>
                    <a:pt x="136156" y="13746"/>
                    <a:pt x="136136" y="13746"/>
                  </a:cubicBezTo>
                  <a:cubicBezTo>
                    <a:pt x="137484" y="12292"/>
                    <a:pt x="139360" y="11489"/>
                    <a:pt x="141292" y="11489"/>
                  </a:cubicBezTo>
                  <a:cubicBezTo>
                    <a:pt x="141801" y="11489"/>
                    <a:pt x="142313" y="11544"/>
                    <a:pt x="142820" y="11658"/>
                  </a:cubicBezTo>
                  <a:cubicBezTo>
                    <a:pt x="143275" y="7906"/>
                    <a:pt x="139935" y="4534"/>
                    <a:pt x="136195" y="4534"/>
                  </a:cubicBezTo>
                  <a:cubicBezTo>
                    <a:pt x="136175" y="4534"/>
                    <a:pt x="136156" y="4534"/>
                    <a:pt x="136136" y="4535"/>
                  </a:cubicBezTo>
                  <a:cubicBezTo>
                    <a:pt x="136116" y="4534"/>
                    <a:pt x="136096" y="4534"/>
                    <a:pt x="136077" y="4534"/>
                  </a:cubicBezTo>
                  <a:cubicBezTo>
                    <a:pt x="134208" y="4534"/>
                    <a:pt x="132440" y="5373"/>
                    <a:pt x="131199" y="6676"/>
                  </a:cubicBezTo>
                  <a:cubicBezTo>
                    <a:pt x="131234" y="5941"/>
                    <a:pt x="131136" y="5198"/>
                    <a:pt x="130894" y="4499"/>
                  </a:cubicBezTo>
                  <a:lnTo>
                    <a:pt x="130518" y="4499"/>
                  </a:lnTo>
                  <a:cubicBezTo>
                    <a:pt x="130751" y="5198"/>
                    <a:pt x="130867" y="5932"/>
                    <a:pt x="130867" y="6667"/>
                  </a:cubicBezTo>
                  <a:cubicBezTo>
                    <a:pt x="130394" y="6565"/>
                    <a:pt x="129917" y="6515"/>
                    <a:pt x="129443" y="6515"/>
                  </a:cubicBezTo>
                  <a:cubicBezTo>
                    <a:pt x="127584" y="6515"/>
                    <a:pt x="125780" y="7282"/>
                    <a:pt x="124487" y="8674"/>
                  </a:cubicBezTo>
                  <a:cubicBezTo>
                    <a:pt x="123206" y="7294"/>
                    <a:pt x="121414" y="6515"/>
                    <a:pt x="119532" y="6515"/>
                  </a:cubicBezTo>
                  <a:cubicBezTo>
                    <a:pt x="119048" y="6515"/>
                    <a:pt x="118564" y="6569"/>
                    <a:pt x="118089" y="6667"/>
                  </a:cubicBezTo>
                  <a:cubicBezTo>
                    <a:pt x="118089" y="5932"/>
                    <a:pt x="118206" y="5198"/>
                    <a:pt x="118439" y="4499"/>
                  </a:cubicBezTo>
                  <a:lnTo>
                    <a:pt x="118063" y="4499"/>
                  </a:lnTo>
                  <a:cubicBezTo>
                    <a:pt x="117821" y="5198"/>
                    <a:pt x="117722" y="5932"/>
                    <a:pt x="117758" y="6676"/>
                  </a:cubicBezTo>
                  <a:cubicBezTo>
                    <a:pt x="116516" y="5373"/>
                    <a:pt x="114749" y="4534"/>
                    <a:pt x="112880" y="4534"/>
                  </a:cubicBezTo>
                  <a:cubicBezTo>
                    <a:pt x="112860" y="4534"/>
                    <a:pt x="112840" y="4534"/>
                    <a:pt x="112821" y="4535"/>
                  </a:cubicBezTo>
                  <a:cubicBezTo>
                    <a:pt x="112802" y="4534"/>
                    <a:pt x="112783" y="4534"/>
                    <a:pt x="112765" y="4534"/>
                  </a:cubicBezTo>
                  <a:cubicBezTo>
                    <a:pt x="110778" y="4534"/>
                    <a:pt x="108911" y="5480"/>
                    <a:pt x="107659" y="6927"/>
                  </a:cubicBezTo>
                  <a:lnTo>
                    <a:pt x="107659" y="6927"/>
                  </a:lnTo>
                  <a:cubicBezTo>
                    <a:pt x="107953" y="3264"/>
                    <a:pt x="104676" y="36"/>
                    <a:pt x="101009" y="36"/>
                  </a:cubicBezTo>
                  <a:cubicBezTo>
                    <a:pt x="100988" y="36"/>
                    <a:pt x="100968" y="36"/>
                    <a:pt x="100948" y="36"/>
                  </a:cubicBezTo>
                  <a:cubicBezTo>
                    <a:pt x="100928" y="36"/>
                    <a:pt x="100908" y="36"/>
                    <a:pt x="100889" y="36"/>
                  </a:cubicBezTo>
                  <a:cubicBezTo>
                    <a:pt x="99020" y="36"/>
                    <a:pt x="97261" y="875"/>
                    <a:pt x="96011" y="2178"/>
                  </a:cubicBezTo>
                  <a:cubicBezTo>
                    <a:pt x="96056" y="1434"/>
                    <a:pt x="95948" y="699"/>
                    <a:pt x="95706" y="1"/>
                  </a:cubicBezTo>
                  <a:lnTo>
                    <a:pt x="95339" y="1"/>
                  </a:lnTo>
                  <a:cubicBezTo>
                    <a:pt x="95563" y="699"/>
                    <a:pt x="95688" y="1434"/>
                    <a:pt x="95688" y="2169"/>
                  </a:cubicBezTo>
                  <a:cubicBezTo>
                    <a:pt x="95213" y="2067"/>
                    <a:pt x="94735" y="2017"/>
                    <a:pt x="94260" y="2017"/>
                  </a:cubicBezTo>
                  <a:cubicBezTo>
                    <a:pt x="92399" y="2017"/>
                    <a:pt x="90599" y="2784"/>
                    <a:pt x="89299" y="4176"/>
                  </a:cubicBezTo>
                  <a:cubicBezTo>
                    <a:pt x="88027" y="2796"/>
                    <a:pt x="86226" y="2017"/>
                    <a:pt x="84344" y="2017"/>
                  </a:cubicBezTo>
                  <a:cubicBezTo>
                    <a:pt x="83860" y="2017"/>
                    <a:pt x="83376" y="2061"/>
                    <a:pt x="82902" y="2169"/>
                  </a:cubicBezTo>
                  <a:cubicBezTo>
                    <a:pt x="82910" y="1434"/>
                    <a:pt x="83027" y="699"/>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grpSp>
      <p:sp>
        <p:nvSpPr>
          <p:cNvPr id="661" name="Google Shape;661;p28"/>
          <p:cNvSpPr/>
          <p:nvPr/>
        </p:nvSpPr>
        <p:spPr>
          <a:xfrm flipH="1">
            <a:off x="11238531" y="518131"/>
            <a:ext cx="390400" cy="390400"/>
          </a:xfrm>
          <a:prstGeom prst="ellipse">
            <a:avLst/>
          </a:prstGeom>
          <a:noFill/>
          <a:ln w="19050" cap="flat" cmpd="sng">
            <a:solidFill>
              <a:schemeClr val="accent3"/>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89"/>
          </a:p>
        </p:txBody>
      </p:sp>
      <p:sp>
        <p:nvSpPr>
          <p:cNvPr id="662" name="Google Shape;662;p28"/>
          <p:cNvSpPr/>
          <p:nvPr/>
        </p:nvSpPr>
        <p:spPr>
          <a:xfrm>
            <a:off x="4668667" y="591333"/>
            <a:ext cx="244000" cy="244000"/>
          </a:xfrm>
          <a:prstGeom prst="ellipse">
            <a:avLst/>
          </a:prstGeom>
          <a:solidFill>
            <a:schemeClr val="accent3"/>
          </a:solidFill>
          <a:ln>
            <a:noFill/>
          </a:ln>
          <a:effectLst>
            <a:outerShdw blurRad="128588" dist="57150" dir="4980000" algn="bl" rotWithShape="0">
              <a:srgbClr val="000000">
                <a:alpha val="16000"/>
              </a:srgb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89"/>
          </a:p>
        </p:txBody>
      </p:sp>
      <p:sp>
        <p:nvSpPr>
          <p:cNvPr id="663" name="Google Shape;663;p28"/>
          <p:cNvSpPr/>
          <p:nvPr/>
        </p:nvSpPr>
        <p:spPr>
          <a:xfrm flipH="1">
            <a:off x="257097" y="2453515"/>
            <a:ext cx="390400" cy="390400"/>
          </a:xfrm>
          <a:prstGeom prst="ellipse">
            <a:avLst/>
          </a:prstGeom>
          <a:noFill/>
          <a:ln w="19050" cap="flat" cmpd="sng">
            <a:solidFill>
              <a:schemeClr val="accent2"/>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89"/>
          </a:p>
        </p:txBody>
      </p:sp>
      <p:sp>
        <p:nvSpPr>
          <p:cNvPr id="664" name="Google Shape;664;p28"/>
          <p:cNvSpPr/>
          <p:nvPr/>
        </p:nvSpPr>
        <p:spPr>
          <a:xfrm flipH="1">
            <a:off x="11168631" y="5949464"/>
            <a:ext cx="390400" cy="390400"/>
          </a:xfrm>
          <a:prstGeom prst="ellipse">
            <a:avLst/>
          </a:prstGeom>
          <a:noFill/>
          <a:ln w="19050" cap="flat" cmpd="sng">
            <a:solidFill>
              <a:schemeClr val="accent2"/>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89"/>
          </a:p>
        </p:txBody>
      </p:sp>
      <p:sp>
        <p:nvSpPr>
          <p:cNvPr id="665" name="Google Shape;665;p28"/>
          <p:cNvSpPr/>
          <p:nvPr/>
        </p:nvSpPr>
        <p:spPr>
          <a:xfrm>
            <a:off x="1252733" y="5981833"/>
            <a:ext cx="244000" cy="244000"/>
          </a:xfrm>
          <a:prstGeom prst="ellipse">
            <a:avLst/>
          </a:prstGeom>
          <a:solidFill>
            <a:schemeClr val="accent3"/>
          </a:solidFill>
          <a:ln>
            <a:noFill/>
          </a:ln>
          <a:effectLst>
            <a:outerShdw blurRad="128588" dist="57150" dir="4980000" algn="bl" rotWithShape="0">
              <a:srgbClr val="000000">
                <a:alpha val="16000"/>
              </a:srgb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89"/>
          </a:p>
        </p:txBody>
      </p:sp>
      <p:sp>
        <p:nvSpPr>
          <p:cNvPr id="666" name="Google Shape;666;p28"/>
          <p:cNvSpPr/>
          <p:nvPr/>
        </p:nvSpPr>
        <p:spPr>
          <a:xfrm flipH="1">
            <a:off x="1496731" y="518148"/>
            <a:ext cx="390400" cy="390400"/>
          </a:xfrm>
          <a:prstGeom prst="ellipse">
            <a:avLst/>
          </a:prstGeom>
          <a:noFill/>
          <a:ln w="19050" cap="flat" cmpd="sng">
            <a:solidFill>
              <a:schemeClr val="accent2"/>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89"/>
          </a:p>
        </p:txBody>
      </p:sp>
      <p:sp>
        <p:nvSpPr>
          <p:cNvPr id="667" name="Google Shape;667;p28"/>
          <p:cNvSpPr/>
          <p:nvPr/>
        </p:nvSpPr>
        <p:spPr>
          <a:xfrm>
            <a:off x="6830000" y="6026233"/>
            <a:ext cx="244000" cy="244000"/>
          </a:xfrm>
          <a:prstGeom prst="ellipse">
            <a:avLst/>
          </a:prstGeom>
          <a:solidFill>
            <a:schemeClr val="accent3"/>
          </a:solidFill>
          <a:ln>
            <a:noFill/>
          </a:ln>
          <a:effectLst>
            <a:outerShdw blurRad="128588" dist="57150" dir="4980000" algn="bl" rotWithShape="0">
              <a:srgbClr val="000000">
                <a:alpha val="16000"/>
              </a:srgb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89"/>
          </a:p>
        </p:txBody>
      </p:sp>
      <p:sp>
        <p:nvSpPr>
          <p:cNvPr id="668" name="Google Shape;668;p28"/>
          <p:cNvSpPr txBox="1">
            <a:spLocks noGrp="1"/>
          </p:cNvSpPr>
          <p:nvPr>
            <p:ph type="title" hasCustomPrompt="1"/>
          </p:nvPr>
        </p:nvSpPr>
        <p:spPr>
          <a:xfrm>
            <a:off x="1697800" y="1692000"/>
            <a:ext cx="2720000" cy="1104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200"/>
              <a:buNone/>
              <a:defRPr sz="8266"/>
            </a:lvl1pPr>
            <a:lvl2pPr lvl="1" algn="ctr" rtl="0">
              <a:spcBef>
                <a:spcPts val="0"/>
              </a:spcBef>
              <a:spcAft>
                <a:spcPts val="0"/>
              </a:spcAft>
              <a:buSzPts val="6200"/>
              <a:buNone/>
              <a:defRPr sz="8266"/>
            </a:lvl2pPr>
            <a:lvl3pPr lvl="2" algn="ctr" rtl="0">
              <a:spcBef>
                <a:spcPts val="0"/>
              </a:spcBef>
              <a:spcAft>
                <a:spcPts val="0"/>
              </a:spcAft>
              <a:buSzPts val="6200"/>
              <a:buNone/>
              <a:defRPr sz="8266"/>
            </a:lvl3pPr>
            <a:lvl4pPr lvl="3" algn="ctr" rtl="0">
              <a:spcBef>
                <a:spcPts val="0"/>
              </a:spcBef>
              <a:spcAft>
                <a:spcPts val="0"/>
              </a:spcAft>
              <a:buSzPts val="6200"/>
              <a:buNone/>
              <a:defRPr sz="8266"/>
            </a:lvl4pPr>
            <a:lvl5pPr lvl="4" algn="ctr" rtl="0">
              <a:spcBef>
                <a:spcPts val="0"/>
              </a:spcBef>
              <a:spcAft>
                <a:spcPts val="0"/>
              </a:spcAft>
              <a:buSzPts val="6200"/>
              <a:buNone/>
              <a:defRPr sz="8266"/>
            </a:lvl5pPr>
            <a:lvl6pPr lvl="5" algn="ctr" rtl="0">
              <a:spcBef>
                <a:spcPts val="0"/>
              </a:spcBef>
              <a:spcAft>
                <a:spcPts val="0"/>
              </a:spcAft>
              <a:buSzPts val="6200"/>
              <a:buNone/>
              <a:defRPr sz="8266"/>
            </a:lvl6pPr>
            <a:lvl7pPr lvl="6" algn="ctr" rtl="0">
              <a:spcBef>
                <a:spcPts val="0"/>
              </a:spcBef>
              <a:spcAft>
                <a:spcPts val="0"/>
              </a:spcAft>
              <a:buSzPts val="6200"/>
              <a:buNone/>
              <a:defRPr sz="8266"/>
            </a:lvl7pPr>
            <a:lvl8pPr lvl="7" algn="ctr" rtl="0">
              <a:spcBef>
                <a:spcPts val="0"/>
              </a:spcBef>
              <a:spcAft>
                <a:spcPts val="0"/>
              </a:spcAft>
              <a:buSzPts val="6200"/>
              <a:buNone/>
              <a:defRPr sz="8266"/>
            </a:lvl8pPr>
            <a:lvl9pPr lvl="8" algn="ctr" rtl="0">
              <a:spcBef>
                <a:spcPts val="0"/>
              </a:spcBef>
              <a:spcAft>
                <a:spcPts val="0"/>
              </a:spcAft>
              <a:buSzPts val="6200"/>
              <a:buNone/>
              <a:defRPr sz="8266"/>
            </a:lvl9pPr>
          </a:lstStyle>
          <a:p>
            <a:r>
              <a:t>xx%</a:t>
            </a:r>
          </a:p>
        </p:txBody>
      </p:sp>
      <p:sp>
        <p:nvSpPr>
          <p:cNvPr id="669" name="Google Shape;669;p28"/>
          <p:cNvSpPr txBox="1">
            <a:spLocks noGrp="1"/>
          </p:cNvSpPr>
          <p:nvPr>
            <p:ph type="subTitle" idx="1"/>
          </p:nvPr>
        </p:nvSpPr>
        <p:spPr>
          <a:xfrm>
            <a:off x="1447067" y="2923732"/>
            <a:ext cx="3221600" cy="593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670" name="Google Shape;670;p28"/>
          <p:cNvSpPr txBox="1">
            <a:spLocks noGrp="1"/>
          </p:cNvSpPr>
          <p:nvPr>
            <p:ph type="title" idx="2" hasCustomPrompt="1"/>
          </p:nvPr>
        </p:nvSpPr>
        <p:spPr>
          <a:xfrm>
            <a:off x="7625200" y="1692016"/>
            <a:ext cx="3218800" cy="11044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lt2"/>
              </a:buClr>
              <a:buSzPts val="6200"/>
              <a:buNone/>
              <a:defRPr sz="8266">
                <a:solidFill>
                  <a:schemeClr val="lt2"/>
                </a:solidFill>
              </a:defRPr>
            </a:lvl1pPr>
            <a:lvl2pPr lvl="1" algn="ctr" rtl="0">
              <a:spcBef>
                <a:spcPts val="0"/>
              </a:spcBef>
              <a:spcAft>
                <a:spcPts val="0"/>
              </a:spcAft>
              <a:buSzPts val="6200"/>
              <a:buNone/>
              <a:defRPr sz="8266"/>
            </a:lvl2pPr>
            <a:lvl3pPr lvl="2" algn="ctr" rtl="0">
              <a:spcBef>
                <a:spcPts val="0"/>
              </a:spcBef>
              <a:spcAft>
                <a:spcPts val="0"/>
              </a:spcAft>
              <a:buSzPts val="6200"/>
              <a:buNone/>
              <a:defRPr sz="8266"/>
            </a:lvl3pPr>
            <a:lvl4pPr lvl="3" algn="ctr" rtl="0">
              <a:spcBef>
                <a:spcPts val="0"/>
              </a:spcBef>
              <a:spcAft>
                <a:spcPts val="0"/>
              </a:spcAft>
              <a:buSzPts val="6200"/>
              <a:buNone/>
              <a:defRPr sz="8266"/>
            </a:lvl4pPr>
            <a:lvl5pPr lvl="4" algn="ctr" rtl="0">
              <a:spcBef>
                <a:spcPts val="0"/>
              </a:spcBef>
              <a:spcAft>
                <a:spcPts val="0"/>
              </a:spcAft>
              <a:buSzPts val="6200"/>
              <a:buNone/>
              <a:defRPr sz="8266"/>
            </a:lvl5pPr>
            <a:lvl6pPr lvl="5" algn="ctr" rtl="0">
              <a:spcBef>
                <a:spcPts val="0"/>
              </a:spcBef>
              <a:spcAft>
                <a:spcPts val="0"/>
              </a:spcAft>
              <a:buSzPts val="6200"/>
              <a:buNone/>
              <a:defRPr sz="8266"/>
            </a:lvl6pPr>
            <a:lvl7pPr lvl="6" algn="ctr" rtl="0">
              <a:spcBef>
                <a:spcPts val="0"/>
              </a:spcBef>
              <a:spcAft>
                <a:spcPts val="0"/>
              </a:spcAft>
              <a:buSzPts val="6200"/>
              <a:buNone/>
              <a:defRPr sz="8266"/>
            </a:lvl7pPr>
            <a:lvl8pPr lvl="7" algn="ctr" rtl="0">
              <a:spcBef>
                <a:spcPts val="0"/>
              </a:spcBef>
              <a:spcAft>
                <a:spcPts val="0"/>
              </a:spcAft>
              <a:buSzPts val="6200"/>
              <a:buNone/>
              <a:defRPr sz="8266"/>
            </a:lvl8pPr>
            <a:lvl9pPr lvl="8" algn="ctr" rtl="0">
              <a:spcBef>
                <a:spcPts val="0"/>
              </a:spcBef>
              <a:spcAft>
                <a:spcPts val="0"/>
              </a:spcAft>
              <a:buSzPts val="6200"/>
              <a:buNone/>
              <a:defRPr sz="8266"/>
            </a:lvl9pPr>
          </a:lstStyle>
          <a:p>
            <a:r>
              <a:t>xx%</a:t>
            </a:r>
          </a:p>
        </p:txBody>
      </p:sp>
      <p:sp>
        <p:nvSpPr>
          <p:cNvPr id="671" name="Google Shape;671;p28"/>
          <p:cNvSpPr txBox="1">
            <a:spLocks noGrp="1"/>
          </p:cNvSpPr>
          <p:nvPr>
            <p:ph type="subTitle" idx="3"/>
          </p:nvPr>
        </p:nvSpPr>
        <p:spPr>
          <a:xfrm>
            <a:off x="7625200" y="2923732"/>
            <a:ext cx="3218800" cy="593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672" name="Google Shape;672;p28"/>
          <p:cNvSpPr txBox="1">
            <a:spLocks noGrp="1"/>
          </p:cNvSpPr>
          <p:nvPr>
            <p:ph type="title" idx="4" hasCustomPrompt="1"/>
          </p:nvPr>
        </p:nvSpPr>
        <p:spPr>
          <a:xfrm>
            <a:off x="1697800" y="3827200"/>
            <a:ext cx="2720000" cy="1104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200"/>
              <a:buNone/>
              <a:defRPr sz="8266"/>
            </a:lvl1pPr>
            <a:lvl2pPr lvl="1" algn="ctr" rtl="0">
              <a:spcBef>
                <a:spcPts val="0"/>
              </a:spcBef>
              <a:spcAft>
                <a:spcPts val="0"/>
              </a:spcAft>
              <a:buSzPts val="6200"/>
              <a:buNone/>
              <a:defRPr sz="8266"/>
            </a:lvl2pPr>
            <a:lvl3pPr lvl="2" algn="ctr" rtl="0">
              <a:spcBef>
                <a:spcPts val="0"/>
              </a:spcBef>
              <a:spcAft>
                <a:spcPts val="0"/>
              </a:spcAft>
              <a:buSzPts val="6200"/>
              <a:buNone/>
              <a:defRPr sz="8266"/>
            </a:lvl3pPr>
            <a:lvl4pPr lvl="3" algn="ctr" rtl="0">
              <a:spcBef>
                <a:spcPts val="0"/>
              </a:spcBef>
              <a:spcAft>
                <a:spcPts val="0"/>
              </a:spcAft>
              <a:buSzPts val="6200"/>
              <a:buNone/>
              <a:defRPr sz="8266"/>
            </a:lvl4pPr>
            <a:lvl5pPr lvl="4" algn="ctr" rtl="0">
              <a:spcBef>
                <a:spcPts val="0"/>
              </a:spcBef>
              <a:spcAft>
                <a:spcPts val="0"/>
              </a:spcAft>
              <a:buSzPts val="6200"/>
              <a:buNone/>
              <a:defRPr sz="8266"/>
            </a:lvl5pPr>
            <a:lvl6pPr lvl="5" algn="ctr" rtl="0">
              <a:spcBef>
                <a:spcPts val="0"/>
              </a:spcBef>
              <a:spcAft>
                <a:spcPts val="0"/>
              </a:spcAft>
              <a:buSzPts val="6200"/>
              <a:buNone/>
              <a:defRPr sz="8266"/>
            </a:lvl6pPr>
            <a:lvl7pPr lvl="6" algn="ctr" rtl="0">
              <a:spcBef>
                <a:spcPts val="0"/>
              </a:spcBef>
              <a:spcAft>
                <a:spcPts val="0"/>
              </a:spcAft>
              <a:buSzPts val="6200"/>
              <a:buNone/>
              <a:defRPr sz="8266"/>
            </a:lvl7pPr>
            <a:lvl8pPr lvl="7" algn="ctr" rtl="0">
              <a:spcBef>
                <a:spcPts val="0"/>
              </a:spcBef>
              <a:spcAft>
                <a:spcPts val="0"/>
              </a:spcAft>
              <a:buSzPts val="6200"/>
              <a:buNone/>
              <a:defRPr sz="8266"/>
            </a:lvl8pPr>
            <a:lvl9pPr lvl="8" algn="ctr" rtl="0">
              <a:spcBef>
                <a:spcPts val="0"/>
              </a:spcBef>
              <a:spcAft>
                <a:spcPts val="0"/>
              </a:spcAft>
              <a:buSzPts val="6200"/>
              <a:buNone/>
              <a:defRPr sz="8266"/>
            </a:lvl9pPr>
          </a:lstStyle>
          <a:p>
            <a:r>
              <a:t>xx%</a:t>
            </a:r>
          </a:p>
        </p:txBody>
      </p:sp>
      <p:sp>
        <p:nvSpPr>
          <p:cNvPr id="673" name="Google Shape;673;p28"/>
          <p:cNvSpPr txBox="1">
            <a:spLocks noGrp="1"/>
          </p:cNvSpPr>
          <p:nvPr>
            <p:ph type="subTitle" idx="5"/>
          </p:nvPr>
        </p:nvSpPr>
        <p:spPr>
          <a:xfrm>
            <a:off x="1447067" y="5073369"/>
            <a:ext cx="3221600" cy="593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674" name="Google Shape;674;p28"/>
          <p:cNvSpPr txBox="1">
            <a:spLocks noGrp="1"/>
          </p:cNvSpPr>
          <p:nvPr>
            <p:ph type="title" idx="6" hasCustomPrompt="1"/>
          </p:nvPr>
        </p:nvSpPr>
        <p:spPr>
          <a:xfrm>
            <a:off x="7625200" y="3827216"/>
            <a:ext cx="3218800" cy="1104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200"/>
              <a:buNone/>
              <a:defRPr sz="8266"/>
            </a:lvl1pPr>
            <a:lvl2pPr lvl="1" algn="ctr" rtl="0">
              <a:spcBef>
                <a:spcPts val="0"/>
              </a:spcBef>
              <a:spcAft>
                <a:spcPts val="0"/>
              </a:spcAft>
              <a:buSzPts val="6200"/>
              <a:buNone/>
              <a:defRPr sz="8266"/>
            </a:lvl2pPr>
            <a:lvl3pPr lvl="2" algn="ctr" rtl="0">
              <a:spcBef>
                <a:spcPts val="0"/>
              </a:spcBef>
              <a:spcAft>
                <a:spcPts val="0"/>
              </a:spcAft>
              <a:buSzPts val="6200"/>
              <a:buNone/>
              <a:defRPr sz="8266"/>
            </a:lvl3pPr>
            <a:lvl4pPr lvl="3" algn="ctr" rtl="0">
              <a:spcBef>
                <a:spcPts val="0"/>
              </a:spcBef>
              <a:spcAft>
                <a:spcPts val="0"/>
              </a:spcAft>
              <a:buSzPts val="6200"/>
              <a:buNone/>
              <a:defRPr sz="8266"/>
            </a:lvl4pPr>
            <a:lvl5pPr lvl="4" algn="ctr" rtl="0">
              <a:spcBef>
                <a:spcPts val="0"/>
              </a:spcBef>
              <a:spcAft>
                <a:spcPts val="0"/>
              </a:spcAft>
              <a:buSzPts val="6200"/>
              <a:buNone/>
              <a:defRPr sz="8266"/>
            </a:lvl5pPr>
            <a:lvl6pPr lvl="5" algn="ctr" rtl="0">
              <a:spcBef>
                <a:spcPts val="0"/>
              </a:spcBef>
              <a:spcAft>
                <a:spcPts val="0"/>
              </a:spcAft>
              <a:buSzPts val="6200"/>
              <a:buNone/>
              <a:defRPr sz="8266"/>
            </a:lvl6pPr>
            <a:lvl7pPr lvl="6" algn="ctr" rtl="0">
              <a:spcBef>
                <a:spcPts val="0"/>
              </a:spcBef>
              <a:spcAft>
                <a:spcPts val="0"/>
              </a:spcAft>
              <a:buSzPts val="6200"/>
              <a:buNone/>
              <a:defRPr sz="8266"/>
            </a:lvl7pPr>
            <a:lvl8pPr lvl="7" algn="ctr" rtl="0">
              <a:spcBef>
                <a:spcPts val="0"/>
              </a:spcBef>
              <a:spcAft>
                <a:spcPts val="0"/>
              </a:spcAft>
              <a:buSzPts val="6200"/>
              <a:buNone/>
              <a:defRPr sz="8266"/>
            </a:lvl8pPr>
            <a:lvl9pPr lvl="8" algn="ctr" rtl="0">
              <a:spcBef>
                <a:spcPts val="0"/>
              </a:spcBef>
              <a:spcAft>
                <a:spcPts val="0"/>
              </a:spcAft>
              <a:buSzPts val="6200"/>
              <a:buNone/>
              <a:defRPr sz="8266"/>
            </a:lvl9pPr>
          </a:lstStyle>
          <a:p>
            <a:r>
              <a:t>xx%</a:t>
            </a:r>
          </a:p>
        </p:txBody>
      </p:sp>
      <p:sp>
        <p:nvSpPr>
          <p:cNvPr id="675" name="Google Shape;675;p28"/>
          <p:cNvSpPr txBox="1">
            <a:spLocks noGrp="1"/>
          </p:cNvSpPr>
          <p:nvPr>
            <p:ph type="subTitle" idx="7"/>
          </p:nvPr>
        </p:nvSpPr>
        <p:spPr>
          <a:xfrm>
            <a:off x="7625200" y="5073369"/>
            <a:ext cx="3218800" cy="593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Tree>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Background">
  <p:cSld name="BLANK_1_1_1_1_1_1_1">
    <p:spTree>
      <p:nvGrpSpPr>
        <p:cNvPr id="1" name="Shape 741"/>
        <p:cNvGrpSpPr/>
        <p:nvPr/>
      </p:nvGrpSpPr>
      <p:grpSpPr>
        <a:xfrm>
          <a:off x="0" y="0"/>
          <a:ext cx="0" cy="0"/>
          <a:chOff x="0" y="0"/>
          <a:chExt cx="0" cy="0"/>
        </a:xfrm>
      </p:grpSpPr>
      <p:grpSp>
        <p:nvGrpSpPr>
          <p:cNvPr id="742" name="Google Shape;742;p31"/>
          <p:cNvGrpSpPr/>
          <p:nvPr/>
        </p:nvGrpSpPr>
        <p:grpSpPr>
          <a:xfrm>
            <a:off x="-828001" y="-141494"/>
            <a:ext cx="13550761" cy="7188428"/>
            <a:chOff x="-200" y="-541901"/>
            <a:chExt cx="9144387" cy="4850928"/>
          </a:xfrm>
        </p:grpSpPr>
        <p:grpSp>
          <p:nvGrpSpPr>
            <p:cNvPr id="743" name="Google Shape;743;p31"/>
            <p:cNvGrpSpPr/>
            <p:nvPr/>
          </p:nvGrpSpPr>
          <p:grpSpPr>
            <a:xfrm>
              <a:off x="75" y="-541901"/>
              <a:ext cx="3080308" cy="3269023"/>
              <a:chOff x="0" y="0"/>
              <a:chExt cx="2743172" cy="2911232"/>
            </a:xfrm>
          </p:grpSpPr>
          <p:sp>
            <p:nvSpPr>
              <p:cNvPr id="744" name="Google Shape;744;p31"/>
              <p:cNvSpPr/>
              <p:nvPr/>
            </p:nvSpPr>
            <p:spPr>
              <a:xfrm>
                <a:off x="0" y="1411617"/>
                <a:ext cx="2743172" cy="1499615"/>
              </a:xfrm>
              <a:custGeom>
                <a:avLst/>
                <a:gdLst/>
                <a:ahLst/>
                <a:cxnLst/>
                <a:rect l="l" t="t" r="r" b="b"/>
                <a:pathLst>
                  <a:path w="143284" h="78442" extrusionOk="0">
                    <a:moveTo>
                      <a:pt x="94420" y="2397"/>
                    </a:moveTo>
                    <a:cubicBezTo>
                      <a:pt x="94850" y="2397"/>
                      <a:pt x="95284" y="2437"/>
                      <a:pt x="95715" y="2519"/>
                    </a:cubicBezTo>
                    <a:cubicBezTo>
                      <a:pt x="94720" y="3693"/>
                      <a:pt x="94138" y="5198"/>
                      <a:pt x="94228" y="6784"/>
                    </a:cubicBezTo>
                    <a:cubicBezTo>
                      <a:pt x="92977" y="5481"/>
                      <a:pt x="91219" y="4651"/>
                      <a:pt x="89350" y="4651"/>
                    </a:cubicBezTo>
                    <a:cubicBezTo>
                      <a:pt x="89330" y="4651"/>
                      <a:pt x="89310" y="4651"/>
                      <a:pt x="89290" y="4651"/>
                    </a:cubicBezTo>
                    <a:cubicBezTo>
                      <a:pt x="90624" y="3201"/>
                      <a:pt x="92490" y="2397"/>
                      <a:pt x="94420" y="2397"/>
                    </a:cubicBezTo>
                    <a:close/>
                    <a:moveTo>
                      <a:pt x="84151" y="2400"/>
                    </a:moveTo>
                    <a:cubicBezTo>
                      <a:pt x="86084" y="2400"/>
                      <a:pt x="87955" y="3198"/>
                      <a:pt x="89290" y="4651"/>
                    </a:cubicBezTo>
                    <a:cubicBezTo>
                      <a:pt x="89270" y="4651"/>
                      <a:pt x="89250" y="4651"/>
                      <a:pt x="89231" y="4651"/>
                    </a:cubicBezTo>
                    <a:cubicBezTo>
                      <a:pt x="87362" y="4651"/>
                      <a:pt x="85594" y="5481"/>
                      <a:pt x="84353" y="6793"/>
                    </a:cubicBezTo>
                    <a:cubicBezTo>
                      <a:pt x="84434" y="5207"/>
                      <a:pt x="83851" y="3702"/>
                      <a:pt x="82866" y="2519"/>
                    </a:cubicBezTo>
                    <a:cubicBezTo>
                      <a:pt x="83294" y="2439"/>
                      <a:pt x="83724" y="2400"/>
                      <a:pt x="84151" y="2400"/>
                    </a:cubicBezTo>
                    <a:close/>
                    <a:moveTo>
                      <a:pt x="13670" y="2589"/>
                    </a:moveTo>
                    <a:cubicBezTo>
                      <a:pt x="15606" y="2589"/>
                      <a:pt x="17480" y="3392"/>
                      <a:pt x="18825" y="4840"/>
                    </a:cubicBezTo>
                    <a:lnTo>
                      <a:pt x="18825" y="4840"/>
                    </a:lnTo>
                    <a:cubicBezTo>
                      <a:pt x="18822" y="4840"/>
                      <a:pt x="18819" y="4840"/>
                      <a:pt x="18816" y="4840"/>
                    </a:cubicBezTo>
                    <a:cubicBezTo>
                      <a:pt x="18806" y="4840"/>
                      <a:pt x="18796" y="4840"/>
                      <a:pt x="18786" y="4840"/>
                    </a:cubicBezTo>
                    <a:cubicBezTo>
                      <a:pt x="16906" y="4840"/>
                      <a:pt x="15136" y="5671"/>
                      <a:pt x="13879" y="6981"/>
                    </a:cubicBezTo>
                    <a:cubicBezTo>
                      <a:pt x="13951" y="5404"/>
                      <a:pt x="13368" y="3899"/>
                      <a:pt x="12382" y="2716"/>
                    </a:cubicBezTo>
                    <a:lnTo>
                      <a:pt x="12391" y="2707"/>
                    </a:lnTo>
                    <a:cubicBezTo>
                      <a:pt x="12817" y="2628"/>
                      <a:pt x="13245" y="2589"/>
                      <a:pt x="13670" y="2589"/>
                    </a:cubicBezTo>
                    <a:close/>
                    <a:moveTo>
                      <a:pt x="23963" y="2589"/>
                    </a:moveTo>
                    <a:cubicBezTo>
                      <a:pt x="24387" y="2589"/>
                      <a:pt x="24815" y="2628"/>
                      <a:pt x="25241" y="2707"/>
                    </a:cubicBezTo>
                    <a:cubicBezTo>
                      <a:pt x="24255" y="3890"/>
                      <a:pt x="23673" y="5395"/>
                      <a:pt x="23753" y="6981"/>
                    </a:cubicBezTo>
                    <a:cubicBezTo>
                      <a:pt x="22512" y="5678"/>
                      <a:pt x="20744" y="4839"/>
                      <a:pt x="18875" y="4839"/>
                    </a:cubicBezTo>
                    <a:cubicBezTo>
                      <a:pt x="18859" y="4839"/>
                      <a:pt x="18842" y="4839"/>
                      <a:pt x="18825" y="4840"/>
                    </a:cubicBezTo>
                    <a:lnTo>
                      <a:pt x="18825" y="4840"/>
                    </a:lnTo>
                    <a:cubicBezTo>
                      <a:pt x="20162" y="3392"/>
                      <a:pt x="22030" y="2589"/>
                      <a:pt x="23963" y="2589"/>
                    </a:cubicBezTo>
                    <a:close/>
                    <a:moveTo>
                      <a:pt x="77628" y="548"/>
                    </a:moveTo>
                    <a:cubicBezTo>
                      <a:pt x="80805" y="548"/>
                      <a:pt x="83981" y="2626"/>
                      <a:pt x="84022" y="6784"/>
                    </a:cubicBezTo>
                    <a:cubicBezTo>
                      <a:pt x="83543" y="6679"/>
                      <a:pt x="83061" y="6628"/>
                      <a:pt x="82582" y="6628"/>
                    </a:cubicBezTo>
                    <a:cubicBezTo>
                      <a:pt x="80728" y="6628"/>
                      <a:pt x="78929" y="7396"/>
                      <a:pt x="77633" y="8791"/>
                    </a:cubicBezTo>
                    <a:cubicBezTo>
                      <a:pt x="76359" y="7419"/>
                      <a:pt x="74579" y="6632"/>
                      <a:pt x="72709" y="6632"/>
                    </a:cubicBezTo>
                    <a:cubicBezTo>
                      <a:pt x="72699" y="6632"/>
                      <a:pt x="72688" y="6632"/>
                      <a:pt x="72678" y="6632"/>
                    </a:cubicBezTo>
                    <a:cubicBezTo>
                      <a:pt x="72194" y="6632"/>
                      <a:pt x="71710" y="6677"/>
                      <a:pt x="71235" y="6784"/>
                    </a:cubicBezTo>
                    <a:cubicBezTo>
                      <a:pt x="71275" y="2626"/>
                      <a:pt x="74452" y="548"/>
                      <a:pt x="77628" y="548"/>
                    </a:cubicBezTo>
                    <a:close/>
                    <a:moveTo>
                      <a:pt x="100945" y="548"/>
                    </a:moveTo>
                    <a:cubicBezTo>
                      <a:pt x="104119" y="548"/>
                      <a:pt x="107295" y="2626"/>
                      <a:pt x="107337" y="6782"/>
                    </a:cubicBezTo>
                    <a:lnTo>
                      <a:pt x="107337" y="6782"/>
                    </a:lnTo>
                    <a:cubicBezTo>
                      <a:pt x="106865" y="6681"/>
                      <a:pt x="106389" y="6632"/>
                      <a:pt x="105917" y="6632"/>
                    </a:cubicBezTo>
                    <a:cubicBezTo>
                      <a:pt x="104054" y="6632"/>
                      <a:pt x="102249" y="7399"/>
                      <a:pt x="100957" y="8791"/>
                    </a:cubicBezTo>
                    <a:cubicBezTo>
                      <a:pt x="99676" y="7411"/>
                      <a:pt x="97883" y="6632"/>
                      <a:pt x="96002" y="6632"/>
                    </a:cubicBezTo>
                    <a:cubicBezTo>
                      <a:pt x="95518" y="6632"/>
                      <a:pt x="95034" y="6685"/>
                      <a:pt x="94559" y="6784"/>
                    </a:cubicBezTo>
                    <a:cubicBezTo>
                      <a:pt x="94595" y="2626"/>
                      <a:pt x="97769" y="548"/>
                      <a:pt x="100945" y="548"/>
                    </a:cubicBezTo>
                    <a:close/>
                    <a:moveTo>
                      <a:pt x="7159" y="741"/>
                    </a:moveTo>
                    <a:cubicBezTo>
                      <a:pt x="10334" y="741"/>
                      <a:pt x="13512" y="2820"/>
                      <a:pt x="13556" y="6981"/>
                    </a:cubicBezTo>
                    <a:cubicBezTo>
                      <a:pt x="13074" y="6876"/>
                      <a:pt x="12589" y="6825"/>
                      <a:pt x="12108" y="6825"/>
                    </a:cubicBezTo>
                    <a:cubicBezTo>
                      <a:pt x="10251" y="6825"/>
                      <a:pt x="8458" y="7587"/>
                      <a:pt x="7163" y="8974"/>
                    </a:cubicBezTo>
                    <a:lnTo>
                      <a:pt x="7163" y="8974"/>
                    </a:lnTo>
                    <a:cubicBezTo>
                      <a:pt x="5882" y="7606"/>
                      <a:pt x="4092" y="6820"/>
                      <a:pt x="2212" y="6820"/>
                    </a:cubicBezTo>
                    <a:cubicBezTo>
                      <a:pt x="1728" y="6820"/>
                      <a:pt x="1245" y="6874"/>
                      <a:pt x="770" y="6981"/>
                    </a:cubicBezTo>
                    <a:cubicBezTo>
                      <a:pt x="806" y="2822"/>
                      <a:pt x="3981" y="741"/>
                      <a:pt x="7159" y="741"/>
                    </a:cubicBezTo>
                    <a:close/>
                    <a:moveTo>
                      <a:pt x="30465" y="748"/>
                    </a:moveTo>
                    <a:cubicBezTo>
                      <a:pt x="33637" y="748"/>
                      <a:pt x="36811" y="2823"/>
                      <a:pt x="36854" y="6977"/>
                    </a:cubicBezTo>
                    <a:lnTo>
                      <a:pt x="36854" y="6977"/>
                    </a:lnTo>
                    <a:cubicBezTo>
                      <a:pt x="36379" y="6875"/>
                      <a:pt x="35901" y="6825"/>
                      <a:pt x="35427" y="6825"/>
                    </a:cubicBezTo>
                    <a:cubicBezTo>
                      <a:pt x="33572" y="6825"/>
                      <a:pt x="31778" y="7591"/>
                      <a:pt x="30483" y="8979"/>
                    </a:cubicBezTo>
                    <a:cubicBezTo>
                      <a:pt x="29201" y="7608"/>
                      <a:pt x="27409" y="6820"/>
                      <a:pt x="25536" y="6820"/>
                    </a:cubicBezTo>
                    <a:cubicBezTo>
                      <a:pt x="25044" y="6820"/>
                      <a:pt x="24560" y="6874"/>
                      <a:pt x="24085" y="6981"/>
                    </a:cubicBezTo>
                    <a:cubicBezTo>
                      <a:pt x="24116" y="2827"/>
                      <a:pt x="27290" y="748"/>
                      <a:pt x="30465" y="748"/>
                    </a:cubicBezTo>
                    <a:close/>
                    <a:moveTo>
                      <a:pt x="119332" y="6908"/>
                    </a:moveTo>
                    <a:cubicBezTo>
                      <a:pt x="121265" y="6908"/>
                      <a:pt x="123134" y="7710"/>
                      <a:pt x="124478" y="9150"/>
                    </a:cubicBezTo>
                    <a:lnTo>
                      <a:pt x="124487" y="9158"/>
                    </a:lnTo>
                    <a:lnTo>
                      <a:pt x="124487" y="9158"/>
                    </a:lnTo>
                    <a:cubicBezTo>
                      <a:pt x="124484" y="9159"/>
                      <a:pt x="124481" y="9159"/>
                      <a:pt x="124478" y="9159"/>
                    </a:cubicBezTo>
                    <a:cubicBezTo>
                      <a:pt x="124459" y="9158"/>
                      <a:pt x="124439" y="9158"/>
                      <a:pt x="124419" y="9158"/>
                    </a:cubicBezTo>
                    <a:cubicBezTo>
                      <a:pt x="122559" y="9158"/>
                      <a:pt x="120791" y="9997"/>
                      <a:pt x="119541" y="11300"/>
                    </a:cubicBezTo>
                    <a:cubicBezTo>
                      <a:pt x="119631" y="9705"/>
                      <a:pt x="119048" y="8209"/>
                      <a:pt x="118054" y="7026"/>
                    </a:cubicBezTo>
                    <a:cubicBezTo>
                      <a:pt x="118480" y="6947"/>
                      <a:pt x="118907" y="6908"/>
                      <a:pt x="119332" y="6908"/>
                    </a:cubicBezTo>
                    <a:close/>
                    <a:moveTo>
                      <a:pt x="129633" y="6908"/>
                    </a:moveTo>
                    <a:cubicBezTo>
                      <a:pt x="130058" y="6908"/>
                      <a:pt x="130486" y="6947"/>
                      <a:pt x="130912" y="7026"/>
                    </a:cubicBezTo>
                    <a:cubicBezTo>
                      <a:pt x="129917" y="8209"/>
                      <a:pt x="129335" y="9705"/>
                      <a:pt x="129415" y="11300"/>
                    </a:cubicBezTo>
                    <a:cubicBezTo>
                      <a:pt x="128174" y="9997"/>
                      <a:pt x="126406" y="9158"/>
                      <a:pt x="124537" y="9158"/>
                    </a:cubicBezTo>
                    <a:cubicBezTo>
                      <a:pt x="124521" y="9158"/>
                      <a:pt x="124504" y="9158"/>
                      <a:pt x="124487" y="9158"/>
                    </a:cubicBezTo>
                    <a:lnTo>
                      <a:pt x="124487" y="9158"/>
                    </a:lnTo>
                    <a:cubicBezTo>
                      <a:pt x="125825" y="7711"/>
                      <a:pt x="127698" y="6908"/>
                      <a:pt x="129633" y="6908"/>
                    </a:cubicBezTo>
                    <a:close/>
                    <a:moveTo>
                      <a:pt x="82788" y="6998"/>
                    </a:moveTo>
                    <a:cubicBezTo>
                      <a:pt x="83213" y="6998"/>
                      <a:pt x="83641" y="7037"/>
                      <a:pt x="84066" y="7116"/>
                    </a:cubicBezTo>
                    <a:cubicBezTo>
                      <a:pt x="83072" y="8289"/>
                      <a:pt x="82489" y="9795"/>
                      <a:pt x="82579" y="11390"/>
                    </a:cubicBezTo>
                    <a:cubicBezTo>
                      <a:pt x="81329" y="10086"/>
                      <a:pt x="79570" y="9248"/>
                      <a:pt x="77701" y="9248"/>
                    </a:cubicBezTo>
                    <a:cubicBezTo>
                      <a:pt x="77681" y="9248"/>
                      <a:pt x="77661" y="9248"/>
                      <a:pt x="77642" y="9248"/>
                    </a:cubicBezTo>
                    <a:cubicBezTo>
                      <a:pt x="78979" y="7801"/>
                      <a:pt x="80853" y="6998"/>
                      <a:pt x="82788" y="6998"/>
                    </a:cubicBezTo>
                    <a:close/>
                    <a:moveTo>
                      <a:pt x="95802" y="7007"/>
                    </a:moveTo>
                    <a:cubicBezTo>
                      <a:pt x="97737" y="7007"/>
                      <a:pt x="99611" y="7810"/>
                      <a:pt x="100948" y="9257"/>
                    </a:cubicBezTo>
                    <a:cubicBezTo>
                      <a:pt x="100928" y="9257"/>
                      <a:pt x="100908" y="9257"/>
                      <a:pt x="100889" y="9257"/>
                    </a:cubicBezTo>
                    <a:cubicBezTo>
                      <a:pt x="99020" y="9257"/>
                      <a:pt x="97252" y="10095"/>
                      <a:pt x="96011" y="11399"/>
                    </a:cubicBezTo>
                    <a:cubicBezTo>
                      <a:pt x="96100" y="9804"/>
                      <a:pt x="95509" y="8307"/>
                      <a:pt x="94523" y="7125"/>
                    </a:cubicBezTo>
                    <a:cubicBezTo>
                      <a:pt x="94949" y="7046"/>
                      <a:pt x="95377" y="7007"/>
                      <a:pt x="95802" y="7007"/>
                    </a:cubicBezTo>
                    <a:close/>
                    <a:moveTo>
                      <a:pt x="48849" y="7105"/>
                    </a:moveTo>
                    <a:cubicBezTo>
                      <a:pt x="50784" y="7105"/>
                      <a:pt x="52658" y="7908"/>
                      <a:pt x="53995" y="9356"/>
                    </a:cubicBezTo>
                    <a:lnTo>
                      <a:pt x="53995" y="9356"/>
                    </a:lnTo>
                    <a:cubicBezTo>
                      <a:pt x="53978" y="9355"/>
                      <a:pt x="53961" y="9355"/>
                      <a:pt x="53945" y="9355"/>
                    </a:cubicBezTo>
                    <a:cubicBezTo>
                      <a:pt x="52076" y="9355"/>
                      <a:pt x="50308" y="10194"/>
                      <a:pt x="49067" y="11497"/>
                    </a:cubicBezTo>
                    <a:cubicBezTo>
                      <a:pt x="49147" y="9902"/>
                      <a:pt x="48565" y="8406"/>
                      <a:pt x="47570" y="7223"/>
                    </a:cubicBezTo>
                    <a:cubicBezTo>
                      <a:pt x="47996" y="7144"/>
                      <a:pt x="48424" y="7105"/>
                      <a:pt x="48849" y="7105"/>
                    </a:cubicBezTo>
                    <a:close/>
                    <a:moveTo>
                      <a:pt x="59142" y="7105"/>
                    </a:moveTo>
                    <a:cubicBezTo>
                      <a:pt x="59570" y="7105"/>
                      <a:pt x="60000" y="7144"/>
                      <a:pt x="60429" y="7223"/>
                    </a:cubicBezTo>
                    <a:cubicBezTo>
                      <a:pt x="59434" y="8397"/>
                      <a:pt x="58852" y="9902"/>
                      <a:pt x="58941" y="11497"/>
                    </a:cubicBezTo>
                    <a:cubicBezTo>
                      <a:pt x="57691" y="10194"/>
                      <a:pt x="55923" y="9355"/>
                      <a:pt x="54063" y="9355"/>
                    </a:cubicBezTo>
                    <a:cubicBezTo>
                      <a:pt x="54043" y="9355"/>
                      <a:pt x="54024" y="9356"/>
                      <a:pt x="54004" y="9356"/>
                    </a:cubicBezTo>
                    <a:cubicBezTo>
                      <a:pt x="54001" y="9356"/>
                      <a:pt x="53998" y="9356"/>
                      <a:pt x="53995" y="9356"/>
                    </a:cubicBezTo>
                    <a:lnTo>
                      <a:pt x="53995" y="9356"/>
                    </a:lnTo>
                    <a:lnTo>
                      <a:pt x="54004" y="9347"/>
                    </a:lnTo>
                    <a:cubicBezTo>
                      <a:pt x="55339" y="7901"/>
                      <a:pt x="57210" y="7105"/>
                      <a:pt x="59142" y="7105"/>
                    </a:cubicBezTo>
                    <a:close/>
                    <a:moveTo>
                      <a:pt x="12289" y="7212"/>
                    </a:moveTo>
                    <a:cubicBezTo>
                      <a:pt x="12716" y="7212"/>
                      <a:pt x="13146" y="7251"/>
                      <a:pt x="13574" y="7331"/>
                    </a:cubicBezTo>
                    <a:cubicBezTo>
                      <a:pt x="12580" y="8513"/>
                      <a:pt x="11997" y="10010"/>
                      <a:pt x="12087" y="11605"/>
                    </a:cubicBezTo>
                    <a:cubicBezTo>
                      <a:pt x="10837" y="10301"/>
                      <a:pt x="9069" y="9463"/>
                      <a:pt x="7208" y="9463"/>
                    </a:cubicBezTo>
                    <a:cubicBezTo>
                      <a:pt x="7189" y="9463"/>
                      <a:pt x="7169" y="9463"/>
                      <a:pt x="7150" y="9463"/>
                    </a:cubicBezTo>
                    <a:cubicBezTo>
                      <a:pt x="8485" y="8010"/>
                      <a:pt x="10356" y="7212"/>
                      <a:pt x="12289" y="7212"/>
                    </a:cubicBezTo>
                    <a:close/>
                    <a:moveTo>
                      <a:pt x="35624" y="7192"/>
                    </a:moveTo>
                    <a:cubicBezTo>
                      <a:pt x="36086" y="7192"/>
                      <a:pt x="36552" y="7237"/>
                      <a:pt x="37015" y="7331"/>
                    </a:cubicBezTo>
                    <a:cubicBezTo>
                      <a:pt x="36000" y="8594"/>
                      <a:pt x="35454" y="10176"/>
                      <a:pt x="35640" y="11839"/>
                    </a:cubicBezTo>
                    <a:lnTo>
                      <a:pt x="35640" y="11839"/>
                    </a:lnTo>
                    <a:cubicBezTo>
                      <a:pt x="34394" y="10395"/>
                      <a:pt x="32530" y="9454"/>
                      <a:pt x="30556" y="9454"/>
                    </a:cubicBezTo>
                    <a:cubicBezTo>
                      <a:pt x="30529" y="9454"/>
                      <a:pt x="30501" y="9454"/>
                      <a:pt x="30474" y="9454"/>
                    </a:cubicBezTo>
                    <a:cubicBezTo>
                      <a:pt x="30454" y="9454"/>
                      <a:pt x="30434" y="9454"/>
                      <a:pt x="30414" y="9454"/>
                    </a:cubicBezTo>
                    <a:cubicBezTo>
                      <a:pt x="28545" y="9454"/>
                      <a:pt x="26787" y="10284"/>
                      <a:pt x="25536" y="11596"/>
                    </a:cubicBezTo>
                    <a:cubicBezTo>
                      <a:pt x="25626" y="10001"/>
                      <a:pt x="25044" y="8495"/>
                      <a:pt x="24049" y="7322"/>
                    </a:cubicBezTo>
                    <a:cubicBezTo>
                      <a:pt x="24481" y="7240"/>
                      <a:pt x="24915" y="7200"/>
                      <a:pt x="25345" y="7200"/>
                    </a:cubicBezTo>
                    <a:cubicBezTo>
                      <a:pt x="27275" y="7200"/>
                      <a:pt x="29142" y="8002"/>
                      <a:pt x="30483" y="9445"/>
                    </a:cubicBezTo>
                    <a:cubicBezTo>
                      <a:pt x="31821" y="7992"/>
                      <a:pt x="33690" y="7192"/>
                      <a:pt x="35624" y="7192"/>
                    </a:cubicBezTo>
                    <a:close/>
                    <a:moveTo>
                      <a:pt x="112817" y="5046"/>
                    </a:moveTo>
                    <a:cubicBezTo>
                      <a:pt x="115992" y="5046"/>
                      <a:pt x="119168" y="7124"/>
                      <a:pt x="119209" y="11280"/>
                    </a:cubicBezTo>
                    <a:lnTo>
                      <a:pt x="119209" y="11280"/>
                    </a:lnTo>
                    <a:cubicBezTo>
                      <a:pt x="118739" y="11180"/>
                      <a:pt x="118265" y="11130"/>
                      <a:pt x="117794" y="11130"/>
                    </a:cubicBezTo>
                    <a:cubicBezTo>
                      <a:pt x="115935" y="11130"/>
                      <a:pt x="114129" y="11897"/>
                      <a:pt x="112830" y="13289"/>
                    </a:cubicBezTo>
                    <a:cubicBezTo>
                      <a:pt x="111548" y="11909"/>
                      <a:pt x="109756" y="11130"/>
                      <a:pt x="107883" y="11130"/>
                    </a:cubicBezTo>
                    <a:cubicBezTo>
                      <a:pt x="107391" y="11130"/>
                      <a:pt x="106907" y="11184"/>
                      <a:pt x="106432" y="11282"/>
                    </a:cubicBezTo>
                    <a:cubicBezTo>
                      <a:pt x="106468" y="7125"/>
                      <a:pt x="109642" y="5046"/>
                      <a:pt x="112817" y="5046"/>
                    </a:cubicBezTo>
                    <a:close/>
                    <a:moveTo>
                      <a:pt x="136134" y="5046"/>
                    </a:moveTo>
                    <a:cubicBezTo>
                      <a:pt x="139307" y="5046"/>
                      <a:pt x="142483" y="7124"/>
                      <a:pt x="142525" y="11280"/>
                    </a:cubicBezTo>
                    <a:cubicBezTo>
                      <a:pt x="142054" y="11180"/>
                      <a:pt x="141580" y="11130"/>
                      <a:pt x="141109" y="11130"/>
                    </a:cubicBezTo>
                    <a:cubicBezTo>
                      <a:pt x="139250" y="11130"/>
                      <a:pt x="137444" y="11897"/>
                      <a:pt x="136145" y="13289"/>
                    </a:cubicBezTo>
                    <a:cubicBezTo>
                      <a:pt x="134872" y="11909"/>
                      <a:pt x="133071" y="11130"/>
                      <a:pt x="131199" y="11130"/>
                    </a:cubicBezTo>
                    <a:cubicBezTo>
                      <a:pt x="130715" y="11130"/>
                      <a:pt x="130231" y="11184"/>
                      <a:pt x="129756" y="11282"/>
                    </a:cubicBezTo>
                    <a:cubicBezTo>
                      <a:pt x="129787" y="7125"/>
                      <a:pt x="132959" y="5046"/>
                      <a:pt x="136134" y="5046"/>
                    </a:cubicBezTo>
                    <a:close/>
                    <a:moveTo>
                      <a:pt x="89288" y="5152"/>
                    </a:moveTo>
                    <a:cubicBezTo>
                      <a:pt x="92463" y="5152"/>
                      <a:pt x="95639" y="7228"/>
                      <a:pt x="95679" y="11381"/>
                    </a:cubicBezTo>
                    <a:lnTo>
                      <a:pt x="95679" y="11381"/>
                    </a:lnTo>
                    <a:cubicBezTo>
                      <a:pt x="95206" y="11279"/>
                      <a:pt x="94729" y="11229"/>
                      <a:pt x="94255" y="11229"/>
                    </a:cubicBezTo>
                    <a:cubicBezTo>
                      <a:pt x="92396" y="11229"/>
                      <a:pt x="90592" y="11996"/>
                      <a:pt x="89299" y="13388"/>
                    </a:cubicBezTo>
                    <a:cubicBezTo>
                      <a:pt x="88018" y="12008"/>
                      <a:pt x="86226" y="11228"/>
                      <a:pt x="84344" y="11228"/>
                    </a:cubicBezTo>
                    <a:cubicBezTo>
                      <a:pt x="83860" y="11228"/>
                      <a:pt x="83376" y="11282"/>
                      <a:pt x="82902" y="11381"/>
                    </a:cubicBezTo>
                    <a:cubicBezTo>
                      <a:pt x="82937" y="7229"/>
                      <a:pt x="86112" y="5152"/>
                      <a:pt x="89288" y="5152"/>
                    </a:cubicBezTo>
                    <a:close/>
                    <a:moveTo>
                      <a:pt x="42335" y="5247"/>
                    </a:moveTo>
                    <a:cubicBezTo>
                      <a:pt x="45506" y="5247"/>
                      <a:pt x="48679" y="7322"/>
                      <a:pt x="48726" y="11475"/>
                    </a:cubicBezTo>
                    <a:lnTo>
                      <a:pt x="48726" y="11475"/>
                    </a:lnTo>
                    <a:cubicBezTo>
                      <a:pt x="48252" y="11373"/>
                      <a:pt x="47773" y="11323"/>
                      <a:pt x="47299" y="11323"/>
                    </a:cubicBezTo>
                    <a:cubicBezTo>
                      <a:pt x="45442" y="11323"/>
                      <a:pt x="43644" y="12089"/>
                      <a:pt x="42355" y="13478"/>
                    </a:cubicBezTo>
                    <a:cubicBezTo>
                      <a:pt x="41074" y="12107"/>
                      <a:pt x="39282" y="11318"/>
                      <a:pt x="37400" y="11318"/>
                    </a:cubicBezTo>
                    <a:cubicBezTo>
                      <a:pt x="36916" y="11318"/>
                      <a:pt x="36432" y="11372"/>
                      <a:pt x="35958" y="11479"/>
                    </a:cubicBezTo>
                    <a:cubicBezTo>
                      <a:pt x="35989" y="7326"/>
                      <a:pt x="39161" y="5247"/>
                      <a:pt x="42335" y="5247"/>
                    </a:cubicBezTo>
                    <a:close/>
                    <a:moveTo>
                      <a:pt x="65651" y="5248"/>
                    </a:moveTo>
                    <a:cubicBezTo>
                      <a:pt x="68824" y="5248"/>
                      <a:pt x="71996" y="7324"/>
                      <a:pt x="72041" y="11477"/>
                    </a:cubicBezTo>
                    <a:lnTo>
                      <a:pt x="72041" y="11477"/>
                    </a:lnTo>
                    <a:cubicBezTo>
                      <a:pt x="71564" y="11374"/>
                      <a:pt x="71084" y="11323"/>
                      <a:pt x="70606" y="11323"/>
                    </a:cubicBezTo>
                    <a:cubicBezTo>
                      <a:pt x="68746" y="11323"/>
                      <a:pt x="66942" y="12092"/>
                      <a:pt x="65653" y="13495"/>
                    </a:cubicBezTo>
                    <a:cubicBezTo>
                      <a:pt x="64378" y="12123"/>
                      <a:pt x="62599" y="11336"/>
                      <a:pt x="60729" y="11336"/>
                    </a:cubicBezTo>
                    <a:cubicBezTo>
                      <a:pt x="60719" y="11336"/>
                      <a:pt x="60708" y="11336"/>
                      <a:pt x="60697" y="11336"/>
                    </a:cubicBezTo>
                    <a:cubicBezTo>
                      <a:pt x="60214" y="11336"/>
                      <a:pt x="59730" y="11381"/>
                      <a:pt x="59255" y="11488"/>
                    </a:cubicBezTo>
                    <a:cubicBezTo>
                      <a:pt x="59295" y="7330"/>
                      <a:pt x="62473" y="5248"/>
                      <a:pt x="65651" y="5248"/>
                    </a:cubicBezTo>
                    <a:close/>
                    <a:moveTo>
                      <a:pt x="18809" y="5354"/>
                    </a:moveTo>
                    <a:cubicBezTo>
                      <a:pt x="21983" y="5354"/>
                      <a:pt x="25156" y="7430"/>
                      <a:pt x="25196" y="11587"/>
                    </a:cubicBezTo>
                    <a:cubicBezTo>
                      <a:pt x="24723" y="11485"/>
                      <a:pt x="24246" y="11435"/>
                      <a:pt x="23772" y="11435"/>
                    </a:cubicBezTo>
                    <a:cubicBezTo>
                      <a:pt x="21913" y="11435"/>
                      <a:pt x="20107" y="12202"/>
                      <a:pt x="18807" y="13594"/>
                    </a:cubicBezTo>
                    <a:cubicBezTo>
                      <a:pt x="17526" y="12214"/>
                      <a:pt x="15734" y="11435"/>
                      <a:pt x="13852" y="11435"/>
                    </a:cubicBezTo>
                    <a:cubicBezTo>
                      <a:pt x="13368" y="11435"/>
                      <a:pt x="12884" y="11488"/>
                      <a:pt x="12409" y="11587"/>
                    </a:cubicBezTo>
                    <a:cubicBezTo>
                      <a:pt x="12454" y="7433"/>
                      <a:pt x="15632" y="5354"/>
                      <a:pt x="18809" y="5354"/>
                    </a:cubicBezTo>
                    <a:close/>
                    <a:moveTo>
                      <a:pt x="117949" y="11510"/>
                    </a:moveTo>
                    <a:cubicBezTo>
                      <a:pt x="118380" y="11510"/>
                      <a:pt x="118814" y="11550"/>
                      <a:pt x="119245" y="11632"/>
                    </a:cubicBezTo>
                    <a:cubicBezTo>
                      <a:pt x="118251" y="12805"/>
                      <a:pt x="117668" y="14302"/>
                      <a:pt x="117758" y="15897"/>
                    </a:cubicBezTo>
                    <a:cubicBezTo>
                      <a:pt x="116508" y="14593"/>
                      <a:pt x="114740" y="13755"/>
                      <a:pt x="112880" y="13755"/>
                    </a:cubicBezTo>
                    <a:cubicBezTo>
                      <a:pt x="112860" y="13755"/>
                      <a:pt x="112840" y="13755"/>
                      <a:pt x="112821" y="13755"/>
                    </a:cubicBezTo>
                    <a:cubicBezTo>
                      <a:pt x="114154" y="12312"/>
                      <a:pt x="116020" y="11510"/>
                      <a:pt x="117949" y="11510"/>
                    </a:cubicBezTo>
                    <a:close/>
                    <a:moveTo>
                      <a:pt x="84144" y="11613"/>
                    </a:moveTo>
                    <a:cubicBezTo>
                      <a:pt x="86080" y="11613"/>
                      <a:pt x="87953" y="12415"/>
                      <a:pt x="89290" y="13863"/>
                    </a:cubicBezTo>
                    <a:cubicBezTo>
                      <a:pt x="89271" y="13863"/>
                      <a:pt x="89251" y="13863"/>
                      <a:pt x="89231" y="13863"/>
                    </a:cubicBezTo>
                    <a:cubicBezTo>
                      <a:pt x="87363" y="13863"/>
                      <a:pt x="85603" y="14701"/>
                      <a:pt x="84353" y="16004"/>
                    </a:cubicBezTo>
                    <a:cubicBezTo>
                      <a:pt x="84443" y="14409"/>
                      <a:pt x="83860" y="12913"/>
                      <a:pt x="82866" y="11730"/>
                    </a:cubicBezTo>
                    <a:cubicBezTo>
                      <a:pt x="83291" y="11651"/>
                      <a:pt x="83719" y="11613"/>
                      <a:pt x="84144" y="11613"/>
                    </a:cubicBezTo>
                    <a:close/>
                    <a:moveTo>
                      <a:pt x="94433" y="11612"/>
                    </a:moveTo>
                    <a:cubicBezTo>
                      <a:pt x="94859" y="11612"/>
                      <a:pt x="95288" y="11651"/>
                      <a:pt x="95715" y="11730"/>
                    </a:cubicBezTo>
                    <a:cubicBezTo>
                      <a:pt x="94729" y="12913"/>
                      <a:pt x="94147" y="14409"/>
                      <a:pt x="94228" y="16004"/>
                    </a:cubicBezTo>
                    <a:cubicBezTo>
                      <a:pt x="92986" y="14701"/>
                      <a:pt x="91218" y="13863"/>
                      <a:pt x="89350" y="13863"/>
                    </a:cubicBezTo>
                    <a:cubicBezTo>
                      <a:pt x="89330" y="13863"/>
                      <a:pt x="89310" y="13863"/>
                      <a:pt x="89290" y="13863"/>
                    </a:cubicBezTo>
                    <a:lnTo>
                      <a:pt x="89299" y="13854"/>
                    </a:lnTo>
                    <a:cubicBezTo>
                      <a:pt x="90635" y="12408"/>
                      <a:pt x="92505" y="11612"/>
                      <a:pt x="94433" y="11612"/>
                    </a:cubicBezTo>
                    <a:close/>
                    <a:moveTo>
                      <a:pt x="47494" y="11702"/>
                    </a:moveTo>
                    <a:cubicBezTo>
                      <a:pt x="47918" y="11702"/>
                      <a:pt x="48346" y="11741"/>
                      <a:pt x="48771" y="11820"/>
                    </a:cubicBezTo>
                    <a:cubicBezTo>
                      <a:pt x="47770" y="13000"/>
                      <a:pt x="47187" y="14502"/>
                      <a:pt x="47274" y="16084"/>
                    </a:cubicBezTo>
                    <a:lnTo>
                      <a:pt x="47274" y="16084"/>
                    </a:lnTo>
                    <a:cubicBezTo>
                      <a:pt x="46040" y="14793"/>
                      <a:pt x="44288" y="13961"/>
                      <a:pt x="42434" y="13961"/>
                    </a:cubicBezTo>
                    <a:cubicBezTo>
                      <a:pt x="42408" y="13961"/>
                      <a:pt x="42382" y="13961"/>
                      <a:pt x="42355" y="13961"/>
                    </a:cubicBezTo>
                    <a:lnTo>
                      <a:pt x="42355" y="13961"/>
                    </a:lnTo>
                    <a:cubicBezTo>
                      <a:pt x="43693" y="12506"/>
                      <a:pt x="45561" y="11702"/>
                      <a:pt x="47494" y="11702"/>
                    </a:cubicBezTo>
                    <a:close/>
                    <a:moveTo>
                      <a:pt x="60517" y="11701"/>
                    </a:moveTo>
                    <a:cubicBezTo>
                      <a:pt x="62455" y="11701"/>
                      <a:pt x="64326" y="12499"/>
                      <a:pt x="65662" y="13952"/>
                    </a:cubicBezTo>
                    <a:cubicBezTo>
                      <a:pt x="65642" y="13952"/>
                      <a:pt x="65622" y="13952"/>
                      <a:pt x="65602" y="13952"/>
                    </a:cubicBezTo>
                    <a:cubicBezTo>
                      <a:pt x="63734" y="13952"/>
                      <a:pt x="61966" y="14791"/>
                      <a:pt x="60724" y="16094"/>
                    </a:cubicBezTo>
                    <a:cubicBezTo>
                      <a:pt x="60805" y="14499"/>
                      <a:pt x="60223" y="12994"/>
                      <a:pt x="59228" y="11820"/>
                    </a:cubicBezTo>
                    <a:cubicBezTo>
                      <a:pt x="59658" y="11740"/>
                      <a:pt x="60089" y="11701"/>
                      <a:pt x="60517" y="11701"/>
                    </a:cubicBezTo>
                    <a:close/>
                    <a:moveTo>
                      <a:pt x="106098" y="7003"/>
                    </a:moveTo>
                    <a:cubicBezTo>
                      <a:pt x="106560" y="7003"/>
                      <a:pt x="107026" y="7049"/>
                      <a:pt x="107489" y="7142"/>
                    </a:cubicBezTo>
                    <a:cubicBezTo>
                      <a:pt x="106477" y="8396"/>
                      <a:pt x="105930" y="9991"/>
                      <a:pt x="106136" y="11666"/>
                    </a:cubicBezTo>
                    <a:lnTo>
                      <a:pt x="106136" y="11666"/>
                    </a:lnTo>
                    <a:cubicBezTo>
                      <a:pt x="106642" y="11553"/>
                      <a:pt x="107153" y="11498"/>
                      <a:pt x="107660" y="11498"/>
                    </a:cubicBezTo>
                    <a:cubicBezTo>
                      <a:pt x="109597" y="11498"/>
                      <a:pt x="111473" y="12301"/>
                      <a:pt x="112821" y="13755"/>
                    </a:cubicBezTo>
                    <a:cubicBezTo>
                      <a:pt x="112802" y="13755"/>
                      <a:pt x="112783" y="13755"/>
                      <a:pt x="112765" y="13755"/>
                    </a:cubicBezTo>
                    <a:cubicBezTo>
                      <a:pt x="110778" y="13755"/>
                      <a:pt x="108911" y="14701"/>
                      <a:pt x="107659" y="16148"/>
                    </a:cubicBezTo>
                    <a:lnTo>
                      <a:pt x="107659" y="16148"/>
                    </a:lnTo>
                    <a:cubicBezTo>
                      <a:pt x="107785" y="14472"/>
                      <a:pt x="107175" y="12895"/>
                      <a:pt x="106127" y="11668"/>
                    </a:cubicBezTo>
                    <a:cubicBezTo>
                      <a:pt x="106130" y="11667"/>
                      <a:pt x="106132" y="11666"/>
                      <a:pt x="106135" y="11666"/>
                    </a:cubicBezTo>
                    <a:lnTo>
                      <a:pt x="106135" y="11666"/>
                    </a:lnTo>
                    <a:cubicBezTo>
                      <a:pt x="106135" y="11666"/>
                      <a:pt x="106136" y="11667"/>
                      <a:pt x="106136" y="11668"/>
                    </a:cubicBezTo>
                    <a:cubicBezTo>
                      <a:pt x="106136" y="11667"/>
                      <a:pt x="106136" y="11666"/>
                      <a:pt x="106136" y="11666"/>
                    </a:cubicBezTo>
                    <a:lnTo>
                      <a:pt x="106136" y="11666"/>
                    </a:lnTo>
                    <a:cubicBezTo>
                      <a:pt x="106135" y="11666"/>
                      <a:pt x="106135" y="11666"/>
                      <a:pt x="106135" y="11666"/>
                    </a:cubicBezTo>
                    <a:lnTo>
                      <a:pt x="106135" y="11666"/>
                    </a:lnTo>
                    <a:cubicBezTo>
                      <a:pt x="104874" y="10211"/>
                      <a:pt x="102998" y="9257"/>
                      <a:pt x="101004" y="9257"/>
                    </a:cubicBezTo>
                    <a:cubicBezTo>
                      <a:pt x="100985" y="9257"/>
                      <a:pt x="100966" y="9257"/>
                      <a:pt x="100948" y="9257"/>
                    </a:cubicBezTo>
                    <a:cubicBezTo>
                      <a:pt x="102293" y="7803"/>
                      <a:pt x="104164" y="7003"/>
                      <a:pt x="106098" y="7003"/>
                    </a:cubicBezTo>
                    <a:close/>
                    <a:moveTo>
                      <a:pt x="13656" y="11810"/>
                    </a:moveTo>
                    <a:cubicBezTo>
                      <a:pt x="15596" y="11810"/>
                      <a:pt x="17470" y="12612"/>
                      <a:pt x="18807" y="14060"/>
                    </a:cubicBezTo>
                    <a:cubicBezTo>
                      <a:pt x="18787" y="14060"/>
                      <a:pt x="18768" y="14060"/>
                      <a:pt x="18748" y="14060"/>
                    </a:cubicBezTo>
                    <a:cubicBezTo>
                      <a:pt x="16879" y="14060"/>
                      <a:pt x="15111" y="14898"/>
                      <a:pt x="13870" y="16202"/>
                    </a:cubicBezTo>
                    <a:cubicBezTo>
                      <a:pt x="13951" y="14607"/>
                      <a:pt x="13368" y="13110"/>
                      <a:pt x="12374" y="11927"/>
                    </a:cubicBezTo>
                    <a:cubicBezTo>
                      <a:pt x="12801" y="11848"/>
                      <a:pt x="13230" y="11810"/>
                      <a:pt x="13656" y="11810"/>
                    </a:cubicBezTo>
                    <a:close/>
                    <a:moveTo>
                      <a:pt x="23953" y="11810"/>
                    </a:moveTo>
                    <a:cubicBezTo>
                      <a:pt x="24378" y="11810"/>
                      <a:pt x="24806" y="11848"/>
                      <a:pt x="25232" y="11927"/>
                    </a:cubicBezTo>
                    <a:cubicBezTo>
                      <a:pt x="24237" y="13110"/>
                      <a:pt x="23655" y="14607"/>
                      <a:pt x="23744" y="16202"/>
                    </a:cubicBezTo>
                    <a:cubicBezTo>
                      <a:pt x="22494" y="14898"/>
                      <a:pt x="20726" y="14060"/>
                      <a:pt x="18866" y="14060"/>
                    </a:cubicBezTo>
                    <a:cubicBezTo>
                      <a:pt x="18846" y="14060"/>
                      <a:pt x="18827" y="14060"/>
                      <a:pt x="18807" y="14060"/>
                    </a:cubicBezTo>
                    <a:cubicBezTo>
                      <a:pt x="20144" y="12612"/>
                      <a:pt x="22018" y="11810"/>
                      <a:pt x="23953" y="11810"/>
                    </a:cubicBezTo>
                    <a:close/>
                    <a:moveTo>
                      <a:pt x="37191" y="11704"/>
                    </a:moveTo>
                    <a:cubicBezTo>
                      <a:pt x="39126" y="11704"/>
                      <a:pt x="41007" y="12507"/>
                      <a:pt x="42355" y="13961"/>
                    </a:cubicBezTo>
                    <a:lnTo>
                      <a:pt x="42355" y="13961"/>
                    </a:lnTo>
                    <a:cubicBezTo>
                      <a:pt x="42352" y="13961"/>
                      <a:pt x="42349" y="13961"/>
                      <a:pt x="42346" y="13961"/>
                    </a:cubicBezTo>
                    <a:cubicBezTo>
                      <a:pt x="42319" y="13961"/>
                      <a:pt x="42291" y="13961"/>
                      <a:pt x="42263" y="13961"/>
                    </a:cubicBezTo>
                    <a:cubicBezTo>
                      <a:pt x="40287" y="13961"/>
                      <a:pt x="38431" y="14904"/>
                      <a:pt x="37185" y="16345"/>
                    </a:cubicBezTo>
                    <a:cubicBezTo>
                      <a:pt x="37320" y="14678"/>
                      <a:pt x="36710" y="13092"/>
                      <a:pt x="35662" y="11874"/>
                    </a:cubicBezTo>
                    <a:cubicBezTo>
                      <a:pt x="36169" y="11760"/>
                      <a:pt x="36682" y="11704"/>
                      <a:pt x="37191" y="11704"/>
                    </a:cubicBezTo>
                    <a:close/>
                    <a:moveTo>
                      <a:pt x="124474" y="9651"/>
                    </a:moveTo>
                    <a:cubicBezTo>
                      <a:pt x="127650" y="9651"/>
                      <a:pt x="130826" y="11730"/>
                      <a:pt x="130867" y="15886"/>
                    </a:cubicBezTo>
                    <a:lnTo>
                      <a:pt x="130867" y="15886"/>
                    </a:lnTo>
                    <a:cubicBezTo>
                      <a:pt x="130397" y="15785"/>
                      <a:pt x="129923" y="15736"/>
                      <a:pt x="129452" y="15736"/>
                    </a:cubicBezTo>
                    <a:cubicBezTo>
                      <a:pt x="127593" y="15736"/>
                      <a:pt x="125787" y="16503"/>
                      <a:pt x="124487" y="17895"/>
                    </a:cubicBezTo>
                    <a:cubicBezTo>
                      <a:pt x="123213" y="16523"/>
                      <a:pt x="121434" y="15735"/>
                      <a:pt x="119555" y="15735"/>
                    </a:cubicBezTo>
                    <a:cubicBezTo>
                      <a:pt x="119544" y="15735"/>
                      <a:pt x="119534" y="15736"/>
                      <a:pt x="119523" y="15736"/>
                    </a:cubicBezTo>
                    <a:cubicBezTo>
                      <a:pt x="119039" y="15736"/>
                      <a:pt x="118555" y="15780"/>
                      <a:pt x="118080" y="15888"/>
                    </a:cubicBezTo>
                    <a:cubicBezTo>
                      <a:pt x="118121" y="11730"/>
                      <a:pt x="121297" y="9651"/>
                      <a:pt x="124474" y="9651"/>
                    </a:cubicBezTo>
                    <a:close/>
                    <a:moveTo>
                      <a:pt x="77628" y="9759"/>
                    </a:moveTo>
                    <a:cubicBezTo>
                      <a:pt x="80802" y="9759"/>
                      <a:pt x="83976" y="11834"/>
                      <a:pt x="84021" y="15985"/>
                    </a:cubicBezTo>
                    <a:lnTo>
                      <a:pt x="84021" y="15985"/>
                    </a:lnTo>
                    <a:cubicBezTo>
                      <a:pt x="83551" y="15884"/>
                      <a:pt x="83077" y="15835"/>
                      <a:pt x="82606" y="15835"/>
                    </a:cubicBezTo>
                    <a:cubicBezTo>
                      <a:pt x="80748" y="15835"/>
                      <a:pt x="78943" y="16601"/>
                      <a:pt x="77651" y="17994"/>
                    </a:cubicBezTo>
                    <a:cubicBezTo>
                      <a:pt x="76368" y="16622"/>
                      <a:pt x="74580" y="15843"/>
                      <a:pt x="72710" y="15843"/>
                    </a:cubicBezTo>
                    <a:cubicBezTo>
                      <a:pt x="72699" y="15843"/>
                      <a:pt x="72688" y="15843"/>
                      <a:pt x="72678" y="15843"/>
                    </a:cubicBezTo>
                    <a:cubicBezTo>
                      <a:pt x="72194" y="15843"/>
                      <a:pt x="71710" y="15897"/>
                      <a:pt x="71235" y="15995"/>
                    </a:cubicBezTo>
                    <a:cubicBezTo>
                      <a:pt x="71275" y="11838"/>
                      <a:pt x="74452" y="9759"/>
                      <a:pt x="77628" y="9759"/>
                    </a:cubicBezTo>
                    <a:close/>
                    <a:moveTo>
                      <a:pt x="100943" y="9759"/>
                    </a:moveTo>
                    <a:cubicBezTo>
                      <a:pt x="104118" y="9759"/>
                      <a:pt x="107292" y="11835"/>
                      <a:pt x="107337" y="15986"/>
                    </a:cubicBezTo>
                    <a:lnTo>
                      <a:pt x="107337" y="15986"/>
                    </a:lnTo>
                    <a:cubicBezTo>
                      <a:pt x="106864" y="15885"/>
                      <a:pt x="106386" y="15835"/>
                      <a:pt x="105913" y="15835"/>
                    </a:cubicBezTo>
                    <a:cubicBezTo>
                      <a:pt x="104054" y="15835"/>
                      <a:pt x="102249" y="16601"/>
                      <a:pt x="100957" y="17994"/>
                    </a:cubicBezTo>
                    <a:cubicBezTo>
                      <a:pt x="99676" y="16623"/>
                      <a:pt x="97875" y="15843"/>
                      <a:pt x="95993" y="15843"/>
                    </a:cubicBezTo>
                    <a:cubicBezTo>
                      <a:pt x="95509" y="15843"/>
                      <a:pt x="95025" y="15897"/>
                      <a:pt x="94550" y="15995"/>
                    </a:cubicBezTo>
                    <a:cubicBezTo>
                      <a:pt x="94590" y="11838"/>
                      <a:pt x="97767" y="9759"/>
                      <a:pt x="100943" y="9759"/>
                    </a:cubicBezTo>
                    <a:close/>
                    <a:moveTo>
                      <a:pt x="54002" y="9852"/>
                    </a:moveTo>
                    <a:cubicBezTo>
                      <a:pt x="57178" y="9852"/>
                      <a:pt x="60352" y="11928"/>
                      <a:pt x="60393" y="16085"/>
                    </a:cubicBezTo>
                    <a:cubicBezTo>
                      <a:pt x="59918" y="15983"/>
                      <a:pt x="59439" y="15933"/>
                      <a:pt x="58964" y="15933"/>
                    </a:cubicBezTo>
                    <a:cubicBezTo>
                      <a:pt x="57103" y="15933"/>
                      <a:pt x="55299" y="16698"/>
                      <a:pt x="53999" y="18087"/>
                    </a:cubicBezTo>
                    <a:lnTo>
                      <a:pt x="53999" y="18087"/>
                    </a:lnTo>
                    <a:cubicBezTo>
                      <a:pt x="52718" y="16710"/>
                      <a:pt x="50928" y="15933"/>
                      <a:pt x="49049" y="15933"/>
                    </a:cubicBezTo>
                    <a:cubicBezTo>
                      <a:pt x="48565" y="15933"/>
                      <a:pt x="48081" y="15986"/>
                      <a:pt x="47606" y="16085"/>
                    </a:cubicBezTo>
                    <a:cubicBezTo>
                      <a:pt x="47646" y="11931"/>
                      <a:pt x="50825" y="9852"/>
                      <a:pt x="54002" y="9852"/>
                    </a:cubicBezTo>
                    <a:close/>
                    <a:moveTo>
                      <a:pt x="7145" y="9956"/>
                    </a:moveTo>
                    <a:cubicBezTo>
                      <a:pt x="10322" y="9956"/>
                      <a:pt x="13498" y="12035"/>
                      <a:pt x="13538" y="16193"/>
                    </a:cubicBezTo>
                    <a:cubicBezTo>
                      <a:pt x="13065" y="16091"/>
                      <a:pt x="12588" y="16041"/>
                      <a:pt x="12114" y="16041"/>
                    </a:cubicBezTo>
                    <a:cubicBezTo>
                      <a:pt x="10255" y="16041"/>
                      <a:pt x="8451" y="16807"/>
                      <a:pt x="7159" y="18200"/>
                    </a:cubicBezTo>
                    <a:cubicBezTo>
                      <a:pt x="5877" y="16820"/>
                      <a:pt x="4076" y="16040"/>
                      <a:pt x="2194" y="16040"/>
                    </a:cubicBezTo>
                    <a:cubicBezTo>
                      <a:pt x="1711" y="16040"/>
                      <a:pt x="1227" y="16094"/>
                      <a:pt x="752" y="16193"/>
                    </a:cubicBezTo>
                    <a:cubicBezTo>
                      <a:pt x="792" y="12035"/>
                      <a:pt x="3969" y="9956"/>
                      <a:pt x="7145" y="9956"/>
                    </a:cubicBezTo>
                    <a:close/>
                    <a:moveTo>
                      <a:pt x="30465" y="9959"/>
                    </a:moveTo>
                    <a:cubicBezTo>
                      <a:pt x="33638" y="9959"/>
                      <a:pt x="36811" y="12035"/>
                      <a:pt x="36854" y="16189"/>
                    </a:cubicBezTo>
                    <a:lnTo>
                      <a:pt x="36854" y="16189"/>
                    </a:lnTo>
                    <a:cubicBezTo>
                      <a:pt x="36384" y="16089"/>
                      <a:pt x="35912" y="16041"/>
                      <a:pt x="35443" y="16041"/>
                    </a:cubicBezTo>
                    <a:cubicBezTo>
                      <a:pt x="33580" y="16041"/>
                      <a:pt x="31775" y="16807"/>
                      <a:pt x="30483" y="18200"/>
                    </a:cubicBezTo>
                    <a:cubicBezTo>
                      <a:pt x="29201" y="16820"/>
                      <a:pt x="27409" y="16040"/>
                      <a:pt x="25528" y="16040"/>
                    </a:cubicBezTo>
                    <a:cubicBezTo>
                      <a:pt x="25044" y="16040"/>
                      <a:pt x="24560" y="16094"/>
                      <a:pt x="24085" y="16193"/>
                    </a:cubicBezTo>
                    <a:cubicBezTo>
                      <a:pt x="24116" y="12038"/>
                      <a:pt x="27290" y="9959"/>
                      <a:pt x="30465" y="9959"/>
                    </a:cubicBezTo>
                    <a:close/>
                    <a:moveTo>
                      <a:pt x="119332" y="16111"/>
                    </a:moveTo>
                    <a:cubicBezTo>
                      <a:pt x="121268" y="16111"/>
                      <a:pt x="123142" y="16913"/>
                      <a:pt x="124487" y="18361"/>
                    </a:cubicBezTo>
                    <a:lnTo>
                      <a:pt x="124487" y="18361"/>
                    </a:lnTo>
                    <a:cubicBezTo>
                      <a:pt x="124484" y="18361"/>
                      <a:pt x="124481" y="18361"/>
                      <a:pt x="124478" y="18361"/>
                    </a:cubicBezTo>
                    <a:cubicBezTo>
                      <a:pt x="124459" y="18361"/>
                      <a:pt x="124439" y="18361"/>
                      <a:pt x="124419" y="18361"/>
                    </a:cubicBezTo>
                    <a:cubicBezTo>
                      <a:pt x="122559" y="18361"/>
                      <a:pt x="120791" y="19199"/>
                      <a:pt x="119550" y="20503"/>
                    </a:cubicBezTo>
                    <a:cubicBezTo>
                      <a:pt x="119631" y="18908"/>
                      <a:pt x="119048" y="17411"/>
                      <a:pt x="118054" y="16228"/>
                    </a:cubicBezTo>
                    <a:cubicBezTo>
                      <a:pt x="118479" y="16149"/>
                      <a:pt x="118907" y="16111"/>
                      <a:pt x="119332" y="16111"/>
                    </a:cubicBezTo>
                    <a:close/>
                    <a:moveTo>
                      <a:pt x="129633" y="16111"/>
                    </a:moveTo>
                    <a:cubicBezTo>
                      <a:pt x="130058" y="16111"/>
                      <a:pt x="130486" y="16149"/>
                      <a:pt x="130912" y="16228"/>
                    </a:cubicBezTo>
                    <a:cubicBezTo>
                      <a:pt x="129908" y="17411"/>
                      <a:pt x="129326" y="18908"/>
                      <a:pt x="129415" y="20503"/>
                    </a:cubicBezTo>
                    <a:cubicBezTo>
                      <a:pt x="128174" y="19199"/>
                      <a:pt x="126406" y="18361"/>
                      <a:pt x="124537" y="18361"/>
                    </a:cubicBezTo>
                    <a:cubicBezTo>
                      <a:pt x="124521" y="18361"/>
                      <a:pt x="124504" y="18361"/>
                      <a:pt x="124487" y="18361"/>
                    </a:cubicBezTo>
                    <a:lnTo>
                      <a:pt x="124487" y="18361"/>
                    </a:lnTo>
                    <a:cubicBezTo>
                      <a:pt x="125825" y="16913"/>
                      <a:pt x="127698" y="16111"/>
                      <a:pt x="129633" y="16111"/>
                    </a:cubicBezTo>
                    <a:close/>
                    <a:moveTo>
                      <a:pt x="82775" y="16217"/>
                    </a:moveTo>
                    <a:cubicBezTo>
                      <a:pt x="83201" y="16217"/>
                      <a:pt x="83630" y="16256"/>
                      <a:pt x="84057" y="16336"/>
                    </a:cubicBezTo>
                    <a:cubicBezTo>
                      <a:pt x="83538" y="16945"/>
                      <a:pt x="83135" y="17653"/>
                      <a:pt x="82875" y="18424"/>
                    </a:cubicBezTo>
                    <a:lnTo>
                      <a:pt x="82875" y="18415"/>
                    </a:lnTo>
                    <a:cubicBezTo>
                      <a:pt x="82633" y="19114"/>
                      <a:pt x="82534" y="19857"/>
                      <a:pt x="82570" y="20592"/>
                    </a:cubicBezTo>
                    <a:cubicBezTo>
                      <a:pt x="81322" y="19291"/>
                      <a:pt x="79551" y="18451"/>
                      <a:pt x="77680" y="18451"/>
                    </a:cubicBezTo>
                    <a:cubicBezTo>
                      <a:pt x="77671" y="18451"/>
                      <a:pt x="77661" y="18451"/>
                      <a:pt x="77651" y="18451"/>
                    </a:cubicBezTo>
                    <a:cubicBezTo>
                      <a:pt x="78986" y="17013"/>
                      <a:pt x="80850" y="16217"/>
                      <a:pt x="82775" y="16217"/>
                    </a:cubicBezTo>
                    <a:close/>
                    <a:moveTo>
                      <a:pt x="95806" y="16217"/>
                    </a:moveTo>
                    <a:cubicBezTo>
                      <a:pt x="97731" y="16217"/>
                      <a:pt x="99596" y="17013"/>
                      <a:pt x="100939" y="18451"/>
                    </a:cubicBezTo>
                    <a:cubicBezTo>
                      <a:pt x="100929" y="18451"/>
                      <a:pt x="100919" y="18451"/>
                      <a:pt x="100909" y="18451"/>
                    </a:cubicBezTo>
                    <a:cubicBezTo>
                      <a:pt x="99029" y="18451"/>
                      <a:pt x="97259" y="19282"/>
                      <a:pt x="96011" y="20592"/>
                    </a:cubicBezTo>
                    <a:cubicBezTo>
                      <a:pt x="96047" y="19857"/>
                      <a:pt x="95948" y="19114"/>
                      <a:pt x="95706" y="18415"/>
                    </a:cubicBezTo>
                    <a:cubicBezTo>
                      <a:pt x="95446" y="17653"/>
                      <a:pt x="95043" y="16945"/>
                      <a:pt x="94523" y="16336"/>
                    </a:cubicBezTo>
                    <a:cubicBezTo>
                      <a:pt x="94950" y="16256"/>
                      <a:pt x="95380" y="16217"/>
                      <a:pt x="95806" y="16217"/>
                    </a:cubicBezTo>
                    <a:close/>
                    <a:moveTo>
                      <a:pt x="48849" y="16308"/>
                    </a:moveTo>
                    <a:cubicBezTo>
                      <a:pt x="50784" y="16308"/>
                      <a:pt x="52659" y="17111"/>
                      <a:pt x="54004" y="18558"/>
                    </a:cubicBezTo>
                    <a:lnTo>
                      <a:pt x="54004" y="18558"/>
                    </a:lnTo>
                    <a:cubicBezTo>
                      <a:pt x="54001" y="18558"/>
                      <a:pt x="53998" y="18558"/>
                      <a:pt x="53995" y="18558"/>
                    </a:cubicBezTo>
                    <a:cubicBezTo>
                      <a:pt x="53975" y="18558"/>
                      <a:pt x="53956" y="18558"/>
                      <a:pt x="53936" y="18558"/>
                    </a:cubicBezTo>
                    <a:cubicBezTo>
                      <a:pt x="52067" y="18558"/>
                      <a:pt x="50308" y="19396"/>
                      <a:pt x="49058" y="20700"/>
                    </a:cubicBezTo>
                    <a:cubicBezTo>
                      <a:pt x="49147" y="19114"/>
                      <a:pt x="48565" y="17608"/>
                      <a:pt x="47570" y="16426"/>
                    </a:cubicBezTo>
                    <a:cubicBezTo>
                      <a:pt x="47996" y="16347"/>
                      <a:pt x="48424" y="16308"/>
                      <a:pt x="48849" y="16308"/>
                    </a:cubicBezTo>
                    <a:close/>
                    <a:moveTo>
                      <a:pt x="59142" y="16308"/>
                    </a:moveTo>
                    <a:cubicBezTo>
                      <a:pt x="59566" y="16308"/>
                      <a:pt x="59994" y="16347"/>
                      <a:pt x="60420" y="16426"/>
                    </a:cubicBezTo>
                    <a:cubicBezTo>
                      <a:pt x="59425" y="17608"/>
                      <a:pt x="58843" y="19114"/>
                      <a:pt x="58932" y="20700"/>
                    </a:cubicBezTo>
                    <a:cubicBezTo>
                      <a:pt x="57691" y="19396"/>
                      <a:pt x="55923" y="18558"/>
                      <a:pt x="54054" y="18558"/>
                    </a:cubicBezTo>
                    <a:cubicBezTo>
                      <a:pt x="54037" y="18558"/>
                      <a:pt x="54021" y="18558"/>
                      <a:pt x="54004" y="18558"/>
                    </a:cubicBezTo>
                    <a:lnTo>
                      <a:pt x="54004" y="18558"/>
                    </a:lnTo>
                    <a:cubicBezTo>
                      <a:pt x="55341" y="17111"/>
                      <a:pt x="57209" y="16308"/>
                      <a:pt x="59142" y="16308"/>
                    </a:cubicBezTo>
                    <a:close/>
                    <a:moveTo>
                      <a:pt x="12289" y="16415"/>
                    </a:moveTo>
                    <a:cubicBezTo>
                      <a:pt x="12716" y="16415"/>
                      <a:pt x="13146" y="16454"/>
                      <a:pt x="13574" y="16533"/>
                    </a:cubicBezTo>
                    <a:cubicBezTo>
                      <a:pt x="13055" y="17142"/>
                      <a:pt x="12651" y="17850"/>
                      <a:pt x="12391" y="18612"/>
                    </a:cubicBezTo>
                    <a:cubicBezTo>
                      <a:pt x="12150" y="19311"/>
                      <a:pt x="12042" y="20055"/>
                      <a:pt x="12087" y="20798"/>
                    </a:cubicBezTo>
                    <a:cubicBezTo>
                      <a:pt x="10839" y="19488"/>
                      <a:pt x="9059" y="18657"/>
                      <a:pt x="7189" y="18657"/>
                    </a:cubicBezTo>
                    <a:cubicBezTo>
                      <a:pt x="7179" y="18657"/>
                      <a:pt x="7169" y="18657"/>
                      <a:pt x="7159" y="18657"/>
                    </a:cubicBezTo>
                    <a:cubicBezTo>
                      <a:pt x="8494" y="17211"/>
                      <a:pt x="10358" y="16415"/>
                      <a:pt x="12289" y="16415"/>
                    </a:cubicBezTo>
                    <a:close/>
                    <a:moveTo>
                      <a:pt x="25318" y="16415"/>
                    </a:moveTo>
                    <a:cubicBezTo>
                      <a:pt x="27251" y="16415"/>
                      <a:pt x="29119" y="17218"/>
                      <a:pt x="30456" y="18666"/>
                    </a:cubicBezTo>
                    <a:cubicBezTo>
                      <a:pt x="30436" y="18665"/>
                      <a:pt x="30417" y="18665"/>
                      <a:pt x="30397" y="18665"/>
                    </a:cubicBezTo>
                    <a:cubicBezTo>
                      <a:pt x="28537" y="18665"/>
                      <a:pt x="26769" y="19504"/>
                      <a:pt x="25528" y="20798"/>
                    </a:cubicBezTo>
                    <a:cubicBezTo>
                      <a:pt x="25563" y="20063"/>
                      <a:pt x="25465" y="19320"/>
                      <a:pt x="25223" y="18621"/>
                    </a:cubicBezTo>
                    <a:cubicBezTo>
                      <a:pt x="24963" y="17859"/>
                      <a:pt x="24560" y="17151"/>
                      <a:pt x="24040" y="16533"/>
                    </a:cubicBezTo>
                    <a:cubicBezTo>
                      <a:pt x="24466" y="16454"/>
                      <a:pt x="24893" y="16415"/>
                      <a:pt x="25318" y="16415"/>
                    </a:cubicBezTo>
                    <a:close/>
                    <a:moveTo>
                      <a:pt x="106101" y="16215"/>
                    </a:moveTo>
                    <a:cubicBezTo>
                      <a:pt x="106563" y="16215"/>
                      <a:pt x="107027" y="16260"/>
                      <a:pt x="107489" y="16354"/>
                    </a:cubicBezTo>
                    <a:cubicBezTo>
                      <a:pt x="106486" y="17608"/>
                      <a:pt x="105930" y="19194"/>
                      <a:pt x="106136" y="20870"/>
                    </a:cubicBezTo>
                    <a:cubicBezTo>
                      <a:pt x="104884" y="19414"/>
                      <a:pt x="103008" y="18459"/>
                      <a:pt x="101021" y="18459"/>
                    </a:cubicBezTo>
                    <a:cubicBezTo>
                      <a:pt x="101003" y="18459"/>
                      <a:pt x="100984" y="18459"/>
                      <a:pt x="100966" y="18460"/>
                    </a:cubicBezTo>
                    <a:cubicBezTo>
                      <a:pt x="102304" y="17013"/>
                      <a:pt x="104173" y="16215"/>
                      <a:pt x="106101" y="16215"/>
                    </a:cubicBezTo>
                    <a:close/>
                    <a:moveTo>
                      <a:pt x="70811" y="11695"/>
                    </a:moveTo>
                    <a:cubicBezTo>
                      <a:pt x="71307" y="11695"/>
                      <a:pt x="71806" y="11748"/>
                      <a:pt x="72301" y="11856"/>
                    </a:cubicBezTo>
                    <a:cubicBezTo>
                      <a:pt x="71289" y="13119"/>
                      <a:pt x="70742" y="14714"/>
                      <a:pt x="70939" y="16381"/>
                    </a:cubicBezTo>
                    <a:lnTo>
                      <a:pt x="70948" y="16372"/>
                    </a:lnTo>
                    <a:cubicBezTo>
                      <a:pt x="71456" y="16258"/>
                      <a:pt x="71969" y="16202"/>
                      <a:pt x="72477" y="16202"/>
                    </a:cubicBezTo>
                    <a:cubicBezTo>
                      <a:pt x="74410" y="16202"/>
                      <a:pt x="76285" y="17004"/>
                      <a:pt x="77633" y="18451"/>
                    </a:cubicBezTo>
                    <a:cubicBezTo>
                      <a:pt x="77615" y="18450"/>
                      <a:pt x="77597" y="18450"/>
                      <a:pt x="77579" y="18450"/>
                    </a:cubicBezTo>
                    <a:cubicBezTo>
                      <a:pt x="75529" y="18450"/>
                      <a:pt x="73607" y="19459"/>
                      <a:pt x="72355" y="20986"/>
                    </a:cubicBezTo>
                    <a:cubicBezTo>
                      <a:pt x="72747" y="17261"/>
                      <a:pt x="69434" y="13952"/>
                      <a:pt x="65721" y="13952"/>
                    </a:cubicBezTo>
                    <a:cubicBezTo>
                      <a:pt x="65701" y="13952"/>
                      <a:pt x="65682" y="13952"/>
                      <a:pt x="65662" y="13952"/>
                    </a:cubicBezTo>
                    <a:cubicBezTo>
                      <a:pt x="67003" y="12497"/>
                      <a:pt x="68877" y="11695"/>
                      <a:pt x="70811" y="11695"/>
                    </a:cubicBezTo>
                    <a:close/>
                    <a:moveTo>
                      <a:pt x="35609" y="16412"/>
                    </a:moveTo>
                    <a:cubicBezTo>
                      <a:pt x="36071" y="16412"/>
                      <a:pt x="36535" y="16458"/>
                      <a:pt x="36997" y="16551"/>
                    </a:cubicBezTo>
                    <a:cubicBezTo>
                      <a:pt x="36002" y="17805"/>
                      <a:pt x="35447" y="19400"/>
                      <a:pt x="35644" y="21067"/>
                    </a:cubicBezTo>
                    <a:cubicBezTo>
                      <a:pt x="34392" y="19611"/>
                      <a:pt x="32516" y="18656"/>
                      <a:pt x="30529" y="18656"/>
                    </a:cubicBezTo>
                    <a:cubicBezTo>
                      <a:pt x="30511" y="18656"/>
                      <a:pt x="30492" y="18657"/>
                      <a:pt x="30474" y="18657"/>
                    </a:cubicBezTo>
                    <a:cubicBezTo>
                      <a:pt x="31812" y="17210"/>
                      <a:pt x="33680" y="16412"/>
                      <a:pt x="35609" y="16412"/>
                    </a:cubicBezTo>
                    <a:close/>
                    <a:moveTo>
                      <a:pt x="112819" y="14254"/>
                    </a:moveTo>
                    <a:cubicBezTo>
                      <a:pt x="115994" y="14254"/>
                      <a:pt x="119169" y="16333"/>
                      <a:pt x="119209" y="20494"/>
                    </a:cubicBezTo>
                    <a:lnTo>
                      <a:pt x="119209" y="20494"/>
                    </a:lnTo>
                    <a:cubicBezTo>
                      <a:pt x="118731" y="20389"/>
                      <a:pt x="118248" y="20338"/>
                      <a:pt x="117769" y="20338"/>
                    </a:cubicBezTo>
                    <a:cubicBezTo>
                      <a:pt x="115913" y="20338"/>
                      <a:pt x="114109" y="21105"/>
                      <a:pt x="112821" y="22501"/>
                    </a:cubicBezTo>
                    <a:lnTo>
                      <a:pt x="112821" y="22492"/>
                    </a:lnTo>
                    <a:cubicBezTo>
                      <a:pt x="111539" y="21121"/>
                      <a:pt x="109747" y="20332"/>
                      <a:pt x="107865" y="20332"/>
                    </a:cubicBezTo>
                    <a:cubicBezTo>
                      <a:pt x="107382" y="20332"/>
                      <a:pt x="106898" y="20386"/>
                      <a:pt x="106423" y="20494"/>
                    </a:cubicBezTo>
                    <a:lnTo>
                      <a:pt x="106423" y="20494"/>
                    </a:lnTo>
                    <a:cubicBezTo>
                      <a:pt x="106463" y="16335"/>
                      <a:pt x="109641" y="14254"/>
                      <a:pt x="112819" y="14254"/>
                    </a:cubicBezTo>
                    <a:close/>
                    <a:moveTo>
                      <a:pt x="136134" y="14257"/>
                    </a:moveTo>
                    <a:cubicBezTo>
                      <a:pt x="139307" y="14257"/>
                      <a:pt x="142483" y="16335"/>
                      <a:pt x="142525" y="20492"/>
                    </a:cubicBezTo>
                    <a:lnTo>
                      <a:pt x="142525" y="20492"/>
                    </a:lnTo>
                    <a:cubicBezTo>
                      <a:pt x="142054" y="20391"/>
                      <a:pt x="141580" y="20342"/>
                      <a:pt x="141109" y="20342"/>
                    </a:cubicBezTo>
                    <a:cubicBezTo>
                      <a:pt x="139250" y="20342"/>
                      <a:pt x="137444" y="21108"/>
                      <a:pt x="136145" y="22501"/>
                    </a:cubicBezTo>
                    <a:cubicBezTo>
                      <a:pt x="134872" y="21121"/>
                      <a:pt x="133071" y="20341"/>
                      <a:pt x="131199" y="20341"/>
                    </a:cubicBezTo>
                    <a:cubicBezTo>
                      <a:pt x="130715" y="20341"/>
                      <a:pt x="130231" y="20395"/>
                      <a:pt x="129756" y="20494"/>
                    </a:cubicBezTo>
                    <a:lnTo>
                      <a:pt x="129756" y="20494"/>
                    </a:lnTo>
                    <a:cubicBezTo>
                      <a:pt x="129787" y="16336"/>
                      <a:pt x="132959" y="14257"/>
                      <a:pt x="136134" y="14257"/>
                    </a:cubicBezTo>
                    <a:close/>
                    <a:moveTo>
                      <a:pt x="89297" y="14362"/>
                    </a:moveTo>
                    <a:cubicBezTo>
                      <a:pt x="91875" y="14362"/>
                      <a:pt x="94452" y="15733"/>
                      <a:pt x="95348" y="18477"/>
                    </a:cubicBezTo>
                    <a:cubicBezTo>
                      <a:pt x="95572" y="19158"/>
                      <a:pt x="95679" y="19875"/>
                      <a:pt x="95688" y="20583"/>
                    </a:cubicBezTo>
                    <a:cubicBezTo>
                      <a:pt x="95213" y="20481"/>
                      <a:pt x="94735" y="20431"/>
                      <a:pt x="94260" y="20431"/>
                    </a:cubicBezTo>
                    <a:cubicBezTo>
                      <a:pt x="92399" y="20431"/>
                      <a:pt x="90599" y="21198"/>
                      <a:pt x="89299" y="22590"/>
                    </a:cubicBezTo>
                    <a:cubicBezTo>
                      <a:pt x="88018" y="21210"/>
                      <a:pt x="86226" y="20431"/>
                      <a:pt x="84344" y="20431"/>
                    </a:cubicBezTo>
                    <a:cubicBezTo>
                      <a:pt x="83860" y="20431"/>
                      <a:pt x="83376" y="20485"/>
                      <a:pt x="82902" y="20583"/>
                    </a:cubicBezTo>
                    <a:cubicBezTo>
                      <a:pt x="82902" y="19875"/>
                      <a:pt x="83018" y="19158"/>
                      <a:pt x="83233" y="18486"/>
                    </a:cubicBezTo>
                    <a:cubicBezTo>
                      <a:pt x="84130" y="15738"/>
                      <a:pt x="86714" y="14362"/>
                      <a:pt x="89297" y="14362"/>
                    </a:cubicBezTo>
                    <a:close/>
                    <a:moveTo>
                      <a:pt x="42353" y="14449"/>
                    </a:moveTo>
                    <a:cubicBezTo>
                      <a:pt x="45529" y="14449"/>
                      <a:pt x="48704" y="16525"/>
                      <a:pt x="48744" y="20682"/>
                    </a:cubicBezTo>
                    <a:cubicBezTo>
                      <a:pt x="48269" y="20580"/>
                      <a:pt x="47791" y="20530"/>
                      <a:pt x="47316" y="20530"/>
                    </a:cubicBezTo>
                    <a:cubicBezTo>
                      <a:pt x="45456" y="20530"/>
                      <a:pt x="43649" y="21293"/>
                      <a:pt x="42351" y="22684"/>
                    </a:cubicBezTo>
                    <a:lnTo>
                      <a:pt x="42351" y="22684"/>
                    </a:lnTo>
                    <a:cubicBezTo>
                      <a:pt x="41070" y="21307"/>
                      <a:pt x="39280" y="20529"/>
                      <a:pt x="37400" y="20529"/>
                    </a:cubicBezTo>
                    <a:cubicBezTo>
                      <a:pt x="36916" y="20529"/>
                      <a:pt x="36432" y="20583"/>
                      <a:pt x="35958" y="20682"/>
                    </a:cubicBezTo>
                    <a:cubicBezTo>
                      <a:pt x="35998" y="16527"/>
                      <a:pt x="39176" y="14449"/>
                      <a:pt x="42353" y="14449"/>
                    </a:cubicBezTo>
                    <a:close/>
                    <a:moveTo>
                      <a:pt x="65651" y="14458"/>
                    </a:moveTo>
                    <a:cubicBezTo>
                      <a:pt x="68826" y="14458"/>
                      <a:pt x="72001" y="16534"/>
                      <a:pt x="72041" y="20691"/>
                    </a:cubicBezTo>
                    <a:cubicBezTo>
                      <a:pt x="71568" y="20589"/>
                      <a:pt x="71091" y="20539"/>
                      <a:pt x="70617" y="20539"/>
                    </a:cubicBezTo>
                    <a:cubicBezTo>
                      <a:pt x="68758" y="20539"/>
                      <a:pt x="66952" y="21305"/>
                      <a:pt x="65653" y="22698"/>
                    </a:cubicBezTo>
                    <a:cubicBezTo>
                      <a:pt x="64371" y="21318"/>
                      <a:pt x="62579" y="20538"/>
                      <a:pt x="60697" y="20538"/>
                    </a:cubicBezTo>
                    <a:cubicBezTo>
                      <a:pt x="60214" y="20538"/>
                      <a:pt x="59730" y="20592"/>
                      <a:pt x="59255" y="20691"/>
                    </a:cubicBezTo>
                    <a:cubicBezTo>
                      <a:pt x="59295" y="16536"/>
                      <a:pt x="62473" y="14458"/>
                      <a:pt x="65651" y="14458"/>
                    </a:cubicBezTo>
                    <a:close/>
                    <a:moveTo>
                      <a:pt x="18803" y="14564"/>
                    </a:moveTo>
                    <a:cubicBezTo>
                      <a:pt x="21386" y="14564"/>
                      <a:pt x="23968" y="15937"/>
                      <a:pt x="24864" y="18684"/>
                    </a:cubicBezTo>
                    <a:cubicBezTo>
                      <a:pt x="25079" y="19365"/>
                      <a:pt x="25196" y="20072"/>
                      <a:pt x="25196" y="20789"/>
                    </a:cubicBezTo>
                    <a:cubicBezTo>
                      <a:pt x="24718" y="20684"/>
                      <a:pt x="24235" y="20633"/>
                      <a:pt x="23756" y="20633"/>
                    </a:cubicBezTo>
                    <a:cubicBezTo>
                      <a:pt x="21903" y="20633"/>
                      <a:pt x="20103" y="21401"/>
                      <a:pt x="18807" y="22796"/>
                    </a:cubicBezTo>
                    <a:cubicBezTo>
                      <a:pt x="17542" y="21424"/>
                      <a:pt x="15754" y="20637"/>
                      <a:pt x="13893" y="20637"/>
                    </a:cubicBezTo>
                    <a:cubicBezTo>
                      <a:pt x="13882" y="20637"/>
                      <a:pt x="13871" y="20637"/>
                      <a:pt x="13861" y="20637"/>
                    </a:cubicBezTo>
                    <a:cubicBezTo>
                      <a:pt x="13368" y="20637"/>
                      <a:pt x="12884" y="20682"/>
                      <a:pt x="12409" y="20789"/>
                    </a:cubicBezTo>
                    <a:cubicBezTo>
                      <a:pt x="12418" y="20072"/>
                      <a:pt x="12526" y="19365"/>
                      <a:pt x="12741" y="18684"/>
                    </a:cubicBezTo>
                    <a:cubicBezTo>
                      <a:pt x="13637" y="15937"/>
                      <a:pt x="16220" y="14564"/>
                      <a:pt x="18803" y="14564"/>
                    </a:cubicBezTo>
                    <a:close/>
                    <a:moveTo>
                      <a:pt x="117964" y="20716"/>
                    </a:moveTo>
                    <a:cubicBezTo>
                      <a:pt x="118390" y="20716"/>
                      <a:pt x="118819" y="20755"/>
                      <a:pt x="119245" y="20834"/>
                    </a:cubicBezTo>
                    <a:cubicBezTo>
                      <a:pt x="118726" y="21443"/>
                      <a:pt x="118322" y="22151"/>
                      <a:pt x="118063" y="22913"/>
                    </a:cubicBezTo>
                    <a:cubicBezTo>
                      <a:pt x="117821" y="23612"/>
                      <a:pt x="117722" y="24356"/>
                      <a:pt x="117758" y="25099"/>
                    </a:cubicBezTo>
                    <a:cubicBezTo>
                      <a:pt x="116516" y="23796"/>
                      <a:pt x="114757" y="22957"/>
                      <a:pt x="112897" y="22957"/>
                    </a:cubicBezTo>
                    <a:cubicBezTo>
                      <a:pt x="112878" y="22957"/>
                      <a:pt x="112858" y="22958"/>
                      <a:pt x="112839" y="22958"/>
                    </a:cubicBezTo>
                    <a:cubicBezTo>
                      <a:pt x="114174" y="21512"/>
                      <a:pt x="116038" y="20716"/>
                      <a:pt x="117964" y="20716"/>
                    </a:cubicBezTo>
                    <a:close/>
                    <a:moveTo>
                      <a:pt x="130993" y="20716"/>
                    </a:moveTo>
                    <a:cubicBezTo>
                      <a:pt x="132921" y="20716"/>
                      <a:pt x="134791" y="21512"/>
                      <a:pt x="136127" y="22958"/>
                    </a:cubicBezTo>
                    <a:cubicBezTo>
                      <a:pt x="136107" y="22958"/>
                      <a:pt x="136088" y="22957"/>
                      <a:pt x="136068" y="22957"/>
                    </a:cubicBezTo>
                    <a:cubicBezTo>
                      <a:pt x="134208" y="22957"/>
                      <a:pt x="132440" y="23796"/>
                      <a:pt x="131199" y="25099"/>
                    </a:cubicBezTo>
                    <a:cubicBezTo>
                      <a:pt x="131234" y="24356"/>
                      <a:pt x="131136" y="23612"/>
                      <a:pt x="130894" y="22913"/>
                    </a:cubicBezTo>
                    <a:cubicBezTo>
                      <a:pt x="130634" y="22151"/>
                      <a:pt x="130231" y="21452"/>
                      <a:pt x="129711" y="20834"/>
                    </a:cubicBezTo>
                    <a:cubicBezTo>
                      <a:pt x="130138" y="20755"/>
                      <a:pt x="130567" y="20716"/>
                      <a:pt x="130993" y="20716"/>
                    </a:cubicBezTo>
                    <a:close/>
                    <a:moveTo>
                      <a:pt x="84143" y="20805"/>
                    </a:moveTo>
                    <a:cubicBezTo>
                      <a:pt x="86076" y="20805"/>
                      <a:pt x="87948" y="21602"/>
                      <a:pt x="89290" y="23047"/>
                    </a:cubicBezTo>
                    <a:cubicBezTo>
                      <a:pt x="90627" y="21607"/>
                      <a:pt x="92501" y="20806"/>
                      <a:pt x="94436" y="20806"/>
                    </a:cubicBezTo>
                    <a:cubicBezTo>
                      <a:pt x="94861" y="20806"/>
                      <a:pt x="95289" y="20845"/>
                      <a:pt x="95715" y="20924"/>
                    </a:cubicBezTo>
                    <a:cubicBezTo>
                      <a:pt x="94720" y="22106"/>
                      <a:pt x="94138" y="23603"/>
                      <a:pt x="94219" y="25198"/>
                    </a:cubicBezTo>
                    <a:cubicBezTo>
                      <a:pt x="92977" y="23894"/>
                      <a:pt x="91209" y="23056"/>
                      <a:pt x="89341" y="23056"/>
                    </a:cubicBezTo>
                    <a:cubicBezTo>
                      <a:pt x="89321" y="23056"/>
                      <a:pt x="89301" y="23056"/>
                      <a:pt x="89281" y="23056"/>
                    </a:cubicBezTo>
                    <a:cubicBezTo>
                      <a:pt x="89262" y="23056"/>
                      <a:pt x="89242" y="23056"/>
                      <a:pt x="89222" y="23056"/>
                    </a:cubicBezTo>
                    <a:cubicBezTo>
                      <a:pt x="87362" y="23056"/>
                      <a:pt x="85595" y="23894"/>
                      <a:pt x="84353" y="25198"/>
                    </a:cubicBezTo>
                    <a:cubicBezTo>
                      <a:pt x="84434" y="23612"/>
                      <a:pt x="83851" y="22106"/>
                      <a:pt x="82866" y="20924"/>
                    </a:cubicBezTo>
                    <a:lnTo>
                      <a:pt x="82857" y="20924"/>
                    </a:lnTo>
                    <a:cubicBezTo>
                      <a:pt x="83285" y="20844"/>
                      <a:pt x="83716" y="20805"/>
                      <a:pt x="84143" y="20805"/>
                    </a:cubicBezTo>
                    <a:close/>
                    <a:moveTo>
                      <a:pt x="60510" y="20908"/>
                    </a:moveTo>
                    <a:cubicBezTo>
                      <a:pt x="62444" y="20908"/>
                      <a:pt x="64322" y="21705"/>
                      <a:pt x="65662" y="23155"/>
                    </a:cubicBezTo>
                    <a:cubicBezTo>
                      <a:pt x="65642" y="23155"/>
                      <a:pt x="65622" y="23155"/>
                      <a:pt x="65602" y="23155"/>
                    </a:cubicBezTo>
                    <a:cubicBezTo>
                      <a:pt x="63720" y="23155"/>
                      <a:pt x="61965" y="23989"/>
                      <a:pt x="60724" y="25287"/>
                    </a:cubicBezTo>
                    <a:lnTo>
                      <a:pt x="60724" y="25287"/>
                    </a:lnTo>
                    <a:cubicBezTo>
                      <a:pt x="60769" y="24543"/>
                      <a:pt x="60662" y="23809"/>
                      <a:pt x="60429" y="23110"/>
                    </a:cubicBezTo>
                    <a:cubicBezTo>
                      <a:pt x="60160" y="22348"/>
                      <a:pt x="59766" y="21641"/>
                      <a:pt x="59246" y="21022"/>
                    </a:cubicBezTo>
                    <a:cubicBezTo>
                      <a:pt x="59667" y="20945"/>
                      <a:pt x="60090" y="20908"/>
                      <a:pt x="60510" y="20908"/>
                    </a:cubicBezTo>
                    <a:close/>
                    <a:moveTo>
                      <a:pt x="47505" y="20905"/>
                    </a:moveTo>
                    <a:cubicBezTo>
                      <a:pt x="47929" y="20905"/>
                      <a:pt x="48356" y="20943"/>
                      <a:pt x="48780" y="21022"/>
                    </a:cubicBezTo>
                    <a:cubicBezTo>
                      <a:pt x="48251" y="21641"/>
                      <a:pt x="47848" y="22348"/>
                      <a:pt x="47579" y="23119"/>
                    </a:cubicBezTo>
                    <a:lnTo>
                      <a:pt x="47597" y="23110"/>
                    </a:lnTo>
                    <a:lnTo>
                      <a:pt x="47597" y="23110"/>
                    </a:lnTo>
                    <a:cubicBezTo>
                      <a:pt x="47355" y="23809"/>
                      <a:pt x="47257" y="24544"/>
                      <a:pt x="47293" y="25287"/>
                    </a:cubicBezTo>
                    <a:cubicBezTo>
                      <a:pt x="46045" y="23977"/>
                      <a:pt x="44274" y="23146"/>
                      <a:pt x="42394" y="23146"/>
                    </a:cubicBezTo>
                    <a:cubicBezTo>
                      <a:pt x="42384" y="23146"/>
                      <a:pt x="42374" y="23146"/>
                      <a:pt x="42364" y="23146"/>
                    </a:cubicBezTo>
                    <a:cubicBezTo>
                      <a:pt x="43709" y="21706"/>
                      <a:pt x="45577" y="20905"/>
                      <a:pt x="47505" y="20905"/>
                    </a:cubicBezTo>
                    <a:close/>
                    <a:moveTo>
                      <a:pt x="107673" y="20708"/>
                    </a:moveTo>
                    <a:cubicBezTo>
                      <a:pt x="109600" y="20708"/>
                      <a:pt x="111466" y="21504"/>
                      <a:pt x="112812" y="22949"/>
                    </a:cubicBezTo>
                    <a:cubicBezTo>
                      <a:pt x="112802" y="22949"/>
                      <a:pt x="112793" y="22949"/>
                      <a:pt x="112783" y="22949"/>
                    </a:cubicBezTo>
                    <a:cubicBezTo>
                      <a:pt x="110787" y="22949"/>
                      <a:pt x="108908" y="23888"/>
                      <a:pt x="107659" y="25341"/>
                    </a:cubicBezTo>
                    <a:cubicBezTo>
                      <a:pt x="107785" y="23675"/>
                      <a:pt x="107184" y="22098"/>
                      <a:pt x="106136" y="20888"/>
                    </a:cubicBezTo>
                    <a:lnTo>
                      <a:pt x="106136" y="20879"/>
                    </a:lnTo>
                    <a:cubicBezTo>
                      <a:pt x="106647" y="20764"/>
                      <a:pt x="107162" y="20708"/>
                      <a:pt x="107673" y="20708"/>
                    </a:cubicBezTo>
                    <a:close/>
                    <a:moveTo>
                      <a:pt x="13652" y="21003"/>
                    </a:moveTo>
                    <a:cubicBezTo>
                      <a:pt x="15588" y="21003"/>
                      <a:pt x="17463" y="21806"/>
                      <a:pt x="18807" y="23253"/>
                    </a:cubicBezTo>
                    <a:cubicBezTo>
                      <a:pt x="18787" y="23253"/>
                      <a:pt x="18768" y="23253"/>
                      <a:pt x="18748" y="23253"/>
                    </a:cubicBezTo>
                    <a:cubicBezTo>
                      <a:pt x="16879" y="23253"/>
                      <a:pt x="15111" y="24092"/>
                      <a:pt x="13870" y="25395"/>
                    </a:cubicBezTo>
                    <a:cubicBezTo>
                      <a:pt x="13951" y="23809"/>
                      <a:pt x="13368" y="22313"/>
                      <a:pt x="12382" y="21130"/>
                    </a:cubicBezTo>
                    <a:lnTo>
                      <a:pt x="12374" y="21121"/>
                    </a:lnTo>
                    <a:cubicBezTo>
                      <a:pt x="12799" y="21042"/>
                      <a:pt x="13227" y="21003"/>
                      <a:pt x="13652" y="21003"/>
                    </a:cubicBezTo>
                    <a:close/>
                    <a:moveTo>
                      <a:pt x="23953" y="21003"/>
                    </a:moveTo>
                    <a:cubicBezTo>
                      <a:pt x="24378" y="21003"/>
                      <a:pt x="24806" y="21042"/>
                      <a:pt x="25232" y="21121"/>
                    </a:cubicBezTo>
                    <a:cubicBezTo>
                      <a:pt x="24237" y="22304"/>
                      <a:pt x="23655" y="23800"/>
                      <a:pt x="23744" y="25395"/>
                    </a:cubicBezTo>
                    <a:cubicBezTo>
                      <a:pt x="22494" y="24092"/>
                      <a:pt x="20726" y="23253"/>
                      <a:pt x="18866" y="23253"/>
                    </a:cubicBezTo>
                    <a:cubicBezTo>
                      <a:pt x="18846" y="23253"/>
                      <a:pt x="18827" y="23253"/>
                      <a:pt x="18807" y="23253"/>
                    </a:cubicBezTo>
                    <a:cubicBezTo>
                      <a:pt x="20144" y="21806"/>
                      <a:pt x="22018" y="21003"/>
                      <a:pt x="23953" y="21003"/>
                    </a:cubicBezTo>
                    <a:close/>
                    <a:moveTo>
                      <a:pt x="37173" y="20910"/>
                    </a:moveTo>
                    <a:cubicBezTo>
                      <a:pt x="39106" y="20910"/>
                      <a:pt x="40979" y="21706"/>
                      <a:pt x="42328" y="23155"/>
                    </a:cubicBezTo>
                    <a:cubicBezTo>
                      <a:pt x="42310" y="23155"/>
                      <a:pt x="42291" y="23155"/>
                      <a:pt x="42273" y="23155"/>
                    </a:cubicBezTo>
                    <a:cubicBezTo>
                      <a:pt x="40286" y="23155"/>
                      <a:pt x="38419" y="24100"/>
                      <a:pt x="37176" y="25538"/>
                    </a:cubicBezTo>
                    <a:cubicBezTo>
                      <a:pt x="37302" y="23881"/>
                      <a:pt x="36701" y="22304"/>
                      <a:pt x="35653" y="21076"/>
                    </a:cubicBezTo>
                    <a:cubicBezTo>
                      <a:pt x="36158" y="20965"/>
                      <a:pt x="36668" y="20910"/>
                      <a:pt x="37173" y="20910"/>
                    </a:cubicBezTo>
                    <a:close/>
                    <a:moveTo>
                      <a:pt x="124477" y="18862"/>
                    </a:moveTo>
                    <a:cubicBezTo>
                      <a:pt x="127059" y="18862"/>
                      <a:pt x="129640" y="20235"/>
                      <a:pt x="130536" y="22985"/>
                    </a:cubicBezTo>
                    <a:cubicBezTo>
                      <a:pt x="130751" y="23666"/>
                      <a:pt x="130867" y="24373"/>
                      <a:pt x="130867" y="25090"/>
                    </a:cubicBezTo>
                    <a:cubicBezTo>
                      <a:pt x="130388" y="24985"/>
                      <a:pt x="129906" y="24934"/>
                      <a:pt x="129426" y="24934"/>
                    </a:cubicBezTo>
                    <a:cubicBezTo>
                      <a:pt x="127574" y="24934"/>
                      <a:pt x="125776" y="25700"/>
                      <a:pt x="124487" y="27089"/>
                    </a:cubicBezTo>
                    <a:cubicBezTo>
                      <a:pt x="123206" y="25709"/>
                      <a:pt x="121414" y="24929"/>
                      <a:pt x="119532" y="24929"/>
                    </a:cubicBezTo>
                    <a:cubicBezTo>
                      <a:pt x="119048" y="24929"/>
                      <a:pt x="118564" y="24983"/>
                      <a:pt x="118089" y="25090"/>
                    </a:cubicBezTo>
                    <a:cubicBezTo>
                      <a:pt x="118089" y="24373"/>
                      <a:pt x="118197" y="23666"/>
                      <a:pt x="118412" y="22985"/>
                    </a:cubicBezTo>
                    <a:cubicBezTo>
                      <a:pt x="119308" y="20237"/>
                      <a:pt x="121893" y="18862"/>
                      <a:pt x="124477" y="18862"/>
                    </a:cubicBezTo>
                    <a:close/>
                    <a:moveTo>
                      <a:pt x="77632" y="18956"/>
                    </a:moveTo>
                    <a:cubicBezTo>
                      <a:pt x="80806" y="18956"/>
                      <a:pt x="83981" y="21032"/>
                      <a:pt x="84022" y="25189"/>
                    </a:cubicBezTo>
                    <a:cubicBezTo>
                      <a:pt x="83548" y="25087"/>
                      <a:pt x="83071" y="25037"/>
                      <a:pt x="82597" y="25037"/>
                    </a:cubicBezTo>
                    <a:cubicBezTo>
                      <a:pt x="80739" y="25037"/>
                      <a:pt x="78934" y="25804"/>
                      <a:pt x="77642" y="27196"/>
                    </a:cubicBezTo>
                    <a:cubicBezTo>
                      <a:pt x="76360" y="25816"/>
                      <a:pt x="74568" y="25037"/>
                      <a:pt x="72687" y="25037"/>
                    </a:cubicBezTo>
                    <a:cubicBezTo>
                      <a:pt x="72203" y="25037"/>
                      <a:pt x="71719" y="25090"/>
                      <a:pt x="71244" y="25189"/>
                    </a:cubicBezTo>
                    <a:cubicBezTo>
                      <a:pt x="71280" y="21035"/>
                      <a:pt x="74456" y="18956"/>
                      <a:pt x="77632" y="18956"/>
                    </a:cubicBezTo>
                    <a:close/>
                    <a:moveTo>
                      <a:pt x="100947" y="18956"/>
                    </a:moveTo>
                    <a:cubicBezTo>
                      <a:pt x="104121" y="18956"/>
                      <a:pt x="107295" y="21032"/>
                      <a:pt x="107337" y="25187"/>
                    </a:cubicBezTo>
                    <a:lnTo>
                      <a:pt x="107337" y="25187"/>
                    </a:lnTo>
                    <a:cubicBezTo>
                      <a:pt x="106865" y="25086"/>
                      <a:pt x="106389" y="25037"/>
                      <a:pt x="105917" y="25037"/>
                    </a:cubicBezTo>
                    <a:cubicBezTo>
                      <a:pt x="104054" y="25037"/>
                      <a:pt x="102249" y="25804"/>
                      <a:pt x="100957" y="27196"/>
                    </a:cubicBezTo>
                    <a:cubicBezTo>
                      <a:pt x="99676" y="25816"/>
                      <a:pt x="97883" y="25037"/>
                      <a:pt x="96002" y="25037"/>
                    </a:cubicBezTo>
                    <a:cubicBezTo>
                      <a:pt x="95518" y="25037"/>
                      <a:pt x="95034" y="25090"/>
                      <a:pt x="94559" y="25189"/>
                    </a:cubicBezTo>
                    <a:cubicBezTo>
                      <a:pt x="94595" y="21035"/>
                      <a:pt x="97771" y="18956"/>
                      <a:pt x="100947" y="18956"/>
                    </a:cubicBezTo>
                    <a:close/>
                    <a:moveTo>
                      <a:pt x="53993" y="19061"/>
                    </a:moveTo>
                    <a:cubicBezTo>
                      <a:pt x="56574" y="19061"/>
                      <a:pt x="59156" y="20434"/>
                      <a:pt x="60052" y="23182"/>
                    </a:cubicBezTo>
                    <a:lnTo>
                      <a:pt x="60070" y="23173"/>
                    </a:lnTo>
                    <a:cubicBezTo>
                      <a:pt x="60285" y="23854"/>
                      <a:pt x="60393" y="24562"/>
                      <a:pt x="60402" y="25278"/>
                    </a:cubicBezTo>
                    <a:cubicBezTo>
                      <a:pt x="59927" y="25177"/>
                      <a:pt x="59448" y="25127"/>
                      <a:pt x="58973" y="25127"/>
                    </a:cubicBezTo>
                    <a:cubicBezTo>
                      <a:pt x="57110" y="25127"/>
                      <a:pt x="55305" y="25893"/>
                      <a:pt x="54013" y="27286"/>
                    </a:cubicBezTo>
                    <a:cubicBezTo>
                      <a:pt x="52732" y="25906"/>
                      <a:pt x="50939" y="25126"/>
                      <a:pt x="49058" y="25126"/>
                    </a:cubicBezTo>
                    <a:cubicBezTo>
                      <a:pt x="48574" y="25126"/>
                      <a:pt x="48090" y="25171"/>
                      <a:pt x="47615" y="25278"/>
                    </a:cubicBezTo>
                    <a:cubicBezTo>
                      <a:pt x="47615" y="24562"/>
                      <a:pt x="47732" y="23854"/>
                      <a:pt x="47947" y="23173"/>
                    </a:cubicBezTo>
                    <a:cubicBezTo>
                      <a:pt x="48838" y="20432"/>
                      <a:pt x="51415" y="19061"/>
                      <a:pt x="53993" y="19061"/>
                    </a:cubicBezTo>
                    <a:close/>
                    <a:moveTo>
                      <a:pt x="7148" y="19155"/>
                    </a:moveTo>
                    <a:cubicBezTo>
                      <a:pt x="10323" y="19155"/>
                      <a:pt x="13498" y="21234"/>
                      <a:pt x="13538" y="25395"/>
                    </a:cubicBezTo>
                    <a:cubicBezTo>
                      <a:pt x="13060" y="25290"/>
                      <a:pt x="12577" y="25239"/>
                      <a:pt x="12098" y="25239"/>
                    </a:cubicBezTo>
                    <a:cubicBezTo>
                      <a:pt x="10244" y="25239"/>
                      <a:pt x="8445" y="26005"/>
                      <a:pt x="7150" y="27393"/>
                    </a:cubicBezTo>
                    <a:cubicBezTo>
                      <a:pt x="5868" y="26013"/>
                      <a:pt x="4076" y="25234"/>
                      <a:pt x="2194" y="25234"/>
                    </a:cubicBezTo>
                    <a:cubicBezTo>
                      <a:pt x="1711" y="25234"/>
                      <a:pt x="1227" y="25287"/>
                      <a:pt x="752" y="25395"/>
                    </a:cubicBezTo>
                    <a:cubicBezTo>
                      <a:pt x="792" y="21236"/>
                      <a:pt x="3970" y="19155"/>
                      <a:pt x="7148" y="19155"/>
                    </a:cubicBezTo>
                    <a:close/>
                    <a:moveTo>
                      <a:pt x="30463" y="19158"/>
                    </a:moveTo>
                    <a:cubicBezTo>
                      <a:pt x="33636" y="19158"/>
                      <a:pt x="36811" y="21236"/>
                      <a:pt x="36854" y="25391"/>
                    </a:cubicBezTo>
                    <a:lnTo>
                      <a:pt x="36854" y="25391"/>
                    </a:lnTo>
                    <a:cubicBezTo>
                      <a:pt x="36379" y="25289"/>
                      <a:pt x="35901" y="25239"/>
                      <a:pt x="35426" y="25239"/>
                    </a:cubicBezTo>
                    <a:cubicBezTo>
                      <a:pt x="33569" y="25239"/>
                      <a:pt x="31771" y="26005"/>
                      <a:pt x="30483" y="27393"/>
                    </a:cubicBezTo>
                    <a:cubicBezTo>
                      <a:pt x="29201" y="26022"/>
                      <a:pt x="27409" y="25234"/>
                      <a:pt x="25528" y="25234"/>
                    </a:cubicBezTo>
                    <a:cubicBezTo>
                      <a:pt x="25044" y="25234"/>
                      <a:pt x="24560" y="25287"/>
                      <a:pt x="24085" y="25395"/>
                    </a:cubicBezTo>
                    <a:cubicBezTo>
                      <a:pt x="24116" y="21237"/>
                      <a:pt x="27288" y="19158"/>
                      <a:pt x="30463" y="19158"/>
                    </a:cubicBezTo>
                    <a:close/>
                    <a:moveTo>
                      <a:pt x="129616" y="25309"/>
                    </a:moveTo>
                    <a:cubicBezTo>
                      <a:pt x="130046" y="25309"/>
                      <a:pt x="130480" y="25349"/>
                      <a:pt x="130912" y="25431"/>
                    </a:cubicBezTo>
                    <a:cubicBezTo>
                      <a:pt x="129908" y="26605"/>
                      <a:pt x="129326" y="28110"/>
                      <a:pt x="129415" y="29696"/>
                    </a:cubicBezTo>
                    <a:lnTo>
                      <a:pt x="129415" y="29705"/>
                    </a:lnTo>
                    <a:cubicBezTo>
                      <a:pt x="128174" y="28393"/>
                      <a:pt x="126407" y="27563"/>
                      <a:pt x="124538" y="27563"/>
                    </a:cubicBezTo>
                    <a:cubicBezTo>
                      <a:pt x="124518" y="27563"/>
                      <a:pt x="124498" y="27563"/>
                      <a:pt x="124478" y="27563"/>
                    </a:cubicBezTo>
                    <a:cubicBezTo>
                      <a:pt x="124459" y="27563"/>
                      <a:pt x="124439" y="27563"/>
                      <a:pt x="124419" y="27563"/>
                    </a:cubicBezTo>
                    <a:cubicBezTo>
                      <a:pt x="122559" y="27563"/>
                      <a:pt x="120791" y="28402"/>
                      <a:pt x="119550" y="29705"/>
                    </a:cubicBezTo>
                    <a:cubicBezTo>
                      <a:pt x="119631" y="28110"/>
                      <a:pt x="119048" y="26605"/>
                      <a:pt x="118054" y="25431"/>
                    </a:cubicBezTo>
                    <a:cubicBezTo>
                      <a:pt x="118485" y="25349"/>
                      <a:pt x="118919" y="25309"/>
                      <a:pt x="119350" y="25309"/>
                    </a:cubicBezTo>
                    <a:cubicBezTo>
                      <a:pt x="121279" y="25309"/>
                      <a:pt x="123147" y="26111"/>
                      <a:pt x="124487" y="27554"/>
                    </a:cubicBezTo>
                    <a:cubicBezTo>
                      <a:pt x="125820" y="26111"/>
                      <a:pt x="127687" y="25309"/>
                      <a:pt x="129616" y="25309"/>
                    </a:cubicBezTo>
                    <a:close/>
                    <a:moveTo>
                      <a:pt x="48849" y="25510"/>
                    </a:moveTo>
                    <a:cubicBezTo>
                      <a:pt x="50784" y="25510"/>
                      <a:pt x="52659" y="26313"/>
                      <a:pt x="54004" y="27760"/>
                    </a:cubicBezTo>
                    <a:lnTo>
                      <a:pt x="54004" y="27760"/>
                    </a:lnTo>
                    <a:cubicBezTo>
                      <a:pt x="54001" y="27760"/>
                      <a:pt x="53998" y="27761"/>
                      <a:pt x="53995" y="27761"/>
                    </a:cubicBezTo>
                    <a:cubicBezTo>
                      <a:pt x="53975" y="27760"/>
                      <a:pt x="53956" y="27760"/>
                      <a:pt x="53936" y="27760"/>
                    </a:cubicBezTo>
                    <a:cubicBezTo>
                      <a:pt x="52067" y="27760"/>
                      <a:pt x="50308" y="28599"/>
                      <a:pt x="49058" y="29902"/>
                    </a:cubicBezTo>
                    <a:cubicBezTo>
                      <a:pt x="49138" y="28307"/>
                      <a:pt x="48565" y="26811"/>
                      <a:pt x="47561" y="25628"/>
                    </a:cubicBezTo>
                    <a:lnTo>
                      <a:pt x="47570" y="25628"/>
                    </a:lnTo>
                    <a:cubicBezTo>
                      <a:pt x="47996" y="25549"/>
                      <a:pt x="48424" y="25510"/>
                      <a:pt x="48849" y="25510"/>
                    </a:cubicBezTo>
                    <a:close/>
                    <a:moveTo>
                      <a:pt x="59145" y="25510"/>
                    </a:moveTo>
                    <a:cubicBezTo>
                      <a:pt x="59569" y="25510"/>
                      <a:pt x="59996" y="25549"/>
                      <a:pt x="60420" y="25628"/>
                    </a:cubicBezTo>
                    <a:cubicBezTo>
                      <a:pt x="59434" y="26811"/>
                      <a:pt x="58852" y="28307"/>
                      <a:pt x="58932" y="29902"/>
                    </a:cubicBezTo>
                    <a:cubicBezTo>
                      <a:pt x="57691" y="28599"/>
                      <a:pt x="55923" y="27760"/>
                      <a:pt x="54054" y="27760"/>
                    </a:cubicBezTo>
                    <a:cubicBezTo>
                      <a:pt x="54037" y="27760"/>
                      <a:pt x="54021" y="27760"/>
                      <a:pt x="54004" y="27760"/>
                    </a:cubicBezTo>
                    <a:lnTo>
                      <a:pt x="54004" y="27760"/>
                    </a:lnTo>
                    <a:cubicBezTo>
                      <a:pt x="55341" y="26313"/>
                      <a:pt x="57215" y="25510"/>
                      <a:pt x="59145" y="25510"/>
                    </a:cubicBezTo>
                    <a:close/>
                    <a:moveTo>
                      <a:pt x="25317" y="25617"/>
                    </a:moveTo>
                    <a:cubicBezTo>
                      <a:pt x="27250" y="25617"/>
                      <a:pt x="29122" y="26414"/>
                      <a:pt x="30465" y="27859"/>
                    </a:cubicBezTo>
                    <a:cubicBezTo>
                      <a:pt x="30445" y="27859"/>
                      <a:pt x="30425" y="27859"/>
                      <a:pt x="30406" y="27859"/>
                    </a:cubicBezTo>
                    <a:cubicBezTo>
                      <a:pt x="28537" y="27859"/>
                      <a:pt x="26769" y="28697"/>
                      <a:pt x="25528" y="30001"/>
                    </a:cubicBezTo>
                    <a:cubicBezTo>
                      <a:pt x="25608" y="28415"/>
                      <a:pt x="25026" y="26909"/>
                      <a:pt x="24031" y="25735"/>
                    </a:cubicBezTo>
                    <a:cubicBezTo>
                      <a:pt x="24460" y="25656"/>
                      <a:pt x="24890" y="25617"/>
                      <a:pt x="25317" y="25617"/>
                    </a:cubicBezTo>
                    <a:close/>
                    <a:moveTo>
                      <a:pt x="106136" y="30079"/>
                    </a:moveTo>
                    <a:cubicBezTo>
                      <a:pt x="106135" y="30079"/>
                      <a:pt x="106135" y="30080"/>
                      <a:pt x="106134" y="30080"/>
                    </a:cubicBezTo>
                    <a:lnTo>
                      <a:pt x="106134" y="30080"/>
                    </a:lnTo>
                    <a:lnTo>
                      <a:pt x="106136" y="30081"/>
                    </a:lnTo>
                    <a:cubicBezTo>
                      <a:pt x="106136" y="30081"/>
                      <a:pt x="106136" y="30080"/>
                      <a:pt x="106136" y="30079"/>
                    </a:cubicBezTo>
                    <a:close/>
                    <a:moveTo>
                      <a:pt x="70806" y="20919"/>
                    </a:moveTo>
                    <a:cubicBezTo>
                      <a:pt x="71297" y="20919"/>
                      <a:pt x="71792" y="20971"/>
                      <a:pt x="72283" y="21076"/>
                    </a:cubicBezTo>
                    <a:cubicBezTo>
                      <a:pt x="71289" y="22322"/>
                      <a:pt x="70742" y="23908"/>
                      <a:pt x="70939" y="25574"/>
                    </a:cubicBezTo>
                    <a:cubicBezTo>
                      <a:pt x="71446" y="25463"/>
                      <a:pt x="71957" y="25408"/>
                      <a:pt x="72464" y="25408"/>
                    </a:cubicBezTo>
                    <a:cubicBezTo>
                      <a:pt x="74404" y="25408"/>
                      <a:pt x="76283" y="26206"/>
                      <a:pt x="77633" y="27662"/>
                    </a:cubicBezTo>
                    <a:cubicBezTo>
                      <a:pt x="78968" y="26216"/>
                      <a:pt x="80838" y="25420"/>
                      <a:pt x="82771" y="25420"/>
                    </a:cubicBezTo>
                    <a:cubicBezTo>
                      <a:pt x="83199" y="25420"/>
                      <a:pt x="83629" y="25459"/>
                      <a:pt x="84057" y="25538"/>
                    </a:cubicBezTo>
                    <a:cubicBezTo>
                      <a:pt x="83063" y="26721"/>
                      <a:pt x="82480" y="28218"/>
                      <a:pt x="82570" y="29813"/>
                    </a:cubicBezTo>
                    <a:cubicBezTo>
                      <a:pt x="81320" y="28509"/>
                      <a:pt x="79561" y="27671"/>
                      <a:pt x="77692" y="27671"/>
                    </a:cubicBezTo>
                    <a:cubicBezTo>
                      <a:pt x="77672" y="27671"/>
                      <a:pt x="77653" y="27671"/>
                      <a:pt x="77633" y="27671"/>
                    </a:cubicBezTo>
                    <a:cubicBezTo>
                      <a:pt x="77615" y="27671"/>
                      <a:pt x="77597" y="27671"/>
                      <a:pt x="77578" y="27671"/>
                    </a:cubicBezTo>
                    <a:cubicBezTo>
                      <a:pt x="75520" y="27671"/>
                      <a:pt x="73598" y="28679"/>
                      <a:pt x="72346" y="30207"/>
                    </a:cubicBezTo>
                    <a:cubicBezTo>
                      <a:pt x="72748" y="26485"/>
                      <a:pt x="69425" y="23164"/>
                      <a:pt x="65706" y="23164"/>
                    </a:cubicBezTo>
                    <a:cubicBezTo>
                      <a:pt x="65691" y="23164"/>
                      <a:pt x="65677" y="23164"/>
                      <a:pt x="65662" y="23164"/>
                    </a:cubicBezTo>
                    <a:cubicBezTo>
                      <a:pt x="67004" y="21714"/>
                      <a:pt x="68876" y="20919"/>
                      <a:pt x="70806" y="20919"/>
                    </a:cubicBezTo>
                    <a:close/>
                    <a:moveTo>
                      <a:pt x="35617" y="25606"/>
                    </a:moveTo>
                    <a:cubicBezTo>
                      <a:pt x="36076" y="25606"/>
                      <a:pt x="36538" y="25652"/>
                      <a:pt x="36997" y="25744"/>
                    </a:cubicBezTo>
                    <a:cubicBezTo>
                      <a:pt x="35993" y="26999"/>
                      <a:pt x="35447" y="28594"/>
                      <a:pt x="35644" y="30269"/>
                    </a:cubicBezTo>
                    <a:cubicBezTo>
                      <a:pt x="34392" y="28813"/>
                      <a:pt x="32516" y="27859"/>
                      <a:pt x="30520" y="27859"/>
                    </a:cubicBezTo>
                    <a:cubicBezTo>
                      <a:pt x="30502" y="27859"/>
                      <a:pt x="30483" y="27859"/>
                      <a:pt x="30465" y="27859"/>
                    </a:cubicBezTo>
                    <a:cubicBezTo>
                      <a:pt x="31804" y="26411"/>
                      <a:pt x="33682" y="25606"/>
                      <a:pt x="35617" y="25606"/>
                    </a:cubicBezTo>
                    <a:close/>
                    <a:moveTo>
                      <a:pt x="112816" y="23451"/>
                    </a:moveTo>
                    <a:cubicBezTo>
                      <a:pt x="115993" y="23451"/>
                      <a:pt x="119169" y="25529"/>
                      <a:pt x="119209" y="29687"/>
                    </a:cubicBezTo>
                    <a:cubicBezTo>
                      <a:pt x="118736" y="29585"/>
                      <a:pt x="118259" y="29535"/>
                      <a:pt x="117784" y="29535"/>
                    </a:cubicBezTo>
                    <a:cubicBezTo>
                      <a:pt x="115923" y="29535"/>
                      <a:pt x="114113" y="30302"/>
                      <a:pt x="112821" y="31694"/>
                    </a:cubicBezTo>
                    <a:cubicBezTo>
                      <a:pt x="111539" y="30314"/>
                      <a:pt x="109747" y="29535"/>
                      <a:pt x="107865" y="29535"/>
                    </a:cubicBezTo>
                    <a:cubicBezTo>
                      <a:pt x="107382" y="29535"/>
                      <a:pt x="106898" y="29588"/>
                      <a:pt x="106423" y="29687"/>
                    </a:cubicBezTo>
                    <a:cubicBezTo>
                      <a:pt x="106463" y="25529"/>
                      <a:pt x="109640" y="23451"/>
                      <a:pt x="112816" y="23451"/>
                    </a:cubicBezTo>
                    <a:close/>
                    <a:moveTo>
                      <a:pt x="136139" y="23455"/>
                    </a:moveTo>
                    <a:cubicBezTo>
                      <a:pt x="139311" y="23455"/>
                      <a:pt x="142484" y="25532"/>
                      <a:pt x="142525" y="29687"/>
                    </a:cubicBezTo>
                    <a:lnTo>
                      <a:pt x="142534" y="29696"/>
                    </a:lnTo>
                    <a:cubicBezTo>
                      <a:pt x="142055" y="29591"/>
                      <a:pt x="141572" y="29540"/>
                      <a:pt x="141093" y="29540"/>
                    </a:cubicBezTo>
                    <a:cubicBezTo>
                      <a:pt x="139240" y="29540"/>
                      <a:pt x="137441" y="30306"/>
                      <a:pt x="136145" y="31694"/>
                    </a:cubicBezTo>
                    <a:cubicBezTo>
                      <a:pt x="134872" y="30323"/>
                      <a:pt x="133071" y="29535"/>
                      <a:pt x="131199" y="29535"/>
                    </a:cubicBezTo>
                    <a:cubicBezTo>
                      <a:pt x="130715" y="29535"/>
                      <a:pt x="130231" y="29588"/>
                      <a:pt x="129756" y="29696"/>
                    </a:cubicBezTo>
                    <a:cubicBezTo>
                      <a:pt x="129787" y="25536"/>
                      <a:pt x="132963" y="23455"/>
                      <a:pt x="136139" y="23455"/>
                    </a:cubicBezTo>
                    <a:close/>
                    <a:moveTo>
                      <a:pt x="89290" y="23558"/>
                    </a:moveTo>
                    <a:cubicBezTo>
                      <a:pt x="92466" y="23558"/>
                      <a:pt x="95642" y="25636"/>
                      <a:pt x="95679" y="29793"/>
                    </a:cubicBezTo>
                    <a:lnTo>
                      <a:pt x="95679" y="29793"/>
                    </a:lnTo>
                    <a:cubicBezTo>
                      <a:pt x="95207" y="29692"/>
                      <a:pt x="94732" y="29643"/>
                      <a:pt x="94260" y="29643"/>
                    </a:cubicBezTo>
                    <a:cubicBezTo>
                      <a:pt x="92399" y="29643"/>
                      <a:pt x="90599" y="30409"/>
                      <a:pt x="89299" y="31802"/>
                    </a:cubicBezTo>
                    <a:cubicBezTo>
                      <a:pt x="88018" y="30422"/>
                      <a:pt x="86226" y="29642"/>
                      <a:pt x="84344" y="29642"/>
                    </a:cubicBezTo>
                    <a:cubicBezTo>
                      <a:pt x="83860" y="29642"/>
                      <a:pt x="83376" y="29696"/>
                      <a:pt x="82902" y="29795"/>
                    </a:cubicBezTo>
                    <a:cubicBezTo>
                      <a:pt x="82937" y="25637"/>
                      <a:pt x="86114" y="23558"/>
                      <a:pt x="89290" y="23558"/>
                    </a:cubicBezTo>
                    <a:close/>
                    <a:moveTo>
                      <a:pt x="65666" y="23648"/>
                    </a:moveTo>
                    <a:cubicBezTo>
                      <a:pt x="68843" y="23648"/>
                      <a:pt x="72019" y="25727"/>
                      <a:pt x="72059" y="29884"/>
                    </a:cubicBezTo>
                    <a:cubicBezTo>
                      <a:pt x="71580" y="29779"/>
                      <a:pt x="71096" y="29728"/>
                      <a:pt x="70615" y="29728"/>
                    </a:cubicBezTo>
                    <a:cubicBezTo>
                      <a:pt x="68761" y="29728"/>
                      <a:pt x="66961" y="30492"/>
                      <a:pt x="65666" y="31886"/>
                    </a:cubicBezTo>
                    <a:lnTo>
                      <a:pt x="65666" y="31886"/>
                    </a:lnTo>
                    <a:cubicBezTo>
                      <a:pt x="64392" y="30517"/>
                      <a:pt x="62615" y="29732"/>
                      <a:pt x="60747" y="29732"/>
                    </a:cubicBezTo>
                    <a:cubicBezTo>
                      <a:pt x="60737" y="29732"/>
                      <a:pt x="60726" y="29732"/>
                      <a:pt x="60715" y="29732"/>
                    </a:cubicBezTo>
                    <a:cubicBezTo>
                      <a:pt x="60231" y="29732"/>
                      <a:pt x="59748" y="29777"/>
                      <a:pt x="59273" y="29884"/>
                    </a:cubicBezTo>
                    <a:cubicBezTo>
                      <a:pt x="59313" y="25727"/>
                      <a:pt x="62490" y="23648"/>
                      <a:pt x="65666" y="23648"/>
                    </a:cubicBezTo>
                    <a:close/>
                    <a:moveTo>
                      <a:pt x="42333" y="23656"/>
                    </a:moveTo>
                    <a:cubicBezTo>
                      <a:pt x="45505" y="23656"/>
                      <a:pt x="48680" y="25731"/>
                      <a:pt x="48726" y="29882"/>
                    </a:cubicBezTo>
                    <a:lnTo>
                      <a:pt x="48726" y="29882"/>
                    </a:lnTo>
                    <a:cubicBezTo>
                      <a:pt x="48256" y="29782"/>
                      <a:pt x="47782" y="29732"/>
                      <a:pt x="47311" y="29732"/>
                    </a:cubicBezTo>
                    <a:cubicBezTo>
                      <a:pt x="45452" y="29732"/>
                      <a:pt x="43648" y="30499"/>
                      <a:pt x="42355" y="31891"/>
                    </a:cubicBezTo>
                    <a:cubicBezTo>
                      <a:pt x="41074" y="30511"/>
                      <a:pt x="39282" y="29732"/>
                      <a:pt x="37400" y="29732"/>
                    </a:cubicBezTo>
                    <a:cubicBezTo>
                      <a:pt x="36916" y="29732"/>
                      <a:pt x="36432" y="29777"/>
                      <a:pt x="35958" y="29884"/>
                    </a:cubicBezTo>
                    <a:cubicBezTo>
                      <a:pt x="35989" y="25732"/>
                      <a:pt x="39159" y="23656"/>
                      <a:pt x="42333" y="23656"/>
                    </a:cubicBezTo>
                    <a:close/>
                    <a:moveTo>
                      <a:pt x="18806" y="23760"/>
                    </a:moveTo>
                    <a:cubicBezTo>
                      <a:pt x="21979" y="23760"/>
                      <a:pt x="25151" y="25836"/>
                      <a:pt x="25196" y="29992"/>
                    </a:cubicBezTo>
                    <a:lnTo>
                      <a:pt x="25196" y="29992"/>
                    </a:lnTo>
                    <a:cubicBezTo>
                      <a:pt x="24718" y="29887"/>
                      <a:pt x="24235" y="29836"/>
                      <a:pt x="23756" y="29836"/>
                    </a:cubicBezTo>
                    <a:cubicBezTo>
                      <a:pt x="21903" y="29836"/>
                      <a:pt x="20103" y="30603"/>
                      <a:pt x="18807" y="31999"/>
                    </a:cubicBezTo>
                    <a:cubicBezTo>
                      <a:pt x="17526" y="30619"/>
                      <a:pt x="15734" y="29839"/>
                      <a:pt x="13852" y="29839"/>
                    </a:cubicBezTo>
                    <a:cubicBezTo>
                      <a:pt x="13368" y="29839"/>
                      <a:pt x="12884" y="29893"/>
                      <a:pt x="12409" y="29992"/>
                    </a:cubicBezTo>
                    <a:cubicBezTo>
                      <a:pt x="12454" y="25839"/>
                      <a:pt x="15631" y="23760"/>
                      <a:pt x="18806" y="23760"/>
                    </a:cubicBezTo>
                    <a:close/>
                    <a:moveTo>
                      <a:pt x="117960" y="29918"/>
                    </a:moveTo>
                    <a:cubicBezTo>
                      <a:pt x="118387" y="29918"/>
                      <a:pt x="118817" y="29957"/>
                      <a:pt x="119245" y="30037"/>
                    </a:cubicBezTo>
                    <a:cubicBezTo>
                      <a:pt x="118251" y="31210"/>
                      <a:pt x="117668" y="32716"/>
                      <a:pt x="117758" y="34302"/>
                    </a:cubicBezTo>
                    <a:cubicBezTo>
                      <a:pt x="116514" y="33005"/>
                      <a:pt x="114758" y="32168"/>
                      <a:pt x="112908" y="32168"/>
                    </a:cubicBezTo>
                    <a:cubicBezTo>
                      <a:pt x="112879" y="32168"/>
                      <a:pt x="112850" y="32169"/>
                      <a:pt x="112821" y="32169"/>
                    </a:cubicBezTo>
                    <a:cubicBezTo>
                      <a:pt x="114156" y="30716"/>
                      <a:pt x="116027" y="29918"/>
                      <a:pt x="117960" y="29918"/>
                    </a:cubicBezTo>
                    <a:close/>
                    <a:moveTo>
                      <a:pt x="84139" y="30021"/>
                    </a:moveTo>
                    <a:cubicBezTo>
                      <a:pt x="86073" y="30021"/>
                      <a:pt x="87951" y="30818"/>
                      <a:pt x="89290" y="32268"/>
                    </a:cubicBezTo>
                    <a:lnTo>
                      <a:pt x="89290" y="32268"/>
                    </a:lnTo>
                    <a:cubicBezTo>
                      <a:pt x="89274" y="32267"/>
                      <a:pt x="89257" y="32267"/>
                      <a:pt x="89240" y="32267"/>
                    </a:cubicBezTo>
                    <a:cubicBezTo>
                      <a:pt x="87371" y="32267"/>
                      <a:pt x="85603" y="33106"/>
                      <a:pt x="84362" y="34409"/>
                    </a:cubicBezTo>
                    <a:cubicBezTo>
                      <a:pt x="84443" y="32814"/>
                      <a:pt x="83860" y="31318"/>
                      <a:pt x="82875" y="30135"/>
                    </a:cubicBezTo>
                    <a:cubicBezTo>
                      <a:pt x="83295" y="30058"/>
                      <a:pt x="83719" y="30021"/>
                      <a:pt x="84139" y="30021"/>
                    </a:cubicBezTo>
                    <a:close/>
                    <a:moveTo>
                      <a:pt x="94446" y="30017"/>
                    </a:moveTo>
                    <a:cubicBezTo>
                      <a:pt x="94870" y="30017"/>
                      <a:pt x="95298" y="30056"/>
                      <a:pt x="95724" y="30135"/>
                    </a:cubicBezTo>
                    <a:cubicBezTo>
                      <a:pt x="94729" y="31318"/>
                      <a:pt x="94147" y="32814"/>
                      <a:pt x="94237" y="34409"/>
                    </a:cubicBezTo>
                    <a:cubicBezTo>
                      <a:pt x="92986" y="33106"/>
                      <a:pt x="91227" y="32267"/>
                      <a:pt x="89359" y="32267"/>
                    </a:cubicBezTo>
                    <a:cubicBezTo>
                      <a:pt x="89339" y="32267"/>
                      <a:pt x="89319" y="32267"/>
                      <a:pt x="89299" y="32268"/>
                    </a:cubicBezTo>
                    <a:cubicBezTo>
                      <a:pt x="90637" y="30820"/>
                      <a:pt x="92510" y="30017"/>
                      <a:pt x="94446" y="30017"/>
                    </a:cubicBezTo>
                    <a:close/>
                    <a:moveTo>
                      <a:pt x="47502" y="30107"/>
                    </a:moveTo>
                    <a:cubicBezTo>
                      <a:pt x="47926" y="30107"/>
                      <a:pt x="48354" y="30146"/>
                      <a:pt x="48780" y="30225"/>
                    </a:cubicBezTo>
                    <a:cubicBezTo>
                      <a:pt x="47785" y="31407"/>
                      <a:pt x="47203" y="32913"/>
                      <a:pt x="47284" y="34499"/>
                    </a:cubicBezTo>
                    <a:cubicBezTo>
                      <a:pt x="46042" y="33196"/>
                      <a:pt x="44275" y="32366"/>
                      <a:pt x="42406" y="32366"/>
                    </a:cubicBezTo>
                    <a:cubicBezTo>
                      <a:pt x="42386" y="32366"/>
                      <a:pt x="42366" y="32366"/>
                      <a:pt x="42346" y="32366"/>
                    </a:cubicBezTo>
                    <a:cubicBezTo>
                      <a:pt x="42343" y="32366"/>
                      <a:pt x="42341" y="32366"/>
                      <a:pt x="42338" y="32366"/>
                    </a:cubicBezTo>
                    <a:lnTo>
                      <a:pt x="42338" y="32366"/>
                    </a:lnTo>
                    <a:lnTo>
                      <a:pt x="42355" y="32357"/>
                    </a:lnTo>
                    <a:cubicBezTo>
                      <a:pt x="43693" y="30910"/>
                      <a:pt x="45566" y="30107"/>
                      <a:pt x="47502" y="30107"/>
                    </a:cubicBezTo>
                    <a:close/>
                    <a:moveTo>
                      <a:pt x="106100" y="25400"/>
                    </a:moveTo>
                    <a:cubicBezTo>
                      <a:pt x="106559" y="25400"/>
                      <a:pt x="107021" y="25446"/>
                      <a:pt x="107480" y="25538"/>
                    </a:cubicBezTo>
                    <a:cubicBezTo>
                      <a:pt x="106477" y="26801"/>
                      <a:pt x="105930" y="28404"/>
                      <a:pt x="106136" y="30079"/>
                    </a:cubicBezTo>
                    <a:lnTo>
                      <a:pt x="106136" y="30079"/>
                    </a:lnTo>
                    <a:cubicBezTo>
                      <a:pt x="106645" y="29966"/>
                      <a:pt x="107158" y="29911"/>
                      <a:pt x="107667" y="29911"/>
                    </a:cubicBezTo>
                    <a:cubicBezTo>
                      <a:pt x="109601" y="29911"/>
                      <a:pt x="111474" y="30709"/>
                      <a:pt x="112821" y="32169"/>
                    </a:cubicBezTo>
                    <a:cubicBezTo>
                      <a:pt x="112793" y="32169"/>
                      <a:pt x="112765" y="32169"/>
                      <a:pt x="112738" y="32169"/>
                    </a:cubicBezTo>
                    <a:cubicBezTo>
                      <a:pt x="110761" y="32169"/>
                      <a:pt x="108905" y="33112"/>
                      <a:pt x="107659" y="34553"/>
                    </a:cubicBezTo>
                    <a:cubicBezTo>
                      <a:pt x="107785" y="32886"/>
                      <a:pt x="107175" y="31300"/>
                      <a:pt x="106127" y="30081"/>
                    </a:cubicBezTo>
                    <a:cubicBezTo>
                      <a:pt x="106130" y="30081"/>
                      <a:pt x="106132" y="30080"/>
                      <a:pt x="106134" y="30080"/>
                    </a:cubicBezTo>
                    <a:lnTo>
                      <a:pt x="106134" y="30080"/>
                    </a:lnTo>
                    <a:lnTo>
                      <a:pt x="106127" y="30072"/>
                    </a:lnTo>
                    <a:cubicBezTo>
                      <a:pt x="104875" y="28616"/>
                      <a:pt x="102990" y="27662"/>
                      <a:pt x="100995" y="27662"/>
                    </a:cubicBezTo>
                    <a:cubicBezTo>
                      <a:pt x="100976" y="27662"/>
                      <a:pt x="100958" y="27662"/>
                      <a:pt x="100939" y="27662"/>
                    </a:cubicBezTo>
                    <a:cubicBezTo>
                      <a:pt x="100919" y="27662"/>
                      <a:pt x="100900" y="27662"/>
                      <a:pt x="100880" y="27662"/>
                    </a:cubicBezTo>
                    <a:cubicBezTo>
                      <a:pt x="99020" y="27662"/>
                      <a:pt x="97252" y="28500"/>
                      <a:pt x="96011" y="29804"/>
                    </a:cubicBezTo>
                    <a:cubicBezTo>
                      <a:pt x="96091" y="28209"/>
                      <a:pt x="95509" y="26712"/>
                      <a:pt x="94514" y="25529"/>
                    </a:cubicBezTo>
                    <a:cubicBezTo>
                      <a:pt x="94943" y="25450"/>
                      <a:pt x="95373" y="25411"/>
                      <a:pt x="95801" y="25411"/>
                    </a:cubicBezTo>
                    <a:cubicBezTo>
                      <a:pt x="97734" y="25411"/>
                      <a:pt x="99605" y="26207"/>
                      <a:pt x="100948" y="27653"/>
                    </a:cubicBezTo>
                    <a:cubicBezTo>
                      <a:pt x="102288" y="26205"/>
                      <a:pt x="104166" y="25400"/>
                      <a:pt x="106100" y="25400"/>
                    </a:cubicBezTo>
                    <a:close/>
                    <a:moveTo>
                      <a:pt x="13662" y="30223"/>
                    </a:moveTo>
                    <a:cubicBezTo>
                      <a:pt x="15598" y="30223"/>
                      <a:pt x="17464" y="31021"/>
                      <a:pt x="18807" y="32474"/>
                    </a:cubicBezTo>
                    <a:cubicBezTo>
                      <a:pt x="18787" y="32474"/>
                      <a:pt x="18768" y="32473"/>
                      <a:pt x="18748" y="32473"/>
                    </a:cubicBezTo>
                    <a:cubicBezTo>
                      <a:pt x="16879" y="32473"/>
                      <a:pt x="15111" y="33312"/>
                      <a:pt x="13870" y="34615"/>
                    </a:cubicBezTo>
                    <a:cubicBezTo>
                      <a:pt x="13951" y="33020"/>
                      <a:pt x="13368" y="31515"/>
                      <a:pt x="12374" y="30341"/>
                    </a:cubicBezTo>
                    <a:cubicBezTo>
                      <a:pt x="12803" y="30262"/>
                      <a:pt x="13234" y="30223"/>
                      <a:pt x="13662" y="30223"/>
                    </a:cubicBezTo>
                    <a:close/>
                    <a:moveTo>
                      <a:pt x="23936" y="30219"/>
                    </a:moveTo>
                    <a:cubicBezTo>
                      <a:pt x="24366" y="30219"/>
                      <a:pt x="24800" y="30259"/>
                      <a:pt x="25232" y="30341"/>
                    </a:cubicBezTo>
                    <a:cubicBezTo>
                      <a:pt x="24237" y="31515"/>
                      <a:pt x="23655" y="33020"/>
                      <a:pt x="23744" y="34615"/>
                    </a:cubicBezTo>
                    <a:cubicBezTo>
                      <a:pt x="22494" y="33303"/>
                      <a:pt x="20727" y="32473"/>
                      <a:pt x="18867" y="32473"/>
                    </a:cubicBezTo>
                    <a:cubicBezTo>
                      <a:pt x="18847" y="32473"/>
                      <a:pt x="18827" y="32474"/>
                      <a:pt x="18807" y="32474"/>
                    </a:cubicBezTo>
                    <a:lnTo>
                      <a:pt x="18807" y="32465"/>
                    </a:lnTo>
                    <a:cubicBezTo>
                      <a:pt x="20140" y="31022"/>
                      <a:pt x="22007" y="30219"/>
                      <a:pt x="23936" y="30219"/>
                    </a:cubicBezTo>
                    <a:close/>
                    <a:moveTo>
                      <a:pt x="37182" y="30113"/>
                    </a:moveTo>
                    <a:cubicBezTo>
                      <a:pt x="39117" y="30113"/>
                      <a:pt x="40995" y="30910"/>
                      <a:pt x="42337" y="32366"/>
                    </a:cubicBezTo>
                    <a:lnTo>
                      <a:pt x="42337" y="32366"/>
                    </a:lnTo>
                    <a:cubicBezTo>
                      <a:pt x="42313" y="32366"/>
                      <a:pt x="42288" y="32366"/>
                      <a:pt x="42264" y="32366"/>
                    </a:cubicBezTo>
                    <a:cubicBezTo>
                      <a:pt x="40296" y="32366"/>
                      <a:pt x="38431" y="33309"/>
                      <a:pt x="37185" y="34750"/>
                    </a:cubicBezTo>
                    <a:cubicBezTo>
                      <a:pt x="37320" y="33083"/>
                      <a:pt x="36710" y="31506"/>
                      <a:pt x="35662" y="30278"/>
                    </a:cubicBezTo>
                    <a:cubicBezTo>
                      <a:pt x="36167" y="30167"/>
                      <a:pt x="36676" y="30113"/>
                      <a:pt x="37182" y="30113"/>
                    </a:cubicBezTo>
                    <a:close/>
                    <a:moveTo>
                      <a:pt x="124479" y="28060"/>
                    </a:moveTo>
                    <a:cubicBezTo>
                      <a:pt x="127651" y="28060"/>
                      <a:pt x="130826" y="30136"/>
                      <a:pt x="130867" y="34291"/>
                    </a:cubicBezTo>
                    <a:lnTo>
                      <a:pt x="130867" y="34291"/>
                    </a:lnTo>
                    <a:cubicBezTo>
                      <a:pt x="130397" y="34190"/>
                      <a:pt x="129923" y="34141"/>
                      <a:pt x="129452" y="34141"/>
                    </a:cubicBezTo>
                    <a:cubicBezTo>
                      <a:pt x="127593" y="34141"/>
                      <a:pt x="125787" y="34908"/>
                      <a:pt x="124487" y="36300"/>
                    </a:cubicBezTo>
                    <a:cubicBezTo>
                      <a:pt x="123215" y="34920"/>
                      <a:pt x="121414" y="34140"/>
                      <a:pt x="119541" y="34140"/>
                    </a:cubicBezTo>
                    <a:cubicBezTo>
                      <a:pt x="119057" y="34140"/>
                      <a:pt x="118564" y="34194"/>
                      <a:pt x="118098" y="34293"/>
                    </a:cubicBezTo>
                    <a:cubicBezTo>
                      <a:pt x="118130" y="30138"/>
                      <a:pt x="121303" y="28060"/>
                      <a:pt x="124479" y="28060"/>
                    </a:cubicBezTo>
                    <a:close/>
                    <a:moveTo>
                      <a:pt x="100961" y="28160"/>
                    </a:moveTo>
                    <a:cubicBezTo>
                      <a:pt x="104135" y="28160"/>
                      <a:pt x="107310" y="30239"/>
                      <a:pt x="107355" y="34400"/>
                    </a:cubicBezTo>
                    <a:cubicBezTo>
                      <a:pt x="106875" y="34295"/>
                      <a:pt x="106390" y="34244"/>
                      <a:pt x="105910" y="34244"/>
                    </a:cubicBezTo>
                    <a:cubicBezTo>
                      <a:pt x="104056" y="34244"/>
                      <a:pt x="102256" y="35007"/>
                      <a:pt x="100961" y="36393"/>
                    </a:cubicBezTo>
                    <a:lnTo>
                      <a:pt x="100961" y="36393"/>
                    </a:lnTo>
                    <a:cubicBezTo>
                      <a:pt x="99680" y="35026"/>
                      <a:pt x="97881" y="34239"/>
                      <a:pt x="96011" y="34239"/>
                    </a:cubicBezTo>
                    <a:cubicBezTo>
                      <a:pt x="95527" y="34239"/>
                      <a:pt x="95043" y="34293"/>
                      <a:pt x="94568" y="34400"/>
                    </a:cubicBezTo>
                    <a:cubicBezTo>
                      <a:pt x="94608" y="30241"/>
                      <a:pt x="97784" y="28160"/>
                      <a:pt x="100961" y="28160"/>
                    </a:cubicBezTo>
                    <a:close/>
                    <a:moveTo>
                      <a:pt x="77631" y="28164"/>
                    </a:moveTo>
                    <a:cubicBezTo>
                      <a:pt x="80804" y="28164"/>
                      <a:pt x="83979" y="30241"/>
                      <a:pt x="84022" y="34396"/>
                    </a:cubicBezTo>
                    <a:lnTo>
                      <a:pt x="84022" y="34396"/>
                    </a:lnTo>
                    <a:cubicBezTo>
                      <a:pt x="83552" y="34297"/>
                      <a:pt x="83079" y="34248"/>
                      <a:pt x="82611" y="34248"/>
                    </a:cubicBezTo>
                    <a:cubicBezTo>
                      <a:pt x="80750" y="34248"/>
                      <a:pt x="78950" y="35013"/>
                      <a:pt x="77651" y="36398"/>
                    </a:cubicBezTo>
                    <a:cubicBezTo>
                      <a:pt x="76369" y="35028"/>
                      <a:pt x="74577" y="34239"/>
                      <a:pt x="72704" y="34239"/>
                    </a:cubicBezTo>
                    <a:cubicBezTo>
                      <a:pt x="72212" y="34248"/>
                      <a:pt x="71728" y="34293"/>
                      <a:pt x="71253" y="34400"/>
                    </a:cubicBezTo>
                    <a:cubicBezTo>
                      <a:pt x="71284" y="30243"/>
                      <a:pt x="74456" y="28164"/>
                      <a:pt x="77631" y="28164"/>
                    </a:cubicBezTo>
                    <a:close/>
                    <a:moveTo>
                      <a:pt x="53994" y="28259"/>
                    </a:moveTo>
                    <a:cubicBezTo>
                      <a:pt x="57168" y="28259"/>
                      <a:pt x="60343" y="30337"/>
                      <a:pt x="60384" y="34497"/>
                    </a:cubicBezTo>
                    <a:lnTo>
                      <a:pt x="60384" y="34497"/>
                    </a:lnTo>
                    <a:cubicBezTo>
                      <a:pt x="59906" y="34393"/>
                      <a:pt x="59425" y="34343"/>
                      <a:pt x="58949" y="34343"/>
                    </a:cubicBezTo>
                    <a:cubicBezTo>
                      <a:pt x="57093" y="34343"/>
                      <a:pt x="55300" y="35109"/>
                      <a:pt x="54004" y="36497"/>
                    </a:cubicBezTo>
                    <a:cubicBezTo>
                      <a:pt x="52723" y="35126"/>
                      <a:pt x="50931" y="34338"/>
                      <a:pt x="49049" y="34338"/>
                    </a:cubicBezTo>
                    <a:cubicBezTo>
                      <a:pt x="48565" y="34338"/>
                      <a:pt x="48081" y="34391"/>
                      <a:pt x="47606" y="34499"/>
                    </a:cubicBezTo>
                    <a:cubicBezTo>
                      <a:pt x="47642" y="30340"/>
                      <a:pt x="50818" y="28259"/>
                      <a:pt x="53994" y="28259"/>
                    </a:cubicBezTo>
                    <a:close/>
                    <a:moveTo>
                      <a:pt x="7145" y="28361"/>
                    </a:moveTo>
                    <a:cubicBezTo>
                      <a:pt x="10322" y="28361"/>
                      <a:pt x="13498" y="30440"/>
                      <a:pt x="13538" y="34597"/>
                    </a:cubicBezTo>
                    <a:cubicBezTo>
                      <a:pt x="13065" y="34495"/>
                      <a:pt x="12588" y="34446"/>
                      <a:pt x="12114" y="34446"/>
                    </a:cubicBezTo>
                    <a:cubicBezTo>
                      <a:pt x="10255" y="34446"/>
                      <a:pt x="8451" y="35212"/>
                      <a:pt x="7159" y="36605"/>
                    </a:cubicBezTo>
                    <a:cubicBezTo>
                      <a:pt x="5877" y="35225"/>
                      <a:pt x="4076" y="34445"/>
                      <a:pt x="2194" y="34445"/>
                    </a:cubicBezTo>
                    <a:cubicBezTo>
                      <a:pt x="1711" y="34445"/>
                      <a:pt x="1227" y="34490"/>
                      <a:pt x="752" y="34597"/>
                    </a:cubicBezTo>
                    <a:cubicBezTo>
                      <a:pt x="792" y="30440"/>
                      <a:pt x="3969" y="28361"/>
                      <a:pt x="7145" y="28361"/>
                    </a:cubicBezTo>
                    <a:close/>
                    <a:moveTo>
                      <a:pt x="30465" y="28367"/>
                    </a:moveTo>
                    <a:cubicBezTo>
                      <a:pt x="33637" y="28367"/>
                      <a:pt x="36811" y="30444"/>
                      <a:pt x="36854" y="34602"/>
                    </a:cubicBezTo>
                    <a:lnTo>
                      <a:pt x="36854" y="34602"/>
                    </a:lnTo>
                    <a:cubicBezTo>
                      <a:pt x="36379" y="34500"/>
                      <a:pt x="35901" y="34450"/>
                      <a:pt x="35426" y="34450"/>
                    </a:cubicBezTo>
                    <a:cubicBezTo>
                      <a:pt x="33569" y="34450"/>
                      <a:pt x="31771" y="35216"/>
                      <a:pt x="30483" y="36605"/>
                    </a:cubicBezTo>
                    <a:cubicBezTo>
                      <a:pt x="29201" y="35234"/>
                      <a:pt x="27409" y="34445"/>
                      <a:pt x="25528" y="34445"/>
                    </a:cubicBezTo>
                    <a:cubicBezTo>
                      <a:pt x="25044" y="34445"/>
                      <a:pt x="24560" y="34499"/>
                      <a:pt x="24085" y="34606"/>
                    </a:cubicBezTo>
                    <a:cubicBezTo>
                      <a:pt x="24116" y="30448"/>
                      <a:pt x="27290" y="28367"/>
                      <a:pt x="30465" y="28367"/>
                    </a:cubicBezTo>
                    <a:close/>
                    <a:moveTo>
                      <a:pt x="119332" y="34516"/>
                    </a:moveTo>
                    <a:cubicBezTo>
                      <a:pt x="121268" y="34516"/>
                      <a:pt x="123142" y="35318"/>
                      <a:pt x="124487" y="36766"/>
                    </a:cubicBezTo>
                    <a:lnTo>
                      <a:pt x="124487" y="36766"/>
                    </a:lnTo>
                    <a:cubicBezTo>
                      <a:pt x="124484" y="36766"/>
                      <a:pt x="124481" y="36766"/>
                      <a:pt x="124478" y="36766"/>
                    </a:cubicBezTo>
                    <a:cubicBezTo>
                      <a:pt x="124459" y="36766"/>
                      <a:pt x="124439" y="36766"/>
                      <a:pt x="124419" y="36766"/>
                    </a:cubicBezTo>
                    <a:cubicBezTo>
                      <a:pt x="122559" y="36766"/>
                      <a:pt x="120791" y="37604"/>
                      <a:pt x="119550" y="38907"/>
                    </a:cubicBezTo>
                    <a:cubicBezTo>
                      <a:pt x="119631" y="37312"/>
                      <a:pt x="119048" y="35816"/>
                      <a:pt x="118054" y="34633"/>
                    </a:cubicBezTo>
                    <a:cubicBezTo>
                      <a:pt x="118479" y="34554"/>
                      <a:pt x="118907" y="34516"/>
                      <a:pt x="119332" y="34516"/>
                    </a:cubicBezTo>
                    <a:close/>
                    <a:moveTo>
                      <a:pt x="129633" y="34516"/>
                    </a:moveTo>
                    <a:cubicBezTo>
                      <a:pt x="130058" y="34516"/>
                      <a:pt x="130486" y="34554"/>
                      <a:pt x="130912" y="34633"/>
                    </a:cubicBezTo>
                    <a:cubicBezTo>
                      <a:pt x="129908" y="35816"/>
                      <a:pt x="129326" y="37321"/>
                      <a:pt x="129415" y="38907"/>
                    </a:cubicBezTo>
                    <a:cubicBezTo>
                      <a:pt x="128174" y="37604"/>
                      <a:pt x="126406" y="36766"/>
                      <a:pt x="124537" y="36766"/>
                    </a:cubicBezTo>
                    <a:cubicBezTo>
                      <a:pt x="124521" y="36766"/>
                      <a:pt x="124504" y="36766"/>
                      <a:pt x="124487" y="36766"/>
                    </a:cubicBezTo>
                    <a:lnTo>
                      <a:pt x="124487" y="36766"/>
                    </a:lnTo>
                    <a:cubicBezTo>
                      <a:pt x="125825" y="35318"/>
                      <a:pt x="127698" y="34516"/>
                      <a:pt x="129633" y="34516"/>
                    </a:cubicBezTo>
                    <a:close/>
                    <a:moveTo>
                      <a:pt x="60697" y="38943"/>
                    </a:moveTo>
                    <a:cubicBezTo>
                      <a:pt x="60700" y="38943"/>
                      <a:pt x="60703" y="38943"/>
                      <a:pt x="60707" y="38943"/>
                    </a:cubicBezTo>
                    <a:lnTo>
                      <a:pt x="60707" y="38943"/>
                    </a:lnTo>
                    <a:cubicBezTo>
                      <a:pt x="60709" y="38943"/>
                      <a:pt x="60712" y="38943"/>
                      <a:pt x="60715" y="38943"/>
                    </a:cubicBezTo>
                    <a:close/>
                    <a:moveTo>
                      <a:pt x="82776" y="34621"/>
                    </a:moveTo>
                    <a:cubicBezTo>
                      <a:pt x="83205" y="34621"/>
                      <a:pt x="83636" y="34660"/>
                      <a:pt x="84066" y="34741"/>
                    </a:cubicBezTo>
                    <a:cubicBezTo>
                      <a:pt x="83556" y="35341"/>
                      <a:pt x="83152" y="36031"/>
                      <a:pt x="82893" y="36775"/>
                    </a:cubicBezTo>
                    <a:lnTo>
                      <a:pt x="82875" y="36775"/>
                    </a:lnTo>
                    <a:cubicBezTo>
                      <a:pt x="82642" y="37474"/>
                      <a:pt x="82534" y="38208"/>
                      <a:pt x="82579" y="38952"/>
                    </a:cubicBezTo>
                    <a:cubicBezTo>
                      <a:pt x="81333" y="37644"/>
                      <a:pt x="79568" y="36811"/>
                      <a:pt x="77695" y="36811"/>
                    </a:cubicBezTo>
                    <a:cubicBezTo>
                      <a:pt x="79034" y="35399"/>
                      <a:pt x="80873" y="34621"/>
                      <a:pt x="82776" y="34621"/>
                    </a:cubicBezTo>
                    <a:close/>
                    <a:moveTo>
                      <a:pt x="95815" y="34621"/>
                    </a:moveTo>
                    <a:cubicBezTo>
                      <a:pt x="97719" y="34621"/>
                      <a:pt x="99565" y="35399"/>
                      <a:pt x="100903" y="36811"/>
                    </a:cubicBezTo>
                    <a:cubicBezTo>
                      <a:pt x="99030" y="36811"/>
                      <a:pt x="97265" y="37644"/>
                      <a:pt x="96020" y="38952"/>
                    </a:cubicBezTo>
                    <a:cubicBezTo>
                      <a:pt x="96056" y="38208"/>
                      <a:pt x="95948" y="37474"/>
                      <a:pt x="95706" y="36775"/>
                    </a:cubicBezTo>
                    <a:lnTo>
                      <a:pt x="95688" y="36775"/>
                    </a:lnTo>
                    <a:cubicBezTo>
                      <a:pt x="95428" y="36031"/>
                      <a:pt x="95034" y="35341"/>
                      <a:pt x="94523" y="34741"/>
                    </a:cubicBezTo>
                    <a:cubicBezTo>
                      <a:pt x="94953" y="34660"/>
                      <a:pt x="95385" y="34621"/>
                      <a:pt x="95815" y="34621"/>
                    </a:cubicBezTo>
                    <a:close/>
                    <a:moveTo>
                      <a:pt x="48844" y="34725"/>
                    </a:moveTo>
                    <a:cubicBezTo>
                      <a:pt x="50778" y="34725"/>
                      <a:pt x="52655" y="35522"/>
                      <a:pt x="53995" y="36972"/>
                    </a:cubicBezTo>
                    <a:lnTo>
                      <a:pt x="53995" y="36972"/>
                    </a:lnTo>
                    <a:cubicBezTo>
                      <a:pt x="53988" y="36972"/>
                      <a:pt x="53981" y="36972"/>
                      <a:pt x="53974" y="36972"/>
                    </a:cubicBezTo>
                    <a:cubicBezTo>
                      <a:pt x="52094" y="36972"/>
                      <a:pt x="50315" y="37803"/>
                      <a:pt x="49067" y="39113"/>
                    </a:cubicBezTo>
                    <a:cubicBezTo>
                      <a:pt x="49147" y="37527"/>
                      <a:pt x="48565" y="36022"/>
                      <a:pt x="47579" y="34839"/>
                    </a:cubicBezTo>
                    <a:cubicBezTo>
                      <a:pt x="48000" y="34763"/>
                      <a:pt x="48423" y="34725"/>
                      <a:pt x="48844" y="34725"/>
                    </a:cubicBezTo>
                    <a:close/>
                    <a:moveTo>
                      <a:pt x="59150" y="34722"/>
                    </a:moveTo>
                    <a:cubicBezTo>
                      <a:pt x="59575" y="34722"/>
                      <a:pt x="60003" y="34760"/>
                      <a:pt x="60429" y="34839"/>
                    </a:cubicBezTo>
                    <a:cubicBezTo>
                      <a:pt x="59434" y="36022"/>
                      <a:pt x="58852" y="37527"/>
                      <a:pt x="58941" y="39113"/>
                    </a:cubicBezTo>
                    <a:cubicBezTo>
                      <a:pt x="57691" y="37810"/>
                      <a:pt x="55923" y="36972"/>
                      <a:pt x="54063" y="36972"/>
                    </a:cubicBezTo>
                    <a:cubicBezTo>
                      <a:pt x="54043" y="36972"/>
                      <a:pt x="54024" y="36972"/>
                      <a:pt x="54004" y="36972"/>
                    </a:cubicBezTo>
                    <a:cubicBezTo>
                      <a:pt x="55341" y="35524"/>
                      <a:pt x="57215" y="34722"/>
                      <a:pt x="59150" y="34722"/>
                    </a:cubicBezTo>
                    <a:close/>
                    <a:moveTo>
                      <a:pt x="25322" y="34827"/>
                    </a:moveTo>
                    <a:cubicBezTo>
                      <a:pt x="27227" y="34827"/>
                      <a:pt x="29071" y="35605"/>
                      <a:pt x="30402" y="37017"/>
                    </a:cubicBezTo>
                    <a:cubicBezTo>
                      <a:pt x="28538" y="37017"/>
                      <a:pt x="26764" y="37850"/>
                      <a:pt x="25519" y="39149"/>
                    </a:cubicBezTo>
                    <a:cubicBezTo>
                      <a:pt x="25563" y="38415"/>
                      <a:pt x="25456" y="37671"/>
                      <a:pt x="25223" y="36972"/>
                    </a:cubicBezTo>
                    <a:lnTo>
                      <a:pt x="25196" y="36972"/>
                    </a:lnTo>
                    <a:cubicBezTo>
                      <a:pt x="24936" y="36228"/>
                      <a:pt x="24542" y="35547"/>
                      <a:pt x="24031" y="34947"/>
                    </a:cubicBezTo>
                    <a:cubicBezTo>
                      <a:pt x="24461" y="34866"/>
                      <a:pt x="24893" y="34827"/>
                      <a:pt x="25322" y="34827"/>
                    </a:cubicBezTo>
                    <a:close/>
                    <a:moveTo>
                      <a:pt x="12283" y="34827"/>
                    </a:moveTo>
                    <a:cubicBezTo>
                      <a:pt x="12712" y="34827"/>
                      <a:pt x="13144" y="34866"/>
                      <a:pt x="13574" y="34947"/>
                    </a:cubicBezTo>
                    <a:cubicBezTo>
                      <a:pt x="13063" y="35547"/>
                      <a:pt x="12669" y="36228"/>
                      <a:pt x="12400" y="36972"/>
                    </a:cubicBezTo>
                    <a:lnTo>
                      <a:pt x="12382" y="36972"/>
                    </a:lnTo>
                    <a:cubicBezTo>
                      <a:pt x="12141" y="37671"/>
                      <a:pt x="12042" y="38415"/>
                      <a:pt x="12087" y="39149"/>
                    </a:cubicBezTo>
                    <a:lnTo>
                      <a:pt x="12078" y="39158"/>
                    </a:lnTo>
                    <a:cubicBezTo>
                      <a:pt x="10832" y="37850"/>
                      <a:pt x="9067" y="37017"/>
                      <a:pt x="7203" y="37017"/>
                    </a:cubicBezTo>
                    <a:cubicBezTo>
                      <a:pt x="8534" y="35605"/>
                      <a:pt x="10378" y="34827"/>
                      <a:pt x="12283" y="34827"/>
                    </a:cubicBezTo>
                    <a:close/>
                    <a:moveTo>
                      <a:pt x="106092" y="34618"/>
                    </a:moveTo>
                    <a:cubicBezTo>
                      <a:pt x="106556" y="34618"/>
                      <a:pt x="107024" y="34664"/>
                      <a:pt x="107489" y="34759"/>
                    </a:cubicBezTo>
                    <a:cubicBezTo>
                      <a:pt x="106497" y="35993"/>
                      <a:pt x="105950" y="37566"/>
                      <a:pt x="106126" y="39211"/>
                    </a:cubicBezTo>
                    <a:lnTo>
                      <a:pt x="106126" y="39211"/>
                    </a:lnTo>
                    <a:cubicBezTo>
                      <a:pt x="104872" y="37760"/>
                      <a:pt x="102999" y="36811"/>
                      <a:pt x="101011" y="36811"/>
                    </a:cubicBezTo>
                    <a:cubicBezTo>
                      <a:pt x="102344" y="35398"/>
                      <a:pt x="104187" y="34618"/>
                      <a:pt x="106092" y="34618"/>
                    </a:cubicBezTo>
                    <a:close/>
                    <a:moveTo>
                      <a:pt x="70812" y="30100"/>
                    </a:moveTo>
                    <a:cubicBezTo>
                      <a:pt x="71307" y="30100"/>
                      <a:pt x="71806" y="30153"/>
                      <a:pt x="72301" y="30261"/>
                    </a:cubicBezTo>
                    <a:cubicBezTo>
                      <a:pt x="71289" y="31524"/>
                      <a:pt x="70742" y="33119"/>
                      <a:pt x="70939" y="34786"/>
                    </a:cubicBezTo>
                    <a:lnTo>
                      <a:pt x="70957" y="34786"/>
                    </a:lnTo>
                    <a:cubicBezTo>
                      <a:pt x="71464" y="34672"/>
                      <a:pt x="71976" y="34617"/>
                      <a:pt x="72484" y="34617"/>
                    </a:cubicBezTo>
                    <a:cubicBezTo>
                      <a:pt x="74391" y="34617"/>
                      <a:pt x="76244" y="35395"/>
                      <a:pt x="77588" y="36811"/>
                    </a:cubicBezTo>
                    <a:cubicBezTo>
                      <a:pt x="75545" y="36811"/>
                      <a:pt x="73618" y="37823"/>
                      <a:pt x="72364" y="39338"/>
                    </a:cubicBezTo>
                    <a:cubicBezTo>
                      <a:pt x="72712" y="35639"/>
                      <a:pt x="69416" y="32366"/>
                      <a:pt x="65722" y="32366"/>
                    </a:cubicBezTo>
                    <a:cubicBezTo>
                      <a:pt x="65702" y="32366"/>
                      <a:pt x="65682" y="32366"/>
                      <a:pt x="65662" y="32366"/>
                    </a:cubicBezTo>
                    <a:cubicBezTo>
                      <a:pt x="65642" y="32366"/>
                      <a:pt x="65622" y="32366"/>
                      <a:pt x="65602" y="32366"/>
                    </a:cubicBezTo>
                    <a:cubicBezTo>
                      <a:pt x="63733" y="32366"/>
                      <a:pt x="61974" y="33196"/>
                      <a:pt x="60724" y="34499"/>
                    </a:cubicBezTo>
                    <a:cubicBezTo>
                      <a:pt x="60814" y="32913"/>
                      <a:pt x="60231" y="31407"/>
                      <a:pt x="59237" y="30225"/>
                    </a:cubicBezTo>
                    <a:cubicBezTo>
                      <a:pt x="59663" y="30146"/>
                      <a:pt x="60090" y="30107"/>
                      <a:pt x="60515" y="30107"/>
                    </a:cubicBezTo>
                    <a:cubicBezTo>
                      <a:pt x="62451" y="30107"/>
                      <a:pt x="64326" y="30910"/>
                      <a:pt x="65671" y="32357"/>
                    </a:cubicBezTo>
                    <a:cubicBezTo>
                      <a:pt x="67011" y="30902"/>
                      <a:pt x="68881" y="30100"/>
                      <a:pt x="70812" y="30100"/>
                    </a:cubicBezTo>
                    <a:close/>
                    <a:moveTo>
                      <a:pt x="35613" y="34818"/>
                    </a:moveTo>
                    <a:cubicBezTo>
                      <a:pt x="36073" y="34818"/>
                      <a:pt x="36537" y="34863"/>
                      <a:pt x="36997" y="34956"/>
                    </a:cubicBezTo>
                    <a:cubicBezTo>
                      <a:pt x="36011" y="36201"/>
                      <a:pt x="35456" y="37769"/>
                      <a:pt x="35635" y="39418"/>
                    </a:cubicBezTo>
                    <a:cubicBezTo>
                      <a:pt x="34389" y="37958"/>
                      <a:pt x="32508" y="37017"/>
                      <a:pt x="30519" y="37008"/>
                    </a:cubicBezTo>
                    <a:cubicBezTo>
                      <a:pt x="31861" y="35593"/>
                      <a:pt x="33709" y="34818"/>
                      <a:pt x="35613" y="34818"/>
                    </a:cubicBezTo>
                    <a:close/>
                    <a:moveTo>
                      <a:pt x="112816" y="32662"/>
                    </a:moveTo>
                    <a:cubicBezTo>
                      <a:pt x="115993" y="32662"/>
                      <a:pt x="119169" y="34741"/>
                      <a:pt x="119209" y="38898"/>
                    </a:cubicBezTo>
                    <a:cubicBezTo>
                      <a:pt x="118736" y="38797"/>
                      <a:pt x="118259" y="38747"/>
                      <a:pt x="117785" y="38747"/>
                    </a:cubicBezTo>
                    <a:cubicBezTo>
                      <a:pt x="115926" y="38747"/>
                      <a:pt x="114120" y="39513"/>
                      <a:pt x="112821" y="40906"/>
                    </a:cubicBezTo>
                    <a:cubicBezTo>
                      <a:pt x="111539" y="39526"/>
                      <a:pt x="109747" y="38746"/>
                      <a:pt x="107865" y="38746"/>
                    </a:cubicBezTo>
                    <a:cubicBezTo>
                      <a:pt x="107382" y="38746"/>
                      <a:pt x="106898" y="38800"/>
                      <a:pt x="106423" y="38898"/>
                    </a:cubicBezTo>
                    <a:cubicBezTo>
                      <a:pt x="106463" y="34741"/>
                      <a:pt x="109640" y="32662"/>
                      <a:pt x="112816" y="32662"/>
                    </a:cubicBezTo>
                    <a:close/>
                    <a:moveTo>
                      <a:pt x="136134" y="32665"/>
                    </a:moveTo>
                    <a:cubicBezTo>
                      <a:pt x="139310" y="32665"/>
                      <a:pt x="142484" y="34742"/>
                      <a:pt x="142525" y="38898"/>
                    </a:cubicBezTo>
                    <a:cubicBezTo>
                      <a:pt x="142050" y="38797"/>
                      <a:pt x="141571" y="38747"/>
                      <a:pt x="141097" y="38747"/>
                    </a:cubicBezTo>
                    <a:cubicBezTo>
                      <a:pt x="139236" y="38747"/>
                      <a:pt x="137435" y="39513"/>
                      <a:pt x="136136" y="40906"/>
                    </a:cubicBezTo>
                    <a:cubicBezTo>
                      <a:pt x="134854" y="39526"/>
                      <a:pt x="133062" y="38746"/>
                      <a:pt x="131181" y="38746"/>
                    </a:cubicBezTo>
                    <a:cubicBezTo>
                      <a:pt x="130697" y="38746"/>
                      <a:pt x="130213" y="38800"/>
                      <a:pt x="129738" y="38898"/>
                    </a:cubicBezTo>
                    <a:cubicBezTo>
                      <a:pt x="129778" y="34744"/>
                      <a:pt x="132957" y="32665"/>
                      <a:pt x="136134" y="32665"/>
                    </a:cubicBezTo>
                    <a:close/>
                    <a:moveTo>
                      <a:pt x="89291" y="32767"/>
                    </a:moveTo>
                    <a:cubicBezTo>
                      <a:pt x="91871" y="32767"/>
                      <a:pt x="94452" y="34140"/>
                      <a:pt x="95348" y="36891"/>
                    </a:cubicBezTo>
                    <a:lnTo>
                      <a:pt x="95357" y="36882"/>
                    </a:lnTo>
                    <a:lnTo>
                      <a:pt x="95375" y="36882"/>
                    </a:lnTo>
                    <a:cubicBezTo>
                      <a:pt x="95581" y="37545"/>
                      <a:pt x="95688" y="38244"/>
                      <a:pt x="95688" y="38934"/>
                    </a:cubicBezTo>
                    <a:cubicBezTo>
                      <a:pt x="95215" y="38832"/>
                      <a:pt x="94738" y="38783"/>
                      <a:pt x="94264" y="38783"/>
                    </a:cubicBezTo>
                    <a:cubicBezTo>
                      <a:pt x="92405" y="38783"/>
                      <a:pt x="90601" y="39549"/>
                      <a:pt x="89308" y="40941"/>
                    </a:cubicBezTo>
                    <a:cubicBezTo>
                      <a:pt x="88027" y="39562"/>
                      <a:pt x="86235" y="38782"/>
                      <a:pt x="84353" y="38782"/>
                    </a:cubicBezTo>
                    <a:cubicBezTo>
                      <a:pt x="83869" y="38782"/>
                      <a:pt x="83385" y="38836"/>
                      <a:pt x="82910" y="38934"/>
                    </a:cubicBezTo>
                    <a:cubicBezTo>
                      <a:pt x="82910" y="38244"/>
                      <a:pt x="83018" y="37545"/>
                      <a:pt x="83224" y="36882"/>
                    </a:cubicBezTo>
                    <a:lnTo>
                      <a:pt x="83242" y="36882"/>
                    </a:lnTo>
                    <a:cubicBezTo>
                      <a:pt x="84134" y="34140"/>
                      <a:pt x="86712" y="32767"/>
                      <a:pt x="89291" y="32767"/>
                    </a:cubicBezTo>
                    <a:close/>
                    <a:moveTo>
                      <a:pt x="42335" y="32864"/>
                    </a:moveTo>
                    <a:cubicBezTo>
                      <a:pt x="45506" y="32864"/>
                      <a:pt x="48679" y="34938"/>
                      <a:pt x="48726" y="39092"/>
                    </a:cubicBezTo>
                    <a:lnTo>
                      <a:pt x="48726" y="39092"/>
                    </a:lnTo>
                    <a:cubicBezTo>
                      <a:pt x="48257" y="38992"/>
                      <a:pt x="47785" y="38944"/>
                      <a:pt x="47316" y="38944"/>
                    </a:cubicBezTo>
                    <a:cubicBezTo>
                      <a:pt x="45455" y="38944"/>
                      <a:pt x="43655" y="39710"/>
                      <a:pt x="42355" y="41103"/>
                    </a:cubicBezTo>
                    <a:cubicBezTo>
                      <a:pt x="41074" y="39723"/>
                      <a:pt x="39282" y="38943"/>
                      <a:pt x="37400" y="38943"/>
                    </a:cubicBezTo>
                    <a:cubicBezTo>
                      <a:pt x="36916" y="38943"/>
                      <a:pt x="36432" y="38997"/>
                      <a:pt x="35958" y="39096"/>
                    </a:cubicBezTo>
                    <a:cubicBezTo>
                      <a:pt x="35989" y="34942"/>
                      <a:pt x="39161" y="32864"/>
                      <a:pt x="42335" y="32864"/>
                    </a:cubicBezTo>
                    <a:close/>
                    <a:moveTo>
                      <a:pt x="65669" y="32862"/>
                    </a:moveTo>
                    <a:cubicBezTo>
                      <a:pt x="68844" y="32862"/>
                      <a:pt x="72019" y="34939"/>
                      <a:pt x="72059" y="39096"/>
                    </a:cubicBezTo>
                    <a:cubicBezTo>
                      <a:pt x="71584" y="38994"/>
                      <a:pt x="71106" y="38944"/>
                      <a:pt x="70631" y="38944"/>
                    </a:cubicBezTo>
                    <a:cubicBezTo>
                      <a:pt x="68767" y="38944"/>
                      <a:pt x="66963" y="39710"/>
                      <a:pt x="65671" y="41103"/>
                    </a:cubicBezTo>
                    <a:cubicBezTo>
                      <a:pt x="64391" y="39725"/>
                      <a:pt x="62594" y="38946"/>
                      <a:pt x="60707" y="38943"/>
                    </a:cubicBezTo>
                    <a:lnTo>
                      <a:pt x="60707" y="38943"/>
                    </a:lnTo>
                    <a:cubicBezTo>
                      <a:pt x="60226" y="38944"/>
                      <a:pt x="59745" y="38998"/>
                      <a:pt x="59273" y="39096"/>
                    </a:cubicBezTo>
                    <a:cubicBezTo>
                      <a:pt x="59313" y="34941"/>
                      <a:pt x="62491" y="32862"/>
                      <a:pt x="65669" y="32862"/>
                    </a:cubicBezTo>
                    <a:close/>
                    <a:moveTo>
                      <a:pt x="18802" y="32972"/>
                    </a:moveTo>
                    <a:cubicBezTo>
                      <a:pt x="21383" y="32972"/>
                      <a:pt x="23964" y="34343"/>
                      <a:pt x="24864" y="37088"/>
                    </a:cubicBezTo>
                    <a:lnTo>
                      <a:pt x="24882" y="37088"/>
                    </a:lnTo>
                    <a:cubicBezTo>
                      <a:pt x="25088" y="37760"/>
                      <a:pt x="25187" y="38450"/>
                      <a:pt x="25196" y="39149"/>
                    </a:cubicBezTo>
                    <a:cubicBezTo>
                      <a:pt x="24715" y="39044"/>
                      <a:pt x="24231" y="38993"/>
                      <a:pt x="23751" y="38993"/>
                    </a:cubicBezTo>
                    <a:cubicBezTo>
                      <a:pt x="21894" y="38993"/>
                      <a:pt x="20096" y="39759"/>
                      <a:pt x="18807" y="41148"/>
                    </a:cubicBezTo>
                    <a:cubicBezTo>
                      <a:pt x="17526" y="39777"/>
                      <a:pt x="15734" y="38988"/>
                      <a:pt x="13852" y="38988"/>
                    </a:cubicBezTo>
                    <a:cubicBezTo>
                      <a:pt x="13368" y="38988"/>
                      <a:pt x="12884" y="39042"/>
                      <a:pt x="12409" y="39149"/>
                    </a:cubicBezTo>
                    <a:cubicBezTo>
                      <a:pt x="12409" y="38450"/>
                      <a:pt x="12517" y="37751"/>
                      <a:pt x="12723" y="37088"/>
                    </a:cubicBezTo>
                    <a:lnTo>
                      <a:pt x="12741" y="37088"/>
                    </a:lnTo>
                    <a:cubicBezTo>
                      <a:pt x="13637" y="34345"/>
                      <a:pt x="16220" y="32972"/>
                      <a:pt x="18802" y="32972"/>
                    </a:cubicBezTo>
                    <a:close/>
                    <a:moveTo>
                      <a:pt x="130981" y="39121"/>
                    </a:moveTo>
                    <a:cubicBezTo>
                      <a:pt x="132916" y="39121"/>
                      <a:pt x="134790" y="39924"/>
                      <a:pt x="136127" y="41372"/>
                    </a:cubicBezTo>
                    <a:cubicBezTo>
                      <a:pt x="136107" y="41371"/>
                      <a:pt x="136087" y="41371"/>
                      <a:pt x="136067" y="41371"/>
                    </a:cubicBezTo>
                    <a:cubicBezTo>
                      <a:pt x="134199" y="41371"/>
                      <a:pt x="132440" y="42201"/>
                      <a:pt x="131190" y="43504"/>
                    </a:cubicBezTo>
                    <a:cubicBezTo>
                      <a:pt x="131225" y="42787"/>
                      <a:pt x="131136" y="42070"/>
                      <a:pt x="130912" y="41389"/>
                    </a:cubicBezTo>
                    <a:lnTo>
                      <a:pt x="130903" y="41389"/>
                    </a:lnTo>
                    <a:lnTo>
                      <a:pt x="130894" y="41354"/>
                    </a:lnTo>
                    <a:cubicBezTo>
                      <a:pt x="130894" y="41345"/>
                      <a:pt x="130894" y="41336"/>
                      <a:pt x="130885" y="41336"/>
                    </a:cubicBezTo>
                    <a:cubicBezTo>
                      <a:pt x="130625" y="40565"/>
                      <a:pt x="130222" y="39857"/>
                      <a:pt x="129702" y="39239"/>
                    </a:cubicBezTo>
                    <a:cubicBezTo>
                      <a:pt x="130128" y="39160"/>
                      <a:pt x="130556" y="39121"/>
                      <a:pt x="130981" y="39121"/>
                    </a:cubicBezTo>
                    <a:close/>
                    <a:moveTo>
                      <a:pt x="117967" y="39121"/>
                    </a:moveTo>
                    <a:cubicBezTo>
                      <a:pt x="118392" y="39121"/>
                      <a:pt x="118820" y="39160"/>
                      <a:pt x="119245" y="39239"/>
                    </a:cubicBezTo>
                    <a:cubicBezTo>
                      <a:pt x="118717" y="39857"/>
                      <a:pt x="118313" y="40565"/>
                      <a:pt x="118054" y="41336"/>
                    </a:cubicBezTo>
                    <a:cubicBezTo>
                      <a:pt x="118054" y="41336"/>
                      <a:pt x="118054" y="41345"/>
                      <a:pt x="118054" y="41354"/>
                    </a:cubicBezTo>
                    <a:cubicBezTo>
                      <a:pt x="118045" y="41354"/>
                      <a:pt x="118036" y="41380"/>
                      <a:pt x="118036" y="41389"/>
                    </a:cubicBezTo>
                    <a:cubicBezTo>
                      <a:pt x="117812" y="42070"/>
                      <a:pt x="117713" y="42787"/>
                      <a:pt x="117749" y="43513"/>
                    </a:cubicBezTo>
                    <a:cubicBezTo>
                      <a:pt x="116508" y="42210"/>
                      <a:pt x="114740" y="41371"/>
                      <a:pt x="112880" y="41371"/>
                    </a:cubicBezTo>
                    <a:cubicBezTo>
                      <a:pt x="112860" y="41371"/>
                      <a:pt x="112840" y="41371"/>
                      <a:pt x="112821" y="41372"/>
                    </a:cubicBezTo>
                    <a:cubicBezTo>
                      <a:pt x="114158" y="39924"/>
                      <a:pt x="116031" y="39121"/>
                      <a:pt x="117967" y="39121"/>
                    </a:cubicBezTo>
                    <a:close/>
                    <a:moveTo>
                      <a:pt x="94420" y="39162"/>
                    </a:moveTo>
                    <a:cubicBezTo>
                      <a:pt x="94850" y="39162"/>
                      <a:pt x="95283" y="39202"/>
                      <a:pt x="95715" y="39284"/>
                    </a:cubicBezTo>
                    <a:cubicBezTo>
                      <a:pt x="94720" y="40467"/>
                      <a:pt x="94138" y="41963"/>
                      <a:pt x="94228" y="43558"/>
                    </a:cubicBezTo>
                    <a:cubicBezTo>
                      <a:pt x="92986" y="42254"/>
                      <a:pt x="91218" y="41416"/>
                      <a:pt x="89350" y="41416"/>
                    </a:cubicBezTo>
                    <a:cubicBezTo>
                      <a:pt x="89330" y="41416"/>
                      <a:pt x="89310" y="41416"/>
                      <a:pt x="89290" y="41416"/>
                    </a:cubicBezTo>
                    <a:cubicBezTo>
                      <a:pt x="89271" y="41416"/>
                      <a:pt x="89251" y="41416"/>
                      <a:pt x="89231" y="41416"/>
                    </a:cubicBezTo>
                    <a:cubicBezTo>
                      <a:pt x="87363" y="41416"/>
                      <a:pt x="85603" y="42254"/>
                      <a:pt x="84353" y="43558"/>
                    </a:cubicBezTo>
                    <a:cubicBezTo>
                      <a:pt x="84443" y="41963"/>
                      <a:pt x="83860" y="40458"/>
                      <a:pt x="82866" y="39284"/>
                    </a:cubicBezTo>
                    <a:cubicBezTo>
                      <a:pt x="83294" y="39204"/>
                      <a:pt x="83725" y="39165"/>
                      <a:pt x="84152" y="39165"/>
                    </a:cubicBezTo>
                    <a:cubicBezTo>
                      <a:pt x="86085" y="39165"/>
                      <a:pt x="87957" y="39962"/>
                      <a:pt x="89299" y="41407"/>
                    </a:cubicBezTo>
                    <a:cubicBezTo>
                      <a:pt x="90633" y="39964"/>
                      <a:pt x="92493" y="39162"/>
                      <a:pt x="94420" y="39162"/>
                    </a:cubicBezTo>
                    <a:close/>
                    <a:moveTo>
                      <a:pt x="47485" y="39327"/>
                    </a:moveTo>
                    <a:cubicBezTo>
                      <a:pt x="47912" y="39327"/>
                      <a:pt x="48343" y="39366"/>
                      <a:pt x="48771" y="39445"/>
                    </a:cubicBezTo>
                    <a:cubicBezTo>
                      <a:pt x="48242" y="40063"/>
                      <a:pt x="47839" y="40771"/>
                      <a:pt x="47579" y="41533"/>
                    </a:cubicBezTo>
                    <a:cubicBezTo>
                      <a:pt x="47579" y="41542"/>
                      <a:pt x="47579" y="41542"/>
                      <a:pt x="47579" y="41551"/>
                    </a:cubicBezTo>
                    <a:lnTo>
                      <a:pt x="47570" y="41596"/>
                    </a:lnTo>
                    <a:lnTo>
                      <a:pt x="47561" y="41587"/>
                    </a:lnTo>
                    <a:cubicBezTo>
                      <a:pt x="47337" y="42277"/>
                      <a:pt x="47239" y="42993"/>
                      <a:pt x="47275" y="43710"/>
                    </a:cubicBezTo>
                    <a:cubicBezTo>
                      <a:pt x="46027" y="42400"/>
                      <a:pt x="44256" y="41569"/>
                      <a:pt x="42377" y="41569"/>
                    </a:cubicBezTo>
                    <a:cubicBezTo>
                      <a:pt x="42366" y="41569"/>
                      <a:pt x="42356" y="41569"/>
                      <a:pt x="42346" y="41569"/>
                    </a:cubicBezTo>
                    <a:cubicBezTo>
                      <a:pt x="43682" y="40123"/>
                      <a:pt x="45552" y="39327"/>
                      <a:pt x="47485" y="39327"/>
                    </a:cubicBezTo>
                    <a:close/>
                    <a:moveTo>
                      <a:pt x="60514" y="39327"/>
                    </a:moveTo>
                    <a:cubicBezTo>
                      <a:pt x="62447" y="39327"/>
                      <a:pt x="64317" y="40123"/>
                      <a:pt x="65653" y="41569"/>
                    </a:cubicBezTo>
                    <a:cubicBezTo>
                      <a:pt x="65633" y="41568"/>
                      <a:pt x="65613" y="41568"/>
                      <a:pt x="65593" y="41568"/>
                    </a:cubicBezTo>
                    <a:cubicBezTo>
                      <a:pt x="63725" y="41568"/>
                      <a:pt x="61966" y="42407"/>
                      <a:pt x="60715" y="43710"/>
                    </a:cubicBezTo>
                    <a:cubicBezTo>
                      <a:pt x="60751" y="42993"/>
                      <a:pt x="60662" y="42277"/>
                      <a:pt x="60438" y="41587"/>
                    </a:cubicBezTo>
                    <a:cubicBezTo>
                      <a:pt x="60438" y="41578"/>
                      <a:pt x="60429" y="41569"/>
                      <a:pt x="60420" y="41560"/>
                    </a:cubicBezTo>
                    <a:cubicBezTo>
                      <a:pt x="60420" y="41551"/>
                      <a:pt x="60420" y="41542"/>
                      <a:pt x="60411" y="41533"/>
                    </a:cubicBezTo>
                    <a:cubicBezTo>
                      <a:pt x="60151" y="40771"/>
                      <a:pt x="59748" y="40054"/>
                      <a:pt x="59228" y="39445"/>
                    </a:cubicBezTo>
                    <a:cubicBezTo>
                      <a:pt x="59656" y="39366"/>
                      <a:pt x="60087" y="39327"/>
                      <a:pt x="60514" y="39327"/>
                    </a:cubicBezTo>
                    <a:close/>
                    <a:moveTo>
                      <a:pt x="13656" y="39363"/>
                    </a:moveTo>
                    <a:cubicBezTo>
                      <a:pt x="15596" y="39363"/>
                      <a:pt x="17470" y="40166"/>
                      <a:pt x="18807" y="41613"/>
                    </a:cubicBezTo>
                    <a:cubicBezTo>
                      <a:pt x="18787" y="41613"/>
                      <a:pt x="18768" y="41613"/>
                      <a:pt x="18748" y="41613"/>
                    </a:cubicBezTo>
                    <a:cubicBezTo>
                      <a:pt x="16879" y="41613"/>
                      <a:pt x="15111" y="42452"/>
                      <a:pt x="13870" y="43755"/>
                    </a:cubicBezTo>
                    <a:cubicBezTo>
                      <a:pt x="13951" y="42169"/>
                      <a:pt x="13368" y="40664"/>
                      <a:pt x="12382" y="39490"/>
                    </a:cubicBezTo>
                    <a:lnTo>
                      <a:pt x="12374" y="39481"/>
                    </a:lnTo>
                    <a:cubicBezTo>
                      <a:pt x="12801" y="39402"/>
                      <a:pt x="13230" y="39363"/>
                      <a:pt x="13656" y="39363"/>
                    </a:cubicBezTo>
                    <a:close/>
                    <a:moveTo>
                      <a:pt x="23953" y="39363"/>
                    </a:moveTo>
                    <a:cubicBezTo>
                      <a:pt x="24378" y="39363"/>
                      <a:pt x="24806" y="39402"/>
                      <a:pt x="25232" y="39481"/>
                    </a:cubicBezTo>
                    <a:cubicBezTo>
                      <a:pt x="24237" y="40664"/>
                      <a:pt x="23655" y="42160"/>
                      <a:pt x="23744" y="43755"/>
                    </a:cubicBezTo>
                    <a:cubicBezTo>
                      <a:pt x="22494" y="42452"/>
                      <a:pt x="20726" y="41613"/>
                      <a:pt x="18866" y="41613"/>
                    </a:cubicBezTo>
                    <a:cubicBezTo>
                      <a:pt x="18846" y="41613"/>
                      <a:pt x="18827" y="41613"/>
                      <a:pt x="18807" y="41613"/>
                    </a:cubicBezTo>
                    <a:cubicBezTo>
                      <a:pt x="20144" y="40166"/>
                      <a:pt x="22018" y="39363"/>
                      <a:pt x="23953" y="39363"/>
                    </a:cubicBezTo>
                    <a:close/>
                    <a:moveTo>
                      <a:pt x="107671" y="39122"/>
                    </a:moveTo>
                    <a:cubicBezTo>
                      <a:pt x="109602" y="39122"/>
                      <a:pt x="111474" y="39919"/>
                      <a:pt x="112821" y="41372"/>
                    </a:cubicBezTo>
                    <a:cubicBezTo>
                      <a:pt x="112802" y="41371"/>
                      <a:pt x="112783" y="41371"/>
                      <a:pt x="112765" y="41371"/>
                    </a:cubicBezTo>
                    <a:cubicBezTo>
                      <a:pt x="110778" y="41371"/>
                      <a:pt x="108902" y="42317"/>
                      <a:pt x="107650" y="43764"/>
                    </a:cubicBezTo>
                    <a:lnTo>
                      <a:pt x="107650" y="43764"/>
                    </a:lnTo>
                    <a:cubicBezTo>
                      <a:pt x="107803" y="42097"/>
                      <a:pt x="107211" y="40511"/>
                      <a:pt x="106172" y="39284"/>
                    </a:cubicBezTo>
                    <a:cubicBezTo>
                      <a:pt x="106670" y="39175"/>
                      <a:pt x="107172" y="39122"/>
                      <a:pt x="107671" y="39122"/>
                    </a:cubicBezTo>
                    <a:close/>
                    <a:moveTo>
                      <a:pt x="37180" y="39320"/>
                    </a:moveTo>
                    <a:cubicBezTo>
                      <a:pt x="39113" y="39320"/>
                      <a:pt x="40988" y="40121"/>
                      <a:pt x="42328" y="41569"/>
                    </a:cubicBezTo>
                    <a:cubicBezTo>
                      <a:pt x="42310" y="41568"/>
                      <a:pt x="42291" y="41568"/>
                      <a:pt x="42273" y="41568"/>
                    </a:cubicBezTo>
                    <a:cubicBezTo>
                      <a:pt x="40286" y="41568"/>
                      <a:pt x="38419" y="42514"/>
                      <a:pt x="37167" y="43961"/>
                    </a:cubicBezTo>
                    <a:cubicBezTo>
                      <a:pt x="37320" y="42294"/>
                      <a:pt x="36728" y="40708"/>
                      <a:pt x="35689" y="39481"/>
                    </a:cubicBezTo>
                    <a:cubicBezTo>
                      <a:pt x="36184" y="39373"/>
                      <a:pt x="36684" y="39320"/>
                      <a:pt x="37180" y="39320"/>
                    </a:cubicBezTo>
                    <a:close/>
                    <a:moveTo>
                      <a:pt x="124483" y="37269"/>
                    </a:moveTo>
                    <a:cubicBezTo>
                      <a:pt x="127057" y="37269"/>
                      <a:pt x="129630" y="38633"/>
                      <a:pt x="130536" y="41363"/>
                    </a:cubicBezTo>
                    <a:cubicBezTo>
                      <a:pt x="130760" y="42053"/>
                      <a:pt x="130867" y="42769"/>
                      <a:pt x="130876" y="43495"/>
                    </a:cubicBezTo>
                    <a:cubicBezTo>
                      <a:pt x="130401" y="43393"/>
                      <a:pt x="129922" y="43343"/>
                      <a:pt x="129447" y="43343"/>
                    </a:cubicBezTo>
                    <a:cubicBezTo>
                      <a:pt x="127584" y="43343"/>
                      <a:pt x="125780" y="44110"/>
                      <a:pt x="124487" y="45502"/>
                    </a:cubicBezTo>
                    <a:cubicBezTo>
                      <a:pt x="123213" y="44130"/>
                      <a:pt x="121434" y="43343"/>
                      <a:pt x="119564" y="43343"/>
                    </a:cubicBezTo>
                    <a:cubicBezTo>
                      <a:pt x="119553" y="43343"/>
                      <a:pt x="119543" y="43343"/>
                      <a:pt x="119532" y="43343"/>
                    </a:cubicBezTo>
                    <a:cubicBezTo>
                      <a:pt x="119048" y="43343"/>
                      <a:pt x="118564" y="43388"/>
                      <a:pt x="118089" y="43495"/>
                    </a:cubicBezTo>
                    <a:cubicBezTo>
                      <a:pt x="118089" y="42769"/>
                      <a:pt x="118206" y="42053"/>
                      <a:pt x="118421" y="41363"/>
                    </a:cubicBezTo>
                    <a:lnTo>
                      <a:pt x="118430" y="41354"/>
                    </a:lnTo>
                    <a:cubicBezTo>
                      <a:pt x="119339" y="38631"/>
                      <a:pt x="121911" y="37269"/>
                      <a:pt x="124483" y="37269"/>
                    </a:cubicBezTo>
                    <a:close/>
                    <a:moveTo>
                      <a:pt x="77631" y="37312"/>
                    </a:moveTo>
                    <a:cubicBezTo>
                      <a:pt x="80804" y="37312"/>
                      <a:pt x="83980" y="39391"/>
                      <a:pt x="84022" y="43547"/>
                    </a:cubicBezTo>
                    <a:lnTo>
                      <a:pt x="84022" y="43547"/>
                    </a:lnTo>
                    <a:cubicBezTo>
                      <a:pt x="83546" y="43443"/>
                      <a:pt x="83066" y="43393"/>
                      <a:pt x="82590" y="43393"/>
                    </a:cubicBezTo>
                    <a:cubicBezTo>
                      <a:pt x="80737" y="43393"/>
                      <a:pt x="78939" y="44159"/>
                      <a:pt x="77651" y="45547"/>
                    </a:cubicBezTo>
                    <a:cubicBezTo>
                      <a:pt x="76369" y="44176"/>
                      <a:pt x="74577" y="43388"/>
                      <a:pt x="72696" y="43388"/>
                    </a:cubicBezTo>
                    <a:cubicBezTo>
                      <a:pt x="72212" y="43388"/>
                      <a:pt x="71728" y="43441"/>
                      <a:pt x="71253" y="43549"/>
                    </a:cubicBezTo>
                    <a:cubicBezTo>
                      <a:pt x="71284" y="39391"/>
                      <a:pt x="74456" y="37312"/>
                      <a:pt x="77631" y="37312"/>
                    </a:cubicBezTo>
                    <a:close/>
                    <a:moveTo>
                      <a:pt x="100946" y="37312"/>
                    </a:moveTo>
                    <a:cubicBezTo>
                      <a:pt x="104119" y="37312"/>
                      <a:pt x="107295" y="39391"/>
                      <a:pt x="107337" y="43547"/>
                    </a:cubicBezTo>
                    <a:lnTo>
                      <a:pt x="107337" y="43547"/>
                    </a:lnTo>
                    <a:cubicBezTo>
                      <a:pt x="106861" y="43443"/>
                      <a:pt x="106381" y="43393"/>
                      <a:pt x="105905" y="43393"/>
                    </a:cubicBezTo>
                    <a:cubicBezTo>
                      <a:pt x="104052" y="43393"/>
                      <a:pt x="102255" y="44159"/>
                      <a:pt x="100966" y="45547"/>
                    </a:cubicBezTo>
                    <a:cubicBezTo>
                      <a:pt x="99685" y="44176"/>
                      <a:pt x="97883" y="43388"/>
                      <a:pt x="96011" y="43388"/>
                    </a:cubicBezTo>
                    <a:cubicBezTo>
                      <a:pt x="95527" y="43388"/>
                      <a:pt x="95043" y="43441"/>
                      <a:pt x="94568" y="43549"/>
                    </a:cubicBezTo>
                    <a:cubicBezTo>
                      <a:pt x="94599" y="39391"/>
                      <a:pt x="97771" y="37312"/>
                      <a:pt x="100946" y="37312"/>
                    </a:cubicBezTo>
                    <a:close/>
                    <a:moveTo>
                      <a:pt x="54012" y="37467"/>
                    </a:moveTo>
                    <a:cubicBezTo>
                      <a:pt x="56585" y="37467"/>
                      <a:pt x="59156" y="38831"/>
                      <a:pt x="60061" y="41560"/>
                    </a:cubicBezTo>
                    <a:cubicBezTo>
                      <a:pt x="60285" y="42250"/>
                      <a:pt x="60393" y="42975"/>
                      <a:pt x="60393" y="43701"/>
                    </a:cubicBezTo>
                    <a:cubicBezTo>
                      <a:pt x="59914" y="43596"/>
                      <a:pt x="59431" y="43545"/>
                      <a:pt x="58952" y="43545"/>
                    </a:cubicBezTo>
                    <a:cubicBezTo>
                      <a:pt x="57099" y="43545"/>
                      <a:pt x="55302" y="44311"/>
                      <a:pt x="54013" y="45699"/>
                    </a:cubicBezTo>
                    <a:cubicBezTo>
                      <a:pt x="52739" y="44336"/>
                      <a:pt x="50960" y="43549"/>
                      <a:pt x="49089" y="43549"/>
                    </a:cubicBezTo>
                    <a:cubicBezTo>
                      <a:pt x="49079" y="43549"/>
                      <a:pt x="49068" y="43549"/>
                      <a:pt x="49058" y="43549"/>
                    </a:cubicBezTo>
                    <a:cubicBezTo>
                      <a:pt x="48574" y="43549"/>
                      <a:pt x="48090" y="43594"/>
                      <a:pt x="47615" y="43701"/>
                    </a:cubicBezTo>
                    <a:cubicBezTo>
                      <a:pt x="47615" y="42975"/>
                      <a:pt x="47723" y="42250"/>
                      <a:pt x="47938" y="41560"/>
                    </a:cubicBezTo>
                    <a:lnTo>
                      <a:pt x="47956" y="41560"/>
                    </a:lnTo>
                    <a:cubicBezTo>
                      <a:pt x="48865" y="38831"/>
                      <a:pt x="51439" y="37467"/>
                      <a:pt x="54012" y="37467"/>
                    </a:cubicBezTo>
                    <a:close/>
                    <a:moveTo>
                      <a:pt x="7148" y="37513"/>
                    </a:moveTo>
                    <a:cubicBezTo>
                      <a:pt x="10323" y="37513"/>
                      <a:pt x="13498" y="39590"/>
                      <a:pt x="13538" y="43746"/>
                    </a:cubicBezTo>
                    <a:cubicBezTo>
                      <a:pt x="13065" y="43644"/>
                      <a:pt x="12588" y="43594"/>
                      <a:pt x="12114" y="43594"/>
                    </a:cubicBezTo>
                    <a:cubicBezTo>
                      <a:pt x="10255" y="43594"/>
                      <a:pt x="8449" y="44361"/>
                      <a:pt x="7150" y="45753"/>
                    </a:cubicBezTo>
                    <a:cubicBezTo>
                      <a:pt x="5868" y="44373"/>
                      <a:pt x="4076" y="43594"/>
                      <a:pt x="2194" y="43594"/>
                    </a:cubicBezTo>
                    <a:cubicBezTo>
                      <a:pt x="1711" y="43594"/>
                      <a:pt x="1227" y="43647"/>
                      <a:pt x="752" y="43746"/>
                    </a:cubicBezTo>
                    <a:cubicBezTo>
                      <a:pt x="792" y="39592"/>
                      <a:pt x="3970" y="37513"/>
                      <a:pt x="7148" y="37513"/>
                    </a:cubicBezTo>
                    <a:close/>
                    <a:moveTo>
                      <a:pt x="30465" y="37513"/>
                    </a:moveTo>
                    <a:cubicBezTo>
                      <a:pt x="33638" y="37513"/>
                      <a:pt x="36811" y="39588"/>
                      <a:pt x="36854" y="43742"/>
                    </a:cubicBezTo>
                    <a:lnTo>
                      <a:pt x="36854" y="43742"/>
                    </a:lnTo>
                    <a:cubicBezTo>
                      <a:pt x="36384" y="43643"/>
                      <a:pt x="35912" y="43594"/>
                      <a:pt x="35443" y="43594"/>
                    </a:cubicBezTo>
                    <a:cubicBezTo>
                      <a:pt x="33580" y="43594"/>
                      <a:pt x="31775" y="44361"/>
                      <a:pt x="30483" y="45753"/>
                    </a:cubicBezTo>
                    <a:cubicBezTo>
                      <a:pt x="29201" y="44373"/>
                      <a:pt x="27409" y="43594"/>
                      <a:pt x="25528" y="43594"/>
                    </a:cubicBezTo>
                    <a:cubicBezTo>
                      <a:pt x="25044" y="43594"/>
                      <a:pt x="24560" y="43647"/>
                      <a:pt x="24085" y="43746"/>
                    </a:cubicBezTo>
                    <a:cubicBezTo>
                      <a:pt x="24116" y="39592"/>
                      <a:pt x="27290" y="37513"/>
                      <a:pt x="30465" y="37513"/>
                    </a:cubicBezTo>
                    <a:close/>
                    <a:moveTo>
                      <a:pt x="129619" y="43736"/>
                    </a:moveTo>
                    <a:cubicBezTo>
                      <a:pt x="130043" y="43736"/>
                      <a:pt x="130469" y="43775"/>
                      <a:pt x="130894" y="43854"/>
                    </a:cubicBezTo>
                    <a:cubicBezTo>
                      <a:pt x="129908" y="45018"/>
                      <a:pt x="129326" y="46524"/>
                      <a:pt x="129415" y="48110"/>
                    </a:cubicBezTo>
                    <a:lnTo>
                      <a:pt x="129406" y="48128"/>
                    </a:lnTo>
                    <a:cubicBezTo>
                      <a:pt x="128165" y="46824"/>
                      <a:pt x="126397" y="45986"/>
                      <a:pt x="124528" y="45986"/>
                    </a:cubicBezTo>
                    <a:cubicBezTo>
                      <a:pt x="124509" y="45986"/>
                      <a:pt x="124489" y="45986"/>
                      <a:pt x="124469" y="45986"/>
                    </a:cubicBezTo>
                    <a:cubicBezTo>
                      <a:pt x="124450" y="45986"/>
                      <a:pt x="124430" y="45986"/>
                      <a:pt x="124410" y="45986"/>
                    </a:cubicBezTo>
                    <a:cubicBezTo>
                      <a:pt x="122541" y="45986"/>
                      <a:pt x="120782" y="46824"/>
                      <a:pt x="119532" y="48128"/>
                    </a:cubicBezTo>
                    <a:cubicBezTo>
                      <a:pt x="119622" y="46533"/>
                      <a:pt x="119039" y="45036"/>
                      <a:pt x="118045" y="43854"/>
                    </a:cubicBezTo>
                    <a:cubicBezTo>
                      <a:pt x="118471" y="43775"/>
                      <a:pt x="118899" y="43736"/>
                      <a:pt x="119324" y="43736"/>
                    </a:cubicBezTo>
                    <a:cubicBezTo>
                      <a:pt x="121259" y="43736"/>
                      <a:pt x="123134" y="44537"/>
                      <a:pt x="124478" y="45977"/>
                    </a:cubicBezTo>
                    <a:cubicBezTo>
                      <a:pt x="125815" y="44537"/>
                      <a:pt x="127688" y="43736"/>
                      <a:pt x="129619" y="43736"/>
                    </a:cubicBezTo>
                    <a:close/>
                    <a:moveTo>
                      <a:pt x="82779" y="43772"/>
                    </a:moveTo>
                    <a:cubicBezTo>
                      <a:pt x="83204" y="43772"/>
                      <a:pt x="83632" y="43810"/>
                      <a:pt x="84057" y="43889"/>
                    </a:cubicBezTo>
                    <a:cubicBezTo>
                      <a:pt x="83063" y="45072"/>
                      <a:pt x="82480" y="46569"/>
                      <a:pt x="82561" y="48164"/>
                    </a:cubicBezTo>
                    <a:cubicBezTo>
                      <a:pt x="81320" y="46860"/>
                      <a:pt x="79552" y="46022"/>
                      <a:pt x="77683" y="46022"/>
                    </a:cubicBezTo>
                    <a:cubicBezTo>
                      <a:pt x="77666" y="46022"/>
                      <a:pt x="77650" y="46022"/>
                      <a:pt x="77633" y="46022"/>
                    </a:cubicBezTo>
                    <a:lnTo>
                      <a:pt x="77633" y="46022"/>
                    </a:lnTo>
                    <a:cubicBezTo>
                      <a:pt x="78970" y="44574"/>
                      <a:pt x="80844" y="43772"/>
                      <a:pt x="82779" y="43772"/>
                    </a:cubicBezTo>
                    <a:close/>
                    <a:moveTo>
                      <a:pt x="59133" y="43923"/>
                    </a:moveTo>
                    <a:cubicBezTo>
                      <a:pt x="59561" y="43923"/>
                      <a:pt x="59991" y="43962"/>
                      <a:pt x="60420" y="44042"/>
                    </a:cubicBezTo>
                    <a:cubicBezTo>
                      <a:pt x="59425" y="45225"/>
                      <a:pt x="58843" y="46721"/>
                      <a:pt x="58932" y="48316"/>
                    </a:cubicBezTo>
                    <a:lnTo>
                      <a:pt x="58923" y="48316"/>
                    </a:lnTo>
                    <a:cubicBezTo>
                      <a:pt x="57682" y="47012"/>
                      <a:pt x="55914" y="46174"/>
                      <a:pt x="54045" y="46174"/>
                    </a:cubicBezTo>
                    <a:cubicBezTo>
                      <a:pt x="54026" y="46174"/>
                      <a:pt x="54006" y="46174"/>
                      <a:pt x="53986" y="46174"/>
                    </a:cubicBezTo>
                    <a:cubicBezTo>
                      <a:pt x="53966" y="46174"/>
                      <a:pt x="53947" y="46174"/>
                      <a:pt x="53927" y="46174"/>
                    </a:cubicBezTo>
                    <a:cubicBezTo>
                      <a:pt x="52067" y="46174"/>
                      <a:pt x="50299" y="47012"/>
                      <a:pt x="49049" y="48316"/>
                    </a:cubicBezTo>
                    <a:cubicBezTo>
                      <a:pt x="49138" y="46721"/>
                      <a:pt x="48556" y="45225"/>
                      <a:pt x="47561" y="44042"/>
                    </a:cubicBezTo>
                    <a:cubicBezTo>
                      <a:pt x="47990" y="43962"/>
                      <a:pt x="48420" y="43923"/>
                      <a:pt x="48848" y="43923"/>
                    </a:cubicBezTo>
                    <a:cubicBezTo>
                      <a:pt x="50781" y="43923"/>
                      <a:pt x="52652" y="44720"/>
                      <a:pt x="53995" y="46165"/>
                    </a:cubicBezTo>
                    <a:cubicBezTo>
                      <a:pt x="55330" y="44720"/>
                      <a:pt x="57201" y="43923"/>
                      <a:pt x="59133" y="43923"/>
                    </a:cubicBezTo>
                    <a:close/>
                    <a:moveTo>
                      <a:pt x="25310" y="43969"/>
                    </a:moveTo>
                    <a:cubicBezTo>
                      <a:pt x="27245" y="43969"/>
                      <a:pt x="29120" y="44772"/>
                      <a:pt x="30465" y="46219"/>
                    </a:cubicBezTo>
                    <a:lnTo>
                      <a:pt x="30465" y="46219"/>
                    </a:lnTo>
                    <a:cubicBezTo>
                      <a:pt x="30462" y="46219"/>
                      <a:pt x="30459" y="46219"/>
                      <a:pt x="30456" y="46219"/>
                    </a:cubicBezTo>
                    <a:cubicBezTo>
                      <a:pt x="30436" y="46219"/>
                      <a:pt x="30416" y="46219"/>
                      <a:pt x="30397" y="46219"/>
                    </a:cubicBezTo>
                    <a:cubicBezTo>
                      <a:pt x="28528" y="46219"/>
                      <a:pt x="26769" y="47057"/>
                      <a:pt x="25519" y="48361"/>
                    </a:cubicBezTo>
                    <a:cubicBezTo>
                      <a:pt x="25608" y="46775"/>
                      <a:pt x="25026" y="45269"/>
                      <a:pt x="24031" y="44087"/>
                    </a:cubicBezTo>
                    <a:cubicBezTo>
                      <a:pt x="24457" y="44008"/>
                      <a:pt x="24885" y="43969"/>
                      <a:pt x="25310" y="43969"/>
                    </a:cubicBezTo>
                    <a:close/>
                    <a:moveTo>
                      <a:pt x="12296" y="43987"/>
                    </a:moveTo>
                    <a:cubicBezTo>
                      <a:pt x="12721" y="43987"/>
                      <a:pt x="13148" y="44025"/>
                      <a:pt x="13574" y="44104"/>
                    </a:cubicBezTo>
                    <a:cubicBezTo>
                      <a:pt x="12580" y="45287"/>
                      <a:pt x="11997" y="46793"/>
                      <a:pt x="12087" y="48379"/>
                    </a:cubicBezTo>
                    <a:cubicBezTo>
                      <a:pt x="10837" y="47075"/>
                      <a:pt x="9069" y="46237"/>
                      <a:pt x="7208" y="46237"/>
                    </a:cubicBezTo>
                    <a:cubicBezTo>
                      <a:pt x="7189" y="46237"/>
                      <a:pt x="7169" y="46237"/>
                      <a:pt x="7150" y="46237"/>
                    </a:cubicBezTo>
                    <a:cubicBezTo>
                      <a:pt x="8487" y="44790"/>
                      <a:pt x="10360" y="43987"/>
                      <a:pt x="12296" y="43987"/>
                    </a:cubicBezTo>
                    <a:close/>
                    <a:moveTo>
                      <a:pt x="106102" y="43761"/>
                    </a:moveTo>
                    <a:cubicBezTo>
                      <a:pt x="106575" y="43761"/>
                      <a:pt x="107052" y="43809"/>
                      <a:pt x="107525" y="43907"/>
                    </a:cubicBezTo>
                    <a:cubicBezTo>
                      <a:pt x="106512" y="45162"/>
                      <a:pt x="105939" y="46757"/>
                      <a:pt x="106127" y="48432"/>
                    </a:cubicBezTo>
                    <a:cubicBezTo>
                      <a:pt x="104866" y="46976"/>
                      <a:pt x="102990" y="46022"/>
                      <a:pt x="101003" y="46022"/>
                    </a:cubicBezTo>
                    <a:cubicBezTo>
                      <a:pt x="100985" y="46022"/>
                      <a:pt x="100966" y="46022"/>
                      <a:pt x="100948" y="46022"/>
                    </a:cubicBezTo>
                    <a:cubicBezTo>
                      <a:pt x="100928" y="46022"/>
                      <a:pt x="100908" y="46022"/>
                      <a:pt x="100889" y="46022"/>
                    </a:cubicBezTo>
                    <a:cubicBezTo>
                      <a:pt x="99020" y="46022"/>
                      <a:pt x="97252" y="46860"/>
                      <a:pt x="96011" y="48164"/>
                    </a:cubicBezTo>
                    <a:cubicBezTo>
                      <a:pt x="96091" y="46569"/>
                      <a:pt x="95509" y="45072"/>
                      <a:pt x="94523" y="43889"/>
                    </a:cubicBezTo>
                    <a:cubicBezTo>
                      <a:pt x="94952" y="43810"/>
                      <a:pt x="95382" y="43771"/>
                      <a:pt x="95809" y="43771"/>
                    </a:cubicBezTo>
                    <a:cubicBezTo>
                      <a:pt x="97740" y="43771"/>
                      <a:pt x="99605" y="44568"/>
                      <a:pt x="100948" y="46013"/>
                    </a:cubicBezTo>
                    <a:cubicBezTo>
                      <a:pt x="102294" y="44566"/>
                      <a:pt x="104168" y="43761"/>
                      <a:pt x="106102" y="43761"/>
                    </a:cubicBezTo>
                    <a:close/>
                    <a:moveTo>
                      <a:pt x="70796" y="39320"/>
                    </a:moveTo>
                    <a:cubicBezTo>
                      <a:pt x="71278" y="39320"/>
                      <a:pt x="71764" y="39370"/>
                      <a:pt x="72248" y="39472"/>
                    </a:cubicBezTo>
                    <a:cubicBezTo>
                      <a:pt x="71271" y="40717"/>
                      <a:pt x="70742" y="42286"/>
                      <a:pt x="70939" y="43934"/>
                    </a:cubicBezTo>
                    <a:cubicBezTo>
                      <a:pt x="71449" y="43820"/>
                      <a:pt x="71962" y="43765"/>
                      <a:pt x="72472" y="43765"/>
                    </a:cubicBezTo>
                    <a:cubicBezTo>
                      <a:pt x="74409" y="43765"/>
                      <a:pt x="76285" y="44568"/>
                      <a:pt x="77633" y="46022"/>
                    </a:cubicBezTo>
                    <a:lnTo>
                      <a:pt x="77633" y="46022"/>
                    </a:lnTo>
                    <a:cubicBezTo>
                      <a:pt x="77630" y="46022"/>
                      <a:pt x="77627" y="46022"/>
                      <a:pt x="77624" y="46022"/>
                    </a:cubicBezTo>
                    <a:cubicBezTo>
                      <a:pt x="77606" y="46022"/>
                      <a:pt x="77588" y="46022"/>
                      <a:pt x="77570" y="46022"/>
                    </a:cubicBezTo>
                    <a:cubicBezTo>
                      <a:pt x="75529" y="46022"/>
                      <a:pt x="73598" y="47030"/>
                      <a:pt x="72346" y="48558"/>
                    </a:cubicBezTo>
                    <a:cubicBezTo>
                      <a:pt x="72703" y="44845"/>
                      <a:pt x="69407" y="41568"/>
                      <a:pt x="65698" y="41568"/>
                    </a:cubicBezTo>
                    <a:cubicBezTo>
                      <a:pt x="65683" y="41568"/>
                      <a:pt x="65668" y="41569"/>
                      <a:pt x="65653" y="41569"/>
                    </a:cubicBezTo>
                    <a:cubicBezTo>
                      <a:pt x="66994" y="40120"/>
                      <a:pt x="68863" y="39320"/>
                      <a:pt x="70796" y="39320"/>
                    </a:cubicBezTo>
                    <a:close/>
                    <a:moveTo>
                      <a:pt x="35611" y="43966"/>
                    </a:moveTo>
                    <a:cubicBezTo>
                      <a:pt x="36087" y="43966"/>
                      <a:pt x="36566" y="44014"/>
                      <a:pt x="37042" y="44113"/>
                    </a:cubicBezTo>
                    <a:cubicBezTo>
                      <a:pt x="36020" y="45359"/>
                      <a:pt x="35456" y="46954"/>
                      <a:pt x="35635" y="48621"/>
                    </a:cubicBezTo>
                    <a:cubicBezTo>
                      <a:pt x="34383" y="47165"/>
                      <a:pt x="32507" y="46219"/>
                      <a:pt x="30512" y="46219"/>
                    </a:cubicBezTo>
                    <a:cubicBezTo>
                      <a:pt x="30496" y="46219"/>
                      <a:pt x="30481" y="46219"/>
                      <a:pt x="30465" y="46219"/>
                    </a:cubicBezTo>
                    <a:lnTo>
                      <a:pt x="30465" y="46219"/>
                    </a:lnTo>
                    <a:cubicBezTo>
                      <a:pt x="31802" y="44766"/>
                      <a:pt x="33677" y="43966"/>
                      <a:pt x="35611" y="43966"/>
                    </a:cubicBezTo>
                    <a:close/>
                    <a:moveTo>
                      <a:pt x="112828" y="41868"/>
                    </a:moveTo>
                    <a:cubicBezTo>
                      <a:pt x="116003" y="41868"/>
                      <a:pt x="119178" y="43944"/>
                      <a:pt x="119218" y="48101"/>
                    </a:cubicBezTo>
                    <a:cubicBezTo>
                      <a:pt x="118743" y="47999"/>
                      <a:pt x="118265" y="47949"/>
                      <a:pt x="117790" y="47949"/>
                    </a:cubicBezTo>
                    <a:cubicBezTo>
                      <a:pt x="115928" y="47949"/>
                      <a:pt x="114124" y="48714"/>
                      <a:pt x="112825" y="50103"/>
                    </a:cubicBezTo>
                    <a:lnTo>
                      <a:pt x="112825" y="50103"/>
                    </a:lnTo>
                    <a:cubicBezTo>
                      <a:pt x="111544" y="48726"/>
                      <a:pt x="109754" y="47949"/>
                      <a:pt x="107883" y="47949"/>
                    </a:cubicBezTo>
                    <a:cubicBezTo>
                      <a:pt x="107391" y="47949"/>
                      <a:pt x="106907" y="48002"/>
                      <a:pt x="106432" y="48101"/>
                    </a:cubicBezTo>
                    <a:cubicBezTo>
                      <a:pt x="106472" y="43947"/>
                      <a:pt x="109650" y="41868"/>
                      <a:pt x="112828" y="41868"/>
                    </a:cubicBezTo>
                    <a:close/>
                    <a:moveTo>
                      <a:pt x="136139" y="41870"/>
                    </a:moveTo>
                    <a:cubicBezTo>
                      <a:pt x="139313" y="41870"/>
                      <a:pt x="142484" y="43947"/>
                      <a:pt x="142525" y="48101"/>
                    </a:cubicBezTo>
                    <a:lnTo>
                      <a:pt x="142525" y="48119"/>
                    </a:lnTo>
                    <a:cubicBezTo>
                      <a:pt x="142050" y="48017"/>
                      <a:pt x="141571" y="47967"/>
                      <a:pt x="141097" y="47967"/>
                    </a:cubicBezTo>
                    <a:cubicBezTo>
                      <a:pt x="139236" y="47967"/>
                      <a:pt x="137435" y="48734"/>
                      <a:pt x="136136" y="50126"/>
                    </a:cubicBezTo>
                    <a:cubicBezTo>
                      <a:pt x="134854" y="48746"/>
                      <a:pt x="133062" y="47966"/>
                      <a:pt x="131181" y="47966"/>
                    </a:cubicBezTo>
                    <a:cubicBezTo>
                      <a:pt x="130697" y="47966"/>
                      <a:pt x="130213" y="48020"/>
                      <a:pt x="129738" y="48119"/>
                    </a:cubicBezTo>
                    <a:cubicBezTo>
                      <a:pt x="129778" y="43953"/>
                      <a:pt x="132960" y="41870"/>
                      <a:pt x="136139" y="41870"/>
                    </a:cubicBezTo>
                    <a:close/>
                    <a:moveTo>
                      <a:pt x="89297" y="41915"/>
                    </a:moveTo>
                    <a:cubicBezTo>
                      <a:pt x="92473" y="41915"/>
                      <a:pt x="95648" y="43994"/>
                      <a:pt x="95688" y="48155"/>
                    </a:cubicBezTo>
                    <a:cubicBezTo>
                      <a:pt x="95208" y="48050"/>
                      <a:pt x="94724" y="47999"/>
                      <a:pt x="94244" y="47999"/>
                    </a:cubicBezTo>
                    <a:cubicBezTo>
                      <a:pt x="92390" y="47999"/>
                      <a:pt x="90594" y="48763"/>
                      <a:pt x="89299" y="50152"/>
                    </a:cubicBezTo>
                    <a:lnTo>
                      <a:pt x="89299" y="50152"/>
                    </a:lnTo>
                    <a:cubicBezTo>
                      <a:pt x="88018" y="48782"/>
                      <a:pt x="86226" y="47993"/>
                      <a:pt x="84344" y="47993"/>
                    </a:cubicBezTo>
                    <a:cubicBezTo>
                      <a:pt x="83860" y="47993"/>
                      <a:pt x="83376" y="48047"/>
                      <a:pt x="82902" y="48155"/>
                    </a:cubicBezTo>
                    <a:cubicBezTo>
                      <a:pt x="82942" y="43996"/>
                      <a:pt x="86120" y="41915"/>
                      <a:pt x="89297" y="41915"/>
                    </a:cubicBezTo>
                    <a:close/>
                    <a:moveTo>
                      <a:pt x="42333" y="42069"/>
                    </a:moveTo>
                    <a:cubicBezTo>
                      <a:pt x="45505" y="42069"/>
                      <a:pt x="48680" y="44145"/>
                      <a:pt x="48726" y="48296"/>
                    </a:cubicBezTo>
                    <a:lnTo>
                      <a:pt x="48726" y="48296"/>
                    </a:lnTo>
                    <a:cubicBezTo>
                      <a:pt x="48256" y="48195"/>
                      <a:pt x="47782" y="48146"/>
                      <a:pt x="47311" y="48146"/>
                    </a:cubicBezTo>
                    <a:cubicBezTo>
                      <a:pt x="45452" y="48146"/>
                      <a:pt x="43648" y="48913"/>
                      <a:pt x="42355" y="50305"/>
                    </a:cubicBezTo>
                    <a:cubicBezTo>
                      <a:pt x="41074" y="48925"/>
                      <a:pt x="39282" y="48146"/>
                      <a:pt x="37400" y="48146"/>
                    </a:cubicBezTo>
                    <a:cubicBezTo>
                      <a:pt x="36916" y="48146"/>
                      <a:pt x="36432" y="48199"/>
                      <a:pt x="35958" y="48298"/>
                    </a:cubicBezTo>
                    <a:cubicBezTo>
                      <a:pt x="35989" y="44146"/>
                      <a:pt x="39159" y="42069"/>
                      <a:pt x="42333" y="42069"/>
                    </a:cubicBezTo>
                    <a:close/>
                    <a:moveTo>
                      <a:pt x="65648" y="42069"/>
                    </a:moveTo>
                    <a:cubicBezTo>
                      <a:pt x="68820" y="42069"/>
                      <a:pt x="71995" y="44144"/>
                      <a:pt x="72041" y="48294"/>
                    </a:cubicBezTo>
                    <a:lnTo>
                      <a:pt x="72041" y="48294"/>
                    </a:lnTo>
                    <a:cubicBezTo>
                      <a:pt x="71572" y="48195"/>
                      <a:pt x="71100" y="48146"/>
                      <a:pt x="70631" y="48146"/>
                    </a:cubicBezTo>
                    <a:cubicBezTo>
                      <a:pt x="68767" y="48146"/>
                      <a:pt x="66963" y="48913"/>
                      <a:pt x="65671" y="50305"/>
                    </a:cubicBezTo>
                    <a:cubicBezTo>
                      <a:pt x="64389" y="48925"/>
                      <a:pt x="62597" y="48146"/>
                      <a:pt x="60715" y="48146"/>
                    </a:cubicBezTo>
                    <a:cubicBezTo>
                      <a:pt x="60231" y="48146"/>
                      <a:pt x="59748" y="48199"/>
                      <a:pt x="59273" y="48298"/>
                    </a:cubicBezTo>
                    <a:cubicBezTo>
                      <a:pt x="59304" y="44146"/>
                      <a:pt x="62474" y="42069"/>
                      <a:pt x="65648" y="42069"/>
                    </a:cubicBezTo>
                    <a:close/>
                    <a:moveTo>
                      <a:pt x="18806" y="42115"/>
                    </a:moveTo>
                    <a:cubicBezTo>
                      <a:pt x="21981" y="42115"/>
                      <a:pt x="25156" y="44194"/>
                      <a:pt x="25196" y="48352"/>
                    </a:cubicBezTo>
                    <a:cubicBezTo>
                      <a:pt x="24718" y="48247"/>
                      <a:pt x="24235" y="48196"/>
                      <a:pt x="23756" y="48196"/>
                    </a:cubicBezTo>
                    <a:cubicBezTo>
                      <a:pt x="21903" y="48196"/>
                      <a:pt x="20103" y="48963"/>
                      <a:pt x="18807" y="50359"/>
                    </a:cubicBezTo>
                    <a:cubicBezTo>
                      <a:pt x="17526" y="48979"/>
                      <a:pt x="15734" y="48199"/>
                      <a:pt x="13852" y="48199"/>
                    </a:cubicBezTo>
                    <a:cubicBezTo>
                      <a:pt x="13368" y="48199"/>
                      <a:pt x="12884" y="48244"/>
                      <a:pt x="12409" y="48352"/>
                    </a:cubicBezTo>
                    <a:cubicBezTo>
                      <a:pt x="12454" y="44194"/>
                      <a:pt x="15631" y="42115"/>
                      <a:pt x="18806" y="42115"/>
                    </a:cubicBezTo>
                    <a:close/>
                    <a:moveTo>
                      <a:pt x="117952" y="48332"/>
                    </a:moveTo>
                    <a:cubicBezTo>
                      <a:pt x="118378" y="48332"/>
                      <a:pt x="118808" y="48371"/>
                      <a:pt x="119236" y="48450"/>
                    </a:cubicBezTo>
                    <a:cubicBezTo>
                      <a:pt x="118251" y="49624"/>
                      <a:pt x="117668" y="51130"/>
                      <a:pt x="117758" y="52724"/>
                    </a:cubicBezTo>
                    <a:lnTo>
                      <a:pt x="117749" y="52724"/>
                    </a:lnTo>
                    <a:cubicBezTo>
                      <a:pt x="116508" y="51412"/>
                      <a:pt x="114740" y="50583"/>
                      <a:pt x="112871" y="50583"/>
                    </a:cubicBezTo>
                    <a:cubicBezTo>
                      <a:pt x="112855" y="50583"/>
                      <a:pt x="112838" y="50583"/>
                      <a:pt x="112821" y="50583"/>
                    </a:cubicBezTo>
                    <a:lnTo>
                      <a:pt x="112821" y="50583"/>
                    </a:lnTo>
                    <a:cubicBezTo>
                      <a:pt x="114156" y="49130"/>
                      <a:pt x="116021" y="48332"/>
                      <a:pt x="117952" y="48332"/>
                    </a:cubicBezTo>
                    <a:close/>
                    <a:moveTo>
                      <a:pt x="94437" y="48377"/>
                    </a:moveTo>
                    <a:cubicBezTo>
                      <a:pt x="94862" y="48377"/>
                      <a:pt x="95289" y="48416"/>
                      <a:pt x="95715" y="48495"/>
                    </a:cubicBezTo>
                    <a:cubicBezTo>
                      <a:pt x="94722" y="49676"/>
                      <a:pt x="94140" y="51168"/>
                      <a:pt x="94227" y="52760"/>
                    </a:cubicBezTo>
                    <a:lnTo>
                      <a:pt x="94227" y="52760"/>
                    </a:lnTo>
                    <a:cubicBezTo>
                      <a:pt x="92986" y="51457"/>
                      <a:pt x="91219" y="50627"/>
                      <a:pt x="89350" y="50627"/>
                    </a:cubicBezTo>
                    <a:cubicBezTo>
                      <a:pt x="89333" y="50627"/>
                      <a:pt x="89316" y="50628"/>
                      <a:pt x="89299" y="50628"/>
                    </a:cubicBezTo>
                    <a:lnTo>
                      <a:pt x="89299" y="50628"/>
                    </a:lnTo>
                    <a:cubicBezTo>
                      <a:pt x="90637" y="49180"/>
                      <a:pt x="92504" y="48377"/>
                      <a:pt x="94437" y="48377"/>
                    </a:cubicBezTo>
                    <a:close/>
                    <a:moveTo>
                      <a:pt x="84143" y="48369"/>
                    </a:moveTo>
                    <a:cubicBezTo>
                      <a:pt x="86079" y="48369"/>
                      <a:pt x="87954" y="49173"/>
                      <a:pt x="89299" y="50628"/>
                    </a:cubicBezTo>
                    <a:lnTo>
                      <a:pt x="89299" y="50628"/>
                    </a:lnTo>
                    <a:cubicBezTo>
                      <a:pt x="89296" y="50628"/>
                      <a:pt x="89293" y="50628"/>
                      <a:pt x="89290" y="50628"/>
                    </a:cubicBezTo>
                    <a:cubicBezTo>
                      <a:pt x="89270" y="50628"/>
                      <a:pt x="89250" y="50627"/>
                      <a:pt x="89231" y="50627"/>
                    </a:cubicBezTo>
                    <a:cubicBezTo>
                      <a:pt x="87362" y="50627"/>
                      <a:pt x="85603" y="51457"/>
                      <a:pt x="84353" y="52760"/>
                    </a:cubicBezTo>
                    <a:cubicBezTo>
                      <a:pt x="84443" y="51174"/>
                      <a:pt x="83860" y="49669"/>
                      <a:pt x="82866" y="48486"/>
                    </a:cubicBezTo>
                    <a:cubicBezTo>
                      <a:pt x="83291" y="48407"/>
                      <a:pt x="83719" y="48369"/>
                      <a:pt x="84143" y="48369"/>
                    </a:cubicBezTo>
                    <a:close/>
                    <a:moveTo>
                      <a:pt x="47484" y="48526"/>
                    </a:moveTo>
                    <a:cubicBezTo>
                      <a:pt x="47914" y="48526"/>
                      <a:pt x="48348" y="48566"/>
                      <a:pt x="48780" y="48647"/>
                    </a:cubicBezTo>
                    <a:cubicBezTo>
                      <a:pt x="47785" y="49821"/>
                      <a:pt x="47203" y="51327"/>
                      <a:pt x="47284" y="52922"/>
                    </a:cubicBezTo>
                    <a:cubicBezTo>
                      <a:pt x="46042" y="51618"/>
                      <a:pt x="44274" y="50780"/>
                      <a:pt x="42406" y="50780"/>
                    </a:cubicBezTo>
                    <a:cubicBezTo>
                      <a:pt x="42386" y="50780"/>
                      <a:pt x="42366" y="50780"/>
                      <a:pt x="42346" y="50780"/>
                    </a:cubicBezTo>
                    <a:cubicBezTo>
                      <a:pt x="42343" y="50780"/>
                      <a:pt x="42340" y="50780"/>
                      <a:pt x="42338" y="50780"/>
                    </a:cubicBezTo>
                    <a:lnTo>
                      <a:pt x="42338" y="50780"/>
                    </a:lnTo>
                    <a:lnTo>
                      <a:pt x="42355" y="50771"/>
                    </a:lnTo>
                    <a:cubicBezTo>
                      <a:pt x="43689" y="49328"/>
                      <a:pt x="45555" y="48526"/>
                      <a:pt x="47484" y="48526"/>
                    </a:cubicBezTo>
                    <a:close/>
                    <a:moveTo>
                      <a:pt x="107658" y="48326"/>
                    </a:moveTo>
                    <a:cubicBezTo>
                      <a:pt x="109596" y="48326"/>
                      <a:pt x="111472" y="49128"/>
                      <a:pt x="112821" y="50583"/>
                    </a:cubicBezTo>
                    <a:lnTo>
                      <a:pt x="112821" y="50583"/>
                    </a:lnTo>
                    <a:cubicBezTo>
                      <a:pt x="112818" y="50583"/>
                      <a:pt x="112815" y="50583"/>
                      <a:pt x="112812" y="50583"/>
                    </a:cubicBezTo>
                    <a:cubicBezTo>
                      <a:pt x="112793" y="50583"/>
                      <a:pt x="112774" y="50583"/>
                      <a:pt x="112756" y="50583"/>
                    </a:cubicBezTo>
                    <a:cubicBezTo>
                      <a:pt x="110769" y="50583"/>
                      <a:pt x="108902" y="51528"/>
                      <a:pt x="107641" y="52975"/>
                    </a:cubicBezTo>
                    <a:lnTo>
                      <a:pt x="107641" y="52975"/>
                    </a:lnTo>
                    <a:cubicBezTo>
                      <a:pt x="107794" y="51300"/>
                      <a:pt x="107202" y="49723"/>
                      <a:pt x="106163" y="48486"/>
                    </a:cubicBezTo>
                    <a:cubicBezTo>
                      <a:pt x="106660" y="48378"/>
                      <a:pt x="107161" y="48326"/>
                      <a:pt x="107658" y="48326"/>
                    </a:cubicBezTo>
                    <a:close/>
                    <a:moveTo>
                      <a:pt x="23936" y="48579"/>
                    </a:moveTo>
                    <a:cubicBezTo>
                      <a:pt x="24366" y="48579"/>
                      <a:pt x="24800" y="48619"/>
                      <a:pt x="25232" y="48701"/>
                    </a:cubicBezTo>
                    <a:cubicBezTo>
                      <a:pt x="24237" y="49875"/>
                      <a:pt x="23655" y="51380"/>
                      <a:pt x="23744" y="52966"/>
                    </a:cubicBezTo>
                    <a:cubicBezTo>
                      <a:pt x="22494" y="51663"/>
                      <a:pt x="20727" y="50834"/>
                      <a:pt x="18867" y="50834"/>
                    </a:cubicBezTo>
                    <a:cubicBezTo>
                      <a:pt x="18847" y="50834"/>
                      <a:pt x="18827" y="50834"/>
                      <a:pt x="18807" y="50834"/>
                    </a:cubicBezTo>
                    <a:cubicBezTo>
                      <a:pt x="18787" y="50834"/>
                      <a:pt x="18767" y="50834"/>
                      <a:pt x="18747" y="50834"/>
                    </a:cubicBezTo>
                    <a:cubicBezTo>
                      <a:pt x="16879" y="50834"/>
                      <a:pt x="15111" y="51663"/>
                      <a:pt x="13870" y="52975"/>
                    </a:cubicBezTo>
                    <a:cubicBezTo>
                      <a:pt x="13951" y="51380"/>
                      <a:pt x="13368" y="49875"/>
                      <a:pt x="12374" y="48701"/>
                    </a:cubicBezTo>
                    <a:cubicBezTo>
                      <a:pt x="12804" y="48622"/>
                      <a:pt x="13235" y="48583"/>
                      <a:pt x="13663" y="48583"/>
                    </a:cubicBezTo>
                    <a:cubicBezTo>
                      <a:pt x="15599" y="48583"/>
                      <a:pt x="17464" y="49379"/>
                      <a:pt x="18807" y="50825"/>
                    </a:cubicBezTo>
                    <a:cubicBezTo>
                      <a:pt x="20140" y="49382"/>
                      <a:pt x="22007" y="48579"/>
                      <a:pt x="23936" y="48579"/>
                    </a:cubicBezTo>
                    <a:close/>
                    <a:moveTo>
                      <a:pt x="37172" y="48527"/>
                    </a:moveTo>
                    <a:cubicBezTo>
                      <a:pt x="39112" y="48527"/>
                      <a:pt x="40993" y="49328"/>
                      <a:pt x="42337" y="50780"/>
                    </a:cubicBezTo>
                    <a:lnTo>
                      <a:pt x="42337" y="50780"/>
                    </a:lnTo>
                    <a:cubicBezTo>
                      <a:pt x="42322" y="50780"/>
                      <a:pt x="42306" y="50780"/>
                      <a:pt x="42291" y="50780"/>
                    </a:cubicBezTo>
                    <a:cubicBezTo>
                      <a:pt x="40304" y="50780"/>
                      <a:pt x="38437" y="51725"/>
                      <a:pt x="37185" y="53172"/>
                    </a:cubicBezTo>
                    <a:cubicBezTo>
                      <a:pt x="37328" y="51497"/>
                      <a:pt x="36737" y="49920"/>
                      <a:pt x="35698" y="48683"/>
                    </a:cubicBezTo>
                    <a:cubicBezTo>
                      <a:pt x="36188" y="48578"/>
                      <a:pt x="36682" y="48527"/>
                      <a:pt x="37172" y="48527"/>
                    </a:cubicBezTo>
                    <a:close/>
                    <a:moveTo>
                      <a:pt x="124476" y="46476"/>
                    </a:moveTo>
                    <a:cubicBezTo>
                      <a:pt x="127652" y="46476"/>
                      <a:pt x="130827" y="48554"/>
                      <a:pt x="130867" y="52716"/>
                    </a:cubicBezTo>
                    <a:cubicBezTo>
                      <a:pt x="130392" y="52614"/>
                      <a:pt x="129914" y="52564"/>
                      <a:pt x="129439" y="52564"/>
                    </a:cubicBezTo>
                    <a:cubicBezTo>
                      <a:pt x="127578" y="52564"/>
                      <a:pt x="125778" y="53330"/>
                      <a:pt x="124478" y="54723"/>
                    </a:cubicBezTo>
                    <a:cubicBezTo>
                      <a:pt x="123197" y="53343"/>
                      <a:pt x="121405" y="52563"/>
                      <a:pt x="119532" y="52563"/>
                    </a:cubicBezTo>
                    <a:cubicBezTo>
                      <a:pt x="119039" y="52563"/>
                      <a:pt x="118555" y="52617"/>
                      <a:pt x="118080" y="52716"/>
                    </a:cubicBezTo>
                    <a:cubicBezTo>
                      <a:pt x="118121" y="48557"/>
                      <a:pt x="121299" y="46476"/>
                      <a:pt x="124476" y="46476"/>
                    </a:cubicBezTo>
                    <a:close/>
                    <a:moveTo>
                      <a:pt x="77629" y="46523"/>
                    </a:moveTo>
                    <a:cubicBezTo>
                      <a:pt x="80800" y="46523"/>
                      <a:pt x="83975" y="48597"/>
                      <a:pt x="84021" y="52747"/>
                    </a:cubicBezTo>
                    <a:lnTo>
                      <a:pt x="84021" y="52747"/>
                    </a:lnTo>
                    <a:cubicBezTo>
                      <a:pt x="83554" y="52648"/>
                      <a:pt x="83083" y="52600"/>
                      <a:pt x="82615" y="52600"/>
                    </a:cubicBezTo>
                    <a:cubicBezTo>
                      <a:pt x="80757" y="52600"/>
                      <a:pt x="78952" y="53366"/>
                      <a:pt x="77660" y="54759"/>
                    </a:cubicBezTo>
                    <a:cubicBezTo>
                      <a:pt x="76378" y="53379"/>
                      <a:pt x="74586" y="52599"/>
                      <a:pt x="72704" y="52599"/>
                    </a:cubicBezTo>
                    <a:cubicBezTo>
                      <a:pt x="72221" y="52599"/>
                      <a:pt x="71737" y="52644"/>
                      <a:pt x="71262" y="52751"/>
                    </a:cubicBezTo>
                    <a:cubicBezTo>
                      <a:pt x="71289" y="48599"/>
                      <a:pt x="74457" y="46523"/>
                      <a:pt x="77629" y="46523"/>
                    </a:cubicBezTo>
                    <a:close/>
                    <a:moveTo>
                      <a:pt x="100946" y="46518"/>
                    </a:moveTo>
                    <a:cubicBezTo>
                      <a:pt x="104122" y="46518"/>
                      <a:pt x="107296" y="48595"/>
                      <a:pt x="107337" y="52751"/>
                    </a:cubicBezTo>
                    <a:cubicBezTo>
                      <a:pt x="106864" y="52650"/>
                      <a:pt x="106387" y="52600"/>
                      <a:pt x="105914" y="52600"/>
                    </a:cubicBezTo>
                    <a:cubicBezTo>
                      <a:pt x="104054" y="52600"/>
                      <a:pt x="102248" y="53368"/>
                      <a:pt x="100948" y="54767"/>
                    </a:cubicBezTo>
                    <a:lnTo>
                      <a:pt x="100948" y="54759"/>
                    </a:lnTo>
                    <a:cubicBezTo>
                      <a:pt x="99667" y="53379"/>
                      <a:pt x="97875" y="52599"/>
                      <a:pt x="95993" y="52599"/>
                    </a:cubicBezTo>
                    <a:cubicBezTo>
                      <a:pt x="95509" y="52599"/>
                      <a:pt x="95025" y="52653"/>
                      <a:pt x="94550" y="52751"/>
                    </a:cubicBezTo>
                    <a:cubicBezTo>
                      <a:pt x="94591" y="48597"/>
                      <a:pt x="97769" y="46518"/>
                      <a:pt x="100946" y="46518"/>
                    </a:cubicBezTo>
                    <a:close/>
                    <a:moveTo>
                      <a:pt x="54008" y="46667"/>
                    </a:moveTo>
                    <a:cubicBezTo>
                      <a:pt x="57185" y="46667"/>
                      <a:pt x="60361" y="48746"/>
                      <a:pt x="60402" y="52904"/>
                    </a:cubicBezTo>
                    <a:cubicBezTo>
                      <a:pt x="59922" y="52799"/>
                      <a:pt x="59438" y="52748"/>
                      <a:pt x="58958" y="52748"/>
                    </a:cubicBezTo>
                    <a:cubicBezTo>
                      <a:pt x="57103" y="52748"/>
                      <a:pt x="55303" y="53512"/>
                      <a:pt x="54008" y="54906"/>
                    </a:cubicBezTo>
                    <a:lnTo>
                      <a:pt x="54008" y="54906"/>
                    </a:lnTo>
                    <a:cubicBezTo>
                      <a:pt x="52727" y="53529"/>
                      <a:pt x="50937" y="52751"/>
                      <a:pt x="49058" y="52751"/>
                    </a:cubicBezTo>
                    <a:cubicBezTo>
                      <a:pt x="48574" y="52751"/>
                      <a:pt x="48090" y="52796"/>
                      <a:pt x="47615" y="52904"/>
                    </a:cubicBezTo>
                    <a:cubicBezTo>
                      <a:pt x="47655" y="48746"/>
                      <a:pt x="50832" y="46667"/>
                      <a:pt x="54008" y="46667"/>
                    </a:cubicBezTo>
                    <a:close/>
                    <a:moveTo>
                      <a:pt x="7148" y="46724"/>
                    </a:moveTo>
                    <a:cubicBezTo>
                      <a:pt x="10323" y="46724"/>
                      <a:pt x="13498" y="48801"/>
                      <a:pt x="13538" y="52957"/>
                    </a:cubicBezTo>
                    <a:cubicBezTo>
                      <a:pt x="13065" y="52856"/>
                      <a:pt x="12588" y="52806"/>
                      <a:pt x="12114" y="52806"/>
                    </a:cubicBezTo>
                    <a:cubicBezTo>
                      <a:pt x="10255" y="52806"/>
                      <a:pt x="8451" y="53572"/>
                      <a:pt x="7159" y="54965"/>
                    </a:cubicBezTo>
                    <a:cubicBezTo>
                      <a:pt x="5877" y="53585"/>
                      <a:pt x="4076" y="52805"/>
                      <a:pt x="2194" y="52805"/>
                    </a:cubicBezTo>
                    <a:cubicBezTo>
                      <a:pt x="1711" y="52805"/>
                      <a:pt x="1227" y="52859"/>
                      <a:pt x="752" y="52957"/>
                    </a:cubicBezTo>
                    <a:cubicBezTo>
                      <a:pt x="792" y="48803"/>
                      <a:pt x="3970" y="46724"/>
                      <a:pt x="7148" y="46724"/>
                    </a:cubicBezTo>
                    <a:close/>
                    <a:moveTo>
                      <a:pt x="30465" y="46724"/>
                    </a:moveTo>
                    <a:cubicBezTo>
                      <a:pt x="33638" y="46724"/>
                      <a:pt x="36811" y="48800"/>
                      <a:pt x="36854" y="52954"/>
                    </a:cubicBezTo>
                    <a:lnTo>
                      <a:pt x="36854" y="52954"/>
                    </a:lnTo>
                    <a:cubicBezTo>
                      <a:pt x="36384" y="52854"/>
                      <a:pt x="35912" y="52806"/>
                      <a:pt x="35443" y="52806"/>
                    </a:cubicBezTo>
                    <a:cubicBezTo>
                      <a:pt x="33580" y="52806"/>
                      <a:pt x="31775" y="53572"/>
                      <a:pt x="30483" y="54965"/>
                    </a:cubicBezTo>
                    <a:cubicBezTo>
                      <a:pt x="29201" y="53585"/>
                      <a:pt x="27409" y="52805"/>
                      <a:pt x="25528" y="52805"/>
                    </a:cubicBezTo>
                    <a:cubicBezTo>
                      <a:pt x="25044" y="52805"/>
                      <a:pt x="24560" y="52859"/>
                      <a:pt x="24085" y="52957"/>
                    </a:cubicBezTo>
                    <a:cubicBezTo>
                      <a:pt x="24116" y="48803"/>
                      <a:pt x="27290" y="46724"/>
                      <a:pt x="30465" y="46724"/>
                    </a:cubicBezTo>
                    <a:close/>
                    <a:moveTo>
                      <a:pt x="119323" y="52938"/>
                    </a:moveTo>
                    <a:cubicBezTo>
                      <a:pt x="121259" y="52938"/>
                      <a:pt x="123134" y="53741"/>
                      <a:pt x="124478" y="55189"/>
                    </a:cubicBezTo>
                    <a:lnTo>
                      <a:pt x="124478" y="55189"/>
                    </a:lnTo>
                    <a:cubicBezTo>
                      <a:pt x="124475" y="55189"/>
                      <a:pt x="124472" y="55189"/>
                      <a:pt x="124469" y="55189"/>
                    </a:cubicBezTo>
                    <a:cubicBezTo>
                      <a:pt x="124450" y="55188"/>
                      <a:pt x="124430" y="55188"/>
                      <a:pt x="124410" y="55188"/>
                    </a:cubicBezTo>
                    <a:cubicBezTo>
                      <a:pt x="122541" y="55188"/>
                      <a:pt x="120782" y="56027"/>
                      <a:pt x="119532" y="57330"/>
                    </a:cubicBezTo>
                    <a:cubicBezTo>
                      <a:pt x="119622" y="55744"/>
                      <a:pt x="119039" y="54239"/>
                      <a:pt x="118045" y="53056"/>
                    </a:cubicBezTo>
                    <a:cubicBezTo>
                      <a:pt x="118470" y="52977"/>
                      <a:pt x="118898" y="52938"/>
                      <a:pt x="119323" y="52938"/>
                    </a:cubicBezTo>
                    <a:close/>
                    <a:moveTo>
                      <a:pt x="129620" y="52938"/>
                    </a:moveTo>
                    <a:cubicBezTo>
                      <a:pt x="130043" y="52938"/>
                      <a:pt x="130470" y="52977"/>
                      <a:pt x="130894" y="53056"/>
                    </a:cubicBezTo>
                    <a:cubicBezTo>
                      <a:pt x="129908" y="54230"/>
                      <a:pt x="129326" y="55735"/>
                      <a:pt x="129415" y="57321"/>
                    </a:cubicBezTo>
                    <a:lnTo>
                      <a:pt x="129406" y="57330"/>
                    </a:lnTo>
                    <a:cubicBezTo>
                      <a:pt x="128165" y="56027"/>
                      <a:pt x="126397" y="55188"/>
                      <a:pt x="124528" y="55188"/>
                    </a:cubicBezTo>
                    <a:cubicBezTo>
                      <a:pt x="124512" y="55188"/>
                      <a:pt x="124495" y="55188"/>
                      <a:pt x="124478" y="55189"/>
                    </a:cubicBezTo>
                    <a:lnTo>
                      <a:pt x="124478" y="55189"/>
                    </a:lnTo>
                    <a:cubicBezTo>
                      <a:pt x="125816" y="53741"/>
                      <a:pt x="127689" y="52938"/>
                      <a:pt x="129620" y="52938"/>
                    </a:cubicBezTo>
                    <a:close/>
                    <a:moveTo>
                      <a:pt x="82780" y="52974"/>
                    </a:moveTo>
                    <a:cubicBezTo>
                      <a:pt x="83204" y="52974"/>
                      <a:pt x="83632" y="53013"/>
                      <a:pt x="84057" y="53092"/>
                    </a:cubicBezTo>
                    <a:cubicBezTo>
                      <a:pt x="83538" y="53710"/>
                      <a:pt x="83135" y="54418"/>
                      <a:pt x="82875" y="55180"/>
                    </a:cubicBezTo>
                    <a:cubicBezTo>
                      <a:pt x="82633" y="55879"/>
                      <a:pt x="82525" y="56622"/>
                      <a:pt x="82570" y="57357"/>
                    </a:cubicBezTo>
                    <a:cubicBezTo>
                      <a:pt x="81329" y="56062"/>
                      <a:pt x="79570" y="55224"/>
                      <a:pt x="77701" y="55224"/>
                    </a:cubicBezTo>
                    <a:cubicBezTo>
                      <a:pt x="77681" y="55224"/>
                      <a:pt x="77661" y="55224"/>
                      <a:pt x="77642" y="55224"/>
                    </a:cubicBezTo>
                    <a:cubicBezTo>
                      <a:pt x="78979" y="53777"/>
                      <a:pt x="80847" y="52974"/>
                      <a:pt x="82780" y="52974"/>
                    </a:cubicBezTo>
                    <a:close/>
                    <a:moveTo>
                      <a:pt x="95806" y="52982"/>
                    </a:moveTo>
                    <a:cubicBezTo>
                      <a:pt x="97733" y="52982"/>
                      <a:pt x="99604" y="53779"/>
                      <a:pt x="100939" y="55224"/>
                    </a:cubicBezTo>
                    <a:cubicBezTo>
                      <a:pt x="100919" y="55224"/>
                      <a:pt x="100900" y="55224"/>
                      <a:pt x="100880" y="55224"/>
                    </a:cubicBezTo>
                    <a:cubicBezTo>
                      <a:pt x="99020" y="55224"/>
                      <a:pt x="97252" y="56062"/>
                      <a:pt x="96011" y="57357"/>
                    </a:cubicBezTo>
                    <a:cubicBezTo>
                      <a:pt x="96047" y="56622"/>
                      <a:pt x="95948" y="55879"/>
                      <a:pt x="95706" y="55180"/>
                    </a:cubicBezTo>
                    <a:cubicBezTo>
                      <a:pt x="95446" y="54418"/>
                      <a:pt x="95043" y="53710"/>
                      <a:pt x="94523" y="53101"/>
                    </a:cubicBezTo>
                    <a:cubicBezTo>
                      <a:pt x="94950" y="53021"/>
                      <a:pt x="95379" y="52982"/>
                      <a:pt x="95806" y="52982"/>
                    </a:cubicBezTo>
                    <a:close/>
                    <a:moveTo>
                      <a:pt x="59124" y="53131"/>
                    </a:moveTo>
                    <a:cubicBezTo>
                      <a:pt x="59554" y="53131"/>
                      <a:pt x="59988" y="53171"/>
                      <a:pt x="60420" y="53253"/>
                    </a:cubicBezTo>
                    <a:cubicBezTo>
                      <a:pt x="59425" y="54436"/>
                      <a:pt x="58843" y="55932"/>
                      <a:pt x="58932" y="57527"/>
                    </a:cubicBezTo>
                    <a:lnTo>
                      <a:pt x="58923" y="57518"/>
                    </a:lnTo>
                    <a:cubicBezTo>
                      <a:pt x="57682" y="56215"/>
                      <a:pt x="55914" y="55385"/>
                      <a:pt x="54046" y="55385"/>
                    </a:cubicBezTo>
                    <a:cubicBezTo>
                      <a:pt x="54026" y="55385"/>
                      <a:pt x="54006" y="55386"/>
                      <a:pt x="53986" y="55386"/>
                    </a:cubicBezTo>
                    <a:cubicBezTo>
                      <a:pt x="53966" y="55386"/>
                      <a:pt x="53946" y="55385"/>
                      <a:pt x="53927" y="55385"/>
                    </a:cubicBezTo>
                    <a:cubicBezTo>
                      <a:pt x="52067" y="55385"/>
                      <a:pt x="50299" y="56215"/>
                      <a:pt x="49049" y="57527"/>
                    </a:cubicBezTo>
                    <a:cubicBezTo>
                      <a:pt x="49138" y="55932"/>
                      <a:pt x="48556" y="54427"/>
                      <a:pt x="47561" y="53253"/>
                    </a:cubicBezTo>
                    <a:cubicBezTo>
                      <a:pt x="47993" y="53171"/>
                      <a:pt x="48427" y="53131"/>
                      <a:pt x="48858" y="53131"/>
                    </a:cubicBezTo>
                    <a:cubicBezTo>
                      <a:pt x="50787" y="53131"/>
                      <a:pt x="52654" y="53934"/>
                      <a:pt x="53995" y="55377"/>
                    </a:cubicBezTo>
                    <a:cubicBezTo>
                      <a:pt x="55328" y="53934"/>
                      <a:pt x="57194" y="53131"/>
                      <a:pt x="59124" y="53131"/>
                    </a:cubicBezTo>
                    <a:close/>
                    <a:moveTo>
                      <a:pt x="12289" y="53188"/>
                    </a:moveTo>
                    <a:cubicBezTo>
                      <a:pt x="12716" y="53188"/>
                      <a:pt x="13146" y="53227"/>
                      <a:pt x="13574" y="53307"/>
                    </a:cubicBezTo>
                    <a:cubicBezTo>
                      <a:pt x="13046" y="53916"/>
                      <a:pt x="12651" y="54624"/>
                      <a:pt x="12391" y="55386"/>
                    </a:cubicBezTo>
                    <a:cubicBezTo>
                      <a:pt x="12150" y="56085"/>
                      <a:pt x="12042" y="56819"/>
                      <a:pt x="12087" y="57563"/>
                    </a:cubicBezTo>
                    <a:lnTo>
                      <a:pt x="12078" y="57563"/>
                    </a:lnTo>
                    <a:cubicBezTo>
                      <a:pt x="10836" y="56269"/>
                      <a:pt x="9077" y="55430"/>
                      <a:pt x="7217" y="55430"/>
                    </a:cubicBezTo>
                    <a:cubicBezTo>
                      <a:pt x="7198" y="55430"/>
                      <a:pt x="7178" y="55430"/>
                      <a:pt x="7159" y="55431"/>
                    </a:cubicBezTo>
                    <a:cubicBezTo>
                      <a:pt x="8494" y="53985"/>
                      <a:pt x="10358" y="53188"/>
                      <a:pt x="12289" y="53188"/>
                    </a:cubicBezTo>
                    <a:close/>
                    <a:moveTo>
                      <a:pt x="25322" y="53188"/>
                    </a:moveTo>
                    <a:cubicBezTo>
                      <a:pt x="27247" y="53188"/>
                      <a:pt x="29113" y="53985"/>
                      <a:pt x="30456" y="55431"/>
                    </a:cubicBezTo>
                    <a:cubicBezTo>
                      <a:pt x="30436" y="55430"/>
                      <a:pt x="30416" y="55430"/>
                      <a:pt x="30397" y="55430"/>
                    </a:cubicBezTo>
                    <a:cubicBezTo>
                      <a:pt x="28528" y="55430"/>
                      <a:pt x="26769" y="56269"/>
                      <a:pt x="25528" y="57563"/>
                    </a:cubicBezTo>
                    <a:cubicBezTo>
                      <a:pt x="25563" y="56828"/>
                      <a:pt x="25465" y="56085"/>
                      <a:pt x="25223" y="55386"/>
                    </a:cubicBezTo>
                    <a:cubicBezTo>
                      <a:pt x="24954" y="54624"/>
                      <a:pt x="24560" y="53916"/>
                      <a:pt x="24040" y="53307"/>
                    </a:cubicBezTo>
                    <a:cubicBezTo>
                      <a:pt x="24467" y="53227"/>
                      <a:pt x="24896" y="53188"/>
                      <a:pt x="25322" y="53188"/>
                    </a:cubicBezTo>
                    <a:close/>
                    <a:moveTo>
                      <a:pt x="106107" y="52975"/>
                    </a:moveTo>
                    <a:cubicBezTo>
                      <a:pt x="106578" y="52975"/>
                      <a:pt x="107053" y="53022"/>
                      <a:pt x="107525" y="53119"/>
                    </a:cubicBezTo>
                    <a:cubicBezTo>
                      <a:pt x="106512" y="54373"/>
                      <a:pt x="105948" y="55959"/>
                      <a:pt x="106118" y="57626"/>
                    </a:cubicBezTo>
                    <a:cubicBezTo>
                      <a:pt x="104870" y="56163"/>
                      <a:pt x="102982" y="55215"/>
                      <a:pt x="100985" y="55215"/>
                    </a:cubicBezTo>
                    <a:cubicBezTo>
                      <a:pt x="100976" y="55215"/>
                      <a:pt x="100966" y="55215"/>
                      <a:pt x="100957" y="55215"/>
                    </a:cubicBezTo>
                    <a:cubicBezTo>
                      <a:pt x="102304" y="53768"/>
                      <a:pt x="104177" y="52975"/>
                      <a:pt x="106107" y="52975"/>
                    </a:cubicBezTo>
                    <a:close/>
                    <a:moveTo>
                      <a:pt x="70795" y="48523"/>
                    </a:moveTo>
                    <a:cubicBezTo>
                      <a:pt x="71278" y="48523"/>
                      <a:pt x="71764" y="48572"/>
                      <a:pt x="72248" y="48674"/>
                    </a:cubicBezTo>
                    <a:cubicBezTo>
                      <a:pt x="71271" y="49920"/>
                      <a:pt x="70742" y="51488"/>
                      <a:pt x="70939" y="53137"/>
                    </a:cubicBezTo>
                    <a:cubicBezTo>
                      <a:pt x="71445" y="53025"/>
                      <a:pt x="71954" y="52971"/>
                      <a:pt x="72460" y="52971"/>
                    </a:cubicBezTo>
                    <a:cubicBezTo>
                      <a:pt x="74392" y="52971"/>
                      <a:pt x="76265" y="53767"/>
                      <a:pt x="77615" y="55215"/>
                    </a:cubicBezTo>
                    <a:cubicBezTo>
                      <a:pt x="77597" y="55215"/>
                      <a:pt x="77579" y="55215"/>
                      <a:pt x="77561" y="55215"/>
                    </a:cubicBezTo>
                    <a:cubicBezTo>
                      <a:pt x="75520" y="55215"/>
                      <a:pt x="73598" y="56223"/>
                      <a:pt x="72346" y="57742"/>
                    </a:cubicBezTo>
                    <a:cubicBezTo>
                      <a:pt x="72694" y="54062"/>
                      <a:pt x="69407" y="50780"/>
                      <a:pt x="65713" y="50780"/>
                    </a:cubicBezTo>
                    <a:cubicBezTo>
                      <a:pt x="65693" y="50780"/>
                      <a:pt x="65673" y="50780"/>
                      <a:pt x="65653" y="50780"/>
                    </a:cubicBezTo>
                    <a:lnTo>
                      <a:pt x="65644" y="50780"/>
                    </a:lnTo>
                    <a:cubicBezTo>
                      <a:pt x="65624" y="50780"/>
                      <a:pt x="65604" y="50780"/>
                      <a:pt x="65584" y="50780"/>
                    </a:cubicBezTo>
                    <a:cubicBezTo>
                      <a:pt x="63716" y="50780"/>
                      <a:pt x="61957" y="51618"/>
                      <a:pt x="60706" y="52922"/>
                    </a:cubicBezTo>
                    <a:cubicBezTo>
                      <a:pt x="60796" y="51327"/>
                      <a:pt x="60214" y="49830"/>
                      <a:pt x="59219" y="48647"/>
                    </a:cubicBezTo>
                    <a:cubicBezTo>
                      <a:pt x="59647" y="48568"/>
                      <a:pt x="60078" y="48529"/>
                      <a:pt x="60505" y="48529"/>
                    </a:cubicBezTo>
                    <a:cubicBezTo>
                      <a:pt x="62438" y="48529"/>
                      <a:pt x="64310" y="49326"/>
                      <a:pt x="65653" y="50771"/>
                    </a:cubicBezTo>
                    <a:cubicBezTo>
                      <a:pt x="66986" y="49323"/>
                      <a:pt x="68860" y="48523"/>
                      <a:pt x="70795" y="48523"/>
                    </a:cubicBezTo>
                    <a:close/>
                    <a:moveTo>
                      <a:pt x="35611" y="53177"/>
                    </a:moveTo>
                    <a:cubicBezTo>
                      <a:pt x="36086" y="53177"/>
                      <a:pt x="36566" y="53226"/>
                      <a:pt x="37042" y="53325"/>
                    </a:cubicBezTo>
                    <a:cubicBezTo>
                      <a:pt x="36029" y="54570"/>
                      <a:pt x="35456" y="56156"/>
                      <a:pt x="35635" y="57823"/>
                    </a:cubicBezTo>
                    <a:cubicBezTo>
                      <a:pt x="34383" y="56367"/>
                      <a:pt x="32516" y="55421"/>
                      <a:pt x="30530" y="55421"/>
                    </a:cubicBezTo>
                    <a:cubicBezTo>
                      <a:pt x="30511" y="55421"/>
                      <a:pt x="30492" y="55421"/>
                      <a:pt x="30474" y="55422"/>
                    </a:cubicBezTo>
                    <a:cubicBezTo>
                      <a:pt x="31811" y="53976"/>
                      <a:pt x="33679" y="53177"/>
                      <a:pt x="35611" y="53177"/>
                    </a:cubicBezTo>
                    <a:close/>
                    <a:moveTo>
                      <a:pt x="112825" y="51076"/>
                    </a:moveTo>
                    <a:cubicBezTo>
                      <a:pt x="116002" y="51076"/>
                      <a:pt x="119178" y="53155"/>
                      <a:pt x="119218" y="57312"/>
                    </a:cubicBezTo>
                    <a:cubicBezTo>
                      <a:pt x="118738" y="57207"/>
                      <a:pt x="118254" y="57156"/>
                      <a:pt x="117774" y="57156"/>
                    </a:cubicBezTo>
                    <a:cubicBezTo>
                      <a:pt x="115918" y="57156"/>
                      <a:pt x="114121" y="57922"/>
                      <a:pt x="112825" y="59315"/>
                    </a:cubicBezTo>
                    <a:lnTo>
                      <a:pt x="112825" y="59315"/>
                    </a:lnTo>
                    <a:cubicBezTo>
                      <a:pt x="111544" y="57938"/>
                      <a:pt x="109754" y="57160"/>
                      <a:pt x="107883" y="57160"/>
                    </a:cubicBezTo>
                    <a:cubicBezTo>
                      <a:pt x="107391" y="57160"/>
                      <a:pt x="106907" y="57214"/>
                      <a:pt x="106432" y="57312"/>
                    </a:cubicBezTo>
                    <a:cubicBezTo>
                      <a:pt x="106472" y="53155"/>
                      <a:pt x="109649" y="51076"/>
                      <a:pt x="112825" y="51076"/>
                    </a:cubicBezTo>
                    <a:close/>
                    <a:moveTo>
                      <a:pt x="136136" y="51080"/>
                    </a:moveTo>
                    <a:cubicBezTo>
                      <a:pt x="139311" y="51080"/>
                      <a:pt x="142484" y="53157"/>
                      <a:pt x="142525" y="57312"/>
                    </a:cubicBezTo>
                    <a:lnTo>
                      <a:pt x="142525" y="57321"/>
                    </a:lnTo>
                    <a:cubicBezTo>
                      <a:pt x="142050" y="57219"/>
                      <a:pt x="141571" y="57169"/>
                      <a:pt x="141097" y="57169"/>
                    </a:cubicBezTo>
                    <a:cubicBezTo>
                      <a:pt x="139236" y="57169"/>
                      <a:pt x="137435" y="57936"/>
                      <a:pt x="136136" y="59328"/>
                    </a:cubicBezTo>
                    <a:cubicBezTo>
                      <a:pt x="134854" y="57948"/>
                      <a:pt x="133062" y="57169"/>
                      <a:pt x="131181" y="57169"/>
                    </a:cubicBezTo>
                    <a:cubicBezTo>
                      <a:pt x="130697" y="57169"/>
                      <a:pt x="130213" y="57223"/>
                      <a:pt x="129738" y="57321"/>
                    </a:cubicBezTo>
                    <a:cubicBezTo>
                      <a:pt x="129778" y="53161"/>
                      <a:pt x="132958" y="51080"/>
                      <a:pt x="136136" y="51080"/>
                    </a:cubicBezTo>
                    <a:close/>
                    <a:moveTo>
                      <a:pt x="89307" y="51119"/>
                    </a:moveTo>
                    <a:cubicBezTo>
                      <a:pt x="91889" y="51119"/>
                      <a:pt x="94470" y="52493"/>
                      <a:pt x="95366" y="55242"/>
                    </a:cubicBezTo>
                    <a:cubicBezTo>
                      <a:pt x="95590" y="55923"/>
                      <a:pt x="95697" y="56631"/>
                      <a:pt x="95706" y="57348"/>
                    </a:cubicBezTo>
                    <a:cubicBezTo>
                      <a:pt x="95226" y="57243"/>
                      <a:pt x="94742" y="57192"/>
                      <a:pt x="94262" y="57192"/>
                    </a:cubicBezTo>
                    <a:cubicBezTo>
                      <a:pt x="92407" y="57192"/>
                      <a:pt x="90613" y="57958"/>
                      <a:pt x="89317" y="59346"/>
                    </a:cubicBezTo>
                    <a:cubicBezTo>
                      <a:pt x="88036" y="57975"/>
                      <a:pt x="86244" y="57187"/>
                      <a:pt x="84362" y="57187"/>
                    </a:cubicBezTo>
                    <a:cubicBezTo>
                      <a:pt x="83878" y="57187"/>
                      <a:pt x="83394" y="57241"/>
                      <a:pt x="82919" y="57348"/>
                    </a:cubicBezTo>
                    <a:cubicBezTo>
                      <a:pt x="82919" y="56631"/>
                      <a:pt x="83018" y="55923"/>
                      <a:pt x="83224" y="55251"/>
                    </a:cubicBezTo>
                    <a:lnTo>
                      <a:pt x="83242" y="55242"/>
                    </a:lnTo>
                    <a:cubicBezTo>
                      <a:pt x="84138" y="52495"/>
                      <a:pt x="86723" y="51119"/>
                      <a:pt x="89307" y="51119"/>
                    </a:cubicBezTo>
                    <a:close/>
                    <a:moveTo>
                      <a:pt x="42351" y="51273"/>
                    </a:moveTo>
                    <a:cubicBezTo>
                      <a:pt x="45527" y="51273"/>
                      <a:pt x="48704" y="53352"/>
                      <a:pt x="48744" y="57509"/>
                    </a:cubicBezTo>
                    <a:cubicBezTo>
                      <a:pt x="48269" y="57407"/>
                      <a:pt x="47791" y="57358"/>
                      <a:pt x="47316" y="57358"/>
                    </a:cubicBezTo>
                    <a:cubicBezTo>
                      <a:pt x="45455" y="57358"/>
                      <a:pt x="43655" y="58124"/>
                      <a:pt x="42355" y="59517"/>
                    </a:cubicBezTo>
                    <a:cubicBezTo>
                      <a:pt x="41081" y="58144"/>
                      <a:pt x="39293" y="57366"/>
                      <a:pt x="37414" y="57366"/>
                    </a:cubicBezTo>
                    <a:cubicBezTo>
                      <a:pt x="37404" y="57366"/>
                      <a:pt x="37393" y="57366"/>
                      <a:pt x="37382" y="57366"/>
                    </a:cubicBezTo>
                    <a:lnTo>
                      <a:pt x="37400" y="57357"/>
                    </a:lnTo>
                    <a:cubicBezTo>
                      <a:pt x="36916" y="57357"/>
                      <a:pt x="36432" y="57402"/>
                      <a:pt x="35958" y="57509"/>
                    </a:cubicBezTo>
                    <a:cubicBezTo>
                      <a:pt x="35998" y="53352"/>
                      <a:pt x="39174" y="51273"/>
                      <a:pt x="42351" y="51273"/>
                    </a:cubicBezTo>
                    <a:close/>
                    <a:moveTo>
                      <a:pt x="65657" y="51282"/>
                    </a:moveTo>
                    <a:cubicBezTo>
                      <a:pt x="68834" y="51282"/>
                      <a:pt x="72010" y="53361"/>
                      <a:pt x="72050" y="57518"/>
                    </a:cubicBezTo>
                    <a:cubicBezTo>
                      <a:pt x="71572" y="57413"/>
                      <a:pt x="71090" y="57362"/>
                      <a:pt x="70611" y="57362"/>
                    </a:cubicBezTo>
                    <a:cubicBezTo>
                      <a:pt x="68757" y="57362"/>
                      <a:pt x="66958" y="58130"/>
                      <a:pt x="65662" y="59525"/>
                    </a:cubicBezTo>
                    <a:cubicBezTo>
                      <a:pt x="64387" y="58153"/>
                      <a:pt x="62599" y="57366"/>
                      <a:pt x="60729" y="57366"/>
                    </a:cubicBezTo>
                    <a:cubicBezTo>
                      <a:pt x="60719" y="57366"/>
                      <a:pt x="60708" y="57366"/>
                      <a:pt x="60697" y="57366"/>
                    </a:cubicBezTo>
                    <a:lnTo>
                      <a:pt x="60715" y="57366"/>
                    </a:lnTo>
                    <a:cubicBezTo>
                      <a:pt x="60223" y="57366"/>
                      <a:pt x="59739" y="57411"/>
                      <a:pt x="59264" y="57518"/>
                    </a:cubicBezTo>
                    <a:cubicBezTo>
                      <a:pt x="59304" y="53361"/>
                      <a:pt x="62481" y="51282"/>
                      <a:pt x="65657" y="51282"/>
                    </a:cubicBezTo>
                    <a:close/>
                    <a:moveTo>
                      <a:pt x="18802" y="51334"/>
                    </a:moveTo>
                    <a:cubicBezTo>
                      <a:pt x="21383" y="51334"/>
                      <a:pt x="23964" y="52708"/>
                      <a:pt x="24864" y="55457"/>
                    </a:cubicBezTo>
                    <a:cubicBezTo>
                      <a:pt x="25079" y="56129"/>
                      <a:pt x="25196" y="56846"/>
                      <a:pt x="25196" y="57554"/>
                    </a:cubicBezTo>
                    <a:cubicBezTo>
                      <a:pt x="24721" y="57452"/>
                      <a:pt x="24242" y="57402"/>
                      <a:pt x="23767" y="57402"/>
                    </a:cubicBezTo>
                    <a:cubicBezTo>
                      <a:pt x="21904" y="57402"/>
                      <a:pt x="20100" y="58169"/>
                      <a:pt x="18807" y="59561"/>
                    </a:cubicBezTo>
                    <a:cubicBezTo>
                      <a:pt x="17526" y="58181"/>
                      <a:pt x="15734" y="57402"/>
                      <a:pt x="13852" y="57402"/>
                    </a:cubicBezTo>
                    <a:cubicBezTo>
                      <a:pt x="13368" y="57402"/>
                      <a:pt x="12884" y="57456"/>
                      <a:pt x="12409" y="57563"/>
                    </a:cubicBezTo>
                    <a:cubicBezTo>
                      <a:pt x="12409" y="56846"/>
                      <a:pt x="12526" y="56129"/>
                      <a:pt x="12741" y="55448"/>
                    </a:cubicBezTo>
                    <a:lnTo>
                      <a:pt x="12741" y="55457"/>
                    </a:lnTo>
                    <a:cubicBezTo>
                      <a:pt x="13637" y="52710"/>
                      <a:pt x="16220" y="51334"/>
                      <a:pt x="18802" y="51334"/>
                    </a:cubicBezTo>
                    <a:close/>
                    <a:moveTo>
                      <a:pt x="117977" y="57538"/>
                    </a:moveTo>
                    <a:cubicBezTo>
                      <a:pt x="118398" y="57538"/>
                      <a:pt x="118823" y="57576"/>
                      <a:pt x="119245" y="57653"/>
                    </a:cubicBezTo>
                    <a:cubicBezTo>
                      <a:pt x="118726" y="58271"/>
                      <a:pt x="118322" y="58979"/>
                      <a:pt x="118063" y="59741"/>
                    </a:cubicBezTo>
                    <a:lnTo>
                      <a:pt x="118054" y="59741"/>
                    </a:lnTo>
                    <a:cubicBezTo>
                      <a:pt x="117821" y="60439"/>
                      <a:pt x="117713" y="61174"/>
                      <a:pt x="117758" y="61918"/>
                    </a:cubicBezTo>
                    <a:cubicBezTo>
                      <a:pt x="116501" y="60608"/>
                      <a:pt x="114730" y="59776"/>
                      <a:pt x="112860" y="59776"/>
                    </a:cubicBezTo>
                    <a:cubicBezTo>
                      <a:pt x="112850" y="59776"/>
                      <a:pt x="112840" y="59776"/>
                      <a:pt x="112830" y="59776"/>
                    </a:cubicBezTo>
                    <a:cubicBezTo>
                      <a:pt x="114169" y="58334"/>
                      <a:pt x="116040" y="57538"/>
                      <a:pt x="117977" y="57538"/>
                    </a:cubicBezTo>
                    <a:close/>
                    <a:moveTo>
                      <a:pt x="130971" y="57538"/>
                    </a:moveTo>
                    <a:cubicBezTo>
                      <a:pt x="132907" y="57538"/>
                      <a:pt x="134780" y="58334"/>
                      <a:pt x="136127" y="59776"/>
                    </a:cubicBezTo>
                    <a:cubicBezTo>
                      <a:pt x="136117" y="59776"/>
                      <a:pt x="136107" y="59776"/>
                      <a:pt x="136097" y="59776"/>
                    </a:cubicBezTo>
                    <a:cubicBezTo>
                      <a:pt x="134217" y="59776"/>
                      <a:pt x="132446" y="60608"/>
                      <a:pt x="131199" y="61918"/>
                    </a:cubicBezTo>
                    <a:cubicBezTo>
                      <a:pt x="131234" y="61183"/>
                      <a:pt x="131136" y="60439"/>
                      <a:pt x="130894" y="59741"/>
                    </a:cubicBezTo>
                    <a:lnTo>
                      <a:pt x="130885" y="59741"/>
                    </a:lnTo>
                    <a:cubicBezTo>
                      <a:pt x="130625" y="58979"/>
                      <a:pt x="130222" y="58271"/>
                      <a:pt x="129702" y="57653"/>
                    </a:cubicBezTo>
                    <a:cubicBezTo>
                      <a:pt x="130125" y="57576"/>
                      <a:pt x="130549" y="57538"/>
                      <a:pt x="130971" y="57538"/>
                    </a:cubicBezTo>
                    <a:close/>
                    <a:moveTo>
                      <a:pt x="94432" y="57571"/>
                    </a:moveTo>
                    <a:cubicBezTo>
                      <a:pt x="94855" y="57571"/>
                      <a:pt x="95282" y="57610"/>
                      <a:pt x="95706" y="57689"/>
                    </a:cubicBezTo>
                    <a:cubicBezTo>
                      <a:pt x="94720" y="58871"/>
                      <a:pt x="94138" y="60377"/>
                      <a:pt x="94219" y="61963"/>
                    </a:cubicBezTo>
                    <a:cubicBezTo>
                      <a:pt x="92984" y="60666"/>
                      <a:pt x="91228" y="59830"/>
                      <a:pt x="89369" y="59830"/>
                    </a:cubicBezTo>
                    <a:cubicBezTo>
                      <a:pt x="89340" y="59830"/>
                      <a:pt x="89311" y="59830"/>
                      <a:pt x="89281" y="59830"/>
                    </a:cubicBezTo>
                    <a:cubicBezTo>
                      <a:pt x="89261" y="59830"/>
                      <a:pt x="89242" y="59830"/>
                      <a:pt x="89222" y="59830"/>
                    </a:cubicBezTo>
                    <a:cubicBezTo>
                      <a:pt x="87353" y="59830"/>
                      <a:pt x="85594" y="60659"/>
                      <a:pt x="84344" y="61963"/>
                    </a:cubicBezTo>
                    <a:cubicBezTo>
                      <a:pt x="84434" y="60377"/>
                      <a:pt x="83851" y="58871"/>
                      <a:pt x="82866" y="57689"/>
                    </a:cubicBezTo>
                    <a:lnTo>
                      <a:pt x="82857" y="57689"/>
                    </a:lnTo>
                    <a:cubicBezTo>
                      <a:pt x="83283" y="57610"/>
                      <a:pt x="83710" y="57571"/>
                      <a:pt x="84135" y="57571"/>
                    </a:cubicBezTo>
                    <a:cubicBezTo>
                      <a:pt x="86071" y="57571"/>
                      <a:pt x="87946" y="58374"/>
                      <a:pt x="89290" y="59821"/>
                    </a:cubicBezTo>
                    <a:cubicBezTo>
                      <a:pt x="90628" y="58374"/>
                      <a:pt x="92501" y="57571"/>
                      <a:pt x="94432" y="57571"/>
                    </a:cubicBezTo>
                    <a:close/>
                    <a:moveTo>
                      <a:pt x="47479" y="57732"/>
                    </a:moveTo>
                    <a:cubicBezTo>
                      <a:pt x="47903" y="57732"/>
                      <a:pt x="48329" y="57771"/>
                      <a:pt x="48753" y="57850"/>
                    </a:cubicBezTo>
                    <a:cubicBezTo>
                      <a:pt x="48233" y="58468"/>
                      <a:pt x="47839" y="59176"/>
                      <a:pt x="47570" y="59938"/>
                    </a:cubicBezTo>
                    <a:cubicBezTo>
                      <a:pt x="47337" y="60637"/>
                      <a:pt x="47230" y="61380"/>
                      <a:pt x="47275" y="62115"/>
                    </a:cubicBezTo>
                    <a:lnTo>
                      <a:pt x="47266" y="62115"/>
                    </a:lnTo>
                    <a:cubicBezTo>
                      <a:pt x="46024" y="60820"/>
                      <a:pt x="44265" y="59982"/>
                      <a:pt x="42405" y="59982"/>
                    </a:cubicBezTo>
                    <a:cubicBezTo>
                      <a:pt x="42386" y="59982"/>
                      <a:pt x="42366" y="59982"/>
                      <a:pt x="42346" y="59982"/>
                    </a:cubicBezTo>
                    <a:cubicBezTo>
                      <a:pt x="43684" y="58535"/>
                      <a:pt x="45551" y="57732"/>
                      <a:pt x="47479" y="57732"/>
                    </a:cubicBezTo>
                    <a:close/>
                    <a:moveTo>
                      <a:pt x="60498" y="57741"/>
                    </a:moveTo>
                    <a:cubicBezTo>
                      <a:pt x="62431" y="57741"/>
                      <a:pt x="64299" y="58543"/>
                      <a:pt x="65644" y="59982"/>
                    </a:cubicBezTo>
                    <a:cubicBezTo>
                      <a:pt x="65634" y="59982"/>
                      <a:pt x="65623" y="59982"/>
                      <a:pt x="65613" y="59982"/>
                    </a:cubicBezTo>
                    <a:cubicBezTo>
                      <a:pt x="63734" y="59982"/>
                      <a:pt x="61963" y="60814"/>
                      <a:pt x="60715" y="62124"/>
                    </a:cubicBezTo>
                    <a:cubicBezTo>
                      <a:pt x="60751" y="61380"/>
                      <a:pt x="60653" y="60646"/>
                      <a:pt x="60411" y="59938"/>
                    </a:cubicBezTo>
                    <a:lnTo>
                      <a:pt x="60402" y="59938"/>
                    </a:lnTo>
                    <a:cubicBezTo>
                      <a:pt x="60142" y="59176"/>
                      <a:pt x="59739" y="58468"/>
                      <a:pt x="59219" y="57859"/>
                    </a:cubicBezTo>
                    <a:cubicBezTo>
                      <a:pt x="59645" y="57780"/>
                      <a:pt x="60073" y="57741"/>
                      <a:pt x="60498" y="57741"/>
                    </a:cubicBezTo>
                    <a:close/>
                    <a:moveTo>
                      <a:pt x="23936" y="57773"/>
                    </a:moveTo>
                    <a:cubicBezTo>
                      <a:pt x="24366" y="57773"/>
                      <a:pt x="24800" y="57813"/>
                      <a:pt x="25232" y="57895"/>
                    </a:cubicBezTo>
                    <a:cubicBezTo>
                      <a:pt x="24237" y="59068"/>
                      <a:pt x="23655" y="60574"/>
                      <a:pt x="23744" y="62160"/>
                    </a:cubicBezTo>
                    <a:cubicBezTo>
                      <a:pt x="22494" y="60857"/>
                      <a:pt x="20727" y="60027"/>
                      <a:pt x="18867" y="60027"/>
                    </a:cubicBezTo>
                    <a:cubicBezTo>
                      <a:pt x="18847" y="60027"/>
                      <a:pt x="18827" y="60027"/>
                      <a:pt x="18807" y="60027"/>
                    </a:cubicBezTo>
                    <a:cubicBezTo>
                      <a:pt x="18787" y="60027"/>
                      <a:pt x="18767" y="60027"/>
                      <a:pt x="18747" y="60027"/>
                    </a:cubicBezTo>
                    <a:cubicBezTo>
                      <a:pt x="16879" y="60027"/>
                      <a:pt x="15111" y="60857"/>
                      <a:pt x="13870" y="62169"/>
                    </a:cubicBezTo>
                    <a:cubicBezTo>
                      <a:pt x="13951" y="60574"/>
                      <a:pt x="13368" y="59077"/>
                      <a:pt x="12382" y="57895"/>
                    </a:cubicBezTo>
                    <a:lnTo>
                      <a:pt x="12374" y="57895"/>
                    </a:lnTo>
                    <a:cubicBezTo>
                      <a:pt x="12805" y="57813"/>
                      <a:pt x="13239" y="57773"/>
                      <a:pt x="13670" y="57773"/>
                    </a:cubicBezTo>
                    <a:cubicBezTo>
                      <a:pt x="15599" y="57773"/>
                      <a:pt x="17467" y="58575"/>
                      <a:pt x="18807" y="60018"/>
                    </a:cubicBezTo>
                    <a:cubicBezTo>
                      <a:pt x="20140" y="58575"/>
                      <a:pt x="22007" y="57773"/>
                      <a:pt x="23936" y="57773"/>
                    </a:cubicBezTo>
                    <a:close/>
                    <a:moveTo>
                      <a:pt x="107668" y="57537"/>
                    </a:moveTo>
                    <a:cubicBezTo>
                      <a:pt x="109594" y="57537"/>
                      <a:pt x="111464" y="58336"/>
                      <a:pt x="112812" y="59776"/>
                    </a:cubicBezTo>
                    <a:cubicBezTo>
                      <a:pt x="112793" y="59776"/>
                      <a:pt x="112774" y="59776"/>
                      <a:pt x="112756" y="59776"/>
                    </a:cubicBezTo>
                    <a:cubicBezTo>
                      <a:pt x="110769" y="59776"/>
                      <a:pt x="108902" y="60722"/>
                      <a:pt x="107650" y="62178"/>
                    </a:cubicBezTo>
                    <a:lnTo>
                      <a:pt x="107650" y="62178"/>
                    </a:lnTo>
                    <a:cubicBezTo>
                      <a:pt x="107803" y="60502"/>
                      <a:pt x="107211" y="58925"/>
                      <a:pt x="106181" y="57698"/>
                    </a:cubicBezTo>
                    <a:cubicBezTo>
                      <a:pt x="106675" y="57590"/>
                      <a:pt x="107173" y="57537"/>
                      <a:pt x="107668" y="57537"/>
                    </a:cubicBezTo>
                    <a:close/>
                    <a:moveTo>
                      <a:pt x="37180" y="57734"/>
                    </a:moveTo>
                    <a:cubicBezTo>
                      <a:pt x="39111" y="57734"/>
                      <a:pt x="40981" y="58533"/>
                      <a:pt x="42328" y="59974"/>
                    </a:cubicBezTo>
                    <a:cubicBezTo>
                      <a:pt x="42310" y="59973"/>
                      <a:pt x="42291" y="59973"/>
                      <a:pt x="42273" y="59973"/>
                    </a:cubicBezTo>
                    <a:cubicBezTo>
                      <a:pt x="40286" y="59973"/>
                      <a:pt x="38419" y="60919"/>
                      <a:pt x="37167" y="62375"/>
                    </a:cubicBezTo>
                    <a:cubicBezTo>
                      <a:pt x="37320" y="60708"/>
                      <a:pt x="36728" y="59131"/>
                      <a:pt x="35698" y="57895"/>
                    </a:cubicBezTo>
                    <a:lnTo>
                      <a:pt x="35689" y="57895"/>
                    </a:lnTo>
                    <a:cubicBezTo>
                      <a:pt x="36185" y="57787"/>
                      <a:pt x="36684" y="57734"/>
                      <a:pt x="37180" y="57734"/>
                    </a:cubicBezTo>
                    <a:close/>
                    <a:moveTo>
                      <a:pt x="124474" y="55684"/>
                    </a:moveTo>
                    <a:cubicBezTo>
                      <a:pt x="127057" y="55684"/>
                      <a:pt x="129639" y="57057"/>
                      <a:pt x="130536" y="59803"/>
                    </a:cubicBezTo>
                    <a:cubicBezTo>
                      <a:pt x="130751" y="60484"/>
                      <a:pt x="130858" y="61192"/>
                      <a:pt x="130867" y="61909"/>
                    </a:cubicBezTo>
                    <a:cubicBezTo>
                      <a:pt x="130392" y="61807"/>
                      <a:pt x="129913" y="61757"/>
                      <a:pt x="129438" y="61757"/>
                    </a:cubicBezTo>
                    <a:cubicBezTo>
                      <a:pt x="127575" y="61757"/>
                      <a:pt x="125771" y="62524"/>
                      <a:pt x="124478" y="63916"/>
                    </a:cubicBezTo>
                    <a:cubicBezTo>
                      <a:pt x="123197" y="62536"/>
                      <a:pt x="121405" y="61757"/>
                      <a:pt x="119523" y="61757"/>
                    </a:cubicBezTo>
                    <a:cubicBezTo>
                      <a:pt x="119039" y="61757"/>
                      <a:pt x="118555" y="61810"/>
                      <a:pt x="118080" y="61909"/>
                    </a:cubicBezTo>
                    <a:cubicBezTo>
                      <a:pt x="118080" y="61192"/>
                      <a:pt x="118197" y="60484"/>
                      <a:pt x="118412" y="59803"/>
                    </a:cubicBezTo>
                    <a:cubicBezTo>
                      <a:pt x="119308" y="57057"/>
                      <a:pt x="121891" y="55684"/>
                      <a:pt x="124474" y="55684"/>
                    </a:cubicBezTo>
                    <a:close/>
                    <a:moveTo>
                      <a:pt x="100947" y="55720"/>
                    </a:moveTo>
                    <a:cubicBezTo>
                      <a:pt x="104117" y="55720"/>
                      <a:pt x="107290" y="57792"/>
                      <a:pt x="107337" y="61941"/>
                    </a:cubicBezTo>
                    <a:lnTo>
                      <a:pt x="107337" y="61941"/>
                    </a:lnTo>
                    <a:cubicBezTo>
                      <a:pt x="106869" y="61842"/>
                      <a:pt x="106398" y="61793"/>
                      <a:pt x="105930" y="61793"/>
                    </a:cubicBezTo>
                    <a:cubicBezTo>
                      <a:pt x="104072" y="61793"/>
                      <a:pt x="102267" y="62560"/>
                      <a:pt x="100975" y="63952"/>
                    </a:cubicBezTo>
                    <a:cubicBezTo>
                      <a:pt x="99693" y="62572"/>
                      <a:pt x="97901" y="61792"/>
                      <a:pt x="96020" y="61792"/>
                    </a:cubicBezTo>
                    <a:cubicBezTo>
                      <a:pt x="95536" y="61792"/>
                      <a:pt x="95052" y="61846"/>
                      <a:pt x="94577" y="61945"/>
                    </a:cubicBezTo>
                    <a:cubicBezTo>
                      <a:pt x="94604" y="57796"/>
                      <a:pt x="97774" y="55720"/>
                      <a:pt x="100947" y="55720"/>
                    </a:cubicBezTo>
                    <a:close/>
                    <a:moveTo>
                      <a:pt x="77633" y="55721"/>
                    </a:moveTo>
                    <a:cubicBezTo>
                      <a:pt x="80806" y="55721"/>
                      <a:pt x="83980" y="57797"/>
                      <a:pt x="84022" y="61952"/>
                    </a:cubicBezTo>
                    <a:lnTo>
                      <a:pt x="84022" y="61952"/>
                    </a:lnTo>
                    <a:cubicBezTo>
                      <a:pt x="83551" y="61851"/>
                      <a:pt x="83077" y="61802"/>
                      <a:pt x="82606" y="61802"/>
                    </a:cubicBezTo>
                    <a:cubicBezTo>
                      <a:pt x="80748" y="61802"/>
                      <a:pt x="78943" y="62569"/>
                      <a:pt x="77651" y="63961"/>
                    </a:cubicBezTo>
                    <a:cubicBezTo>
                      <a:pt x="76369" y="62581"/>
                      <a:pt x="74577" y="61801"/>
                      <a:pt x="72696" y="61801"/>
                    </a:cubicBezTo>
                    <a:cubicBezTo>
                      <a:pt x="72212" y="61801"/>
                      <a:pt x="71728" y="61855"/>
                      <a:pt x="71253" y="61954"/>
                    </a:cubicBezTo>
                    <a:cubicBezTo>
                      <a:pt x="71284" y="57799"/>
                      <a:pt x="74458" y="55721"/>
                      <a:pt x="77633" y="55721"/>
                    </a:cubicBezTo>
                    <a:close/>
                    <a:moveTo>
                      <a:pt x="54007" y="55886"/>
                    </a:moveTo>
                    <a:cubicBezTo>
                      <a:pt x="56587" y="55886"/>
                      <a:pt x="59166" y="57260"/>
                      <a:pt x="60061" y="60009"/>
                    </a:cubicBezTo>
                    <a:cubicBezTo>
                      <a:pt x="60285" y="60681"/>
                      <a:pt x="60393" y="61398"/>
                      <a:pt x="60402" y="62106"/>
                    </a:cubicBezTo>
                    <a:cubicBezTo>
                      <a:pt x="59929" y="62004"/>
                      <a:pt x="59451" y="61954"/>
                      <a:pt x="58977" y="61954"/>
                    </a:cubicBezTo>
                    <a:cubicBezTo>
                      <a:pt x="57118" y="61954"/>
                      <a:pt x="55312" y="62721"/>
                      <a:pt x="54013" y="64113"/>
                    </a:cubicBezTo>
                    <a:cubicBezTo>
                      <a:pt x="52741" y="62733"/>
                      <a:pt x="50939" y="61954"/>
                      <a:pt x="49067" y="61954"/>
                    </a:cubicBezTo>
                    <a:cubicBezTo>
                      <a:pt x="48574" y="61954"/>
                      <a:pt x="48090" y="62008"/>
                      <a:pt x="47624" y="62115"/>
                    </a:cubicBezTo>
                    <a:cubicBezTo>
                      <a:pt x="47615" y="61398"/>
                      <a:pt x="47723" y="60690"/>
                      <a:pt x="47929" y="60009"/>
                    </a:cubicBezTo>
                    <a:lnTo>
                      <a:pt x="47947" y="60009"/>
                    </a:lnTo>
                    <a:cubicBezTo>
                      <a:pt x="48843" y="57262"/>
                      <a:pt x="51425" y="55886"/>
                      <a:pt x="54007" y="55886"/>
                    </a:cubicBezTo>
                    <a:close/>
                    <a:moveTo>
                      <a:pt x="30465" y="55920"/>
                    </a:moveTo>
                    <a:cubicBezTo>
                      <a:pt x="33637" y="55920"/>
                      <a:pt x="36811" y="57998"/>
                      <a:pt x="36854" y="62156"/>
                    </a:cubicBezTo>
                    <a:lnTo>
                      <a:pt x="36854" y="62156"/>
                    </a:lnTo>
                    <a:cubicBezTo>
                      <a:pt x="36379" y="62054"/>
                      <a:pt x="35901" y="62004"/>
                      <a:pt x="35426" y="62004"/>
                    </a:cubicBezTo>
                    <a:cubicBezTo>
                      <a:pt x="33569" y="62004"/>
                      <a:pt x="31771" y="62770"/>
                      <a:pt x="30483" y="64158"/>
                    </a:cubicBezTo>
                    <a:cubicBezTo>
                      <a:pt x="29201" y="62787"/>
                      <a:pt x="27409" y="61999"/>
                      <a:pt x="25528" y="61999"/>
                    </a:cubicBezTo>
                    <a:cubicBezTo>
                      <a:pt x="25044" y="61999"/>
                      <a:pt x="24560" y="62052"/>
                      <a:pt x="24085" y="62160"/>
                    </a:cubicBezTo>
                    <a:cubicBezTo>
                      <a:pt x="24116" y="58001"/>
                      <a:pt x="27290" y="55920"/>
                      <a:pt x="30465" y="55920"/>
                    </a:cubicBezTo>
                    <a:close/>
                    <a:moveTo>
                      <a:pt x="7145" y="55923"/>
                    </a:moveTo>
                    <a:cubicBezTo>
                      <a:pt x="10322" y="55923"/>
                      <a:pt x="13498" y="58002"/>
                      <a:pt x="13538" y="62160"/>
                    </a:cubicBezTo>
                    <a:cubicBezTo>
                      <a:pt x="13060" y="62055"/>
                      <a:pt x="12577" y="62004"/>
                      <a:pt x="12098" y="62004"/>
                    </a:cubicBezTo>
                    <a:cubicBezTo>
                      <a:pt x="10244" y="62004"/>
                      <a:pt x="8445" y="62770"/>
                      <a:pt x="7150" y="64158"/>
                    </a:cubicBezTo>
                    <a:lnTo>
                      <a:pt x="7150" y="64167"/>
                    </a:lnTo>
                    <a:cubicBezTo>
                      <a:pt x="5868" y="62787"/>
                      <a:pt x="4076" y="62008"/>
                      <a:pt x="2194" y="62008"/>
                    </a:cubicBezTo>
                    <a:cubicBezTo>
                      <a:pt x="1711" y="62008"/>
                      <a:pt x="1227" y="62052"/>
                      <a:pt x="752" y="62160"/>
                    </a:cubicBezTo>
                    <a:cubicBezTo>
                      <a:pt x="792" y="58002"/>
                      <a:pt x="3969" y="55923"/>
                      <a:pt x="7145" y="55923"/>
                    </a:cubicBezTo>
                    <a:close/>
                    <a:moveTo>
                      <a:pt x="119331" y="62140"/>
                    </a:moveTo>
                    <a:cubicBezTo>
                      <a:pt x="121264" y="62140"/>
                      <a:pt x="123135" y="62937"/>
                      <a:pt x="124478" y="64382"/>
                    </a:cubicBezTo>
                    <a:cubicBezTo>
                      <a:pt x="125815" y="62942"/>
                      <a:pt x="127688" y="62141"/>
                      <a:pt x="129619" y="62141"/>
                    </a:cubicBezTo>
                    <a:cubicBezTo>
                      <a:pt x="130043" y="62141"/>
                      <a:pt x="130469" y="62179"/>
                      <a:pt x="130894" y="62258"/>
                    </a:cubicBezTo>
                    <a:cubicBezTo>
                      <a:pt x="129908" y="63432"/>
                      <a:pt x="129326" y="64929"/>
                      <a:pt x="129415" y="66524"/>
                    </a:cubicBezTo>
                    <a:lnTo>
                      <a:pt x="129406" y="66533"/>
                    </a:lnTo>
                    <a:cubicBezTo>
                      <a:pt x="128165" y="65229"/>
                      <a:pt x="126397" y="64391"/>
                      <a:pt x="124528" y="64391"/>
                    </a:cubicBezTo>
                    <a:cubicBezTo>
                      <a:pt x="124509" y="64391"/>
                      <a:pt x="124489" y="64391"/>
                      <a:pt x="124469" y="64391"/>
                    </a:cubicBezTo>
                    <a:cubicBezTo>
                      <a:pt x="124450" y="64391"/>
                      <a:pt x="124430" y="64391"/>
                      <a:pt x="124410" y="64391"/>
                    </a:cubicBezTo>
                    <a:cubicBezTo>
                      <a:pt x="122541" y="64391"/>
                      <a:pt x="120782" y="65229"/>
                      <a:pt x="119532" y="66533"/>
                    </a:cubicBezTo>
                    <a:cubicBezTo>
                      <a:pt x="119622" y="64938"/>
                      <a:pt x="119039" y="63441"/>
                      <a:pt x="118045" y="62258"/>
                    </a:cubicBezTo>
                    <a:cubicBezTo>
                      <a:pt x="118473" y="62179"/>
                      <a:pt x="118903" y="62140"/>
                      <a:pt x="119331" y="62140"/>
                    </a:cubicBezTo>
                    <a:close/>
                    <a:moveTo>
                      <a:pt x="95793" y="62177"/>
                    </a:moveTo>
                    <a:cubicBezTo>
                      <a:pt x="97728" y="62177"/>
                      <a:pt x="99603" y="62979"/>
                      <a:pt x="100948" y="64427"/>
                    </a:cubicBezTo>
                    <a:lnTo>
                      <a:pt x="100948" y="64427"/>
                    </a:lnTo>
                    <a:cubicBezTo>
                      <a:pt x="100945" y="64427"/>
                      <a:pt x="100942" y="64427"/>
                      <a:pt x="100939" y="64427"/>
                    </a:cubicBezTo>
                    <a:cubicBezTo>
                      <a:pt x="100919" y="64427"/>
                      <a:pt x="100900" y="64427"/>
                      <a:pt x="100880" y="64427"/>
                    </a:cubicBezTo>
                    <a:cubicBezTo>
                      <a:pt x="99011" y="64427"/>
                      <a:pt x="97252" y="65265"/>
                      <a:pt x="96002" y="66568"/>
                    </a:cubicBezTo>
                    <a:cubicBezTo>
                      <a:pt x="96091" y="64982"/>
                      <a:pt x="95509" y="63477"/>
                      <a:pt x="94514" y="62294"/>
                    </a:cubicBezTo>
                    <a:cubicBezTo>
                      <a:pt x="94940" y="62215"/>
                      <a:pt x="95368" y="62177"/>
                      <a:pt x="95793" y="62177"/>
                    </a:cubicBezTo>
                    <a:close/>
                    <a:moveTo>
                      <a:pt x="82770" y="62194"/>
                    </a:moveTo>
                    <a:cubicBezTo>
                      <a:pt x="83195" y="62194"/>
                      <a:pt x="83623" y="62233"/>
                      <a:pt x="84048" y="62312"/>
                    </a:cubicBezTo>
                    <a:cubicBezTo>
                      <a:pt x="83054" y="63495"/>
                      <a:pt x="82471" y="64991"/>
                      <a:pt x="82561" y="66586"/>
                    </a:cubicBezTo>
                    <a:cubicBezTo>
                      <a:pt x="81311" y="65283"/>
                      <a:pt x="79552" y="64445"/>
                      <a:pt x="77683" y="64445"/>
                    </a:cubicBezTo>
                    <a:cubicBezTo>
                      <a:pt x="77663" y="64445"/>
                      <a:pt x="77644" y="64445"/>
                      <a:pt x="77624" y="64445"/>
                    </a:cubicBezTo>
                    <a:cubicBezTo>
                      <a:pt x="78961" y="62997"/>
                      <a:pt x="80835" y="62194"/>
                      <a:pt x="82770" y="62194"/>
                    </a:cubicBezTo>
                    <a:close/>
                    <a:moveTo>
                      <a:pt x="48840" y="62338"/>
                    </a:moveTo>
                    <a:cubicBezTo>
                      <a:pt x="50775" y="62338"/>
                      <a:pt x="52650" y="63141"/>
                      <a:pt x="53995" y="64588"/>
                    </a:cubicBezTo>
                    <a:lnTo>
                      <a:pt x="53995" y="64588"/>
                    </a:lnTo>
                    <a:cubicBezTo>
                      <a:pt x="53992" y="64588"/>
                      <a:pt x="53989" y="64588"/>
                      <a:pt x="53986" y="64588"/>
                    </a:cubicBezTo>
                    <a:cubicBezTo>
                      <a:pt x="53966" y="64588"/>
                      <a:pt x="53947" y="64588"/>
                      <a:pt x="53927" y="64588"/>
                    </a:cubicBezTo>
                    <a:cubicBezTo>
                      <a:pt x="52058" y="64588"/>
                      <a:pt x="50299" y="65426"/>
                      <a:pt x="49049" y="66730"/>
                    </a:cubicBezTo>
                    <a:cubicBezTo>
                      <a:pt x="49138" y="65144"/>
                      <a:pt x="48556" y="63638"/>
                      <a:pt x="47561" y="62456"/>
                    </a:cubicBezTo>
                    <a:cubicBezTo>
                      <a:pt x="47987" y="62377"/>
                      <a:pt x="48415" y="62338"/>
                      <a:pt x="48840" y="62338"/>
                    </a:cubicBezTo>
                    <a:close/>
                    <a:moveTo>
                      <a:pt x="59133" y="62338"/>
                    </a:moveTo>
                    <a:cubicBezTo>
                      <a:pt x="59557" y="62338"/>
                      <a:pt x="59985" y="62377"/>
                      <a:pt x="60411" y="62456"/>
                    </a:cubicBezTo>
                    <a:cubicBezTo>
                      <a:pt x="59425" y="63629"/>
                      <a:pt x="58843" y="65135"/>
                      <a:pt x="58932" y="66721"/>
                    </a:cubicBezTo>
                    <a:lnTo>
                      <a:pt x="58923" y="66730"/>
                    </a:lnTo>
                    <a:cubicBezTo>
                      <a:pt x="57682" y="65426"/>
                      <a:pt x="55914" y="64588"/>
                      <a:pt x="54045" y="64588"/>
                    </a:cubicBezTo>
                    <a:cubicBezTo>
                      <a:pt x="54029" y="64588"/>
                      <a:pt x="54012" y="64588"/>
                      <a:pt x="53995" y="64588"/>
                    </a:cubicBezTo>
                    <a:lnTo>
                      <a:pt x="53995" y="64588"/>
                    </a:lnTo>
                    <a:cubicBezTo>
                      <a:pt x="55332" y="63141"/>
                      <a:pt x="57200" y="62338"/>
                      <a:pt x="59133" y="62338"/>
                    </a:cubicBezTo>
                    <a:close/>
                    <a:moveTo>
                      <a:pt x="12296" y="62401"/>
                    </a:moveTo>
                    <a:cubicBezTo>
                      <a:pt x="12721" y="62401"/>
                      <a:pt x="13148" y="62439"/>
                      <a:pt x="13574" y="62518"/>
                    </a:cubicBezTo>
                    <a:cubicBezTo>
                      <a:pt x="12580" y="63701"/>
                      <a:pt x="11997" y="65197"/>
                      <a:pt x="12087" y="66792"/>
                    </a:cubicBezTo>
                    <a:cubicBezTo>
                      <a:pt x="10837" y="65489"/>
                      <a:pt x="9069" y="64651"/>
                      <a:pt x="7208" y="64651"/>
                    </a:cubicBezTo>
                    <a:cubicBezTo>
                      <a:pt x="7189" y="64651"/>
                      <a:pt x="7169" y="64651"/>
                      <a:pt x="7150" y="64651"/>
                    </a:cubicBezTo>
                    <a:cubicBezTo>
                      <a:pt x="8487" y="63203"/>
                      <a:pt x="10360" y="62401"/>
                      <a:pt x="12296" y="62401"/>
                    </a:cubicBezTo>
                    <a:close/>
                    <a:moveTo>
                      <a:pt x="106094" y="62174"/>
                    </a:moveTo>
                    <a:cubicBezTo>
                      <a:pt x="106570" y="62174"/>
                      <a:pt x="107049" y="62222"/>
                      <a:pt x="107525" y="62321"/>
                    </a:cubicBezTo>
                    <a:cubicBezTo>
                      <a:pt x="106512" y="63567"/>
                      <a:pt x="105939" y="65162"/>
                      <a:pt x="106127" y="66837"/>
                    </a:cubicBezTo>
                    <a:lnTo>
                      <a:pt x="106118" y="66837"/>
                    </a:lnTo>
                    <a:cubicBezTo>
                      <a:pt x="104866" y="65381"/>
                      <a:pt x="102990" y="64427"/>
                      <a:pt x="100995" y="64427"/>
                    </a:cubicBezTo>
                    <a:cubicBezTo>
                      <a:pt x="100979" y="64427"/>
                      <a:pt x="100964" y="64427"/>
                      <a:pt x="100948" y="64427"/>
                    </a:cubicBezTo>
                    <a:lnTo>
                      <a:pt x="100948" y="64427"/>
                    </a:lnTo>
                    <a:cubicBezTo>
                      <a:pt x="102286" y="62974"/>
                      <a:pt x="104160" y="62174"/>
                      <a:pt x="106094" y="62174"/>
                    </a:cubicBezTo>
                    <a:close/>
                    <a:moveTo>
                      <a:pt x="70802" y="57747"/>
                    </a:moveTo>
                    <a:cubicBezTo>
                      <a:pt x="71277" y="57747"/>
                      <a:pt x="71755" y="57796"/>
                      <a:pt x="72230" y="57895"/>
                    </a:cubicBezTo>
                    <a:cubicBezTo>
                      <a:pt x="71262" y="59140"/>
                      <a:pt x="70733" y="60708"/>
                      <a:pt x="70930" y="62357"/>
                    </a:cubicBezTo>
                    <a:cubicBezTo>
                      <a:pt x="71442" y="62243"/>
                      <a:pt x="71958" y="62187"/>
                      <a:pt x="72470" y="62187"/>
                    </a:cubicBezTo>
                    <a:cubicBezTo>
                      <a:pt x="74405" y="62187"/>
                      <a:pt x="76278" y="62985"/>
                      <a:pt x="77624" y="64445"/>
                    </a:cubicBezTo>
                    <a:cubicBezTo>
                      <a:pt x="77606" y="64445"/>
                      <a:pt x="77588" y="64445"/>
                      <a:pt x="77570" y="64445"/>
                    </a:cubicBezTo>
                    <a:cubicBezTo>
                      <a:pt x="75520" y="64445"/>
                      <a:pt x="73598" y="65453"/>
                      <a:pt x="72346" y="66972"/>
                    </a:cubicBezTo>
                    <a:cubicBezTo>
                      <a:pt x="72703" y="63259"/>
                      <a:pt x="69407" y="59982"/>
                      <a:pt x="65707" y="59982"/>
                    </a:cubicBezTo>
                    <a:cubicBezTo>
                      <a:pt x="65692" y="59982"/>
                      <a:pt x="65677" y="59982"/>
                      <a:pt x="65662" y="59982"/>
                    </a:cubicBezTo>
                    <a:lnTo>
                      <a:pt x="65653" y="59991"/>
                    </a:lnTo>
                    <a:cubicBezTo>
                      <a:pt x="66997" y="58546"/>
                      <a:pt x="68873" y="57747"/>
                      <a:pt x="70802" y="57747"/>
                    </a:cubicBezTo>
                    <a:close/>
                    <a:moveTo>
                      <a:pt x="35611" y="62371"/>
                    </a:moveTo>
                    <a:cubicBezTo>
                      <a:pt x="36087" y="62371"/>
                      <a:pt x="36566" y="62419"/>
                      <a:pt x="37042" y="62518"/>
                    </a:cubicBezTo>
                    <a:cubicBezTo>
                      <a:pt x="36029" y="63773"/>
                      <a:pt x="35456" y="65359"/>
                      <a:pt x="35644" y="67034"/>
                    </a:cubicBezTo>
                    <a:lnTo>
                      <a:pt x="35635" y="67034"/>
                    </a:lnTo>
                    <a:cubicBezTo>
                      <a:pt x="34383" y="65578"/>
                      <a:pt x="32507" y="64633"/>
                      <a:pt x="30512" y="64633"/>
                    </a:cubicBezTo>
                    <a:cubicBezTo>
                      <a:pt x="30493" y="64633"/>
                      <a:pt x="30474" y="64633"/>
                      <a:pt x="30456" y="64633"/>
                    </a:cubicBezTo>
                    <a:cubicBezTo>
                      <a:pt x="30436" y="64633"/>
                      <a:pt x="30416" y="64633"/>
                      <a:pt x="30397" y="64633"/>
                    </a:cubicBezTo>
                    <a:cubicBezTo>
                      <a:pt x="28528" y="64633"/>
                      <a:pt x="26769" y="65471"/>
                      <a:pt x="25519" y="66775"/>
                    </a:cubicBezTo>
                    <a:cubicBezTo>
                      <a:pt x="25608" y="65180"/>
                      <a:pt x="25026" y="63683"/>
                      <a:pt x="24031" y="62500"/>
                    </a:cubicBezTo>
                    <a:cubicBezTo>
                      <a:pt x="24460" y="62421"/>
                      <a:pt x="24890" y="62382"/>
                      <a:pt x="25317" y="62382"/>
                    </a:cubicBezTo>
                    <a:cubicBezTo>
                      <a:pt x="27250" y="62382"/>
                      <a:pt x="29122" y="63178"/>
                      <a:pt x="30465" y="64624"/>
                    </a:cubicBezTo>
                    <a:cubicBezTo>
                      <a:pt x="31802" y="63171"/>
                      <a:pt x="33677" y="62371"/>
                      <a:pt x="35611" y="62371"/>
                    </a:cubicBezTo>
                    <a:close/>
                    <a:moveTo>
                      <a:pt x="112817" y="60278"/>
                    </a:moveTo>
                    <a:cubicBezTo>
                      <a:pt x="115992" y="60278"/>
                      <a:pt x="119168" y="62356"/>
                      <a:pt x="119209" y="66513"/>
                    </a:cubicBezTo>
                    <a:lnTo>
                      <a:pt x="119209" y="66513"/>
                    </a:lnTo>
                    <a:cubicBezTo>
                      <a:pt x="118734" y="66409"/>
                      <a:pt x="118254" y="66358"/>
                      <a:pt x="117778" y="66358"/>
                    </a:cubicBezTo>
                    <a:cubicBezTo>
                      <a:pt x="115925" y="66358"/>
                      <a:pt x="114125" y="67125"/>
                      <a:pt x="112830" y="68513"/>
                    </a:cubicBezTo>
                    <a:cubicBezTo>
                      <a:pt x="111548" y="67142"/>
                      <a:pt x="109756" y="66353"/>
                      <a:pt x="107883" y="66353"/>
                    </a:cubicBezTo>
                    <a:cubicBezTo>
                      <a:pt x="107391" y="66353"/>
                      <a:pt x="106907" y="66407"/>
                      <a:pt x="106432" y="66515"/>
                    </a:cubicBezTo>
                    <a:cubicBezTo>
                      <a:pt x="106468" y="62357"/>
                      <a:pt x="109642" y="60278"/>
                      <a:pt x="112817" y="60278"/>
                    </a:cubicBezTo>
                    <a:close/>
                    <a:moveTo>
                      <a:pt x="136134" y="60279"/>
                    </a:moveTo>
                    <a:cubicBezTo>
                      <a:pt x="139310" y="60279"/>
                      <a:pt x="142484" y="62358"/>
                      <a:pt x="142525" y="66515"/>
                    </a:cubicBezTo>
                    <a:lnTo>
                      <a:pt x="142525" y="66524"/>
                    </a:lnTo>
                    <a:cubicBezTo>
                      <a:pt x="142044" y="66419"/>
                      <a:pt x="141561" y="66368"/>
                      <a:pt x="141081" y="66368"/>
                    </a:cubicBezTo>
                    <a:cubicBezTo>
                      <a:pt x="139223" y="66368"/>
                      <a:pt x="137425" y="67135"/>
                      <a:pt x="136136" y="68531"/>
                    </a:cubicBezTo>
                    <a:cubicBezTo>
                      <a:pt x="134862" y="67159"/>
                      <a:pt x="133082" y="66371"/>
                      <a:pt x="131212" y="66371"/>
                    </a:cubicBezTo>
                    <a:cubicBezTo>
                      <a:pt x="131202" y="66371"/>
                      <a:pt x="131191" y="66371"/>
                      <a:pt x="131181" y="66371"/>
                    </a:cubicBezTo>
                    <a:cubicBezTo>
                      <a:pt x="130697" y="66371"/>
                      <a:pt x="130213" y="66416"/>
                      <a:pt x="129738" y="66524"/>
                    </a:cubicBezTo>
                    <a:cubicBezTo>
                      <a:pt x="129778" y="62360"/>
                      <a:pt x="132957" y="60279"/>
                      <a:pt x="136134" y="60279"/>
                    </a:cubicBezTo>
                    <a:close/>
                    <a:moveTo>
                      <a:pt x="89294" y="60326"/>
                    </a:moveTo>
                    <a:cubicBezTo>
                      <a:pt x="92468" y="60326"/>
                      <a:pt x="95642" y="62402"/>
                      <a:pt x="95679" y="66558"/>
                    </a:cubicBezTo>
                    <a:lnTo>
                      <a:pt x="95679" y="66558"/>
                    </a:lnTo>
                    <a:cubicBezTo>
                      <a:pt x="95209" y="66457"/>
                      <a:pt x="94735" y="66408"/>
                      <a:pt x="94264" y="66408"/>
                    </a:cubicBezTo>
                    <a:cubicBezTo>
                      <a:pt x="92405" y="66408"/>
                      <a:pt x="90601" y="67174"/>
                      <a:pt x="89308" y="68567"/>
                    </a:cubicBezTo>
                    <a:cubicBezTo>
                      <a:pt x="88027" y="67187"/>
                      <a:pt x="86235" y="66407"/>
                      <a:pt x="84353" y="66407"/>
                    </a:cubicBezTo>
                    <a:cubicBezTo>
                      <a:pt x="83869" y="66407"/>
                      <a:pt x="83385" y="66461"/>
                      <a:pt x="82910" y="66559"/>
                    </a:cubicBezTo>
                    <a:cubicBezTo>
                      <a:pt x="82942" y="62405"/>
                      <a:pt x="86118" y="60326"/>
                      <a:pt x="89294" y="60326"/>
                    </a:cubicBezTo>
                    <a:close/>
                    <a:moveTo>
                      <a:pt x="42338" y="60479"/>
                    </a:moveTo>
                    <a:cubicBezTo>
                      <a:pt x="45510" y="60479"/>
                      <a:pt x="48684" y="62554"/>
                      <a:pt x="48726" y="66708"/>
                    </a:cubicBezTo>
                    <a:lnTo>
                      <a:pt x="48726" y="66708"/>
                    </a:lnTo>
                    <a:cubicBezTo>
                      <a:pt x="48257" y="66609"/>
                      <a:pt x="47784" y="66560"/>
                      <a:pt x="47315" y="66560"/>
                    </a:cubicBezTo>
                    <a:cubicBezTo>
                      <a:pt x="45452" y="66560"/>
                      <a:pt x="43648" y="67327"/>
                      <a:pt x="42355" y="68719"/>
                    </a:cubicBezTo>
                    <a:cubicBezTo>
                      <a:pt x="41074" y="67339"/>
                      <a:pt x="39282" y="66559"/>
                      <a:pt x="37400" y="66559"/>
                    </a:cubicBezTo>
                    <a:cubicBezTo>
                      <a:pt x="36916" y="66559"/>
                      <a:pt x="36432" y="66613"/>
                      <a:pt x="35958" y="66712"/>
                    </a:cubicBezTo>
                    <a:cubicBezTo>
                      <a:pt x="35989" y="62557"/>
                      <a:pt x="39163" y="60479"/>
                      <a:pt x="42338" y="60479"/>
                    </a:cubicBezTo>
                    <a:close/>
                    <a:moveTo>
                      <a:pt x="65639" y="60484"/>
                    </a:moveTo>
                    <a:cubicBezTo>
                      <a:pt x="68816" y="60484"/>
                      <a:pt x="71992" y="62563"/>
                      <a:pt x="72032" y="66721"/>
                    </a:cubicBezTo>
                    <a:cubicBezTo>
                      <a:pt x="71559" y="66619"/>
                      <a:pt x="71082" y="66569"/>
                      <a:pt x="70608" y="66569"/>
                    </a:cubicBezTo>
                    <a:cubicBezTo>
                      <a:pt x="68752" y="66569"/>
                      <a:pt x="66952" y="67334"/>
                      <a:pt x="65653" y="68719"/>
                    </a:cubicBezTo>
                    <a:lnTo>
                      <a:pt x="65644" y="68728"/>
                    </a:lnTo>
                    <a:cubicBezTo>
                      <a:pt x="64362" y="67348"/>
                      <a:pt x="62570" y="66568"/>
                      <a:pt x="60688" y="66568"/>
                    </a:cubicBezTo>
                    <a:cubicBezTo>
                      <a:pt x="60205" y="66568"/>
                      <a:pt x="59721" y="66622"/>
                      <a:pt x="59246" y="66721"/>
                    </a:cubicBezTo>
                    <a:cubicBezTo>
                      <a:pt x="59286" y="62563"/>
                      <a:pt x="62463" y="60484"/>
                      <a:pt x="65639" y="60484"/>
                    </a:cubicBezTo>
                    <a:close/>
                    <a:moveTo>
                      <a:pt x="18806" y="60525"/>
                    </a:moveTo>
                    <a:cubicBezTo>
                      <a:pt x="21979" y="60525"/>
                      <a:pt x="25151" y="62600"/>
                      <a:pt x="25196" y="66757"/>
                    </a:cubicBezTo>
                    <a:lnTo>
                      <a:pt x="25196" y="66757"/>
                    </a:lnTo>
                    <a:cubicBezTo>
                      <a:pt x="24723" y="66655"/>
                      <a:pt x="24245" y="66605"/>
                      <a:pt x="23772" y="66605"/>
                    </a:cubicBezTo>
                    <a:cubicBezTo>
                      <a:pt x="21913" y="66605"/>
                      <a:pt x="20107" y="67371"/>
                      <a:pt x="18807" y="68764"/>
                    </a:cubicBezTo>
                    <a:cubicBezTo>
                      <a:pt x="17526" y="67384"/>
                      <a:pt x="15734" y="66604"/>
                      <a:pt x="13852" y="66604"/>
                    </a:cubicBezTo>
                    <a:cubicBezTo>
                      <a:pt x="13368" y="66604"/>
                      <a:pt x="12884" y="66658"/>
                      <a:pt x="12409" y="66757"/>
                    </a:cubicBezTo>
                    <a:cubicBezTo>
                      <a:pt x="12454" y="62603"/>
                      <a:pt x="15631" y="60525"/>
                      <a:pt x="18806" y="60525"/>
                    </a:cubicBezTo>
                    <a:close/>
                    <a:moveTo>
                      <a:pt x="117959" y="66746"/>
                    </a:moveTo>
                    <a:cubicBezTo>
                      <a:pt x="118383" y="66746"/>
                      <a:pt x="118811" y="66785"/>
                      <a:pt x="119236" y="66864"/>
                    </a:cubicBezTo>
                    <a:cubicBezTo>
                      <a:pt x="118251" y="68047"/>
                      <a:pt x="117668" y="69543"/>
                      <a:pt x="117749" y="71138"/>
                    </a:cubicBezTo>
                    <a:cubicBezTo>
                      <a:pt x="116508" y="69835"/>
                      <a:pt x="114740" y="68996"/>
                      <a:pt x="112871" y="68996"/>
                    </a:cubicBezTo>
                    <a:cubicBezTo>
                      <a:pt x="112854" y="68996"/>
                      <a:pt x="112837" y="68997"/>
                      <a:pt x="112821" y="68997"/>
                    </a:cubicBezTo>
                    <a:lnTo>
                      <a:pt x="112821" y="68997"/>
                    </a:lnTo>
                    <a:cubicBezTo>
                      <a:pt x="114158" y="67549"/>
                      <a:pt x="116025" y="66746"/>
                      <a:pt x="117959" y="66746"/>
                    </a:cubicBezTo>
                    <a:close/>
                    <a:moveTo>
                      <a:pt x="84144" y="66782"/>
                    </a:moveTo>
                    <a:cubicBezTo>
                      <a:pt x="86080" y="66782"/>
                      <a:pt x="87953" y="67585"/>
                      <a:pt x="89290" y="69033"/>
                    </a:cubicBezTo>
                    <a:cubicBezTo>
                      <a:pt x="89271" y="69032"/>
                      <a:pt x="89251" y="69032"/>
                      <a:pt x="89231" y="69032"/>
                    </a:cubicBezTo>
                    <a:cubicBezTo>
                      <a:pt x="87362" y="69032"/>
                      <a:pt x="85595" y="69871"/>
                      <a:pt x="84353" y="71174"/>
                    </a:cubicBezTo>
                    <a:cubicBezTo>
                      <a:pt x="84434" y="69588"/>
                      <a:pt x="83851" y="68083"/>
                      <a:pt x="82866" y="66900"/>
                    </a:cubicBezTo>
                    <a:cubicBezTo>
                      <a:pt x="83291" y="66821"/>
                      <a:pt x="83719" y="66782"/>
                      <a:pt x="84144" y="66782"/>
                    </a:cubicBezTo>
                    <a:close/>
                    <a:moveTo>
                      <a:pt x="94437" y="66782"/>
                    </a:moveTo>
                    <a:cubicBezTo>
                      <a:pt x="94861" y="66782"/>
                      <a:pt x="95289" y="66821"/>
                      <a:pt x="95715" y="66900"/>
                    </a:cubicBezTo>
                    <a:cubicBezTo>
                      <a:pt x="94720" y="68083"/>
                      <a:pt x="94138" y="69579"/>
                      <a:pt x="94228" y="71174"/>
                    </a:cubicBezTo>
                    <a:cubicBezTo>
                      <a:pt x="92977" y="69871"/>
                      <a:pt x="91218" y="69032"/>
                      <a:pt x="89350" y="69032"/>
                    </a:cubicBezTo>
                    <a:cubicBezTo>
                      <a:pt x="89330" y="69032"/>
                      <a:pt x="89310" y="69032"/>
                      <a:pt x="89290" y="69033"/>
                    </a:cubicBezTo>
                    <a:cubicBezTo>
                      <a:pt x="90628" y="67585"/>
                      <a:pt x="92501" y="66782"/>
                      <a:pt x="94437" y="66782"/>
                    </a:cubicBezTo>
                    <a:close/>
                    <a:moveTo>
                      <a:pt x="47475" y="66944"/>
                    </a:moveTo>
                    <a:cubicBezTo>
                      <a:pt x="47900" y="66944"/>
                      <a:pt x="48327" y="66982"/>
                      <a:pt x="48753" y="67061"/>
                    </a:cubicBezTo>
                    <a:cubicBezTo>
                      <a:pt x="47767" y="68244"/>
                      <a:pt x="47185" y="69740"/>
                      <a:pt x="47266" y="71335"/>
                    </a:cubicBezTo>
                    <a:cubicBezTo>
                      <a:pt x="46024" y="70032"/>
                      <a:pt x="44256" y="69194"/>
                      <a:pt x="42388" y="69194"/>
                    </a:cubicBezTo>
                    <a:cubicBezTo>
                      <a:pt x="42371" y="69194"/>
                      <a:pt x="42354" y="69194"/>
                      <a:pt x="42337" y="69194"/>
                    </a:cubicBezTo>
                    <a:lnTo>
                      <a:pt x="42337" y="69194"/>
                    </a:lnTo>
                    <a:cubicBezTo>
                      <a:pt x="43675" y="67746"/>
                      <a:pt x="45542" y="66944"/>
                      <a:pt x="47475" y="66944"/>
                    </a:cubicBezTo>
                    <a:close/>
                    <a:moveTo>
                      <a:pt x="23953" y="66979"/>
                    </a:moveTo>
                    <a:cubicBezTo>
                      <a:pt x="24378" y="66979"/>
                      <a:pt x="24806" y="67018"/>
                      <a:pt x="25232" y="67097"/>
                    </a:cubicBezTo>
                    <a:cubicBezTo>
                      <a:pt x="24239" y="68278"/>
                      <a:pt x="23657" y="69779"/>
                      <a:pt x="23744" y="71371"/>
                    </a:cubicBezTo>
                    <a:lnTo>
                      <a:pt x="23744" y="71371"/>
                    </a:lnTo>
                    <a:cubicBezTo>
                      <a:pt x="22494" y="70068"/>
                      <a:pt x="20726" y="69229"/>
                      <a:pt x="18866" y="69229"/>
                    </a:cubicBezTo>
                    <a:cubicBezTo>
                      <a:pt x="18846" y="69229"/>
                      <a:pt x="18827" y="69230"/>
                      <a:pt x="18807" y="69230"/>
                    </a:cubicBezTo>
                    <a:cubicBezTo>
                      <a:pt x="20144" y="67782"/>
                      <a:pt x="22018" y="66979"/>
                      <a:pt x="23953" y="66979"/>
                    </a:cubicBezTo>
                    <a:close/>
                    <a:moveTo>
                      <a:pt x="13656" y="66979"/>
                    </a:moveTo>
                    <a:cubicBezTo>
                      <a:pt x="15596" y="66979"/>
                      <a:pt x="17470" y="67782"/>
                      <a:pt x="18807" y="69230"/>
                    </a:cubicBezTo>
                    <a:cubicBezTo>
                      <a:pt x="18787" y="69230"/>
                      <a:pt x="18768" y="69229"/>
                      <a:pt x="18748" y="69229"/>
                    </a:cubicBezTo>
                    <a:cubicBezTo>
                      <a:pt x="16879" y="69229"/>
                      <a:pt x="15111" y="70068"/>
                      <a:pt x="13870" y="71371"/>
                    </a:cubicBezTo>
                    <a:cubicBezTo>
                      <a:pt x="13951" y="69785"/>
                      <a:pt x="13368" y="68280"/>
                      <a:pt x="12374" y="67097"/>
                    </a:cubicBezTo>
                    <a:cubicBezTo>
                      <a:pt x="12801" y="67018"/>
                      <a:pt x="13230" y="66979"/>
                      <a:pt x="13656" y="66979"/>
                    </a:cubicBezTo>
                    <a:close/>
                    <a:moveTo>
                      <a:pt x="107658" y="66739"/>
                    </a:moveTo>
                    <a:cubicBezTo>
                      <a:pt x="109596" y="66739"/>
                      <a:pt x="111472" y="67542"/>
                      <a:pt x="112821" y="68997"/>
                    </a:cubicBezTo>
                    <a:lnTo>
                      <a:pt x="112821" y="68997"/>
                    </a:lnTo>
                    <a:cubicBezTo>
                      <a:pt x="112818" y="68997"/>
                      <a:pt x="112815" y="68997"/>
                      <a:pt x="112812" y="68997"/>
                    </a:cubicBezTo>
                    <a:cubicBezTo>
                      <a:pt x="112793" y="68997"/>
                      <a:pt x="112774" y="68996"/>
                      <a:pt x="112756" y="68996"/>
                    </a:cubicBezTo>
                    <a:cubicBezTo>
                      <a:pt x="110769" y="68996"/>
                      <a:pt x="108902" y="69942"/>
                      <a:pt x="107641" y="71389"/>
                    </a:cubicBezTo>
                    <a:lnTo>
                      <a:pt x="107641" y="71389"/>
                    </a:lnTo>
                    <a:cubicBezTo>
                      <a:pt x="107802" y="69716"/>
                      <a:pt x="107213" y="68133"/>
                      <a:pt x="106177" y="66897"/>
                    </a:cubicBezTo>
                    <a:lnTo>
                      <a:pt x="106177" y="66897"/>
                    </a:lnTo>
                    <a:cubicBezTo>
                      <a:pt x="106669" y="66791"/>
                      <a:pt x="107166" y="66739"/>
                      <a:pt x="107658" y="66739"/>
                    </a:cubicBezTo>
                    <a:close/>
                    <a:moveTo>
                      <a:pt x="37174" y="66937"/>
                    </a:moveTo>
                    <a:cubicBezTo>
                      <a:pt x="39113" y="66937"/>
                      <a:pt x="40989" y="67739"/>
                      <a:pt x="42337" y="69194"/>
                    </a:cubicBezTo>
                    <a:lnTo>
                      <a:pt x="42337" y="69194"/>
                    </a:lnTo>
                    <a:cubicBezTo>
                      <a:pt x="42334" y="69194"/>
                      <a:pt x="42331" y="69194"/>
                      <a:pt x="42328" y="69194"/>
                    </a:cubicBezTo>
                    <a:cubicBezTo>
                      <a:pt x="42310" y="69194"/>
                      <a:pt x="42291" y="69194"/>
                      <a:pt x="42273" y="69194"/>
                    </a:cubicBezTo>
                    <a:cubicBezTo>
                      <a:pt x="40286" y="69194"/>
                      <a:pt x="38410" y="70139"/>
                      <a:pt x="37158" y="71595"/>
                    </a:cubicBezTo>
                    <a:cubicBezTo>
                      <a:pt x="37320" y="69911"/>
                      <a:pt x="36728" y="68325"/>
                      <a:pt x="35689" y="67097"/>
                    </a:cubicBezTo>
                    <a:lnTo>
                      <a:pt x="35680" y="67097"/>
                    </a:lnTo>
                    <a:cubicBezTo>
                      <a:pt x="36177" y="66989"/>
                      <a:pt x="36678" y="66937"/>
                      <a:pt x="37174" y="66937"/>
                    </a:cubicBezTo>
                    <a:close/>
                    <a:moveTo>
                      <a:pt x="124474" y="64884"/>
                    </a:moveTo>
                    <a:cubicBezTo>
                      <a:pt x="127650" y="64884"/>
                      <a:pt x="130827" y="66963"/>
                      <a:pt x="130867" y="71120"/>
                    </a:cubicBezTo>
                    <a:cubicBezTo>
                      <a:pt x="130392" y="71018"/>
                      <a:pt x="129914" y="70969"/>
                      <a:pt x="129439" y="70969"/>
                    </a:cubicBezTo>
                    <a:cubicBezTo>
                      <a:pt x="127578" y="70969"/>
                      <a:pt x="125778" y="71735"/>
                      <a:pt x="124478" y="73128"/>
                    </a:cubicBezTo>
                    <a:cubicBezTo>
                      <a:pt x="123197" y="71748"/>
                      <a:pt x="121405" y="70968"/>
                      <a:pt x="119532" y="70968"/>
                    </a:cubicBezTo>
                    <a:cubicBezTo>
                      <a:pt x="119039" y="70968"/>
                      <a:pt x="118555" y="71022"/>
                      <a:pt x="118080" y="71120"/>
                    </a:cubicBezTo>
                    <a:cubicBezTo>
                      <a:pt x="118121" y="66963"/>
                      <a:pt x="121297" y="64884"/>
                      <a:pt x="124474" y="64884"/>
                    </a:cubicBezTo>
                    <a:close/>
                    <a:moveTo>
                      <a:pt x="100943" y="64929"/>
                    </a:moveTo>
                    <a:cubicBezTo>
                      <a:pt x="104120" y="64929"/>
                      <a:pt x="107296" y="67007"/>
                      <a:pt x="107337" y="71165"/>
                    </a:cubicBezTo>
                    <a:cubicBezTo>
                      <a:pt x="106862" y="71063"/>
                      <a:pt x="106383" y="71013"/>
                      <a:pt x="105909" y="71013"/>
                    </a:cubicBezTo>
                    <a:cubicBezTo>
                      <a:pt x="104048" y="71013"/>
                      <a:pt x="102248" y="71780"/>
                      <a:pt x="100948" y="73172"/>
                    </a:cubicBezTo>
                    <a:cubicBezTo>
                      <a:pt x="99667" y="71792"/>
                      <a:pt x="97875" y="71013"/>
                      <a:pt x="95993" y="71013"/>
                    </a:cubicBezTo>
                    <a:cubicBezTo>
                      <a:pt x="95509" y="71013"/>
                      <a:pt x="95025" y="71067"/>
                      <a:pt x="94550" y="71165"/>
                    </a:cubicBezTo>
                    <a:cubicBezTo>
                      <a:pt x="94590" y="67007"/>
                      <a:pt x="97767" y="64929"/>
                      <a:pt x="100943" y="64929"/>
                    </a:cubicBezTo>
                    <a:close/>
                    <a:moveTo>
                      <a:pt x="77622" y="64941"/>
                    </a:moveTo>
                    <a:cubicBezTo>
                      <a:pt x="80798" y="64941"/>
                      <a:pt x="83972" y="67018"/>
                      <a:pt x="84013" y="71174"/>
                    </a:cubicBezTo>
                    <a:cubicBezTo>
                      <a:pt x="83537" y="71072"/>
                      <a:pt x="83057" y="71021"/>
                      <a:pt x="82581" y="71021"/>
                    </a:cubicBezTo>
                    <a:cubicBezTo>
                      <a:pt x="80727" y="71021"/>
                      <a:pt x="78930" y="71782"/>
                      <a:pt x="77633" y="73172"/>
                    </a:cubicBezTo>
                    <a:lnTo>
                      <a:pt x="77624" y="73181"/>
                    </a:lnTo>
                    <a:cubicBezTo>
                      <a:pt x="76342" y="71801"/>
                      <a:pt x="74550" y="71022"/>
                      <a:pt x="72669" y="71022"/>
                    </a:cubicBezTo>
                    <a:cubicBezTo>
                      <a:pt x="72185" y="71022"/>
                      <a:pt x="71701" y="71076"/>
                      <a:pt x="71226" y="71174"/>
                    </a:cubicBezTo>
                    <a:cubicBezTo>
                      <a:pt x="71266" y="67020"/>
                      <a:pt x="74445" y="64941"/>
                      <a:pt x="77622" y="64941"/>
                    </a:cubicBezTo>
                    <a:close/>
                    <a:moveTo>
                      <a:pt x="53996" y="65085"/>
                    </a:moveTo>
                    <a:cubicBezTo>
                      <a:pt x="57170" y="65085"/>
                      <a:pt x="60344" y="67162"/>
                      <a:pt x="60384" y="71317"/>
                    </a:cubicBezTo>
                    <a:lnTo>
                      <a:pt x="60384" y="71326"/>
                    </a:lnTo>
                    <a:cubicBezTo>
                      <a:pt x="59903" y="71222"/>
                      <a:pt x="59419" y="71170"/>
                      <a:pt x="58939" y="71170"/>
                    </a:cubicBezTo>
                    <a:cubicBezTo>
                      <a:pt x="57081" y="71170"/>
                      <a:pt x="55284" y="71936"/>
                      <a:pt x="53995" y="73325"/>
                    </a:cubicBezTo>
                    <a:cubicBezTo>
                      <a:pt x="52714" y="71945"/>
                      <a:pt x="50922" y="71165"/>
                      <a:pt x="49040" y="71165"/>
                    </a:cubicBezTo>
                    <a:cubicBezTo>
                      <a:pt x="48556" y="71165"/>
                      <a:pt x="48072" y="71219"/>
                      <a:pt x="47597" y="71326"/>
                    </a:cubicBezTo>
                    <a:cubicBezTo>
                      <a:pt x="47638" y="67167"/>
                      <a:pt x="50817" y="65085"/>
                      <a:pt x="53996" y="65085"/>
                    </a:cubicBezTo>
                    <a:close/>
                    <a:moveTo>
                      <a:pt x="7145" y="65126"/>
                    </a:moveTo>
                    <a:cubicBezTo>
                      <a:pt x="10322" y="65126"/>
                      <a:pt x="13498" y="67205"/>
                      <a:pt x="13538" y="71362"/>
                    </a:cubicBezTo>
                    <a:cubicBezTo>
                      <a:pt x="13065" y="71260"/>
                      <a:pt x="12588" y="71211"/>
                      <a:pt x="12113" y="71211"/>
                    </a:cubicBezTo>
                    <a:cubicBezTo>
                      <a:pt x="10252" y="71211"/>
                      <a:pt x="8442" y="71977"/>
                      <a:pt x="7150" y="73369"/>
                    </a:cubicBezTo>
                    <a:cubicBezTo>
                      <a:pt x="5868" y="71990"/>
                      <a:pt x="4076" y="71210"/>
                      <a:pt x="2194" y="71210"/>
                    </a:cubicBezTo>
                    <a:cubicBezTo>
                      <a:pt x="1711" y="71210"/>
                      <a:pt x="1227" y="71264"/>
                      <a:pt x="752" y="71362"/>
                    </a:cubicBezTo>
                    <a:cubicBezTo>
                      <a:pt x="792" y="67205"/>
                      <a:pt x="3969" y="65126"/>
                      <a:pt x="7145" y="65126"/>
                    </a:cubicBezTo>
                    <a:close/>
                    <a:moveTo>
                      <a:pt x="30460" y="65126"/>
                    </a:moveTo>
                    <a:cubicBezTo>
                      <a:pt x="33637" y="65126"/>
                      <a:pt x="36813" y="67205"/>
                      <a:pt x="36854" y="71362"/>
                    </a:cubicBezTo>
                    <a:cubicBezTo>
                      <a:pt x="36379" y="71260"/>
                      <a:pt x="35900" y="71211"/>
                      <a:pt x="35425" y="71211"/>
                    </a:cubicBezTo>
                    <a:cubicBezTo>
                      <a:pt x="33562" y="71211"/>
                      <a:pt x="31757" y="71977"/>
                      <a:pt x="30465" y="73369"/>
                    </a:cubicBezTo>
                    <a:cubicBezTo>
                      <a:pt x="29183" y="71990"/>
                      <a:pt x="27391" y="71210"/>
                      <a:pt x="25510" y="71210"/>
                    </a:cubicBezTo>
                    <a:cubicBezTo>
                      <a:pt x="25026" y="71210"/>
                      <a:pt x="24542" y="71264"/>
                      <a:pt x="24067" y="71362"/>
                    </a:cubicBezTo>
                    <a:cubicBezTo>
                      <a:pt x="24107" y="67205"/>
                      <a:pt x="27284" y="65126"/>
                      <a:pt x="30460" y="65126"/>
                    </a:cubicBezTo>
                    <a:close/>
                    <a:moveTo>
                      <a:pt x="119323" y="71343"/>
                    </a:moveTo>
                    <a:cubicBezTo>
                      <a:pt x="121259" y="71343"/>
                      <a:pt x="123134" y="72146"/>
                      <a:pt x="124478" y="73593"/>
                    </a:cubicBezTo>
                    <a:lnTo>
                      <a:pt x="124478" y="73593"/>
                    </a:lnTo>
                    <a:cubicBezTo>
                      <a:pt x="124475" y="73593"/>
                      <a:pt x="124472" y="73593"/>
                      <a:pt x="124469" y="73593"/>
                    </a:cubicBezTo>
                    <a:cubicBezTo>
                      <a:pt x="124450" y="73593"/>
                      <a:pt x="124430" y="73593"/>
                      <a:pt x="124410" y="73593"/>
                    </a:cubicBezTo>
                    <a:cubicBezTo>
                      <a:pt x="122541" y="73593"/>
                      <a:pt x="120782" y="74432"/>
                      <a:pt x="119532" y="75735"/>
                    </a:cubicBezTo>
                    <a:cubicBezTo>
                      <a:pt x="119622" y="74149"/>
                      <a:pt x="119039" y="72644"/>
                      <a:pt x="118045" y="71461"/>
                    </a:cubicBezTo>
                    <a:cubicBezTo>
                      <a:pt x="118470" y="71382"/>
                      <a:pt x="118898" y="71343"/>
                      <a:pt x="119323" y="71343"/>
                    </a:cubicBezTo>
                    <a:close/>
                    <a:moveTo>
                      <a:pt x="129620" y="71343"/>
                    </a:moveTo>
                    <a:cubicBezTo>
                      <a:pt x="130043" y="71343"/>
                      <a:pt x="130470" y="71382"/>
                      <a:pt x="130894" y="71461"/>
                    </a:cubicBezTo>
                    <a:cubicBezTo>
                      <a:pt x="129908" y="72644"/>
                      <a:pt x="129326" y="74140"/>
                      <a:pt x="129415" y="75735"/>
                    </a:cubicBezTo>
                    <a:lnTo>
                      <a:pt x="129406" y="75735"/>
                    </a:lnTo>
                    <a:cubicBezTo>
                      <a:pt x="128165" y="74432"/>
                      <a:pt x="126397" y="73593"/>
                      <a:pt x="124528" y="73593"/>
                    </a:cubicBezTo>
                    <a:cubicBezTo>
                      <a:pt x="124512" y="73593"/>
                      <a:pt x="124495" y="73593"/>
                      <a:pt x="124478" y="73593"/>
                    </a:cubicBezTo>
                    <a:lnTo>
                      <a:pt x="124478" y="73593"/>
                    </a:lnTo>
                    <a:cubicBezTo>
                      <a:pt x="125816" y="72146"/>
                      <a:pt x="127689" y="71343"/>
                      <a:pt x="129620" y="71343"/>
                    </a:cubicBezTo>
                    <a:close/>
                    <a:moveTo>
                      <a:pt x="48839" y="71540"/>
                    </a:moveTo>
                    <a:cubicBezTo>
                      <a:pt x="50775" y="71540"/>
                      <a:pt x="52650" y="72344"/>
                      <a:pt x="53995" y="73799"/>
                    </a:cubicBezTo>
                    <a:lnTo>
                      <a:pt x="53995" y="73799"/>
                    </a:lnTo>
                    <a:cubicBezTo>
                      <a:pt x="53992" y="73799"/>
                      <a:pt x="53989" y="73800"/>
                      <a:pt x="53986" y="73800"/>
                    </a:cubicBezTo>
                    <a:cubicBezTo>
                      <a:pt x="53966" y="73799"/>
                      <a:pt x="53946" y="73799"/>
                      <a:pt x="53926" y="73799"/>
                    </a:cubicBezTo>
                    <a:cubicBezTo>
                      <a:pt x="52058" y="73799"/>
                      <a:pt x="50299" y="74629"/>
                      <a:pt x="49049" y="75932"/>
                    </a:cubicBezTo>
                    <a:cubicBezTo>
                      <a:pt x="49138" y="74346"/>
                      <a:pt x="48556" y="72841"/>
                      <a:pt x="47561" y="71658"/>
                    </a:cubicBezTo>
                    <a:cubicBezTo>
                      <a:pt x="47987" y="71579"/>
                      <a:pt x="48414" y="71540"/>
                      <a:pt x="48839" y="71540"/>
                    </a:cubicBezTo>
                    <a:close/>
                    <a:moveTo>
                      <a:pt x="59134" y="71540"/>
                    </a:moveTo>
                    <a:cubicBezTo>
                      <a:pt x="59558" y="71540"/>
                      <a:pt x="59985" y="71579"/>
                      <a:pt x="60411" y="71658"/>
                    </a:cubicBezTo>
                    <a:cubicBezTo>
                      <a:pt x="59425" y="72841"/>
                      <a:pt x="58843" y="74337"/>
                      <a:pt x="58932" y="75932"/>
                    </a:cubicBezTo>
                    <a:lnTo>
                      <a:pt x="58923" y="75932"/>
                    </a:lnTo>
                    <a:cubicBezTo>
                      <a:pt x="57682" y="74629"/>
                      <a:pt x="55914" y="73799"/>
                      <a:pt x="54046" y="73799"/>
                    </a:cubicBezTo>
                    <a:cubicBezTo>
                      <a:pt x="54029" y="73799"/>
                      <a:pt x="54012" y="73799"/>
                      <a:pt x="53995" y="73799"/>
                    </a:cubicBezTo>
                    <a:lnTo>
                      <a:pt x="53995" y="73799"/>
                    </a:lnTo>
                    <a:cubicBezTo>
                      <a:pt x="55333" y="72344"/>
                      <a:pt x="57200" y="71540"/>
                      <a:pt x="59134" y="71540"/>
                    </a:cubicBezTo>
                    <a:close/>
                    <a:moveTo>
                      <a:pt x="112819" y="69493"/>
                    </a:moveTo>
                    <a:cubicBezTo>
                      <a:pt x="115994" y="69493"/>
                      <a:pt x="119169" y="71570"/>
                      <a:pt x="119209" y="75726"/>
                    </a:cubicBezTo>
                    <a:lnTo>
                      <a:pt x="119209" y="75726"/>
                    </a:lnTo>
                    <a:cubicBezTo>
                      <a:pt x="118734" y="75624"/>
                      <a:pt x="118255" y="75574"/>
                      <a:pt x="117781" y="75574"/>
                    </a:cubicBezTo>
                    <a:cubicBezTo>
                      <a:pt x="115920" y="75574"/>
                      <a:pt x="114120" y="76339"/>
                      <a:pt x="112821" y="77724"/>
                    </a:cubicBezTo>
                    <a:lnTo>
                      <a:pt x="112821" y="77733"/>
                    </a:lnTo>
                    <a:cubicBezTo>
                      <a:pt x="111539" y="76353"/>
                      <a:pt x="109747" y="75574"/>
                      <a:pt x="107865" y="75574"/>
                    </a:cubicBezTo>
                    <a:cubicBezTo>
                      <a:pt x="107382" y="75574"/>
                      <a:pt x="106898" y="75627"/>
                      <a:pt x="106423" y="75726"/>
                    </a:cubicBezTo>
                    <a:lnTo>
                      <a:pt x="106423" y="75726"/>
                    </a:lnTo>
                    <a:cubicBezTo>
                      <a:pt x="106463" y="71572"/>
                      <a:pt x="109641" y="69493"/>
                      <a:pt x="112819" y="69493"/>
                    </a:cubicBezTo>
                    <a:close/>
                    <a:moveTo>
                      <a:pt x="136134" y="69486"/>
                    </a:moveTo>
                    <a:cubicBezTo>
                      <a:pt x="139310" y="69486"/>
                      <a:pt x="142484" y="71565"/>
                      <a:pt x="142525" y="75726"/>
                    </a:cubicBezTo>
                    <a:lnTo>
                      <a:pt x="142525" y="75726"/>
                    </a:lnTo>
                    <a:cubicBezTo>
                      <a:pt x="142050" y="75624"/>
                      <a:pt x="141571" y="75574"/>
                      <a:pt x="141097" y="75574"/>
                    </a:cubicBezTo>
                    <a:cubicBezTo>
                      <a:pt x="139236" y="75574"/>
                      <a:pt x="137435" y="76341"/>
                      <a:pt x="136136" y="77733"/>
                    </a:cubicBezTo>
                    <a:cubicBezTo>
                      <a:pt x="134854" y="76353"/>
                      <a:pt x="133062" y="75574"/>
                      <a:pt x="131181" y="75574"/>
                    </a:cubicBezTo>
                    <a:cubicBezTo>
                      <a:pt x="130697" y="75574"/>
                      <a:pt x="130213" y="75627"/>
                      <a:pt x="129738" y="75726"/>
                    </a:cubicBezTo>
                    <a:lnTo>
                      <a:pt x="129738" y="75726"/>
                    </a:lnTo>
                    <a:cubicBezTo>
                      <a:pt x="129778" y="71567"/>
                      <a:pt x="132957" y="69486"/>
                      <a:pt x="136134" y="69486"/>
                    </a:cubicBezTo>
                    <a:close/>
                    <a:moveTo>
                      <a:pt x="42332" y="69690"/>
                    </a:moveTo>
                    <a:cubicBezTo>
                      <a:pt x="45507" y="69690"/>
                      <a:pt x="48681" y="71767"/>
                      <a:pt x="48726" y="75923"/>
                    </a:cubicBezTo>
                    <a:cubicBezTo>
                      <a:pt x="48251" y="75821"/>
                      <a:pt x="47772" y="75771"/>
                      <a:pt x="47298" y="75771"/>
                    </a:cubicBezTo>
                    <a:cubicBezTo>
                      <a:pt x="45434" y="75771"/>
                      <a:pt x="43630" y="76538"/>
                      <a:pt x="42337" y="77930"/>
                    </a:cubicBezTo>
                    <a:cubicBezTo>
                      <a:pt x="41056" y="76550"/>
                      <a:pt x="39264" y="75771"/>
                      <a:pt x="37382" y="75771"/>
                    </a:cubicBezTo>
                    <a:cubicBezTo>
                      <a:pt x="36898" y="75771"/>
                      <a:pt x="36415" y="75825"/>
                      <a:pt x="35940" y="75923"/>
                    </a:cubicBezTo>
                    <a:cubicBezTo>
                      <a:pt x="35980" y="71769"/>
                      <a:pt x="39156" y="69690"/>
                      <a:pt x="42332" y="69690"/>
                    </a:cubicBezTo>
                    <a:close/>
                    <a:moveTo>
                      <a:pt x="65648" y="69687"/>
                    </a:moveTo>
                    <a:cubicBezTo>
                      <a:pt x="68825" y="69687"/>
                      <a:pt x="72001" y="71766"/>
                      <a:pt x="72041" y="75923"/>
                    </a:cubicBezTo>
                    <a:cubicBezTo>
                      <a:pt x="71566" y="75821"/>
                      <a:pt x="71088" y="75771"/>
                      <a:pt x="70613" y="75771"/>
                    </a:cubicBezTo>
                    <a:cubicBezTo>
                      <a:pt x="68750" y="75771"/>
                      <a:pt x="66945" y="76538"/>
                      <a:pt x="65653" y="77930"/>
                    </a:cubicBezTo>
                    <a:cubicBezTo>
                      <a:pt x="64371" y="76550"/>
                      <a:pt x="62579" y="75771"/>
                      <a:pt x="60697" y="75771"/>
                    </a:cubicBezTo>
                    <a:cubicBezTo>
                      <a:pt x="60214" y="75771"/>
                      <a:pt x="59730" y="75825"/>
                      <a:pt x="59255" y="75923"/>
                    </a:cubicBezTo>
                    <a:cubicBezTo>
                      <a:pt x="59295" y="71766"/>
                      <a:pt x="62472" y="69687"/>
                      <a:pt x="65648" y="69687"/>
                    </a:cubicBezTo>
                    <a:close/>
                    <a:moveTo>
                      <a:pt x="82884" y="1"/>
                    </a:moveTo>
                    <a:cubicBezTo>
                      <a:pt x="82642" y="700"/>
                      <a:pt x="82534" y="1435"/>
                      <a:pt x="82579" y="2178"/>
                    </a:cubicBezTo>
                    <a:cubicBezTo>
                      <a:pt x="81329" y="875"/>
                      <a:pt x="79570" y="37"/>
                      <a:pt x="77701" y="37"/>
                    </a:cubicBezTo>
                    <a:cubicBezTo>
                      <a:pt x="77681" y="37"/>
                      <a:pt x="77661" y="37"/>
                      <a:pt x="77642" y="37"/>
                    </a:cubicBezTo>
                    <a:cubicBezTo>
                      <a:pt x="77622" y="37"/>
                      <a:pt x="77602" y="37"/>
                      <a:pt x="77582" y="37"/>
                    </a:cubicBezTo>
                    <a:cubicBezTo>
                      <a:pt x="73834" y="37"/>
                      <a:pt x="70494" y="3399"/>
                      <a:pt x="70948" y="7160"/>
                    </a:cubicBezTo>
                    <a:cubicBezTo>
                      <a:pt x="71458" y="7047"/>
                      <a:pt x="71971" y="6991"/>
                      <a:pt x="72481" y="6991"/>
                    </a:cubicBezTo>
                    <a:cubicBezTo>
                      <a:pt x="74418" y="6991"/>
                      <a:pt x="76294" y="7794"/>
                      <a:pt x="77642" y="9248"/>
                    </a:cubicBezTo>
                    <a:cubicBezTo>
                      <a:pt x="77624" y="9248"/>
                      <a:pt x="77606" y="9248"/>
                      <a:pt x="77587" y="9248"/>
                    </a:cubicBezTo>
                    <a:cubicBezTo>
                      <a:pt x="75529" y="9248"/>
                      <a:pt x="73607" y="10256"/>
                      <a:pt x="72355" y="11784"/>
                    </a:cubicBezTo>
                    <a:cubicBezTo>
                      <a:pt x="72756" y="8058"/>
                      <a:pt x="69443" y="4741"/>
                      <a:pt x="65721" y="4741"/>
                    </a:cubicBezTo>
                    <a:cubicBezTo>
                      <a:pt x="65701" y="4741"/>
                      <a:pt x="65682" y="4741"/>
                      <a:pt x="65662" y="4741"/>
                    </a:cubicBezTo>
                    <a:cubicBezTo>
                      <a:pt x="65642" y="4741"/>
                      <a:pt x="65622" y="4741"/>
                      <a:pt x="65602" y="4741"/>
                    </a:cubicBezTo>
                    <a:cubicBezTo>
                      <a:pt x="63733" y="4741"/>
                      <a:pt x="61966" y="5570"/>
                      <a:pt x="60724" y="6874"/>
                    </a:cubicBezTo>
                    <a:cubicBezTo>
                      <a:pt x="60760" y="6139"/>
                      <a:pt x="60662" y="5395"/>
                      <a:pt x="60420" y="4696"/>
                    </a:cubicBezTo>
                    <a:lnTo>
                      <a:pt x="60043" y="4696"/>
                    </a:lnTo>
                    <a:cubicBezTo>
                      <a:pt x="60276" y="5395"/>
                      <a:pt x="60393" y="6130"/>
                      <a:pt x="60393" y="6865"/>
                    </a:cubicBezTo>
                    <a:cubicBezTo>
                      <a:pt x="59920" y="6763"/>
                      <a:pt x="59442" y="6713"/>
                      <a:pt x="58969" y="6713"/>
                    </a:cubicBezTo>
                    <a:cubicBezTo>
                      <a:pt x="57110" y="6713"/>
                      <a:pt x="55305" y="7479"/>
                      <a:pt x="54013" y="8872"/>
                    </a:cubicBezTo>
                    <a:cubicBezTo>
                      <a:pt x="52732" y="7492"/>
                      <a:pt x="50939" y="6712"/>
                      <a:pt x="49058" y="6712"/>
                    </a:cubicBezTo>
                    <a:cubicBezTo>
                      <a:pt x="48574" y="6712"/>
                      <a:pt x="48090" y="6766"/>
                      <a:pt x="47615" y="6865"/>
                    </a:cubicBezTo>
                    <a:cubicBezTo>
                      <a:pt x="47615" y="6130"/>
                      <a:pt x="47732" y="5395"/>
                      <a:pt x="47965" y="4696"/>
                    </a:cubicBezTo>
                    <a:lnTo>
                      <a:pt x="47588" y="4696"/>
                    </a:lnTo>
                    <a:cubicBezTo>
                      <a:pt x="47346" y="5395"/>
                      <a:pt x="47248" y="6139"/>
                      <a:pt x="47284" y="6874"/>
                    </a:cubicBezTo>
                    <a:cubicBezTo>
                      <a:pt x="46042" y="5570"/>
                      <a:pt x="44275" y="4741"/>
                      <a:pt x="42406" y="4741"/>
                    </a:cubicBezTo>
                    <a:cubicBezTo>
                      <a:pt x="42386" y="4741"/>
                      <a:pt x="42366" y="4741"/>
                      <a:pt x="42346" y="4741"/>
                    </a:cubicBezTo>
                    <a:cubicBezTo>
                      <a:pt x="42319" y="4741"/>
                      <a:pt x="42291" y="4740"/>
                      <a:pt x="42263" y="4740"/>
                    </a:cubicBezTo>
                    <a:cubicBezTo>
                      <a:pt x="40287" y="4740"/>
                      <a:pt x="38431" y="5684"/>
                      <a:pt x="37185" y="7125"/>
                    </a:cubicBezTo>
                    <a:cubicBezTo>
                      <a:pt x="37479" y="3462"/>
                      <a:pt x="34202" y="234"/>
                      <a:pt x="30534" y="234"/>
                    </a:cubicBezTo>
                    <a:cubicBezTo>
                      <a:pt x="30514" y="234"/>
                      <a:pt x="30494" y="234"/>
                      <a:pt x="30474" y="234"/>
                    </a:cubicBezTo>
                    <a:cubicBezTo>
                      <a:pt x="30454" y="234"/>
                      <a:pt x="30434" y="234"/>
                      <a:pt x="30415" y="234"/>
                    </a:cubicBezTo>
                    <a:cubicBezTo>
                      <a:pt x="28546" y="234"/>
                      <a:pt x="26787" y="1072"/>
                      <a:pt x="25536" y="2375"/>
                    </a:cubicBezTo>
                    <a:cubicBezTo>
                      <a:pt x="25581" y="1641"/>
                      <a:pt x="25474" y="897"/>
                      <a:pt x="25232" y="198"/>
                    </a:cubicBezTo>
                    <a:lnTo>
                      <a:pt x="24855" y="198"/>
                    </a:lnTo>
                    <a:cubicBezTo>
                      <a:pt x="25088" y="897"/>
                      <a:pt x="25214" y="1632"/>
                      <a:pt x="25214" y="2367"/>
                    </a:cubicBezTo>
                    <a:cubicBezTo>
                      <a:pt x="24739" y="2265"/>
                      <a:pt x="24260" y="2215"/>
                      <a:pt x="23785" y="2215"/>
                    </a:cubicBezTo>
                    <a:cubicBezTo>
                      <a:pt x="21922" y="2215"/>
                      <a:pt x="20117" y="2981"/>
                      <a:pt x="18825" y="4374"/>
                    </a:cubicBezTo>
                    <a:cubicBezTo>
                      <a:pt x="17544" y="2994"/>
                      <a:pt x="15752" y="2214"/>
                      <a:pt x="13870" y="2214"/>
                    </a:cubicBezTo>
                    <a:cubicBezTo>
                      <a:pt x="13386" y="2214"/>
                      <a:pt x="12902" y="2268"/>
                      <a:pt x="12427" y="2367"/>
                    </a:cubicBezTo>
                    <a:cubicBezTo>
                      <a:pt x="12427" y="1632"/>
                      <a:pt x="12544" y="897"/>
                      <a:pt x="12777" y="198"/>
                    </a:cubicBezTo>
                    <a:lnTo>
                      <a:pt x="12382" y="198"/>
                    </a:lnTo>
                    <a:cubicBezTo>
                      <a:pt x="12141" y="897"/>
                      <a:pt x="12042" y="1641"/>
                      <a:pt x="12078" y="2375"/>
                    </a:cubicBezTo>
                    <a:cubicBezTo>
                      <a:pt x="10836" y="1072"/>
                      <a:pt x="9069" y="234"/>
                      <a:pt x="7200" y="234"/>
                    </a:cubicBezTo>
                    <a:cubicBezTo>
                      <a:pt x="7180" y="234"/>
                      <a:pt x="7160" y="234"/>
                      <a:pt x="7141" y="234"/>
                    </a:cubicBezTo>
                    <a:cubicBezTo>
                      <a:pt x="7126" y="234"/>
                      <a:pt x="7111" y="234"/>
                      <a:pt x="7096" y="234"/>
                    </a:cubicBezTo>
                    <a:cubicBezTo>
                      <a:pt x="3342" y="234"/>
                      <a:pt x="1" y="3600"/>
                      <a:pt x="456" y="7358"/>
                    </a:cubicBezTo>
                    <a:cubicBezTo>
                      <a:pt x="960" y="7247"/>
                      <a:pt x="1468" y="7193"/>
                      <a:pt x="1971" y="7193"/>
                    </a:cubicBezTo>
                    <a:cubicBezTo>
                      <a:pt x="3914" y="7193"/>
                      <a:pt x="5798" y="7997"/>
                      <a:pt x="7150" y="9463"/>
                    </a:cubicBezTo>
                    <a:cubicBezTo>
                      <a:pt x="7130" y="9463"/>
                      <a:pt x="7110" y="9463"/>
                      <a:pt x="7090" y="9463"/>
                    </a:cubicBezTo>
                    <a:cubicBezTo>
                      <a:pt x="3342" y="9463"/>
                      <a:pt x="1" y="12825"/>
                      <a:pt x="456" y="16587"/>
                    </a:cubicBezTo>
                    <a:cubicBezTo>
                      <a:pt x="966" y="16472"/>
                      <a:pt x="1482" y="16416"/>
                      <a:pt x="1993" y="16416"/>
                    </a:cubicBezTo>
                    <a:cubicBezTo>
                      <a:pt x="3922" y="16416"/>
                      <a:pt x="5795" y="17213"/>
                      <a:pt x="7141" y="18666"/>
                    </a:cubicBezTo>
                    <a:cubicBezTo>
                      <a:pt x="7121" y="18665"/>
                      <a:pt x="7101" y="18665"/>
                      <a:pt x="7081" y="18665"/>
                    </a:cubicBezTo>
                    <a:cubicBezTo>
                      <a:pt x="3333" y="18665"/>
                      <a:pt x="1" y="22028"/>
                      <a:pt x="456" y="25789"/>
                    </a:cubicBezTo>
                    <a:cubicBezTo>
                      <a:pt x="968" y="25675"/>
                      <a:pt x="1485" y="25619"/>
                      <a:pt x="1997" y="25619"/>
                    </a:cubicBezTo>
                    <a:cubicBezTo>
                      <a:pt x="3931" y="25619"/>
                      <a:pt x="5804" y="26416"/>
                      <a:pt x="7150" y="27868"/>
                    </a:cubicBezTo>
                    <a:cubicBezTo>
                      <a:pt x="8485" y="26423"/>
                      <a:pt x="10355" y="25626"/>
                      <a:pt x="12288" y="25626"/>
                    </a:cubicBezTo>
                    <a:cubicBezTo>
                      <a:pt x="12715" y="25626"/>
                      <a:pt x="13146" y="25665"/>
                      <a:pt x="13574" y="25744"/>
                    </a:cubicBezTo>
                    <a:cubicBezTo>
                      <a:pt x="12580" y="26927"/>
                      <a:pt x="11997" y="28424"/>
                      <a:pt x="12087" y="30019"/>
                    </a:cubicBezTo>
                    <a:cubicBezTo>
                      <a:pt x="10837" y="28715"/>
                      <a:pt x="9069" y="27877"/>
                      <a:pt x="7208" y="27877"/>
                    </a:cubicBezTo>
                    <a:cubicBezTo>
                      <a:pt x="7189" y="27877"/>
                      <a:pt x="7169" y="27877"/>
                      <a:pt x="7150" y="27877"/>
                    </a:cubicBezTo>
                    <a:cubicBezTo>
                      <a:pt x="7130" y="27877"/>
                      <a:pt x="7110" y="27877"/>
                      <a:pt x="7090" y="27877"/>
                    </a:cubicBezTo>
                    <a:cubicBezTo>
                      <a:pt x="3342" y="27877"/>
                      <a:pt x="1" y="31239"/>
                      <a:pt x="456" y="35001"/>
                    </a:cubicBezTo>
                    <a:cubicBezTo>
                      <a:pt x="963" y="34888"/>
                      <a:pt x="1475" y="34832"/>
                      <a:pt x="1984" y="34832"/>
                    </a:cubicBezTo>
                    <a:cubicBezTo>
                      <a:pt x="3893" y="34832"/>
                      <a:pt x="5751" y="35611"/>
                      <a:pt x="7096" y="37026"/>
                    </a:cubicBezTo>
                    <a:cubicBezTo>
                      <a:pt x="3341" y="37026"/>
                      <a:pt x="8" y="40386"/>
                      <a:pt x="456" y="44149"/>
                    </a:cubicBezTo>
                    <a:cubicBezTo>
                      <a:pt x="965" y="44035"/>
                      <a:pt x="1479" y="43980"/>
                      <a:pt x="1989" y="43980"/>
                    </a:cubicBezTo>
                    <a:cubicBezTo>
                      <a:pt x="3926" y="43980"/>
                      <a:pt x="5802" y="44783"/>
                      <a:pt x="7150" y="46237"/>
                    </a:cubicBezTo>
                    <a:cubicBezTo>
                      <a:pt x="7130" y="46237"/>
                      <a:pt x="7110" y="46237"/>
                      <a:pt x="7090" y="46237"/>
                    </a:cubicBezTo>
                    <a:cubicBezTo>
                      <a:pt x="3342" y="46237"/>
                      <a:pt x="1" y="49608"/>
                      <a:pt x="456" y="53361"/>
                    </a:cubicBezTo>
                    <a:cubicBezTo>
                      <a:pt x="961" y="53249"/>
                      <a:pt x="1471" y="53195"/>
                      <a:pt x="1978" y="53195"/>
                    </a:cubicBezTo>
                    <a:cubicBezTo>
                      <a:pt x="3912" y="53195"/>
                      <a:pt x="5791" y="53991"/>
                      <a:pt x="7141" y="55439"/>
                    </a:cubicBezTo>
                    <a:cubicBezTo>
                      <a:pt x="7121" y="55439"/>
                      <a:pt x="7101" y="55439"/>
                      <a:pt x="7081" y="55439"/>
                    </a:cubicBezTo>
                    <a:cubicBezTo>
                      <a:pt x="3333" y="55439"/>
                      <a:pt x="1" y="58811"/>
                      <a:pt x="456" y="62563"/>
                    </a:cubicBezTo>
                    <a:cubicBezTo>
                      <a:pt x="965" y="62449"/>
                      <a:pt x="1479" y="62394"/>
                      <a:pt x="1989" y="62394"/>
                    </a:cubicBezTo>
                    <a:cubicBezTo>
                      <a:pt x="3926" y="62394"/>
                      <a:pt x="5802" y="63197"/>
                      <a:pt x="7150" y="64651"/>
                    </a:cubicBezTo>
                    <a:cubicBezTo>
                      <a:pt x="7130" y="64651"/>
                      <a:pt x="7110" y="64651"/>
                      <a:pt x="7090" y="64651"/>
                    </a:cubicBezTo>
                    <a:cubicBezTo>
                      <a:pt x="3342" y="64651"/>
                      <a:pt x="1" y="68022"/>
                      <a:pt x="456" y="71774"/>
                    </a:cubicBezTo>
                    <a:cubicBezTo>
                      <a:pt x="965" y="71661"/>
                      <a:pt x="1479" y="71605"/>
                      <a:pt x="1989" y="71605"/>
                    </a:cubicBezTo>
                    <a:cubicBezTo>
                      <a:pt x="3926" y="71605"/>
                      <a:pt x="5802" y="72408"/>
                      <a:pt x="7150" y="73862"/>
                    </a:cubicBezTo>
                    <a:cubicBezTo>
                      <a:pt x="8483" y="72419"/>
                      <a:pt x="10349" y="71617"/>
                      <a:pt x="12278" y="71617"/>
                    </a:cubicBezTo>
                    <a:cubicBezTo>
                      <a:pt x="12709" y="71617"/>
                      <a:pt x="13143" y="71657"/>
                      <a:pt x="13574" y="71739"/>
                    </a:cubicBezTo>
                    <a:cubicBezTo>
                      <a:pt x="13037" y="72366"/>
                      <a:pt x="12624" y="73101"/>
                      <a:pt x="12365" y="73880"/>
                    </a:cubicBezTo>
                    <a:lnTo>
                      <a:pt x="12741" y="73880"/>
                    </a:lnTo>
                    <a:cubicBezTo>
                      <a:pt x="13637" y="71137"/>
                      <a:pt x="16222" y="69764"/>
                      <a:pt x="18806" y="69764"/>
                    </a:cubicBezTo>
                    <a:cubicBezTo>
                      <a:pt x="21388" y="69764"/>
                      <a:pt x="23969" y="71135"/>
                      <a:pt x="24864" y="73880"/>
                    </a:cubicBezTo>
                    <a:lnTo>
                      <a:pt x="25241" y="73880"/>
                    </a:lnTo>
                    <a:cubicBezTo>
                      <a:pt x="24981" y="73101"/>
                      <a:pt x="24569" y="72366"/>
                      <a:pt x="24031" y="71739"/>
                    </a:cubicBezTo>
                    <a:cubicBezTo>
                      <a:pt x="24463" y="71657"/>
                      <a:pt x="24897" y="71617"/>
                      <a:pt x="25327" y="71617"/>
                    </a:cubicBezTo>
                    <a:cubicBezTo>
                      <a:pt x="27257" y="71617"/>
                      <a:pt x="29124" y="72419"/>
                      <a:pt x="30465" y="73862"/>
                    </a:cubicBezTo>
                    <a:cubicBezTo>
                      <a:pt x="31802" y="72410"/>
                      <a:pt x="33677" y="71609"/>
                      <a:pt x="35611" y="71609"/>
                    </a:cubicBezTo>
                    <a:cubicBezTo>
                      <a:pt x="36087" y="71609"/>
                      <a:pt x="36566" y="71657"/>
                      <a:pt x="37042" y="71757"/>
                    </a:cubicBezTo>
                    <a:cubicBezTo>
                      <a:pt x="36011" y="73020"/>
                      <a:pt x="35438" y="74633"/>
                      <a:pt x="35644" y="76335"/>
                    </a:cubicBezTo>
                    <a:cubicBezTo>
                      <a:pt x="36153" y="76222"/>
                      <a:pt x="36667" y="76166"/>
                      <a:pt x="37176" y="76166"/>
                    </a:cubicBezTo>
                    <a:cubicBezTo>
                      <a:pt x="39113" y="76166"/>
                      <a:pt x="40989" y="76969"/>
                      <a:pt x="42337" y="78423"/>
                    </a:cubicBezTo>
                    <a:cubicBezTo>
                      <a:pt x="43675" y="76976"/>
                      <a:pt x="45548" y="76173"/>
                      <a:pt x="47484" y="76173"/>
                    </a:cubicBezTo>
                    <a:cubicBezTo>
                      <a:pt x="47908" y="76173"/>
                      <a:pt x="48336" y="76212"/>
                      <a:pt x="48762" y="76291"/>
                    </a:cubicBezTo>
                    <a:cubicBezTo>
                      <a:pt x="48224" y="76927"/>
                      <a:pt x="47812" y="77653"/>
                      <a:pt x="47552" y="78441"/>
                    </a:cubicBezTo>
                    <a:lnTo>
                      <a:pt x="47929" y="78441"/>
                    </a:lnTo>
                    <a:cubicBezTo>
                      <a:pt x="48825" y="75698"/>
                      <a:pt x="51410" y="74325"/>
                      <a:pt x="53994" y="74325"/>
                    </a:cubicBezTo>
                    <a:cubicBezTo>
                      <a:pt x="56575" y="74325"/>
                      <a:pt x="59157" y="75696"/>
                      <a:pt x="60052" y="78441"/>
                    </a:cubicBezTo>
                    <a:lnTo>
                      <a:pt x="60438" y="78441"/>
                    </a:lnTo>
                    <a:cubicBezTo>
                      <a:pt x="60169" y="77653"/>
                      <a:pt x="59766" y="76927"/>
                      <a:pt x="59228" y="76291"/>
                    </a:cubicBezTo>
                    <a:cubicBezTo>
                      <a:pt x="59654" y="76212"/>
                      <a:pt x="60082" y="76173"/>
                      <a:pt x="60506" y="76173"/>
                    </a:cubicBezTo>
                    <a:cubicBezTo>
                      <a:pt x="62442" y="76173"/>
                      <a:pt x="64317" y="76976"/>
                      <a:pt x="65662" y="78423"/>
                    </a:cubicBezTo>
                    <a:cubicBezTo>
                      <a:pt x="67002" y="76969"/>
                      <a:pt x="68877" y="76166"/>
                      <a:pt x="70814" y="76166"/>
                    </a:cubicBezTo>
                    <a:cubicBezTo>
                      <a:pt x="71323" y="76166"/>
                      <a:pt x="71837" y="76222"/>
                      <a:pt x="72346" y="76335"/>
                    </a:cubicBezTo>
                    <a:cubicBezTo>
                      <a:pt x="72801" y="72574"/>
                      <a:pt x="69460" y="69211"/>
                      <a:pt x="65712" y="69211"/>
                    </a:cubicBezTo>
                    <a:cubicBezTo>
                      <a:pt x="65692" y="69211"/>
                      <a:pt x="65672" y="69212"/>
                      <a:pt x="65653" y="69212"/>
                    </a:cubicBezTo>
                    <a:cubicBezTo>
                      <a:pt x="65633" y="69212"/>
                      <a:pt x="65613" y="69211"/>
                      <a:pt x="65593" y="69211"/>
                    </a:cubicBezTo>
                    <a:cubicBezTo>
                      <a:pt x="63725" y="69211"/>
                      <a:pt x="61966" y="70050"/>
                      <a:pt x="60715" y="71353"/>
                    </a:cubicBezTo>
                    <a:cubicBezTo>
                      <a:pt x="60805" y="69758"/>
                      <a:pt x="60223" y="68262"/>
                      <a:pt x="59228" y="67079"/>
                    </a:cubicBezTo>
                    <a:cubicBezTo>
                      <a:pt x="59656" y="67000"/>
                      <a:pt x="60087" y="66961"/>
                      <a:pt x="60514" y="66961"/>
                    </a:cubicBezTo>
                    <a:cubicBezTo>
                      <a:pt x="62447" y="66961"/>
                      <a:pt x="64319" y="67757"/>
                      <a:pt x="65662" y="69203"/>
                    </a:cubicBezTo>
                    <a:cubicBezTo>
                      <a:pt x="66995" y="67754"/>
                      <a:pt x="68869" y="66954"/>
                      <a:pt x="70804" y="66954"/>
                    </a:cubicBezTo>
                    <a:cubicBezTo>
                      <a:pt x="71287" y="66954"/>
                      <a:pt x="71773" y="67004"/>
                      <a:pt x="72256" y="67106"/>
                    </a:cubicBezTo>
                    <a:cubicBezTo>
                      <a:pt x="71280" y="68352"/>
                      <a:pt x="70751" y="69920"/>
                      <a:pt x="70948" y="71568"/>
                    </a:cubicBezTo>
                    <a:cubicBezTo>
                      <a:pt x="71456" y="71455"/>
                      <a:pt x="71968" y="71399"/>
                      <a:pt x="72477" y="71399"/>
                    </a:cubicBezTo>
                    <a:cubicBezTo>
                      <a:pt x="74412" y="71399"/>
                      <a:pt x="76294" y="72202"/>
                      <a:pt x="77642" y="73656"/>
                    </a:cubicBezTo>
                    <a:cubicBezTo>
                      <a:pt x="78975" y="72213"/>
                      <a:pt x="80841" y="71411"/>
                      <a:pt x="82765" y="71411"/>
                    </a:cubicBezTo>
                    <a:cubicBezTo>
                      <a:pt x="83195" y="71411"/>
                      <a:pt x="83627" y="71451"/>
                      <a:pt x="84057" y="71533"/>
                    </a:cubicBezTo>
                    <a:cubicBezTo>
                      <a:pt x="83529" y="72160"/>
                      <a:pt x="83117" y="72895"/>
                      <a:pt x="82857" y="73674"/>
                    </a:cubicBezTo>
                    <a:lnTo>
                      <a:pt x="83233" y="73674"/>
                    </a:lnTo>
                    <a:cubicBezTo>
                      <a:pt x="84129" y="70931"/>
                      <a:pt x="86712" y="69558"/>
                      <a:pt x="89295" y="69558"/>
                    </a:cubicBezTo>
                    <a:cubicBezTo>
                      <a:pt x="91875" y="69558"/>
                      <a:pt x="94456" y="70929"/>
                      <a:pt x="95357" y="73674"/>
                    </a:cubicBezTo>
                    <a:lnTo>
                      <a:pt x="95733" y="73674"/>
                    </a:lnTo>
                    <a:cubicBezTo>
                      <a:pt x="95464" y="72895"/>
                      <a:pt x="95061" y="72160"/>
                      <a:pt x="94523" y="71533"/>
                    </a:cubicBezTo>
                    <a:cubicBezTo>
                      <a:pt x="94955" y="71451"/>
                      <a:pt x="95389" y="71411"/>
                      <a:pt x="95820" y="71411"/>
                    </a:cubicBezTo>
                    <a:cubicBezTo>
                      <a:pt x="97749" y="71411"/>
                      <a:pt x="99616" y="72213"/>
                      <a:pt x="100957" y="73656"/>
                    </a:cubicBezTo>
                    <a:cubicBezTo>
                      <a:pt x="102295" y="72203"/>
                      <a:pt x="104169" y="71403"/>
                      <a:pt x="106103" y="71403"/>
                    </a:cubicBezTo>
                    <a:cubicBezTo>
                      <a:pt x="106579" y="71403"/>
                      <a:pt x="107058" y="71451"/>
                      <a:pt x="107534" y="71550"/>
                    </a:cubicBezTo>
                    <a:cubicBezTo>
                      <a:pt x="106495" y="72814"/>
                      <a:pt x="105930" y="74427"/>
                      <a:pt x="106136" y="76129"/>
                    </a:cubicBezTo>
                    <a:cubicBezTo>
                      <a:pt x="106644" y="76015"/>
                      <a:pt x="107156" y="75960"/>
                      <a:pt x="107665" y="75960"/>
                    </a:cubicBezTo>
                    <a:cubicBezTo>
                      <a:pt x="109600" y="75960"/>
                      <a:pt x="111480" y="76763"/>
                      <a:pt x="112821" y="78217"/>
                    </a:cubicBezTo>
                    <a:cubicBezTo>
                      <a:pt x="114165" y="76770"/>
                      <a:pt x="116034" y="75967"/>
                      <a:pt x="117968" y="75967"/>
                    </a:cubicBezTo>
                    <a:cubicBezTo>
                      <a:pt x="118392" y="75967"/>
                      <a:pt x="118820" y="76005"/>
                      <a:pt x="119245" y="76084"/>
                    </a:cubicBezTo>
                    <a:cubicBezTo>
                      <a:pt x="118717" y="76721"/>
                      <a:pt x="118304" y="77446"/>
                      <a:pt x="118045" y="78235"/>
                    </a:cubicBezTo>
                    <a:lnTo>
                      <a:pt x="118421" y="78235"/>
                    </a:lnTo>
                    <a:cubicBezTo>
                      <a:pt x="119317" y="75492"/>
                      <a:pt x="121900" y="74119"/>
                      <a:pt x="124482" y="74119"/>
                    </a:cubicBezTo>
                    <a:cubicBezTo>
                      <a:pt x="127063" y="74119"/>
                      <a:pt x="129644" y="75490"/>
                      <a:pt x="130544" y="78235"/>
                    </a:cubicBezTo>
                    <a:lnTo>
                      <a:pt x="130921" y="78235"/>
                    </a:lnTo>
                    <a:cubicBezTo>
                      <a:pt x="130652" y="77446"/>
                      <a:pt x="130249" y="76721"/>
                      <a:pt x="129711" y="76084"/>
                    </a:cubicBezTo>
                    <a:cubicBezTo>
                      <a:pt x="130137" y="76005"/>
                      <a:pt x="130565" y="75967"/>
                      <a:pt x="130990" y="75967"/>
                    </a:cubicBezTo>
                    <a:cubicBezTo>
                      <a:pt x="132925" y="75967"/>
                      <a:pt x="134800" y="76770"/>
                      <a:pt x="136145" y="78217"/>
                    </a:cubicBezTo>
                    <a:cubicBezTo>
                      <a:pt x="137486" y="76763"/>
                      <a:pt x="139360" y="75960"/>
                      <a:pt x="141297" y="75960"/>
                    </a:cubicBezTo>
                    <a:cubicBezTo>
                      <a:pt x="141806" y="75960"/>
                      <a:pt x="142320" y="76015"/>
                      <a:pt x="142829" y="76129"/>
                    </a:cubicBezTo>
                    <a:cubicBezTo>
                      <a:pt x="143284" y="72368"/>
                      <a:pt x="139944" y="69005"/>
                      <a:pt x="136195" y="69005"/>
                    </a:cubicBezTo>
                    <a:cubicBezTo>
                      <a:pt x="136175" y="69005"/>
                      <a:pt x="136156" y="69005"/>
                      <a:pt x="136136" y="69006"/>
                    </a:cubicBezTo>
                    <a:cubicBezTo>
                      <a:pt x="136116" y="69005"/>
                      <a:pt x="136096" y="69005"/>
                      <a:pt x="136077" y="69005"/>
                    </a:cubicBezTo>
                    <a:cubicBezTo>
                      <a:pt x="134208" y="69005"/>
                      <a:pt x="132449" y="69844"/>
                      <a:pt x="131199" y="71147"/>
                    </a:cubicBezTo>
                    <a:cubicBezTo>
                      <a:pt x="131288" y="69552"/>
                      <a:pt x="130706" y="68056"/>
                      <a:pt x="129711" y="66873"/>
                    </a:cubicBezTo>
                    <a:cubicBezTo>
                      <a:pt x="130140" y="66794"/>
                      <a:pt x="130570" y="66755"/>
                      <a:pt x="130997" y="66755"/>
                    </a:cubicBezTo>
                    <a:cubicBezTo>
                      <a:pt x="132930" y="66755"/>
                      <a:pt x="134802" y="67551"/>
                      <a:pt x="136145" y="68997"/>
                    </a:cubicBezTo>
                    <a:cubicBezTo>
                      <a:pt x="137487" y="67540"/>
                      <a:pt x="139365" y="66743"/>
                      <a:pt x="141304" y="66743"/>
                    </a:cubicBezTo>
                    <a:cubicBezTo>
                      <a:pt x="141811" y="66743"/>
                      <a:pt x="142322" y="66798"/>
                      <a:pt x="142829" y="66909"/>
                    </a:cubicBezTo>
                    <a:cubicBezTo>
                      <a:pt x="143276" y="63151"/>
                      <a:pt x="139944" y="59785"/>
                      <a:pt x="136198" y="59785"/>
                    </a:cubicBezTo>
                    <a:cubicBezTo>
                      <a:pt x="136183" y="59785"/>
                      <a:pt x="136169" y="59785"/>
                      <a:pt x="136154" y="59785"/>
                    </a:cubicBezTo>
                    <a:cubicBezTo>
                      <a:pt x="137492" y="58340"/>
                      <a:pt x="139363" y="57545"/>
                      <a:pt x="141292" y="57545"/>
                    </a:cubicBezTo>
                    <a:cubicBezTo>
                      <a:pt x="141803" y="57545"/>
                      <a:pt x="142319" y="57601"/>
                      <a:pt x="142829" y="57715"/>
                    </a:cubicBezTo>
                    <a:cubicBezTo>
                      <a:pt x="143284" y="53954"/>
                      <a:pt x="139944" y="50592"/>
                      <a:pt x="136195" y="50592"/>
                    </a:cubicBezTo>
                    <a:cubicBezTo>
                      <a:pt x="136175" y="50592"/>
                      <a:pt x="136156" y="50592"/>
                      <a:pt x="136136" y="50592"/>
                    </a:cubicBezTo>
                    <a:cubicBezTo>
                      <a:pt x="136116" y="50592"/>
                      <a:pt x="136096" y="50592"/>
                      <a:pt x="136077" y="50592"/>
                    </a:cubicBezTo>
                    <a:cubicBezTo>
                      <a:pt x="134208" y="50592"/>
                      <a:pt x="132449" y="51430"/>
                      <a:pt x="131199" y="52733"/>
                    </a:cubicBezTo>
                    <a:cubicBezTo>
                      <a:pt x="131288" y="51138"/>
                      <a:pt x="130706" y="49642"/>
                      <a:pt x="129711" y="48459"/>
                    </a:cubicBezTo>
                    <a:cubicBezTo>
                      <a:pt x="130140" y="48380"/>
                      <a:pt x="130570" y="48341"/>
                      <a:pt x="130997" y="48341"/>
                    </a:cubicBezTo>
                    <a:cubicBezTo>
                      <a:pt x="132927" y="48341"/>
                      <a:pt x="134793" y="49137"/>
                      <a:pt x="136136" y="50583"/>
                    </a:cubicBezTo>
                    <a:cubicBezTo>
                      <a:pt x="137484" y="49129"/>
                      <a:pt x="139360" y="48326"/>
                      <a:pt x="141292" y="48326"/>
                    </a:cubicBezTo>
                    <a:cubicBezTo>
                      <a:pt x="141801" y="48326"/>
                      <a:pt x="142313" y="48381"/>
                      <a:pt x="142820" y="48495"/>
                    </a:cubicBezTo>
                    <a:cubicBezTo>
                      <a:pt x="143275" y="44743"/>
                      <a:pt x="139943" y="41371"/>
                      <a:pt x="136195" y="41371"/>
                    </a:cubicBezTo>
                    <a:cubicBezTo>
                      <a:pt x="136175" y="41371"/>
                      <a:pt x="136156" y="41371"/>
                      <a:pt x="136136" y="41372"/>
                    </a:cubicBezTo>
                    <a:cubicBezTo>
                      <a:pt x="137482" y="39919"/>
                      <a:pt x="139354" y="39122"/>
                      <a:pt x="141284" y="39122"/>
                    </a:cubicBezTo>
                    <a:cubicBezTo>
                      <a:pt x="141795" y="39122"/>
                      <a:pt x="142310" y="39178"/>
                      <a:pt x="142820" y="39293"/>
                    </a:cubicBezTo>
                    <a:cubicBezTo>
                      <a:pt x="143274" y="35536"/>
                      <a:pt x="139943" y="32169"/>
                      <a:pt x="136210" y="32169"/>
                    </a:cubicBezTo>
                    <a:cubicBezTo>
                      <a:pt x="136185" y="32169"/>
                      <a:pt x="136160" y="32169"/>
                      <a:pt x="136136" y="32169"/>
                    </a:cubicBezTo>
                    <a:cubicBezTo>
                      <a:pt x="136116" y="32169"/>
                      <a:pt x="136096" y="32169"/>
                      <a:pt x="136076" y="32169"/>
                    </a:cubicBezTo>
                    <a:cubicBezTo>
                      <a:pt x="134207" y="32169"/>
                      <a:pt x="132440" y="32998"/>
                      <a:pt x="131199" y="34302"/>
                    </a:cubicBezTo>
                    <a:cubicBezTo>
                      <a:pt x="131279" y="32716"/>
                      <a:pt x="130697" y="31210"/>
                      <a:pt x="129702" y="30028"/>
                    </a:cubicBezTo>
                    <a:cubicBezTo>
                      <a:pt x="130130" y="29949"/>
                      <a:pt x="130559" y="29910"/>
                      <a:pt x="130985" y="29910"/>
                    </a:cubicBezTo>
                    <a:cubicBezTo>
                      <a:pt x="132925" y="29910"/>
                      <a:pt x="134799" y="30713"/>
                      <a:pt x="136136" y="32160"/>
                    </a:cubicBezTo>
                    <a:cubicBezTo>
                      <a:pt x="137484" y="30706"/>
                      <a:pt x="139360" y="29903"/>
                      <a:pt x="141292" y="29903"/>
                    </a:cubicBezTo>
                    <a:cubicBezTo>
                      <a:pt x="141801" y="29903"/>
                      <a:pt x="142313" y="29959"/>
                      <a:pt x="142820" y="30072"/>
                    </a:cubicBezTo>
                    <a:cubicBezTo>
                      <a:pt x="143276" y="26315"/>
                      <a:pt x="139935" y="22949"/>
                      <a:pt x="136189" y="22949"/>
                    </a:cubicBezTo>
                    <a:cubicBezTo>
                      <a:pt x="136175" y="22949"/>
                      <a:pt x="136160" y="22949"/>
                      <a:pt x="136145" y="22949"/>
                    </a:cubicBezTo>
                    <a:cubicBezTo>
                      <a:pt x="137490" y="21504"/>
                      <a:pt x="139357" y="20708"/>
                      <a:pt x="141284" y="20708"/>
                    </a:cubicBezTo>
                    <a:cubicBezTo>
                      <a:pt x="141794" y="20708"/>
                      <a:pt x="142310" y="20764"/>
                      <a:pt x="142820" y="20879"/>
                    </a:cubicBezTo>
                    <a:cubicBezTo>
                      <a:pt x="143275" y="17117"/>
                      <a:pt x="139935" y="13755"/>
                      <a:pt x="136195" y="13755"/>
                    </a:cubicBezTo>
                    <a:cubicBezTo>
                      <a:pt x="136175" y="13755"/>
                      <a:pt x="136156" y="13755"/>
                      <a:pt x="136136" y="13755"/>
                    </a:cubicBezTo>
                    <a:cubicBezTo>
                      <a:pt x="136116" y="13755"/>
                      <a:pt x="136096" y="13755"/>
                      <a:pt x="136076" y="13755"/>
                    </a:cubicBezTo>
                    <a:cubicBezTo>
                      <a:pt x="134207" y="13755"/>
                      <a:pt x="132440" y="14585"/>
                      <a:pt x="131199" y="15888"/>
                    </a:cubicBezTo>
                    <a:cubicBezTo>
                      <a:pt x="131279" y="14302"/>
                      <a:pt x="130697" y="12797"/>
                      <a:pt x="129702" y="11614"/>
                    </a:cubicBezTo>
                    <a:cubicBezTo>
                      <a:pt x="130130" y="11535"/>
                      <a:pt x="130558" y="11496"/>
                      <a:pt x="130984" y="11496"/>
                    </a:cubicBezTo>
                    <a:cubicBezTo>
                      <a:pt x="132922" y="11496"/>
                      <a:pt x="134791" y="12299"/>
                      <a:pt x="136136" y="13746"/>
                    </a:cubicBezTo>
                    <a:cubicBezTo>
                      <a:pt x="137484" y="12292"/>
                      <a:pt x="139360" y="11489"/>
                      <a:pt x="141292" y="11489"/>
                    </a:cubicBezTo>
                    <a:cubicBezTo>
                      <a:pt x="141801" y="11489"/>
                      <a:pt x="142313" y="11545"/>
                      <a:pt x="142820" y="11659"/>
                    </a:cubicBezTo>
                    <a:cubicBezTo>
                      <a:pt x="143275" y="7906"/>
                      <a:pt x="139935" y="4535"/>
                      <a:pt x="136195" y="4535"/>
                    </a:cubicBezTo>
                    <a:cubicBezTo>
                      <a:pt x="136175" y="4535"/>
                      <a:pt x="136156" y="4535"/>
                      <a:pt x="136136" y="4535"/>
                    </a:cubicBezTo>
                    <a:cubicBezTo>
                      <a:pt x="136116" y="4535"/>
                      <a:pt x="136096" y="4535"/>
                      <a:pt x="136077" y="4535"/>
                    </a:cubicBezTo>
                    <a:cubicBezTo>
                      <a:pt x="134208" y="4535"/>
                      <a:pt x="132440" y="5373"/>
                      <a:pt x="131199" y="6677"/>
                    </a:cubicBezTo>
                    <a:cubicBezTo>
                      <a:pt x="131234" y="5933"/>
                      <a:pt x="131136" y="5198"/>
                      <a:pt x="130894" y="4499"/>
                    </a:cubicBezTo>
                    <a:lnTo>
                      <a:pt x="130518" y="4499"/>
                    </a:lnTo>
                    <a:cubicBezTo>
                      <a:pt x="130751" y="5198"/>
                      <a:pt x="130867" y="5933"/>
                      <a:pt x="130867" y="6668"/>
                    </a:cubicBezTo>
                    <a:cubicBezTo>
                      <a:pt x="130394" y="6566"/>
                      <a:pt x="129917" y="6516"/>
                      <a:pt x="129443" y="6516"/>
                    </a:cubicBezTo>
                    <a:cubicBezTo>
                      <a:pt x="127584" y="6516"/>
                      <a:pt x="125780" y="7282"/>
                      <a:pt x="124487" y="8675"/>
                    </a:cubicBezTo>
                    <a:cubicBezTo>
                      <a:pt x="123206" y="7295"/>
                      <a:pt x="121414" y="6515"/>
                      <a:pt x="119532" y="6515"/>
                    </a:cubicBezTo>
                    <a:cubicBezTo>
                      <a:pt x="119048" y="6515"/>
                      <a:pt x="118564" y="6560"/>
                      <a:pt x="118089" y="6668"/>
                    </a:cubicBezTo>
                    <a:cubicBezTo>
                      <a:pt x="118089" y="5933"/>
                      <a:pt x="118206" y="5198"/>
                      <a:pt x="118439" y="4499"/>
                    </a:cubicBezTo>
                    <a:lnTo>
                      <a:pt x="118063" y="4499"/>
                    </a:lnTo>
                    <a:cubicBezTo>
                      <a:pt x="117821" y="5198"/>
                      <a:pt x="117722" y="5933"/>
                      <a:pt x="117758" y="6677"/>
                    </a:cubicBezTo>
                    <a:cubicBezTo>
                      <a:pt x="116516" y="5373"/>
                      <a:pt x="114749" y="4535"/>
                      <a:pt x="112880" y="4535"/>
                    </a:cubicBezTo>
                    <a:cubicBezTo>
                      <a:pt x="112860" y="4535"/>
                      <a:pt x="112840" y="4535"/>
                      <a:pt x="112821" y="4535"/>
                    </a:cubicBezTo>
                    <a:cubicBezTo>
                      <a:pt x="112802" y="4535"/>
                      <a:pt x="112783" y="4535"/>
                      <a:pt x="112765" y="4535"/>
                    </a:cubicBezTo>
                    <a:cubicBezTo>
                      <a:pt x="110778" y="4535"/>
                      <a:pt x="108911" y="5480"/>
                      <a:pt x="107659" y="6927"/>
                    </a:cubicBezTo>
                    <a:lnTo>
                      <a:pt x="107659" y="6927"/>
                    </a:lnTo>
                    <a:cubicBezTo>
                      <a:pt x="107953" y="3265"/>
                      <a:pt x="104676" y="36"/>
                      <a:pt x="101009" y="36"/>
                    </a:cubicBezTo>
                    <a:cubicBezTo>
                      <a:pt x="100988" y="36"/>
                      <a:pt x="100968" y="37"/>
                      <a:pt x="100948" y="37"/>
                    </a:cubicBezTo>
                    <a:cubicBezTo>
                      <a:pt x="100928" y="37"/>
                      <a:pt x="100908" y="37"/>
                      <a:pt x="100889" y="37"/>
                    </a:cubicBezTo>
                    <a:cubicBezTo>
                      <a:pt x="99020" y="37"/>
                      <a:pt x="97261" y="875"/>
                      <a:pt x="96011" y="2178"/>
                    </a:cubicBezTo>
                    <a:cubicBezTo>
                      <a:pt x="96056" y="1435"/>
                      <a:pt x="95948" y="700"/>
                      <a:pt x="95706" y="1"/>
                    </a:cubicBezTo>
                    <a:lnTo>
                      <a:pt x="95339" y="1"/>
                    </a:lnTo>
                    <a:cubicBezTo>
                      <a:pt x="95563" y="700"/>
                      <a:pt x="95688" y="1426"/>
                      <a:pt x="95688" y="2169"/>
                    </a:cubicBezTo>
                    <a:cubicBezTo>
                      <a:pt x="95213" y="2067"/>
                      <a:pt x="94735" y="2018"/>
                      <a:pt x="94260" y="2018"/>
                    </a:cubicBezTo>
                    <a:cubicBezTo>
                      <a:pt x="92399" y="2018"/>
                      <a:pt x="90599" y="2784"/>
                      <a:pt x="89299" y="4177"/>
                    </a:cubicBezTo>
                    <a:cubicBezTo>
                      <a:pt x="88034" y="2804"/>
                      <a:pt x="86246" y="2017"/>
                      <a:pt x="84376" y="2017"/>
                    </a:cubicBezTo>
                    <a:cubicBezTo>
                      <a:pt x="84365" y="2017"/>
                      <a:pt x="84355" y="2017"/>
                      <a:pt x="84344" y="2017"/>
                    </a:cubicBezTo>
                    <a:cubicBezTo>
                      <a:pt x="83860" y="2017"/>
                      <a:pt x="83376" y="2062"/>
                      <a:pt x="82902" y="2169"/>
                    </a:cubicBezTo>
                    <a:cubicBezTo>
                      <a:pt x="82902" y="1435"/>
                      <a:pt x="83027" y="700"/>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sp>
            <p:nvSpPr>
              <p:cNvPr id="745" name="Google Shape;745;p31"/>
              <p:cNvSpPr/>
              <p:nvPr/>
            </p:nvSpPr>
            <p:spPr>
              <a:xfrm>
                <a:off x="0" y="0"/>
                <a:ext cx="2743019" cy="1499080"/>
              </a:xfrm>
              <a:custGeom>
                <a:avLst/>
                <a:gdLst/>
                <a:ahLst/>
                <a:cxnLst/>
                <a:rect l="l" t="t" r="r" b="b"/>
                <a:pathLst>
                  <a:path w="143276" h="78414" extrusionOk="0">
                    <a:moveTo>
                      <a:pt x="84144" y="2392"/>
                    </a:moveTo>
                    <a:cubicBezTo>
                      <a:pt x="86080" y="2392"/>
                      <a:pt x="87955" y="3195"/>
                      <a:pt x="89299" y="4642"/>
                    </a:cubicBezTo>
                    <a:cubicBezTo>
                      <a:pt x="90635" y="3197"/>
                      <a:pt x="92499" y="2400"/>
                      <a:pt x="94430" y="2400"/>
                    </a:cubicBezTo>
                    <a:cubicBezTo>
                      <a:pt x="94856" y="2400"/>
                      <a:pt x="95287" y="2439"/>
                      <a:pt x="95715" y="2518"/>
                    </a:cubicBezTo>
                    <a:cubicBezTo>
                      <a:pt x="94720" y="3692"/>
                      <a:pt x="94138" y="5198"/>
                      <a:pt x="94228" y="6793"/>
                    </a:cubicBezTo>
                    <a:cubicBezTo>
                      <a:pt x="92977" y="5480"/>
                      <a:pt x="91219" y="4651"/>
                      <a:pt x="89350" y="4651"/>
                    </a:cubicBezTo>
                    <a:cubicBezTo>
                      <a:pt x="89330" y="4651"/>
                      <a:pt x="89310" y="4651"/>
                      <a:pt x="89290" y="4651"/>
                    </a:cubicBezTo>
                    <a:cubicBezTo>
                      <a:pt x="89271" y="4651"/>
                      <a:pt x="89251" y="4651"/>
                      <a:pt x="89231" y="4651"/>
                    </a:cubicBezTo>
                    <a:cubicBezTo>
                      <a:pt x="87362" y="4651"/>
                      <a:pt x="85595" y="5489"/>
                      <a:pt x="84353" y="6793"/>
                    </a:cubicBezTo>
                    <a:cubicBezTo>
                      <a:pt x="84434" y="5198"/>
                      <a:pt x="83851" y="3692"/>
                      <a:pt x="82866" y="2518"/>
                    </a:cubicBezTo>
                    <a:lnTo>
                      <a:pt x="82866" y="2509"/>
                    </a:lnTo>
                    <a:cubicBezTo>
                      <a:pt x="83291" y="2430"/>
                      <a:pt x="83719" y="2392"/>
                      <a:pt x="84144" y="2392"/>
                    </a:cubicBezTo>
                    <a:close/>
                    <a:moveTo>
                      <a:pt x="23970" y="2589"/>
                    </a:moveTo>
                    <a:cubicBezTo>
                      <a:pt x="24396" y="2589"/>
                      <a:pt x="24824" y="2628"/>
                      <a:pt x="25250" y="2707"/>
                    </a:cubicBezTo>
                    <a:cubicBezTo>
                      <a:pt x="24255" y="3889"/>
                      <a:pt x="23673" y="5386"/>
                      <a:pt x="23753" y="6981"/>
                    </a:cubicBezTo>
                    <a:cubicBezTo>
                      <a:pt x="22512" y="5677"/>
                      <a:pt x="20744" y="4839"/>
                      <a:pt x="18884" y="4839"/>
                    </a:cubicBezTo>
                    <a:cubicBezTo>
                      <a:pt x="18864" y="4839"/>
                      <a:pt x="18845" y="4839"/>
                      <a:pt x="18825" y="4839"/>
                    </a:cubicBezTo>
                    <a:cubicBezTo>
                      <a:pt x="18805" y="4839"/>
                      <a:pt x="18786" y="4839"/>
                      <a:pt x="18766" y="4839"/>
                    </a:cubicBezTo>
                    <a:cubicBezTo>
                      <a:pt x="16897" y="4839"/>
                      <a:pt x="15129" y="5677"/>
                      <a:pt x="13888" y="6981"/>
                    </a:cubicBezTo>
                    <a:cubicBezTo>
                      <a:pt x="13951" y="5395"/>
                      <a:pt x="13368" y="3898"/>
                      <a:pt x="12382" y="2716"/>
                    </a:cubicBezTo>
                    <a:lnTo>
                      <a:pt x="12391" y="2707"/>
                    </a:lnTo>
                    <a:cubicBezTo>
                      <a:pt x="12818" y="2628"/>
                      <a:pt x="13246" y="2589"/>
                      <a:pt x="13671" y="2589"/>
                    </a:cubicBezTo>
                    <a:cubicBezTo>
                      <a:pt x="15606" y="2589"/>
                      <a:pt x="17481" y="3390"/>
                      <a:pt x="18825" y="4830"/>
                    </a:cubicBezTo>
                    <a:cubicBezTo>
                      <a:pt x="20162" y="3390"/>
                      <a:pt x="22035" y="2589"/>
                      <a:pt x="23970" y="2589"/>
                    </a:cubicBezTo>
                    <a:close/>
                    <a:moveTo>
                      <a:pt x="77636" y="544"/>
                    </a:moveTo>
                    <a:cubicBezTo>
                      <a:pt x="80811" y="544"/>
                      <a:pt x="83986" y="2623"/>
                      <a:pt x="84031" y="6784"/>
                    </a:cubicBezTo>
                    <a:cubicBezTo>
                      <a:pt x="83550" y="6679"/>
                      <a:pt x="83066" y="6627"/>
                      <a:pt x="82585" y="6627"/>
                    </a:cubicBezTo>
                    <a:cubicBezTo>
                      <a:pt x="80728" y="6627"/>
                      <a:pt x="78929" y="7394"/>
                      <a:pt x="77633" y="8782"/>
                    </a:cubicBezTo>
                    <a:cubicBezTo>
                      <a:pt x="76360" y="7411"/>
                      <a:pt x="74559" y="6622"/>
                      <a:pt x="72687" y="6622"/>
                    </a:cubicBezTo>
                    <a:cubicBezTo>
                      <a:pt x="72203" y="6622"/>
                      <a:pt x="71719" y="6676"/>
                      <a:pt x="71244" y="6784"/>
                    </a:cubicBezTo>
                    <a:cubicBezTo>
                      <a:pt x="71284" y="2625"/>
                      <a:pt x="74460" y="544"/>
                      <a:pt x="77636" y="544"/>
                    </a:cubicBezTo>
                    <a:close/>
                    <a:moveTo>
                      <a:pt x="100947" y="544"/>
                    </a:moveTo>
                    <a:cubicBezTo>
                      <a:pt x="104121" y="544"/>
                      <a:pt x="107295" y="2622"/>
                      <a:pt x="107337" y="6782"/>
                    </a:cubicBezTo>
                    <a:lnTo>
                      <a:pt x="107337" y="6782"/>
                    </a:lnTo>
                    <a:cubicBezTo>
                      <a:pt x="106859" y="6678"/>
                      <a:pt x="106378" y="6627"/>
                      <a:pt x="105901" y="6627"/>
                    </a:cubicBezTo>
                    <a:cubicBezTo>
                      <a:pt x="104043" y="6627"/>
                      <a:pt x="102246" y="7394"/>
                      <a:pt x="100957" y="8782"/>
                    </a:cubicBezTo>
                    <a:cubicBezTo>
                      <a:pt x="99676" y="7411"/>
                      <a:pt x="97883" y="6622"/>
                      <a:pt x="96002" y="6622"/>
                    </a:cubicBezTo>
                    <a:cubicBezTo>
                      <a:pt x="95518" y="6622"/>
                      <a:pt x="95034" y="6676"/>
                      <a:pt x="94559" y="6784"/>
                    </a:cubicBezTo>
                    <a:cubicBezTo>
                      <a:pt x="94595" y="2625"/>
                      <a:pt x="97771" y="544"/>
                      <a:pt x="100947" y="544"/>
                    </a:cubicBezTo>
                    <a:close/>
                    <a:moveTo>
                      <a:pt x="7166" y="739"/>
                    </a:moveTo>
                    <a:cubicBezTo>
                      <a:pt x="10341" y="739"/>
                      <a:pt x="13516" y="2815"/>
                      <a:pt x="13556" y="6972"/>
                    </a:cubicBezTo>
                    <a:cubicBezTo>
                      <a:pt x="13079" y="6868"/>
                      <a:pt x="12598" y="6817"/>
                      <a:pt x="12120" y="6817"/>
                    </a:cubicBezTo>
                    <a:cubicBezTo>
                      <a:pt x="10263" y="6817"/>
                      <a:pt x="8460" y="7585"/>
                      <a:pt x="7163" y="8974"/>
                    </a:cubicBezTo>
                    <a:lnTo>
                      <a:pt x="7163" y="8974"/>
                    </a:lnTo>
                    <a:cubicBezTo>
                      <a:pt x="5882" y="7597"/>
                      <a:pt x="4092" y="6819"/>
                      <a:pt x="2212" y="6819"/>
                    </a:cubicBezTo>
                    <a:cubicBezTo>
                      <a:pt x="1728" y="6819"/>
                      <a:pt x="1245" y="6873"/>
                      <a:pt x="770" y="6972"/>
                    </a:cubicBezTo>
                    <a:cubicBezTo>
                      <a:pt x="810" y="2818"/>
                      <a:pt x="3988" y="739"/>
                      <a:pt x="7166" y="739"/>
                    </a:cubicBezTo>
                    <a:close/>
                    <a:moveTo>
                      <a:pt x="30461" y="743"/>
                    </a:moveTo>
                    <a:cubicBezTo>
                      <a:pt x="33632" y="743"/>
                      <a:pt x="36807" y="2818"/>
                      <a:pt x="36853" y="6968"/>
                    </a:cubicBezTo>
                    <a:lnTo>
                      <a:pt x="36853" y="6968"/>
                    </a:lnTo>
                    <a:cubicBezTo>
                      <a:pt x="36386" y="6869"/>
                      <a:pt x="35915" y="6820"/>
                      <a:pt x="35447" y="6820"/>
                    </a:cubicBezTo>
                    <a:cubicBezTo>
                      <a:pt x="33589" y="6820"/>
                      <a:pt x="31784" y="7587"/>
                      <a:pt x="30492" y="8979"/>
                    </a:cubicBezTo>
                    <a:cubicBezTo>
                      <a:pt x="29210" y="7599"/>
                      <a:pt x="27418" y="6819"/>
                      <a:pt x="25536" y="6819"/>
                    </a:cubicBezTo>
                    <a:cubicBezTo>
                      <a:pt x="25053" y="6819"/>
                      <a:pt x="24569" y="6873"/>
                      <a:pt x="24094" y="6972"/>
                    </a:cubicBezTo>
                    <a:cubicBezTo>
                      <a:pt x="24121" y="2820"/>
                      <a:pt x="27289" y="743"/>
                      <a:pt x="30461" y="743"/>
                    </a:cubicBezTo>
                    <a:close/>
                    <a:moveTo>
                      <a:pt x="119326" y="6899"/>
                    </a:moveTo>
                    <a:cubicBezTo>
                      <a:pt x="121263" y="6899"/>
                      <a:pt x="123133" y="7700"/>
                      <a:pt x="124470" y="9149"/>
                    </a:cubicBezTo>
                    <a:lnTo>
                      <a:pt x="124470" y="9149"/>
                    </a:lnTo>
                    <a:cubicBezTo>
                      <a:pt x="124453" y="9149"/>
                      <a:pt x="124436" y="9149"/>
                      <a:pt x="124419" y="9149"/>
                    </a:cubicBezTo>
                    <a:cubicBezTo>
                      <a:pt x="122550" y="9149"/>
                      <a:pt x="120782" y="9987"/>
                      <a:pt x="119541" y="11291"/>
                    </a:cubicBezTo>
                    <a:cubicBezTo>
                      <a:pt x="119622" y="9705"/>
                      <a:pt x="119039" y="8199"/>
                      <a:pt x="118045" y="7017"/>
                    </a:cubicBezTo>
                    <a:cubicBezTo>
                      <a:pt x="118472" y="6938"/>
                      <a:pt x="118901" y="6899"/>
                      <a:pt x="119326" y="6899"/>
                    </a:cubicBezTo>
                    <a:close/>
                    <a:moveTo>
                      <a:pt x="129625" y="6899"/>
                    </a:moveTo>
                    <a:cubicBezTo>
                      <a:pt x="130050" y="6899"/>
                      <a:pt x="130477" y="6938"/>
                      <a:pt x="130903" y="7017"/>
                    </a:cubicBezTo>
                    <a:cubicBezTo>
                      <a:pt x="129908" y="8199"/>
                      <a:pt x="129326" y="9705"/>
                      <a:pt x="129415" y="11291"/>
                    </a:cubicBezTo>
                    <a:cubicBezTo>
                      <a:pt x="128165" y="9987"/>
                      <a:pt x="126397" y="9149"/>
                      <a:pt x="124537" y="9149"/>
                    </a:cubicBezTo>
                    <a:cubicBezTo>
                      <a:pt x="124520" y="9149"/>
                      <a:pt x="124503" y="9149"/>
                      <a:pt x="124487" y="9149"/>
                    </a:cubicBezTo>
                    <a:lnTo>
                      <a:pt x="124487" y="9149"/>
                    </a:lnTo>
                    <a:cubicBezTo>
                      <a:pt x="125823" y="7700"/>
                      <a:pt x="127694" y="6899"/>
                      <a:pt x="129625" y="6899"/>
                    </a:cubicBezTo>
                    <a:close/>
                    <a:moveTo>
                      <a:pt x="82788" y="6997"/>
                    </a:moveTo>
                    <a:cubicBezTo>
                      <a:pt x="83213" y="6997"/>
                      <a:pt x="83641" y="7036"/>
                      <a:pt x="84066" y="7115"/>
                    </a:cubicBezTo>
                    <a:cubicBezTo>
                      <a:pt x="83072" y="8298"/>
                      <a:pt x="82489" y="9794"/>
                      <a:pt x="82579" y="11389"/>
                    </a:cubicBezTo>
                    <a:cubicBezTo>
                      <a:pt x="81329" y="10086"/>
                      <a:pt x="79570" y="9248"/>
                      <a:pt x="77701" y="9248"/>
                    </a:cubicBezTo>
                    <a:cubicBezTo>
                      <a:pt x="77681" y="9248"/>
                      <a:pt x="77661" y="9248"/>
                      <a:pt x="77642" y="9248"/>
                    </a:cubicBezTo>
                    <a:cubicBezTo>
                      <a:pt x="78979" y="7800"/>
                      <a:pt x="80853" y="6997"/>
                      <a:pt x="82788" y="6997"/>
                    </a:cubicBezTo>
                    <a:close/>
                    <a:moveTo>
                      <a:pt x="95819" y="7002"/>
                    </a:moveTo>
                    <a:cubicBezTo>
                      <a:pt x="97748" y="7002"/>
                      <a:pt x="99615" y="7806"/>
                      <a:pt x="100948" y="9257"/>
                    </a:cubicBezTo>
                    <a:cubicBezTo>
                      <a:pt x="100928" y="9257"/>
                      <a:pt x="100908" y="9256"/>
                      <a:pt x="100888" y="9256"/>
                    </a:cubicBezTo>
                    <a:cubicBezTo>
                      <a:pt x="99020" y="9256"/>
                      <a:pt x="97252" y="10086"/>
                      <a:pt x="96011" y="11398"/>
                    </a:cubicBezTo>
                    <a:cubicBezTo>
                      <a:pt x="96100" y="9803"/>
                      <a:pt x="95509" y="8298"/>
                      <a:pt x="94523" y="7124"/>
                    </a:cubicBezTo>
                    <a:cubicBezTo>
                      <a:pt x="94955" y="7042"/>
                      <a:pt x="95388" y="7002"/>
                      <a:pt x="95819" y="7002"/>
                    </a:cubicBezTo>
                    <a:close/>
                    <a:moveTo>
                      <a:pt x="48857" y="7096"/>
                    </a:moveTo>
                    <a:cubicBezTo>
                      <a:pt x="50790" y="7096"/>
                      <a:pt x="52658" y="7899"/>
                      <a:pt x="53995" y="9346"/>
                    </a:cubicBezTo>
                    <a:lnTo>
                      <a:pt x="53995" y="9346"/>
                    </a:lnTo>
                    <a:cubicBezTo>
                      <a:pt x="53978" y="9346"/>
                      <a:pt x="53961" y="9346"/>
                      <a:pt x="53945" y="9346"/>
                    </a:cubicBezTo>
                    <a:cubicBezTo>
                      <a:pt x="52076" y="9346"/>
                      <a:pt x="50308" y="10184"/>
                      <a:pt x="49067" y="11488"/>
                    </a:cubicBezTo>
                    <a:cubicBezTo>
                      <a:pt x="49156" y="9893"/>
                      <a:pt x="48565" y="8388"/>
                      <a:pt x="47579" y="7214"/>
                    </a:cubicBezTo>
                    <a:cubicBezTo>
                      <a:pt x="48005" y="7135"/>
                      <a:pt x="48433" y="7096"/>
                      <a:pt x="48857" y="7096"/>
                    </a:cubicBezTo>
                    <a:close/>
                    <a:moveTo>
                      <a:pt x="59151" y="7096"/>
                    </a:moveTo>
                    <a:cubicBezTo>
                      <a:pt x="59575" y="7096"/>
                      <a:pt x="60003" y="7135"/>
                      <a:pt x="60429" y="7214"/>
                    </a:cubicBezTo>
                    <a:cubicBezTo>
                      <a:pt x="59443" y="8397"/>
                      <a:pt x="58852" y="9893"/>
                      <a:pt x="58941" y="11488"/>
                    </a:cubicBezTo>
                    <a:cubicBezTo>
                      <a:pt x="57700" y="10184"/>
                      <a:pt x="55932" y="9346"/>
                      <a:pt x="54063" y="9346"/>
                    </a:cubicBezTo>
                    <a:cubicBezTo>
                      <a:pt x="54043" y="9346"/>
                      <a:pt x="54024" y="9346"/>
                      <a:pt x="54004" y="9346"/>
                    </a:cubicBezTo>
                    <a:cubicBezTo>
                      <a:pt x="55349" y="7899"/>
                      <a:pt x="57217" y="7096"/>
                      <a:pt x="59151" y="7096"/>
                    </a:cubicBezTo>
                    <a:close/>
                    <a:moveTo>
                      <a:pt x="12288" y="7195"/>
                    </a:moveTo>
                    <a:cubicBezTo>
                      <a:pt x="12712" y="7195"/>
                      <a:pt x="13139" y="7233"/>
                      <a:pt x="13565" y="7312"/>
                    </a:cubicBezTo>
                    <a:cubicBezTo>
                      <a:pt x="12580" y="8495"/>
                      <a:pt x="11997" y="9992"/>
                      <a:pt x="12078" y="11586"/>
                    </a:cubicBezTo>
                    <a:cubicBezTo>
                      <a:pt x="10836" y="10283"/>
                      <a:pt x="9069" y="9445"/>
                      <a:pt x="7200" y="9445"/>
                    </a:cubicBezTo>
                    <a:cubicBezTo>
                      <a:pt x="7183" y="9445"/>
                      <a:pt x="7166" y="9445"/>
                      <a:pt x="7150" y="9445"/>
                    </a:cubicBezTo>
                    <a:lnTo>
                      <a:pt x="7150" y="9445"/>
                    </a:lnTo>
                    <a:cubicBezTo>
                      <a:pt x="8487" y="7997"/>
                      <a:pt x="10354" y="7195"/>
                      <a:pt x="12288" y="7195"/>
                    </a:cubicBezTo>
                    <a:close/>
                    <a:moveTo>
                      <a:pt x="25327" y="7195"/>
                    </a:moveTo>
                    <a:cubicBezTo>
                      <a:pt x="27263" y="7195"/>
                      <a:pt x="29138" y="7997"/>
                      <a:pt x="30483" y="9445"/>
                    </a:cubicBezTo>
                    <a:cubicBezTo>
                      <a:pt x="30463" y="9445"/>
                      <a:pt x="30443" y="9445"/>
                      <a:pt x="30423" y="9445"/>
                    </a:cubicBezTo>
                    <a:cubicBezTo>
                      <a:pt x="28555" y="9445"/>
                      <a:pt x="26787" y="10283"/>
                      <a:pt x="25545" y="11586"/>
                    </a:cubicBezTo>
                    <a:cubicBezTo>
                      <a:pt x="25626" y="10000"/>
                      <a:pt x="25044" y="8495"/>
                      <a:pt x="24049" y="7312"/>
                    </a:cubicBezTo>
                    <a:cubicBezTo>
                      <a:pt x="24475" y="7233"/>
                      <a:pt x="24903" y="7195"/>
                      <a:pt x="25327" y="7195"/>
                    </a:cubicBezTo>
                    <a:close/>
                    <a:moveTo>
                      <a:pt x="35634" y="7192"/>
                    </a:moveTo>
                    <a:cubicBezTo>
                      <a:pt x="36094" y="7192"/>
                      <a:pt x="36556" y="7237"/>
                      <a:pt x="37015" y="7330"/>
                    </a:cubicBezTo>
                    <a:cubicBezTo>
                      <a:pt x="35998" y="8588"/>
                      <a:pt x="35452" y="10173"/>
                      <a:pt x="35641" y="11840"/>
                    </a:cubicBezTo>
                    <a:lnTo>
                      <a:pt x="35641" y="11840"/>
                    </a:lnTo>
                    <a:cubicBezTo>
                      <a:pt x="34389" y="10389"/>
                      <a:pt x="32523" y="9445"/>
                      <a:pt x="30538" y="9445"/>
                    </a:cubicBezTo>
                    <a:cubicBezTo>
                      <a:pt x="30520" y="9445"/>
                      <a:pt x="30501" y="9445"/>
                      <a:pt x="30483" y="9445"/>
                    </a:cubicBezTo>
                    <a:cubicBezTo>
                      <a:pt x="31822" y="7997"/>
                      <a:pt x="33700" y="7192"/>
                      <a:pt x="35634" y="7192"/>
                    </a:cubicBezTo>
                    <a:close/>
                    <a:moveTo>
                      <a:pt x="112820" y="5042"/>
                    </a:moveTo>
                    <a:cubicBezTo>
                      <a:pt x="115994" y="5042"/>
                      <a:pt x="119168" y="7120"/>
                      <a:pt x="119209" y="11280"/>
                    </a:cubicBezTo>
                    <a:lnTo>
                      <a:pt x="119209" y="11280"/>
                    </a:lnTo>
                    <a:cubicBezTo>
                      <a:pt x="118737" y="11179"/>
                      <a:pt x="118262" y="11130"/>
                      <a:pt x="117790" y="11130"/>
                    </a:cubicBezTo>
                    <a:cubicBezTo>
                      <a:pt x="115926" y="11130"/>
                      <a:pt x="114120" y="11897"/>
                      <a:pt x="112821" y="13289"/>
                    </a:cubicBezTo>
                    <a:cubicBezTo>
                      <a:pt x="111548" y="11909"/>
                      <a:pt x="109747" y="11129"/>
                      <a:pt x="107874" y="11129"/>
                    </a:cubicBezTo>
                    <a:cubicBezTo>
                      <a:pt x="107391" y="11129"/>
                      <a:pt x="106898" y="11183"/>
                      <a:pt x="106432" y="11282"/>
                    </a:cubicBezTo>
                    <a:cubicBezTo>
                      <a:pt x="106468" y="7123"/>
                      <a:pt x="109644" y="5042"/>
                      <a:pt x="112820" y="5042"/>
                    </a:cubicBezTo>
                    <a:close/>
                    <a:moveTo>
                      <a:pt x="136135" y="5042"/>
                    </a:moveTo>
                    <a:cubicBezTo>
                      <a:pt x="139310" y="5042"/>
                      <a:pt x="142484" y="7121"/>
                      <a:pt x="142525" y="11282"/>
                    </a:cubicBezTo>
                    <a:cubicBezTo>
                      <a:pt x="142051" y="11180"/>
                      <a:pt x="141574" y="11130"/>
                      <a:pt x="141100" y="11130"/>
                    </a:cubicBezTo>
                    <a:cubicBezTo>
                      <a:pt x="139242" y="11130"/>
                      <a:pt x="137437" y="11897"/>
                      <a:pt x="136145" y="13289"/>
                    </a:cubicBezTo>
                    <a:cubicBezTo>
                      <a:pt x="134863" y="11909"/>
                      <a:pt x="133071" y="11129"/>
                      <a:pt x="131190" y="11129"/>
                    </a:cubicBezTo>
                    <a:cubicBezTo>
                      <a:pt x="130706" y="11129"/>
                      <a:pt x="130222" y="11183"/>
                      <a:pt x="129747" y="11282"/>
                    </a:cubicBezTo>
                    <a:cubicBezTo>
                      <a:pt x="129783" y="7123"/>
                      <a:pt x="132959" y="5042"/>
                      <a:pt x="136135" y="5042"/>
                    </a:cubicBezTo>
                    <a:close/>
                    <a:moveTo>
                      <a:pt x="89293" y="5147"/>
                    </a:moveTo>
                    <a:cubicBezTo>
                      <a:pt x="92468" y="5147"/>
                      <a:pt x="95642" y="7223"/>
                      <a:pt x="95679" y="11378"/>
                    </a:cubicBezTo>
                    <a:lnTo>
                      <a:pt x="95679" y="11378"/>
                    </a:lnTo>
                    <a:cubicBezTo>
                      <a:pt x="95207" y="11278"/>
                      <a:pt x="94731" y="11229"/>
                      <a:pt x="94259" y="11229"/>
                    </a:cubicBezTo>
                    <a:cubicBezTo>
                      <a:pt x="92396" y="11229"/>
                      <a:pt x="90592" y="11995"/>
                      <a:pt x="89299" y="13388"/>
                    </a:cubicBezTo>
                    <a:cubicBezTo>
                      <a:pt x="88018" y="12008"/>
                      <a:pt x="86226" y="11228"/>
                      <a:pt x="84344" y="11228"/>
                    </a:cubicBezTo>
                    <a:cubicBezTo>
                      <a:pt x="83860" y="11228"/>
                      <a:pt x="83376" y="11282"/>
                      <a:pt x="82902" y="11380"/>
                    </a:cubicBezTo>
                    <a:cubicBezTo>
                      <a:pt x="82937" y="7226"/>
                      <a:pt x="86116" y="5147"/>
                      <a:pt x="89293" y="5147"/>
                    </a:cubicBezTo>
                    <a:close/>
                    <a:moveTo>
                      <a:pt x="42334" y="5241"/>
                    </a:moveTo>
                    <a:cubicBezTo>
                      <a:pt x="45504" y="5241"/>
                      <a:pt x="48679" y="7316"/>
                      <a:pt x="48726" y="11466"/>
                    </a:cubicBezTo>
                    <a:lnTo>
                      <a:pt x="48726" y="11466"/>
                    </a:lnTo>
                    <a:cubicBezTo>
                      <a:pt x="48259" y="11367"/>
                      <a:pt x="47788" y="11318"/>
                      <a:pt x="47320" y="11318"/>
                    </a:cubicBezTo>
                    <a:cubicBezTo>
                      <a:pt x="45461" y="11318"/>
                      <a:pt x="43655" y="12085"/>
                      <a:pt x="42355" y="13477"/>
                    </a:cubicBezTo>
                    <a:cubicBezTo>
                      <a:pt x="41083" y="12097"/>
                      <a:pt x="39282" y="11318"/>
                      <a:pt x="37409" y="11318"/>
                    </a:cubicBezTo>
                    <a:cubicBezTo>
                      <a:pt x="36916" y="11318"/>
                      <a:pt x="36432" y="11371"/>
                      <a:pt x="35966" y="11470"/>
                    </a:cubicBezTo>
                    <a:cubicBezTo>
                      <a:pt x="35993" y="7318"/>
                      <a:pt x="39161" y="5241"/>
                      <a:pt x="42334" y="5241"/>
                    </a:cubicBezTo>
                    <a:close/>
                    <a:moveTo>
                      <a:pt x="65648" y="5241"/>
                    </a:moveTo>
                    <a:cubicBezTo>
                      <a:pt x="68820" y="5241"/>
                      <a:pt x="71995" y="7316"/>
                      <a:pt x="72041" y="11466"/>
                    </a:cubicBezTo>
                    <a:lnTo>
                      <a:pt x="72041" y="11466"/>
                    </a:lnTo>
                    <a:cubicBezTo>
                      <a:pt x="71572" y="11367"/>
                      <a:pt x="71100" y="11318"/>
                      <a:pt x="70631" y="11318"/>
                    </a:cubicBezTo>
                    <a:cubicBezTo>
                      <a:pt x="68767" y="11318"/>
                      <a:pt x="66961" y="12085"/>
                      <a:pt x="65662" y="13477"/>
                    </a:cubicBezTo>
                    <a:cubicBezTo>
                      <a:pt x="64389" y="12097"/>
                      <a:pt x="62588" y="11318"/>
                      <a:pt x="60715" y="11318"/>
                    </a:cubicBezTo>
                    <a:cubicBezTo>
                      <a:pt x="60223" y="11318"/>
                      <a:pt x="59739" y="11371"/>
                      <a:pt x="59273" y="11470"/>
                    </a:cubicBezTo>
                    <a:cubicBezTo>
                      <a:pt x="59304" y="7318"/>
                      <a:pt x="62474" y="5241"/>
                      <a:pt x="65648" y="5241"/>
                    </a:cubicBezTo>
                    <a:close/>
                    <a:moveTo>
                      <a:pt x="18806" y="5349"/>
                    </a:moveTo>
                    <a:cubicBezTo>
                      <a:pt x="21976" y="5349"/>
                      <a:pt x="25149" y="7423"/>
                      <a:pt x="25196" y="11574"/>
                    </a:cubicBezTo>
                    <a:lnTo>
                      <a:pt x="25196" y="11574"/>
                    </a:lnTo>
                    <a:cubicBezTo>
                      <a:pt x="24722" y="11471"/>
                      <a:pt x="24244" y="11421"/>
                      <a:pt x="23770" y="11421"/>
                    </a:cubicBezTo>
                    <a:cubicBezTo>
                      <a:pt x="21912" y="11421"/>
                      <a:pt x="20114" y="12189"/>
                      <a:pt x="18825" y="13585"/>
                    </a:cubicBezTo>
                    <a:cubicBezTo>
                      <a:pt x="17544" y="12205"/>
                      <a:pt x="15752" y="11425"/>
                      <a:pt x="13870" y="11425"/>
                    </a:cubicBezTo>
                    <a:cubicBezTo>
                      <a:pt x="13386" y="11425"/>
                      <a:pt x="12902" y="11470"/>
                      <a:pt x="12427" y="11578"/>
                    </a:cubicBezTo>
                    <a:cubicBezTo>
                      <a:pt x="12463" y="7425"/>
                      <a:pt x="15633" y="5349"/>
                      <a:pt x="18806" y="5349"/>
                    </a:cubicBezTo>
                    <a:close/>
                    <a:moveTo>
                      <a:pt x="117949" y="11501"/>
                    </a:moveTo>
                    <a:cubicBezTo>
                      <a:pt x="118380" y="11501"/>
                      <a:pt x="118814" y="11541"/>
                      <a:pt x="119245" y="11622"/>
                    </a:cubicBezTo>
                    <a:cubicBezTo>
                      <a:pt x="118253" y="12794"/>
                      <a:pt x="117671" y="14304"/>
                      <a:pt x="117757" y="15887"/>
                    </a:cubicBezTo>
                    <a:lnTo>
                      <a:pt x="117757" y="15887"/>
                    </a:lnTo>
                    <a:cubicBezTo>
                      <a:pt x="116507" y="14584"/>
                      <a:pt x="114739" y="13746"/>
                      <a:pt x="112880" y="13746"/>
                    </a:cubicBezTo>
                    <a:cubicBezTo>
                      <a:pt x="112860" y="13746"/>
                      <a:pt x="112840" y="13746"/>
                      <a:pt x="112821" y="13746"/>
                    </a:cubicBezTo>
                    <a:cubicBezTo>
                      <a:pt x="114154" y="12303"/>
                      <a:pt x="116020" y="11501"/>
                      <a:pt x="117949" y="11501"/>
                    </a:cubicBezTo>
                    <a:close/>
                    <a:moveTo>
                      <a:pt x="130985" y="11496"/>
                    </a:moveTo>
                    <a:cubicBezTo>
                      <a:pt x="132925" y="11496"/>
                      <a:pt x="134799" y="12298"/>
                      <a:pt x="136136" y="13746"/>
                    </a:cubicBezTo>
                    <a:cubicBezTo>
                      <a:pt x="136116" y="13746"/>
                      <a:pt x="136096" y="13746"/>
                      <a:pt x="136077" y="13746"/>
                    </a:cubicBezTo>
                    <a:cubicBezTo>
                      <a:pt x="134208" y="13746"/>
                      <a:pt x="132440" y="14584"/>
                      <a:pt x="131199" y="15888"/>
                    </a:cubicBezTo>
                    <a:cubicBezTo>
                      <a:pt x="131279" y="14293"/>
                      <a:pt x="130697" y="12796"/>
                      <a:pt x="129702" y="11613"/>
                    </a:cubicBezTo>
                    <a:cubicBezTo>
                      <a:pt x="130130" y="11534"/>
                      <a:pt x="130559" y="11496"/>
                      <a:pt x="130985" y="11496"/>
                    </a:cubicBezTo>
                    <a:close/>
                    <a:moveTo>
                      <a:pt x="84143" y="11612"/>
                    </a:moveTo>
                    <a:cubicBezTo>
                      <a:pt x="86077" y="11612"/>
                      <a:pt x="87946" y="12415"/>
                      <a:pt x="89290" y="13862"/>
                    </a:cubicBezTo>
                    <a:cubicBezTo>
                      <a:pt x="89271" y="13862"/>
                      <a:pt x="89251" y="13862"/>
                      <a:pt x="89231" y="13862"/>
                    </a:cubicBezTo>
                    <a:cubicBezTo>
                      <a:pt x="87362" y="13862"/>
                      <a:pt x="85595" y="14701"/>
                      <a:pt x="84353" y="16004"/>
                    </a:cubicBezTo>
                    <a:cubicBezTo>
                      <a:pt x="84443" y="14409"/>
                      <a:pt x="83851" y="12913"/>
                      <a:pt x="82866" y="11730"/>
                    </a:cubicBezTo>
                    <a:cubicBezTo>
                      <a:pt x="83291" y="11651"/>
                      <a:pt x="83719" y="11612"/>
                      <a:pt x="84143" y="11612"/>
                    </a:cubicBezTo>
                    <a:close/>
                    <a:moveTo>
                      <a:pt x="94437" y="11612"/>
                    </a:moveTo>
                    <a:cubicBezTo>
                      <a:pt x="94861" y="11612"/>
                      <a:pt x="95289" y="11651"/>
                      <a:pt x="95715" y="11730"/>
                    </a:cubicBezTo>
                    <a:cubicBezTo>
                      <a:pt x="94729" y="12913"/>
                      <a:pt x="94138" y="14409"/>
                      <a:pt x="94228" y="16004"/>
                    </a:cubicBezTo>
                    <a:cubicBezTo>
                      <a:pt x="92977" y="14701"/>
                      <a:pt x="91218" y="13862"/>
                      <a:pt x="89350" y="13862"/>
                    </a:cubicBezTo>
                    <a:cubicBezTo>
                      <a:pt x="89330" y="13862"/>
                      <a:pt x="89310" y="13862"/>
                      <a:pt x="89290" y="13862"/>
                    </a:cubicBezTo>
                    <a:lnTo>
                      <a:pt x="89299" y="13853"/>
                    </a:lnTo>
                    <a:cubicBezTo>
                      <a:pt x="90636" y="12414"/>
                      <a:pt x="92504" y="11612"/>
                      <a:pt x="94437" y="11612"/>
                    </a:cubicBezTo>
                    <a:close/>
                    <a:moveTo>
                      <a:pt x="47493" y="11702"/>
                    </a:moveTo>
                    <a:cubicBezTo>
                      <a:pt x="47918" y="11702"/>
                      <a:pt x="48345" y="11740"/>
                      <a:pt x="48771" y="11819"/>
                    </a:cubicBezTo>
                    <a:cubicBezTo>
                      <a:pt x="47772" y="12997"/>
                      <a:pt x="47190" y="14487"/>
                      <a:pt x="47274" y="16083"/>
                    </a:cubicBezTo>
                    <a:lnTo>
                      <a:pt x="47274" y="16083"/>
                    </a:lnTo>
                    <a:cubicBezTo>
                      <a:pt x="46033" y="14786"/>
                      <a:pt x="44269" y="13952"/>
                      <a:pt x="42406" y="13952"/>
                    </a:cubicBezTo>
                    <a:cubicBezTo>
                      <a:pt x="42389" y="13952"/>
                      <a:pt x="42372" y="13952"/>
                      <a:pt x="42355" y="13952"/>
                    </a:cubicBezTo>
                    <a:lnTo>
                      <a:pt x="42355" y="13952"/>
                    </a:lnTo>
                    <a:cubicBezTo>
                      <a:pt x="43693" y="12505"/>
                      <a:pt x="45560" y="11702"/>
                      <a:pt x="47493" y="11702"/>
                    </a:cubicBezTo>
                    <a:close/>
                    <a:moveTo>
                      <a:pt x="60501" y="11702"/>
                    </a:moveTo>
                    <a:cubicBezTo>
                      <a:pt x="62439" y="11702"/>
                      <a:pt x="64308" y="12505"/>
                      <a:pt x="65653" y="13952"/>
                    </a:cubicBezTo>
                    <a:cubicBezTo>
                      <a:pt x="65633" y="13952"/>
                      <a:pt x="65613" y="13952"/>
                      <a:pt x="65593" y="13952"/>
                    </a:cubicBezTo>
                    <a:cubicBezTo>
                      <a:pt x="63725" y="13952"/>
                      <a:pt x="61957" y="14790"/>
                      <a:pt x="60715" y="16094"/>
                    </a:cubicBezTo>
                    <a:cubicBezTo>
                      <a:pt x="60796" y="14499"/>
                      <a:pt x="60214" y="13002"/>
                      <a:pt x="59219" y="11819"/>
                    </a:cubicBezTo>
                    <a:cubicBezTo>
                      <a:pt x="59646" y="11740"/>
                      <a:pt x="60075" y="11702"/>
                      <a:pt x="60501" y="11702"/>
                    </a:cubicBezTo>
                    <a:close/>
                    <a:moveTo>
                      <a:pt x="106098" y="7003"/>
                    </a:moveTo>
                    <a:cubicBezTo>
                      <a:pt x="106560" y="7003"/>
                      <a:pt x="107026" y="7049"/>
                      <a:pt x="107489" y="7142"/>
                    </a:cubicBezTo>
                    <a:cubicBezTo>
                      <a:pt x="106479" y="8394"/>
                      <a:pt x="105932" y="9985"/>
                      <a:pt x="106135" y="11656"/>
                    </a:cubicBezTo>
                    <a:lnTo>
                      <a:pt x="106135" y="11656"/>
                    </a:lnTo>
                    <a:cubicBezTo>
                      <a:pt x="106639" y="11546"/>
                      <a:pt x="107148" y="11492"/>
                      <a:pt x="107652" y="11492"/>
                    </a:cubicBezTo>
                    <a:cubicBezTo>
                      <a:pt x="109592" y="11492"/>
                      <a:pt x="111471" y="12290"/>
                      <a:pt x="112821" y="13746"/>
                    </a:cubicBezTo>
                    <a:cubicBezTo>
                      <a:pt x="112802" y="13746"/>
                      <a:pt x="112783" y="13746"/>
                      <a:pt x="112765" y="13746"/>
                    </a:cubicBezTo>
                    <a:cubicBezTo>
                      <a:pt x="110778" y="13746"/>
                      <a:pt x="108911" y="14691"/>
                      <a:pt x="107659" y="16138"/>
                    </a:cubicBezTo>
                    <a:lnTo>
                      <a:pt x="107659" y="16138"/>
                    </a:lnTo>
                    <a:cubicBezTo>
                      <a:pt x="107785" y="14463"/>
                      <a:pt x="107175" y="12886"/>
                      <a:pt x="106127" y="11658"/>
                    </a:cubicBezTo>
                    <a:cubicBezTo>
                      <a:pt x="106127" y="11658"/>
                      <a:pt x="106128" y="11658"/>
                      <a:pt x="106128" y="11658"/>
                    </a:cubicBezTo>
                    <a:lnTo>
                      <a:pt x="106128" y="11658"/>
                    </a:lnTo>
                    <a:cubicBezTo>
                      <a:pt x="106131" y="11661"/>
                      <a:pt x="106133" y="11664"/>
                      <a:pt x="106136" y="11667"/>
                    </a:cubicBezTo>
                    <a:cubicBezTo>
                      <a:pt x="106136" y="11664"/>
                      <a:pt x="106135" y="11660"/>
                      <a:pt x="106135" y="11656"/>
                    </a:cubicBezTo>
                    <a:lnTo>
                      <a:pt x="106135" y="11656"/>
                    </a:lnTo>
                    <a:cubicBezTo>
                      <a:pt x="106133" y="11657"/>
                      <a:pt x="106130" y="11657"/>
                      <a:pt x="106128" y="11658"/>
                    </a:cubicBezTo>
                    <a:lnTo>
                      <a:pt x="106128" y="11658"/>
                    </a:lnTo>
                    <a:cubicBezTo>
                      <a:pt x="104868" y="10198"/>
                      <a:pt x="102995" y="9256"/>
                      <a:pt x="101004" y="9256"/>
                    </a:cubicBezTo>
                    <a:cubicBezTo>
                      <a:pt x="100985" y="9256"/>
                      <a:pt x="100967" y="9257"/>
                      <a:pt x="100948" y="9257"/>
                    </a:cubicBezTo>
                    <a:cubicBezTo>
                      <a:pt x="102293" y="7803"/>
                      <a:pt x="104164" y="7003"/>
                      <a:pt x="106098" y="7003"/>
                    </a:cubicBezTo>
                    <a:close/>
                    <a:moveTo>
                      <a:pt x="13651" y="11804"/>
                    </a:moveTo>
                    <a:cubicBezTo>
                      <a:pt x="15587" y="11804"/>
                      <a:pt x="17458" y="12604"/>
                      <a:pt x="18799" y="14050"/>
                    </a:cubicBezTo>
                    <a:lnTo>
                      <a:pt x="18799" y="14050"/>
                    </a:lnTo>
                    <a:cubicBezTo>
                      <a:pt x="18788" y="14050"/>
                      <a:pt x="18777" y="14050"/>
                      <a:pt x="18766" y="14050"/>
                    </a:cubicBezTo>
                    <a:cubicBezTo>
                      <a:pt x="16897" y="14050"/>
                      <a:pt x="15129" y="14889"/>
                      <a:pt x="13888" y="16192"/>
                    </a:cubicBezTo>
                    <a:cubicBezTo>
                      <a:pt x="13968" y="14597"/>
                      <a:pt x="13386" y="13101"/>
                      <a:pt x="12391" y="11918"/>
                    </a:cubicBezTo>
                    <a:cubicBezTo>
                      <a:pt x="12811" y="11842"/>
                      <a:pt x="13233" y="11804"/>
                      <a:pt x="13651" y="11804"/>
                    </a:cubicBezTo>
                    <a:close/>
                    <a:moveTo>
                      <a:pt x="23971" y="11800"/>
                    </a:moveTo>
                    <a:cubicBezTo>
                      <a:pt x="24396" y="11800"/>
                      <a:pt x="24824" y="11839"/>
                      <a:pt x="25250" y="11918"/>
                    </a:cubicBezTo>
                    <a:cubicBezTo>
                      <a:pt x="24255" y="13101"/>
                      <a:pt x="23673" y="14597"/>
                      <a:pt x="23753" y="16192"/>
                    </a:cubicBezTo>
                    <a:cubicBezTo>
                      <a:pt x="22512" y="14889"/>
                      <a:pt x="20744" y="14050"/>
                      <a:pt x="18884" y="14050"/>
                    </a:cubicBezTo>
                    <a:cubicBezTo>
                      <a:pt x="18864" y="14050"/>
                      <a:pt x="18845" y="14050"/>
                      <a:pt x="18825" y="14051"/>
                    </a:cubicBezTo>
                    <a:cubicBezTo>
                      <a:pt x="20162" y="12603"/>
                      <a:pt x="22036" y="11800"/>
                      <a:pt x="23971" y="11800"/>
                    </a:cubicBezTo>
                    <a:close/>
                    <a:moveTo>
                      <a:pt x="37191" y="11695"/>
                    </a:moveTo>
                    <a:cubicBezTo>
                      <a:pt x="39126" y="11695"/>
                      <a:pt x="41007" y="12498"/>
                      <a:pt x="42355" y="13952"/>
                    </a:cubicBezTo>
                    <a:lnTo>
                      <a:pt x="42355" y="13952"/>
                    </a:lnTo>
                    <a:cubicBezTo>
                      <a:pt x="42352" y="13952"/>
                      <a:pt x="42349" y="13952"/>
                      <a:pt x="42346" y="13952"/>
                    </a:cubicBezTo>
                    <a:cubicBezTo>
                      <a:pt x="42328" y="13952"/>
                      <a:pt x="42309" y="13952"/>
                      <a:pt x="42291" y="13952"/>
                    </a:cubicBezTo>
                    <a:cubicBezTo>
                      <a:pt x="40304" y="13952"/>
                      <a:pt x="38437" y="14897"/>
                      <a:pt x="37185" y="16344"/>
                    </a:cubicBezTo>
                    <a:cubicBezTo>
                      <a:pt x="37320" y="14669"/>
                      <a:pt x="36710" y="13092"/>
                      <a:pt x="35662" y="11864"/>
                    </a:cubicBezTo>
                    <a:cubicBezTo>
                      <a:pt x="36169" y="11750"/>
                      <a:pt x="36682" y="11695"/>
                      <a:pt x="37191" y="11695"/>
                    </a:cubicBezTo>
                    <a:close/>
                    <a:moveTo>
                      <a:pt x="124477" y="9648"/>
                    </a:moveTo>
                    <a:cubicBezTo>
                      <a:pt x="127652" y="9648"/>
                      <a:pt x="130827" y="11726"/>
                      <a:pt x="130867" y="15888"/>
                    </a:cubicBezTo>
                    <a:cubicBezTo>
                      <a:pt x="130394" y="15786"/>
                      <a:pt x="129917" y="15736"/>
                      <a:pt x="129443" y="15736"/>
                    </a:cubicBezTo>
                    <a:cubicBezTo>
                      <a:pt x="127584" y="15736"/>
                      <a:pt x="125780" y="16502"/>
                      <a:pt x="124487" y="17895"/>
                    </a:cubicBezTo>
                    <a:cubicBezTo>
                      <a:pt x="123206" y="16515"/>
                      <a:pt x="121414" y="15735"/>
                      <a:pt x="119532" y="15735"/>
                    </a:cubicBezTo>
                    <a:cubicBezTo>
                      <a:pt x="119048" y="15735"/>
                      <a:pt x="118564" y="15780"/>
                      <a:pt x="118089" y="15888"/>
                    </a:cubicBezTo>
                    <a:cubicBezTo>
                      <a:pt x="118125" y="11729"/>
                      <a:pt x="121301" y="9648"/>
                      <a:pt x="124477" y="9648"/>
                    </a:cubicBezTo>
                    <a:close/>
                    <a:moveTo>
                      <a:pt x="77633" y="9753"/>
                    </a:moveTo>
                    <a:cubicBezTo>
                      <a:pt x="80805" y="9753"/>
                      <a:pt x="83979" y="11828"/>
                      <a:pt x="84022" y="15982"/>
                    </a:cubicBezTo>
                    <a:lnTo>
                      <a:pt x="84022" y="15982"/>
                    </a:lnTo>
                    <a:cubicBezTo>
                      <a:pt x="83547" y="15880"/>
                      <a:pt x="83069" y="15830"/>
                      <a:pt x="82594" y="15830"/>
                    </a:cubicBezTo>
                    <a:cubicBezTo>
                      <a:pt x="80737" y="15830"/>
                      <a:pt x="78939" y="16596"/>
                      <a:pt x="77651" y="17984"/>
                    </a:cubicBezTo>
                    <a:cubicBezTo>
                      <a:pt x="76369" y="16613"/>
                      <a:pt x="74577" y="15825"/>
                      <a:pt x="72696" y="15825"/>
                    </a:cubicBezTo>
                    <a:cubicBezTo>
                      <a:pt x="72212" y="15825"/>
                      <a:pt x="71728" y="15879"/>
                      <a:pt x="71253" y="15986"/>
                    </a:cubicBezTo>
                    <a:cubicBezTo>
                      <a:pt x="71284" y="11832"/>
                      <a:pt x="74458" y="9753"/>
                      <a:pt x="77633" y="9753"/>
                    </a:cubicBezTo>
                    <a:close/>
                    <a:moveTo>
                      <a:pt x="100947" y="9753"/>
                    </a:moveTo>
                    <a:cubicBezTo>
                      <a:pt x="104122" y="9753"/>
                      <a:pt x="107296" y="11830"/>
                      <a:pt x="107337" y="15986"/>
                    </a:cubicBezTo>
                    <a:cubicBezTo>
                      <a:pt x="106864" y="15884"/>
                      <a:pt x="106386" y="15834"/>
                      <a:pt x="105913" y="15834"/>
                    </a:cubicBezTo>
                    <a:cubicBezTo>
                      <a:pt x="104054" y="15834"/>
                      <a:pt x="102249" y="16601"/>
                      <a:pt x="100957" y="17993"/>
                    </a:cubicBezTo>
                    <a:cubicBezTo>
                      <a:pt x="99676" y="16613"/>
                      <a:pt x="97883" y="15834"/>
                      <a:pt x="96002" y="15834"/>
                    </a:cubicBezTo>
                    <a:cubicBezTo>
                      <a:pt x="95518" y="15834"/>
                      <a:pt x="95034" y="15888"/>
                      <a:pt x="94559" y="15986"/>
                    </a:cubicBezTo>
                    <a:cubicBezTo>
                      <a:pt x="94595" y="11832"/>
                      <a:pt x="97771" y="9753"/>
                      <a:pt x="100947" y="9753"/>
                    </a:cubicBezTo>
                    <a:close/>
                    <a:moveTo>
                      <a:pt x="53999" y="9848"/>
                    </a:moveTo>
                    <a:cubicBezTo>
                      <a:pt x="57176" y="9848"/>
                      <a:pt x="60352" y="11927"/>
                      <a:pt x="60393" y="16085"/>
                    </a:cubicBezTo>
                    <a:cubicBezTo>
                      <a:pt x="59913" y="15980"/>
                      <a:pt x="59429" y="15929"/>
                      <a:pt x="58949" y="15929"/>
                    </a:cubicBezTo>
                    <a:cubicBezTo>
                      <a:pt x="57093" y="15929"/>
                      <a:pt x="55295" y="16694"/>
                      <a:pt x="53999" y="18087"/>
                    </a:cubicBezTo>
                    <a:lnTo>
                      <a:pt x="53999" y="18087"/>
                    </a:lnTo>
                    <a:cubicBezTo>
                      <a:pt x="52718" y="16710"/>
                      <a:pt x="50928" y="15932"/>
                      <a:pt x="49049" y="15932"/>
                    </a:cubicBezTo>
                    <a:cubicBezTo>
                      <a:pt x="48565" y="15932"/>
                      <a:pt x="48081" y="15977"/>
                      <a:pt x="47606" y="16085"/>
                    </a:cubicBezTo>
                    <a:cubicBezTo>
                      <a:pt x="47646" y="11927"/>
                      <a:pt x="50823" y="9848"/>
                      <a:pt x="53999" y="9848"/>
                    </a:cubicBezTo>
                    <a:close/>
                    <a:moveTo>
                      <a:pt x="7166" y="9943"/>
                    </a:moveTo>
                    <a:cubicBezTo>
                      <a:pt x="10341" y="9943"/>
                      <a:pt x="13516" y="12022"/>
                      <a:pt x="13556" y="16183"/>
                    </a:cubicBezTo>
                    <a:cubicBezTo>
                      <a:pt x="13083" y="16081"/>
                      <a:pt x="12605" y="16031"/>
                      <a:pt x="12131" y="16031"/>
                    </a:cubicBezTo>
                    <a:cubicBezTo>
                      <a:pt x="10273" y="16031"/>
                      <a:pt x="8469" y="16796"/>
                      <a:pt x="7176" y="18181"/>
                    </a:cubicBezTo>
                    <a:cubicBezTo>
                      <a:pt x="5901" y="16817"/>
                      <a:pt x="4126" y="16040"/>
                      <a:pt x="2258" y="16040"/>
                    </a:cubicBezTo>
                    <a:cubicBezTo>
                      <a:pt x="2237" y="16040"/>
                      <a:pt x="2216" y="16040"/>
                      <a:pt x="2194" y="16040"/>
                    </a:cubicBezTo>
                    <a:lnTo>
                      <a:pt x="2212" y="16022"/>
                    </a:lnTo>
                    <a:lnTo>
                      <a:pt x="2212" y="16022"/>
                    </a:lnTo>
                    <a:cubicBezTo>
                      <a:pt x="1728" y="16031"/>
                      <a:pt x="1245" y="16076"/>
                      <a:pt x="770" y="16183"/>
                    </a:cubicBezTo>
                    <a:cubicBezTo>
                      <a:pt x="810" y="12024"/>
                      <a:pt x="3988" y="9943"/>
                      <a:pt x="7166" y="9943"/>
                    </a:cubicBezTo>
                    <a:close/>
                    <a:moveTo>
                      <a:pt x="30463" y="9956"/>
                    </a:moveTo>
                    <a:cubicBezTo>
                      <a:pt x="33636" y="9956"/>
                      <a:pt x="36811" y="12033"/>
                      <a:pt x="36854" y="16188"/>
                    </a:cubicBezTo>
                    <a:lnTo>
                      <a:pt x="36854" y="16188"/>
                    </a:lnTo>
                    <a:cubicBezTo>
                      <a:pt x="36379" y="16086"/>
                      <a:pt x="35901" y="16036"/>
                      <a:pt x="35426" y="16036"/>
                    </a:cubicBezTo>
                    <a:cubicBezTo>
                      <a:pt x="33569" y="16036"/>
                      <a:pt x="31771" y="16802"/>
                      <a:pt x="30483" y="18190"/>
                    </a:cubicBezTo>
                    <a:cubicBezTo>
                      <a:pt x="29201" y="16819"/>
                      <a:pt x="27409" y="16031"/>
                      <a:pt x="25528" y="16031"/>
                    </a:cubicBezTo>
                    <a:cubicBezTo>
                      <a:pt x="25044" y="16031"/>
                      <a:pt x="24560" y="16085"/>
                      <a:pt x="24085" y="16192"/>
                    </a:cubicBezTo>
                    <a:cubicBezTo>
                      <a:pt x="24116" y="12034"/>
                      <a:pt x="27288" y="9956"/>
                      <a:pt x="30463" y="9956"/>
                    </a:cubicBezTo>
                    <a:close/>
                    <a:moveTo>
                      <a:pt x="119326" y="16110"/>
                    </a:moveTo>
                    <a:cubicBezTo>
                      <a:pt x="121265" y="16110"/>
                      <a:pt x="123134" y="16913"/>
                      <a:pt x="124478" y="18361"/>
                    </a:cubicBezTo>
                    <a:cubicBezTo>
                      <a:pt x="124458" y="18360"/>
                      <a:pt x="124439" y="18360"/>
                      <a:pt x="124419" y="18360"/>
                    </a:cubicBezTo>
                    <a:cubicBezTo>
                      <a:pt x="122550" y="18360"/>
                      <a:pt x="120782" y="19199"/>
                      <a:pt x="119541" y="20502"/>
                    </a:cubicBezTo>
                    <a:cubicBezTo>
                      <a:pt x="119622" y="18907"/>
                      <a:pt x="119039" y="17411"/>
                      <a:pt x="118045" y="16228"/>
                    </a:cubicBezTo>
                    <a:cubicBezTo>
                      <a:pt x="118472" y="16149"/>
                      <a:pt x="118901" y="16110"/>
                      <a:pt x="119326" y="16110"/>
                    </a:cubicBezTo>
                    <a:close/>
                    <a:moveTo>
                      <a:pt x="129624" y="16110"/>
                    </a:moveTo>
                    <a:cubicBezTo>
                      <a:pt x="130049" y="16110"/>
                      <a:pt x="130477" y="16149"/>
                      <a:pt x="130903" y="16228"/>
                    </a:cubicBezTo>
                    <a:cubicBezTo>
                      <a:pt x="129908" y="17402"/>
                      <a:pt x="129326" y="18907"/>
                      <a:pt x="129415" y="20493"/>
                    </a:cubicBezTo>
                    <a:lnTo>
                      <a:pt x="129415" y="20502"/>
                    </a:lnTo>
                    <a:cubicBezTo>
                      <a:pt x="128165" y="19199"/>
                      <a:pt x="126397" y="18360"/>
                      <a:pt x="124537" y="18360"/>
                    </a:cubicBezTo>
                    <a:cubicBezTo>
                      <a:pt x="124517" y="18360"/>
                      <a:pt x="124498" y="18360"/>
                      <a:pt x="124478" y="18361"/>
                    </a:cubicBezTo>
                    <a:cubicBezTo>
                      <a:pt x="125815" y="16913"/>
                      <a:pt x="127689" y="16110"/>
                      <a:pt x="129624" y="16110"/>
                    </a:cubicBezTo>
                    <a:close/>
                    <a:moveTo>
                      <a:pt x="82783" y="16209"/>
                    </a:moveTo>
                    <a:cubicBezTo>
                      <a:pt x="83207" y="16209"/>
                      <a:pt x="83633" y="16247"/>
                      <a:pt x="84057" y="16327"/>
                    </a:cubicBezTo>
                    <a:cubicBezTo>
                      <a:pt x="83538" y="16945"/>
                      <a:pt x="83135" y="17653"/>
                      <a:pt x="82875" y="18414"/>
                    </a:cubicBezTo>
                    <a:cubicBezTo>
                      <a:pt x="82633" y="19113"/>
                      <a:pt x="82534" y="19848"/>
                      <a:pt x="82570" y="20592"/>
                    </a:cubicBezTo>
                    <a:cubicBezTo>
                      <a:pt x="81322" y="19282"/>
                      <a:pt x="79551" y="18450"/>
                      <a:pt x="77681" y="18450"/>
                    </a:cubicBezTo>
                    <a:cubicBezTo>
                      <a:pt x="77671" y="18450"/>
                      <a:pt x="77661" y="18450"/>
                      <a:pt x="77651" y="18450"/>
                    </a:cubicBezTo>
                    <a:cubicBezTo>
                      <a:pt x="78988" y="17010"/>
                      <a:pt x="80855" y="16209"/>
                      <a:pt x="82783" y="16209"/>
                    </a:cubicBezTo>
                    <a:close/>
                    <a:moveTo>
                      <a:pt x="95788" y="16212"/>
                    </a:moveTo>
                    <a:cubicBezTo>
                      <a:pt x="97720" y="16212"/>
                      <a:pt x="99592" y="17008"/>
                      <a:pt x="100939" y="18450"/>
                    </a:cubicBezTo>
                    <a:cubicBezTo>
                      <a:pt x="100919" y="18450"/>
                      <a:pt x="100900" y="18450"/>
                      <a:pt x="100880" y="18450"/>
                    </a:cubicBezTo>
                    <a:cubicBezTo>
                      <a:pt x="99011" y="18450"/>
                      <a:pt x="97252" y="19288"/>
                      <a:pt x="96011" y="20592"/>
                    </a:cubicBezTo>
                    <a:cubicBezTo>
                      <a:pt x="96047" y="19848"/>
                      <a:pt x="95948" y="19113"/>
                      <a:pt x="95706" y="18414"/>
                    </a:cubicBezTo>
                    <a:cubicBezTo>
                      <a:pt x="95446" y="17653"/>
                      <a:pt x="95043" y="16945"/>
                      <a:pt x="94523" y="16327"/>
                    </a:cubicBezTo>
                    <a:cubicBezTo>
                      <a:pt x="94944" y="16250"/>
                      <a:pt x="95367" y="16212"/>
                      <a:pt x="95788" y="16212"/>
                    </a:cubicBezTo>
                    <a:close/>
                    <a:moveTo>
                      <a:pt x="48848" y="16307"/>
                    </a:moveTo>
                    <a:cubicBezTo>
                      <a:pt x="50780" y="16307"/>
                      <a:pt x="52650" y="17108"/>
                      <a:pt x="53987" y="18558"/>
                    </a:cubicBezTo>
                    <a:lnTo>
                      <a:pt x="53987" y="18558"/>
                    </a:lnTo>
                    <a:cubicBezTo>
                      <a:pt x="53970" y="18558"/>
                      <a:pt x="53953" y="18557"/>
                      <a:pt x="53936" y="18557"/>
                    </a:cubicBezTo>
                    <a:cubicBezTo>
                      <a:pt x="52067" y="18557"/>
                      <a:pt x="50308" y="19396"/>
                      <a:pt x="49058" y="20699"/>
                    </a:cubicBezTo>
                    <a:cubicBezTo>
                      <a:pt x="49147" y="19104"/>
                      <a:pt x="48565" y="17608"/>
                      <a:pt x="47570" y="16425"/>
                    </a:cubicBezTo>
                    <a:cubicBezTo>
                      <a:pt x="47996" y="16346"/>
                      <a:pt x="48423" y="16307"/>
                      <a:pt x="48848" y="16307"/>
                    </a:cubicBezTo>
                    <a:close/>
                    <a:moveTo>
                      <a:pt x="59142" y="16307"/>
                    </a:moveTo>
                    <a:cubicBezTo>
                      <a:pt x="59567" y="16307"/>
                      <a:pt x="59994" y="16346"/>
                      <a:pt x="60420" y="16425"/>
                    </a:cubicBezTo>
                    <a:cubicBezTo>
                      <a:pt x="59425" y="17608"/>
                      <a:pt x="58843" y="19104"/>
                      <a:pt x="58932" y="20699"/>
                    </a:cubicBezTo>
                    <a:cubicBezTo>
                      <a:pt x="57691" y="19396"/>
                      <a:pt x="55923" y="18557"/>
                      <a:pt x="54054" y="18557"/>
                    </a:cubicBezTo>
                    <a:cubicBezTo>
                      <a:pt x="54037" y="18557"/>
                      <a:pt x="54020" y="18558"/>
                      <a:pt x="54003" y="18558"/>
                    </a:cubicBezTo>
                    <a:lnTo>
                      <a:pt x="54003" y="18558"/>
                    </a:lnTo>
                    <a:cubicBezTo>
                      <a:pt x="55340" y="17108"/>
                      <a:pt x="57210" y="16307"/>
                      <a:pt x="59142" y="16307"/>
                    </a:cubicBezTo>
                    <a:close/>
                    <a:moveTo>
                      <a:pt x="25317" y="16414"/>
                    </a:moveTo>
                    <a:cubicBezTo>
                      <a:pt x="27247" y="16414"/>
                      <a:pt x="29113" y="17211"/>
                      <a:pt x="30456" y="18656"/>
                    </a:cubicBezTo>
                    <a:cubicBezTo>
                      <a:pt x="30436" y="18656"/>
                      <a:pt x="30416" y="18656"/>
                      <a:pt x="30397" y="18656"/>
                    </a:cubicBezTo>
                    <a:cubicBezTo>
                      <a:pt x="28528" y="18656"/>
                      <a:pt x="26769" y="19494"/>
                      <a:pt x="25528" y="20789"/>
                    </a:cubicBezTo>
                    <a:cubicBezTo>
                      <a:pt x="25563" y="20054"/>
                      <a:pt x="25456" y="19310"/>
                      <a:pt x="25223" y="18611"/>
                    </a:cubicBezTo>
                    <a:cubicBezTo>
                      <a:pt x="24954" y="17850"/>
                      <a:pt x="24551" y="17142"/>
                      <a:pt x="24031" y="16533"/>
                    </a:cubicBezTo>
                    <a:cubicBezTo>
                      <a:pt x="24460" y="16453"/>
                      <a:pt x="24890" y="16414"/>
                      <a:pt x="25317" y="16414"/>
                    </a:cubicBezTo>
                    <a:close/>
                    <a:moveTo>
                      <a:pt x="12296" y="16415"/>
                    </a:moveTo>
                    <a:cubicBezTo>
                      <a:pt x="12720" y="16415"/>
                      <a:pt x="13148" y="16454"/>
                      <a:pt x="13574" y="16533"/>
                    </a:cubicBezTo>
                    <a:cubicBezTo>
                      <a:pt x="13055" y="17151"/>
                      <a:pt x="12651" y="17850"/>
                      <a:pt x="12391" y="18611"/>
                    </a:cubicBezTo>
                    <a:cubicBezTo>
                      <a:pt x="12150" y="19310"/>
                      <a:pt x="12042" y="20054"/>
                      <a:pt x="12087" y="20789"/>
                    </a:cubicBezTo>
                    <a:lnTo>
                      <a:pt x="12078" y="20798"/>
                    </a:lnTo>
                    <a:cubicBezTo>
                      <a:pt x="10836" y="19494"/>
                      <a:pt x="9077" y="18656"/>
                      <a:pt x="7217" y="18656"/>
                    </a:cubicBezTo>
                    <a:cubicBezTo>
                      <a:pt x="7198" y="18656"/>
                      <a:pt x="7178" y="18656"/>
                      <a:pt x="7159" y="18656"/>
                    </a:cubicBezTo>
                    <a:cubicBezTo>
                      <a:pt x="8496" y="17216"/>
                      <a:pt x="10363" y="16415"/>
                      <a:pt x="12296" y="16415"/>
                    </a:cubicBezTo>
                    <a:close/>
                    <a:moveTo>
                      <a:pt x="106101" y="16205"/>
                    </a:moveTo>
                    <a:cubicBezTo>
                      <a:pt x="106563" y="16205"/>
                      <a:pt x="107027" y="16251"/>
                      <a:pt x="107489" y="16344"/>
                    </a:cubicBezTo>
                    <a:cubicBezTo>
                      <a:pt x="106486" y="17599"/>
                      <a:pt x="105930" y="19194"/>
                      <a:pt x="106136" y="20861"/>
                    </a:cubicBezTo>
                    <a:cubicBezTo>
                      <a:pt x="104879" y="19398"/>
                      <a:pt x="102991" y="18450"/>
                      <a:pt x="100994" y="18450"/>
                    </a:cubicBezTo>
                    <a:cubicBezTo>
                      <a:pt x="100985" y="18450"/>
                      <a:pt x="100975" y="18450"/>
                      <a:pt x="100966" y="18450"/>
                    </a:cubicBezTo>
                    <a:cubicBezTo>
                      <a:pt x="102304" y="17004"/>
                      <a:pt x="104173" y="16205"/>
                      <a:pt x="106101" y="16205"/>
                    </a:cubicBezTo>
                    <a:close/>
                    <a:moveTo>
                      <a:pt x="70810" y="11698"/>
                    </a:moveTo>
                    <a:cubicBezTo>
                      <a:pt x="71303" y="11698"/>
                      <a:pt x="71800" y="11750"/>
                      <a:pt x="72292" y="11855"/>
                    </a:cubicBezTo>
                    <a:cubicBezTo>
                      <a:pt x="71289" y="13110"/>
                      <a:pt x="70742" y="14705"/>
                      <a:pt x="70939" y="16380"/>
                    </a:cubicBezTo>
                    <a:lnTo>
                      <a:pt x="70957" y="16371"/>
                    </a:lnTo>
                    <a:cubicBezTo>
                      <a:pt x="71461" y="16260"/>
                      <a:pt x="71969" y="16205"/>
                      <a:pt x="72473" y="16205"/>
                    </a:cubicBezTo>
                    <a:cubicBezTo>
                      <a:pt x="74401" y="16205"/>
                      <a:pt x="76274" y="17001"/>
                      <a:pt x="77624" y="18450"/>
                    </a:cubicBezTo>
                    <a:cubicBezTo>
                      <a:pt x="77606" y="18450"/>
                      <a:pt x="77588" y="18450"/>
                      <a:pt x="77570" y="18450"/>
                    </a:cubicBezTo>
                    <a:cubicBezTo>
                      <a:pt x="75520" y="18450"/>
                      <a:pt x="73598" y="19458"/>
                      <a:pt x="72346" y="20986"/>
                    </a:cubicBezTo>
                    <a:cubicBezTo>
                      <a:pt x="72738" y="17269"/>
                      <a:pt x="69425" y="13952"/>
                      <a:pt x="65712" y="13952"/>
                    </a:cubicBezTo>
                    <a:cubicBezTo>
                      <a:pt x="65692" y="13952"/>
                      <a:pt x="65673" y="13952"/>
                      <a:pt x="65653" y="13952"/>
                    </a:cubicBezTo>
                    <a:cubicBezTo>
                      <a:pt x="66995" y="12495"/>
                      <a:pt x="68873" y="11698"/>
                      <a:pt x="70810" y="11698"/>
                    </a:cubicBezTo>
                    <a:close/>
                    <a:moveTo>
                      <a:pt x="35592" y="16407"/>
                    </a:moveTo>
                    <a:cubicBezTo>
                      <a:pt x="36059" y="16407"/>
                      <a:pt x="36530" y="16454"/>
                      <a:pt x="36997" y="16551"/>
                    </a:cubicBezTo>
                    <a:cubicBezTo>
                      <a:pt x="36004" y="17802"/>
                      <a:pt x="35449" y="19385"/>
                      <a:pt x="35643" y="21056"/>
                    </a:cubicBezTo>
                    <a:lnTo>
                      <a:pt x="35643" y="21056"/>
                    </a:lnTo>
                    <a:cubicBezTo>
                      <a:pt x="34391" y="19601"/>
                      <a:pt x="32515" y="18647"/>
                      <a:pt x="30529" y="18647"/>
                    </a:cubicBezTo>
                    <a:cubicBezTo>
                      <a:pt x="30511" y="18647"/>
                      <a:pt x="30492" y="18647"/>
                      <a:pt x="30474" y="18647"/>
                    </a:cubicBezTo>
                    <a:cubicBezTo>
                      <a:pt x="31808" y="17205"/>
                      <a:pt x="33669" y="16407"/>
                      <a:pt x="35592" y="16407"/>
                    </a:cubicBezTo>
                    <a:close/>
                    <a:moveTo>
                      <a:pt x="112821" y="14253"/>
                    </a:moveTo>
                    <a:cubicBezTo>
                      <a:pt x="115997" y="14253"/>
                      <a:pt x="119174" y="16332"/>
                      <a:pt x="119218" y="20493"/>
                    </a:cubicBezTo>
                    <a:cubicBezTo>
                      <a:pt x="118738" y="20388"/>
                      <a:pt x="118254" y="20337"/>
                      <a:pt x="117773" y="20337"/>
                    </a:cubicBezTo>
                    <a:cubicBezTo>
                      <a:pt x="115916" y="20337"/>
                      <a:pt x="114116" y="21103"/>
                      <a:pt x="112821" y="22491"/>
                    </a:cubicBezTo>
                    <a:cubicBezTo>
                      <a:pt x="111548" y="21120"/>
                      <a:pt x="109756" y="20332"/>
                      <a:pt x="107874" y="20332"/>
                    </a:cubicBezTo>
                    <a:cubicBezTo>
                      <a:pt x="107391" y="20332"/>
                      <a:pt x="106907" y="20386"/>
                      <a:pt x="106432" y="20493"/>
                    </a:cubicBezTo>
                    <a:cubicBezTo>
                      <a:pt x="106468" y="16334"/>
                      <a:pt x="109644" y="14253"/>
                      <a:pt x="112821" y="14253"/>
                    </a:cubicBezTo>
                    <a:close/>
                    <a:moveTo>
                      <a:pt x="136138" y="14252"/>
                    </a:moveTo>
                    <a:cubicBezTo>
                      <a:pt x="139311" y="14252"/>
                      <a:pt x="142484" y="16329"/>
                      <a:pt x="142525" y="20484"/>
                    </a:cubicBezTo>
                    <a:lnTo>
                      <a:pt x="142525" y="20493"/>
                    </a:lnTo>
                    <a:cubicBezTo>
                      <a:pt x="142051" y="20391"/>
                      <a:pt x="141574" y="20341"/>
                      <a:pt x="141100" y="20341"/>
                    </a:cubicBezTo>
                    <a:cubicBezTo>
                      <a:pt x="139242" y="20341"/>
                      <a:pt x="137437" y="21108"/>
                      <a:pt x="136145" y="22500"/>
                    </a:cubicBezTo>
                    <a:cubicBezTo>
                      <a:pt x="134871" y="21128"/>
                      <a:pt x="133091" y="20341"/>
                      <a:pt x="131221" y="20341"/>
                    </a:cubicBezTo>
                    <a:cubicBezTo>
                      <a:pt x="131211" y="20341"/>
                      <a:pt x="131200" y="20341"/>
                      <a:pt x="131190" y="20341"/>
                    </a:cubicBezTo>
                    <a:cubicBezTo>
                      <a:pt x="130706" y="20341"/>
                      <a:pt x="130222" y="20386"/>
                      <a:pt x="129747" y="20493"/>
                    </a:cubicBezTo>
                    <a:cubicBezTo>
                      <a:pt x="129783" y="16333"/>
                      <a:pt x="132960" y="14252"/>
                      <a:pt x="136138" y="14252"/>
                    </a:cubicBezTo>
                    <a:close/>
                    <a:moveTo>
                      <a:pt x="89290" y="14357"/>
                    </a:moveTo>
                    <a:cubicBezTo>
                      <a:pt x="91871" y="14357"/>
                      <a:pt x="94452" y="15731"/>
                      <a:pt x="95348" y="18477"/>
                    </a:cubicBezTo>
                    <a:cubicBezTo>
                      <a:pt x="95572" y="19158"/>
                      <a:pt x="95679" y="19866"/>
                      <a:pt x="95688" y="20583"/>
                    </a:cubicBezTo>
                    <a:cubicBezTo>
                      <a:pt x="95213" y="20481"/>
                      <a:pt x="94734" y="20431"/>
                      <a:pt x="94259" y="20431"/>
                    </a:cubicBezTo>
                    <a:cubicBezTo>
                      <a:pt x="92398" y="20431"/>
                      <a:pt x="90599" y="21196"/>
                      <a:pt x="89299" y="22581"/>
                    </a:cubicBezTo>
                    <a:cubicBezTo>
                      <a:pt x="88025" y="21218"/>
                      <a:pt x="86246" y="20430"/>
                      <a:pt x="84376" y="20430"/>
                    </a:cubicBezTo>
                    <a:cubicBezTo>
                      <a:pt x="84365" y="20430"/>
                      <a:pt x="84355" y="20430"/>
                      <a:pt x="84344" y="20430"/>
                    </a:cubicBezTo>
                    <a:cubicBezTo>
                      <a:pt x="83860" y="20430"/>
                      <a:pt x="83376" y="20475"/>
                      <a:pt x="82902" y="20583"/>
                    </a:cubicBezTo>
                    <a:cubicBezTo>
                      <a:pt x="82902" y="19866"/>
                      <a:pt x="83018" y="19158"/>
                      <a:pt x="83233" y="18477"/>
                    </a:cubicBezTo>
                    <a:cubicBezTo>
                      <a:pt x="84129" y="15731"/>
                      <a:pt x="86710" y="14357"/>
                      <a:pt x="89290" y="14357"/>
                    </a:cubicBezTo>
                    <a:close/>
                    <a:moveTo>
                      <a:pt x="42333" y="14454"/>
                    </a:moveTo>
                    <a:cubicBezTo>
                      <a:pt x="45509" y="14454"/>
                      <a:pt x="48686" y="16533"/>
                      <a:pt x="48726" y="20690"/>
                    </a:cubicBezTo>
                    <a:cubicBezTo>
                      <a:pt x="48246" y="20585"/>
                      <a:pt x="47763" y="20534"/>
                      <a:pt x="47283" y="20534"/>
                    </a:cubicBezTo>
                    <a:cubicBezTo>
                      <a:pt x="45427" y="20534"/>
                      <a:pt x="43633" y="21302"/>
                      <a:pt x="42337" y="22697"/>
                    </a:cubicBezTo>
                    <a:cubicBezTo>
                      <a:pt x="41063" y="21325"/>
                      <a:pt x="39284" y="20538"/>
                      <a:pt x="37414" y="20538"/>
                    </a:cubicBezTo>
                    <a:cubicBezTo>
                      <a:pt x="37403" y="20538"/>
                      <a:pt x="37393" y="20538"/>
                      <a:pt x="37382" y="20538"/>
                    </a:cubicBezTo>
                    <a:cubicBezTo>
                      <a:pt x="36898" y="20538"/>
                      <a:pt x="36415" y="20583"/>
                      <a:pt x="35940" y="20690"/>
                    </a:cubicBezTo>
                    <a:cubicBezTo>
                      <a:pt x="35980" y="16533"/>
                      <a:pt x="39156" y="14454"/>
                      <a:pt x="42333" y="14454"/>
                    </a:cubicBezTo>
                    <a:close/>
                    <a:moveTo>
                      <a:pt x="65648" y="14454"/>
                    </a:moveTo>
                    <a:cubicBezTo>
                      <a:pt x="68825" y="14454"/>
                      <a:pt x="72001" y="16533"/>
                      <a:pt x="72041" y="20690"/>
                    </a:cubicBezTo>
                    <a:cubicBezTo>
                      <a:pt x="71563" y="20585"/>
                      <a:pt x="71081" y="20534"/>
                      <a:pt x="70602" y="20534"/>
                    </a:cubicBezTo>
                    <a:cubicBezTo>
                      <a:pt x="68748" y="20534"/>
                      <a:pt x="66949" y="21302"/>
                      <a:pt x="65653" y="22697"/>
                    </a:cubicBezTo>
                    <a:cubicBezTo>
                      <a:pt x="64378" y="21325"/>
                      <a:pt x="62599" y="20538"/>
                      <a:pt x="60729" y="20538"/>
                    </a:cubicBezTo>
                    <a:cubicBezTo>
                      <a:pt x="60719" y="20538"/>
                      <a:pt x="60708" y="20538"/>
                      <a:pt x="60697" y="20538"/>
                    </a:cubicBezTo>
                    <a:cubicBezTo>
                      <a:pt x="60214" y="20538"/>
                      <a:pt x="59730" y="20583"/>
                      <a:pt x="59255" y="20690"/>
                    </a:cubicBezTo>
                    <a:cubicBezTo>
                      <a:pt x="59295" y="16533"/>
                      <a:pt x="62472" y="14454"/>
                      <a:pt x="65648" y="14454"/>
                    </a:cubicBezTo>
                    <a:close/>
                    <a:moveTo>
                      <a:pt x="18806" y="14558"/>
                    </a:moveTo>
                    <a:cubicBezTo>
                      <a:pt x="21388" y="14558"/>
                      <a:pt x="23969" y="15929"/>
                      <a:pt x="24864" y="18674"/>
                    </a:cubicBezTo>
                    <a:cubicBezTo>
                      <a:pt x="25079" y="19355"/>
                      <a:pt x="25196" y="20063"/>
                      <a:pt x="25196" y="20780"/>
                    </a:cubicBezTo>
                    <a:cubicBezTo>
                      <a:pt x="24718" y="20675"/>
                      <a:pt x="24235" y="20624"/>
                      <a:pt x="23756" y="20624"/>
                    </a:cubicBezTo>
                    <a:cubicBezTo>
                      <a:pt x="21903" y="20624"/>
                      <a:pt x="20103" y="21391"/>
                      <a:pt x="18807" y="22787"/>
                    </a:cubicBezTo>
                    <a:cubicBezTo>
                      <a:pt x="17535" y="21407"/>
                      <a:pt x="15734" y="20628"/>
                      <a:pt x="13861" y="20628"/>
                    </a:cubicBezTo>
                    <a:cubicBezTo>
                      <a:pt x="13368" y="20628"/>
                      <a:pt x="12884" y="20672"/>
                      <a:pt x="12409" y="20780"/>
                    </a:cubicBezTo>
                    <a:cubicBezTo>
                      <a:pt x="12418" y="20063"/>
                      <a:pt x="12526" y="19355"/>
                      <a:pt x="12741" y="18674"/>
                    </a:cubicBezTo>
                    <a:cubicBezTo>
                      <a:pt x="13637" y="15931"/>
                      <a:pt x="16222" y="14558"/>
                      <a:pt x="18806" y="14558"/>
                    </a:cubicBezTo>
                    <a:close/>
                    <a:moveTo>
                      <a:pt x="117964" y="20706"/>
                    </a:moveTo>
                    <a:cubicBezTo>
                      <a:pt x="118390" y="20706"/>
                      <a:pt x="118819" y="20745"/>
                      <a:pt x="119245" y="20825"/>
                    </a:cubicBezTo>
                    <a:cubicBezTo>
                      <a:pt x="118726" y="21443"/>
                      <a:pt x="118322" y="22151"/>
                      <a:pt x="118063" y="22913"/>
                    </a:cubicBezTo>
                    <a:lnTo>
                      <a:pt x="118063" y="22904"/>
                    </a:lnTo>
                    <a:cubicBezTo>
                      <a:pt x="117821" y="23611"/>
                      <a:pt x="117722" y="24346"/>
                      <a:pt x="117758" y="25090"/>
                    </a:cubicBezTo>
                    <a:cubicBezTo>
                      <a:pt x="116516" y="23786"/>
                      <a:pt x="114757" y="22948"/>
                      <a:pt x="112897" y="22948"/>
                    </a:cubicBezTo>
                    <a:cubicBezTo>
                      <a:pt x="112878" y="22948"/>
                      <a:pt x="112858" y="22948"/>
                      <a:pt x="112839" y="22948"/>
                    </a:cubicBezTo>
                    <a:cubicBezTo>
                      <a:pt x="114174" y="21503"/>
                      <a:pt x="116038" y="20706"/>
                      <a:pt x="117964" y="20706"/>
                    </a:cubicBezTo>
                    <a:close/>
                    <a:moveTo>
                      <a:pt x="130993" y="20706"/>
                    </a:moveTo>
                    <a:cubicBezTo>
                      <a:pt x="132921" y="20706"/>
                      <a:pt x="134791" y="21503"/>
                      <a:pt x="136127" y="22948"/>
                    </a:cubicBezTo>
                    <a:cubicBezTo>
                      <a:pt x="136107" y="22948"/>
                      <a:pt x="136088" y="22948"/>
                      <a:pt x="136068" y="22948"/>
                    </a:cubicBezTo>
                    <a:cubicBezTo>
                      <a:pt x="134208" y="22948"/>
                      <a:pt x="132440" y="23786"/>
                      <a:pt x="131199" y="25090"/>
                    </a:cubicBezTo>
                    <a:cubicBezTo>
                      <a:pt x="131234" y="24346"/>
                      <a:pt x="131136" y="23611"/>
                      <a:pt x="130894" y="22913"/>
                    </a:cubicBezTo>
                    <a:lnTo>
                      <a:pt x="130894" y="22904"/>
                    </a:lnTo>
                    <a:cubicBezTo>
                      <a:pt x="130634" y="22142"/>
                      <a:pt x="130231" y="21443"/>
                      <a:pt x="129711" y="20825"/>
                    </a:cubicBezTo>
                    <a:cubicBezTo>
                      <a:pt x="130138" y="20745"/>
                      <a:pt x="130567" y="20706"/>
                      <a:pt x="130993" y="20706"/>
                    </a:cubicBezTo>
                    <a:close/>
                    <a:moveTo>
                      <a:pt x="84135" y="20797"/>
                    </a:moveTo>
                    <a:cubicBezTo>
                      <a:pt x="86071" y="20797"/>
                      <a:pt x="87946" y="21599"/>
                      <a:pt x="89290" y="23047"/>
                    </a:cubicBezTo>
                    <a:cubicBezTo>
                      <a:pt x="90626" y="21601"/>
                      <a:pt x="92496" y="20805"/>
                      <a:pt x="94429" y="20805"/>
                    </a:cubicBezTo>
                    <a:cubicBezTo>
                      <a:pt x="94856" y="20805"/>
                      <a:pt x="95287" y="20844"/>
                      <a:pt x="95715" y="20923"/>
                    </a:cubicBezTo>
                    <a:cubicBezTo>
                      <a:pt x="94720" y="22106"/>
                      <a:pt x="94138" y="23602"/>
                      <a:pt x="94228" y="25197"/>
                    </a:cubicBezTo>
                    <a:cubicBezTo>
                      <a:pt x="92977" y="23894"/>
                      <a:pt x="91218" y="23056"/>
                      <a:pt x="89350" y="23056"/>
                    </a:cubicBezTo>
                    <a:cubicBezTo>
                      <a:pt x="89330" y="23056"/>
                      <a:pt x="89310" y="23056"/>
                      <a:pt x="89290" y="23056"/>
                    </a:cubicBezTo>
                    <a:cubicBezTo>
                      <a:pt x="89271" y="23056"/>
                      <a:pt x="89251" y="23056"/>
                      <a:pt x="89231" y="23056"/>
                    </a:cubicBezTo>
                    <a:cubicBezTo>
                      <a:pt x="87362" y="23056"/>
                      <a:pt x="85595" y="23894"/>
                      <a:pt x="84353" y="25197"/>
                    </a:cubicBezTo>
                    <a:cubicBezTo>
                      <a:pt x="84434" y="23602"/>
                      <a:pt x="83851" y="22106"/>
                      <a:pt x="82866" y="20923"/>
                    </a:cubicBezTo>
                    <a:lnTo>
                      <a:pt x="82857" y="20914"/>
                    </a:lnTo>
                    <a:cubicBezTo>
                      <a:pt x="83283" y="20835"/>
                      <a:pt x="83710" y="20797"/>
                      <a:pt x="84135" y="20797"/>
                    </a:cubicBezTo>
                    <a:close/>
                    <a:moveTo>
                      <a:pt x="47488" y="20904"/>
                    </a:moveTo>
                    <a:cubicBezTo>
                      <a:pt x="47912" y="20904"/>
                      <a:pt x="48338" y="20943"/>
                      <a:pt x="48762" y="21022"/>
                    </a:cubicBezTo>
                    <a:cubicBezTo>
                      <a:pt x="48242" y="21640"/>
                      <a:pt x="47839" y="22348"/>
                      <a:pt x="47579" y="23110"/>
                    </a:cubicBezTo>
                    <a:cubicBezTo>
                      <a:pt x="47337" y="23809"/>
                      <a:pt x="47239" y="24552"/>
                      <a:pt x="47275" y="25287"/>
                    </a:cubicBezTo>
                    <a:cubicBezTo>
                      <a:pt x="46033" y="23992"/>
                      <a:pt x="44274" y="23154"/>
                      <a:pt x="42414" y="23154"/>
                    </a:cubicBezTo>
                    <a:cubicBezTo>
                      <a:pt x="42395" y="23154"/>
                      <a:pt x="42375" y="23154"/>
                      <a:pt x="42355" y="23154"/>
                    </a:cubicBezTo>
                    <a:cubicBezTo>
                      <a:pt x="43693" y="21707"/>
                      <a:pt x="45560" y="20904"/>
                      <a:pt x="47488" y="20904"/>
                    </a:cubicBezTo>
                    <a:close/>
                    <a:moveTo>
                      <a:pt x="60505" y="20912"/>
                    </a:moveTo>
                    <a:cubicBezTo>
                      <a:pt x="62435" y="20912"/>
                      <a:pt x="64301" y="21709"/>
                      <a:pt x="65644" y="23154"/>
                    </a:cubicBezTo>
                    <a:cubicBezTo>
                      <a:pt x="65624" y="23154"/>
                      <a:pt x="65604" y="23154"/>
                      <a:pt x="65584" y="23154"/>
                    </a:cubicBezTo>
                    <a:cubicBezTo>
                      <a:pt x="63716" y="23154"/>
                      <a:pt x="61957" y="23993"/>
                      <a:pt x="60715" y="25296"/>
                    </a:cubicBezTo>
                    <a:lnTo>
                      <a:pt x="60715" y="25287"/>
                    </a:lnTo>
                    <a:cubicBezTo>
                      <a:pt x="60751" y="24552"/>
                      <a:pt x="60644" y="23809"/>
                      <a:pt x="60411" y="23110"/>
                    </a:cubicBezTo>
                    <a:cubicBezTo>
                      <a:pt x="60151" y="22348"/>
                      <a:pt x="59748" y="21640"/>
                      <a:pt x="59219" y="21031"/>
                    </a:cubicBezTo>
                    <a:cubicBezTo>
                      <a:pt x="59647" y="20951"/>
                      <a:pt x="60078" y="20912"/>
                      <a:pt x="60505" y="20912"/>
                    </a:cubicBezTo>
                    <a:close/>
                    <a:moveTo>
                      <a:pt x="107673" y="20699"/>
                    </a:moveTo>
                    <a:cubicBezTo>
                      <a:pt x="109600" y="20699"/>
                      <a:pt x="111466" y="21495"/>
                      <a:pt x="112812" y="22939"/>
                    </a:cubicBezTo>
                    <a:cubicBezTo>
                      <a:pt x="112793" y="22939"/>
                      <a:pt x="112774" y="22939"/>
                      <a:pt x="112756" y="22939"/>
                    </a:cubicBezTo>
                    <a:cubicBezTo>
                      <a:pt x="110769" y="22939"/>
                      <a:pt x="108902" y="23885"/>
                      <a:pt x="107659" y="25332"/>
                    </a:cubicBezTo>
                    <a:cubicBezTo>
                      <a:pt x="107785" y="23674"/>
                      <a:pt x="107184" y="22097"/>
                      <a:pt x="106136" y="20878"/>
                    </a:cubicBezTo>
                    <a:lnTo>
                      <a:pt x="106136" y="20870"/>
                    </a:lnTo>
                    <a:cubicBezTo>
                      <a:pt x="106647" y="20755"/>
                      <a:pt x="107162" y="20699"/>
                      <a:pt x="107673" y="20699"/>
                    </a:cubicBezTo>
                    <a:close/>
                    <a:moveTo>
                      <a:pt x="13670" y="20994"/>
                    </a:moveTo>
                    <a:cubicBezTo>
                      <a:pt x="15606" y="20994"/>
                      <a:pt x="17480" y="21797"/>
                      <a:pt x="18825" y="23244"/>
                    </a:cubicBezTo>
                    <a:cubicBezTo>
                      <a:pt x="18805" y="23244"/>
                      <a:pt x="18786" y="23244"/>
                      <a:pt x="18766" y="23244"/>
                    </a:cubicBezTo>
                    <a:cubicBezTo>
                      <a:pt x="16897" y="23244"/>
                      <a:pt x="15129" y="24082"/>
                      <a:pt x="13888" y="25386"/>
                    </a:cubicBezTo>
                    <a:cubicBezTo>
                      <a:pt x="13951" y="23809"/>
                      <a:pt x="13368" y="22303"/>
                      <a:pt x="12382" y="21120"/>
                    </a:cubicBezTo>
                    <a:lnTo>
                      <a:pt x="12391" y="21111"/>
                    </a:lnTo>
                    <a:cubicBezTo>
                      <a:pt x="12817" y="21032"/>
                      <a:pt x="13245" y="20994"/>
                      <a:pt x="13670" y="20994"/>
                    </a:cubicBezTo>
                    <a:close/>
                    <a:moveTo>
                      <a:pt x="23971" y="20994"/>
                    </a:moveTo>
                    <a:cubicBezTo>
                      <a:pt x="24396" y="20994"/>
                      <a:pt x="24824" y="21032"/>
                      <a:pt x="25250" y="21111"/>
                    </a:cubicBezTo>
                    <a:cubicBezTo>
                      <a:pt x="24255" y="22294"/>
                      <a:pt x="23673" y="23791"/>
                      <a:pt x="23753" y="25386"/>
                    </a:cubicBezTo>
                    <a:cubicBezTo>
                      <a:pt x="22512" y="24082"/>
                      <a:pt x="20744" y="23244"/>
                      <a:pt x="18884" y="23244"/>
                    </a:cubicBezTo>
                    <a:cubicBezTo>
                      <a:pt x="18864" y="23244"/>
                      <a:pt x="18845" y="23244"/>
                      <a:pt x="18825" y="23244"/>
                    </a:cubicBezTo>
                    <a:cubicBezTo>
                      <a:pt x="20162" y="21797"/>
                      <a:pt x="22036" y="20994"/>
                      <a:pt x="23971" y="20994"/>
                    </a:cubicBezTo>
                    <a:close/>
                    <a:moveTo>
                      <a:pt x="37165" y="20902"/>
                    </a:moveTo>
                    <a:cubicBezTo>
                      <a:pt x="39100" y="20902"/>
                      <a:pt x="40977" y="21703"/>
                      <a:pt x="42328" y="23154"/>
                    </a:cubicBezTo>
                    <a:cubicBezTo>
                      <a:pt x="42310" y="23154"/>
                      <a:pt x="42291" y="23154"/>
                      <a:pt x="42273" y="23154"/>
                    </a:cubicBezTo>
                    <a:cubicBezTo>
                      <a:pt x="40286" y="23154"/>
                      <a:pt x="38419" y="24100"/>
                      <a:pt x="37176" y="25547"/>
                    </a:cubicBezTo>
                    <a:cubicBezTo>
                      <a:pt x="37302" y="23871"/>
                      <a:pt x="36701" y="22303"/>
                      <a:pt x="35653" y="21076"/>
                    </a:cubicBezTo>
                    <a:lnTo>
                      <a:pt x="35653" y="21067"/>
                    </a:lnTo>
                    <a:cubicBezTo>
                      <a:pt x="36155" y="20956"/>
                      <a:pt x="36662" y="20902"/>
                      <a:pt x="37165" y="20902"/>
                    </a:cubicBezTo>
                    <a:close/>
                    <a:moveTo>
                      <a:pt x="124474" y="18856"/>
                    </a:moveTo>
                    <a:cubicBezTo>
                      <a:pt x="127057" y="18856"/>
                      <a:pt x="129639" y="20229"/>
                      <a:pt x="130536" y="22975"/>
                    </a:cubicBezTo>
                    <a:cubicBezTo>
                      <a:pt x="130751" y="23656"/>
                      <a:pt x="130867" y="24364"/>
                      <a:pt x="130867" y="25081"/>
                    </a:cubicBezTo>
                    <a:cubicBezTo>
                      <a:pt x="130388" y="24976"/>
                      <a:pt x="129906" y="24925"/>
                      <a:pt x="129426" y="24925"/>
                    </a:cubicBezTo>
                    <a:cubicBezTo>
                      <a:pt x="127574" y="24925"/>
                      <a:pt x="125776" y="25691"/>
                      <a:pt x="124487" y="27079"/>
                    </a:cubicBezTo>
                    <a:cubicBezTo>
                      <a:pt x="123206" y="25708"/>
                      <a:pt x="121414" y="24920"/>
                      <a:pt x="119532" y="24920"/>
                    </a:cubicBezTo>
                    <a:cubicBezTo>
                      <a:pt x="119048" y="24920"/>
                      <a:pt x="118564" y="24973"/>
                      <a:pt x="118089" y="25081"/>
                    </a:cubicBezTo>
                    <a:cubicBezTo>
                      <a:pt x="118089" y="24364"/>
                      <a:pt x="118197" y="23656"/>
                      <a:pt x="118412" y="22975"/>
                    </a:cubicBezTo>
                    <a:cubicBezTo>
                      <a:pt x="119308" y="20229"/>
                      <a:pt x="121891" y="18856"/>
                      <a:pt x="124474" y="18856"/>
                    </a:cubicBezTo>
                    <a:close/>
                    <a:moveTo>
                      <a:pt x="77629" y="18952"/>
                    </a:moveTo>
                    <a:cubicBezTo>
                      <a:pt x="80805" y="18952"/>
                      <a:pt x="83981" y="21031"/>
                      <a:pt x="84022" y="25188"/>
                    </a:cubicBezTo>
                    <a:cubicBezTo>
                      <a:pt x="83543" y="25084"/>
                      <a:pt x="83060" y="25032"/>
                      <a:pt x="82581" y="25032"/>
                    </a:cubicBezTo>
                    <a:cubicBezTo>
                      <a:pt x="80728" y="25032"/>
                      <a:pt x="78930" y="25798"/>
                      <a:pt x="77642" y="27187"/>
                    </a:cubicBezTo>
                    <a:cubicBezTo>
                      <a:pt x="76360" y="25816"/>
                      <a:pt x="74568" y="25027"/>
                      <a:pt x="72687" y="25027"/>
                    </a:cubicBezTo>
                    <a:cubicBezTo>
                      <a:pt x="72203" y="25027"/>
                      <a:pt x="71719" y="25081"/>
                      <a:pt x="71244" y="25188"/>
                    </a:cubicBezTo>
                    <a:cubicBezTo>
                      <a:pt x="71280" y="21031"/>
                      <a:pt x="74454" y="18952"/>
                      <a:pt x="77629" y="18952"/>
                    </a:cubicBezTo>
                    <a:close/>
                    <a:moveTo>
                      <a:pt x="100945" y="18952"/>
                    </a:moveTo>
                    <a:cubicBezTo>
                      <a:pt x="104119" y="18952"/>
                      <a:pt x="107295" y="21030"/>
                      <a:pt x="107337" y="25187"/>
                    </a:cubicBezTo>
                    <a:lnTo>
                      <a:pt x="107337" y="25187"/>
                    </a:lnTo>
                    <a:cubicBezTo>
                      <a:pt x="106865" y="25086"/>
                      <a:pt x="106389" y="25037"/>
                      <a:pt x="105918" y="25037"/>
                    </a:cubicBezTo>
                    <a:cubicBezTo>
                      <a:pt x="104057" y="25037"/>
                      <a:pt x="102256" y="25803"/>
                      <a:pt x="100957" y="27196"/>
                    </a:cubicBezTo>
                    <a:cubicBezTo>
                      <a:pt x="99676" y="25816"/>
                      <a:pt x="97883" y="25036"/>
                      <a:pt x="96002" y="25036"/>
                    </a:cubicBezTo>
                    <a:cubicBezTo>
                      <a:pt x="95518" y="25036"/>
                      <a:pt x="95034" y="25081"/>
                      <a:pt x="94559" y="25188"/>
                    </a:cubicBezTo>
                    <a:cubicBezTo>
                      <a:pt x="94595" y="21031"/>
                      <a:pt x="97769" y="18952"/>
                      <a:pt x="100945" y="18952"/>
                    </a:cubicBezTo>
                    <a:close/>
                    <a:moveTo>
                      <a:pt x="53997" y="19058"/>
                    </a:moveTo>
                    <a:cubicBezTo>
                      <a:pt x="56578" y="19058"/>
                      <a:pt x="59157" y="20432"/>
                      <a:pt x="60052" y="23181"/>
                    </a:cubicBezTo>
                    <a:cubicBezTo>
                      <a:pt x="60267" y="23853"/>
                      <a:pt x="60384" y="24570"/>
                      <a:pt x="60384" y="25278"/>
                    </a:cubicBezTo>
                    <a:cubicBezTo>
                      <a:pt x="59909" y="25176"/>
                      <a:pt x="59430" y="25126"/>
                      <a:pt x="58956" y="25126"/>
                    </a:cubicBezTo>
                    <a:cubicBezTo>
                      <a:pt x="57095" y="25126"/>
                      <a:pt x="55295" y="25893"/>
                      <a:pt x="53995" y="27285"/>
                    </a:cubicBezTo>
                    <a:cubicBezTo>
                      <a:pt x="52714" y="25905"/>
                      <a:pt x="50922" y="25126"/>
                      <a:pt x="49049" y="25126"/>
                    </a:cubicBezTo>
                    <a:cubicBezTo>
                      <a:pt x="48556" y="25126"/>
                      <a:pt x="48072" y="25180"/>
                      <a:pt x="47597" y="25278"/>
                    </a:cubicBezTo>
                    <a:cubicBezTo>
                      <a:pt x="47606" y="24570"/>
                      <a:pt x="47714" y="23853"/>
                      <a:pt x="47929" y="23181"/>
                    </a:cubicBezTo>
                    <a:cubicBezTo>
                      <a:pt x="48830" y="20434"/>
                      <a:pt x="51414" y="19058"/>
                      <a:pt x="53997" y="19058"/>
                    </a:cubicBezTo>
                    <a:close/>
                    <a:moveTo>
                      <a:pt x="7163" y="19140"/>
                    </a:moveTo>
                    <a:cubicBezTo>
                      <a:pt x="10339" y="19140"/>
                      <a:pt x="13516" y="21219"/>
                      <a:pt x="13556" y="25377"/>
                    </a:cubicBezTo>
                    <a:cubicBezTo>
                      <a:pt x="13079" y="25272"/>
                      <a:pt x="12598" y="25222"/>
                      <a:pt x="12120" y="25222"/>
                    </a:cubicBezTo>
                    <a:cubicBezTo>
                      <a:pt x="10263" y="25222"/>
                      <a:pt x="8460" y="25990"/>
                      <a:pt x="7163" y="27379"/>
                    </a:cubicBezTo>
                    <a:lnTo>
                      <a:pt x="7163" y="27379"/>
                    </a:lnTo>
                    <a:cubicBezTo>
                      <a:pt x="5882" y="26002"/>
                      <a:pt x="4092" y="25224"/>
                      <a:pt x="2212" y="25224"/>
                    </a:cubicBezTo>
                    <a:cubicBezTo>
                      <a:pt x="1728" y="25224"/>
                      <a:pt x="1245" y="25278"/>
                      <a:pt x="770" y="25377"/>
                    </a:cubicBezTo>
                    <a:cubicBezTo>
                      <a:pt x="810" y="21219"/>
                      <a:pt x="3987" y="19140"/>
                      <a:pt x="7163" y="19140"/>
                    </a:cubicBezTo>
                    <a:close/>
                    <a:moveTo>
                      <a:pt x="30465" y="19152"/>
                    </a:moveTo>
                    <a:cubicBezTo>
                      <a:pt x="33638" y="19152"/>
                      <a:pt x="36811" y="21228"/>
                      <a:pt x="36854" y="25382"/>
                    </a:cubicBezTo>
                    <a:lnTo>
                      <a:pt x="36854" y="25382"/>
                    </a:lnTo>
                    <a:cubicBezTo>
                      <a:pt x="36384" y="25282"/>
                      <a:pt x="35912" y="25234"/>
                      <a:pt x="35443" y="25234"/>
                    </a:cubicBezTo>
                    <a:cubicBezTo>
                      <a:pt x="33580" y="25234"/>
                      <a:pt x="31775" y="26000"/>
                      <a:pt x="30483" y="27393"/>
                    </a:cubicBezTo>
                    <a:cubicBezTo>
                      <a:pt x="29201" y="26013"/>
                      <a:pt x="27409" y="25233"/>
                      <a:pt x="25528" y="25233"/>
                    </a:cubicBezTo>
                    <a:cubicBezTo>
                      <a:pt x="25044" y="25233"/>
                      <a:pt x="24560" y="25287"/>
                      <a:pt x="24085" y="25386"/>
                    </a:cubicBezTo>
                    <a:cubicBezTo>
                      <a:pt x="24116" y="21231"/>
                      <a:pt x="27290" y="19152"/>
                      <a:pt x="30465" y="19152"/>
                    </a:cubicBezTo>
                    <a:close/>
                    <a:moveTo>
                      <a:pt x="119325" y="25304"/>
                    </a:moveTo>
                    <a:cubicBezTo>
                      <a:pt x="121264" y="25304"/>
                      <a:pt x="123133" y="26108"/>
                      <a:pt x="124478" y="27563"/>
                    </a:cubicBezTo>
                    <a:cubicBezTo>
                      <a:pt x="124458" y="27563"/>
                      <a:pt x="124438" y="27563"/>
                      <a:pt x="124418" y="27563"/>
                    </a:cubicBezTo>
                    <a:cubicBezTo>
                      <a:pt x="122550" y="27563"/>
                      <a:pt x="120782" y="28392"/>
                      <a:pt x="119541" y="29696"/>
                    </a:cubicBezTo>
                    <a:cubicBezTo>
                      <a:pt x="119622" y="28110"/>
                      <a:pt x="119039" y="26604"/>
                      <a:pt x="118045" y="25421"/>
                    </a:cubicBezTo>
                    <a:cubicBezTo>
                      <a:pt x="118472" y="25342"/>
                      <a:pt x="118900" y="25304"/>
                      <a:pt x="119325" y="25304"/>
                    </a:cubicBezTo>
                    <a:close/>
                    <a:moveTo>
                      <a:pt x="129625" y="25304"/>
                    </a:moveTo>
                    <a:cubicBezTo>
                      <a:pt x="130050" y="25304"/>
                      <a:pt x="130477" y="25342"/>
                      <a:pt x="130903" y="25421"/>
                    </a:cubicBezTo>
                    <a:cubicBezTo>
                      <a:pt x="129908" y="26604"/>
                      <a:pt x="129326" y="28101"/>
                      <a:pt x="129415" y="29696"/>
                    </a:cubicBezTo>
                    <a:cubicBezTo>
                      <a:pt x="128165" y="28392"/>
                      <a:pt x="126398" y="27563"/>
                      <a:pt x="124538" y="27563"/>
                    </a:cubicBezTo>
                    <a:cubicBezTo>
                      <a:pt x="124518" y="27563"/>
                      <a:pt x="124498" y="27563"/>
                      <a:pt x="124478" y="27563"/>
                    </a:cubicBezTo>
                    <a:cubicBezTo>
                      <a:pt x="125816" y="26108"/>
                      <a:pt x="127690" y="25304"/>
                      <a:pt x="129625" y="25304"/>
                    </a:cubicBezTo>
                    <a:close/>
                    <a:moveTo>
                      <a:pt x="95793" y="25402"/>
                    </a:moveTo>
                    <a:cubicBezTo>
                      <a:pt x="97728" y="25402"/>
                      <a:pt x="99603" y="26205"/>
                      <a:pt x="100948" y="27653"/>
                    </a:cubicBezTo>
                    <a:lnTo>
                      <a:pt x="100948" y="27653"/>
                    </a:lnTo>
                    <a:cubicBezTo>
                      <a:pt x="100945" y="27653"/>
                      <a:pt x="100942" y="27653"/>
                      <a:pt x="100939" y="27653"/>
                    </a:cubicBezTo>
                    <a:cubicBezTo>
                      <a:pt x="100919" y="27652"/>
                      <a:pt x="100900" y="27652"/>
                      <a:pt x="100880" y="27652"/>
                    </a:cubicBezTo>
                    <a:cubicBezTo>
                      <a:pt x="99020" y="27652"/>
                      <a:pt x="97252" y="28491"/>
                      <a:pt x="96011" y="29794"/>
                    </a:cubicBezTo>
                    <a:cubicBezTo>
                      <a:pt x="96091" y="28199"/>
                      <a:pt x="95509" y="26703"/>
                      <a:pt x="94514" y="25520"/>
                    </a:cubicBezTo>
                    <a:cubicBezTo>
                      <a:pt x="94940" y="25441"/>
                      <a:pt x="95368" y="25402"/>
                      <a:pt x="95793" y="25402"/>
                    </a:cubicBezTo>
                    <a:close/>
                    <a:moveTo>
                      <a:pt x="82779" y="25411"/>
                    </a:moveTo>
                    <a:cubicBezTo>
                      <a:pt x="83204" y="25411"/>
                      <a:pt x="83632" y="25450"/>
                      <a:pt x="84057" y="25529"/>
                    </a:cubicBezTo>
                    <a:cubicBezTo>
                      <a:pt x="83063" y="26703"/>
                      <a:pt x="82480" y="28208"/>
                      <a:pt x="82570" y="29803"/>
                    </a:cubicBezTo>
                    <a:cubicBezTo>
                      <a:pt x="81320" y="28500"/>
                      <a:pt x="79561" y="27661"/>
                      <a:pt x="77692" y="27661"/>
                    </a:cubicBezTo>
                    <a:cubicBezTo>
                      <a:pt x="77672" y="27661"/>
                      <a:pt x="77653" y="27661"/>
                      <a:pt x="77633" y="27662"/>
                    </a:cubicBezTo>
                    <a:cubicBezTo>
                      <a:pt x="78970" y="26214"/>
                      <a:pt x="80844" y="25411"/>
                      <a:pt x="82779" y="25411"/>
                    </a:cubicBezTo>
                    <a:close/>
                    <a:moveTo>
                      <a:pt x="59128" y="25506"/>
                    </a:moveTo>
                    <a:cubicBezTo>
                      <a:pt x="59557" y="25506"/>
                      <a:pt x="59990" y="25546"/>
                      <a:pt x="60420" y="25628"/>
                    </a:cubicBezTo>
                    <a:cubicBezTo>
                      <a:pt x="59434" y="26801"/>
                      <a:pt x="58852" y="28307"/>
                      <a:pt x="58932" y="29893"/>
                    </a:cubicBezTo>
                    <a:cubicBezTo>
                      <a:pt x="57697" y="28596"/>
                      <a:pt x="55941" y="27760"/>
                      <a:pt x="54083" y="27760"/>
                    </a:cubicBezTo>
                    <a:cubicBezTo>
                      <a:pt x="54054" y="27760"/>
                      <a:pt x="54024" y="27760"/>
                      <a:pt x="53995" y="27760"/>
                    </a:cubicBezTo>
                    <a:cubicBezTo>
                      <a:pt x="53975" y="27760"/>
                      <a:pt x="53955" y="27760"/>
                      <a:pt x="53935" y="27760"/>
                    </a:cubicBezTo>
                    <a:cubicBezTo>
                      <a:pt x="52067" y="27760"/>
                      <a:pt x="50308" y="28589"/>
                      <a:pt x="49058" y="29893"/>
                    </a:cubicBezTo>
                    <a:cubicBezTo>
                      <a:pt x="49138" y="28307"/>
                      <a:pt x="48565" y="26801"/>
                      <a:pt x="47561" y="25619"/>
                    </a:cubicBezTo>
                    <a:lnTo>
                      <a:pt x="47561" y="25619"/>
                    </a:lnTo>
                    <a:lnTo>
                      <a:pt x="47570" y="25628"/>
                    </a:lnTo>
                    <a:cubicBezTo>
                      <a:pt x="48002" y="25546"/>
                      <a:pt x="48436" y="25506"/>
                      <a:pt x="48867" y="25506"/>
                    </a:cubicBezTo>
                    <a:cubicBezTo>
                      <a:pt x="50796" y="25506"/>
                      <a:pt x="52663" y="26308"/>
                      <a:pt x="54004" y="27751"/>
                    </a:cubicBezTo>
                    <a:cubicBezTo>
                      <a:pt x="55337" y="26308"/>
                      <a:pt x="57203" y="25506"/>
                      <a:pt x="59128" y="25506"/>
                    </a:cubicBezTo>
                    <a:close/>
                    <a:moveTo>
                      <a:pt x="25327" y="25613"/>
                    </a:moveTo>
                    <a:cubicBezTo>
                      <a:pt x="27257" y="25613"/>
                      <a:pt x="29124" y="26416"/>
                      <a:pt x="30465" y="27859"/>
                    </a:cubicBezTo>
                    <a:lnTo>
                      <a:pt x="30465" y="27859"/>
                    </a:lnTo>
                    <a:cubicBezTo>
                      <a:pt x="30462" y="27859"/>
                      <a:pt x="30459" y="27859"/>
                      <a:pt x="30456" y="27859"/>
                    </a:cubicBezTo>
                    <a:cubicBezTo>
                      <a:pt x="30436" y="27859"/>
                      <a:pt x="30416" y="27858"/>
                      <a:pt x="30397" y="27858"/>
                    </a:cubicBezTo>
                    <a:cubicBezTo>
                      <a:pt x="28528" y="27858"/>
                      <a:pt x="26769" y="28697"/>
                      <a:pt x="25519" y="30000"/>
                    </a:cubicBezTo>
                    <a:cubicBezTo>
                      <a:pt x="25608" y="28414"/>
                      <a:pt x="25026" y="26909"/>
                      <a:pt x="24031" y="25735"/>
                    </a:cubicBezTo>
                    <a:cubicBezTo>
                      <a:pt x="24463" y="25653"/>
                      <a:pt x="24897" y="25613"/>
                      <a:pt x="25327" y="25613"/>
                    </a:cubicBezTo>
                    <a:close/>
                    <a:moveTo>
                      <a:pt x="106136" y="30070"/>
                    </a:moveTo>
                    <a:cubicBezTo>
                      <a:pt x="106135" y="30070"/>
                      <a:pt x="106135" y="30070"/>
                      <a:pt x="106134" y="30070"/>
                    </a:cubicBezTo>
                    <a:lnTo>
                      <a:pt x="106134" y="30070"/>
                    </a:lnTo>
                    <a:lnTo>
                      <a:pt x="106136" y="30072"/>
                    </a:lnTo>
                    <a:cubicBezTo>
                      <a:pt x="106136" y="30071"/>
                      <a:pt x="106136" y="30071"/>
                      <a:pt x="106136" y="30070"/>
                    </a:cubicBezTo>
                    <a:close/>
                    <a:moveTo>
                      <a:pt x="70806" y="20910"/>
                    </a:moveTo>
                    <a:cubicBezTo>
                      <a:pt x="71297" y="20910"/>
                      <a:pt x="71792" y="20961"/>
                      <a:pt x="72283" y="21067"/>
                    </a:cubicBezTo>
                    <a:cubicBezTo>
                      <a:pt x="71289" y="22321"/>
                      <a:pt x="70742" y="23907"/>
                      <a:pt x="70939" y="25574"/>
                    </a:cubicBezTo>
                    <a:cubicBezTo>
                      <a:pt x="71449" y="25460"/>
                      <a:pt x="71962" y="25404"/>
                      <a:pt x="72472" y="25404"/>
                    </a:cubicBezTo>
                    <a:cubicBezTo>
                      <a:pt x="74409" y="25404"/>
                      <a:pt x="76285" y="26207"/>
                      <a:pt x="77633" y="27662"/>
                    </a:cubicBezTo>
                    <a:cubicBezTo>
                      <a:pt x="77615" y="27661"/>
                      <a:pt x="77597" y="27661"/>
                      <a:pt x="77578" y="27661"/>
                    </a:cubicBezTo>
                    <a:cubicBezTo>
                      <a:pt x="75520" y="27661"/>
                      <a:pt x="73598" y="28670"/>
                      <a:pt x="72346" y="30197"/>
                    </a:cubicBezTo>
                    <a:cubicBezTo>
                      <a:pt x="72748" y="26467"/>
                      <a:pt x="69425" y="23154"/>
                      <a:pt x="65707" y="23154"/>
                    </a:cubicBezTo>
                    <a:cubicBezTo>
                      <a:pt x="65692" y="23154"/>
                      <a:pt x="65677" y="23154"/>
                      <a:pt x="65662" y="23154"/>
                    </a:cubicBezTo>
                    <a:cubicBezTo>
                      <a:pt x="67004" y="21705"/>
                      <a:pt x="68876" y="20910"/>
                      <a:pt x="70806" y="20910"/>
                    </a:cubicBezTo>
                    <a:close/>
                    <a:moveTo>
                      <a:pt x="112818" y="23450"/>
                    </a:moveTo>
                    <a:cubicBezTo>
                      <a:pt x="115995" y="23450"/>
                      <a:pt x="119174" y="25529"/>
                      <a:pt x="119218" y="29687"/>
                    </a:cubicBezTo>
                    <a:cubicBezTo>
                      <a:pt x="118738" y="29582"/>
                      <a:pt x="118254" y="29531"/>
                      <a:pt x="117774" y="29531"/>
                    </a:cubicBezTo>
                    <a:cubicBezTo>
                      <a:pt x="115916" y="29531"/>
                      <a:pt x="114117" y="30298"/>
                      <a:pt x="112821" y="31694"/>
                    </a:cubicBezTo>
                    <a:cubicBezTo>
                      <a:pt x="111548" y="30314"/>
                      <a:pt x="109756" y="29534"/>
                      <a:pt x="107874" y="29534"/>
                    </a:cubicBezTo>
                    <a:cubicBezTo>
                      <a:pt x="107391" y="29534"/>
                      <a:pt x="106907" y="29588"/>
                      <a:pt x="106432" y="29687"/>
                    </a:cubicBezTo>
                    <a:cubicBezTo>
                      <a:pt x="106468" y="25529"/>
                      <a:pt x="109642" y="23450"/>
                      <a:pt x="112818" y="23450"/>
                    </a:cubicBezTo>
                    <a:close/>
                    <a:moveTo>
                      <a:pt x="136132" y="23450"/>
                    </a:moveTo>
                    <a:cubicBezTo>
                      <a:pt x="139308" y="23450"/>
                      <a:pt x="142484" y="25529"/>
                      <a:pt x="142525" y="29687"/>
                    </a:cubicBezTo>
                    <a:cubicBezTo>
                      <a:pt x="142051" y="29585"/>
                      <a:pt x="141574" y="29535"/>
                      <a:pt x="141100" y="29535"/>
                    </a:cubicBezTo>
                    <a:cubicBezTo>
                      <a:pt x="139242" y="29535"/>
                      <a:pt x="137437" y="30301"/>
                      <a:pt x="136145" y="31694"/>
                    </a:cubicBezTo>
                    <a:cubicBezTo>
                      <a:pt x="134863" y="30314"/>
                      <a:pt x="133071" y="29534"/>
                      <a:pt x="131190" y="29534"/>
                    </a:cubicBezTo>
                    <a:cubicBezTo>
                      <a:pt x="130706" y="29534"/>
                      <a:pt x="130222" y="29588"/>
                      <a:pt x="129747" y="29687"/>
                    </a:cubicBezTo>
                    <a:cubicBezTo>
                      <a:pt x="129783" y="25529"/>
                      <a:pt x="132957" y="23450"/>
                      <a:pt x="136132" y="23450"/>
                    </a:cubicBezTo>
                    <a:close/>
                    <a:moveTo>
                      <a:pt x="89290" y="23558"/>
                    </a:moveTo>
                    <a:cubicBezTo>
                      <a:pt x="92466" y="23558"/>
                      <a:pt x="95642" y="25636"/>
                      <a:pt x="95679" y="29792"/>
                    </a:cubicBezTo>
                    <a:lnTo>
                      <a:pt x="95679" y="29792"/>
                    </a:lnTo>
                    <a:cubicBezTo>
                      <a:pt x="95202" y="29689"/>
                      <a:pt x="94721" y="29638"/>
                      <a:pt x="94245" y="29638"/>
                    </a:cubicBezTo>
                    <a:cubicBezTo>
                      <a:pt x="92389" y="29638"/>
                      <a:pt x="90595" y="30406"/>
                      <a:pt x="89299" y="31801"/>
                    </a:cubicBezTo>
                    <a:cubicBezTo>
                      <a:pt x="88025" y="30429"/>
                      <a:pt x="86246" y="29642"/>
                      <a:pt x="84376" y="29642"/>
                    </a:cubicBezTo>
                    <a:cubicBezTo>
                      <a:pt x="84365" y="29642"/>
                      <a:pt x="84355" y="29642"/>
                      <a:pt x="84344" y="29642"/>
                    </a:cubicBezTo>
                    <a:cubicBezTo>
                      <a:pt x="83860" y="29642"/>
                      <a:pt x="83376" y="29687"/>
                      <a:pt x="82902" y="29794"/>
                    </a:cubicBezTo>
                    <a:cubicBezTo>
                      <a:pt x="82937" y="25637"/>
                      <a:pt x="86114" y="23558"/>
                      <a:pt x="89290" y="23558"/>
                    </a:cubicBezTo>
                    <a:close/>
                    <a:moveTo>
                      <a:pt x="42335" y="23651"/>
                    </a:moveTo>
                    <a:cubicBezTo>
                      <a:pt x="45511" y="23651"/>
                      <a:pt x="48686" y="25727"/>
                      <a:pt x="48726" y="29884"/>
                    </a:cubicBezTo>
                    <a:cubicBezTo>
                      <a:pt x="48251" y="29782"/>
                      <a:pt x="47772" y="29732"/>
                      <a:pt x="47298" y="29732"/>
                    </a:cubicBezTo>
                    <a:cubicBezTo>
                      <a:pt x="45434" y="29732"/>
                      <a:pt x="43630" y="30499"/>
                      <a:pt x="42337" y="31891"/>
                    </a:cubicBezTo>
                    <a:cubicBezTo>
                      <a:pt x="41056" y="30511"/>
                      <a:pt x="39264" y="29731"/>
                      <a:pt x="37382" y="29731"/>
                    </a:cubicBezTo>
                    <a:cubicBezTo>
                      <a:pt x="36898" y="29731"/>
                      <a:pt x="36415" y="29785"/>
                      <a:pt x="35940" y="29884"/>
                    </a:cubicBezTo>
                    <a:cubicBezTo>
                      <a:pt x="35980" y="25729"/>
                      <a:pt x="39158" y="23651"/>
                      <a:pt x="42335" y="23651"/>
                    </a:cubicBezTo>
                    <a:close/>
                    <a:moveTo>
                      <a:pt x="65651" y="23651"/>
                    </a:moveTo>
                    <a:cubicBezTo>
                      <a:pt x="68826" y="23651"/>
                      <a:pt x="72001" y="25727"/>
                      <a:pt x="72041" y="29884"/>
                    </a:cubicBezTo>
                    <a:cubicBezTo>
                      <a:pt x="71568" y="29782"/>
                      <a:pt x="71091" y="29732"/>
                      <a:pt x="70617" y="29732"/>
                    </a:cubicBezTo>
                    <a:cubicBezTo>
                      <a:pt x="68758" y="29732"/>
                      <a:pt x="66952" y="30499"/>
                      <a:pt x="65653" y="31891"/>
                    </a:cubicBezTo>
                    <a:cubicBezTo>
                      <a:pt x="64371" y="30511"/>
                      <a:pt x="62579" y="29731"/>
                      <a:pt x="60697" y="29731"/>
                    </a:cubicBezTo>
                    <a:cubicBezTo>
                      <a:pt x="60214" y="29731"/>
                      <a:pt x="59730" y="29785"/>
                      <a:pt x="59255" y="29884"/>
                    </a:cubicBezTo>
                    <a:cubicBezTo>
                      <a:pt x="59295" y="25729"/>
                      <a:pt x="62473" y="23651"/>
                      <a:pt x="65651" y="23651"/>
                    </a:cubicBezTo>
                    <a:close/>
                    <a:moveTo>
                      <a:pt x="18808" y="23757"/>
                    </a:moveTo>
                    <a:cubicBezTo>
                      <a:pt x="21978" y="23757"/>
                      <a:pt x="25149" y="25829"/>
                      <a:pt x="25196" y="29978"/>
                    </a:cubicBezTo>
                    <a:lnTo>
                      <a:pt x="25196" y="29978"/>
                    </a:lnTo>
                    <a:cubicBezTo>
                      <a:pt x="24721" y="29876"/>
                      <a:pt x="24243" y="29826"/>
                      <a:pt x="23769" y="29826"/>
                    </a:cubicBezTo>
                    <a:cubicBezTo>
                      <a:pt x="21911" y="29826"/>
                      <a:pt x="20114" y="30592"/>
                      <a:pt x="18825" y="31981"/>
                    </a:cubicBezTo>
                    <a:cubicBezTo>
                      <a:pt x="17544" y="30610"/>
                      <a:pt x="15752" y="29821"/>
                      <a:pt x="13870" y="29821"/>
                    </a:cubicBezTo>
                    <a:cubicBezTo>
                      <a:pt x="13386" y="29830"/>
                      <a:pt x="12902" y="29875"/>
                      <a:pt x="12427" y="29982"/>
                    </a:cubicBezTo>
                    <a:cubicBezTo>
                      <a:pt x="12463" y="25834"/>
                      <a:pt x="15635" y="23757"/>
                      <a:pt x="18808" y="23757"/>
                    </a:cubicBezTo>
                    <a:close/>
                    <a:moveTo>
                      <a:pt x="117967" y="29909"/>
                    </a:moveTo>
                    <a:cubicBezTo>
                      <a:pt x="118392" y="29909"/>
                      <a:pt x="118820" y="29948"/>
                      <a:pt x="119245" y="30027"/>
                    </a:cubicBezTo>
                    <a:cubicBezTo>
                      <a:pt x="118253" y="31208"/>
                      <a:pt x="117671" y="32700"/>
                      <a:pt x="117757" y="34292"/>
                    </a:cubicBezTo>
                    <a:lnTo>
                      <a:pt x="117757" y="34292"/>
                    </a:lnTo>
                    <a:cubicBezTo>
                      <a:pt x="116507" y="32989"/>
                      <a:pt x="114740" y="32159"/>
                      <a:pt x="112880" y="32159"/>
                    </a:cubicBezTo>
                    <a:cubicBezTo>
                      <a:pt x="112860" y="32159"/>
                      <a:pt x="112840" y="32160"/>
                      <a:pt x="112821" y="32160"/>
                    </a:cubicBezTo>
                    <a:cubicBezTo>
                      <a:pt x="114158" y="30712"/>
                      <a:pt x="116031" y="29909"/>
                      <a:pt x="117967" y="29909"/>
                    </a:cubicBezTo>
                    <a:close/>
                    <a:moveTo>
                      <a:pt x="84144" y="30017"/>
                    </a:moveTo>
                    <a:cubicBezTo>
                      <a:pt x="86080" y="30017"/>
                      <a:pt x="87953" y="30820"/>
                      <a:pt x="89290" y="32267"/>
                    </a:cubicBezTo>
                    <a:cubicBezTo>
                      <a:pt x="89271" y="32267"/>
                      <a:pt x="89251" y="32267"/>
                      <a:pt x="89231" y="32267"/>
                    </a:cubicBezTo>
                    <a:cubicBezTo>
                      <a:pt x="87362" y="32267"/>
                      <a:pt x="85595" y="33105"/>
                      <a:pt x="84353" y="34409"/>
                    </a:cubicBezTo>
                    <a:cubicBezTo>
                      <a:pt x="84443" y="32814"/>
                      <a:pt x="83851" y="31317"/>
                      <a:pt x="82866" y="30135"/>
                    </a:cubicBezTo>
                    <a:cubicBezTo>
                      <a:pt x="83291" y="30056"/>
                      <a:pt x="83719" y="30017"/>
                      <a:pt x="84144" y="30017"/>
                    </a:cubicBezTo>
                    <a:close/>
                    <a:moveTo>
                      <a:pt x="94437" y="30017"/>
                    </a:moveTo>
                    <a:cubicBezTo>
                      <a:pt x="94862" y="30017"/>
                      <a:pt x="95289" y="30056"/>
                      <a:pt x="95715" y="30135"/>
                    </a:cubicBezTo>
                    <a:cubicBezTo>
                      <a:pt x="94729" y="31317"/>
                      <a:pt x="94138" y="32814"/>
                      <a:pt x="94228" y="34409"/>
                    </a:cubicBezTo>
                    <a:cubicBezTo>
                      <a:pt x="92977" y="33105"/>
                      <a:pt x="91218" y="32267"/>
                      <a:pt x="89350" y="32267"/>
                    </a:cubicBezTo>
                    <a:cubicBezTo>
                      <a:pt x="89333" y="32267"/>
                      <a:pt x="89316" y="32267"/>
                      <a:pt x="89299" y="32267"/>
                    </a:cubicBezTo>
                    <a:lnTo>
                      <a:pt x="89299" y="32267"/>
                    </a:lnTo>
                    <a:cubicBezTo>
                      <a:pt x="90637" y="30820"/>
                      <a:pt x="92504" y="30017"/>
                      <a:pt x="94437" y="30017"/>
                    </a:cubicBezTo>
                    <a:close/>
                    <a:moveTo>
                      <a:pt x="47484" y="30107"/>
                    </a:moveTo>
                    <a:cubicBezTo>
                      <a:pt x="47908" y="30107"/>
                      <a:pt x="48336" y="30145"/>
                      <a:pt x="48762" y="30224"/>
                    </a:cubicBezTo>
                    <a:cubicBezTo>
                      <a:pt x="47767" y="31407"/>
                      <a:pt x="47185" y="32912"/>
                      <a:pt x="47275" y="34498"/>
                    </a:cubicBezTo>
                    <a:cubicBezTo>
                      <a:pt x="46024" y="33195"/>
                      <a:pt x="44256" y="32357"/>
                      <a:pt x="42396" y="32357"/>
                    </a:cubicBezTo>
                    <a:cubicBezTo>
                      <a:pt x="42377" y="32357"/>
                      <a:pt x="42357" y="32357"/>
                      <a:pt x="42337" y="32357"/>
                    </a:cubicBezTo>
                    <a:cubicBezTo>
                      <a:pt x="43675" y="30909"/>
                      <a:pt x="45548" y="30107"/>
                      <a:pt x="47484" y="30107"/>
                    </a:cubicBezTo>
                    <a:close/>
                    <a:moveTo>
                      <a:pt x="60497" y="30107"/>
                    </a:moveTo>
                    <a:cubicBezTo>
                      <a:pt x="62433" y="30107"/>
                      <a:pt x="64308" y="30911"/>
                      <a:pt x="65653" y="32366"/>
                    </a:cubicBezTo>
                    <a:lnTo>
                      <a:pt x="65653" y="32366"/>
                    </a:lnTo>
                    <a:cubicBezTo>
                      <a:pt x="65650" y="32366"/>
                      <a:pt x="65647" y="32366"/>
                      <a:pt x="65644" y="32366"/>
                    </a:cubicBezTo>
                    <a:cubicBezTo>
                      <a:pt x="65624" y="32366"/>
                      <a:pt x="65604" y="32366"/>
                      <a:pt x="65584" y="32366"/>
                    </a:cubicBezTo>
                    <a:cubicBezTo>
                      <a:pt x="63715" y="32366"/>
                      <a:pt x="61957" y="33195"/>
                      <a:pt x="60706" y="34498"/>
                    </a:cubicBezTo>
                    <a:cubicBezTo>
                      <a:pt x="60796" y="32912"/>
                      <a:pt x="60214" y="31407"/>
                      <a:pt x="59219" y="30224"/>
                    </a:cubicBezTo>
                    <a:cubicBezTo>
                      <a:pt x="59644" y="30145"/>
                      <a:pt x="60072" y="30107"/>
                      <a:pt x="60497" y="30107"/>
                    </a:cubicBezTo>
                    <a:close/>
                    <a:moveTo>
                      <a:pt x="106093" y="25399"/>
                    </a:moveTo>
                    <a:cubicBezTo>
                      <a:pt x="106554" y="25399"/>
                      <a:pt x="107019" y="25445"/>
                      <a:pt x="107480" y="25538"/>
                    </a:cubicBezTo>
                    <a:cubicBezTo>
                      <a:pt x="106477" y="26801"/>
                      <a:pt x="105930" y="28395"/>
                      <a:pt x="106136" y="30070"/>
                    </a:cubicBezTo>
                    <a:lnTo>
                      <a:pt x="106136" y="30070"/>
                    </a:lnTo>
                    <a:cubicBezTo>
                      <a:pt x="106645" y="29957"/>
                      <a:pt x="107158" y="29902"/>
                      <a:pt x="107667" y="29902"/>
                    </a:cubicBezTo>
                    <a:cubicBezTo>
                      <a:pt x="109601" y="29902"/>
                      <a:pt x="111474" y="30700"/>
                      <a:pt x="112821" y="32160"/>
                    </a:cubicBezTo>
                    <a:cubicBezTo>
                      <a:pt x="112802" y="32160"/>
                      <a:pt x="112783" y="32160"/>
                      <a:pt x="112764" y="32160"/>
                    </a:cubicBezTo>
                    <a:cubicBezTo>
                      <a:pt x="110778" y="32160"/>
                      <a:pt x="108911" y="33096"/>
                      <a:pt x="107659" y="34543"/>
                    </a:cubicBezTo>
                    <a:cubicBezTo>
                      <a:pt x="107785" y="32877"/>
                      <a:pt x="107175" y="31300"/>
                      <a:pt x="106127" y="30072"/>
                    </a:cubicBezTo>
                    <a:cubicBezTo>
                      <a:pt x="106130" y="30071"/>
                      <a:pt x="106132" y="30071"/>
                      <a:pt x="106134" y="30070"/>
                    </a:cubicBezTo>
                    <a:lnTo>
                      <a:pt x="106134" y="30070"/>
                    </a:lnTo>
                    <a:lnTo>
                      <a:pt x="106127" y="30063"/>
                    </a:lnTo>
                    <a:cubicBezTo>
                      <a:pt x="104875" y="28607"/>
                      <a:pt x="102990" y="27652"/>
                      <a:pt x="100995" y="27652"/>
                    </a:cubicBezTo>
                    <a:cubicBezTo>
                      <a:pt x="100979" y="27652"/>
                      <a:pt x="100964" y="27652"/>
                      <a:pt x="100948" y="27653"/>
                    </a:cubicBezTo>
                    <a:lnTo>
                      <a:pt x="100948" y="27653"/>
                    </a:lnTo>
                    <a:cubicBezTo>
                      <a:pt x="102286" y="26199"/>
                      <a:pt x="104161" y="25399"/>
                      <a:pt x="106093" y="25399"/>
                    </a:cubicBezTo>
                    <a:close/>
                    <a:moveTo>
                      <a:pt x="13651" y="30209"/>
                    </a:moveTo>
                    <a:cubicBezTo>
                      <a:pt x="15587" y="30209"/>
                      <a:pt x="17458" y="31009"/>
                      <a:pt x="18799" y="32455"/>
                    </a:cubicBezTo>
                    <a:lnTo>
                      <a:pt x="18799" y="32455"/>
                    </a:lnTo>
                    <a:cubicBezTo>
                      <a:pt x="18788" y="32455"/>
                      <a:pt x="18777" y="32455"/>
                      <a:pt x="18766" y="32455"/>
                    </a:cubicBezTo>
                    <a:cubicBezTo>
                      <a:pt x="16897" y="32455"/>
                      <a:pt x="15129" y="33294"/>
                      <a:pt x="13888" y="34597"/>
                    </a:cubicBezTo>
                    <a:cubicBezTo>
                      <a:pt x="13968" y="33002"/>
                      <a:pt x="13386" y="31497"/>
                      <a:pt x="12391" y="30323"/>
                    </a:cubicBezTo>
                    <a:cubicBezTo>
                      <a:pt x="12811" y="30247"/>
                      <a:pt x="13233" y="30209"/>
                      <a:pt x="13651" y="30209"/>
                    </a:cubicBezTo>
                    <a:close/>
                    <a:moveTo>
                      <a:pt x="23971" y="30205"/>
                    </a:moveTo>
                    <a:cubicBezTo>
                      <a:pt x="24396" y="30205"/>
                      <a:pt x="24824" y="30244"/>
                      <a:pt x="25250" y="30323"/>
                    </a:cubicBezTo>
                    <a:cubicBezTo>
                      <a:pt x="24255" y="31497"/>
                      <a:pt x="23673" y="33002"/>
                      <a:pt x="23753" y="34597"/>
                    </a:cubicBezTo>
                    <a:cubicBezTo>
                      <a:pt x="22512" y="33294"/>
                      <a:pt x="20744" y="32455"/>
                      <a:pt x="18884" y="32455"/>
                    </a:cubicBezTo>
                    <a:cubicBezTo>
                      <a:pt x="18864" y="32455"/>
                      <a:pt x="18845" y="32455"/>
                      <a:pt x="18825" y="32455"/>
                    </a:cubicBezTo>
                    <a:cubicBezTo>
                      <a:pt x="20162" y="31008"/>
                      <a:pt x="22036" y="30205"/>
                      <a:pt x="23971" y="30205"/>
                    </a:cubicBezTo>
                    <a:close/>
                    <a:moveTo>
                      <a:pt x="35606" y="25605"/>
                    </a:moveTo>
                    <a:cubicBezTo>
                      <a:pt x="36068" y="25605"/>
                      <a:pt x="36534" y="25651"/>
                      <a:pt x="36997" y="25744"/>
                    </a:cubicBezTo>
                    <a:cubicBezTo>
                      <a:pt x="35993" y="26999"/>
                      <a:pt x="35438" y="28593"/>
                      <a:pt x="35644" y="30269"/>
                    </a:cubicBezTo>
                    <a:cubicBezTo>
                      <a:pt x="36150" y="30158"/>
                      <a:pt x="36661" y="30103"/>
                      <a:pt x="37168" y="30103"/>
                    </a:cubicBezTo>
                    <a:cubicBezTo>
                      <a:pt x="39104" y="30103"/>
                      <a:pt x="40980" y="30899"/>
                      <a:pt x="42329" y="32357"/>
                    </a:cubicBezTo>
                    <a:lnTo>
                      <a:pt x="42329" y="32357"/>
                    </a:lnTo>
                    <a:cubicBezTo>
                      <a:pt x="42313" y="32357"/>
                      <a:pt x="42297" y="32357"/>
                      <a:pt x="42282" y="32357"/>
                    </a:cubicBezTo>
                    <a:cubicBezTo>
                      <a:pt x="40295" y="32357"/>
                      <a:pt x="38428" y="33302"/>
                      <a:pt x="37176" y="34749"/>
                    </a:cubicBezTo>
                    <a:cubicBezTo>
                      <a:pt x="37302" y="33074"/>
                      <a:pt x="36692" y="31497"/>
                      <a:pt x="35644" y="30269"/>
                    </a:cubicBezTo>
                    <a:cubicBezTo>
                      <a:pt x="34392" y="28813"/>
                      <a:pt x="32507" y="27858"/>
                      <a:pt x="30511" y="27858"/>
                    </a:cubicBezTo>
                    <a:cubicBezTo>
                      <a:pt x="30496" y="27858"/>
                      <a:pt x="30480" y="27859"/>
                      <a:pt x="30465" y="27859"/>
                    </a:cubicBezTo>
                    <a:lnTo>
                      <a:pt x="30465" y="27859"/>
                    </a:lnTo>
                    <a:cubicBezTo>
                      <a:pt x="31803" y="26405"/>
                      <a:pt x="33672" y="25605"/>
                      <a:pt x="35606" y="25605"/>
                    </a:cubicBezTo>
                    <a:close/>
                    <a:moveTo>
                      <a:pt x="124475" y="28056"/>
                    </a:moveTo>
                    <a:cubicBezTo>
                      <a:pt x="127650" y="28056"/>
                      <a:pt x="130827" y="30135"/>
                      <a:pt x="130867" y="34292"/>
                    </a:cubicBezTo>
                    <a:cubicBezTo>
                      <a:pt x="130389" y="34187"/>
                      <a:pt x="129906" y="34136"/>
                      <a:pt x="129427" y="34136"/>
                    </a:cubicBezTo>
                    <a:cubicBezTo>
                      <a:pt x="127574" y="34136"/>
                      <a:pt x="125776" y="34904"/>
                      <a:pt x="124487" y="36299"/>
                    </a:cubicBezTo>
                    <a:cubicBezTo>
                      <a:pt x="123213" y="34927"/>
                      <a:pt x="121434" y="34140"/>
                      <a:pt x="119564" y="34140"/>
                    </a:cubicBezTo>
                    <a:cubicBezTo>
                      <a:pt x="119553" y="34140"/>
                      <a:pt x="119543" y="34140"/>
                      <a:pt x="119532" y="34140"/>
                    </a:cubicBezTo>
                    <a:cubicBezTo>
                      <a:pt x="119048" y="34140"/>
                      <a:pt x="118564" y="34185"/>
                      <a:pt x="118089" y="34292"/>
                    </a:cubicBezTo>
                    <a:cubicBezTo>
                      <a:pt x="118125" y="30135"/>
                      <a:pt x="121299" y="28056"/>
                      <a:pt x="124475" y="28056"/>
                    </a:cubicBezTo>
                    <a:close/>
                    <a:moveTo>
                      <a:pt x="100943" y="28163"/>
                    </a:moveTo>
                    <a:cubicBezTo>
                      <a:pt x="104120" y="28163"/>
                      <a:pt x="107296" y="30242"/>
                      <a:pt x="107337" y="34400"/>
                    </a:cubicBezTo>
                    <a:cubicBezTo>
                      <a:pt x="106858" y="34295"/>
                      <a:pt x="106375" y="34244"/>
                      <a:pt x="105896" y="34244"/>
                    </a:cubicBezTo>
                    <a:cubicBezTo>
                      <a:pt x="104045" y="34244"/>
                      <a:pt x="102248" y="35008"/>
                      <a:pt x="100952" y="36393"/>
                    </a:cubicBezTo>
                    <a:lnTo>
                      <a:pt x="100952" y="36393"/>
                    </a:lnTo>
                    <a:cubicBezTo>
                      <a:pt x="99679" y="35024"/>
                      <a:pt x="97893" y="34247"/>
                      <a:pt x="96025" y="34247"/>
                    </a:cubicBezTo>
                    <a:cubicBezTo>
                      <a:pt x="96014" y="34247"/>
                      <a:pt x="96004" y="34247"/>
                      <a:pt x="95993" y="34248"/>
                    </a:cubicBezTo>
                    <a:cubicBezTo>
                      <a:pt x="95509" y="34248"/>
                      <a:pt x="95025" y="34292"/>
                      <a:pt x="94550" y="34400"/>
                    </a:cubicBezTo>
                    <a:cubicBezTo>
                      <a:pt x="94590" y="30242"/>
                      <a:pt x="97767" y="28163"/>
                      <a:pt x="100943" y="28163"/>
                    </a:cubicBezTo>
                    <a:close/>
                    <a:moveTo>
                      <a:pt x="77631" y="28160"/>
                    </a:moveTo>
                    <a:cubicBezTo>
                      <a:pt x="80803" y="28160"/>
                      <a:pt x="83975" y="30235"/>
                      <a:pt x="84021" y="34387"/>
                    </a:cubicBezTo>
                    <a:lnTo>
                      <a:pt x="84021" y="34387"/>
                    </a:lnTo>
                    <a:cubicBezTo>
                      <a:pt x="83552" y="34288"/>
                      <a:pt x="83080" y="34239"/>
                      <a:pt x="82612" y="34239"/>
                    </a:cubicBezTo>
                    <a:cubicBezTo>
                      <a:pt x="80751" y="34239"/>
                      <a:pt x="78950" y="35006"/>
                      <a:pt x="77651" y="36398"/>
                    </a:cubicBezTo>
                    <a:cubicBezTo>
                      <a:pt x="76377" y="35026"/>
                      <a:pt x="74589" y="34247"/>
                      <a:pt x="72710" y="34247"/>
                    </a:cubicBezTo>
                    <a:cubicBezTo>
                      <a:pt x="72699" y="34247"/>
                      <a:pt x="72688" y="34247"/>
                      <a:pt x="72678" y="34248"/>
                    </a:cubicBezTo>
                    <a:cubicBezTo>
                      <a:pt x="72194" y="34248"/>
                      <a:pt x="71710" y="34292"/>
                      <a:pt x="71235" y="34400"/>
                    </a:cubicBezTo>
                    <a:cubicBezTo>
                      <a:pt x="71275" y="30241"/>
                      <a:pt x="74454" y="28160"/>
                      <a:pt x="77631" y="28160"/>
                    </a:cubicBezTo>
                    <a:close/>
                    <a:moveTo>
                      <a:pt x="53992" y="28260"/>
                    </a:moveTo>
                    <a:cubicBezTo>
                      <a:pt x="57167" y="28260"/>
                      <a:pt x="60343" y="30336"/>
                      <a:pt x="60384" y="34488"/>
                    </a:cubicBezTo>
                    <a:lnTo>
                      <a:pt x="60384" y="34488"/>
                    </a:lnTo>
                    <a:cubicBezTo>
                      <a:pt x="59912" y="34387"/>
                      <a:pt x="59436" y="34338"/>
                      <a:pt x="58965" y="34338"/>
                    </a:cubicBezTo>
                    <a:cubicBezTo>
                      <a:pt x="57104" y="34338"/>
                      <a:pt x="55304" y="35104"/>
                      <a:pt x="54004" y="36497"/>
                    </a:cubicBezTo>
                    <a:cubicBezTo>
                      <a:pt x="52723" y="35117"/>
                      <a:pt x="50931" y="34337"/>
                      <a:pt x="49049" y="34337"/>
                    </a:cubicBezTo>
                    <a:cubicBezTo>
                      <a:pt x="48565" y="34337"/>
                      <a:pt x="48081" y="34391"/>
                      <a:pt x="47606" y="34489"/>
                    </a:cubicBezTo>
                    <a:cubicBezTo>
                      <a:pt x="47642" y="30336"/>
                      <a:pt x="50816" y="28260"/>
                      <a:pt x="53992" y="28260"/>
                    </a:cubicBezTo>
                    <a:close/>
                    <a:moveTo>
                      <a:pt x="7166" y="28348"/>
                    </a:moveTo>
                    <a:cubicBezTo>
                      <a:pt x="10341" y="28348"/>
                      <a:pt x="13516" y="30427"/>
                      <a:pt x="13556" y="34588"/>
                    </a:cubicBezTo>
                    <a:cubicBezTo>
                      <a:pt x="13083" y="34486"/>
                      <a:pt x="12605" y="34436"/>
                      <a:pt x="12131" y="34436"/>
                    </a:cubicBezTo>
                    <a:cubicBezTo>
                      <a:pt x="10273" y="34436"/>
                      <a:pt x="8469" y="35201"/>
                      <a:pt x="7176" y="36586"/>
                    </a:cubicBezTo>
                    <a:cubicBezTo>
                      <a:pt x="5893" y="35223"/>
                      <a:pt x="4106" y="34445"/>
                      <a:pt x="2227" y="34445"/>
                    </a:cubicBezTo>
                    <a:cubicBezTo>
                      <a:pt x="2216" y="34445"/>
                      <a:pt x="2205" y="34445"/>
                      <a:pt x="2194" y="34445"/>
                    </a:cubicBezTo>
                    <a:lnTo>
                      <a:pt x="2212" y="34427"/>
                    </a:lnTo>
                    <a:cubicBezTo>
                      <a:pt x="1728" y="34427"/>
                      <a:pt x="1245" y="34481"/>
                      <a:pt x="770" y="34588"/>
                    </a:cubicBezTo>
                    <a:cubicBezTo>
                      <a:pt x="810" y="30429"/>
                      <a:pt x="3988" y="28348"/>
                      <a:pt x="7166" y="28348"/>
                    </a:cubicBezTo>
                    <a:close/>
                    <a:moveTo>
                      <a:pt x="30465" y="28364"/>
                    </a:moveTo>
                    <a:cubicBezTo>
                      <a:pt x="33638" y="28364"/>
                      <a:pt x="36811" y="30439"/>
                      <a:pt x="36854" y="34593"/>
                    </a:cubicBezTo>
                    <a:lnTo>
                      <a:pt x="36854" y="34593"/>
                    </a:lnTo>
                    <a:cubicBezTo>
                      <a:pt x="36384" y="34494"/>
                      <a:pt x="35912" y="34445"/>
                      <a:pt x="35443" y="34445"/>
                    </a:cubicBezTo>
                    <a:cubicBezTo>
                      <a:pt x="33580" y="34445"/>
                      <a:pt x="31775" y="35212"/>
                      <a:pt x="30483" y="36604"/>
                    </a:cubicBezTo>
                    <a:cubicBezTo>
                      <a:pt x="29201" y="35224"/>
                      <a:pt x="27409" y="34445"/>
                      <a:pt x="25528" y="34445"/>
                    </a:cubicBezTo>
                    <a:cubicBezTo>
                      <a:pt x="25044" y="34445"/>
                      <a:pt x="24560" y="34498"/>
                      <a:pt x="24085" y="34597"/>
                    </a:cubicBezTo>
                    <a:cubicBezTo>
                      <a:pt x="24116" y="30443"/>
                      <a:pt x="27290" y="28364"/>
                      <a:pt x="30465" y="28364"/>
                    </a:cubicBezTo>
                    <a:close/>
                    <a:moveTo>
                      <a:pt x="119327" y="34515"/>
                    </a:moveTo>
                    <a:cubicBezTo>
                      <a:pt x="121267" y="34515"/>
                      <a:pt x="123141" y="35318"/>
                      <a:pt x="124478" y="36765"/>
                    </a:cubicBezTo>
                    <a:cubicBezTo>
                      <a:pt x="124458" y="36765"/>
                      <a:pt x="124439" y="36765"/>
                      <a:pt x="124419" y="36765"/>
                    </a:cubicBezTo>
                    <a:cubicBezTo>
                      <a:pt x="122550" y="36765"/>
                      <a:pt x="120782" y="37604"/>
                      <a:pt x="119541" y="38907"/>
                    </a:cubicBezTo>
                    <a:cubicBezTo>
                      <a:pt x="119622" y="37312"/>
                      <a:pt x="119039" y="35816"/>
                      <a:pt x="118045" y="34633"/>
                    </a:cubicBezTo>
                    <a:cubicBezTo>
                      <a:pt x="118472" y="34554"/>
                      <a:pt x="118901" y="34515"/>
                      <a:pt x="119327" y="34515"/>
                    </a:cubicBezTo>
                    <a:close/>
                    <a:moveTo>
                      <a:pt x="129624" y="34515"/>
                    </a:moveTo>
                    <a:cubicBezTo>
                      <a:pt x="130049" y="34515"/>
                      <a:pt x="130477" y="34554"/>
                      <a:pt x="130903" y="34633"/>
                    </a:cubicBezTo>
                    <a:cubicBezTo>
                      <a:pt x="129908" y="35816"/>
                      <a:pt x="129326" y="37312"/>
                      <a:pt x="129415" y="38907"/>
                    </a:cubicBezTo>
                    <a:cubicBezTo>
                      <a:pt x="128165" y="37604"/>
                      <a:pt x="126397" y="36765"/>
                      <a:pt x="124537" y="36765"/>
                    </a:cubicBezTo>
                    <a:cubicBezTo>
                      <a:pt x="124517" y="36765"/>
                      <a:pt x="124498" y="36765"/>
                      <a:pt x="124478" y="36765"/>
                    </a:cubicBezTo>
                    <a:cubicBezTo>
                      <a:pt x="125815" y="35318"/>
                      <a:pt x="127689" y="34515"/>
                      <a:pt x="129624" y="34515"/>
                    </a:cubicBezTo>
                    <a:close/>
                    <a:moveTo>
                      <a:pt x="82770" y="34620"/>
                    </a:moveTo>
                    <a:cubicBezTo>
                      <a:pt x="83198" y="34620"/>
                      <a:pt x="83629" y="34660"/>
                      <a:pt x="84057" y="34740"/>
                    </a:cubicBezTo>
                    <a:cubicBezTo>
                      <a:pt x="83556" y="35341"/>
                      <a:pt x="83152" y="36031"/>
                      <a:pt x="82893" y="36765"/>
                    </a:cubicBezTo>
                    <a:lnTo>
                      <a:pt x="82875" y="36765"/>
                    </a:lnTo>
                    <a:cubicBezTo>
                      <a:pt x="82633" y="37473"/>
                      <a:pt x="82534" y="38208"/>
                      <a:pt x="82570" y="38952"/>
                    </a:cubicBezTo>
                    <a:cubicBezTo>
                      <a:pt x="81324" y="37644"/>
                      <a:pt x="79559" y="36810"/>
                      <a:pt x="77695" y="36810"/>
                    </a:cubicBezTo>
                    <a:cubicBezTo>
                      <a:pt x="79026" y="35399"/>
                      <a:pt x="80871" y="34620"/>
                      <a:pt x="82770" y="34620"/>
                    </a:cubicBezTo>
                    <a:close/>
                    <a:moveTo>
                      <a:pt x="95806" y="34620"/>
                    </a:moveTo>
                    <a:cubicBezTo>
                      <a:pt x="97710" y="34620"/>
                      <a:pt x="99556" y="35399"/>
                      <a:pt x="100894" y="36810"/>
                    </a:cubicBezTo>
                    <a:cubicBezTo>
                      <a:pt x="99021" y="36810"/>
                      <a:pt x="97256" y="37644"/>
                      <a:pt x="96011" y="38952"/>
                    </a:cubicBezTo>
                    <a:cubicBezTo>
                      <a:pt x="96047" y="38208"/>
                      <a:pt x="95948" y="37473"/>
                      <a:pt x="95706" y="36765"/>
                    </a:cubicBezTo>
                    <a:lnTo>
                      <a:pt x="95679" y="36765"/>
                    </a:lnTo>
                    <a:cubicBezTo>
                      <a:pt x="95419" y="36031"/>
                      <a:pt x="95025" y="35341"/>
                      <a:pt x="94514" y="34740"/>
                    </a:cubicBezTo>
                    <a:cubicBezTo>
                      <a:pt x="94944" y="34660"/>
                      <a:pt x="95377" y="34620"/>
                      <a:pt x="95806" y="34620"/>
                    </a:cubicBezTo>
                    <a:close/>
                    <a:moveTo>
                      <a:pt x="59142" y="34720"/>
                    </a:moveTo>
                    <a:cubicBezTo>
                      <a:pt x="59570" y="34720"/>
                      <a:pt x="60000" y="34759"/>
                      <a:pt x="60429" y="34839"/>
                    </a:cubicBezTo>
                    <a:cubicBezTo>
                      <a:pt x="59434" y="36022"/>
                      <a:pt x="58852" y="37518"/>
                      <a:pt x="58941" y="39113"/>
                    </a:cubicBezTo>
                    <a:cubicBezTo>
                      <a:pt x="57691" y="37810"/>
                      <a:pt x="55923" y="36971"/>
                      <a:pt x="54063" y="36971"/>
                    </a:cubicBezTo>
                    <a:cubicBezTo>
                      <a:pt x="54043" y="36971"/>
                      <a:pt x="54024" y="36971"/>
                      <a:pt x="54004" y="36972"/>
                    </a:cubicBezTo>
                    <a:cubicBezTo>
                      <a:pt x="53984" y="36971"/>
                      <a:pt x="53964" y="36971"/>
                      <a:pt x="53945" y="36971"/>
                    </a:cubicBezTo>
                    <a:cubicBezTo>
                      <a:pt x="52076" y="36971"/>
                      <a:pt x="50308" y="37810"/>
                      <a:pt x="49067" y="39113"/>
                    </a:cubicBezTo>
                    <a:cubicBezTo>
                      <a:pt x="49147" y="37518"/>
                      <a:pt x="48565" y="36022"/>
                      <a:pt x="47579" y="34839"/>
                    </a:cubicBezTo>
                    <a:cubicBezTo>
                      <a:pt x="48004" y="34760"/>
                      <a:pt x="48431" y="34721"/>
                      <a:pt x="48855" y="34721"/>
                    </a:cubicBezTo>
                    <a:cubicBezTo>
                      <a:pt x="50785" y="34721"/>
                      <a:pt x="52658" y="35523"/>
                      <a:pt x="53995" y="36963"/>
                    </a:cubicBezTo>
                    <a:lnTo>
                      <a:pt x="54004" y="36963"/>
                    </a:lnTo>
                    <a:cubicBezTo>
                      <a:pt x="55339" y="35517"/>
                      <a:pt x="57210" y="34720"/>
                      <a:pt x="59142" y="34720"/>
                    </a:cubicBezTo>
                    <a:close/>
                    <a:moveTo>
                      <a:pt x="12301" y="34821"/>
                    </a:moveTo>
                    <a:cubicBezTo>
                      <a:pt x="12724" y="34821"/>
                      <a:pt x="13150" y="34859"/>
                      <a:pt x="13574" y="34938"/>
                    </a:cubicBezTo>
                    <a:cubicBezTo>
                      <a:pt x="13063" y="35538"/>
                      <a:pt x="12669" y="36228"/>
                      <a:pt x="12409" y="36972"/>
                    </a:cubicBezTo>
                    <a:lnTo>
                      <a:pt x="12382" y="36972"/>
                    </a:lnTo>
                    <a:cubicBezTo>
                      <a:pt x="12141" y="37670"/>
                      <a:pt x="12042" y="38414"/>
                      <a:pt x="12087" y="39149"/>
                    </a:cubicBezTo>
                    <a:cubicBezTo>
                      <a:pt x="10841" y="37850"/>
                      <a:pt x="9076" y="37007"/>
                      <a:pt x="7212" y="37007"/>
                    </a:cubicBezTo>
                    <a:cubicBezTo>
                      <a:pt x="8547" y="35599"/>
                      <a:pt x="10392" y="34821"/>
                      <a:pt x="12301" y="34821"/>
                    </a:cubicBezTo>
                    <a:close/>
                    <a:moveTo>
                      <a:pt x="25305" y="34821"/>
                    </a:moveTo>
                    <a:cubicBezTo>
                      <a:pt x="27216" y="34821"/>
                      <a:pt x="29067" y="35599"/>
                      <a:pt x="30402" y="37007"/>
                    </a:cubicBezTo>
                    <a:cubicBezTo>
                      <a:pt x="28538" y="37007"/>
                      <a:pt x="26764" y="37841"/>
                      <a:pt x="25519" y="39149"/>
                    </a:cubicBezTo>
                    <a:cubicBezTo>
                      <a:pt x="25563" y="38414"/>
                      <a:pt x="25456" y="37670"/>
                      <a:pt x="25223" y="36972"/>
                    </a:cubicBezTo>
                    <a:lnTo>
                      <a:pt x="25196" y="36972"/>
                    </a:lnTo>
                    <a:cubicBezTo>
                      <a:pt x="24936" y="36228"/>
                      <a:pt x="24542" y="35538"/>
                      <a:pt x="24031" y="34938"/>
                    </a:cubicBezTo>
                    <a:cubicBezTo>
                      <a:pt x="24455" y="34859"/>
                      <a:pt x="24882" y="34821"/>
                      <a:pt x="25305" y="34821"/>
                    </a:cubicBezTo>
                    <a:close/>
                    <a:moveTo>
                      <a:pt x="106096" y="34617"/>
                    </a:moveTo>
                    <a:cubicBezTo>
                      <a:pt x="106559" y="34617"/>
                      <a:pt x="107026" y="34664"/>
                      <a:pt x="107489" y="34758"/>
                    </a:cubicBezTo>
                    <a:cubicBezTo>
                      <a:pt x="106495" y="35995"/>
                      <a:pt x="105948" y="37563"/>
                      <a:pt x="106127" y="39212"/>
                    </a:cubicBezTo>
                    <a:cubicBezTo>
                      <a:pt x="104873" y="37760"/>
                      <a:pt x="103000" y="36810"/>
                      <a:pt x="101011" y="36810"/>
                    </a:cubicBezTo>
                    <a:cubicBezTo>
                      <a:pt x="102344" y="35398"/>
                      <a:pt x="104192" y="34617"/>
                      <a:pt x="106096" y="34617"/>
                    </a:cubicBezTo>
                    <a:close/>
                    <a:moveTo>
                      <a:pt x="70794" y="30109"/>
                    </a:moveTo>
                    <a:cubicBezTo>
                      <a:pt x="71289" y="30109"/>
                      <a:pt x="71788" y="30161"/>
                      <a:pt x="72283" y="30269"/>
                    </a:cubicBezTo>
                    <a:cubicBezTo>
                      <a:pt x="71289" y="31524"/>
                      <a:pt x="70742" y="33110"/>
                      <a:pt x="70939" y="34785"/>
                    </a:cubicBezTo>
                    <a:lnTo>
                      <a:pt x="70957" y="34785"/>
                    </a:lnTo>
                    <a:cubicBezTo>
                      <a:pt x="71462" y="34672"/>
                      <a:pt x="71973" y="34617"/>
                      <a:pt x="72479" y="34617"/>
                    </a:cubicBezTo>
                    <a:cubicBezTo>
                      <a:pt x="74381" y="34617"/>
                      <a:pt x="76233" y="35395"/>
                      <a:pt x="77570" y="36810"/>
                    </a:cubicBezTo>
                    <a:cubicBezTo>
                      <a:pt x="75527" y="36810"/>
                      <a:pt x="73601" y="37814"/>
                      <a:pt x="72346" y="39337"/>
                    </a:cubicBezTo>
                    <a:cubicBezTo>
                      <a:pt x="72694" y="35639"/>
                      <a:pt x="69398" y="32366"/>
                      <a:pt x="65704" y="32366"/>
                    </a:cubicBezTo>
                    <a:cubicBezTo>
                      <a:pt x="65687" y="32366"/>
                      <a:pt x="65670" y="32366"/>
                      <a:pt x="65653" y="32366"/>
                    </a:cubicBezTo>
                    <a:lnTo>
                      <a:pt x="65653" y="32366"/>
                    </a:lnTo>
                    <a:cubicBezTo>
                      <a:pt x="66994" y="30911"/>
                      <a:pt x="68863" y="30109"/>
                      <a:pt x="70794" y="30109"/>
                    </a:cubicBezTo>
                    <a:close/>
                    <a:moveTo>
                      <a:pt x="35613" y="34809"/>
                    </a:moveTo>
                    <a:cubicBezTo>
                      <a:pt x="36073" y="34809"/>
                      <a:pt x="36537" y="34854"/>
                      <a:pt x="36997" y="34946"/>
                    </a:cubicBezTo>
                    <a:cubicBezTo>
                      <a:pt x="36013" y="36189"/>
                      <a:pt x="35458" y="37762"/>
                      <a:pt x="35634" y="39407"/>
                    </a:cubicBezTo>
                    <a:lnTo>
                      <a:pt x="35634" y="39407"/>
                    </a:lnTo>
                    <a:cubicBezTo>
                      <a:pt x="34388" y="37948"/>
                      <a:pt x="32507" y="36998"/>
                      <a:pt x="30519" y="36998"/>
                    </a:cubicBezTo>
                    <a:cubicBezTo>
                      <a:pt x="31861" y="35584"/>
                      <a:pt x="33709" y="34809"/>
                      <a:pt x="35613" y="34809"/>
                    </a:cubicBezTo>
                    <a:close/>
                    <a:moveTo>
                      <a:pt x="136132" y="32662"/>
                    </a:moveTo>
                    <a:cubicBezTo>
                      <a:pt x="139308" y="32662"/>
                      <a:pt x="142484" y="34740"/>
                      <a:pt x="142525" y="38898"/>
                    </a:cubicBezTo>
                    <a:cubicBezTo>
                      <a:pt x="142046" y="38793"/>
                      <a:pt x="141563" y="38742"/>
                      <a:pt x="141084" y="38742"/>
                    </a:cubicBezTo>
                    <a:cubicBezTo>
                      <a:pt x="139231" y="38742"/>
                      <a:pt x="137433" y="39508"/>
                      <a:pt x="136145" y="40896"/>
                    </a:cubicBezTo>
                    <a:cubicBezTo>
                      <a:pt x="134863" y="39525"/>
                      <a:pt x="133071" y="38737"/>
                      <a:pt x="131190" y="38737"/>
                    </a:cubicBezTo>
                    <a:cubicBezTo>
                      <a:pt x="130706" y="38737"/>
                      <a:pt x="130222" y="38791"/>
                      <a:pt x="129747" y="38898"/>
                    </a:cubicBezTo>
                    <a:cubicBezTo>
                      <a:pt x="129783" y="34740"/>
                      <a:pt x="132957" y="32662"/>
                      <a:pt x="136132" y="32662"/>
                    </a:cubicBezTo>
                    <a:close/>
                    <a:moveTo>
                      <a:pt x="112818" y="32662"/>
                    </a:moveTo>
                    <a:cubicBezTo>
                      <a:pt x="115995" y="32662"/>
                      <a:pt x="119174" y="34740"/>
                      <a:pt x="119218" y="38898"/>
                    </a:cubicBezTo>
                    <a:cubicBezTo>
                      <a:pt x="118738" y="38793"/>
                      <a:pt x="118254" y="38742"/>
                      <a:pt x="117774" y="38742"/>
                    </a:cubicBezTo>
                    <a:cubicBezTo>
                      <a:pt x="115916" y="38742"/>
                      <a:pt x="114117" y="39510"/>
                      <a:pt x="112821" y="40905"/>
                    </a:cubicBezTo>
                    <a:cubicBezTo>
                      <a:pt x="111548" y="39525"/>
                      <a:pt x="109756" y="38746"/>
                      <a:pt x="107874" y="38746"/>
                    </a:cubicBezTo>
                    <a:cubicBezTo>
                      <a:pt x="107391" y="38746"/>
                      <a:pt x="106907" y="38791"/>
                      <a:pt x="106432" y="38898"/>
                    </a:cubicBezTo>
                    <a:cubicBezTo>
                      <a:pt x="106468" y="34740"/>
                      <a:pt x="109642" y="32662"/>
                      <a:pt x="112818" y="32662"/>
                    </a:cubicBezTo>
                    <a:close/>
                    <a:moveTo>
                      <a:pt x="89290" y="32762"/>
                    </a:moveTo>
                    <a:cubicBezTo>
                      <a:pt x="91871" y="32762"/>
                      <a:pt x="94452" y="34136"/>
                      <a:pt x="95348" y="36882"/>
                    </a:cubicBezTo>
                    <a:lnTo>
                      <a:pt x="95375" y="36882"/>
                    </a:lnTo>
                    <a:cubicBezTo>
                      <a:pt x="95572" y="37545"/>
                      <a:pt x="95679" y="38235"/>
                      <a:pt x="95688" y="38934"/>
                    </a:cubicBezTo>
                    <a:cubicBezTo>
                      <a:pt x="95213" y="38832"/>
                      <a:pt x="94735" y="38782"/>
                      <a:pt x="94260" y="38782"/>
                    </a:cubicBezTo>
                    <a:cubicBezTo>
                      <a:pt x="92399" y="38782"/>
                      <a:pt x="90599" y="39549"/>
                      <a:pt x="89299" y="40941"/>
                    </a:cubicBezTo>
                    <a:cubicBezTo>
                      <a:pt x="88018" y="39561"/>
                      <a:pt x="86226" y="38782"/>
                      <a:pt x="84344" y="38782"/>
                    </a:cubicBezTo>
                    <a:cubicBezTo>
                      <a:pt x="83860" y="38782"/>
                      <a:pt x="83376" y="38835"/>
                      <a:pt x="82902" y="38934"/>
                    </a:cubicBezTo>
                    <a:cubicBezTo>
                      <a:pt x="82902" y="38235"/>
                      <a:pt x="83009" y="37545"/>
                      <a:pt x="83215" y="36882"/>
                    </a:cubicBezTo>
                    <a:lnTo>
                      <a:pt x="83233" y="36882"/>
                    </a:lnTo>
                    <a:cubicBezTo>
                      <a:pt x="84129" y="34136"/>
                      <a:pt x="86710" y="32762"/>
                      <a:pt x="89290" y="32762"/>
                    </a:cubicBezTo>
                    <a:close/>
                    <a:moveTo>
                      <a:pt x="42338" y="32863"/>
                    </a:moveTo>
                    <a:cubicBezTo>
                      <a:pt x="45512" y="32863"/>
                      <a:pt x="48684" y="34938"/>
                      <a:pt x="48726" y="39091"/>
                    </a:cubicBezTo>
                    <a:lnTo>
                      <a:pt x="48726" y="39091"/>
                    </a:lnTo>
                    <a:cubicBezTo>
                      <a:pt x="48257" y="38992"/>
                      <a:pt x="47785" y="38943"/>
                      <a:pt x="47316" y="38943"/>
                    </a:cubicBezTo>
                    <a:cubicBezTo>
                      <a:pt x="45455" y="38943"/>
                      <a:pt x="43655" y="39710"/>
                      <a:pt x="42355" y="41102"/>
                    </a:cubicBezTo>
                    <a:cubicBezTo>
                      <a:pt x="41081" y="39730"/>
                      <a:pt x="39293" y="38952"/>
                      <a:pt x="37414" y="38952"/>
                    </a:cubicBezTo>
                    <a:cubicBezTo>
                      <a:pt x="37404" y="38952"/>
                      <a:pt x="37393" y="38952"/>
                      <a:pt x="37382" y="38952"/>
                    </a:cubicBezTo>
                    <a:cubicBezTo>
                      <a:pt x="36898" y="38952"/>
                      <a:pt x="36415" y="38997"/>
                      <a:pt x="35940" y="39104"/>
                    </a:cubicBezTo>
                    <a:cubicBezTo>
                      <a:pt x="35980" y="34944"/>
                      <a:pt x="39160" y="32863"/>
                      <a:pt x="42338" y="32863"/>
                    </a:cubicBezTo>
                    <a:close/>
                    <a:moveTo>
                      <a:pt x="65648" y="32868"/>
                    </a:moveTo>
                    <a:cubicBezTo>
                      <a:pt x="68825" y="32868"/>
                      <a:pt x="72001" y="34946"/>
                      <a:pt x="72041" y="39104"/>
                    </a:cubicBezTo>
                    <a:cubicBezTo>
                      <a:pt x="71563" y="38999"/>
                      <a:pt x="71081" y="38948"/>
                      <a:pt x="70602" y="38948"/>
                    </a:cubicBezTo>
                    <a:cubicBezTo>
                      <a:pt x="68748" y="38948"/>
                      <a:pt x="66949" y="39716"/>
                      <a:pt x="65653" y="41111"/>
                    </a:cubicBezTo>
                    <a:cubicBezTo>
                      <a:pt x="64371" y="39731"/>
                      <a:pt x="62579" y="38952"/>
                      <a:pt x="60697" y="38952"/>
                    </a:cubicBezTo>
                    <a:cubicBezTo>
                      <a:pt x="60214" y="38952"/>
                      <a:pt x="59730" y="38997"/>
                      <a:pt x="59255" y="39104"/>
                    </a:cubicBezTo>
                    <a:cubicBezTo>
                      <a:pt x="59295" y="34946"/>
                      <a:pt x="62472" y="32868"/>
                      <a:pt x="65648" y="32868"/>
                    </a:cubicBezTo>
                    <a:close/>
                    <a:moveTo>
                      <a:pt x="18803" y="32968"/>
                    </a:moveTo>
                    <a:cubicBezTo>
                      <a:pt x="21386" y="32968"/>
                      <a:pt x="23968" y="34342"/>
                      <a:pt x="24864" y="37088"/>
                    </a:cubicBezTo>
                    <a:lnTo>
                      <a:pt x="24882" y="37088"/>
                    </a:lnTo>
                    <a:cubicBezTo>
                      <a:pt x="25088" y="37751"/>
                      <a:pt x="25196" y="38441"/>
                      <a:pt x="25196" y="39140"/>
                    </a:cubicBezTo>
                    <a:cubicBezTo>
                      <a:pt x="24723" y="39038"/>
                      <a:pt x="24246" y="38988"/>
                      <a:pt x="23772" y="38988"/>
                    </a:cubicBezTo>
                    <a:cubicBezTo>
                      <a:pt x="21913" y="38988"/>
                      <a:pt x="20107" y="39755"/>
                      <a:pt x="18807" y="41147"/>
                    </a:cubicBezTo>
                    <a:cubicBezTo>
                      <a:pt x="17526" y="39767"/>
                      <a:pt x="15734" y="38988"/>
                      <a:pt x="13852" y="38988"/>
                    </a:cubicBezTo>
                    <a:cubicBezTo>
                      <a:pt x="13368" y="38988"/>
                      <a:pt x="12884" y="39041"/>
                      <a:pt x="12409" y="39140"/>
                    </a:cubicBezTo>
                    <a:cubicBezTo>
                      <a:pt x="12409" y="38441"/>
                      <a:pt x="12517" y="37751"/>
                      <a:pt x="12723" y="37088"/>
                    </a:cubicBezTo>
                    <a:lnTo>
                      <a:pt x="12741" y="37088"/>
                    </a:lnTo>
                    <a:cubicBezTo>
                      <a:pt x="13637" y="34342"/>
                      <a:pt x="16220" y="32968"/>
                      <a:pt x="18803" y="32968"/>
                    </a:cubicBezTo>
                    <a:close/>
                    <a:moveTo>
                      <a:pt x="117968" y="39112"/>
                    </a:moveTo>
                    <a:cubicBezTo>
                      <a:pt x="118392" y="39112"/>
                      <a:pt x="118820" y="39151"/>
                      <a:pt x="119245" y="39230"/>
                    </a:cubicBezTo>
                    <a:cubicBezTo>
                      <a:pt x="118726" y="39848"/>
                      <a:pt x="118322" y="40565"/>
                      <a:pt x="118063" y="41326"/>
                    </a:cubicBezTo>
                    <a:lnTo>
                      <a:pt x="118063" y="41317"/>
                    </a:lnTo>
                    <a:lnTo>
                      <a:pt x="118054" y="41344"/>
                    </a:lnTo>
                    <a:cubicBezTo>
                      <a:pt x="118054" y="41353"/>
                      <a:pt x="118045" y="41362"/>
                      <a:pt x="118036" y="41380"/>
                    </a:cubicBezTo>
                    <a:cubicBezTo>
                      <a:pt x="117812" y="42061"/>
                      <a:pt x="117713" y="42787"/>
                      <a:pt x="117758" y="43504"/>
                    </a:cubicBezTo>
                    <a:cubicBezTo>
                      <a:pt x="116508" y="42200"/>
                      <a:pt x="114748" y="41362"/>
                      <a:pt x="112888" y="41362"/>
                    </a:cubicBezTo>
                    <a:cubicBezTo>
                      <a:pt x="112869" y="41362"/>
                      <a:pt x="112849" y="41362"/>
                      <a:pt x="112830" y="41362"/>
                    </a:cubicBezTo>
                    <a:cubicBezTo>
                      <a:pt x="114167" y="39915"/>
                      <a:pt x="116034" y="39112"/>
                      <a:pt x="117968" y="39112"/>
                    </a:cubicBezTo>
                    <a:close/>
                    <a:moveTo>
                      <a:pt x="130986" y="39112"/>
                    </a:moveTo>
                    <a:cubicBezTo>
                      <a:pt x="132916" y="39112"/>
                      <a:pt x="134791" y="39915"/>
                      <a:pt x="136136" y="41362"/>
                    </a:cubicBezTo>
                    <a:cubicBezTo>
                      <a:pt x="136116" y="41362"/>
                      <a:pt x="136096" y="41362"/>
                      <a:pt x="136077" y="41362"/>
                    </a:cubicBezTo>
                    <a:cubicBezTo>
                      <a:pt x="134208" y="41362"/>
                      <a:pt x="132440" y="42200"/>
                      <a:pt x="131199" y="43504"/>
                    </a:cubicBezTo>
                    <a:cubicBezTo>
                      <a:pt x="131234" y="42787"/>
                      <a:pt x="131136" y="42070"/>
                      <a:pt x="130912" y="41389"/>
                    </a:cubicBezTo>
                    <a:lnTo>
                      <a:pt x="130912" y="41380"/>
                    </a:lnTo>
                    <a:cubicBezTo>
                      <a:pt x="130912" y="41371"/>
                      <a:pt x="130903" y="41362"/>
                      <a:pt x="130903" y="41344"/>
                    </a:cubicBezTo>
                    <a:cubicBezTo>
                      <a:pt x="130894" y="41335"/>
                      <a:pt x="130903" y="41335"/>
                      <a:pt x="130894" y="41326"/>
                    </a:cubicBezTo>
                    <a:cubicBezTo>
                      <a:pt x="130625" y="40556"/>
                      <a:pt x="130231" y="39848"/>
                      <a:pt x="129711" y="39230"/>
                    </a:cubicBezTo>
                    <a:cubicBezTo>
                      <a:pt x="130135" y="39151"/>
                      <a:pt x="130562" y="39112"/>
                      <a:pt x="130986" y="39112"/>
                    </a:cubicBezTo>
                    <a:close/>
                    <a:moveTo>
                      <a:pt x="84143" y="39166"/>
                    </a:moveTo>
                    <a:cubicBezTo>
                      <a:pt x="86077" y="39166"/>
                      <a:pt x="87946" y="39968"/>
                      <a:pt x="89290" y="41416"/>
                    </a:cubicBezTo>
                    <a:cubicBezTo>
                      <a:pt x="89271" y="41416"/>
                      <a:pt x="89251" y="41416"/>
                      <a:pt x="89231" y="41416"/>
                    </a:cubicBezTo>
                    <a:cubicBezTo>
                      <a:pt x="87362" y="41416"/>
                      <a:pt x="85595" y="42254"/>
                      <a:pt x="84353" y="43557"/>
                    </a:cubicBezTo>
                    <a:cubicBezTo>
                      <a:pt x="84434" y="41963"/>
                      <a:pt x="83851" y="40457"/>
                      <a:pt x="82866" y="39283"/>
                    </a:cubicBezTo>
                    <a:cubicBezTo>
                      <a:pt x="83291" y="39204"/>
                      <a:pt x="83719" y="39166"/>
                      <a:pt x="84143" y="39166"/>
                    </a:cubicBezTo>
                    <a:close/>
                    <a:moveTo>
                      <a:pt x="94430" y="39165"/>
                    </a:moveTo>
                    <a:cubicBezTo>
                      <a:pt x="94857" y="39165"/>
                      <a:pt x="95287" y="39204"/>
                      <a:pt x="95715" y="39283"/>
                    </a:cubicBezTo>
                    <a:cubicBezTo>
                      <a:pt x="94720" y="40466"/>
                      <a:pt x="94138" y="41963"/>
                      <a:pt x="94228" y="43557"/>
                    </a:cubicBezTo>
                    <a:cubicBezTo>
                      <a:pt x="92977" y="42254"/>
                      <a:pt x="91218" y="41416"/>
                      <a:pt x="89350" y="41416"/>
                    </a:cubicBezTo>
                    <a:cubicBezTo>
                      <a:pt x="89330" y="41416"/>
                      <a:pt x="89310" y="41416"/>
                      <a:pt x="89290" y="41416"/>
                    </a:cubicBezTo>
                    <a:cubicBezTo>
                      <a:pt x="90626" y="39963"/>
                      <a:pt x="92497" y="39165"/>
                      <a:pt x="94430" y="39165"/>
                    </a:cubicBezTo>
                    <a:close/>
                    <a:moveTo>
                      <a:pt x="47493" y="39318"/>
                    </a:moveTo>
                    <a:cubicBezTo>
                      <a:pt x="47917" y="39318"/>
                      <a:pt x="48345" y="39357"/>
                      <a:pt x="48771" y="39436"/>
                    </a:cubicBezTo>
                    <a:cubicBezTo>
                      <a:pt x="48242" y="40054"/>
                      <a:pt x="47839" y="40762"/>
                      <a:pt x="47579" y="41523"/>
                    </a:cubicBezTo>
                    <a:cubicBezTo>
                      <a:pt x="47579" y="41532"/>
                      <a:pt x="47579" y="41532"/>
                      <a:pt x="47579" y="41541"/>
                    </a:cubicBezTo>
                    <a:lnTo>
                      <a:pt x="47561" y="41586"/>
                    </a:lnTo>
                    <a:cubicBezTo>
                      <a:pt x="47337" y="42267"/>
                      <a:pt x="47239" y="42984"/>
                      <a:pt x="47275" y="43710"/>
                    </a:cubicBezTo>
                    <a:cubicBezTo>
                      <a:pt x="46033" y="42406"/>
                      <a:pt x="44274" y="41568"/>
                      <a:pt x="42406" y="41568"/>
                    </a:cubicBezTo>
                    <a:cubicBezTo>
                      <a:pt x="42386" y="41568"/>
                      <a:pt x="42366" y="41568"/>
                      <a:pt x="42346" y="41568"/>
                    </a:cubicBezTo>
                    <a:cubicBezTo>
                      <a:pt x="43684" y="40121"/>
                      <a:pt x="45557" y="39318"/>
                      <a:pt x="47493" y="39318"/>
                    </a:cubicBezTo>
                    <a:close/>
                    <a:moveTo>
                      <a:pt x="60506" y="39318"/>
                    </a:moveTo>
                    <a:cubicBezTo>
                      <a:pt x="62442" y="39318"/>
                      <a:pt x="64315" y="40121"/>
                      <a:pt x="65653" y="41568"/>
                    </a:cubicBezTo>
                    <a:cubicBezTo>
                      <a:pt x="65633" y="41568"/>
                      <a:pt x="65613" y="41568"/>
                      <a:pt x="65593" y="41568"/>
                    </a:cubicBezTo>
                    <a:cubicBezTo>
                      <a:pt x="63724" y="41568"/>
                      <a:pt x="61965" y="42398"/>
                      <a:pt x="60715" y="43710"/>
                    </a:cubicBezTo>
                    <a:cubicBezTo>
                      <a:pt x="60751" y="42984"/>
                      <a:pt x="60662" y="42267"/>
                      <a:pt x="60438" y="41586"/>
                    </a:cubicBezTo>
                    <a:cubicBezTo>
                      <a:pt x="60438" y="41577"/>
                      <a:pt x="60429" y="41559"/>
                      <a:pt x="60420" y="41550"/>
                    </a:cubicBezTo>
                    <a:cubicBezTo>
                      <a:pt x="60420" y="41541"/>
                      <a:pt x="60420" y="41532"/>
                      <a:pt x="60411" y="41532"/>
                    </a:cubicBezTo>
                    <a:cubicBezTo>
                      <a:pt x="60151" y="40762"/>
                      <a:pt x="59748" y="40054"/>
                      <a:pt x="59228" y="39436"/>
                    </a:cubicBezTo>
                    <a:cubicBezTo>
                      <a:pt x="59654" y="39357"/>
                      <a:pt x="60082" y="39318"/>
                      <a:pt x="60506" y="39318"/>
                    </a:cubicBezTo>
                    <a:close/>
                    <a:moveTo>
                      <a:pt x="23963" y="39353"/>
                    </a:moveTo>
                    <a:cubicBezTo>
                      <a:pt x="24391" y="39353"/>
                      <a:pt x="24821" y="39392"/>
                      <a:pt x="25250" y="39472"/>
                    </a:cubicBezTo>
                    <a:cubicBezTo>
                      <a:pt x="24255" y="40654"/>
                      <a:pt x="23673" y="42151"/>
                      <a:pt x="23753" y="43746"/>
                    </a:cubicBezTo>
                    <a:cubicBezTo>
                      <a:pt x="22512" y="42442"/>
                      <a:pt x="20744" y="41604"/>
                      <a:pt x="18884" y="41604"/>
                    </a:cubicBezTo>
                    <a:cubicBezTo>
                      <a:pt x="18864" y="41604"/>
                      <a:pt x="18845" y="41604"/>
                      <a:pt x="18825" y="41604"/>
                    </a:cubicBezTo>
                    <a:cubicBezTo>
                      <a:pt x="18805" y="41604"/>
                      <a:pt x="18786" y="41604"/>
                      <a:pt x="18766" y="41604"/>
                    </a:cubicBezTo>
                    <a:cubicBezTo>
                      <a:pt x="16897" y="41604"/>
                      <a:pt x="15129" y="42442"/>
                      <a:pt x="13888" y="43746"/>
                    </a:cubicBezTo>
                    <a:cubicBezTo>
                      <a:pt x="13951" y="42160"/>
                      <a:pt x="13368" y="40663"/>
                      <a:pt x="12382" y="39480"/>
                    </a:cubicBezTo>
                    <a:lnTo>
                      <a:pt x="12391" y="39472"/>
                    </a:lnTo>
                    <a:cubicBezTo>
                      <a:pt x="12820" y="39392"/>
                      <a:pt x="13250" y="39353"/>
                      <a:pt x="13678" y="39353"/>
                    </a:cubicBezTo>
                    <a:cubicBezTo>
                      <a:pt x="15611" y="39353"/>
                      <a:pt x="17482" y="40150"/>
                      <a:pt x="18825" y="41595"/>
                    </a:cubicBezTo>
                    <a:cubicBezTo>
                      <a:pt x="20161" y="40150"/>
                      <a:pt x="22031" y="39353"/>
                      <a:pt x="23963" y="39353"/>
                    </a:cubicBezTo>
                    <a:close/>
                    <a:moveTo>
                      <a:pt x="107663" y="39105"/>
                    </a:moveTo>
                    <a:cubicBezTo>
                      <a:pt x="109597" y="39105"/>
                      <a:pt x="111471" y="39906"/>
                      <a:pt x="112812" y="41353"/>
                    </a:cubicBezTo>
                    <a:cubicBezTo>
                      <a:pt x="112793" y="41353"/>
                      <a:pt x="112774" y="41353"/>
                      <a:pt x="112756" y="41353"/>
                    </a:cubicBezTo>
                    <a:cubicBezTo>
                      <a:pt x="110769" y="41353"/>
                      <a:pt x="108902" y="42299"/>
                      <a:pt x="107650" y="43755"/>
                    </a:cubicBezTo>
                    <a:lnTo>
                      <a:pt x="107650" y="43755"/>
                    </a:lnTo>
                    <a:cubicBezTo>
                      <a:pt x="107803" y="42088"/>
                      <a:pt x="107211" y="40511"/>
                      <a:pt x="106172" y="39274"/>
                    </a:cubicBezTo>
                    <a:lnTo>
                      <a:pt x="106172" y="39265"/>
                    </a:lnTo>
                    <a:cubicBezTo>
                      <a:pt x="106668" y="39158"/>
                      <a:pt x="107167" y="39105"/>
                      <a:pt x="107663" y="39105"/>
                    </a:cubicBezTo>
                    <a:close/>
                    <a:moveTo>
                      <a:pt x="37187" y="39310"/>
                    </a:moveTo>
                    <a:cubicBezTo>
                      <a:pt x="39118" y="39310"/>
                      <a:pt x="40989" y="40106"/>
                      <a:pt x="42328" y="41559"/>
                    </a:cubicBezTo>
                    <a:cubicBezTo>
                      <a:pt x="42310" y="41559"/>
                      <a:pt x="42291" y="41559"/>
                      <a:pt x="42273" y="41559"/>
                    </a:cubicBezTo>
                    <a:cubicBezTo>
                      <a:pt x="40286" y="41559"/>
                      <a:pt x="38419" y="42505"/>
                      <a:pt x="37167" y="43952"/>
                    </a:cubicBezTo>
                    <a:cubicBezTo>
                      <a:pt x="37320" y="42294"/>
                      <a:pt x="36728" y="40708"/>
                      <a:pt x="35689" y="39480"/>
                    </a:cubicBezTo>
                    <a:lnTo>
                      <a:pt x="35689" y="39472"/>
                    </a:lnTo>
                    <a:cubicBezTo>
                      <a:pt x="36187" y="39363"/>
                      <a:pt x="36689" y="39310"/>
                      <a:pt x="37187" y="39310"/>
                    </a:cubicBezTo>
                    <a:close/>
                    <a:moveTo>
                      <a:pt x="124475" y="37261"/>
                    </a:moveTo>
                    <a:cubicBezTo>
                      <a:pt x="127048" y="37261"/>
                      <a:pt x="129621" y="38627"/>
                      <a:pt x="130527" y="41362"/>
                    </a:cubicBezTo>
                    <a:cubicBezTo>
                      <a:pt x="130751" y="42043"/>
                      <a:pt x="130867" y="42760"/>
                      <a:pt x="130867" y="43486"/>
                    </a:cubicBezTo>
                    <a:cubicBezTo>
                      <a:pt x="130392" y="43384"/>
                      <a:pt x="129914" y="43334"/>
                      <a:pt x="129439" y="43334"/>
                    </a:cubicBezTo>
                    <a:cubicBezTo>
                      <a:pt x="127578" y="43334"/>
                      <a:pt x="125778" y="44101"/>
                      <a:pt x="124478" y="45493"/>
                    </a:cubicBezTo>
                    <a:cubicBezTo>
                      <a:pt x="123206" y="44113"/>
                      <a:pt x="121405" y="43333"/>
                      <a:pt x="119532" y="43333"/>
                    </a:cubicBezTo>
                    <a:cubicBezTo>
                      <a:pt x="119039" y="43333"/>
                      <a:pt x="118555" y="43387"/>
                      <a:pt x="118089" y="43486"/>
                    </a:cubicBezTo>
                    <a:cubicBezTo>
                      <a:pt x="118089" y="42760"/>
                      <a:pt x="118197" y="42034"/>
                      <a:pt x="118430" y="41344"/>
                    </a:cubicBezTo>
                    <a:cubicBezTo>
                      <a:pt x="119339" y="38623"/>
                      <a:pt x="121907" y="37261"/>
                      <a:pt x="124475" y="37261"/>
                    </a:cubicBezTo>
                    <a:close/>
                    <a:moveTo>
                      <a:pt x="77632" y="37306"/>
                    </a:moveTo>
                    <a:cubicBezTo>
                      <a:pt x="80806" y="37306"/>
                      <a:pt x="83980" y="39382"/>
                      <a:pt x="84022" y="43538"/>
                    </a:cubicBezTo>
                    <a:lnTo>
                      <a:pt x="84022" y="43538"/>
                    </a:lnTo>
                    <a:cubicBezTo>
                      <a:pt x="83549" y="43437"/>
                      <a:pt x="83074" y="43388"/>
                      <a:pt x="82603" y="43388"/>
                    </a:cubicBezTo>
                    <a:cubicBezTo>
                      <a:pt x="80742" y="43388"/>
                      <a:pt x="78941" y="44154"/>
                      <a:pt x="77642" y="45547"/>
                    </a:cubicBezTo>
                    <a:cubicBezTo>
                      <a:pt x="76360" y="44167"/>
                      <a:pt x="74568" y="43387"/>
                      <a:pt x="72687" y="43387"/>
                    </a:cubicBezTo>
                    <a:cubicBezTo>
                      <a:pt x="72203" y="43387"/>
                      <a:pt x="71719" y="43441"/>
                      <a:pt x="71244" y="43540"/>
                    </a:cubicBezTo>
                    <a:cubicBezTo>
                      <a:pt x="71280" y="39385"/>
                      <a:pt x="74456" y="37306"/>
                      <a:pt x="77632" y="37306"/>
                    </a:cubicBezTo>
                    <a:close/>
                    <a:moveTo>
                      <a:pt x="100947" y="37306"/>
                    </a:moveTo>
                    <a:cubicBezTo>
                      <a:pt x="104122" y="37306"/>
                      <a:pt x="107296" y="39383"/>
                      <a:pt x="107337" y="43540"/>
                    </a:cubicBezTo>
                    <a:cubicBezTo>
                      <a:pt x="106864" y="43438"/>
                      <a:pt x="106386" y="43388"/>
                      <a:pt x="105913" y="43388"/>
                    </a:cubicBezTo>
                    <a:cubicBezTo>
                      <a:pt x="104054" y="43388"/>
                      <a:pt x="102249" y="44154"/>
                      <a:pt x="100957" y="45547"/>
                    </a:cubicBezTo>
                    <a:cubicBezTo>
                      <a:pt x="99676" y="44167"/>
                      <a:pt x="97883" y="43387"/>
                      <a:pt x="96002" y="43387"/>
                    </a:cubicBezTo>
                    <a:cubicBezTo>
                      <a:pt x="95518" y="43387"/>
                      <a:pt x="95034" y="43441"/>
                      <a:pt x="94559" y="43540"/>
                    </a:cubicBezTo>
                    <a:cubicBezTo>
                      <a:pt x="94595" y="39385"/>
                      <a:pt x="97771" y="37306"/>
                      <a:pt x="100947" y="37306"/>
                    </a:cubicBezTo>
                    <a:close/>
                    <a:moveTo>
                      <a:pt x="54009" y="37465"/>
                    </a:moveTo>
                    <a:cubicBezTo>
                      <a:pt x="56582" y="37465"/>
                      <a:pt x="59156" y="38830"/>
                      <a:pt x="60061" y="41559"/>
                    </a:cubicBezTo>
                    <a:cubicBezTo>
                      <a:pt x="60285" y="42249"/>
                      <a:pt x="60393" y="42966"/>
                      <a:pt x="60393" y="43692"/>
                    </a:cubicBezTo>
                    <a:cubicBezTo>
                      <a:pt x="59920" y="43590"/>
                      <a:pt x="59442" y="43540"/>
                      <a:pt x="58969" y="43540"/>
                    </a:cubicBezTo>
                    <a:cubicBezTo>
                      <a:pt x="57110" y="43540"/>
                      <a:pt x="55305" y="44307"/>
                      <a:pt x="54013" y="45699"/>
                    </a:cubicBezTo>
                    <a:cubicBezTo>
                      <a:pt x="52739" y="44318"/>
                      <a:pt x="50951" y="43539"/>
                      <a:pt x="49072" y="43539"/>
                    </a:cubicBezTo>
                    <a:cubicBezTo>
                      <a:pt x="49061" y="43539"/>
                      <a:pt x="49051" y="43540"/>
                      <a:pt x="49040" y="43540"/>
                    </a:cubicBezTo>
                    <a:cubicBezTo>
                      <a:pt x="48556" y="43540"/>
                      <a:pt x="48072" y="43593"/>
                      <a:pt x="47597" y="43692"/>
                    </a:cubicBezTo>
                    <a:cubicBezTo>
                      <a:pt x="47597" y="42966"/>
                      <a:pt x="47714" y="42249"/>
                      <a:pt x="47938" y="41559"/>
                    </a:cubicBezTo>
                    <a:lnTo>
                      <a:pt x="47956" y="41550"/>
                    </a:lnTo>
                    <a:cubicBezTo>
                      <a:pt x="48865" y="38827"/>
                      <a:pt x="51437" y="37465"/>
                      <a:pt x="54009" y="37465"/>
                    </a:cubicBezTo>
                    <a:close/>
                    <a:moveTo>
                      <a:pt x="7163" y="37500"/>
                    </a:moveTo>
                    <a:cubicBezTo>
                      <a:pt x="10339" y="37500"/>
                      <a:pt x="13516" y="39579"/>
                      <a:pt x="13556" y="43737"/>
                    </a:cubicBezTo>
                    <a:cubicBezTo>
                      <a:pt x="13079" y="43632"/>
                      <a:pt x="12598" y="43582"/>
                      <a:pt x="12120" y="43582"/>
                    </a:cubicBezTo>
                    <a:cubicBezTo>
                      <a:pt x="10263" y="43582"/>
                      <a:pt x="8460" y="44350"/>
                      <a:pt x="7163" y="45739"/>
                    </a:cubicBezTo>
                    <a:lnTo>
                      <a:pt x="7163" y="45739"/>
                    </a:lnTo>
                    <a:cubicBezTo>
                      <a:pt x="5882" y="44362"/>
                      <a:pt x="4092" y="43584"/>
                      <a:pt x="2212" y="43584"/>
                    </a:cubicBezTo>
                    <a:cubicBezTo>
                      <a:pt x="1728" y="43584"/>
                      <a:pt x="1245" y="43638"/>
                      <a:pt x="770" y="43737"/>
                    </a:cubicBezTo>
                    <a:cubicBezTo>
                      <a:pt x="810" y="39579"/>
                      <a:pt x="3987" y="37500"/>
                      <a:pt x="7163" y="37500"/>
                    </a:cubicBezTo>
                    <a:close/>
                    <a:moveTo>
                      <a:pt x="30463" y="37509"/>
                    </a:moveTo>
                    <a:cubicBezTo>
                      <a:pt x="33636" y="37509"/>
                      <a:pt x="36811" y="39587"/>
                      <a:pt x="36854" y="43742"/>
                    </a:cubicBezTo>
                    <a:lnTo>
                      <a:pt x="36854" y="43742"/>
                    </a:lnTo>
                    <a:cubicBezTo>
                      <a:pt x="36384" y="43642"/>
                      <a:pt x="35912" y="43594"/>
                      <a:pt x="35443" y="43594"/>
                    </a:cubicBezTo>
                    <a:cubicBezTo>
                      <a:pt x="33580" y="43594"/>
                      <a:pt x="31775" y="44360"/>
                      <a:pt x="30483" y="45753"/>
                    </a:cubicBezTo>
                    <a:cubicBezTo>
                      <a:pt x="29201" y="44373"/>
                      <a:pt x="27409" y="43593"/>
                      <a:pt x="25528" y="43593"/>
                    </a:cubicBezTo>
                    <a:cubicBezTo>
                      <a:pt x="25044" y="43593"/>
                      <a:pt x="24560" y="43638"/>
                      <a:pt x="24085" y="43746"/>
                    </a:cubicBezTo>
                    <a:cubicBezTo>
                      <a:pt x="24116" y="39588"/>
                      <a:pt x="27288" y="37509"/>
                      <a:pt x="30463" y="37509"/>
                    </a:cubicBezTo>
                    <a:close/>
                    <a:moveTo>
                      <a:pt x="119327" y="43718"/>
                    </a:moveTo>
                    <a:cubicBezTo>
                      <a:pt x="121267" y="43718"/>
                      <a:pt x="123141" y="44520"/>
                      <a:pt x="124478" y="45968"/>
                    </a:cubicBezTo>
                    <a:cubicBezTo>
                      <a:pt x="124458" y="45968"/>
                      <a:pt x="124439" y="45968"/>
                      <a:pt x="124419" y="45968"/>
                    </a:cubicBezTo>
                    <a:cubicBezTo>
                      <a:pt x="122550" y="45968"/>
                      <a:pt x="120782" y="46806"/>
                      <a:pt x="119541" y="48109"/>
                    </a:cubicBezTo>
                    <a:cubicBezTo>
                      <a:pt x="119622" y="46514"/>
                      <a:pt x="119039" y="45018"/>
                      <a:pt x="118045" y="43835"/>
                    </a:cubicBezTo>
                    <a:cubicBezTo>
                      <a:pt x="118472" y="43756"/>
                      <a:pt x="118901" y="43718"/>
                      <a:pt x="119327" y="43718"/>
                    </a:cubicBezTo>
                    <a:close/>
                    <a:moveTo>
                      <a:pt x="129624" y="43718"/>
                    </a:moveTo>
                    <a:cubicBezTo>
                      <a:pt x="130049" y="43718"/>
                      <a:pt x="130477" y="43756"/>
                      <a:pt x="130903" y="43835"/>
                    </a:cubicBezTo>
                    <a:cubicBezTo>
                      <a:pt x="129908" y="45018"/>
                      <a:pt x="129326" y="46523"/>
                      <a:pt x="129415" y="48109"/>
                    </a:cubicBezTo>
                    <a:cubicBezTo>
                      <a:pt x="128165" y="46806"/>
                      <a:pt x="126397" y="45968"/>
                      <a:pt x="124537" y="45968"/>
                    </a:cubicBezTo>
                    <a:cubicBezTo>
                      <a:pt x="124517" y="45968"/>
                      <a:pt x="124498" y="45968"/>
                      <a:pt x="124478" y="45968"/>
                    </a:cubicBezTo>
                    <a:cubicBezTo>
                      <a:pt x="125815" y="44520"/>
                      <a:pt x="127689" y="43718"/>
                      <a:pt x="129624" y="43718"/>
                    </a:cubicBezTo>
                    <a:close/>
                    <a:moveTo>
                      <a:pt x="82779" y="43762"/>
                    </a:moveTo>
                    <a:cubicBezTo>
                      <a:pt x="83204" y="43762"/>
                      <a:pt x="83632" y="43801"/>
                      <a:pt x="84057" y="43880"/>
                    </a:cubicBezTo>
                    <a:cubicBezTo>
                      <a:pt x="83063" y="45063"/>
                      <a:pt x="82480" y="46559"/>
                      <a:pt x="82561" y="48154"/>
                    </a:cubicBezTo>
                    <a:cubicBezTo>
                      <a:pt x="81320" y="46851"/>
                      <a:pt x="79552" y="46012"/>
                      <a:pt x="77683" y="46012"/>
                    </a:cubicBezTo>
                    <a:cubicBezTo>
                      <a:pt x="77666" y="46012"/>
                      <a:pt x="77650" y="46012"/>
                      <a:pt x="77633" y="46013"/>
                    </a:cubicBezTo>
                    <a:lnTo>
                      <a:pt x="77633" y="46013"/>
                    </a:lnTo>
                    <a:cubicBezTo>
                      <a:pt x="78970" y="44565"/>
                      <a:pt x="80844" y="43762"/>
                      <a:pt x="82779" y="43762"/>
                    </a:cubicBezTo>
                    <a:close/>
                    <a:moveTo>
                      <a:pt x="59124" y="43911"/>
                    </a:moveTo>
                    <a:cubicBezTo>
                      <a:pt x="59554" y="43911"/>
                      <a:pt x="59988" y="43951"/>
                      <a:pt x="60420" y="44032"/>
                    </a:cubicBezTo>
                    <a:cubicBezTo>
                      <a:pt x="59425" y="45224"/>
                      <a:pt x="58843" y="46721"/>
                      <a:pt x="58932" y="48316"/>
                    </a:cubicBezTo>
                    <a:lnTo>
                      <a:pt x="58923" y="48307"/>
                    </a:lnTo>
                    <a:cubicBezTo>
                      <a:pt x="57682" y="47003"/>
                      <a:pt x="55914" y="46165"/>
                      <a:pt x="54045" y="46165"/>
                    </a:cubicBezTo>
                    <a:cubicBezTo>
                      <a:pt x="54026" y="46165"/>
                      <a:pt x="54006" y="46165"/>
                      <a:pt x="53986" y="46165"/>
                    </a:cubicBezTo>
                    <a:cubicBezTo>
                      <a:pt x="53966" y="46165"/>
                      <a:pt x="53947" y="46165"/>
                      <a:pt x="53927" y="46165"/>
                    </a:cubicBezTo>
                    <a:cubicBezTo>
                      <a:pt x="52067" y="46165"/>
                      <a:pt x="50299" y="47003"/>
                      <a:pt x="49049" y="48307"/>
                    </a:cubicBezTo>
                    <a:cubicBezTo>
                      <a:pt x="49138" y="46712"/>
                      <a:pt x="48556" y="45206"/>
                      <a:pt x="47561" y="44032"/>
                    </a:cubicBezTo>
                    <a:cubicBezTo>
                      <a:pt x="47990" y="43953"/>
                      <a:pt x="48420" y="43914"/>
                      <a:pt x="48848" y="43914"/>
                    </a:cubicBezTo>
                    <a:cubicBezTo>
                      <a:pt x="50781" y="43914"/>
                      <a:pt x="52652" y="44711"/>
                      <a:pt x="53995" y="46156"/>
                    </a:cubicBezTo>
                    <a:cubicBezTo>
                      <a:pt x="55328" y="44713"/>
                      <a:pt x="57194" y="43911"/>
                      <a:pt x="59124" y="43911"/>
                    </a:cubicBezTo>
                    <a:close/>
                    <a:moveTo>
                      <a:pt x="25317" y="43968"/>
                    </a:moveTo>
                    <a:cubicBezTo>
                      <a:pt x="27250" y="43968"/>
                      <a:pt x="29122" y="44764"/>
                      <a:pt x="30465" y="46210"/>
                    </a:cubicBezTo>
                    <a:lnTo>
                      <a:pt x="30465" y="46210"/>
                    </a:lnTo>
                    <a:cubicBezTo>
                      <a:pt x="30462" y="46210"/>
                      <a:pt x="30459" y="46210"/>
                      <a:pt x="30456" y="46210"/>
                    </a:cubicBezTo>
                    <a:cubicBezTo>
                      <a:pt x="30446" y="46210"/>
                      <a:pt x="30436" y="46210"/>
                      <a:pt x="30426" y="46210"/>
                    </a:cubicBezTo>
                    <a:cubicBezTo>
                      <a:pt x="28546" y="46210"/>
                      <a:pt x="26775" y="47041"/>
                      <a:pt x="25519" y="48351"/>
                    </a:cubicBezTo>
                    <a:cubicBezTo>
                      <a:pt x="25608" y="46765"/>
                      <a:pt x="25026" y="45269"/>
                      <a:pt x="24031" y="44086"/>
                    </a:cubicBezTo>
                    <a:cubicBezTo>
                      <a:pt x="24460" y="44007"/>
                      <a:pt x="24890" y="43968"/>
                      <a:pt x="25317" y="43968"/>
                    </a:cubicBezTo>
                    <a:close/>
                    <a:moveTo>
                      <a:pt x="106094" y="43751"/>
                    </a:moveTo>
                    <a:cubicBezTo>
                      <a:pt x="106570" y="43751"/>
                      <a:pt x="107049" y="43799"/>
                      <a:pt x="107525" y="43898"/>
                    </a:cubicBezTo>
                    <a:cubicBezTo>
                      <a:pt x="106512" y="45161"/>
                      <a:pt x="105939" y="46747"/>
                      <a:pt x="106127" y="48423"/>
                    </a:cubicBezTo>
                    <a:lnTo>
                      <a:pt x="106118" y="48414"/>
                    </a:lnTo>
                    <a:cubicBezTo>
                      <a:pt x="104866" y="46958"/>
                      <a:pt x="102990" y="46012"/>
                      <a:pt x="100995" y="46012"/>
                    </a:cubicBezTo>
                    <a:cubicBezTo>
                      <a:pt x="100976" y="46012"/>
                      <a:pt x="100958" y="46013"/>
                      <a:pt x="100939" y="46013"/>
                    </a:cubicBezTo>
                    <a:cubicBezTo>
                      <a:pt x="100919" y="46012"/>
                      <a:pt x="100899" y="46012"/>
                      <a:pt x="100879" y="46012"/>
                    </a:cubicBezTo>
                    <a:cubicBezTo>
                      <a:pt x="99020" y="46012"/>
                      <a:pt x="97252" y="46842"/>
                      <a:pt x="96011" y="48154"/>
                    </a:cubicBezTo>
                    <a:cubicBezTo>
                      <a:pt x="96091" y="46559"/>
                      <a:pt x="95509" y="45054"/>
                      <a:pt x="94514" y="43880"/>
                    </a:cubicBezTo>
                    <a:cubicBezTo>
                      <a:pt x="94946" y="43798"/>
                      <a:pt x="95380" y="43758"/>
                      <a:pt x="95811" y="43758"/>
                    </a:cubicBezTo>
                    <a:cubicBezTo>
                      <a:pt x="97740" y="43758"/>
                      <a:pt x="99607" y="44561"/>
                      <a:pt x="100948" y="46004"/>
                    </a:cubicBezTo>
                    <a:cubicBezTo>
                      <a:pt x="102286" y="44551"/>
                      <a:pt x="104160" y="43751"/>
                      <a:pt x="106094" y="43751"/>
                    </a:cubicBezTo>
                    <a:close/>
                    <a:moveTo>
                      <a:pt x="70812" y="39306"/>
                    </a:moveTo>
                    <a:cubicBezTo>
                      <a:pt x="71289" y="39306"/>
                      <a:pt x="71770" y="39355"/>
                      <a:pt x="72248" y="39454"/>
                    </a:cubicBezTo>
                    <a:cubicBezTo>
                      <a:pt x="71271" y="40699"/>
                      <a:pt x="70742" y="42276"/>
                      <a:pt x="70939" y="43925"/>
                    </a:cubicBezTo>
                    <a:cubicBezTo>
                      <a:pt x="71449" y="43811"/>
                      <a:pt x="71962" y="43756"/>
                      <a:pt x="72472" y="43756"/>
                    </a:cubicBezTo>
                    <a:cubicBezTo>
                      <a:pt x="74409" y="43756"/>
                      <a:pt x="76285" y="44558"/>
                      <a:pt x="77633" y="46013"/>
                    </a:cubicBezTo>
                    <a:lnTo>
                      <a:pt x="77633" y="46013"/>
                    </a:lnTo>
                    <a:cubicBezTo>
                      <a:pt x="77630" y="46013"/>
                      <a:pt x="77627" y="46013"/>
                      <a:pt x="77624" y="46013"/>
                    </a:cubicBezTo>
                    <a:cubicBezTo>
                      <a:pt x="77606" y="46013"/>
                      <a:pt x="77588" y="46012"/>
                      <a:pt x="77570" y="46012"/>
                    </a:cubicBezTo>
                    <a:cubicBezTo>
                      <a:pt x="75529" y="46012"/>
                      <a:pt x="73598" y="47021"/>
                      <a:pt x="72346" y="48540"/>
                    </a:cubicBezTo>
                    <a:cubicBezTo>
                      <a:pt x="72703" y="44850"/>
                      <a:pt x="69416" y="41568"/>
                      <a:pt x="65713" y="41568"/>
                    </a:cubicBezTo>
                    <a:cubicBezTo>
                      <a:pt x="65693" y="41568"/>
                      <a:pt x="65673" y="41568"/>
                      <a:pt x="65653" y="41568"/>
                    </a:cubicBezTo>
                    <a:lnTo>
                      <a:pt x="65653" y="41559"/>
                    </a:lnTo>
                    <a:cubicBezTo>
                      <a:pt x="66997" y="40107"/>
                      <a:pt x="68873" y="39306"/>
                      <a:pt x="70812" y="39306"/>
                    </a:cubicBezTo>
                    <a:close/>
                    <a:moveTo>
                      <a:pt x="35618" y="43957"/>
                    </a:moveTo>
                    <a:cubicBezTo>
                      <a:pt x="36091" y="43957"/>
                      <a:pt x="36568" y="44006"/>
                      <a:pt x="37042" y="44104"/>
                    </a:cubicBezTo>
                    <a:cubicBezTo>
                      <a:pt x="36020" y="45350"/>
                      <a:pt x="35456" y="46945"/>
                      <a:pt x="35635" y="48620"/>
                    </a:cubicBezTo>
                    <a:cubicBezTo>
                      <a:pt x="34383" y="47164"/>
                      <a:pt x="32507" y="46210"/>
                      <a:pt x="30511" y="46210"/>
                    </a:cubicBezTo>
                    <a:cubicBezTo>
                      <a:pt x="30496" y="46210"/>
                      <a:pt x="30480" y="46210"/>
                      <a:pt x="30465" y="46210"/>
                    </a:cubicBezTo>
                    <a:lnTo>
                      <a:pt x="30465" y="46210"/>
                    </a:lnTo>
                    <a:cubicBezTo>
                      <a:pt x="31804" y="44762"/>
                      <a:pt x="33682" y="43957"/>
                      <a:pt x="35618" y="43957"/>
                    </a:cubicBezTo>
                    <a:close/>
                    <a:moveTo>
                      <a:pt x="112822" y="41864"/>
                    </a:moveTo>
                    <a:cubicBezTo>
                      <a:pt x="115997" y="41864"/>
                      <a:pt x="119174" y="43943"/>
                      <a:pt x="119218" y="48100"/>
                    </a:cubicBezTo>
                    <a:cubicBezTo>
                      <a:pt x="118743" y="47999"/>
                      <a:pt x="118265" y="47949"/>
                      <a:pt x="117790" y="47949"/>
                    </a:cubicBezTo>
                    <a:cubicBezTo>
                      <a:pt x="115926" y="47949"/>
                      <a:pt x="114120" y="48715"/>
                      <a:pt x="112821" y="50108"/>
                    </a:cubicBezTo>
                    <a:cubicBezTo>
                      <a:pt x="111548" y="48728"/>
                      <a:pt x="109756" y="47948"/>
                      <a:pt x="107874" y="47948"/>
                    </a:cubicBezTo>
                    <a:cubicBezTo>
                      <a:pt x="107391" y="47948"/>
                      <a:pt x="106907" y="48002"/>
                      <a:pt x="106432" y="48100"/>
                    </a:cubicBezTo>
                    <a:cubicBezTo>
                      <a:pt x="106472" y="43943"/>
                      <a:pt x="109646" y="41864"/>
                      <a:pt x="112822" y="41864"/>
                    </a:cubicBezTo>
                    <a:close/>
                    <a:moveTo>
                      <a:pt x="136132" y="41864"/>
                    </a:moveTo>
                    <a:cubicBezTo>
                      <a:pt x="139308" y="41864"/>
                      <a:pt x="142484" y="43943"/>
                      <a:pt x="142525" y="48100"/>
                    </a:cubicBezTo>
                    <a:cubicBezTo>
                      <a:pt x="142051" y="47999"/>
                      <a:pt x="141574" y="47949"/>
                      <a:pt x="141100" y="47949"/>
                    </a:cubicBezTo>
                    <a:cubicBezTo>
                      <a:pt x="139242" y="47949"/>
                      <a:pt x="137437" y="48715"/>
                      <a:pt x="136145" y="50108"/>
                    </a:cubicBezTo>
                    <a:cubicBezTo>
                      <a:pt x="134863" y="48728"/>
                      <a:pt x="133071" y="47948"/>
                      <a:pt x="131190" y="47948"/>
                    </a:cubicBezTo>
                    <a:cubicBezTo>
                      <a:pt x="130706" y="47948"/>
                      <a:pt x="130222" y="48002"/>
                      <a:pt x="129747" y="48100"/>
                    </a:cubicBezTo>
                    <a:cubicBezTo>
                      <a:pt x="129783" y="43943"/>
                      <a:pt x="132957" y="41864"/>
                      <a:pt x="136132" y="41864"/>
                    </a:cubicBezTo>
                    <a:close/>
                    <a:moveTo>
                      <a:pt x="89293" y="41912"/>
                    </a:moveTo>
                    <a:cubicBezTo>
                      <a:pt x="92468" y="41912"/>
                      <a:pt x="95642" y="43988"/>
                      <a:pt x="95679" y="48143"/>
                    </a:cubicBezTo>
                    <a:lnTo>
                      <a:pt x="95679" y="48143"/>
                    </a:lnTo>
                    <a:cubicBezTo>
                      <a:pt x="95207" y="48043"/>
                      <a:pt x="94732" y="47994"/>
                      <a:pt x="94260" y="47994"/>
                    </a:cubicBezTo>
                    <a:cubicBezTo>
                      <a:pt x="92399" y="47994"/>
                      <a:pt x="90599" y="48760"/>
                      <a:pt x="89299" y="50152"/>
                    </a:cubicBezTo>
                    <a:cubicBezTo>
                      <a:pt x="88018" y="48773"/>
                      <a:pt x="86226" y="47993"/>
                      <a:pt x="84344" y="47993"/>
                    </a:cubicBezTo>
                    <a:cubicBezTo>
                      <a:pt x="83860" y="47993"/>
                      <a:pt x="83376" y="48047"/>
                      <a:pt x="82902" y="48145"/>
                    </a:cubicBezTo>
                    <a:cubicBezTo>
                      <a:pt x="82937" y="43991"/>
                      <a:pt x="86116" y="41912"/>
                      <a:pt x="89293" y="41912"/>
                    </a:cubicBezTo>
                    <a:close/>
                    <a:moveTo>
                      <a:pt x="42335" y="42067"/>
                    </a:moveTo>
                    <a:cubicBezTo>
                      <a:pt x="45509" y="42067"/>
                      <a:pt x="48681" y="44143"/>
                      <a:pt x="48726" y="48298"/>
                    </a:cubicBezTo>
                    <a:lnTo>
                      <a:pt x="48726" y="48298"/>
                    </a:lnTo>
                    <a:cubicBezTo>
                      <a:pt x="48251" y="48196"/>
                      <a:pt x="47772" y="48146"/>
                      <a:pt x="47298" y="48146"/>
                    </a:cubicBezTo>
                    <a:cubicBezTo>
                      <a:pt x="45434" y="48146"/>
                      <a:pt x="43630" y="48912"/>
                      <a:pt x="42337" y="50305"/>
                    </a:cubicBezTo>
                    <a:cubicBezTo>
                      <a:pt x="41056" y="48925"/>
                      <a:pt x="39264" y="48145"/>
                      <a:pt x="37382" y="48145"/>
                    </a:cubicBezTo>
                    <a:cubicBezTo>
                      <a:pt x="36898" y="48145"/>
                      <a:pt x="36415" y="48199"/>
                      <a:pt x="35940" y="48307"/>
                    </a:cubicBezTo>
                    <a:cubicBezTo>
                      <a:pt x="35980" y="44148"/>
                      <a:pt x="39158" y="42067"/>
                      <a:pt x="42335" y="42067"/>
                    </a:cubicBezTo>
                    <a:close/>
                    <a:moveTo>
                      <a:pt x="65651" y="42067"/>
                    </a:moveTo>
                    <a:cubicBezTo>
                      <a:pt x="68826" y="42067"/>
                      <a:pt x="72001" y="44146"/>
                      <a:pt x="72041" y="48307"/>
                    </a:cubicBezTo>
                    <a:cubicBezTo>
                      <a:pt x="71563" y="48202"/>
                      <a:pt x="71080" y="48150"/>
                      <a:pt x="70601" y="48150"/>
                    </a:cubicBezTo>
                    <a:cubicBezTo>
                      <a:pt x="68748" y="48150"/>
                      <a:pt x="66948" y="48916"/>
                      <a:pt x="65653" y="50305"/>
                    </a:cubicBezTo>
                    <a:cubicBezTo>
                      <a:pt x="64371" y="48934"/>
                      <a:pt x="62579" y="48145"/>
                      <a:pt x="60697" y="48145"/>
                    </a:cubicBezTo>
                    <a:cubicBezTo>
                      <a:pt x="60214" y="48145"/>
                      <a:pt x="59730" y="48199"/>
                      <a:pt x="59255" y="48307"/>
                    </a:cubicBezTo>
                    <a:cubicBezTo>
                      <a:pt x="59295" y="44148"/>
                      <a:pt x="62473" y="42067"/>
                      <a:pt x="65651" y="42067"/>
                    </a:cubicBezTo>
                    <a:close/>
                    <a:moveTo>
                      <a:pt x="18806" y="42117"/>
                    </a:moveTo>
                    <a:cubicBezTo>
                      <a:pt x="21981" y="42117"/>
                      <a:pt x="25156" y="44198"/>
                      <a:pt x="25196" y="48360"/>
                    </a:cubicBezTo>
                    <a:cubicBezTo>
                      <a:pt x="24717" y="48255"/>
                      <a:pt x="24234" y="48204"/>
                      <a:pt x="23755" y="48204"/>
                    </a:cubicBezTo>
                    <a:cubicBezTo>
                      <a:pt x="21902" y="48204"/>
                      <a:pt x="20103" y="48970"/>
                      <a:pt x="18807" y="50359"/>
                    </a:cubicBezTo>
                    <a:cubicBezTo>
                      <a:pt x="17526" y="48988"/>
                      <a:pt x="15734" y="48199"/>
                      <a:pt x="13852" y="48199"/>
                    </a:cubicBezTo>
                    <a:cubicBezTo>
                      <a:pt x="13368" y="48199"/>
                      <a:pt x="12884" y="48253"/>
                      <a:pt x="12409" y="48360"/>
                    </a:cubicBezTo>
                    <a:cubicBezTo>
                      <a:pt x="12454" y="44198"/>
                      <a:pt x="15631" y="42117"/>
                      <a:pt x="18806" y="42117"/>
                    </a:cubicBezTo>
                    <a:close/>
                    <a:moveTo>
                      <a:pt x="117967" y="48323"/>
                    </a:moveTo>
                    <a:cubicBezTo>
                      <a:pt x="118392" y="48323"/>
                      <a:pt x="118820" y="48362"/>
                      <a:pt x="119245" y="48441"/>
                    </a:cubicBezTo>
                    <a:cubicBezTo>
                      <a:pt x="118253" y="49621"/>
                      <a:pt x="117671" y="51114"/>
                      <a:pt x="117757" y="52706"/>
                    </a:cubicBezTo>
                    <a:lnTo>
                      <a:pt x="117757" y="52706"/>
                    </a:lnTo>
                    <a:cubicBezTo>
                      <a:pt x="116507" y="51403"/>
                      <a:pt x="114740" y="50573"/>
                      <a:pt x="112880" y="50573"/>
                    </a:cubicBezTo>
                    <a:cubicBezTo>
                      <a:pt x="112860" y="50573"/>
                      <a:pt x="112840" y="50573"/>
                      <a:pt x="112821" y="50574"/>
                    </a:cubicBezTo>
                    <a:cubicBezTo>
                      <a:pt x="114158" y="49126"/>
                      <a:pt x="116031" y="48323"/>
                      <a:pt x="117967" y="48323"/>
                    </a:cubicBezTo>
                    <a:close/>
                    <a:moveTo>
                      <a:pt x="130990" y="48323"/>
                    </a:moveTo>
                    <a:cubicBezTo>
                      <a:pt x="132925" y="48323"/>
                      <a:pt x="134799" y="49126"/>
                      <a:pt x="136136" y="50574"/>
                    </a:cubicBezTo>
                    <a:cubicBezTo>
                      <a:pt x="136116" y="50573"/>
                      <a:pt x="136096" y="50573"/>
                      <a:pt x="136077" y="50573"/>
                    </a:cubicBezTo>
                    <a:cubicBezTo>
                      <a:pt x="134208" y="50573"/>
                      <a:pt x="132440" y="51412"/>
                      <a:pt x="131199" y="52715"/>
                    </a:cubicBezTo>
                    <a:cubicBezTo>
                      <a:pt x="131279" y="51120"/>
                      <a:pt x="130697" y="49624"/>
                      <a:pt x="129711" y="48441"/>
                    </a:cubicBezTo>
                    <a:cubicBezTo>
                      <a:pt x="130137" y="48362"/>
                      <a:pt x="130565" y="48323"/>
                      <a:pt x="130990" y="48323"/>
                    </a:cubicBezTo>
                    <a:close/>
                    <a:moveTo>
                      <a:pt x="94437" y="48359"/>
                    </a:moveTo>
                    <a:cubicBezTo>
                      <a:pt x="94862" y="48359"/>
                      <a:pt x="95289" y="48398"/>
                      <a:pt x="95715" y="48477"/>
                    </a:cubicBezTo>
                    <a:cubicBezTo>
                      <a:pt x="94722" y="49666"/>
                      <a:pt x="94140" y="51168"/>
                      <a:pt x="94227" y="52750"/>
                    </a:cubicBezTo>
                    <a:lnTo>
                      <a:pt x="94227" y="52750"/>
                    </a:lnTo>
                    <a:cubicBezTo>
                      <a:pt x="92986" y="51447"/>
                      <a:pt x="91219" y="50618"/>
                      <a:pt x="89350" y="50618"/>
                    </a:cubicBezTo>
                    <a:cubicBezTo>
                      <a:pt x="89330" y="50618"/>
                      <a:pt x="89310" y="50618"/>
                      <a:pt x="89290" y="50618"/>
                    </a:cubicBezTo>
                    <a:cubicBezTo>
                      <a:pt x="89270" y="50618"/>
                      <a:pt x="89250" y="50618"/>
                      <a:pt x="89231" y="50618"/>
                    </a:cubicBezTo>
                    <a:cubicBezTo>
                      <a:pt x="87362" y="50618"/>
                      <a:pt x="85603" y="51448"/>
                      <a:pt x="84353" y="52751"/>
                    </a:cubicBezTo>
                    <a:cubicBezTo>
                      <a:pt x="84443" y="51165"/>
                      <a:pt x="83860" y="49660"/>
                      <a:pt x="82866" y="48477"/>
                    </a:cubicBezTo>
                    <a:cubicBezTo>
                      <a:pt x="83291" y="48398"/>
                      <a:pt x="83719" y="48359"/>
                      <a:pt x="84144" y="48359"/>
                    </a:cubicBezTo>
                    <a:cubicBezTo>
                      <a:pt x="86080" y="48359"/>
                      <a:pt x="87955" y="49162"/>
                      <a:pt x="89299" y="50609"/>
                    </a:cubicBezTo>
                    <a:cubicBezTo>
                      <a:pt x="90637" y="49162"/>
                      <a:pt x="92504" y="48359"/>
                      <a:pt x="94437" y="48359"/>
                    </a:cubicBezTo>
                    <a:close/>
                    <a:moveTo>
                      <a:pt x="47485" y="48520"/>
                    </a:moveTo>
                    <a:cubicBezTo>
                      <a:pt x="47909" y="48520"/>
                      <a:pt x="48337" y="48559"/>
                      <a:pt x="48762" y="48638"/>
                    </a:cubicBezTo>
                    <a:cubicBezTo>
                      <a:pt x="47767" y="49821"/>
                      <a:pt x="47185" y="51326"/>
                      <a:pt x="47275" y="52912"/>
                    </a:cubicBezTo>
                    <a:cubicBezTo>
                      <a:pt x="46025" y="51609"/>
                      <a:pt x="44257" y="50779"/>
                      <a:pt x="42397" y="50779"/>
                    </a:cubicBezTo>
                    <a:cubicBezTo>
                      <a:pt x="42377" y="50779"/>
                      <a:pt x="42357" y="50779"/>
                      <a:pt x="42337" y="50780"/>
                    </a:cubicBezTo>
                    <a:cubicBezTo>
                      <a:pt x="43675" y="49325"/>
                      <a:pt x="45549" y="48520"/>
                      <a:pt x="47485" y="48520"/>
                    </a:cubicBezTo>
                    <a:close/>
                    <a:moveTo>
                      <a:pt x="60501" y="48529"/>
                    </a:moveTo>
                    <a:cubicBezTo>
                      <a:pt x="62439" y="48529"/>
                      <a:pt x="64308" y="49332"/>
                      <a:pt x="65653" y="50780"/>
                    </a:cubicBezTo>
                    <a:cubicBezTo>
                      <a:pt x="65633" y="50779"/>
                      <a:pt x="65613" y="50779"/>
                      <a:pt x="65593" y="50779"/>
                    </a:cubicBezTo>
                    <a:cubicBezTo>
                      <a:pt x="63725" y="50779"/>
                      <a:pt x="61957" y="51618"/>
                      <a:pt x="60715" y="52921"/>
                    </a:cubicBezTo>
                    <a:cubicBezTo>
                      <a:pt x="60796" y="51326"/>
                      <a:pt x="60214" y="49830"/>
                      <a:pt x="59219" y="48647"/>
                    </a:cubicBezTo>
                    <a:cubicBezTo>
                      <a:pt x="59646" y="48568"/>
                      <a:pt x="60075" y="48529"/>
                      <a:pt x="60501" y="48529"/>
                    </a:cubicBezTo>
                    <a:close/>
                    <a:moveTo>
                      <a:pt x="107662" y="48316"/>
                    </a:moveTo>
                    <a:cubicBezTo>
                      <a:pt x="109596" y="48316"/>
                      <a:pt x="111472" y="49118"/>
                      <a:pt x="112821" y="50574"/>
                    </a:cubicBezTo>
                    <a:cubicBezTo>
                      <a:pt x="112802" y="50573"/>
                      <a:pt x="112783" y="50573"/>
                      <a:pt x="112765" y="50573"/>
                    </a:cubicBezTo>
                    <a:cubicBezTo>
                      <a:pt x="110778" y="50573"/>
                      <a:pt x="108902" y="51519"/>
                      <a:pt x="107650" y="52966"/>
                    </a:cubicBezTo>
                    <a:lnTo>
                      <a:pt x="107650" y="52966"/>
                    </a:lnTo>
                    <a:cubicBezTo>
                      <a:pt x="107803" y="51290"/>
                      <a:pt x="107211" y="49713"/>
                      <a:pt x="106172" y="48477"/>
                    </a:cubicBezTo>
                    <a:cubicBezTo>
                      <a:pt x="106667" y="48369"/>
                      <a:pt x="107167" y="48316"/>
                      <a:pt x="107662" y="48316"/>
                    </a:cubicBezTo>
                    <a:close/>
                    <a:moveTo>
                      <a:pt x="13659" y="48573"/>
                    </a:moveTo>
                    <a:cubicBezTo>
                      <a:pt x="15592" y="48573"/>
                      <a:pt x="17464" y="49371"/>
                      <a:pt x="18807" y="50824"/>
                    </a:cubicBezTo>
                    <a:cubicBezTo>
                      <a:pt x="18787" y="50824"/>
                      <a:pt x="18768" y="50824"/>
                      <a:pt x="18748" y="50824"/>
                    </a:cubicBezTo>
                    <a:cubicBezTo>
                      <a:pt x="16879" y="50824"/>
                      <a:pt x="15111" y="51663"/>
                      <a:pt x="13870" y="52966"/>
                    </a:cubicBezTo>
                    <a:cubicBezTo>
                      <a:pt x="13951" y="51371"/>
                      <a:pt x="13368" y="49875"/>
                      <a:pt x="12374" y="48692"/>
                    </a:cubicBezTo>
                    <a:cubicBezTo>
                      <a:pt x="12802" y="48612"/>
                      <a:pt x="13232" y="48573"/>
                      <a:pt x="13659" y="48573"/>
                    </a:cubicBezTo>
                    <a:close/>
                    <a:moveTo>
                      <a:pt x="23953" y="48574"/>
                    </a:moveTo>
                    <a:cubicBezTo>
                      <a:pt x="24378" y="48574"/>
                      <a:pt x="24806" y="48613"/>
                      <a:pt x="25232" y="48692"/>
                    </a:cubicBezTo>
                    <a:cubicBezTo>
                      <a:pt x="24237" y="49875"/>
                      <a:pt x="23655" y="51371"/>
                      <a:pt x="23744" y="52966"/>
                    </a:cubicBezTo>
                    <a:cubicBezTo>
                      <a:pt x="22494" y="51663"/>
                      <a:pt x="20726" y="50824"/>
                      <a:pt x="18866" y="50824"/>
                    </a:cubicBezTo>
                    <a:cubicBezTo>
                      <a:pt x="18846" y="50824"/>
                      <a:pt x="18827" y="50824"/>
                      <a:pt x="18807" y="50824"/>
                    </a:cubicBezTo>
                    <a:cubicBezTo>
                      <a:pt x="20144" y="49377"/>
                      <a:pt x="22018" y="48574"/>
                      <a:pt x="23953" y="48574"/>
                    </a:cubicBezTo>
                    <a:close/>
                    <a:moveTo>
                      <a:pt x="37179" y="48522"/>
                    </a:moveTo>
                    <a:cubicBezTo>
                      <a:pt x="39113" y="48522"/>
                      <a:pt x="40989" y="49325"/>
                      <a:pt x="42337" y="50780"/>
                    </a:cubicBezTo>
                    <a:cubicBezTo>
                      <a:pt x="42319" y="50779"/>
                      <a:pt x="42300" y="50779"/>
                      <a:pt x="42282" y="50779"/>
                    </a:cubicBezTo>
                    <a:cubicBezTo>
                      <a:pt x="40295" y="50779"/>
                      <a:pt x="38419" y="51725"/>
                      <a:pt x="37167" y="53172"/>
                    </a:cubicBezTo>
                    <a:cubicBezTo>
                      <a:pt x="37320" y="51496"/>
                      <a:pt x="36728" y="49910"/>
                      <a:pt x="35689" y="48683"/>
                    </a:cubicBezTo>
                    <a:cubicBezTo>
                      <a:pt x="36184" y="48575"/>
                      <a:pt x="36683" y="48522"/>
                      <a:pt x="37179" y="48522"/>
                    </a:cubicBezTo>
                    <a:close/>
                    <a:moveTo>
                      <a:pt x="124475" y="46470"/>
                    </a:moveTo>
                    <a:cubicBezTo>
                      <a:pt x="127650" y="46470"/>
                      <a:pt x="130827" y="48548"/>
                      <a:pt x="130867" y="52706"/>
                    </a:cubicBezTo>
                    <a:cubicBezTo>
                      <a:pt x="130388" y="52601"/>
                      <a:pt x="129906" y="52550"/>
                      <a:pt x="129426" y="52550"/>
                    </a:cubicBezTo>
                    <a:cubicBezTo>
                      <a:pt x="127574" y="52550"/>
                      <a:pt x="125776" y="53316"/>
                      <a:pt x="124487" y="54704"/>
                    </a:cubicBezTo>
                    <a:cubicBezTo>
                      <a:pt x="123206" y="53333"/>
                      <a:pt x="121414" y="52545"/>
                      <a:pt x="119532" y="52545"/>
                    </a:cubicBezTo>
                    <a:cubicBezTo>
                      <a:pt x="119048" y="52545"/>
                      <a:pt x="118564" y="52599"/>
                      <a:pt x="118089" y="52706"/>
                    </a:cubicBezTo>
                    <a:cubicBezTo>
                      <a:pt x="118125" y="48548"/>
                      <a:pt x="121299" y="46470"/>
                      <a:pt x="124475" y="46470"/>
                    </a:cubicBezTo>
                    <a:close/>
                    <a:moveTo>
                      <a:pt x="77635" y="46519"/>
                    </a:moveTo>
                    <a:cubicBezTo>
                      <a:pt x="80808" y="46519"/>
                      <a:pt x="83981" y="48596"/>
                      <a:pt x="84022" y="52751"/>
                    </a:cubicBezTo>
                    <a:lnTo>
                      <a:pt x="84031" y="52760"/>
                    </a:lnTo>
                    <a:cubicBezTo>
                      <a:pt x="83550" y="52655"/>
                      <a:pt x="83066" y="52604"/>
                      <a:pt x="82586" y="52604"/>
                    </a:cubicBezTo>
                    <a:cubicBezTo>
                      <a:pt x="80731" y="52604"/>
                      <a:pt x="78937" y="53370"/>
                      <a:pt x="77642" y="54758"/>
                    </a:cubicBezTo>
                    <a:cubicBezTo>
                      <a:pt x="76360" y="53378"/>
                      <a:pt x="74568" y="52599"/>
                      <a:pt x="72696" y="52599"/>
                    </a:cubicBezTo>
                    <a:cubicBezTo>
                      <a:pt x="72203" y="52599"/>
                      <a:pt x="71719" y="52652"/>
                      <a:pt x="71244" y="52760"/>
                    </a:cubicBezTo>
                    <a:cubicBezTo>
                      <a:pt x="71280" y="48600"/>
                      <a:pt x="74457" y="46519"/>
                      <a:pt x="77635" y="46519"/>
                    </a:cubicBezTo>
                    <a:close/>
                    <a:moveTo>
                      <a:pt x="100946" y="46509"/>
                    </a:moveTo>
                    <a:cubicBezTo>
                      <a:pt x="104122" y="46509"/>
                      <a:pt x="107296" y="48585"/>
                      <a:pt x="107337" y="52742"/>
                    </a:cubicBezTo>
                    <a:cubicBezTo>
                      <a:pt x="106865" y="52641"/>
                      <a:pt x="106389" y="52591"/>
                      <a:pt x="105917" y="52591"/>
                    </a:cubicBezTo>
                    <a:cubicBezTo>
                      <a:pt x="104050" y="52591"/>
                      <a:pt x="102242" y="53364"/>
                      <a:pt x="100948" y="54758"/>
                    </a:cubicBezTo>
                    <a:lnTo>
                      <a:pt x="100948" y="54749"/>
                    </a:lnTo>
                    <a:cubicBezTo>
                      <a:pt x="99667" y="53369"/>
                      <a:pt x="97875" y="52590"/>
                      <a:pt x="95993" y="52590"/>
                    </a:cubicBezTo>
                    <a:cubicBezTo>
                      <a:pt x="95509" y="52590"/>
                      <a:pt x="95025" y="52643"/>
                      <a:pt x="94550" y="52742"/>
                    </a:cubicBezTo>
                    <a:cubicBezTo>
                      <a:pt x="94591" y="48588"/>
                      <a:pt x="97769" y="46509"/>
                      <a:pt x="100946" y="46509"/>
                    </a:cubicBezTo>
                    <a:close/>
                    <a:moveTo>
                      <a:pt x="53993" y="46670"/>
                    </a:moveTo>
                    <a:cubicBezTo>
                      <a:pt x="57169" y="46670"/>
                      <a:pt x="60344" y="48747"/>
                      <a:pt x="60384" y="52903"/>
                    </a:cubicBezTo>
                    <a:cubicBezTo>
                      <a:pt x="59911" y="52801"/>
                      <a:pt x="59433" y="52752"/>
                      <a:pt x="58960" y="52752"/>
                    </a:cubicBezTo>
                    <a:cubicBezTo>
                      <a:pt x="57101" y="52752"/>
                      <a:pt x="55295" y="53518"/>
                      <a:pt x="53995" y="54910"/>
                    </a:cubicBezTo>
                    <a:cubicBezTo>
                      <a:pt x="52714" y="53531"/>
                      <a:pt x="50922" y="52751"/>
                      <a:pt x="49040" y="52751"/>
                    </a:cubicBezTo>
                    <a:cubicBezTo>
                      <a:pt x="48556" y="52751"/>
                      <a:pt x="48072" y="52805"/>
                      <a:pt x="47597" y="52903"/>
                    </a:cubicBezTo>
                    <a:cubicBezTo>
                      <a:pt x="47638" y="48749"/>
                      <a:pt x="50816" y="46670"/>
                      <a:pt x="53993" y="46670"/>
                    </a:cubicBezTo>
                    <a:close/>
                    <a:moveTo>
                      <a:pt x="7145" y="46712"/>
                    </a:moveTo>
                    <a:cubicBezTo>
                      <a:pt x="10322" y="46712"/>
                      <a:pt x="13498" y="48790"/>
                      <a:pt x="13538" y="52948"/>
                    </a:cubicBezTo>
                    <a:cubicBezTo>
                      <a:pt x="13065" y="52846"/>
                      <a:pt x="12588" y="52796"/>
                      <a:pt x="12114" y="52796"/>
                    </a:cubicBezTo>
                    <a:cubicBezTo>
                      <a:pt x="10255" y="52796"/>
                      <a:pt x="8451" y="53563"/>
                      <a:pt x="7159" y="54955"/>
                    </a:cubicBezTo>
                    <a:cubicBezTo>
                      <a:pt x="5884" y="53583"/>
                      <a:pt x="4097" y="52805"/>
                      <a:pt x="2226" y="52805"/>
                    </a:cubicBezTo>
                    <a:cubicBezTo>
                      <a:pt x="2216" y="52805"/>
                      <a:pt x="2205" y="52805"/>
                      <a:pt x="2194" y="52805"/>
                    </a:cubicBezTo>
                    <a:lnTo>
                      <a:pt x="2194" y="52796"/>
                    </a:lnTo>
                    <a:cubicBezTo>
                      <a:pt x="1711" y="52796"/>
                      <a:pt x="1227" y="52850"/>
                      <a:pt x="752" y="52948"/>
                    </a:cubicBezTo>
                    <a:cubicBezTo>
                      <a:pt x="792" y="48790"/>
                      <a:pt x="3969" y="46712"/>
                      <a:pt x="7145" y="46712"/>
                    </a:cubicBezTo>
                    <a:close/>
                    <a:moveTo>
                      <a:pt x="30465" y="46717"/>
                    </a:moveTo>
                    <a:cubicBezTo>
                      <a:pt x="33637" y="46717"/>
                      <a:pt x="36811" y="48795"/>
                      <a:pt x="36854" y="52953"/>
                    </a:cubicBezTo>
                    <a:lnTo>
                      <a:pt x="36854" y="52953"/>
                    </a:lnTo>
                    <a:cubicBezTo>
                      <a:pt x="36379" y="52851"/>
                      <a:pt x="35901" y="52801"/>
                      <a:pt x="35426" y="52801"/>
                    </a:cubicBezTo>
                    <a:cubicBezTo>
                      <a:pt x="33569" y="52801"/>
                      <a:pt x="31771" y="53567"/>
                      <a:pt x="30483" y="54955"/>
                    </a:cubicBezTo>
                    <a:cubicBezTo>
                      <a:pt x="29201" y="53584"/>
                      <a:pt x="27409" y="52796"/>
                      <a:pt x="25528" y="52796"/>
                    </a:cubicBezTo>
                    <a:cubicBezTo>
                      <a:pt x="25044" y="52796"/>
                      <a:pt x="24560" y="52850"/>
                      <a:pt x="24085" y="52957"/>
                    </a:cubicBezTo>
                    <a:cubicBezTo>
                      <a:pt x="24116" y="48798"/>
                      <a:pt x="27290" y="46717"/>
                      <a:pt x="30465" y="46717"/>
                    </a:cubicBezTo>
                    <a:close/>
                    <a:moveTo>
                      <a:pt x="107865" y="57160"/>
                    </a:moveTo>
                    <a:cubicBezTo>
                      <a:pt x="107867" y="57160"/>
                      <a:pt x="107868" y="57160"/>
                      <a:pt x="107870" y="57160"/>
                    </a:cubicBezTo>
                    <a:lnTo>
                      <a:pt x="107870" y="57160"/>
                    </a:lnTo>
                    <a:cubicBezTo>
                      <a:pt x="107871" y="57160"/>
                      <a:pt x="107873" y="57160"/>
                      <a:pt x="107874" y="57160"/>
                    </a:cubicBezTo>
                    <a:close/>
                    <a:moveTo>
                      <a:pt x="129607" y="52925"/>
                    </a:moveTo>
                    <a:cubicBezTo>
                      <a:pt x="130037" y="52925"/>
                      <a:pt x="130471" y="52965"/>
                      <a:pt x="130903" y="53047"/>
                    </a:cubicBezTo>
                    <a:cubicBezTo>
                      <a:pt x="129908" y="54229"/>
                      <a:pt x="129326" y="55726"/>
                      <a:pt x="129415" y="57321"/>
                    </a:cubicBezTo>
                    <a:cubicBezTo>
                      <a:pt x="128165" y="56009"/>
                      <a:pt x="126406" y="55179"/>
                      <a:pt x="124538" y="55179"/>
                    </a:cubicBezTo>
                    <a:cubicBezTo>
                      <a:pt x="124518" y="55179"/>
                      <a:pt x="124498" y="55179"/>
                      <a:pt x="124478" y="55179"/>
                    </a:cubicBezTo>
                    <a:cubicBezTo>
                      <a:pt x="124458" y="55179"/>
                      <a:pt x="124438" y="55179"/>
                      <a:pt x="124418" y="55179"/>
                    </a:cubicBezTo>
                    <a:cubicBezTo>
                      <a:pt x="122550" y="55179"/>
                      <a:pt x="120782" y="56009"/>
                      <a:pt x="119541" y="57321"/>
                    </a:cubicBezTo>
                    <a:cubicBezTo>
                      <a:pt x="119622" y="55726"/>
                      <a:pt x="119039" y="54220"/>
                      <a:pt x="118045" y="53047"/>
                    </a:cubicBezTo>
                    <a:cubicBezTo>
                      <a:pt x="118478" y="52965"/>
                      <a:pt x="118913" y="52925"/>
                      <a:pt x="119344" y="52925"/>
                    </a:cubicBezTo>
                    <a:cubicBezTo>
                      <a:pt x="121276" y="52925"/>
                      <a:pt x="123138" y="53727"/>
                      <a:pt x="124478" y="55170"/>
                    </a:cubicBezTo>
                    <a:cubicBezTo>
                      <a:pt x="125811" y="53727"/>
                      <a:pt x="127678" y="52925"/>
                      <a:pt x="129607" y="52925"/>
                    </a:cubicBezTo>
                    <a:close/>
                    <a:moveTo>
                      <a:pt x="82780" y="52965"/>
                    </a:moveTo>
                    <a:cubicBezTo>
                      <a:pt x="83204" y="52965"/>
                      <a:pt x="83632" y="53003"/>
                      <a:pt x="84057" y="53082"/>
                    </a:cubicBezTo>
                    <a:cubicBezTo>
                      <a:pt x="83538" y="53701"/>
                      <a:pt x="83135" y="54409"/>
                      <a:pt x="82875" y="55170"/>
                    </a:cubicBezTo>
                    <a:cubicBezTo>
                      <a:pt x="82634" y="55866"/>
                      <a:pt x="82526" y="56607"/>
                      <a:pt x="82569" y="57347"/>
                    </a:cubicBezTo>
                    <a:lnTo>
                      <a:pt x="82569" y="57347"/>
                    </a:lnTo>
                    <a:cubicBezTo>
                      <a:pt x="81328" y="56053"/>
                      <a:pt x="79569" y="55215"/>
                      <a:pt x="77701" y="55215"/>
                    </a:cubicBezTo>
                    <a:cubicBezTo>
                      <a:pt x="77681" y="55215"/>
                      <a:pt x="77661" y="55215"/>
                      <a:pt x="77642" y="55215"/>
                    </a:cubicBezTo>
                    <a:cubicBezTo>
                      <a:pt x="78979" y="53768"/>
                      <a:pt x="80847" y="52965"/>
                      <a:pt x="82780" y="52965"/>
                    </a:cubicBezTo>
                    <a:close/>
                    <a:moveTo>
                      <a:pt x="95802" y="52974"/>
                    </a:moveTo>
                    <a:cubicBezTo>
                      <a:pt x="97735" y="52974"/>
                      <a:pt x="99602" y="53775"/>
                      <a:pt x="100939" y="55215"/>
                    </a:cubicBezTo>
                    <a:cubicBezTo>
                      <a:pt x="100919" y="55215"/>
                      <a:pt x="100900" y="55215"/>
                      <a:pt x="100880" y="55215"/>
                    </a:cubicBezTo>
                    <a:cubicBezTo>
                      <a:pt x="99020" y="55215"/>
                      <a:pt x="97252" y="56053"/>
                      <a:pt x="96011" y="57357"/>
                    </a:cubicBezTo>
                    <a:cubicBezTo>
                      <a:pt x="96047" y="56622"/>
                      <a:pt x="95948" y="55878"/>
                      <a:pt x="95706" y="55179"/>
                    </a:cubicBezTo>
                    <a:lnTo>
                      <a:pt x="95706" y="55170"/>
                    </a:lnTo>
                    <a:cubicBezTo>
                      <a:pt x="95446" y="54409"/>
                      <a:pt x="95043" y="53701"/>
                      <a:pt x="94523" y="53091"/>
                    </a:cubicBezTo>
                    <a:cubicBezTo>
                      <a:pt x="94949" y="53012"/>
                      <a:pt x="95377" y="52974"/>
                      <a:pt x="95802" y="52974"/>
                    </a:cubicBezTo>
                    <a:close/>
                    <a:moveTo>
                      <a:pt x="60697" y="57357"/>
                    </a:moveTo>
                    <a:cubicBezTo>
                      <a:pt x="60700" y="57357"/>
                      <a:pt x="60703" y="57357"/>
                      <a:pt x="60706" y="57357"/>
                    </a:cubicBezTo>
                    <a:lnTo>
                      <a:pt x="60706" y="57357"/>
                    </a:lnTo>
                    <a:cubicBezTo>
                      <a:pt x="60709" y="57357"/>
                      <a:pt x="60712" y="57357"/>
                      <a:pt x="60715" y="57357"/>
                    </a:cubicBezTo>
                    <a:close/>
                    <a:moveTo>
                      <a:pt x="48839" y="53117"/>
                    </a:moveTo>
                    <a:cubicBezTo>
                      <a:pt x="50775" y="53117"/>
                      <a:pt x="52650" y="53921"/>
                      <a:pt x="53995" y="55376"/>
                    </a:cubicBezTo>
                    <a:lnTo>
                      <a:pt x="53995" y="55376"/>
                    </a:lnTo>
                    <a:cubicBezTo>
                      <a:pt x="53992" y="55376"/>
                      <a:pt x="53989" y="55376"/>
                      <a:pt x="53986" y="55376"/>
                    </a:cubicBezTo>
                    <a:cubicBezTo>
                      <a:pt x="53966" y="55376"/>
                      <a:pt x="53946" y="55376"/>
                      <a:pt x="53927" y="55376"/>
                    </a:cubicBezTo>
                    <a:cubicBezTo>
                      <a:pt x="52067" y="55376"/>
                      <a:pt x="50299" y="56206"/>
                      <a:pt x="49049" y="57509"/>
                    </a:cubicBezTo>
                    <a:cubicBezTo>
                      <a:pt x="49138" y="55923"/>
                      <a:pt x="48556" y="54418"/>
                      <a:pt x="47561" y="53235"/>
                    </a:cubicBezTo>
                    <a:cubicBezTo>
                      <a:pt x="47987" y="53156"/>
                      <a:pt x="48414" y="53117"/>
                      <a:pt x="48839" y="53117"/>
                    </a:cubicBezTo>
                    <a:close/>
                    <a:moveTo>
                      <a:pt x="59142" y="53117"/>
                    </a:moveTo>
                    <a:cubicBezTo>
                      <a:pt x="59567" y="53117"/>
                      <a:pt x="59994" y="53156"/>
                      <a:pt x="60420" y="53235"/>
                    </a:cubicBezTo>
                    <a:cubicBezTo>
                      <a:pt x="59425" y="54427"/>
                      <a:pt x="58843" y="55932"/>
                      <a:pt x="58932" y="57518"/>
                    </a:cubicBezTo>
                    <a:lnTo>
                      <a:pt x="58923" y="57509"/>
                    </a:lnTo>
                    <a:cubicBezTo>
                      <a:pt x="57682" y="56206"/>
                      <a:pt x="55914" y="55376"/>
                      <a:pt x="54046" y="55376"/>
                    </a:cubicBezTo>
                    <a:cubicBezTo>
                      <a:pt x="54029" y="55376"/>
                      <a:pt x="54012" y="55376"/>
                      <a:pt x="53995" y="55376"/>
                    </a:cubicBezTo>
                    <a:lnTo>
                      <a:pt x="53995" y="55376"/>
                    </a:lnTo>
                    <a:cubicBezTo>
                      <a:pt x="55333" y="53921"/>
                      <a:pt x="57206" y="53117"/>
                      <a:pt x="59142" y="53117"/>
                    </a:cubicBezTo>
                    <a:close/>
                    <a:moveTo>
                      <a:pt x="25317" y="53179"/>
                    </a:moveTo>
                    <a:cubicBezTo>
                      <a:pt x="27247" y="53179"/>
                      <a:pt x="29113" y="53976"/>
                      <a:pt x="30456" y="55421"/>
                    </a:cubicBezTo>
                    <a:cubicBezTo>
                      <a:pt x="30436" y="55421"/>
                      <a:pt x="30416" y="55421"/>
                      <a:pt x="30397" y="55421"/>
                    </a:cubicBezTo>
                    <a:cubicBezTo>
                      <a:pt x="28528" y="55421"/>
                      <a:pt x="26769" y="56259"/>
                      <a:pt x="25528" y="57554"/>
                    </a:cubicBezTo>
                    <a:cubicBezTo>
                      <a:pt x="25563" y="56819"/>
                      <a:pt x="25456" y="56075"/>
                      <a:pt x="25223" y="55376"/>
                    </a:cubicBezTo>
                    <a:lnTo>
                      <a:pt x="25223" y="55385"/>
                    </a:lnTo>
                    <a:cubicBezTo>
                      <a:pt x="24963" y="54624"/>
                      <a:pt x="24560" y="53916"/>
                      <a:pt x="24031" y="53298"/>
                    </a:cubicBezTo>
                    <a:cubicBezTo>
                      <a:pt x="24460" y="53218"/>
                      <a:pt x="24890" y="53179"/>
                      <a:pt x="25317" y="53179"/>
                    </a:cubicBezTo>
                    <a:close/>
                    <a:moveTo>
                      <a:pt x="12293" y="53188"/>
                    </a:moveTo>
                    <a:cubicBezTo>
                      <a:pt x="12719" y="53188"/>
                      <a:pt x="13147" y="53227"/>
                      <a:pt x="13574" y="53307"/>
                    </a:cubicBezTo>
                    <a:cubicBezTo>
                      <a:pt x="13055" y="53925"/>
                      <a:pt x="12651" y="54624"/>
                      <a:pt x="12391" y="55385"/>
                    </a:cubicBezTo>
                    <a:cubicBezTo>
                      <a:pt x="12150" y="56084"/>
                      <a:pt x="12051" y="56819"/>
                      <a:pt x="12087" y="57554"/>
                    </a:cubicBezTo>
                    <a:lnTo>
                      <a:pt x="12087" y="57572"/>
                    </a:lnTo>
                    <a:cubicBezTo>
                      <a:pt x="10845" y="56268"/>
                      <a:pt x="9086" y="55430"/>
                      <a:pt x="7218" y="55430"/>
                    </a:cubicBezTo>
                    <a:cubicBezTo>
                      <a:pt x="7198" y="55430"/>
                      <a:pt x="7178" y="55430"/>
                      <a:pt x="7159" y="55430"/>
                    </a:cubicBezTo>
                    <a:cubicBezTo>
                      <a:pt x="8501" y="53985"/>
                      <a:pt x="10367" y="53188"/>
                      <a:pt x="12293" y="53188"/>
                    </a:cubicBezTo>
                    <a:close/>
                    <a:moveTo>
                      <a:pt x="106098" y="52962"/>
                    </a:moveTo>
                    <a:cubicBezTo>
                      <a:pt x="106573" y="52962"/>
                      <a:pt x="107051" y="53010"/>
                      <a:pt x="107525" y="53109"/>
                    </a:cubicBezTo>
                    <a:cubicBezTo>
                      <a:pt x="106514" y="54361"/>
                      <a:pt x="105950" y="55943"/>
                      <a:pt x="106117" y="57615"/>
                    </a:cubicBezTo>
                    <a:lnTo>
                      <a:pt x="106117" y="57615"/>
                    </a:lnTo>
                    <a:cubicBezTo>
                      <a:pt x="104869" y="56153"/>
                      <a:pt x="102981" y="55206"/>
                      <a:pt x="100985" y="55206"/>
                    </a:cubicBezTo>
                    <a:cubicBezTo>
                      <a:pt x="100976" y="55206"/>
                      <a:pt x="100966" y="55206"/>
                      <a:pt x="100957" y="55206"/>
                    </a:cubicBezTo>
                    <a:cubicBezTo>
                      <a:pt x="102302" y="53761"/>
                      <a:pt x="104171" y="52962"/>
                      <a:pt x="106098" y="52962"/>
                    </a:cubicBezTo>
                    <a:close/>
                    <a:moveTo>
                      <a:pt x="70812" y="48526"/>
                    </a:moveTo>
                    <a:cubicBezTo>
                      <a:pt x="71289" y="48526"/>
                      <a:pt x="71770" y="48575"/>
                      <a:pt x="72248" y="48674"/>
                    </a:cubicBezTo>
                    <a:cubicBezTo>
                      <a:pt x="71271" y="49928"/>
                      <a:pt x="70742" y="51496"/>
                      <a:pt x="70939" y="53145"/>
                    </a:cubicBezTo>
                    <a:cubicBezTo>
                      <a:pt x="71447" y="53031"/>
                      <a:pt x="71960" y="52976"/>
                      <a:pt x="72468" y="52976"/>
                    </a:cubicBezTo>
                    <a:cubicBezTo>
                      <a:pt x="74401" y="52976"/>
                      <a:pt x="76276" y="53777"/>
                      <a:pt x="77624" y="55224"/>
                    </a:cubicBezTo>
                    <a:cubicBezTo>
                      <a:pt x="77606" y="55224"/>
                      <a:pt x="77587" y="55224"/>
                      <a:pt x="77569" y="55224"/>
                    </a:cubicBezTo>
                    <a:cubicBezTo>
                      <a:pt x="75520" y="55224"/>
                      <a:pt x="73598" y="56223"/>
                      <a:pt x="72355" y="57751"/>
                    </a:cubicBezTo>
                    <a:cubicBezTo>
                      <a:pt x="72694" y="54052"/>
                      <a:pt x="69407" y="50779"/>
                      <a:pt x="65713" y="50779"/>
                    </a:cubicBezTo>
                    <a:cubicBezTo>
                      <a:pt x="65693" y="50779"/>
                      <a:pt x="65673" y="50779"/>
                      <a:pt x="65653" y="50780"/>
                    </a:cubicBezTo>
                    <a:cubicBezTo>
                      <a:pt x="66997" y="49327"/>
                      <a:pt x="68873" y="48526"/>
                      <a:pt x="70812" y="48526"/>
                    </a:cubicBezTo>
                    <a:close/>
                    <a:moveTo>
                      <a:pt x="35611" y="53168"/>
                    </a:moveTo>
                    <a:cubicBezTo>
                      <a:pt x="36086" y="53168"/>
                      <a:pt x="36566" y="53216"/>
                      <a:pt x="37042" y="53315"/>
                    </a:cubicBezTo>
                    <a:cubicBezTo>
                      <a:pt x="36031" y="54567"/>
                      <a:pt x="35458" y="56149"/>
                      <a:pt x="35634" y="57812"/>
                    </a:cubicBezTo>
                    <a:lnTo>
                      <a:pt x="35634" y="57812"/>
                    </a:lnTo>
                    <a:cubicBezTo>
                      <a:pt x="34382" y="56357"/>
                      <a:pt x="32515" y="55412"/>
                      <a:pt x="30530" y="55412"/>
                    </a:cubicBezTo>
                    <a:cubicBezTo>
                      <a:pt x="30511" y="55412"/>
                      <a:pt x="30492" y="55412"/>
                      <a:pt x="30474" y="55412"/>
                    </a:cubicBezTo>
                    <a:cubicBezTo>
                      <a:pt x="31811" y="53967"/>
                      <a:pt x="33679" y="53168"/>
                      <a:pt x="35611" y="53168"/>
                    </a:cubicBezTo>
                    <a:close/>
                    <a:moveTo>
                      <a:pt x="112818" y="51075"/>
                    </a:moveTo>
                    <a:cubicBezTo>
                      <a:pt x="115995" y="51075"/>
                      <a:pt x="119174" y="53154"/>
                      <a:pt x="119218" y="57312"/>
                    </a:cubicBezTo>
                    <a:cubicBezTo>
                      <a:pt x="118743" y="57210"/>
                      <a:pt x="118265" y="57160"/>
                      <a:pt x="117790" y="57160"/>
                    </a:cubicBezTo>
                    <a:cubicBezTo>
                      <a:pt x="115926" y="57160"/>
                      <a:pt x="114120" y="57927"/>
                      <a:pt x="112821" y="59319"/>
                    </a:cubicBezTo>
                    <a:cubicBezTo>
                      <a:pt x="111549" y="57940"/>
                      <a:pt x="109750" y="57161"/>
                      <a:pt x="107870" y="57160"/>
                    </a:cubicBezTo>
                    <a:lnTo>
                      <a:pt x="107870" y="57160"/>
                    </a:lnTo>
                    <a:cubicBezTo>
                      <a:pt x="107388" y="57160"/>
                      <a:pt x="106905" y="57214"/>
                      <a:pt x="106432" y="57312"/>
                    </a:cubicBezTo>
                    <a:cubicBezTo>
                      <a:pt x="106468" y="53154"/>
                      <a:pt x="109642" y="51075"/>
                      <a:pt x="112818" y="51075"/>
                    </a:cubicBezTo>
                    <a:close/>
                    <a:moveTo>
                      <a:pt x="136134" y="51090"/>
                    </a:moveTo>
                    <a:cubicBezTo>
                      <a:pt x="139310" y="51090"/>
                      <a:pt x="142484" y="53169"/>
                      <a:pt x="142525" y="57330"/>
                    </a:cubicBezTo>
                    <a:cubicBezTo>
                      <a:pt x="142043" y="57224"/>
                      <a:pt x="141557" y="57173"/>
                      <a:pt x="141075" y="57173"/>
                    </a:cubicBezTo>
                    <a:cubicBezTo>
                      <a:pt x="139225" y="57173"/>
                      <a:pt x="137430" y="57933"/>
                      <a:pt x="136136" y="59319"/>
                    </a:cubicBezTo>
                    <a:lnTo>
                      <a:pt x="136136" y="59328"/>
                    </a:lnTo>
                    <a:cubicBezTo>
                      <a:pt x="134854" y="57957"/>
                      <a:pt x="133062" y="57168"/>
                      <a:pt x="131181" y="57168"/>
                    </a:cubicBezTo>
                    <a:cubicBezTo>
                      <a:pt x="130697" y="57168"/>
                      <a:pt x="130213" y="57222"/>
                      <a:pt x="129738" y="57330"/>
                    </a:cubicBezTo>
                    <a:cubicBezTo>
                      <a:pt x="129778" y="53171"/>
                      <a:pt x="132957" y="51090"/>
                      <a:pt x="136134" y="51090"/>
                    </a:cubicBezTo>
                    <a:close/>
                    <a:moveTo>
                      <a:pt x="89294" y="51126"/>
                    </a:moveTo>
                    <a:cubicBezTo>
                      <a:pt x="91873" y="51126"/>
                      <a:pt x="94452" y="52497"/>
                      <a:pt x="95348" y="55242"/>
                    </a:cubicBezTo>
                    <a:cubicBezTo>
                      <a:pt x="95572" y="55923"/>
                      <a:pt x="95679" y="56631"/>
                      <a:pt x="95688" y="57348"/>
                    </a:cubicBezTo>
                    <a:cubicBezTo>
                      <a:pt x="95215" y="57246"/>
                      <a:pt x="94738" y="57196"/>
                      <a:pt x="94264" y="57196"/>
                    </a:cubicBezTo>
                    <a:cubicBezTo>
                      <a:pt x="92405" y="57196"/>
                      <a:pt x="90599" y="57962"/>
                      <a:pt x="89299" y="59355"/>
                    </a:cubicBezTo>
                    <a:cubicBezTo>
                      <a:pt x="88027" y="57975"/>
                      <a:pt x="86226" y="57195"/>
                      <a:pt x="84353" y="57195"/>
                    </a:cubicBezTo>
                    <a:cubicBezTo>
                      <a:pt x="83860" y="57195"/>
                      <a:pt x="83376" y="57249"/>
                      <a:pt x="82910" y="57348"/>
                    </a:cubicBezTo>
                    <a:cubicBezTo>
                      <a:pt x="82902" y="56631"/>
                      <a:pt x="83009" y="55923"/>
                      <a:pt x="83224" y="55242"/>
                    </a:cubicBezTo>
                    <a:lnTo>
                      <a:pt x="83233" y="55242"/>
                    </a:lnTo>
                    <a:cubicBezTo>
                      <a:pt x="84129" y="52499"/>
                      <a:pt x="86712" y="51126"/>
                      <a:pt x="89294" y="51126"/>
                    </a:cubicBezTo>
                    <a:close/>
                    <a:moveTo>
                      <a:pt x="42335" y="51276"/>
                    </a:moveTo>
                    <a:cubicBezTo>
                      <a:pt x="45511" y="51276"/>
                      <a:pt x="48686" y="53352"/>
                      <a:pt x="48726" y="57509"/>
                    </a:cubicBezTo>
                    <a:cubicBezTo>
                      <a:pt x="48253" y="57407"/>
                      <a:pt x="47776" y="57357"/>
                      <a:pt x="47302" y="57357"/>
                    </a:cubicBezTo>
                    <a:cubicBezTo>
                      <a:pt x="45443" y="57357"/>
                      <a:pt x="43639" y="58124"/>
                      <a:pt x="42346" y="59516"/>
                    </a:cubicBezTo>
                    <a:cubicBezTo>
                      <a:pt x="41065" y="58136"/>
                      <a:pt x="39264" y="57357"/>
                      <a:pt x="37382" y="57357"/>
                    </a:cubicBezTo>
                    <a:cubicBezTo>
                      <a:pt x="36898" y="57357"/>
                      <a:pt x="36415" y="57410"/>
                      <a:pt x="35940" y="57509"/>
                    </a:cubicBezTo>
                    <a:cubicBezTo>
                      <a:pt x="35980" y="53355"/>
                      <a:pt x="39158" y="51276"/>
                      <a:pt x="42335" y="51276"/>
                    </a:cubicBezTo>
                    <a:close/>
                    <a:moveTo>
                      <a:pt x="65660" y="51276"/>
                    </a:moveTo>
                    <a:cubicBezTo>
                      <a:pt x="68835" y="51276"/>
                      <a:pt x="72010" y="53352"/>
                      <a:pt x="72050" y="57509"/>
                    </a:cubicBezTo>
                    <a:cubicBezTo>
                      <a:pt x="71577" y="57407"/>
                      <a:pt x="71100" y="57357"/>
                      <a:pt x="70626" y="57357"/>
                    </a:cubicBezTo>
                    <a:cubicBezTo>
                      <a:pt x="68767" y="57357"/>
                      <a:pt x="66961" y="58124"/>
                      <a:pt x="65662" y="59516"/>
                    </a:cubicBezTo>
                    <a:cubicBezTo>
                      <a:pt x="64382" y="58138"/>
                      <a:pt x="62585" y="57359"/>
                      <a:pt x="60706" y="57357"/>
                    </a:cubicBezTo>
                    <a:lnTo>
                      <a:pt x="60706" y="57357"/>
                    </a:lnTo>
                    <a:cubicBezTo>
                      <a:pt x="60217" y="57357"/>
                      <a:pt x="59736" y="57411"/>
                      <a:pt x="59264" y="57509"/>
                    </a:cubicBezTo>
                    <a:cubicBezTo>
                      <a:pt x="59304" y="53355"/>
                      <a:pt x="62482" y="51276"/>
                      <a:pt x="65660" y="51276"/>
                    </a:cubicBezTo>
                    <a:close/>
                    <a:moveTo>
                      <a:pt x="18806" y="51334"/>
                    </a:moveTo>
                    <a:cubicBezTo>
                      <a:pt x="21388" y="51334"/>
                      <a:pt x="23969" y="52707"/>
                      <a:pt x="24864" y="55457"/>
                    </a:cubicBezTo>
                    <a:cubicBezTo>
                      <a:pt x="25079" y="56138"/>
                      <a:pt x="25196" y="56846"/>
                      <a:pt x="25205" y="57563"/>
                    </a:cubicBezTo>
                    <a:cubicBezTo>
                      <a:pt x="24724" y="57458"/>
                      <a:pt x="24240" y="57407"/>
                      <a:pt x="23760" y="57407"/>
                    </a:cubicBezTo>
                    <a:cubicBezTo>
                      <a:pt x="21902" y="57407"/>
                      <a:pt x="20103" y="58173"/>
                      <a:pt x="18807" y="59561"/>
                    </a:cubicBezTo>
                    <a:cubicBezTo>
                      <a:pt x="17535" y="58190"/>
                      <a:pt x="15734" y="57401"/>
                      <a:pt x="13861" y="57401"/>
                    </a:cubicBezTo>
                    <a:cubicBezTo>
                      <a:pt x="13377" y="57401"/>
                      <a:pt x="12884" y="57455"/>
                      <a:pt x="12418" y="57563"/>
                    </a:cubicBezTo>
                    <a:cubicBezTo>
                      <a:pt x="12418" y="56837"/>
                      <a:pt x="12526" y="56129"/>
                      <a:pt x="12741" y="55448"/>
                    </a:cubicBezTo>
                    <a:lnTo>
                      <a:pt x="12741" y="55457"/>
                    </a:lnTo>
                    <a:cubicBezTo>
                      <a:pt x="13637" y="52710"/>
                      <a:pt x="16222" y="51334"/>
                      <a:pt x="18806" y="51334"/>
                    </a:cubicBezTo>
                    <a:close/>
                    <a:moveTo>
                      <a:pt x="117967" y="57526"/>
                    </a:moveTo>
                    <a:cubicBezTo>
                      <a:pt x="118391" y="57526"/>
                      <a:pt x="118819" y="57564"/>
                      <a:pt x="119245" y="57643"/>
                    </a:cubicBezTo>
                    <a:cubicBezTo>
                      <a:pt x="118726" y="58253"/>
                      <a:pt x="118322" y="58961"/>
                      <a:pt x="118063" y="59722"/>
                    </a:cubicBezTo>
                    <a:cubicBezTo>
                      <a:pt x="117821" y="60430"/>
                      <a:pt x="117713" y="61165"/>
                      <a:pt x="117758" y="61909"/>
                    </a:cubicBezTo>
                    <a:cubicBezTo>
                      <a:pt x="116510" y="60598"/>
                      <a:pt x="114739" y="59767"/>
                      <a:pt x="112860" y="59767"/>
                    </a:cubicBezTo>
                    <a:cubicBezTo>
                      <a:pt x="112850" y="59767"/>
                      <a:pt x="112840" y="59767"/>
                      <a:pt x="112830" y="59767"/>
                    </a:cubicBezTo>
                    <a:cubicBezTo>
                      <a:pt x="114167" y="58327"/>
                      <a:pt x="116034" y="57526"/>
                      <a:pt x="117967" y="57526"/>
                    </a:cubicBezTo>
                    <a:close/>
                    <a:moveTo>
                      <a:pt x="130990" y="57535"/>
                    </a:moveTo>
                    <a:cubicBezTo>
                      <a:pt x="132923" y="57535"/>
                      <a:pt x="134790" y="58336"/>
                      <a:pt x="136127" y="59776"/>
                    </a:cubicBezTo>
                    <a:cubicBezTo>
                      <a:pt x="136117" y="59776"/>
                      <a:pt x="136107" y="59776"/>
                      <a:pt x="136097" y="59776"/>
                    </a:cubicBezTo>
                    <a:cubicBezTo>
                      <a:pt x="134226" y="59776"/>
                      <a:pt x="132446" y="60607"/>
                      <a:pt x="131199" y="61918"/>
                    </a:cubicBezTo>
                    <a:cubicBezTo>
                      <a:pt x="131234" y="61183"/>
                      <a:pt x="131136" y="60439"/>
                      <a:pt x="130894" y="59731"/>
                    </a:cubicBezTo>
                    <a:cubicBezTo>
                      <a:pt x="130634" y="58970"/>
                      <a:pt x="130231" y="58271"/>
                      <a:pt x="129711" y="57652"/>
                    </a:cubicBezTo>
                    <a:cubicBezTo>
                      <a:pt x="130137" y="57573"/>
                      <a:pt x="130565" y="57535"/>
                      <a:pt x="130990" y="57535"/>
                    </a:cubicBezTo>
                    <a:close/>
                    <a:moveTo>
                      <a:pt x="84143" y="57571"/>
                    </a:moveTo>
                    <a:cubicBezTo>
                      <a:pt x="86075" y="57571"/>
                      <a:pt x="87945" y="58371"/>
                      <a:pt x="89282" y="59821"/>
                    </a:cubicBezTo>
                    <a:lnTo>
                      <a:pt x="89282" y="59821"/>
                    </a:lnTo>
                    <a:cubicBezTo>
                      <a:pt x="89265" y="59821"/>
                      <a:pt x="89248" y="59821"/>
                      <a:pt x="89231" y="59821"/>
                    </a:cubicBezTo>
                    <a:cubicBezTo>
                      <a:pt x="87362" y="59821"/>
                      <a:pt x="85595" y="60659"/>
                      <a:pt x="84353" y="61962"/>
                    </a:cubicBezTo>
                    <a:cubicBezTo>
                      <a:pt x="84434" y="60367"/>
                      <a:pt x="83851" y="58871"/>
                      <a:pt x="82866" y="57688"/>
                    </a:cubicBezTo>
                    <a:cubicBezTo>
                      <a:pt x="83291" y="57609"/>
                      <a:pt x="83719" y="57571"/>
                      <a:pt x="84143" y="57571"/>
                    </a:cubicBezTo>
                    <a:close/>
                    <a:moveTo>
                      <a:pt x="94437" y="57571"/>
                    </a:moveTo>
                    <a:cubicBezTo>
                      <a:pt x="94862" y="57571"/>
                      <a:pt x="95290" y="57609"/>
                      <a:pt x="95715" y="57688"/>
                    </a:cubicBezTo>
                    <a:cubicBezTo>
                      <a:pt x="94720" y="58871"/>
                      <a:pt x="94138" y="60367"/>
                      <a:pt x="94228" y="61962"/>
                    </a:cubicBezTo>
                    <a:cubicBezTo>
                      <a:pt x="92977" y="60659"/>
                      <a:pt x="91218" y="59821"/>
                      <a:pt x="89350" y="59821"/>
                    </a:cubicBezTo>
                    <a:cubicBezTo>
                      <a:pt x="89333" y="59821"/>
                      <a:pt x="89316" y="59821"/>
                      <a:pt x="89299" y="59821"/>
                    </a:cubicBezTo>
                    <a:lnTo>
                      <a:pt x="89299" y="59821"/>
                    </a:lnTo>
                    <a:cubicBezTo>
                      <a:pt x="90636" y="58371"/>
                      <a:pt x="92506" y="57571"/>
                      <a:pt x="94437" y="57571"/>
                    </a:cubicBezTo>
                    <a:close/>
                    <a:moveTo>
                      <a:pt x="47495" y="57735"/>
                    </a:moveTo>
                    <a:cubicBezTo>
                      <a:pt x="47916" y="57735"/>
                      <a:pt x="48340" y="57773"/>
                      <a:pt x="48762" y="57849"/>
                    </a:cubicBezTo>
                    <a:cubicBezTo>
                      <a:pt x="48242" y="58468"/>
                      <a:pt x="47839" y="59176"/>
                      <a:pt x="47579" y="59937"/>
                    </a:cubicBezTo>
                    <a:cubicBezTo>
                      <a:pt x="47337" y="60636"/>
                      <a:pt x="47230" y="61371"/>
                      <a:pt x="47275" y="62115"/>
                    </a:cubicBezTo>
                    <a:lnTo>
                      <a:pt x="47275" y="62124"/>
                    </a:lnTo>
                    <a:cubicBezTo>
                      <a:pt x="46033" y="60820"/>
                      <a:pt x="44265" y="59982"/>
                      <a:pt x="42405" y="59982"/>
                    </a:cubicBezTo>
                    <a:cubicBezTo>
                      <a:pt x="42386" y="59982"/>
                      <a:pt x="42366" y="59982"/>
                      <a:pt x="42346" y="59982"/>
                    </a:cubicBezTo>
                    <a:cubicBezTo>
                      <a:pt x="43686" y="58532"/>
                      <a:pt x="45558" y="57735"/>
                      <a:pt x="47495" y="57735"/>
                    </a:cubicBezTo>
                    <a:close/>
                    <a:moveTo>
                      <a:pt x="60510" y="57740"/>
                    </a:moveTo>
                    <a:cubicBezTo>
                      <a:pt x="62438" y="57740"/>
                      <a:pt x="64308" y="58537"/>
                      <a:pt x="65644" y="59982"/>
                    </a:cubicBezTo>
                    <a:cubicBezTo>
                      <a:pt x="65624" y="59982"/>
                      <a:pt x="65604" y="59982"/>
                      <a:pt x="65585" y="59982"/>
                    </a:cubicBezTo>
                    <a:cubicBezTo>
                      <a:pt x="63725" y="59982"/>
                      <a:pt x="61957" y="60820"/>
                      <a:pt x="60715" y="62124"/>
                    </a:cubicBezTo>
                    <a:cubicBezTo>
                      <a:pt x="60751" y="61380"/>
                      <a:pt x="60653" y="60636"/>
                      <a:pt x="60411" y="59937"/>
                    </a:cubicBezTo>
                    <a:cubicBezTo>
                      <a:pt x="60151" y="59176"/>
                      <a:pt x="59748" y="58468"/>
                      <a:pt x="59228" y="57858"/>
                    </a:cubicBezTo>
                    <a:cubicBezTo>
                      <a:pt x="59655" y="57779"/>
                      <a:pt x="60084" y="57740"/>
                      <a:pt x="60510" y="57740"/>
                    </a:cubicBezTo>
                    <a:close/>
                    <a:moveTo>
                      <a:pt x="23936" y="57764"/>
                    </a:moveTo>
                    <a:cubicBezTo>
                      <a:pt x="24366" y="57764"/>
                      <a:pt x="24800" y="57804"/>
                      <a:pt x="25232" y="57885"/>
                    </a:cubicBezTo>
                    <a:cubicBezTo>
                      <a:pt x="24237" y="59059"/>
                      <a:pt x="23655" y="60565"/>
                      <a:pt x="23744" y="62151"/>
                    </a:cubicBezTo>
                    <a:cubicBezTo>
                      <a:pt x="22494" y="60847"/>
                      <a:pt x="20727" y="60018"/>
                      <a:pt x="18867" y="60018"/>
                    </a:cubicBezTo>
                    <a:cubicBezTo>
                      <a:pt x="18847" y="60018"/>
                      <a:pt x="18827" y="60018"/>
                      <a:pt x="18807" y="60018"/>
                    </a:cubicBezTo>
                    <a:cubicBezTo>
                      <a:pt x="18787" y="60018"/>
                      <a:pt x="18767" y="60018"/>
                      <a:pt x="18747" y="60018"/>
                    </a:cubicBezTo>
                    <a:cubicBezTo>
                      <a:pt x="16879" y="60018"/>
                      <a:pt x="15111" y="60847"/>
                      <a:pt x="13870" y="62151"/>
                    </a:cubicBezTo>
                    <a:cubicBezTo>
                      <a:pt x="13951" y="60573"/>
                      <a:pt x="13368" y="59068"/>
                      <a:pt x="12382" y="57885"/>
                    </a:cubicBezTo>
                    <a:lnTo>
                      <a:pt x="12374" y="57885"/>
                    </a:lnTo>
                    <a:cubicBezTo>
                      <a:pt x="12805" y="57804"/>
                      <a:pt x="13239" y="57764"/>
                      <a:pt x="13670" y="57764"/>
                    </a:cubicBezTo>
                    <a:cubicBezTo>
                      <a:pt x="15599" y="57764"/>
                      <a:pt x="17467" y="58566"/>
                      <a:pt x="18807" y="60009"/>
                    </a:cubicBezTo>
                    <a:cubicBezTo>
                      <a:pt x="20140" y="58566"/>
                      <a:pt x="22007" y="57764"/>
                      <a:pt x="23936" y="57764"/>
                    </a:cubicBezTo>
                    <a:close/>
                    <a:moveTo>
                      <a:pt x="107668" y="57528"/>
                    </a:moveTo>
                    <a:cubicBezTo>
                      <a:pt x="109594" y="57528"/>
                      <a:pt x="111464" y="58327"/>
                      <a:pt x="112812" y="59767"/>
                    </a:cubicBezTo>
                    <a:cubicBezTo>
                      <a:pt x="112793" y="59767"/>
                      <a:pt x="112774" y="59767"/>
                      <a:pt x="112756" y="59767"/>
                    </a:cubicBezTo>
                    <a:cubicBezTo>
                      <a:pt x="110769" y="59767"/>
                      <a:pt x="108902" y="60712"/>
                      <a:pt x="107650" y="62159"/>
                    </a:cubicBezTo>
                    <a:lnTo>
                      <a:pt x="107650" y="62159"/>
                    </a:lnTo>
                    <a:cubicBezTo>
                      <a:pt x="107803" y="60502"/>
                      <a:pt x="107211" y="58925"/>
                      <a:pt x="106181" y="57688"/>
                    </a:cubicBezTo>
                    <a:cubicBezTo>
                      <a:pt x="106675" y="57580"/>
                      <a:pt x="107173" y="57528"/>
                      <a:pt x="107668" y="57528"/>
                    </a:cubicBezTo>
                    <a:close/>
                    <a:moveTo>
                      <a:pt x="37187" y="57724"/>
                    </a:moveTo>
                    <a:cubicBezTo>
                      <a:pt x="39116" y="57724"/>
                      <a:pt x="40983" y="58519"/>
                      <a:pt x="42328" y="59964"/>
                    </a:cubicBezTo>
                    <a:cubicBezTo>
                      <a:pt x="42310" y="59964"/>
                      <a:pt x="42291" y="59964"/>
                      <a:pt x="42273" y="59964"/>
                    </a:cubicBezTo>
                    <a:cubicBezTo>
                      <a:pt x="40286" y="59964"/>
                      <a:pt x="38419" y="60910"/>
                      <a:pt x="37167" y="62366"/>
                    </a:cubicBezTo>
                    <a:cubicBezTo>
                      <a:pt x="37320" y="60699"/>
                      <a:pt x="36728" y="59122"/>
                      <a:pt x="35698" y="57894"/>
                    </a:cubicBezTo>
                    <a:lnTo>
                      <a:pt x="35689" y="57885"/>
                    </a:lnTo>
                    <a:cubicBezTo>
                      <a:pt x="36187" y="57777"/>
                      <a:pt x="36689" y="57724"/>
                      <a:pt x="37187" y="57724"/>
                    </a:cubicBezTo>
                    <a:close/>
                    <a:moveTo>
                      <a:pt x="124486" y="55678"/>
                    </a:moveTo>
                    <a:cubicBezTo>
                      <a:pt x="127068" y="55678"/>
                      <a:pt x="129649" y="57049"/>
                      <a:pt x="130544" y="59794"/>
                    </a:cubicBezTo>
                    <a:cubicBezTo>
                      <a:pt x="130760" y="60475"/>
                      <a:pt x="130876" y="61183"/>
                      <a:pt x="130876" y="61900"/>
                    </a:cubicBezTo>
                    <a:cubicBezTo>
                      <a:pt x="130403" y="61798"/>
                      <a:pt x="129926" y="61748"/>
                      <a:pt x="129452" y="61748"/>
                    </a:cubicBezTo>
                    <a:cubicBezTo>
                      <a:pt x="127593" y="61748"/>
                      <a:pt x="125787" y="62514"/>
                      <a:pt x="124487" y="63907"/>
                    </a:cubicBezTo>
                    <a:cubicBezTo>
                      <a:pt x="123215" y="62527"/>
                      <a:pt x="121414" y="61747"/>
                      <a:pt x="119541" y="61747"/>
                    </a:cubicBezTo>
                    <a:cubicBezTo>
                      <a:pt x="119048" y="61747"/>
                      <a:pt x="118564" y="61801"/>
                      <a:pt x="118080" y="61909"/>
                    </a:cubicBezTo>
                    <a:cubicBezTo>
                      <a:pt x="118080" y="61192"/>
                      <a:pt x="118197" y="60484"/>
                      <a:pt x="118412" y="59803"/>
                    </a:cubicBezTo>
                    <a:lnTo>
                      <a:pt x="118421" y="59794"/>
                    </a:lnTo>
                    <a:cubicBezTo>
                      <a:pt x="119317" y="57051"/>
                      <a:pt x="121902" y="55678"/>
                      <a:pt x="124486" y="55678"/>
                    </a:cubicBezTo>
                    <a:close/>
                    <a:moveTo>
                      <a:pt x="77628" y="55717"/>
                    </a:moveTo>
                    <a:cubicBezTo>
                      <a:pt x="80804" y="55717"/>
                      <a:pt x="83980" y="57795"/>
                      <a:pt x="84022" y="61951"/>
                    </a:cubicBezTo>
                    <a:lnTo>
                      <a:pt x="84022" y="61951"/>
                    </a:lnTo>
                    <a:cubicBezTo>
                      <a:pt x="83546" y="61848"/>
                      <a:pt x="83066" y="61797"/>
                      <a:pt x="82590" y="61797"/>
                    </a:cubicBezTo>
                    <a:cubicBezTo>
                      <a:pt x="80737" y="61797"/>
                      <a:pt x="78939" y="62563"/>
                      <a:pt x="77651" y="63952"/>
                    </a:cubicBezTo>
                    <a:cubicBezTo>
                      <a:pt x="76377" y="62579"/>
                      <a:pt x="74589" y="61801"/>
                      <a:pt x="72710" y="61801"/>
                    </a:cubicBezTo>
                    <a:cubicBezTo>
                      <a:pt x="72699" y="61801"/>
                      <a:pt x="72688" y="61801"/>
                      <a:pt x="72678" y="61801"/>
                    </a:cubicBezTo>
                    <a:cubicBezTo>
                      <a:pt x="72194" y="61801"/>
                      <a:pt x="71710" y="61846"/>
                      <a:pt x="71235" y="61953"/>
                    </a:cubicBezTo>
                    <a:cubicBezTo>
                      <a:pt x="71275" y="57796"/>
                      <a:pt x="74452" y="55717"/>
                      <a:pt x="77628" y="55717"/>
                    </a:cubicBezTo>
                    <a:close/>
                    <a:moveTo>
                      <a:pt x="100943" y="55717"/>
                    </a:moveTo>
                    <a:cubicBezTo>
                      <a:pt x="104119" y="55717"/>
                      <a:pt x="107295" y="57795"/>
                      <a:pt x="107337" y="61951"/>
                    </a:cubicBezTo>
                    <a:lnTo>
                      <a:pt x="107337" y="61951"/>
                    </a:lnTo>
                    <a:cubicBezTo>
                      <a:pt x="106865" y="61851"/>
                      <a:pt x="106389" y="61802"/>
                      <a:pt x="105918" y="61802"/>
                    </a:cubicBezTo>
                    <a:cubicBezTo>
                      <a:pt x="104057" y="61802"/>
                      <a:pt x="102256" y="62568"/>
                      <a:pt x="100957" y="63961"/>
                    </a:cubicBezTo>
                    <a:cubicBezTo>
                      <a:pt x="99683" y="62588"/>
                      <a:pt x="97895" y="61801"/>
                      <a:pt x="96025" y="61801"/>
                    </a:cubicBezTo>
                    <a:cubicBezTo>
                      <a:pt x="96014" y="61801"/>
                      <a:pt x="96003" y="61801"/>
                      <a:pt x="95993" y="61801"/>
                    </a:cubicBezTo>
                    <a:cubicBezTo>
                      <a:pt x="95509" y="61801"/>
                      <a:pt x="95025" y="61846"/>
                      <a:pt x="94550" y="61953"/>
                    </a:cubicBezTo>
                    <a:cubicBezTo>
                      <a:pt x="94590" y="57796"/>
                      <a:pt x="97767" y="55717"/>
                      <a:pt x="100943" y="55717"/>
                    </a:cubicBezTo>
                    <a:close/>
                    <a:moveTo>
                      <a:pt x="54007" y="55884"/>
                    </a:moveTo>
                    <a:cubicBezTo>
                      <a:pt x="56587" y="55884"/>
                      <a:pt x="59166" y="57255"/>
                      <a:pt x="60061" y="60000"/>
                    </a:cubicBezTo>
                    <a:cubicBezTo>
                      <a:pt x="60285" y="60681"/>
                      <a:pt x="60393" y="61389"/>
                      <a:pt x="60402" y="62106"/>
                    </a:cubicBezTo>
                    <a:cubicBezTo>
                      <a:pt x="59929" y="62004"/>
                      <a:pt x="59451" y="61954"/>
                      <a:pt x="58977" y="61954"/>
                    </a:cubicBezTo>
                    <a:cubicBezTo>
                      <a:pt x="57118" y="61954"/>
                      <a:pt x="55312" y="62720"/>
                      <a:pt x="54013" y="64113"/>
                    </a:cubicBezTo>
                    <a:cubicBezTo>
                      <a:pt x="52741" y="62733"/>
                      <a:pt x="50939" y="61953"/>
                      <a:pt x="49067" y="61953"/>
                    </a:cubicBezTo>
                    <a:cubicBezTo>
                      <a:pt x="48574" y="61953"/>
                      <a:pt x="48090" y="61998"/>
                      <a:pt x="47624" y="62106"/>
                    </a:cubicBezTo>
                    <a:cubicBezTo>
                      <a:pt x="47615" y="61389"/>
                      <a:pt x="47723" y="60681"/>
                      <a:pt x="47929" y="60009"/>
                    </a:cubicBezTo>
                    <a:lnTo>
                      <a:pt x="47947" y="60000"/>
                    </a:lnTo>
                    <a:cubicBezTo>
                      <a:pt x="48843" y="57257"/>
                      <a:pt x="51425" y="55884"/>
                      <a:pt x="54007" y="55884"/>
                    </a:cubicBezTo>
                    <a:close/>
                    <a:moveTo>
                      <a:pt x="7145" y="55914"/>
                    </a:moveTo>
                    <a:cubicBezTo>
                      <a:pt x="10322" y="55914"/>
                      <a:pt x="13498" y="57993"/>
                      <a:pt x="13538" y="62151"/>
                    </a:cubicBezTo>
                    <a:cubicBezTo>
                      <a:pt x="13063" y="62046"/>
                      <a:pt x="12582" y="61995"/>
                      <a:pt x="12105" y="61995"/>
                    </a:cubicBezTo>
                    <a:cubicBezTo>
                      <a:pt x="10247" y="61995"/>
                      <a:pt x="8440" y="62767"/>
                      <a:pt x="7150" y="64158"/>
                    </a:cubicBezTo>
                    <a:cubicBezTo>
                      <a:pt x="5875" y="62786"/>
                      <a:pt x="4096" y="61998"/>
                      <a:pt x="2226" y="61998"/>
                    </a:cubicBezTo>
                    <a:cubicBezTo>
                      <a:pt x="2216" y="61998"/>
                      <a:pt x="2205" y="61998"/>
                      <a:pt x="2194" y="61998"/>
                    </a:cubicBezTo>
                    <a:cubicBezTo>
                      <a:pt x="1711" y="61998"/>
                      <a:pt x="1227" y="62043"/>
                      <a:pt x="752" y="62151"/>
                    </a:cubicBezTo>
                    <a:cubicBezTo>
                      <a:pt x="792" y="57993"/>
                      <a:pt x="3969" y="55914"/>
                      <a:pt x="7145" y="55914"/>
                    </a:cubicBezTo>
                    <a:close/>
                    <a:moveTo>
                      <a:pt x="30465" y="55917"/>
                    </a:moveTo>
                    <a:cubicBezTo>
                      <a:pt x="33638" y="55917"/>
                      <a:pt x="36811" y="57993"/>
                      <a:pt x="36854" y="62147"/>
                    </a:cubicBezTo>
                    <a:lnTo>
                      <a:pt x="36854" y="62147"/>
                    </a:lnTo>
                    <a:cubicBezTo>
                      <a:pt x="36384" y="62047"/>
                      <a:pt x="35912" y="61999"/>
                      <a:pt x="35443" y="61999"/>
                    </a:cubicBezTo>
                    <a:cubicBezTo>
                      <a:pt x="33580" y="61999"/>
                      <a:pt x="31775" y="62765"/>
                      <a:pt x="30483" y="64158"/>
                    </a:cubicBezTo>
                    <a:cubicBezTo>
                      <a:pt x="29201" y="62778"/>
                      <a:pt x="27409" y="61998"/>
                      <a:pt x="25528" y="61998"/>
                    </a:cubicBezTo>
                    <a:cubicBezTo>
                      <a:pt x="25044" y="61998"/>
                      <a:pt x="24560" y="62052"/>
                      <a:pt x="24085" y="62151"/>
                    </a:cubicBezTo>
                    <a:cubicBezTo>
                      <a:pt x="24116" y="57996"/>
                      <a:pt x="27290" y="55917"/>
                      <a:pt x="30465" y="55917"/>
                    </a:cubicBezTo>
                    <a:close/>
                    <a:moveTo>
                      <a:pt x="119322" y="62140"/>
                    </a:moveTo>
                    <a:cubicBezTo>
                      <a:pt x="121256" y="62140"/>
                      <a:pt x="123125" y="62943"/>
                      <a:pt x="124469" y="64391"/>
                    </a:cubicBezTo>
                    <a:cubicBezTo>
                      <a:pt x="124450" y="64390"/>
                      <a:pt x="124430" y="64390"/>
                      <a:pt x="124410" y="64390"/>
                    </a:cubicBezTo>
                    <a:cubicBezTo>
                      <a:pt x="122541" y="64390"/>
                      <a:pt x="120773" y="65229"/>
                      <a:pt x="119532" y="66532"/>
                    </a:cubicBezTo>
                    <a:cubicBezTo>
                      <a:pt x="119613" y="64946"/>
                      <a:pt x="119030" y="63441"/>
                      <a:pt x="118045" y="62258"/>
                    </a:cubicBezTo>
                    <a:cubicBezTo>
                      <a:pt x="118470" y="62179"/>
                      <a:pt x="118898" y="62140"/>
                      <a:pt x="119322" y="62140"/>
                    </a:cubicBezTo>
                    <a:close/>
                    <a:moveTo>
                      <a:pt x="129616" y="62140"/>
                    </a:moveTo>
                    <a:cubicBezTo>
                      <a:pt x="130040" y="62140"/>
                      <a:pt x="130468" y="62179"/>
                      <a:pt x="130894" y="62258"/>
                    </a:cubicBezTo>
                    <a:cubicBezTo>
                      <a:pt x="129908" y="63423"/>
                      <a:pt x="129326" y="64928"/>
                      <a:pt x="129415" y="66523"/>
                    </a:cubicBezTo>
                    <a:lnTo>
                      <a:pt x="129406" y="66532"/>
                    </a:lnTo>
                    <a:cubicBezTo>
                      <a:pt x="128156" y="65229"/>
                      <a:pt x="126388" y="64390"/>
                      <a:pt x="124528" y="64390"/>
                    </a:cubicBezTo>
                    <a:cubicBezTo>
                      <a:pt x="124509" y="64390"/>
                      <a:pt x="124489" y="64390"/>
                      <a:pt x="124469" y="64391"/>
                    </a:cubicBezTo>
                    <a:cubicBezTo>
                      <a:pt x="125807" y="62943"/>
                      <a:pt x="127680" y="62140"/>
                      <a:pt x="129616" y="62140"/>
                    </a:cubicBezTo>
                    <a:close/>
                    <a:moveTo>
                      <a:pt x="95796" y="62176"/>
                    </a:moveTo>
                    <a:cubicBezTo>
                      <a:pt x="97737" y="62176"/>
                      <a:pt x="99610" y="62980"/>
                      <a:pt x="100948" y="64435"/>
                    </a:cubicBezTo>
                    <a:cubicBezTo>
                      <a:pt x="100928" y="64435"/>
                      <a:pt x="100908" y="64435"/>
                      <a:pt x="100888" y="64435"/>
                    </a:cubicBezTo>
                    <a:cubicBezTo>
                      <a:pt x="99020" y="64435"/>
                      <a:pt x="97252" y="65265"/>
                      <a:pt x="96011" y="66568"/>
                    </a:cubicBezTo>
                    <a:cubicBezTo>
                      <a:pt x="96091" y="64982"/>
                      <a:pt x="95509" y="63477"/>
                      <a:pt x="94514" y="62294"/>
                    </a:cubicBezTo>
                    <a:cubicBezTo>
                      <a:pt x="94941" y="62215"/>
                      <a:pt x="95370" y="62176"/>
                      <a:pt x="95796" y="62176"/>
                    </a:cubicBezTo>
                    <a:close/>
                    <a:moveTo>
                      <a:pt x="82771" y="62185"/>
                    </a:moveTo>
                    <a:cubicBezTo>
                      <a:pt x="83195" y="62185"/>
                      <a:pt x="83623" y="62224"/>
                      <a:pt x="84048" y="62303"/>
                    </a:cubicBezTo>
                    <a:cubicBezTo>
                      <a:pt x="83063" y="63477"/>
                      <a:pt x="82480" y="64991"/>
                      <a:pt x="82561" y="66577"/>
                    </a:cubicBezTo>
                    <a:cubicBezTo>
                      <a:pt x="81320" y="65274"/>
                      <a:pt x="79552" y="64435"/>
                      <a:pt x="77683" y="64435"/>
                    </a:cubicBezTo>
                    <a:cubicBezTo>
                      <a:pt x="77666" y="64435"/>
                      <a:pt x="77650" y="64435"/>
                      <a:pt x="77633" y="64435"/>
                    </a:cubicBezTo>
                    <a:lnTo>
                      <a:pt x="77633" y="64435"/>
                    </a:lnTo>
                    <a:cubicBezTo>
                      <a:pt x="78970" y="62988"/>
                      <a:pt x="80838" y="62185"/>
                      <a:pt x="82771" y="62185"/>
                    </a:cubicBezTo>
                    <a:close/>
                    <a:moveTo>
                      <a:pt x="59134" y="62337"/>
                    </a:moveTo>
                    <a:cubicBezTo>
                      <a:pt x="59561" y="62337"/>
                      <a:pt x="59992" y="62376"/>
                      <a:pt x="60420" y="62455"/>
                    </a:cubicBezTo>
                    <a:cubicBezTo>
                      <a:pt x="59427" y="63627"/>
                      <a:pt x="58845" y="65119"/>
                      <a:pt x="58932" y="66720"/>
                    </a:cubicBezTo>
                    <a:lnTo>
                      <a:pt x="58932" y="66720"/>
                    </a:lnTo>
                    <a:cubicBezTo>
                      <a:pt x="57682" y="65417"/>
                      <a:pt x="55914" y="64587"/>
                      <a:pt x="54055" y="64587"/>
                    </a:cubicBezTo>
                    <a:cubicBezTo>
                      <a:pt x="54035" y="64587"/>
                      <a:pt x="54015" y="64588"/>
                      <a:pt x="53995" y="64588"/>
                    </a:cubicBezTo>
                    <a:cubicBezTo>
                      <a:pt x="55331" y="63135"/>
                      <a:pt x="57201" y="62337"/>
                      <a:pt x="59134" y="62337"/>
                    </a:cubicBezTo>
                    <a:close/>
                    <a:moveTo>
                      <a:pt x="48861" y="62333"/>
                    </a:moveTo>
                    <a:cubicBezTo>
                      <a:pt x="50795" y="62333"/>
                      <a:pt x="52662" y="63137"/>
                      <a:pt x="53995" y="64588"/>
                    </a:cubicBezTo>
                    <a:cubicBezTo>
                      <a:pt x="53975" y="64588"/>
                      <a:pt x="53955" y="64587"/>
                      <a:pt x="53935" y="64587"/>
                    </a:cubicBezTo>
                    <a:cubicBezTo>
                      <a:pt x="52067" y="64587"/>
                      <a:pt x="50299" y="65417"/>
                      <a:pt x="49058" y="66720"/>
                    </a:cubicBezTo>
                    <a:cubicBezTo>
                      <a:pt x="49138" y="65134"/>
                      <a:pt x="48556" y="63629"/>
                      <a:pt x="47561" y="62455"/>
                    </a:cubicBezTo>
                    <a:cubicBezTo>
                      <a:pt x="47994" y="62373"/>
                      <a:pt x="48429" y="62333"/>
                      <a:pt x="48861" y="62333"/>
                    </a:cubicBezTo>
                    <a:close/>
                    <a:moveTo>
                      <a:pt x="106103" y="62174"/>
                    </a:moveTo>
                    <a:cubicBezTo>
                      <a:pt x="106576" y="62174"/>
                      <a:pt x="107052" y="62222"/>
                      <a:pt x="107525" y="62321"/>
                    </a:cubicBezTo>
                    <a:cubicBezTo>
                      <a:pt x="106512" y="63566"/>
                      <a:pt x="105939" y="65161"/>
                      <a:pt x="106127" y="66837"/>
                    </a:cubicBezTo>
                    <a:cubicBezTo>
                      <a:pt x="104872" y="65387"/>
                      <a:pt x="103007" y="64435"/>
                      <a:pt x="101030" y="64435"/>
                    </a:cubicBezTo>
                    <a:cubicBezTo>
                      <a:pt x="101003" y="64435"/>
                      <a:pt x="100975" y="64435"/>
                      <a:pt x="100948" y="64435"/>
                    </a:cubicBezTo>
                    <a:cubicBezTo>
                      <a:pt x="102295" y="62981"/>
                      <a:pt x="104168" y="62174"/>
                      <a:pt x="106103" y="62174"/>
                    </a:cubicBezTo>
                    <a:close/>
                    <a:moveTo>
                      <a:pt x="70807" y="57738"/>
                    </a:moveTo>
                    <a:cubicBezTo>
                      <a:pt x="71283" y="57738"/>
                      <a:pt x="71762" y="57786"/>
                      <a:pt x="72239" y="57885"/>
                    </a:cubicBezTo>
                    <a:cubicBezTo>
                      <a:pt x="71271" y="59131"/>
                      <a:pt x="70742" y="60708"/>
                      <a:pt x="70939" y="62348"/>
                    </a:cubicBezTo>
                    <a:cubicBezTo>
                      <a:pt x="71447" y="62234"/>
                      <a:pt x="71959" y="62178"/>
                      <a:pt x="72468" y="62178"/>
                    </a:cubicBezTo>
                    <a:cubicBezTo>
                      <a:pt x="74403" y="62178"/>
                      <a:pt x="76285" y="62981"/>
                      <a:pt x="77633" y="64435"/>
                    </a:cubicBezTo>
                    <a:lnTo>
                      <a:pt x="77633" y="64435"/>
                    </a:lnTo>
                    <a:cubicBezTo>
                      <a:pt x="77630" y="64435"/>
                      <a:pt x="77627" y="64435"/>
                      <a:pt x="77624" y="64435"/>
                    </a:cubicBezTo>
                    <a:cubicBezTo>
                      <a:pt x="77606" y="64435"/>
                      <a:pt x="77587" y="64435"/>
                      <a:pt x="77569" y="64435"/>
                    </a:cubicBezTo>
                    <a:cubicBezTo>
                      <a:pt x="75520" y="64435"/>
                      <a:pt x="73598" y="65435"/>
                      <a:pt x="72346" y="66962"/>
                    </a:cubicBezTo>
                    <a:cubicBezTo>
                      <a:pt x="72703" y="63259"/>
                      <a:pt x="69407" y="59973"/>
                      <a:pt x="65707" y="59973"/>
                    </a:cubicBezTo>
                    <a:cubicBezTo>
                      <a:pt x="65694" y="59973"/>
                      <a:pt x="65682" y="59973"/>
                      <a:pt x="65670" y="59973"/>
                    </a:cubicBezTo>
                    <a:lnTo>
                      <a:pt x="65670" y="59973"/>
                    </a:lnTo>
                    <a:cubicBezTo>
                      <a:pt x="67007" y="58533"/>
                      <a:pt x="68877" y="57738"/>
                      <a:pt x="70807" y="57738"/>
                    </a:cubicBezTo>
                    <a:close/>
                    <a:moveTo>
                      <a:pt x="35611" y="62370"/>
                    </a:moveTo>
                    <a:cubicBezTo>
                      <a:pt x="36087" y="62370"/>
                      <a:pt x="36566" y="62419"/>
                      <a:pt x="37042" y="62518"/>
                    </a:cubicBezTo>
                    <a:cubicBezTo>
                      <a:pt x="36029" y="63763"/>
                      <a:pt x="35456" y="65358"/>
                      <a:pt x="35644" y="67034"/>
                    </a:cubicBezTo>
                    <a:cubicBezTo>
                      <a:pt x="34383" y="65578"/>
                      <a:pt x="32507" y="64632"/>
                      <a:pt x="30521" y="64632"/>
                    </a:cubicBezTo>
                    <a:cubicBezTo>
                      <a:pt x="30502" y="64632"/>
                      <a:pt x="30483" y="64632"/>
                      <a:pt x="30465" y="64633"/>
                    </a:cubicBezTo>
                    <a:cubicBezTo>
                      <a:pt x="30445" y="64632"/>
                      <a:pt x="30425" y="64632"/>
                      <a:pt x="30406" y="64632"/>
                    </a:cubicBezTo>
                    <a:cubicBezTo>
                      <a:pt x="28537" y="64632"/>
                      <a:pt x="26769" y="65471"/>
                      <a:pt x="25528" y="66774"/>
                    </a:cubicBezTo>
                    <a:cubicBezTo>
                      <a:pt x="25608" y="65179"/>
                      <a:pt x="25026" y="63683"/>
                      <a:pt x="24031" y="62500"/>
                    </a:cubicBezTo>
                    <a:cubicBezTo>
                      <a:pt x="24460" y="62420"/>
                      <a:pt x="24890" y="62381"/>
                      <a:pt x="25317" y="62381"/>
                    </a:cubicBezTo>
                    <a:cubicBezTo>
                      <a:pt x="27250" y="62381"/>
                      <a:pt x="29122" y="63178"/>
                      <a:pt x="30465" y="64624"/>
                    </a:cubicBezTo>
                    <a:cubicBezTo>
                      <a:pt x="31802" y="63171"/>
                      <a:pt x="33677" y="62370"/>
                      <a:pt x="35611" y="62370"/>
                    </a:cubicBezTo>
                    <a:close/>
                    <a:moveTo>
                      <a:pt x="112819" y="60274"/>
                    </a:moveTo>
                    <a:cubicBezTo>
                      <a:pt x="115992" y="60274"/>
                      <a:pt x="119164" y="62350"/>
                      <a:pt x="119209" y="66503"/>
                    </a:cubicBezTo>
                    <a:lnTo>
                      <a:pt x="119209" y="66503"/>
                    </a:lnTo>
                    <a:cubicBezTo>
                      <a:pt x="118735" y="66400"/>
                      <a:pt x="118257" y="66350"/>
                      <a:pt x="117783" y="66350"/>
                    </a:cubicBezTo>
                    <a:cubicBezTo>
                      <a:pt x="115922" y="66350"/>
                      <a:pt x="114119" y="67124"/>
                      <a:pt x="112821" y="68521"/>
                    </a:cubicBezTo>
                    <a:cubicBezTo>
                      <a:pt x="111539" y="67142"/>
                      <a:pt x="109747" y="66362"/>
                      <a:pt x="107865" y="66362"/>
                    </a:cubicBezTo>
                    <a:cubicBezTo>
                      <a:pt x="107382" y="66362"/>
                      <a:pt x="106898" y="66407"/>
                      <a:pt x="106423" y="66514"/>
                    </a:cubicBezTo>
                    <a:lnTo>
                      <a:pt x="106423" y="66514"/>
                    </a:lnTo>
                    <a:cubicBezTo>
                      <a:pt x="106463" y="62355"/>
                      <a:pt x="109641" y="60274"/>
                      <a:pt x="112819" y="60274"/>
                    </a:cubicBezTo>
                    <a:close/>
                    <a:moveTo>
                      <a:pt x="136136" y="60276"/>
                    </a:moveTo>
                    <a:cubicBezTo>
                      <a:pt x="139311" y="60276"/>
                      <a:pt x="142484" y="62354"/>
                      <a:pt x="142525" y="66514"/>
                    </a:cubicBezTo>
                    <a:lnTo>
                      <a:pt x="142516" y="66523"/>
                    </a:lnTo>
                    <a:cubicBezTo>
                      <a:pt x="142042" y="66421"/>
                      <a:pt x="141565" y="66372"/>
                      <a:pt x="141091" y="66372"/>
                    </a:cubicBezTo>
                    <a:cubicBezTo>
                      <a:pt x="139233" y="66372"/>
                      <a:pt x="137428" y="67138"/>
                      <a:pt x="136136" y="68530"/>
                    </a:cubicBezTo>
                    <a:cubicBezTo>
                      <a:pt x="134854" y="67150"/>
                      <a:pt x="133062" y="66371"/>
                      <a:pt x="131181" y="66371"/>
                    </a:cubicBezTo>
                    <a:cubicBezTo>
                      <a:pt x="130697" y="66371"/>
                      <a:pt x="130213" y="66425"/>
                      <a:pt x="129738" y="66523"/>
                    </a:cubicBezTo>
                    <a:cubicBezTo>
                      <a:pt x="129778" y="62359"/>
                      <a:pt x="132958" y="60276"/>
                      <a:pt x="136136" y="60276"/>
                    </a:cubicBezTo>
                    <a:close/>
                    <a:moveTo>
                      <a:pt x="89289" y="60321"/>
                    </a:moveTo>
                    <a:cubicBezTo>
                      <a:pt x="92462" y="60321"/>
                      <a:pt x="95638" y="62397"/>
                      <a:pt x="95679" y="66548"/>
                    </a:cubicBezTo>
                    <a:lnTo>
                      <a:pt x="95679" y="66548"/>
                    </a:lnTo>
                    <a:cubicBezTo>
                      <a:pt x="95209" y="66448"/>
                      <a:pt x="94735" y="66398"/>
                      <a:pt x="94264" y="66398"/>
                    </a:cubicBezTo>
                    <a:cubicBezTo>
                      <a:pt x="92405" y="66398"/>
                      <a:pt x="90601" y="67165"/>
                      <a:pt x="89308" y="68557"/>
                    </a:cubicBezTo>
                    <a:cubicBezTo>
                      <a:pt x="88027" y="67177"/>
                      <a:pt x="86235" y="66398"/>
                      <a:pt x="84353" y="66398"/>
                    </a:cubicBezTo>
                    <a:cubicBezTo>
                      <a:pt x="83869" y="66398"/>
                      <a:pt x="83385" y="66452"/>
                      <a:pt x="82910" y="66550"/>
                    </a:cubicBezTo>
                    <a:cubicBezTo>
                      <a:pt x="82942" y="62398"/>
                      <a:pt x="86114" y="60321"/>
                      <a:pt x="89289" y="60321"/>
                    </a:cubicBezTo>
                    <a:close/>
                    <a:moveTo>
                      <a:pt x="42335" y="60475"/>
                    </a:moveTo>
                    <a:cubicBezTo>
                      <a:pt x="45508" y="60475"/>
                      <a:pt x="48684" y="62552"/>
                      <a:pt x="48726" y="66708"/>
                    </a:cubicBezTo>
                    <a:lnTo>
                      <a:pt x="48726" y="66708"/>
                    </a:lnTo>
                    <a:cubicBezTo>
                      <a:pt x="48257" y="66608"/>
                      <a:pt x="47784" y="66560"/>
                      <a:pt x="47315" y="66560"/>
                    </a:cubicBezTo>
                    <a:cubicBezTo>
                      <a:pt x="45452" y="66560"/>
                      <a:pt x="43648" y="67326"/>
                      <a:pt x="42355" y="68719"/>
                    </a:cubicBezTo>
                    <a:cubicBezTo>
                      <a:pt x="41081" y="67346"/>
                      <a:pt x="39302" y="66559"/>
                      <a:pt x="37432" y="66559"/>
                    </a:cubicBezTo>
                    <a:cubicBezTo>
                      <a:pt x="37421" y="66559"/>
                      <a:pt x="37411" y="66559"/>
                      <a:pt x="37400" y="66559"/>
                    </a:cubicBezTo>
                    <a:cubicBezTo>
                      <a:pt x="36916" y="66559"/>
                      <a:pt x="36432" y="66604"/>
                      <a:pt x="35958" y="66711"/>
                    </a:cubicBezTo>
                    <a:cubicBezTo>
                      <a:pt x="35989" y="62554"/>
                      <a:pt x="39161" y="60475"/>
                      <a:pt x="42335" y="60475"/>
                    </a:cubicBezTo>
                    <a:close/>
                    <a:moveTo>
                      <a:pt x="65651" y="60478"/>
                    </a:moveTo>
                    <a:cubicBezTo>
                      <a:pt x="68826" y="60478"/>
                      <a:pt x="72001" y="62555"/>
                      <a:pt x="72041" y="66711"/>
                    </a:cubicBezTo>
                    <a:cubicBezTo>
                      <a:pt x="71566" y="66609"/>
                      <a:pt x="71088" y="66560"/>
                      <a:pt x="70614" y="66560"/>
                    </a:cubicBezTo>
                    <a:cubicBezTo>
                      <a:pt x="68752" y="66560"/>
                      <a:pt x="66952" y="67326"/>
                      <a:pt x="65653" y="68719"/>
                    </a:cubicBezTo>
                    <a:cubicBezTo>
                      <a:pt x="64371" y="67339"/>
                      <a:pt x="62579" y="66559"/>
                      <a:pt x="60697" y="66559"/>
                    </a:cubicBezTo>
                    <a:cubicBezTo>
                      <a:pt x="60214" y="66559"/>
                      <a:pt x="59730" y="66613"/>
                      <a:pt x="59255" y="66711"/>
                    </a:cubicBezTo>
                    <a:cubicBezTo>
                      <a:pt x="59295" y="62557"/>
                      <a:pt x="62473" y="60478"/>
                      <a:pt x="65651" y="60478"/>
                    </a:cubicBezTo>
                    <a:close/>
                    <a:moveTo>
                      <a:pt x="18806" y="60522"/>
                    </a:moveTo>
                    <a:cubicBezTo>
                      <a:pt x="21979" y="60522"/>
                      <a:pt x="25151" y="62596"/>
                      <a:pt x="25196" y="66747"/>
                    </a:cubicBezTo>
                    <a:lnTo>
                      <a:pt x="25196" y="66747"/>
                    </a:lnTo>
                    <a:cubicBezTo>
                      <a:pt x="24723" y="66645"/>
                      <a:pt x="24245" y="66596"/>
                      <a:pt x="23772" y="66596"/>
                    </a:cubicBezTo>
                    <a:cubicBezTo>
                      <a:pt x="21913" y="66596"/>
                      <a:pt x="20107" y="67362"/>
                      <a:pt x="18807" y="68754"/>
                    </a:cubicBezTo>
                    <a:cubicBezTo>
                      <a:pt x="17526" y="67374"/>
                      <a:pt x="15734" y="66595"/>
                      <a:pt x="13852" y="66595"/>
                    </a:cubicBezTo>
                    <a:cubicBezTo>
                      <a:pt x="13368" y="66595"/>
                      <a:pt x="12884" y="66649"/>
                      <a:pt x="12409" y="66747"/>
                    </a:cubicBezTo>
                    <a:cubicBezTo>
                      <a:pt x="12454" y="62599"/>
                      <a:pt x="15631" y="60522"/>
                      <a:pt x="18806" y="60522"/>
                    </a:cubicBezTo>
                    <a:close/>
                    <a:moveTo>
                      <a:pt x="84142" y="66790"/>
                    </a:moveTo>
                    <a:cubicBezTo>
                      <a:pt x="86075" y="66790"/>
                      <a:pt x="87947" y="67588"/>
                      <a:pt x="89290" y="69041"/>
                    </a:cubicBezTo>
                    <a:lnTo>
                      <a:pt x="89290" y="69041"/>
                    </a:lnTo>
                    <a:cubicBezTo>
                      <a:pt x="89287" y="69041"/>
                      <a:pt x="89284" y="69041"/>
                      <a:pt x="89281" y="69041"/>
                    </a:cubicBezTo>
                    <a:cubicBezTo>
                      <a:pt x="89262" y="69041"/>
                      <a:pt x="89242" y="69041"/>
                      <a:pt x="89222" y="69041"/>
                    </a:cubicBezTo>
                    <a:cubicBezTo>
                      <a:pt x="87354" y="69041"/>
                      <a:pt x="85594" y="69879"/>
                      <a:pt x="84344" y="71183"/>
                    </a:cubicBezTo>
                    <a:cubicBezTo>
                      <a:pt x="84434" y="69588"/>
                      <a:pt x="83851" y="68082"/>
                      <a:pt x="82857" y="66909"/>
                    </a:cubicBezTo>
                    <a:cubicBezTo>
                      <a:pt x="83285" y="66829"/>
                      <a:pt x="83715" y="66790"/>
                      <a:pt x="84142" y="66790"/>
                    </a:cubicBezTo>
                    <a:close/>
                    <a:moveTo>
                      <a:pt x="94437" y="66782"/>
                    </a:moveTo>
                    <a:cubicBezTo>
                      <a:pt x="94862" y="66782"/>
                      <a:pt x="95290" y="66821"/>
                      <a:pt x="95715" y="66900"/>
                    </a:cubicBezTo>
                    <a:cubicBezTo>
                      <a:pt x="94720" y="68082"/>
                      <a:pt x="94138" y="69579"/>
                      <a:pt x="94228" y="71174"/>
                    </a:cubicBezTo>
                    <a:lnTo>
                      <a:pt x="94219" y="71183"/>
                    </a:lnTo>
                    <a:cubicBezTo>
                      <a:pt x="92977" y="69879"/>
                      <a:pt x="91209" y="69041"/>
                      <a:pt x="89341" y="69041"/>
                    </a:cubicBezTo>
                    <a:cubicBezTo>
                      <a:pt x="89324" y="69041"/>
                      <a:pt x="89307" y="69041"/>
                      <a:pt x="89290" y="69041"/>
                    </a:cubicBezTo>
                    <a:lnTo>
                      <a:pt x="89290" y="69041"/>
                    </a:lnTo>
                    <a:cubicBezTo>
                      <a:pt x="90628" y="67586"/>
                      <a:pt x="92502" y="66782"/>
                      <a:pt x="94437" y="66782"/>
                    </a:cubicBezTo>
                    <a:close/>
                    <a:moveTo>
                      <a:pt x="47476" y="66925"/>
                    </a:moveTo>
                    <a:cubicBezTo>
                      <a:pt x="47900" y="66925"/>
                      <a:pt x="48328" y="66964"/>
                      <a:pt x="48753" y="67043"/>
                    </a:cubicBezTo>
                    <a:cubicBezTo>
                      <a:pt x="47767" y="68226"/>
                      <a:pt x="47185" y="69731"/>
                      <a:pt x="47266" y="71317"/>
                    </a:cubicBezTo>
                    <a:cubicBezTo>
                      <a:pt x="46024" y="70014"/>
                      <a:pt x="44257" y="69184"/>
                      <a:pt x="42388" y="69184"/>
                    </a:cubicBezTo>
                    <a:cubicBezTo>
                      <a:pt x="42371" y="69184"/>
                      <a:pt x="42354" y="69184"/>
                      <a:pt x="42337" y="69184"/>
                    </a:cubicBezTo>
                    <a:lnTo>
                      <a:pt x="42337" y="69184"/>
                    </a:lnTo>
                    <a:cubicBezTo>
                      <a:pt x="43675" y="67729"/>
                      <a:pt x="45543" y="66925"/>
                      <a:pt x="47476" y="66925"/>
                    </a:cubicBezTo>
                    <a:close/>
                    <a:moveTo>
                      <a:pt x="60488" y="66929"/>
                    </a:moveTo>
                    <a:cubicBezTo>
                      <a:pt x="62422" y="66929"/>
                      <a:pt x="64295" y="67727"/>
                      <a:pt x="65636" y="69175"/>
                    </a:cubicBezTo>
                    <a:lnTo>
                      <a:pt x="65636" y="69175"/>
                    </a:lnTo>
                    <a:cubicBezTo>
                      <a:pt x="65622" y="69175"/>
                      <a:pt x="65608" y="69175"/>
                      <a:pt x="65593" y="69175"/>
                    </a:cubicBezTo>
                    <a:cubicBezTo>
                      <a:pt x="63725" y="69175"/>
                      <a:pt x="61966" y="70014"/>
                      <a:pt x="60715" y="71317"/>
                    </a:cubicBezTo>
                    <a:cubicBezTo>
                      <a:pt x="60805" y="69731"/>
                      <a:pt x="60223" y="68226"/>
                      <a:pt x="59228" y="67043"/>
                    </a:cubicBezTo>
                    <a:cubicBezTo>
                      <a:pt x="59647" y="66967"/>
                      <a:pt x="60069" y="66929"/>
                      <a:pt x="60488" y="66929"/>
                    </a:cubicBezTo>
                    <a:close/>
                    <a:moveTo>
                      <a:pt x="23953" y="66970"/>
                    </a:moveTo>
                    <a:cubicBezTo>
                      <a:pt x="24378" y="66970"/>
                      <a:pt x="24806" y="67009"/>
                      <a:pt x="25232" y="67088"/>
                    </a:cubicBezTo>
                    <a:cubicBezTo>
                      <a:pt x="24239" y="68277"/>
                      <a:pt x="23657" y="69770"/>
                      <a:pt x="23744" y="71361"/>
                    </a:cubicBezTo>
                    <a:lnTo>
                      <a:pt x="23744" y="71361"/>
                    </a:lnTo>
                    <a:cubicBezTo>
                      <a:pt x="22494" y="70058"/>
                      <a:pt x="20726" y="69220"/>
                      <a:pt x="18866" y="69220"/>
                    </a:cubicBezTo>
                    <a:cubicBezTo>
                      <a:pt x="18846" y="69220"/>
                      <a:pt x="18827" y="69220"/>
                      <a:pt x="18807" y="69220"/>
                    </a:cubicBezTo>
                    <a:cubicBezTo>
                      <a:pt x="20144" y="67773"/>
                      <a:pt x="22018" y="66970"/>
                      <a:pt x="23953" y="66970"/>
                    </a:cubicBezTo>
                    <a:close/>
                    <a:moveTo>
                      <a:pt x="13652" y="66970"/>
                    </a:moveTo>
                    <a:cubicBezTo>
                      <a:pt x="15588" y="66970"/>
                      <a:pt x="17463" y="67773"/>
                      <a:pt x="18807" y="69220"/>
                    </a:cubicBezTo>
                    <a:cubicBezTo>
                      <a:pt x="18787" y="69220"/>
                      <a:pt x="18768" y="69220"/>
                      <a:pt x="18748" y="69220"/>
                    </a:cubicBezTo>
                    <a:cubicBezTo>
                      <a:pt x="16879" y="69220"/>
                      <a:pt x="15111" y="70058"/>
                      <a:pt x="13870" y="71362"/>
                    </a:cubicBezTo>
                    <a:cubicBezTo>
                      <a:pt x="13951" y="69776"/>
                      <a:pt x="13368" y="68271"/>
                      <a:pt x="12374" y="67088"/>
                    </a:cubicBezTo>
                    <a:cubicBezTo>
                      <a:pt x="12799" y="67009"/>
                      <a:pt x="13227" y="66970"/>
                      <a:pt x="13652" y="66970"/>
                    </a:cubicBezTo>
                    <a:close/>
                    <a:moveTo>
                      <a:pt x="107653" y="66739"/>
                    </a:moveTo>
                    <a:cubicBezTo>
                      <a:pt x="109587" y="66739"/>
                      <a:pt x="111464" y="67541"/>
                      <a:pt x="112812" y="68996"/>
                    </a:cubicBezTo>
                    <a:cubicBezTo>
                      <a:pt x="114149" y="67549"/>
                      <a:pt x="116022" y="66746"/>
                      <a:pt x="117958" y="66746"/>
                    </a:cubicBezTo>
                    <a:cubicBezTo>
                      <a:pt x="118383" y="66746"/>
                      <a:pt x="118811" y="66785"/>
                      <a:pt x="119236" y="66864"/>
                    </a:cubicBezTo>
                    <a:cubicBezTo>
                      <a:pt x="118242" y="68047"/>
                      <a:pt x="117659" y="69552"/>
                      <a:pt x="117749" y="71138"/>
                    </a:cubicBezTo>
                    <a:cubicBezTo>
                      <a:pt x="116499" y="69835"/>
                      <a:pt x="114731" y="69005"/>
                      <a:pt x="112871" y="69005"/>
                    </a:cubicBezTo>
                    <a:cubicBezTo>
                      <a:pt x="112851" y="69005"/>
                      <a:pt x="112832" y="69005"/>
                      <a:pt x="112812" y="69005"/>
                    </a:cubicBezTo>
                    <a:cubicBezTo>
                      <a:pt x="112793" y="69005"/>
                      <a:pt x="112774" y="69005"/>
                      <a:pt x="112756" y="69005"/>
                    </a:cubicBezTo>
                    <a:cubicBezTo>
                      <a:pt x="110769" y="69005"/>
                      <a:pt x="108893" y="69951"/>
                      <a:pt x="107641" y="71398"/>
                    </a:cubicBezTo>
                    <a:lnTo>
                      <a:pt x="107641" y="71398"/>
                    </a:lnTo>
                    <a:cubicBezTo>
                      <a:pt x="107802" y="69707"/>
                      <a:pt x="107213" y="68132"/>
                      <a:pt x="106177" y="66897"/>
                    </a:cubicBezTo>
                    <a:lnTo>
                      <a:pt x="106177" y="66897"/>
                    </a:lnTo>
                    <a:cubicBezTo>
                      <a:pt x="106668" y="66791"/>
                      <a:pt x="107162" y="66739"/>
                      <a:pt x="107653" y="66739"/>
                    </a:cubicBezTo>
                    <a:close/>
                    <a:moveTo>
                      <a:pt x="37174" y="66927"/>
                    </a:moveTo>
                    <a:cubicBezTo>
                      <a:pt x="39113" y="66927"/>
                      <a:pt x="40989" y="67729"/>
                      <a:pt x="42337" y="69184"/>
                    </a:cubicBezTo>
                    <a:lnTo>
                      <a:pt x="42337" y="69184"/>
                    </a:lnTo>
                    <a:cubicBezTo>
                      <a:pt x="42334" y="69184"/>
                      <a:pt x="42331" y="69184"/>
                      <a:pt x="42328" y="69184"/>
                    </a:cubicBezTo>
                    <a:cubicBezTo>
                      <a:pt x="42301" y="69184"/>
                      <a:pt x="42274" y="69184"/>
                      <a:pt x="42246" y="69184"/>
                    </a:cubicBezTo>
                    <a:cubicBezTo>
                      <a:pt x="40269" y="69184"/>
                      <a:pt x="38404" y="70136"/>
                      <a:pt x="37158" y="71577"/>
                    </a:cubicBezTo>
                    <a:cubicBezTo>
                      <a:pt x="37320" y="69910"/>
                      <a:pt x="36728" y="68324"/>
                      <a:pt x="35689" y="67088"/>
                    </a:cubicBezTo>
                    <a:lnTo>
                      <a:pt x="35680" y="67088"/>
                    </a:lnTo>
                    <a:cubicBezTo>
                      <a:pt x="36177" y="66980"/>
                      <a:pt x="36678" y="66927"/>
                      <a:pt x="37174" y="66927"/>
                    </a:cubicBezTo>
                    <a:close/>
                    <a:moveTo>
                      <a:pt x="124481" y="64880"/>
                    </a:moveTo>
                    <a:cubicBezTo>
                      <a:pt x="127655" y="64880"/>
                      <a:pt x="130827" y="66957"/>
                      <a:pt x="130867" y="71111"/>
                    </a:cubicBezTo>
                    <a:lnTo>
                      <a:pt x="130858" y="71129"/>
                    </a:lnTo>
                    <a:cubicBezTo>
                      <a:pt x="130380" y="71024"/>
                      <a:pt x="129897" y="70973"/>
                      <a:pt x="129419" y="70973"/>
                    </a:cubicBezTo>
                    <a:cubicBezTo>
                      <a:pt x="127565" y="70973"/>
                      <a:pt x="125767" y="71740"/>
                      <a:pt x="124478" y="73136"/>
                    </a:cubicBezTo>
                    <a:cubicBezTo>
                      <a:pt x="123204" y="71764"/>
                      <a:pt x="121425" y="70977"/>
                      <a:pt x="119555" y="70977"/>
                    </a:cubicBezTo>
                    <a:cubicBezTo>
                      <a:pt x="119544" y="70977"/>
                      <a:pt x="119534" y="70977"/>
                      <a:pt x="119523" y="70977"/>
                    </a:cubicBezTo>
                    <a:cubicBezTo>
                      <a:pt x="119039" y="70977"/>
                      <a:pt x="118555" y="71021"/>
                      <a:pt x="118080" y="71129"/>
                    </a:cubicBezTo>
                    <a:cubicBezTo>
                      <a:pt x="118121" y="66963"/>
                      <a:pt x="121302" y="64880"/>
                      <a:pt x="124481" y="64880"/>
                    </a:cubicBezTo>
                    <a:close/>
                    <a:moveTo>
                      <a:pt x="77631" y="64934"/>
                    </a:moveTo>
                    <a:cubicBezTo>
                      <a:pt x="80806" y="64934"/>
                      <a:pt x="83981" y="67013"/>
                      <a:pt x="84022" y="71174"/>
                    </a:cubicBezTo>
                    <a:cubicBezTo>
                      <a:pt x="83541" y="71069"/>
                      <a:pt x="83056" y="71017"/>
                      <a:pt x="82576" y="71017"/>
                    </a:cubicBezTo>
                    <a:cubicBezTo>
                      <a:pt x="80721" y="71017"/>
                      <a:pt x="78928" y="71782"/>
                      <a:pt x="77633" y="73163"/>
                    </a:cubicBezTo>
                    <a:lnTo>
                      <a:pt x="77633" y="73172"/>
                    </a:lnTo>
                    <a:cubicBezTo>
                      <a:pt x="76351" y="71801"/>
                      <a:pt x="74559" y="71012"/>
                      <a:pt x="72678" y="71012"/>
                    </a:cubicBezTo>
                    <a:cubicBezTo>
                      <a:pt x="72194" y="71012"/>
                      <a:pt x="71710" y="71066"/>
                      <a:pt x="71235" y="71174"/>
                    </a:cubicBezTo>
                    <a:cubicBezTo>
                      <a:pt x="71275" y="67015"/>
                      <a:pt x="74454" y="64934"/>
                      <a:pt x="77631" y="64934"/>
                    </a:cubicBezTo>
                    <a:close/>
                    <a:moveTo>
                      <a:pt x="100937" y="64934"/>
                    </a:moveTo>
                    <a:cubicBezTo>
                      <a:pt x="104113" y="64934"/>
                      <a:pt x="107288" y="67013"/>
                      <a:pt x="107328" y="71174"/>
                    </a:cubicBezTo>
                    <a:cubicBezTo>
                      <a:pt x="106849" y="71069"/>
                      <a:pt x="106366" y="71017"/>
                      <a:pt x="105887" y="71017"/>
                    </a:cubicBezTo>
                    <a:cubicBezTo>
                      <a:pt x="104037" y="71017"/>
                      <a:pt x="102243" y="71782"/>
                      <a:pt x="100948" y="73163"/>
                    </a:cubicBezTo>
                    <a:lnTo>
                      <a:pt x="100939" y="73172"/>
                    </a:lnTo>
                    <a:cubicBezTo>
                      <a:pt x="99658" y="71801"/>
                      <a:pt x="97866" y="71012"/>
                      <a:pt x="95984" y="71012"/>
                    </a:cubicBezTo>
                    <a:cubicBezTo>
                      <a:pt x="95500" y="71012"/>
                      <a:pt x="95016" y="71066"/>
                      <a:pt x="94541" y="71174"/>
                    </a:cubicBezTo>
                    <a:cubicBezTo>
                      <a:pt x="94582" y="67015"/>
                      <a:pt x="97760" y="64934"/>
                      <a:pt x="100937" y="64934"/>
                    </a:cubicBezTo>
                    <a:close/>
                    <a:moveTo>
                      <a:pt x="53992" y="65081"/>
                    </a:moveTo>
                    <a:cubicBezTo>
                      <a:pt x="57167" y="65081"/>
                      <a:pt x="60344" y="67159"/>
                      <a:pt x="60384" y="71317"/>
                    </a:cubicBezTo>
                    <a:cubicBezTo>
                      <a:pt x="59911" y="71215"/>
                      <a:pt x="59433" y="71165"/>
                      <a:pt x="58960" y="71165"/>
                    </a:cubicBezTo>
                    <a:cubicBezTo>
                      <a:pt x="57101" y="71165"/>
                      <a:pt x="55296" y="71932"/>
                      <a:pt x="54004" y="73324"/>
                    </a:cubicBezTo>
                    <a:cubicBezTo>
                      <a:pt x="52723" y="71944"/>
                      <a:pt x="50922" y="71165"/>
                      <a:pt x="49049" y="71165"/>
                    </a:cubicBezTo>
                    <a:cubicBezTo>
                      <a:pt x="48565" y="71165"/>
                      <a:pt x="48081" y="71219"/>
                      <a:pt x="47606" y="71317"/>
                    </a:cubicBezTo>
                    <a:cubicBezTo>
                      <a:pt x="47642" y="67159"/>
                      <a:pt x="50816" y="65081"/>
                      <a:pt x="53992" y="65081"/>
                    </a:cubicBezTo>
                    <a:close/>
                    <a:moveTo>
                      <a:pt x="7148" y="65122"/>
                    </a:moveTo>
                    <a:cubicBezTo>
                      <a:pt x="10323" y="65122"/>
                      <a:pt x="13498" y="67201"/>
                      <a:pt x="13538" y="71362"/>
                    </a:cubicBezTo>
                    <a:cubicBezTo>
                      <a:pt x="13060" y="71257"/>
                      <a:pt x="12578" y="71206"/>
                      <a:pt x="12099" y="71206"/>
                    </a:cubicBezTo>
                    <a:cubicBezTo>
                      <a:pt x="10245" y="71206"/>
                      <a:pt x="8446" y="71973"/>
                      <a:pt x="7150" y="73369"/>
                    </a:cubicBezTo>
                    <a:lnTo>
                      <a:pt x="7150" y="73360"/>
                    </a:lnTo>
                    <a:cubicBezTo>
                      <a:pt x="5875" y="71988"/>
                      <a:pt x="4096" y="71209"/>
                      <a:pt x="2226" y="71209"/>
                    </a:cubicBezTo>
                    <a:cubicBezTo>
                      <a:pt x="2216" y="71209"/>
                      <a:pt x="2205" y="71210"/>
                      <a:pt x="2194" y="71210"/>
                    </a:cubicBezTo>
                    <a:cubicBezTo>
                      <a:pt x="1711" y="71210"/>
                      <a:pt x="1227" y="71254"/>
                      <a:pt x="752" y="71362"/>
                    </a:cubicBezTo>
                    <a:cubicBezTo>
                      <a:pt x="792" y="67203"/>
                      <a:pt x="3970" y="65122"/>
                      <a:pt x="7148" y="65122"/>
                    </a:cubicBezTo>
                    <a:close/>
                    <a:moveTo>
                      <a:pt x="30463" y="65122"/>
                    </a:moveTo>
                    <a:cubicBezTo>
                      <a:pt x="33638" y="65122"/>
                      <a:pt x="36813" y="67201"/>
                      <a:pt x="36854" y="71362"/>
                    </a:cubicBezTo>
                    <a:cubicBezTo>
                      <a:pt x="36375" y="71257"/>
                      <a:pt x="35893" y="71206"/>
                      <a:pt x="35414" y="71206"/>
                    </a:cubicBezTo>
                    <a:cubicBezTo>
                      <a:pt x="33560" y="71206"/>
                      <a:pt x="31761" y="71973"/>
                      <a:pt x="30465" y="73369"/>
                    </a:cubicBezTo>
                    <a:lnTo>
                      <a:pt x="30465" y="73360"/>
                    </a:lnTo>
                    <a:cubicBezTo>
                      <a:pt x="29191" y="71988"/>
                      <a:pt x="27412" y="71209"/>
                      <a:pt x="25542" y="71209"/>
                    </a:cubicBezTo>
                    <a:cubicBezTo>
                      <a:pt x="25531" y="71209"/>
                      <a:pt x="25520" y="71210"/>
                      <a:pt x="25510" y="71210"/>
                    </a:cubicBezTo>
                    <a:cubicBezTo>
                      <a:pt x="25026" y="71210"/>
                      <a:pt x="24542" y="71254"/>
                      <a:pt x="24067" y="71362"/>
                    </a:cubicBezTo>
                    <a:cubicBezTo>
                      <a:pt x="24107" y="67203"/>
                      <a:pt x="27285" y="65122"/>
                      <a:pt x="30463" y="65122"/>
                    </a:cubicBezTo>
                    <a:close/>
                    <a:moveTo>
                      <a:pt x="129608" y="71351"/>
                    </a:moveTo>
                    <a:cubicBezTo>
                      <a:pt x="130035" y="71351"/>
                      <a:pt x="130466" y="71390"/>
                      <a:pt x="130894" y="71469"/>
                    </a:cubicBezTo>
                    <a:cubicBezTo>
                      <a:pt x="129908" y="72634"/>
                      <a:pt x="129326" y="74140"/>
                      <a:pt x="129415" y="75726"/>
                    </a:cubicBezTo>
                    <a:lnTo>
                      <a:pt x="129406" y="75744"/>
                    </a:lnTo>
                    <a:cubicBezTo>
                      <a:pt x="128156" y="74440"/>
                      <a:pt x="126397" y="73602"/>
                      <a:pt x="124528" y="73602"/>
                    </a:cubicBezTo>
                    <a:cubicBezTo>
                      <a:pt x="124509" y="73602"/>
                      <a:pt x="124489" y="73602"/>
                      <a:pt x="124469" y="73602"/>
                    </a:cubicBezTo>
                    <a:cubicBezTo>
                      <a:pt x="124450" y="73602"/>
                      <a:pt x="124430" y="73602"/>
                      <a:pt x="124410" y="73602"/>
                    </a:cubicBezTo>
                    <a:cubicBezTo>
                      <a:pt x="122541" y="73602"/>
                      <a:pt x="120773" y="74440"/>
                      <a:pt x="119532" y="75744"/>
                    </a:cubicBezTo>
                    <a:cubicBezTo>
                      <a:pt x="119613" y="74149"/>
                      <a:pt x="119030" y="72652"/>
                      <a:pt x="118045" y="71469"/>
                    </a:cubicBezTo>
                    <a:cubicBezTo>
                      <a:pt x="118473" y="71390"/>
                      <a:pt x="118903" y="71351"/>
                      <a:pt x="119331" y="71351"/>
                    </a:cubicBezTo>
                    <a:cubicBezTo>
                      <a:pt x="121264" y="71351"/>
                      <a:pt x="123134" y="72148"/>
                      <a:pt x="124469" y="73593"/>
                    </a:cubicBezTo>
                    <a:cubicBezTo>
                      <a:pt x="125805" y="72148"/>
                      <a:pt x="127675" y="71351"/>
                      <a:pt x="129608" y="71351"/>
                    </a:cubicBezTo>
                    <a:close/>
                    <a:moveTo>
                      <a:pt x="48843" y="71540"/>
                    </a:moveTo>
                    <a:cubicBezTo>
                      <a:pt x="50782" y="71540"/>
                      <a:pt x="52650" y="72343"/>
                      <a:pt x="53995" y="73790"/>
                    </a:cubicBezTo>
                    <a:cubicBezTo>
                      <a:pt x="53975" y="73790"/>
                      <a:pt x="53956" y="73790"/>
                      <a:pt x="53936" y="73790"/>
                    </a:cubicBezTo>
                    <a:cubicBezTo>
                      <a:pt x="52067" y="73790"/>
                      <a:pt x="50299" y="74628"/>
                      <a:pt x="49058" y="75932"/>
                    </a:cubicBezTo>
                    <a:cubicBezTo>
                      <a:pt x="49138" y="74337"/>
                      <a:pt x="48556" y="72840"/>
                      <a:pt x="47561" y="71658"/>
                    </a:cubicBezTo>
                    <a:cubicBezTo>
                      <a:pt x="47989" y="71579"/>
                      <a:pt x="48418" y="71540"/>
                      <a:pt x="48843" y="71540"/>
                    </a:cubicBezTo>
                    <a:close/>
                    <a:moveTo>
                      <a:pt x="59141" y="71540"/>
                    </a:moveTo>
                    <a:cubicBezTo>
                      <a:pt x="59566" y="71540"/>
                      <a:pt x="59994" y="71579"/>
                      <a:pt x="60420" y="71658"/>
                    </a:cubicBezTo>
                    <a:cubicBezTo>
                      <a:pt x="59425" y="72840"/>
                      <a:pt x="58843" y="74346"/>
                      <a:pt x="58932" y="75932"/>
                    </a:cubicBezTo>
                    <a:cubicBezTo>
                      <a:pt x="57682" y="74628"/>
                      <a:pt x="55914" y="73790"/>
                      <a:pt x="54054" y="73790"/>
                    </a:cubicBezTo>
                    <a:cubicBezTo>
                      <a:pt x="54034" y="73790"/>
                      <a:pt x="54015" y="73790"/>
                      <a:pt x="53995" y="73790"/>
                    </a:cubicBezTo>
                    <a:cubicBezTo>
                      <a:pt x="55332" y="72343"/>
                      <a:pt x="57206" y="71540"/>
                      <a:pt x="59141" y="71540"/>
                    </a:cubicBezTo>
                    <a:close/>
                    <a:moveTo>
                      <a:pt x="112810" y="69495"/>
                    </a:moveTo>
                    <a:cubicBezTo>
                      <a:pt x="115985" y="69495"/>
                      <a:pt x="119160" y="71574"/>
                      <a:pt x="119200" y="75735"/>
                    </a:cubicBezTo>
                    <a:cubicBezTo>
                      <a:pt x="118721" y="75630"/>
                      <a:pt x="118239" y="75578"/>
                      <a:pt x="117760" y="75578"/>
                    </a:cubicBezTo>
                    <a:cubicBezTo>
                      <a:pt x="115909" y="75578"/>
                      <a:pt x="114116" y="76343"/>
                      <a:pt x="112821" y="77724"/>
                    </a:cubicBezTo>
                    <a:lnTo>
                      <a:pt x="112812" y="77733"/>
                    </a:lnTo>
                    <a:cubicBezTo>
                      <a:pt x="111530" y="76362"/>
                      <a:pt x="109738" y="75573"/>
                      <a:pt x="107856" y="75573"/>
                    </a:cubicBezTo>
                    <a:cubicBezTo>
                      <a:pt x="107373" y="75573"/>
                      <a:pt x="106889" y="75627"/>
                      <a:pt x="106414" y="75735"/>
                    </a:cubicBezTo>
                    <a:lnTo>
                      <a:pt x="106414" y="75735"/>
                    </a:lnTo>
                    <a:cubicBezTo>
                      <a:pt x="106454" y="71576"/>
                      <a:pt x="109632" y="69495"/>
                      <a:pt x="112810" y="69495"/>
                    </a:cubicBezTo>
                    <a:close/>
                    <a:moveTo>
                      <a:pt x="136139" y="69486"/>
                    </a:moveTo>
                    <a:cubicBezTo>
                      <a:pt x="139313" y="69486"/>
                      <a:pt x="142484" y="71562"/>
                      <a:pt x="142525" y="75717"/>
                    </a:cubicBezTo>
                    <a:lnTo>
                      <a:pt x="142516" y="75735"/>
                    </a:lnTo>
                    <a:cubicBezTo>
                      <a:pt x="142037" y="75630"/>
                      <a:pt x="141554" y="75578"/>
                      <a:pt x="141075" y="75578"/>
                    </a:cubicBezTo>
                    <a:cubicBezTo>
                      <a:pt x="139222" y="75578"/>
                      <a:pt x="137424" y="76345"/>
                      <a:pt x="136136" y="77733"/>
                    </a:cubicBezTo>
                    <a:cubicBezTo>
                      <a:pt x="134854" y="76362"/>
                      <a:pt x="133062" y="75573"/>
                      <a:pt x="131181" y="75573"/>
                    </a:cubicBezTo>
                    <a:cubicBezTo>
                      <a:pt x="130697" y="75573"/>
                      <a:pt x="130213" y="75627"/>
                      <a:pt x="129738" y="75735"/>
                    </a:cubicBezTo>
                    <a:cubicBezTo>
                      <a:pt x="129778" y="71569"/>
                      <a:pt x="132960" y="69486"/>
                      <a:pt x="136139" y="69486"/>
                    </a:cubicBezTo>
                    <a:close/>
                    <a:moveTo>
                      <a:pt x="42333" y="69686"/>
                    </a:moveTo>
                    <a:cubicBezTo>
                      <a:pt x="45509" y="69686"/>
                      <a:pt x="48686" y="71765"/>
                      <a:pt x="48726" y="75923"/>
                    </a:cubicBezTo>
                    <a:cubicBezTo>
                      <a:pt x="48248" y="75818"/>
                      <a:pt x="47765" y="75767"/>
                      <a:pt x="47287" y="75767"/>
                    </a:cubicBezTo>
                    <a:cubicBezTo>
                      <a:pt x="45433" y="75767"/>
                      <a:pt x="43633" y="76534"/>
                      <a:pt x="42337" y="77930"/>
                    </a:cubicBezTo>
                    <a:cubicBezTo>
                      <a:pt x="41056" y="76550"/>
                      <a:pt x="39264" y="75770"/>
                      <a:pt x="37382" y="75770"/>
                    </a:cubicBezTo>
                    <a:cubicBezTo>
                      <a:pt x="36898" y="75770"/>
                      <a:pt x="36415" y="75815"/>
                      <a:pt x="35940" y="75923"/>
                    </a:cubicBezTo>
                    <a:cubicBezTo>
                      <a:pt x="35980" y="71765"/>
                      <a:pt x="39156" y="69686"/>
                      <a:pt x="42333" y="69686"/>
                    </a:cubicBezTo>
                    <a:close/>
                    <a:moveTo>
                      <a:pt x="65651" y="69683"/>
                    </a:moveTo>
                    <a:cubicBezTo>
                      <a:pt x="68826" y="69683"/>
                      <a:pt x="72001" y="71762"/>
                      <a:pt x="72041" y="75923"/>
                    </a:cubicBezTo>
                    <a:cubicBezTo>
                      <a:pt x="71563" y="75818"/>
                      <a:pt x="71081" y="75767"/>
                      <a:pt x="70602" y="75767"/>
                    </a:cubicBezTo>
                    <a:cubicBezTo>
                      <a:pt x="68748" y="75767"/>
                      <a:pt x="66949" y="76534"/>
                      <a:pt x="65653" y="77930"/>
                    </a:cubicBezTo>
                    <a:cubicBezTo>
                      <a:pt x="64371" y="76550"/>
                      <a:pt x="62579" y="75770"/>
                      <a:pt x="60697" y="75770"/>
                    </a:cubicBezTo>
                    <a:cubicBezTo>
                      <a:pt x="60214" y="75770"/>
                      <a:pt x="59730" y="75815"/>
                      <a:pt x="59255" y="75923"/>
                    </a:cubicBezTo>
                    <a:cubicBezTo>
                      <a:pt x="59295" y="71764"/>
                      <a:pt x="62473" y="69683"/>
                      <a:pt x="65651" y="69683"/>
                    </a:cubicBezTo>
                    <a:close/>
                    <a:moveTo>
                      <a:pt x="82884" y="1"/>
                    </a:moveTo>
                    <a:cubicBezTo>
                      <a:pt x="82642" y="699"/>
                      <a:pt x="82534" y="1434"/>
                      <a:pt x="82579" y="2178"/>
                    </a:cubicBezTo>
                    <a:cubicBezTo>
                      <a:pt x="81329" y="875"/>
                      <a:pt x="79570" y="36"/>
                      <a:pt x="77701" y="36"/>
                    </a:cubicBezTo>
                    <a:cubicBezTo>
                      <a:pt x="77681" y="36"/>
                      <a:pt x="77661" y="36"/>
                      <a:pt x="77642" y="36"/>
                    </a:cubicBezTo>
                    <a:cubicBezTo>
                      <a:pt x="77622" y="36"/>
                      <a:pt x="77602" y="36"/>
                      <a:pt x="77582" y="36"/>
                    </a:cubicBezTo>
                    <a:cubicBezTo>
                      <a:pt x="73834" y="36"/>
                      <a:pt x="70494" y="3399"/>
                      <a:pt x="70948" y="7160"/>
                    </a:cubicBezTo>
                    <a:cubicBezTo>
                      <a:pt x="71458" y="7046"/>
                      <a:pt x="71971" y="6991"/>
                      <a:pt x="72481" y="6991"/>
                    </a:cubicBezTo>
                    <a:cubicBezTo>
                      <a:pt x="74418" y="6991"/>
                      <a:pt x="76294" y="7793"/>
                      <a:pt x="77642" y="9248"/>
                    </a:cubicBezTo>
                    <a:cubicBezTo>
                      <a:pt x="77624" y="9248"/>
                      <a:pt x="77606" y="9248"/>
                      <a:pt x="77587" y="9248"/>
                    </a:cubicBezTo>
                    <a:cubicBezTo>
                      <a:pt x="75529" y="9248"/>
                      <a:pt x="73607" y="10256"/>
                      <a:pt x="72355" y="11784"/>
                    </a:cubicBezTo>
                    <a:cubicBezTo>
                      <a:pt x="72756" y="8058"/>
                      <a:pt x="69443" y="4740"/>
                      <a:pt x="65721" y="4740"/>
                    </a:cubicBezTo>
                    <a:cubicBezTo>
                      <a:pt x="65701" y="4740"/>
                      <a:pt x="65682" y="4740"/>
                      <a:pt x="65662" y="4741"/>
                    </a:cubicBezTo>
                    <a:cubicBezTo>
                      <a:pt x="65642" y="4740"/>
                      <a:pt x="65622" y="4740"/>
                      <a:pt x="65602" y="4740"/>
                    </a:cubicBezTo>
                    <a:cubicBezTo>
                      <a:pt x="63733" y="4740"/>
                      <a:pt x="61966" y="5570"/>
                      <a:pt x="60724" y="6873"/>
                    </a:cubicBezTo>
                    <a:cubicBezTo>
                      <a:pt x="60760" y="6138"/>
                      <a:pt x="60662" y="5395"/>
                      <a:pt x="60420" y="4696"/>
                    </a:cubicBezTo>
                    <a:lnTo>
                      <a:pt x="60043" y="4696"/>
                    </a:lnTo>
                    <a:cubicBezTo>
                      <a:pt x="60276" y="5395"/>
                      <a:pt x="60393" y="6130"/>
                      <a:pt x="60393" y="6864"/>
                    </a:cubicBezTo>
                    <a:cubicBezTo>
                      <a:pt x="59920" y="6762"/>
                      <a:pt x="59442" y="6713"/>
                      <a:pt x="58969" y="6713"/>
                    </a:cubicBezTo>
                    <a:cubicBezTo>
                      <a:pt x="57110" y="6713"/>
                      <a:pt x="55305" y="7479"/>
                      <a:pt x="54013" y="8871"/>
                    </a:cubicBezTo>
                    <a:cubicBezTo>
                      <a:pt x="52732" y="7492"/>
                      <a:pt x="50939" y="6712"/>
                      <a:pt x="49058" y="6712"/>
                    </a:cubicBezTo>
                    <a:cubicBezTo>
                      <a:pt x="48574" y="6712"/>
                      <a:pt x="48090" y="6766"/>
                      <a:pt x="47615" y="6864"/>
                    </a:cubicBezTo>
                    <a:cubicBezTo>
                      <a:pt x="47615" y="6130"/>
                      <a:pt x="47732" y="5395"/>
                      <a:pt x="47965" y="4696"/>
                    </a:cubicBezTo>
                    <a:lnTo>
                      <a:pt x="47588" y="4696"/>
                    </a:lnTo>
                    <a:cubicBezTo>
                      <a:pt x="47346" y="5395"/>
                      <a:pt x="47248" y="6138"/>
                      <a:pt x="47284" y="6873"/>
                    </a:cubicBezTo>
                    <a:cubicBezTo>
                      <a:pt x="46049" y="5577"/>
                      <a:pt x="44293" y="4740"/>
                      <a:pt x="42434" y="4740"/>
                    </a:cubicBezTo>
                    <a:cubicBezTo>
                      <a:pt x="42405" y="4740"/>
                      <a:pt x="42376" y="4740"/>
                      <a:pt x="42346" y="4741"/>
                    </a:cubicBezTo>
                    <a:cubicBezTo>
                      <a:pt x="42319" y="4740"/>
                      <a:pt x="42291" y="4740"/>
                      <a:pt x="42263" y="4740"/>
                    </a:cubicBezTo>
                    <a:cubicBezTo>
                      <a:pt x="40287" y="4740"/>
                      <a:pt x="38431" y="5684"/>
                      <a:pt x="37185" y="7124"/>
                    </a:cubicBezTo>
                    <a:cubicBezTo>
                      <a:pt x="37480" y="3457"/>
                      <a:pt x="34193" y="233"/>
                      <a:pt x="30519" y="233"/>
                    </a:cubicBezTo>
                    <a:cubicBezTo>
                      <a:pt x="30504" y="233"/>
                      <a:pt x="30489" y="233"/>
                      <a:pt x="30474" y="234"/>
                    </a:cubicBezTo>
                    <a:cubicBezTo>
                      <a:pt x="30454" y="233"/>
                      <a:pt x="30434" y="233"/>
                      <a:pt x="30415" y="233"/>
                    </a:cubicBezTo>
                    <a:cubicBezTo>
                      <a:pt x="28546" y="233"/>
                      <a:pt x="26787" y="1072"/>
                      <a:pt x="25536" y="2375"/>
                    </a:cubicBezTo>
                    <a:cubicBezTo>
                      <a:pt x="25581" y="1640"/>
                      <a:pt x="25474" y="897"/>
                      <a:pt x="25232" y="198"/>
                    </a:cubicBezTo>
                    <a:lnTo>
                      <a:pt x="24864" y="198"/>
                    </a:lnTo>
                    <a:cubicBezTo>
                      <a:pt x="25088" y="897"/>
                      <a:pt x="25214" y="1631"/>
                      <a:pt x="25214" y="2366"/>
                    </a:cubicBezTo>
                    <a:cubicBezTo>
                      <a:pt x="24739" y="2264"/>
                      <a:pt x="24260" y="2214"/>
                      <a:pt x="23785" y="2214"/>
                    </a:cubicBezTo>
                    <a:cubicBezTo>
                      <a:pt x="21922" y="2214"/>
                      <a:pt x="20117" y="2981"/>
                      <a:pt x="18825" y="4373"/>
                    </a:cubicBezTo>
                    <a:cubicBezTo>
                      <a:pt x="17544" y="2993"/>
                      <a:pt x="15752" y="2214"/>
                      <a:pt x="13870" y="2214"/>
                    </a:cubicBezTo>
                    <a:cubicBezTo>
                      <a:pt x="13386" y="2214"/>
                      <a:pt x="12902" y="2268"/>
                      <a:pt x="12427" y="2366"/>
                    </a:cubicBezTo>
                    <a:cubicBezTo>
                      <a:pt x="12427" y="1631"/>
                      <a:pt x="12544" y="897"/>
                      <a:pt x="12777" y="198"/>
                    </a:cubicBezTo>
                    <a:lnTo>
                      <a:pt x="12382" y="198"/>
                    </a:lnTo>
                    <a:cubicBezTo>
                      <a:pt x="12141" y="897"/>
                      <a:pt x="12042" y="1640"/>
                      <a:pt x="12078" y="2375"/>
                    </a:cubicBezTo>
                    <a:cubicBezTo>
                      <a:pt x="10836" y="1072"/>
                      <a:pt x="9069" y="233"/>
                      <a:pt x="7200" y="233"/>
                    </a:cubicBezTo>
                    <a:cubicBezTo>
                      <a:pt x="7180" y="233"/>
                      <a:pt x="7160" y="233"/>
                      <a:pt x="7141" y="234"/>
                    </a:cubicBezTo>
                    <a:cubicBezTo>
                      <a:pt x="7126" y="233"/>
                      <a:pt x="7111" y="233"/>
                      <a:pt x="7096" y="233"/>
                    </a:cubicBezTo>
                    <a:cubicBezTo>
                      <a:pt x="3342" y="233"/>
                      <a:pt x="1" y="3600"/>
                      <a:pt x="456" y="7366"/>
                    </a:cubicBezTo>
                    <a:cubicBezTo>
                      <a:pt x="966" y="7252"/>
                      <a:pt x="1482" y="7196"/>
                      <a:pt x="1994" y="7196"/>
                    </a:cubicBezTo>
                    <a:cubicBezTo>
                      <a:pt x="3926" y="7196"/>
                      <a:pt x="5804" y="7993"/>
                      <a:pt x="7149" y="9445"/>
                    </a:cubicBezTo>
                    <a:lnTo>
                      <a:pt x="7149" y="9445"/>
                    </a:lnTo>
                    <a:cubicBezTo>
                      <a:pt x="7147" y="9445"/>
                      <a:pt x="7144" y="9445"/>
                      <a:pt x="7141" y="9445"/>
                    </a:cubicBezTo>
                    <a:cubicBezTo>
                      <a:pt x="7121" y="9445"/>
                      <a:pt x="7101" y="9445"/>
                      <a:pt x="7081" y="9445"/>
                    </a:cubicBezTo>
                    <a:cubicBezTo>
                      <a:pt x="3333" y="9445"/>
                      <a:pt x="1" y="12816"/>
                      <a:pt x="456" y="16569"/>
                    </a:cubicBezTo>
                    <a:cubicBezTo>
                      <a:pt x="961" y="16457"/>
                      <a:pt x="1471" y="16403"/>
                      <a:pt x="1977" y="16403"/>
                    </a:cubicBezTo>
                    <a:cubicBezTo>
                      <a:pt x="3909" y="16403"/>
                      <a:pt x="5782" y="17198"/>
                      <a:pt x="7132" y="18647"/>
                    </a:cubicBezTo>
                    <a:cubicBezTo>
                      <a:pt x="7112" y="18647"/>
                      <a:pt x="7092" y="18647"/>
                      <a:pt x="7072" y="18647"/>
                    </a:cubicBezTo>
                    <a:cubicBezTo>
                      <a:pt x="3333" y="18647"/>
                      <a:pt x="1" y="22009"/>
                      <a:pt x="456" y="25771"/>
                    </a:cubicBezTo>
                    <a:cubicBezTo>
                      <a:pt x="965" y="25657"/>
                      <a:pt x="1479" y="25602"/>
                      <a:pt x="1989" y="25602"/>
                    </a:cubicBezTo>
                    <a:cubicBezTo>
                      <a:pt x="3926" y="25602"/>
                      <a:pt x="5802" y="26404"/>
                      <a:pt x="7150" y="27859"/>
                    </a:cubicBezTo>
                    <a:cubicBezTo>
                      <a:pt x="8483" y="26416"/>
                      <a:pt x="10349" y="25613"/>
                      <a:pt x="12278" y="25613"/>
                    </a:cubicBezTo>
                    <a:cubicBezTo>
                      <a:pt x="12709" y="25613"/>
                      <a:pt x="13143" y="25653"/>
                      <a:pt x="13574" y="25735"/>
                    </a:cubicBezTo>
                    <a:cubicBezTo>
                      <a:pt x="12580" y="26909"/>
                      <a:pt x="11997" y="28414"/>
                      <a:pt x="12087" y="30000"/>
                    </a:cubicBezTo>
                    <a:cubicBezTo>
                      <a:pt x="10837" y="28697"/>
                      <a:pt x="9069" y="27867"/>
                      <a:pt x="7209" y="27867"/>
                    </a:cubicBezTo>
                    <a:cubicBezTo>
                      <a:pt x="7189" y="27867"/>
                      <a:pt x="7169" y="27867"/>
                      <a:pt x="7150" y="27868"/>
                    </a:cubicBezTo>
                    <a:cubicBezTo>
                      <a:pt x="7130" y="27867"/>
                      <a:pt x="7110" y="27867"/>
                      <a:pt x="7090" y="27867"/>
                    </a:cubicBezTo>
                    <a:cubicBezTo>
                      <a:pt x="3342" y="27867"/>
                      <a:pt x="1" y="31230"/>
                      <a:pt x="456" y="34991"/>
                    </a:cubicBezTo>
                    <a:cubicBezTo>
                      <a:pt x="968" y="34875"/>
                      <a:pt x="1485" y="34819"/>
                      <a:pt x="1999" y="34819"/>
                    </a:cubicBezTo>
                    <a:cubicBezTo>
                      <a:pt x="3903" y="34819"/>
                      <a:pt x="5755" y="35598"/>
                      <a:pt x="7096" y="37016"/>
                    </a:cubicBezTo>
                    <a:cubicBezTo>
                      <a:pt x="3341" y="37016"/>
                      <a:pt x="8" y="40377"/>
                      <a:pt x="456" y="44140"/>
                    </a:cubicBezTo>
                    <a:cubicBezTo>
                      <a:pt x="968" y="44025"/>
                      <a:pt x="1485" y="43970"/>
                      <a:pt x="1997" y="43970"/>
                    </a:cubicBezTo>
                    <a:cubicBezTo>
                      <a:pt x="3931" y="43970"/>
                      <a:pt x="5804" y="44767"/>
                      <a:pt x="7150" y="46219"/>
                    </a:cubicBezTo>
                    <a:cubicBezTo>
                      <a:pt x="8485" y="44773"/>
                      <a:pt x="10355" y="43977"/>
                      <a:pt x="12288" y="43977"/>
                    </a:cubicBezTo>
                    <a:cubicBezTo>
                      <a:pt x="12715" y="43977"/>
                      <a:pt x="13146" y="44016"/>
                      <a:pt x="13574" y="44095"/>
                    </a:cubicBezTo>
                    <a:cubicBezTo>
                      <a:pt x="12580" y="45278"/>
                      <a:pt x="11997" y="46774"/>
                      <a:pt x="12087" y="48369"/>
                    </a:cubicBezTo>
                    <a:cubicBezTo>
                      <a:pt x="10837" y="47066"/>
                      <a:pt x="9069" y="46227"/>
                      <a:pt x="7208" y="46227"/>
                    </a:cubicBezTo>
                    <a:cubicBezTo>
                      <a:pt x="7189" y="46227"/>
                      <a:pt x="7169" y="46228"/>
                      <a:pt x="7150" y="46228"/>
                    </a:cubicBezTo>
                    <a:cubicBezTo>
                      <a:pt x="7130" y="46228"/>
                      <a:pt x="7110" y="46227"/>
                      <a:pt x="7090" y="46227"/>
                    </a:cubicBezTo>
                    <a:cubicBezTo>
                      <a:pt x="3342" y="46227"/>
                      <a:pt x="1" y="49590"/>
                      <a:pt x="456" y="53351"/>
                    </a:cubicBezTo>
                    <a:cubicBezTo>
                      <a:pt x="966" y="53237"/>
                      <a:pt x="1482" y="53181"/>
                      <a:pt x="1993" y="53181"/>
                    </a:cubicBezTo>
                    <a:cubicBezTo>
                      <a:pt x="3922" y="53181"/>
                      <a:pt x="5795" y="53978"/>
                      <a:pt x="7141" y="55430"/>
                    </a:cubicBezTo>
                    <a:cubicBezTo>
                      <a:pt x="7121" y="55430"/>
                      <a:pt x="7101" y="55430"/>
                      <a:pt x="7081" y="55430"/>
                    </a:cubicBezTo>
                    <a:cubicBezTo>
                      <a:pt x="3333" y="55430"/>
                      <a:pt x="1" y="58792"/>
                      <a:pt x="456" y="62554"/>
                    </a:cubicBezTo>
                    <a:cubicBezTo>
                      <a:pt x="968" y="62439"/>
                      <a:pt x="1485" y="62383"/>
                      <a:pt x="1997" y="62383"/>
                    </a:cubicBezTo>
                    <a:cubicBezTo>
                      <a:pt x="3931" y="62383"/>
                      <a:pt x="5804" y="63180"/>
                      <a:pt x="7150" y="64633"/>
                    </a:cubicBezTo>
                    <a:cubicBezTo>
                      <a:pt x="8485" y="63187"/>
                      <a:pt x="10355" y="62390"/>
                      <a:pt x="12288" y="62390"/>
                    </a:cubicBezTo>
                    <a:cubicBezTo>
                      <a:pt x="12715" y="62390"/>
                      <a:pt x="13146" y="62429"/>
                      <a:pt x="13574" y="62509"/>
                    </a:cubicBezTo>
                    <a:cubicBezTo>
                      <a:pt x="12580" y="63692"/>
                      <a:pt x="11997" y="65188"/>
                      <a:pt x="12087" y="66783"/>
                    </a:cubicBezTo>
                    <a:cubicBezTo>
                      <a:pt x="10837" y="65480"/>
                      <a:pt x="9069" y="64641"/>
                      <a:pt x="7208" y="64641"/>
                    </a:cubicBezTo>
                    <a:cubicBezTo>
                      <a:pt x="7189" y="64641"/>
                      <a:pt x="7169" y="64641"/>
                      <a:pt x="7150" y="64642"/>
                    </a:cubicBezTo>
                    <a:cubicBezTo>
                      <a:pt x="7130" y="64641"/>
                      <a:pt x="7110" y="64641"/>
                      <a:pt x="7090" y="64641"/>
                    </a:cubicBezTo>
                    <a:cubicBezTo>
                      <a:pt x="3342" y="64641"/>
                      <a:pt x="1" y="68004"/>
                      <a:pt x="456" y="71765"/>
                    </a:cubicBezTo>
                    <a:cubicBezTo>
                      <a:pt x="965" y="71651"/>
                      <a:pt x="1479" y="71596"/>
                      <a:pt x="1989" y="71596"/>
                    </a:cubicBezTo>
                    <a:cubicBezTo>
                      <a:pt x="3926" y="71596"/>
                      <a:pt x="5802" y="72399"/>
                      <a:pt x="7150" y="73853"/>
                    </a:cubicBezTo>
                    <a:cubicBezTo>
                      <a:pt x="8483" y="72402"/>
                      <a:pt x="10349" y="71599"/>
                      <a:pt x="12279" y="71599"/>
                    </a:cubicBezTo>
                    <a:cubicBezTo>
                      <a:pt x="12709" y="71599"/>
                      <a:pt x="13143" y="71639"/>
                      <a:pt x="13574" y="71720"/>
                    </a:cubicBezTo>
                    <a:cubicBezTo>
                      <a:pt x="13037" y="72348"/>
                      <a:pt x="12624" y="73082"/>
                      <a:pt x="12365" y="73862"/>
                    </a:cubicBezTo>
                    <a:lnTo>
                      <a:pt x="12741" y="73862"/>
                    </a:lnTo>
                    <a:cubicBezTo>
                      <a:pt x="13637" y="71119"/>
                      <a:pt x="16222" y="69746"/>
                      <a:pt x="18806" y="69746"/>
                    </a:cubicBezTo>
                    <a:cubicBezTo>
                      <a:pt x="21388" y="69746"/>
                      <a:pt x="23969" y="71117"/>
                      <a:pt x="24864" y="73862"/>
                    </a:cubicBezTo>
                    <a:lnTo>
                      <a:pt x="25241" y="73862"/>
                    </a:lnTo>
                    <a:cubicBezTo>
                      <a:pt x="24981" y="73073"/>
                      <a:pt x="24569" y="72339"/>
                      <a:pt x="24031" y="71702"/>
                    </a:cubicBezTo>
                    <a:cubicBezTo>
                      <a:pt x="24457" y="71623"/>
                      <a:pt x="24885" y="71585"/>
                      <a:pt x="25310" y="71585"/>
                    </a:cubicBezTo>
                    <a:cubicBezTo>
                      <a:pt x="27245" y="71585"/>
                      <a:pt x="29120" y="72387"/>
                      <a:pt x="30465" y="73835"/>
                    </a:cubicBezTo>
                    <a:cubicBezTo>
                      <a:pt x="31802" y="72382"/>
                      <a:pt x="33677" y="71582"/>
                      <a:pt x="35611" y="71582"/>
                    </a:cubicBezTo>
                    <a:cubicBezTo>
                      <a:pt x="36087" y="71582"/>
                      <a:pt x="36566" y="71630"/>
                      <a:pt x="37042" y="71729"/>
                    </a:cubicBezTo>
                    <a:cubicBezTo>
                      <a:pt x="36011" y="72993"/>
                      <a:pt x="35438" y="74615"/>
                      <a:pt x="35644" y="76308"/>
                    </a:cubicBezTo>
                    <a:cubicBezTo>
                      <a:pt x="36151" y="76194"/>
                      <a:pt x="36664" y="76139"/>
                      <a:pt x="37173" y="76139"/>
                    </a:cubicBezTo>
                    <a:cubicBezTo>
                      <a:pt x="39108" y="76139"/>
                      <a:pt x="40989" y="76942"/>
                      <a:pt x="42337" y="78396"/>
                    </a:cubicBezTo>
                    <a:cubicBezTo>
                      <a:pt x="43675" y="76948"/>
                      <a:pt x="45548" y="76146"/>
                      <a:pt x="47484" y="76146"/>
                    </a:cubicBezTo>
                    <a:cubicBezTo>
                      <a:pt x="47908" y="76146"/>
                      <a:pt x="48336" y="76184"/>
                      <a:pt x="48762" y="76263"/>
                    </a:cubicBezTo>
                    <a:cubicBezTo>
                      <a:pt x="48224" y="76899"/>
                      <a:pt x="47812" y="77625"/>
                      <a:pt x="47552" y="78414"/>
                    </a:cubicBezTo>
                    <a:lnTo>
                      <a:pt x="47929" y="78414"/>
                    </a:lnTo>
                    <a:cubicBezTo>
                      <a:pt x="48825" y="75666"/>
                      <a:pt x="51408" y="74291"/>
                      <a:pt x="53990" y="74291"/>
                    </a:cubicBezTo>
                    <a:cubicBezTo>
                      <a:pt x="56571" y="74291"/>
                      <a:pt x="59152" y="75664"/>
                      <a:pt x="60052" y="78414"/>
                    </a:cubicBezTo>
                    <a:lnTo>
                      <a:pt x="60438" y="78414"/>
                    </a:lnTo>
                    <a:cubicBezTo>
                      <a:pt x="60169" y="77625"/>
                      <a:pt x="59766" y="76891"/>
                      <a:pt x="59228" y="76263"/>
                    </a:cubicBezTo>
                    <a:cubicBezTo>
                      <a:pt x="59656" y="76184"/>
                      <a:pt x="60087" y="76145"/>
                      <a:pt x="60514" y="76145"/>
                    </a:cubicBezTo>
                    <a:cubicBezTo>
                      <a:pt x="62447" y="76145"/>
                      <a:pt x="64319" y="76941"/>
                      <a:pt x="65662" y="78387"/>
                    </a:cubicBezTo>
                    <a:cubicBezTo>
                      <a:pt x="67002" y="76933"/>
                      <a:pt x="68877" y="76130"/>
                      <a:pt x="70814" y="76130"/>
                    </a:cubicBezTo>
                    <a:cubicBezTo>
                      <a:pt x="71323" y="76130"/>
                      <a:pt x="71837" y="76185"/>
                      <a:pt x="72346" y="76299"/>
                    </a:cubicBezTo>
                    <a:cubicBezTo>
                      <a:pt x="72801" y="72547"/>
                      <a:pt x="69460" y="69175"/>
                      <a:pt x="65712" y="69175"/>
                    </a:cubicBezTo>
                    <a:cubicBezTo>
                      <a:pt x="65698" y="69175"/>
                      <a:pt x="65684" y="69175"/>
                      <a:pt x="65669" y="69175"/>
                    </a:cubicBezTo>
                    <a:lnTo>
                      <a:pt x="65669" y="69175"/>
                    </a:lnTo>
                    <a:cubicBezTo>
                      <a:pt x="67009" y="67731"/>
                      <a:pt x="68871" y="66936"/>
                      <a:pt x="70797" y="66936"/>
                    </a:cubicBezTo>
                    <a:cubicBezTo>
                      <a:pt x="71279" y="66936"/>
                      <a:pt x="71765" y="66986"/>
                      <a:pt x="72248" y="67088"/>
                    </a:cubicBezTo>
                    <a:cubicBezTo>
                      <a:pt x="71271" y="68333"/>
                      <a:pt x="70742" y="69901"/>
                      <a:pt x="70939" y="71559"/>
                    </a:cubicBezTo>
                    <a:cubicBezTo>
                      <a:pt x="71452" y="71445"/>
                      <a:pt x="71968" y="71389"/>
                      <a:pt x="72480" y="71389"/>
                    </a:cubicBezTo>
                    <a:cubicBezTo>
                      <a:pt x="74414" y="71389"/>
                      <a:pt x="76287" y="72186"/>
                      <a:pt x="77633" y="73638"/>
                    </a:cubicBezTo>
                    <a:cubicBezTo>
                      <a:pt x="78970" y="72190"/>
                      <a:pt x="80844" y="71388"/>
                      <a:pt x="82779" y="71388"/>
                    </a:cubicBezTo>
                    <a:cubicBezTo>
                      <a:pt x="83204" y="71388"/>
                      <a:pt x="83632" y="71426"/>
                      <a:pt x="84057" y="71505"/>
                    </a:cubicBezTo>
                    <a:cubicBezTo>
                      <a:pt x="83520" y="72141"/>
                      <a:pt x="83108" y="72867"/>
                      <a:pt x="82848" y="73656"/>
                    </a:cubicBezTo>
                    <a:lnTo>
                      <a:pt x="83224" y="73656"/>
                    </a:lnTo>
                    <a:cubicBezTo>
                      <a:pt x="84120" y="70909"/>
                      <a:pt x="86703" y="69536"/>
                      <a:pt x="89286" y="69536"/>
                    </a:cubicBezTo>
                    <a:cubicBezTo>
                      <a:pt x="91869" y="69536"/>
                      <a:pt x="94452" y="70909"/>
                      <a:pt x="95348" y="73656"/>
                    </a:cubicBezTo>
                    <a:lnTo>
                      <a:pt x="95724" y="73656"/>
                    </a:lnTo>
                    <a:cubicBezTo>
                      <a:pt x="95464" y="72867"/>
                      <a:pt x="95052" y="72141"/>
                      <a:pt x="94514" y="71505"/>
                    </a:cubicBezTo>
                    <a:cubicBezTo>
                      <a:pt x="94942" y="71426"/>
                      <a:pt x="95371" y="71388"/>
                      <a:pt x="95797" y="71388"/>
                    </a:cubicBezTo>
                    <a:cubicBezTo>
                      <a:pt x="97737" y="71388"/>
                      <a:pt x="99611" y="72190"/>
                      <a:pt x="100948" y="73638"/>
                    </a:cubicBezTo>
                    <a:cubicBezTo>
                      <a:pt x="102293" y="72185"/>
                      <a:pt x="104163" y="71385"/>
                      <a:pt x="106095" y="71385"/>
                    </a:cubicBezTo>
                    <a:cubicBezTo>
                      <a:pt x="106570" y="71385"/>
                      <a:pt x="107049" y="71433"/>
                      <a:pt x="107525" y="71532"/>
                    </a:cubicBezTo>
                    <a:cubicBezTo>
                      <a:pt x="106495" y="72796"/>
                      <a:pt x="105921" y="74417"/>
                      <a:pt x="106127" y="76111"/>
                    </a:cubicBezTo>
                    <a:cubicBezTo>
                      <a:pt x="106637" y="75997"/>
                      <a:pt x="107150" y="75942"/>
                      <a:pt x="107660" y="75942"/>
                    </a:cubicBezTo>
                    <a:cubicBezTo>
                      <a:pt x="109597" y="75942"/>
                      <a:pt x="111473" y="76744"/>
                      <a:pt x="112821" y="78199"/>
                    </a:cubicBezTo>
                    <a:cubicBezTo>
                      <a:pt x="114158" y="76751"/>
                      <a:pt x="116031" y="75948"/>
                      <a:pt x="117967" y="75948"/>
                    </a:cubicBezTo>
                    <a:cubicBezTo>
                      <a:pt x="118392" y="75948"/>
                      <a:pt x="118820" y="75987"/>
                      <a:pt x="119245" y="76066"/>
                    </a:cubicBezTo>
                    <a:cubicBezTo>
                      <a:pt x="118708" y="76702"/>
                      <a:pt x="118295" y="77428"/>
                      <a:pt x="118036" y="78217"/>
                    </a:cubicBezTo>
                    <a:lnTo>
                      <a:pt x="118412" y="78217"/>
                    </a:lnTo>
                    <a:cubicBezTo>
                      <a:pt x="119308" y="75474"/>
                      <a:pt x="121893" y="74100"/>
                      <a:pt x="124477" y="74100"/>
                    </a:cubicBezTo>
                    <a:cubicBezTo>
                      <a:pt x="127059" y="74100"/>
                      <a:pt x="129640" y="75471"/>
                      <a:pt x="130536" y="78217"/>
                    </a:cubicBezTo>
                    <a:lnTo>
                      <a:pt x="130912" y="78217"/>
                    </a:lnTo>
                    <a:cubicBezTo>
                      <a:pt x="130652" y="77428"/>
                      <a:pt x="130240" y="76702"/>
                      <a:pt x="129702" y="76066"/>
                    </a:cubicBezTo>
                    <a:cubicBezTo>
                      <a:pt x="130130" y="75987"/>
                      <a:pt x="130558" y="75948"/>
                      <a:pt x="130984" y="75948"/>
                    </a:cubicBezTo>
                    <a:cubicBezTo>
                      <a:pt x="132922" y="75948"/>
                      <a:pt x="134791" y="76751"/>
                      <a:pt x="136136" y="78199"/>
                    </a:cubicBezTo>
                    <a:cubicBezTo>
                      <a:pt x="137484" y="76744"/>
                      <a:pt x="139360" y="75942"/>
                      <a:pt x="141292" y="75942"/>
                    </a:cubicBezTo>
                    <a:cubicBezTo>
                      <a:pt x="141801" y="75942"/>
                      <a:pt x="142313" y="75997"/>
                      <a:pt x="142820" y="76111"/>
                    </a:cubicBezTo>
                    <a:cubicBezTo>
                      <a:pt x="143275" y="72358"/>
                      <a:pt x="139935" y="68987"/>
                      <a:pt x="136195" y="68987"/>
                    </a:cubicBezTo>
                    <a:cubicBezTo>
                      <a:pt x="136175" y="68987"/>
                      <a:pt x="136156" y="68987"/>
                      <a:pt x="136136" y="68987"/>
                    </a:cubicBezTo>
                    <a:cubicBezTo>
                      <a:pt x="136116" y="68987"/>
                      <a:pt x="136096" y="68987"/>
                      <a:pt x="136077" y="68987"/>
                    </a:cubicBezTo>
                    <a:cubicBezTo>
                      <a:pt x="134208" y="68987"/>
                      <a:pt x="132440" y="69825"/>
                      <a:pt x="131199" y="71129"/>
                    </a:cubicBezTo>
                    <a:cubicBezTo>
                      <a:pt x="131279" y="69534"/>
                      <a:pt x="130697" y="68038"/>
                      <a:pt x="129702" y="66855"/>
                    </a:cubicBezTo>
                    <a:cubicBezTo>
                      <a:pt x="130132" y="66775"/>
                      <a:pt x="130564" y="66736"/>
                      <a:pt x="130992" y="66736"/>
                    </a:cubicBezTo>
                    <a:cubicBezTo>
                      <a:pt x="132927" y="66736"/>
                      <a:pt x="134793" y="67533"/>
                      <a:pt x="136136" y="68978"/>
                    </a:cubicBezTo>
                    <a:cubicBezTo>
                      <a:pt x="137482" y="67526"/>
                      <a:pt x="139354" y="66729"/>
                      <a:pt x="141284" y="66729"/>
                    </a:cubicBezTo>
                    <a:cubicBezTo>
                      <a:pt x="141795" y="66729"/>
                      <a:pt x="142310" y="66785"/>
                      <a:pt x="142820" y="66900"/>
                    </a:cubicBezTo>
                    <a:cubicBezTo>
                      <a:pt x="143276" y="63142"/>
                      <a:pt x="139935" y="59776"/>
                      <a:pt x="136189" y="59776"/>
                    </a:cubicBezTo>
                    <a:cubicBezTo>
                      <a:pt x="136175" y="59776"/>
                      <a:pt x="136160" y="59776"/>
                      <a:pt x="136145" y="59776"/>
                    </a:cubicBezTo>
                    <a:cubicBezTo>
                      <a:pt x="137492" y="58329"/>
                      <a:pt x="139362" y="57528"/>
                      <a:pt x="141292" y="57528"/>
                    </a:cubicBezTo>
                    <a:cubicBezTo>
                      <a:pt x="141800" y="57528"/>
                      <a:pt x="142312" y="57583"/>
                      <a:pt x="142820" y="57697"/>
                    </a:cubicBezTo>
                    <a:cubicBezTo>
                      <a:pt x="143275" y="53945"/>
                      <a:pt x="139935" y="50573"/>
                      <a:pt x="136195" y="50573"/>
                    </a:cubicBezTo>
                    <a:cubicBezTo>
                      <a:pt x="136175" y="50573"/>
                      <a:pt x="136156" y="50573"/>
                      <a:pt x="136136" y="50574"/>
                    </a:cubicBezTo>
                    <a:cubicBezTo>
                      <a:pt x="137486" y="49117"/>
                      <a:pt x="139365" y="48320"/>
                      <a:pt x="141300" y="48320"/>
                    </a:cubicBezTo>
                    <a:cubicBezTo>
                      <a:pt x="141806" y="48320"/>
                      <a:pt x="142315" y="48374"/>
                      <a:pt x="142820" y="48486"/>
                    </a:cubicBezTo>
                    <a:cubicBezTo>
                      <a:pt x="143276" y="44728"/>
                      <a:pt x="139935" y="41362"/>
                      <a:pt x="136181" y="41362"/>
                    </a:cubicBezTo>
                    <a:cubicBezTo>
                      <a:pt x="136166" y="41362"/>
                      <a:pt x="136151" y="41362"/>
                      <a:pt x="136136" y="41362"/>
                    </a:cubicBezTo>
                    <a:cubicBezTo>
                      <a:pt x="137483" y="39915"/>
                      <a:pt x="139359" y="39114"/>
                      <a:pt x="141291" y="39114"/>
                    </a:cubicBezTo>
                    <a:cubicBezTo>
                      <a:pt x="141800" y="39114"/>
                      <a:pt x="142312" y="39169"/>
                      <a:pt x="142820" y="39283"/>
                    </a:cubicBezTo>
                    <a:cubicBezTo>
                      <a:pt x="143275" y="35522"/>
                      <a:pt x="139935" y="32159"/>
                      <a:pt x="136195" y="32159"/>
                    </a:cubicBezTo>
                    <a:cubicBezTo>
                      <a:pt x="136175" y="32159"/>
                      <a:pt x="136156" y="32160"/>
                      <a:pt x="136136" y="32160"/>
                    </a:cubicBezTo>
                    <a:cubicBezTo>
                      <a:pt x="136116" y="32160"/>
                      <a:pt x="136096" y="32159"/>
                      <a:pt x="136077" y="32159"/>
                    </a:cubicBezTo>
                    <a:cubicBezTo>
                      <a:pt x="134208" y="32159"/>
                      <a:pt x="132440" y="32998"/>
                      <a:pt x="131199" y="34301"/>
                    </a:cubicBezTo>
                    <a:cubicBezTo>
                      <a:pt x="131279" y="32706"/>
                      <a:pt x="130697" y="31210"/>
                      <a:pt x="129711" y="30027"/>
                    </a:cubicBezTo>
                    <a:cubicBezTo>
                      <a:pt x="130140" y="29948"/>
                      <a:pt x="130570" y="29909"/>
                      <a:pt x="130997" y="29909"/>
                    </a:cubicBezTo>
                    <a:cubicBezTo>
                      <a:pt x="132927" y="29909"/>
                      <a:pt x="134793" y="30705"/>
                      <a:pt x="136136" y="32151"/>
                    </a:cubicBezTo>
                    <a:cubicBezTo>
                      <a:pt x="137482" y="30699"/>
                      <a:pt x="139354" y="29902"/>
                      <a:pt x="141284" y="29902"/>
                    </a:cubicBezTo>
                    <a:cubicBezTo>
                      <a:pt x="141795" y="29902"/>
                      <a:pt x="142310" y="29957"/>
                      <a:pt x="142820" y="30072"/>
                    </a:cubicBezTo>
                    <a:cubicBezTo>
                      <a:pt x="143276" y="26315"/>
                      <a:pt x="139935" y="22948"/>
                      <a:pt x="136189" y="22948"/>
                    </a:cubicBezTo>
                    <a:cubicBezTo>
                      <a:pt x="136175" y="22948"/>
                      <a:pt x="136160" y="22948"/>
                      <a:pt x="136145" y="22948"/>
                    </a:cubicBezTo>
                    <a:cubicBezTo>
                      <a:pt x="137491" y="21496"/>
                      <a:pt x="139358" y="20699"/>
                      <a:pt x="141285" y="20699"/>
                    </a:cubicBezTo>
                    <a:cubicBezTo>
                      <a:pt x="141795" y="20699"/>
                      <a:pt x="142310" y="20755"/>
                      <a:pt x="142820" y="20870"/>
                    </a:cubicBezTo>
                    <a:cubicBezTo>
                      <a:pt x="143275" y="17108"/>
                      <a:pt x="139935" y="13746"/>
                      <a:pt x="136195" y="13746"/>
                    </a:cubicBezTo>
                    <a:cubicBezTo>
                      <a:pt x="136175" y="13746"/>
                      <a:pt x="136156" y="13746"/>
                      <a:pt x="136136" y="13746"/>
                    </a:cubicBezTo>
                    <a:cubicBezTo>
                      <a:pt x="137484" y="12292"/>
                      <a:pt x="139360" y="11489"/>
                      <a:pt x="141292" y="11489"/>
                    </a:cubicBezTo>
                    <a:cubicBezTo>
                      <a:pt x="141801" y="11489"/>
                      <a:pt x="142313" y="11544"/>
                      <a:pt x="142820" y="11658"/>
                    </a:cubicBezTo>
                    <a:cubicBezTo>
                      <a:pt x="143275" y="7906"/>
                      <a:pt x="139935" y="4534"/>
                      <a:pt x="136195" y="4534"/>
                    </a:cubicBezTo>
                    <a:cubicBezTo>
                      <a:pt x="136175" y="4534"/>
                      <a:pt x="136156" y="4534"/>
                      <a:pt x="136136" y="4535"/>
                    </a:cubicBezTo>
                    <a:cubicBezTo>
                      <a:pt x="136116" y="4534"/>
                      <a:pt x="136096" y="4534"/>
                      <a:pt x="136077" y="4534"/>
                    </a:cubicBezTo>
                    <a:cubicBezTo>
                      <a:pt x="134208" y="4534"/>
                      <a:pt x="132440" y="5373"/>
                      <a:pt x="131199" y="6676"/>
                    </a:cubicBezTo>
                    <a:cubicBezTo>
                      <a:pt x="131234" y="5941"/>
                      <a:pt x="131136" y="5198"/>
                      <a:pt x="130894" y="4499"/>
                    </a:cubicBezTo>
                    <a:lnTo>
                      <a:pt x="130518" y="4499"/>
                    </a:lnTo>
                    <a:cubicBezTo>
                      <a:pt x="130751" y="5198"/>
                      <a:pt x="130867" y="5932"/>
                      <a:pt x="130867" y="6667"/>
                    </a:cubicBezTo>
                    <a:cubicBezTo>
                      <a:pt x="130394" y="6565"/>
                      <a:pt x="129917" y="6515"/>
                      <a:pt x="129443" y="6515"/>
                    </a:cubicBezTo>
                    <a:cubicBezTo>
                      <a:pt x="127584" y="6515"/>
                      <a:pt x="125780" y="7282"/>
                      <a:pt x="124487" y="8674"/>
                    </a:cubicBezTo>
                    <a:cubicBezTo>
                      <a:pt x="123206" y="7294"/>
                      <a:pt x="121414" y="6515"/>
                      <a:pt x="119532" y="6515"/>
                    </a:cubicBezTo>
                    <a:cubicBezTo>
                      <a:pt x="119048" y="6515"/>
                      <a:pt x="118564" y="6569"/>
                      <a:pt x="118089" y="6667"/>
                    </a:cubicBezTo>
                    <a:cubicBezTo>
                      <a:pt x="118089" y="5932"/>
                      <a:pt x="118206" y="5198"/>
                      <a:pt x="118439" y="4499"/>
                    </a:cubicBezTo>
                    <a:lnTo>
                      <a:pt x="118063" y="4499"/>
                    </a:lnTo>
                    <a:cubicBezTo>
                      <a:pt x="117821" y="5198"/>
                      <a:pt x="117722" y="5932"/>
                      <a:pt x="117758" y="6676"/>
                    </a:cubicBezTo>
                    <a:cubicBezTo>
                      <a:pt x="116516" y="5373"/>
                      <a:pt x="114749" y="4534"/>
                      <a:pt x="112880" y="4534"/>
                    </a:cubicBezTo>
                    <a:cubicBezTo>
                      <a:pt x="112860" y="4534"/>
                      <a:pt x="112840" y="4534"/>
                      <a:pt x="112821" y="4535"/>
                    </a:cubicBezTo>
                    <a:cubicBezTo>
                      <a:pt x="112802" y="4534"/>
                      <a:pt x="112783" y="4534"/>
                      <a:pt x="112765" y="4534"/>
                    </a:cubicBezTo>
                    <a:cubicBezTo>
                      <a:pt x="110778" y="4534"/>
                      <a:pt x="108911" y="5480"/>
                      <a:pt x="107659" y="6927"/>
                    </a:cubicBezTo>
                    <a:lnTo>
                      <a:pt x="107659" y="6927"/>
                    </a:lnTo>
                    <a:cubicBezTo>
                      <a:pt x="107953" y="3264"/>
                      <a:pt x="104676" y="36"/>
                      <a:pt x="101009" y="36"/>
                    </a:cubicBezTo>
                    <a:cubicBezTo>
                      <a:pt x="100988" y="36"/>
                      <a:pt x="100968" y="36"/>
                      <a:pt x="100948" y="36"/>
                    </a:cubicBezTo>
                    <a:cubicBezTo>
                      <a:pt x="100928" y="36"/>
                      <a:pt x="100908" y="36"/>
                      <a:pt x="100889" y="36"/>
                    </a:cubicBezTo>
                    <a:cubicBezTo>
                      <a:pt x="99020" y="36"/>
                      <a:pt x="97261" y="875"/>
                      <a:pt x="96011" y="2178"/>
                    </a:cubicBezTo>
                    <a:cubicBezTo>
                      <a:pt x="96056" y="1434"/>
                      <a:pt x="95948" y="699"/>
                      <a:pt x="95706" y="1"/>
                    </a:cubicBezTo>
                    <a:lnTo>
                      <a:pt x="95339" y="1"/>
                    </a:lnTo>
                    <a:cubicBezTo>
                      <a:pt x="95563" y="699"/>
                      <a:pt x="95688" y="1434"/>
                      <a:pt x="95688" y="2169"/>
                    </a:cubicBezTo>
                    <a:cubicBezTo>
                      <a:pt x="95213" y="2067"/>
                      <a:pt x="94735" y="2017"/>
                      <a:pt x="94260" y="2017"/>
                    </a:cubicBezTo>
                    <a:cubicBezTo>
                      <a:pt x="92399" y="2017"/>
                      <a:pt x="90599" y="2784"/>
                      <a:pt x="89299" y="4176"/>
                    </a:cubicBezTo>
                    <a:cubicBezTo>
                      <a:pt x="88027" y="2796"/>
                      <a:pt x="86226" y="2017"/>
                      <a:pt x="84344" y="2017"/>
                    </a:cubicBezTo>
                    <a:cubicBezTo>
                      <a:pt x="83860" y="2017"/>
                      <a:pt x="83376" y="2061"/>
                      <a:pt x="82902" y="2169"/>
                    </a:cubicBezTo>
                    <a:cubicBezTo>
                      <a:pt x="82910" y="1434"/>
                      <a:pt x="83027" y="699"/>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grpSp>
        <p:grpSp>
          <p:nvGrpSpPr>
            <p:cNvPr id="746" name="Google Shape;746;p31"/>
            <p:cNvGrpSpPr/>
            <p:nvPr/>
          </p:nvGrpSpPr>
          <p:grpSpPr>
            <a:xfrm>
              <a:off x="3030083" y="-541901"/>
              <a:ext cx="3080308" cy="3269023"/>
              <a:chOff x="0" y="0"/>
              <a:chExt cx="2743172" cy="2911232"/>
            </a:xfrm>
          </p:grpSpPr>
          <p:sp>
            <p:nvSpPr>
              <p:cNvPr id="747" name="Google Shape;747;p31"/>
              <p:cNvSpPr/>
              <p:nvPr/>
            </p:nvSpPr>
            <p:spPr>
              <a:xfrm>
                <a:off x="0" y="1411617"/>
                <a:ext cx="2743172" cy="1499615"/>
              </a:xfrm>
              <a:custGeom>
                <a:avLst/>
                <a:gdLst/>
                <a:ahLst/>
                <a:cxnLst/>
                <a:rect l="l" t="t" r="r" b="b"/>
                <a:pathLst>
                  <a:path w="143284" h="78442" extrusionOk="0">
                    <a:moveTo>
                      <a:pt x="94420" y="2397"/>
                    </a:moveTo>
                    <a:cubicBezTo>
                      <a:pt x="94850" y="2397"/>
                      <a:pt x="95284" y="2437"/>
                      <a:pt x="95715" y="2519"/>
                    </a:cubicBezTo>
                    <a:cubicBezTo>
                      <a:pt x="94720" y="3693"/>
                      <a:pt x="94138" y="5198"/>
                      <a:pt x="94228" y="6784"/>
                    </a:cubicBezTo>
                    <a:cubicBezTo>
                      <a:pt x="92977" y="5481"/>
                      <a:pt x="91219" y="4651"/>
                      <a:pt x="89350" y="4651"/>
                    </a:cubicBezTo>
                    <a:cubicBezTo>
                      <a:pt x="89330" y="4651"/>
                      <a:pt x="89310" y="4651"/>
                      <a:pt x="89290" y="4651"/>
                    </a:cubicBezTo>
                    <a:cubicBezTo>
                      <a:pt x="90624" y="3201"/>
                      <a:pt x="92490" y="2397"/>
                      <a:pt x="94420" y="2397"/>
                    </a:cubicBezTo>
                    <a:close/>
                    <a:moveTo>
                      <a:pt x="84151" y="2400"/>
                    </a:moveTo>
                    <a:cubicBezTo>
                      <a:pt x="86084" y="2400"/>
                      <a:pt x="87955" y="3198"/>
                      <a:pt x="89290" y="4651"/>
                    </a:cubicBezTo>
                    <a:cubicBezTo>
                      <a:pt x="89270" y="4651"/>
                      <a:pt x="89250" y="4651"/>
                      <a:pt x="89231" y="4651"/>
                    </a:cubicBezTo>
                    <a:cubicBezTo>
                      <a:pt x="87362" y="4651"/>
                      <a:pt x="85594" y="5481"/>
                      <a:pt x="84353" y="6793"/>
                    </a:cubicBezTo>
                    <a:cubicBezTo>
                      <a:pt x="84434" y="5207"/>
                      <a:pt x="83851" y="3702"/>
                      <a:pt x="82866" y="2519"/>
                    </a:cubicBezTo>
                    <a:cubicBezTo>
                      <a:pt x="83294" y="2439"/>
                      <a:pt x="83724" y="2400"/>
                      <a:pt x="84151" y="2400"/>
                    </a:cubicBezTo>
                    <a:close/>
                    <a:moveTo>
                      <a:pt x="13670" y="2589"/>
                    </a:moveTo>
                    <a:cubicBezTo>
                      <a:pt x="15606" y="2589"/>
                      <a:pt x="17480" y="3392"/>
                      <a:pt x="18825" y="4840"/>
                    </a:cubicBezTo>
                    <a:lnTo>
                      <a:pt x="18825" y="4840"/>
                    </a:lnTo>
                    <a:cubicBezTo>
                      <a:pt x="18822" y="4840"/>
                      <a:pt x="18819" y="4840"/>
                      <a:pt x="18816" y="4840"/>
                    </a:cubicBezTo>
                    <a:cubicBezTo>
                      <a:pt x="18806" y="4840"/>
                      <a:pt x="18796" y="4840"/>
                      <a:pt x="18786" y="4840"/>
                    </a:cubicBezTo>
                    <a:cubicBezTo>
                      <a:pt x="16906" y="4840"/>
                      <a:pt x="15136" y="5671"/>
                      <a:pt x="13879" y="6981"/>
                    </a:cubicBezTo>
                    <a:cubicBezTo>
                      <a:pt x="13951" y="5404"/>
                      <a:pt x="13368" y="3899"/>
                      <a:pt x="12382" y="2716"/>
                    </a:cubicBezTo>
                    <a:lnTo>
                      <a:pt x="12391" y="2707"/>
                    </a:lnTo>
                    <a:cubicBezTo>
                      <a:pt x="12817" y="2628"/>
                      <a:pt x="13245" y="2589"/>
                      <a:pt x="13670" y="2589"/>
                    </a:cubicBezTo>
                    <a:close/>
                    <a:moveTo>
                      <a:pt x="23963" y="2589"/>
                    </a:moveTo>
                    <a:cubicBezTo>
                      <a:pt x="24387" y="2589"/>
                      <a:pt x="24815" y="2628"/>
                      <a:pt x="25241" y="2707"/>
                    </a:cubicBezTo>
                    <a:cubicBezTo>
                      <a:pt x="24255" y="3890"/>
                      <a:pt x="23673" y="5395"/>
                      <a:pt x="23753" y="6981"/>
                    </a:cubicBezTo>
                    <a:cubicBezTo>
                      <a:pt x="22512" y="5678"/>
                      <a:pt x="20744" y="4839"/>
                      <a:pt x="18875" y="4839"/>
                    </a:cubicBezTo>
                    <a:cubicBezTo>
                      <a:pt x="18859" y="4839"/>
                      <a:pt x="18842" y="4839"/>
                      <a:pt x="18825" y="4840"/>
                    </a:cubicBezTo>
                    <a:lnTo>
                      <a:pt x="18825" y="4840"/>
                    </a:lnTo>
                    <a:cubicBezTo>
                      <a:pt x="20162" y="3392"/>
                      <a:pt x="22030" y="2589"/>
                      <a:pt x="23963" y="2589"/>
                    </a:cubicBezTo>
                    <a:close/>
                    <a:moveTo>
                      <a:pt x="77628" y="548"/>
                    </a:moveTo>
                    <a:cubicBezTo>
                      <a:pt x="80805" y="548"/>
                      <a:pt x="83981" y="2626"/>
                      <a:pt x="84022" y="6784"/>
                    </a:cubicBezTo>
                    <a:cubicBezTo>
                      <a:pt x="83543" y="6679"/>
                      <a:pt x="83061" y="6628"/>
                      <a:pt x="82582" y="6628"/>
                    </a:cubicBezTo>
                    <a:cubicBezTo>
                      <a:pt x="80728" y="6628"/>
                      <a:pt x="78929" y="7396"/>
                      <a:pt x="77633" y="8791"/>
                    </a:cubicBezTo>
                    <a:cubicBezTo>
                      <a:pt x="76359" y="7419"/>
                      <a:pt x="74579" y="6632"/>
                      <a:pt x="72709" y="6632"/>
                    </a:cubicBezTo>
                    <a:cubicBezTo>
                      <a:pt x="72699" y="6632"/>
                      <a:pt x="72688" y="6632"/>
                      <a:pt x="72678" y="6632"/>
                    </a:cubicBezTo>
                    <a:cubicBezTo>
                      <a:pt x="72194" y="6632"/>
                      <a:pt x="71710" y="6677"/>
                      <a:pt x="71235" y="6784"/>
                    </a:cubicBezTo>
                    <a:cubicBezTo>
                      <a:pt x="71275" y="2626"/>
                      <a:pt x="74452" y="548"/>
                      <a:pt x="77628" y="548"/>
                    </a:cubicBezTo>
                    <a:close/>
                    <a:moveTo>
                      <a:pt x="100945" y="548"/>
                    </a:moveTo>
                    <a:cubicBezTo>
                      <a:pt x="104119" y="548"/>
                      <a:pt x="107295" y="2626"/>
                      <a:pt x="107337" y="6782"/>
                    </a:cubicBezTo>
                    <a:lnTo>
                      <a:pt x="107337" y="6782"/>
                    </a:lnTo>
                    <a:cubicBezTo>
                      <a:pt x="106865" y="6681"/>
                      <a:pt x="106389" y="6632"/>
                      <a:pt x="105917" y="6632"/>
                    </a:cubicBezTo>
                    <a:cubicBezTo>
                      <a:pt x="104054" y="6632"/>
                      <a:pt x="102249" y="7399"/>
                      <a:pt x="100957" y="8791"/>
                    </a:cubicBezTo>
                    <a:cubicBezTo>
                      <a:pt x="99676" y="7411"/>
                      <a:pt x="97883" y="6632"/>
                      <a:pt x="96002" y="6632"/>
                    </a:cubicBezTo>
                    <a:cubicBezTo>
                      <a:pt x="95518" y="6632"/>
                      <a:pt x="95034" y="6685"/>
                      <a:pt x="94559" y="6784"/>
                    </a:cubicBezTo>
                    <a:cubicBezTo>
                      <a:pt x="94595" y="2626"/>
                      <a:pt x="97769" y="548"/>
                      <a:pt x="100945" y="548"/>
                    </a:cubicBezTo>
                    <a:close/>
                    <a:moveTo>
                      <a:pt x="7159" y="741"/>
                    </a:moveTo>
                    <a:cubicBezTo>
                      <a:pt x="10334" y="741"/>
                      <a:pt x="13512" y="2820"/>
                      <a:pt x="13556" y="6981"/>
                    </a:cubicBezTo>
                    <a:cubicBezTo>
                      <a:pt x="13074" y="6876"/>
                      <a:pt x="12589" y="6825"/>
                      <a:pt x="12108" y="6825"/>
                    </a:cubicBezTo>
                    <a:cubicBezTo>
                      <a:pt x="10251" y="6825"/>
                      <a:pt x="8458" y="7587"/>
                      <a:pt x="7163" y="8974"/>
                    </a:cubicBezTo>
                    <a:lnTo>
                      <a:pt x="7163" y="8974"/>
                    </a:lnTo>
                    <a:cubicBezTo>
                      <a:pt x="5882" y="7606"/>
                      <a:pt x="4092" y="6820"/>
                      <a:pt x="2212" y="6820"/>
                    </a:cubicBezTo>
                    <a:cubicBezTo>
                      <a:pt x="1728" y="6820"/>
                      <a:pt x="1245" y="6874"/>
                      <a:pt x="770" y="6981"/>
                    </a:cubicBezTo>
                    <a:cubicBezTo>
                      <a:pt x="806" y="2822"/>
                      <a:pt x="3981" y="741"/>
                      <a:pt x="7159" y="741"/>
                    </a:cubicBezTo>
                    <a:close/>
                    <a:moveTo>
                      <a:pt x="30465" y="748"/>
                    </a:moveTo>
                    <a:cubicBezTo>
                      <a:pt x="33637" y="748"/>
                      <a:pt x="36811" y="2823"/>
                      <a:pt x="36854" y="6977"/>
                    </a:cubicBezTo>
                    <a:lnTo>
                      <a:pt x="36854" y="6977"/>
                    </a:lnTo>
                    <a:cubicBezTo>
                      <a:pt x="36379" y="6875"/>
                      <a:pt x="35901" y="6825"/>
                      <a:pt x="35427" y="6825"/>
                    </a:cubicBezTo>
                    <a:cubicBezTo>
                      <a:pt x="33572" y="6825"/>
                      <a:pt x="31778" y="7591"/>
                      <a:pt x="30483" y="8979"/>
                    </a:cubicBezTo>
                    <a:cubicBezTo>
                      <a:pt x="29201" y="7608"/>
                      <a:pt x="27409" y="6820"/>
                      <a:pt x="25536" y="6820"/>
                    </a:cubicBezTo>
                    <a:cubicBezTo>
                      <a:pt x="25044" y="6820"/>
                      <a:pt x="24560" y="6874"/>
                      <a:pt x="24085" y="6981"/>
                    </a:cubicBezTo>
                    <a:cubicBezTo>
                      <a:pt x="24116" y="2827"/>
                      <a:pt x="27290" y="748"/>
                      <a:pt x="30465" y="748"/>
                    </a:cubicBezTo>
                    <a:close/>
                    <a:moveTo>
                      <a:pt x="119332" y="6908"/>
                    </a:moveTo>
                    <a:cubicBezTo>
                      <a:pt x="121265" y="6908"/>
                      <a:pt x="123134" y="7710"/>
                      <a:pt x="124478" y="9150"/>
                    </a:cubicBezTo>
                    <a:lnTo>
                      <a:pt x="124487" y="9158"/>
                    </a:lnTo>
                    <a:lnTo>
                      <a:pt x="124487" y="9158"/>
                    </a:lnTo>
                    <a:cubicBezTo>
                      <a:pt x="124484" y="9159"/>
                      <a:pt x="124481" y="9159"/>
                      <a:pt x="124478" y="9159"/>
                    </a:cubicBezTo>
                    <a:cubicBezTo>
                      <a:pt x="124459" y="9158"/>
                      <a:pt x="124439" y="9158"/>
                      <a:pt x="124419" y="9158"/>
                    </a:cubicBezTo>
                    <a:cubicBezTo>
                      <a:pt x="122559" y="9158"/>
                      <a:pt x="120791" y="9997"/>
                      <a:pt x="119541" y="11300"/>
                    </a:cubicBezTo>
                    <a:cubicBezTo>
                      <a:pt x="119631" y="9705"/>
                      <a:pt x="119048" y="8209"/>
                      <a:pt x="118054" y="7026"/>
                    </a:cubicBezTo>
                    <a:cubicBezTo>
                      <a:pt x="118480" y="6947"/>
                      <a:pt x="118907" y="6908"/>
                      <a:pt x="119332" y="6908"/>
                    </a:cubicBezTo>
                    <a:close/>
                    <a:moveTo>
                      <a:pt x="129633" y="6908"/>
                    </a:moveTo>
                    <a:cubicBezTo>
                      <a:pt x="130058" y="6908"/>
                      <a:pt x="130486" y="6947"/>
                      <a:pt x="130912" y="7026"/>
                    </a:cubicBezTo>
                    <a:cubicBezTo>
                      <a:pt x="129917" y="8209"/>
                      <a:pt x="129335" y="9705"/>
                      <a:pt x="129415" y="11300"/>
                    </a:cubicBezTo>
                    <a:cubicBezTo>
                      <a:pt x="128174" y="9997"/>
                      <a:pt x="126406" y="9158"/>
                      <a:pt x="124537" y="9158"/>
                    </a:cubicBezTo>
                    <a:cubicBezTo>
                      <a:pt x="124521" y="9158"/>
                      <a:pt x="124504" y="9158"/>
                      <a:pt x="124487" y="9158"/>
                    </a:cubicBezTo>
                    <a:lnTo>
                      <a:pt x="124487" y="9158"/>
                    </a:lnTo>
                    <a:cubicBezTo>
                      <a:pt x="125825" y="7711"/>
                      <a:pt x="127698" y="6908"/>
                      <a:pt x="129633" y="6908"/>
                    </a:cubicBezTo>
                    <a:close/>
                    <a:moveTo>
                      <a:pt x="82788" y="6998"/>
                    </a:moveTo>
                    <a:cubicBezTo>
                      <a:pt x="83213" y="6998"/>
                      <a:pt x="83641" y="7037"/>
                      <a:pt x="84066" y="7116"/>
                    </a:cubicBezTo>
                    <a:cubicBezTo>
                      <a:pt x="83072" y="8289"/>
                      <a:pt x="82489" y="9795"/>
                      <a:pt x="82579" y="11390"/>
                    </a:cubicBezTo>
                    <a:cubicBezTo>
                      <a:pt x="81329" y="10086"/>
                      <a:pt x="79570" y="9248"/>
                      <a:pt x="77701" y="9248"/>
                    </a:cubicBezTo>
                    <a:cubicBezTo>
                      <a:pt x="77681" y="9248"/>
                      <a:pt x="77661" y="9248"/>
                      <a:pt x="77642" y="9248"/>
                    </a:cubicBezTo>
                    <a:cubicBezTo>
                      <a:pt x="78979" y="7801"/>
                      <a:pt x="80853" y="6998"/>
                      <a:pt x="82788" y="6998"/>
                    </a:cubicBezTo>
                    <a:close/>
                    <a:moveTo>
                      <a:pt x="95802" y="7007"/>
                    </a:moveTo>
                    <a:cubicBezTo>
                      <a:pt x="97737" y="7007"/>
                      <a:pt x="99611" y="7810"/>
                      <a:pt x="100948" y="9257"/>
                    </a:cubicBezTo>
                    <a:cubicBezTo>
                      <a:pt x="100928" y="9257"/>
                      <a:pt x="100908" y="9257"/>
                      <a:pt x="100889" y="9257"/>
                    </a:cubicBezTo>
                    <a:cubicBezTo>
                      <a:pt x="99020" y="9257"/>
                      <a:pt x="97252" y="10095"/>
                      <a:pt x="96011" y="11399"/>
                    </a:cubicBezTo>
                    <a:cubicBezTo>
                      <a:pt x="96100" y="9804"/>
                      <a:pt x="95509" y="8307"/>
                      <a:pt x="94523" y="7125"/>
                    </a:cubicBezTo>
                    <a:cubicBezTo>
                      <a:pt x="94949" y="7046"/>
                      <a:pt x="95377" y="7007"/>
                      <a:pt x="95802" y="7007"/>
                    </a:cubicBezTo>
                    <a:close/>
                    <a:moveTo>
                      <a:pt x="48849" y="7105"/>
                    </a:moveTo>
                    <a:cubicBezTo>
                      <a:pt x="50784" y="7105"/>
                      <a:pt x="52658" y="7908"/>
                      <a:pt x="53995" y="9356"/>
                    </a:cubicBezTo>
                    <a:lnTo>
                      <a:pt x="53995" y="9356"/>
                    </a:lnTo>
                    <a:cubicBezTo>
                      <a:pt x="53978" y="9355"/>
                      <a:pt x="53961" y="9355"/>
                      <a:pt x="53945" y="9355"/>
                    </a:cubicBezTo>
                    <a:cubicBezTo>
                      <a:pt x="52076" y="9355"/>
                      <a:pt x="50308" y="10194"/>
                      <a:pt x="49067" y="11497"/>
                    </a:cubicBezTo>
                    <a:cubicBezTo>
                      <a:pt x="49147" y="9902"/>
                      <a:pt x="48565" y="8406"/>
                      <a:pt x="47570" y="7223"/>
                    </a:cubicBezTo>
                    <a:cubicBezTo>
                      <a:pt x="47996" y="7144"/>
                      <a:pt x="48424" y="7105"/>
                      <a:pt x="48849" y="7105"/>
                    </a:cubicBezTo>
                    <a:close/>
                    <a:moveTo>
                      <a:pt x="59142" y="7105"/>
                    </a:moveTo>
                    <a:cubicBezTo>
                      <a:pt x="59570" y="7105"/>
                      <a:pt x="60000" y="7144"/>
                      <a:pt x="60429" y="7223"/>
                    </a:cubicBezTo>
                    <a:cubicBezTo>
                      <a:pt x="59434" y="8397"/>
                      <a:pt x="58852" y="9902"/>
                      <a:pt x="58941" y="11497"/>
                    </a:cubicBezTo>
                    <a:cubicBezTo>
                      <a:pt x="57691" y="10194"/>
                      <a:pt x="55923" y="9355"/>
                      <a:pt x="54063" y="9355"/>
                    </a:cubicBezTo>
                    <a:cubicBezTo>
                      <a:pt x="54043" y="9355"/>
                      <a:pt x="54024" y="9356"/>
                      <a:pt x="54004" y="9356"/>
                    </a:cubicBezTo>
                    <a:cubicBezTo>
                      <a:pt x="54001" y="9356"/>
                      <a:pt x="53998" y="9356"/>
                      <a:pt x="53995" y="9356"/>
                    </a:cubicBezTo>
                    <a:lnTo>
                      <a:pt x="53995" y="9356"/>
                    </a:lnTo>
                    <a:lnTo>
                      <a:pt x="54004" y="9347"/>
                    </a:lnTo>
                    <a:cubicBezTo>
                      <a:pt x="55339" y="7901"/>
                      <a:pt x="57210" y="7105"/>
                      <a:pt x="59142" y="7105"/>
                    </a:cubicBezTo>
                    <a:close/>
                    <a:moveTo>
                      <a:pt x="12289" y="7212"/>
                    </a:moveTo>
                    <a:cubicBezTo>
                      <a:pt x="12716" y="7212"/>
                      <a:pt x="13146" y="7251"/>
                      <a:pt x="13574" y="7331"/>
                    </a:cubicBezTo>
                    <a:cubicBezTo>
                      <a:pt x="12580" y="8513"/>
                      <a:pt x="11997" y="10010"/>
                      <a:pt x="12087" y="11605"/>
                    </a:cubicBezTo>
                    <a:cubicBezTo>
                      <a:pt x="10837" y="10301"/>
                      <a:pt x="9069" y="9463"/>
                      <a:pt x="7208" y="9463"/>
                    </a:cubicBezTo>
                    <a:cubicBezTo>
                      <a:pt x="7189" y="9463"/>
                      <a:pt x="7169" y="9463"/>
                      <a:pt x="7150" y="9463"/>
                    </a:cubicBezTo>
                    <a:cubicBezTo>
                      <a:pt x="8485" y="8010"/>
                      <a:pt x="10356" y="7212"/>
                      <a:pt x="12289" y="7212"/>
                    </a:cubicBezTo>
                    <a:close/>
                    <a:moveTo>
                      <a:pt x="35624" y="7192"/>
                    </a:moveTo>
                    <a:cubicBezTo>
                      <a:pt x="36086" y="7192"/>
                      <a:pt x="36552" y="7237"/>
                      <a:pt x="37015" y="7331"/>
                    </a:cubicBezTo>
                    <a:cubicBezTo>
                      <a:pt x="36000" y="8594"/>
                      <a:pt x="35454" y="10176"/>
                      <a:pt x="35640" y="11839"/>
                    </a:cubicBezTo>
                    <a:lnTo>
                      <a:pt x="35640" y="11839"/>
                    </a:lnTo>
                    <a:cubicBezTo>
                      <a:pt x="34394" y="10395"/>
                      <a:pt x="32530" y="9454"/>
                      <a:pt x="30556" y="9454"/>
                    </a:cubicBezTo>
                    <a:cubicBezTo>
                      <a:pt x="30529" y="9454"/>
                      <a:pt x="30501" y="9454"/>
                      <a:pt x="30474" y="9454"/>
                    </a:cubicBezTo>
                    <a:cubicBezTo>
                      <a:pt x="30454" y="9454"/>
                      <a:pt x="30434" y="9454"/>
                      <a:pt x="30414" y="9454"/>
                    </a:cubicBezTo>
                    <a:cubicBezTo>
                      <a:pt x="28545" y="9454"/>
                      <a:pt x="26787" y="10284"/>
                      <a:pt x="25536" y="11596"/>
                    </a:cubicBezTo>
                    <a:cubicBezTo>
                      <a:pt x="25626" y="10001"/>
                      <a:pt x="25044" y="8495"/>
                      <a:pt x="24049" y="7322"/>
                    </a:cubicBezTo>
                    <a:cubicBezTo>
                      <a:pt x="24481" y="7240"/>
                      <a:pt x="24915" y="7200"/>
                      <a:pt x="25345" y="7200"/>
                    </a:cubicBezTo>
                    <a:cubicBezTo>
                      <a:pt x="27275" y="7200"/>
                      <a:pt x="29142" y="8002"/>
                      <a:pt x="30483" y="9445"/>
                    </a:cubicBezTo>
                    <a:cubicBezTo>
                      <a:pt x="31821" y="7992"/>
                      <a:pt x="33690" y="7192"/>
                      <a:pt x="35624" y="7192"/>
                    </a:cubicBezTo>
                    <a:close/>
                    <a:moveTo>
                      <a:pt x="112817" y="5046"/>
                    </a:moveTo>
                    <a:cubicBezTo>
                      <a:pt x="115992" y="5046"/>
                      <a:pt x="119168" y="7124"/>
                      <a:pt x="119209" y="11280"/>
                    </a:cubicBezTo>
                    <a:lnTo>
                      <a:pt x="119209" y="11280"/>
                    </a:lnTo>
                    <a:cubicBezTo>
                      <a:pt x="118739" y="11180"/>
                      <a:pt x="118265" y="11130"/>
                      <a:pt x="117794" y="11130"/>
                    </a:cubicBezTo>
                    <a:cubicBezTo>
                      <a:pt x="115935" y="11130"/>
                      <a:pt x="114129" y="11897"/>
                      <a:pt x="112830" y="13289"/>
                    </a:cubicBezTo>
                    <a:cubicBezTo>
                      <a:pt x="111548" y="11909"/>
                      <a:pt x="109756" y="11130"/>
                      <a:pt x="107883" y="11130"/>
                    </a:cubicBezTo>
                    <a:cubicBezTo>
                      <a:pt x="107391" y="11130"/>
                      <a:pt x="106907" y="11184"/>
                      <a:pt x="106432" y="11282"/>
                    </a:cubicBezTo>
                    <a:cubicBezTo>
                      <a:pt x="106468" y="7125"/>
                      <a:pt x="109642" y="5046"/>
                      <a:pt x="112817" y="5046"/>
                    </a:cubicBezTo>
                    <a:close/>
                    <a:moveTo>
                      <a:pt x="136134" y="5046"/>
                    </a:moveTo>
                    <a:cubicBezTo>
                      <a:pt x="139307" y="5046"/>
                      <a:pt x="142483" y="7124"/>
                      <a:pt x="142525" y="11280"/>
                    </a:cubicBezTo>
                    <a:cubicBezTo>
                      <a:pt x="142054" y="11180"/>
                      <a:pt x="141580" y="11130"/>
                      <a:pt x="141109" y="11130"/>
                    </a:cubicBezTo>
                    <a:cubicBezTo>
                      <a:pt x="139250" y="11130"/>
                      <a:pt x="137444" y="11897"/>
                      <a:pt x="136145" y="13289"/>
                    </a:cubicBezTo>
                    <a:cubicBezTo>
                      <a:pt x="134872" y="11909"/>
                      <a:pt x="133071" y="11130"/>
                      <a:pt x="131199" y="11130"/>
                    </a:cubicBezTo>
                    <a:cubicBezTo>
                      <a:pt x="130715" y="11130"/>
                      <a:pt x="130231" y="11184"/>
                      <a:pt x="129756" y="11282"/>
                    </a:cubicBezTo>
                    <a:cubicBezTo>
                      <a:pt x="129787" y="7125"/>
                      <a:pt x="132959" y="5046"/>
                      <a:pt x="136134" y="5046"/>
                    </a:cubicBezTo>
                    <a:close/>
                    <a:moveTo>
                      <a:pt x="89288" y="5152"/>
                    </a:moveTo>
                    <a:cubicBezTo>
                      <a:pt x="92463" y="5152"/>
                      <a:pt x="95639" y="7228"/>
                      <a:pt x="95679" y="11381"/>
                    </a:cubicBezTo>
                    <a:lnTo>
                      <a:pt x="95679" y="11381"/>
                    </a:lnTo>
                    <a:cubicBezTo>
                      <a:pt x="95206" y="11279"/>
                      <a:pt x="94729" y="11229"/>
                      <a:pt x="94255" y="11229"/>
                    </a:cubicBezTo>
                    <a:cubicBezTo>
                      <a:pt x="92396" y="11229"/>
                      <a:pt x="90592" y="11996"/>
                      <a:pt x="89299" y="13388"/>
                    </a:cubicBezTo>
                    <a:cubicBezTo>
                      <a:pt x="88018" y="12008"/>
                      <a:pt x="86226" y="11228"/>
                      <a:pt x="84344" y="11228"/>
                    </a:cubicBezTo>
                    <a:cubicBezTo>
                      <a:pt x="83860" y="11228"/>
                      <a:pt x="83376" y="11282"/>
                      <a:pt x="82902" y="11381"/>
                    </a:cubicBezTo>
                    <a:cubicBezTo>
                      <a:pt x="82937" y="7229"/>
                      <a:pt x="86112" y="5152"/>
                      <a:pt x="89288" y="5152"/>
                    </a:cubicBezTo>
                    <a:close/>
                    <a:moveTo>
                      <a:pt x="42335" y="5247"/>
                    </a:moveTo>
                    <a:cubicBezTo>
                      <a:pt x="45506" y="5247"/>
                      <a:pt x="48679" y="7322"/>
                      <a:pt x="48726" y="11475"/>
                    </a:cubicBezTo>
                    <a:lnTo>
                      <a:pt x="48726" y="11475"/>
                    </a:lnTo>
                    <a:cubicBezTo>
                      <a:pt x="48252" y="11373"/>
                      <a:pt x="47773" y="11323"/>
                      <a:pt x="47299" y="11323"/>
                    </a:cubicBezTo>
                    <a:cubicBezTo>
                      <a:pt x="45442" y="11323"/>
                      <a:pt x="43644" y="12089"/>
                      <a:pt x="42355" y="13478"/>
                    </a:cubicBezTo>
                    <a:cubicBezTo>
                      <a:pt x="41074" y="12107"/>
                      <a:pt x="39282" y="11318"/>
                      <a:pt x="37400" y="11318"/>
                    </a:cubicBezTo>
                    <a:cubicBezTo>
                      <a:pt x="36916" y="11318"/>
                      <a:pt x="36432" y="11372"/>
                      <a:pt x="35958" y="11479"/>
                    </a:cubicBezTo>
                    <a:cubicBezTo>
                      <a:pt x="35989" y="7326"/>
                      <a:pt x="39161" y="5247"/>
                      <a:pt x="42335" y="5247"/>
                    </a:cubicBezTo>
                    <a:close/>
                    <a:moveTo>
                      <a:pt x="65651" y="5248"/>
                    </a:moveTo>
                    <a:cubicBezTo>
                      <a:pt x="68824" y="5248"/>
                      <a:pt x="71996" y="7324"/>
                      <a:pt x="72041" y="11477"/>
                    </a:cubicBezTo>
                    <a:lnTo>
                      <a:pt x="72041" y="11477"/>
                    </a:lnTo>
                    <a:cubicBezTo>
                      <a:pt x="71564" y="11374"/>
                      <a:pt x="71084" y="11323"/>
                      <a:pt x="70606" y="11323"/>
                    </a:cubicBezTo>
                    <a:cubicBezTo>
                      <a:pt x="68746" y="11323"/>
                      <a:pt x="66942" y="12092"/>
                      <a:pt x="65653" y="13495"/>
                    </a:cubicBezTo>
                    <a:cubicBezTo>
                      <a:pt x="64378" y="12123"/>
                      <a:pt x="62599" y="11336"/>
                      <a:pt x="60729" y="11336"/>
                    </a:cubicBezTo>
                    <a:cubicBezTo>
                      <a:pt x="60719" y="11336"/>
                      <a:pt x="60708" y="11336"/>
                      <a:pt x="60697" y="11336"/>
                    </a:cubicBezTo>
                    <a:cubicBezTo>
                      <a:pt x="60214" y="11336"/>
                      <a:pt x="59730" y="11381"/>
                      <a:pt x="59255" y="11488"/>
                    </a:cubicBezTo>
                    <a:cubicBezTo>
                      <a:pt x="59295" y="7330"/>
                      <a:pt x="62473" y="5248"/>
                      <a:pt x="65651" y="5248"/>
                    </a:cubicBezTo>
                    <a:close/>
                    <a:moveTo>
                      <a:pt x="18809" y="5354"/>
                    </a:moveTo>
                    <a:cubicBezTo>
                      <a:pt x="21983" y="5354"/>
                      <a:pt x="25156" y="7430"/>
                      <a:pt x="25196" y="11587"/>
                    </a:cubicBezTo>
                    <a:cubicBezTo>
                      <a:pt x="24723" y="11485"/>
                      <a:pt x="24246" y="11435"/>
                      <a:pt x="23772" y="11435"/>
                    </a:cubicBezTo>
                    <a:cubicBezTo>
                      <a:pt x="21913" y="11435"/>
                      <a:pt x="20107" y="12202"/>
                      <a:pt x="18807" y="13594"/>
                    </a:cubicBezTo>
                    <a:cubicBezTo>
                      <a:pt x="17526" y="12214"/>
                      <a:pt x="15734" y="11435"/>
                      <a:pt x="13852" y="11435"/>
                    </a:cubicBezTo>
                    <a:cubicBezTo>
                      <a:pt x="13368" y="11435"/>
                      <a:pt x="12884" y="11488"/>
                      <a:pt x="12409" y="11587"/>
                    </a:cubicBezTo>
                    <a:cubicBezTo>
                      <a:pt x="12454" y="7433"/>
                      <a:pt x="15632" y="5354"/>
                      <a:pt x="18809" y="5354"/>
                    </a:cubicBezTo>
                    <a:close/>
                    <a:moveTo>
                      <a:pt x="117949" y="11510"/>
                    </a:moveTo>
                    <a:cubicBezTo>
                      <a:pt x="118380" y="11510"/>
                      <a:pt x="118814" y="11550"/>
                      <a:pt x="119245" y="11632"/>
                    </a:cubicBezTo>
                    <a:cubicBezTo>
                      <a:pt x="118251" y="12805"/>
                      <a:pt x="117668" y="14302"/>
                      <a:pt x="117758" y="15897"/>
                    </a:cubicBezTo>
                    <a:cubicBezTo>
                      <a:pt x="116508" y="14593"/>
                      <a:pt x="114740" y="13755"/>
                      <a:pt x="112880" y="13755"/>
                    </a:cubicBezTo>
                    <a:cubicBezTo>
                      <a:pt x="112860" y="13755"/>
                      <a:pt x="112840" y="13755"/>
                      <a:pt x="112821" y="13755"/>
                    </a:cubicBezTo>
                    <a:cubicBezTo>
                      <a:pt x="114154" y="12312"/>
                      <a:pt x="116020" y="11510"/>
                      <a:pt x="117949" y="11510"/>
                    </a:cubicBezTo>
                    <a:close/>
                    <a:moveTo>
                      <a:pt x="84144" y="11613"/>
                    </a:moveTo>
                    <a:cubicBezTo>
                      <a:pt x="86080" y="11613"/>
                      <a:pt x="87953" y="12415"/>
                      <a:pt x="89290" y="13863"/>
                    </a:cubicBezTo>
                    <a:cubicBezTo>
                      <a:pt x="89271" y="13863"/>
                      <a:pt x="89251" y="13863"/>
                      <a:pt x="89231" y="13863"/>
                    </a:cubicBezTo>
                    <a:cubicBezTo>
                      <a:pt x="87363" y="13863"/>
                      <a:pt x="85603" y="14701"/>
                      <a:pt x="84353" y="16004"/>
                    </a:cubicBezTo>
                    <a:cubicBezTo>
                      <a:pt x="84443" y="14409"/>
                      <a:pt x="83860" y="12913"/>
                      <a:pt x="82866" y="11730"/>
                    </a:cubicBezTo>
                    <a:cubicBezTo>
                      <a:pt x="83291" y="11651"/>
                      <a:pt x="83719" y="11613"/>
                      <a:pt x="84144" y="11613"/>
                    </a:cubicBezTo>
                    <a:close/>
                    <a:moveTo>
                      <a:pt x="94433" y="11612"/>
                    </a:moveTo>
                    <a:cubicBezTo>
                      <a:pt x="94859" y="11612"/>
                      <a:pt x="95288" y="11651"/>
                      <a:pt x="95715" y="11730"/>
                    </a:cubicBezTo>
                    <a:cubicBezTo>
                      <a:pt x="94729" y="12913"/>
                      <a:pt x="94147" y="14409"/>
                      <a:pt x="94228" y="16004"/>
                    </a:cubicBezTo>
                    <a:cubicBezTo>
                      <a:pt x="92986" y="14701"/>
                      <a:pt x="91218" y="13863"/>
                      <a:pt x="89350" y="13863"/>
                    </a:cubicBezTo>
                    <a:cubicBezTo>
                      <a:pt x="89330" y="13863"/>
                      <a:pt x="89310" y="13863"/>
                      <a:pt x="89290" y="13863"/>
                    </a:cubicBezTo>
                    <a:lnTo>
                      <a:pt x="89299" y="13854"/>
                    </a:lnTo>
                    <a:cubicBezTo>
                      <a:pt x="90635" y="12408"/>
                      <a:pt x="92505" y="11612"/>
                      <a:pt x="94433" y="11612"/>
                    </a:cubicBezTo>
                    <a:close/>
                    <a:moveTo>
                      <a:pt x="47494" y="11702"/>
                    </a:moveTo>
                    <a:cubicBezTo>
                      <a:pt x="47918" y="11702"/>
                      <a:pt x="48346" y="11741"/>
                      <a:pt x="48771" y="11820"/>
                    </a:cubicBezTo>
                    <a:cubicBezTo>
                      <a:pt x="47770" y="13000"/>
                      <a:pt x="47187" y="14502"/>
                      <a:pt x="47274" y="16084"/>
                    </a:cubicBezTo>
                    <a:lnTo>
                      <a:pt x="47274" y="16084"/>
                    </a:lnTo>
                    <a:cubicBezTo>
                      <a:pt x="46040" y="14793"/>
                      <a:pt x="44288" y="13961"/>
                      <a:pt x="42434" y="13961"/>
                    </a:cubicBezTo>
                    <a:cubicBezTo>
                      <a:pt x="42408" y="13961"/>
                      <a:pt x="42382" y="13961"/>
                      <a:pt x="42355" y="13961"/>
                    </a:cubicBezTo>
                    <a:lnTo>
                      <a:pt x="42355" y="13961"/>
                    </a:lnTo>
                    <a:cubicBezTo>
                      <a:pt x="43693" y="12506"/>
                      <a:pt x="45561" y="11702"/>
                      <a:pt x="47494" y="11702"/>
                    </a:cubicBezTo>
                    <a:close/>
                    <a:moveTo>
                      <a:pt x="60517" y="11701"/>
                    </a:moveTo>
                    <a:cubicBezTo>
                      <a:pt x="62455" y="11701"/>
                      <a:pt x="64326" y="12499"/>
                      <a:pt x="65662" y="13952"/>
                    </a:cubicBezTo>
                    <a:cubicBezTo>
                      <a:pt x="65642" y="13952"/>
                      <a:pt x="65622" y="13952"/>
                      <a:pt x="65602" y="13952"/>
                    </a:cubicBezTo>
                    <a:cubicBezTo>
                      <a:pt x="63734" y="13952"/>
                      <a:pt x="61966" y="14791"/>
                      <a:pt x="60724" y="16094"/>
                    </a:cubicBezTo>
                    <a:cubicBezTo>
                      <a:pt x="60805" y="14499"/>
                      <a:pt x="60223" y="12994"/>
                      <a:pt x="59228" y="11820"/>
                    </a:cubicBezTo>
                    <a:cubicBezTo>
                      <a:pt x="59658" y="11740"/>
                      <a:pt x="60089" y="11701"/>
                      <a:pt x="60517" y="11701"/>
                    </a:cubicBezTo>
                    <a:close/>
                    <a:moveTo>
                      <a:pt x="106098" y="7003"/>
                    </a:moveTo>
                    <a:cubicBezTo>
                      <a:pt x="106560" y="7003"/>
                      <a:pt x="107026" y="7049"/>
                      <a:pt x="107489" y="7142"/>
                    </a:cubicBezTo>
                    <a:cubicBezTo>
                      <a:pt x="106477" y="8396"/>
                      <a:pt x="105930" y="9991"/>
                      <a:pt x="106136" y="11666"/>
                    </a:cubicBezTo>
                    <a:lnTo>
                      <a:pt x="106136" y="11666"/>
                    </a:lnTo>
                    <a:cubicBezTo>
                      <a:pt x="106642" y="11553"/>
                      <a:pt x="107153" y="11498"/>
                      <a:pt x="107660" y="11498"/>
                    </a:cubicBezTo>
                    <a:cubicBezTo>
                      <a:pt x="109597" y="11498"/>
                      <a:pt x="111473" y="12301"/>
                      <a:pt x="112821" y="13755"/>
                    </a:cubicBezTo>
                    <a:cubicBezTo>
                      <a:pt x="112802" y="13755"/>
                      <a:pt x="112783" y="13755"/>
                      <a:pt x="112765" y="13755"/>
                    </a:cubicBezTo>
                    <a:cubicBezTo>
                      <a:pt x="110778" y="13755"/>
                      <a:pt x="108911" y="14701"/>
                      <a:pt x="107659" y="16148"/>
                    </a:cubicBezTo>
                    <a:lnTo>
                      <a:pt x="107659" y="16148"/>
                    </a:lnTo>
                    <a:cubicBezTo>
                      <a:pt x="107785" y="14472"/>
                      <a:pt x="107175" y="12895"/>
                      <a:pt x="106127" y="11668"/>
                    </a:cubicBezTo>
                    <a:cubicBezTo>
                      <a:pt x="106130" y="11667"/>
                      <a:pt x="106132" y="11666"/>
                      <a:pt x="106135" y="11666"/>
                    </a:cubicBezTo>
                    <a:lnTo>
                      <a:pt x="106135" y="11666"/>
                    </a:lnTo>
                    <a:cubicBezTo>
                      <a:pt x="106135" y="11666"/>
                      <a:pt x="106136" y="11667"/>
                      <a:pt x="106136" y="11668"/>
                    </a:cubicBezTo>
                    <a:cubicBezTo>
                      <a:pt x="106136" y="11667"/>
                      <a:pt x="106136" y="11666"/>
                      <a:pt x="106136" y="11666"/>
                    </a:cubicBezTo>
                    <a:lnTo>
                      <a:pt x="106136" y="11666"/>
                    </a:lnTo>
                    <a:cubicBezTo>
                      <a:pt x="106135" y="11666"/>
                      <a:pt x="106135" y="11666"/>
                      <a:pt x="106135" y="11666"/>
                    </a:cubicBezTo>
                    <a:lnTo>
                      <a:pt x="106135" y="11666"/>
                    </a:lnTo>
                    <a:cubicBezTo>
                      <a:pt x="104874" y="10211"/>
                      <a:pt x="102998" y="9257"/>
                      <a:pt x="101004" y="9257"/>
                    </a:cubicBezTo>
                    <a:cubicBezTo>
                      <a:pt x="100985" y="9257"/>
                      <a:pt x="100966" y="9257"/>
                      <a:pt x="100948" y="9257"/>
                    </a:cubicBezTo>
                    <a:cubicBezTo>
                      <a:pt x="102293" y="7803"/>
                      <a:pt x="104164" y="7003"/>
                      <a:pt x="106098" y="7003"/>
                    </a:cubicBezTo>
                    <a:close/>
                    <a:moveTo>
                      <a:pt x="13656" y="11810"/>
                    </a:moveTo>
                    <a:cubicBezTo>
                      <a:pt x="15596" y="11810"/>
                      <a:pt x="17470" y="12612"/>
                      <a:pt x="18807" y="14060"/>
                    </a:cubicBezTo>
                    <a:cubicBezTo>
                      <a:pt x="18787" y="14060"/>
                      <a:pt x="18768" y="14060"/>
                      <a:pt x="18748" y="14060"/>
                    </a:cubicBezTo>
                    <a:cubicBezTo>
                      <a:pt x="16879" y="14060"/>
                      <a:pt x="15111" y="14898"/>
                      <a:pt x="13870" y="16202"/>
                    </a:cubicBezTo>
                    <a:cubicBezTo>
                      <a:pt x="13951" y="14607"/>
                      <a:pt x="13368" y="13110"/>
                      <a:pt x="12374" y="11927"/>
                    </a:cubicBezTo>
                    <a:cubicBezTo>
                      <a:pt x="12801" y="11848"/>
                      <a:pt x="13230" y="11810"/>
                      <a:pt x="13656" y="11810"/>
                    </a:cubicBezTo>
                    <a:close/>
                    <a:moveTo>
                      <a:pt x="23953" y="11810"/>
                    </a:moveTo>
                    <a:cubicBezTo>
                      <a:pt x="24378" y="11810"/>
                      <a:pt x="24806" y="11848"/>
                      <a:pt x="25232" y="11927"/>
                    </a:cubicBezTo>
                    <a:cubicBezTo>
                      <a:pt x="24237" y="13110"/>
                      <a:pt x="23655" y="14607"/>
                      <a:pt x="23744" y="16202"/>
                    </a:cubicBezTo>
                    <a:cubicBezTo>
                      <a:pt x="22494" y="14898"/>
                      <a:pt x="20726" y="14060"/>
                      <a:pt x="18866" y="14060"/>
                    </a:cubicBezTo>
                    <a:cubicBezTo>
                      <a:pt x="18846" y="14060"/>
                      <a:pt x="18827" y="14060"/>
                      <a:pt x="18807" y="14060"/>
                    </a:cubicBezTo>
                    <a:cubicBezTo>
                      <a:pt x="20144" y="12612"/>
                      <a:pt x="22018" y="11810"/>
                      <a:pt x="23953" y="11810"/>
                    </a:cubicBezTo>
                    <a:close/>
                    <a:moveTo>
                      <a:pt x="37191" y="11704"/>
                    </a:moveTo>
                    <a:cubicBezTo>
                      <a:pt x="39126" y="11704"/>
                      <a:pt x="41007" y="12507"/>
                      <a:pt x="42355" y="13961"/>
                    </a:cubicBezTo>
                    <a:lnTo>
                      <a:pt x="42355" y="13961"/>
                    </a:lnTo>
                    <a:cubicBezTo>
                      <a:pt x="42352" y="13961"/>
                      <a:pt x="42349" y="13961"/>
                      <a:pt x="42346" y="13961"/>
                    </a:cubicBezTo>
                    <a:cubicBezTo>
                      <a:pt x="42319" y="13961"/>
                      <a:pt x="42291" y="13961"/>
                      <a:pt x="42263" y="13961"/>
                    </a:cubicBezTo>
                    <a:cubicBezTo>
                      <a:pt x="40287" y="13961"/>
                      <a:pt x="38431" y="14904"/>
                      <a:pt x="37185" y="16345"/>
                    </a:cubicBezTo>
                    <a:cubicBezTo>
                      <a:pt x="37320" y="14678"/>
                      <a:pt x="36710" y="13092"/>
                      <a:pt x="35662" y="11874"/>
                    </a:cubicBezTo>
                    <a:cubicBezTo>
                      <a:pt x="36169" y="11760"/>
                      <a:pt x="36682" y="11704"/>
                      <a:pt x="37191" y="11704"/>
                    </a:cubicBezTo>
                    <a:close/>
                    <a:moveTo>
                      <a:pt x="124474" y="9651"/>
                    </a:moveTo>
                    <a:cubicBezTo>
                      <a:pt x="127650" y="9651"/>
                      <a:pt x="130826" y="11730"/>
                      <a:pt x="130867" y="15886"/>
                    </a:cubicBezTo>
                    <a:lnTo>
                      <a:pt x="130867" y="15886"/>
                    </a:lnTo>
                    <a:cubicBezTo>
                      <a:pt x="130397" y="15785"/>
                      <a:pt x="129923" y="15736"/>
                      <a:pt x="129452" y="15736"/>
                    </a:cubicBezTo>
                    <a:cubicBezTo>
                      <a:pt x="127593" y="15736"/>
                      <a:pt x="125787" y="16503"/>
                      <a:pt x="124487" y="17895"/>
                    </a:cubicBezTo>
                    <a:cubicBezTo>
                      <a:pt x="123213" y="16523"/>
                      <a:pt x="121434" y="15735"/>
                      <a:pt x="119555" y="15735"/>
                    </a:cubicBezTo>
                    <a:cubicBezTo>
                      <a:pt x="119544" y="15735"/>
                      <a:pt x="119534" y="15736"/>
                      <a:pt x="119523" y="15736"/>
                    </a:cubicBezTo>
                    <a:cubicBezTo>
                      <a:pt x="119039" y="15736"/>
                      <a:pt x="118555" y="15780"/>
                      <a:pt x="118080" y="15888"/>
                    </a:cubicBezTo>
                    <a:cubicBezTo>
                      <a:pt x="118121" y="11730"/>
                      <a:pt x="121297" y="9651"/>
                      <a:pt x="124474" y="9651"/>
                    </a:cubicBezTo>
                    <a:close/>
                    <a:moveTo>
                      <a:pt x="77628" y="9759"/>
                    </a:moveTo>
                    <a:cubicBezTo>
                      <a:pt x="80802" y="9759"/>
                      <a:pt x="83976" y="11834"/>
                      <a:pt x="84021" y="15985"/>
                    </a:cubicBezTo>
                    <a:lnTo>
                      <a:pt x="84021" y="15985"/>
                    </a:lnTo>
                    <a:cubicBezTo>
                      <a:pt x="83551" y="15884"/>
                      <a:pt x="83077" y="15835"/>
                      <a:pt x="82606" y="15835"/>
                    </a:cubicBezTo>
                    <a:cubicBezTo>
                      <a:pt x="80748" y="15835"/>
                      <a:pt x="78943" y="16601"/>
                      <a:pt x="77651" y="17994"/>
                    </a:cubicBezTo>
                    <a:cubicBezTo>
                      <a:pt x="76368" y="16622"/>
                      <a:pt x="74580" y="15843"/>
                      <a:pt x="72710" y="15843"/>
                    </a:cubicBezTo>
                    <a:cubicBezTo>
                      <a:pt x="72699" y="15843"/>
                      <a:pt x="72688" y="15843"/>
                      <a:pt x="72678" y="15843"/>
                    </a:cubicBezTo>
                    <a:cubicBezTo>
                      <a:pt x="72194" y="15843"/>
                      <a:pt x="71710" y="15897"/>
                      <a:pt x="71235" y="15995"/>
                    </a:cubicBezTo>
                    <a:cubicBezTo>
                      <a:pt x="71275" y="11838"/>
                      <a:pt x="74452" y="9759"/>
                      <a:pt x="77628" y="9759"/>
                    </a:cubicBezTo>
                    <a:close/>
                    <a:moveTo>
                      <a:pt x="100943" y="9759"/>
                    </a:moveTo>
                    <a:cubicBezTo>
                      <a:pt x="104118" y="9759"/>
                      <a:pt x="107292" y="11835"/>
                      <a:pt x="107337" y="15986"/>
                    </a:cubicBezTo>
                    <a:lnTo>
                      <a:pt x="107337" y="15986"/>
                    </a:lnTo>
                    <a:cubicBezTo>
                      <a:pt x="106864" y="15885"/>
                      <a:pt x="106386" y="15835"/>
                      <a:pt x="105913" y="15835"/>
                    </a:cubicBezTo>
                    <a:cubicBezTo>
                      <a:pt x="104054" y="15835"/>
                      <a:pt x="102249" y="16601"/>
                      <a:pt x="100957" y="17994"/>
                    </a:cubicBezTo>
                    <a:cubicBezTo>
                      <a:pt x="99676" y="16623"/>
                      <a:pt x="97875" y="15843"/>
                      <a:pt x="95993" y="15843"/>
                    </a:cubicBezTo>
                    <a:cubicBezTo>
                      <a:pt x="95509" y="15843"/>
                      <a:pt x="95025" y="15897"/>
                      <a:pt x="94550" y="15995"/>
                    </a:cubicBezTo>
                    <a:cubicBezTo>
                      <a:pt x="94590" y="11838"/>
                      <a:pt x="97767" y="9759"/>
                      <a:pt x="100943" y="9759"/>
                    </a:cubicBezTo>
                    <a:close/>
                    <a:moveTo>
                      <a:pt x="54002" y="9852"/>
                    </a:moveTo>
                    <a:cubicBezTo>
                      <a:pt x="57178" y="9852"/>
                      <a:pt x="60352" y="11928"/>
                      <a:pt x="60393" y="16085"/>
                    </a:cubicBezTo>
                    <a:cubicBezTo>
                      <a:pt x="59918" y="15983"/>
                      <a:pt x="59439" y="15933"/>
                      <a:pt x="58964" y="15933"/>
                    </a:cubicBezTo>
                    <a:cubicBezTo>
                      <a:pt x="57103" y="15933"/>
                      <a:pt x="55299" y="16698"/>
                      <a:pt x="53999" y="18087"/>
                    </a:cubicBezTo>
                    <a:lnTo>
                      <a:pt x="53999" y="18087"/>
                    </a:lnTo>
                    <a:cubicBezTo>
                      <a:pt x="52718" y="16710"/>
                      <a:pt x="50928" y="15933"/>
                      <a:pt x="49049" y="15933"/>
                    </a:cubicBezTo>
                    <a:cubicBezTo>
                      <a:pt x="48565" y="15933"/>
                      <a:pt x="48081" y="15986"/>
                      <a:pt x="47606" y="16085"/>
                    </a:cubicBezTo>
                    <a:cubicBezTo>
                      <a:pt x="47646" y="11931"/>
                      <a:pt x="50825" y="9852"/>
                      <a:pt x="54002" y="9852"/>
                    </a:cubicBezTo>
                    <a:close/>
                    <a:moveTo>
                      <a:pt x="7145" y="9956"/>
                    </a:moveTo>
                    <a:cubicBezTo>
                      <a:pt x="10322" y="9956"/>
                      <a:pt x="13498" y="12035"/>
                      <a:pt x="13538" y="16193"/>
                    </a:cubicBezTo>
                    <a:cubicBezTo>
                      <a:pt x="13065" y="16091"/>
                      <a:pt x="12588" y="16041"/>
                      <a:pt x="12114" y="16041"/>
                    </a:cubicBezTo>
                    <a:cubicBezTo>
                      <a:pt x="10255" y="16041"/>
                      <a:pt x="8451" y="16807"/>
                      <a:pt x="7159" y="18200"/>
                    </a:cubicBezTo>
                    <a:cubicBezTo>
                      <a:pt x="5877" y="16820"/>
                      <a:pt x="4076" y="16040"/>
                      <a:pt x="2194" y="16040"/>
                    </a:cubicBezTo>
                    <a:cubicBezTo>
                      <a:pt x="1711" y="16040"/>
                      <a:pt x="1227" y="16094"/>
                      <a:pt x="752" y="16193"/>
                    </a:cubicBezTo>
                    <a:cubicBezTo>
                      <a:pt x="792" y="12035"/>
                      <a:pt x="3969" y="9956"/>
                      <a:pt x="7145" y="9956"/>
                    </a:cubicBezTo>
                    <a:close/>
                    <a:moveTo>
                      <a:pt x="30465" y="9959"/>
                    </a:moveTo>
                    <a:cubicBezTo>
                      <a:pt x="33638" y="9959"/>
                      <a:pt x="36811" y="12035"/>
                      <a:pt x="36854" y="16189"/>
                    </a:cubicBezTo>
                    <a:lnTo>
                      <a:pt x="36854" y="16189"/>
                    </a:lnTo>
                    <a:cubicBezTo>
                      <a:pt x="36384" y="16089"/>
                      <a:pt x="35912" y="16041"/>
                      <a:pt x="35443" y="16041"/>
                    </a:cubicBezTo>
                    <a:cubicBezTo>
                      <a:pt x="33580" y="16041"/>
                      <a:pt x="31775" y="16807"/>
                      <a:pt x="30483" y="18200"/>
                    </a:cubicBezTo>
                    <a:cubicBezTo>
                      <a:pt x="29201" y="16820"/>
                      <a:pt x="27409" y="16040"/>
                      <a:pt x="25528" y="16040"/>
                    </a:cubicBezTo>
                    <a:cubicBezTo>
                      <a:pt x="25044" y="16040"/>
                      <a:pt x="24560" y="16094"/>
                      <a:pt x="24085" y="16193"/>
                    </a:cubicBezTo>
                    <a:cubicBezTo>
                      <a:pt x="24116" y="12038"/>
                      <a:pt x="27290" y="9959"/>
                      <a:pt x="30465" y="9959"/>
                    </a:cubicBezTo>
                    <a:close/>
                    <a:moveTo>
                      <a:pt x="119332" y="16111"/>
                    </a:moveTo>
                    <a:cubicBezTo>
                      <a:pt x="121268" y="16111"/>
                      <a:pt x="123142" y="16913"/>
                      <a:pt x="124487" y="18361"/>
                    </a:cubicBezTo>
                    <a:lnTo>
                      <a:pt x="124487" y="18361"/>
                    </a:lnTo>
                    <a:cubicBezTo>
                      <a:pt x="124484" y="18361"/>
                      <a:pt x="124481" y="18361"/>
                      <a:pt x="124478" y="18361"/>
                    </a:cubicBezTo>
                    <a:cubicBezTo>
                      <a:pt x="124459" y="18361"/>
                      <a:pt x="124439" y="18361"/>
                      <a:pt x="124419" y="18361"/>
                    </a:cubicBezTo>
                    <a:cubicBezTo>
                      <a:pt x="122559" y="18361"/>
                      <a:pt x="120791" y="19199"/>
                      <a:pt x="119550" y="20503"/>
                    </a:cubicBezTo>
                    <a:cubicBezTo>
                      <a:pt x="119631" y="18908"/>
                      <a:pt x="119048" y="17411"/>
                      <a:pt x="118054" y="16228"/>
                    </a:cubicBezTo>
                    <a:cubicBezTo>
                      <a:pt x="118479" y="16149"/>
                      <a:pt x="118907" y="16111"/>
                      <a:pt x="119332" y="16111"/>
                    </a:cubicBezTo>
                    <a:close/>
                    <a:moveTo>
                      <a:pt x="129633" y="16111"/>
                    </a:moveTo>
                    <a:cubicBezTo>
                      <a:pt x="130058" y="16111"/>
                      <a:pt x="130486" y="16149"/>
                      <a:pt x="130912" y="16228"/>
                    </a:cubicBezTo>
                    <a:cubicBezTo>
                      <a:pt x="129908" y="17411"/>
                      <a:pt x="129326" y="18908"/>
                      <a:pt x="129415" y="20503"/>
                    </a:cubicBezTo>
                    <a:cubicBezTo>
                      <a:pt x="128174" y="19199"/>
                      <a:pt x="126406" y="18361"/>
                      <a:pt x="124537" y="18361"/>
                    </a:cubicBezTo>
                    <a:cubicBezTo>
                      <a:pt x="124521" y="18361"/>
                      <a:pt x="124504" y="18361"/>
                      <a:pt x="124487" y="18361"/>
                    </a:cubicBezTo>
                    <a:lnTo>
                      <a:pt x="124487" y="18361"/>
                    </a:lnTo>
                    <a:cubicBezTo>
                      <a:pt x="125825" y="16913"/>
                      <a:pt x="127698" y="16111"/>
                      <a:pt x="129633" y="16111"/>
                    </a:cubicBezTo>
                    <a:close/>
                    <a:moveTo>
                      <a:pt x="82775" y="16217"/>
                    </a:moveTo>
                    <a:cubicBezTo>
                      <a:pt x="83201" y="16217"/>
                      <a:pt x="83630" y="16256"/>
                      <a:pt x="84057" y="16336"/>
                    </a:cubicBezTo>
                    <a:cubicBezTo>
                      <a:pt x="83538" y="16945"/>
                      <a:pt x="83135" y="17653"/>
                      <a:pt x="82875" y="18424"/>
                    </a:cubicBezTo>
                    <a:lnTo>
                      <a:pt x="82875" y="18415"/>
                    </a:lnTo>
                    <a:cubicBezTo>
                      <a:pt x="82633" y="19114"/>
                      <a:pt x="82534" y="19857"/>
                      <a:pt x="82570" y="20592"/>
                    </a:cubicBezTo>
                    <a:cubicBezTo>
                      <a:pt x="81322" y="19291"/>
                      <a:pt x="79551" y="18451"/>
                      <a:pt x="77680" y="18451"/>
                    </a:cubicBezTo>
                    <a:cubicBezTo>
                      <a:pt x="77671" y="18451"/>
                      <a:pt x="77661" y="18451"/>
                      <a:pt x="77651" y="18451"/>
                    </a:cubicBezTo>
                    <a:cubicBezTo>
                      <a:pt x="78986" y="17013"/>
                      <a:pt x="80850" y="16217"/>
                      <a:pt x="82775" y="16217"/>
                    </a:cubicBezTo>
                    <a:close/>
                    <a:moveTo>
                      <a:pt x="95806" y="16217"/>
                    </a:moveTo>
                    <a:cubicBezTo>
                      <a:pt x="97731" y="16217"/>
                      <a:pt x="99596" y="17013"/>
                      <a:pt x="100939" y="18451"/>
                    </a:cubicBezTo>
                    <a:cubicBezTo>
                      <a:pt x="100929" y="18451"/>
                      <a:pt x="100919" y="18451"/>
                      <a:pt x="100909" y="18451"/>
                    </a:cubicBezTo>
                    <a:cubicBezTo>
                      <a:pt x="99029" y="18451"/>
                      <a:pt x="97259" y="19282"/>
                      <a:pt x="96011" y="20592"/>
                    </a:cubicBezTo>
                    <a:cubicBezTo>
                      <a:pt x="96047" y="19857"/>
                      <a:pt x="95948" y="19114"/>
                      <a:pt x="95706" y="18415"/>
                    </a:cubicBezTo>
                    <a:cubicBezTo>
                      <a:pt x="95446" y="17653"/>
                      <a:pt x="95043" y="16945"/>
                      <a:pt x="94523" y="16336"/>
                    </a:cubicBezTo>
                    <a:cubicBezTo>
                      <a:pt x="94950" y="16256"/>
                      <a:pt x="95380" y="16217"/>
                      <a:pt x="95806" y="16217"/>
                    </a:cubicBezTo>
                    <a:close/>
                    <a:moveTo>
                      <a:pt x="48849" y="16308"/>
                    </a:moveTo>
                    <a:cubicBezTo>
                      <a:pt x="50784" y="16308"/>
                      <a:pt x="52659" y="17111"/>
                      <a:pt x="54004" y="18558"/>
                    </a:cubicBezTo>
                    <a:lnTo>
                      <a:pt x="54004" y="18558"/>
                    </a:lnTo>
                    <a:cubicBezTo>
                      <a:pt x="54001" y="18558"/>
                      <a:pt x="53998" y="18558"/>
                      <a:pt x="53995" y="18558"/>
                    </a:cubicBezTo>
                    <a:cubicBezTo>
                      <a:pt x="53975" y="18558"/>
                      <a:pt x="53956" y="18558"/>
                      <a:pt x="53936" y="18558"/>
                    </a:cubicBezTo>
                    <a:cubicBezTo>
                      <a:pt x="52067" y="18558"/>
                      <a:pt x="50308" y="19396"/>
                      <a:pt x="49058" y="20700"/>
                    </a:cubicBezTo>
                    <a:cubicBezTo>
                      <a:pt x="49147" y="19114"/>
                      <a:pt x="48565" y="17608"/>
                      <a:pt x="47570" y="16426"/>
                    </a:cubicBezTo>
                    <a:cubicBezTo>
                      <a:pt x="47996" y="16347"/>
                      <a:pt x="48424" y="16308"/>
                      <a:pt x="48849" y="16308"/>
                    </a:cubicBezTo>
                    <a:close/>
                    <a:moveTo>
                      <a:pt x="59142" y="16308"/>
                    </a:moveTo>
                    <a:cubicBezTo>
                      <a:pt x="59566" y="16308"/>
                      <a:pt x="59994" y="16347"/>
                      <a:pt x="60420" y="16426"/>
                    </a:cubicBezTo>
                    <a:cubicBezTo>
                      <a:pt x="59425" y="17608"/>
                      <a:pt x="58843" y="19114"/>
                      <a:pt x="58932" y="20700"/>
                    </a:cubicBezTo>
                    <a:cubicBezTo>
                      <a:pt x="57691" y="19396"/>
                      <a:pt x="55923" y="18558"/>
                      <a:pt x="54054" y="18558"/>
                    </a:cubicBezTo>
                    <a:cubicBezTo>
                      <a:pt x="54037" y="18558"/>
                      <a:pt x="54021" y="18558"/>
                      <a:pt x="54004" y="18558"/>
                    </a:cubicBezTo>
                    <a:lnTo>
                      <a:pt x="54004" y="18558"/>
                    </a:lnTo>
                    <a:cubicBezTo>
                      <a:pt x="55341" y="17111"/>
                      <a:pt x="57209" y="16308"/>
                      <a:pt x="59142" y="16308"/>
                    </a:cubicBezTo>
                    <a:close/>
                    <a:moveTo>
                      <a:pt x="12289" y="16415"/>
                    </a:moveTo>
                    <a:cubicBezTo>
                      <a:pt x="12716" y="16415"/>
                      <a:pt x="13146" y="16454"/>
                      <a:pt x="13574" y="16533"/>
                    </a:cubicBezTo>
                    <a:cubicBezTo>
                      <a:pt x="13055" y="17142"/>
                      <a:pt x="12651" y="17850"/>
                      <a:pt x="12391" y="18612"/>
                    </a:cubicBezTo>
                    <a:cubicBezTo>
                      <a:pt x="12150" y="19311"/>
                      <a:pt x="12042" y="20055"/>
                      <a:pt x="12087" y="20798"/>
                    </a:cubicBezTo>
                    <a:cubicBezTo>
                      <a:pt x="10839" y="19488"/>
                      <a:pt x="9059" y="18657"/>
                      <a:pt x="7189" y="18657"/>
                    </a:cubicBezTo>
                    <a:cubicBezTo>
                      <a:pt x="7179" y="18657"/>
                      <a:pt x="7169" y="18657"/>
                      <a:pt x="7159" y="18657"/>
                    </a:cubicBezTo>
                    <a:cubicBezTo>
                      <a:pt x="8494" y="17211"/>
                      <a:pt x="10358" y="16415"/>
                      <a:pt x="12289" y="16415"/>
                    </a:cubicBezTo>
                    <a:close/>
                    <a:moveTo>
                      <a:pt x="25318" y="16415"/>
                    </a:moveTo>
                    <a:cubicBezTo>
                      <a:pt x="27251" y="16415"/>
                      <a:pt x="29119" y="17218"/>
                      <a:pt x="30456" y="18666"/>
                    </a:cubicBezTo>
                    <a:cubicBezTo>
                      <a:pt x="30436" y="18665"/>
                      <a:pt x="30417" y="18665"/>
                      <a:pt x="30397" y="18665"/>
                    </a:cubicBezTo>
                    <a:cubicBezTo>
                      <a:pt x="28537" y="18665"/>
                      <a:pt x="26769" y="19504"/>
                      <a:pt x="25528" y="20798"/>
                    </a:cubicBezTo>
                    <a:cubicBezTo>
                      <a:pt x="25563" y="20063"/>
                      <a:pt x="25465" y="19320"/>
                      <a:pt x="25223" y="18621"/>
                    </a:cubicBezTo>
                    <a:cubicBezTo>
                      <a:pt x="24963" y="17859"/>
                      <a:pt x="24560" y="17151"/>
                      <a:pt x="24040" y="16533"/>
                    </a:cubicBezTo>
                    <a:cubicBezTo>
                      <a:pt x="24466" y="16454"/>
                      <a:pt x="24893" y="16415"/>
                      <a:pt x="25318" y="16415"/>
                    </a:cubicBezTo>
                    <a:close/>
                    <a:moveTo>
                      <a:pt x="106101" y="16215"/>
                    </a:moveTo>
                    <a:cubicBezTo>
                      <a:pt x="106563" y="16215"/>
                      <a:pt x="107027" y="16260"/>
                      <a:pt x="107489" y="16354"/>
                    </a:cubicBezTo>
                    <a:cubicBezTo>
                      <a:pt x="106486" y="17608"/>
                      <a:pt x="105930" y="19194"/>
                      <a:pt x="106136" y="20870"/>
                    </a:cubicBezTo>
                    <a:cubicBezTo>
                      <a:pt x="104884" y="19414"/>
                      <a:pt x="103008" y="18459"/>
                      <a:pt x="101021" y="18459"/>
                    </a:cubicBezTo>
                    <a:cubicBezTo>
                      <a:pt x="101003" y="18459"/>
                      <a:pt x="100984" y="18459"/>
                      <a:pt x="100966" y="18460"/>
                    </a:cubicBezTo>
                    <a:cubicBezTo>
                      <a:pt x="102304" y="17013"/>
                      <a:pt x="104173" y="16215"/>
                      <a:pt x="106101" y="16215"/>
                    </a:cubicBezTo>
                    <a:close/>
                    <a:moveTo>
                      <a:pt x="70811" y="11695"/>
                    </a:moveTo>
                    <a:cubicBezTo>
                      <a:pt x="71307" y="11695"/>
                      <a:pt x="71806" y="11748"/>
                      <a:pt x="72301" y="11856"/>
                    </a:cubicBezTo>
                    <a:cubicBezTo>
                      <a:pt x="71289" y="13119"/>
                      <a:pt x="70742" y="14714"/>
                      <a:pt x="70939" y="16381"/>
                    </a:cubicBezTo>
                    <a:lnTo>
                      <a:pt x="70948" y="16372"/>
                    </a:lnTo>
                    <a:cubicBezTo>
                      <a:pt x="71456" y="16258"/>
                      <a:pt x="71969" y="16202"/>
                      <a:pt x="72477" y="16202"/>
                    </a:cubicBezTo>
                    <a:cubicBezTo>
                      <a:pt x="74410" y="16202"/>
                      <a:pt x="76285" y="17004"/>
                      <a:pt x="77633" y="18451"/>
                    </a:cubicBezTo>
                    <a:cubicBezTo>
                      <a:pt x="77615" y="18450"/>
                      <a:pt x="77597" y="18450"/>
                      <a:pt x="77579" y="18450"/>
                    </a:cubicBezTo>
                    <a:cubicBezTo>
                      <a:pt x="75529" y="18450"/>
                      <a:pt x="73607" y="19459"/>
                      <a:pt x="72355" y="20986"/>
                    </a:cubicBezTo>
                    <a:cubicBezTo>
                      <a:pt x="72747" y="17261"/>
                      <a:pt x="69434" y="13952"/>
                      <a:pt x="65721" y="13952"/>
                    </a:cubicBezTo>
                    <a:cubicBezTo>
                      <a:pt x="65701" y="13952"/>
                      <a:pt x="65682" y="13952"/>
                      <a:pt x="65662" y="13952"/>
                    </a:cubicBezTo>
                    <a:cubicBezTo>
                      <a:pt x="67003" y="12497"/>
                      <a:pt x="68877" y="11695"/>
                      <a:pt x="70811" y="11695"/>
                    </a:cubicBezTo>
                    <a:close/>
                    <a:moveTo>
                      <a:pt x="35609" y="16412"/>
                    </a:moveTo>
                    <a:cubicBezTo>
                      <a:pt x="36071" y="16412"/>
                      <a:pt x="36535" y="16458"/>
                      <a:pt x="36997" y="16551"/>
                    </a:cubicBezTo>
                    <a:cubicBezTo>
                      <a:pt x="36002" y="17805"/>
                      <a:pt x="35447" y="19400"/>
                      <a:pt x="35644" y="21067"/>
                    </a:cubicBezTo>
                    <a:cubicBezTo>
                      <a:pt x="34392" y="19611"/>
                      <a:pt x="32516" y="18656"/>
                      <a:pt x="30529" y="18656"/>
                    </a:cubicBezTo>
                    <a:cubicBezTo>
                      <a:pt x="30511" y="18656"/>
                      <a:pt x="30492" y="18657"/>
                      <a:pt x="30474" y="18657"/>
                    </a:cubicBezTo>
                    <a:cubicBezTo>
                      <a:pt x="31812" y="17210"/>
                      <a:pt x="33680" y="16412"/>
                      <a:pt x="35609" y="16412"/>
                    </a:cubicBezTo>
                    <a:close/>
                    <a:moveTo>
                      <a:pt x="112819" y="14254"/>
                    </a:moveTo>
                    <a:cubicBezTo>
                      <a:pt x="115994" y="14254"/>
                      <a:pt x="119169" y="16333"/>
                      <a:pt x="119209" y="20494"/>
                    </a:cubicBezTo>
                    <a:lnTo>
                      <a:pt x="119209" y="20494"/>
                    </a:lnTo>
                    <a:cubicBezTo>
                      <a:pt x="118731" y="20389"/>
                      <a:pt x="118248" y="20338"/>
                      <a:pt x="117769" y="20338"/>
                    </a:cubicBezTo>
                    <a:cubicBezTo>
                      <a:pt x="115913" y="20338"/>
                      <a:pt x="114109" y="21105"/>
                      <a:pt x="112821" y="22501"/>
                    </a:cubicBezTo>
                    <a:lnTo>
                      <a:pt x="112821" y="22492"/>
                    </a:lnTo>
                    <a:cubicBezTo>
                      <a:pt x="111539" y="21121"/>
                      <a:pt x="109747" y="20332"/>
                      <a:pt x="107865" y="20332"/>
                    </a:cubicBezTo>
                    <a:cubicBezTo>
                      <a:pt x="107382" y="20332"/>
                      <a:pt x="106898" y="20386"/>
                      <a:pt x="106423" y="20494"/>
                    </a:cubicBezTo>
                    <a:lnTo>
                      <a:pt x="106423" y="20494"/>
                    </a:lnTo>
                    <a:cubicBezTo>
                      <a:pt x="106463" y="16335"/>
                      <a:pt x="109641" y="14254"/>
                      <a:pt x="112819" y="14254"/>
                    </a:cubicBezTo>
                    <a:close/>
                    <a:moveTo>
                      <a:pt x="136134" y="14257"/>
                    </a:moveTo>
                    <a:cubicBezTo>
                      <a:pt x="139307" y="14257"/>
                      <a:pt x="142483" y="16335"/>
                      <a:pt x="142525" y="20492"/>
                    </a:cubicBezTo>
                    <a:lnTo>
                      <a:pt x="142525" y="20492"/>
                    </a:lnTo>
                    <a:cubicBezTo>
                      <a:pt x="142054" y="20391"/>
                      <a:pt x="141580" y="20342"/>
                      <a:pt x="141109" y="20342"/>
                    </a:cubicBezTo>
                    <a:cubicBezTo>
                      <a:pt x="139250" y="20342"/>
                      <a:pt x="137444" y="21108"/>
                      <a:pt x="136145" y="22501"/>
                    </a:cubicBezTo>
                    <a:cubicBezTo>
                      <a:pt x="134872" y="21121"/>
                      <a:pt x="133071" y="20341"/>
                      <a:pt x="131199" y="20341"/>
                    </a:cubicBezTo>
                    <a:cubicBezTo>
                      <a:pt x="130715" y="20341"/>
                      <a:pt x="130231" y="20395"/>
                      <a:pt x="129756" y="20494"/>
                    </a:cubicBezTo>
                    <a:lnTo>
                      <a:pt x="129756" y="20494"/>
                    </a:lnTo>
                    <a:cubicBezTo>
                      <a:pt x="129787" y="16336"/>
                      <a:pt x="132959" y="14257"/>
                      <a:pt x="136134" y="14257"/>
                    </a:cubicBezTo>
                    <a:close/>
                    <a:moveTo>
                      <a:pt x="89297" y="14362"/>
                    </a:moveTo>
                    <a:cubicBezTo>
                      <a:pt x="91875" y="14362"/>
                      <a:pt x="94452" y="15733"/>
                      <a:pt x="95348" y="18477"/>
                    </a:cubicBezTo>
                    <a:cubicBezTo>
                      <a:pt x="95572" y="19158"/>
                      <a:pt x="95679" y="19875"/>
                      <a:pt x="95688" y="20583"/>
                    </a:cubicBezTo>
                    <a:cubicBezTo>
                      <a:pt x="95213" y="20481"/>
                      <a:pt x="94735" y="20431"/>
                      <a:pt x="94260" y="20431"/>
                    </a:cubicBezTo>
                    <a:cubicBezTo>
                      <a:pt x="92399" y="20431"/>
                      <a:pt x="90599" y="21198"/>
                      <a:pt x="89299" y="22590"/>
                    </a:cubicBezTo>
                    <a:cubicBezTo>
                      <a:pt x="88018" y="21210"/>
                      <a:pt x="86226" y="20431"/>
                      <a:pt x="84344" y="20431"/>
                    </a:cubicBezTo>
                    <a:cubicBezTo>
                      <a:pt x="83860" y="20431"/>
                      <a:pt x="83376" y="20485"/>
                      <a:pt x="82902" y="20583"/>
                    </a:cubicBezTo>
                    <a:cubicBezTo>
                      <a:pt x="82902" y="19875"/>
                      <a:pt x="83018" y="19158"/>
                      <a:pt x="83233" y="18486"/>
                    </a:cubicBezTo>
                    <a:cubicBezTo>
                      <a:pt x="84130" y="15738"/>
                      <a:pt x="86714" y="14362"/>
                      <a:pt x="89297" y="14362"/>
                    </a:cubicBezTo>
                    <a:close/>
                    <a:moveTo>
                      <a:pt x="42353" y="14449"/>
                    </a:moveTo>
                    <a:cubicBezTo>
                      <a:pt x="45529" y="14449"/>
                      <a:pt x="48704" y="16525"/>
                      <a:pt x="48744" y="20682"/>
                    </a:cubicBezTo>
                    <a:cubicBezTo>
                      <a:pt x="48269" y="20580"/>
                      <a:pt x="47791" y="20530"/>
                      <a:pt x="47316" y="20530"/>
                    </a:cubicBezTo>
                    <a:cubicBezTo>
                      <a:pt x="45456" y="20530"/>
                      <a:pt x="43649" y="21293"/>
                      <a:pt x="42351" y="22684"/>
                    </a:cubicBezTo>
                    <a:lnTo>
                      <a:pt x="42351" y="22684"/>
                    </a:lnTo>
                    <a:cubicBezTo>
                      <a:pt x="41070" y="21307"/>
                      <a:pt x="39280" y="20529"/>
                      <a:pt x="37400" y="20529"/>
                    </a:cubicBezTo>
                    <a:cubicBezTo>
                      <a:pt x="36916" y="20529"/>
                      <a:pt x="36432" y="20583"/>
                      <a:pt x="35958" y="20682"/>
                    </a:cubicBezTo>
                    <a:cubicBezTo>
                      <a:pt x="35998" y="16527"/>
                      <a:pt x="39176" y="14449"/>
                      <a:pt x="42353" y="14449"/>
                    </a:cubicBezTo>
                    <a:close/>
                    <a:moveTo>
                      <a:pt x="65651" y="14458"/>
                    </a:moveTo>
                    <a:cubicBezTo>
                      <a:pt x="68826" y="14458"/>
                      <a:pt x="72001" y="16534"/>
                      <a:pt x="72041" y="20691"/>
                    </a:cubicBezTo>
                    <a:cubicBezTo>
                      <a:pt x="71568" y="20589"/>
                      <a:pt x="71091" y="20539"/>
                      <a:pt x="70617" y="20539"/>
                    </a:cubicBezTo>
                    <a:cubicBezTo>
                      <a:pt x="68758" y="20539"/>
                      <a:pt x="66952" y="21305"/>
                      <a:pt x="65653" y="22698"/>
                    </a:cubicBezTo>
                    <a:cubicBezTo>
                      <a:pt x="64371" y="21318"/>
                      <a:pt x="62579" y="20538"/>
                      <a:pt x="60697" y="20538"/>
                    </a:cubicBezTo>
                    <a:cubicBezTo>
                      <a:pt x="60214" y="20538"/>
                      <a:pt x="59730" y="20592"/>
                      <a:pt x="59255" y="20691"/>
                    </a:cubicBezTo>
                    <a:cubicBezTo>
                      <a:pt x="59295" y="16536"/>
                      <a:pt x="62473" y="14458"/>
                      <a:pt x="65651" y="14458"/>
                    </a:cubicBezTo>
                    <a:close/>
                    <a:moveTo>
                      <a:pt x="18803" y="14564"/>
                    </a:moveTo>
                    <a:cubicBezTo>
                      <a:pt x="21386" y="14564"/>
                      <a:pt x="23968" y="15937"/>
                      <a:pt x="24864" y="18684"/>
                    </a:cubicBezTo>
                    <a:cubicBezTo>
                      <a:pt x="25079" y="19365"/>
                      <a:pt x="25196" y="20072"/>
                      <a:pt x="25196" y="20789"/>
                    </a:cubicBezTo>
                    <a:cubicBezTo>
                      <a:pt x="24718" y="20684"/>
                      <a:pt x="24235" y="20633"/>
                      <a:pt x="23756" y="20633"/>
                    </a:cubicBezTo>
                    <a:cubicBezTo>
                      <a:pt x="21903" y="20633"/>
                      <a:pt x="20103" y="21401"/>
                      <a:pt x="18807" y="22796"/>
                    </a:cubicBezTo>
                    <a:cubicBezTo>
                      <a:pt x="17542" y="21424"/>
                      <a:pt x="15754" y="20637"/>
                      <a:pt x="13893" y="20637"/>
                    </a:cubicBezTo>
                    <a:cubicBezTo>
                      <a:pt x="13882" y="20637"/>
                      <a:pt x="13871" y="20637"/>
                      <a:pt x="13861" y="20637"/>
                    </a:cubicBezTo>
                    <a:cubicBezTo>
                      <a:pt x="13368" y="20637"/>
                      <a:pt x="12884" y="20682"/>
                      <a:pt x="12409" y="20789"/>
                    </a:cubicBezTo>
                    <a:cubicBezTo>
                      <a:pt x="12418" y="20072"/>
                      <a:pt x="12526" y="19365"/>
                      <a:pt x="12741" y="18684"/>
                    </a:cubicBezTo>
                    <a:cubicBezTo>
                      <a:pt x="13637" y="15937"/>
                      <a:pt x="16220" y="14564"/>
                      <a:pt x="18803" y="14564"/>
                    </a:cubicBezTo>
                    <a:close/>
                    <a:moveTo>
                      <a:pt x="117964" y="20716"/>
                    </a:moveTo>
                    <a:cubicBezTo>
                      <a:pt x="118390" y="20716"/>
                      <a:pt x="118819" y="20755"/>
                      <a:pt x="119245" y="20834"/>
                    </a:cubicBezTo>
                    <a:cubicBezTo>
                      <a:pt x="118726" y="21443"/>
                      <a:pt x="118322" y="22151"/>
                      <a:pt x="118063" y="22913"/>
                    </a:cubicBezTo>
                    <a:cubicBezTo>
                      <a:pt x="117821" y="23612"/>
                      <a:pt x="117722" y="24356"/>
                      <a:pt x="117758" y="25099"/>
                    </a:cubicBezTo>
                    <a:cubicBezTo>
                      <a:pt x="116516" y="23796"/>
                      <a:pt x="114757" y="22957"/>
                      <a:pt x="112897" y="22957"/>
                    </a:cubicBezTo>
                    <a:cubicBezTo>
                      <a:pt x="112878" y="22957"/>
                      <a:pt x="112858" y="22958"/>
                      <a:pt x="112839" y="22958"/>
                    </a:cubicBezTo>
                    <a:cubicBezTo>
                      <a:pt x="114174" y="21512"/>
                      <a:pt x="116038" y="20716"/>
                      <a:pt x="117964" y="20716"/>
                    </a:cubicBezTo>
                    <a:close/>
                    <a:moveTo>
                      <a:pt x="130993" y="20716"/>
                    </a:moveTo>
                    <a:cubicBezTo>
                      <a:pt x="132921" y="20716"/>
                      <a:pt x="134791" y="21512"/>
                      <a:pt x="136127" y="22958"/>
                    </a:cubicBezTo>
                    <a:cubicBezTo>
                      <a:pt x="136107" y="22958"/>
                      <a:pt x="136088" y="22957"/>
                      <a:pt x="136068" y="22957"/>
                    </a:cubicBezTo>
                    <a:cubicBezTo>
                      <a:pt x="134208" y="22957"/>
                      <a:pt x="132440" y="23796"/>
                      <a:pt x="131199" y="25099"/>
                    </a:cubicBezTo>
                    <a:cubicBezTo>
                      <a:pt x="131234" y="24356"/>
                      <a:pt x="131136" y="23612"/>
                      <a:pt x="130894" y="22913"/>
                    </a:cubicBezTo>
                    <a:cubicBezTo>
                      <a:pt x="130634" y="22151"/>
                      <a:pt x="130231" y="21452"/>
                      <a:pt x="129711" y="20834"/>
                    </a:cubicBezTo>
                    <a:cubicBezTo>
                      <a:pt x="130138" y="20755"/>
                      <a:pt x="130567" y="20716"/>
                      <a:pt x="130993" y="20716"/>
                    </a:cubicBezTo>
                    <a:close/>
                    <a:moveTo>
                      <a:pt x="84143" y="20805"/>
                    </a:moveTo>
                    <a:cubicBezTo>
                      <a:pt x="86076" y="20805"/>
                      <a:pt x="87948" y="21602"/>
                      <a:pt x="89290" y="23047"/>
                    </a:cubicBezTo>
                    <a:cubicBezTo>
                      <a:pt x="90627" y="21607"/>
                      <a:pt x="92501" y="20806"/>
                      <a:pt x="94436" y="20806"/>
                    </a:cubicBezTo>
                    <a:cubicBezTo>
                      <a:pt x="94861" y="20806"/>
                      <a:pt x="95289" y="20845"/>
                      <a:pt x="95715" y="20924"/>
                    </a:cubicBezTo>
                    <a:cubicBezTo>
                      <a:pt x="94720" y="22106"/>
                      <a:pt x="94138" y="23603"/>
                      <a:pt x="94219" y="25198"/>
                    </a:cubicBezTo>
                    <a:cubicBezTo>
                      <a:pt x="92977" y="23894"/>
                      <a:pt x="91209" y="23056"/>
                      <a:pt x="89341" y="23056"/>
                    </a:cubicBezTo>
                    <a:cubicBezTo>
                      <a:pt x="89321" y="23056"/>
                      <a:pt x="89301" y="23056"/>
                      <a:pt x="89281" y="23056"/>
                    </a:cubicBezTo>
                    <a:cubicBezTo>
                      <a:pt x="89262" y="23056"/>
                      <a:pt x="89242" y="23056"/>
                      <a:pt x="89222" y="23056"/>
                    </a:cubicBezTo>
                    <a:cubicBezTo>
                      <a:pt x="87362" y="23056"/>
                      <a:pt x="85595" y="23894"/>
                      <a:pt x="84353" y="25198"/>
                    </a:cubicBezTo>
                    <a:cubicBezTo>
                      <a:pt x="84434" y="23612"/>
                      <a:pt x="83851" y="22106"/>
                      <a:pt x="82866" y="20924"/>
                    </a:cubicBezTo>
                    <a:lnTo>
                      <a:pt x="82857" y="20924"/>
                    </a:lnTo>
                    <a:cubicBezTo>
                      <a:pt x="83285" y="20844"/>
                      <a:pt x="83716" y="20805"/>
                      <a:pt x="84143" y="20805"/>
                    </a:cubicBezTo>
                    <a:close/>
                    <a:moveTo>
                      <a:pt x="60510" y="20908"/>
                    </a:moveTo>
                    <a:cubicBezTo>
                      <a:pt x="62444" y="20908"/>
                      <a:pt x="64322" y="21705"/>
                      <a:pt x="65662" y="23155"/>
                    </a:cubicBezTo>
                    <a:cubicBezTo>
                      <a:pt x="65642" y="23155"/>
                      <a:pt x="65622" y="23155"/>
                      <a:pt x="65602" y="23155"/>
                    </a:cubicBezTo>
                    <a:cubicBezTo>
                      <a:pt x="63720" y="23155"/>
                      <a:pt x="61965" y="23989"/>
                      <a:pt x="60724" y="25287"/>
                    </a:cubicBezTo>
                    <a:lnTo>
                      <a:pt x="60724" y="25287"/>
                    </a:lnTo>
                    <a:cubicBezTo>
                      <a:pt x="60769" y="24543"/>
                      <a:pt x="60662" y="23809"/>
                      <a:pt x="60429" y="23110"/>
                    </a:cubicBezTo>
                    <a:cubicBezTo>
                      <a:pt x="60160" y="22348"/>
                      <a:pt x="59766" y="21641"/>
                      <a:pt x="59246" y="21022"/>
                    </a:cubicBezTo>
                    <a:cubicBezTo>
                      <a:pt x="59667" y="20945"/>
                      <a:pt x="60090" y="20908"/>
                      <a:pt x="60510" y="20908"/>
                    </a:cubicBezTo>
                    <a:close/>
                    <a:moveTo>
                      <a:pt x="47505" y="20905"/>
                    </a:moveTo>
                    <a:cubicBezTo>
                      <a:pt x="47929" y="20905"/>
                      <a:pt x="48356" y="20943"/>
                      <a:pt x="48780" y="21022"/>
                    </a:cubicBezTo>
                    <a:cubicBezTo>
                      <a:pt x="48251" y="21641"/>
                      <a:pt x="47848" y="22348"/>
                      <a:pt x="47579" y="23119"/>
                    </a:cubicBezTo>
                    <a:lnTo>
                      <a:pt x="47597" y="23110"/>
                    </a:lnTo>
                    <a:lnTo>
                      <a:pt x="47597" y="23110"/>
                    </a:lnTo>
                    <a:cubicBezTo>
                      <a:pt x="47355" y="23809"/>
                      <a:pt x="47257" y="24544"/>
                      <a:pt x="47293" y="25287"/>
                    </a:cubicBezTo>
                    <a:cubicBezTo>
                      <a:pt x="46045" y="23977"/>
                      <a:pt x="44274" y="23146"/>
                      <a:pt x="42394" y="23146"/>
                    </a:cubicBezTo>
                    <a:cubicBezTo>
                      <a:pt x="42384" y="23146"/>
                      <a:pt x="42374" y="23146"/>
                      <a:pt x="42364" y="23146"/>
                    </a:cubicBezTo>
                    <a:cubicBezTo>
                      <a:pt x="43709" y="21706"/>
                      <a:pt x="45577" y="20905"/>
                      <a:pt x="47505" y="20905"/>
                    </a:cubicBezTo>
                    <a:close/>
                    <a:moveTo>
                      <a:pt x="107673" y="20708"/>
                    </a:moveTo>
                    <a:cubicBezTo>
                      <a:pt x="109600" y="20708"/>
                      <a:pt x="111466" y="21504"/>
                      <a:pt x="112812" y="22949"/>
                    </a:cubicBezTo>
                    <a:cubicBezTo>
                      <a:pt x="112802" y="22949"/>
                      <a:pt x="112793" y="22949"/>
                      <a:pt x="112783" y="22949"/>
                    </a:cubicBezTo>
                    <a:cubicBezTo>
                      <a:pt x="110787" y="22949"/>
                      <a:pt x="108908" y="23888"/>
                      <a:pt x="107659" y="25341"/>
                    </a:cubicBezTo>
                    <a:cubicBezTo>
                      <a:pt x="107785" y="23675"/>
                      <a:pt x="107184" y="22098"/>
                      <a:pt x="106136" y="20888"/>
                    </a:cubicBezTo>
                    <a:lnTo>
                      <a:pt x="106136" y="20879"/>
                    </a:lnTo>
                    <a:cubicBezTo>
                      <a:pt x="106647" y="20764"/>
                      <a:pt x="107162" y="20708"/>
                      <a:pt x="107673" y="20708"/>
                    </a:cubicBezTo>
                    <a:close/>
                    <a:moveTo>
                      <a:pt x="13652" y="21003"/>
                    </a:moveTo>
                    <a:cubicBezTo>
                      <a:pt x="15588" y="21003"/>
                      <a:pt x="17463" y="21806"/>
                      <a:pt x="18807" y="23253"/>
                    </a:cubicBezTo>
                    <a:cubicBezTo>
                      <a:pt x="18787" y="23253"/>
                      <a:pt x="18768" y="23253"/>
                      <a:pt x="18748" y="23253"/>
                    </a:cubicBezTo>
                    <a:cubicBezTo>
                      <a:pt x="16879" y="23253"/>
                      <a:pt x="15111" y="24092"/>
                      <a:pt x="13870" y="25395"/>
                    </a:cubicBezTo>
                    <a:cubicBezTo>
                      <a:pt x="13951" y="23809"/>
                      <a:pt x="13368" y="22313"/>
                      <a:pt x="12382" y="21130"/>
                    </a:cubicBezTo>
                    <a:lnTo>
                      <a:pt x="12374" y="21121"/>
                    </a:lnTo>
                    <a:cubicBezTo>
                      <a:pt x="12799" y="21042"/>
                      <a:pt x="13227" y="21003"/>
                      <a:pt x="13652" y="21003"/>
                    </a:cubicBezTo>
                    <a:close/>
                    <a:moveTo>
                      <a:pt x="23953" y="21003"/>
                    </a:moveTo>
                    <a:cubicBezTo>
                      <a:pt x="24378" y="21003"/>
                      <a:pt x="24806" y="21042"/>
                      <a:pt x="25232" y="21121"/>
                    </a:cubicBezTo>
                    <a:cubicBezTo>
                      <a:pt x="24237" y="22304"/>
                      <a:pt x="23655" y="23800"/>
                      <a:pt x="23744" y="25395"/>
                    </a:cubicBezTo>
                    <a:cubicBezTo>
                      <a:pt x="22494" y="24092"/>
                      <a:pt x="20726" y="23253"/>
                      <a:pt x="18866" y="23253"/>
                    </a:cubicBezTo>
                    <a:cubicBezTo>
                      <a:pt x="18846" y="23253"/>
                      <a:pt x="18827" y="23253"/>
                      <a:pt x="18807" y="23253"/>
                    </a:cubicBezTo>
                    <a:cubicBezTo>
                      <a:pt x="20144" y="21806"/>
                      <a:pt x="22018" y="21003"/>
                      <a:pt x="23953" y="21003"/>
                    </a:cubicBezTo>
                    <a:close/>
                    <a:moveTo>
                      <a:pt x="37173" y="20910"/>
                    </a:moveTo>
                    <a:cubicBezTo>
                      <a:pt x="39106" y="20910"/>
                      <a:pt x="40979" y="21706"/>
                      <a:pt x="42328" y="23155"/>
                    </a:cubicBezTo>
                    <a:cubicBezTo>
                      <a:pt x="42310" y="23155"/>
                      <a:pt x="42291" y="23155"/>
                      <a:pt x="42273" y="23155"/>
                    </a:cubicBezTo>
                    <a:cubicBezTo>
                      <a:pt x="40286" y="23155"/>
                      <a:pt x="38419" y="24100"/>
                      <a:pt x="37176" y="25538"/>
                    </a:cubicBezTo>
                    <a:cubicBezTo>
                      <a:pt x="37302" y="23881"/>
                      <a:pt x="36701" y="22304"/>
                      <a:pt x="35653" y="21076"/>
                    </a:cubicBezTo>
                    <a:cubicBezTo>
                      <a:pt x="36158" y="20965"/>
                      <a:pt x="36668" y="20910"/>
                      <a:pt x="37173" y="20910"/>
                    </a:cubicBezTo>
                    <a:close/>
                    <a:moveTo>
                      <a:pt x="124477" y="18862"/>
                    </a:moveTo>
                    <a:cubicBezTo>
                      <a:pt x="127059" y="18862"/>
                      <a:pt x="129640" y="20235"/>
                      <a:pt x="130536" y="22985"/>
                    </a:cubicBezTo>
                    <a:cubicBezTo>
                      <a:pt x="130751" y="23666"/>
                      <a:pt x="130867" y="24373"/>
                      <a:pt x="130867" y="25090"/>
                    </a:cubicBezTo>
                    <a:cubicBezTo>
                      <a:pt x="130388" y="24985"/>
                      <a:pt x="129906" y="24934"/>
                      <a:pt x="129426" y="24934"/>
                    </a:cubicBezTo>
                    <a:cubicBezTo>
                      <a:pt x="127574" y="24934"/>
                      <a:pt x="125776" y="25700"/>
                      <a:pt x="124487" y="27089"/>
                    </a:cubicBezTo>
                    <a:cubicBezTo>
                      <a:pt x="123206" y="25709"/>
                      <a:pt x="121414" y="24929"/>
                      <a:pt x="119532" y="24929"/>
                    </a:cubicBezTo>
                    <a:cubicBezTo>
                      <a:pt x="119048" y="24929"/>
                      <a:pt x="118564" y="24983"/>
                      <a:pt x="118089" y="25090"/>
                    </a:cubicBezTo>
                    <a:cubicBezTo>
                      <a:pt x="118089" y="24373"/>
                      <a:pt x="118197" y="23666"/>
                      <a:pt x="118412" y="22985"/>
                    </a:cubicBezTo>
                    <a:cubicBezTo>
                      <a:pt x="119308" y="20237"/>
                      <a:pt x="121893" y="18862"/>
                      <a:pt x="124477" y="18862"/>
                    </a:cubicBezTo>
                    <a:close/>
                    <a:moveTo>
                      <a:pt x="77632" y="18956"/>
                    </a:moveTo>
                    <a:cubicBezTo>
                      <a:pt x="80806" y="18956"/>
                      <a:pt x="83981" y="21032"/>
                      <a:pt x="84022" y="25189"/>
                    </a:cubicBezTo>
                    <a:cubicBezTo>
                      <a:pt x="83548" y="25087"/>
                      <a:pt x="83071" y="25037"/>
                      <a:pt x="82597" y="25037"/>
                    </a:cubicBezTo>
                    <a:cubicBezTo>
                      <a:pt x="80739" y="25037"/>
                      <a:pt x="78934" y="25804"/>
                      <a:pt x="77642" y="27196"/>
                    </a:cubicBezTo>
                    <a:cubicBezTo>
                      <a:pt x="76360" y="25816"/>
                      <a:pt x="74568" y="25037"/>
                      <a:pt x="72687" y="25037"/>
                    </a:cubicBezTo>
                    <a:cubicBezTo>
                      <a:pt x="72203" y="25037"/>
                      <a:pt x="71719" y="25090"/>
                      <a:pt x="71244" y="25189"/>
                    </a:cubicBezTo>
                    <a:cubicBezTo>
                      <a:pt x="71280" y="21035"/>
                      <a:pt x="74456" y="18956"/>
                      <a:pt x="77632" y="18956"/>
                    </a:cubicBezTo>
                    <a:close/>
                    <a:moveTo>
                      <a:pt x="100947" y="18956"/>
                    </a:moveTo>
                    <a:cubicBezTo>
                      <a:pt x="104121" y="18956"/>
                      <a:pt x="107295" y="21032"/>
                      <a:pt x="107337" y="25187"/>
                    </a:cubicBezTo>
                    <a:lnTo>
                      <a:pt x="107337" y="25187"/>
                    </a:lnTo>
                    <a:cubicBezTo>
                      <a:pt x="106865" y="25086"/>
                      <a:pt x="106389" y="25037"/>
                      <a:pt x="105917" y="25037"/>
                    </a:cubicBezTo>
                    <a:cubicBezTo>
                      <a:pt x="104054" y="25037"/>
                      <a:pt x="102249" y="25804"/>
                      <a:pt x="100957" y="27196"/>
                    </a:cubicBezTo>
                    <a:cubicBezTo>
                      <a:pt x="99676" y="25816"/>
                      <a:pt x="97883" y="25037"/>
                      <a:pt x="96002" y="25037"/>
                    </a:cubicBezTo>
                    <a:cubicBezTo>
                      <a:pt x="95518" y="25037"/>
                      <a:pt x="95034" y="25090"/>
                      <a:pt x="94559" y="25189"/>
                    </a:cubicBezTo>
                    <a:cubicBezTo>
                      <a:pt x="94595" y="21035"/>
                      <a:pt x="97771" y="18956"/>
                      <a:pt x="100947" y="18956"/>
                    </a:cubicBezTo>
                    <a:close/>
                    <a:moveTo>
                      <a:pt x="53993" y="19061"/>
                    </a:moveTo>
                    <a:cubicBezTo>
                      <a:pt x="56574" y="19061"/>
                      <a:pt x="59156" y="20434"/>
                      <a:pt x="60052" y="23182"/>
                    </a:cubicBezTo>
                    <a:lnTo>
                      <a:pt x="60070" y="23173"/>
                    </a:lnTo>
                    <a:cubicBezTo>
                      <a:pt x="60285" y="23854"/>
                      <a:pt x="60393" y="24562"/>
                      <a:pt x="60402" y="25278"/>
                    </a:cubicBezTo>
                    <a:cubicBezTo>
                      <a:pt x="59927" y="25177"/>
                      <a:pt x="59448" y="25127"/>
                      <a:pt x="58973" y="25127"/>
                    </a:cubicBezTo>
                    <a:cubicBezTo>
                      <a:pt x="57110" y="25127"/>
                      <a:pt x="55305" y="25893"/>
                      <a:pt x="54013" y="27286"/>
                    </a:cubicBezTo>
                    <a:cubicBezTo>
                      <a:pt x="52732" y="25906"/>
                      <a:pt x="50939" y="25126"/>
                      <a:pt x="49058" y="25126"/>
                    </a:cubicBezTo>
                    <a:cubicBezTo>
                      <a:pt x="48574" y="25126"/>
                      <a:pt x="48090" y="25171"/>
                      <a:pt x="47615" y="25278"/>
                    </a:cubicBezTo>
                    <a:cubicBezTo>
                      <a:pt x="47615" y="24562"/>
                      <a:pt x="47732" y="23854"/>
                      <a:pt x="47947" y="23173"/>
                    </a:cubicBezTo>
                    <a:cubicBezTo>
                      <a:pt x="48838" y="20432"/>
                      <a:pt x="51415" y="19061"/>
                      <a:pt x="53993" y="19061"/>
                    </a:cubicBezTo>
                    <a:close/>
                    <a:moveTo>
                      <a:pt x="7148" y="19155"/>
                    </a:moveTo>
                    <a:cubicBezTo>
                      <a:pt x="10323" y="19155"/>
                      <a:pt x="13498" y="21234"/>
                      <a:pt x="13538" y="25395"/>
                    </a:cubicBezTo>
                    <a:cubicBezTo>
                      <a:pt x="13060" y="25290"/>
                      <a:pt x="12577" y="25239"/>
                      <a:pt x="12098" y="25239"/>
                    </a:cubicBezTo>
                    <a:cubicBezTo>
                      <a:pt x="10244" y="25239"/>
                      <a:pt x="8445" y="26005"/>
                      <a:pt x="7150" y="27393"/>
                    </a:cubicBezTo>
                    <a:cubicBezTo>
                      <a:pt x="5868" y="26013"/>
                      <a:pt x="4076" y="25234"/>
                      <a:pt x="2194" y="25234"/>
                    </a:cubicBezTo>
                    <a:cubicBezTo>
                      <a:pt x="1711" y="25234"/>
                      <a:pt x="1227" y="25287"/>
                      <a:pt x="752" y="25395"/>
                    </a:cubicBezTo>
                    <a:cubicBezTo>
                      <a:pt x="792" y="21236"/>
                      <a:pt x="3970" y="19155"/>
                      <a:pt x="7148" y="19155"/>
                    </a:cubicBezTo>
                    <a:close/>
                    <a:moveTo>
                      <a:pt x="30463" y="19158"/>
                    </a:moveTo>
                    <a:cubicBezTo>
                      <a:pt x="33636" y="19158"/>
                      <a:pt x="36811" y="21236"/>
                      <a:pt x="36854" y="25391"/>
                    </a:cubicBezTo>
                    <a:lnTo>
                      <a:pt x="36854" y="25391"/>
                    </a:lnTo>
                    <a:cubicBezTo>
                      <a:pt x="36379" y="25289"/>
                      <a:pt x="35901" y="25239"/>
                      <a:pt x="35426" y="25239"/>
                    </a:cubicBezTo>
                    <a:cubicBezTo>
                      <a:pt x="33569" y="25239"/>
                      <a:pt x="31771" y="26005"/>
                      <a:pt x="30483" y="27393"/>
                    </a:cubicBezTo>
                    <a:cubicBezTo>
                      <a:pt x="29201" y="26022"/>
                      <a:pt x="27409" y="25234"/>
                      <a:pt x="25528" y="25234"/>
                    </a:cubicBezTo>
                    <a:cubicBezTo>
                      <a:pt x="25044" y="25234"/>
                      <a:pt x="24560" y="25287"/>
                      <a:pt x="24085" y="25395"/>
                    </a:cubicBezTo>
                    <a:cubicBezTo>
                      <a:pt x="24116" y="21237"/>
                      <a:pt x="27288" y="19158"/>
                      <a:pt x="30463" y="19158"/>
                    </a:cubicBezTo>
                    <a:close/>
                    <a:moveTo>
                      <a:pt x="129616" y="25309"/>
                    </a:moveTo>
                    <a:cubicBezTo>
                      <a:pt x="130046" y="25309"/>
                      <a:pt x="130480" y="25349"/>
                      <a:pt x="130912" y="25431"/>
                    </a:cubicBezTo>
                    <a:cubicBezTo>
                      <a:pt x="129908" y="26605"/>
                      <a:pt x="129326" y="28110"/>
                      <a:pt x="129415" y="29696"/>
                    </a:cubicBezTo>
                    <a:lnTo>
                      <a:pt x="129415" y="29705"/>
                    </a:lnTo>
                    <a:cubicBezTo>
                      <a:pt x="128174" y="28393"/>
                      <a:pt x="126407" y="27563"/>
                      <a:pt x="124538" y="27563"/>
                    </a:cubicBezTo>
                    <a:cubicBezTo>
                      <a:pt x="124518" y="27563"/>
                      <a:pt x="124498" y="27563"/>
                      <a:pt x="124478" y="27563"/>
                    </a:cubicBezTo>
                    <a:cubicBezTo>
                      <a:pt x="124459" y="27563"/>
                      <a:pt x="124439" y="27563"/>
                      <a:pt x="124419" y="27563"/>
                    </a:cubicBezTo>
                    <a:cubicBezTo>
                      <a:pt x="122559" y="27563"/>
                      <a:pt x="120791" y="28402"/>
                      <a:pt x="119550" y="29705"/>
                    </a:cubicBezTo>
                    <a:cubicBezTo>
                      <a:pt x="119631" y="28110"/>
                      <a:pt x="119048" y="26605"/>
                      <a:pt x="118054" y="25431"/>
                    </a:cubicBezTo>
                    <a:cubicBezTo>
                      <a:pt x="118485" y="25349"/>
                      <a:pt x="118919" y="25309"/>
                      <a:pt x="119350" y="25309"/>
                    </a:cubicBezTo>
                    <a:cubicBezTo>
                      <a:pt x="121279" y="25309"/>
                      <a:pt x="123147" y="26111"/>
                      <a:pt x="124487" y="27554"/>
                    </a:cubicBezTo>
                    <a:cubicBezTo>
                      <a:pt x="125820" y="26111"/>
                      <a:pt x="127687" y="25309"/>
                      <a:pt x="129616" y="25309"/>
                    </a:cubicBezTo>
                    <a:close/>
                    <a:moveTo>
                      <a:pt x="48849" y="25510"/>
                    </a:moveTo>
                    <a:cubicBezTo>
                      <a:pt x="50784" y="25510"/>
                      <a:pt x="52659" y="26313"/>
                      <a:pt x="54004" y="27760"/>
                    </a:cubicBezTo>
                    <a:lnTo>
                      <a:pt x="54004" y="27760"/>
                    </a:lnTo>
                    <a:cubicBezTo>
                      <a:pt x="54001" y="27760"/>
                      <a:pt x="53998" y="27761"/>
                      <a:pt x="53995" y="27761"/>
                    </a:cubicBezTo>
                    <a:cubicBezTo>
                      <a:pt x="53975" y="27760"/>
                      <a:pt x="53956" y="27760"/>
                      <a:pt x="53936" y="27760"/>
                    </a:cubicBezTo>
                    <a:cubicBezTo>
                      <a:pt x="52067" y="27760"/>
                      <a:pt x="50308" y="28599"/>
                      <a:pt x="49058" y="29902"/>
                    </a:cubicBezTo>
                    <a:cubicBezTo>
                      <a:pt x="49138" y="28307"/>
                      <a:pt x="48565" y="26811"/>
                      <a:pt x="47561" y="25628"/>
                    </a:cubicBezTo>
                    <a:lnTo>
                      <a:pt x="47570" y="25628"/>
                    </a:lnTo>
                    <a:cubicBezTo>
                      <a:pt x="47996" y="25549"/>
                      <a:pt x="48424" y="25510"/>
                      <a:pt x="48849" y="25510"/>
                    </a:cubicBezTo>
                    <a:close/>
                    <a:moveTo>
                      <a:pt x="59145" y="25510"/>
                    </a:moveTo>
                    <a:cubicBezTo>
                      <a:pt x="59569" y="25510"/>
                      <a:pt x="59996" y="25549"/>
                      <a:pt x="60420" y="25628"/>
                    </a:cubicBezTo>
                    <a:cubicBezTo>
                      <a:pt x="59434" y="26811"/>
                      <a:pt x="58852" y="28307"/>
                      <a:pt x="58932" y="29902"/>
                    </a:cubicBezTo>
                    <a:cubicBezTo>
                      <a:pt x="57691" y="28599"/>
                      <a:pt x="55923" y="27760"/>
                      <a:pt x="54054" y="27760"/>
                    </a:cubicBezTo>
                    <a:cubicBezTo>
                      <a:pt x="54037" y="27760"/>
                      <a:pt x="54021" y="27760"/>
                      <a:pt x="54004" y="27760"/>
                    </a:cubicBezTo>
                    <a:lnTo>
                      <a:pt x="54004" y="27760"/>
                    </a:lnTo>
                    <a:cubicBezTo>
                      <a:pt x="55341" y="26313"/>
                      <a:pt x="57215" y="25510"/>
                      <a:pt x="59145" y="25510"/>
                    </a:cubicBezTo>
                    <a:close/>
                    <a:moveTo>
                      <a:pt x="25317" y="25617"/>
                    </a:moveTo>
                    <a:cubicBezTo>
                      <a:pt x="27250" y="25617"/>
                      <a:pt x="29122" y="26414"/>
                      <a:pt x="30465" y="27859"/>
                    </a:cubicBezTo>
                    <a:cubicBezTo>
                      <a:pt x="30445" y="27859"/>
                      <a:pt x="30425" y="27859"/>
                      <a:pt x="30406" y="27859"/>
                    </a:cubicBezTo>
                    <a:cubicBezTo>
                      <a:pt x="28537" y="27859"/>
                      <a:pt x="26769" y="28697"/>
                      <a:pt x="25528" y="30001"/>
                    </a:cubicBezTo>
                    <a:cubicBezTo>
                      <a:pt x="25608" y="28415"/>
                      <a:pt x="25026" y="26909"/>
                      <a:pt x="24031" y="25735"/>
                    </a:cubicBezTo>
                    <a:cubicBezTo>
                      <a:pt x="24460" y="25656"/>
                      <a:pt x="24890" y="25617"/>
                      <a:pt x="25317" y="25617"/>
                    </a:cubicBezTo>
                    <a:close/>
                    <a:moveTo>
                      <a:pt x="106136" y="30079"/>
                    </a:moveTo>
                    <a:cubicBezTo>
                      <a:pt x="106135" y="30079"/>
                      <a:pt x="106135" y="30080"/>
                      <a:pt x="106134" y="30080"/>
                    </a:cubicBezTo>
                    <a:lnTo>
                      <a:pt x="106134" y="30080"/>
                    </a:lnTo>
                    <a:lnTo>
                      <a:pt x="106136" y="30081"/>
                    </a:lnTo>
                    <a:cubicBezTo>
                      <a:pt x="106136" y="30081"/>
                      <a:pt x="106136" y="30080"/>
                      <a:pt x="106136" y="30079"/>
                    </a:cubicBezTo>
                    <a:close/>
                    <a:moveTo>
                      <a:pt x="70806" y="20919"/>
                    </a:moveTo>
                    <a:cubicBezTo>
                      <a:pt x="71297" y="20919"/>
                      <a:pt x="71792" y="20971"/>
                      <a:pt x="72283" y="21076"/>
                    </a:cubicBezTo>
                    <a:cubicBezTo>
                      <a:pt x="71289" y="22322"/>
                      <a:pt x="70742" y="23908"/>
                      <a:pt x="70939" y="25574"/>
                    </a:cubicBezTo>
                    <a:cubicBezTo>
                      <a:pt x="71446" y="25463"/>
                      <a:pt x="71957" y="25408"/>
                      <a:pt x="72464" y="25408"/>
                    </a:cubicBezTo>
                    <a:cubicBezTo>
                      <a:pt x="74404" y="25408"/>
                      <a:pt x="76283" y="26206"/>
                      <a:pt x="77633" y="27662"/>
                    </a:cubicBezTo>
                    <a:cubicBezTo>
                      <a:pt x="78968" y="26216"/>
                      <a:pt x="80838" y="25420"/>
                      <a:pt x="82771" y="25420"/>
                    </a:cubicBezTo>
                    <a:cubicBezTo>
                      <a:pt x="83199" y="25420"/>
                      <a:pt x="83629" y="25459"/>
                      <a:pt x="84057" y="25538"/>
                    </a:cubicBezTo>
                    <a:cubicBezTo>
                      <a:pt x="83063" y="26721"/>
                      <a:pt x="82480" y="28218"/>
                      <a:pt x="82570" y="29813"/>
                    </a:cubicBezTo>
                    <a:cubicBezTo>
                      <a:pt x="81320" y="28509"/>
                      <a:pt x="79561" y="27671"/>
                      <a:pt x="77692" y="27671"/>
                    </a:cubicBezTo>
                    <a:cubicBezTo>
                      <a:pt x="77672" y="27671"/>
                      <a:pt x="77653" y="27671"/>
                      <a:pt x="77633" y="27671"/>
                    </a:cubicBezTo>
                    <a:cubicBezTo>
                      <a:pt x="77615" y="27671"/>
                      <a:pt x="77597" y="27671"/>
                      <a:pt x="77578" y="27671"/>
                    </a:cubicBezTo>
                    <a:cubicBezTo>
                      <a:pt x="75520" y="27671"/>
                      <a:pt x="73598" y="28679"/>
                      <a:pt x="72346" y="30207"/>
                    </a:cubicBezTo>
                    <a:cubicBezTo>
                      <a:pt x="72748" y="26485"/>
                      <a:pt x="69425" y="23164"/>
                      <a:pt x="65706" y="23164"/>
                    </a:cubicBezTo>
                    <a:cubicBezTo>
                      <a:pt x="65691" y="23164"/>
                      <a:pt x="65677" y="23164"/>
                      <a:pt x="65662" y="23164"/>
                    </a:cubicBezTo>
                    <a:cubicBezTo>
                      <a:pt x="67004" y="21714"/>
                      <a:pt x="68876" y="20919"/>
                      <a:pt x="70806" y="20919"/>
                    </a:cubicBezTo>
                    <a:close/>
                    <a:moveTo>
                      <a:pt x="35617" y="25606"/>
                    </a:moveTo>
                    <a:cubicBezTo>
                      <a:pt x="36076" y="25606"/>
                      <a:pt x="36538" y="25652"/>
                      <a:pt x="36997" y="25744"/>
                    </a:cubicBezTo>
                    <a:cubicBezTo>
                      <a:pt x="35993" y="26999"/>
                      <a:pt x="35447" y="28594"/>
                      <a:pt x="35644" y="30269"/>
                    </a:cubicBezTo>
                    <a:cubicBezTo>
                      <a:pt x="34392" y="28813"/>
                      <a:pt x="32516" y="27859"/>
                      <a:pt x="30520" y="27859"/>
                    </a:cubicBezTo>
                    <a:cubicBezTo>
                      <a:pt x="30502" y="27859"/>
                      <a:pt x="30483" y="27859"/>
                      <a:pt x="30465" y="27859"/>
                    </a:cubicBezTo>
                    <a:cubicBezTo>
                      <a:pt x="31804" y="26411"/>
                      <a:pt x="33682" y="25606"/>
                      <a:pt x="35617" y="25606"/>
                    </a:cubicBezTo>
                    <a:close/>
                    <a:moveTo>
                      <a:pt x="112816" y="23451"/>
                    </a:moveTo>
                    <a:cubicBezTo>
                      <a:pt x="115993" y="23451"/>
                      <a:pt x="119169" y="25529"/>
                      <a:pt x="119209" y="29687"/>
                    </a:cubicBezTo>
                    <a:cubicBezTo>
                      <a:pt x="118736" y="29585"/>
                      <a:pt x="118259" y="29535"/>
                      <a:pt x="117784" y="29535"/>
                    </a:cubicBezTo>
                    <a:cubicBezTo>
                      <a:pt x="115923" y="29535"/>
                      <a:pt x="114113" y="30302"/>
                      <a:pt x="112821" y="31694"/>
                    </a:cubicBezTo>
                    <a:cubicBezTo>
                      <a:pt x="111539" y="30314"/>
                      <a:pt x="109747" y="29535"/>
                      <a:pt x="107865" y="29535"/>
                    </a:cubicBezTo>
                    <a:cubicBezTo>
                      <a:pt x="107382" y="29535"/>
                      <a:pt x="106898" y="29588"/>
                      <a:pt x="106423" y="29687"/>
                    </a:cubicBezTo>
                    <a:cubicBezTo>
                      <a:pt x="106463" y="25529"/>
                      <a:pt x="109640" y="23451"/>
                      <a:pt x="112816" y="23451"/>
                    </a:cubicBezTo>
                    <a:close/>
                    <a:moveTo>
                      <a:pt x="136139" y="23455"/>
                    </a:moveTo>
                    <a:cubicBezTo>
                      <a:pt x="139311" y="23455"/>
                      <a:pt x="142484" y="25532"/>
                      <a:pt x="142525" y="29687"/>
                    </a:cubicBezTo>
                    <a:lnTo>
                      <a:pt x="142534" y="29696"/>
                    </a:lnTo>
                    <a:cubicBezTo>
                      <a:pt x="142055" y="29591"/>
                      <a:pt x="141572" y="29540"/>
                      <a:pt x="141093" y="29540"/>
                    </a:cubicBezTo>
                    <a:cubicBezTo>
                      <a:pt x="139240" y="29540"/>
                      <a:pt x="137441" y="30306"/>
                      <a:pt x="136145" y="31694"/>
                    </a:cubicBezTo>
                    <a:cubicBezTo>
                      <a:pt x="134872" y="30323"/>
                      <a:pt x="133071" y="29535"/>
                      <a:pt x="131199" y="29535"/>
                    </a:cubicBezTo>
                    <a:cubicBezTo>
                      <a:pt x="130715" y="29535"/>
                      <a:pt x="130231" y="29588"/>
                      <a:pt x="129756" y="29696"/>
                    </a:cubicBezTo>
                    <a:cubicBezTo>
                      <a:pt x="129787" y="25536"/>
                      <a:pt x="132963" y="23455"/>
                      <a:pt x="136139" y="23455"/>
                    </a:cubicBezTo>
                    <a:close/>
                    <a:moveTo>
                      <a:pt x="89290" y="23558"/>
                    </a:moveTo>
                    <a:cubicBezTo>
                      <a:pt x="92466" y="23558"/>
                      <a:pt x="95642" y="25636"/>
                      <a:pt x="95679" y="29793"/>
                    </a:cubicBezTo>
                    <a:lnTo>
                      <a:pt x="95679" y="29793"/>
                    </a:lnTo>
                    <a:cubicBezTo>
                      <a:pt x="95207" y="29692"/>
                      <a:pt x="94732" y="29643"/>
                      <a:pt x="94260" y="29643"/>
                    </a:cubicBezTo>
                    <a:cubicBezTo>
                      <a:pt x="92399" y="29643"/>
                      <a:pt x="90599" y="30409"/>
                      <a:pt x="89299" y="31802"/>
                    </a:cubicBezTo>
                    <a:cubicBezTo>
                      <a:pt x="88018" y="30422"/>
                      <a:pt x="86226" y="29642"/>
                      <a:pt x="84344" y="29642"/>
                    </a:cubicBezTo>
                    <a:cubicBezTo>
                      <a:pt x="83860" y="29642"/>
                      <a:pt x="83376" y="29696"/>
                      <a:pt x="82902" y="29795"/>
                    </a:cubicBezTo>
                    <a:cubicBezTo>
                      <a:pt x="82937" y="25637"/>
                      <a:pt x="86114" y="23558"/>
                      <a:pt x="89290" y="23558"/>
                    </a:cubicBezTo>
                    <a:close/>
                    <a:moveTo>
                      <a:pt x="65666" y="23648"/>
                    </a:moveTo>
                    <a:cubicBezTo>
                      <a:pt x="68843" y="23648"/>
                      <a:pt x="72019" y="25727"/>
                      <a:pt x="72059" y="29884"/>
                    </a:cubicBezTo>
                    <a:cubicBezTo>
                      <a:pt x="71580" y="29779"/>
                      <a:pt x="71096" y="29728"/>
                      <a:pt x="70615" y="29728"/>
                    </a:cubicBezTo>
                    <a:cubicBezTo>
                      <a:pt x="68761" y="29728"/>
                      <a:pt x="66961" y="30492"/>
                      <a:pt x="65666" y="31886"/>
                    </a:cubicBezTo>
                    <a:lnTo>
                      <a:pt x="65666" y="31886"/>
                    </a:lnTo>
                    <a:cubicBezTo>
                      <a:pt x="64392" y="30517"/>
                      <a:pt x="62615" y="29732"/>
                      <a:pt x="60747" y="29732"/>
                    </a:cubicBezTo>
                    <a:cubicBezTo>
                      <a:pt x="60737" y="29732"/>
                      <a:pt x="60726" y="29732"/>
                      <a:pt x="60715" y="29732"/>
                    </a:cubicBezTo>
                    <a:cubicBezTo>
                      <a:pt x="60231" y="29732"/>
                      <a:pt x="59748" y="29777"/>
                      <a:pt x="59273" y="29884"/>
                    </a:cubicBezTo>
                    <a:cubicBezTo>
                      <a:pt x="59313" y="25727"/>
                      <a:pt x="62490" y="23648"/>
                      <a:pt x="65666" y="23648"/>
                    </a:cubicBezTo>
                    <a:close/>
                    <a:moveTo>
                      <a:pt x="42333" y="23656"/>
                    </a:moveTo>
                    <a:cubicBezTo>
                      <a:pt x="45505" y="23656"/>
                      <a:pt x="48680" y="25731"/>
                      <a:pt x="48726" y="29882"/>
                    </a:cubicBezTo>
                    <a:lnTo>
                      <a:pt x="48726" y="29882"/>
                    </a:lnTo>
                    <a:cubicBezTo>
                      <a:pt x="48256" y="29782"/>
                      <a:pt x="47782" y="29732"/>
                      <a:pt x="47311" y="29732"/>
                    </a:cubicBezTo>
                    <a:cubicBezTo>
                      <a:pt x="45452" y="29732"/>
                      <a:pt x="43648" y="30499"/>
                      <a:pt x="42355" y="31891"/>
                    </a:cubicBezTo>
                    <a:cubicBezTo>
                      <a:pt x="41074" y="30511"/>
                      <a:pt x="39282" y="29732"/>
                      <a:pt x="37400" y="29732"/>
                    </a:cubicBezTo>
                    <a:cubicBezTo>
                      <a:pt x="36916" y="29732"/>
                      <a:pt x="36432" y="29777"/>
                      <a:pt x="35958" y="29884"/>
                    </a:cubicBezTo>
                    <a:cubicBezTo>
                      <a:pt x="35989" y="25732"/>
                      <a:pt x="39159" y="23656"/>
                      <a:pt x="42333" y="23656"/>
                    </a:cubicBezTo>
                    <a:close/>
                    <a:moveTo>
                      <a:pt x="18806" y="23760"/>
                    </a:moveTo>
                    <a:cubicBezTo>
                      <a:pt x="21979" y="23760"/>
                      <a:pt x="25151" y="25836"/>
                      <a:pt x="25196" y="29992"/>
                    </a:cubicBezTo>
                    <a:lnTo>
                      <a:pt x="25196" y="29992"/>
                    </a:lnTo>
                    <a:cubicBezTo>
                      <a:pt x="24718" y="29887"/>
                      <a:pt x="24235" y="29836"/>
                      <a:pt x="23756" y="29836"/>
                    </a:cubicBezTo>
                    <a:cubicBezTo>
                      <a:pt x="21903" y="29836"/>
                      <a:pt x="20103" y="30603"/>
                      <a:pt x="18807" y="31999"/>
                    </a:cubicBezTo>
                    <a:cubicBezTo>
                      <a:pt x="17526" y="30619"/>
                      <a:pt x="15734" y="29839"/>
                      <a:pt x="13852" y="29839"/>
                    </a:cubicBezTo>
                    <a:cubicBezTo>
                      <a:pt x="13368" y="29839"/>
                      <a:pt x="12884" y="29893"/>
                      <a:pt x="12409" y="29992"/>
                    </a:cubicBezTo>
                    <a:cubicBezTo>
                      <a:pt x="12454" y="25839"/>
                      <a:pt x="15631" y="23760"/>
                      <a:pt x="18806" y="23760"/>
                    </a:cubicBezTo>
                    <a:close/>
                    <a:moveTo>
                      <a:pt x="117960" y="29918"/>
                    </a:moveTo>
                    <a:cubicBezTo>
                      <a:pt x="118387" y="29918"/>
                      <a:pt x="118817" y="29957"/>
                      <a:pt x="119245" y="30037"/>
                    </a:cubicBezTo>
                    <a:cubicBezTo>
                      <a:pt x="118251" y="31210"/>
                      <a:pt x="117668" y="32716"/>
                      <a:pt x="117758" y="34302"/>
                    </a:cubicBezTo>
                    <a:cubicBezTo>
                      <a:pt x="116514" y="33005"/>
                      <a:pt x="114758" y="32168"/>
                      <a:pt x="112908" y="32168"/>
                    </a:cubicBezTo>
                    <a:cubicBezTo>
                      <a:pt x="112879" y="32168"/>
                      <a:pt x="112850" y="32169"/>
                      <a:pt x="112821" y="32169"/>
                    </a:cubicBezTo>
                    <a:cubicBezTo>
                      <a:pt x="114156" y="30716"/>
                      <a:pt x="116027" y="29918"/>
                      <a:pt x="117960" y="29918"/>
                    </a:cubicBezTo>
                    <a:close/>
                    <a:moveTo>
                      <a:pt x="84139" y="30021"/>
                    </a:moveTo>
                    <a:cubicBezTo>
                      <a:pt x="86073" y="30021"/>
                      <a:pt x="87951" y="30818"/>
                      <a:pt x="89290" y="32268"/>
                    </a:cubicBezTo>
                    <a:lnTo>
                      <a:pt x="89290" y="32268"/>
                    </a:lnTo>
                    <a:cubicBezTo>
                      <a:pt x="89274" y="32267"/>
                      <a:pt x="89257" y="32267"/>
                      <a:pt x="89240" y="32267"/>
                    </a:cubicBezTo>
                    <a:cubicBezTo>
                      <a:pt x="87371" y="32267"/>
                      <a:pt x="85603" y="33106"/>
                      <a:pt x="84362" y="34409"/>
                    </a:cubicBezTo>
                    <a:cubicBezTo>
                      <a:pt x="84443" y="32814"/>
                      <a:pt x="83860" y="31318"/>
                      <a:pt x="82875" y="30135"/>
                    </a:cubicBezTo>
                    <a:cubicBezTo>
                      <a:pt x="83295" y="30058"/>
                      <a:pt x="83719" y="30021"/>
                      <a:pt x="84139" y="30021"/>
                    </a:cubicBezTo>
                    <a:close/>
                    <a:moveTo>
                      <a:pt x="94446" y="30017"/>
                    </a:moveTo>
                    <a:cubicBezTo>
                      <a:pt x="94870" y="30017"/>
                      <a:pt x="95298" y="30056"/>
                      <a:pt x="95724" y="30135"/>
                    </a:cubicBezTo>
                    <a:cubicBezTo>
                      <a:pt x="94729" y="31318"/>
                      <a:pt x="94147" y="32814"/>
                      <a:pt x="94237" y="34409"/>
                    </a:cubicBezTo>
                    <a:cubicBezTo>
                      <a:pt x="92986" y="33106"/>
                      <a:pt x="91227" y="32267"/>
                      <a:pt x="89359" y="32267"/>
                    </a:cubicBezTo>
                    <a:cubicBezTo>
                      <a:pt x="89339" y="32267"/>
                      <a:pt x="89319" y="32267"/>
                      <a:pt x="89299" y="32268"/>
                    </a:cubicBezTo>
                    <a:cubicBezTo>
                      <a:pt x="90637" y="30820"/>
                      <a:pt x="92510" y="30017"/>
                      <a:pt x="94446" y="30017"/>
                    </a:cubicBezTo>
                    <a:close/>
                    <a:moveTo>
                      <a:pt x="47502" y="30107"/>
                    </a:moveTo>
                    <a:cubicBezTo>
                      <a:pt x="47926" y="30107"/>
                      <a:pt x="48354" y="30146"/>
                      <a:pt x="48780" y="30225"/>
                    </a:cubicBezTo>
                    <a:cubicBezTo>
                      <a:pt x="47785" y="31407"/>
                      <a:pt x="47203" y="32913"/>
                      <a:pt x="47284" y="34499"/>
                    </a:cubicBezTo>
                    <a:cubicBezTo>
                      <a:pt x="46042" y="33196"/>
                      <a:pt x="44275" y="32366"/>
                      <a:pt x="42406" y="32366"/>
                    </a:cubicBezTo>
                    <a:cubicBezTo>
                      <a:pt x="42386" y="32366"/>
                      <a:pt x="42366" y="32366"/>
                      <a:pt x="42346" y="32366"/>
                    </a:cubicBezTo>
                    <a:cubicBezTo>
                      <a:pt x="42343" y="32366"/>
                      <a:pt x="42341" y="32366"/>
                      <a:pt x="42338" y="32366"/>
                    </a:cubicBezTo>
                    <a:lnTo>
                      <a:pt x="42338" y="32366"/>
                    </a:lnTo>
                    <a:lnTo>
                      <a:pt x="42355" y="32357"/>
                    </a:lnTo>
                    <a:cubicBezTo>
                      <a:pt x="43693" y="30910"/>
                      <a:pt x="45566" y="30107"/>
                      <a:pt x="47502" y="30107"/>
                    </a:cubicBezTo>
                    <a:close/>
                    <a:moveTo>
                      <a:pt x="106100" y="25400"/>
                    </a:moveTo>
                    <a:cubicBezTo>
                      <a:pt x="106559" y="25400"/>
                      <a:pt x="107021" y="25446"/>
                      <a:pt x="107480" y="25538"/>
                    </a:cubicBezTo>
                    <a:cubicBezTo>
                      <a:pt x="106477" y="26801"/>
                      <a:pt x="105930" y="28404"/>
                      <a:pt x="106136" y="30079"/>
                    </a:cubicBezTo>
                    <a:lnTo>
                      <a:pt x="106136" y="30079"/>
                    </a:lnTo>
                    <a:cubicBezTo>
                      <a:pt x="106645" y="29966"/>
                      <a:pt x="107158" y="29911"/>
                      <a:pt x="107667" y="29911"/>
                    </a:cubicBezTo>
                    <a:cubicBezTo>
                      <a:pt x="109601" y="29911"/>
                      <a:pt x="111474" y="30709"/>
                      <a:pt x="112821" y="32169"/>
                    </a:cubicBezTo>
                    <a:cubicBezTo>
                      <a:pt x="112793" y="32169"/>
                      <a:pt x="112765" y="32169"/>
                      <a:pt x="112738" y="32169"/>
                    </a:cubicBezTo>
                    <a:cubicBezTo>
                      <a:pt x="110761" y="32169"/>
                      <a:pt x="108905" y="33112"/>
                      <a:pt x="107659" y="34553"/>
                    </a:cubicBezTo>
                    <a:cubicBezTo>
                      <a:pt x="107785" y="32886"/>
                      <a:pt x="107175" y="31300"/>
                      <a:pt x="106127" y="30081"/>
                    </a:cubicBezTo>
                    <a:cubicBezTo>
                      <a:pt x="106130" y="30081"/>
                      <a:pt x="106132" y="30080"/>
                      <a:pt x="106134" y="30080"/>
                    </a:cubicBezTo>
                    <a:lnTo>
                      <a:pt x="106134" y="30080"/>
                    </a:lnTo>
                    <a:lnTo>
                      <a:pt x="106127" y="30072"/>
                    </a:lnTo>
                    <a:cubicBezTo>
                      <a:pt x="104875" y="28616"/>
                      <a:pt x="102990" y="27662"/>
                      <a:pt x="100995" y="27662"/>
                    </a:cubicBezTo>
                    <a:cubicBezTo>
                      <a:pt x="100976" y="27662"/>
                      <a:pt x="100958" y="27662"/>
                      <a:pt x="100939" y="27662"/>
                    </a:cubicBezTo>
                    <a:cubicBezTo>
                      <a:pt x="100919" y="27662"/>
                      <a:pt x="100900" y="27662"/>
                      <a:pt x="100880" y="27662"/>
                    </a:cubicBezTo>
                    <a:cubicBezTo>
                      <a:pt x="99020" y="27662"/>
                      <a:pt x="97252" y="28500"/>
                      <a:pt x="96011" y="29804"/>
                    </a:cubicBezTo>
                    <a:cubicBezTo>
                      <a:pt x="96091" y="28209"/>
                      <a:pt x="95509" y="26712"/>
                      <a:pt x="94514" y="25529"/>
                    </a:cubicBezTo>
                    <a:cubicBezTo>
                      <a:pt x="94943" y="25450"/>
                      <a:pt x="95373" y="25411"/>
                      <a:pt x="95801" y="25411"/>
                    </a:cubicBezTo>
                    <a:cubicBezTo>
                      <a:pt x="97734" y="25411"/>
                      <a:pt x="99605" y="26207"/>
                      <a:pt x="100948" y="27653"/>
                    </a:cubicBezTo>
                    <a:cubicBezTo>
                      <a:pt x="102288" y="26205"/>
                      <a:pt x="104166" y="25400"/>
                      <a:pt x="106100" y="25400"/>
                    </a:cubicBezTo>
                    <a:close/>
                    <a:moveTo>
                      <a:pt x="13662" y="30223"/>
                    </a:moveTo>
                    <a:cubicBezTo>
                      <a:pt x="15598" y="30223"/>
                      <a:pt x="17464" y="31021"/>
                      <a:pt x="18807" y="32474"/>
                    </a:cubicBezTo>
                    <a:cubicBezTo>
                      <a:pt x="18787" y="32474"/>
                      <a:pt x="18768" y="32473"/>
                      <a:pt x="18748" y="32473"/>
                    </a:cubicBezTo>
                    <a:cubicBezTo>
                      <a:pt x="16879" y="32473"/>
                      <a:pt x="15111" y="33312"/>
                      <a:pt x="13870" y="34615"/>
                    </a:cubicBezTo>
                    <a:cubicBezTo>
                      <a:pt x="13951" y="33020"/>
                      <a:pt x="13368" y="31515"/>
                      <a:pt x="12374" y="30341"/>
                    </a:cubicBezTo>
                    <a:cubicBezTo>
                      <a:pt x="12803" y="30262"/>
                      <a:pt x="13234" y="30223"/>
                      <a:pt x="13662" y="30223"/>
                    </a:cubicBezTo>
                    <a:close/>
                    <a:moveTo>
                      <a:pt x="23936" y="30219"/>
                    </a:moveTo>
                    <a:cubicBezTo>
                      <a:pt x="24366" y="30219"/>
                      <a:pt x="24800" y="30259"/>
                      <a:pt x="25232" y="30341"/>
                    </a:cubicBezTo>
                    <a:cubicBezTo>
                      <a:pt x="24237" y="31515"/>
                      <a:pt x="23655" y="33020"/>
                      <a:pt x="23744" y="34615"/>
                    </a:cubicBezTo>
                    <a:cubicBezTo>
                      <a:pt x="22494" y="33303"/>
                      <a:pt x="20727" y="32473"/>
                      <a:pt x="18867" y="32473"/>
                    </a:cubicBezTo>
                    <a:cubicBezTo>
                      <a:pt x="18847" y="32473"/>
                      <a:pt x="18827" y="32474"/>
                      <a:pt x="18807" y="32474"/>
                    </a:cubicBezTo>
                    <a:lnTo>
                      <a:pt x="18807" y="32465"/>
                    </a:lnTo>
                    <a:cubicBezTo>
                      <a:pt x="20140" y="31022"/>
                      <a:pt x="22007" y="30219"/>
                      <a:pt x="23936" y="30219"/>
                    </a:cubicBezTo>
                    <a:close/>
                    <a:moveTo>
                      <a:pt x="37182" y="30113"/>
                    </a:moveTo>
                    <a:cubicBezTo>
                      <a:pt x="39117" y="30113"/>
                      <a:pt x="40995" y="30910"/>
                      <a:pt x="42337" y="32366"/>
                    </a:cubicBezTo>
                    <a:lnTo>
                      <a:pt x="42337" y="32366"/>
                    </a:lnTo>
                    <a:cubicBezTo>
                      <a:pt x="42313" y="32366"/>
                      <a:pt x="42288" y="32366"/>
                      <a:pt x="42264" y="32366"/>
                    </a:cubicBezTo>
                    <a:cubicBezTo>
                      <a:pt x="40296" y="32366"/>
                      <a:pt x="38431" y="33309"/>
                      <a:pt x="37185" y="34750"/>
                    </a:cubicBezTo>
                    <a:cubicBezTo>
                      <a:pt x="37320" y="33083"/>
                      <a:pt x="36710" y="31506"/>
                      <a:pt x="35662" y="30278"/>
                    </a:cubicBezTo>
                    <a:cubicBezTo>
                      <a:pt x="36167" y="30167"/>
                      <a:pt x="36676" y="30113"/>
                      <a:pt x="37182" y="30113"/>
                    </a:cubicBezTo>
                    <a:close/>
                    <a:moveTo>
                      <a:pt x="124479" y="28060"/>
                    </a:moveTo>
                    <a:cubicBezTo>
                      <a:pt x="127651" y="28060"/>
                      <a:pt x="130826" y="30136"/>
                      <a:pt x="130867" y="34291"/>
                    </a:cubicBezTo>
                    <a:lnTo>
                      <a:pt x="130867" y="34291"/>
                    </a:lnTo>
                    <a:cubicBezTo>
                      <a:pt x="130397" y="34190"/>
                      <a:pt x="129923" y="34141"/>
                      <a:pt x="129452" y="34141"/>
                    </a:cubicBezTo>
                    <a:cubicBezTo>
                      <a:pt x="127593" y="34141"/>
                      <a:pt x="125787" y="34908"/>
                      <a:pt x="124487" y="36300"/>
                    </a:cubicBezTo>
                    <a:cubicBezTo>
                      <a:pt x="123215" y="34920"/>
                      <a:pt x="121414" y="34140"/>
                      <a:pt x="119541" y="34140"/>
                    </a:cubicBezTo>
                    <a:cubicBezTo>
                      <a:pt x="119057" y="34140"/>
                      <a:pt x="118564" y="34194"/>
                      <a:pt x="118098" y="34293"/>
                    </a:cubicBezTo>
                    <a:cubicBezTo>
                      <a:pt x="118130" y="30138"/>
                      <a:pt x="121303" y="28060"/>
                      <a:pt x="124479" y="28060"/>
                    </a:cubicBezTo>
                    <a:close/>
                    <a:moveTo>
                      <a:pt x="100961" y="28160"/>
                    </a:moveTo>
                    <a:cubicBezTo>
                      <a:pt x="104135" y="28160"/>
                      <a:pt x="107310" y="30239"/>
                      <a:pt x="107355" y="34400"/>
                    </a:cubicBezTo>
                    <a:cubicBezTo>
                      <a:pt x="106875" y="34295"/>
                      <a:pt x="106390" y="34244"/>
                      <a:pt x="105910" y="34244"/>
                    </a:cubicBezTo>
                    <a:cubicBezTo>
                      <a:pt x="104056" y="34244"/>
                      <a:pt x="102256" y="35007"/>
                      <a:pt x="100961" y="36393"/>
                    </a:cubicBezTo>
                    <a:lnTo>
                      <a:pt x="100961" y="36393"/>
                    </a:lnTo>
                    <a:cubicBezTo>
                      <a:pt x="99680" y="35026"/>
                      <a:pt x="97881" y="34239"/>
                      <a:pt x="96011" y="34239"/>
                    </a:cubicBezTo>
                    <a:cubicBezTo>
                      <a:pt x="95527" y="34239"/>
                      <a:pt x="95043" y="34293"/>
                      <a:pt x="94568" y="34400"/>
                    </a:cubicBezTo>
                    <a:cubicBezTo>
                      <a:pt x="94608" y="30241"/>
                      <a:pt x="97784" y="28160"/>
                      <a:pt x="100961" y="28160"/>
                    </a:cubicBezTo>
                    <a:close/>
                    <a:moveTo>
                      <a:pt x="77631" y="28164"/>
                    </a:moveTo>
                    <a:cubicBezTo>
                      <a:pt x="80804" y="28164"/>
                      <a:pt x="83979" y="30241"/>
                      <a:pt x="84022" y="34396"/>
                    </a:cubicBezTo>
                    <a:lnTo>
                      <a:pt x="84022" y="34396"/>
                    </a:lnTo>
                    <a:cubicBezTo>
                      <a:pt x="83552" y="34297"/>
                      <a:pt x="83079" y="34248"/>
                      <a:pt x="82611" y="34248"/>
                    </a:cubicBezTo>
                    <a:cubicBezTo>
                      <a:pt x="80750" y="34248"/>
                      <a:pt x="78950" y="35013"/>
                      <a:pt x="77651" y="36398"/>
                    </a:cubicBezTo>
                    <a:cubicBezTo>
                      <a:pt x="76369" y="35028"/>
                      <a:pt x="74577" y="34239"/>
                      <a:pt x="72704" y="34239"/>
                    </a:cubicBezTo>
                    <a:cubicBezTo>
                      <a:pt x="72212" y="34248"/>
                      <a:pt x="71728" y="34293"/>
                      <a:pt x="71253" y="34400"/>
                    </a:cubicBezTo>
                    <a:cubicBezTo>
                      <a:pt x="71284" y="30243"/>
                      <a:pt x="74456" y="28164"/>
                      <a:pt x="77631" y="28164"/>
                    </a:cubicBezTo>
                    <a:close/>
                    <a:moveTo>
                      <a:pt x="53994" y="28259"/>
                    </a:moveTo>
                    <a:cubicBezTo>
                      <a:pt x="57168" y="28259"/>
                      <a:pt x="60343" y="30337"/>
                      <a:pt x="60384" y="34497"/>
                    </a:cubicBezTo>
                    <a:lnTo>
                      <a:pt x="60384" y="34497"/>
                    </a:lnTo>
                    <a:cubicBezTo>
                      <a:pt x="59906" y="34393"/>
                      <a:pt x="59425" y="34343"/>
                      <a:pt x="58949" y="34343"/>
                    </a:cubicBezTo>
                    <a:cubicBezTo>
                      <a:pt x="57093" y="34343"/>
                      <a:pt x="55300" y="35109"/>
                      <a:pt x="54004" y="36497"/>
                    </a:cubicBezTo>
                    <a:cubicBezTo>
                      <a:pt x="52723" y="35126"/>
                      <a:pt x="50931" y="34338"/>
                      <a:pt x="49049" y="34338"/>
                    </a:cubicBezTo>
                    <a:cubicBezTo>
                      <a:pt x="48565" y="34338"/>
                      <a:pt x="48081" y="34391"/>
                      <a:pt x="47606" y="34499"/>
                    </a:cubicBezTo>
                    <a:cubicBezTo>
                      <a:pt x="47642" y="30340"/>
                      <a:pt x="50818" y="28259"/>
                      <a:pt x="53994" y="28259"/>
                    </a:cubicBezTo>
                    <a:close/>
                    <a:moveTo>
                      <a:pt x="7145" y="28361"/>
                    </a:moveTo>
                    <a:cubicBezTo>
                      <a:pt x="10322" y="28361"/>
                      <a:pt x="13498" y="30440"/>
                      <a:pt x="13538" y="34597"/>
                    </a:cubicBezTo>
                    <a:cubicBezTo>
                      <a:pt x="13065" y="34495"/>
                      <a:pt x="12588" y="34446"/>
                      <a:pt x="12114" y="34446"/>
                    </a:cubicBezTo>
                    <a:cubicBezTo>
                      <a:pt x="10255" y="34446"/>
                      <a:pt x="8451" y="35212"/>
                      <a:pt x="7159" y="36605"/>
                    </a:cubicBezTo>
                    <a:cubicBezTo>
                      <a:pt x="5877" y="35225"/>
                      <a:pt x="4076" y="34445"/>
                      <a:pt x="2194" y="34445"/>
                    </a:cubicBezTo>
                    <a:cubicBezTo>
                      <a:pt x="1711" y="34445"/>
                      <a:pt x="1227" y="34490"/>
                      <a:pt x="752" y="34597"/>
                    </a:cubicBezTo>
                    <a:cubicBezTo>
                      <a:pt x="792" y="30440"/>
                      <a:pt x="3969" y="28361"/>
                      <a:pt x="7145" y="28361"/>
                    </a:cubicBezTo>
                    <a:close/>
                    <a:moveTo>
                      <a:pt x="30465" y="28367"/>
                    </a:moveTo>
                    <a:cubicBezTo>
                      <a:pt x="33637" y="28367"/>
                      <a:pt x="36811" y="30444"/>
                      <a:pt x="36854" y="34602"/>
                    </a:cubicBezTo>
                    <a:lnTo>
                      <a:pt x="36854" y="34602"/>
                    </a:lnTo>
                    <a:cubicBezTo>
                      <a:pt x="36379" y="34500"/>
                      <a:pt x="35901" y="34450"/>
                      <a:pt x="35426" y="34450"/>
                    </a:cubicBezTo>
                    <a:cubicBezTo>
                      <a:pt x="33569" y="34450"/>
                      <a:pt x="31771" y="35216"/>
                      <a:pt x="30483" y="36605"/>
                    </a:cubicBezTo>
                    <a:cubicBezTo>
                      <a:pt x="29201" y="35234"/>
                      <a:pt x="27409" y="34445"/>
                      <a:pt x="25528" y="34445"/>
                    </a:cubicBezTo>
                    <a:cubicBezTo>
                      <a:pt x="25044" y="34445"/>
                      <a:pt x="24560" y="34499"/>
                      <a:pt x="24085" y="34606"/>
                    </a:cubicBezTo>
                    <a:cubicBezTo>
                      <a:pt x="24116" y="30448"/>
                      <a:pt x="27290" y="28367"/>
                      <a:pt x="30465" y="28367"/>
                    </a:cubicBezTo>
                    <a:close/>
                    <a:moveTo>
                      <a:pt x="119332" y="34516"/>
                    </a:moveTo>
                    <a:cubicBezTo>
                      <a:pt x="121268" y="34516"/>
                      <a:pt x="123142" y="35318"/>
                      <a:pt x="124487" y="36766"/>
                    </a:cubicBezTo>
                    <a:lnTo>
                      <a:pt x="124487" y="36766"/>
                    </a:lnTo>
                    <a:cubicBezTo>
                      <a:pt x="124484" y="36766"/>
                      <a:pt x="124481" y="36766"/>
                      <a:pt x="124478" y="36766"/>
                    </a:cubicBezTo>
                    <a:cubicBezTo>
                      <a:pt x="124459" y="36766"/>
                      <a:pt x="124439" y="36766"/>
                      <a:pt x="124419" y="36766"/>
                    </a:cubicBezTo>
                    <a:cubicBezTo>
                      <a:pt x="122559" y="36766"/>
                      <a:pt x="120791" y="37604"/>
                      <a:pt x="119550" y="38907"/>
                    </a:cubicBezTo>
                    <a:cubicBezTo>
                      <a:pt x="119631" y="37312"/>
                      <a:pt x="119048" y="35816"/>
                      <a:pt x="118054" y="34633"/>
                    </a:cubicBezTo>
                    <a:cubicBezTo>
                      <a:pt x="118479" y="34554"/>
                      <a:pt x="118907" y="34516"/>
                      <a:pt x="119332" y="34516"/>
                    </a:cubicBezTo>
                    <a:close/>
                    <a:moveTo>
                      <a:pt x="129633" y="34516"/>
                    </a:moveTo>
                    <a:cubicBezTo>
                      <a:pt x="130058" y="34516"/>
                      <a:pt x="130486" y="34554"/>
                      <a:pt x="130912" y="34633"/>
                    </a:cubicBezTo>
                    <a:cubicBezTo>
                      <a:pt x="129908" y="35816"/>
                      <a:pt x="129326" y="37321"/>
                      <a:pt x="129415" y="38907"/>
                    </a:cubicBezTo>
                    <a:cubicBezTo>
                      <a:pt x="128174" y="37604"/>
                      <a:pt x="126406" y="36766"/>
                      <a:pt x="124537" y="36766"/>
                    </a:cubicBezTo>
                    <a:cubicBezTo>
                      <a:pt x="124521" y="36766"/>
                      <a:pt x="124504" y="36766"/>
                      <a:pt x="124487" y="36766"/>
                    </a:cubicBezTo>
                    <a:lnTo>
                      <a:pt x="124487" y="36766"/>
                    </a:lnTo>
                    <a:cubicBezTo>
                      <a:pt x="125825" y="35318"/>
                      <a:pt x="127698" y="34516"/>
                      <a:pt x="129633" y="34516"/>
                    </a:cubicBezTo>
                    <a:close/>
                    <a:moveTo>
                      <a:pt x="60697" y="38943"/>
                    </a:moveTo>
                    <a:cubicBezTo>
                      <a:pt x="60700" y="38943"/>
                      <a:pt x="60703" y="38943"/>
                      <a:pt x="60707" y="38943"/>
                    </a:cubicBezTo>
                    <a:lnTo>
                      <a:pt x="60707" y="38943"/>
                    </a:lnTo>
                    <a:cubicBezTo>
                      <a:pt x="60709" y="38943"/>
                      <a:pt x="60712" y="38943"/>
                      <a:pt x="60715" y="38943"/>
                    </a:cubicBezTo>
                    <a:close/>
                    <a:moveTo>
                      <a:pt x="82776" y="34621"/>
                    </a:moveTo>
                    <a:cubicBezTo>
                      <a:pt x="83205" y="34621"/>
                      <a:pt x="83636" y="34660"/>
                      <a:pt x="84066" y="34741"/>
                    </a:cubicBezTo>
                    <a:cubicBezTo>
                      <a:pt x="83556" y="35341"/>
                      <a:pt x="83152" y="36031"/>
                      <a:pt x="82893" y="36775"/>
                    </a:cubicBezTo>
                    <a:lnTo>
                      <a:pt x="82875" y="36775"/>
                    </a:lnTo>
                    <a:cubicBezTo>
                      <a:pt x="82642" y="37474"/>
                      <a:pt x="82534" y="38208"/>
                      <a:pt x="82579" y="38952"/>
                    </a:cubicBezTo>
                    <a:cubicBezTo>
                      <a:pt x="81333" y="37644"/>
                      <a:pt x="79568" y="36811"/>
                      <a:pt x="77695" y="36811"/>
                    </a:cubicBezTo>
                    <a:cubicBezTo>
                      <a:pt x="79034" y="35399"/>
                      <a:pt x="80873" y="34621"/>
                      <a:pt x="82776" y="34621"/>
                    </a:cubicBezTo>
                    <a:close/>
                    <a:moveTo>
                      <a:pt x="95815" y="34621"/>
                    </a:moveTo>
                    <a:cubicBezTo>
                      <a:pt x="97719" y="34621"/>
                      <a:pt x="99565" y="35399"/>
                      <a:pt x="100903" y="36811"/>
                    </a:cubicBezTo>
                    <a:cubicBezTo>
                      <a:pt x="99030" y="36811"/>
                      <a:pt x="97265" y="37644"/>
                      <a:pt x="96020" y="38952"/>
                    </a:cubicBezTo>
                    <a:cubicBezTo>
                      <a:pt x="96056" y="38208"/>
                      <a:pt x="95948" y="37474"/>
                      <a:pt x="95706" y="36775"/>
                    </a:cubicBezTo>
                    <a:lnTo>
                      <a:pt x="95688" y="36775"/>
                    </a:lnTo>
                    <a:cubicBezTo>
                      <a:pt x="95428" y="36031"/>
                      <a:pt x="95034" y="35341"/>
                      <a:pt x="94523" y="34741"/>
                    </a:cubicBezTo>
                    <a:cubicBezTo>
                      <a:pt x="94953" y="34660"/>
                      <a:pt x="95385" y="34621"/>
                      <a:pt x="95815" y="34621"/>
                    </a:cubicBezTo>
                    <a:close/>
                    <a:moveTo>
                      <a:pt x="48844" y="34725"/>
                    </a:moveTo>
                    <a:cubicBezTo>
                      <a:pt x="50778" y="34725"/>
                      <a:pt x="52655" y="35522"/>
                      <a:pt x="53995" y="36972"/>
                    </a:cubicBezTo>
                    <a:lnTo>
                      <a:pt x="53995" y="36972"/>
                    </a:lnTo>
                    <a:cubicBezTo>
                      <a:pt x="53988" y="36972"/>
                      <a:pt x="53981" y="36972"/>
                      <a:pt x="53974" y="36972"/>
                    </a:cubicBezTo>
                    <a:cubicBezTo>
                      <a:pt x="52094" y="36972"/>
                      <a:pt x="50315" y="37803"/>
                      <a:pt x="49067" y="39113"/>
                    </a:cubicBezTo>
                    <a:cubicBezTo>
                      <a:pt x="49147" y="37527"/>
                      <a:pt x="48565" y="36022"/>
                      <a:pt x="47579" y="34839"/>
                    </a:cubicBezTo>
                    <a:cubicBezTo>
                      <a:pt x="48000" y="34763"/>
                      <a:pt x="48423" y="34725"/>
                      <a:pt x="48844" y="34725"/>
                    </a:cubicBezTo>
                    <a:close/>
                    <a:moveTo>
                      <a:pt x="59150" y="34722"/>
                    </a:moveTo>
                    <a:cubicBezTo>
                      <a:pt x="59575" y="34722"/>
                      <a:pt x="60003" y="34760"/>
                      <a:pt x="60429" y="34839"/>
                    </a:cubicBezTo>
                    <a:cubicBezTo>
                      <a:pt x="59434" y="36022"/>
                      <a:pt x="58852" y="37527"/>
                      <a:pt x="58941" y="39113"/>
                    </a:cubicBezTo>
                    <a:cubicBezTo>
                      <a:pt x="57691" y="37810"/>
                      <a:pt x="55923" y="36972"/>
                      <a:pt x="54063" y="36972"/>
                    </a:cubicBezTo>
                    <a:cubicBezTo>
                      <a:pt x="54043" y="36972"/>
                      <a:pt x="54024" y="36972"/>
                      <a:pt x="54004" y="36972"/>
                    </a:cubicBezTo>
                    <a:cubicBezTo>
                      <a:pt x="55341" y="35524"/>
                      <a:pt x="57215" y="34722"/>
                      <a:pt x="59150" y="34722"/>
                    </a:cubicBezTo>
                    <a:close/>
                    <a:moveTo>
                      <a:pt x="25322" y="34827"/>
                    </a:moveTo>
                    <a:cubicBezTo>
                      <a:pt x="27227" y="34827"/>
                      <a:pt x="29071" y="35605"/>
                      <a:pt x="30402" y="37017"/>
                    </a:cubicBezTo>
                    <a:cubicBezTo>
                      <a:pt x="28538" y="37017"/>
                      <a:pt x="26764" y="37850"/>
                      <a:pt x="25519" y="39149"/>
                    </a:cubicBezTo>
                    <a:cubicBezTo>
                      <a:pt x="25563" y="38415"/>
                      <a:pt x="25456" y="37671"/>
                      <a:pt x="25223" y="36972"/>
                    </a:cubicBezTo>
                    <a:lnTo>
                      <a:pt x="25196" y="36972"/>
                    </a:lnTo>
                    <a:cubicBezTo>
                      <a:pt x="24936" y="36228"/>
                      <a:pt x="24542" y="35547"/>
                      <a:pt x="24031" y="34947"/>
                    </a:cubicBezTo>
                    <a:cubicBezTo>
                      <a:pt x="24461" y="34866"/>
                      <a:pt x="24893" y="34827"/>
                      <a:pt x="25322" y="34827"/>
                    </a:cubicBezTo>
                    <a:close/>
                    <a:moveTo>
                      <a:pt x="12283" y="34827"/>
                    </a:moveTo>
                    <a:cubicBezTo>
                      <a:pt x="12712" y="34827"/>
                      <a:pt x="13144" y="34866"/>
                      <a:pt x="13574" y="34947"/>
                    </a:cubicBezTo>
                    <a:cubicBezTo>
                      <a:pt x="13063" y="35547"/>
                      <a:pt x="12669" y="36228"/>
                      <a:pt x="12400" y="36972"/>
                    </a:cubicBezTo>
                    <a:lnTo>
                      <a:pt x="12382" y="36972"/>
                    </a:lnTo>
                    <a:cubicBezTo>
                      <a:pt x="12141" y="37671"/>
                      <a:pt x="12042" y="38415"/>
                      <a:pt x="12087" y="39149"/>
                    </a:cubicBezTo>
                    <a:lnTo>
                      <a:pt x="12078" y="39158"/>
                    </a:lnTo>
                    <a:cubicBezTo>
                      <a:pt x="10832" y="37850"/>
                      <a:pt x="9067" y="37017"/>
                      <a:pt x="7203" y="37017"/>
                    </a:cubicBezTo>
                    <a:cubicBezTo>
                      <a:pt x="8534" y="35605"/>
                      <a:pt x="10378" y="34827"/>
                      <a:pt x="12283" y="34827"/>
                    </a:cubicBezTo>
                    <a:close/>
                    <a:moveTo>
                      <a:pt x="106092" y="34618"/>
                    </a:moveTo>
                    <a:cubicBezTo>
                      <a:pt x="106556" y="34618"/>
                      <a:pt x="107024" y="34664"/>
                      <a:pt x="107489" y="34759"/>
                    </a:cubicBezTo>
                    <a:cubicBezTo>
                      <a:pt x="106497" y="35993"/>
                      <a:pt x="105950" y="37566"/>
                      <a:pt x="106126" y="39211"/>
                    </a:cubicBezTo>
                    <a:lnTo>
                      <a:pt x="106126" y="39211"/>
                    </a:lnTo>
                    <a:cubicBezTo>
                      <a:pt x="104872" y="37760"/>
                      <a:pt x="102999" y="36811"/>
                      <a:pt x="101011" y="36811"/>
                    </a:cubicBezTo>
                    <a:cubicBezTo>
                      <a:pt x="102344" y="35398"/>
                      <a:pt x="104187" y="34618"/>
                      <a:pt x="106092" y="34618"/>
                    </a:cubicBezTo>
                    <a:close/>
                    <a:moveTo>
                      <a:pt x="70812" y="30100"/>
                    </a:moveTo>
                    <a:cubicBezTo>
                      <a:pt x="71307" y="30100"/>
                      <a:pt x="71806" y="30153"/>
                      <a:pt x="72301" y="30261"/>
                    </a:cubicBezTo>
                    <a:cubicBezTo>
                      <a:pt x="71289" y="31524"/>
                      <a:pt x="70742" y="33119"/>
                      <a:pt x="70939" y="34786"/>
                    </a:cubicBezTo>
                    <a:lnTo>
                      <a:pt x="70957" y="34786"/>
                    </a:lnTo>
                    <a:cubicBezTo>
                      <a:pt x="71464" y="34672"/>
                      <a:pt x="71976" y="34617"/>
                      <a:pt x="72484" y="34617"/>
                    </a:cubicBezTo>
                    <a:cubicBezTo>
                      <a:pt x="74391" y="34617"/>
                      <a:pt x="76244" y="35395"/>
                      <a:pt x="77588" y="36811"/>
                    </a:cubicBezTo>
                    <a:cubicBezTo>
                      <a:pt x="75545" y="36811"/>
                      <a:pt x="73618" y="37823"/>
                      <a:pt x="72364" y="39338"/>
                    </a:cubicBezTo>
                    <a:cubicBezTo>
                      <a:pt x="72712" y="35639"/>
                      <a:pt x="69416" y="32366"/>
                      <a:pt x="65722" y="32366"/>
                    </a:cubicBezTo>
                    <a:cubicBezTo>
                      <a:pt x="65702" y="32366"/>
                      <a:pt x="65682" y="32366"/>
                      <a:pt x="65662" y="32366"/>
                    </a:cubicBezTo>
                    <a:cubicBezTo>
                      <a:pt x="65642" y="32366"/>
                      <a:pt x="65622" y="32366"/>
                      <a:pt x="65602" y="32366"/>
                    </a:cubicBezTo>
                    <a:cubicBezTo>
                      <a:pt x="63733" y="32366"/>
                      <a:pt x="61974" y="33196"/>
                      <a:pt x="60724" y="34499"/>
                    </a:cubicBezTo>
                    <a:cubicBezTo>
                      <a:pt x="60814" y="32913"/>
                      <a:pt x="60231" y="31407"/>
                      <a:pt x="59237" y="30225"/>
                    </a:cubicBezTo>
                    <a:cubicBezTo>
                      <a:pt x="59663" y="30146"/>
                      <a:pt x="60090" y="30107"/>
                      <a:pt x="60515" y="30107"/>
                    </a:cubicBezTo>
                    <a:cubicBezTo>
                      <a:pt x="62451" y="30107"/>
                      <a:pt x="64326" y="30910"/>
                      <a:pt x="65671" y="32357"/>
                    </a:cubicBezTo>
                    <a:cubicBezTo>
                      <a:pt x="67011" y="30902"/>
                      <a:pt x="68881" y="30100"/>
                      <a:pt x="70812" y="30100"/>
                    </a:cubicBezTo>
                    <a:close/>
                    <a:moveTo>
                      <a:pt x="35613" y="34818"/>
                    </a:moveTo>
                    <a:cubicBezTo>
                      <a:pt x="36073" y="34818"/>
                      <a:pt x="36537" y="34863"/>
                      <a:pt x="36997" y="34956"/>
                    </a:cubicBezTo>
                    <a:cubicBezTo>
                      <a:pt x="36011" y="36201"/>
                      <a:pt x="35456" y="37769"/>
                      <a:pt x="35635" y="39418"/>
                    </a:cubicBezTo>
                    <a:cubicBezTo>
                      <a:pt x="34389" y="37958"/>
                      <a:pt x="32508" y="37017"/>
                      <a:pt x="30519" y="37008"/>
                    </a:cubicBezTo>
                    <a:cubicBezTo>
                      <a:pt x="31861" y="35593"/>
                      <a:pt x="33709" y="34818"/>
                      <a:pt x="35613" y="34818"/>
                    </a:cubicBezTo>
                    <a:close/>
                    <a:moveTo>
                      <a:pt x="112816" y="32662"/>
                    </a:moveTo>
                    <a:cubicBezTo>
                      <a:pt x="115993" y="32662"/>
                      <a:pt x="119169" y="34741"/>
                      <a:pt x="119209" y="38898"/>
                    </a:cubicBezTo>
                    <a:cubicBezTo>
                      <a:pt x="118736" y="38797"/>
                      <a:pt x="118259" y="38747"/>
                      <a:pt x="117785" y="38747"/>
                    </a:cubicBezTo>
                    <a:cubicBezTo>
                      <a:pt x="115926" y="38747"/>
                      <a:pt x="114120" y="39513"/>
                      <a:pt x="112821" y="40906"/>
                    </a:cubicBezTo>
                    <a:cubicBezTo>
                      <a:pt x="111539" y="39526"/>
                      <a:pt x="109747" y="38746"/>
                      <a:pt x="107865" y="38746"/>
                    </a:cubicBezTo>
                    <a:cubicBezTo>
                      <a:pt x="107382" y="38746"/>
                      <a:pt x="106898" y="38800"/>
                      <a:pt x="106423" y="38898"/>
                    </a:cubicBezTo>
                    <a:cubicBezTo>
                      <a:pt x="106463" y="34741"/>
                      <a:pt x="109640" y="32662"/>
                      <a:pt x="112816" y="32662"/>
                    </a:cubicBezTo>
                    <a:close/>
                    <a:moveTo>
                      <a:pt x="136134" y="32665"/>
                    </a:moveTo>
                    <a:cubicBezTo>
                      <a:pt x="139310" y="32665"/>
                      <a:pt x="142484" y="34742"/>
                      <a:pt x="142525" y="38898"/>
                    </a:cubicBezTo>
                    <a:cubicBezTo>
                      <a:pt x="142050" y="38797"/>
                      <a:pt x="141571" y="38747"/>
                      <a:pt x="141097" y="38747"/>
                    </a:cubicBezTo>
                    <a:cubicBezTo>
                      <a:pt x="139236" y="38747"/>
                      <a:pt x="137435" y="39513"/>
                      <a:pt x="136136" y="40906"/>
                    </a:cubicBezTo>
                    <a:cubicBezTo>
                      <a:pt x="134854" y="39526"/>
                      <a:pt x="133062" y="38746"/>
                      <a:pt x="131181" y="38746"/>
                    </a:cubicBezTo>
                    <a:cubicBezTo>
                      <a:pt x="130697" y="38746"/>
                      <a:pt x="130213" y="38800"/>
                      <a:pt x="129738" y="38898"/>
                    </a:cubicBezTo>
                    <a:cubicBezTo>
                      <a:pt x="129778" y="34744"/>
                      <a:pt x="132957" y="32665"/>
                      <a:pt x="136134" y="32665"/>
                    </a:cubicBezTo>
                    <a:close/>
                    <a:moveTo>
                      <a:pt x="89291" y="32767"/>
                    </a:moveTo>
                    <a:cubicBezTo>
                      <a:pt x="91871" y="32767"/>
                      <a:pt x="94452" y="34140"/>
                      <a:pt x="95348" y="36891"/>
                    </a:cubicBezTo>
                    <a:lnTo>
                      <a:pt x="95357" y="36882"/>
                    </a:lnTo>
                    <a:lnTo>
                      <a:pt x="95375" y="36882"/>
                    </a:lnTo>
                    <a:cubicBezTo>
                      <a:pt x="95581" y="37545"/>
                      <a:pt x="95688" y="38244"/>
                      <a:pt x="95688" y="38934"/>
                    </a:cubicBezTo>
                    <a:cubicBezTo>
                      <a:pt x="95215" y="38832"/>
                      <a:pt x="94738" y="38783"/>
                      <a:pt x="94264" y="38783"/>
                    </a:cubicBezTo>
                    <a:cubicBezTo>
                      <a:pt x="92405" y="38783"/>
                      <a:pt x="90601" y="39549"/>
                      <a:pt x="89308" y="40941"/>
                    </a:cubicBezTo>
                    <a:cubicBezTo>
                      <a:pt x="88027" y="39562"/>
                      <a:pt x="86235" y="38782"/>
                      <a:pt x="84353" y="38782"/>
                    </a:cubicBezTo>
                    <a:cubicBezTo>
                      <a:pt x="83869" y="38782"/>
                      <a:pt x="83385" y="38836"/>
                      <a:pt x="82910" y="38934"/>
                    </a:cubicBezTo>
                    <a:cubicBezTo>
                      <a:pt x="82910" y="38244"/>
                      <a:pt x="83018" y="37545"/>
                      <a:pt x="83224" y="36882"/>
                    </a:cubicBezTo>
                    <a:lnTo>
                      <a:pt x="83242" y="36882"/>
                    </a:lnTo>
                    <a:cubicBezTo>
                      <a:pt x="84134" y="34140"/>
                      <a:pt x="86712" y="32767"/>
                      <a:pt x="89291" y="32767"/>
                    </a:cubicBezTo>
                    <a:close/>
                    <a:moveTo>
                      <a:pt x="42335" y="32864"/>
                    </a:moveTo>
                    <a:cubicBezTo>
                      <a:pt x="45506" y="32864"/>
                      <a:pt x="48679" y="34938"/>
                      <a:pt x="48726" y="39092"/>
                    </a:cubicBezTo>
                    <a:lnTo>
                      <a:pt x="48726" y="39092"/>
                    </a:lnTo>
                    <a:cubicBezTo>
                      <a:pt x="48257" y="38992"/>
                      <a:pt x="47785" y="38944"/>
                      <a:pt x="47316" y="38944"/>
                    </a:cubicBezTo>
                    <a:cubicBezTo>
                      <a:pt x="45455" y="38944"/>
                      <a:pt x="43655" y="39710"/>
                      <a:pt x="42355" y="41103"/>
                    </a:cubicBezTo>
                    <a:cubicBezTo>
                      <a:pt x="41074" y="39723"/>
                      <a:pt x="39282" y="38943"/>
                      <a:pt x="37400" y="38943"/>
                    </a:cubicBezTo>
                    <a:cubicBezTo>
                      <a:pt x="36916" y="38943"/>
                      <a:pt x="36432" y="38997"/>
                      <a:pt x="35958" y="39096"/>
                    </a:cubicBezTo>
                    <a:cubicBezTo>
                      <a:pt x="35989" y="34942"/>
                      <a:pt x="39161" y="32864"/>
                      <a:pt x="42335" y="32864"/>
                    </a:cubicBezTo>
                    <a:close/>
                    <a:moveTo>
                      <a:pt x="65669" y="32862"/>
                    </a:moveTo>
                    <a:cubicBezTo>
                      <a:pt x="68844" y="32862"/>
                      <a:pt x="72019" y="34939"/>
                      <a:pt x="72059" y="39096"/>
                    </a:cubicBezTo>
                    <a:cubicBezTo>
                      <a:pt x="71584" y="38994"/>
                      <a:pt x="71106" y="38944"/>
                      <a:pt x="70631" y="38944"/>
                    </a:cubicBezTo>
                    <a:cubicBezTo>
                      <a:pt x="68767" y="38944"/>
                      <a:pt x="66963" y="39710"/>
                      <a:pt x="65671" y="41103"/>
                    </a:cubicBezTo>
                    <a:cubicBezTo>
                      <a:pt x="64391" y="39725"/>
                      <a:pt x="62594" y="38946"/>
                      <a:pt x="60707" y="38943"/>
                    </a:cubicBezTo>
                    <a:lnTo>
                      <a:pt x="60707" y="38943"/>
                    </a:lnTo>
                    <a:cubicBezTo>
                      <a:pt x="60226" y="38944"/>
                      <a:pt x="59745" y="38998"/>
                      <a:pt x="59273" y="39096"/>
                    </a:cubicBezTo>
                    <a:cubicBezTo>
                      <a:pt x="59313" y="34941"/>
                      <a:pt x="62491" y="32862"/>
                      <a:pt x="65669" y="32862"/>
                    </a:cubicBezTo>
                    <a:close/>
                    <a:moveTo>
                      <a:pt x="18802" y="32972"/>
                    </a:moveTo>
                    <a:cubicBezTo>
                      <a:pt x="21383" y="32972"/>
                      <a:pt x="23964" y="34343"/>
                      <a:pt x="24864" y="37088"/>
                    </a:cubicBezTo>
                    <a:lnTo>
                      <a:pt x="24882" y="37088"/>
                    </a:lnTo>
                    <a:cubicBezTo>
                      <a:pt x="25088" y="37760"/>
                      <a:pt x="25187" y="38450"/>
                      <a:pt x="25196" y="39149"/>
                    </a:cubicBezTo>
                    <a:cubicBezTo>
                      <a:pt x="24715" y="39044"/>
                      <a:pt x="24231" y="38993"/>
                      <a:pt x="23751" y="38993"/>
                    </a:cubicBezTo>
                    <a:cubicBezTo>
                      <a:pt x="21894" y="38993"/>
                      <a:pt x="20096" y="39759"/>
                      <a:pt x="18807" y="41148"/>
                    </a:cubicBezTo>
                    <a:cubicBezTo>
                      <a:pt x="17526" y="39777"/>
                      <a:pt x="15734" y="38988"/>
                      <a:pt x="13852" y="38988"/>
                    </a:cubicBezTo>
                    <a:cubicBezTo>
                      <a:pt x="13368" y="38988"/>
                      <a:pt x="12884" y="39042"/>
                      <a:pt x="12409" y="39149"/>
                    </a:cubicBezTo>
                    <a:cubicBezTo>
                      <a:pt x="12409" y="38450"/>
                      <a:pt x="12517" y="37751"/>
                      <a:pt x="12723" y="37088"/>
                    </a:cubicBezTo>
                    <a:lnTo>
                      <a:pt x="12741" y="37088"/>
                    </a:lnTo>
                    <a:cubicBezTo>
                      <a:pt x="13637" y="34345"/>
                      <a:pt x="16220" y="32972"/>
                      <a:pt x="18802" y="32972"/>
                    </a:cubicBezTo>
                    <a:close/>
                    <a:moveTo>
                      <a:pt x="130981" y="39121"/>
                    </a:moveTo>
                    <a:cubicBezTo>
                      <a:pt x="132916" y="39121"/>
                      <a:pt x="134790" y="39924"/>
                      <a:pt x="136127" y="41372"/>
                    </a:cubicBezTo>
                    <a:cubicBezTo>
                      <a:pt x="136107" y="41371"/>
                      <a:pt x="136087" y="41371"/>
                      <a:pt x="136067" y="41371"/>
                    </a:cubicBezTo>
                    <a:cubicBezTo>
                      <a:pt x="134199" y="41371"/>
                      <a:pt x="132440" y="42201"/>
                      <a:pt x="131190" y="43504"/>
                    </a:cubicBezTo>
                    <a:cubicBezTo>
                      <a:pt x="131225" y="42787"/>
                      <a:pt x="131136" y="42070"/>
                      <a:pt x="130912" y="41389"/>
                    </a:cubicBezTo>
                    <a:lnTo>
                      <a:pt x="130903" y="41389"/>
                    </a:lnTo>
                    <a:lnTo>
                      <a:pt x="130894" y="41354"/>
                    </a:lnTo>
                    <a:cubicBezTo>
                      <a:pt x="130894" y="41345"/>
                      <a:pt x="130894" y="41336"/>
                      <a:pt x="130885" y="41336"/>
                    </a:cubicBezTo>
                    <a:cubicBezTo>
                      <a:pt x="130625" y="40565"/>
                      <a:pt x="130222" y="39857"/>
                      <a:pt x="129702" y="39239"/>
                    </a:cubicBezTo>
                    <a:cubicBezTo>
                      <a:pt x="130128" y="39160"/>
                      <a:pt x="130556" y="39121"/>
                      <a:pt x="130981" y="39121"/>
                    </a:cubicBezTo>
                    <a:close/>
                    <a:moveTo>
                      <a:pt x="117967" y="39121"/>
                    </a:moveTo>
                    <a:cubicBezTo>
                      <a:pt x="118392" y="39121"/>
                      <a:pt x="118820" y="39160"/>
                      <a:pt x="119245" y="39239"/>
                    </a:cubicBezTo>
                    <a:cubicBezTo>
                      <a:pt x="118717" y="39857"/>
                      <a:pt x="118313" y="40565"/>
                      <a:pt x="118054" y="41336"/>
                    </a:cubicBezTo>
                    <a:cubicBezTo>
                      <a:pt x="118054" y="41336"/>
                      <a:pt x="118054" y="41345"/>
                      <a:pt x="118054" y="41354"/>
                    </a:cubicBezTo>
                    <a:cubicBezTo>
                      <a:pt x="118045" y="41354"/>
                      <a:pt x="118036" y="41380"/>
                      <a:pt x="118036" y="41389"/>
                    </a:cubicBezTo>
                    <a:cubicBezTo>
                      <a:pt x="117812" y="42070"/>
                      <a:pt x="117713" y="42787"/>
                      <a:pt x="117749" y="43513"/>
                    </a:cubicBezTo>
                    <a:cubicBezTo>
                      <a:pt x="116508" y="42210"/>
                      <a:pt x="114740" y="41371"/>
                      <a:pt x="112880" y="41371"/>
                    </a:cubicBezTo>
                    <a:cubicBezTo>
                      <a:pt x="112860" y="41371"/>
                      <a:pt x="112840" y="41371"/>
                      <a:pt x="112821" y="41372"/>
                    </a:cubicBezTo>
                    <a:cubicBezTo>
                      <a:pt x="114158" y="39924"/>
                      <a:pt x="116031" y="39121"/>
                      <a:pt x="117967" y="39121"/>
                    </a:cubicBezTo>
                    <a:close/>
                    <a:moveTo>
                      <a:pt x="94420" y="39162"/>
                    </a:moveTo>
                    <a:cubicBezTo>
                      <a:pt x="94850" y="39162"/>
                      <a:pt x="95283" y="39202"/>
                      <a:pt x="95715" y="39284"/>
                    </a:cubicBezTo>
                    <a:cubicBezTo>
                      <a:pt x="94720" y="40467"/>
                      <a:pt x="94138" y="41963"/>
                      <a:pt x="94228" y="43558"/>
                    </a:cubicBezTo>
                    <a:cubicBezTo>
                      <a:pt x="92986" y="42254"/>
                      <a:pt x="91218" y="41416"/>
                      <a:pt x="89350" y="41416"/>
                    </a:cubicBezTo>
                    <a:cubicBezTo>
                      <a:pt x="89330" y="41416"/>
                      <a:pt x="89310" y="41416"/>
                      <a:pt x="89290" y="41416"/>
                    </a:cubicBezTo>
                    <a:cubicBezTo>
                      <a:pt x="89271" y="41416"/>
                      <a:pt x="89251" y="41416"/>
                      <a:pt x="89231" y="41416"/>
                    </a:cubicBezTo>
                    <a:cubicBezTo>
                      <a:pt x="87363" y="41416"/>
                      <a:pt x="85603" y="42254"/>
                      <a:pt x="84353" y="43558"/>
                    </a:cubicBezTo>
                    <a:cubicBezTo>
                      <a:pt x="84443" y="41963"/>
                      <a:pt x="83860" y="40458"/>
                      <a:pt x="82866" y="39284"/>
                    </a:cubicBezTo>
                    <a:cubicBezTo>
                      <a:pt x="83294" y="39204"/>
                      <a:pt x="83725" y="39165"/>
                      <a:pt x="84152" y="39165"/>
                    </a:cubicBezTo>
                    <a:cubicBezTo>
                      <a:pt x="86085" y="39165"/>
                      <a:pt x="87957" y="39962"/>
                      <a:pt x="89299" y="41407"/>
                    </a:cubicBezTo>
                    <a:cubicBezTo>
                      <a:pt x="90633" y="39964"/>
                      <a:pt x="92493" y="39162"/>
                      <a:pt x="94420" y="39162"/>
                    </a:cubicBezTo>
                    <a:close/>
                    <a:moveTo>
                      <a:pt x="47485" y="39327"/>
                    </a:moveTo>
                    <a:cubicBezTo>
                      <a:pt x="47912" y="39327"/>
                      <a:pt x="48343" y="39366"/>
                      <a:pt x="48771" y="39445"/>
                    </a:cubicBezTo>
                    <a:cubicBezTo>
                      <a:pt x="48242" y="40063"/>
                      <a:pt x="47839" y="40771"/>
                      <a:pt x="47579" y="41533"/>
                    </a:cubicBezTo>
                    <a:cubicBezTo>
                      <a:pt x="47579" y="41542"/>
                      <a:pt x="47579" y="41542"/>
                      <a:pt x="47579" y="41551"/>
                    </a:cubicBezTo>
                    <a:lnTo>
                      <a:pt x="47570" y="41596"/>
                    </a:lnTo>
                    <a:lnTo>
                      <a:pt x="47561" y="41587"/>
                    </a:lnTo>
                    <a:cubicBezTo>
                      <a:pt x="47337" y="42277"/>
                      <a:pt x="47239" y="42993"/>
                      <a:pt x="47275" y="43710"/>
                    </a:cubicBezTo>
                    <a:cubicBezTo>
                      <a:pt x="46027" y="42400"/>
                      <a:pt x="44256" y="41569"/>
                      <a:pt x="42377" y="41569"/>
                    </a:cubicBezTo>
                    <a:cubicBezTo>
                      <a:pt x="42366" y="41569"/>
                      <a:pt x="42356" y="41569"/>
                      <a:pt x="42346" y="41569"/>
                    </a:cubicBezTo>
                    <a:cubicBezTo>
                      <a:pt x="43682" y="40123"/>
                      <a:pt x="45552" y="39327"/>
                      <a:pt x="47485" y="39327"/>
                    </a:cubicBezTo>
                    <a:close/>
                    <a:moveTo>
                      <a:pt x="60514" y="39327"/>
                    </a:moveTo>
                    <a:cubicBezTo>
                      <a:pt x="62447" y="39327"/>
                      <a:pt x="64317" y="40123"/>
                      <a:pt x="65653" y="41569"/>
                    </a:cubicBezTo>
                    <a:cubicBezTo>
                      <a:pt x="65633" y="41568"/>
                      <a:pt x="65613" y="41568"/>
                      <a:pt x="65593" y="41568"/>
                    </a:cubicBezTo>
                    <a:cubicBezTo>
                      <a:pt x="63725" y="41568"/>
                      <a:pt x="61966" y="42407"/>
                      <a:pt x="60715" y="43710"/>
                    </a:cubicBezTo>
                    <a:cubicBezTo>
                      <a:pt x="60751" y="42993"/>
                      <a:pt x="60662" y="42277"/>
                      <a:pt x="60438" y="41587"/>
                    </a:cubicBezTo>
                    <a:cubicBezTo>
                      <a:pt x="60438" y="41578"/>
                      <a:pt x="60429" y="41569"/>
                      <a:pt x="60420" y="41560"/>
                    </a:cubicBezTo>
                    <a:cubicBezTo>
                      <a:pt x="60420" y="41551"/>
                      <a:pt x="60420" y="41542"/>
                      <a:pt x="60411" y="41533"/>
                    </a:cubicBezTo>
                    <a:cubicBezTo>
                      <a:pt x="60151" y="40771"/>
                      <a:pt x="59748" y="40054"/>
                      <a:pt x="59228" y="39445"/>
                    </a:cubicBezTo>
                    <a:cubicBezTo>
                      <a:pt x="59656" y="39366"/>
                      <a:pt x="60087" y="39327"/>
                      <a:pt x="60514" y="39327"/>
                    </a:cubicBezTo>
                    <a:close/>
                    <a:moveTo>
                      <a:pt x="13656" y="39363"/>
                    </a:moveTo>
                    <a:cubicBezTo>
                      <a:pt x="15596" y="39363"/>
                      <a:pt x="17470" y="40166"/>
                      <a:pt x="18807" y="41613"/>
                    </a:cubicBezTo>
                    <a:cubicBezTo>
                      <a:pt x="18787" y="41613"/>
                      <a:pt x="18768" y="41613"/>
                      <a:pt x="18748" y="41613"/>
                    </a:cubicBezTo>
                    <a:cubicBezTo>
                      <a:pt x="16879" y="41613"/>
                      <a:pt x="15111" y="42452"/>
                      <a:pt x="13870" y="43755"/>
                    </a:cubicBezTo>
                    <a:cubicBezTo>
                      <a:pt x="13951" y="42169"/>
                      <a:pt x="13368" y="40664"/>
                      <a:pt x="12382" y="39490"/>
                    </a:cubicBezTo>
                    <a:lnTo>
                      <a:pt x="12374" y="39481"/>
                    </a:lnTo>
                    <a:cubicBezTo>
                      <a:pt x="12801" y="39402"/>
                      <a:pt x="13230" y="39363"/>
                      <a:pt x="13656" y="39363"/>
                    </a:cubicBezTo>
                    <a:close/>
                    <a:moveTo>
                      <a:pt x="23953" y="39363"/>
                    </a:moveTo>
                    <a:cubicBezTo>
                      <a:pt x="24378" y="39363"/>
                      <a:pt x="24806" y="39402"/>
                      <a:pt x="25232" y="39481"/>
                    </a:cubicBezTo>
                    <a:cubicBezTo>
                      <a:pt x="24237" y="40664"/>
                      <a:pt x="23655" y="42160"/>
                      <a:pt x="23744" y="43755"/>
                    </a:cubicBezTo>
                    <a:cubicBezTo>
                      <a:pt x="22494" y="42452"/>
                      <a:pt x="20726" y="41613"/>
                      <a:pt x="18866" y="41613"/>
                    </a:cubicBezTo>
                    <a:cubicBezTo>
                      <a:pt x="18846" y="41613"/>
                      <a:pt x="18827" y="41613"/>
                      <a:pt x="18807" y="41613"/>
                    </a:cubicBezTo>
                    <a:cubicBezTo>
                      <a:pt x="20144" y="40166"/>
                      <a:pt x="22018" y="39363"/>
                      <a:pt x="23953" y="39363"/>
                    </a:cubicBezTo>
                    <a:close/>
                    <a:moveTo>
                      <a:pt x="107671" y="39122"/>
                    </a:moveTo>
                    <a:cubicBezTo>
                      <a:pt x="109602" y="39122"/>
                      <a:pt x="111474" y="39919"/>
                      <a:pt x="112821" y="41372"/>
                    </a:cubicBezTo>
                    <a:cubicBezTo>
                      <a:pt x="112802" y="41371"/>
                      <a:pt x="112783" y="41371"/>
                      <a:pt x="112765" y="41371"/>
                    </a:cubicBezTo>
                    <a:cubicBezTo>
                      <a:pt x="110778" y="41371"/>
                      <a:pt x="108902" y="42317"/>
                      <a:pt x="107650" y="43764"/>
                    </a:cubicBezTo>
                    <a:lnTo>
                      <a:pt x="107650" y="43764"/>
                    </a:lnTo>
                    <a:cubicBezTo>
                      <a:pt x="107803" y="42097"/>
                      <a:pt x="107211" y="40511"/>
                      <a:pt x="106172" y="39284"/>
                    </a:cubicBezTo>
                    <a:cubicBezTo>
                      <a:pt x="106670" y="39175"/>
                      <a:pt x="107172" y="39122"/>
                      <a:pt x="107671" y="39122"/>
                    </a:cubicBezTo>
                    <a:close/>
                    <a:moveTo>
                      <a:pt x="37180" y="39320"/>
                    </a:moveTo>
                    <a:cubicBezTo>
                      <a:pt x="39113" y="39320"/>
                      <a:pt x="40988" y="40121"/>
                      <a:pt x="42328" y="41569"/>
                    </a:cubicBezTo>
                    <a:cubicBezTo>
                      <a:pt x="42310" y="41568"/>
                      <a:pt x="42291" y="41568"/>
                      <a:pt x="42273" y="41568"/>
                    </a:cubicBezTo>
                    <a:cubicBezTo>
                      <a:pt x="40286" y="41568"/>
                      <a:pt x="38419" y="42514"/>
                      <a:pt x="37167" y="43961"/>
                    </a:cubicBezTo>
                    <a:cubicBezTo>
                      <a:pt x="37320" y="42294"/>
                      <a:pt x="36728" y="40708"/>
                      <a:pt x="35689" y="39481"/>
                    </a:cubicBezTo>
                    <a:cubicBezTo>
                      <a:pt x="36184" y="39373"/>
                      <a:pt x="36684" y="39320"/>
                      <a:pt x="37180" y="39320"/>
                    </a:cubicBezTo>
                    <a:close/>
                    <a:moveTo>
                      <a:pt x="124483" y="37269"/>
                    </a:moveTo>
                    <a:cubicBezTo>
                      <a:pt x="127057" y="37269"/>
                      <a:pt x="129630" y="38633"/>
                      <a:pt x="130536" y="41363"/>
                    </a:cubicBezTo>
                    <a:cubicBezTo>
                      <a:pt x="130760" y="42053"/>
                      <a:pt x="130867" y="42769"/>
                      <a:pt x="130876" y="43495"/>
                    </a:cubicBezTo>
                    <a:cubicBezTo>
                      <a:pt x="130401" y="43393"/>
                      <a:pt x="129922" y="43343"/>
                      <a:pt x="129447" y="43343"/>
                    </a:cubicBezTo>
                    <a:cubicBezTo>
                      <a:pt x="127584" y="43343"/>
                      <a:pt x="125780" y="44110"/>
                      <a:pt x="124487" y="45502"/>
                    </a:cubicBezTo>
                    <a:cubicBezTo>
                      <a:pt x="123213" y="44130"/>
                      <a:pt x="121434" y="43343"/>
                      <a:pt x="119564" y="43343"/>
                    </a:cubicBezTo>
                    <a:cubicBezTo>
                      <a:pt x="119553" y="43343"/>
                      <a:pt x="119543" y="43343"/>
                      <a:pt x="119532" y="43343"/>
                    </a:cubicBezTo>
                    <a:cubicBezTo>
                      <a:pt x="119048" y="43343"/>
                      <a:pt x="118564" y="43388"/>
                      <a:pt x="118089" y="43495"/>
                    </a:cubicBezTo>
                    <a:cubicBezTo>
                      <a:pt x="118089" y="42769"/>
                      <a:pt x="118206" y="42053"/>
                      <a:pt x="118421" y="41363"/>
                    </a:cubicBezTo>
                    <a:lnTo>
                      <a:pt x="118430" y="41354"/>
                    </a:lnTo>
                    <a:cubicBezTo>
                      <a:pt x="119339" y="38631"/>
                      <a:pt x="121911" y="37269"/>
                      <a:pt x="124483" y="37269"/>
                    </a:cubicBezTo>
                    <a:close/>
                    <a:moveTo>
                      <a:pt x="77631" y="37312"/>
                    </a:moveTo>
                    <a:cubicBezTo>
                      <a:pt x="80804" y="37312"/>
                      <a:pt x="83980" y="39391"/>
                      <a:pt x="84022" y="43547"/>
                    </a:cubicBezTo>
                    <a:lnTo>
                      <a:pt x="84022" y="43547"/>
                    </a:lnTo>
                    <a:cubicBezTo>
                      <a:pt x="83546" y="43443"/>
                      <a:pt x="83066" y="43393"/>
                      <a:pt x="82590" y="43393"/>
                    </a:cubicBezTo>
                    <a:cubicBezTo>
                      <a:pt x="80737" y="43393"/>
                      <a:pt x="78939" y="44159"/>
                      <a:pt x="77651" y="45547"/>
                    </a:cubicBezTo>
                    <a:cubicBezTo>
                      <a:pt x="76369" y="44176"/>
                      <a:pt x="74577" y="43388"/>
                      <a:pt x="72696" y="43388"/>
                    </a:cubicBezTo>
                    <a:cubicBezTo>
                      <a:pt x="72212" y="43388"/>
                      <a:pt x="71728" y="43441"/>
                      <a:pt x="71253" y="43549"/>
                    </a:cubicBezTo>
                    <a:cubicBezTo>
                      <a:pt x="71284" y="39391"/>
                      <a:pt x="74456" y="37312"/>
                      <a:pt x="77631" y="37312"/>
                    </a:cubicBezTo>
                    <a:close/>
                    <a:moveTo>
                      <a:pt x="100946" y="37312"/>
                    </a:moveTo>
                    <a:cubicBezTo>
                      <a:pt x="104119" y="37312"/>
                      <a:pt x="107295" y="39391"/>
                      <a:pt x="107337" y="43547"/>
                    </a:cubicBezTo>
                    <a:lnTo>
                      <a:pt x="107337" y="43547"/>
                    </a:lnTo>
                    <a:cubicBezTo>
                      <a:pt x="106861" y="43443"/>
                      <a:pt x="106381" y="43393"/>
                      <a:pt x="105905" y="43393"/>
                    </a:cubicBezTo>
                    <a:cubicBezTo>
                      <a:pt x="104052" y="43393"/>
                      <a:pt x="102255" y="44159"/>
                      <a:pt x="100966" y="45547"/>
                    </a:cubicBezTo>
                    <a:cubicBezTo>
                      <a:pt x="99685" y="44176"/>
                      <a:pt x="97883" y="43388"/>
                      <a:pt x="96011" y="43388"/>
                    </a:cubicBezTo>
                    <a:cubicBezTo>
                      <a:pt x="95527" y="43388"/>
                      <a:pt x="95043" y="43441"/>
                      <a:pt x="94568" y="43549"/>
                    </a:cubicBezTo>
                    <a:cubicBezTo>
                      <a:pt x="94599" y="39391"/>
                      <a:pt x="97771" y="37312"/>
                      <a:pt x="100946" y="37312"/>
                    </a:cubicBezTo>
                    <a:close/>
                    <a:moveTo>
                      <a:pt x="54012" y="37467"/>
                    </a:moveTo>
                    <a:cubicBezTo>
                      <a:pt x="56585" y="37467"/>
                      <a:pt x="59156" y="38831"/>
                      <a:pt x="60061" y="41560"/>
                    </a:cubicBezTo>
                    <a:cubicBezTo>
                      <a:pt x="60285" y="42250"/>
                      <a:pt x="60393" y="42975"/>
                      <a:pt x="60393" y="43701"/>
                    </a:cubicBezTo>
                    <a:cubicBezTo>
                      <a:pt x="59914" y="43596"/>
                      <a:pt x="59431" y="43545"/>
                      <a:pt x="58952" y="43545"/>
                    </a:cubicBezTo>
                    <a:cubicBezTo>
                      <a:pt x="57099" y="43545"/>
                      <a:pt x="55302" y="44311"/>
                      <a:pt x="54013" y="45699"/>
                    </a:cubicBezTo>
                    <a:cubicBezTo>
                      <a:pt x="52739" y="44336"/>
                      <a:pt x="50960" y="43549"/>
                      <a:pt x="49089" y="43549"/>
                    </a:cubicBezTo>
                    <a:cubicBezTo>
                      <a:pt x="49079" y="43549"/>
                      <a:pt x="49068" y="43549"/>
                      <a:pt x="49058" y="43549"/>
                    </a:cubicBezTo>
                    <a:cubicBezTo>
                      <a:pt x="48574" y="43549"/>
                      <a:pt x="48090" y="43594"/>
                      <a:pt x="47615" y="43701"/>
                    </a:cubicBezTo>
                    <a:cubicBezTo>
                      <a:pt x="47615" y="42975"/>
                      <a:pt x="47723" y="42250"/>
                      <a:pt x="47938" y="41560"/>
                    </a:cubicBezTo>
                    <a:lnTo>
                      <a:pt x="47956" y="41560"/>
                    </a:lnTo>
                    <a:cubicBezTo>
                      <a:pt x="48865" y="38831"/>
                      <a:pt x="51439" y="37467"/>
                      <a:pt x="54012" y="37467"/>
                    </a:cubicBezTo>
                    <a:close/>
                    <a:moveTo>
                      <a:pt x="7148" y="37513"/>
                    </a:moveTo>
                    <a:cubicBezTo>
                      <a:pt x="10323" y="37513"/>
                      <a:pt x="13498" y="39590"/>
                      <a:pt x="13538" y="43746"/>
                    </a:cubicBezTo>
                    <a:cubicBezTo>
                      <a:pt x="13065" y="43644"/>
                      <a:pt x="12588" y="43594"/>
                      <a:pt x="12114" y="43594"/>
                    </a:cubicBezTo>
                    <a:cubicBezTo>
                      <a:pt x="10255" y="43594"/>
                      <a:pt x="8449" y="44361"/>
                      <a:pt x="7150" y="45753"/>
                    </a:cubicBezTo>
                    <a:cubicBezTo>
                      <a:pt x="5868" y="44373"/>
                      <a:pt x="4076" y="43594"/>
                      <a:pt x="2194" y="43594"/>
                    </a:cubicBezTo>
                    <a:cubicBezTo>
                      <a:pt x="1711" y="43594"/>
                      <a:pt x="1227" y="43647"/>
                      <a:pt x="752" y="43746"/>
                    </a:cubicBezTo>
                    <a:cubicBezTo>
                      <a:pt x="792" y="39592"/>
                      <a:pt x="3970" y="37513"/>
                      <a:pt x="7148" y="37513"/>
                    </a:cubicBezTo>
                    <a:close/>
                    <a:moveTo>
                      <a:pt x="30465" y="37513"/>
                    </a:moveTo>
                    <a:cubicBezTo>
                      <a:pt x="33638" y="37513"/>
                      <a:pt x="36811" y="39588"/>
                      <a:pt x="36854" y="43742"/>
                    </a:cubicBezTo>
                    <a:lnTo>
                      <a:pt x="36854" y="43742"/>
                    </a:lnTo>
                    <a:cubicBezTo>
                      <a:pt x="36384" y="43643"/>
                      <a:pt x="35912" y="43594"/>
                      <a:pt x="35443" y="43594"/>
                    </a:cubicBezTo>
                    <a:cubicBezTo>
                      <a:pt x="33580" y="43594"/>
                      <a:pt x="31775" y="44361"/>
                      <a:pt x="30483" y="45753"/>
                    </a:cubicBezTo>
                    <a:cubicBezTo>
                      <a:pt x="29201" y="44373"/>
                      <a:pt x="27409" y="43594"/>
                      <a:pt x="25528" y="43594"/>
                    </a:cubicBezTo>
                    <a:cubicBezTo>
                      <a:pt x="25044" y="43594"/>
                      <a:pt x="24560" y="43647"/>
                      <a:pt x="24085" y="43746"/>
                    </a:cubicBezTo>
                    <a:cubicBezTo>
                      <a:pt x="24116" y="39592"/>
                      <a:pt x="27290" y="37513"/>
                      <a:pt x="30465" y="37513"/>
                    </a:cubicBezTo>
                    <a:close/>
                    <a:moveTo>
                      <a:pt x="129619" y="43736"/>
                    </a:moveTo>
                    <a:cubicBezTo>
                      <a:pt x="130043" y="43736"/>
                      <a:pt x="130469" y="43775"/>
                      <a:pt x="130894" y="43854"/>
                    </a:cubicBezTo>
                    <a:cubicBezTo>
                      <a:pt x="129908" y="45018"/>
                      <a:pt x="129326" y="46524"/>
                      <a:pt x="129415" y="48110"/>
                    </a:cubicBezTo>
                    <a:lnTo>
                      <a:pt x="129406" y="48128"/>
                    </a:lnTo>
                    <a:cubicBezTo>
                      <a:pt x="128165" y="46824"/>
                      <a:pt x="126397" y="45986"/>
                      <a:pt x="124528" y="45986"/>
                    </a:cubicBezTo>
                    <a:cubicBezTo>
                      <a:pt x="124509" y="45986"/>
                      <a:pt x="124489" y="45986"/>
                      <a:pt x="124469" y="45986"/>
                    </a:cubicBezTo>
                    <a:cubicBezTo>
                      <a:pt x="124450" y="45986"/>
                      <a:pt x="124430" y="45986"/>
                      <a:pt x="124410" y="45986"/>
                    </a:cubicBezTo>
                    <a:cubicBezTo>
                      <a:pt x="122541" y="45986"/>
                      <a:pt x="120782" y="46824"/>
                      <a:pt x="119532" y="48128"/>
                    </a:cubicBezTo>
                    <a:cubicBezTo>
                      <a:pt x="119622" y="46533"/>
                      <a:pt x="119039" y="45036"/>
                      <a:pt x="118045" y="43854"/>
                    </a:cubicBezTo>
                    <a:cubicBezTo>
                      <a:pt x="118471" y="43775"/>
                      <a:pt x="118899" y="43736"/>
                      <a:pt x="119324" y="43736"/>
                    </a:cubicBezTo>
                    <a:cubicBezTo>
                      <a:pt x="121259" y="43736"/>
                      <a:pt x="123134" y="44537"/>
                      <a:pt x="124478" y="45977"/>
                    </a:cubicBezTo>
                    <a:cubicBezTo>
                      <a:pt x="125815" y="44537"/>
                      <a:pt x="127688" y="43736"/>
                      <a:pt x="129619" y="43736"/>
                    </a:cubicBezTo>
                    <a:close/>
                    <a:moveTo>
                      <a:pt x="82779" y="43772"/>
                    </a:moveTo>
                    <a:cubicBezTo>
                      <a:pt x="83204" y="43772"/>
                      <a:pt x="83632" y="43810"/>
                      <a:pt x="84057" y="43889"/>
                    </a:cubicBezTo>
                    <a:cubicBezTo>
                      <a:pt x="83063" y="45072"/>
                      <a:pt x="82480" y="46569"/>
                      <a:pt x="82561" y="48164"/>
                    </a:cubicBezTo>
                    <a:cubicBezTo>
                      <a:pt x="81320" y="46860"/>
                      <a:pt x="79552" y="46022"/>
                      <a:pt x="77683" y="46022"/>
                    </a:cubicBezTo>
                    <a:cubicBezTo>
                      <a:pt x="77666" y="46022"/>
                      <a:pt x="77650" y="46022"/>
                      <a:pt x="77633" y="46022"/>
                    </a:cubicBezTo>
                    <a:lnTo>
                      <a:pt x="77633" y="46022"/>
                    </a:lnTo>
                    <a:cubicBezTo>
                      <a:pt x="78970" y="44574"/>
                      <a:pt x="80844" y="43772"/>
                      <a:pt x="82779" y="43772"/>
                    </a:cubicBezTo>
                    <a:close/>
                    <a:moveTo>
                      <a:pt x="59133" y="43923"/>
                    </a:moveTo>
                    <a:cubicBezTo>
                      <a:pt x="59561" y="43923"/>
                      <a:pt x="59991" y="43962"/>
                      <a:pt x="60420" y="44042"/>
                    </a:cubicBezTo>
                    <a:cubicBezTo>
                      <a:pt x="59425" y="45225"/>
                      <a:pt x="58843" y="46721"/>
                      <a:pt x="58932" y="48316"/>
                    </a:cubicBezTo>
                    <a:lnTo>
                      <a:pt x="58923" y="48316"/>
                    </a:lnTo>
                    <a:cubicBezTo>
                      <a:pt x="57682" y="47012"/>
                      <a:pt x="55914" y="46174"/>
                      <a:pt x="54045" y="46174"/>
                    </a:cubicBezTo>
                    <a:cubicBezTo>
                      <a:pt x="54026" y="46174"/>
                      <a:pt x="54006" y="46174"/>
                      <a:pt x="53986" y="46174"/>
                    </a:cubicBezTo>
                    <a:cubicBezTo>
                      <a:pt x="53966" y="46174"/>
                      <a:pt x="53947" y="46174"/>
                      <a:pt x="53927" y="46174"/>
                    </a:cubicBezTo>
                    <a:cubicBezTo>
                      <a:pt x="52067" y="46174"/>
                      <a:pt x="50299" y="47012"/>
                      <a:pt x="49049" y="48316"/>
                    </a:cubicBezTo>
                    <a:cubicBezTo>
                      <a:pt x="49138" y="46721"/>
                      <a:pt x="48556" y="45225"/>
                      <a:pt x="47561" y="44042"/>
                    </a:cubicBezTo>
                    <a:cubicBezTo>
                      <a:pt x="47990" y="43962"/>
                      <a:pt x="48420" y="43923"/>
                      <a:pt x="48848" y="43923"/>
                    </a:cubicBezTo>
                    <a:cubicBezTo>
                      <a:pt x="50781" y="43923"/>
                      <a:pt x="52652" y="44720"/>
                      <a:pt x="53995" y="46165"/>
                    </a:cubicBezTo>
                    <a:cubicBezTo>
                      <a:pt x="55330" y="44720"/>
                      <a:pt x="57201" y="43923"/>
                      <a:pt x="59133" y="43923"/>
                    </a:cubicBezTo>
                    <a:close/>
                    <a:moveTo>
                      <a:pt x="25310" y="43969"/>
                    </a:moveTo>
                    <a:cubicBezTo>
                      <a:pt x="27245" y="43969"/>
                      <a:pt x="29120" y="44772"/>
                      <a:pt x="30465" y="46219"/>
                    </a:cubicBezTo>
                    <a:lnTo>
                      <a:pt x="30465" y="46219"/>
                    </a:lnTo>
                    <a:cubicBezTo>
                      <a:pt x="30462" y="46219"/>
                      <a:pt x="30459" y="46219"/>
                      <a:pt x="30456" y="46219"/>
                    </a:cubicBezTo>
                    <a:cubicBezTo>
                      <a:pt x="30436" y="46219"/>
                      <a:pt x="30416" y="46219"/>
                      <a:pt x="30397" y="46219"/>
                    </a:cubicBezTo>
                    <a:cubicBezTo>
                      <a:pt x="28528" y="46219"/>
                      <a:pt x="26769" y="47057"/>
                      <a:pt x="25519" y="48361"/>
                    </a:cubicBezTo>
                    <a:cubicBezTo>
                      <a:pt x="25608" y="46775"/>
                      <a:pt x="25026" y="45269"/>
                      <a:pt x="24031" y="44087"/>
                    </a:cubicBezTo>
                    <a:cubicBezTo>
                      <a:pt x="24457" y="44008"/>
                      <a:pt x="24885" y="43969"/>
                      <a:pt x="25310" y="43969"/>
                    </a:cubicBezTo>
                    <a:close/>
                    <a:moveTo>
                      <a:pt x="12296" y="43987"/>
                    </a:moveTo>
                    <a:cubicBezTo>
                      <a:pt x="12721" y="43987"/>
                      <a:pt x="13148" y="44025"/>
                      <a:pt x="13574" y="44104"/>
                    </a:cubicBezTo>
                    <a:cubicBezTo>
                      <a:pt x="12580" y="45287"/>
                      <a:pt x="11997" y="46793"/>
                      <a:pt x="12087" y="48379"/>
                    </a:cubicBezTo>
                    <a:cubicBezTo>
                      <a:pt x="10837" y="47075"/>
                      <a:pt x="9069" y="46237"/>
                      <a:pt x="7208" y="46237"/>
                    </a:cubicBezTo>
                    <a:cubicBezTo>
                      <a:pt x="7189" y="46237"/>
                      <a:pt x="7169" y="46237"/>
                      <a:pt x="7150" y="46237"/>
                    </a:cubicBezTo>
                    <a:cubicBezTo>
                      <a:pt x="8487" y="44790"/>
                      <a:pt x="10360" y="43987"/>
                      <a:pt x="12296" y="43987"/>
                    </a:cubicBezTo>
                    <a:close/>
                    <a:moveTo>
                      <a:pt x="106102" y="43761"/>
                    </a:moveTo>
                    <a:cubicBezTo>
                      <a:pt x="106575" y="43761"/>
                      <a:pt x="107052" y="43809"/>
                      <a:pt x="107525" y="43907"/>
                    </a:cubicBezTo>
                    <a:cubicBezTo>
                      <a:pt x="106512" y="45162"/>
                      <a:pt x="105939" y="46757"/>
                      <a:pt x="106127" y="48432"/>
                    </a:cubicBezTo>
                    <a:cubicBezTo>
                      <a:pt x="104866" y="46976"/>
                      <a:pt x="102990" y="46022"/>
                      <a:pt x="101003" y="46022"/>
                    </a:cubicBezTo>
                    <a:cubicBezTo>
                      <a:pt x="100985" y="46022"/>
                      <a:pt x="100966" y="46022"/>
                      <a:pt x="100948" y="46022"/>
                    </a:cubicBezTo>
                    <a:cubicBezTo>
                      <a:pt x="100928" y="46022"/>
                      <a:pt x="100908" y="46022"/>
                      <a:pt x="100889" y="46022"/>
                    </a:cubicBezTo>
                    <a:cubicBezTo>
                      <a:pt x="99020" y="46022"/>
                      <a:pt x="97252" y="46860"/>
                      <a:pt x="96011" y="48164"/>
                    </a:cubicBezTo>
                    <a:cubicBezTo>
                      <a:pt x="96091" y="46569"/>
                      <a:pt x="95509" y="45072"/>
                      <a:pt x="94523" y="43889"/>
                    </a:cubicBezTo>
                    <a:cubicBezTo>
                      <a:pt x="94952" y="43810"/>
                      <a:pt x="95382" y="43771"/>
                      <a:pt x="95809" y="43771"/>
                    </a:cubicBezTo>
                    <a:cubicBezTo>
                      <a:pt x="97740" y="43771"/>
                      <a:pt x="99605" y="44568"/>
                      <a:pt x="100948" y="46013"/>
                    </a:cubicBezTo>
                    <a:cubicBezTo>
                      <a:pt x="102294" y="44566"/>
                      <a:pt x="104168" y="43761"/>
                      <a:pt x="106102" y="43761"/>
                    </a:cubicBezTo>
                    <a:close/>
                    <a:moveTo>
                      <a:pt x="70796" y="39320"/>
                    </a:moveTo>
                    <a:cubicBezTo>
                      <a:pt x="71278" y="39320"/>
                      <a:pt x="71764" y="39370"/>
                      <a:pt x="72248" y="39472"/>
                    </a:cubicBezTo>
                    <a:cubicBezTo>
                      <a:pt x="71271" y="40717"/>
                      <a:pt x="70742" y="42286"/>
                      <a:pt x="70939" y="43934"/>
                    </a:cubicBezTo>
                    <a:cubicBezTo>
                      <a:pt x="71449" y="43820"/>
                      <a:pt x="71962" y="43765"/>
                      <a:pt x="72472" y="43765"/>
                    </a:cubicBezTo>
                    <a:cubicBezTo>
                      <a:pt x="74409" y="43765"/>
                      <a:pt x="76285" y="44568"/>
                      <a:pt x="77633" y="46022"/>
                    </a:cubicBezTo>
                    <a:lnTo>
                      <a:pt x="77633" y="46022"/>
                    </a:lnTo>
                    <a:cubicBezTo>
                      <a:pt x="77630" y="46022"/>
                      <a:pt x="77627" y="46022"/>
                      <a:pt x="77624" y="46022"/>
                    </a:cubicBezTo>
                    <a:cubicBezTo>
                      <a:pt x="77606" y="46022"/>
                      <a:pt x="77588" y="46022"/>
                      <a:pt x="77570" y="46022"/>
                    </a:cubicBezTo>
                    <a:cubicBezTo>
                      <a:pt x="75529" y="46022"/>
                      <a:pt x="73598" y="47030"/>
                      <a:pt x="72346" y="48558"/>
                    </a:cubicBezTo>
                    <a:cubicBezTo>
                      <a:pt x="72703" y="44845"/>
                      <a:pt x="69407" y="41568"/>
                      <a:pt x="65698" y="41568"/>
                    </a:cubicBezTo>
                    <a:cubicBezTo>
                      <a:pt x="65683" y="41568"/>
                      <a:pt x="65668" y="41569"/>
                      <a:pt x="65653" y="41569"/>
                    </a:cubicBezTo>
                    <a:cubicBezTo>
                      <a:pt x="66994" y="40120"/>
                      <a:pt x="68863" y="39320"/>
                      <a:pt x="70796" y="39320"/>
                    </a:cubicBezTo>
                    <a:close/>
                    <a:moveTo>
                      <a:pt x="35611" y="43966"/>
                    </a:moveTo>
                    <a:cubicBezTo>
                      <a:pt x="36087" y="43966"/>
                      <a:pt x="36566" y="44014"/>
                      <a:pt x="37042" y="44113"/>
                    </a:cubicBezTo>
                    <a:cubicBezTo>
                      <a:pt x="36020" y="45359"/>
                      <a:pt x="35456" y="46954"/>
                      <a:pt x="35635" y="48621"/>
                    </a:cubicBezTo>
                    <a:cubicBezTo>
                      <a:pt x="34383" y="47165"/>
                      <a:pt x="32507" y="46219"/>
                      <a:pt x="30512" y="46219"/>
                    </a:cubicBezTo>
                    <a:cubicBezTo>
                      <a:pt x="30496" y="46219"/>
                      <a:pt x="30481" y="46219"/>
                      <a:pt x="30465" y="46219"/>
                    </a:cubicBezTo>
                    <a:lnTo>
                      <a:pt x="30465" y="46219"/>
                    </a:lnTo>
                    <a:cubicBezTo>
                      <a:pt x="31802" y="44766"/>
                      <a:pt x="33677" y="43966"/>
                      <a:pt x="35611" y="43966"/>
                    </a:cubicBezTo>
                    <a:close/>
                    <a:moveTo>
                      <a:pt x="112828" y="41868"/>
                    </a:moveTo>
                    <a:cubicBezTo>
                      <a:pt x="116003" y="41868"/>
                      <a:pt x="119178" y="43944"/>
                      <a:pt x="119218" y="48101"/>
                    </a:cubicBezTo>
                    <a:cubicBezTo>
                      <a:pt x="118743" y="47999"/>
                      <a:pt x="118265" y="47949"/>
                      <a:pt x="117790" y="47949"/>
                    </a:cubicBezTo>
                    <a:cubicBezTo>
                      <a:pt x="115928" y="47949"/>
                      <a:pt x="114124" y="48714"/>
                      <a:pt x="112825" y="50103"/>
                    </a:cubicBezTo>
                    <a:lnTo>
                      <a:pt x="112825" y="50103"/>
                    </a:lnTo>
                    <a:cubicBezTo>
                      <a:pt x="111544" y="48726"/>
                      <a:pt x="109754" y="47949"/>
                      <a:pt x="107883" y="47949"/>
                    </a:cubicBezTo>
                    <a:cubicBezTo>
                      <a:pt x="107391" y="47949"/>
                      <a:pt x="106907" y="48002"/>
                      <a:pt x="106432" y="48101"/>
                    </a:cubicBezTo>
                    <a:cubicBezTo>
                      <a:pt x="106472" y="43947"/>
                      <a:pt x="109650" y="41868"/>
                      <a:pt x="112828" y="41868"/>
                    </a:cubicBezTo>
                    <a:close/>
                    <a:moveTo>
                      <a:pt x="136139" y="41870"/>
                    </a:moveTo>
                    <a:cubicBezTo>
                      <a:pt x="139313" y="41870"/>
                      <a:pt x="142484" y="43947"/>
                      <a:pt x="142525" y="48101"/>
                    </a:cubicBezTo>
                    <a:lnTo>
                      <a:pt x="142525" y="48119"/>
                    </a:lnTo>
                    <a:cubicBezTo>
                      <a:pt x="142050" y="48017"/>
                      <a:pt x="141571" y="47967"/>
                      <a:pt x="141097" y="47967"/>
                    </a:cubicBezTo>
                    <a:cubicBezTo>
                      <a:pt x="139236" y="47967"/>
                      <a:pt x="137435" y="48734"/>
                      <a:pt x="136136" y="50126"/>
                    </a:cubicBezTo>
                    <a:cubicBezTo>
                      <a:pt x="134854" y="48746"/>
                      <a:pt x="133062" y="47966"/>
                      <a:pt x="131181" y="47966"/>
                    </a:cubicBezTo>
                    <a:cubicBezTo>
                      <a:pt x="130697" y="47966"/>
                      <a:pt x="130213" y="48020"/>
                      <a:pt x="129738" y="48119"/>
                    </a:cubicBezTo>
                    <a:cubicBezTo>
                      <a:pt x="129778" y="43953"/>
                      <a:pt x="132960" y="41870"/>
                      <a:pt x="136139" y="41870"/>
                    </a:cubicBezTo>
                    <a:close/>
                    <a:moveTo>
                      <a:pt x="89297" y="41915"/>
                    </a:moveTo>
                    <a:cubicBezTo>
                      <a:pt x="92473" y="41915"/>
                      <a:pt x="95648" y="43994"/>
                      <a:pt x="95688" y="48155"/>
                    </a:cubicBezTo>
                    <a:cubicBezTo>
                      <a:pt x="95208" y="48050"/>
                      <a:pt x="94724" y="47999"/>
                      <a:pt x="94244" y="47999"/>
                    </a:cubicBezTo>
                    <a:cubicBezTo>
                      <a:pt x="92390" y="47999"/>
                      <a:pt x="90594" y="48763"/>
                      <a:pt x="89299" y="50152"/>
                    </a:cubicBezTo>
                    <a:lnTo>
                      <a:pt x="89299" y="50152"/>
                    </a:lnTo>
                    <a:cubicBezTo>
                      <a:pt x="88018" y="48782"/>
                      <a:pt x="86226" y="47993"/>
                      <a:pt x="84344" y="47993"/>
                    </a:cubicBezTo>
                    <a:cubicBezTo>
                      <a:pt x="83860" y="47993"/>
                      <a:pt x="83376" y="48047"/>
                      <a:pt x="82902" y="48155"/>
                    </a:cubicBezTo>
                    <a:cubicBezTo>
                      <a:pt x="82942" y="43996"/>
                      <a:pt x="86120" y="41915"/>
                      <a:pt x="89297" y="41915"/>
                    </a:cubicBezTo>
                    <a:close/>
                    <a:moveTo>
                      <a:pt x="42333" y="42069"/>
                    </a:moveTo>
                    <a:cubicBezTo>
                      <a:pt x="45505" y="42069"/>
                      <a:pt x="48680" y="44145"/>
                      <a:pt x="48726" y="48296"/>
                    </a:cubicBezTo>
                    <a:lnTo>
                      <a:pt x="48726" y="48296"/>
                    </a:lnTo>
                    <a:cubicBezTo>
                      <a:pt x="48256" y="48195"/>
                      <a:pt x="47782" y="48146"/>
                      <a:pt x="47311" y="48146"/>
                    </a:cubicBezTo>
                    <a:cubicBezTo>
                      <a:pt x="45452" y="48146"/>
                      <a:pt x="43648" y="48913"/>
                      <a:pt x="42355" y="50305"/>
                    </a:cubicBezTo>
                    <a:cubicBezTo>
                      <a:pt x="41074" y="48925"/>
                      <a:pt x="39282" y="48146"/>
                      <a:pt x="37400" y="48146"/>
                    </a:cubicBezTo>
                    <a:cubicBezTo>
                      <a:pt x="36916" y="48146"/>
                      <a:pt x="36432" y="48199"/>
                      <a:pt x="35958" y="48298"/>
                    </a:cubicBezTo>
                    <a:cubicBezTo>
                      <a:pt x="35989" y="44146"/>
                      <a:pt x="39159" y="42069"/>
                      <a:pt x="42333" y="42069"/>
                    </a:cubicBezTo>
                    <a:close/>
                    <a:moveTo>
                      <a:pt x="65648" y="42069"/>
                    </a:moveTo>
                    <a:cubicBezTo>
                      <a:pt x="68820" y="42069"/>
                      <a:pt x="71995" y="44144"/>
                      <a:pt x="72041" y="48294"/>
                    </a:cubicBezTo>
                    <a:lnTo>
                      <a:pt x="72041" y="48294"/>
                    </a:lnTo>
                    <a:cubicBezTo>
                      <a:pt x="71572" y="48195"/>
                      <a:pt x="71100" y="48146"/>
                      <a:pt x="70631" y="48146"/>
                    </a:cubicBezTo>
                    <a:cubicBezTo>
                      <a:pt x="68767" y="48146"/>
                      <a:pt x="66963" y="48913"/>
                      <a:pt x="65671" y="50305"/>
                    </a:cubicBezTo>
                    <a:cubicBezTo>
                      <a:pt x="64389" y="48925"/>
                      <a:pt x="62597" y="48146"/>
                      <a:pt x="60715" y="48146"/>
                    </a:cubicBezTo>
                    <a:cubicBezTo>
                      <a:pt x="60231" y="48146"/>
                      <a:pt x="59748" y="48199"/>
                      <a:pt x="59273" y="48298"/>
                    </a:cubicBezTo>
                    <a:cubicBezTo>
                      <a:pt x="59304" y="44146"/>
                      <a:pt x="62474" y="42069"/>
                      <a:pt x="65648" y="42069"/>
                    </a:cubicBezTo>
                    <a:close/>
                    <a:moveTo>
                      <a:pt x="18806" y="42115"/>
                    </a:moveTo>
                    <a:cubicBezTo>
                      <a:pt x="21981" y="42115"/>
                      <a:pt x="25156" y="44194"/>
                      <a:pt x="25196" y="48352"/>
                    </a:cubicBezTo>
                    <a:cubicBezTo>
                      <a:pt x="24718" y="48247"/>
                      <a:pt x="24235" y="48196"/>
                      <a:pt x="23756" y="48196"/>
                    </a:cubicBezTo>
                    <a:cubicBezTo>
                      <a:pt x="21903" y="48196"/>
                      <a:pt x="20103" y="48963"/>
                      <a:pt x="18807" y="50359"/>
                    </a:cubicBezTo>
                    <a:cubicBezTo>
                      <a:pt x="17526" y="48979"/>
                      <a:pt x="15734" y="48199"/>
                      <a:pt x="13852" y="48199"/>
                    </a:cubicBezTo>
                    <a:cubicBezTo>
                      <a:pt x="13368" y="48199"/>
                      <a:pt x="12884" y="48244"/>
                      <a:pt x="12409" y="48352"/>
                    </a:cubicBezTo>
                    <a:cubicBezTo>
                      <a:pt x="12454" y="44194"/>
                      <a:pt x="15631" y="42115"/>
                      <a:pt x="18806" y="42115"/>
                    </a:cubicBezTo>
                    <a:close/>
                    <a:moveTo>
                      <a:pt x="117952" y="48332"/>
                    </a:moveTo>
                    <a:cubicBezTo>
                      <a:pt x="118378" y="48332"/>
                      <a:pt x="118808" y="48371"/>
                      <a:pt x="119236" y="48450"/>
                    </a:cubicBezTo>
                    <a:cubicBezTo>
                      <a:pt x="118251" y="49624"/>
                      <a:pt x="117668" y="51130"/>
                      <a:pt x="117758" y="52724"/>
                    </a:cubicBezTo>
                    <a:lnTo>
                      <a:pt x="117749" y="52724"/>
                    </a:lnTo>
                    <a:cubicBezTo>
                      <a:pt x="116508" y="51412"/>
                      <a:pt x="114740" y="50583"/>
                      <a:pt x="112871" y="50583"/>
                    </a:cubicBezTo>
                    <a:cubicBezTo>
                      <a:pt x="112855" y="50583"/>
                      <a:pt x="112838" y="50583"/>
                      <a:pt x="112821" y="50583"/>
                    </a:cubicBezTo>
                    <a:lnTo>
                      <a:pt x="112821" y="50583"/>
                    </a:lnTo>
                    <a:cubicBezTo>
                      <a:pt x="114156" y="49130"/>
                      <a:pt x="116021" y="48332"/>
                      <a:pt x="117952" y="48332"/>
                    </a:cubicBezTo>
                    <a:close/>
                    <a:moveTo>
                      <a:pt x="94437" y="48377"/>
                    </a:moveTo>
                    <a:cubicBezTo>
                      <a:pt x="94862" y="48377"/>
                      <a:pt x="95289" y="48416"/>
                      <a:pt x="95715" y="48495"/>
                    </a:cubicBezTo>
                    <a:cubicBezTo>
                      <a:pt x="94722" y="49676"/>
                      <a:pt x="94140" y="51168"/>
                      <a:pt x="94227" y="52760"/>
                    </a:cubicBezTo>
                    <a:lnTo>
                      <a:pt x="94227" y="52760"/>
                    </a:lnTo>
                    <a:cubicBezTo>
                      <a:pt x="92986" y="51457"/>
                      <a:pt x="91219" y="50627"/>
                      <a:pt x="89350" y="50627"/>
                    </a:cubicBezTo>
                    <a:cubicBezTo>
                      <a:pt x="89333" y="50627"/>
                      <a:pt x="89316" y="50628"/>
                      <a:pt x="89299" y="50628"/>
                    </a:cubicBezTo>
                    <a:lnTo>
                      <a:pt x="89299" y="50628"/>
                    </a:lnTo>
                    <a:cubicBezTo>
                      <a:pt x="90637" y="49180"/>
                      <a:pt x="92504" y="48377"/>
                      <a:pt x="94437" y="48377"/>
                    </a:cubicBezTo>
                    <a:close/>
                    <a:moveTo>
                      <a:pt x="84143" y="48369"/>
                    </a:moveTo>
                    <a:cubicBezTo>
                      <a:pt x="86079" y="48369"/>
                      <a:pt x="87954" y="49173"/>
                      <a:pt x="89299" y="50628"/>
                    </a:cubicBezTo>
                    <a:lnTo>
                      <a:pt x="89299" y="50628"/>
                    </a:lnTo>
                    <a:cubicBezTo>
                      <a:pt x="89296" y="50628"/>
                      <a:pt x="89293" y="50628"/>
                      <a:pt x="89290" y="50628"/>
                    </a:cubicBezTo>
                    <a:cubicBezTo>
                      <a:pt x="89270" y="50628"/>
                      <a:pt x="89250" y="50627"/>
                      <a:pt x="89231" y="50627"/>
                    </a:cubicBezTo>
                    <a:cubicBezTo>
                      <a:pt x="87362" y="50627"/>
                      <a:pt x="85603" y="51457"/>
                      <a:pt x="84353" y="52760"/>
                    </a:cubicBezTo>
                    <a:cubicBezTo>
                      <a:pt x="84443" y="51174"/>
                      <a:pt x="83860" y="49669"/>
                      <a:pt x="82866" y="48486"/>
                    </a:cubicBezTo>
                    <a:cubicBezTo>
                      <a:pt x="83291" y="48407"/>
                      <a:pt x="83719" y="48369"/>
                      <a:pt x="84143" y="48369"/>
                    </a:cubicBezTo>
                    <a:close/>
                    <a:moveTo>
                      <a:pt x="47484" y="48526"/>
                    </a:moveTo>
                    <a:cubicBezTo>
                      <a:pt x="47914" y="48526"/>
                      <a:pt x="48348" y="48566"/>
                      <a:pt x="48780" y="48647"/>
                    </a:cubicBezTo>
                    <a:cubicBezTo>
                      <a:pt x="47785" y="49821"/>
                      <a:pt x="47203" y="51327"/>
                      <a:pt x="47284" y="52922"/>
                    </a:cubicBezTo>
                    <a:cubicBezTo>
                      <a:pt x="46042" y="51618"/>
                      <a:pt x="44274" y="50780"/>
                      <a:pt x="42406" y="50780"/>
                    </a:cubicBezTo>
                    <a:cubicBezTo>
                      <a:pt x="42386" y="50780"/>
                      <a:pt x="42366" y="50780"/>
                      <a:pt x="42346" y="50780"/>
                    </a:cubicBezTo>
                    <a:cubicBezTo>
                      <a:pt x="42343" y="50780"/>
                      <a:pt x="42340" y="50780"/>
                      <a:pt x="42338" y="50780"/>
                    </a:cubicBezTo>
                    <a:lnTo>
                      <a:pt x="42338" y="50780"/>
                    </a:lnTo>
                    <a:lnTo>
                      <a:pt x="42355" y="50771"/>
                    </a:lnTo>
                    <a:cubicBezTo>
                      <a:pt x="43689" y="49328"/>
                      <a:pt x="45555" y="48526"/>
                      <a:pt x="47484" y="48526"/>
                    </a:cubicBezTo>
                    <a:close/>
                    <a:moveTo>
                      <a:pt x="107658" y="48326"/>
                    </a:moveTo>
                    <a:cubicBezTo>
                      <a:pt x="109596" y="48326"/>
                      <a:pt x="111472" y="49128"/>
                      <a:pt x="112821" y="50583"/>
                    </a:cubicBezTo>
                    <a:lnTo>
                      <a:pt x="112821" y="50583"/>
                    </a:lnTo>
                    <a:cubicBezTo>
                      <a:pt x="112818" y="50583"/>
                      <a:pt x="112815" y="50583"/>
                      <a:pt x="112812" y="50583"/>
                    </a:cubicBezTo>
                    <a:cubicBezTo>
                      <a:pt x="112793" y="50583"/>
                      <a:pt x="112774" y="50583"/>
                      <a:pt x="112756" y="50583"/>
                    </a:cubicBezTo>
                    <a:cubicBezTo>
                      <a:pt x="110769" y="50583"/>
                      <a:pt x="108902" y="51528"/>
                      <a:pt x="107641" y="52975"/>
                    </a:cubicBezTo>
                    <a:lnTo>
                      <a:pt x="107641" y="52975"/>
                    </a:lnTo>
                    <a:cubicBezTo>
                      <a:pt x="107794" y="51300"/>
                      <a:pt x="107202" y="49723"/>
                      <a:pt x="106163" y="48486"/>
                    </a:cubicBezTo>
                    <a:cubicBezTo>
                      <a:pt x="106660" y="48378"/>
                      <a:pt x="107161" y="48326"/>
                      <a:pt x="107658" y="48326"/>
                    </a:cubicBezTo>
                    <a:close/>
                    <a:moveTo>
                      <a:pt x="23936" y="48579"/>
                    </a:moveTo>
                    <a:cubicBezTo>
                      <a:pt x="24366" y="48579"/>
                      <a:pt x="24800" y="48619"/>
                      <a:pt x="25232" y="48701"/>
                    </a:cubicBezTo>
                    <a:cubicBezTo>
                      <a:pt x="24237" y="49875"/>
                      <a:pt x="23655" y="51380"/>
                      <a:pt x="23744" y="52966"/>
                    </a:cubicBezTo>
                    <a:cubicBezTo>
                      <a:pt x="22494" y="51663"/>
                      <a:pt x="20727" y="50834"/>
                      <a:pt x="18867" y="50834"/>
                    </a:cubicBezTo>
                    <a:cubicBezTo>
                      <a:pt x="18847" y="50834"/>
                      <a:pt x="18827" y="50834"/>
                      <a:pt x="18807" y="50834"/>
                    </a:cubicBezTo>
                    <a:cubicBezTo>
                      <a:pt x="18787" y="50834"/>
                      <a:pt x="18767" y="50834"/>
                      <a:pt x="18747" y="50834"/>
                    </a:cubicBezTo>
                    <a:cubicBezTo>
                      <a:pt x="16879" y="50834"/>
                      <a:pt x="15111" y="51663"/>
                      <a:pt x="13870" y="52975"/>
                    </a:cubicBezTo>
                    <a:cubicBezTo>
                      <a:pt x="13951" y="51380"/>
                      <a:pt x="13368" y="49875"/>
                      <a:pt x="12374" y="48701"/>
                    </a:cubicBezTo>
                    <a:cubicBezTo>
                      <a:pt x="12804" y="48622"/>
                      <a:pt x="13235" y="48583"/>
                      <a:pt x="13663" y="48583"/>
                    </a:cubicBezTo>
                    <a:cubicBezTo>
                      <a:pt x="15599" y="48583"/>
                      <a:pt x="17464" y="49379"/>
                      <a:pt x="18807" y="50825"/>
                    </a:cubicBezTo>
                    <a:cubicBezTo>
                      <a:pt x="20140" y="49382"/>
                      <a:pt x="22007" y="48579"/>
                      <a:pt x="23936" y="48579"/>
                    </a:cubicBezTo>
                    <a:close/>
                    <a:moveTo>
                      <a:pt x="37172" y="48527"/>
                    </a:moveTo>
                    <a:cubicBezTo>
                      <a:pt x="39112" y="48527"/>
                      <a:pt x="40993" y="49328"/>
                      <a:pt x="42337" y="50780"/>
                    </a:cubicBezTo>
                    <a:lnTo>
                      <a:pt x="42337" y="50780"/>
                    </a:lnTo>
                    <a:cubicBezTo>
                      <a:pt x="42322" y="50780"/>
                      <a:pt x="42306" y="50780"/>
                      <a:pt x="42291" y="50780"/>
                    </a:cubicBezTo>
                    <a:cubicBezTo>
                      <a:pt x="40304" y="50780"/>
                      <a:pt x="38437" y="51725"/>
                      <a:pt x="37185" y="53172"/>
                    </a:cubicBezTo>
                    <a:cubicBezTo>
                      <a:pt x="37328" y="51497"/>
                      <a:pt x="36737" y="49920"/>
                      <a:pt x="35698" y="48683"/>
                    </a:cubicBezTo>
                    <a:cubicBezTo>
                      <a:pt x="36188" y="48578"/>
                      <a:pt x="36682" y="48527"/>
                      <a:pt x="37172" y="48527"/>
                    </a:cubicBezTo>
                    <a:close/>
                    <a:moveTo>
                      <a:pt x="124476" y="46476"/>
                    </a:moveTo>
                    <a:cubicBezTo>
                      <a:pt x="127652" y="46476"/>
                      <a:pt x="130827" y="48554"/>
                      <a:pt x="130867" y="52716"/>
                    </a:cubicBezTo>
                    <a:cubicBezTo>
                      <a:pt x="130392" y="52614"/>
                      <a:pt x="129914" y="52564"/>
                      <a:pt x="129439" y="52564"/>
                    </a:cubicBezTo>
                    <a:cubicBezTo>
                      <a:pt x="127578" y="52564"/>
                      <a:pt x="125778" y="53330"/>
                      <a:pt x="124478" y="54723"/>
                    </a:cubicBezTo>
                    <a:cubicBezTo>
                      <a:pt x="123197" y="53343"/>
                      <a:pt x="121405" y="52563"/>
                      <a:pt x="119532" y="52563"/>
                    </a:cubicBezTo>
                    <a:cubicBezTo>
                      <a:pt x="119039" y="52563"/>
                      <a:pt x="118555" y="52617"/>
                      <a:pt x="118080" y="52716"/>
                    </a:cubicBezTo>
                    <a:cubicBezTo>
                      <a:pt x="118121" y="48557"/>
                      <a:pt x="121299" y="46476"/>
                      <a:pt x="124476" y="46476"/>
                    </a:cubicBezTo>
                    <a:close/>
                    <a:moveTo>
                      <a:pt x="77629" y="46523"/>
                    </a:moveTo>
                    <a:cubicBezTo>
                      <a:pt x="80800" y="46523"/>
                      <a:pt x="83975" y="48597"/>
                      <a:pt x="84021" y="52747"/>
                    </a:cubicBezTo>
                    <a:lnTo>
                      <a:pt x="84021" y="52747"/>
                    </a:lnTo>
                    <a:cubicBezTo>
                      <a:pt x="83554" y="52648"/>
                      <a:pt x="83083" y="52600"/>
                      <a:pt x="82615" y="52600"/>
                    </a:cubicBezTo>
                    <a:cubicBezTo>
                      <a:pt x="80757" y="52600"/>
                      <a:pt x="78952" y="53366"/>
                      <a:pt x="77660" y="54759"/>
                    </a:cubicBezTo>
                    <a:cubicBezTo>
                      <a:pt x="76378" y="53379"/>
                      <a:pt x="74586" y="52599"/>
                      <a:pt x="72704" y="52599"/>
                    </a:cubicBezTo>
                    <a:cubicBezTo>
                      <a:pt x="72221" y="52599"/>
                      <a:pt x="71737" y="52644"/>
                      <a:pt x="71262" y="52751"/>
                    </a:cubicBezTo>
                    <a:cubicBezTo>
                      <a:pt x="71289" y="48599"/>
                      <a:pt x="74457" y="46523"/>
                      <a:pt x="77629" y="46523"/>
                    </a:cubicBezTo>
                    <a:close/>
                    <a:moveTo>
                      <a:pt x="100946" y="46518"/>
                    </a:moveTo>
                    <a:cubicBezTo>
                      <a:pt x="104122" y="46518"/>
                      <a:pt x="107296" y="48595"/>
                      <a:pt x="107337" y="52751"/>
                    </a:cubicBezTo>
                    <a:cubicBezTo>
                      <a:pt x="106864" y="52650"/>
                      <a:pt x="106387" y="52600"/>
                      <a:pt x="105914" y="52600"/>
                    </a:cubicBezTo>
                    <a:cubicBezTo>
                      <a:pt x="104054" y="52600"/>
                      <a:pt x="102248" y="53368"/>
                      <a:pt x="100948" y="54767"/>
                    </a:cubicBezTo>
                    <a:lnTo>
                      <a:pt x="100948" y="54759"/>
                    </a:lnTo>
                    <a:cubicBezTo>
                      <a:pt x="99667" y="53379"/>
                      <a:pt x="97875" y="52599"/>
                      <a:pt x="95993" y="52599"/>
                    </a:cubicBezTo>
                    <a:cubicBezTo>
                      <a:pt x="95509" y="52599"/>
                      <a:pt x="95025" y="52653"/>
                      <a:pt x="94550" y="52751"/>
                    </a:cubicBezTo>
                    <a:cubicBezTo>
                      <a:pt x="94591" y="48597"/>
                      <a:pt x="97769" y="46518"/>
                      <a:pt x="100946" y="46518"/>
                    </a:cubicBezTo>
                    <a:close/>
                    <a:moveTo>
                      <a:pt x="54008" y="46667"/>
                    </a:moveTo>
                    <a:cubicBezTo>
                      <a:pt x="57185" y="46667"/>
                      <a:pt x="60361" y="48746"/>
                      <a:pt x="60402" y="52904"/>
                    </a:cubicBezTo>
                    <a:cubicBezTo>
                      <a:pt x="59922" y="52799"/>
                      <a:pt x="59438" y="52748"/>
                      <a:pt x="58958" y="52748"/>
                    </a:cubicBezTo>
                    <a:cubicBezTo>
                      <a:pt x="57103" y="52748"/>
                      <a:pt x="55303" y="53512"/>
                      <a:pt x="54008" y="54906"/>
                    </a:cubicBezTo>
                    <a:lnTo>
                      <a:pt x="54008" y="54906"/>
                    </a:lnTo>
                    <a:cubicBezTo>
                      <a:pt x="52727" y="53529"/>
                      <a:pt x="50937" y="52751"/>
                      <a:pt x="49058" y="52751"/>
                    </a:cubicBezTo>
                    <a:cubicBezTo>
                      <a:pt x="48574" y="52751"/>
                      <a:pt x="48090" y="52796"/>
                      <a:pt x="47615" y="52904"/>
                    </a:cubicBezTo>
                    <a:cubicBezTo>
                      <a:pt x="47655" y="48746"/>
                      <a:pt x="50832" y="46667"/>
                      <a:pt x="54008" y="46667"/>
                    </a:cubicBezTo>
                    <a:close/>
                    <a:moveTo>
                      <a:pt x="7148" y="46724"/>
                    </a:moveTo>
                    <a:cubicBezTo>
                      <a:pt x="10323" y="46724"/>
                      <a:pt x="13498" y="48801"/>
                      <a:pt x="13538" y="52957"/>
                    </a:cubicBezTo>
                    <a:cubicBezTo>
                      <a:pt x="13065" y="52856"/>
                      <a:pt x="12588" y="52806"/>
                      <a:pt x="12114" y="52806"/>
                    </a:cubicBezTo>
                    <a:cubicBezTo>
                      <a:pt x="10255" y="52806"/>
                      <a:pt x="8451" y="53572"/>
                      <a:pt x="7159" y="54965"/>
                    </a:cubicBezTo>
                    <a:cubicBezTo>
                      <a:pt x="5877" y="53585"/>
                      <a:pt x="4076" y="52805"/>
                      <a:pt x="2194" y="52805"/>
                    </a:cubicBezTo>
                    <a:cubicBezTo>
                      <a:pt x="1711" y="52805"/>
                      <a:pt x="1227" y="52859"/>
                      <a:pt x="752" y="52957"/>
                    </a:cubicBezTo>
                    <a:cubicBezTo>
                      <a:pt x="792" y="48803"/>
                      <a:pt x="3970" y="46724"/>
                      <a:pt x="7148" y="46724"/>
                    </a:cubicBezTo>
                    <a:close/>
                    <a:moveTo>
                      <a:pt x="30465" y="46724"/>
                    </a:moveTo>
                    <a:cubicBezTo>
                      <a:pt x="33638" y="46724"/>
                      <a:pt x="36811" y="48800"/>
                      <a:pt x="36854" y="52954"/>
                    </a:cubicBezTo>
                    <a:lnTo>
                      <a:pt x="36854" y="52954"/>
                    </a:lnTo>
                    <a:cubicBezTo>
                      <a:pt x="36384" y="52854"/>
                      <a:pt x="35912" y="52806"/>
                      <a:pt x="35443" y="52806"/>
                    </a:cubicBezTo>
                    <a:cubicBezTo>
                      <a:pt x="33580" y="52806"/>
                      <a:pt x="31775" y="53572"/>
                      <a:pt x="30483" y="54965"/>
                    </a:cubicBezTo>
                    <a:cubicBezTo>
                      <a:pt x="29201" y="53585"/>
                      <a:pt x="27409" y="52805"/>
                      <a:pt x="25528" y="52805"/>
                    </a:cubicBezTo>
                    <a:cubicBezTo>
                      <a:pt x="25044" y="52805"/>
                      <a:pt x="24560" y="52859"/>
                      <a:pt x="24085" y="52957"/>
                    </a:cubicBezTo>
                    <a:cubicBezTo>
                      <a:pt x="24116" y="48803"/>
                      <a:pt x="27290" y="46724"/>
                      <a:pt x="30465" y="46724"/>
                    </a:cubicBezTo>
                    <a:close/>
                    <a:moveTo>
                      <a:pt x="119323" y="52938"/>
                    </a:moveTo>
                    <a:cubicBezTo>
                      <a:pt x="121259" y="52938"/>
                      <a:pt x="123134" y="53741"/>
                      <a:pt x="124478" y="55189"/>
                    </a:cubicBezTo>
                    <a:lnTo>
                      <a:pt x="124478" y="55189"/>
                    </a:lnTo>
                    <a:cubicBezTo>
                      <a:pt x="124475" y="55189"/>
                      <a:pt x="124472" y="55189"/>
                      <a:pt x="124469" y="55189"/>
                    </a:cubicBezTo>
                    <a:cubicBezTo>
                      <a:pt x="124450" y="55188"/>
                      <a:pt x="124430" y="55188"/>
                      <a:pt x="124410" y="55188"/>
                    </a:cubicBezTo>
                    <a:cubicBezTo>
                      <a:pt x="122541" y="55188"/>
                      <a:pt x="120782" y="56027"/>
                      <a:pt x="119532" y="57330"/>
                    </a:cubicBezTo>
                    <a:cubicBezTo>
                      <a:pt x="119622" y="55744"/>
                      <a:pt x="119039" y="54239"/>
                      <a:pt x="118045" y="53056"/>
                    </a:cubicBezTo>
                    <a:cubicBezTo>
                      <a:pt x="118470" y="52977"/>
                      <a:pt x="118898" y="52938"/>
                      <a:pt x="119323" y="52938"/>
                    </a:cubicBezTo>
                    <a:close/>
                    <a:moveTo>
                      <a:pt x="129620" y="52938"/>
                    </a:moveTo>
                    <a:cubicBezTo>
                      <a:pt x="130043" y="52938"/>
                      <a:pt x="130470" y="52977"/>
                      <a:pt x="130894" y="53056"/>
                    </a:cubicBezTo>
                    <a:cubicBezTo>
                      <a:pt x="129908" y="54230"/>
                      <a:pt x="129326" y="55735"/>
                      <a:pt x="129415" y="57321"/>
                    </a:cubicBezTo>
                    <a:lnTo>
                      <a:pt x="129406" y="57330"/>
                    </a:lnTo>
                    <a:cubicBezTo>
                      <a:pt x="128165" y="56027"/>
                      <a:pt x="126397" y="55188"/>
                      <a:pt x="124528" y="55188"/>
                    </a:cubicBezTo>
                    <a:cubicBezTo>
                      <a:pt x="124512" y="55188"/>
                      <a:pt x="124495" y="55188"/>
                      <a:pt x="124478" y="55189"/>
                    </a:cubicBezTo>
                    <a:lnTo>
                      <a:pt x="124478" y="55189"/>
                    </a:lnTo>
                    <a:cubicBezTo>
                      <a:pt x="125816" y="53741"/>
                      <a:pt x="127689" y="52938"/>
                      <a:pt x="129620" y="52938"/>
                    </a:cubicBezTo>
                    <a:close/>
                    <a:moveTo>
                      <a:pt x="82780" y="52974"/>
                    </a:moveTo>
                    <a:cubicBezTo>
                      <a:pt x="83204" y="52974"/>
                      <a:pt x="83632" y="53013"/>
                      <a:pt x="84057" y="53092"/>
                    </a:cubicBezTo>
                    <a:cubicBezTo>
                      <a:pt x="83538" y="53710"/>
                      <a:pt x="83135" y="54418"/>
                      <a:pt x="82875" y="55180"/>
                    </a:cubicBezTo>
                    <a:cubicBezTo>
                      <a:pt x="82633" y="55879"/>
                      <a:pt x="82525" y="56622"/>
                      <a:pt x="82570" y="57357"/>
                    </a:cubicBezTo>
                    <a:cubicBezTo>
                      <a:pt x="81329" y="56062"/>
                      <a:pt x="79570" y="55224"/>
                      <a:pt x="77701" y="55224"/>
                    </a:cubicBezTo>
                    <a:cubicBezTo>
                      <a:pt x="77681" y="55224"/>
                      <a:pt x="77661" y="55224"/>
                      <a:pt x="77642" y="55224"/>
                    </a:cubicBezTo>
                    <a:cubicBezTo>
                      <a:pt x="78979" y="53777"/>
                      <a:pt x="80847" y="52974"/>
                      <a:pt x="82780" y="52974"/>
                    </a:cubicBezTo>
                    <a:close/>
                    <a:moveTo>
                      <a:pt x="95806" y="52982"/>
                    </a:moveTo>
                    <a:cubicBezTo>
                      <a:pt x="97733" y="52982"/>
                      <a:pt x="99604" y="53779"/>
                      <a:pt x="100939" y="55224"/>
                    </a:cubicBezTo>
                    <a:cubicBezTo>
                      <a:pt x="100919" y="55224"/>
                      <a:pt x="100900" y="55224"/>
                      <a:pt x="100880" y="55224"/>
                    </a:cubicBezTo>
                    <a:cubicBezTo>
                      <a:pt x="99020" y="55224"/>
                      <a:pt x="97252" y="56062"/>
                      <a:pt x="96011" y="57357"/>
                    </a:cubicBezTo>
                    <a:cubicBezTo>
                      <a:pt x="96047" y="56622"/>
                      <a:pt x="95948" y="55879"/>
                      <a:pt x="95706" y="55180"/>
                    </a:cubicBezTo>
                    <a:cubicBezTo>
                      <a:pt x="95446" y="54418"/>
                      <a:pt x="95043" y="53710"/>
                      <a:pt x="94523" y="53101"/>
                    </a:cubicBezTo>
                    <a:cubicBezTo>
                      <a:pt x="94950" y="53021"/>
                      <a:pt x="95379" y="52982"/>
                      <a:pt x="95806" y="52982"/>
                    </a:cubicBezTo>
                    <a:close/>
                    <a:moveTo>
                      <a:pt x="59124" y="53131"/>
                    </a:moveTo>
                    <a:cubicBezTo>
                      <a:pt x="59554" y="53131"/>
                      <a:pt x="59988" y="53171"/>
                      <a:pt x="60420" y="53253"/>
                    </a:cubicBezTo>
                    <a:cubicBezTo>
                      <a:pt x="59425" y="54436"/>
                      <a:pt x="58843" y="55932"/>
                      <a:pt x="58932" y="57527"/>
                    </a:cubicBezTo>
                    <a:lnTo>
                      <a:pt x="58923" y="57518"/>
                    </a:lnTo>
                    <a:cubicBezTo>
                      <a:pt x="57682" y="56215"/>
                      <a:pt x="55914" y="55385"/>
                      <a:pt x="54046" y="55385"/>
                    </a:cubicBezTo>
                    <a:cubicBezTo>
                      <a:pt x="54026" y="55385"/>
                      <a:pt x="54006" y="55386"/>
                      <a:pt x="53986" y="55386"/>
                    </a:cubicBezTo>
                    <a:cubicBezTo>
                      <a:pt x="53966" y="55386"/>
                      <a:pt x="53946" y="55385"/>
                      <a:pt x="53927" y="55385"/>
                    </a:cubicBezTo>
                    <a:cubicBezTo>
                      <a:pt x="52067" y="55385"/>
                      <a:pt x="50299" y="56215"/>
                      <a:pt x="49049" y="57527"/>
                    </a:cubicBezTo>
                    <a:cubicBezTo>
                      <a:pt x="49138" y="55932"/>
                      <a:pt x="48556" y="54427"/>
                      <a:pt x="47561" y="53253"/>
                    </a:cubicBezTo>
                    <a:cubicBezTo>
                      <a:pt x="47993" y="53171"/>
                      <a:pt x="48427" y="53131"/>
                      <a:pt x="48858" y="53131"/>
                    </a:cubicBezTo>
                    <a:cubicBezTo>
                      <a:pt x="50787" y="53131"/>
                      <a:pt x="52654" y="53934"/>
                      <a:pt x="53995" y="55377"/>
                    </a:cubicBezTo>
                    <a:cubicBezTo>
                      <a:pt x="55328" y="53934"/>
                      <a:pt x="57194" y="53131"/>
                      <a:pt x="59124" y="53131"/>
                    </a:cubicBezTo>
                    <a:close/>
                    <a:moveTo>
                      <a:pt x="12289" y="53188"/>
                    </a:moveTo>
                    <a:cubicBezTo>
                      <a:pt x="12716" y="53188"/>
                      <a:pt x="13146" y="53227"/>
                      <a:pt x="13574" y="53307"/>
                    </a:cubicBezTo>
                    <a:cubicBezTo>
                      <a:pt x="13046" y="53916"/>
                      <a:pt x="12651" y="54624"/>
                      <a:pt x="12391" y="55386"/>
                    </a:cubicBezTo>
                    <a:cubicBezTo>
                      <a:pt x="12150" y="56085"/>
                      <a:pt x="12042" y="56819"/>
                      <a:pt x="12087" y="57563"/>
                    </a:cubicBezTo>
                    <a:lnTo>
                      <a:pt x="12078" y="57563"/>
                    </a:lnTo>
                    <a:cubicBezTo>
                      <a:pt x="10836" y="56269"/>
                      <a:pt x="9077" y="55430"/>
                      <a:pt x="7217" y="55430"/>
                    </a:cubicBezTo>
                    <a:cubicBezTo>
                      <a:pt x="7198" y="55430"/>
                      <a:pt x="7178" y="55430"/>
                      <a:pt x="7159" y="55431"/>
                    </a:cubicBezTo>
                    <a:cubicBezTo>
                      <a:pt x="8494" y="53985"/>
                      <a:pt x="10358" y="53188"/>
                      <a:pt x="12289" y="53188"/>
                    </a:cubicBezTo>
                    <a:close/>
                    <a:moveTo>
                      <a:pt x="25322" y="53188"/>
                    </a:moveTo>
                    <a:cubicBezTo>
                      <a:pt x="27247" y="53188"/>
                      <a:pt x="29113" y="53985"/>
                      <a:pt x="30456" y="55431"/>
                    </a:cubicBezTo>
                    <a:cubicBezTo>
                      <a:pt x="30436" y="55430"/>
                      <a:pt x="30416" y="55430"/>
                      <a:pt x="30397" y="55430"/>
                    </a:cubicBezTo>
                    <a:cubicBezTo>
                      <a:pt x="28528" y="55430"/>
                      <a:pt x="26769" y="56269"/>
                      <a:pt x="25528" y="57563"/>
                    </a:cubicBezTo>
                    <a:cubicBezTo>
                      <a:pt x="25563" y="56828"/>
                      <a:pt x="25465" y="56085"/>
                      <a:pt x="25223" y="55386"/>
                    </a:cubicBezTo>
                    <a:cubicBezTo>
                      <a:pt x="24954" y="54624"/>
                      <a:pt x="24560" y="53916"/>
                      <a:pt x="24040" y="53307"/>
                    </a:cubicBezTo>
                    <a:cubicBezTo>
                      <a:pt x="24467" y="53227"/>
                      <a:pt x="24896" y="53188"/>
                      <a:pt x="25322" y="53188"/>
                    </a:cubicBezTo>
                    <a:close/>
                    <a:moveTo>
                      <a:pt x="106107" y="52975"/>
                    </a:moveTo>
                    <a:cubicBezTo>
                      <a:pt x="106578" y="52975"/>
                      <a:pt x="107053" y="53022"/>
                      <a:pt x="107525" y="53119"/>
                    </a:cubicBezTo>
                    <a:cubicBezTo>
                      <a:pt x="106512" y="54373"/>
                      <a:pt x="105948" y="55959"/>
                      <a:pt x="106118" y="57626"/>
                    </a:cubicBezTo>
                    <a:cubicBezTo>
                      <a:pt x="104870" y="56163"/>
                      <a:pt x="102982" y="55215"/>
                      <a:pt x="100985" y="55215"/>
                    </a:cubicBezTo>
                    <a:cubicBezTo>
                      <a:pt x="100976" y="55215"/>
                      <a:pt x="100966" y="55215"/>
                      <a:pt x="100957" y="55215"/>
                    </a:cubicBezTo>
                    <a:cubicBezTo>
                      <a:pt x="102304" y="53768"/>
                      <a:pt x="104177" y="52975"/>
                      <a:pt x="106107" y="52975"/>
                    </a:cubicBezTo>
                    <a:close/>
                    <a:moveTo>
                      <a:pt x="70795" y="48523"/>
                    </a:moveTo>
                    <a:cubicBezTo>
                      <a:pt x="71278" y="48523"/>
                      <a:pt x="71764" y="48572"/>
                      <a:pt x="72248" y="48674"/>
                    </a:cubicBezTo>
                    <a:cubicBezTo>
                      <a:pt x="71271" y="49920"/>
                      <a:pt x="70742" y="51488"/>
                      <a:pt x="70939" y="53137"/>
                    </a:cubicBezTo>
                    <a:cubicBezTo>
                      <a:pt x="71445" y="53025"/>
                      <a:pt x="71954" y="52971"/>
                      <a:pt x="72460" y="52971"/>
                    </a:cubicBezTo>
                    <a:cubicBezTo>
                      <a:pt x="74392" y="52971"/>
                      <a:pt x="76265" y="53767"/>
                      <a:pt x="77615" y="55215"/>
                    </a:cubicBezTo>
                    <a:cubicBezTo>
                      <a:pt x="77597" y="55215"/>
                      <a:pt x="77579" y="55215"/>
                      <a:pt x="77561" y="55215"/>
                    </a:cubicBezTo>
                    <a:cubicBezTo>
                      <a:pt x="75520" y="55215"/>
                      <a:pt x="73598" y="56223"/>
                      <a:pt x="72346" y="57742"/>
                    </a:cubicBezTo>
                    <a:cubicBezTo>
                      <a:pt x="72694" y="54062"/>
                      <a:pt x="69407" y="50780"/>
                      <a:pt x="65713" y="50780"/>
                    </a:cubicBezTo>
                    <a:cubicBezTo>
                      <a:pt x="65693" y="50780"/>
                      <a:pt x="65673" y="50780"/>
                      <a:pt x="65653" y="50780"/>
                    </a:cubicBezTo>
                    <a:lnTo>
                      <a:pt x="65644" y="50780"/>
                    </a:lnTo>
                    <a:cubicBezTo>
                      <a:pt x="65624" y="50780"/>
                      <a:pt x="65604" y="50780"/>
                      <a:pt x="65584" y="50780"/>
                    </a:cubicBezTo>
                    <a:cubicBezTo>
                      <a:pt x="63716" y="50780"/>
                      <a:pt x="61957" y="51618"/>
                      <a:pt x="60706" y="52922"/>
                    </a:cubicBezTo>
                    <a:cubicBezTo>
                      <a:pt x="60796" y="51327"/>
                      <a:pt x="60214" y="49830"/>
                      <a:pt x="59219" y="48647"/>
                    </a:cubicBezTo>
                    <a:cubicBezTo>
                      <a:pt x="59647" y="48568"/>
                      <a:pt x="60078" y="48529"/>
                      <a:pt x="60505" y="48529"/>
                    </a:cubicBezTo>
                    <a:cubicBezTo>
                      <a:pt x="62438" y="48529"/>
                      <a:pt x="64310" y="49326"/>
                      <a:pt x="65653" y="50771"/>
                    </a:cubicBezTo>
                    <a:cubicBezTo>
                      <a:pt x="66986" y="49323"/>
                      <a:pt x="68860" y="48523"/>
                      <a:pt x="70795" y="48523"/>
                    </a:cubicBezTo>
                    <a:close/>
                    <a:moveTo>
                      <a:pt x="35611" y="53177"/>
                    </a:moveTo>
                    <a:cubicBezTo>
                      <a:pt x="36086" y="53177"/>
                      <a:pt x="36566" y="53226"/>
                      <a:pt x="37042" y="53325"/>
                    </a:cubicBezTo>
                    <a:cubicBezTo>
                      <a:pt x="36029" y="54570"/>
                      <a:pt x="35456" y="56156"/>
                      <a:pt x="35635" y="57823"/>
                    </a:cubicBezTo>
                    <a:cubicBezTo>
                      <a:pt x="34383" y="56367"/>
                      <a:pt x="32516" y="55421"/>
                      <a:pt x="30530" y="55421"/>
                    </a:cubicBezTo>
                    <a:cubicBezTo>
                      <a:pt x="30511" y="55421"/>
                      <a:pt x="30492" y="55421"/>
                      <a:pt x="30474" y="55422"/>
                    </a:cubicBezTo>
                    <a:cubicBezTo>
                      <a:pt x="31811" y="53976"/>
                      <a:pt x="33679" y="53177"/>
                      <a:pt x="35611" y="53177"/>
                    </a:cubicBezTo>
                    <a:close/>
                    <a:moveTo>
                      <a:pt x="112825" y="51076"/>
                    </a:moveTo>
                    <a:cubicBezTo>
                      <a:pt x="116002" y="51076"/>
                      <a:pt x="119178" y="53155"/>
                      <a:pt x="119218" y="57312"/>
                    </a:cubicBezTo>
                    <a:cubicBezTo>
                      <a:pt x="118738" y="57207"/>
                      <a:pt x="118254" y="57156"/>
                      <a:pt x="117774" y="57156"/>
                    </a:cubicBezTo>
                    <a:cubicBezTo>
                      <a:pt x="115918" y="57156"/>
                      <a:pt x="114121" y="57922"/>
                      <a:pt x="112825" y="59315"/>
                    </a:cubicBezTo>
                    <a:lnTo>
                      <a:pt x="112825" y="59315"/>
                    </a:lnTo>
                    <a:cubicBezTo>
                      <a:pt x="111544" y="57938"/>
                      <a:pt x="109754" y="57160"/>
                      <a:pt x="107883" y="57160"/>
                    </a:cubicBezTo>
                    <a:cubicBezTo>
                      <a:pt x="107391" y="57160"/>
                      <a:pt x="106907" y="57214"/>
                      <a:pt x="106432" y="57312"/>
                    </a:cubicBezTo>
                    <a:cubicBezTo>
                      <a:pt x="106472" y="53155"/>
                      <a:pt x="109649" y="51076"/>
                      <a:pt x="112825" y="51076"/>
                    </a:cubicBezTo>
                    <a:close/>
                    <a:moveTo>
                      <a:pt x="136136" y="51080"/>
                    </a:moveTo>
                    <a:cubicBezTo>
                      <a:pt x="139311" y="51080"/>
                      <a:pt x="142484" y="53157"/>
                      <a:pt x="142525" y="57312"/>
                    </a:cubicBezTo>
                    <a:lnTo>
                      <a:pt x="142525" y="57321"/>
                    </a:lnTo>
                    <a:cubicBezTo>
                      <a:pt x="142050" y="57219"/>
                      <a:pt x="141571" y="57169"/>
                      <a:pt x="141097" y="57169"/>
                    </a:cubicBezTo>
                    <a:cubicBezTo>
                      <a:pt x="139236" y="57169"/>
                      <a:pt x="137435" y="57936"/>
                      <a:pt x="136136" y="59328"/>
                    </a:cubicBezTo>
                    <a:cubicBezTo>
                      <a:pt x="134854" y="57948"/>
                      <a:pt x="133062" y="57169"/>
                      <a:pt x="131181" y="57169"/>
                    </a:cubicBezTo>
                    <a:cubicBezTo>
                      <a:pt x="130697" y="57169"/>
                      <a:pt x="130213" y="57223"/>
                      <a:pt x="129738" y="57321"/>
                    </a:cubicBezTo>
                    <a:cubicBezTo>
                      <a:pt x="129778" y="53161"/>
                      <a:pt x="132958" y="51080"/>
                      <a:pt x="136136" y="51080"/>
                    </a:cubicBezTo>
                    <a:close/>
                    <a:moveTo>
                      <a:pt x="89307" y="51119"/>
                    </a:moveTo>
                    <a:cubicBezTo>
                      <a:pt x="91889" y="51119"/>
                      <a:pt x="94470" y="52493"/>
                      <a:pt x="95366" y="55242"/>
                    </a:cubicBezTo>
                    <a:cubicBezTo>
                      <a:pt x="95590" y="55923"/>
                      <a:pt x="95697" y="56631"/>
                      <a:pt x="95706" y="57348"/>
                    </a:cubicBezTo>
                    <a:cubicBezTo>
                      <a:pt x="95226" y="57243"/>
                      <a:pt x="94742" y="57192"/>
                      <a:pt x="94262" y="57192"/>
                    </a:cubicBezTo>
                    <a:cubicBezTo>
                      <a:pt x="92407" y="57192"/>
                      <a:pt x="90613" y="57958"/>
                      <a:pt x="89317" y="59346"/>
                    </a:cubicBezTo>
                    <a:cubicBezTo>
                      <a:pt x="88036" y="57975"/>
                      <a:pt x="86244" y="57187"/>
                      <a:pt x="84362" y="57187"/>
                    </a:cubicBezTo>
                    <a:cubicBezTo>
                      <a:pt x="83878" y="57187"/>
                      <a:pt x="83394" y="57241"/>
                      <a:pt x="82919" y="57348"/>
                    </a:cubicBezTo>
                    <a:cubicBezTo>
                      <a:pt x="82919" y="56631"/>
                      <a:pt x="83018" y="55923"/>
                      <a:pt x="83224" y="55251"/>
                    </a:cubicBezTo>
                    <a:lnTo>
                      <a:pt x="83242" y="55242"/>
                    </a:lnTo>
                    <a:cubicBezTo>
                      <a:pt x="84138" y="52495"/>
                      <a:pt x="86723" y="51119"/>
                      <a:pt x="89307" y="51119"/>
                    </a:cubicBezTo>
                    <a:close/>
                    <a:moveTo>
                      <a:pt x="42351" y="51273"/>
                    </a:moveTo>
                    <a:cubicBezTo>
                      <a:pt x="45527" y="51273"/>
                      <a:pt x="48704" y="53352"/>
                      <a:pt x="48744" y="57509"/>
                    </a:cubicBezTo>
                    <a:cubicBezTo>
                      <a:pt x="48269" y="57407"/>
                      <a:pt x="47791" y="57358"/>
                      <a:pt x="47316" y="57358"/>
                    </a:cubicBezTo>
                    <a:cubicBezTo>
                      <a:pt x="45455" y="57358"/>
                      <a:pt x="43655" y="58124"/>
                      <a:pt x="42355" y="59517"/>
                    </a:cubicBezTo>
                    <a:cubicBezTo>
                      <a:pt x="41081" y="58144"/>
                      <a:pt x="39293" y="57366"/>
                      <a:pt x="37414" y="57366"/>
                    </a:cubicBezTo>
                    <a:cubicBezTo>
                      <a:pt x="37404" y="57366"/>
                      <a:pt x="37393" y="57366"/>
                      <a:pt x="37382" y="57366"/>
                    </a:cubicBezTo>
                    <a:lnTo>
                      <a:pt x="37400" y="57357"/>
                    </a:lnTo>
                    <a:cubicBezTo>
                      <a:pt x="36916" y="57357"/>
                      <a:pt x="36432" y="57402"/>
                      <a:pt x="35958" y="57509"/>
                    </a:cubicBezTo>
                    <a:cubicBezTo>
                      <a:pt x="35998" y="53352"/>
                      <a:pt x="39174" y="51273"/>
                      <a:pt x="42351" y="51273"/>
                    </a:cubicBezTo>
                    <a:close/>
                    <a:moveTo>
                      <a:pt x="65657" y="51282"/>
                    </a:moveTo>
                    <a:cubicBezTo>
                      <a:pt x="68834" y="51282"/>
                      <a:pt x="72010" y="53361"/>
                      <a:pt x="72050" y="57518"/>
                    </a:cubicBezTo>
                    <a:cubicBezTo>
                      <a:pt x="71572" y="57413"/>
                      <a:pt x="71090" y="57362"/>
                      <a:pt x="70611" y="57362"/>
                    </a:cubicBezTo>
                    <a:cubicBezTo>
                      <a:pt x="68757" y="57362"/>
                      <a:pt x="66958" y="58130"/>
                      <a:pt x="65662" y="59525"/>
                    </a:cubicBezTo>
                    <a:cubicBezTo>
                      <a:pt x="64387" y="58153"/>
                      <a:pt x="62599" y="57366"/>
                      <a:pt x="60729" y="57366"/>
                    </a:cubicBezTo>
                    <a:cubicBezTo>
                      <a:pt x="60719" y="57366"/>
                      <a:pt x="60708" y="57366"/>
                      <a:pt x="60697" y="57366"/>
                    </a:cubicBezTo>
                    <a:lnTo>
                      <a:pt x="60715" y="57366"/>
                    </a:lnTo>
                    <a:cubicBezTo>
                      <a:pt x="60223" y="57366"/>
                      <a:pt x="59739" y="57411"/>
                      <a:pt x="59264" y="57518"/>
                    </a:cubicBezTo>
                    <a:cubicBezTo>
                      <a:pt x="59304" y="53361"/>
                      <a:pt x="62481" y="51282"/>
                      <a:pt x="65657" y="51282"/>
                    </a:cubicBezTo>
                    <a:close/>
                    <a:moveTo>
                      <a:pt x="18802" y="51334"/>
                    </a:moveTo>
                    <a:cubicBezTo>
                      <a:pt x="21383" y="51334"/>
                      <a:pt x="23964" y="52708"/>
                      <a:pt x="24864" y="55457"/>
                    </a:cubicBezTo>
                    <a:cubicBezTo>
                      <a:pt x="25079" y="56129"/>
                      <a:pt x="25196" y="56846"/>
                      <a:pt x="25196" y="57554"/>
                    </a:cubicBezTo>
                    <a:cubicBezTo>
                      <a:pt x="24721" y="57452"/>
                      <a:pt x="24242" y="57402"/>
                      <a:pt x="23767" y="57402"/>
                    </a:cubicBezTo>
                    <a:cubicBezTo>
                      <a:pt x="21904" y="57402"/>
                      <a:pt x="20100" y="58169"/>
                      <a:pt x="18807" y="59561"/>
                    </a:cubicBezTo>
                    <a:cubicBezTo>
                      <a:pt x="17526" y="58181"/>
                      <a:pt x="15734" y="57402"/>
                      <a:pt x="13852" y="57402"/>
                    </a:cubicBezTo>
                    <a:cubicBezTo>
                      <a:pt x="13368" y="57402"/>
                      <a:pt x="12884" y="57456"/>
                      <a:pt x="12409" y="57563"/>
                    </a:cubicBezTo>
                    <a:cubicBezTo>
                      <a:pt x="12409" y="56846"/>
                      <a:pt x="12526" y="56129"/>
                      <a:pt x="12741" y="55448"/>
                    </a:cubicBezTo>
                    <a:lnTo>
                      <a:pt x="12741" y="55457"/>
                    </a:lnTo>
                    <a:cubicBezTo>
                      <a:pt x="13637" y="52710"/>
                      <a:pt x="16220" y="51334"/>
                      <a:pt x="18802" y="51334"/>
                    </a:cubicBezTo>
                    <a:close/>
                    <a:moveTo>
                      <a:pt x="117977" y="57538"/>
                    </a:moveTo>
                    <a:cubicBezTo>
                      <a:pt x="118398" y="57538"/>
                      <a:pt x="118823" y="57576"/>
                      <a:pt x="119245" y="57653"/>
                    </a:cubicBezTo>
                    <a:cubicBezTo>
                      <a:pt x="118726" y="58271"/>
                      <a:pt x="118322" y="58979"/>
                      <a:pt x="118063" y="59741"/>
                    </a:cubicBezTo>
                    <a:lnTo>
                      <a:pt x="118054" y="59741"/>
                    </a:lnTo>
                    <a:cubicBezTo>
                      <a:pt x="117821" y="60439"/>
                      <a:pt x="117713" y="61174"/>
                      <a:pt x="117758" y="61918"/>
                    </a:cubicBezTo>
                    <a:cubicBezTo>
                      <a:pt x="116501" y="60608"/>
                      <a:pt x="114730" y="59776"/>
                      <a:pt x="112860" y="59776"/>
                    </a:cubicBezTo>
                    <a:cubicBezTo>
                      <a:pt x="112850" y="59776"/>
                      <a:pt x="112840" y="59776"/>
                      <a:pt x="112830" y="59776"/>
                    </a:cubicBezTo>
                    <a:cubicBezTo>
                      <a:pt x="114169" y="58334"/>
                      <a:pt x="116040" y="57538"/>
                      <a:pt x="117977" y="57538"/>
                    </a:cubicBezTo>
                    <a:close/>
                    <a:moveTo>
                      <a:pt x="130971" y="57538"/>
                    </a:moveTo>
                    <a:cubicBezTo>
                      <a:pt x="132907" y="57538"/>
                      <a:pt x="134780" y="58334"/>
                      <a:pt x="136127" y="59776"/>
                    </a:cubicBezTo>
                    <a:cubicBezTo>
                      <a:pt x="136117" y="59776"/>
                      <a:pt x="136107" y="59776"/>
                      <a:pt x="136097" y="59776"/>
                    </a:cubicBezTo>
                    <a:cubicBezTo>
                      <a:pt x="134217" y="59776"/>
                      <a:pt x="132446" y="60608"/>
                      <a:pt x="131199" y="61918"/>
                    </a:cubicBezTo>
                    <a:cubicBezTo>
                      <a:pt x="131234" y="61183"/>
                      <a:pt x="131136" y="60439"/>
                      <a:pt x="130894" y="59741"/>
                    </a:cubicBezTo>
                    <a:lnTo>
                      <a:pt x="130885" y="59741"/>
                    </a:lnTo>
                    <a:cubicBezTo>
                      <a:pt x="130625" y="58979"/>
                      <a:pt x="130222" y="58271"/>
                      <a:pt x="129702" y="57653"/>
                    </a:cubicBezTo>
                    <a:cubicBezTo>
                      <a:pt x="130125" y="57576"/>
                      <a:pt x="130549" y="57538"/>
                      <a:pt x="130971" y="57538"/>
                    </a:cubicBezTo>
                    <a:close/>
                    <a:moveTo>
                      <a:pt x="94432" y="57571"/>
                    </a:moveTo>
                    <a:cubicBezTo>
                      <a:pt x="94855" y="57571"/>
                      <a:pt x="95282" y="57610"/>
                      <a:pt x="95706" y="57689"/>
                    </a:cubicBezTo>
                    <a:cubicBezTo>
                      <a:pt x="94720" y="58871"/>
                      <a:pt x="94138" y="60377"/>
                      <a:pt x="94219" y="61963"/>
                    </a:cubicBezTo>
                    <a:cubicBezTo>
                      <a:pt x="92984" y="60666"/>
                      <a:pt x="91228" y="59830"/>
                      <a:pt x="89369" y="59830"/>
                    </a:cubicBezTo>
                    <a:cubicBezTo>
                      <a:pt x="89340" y="59830"/>
                      <a:pt x="89311" y="59830"/>
                      <a:pt x="89281" y="59830"/>
                    </a:cubicBezTo>
                    <a:cubicBezTo>
                      <a:pt x="89261" y="59830"/>
                      <a:pt x="89242" y="59830"/>
                      <a:pt x="89222" y="59830"/>
                    </a:cubicBezTo>
                    <a:cubicBezTo>
                      <a:pt x="87353" y="59830"/>
                      <a:pt x="85594" y="60659"/>
                      <a:pt x="84344" y="61963"/>
                    </a:cubicBezTo>
                    <a:cubicBezTo>
                      <a:pt x="84434" y="60377"/>
                      <a:pt x="83851" y="58871"/>
                      <a:pt x="82866" y="57689"/>
                    </a:cubicBezTo>
                    <a:lnTo>
                      <a:pt x="82857" y="57689"/>
                    </a:lnTo>
                    <a:cubicBezTo>
                      <a:pt x="83283" y="57610"/>
                      <a:pt x="83710" y="57571"/>
                      <a:pt x="84135" y="57571"/>
                    </a:cubicBezTo>
                    <a:cubicBezTo>
                      <a:pt x="86071" y="57571"/>
                      <a:pt x="87946" y="58374"/>
                      <a:pt x="89290" y="59821"/>
                    </a:cubicBezTo>
                    <a:cubicBezTo>
                      <a:pt x="90628" y="58374"/>
                      <a:pt x="92501" y="57571"/>
                      <a:pt x="94432" y="57571"/>
                    </a:cubicBezTo>
                    <a:close/>
                    <a:moveTo>
                      <a:pt x="47479" y="57732"/>
                    </a:moveTo>
                    <a:cubicBezTo>
                      <a:pt x="47903" y="57732"/>
                      <a:pt x="48329" y="57771"/>
                      <a:pt x="48753" y="57850"/>
                    </a:cubicBezTo>
                    <a:cubicBezTo>
                      <a:pt x="48233" y="58468"/>
                      <a:pt x="47839" y="59176"/>
                      <a:pt x="47570" y="59938"/>
                    </a:cubicBezTo>
                    <a:cubicBezTo>
                      <a:pt x="47337" y="60637"/>
                      <a:pt x="47230" y="61380"/>
                      <a:pt x="47275" y="62115"/>
                    </a:cubicBezTo>
                    <a:lnTo>
                      <a:pt x="47266" y="62115"/>
                    </a:lnTo>
                    <a:cubicBezTo>
                      <a:pt x="46024" y="60820"/>
                      <a:pt x="44265" y="59982"/>
                      <a:pt x="42405" y="59982"/>
                    </a:cubicBezTo>
                    <a:cubicBezTo>
                      <a:pt x="42386" y="59982"/>
                      <a:pt x="42366" y="59982"/>
                      <a:pt x="42346" y="59982"/>
                    </a:cubicBezTo>
                    <a:cubicBezTo>
                      <a:pt x="43684" y="58535"/>
                      <a:pt x="45551" y="57732"/>
                      <a:pt x="47479" y="57732"/>
                    </a:cubicBezTo>
                    <a:close/>
                    <a:moveTo>
                      <a:pt x="60498" y="57741"/>
                    </a:moveTo>
                    <a:cubicBezTo>
                      <a:pt x="62431" y="57741"/>
                      <a:pt x="64299" y="58543"/>
                      <a:pt x="65644" y="59982"/>
                    </a:cubicBezTo>
                    <a:cubicBezTo>
                      <a:pt x="65634" y="59982"/>
                      <a:pt x="65623" y="59982"/>
                      <a:pt x="65613" y="59982"/>
                    </a:cubicBezTo>
                    <a:cubicBezTo>
                      <a:pt x="63734" y="59982"/>
                      <a:pt x="61963" y="60814"/>
                      <a:pt x="60715" y="62124"/>
                    </a:cubicBezTo>
                    <a:cubicBezTo>
                      <a:pt x="60751" y="61380"/>
                      <a:pt x="60653" y="60646"/>
                      <a:pt x="60411" y="59938"/>
                    </a:cubicBezTo>
                    <a:lnTo>
                      <a:pt x="60402" y="59938"/>
                    </a:lnTo>
                    <a:cubicBezTo>
                      <a:pt x="60142" y="59176"/>
                      <a:pt x="59739" y="58468"/>
                      <a:pt x="59219" y="57859"/>
                    </a:cubicBezTo>
                    <a:cubicBezTo>
                      <a:pt x="59645" y="57780"/>
                      <a:pt x="60073" y="57741"/>
                      <a:pt x="60498" y="57741"/>
                    </a:cubicBezTo>
                    <a:close/>
                    <a:moveTo>
                      <a:pt x="23936" y="57773"/>
                    </a:moveTo>
                    <a:cubicBezTo>
                      <a:pt x="24366" y="57773"/>
                      <a:pt x="24800" y="57813"/>
                      <a:pt x="25232" y="57895"/>
                    </a:cubicBezTo>
                    <a:cubicBezTo>
                      <a:pt x="24237" y="59068"/>
                      <a:pt x="23655" y="60574"/>
                      <a:pt x="23744" y="62160"/>
                    </a:cubicBezTo>
                    <a:cubicBezTo>
                      <a:pt x="22494" y="60857"/>
                      <a:pt x="20727" y="60027"/>
                      <a:pt x="18867" y="60027"/>
                    </a:cubicBezTo>
                    <a:cubicBezTo>
                      <a:pt x="18847" y="60027"/>
                      <a:pt x="18827" y="60027"/>
                      <a:pt x="18807" y="60027"/>
                    </a:cubicBezTo>
                    <a:cubicBezTo>
                      <a:pt x="18787" y="60027"/>
                      <a:pt x="18767" y="60027"/>
                      <a:pt x="18747" y="60027"/>
                    </a:cubicBezTo>
                    <a:cubicBezTo>
                      <a:pt x="16879" y="60027"/>
                      <a:pt x="15111" y="60857"/>
                      <a:pt x="13870" y="62169"/>
                    </a:cubicBezTo>
                    <a:cubicBezTo>
                      <a:pt x="13951" y="60574"/>
                      <a:pt x="13368" y="59077"/>
                      <a:pt x="12382" y="57895"/>
                    </a:cubicBezTo>
                    <a:lnTo>
                      <a:pt x="12374" y="57895"/>
                    </a:lnTo>
                    <a:cubicBezTo>
                      <a:pt x="12805" y="57813"/>
                      <a:pt x="13239" y="57773"/>
                      <a:pt x="13670" y="57773"/>
                    </a:cubicBezTo>
                    <a:cubicBezTo>
                      <a:pt x="15599" y="57773"/>
                      <a:pt x="17467" y="58575"/>
                      <a:pt x="18807" y="60018"/>
                    </a:cubicBezTo>
                    <a:cubicBezTo>
                      <a:pt x="20140" y="58575"/>
                      <a:pt x="22007" y="57773"/>
                      <a:pt x="23936" y="57773"/>
                    </a:cubicBezTo>
                    <a:close/>
                    <a:moveTo>
                      <a:pt x="107668" y="57537"/>
                    </a:moveTo>
                    <a:cubicBezTo>
                      <a:pt x="109594" y="57537"/>
                      <a:pt x="111464" y="58336"/>
                      <a:pt x="112812" y="59776"/>
                    </a:cubicBezTo>
                    <a:cubicBezTo>
                      <a:pt x="112793" y="59776"/>
                      <a:pt x="112774" y="59776"/>
                      <a:pt x="112756" y="59776"/>
                    </a:cubicBezTo>
                    <a:cubicBezTo>
                      <a:pt x="110769" y="59776"/>
                      <a:pt x="108902" y="60722"/>
                      <a:pt x="107650" y="62178"/>
                    </a:cubicBezTo>
                    <a:lnTo>
                      <a:pt x="107650" y="62178"/>
                    </a:lnTo>
                    <a:cubicBezTo>
                      <a:pt x="107803" y="60502"/>
                      <a:pt x="107211" y="58925"/>
                      <a:pt x="106181" y="57698"/>
                    </a:cubicBezTo>
                    <a:cubicBezTo>
                      <a:pt x="106675" y="57590"/>
                      <a:pt x="107173" y="57537"/>
                      <a:pt x="107668" y="57537"/>
                    </a:cubicBezTo>
                    <a:close/>
                    <a:moveTo>
                      <a:pt x="37180" y="57734"/>
                    </a:moveTo>
                    <a:cubicBezTo>
                      <a:pt x="39111" y="57734"/>
                      <a:pt x="40981" y="58533"/>
                      <a:pt x="42328" y="59974"/>
                    </a:cubicBezTo>
                    <a:cubicBezTo>
                      <a:pt x="42310" y="59973"/>
                      <a:pt x="42291" y="59973"/>
                      <a:pt x="42273" y="59973"/>
                    </a:cubicBezTo>
                    <a:cubicBezTo>
                      <a:pt x="40286" y="59973"/>
                      <a:pt x="38419" y="60919"/>
                      <a:pt x="37167" y="62375"/>
                    </a:cubicBezTo>
                    <a:cubicBezTo>
                      <a:pt x="37320" y="60708"/>
                      <a:pt x="36728" y="59131"/>
                      <a:pt x="35698" y="57895"/>
                    </a:cubicBezTo>
                    <a:lnTo>
                      <a:pt x="35689" y="57895"/>
                    </a:lnTo>
                    <a:cubicBezTo>
                      <a:pt x="36185" y="57787"/>
                      <a:pt x="36684" y="57734"/>
                      <a:pt x="37180" y="57734"/>
                    </a:cubicBezTo>
                    <a:close/>
                    <a:moveTo>
                      <a:pt x="124474" y="55684"/>
                    </a:moveTo>
                    <a:cubicBezTo>
                      <a:pt x="127057" y="55684"/>
                      <a:pt x="129639" y="57057"/>
                      <a:pt x="130536" y="59803"/>
                    </a:cubicBezTo>
                    <a:cubicBezTo>
                      <a:pt x="130751" y="60484"/>
                      <a:pt x="130858" y="61192"/>
                      <a:pt x="130867" y="61909"/>
                    </a:cubicBezTo>
                    <a:cubicBezTo>
                      <a:pt x="130392" y="61807"/>
                      <a:pt x="129913" y="61757"/>
                      <a:pt x="129438" y="61757"/>
                    </a:cubicBezTo>
                    <a:cubicBezTo>
                      <a:pt x="127575" y="61757"/>
                      <a:pt x="125771" y="62524"/>
                      <a:pt x="124478" y="63916"/>
                    </a:cubicBezTo>
                    <a:cubicBezTo>
                      <a:pt x="123197" y="62536"/>
                      <a:pt x="121405" y="61757"/>
                      <a:pt x="119523" y="61757"/>
                    </a:cubicBezTo>
                    <a:cubicBezTo>
                      <a:pt x="119039" y="61757"/>
                      <a:pt x="118555" y="61810"/>
                      <a:pt x="118080" y="61909"/>
                    </a:cubicBezTo>
                    <a:cubicBezTo>
                      <a:pt x="118080" y="61192"/>
                      <a:pt x="118197" y="60484"/>
                      <a:pt x="118412" y="59803"/>
                    </a:cubicBezTo>
                    <a:cubicBezTo>
                      <a:pt x="119308" y="57057"/>
                      <a:pt x="121891" y="55684"/>
                      <a:pt x="124474" y="55684"/>
                    </a:cubicBezTo>
                    <a:close/>
                    <a:moveTo>
                      <a:pt x="100947" y="55720"/>
                    </a:moveTo>
                    <a:cubicBezTo>
                      <a:pt x="104117" y="55720"/>
                      <a:pt x="107290" y="57792"/>
                      <a:pt x="107337" y="61941"/>
                    </a:cubicBezTo>
                    <a:lnTo>
                      <a:pt x="107337" y="61941"/>
                    </a:lnTo>
                    <a:cubicBezTo>
                      <a:pt x="106869" y="61842"/>
                      <a:pt x="106398" y="61793"/>
                      <a:pt x="105930" y="61793"/>
                    </a:cubicBezTo>
                    <a:cubicBezTo>
                      <a:pt x="104072" y="61793"/>
                      <a:pt x="102267" y="62560"/>
                      <a:pt x="100975" y="63952"/>
                    </a:cubicBezTo>
                    <a:cubicBezTo>
                      <a:pt x="99693" y="62572"/>
                      <a:pt x="97901" y="61792"/>
                      <a:pt x="96020" y="61792"/>
                    </a:cubicBezTo>
                    <a:cubicBezTo>
                      <a:pt x="95536" y="61792"/>
                      <a:pt x="95052" y="61846"/>
                      <a:pt x="94577" y="61945"/>
                    </a:cubicBezTo>
                    <a:cubicBezTo>
                      <a:pt x="94604" y="57796"/>
                      <a:pt x="97774" y="55720"/>
                      <a:pt x="100947" y="55720"/>
                    </a:cubicBezTo>
                    <a:close/>
                    <a:moveTo>
                      <a:pt x="77633" y="55721"/>
                    </a:moveTo>
                    <a:cubicBezTo>
                      <a:pt x="80806" y="55721"/>
                      <a:pt x="83980" y="57797"/>
                      <a:pt x="84022" y="61952"/>
                    </a:cubicBezTo>
                    <a:lnTo>
                      <a:pt x="84022" y="61952"/>
                    </a:lnTo>
                    <a:cubicBezTo>
                      <a:pt x="83551" y="61851"/>
                      <a:pt x="83077" y="61802"/>
                      <a:pt x="82606" y="61802"/>
                    </a:cubicBezTo>
                    <a:cubicBezTo>
                      <a:pt x="80748" y="61802"/>
                      <a:pt x="78943" y="62569"/>
                      <a:pt x="77651" y="63961"/>
                    </a:cubicBezTo>
                    <a:cubicBezTo>
                      <a:pt x="76369" y="62581"/>
                      <a:pt x="74577" y="61801"/>
                      <a:pt x="72696" y="61801"/>
                    </a:cubicBezTo>
                    <a:cubicBezTo>
                      <a:pt x="72212" y="61801"/>
                      <a:pt x="71728" y="61855"/>
                      <a:pt x="71253" y="61954"/>
                    </a:cubicBezTo>
                    <a:cubicBezTo>
                      <a:pt x="71284" y="57799"/>
                      <a:pt x="74458" y="55721"/>
                      <a:pt x="77633" y="55721"/>
                    </a:cubicBezTo>
                    <a:close/>
                    <a:moveTo>
                      <a:pt x="54007" y="55886"/>
                    </a:moveTo>
                    <a:cubicBezTo>
                      <a:pt x="56587" y="55886"/>
                      <a:pt x="59166" y="57260"/>
                      <a:pt x="60061" y="60009"/>
                    </a:cubicBezTo>
                    <a:cubicBezTo>
                      <a:pt x="60285" y="60681"/>
                      <a:pt x="60393" y="61398"/>
                      <a:pt x="60402" y="62106"/>
                    </a:cubicBezTo>
                    <a:cubicBezTo>
                      <a:pt x="59929" y="62004"/>
                      <a:pt x="59451" y="61954"/>
                      <a:pt x="58977" y="61954"/>
                    </a:cubicBezTo>
                    <a:cubicBezTo>
                      <a:pt x="57118" y="61954"/>
                      <a:pt x="55312" y="62721"/>
                      <a:pt x="54013" y="64113"/>
                    </a:cubicBezTo>
                    <a:cubicBezTo>
                      <a:pt x="52741" y="62733"/>
                      <a:pt x="50939" y="61954"/>
                      <a:pt x="49067" y="61954"/>
                    </a:cubicBezTo>
                    <a:cubicBezTo>
                      <a:pt x="48574" y="61954"/>
                      <a:pt x="48090" y="62008"/>
                      <a:pt x="47624" y="62115"/>
                    </a:cubicBezTo>
                    <a:cubicBezTo>
                      <a:pt x="47615" y="61398"/>
                      <a:pt x="47723" y="60690"/>
                      <a:pt x="47929" y="60009"/>
                    </a:cubicBezTo>
                    <a:lnTo>
                      <a:pt x="47947" y="60009"/>
                    </a:lnTo>
                    <a:cubicBezTo>
                      <a:pt x="48843" y="57262"/>
                      <a:pt x="51425" y="55886"/>
                      <a:pt x="54007" y="55886"/>
                    </a:cubicBezTo>
                    <a:close/>
                    <a:moveTo>
                      <a:pt x="30465" y="55920"/>
                    </a:moveTo>
                    <a:cubicBezTo>
                      <a:pt x="33637" y="55920"/>
                      <a:pt x="36811" y="57998"/>
                      <a:pt x="36854" y="62156"/>
                    </a:cubicBezTo>
                    <a:lnTo>
                      <a:pt x="36854" y="62156"/>
                    </a:lnTo>
                    <a:cubicBezTo>
                      <a:pt x="36379" y="62054"/>
                      <a:pt x="35901" y="62004"/>
                      <a:pt x="35426" y="62004"/>
                    </a:cubicBezTo>
                    <a:cubicBezTo>
                      <a:pt x="33569" y="62004"/>
                      <a:pt x="31771" y="62770"/>
                      <a:pt x="30483" y="64158"/>
                    </a:cubicBezTo>
                    <a:cubicBezTo>
                      <a:pt x="29201" y="62787"/>
                      <a:pt x="27409" y="61999"/>
                      <a:pt x="25528" y="61999"/>
                    </a:cubicBezTo>
                    <a:cubicBezTo>
                      <a:pt x="25044" y="61999"/>
                      <a:pt x="24560" y="62052"/>
                      <a:pt x="24085" y="62160"/>
                    </a:cubicBezTo>
                    <a:cubicBezTo>
                      <a:pt x="24116" y="58001"/>
                      <a:pt x="27290" y="55920"/>
                      <a:pt x="30465" y="55920"/>
                    </a:cubicBezTo>
                    <a:close/>
                    <a:moveTo>
                      <a:pt x="7145" y="55923"/>
                    </a:moveTo>
                    <a:cubicBezTo>
                      <a:pt x="10322" y="55923"/>
                      <a:pt x="13498" y="58002"/>
                      <a:pt x="13538" y="62160"/>
                    </a:cubicBezTo>
                    <a:cubicBezTo>
                      <a:pt x="13060" y="62055"/>
                      <a:pt x="12577" y="62004"/>
                      <a:pt x="12098" y="62004"/>
                    </a:cubicBezTo>
                    <a:cubicBezTo>
                      <a:pt x="10244" y="62004"/>
                      <a:pt x="8445" y="62770"/>
                      <a:pt x="7150" y="64158"/>
                    </a:cubicBezTo>
                    <a:lnTo>
                      <a:pt x="7150" y="64167"/>
                    </a:lnTo>
                    <a:cubicBezTo>
                      <a:pt x="5868" y="62787"/>
                      <a:pt x="4076" y="62008"/>
                      <a:pt x="2194" y="62008"/>
                    </a:cubicBezTo>
                    <a:cubicBezTo>
                      <a:pt x="1711" y="62008"/>
                      <a:pt x="1227" y="62052"/>
                      <a:pt x="752" y="62160"/>
                    </a:cubicBezTo>
                    <a:cubicBezTo>
                      <a:pt x="792" y="58002"/>
                      <a:pt x="3969" y="55923"/>
                      <a:pt x="7145" y="55923"/>
                    </a:cubicBezTo>
                    <a:close/>
                    <a:moveTo>
                      <a:pt x="119331" y="62140"/>
                    </a:moveTo>
                    <a:cubicBezTo>
                      <a:pt x="121264" y="62140"/>
                      <a:pt x="123135" y="62937"/>
                      <a:pt x="124478" y="64382"/>
                    </a:cubicBezTo>
                    <a:cubicBezTo>
                      <a:pt x="125815" y="62942"/>
                      <a:pt x="127688" y="62141"/>
                      <a:pt x="129619" y="62141"/>
                    </a:cubicBezTo>
                    <a:cubicBezTo>
                      <a:pt x="130043" y="62141"/>
                      <a:pt x="130469" y="62179"/>
                      <a:pt x="130894" y="62258"/>
                    </a:cubicBezTo>
                    <a:cubicBezTo>
                      <a:pt x="129908" y="63432"/>
                      <a:pt x="129326" y="64929"/>
                      <a:pt x="129415" y="66524"/>
                    </a:cubicBezTo>
                    <a:lnTo>
                      <a:pt x="129406" y="66533"/>
                    </a:lnTo>
                    <a:cubicBezTo>
                      <a:pt x="128165" y="65229"/>
                      <a:pt x="126397" y="64391"/>
                      <a:pt x="124528" y="64391"/>
                    </a:cubicBezTo>
                    <a:cubicBezTo>
                      <a:pt x="124509" y="64391"/>
                      <a:pt x="124489" y="64391"/>
                      <a:pt x="124469" y="64391"/>
                    </a:cubicBezTo>
                    <a:cubicBezTo>
                      <a:pt x="124450" y="64391"/>
                      <a:pt x="124430" y="64391"/>
                      <a:pt x="124410" y="64391"/>
                    </a:cubicBezTo>
                    <a:cubicBezTo>
                      <a:pt x="122541" y="64391"/>
                      <a:pt x="120782" y="65229"/>
                      <a:pt x="119532" y="66533"/>
                    </a:cubicBezTo>
                    <a:cubicBezTo>
                      <a:pt x="119622" y="64938"/>
                      <a:pt x="119039" y="63441"/>
                      <a:pt x="118045" y="62258"/>
                    </a:cubicBezTo>
                    <a:cubicBezTo>
                      <a:pt x="118473" y="62179"/>
                      <a:pt x="118903" y="62140"/>
                      <a:pt x="119331" y="62140"/>
                    </a:cubicBezTo>
                    <a:close/>
                    <a:moveTo>
                      <a:pt x="95793" y="62177"/>
                    </a:moveTo>
                    <a:cubicBezTo>
                      <a:pt x="97728" y="62177"/>
                      <a:pt x="99603" y="62979"/>
                      <a:pt x="100948" y="64427"/>
                    </a:cubicBezTo>
                    <a:lnTo>
                      <a:pt x="100948" y="64427"/>
                    </a:lnTo>
                    <a:cubicBezTo>
                      <a:pt x="100945" y="64427"/>
                      <a:pt x="100942" y="64427"/>
                      <a:pt x="100939" y="64427"/>
                    </a:cubicBezTo>
                    <a:cubicBezTo>
                      <a:pt x="100919" y="64427"/>
                      <a:pt x="100900" y="64427"/>
                      <a:pt x="100880" y="64427"/>
                    </a:cubicBezTo>
                    <a:cubicBezTo>
                      <a:pt x="99011" y="64427"/>
                      <a:pt x="97252" y="65265"/>
                      <a:pt x="96002" y="66568"/>
                    </a:cubicBezTo>
                    <a:cubicBezTo>
                      <a:pt x="96091" y="64982"/>
                      <a:pt x="95509" y="63477"/>
                      <a:pt x="94514" y="62294"/>
                    </a:cubicBezTo>
                    <a:cubicBezTo>
                      <a:pt x="94940" y="62215"/>
                      <a:pt x="95368" y="62177"/>
                      <a:pt x="95793" y="62177"/>
                    </a:cubicBezTo>
                    <a:close/>
                    <a:moveTo>
                      <a:pt x="82770" y="62194"/>
                    </a:moveTo>
                    <a:cubicBezTo>
                      <a:pt x="83195" y="62194"/>
                      <a:pt x="83623" y="62233"/>
                      <a:pt x="84048" y="62312"/>
                    </a:cubicBezTo>
                    <a:cubicBezTo>
                      <a:pt x="83054" y="63495"/>
                      <a:pt x="82471" y="64991"/>
                      <a:pt x="82561" y="66586"/>
                    </a:cubicBezTo>
                    <a:cubicBezTo>
                      <a:pt x="81311" y="65283"/>
                      <a:pt x="79552" y="64445"/>
                      <a:pt x="77683" y="64445"/>
                    </a:cubicBezTo>
                    <a:cubicBezTo>
                      <a:pt x="77663" y="64445"/>
                      <a:pt x="77644" y="64445"/>
                      <a:pt x="77624" y="64445"/>
                    </a:cubicBezTo>
                    <a:cubicBezTo>
                      <a:pt x="78961" y="62997"/>
                      <a:pt x="80835" y="62194"/>
                      <a:pt x="82770" y="62194"/>
                    </a:cubicBezTo>
                    <a:close/>
                    <a:moveTo>
                      <a:pt x="48840" y="62338"/>
                    </a:moveTo>
                    <a:cubicBezTo>
                      <a:pt x="50775" y="62338"/>
                      <a:pt x="52650" y="63141"/>
                      <a:pt x="53995" y="64588"/>
                    </a:cubicBezTo>
                    <a:lnTo>
                      <a:pt x="53995" y="64588"/>
                    </a:lnTo>
                    <a:cubicBezTo>
                      <a:pt x="53992" y="64588"/>
                      <a:pt x="53989" y="64588"/>
                      <a:pt x="53986" y="64588"/>
                    </a:cubicBezTo>
                    <a:cubicBezTo>
                      <a:pt x="53966" y="64588"/>
                      <a:pt x="53947" y="64588"/>
                      <a:pt x="53927" y="64588"/>
                    </a:cubicBezTo>
                    <a:cubicBezTo>
                      <a:pt x="52058" y="64588"/>
                      <a:pt x="50299" y="65426"/>
                      <a:pt x="49049" y="66730"/>
                    </a:cubicBezTo>
                    <a:cubicBezTo>
                      <a:pt x="49138" y="65144"/>
                      <a:pt x="48556" y="63638"/>
                      <a:pt x="47561" y="62456"/>
                    </a:cubicBezTo>
                    <a:cubicBezTo>
                      <a:pt x="47987" y="62377"/>
                      <a:pt x="48415" y="62338"/>
                      <a:pt x="48840" y="62338"/>
                    </a:cubicBezTo>
                    <a:close/>
                    <a:moveTo>
                      <a:pt x="59133" y="62338"/>
                    </a:moveTo>
                    <a:cubicBezTo>
                      <a:pt x="59557" y="62338"/>
                      <a:pt x="59985" y="62377"/>
                      <a:pt x="60411" y="62456"/>
                    </a:cubicBezTo>
                    <a:cubicBezTo>
                      <a:pt x="59425" y="63629"/>
                      <a:pt x="58843" y="65135"/>
                      <a:pt x="58932" y="66721"/>
                    </a:cubicBezTo>
                    <a:lnTo>
                      <a:pt x="58923" y="66730"/>
                    </a:lnTo>
                    <a:cubicBezTo>
                      <a:pt x="57682" y="65426"/>
                      <a:pt x="55914" y="64588"/>
                      <a:pt x="54045" y="64588"/>
                    </a:cubicBezTo>
                    <a:cubicBezTo>
                      <a:pt x="54029" y="64588"/>
                      <a:pt x="54012" y="64588"/>
                      <a:pt x="53995" y="64588"/>
                    </a:cubicBezTo>
                    <a:lnTo>
                      <a:pt x="53995" y="64588"/>
                    </a:lnTo>
                    <a:cubicBezTo>
                      <a:pt x="55332" y="63141"/>
                      <a:pt x="57200" y="62338"/>
                      <a:pt x="59133" y="62338"/>
                    </a:cubicBezTo>
                    <a:close/>
                    <a:moveTo>
                      <a:pt x="12296" y="62401"/>
                    </a:moveTo>
                    <a:cubicBezTo>
                      <a:pt x="12721" y="62401"/>
                      <a:pt x="13148" y="62439"/>
                      <a:pt x="13574" y="62518"/>
                    </a:cubicBezTo>
                    <a:cubicBezTo>
                      <a:pt x="12580" y="63701"/>
                      <a:pt x="11997" y="65197"/>
                      <a:pt x="12087" y="66792"/>
                    </a:cubicBezTo>
                    <a:cubicBezTo>
                      <a:pt x="10837" y="65489"/>
                      <a:pt x="9069" y="64651"/>
                      <a:pt x="7208" y="64651"/>
                    </a:cubicBezTo>
                    <a:cubicBezTo>
                      <a:pt x="7189" y="64651"/>
                      <a:pt x="7169" y="64651"/>
                      <a:pt x="7150" y="64651"/>
                    </a:cubicBezTo>
                    <a:cubicBezTo>
                      <a:pt x="8487" y="63203"/>
                      <a:pt x="10360" y="62401"/>
                      <a:pt x="12296" y="62401"/>
                    </a:cubicBezTo>
                    <a:close/>
                    <a:moveTo>
                      <a:pt x="106094" y="62174"/>
                    </a:moveTo>
                    <a:cubicBezTo>
                      <a:pt x="106570" y="62174"/>
                      <a:pt x="107049" y="62222"/>
                      <a:pt x="107525" y="62321"/>
                    </a:cubicBezTo>
                    <a:cubicBezTo>
                      <a:pt x="106512" y="63567"/>
                      <a:pt x="105939" y="65162"/>
                      <a:pt x="106127" y="66837"/>
                    </a:cubicBezTo>
                    <a:lnTo>
                      <a:pt x="106118" y="66837"/>
                    </a:lnTo>
                    <a:cubicBezTo>
                      <a:pt x="104866" y="65381"/>
                      <a:pt x="102990" y="64427"/>
                      <a:pt x="100995" y="64427"/>
                    </a:cubicBezTo>
                    <a:cubicBezTo>
                      <a:pt x="100979" y="64427"/>
                      <a:pt x="100964" y="64427"/>
                      <a:pt x="100948" y="64427"/>
                    </a:cubicBezTo>
                    <a:lnTo>
                      <a:pt x="100948" y="64427"/>
                    </a:lnTo>
                    <a:cubicBezTo>
                      <a:pt x="102286" y="62974"/>
                      <a:pt x="104160" y="62174"/>
                      <a:pt x="106094" y="62174"/>
                    </a:cubicBezTo>
                    <a:close/>
                    <a:moveTo>
                      <a:pt x="70802" y="57747"/>
                    </a:moveTo>
                    <a:cubicBezTo>
                      <a:pt x="71277" y="57747"/>
                      <a:pt x="71755" y="57796"/>
                      <a:pt x="72230" y="57895"/>
                    </a:cubicBezTo>
                    <a:cubicBezTo>
                      <a:pt x="71262" y="59140"/>
                      <a:pt x="70733" y="60708"/>
                      <a:pt x="70930" y="62357"/>
                    </a:cubicBezTo>
                    <a:cubicBezTo>
                      <a:pt x="71442" y="62243"/>
                      <a:pt x="71958" y="62187"/>
                      <a:pt x="72470" y="62187"/>
                    </a:cubicBezTo>
                    <a:cubicBezTo>
                      <a:pt x="74405" y="62187"/>
                      <a:pt x="76278" y="62985"/>
                      <a:pt x="77624" y="64445"/>
                    </a:cubicBezTo>
                    <a:cubicBezTo>
                      <a:pt x="77606" y="64445"/>
                      <a:pt x="77588" y="64445"/>
                      <a:pt x="77570" y="64445"/>
                    </a:cubicBezTo>
                    <a:cubicBezTo>
                      <a:pt x="75520" y="64445"/>
                      <a:pt x="73598" y="65453"/>
                      <a:pt x="72346" y="66972"/>
                    </a:cubicBezTo>
                    <a:cubicBezTo>
                      <a:pt x="72703" y="63259"/>
                      <a:pt x="69407" y="59982"/>
                      <a:pt x="65707" y="59982"/>
                    </a:cubicBezTo>
                    <a:cubicBezTo>
                      <a:pt x="65692" y="59982"/>
                      <a:pt x="65677" y="59982"/>
                      <a:pt x="65662" y="59982"/>
                    </a:cubicBezTo>
                    <a:lnTo>
                      <a:pt x="65653" y="59991"/>
                    </a:lnTo>
                    <a:cubicBezTo>
                      <a:pt x="66997" y="58546"/>
                      <a:pt x="68873" y="57747"/>
                      <a:pt x="70802" y="57747"/>
                    </a:cubicBezTo>
                    <a:close/>
                    <a:moveTo>
                      <a:pt x="35611" y="62371"/>
                    </a:moveTo>
                    <a:cubicBezTo>
                      <a:pt x="36087" y="62371"/>
                      <a:pt x="36566" y="62419"/>
                      <a:pt x="37042" y="62518"/>
                    </a:cubicBezTo>
                    <a:cubicBezTo>
                      <a:pt x="36029" y="63773"/>
                      <a:pt x="35456" y="65359"/>
                      <a:pt x="35644" y="67034"/>
                    </a:cubicBezTo>
                    <a:lnTo>
                      <a:pt x="35635" y="67034"/>
                    </a:lnTo>
                    <a:cubicBezTo>
                      <a:pt x="34383" y="65578"/>
                      <a:pt x="32507" y="64633"/>
                      <a:pt x="30512" y="64633"/>
                    </a:cubicBezTo>
                    <a:cubicBezTo>
                      <a:pt x="30493" y="64633"/>
                      <a:pt x="30474" y="64633"/>
                      <a:pt x="30456" y="64633"/>
                    </a:cubicBezTo>
                    <a:cubicBezTo>
                      <a:pt x="30436" y="64633"/>
                      <a:pt x="30416" y="64633"/>
                      <a:pt x="30397" y="64633"/>
                    </a:cubicBezTo>
                    <a:cubicBezTo>
                      <a:pt x="28528" y="64633"/>
                      <a:pt x="26769" y="65471"/>
                      <a:pt x="25519" y="66775"/>
                    </a:cubicBezTo>
                    <a:cubicBezTo>
                      <a:pt x="25608" y="65180"/>
                      <a:pt x="25026" y="63683"/>
                      <a:pt x="24031" y="62500"/>
                    </a:cubicBezTo>
                    <a:cubicBezTo>
                      <a:pt x="24460" y="62421"/>
                      <a:pt x="24890" y="62382"/>
                      <a:pt x="25317" y="62382"/>
                    </a:cubicBezTo>
                    <a:cubicBezTo>
                      <a:pt x="27250" y="62382"/>
                      <a:pt x="29122" y="63178"/>
                      <a:pt x="30465" y="64624"/>
                    </a:cubicBezTo>
                    <a:cubicBezTo>
                      <a:pt x="31802" y="63171"/>
                      <a:pt x="33677" y="62371"/>
                      <a:pt x="35611" y="62371"/>
                    </a:cubicBezTo>
                    <a:close/>
                    <a:moveTo>
                      <a:pt x="112817" y="60278"/>
                    </a:moveTo>
                    <a:cubicBezTo>
                      <a:pt x="115992" y="60278"/>
                      <a:pt x="119168" y="62356"/>
                      <a:pt x="119209" y="66513"/>
                    </a:cubicBezTo>
                    <a:lnTo>
                      <a:pt x="119209" y="66513"/>
                    </a:lnTo>
                    <a:cubicBezTo>
                      <a:pt x="118734" y="66409"/>
                      <a:pt x="118254" y="66358"/>
                      <a:pt x="117778" y="66358"/>
                    </a:cubicBezTo>
                    <a:cubicBezTo>
                      <a:pt x="115925" y="66358"/>
                      <a:pt x="114125" y="67125"/>
                      <a:pt x="112830" y="68513"/>
                    </a:cubicBezTo>
                    <a:cubicBezTo>
                      <a:pt x="111548" y="67142"/>
                      <a:pt x="109756" y="66353"/>
                      <a:pt x="107883" y="66353"/>
                    </a:cubicBezTo>
                    <a:cubicBezTo>
                      <a:pt x="107391" y="66353"/>
                      <a:pt x="106907" y="66407"/>
                      <a:pt x="106432" y="66515"/>
                    </a:cubicBezTo>
                    <a:cubicBezTo>
                      <a:pt x="106468" y="62357"/>
                      <a:pt x="109642" y="60278"/>
                      <a:pt x="112817" y="60278"/>
                    </a:cubicBezTo>
                    <a:close/>
                    <a:moveTo>
                      <a:pt x="136134" y="60279"/>
                    </a:moveTo>
                    <a:cubicBezTo>
                      <a:pt x="139310" y="60279"/>
                      <a:pt x="142484" y="62358"/>
                      <a:pt x="142525" y="66515"/>
                    </a:cubicBezTo>
                    <a:lnTo>
                      <a:pt x="142525" y="66524"/>
                    </a:lnTo>
                    <a:cubicBezTo>
                      <a:pt x="142044" y="66419"/>
                      <a:pt x="141561" y="66368"/>
                      <a:pt x="141081" y="66368"/>
                    </a:cubicBezTo>
                    <a:cubicBezTo>
                      <a:pt x="139223" y="66368"/>
                      <a:pt x="137425" y="67135"/>
                      <a:pt x="136136" y="68531"/>
                    </a:cubicBezTo>
                    <a:cubicBezTo>
                      <a:pt x="134862" y="67159"/>
                      <a:pt x="133082" y="66371"/>
                      <a:pt x="131212" y="66371"/>
                    </a:cubicBezTo>
                    <a:cubicBezTo>
                      <a:pt x="131202" y="66371"/>
                      <a:pt x="131191" y="66371"/>
                      <a:pt x="131181" y="66371"/>
                    </a:cubicBezTo>
                    <a:cubicBezTo>
                      <a:pt x="130697" y="66371"/>
                      <a:pt x="130213" y="66416"/>
                      <a:pt x="129738" y="66524"/>
                    </a:cubicBezTo>
                    <a:cubicBezTo>
                      <a:pt x="129778" y="62360"/>
                      <a:pt x="132957" y="60279"/>
                      <a:pt x="136134" y="60279"/>
                    </a:cubicBezTo>
                    <a:close/>
                    <a:moveTo>
                      <a:pt x="89294" y="60326"/>
                    </a:moveTo>
                    <a:cubicBezTo>
                      <a:pt x="92468" y="60326"/>
                      <a:pt x="95642" y="62402"/>
                      <a:pt x="95679" y="66558"/>
                    </a:cubicBezTo>
                    <a:lnTo>
                      <a:pt x="95679" y="66558"/>
                    </a:lnTo>
                    <a:cubicBezTo>
                      <a:pt x="95209" y="66457"/>
                      <a:pt x="94735" y="66408"/>
                      <a:pt x="94264" y="66408"/>
                    </a:cubicBezTo>
                    <a:cubicBezTo>
                      <a:pt x="92405" y="66408"/>
                      <a:pt x="90601" y="67174"/>
                      <a:pt x="89308" y="68567"/>
                    </a:cubicBezTo>
                    <a:cubicBezTo>
                      <a:pt x="88027" y="67187"/>
                      <a:pt x="86235" y="66407"/>
                      <a:pt x="84353" y="66407"/>
                    </a:cubicBezTo>
                    <a:cubicBezTo>
                      <a:pt x="83869" y="66407"/>
                      <a:pt x="83385" y="66461"/>
                      <a:pt x="82910" y="66559"/>
                    </a:cubicBezTo>
                    <a:cubicBezTo>
                      <a:pt x="82942" y="62405"/>
                      <a:pt x="86118" y="60326"/>
                      <a:pt x="89294" y="60326"/>
                    </a:cubicBezTo>
                    <a:close/>
                    <a:moveTo>
                      <a:pt x="42338" y="60479"/>
                    </a:moveTo>
                    <a:cubicBezTo>
                      <a:pt x="45510" y="60479"/>
                      <a:pt x="48684" y="62554"/>
                      <a:pt x="48726" y="66708"/>
                    </a:cubicBezTo>
                    <a:lnTo>
                      <a:pt x="48726" y="66708"/>
                    </a:lnTo>
                    <a:cubicBezTo>
                      <a:pt x="48257" y="66609"/>
                      <a:pt x="47784" y="66560"/>
                      <a:pt x="47315" y="66560"/>
                    </a:cubicBezTo>
                    <a:cubicBezTo>
                      <a:pt x="45452" y="66560"/>
                      <a:pt x="43648" y="67327"/>
                      <a:pt x="42355" y="68719"/>
                    </a:cubicBezTo>
                    <a:cubicBezTo>
                      <a:pt x="41074" y="67339"/>
                      <a:pt x="39282" y="66559"/>
                      <a:pt x="37400" y="66559"/>
                    </a:cubicBezTo>
                    <a:cubicBezTo>
                      <a:pt x="36916" y="66559"/>
                      <a:pt x="36432" y="66613"/>
                      <a:pt x="35958" y="66712"/>
                    </a:cubicBezTo>
                    <a:cubicBezTo>
                      <a:pt x="35989" y="62557"/>
                      <a:pt x="39163" y="60479"/>
                      <a:pt x="42338" y="60479"/>
                    </a:cubicBezTo>
                    <a:close/>
                    <a:moveTo>
                      <a:pt x="65639" y="60484"/>
                    </a:moveTo>
                    <a:cubicBezTo>
                      <a:pt x="68816" y="60484"/>
                      <a:pt x="71992" y="62563"/>
                      <a:pt x="72032" y="66721"/>
                    </a:cubicBezTo>
                    <a:cubicBezTo>
                      <a:pt x="71559" y="66619"/>
                      <a:pt x="71082" y="66569"/>
                      <a:pt x="70608" y="66569"/>
                    </a:cubicBezTo>
                    <a:cubicBezTo>
                      <a:pt x="68752" y="66569"/>
                      <a:pt x="66952" y="67334"/>
                      <a:pt x="65653" y="68719"/>
                    </a:cubicBezTo>
                    <a:lnTo>
                      <a:pt x="65644" y="68728"/>
                    </a:lnTo>
                    <a:cubicBezTo>
                      <a:pt x="64362" y="67348"/>
                      <a:pt x="62570" y="66568"/>
                      <a:pt x="60688" y="66568"/>
                    </a:cubicBezTo>
                    <a:cubicBezTo>
                      <a:pt x="60205" y="66568"/>
                      <a:pt x="59721" y="66622"/>
                      <a:pt x="59246" y="66721"/>
                    </a:cubicBezTo>
                    <a:cubicBezTo>
                      <a:pt x="59286" y="62563"/>
                      <a:pt x="62463" y="60484"/>
                      <a:pt x="65639" y="60484"/>
                    </a:cubicBezTo>
                    <a:close/>
                    <a:moveTo>
                      <a:pt x="18806" y="60525"/>
                    </a:moveTo>
                    <a:cubicBezTo>
                      <a:pt x="21979" y="60525"/>
                      <a:pt x="25151" y="62600"/>
                      <a:pt x="25196" y="66757"/>
                    </a:cubicBezTo>
                    <a:lnTo>
                      <a:pt x="25196" y="66757"/>
                    </a:lnTo>
                    <a:cubicBezTo>
                      <a:pt x="24723" y="66655"/>
                      <a:pt x="24245" y="66605"/>
                      <a:pt x="23772" y="66605"/>
                    </a:cubicBezTo>
                    <a:cubicBezTo>
                      <a:pt x="21913" y="66605"/>
                      <a:pt x="20107" y="67371"/>
                      <a:pt x="18807" y="68764"/>
                    </a:cubicBezTo>
                    <a:cubicBezTo>
                      <a:pt x="17526" y="67384"/>
                      <a:pt x="15734" y="66604"/>
                      <a:pt x="13852" y="66604"/>
                    </a:cubicBezTo>
                    <a:cubicBezTo>
                      <a:pt x="13368" y="66604"/>
                      <a:pt x="12884" y="66658"/>
                      <a:pt x="12409" y="66757"/>
                    </a:cubicBezTo>
                    <a:cubicBezTo>
                      <a:pt x="12454" y="62603"/>
                      <a:pt x="15631" y="60525"/>
                      <a:pt x="18806" y="60525"/>
                    </a:cubicBezTo>
                    <a:close/>
                    <a:moveTo>
                      <a:pt x="117959" y="66746"/>
                    </a:moveTo>
                    <a:cubicBezTo>
                      <a:pt x="118383" y="66746"/>
                      <a:pt x="118811" y="66785"/>
                      <a:pt x="119236" y="66864"/>
                    </a:cubicBezTo>
                    <a:cubicBezTo>
                      <a:pt x="118251" y="68047"/>
                      <a:pt x="117668" y="69543"/>
                      <a:pt x="117749" y="71138"/>
                    </a:cubicBezTo>
                    <a:cubicBezTo>
                      <a:pt x="116508" y="69835"/>
                      <a:pt x="114740" y="68996"/>
                      <a:pt x="112871" y="68996"/>
                    </a:cubicBezTo>
                    <a:cubicBezTo>
                      <a:pt x="112854" y="68996"/>
                      <a:pt x="112837" y="68997"/>
                      <a:pt x="112821" y="68997"/>
                    </a:cubicBezTo>
                    <a:lnTo>
                      <a:pt x="112821" y="68997"/>
                    </a:lnTo>
                    <a:cubicBezTo>
                      <a:pt x="114158" y="67549"/>
                      <a:pt x="116025" y="66746"/>
                      <a:pt x="117959" y="66746"/>
                    </a:cubicBezTo>
                    <a:close/>
                    <a:moveTo>
                      <a:pt x="84144" y="66782"/>
                    </a:moveTo>
                    <a:cubicBezTo>
                      <a:pt x="86080" y="66782"/>
                      <a:pt x="87953" y="67585"/>
                      <a:pt x="89290" y="69033"/>
                    </a:cubicBezTo>
                    <a:cubicBezTo>
                      <a:pt x="89271" y="69032"/>
                      <a:pt x="89251" y="69032"/>
                      <a:pt x="89231" y="69032"/>
                    </a:cubicBezTo>
                    <a:cubicBezTo>
                      <a:pt x="87362" y="69032"/>
                      <a:pt x="85595" y="69871"/>
                      <a:pt x="84353" y="71174"/>
                    </a:cubicBezTo>
                    <a:cubicBezTo>
                      <a:pt x="84434" y="69588"/>
                      <a:pt x="83851" y="68083"/>
                      <a:pt x="82866" y="66900"/>
                    </a:cubicBezTo>
                    <a:cubicBezTo>
                      <a:pt x="83291" y="66821"/>
                      <a:pt x="83719" y="66782"/>
                      <a:pt x="84144" y="66782"/>
                    </a:cubicBezTo>
                    <a:close/>
                    <a:moveTo>
                      <a:pt x="94437" y="66782"/>
                    </a:moveTo>
                    <a:cubicBezTo>
                      <a:pt x="94861" y="66782"/>
                      <a:pt x="95289" y="66821"/>
                      <a:pt x="95715" y="66900"/>
                    </a:cubicBezTo>
                    <a:cubicBezTo>
                      <a:pt x="94720" y="68083"/>
                      <a:pt x="94138" y="69579"/>
                      <a:pt x="94228" y="71174"/>
                    </a:cubicBezTo>
                    <a:cubicBezTo>
                      <a:pt x="92977" y="69871"/>
                      <a:pt x="91218" y="69032"/>
                      <a:pt x="89350" y="69032"/>
                    </a:cubicBezTo>
                    <a:cubicBezTo>
                      <a:pt x="89330" y="69032"/>
                      <a:pt x="89310" y="69032"/>
                      <a:pt x="89290" y="69033"/>
                    </a:cubicBezTo>
                    <a:cubicBezTo>
                      <a:pt x="90628" y="67585"/>
                      <a:pt x="92501" y="66782"/>
                      <a:pt x="94437" y="66782"/>
                    </a:cubicBezTo>
                    <a:close/>
                    <a:moveTo>
                      <a:pt x="47475" y="66944"/>
                    </a:moveTo>
                    <a:cubicBezTo>
                      <a:pt x="47900" y="66944"/>
                      <a:pt x="48327" y="66982"/>
                      <a:pt x="48753" y="67061"/>
                    </a:cubicBezTo>
                    <a:cubicBezTo>
                      <a:pt x="47767" y="68244"/>
                      <a:pt x="47185" y="69740"/>
                      <a:pt x="47266" y="71335"/>
                    </a:cubicBezTo>
                    <a:cubicBezTo>
                      <a:pt x="46024" y="70032"/>
                      <a:pt x="44256" y="69194"/>
                      <a:pt x="42388" y="69194"/>
                    </a:cubicBezTo>
                    <a:cubicBezTo>
                      <a:pt x="42371" y="69194"/>
                      <a:pt x="42354" y="69194"/>
                      <a:pt x="42337" y="69194"/>
                    </a:cubicBezTo>
                    <a:lnTo>
                      <a:pt x="42337" y="69194"/>
                    </a:lnTo>
                    <a:cubicBezTo>
                      <a:pt x="43675" y="67746"/>
                      <a:pt x="45542" y="66944"/>
                      <a:pt x="47475" y="66944"/>
                    </a:cubicBezTo>
                    <a:close/>
                    <a:moveTo>
                      <a:pt x="23953" y="66979"/>
                    </a:moveTo>
                    <a:cubicBezTo>
                      <a:pt x="24378" y="66979"/>
                      <a:pt x="24806" y="67018"/>
                      <a:pt x="25232" y="67097"/>
                    </a:cubicBezTo>
                    <a:cubicBezTo>
                      <a:pt x="24239" y="68278"/>
                      <a:pt x="23657" y="69779"/>
                      <a:pt x="23744" y="71371"/>
                    </a:cubicBezTo>
                    <a:lnTo>
                      <a:pt x="23744" y="71371"/>
                    </a:lnTo>
                    <a:cubicBezTo>
                      <a:pt x="22494" y="70068"/>
                      <a:pt x="20726" y="69229"/>
                      <a:pt x="18866" y="69229"/>
                    </a:cubicBezTo>
                    <a:cubicBezTo>
                      <a:pt x="18846" y="69229"/>
                      <a:pt x="18827" y="69230"/>
                      <a:pt x="18807" y="69230"/>
                    </a:cubicBezTo>
                    <a:cubicBezTo>
                      <a:pt x="20144" y="67782"/>
                      <a:pt x="22018" y="66979"/>
                      <a:pt x="23953" y="66979"/>
                    </a:cubicBezTo>
                    <a:close/>
                    <a:moveTo>
                      <a:pt x="13656" y="66979"/>
                    </a:moveTo>
                    <a:cubicBezTo>
                      <a:pt x="15596" y="66979"/>
                      <a:pt x="17470" y="67782"/>
                      <a:pt x="18807" y="69230"/>
                    </a:cubicBezTo>
                    <a:cubicBezTo>
                      <a:pt x="18787" y="69230"/>
                      <a:pt x="18768" y="69229"/>
                      <a:pt x="18748" y="69229"/>
                    </a:cubicBezTo>
                    <a:cubicBezTo>
                      <a:pt x="16879" y="69229"/>
                      <a:pt x="15111" y="70068"/>
                      <a:pt x="13870" y="71371"/>
                    </a:cubicBezTo>
                    <a:cubicBezTo>
                      <a:pt x="13951" y="69785"/>
                      <a:pt x="13368" y="68280"/>
                      <a:pt x="12374" y="67097"/>
                    </a:cubicBezTo>
                    <a:cubicBezTo>
                      <a:pt x="12801" y="67018"/>
                      <a:pt x="13230" y="66979"/>
                      <a:pt x="13656" y="66979"/>
                    </a:cubicBezTo>
                    <a:close/>
                    <a:moveTo>
                      <a:pt x="107658" y="66739"/>
                    </a:moveTo>
                    <a:cubicBezTo>
                      <a:pt x="109596" y="66739"/>
                      <a:pt x="111472" y="67542"/>
                      <a:pt x="112821" y="68997"/>
                    </a:cubicBezTo>
                    <a:lnTo>
                      <a:pt x="112821" y="68997"/>
                    </a:lnTo>
                    <a:cubicBezTo>
                      <a:pt x="112818" y="68997"/>
                      <a:pt x="112815" y="68997"/>
                      <a:pt x="112812" y="68997"/>
                    </a:cubicBezTo>
                    <a:cubicBezTo>
                      <a:pt x="112793" y="68997"/>
                      <a:pt x="112774" y="68996"/>
                      <a:pt x="112756" y="68996"/>
                    </a:cubicBezTo>
                    <a:cubicBezTo>
                      <a:pt x="110769" y="68996"/>
                      <a:pt x="108902" y="69942"/>
                      <a:pt x="107641" y="71389"/>
                    </a:cubicBezTo>
                    <a:lnTo>
                      <a:pt x="107641" y="71389"/>
                    </a:lnTo>
                    <a:cubicBezTo>
                      <a:pt x="107802" y="69716"/>
                      <a:pt x="107213" y="68133"/>
                      <a:pt x="106177" y="66897"/>
                    </a:cubicBezTo>
                    <a:lnTo>
                      <a:pt x="106177" y="66897"/>
                    </a:lnTo>
                    <a:cubicBezTo>
                      <a:pt x="106669" y="66791"/>
                      <a:pt x="107166" y="66739"/>
                      <a:pt x="107658" y="66739"/>
                    </a:cubicBezTo>
                    <a:close/>
                    <a:moveTo>
                      <a:pt x="37174" y="66937"/>
                    </a:moveTo>
                    <a:cubicBezTo>
                      <a:pt x="39113" y="66937"/>
                      <a:pt x="40989" y="67739"/>
                      <a:pt x="42337" y="69194"/>
                    </a:cubicBezTo>
                    <a:lnTo>
                      <a:pt x="42337" y="69194"/>
                    </a:lnTo>
                    <a:cubicBezTo>
                      <a:pt x="42334" y="69194"/>
                      <a:pt x="42331" y="69194"/>
                      <a:pt x="42328" y="69194"/>
                    </a:cubicBezTo>
                    <a:cubicBezTo>
                      <a:pt x="42310" y="69194"/>
                      <a:pt x="42291" y="69194"/>
                      <a:pt x="42273" y="69194"/>
                    </a:cubicBezTo>
                    <a:cubicBezTo>
                      <a:pt x="40286" y="69194"/>
                      <a:pt x="38410" y="70139"/>
                      <a:pt x="37158" y="71595"/>
                    </a:cubicBezTo>
                    <a:cubicBezTo>
                      <a:pt x="37320" y="69911"/>
                      <a:pt x="36728" y="68325"/>
                      <a:pt x="35689" y="67097"/>
                    </a:cubicBezTo>
                    <a:lnTo>
                      <a:pt x="35680" y="67097"/>
                    </a:lnTo>
                    <a:cubicBezTo>
                      <a:pt x="36177" y="66989"/>
                      <a:pt x="36678" y="66937"/>
                      <a:pt x="37174" y="66937"/>
                    </a:cubicBezTo>
                    <a:close/>
                    <a:moveTo>
                      <a:pt x="124474" y="64884"/>
                    </a:moveTo>
                    <a:cubicBezTo>
                      <a:pt x="127650" y="64884"/>
                      <a:pt x="130827" y="66963"/>
                      <a:pt x="130867" y="71120"/>
                    </a:cubicBezTo>
                    <a:cubicBezTo>
                      <a:pt x="130392" y="71018"/>
                      <a:pt x="129914" y="70969"/>
                      <a:pt x="129439" y="70969"/>
                    </a:cubicBezTo>
                    <a:cubicBezTo>
                      <a:pt x="127578" y="70969"/>
                      <a:pt x="125778" y="71735"/>
                      <a:pt x="124478" y="73128"/>
                    </a:cubicBezTo>
                    <a:cubicBezTo>
                      <a:pt x="123197" y="71748"/>
                      <a:pt x="121405" y="70968"/>
                      <a:pt x="119532" y="70968"/>
                    </a:cubicBezTo>
                    <a:cubicBezTo>
                      <a:pt x="119039" y="70968"/>
                      <a:pt x="118555" y="71022"/>
                      <a:pt x="118080" y="71120"/>
                    </a:cubicBezTo>
                    <a:cubicBezTo>
                      <a:pt x="118121" y="66963"/>
                      <a:pt x="121297" y="64884"/>
                      <a:pt x="124474" y="64884"/>
                    </a:cubicBezTo>
                    <a:close/>
                    <a:moveTo>
                      <a:pt x="100943" y="64929"/>
                    </a:moveTo>
                    <a:cubicBezTo>
                      <a:pt x="104120" y="64929"/>
                      <a:pt x="107296" y="67007"/>
                      <a:pt x="107337" y="71165"/>
                    </a:cubicBezTo>
                    <a:cubicBezTo>
                      <a:pt x="106862" y="71063"/>
                      <a:pt x="106383" y="71013"/>
                      <a:pt x="105909" y="71013"/>
                    </a:cubicBezTo>
                    <a:cubicBezTo>
                      <a:pt x="104048" y="71013"/>
                      <a:pt x="102248" y="71780"/>
                      <a:pt x="100948" y="73172"/>
                    </a:cubicBezTo>
                    <a:cubicBezTo>
                      <a:pt x="99667" y="71792"/>
                      <a:pt x="97875" y="71013"/>
                      <a:pt x="95993" y="71013"/>
                    </a:cubicBezTo>
                    <a:cubicBezTo>
                      <a:pt x="95509" y="71013"/>
                      <a:pt x="95025" y="71067"/>
                      <a:pt x="94550" y="71165"/>
                    </a:cubicBezTo>
                    <a:cubicBezTo>
                      <a:pt x="94590" y="67007"/>
                      <a:pt x="97767" y="64929"/>
                      <a:pt x="100943" y="64929"/>
                    </a:cubicBezTo>
                    <a:close/>
                    <a:moveTo>
                      <a:pt x="77622" y="64941"/>
                    </a:moveTo>
                    <a:cubicBezTo>
                      <a:pt x="80798" y="64941"/>
                      <a:pt x="83972" y="67018"/>
                      <a:pt x="84013" y="71174"/>
                    </a:cubicBezTo>
                    <a:cubicBezTo>
                      <a:pt x="83537" y="71072"/>
                      <a:pt x="83057" y="71021"/>
                      <a:pt x="82581" y="71021"/>
                    </a:cubicBezTo>
                    <a:cubicBezTo>
                      <a:pt x="80727" y="71021"/>
                      <a:pt x="78930" y="71782"/>
                      <a:pt x="77633" y="73172"/>
                    </a:cubicBezTo>
                    <a:lnTo>
                      <a:pt x="77624" y="73181"/>
                    </a:lnTo>
                    <a:cubicBezTo>
                      <a:pt x="76342" y="71801"/>
                      <a:pt x="74550" y="71022"/>
                      <a:pt x="72669" y="71022"/>
                    </a:cubicBezTo>
                    <a:cubicBezTo>
                      <a:pt x="72185" y="71022"/>
                      <a:pt x="71701" y="71076"/>
                      <a:pt x="71226" y="71174"/>
                    </a:cubicBezTo>
                    <a:cubicBezTo>
                      <a:pt x="71266" y="67020"/>
                      <a:pt x="74445" y="64941"/>
                      <a:pt x="77622" y="64941"/>
                    </a:cubicBezTo>
                    <a:close/>
                    <a:moveTo>
                      <a:pt x="53996" y="65085"/>
                    </a:moveTo>
                    <a:cubicBezTo>
                      <a:pt x="57170" y="65085"/>
                      <a:pt x="60344" y="67162"/>
                      <a:pt x="60384" y="71317"/>
                    </a:cubicBezTo>
                    <a:lnTo>
                      <a:pt x="60384" y="71326"/>
                    </a:lnTo>
                    <a:cubicBezTo>
                      <a:pt x="59903" y="71222"/>
                      <a:pt x="59419" y="71170"/>
                      <a:pt x="58939" y="71170"/>
                    </a:cubicBezTo>
                    <a:cubicBezTo>
                      <a:pt x="57081" y="71170"/>
                      <a:pt x="55284" y="71936"/>
                      <a:pt x="53995" y="73325"/>
                    </a:cubicBezTo>
                    <a:cubicBezTo>
                      <a:pt x="52714" y="71945"/>
                      <a:pt x="50922" y="71165"/>
                      <a:pt x="49040" y="71165"/>
                    </a:cubicBezTo>
                    <a:cubicBezTo>
                      <a:pt x="48556" y="71165"/>
                      <a:pt x="48072" y="71219"/>
                      <a:pt x="47597" y="71326"/>
                    </a:cubicBezTo>
                    <a:cubicBezTo>
                      <a:pt x="47638" y="67167"/>
                      <a:pt x="50817" y="65085"/>
                      <a:pt x="53996" y="65085"/>
                    </a:cubicBezTo>
                    <a:close/>
                    <a:moveTo>
                      <a:pt x="7145" y="65126"/>
                    </a:moveTo>
                    <a:cubicBezTo>
                      <a:pt x="10322" y="65126"/>
                      <a:pt x="13498" y="67205"/>
                      <a:pt x="13538" y="71362"/>
                    </a:cubicBezTo>
                    <a:cubicBezTo>
                      <a:pt x="13065" y="71260"/>
                      <a:pt x="12588" y="71211"/>
                      <a:pt x="12113" y="71211"/>
                    </a:cubicBezTo>
                    <a:cubicBezTo>
                      <a:pt x="10252" y="71211"/>
                      <a:pt x="8442" y="71977"/>
                      <a:pt x="7150" y="73369"/>
                    </a:cubicBezTo>
                    <a:cubicBezTo>
                      <a:pt x="5868" y="71990"/>
                      <a:pt x="4076" y="71210"/>
                      <a:pt x="2194" y="71210"/>
                    </a:cubicBezTo>
                    <a:cubicBezTo>
                      <a:pt x="1711" y="71210"/>
                      <a:pt x="1227" y="71264"/>
                      <a:pt x="752" y="71362"/>
                    </a:cubicBezTo>
                    <a:cubicBezTo>
                      <a:pt x="792" y="67205"/>
                      <a:pt x="3969" y="65126"/>
                      <a:pt x="7145" y="65126"/>
                    </a:cubicBezTo>
                    <a:close/>
                    <a:moveTo>
                      <a:pt x="30460" y="65126"/>
                    </a:moveTo>
                    <a:cubicBezTo>
                      <a:pt x="33637" y="65126"/>
                      <a:pt x="36813" y="67205"/>
                      <a:pt x="36854" y="71362"/>
                    </a:cubicBezTo>
                    <a:cubicBezTo>
                      <a:pt x="36379" y="71260"/>
                      <a:pt x="35900" y="71211"/>
                      <a:pt x="35425" y="71211"/>
                    </a:cubicBezTo>
                    <a:cubicBezTo>
                      <a:pt x="33562" y="71211"/>
                      <a:pt x="31757" y="71977"/>
                      <a:pt x="30465" y="73369"/>
                    </a:cubicBezTo>
                    <a:cubicBezTo>
                      <a:pt x="29183" y="71990"/>
                      <a:pt x="27391" y="71210"/>
                      <a:pt x="25510" y="71210"/>
                    </a:cubicBezTo>
                    <a:cubicBezTo>
                      <a:pt x="25026" y="71210"/>
                      <a:pt x="24542" y="71264"/>
                      <a:pt x="24067" y="71362"/>
                    </a:cubicBezTo>
                    <a:cubicBezTo>
                      <a:pt x="24107" y="67205"/>
                      <a:pt x="27284" y="65126"/>
                      <a:pt x="30460" y="65126"/>
                    </a:cubicBezTo>
                    <a:close/>
                    <a:moveTo>
                      <a:pt x="119323" y="71343"/>
                    </a:moveTo>
                    <a:cubicBezTo>
                      <a:pt x="121259" y="71343"/>
                      <a:pt x="123134" y="72146"/>
                      <a:pt x="124478" y="73593"/>
                    </a:cubicBezTo>
                    <a:lnTo>
                      <a:pt x="124478" y="73593"/>
                    </a:lnTo>
                    <a:cubicBezTo>
                      <a:pt x="124475" y="73593"/>
                      <a:pt x="124472" y="73593"/>
                      <a:pt x="124469" y="73593"/>
                    </a:cubicBezTo>
                    <a:cubicBezTo>
                      <a:pt x="124450" y="73593"/>
                      <a:pt x="124430" y="73593"/>
                      <a:pt x="124410" y="73593"/>
                    </a:cubicBezTo>
                    <a:cubicBezTo>
                      <a:pt x="122541" y="73593"/>
                      <a:pt x="120782" y="74432"/>
                      <a:pt x="119532" y="75735"/>
                    </a:cubicBezTo>
                    <a:cubicBezTo>
                      <a:pt x="119622" y="74149"/>
                      <a:pt x="119039" y="72644"/>
                      <a:pt x="118045" y="71461"/>
                    </a:cubicBezTo>
                    <a:cubicBezTo>
                      <a:pt x="118470" y="71382"/>
                      <a:pt x="118898" y="71343"/>
                      <a:pt x="119323" y="71343"/>
                    </a:cubicBezTo>
                    <a:close/>
                    <a:moveTo>
                      <a:pt x="129620" y="71343"/>
                    </a:moveTo>
                    <a:cubicBezTo>
                      <a:pt x="130043" y="71343"/>
                      <a:pt x="130470" y="71382"/>
                      <a:pt x="130894" y="71461"/>
                    </a:cubicBezTo>
                    <a:cubicBezTo>
                      <a:pt x="129908" y="72644"/>
                      <a:pt x="129326" y="74140"/>
                      <a:pt x="129415" y="75735"/>
                    </a:cubicBezTo>
                    <a:lnTo>
                      <a:pt x="129406" y="75735"/>
                    </a:lnTo>
                    <a:cubicBezTo>
                      <a:pt x="128165" y="74432"/>
                      <a:pt x="126397" y="73593"/>
                      <a:pt x="124528" y="73593"/>
                    </a:cubicBezTo>
                    <a:cubicBezTo>
                      <a:pt x="124512" y="73593"/>
                      <a:pt x="124495" y="73593"/>
                      <a:pt x="124478" y="73593"/>
                    </a:cubicBezTo>
                    <a:lnTo>
                      <a:pt x="124478" y="73593"/>
                    </a:lnTo>
                    <a:cubicBezTo>
                      <a:pt x="125816" y="72146"/>
                      <a:pt x="127689" y="71343"/>
                      <a:pt x="129620" y="71343"/>
                    </a:cubicBezTo>
                    <a:close/>
                    <a:moveTo>
                      <a:pt x="48839" y="71540"/>
                    </a:moveTo>
                    <a:cubicBezTo>
                      <a:pt x="50775" y="71540"/>
                      <a:pt x="52650" y="72344"/>
                      <a:pt x="53995" y="73799"/>
                    </a:cubicBezTo>
                    <a:lnTo>
                      <a:pt x="53995" y="73799"/>
                    </a:lnTo>
                    <a:cubicBezTo>
                      <a:pt x="53992" y="73799"/>
                      <a:pt x="53989" y="73800"/>
                      <a:pt x="53986" y="73800"/>
                    </a:cubicBezTo>
                    <a:cubicBezTo>
                      <a:pt x="53966" y="73799"/>
                      <a:pt x="53946" y="73799"/>
                      <a:pt x="53926" y="73799"/>
                    </a:cubicBezTo>
                    <a:cubicBezTo>
                      <a:pt x="52058" y="73799"/>
                      <a:pt x="50299" y="74629"/>
                      <a:pt x="49049" y="75932"/>
                    </a:cubicBezTo>
                    <a:cubicBezTo>
                      <a:pt x="49138" y="74346"/>
                      <a:pt x="48556" y="72841"/>
                      <a:pt x="47561" y="71658"/>
                    </a:cubicBezTo>
                    <a:cubicBezTo>
                      <a:pt x="47987" y="71579"/>
                      <a:pt x="48414" y="71540"/>
                      <a:pt x="48839" y="71540"/>
                    </a:cubicBezTo>
                    <a:close/>
                    <a:moveTo>
                      <a:pt x="59134" y="71540"/>
                    </a:moveTo>
                    <a:cubicBezTo>
                      <a:pt x="59558" y="71540"/>
                      <a:pt x="59985" y="71579"/>
                      <a:pt x="60411" y="71658"/>
                    </a:cubicBezTo>
                    <a:cubicBezTo>
                      <a:pt x="59425" y="72841"/>
                      <a:pt x="58843" y="74337"/>
                      <a:pt x="58932" y="75932"/>
                    </a:cubicBezTo>
                    <a:lnTo>
                      <a:pt x="58923" y="75932"/>
                    </a:lnTo>
                    <a:cubicBezTo>
                      <a:pt x="57682" y="74629"/>
                      <a:pt x="55914" y="73799"/>
                      <a:pt x="54046" y="73799"/>
                    </a:cubicBezTo>
                    <a:cubicBezTo>
                      <a:pt x="54029" y="73799"/>
                      <a:pt x="54012" y="73799"/>
                      <a:pt x="53995" y="73799"/>
                    </a:cubicBezTo>
                    <a:lnTo>
                      <a:pt x="53995" y="73799"/>
                    </a:lnTo>
                    <a:cubicBezTo>
                      <a:pt x="55333" y="72344"/>
                      <a:pt x="57200" y="71540"/>
                      <a:pt x="59134" y="71540"/>
                    </a:cubicBezTo>
                    <a:close/>
                    <a:moveTo>
                      <a:pt x="112819" y="69493"/>
                    </a:moveTo>
                    <a:cubicBezTo>
                      <a:pt x="115994" y="69493"/>
                      <a:pt x="119169" y="71570"/>
                      <a:pt x="119209" y="75726"/>
                    </a:cubicBezTo>
                    <a:lnTo>
                      <a:pt x="119209" y="75726"/>
                    </a:lnTo>
                    <a:cubicBezTo>
                      <a:pt x="118734" y="75624"/>
                      <a:pt x="118255" y="75574"/>
                      <a:pt x="117781" y="75574"/>
                    </a:cubicBezTo>
                    <a:cubicBezTo>
                      <a:pt x="115920" y="75574"/>
                      <a:pt x="114120" y="76339"/>
                      <a:pt x="112821" y="77724"/>
                    </a:cubicBezTo>
                    <a:lnTo>
                      <a:pt x="112821" y="77733"/>
                    </a:lnTo>
                    <a:cubicBezTo>
                      <a:pt x="111539" y="76353"/>
                      <a:pt x="109747" y="75574"/>
                      <a:pt x="107865" y="75574"/>
                    </a:cubicBezTo>
                    <a:cubicBezTo>
                      <a:pt x="107382" y="75574"/>
                      <a:pt x="106898" y="75627"/>
                      <a:pt x="106423" y="75726"/>
                    </a:cubicBezTo>
                    <a:lnTo>
                      <a:pt x="106423" y="75726"/>
                    </a:lnTo>
                    <a:cubicBezTo>
                      <a:pt x="106463" y="71572"/>
                      <a:pt x="109641" y="69493"/>
                      <a:pt x="112819" y="69493"/>
                    </a:cubicBezTo>
                    <a:close/>
                    <a:moveTo>
                      <a:pt x="136134" y="69486"/>
                    </a:moveTo>
                    <a:cubicBezTo>
                      <a:pt x="139310" y="69486"/>
                      <a:pt x="142484" y="71565"/>
                      <a:pt x="142525" y="75726"/>
                    </a:cubicBezTo>
                    <a:lnTo>
                      <a:pt x="142525" y="75726"/>
                    </a:lnTo>
                    <a:cubicBezTo>
                      <a:pt x="142050" y="75624"/>
                      <a:pt x="141571" y="75574"/>
                      <a:pt x="141097" y="75574"/>
                    </a:cubicBezTo>
                    <a:cubicBezTo>
                      <a:pt x="139236" y="75574"/>
                      <a:pt x="137435" y="76341"/>
                      <a:pt x="136136" y="77733"/>
                    </a:cubicBezTo>
                    <a:cubicBezTo>
                      <a:pt x="134854" y="76353"/>
                      <a:pt x="133062" y="75574"/>
                      <a:pt x="131181" y="75574"/>
                    </a:cubicBezTo>
                    <a:cubicBezTo>
                      <a:pt x="130697" y="75574"/>
                      <a:pt x="130213" y="75627"/>
                      <a:pt x="129738" y="75726"/>
                    </a:cubicBezTo>
                    <a:lnTo>
                      <a:pt x="129738" y="75726"/>
                    </a:lnTo>
                    <a:cubicBezTo>
                      <a:pt x="129778" y="71567"/>
                      <a:pt x="132957" y="69486"/>
                      <a:pt x="136134" y="69486"/>
                    </a:cubicBezTo>
                    <a:close/>
                    <a:moveTo>
                      <a:pt x="42332" y="69690"/>
                    </a:moveTo>
                    <a:cubicBezTo>
                      <a:pt x="45507" y="69690"/>
                      <a:pt x="48681" y="71767"/>
                      <a:pt x="48726" y="75923"/>
                    </a:cubicBezTo>
                    <a:cubicBezTo>
                      <a:pt x="48251" y="75821"/>
                      <a:pt x="47772" y="75771"/>
                      <a:pt x="47298" y="75771"/>
                    </a:cubicBezTo>
                    <a:cubicBezTo>
                      <a:pt x="45434" y="75771"/>
                      <a:pt x="43630" y="76538"/>
                      <a:pt x="42337" y="77930"/>
                    </a:cubicBezTo>
                    <a:cubicBezTo>
                      <a:pt x="41056" y="76550"/>
                      <a:pt x="39264" y="75771"/>
                      <a:pt x="37382" y="75771"/>
                    </a:cubicBezTo>
                    <a:cubicBezTo>
                      <a:pt x="36898" y="75771"/>
                      <a:pt x="36415" y="75825"/>
                      <a:pt x="35940" y="75923"/>
                    </a:cubicBezTo>
                    <a:cubicBezTo>
                      <a:pt x="35980" y="71769"/>
                      <a:pt x="39156" y="69690"/>
                      <a:pt x="42332" y="69690"/>
                    </a:cubicBezTo>
                    <a:close/>
                    <a:moveTo>
                      <a:pt x="65648" y="69687"/>
                    </a:moveTo>
                    <a:cubicBezTo>
                      <a:pt x="68825" y="69687"/>
                      <a:pt x="72001" y="71766"/>
                      <a:pt x="72041" y="75923"/>
                    </a:cubicBezTo>
                    <a:cubicBezTo>
                      <a:pt x="71566" y="75821"/>
                      <a:pt x="71088" y="75771"/>
                      <a:pt x="70613" y="75771"/>
                    </a:cubicBezTo>
                    <a:cubicBezTo>
                      <a:pt x="68750" y="75771"/>
                      <a:pt x="66945" y="76538"/>
                      <a:pt x="65653" y="77930"/>
                    </a:cubicBezTo>
                    <a:cubicBezTo>
                      <a:pt x="64371" y="76550"/>
                      <a:pt x="62579" y="75771"/>
                      <a:pt x="60697" y="75771"/>
                    </a:cubicBezTo>
                    <a:cubicBezTo>
                      <a:pt x="60214" y="75771"/>
                      <a:pt x="59730" y="75825"/>
                      <a:pt x="59255" y="75923"/>
                    </a:cubicBezTo>
                    <a:cubicBezTo>
                      <a:pt x="59295" y="71766"/>
                      <a:pt x="62472" y="69687"/>
                      <a:pt x="65648" y="69687"/>
                    </a:cubicBezTo>
                    <a:close/>
                    <a:moveTo>
                      <a:pt x="82884" y="1"/>
                    </a:moveTo>
                    <a:cubicBezTo>
                      <a:pt x="82642" y="700"/>
                      <a:pt x="82534" y="1435"/>
                      <a:pt x="82579" y="2178"/>
                    </a:cubicBezTo>
                    <a:cubicBezTo>
                      <a:pt x="81329" y="875"/>
                      <a:pt x="79570" y="37"/>
                      <a:pt x="77701" y="37"/>
                    </a:cubicBezTo>
                    <a:cubicBezTo>
                      <a:pt x="77681" y="37"/>
                      <a:pt x="77661" y="37"/>
                      <a:pt x="77642" y="37"/>
                    </a:cubicBezTo>
                    <a:cubicBezTo>
                      <a:pt x="77622" y="37"/>
                      <a:pt x="77602" y="37"/>
                      <a:pt x="77582" y="37"/>
                    </a:cubicBezTo>
                    <a:cubicBezTo>
                      <a:pt x="73834" y="37"/>
                      <a:pt x="70494" y="3399"/>
                      <a:pt x="70948" y="7160"/>
                    </a:cubicBezTo>
                    <a:cubicBezTo>
                      <a:pt x="71458" y="7047"/>
                      <a:pt x="71971" y="6991"/>
                      <a:pt x="72481" y="6991"/>
                    </a:cubicBezTo>
                    <a:cubicBezTo>
                      <a:pt x="74418" y="6991"/>
                      <a:pt x="76294" y="7794"/>
                      <a:pt x="77642" y="9248"/>
                    </a:cubicBezTo>
                    <a:cubicBezTo>
                      <a:pt x="77624" y="9248"/>
                      <a:pt x="77606" y="9248"/>
                      <a:pt x="77587" y="9248"/>
                    </a:cubicBezTo>
                    <a:cubicBezTo>
                      <a:pt x="75529" y="9248"/>
                      <a:pt x="73607" y="10256"/>
                      <a:pt x="72355" y="11784"/>
                    </a:cubicBezTo>
                    <a:cubicBezTo>
                      <a:pt x="72756" y="8058"/>
                      <a:pt x="69443" y="4741"/>
                      <a:pt x="65721" y="4741"/>
                    </a:cubicBezTo>
                    <a:cubicBezTo>
                      <a:pt x="65701" y="4741"/>
                      <a:pt x="65682" y="4741"/>
                      <a:pt x="65662" y="4741"/>
                    </a:cubicBezTo>
                    <a:cubicBezTo>
                      <a:pt x="65642" y="4741"/>
                      <a:pt x="65622" y="4741"/>
                      <a:pt x="65602" y="4741"/>
                    </a:cubicBezTo>
                    <a:cubicBezTo>
                      <a:pt x="63733" y="4741"/>
                      <a:pt x="61966" y="5570"/>
                      <a:pt x="60724" y="6874"/>
                    </a:cubicBezTo>
                    <a:cubicBezTo>
                      <a:pt x="60760" y="6139"/>
                      <a:pt x="60662" y="5395"/>
                      <a:pt x="60420" y="4696"/>
                    </a:cubicBezTo>
                    <a:lnTo>
                      <a:pt x="60043" y="4696"/>
                    </a:lnTo>
                    <a:cubicBezTo>
                      <a:pt x="60276" y="5395"/>
                      <a:pt x="60393" y="6130"/>
                      <a:pt x="60393" y="6865"/>
                    </a:cubicBezTo>
                    <a:cubicBezTo>
                      <a:pt x="59920" y="6763"/>
                      <a:pt x="59442" y="6713"/>
                      <a:pt x="58969" y="6713"/>
                    </a:cubicBezTo>
                    <a:cubicBezTo>
                      <a:pt x="57110" y="6713"/>
                      <a:pt x="55305" y="7479"/>
                      <a:pt x="54013" y="8872"/>
                    </a:cubicBezTo>
                    <a:cubicBezTo>
                      <a:pt x="52732" y="7492"/>
                      <a:pt x="50939" y="6712"/>
                      <a:pt x="49058" y="6712"/>
                    </a:cubicBezTo>
                    <a:cubicBezTo>
                      <a:pt x="48574" y="6712"/>
                      <a:pt x="48090" y="6766"/>
                      <a:pt x="47615" y="6865"/>
                    </a:cubicBezTo>
                    <a:cubicBezTo>
                      <a:pt x="47615" y="6130"/>
                      <a:pt x="47732" y="5395"/>
                      <a:pt x="47965" y="4696"/>
                    </a:cubicBezTo>
                    <a:lnTo>
                      <a:pt x="47588" y="4696"/>
                    </a:lnTo>
                    <a:cubicBezTo>
                      <a:pt x="47346" y="5395"/>
                      <a:pt x="47248" y="6139"/>
                      <a:pt x="47284" y="6874"/>
                    </a:cubicBezTo>
                    <a:cubicBezTo>
                      <a:pt x="46042" y="5570"/>
                      <a:pt x="44275" y="4741"/>
                      <a:pt x="42406" y="4741"/>
                    </a:cubicBezTo>
                    <a:cubicBezTo>
                      <a:pt x="42386" y="4741"/>
                      <a:pt x="42366" y="4741"/>
                      <a:pt x="42346" y="4741"/>
                    </a:cubicBezTo>
                    <a:cubicBezTo>
                      <a:pt x="42319" y="4741"/>
                      <a:pt x="42291" y="4740"/>
                      <a:pt x="42263" y="4740"/>
                    </a:cubicBezTo>
                    <a:cubicBezTo>
                      <a:pt x="40287" y="4740"/>
                      <a:pt x="38431" y="5684"/>
                      <a:pt x="37185" y="7125"/>
                    </a:cubicBezTo>
                    <a:cubicBezTo>
                      <a:pt x="37479" y="3462"/>
                      <a:pt x="34202" y="234"/>
                      <a:pt x="30534" y="234"/>
                    </a:cubicBezTo>
                    <a:cubicBezTo>
                      <a:pt x="30514" y="234"/>
                      <a:pt x="30494" y="234"/>
                      <a:pt x="30474" y="234"/>
                    </a:cubicBezTo>
                    <a:cubicBezTo>
                      <a:pt x="30454" y="234"/>
                      <a:pt x="30434" y="234"/>
                      <a:pt x="30415" y="234"/>
                    </a:cubicBezTo>
                    <a:cubicBezTo>
                      <a:pt x="28546" y="234"/>
                      <a:pt x="26787" y="1072"/>
                      <a:pt x="25536" y="2375"/>
                    </a:cubicBezTo>
                    <a:cubicBezTo>
                      <a:pt x="25581" y="1641"/>
                      <a:pt x="25474" y="897"/>
                      <a:pt x="25232" y="198"/>
                    </a:cubicBezTo>
                    <a:lnTo>
                      <a:pt x="24855" y="198"/>
                    </a:lnTo>
                    <a:cubicBezTo>
                      <a:pt x="25088" y="897"/>
                      <a:pt x="25214" y="1632"/>
                      <a:pt x="25214" y="2367"/>
                    </a:cubicBezTo>
                    <a:cubicBezTo>
                      <a:pt x="24739" y="2265"/>
                      <a:pt x="24260" y="2215"/>
                      <a:pt x="23785" y="2215"/>
                    </a:cubicBezTo>
                    <a:cubicBezTo>
                      <a:pt x="21922" y="2215"/>
                      <a:pt x="20117" y="2981"/>
                      <a:pt x="18825" y="4374"/>
                    </a:cubicBezTo>
                    <a:cubicBezTo>
                      <a:pt x="17544" y="2994"/>
                      <a:pt x="15752" y="2214"/>
                      <a:pt x="13870" y="2214"/>
                    </a:cubicBezTo>
                    <a:cubicBezTo>
                      <a:pt x="13386" y="2214"/>
                      <a:pt x="12902" y="2268"/>
                      <a:pt x="12427" y="2367"/>
                    </a:cubicBezTo>
                    <a:cubicBezTo>
                      <a:pt x="12427" y="1632"/>
                      <a:pt x="12544" y="897"/>
                      <a:pt x="12777" y="198"/>
                    </a:cubicBezTo>
                    <a:lnTo>
                      <a:pt x="12382" y="198"/>
                    </a:lnTo>
                    <a:cubicBezTo>
                      <a:pt x="12141" y="897"/>
                      <a:pt x="12042" y="1641"/>
                      <a:pt x="12078" y="2375"/>
                    </a:cubicBezTo>
                    <a:cubicBezTo>
                      <a:pt x="10836" y="1072"/>
                      <a:pt x="9069" y="234"/>
                      <a:pt x="7200" y="234"/>
                    </a:cubicBezTo>
                    <a:cubicBezTo>
                      <a:pt x="7180" y="234"/>
                      <a:pt x="7160" y="234"/>
                      <a:pt x="7141" y="234"/>
                    </a:cubicBezTo>
                    <a:cubicBezTo>
                      <a:pt x="7126" y="234"/>
                      <a:pt x="7111" y="234"/>
                      <a:pt x="7096" y="234"/>
                    </a:cubicBezTo>
                    <a:cubicBezTo>
                      <a:pt x="3342" y="234"/>
                      <a:pt x="1" y="3600"/>
                      <a:pt x="456" y="7358"/>
                    </a:cubicBezTo>
                    <a:cubicBezTo>
                      <a:pt x="960" y="7247"/>
                      <a:pt x="1468" y="7193"/>
                      <a:pt x="1971" y="7193"/>
                    </a:cubicBezTo>
                    <a:cubicBezTo>
                      <a:pt x="3914" y="7193"/>
                      <a:pt x="5798" y="7997"/>
                      <a:pt x="7150" y="9463"/>
                    </a:cubicBezTo>
                    <a:cubicBezTo>
                      <a:pt x="7130" y="9463"/>
                      <a:pt x="7110" y="9463"/>
                      <a:pt x="7090" y="9463"/>
                    </a:cubicBezTo>
                    <a:cubicBezTo>
                      <a:pt x="3342" y="9463"/>
                      <a:pt x="1" y="12825"/>
                      <a:pt x="456" y="16587"/>
                    </a:cubicBezTo>
                    <a:cubicBezTo>
                      <a:pt x="966" y="16472"/>
                      <a:pt x="1482" y="16416"/>
                      <a:pt x="1993" y="16416"/>
                    </a:cubicBezTo>
                    <a:cubicBezTo>
                      <a:pt x="3922" y="16416"/>
                      <a:pt x="5795" y="17213"/>
                      <a:pt x="7141" y="18666"/>
                    </a:cubicBezTo>
                    <a:cubicBezTo>
                      <a:pt x="7121" y="18665"/>
                      <a:pt x="7101" y="18665"/>
                      <a:pt x="7081" y="18665"/>
                    </a:cubicBezTo>
                    <a:cubicBezTo>
                      <a:pt x="3333" y="18665"/>
                      <a:pt x="1" y="22028"/>
                      <a:pt x="456" y="25789"/>
                    </a:cubicBezTo>
                    <a:cubicBezTo>
                      <a:pt x="968" y="25675"/>
                      <a:pt x="1485" y="25619"/>
                      <a:pt x="1997" y="25619"/>
                    </a:cubicBezTo>
                    <a:cubicBezTo>
                      <a:pt x="3931" y="25619"/>
                      <a:pt x="5804" y="26416"/>
                      <a:pt x="7150" y="27868"/>
                    </a:cubicBezTo>
                    <a:cubicBezTo>
                      <a:pt x="8485" y="26423"/>
                      <a:pt x="10355" y="25626"/>
                      <a:pt x="12288" y="25626"/>
                    </a:cubicBezTo>
                    <a:cubicBezTo>
                      <a:pt x="12715" y="25626"/>
                      <a:pt x="13146" y="25665"/>
                      <a:pt x="13574" y="25744"/>
                    </a:cubicBezTo>
                    <a:cubicBezTo>
                      <a:pt x="12580" y="26927"/>
                      <a:pt x="11997" y="28424"/>
                      <a:pt x="12087" y="30019"/>
                    </a:cubicBezTo>
                    <a:cubicBezTo>
                      <a:pt x="10837" y="28715"/>
                      <a:pt x="9069" y="27877"/>
                      <a:pt x="7208" y="27877"/>
                    </a:cubicBezTo>
                    <a:cubicBezTo>
                      <a:pt x="7189" y="27877"/>
                      <a:pt x="7169" y="27877"/>
                      <a:pt x="7150" y="27877"/>
                    </a:cubicBezTo>
                    <a:cubicBezTo>
                      <a:pt x="7130" y="27877"/>
                      <a:pt x="7110" y="27877"/>
                      <a:pt x="7090" y="27877"/>
                    </a:cubicBezTo>
                    <a:cubicBezTo>
                      <a:pt x="3342" y="27877"/>
                      <a:pt x="1" y="31239"/>
                      <a:pt x="456" y="35001"/>
                    </a:cubicBezTo>
                    <a:cubicBezTo>
                      <a:pt x="963" y="34888"/>
                      <a:pt x="1475" y="34832"/>
                      <a:pt x="1984" y="34832"/>
                    </a:cubicBezTo>
                    <a:cubicBezTo>
                      <a:pt x="3893" y="34832"/>
                      <a:pt x="5751" y="35611"/>
                      <a:pt x="7096" y="37026"/>
                    </a:cubicBezTo>
                    <a:cubicBezTo>
                      <a:pt x="3341" y="37026"/>
                      <a:pt x="8" y="40386"/>
                      <a:pt x="456" y="44149"/>
                    </a:cubicBezTo>
                    <a:cubicBezTo>
                      <a:pt x="965" y="44035"/>
                      <a:pt x="1479" y="43980"/>
                      <a:pt x="1989" y="43980"/>
                    </a:cubicBezTo>
                    <a:cubicBezTo>
                      <a:pt x="3926" y="43980"/>
                      <a:pt x="5802" y="44783"/>
                      <a:pt x="7150" y="46237"/>
                    </a:cubicBezTo>
                    <a:cubicBezTo>
                      <a:pt x="7130" y="46237"/>
                      <a:pt x="7110" y="46237"/>
                      <a:pt x="7090" y="46237"/>
                    </a:cubicBezTo>
                    <a:cubicBezTo>
                      <a:pt x="3342" y="46237"/>
                      <a:pt x="1" y="49608"/>
                      <a:pt x="456" y="53361"/>
                    </a:cubicBezTo>
                    <a:cubicBezTo>
                      <a:pt x="961" y="53249"/>
                      <a:pt x="1471" y="53195"/>
                      <a:pt x="1978" y="53195"/>
                    </a:cubicBezTo>
                    <a:cubicBezTo>
                      <a:pt x="3912" y="53195"/>
                      <a:pt x="5791" y="53991"/>
                      <a:pt x="7141" y="55439"/>
                    </a:cubicBezTo>
                    <a:cubicBezTo>
                      <a:pt x="7121" y="55439"/>
                      <a:pt x="7101" y="55439"/>
                      <a:pt x="7081" y="55439"/>
                    </a:cubicBezTo>
                    <a:cubicBezTo>
                      <a:pt x="3333" y="55439"/>
                      <a:pt x="1" y="58811"/>
                      <a:pt x="456" y="62563"/>
                    </a:cubicBezTo>
                    <a:cubicBezTo>
                      <a:pt x="965" y="62449"/>
                      <a:pt x="1479" y="62394"/>
                      <a:pt x="1989" y="62394"/>
                    </a:cubicBezTo>
                    <a:cubicBezTo>
                      <a:pt x="3926" y="62394"/>
                      <a:pt x="5802" y="63197"/>
                      <a:pt x="7150" y="64651"/>
                    </a:cubicBezTo>
                    <a:cubicBezTo>
                      <a:pt x="7130" y="64651"/>
                      <a:pt x="7110" y="64651"/>
                      <a:pt x="7090" y="64651"/>
                    </a:cubicBezTo>
                    <a:cubicBezTo>
                      <a:pt x="3342" y="64651"/>
                      <a:pt x="1" y="68022"/>
                      <a:pt x="456" y="71774"/>
                    </a:cubicBezTo>
                    <a:cubicBezTo>
                      <a:pt x="965" y="71661"/>
                      <a:pt x="1479" y="71605"/>
                      <a:pt x="1989" y="71605"/>
                    </a:cubicBezTo>
                    <a:cubicBezTo>
                      <a:pt x="3926" y="71605"/>
                      <a:pt x="5802" y="72408"/>
                      <a:pt x="7150" y="73862"/>
                    </a:cubicBezTo>
                    <a:cubicBezTo>
                      <a:pt x="8483" y="72419"/>
                      <a:pt x="10349" y="71617"/>
                      <a:pt x="12278" y="71617"/>
                    </a:cubicBezTo>
                    <a:cubicBezTo>
                      <a:pt x="12709" y="71617"/>
                      <a:pt x="13143" y="71657"/>
                      <a:pt x="13574" y="71739"/>
                    </a:cubicBezTo>
                    <a:cubicBezTo>
                      <a:pt x="13037" y="72366"/>
                      <a:pt x="12624" y="73101"/>
                      <a:pt x="12365" y="73880"/>
                    </a:cubicBezTo>
                    <a:lnTo>
                      <a:pt x="12741" y="73880"/>
                    </a:lnTo>
                    <a:cubicBezTo>
                      <a:pt x="13637" y="71137"/>
                      <a:pt x="16222" y="69764"/>
                      <a:pt x="18806" y="69764"/>
                    </a:cubicBezTo>
                    <a:cubicBezTo>
                      <a:pt x="21388" y="69764"/>
                      <a:pt x="23969" y="71135"/>
                      <a:pt x="24864" y="73880"/>
                    </a:cubicBezTo>
                    <a:lnTo>
                      <a:pt x="25241" y="73880"/>
                    </a:lnTo>
                    <a:cubicBezTo>
                      <a:pt x="24981" y="73101"/>
                      <a:pt x="24569" y="72366"/>
                      <a:pt x="24031" y="71739"/>
                    </a:cubicBezTo>
                    <a:cubicBezTo>
                      <a:pt x="24463" y="71657"/>
                      <a:pt x="24897" y="71617"/>
                      <a:pt x="25327" y="71617"/>
                    </a:cubicBezTo>
                    <a:cubicBezTo>
                      <a:pt x="27257" y="71617"/>
                      <a:pt x="29124" y="72419"/>
                      <a:pt x="30465" y="73862"/>
                    </a:cubicBezTo>
                    <a:cubicBezTo>
                      <a:pt x="31802" y="72410"/>
                      <a:pt x="33677" y="71609"/>
                      <a:pt x="35611" y="71609"/>
                    </a:cubicBezTo>
                    <a:cubicBezTo>
                      <a:pt x="36087" y="71609"/>
                      <a:pt x="36566" y="71657"/>
                      <a:pt x="37042" y="71757"/>
                    </a:cubicBezTo>
                    <a:cubicBezTo>
                      <a:pt x="36011" y="73020"/>
                      <a:pt x="35438" y="74633"/>
                      <a:pt x="35644" y="76335"/>
                    </a:cubicBezTo>
                    <a:cubicBezTo>
                      <a:pt x="36153" y="76222"/>
                      <a:pt x="36667" y="76166"/>
                      <a:pt x="37176" y="76166"/>
                    </a:cubicBezTo>
                    <a:cubicBezTo>
                      <a:pt x="39113" y="76166"/>
                      <a:pt x="40989" y="76969"/>
                      <a:pt x="42337" y="78423"/>
                    </a:cubicBezTo>
                    <a:cubicBezTo>
                      <a:pt x="43675" y="76976"/>
                      <a:pt x="45548" y="76173"/>
                      <a:pt x="47484" y="76173"/>
                    </a:cubicBezTo>
                    <a:cubicBezTo>
                      <a:pt x="47908" y="76173"/>
                      <a:pt x="48336" y="76212"/>
                      <a:pt x="48762" y="76291"/>
                    </a:cubicBezTo>
                    <a:cubicBezTo>
                      <a:pt x="48224" y="76927"/>
                      <a:pt x="47812" y="77653"/>
                      <a:pt x="47552" y="78441"/>
                    </a:cubicBezTo>
                    <a:lnTo>
                      <a:pt x="47929" y="78441"/>
                    </a:lnTo>
                    <a:cubicBezTo>
                      <a:pt x="48825" y="75698"/>
                      <a:pt x="51410" y="74325"/>
                      <a:pt x="53994" y="74325"/>
                    </a:cubicBezTo>
                    <a:cubicBezTo>
                      <a:pt x="56575" y="74325"/>
                      <a:pt x="59157" y="75696"/>
                      <a:pt x="60052" y="78441"/>
                    </a:cubicBezTo>
                    <a:lnTo>
                      <a:pt x="60438" y="78441"/>
                    </a:lnTo>
                    <a:cubicBezTo>
                      <a:pt x="60169" y="77653"/>
                      <a:pt x="59766" y="76927"/>
                      <a:pt x="59228" y="76291"/>
                    </a:cubicBezTo>
                    <a:cubicBezTo>
                      <a:pt x="59654" y="76212"/>
                      <a:pt x="60082" y="76173"/>
                      <a:pt x="60506" y="76173"/>
                    </a:cubicBezTo>
                    <a:cubicBezTo>
                      <a:pt x="62442" y="76173"/>
                      <a:pt x="64317" y="76976"/>
                      <a:pt x="65662" y="78423"/>
                    </a:cubicBezTo>
                    <a:cubicBezTo>
                      <a:pt x="67002" y="76969"/>
                      <a:pt x="68877" y="76166"/>
                      <a:pt x="70814" y="76166"/>
                    </a:cubicBezTo>
                    <a:cubicBezTo>
                      <a:pt x="71323" y="76166"/>
                      <a:pt x="71837" y="76222"/>
                      <a:pt x="72346" y="76335"/>
                    </a:cubicBezTo>
                    <a:cubicBezTo>
                      <a:pt x="72801" y="72574"/>
                      <a:pt x="69460" y="69211"/>
                      <a:pt x="65712" y="69211"/>
                    </a:cubicBezTo>
                    <a:cubicBezTo>
                      <a:pt x="65692" y="69211"/>
                      <a:pt x="65672" y="69212"/>
                      <a:pt x="65653" y="69212"/>
                    </a:cubicBezTo>
                    <a:cubicBezTo>
                      <a:pt x="65633" y="69212"/>
                      <a:pt x="65613" y="69211"/>
                      <a:pt x="65593" y="69211"/>
                    </a:cubicBezTo>
                    <a:cubicBezTo>
                      <a:pt x="63725" y="69211"/>
                      <a:pt x="61966" y="70050"/>
                      <a:pt x="60715" y="71353"/>
                    </a:cubicBezTo>
                    <a:cubicBezTo>
                      <a:pt x="60805" y="69758"/>
                      <a:pt x="60223" y="68262"/>
                      <a:pt x="59228" y="67079"/>
                    </a:cubicBezTo>
                    <a:cubicBezTo>
                      <a:pt x="59656" y="67000"/>
                      <a:pt x="60087" y="66961"/>
                      <a:pt x="60514" y="66961"/>
                    </a:cubicBezTo>
                    <a:cubicBezTo>
                      <a:pt x="62447" y="66961"/>
                      <a:pt x="64319" y="67757"/>
                      <a:pt x="65662" y="69203"/>
                    </a:cubicBezTo>
                    <a:cubicBezTo>
                      <a:pt x="66995" y="67754"/>
                      <a:pt x="68869" y="66954"/>
                      <a:pt x="70804" y="66954"/>
                    </a:cubicBezTo>
                    <a:cubicBezTo>
                      <a:pt x="71287" y="66954"/>
                      <a:pt x="71773" y="67004"/>
                      <a:pt x="72256" y="67106"/>
                    </a:cubicBezTo>
                    <a:cubicBezTo>
                      <a:pt x="71280" y="68352"/>
                      <a:pt x="70751" y="69920"/>
                      <a:pt x="70948" y="71568"/>
                    </a:cubicBezTo>
                    <a:cubicBezTo>
                      <a:pt x="71456" y="71455"/>
                      <a:pt x="71968" y="71399"/>
                      <a:pt x="72477" y="71399"/>
                    </a:cubicBezTo>
                    <a:cubicBezTo>
                      <a:pt x="74412" y="71399"/>
                      <a:pt x="76294" y="72202"/>
                      <a:pt x="77642" y="73656"/>
                    </a:cubicBezTo>
                    <a:cubicBezTo>
                      <a:pt x="78975" y="72213"/>
                      <a:pt x="80841" y="71411"/>
                      <a:pt x="82765" y="71411"/>
                    </a:cubicBezTo>
                    <a:cubicBezTo>
                      <a:pt x="83195" y="71411"/>
                      <a:pt x="83627" y="71451"/>
                      <a:pt x="84057" y="71533"/>
                    </a:cubicBezTo>
                    <a:cubicBezTo>
                      <a:pt x="83529" y="72160"/>
                      <a:pt x="83117" y="72895"/>
                      <a:pt x="82857" y="73674"/>
                    </a:cubicBezTo>
                    <a:lnTo>
                      <a:pt x="83233" y="73674"/>
                    </a:lnTo>
                    <a:cubicBezTo>
                      <a:pt x="84129" y="70931"/>
                      <a:pt x="86712" y="69558"/>
                      <a:pt x="89295" y="69558"/>
                    </a:cubicBezTo>
                    <a:cubicBezTo>
                      <a:pt x="91875" y="69558"/>
                      <a:pt x="94456" y="70929"/>
                      <a:pt x="95357" y="73674"/>
                    </a:cubicBezTo>
                    <a:lnTo>
                      <a:pt x="95733" y="73674"/>
                    </a:lnTo>
                    <a:cubicBezTo>
                      <a:pt x="95464" y="72895"/>
                      <a:pt x="95061" y="72160"/>
                      <a:pt x="94523" y="71533"/>
                    </a:cubicBezTo>
                    <a:cubicBezTo>
                      <a:pt x="94955" y="71451"/>
                      <a:pt x="95389" y="71411"/>
                      <a:pt x="95820" y="71411"/>
                    </a:cubicBezTo>
                    <a:cubicBezTo>
                      <a:pt x="97749" y="71411"/>
                      <a:pt x="99616" y="72213"/>
                      <a:pt x="100957" y="73656"/>
                    </a:cubicBezTo>
                    <a:cubicBezTo>
                      <a:pt x="102295" y="72203"/>
                      <a:pt x="104169" y="71403"/>
                      <a:pt x="106103" y="71403"/>
                    </a:cubicBezTo>
                    <a:cubicBezTo>
                      <a:pt x="106579" y="71403"/>
                      <a:pt x="107058" y="71451"/>
                      <a:pt x="107534" y="71550"/>
                    </a:cubicBezTo>
                    <a:cubicBezTo>
                      <a:pt x="106495" y="72814"/>
                      <a:pt x="105930" y="74427"/>
                      <a:pt x="106136" y="76129"/>
                    </a:cubicBezTo>
                    <a:cubicBezTo>
                      <a:pt x="106644" y="76015"/>
                      <a:pt x="107156" y="75960"/>
                      <a:pt x="107665" y="75960"/>
                    </a:cubicBezTo>
                    <a:cubicBezTo>
                      <a:pt x="109600" y="75960"/>
                      <a:pt x="111480" y="76763"/>
                      <a:pt x="112821" y="78217"/>
                    </a:cubicBezTo>
                    <a:cubicBezTo>
                      <a:pt x="114165" y="76770"/>
                      <a:pt x="116034" y="75967"/>
                      <a:pt x="117968" y="75967"/>
                    </a:cubicBezTo>
                    <a:cubicBezTo>
                      <a:pt x="118392" y="75967"/>
                      <a:pt x="118820" y="76005"/>
                      <a:pt x="119245" y="76084"/>
                    </a:cubicBezTo>
                    <a:cubicBezTo>
                      <a:pt x="118717" y="76721"/>
                      <a:pt x="118304" y="77446"/>
                      <a:pt x="118045" y="78235"/>
                    </a:cubicBezTo>
                    <a:lnTo>
                      <a:pt x="118421" y="78235"/>
                    </a:lnTo>
                    <a:cubicBezTo>
                      <a:pt x="119317" y="75492"/>
                      <a:pt x="121900" y="74119"/>
                      <a:pt x="124482" y="74119"/>
                    </a:cubicBezTo>
                    <a:cubicBezTo>
                      <a:pt x="127063" y="74119"/>
                      <a:pt x="129644" y="75490"/>
                      <a:pt x="130544" y="78235"/>
                    </a:cubicBezTo>
                    <a:lnTo>
                      <a:pt x="130921" y="78235"/>
                    </a:lnTo>
                    <a:cubicBezTo>
                      <a:pt x="130652" y="77446"/>
                      <a:pt x="130249" y="76721"/>
                      <a:pt x="129711" y="76084"/>
                    </a:cubicBezTo>
                    <a:cubicBezTo>
                      <a:pt x="130137" y="76005"/>
                      <a:pt x="130565" y="75967"/>
                      <a:pt x="130990" y="75967"/>
                    </a:cubicBezTo>
                    <a:cubicBezTo>
                      <a:pt x="132925" y="75967"/>
                      <a:pt x="134800" y="76770"/>
                      <a:pt x="136145" y="78217"/>
                    </a:cubicBezTo>
                    <a:cubicBezTo>
                      <a:pt x="137486" y="76763"/>
                      <a:pt x="139360" y="75960"/>
                      <a:pt x="141297" y="75960"/>
                    </a:cubicBezTo>
                    <a:cubicBezTo>
                      <a:pt x="141806" y="75960"/>
                      <a:pt x="142320" y="76015"/>
                      <a:pt x="142829" y="76129"/>
                    </a:cubicBezTo>
                    <a:cubicBezTo>
                      <a:pt x="143284" y="72368"/>
                      <a:pt x="139944" y="69005"/>
                      <a:pt x="136195" y="69005"/>
                    </a:cubicBezTo>
                    <a:cubicBezTo>
                      <a:pt x="136175" y="69005"/>
                      <a:pt x="136156" y="69005"/>
                      <a:pt x="136136" y="69006"/>
                    </a:cubicBezTo>
                    <a:cubicBezTo>
                      <a:pt x="136116" y="69005"/>
                      <a:pt x="136096" y="69005"/>
                      <a:pt x="136077" y="69005"/>
                    </a:cubicBezTo>
                    <a:cubicBezTo>
                      <a:pt x="134208" y="69005"/>
                      <a:pt x="132449" y="69844"/>
                      <a:pt x="131199" y="71147"/>
                    </a:cubicBezTo>
                    <a:cubicBezTo>
                      <a:pt x="131288" y="69552"/>
                      <a:pt x="130706" y="68056"/>
                      <a:pt x="129711" y="66873"/>
                    </a:cubicBezTo>
                    <a:cubicBezTo>
                      <a:pt x="130140" y="66794"/>
                      <a:pt x="130570" y="66755"/>
                      <a:pt x="130997" y="66755"/>
                    </a:cubicBezTo>
                    <a:cubicBezTo>
                      <a:pt x="132930" y="66755"/>
                      <a:pt x="134802" y="67551"/>
                      <a:pt x="136145" y="68997"/>
                    </a:cubicBezTo>
                    <a:cubicBezTo>
                      <a:pt x="137487" y="67540"/>
                      <a:pt x="139365" y="66743"/>
                      <a:pt x="141304" y="66743"/>
                    </a:cubicBezTo>
                    <a:cubicBezTo>
                      <a:pt x="141811" y="66743"/>
                      <a:pt x="142322" y="66798"/>
                      <a:pt x="142829" y="66909"/>
                    </a:cubicBezTo>
                    <a:cubicBezTo>
                      <a:pt x="143276" y="63151"/>
                      <a:pt x="139944" y="59785"/>
                      <a:pt x="136198" y="59785"/>
                    </a:cubicBezTo>
                    <a:cubicBezTo>
                      <a:pt x="136183" y="59785"/>
                      <a:pt x="136169" y="59785"/>
                      <a:pt x="136154" y="59785"/>
                    </a:cubicBezTo>
                    <a:cubicBezTo>
                      <a:pt x="137492" y="58340"/>
                      <a:pt x="139363" y="57545"/>
                      <a:pt x="141292" y="57545"/>
                    </a:cubicBezTo>
                    <a:cubicBezTo>
                      <a:pt x="141803" y="57545"/>
                      <a:pt x="142319" y="57601"/>
                      <a:pt x="142829" y="57715"/>
                    </a:cubicBezTo>
                    <a:cubicBezTo>
                      <a:pt x="143284" y="53954"/>
                      <a:pt x="139944" y="50592"/>
                      <a:pt x="136195" y="50592"/>
                    </a:cubicBezTo>
                    <a:cubicBezTo>
                      <a:pt x="136175" y="50592"/>
                      <a:pt x="136156" y="50592"/>
                      <a:pt x="136136" y="50592"/>
                    </a:cubicBezTo>
                    <a:cubicBezTo>
                      <a:pt x="136116" y="50592"/>
                      <a:pt x="136096" y="50592"/>
                      <a:pt x="136077" y="50592"/>
                    </a:cubicBezTo>
                    <a:cubicBezTo>
                      <a:pt x="134208" y="50592"/>
                      <a:pt x="132449" y="51430"/>
                      <a:pt x="131199" y="52733"/>
                    </a:cubicBezTo>
                    <a:cubicBezTo>
                      <a:pt x="131288" y="51138"/>
                      <a:pt x="130706" y="49642"/>
                      <a:pt x="129711" y="48459"/>
                    </a:cubicBezTo>
                    <a:cubicBezTo>
                      <a:pt x="130140" y="48380"/>
                      <a:pt x="130570" y="48341"/>
                      <a:pt x="130997" y="48341"/>
                    </a:cubicBezTo>
                    <a:cubicBezTo>
                      <a:pt x="132927" y="48341"/>
                      <a:pt x="134793" y="49137"/>
                      <a:pt x="136136" y="50583"/>
                    </a:cubicBezTo>
                    <a:cubicBezTo>
                      <a:pt x="137484" y="49129"/>
                      <a:pt x="139360" y="48326"/>
                      <a:pt x="141292" y="48326"/>
                    </a:cubicBezTo>
                    <a:cubicBezTo>
                      <a:pt x="141801" y="48326"/>
                      <a:pt x="142313" y="48381"/>
                      <a:pt x="142820" y="48495"/>
                    </a:cubicBezTo>
                    <a:cubicBezTo>
                      <a:pt x="143275" y="44743"/>
                      <a:pt x="139943" y="41371"/>
                      <a:pt x="136195" y="41371"/>
                    </a:cubicBezTo>
                    <a:cubicBezTo>
                      <a:pt x="136175" y="41371"/>
                      <a:pt x="136156" y="41371"/>
                      <a:pt x="136136" y="41372"/>
                    </a:cubicBezTo>
                    <a:cubicBezTo>
                      <a:pt x="137482" y="39919"/>
                      <a:pt x="139354" y="39122"/>
                      <a:pt x="141284" y="39122"/>
                    </a:cubicBezTo>
                    <a:cubicBezTo>
                      <a:pt x="141795" y="39122"/>
                      <a:pt x="142310" y="39178"/>
                      <a:pt x="142820" y="39293"/>
                    </a:cubicBezTo>
                    <a:cubicBezTo>
                      <a:pt x="143274" y="35536"/>
                      <a:pt x="139943" y="32169"/>
                      <a:pt x="136210" y="32169"/>
                    </a:cubicBezTo>
                    <a:cubicBezTo>
                      <a:pt x="136185" y="32169"/>
                      <a:pt x="136160" y="32169"/>
                      <a:pt x="136136" y="32169"/>
                    </a:cubicBezTo>
                    <a:cubicBezTo>
                      <a:pt x="136116" y="32169"/>
                      <a:pt x="136096" y="32169"/>
                      <a:pt x="136076" y="32169"/>
                    </a:cubicBezTo>
                    <a:cubicBezTo>
                      <a:pt x="134207" y="32169"/>
                      <a:pt x="132440" y="32998"/>
                      <a:pt x="131199" y="34302"/>
                    </a:cubicBezTo>
                    <a:cubicBezTo>
                      <a:pt x="131279" y="32716"/>
                      <a:pt x="130697" y="31210"/>
                      <a:pt x="129702" y="30028"/>
                    </a:cubicBezTo>
                    <a:cubicBezTo>
                      <a:pt x="130130" y="29949"/>
                      <a:pt x="130559" y="29910"/>
                      <a:pt x="130985" y="29910"/>
                    </a:cubicBezTo>
                    <a:cubicBezTo>
                      <a:pt x="132925" y="29910"/>
                      <a:pt x="134799" y="30713"/>
                      <a:pt x="136136" y="32160"/>
                    </a:cubicBezTo>
                    <a:cubicBezTo>
                      <a:pt x="137484" y="30706"/>
                      <a:pt x="139360" y="29903"/>
                      <a:pt x="141292" y="29903"/>
                    </a:cubicBezTo>
                    <a:cubicBezTo>
                      <a:pt x="141801" y="29903"/>
                      <a:pt x="142313" y="29959"/>
                      <a:pt x="142820" y="30072"/>
                    </a:cubicBezTo>
                    <a:cubicBezTo>
                      <a:pt x="143276" y="26315"/>
                      <a:pt x="139935" y="22949"/>
                      <a:pt x="136189" y="22949"/>
                    </a:cubicBezTo>
                    <a:cubicBezTo>
                      <a:pt x="136175" y="22949"/>
                      <a:pt x="136160" y="22949"/>
                      <a:pt x="136145" y="22949"/>
                    </a:cubicBezTo>
                    <a:cubicBezTo>
                      <a:pt x="137490" y="21504"/>
                      <a:pt x="139357" y="20708"/>
                      <a:pt x="141284" y="20708"/>
                    </a:cubicBezTo>
                    <a:cubicBezTo>
                      <a:pt x="141794" y="20708"/>
                      <a:pt x="142310" y="20764"/>
                      <a:pt x="142820" y="20879"/>
                    </a:cubicBezTo>
                    <a:cubicBezTo>
                      <a:pt x="143275" y="17117"/>
                      <a:pt x="139935" y="13755"/>
                      <a:pt x="136195" y="13755"/>
                    </a:cubicBezTo>
                    <a:cubicBezTo>
                      <a:pt x="136175" y="13755"/>
                      <a:pt x="136156" y="13755"/>
                      <a:pt x="136136" y="13755"/>
                    </a:cubicBezTo>
                    <a:cubicBezTo>
                      <a:pt x="136116" y="13755"/>
                      <a:pt x="136096" y="13755"/>
                      <a:pt x="136076" y="13755"/>
                    </a:cubicBezTo>
                    <a:cubicBezTo>
                      <a:pt x="134207" y="13755"/>
                      <a:pt x="132440" y="14585"/>
                      <a:pt x="131199" y="15888"/>
                    </a:cubicBezTo>
                    <a:cubicBezTo>
                      <a:pt x="131279" y="14302"/>
                      <a:pt x="130697" y="12797"/>
                      <a:pt x="129702" y="11614"/>
                    </a:cubicBezTo>
                    <a:cubicBezTo>
                      <a:pt x="130130" y="11535"/>
                      <a:pt x="130558" y="11496"/>
                      <a:pt x="130984" y="11496"/>
                    </a:cubicBezTo>
                    <a:cubicBezTo>
                      <a:pt x="132922" y="11496"/>
                      <a:pt x="134791" y="12299"/>
                      <a:pt x="136136" y="13746"/>
                    </a:cubicBezTo>
                    <a:cubicBezTo>
                      <a:pt x="137484" y="12292"/>
                      <a:pt x="139360" y="11489"/>
                      <a:pt x="141292" y="11489"/>
                    </a:cubicBezTo>
                    <a:cubicBezTo>
                      <a:pt x="141801" y="11489"/>
                      <a:pt x="142313" y="11545"/>
                      <a:pt x="142820" y="11659"/>
                    </a:cubicBezTo>
                    <a:cubicBezTo>
                      <a:pt x="143275" y="7906"/>
                      <a:pt x="139935" y="4535"/>
                      <a:pt x="136195" y="4535"/>
                    </a:cubicBezTo>
                    <a:cubicBezTo>
                      <a:pt x="136175" y="4535"/>
                      <a:pt x="136156" y="4535"/>
                      <a:pt x="136136" y="4535"/>
                    </a:cubicBezTo>
                    <a:cubicBezTo>
                      <a:pt x="136116" y="4535"/>
                      <a:pt x="136096" y="4535"/>
                      <a:pt x="136077" y="4535"/>
                    </a:cubicBezTo>
                    <a:cubicBezTo>
                      <a:pt x="134208" y="4535"/>
                      <a:pt x="132440" y="5373"/>
                      <a:pt x="131199" y="6677"/>
                    </a:cubicBezTo>
                    <a:cubicBezTo>
                      <a:pt x="131234" y="5933"/>
                      <a:pt x="131136" y="5198"/>
                      <a:pt x="130894" y="4499"/>
                    </a:cubicBezTo>
                    <a:lnTo>
                      <a:pt x="130518" y="4499"/>
                    </a:lnTo>
                    <a:cubicBezTo>
                      <a:pt x="130751" y="5198"/>
                      <a:pt x="130867" y="5933"/>
                      <a:pt x="130867" y="6668"/>
                    </a:cubicBezTo>
                    <a:cubicBezTo>
                      <a:pt x="130394" y="6566"/>
                      <a:pt x="129917" y="6516"/>
                      <a:pt x="129443" y="6516"/>
                    </a:cubicBezTo>
                    <a:cubicBezTo>
                      <a:pt x="127584" y="6516"/>
                      <a:pt x="125780" y="7282"/>
                      <a:pt x="124487" y="8675"/>
                    </a:cubicBezTo>
                    <a:cubicBezTo>
                      <a:pt x="123206" y="7295"/>
                      <a:pt x="121414" y="6515"/>
                      <a:pt x="119532" y="6515"/>
                    </a:cubicBezTo>
                    <a:cubicBezTo>
                      <a:pt x="119048" y="6515"/>
                      <a:pt x="118564" y="6560"/>
                      <a:pt x="118089" y="6668"/>
                    </a:cubicBezTo>
                    <a:cubicBezTo>
                      <a:pt x="118089" y="5933"/>
                      <a:pt x="118206" y="5198"/>
                      <a:pt x="118439" y="4499"/>
                    </a:cubicBezTo>
                    <a:lnTo>
                      <a:pt x="118063" y="4499"/>
                    </a:lnTo>
                    <a:cubicBezTo>
                      <a:pt x="117821" y="5198"/>
                      <a:pt x="117722" y="5933"/>
                      <a:pt x="117758" y="6677"/>
                    </a:cubicBezTo>
                    <a:cubicBezTo>
                      <a:pt x="116516" y="5373"/>
                      <a:pt x="114749" y="4535"/>
                      <a:pt x="112880" y="4535"/>
                    </a:cubicBezTo>
                    <a:cubicBezTo>
                      <a:pt x="112860" y="4535"/>
                      <a:pt x="112840" y="4535"/>
                      <a:pt x="112821" y="4535"/>
                    </a:cubicBezTo>
                    <a:cubicBezTo>
                      <a:pt x="112802" y="4535"/>
                      <a:pt x="112783" y="4535"/>
                      <a:pt x="112765" y="4535"/>
                    </a:cubicBezTo>
                    <a:cubicBezTo>
                      <a:pt x="110778" y="4535"/>
                      <a:pt x="108911" y="5480"/>
                      <a:pt x="107659" y="6927"/>
                    </a:cubicBezTo>
                    <a:lnTo>
                      <a:pt x="107659" y="6927"/>
                    </a:lnTo>
                    <a:cubicBezTo>
                      <a:pt x="107953" y="3265"/>
                      <a:pt x="104676" y="36"/>
                      <a:pt x="101009" y="36"/>
                    </a:cubicBezTo>
                    <a:cubicBezTo>
                      <a:pt x="100988" y="36"/>
                      <a:pt x="100968" y="37"/>
                      <a:pt x="100948" y="37"/>
                    </a:cubicBezTo>
                    <a:cubicBezTo>
                      <a:pt x="100928" y="37"/>
                      <a:pt x="100908" y="37"/>
                      <a:pt x="100889" y="37"/>
                    </a:cubicBezTo>
                    <a:cubicBezTo>
                      <a:pt x="99020" y="37"/>
                      <a:pt x="97261" y="875"/>
                      <a:pt x="96011" y="2178"/>
                    </a:cubicBezTo>
                    <a:cubicBezTo>
                      <a:pt x="96056" y="1435"/>
                      <a:pt x="95948" y="700"/>
                      <a:pt x="95706" y="1"/>
                    </a:cubicBezTo>
                    <a:lnTo>
                      <a:pt x="95339" y="1"/>
                    </a:lnTo>
                    <a:cubicBezTo>
                      <a:pt x="95563" y="700"/>
                      <a:pt x="95688" y="1426"/>
                      <a:pt x="95688" y="2169"/>
                    </a:cubicBezTo>
                    <a:cubicBezTo>
                      <a:pt x="95213" y="2067"/>
                      <a:pt x="94735" y="2018"/>
                      <a:pt x="94260" y="2018"/>
                    </a:cubicBezTo>
                    <a:cubicBezTo>
                      <a:pt x="92399" y="2018"/>
                      <a:pt x="90599" y="2784"/>
                      <a:pt x="89299" y="4177"/>
                    </a:cubicBezTo>
                    <a:cubicBezTo>
                      <a:pt x="88034" y="2804"/>
                      <a:pt x="86246" y="2017"/>
                      <a:pt x="84376" y="2017"/>
                    </a:cubicBezTo>
                    <a:cubicBezTo>
                      <a:pt x="84365" y="2017"/>
                      <a:pt x="84355" y="2017"/>
                      <a:pt x="84344" y="2017"/>
                    </a:cubicBezTo>
                    <a:cubicBezTo>
                      <a:pt x="83860" y="2017"/>
                      <a:pt x="83376" y="2062"/>
                      <a:pt x="82902" y="2169"/>
                    </a:cubicBezTo>
                    <a:cubicBezTo>
                      <a:pt x="82902" y="1435"/>
                      <a:pt x="83027" y="700"/>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sp>
            <p:nvSpPr>
              <p:cNvPr id="748" name="Google Shape;748;p31"/>
              <p:cNvSpPr/>
              <p:nvPr/>
            </p:nvSpPr>
            <p:spPr>
              <a:xfrm>
                <a:off x="0" y="0"/>
                <a:ext cx="2743019" cy="1499080"/>
              </a:xfrm>
              <a:custGeom>
                <a:avLst/>
                <a:gdLst/>
                <a:ahLst/>
                <a:cxnLst/>
                <a:rect l="l" t="t" r="r" b="b"/>
                <a:pathLst>
                  <a:path w="143276" h="78414" extrusionOk="0">
                    <a:moveTo>
                      <a:pt x="84144" y="2392"/>
                    </a:moveTo>
                    <a:cubicBezTo>
                      <a:pt x="86080" y="2392"/>
                      <a:pt x="87955" y="3195"/>
                      <a:pt x="89299" y="4642"/>
                    </a:cubicBezTo>
                    <a:cubicBezTo>
                      <a:pt x="90635" y="3197"/>
                      <a:pt x="92499" y="2400"/>
                      <a:pt x="94430" y="2400"/>
                    </a:cubicBezTo>
                    <a:cubicBezTo>
                      <a:pt x="94856" y="2400"/>
                      <a:pt x="95287" y="2439"/>
                      <a:pt x="95715" y="2518"/>
                    </a:cubicBezTo>
                    <a:cubicBezTo>
                      <a:pt x="94720" y="3692"/>
                      <a:pt x="94138" y="5198"/>
                      <a:pt x="94228" y="6793"/>
                    </a:cubicBezTo>
                    <a:cubicBezTo>
                      <a:pt x="92977" y="5480"/>
                      <a:pt x="91219" y="4651"/>
                      <a:pt x="89350" y="4651"/>
                    </a:cubicBezTo>
                    <a:cubicBezTo>
                      <a:pt x="89330" y="4651"/>
                      <a:pt x="89310" y="4651"/>
                      <a:pt x="89290" y="4651"/>
                    </a:cubicBezTo>
                    <a:cubicBezTo>
                      <a:pt x="89271" y="4651"/>
                      <a:pt x="89251" y="4651"/>
                      <a:pt x="89231" y="4651"/>
                    </a:cubicBezTo>
                    <a:cubicBezTo>
                      <a:pt x="87362" y="4651"/>
                      <a:pt x="85595" y="5489"/>
                      <a:pt x="84353" y="6793"/>
                    </a:cubicBezTo>
                    <a:cubicBezTo>
                      <a:pt x="84434" y="5198"/>
                      <a:pt x="83851" y="3692"/>
                      <a:pt x="82866" y="2518"/>
                    </a:cubicBezTo>
                    <a:lnTo>
                      <a:pt x="82866" y="2509"/>
                    </a:lnTo>
                    <a:cubicBezTo>
                      <a:pt x="83291" y="2430"/>
                      <a:pt x="83719" y="2392"/>
                      <a:pt x="84144" y="2392"/>
                    </a:cubicBezTo>
                    <a:close/>
                    <a:moveTo>
                      <a:pt x="23970" y="2589"/>
                    </a:moveTo>
                    <a:cubicBezTo>
                      <a:pt x="24396" y="2589"/>
                      <a:pt x="24824" y="2628"/>
                      <a:pt x="25250" y="2707"/>
                    </a:cubicBezTo>
                    <a:cubicBezTo>
                      <a:pt x="24255" y="3889"/>
                      <a:pt x="23673" y="5386"/>
                      <a:pt x="23753" y="6981"/>
                    </a:cubicBezTo>
                    <a:cubicBezTo>
                      <a:pt x="22512" y="5677"/>
                      <a:pt x="20744" y="4839"/>
                      <a:pt x="18884" y="4839"/>
                    </a:cubicBezTo>
                    <a:cubicBezTo>
                      <a:pt x="18864" y="4839"/>
                      <a:pt x="18845" y="4839"/>
                      <a:pt x="18825" y="4839"/>
                    </a:cubicBezTo>
                    <a:cubicBezTo>
                      <a:pt x="18805" y="4839"/>
                      <a:pt x="18786" y="4839"/>
                      <a:pt x="18766" y="4839"/>
                    </a:cubicBezTo>
                    <a:cubicBezTo>
                      <a:pt x="16897" y="4839"/>
                      <a:pt x="15129" y="5677"/>
                      <a:pt x="13888" y="6981"/>
                    </a:cubicBezTo>
                    <a:cubicBezTo>
                      <a:pt x="13951" y="5395"/>
                      <a:pt x="13368" y="3898"/>
                      <a:pt x="12382" y="2716"/>
                    </a:cubicBezTo>
                    <a:lnTo>
                      <a:pt x="12391" y="2707"/>
                    </a:lnTo>
                    <a:cubicBezTo>
                      <a:pt x="12818" y="2628"/>
                      <a:pt x="13246" y="2589"/>
                      <a:pt x="13671" y="2589"/>
                    </a:cubicBezTo>
                    <a:cubicBezTo>
                      <a:pt x="15606" y="2589"/>
                      <a:pt x="17481" y="3390"/>
                      <a:pt x="18825" y="4830"/>
                    </a:cubicBezTo>
                    <a:cubicBezTo>
                      <a:pt x="20162" y="3390"/>
                      <a:pt x="22035" y="2589"/>
                      <a:pt x="23970" y="2589"/>
                    </a:cubicBezTo>
                    <a:close/>
                    <a:moveTo>
                      <a:pt x="77636" y="544"/>
                    </a:moveTo>
                    <a:cubicBezTo>
                      <a:pt x="80811" y="544"/>
                      <a:pt x="83986" y="2623"/>
                      <a:pt x="84031" y="6784"/>
                    </a:cubicBezTo>
                    <a:cubicBezTo>
                      <a:pt x="83550" y="6679"/>
                      <a:pt x="83066" y="6627"/>
                      <a:pt x="82585" y="6627"/>
                    </a:cubicBezTo>
                    <a:cubicBezTo>
                      <a:pt x="80728" y="6627"/>
                      <a:pt x="78929" y="7394"/>
                      <a:pt x="77633" y="8782"/>
                    </a:cubicBezTo>
                    <a:cubicBezTo>
                      <a:pt x="76360" y="7411"/>
                      <a:pt x="74559" y="6622"/>
                      <a:pt x="72687" y="6622"/>
                    </a:cubicBezTo>
                    <a:cubicBezTo>
                      <a:pt x="72203" y="6622"/>
                      <a:pt x="71719" y="6676"/>
                      <a:pt x="71244" y="6784"/>
                    </a:cubicBezTo>
                    <a:cubicBezTo>
                      <a:pt x="71284" y="2625"/>
                      <a:pt x="74460" y="544"/>
                      <a:pt x="77636" y="544"/>
                    </a:cubicBezTo>
                    <a:close/>
                    <a:moveTo>
                      <a:pt x="100947" y="544"/>
                    </a:moveTo>
                    <a:cubicBezTo>
                      <a:pt x="104121" y="544"/>
                      <a:pt x="107295" y="2622"/>
                      <a:pt x="107337" y="6782"/>
                    </a:cubicBezTo>
                    <a:lnTo>
                      <a:pt x="107337" y="6782"/>
                    </a:lnTo>
                    <a:cubicBezTo>
                      <a:pt x="106859" y="6678"/>
                      <a:pt x="106378" y="6627"/>
                      <a:pt x="105901" y="6627"/>
                    </a:cubicBezTo>
                    <a:cubicBezTo>
                      <a:pt x="104043" y="6627"/>
                      <a:pt x="102246" y="7394"/>
                      <a:pt x="100957" y="8782"/>
                    </a:cubicBezTo>
                    <a:cubicBezTo>
                      <a:pt x="99676" y="7411"/>
                      <a:pt x="97883" y="6622"/>
                      <a:pt x="96002" y="6622"/>
                    </a:cubicBezTo>
                    <a:cubicBezTo>
                      <a:pt x="95518" y="6622"/>
                      <a:pt x="95034" y="6676"/>
                      <a:pt x="94559" y="6784"/>
                    </a:cubicBezTo>
                    <a:cubicBezTo>
                      <a:pt x="94595" y="2625"/>
                      <a:pt x="97771" y="544"/>
                      <a:pt x="100947" y="544"/>
                    </a:cubicBezTo>
                    <a:close/>
                    <a:moveTo>
                      <a:pt x="7166" y="739"/>
                    </a:moveTo>
                    <a:cubicBezTo>
                      <a:pt x="10341" y="739"/>
                      <a:pt x="13516" y="2815"/>
                      <a:pt x="13556" y="6972"/>
                    </a:cubicBezTo>
                    <a:cubicBezTo>
                      <a:pt x="13079" y="6868"/>
                      <a:pt x="12598" y="6817"/>
                      <a:pt x="12120" y="6817"/>
                    </a:cubicBezTo>
                    <a:cubicBezTo>
                      <a:pt x="10263" y="6817"/>
                      <a:pt x="8460" y="7585"/>
                      <a:pt x="7163" y="8974"/>
                    </a:cubicBezTo>
                    <a:lnTo>
                      <a:pt x="7163" y="8974"/>
                    </a:lnTo>
                    <a:cubicBezTo>
                      <a:pt x="5882" y="7597"/>
                      <a:pt x="4092" y="6819"/>
                      <a:pt x="2212" y="6819"/>
                    </a:cubicBezTo>
                    <a:cubicBezTo>
                      <a:pt x="1728" y="6819"/>
                      <a:pt x="1245" y="6873"/>
                      <a:pt x="770" y="6972"/>
                    </a:cubicBezTo>
                    <a:cubicBezTo>
                      <a:pt x="810" y="2818"/>
                      <a:pt x="3988" y="739"/>
                      <a:pt x="7166" y="739"/>
                    </a:cubicBezTo>
                    <a:close/>
                    <a:moveTo>
                      <a:pt x="30461" y="743"/>
                    </a:moveTo>
                    <a:cubicBezTo>
                      <a:pt x="33632" y="743"/>
                      <a:pt x="36807" y="2818"/>
                      <a:pt x="36853" y="6968"/>
                    </a:cubicBezTo>
                    <a:lnTo>
                      <a:pt x="36853" y="6968"/>
                    </a:lnTo>
                    <a:cubicBezTo>
                      <a:pt x="36386" y="6869"/>
                      <a:pt x="35915" y="6820"/>
                      <a:pt x="35447" y="6820"/>
                    </a:cubicBezTo>
                    <a:cubicBezTo>
                      <a:pt x="33589" y="6820"/>
                      <a:pt x="31784" y="7587"/>
                      <a:pt x="30492" y="8979"/>
                    </a:cubicBezTo>
                    <a:cubicBezTo>
                      <a:pt x="29210" y="7599"/>
                      <a:pt x="27418" y="6819"/>
                      <a:pt x="25536" y="6819"/>
                    </a:cubicBezTo>
                    <a:cubicBezTo>
                      <a:pt x="25053" y="6819"/>
                      <a:pt x="24569" y="6873"/>
                      <a:pt x="24094" y="6972"/>
                    </a:cubicBezTo>
                    <a:cubicBezTo>
                      <a:pt x="24121" y="2820"/>
                      <a:pt x="27289" y="743"/>
                      <a:pt x="30461" y="743"/>
                    </a:cubicBezTo>
                    <a:close/>
                    <a:moveTo>
                      <a:pt x="119326" y="6899"/>
                    </a:moveTo>
                    <a:cubicBezTo>
                      <a:pt x="121263" y="6899"/>
                      <a:pt x="123133" y="7700"/>
                      <a:pt x="124470" y="9149"/>
                    </a:cubicBezTo>
                    <a:lnTo>
                      <a:pt x="124470" y="9149"/>
                    </a:lnTo>
                    <a:cubicBezTo>
                      <a:pt x="124453" y="9149"/>
                      <a:pt x="124436" y="9149"/>
                      <a:pt x="124419" y="9149"/>
                    </a:cubicBezTo>
                    <a:cubicBezTo>
                      <a:pt x="122550" y="9149"/>
                      <a:pt x="120782" y="9987"/>
                      <a:pt x="119541" y="11291"/>
                    </a:cubicBezTo>
                    <a:cubicBezTo>
                      <a:pt x="119622" y="9705"/>
                      <a:pt x="119039" y="8199"/>
                      <a:pt x="118045" y="7017"/>
                    </a:cubicBezTo>
                    <a:cubicBezTo>
                      <a:pt x="118472" y="6938"/>
                      <a:pt x="118901" y="6899"/>
                      <a:pt x="119326" y="6899"/>
                    </a:cubicBezTo>
                    <a:close/>
                    <a:moveTo>
                      <a:pt x="129625" y="6899"/>
                    </a:moveTo>
                    <a:cubicBezTo>
                      <a:pt x="130050" y="6899"/>
                      <a:pt x="130477" y="6938"/>
                      <a:pt x="130903" y="7017"/>
                    </a:cubicBezTo>
                    <a:cubicBezTo>
                      <a:pt x="129908" y="8199"/>
                      <a:pt x="129326" y="9705"/>
                      <a:pt x="129415" y="11291"/>
                    </a:cubicBezTo>
                    <a:cubicBezTo>
                      <a:pt x="128165" y="9987"/>
                      <a:pt x="126397" y="9149"/>
                      <a:pt x="124537" y="9149"/>
                    </a:cubicBezTo>
                    <a:cubicBezTo>
                      <a:pt x="124520" y="9149"/>
                      <a:pt x="124503" y="9149"/>
                      <a:pt x="124487" y="9149"/>
                    </a:cubicBezTo>
                    <a:lnTo>
                      <a:pt x="124487" y="9149"/>
                    </a:lnTo>
                    <a:cubicBezTo>
                      <a:pt x="125823" y="7700"/>
                      <a:pt x="127694" y="6899"/>
                      <a:pt x="129625" y="6899"/>
                    </a:cubicBezTo>
                    <a:close/>
                    <a:moveTo>
                      <a:pt x="82788" y="6997"/>
                    </a:moveTo>
                    <a:cubicBezTo>
                      <a:pt x="83213" y="6997"/>
                      <a:pt x="83641" y="7036"/>
                      <a:pt x="84066" y="7115"/>
                    </a:cubicBezTo>
                    <a:cubicBezTo>
                      <a:pt x="83072" y="8298"/>
                      <a:pt x="82489" y="9794"/>
                      <a:pt x="82579" y="11389"/>
                    </a:cubicBezTo>
                    <a:cubicBezTo>
                      <a:pt x="81329" y="10086"/>
                      <a:pt x="79570" y="9248"/>
                      <a:pt x="77701" y="9248"/>
                    </a:cubicBezTo>
                    <a:cubicBezTo>
                      <a:pt x="77681" y="9248"/>
                      <a:pt x="77661" y="9248"/>
                      <a:pt x="77642" y="9248"/>
                    </a:cubicBezTo>
                    <a:cubicBezTo>
                      <a:pt x="78979" y="7800"/>
                      <a:pt x="80853" y="6997"/>
                      <a:pt x="82788" y="6997"/>
                    </a:cubicBezTo>
                    <a:close/>
                    <a:moveTo>
                      <a:pt x="95819" y="7002"/>
                    </a:moveTo>
                    <a:cubicBezTo>
                      <a:pt x="97748" y="7002"/>
                      <a:pt x="99615" y="7806"/>
                      <a:pt x="100948" y="9257"/>
                    </a:cubicBezTo>
                    <a:cubicBezTo>
                      <a:pt x="100928" y="9257"/>
                      <a:pt x="100908" y="9256"/>
                      <a:pt x="100888" y="9256"/>
                    </a:cubicBezTo>
                    <a:cubicBezTo>
                      <a:pt x="99020" y="9256"/>
                      <a:pt x="97252" y="10086"/>
                      <a:pt x="96011" y="11398"/>
                    </a:cubicBezTo>
                    <a:cubicBezTo>
                      <a:pt x="96100" y="9803"/>
                      <a:pt x="95509" y="8298"/>
                      <a:pt x="94523" y="7124"/>
                    </a:cubicBezTo>
                    <a:cubicBezTo>
                      <a:pt x="94955" y="7042"/>
                      <a:pt x="95388" y="7002"/>
                      <a:pt x="95819" y="7002"/>
                    </a:cubicBezTo>
                    <a:close/>
                    <a:moveTo>
                      <a:pt x="48857" y="7096"/>
                    </a:moveTo>
                    <a:cubicBezTo>
                      <a:pt x="50790" y="7096"/>
                      <a:pt x="52658" y="7899"/>
                      <a:pt x="53995" y="9346"/>
                    </a:cubicBezTo>
                    <a:lnTo>
                      <a:pt x="53995" y="9346"/>
                    </a:lnTo>
                    <a:cubicBezTo>
                      <a:pt x="53978" y="9346"/>
                      <a:pt x="53961" y="9346"/>
                      <a:pt x="53945" y="9346"/>
                    </a:cubicBezTo>
                    <a:cubicBezTo>
                      <a:pt x="52076" y="9346"/>
                      <a:pt x="50308" y="10184"/>
                      <a:pt x="49067" y="11488"/>
                    </a:cubicBezTo>
                    <a:cubicBezTo>
                      <a:pt x="49156" y="9893"/>
                      <a:pt x="48565" y="8388"/>
                      <a:pt x="47579" y="7214"/>
                    </a:cubicBezTo>
                    <a:cubicBezTo>
                      <a:pt x="48005" y="7135"/>
                      <a:pt x="48433" y="7096"/>
                      <a:pt x="48857" y="7096"/>
                    </a:cubicBezTo>
                    <a:close/>
                    <a:moveTo>
                      <a:pt x="59151" y="7096"/>
                    </a:moveTo>
                    <a:cubicBezTo>
                      <a:pt x="59575" y="7096"/>
                      <a:pt x="60003" y="7135"/>
                      <a:pt x="60429" y="7214"/>
                    </a:cubicBezTo>
                    <a:cubicBezTo>
                      <a:pt x="59443" y="8397"/>
                      <a:pt x="58852" y="9893"/>
                      <a:pt x="58941" y="11488"/>
                    </a:cubicBezTo>
                    <a:cubicBezTo>
                      <a:pt x="57700" y="10184"/>
                      <a:pt x="55932" y="9346"/>
                      <a:pt x="54063" y="9346"/>
                    </a:cubicBezTo>
                    <a:cubicBezTo>
                      <a:pt x="54043" y="9346"/>
                      <a:pt x="54024" y="9346"/>
                      <a:pt x="54004" y="9346"/>
                    </a:cubicBezTo>
                    <a:cubicBezTo>
                      <a:pt x="55349" y="7899"/>
                      <a:pt x="57217" y="7096"/>
                      <a:pt x="59151" y="7096"/>
                    </a:cubicBezTo>
                    <a:close/>
                    <a:moveTo>
                      <a:pt x="12288" y="7195"/>
                    </a:moveTo>
                    <a:cubicBezTo>
                      <a:pt x="12712" y="7195"/>
                      <a:pt x="13139" y="7233"/>
                      <a:pt x="13565" y="7312"/>
                    </a:cubicBezTo>
                    <a:cubicBezTo>
                      <a:pt x="12580" y="8495"/>
                      <a:pt x="11997" y="9992"/>
                      <a:pt x="12078" y="11586"/>
                    </a:cubicBezTo>
                    <a:cubicBezTo>
                      <a:pt x="10836" y="10283"/>
                      <a:pt x="9069" y="9445"/>
                      <a:pt x="7200" y="9445"/>
                    </a:cubicBezTo>
                    <a:cubicBezTo>
                      <a:pt x="7183" y="9445"/>
                      <a:pt x="7166" y="9445"/>
                      <a:pt x="7150" y="9445"/>
                    </a:cubicBezTo>
                    <a:lnTo>
                      <a:pt x="7150" y="9445"/>
                    </a:lnTo>
                    <a:cubicBezTo>
                      <a:pt x="8487" y="7997"/>
                      <a:pt x="10354" y="7195"/>
                      <a:pt x="12288" y="7195"/>
                    </a:cubicBezTo>
                    <a:close/>
                    <a:moveTo>
                      <a:pt x="25327" y="7195"/>
                    </a:moveTo>
                    <a:cubicBezTo>
                      <a:pt x="27263" y="7195"/>
                      <a:pt x="29138" y="7997"/>
                      <a:pt x="30483" y="9445"/>
                    </a:cubicBezTo>
                    <a:cubicBezTo>
                      <a:pt x="30463" y="9445"/>
                      <a:pt x="30443" y="9445"/>
                      <a:pt x="30423" y="9445"/>
                    </a:cubicBezTo>
                    <a:cubicBezTo>
                      <a:pt x="28555" y="9445"/>
                      <a:pt x="26787" y="10283"/>
                      <a:pt x="25545" y="11586"/>
                    </a:cubicBezTo>
                    <a:cubicBezTo>
                      <a:pt x="25626" y="10000"/>
                      <a:pt x="25044" y="8495"/>
                      <a:pt x="24049" y="7312"/>
                    </a:cubicBezTo>
                    <a:cubicBezTo>
                      <a:pt x="24475" y="7233"/>
                      <a:pt x="24903" y="7195"/>
                      <a:pt x="25327" y="7195"/>
                    </a:cubicBezTo>
                    <a:close/>
                    <a:moveTo>
                      <a:pt x="35634" y="7192"/>
                    </a:moveTo>
                    <a:cubicBezTo>
                      <a:pt x="36094" y="7192"/>
                      <a:pt x="36556" y="7237"/>
                      <a:pt x="37015" y="7330"/>
                    </a:cubicBezTo>
                    <a:cubicBezTo>
                      <a:pt x="35998" y="8588"/>
                      <a:pt x="35452" y="10173"/>
                      <a:pt x="35641" y="11840"/>
                    </a:cubicBezTo>
                    <a:lnTo>
                      <a:pt x="35641" y="11840"/>
                    </a:lnTo>
                    <a:cubicBezTo>
                      <a:pt x="34389" y="10389"/>
                      <a:pt x="32523" y="9445"/>
                      <a:pt x="30538" y="9445"/>
                    </a:cubicBezTo>
                    <a:cubicBezTo>
                      <a:pt x="30520" y="9445"/>
                      <a:pt x="30501" y="9445"/>
                      <a:pt x="30483" y="9445"/>
                    </a:cubicBezTo>
                    <a:cubicBezTo>
                      <a:pt x="31822" y="7997"/>
                      <a:pt x="33700" y="7192"/>
                      <a:pt x="35634" y="7192"/>
                    </a:cubicBezTo>
                    <a:close/>
                    <a:moveTo>
                      <a:pt x="112820" y="5042"/>
                    </a:moveTo>
                    <a:cubicBezTo>
                      <a:pt x="115994" y="5042"/>
                      <a:pt x="119168" y="7120"/>
                      <a:pt x="119209" y="11280"/>
                    </a:cubicBezTo>
                    <a:lnTo>
                      <a:pt x="119209" y="11280"/>
                    </a:lnTo>
                    <a:cubicBezTo>
                      <a:pt x="118737" y="11179"/>
                      <a:pt x="118262" y="11130"/>
                      <a:pt x="117790" y="11130"/>
                    </a:cubicBezTo>
                    <a:cubicBezTo>
                      <a:pt x="115926" y="11130"/>
                      <a:pt x="114120" y="11897"/>
                      <a:pt x="112821" y="13289"/>
                    </a:cubicBezTo>
                    <a:cubicBezTo>
                      <a:pt x="111548" y="11909"/>
                      <a:pt x="109747" y="11129"/>
                      <a:pt x="107874" y="11129"/>
                    </a:cubicBezTo>
                    <a:cubicBezTo>
                      <a:pt x="107391" y="11129"/>
                      <a:pt x="106898" y="11183"/>
                      <a:pt x="106432" y="11282"/>
                    </a:cubicBezTo>
                    <a:cubicBezTo>
                      <a:pt x="106468" y="7123"/>
                      <a:pt x="109644" y="5042"/>
                      <a:pt x="112820" y="5042"/>
                    </a:cubicBezTo>
                    <a:close/>
                    <a:moveTo>
                      <a:pt x="136135" y="5042"/>
                    </a:moveTo>
                    <a:cubicBezTo>
                      <a:pt x="139310" y="5042"/>
                      <a:pt x="142484" y="7121"/>
                      <a:pt x="142525" y="11282"/>
                    </a:cubicBezTo>
                    <a:cubicBezTo>
                      <a:pt x="142051" y="11180"/>
                      <a:pt x="141574" y="11130"/>
                      <a:pt x="141100" y="11130"/>
                    </a:cubicBezTo>
                    <a:cubicBezTo>
                      <a:pt x="139242" y="11130"/>
                      <a:pt x="137437" y="11897"/>
                      <a:pt x="136145" y="13289"/>
                    </a:cubicBezTo>
                    <a:cubicBezTo>
                      <a:pt x="134863" y="11909"/>
                      <a:pt x="133071" y="11129"/>
                      <a:pt x="131190" y="11129"/>
                    </a:cubicBezTo>
                    <a:cubicBezTo>
                      <a:pt x="130706" y="11129"/>
                      <a:pt x="130222" y="11183"/>
                      <a:pt x="129747" y="11282"/>
                    </a:cubicBezTo>
                    <a:cubicBezTo>
                      <a:pt x="129783" y="7123"/>
                      <a:pt x="132959" y="5042"/>
                      <a:pt x="136135" y="5042"/>
                    </a:cubicBezTo>
                    <a:close/>
                    <a:moveTo>
                      <a:pt x="89293" y="5147"/>
                    </a:moveTo>
                    <a:cubicBezTo>
                      <a:pt x="92468" y="5147"/>
                      <a:pt x="95642" y="7223"/>
                      <a:pt x="95679" y="11378"/>
                    </a:cubicBezTo>
                    <a:lnTo>
                      <a:pt x="95679" y="11378"/>
                    </a:lnTo>
                    <a:cubicBezTo>
                      <a:pt x="95207" y="11278"/>
                      <a:pt x="94731" y="11229"/>
                      <a:pt x="94259" y="11229"/>
                    </a:cubicBezTo>
                    <a:cubicBezTo>
                      <a:pt x="92396" y="11229"/>
                      <a:pt x="90592" y="11995"/>
                      <a:pt x="89299" y="13388"/>
                    </a:cubicBezTo>
                    <a:cubicBezTo>
                      <a:pt x="88018" y="12008"/>
                      <a:pt x="86226" y="11228"/>
                      <a:pt x="84344" y="11228"/>
                    </a:cubicBezTo>
                    <a:cubicBezTo>
                      <a:pt x="83860" y="11228"/>
                      <a:pt x="83376" y="11282"/>
                      <a:pt x="82902" y="11380"/>
                    </a:cubicBezTo>
                    <a:cubicBezTo>
                      <a:pt x="82937" y="7226"/>
                      <a:pt x="86116" y="5147"/>
                      <a:pt x="89293" y="5147"/>
                    </a:cubicBezTo>
                    <a:close/>
                    <a:moveTo>
                      <a:pt x="42334" y="5241"/>
                    </a:moveTo>
                    <a:cubicBezTo>
                      <a:pt x="45504" y="5241"/>
                      <a:pt x="48679" y="7316"/>
                      <a:pt x="48726" y="11466"/>
                    </a:cubicBezTo>
                    <a:lnTo>
                      <a:pt x="48726" y="11466"/>
                    </a:lnTo>
                    <a:cubicBezTo>
                      <a:pt x="48259" y="11367"/>
                      <a:pt x="47788" y="11318"/>
                      <a:pt x="47320" y="11318"/>
                    </a:cubicBezTo>
                    <a:cubicBezTo>
                      <a:pt x="45461" y="11318"/>
                      <a:pt x="43655" y="12085"/>
                      <a:pt x="42355" y="13477"/>
                    </a:cubicBezTo>
                    <a:cubicBezTo>
                      <a:pt x="41083" y="12097"/>
                      <a:pt x="39282" y="11318"/>
                      <a:pt x="37409" y="11318"/>
                    </a:cubicBezTo>
                    <a:cubicBezTo>
                      <a:pt x="36916" y="11318"/>
                      <a:pt x="36432" y="11371"/>
                      <a:pt x="35966" y="11470"/>
                    </a:cubicBezTo>
                    <a:cubicBezTo>
                      <a:pt x="35993" y="7318"/>
                      <a:pt x="39161" y="5241"/>
                      <a:pt x="42334" y="5241"/>
                    </a:cubicBezTo>
                    <a:close/>
                    <a:moveTo>
                      <a:pt x="65648" y="5241"/>
                    </a:moveTo>
                    <a:cubicBezTo>
                      <a:pt x="68820" y="5241"/>
                      <a:pt x="71995" y="7316"/>
                      <a:pt x="72041" y="11466"/>
                    </a:cubicBezTo>
                    <a:lnTo>
                      <a:pt x="72041" y="11466"/>
                    </a:lnTo>
                    <a:cubicBezTo>
                      <a:pt x="71572" y="11367"/>
                      <a:pt x="71100" y="11318"/>
                      <a:pt x="70631" y="11318"/>
                    </a:cubicBezTo>
                    <a:cubicBezTo>
                      <a:pt x="68767" y="11318"/>
                      <a:pt x="66961" y="12085"/>
                      <a:pt x="65662" y="13477"/>
                    </a:cubicBezTo>
                    <a:cubicBezTo>
                      <a:pt x="64389" y="12097"/>
                      <a:pt x="62588" y="11318"/>
                      <a:pt x="60715" y="11318"/>
                    </a:cubicBezTo>
                    <a:cubicBezTo>
                      <a:pt x="60223" y="11318"/>
                      <a:pt x="59739" y="11371"/>
                      <a:pt x="59273" y="11470"/>
                    </a:cubicBezTo>
                    <a:cubicBezTo>
                      <a:pt x="59304" y="7318"/>
                      <a:pt x="62474" y="5241"/>
                      <a:pt x="65648" y="5241"/>
                    </a:cubicBezTo>
                    <a:close/>
                    <a:moveTo>
                      <a:pt x="18806" y="5349"/>
                    </a:moveTo>
                    <a:cubicBezTo>
                      <a:pt x="21976" y="5349"/>
                      <a:pt x="25149" y="7423"/>
                      <a:pt x="25196" y="11574"/>
                    </a:cubicBezTo>
                    <a:lnTo>
                      <a:pt x="25196" y="11574"/>
                    </a:lnTo>
                    <a:cubicBezTo>
                      <a:pt x="24722" y="11471"/>
                      <a:pt x="24244" y="11421"/>
                      <a:pt x="23770" y="11421"/>
                    </a:cubicBezTo>
                    <a:cubicBezTo>
                      <a:pt x="21912" y="11421"/>
                      <a:pt x="20114" y="12189"/>
                      <a:pt x="18825" y="13585"/>
                    </a:cubicBezTo>
                    <a:cubicBezTo>
                      <a:pt x="17544" y="12205"/>
                      <a:pt x="15752" y="11425"/>
                      <a:pt x="13870" y="11425"/>
                    </a:cubicBezTo>
                    <a:cubicBezTo>
                      <a:pt x="13386" y="11425"/>
                      <a:pt x="12902" y="11470"/>
                      <a:pt x="12427" y="11578"/>
                    </a:cubicBezTo>
                    <a:cubicBezTo>
                      <a:pt x="12463" y="7425"/>
                      <a:pt x="15633" y="5349"/>
                      <a:pt x="18806" y="5349"/>
                    </a:cubicBezTo>
                    <a:close/>
                    <a:moveTo>
                      <a:pt x="117949" y="11501"/>
                    </a:moveTo>
                    <a:cubicBezTo>
                      <a:pt x="118380" y="11501"/>
                      <a:pt x="118814" y="11541"/>
                      <a:pt x="119245" y="11622"/>
                    </a:cubicBezTo>
                    <a:cubicBezTo>
                      <a:pt x="118253" y="12794"/>
                      <a:pt x="117671" y="14304"/>
                      <a:pt x="117757" y="15887"/>
                    </a:cubicBezTo>
                    <a:lnTo>
                      <a:pt x="117757" y="15887"/>
                    </a:lnTo>
                    <a:cubicBezTo>
                      <a:pt x="116507" y="14584"/>
                      <a:pt x="114739" y="13746"/>
                      <a:pt x="112880" y="13746"/>
                    </a:cubicBezTo>
                    <a:cubicBezTo>
                      <a:pt x="112860" y="13746"/>
                      <a:pt x="112840" y="13746"/>
                      <a:pt x="112821" y="13746"/>
                    </a:cubicBezTo>
                    <a:cubicBezTo>
                      <a:pt x="114154" y="12303"/>
                      <a:pt x="116020" y="11501"/>
                      <a:pt x="117949" y="11501"/>
                    </a:cubicBezTo>
                    <a:close/>
                    <a:moveTo>
                      <a:pt x="130985" y="11496"/>
                    </a:moveTo>
                    <a:cubicBezTo>
                      <a:pt x="132925" y="11496"/>
                      <a:pt x="134799" y="12298"/>
                      <a:pt x="136136" y="13746"/>
                    </a:cubicBezTo>
                    <a:cubicBezTo>
                      <a:pt x="136116" y="13746"/>
                      <a:pt x="136096" y="13746"/>
                      <a:pt x="136077" y="13746"/>
                    </a:cubicBezTo>
                    <a:cubicBezTo>
                      <a:pt x="134208" y="13746"/>
                      <a:pt x="132440" y="14584"/>
                      <a:pt x="131199" y="15888"/>
                    </a:cubicBezTo>
                    <a:cubicBezTo>
                      <a:pt x="131279" y="14293"/>
                      <a:pt x="130697" y="12796"/>
                      <a:pt x="129702" y="11613"/>
                    </a:cubicBezTo>
                    <a:cubicBezTo>
                      <a:pt x="130130" y="11534"/>
                      <a:pt x="130559" y="11496"/>
                      <a:pt x="130985" y="11496"/>
                    </a:cubicBezTo>
                    <a:close/>
                    <a:moveTo>
                      <a:pt x="84143" y="11612"/>
                    </a:moveTo>
                    <a:cubicBezTo>
                      <a:pt x="86077" y="11612"/>
                      <a:pt x="87946" y="12415"/>
                      <a:pt x="89290" y="13862"/>
                    </a:cubicBezTo>
                    <a:cubicBezTo>
                      <a:pt x="89271" y="13862"/>
                      <a:pt x="89251" y="13862"/>
                      <a:pt x="89231" y="13862"/>
                    </a:cubicBezTo>
                    <a:cubicBezTo>
                      <a:pt x="87362" y="13862"/>
                      <a:pt x="85595" y="14701"/>
                      <a:pt x="84353" y="16004"/>
                    </a:cubicBezTo>
                    <a:cubicBezTo>
                      <a:pt x="84443" y="14409"/>
                      <a:pt x="83851" y="12913"/>
                      <a:pt x="82866" y="11730"/>
                    </a:cubicBezTo>
                    <a:cubicBezTo>
                      <a:pt x="83291" y="11651"/>
                      <a:pt x="83719" y="11612"/>
                      <a:pt x="84143" y="11612"/>
                    </a:cubicBezTo>
                    <a:close/>
                    <a:moveTo>
                      <a:pt x="94437" y="11612"/>
                    </a:moveTo>
                    <a:cubicBezTo>
                      <a:pt x="94861" y="11612"/>
                      <a:pt x="95289" y="11651"/>
                      <a:pt x="95715" y="11730"/>
                    </a:cubicBezTo>
                    <a:cubicBezTo>
                      <a:pt x="94729" y="12913"/>
                      <a:pt x="94138" y="14409"/>
                      <a:pt x="94228" y="16004"/>
                    </a:cubicBezTo>
                    <a:cubicBezTo>
                      <a:pt x="92977" y="14701"/>
                      <a:pt x="91218" y="13862"/>
                      <a:pt x="89350" y="13862"/>
                    </a:cubicBezTo>
                    <a:cubicBezTo>
                      <a:pt x="89330" y="13862"/>
                      <a:pt x="89310" y="13862"/>
                      <a:pt x="89290" y="13862"/>
                    </a:cubicBezTo>
                    <a:lnTo>
                      <a:pt x="89299" y="13853"/>
                    </a:lnTo>
                    <a:cubicBezTo>
                      <a:pt x="90636" y="12414"/>
                      <a:pt x="92504" y="11612"/>
                      <a:pt x="94437" y="11612"/>
                    </a:cubicBezTo>
                    <a:close/>
                    <a:moveTo>
                      <a:pt x="47493" y="11702"/>
                    </a:moveTo>
                    <a:cubicBezTo>
                      <a:pt x="47918" y="11702"/>
                      <a:pt x="48345" y="11740"/>
                      <a:pt x="48771" y="11819"/>
                    </a:cubicBezTo>
                    <a:cubicBezTo>
                      <a:pt x="47772" y="12997"/>
                      <a:pt x="47190" y="14487"/>
                      <a:pt x="47274" y="16083"/>
                    </a:cubicBezTo>
                    <a:lnTo>
                      <a:pt x="47274" y="16083"/>
                    </a:lnTo>
                    <a:cubicBezTo>
                      <a:pt x="46033" y="14786"/>
                      <a:pt x="44269" y="13952"/>
                      <a:pt x="42406" y="13952"/>
                    </a:cubicBezTo>
                    <a:cubicBezTo>
                      <a:pt x="42389" y="13952"/>
                      <a:pt x="42372" y="13952"/>
                      <a:pt x="42355" y="13952"/>
                    </a:cubicBezTo>
                    <a:lnTo>
                      <a:pt x="42355" y="13952"/>
                    </a:lnTo>
                    <a:cubicBezTo>
                      <a:pt x="43693" y="12505"/>
                      <a:pt x="45560" y="11702"/>
                      <a:pt x="47493" y="11702"/>
                    </a:cubicBezTo>
                    <a:close/>
                    <a:moveTo>
                      <a:pt x="60501" y="11702"/>
                    </a:moveTo>
                    <a:cubicBezTo>
                      <a:pt x="62439" y="11702"/>
                      <a:pt x="64308" y="12505"/>
                      <a:pt x="65653" y="13952"/>
                    </a:cubicBezTo>
                    <a:cubicBezTo>
                      <a:pt x="65633" y="13952"/>
                      <a:pt x="65613" y="13952"/>
                      <a:pt x="65593" y="13952"/>
                    </a:cubicBezTo>
                    <a:cubicBezTo>
                      <a:pt x="63725" y="13952"/>
                      <a:pt x="61957" y="14790"/>
                      <a:pt x="60715" y="16094"/>
                    </a:cubicBezTo>
                    <a:cubicBezTo>
                      <a:pt x="60796" y="14499"/>
                      <a:pt x="60214" y="13002"/>
                      <a:pt x="59219" y="11819"/>
                    </a:cubicBezTo>
                    <a:cubicBezTo>
                      <a:pt x="59646" y="11740"/>
                      <a:pt x="60075" y="11702"/>
                      <a:pt x="60501" y="11702"/>
                    </a:cubicBezTo>
                    <a:close/>
                    <a:moveTo>
                      <a:pt x="106098" y="7003"/>
                    </a:moveTo>
                    <a:cubicBezTo>
                      <a:pt x="106560" y="7003"/>
                      <a:pt x="107026" y="7049"/>
                      <a:pt x="107489" y="7142"/>
                    </a:cubicBezTo>
                    <a:cubicBezTo>
                      <a:pt x="106479" y="8394"/>
                      <a:pt x="105932" y="9985"/>
                      <a:pt x="106135" y="11656"/>
                    </a:cubicBezTo>
                    <a:lnTo>
                      <a:pt x="106135" y="11656"/>
                    </a:lnTo>
                    <a:cubicBezTo>
                      <a:pt x="106639" y="11546"/>
                      <a:pt x="107148" y="11492"/>
                      <a:pt x="107652" y="11492"/>
                    </a:cubicBezTo>
                    <a:cubicBezTo>
                      <a:pt x="109592" y="11492"/>
                      <a:pt x="111471" y="12290"/>
                      <a:pt x="112821" y="13746"/>
                    </a:cubicBezTo>
                    <a:cubicBezTo>
                      <a:pt x="112802" y="13746"/>
                      <a:pt x="112783" y="13746"/>
                      <a:pt x="112765" y="13746"/>
                    </a:cubicBezTo>
                    <a:cubicBezTo>
                      <a:pt x="110778" y="13746"/>
                      <a:pt x="108911" y="14691"/>
                      <a:pt x="107659" y="16138"/>
                    </a:cubicBezTo>
                    <a:lnTo>
                      <a:pt x="107659" y="16138"/>
                    </a:lnTo>
                    <a:cubicBezTo>
                      <a:pt x="107785" y="14463"/>
                      <a:pt x="107175" y="12886"/>
                      <a:pt x="106127" y="11658"/>
                    </a:cubicBezTo>
                    <a:cubicBezTo>
                      <a:pt x="106127" y="11658"/>
                      <a:pt x="106128" y="11658"/>
                      <a:pt x="106128" y="11658"/>
                    </a:cubicBezTo>
                    <a:lnTo>
                      <a:pt x="106128" y="11658"/>
                    </a:lnTo>
                    <a:cubicBezTo>
                      <a:pt x="106131" y="11661"/>
                      <a:pt x="106133" y="11664"/>
                      <a:pt x="106136" y="11667"/>
                    </a:cubicBezTo>
                    <a:cubicBezTo>
                      <a:pt x="106136" y="11664"/>
                      <a:pt x="106135" y="11660"/>
                      <a:pt x="106135" y="11656"/>
                    </a:cubicBezTo>
                    <a:lnTo>
                      <a:pt x="106135" y="11656"/>
                    </a:lnTo>
                    <a:cubicBezTo>
                      <a:pt x="106133" y="11657"/>
                      <a:pt x="106130" y="11657"/>
                      <a:pt x="106128" y="11658"/>
                    </a:cubicBezTo>
                    <a:lnTo>
                      <a:pt x="106128" y="11658"/>
                    </a:lnTo>
                    <a:cubicBezTo>
                      <a:pt x="104868" y="10198"/>
                      <a:pt x="102995" y="9256"/>
                      <a:pt x="101004" y="9256"/>
                    </a:cubicBezTo>
                    <a:cubicBezTo>
                      <a:pt x="100985" y="9256"/>
                      <a:pt x="100967" y="9257"/>
                      <a:pt x="100948" y="9257"/>
                    </a:cubicBezTo>
                    <a:cubicBezTo>
                      <a:pt x="102293" y="7803"/>
                      <a:pt x="104164" y="7003"/>
                      <a:pt x="106098" y="7003"/>
                    </a:cubicBezTo>
                    <a:close/>
                    <a:moveTo>
                      <a:pt x="13651" y="11804"/>
                    </a:moveTo>
                    <a:cubicBezTo>
                      <a:pt x="15587" y="11804"/>
                      <a:pt x="17458" y="12604"/>
                      <a:pt x="18799" y="14050"/>
                    </a:cubicBezTo>
                    <a:lnTo>
                      <a:pt x="18799" y="14050"/>
                    </a:lnTo>
                    <a:cubicBezTo>
                      <a:pt x="18788" y="14050"/>
                      <a:pt x="18777" y="14050"/>
                      <a:pt x="18766" y="14050"/>
                    </a:cubicBezTo>
                    <a:cubicBezTo>
                      <a:pt x="16897" y="14050"/>
                      <a:pt x="15129" y="14889"/>
                      <a:pt x="13888" y="16192"/>
                    </a:cubicBezTo>
                    <a:cubicBezTo>
                      <a:pt x="13968" y="14597"/>
                      <a:pt x="13386" y="13101"/>
                      <a:pt x="12391" y="11918"/>
                    </a:cubicBezTo>
                    <a:cubicBezTo>
                      <a:pt x="12811" y="11842"/>
                      <a:pt x="13233" y="11804"/>
                      <a:pt x="13651" y="11804"/>
                    </a:cubicBezTo>
                    <a:close/>
                    <a:moveTo>
                      <a:pt x="23971" y="11800"/>
                    </a:moveTo>
                    <a:cubicBezTo>
                      <a:pt x="24396" y="11800"/>
                      <a:pt x="24824" y="11839"/>
                      <a:pt x="25250" y="11918"/>
                    </a:cubicBezTo>
                    <a:cubicBezTo>
                      <a:pt x="24255" y="13101"/>
                      <a:pt x="23673" y="14597"/>
                      <a:pt x="23753" y="16192"/>
                    </a:cubicBezTo>
                    <a:cubicBezTo>
                      <a:pt x="22512" y="14889"/>
                      <a:pt x="20744" y="14050"/>
                      <a:pt x="18884" y="14050"/>
                    </a:cubicBezTo>
                    <a:cubicBezTo>
                      <a:pt x="18864" y="14050"/>
                      <a:pt x="18845" y="14050"/>
                      <a:pt x="18825" y="14051"/>
                    </a:cubicBezTo>
                    <a:cubicBezTo>
                      <a:pt x="20162" y="12603"/>
                      <a:pt x="22036" y="11800"/>
                      <a:pt x="23971" y="11800"/>
                    </a:cubicBezTo>
                    <a:close/>
                    <a:moveTo>
                      <a:pt x="37191" y="11695"/>
                    </a:moveTo>
                    <a:cubicBezTo>
                      <a:pt x="39126" y="11695"/>
                      <a:pt x="41007" y="12498"/>
                      <a:pt x="42355" y="13952"/>
                    </a:cubicBezTo>
                    <a:lnTo>
                      <a:pt x="42355" y="13952"/>
                    </a:lnTo>
                    <a:cubicBezTo>
                      <a:pt x="42352" y="13952"/>
                      <a:pt x="42349" y="13952"/>
                      <a:pt x="42346" y="13952"/>
                    </a:cubicBezTo>
                    <a:cubicBezTo>
                      <a:pt x="42328" y="13952"/>
                      <a:pt x="42309" y="13952"/>
                      <a:pt x="42291" y="13952"/>
                    </a:cubicBezTo>
                    <a:cubicBezTo>
                      <a:pt x="40304" y="13952"/>
                      <a:pt x="38437" y="14897"/>
                      <a:pt x="37185" y="16344"/>
                    </a:cubicBezTo>
                    <a:cubicBezTo>
                      <a:pt x="37320" y="14669"/>
                      <a:pt x="36710" y="13092"/>
                      <a:pt x="35662" y="11864"/>
                    </a:cubicBezTo>
                    <a:cubicBezTo>
                      <a:pt x="36169" y="11750"/>
                      <a:pt x="36682" y="11695"/>
                      <a:pt x="37191" y="11695"/>
                    </a:cubicBezTo>
                    <a:close/>
                    <a:moveTo>
                      <a:pt x="124477" y="9648"/>
                    </a:moveTo>
                    <a:cubicBezTo>
                      <a:pt x="127652" y="9648"/>
                      <a:pt x="130827" y="11726"/>
                      <a:pt x="130867" y="15888"/>
                    </a:cubicBezTo>
                    <a:cubicBezTo>
                      <a:pt x="130394" y="15786"/>
                      <a:pt x="129917" y="15736"/>
                      <a:pt x="129443" y="15736"/>
                    </a:cubicBezTo>
                    <a:cubicBezTo>
                      <a:pt x="127584" y="15736"/>
                      <a:pt x="125780" y="16502"/>
                      <a:pt x="124487" y="17895"/>
                    </a:cubicBezTo>
                    <a:cubicBezTo>
                      <a:pt x="123206" y="16515"/>
                      <a:pt x="121414" y="15735"/>
                      <a:pt x="119532" y="15735"/>
                    </a:cubicBezTo>
                    <a:cubicBezTo>
                      <a:pt x="119048" y="15735"/>
                      <a:pt x="118564" y="15780"/>
                      <a:pt x="118089" y="15888"/>
                    </a:cubicBezTo>
                    <a:cubicBezTo>
                      <a:pt x="118125" y="11729"/>
                      <a:pt x="121301" y="9648"/>
                      <a:pt x="124477" y="9648"/>
                    </a:cubicBezTo>
                    <a:close/>
                    <a:moveTo>
                      <a:pt x="77633" y="9753"/>
                    </a:moveTo>
                    <a:cubicBezTo>
                      <a:pt x="80805" y="9753"/>
                      <a:pt x="83979" y="11828"/>
                      <a:pt x="84022" y="15982"/>
                    </a:cubicBezTo>
                    <a:lnTo>
                      <a:pt x="84022" y="15982"/>
                    </a:lnTo>
                    <a:cubicBezTo>
                      <a:pt x="83547" y="15880"/>
                      <a:pt x="83069" y="15830"/>
                      <a:pt x="82594" y="15830"/>
                    </a:cubicBezTo>
                    <a:cubicBezTo>
                      <a:pt x="80737" y="15830"/>
                      <a:pt x="78939" y="16596"/>
                      <a:pt x="77651" y="17984"/>
                    </a:cubicBezTo>
                    <a:cubicBezTo>
                      <a:pt x="76369" y="16613"/>
                      <a:pt x="74577" y="15825"/>
                      <a:pt x="72696" y="15825"/>
                    </a:cubicBezTo>
                    <a:cubicBezTo>
                      <a:pt x="72212" y="15825"/>
                      <a:pt x="71728" y="15879"/>
                      <a:pt x="71253" y="15986"/>
                    </a:cubicBezTo>
                    <a:cubicBezTo>
                      <a:pt x="71284" y="11832"/>
                      <a:pt x="74458" y="9753"/>
                      <a:pt x="77633" y="9753"/>
                    </a:cubicBezTo>
                    <a:close/>
                    <a:moveTo>
                      <a:pt x="100947" y="9753"/>
                    </a:moveTo>
                    <a:cubicBezTo>
                      <a:pt x="104122" y="9753"/>
                      <a:pt x="107296" y="11830"/>
                      <a:pt x="107337" y="15986"/>
                    </a:cubicBezTo>
                    <a:cubicBezTo>
                      <a:pt x="106864" y="15884"/>
                      <a:pt x="106386" y="15834"/>
                      <a:pt x="105913" y="15834"/>
                    </a:cubicBezTo>
                    <a:cubicBezTo>
                      <a:pt x="104054" y="15834"/>
                      <a:pt x="102249" y="16601"/>
                      <a:pt x="100957" y="17993"/>
                    </a:cubicBezTo>
                    <a:cubicBezTo>
                      <a:pt x="99676" y="16613"/>
                      <a:pt x="97883" y="15834"/>
                      <a:pt x="96002" y="15834"/>
                    </a:cubicBezTo>
                    <a:cubicBezTo>
                      <a:pt x="95518" y="15834"/>
                      <a:pt x="95034" y="15888"/>
                      <a:pt x="94559" y="15986"/>
                    </a:cubicBezTo>
                    <a:cubicBezTo>
                      <a:pt x="94595" y="11832"/>
                      <a:pt x="97771" y="9753"/>
                      <a:pt x="100947" y="9753"/>
                    </a:cubicBezTo>
                    <a:close/>
                    <a:moveTo>
                      <a:pt x="53999" y="9848"/>
                    </a:moveTo>
                    <a:cubicBezTo>
                      <a:pt x="57176" y="9848"/>
                      <a:pt x="60352" y="11927"/>
                      <a:pt x="60393" y="16085"/>
                    </a:cubicBezTo>
                    <a:cubicBezTo>
                      <a:pt x="59913" y="15980"/>
                      <a:pt x="59429" y="15929"/>
                      <a:pt x="58949" y="15929"/>
                    </a:cubicBezTo>
                    <a:cubicBezTo>
                      <a:pt x="57093" y="15929"/>
                      <a:pt x="55295" y="16694"/>
                      <a:pt x="53999" y="18087"/>
                    </a:cubicBezTo>
                    <a:lnTo>
                      <a:pt x="53999" y="18087"/>
                    </a:lnTo>
                    <a:cubicBezTo>
                      <a:pt x="52718" y="16710"/>
                      <a:pt x="50928" y="15932"/>
                      <a:pt x="49049" y="15932"/>
                    </a:cubicBezTo>
                    <a:cubicBezTo>
                      <a:pt x="48565" y="15932"/>
                      <a:pt x="48081" y="15977"/>
                      <a:pt x="47606" y="16085"/>
                    </a:cubicBezTo>
                    <a:cubicBezTo>
                      <a:pt x="47646" y="11927"/>
                      <a:pt x="50823" y="9848"/>
                      <a:pt x="53999" y="9848"/>
                    </a:cubicBezTo>
                    <a:close/>
                    <a:moveTo>
                      <a:pt x="7166" y="9943"/>
                    </a:moveTo>
                    <a:cubicBezTo>
                      <a:pt x="10341" y="9943"/>
                      <a:pt x="13516" y="12022"/>
                      <a:pt x="13556" y="16183"/>
                    </a:cubicBezTo>
                    <a:cubicBezTo>
                      <a:pt x="13083" y="16081"/>
                      <a:pt x="12605" y="16031"/>
                      <a:pt x="12131" y="16031"/>
                    </a:cubicBezTo>
                    <a:cubicBezTo>
                      <a:pt x="10273" y="16031"/>
                      <a:pt x="8469" y="16796"/>
                      <a:pt x="7176" y="18181"/>
                    </a:cubicBezTo>
                    <a:cubicBezTo>
                      <a:pt x="5901" y="16817"/>
                      <a:pt x="4126" y="16040"/>
                      <a:pt x="2258" y="16040"/>
                    </a:cubicBezTo>
                    <a:cubicBezTo>
                      <a:pt x="2237" y="16040"/>
                      <a:pt x="2216" y="16040"/>
                      <a:pt x="2194" y="16040"/>
                    </a:cubicBezTo>
                    <a:lnTo>
                      <a:pt x="2212" y="16022"/>
                    </a:lnTo>
                    <a:lnTo>
                      <a:pt x="2212" y="16022"/>
                    </a:lnTo>
                    <a:cubicBezTo>
                      <a:pt x="1728" y="16031"/>
                      <a:pt x="1245" y="16076"/>
                      <a:pt x="770" y="16183"/>
                    </a:cubicBezTo>
                    <a:cubicBezTo>
                      <a:pt x="810" y="12024"/>
                      <a:pt x="3988" y="9943"/>
                      <a:pt x="7166" y="9943"/>
                    </a:cubicBezTo>
                    <a:close/>
                    <a:moveTo>
                      <a:pt x="30463" y="9956"/>
                    </a:moveTo>
                    <a:cubicBezTo>
                      <a:pt x="33636" y="9956"/>
                      <a:pt x="36811" y="12033"/>
                      <a:pt x="36854" y="16188"/>
                    </a:cubicBezTo>
                    <a:lnTo>
                      <a:pt x="36854" y="16188"/>
                    </a:lnTo>
                    <a:cubicBezTo>
                      <a:pt x="36379" y="16086"/>
                      <a:pt x="35901" y="16036"/>
                      <a:pt x="35426" y="16036"/>
                    </a:cubicBezTo>
                    <a:cubicBezTo>
                      <a:pt x="33569" y="16036"/>
                      <a:pt x="31771" y="16802"/>
                      <a:pt x="30483" y="18190"/>
                    </a:cubicBezTo>
                    <a:cubicBezTo>
                      <a:pt x="29201" y="16819"/>
                      <a:pt x="27409" y="16031"/>
                      <a:pt x="25528" y="16031"/>
                    </a:cubicBezTo>
                    <a:cubicBezTo>
                      <a:pt x="25044" y="16031"/>
                      <a:pt x="24560" y="16085"/>
                      <a:pt x="24085" y="16192"/>
                    </a:cubicBezTo>
                    <a:cubicBezTo>
                      <a:pt x="24116" y="12034"/>
                      <a:pt x="27288" y="9956"/>
                      <a:pt x="30463" y="9956"/>
                    </a:cubicBezTo>
                    <a:close/>
                    <a:moveTo>
                      <a:pt x="119326" y="16110"/>
                    </a:moveTo>
                    <a:cubicBezTo>
                      <a:pt x="121265" y="16110"/>
                      <a:pt x="123134" y="16913"/>
                      <a:pt x="124478" y="18361"/>
                    </a:cubicBezTo>
                    <a:cubicBezTo>
                      <a:pt x="124458" y="18360"/>
                      <a:pt x="124439" y="18360"/>
                      <a:pt x="124419" y="18360"/>
                    </a:cubicBezTo>
                    <a:cubicBezTo>
                      <a:pt x="122550" y="18360"/>
                      <a:pt x="120782" y="19199"/>
                      <a:pt x="119541" y="20502"/>
                    </a:cubicBezTo>
                    <a:cubicBezTo>
                      <a:pt x="119622" y="18907"/>
                      <a:pt x="119039" y="17411"/>
                      <a:pt x="118045" y="16228"/>
                    </a:cubicBezTo>
                    <a:cubicBezTo>
                      <a:pt x="118472" y="16149"/>
                      <a:pt x="118901" y="16110"/>
                      <a:pt x="119326" y="16110"/>
                    </a:cubicBezTo>
                    <a:close/>
                    <a:moveTo>
                      <a:pt x="129624" y="16110"/>
                    </a:moveTo>
                    <a:cubicBezTo>
                      <a:pt x="130049" y="16110"/>
                      <a:pt x="130477" y="16149"/>
                      <a:pt x="130903" y="16228"/>
                    </a:cubicBezTo>
                    <a:cubicBezTo>
                      <a:pt x="129908" y="17402"/>
                      <a:pt x="129326" y="18907"/>
                      <a:pt x="129415" y="20493"/>
                    </a:cubicBezTo>
                    <a:lnTo>
                      <a:pt x="129415" y="20502"/>
                    </a:lnTo>
                    <a:cubicBezTo>
                      <a:pt x="128165" y="19199"/>
                      <a:pt x="126397" y="18360"/>
                      <a:pt x="124537" y="18360"/>
                    </a:cubicBezTo>
                    <a:cubicBezTo>
                      <a:pt x="124517" y="18360"/>
                      <a:pt x="124498" y="18360"/>
                      <a:pt x="124478" y="18361"/>
                    </a:cubicBezTo>
                    <a:cubicBezTo>
                      <a:pt x="125815" y="16913"/>
                      <a:pt x="127689" y="16110"/>
                      <a:pt x="129624" y="16110"/>
                    </a:cubicBezTo>
                    <a:close/>
                    <a:moveTo>
                      <a:pt x="82783" y="16209"/>
                    </a:moveTo>
                    <a:cubicBezTo>
                      <a:pt x="83207" y="16209"/>
                      <a:pt x="83633" y="16247"/>
                      <a:pt x="84057" y="16327"/>
                    </a:cubicBezTo>
                    <a:cubicBezTo>
                      <a:pt x="83538" y="16945"/>
                      <a:pt x="83135" y="17653"/>
                      <a:pt x="82875" y="18414"/>
                    </a:cubicBezTo>
                    <a:cubicBezTo>
                      <a:pt x="82633" y="19113"/>
                      <a:pt x="82534" y="19848"/>
                      <a:pt x="82570" y="20592"/>
                    </a:cubicBezTo>
                    <a:cubicBezTo>
                      <a:pt x="81322" y="19282"/>
                      <a:pt x="79551" y="18450"/>
                      <a:pt x="77681" y="18450"/>
                    </a:cubicBezTo>
                    <a:cubicBezTo>
                      <a:pt x="77671" y="18450"/>
                      <a:pt x="77661" y="18450"/>
                      <a:pt x="77651" y="18450"/>
                    </a:cubicBezTo>
                    <a:cubicBezTo>
                      <a:pt x="78988" y="17010"/>
                      <a:pt x="80855" y="16209"/>
                      <a:pt x="82783" y="16209"/>
                    </a:cubicBezTo>
                    <a:close/>
                    <a:moveTo>
                      <a:pt x="95788" y="16212"/>
                    </a:moveTo>
                    <a:cubicBezTo>
                      <a:pt x="97720" y="16212"/>
                      <a:pt x="99592" y="17008"/>
                      <a:pt x="100939" y="18450"/>
                    </a:cubicBezTo>
                    <a:cubicBezTo>
                      <a:pt x="100919" y="18450"/>
                      <a:pt x="100900" y="18450"/>
                      <a:pt x="100880" y="18450"/>
                    </a:cubicBezTo>
                    <a:cubicBezTo>
                      <a:pt x="99011" y="18450"/>
                      <a:pt x="97252" y="19288"/>
                      <a:pt x="96011" y="20592"/>
                    </a:cubicBezTo>
                    <a:cubicBezTo>
                      <a:pt x="96047" y="19848"/>
                      <a:pt x="95948" y="19113"/>
                      <a:pt x="95706" y="18414"/>
                    </a:cubicBezTo>
                    <a:cubicBezTo>
                      <a:pt x="95446" y="17653"/>
                      <a:pt x="95043" y="16945"/>
                      <a:pt x="94523" y="16327"/>
                    </a:cubicBezTo>
                    <a:cubicBezTo>
                      <a:pt x="94944" y="16250"/>
                      <a:pt x="95367" y="16212"/>
                      <a:pt x="95788" y="16212"/>
                    </a:cubicBezTo>
                    <a:close/>
                    <a:moveTo>
                      <a:pt x="48848" y="16307"/>
                    </a:moveTo>
                    <a:cubicBezTo>
                      <a:pt x="50780" y="16307"/>
                      <a:pt x="52650" y="17108"/>
                      <a:pt x="53987" y="18558"/>
                    </a:cubicBezTo>
                    <a:lnTo>
                      <a:pt x="53987" y="18558"/>
                    </a:lnTo>
                    <a:cubicBezTo>
                      <a:pt x="53970" y="18558"/>
                      <a:pt x="53953" y="18557"/>
                      <a:pt x="53936" y="18557"/>
                    </a:cubicBezTo>
                    <a:cubicBezTo>
                      <a:pt x="52067" y="18557"/>
                      <a:pt x="50308" y="19396"/>
                      <a:pt x="49058" y="20699"/>
                    </a:cubicBezTo>
                    <a:cubicBezTo>
                      <a:pt x="49147" y="19104"/>
                      <a:pt x="48565" y="17608"/>
                      <a:pt x="47570" y="16425"/>
                    </a:cubicBezTo>
                    <a:cubicBezTo>
                      <a:pt x="47996" y="16346"/>
                      <a:pt x="48423" y="16307"/>
                      <a:pt x="48848" y="16307"/>
                    </a:cubicBezTo>
                    <a:close/>
                    <a:moveTo>
                      <a:pt x="59142" y="16307"/>
                    </a:moveTo>
                    <a:cubicBezTo>
                      <a:pt x="59567" y="16307"/>
                      <a:pt x="59994" y="16346"/>
                      <a:pt x="60420" y="16425"/>
                    </a:cubicBezTo>
                    <a:cubicBezTo>
                      <a:pt x="59425" y="17608"/>
                      <a:pt x="58843" y="19104"/>
                      <a:pt x="58932" y="20699"/>
                    </a:cubicBezTo>
                    <a:cubicBezTo>
                      <a:pt x="57691" y="19396"/>
                      <a:pt x="55923" y="18557"/>
                      <a:pt x="54054" y="18557"/>
                    </a:cubicBezTo>
                    <a:cubicBezTo>
                      <a:pt x="54037" y="18557"/>
                      <a:pt x="54020" y="18558"/>
                      <a:pt x="54003" y="18558"/>
                    </a:cubicBezTo>
                    <a:lnTo>
                      <a:pt x="54003" y="18558"/>
                    </a:lnTo>
                    <a:cubicBezTo>
                      <a:pt x="55340" y="17108"/>
                      <a:pt x="57210" y="16307"/>
                      <a:pt x="59142" y="16307"/>
                    </a:cubicBezTo>
                    <a:close/>
                    <a:moveTo>
                      <a:pt x="25317" y="16414"/>
                    </a:moveTo>
                    <a:cubicBezTo>
                      <a:pt x="27247" y="16414"/>
                      <a:pt x="29113" y="17211"/>
                      <a:pt x="30456" y="18656"/>
                    </a:cubicBezTo>
                    <a:cubicBezTo>
                      <a:pt x="30436" y="18656"/>
                      <a:pt x="30416" y="18656"/>
                      <a:pt x="30397" y="18656"/>
                    </a:cubicBezTo>
                    <a:cubicBezTo>
                      <a:pt x="28528" y="18656"/>
                      <a:pt x="26769" y="19494"/>
                      <a:pt x="25528" y="20789"/>
                    </a:cubicBezTo>
                    <a:cubicBezTo>
                      <a:pt x="25563" y="20054"/>
                      <a:pt x="25456" y="19310"/>
                      <a:pt x="25223" y="18611"/>
                    </a:cubicBezTo>
                    <a:cubicBezTo>
                      <a:pt x="24954" y="17850"/>
                      <a:pt x="24551" y="17142"/>
                      <a:pt x="24031" y="16533"/>
                    </a:cubicBezTo>
                    <a:cubicBezTo>
                      <a:pt x="24460" y="16453"/>
                      <a:pt x="24890" y="16414"/>
                      <a:pt x="25317" y="16414"/>
                    </a:cubicBezTo>
                    <a:close/>
                    <a:moveTo>
                      <a:pt x="12296" y="16415"/>
                    </a:moveTo>
                    <a:cubicBezTo>
                      <a:pt x="12720" y="16415"/>
                      <a:pt x="13148" y="16454"/>
                      <a:pt x="13574" y="16533"/>
                    </a:cubicBezTo>
                    <a:cubicBezTo>
                      <a:pt x="13055" y="17151"/>
                      <a:pt x="12651" y="17850"/>
                      <a:pt x="12391" y="18611"/>
                    </a:cubicBezTo>
                    <a:cubicBezTo>
                      <a:pt x="12150" y="19310"/>
                      <a:pt x="12042" y="20054"/>
                      <a:pt x="12087" y="20789"/>
                    </a:cubicBezTo>
                    <a:lnTo>
                      <a:pt x="12078" y="20798"/>
                    </a:lnTo>
                    <a:cubicBezTo>
                      <a:pt x="10836" y="19494"/>
                      <a:pt x="9077" y="18656"/>
                      <a:pt x="7217" y="18656"/>
                    </a:cubicBezTo>
                    <a:cubicBezTo>
                      <a:pt x="7198" y="18656"/>
                      <a:pt x="7178" y="18656"/>
                      <a:pt x="7159" y="18656"/>
                    </a:cubicBezTo>
                    <a:cubicBezTo>
                      <a:pt x="8496" y="17216"/>
                      <a:pt x="10363" y="16415"/>
                      <a:pt x="12296" y="16415"/>
                    </a:cubicBezTo>
                    <a:close/>
                    <a:moveTo>
                      <a:pt x="106101" y="16205"/>
                    </a:moveTo>
                    <a:cubicBezTo>
                      <a:pt x="106563" y="16205"/>
                      <a:pt x="107027" y="16251"/>
                      <a:pt x="107489" y="16344"/>
                    </a:cubicBezTo>
                    <a:cubicBezTo>
                      <a:pt x="106486" y="17599"/>
                      <a:pt x="105930" y="19194"/>
                      <a:pt x="106136" y="20861"/>
                    </a:cubicBezTo>
                    <a:cubicBezTo>
                      <a:pt x="104879" y="19398"/>
                      <a:pt x="102991" y="18450"/>
                      <a:pt x="100994" y="18450"/>
                    </a:cubicBezTo>
                    <a:cubicBezTo>
                      <a:pt x="100985" y="18450"/>
                      <a:pt x="100975" y="18450"/>
                      <a:pt x="100966" y="18450"/>
                    </a:cubicBezTo>
                    <a:cubicBezTo>
                      <a:pt x="102304" y="17004"/>
                      <a:pt x="104173" y="16205"/>
                      <a:pt x="106101" y="16205"/>
                    </a:cubicBezTo>
                    <a:close/>
                    <a:moveTo>
                      <a:pt x="70810" y="11698"/>
                    </a:moveTo>
                    <a:cubicBezTo>
                      <a:pt x="71303" y="11698"/>
                      <a:pt x="71800" y="11750"/>
                      <a:pt x="72292" y="11855"/>
                    </a:cubicBezTo>
                    <a:cubicBezTo>
                      <a:pt x="71289" y="13110"/>
                      <a:pt x="70742" y="14705"/>
                      <a:pt x="70939" y="16380"/>
                    </a:cubicBezTo>
                    <a:lnTo>
                      <a:pt x="70957" y="16371"/>
                    </a:lnTo>
                    <a:cubicBezTo>
                      <a:pt x="71461" y="16260"/>
                      <a:pt x="71969" y="16205"/>
                      <a:pt x="72473" y="16205"/>
                    </a:cubicBezTo>
                    <a:cubicBezTo>
                      <a:pt x="74401" y="16205"/>
                      <a:pt x="76274" y="17001"/>
                      <a:pt x="77624" y="18450"/>
                    </a:cubicBezTo>
                    <a:cubicBezTo>
                      <a:pt x="77606" y="18450"/>
                      <a:pt x="77588" y="18450"/>
                      <a:pt x="77570" y="18450"/>
                    </a:cubicBezTo>
                    <a:cubicBezTo>
                      <a:pt x="75520" y="18450"/>
                      <a:pt x="73598" y="19458"/>
                      <a:pt x="72346" y="20986"/>
                    </a:cubicBezTo>
                    <a:cubicBezTo>
                      <a:pt x="72738" y="17269"/>
                      <a:pt x="69425" y="13952"/>
                      <a:pt x="65712" y="13952"/>
                    </a:cubicBezTo>
                    <a:cubicBezTo>
                      <a:pt x="65692" y="13952"/>
                      <a:pt x="65673" y="13952"/>
                      <a:pt x="65653" y="13952"/>
                    </a:cubicBezTo>
                    <a:cubicBezTo>
                      <a:pt x="66995" y="12495"/>
                      <a:pt x="68873" y="11698"/>
                      <a:pt x="70810" y="11698"/>
                    </a:cubicBezTo>
                    <a:close/>
                    <a:moveTo>
                      <a:pt x="35592" y="16407"/>
                    </a:moveTo>
                    <a:cubicBezTo>
                      <a:pt x="36059" y="16407"/>
                      <a:pt x="36530" y="16454"/>
                      <a:pt x="36997" y="16551"/>
                    </a:cubicBezTo>
                    <a:cubicBezTo>
                      <a:pt x="36004" y="17802"/>
                      <a:pt x="35449" y="19385"/>
                      <a:pt x="35643" y="21056"/>
                    </a:cubicBezTo>
                    <a:lnTo>
                      <a:pt x="35643" y="21056"/>
                    </a:lnTo>
                    <a:cubicBezTo>
                      <a:pt x="34391" y="19601"/>
                      <a:pt x="32515" y="18647"/>
                      <a:pt x="30529" y="18647"/>
                    </a:cubicBezTo>
                    <a:cubicBezTo>
                      <a:pt x="30511" y="18647"/>
                      <a:pt x="30492" y="18647"/>
                      <a:pt x="30474" y="18647"/>
                    </a:cubicBezTo>
                    <a:cubicBezTo>
                      <a:pt x="31808" y="17205"/>
                      <a:pt x="33669" y="16407"/>
                      <a:pt x="35592" y="16407"/>
                    </a:cubicBezTo>
                    <a:close/>
                    <a:moveTo>
                      <a:pt x="112821" y="14253"/>
                    </a:moveTo>
                    <a:cubicBezTo>
                      <a:pt x="115997" y="14253"/>
                      <a:pt x="119174" y="16332"/>
                      <a:pt x="119218" y="20493"/>
                    </a:cubicBezTo>
                    <a:cubicBezTo>
                      <a:pt x="118738" y="20388"/>
                      <a:pt x="118254" y="20337"/>
                      <a:pt x="117773" y="20337"/>
                    </a:cubicBezTo>
                    <a:cubicBezTo>
                      <a:pt x="115916" y="20337"/>
                      <a:pt x="114116" y="21103"/>
                      <a:pt x="112821" y="22491"/>
                    </a:cubicBezTo>
                    <a:cubicBezTo>
                      <a:pt x="111548" y="21120"/>
                      <a:pt x="109756" y="20332"/>
                      <a:pt x="107874" y="20332"/>
                    </a:cubicBezTo>
                    <a:cubicBezTo>
                      <a:pt x="107391" y="20332"/>
                      <a:pt x="106907" y="20386"/>
                      <a:pt x="106432" y="20493"/>
                    </a:cubicBezTo>
                    <a:cubicBezTo>
                      <a:pt x="106468" y="16334"/>
                      <a:pt x="109644" y="14253"/>
                      <a:pt x="112821" y="14253"/>
                    </a:cubicBezTo>
                    <a:close/>
                    <a:moveTo>
                      <a:pt x="136138" y="14252"/>
                    </a:moveTo>
                    <a:cubicBezTo>
                      <a:pt x="139311" y="14252"/>
                      <a:pt x="142484" y="16329"/>
                      <a:pt x="142525" y="20484"/>
                    </a:cubicBezTo>
                    <a:lnTo>
                      <a:pt x="142525" y="20493"/>
                    </a:lnTo>
                    <a:cubicBezTo>
                      <a:pt x="142051" y="20391"/>
                      <a:pt x="141574" y="20341"/>
                      <a:pt x="141100" y="20341"/>
                    </a:cubicBezTo>
                    <a:cubicBezTo>
                      <a:pt x="139242" y="20341"/>
                      <a:pt x="137437" y="21108"/>
                      <a:pt x="136145" y="22500"/>
                    </a:cubicBezTo>
                    <a:cubicBezTo>
                      <a:pt x="134871" y="21128"/>
                      <a:pt x="133091" y="20341"/>
                      <a:pt x="131221" y="20341"/>
                    </a:cubicBezTo>
                    <a:cubicBezTo>
                      <a:pt x="131211" y="20341"/>
                      <a:pt x="131200" y="20341"/>
                      <a:pt x="131190" y="20341"/>
                    </a:cubicBezTo>
                    <a:cubicBezTo>
                      <a:pt x="130706" y="20341"/>
                      <a:pt x="130222" y="20386"/>
                      <a:pt x="129747" y="20493"/>
                    </a:cubicBezTo>
                    <a:cubicBezTo>
                      <a:pt x="129783" y="16333"/>
                      <a:pt x="132960" y="14252"/>
                      <a:pt x="136138" y="14252"/>
                    </a:cubicBezTo>
                    <a:close/>
                    <a:moveTo>
                      <a:pt x="89290" y="14357"/>
                    </a:moveTo>
                    <a:cubicBezTo>
                      <a:pt x="91871" y="14357"/>
                      <a:pt x="94452" y="15731"/>
                      <a:pt x="95348" y="18477"/>
                    </a:cubicBezTo>
                    <a:cubicBezTo>
                      <a:pt x="95572" y="19158"/>
                      <a:pt x="95679" y="19866"/>
                      <a:pt x="95688" y="20583"/>
                    </a:cubicBezTo>
                    <a:cubicBezTo>
                      <a:pt x="95213" y="20481"/>
                      <a:pt x="94734" y="20431"/>
                      <a:pt x="94259" y="20431"/>
                    </a:cubicBezTo>
                    <a:cubicBezTo>
                      <a:pt x="92398" y="20431"/>
                      <a:pt x="90599" y="21196"/>
                      <a:pt x="89299" y="22581"/>
                    </a:cubicBezTo>
                    <a:cubicBezTo>
                      <a:pt x="88025" y="21218"/>
                      <a:pt x="86246" y="20430"/>
                      <a:pt x="84376" y="20430"/>
                    </a:cubicBezTo>
                    <a:cubicBezTo>
                      <a:pt x="84365" y="20430"/>
                      <a:pt x="84355" y="20430"/>
                      <a:pt x="84344" y="20430"/>
                    </a:cubicBezTo>
                    <a:cubicBezTo>
                      <a:pt x="83860" y="20430"/>
                      <a:pt x="83376" y="20475"/>
                      <a:pt x="82902" y="20583"/>
                    </a:cubicBezTo>
                    <a:cubicBezTo>
                      <a:pt x="82902" y="19866"/>
                      <a:pt x="83018" y="19158"/>
                      <a:pt x="83233" y="18477"/>
                    </a:cubicBezTo>
                    <a:cubicBezTo>
                      <a:pt x="84129" y="15731"/>
                      <a:pt x="86710" y="14357"/>
                      <a:pt x="89290" y="14357"/>
                    </a:cubicBezTo>
                    <a:close/>
                    <a:moveTo>
                      <a:pt x="42333" y="14454"/>
                    </a:moveTo>
                    <a:cubicBezTo>
                      <a:pt x="45509" y="14454"/>
                      <a:pt x="48686" y="16533"/>
                      <a:pt x="48726" y="20690"/>
                    </a:cubicBezTo>
                    <a:cubicBezTo>
                      <a:pt x="48246" y="20585"/>
                      <a:pt x="47763" y="20534"/>
                      <a:pt x="47283" y="20534"/>
                    </a:cubicBezTo>
                    <a:cubicBezTo>
                      <a:pt x="45427" y="20534"/>
                      <a:pt x="43633" y="21302"/>
                      <a:pt x="42337" y="22697"/>
                    </a:cubicBezTo>
                    <a:cubicBezTo>
                      <a:pt x="41063" y="21325"/>
                      <a:pt x="39284" y="20538"/>
                      <a:pt x="37414" y="20538"/>
                    </a:cubicBezTo>
                    <a:cubicBezTo>
                      <a:pt x="37403" y="20538"/>
                      <a:pt x="37393" y="20538"/>
                      <a:pt x="37382" y="20538"/>
                    </a:cubicBezTo>
                    <a:cubicBezTo>
                      <a:pt x="36898" y="20538"/>
                      <a:pt x="36415" y="20583"/>
                      <a:pt x="35940" y="20690"/>
                    </a:cubicBezTo>
                    <a:cubicBezTo>
                      <a:pt x="35980" y="16533"/>
                      <a:pt x="39156" y="14454"/>
                      <a:pt x="42333" y="14454"/>
                    </a:cubicBezTo>
                    <a:close/>
                    <a:moveTo>
                      <a:pt x="65648" y="14454"/>
                    </a:moveTo>
                    <a:cubicBezTo>
                      <a:pt x="68825" y="14454"/>
                      <a:pt x="72001" y="16533"/>
                      <a:pt x="72041" y="20690"/>
                    </a:cubicBezTo>
                    <a:cubicBezTo>
                      <a:pt x="71563" y="20585"/>
                      <a:pt x="71081" y="20534"/>
                      <a:pt x="70602" y="20534"/>
                    </a:cubicBezTo>
                    <a:cubicBezTo>
                      <a:pt x="68748" y="20534"/>
                      <a:pt x="66949" y="21302"/>
                      <a:pt x="65653" y="22697"/>
                    </a:cubicBezTo>
                    <a:cubicBezTo>
                      <a:pt x="64378" y="21325"/>
                      <a:pt x="62599" y="20538"/>
                      <a:pt x="60729" y="20538"/>
                    </a:cubicBezTo>
                    <a:cubicBezTo>
                      <a:pt x="60719" y="20538"/>
                      <a:pt x="60708" y="20538"/>
                      <a:pt x="60697" y="20538"/>
                    </a:cubicBezTo>
                    <a:cubicBezTo>
                      <a:pt x="60214" y="20538"/>
                      <a:pt x="59730" y="20583"/>
                      <a:pt x="59255" y="20690"/>
                    </a:cubicBezTo>
                    <a:cubicBezTo>
                      <a:pt x="59295" y="16533"/>
                      <a:pt x="62472" y="14454"/>
                      <a:pt x="65648" y="14454"/>
                    </a:cubicBezTo>
                    <a:close/>
                    <a:moveTo>
                      <a:pt x="18806" y="14558"/>
                    </a:moveTo>
                    <a:cubicBezTo>
                      <a:pt x="21388" y="14558"/>
                      <a:pt x="23969" y="15929"/>
                      <a:pt x="24864" y="18674"/>
                    </a:cubicBezTo>
                    <a:cubicBezTo>
                      <a:pt x="25079" y="19355"/>
                      <a:pt x="25196" y="20063"/>
                      <a:pt x="25196" y="20780"/>
                    </a:cubicBezTo>
                    <a:cubicBezTo>
                      <a:pt x="24718" y="20675"/>
                      <a:pt x="24235" y="20624"/>
                      <a:pt x="23756" y="20624"/>
                    </a:cubicBezTo>
                    <a:cubicBezTo>
                      <a:pt x="21903" y="20624"/>
                      <a:pt x="20103" y="21391"/>
                      <a:pt x="18807" y="22787"/>
                    </a:cubicBezTo>
                    <a:cubicBezTo>
                      <a:pt x="17535" y="21407"/>
                      <a:pt x="15734" y="20628"/>
                      <a:pt x="13861" y="20628"/>
                    </a:cubicBezTo>
                    <a:cubicBezTo>
                      <a:pt x="13368" y="20628"/>
                      <a:pt x="12884" y="20672"/>
                      <a:pt x="12409" y="20780"/>
                    </a:cubicBezTo>
                    <a:cubicBezTo>
                      <a:pt x="12418" y="20063"/>
                      <a:pt x="12526" y="19355"/>
                      <a:pt x="12741" y="18674"/>
                    </a:cubicBezTo>
                    <a:cubicBezTo>
                      <a:pt x="13637" y="15931"/>
                      <a:pt x="16222" y="14558"/>
                      <a:pt x="18806" y="14558"/>
                    </a:cubicBezTo>
                    <a:close/>
                    <a:moveTo>
                      <a:pt x="117964" y="20706"/>
                    </a:moveTo>
                    <a:cubicBezTo>
                      <a:pt x="118390" y="20706"/>
                      <a:pt x="118819" y="20745"/>
                      <a:pt x="119245" y="20825"/>
                    </a:cubicBezTo>
                    <a:cubicBezTo>
                      <a:pt x="118726" y="21443"/>
                      <a:pt x="118322" y="22151"/>
                      <a:pt x="118063" y="22913"/>
                    </a:cubicBezTo>
                    <a:lnTo>
                      <a:pt x="118063" y="22904"/>
                    </a:lnTo>
                    <a:cubicBezTo>
                      <a:pt x="117821" y="23611"/>
                      <a:pt x="117722" y="24346"/>
                      <a:pt x="117758" y="25090"/>
                    </a:cubicBezTo>
                    <a:cubicBezTo>
                      <a:pt x="116516" y="23786"/>
                      <a:pt x="114757" y="22948"/>
                      <a:pt x="112897" y="22948"/>
                    </a:cubicBezTo>
                    <a:cubicBezTo>
                      <a:pt x="112878" y="22948"/>
                      <a:pt x="112858" y="22948"/>
                      <a:pt x="112839" y="22948"/>
                    </a:cubicBezTo>
                    <a:cubicBezTo>
                      <a:pt x="114174" y="21503"/>
                      <a:pt x="116038" y="20706"/>
                      <a:pt x="117964" y="20706"/>
                    </a:cubicBezTo>
                    <a:close/>
                    <a:moveTo>
                      <a:pt x="130993" y="20706"/>
                    </a:moveTo>
                    <a:cubicBezTo>
                      <a:pt x="132921" y="20706"/>
                      <a:pt x="134791" y="21503"/>
                      <a:pt x="136127" y="22948"/>
                    </a:cubicBezTo>
                    <a:cubicBezTo>
                      <a:pt x="136107" y="22948"/>
                      <a:pt x="136088" y="22948"/>
                      <a:pt x="136068" y="22948"/>
                    </a:cubicBezTo>
                    <a:cubicBezTo>
                      <a:pt x="134208" y="22948"/>
                      <a:pt x="132440" y="23786"/>
                      <a:pt x="131199" y="25090"/>
                    </a:cubicBezTo>
                    <a:cubicBezTo>
                      <a:pt x="131234" y="24346"/>
                      <a:pt x="131136" y="23611"/>
                      <a:pt x="130894" y="22913"/>
                    </a:cubicBezTo>
                    <a:lnTo>
                      <a:pt x="130894" y="22904"/>
                    </a:lnTo>
                    <a:cubicBezTo>
                      <a:pt x="130634" y="22142"/>
                      <a:pt x="130231" y="21443"/>
                      <a:pt x="129711" y="20825"/>
                    </a:cubicBezTo>
                    <a:cubicBezTo>
                      <a:pt x="130138" y="20745"/>
                      <a:pt x="130567" y="20706"/>
                      <a:pt x="130993" y="20706"/>
                    </a:cubicBezTo>
                    <a:close/>
                    <a:moveTo>
                      <a:pt x="84135" y="20797"/>
                    </a:moveTo>
                    <a:cubicBezTo>
                      <a:pt x="86071" y="20797"/>
                      <a:pt x="87946" y="21599"/>
                      <a:pt x="89290" y="23047"/>
                    </a:cubicBezTo>
                    <a:cubicBezTo>
                      <a:pt x="90626" y="21601"/>
                      <a:pt x="92496" y="20805"/>
                      <a:pt x="94429" y="20805"/>
                    </a:cubicBezTo>
                    <a:cubicBezTo>
                      <a:pt x="94856" y="20805"/>
                      <a:pt x="95287" y="20844"/>
                      <a:pt x="95715" y="20923"/>
                    </a:cubicBezTo>
                    <a:cubicBezTo>
                      <a:pt x="94720" y="22106"/>
                      <a:pt x="94138" y="23602"/>
                      <a:pt x="94228" y="25197"/>
                    </a:cubicBezTo>
                    <a:cubicBezTo>
                      <a:pt x="92977" y="23894"/>
                      <a:pt x="91218" y="23056"/>
                      <a:pt x="89350" y="23056"/>
                    </a:cubicBezTo>
                    <a:cubicBezTo>
                      <a:pt x="89330" y="23056"/>
                      <a:pt x="89310" y="23056"/>
                      <a:pt x="89290" y="23056"/>
                    </a:cubicBezTo>
                    <a:cubicBezTo>
                      <a:pt x="89271" y="23056"/>
                      <a:pt x="89251" y="23056"/>
                      <a:pt x="89231" y="23056"/>
                    </a:cubicBezTo>
                    <a:cubicBezTo>
                      <a:pt x="87362" y="23056"/>
                      <a:pt x="85595" y="23894"/>
                      <a:pt x="84353" y="25197"/>
                    </a:cubicBezTo>
                    <a:cubicBezTo>
                      <a:pt x="84434" y="23602"/>
                      <a:pt x="83851" y="22106"/>
                      <a:pt x="82866" y="20923"/>
                    </a:cubicBezTo>
                    <a:lnTo>
                      <a:pt x="82857" y="20914"/>
                    </a:lnTo>
                    <a:cubicBezTo>
                      <a:pt x="83283" y="20835"/>
                      <a:pt x="83710" y="20797"/>
                      <a:pt x="84135" y="20797"/>
                    </a:cubicBezTo>
                    <a:close/>
                    <a:moveTo>
                      <a:pt x="47488" y="20904"/>
                    </a:moveTo>
                    <a:cubicBezTo>
                      <a:pt x="47912" y="20904"/>
                      <a:pt x="48338" y="20943"/>
                      <a:pt x="48762" y="21022"/>
                    </a:cubicBezTo>
                    <a:cubicBezTo>
                      <a:pt x="48242" y="21640"/>
                      <a:pt x="47839" y="22348"/>
                      <a:pt x="47579" y="23110"/>
                    </a:cubicBezTo>
                    <a:cubicBezTo>
                      <a:pt x="47337" y="23809"/>
                      <a:pt x="47239" y="24552"/>
                      <a:pt x="47275" y="25287"/>
                    </a:cubicBezTo>
                    <a:cubicBezTo>
                      <a:pt x="46033" y="23992"/>
                      <a:pt x="44274" y="23154"/>
                      <a:pt x="42414" y="23154"/>
                    </a:cubicBezTo>
                    <a:cubicBezTo>
                      <a:pt x="42395" y="23154"/>
                      <a:pt x="42375" y="23154"/>
                      <a:pt x="42355" y="23154"/>
                    </a:cubicBezTo>
                    <a:cubicBezTo>
                      <a:pt x="43693" y="21707"/>
                      <a:pt x="45560" y="20904"/>
                      <a:pt x="47488" y="20904"/>
                    </a:cubicBezTo>
                    <a:close/>
                    <a:moveTo>
                      <a:pt x="60505" y="20912"/>
                    </a:moveTo>
                    <a:cubicBezTo>
                      <a:pt x="62435" y="20912"/>
                      <a:pt x="64301" y="21709"/>
                      <a:pt x="65644" y="23154"/>
                    </a:cubicBezTo>
                    <a:cubicBezTo>
                      <a:pt x="65624" y="23154"/>
                      <a:pt x="65604" y="23154"/>
                      <a:pt x="65584" y="23154"/>
                    </a:cubicBezTo>
                    <a:cubicBezTo>
                      <a:pt x="63716" y="23154"/>
                      <a:pt x="61957" y="23993"/>
                      <a:pt x="60715" y="25296"/>
                    </a:cubicBezTo>
                    <a:lnTo>
                      <a:pt x="60715" y="25287"/>
                    </a:lnTo>
                    <a:cubicBezTo>
                      <a:pt x="60751" y="24552"/>
                      <a:pt x="60644" y="23809"/>
                      <a:pt x="60411" y="23110"/>
                    </a:cubicBezTo>
                    <a:cubicBezTo>
                      <a:pt x="60151" y="22348"/>
                      <a:pt x="59748" y="21640"/>
                      <a:pt x="59219" y="21031"/>
                    </a:cubicBezTo>
                    <a:cubicBezTo>
                      <a:pt x="59647" y="20951"/>
                      <a:pt x="60078" y="20912"/>
                      <a:pt x="60505" y="20912"/>
                    </a:cubicBezTo>
                    <a:close/>
                    <a:moveTo>
                      <a:pt x="107673" y="20699"/>
                    </a:moveTo>
                    <a:cubicBezTo>
                      <a:pt x="109600" y="20699"/>
                      <a:pt x="111466" y="21495"/>
                      <a:pt x="112812" y="22939"/>
                    </a:cubicBezTo>
                    <a:cubicBezTo>
                      <a:pt x="112793" y="22939"/>
                      <a:pt x="112774" y="22939"/>
                      <a:pt x="112756" y="22939"/>
                    </a:cubicBezTo>
                    <a:cubicBezTo>
                      <a:pt x="110769" y="22939"/>
                      <a:pt x="108902" y="23885"/>
                      <a:pt x="107659" y="25332"/>
                    </a:cubicBezTo>
                    <a:cubicBezTo>
                      <a:pt x="107785" y="23674"/>
                      <a:pt x="107184" y="22097"/>
                      <a:pt x="106136" y="20878"/>
                    </a:cubicBezTo>
                    <a:lnTo>
                      <a:pt x="106136" y="20870"/>
                    </a:lnTo>
                    <a:cubicBezTo>
                      <a:pt x="106647" y="20755"/>
                      <a:pt x="107162" y="20699"/>
                      <a:pt x="107673" y="20699"/>
                    </a:cubicBezTo>
                    <a:close/>
                    <a:moveTo>
                      <a:pt x="13670" y="20994"/>
                    </a:moveTo>
                    <a:cubicBezTo>
                      <a:pt x="15606" y="20994"/>
                      <a:pt x="17480" y="21797"/>
                      <a:pt x="18825" y="23244"/>
                    </a:cubicBezTo>
                    <a:cubicBezTo>
                      <a:pt x="18805" y="23244"/>
                      <a:pt x="18786" y="23244"/>
                      <a:pt x="18766" y="23244"/>
                    </a:cubicBezTo>
                    <a:cubicBezTo>
                      <a:pt x="16897" y="23244"/>
                      <a:pt x="15129" y="24082"/>
                      <a:pt x="13888" y="25386"/>
                    </a:cubicBezTo>
                    <a:cubicBezTo>
                      <a:pt x="13951" y="23809"/>
                      <a:pt x="13368" y="22303"/>
                      <a:pt x="12382" y="21120"/>
                    </a:cubicBezTo>
                    <a:lnTo>
                      <a:pt x="12391" y="21111"/>
                    </a:lnTo>
                    <a:cubicBezTo>
                      <a:pt x="12817" y="21032"/>
                      <a:pt x="13245" y="20994"/>
                      <a:pt x="13670" y="20994"/>
                    </a:cubicBezTo>
                    <a:close/>
                    <a:moveTo>
                      <a:pt x="23971" y="20994"/>
                    </a:moveTo>
                    <a:cubicBezTo>
                      <a:pt x="24396" y="20994"/>
                      <a:pt x="24824" y="21032"/>
                      <a:pt x="25250" y="21111"/>
                    </a:cubicBezTo>
                    <a:cubicBezTo>
                      <a:pt x="24255" y="22294"/>
                      <a:pt x="23673" y="23791"/>
                      <a:pt x="23753" y="25386"/>
                    </a:cubicBezTo>
                    <a:cubicBezTo>
                      <a:pt x="22512" y="24082"/>
                      <a:pt x="20744" y="23244"/>
                      <a:pt x="18884" y="23244"/>
                    </a:cubicBezTo>
                    <a:cubicBezTo>
                      <a:pt x="18864" y="23244"/>
                      <a:pt x="18845" y="23244"/>
                      <a:pt x="18825" y="23244"/>
                    </a:cubicBezTo>
                    <a:cubicBezTo>
                      <a:pt x="20162" y="21797"/>
                      <a:pt x="22036" y="20994"/>
                      <a:pt x="23971" y="20994"/>
                    </a:cubicBezTo>
                    <a:close/>
                    <a:moveTo>
                      <a:pt x="37165" y="20902"/>
                    </a:moveTo>
                    <a:cubicBezTo>
                      <a:pt x="39100" y="20902"/>
                      <a:pt x="40977" y="21703"/>
                      <a:pt x="42328" y="23154"/>
                    </a:cubicBezTo>
                    <a:cubicBezTo>
                      <a:pt x="42310" y="23154"/>
                      <a:pt x="42291" y="23154"/>
                      <a:pt x="42273" y="23154"/>
                    </a:cubicBezTo>
                    <a:cubicBezTo>
                      <a:pt x="40286" y="23154"/>
                      <a:pt x="38419" y="24100"/>
                      <a:pt x="37176" y="25547"/>
                    </a:cubicBezTo>
                    <a:cubicBezTo>
                      <a:pt x="37302" y="23871"/>
                      <a:pt x="36701" y="22303"/>
                      <a:pt x="35653" y="21076"/>
                    </a:cubicBezTo>
                    <a:lnTo>
                      <a:pt x="35653" y="21067"/>
                    </a:lnTo>
                    <a:cubicBezTo>
                      <a:pt x="36155" y="20956"/>
                      <a:pt x="36662" y="20902"/>
                      <a:pt x="37165" y="20902"/>
                    </a:cubicBezTo>
                    <a:close/>
                    <a:moveTo>
                      <a:pt x="124474" y="18856"/>
                    </a:moveTo>
                    <a:cubicBezTo>
                      <a:pt x="127057" y="18856"/>
                      <a:pt x="129639" y="20229"/>
                      <a:pt x="130536" y="22975"/>
                    </a:cubicBezTo>
                    <a:cubicBezTo>
                      <a:pt x="130751" y="23656"/>
                      <a:pt x="130867" y="24364"/>
                      <a:pt x="130867" y="25081"/>
                    </a:cubicBezTo>
                    <a:cubicBezTo>
                      <a:pt x="130388" y="24976"/>
                      <a:pt x="129906" y="24925"/>
                      <a:pt x="129426" y="24925"/>
                    </a:cubicBezTo>
                    <a:cubicBezTo>
                      <a:pt x="127574" y="24925"/>
                      <a:pt x="125776" y="25691"/>
                      <a:pt x="124487" y="27079"/>
                    </a:cubicBezTo>
                    <a:cubicBezTo>
                      <a:pt x="123206" y="25708"/>
                      <a:pt x="121414" y="24920"/>
                      <a:pt x="119532" y="24920"/>
                    </a:cubicBezTo>
                    <a:cubicBezTo>
                      <a:pt x="119048" y="24920"/>
                      <a:pt x="118564" y="24973"/>
                      <a:pt x="118089" y="25081"/>
                    </a:cubicBezTo>
                    <a:cubicBezTo>
                      <a:pt x="118089" y="24364"/>
                      <a:pt x="118197" y="23656"/>
                      <a:pt x="118412" y="22975"/>
                    </a:cubicBezTo>
                    <a:cubicBezTo>
                      <a:pt x="119308" y="20229"/>
                      <a:pt x="121891" y="18856"/>
                      <a:pt x="124474" y="18856"/>
                    </a:cubicBezTo>
                    <a:close/>
                    <a:moveTo>
                      <a:pt x="77629" y="18952"/>
                    </a:moveTo>
                    <a:cubicBezTo>
                      <a:pt x="80805" y="18952"/>
                      <a:pt x="83981" y="21031"/>
                      <a:pt x="84022" y="25188"/>
                    </a:cubicBezTo>
                    <a:cubicBezTo>
                      <a:pt x="83543" y="25084"/>
                      <a:pt x="83060" y="25032"/>
                      <a:pt x="82581" y="25032"/>
                    </a:cubicBezTo>
                    <a:cubicBezTo>
                      <a:pt x="80728" y="25032"/>
                      <a:pt x="78930" y="25798"/>
                      <a:pt x="77642" y="27187"/>
                    </a:cubicBezTo>
                    <a:cubicBezTo>
                      <a:pt x="76360" y="25816"/>
                      <a:pt x="74568" y="25027"/>
                      <a:pt x="72687" y="25027"/>
                    </a:cubicBezTo>
                    <a:cubicBezTo>
                      <a:pt x="72203" y="25027"/>
                      <a:pt x="71719" y="25081"/>
                      <a:pt x="71244" y="25188"/>
                    </a:cubicBezTo>
                    <a:cubicBezTo>
                      <a:pt x="71280" y="21031"/>
                      <a:pt x="74454" y="18952"/>
                      <a:pt x="77629" y="18952"/>
                    </a:cubicBezTo>
                    <a:close/>
                    <a:moveTo>
                      <a:pt x="100945" y="18952"/>
                    </a:moveTo>
                    <a:cubicBezTo>
                      <a:pt x="104119" y="18952"/>
                      <a:pt x="107295" y="21030"/>
                      <a:pt x="107337" y="25187"/>
                    </a:cubicBezTo>
                    <a:lnTo>
                      <a:pt x="107337" y="25187"/>
                    </a:lnTo>
                    <a:cubicBezTo>
                      <a:pt x="106865" y="25086"/>
                      <a:pt x="106389" y="25037"/>
                      <a:pt x="105918" y="25037"/>
                    </a:cubicBezTo>
                    <a:cubicBezTo>
                      <a:pt x="104057" y="25037"/>
                      <a:pt x="102256" y="25803"/>
                      <a:pt x="100957" y="27196"/>
                    </a:cubicBezTo>
                    <a:cubicBezTo>
                      <a:pt x="99676" y="25816"/>
                      <a:pt x="97883" y="25036"/>
                      <a:pt x="96002" y="25036"/>
                    </a:cubicBezTo>
                    <a:cubicBezTo>
                      <a:pt x="95518" y="25036"/>
                      <a:pt x="95034" y="25081"/>
                      <a:pt x="94559" y="25188"/>
                    </a:cubicBezTo>
                    <a:cubicBezTo>
                      <a:pt x="94595" y="21031"/>
                      <a:pt x="97769" y="18952"/>
                      <a:pt x="100945" y="18952"/>
                    </a:cubicBezTo>
                    <a:close/>
                    <a:moveTo>
                      <a:pt x="53997" y="19058"/>
                    </a:moveTo>
                    <a:cubicBezTo>
                      <a:pt x="56578" y="19058"/>
                      <a:pt x="59157" y="20432"/>
                      <a:pt x="60052" y="23181"/>
                    </a:cubicBezTo>
                    <a:cubicBezTo>
                      <a:pt x="60267" y="23853"/>
                      <a:pt x="60384" y="24570"/>
                      <a:pt x="60384" y="25278"/>
                    </a:cubicBezTo>
                    <a:cubicBezTo>
                      <a:pt x="59909" y="25176"/>
                      <a:pt x="59430" y="25126"/>
                      <a:pt x="58956" y="25126"/>
                    </a:cubicBezTo>
                    <a:cubicBezTo>
                      <a:pt x="57095" y="25126"/>
                      <a:pt x="55295" y="25893"/>
                      <a:pt x="53995" y="27285"/>
                    </a:cubicBezTo>
                    <a:cubicBezTo>
                      <a:pt x="52714" y="25905"/>
                      <a:pt x="50922" y="25126"/>
                      <a:pt x="49049" y="25126"/>
                    </a:cubicBezTo>
                    <a:cubicBezTo>
                      <a:pt x="48556" y="25126"/>
                      <a:pt x="48072" y="25180"/>
                      <a:pt x="47597" y="25278"/>
                    </a:cubicBezTo>
                    <a:cubicBezTo>
                      <a:pt x="47606" y="24570"/>
                      <a:pt x="47714" y="23853"/>
                      <a:pt x="47929" y="23181"/>
                    </a:cubicBezTo>
                    <a:cubicBezTo>
                      <a:pt x="48830" y="20434"/>
                      <a:pt x="51414" y="19058"/>
                      <a:pt x="53997" y="19058"/>
                    </a:cubicBezTo>
                    <a:close/>
                    <a:moveTo>
                      <a:pt x="7163" y="19140"/>
                    </a:moveTo>
                    <a:cubicBezTo>
                      <a:pt x="10339" y="19140"/>
                      <a:pt x="13516" y="21219"/>
                      <a:pt x="13556" y="25377"/>
                    </a:cubicBezTo>
                    <a:cubicBezTo>
                      <a:pt x="13079" y="25272"/>
                      <a:pt x="12598" y="25222"/>
                      <a:pt x="12120" y="25222"/>
                    </a:cubicBezTo>
                    <a:cubicBezTo>
                      <a:pt x="10263" y="25222"/>
                      <a:pt x="8460" y="25990"/>
                      <a:pt x="7163" y="27379"/>
                    </a:cubicBezTo>
                    <a:lnTo>
                      <a:pt x="7163" y="27379"/>
                    </a:lnTo>
                    <a:cubicBezTo>
                      <a:pt x="5882" y="26002"/>
                      <a:pt x="4092" y="25224"/>
                      <a:pt x="2212" y="25224"/>
                    </a:cubicBezTo>
                    <a:cubicBezTo>
                      <a:pt x="1728" y="25224"/>
                      <a:pt x="1245" y="25278"/>
                      <a:pt x="770" y="25377"/>
                    </a:cubicBezTo>
                    <a:cubicBezTo>
                      <a:pt x="810" y="21219"/>
                      <a:pt x="3987" y="19140"/>
                      <a:pt x="7163" y="19140"/>
                    </a:cubicBezTo>
                    <a:close/>
                    <a:moveTo>
                      <a:pt x="30465" y="19152"/>
                    </a:moveTo>
                    <a:cubicBezTo>
                      <a:pt x="33638" y="19152"/>
                      <a:pt x="36811" y="21228"/>
                      <a:pt x="36854" y="25382"/>
                    </a:cubicBezTo>
                    <a:lnTo>
                      <a:pt x="36854" y="25382"/>
                    </a:lnTo>
                    <a:cubicBezTo>
                      <a:pt x="36384" y="25282"/>
                      <a:pt x="35912" y="25234"/>
                      <a:pt x="35443" y="25234"/>
                    </a:cubicBezTo>
                    <a:cubicBezTo>
                      <a:pt x="33580" y="25234"/>
                      <a:pt x="31775" y="26000"/>
                      <a:pt x="30483" y="27393"/>
                    </a:cubicBezTo>
                    <a:cubicBezTo>
                      <a:pt x="29201" y="26013"/>
                      <a:pt x="27409" y="25233"/>
                      <a:pt x="25528" y="25233"/>
                    </a:cubicBezTo>
                    <a:cubicBezTo>
                      <a:pt x="25044" y="25233"/>
                      <a:pt x="24560" y="25287"/>
                      <a:pt x="24085" y="25386"/>
                    </a:cubicBezTo>
                    <a:cubicBezTo>
                      <a:pt x="24116" y="21231"/>
                      <a:pt x="27290" y="19152"/>
                      <a:pt x="30465" y="19152"/>
                    </a:cubicBezTo>
                    <a:close/>
                    <a:moveTo>
                      <a:pt x="119325" y="25304"/>
                    </a:moveTo>
                    <a:cubicBezTo>
                      <a:pt x="121264" y="25304"/>
                      <a:pt x="123133" y="26108"/>
                      <a:pt x="124478" y="27563"/>
                    </a:cubicBezTo>
                    <a:cubicBezTo>
                      <a:pt x="124458" y="27563"/>
                      <a:pt x="124438" y="27563"/>
                      <a:pt x="124418" y="27563"/>
                    </a:cubicBezTo>
                    <a:cubicBezTo>
                      <a:pt x="122550" y="27563"/>
                      <a:pt x="120782" y="28392"/>
                      <a:pt x="119541" y="29696"/>
                    </a:cubicBezTo>
                    <a:cubicBezTo>
                      <a:pt x="119622" y="28110"/>
                      <a:pt x="119039" y="26604"/>
                      <a:pt x="118045" y="25421"/>
                    </a:cubicBezTo>
                    <a:cubicBezTo>
                      <a:pt x="118472" y="25342"/>
                      <a:pt x="118900" y="25304"/>
                      <a:pt x="119325" y="25304"/>
                    </a:cubicBezTo>
                    <a:close/>
                    <a:moveTo>
                      <a:pt x="129625" y="25304"/>
                    </a:moveTo>
                    <a:cubicBezTo>
                      <a:pt x="130050" y="25304"/>
                      <a:pt x="130477" y="25342"/>
                      <a:pt x="130903" y="25421"/>
                    </a:cubicBezTo>
                    <a:cubicBezTo>
                      <a:pt x="129908" y="26604"/>
                      <a:pt x="129326" y="28101"/>
                      <a:pt x="129415" y="29696"/>
                    </a:cubicBezTo>
                    <a:cubicBezTo>
                      <a:pt x="128165" y="28392"/>
                      <a:pt x="126398" y="27563"/>
                      <a:pt x="124538" y="27563"/>
                    </a:cubicBezTo>
                    <a:cubicBezTo>
                      <a:pt x="124518" y="27563"/>
                      <a:pt x="124498" y="27563"/>
                      <a:pt x="124478" y="27563"/>
                    </a:cubicBezTo>
                    <a:cubicBezTo>
                      <a:pt x="125816" y="26108"/>
                      <a:pt x="127690" y="25304"/>
                      <a:pt x="129625" y="25304"/>
                    </a:cubicBezTo>
                    <a:close/>
                    <a:moveTo>
                      <a:pt x="95793" y="25402"/>
                    </a:moveTo>
                    <a:cubicBezTo>
                      <a:pt x="97728" y="25402"/>
                      <a:pt x="99603" y="26205"/>
                      <a:pt x="100948" y="27653"/>
                    </a:cubicBezTo>
                    <a:lnTo>
                      <a:pt x="100948" y="27653"/>
                    </a:lnTo>
                    <a:cubicBezTo>
                      <a:pt x="100945" y="27653"/>
                      <a:pt x="100942" y="27653"/>
                      <a:pt x="100939" y="27653"/>
                    </a:cubicBezTo>
                    <a:cubicBezTo>
                      <a:pt x="100919" y="27652"/>
                      <a:pt x="100900" y="27652"/>
                      <a:pt x="100880" y="27652"/>
                    </a:cubicBezTo>
                    <a:cubicBezTo>
                      <a:pt x="99020" y="27652"/>
                      <a:pt x="97252" y="28491"/>
                      <a:pt x="96011" y="29794"/>
                    </a:cubicBezTo>
                    <a:cubicBezTo>
                      <a:pt x="96091" y="28199"/>
                      <a:pt x="95509" y="26703"/>
                      <a:pt x="94514" y="25520"/>
                    </a:cubicBezTo>
                    <a:cubicBezTo>
                      <a:pt x="94940" y="25441"/>
                      <a:pt x="95368" y="25402"/>
                      <a:pt x="95793" y="25402"/>
                    </a:cubicBezTo>
                    <a:close/>
                    <a:moveTo>
                      <a:pt x="82779" y="25411"/>
                    </a:moveTo>
                    <a:cubicBezTo>
                      <a:pt x="83204" y="25411"/>
                      <a:pt x="83632" y="25450"/>
                      <a:pt x="84057" y="25529"/>
                    </a:cubicBezTo>
                    <a:cubicBezTo>
                      <a:pt x="83063" y="26703"/>
                      <a:pt x="82480" y="28208"/>
                      <a:pt x="82570" y="29803"/>
                    </a:cubicBezTo>
                    <a:cubicBezTo>
                      <a:pt x="81320" y="28500"/>
                      <a:pt x="79561" y="27661"/>
                      <a:pt x="77692" y="27661"/>
                    </a:cubicBezTo>
                    <a:cubicBezTo>
                      <a:pt x="77672" y="27661"/>
                      <a:pt x="77653" y="27661"/>
                      <a:pt x="77633" y="27662"/>
                    </a:cubicBezTo>
                    <a:cubicBezTo>
                      <a:pt x="78970" y="26214"/>
                      <a:pt x="80844" y="25411"/>
                      <a:pt x="82779" y="25411"/>
                    </a:cubicBezTo>
                    <a:close/>
                    <a:moveTo>
                      <a:pt x="59128" y="25506"/>
                    </a:moveTo>
                    <a:cubicBezTo>
                      <a:pt x="59557" y="25506"/>
                      <a:pt x="59990" y="25546"/>
                      <a:pt x="60420" y="25628"/>
                    </a:cubicBezTo>
                    <a:cubicBezTo>
                      <a:pt x="59434" y="26801"/>
                      <a:pt x="58852" y="28307"/>
                      <a:pt x="58932" y="29893"/>
                    </a:cubicBezTo>
                    <a:cubicBezTo>
                      <a:pt x="57697" y="28596"/>
                      <a:pt x="55941" y="27760"/>
                      <a:pt x="54083" y="27760"/>
                    </a:cubicBezTo>
                    <a:cubicBezTo>
                      <a:pt x="54054" y="27760"/>
                      <a:pt x="54024" y="27760"/>
                      <a:pt x="53995" y="27760"/>
                    </a:cubicBezTo>
                    <a:cubicBezTo>
                      <a:pt x="53975" y="27760"/>
                      <a:pt x="53955" y="27760"/>
                      <a:pt x="53935" y="27760"/>
                    </a:cubicBezTo>
                    <a:cubicBezTo>
                      <a:pt x="52067" y="27760"/>
                      <a:pt x="50308" y="28589"/>
                      <a:pt x="49058" y="29893"/>
                    </a:cubicBezTo>
                    <a:cubicBezTo>
                      <a:pt x="49138" y="28307"/>
                      <a:pt x="48565" y="26801"/>
                      <a:pt x="47561" y="25619"/>
                    </a:cubicBezTo>
                    <a:lnTo>
                      <a:pt x="47561" y="25619"/>
                    </a:lnTo>
                    <a:lnTo>
                      <a:pt x="47570" y="25628"/>
                    </a:lnTo>
                    <a:cubicBezTo>
                      <a:pt x="48002" y="25546"/>
                      <a:pt x="48436" y="25506"/>
                      <a:pt x="48867" y="25506"/>
                    </a:cubicBezTo>
                    <a:cubicBezTo>
                      <a:pt x="50796" y="25506"/>
                      <a:pt x="52663" y="26308"/>
                      <a:pt x="54004" y="27751"/>
                    </a:cubicBezTo>
                    <a:cubicBezTo>
                      <a:pt x="55337" y="26308"/>
                      <a:pt x="57203" y="25506"/>
                      <a:pt x="59128" y="25506"/>
                    </a:cubicBezTo>
                    <a:close/>
                    <a:moveTo>
                      <a:pt x="25327" y="25613"/>
                    </a:moveTo>
                    <a:cubicBezTo>
                      <a:pt x="27257" y="25613"/>
                      <a:pt x="29124" y="26416"/>
                      <a:pt x="30465" y="27859"/>
                    </a:cubicBezTo>
                    <a:lnTo>
                      <a:pt x="30465" y="27859"/>
                    </a:lnTo>
                    <a:cubicBezTo>
                      <a:pt x="30462" y="27859"/>
                      <a:pt x="30459" y="27859"/>
                      <a:pt x="30456" y="27859"/>
                    </a:cubicBezTo>
                    <a:cubicBezTo>
                      <a:pt x="30436" y="27859"/>
                      <a:pt x="30416" y="27858"/>
                      <a:pt x="30397" y="27858"/>
                    </a:cubicBezTo>
                    <a:cubicBezTo>
                      <a:pt x="28528" y="27858"/>
                      <a:pt x="26769" y="28697"/>
                      <a:pt x="25519" y="30000"/>
                    </a:cubicBezTo>
                    <a:cubicBezTo>
                      <a:pt x="25608" y="28414"/>
                      <a:pt x="25026" y="26909"/>
                      <a:pt x="24031" y="25735"/>
                    </a:cubicBezTo>
                    <a:cubicBezTo>
                      <a:pt x="24463" y="25653"/>
                      <a:pt x="24897" y="25613"/>
                      <a:pt x="25327" y="25613"/>
                    </a:cubicBezTo>
                    <a:close/>
                    <a:moveTo>
                      <a:pt x="106136" y="30070"/>
                    </a:moveTo>
                    <a:cubicBezTo>
                      <a:pt x="106135" y="30070"/>
                      <a:pt x="106135" y="30070"/>
                      <a:pt x="106134" y="30070"/>
                    </a:cubicBezTo>
                    <a:lnTo>
                      <a:pt x="106134" y="30070"/>
                    </a:lnTo>
                    <a:lnTo>
                      <a:pt x="106136" y="30072"/>
                    </a:lnTo>
                    <a:cubicBezTo>
                      <a:pt x="106136" y="30071"/>
                      <a:pt x="106136" y="30071"/>
                      <a:pt x="106136" y="30070"/>
                    </a:cubicBezTo>
                    <a:close/>
                    <a:moveTo>
                      <a:pt x="70806" y="20910"/>
                    </a:moveTo>
                    <a:cubicBezTo>
                      <a:pt x="71297" y="20910"/>
                      <a:pt x="71792" y="20961"/>
                      <a:pt x="72283" y="21067"/>
                    </a:cubicBezTo>
                    <a:cubicBezTo>
                      <a:pt x="71289" y="22321"/>
                      <a:pt x="70742" y="23907"/>
                      <a:pt x="70939" y="25574"/>
                    </a:cubicBezTo>
                    <a:cubicBezTo>
                      <a:pt x="71449" y="25460"/>
                      <a:pt x="71962" y="25404"/>
                      <a:pt x="72472" y="25404"/>
                    </a:cubicBezTo>
                    <a:cubicBezTo>
                      <a:pt x="74409" y="25404"/>
                      <a:pt x="76285" y="26207"/>
                      <a:pt x="77633" y="27662"/>
                    </a:cubicBezTo>
                    <a:cubicBezTo>
                      <a:pt x="77615" y="27661"/>
                      <a:pt x="77597" y="27661"/>
                      <a:pt x="77578" y="27661"/>
                    </a:cubicBezTo>
                    <a:cubicBezTo>
                      <a:pt x="75520" y="27661"/>
                      <a:pt x="73598" y="28670"/>
                      <a:pt x="72346" y="30197"/>
                    </a:cubicBezTo>
                    <a:cubicBezTo>
                      <a:pt x="72748" y="26467"/>
                      <a:pt x="69425" y="23154"/>
                      <a:pt x="65707" y="23154"/>
                    </a:cubicBezTo>
                    <a:cubicBezTo>
                      <a:pt x="65692" y="23154"/>
                      <a:pt x="65677" y="23154"/>
                      <a:pt x="65662" y="23154"/>
                    </a:cubicBezTo>
                    <a:cubicBezTo>
                      <a:pt x="67004" y="21705"/>
                      <a:pt x="68876" y="20910"/>
                      <a:pt x="70806" y="20910"/>
                    </a:cubicBezTo>
                    <a:close/>
                    <a:moveTo>
                      <a:pt x="112818" y="23450"/>
                    </a:moveTo>
                    <a:cubicBezTo>
                      <a:pt x="115995" y="23450"/>
                      <a:pt x="119174" y="25529"/>
                      <a:pt x="119218" y="29687"/>
                    </a:cubicBezTo>
                    <a:cubicBezTo>
                      <a:pt x="118738" y="29582"/>
                      <a:pt x="118254" y="29531"/>
                      <a:pt x="117774" y="29531"/>
                    </a:cubicBezTo>
                    <a:cubicBezTo>
                      <a:pt x="115916" y="29531"/>
                      <a:pt x="114117" y="30298"/>
                      <a:pt x="112821" y="31694"/>
                    </a:cubicBezTo>
                    <a:cubicBezTo>
                      <a:pt x="111548" y="30314"/>
                      <a:pt x="109756" y="29534"/>
                      <a:pt x="107874" y="29534"/>
                    </a:cubicBezTo>
                    <a:cubicBezTo>
                      <a:pt x="107391" y="29534"/>
                      <a:pt x="106907" y="29588"/>
                      <a:pt x="106432" y="29687"/>
                    </a:cubicBezTo>
                    <a:cubicBezTo>
                      <a:pt x="106468" y="25529"/>
                      <a:pt x="109642" y="23450"/>
                      <a:pt x="112818" y="23450"/>
                    </a:cubicBezTo>
                    <a:close/>
                    <a:moveTo>
                      <a:pt x="136132" y="23450"/>
                    </a:moveTo>
                    <a:cubicBezTo>
                      <a:pt x="139308" y="23450"/>
                      <a:pt x="142484" y="25529"/>
                      <a:pt x="142525" y="29687"/>
                    </a:cubicBezTo>
                    <a:cubicBezTo>
                      <a:pt x="142051" y="29585"/>
                      <a:pt x="141574" y="29535"/>
                      <a:pt x="141100" y="29535"/>
                    </a:cubicBezTo>
                    <a:cubicBezTo>
                      <a:pt x="139242" y="29535"/>
                      <a:pt x="137437" y="30301"/>
                      <a:pt x="136145" y="31694"/>
                    </a:cubicBezTo>
                    <a:cubicBezTo>
                      <a:pt x="134863" y="30314"/>
                      <a:pt x="133071" y="29534"/>
                      <a:pt x="131190" y="29534"/>
                    </a:cubicBezTo>
                    <a:cubicBezTo>
                      <a:pt x="130706" y="29534"/>
                      <a:pt x="130222" y="29588"/>
                      <a:pt x="129747" y="29687"/>
                    </a:cubicBezTo>
                    <a:cubicBezTo>
                      <a:pt x="129783" y="25529"/>
                      <a:pt x="132957" y="23450"/>
                      <a:pt x="136132" y="23450"/>
                    </a:cubicBezTo>
                    <a:close/>
                    <a:moveTo>
                      <a:pt x="89290" y="23558"/>
                    </a:moveTo>
                    <a:cubicBezTo>
                      <a:pt x="92466" y="23558"/>
                      <a:pt x="95642" y="25636"/>
                      <a:pt x="95679" y="29792"/>
                    </a:cubicBezTo>
                    <a:lnTo>
                      <a:pt x="95679" y="29792"/>
                    </a:lnTo>
                    <a:cubicBezTo>
                      <a:pt x="95202" y="29689"/>
                      <a:pt x="94721" y="29638"/>
                      <a:pt x="94245" y="29638"/>
                    </a:cubicBezTo>
                    <a:cubicBezTo>
                      <a:pt x="92389" y="29638"/>
                      <a:pt x="90595" y="30406"/>
                      <a:pt x="89299" y="31801"/>
                    </a:cubicBezTo>
                    <a:cubicBezTo>
                      <a:pt x="88025" y="30429"/>
                      <a:pt x="86246" y="29642"/>
                      <a:pt x="84376" y="29642"/>
                    </a:cubicBezTo>
                    <a:cubicBezTo>
                      <a:pt x="84365" y="29642"/>
                      <a:pt x="84355" y="29642"/>
                      <a:pt x="84344" y="29642"/>
                    </a:cubicBezTo>
                    <a:cubicBezTo>
                      <a:pt x="83860" y="29642"/>
                      <a:pt x="83376" y="29687"/>
                      <a:pt x="82902" y="29794"/>
                    </a:cubicBezTo>
                    <a:cubicBezTo>
                      <a:pt x="82937" y="25637"/>
                      <a:pt x="86114" y="23558"/>
                      <a:pt x="89290" y="23558"/>
                    </a:cubicBezTo>
                    <a:close/>
                    <a:moveTo>
                      <a:pt x="42335" y="23651"/>
                    </a:moveTo>
                    <a:cubicBezTo>
                      <a:pt x="45511" y="23651"/>
                      <a:pt x="48686" y="25727"/>
                      <a:pt x="48726" y="29884"/>
                    </a:cubicBezTo>
                    <a:cubicBezTo>
                      <a:pt x="48251" y="29782"/>
                      <a:pt x="47772" y="29732"/>
                      <a:pt x="47298" y="29732"/>
                    </a:cubicBezTo>
                    <a:cubicBezTo>
                      <a:pt x="45434" y="29732"/>
                      <a:pt x="43630" y="30499"/>
                      <a:pt x="42337" y="31891"/>
                    </a:cubicBezTo>
                    <a:cubicBezTo>
                      <a:pt x="41056" y="30511"/>
                      <a:pt x="39264" y="29731"/>
                      <a:pt x="37382" y="29731"/>
                    </a:cubicBezTo>
                    <a:cubicBezTo>
                      <a:pt x="36898" y="29731"/>
                      <a:pt x="36415" y="29785"/>
                      <a:pt x="35940" y="29884"/>
                    </a:cubicBezTo>
                    <a:cubicBezTo>
                      <a:pt x="35980" y="25729"/>
                      <a:pt x="39158" y="23651"/>
                      <a:pt x="42335" y="23651"/>
                    </a:cubicBezTo>
                    <a:close/>
                    <a:moveTo>
                      <a:pt x="65651" y="23651"/>
                    </a:moveTo>
                    <a:cubicBezTo>
                      <a:pt x="68826" y="23651"/>
                      <a:pt x="72001" y="25727"/>
                      <a:pt x="72041" y="29884"/>
                    </a:cubicBezTo>
                    <a:cubicBezTo>
                      <a:pt x="71568" y="29782"/>
                      <a:pt x="71091" y="29732"/>
                      <a:pt x="70617" y="29732"/>
                    </a:cubicBezTo>
                    <a:cubicBezTo>
                      <a:pt x="68758" y="29732"/>
                      <a:pt x="66952" y="30499"/>
                      <a:pt x="65653" y="31891"/>
                    </a:cubicBezTo>
                    <a:cubicBezTo>
                      <a:pt x="64371" y="30511"/>
                      <a:pt x="62579" y="29731"/>
                      <a:pt x="60697" y="29731"/>
                    </a:cubicBezTo>
                    <a:cubicBezTo>
                      <a:pt x="60214" y="29731"/>
                      <a:pt x="59730" y="29785"/>
                      <a:pt x="59255" y="29884"/>
                    </a:cubicBezTo>
                    <a:cubicBezTo>
                      <a:pt x="59295" y="25729"/>
                      <a:pt x="62473" y="23651"/>
                      <a:pt x="65651" y="23651"/>
                    </a:cubicBezTo>
                    <a:close/>
                    <a:moveTo>
                      <a:pt x="18808" y="23757"/>
                    </a:moveTo>
                    <a:cubicBezTo>
                      <a:pt x="21978" y="23757"/>
                      <a:pt x="25149" y="25829"/>
                      <a:pt x="25196" y="29978"/>
                    </a:cubicBezTo>
                    <a:lnTo>
                      <a:pt x="25196" y="29978"/>
                    </a:lnTo>
                    <a:cubicBezTo>
                      <a:pt x="24721" y="29876"/>
                      <a:pt x="24243" y="29826"/>
                      <a:pt x="23769" y="29826"/>
                    </a:cubicBezTo>
                    <a:cubicBezTo>
                      <a:pt x="21911" y="29826"/>
                      <a:pt x="20114" y="30592"/>
                      <a:pt x="18825" y="31981"/>
                    </a:cubicBezTo>
                    <a:cubicBezTo>
                      <a:pt x="17544" y="30610"/>
                      <a:pt x="15752" y="29821"/>
                      <a:pt x="13870" y="29821"/>
                    </a:cubicBezTo>
                    <a:cubicBezTo>
                      <a:pt x="13386" y="29830"/>
                      <a:pt x="12902" y="29875"/>
                      <a:pt x="12427" y="29982"/>
                    </a:cubicBezTo>
                    <a:cubicBezTo>
                      <a:pt x="12463" y="25834"/>
                      <a:pt x="15635" y="23757"/>
                      <a:pt x="18808" y="23757"/>
                    </a:cubicBezTo>
                    <a:close/>
                    <a:moveTo>
                      <a:pt x="117967" y="29909"/>
                    </a:moveTo>
                    <a:cubicBezTo>
                      <a:pt x="118392" y="29909"/>
                      <a:pt x="118820" y="29948"/>
                      <a:pt x="119245" y="30027"/>
                    </a:cubicBezTo>
                    <a:cubicBezTo>
                      <a:pt x="118253" y="31208"/>
                      <a:pt x="117671" y="32700"/>
                      <a:pt x="117757" y="34292"/>
                    </a:cubicBezTo>
                    <a:lnTo>
                      <a:pt x="117757" y="34292"/>
                    </a:lnTo>
                    <a:cubicBezTo>
                      <a:pt x="116507" y="32989"/>
                      <a:pt x="114740" y="32159"/>
                      <a:pt x="112880" y="32159"/>
                    </a:cubicBezTo>
                    <a:cubicBezTo>
                      <a:pt x="112860" y="32159"/>
                      <a:pt x="112840" y="32160"/>
                      <a:pt x="112821" y="32160"/>
                    </a:cubicBezTo>
                    <a:cubicBezTo>
                      <a:pt x="114158" y="30712"/>
                      <a:pt x="116031" y="29909"/>
                      <a:pt x="117967" y="29909"/>
                    </a:cubicBezTo>
                    <a:close/>
                    <a:moveTo>
                      <a:pt x="84144" y="30017"/>
                    </a:moveTo>
                    <a:cubicBezTo>
                      <a:pt x="86080" y="30017"/>
                      <a:pt x="87953" y="30820"/>
                      <a:pt x="89290" y="32267"/>
                    </a:cubicBezTo>
                    <a:cubicBezTo>
                      <a:pt x="89271" y="32267"/>
                      <a:pt x="89251" y="32267"/>
                      <a:pt x="89231" y="32267"/>
                    </a:cubicBezTo>
                    <a:cubicBezTo>
                      <a:pt x="87362" y="32267"/>
                      <a:pt x="85595" y="33105"/>
                      <a:pt x="84353" y="34409"/>
                    </a:cubicBezTo>
                    <a:cubicBezTo>
                      <a:pt x="84443" y="32814"/>
                      <a:pt x="83851" y="31317"/>
                      <a:pt x="82866" y="30135"/>
                    </a:cubicBezTo>
                    <a:cubicBezTo>
                      <a:pt x="83291" y="30056"/>
                      <a:pt x="83719" y="30017"/>
                      <a:pt x="84144" y="30017"/>
                    </a:cubicBezTo>
                    <a:close/>
                    <a:moveTo>
                      <a:pt x="94437" y="30017"/>
                    </a:moveTo>
                    <a:cubicBezTo>
                      <a:pt x="94862" y="30017"/>
                      <a:pt x="95289" y="30056"/>
                      <a:pt x="95715" y="30135"/>
                    </a:cubicBezTo>
                    <a:cubicBezTo>
                      <a:pt x="94729" y="31317"/>
                      <a:pt x="94138" y="32814"/>
                      <a:pt x="94228" y="34409"/>
                    </a:cubicBezTo>
                    <a:cubicBezTo>
                      <a:pt x="92977" y="33105"/>
                      <a:pt x="91218" y="32267"/>
                      <a:pt x="89350" y="32267"/>
                    </a:cubicBezTo>
                    <a:cubicBezTo>
                      <a:pt x="89333" y="32267"/>
                      <a:pt x="89316" y="32267"/>
                      <a:pt x="89299" y="32267"/>
                    </a:cubicBezTo>
                    <a:lnTo>
                      <a:pt x="89299" y="32267"/>
                    </a:lnTo>
                    <a:cubicBezTo>
                      <a:pt x="90637" y="30820"/>
                      <a:pt x="92504" y="30017"/>
                      <a:pt x="94437" y="30017"/>
                    </a:cubicBezTo>
                    <a:close/>
                    <a:moveTo>
                      <a:pt x="47484" y="30107"/>
                    </a:moveTo>
                    <a:cubicBezTo>
                      <a:pt x="47908" y="30107"/>
                      <a:pt x="48336" y="30145"/>
                      <a:pt x="48762" y="30224"/>
                    </a:cubicBezTo>
                    <a:cubicBezTo>
                      <a:pt x="47767" y="31407"/>
                      <a:pt x="47185" y="32912"/>
                      <a:pt x="47275" y="34498"/>
                    </a:cubicBezTo>
                    <a:cubicBezTo>
                      <a:pt x="46024" y="33195"/>
                      <a:pt x="44256" y="32357"/>
                      <a:pt x="42396" y="32357"/>
                    </a:cubicBezTo>
                    <a:cubicBezTo>
                      <a:pt x="42377" y="32357"/>
                      <a:pt x="42357" y="32357"/>
                      <a:pt x="42337" y="32357"/>
                    </a:cubicBezTo>
                    <a:cubicBezTo>
                      <a:pt x="43675" y="30909"/>
                      <a:pt x="45548" y="30107"/>
                      <a:pt x="47484" y="30107"/>
                    </a:cubicBezTo>
                    <a:close/>
                    <a:moveTo>
                      <a:pt x="60497" y="30107"/>
                    </a:moveTo>
                    <a:cubicBezTo>
                      <a:pt x="62433" y="30107"/>
                      <a:pt x="64308" y="30911"/>
                      <a:pt x="65653" y="32366"/>
                    </a:cubicBezTo>
                    <a:lnTo>
                      <a:pt x="65653" y="32366"/>
                    </a:lnTo>
                    <a:cubicBezTo>
                      <a:pt x="65650" y="32366"/>
                      <a:pt x="65647" y="32366"/>
                      <a:pt x="65644" y="32366"/>
                    </a:cubicBezTo>
                    <a:cubicBezTo>
                      <a:pt x="65624" y="32366"/>
                      <a:pt x="65604" y="32366"/>
                      <a:pt x="65584" y="32366"/>
                    </a:cubicBezTo>
                    <a:cubicBezTo>
                      <a:pt x="63715" y="32366"/>
                      <a:pt x="61957" y="33195"/>
                      <a:pt x="60706" y="34498"/>
                    </a:cubicBezTo>
                    <a:cubicBezTo>
                      <a:pt x="60796" y="32912"/>
                      <a:pt x="60214" y="31407"/>
                      <a:pt x="59219" y="30224"/>
                    </a:cubicBezTo>
                    <a:cubicBezTo>
                      <a:pt x="59644" y="30145"/>
                      <a:pt x="60072" y="30107"/>
                      <a:pt x="60497" y="30107"/>
                    </a:cubicBezTo>
                    <a:close/>
                    <a:moveTo>
                      <a:pt x="106093" y="25399"/>
                    </a:moveTo>
                    <a:cubicBezTo>
                      <a:pt x="106554" y="25399"/>
                      <a:pt x="107019" y="25445"/>
                      <a:pt x="107480" y="25538"/>
                    </a:cubicBezTo>
                    <a:cubicBezTo>
                      <a:pt x="106477" y="26801"/>
                      <a:pt x="105930" y="28395"/>
                      <a:pt x="106136" y="30070"/>
                    </a:cubicBezTo>
                    <a:lnTo>
                      <a:pt x="106136" y="30070"/>
                    </a:lnTo>
                    <a:cubicBezTo>
                      <a:pt x="106645" y="29957"/>
                      <a:pt x="107158" y="29902"/>
                      <a:pt x="107667" y="29902"/>
                    </a:cubicBezTo>
                    <a:cubicBezTo>
                      <a:pt x="109601" y="29902"/>
                      <a:pt x="111474" y="30700"/>
                      <a:pt x="112821" y="32160"/>
                    </a:cubicBezTo>
                    <a:cubicBezTo>
                      <a:pt x="112802" y="32160"/>
                      <a:pt x="112783" y="32160"/>
                      <a:pt x="112764" y="32160"/>
                    </a:cubicBezTo>
                    <a:cubicBezTo>
                      <a:pt x="110778" y="32160"/>
                      <a:pt x="108911" y="33096"/>
                      <a:pt x="107659" y="34543"/>
                    </a:cubicBezTo>
                    <a:cubicBezTo>
                      <a:pt x="107785" y="32877"/>
                      <a:pt x="107175" y="31300"/>
                      <a:pt x="106127" y="30072"/>
                    </a:cubicBezTo>
                    <a:cubicBezTo>
                      <a:pt x="106130" y="30071"/>
                      <a:pt x="106132" y="30071"/>
                      <a:pt x="106134" y="30070"/>
                    </a:cubicBezTo>
                    <a:lnTo>
                      <a:pt x="106134" y="30070"/>
                    </a:lnTo>
                    <a:lnTo>
                      <a:pt x="106127" y="30063"/>
                    </a:lnTo>
                    <a:cubicBezTo>
                      <a:pt x="104875" y="28607"/>
                      <a:pt x="102990" y="27652"/>
                      <a:pt x="100995" y="27652"/>
                    </a:cubicBezTo>
                    <a:cubicBezTo>
                      <a:pt x="100979" y="27652"/>
                      <a:pt x="100964" y="27652"/>
                      <a:pt x="100948" y="27653"/>
                    </a:cubicBezTo>
                    <a:lnTo>
                      <a:pt x="100948" y="27653"/>
                    </a:lnTo>
                    <a:cubicBezTo>
                      <a:pt x="102286" y="26199"/>
                      <a:pt x="104161" y="25399"/>
                      <a:pt x="106093" y="25399"/>
                    </a:cubicBezTo>
                    <a:close/>
                    <a:moveTo>
                      <a:pt x="13651" y="30209"/>
                    </a:moveTo>
                    <a:cubicBezTo>
                      <a:pt x="15587" y="30209"/>
                      <a:pt x="17458" y="31009"/>
                      <a:pt x="18799" y="32455"/>
                    </a:cubicBezTo>
                    <a:lnTo>
                      <a:pt x="18799" y="32455"/>
                    </a:lnTo>
                    <a:cubicBezTo>
                      <a:pt x="18788" y="32455"/>
                      <a:pt x="18777" y="32455"/>
                      <a:pt x="18766" y="32455"/>
                    </a:cubicBezTo>
                    <a:cubicBezTo>
                      <a:pt x="16897" y="32455"/>
                      <a:pt x="15129" y="33294"/>
                      <a:pt x="13888" y="34597"/>
                    </a:cubicBezTo>
                    <a:cubicBezTo>
                      <a:pt x="13968" y="33002"/>
                      <a:pt x="13386" y="31497"/>
                      <a:pt x="12391" y="30323"/>
                    </a:cubicBezTo>
                    <a:cubicBezTo>
                      <a:pt x="12811" y="30247"/>
                      <a:pt x="13233" y="30209"/>
                      <a:pt x="13651" y="30209"/>
                    </a:cubicBezTo>
                    <a:close/>
                    <a:moveTo>
                      <a:pt x="23971" y="30205"/>
                    </a:moveTo>
                    <a:cubicBezTo>
                      <a:pt x="24396" y="30205"/>
                      <a:pt x="24824" y="30244"/>
                      <a:pt x="25250" y="30323"/>
                    </a:cubicBezTo>
                    <a:cubicBezTo>
                      <a:pt x="24255" y="31497"/>
                      <a:pt x="23673" y="33002"/>
                      <a:pt x="23753" y="34597"/>
                    </a:cubicBezTo>
                    <a:cubicBezTo>
                      <a:pt x="22512" y="33294"/>
                      <a:pt x="20744" y="32455"/>
                      <a:pt x="18884" y="32455"/>
                    </a:cubicBezTo>
                    <a:cubicBezTo>
                      <a:pt x="18864" y="32455"/>
                      <a:pt x="18845" y="32455"/>
                      <a:pt x="18825" y="32455"/>
                    </a:cubicBezTo>
                    <a:cubicBezTo>
                      <a:pt x="20162" y="31008"/>
                      <a:pt x="22036" y="30205"/>
                      <a:pt x="23971" y="30205"/>
                    </a:cubicBezTo>
                    <a:close/>
                    <a:moveTo>
                      <a:pt x="35606" y="25605"/>
                    </a:moveTo>
                    <a:cubicBezTo>
                      <a:pt x="36068" y="25605"/>
                      <a:pt x="36534" y="25651"/>
                      <a:pt x="36997" y="25744"/>
                    </a:cubicBezTo>
                    <a:cubicBezTo>
                      <a:pt x="35993" y="26999"/>
                      <a:pt x="35438" y="28593"/>
                      <a:pt x="35644" y="30269"/>
                    </a:cubicBezTo>
                    <a:cubicBezTo>
                      <a:pt x="36150" y="30158"/>
                      <a:pt x="36661" y="30103"/>
                      <a:pt x="37168" y="30103"/>
                    </a:cubicBezTo>
                    <a:cubicBezTo>
                      <a:pt x="39104" y="30103"/>
                      <a:pt x="40980" y="30899"/>
                      <a:pt x="42329" y="32357"/>
                    </a:cubicBezTo>
                    <a:lnTo>
                      <a:pt x="42329" y="32357"/>
                    </a:lnTo>
                    <a:cubicBezTo>
                      <a:pt x="42313" y="32357"/>
                      <a:pt x="42297" y="32357"/>
                      <a:pt x="42282" y="32357"/>
                    </a:cubicBezTo>
                    <a:cubicBezTo>
                      <a:pt x="40295" y="32357"/>
                      <a:pt x="38428" y="33302"/>
                      <a:pt x="37176" y="34749"/>
                    </a:cubicBezTo>
                    <a:cubicBezTo>
                      <a:pt x="37302" y="33074"/>
                      <a:pt x="36692" y="31497"/>
                      <a:pt x="35644" y="30269"/>
                    </a:cubicBezTo>
                    <a:cubicBezTo>
                      <a:pt x="34392" y="28813"/>
                      <a:pt x="32507" y="27858"/>
                      <a:pt x="30511" y="27858"/>
                    </a:cubicBezTo>
                    <a:cubicBezTo>
                      <a:pt x="30496" y="27858"/>
                      <a:pt x="30480" y="27859"/>
                      <a:pt x="30465" y="27859"/>
                    </a:cubicBezTo>
                    <a:lnTo>
                      <a:pt x="30465" y="27859"/>
                    </a:lnTo>
                    <a:cubicBezTo>
                      <a:pt x="31803" y="26405"/>
                      <a:pt x="33672" y="25605"/>
                      <a:pt x="35606" y="25605"/>
                    </a:cubicBezTo>
                    <a:close/>
                    <a:moveTo>
                      <a:pt x="124475" y="28056"/>
                    </a:moveTo>
                    <a:cubicBezTo>
                      <a:pt x="127650" y="28056"/>
                      <a:pt x="130827" y="30135"/>
                      <a:pt x="130867" y="34292"/>
                    </a:cubicBezTo>
                    <a:cubicBezTo>
                      <a:pt x="130389" y="34187"/>
                      <a:pt x="129906" y="34136"/>
                      <a:pt x="129427" y="34136"/>
                    </a:cubicBezTo>
                    <a:cubicBezTo>
                      <a:pt x="127574" y="34136"/>
                      <a:pt x="125776" y="34904"/>
                      <a:pt x="124487" y="36299"/>
                    </a:cubicBezTo>
                    <a:cubicBezTo>
                      <a:pt x="123213" y="34927"/>
                      <a:pt x="121434" y="34140"/>
                      <a:pt x="119564" y="34140"/>
                    </a:cubicBezTo>
                    <a:cubicBezTo>
                      <a:pt x="119553" y="34140"/>
                      <a:pt x="119543" y="34140"/>
                      <a:pt x="119532" y="34140"/>
                    </a:cubicBezTo>
                    <a:cubicBezTo>
                      <a:pt x="119048" y="34140"/>
                      <a:pt x="118564" y="34185"/>
                      <a:pt x="118089" y="34292"/>
                    </a:cubicBezTo>
                    <a:cubicBezTo>
                      <a:pt x="118125" y="30135"/>
                      <a:pt x="121299" y="28056"/>
                      <a:pt x="124475" y="28056"/>
                    </a:cubicBezTo>
                    <a:close/>
                    <a:moveTo>
                      <a:pt x="100943" y="28163"/>
                    </a:moveTo>
                    <a:cubicBezTo>
                      <a:pt x="104120" y="28163"/>
                      <a:pt x="107296" y="30242"/>
                      <a:pt x="107337" y="34400"/>
                    </a:cubicBezTo>
                    <a:cubicBezTo>
                      <a:pt x="106858" y="34295"/>
                      <a:pt x="106375" y="34244"/>
                      <a:pt x="105896" y="34244"/>
                    </a:cubicBezTo>
                    <a:cubicBezTo>
                      <a:pt x="104045" y="34244"/>
                      <a:pt x="102248" y="35008"/>
                      <a:pt x="100952" y="36393"/>
                    </a:cubicBezTo>
                    <a:lnTo>
                      <a:pt x="100952" y="36393"/>
                    </a:lnTo>
                    <a:cubicBezTo>
                      <a:pt x="99679" y="35024"/>
                      <a:pt x="97893" y="34247"/>
                      <a:pt x="96025" y="34247"/>
                    </a:cubicBezTo>
                    <a:cubicBezTo>
                      <a:pt x="96014" y="34247"/>
                      <a:pt x="96004" y="34247"/>
                      <a:pt x="95993" y="34248"/>
                    </a:cubicBezTo>
                    <a:cubicBezTo>
                      <a:pt x="95509" y="34248"/>
                      <a:pt x="95025" y="34292"/>
                      <a:pt x="94550" y="34400"/>
                    </a:cubicBezTo>
                    <a:cubicBezTo>
                      <a:pt x="94590" y="30242"/>
                      <a:pt x="97767" y="28163"/>
                      <a:pt x="100943" y="28163"/>
                    </a:cubicBezTo>
                    <a:close/>
                    <a:moveTo>
                      <a:pt x="77631" y="28160"/>
                    </a:moveTo>
                    <a:cubicBezTo>
                      <a:pt x="80803" y="28160"/>
                      <a:pt x="83975" y="30235"/>
                      <a:pt x="84021" y="34387"/>
                    </a:cubicBezTo>
                    <a:lnTo>
                      <a:pt x="84021" y="34387"/>
                    </a:lnTo>
                    <a:cubicBezTo>
                      <a:pt x="83552" y="34288"/>
                      <a:pt x="83080" y="34239"/>
                      <a:pt x="82612" y="34239"/>
                    </a:cubicBezTo>
                    <a:cubicBezTo>
                      <a:pt x="80751" y="34239"/>
                      <a:pt x="78950" y="35006"/>
                      <a:pt x="77651" y="36398"/>
                    </a:cubicBezTo>
                    <a:cubicBezTo>
                      <a:pt x="76377" y="35026"/>
                      <a:pt x="74589" y="34247"/>
                      <a:pt x="72710" y="34247"/>
                    </a:cubicBezTo>
                    <a:cubicBezTo>
                      <a:pt x="72699" y="34247"/>
                      <a:pt x="72688" y="34247"/>
                      <a:pt x="72678" y="34248"/>
                    </a:cubicBezTo>
                    <a:cubicBezTo>
                      <a:pt x="72194" y="34248"/>
                      <a:pt x="71710" y="34292"/>
                      <a:pt x="71235" y="34400"/>
                    </a:cubicBezTo>
                    <a:cubicBezTo>
                      <a:pt x="71275" y="30241"/>
                      <a:pt x="74454" y="28160"/>
                      <a:pt x="77631" y="28160"/>
                    </a:cubicBezTo>
                    <a:close/>
                    <a:moveTo>
                      <a:pt x="53992" y="28260"/>
                    </a:moveTo>
                    <a:cubicBezTo>
                      <a:pt x="57167" y="28260"/>
                      <a:pt x="60343" y="30336"/>
                      <a:pt x="60384" y="34488"/>
                    </a:cubicBezTo>
                    <a:lnTo>
                      <a:pt x="60384" y="34488"/>
                    </a:lnTo>
                    <a:cubicBezTo>
                      <a:pt x="59912" y="34387"/>
                      <a:pt x="59436" y="34338"/>
                      <a:pt x="58965" y="34338"/>
                    </a:cubicBezTo>
                    <a:cubicBezTo>
                      <a:pt x="57104" y="34338"/>
                      <a:pt x="55304" y="35104"/>
                      <a:pt x="54004" y="36497"/>
                    </a:cubicBezTo>
                    <a:cubicBezTo>
                      <a:pt x="52723" y="35117"/>
                      <a:pt x="50931" y="34337"/>
                      <a:pt x="49049" y="34337"/>
                    </a:cubicBezTo>
                    <a:cubicBezTo>
                      <a:pt x="48565" y="34337"/>
                      <a:pt x="48081" y="34391"/>
                      <a:pt x="47606" y="34489"/>
                    </a:cubicBezTo>
                    <a:cubicBezTo>
                      <a:pt x="47642" y="30336"/>
                      <a:pt x="50816" y="28260"/>
                      <a:pt x="53992" y="28260"/>
                    </a:cubicBezTo>
                    <a:close/>
                    <a:moveTo>
                      <a:pt x="7166" y="28348"/>
                    </a:moveTo>
                    <a:cubicBezTo>
                      <a:pt x="10341" y="28348"/>
                      <a:pt x="13516" y="30427"/>
                      <a:pt x="13556" y="34588"/>
                    </a:cubicBezTo>
                    <a:cubicBezTo>
                      <a:pt x="13083" y="34486"/>
                      <a:pt x="12605" y="34436"/>
                      <a:pt x="12131" y="34436"/>
                    </a:cubicBezTo>
                    <a:cubicBezTo>
                      <a:pt x="10273" y="34436"/>
                      <a:pt x="8469" y="35201"/>
                      <a:pt x="7176" y="36586"/>
                    </a:cubicBezTo>
                    <a:cubicBezTo>
                      <a:pt x="5893" y="35223"/>
                      <a:pt x="4106" y="34445"/>
                      <a:pt x="2227" y="34445"/>
                    </a:cubicBezTo>
                    <a:cubicBezTo>
                      <a:pt x="2216" y="34445"/>
                      <a:pt x="2205" y="34445"/>
                      <a:pt x="2194" y="34445"/>
                    </a:cubicBezTo>
                    <a:lnTo>
                      <a:pt x="2212" y="34427"/>
                    </a:lnTo>
                    <a:cubicBezTo>
                      <a:pt x="1728" y="34427"/>
                      <a:pt x="1245" y="34481"/>
                      <a:pt x="770" y="34588"/>
                    </a:cubicBezTo>
                    <a:cubicBezTo>
                      <a:pt x="810" y="30429"/>
                      <a:pt x="3988" y="28348"/>
                      <a:pt x="7166" y="28348"/>
                    </a:cubicBezTo>
                    <a:close/>
                    <a:moveTo>
                      <a:pt x="30465" y="28364"/>
                    </a:moveTo>
                    <a:cubicBezTo>
                      <a:pt x="33638" y="28364"/>
                      <a:pt x="36811" y="30439"/>
                      <a:pt x="36854" y="34593"/>
                    </a:cubicBezTo>
                    <a:lnTo>
                      <a:pt x="36854" y="34593"/>
                    </a:lnTo>
                    <a:cubicBezTo>
                      <a:pt x="36384" y="34494"/>
                      <a:pt x="35912" y="34445"/>
                      <a:pt x="35443" y="34445"/>
                    </a:cubicBezTo>
                    <a:cubicBezTo>
                      <a:pt x="33580" y="34445"/>
                      <a:pt x="31775" y="35212"/>
                      <a:pt x="30483" y="36604"/>
                    </a:cubicBezTo>
                    <a:cubicBezTo>
                      <a:pt x="29201" y="35224"/>
                      <a:pt x="27409" y="34445"/>
                      <a:pt x="25528" y="34445"/>
                    </a:cubicBezTo>
                    <a:cubicBezTo>
                      <a:pt x="25044" y="34445"/>
                      <a:pt x="24560" y="34498"/>
                      <a:pt x="24085" y="34597"/>
                    </a:cubicBezTo>
                    <a:cubicBezTo>
                      <a:pt x="24116" y="30443"/>
                      <a:pt x="27290" y="28364"/>
                      <a:pt x="30465" y="28364"/>
                    </a:cubicBezTo>
                    <a:close/>
                    <a:moveTo>
                      <a:pt x="119327" y="34515"/>
                    </a:moveTo>
                    <a:cubicBezTo>
                      <a:pt x="121267" y="34515"/>
                      <a:pt x="123141" y="35318"/>
                      <a:pt x="124478" y="36765"/>
                    </a:cubicBezTo>
                    <a:cubicBezTo>
                      <a:pt x="124458" y="36765"/>
                      <a:pt x="124439" y="36765"/>
                      <a:pt x="124419" y="36765"/>
                    </a:cubicBezTo>
                    <a:cubicBezTo>
                      <a:pt x="122550" y="36765"/>
                      <a:pt x="120782" y="37604"/>
                      <a:pt x="119541" y="38907"/>
                    </a:cubicBezTo>
                    <a:cubicBezTo>
                      <a:pt x="119622" y="37312"/>
                      <a:pt x="119039" y="35816"/>
                      <a:pt x="118045" y="34633"/>
                    </a:cubicBezTo>
                    <a:cubicBezTo>
                      <a:pt x="118472" y="34554"/>
                      <a:pt x="118901" y="34515"/>
                      <a:pt x="119327" y="34515"/>
                    </a:cubicBezTo>
                    <a:close/>
                    <a:moveTo>
                      <a:pt x="129624" y="34515"/>
                    </a:moveTo>
                    <a:cubicBezTo>
                      <a:pt x="130049" y="34515"/>
                      <a:pt x="130477" y="34554"/>
                      <a:pt x="130903" y="34633"/>
                    </a:cubicBezTo>
                    <a:cubicBezTo>
                      <a:pt x="129908" y="35816"/>
                      <a:pt x="129326" y="37312"/>
                      <a:pt x="129415" y="38907"/>
                    </a:cubicBezTo>
                    <a:cubicBezTo>
                      <a:pt x="128165" y="37604"/>
                      <a:pt x="126397" y="36765"/>
                      <a:pt x="124537" y="36765"/>
                    </a:cubicBezTo>
                    <a:cubicBezTo>
                      <a:pt x="124517" y="36765"/>
                      <a:pt x="124498" y="36765"/>
                      <a:pt x="124478" y="36765"/>
                    </a:cubicBezTo>
                    <a:cubicBezTo>
                      <a:pt x="125815" y="35318"/>
                      <a:pt x="127689" y="34515"/>
                      <a:pt x="129624" y="34515"/>
                    </a:cubicBezTo>
                    <a:close/>
                    <a:moveTo>
                      <a:pt x="82770" y="34620"/>
                    </a:moveTo>
                    <a:cubicBezTo>
                      <a:pt x="83198" y="34620"/>
                      <a:pt x="83629" y="34660"/>
                      <a:pt x="84057" y="34740"/>
                    </a:cubicBezTo>
                    <a:cubicBezTo>
                      <a:pt x="83556" y="35341"/>
                      <a:pt x="83152" y="36031"/>
                      <a:pt x="82893" y="36765"/>
                    </a:cubicBezTo>
                    <a:lnTo>
                      <a:pt x="82875" y="36765"/>
                    </a:lnTo>
                    <a:cubicBezTo>
                      <a:pt x="82633" y="37473"/>
                      <a:pt x="82534" y="38208"/>
                      <a:pt x="82570" y="38952"/>
                    </a:cubicBezTo>
                    <a:cubicBezTo>
                      <a:pt x="81324" y="37644"/>
                      <a:pt x="79559" y="36810"/>
                      <a:pt x="77695" y="36810"/>
                    </a:cubicBezTo>
                    <a:cubicBezTo>
                      <a:pt x="79026" y="35399"/>
                      <a:pt x="80871" y="34620"/>
                      <a:pt x="82770" y="34620"/>
                    </a:cubicBezTo>
                    <a:close/>
                    <a:moveTo>
                      <a:pt x="95806" y="34620"/>
                    </a:moveTo>
                    <a:cubicBezTo>
                      <a:pt x="97710" y="34620"/>
                      <a:pt x="99556" y="35399"/>
                      <a:pt x="100894" y="36810"/>
                    </a:cubicBezTo>
                    <a:cubicBezTo>
                      <a:pt x="99021" y="36810"/>
                      <a:pt x="97256" y="37644"/>
                      <a:pt x="96011" y="38952"/>
                    </a:cubicBezTo>
                    <a:cubicBezTo>
                      <a:pt x="96047" y="38208"/>
                      <a:pt x="95948" y="37473"/>
                      <a:pt x="95706" y="36765"/>
                    </a:cubicBezTo>
                    <a:lnTo>
                      <a:pt x="95679" y="36765"/>
                    </a:lnTo>
                    <a:cubicBezTo>
                      <a:pt x="95419" y="36031"/>
                      <a:pt x="95025" y="35341"/>
                      <a:pt x="94514" y="34740"/>
                    </a:cubicBezTo>
                    <a:cubicBezTo>
                      <a:pt x="94944" y="34660"/>
                      <a:pt x="95377" y="34620"/>
                      <a:pt x="95806" y="34620"/>
                    </a:cubicBezTo>
                    <a:close/>
                    <a:moveTo>
                      <a:pt x="59142" y="34720"/>
                    </a:moveTo>
                    <a:cubicBezTo>
                      <a:pt x="59570" y="34720"/>
                      <a:pt x="60000" y="34759"/>
                      <a:pt x="60429" y="34839"/>
                    </a:cubicBezTo>
                    <a:cubicBezTo>
                      <a:pt x="59434" y="36022"/>
                      <a:pt x="58852" y="37518"/>
                      <a:pt x="58941" y="39113"/>
                    </a:cubicBezTo>
                    <a:cubicBezTo>
                      <a:pt x="57691" y="37810"/>
                      <a:pt x="55923" y="36971"/>
                      <a:pt x="54063" y="36971"/>
                    </a:cubicBezTo>
                    <a:cubicBezTo>
                      <a:pt x="54043" y="36971"/>
                      <a:pt x="54024" y="36971"/>
                      <a:pt x="54004" y="36972"/>
                    </a:cubicBezTo>
                    <a:cubicBezTo>
                      <a:pt x="53984" y="36971"/>
                      <a:pt x="53964" y="36971"/>
                      <a:pt x="53945" y="36971"/>
                    </a:cubicBezTo>
                    <a:cubicBezTo>
                      <a:pt x="52076" y="36971"/>
                      <a:pt x="50308" y="37810"/>
                      <a:pt x="49067" y="39113"/>
                    </a:cubicBezTo>
                    <a:cubicBezTo>
                      <a:pt x="49147" y="37518"/>
                      <a:pt x="48565" y="36022"/>
                      <a:pt x="47579" y="34839"/>
                    </a:cubicBezTo>
                    <a:cubicBezTo>
                      <a:pt x="48004" y="34760"/>
                      <a:pt x="48431" y="34721"/>
                      <a:pt x="48855" y="34721"/>
                    </a:cubicBezTo>
                    <a:cubicBezTo>
                      <a:pt x="50785" y="34721"/>
                      <a:pt x="52658" y="35523"/>
                      <a:pt x="53995" y="36963"/>
                    </a:cubicBezTo>
                    <a:lnTo>
                      <a:pt x="54004" y="36963"/>
                    </a:lnTo>
                    <a:cubicBezTo>
                      <a:pt x="55339" y="35517"/>
                      <a:pt x="57210" y="34720"/>
                      <a:pt x="59142" y="34720"/>
                    </a:cubicBezTo>
                    <a:close/>
                    <a:moveTo>
                      <a:pt x="12301" y="34821"/>
                    </a:moveTo>
                    <a:cubicBezTo>
                      <a:pt x="12724" y="34821"/>
                      <a:pt x="13150" y="34859"/>
                      <a:pt x="13574" y="34938"/>
                    </a:cubicBezTo>
                    <a:cubicBezTo>
                      <a:pt x="13063" y="35538"/>
                      <a:pt x="12669" y="36228"/>
                      <a:pt x="12409" y="36972"/>
                    </a:cubicBezTo>
                    <a:lnTo>
                      <a:pt x="12382" y="36972"/>
                    </a:lnTo>
                    <a:cubicBezTo>
                      <a:pt x="12141" y="37670"/>
                      <a:pt x="12042" y="38414"/>
                      <a:pt x="12087" y="39149"/>
                    </a:cubicBezTo>
                    <a:cubicBezTo>
                      <a:pt x="10841" y="37850"/>
                      <a:pt x="9076" y="37007"/>
                      <a:pt x="7212" y="37007"/>
                    </a:cubicBezTo>
                    <a:cubicBezTo>
                      <a:pt x="8547" y="35599"/>
                      <a:pt x="10392" y="34821"/>
                      <a:pt x="12301" y="34821"/>
                    </a:cubicBezTo>
                    <a:close/>
                    <a:moveTo>
                      <a:pt x="25305" y="34821"/>
                    </a:moveTo>
                    <a:cubicBezTo>
                      <a:pt x="27216" y="34821"/>
                      <a:pt x="29067" y="35599"/>
                      <a:pt x="30402" y="37007"/>
                    </a:cubicBezTo>
                    <a:cubicBezTo>
                      <a:pt x="28538" y="37007"/>
                      <a:pt x="26764" y="37841"/>
                      <a:pt x="25519" y="39149"/>
                    </a:cubicBezTo>
                    <a:cubicBezTo>
                      <a:pt x="25563" y="38414"/>
                      <a:pt x="25456" y="37670"/>
                      <a:pt x="25223" y="36972"/>
                    </a:cubicBezTo>
                    <a:lnTo>
                      <a:pt x="25196" y="36972"/>
                    </a:lnTo>
                    <a:cubicBezTo>
                      <a:pt x="24936" y="36228"/>
                      <a:pt x="24542" y="35538"/>
                      <a:pt x="24031" y="34938"/>
                    </a:cubicBezTo>
                    <a:cubicBezTo>
                      <a:pt x="24455" y="34859"/>
                      <a:pt x="24882" y="34821"/>
                      <a:pt x="25305" y="34821"/>
                    </a:cubicBezTo>
                    <a:close/>
                    <a:moveTo>
                      <a:pt x="106096" y="34617"/>
                    </a:moveTo>
                    <a:cubicBezTo>
                      <a:pt x="106559" y="34617"/>
                      <a:pt x="107026" y="34664"/>
                      <a:pt x="107489" y="34758"/>
                    </a:cubicBezTo>
                    <a:cubicBezTo>
                      <a:pt x="106495" y="35995"/>
                      <a:pt x="105948" y="37563"/>
                      <a:pt x="106127" y="39212"/>
                    </a:cubicBezTo>
                    <a:cubicBezTo>
                      <a:pt x="104873" y="37760"/>
                      <a:pt x="103000" y="36810"/>
                      <a:pt x="101011" y="36810"/>
                    </a:cubicBezTo>
                    <a:cubicBezTo>
                      <a:pt x="102344" y="35398"/>
                      <a:pt x="104192" y="34617"/>
                      <a:pt x="106096" y="34617"/>
                    </a:cubicBezTo>
                    <a:close/>
                    <a:moveTo>
                      <a:pt x="70794" y="30109"/>
                    </a:moveTo>
                    <a:cubicBezTo>
                      <a:pt x="71289" y="30109"/>
                      <a:pt x="71788" y="30161"/>
                      <a:pt x="72283" y="30269"/>
                    </a:cubicBezTo>
                    <a:cubicBezTo>
                      <a:pt x="71289" y="31524"/>
                      <a:pt x="70742" y="33110"/>
                      <a:pt x="70939" y="34785"/>
                    </a:cubicBezTo>
                    <a:lnTo>
                      <a:pt x="70957" y="34785"/>
                    </a:lnTo>
                    <a:cubicBezTo>
                      <a:pt x="71462" y="34672"/>
                      <a:pt x="71973" y="34617"/>
                      <a:pt x="72479" y="34617"/>
                    </a:cubicBezTo>
                    <a:cubicBezTo>
                      <a:pt x="74381" y="34617"/>
                      <a:pt x="76233" y="35395"/>
                      <a:pt x="77570" y="36810"/>
                    </a:cubicBezTo>
                    <a:cubicBezTo>
                      <a:pt x="75527" y="36810"/>
                      <a:pt x="73601" y="37814"/>
                      <a:pt x="72346" y="39337"/>
                    </a:cubicBezTo>
                    <a:cubicBezTo>
                      <a:pt x="72694" y="35639"/>
                      <a:pt x="69398" y="32366"/>
                      <a:pt x="65704" y="32366"/>
                    </a:cubicBezTo>
                    <a:cubicBezTo>
                      <a:pt x="65687" y="32366"/>
                      <a:pt x="65670" y="32366"/>
                      <a:pt x="65653" y="32366"/>
                    </a:cubicBezTo>
                    <a:lnTo>
                      <a:pt x="65653" y="32366"/>
                    </a:lnTo>
                    <a:cubicBezTo>
                      <a:pt x="66994" y="30911"/>
                      <a:pt x="68863" y="30109"/>
                      <a:pt x="70794" y="30109"/>
                    </a:cubicBezTo>
                    <a:close/>
                    <a:moveTo>
                      <a:pt x="35613" y="34809"/>
                    </a:moveTo>
                    <a:cubicBezTo>
                      <a:pt x="36073" y="34809"/>
                      <a:pt x="36537" y="34854"/>
                      <a:pt x="36997" y="34946"/>
                    </a:cubicBezTo>
                    <a:cubicBezTo>
                      <a:pt x="36013" y="36189"/>
                      <a:pt x="35458" y="37762"/>
                      <a:pt x="35634" y="39407"/>
                    </a:cubicBezTo>
                    <a:lnTo>
                      <a:pt x="35634" y="39407"/>
                    </a:lnTo>
                    <a:cubicBezTo>
                      <a:pt x="34388" y="37948"/>
                      <a:pt x="32507" y="36998"/>
                      <a:pt x="30519" y="36998"/>
                    </a:cubicBezTo>
                    <a:cubicBezTo>
                      <a:pt x="31861" y="35584"/>
                      <a:pt x="33709" y="34809"/>
                      <a:pt x="35613" y="34809"/>
                    </a:cubicBezTo>
                    <a:close/>
                    <a:moveTo>
                      <a:pt x="136132" y="32662"/>
                    </a:moveTo>
                    <a:cubicBezTo>
                      <a:pt x="139308" y="32662"/>
                      <a:pt x="142484" y="34740"/>
                      <a:pt x="142525" y="38898"/>
                    </a:cubicBezTo>
                    <a:cubicBezTo>
                      <a:pt x="142046" y="38793"/>
                      <a:pt x="141563" y="38742"/>
                      <a:pt x="141084" y="38742"/>
                    </a:cubicBezTo>
                    <a:cubicBezTo>
                      <a:pt x="139231" y="38742"/>
                      <a:pt x="137433" y="39508"/>
                      <a:pt x="136145" y="40896"/>
                    </a:cubicBezTo>
                    <a:cubicBezTo>
                      <a:pt x="134863" y="39525"/>
                      <a:pt x="133071" y="38737"/>
                      <a:pt x="131190" y="38737"/>
                    </a:cubicBezTo>
                    <a:cubicBezTo>
                      <a:pt x="130706" y="38737"/>
                      <a:pt x="130222" y="38791"/>
                      <a:pt x="129747" y="38898"/>
                    </a:cubicBezTo>
                    <a:cubicBezTo>
                      <a:pt x="129783" y="34740"/>
                      <a:pt x="132957" y="32662"/>
                      <a:pt x="136132" y="32662"/>
                    </a:cubicBezTo>
                    <a:close/>
                    <a:moveTo>
                      <a:pt x="112818" y="32662"/>
                    </a:moveTo>
                    <a:cubicBezTo>
                      <a:pt x="115995" y="32662"/>
                      <a:pt x="119174" y="34740"/>
                      <a:pt x="119218" y="38898"/>
                    </a:cubicBezTo>
                    <a:cubicBezTo>
                      <a:pt x="118738" y="38793"/>
                      <a:pt x="118254" y="38742"/>
                      <a:pt x="117774" y="38742"/>
                    </a:cubicBezTo>
                    <a:cubicBezTo>
                      <a:pt x="115916" y="38742"/>
                      <a:pt x="114117" y="39510"/>
                      <a:pt x="112821" y="40905"/>
                    </a:cubicBezTo>
                    <a:cubicBezTo>
                      <a:pt x="111548" y="39525"/>
                      <a:pt x="109756" y="38746"/>
                      <a:pt x="107874" y="38746"/>
                    </a:cubicBezTo>
                    <a:cubicBezTo>
                      <a:pt x="107391" y="38746"/>
                      <a:pt x="106907" y="38791"/>
                      <a:pt x="106432" y="38898"/>
                    </a:cubicBezTo>
                    <a:cubicBezTo>
                      <a:pt x="106468" y="34740"/>
                      <a:pt x="109642" y="32662"/>
                      <a:pt x="112818" y="32662"/>
                    </a:cubicBezTo>
                    <a:close/>
                    <a:moveTo>
                      <a:pt x="89290" y="32762"/>
                    </a:moveTo>
                    <a:cubicBezTo>
                      <a:pt x="91871" y="32762"/>
                      <a:pt x="94452" y="34136"/>
                      <a:pt x="95348" y="36882"/>
                    </a:cubicBezTo>
                    <a:lnTo>
                      <a:pt x="95375" y="36882"/>
                    </a:lnTo>
                    <a:cubicBezTo>
                      <a:pt x="95572" y="37545"/>
                      <a:pt x="95679" y="38235"/>
                      <a:pt x="95688" y="38934"/>
                    </a:cubicBezTo>
                    <a:cubicBezTo>
                      <a:pt x="95213" y="38832"/>
                      <a:pt x="94735" y="38782"/>
                      <a:pt x="94260" y="38782"/>
                    </a:cubicBezTo>
                    <a:cubicBezTo>
                      <a:pt x="92399" y="38782"/>
                      <a:pt x="90599" y="39549"/>
                      <a:pt x="89299" y="40941"/>
                    </a:cubicBezTo>
                    <a:cubicBezTo>
                      <a:pt x="88018" y="39561"/>
                      <a:pt x="86226" y="38782"/>
                      <a:pt x="84344" y="38782"/>
                    </a:cubicBezTo>
                    <a:cubicBezTo>
                      <a:pt x="83860" y="38782"/>
                      <a:pt x="83376" y="38835"/>
                      <a:pt x="82902" y="38934"/>
                    </a:cubicBezTo>
                    <a:cubicBezTo>
                      <a:pt x="82902" y="38235"/>
                      <a:pt x="83009" y="37545"/>
                      <a:pt x="83215" y="36882"/>
                    </a:cubicBezTo>
                    <a:lnTo>
                      <a:pt x="83233" y="36882"/>
                    </a:lnTo>
                    <a:cubicBezTo>
                      <a:pt x="84129" y="34136"/>
                      <a:pt x="86710" y="32762"/>
                      <a:pt x="89290" y="32762"/>
                    </a:cubicBezTo>
                    <a:close/>
                    <a:moveTo>
                      <a:pt x="42338" y="32863"/>
                    </a:moveTo>
                    <a:cubicBezTo>
                      <a:pt x="45512" y="32863"/>
                      <a:pt x="48684" y="34938"/>
                      <a:pt x="48726" y="39091"/>
                    </a:cubicBezTo>
                    <a:lnTo>
                      <a:pt x="48726" y="39091"/>
                    </a:lnTo>
                    <a:cubicBezTo>
                      <a:pt x="48257" y="38992"/>
                      <a:pt x="47785" y="38943"/>
                      <a:pt x="47316" y="38943"/>
                    </a:cubicBezTo>
                    <a:cubicBezTo>
                      <a:pt x="45455" y="38943"/>
                      <a:pt x="43655" y="39710"/>
                      <a:pt x="42355" y="41102"/>
                    </a:cubicBezTo>
                    <a:cubicBezTo>
                      <a:pt x="41081" y="39730"/>
                      <a:pt x="39293" y="38952"/>
                      <a:pt x="37414" y="38952"/>
                    </a:cubicBezTo>
                    <a:cubicBezTo>
                      <a:pt x="37404" y="38952"/>
                      <a:pt x="37393" y="38952"/>
                      <a:pt x="37382" y="38952"/>
                    </a:cubicBezTo>
                    <a:cubicBezTo>
                      <a:pt x="36898" y="38952"/>
                      <a:pt x="36415" y="38997"/>
                      <a:pt x="35940" y="39104"/>
                    </a:cubicBezTo>
                    <a:cubicBezTo>
                      <a:pt x="35980" y="34944"/>
                      <a:pt x="39160" y="32863"/>
                      <a:pt x="42338" y="32863"/>
                    </a:cubicBezTo>
                    <a:close/>
                    <a:moveTo>
                      <a:pt x="65648" y="32868"/>
                    </a:moveTo>
                    <a:cubicBezTo>
                      <a:pt x="68825" y="32868"/>
                      <a:pt x="72001" y="34946"/>
                      <a:pt x="72041" y="39104"/>
                    </a:cubicBezTo>
                    <a:cubicBezTo>
                      <a:pt x="71563" y="38999"/>
                      <a:pt x="71081" y="38948"/>
                      <a:pt x="70602" y="38948"/>
                    </a:cubicBezTo>
                    <a:cubicBezTo>
                      <a:pt x="68748" y="38948"/>
                      <a:pt x="66949" y="39716"/>
                      <a:pt x="65653" y="41111"/>
                    </a:cubicBezTo>
                    <a:cubicBezTo>
                      <a:pt x="64371" y="39731"/>
                      <a:pt x="62579" y="38952"/>
                      <a:pt x="60697" y="38952"/>
                    </a:cubicBezTo>
                    <a:cubicBezTo>
                      <a:pt x="60214" y="38952"/>
                      <a:pt x="59730" y="38997"/>
                      <a:pt x="59255" y="39104"/>
                    </a:cubicBezTo>
                    <a:cubicBezTo>
                      <a:pt x="59295" y="34946"/>
                      <a:pt x="62472" y="32868"/>
                      <a:pt x="65648" y="32868"/>
                    </a:cubicBezTo>
                    <a:close/>
                    <a:moveTo>
                      <a:pt x="18803" y="32968"/>
                    </a:moveTo>
                    <a:cubicBezTo>
                      <a:pt x="21386" y="32968"/>
                      <a:pt x="23968" y="34342"/>
                      <a:pt x="24864" y="37088"/>
                    </a:cubicBezTo>
                    <a:lnTo>
                      <a:pt x="24882" y="37088"/>
                    </a:lnTo>
                    <a:cubicBezTo>
                      <a:pt x="25088" y="37751"/>
                      <a:pt x="25196" y="38441"/>
                      <a:pt x="25196" y="39140"/>
                    </a:cubicBezTo>
                    <a:cubicBezTo>
                      <a:pt x="24723" y="39038"/>
                      <a:pt x="24246" y="38988"/>
                      <a:pt x="23772" y="38988"/>
                    </a:cubicBezTo>
                    <a:cubicBezTo>
                      <a:pt x="21913" y="38988"/>
                      <a:pt x="20107" y="39755"/>
                      <a:pt x="18807" y="41147"/>
                    </a:cubicBezTo>
                    <a:cubicBezTo>
                      <a:pt x="17526" y="39767"/>
                      <a:pt x="15734" y="38988"/>
                      <a:pt x="13852" y="38988"/>
                    </a:cubicBezTo>
                    <a:cubicBezTo>
                      <a:pt x="13368" y="38988"/>
                      <a:pt x="12884" y="39041"/>
                      <a:pt x="12409" y="39140"/>
                    </a:cubicBezTo>
                    <a:cubicBezTo>
                      <a:pt x="12409" y="38441"/>
                      <a:pt x="12517" y="37751"/>
                      <a:pt x="12723" y="37088"/>
                    </a:cubicBezTo>
                    <a:lnTo>
                      <a:pt x="12741" y="37088"/>
                    </a:lnTo>
                    <a:cubicBezTo>
                      <a:pt x="13637" y="34342"/>
                      <a:pt x="16220" y="32968"/>
                      <a:pt x="18803" y="32968"/>
                    </a:cubicBezTo>
                    <a:close/>
                    <a:moveTo>
                      <a:pt x="117968" y="39112"/>
                    </a:moveTo>
                    <a:cubicBezTo>
                      <a:pt x="118392" y="39112"/>
                      <a:pt x="118820" y="39151"/>
                      <a:pt x="119245" y="39230"/>
                    </a:cubicBezTo>
                    <a:cubicBezTo>
                      <a:pt x="118726" y="39848"/>
                      <a:pt x="118322" y="40565"/>
                      <a:pt x="118063" y="41326"/>
                    </a:cubicBezTo>
                    <a:lnTo>
                      <a:pt x="118063" y="41317"/>
                    </a:lnTo>
                    <a:lnTo>
                      <a:pt x="118054" y="41344"/>
                    </a:lnTo>
                    <a:cubicBezTo>
                      <a:pt x="118054" y="41353"/>
                      <a:pt x="118045" y="41362"/>
                      <a:pt x="118036" y="41380"/>
                    </a:cubicBezTo>
                    <a:cubicBezTo>
                      <a:pt x="117812" y="42061"/>
                      <a:pt x="117713" y="42787"/>
                      <a:pt x="117758" y="43504"/>
                    </a:cubicBezTo>
                    <a:cubicBezTo>
                      <a:pt x="116508" y="42200"/>
                      <a:pt x="114748" y="41362"/>
                      <a:pt x="112888" y="41362"/>
                    </a:cubicBezTo>
                    <a:cubicBezTo>
                      <a:pt x="112869" y="41362"/>
                      <a:pt x="112849" y="41362"/>
                      <a:pt x="112830" y="41362"/>
                    </a:cubicBezTo>
                    <a:cubicBezTo>
                      <a:pt x="114167" y="39915"/>
                      <a:pt x="116034" y="39112"/>
                      <a:pt x="117968" y="39112"/>
                    </a:cubicBezTo>
                    <a:close/>
                    <a:moveTo>
                      <a:pt x="130986" y="39112"/>
                    </a:moveTo>
                    <a:cubicBezTo>
                      <a:pt x="132916" y="39112"/>
                      <a:pt x="134791" y="39915"/>
                      <a:pt x="136136" y="41362"/>
                    </a:cubicBezTo>
                    <a:cubicBezTo>
                      <a:pt x="136116" y="41362"/>
                      <a:pt x="136096" y="41362"/>
                      <a:pt x="136077" y="41362"/>
                    </a:cubicBezTo>
                    <a:cubicBezTo>
                      <a:pt x="134208" y="41362"/>
                      <a:pt x="132440" y="42200"/>
                      <a:pt x="131199" y="43504"/>
                    </a:cubicBezTo>
                    <a:cubicBezTo>
                      <a:pt x="131234" y="42787"/>
                      <a:pt x="131136" y="42070"/>
                      <a:pt x="130912" y="41389"/>
                    </a:cubicBezTo>
                    <a:lnTo>
                      <a:pt x="130912" y="41380"/>
                    </a:lnTo>
                    <a:cubicBezTo>
                      <a:pt x="130912" y="41371"/>
                      <a:pt x="130903" y="41362"/>
                      <a:pt x="130903" y="41344"/>
                    </a:cubicBezTo>
                    <a:cubicBezTo>
                      <a:pt x="130894" y="41335"/>
                      <a:pt x="130903" y="41335"/>
                      <a:pt x="130894" y="41326"/>
                    </a:cubicBezTo>
                    <a:cubicBezTo>
                      <a:pt x="130625" y="40556"/>
                      <a:pt x="130231" y="39848"/>
                      <a:pt x="129711" y="39230"/>
                    </a:cubicBezTo>
                    <a:cubicBezTo>
                      <a:pt x="130135" y="39151"/>
                      <a:pt x="130562" y="39112"/>
                      <a:pt x="130986" y="39112"/>
                    </a:cubicBezTo>
                    <a:close/>
                    <a:moveTo>
                      <a:pt x="84143" y="39166"/>
                    </a:moveTo>
                    <a:cubicBezTo>
                      <a:pt x="86077" y="39166"/>
                      <a:pt x="87946" y="39968"/>
                      <a:pt x="89290" y="41416"/>
                    </a:cubicBezTo>
                    <a:cubicBezTo>
                      <a:pt x="89271" y="41416"/>
                      <a:pt x="89251" y="41416"/>
                      <a:pt x="89231" y="41416"/>
                    </a:cubicBezTo>
                    <a:cubicBezTo>
                      <a:pt x="87362" y="41416"/>
                      <a:pt x="85595" y="42254"/>
                      <a:pt x="84353" y="43557"/>
                    </a:cubicBezTo>
                    <a:cubicBezTo>
                      <a:pt x="84434" y="41963"/>
                      <a:pt x="83851" y="40457"/>
                      <a:pt x="82866" y="39283"/>
                    </a:cubicBezTo>
                    <a:cubicBezTo>
                      <a:pt x="83291" y="39204"/>
                      <a:pt x="83719" y="39166"/>
                      <a:pt x="84143" y="39166"/>
                    </a:cubicBezTo>
                    <a:close/>
                    <a:moveTo>
                      <a:pt x="94430" y="39165"/>
                    </a:moveTo>
                    <a:cubicBezTo>
                      <a:pt x="94857" y="39165"/>
                      <a:pt x="95287" y="39204"/>
                      <a:pt x="95715" y="39283"/>
                    </a:cubicBezTo>
                    <a:cubicBezTo>
                      <a:pt x="94720" y="40466"/>
                      <a:pt x="94138" y="41963"/>
                      <a:pt x="94228" y="43557"/>
                    </a:cubicBezTo>
                    <a:cubicBezTo>
                      <a:pt x="92977" y="42254"/>
                      <a:pt x="91218" y="41416"/>
                      <a:pt x="89350" y="41416"/>
                    </a:cubicBezTo>
                    <a:cubicBezTo>
                      <a:pt x="89330" y="41416"/>
                      <a:pt x="89310" y="41416"/>
                      <a:pt x="89290" y="41416"/>
                    </a:cubicBezTo>
                    <a:cubicBezTo>
                      <a:pt x="90626" y="39963"/>
                      <a:pt x="92497" y="39165"/>
                      <a:pt x="94430" y="39165"/>
                    </a:cubicBezTo>
                    <a:close/>
                    <a:moveTo>
                      <a:pt x="47493" y="39318"/>
                    </a:moveTo>
                    <a:cubicBezTo>
                      <a:pt x="47917" y="39318"/>
                      <a:pt x="48345" y="39357"/>
                      <a:pt x="48771" y="39436"/>
                    </a:cubicBezTo>
                    <a:cubicBezTo>
                      <a:pt x="48242" y="40054"/>
                      <a:pt x="47839" y="40762"/>
                      <a:pt x="47579" y="41523"/>
                    </a:cubicBezTo>
                    <a:cubicBezTo>
                      <a:pt x="47579" y="41532"/>
                      <a:pt x="47579" y="41532"/>
                      <a:pt x="47579" y="41541"/>
                    </a:cubicBezTo>
                    <a:lnTo>
                      <a:pt x="47561" y="41586"/>
                    </a:lnTo>
                    <a:cubicBezTo>
                      <a:pt x="47337" y="42267"/>
                      <a:pt x="47239" y="42984"/>
                      <a:pt x="47275" y="43710"/>
                    </a:cubicBezTo>
                    <a:cubicBezTo>
                      <a:pt x="46033" y="42406"/>
                      <a:pt x="44274" y="41568"/>
                      <a:pt x="42406" y="41568"/>
                    </a:cubicBezTo>
                    <a:cubicBezTo>
                      <a:pt x="42386" y="41568"/>
                      <a:pt x="42366" y="41568"/>
                      <a:pt x="42346" y="41568"/>
                    </a:cubicBezTo>
                    <a:cubicBezTo>
                      <a:pt x="43684" y="40121"/>
                      <a:pt x="45557" y="39318"/>
                      <a:pt x="47493" y="39318"/>
                    </a:cubicBezTo>
                    <a:close/>
                    <a:moveTo>
                      <a:pt x="60506" y="39318"/>
                    </a:moveTo>
                    <a:cubicBezTo>
                      <a:pt x="62442" y="39318"/>
                      <a:pt x="64315" y="40121"/>
                      <a:pt x="65653" y="41568"/>
                    </a:cubicBezTo>
                    <a:cubicBezTo>
                      <a:pt x="65633" y="41568"/>
                      <a:pt x="65613" y="41568"/>
                      <a:pt x="65593" y="41568"/>
                    </a:cubicBezTo>
                    <a:cubicBezTo>
                      <a:pt x="63724" y="41568"/>
                      <a:pt x="61965" y="42398"/>
                      <a:pt x="60715" y="43710"/>
                    </a:cubicBezTo>
                    <a:cubicBezTo>
                      <a:pt x="60751" y="42984"/>
                      <a:pt x="60662" y="42267"/>
                      <a:pt x="60438" y="41586"/>
                    </a:cubicBezTo>
                    <a:cubicBezTo>
                      <a:pt x="60438" y="41577"/>
                      <a:pt x="60429" y="41559"/>
                      <a:pt x="60420" y="41550"/>
                    </a:cubicBezTo>
                    <a:cubicBezTo>
                      <a:pt x="60420" y="41541"/>
                      <a:pt x="60420" y="41532"/>
                      <a:pt x="60411" y="41532"/>
                    </a:cubicBezTo>
                    <a:cubicBezTo>
                      <a:pt x="60151" y="40762"/>
                      <a:pt x="59748" y="40054"/>
                      <a:pt x="59228" y="39436"/>
                    </a:cubicBezTo>
                    <a:cubicBezTo>
                      <a:pt x="59654" y="39357"/>
                      <a:pt x="60082" y="39318"/>
                      <a:pt x="60506" y="39318"/>
                    </a:cubicBezTo>
                    <a:close/>
                    <a:moveTo>
                      <a:pt x="23963" y="39353"/>
                    </a:moveTo>
                    <a:cubicBezTo>
                      <a:pt x="24391" y="39353"/>
                      <a:pt x="24821" y="39392"/>
                      <a:pt x="25250" y="39472"/>
                    </a:cubicBezTo>
                    <a:cubicBezTo>
                      <a:pt x="24255" y="40654"/>
                      <a:pt x="23673" y="42151"/>
                      <a:pt x="23753" y="43746"/>
                    </a:cubicBezTo>
                    <a:cubicBezTo>
                      <a:pt x="22512" y="42442"/>
                      <a:pt x="20744" y="41604"/>
                      <a:pt x="18884" y="41604"/>
                    </a:cubicBezTo>
                    <a:cubicBezTo>
                      <a:pt x="18864" y="41604"/>
                      <a:pt x="18845" y="41604"/>
                      <a:pt x="18825" y="41604"/>
                    </a:cubicBezTo>
                    <a:cubicBezTo>
                      <a:pt x="18805" y="41604"/>
                      <a:pt x="18786" y="41604"/>
                      <a:pt x="18766" y="41604"/>
                    </a:cubicBezTo>
                    <a:cubicBezTo>
                      <a:pt x="16897" y="41604"/>
                      <a:pt x="15129" y="42442"/>
                      <a:pt x="13888" y="43746"/>
                    </a:cubicBezTo>
                    <a:cubicBezTo>
                      <a:pt x="13951" y="42160"/>
                      <a:pt x="13368" y="40663"/>
                      <a:pt x="12382" y="39480"/>
                    </a:cubicBezTo>
                    <a:lnTo>
                      <a:pt x="12391" y="39472"/>
                    </a:lnTo>
                    <a:cubicBezTo>
                      <a:pt x="12820" y="39392"/>
                      <a:pt x="13250" y="39353"/>
                      <a:pt x="13678" y="39353"/>
                    </a:cubicBezTo>
                    <a:cubicBezTo>
                      <a:pt x="15611" y="39353"/>
                      <a:pt x="17482" y="40150"/>
                      <a:pt x="18825" y="41595"/>
                    </a:cubicBezTo>
                    <a:cubicBezTo>
                      <a:pt x="20161" y="40150"/>
                      <a:pt x="22031" y="39353"/>
                      <a:pt x="23963" y="39353"/>
                    </a:cubicBezTo>
                    <a:close/>
                    <a:moveTo>
                      <a:pt x="107663" y="39105"/>
                    </a:moveTo>
                    <a:cubicBezTo>
                      <a:pt x="109597" y="39105"/>
                      <a:pt x="111471" y="39906"/>
                      <a:pt x="112812" y="41353"/>
                    </a:cubicBezTo>
                    <a:cubicBezTo>
                      <a:pt x="112793" y="41353"/>
                      <a:pt x="112774" y="41353"/>
                      <a:pt x="112756" y="41353"/>
                    </a:cubicBezTo>
                    <a:cubicBezTo>
                      <a:pt x="110769" y="41353"/>
                      <a:pt x="108902" y="42299"/>
                      <a:pt x="107650" y="43755"/>
                    </a:cubicBezTo>
                    <a:lnTo>
                      <a:pt x="107650" y="43755"/>
                    </a:lnTo>
                    <a:cubicBezTo>
                      <a:pt x="107803" y="42088"/>
                      <a:pt x="107211" y="40511"/>
                      <a:pt x="106172" y="39274"/>
                    </a:cubicBezTo>
                    <a:lnTo>
                      <a:pt x="106172" y="39265"/>
                    </a:lnTo>
                    <a:cubicBezTo>
                      <a:pt x="106668" y="39158"/>
                      <a:pt x="107167" y="39105"/>
                      <a:pt x="107663" y="39105"/>
                    </a:cubicBezTo>
                    <a:close/>
                    <a:moveTo>
                      <a:pt x="37187" y="39310"/>
                    </a:moveTo>
                    <a:cubicBezTo>
                      <a:pt x="39118" y="39310"/>
                      <a:pt x="40989" y="40106"/>
                      <a:pt x="42328" y="41559"/>
                    </a:cubicBezTo>
                    <a:cubicBezTo>
                      <a:pt x="42310" y="41559"/>
                      <a:pt x="42291" y="41559"/>
                      <a:pt x="42273" y="41559"/>
                    </a:cubicBezTo>
                    <a:cubicBezTo>
                      <a:pt x="40286" y="41559"/>
                      <a:pt x="38419" y="42505"/>
                      <a:pt x="37167" y="43952"/>
                    </a:cubicBezTo>
                    <a:cubicBezTo>
                      <a:pt x="37320" y="42294"/>
                      <a:pt x="36728" y="40708"/>
                      <a:pt x="35689" y="39480"/>
                    </a:cubicBezTo>
                    <a:lnTo>
                      <a:pt x="35689" y="39472"/>
                    </a:lnTo>
                    <a:cubicBezTo>
                      <a:pt x="36187" y="39363"/>
                      <a:pt x="36689" y="39310"/>
                      <a:pt x="37187" y="39310"/>
                    </a:cubicBezTo>
                    <a:close/>
                    <a:moveTo>
                      <a:pt x="124475" y="37261"/>
                    </a:moveTo>
                    <a:cubicBezTo>
                      <a:pt x="127048" y="37261"/>
                      <a:pt x="129621" y="38627"/>
                      <a:pt x="130527" y="41362"/>
                    </a:cubicBezTo>
                    <a:cubicBezTo>
                      <a:pt x="130751" y="42043"/>
                      <a:pt x="130867" y="42760"/>
                      <a:pt x="130867" y="43486"/>
                    </a:cubicBezTo>
                    <a:cubicBezTo>
                      <a:pt x="130392" y="43384"/>
                      <a:pt x="129914" y="43334"/>
                      <a:pt x="129439" y="43334"/>
                    </a:cubicBezTo>
                    <a:cubicBezTo>
                      <a:pt x="127578" y="43334"/>
                      <a:pt x="125778" y="44101"/>
                      <a:pt x="124478" y="45493"/>
                    </a:cubicBezTo>
                    <a:cubicBezTo>
                      <a:pt x="123206" y="44113"/>
                      <a:pt x="121405" y="43333"/>
                      <a:pt x="119532" y="43333"/>
                    </a:cubicBezTo>
                    <a:cubicBezTo>
                      <a:pt x="119039" y="43333"/>
                      <a:pt x="118555" y="43387"/>
                      <a:pt x="118089" y="43486"/>
                    </a:cubicBezTo>
                    <a:cubicBezTo>
                      <a:pt x="118089" y="42760"/>
                      <a:pt x="118197" y="42034"/>
                      <a:pt x="118430" y="41344"/>
                    </a:cubicBezTo>
                    <a:cubicBezTo>
                      <a:pt x="119339" y="38623"/>
                      <a:pt x="121907" y="37261"/>
                      <a:pt x="124475" y="37261"/>
                    </a:cubicBezTo>
                    <a:close/>
                    <a:moveTo>
                      <a:pt x="77632" y="37306"/>
                    </a:moveTo>
                    <a:cubicBezTo>
                      <a:pt x="80806" y="37306"/>
                      <a:pt x="83980" y="39382"/>
                      <a:pt x="84022" y="43538"/>
                    </a:cubicBezTo>
                    <a:lnTo>
                      <a:pt x="84022" y="43538"/>
                    </a:lnTo>
                    <a:cubicBezTo>
                      <a:pt x="83549" y="43437"/>
                      <a:pt x="83074" y="43388"/>
                      <a:pt x="82603" y="43388"/>
                    </a:cubicBezTo>
                    <a:cubicBezTo>
                      <a:pt x="80742" y="43388"/>
                      <a:pt x="78941" y="44154"/>
                      <a:pt x="77642" y="45547"/>
                    </a:cubicBezTo>
                    <a:cubicBezTo>
                      <a:pt x="76360" y="44167"/>
                      <a:pt x="74568" y="43387"/>
                      <a:pt x="72687" y="43387"/>
                    </a:cubicBezTo>
                    <a:cubicBezTo>
                      <a:pt x="72203" y="43387"/>
                      <a:pt x="71719" y="43441"/>
                      <a:pt x="71244" y="43540"/>
                    </a:cubicBezTo>
                    <a:cubicBezTo>
                      <a:pt x="71280" y="39385"/>
                      <a:pt x="74456" y="37306"/>
                      <a:pt x="77632" y="37306"/>
                    </a:cubicBezTo>
                    <a:close/>
                    <a:moveTo>
                      <a:pt x="100947" y="37306"/>
                    </a:moveTo>
                    <a:cubicBezTo>
                      <a:pt x="104122" y="37306"/>
                      <a:pt x="107296" y="39383"/>
                      <a:pt x="107337" y="43540"/>
                    </a:cubicBezTo>
                    <a:cubicBezTo>
                      <a:pt x="106864" y="43438"/>
                      <a:pt x="106386" y="43388"/>
                      <a:pt x="105913" y="43388"/>
                    </a:cubicBezTo>
                    <a:cubicBezTo>
                      <a:pt x="104054" y="43388"/>
                      <a:pt x="102249" y="44154"/>
                      <a:pt x="100957" y="45547"/>
                    </a:cubicBezTo>
                    <a:cubicBezTo>
                      <a:pt x="99676" y="44167"/>
                      <a:pt x="97883" y="43387"/>
                      <a:pt x="96002" y="43387"/>
                    </a:cubicBezTo>
                    <a:cubicBezTo>
                      <a:pt x="95518" y="43387"/>
                      <a:pt x="95034" y="43441"/>
                      <a:pt x="94559" y="43540"/>
                    </a:cubicBezTo>
                    <a:cubicBezTo>
                      <a:pt x="94595" y="39385"/>
                      <a:pt x="97771" y="37306"/>
                      <a:pt x="100947" y="37306"/>
                    </a:cubicBezTo>
                    <a:close/>
                    <a:moveTo>
                      <a:pt x="54009" y="37465"/>
                    </a:moveTo>
                    <a:cubicBezTo>
                      <a:pt x="56582" y="37465"/>
                      <a:pt x="59156" y="38830"/>
                      <a:pt x="60061" y="41559"/>
                    </a:cubicBezTo>
                    <a:cubicBezTo>
                      <a:pt x="60285" y="42249"/>
                      <a:pt x="60393" y="42966"/>
                      <a:pt x="60393" y="43692"/>
                    </a:cubicBezTo>
                    <a:cubicBezTo>
                      <a:pt x="59920" y="43590"/>
                      <a:pt x="59442" y="43540"/>
                      <a:pt x="58969" y="43540"/>
                    </a:cubicBezTo>
                    <a:cubicBezTo>
                      <a:pt x="57110" y="43540"/>
                      <a:pt x="55305" y="44307"/>
                      <a:pt x="54013" y="45699"/>
                    </a:cubicBezTo>
                    <a:cubicBezTo>
                      <a:pt x="52739" y="44318"/>
                      <a:pt x="50951" y="43539"/>
                      <a:pt x="49072" y="43539"/>
                    </a:cubicBezTo>
                    <a:cubicBezTo>
                      <a:pt x="49061" y="43539"/>
                      <a:pt x="49051" y="43540"/>
                      <a:pt x="49040" y="43540"/>
                    </a:cubicBezTo>
                    <a:cubicBezTo>
                      <a:pt x="48556" y="43540"/>
                      <a:pt x="48072" y="43593"/>
                      <a:pt x="47597" y="43692"/>
                    </a:cubicBezTo>
                    <a:cubicBezTo>
                      <a:pt x="47597" y="42966"/>
                      <a:pt x="47714" y="42249"/>
                      <a:pt x="47938" y="41559"/>
                    </a:cubicBezTo>
                    <a:lnTo>
                      <a:pt x="47956" y="41550"/>
                    </a:lnTo>
                    <a:cubicBezTo>
                      <a:pt x="48865" y="38827"/>
                      <a:pt x="51437" y="37465"/>
                      <a:pt x="54009" y="37465"/>
                    </a:cubicBezTo>
                    <a:close/>
                    <a:moveTo>
                      <a:pt x="7163" y="37500"/>
                    </a:moveTo>
                    <a:cubicBezTo>
                      <a:pt x="10339" y="37500"/>
                      <a:pt x="13516" y="39579"/>
                      <a:pt x="13556" y="43737"/>
                    </a:cubicBezTo>
                    <a:cubicBezTo>
                      <a:pt x="13079" y="43632"/>
                      <a:pt x="12598" y="43582"/>
                      <a:pt x="12120" y="43582"/>
                    </a:cubicBezTo>
                    <a:cubicBezTo>
                      <a:pt x="10263" y="43582"/>
                      <a:pt x="8460" y="44350"/>
                      <a:pt x="7163" y="45739"/>
                    </a:cubicBezTo>
                    <a:lnTo>
                      <a:pt x="7163" y="45739"/>
                    </a:lnTo>
                    <a:cubicBezTo>
                      <a:pt x="5882" y="44362"/>
                      <a:pt x="4092" y="43584"/>
                      <a:pt x="2212" y="43584"/>
                    </a:cubicBezTo>
                    <a:cubicBezTo>
                      <a:pt x="1728" y="43584"/>
                      <a:pt x="1245" y="43638"/>
                      <a:pt x="770" y="43737"/>
                    </a:cubicBezTo>
                    <a:cubicBezTo>
                      <a:pt x="810" y="39579"/>
                      <a:pt x="3987" y="37500"/>
                      <a:pt x="7163" y="37500"/>
                    </a:cubicBezTo>
                    <a:close/>
                    <a:moveTo>
                      <a:pt x="30463" y="37509"/>
                    </a:moveTo>
                    <a:cubicBezTo>
                      <a:pt x="33636" y="37509"/>
                      <a:pt x="36811" y="39587"/>
                      <a:pt x="36854" y="43742"/>
                    </a:cubicBezTo>
                    <a:lnTo>
                      <a:pt x="36854" y="43742"/>
                    </a:lnTo>
                    <a:cubicBezTo>
                      <a:pt x="36384" y="43642"/>
                      <a:pt x="35912" y="43594"/>
                      <a:pt x="35443" y="43594"/>
                    </a:cubicBezTo>
                    <a:cubicBezTo>
                      <a:pt x="33580" y="43594"/>
                      <a:pt x="31775" y="44360"/>
                      <a:pt x="30483" y="45753"/>
                    </a:cubicBezTo>
                    <a:cubicBezTo>
                      <a:pt x="29201" y="44373"/>
                      <a:pt x="27409" y="43593"/>
                      <a:pt x="25528" y="43593"/>
                    </a:cubicBezTo>
                    <a:cubicBezTo>
                      <a:pt x="25044" y="43593"/>
                      <a:pt x="24560" y="43638"/>
                      <a:pt x="24085" y="43746"/>
                    </a:cubicBezTo>
                    <a:cubicBezTo>
                      <a:pt x="24116" y="39588"/>
                      <a:pt x="27288" y="37509"/>
                      <a:pt x="30463" y="37509"/>
                    </a:cubicBezTo>
                    <a:close/>
                    <a:moveTo>
                      <a:pt x="119327" y="43718"/>
                    </a:moveTo>
                    <a:cubicBezTo>
                      <a:pt x="121267" y="43718"/>
                      <a:pt x="123141" y="44520"/>
                      <a:pt x="124478" y="45968"/>
                    </a:cubicBezTo>
                    <a:cubicBezTo>
                      <a:pt x="124458" y="45968"/>
                      <a:pt x="124439" y="45968"/>
                      <a:pt x="124419" y="45968"/>
                    </a:cubicBezTo>
                    <a:cubicBezTo>
                      <a:pt x="122550" y="45968"/>
                      <a:pt x="120782" y="46806"/>
                      <a:pt x="119541" y="48109"/>
                    </a:cubicBezTo>
                    <a:cubicBezTo>
                      <a:pt x="119622" y="46514"/>
                      <a:pt x="119039" y="45018"/>
                      <a:pt x="118045" y="43835"/>
                    </a:cubicBezTo>
                    <a:cubicBezTo>
                      <a:pt x="118472" y="43756"/>
                      <a:pt x="118901" y="43718"/>
                      <a:pt x="119327" y="43718"/>
                    </a:cubicBezTo>
                    <a:close/>
                    <a:moveTo>
                      <a:pt x="129624" y="43718"/>
                    </a:moveTo>
                    <a:cubicBezTo>
                      <a:pt x="130049" y="43718"/>
                      <a:pt x="130477" y="43756"/>
                      <a:pt x="130903" y="43835"/>
                    </a:cubicBezTo>
                    <a:cubicBezTo>
                      <a:pt x="129908" y="45018"/>
                      <a:pt x="129326" y="46523"/>
                      <a:pt x="129415" y="48109"/>
                    </a:cubicBezTo>
                    <a:cubicBezTo>
                      <a:pt x="128165" y="46806"/>
                      <a:pt x="126397" y="45968"/>
                      <a:pt x="124537" y="45968"/>
                    </a:cubicBezTo>
                    <a:cubicBezTo>
                      <a:pt x="124517" y="45968"/>
                      <a:pt x="124498" y="45968"/>
                      <a:pt x="124478" y="45968"/>
                    </a:cubicBezTo>
                    <a:cubicBezTo>
                      <a:pt x="125815" y="44520"/>
                      <a:pt x="127689" y="43718"/>
                      <a:pt x="129624" y="43718"/>
                    </a:cubicBezTo>
                    <a:close/>
                    <a:moveTo>
                      <a:pt x="82779" y="43762"/>
                    </a:moveTo>
                    <a:cubicBezTo>
                      <a:pt x="83204" y="43762"/>
                      <a:pt x="83632" y="43801"/>
                      <a:pt x="84057" y="43880"/>
                    </a:cubicBezTo>
                    <a:cubicBezTo>
                      <a:pt x="83063" y="45063"/>
                      <a:pt x="82480" y="46559"/>
                      <a:pt x="82561" y="48154"/>
                    </a:cubicBezTo>
                    <a:cubicBezTo>
                      <a:pt x="81320" y="46851"/>
                      <a:pt x="79552" y="46012"/>
                      <a:pt x="77683" y="46012"/>
                    </a:cubicBezTo>
                    <a:cubicBezTo>
                      <a:pt x="77666" y="46012"/>
                      <a:pt x="77650" y="46012"/>
                      <a:pt x="77633" y="46013"/>
                    </a:cubicBezTo>
                    <a:lnTo>
                      <a:pt x="77633" y="46013"/>
                    </a:lnTo>
                    <a:cubicBezTo>
                      <a:pt x="78970" y="44565"/>
                      <a:pt x="80844" y="43762"/>
                      <a:pt x="82779" y="43762"/>
                    </a:cubicBezTo>
                    <a:close/>
                    <a:moveTo>
                      <a:pt x="59124" y="43911"/>
                    </a:moveTo>
                    <a:cubicBezTo>
                      <a:pt x="59554" y="43911"/>
                      <a:pt x="59988" y="43951"/>
                      <a:pt x="60420" y="44032"/>
                    </a:cubicBezTo>
                    <a:cubicBezTo>
                      <a:pt x="59425" y="45224"/>
                      <a:pt x="58843" y="46721"/>
                      <a:pt x="58932" y="48316"/>
                    </a:cubicBezTo>
                    <a:lnTo>
                      <a:pt x="58923" y="48307"/>
                    </a:lnTo>
                    <a:cubicBezTo>
                      <a:pt x="57682" y="47003"/>
                      <a:pt x="55914" y="46165"/>
                      <a:pt x="54045" y="46165"/>
                    </a:cubicBezTo>
                    <a:cubicBezTo>
                      <a:pt x="54026" y="46165"/>
                      <a:pt x="54006" y="46165"/>
                      <a:pt x="53986" y="46165"/>
                    </a:cubicBezTo>
                    <a:cubicBezTo>
                      <a:pt x="53966" y="46165"/>
                      <a:pt x="53947" y="46165"/>
                      <a:pt x="53927" y="46165"/>
                    </a:cubicBezTo>
                    <a:cubicBezTo>
                      <a:pt x="52067" y="46165"/>
                      <a:pt x="50299" y="47003"/>
                      <a:pt x="49049" y="48307"/>
                    </a:cubicBezTo>
                    <a:cubicBezTo>
                      <a:pt x="49138" y="46712"/>
                      <a:pt x="48556" y="45206"/>
                      <a:pt x="47561" y="44032"/>
                    </a:cubicBezTo>
                    <a:cubicBezTo>
                      <a:pt x="47990" y="43953"/>
                      <a:pt x="48420" y="43914"/>
                      <a:pt x="48848" y="43914"/>
                    </a:cubicBezTo>
                    <a:cubicBezTo>
                      <a:pt x="50781" y="43914"/>
                      <a:pt x="52652" y="44711"/>
                      <a:pt x="53995" y="46156"/>
                    </a:cubicBezTo>
                    <a:cubicBezTo>
                      <a:pt x="55328" y="44713"/>
                      <a:pt x="57194" y="43911"/>
                      <a:pt x="59124" y="43911"/>
                    </a:cubicBezTo>
                    <a:close/>
                    <a:moveTo>
                      <a:pt x="25317" y="43968"/>
                    </a:moveTo>
                    <a:cubicBezTo>
                      <a:pt x="27250" y="43968"/>
                      <a:pt x="29122" y="44764"/>
                      <a:pt x="30465" y="46210"/>
                    </a:cubicBezTo>
                    <a:lnTo>
                      <a:pt x="30465" y="46210"/>
                    </a:lnTo>
                    <a:cubicBezTo>
                      <a:pt x="30462" y="46210"/>
                      <a:pt x="30459" y="46210"/>
                      <a:pt x="30456" y="46210"/>
                    </a:cubicBezTo>
                    <a:cubicBezTo>
                      <a:pt x="30446" y="46210"/>
                      <a:pt x="30436" y="46210"/>
                      <a:pt x="30426" y="46210"/>
                    </a:cubicBezTo>
                    <a:cubicBezTo>
                      <a:pt x="28546" y="46210"/>
                      <a:pt x="26775" y="47041"/>
                      <a:pt x="25519" y="48351"/>
                    </a:cubicBezTo>
                    <a:cubicBezTo>
                      <a:pt x="25608" y="46765"/>
                      <a:pt x="25026" y="45269"/>
                      <a:pt x="24031" y="44086"/>
                    </a:cubicBezTo>
                    <a:cubicBezTo>
                      <a:pt x="24460" y="44007"/>
                      <a:pt x="24890" y="43968"/>
                      <a:pt x="25317" y="43968"/>
                    </a:cubicBezTo>
                    <a:close/>
                    <a:moveTo>
                      <a:pt x="106094" y="43751"/>
                    </a:moveTo>
                    <a:cubicBezTo>
                      <a:pt x="106570" y="43751"/>
                      <a:pt x="107049" y="43799"/>
                      <a:pt x="107525" y="43898"/>
                    </a:cubicBezTo>
                    <a:cubicBezTo>
                      <a:pt x="106512" y="45161"/>
                      <a:pt x="105939" y="46747"/>
                      <a:pt x="106127" y="48423"/>
                    </a:cubicBezTo>
                    <a:lnTo>
                      <a:pt x="106118" y="48414"/>
                    </a:lnTo>
                    <a:cubicBezTo>
                      <a:pt x="104866" y="46958"/>
                      <a:pt x="102990" y="46012"/>
                      <a:pt x="100995" y="46012"/>
                    </a:cubicBezTo>
                    <a:cubicBezTo>
                      <a:pt x="100976" y="46012"/>
                      <a:pt x="100958" y="46013"/>
                      <a:pt x="100939" y="46013"/>
                    </a:cubicBezTo>
                    <a:cubicBezTo>
                      <a:pt x="100919" y="46012"/>
                      <a:pt x="100899" y="46012"/>
                      <a:pt x="100879" y="46012"/>
                    </a:cubicBezTo>
                    <a:cubicBezTo>
                      <a:pt x="99020" y="46012"/>
                      <a:pt x="97252" y="46842"/>
                      <a:pt x="96011" y="48154"/>
                    </a:cubicBezTo>
                    <a:cubicBezTo>
                      <a:pt x="96091" y="46559"/>
                      <a:pt x="95509" y="45054"/>
                      <a:pt x="94514" y="43880"/>
                    </a:cubicBezTo>
                    <a:cubicBezTo>
                      <a:pt x="94946" y="43798"/>
                      <a:pt x="95380" y="43758"/>
                      <a:pt x="95811" y="43758"/>
                    </a:cubicBezTo>
                    <a:cubicBezTo>
                      <a:pt x="97740" y="43758"/>
                      <a:pt x="99607" y="44561"/>
                      <a:pt x="100948" y="46004"/>
                    </a:cubicBezTo>
                    <a:cubicBezTo>
                      <a:pt x="102286" y="44551"/>
                      <a:pt x="104160" y="43751"/>
                      <a:pt x="106094" y="43751"/>
                    </a:cubicBezTo>
                    <a:close/>
                    <a:moveTo>
                      <a:pt x="70812" y="39306"/>
                    </a:moveTo>
                    <a:cubicBezTo>
                      <a:pt x="71289" y="39306"/>
                      <a:pt x="71770" y="39355"/>
                      <a:pt x="72248" y="39454"/>
                    </a:cubicBezTo>
                    <a:cubicBezTo>
                      <a:pt x="71271" y="40699"/>
                      <a:pt x="70742" y="42276"/>
                      <a:pt x="70939" y="43925"/>
                    </a:cubicBezTo>
                    <a:cubicBezTo>
                      <a:pt x="71449" y="43811"/>
                      <a:pt x="71962" y="43756"/>
                      <a:pt x="72472" y="43756"/>
                    </a:cubicBezTo>
                    <a:cubicBezTo>
                      <a:pt x="74409" y="43756"/>
                      <a:pt x="76285" y="44558"/>
                      <a:pt x="77633" y="46013"/>
                    </a:cubicBezTo>
                    <a:lnTo>
                      <a:pt x="77633" y="46013"/>
                    </a:lnTo>
                    <a:cubicBezTo>
                      <a:pt x="77630" y="46013"/>
                      <a:pt x="77627" y="46013"/>
                      <a:pt x="77624" y="46013"/>
                    </a:cubicBezTo>
                    <a:cubicBezTo>
                      <a:pt x="77606" y="46013"/>
                      <a:pt x="77588" y="46012"/>
                      <a:pt x="77570" y="46012"/>
                    </a:cubicBezTo>
                    <a:cubicBezTo>
                      <a:pt x="75529" y="46012"/>
                      <a:pt x="73598" y="47021"/>
                      <a:pt x="72346" y="48540"/>
                    </a:cubicBezTo>
                    <a:cubicBezTo>
                      <a:pt x="72703" y="44850"/>
                      <a:pt x="69416" y="41568"/>
                      <a:pt x="65713" y="41568"/>
                    </a:cubicBezTo>
                    <a:cubicBezTo>
                      <a:pt x="65693" y="41568"/>
                      <a:pt x="65673" y="41568"/>
                      <a:pt x="65653" y="41568"/>
                    </a:cubicBezTo>
                    <a:lnTo>
                      <a:pt x="65653" y="41559"/>
                    </a:lnTo>
                    <a:cubicBezTo>
                      <a:pt x="66997" y="40107"/>
                      <a:pt x="68873" y="39306"/>
                      <a:pt x="70812" y="39306"/>
                    </a:cubicBezTo>
                    <a:close/>
                    <a:moveTo>
                      <a:pt x="35618" y="43957"/>
                    </a:moveTo>
                    <a:cubicBezTo>
                      <a:pt x="36091" y="43957"/>
                      <a:pt x="36568" y="44006"/>
                      <a:pt x="37042" y="44104"/>
                    </a:cubicBezTo>
                    <a:cubicBezTo>
                      <a:pt x="36020" y="45350"/>
                      <a:pt x="35456" y="46945"/>
                      <a:pt x="35635" y="48620"/>
                    </a:cubicBezTo>
                    <a:cubicBezTo>
                      <a:pt x="34383" y="47164"/>
                      <a:pt x="32507" y="46210"/>
                      <a:pt x="30511" y="46210"/>
                    </a:cubicBezTo>
                    <a:cubicBezTo>
                      <a:pt x="30496" y="46210"/>
                      <a:pt x="30480" y="46210"/>
                      <a:pt x="30465" y="46210"/>
                    </a:cubicBezTo>
                    <a:lnTo>
                      <a:pt x="30465" y="46210"/>
                    </a:lnTo>
                    <a:cubicBezTo>
                      <a:pt x="31804" y="44762"/>
                      <a:pt x="33682" y="43957"/>
                      <a:pt x="35618" y="43957"/>
                    </a:cubicBezTo>
                    <a:close/>
                    <a:moveTo>
                      <a:pt x="112822" y="41864"/>
                    </a:moveTo>
                    <a:cubicBezTo>
                      <a:pt x="115997" y="41864"/>
                      <a:pt x="119174" y="43943"/>
                      <a:pt x="119218" y="48100"/>
                    </a:cubicBezTo>
                    <a:cubicBezTo>
                      <a:pt x="118743" y="47999"/>
                      <a:pt x="118265" y="47949"/>
                      <a:pt x="117790" y="47949"/>
                    </a:cubicBezTo>
                    <a:cubicBezTo>
                      <a:pt x="115926" y="47949"/>
                      <a:pt x="114120" y="48715"/>
                      <a:pt x="112821" y="50108"/>
                    </a:cubicBezTo>
                    <a:cubicBezTo>
                      <a:pt x="111548" y="48728"/>
                      <a:pt x="109756" y="47948"/>
                      <a:pt x="107874" y="47948"/>
                    </a:cubicBezTo>
                    <a:cubicBezTo>
                      <a:pt x="107391" y="47948"/>
                      <a:pt x="106907" y="48002"/>
                      <a:pt x="106432" y="48100"/>
                    </a:cubicBezTo>
                    <a:cubicBezTo>
                      <a:pt x="106472" y="43943"/>
                      <a:pt x="109646" y="41864"/>
                      <a:pt x="112822" y="41864"/>
                    </a:cubicBezTo>
                    <a:close/>
                    <a:moveTo>
                      <a:pt x="136132" y="41864"/>
                    </a:moveTo>
                    <a:cubicBezTo>
                      <a:pt x="139308" y="41864"/>
                      <a:pt x="142484" y="43943"/>
                      <a:pt x="142525" y="48100"/>
                    </a:cubicBezTo>
                    <a:cubicBezTo>
                      <a:pt x="142051" y="47999"/>
                      <a:pt x="141574" y="47949"/>
                      <a:pt x="141100" y="47949"/>
                    </a:cubicBezTo>
                    <a:cubicBezTo>
                      <a:pt x="139242" y="47949"/>
                      <a:pt x="137437" y="48715"/>
                      <a:pt x="136145" y="50108"/>
                    </a:cubicBezTo>
                    <a:cubicBezTo>
                      <a:pt x="134863" y="48728"/>
                      <a:pt x="133071" y="47948"/>
                      <a:pt x="131190" y="47948"/>
                    </a:cubicBezTo>
                    <a:cubicBezTo>
                      <a:pt x="130706" y="47948"/>
                      <a:pt x="130222" y="48002"/>
                      <a:pt x="129747" y="48100"/>
                    </a:cubicBezTo>
                    <a:cubicBezTo>
                      <a:pt x="129783" y="43943"/>
                      <a:pt x="132957" y="41864"/>
                      <a:pt x="136132" y="41864"/>
                    </a:cubicBezTo>
                    <a:close/>
                    <a:moveTo>
                      <a:pt x="89293" y="41912"/>
                    </a:moveTo>
                    <a:cubicBezTo>
                      <a:pt x="92468" y="41912"/>
                      <a:pt x="95642" y="43988"/>
                      <a:pt x="95679" y="48143"/>
                    </a:cubicBezTo>
                    <a:lnTo>
                      <a:pt x="95679" y="48143"/>
                    </a:lnTo>
                    <a:cubicBezTo>
                      <a:pt x="95207" y="48043"/>
                      <a:pt x="94732" y="47994"/>
                      <a:pt x="94260" y="47994"/>
                    </a:cubicBezTo>
                    <a:cubicBezTo>
                      <a:pt x="92399" y="47994"/>
                      <a:pt x="90599" y="48760"/>
                      <a:pt x="89299" y="50152"/>
                    </a:cubicBezTo>
                    <a:cubicBezTo>
                      <a:pt x="88018" y="48773"/>
                      <a:pt x="86226" y="47993"/>
                      <a:pt x="84344" y="47993"/>
                    </a:cubicBezTo>
                    <a:cubicBezTo>
                      <a:pt x="83860" y="47993"/>
                      <a:pt x="83376" y="48047"/>
                      <a:pt x="82902" y="48145"/>
                    </a:cubicBezTo>
                    <a:cubicBezTo>
                      <a:pt x="82937" y="43991"/>
                      <a:pt x="86116" y="41912"/>
                      <a:pt x="89293" y="41912"/>
                    </a:cubicBezTo>
                    <a:close/>
                    <a:moveTo>
                      <a:pt x="42335" y="42067"/>
                    </a:moveTo>
                    <a:cubicBezTo>
                      <a:pt x="45509" y="42067"/>
                      <a:pt x="48681" y="44143"/>
                      <a:pt x="48726" y="48298"/>
                    </a:cubicBezTo>
                    <a:lnTo>
                      <a:pt x="48726" y="48298"/>
                    </a:lnTo>
                    <a:cubicBezTo>
                      <a:pt x="48251" y="48196"/>
                      <a:pt x="47772" y="48146"/>
                      <a:pt x="47298" y="48146"/>
                    </a:cubicBezTo>
                    <a:cubicBezTo>
                      <a:pt x="45434" y="48146"/>
                      <a:pt x="43630" y="48912"/>
                      <a:pt x="42337" y="50305"/>
                    </a:cubicBezTo>
                    <a:cubicBezTo>
                      <a:pt x="41056" y="48925"/>
                      <a:pt x="39264" y="48145"/>
                      <a:pt x="37382" y="48145"/>
                    </a:cubicBezTo>
                    <a:cubicBezTo>
                      <a:pt x="36898" y="48145"/>
                      <a:pt x="36415" y="48199"/>
                      <a:pt x="35940" y="48307"/>
                    </a:cubicBezTo>
                    <a:cubicBezTo>
                      <a:pt x="35980" y="44148"/>
                      <a:pt x="39158" y="42067"/>
                      <a:pt x="42335" y="42067"/>
                    </a:cubicBezTo>
                    <a:close/>
                    <a:moveTo>
                      <a:pt x="65651" y="42067"/>
                    </a:moveTo>
                    <a:cubicBezTo>
                      <a:pt x="68826" y="42067"/>
                      <a:pt x="72001" y="44146"/>
                      <a:pt x="72041" y="48307"/>
                    </a:cubicBezTo>
                    <a:cubicBezTo>
                      <a:pt x="71563" y="48202"/>
                      <a:pt x="71080" y="48150"/>
                      <a:pt x="70601" y="48150"/>
                    </a:cubicBezTo>
                    <a:cubicBezTo>
                      <a:pt x="68748" y="48150"/>
                      <a:pt x="66948" y="48916"/>
                      <a:pt x="65653" y="50305"/>
                    </a:cubicBezTo>
                    <a:cubicBezTo>
                      <a:pt x="64371" y="48934"/>
                      <a:pt x="62579" y="48145"/>
                      <a:pt x="60697" y="48145"/>
                    </a:cubicBezTo>
                    <a:cubicBezTo>
                      <a:pt x="60214" y="48145"/>
                      <a:pt x="59730" y="48199"/>
                      <a:pt x="59255" y="48307"/>
                    </a:cubicBezTo>
                    <a:cubicBezTo>
                      <a:pt x="59295" y="44148"/>
                      <a:pt x="62473" y="42067"/>
                      <a:pt x="65651" y="42067"/>
                    </a:cubicBezTo>
                    <a:close/>
                    <a:moveTo>
                      <a:pt x="18806" y="42117"/>
                    </a:moveTo>
                    <a:cubicBezTo>
                      <a:pt x="21981" y="42117"/>
                      <a:pt x="25156" y="44198"/>
                      <a:pt x="25196" y="48360"/>
                    </a:cubicBezTo>
                    <a:cubicBezTo>
                      <a:pt x="24717" y="48255"/>
                      <a:pt x="24234" y="48204"/>
                      <a:pt x="23755" y="48204"/>
                    </a:cubicBezTo>
                    <a:cubicBezTo>
                      <a:pt x="21902" y="48204"/>
                      <a:pt x="20103" y="48970"/>
                      <a:pt x="18807" y="50359"/>
                    </a:cubicBezTo>
                    <a:cubicBezTo>
                      <a:pt x="17526" y="48988"/>
                      <a:pt x="15734" y="48199"/>
                      <a:pt x="13852" y="48199"/>
                    </a:cubicBezTo>
                    <a:cubicBezTo>
                      <a:pt x="13368" y="48199"/>
                      <a:pt x="12884" y="48253"/>
                      <a:pt x="12409" y="48360"/>
                    </a:cubicBezTo>
                    <a:cubicBezTo>
                      <a:pt x="12454" y="44198"/>
                      <a:pt x="15631" y="42117"/>
                      <a:pt x="18806" y="42117"/>
                    </a:cubicBezTo>
                    <a:close/>
                    <a:moveTo>
                      <a:pt x="117967" y="48323"/>
                    </a:moveTo>
                    <a:cubicBezTo>
                      <a:pt x="118392" y="48323"/>
                      <a:pt x="118820" y="48362"/>
                      <a:pt x="119245" y="48441"/>
                    </a:cubicBezTo>
                    <a:cubicBezTo>
                      <a:pt x="118253" y="49621"/>
                      <a:pt x="117671" y="51114"/>
                      <a:pt x="117757" y="52706"/>
                    </a:cubicBezTo>
                    <a:lnTo>
                      <a:pt x="117757" y="52706"/>
                    </a:lnTo>
                    <a:cubicBezTo>
                      <a:pt x="116507" y="51403"/>
                      <a:pt x="114740" y="50573"/>
                      <a:pt x="112880" y="50573"/>
                    </a:cubicBezTo>
                    <a:cubicBezTo>
                      <a:pt x="112860" y="50573"/>
                      <a:pt x="112840" y="50573"/>
                      <a:pt x="112821" y="50574"/>
                    </a:cubicBezTo>
                    <a:cubicBezTo>
                      <a:pt x="114158" y="49126"/>
                      <a:pt x="116031" y="48323"/>
                      <a:pt x="117967" y="48323"/>
                    </a:cubicBezTo>
                    <a:close/>
                    <a:moveTo>
                      <a:pt x="130990" y="48323"/>
                    </a:moveTo>
                    <a:cubicBezTo>
                      <a:pt x="132925" y="48323"/>
                      <a:pt x="134799" y="49126"/>
                      <a:pt x="136136" y="50574"/>
                    </a:cubicBezTo>
                    <a:cubicBezTo>
                      <a:pt x="136116" y="50573"/>
                      <a:pt x="136096" y="50573"/>
                      <a:pt x="136077" y="50573"/>
                    </a:cubicBezTo>
                    <a:cubicBezTo>
                      <a:pt x="134208" y="50573"/>
                      <a:pt x="132440" y="51412"/>
                      <a:pt x="131199" y="52715"/>
                    </a:cubicBezTo>
                    <a:cubicBezTo>
                      <a:pt x="131279" y="51120"/>
                      <a:pt x="130697" y="49624"/>
                      <a:pt x="129711" y="48441"/>
                    </a:cubicBezTo>
                    <a:cubicBezTo>
                      <a:pt x="130137" y="48362"/>
                      <a:pt x="130565" y="48323"/>
                      <a:pt x="130990" y="48323"/>
                    </a:cubicBezTo>
                    <a:close/>
                    <a:moveTo>
                      <a:pt x="94437" y="48359"/>
                    </a:moveTo>
                    <a:cubicBezTo>
                      <a:pt x="94862" y="48359"/>
                      <a:pt x="95289" y="48398"/>
                      <a:pt x="95715" y="48477"/>
                    </a:cubicBezTo>
                    <a:cubicBezTo>
                      <a:pt x="94722" y="49666"/>
                      <a:pt x="94140" y="51168"/>
                      <a:pt x="94227" y="52750"/>
                    </a:cubicBezTo>
                    <a:lnTo>
                      <a:pt x="94227" y="52750"/>
                    </a:lnTo>
                    <a:cubicBezTo>
                      <a:pt x="92986" y="51447"/>
                      <a:pt x="91219" y="50618"/>
                      <a:pt x="89350" y="50618"/>
                    </a:cubicBezTo>
                    <a:cubicBezTo>
                      <a:pt x="89330" y="50618"/>
                      <a:pt x="89310" y="50618"/>
                      <a:pt x="89290" y="50618"/>
                    </a:cubicBezTo>
                    <a:cubicBezTo>
                      <a:pt x="89270" y="50618"/>
                      <a:pt x="89250" y="50618"/>
                      <a:pt x="89231" y="50618"/>
                    </a:cubicBezTo>
                    <a:cubicBezTo>
                      <a:pt x="87362" y="50618"/>
                      <a:pt x="85603" y="51448"/>
                      <a:pt x="84353" y="52751"/>
                    </a:cubicBezTo>
                    <a:cubicBezTo>
                      <a:pt x="84443" y="51165"/>
                      <a:pt x="83860" y="49660"/>
                      <a:pt x="82866" y="48477"/>
                    </a:cubicBezTo>
                    <a:cubicBezTo>
                      <a:pt x="83291" y="48398"/>
                      <a:pt x="83719" y="48359"/>
                      <a:pt x="84144" y="48359"/>
                    </a:cubicBezTo>
                    <a:cubicBezTo>
                      <a:pt x="86080" y="48359"/>
                      <a:pt x="87955" y="49162"/>
                      <a:pt x="89299" y="50609"/>
                    </a:cubicBezTo>
                    <a:cubicBezTo>
                      <a:pt x="90637" y="49162"/>
                      <a:pt x="92504" y="48359"/>
                      <a:pt x="94437" y="48359"/>
                    </a:cubicBezTo>
                    <a:close/>
                    <a:moveTo>
                      <a:pt x="47485" y="48520"/>
                    </a:moveTo>
                    <a:cubicBezTo>
                      <a:pt x="47909" y="48520"/>
                      <a:pt x="48337" y="48559"/>
                      <a:pt x="48762" y="48638"/>
                    </a:cubicBezTo>
                    <a:cubicBezTo>
                      <a:pt x="47767" y="49821"/>
                      <a:pt x="47185" y="51326"/>
                      <a:pt x="47275" y="52912"/>
                    </a:cubicBezTo>
                    <a:cubicBezTo>
                      <a:pt x="46025" y="51609"/>
                      <a:pt x="44257" y="50779"/>
                      <a:pt x="42397" y="50779"/>
                    </a:cubicBezTo>
                    <a:cubicBezTo>
                      <a:pt x="42377" y="50779"/>
                      <a:pt x="42357" y="50779"/>
                      <a:pt x="42337" y="50780"/>
                    </a:cubicBezTo>
                    <a:cubicBezTo>
                      <a:pt x="43675" y="49325"/>
                      <a:pt x="45549" y="48520"/>
                      <a:pt x="47485" y="48520"/>
                    </a:cubicBezTo>
                    <a:close/>
                    <a:moveTo>
                      <a:pt x="60501" y="48529"/>
                    </a:moveTo>
                    <a:cubicBezTo>
                      <a:pt x="62439" y="48529"/>
                      <a:pt x="64308" y="49332"/>
                      <a:pt x="65653" y="50780"/>
                    </a:cubicBezTo>
                    <a:cubicBezTo>
                      <a:pt x="65633" y="50779"/>
                      <a:pt x="65613" y="50779"/>
                      <a:pt x="65593" y="50779"/>
                    </a:cubicBezTo>
                    <a:cubicBezTo>
                      <a:pt x="63725" y="50779"/>
                      <a:pt x="61957" y="51618"/>
                      <a:pt x="60715" y="52921"/>
                    </a:cubicBezTo>
                    <a:cubicBezTo>
                      <a:pt x="60796" y="51326"/>
                      <a:pt x="60214" y="49830"/>
                      <a:pt x="59219" y="48647"/>
                    </a:cubicBezTo>
                    <a:cubicBezTo>
                      <a:pt x="59646" y="48568"/>
                      <a:pt x="60075" y="48529"/>
                      <a:pt x="60501" y="48529"/>
                    </a:cubicBezTo>
                    <a:close/>
                    <a:moveTo>
                      <a:pt x="107662" y="48316"/>
                    </a:moveTo>
                    <a:cubicBezTo>
                      <a:pt x="109596" y="48316"/>
                      <a:pt x="111472" y="49118"/>
                      <a:pt x="112821" y="50574"/>
                    </a:cubicBezTo>
                    <a:cubicBezTo>
                      <a:pt x="112802" y="50573"/>
                      <a:pt x="112783" y="50573"/>
                      <a:pt x="112765" y="50573"/>
                    </a:cubicBezTo>
                    <a:cubicBezTo>
                      <a:pt x="110778" y="50573"/>
                      <a:pt x="108902" y="51519"/>
                      <a:pt x="107650" y="52966"/>
                    </a:cubicBezTo>
                    <a:lnTo>
                      <a:pt x="107650" y="52966"/>
                    </a:lnTo>
                    <a:cubicBezTo>
                      <a:pt x="107803" y="51290"/>
                      <a:pt x="107211" y="49713"/>
                      <a:pt x="106172" y="48477"/>
                    </a:cubicBezTo>
                    <a:cubicBezTo>
                      <a:pt x="106667" y="48369"/>
                      <a:pt x="107167" y="48316"/>
                      <a:pt x="107662" y="48316"/>
                    </a:cubicBezTo>
                    <a:close/>
                    <a:moveTo>
                      <a:pt x="13659" y="48573"/>
                    </a:moveTo>
                    <a:cubicBezTo>
                      <a:pt x="15592" y="48573"/>
                      <a:pt x="17464" y="49371"/>
                      <a:pt x="18807" y="50824"/>
                    </a:cubicBezTo>
                    <a:cubicBezTo>
                      <a:pt x="18787" y="50824"/>
                      <a:pt x="18768" y="50824"/>
                      <a:pt x="18748" y="50824"/>
                    </a:cubicBezTo>
                    <a:cubicBezTo>
                      <a:pt x="16879" y="50824"/>
                      <a:pt x="15111" y="51663"/>
                      <a:pt x="13870" y="52966"/>
                    </a:cubicBezTo>
                    <a:cubicBezTo>
                      <a:pt x="13951" y="51371"/>
                      <a:pt x="13368" y="49875"/>
                      <a:pt x="12374" y="48692"/>
                    </a:cubicBezTo>
                    <a:cubicBezTo>
                      <a:pt x="12802" y="48612"/>
                      <a:pt x="13232" y="48573"/>
                      <a:pt x="13659" y="48573"/>
                    </a:cubicBezTo>
                    <a:close/>
                    <a:moveTo>
                      <a:pt x="23953" y="48574"/>
                    </a:moveTo>
                    <a:cubicBezTo>
                      <a:pt x="24378" y="48574"/>
                      <a:pt x="24806" y="48613"/>
                      <a:pt x="25232" y="48692"/>
                    </a:cubicBezTo>
                    <a:cubicBezTo>
                      <a:pt x="24237" y="49875"/>
                      <a:pt x="23655" y="51371"/>
                      <a:pt x="23744" y="52966"/>
                    </a:cubicBezTo>
                    <a:cubicBezTo>
                      <a:pt x="22494" y="51663"/>
                      <a:pt x="20726" y="50824"/>
                      <a:pt x="18866" y="50824"/>
                    </a:cubicBezTo>
                    <a:cubicBezTo>
                      <a:pt x="18846" y="50824"/>
                      <a:pt x="18827" y="50824"/>
                      <a:pt x="18807" y="50824"/>
                    </a:cubicBezTo>
                    <a:cubicBezTo>
                      <a:pt x="20144" y="49377"/>
                      <a:pt x="22018" y="48574"/>
                      <a:pt x="23953" y="48574"/>
                    </a:cubicBezTo>
                    <a:close/>
                    <a:moveTo>
                      <a:pt x="37179" y="48522"/>
                    </a:moveTo>
                    <a:cubicBezTo>
                      <a:pt x="39113" y="48522"/>
                      <a:pt x="40989" y="49325"/>
                      <a:pt x="42337" y="50780"/>
                    </a:cubicBezTo>
                    <a:cubicBezTo>
                      <a:pt x="42319" y="50779"/>
                      <a:pt x="42300" y="50779"/>
                      <a:pt x="42282" y="50779"/>
                    </a:cubicBezTo>
                    <a:cubicBezTo>
                      <a:pt x="40295" y="50779"/>
                      <a:pt x="38419" y="51725"/>
                      <a:pt x="37167" y="53172"/>
                    </a:cubicBezTo>
                    <a:cubicBezTo>
                      <a:pt x="37320" y="51496"/>
                      <a:pt x="36728" y="49910"/>
                      <a:pt x="35689" y="48683"/>
                    </a:cubicBezTo>
                    <a:cubicBezTo>
                      <a:pt x="36184" y="48575"/>
                      <a:pt x="36683" y="48522"/>
                      <a:pt x="37179" y="48522"/>
                    </a:cubicBezTo>
                    <a:close/>
                    <a:moveTo>
                      <a:pt x="124475" y="46470"/>
                    </a:moveTo>
                    <a:cubicBezTo>
                      <a:pt x="127650" y="46470"/>
                      <a:pt x="130827" y="48548"/>
                      <a:pt x="130867" y="52706"/>
                    </a:cubicBezTo>
                    <a:cubicBezTo>
                      <a:pt x="130388" y="52601"/>
                      <a:pt x="129906" y="52550"/>
                      <a:pt x="129426" y="52550"/>
                    </a:cubicBezTo>
                    <a:cubicBezTo>
                      <a:pt x="127574" y="52550"/>
                      <a:pt x="125776" y="53316"/>
                      <a:pt x="124487" y="54704"/>
                    </a:cubicBezTo>
                    <a:cubicBezTo>
                      <a:pt x="123206" y="53333"/>
                      <a:pt x="121414" y="52545"/>
                      <a:pt x="119532" y="52545"/>
                    </a:cubicBezTo>
                    <a:cubicBezTo>
                      <a:pt x="119048" y="52545"/>
                      <a:pt x="118564" y="52599"/>
                      <a:pt x="118089" y="52706"/>
                    </a:cubicBezTo>
                    <a:cubicBezTo>
                      <a:pt x="118125" y="48548"/>
                      <a:pt x="121299" y="46470"/>
                      <a:pt x="124475" y="46470"/>
                    </a:cubicBezTo>
                    <a:close/>
                    <a:moveTo>
                      <a:pt x="77635" y="46519"/>
                    </a:moveTo>
                    <a:cubicBezTo>
                      <a:pt x="80808" y="46519"/>
                      <a:pt x="83981" y="48596"/>
                      <a:pt x="84022" y="52751"/>
                    </a:cubicBezTo>
                    <a:lnTo>
                      <a:pt x="84031" y="52760"/>
                    </a:lnTo>
                    <a:cubicBezTo>
                      <a:pt x="83550" y="52655"/>
                      <a:pt x="83066" y="52604"/>
                      <a:pt x="82586" y="52604"/>
                    </a:cubicBezTo>
                    <a:cubicBezTo>
                      <a:pt x="80731" y="52604"/>
                      <a:pt x="78937" y="53370"/>
                      <a:pt x="77642" y="54758"/>
                    </a:cubicBezTo>
                    <a:cubicBezTo>
                      <a:pt x="76360" y="53378"/>
                      <a:pt x="74568" y="52599"/>
                      <a:pt x="72696" y="52599"/>
                    </a:cubicBezTo>
                    <a:cubicBezTo>
                      <a:pt x="72203" y="52599"/>
                      <a:pt x="71719" y="52652"/>
                      <a:pt x="71244" y="52760"/>
                    </a:cubicBezTo>
                    <a:cubicBezTo>
                      <a:pt x="71280" y="48600"/>
                      <a:pt x="74457" y="46519"/>
                      <a:pt x="77635" y="46519"/>
                    </a:cubicBezTo>
                    <a:close/>
                    <a:moveTo>
                      <a:pt x="100946" y="46509"/>
                    </a:moveTo>
                    <a:cubicBezTo>
                      <a:pt x="104122" y="46509"/>
                      <a:pt x="107296" y="48585"/>
                      <a:pt x="107337" y="52742"/>
                    </a:cubicBezTo>
                    <a:cubicBezTo>
                      <a:pt x="106865" y="52641"/>
                      <a:pt x="106389" y="52591"/>
                      <a:pt x="105917" y="52591"/>
                    </a:cubicBezTo>
                    <a:cubicBezTo>
                      <a:pt x="104050" y="52591"/>
                      <a:pt x="102242" y="53364"/>
                      <a:pt x="100948" y="54758"/>
                    </a:cubicBezTo>
                    <a:lnTo>
                      <a:pt x="100948" y="54749"/>
                    </a:lnTo>
                    <a:cubicBezTo>
                      <a:pt x="99667" y="53369"/>
                      <a:pt x="97875" y="52590"/>
                      <a:pt x="95993" y="52590"/>
                    </a:cubicBezTo>
                    <a:cubicBezTo>
                      <a:pt x="95509" y="52590"/>
                      <a:pt x="95025" y="52643"/>
                      <a:pt x="94550" y="52742"/>
                    </a:cubicBezTo>
                    <a:cubicBezTo>
                      <a:pt x="94591" y="48588"/>
                      <a:pt x="97769" y="46509"/>
                      <a:pt x="100946" y="46509"/>
                    </a:cubicBezTo>
                    <a:close/>
                    <a:moveTo>
                      <a:pt x="53993" y="46670"/>
                    </a:moveTo>
                    <a:cubicBezTo>
                      <a:pt x="57169" y="46670"/>
                      <a:pt x="60344" y="48747"/>
                      <a:pt x="60384" y="52903"/>
                    </a:cubicBezTo>
                    <a:cubicBezTo>
                      <a:pt x="59911" y="52801"/>
                      <a:pt x="59433" y="52752"/>
                      <a:pt x="58960" y="52752"/>
                    </a:cubicBezTo>
                    <a:cubicBezTo>
                      <a:pt x="57101" y="52752"/>
                      <a:pt x="55295" y="53518"/>
                      <a:pt x="53995" y="54910"/>
                    </a:cubicBezTo>
                    <a:cubicBezTo>
                      <a:pt x="52714" y="53531"/>
                      <a:pt x="50922" y="52751"/>
                      <a:pt x="49040" y="52751"/>
                    </a:cubicBezTo>
                    <a:cubicBezTo>
                      <a:pt x="48556" y="52751"/>
                      <a:pt x="48072" y="52805"/>
                      <a:pt x="47597" y="52903"/>
                    </a:cubicBezTo>
                    <a:cubicBezTo>
                      <a:pt x="47638" y="48749"/>
                      <a:pt x="50816" y="46670"/>
                      <a:pt x="53993" y="46670"/>
                    </a:cubicBezTo>
                    <a:close/>
                    <a:moveTo>
                      <a:pt x="7145" y="46712"/>
                    </a:moveTo>
                    <a:cubicBezTo>
                      <a:pt x="10322" y="46712"/>
                      <a:pt x="13498" y="48790"/>
                      <a:pt x="13538" y="52948"/>
                    </a:cubicBezTo>
                    <a:cubicBezTo>
                      <a:pt x="13065" y="52846"/>
                      <a:pt x="12588" y="52796"/>
                      <a:pt x="12114" y="52796"/>
                    </a:cubicBezTo>
                    <a:cubicBezTo>
                      <a:pt x="10255" y="52796"/>
                      <a:pt x="8451" y="53563"/>
                      <a:pt x="7159" y="54955"/>
                    </a:cubicBezTo>
                    <a:cubicBezTo>
                      <a:pt x="5884" y="53583"/>
                      <a:pt x="4097" y="52805"/>
                      <a:pt x="2226" y="52805"/>
                    </a:cubicBezTo>
                    <a:cubicBezTo>
                      <a:pt x="2216" y="52805"/>
                      <a:pt x="2205" y="52805"/>
                      <a:pt x="2194" y="52805"/>
                    </a:cubicBezTo>
                    <a:lnTo>
                      <a:pt x="2194" y="52796"/>
                    </a:lnTo>
                    <a:cubicBezTo>
                      <a:pt x="1711" y="52796"/>
                      <a:pt x="1227" y="52850"/>
                      <a:pt x="752" y="52948"/>
                    </a:cubicBezTo>
                    <a:cubicBezTo>
                      <a:pt x="792" y="48790"/>
                      <a:pt x="3969" y="46712"/>
                      <a:pt x="7145" y="46712"/>
                    </a:cubicBezTo>
                    <a:close/>
                    <a:moveTo>
                      <a:pt x="30465" y="46717"/>
                    </a:moveTo>
                    <a:cubicBezTo>
                      <a:pt x="33637" y="46717"/>
                      <a:pt x="36811" y="48795"/>
                      <a:pt x="36854" y="52953"/>
                    </a:cubicBezTo>
                    <a:lnTo>
                      <a:pt x="36854" y="52953"/>
                    </a:lnTo>
                    <a:cubicBezTo>
                      <a:pt x="36379" y="52851"/>
                      <a:pt x="35901" y="52801"/>
                      <a:pt x="35426" y="52801"/>
                    </a:cubicBezTo>
                    <a:cubicBezTo>
                      <a:pt x="33569" y="52801"/>
                      <a:pt x="31771" y="53567"/>
                      <a:pt x="30483" y="54955"/>
                    </a:cubicBezTo>
                    <a:cubicBezTo>
                      <a:pt x="29201" y="53584"/>
                      <a:pt x="27409" y="52796"/>
                      <a:pt x="25528" y="52796"/>
                    </a:cubicBezTo>
                    <a:cubicBezTo>
                      <a:pt x="25044" y="52796"/>
                      <a:pt x="24560" y="52850"/>
                      <a:pt x="24085" y="52957"/>
                    </a:cubicBezTo>
                    <a:cubicBezTo>
                      <a:pt x="24116" y="48798"/>
                      <a:pt x="27290" y="46717"/>
                      <a:pt x="30465" y="46717"/>
                    </a:cubicBezTo>
                    <a:close/>
                    <a:moveTo>
                      <a:pt x="107865" y="57160"/>
                    </a:moveTo>
                    <a:cubicBezTo>
                      <a:pt x="107867" y="57160"/>
                      <a:pt x="107868" y="57160"/>
                      <a:pt x="107870" y="57160"/>
                    </a:cubicBezTo>
                    <a:lnTo>
                      <a:pt x="107870" y="57160"/>
                    </a:lnTo>
                    <a:cubicBezTo>
                      <a:pt x="107871" y="57160"/>
                      <a:pt x="107873" y="57160"/>
                      <a:pt x="107874" y="57160"/>
                    </a:cubicBezTo>
                    <a:close/>
                    <a:moveTo>
                      <a:pt x="129607" y="52925"/>
                    </a:moveTo>
                    <a:cubicBezTo>
                      <a:pt x="130037" y="52925"/>
                      <a:pt x="130471" y="52965"/>
                      <a:pt x="130903" y="53047"/>
                    </a:cubicBezTo>
                    <a:cubicBezTo>
                      <a:pt x="129908" y="54229"/>
                      <a:pt x="129326" y="55726"/>
                      <a:pt x="129415" y="57321"/>
                    </a:cubicBezTo>
                    <a:cubicBezTo>
                      <a:pt x="128165" y="56009"/>
                      <a:pt x="126406" y="55179"/>
                      <a:pt x="124538" y="55179"/>
                    </a:cubicBezTo>
                    <a:cubicBezTo>
                      <a:pt x="124518" y="55179"/>
                      <a:pt x="124498" y="55179"/>
                      <a:pt x="124478" y="55179"/>
                    </a:cubicBezTo>
                    <a:cubicBezTo>
                      <a:pt x="124458" y="55179"/>
                      <a:pt x="124438" y="55179"/>
                      <a:pt x="124418" y="55179"/>
                    </a:cubicBezTo>
                    <a:cubicBezTo>
                      <a:pt x="122550" y="55179"/>
                      <a:pt x="120782" y="56009"/>
                      <a:pt x="119541" y="57321"/>
                    </a:cubicBezTo>
                    <a:cubicBezTo>
                      <a:pt x="119622" y="55726"/>
                      <a:pt x="119039" y="54220"/>
                      <a:pt x="118045" y="53047"/>
                    </a:cubicBezTo>
                    <a:cubicBezTo>
                      <a:pt x="118478" y="52965"/>
                      <a:pt x="118913" y="52925"/>
                      <a:pt x="119344" y="52925"/>
                    </a:cubicBezTo>
                    <a:cubicBezTo>
                      <a:pt x="121276" y="52925"/>
                      <a:pt x="123138" y="53727"/>
                      <a:pt x="124478" y="55170"/>
                    </a:cubicBezTo>
                    <a:cubicBezTo>
                      <a:pt x="125811" y="53727"/>
                      <a:pt x="127678" y="52925"/>
                      <a:pt x="129607" y="52925"/>
                    </a:cubicBezTo>
                    <a:close/>
                    <a:moveTo>
                      <a:pt x="82780" y="52965"/>
                    </a:moveTo>
                    <a:cubicBezTo>
                      <a:pt x="83204" y="52965"/>
                      <a:pt x="83632" y="53003"/>
                      <a:pt x="84057" y="53082"/>
                    </a:cubicBezTo>
                    <a:cubicBezTo>
                      <a:pt x="83538" y="53701"/>
                      <a:pt x="83135" y="54409"/>
                      <a:pt x="82875" y="55170"/>
                    </a:cubicBezTo>
                    <a:cubicBezTo>
                      <a:pt x="82634" y="55866"/>
                      <a:pt x="82526" y="56607"/>
                      <a:pt x="82569" y="57347"/>
                    </a:cubicBezTo>
                    <a:lnTo>
                      <a:pt x="82569" y="57347"/>
                    </a:lnTo>
                    <a:cubicBezTo>
                      <a:pt x="81328" y="56053"/>
                      <a:pt x="79569" y="55215"/>
                      <a:pt x="77701" y="55215"/>
                    </a:cubicBezTo>
                    <a:cubicBezTo>
                      <a:pt x="77681" y="55215"/>
                      <a:pt x="77661" y="55215"/>
                      <a:pt x="77642" y="55215"/>
                    </a:cubicBezTo>
                    <a:cubicBezTo>
                      <a:pt x="78979" y="53768"/>
                      <a:pt x="80847" y="52965"/>
                      <a:pt x="82780" y="52965"/>
                    </a:cubicBezTo>
                    <a:close/>
                    <a:moveTo>
                      <a:pt x="95802" y="52974"/>
                    </a:moveTo>
                    <a:cubicBezTo>
                      <a:pt x="97735" y="52974"/>
                      <a:pt x="99602" y="53775"/>
                      <a:pt x="100939" y="55215"/>
                    </a:cubicBezTo>
                    <a:cubicBezTo>
                      <a:pt x="100919" y="55215"/>
                      <a:pt x="100900" y="55215"/>
                      <a:pt x="100880" y="55215"/>
                    </a:cubicBezTo>
                    <a:cubicBezTo>
                      <a:pt x="99020" y="55215"/>
                      <a:pt x="97252" y="56053"/>
                      <a:pt x="96011" y="57357"/>
                    </a:cubicBezTo>
                    <a:cubicBezTo>
                      <a:pt x="96047" y="56622"/>
                      <a:pt x="95948" y="55878"/>
                      <a:pt x="95706" y="55179"/>
                    </a:cubicBezTo>
                    <a:lnTo>
                      <a:pt x="95706" y="55170"/>
                    </a:lnTo>
                    <a:cubicBezTo>
                      <a:pt x="95446" y="54409"/>
                      <a:pt x="95043" y="53701"/>
                      <a:pt x="94523" y="53091"/>
                    </a:cubicBezTo>
                    <a:cubicBezTo>
                      <a:pt x="94949" y="53012"/>
                      <a:pt x="95377" y="52974"/>
                      <a:pt x="95802" y="52974"/>
                    </a:cubicBezTo>
                    <a:close/>
                    <a:moveTo>
                      <a:pt x="60697" y="57357"/>
                    </a:moveTo>
                    <a:cubicBezTo>
                      <a:pt x="60700" y="57357"/>
                      <a:pt x="60703" y="57357"/>
                      <a:pt x="60706" y="57357"/>
                    </a:cubicBezTo>
                    <a:lnTo>
                      <a:pt x="60706" y="57357"/>
                    </a:lnTo>
                    <a:cubicBezTo>
                      <a:pt x="60709" y="57357"/>
                      <a:pt x="60712" y="57357"/>
                      <a:pt x="60715" y="57357"/>
                    </a:cubicBezTo>
                    <a:close/>
                    <a:moveTo>
                      <a:pt x="48839" y="53117"/>
                    </a:moveTo>
                    <a:cubicBezTo>
                      <a:pt x="50775" y="53117"/>
                      <a:pt x="52650" y="53921"/>
                      <a:pt x="53995" y="55376"/>
                    </a:cubicBezTo>
                    <a:lnTo>
                      <a:pt x="53995" y="55376"/>
                    </a:lnTo>
                    <a:cubicBezTo>
                      <a:pt x="53992" y="55376"/>
                      <a:pt x="53989" y="55376"/>
                      <a:pt x="53986" y="55376"/>
                    </a:cubicBezTo>
                    <a:cubicBezTo>
                      <a:pt x="53966" y="55376"/>
                      <a:pt x="53946" y="55376"/>
                      <a:pt x="53927" y="55376"/>
                    </a:cubicBezTo>
                    <a:cubicBezTo>
                      <a:pt x="52067" y="55376"/>
                      <a:pt x="50299" y="56206"/>
                      <a:pt x="49049" y="57509"/>
                    </a:cubicBezTo>
                    <a:cubicBezTo>
                      <a:pt x="49138" y="55923"/>
                      <a:pt x="48556" y="54418"/>
                      <a:pt x="47561" y="53235"/>
                    </a:cubicBezTo>
                    <a:cubicBezTo>
                      <a:pt x="47987" y="53156"/>
                      <a:pt x="48414" y="53117"/>
                      <a:pt x="48839" y="53117"/>
                    </a:cubicBezTo>
                    <a:close/>
                    <a:moveTo>
                      <a:pt x="59142" y="53117"/>
                    </a:moveTo>
                    <a:cubicBezTo>
                      <a:pt x="59567" y="53117"/>
                      <a:pt x="59994" y="53156"/>
                      <a:pt x="60420" y="53235"/>
                    </a:cubicBezTo>
                    <a:cubicBezTo>
                      <a:pt x="59425" y="54427"/>
                      <a:pt x="58843" y="55932"/>
                      <a:pt x="58932" y="57518"/>
                    </a:cubicBezTo>
                    <a:lnTo>
                      <a:pt x="58923" y="57509"/>
                    </a:lnTo>
                    <a:cubicBezTo>
                      <a:pt x="57682" y="56206"/>
                      <a:pt x="55914" y="55376"/>
                      <a:pt x="54046" y="55376"/>
                    </a:cubicBezTo>
                    <a:cubicBezTo>
                      <a:pt x="54029" y="55376"/>
                      <a:pt x="54012" y="55376"/>
                      <a:pt x="53995" y="55376"/>
                    </a:cubicBezTo>
                    <a:lnTo>
                      <a:pt x="53995" y="55376"/>
                    </a:lnTo>
                    <a:cubicBezTo>
                      <a:pt x="55333" y="53921"/>
                      <a:pt x="57206" y="53117"/>
                      <a:pt x="59142" y="53117"/>
                    </a:cubicBezTo>
                    <a:close/>
                    <a:moveTo>
                      <a:pt x="25317" y="53179"/>
                    </a:moveTo>
                    <a:cubicBezTo>
                      <a:pt x="27247" y="53179"/>
                      <a:pt x="29113" y="53976"/>
                      <a:pt x="30456" y="55421"/>
                    </a:cubicBezTo>
                    <a:cubicBezTo>
                      <a:pt x="30436" y="55421"/>
                      <a:pt x="30416" y="55421"/>
                      <a:pt x="30397" y="55421"/>
                    </a:cubicBezTo>
                    <a:cubicBezTo>
                      <a:pt x="28528" y="55421"/>
                      <a:pt x="26769" y="56259"/>
                      <a:pt x="25528" y="57554"/>
                    </a:cubicBezTo>
                    <a:cubicBezTo>
                      <a:pt x="25563" y="56819"/>
                      <a:pt x="25456" y="56075"/>
                      <a:pt x="25223" y="55376"/>
                    </a:cubicBezTo>
                    <a:lnTo>
                      <a:pt x="25223" y="55385"/>
                    </a:lnTo>
                    <a:cubicBezTo>
                      <a:pt x="24963" y="54624"/>
                      <a:pt x="24560" y="53916"/>
                      <a:pt x="24031" y="53298"/>
                    </a:cubicBezTo>
                    <a:cubicBezTo>
                      <a:pt x="24460" y="53218"/>
                      <a:pt x="24890" y="53179"/>
                      <a:pt x="25317" y="53179"/>
                    </a:cubicBezTo>
                    <a:close/>
                    <a:moveTo>
                      <a:pt x="12293" y="53188"/>
                    </a:moveTo>
                    <a:cubicBezTo>
                      <a:pt x="12719" y="53188"/>
                      <a:pt x="13147" y="53227"/>
                      <a:pt x="13574" y="53307"/>
                    </a:cubicBezTo>
                    <a:cubicBezTo>
                      <a:pt x="13055" y="53925"/>
                      <a:pt x="12651" y="54624"/>
                      <a:pt x="12391" y="55385"/>
                    </a:cubicBezTo>
                    <a:cubicBezTo>
                      <a:pt x="12150" y="56084"/>
                      <a:pt x="12051" y="56819"/>
                      <a:pt x="12087" y="57554"/>
                    </a:cubicBezTo>
                    <a:lnTo>
                      <a:pt x="12087" y="57572"/>
                    </a:lnTo>
                    <a:cubicBezTo>
                      <a:pt x="10845" y="56268"/>
                      <a:pt x="9086" y="55430"/>
                      <a:pt x="7218" y="55430"/>
                    </a:cubicBezTo>
                    <a:cubicBezTo>
                      <a:pt x="7198" y="55430"/>
                      <a:pt x="7178" y="55430"/>
                      <a:pt x="7159" y="55430"/>
                    </a:cubicBezTo>
                    <a:cubicBezTo>
                      <a:pt x="8501" y="53985"/>
                      <a:pt x="10367" y="53188"/>
                      <a:pt x="12293" y="53188"/>
                    </a:cubicBezTo>
                    <a:close/>
                    <a:moveTo>
                      <a:pt x="106098" y="52962"/>
                    </a:moveTo>
                    <a:cubicBezTo>
                      <a:pt x="106573" y="52962"/>
                      <a:pt x="107051" y="53010"/>
                      <a:pt x="107525" y="53109"/>
                    </a:cubicBezTo>
                    <a:cubicBezTo>
                      <a:pt x="106514" y="54361"/>
                      <a:pt x="105950" y="55943"/>
                      <a:pt x="106117" y="57615"/>
                    </a:cubicBezTo>
                    <a:lnTo>
                      <a:pt x="106117" y="57615"/>
                    </a:lnTo>
                    <a:cubicBezTo>
                      <a:pt x="104869" y="56153"/>
                      <a:pt x="102981" y="55206"/>
                      <a:pt x="100985" y="55206"/>
                    </a:cubicBezTo>
                    <a:cubicBezTo>
                      <a:pt x="100976" y="55206"/>
                      <a:pt x="100966" y="55206"/>
                      <a:pt x="100957" y="55206"/>
                    </a:cubicBezTo>
                    <a:cubicBezTo>
                      <a:pt x="102302" y="53761"/>
                      <a:pt x="104171" y="52962"/>
                      <a:pt x="106098" y="52962"/>
                    </a:cubicBezTo>
                    <a:close/>
                    <a:moveTo>
                      <a:pt x="70812" y="48526"/>
                    </a:moveTo>
                    <a:cubicBezTo>
                      <a:pt x="71289" y="48526"/>
                      <a:pt x="71770" y="48575"/>
                      <a:pt x="72248" y="48674"/>
                    </a:cubicBezTo>
                    <a:cubicBezTo>
                      <a:pt x="71271" y="49928"/>
                      <a:pt x="70742" y="51496"/>
                      <a:pt x="70939" y="53145"/>
                    </a:cubicBezTo>
                    <a:cubicBezTo>
                      <a:pt x="71447" y="53031"/>
                      <a:pt x="71960" y="52976"/>
                      <a:pt x="72468" y="52976"/>
                    </a:cubicBezTo>
                    <a:cubicBezTo>
                      <a:pt x="74401" y="52976"/>
                      <a:pt x="76276" y="53777"/>
                      <a:pt x="77624" y="55224"/>
                    </a:cubicBezTo>
                    <a:cubicBezTo>
                      <a:pt x="77606" y="55224"/>
                      <a:pt x="77587" y="55224"/>
                      <a:pt x="77569" y="55224"/>
                    </a:cubicBezTo>
                    <a:cubicBezTo>
                      <a:pt x="75520" y="55224"/>
                      <a:pt x="73598" y="56223"/>
                      <a:pt x="72355" y="57751"/>
                    </a:cubicBezTo>
                    <a:cubicBezTo>
                      <a:pt x="72694" y="54052"/>
                      <a:pt x="69407" y="50779"/>
                      <a:pt x="65713" y="50779"/>
                    </a:cubicBezTo>
                    <a:cubicBezTo>
                      <a:pt x="65693" y="50779"/>
                      <a:pt x="65673" y="50779"/>
                      <a:pt x="65653" y="50780"/>
                    </a:cubicBezTo>
                    <a:cubicBezTo>
                      <a:pt x="66997" y="49327"/>
                      <a:pt x="68873" y="48526"/>
                      <a:pt x="70812" y="48526"/>
                    </a:cubicBezTo>
                    <a:close/>
                    <a:moveTo>
                      <a:pt x="35611" y="53168"/>
                    </a:moveTo>
                    <a:cubicBezTo>
                      <a:pt x="36086" y="53168"/>
                      <a:pt x="36566" y="53216"/>
                      <a:pt x="37042" y="53315"/>
                    </a:cubicBezTo>
                    <a:cubicBezTo>
                      <a:pt x="36031" y="54567"/>
                      <a:pt x="35458" y="56149"/>
                      <a:pt x="35634" y="57812"/>
                    </a:cubicBezTo>
                    <a:lnTo>
                      <a:pt x="35634" y="57812"/>
                    </a:lnTo>
                    <a:cubicBezTo>
                      <a:pt x="34382" y="56357"/>
                      <a:pt x="32515" y="55412"/>
                      <a:pt x="30530" y="55412"/>
                    </a:cubicBezTo>
                    <a:cubicBezTo>
                      <a:pt x="30511" y="55412"/>
                      <a:pt x="30492" y="55412"/>
                      <a:pt x="30474" y="55412"/>
                    </a:cubicBezTo>
                    <a:cubicBezTo>
                      <a:pt x="31811" y="53967"/>
                      <a:pt x="33679" y="53168"/>
                      <a:pt x="35611" y="53168"/>
                    </a:cubicBezTo>
                    <a:close/>
                    <a:moveTo>
                      <a:pt x="112818" y="51075"/>
                    </a:moveTo>
                    <a:cubicBezTo>
                      <a:pt x="115995" y="51075"/>
                      <a:pt x="119174" y="53154"/>
                      <a:pt x="119218" y="57312"/>
                    </a:cubicBezTo>
                    <a:cubicBezTo>
                      <a:pt x="118743" y="57210"/>
                      <a:pt x="118265" y="57160"/>
                      <a:pt x="117790" y="57160"/>
                    </a:cubicBezTo>
                    <a:cubicBezTo>
                      <a:pt x="115926" y="57160"/>
                      <a:pt x="114120" y="57927"/>
                      <a:pt x="112821" y="59319"/>
                    </a:cubicBezTo>
                    <a:cubicBezTo>
                      <a:pt x="111549" y="57940"/>
                      <a:pt x="109750" y="57161"/>
                      <a:pt x="107870" y="57160"/>
                    </a:cubicBezTo>
                    <a:lnTo>
                      <a:pt x="107870" y="57160"/>
                    </a:lnTo>
                    <a:cubicBezTo>
                      <a:pt x="107388" y="57160"/>
                      <a:pt x="106905" y="57214"/>
                      <a:pt x="106432" y="57312"/>
                    </a:cubicBezTo>
                    <a:cubicBezTo>
                      <a:pt x="106468" y="53154"/>
                      <a:pt x="109642" y="51075"/>
                      <a:pt x="112818" y="51075"/>
                    </a:cubicBezTo>
                    <a:close/>
                    <a:moveTo>
                      <a:pt x="136134" y="51090"/>
                    </a:moveTo>
                    <a:cubicBezTo>
                      <a:pt x="139310" y="51090"/>
                      <a:pt x="142484" y="53169"/>
                      <a:pt x="142525" y="57330"/>
                    </a:cubicBezTo>
                    <a:cubicBezTo>
                      <a:pt x="142043" y="57224"/>
                      <a:pt x="141557" y="57173"/>
                      <a:pt x="141075" y="57173"/>
                    </a:cubicBezTo>
                    <a:cubicBezTo>
                      <a:pt x="139225" y="57173"/>
                      <a:pt x="137430" y="57933"/>
                      <a:pt x="136136" y="59319"/>
                    </a:cubicBezTo>
                    <a:lnTo>
                      <a:pt x="136136" y="59328"/>
                    </a:lnTo>
                    <a:cubicBezTo>
                      <a:pt x="134854" y="57957"/>
                      <a:pt x="133062" y="57168"/>
                      <a:pt x="131181" y="57168"/>
                    </a:cubicBezTo>
                    <a:cubicBezTo>
                      <a:pt x="130697" y="57168"/>
                      <a:pt x="130213" y="57222"/>
                      <a:pt x="129738" y="57330"/>
                    </a:cubicBezTo>
                    <a:cubicBezTo>
                      <a:pt x="129778" y="53171"/>
                      <a:pt x="132957" y="51090"/>
                      <a:pt x="136134" y="51090"/>
                    </a:cubicBezTo>
                    <a:close/>
                    <a:moveTo>
                      <a:pt x="89294" y="51126"/>
                    </a:moveTo>
                    <a:cubicBezTo>
                      <a:pt x="91873" y="51126"/>
                      <a:pt x="94452" y="52497"/>
                      <a:pt x="95348" y="55242"/>
                    </a:cubicBezTo>
                    <a:cubicBezTo>
                      <a:pt x="95572" y="55923"/>
                      <a:pt x="95679" y="56631"/>
                      <a:pt x="95688" y="57348"/>
                    </a:cubicBezTo>
                    <a:cubicBezTo>
                      <a:pt x="95215" y="57246"/>
                      <a:pt x="94738" y="57196"/>
                      <a:pt x="94264" y="57196"/>
                    </a:cubicBezTo>
                    <a:cubicBezTo>
                      <a:pt x="92405" y="57196"/>
                      <a:pt x="90599" y="57962"/>
                      <a:pt x="89299" y="59355"/>
                    </a:cubicBezTo>
                    <a:cubicBezTo>
                      <a:pt x="88027" y="57975"/>
                      <a:pt x="86226" y="57195"/>
                      <a:pt x="84353" y="57195"/>
                    </a:cubicBezTo>
                    <a:cubicBezTo>
                      <a:pt x="83860" y="57195"/>
                      <a:pt x="83376" y="57249"/>
                      <a:pt x="82910" y="57348"/>
                    </a:cubicBezTo>
                    <a:cubicBezTo>
                      <a:pt x="82902" y="56631"/>
                      <a:pt x="83009" y="55923"/>
                      <a:pt x="83224" y="55242"/>
                    </a:cubicBezTo>
                    <a:lnTo>
                      <a:pt x="83233" y="55242"/>
                    </a:lnTo>
                    <a:cubicBezTo>
                      <a:pt x="84129" y="52499"/>
                      <a:pt x="86712" y="51126"/>
                      <a:pt x="89294" y="51126"/>
                    </a:cubicBezTo>
                    <a:close/>
                    <a:moveTo>
                      <a:pt x="42335" y="51276"/>
                    </a:moveTo>
                    <a:cubicBezTo>
                      <a:pt x="45511" y="51276"/>
                      <a:pt x="48686" y="53352"/>
                      <a:pt x="48726" y="57509"/>
                    </a:cubicBezTo>
                    <a:cubicBezTo>
                      <a:pt x="48253" y="57407"/>
                      <a:pt x="47776" y="57357"/>
                      <a:pt x="47302" y="57357"/>
                    </a:cubicBezTo>
                    <a:cubicBezTo>
                      <a:pt x="45443" y="57357"/>
                      <a:pt x="43639" y="58124"/>
                      <a:pt x="42346" y="59516"/>
                    </a:cubicBezTo>
                    <a:cubicBezTo>
                      <a:pt x="41065" y="58136"/>
                      <a:pt x="39264" y="57357"/>
                      <a:pt x="37382" y="57357"/>
                    </a:cubicBezTo>
                    <a:cubicBezTo>
                      <a:pt x="36898" y="57357"/>
                      <a:pt x="36415" y="57410"/>
                      <a:pt x="35940" y="57509"/>
                    </a:cubicBezTo>
                    <a:cubicBezTo>
                      <a:pt x="35980" y="53355"/>
                      <a:pt x="39158" y="51276"/>
                      <a:pt x="42335" y="51276"/>
                    </a:cubicBezTo>
                    <a:close/>
                    <a:moveTo>
                      <a:pt x="65660" y="51276"/>
                    </a:moveTo>
                    <a:cubicBezTo>
                      <a:pt x="68835" y="51276"/>
                      <a:pt x="72010" y="53352"/>
                      <a:pt x="72050" y="57509"/>
                    </a:cubicBezTo>
                    <a:cubicBezTo>
                      <a:pt x="71577" y="57407"/>
                      <a:pt x="71100" y="57357"/>
                      <a:pt x="70626" y="57357"/>
                    </a:cubicBezTo>
                    <a:cubicBezTo>
                      <a:pt x="68767" y="57357"/>
                      <a:pt x="66961" y="58124"/>
                      <a:pt x="65662" y="59516"/>
                    </a:cubicBezTo>
                    <a:cubicBezTo>
                      <a:pt x="64382" y="58138"/>
                      <a:pt x="62585" y="57359"/>
                      <a:pt x="60706" y="57357"/>
                    </a:cubicBezTo>
                    <a:lnTo>
                      <a:pt x="60706" y="57357"/>
                    </a:lnTo>
                    <a:cubicBezTo>
                      <a:pt x="60217" y="57357"/>
                      <a:pt x="59736" y="57411"/>
                      <a:pt x="59264" y="57509"/>
                    </a:cubicBezTo>
                    <a:cubicBezTo>
                      <a:pt x="59304" y="53355"/>
                      <a:pt x="62482" y="51276"/>
                      <a:pt x="65660" y="51276"/>
                    </a:cubicBezTo>
                    <a:close/>
                    <a:moveTo>
                      <a:pt x="18806" y="51334"/>
                    </a:moveTo>
                    <a:cubicBezTo>
                      <a:pt x="21388" y="51334"/>
                      <a:pt x="23969" y="52707"/>
                      <a:pt x="24864" y="55457"/>
                    </a:cubicBezTo>
                    <a:cubicBezTo>
                      <a:pt x="25079" y="56138"/>
                      <a:pt x="25196" y="56846"/>
                      <a:pt x="25205" y="57563"/>
                    </a:cubicBezTo>
                    <a:cubicBezTo>
                      <a:pt x="24724" y="57458"/>
                      <a:pt x="24240" y="57407"/>
                      <a:pt x="23760" y="57407"/>
                    </a:cubicBezTo>
                    <a:cubicBezTo>
                      <a:pt x="21902" y="57407"/>
                      <a:pt x="20103" y="58173"/>
                      <a:pt x="18807" y="59561"/>
                    </a:cubicBezTo>
                    <a:cubicBezTo>
                      <a:pt x="17535" y="58190"/>
                      <a:pt x="15734" y="57401"/>
                      <a:pt x="13861" y="57401"/>
                    </a:cubicBezTo>
                    <a:cubicBezTo>
                      <a:pt x="13377" y="57401"/>
                      <a:pt x="12884" y="57455"/>
                      <a:pt x="12418" y="57563"/>
                    </a:cubicBezTo>
                    <a:cubicBezTo>
                      <a:pt x="12418" y="56837"/>
                      <a:pt x="12526" y="56129"/>
                      <a:pt x="12741" y="55448"/>
                    </a:cubicBezTo>
                    <a:lnTo>
                      <a:pt x="12741" y="55457"/>
                    </a:lnTo>
                    <a:cubicBezTo>
                      <a:pt x="13637" y="52710"/>
                      <a:pt x="16222" y="51334"/>
                      <a:pt x="18806" y="51334"/>
                    </a:cubicBezTo>
                    <a:close/>
                    <a:moveTo>
                      <a:pt x="117967" y="57526"/>
                    </a:moveTo>
                    <a:cubicBezTo>
                      <a:pt x="118391" y="57526"/>
                      <a:pt x="118819" y="57564"/>
                      <a:pt x="119245" y="57643"/>
                    </a:cubicBezTo>
                    <a:cubicBezTo>
                      <a:pt x="118726" y="58253"/>
                      <a:pt x="118322" y="58961"/>
                      <a:pt x="118063" y="59722"/>
                    </a:cubicBezTo>
                    <a:cubicBezTo>
                      <a:pt x="117821" y="60430"/>
                      <a:pt x="117713" y="61165"/>
                      <a:pt x="117758" y="61909"/>
                    </a:cubicBezTo>
                    <a:cubicBezTo>
                      <a:pt x="116510" y="60598"/>
                      <a:pt x="114739" y="59767"/>
                      <a:pt x="112860" y="59767"/>
                    </a:cubicBezTo>
                    <a:cubicBezTo>
                      <a:pt x="112850" y="59767"/>
                      <a:pt x="112840" y="59767"/>
                      <a:pt x="112830" y="59767"/>
                    </a:cubicBezTo>
                    <a:cubicBezTo>
                      <a:pt x="114167" y="58327"/>
                      <a:pt x="116034" y="57526"/>
                      <a:pt x="117967" y="57526"/>
                    </a:cubicBezTo>
                    <a:close/>
                    <a:moveTo>
                      <a:pt x="130990" y="57535"/>
                    </a:moveTo>
                    <a:cubicBezTo>
                      <a:pt x="132923" y="57535"/>
                      <a:pt x="134790" y="58336"/>
                      <a:pt x="136127" y="59776"/>
                    </a:cubicBezTo>
                    <a:cubicBezTo>
                      <a:pt x="136117" y="59776"/>
                      <a:pt x="136107" y="59776"/>
                      <a:pt x="136097" y="59776"/>
                    </a:cubicBezTo>
                    <a:cubicBezTo>
                      <a:pt x="134226" y="59776"/>
                      <a:pt x="132446" y="60607"/>
                      <a:pt x="131199" y="61918"/>
                    </a:cubicBezTo>
                    <a:cubicBezTo>
                      <a:pt x="131234" y="61183"/>
                      <a:pt x="131136" y="60439"/>
                      <a:pt x="130894" y="59731"/>
                    </a:cubicBezTo>
                    <a:cubicBezTo>
                      <a:pt x="130634" y="58970"/>
                      <a:pt x="130231" y="58271"/>
                      <a:pt x="129711" y="57652"/>
                    </a:cubicBezTo>
                    <a:cubicBezTo>
                      <a:pt x="130137" y="57573"/>
                      <a:pt x="130565" y="57535"/>
                      <a:pt x="130990" y="57535"/>
                    </a:cubicBezTo>
                    <a:close/>
                    <a:moveTo>
                      <a:pt x="84143" y="57571"/>
                    </a:moveTo>
                    <a:cubicBezTo>
                      <a:pt x="86075" y="57571"/>
                      <a:pt x="87945" y="58371"/>
                      <a:pt x="89282" y="59821"/>
                    </a:cubicBezTo>
                    <a:lnTo>
                      <a:pt x="89282" y="59821"/>
                    </a:lnTo>
                    <a:cubicBezTo>
                      <a:pt x="89265" y="59821"/>
                      <a:pt x="89248" y="59821"/>
                      <a:pt x="89231" y="59821"/>
                    </a:cubicBezTo>
                    <a:cubicBezTo>
                      <a:pt x="87362" y="59821"/>
                      <a:pt x="85595" y="60659"/>
                      <a:pt x="84353" y="61962"/>
                    </a:cubicBezTo>
                    <a:cubicBezTo>
                      <a:pt x="84434" y="60367"/>
                      <a:pt x="83851" y="58871"/>
                      <a:pt x="82866" y="57688"/>
                    </a:cubicBezTo>
                    <a:cubicBezTo>
                      <a:pt x="83291" y="57609"/>
                      <a:pt x="83719" y="57571"/>
                      <a:pt x="84143" y="57571"/>
                    </a:cubicBezTo>
                    <a:close/>
                    <a:moveTo>
                      <a:pt x="94437" y="57571"/>
                    </a:moveTo>
                    <a:cubicBezTo>
                      <a:pt x="94862" y="57571"/>
                      <a:pt x="95290" y="57609"/>
                      <a:pt x="95715" y="57688"/>
                    </a:cubicBezTo>
                    <a:cubicBezTo>
                      <a:pt x="94720" y="58871"/>
                      <a:pt x="94138" y="60367"/>
                      <a:pt x="94228" y="61962"/>
                    </a:cubicBezTo>
                    <a:cubicBezTo>
                      <a:pt x="92977" y="60659"/>
                      <a:pt x="91218" y="59821"/>
                      <a:pt x="89350" y="59821"/>
                    </a:cubicBezTo>
                    <a:cubicBezTo>
                      <a:pt x="89333" y="59821"/>
                      <a:pt x="89316" y="59821"/>
                      <a:pt x="89299" y="59821"/>
                    </a:cubicBezTo>
                    <a:lnTo>
                      <a:pt x="89299" y="59821"/>
                    </a:lnTo>
                    <a:cubicBezTo>
                      <a:pt x="90636" y="58371"/>
                      <a:pt x="92506" y="57571"/>
                      <a:pt x="94437" y="57571"/>
                    </a:cubicBezTo>
                    <a:close/>
                    <a:moveTo>
                      <a:pt x="47495" y="57735"/>
                    </a:moveTo>
                    <a:cubicBezTo>
                      <a:pt x="47916" y="57735"/>
                      <a:pt x="48340" y="57773"/>
                      <a:pt x="48762" y="57849"/>
                    </a:cubicBezTo>
                    <a:cubicBezTo>
                      <a:pt x="48242" y="58468"/>
                      <a:pt x="47839" y="59176"/>
                      <a:pt x="47579" y="59937"/>
                    </a:cubicBezTo>
                    <a:cubicBezTo>
                      <a:pt x="47337" y="60636"/>
                      <a:pt x="47230" y="61371"/>
                      <a:pt x="47275" y="62115"/>
                    </a:cubicBezTo>
                    <a:lnTo>
                      <a:pt x="47275" y="62124"/>
                    </a:lnTo>
                    <a:cubicBezTo>
                      <a:pt x="46033" y="60820"/>
                      <a:pt x="44265" y="59982"/>
                      <a:pt x="42405" y="59982"/>
                    </a:cubicBezTo>
                    <a:cubicBezTo>
                      <a:pt x="42386" y="59982"/>
                      <a:pt x="42366" y="59982"/>
                      <a:pt x="42346" y="59982"/>
                    </a:cubicBezTo>
                    <a:cubicBezTo>
                      <a:pt x="43686" y="58532"/>
                      <a:pt x="45558" y="57735"/>
                      <a:pt x="47495" y="57735"/>
                    </a:cubicBezTo>
                    <a:close/>
                    <a:moveTo>
                      <a:pt x="60510" y="57740"/>
                    </a:moveTo>
                    <a:cubicBezTo>
                      <a:pt x="62438" y="57740"/>
                      <a:pt x="64308" y="58537"/>
                      <a:pt x="65644" y="59982"/>
                    </a:cubicBezTo>
                    <a:cubicBezTo>
                      <a:pt x="65624" y="59982"/>
                      <a:pt x="65604" y="59982"/>
                      <a:pt x="65585" y="59982"/>
                    </a:cubicBezTo>
                    <a:cubicBezTo>
                      <a:pt x="63725" y="59982"/>
                      <a:pt x="61957" y="60820"/>
                      <a:pt x="60715" y="62124"/>
                    </a:cubicBezTo>
                    <a:cubicBezTo>
                      <a:pt x="60751" y="61380"/>
                      <a:pt x="60653" y="60636"/>
                      <a:pt x="60411" y="59937"/>
                    </a:cubicBezTo>
                    <a:cubicBezTo>
                      <a:pt x="60151" y="59176"/>
                      <a:pt x="59748" y="58468"/>
                      <a:pt x="59228" y="57858"/>
                    </a:cubicBezTo>
                    <a:cubicBezTo>
                      <a:pt x="59655" y="57779"/>
                      <a:pt x="60084" y="57740"/>
                      <a:pt x="60510" y="57740"/>
                    </a:cubicBezTo>
                    <a:close/>
                    <a:moveTo>
                      <a:pt x="23936" y="57764"/>
                    </a:moveTo>
                    <a:cubicBezTo>
                      <a:pt x="24366" y="57764"/>
                      <a:pt x="24800" y="57804"/>
                      <a:pt x="25232" y="57885"/>
                    </a:cubicBezTo>
                    <a:cubicBezTo>
                      <a:pt x="24237" y="59059"/>
                      <a:pt x="23655" y="60565"/>
                      <a:pt x="23744" y="62151"/>
                    </a:cubicBezTo>
                    <a:cubicBezTo>
                      <a:pt x="22494" y="60847"/>
                      <a:pt x="20727" y="60018"/>
                      <a:pt x="18867" y="60018"/>
                    </a:cubicBezTo>
                    <a:cubicBezTo>
                      <a:pt x="18847" y="60018"/>
                      <a:pt x="18827" y="60018"/>
                      <a:pt x="18807" y="60018"/>
                    </a:cubicBezTo>
                    <a:cubicBezTo>
                      <a:pt x="18787" y="60018"/>
                      <a:pt x="18767" y="60018"/>
                      <a:pt x="18747" y="60018"/>
                    </a:cubicBezTo>
                    <a:cubicBezTo>
                      <a:pt x="16879" y="60018"/>
                      <a:pt x="15111" y="60847"/>
                      <a:pt x="13870" y="62151"/>
                    </a:cubicBezTo>
                    <a:cubicBezTo>
                      <a:pt x="13951" y="60573"/>
                      <a:pt x="13368" y="59068"/>
                      <a:pt x="12382" y="57885"/>
                    </a:cubicBezTo>
                    <a:lnTo>
                      <a:pt x="12374" y="57885"/>
                    </a:lnTo>
                    <a:cubicBezTo>
                      <a:pt x="12805" y="57804"/>
                      <a:pt x="13239" y="57764"/>
                      <a:pt x="13670" y="57764"/>
                    </a:cubicBezTo>
                    <a:cubicBezTo>
                      <a:pt x="15599" y="57764"/>
                      <a:pt x="17467" y="58566"/>
                      <a:pt x="18807" y="60009"/>
                    </a:cubicBezTo>
                    <a:cubicBezTo>
                      <a:pt x="20140" y="58566"/>
                      <a:pt x="22007" y="57764"/>
                      <a:pt x="23936" y="57764"/>
                    </a:cubicBezTo>
                    <a:close/>
                    <a:moveTo>
                      <a:pt x="107668" y="57528"/>
                    </a:moveTo>
                    <a:cubicBezTo>
                      <a:pt x="109594" y="57528"/>
                      <a:pt x="111464" y="58327"/>
                      <a:pt x="112812" y="59767"/>
                    </a:cubicBezTo>
                    <a:cubicBezTo>
                      <a:pt x="112793" y="59767"/>
                      <a:pt x="112774" y="59767"/>
                      <a:pt x="112756" y="59767"/>
                    </a:cubicBezTo>
                    <a:cubicBezTo>
                      <a:pt x="110769" y="59767"/>
                      <a:pt x="108902" y="60712"/>
                      <a:pt x="107650" y="62159"/>
                    </a:cubicBezTo>
                    <a:lnTo>
                      <a:pt x="107650" y="62159"/>
                    </a:lnTo>
                    <a:cubicBezTo>
                      <a:pt x="107803" y="60502"/>
                      <a:pt x="107211" y="58925"/>
                      <a:pt x="106181" y="57688"/>
                    </a:cubicBezTo>
                    <a:cubicBezTo>
                      <a:pt x="106675" y="57580"/>
                      <a:pt x="107173" y="57528"/>
                      <a:pt x="107668" y="57528"/>
                    </a:cubicBezTo>
                    <a:close/>
                    <a:moveTo>
                      <a:pt x="37187" y="57724"/>
                    </a:moveTo>
                    <a:cubicBezTo>
                      <a:pt x="39116" y="57724"/>
                      <a:pt x="40983" y="58519"/>
                      <a:pt x="42328" y="59964"/>
                    </a:cubicBezTo>
                    <a:cubicBezTo>
                      <a:pt x="42310" y="59964"/>
                      <a:pt x="42291" y="59964"/>
                      <a:pt x="42273" y="59964"/>
                    </a:cubicBezTo>
                    <a:cubicBezTo>
                      <a:pt x="40286" y="59964"/>
                      <a:pt x="38419" y="60910"/>
                      <a:pt x="37167" y="62366"/>
                    </a:cubicBezTo>
                    <a:cubicBezTo>
                      <a:pt x="37320" y="60699"/>
                      <a:pt x="36728" y="59122"/>
                      <a:pt x="35698" y="57894"/>
                    </a:cubicBezTo>
                    <a:lnTo>
                      <a:pt x="35689" y="57885"/>
                    </a:lnTo>
                    <a:cubicBezTo>
                      <a:pt x="36187" y="57777"/>
                      <a:pt x="36689" y="57724"/>
                      <a:pt x="37187" y="57724"/>
                    </a:cubicBezTo>
                    <a:close/>
                    <a:moveTo>
                      <a:pt x="124486" y="55678"/>
                    </a:moveTo>
                    <a:cubicBezTo>
                      <a:pt x="127068" y="55678"/>
                      <a:pt x="129649" y="57049"/>
                      <a:pt x="130544" y="59794"/>
                    </a:cubicBezTo>
                    <a:cubicBezTo>
                      <a:pt x="130760" y="60475"/>
                      <a:pt x="130876" y="61183"/>
                      <a:pt x="130876" y="61900"/>
                    </a:cubicBezTo>
                    <a:cubicBezTo>
                      <a:pt x="130403" y="61798"/>
                      <a:pt x="129926" y="61748"/>
                      <a:pt x="129452" y="61748"/>
                    </a:cubicBezTo>
                    <a:cubicBezTo>
                      <a:pt x="127593" y="61748"/>
                      <a:pt x="125787" y="62514"/>
                      <a:pt x="124487" y="63907"/>
                    </a:cubicBezTo>
                    <a:cubicBezTo>
                      <a:pt x="123215" y="62527"/>
                      <a:pt x="121414" y="61747"/>
                      <a:pt x="119541" y="61747"/>
                    </a:cubicBezTo>
                    <a:cubicBezTo>
                      <a:pt x="119048" y="61747"/>
                      <a:pt x="118564" y="61801"/>
                      <a:pt x="118080" y="61909"/>
                    </a:cubicBezTo>
                    <a:cubicBezTo>
                      <a:pt x="118080" y="61192"/>
                      <a:pt x="118197" y="60484"/>
                      <a:pt x="118412" y="59803"/>
                    </a:cubicBezTo>
                    <a:lnTo>
                      <a:pt x="118421" y="59794"/>
                    </a:lnTo>
                    <a:cubicBezTo>
                      <a:pt x="119317" y="57051"/>
                      <a:pt x="121902" y="55678"/>
                      <a:pt x="124486" y="55678"/>
                    </a:cubicBezTo>
                    <a:close/>
                    <a:moveTo>
                      <a:pt x="77628" y="55717"/>
                    </a:moveTo>
                    <a:cubicBezTo>
                      <a:pt x="80804" y="55717"/>
                      <a:pt x="83980" y="57795"/>
                      <a:pt x="84022" y="61951"/>
                    </a:cubicBezTo>
                    <a:lnTo>
                      <a:pt x="84022" y="61951"/>
                    </a:lnTo>
                    <a:cubicBezTo>
                      <a:pt x="83546" y="61848"/>
                      <a:pt x="83066" y="61797"/>
                      <a:pt x="82590" y="61797"/>
                    </a:cubicBezTo>
                    <a:cubicBezTo>
                      <a:pt x="80737" y="61797"/>
                      <a:pt x="78939" y="62563"/>
                      <a:pt x="77651" y="63952"/>
                    </a:cubicBezTo>
                    <a:cubicBezTo>
                      <a:pt x="76377" y="62579"/>
                      <a:pt x="74589" y="61801"/>
                      <a:pt x="72710" y="61801"/>
                    </a:cubicBezTo>
                    <a:cubicBezTo>
                      <a:pt x="72699" y="61801"/>
                      <a:pt x="72688" y="61801"/>
                      <a:pt x="72678" y="61801"/>
                    </a:cubicBezTo>
                    <a:cubicBezTo>
                      <a:pt x="72194" y="61801"/>
                      <a:pt x="71710" y="61846"/>
                      <a:pt x="71235" y="61953"/>
                    </a:cubicBezTo>
                    <a:cubicBezTo>
                      <a:pt x="71275" y="57796"/>
                      <a:pt x="74452" y="55717"/>
                      <a:pt x="77628" y="55717"/>
                    </a:cubicBezTo>
                    <a:close/>
                    <a:moveTo>
                      <a:pt x="100943" y="55717"/>
                    </a:moveTo>
                    <a:cubicBezTo>
                      <a:pt x="104119" y="55717"/>
                      <a:pt x="107295" y="57795"/>
                      <a:pt x="107337" y="61951"/>
                    </a:cubicBezTo>
                    <a:lnTo>
                      <a:pt x="107337" y="61951"/>
                    </a:lnTo>
                    <a:cubicBezTo>
                      <a:pt x="106865" y="61851"/>
                      <a:pt x="106389" y="61802"/>
                      <a:pt x="105918" y="61802"/>
                    </a:cubicBezTo>
                    <a:cubicBezTo>
                      <a:pt x="104057" y="61802"/>
                      <a:pt x="102256" y="62568"/>
                      <a:pt x="100957" y="63961"/>
                    </a:cubicBezTo>
                    <a:cubicBezTo>
                      <a:pt x="99683" y="62588"/>
                      <a:pt x="97895" y="61801"/>
                      <a:pt x="96025" y="61801"/>
                    </a:cubicBezTo>
                    <a:cubicBezTo>
                      <a:pt x="96014" y="61801"/>
                      <a:pt x="96003" y="61801"/>
                      <a:pt x="95993" y="61801"/>
                    </a:cubicBezTo>
                    <a:cubicBezTo>
                      <a:pt x="95509" y="61801"/>
                      <a:pt x="95025" y="61846"/>
                      <a:pt x="94550" y="61953"/>
                    </a:cubicBezTo>
                    <a:cubicBezTo>
                      <a:pt x="94590" y="57796"/>
                      <a:pt x="97767" y="55717"/>
                      <a:pt x="100943" y="55717"/>
                    </a:cubicBezTo>
                    <a:close/>
                    <a:moveTo>
                      <a:pt x="54007" y="55884"/>
                    </a:moveTo>
                    <a:cubicBezTo>
                      <a:pt x="56587" y="55884"/>
                      <a:pt x="59166" y="57255"/>
                      <a:pt x="60061" y="60000"/>
                    </a:cubicBezTo>
                    <a:cubicBezTo>
                      <a:pt x="60285" y="60681"/>
                      <a:pt x="60393" y="61389"/>
                      <a:pt x="60402" y="62106"/>
                    </a:cubicBezTo>
                    <a:cubicBezTo>
                      <a:pt x="59929" y="62004"/>
                      <a:pt x="59451" y="61954"/>
                      <a:pt x="58977" y="61954"/>
                    </a:cubicBezTo>
                    <a:cubicBezTo>
                      <a:pt x="57118" y="61954"/>
                      <a:pt x="55312" y="62720"/>
                      <a:pt x="54013" y="64113"/>
                    </a:cubicBezTo>
                    <a:cubicBezTo>
                      <a:pt x="52741" y="62733"/>
                      <a:pt x="50939" y="61953"/>
                      <a:pt x="49067" y="61953"/>
                    </a:cubicBezTo>
                    <a:cubicBezTo>
                      <a:pt x="48574" y="61953"/>
                      <a:pt x="48090" y="61998"/>
                      <a:pt x="47624" y="62106"/>
                    </a:cubicBezTo>
                    <a:cubicBezTo>
                      <a:pt x="47615" y="61389"/>
                      <a:pt x="47723" y="60681"/>
                      <a:pt x="47929" y="60009"/>
                    </a:cubicBezTo>
                    <a:lnTo>
                      <a:pt x="47947" y="60000"/>
                    </a:lnTo>
                    <a:cubicBezTo>
                      <a:pt x="48843" y="57257"/>
                      <a:pt x="51425" y="55884"/>
                      <a:pt x="54007" y="55884"/>
                    </a:cubicBezTo>
                    <a:close/>
                    <a:moveTo>
                      <a:pt x="7145" y="55914"/>
                    </a:moveTo>
                    <a:cubicBezTo>
                      <a:pt x="10322" y="55914"/>
                      <a:pt x="13498" y="57993"/>
                      <a:pt x="13538" y="62151"/>
                    </a:cubicBezTo>
                    <a:cubicBezTo>
                      <a:pt x="13063" y="62046"/>
                      <a:pt x="12582" y="61995"/>
                      <a:pt x="12105" y="61995"/>
                    </a:cubicBezTo>
                    <a:cubicBezTo>
                      <a:pt x="10247" y="61995"/>
                      <a:pt x="8440" y="62767"/>
                      <a:pt x="7150" y="64158"/>
                    </a:cubicBezTo>
                    <a:cubicBezTo>
                      <a:pt x="5875" y="62786"/>
                      <a:pt x="4096" y="61998"/>
                      <a:pt x="2226" y="61998"/>
                    </a:cubicBezTo>
                    <a:cubicBezTo>
                      <a:pt x="2216" y="61998"/>
                      <a:pt x="2205" y="61998"/>
                      <a:pt x="2194" y="61998"/>
                    </a:cubicBezTo>
                    <a:cubicBezTo>
                      <a:pt x="1711" y="61998"/>
                      <a:pt x="1227" y="62043"/>
                      <a:pt x="752" y="62151"/>
                    </a:cubicBezTo>
                    <a:cubicBezTo>
                      <a:pt x="792" y="57993"/>
                      <a:pt x="3969" y="55914"/>
                      <a:pt x="7145" y="55914"/>
                    </a:cubicBezTo>
                    <a:close/>
                    <a:moveTo>
                      <a:pt x="30465" y="55917"/>
                    </a:moveTo>
                    <a:cubicBezTo>
                      <a:pt x="33638" y="55917"/>
                      <a:pt x="36811" y="57993"/>
                      <a:pt x="36854" y="62147"/>
                    </a:cubicBezTo>
                    <a:lnTo>
                      <a:pt x="36854" y="62147"/>
                    </a:lnTo>
                    <a:cubicBezTo>
                      <a:pt x="36384" y="62047"/>
                      <a:pt x="35912" y="61999"/>
                      <a:pt x="35443" y="61999"/>
                    </a:cubicBezTo>
                    <a:cubicBezTo>
                      <a:pt x="33580" y="61999"/>
                      <a:pt x="31775" y="62765"/>
                      <a:pt x="30483" y="64158"/>
                    </a:cubicBezTo>
                    <a:cubicBezTo>
                      <a:pt x="29201" y="62778"/>
                      <a:pt x="27409" y="61998"/>
                      <a:pt x="25528" y="61998"/>
                    </a:cubicBezTo>
                    <a:cubicBezTo>
                      <a:pt x="25044" y="61998"/>
                      <a:pt x="24560" y="62052"/>
                      <a:pt x="24085" y="62151"/>
                    </a:cubicBezTo>
                    <a:cubicBezTo>
                      <a:pt x="24116" y="57996"/>
                      <a:pt x="27290" y="55917"/>
                      <a:pt x="30465" y="55917"/>
                    </a:cubicBezTo>
                    <a:close/>
                    <a:moveTo>
                      <a:pt x="119322" y="62140"/>
                    </a:moveTo>
                    <a:cubicBezTo>
                      <a:pt x="121256" y="62140"/>
                      <a:pt x="123125" y="62943"/>
                      <a:pt x="124469" y="64391"/>
                    </a:cubicBezTo>
                    <a:cubicBezTo>
                      <a:pt x="124450" y="64390"/>
                      <a:pt x="124430" y="64390"/>
                      <a:pt x="124410" y="64390"/>
                    </a:cubicBezTo>
                    <a:cubicBezTo>
                      <a:pt x="122541" y="64390"/>
                      <a:pt x="120773" y="65229"/>
                      <a:pt x="119532" y="66532"/>
                    </a:cubicBezTo>
                    <a:cubicBezTo>
                      <a:pt x="119613" y="64946"/>
                      <a:pt x="119030" y="63441"/>
                      <a:pt x="118045" y="62258"/>
                    </a:cubicBezTo>
                    <a:cubicBezTo>
                      <a:pt x="118470" y="62179"/>
                      <a:pt x="118898" y="62140"/>
                      <a:pt x="119322" y="62140"/>
                    </a:cubicBezTo>
                    <a:close/>
                    <a:moveTo>
                      <a:pt x="129616" y="62140"/>
                    </a:moveTo>
                    <a:cubicBezTo>
                      <a:pt x="130040" y="62140"/>
                      <a:pt x="130468" y="62179"/>
                      <a:pt x="130894" y="62258"/>
                    </a:cubicBezTo>
                    <a:cubicBezTo>
                      <a:pt x="129908" y="63423"/>
                      <a:pt x="129326" y="64928"/>
                      <a:pt x="129415" y="66523"/>
                    </a:cubicBezTo>
                    <a:lnTo>
                      <a:pt x="129406" y="66532"/>
                    </a:lnTo>
                    <a:cubicBezTo>
                      <a:pt x="128156" y="65229"/>
                      <a:pt x="126388" y="64390"/>
                      <a:pt x="124528" y="64390"/>
                    </a:cubicBezTo>
                    <a:cubicBezTo>
                      <a:pt x="124509" y="64390"/>
                      <a:pt x="124489" y="64390"/>
                      <a:pt x="124469" y="64391"/>
                    </a:cubicBezTo>
                    <a:cubicBezTo>
                      <a:pt x="125807" y="62943"/>
                      <a:pt x="127680" y="62140"/>
                      <a:pt x="129616" y="62140"/>
                    </a:cubicBezTo>
                    <a:close/>
                    <a:moveTo>
                      <a:pt x="95796" y="62176"/>
                    </a:moveTo>
                    <a:cubicBezTo>
                      <a:pt x="97737" y="62176"/>
                      <a:pt x="99610" y="62980"/>
                      <a:pt x="100948" y="64435"/>
                    </a:cubicBezTo>
                    <a:cubicBezTo>
                      <a:pt x="100928" y="64435"/>
                      <a:pt x="100908" y="64435"/>
                      <a:pt x="100888" y="64435"/>
                    </a:cubicBezTo>
                    <a:cubicBezTo>
                      <a:pt x="99020" y="64435"/>
                      <a:pt x="97252" y="65265"/>
                      <a:pt x="96011" y="66568"/>
                    </a:cubicBezTo>
                    <a:cubicBezTo>
                      <a:pt x="96091" y="64982"/>
                      <a:pt x="95509" y="63477"/>
                      <a:pt x="94514" y="62294"/>
                    </a:cubicBezTo>
                    <a:cubicBezTo>
                      <a:pt x="94941" y="62215"/>
                      <a:pt x="95370" y="62176"/>
                      <a:pt x="95796" y="62176"/>
                    </a:cubicBezTo>
                    <a:close/>
                    <a:moveTo>
                      <a:pt x="82771" y="62185"/>
                    </a:moveTo>
                    <a:cubicBezTo>
                      <a:pt x="83195" y="62185"/>
                      <a:pt x="83623" y="62224"/>
                      <a:pt x="84048" y="62303"/>
                    </a:cubicBezTo>
                    <a:cubicBezTo>
                      <a:pt x="83063" y="63477"/>
                      <a:pt x="82480" y="64991"/>
                      <a:pt x="82561" y="66577"/>
                    </a:cubicBezTo>
                    <a:cubicBezTo>
                      <a:pt x="81320" y="65274"/>
                      <a:pt x="79552" y="64435"/>
                      <a:pt x="77683" y="64435"/>
                    </a:cubicBezTo>
                    <a:cubicBezTo>
                      <a:pt x="77666" y="64435"/>
                      <a:pt x="77650" y="64435"/>
                      <a:pt x="77633" y="64435"/>
                    </a:cubicBezTo>
                    <a:lnTo>
                      <a:pt x="77633" y="64435"/>
                    </a:lnTo>
                    <a:cubicBezTo>
                      <a:pt x="78970" y="62988"/>
                      <a:pt x="80838" y="62185"/>
                      <a:pt x="82771" y="62185"/>
                    </a:cubicBezTo>
                    <a:close/>
                    <a:moveTo>
                      <a:pt x="59134" y="62337"/>
                    </a:moveTo>
                    <a:cubicBezTo>
                      <a:pt x="59561" y="62337"/>
                      <a:pt x="59992" y="62376"/>
                      <a:pt x="60420" y="62455"/>
                    </a:cubicBezTo>
                    <a:cubicBezTo>
                      <a:pt x="59427" y="63627"/>
                      <a:pt x="58845" y="65119"/>
                      <a:pt x="58932" y="66720"/>
                    </a:cubicBezTo>
                    <a:lnTo>
                      <a:pt x="58932" y="66720"/>
                    </a:lnTo>
                    <a:cubicBezTo>
                      <a:pt x="57682" y="65417"/>
                      <a:pt x="55914" y="64587"/>
                      <a:pt x="54055" y="64587"/>
                    </a:cubicBezTo>
                    <a:cubicBezTo>
                      <a:pt x="54035" y="64587"/>
                      <a:pt x="54015" y="64588"/>
                      <a:pt x="53995" y="64588"/>
                    </a:cubicBezTo>
                    <a:cubicBezTo>
                      <a:pt x="55331" y="63135"/>
                      <a:pt x="57201" y="62337"/>
                      <a:pt x="59134" y="62337"/>
                    </a:cubicBezTo>
                    <a:close/>
                    <a:moveTo>
                      <a:pt x="48861" y="62333"/>
                    </a:moveTo>
                    <a:cubicBezTo>
                      <a:pt x="50795" y="62333"/>
                      <a:pt x="52662" y="63137"/>
                      <a:pt x="53995" y="64588"/>
                    </a:cubicBezTo>
                    <a:cubicBezTo>
                      <a:pt x="53975" y="64588"/>
                      <a:pt x="53955" y="64587"/>
                      <a:pt x="53935" y="64587"/>
                    </a:cubicBezTo>
                    <a:cubicBezTo>
                      <a:pt x="52067" y="64587"/>
                      <a:pt x="50299" y="65417"/>
                      <a:pt x="49058" y="66720"/>
                    </a:cubicBezTo>
                    <a:cubicBezTo>
                      <a:pt x="49138" y="65134"/>
                      <a:pt x="48556" y="63629"/>
                      <a:pt x="47561" y="62455"/>
                    </a:cubicBezTo>
                    <a:cubicBezTo>
                      <a:pt x="47994" y="62373"/>
                      <a:pt x="48429" y="62333"/>
                      <a:pt x="48861" y="62333"/>
                    </a:cubicBezTo>
                    <a:close/>
                    <a:moveTo>
                      <a:pt x="106103" y="62174"/>
                    </a:moveTo>
                    <a:cubicBezTo>
                      <a:pt x="106576" y="62174"/>
                      <a:pt x="107052" y="62222"/>
                      <a:pt x="107525" y="62321"/>
                    </a:cubicBezTo>
                    <a:cubicBezTo>
                      <a:pt x="106512" y="63566"/>
                      <a:pt x="105939" y="65161"/>
                      <a:pt x="106127" y="66837"/>
                    </a:cubicBezTo>
                    <a:cubicBezTo>
                      <a:pt x="104872" y="65387"/>
                      <a:pt x="103007" y="64435"/>
                      <a:pt x="101030" y="64435"/>
                    </a:cubicBezTo>
                    <a:cubicBezTo>
                      <a:pt x="101003" y="64435"/>
                      <a:pt x="100975" y="64435"/>
                      <a:pt x="100948" y="64435"/>
                    </a:cubicBezTo>
                    <a:cubicBezTo>
                      <a:pt x="102295" y="62981"/>
                      <a:pt x="104168" y="62174"/>
                      <a:pt x="106103" y="62174"/>
                    </a:cubicBezTo>
                    <a:close/>
                    <a:moveTo>
                      <a:pt x="70807" y="57738"/>
                    </a:moveTo>
                    <a:cubicBezTo>
                      <a:pt x="71283" y="57738"/>
                      <a:pt x="71762" y="57786"/>
                      <a:pt x="72239" y="57885"/>
                    </a:cubicBezTo>
                    <a:cubicBezTo>
                      <a:pt x="71271" y="59131"/>
                      <a:pt x="70742" y="60708"/>
                      <a:pt x="70939" y="62348"/>
                    </a:cubicBezTo>
                    <a:cubicBezTo>
                      <a:pt x="71447" y="62234"/>
                      <a:pt x="71959" y="62178"/>
                      <a:pt x="72468" y="62178"/>
                    </a:cubicBezTo>
                    <a:cubicBezTo>
                      <a:pt x="74403" y="62178"/>
                      <a:pt x="76285" y="62981"/>
                      <a:pt x="77633" y="64435"/>
                    </a:cubicBezTo>
                    <a:lnTo>
                      <a:pt x="77633" y="64435"/>
                    </a:lnTo>
                    <a:cubicBezTo>
                      <a:pt x="77630" y="64435"/>
                      <a:pt x="77627" y="64435"/>
                      <a:pt x="77624" y="64435"/>
                    </a:cubicBezTo>
                    <a:cubicBezTo>
                      <a:pt x="77606" y="64435"/>
                      <a:pt x="77587" y="64435"/>
                      <a:pt x="77569" y="64435"/>
                    </a:cubicBezTo>
                    <a:cubicBezTo>
                      <a:pt x="75520" y="64435"/>
                      <a:pt x="73598" y="65435"/>
                      <a:pt x="72346" y="66962"/>
                    </a:cubicBezTo>
                    <a:cubicBezTo>
                      <a:pt x="72703" y="63259"/>
                      <a:pt x="69407" y="59973"/>
                      <a:pt x="65707" y="59973"/>
                    </a:cubicBezTo>
                    <a:cubicBezTo>
                      <a:pt x="65694" y="59973"/>
                      <a:pt x="65682" y="59973"/>
                      <a:pt x="65670" y="59973"/>
                    </a:cubicBezTo>
                    <a:lnTo>
                      <a:pt x="65670" y="59973"/>
                    </a:lnTo>
                    <a:cubicBezTo>
                      <a:pt x="67007" y="58533"/>
                      <a:pt x="68877" y="57738"/>
                      <a:pt x="70807" y="57738"/>
                    </a:cubicBezTo>
                    <a:close/>
                    <a:moveTo>
                      <a:pt x="35611" y="62370"/>
                    </a:moveTo>
                    <a:cubicBezTo>
                      <a:pt x="36087" y="62370"/>
                      <a:pt x="36566" y="62419"/>
                      <a:pt x="37042" y="62518"/>
                    </a:cubicBezTo>
                    <a:cubicBezTo>
                      <a:pt x="36029" y="63763"/>
                      <a:pt x="35456" y="65358"/>
                      <a:pt x="35644" y="67034"/>
                    </a:cubicBezTo>
                    <a:cubicBezTo>
                      <a:pt x="34383" y="65578"/>
                      <a:pt x="32507" y="64632"/>
                      <a:pt x="30521" y="64632"/>
                    </a:cubicBezTo>
                    <a:cubicBezTo>
                      <a:pt x="30502" y="64632"/>
                      <a:pt x="30483" y="64632"/>
                      <a:pt x="30465" y="64633"/>
                    </a:cubicBezTo>
                    <a:cubicBezTo>
                      <a:pt x="30445" y="64632"/>
                      <a:pt x="30425" y="64632"/>
                      <a:pt x="30406" y="64632"/>
                    </a:cubicBezTo>
                    <a:cubicBezTo>
                      <a:pt x="28537" y="64632"/>
                      <a:pt x="26769" y="65471"/>
                      <a:pt x="25528" y="66774"/>
                    </a:cubicBezTo>
                    <a:cubicBezTo>
                      <a:pt x="25608" y="65179"/>
                      <a:pt x="25026" y="63683"/>
                      <a:pt x="24031" y="62500"/>
                    </a:cubicBezTo>
                    <a:cubicBezTo>
                      <a:pt x="24460" y="62420"/>
                      <a:pt x="24890" y="62381"/>
                      <a:pt x="25317" y="62381"/>
                    </a:cubicBezTo>
                    <a:cubicBezTo>
                      <a:pt x="27250" y="62381"/>
                      <a:pt x="29122" y="63178"/>
                      <a:pt x="30465" y="64624"/>
                    </a:cubicBezTo>
                    <a:cubicBezTo>
                      <a:pt x="31802" y="63171"/>
                      <a:pt x="33677" y="62370"/>
                      <a:pt x="35611" y="62370"/>
                    </a:cubicBezTo>
                    <a:close/>
                    <a:moveTo>
                      <a:pt x="112819" y="60274"/>
                    </a:moveTo>
                    <a:cubicBezTo>
                      <a:pt x="115992" y="60274"/>
                      <a:pt x="119164" y="62350"/>
                      <a:pt x="119209" y="66503"/>
                    </a:cubicBezTo>
                    <a:lnTo>
                      <a:pt x="119209" y="66503"/>
                    </a:lnTo>
                    <a:cubicBezTo>
                      <a:pt x="118735" y="66400"/>
                      <a:pt x="118257" y="66350"/>
                      <a:pt x="117783" y="66350"/>
                    </a:cubicBezTo>
                    <a:cubicBezTo>
                      <a:pt x="115922" y="66350"/>
                      <a:pt x="114119" y="67124"/>
                      <a:pt x="112821" y="68521"/>
                    </a:cubicBezTo>
                    <a:cubicBezTo>
                      <a:pt x="111539" y="67142"/>
                      <a:pt x="109747" y="66362"/>
                      <a:pt x="107865" y="66362"/>
                    </a:cubicBezTo>
                    <a:cubicBezTo>
                      <a:pt x="107382" y="66362"/>
                      <a:pt x="106898" y="66407"/>
                      <a:pt x="106423" y="66514"/>
                    </a:cubicBezTo>
                    <a:lnTo>
                      <a:pt x="106423" y="66514"/>
                    </a:lnTo>
                    <a:cubicBezTo>
                      <a:pt x="106463" y="62355"/>
                      <a:pt x="109641" y="60274"/>
                      <a:pt x="112819" y="60274"/>
                    </a:cubicBezTo>
                    <a:close/>
                    <a:moveTo>
                      <a:pt x="136136" y="60276"/>
                    </a:moveTo>
                    <a:cubicBezTo>
                      <a:pt x="139311" y="60276"/>
                      <a:pt x="142484" y="62354"/>
                      <a:pt x="142525" y="66514"/>
                    </a:cubicBezTo>
                    <a:lnTo>
                      <a:pt x="142516" y="66523"/>
                    </a:lnTo>
                    <a:cubicBezTo>
                      <a:pt x="142042" y="66421"/>
                      <a:pt x="141565" y="66372"/>
                      <a:pt x="141091" y="66372"/>
                    </a:cubicBezTo>
                    <a:cubicBezTo>
                      <a:pt x="139233" y="66372"/>
                      <a:pt x="137428" y="67138"/>
                      <a:pt x="136136" y="68530"/>
                    </a:cubicBezTo>
                    <a:cubicBezTo>
                      <a:pt x="134854" y="67150"/>
                      <a:pt x="133062" y="66371"/>
                      <a:pt x="131181" y="66371"/>
                    </a:cubicBezTo>
                    <a:cubicBezTo>
                      <a:pt x="130697" y="66371"/>
                      <a:pt x="130213" y="66425"/>
                      <a:pt x="129738" y="66523"/>
                    </a:cubicBezTo>
                    <a:cubicBezTo>
                      <a:pt x="129778" y="62359"/>
                      <a:pt x="132958" y="60276"/>
                      <a:pt x="136136" y="60276"/>
                    </a:cubicBezTo>
                    <a:close/>
                    <a:moveTo>
                      <a:pt x="89289" y="60321"/>
                    </a:moveTo>
                    <a:cubicBezTo>
                      <a:pt x="92462" y="60321"/>
                      <a:pt x="95638" y="62397"/>
                      <a:pt x="95679" y="66548"/>
                    </a:cubicBezTo>
                    <a:lnTo>
                      <a:pt x="95679" y="66548"/>
                    </a:lnTo>
                    <a:cubicBezTo>
                      <a:pt x="95209" y="66448"/>
                      <a:pt x="94735" y="66398"/>
                      <a:pt x="94264" y="66398"/>
                    </a:cubicBezTo>
                    <a:cubicBezTo>
                      <a:pt x="92405" y="66398"/>
                      <a:pt x="90601" y="67165"/>
                      <a:pt x="89308" y="68557"/>
                    </a:cubicBezTo>
                    <a:cubicBezTo>
                      <a:pt x="88027" y="67177"/>
                      <a:pt x="86235" y="66398"/>
                      <a:pt x="84353" y="66398"/>
                    </a:cubicBezTo>
                    <a:cubicBezTo>
                      <a:pt x="83869" y="66398"/>
                      <a:pt x="83385" y="66452"/>
                      <a:pt x="82910" y="66550"/>
                    </a:cubicBezTo>
                    <a:cubicBezTo>
                      <a:pt x="82942" y="62398"/>
                      <a:pt x="86114" y="60321"/>
                      <a:pt x="89289" y="60321"/>
                    </a:cubicBezTo>
                    <a:close/>
                    <a:moveTo>
                      <a:pt x="42335" y="60475"/>
                    </a:moveTo>
                    <a:cubicBezTo>
                      <a:pt x="45508" y="60475"/>
                      <a:pt x="48684" y="62552"/>
                      <a:pt x="48726" y="66708"/>
                    </a:cubicBezTo>
                    <a:lnTo>
                      <a:pt x="48726" y="66708"/>
                    </a:lnTo>
                    <a:cubicBezTo>
                      <a:pt x="48257" y="66608"/>
                      <a:pt x="47784" y="66560"/>
                      <a:pt x="47315" y="66560"/>
                    </a:cubicBezTo>
                    <a:cubicBezTo>
                      <a:pt x="45452" y="66560"/>
                      <a:pt x="43648" y="67326"/>
                      <a:pt x="42355" y="68719"/>
                    </a:cubicBezTo>
                    <a:cubicBezTo>
                      <a:pt x="41081" y="67346"/>
                      <a:pt x="39302" y="66559"/>
                      <a:pt x="37432" y="66559"/>
                    </a:cubicBezTo>
                    <a:cubicBezTo>
                      <a:pt x="37421" y="66559"/>
                      <a:pt x="37411" y="66559"/>
                      <a:pt x="37400" y="66559"/>
                    </a:cubicBezTo>
                    <a:cubicBezTo>
                      <a:pt x="36916" y="66559"/>
                      <a:pt x="36432" y="66604"/>
                      <a:pt x="35958" y="66711"/>
                    </a:cubicBezTo>
                    <a:cubicBezTo>
                      <a:pt x="35989" y="62554"/>
                      <a:pt x="39161" y="60475"/>
                      <a:pt x="42335" y="60475"/>
                    </a:cubicBezTo>
                    <a:close/>
                    <a:moveTo>
                      <a:pt x="65651" y="60478"/>
                    </a:moveTo>
                    <a:cubicBezTo>
                      <a:pt x="68826" y="60478"/>
                      <a:pt x="72001" y="62555"/>
                      <a:pt x="72041" y="66711"/>
                    </a:cubicBezTo>
                    <a:cubicBezTo>
                      <a:pt x="71566" y="66609"/>
                      <a:pt x="71088" y="66560"/>
                      <a:pt x="70614" y="66560"/>
                    </a:cubicBezTo>
                    <a:cubicBezTo>
                      <a:pt x="68752" y="66560"/>
                      <a:pt x="66952" y="67326"/>
                      <a:pt x="65653" y="68719"/>
                    </a:cubicBezTo>
                    <a:cubicBezTo>
                      <a:pt x="64371" y="67339"/>
                      <a:pt x="62579" y="66559"/>
                      <a:pt x="60697" y="66559"/>
                    </a:cubicBezTo>
                    <a:cubicBezTo>
                      <a:pt x="60214" y="66559"/>
                      <a:pt x="59730" y="66613"/>
                      <a:pt x="59255" y="66711"/>
                    </a:cubicBezTo>
                    <a:cubicBezTo>
                      <a:pt x="59295" y="62557"/>
                      <a:pt x="62473" y="60478"/>
                      <a:pt x="65651" y="60478"/>
                    </a:cubicBezTo>
                    <a:close/>
                    <a:moveTo>
                      <a:pt x="18806" y="60522"/>
                    </a:moveTo>
                    <a:cubicBezTo>
                      <a:pt x="21979" y="60522"/>
                      <a:pt x="25151" y="62596"/>
                      <a:pt x="25196" y="66747"/>
                    </a:cubicBezTo>
                    <a:lnTo>
                      <a:pt x="25196" y="66747"/>
                    </a:lnTo>
                    <a:cubicBezTo>
                      <a:pt x="24723" y="66645"/>
                      <a:pt x="24245" y="66596"/>
                      <a:pt x="23772" y="66596"/>
                    </a:cubicBezTo>
                    <a:cubicBezTo>
                      <a:pt x="21913" y="66596"/>
                      <a:pt x="20107" y="67362"/>
                      <a:pt x="18807" y="68754"/>
                    </a:cubicBezTo>
                    <a:cubicBezTo>
                      <a:pt x="17526" y="67374"/>
                      <a:pt x="15734" y="66595"/>
                      <a:pt x="13852" y="66595"/>
                    </a:cubicBezTo>
                    <a:cubicBezTo>
                      <a:pt x="13368" y="66595"/>
                      <a:pt x="12884" y="66649"/>
                      <a:pt x="12409" y="66747"/>
                    </a:cubicBezTo>
                    <a:cubicBezTo>
                      <a:pt x="12454" y="62599"/>
                      <a:pt x="15631" y="60522"/>
                      <a:pt x="18806" y="60522"/>
                    </a:cubicBezTo>
                    <a:close/>
                    <a:moveTo>
                      <a:pt x="84142" y="66790"/>
                    </a:moveTo>
                    <a:cubicBezTo>
                      <a:pt x="86075" y="66790"/>
                      <a:pt x="87947" y="67588"/>
                      <a:pt x="89290" y="69041"/>
                    </a:cubicBezTo>
                    <a:lnTo>
                      <a:pt x="89290" y="69041"/>
                    </a:lnTo>
                    <a:cubicBezTo>
                      <a:pt x="89287" y="69041"/>
                      <a:pt x="89284" y="69041"/>
                      <a:pt x="89281" y="69041"/>
                    </a:cubicBezTo>
                    <a:cubicBezTo>
                      <a:pt x="89262" y="69041"/>
                      <a:pt x="89242" y="69041"/>
                      <a:pt x="89222" y="69041"/>
                    </a:cubicBezTo>
                    <a:cubicBezTo>
                      <a:pt x="87354" y="69041"/>
                      <a:pt x="85594" y="69879"/>
                      <a:pt x="84344" y="71183"/>
                    </a:cubicBezTo>
                    <a:cubicBezTo>
                      <a:pt x="84434" y="69588"/>
                      <a:pt x="83851" y="68082"/>
                      <a:pt x="82857" y="66909"/>
                    </a:cubicBezTo>
                    <a:cubicBezTo>
                      <a:pt x="83285" y="66829"/>
                      <a:pt x="83715" y="66790"/>
                      <a:pt x="84142" y="66790"/>
                    </a:cubicBezTo>
                    <a:close/>
                    <a:moveTo>
                      <a:pt x="94437" y="66782"/>
                    </a:moveTo>
                    <a:cubicBezTo>
                      <a:pt x="94862" y="66782"/>
                      <a:pt x="95290" y="66821"/>
                      <a:pt x="95715" y="66900"/>
                    </a:cubicBezTo>
                    <a:cubicBezTo>
                      <a:pt x="94720" y="68082"/>
                      <a:pt x="94138" y="69579"/>
                      <a:pt x="94228" y="71174"/>
                    </a:cubicBezTo>
                    <a:lnTo>
                      <a:pt x="94219" y="71183"/>
                    </a:lnTo>
                    <a:cubicBezTo>
                      <a:pt x="92977" y="69879"/>
                      <a:pt x="91209" y="69041"/>
                      <a:pt x="89341" y="69041"/>
                    </a:cubicBezTo>
                    <a:cubicBezTo>
                      <a:pt x="89324" y="69041"/>
                      <a:pt x="89307" y="69041"/>
                      <a:pt x="89290" y="69041"/>
                    </a:cubicBezTo>
                    <a:lnTo>
                      <a:pt x="89290" y="69041"/>
                    </a:lnTo>
                    <a:cubicBezTo>
                      <a:pt x="90628" y="67586"/>
                      <a:pt x="92502" y="66782"/>
                      <a:pt x="94437" y="66782"/>
                    </a:cubicBezTo>
                    <a:close/>
                    <a:moveTo>
                      <a:pt x="47476" y="66925"/>
                    </a:moveTo>
                    <a:cubicBezTo>
                      <a:pt x="47900" y="66925"/>
                      <a:pt x="48328" y="66964"/>
                      <a:pt x="48753" y="67043"/>
                    </a:cubicBezTo>
                    <a:cubicBezTo>
                      <a:pt x="47767" y="68226"/>
                      <a:pt x="47185" y="69731"/>
                      <a:pt x="47266" y="71317"/>
                    </a:cubicBezTo>
                    <a:cubicBezTo>
                      <a:pt x="46024" y="70014"/>
                      <a:pt x="44257" y="69184"/>
                      <a:pt x="42388" y="69184"/>
                    </a:cubicBezTo>
                    <a:cubicBezTo>
                      <a:pt x="42371" y="69184"/>
                      <a:pt x="42354" y="69184"/>
                      <a:pt x="42337" y="69184"/>
                    </a:cubicBezTo>
                    <a:lnTo>
                      <a:pt x="42337" y="69184"/>
                    </a:lnTo>
                    <a:cubicBezTo>
                      <a:pt x="43675" y="67729"/>
                      <a:pt x="45543" y="66925"/>
                      <a:pt x="47476" y="66925"/>
                    </a:cubicBezTo>
                    <a:close/>
                    <a:moveTo>
                      <a:pt x="60488" y="66929"/>
                    </a:moveTo>
                    <a:cubicBezTo>
                      <a:pt x="62422" y="66929"/>
                      <a:pt x="64295" y="67727"/>
                      <a:pt x="65636" y="69175"/>
                    </a:cubicBezTo>
                    <a:lnTo>
                      <a:pt x="65636" y="69175"/>
                    </a:lnTo>
                    <a:cubicBezTo>
                      <a:pt x="65622" y="69175"/>
                      <a:pt x="65608" y="69175"/>
                      <a:pt x="65593" y="69175"/>
                    </a:cubicBezTo>
                    <a:cubicBezTo>
                      <a:pt x="63725" y="69175"/>
                      <a:pt x="61966" y="70014"/>
                      <a:pt x="60715" y="71317"/>
                    </a:cubicBezTo>
                    <a:cubicBezTo>
                      <a:pt x="60805" y="69731"/>
                      <a:pt x="60223" y="68226"/>
                      <a:pt x="59228" y="67043"/>
                    </a:cubicBezTo>
                    <a:cubicBezTo>
                      <a:pt x="59647" y="66967"/>
                      <a:pt x="60069" y="66929"/>
                      <a:pt x="60488" y="66929"/>
                    </a:cubicBezTo>
                    <a:close/>
                    <a:moveTo>
                      <a:pt x="23953" y="66970"/>
                    </a:moveTo>
                    <a:cubicBezTo>
                      <a:pt x="24378" y="66970"/>
                      <a:pt x="24806" y="67009"/>
                      <a:pt x="25232" y="67088"/>
                    </a:cubicBezTo>
                    <a:cubicBezTo>
                      <a:pt x="24239" y="68277"/>
                      <a:pt x="23657" y="69770"/>
                      <a:pt x="23744" y="71361"/>
                    </a:cubicBezTo>
                    <a:lnTo>
                      <a:pt x="23744" y="71361"/>
                    </a:lnTo>
                    <a:cubicBezTo>
                      <a:pt x="22494" y="70058"/>
                      <a:pt x="20726" y="69220"/>
                      <a:pt x="18866" y="69220"/>
                    </a:cubicBezTo>
                    <a:cubicBezTo>
                      <a:pt x="18846" y="69220"/>
                      <a:pt x="18827" y="69220"/>
                      <a:pt x="18807" y="69220"/>
                    </a:cubicBezTo>
                    <a:cubicBezTo>
                      <a:pt x="20144" y="67773"/>
                      <a:pt x="22018" y="66970"/>
                      <a:pt x="23953" y="66970"/>
                    </a:cubicBezTo>
                    <a:close/>
                    <a:moveTo>
                      <a:pt x="13652" y="66970"/>
                    </a:moveTo>
                    <a:cubicBezTo>
                      <a:pt x="15588" y="66970"/>
                      <a:pt x="17463" y="67773"/>
                      <a:pt x="18807" y="69220"/>
                    </a:cubicBezTo>
                    <a:cubicBezTo>
                      <a:pt x="18787" y="69220"/>
                      <a:pt x="18768" y="69220"/>
                      <a:pt x="18748" y="69220"/>
                    </a:cubicBezTo>
                    <a:cubicBezTo>
                      <a:pt x="16879" y="69220"/>
                      <a:pt x="15111" y="70058"/>
                      <a:pt x="13870" y="71362"/>
                    </a:cubicBezTo>
                    <a:cubicBezTo>
                      <a:pt x="13951" y="69776"/>
                      <a:pt x="13368" y="68271"/>
                      <a:pt x="12374" y="67088"/>
                    </a:cubicBezTo>
                    <a:cubicBezTo>
                      <a:pt x="12799" y="67009"/>
                      <a:pt x="13227" y="66970"/>
                      <a:pt x="13652" y="66970"/>
                    </a:cubicBezTo>
                    <a:close/>
                    <a:moveTo>
                      <a:pt x="107653" y="66739"/>
                    </a:moveTo>
                    <a:cubicBezTo>
                      <a:pt x="109587" y="66739"/>
                      <a:pt x="111464" y="67541"/>
                      <a:pt x="112812" y="68996"/>
                    </a:cubicBezTo>
                    <a:cubicBezTo>
                      <a:pt x="114149" y="67549"/>
                      <a:pt x="116022" y="66746"/>
                      <a:pt x="117958" y="66746"/>
                    </a:cubicBezTo>
                    <a:cubicBezTo>
                      <a:pt x="118383" y="66746"/>
                      <a:pt x="118811" y="66785"/>
                      <a:pt x="119236" y="66864"/>
                    </a:cubicBezTo>
                    <a:cubicBezTo>
                      <a:pt x="118242" y="68047"/>
                      <a:pt x="117659" y="69552"/>
                      <a:pt x="117749" y="71138"/>
                    </a:cubicBezTo>
                    <a:cubicBezTo>
                      <a:pt x="116499" y="69835"/>
                      <a:pt x="114731" y="69005"/>
                      <a:pt x="112871" y="69005"/>
                    </a:cubicBezTo>
                    <a:cubicBezTo>
                      <a:pt x="112851" y="69005"/>
                      <a:pt x="112832" y="69005"/>
                      <a:pt x="112812" y="69005"/>
                    </a:cubicBezTo>
                    <a:cubicBezTo>
                      <a:pt x="112793" y="69005"/>
                      <a:pt x="112774" y="69005"/>
                      <a:pt x="112756" y="69005"/>
                    </a:cubicBezTo>
                    <a:cubicBezTo>
                      <a:pt x="110769" y="69005"/>
                      <a:pt x="108893" y="69951"/>
                      <a:pt x="107641" y="71398"/>
                    </a:cubicBezTo>
                    <a:lnTo>
                      <a:pt x="107641" y="71398"/>
                    </a:lnTo>
                    <a:cubicBezTo>
                      <a:pt x="107802" y="69707"/>
                      <a:pt x="107213" y="68132"/>
                      <a:pt x="106177" y="66897"/>
                    </a:cubicBezTo>
                    <a:lnTo>
                      <a:pt x="106177" y="66897"/>
                    </a:lnTo>
                    <a:cubicBezTo>
                      <a:pt x="106668" y="66791"/>
                      <a:pt x="107162" y="66739"/>
                      <a:pt x="107653" y="66739"/>
                    </a:cubicBezTo>
                    <a:close/>
                    <a:moveTo>
                      <a:pt x="37174" y="66927"/>
                    </a:moveTo>
                    <a:cubicBezTo>
                      <a:pt x="39113" y="66927"/>
                      <a:pt x="40989" y="67729"/>
                      <a:pt x="42337" y="69184"/>
                    </a:cubicBezTo>
                    <a:lnTo>
                      <a:pt x="42337" y="69184"/>
                    </a:lnTo>
                    <a:cubicBezTo>
                      <a:pt x="42334" y="69184"/>
                      <a:pt x="42331" y="69184"/>
                      <a:pt x="42328" y="69184"/>
                    </a:cubicBezTo>
                    <a:cubicBezTo>
                      <a:pt x="42301" y="69184"/>
                      <a:pt x="42274" y="69184"/>
                      <a:pt x="42246" y="69184"/>
                    </a:cubicBezTo>
                    <a:cubicBezTo>
                      <a:pt x="40269" y="69184"/>
                      <a:pt x="38404" y="70136"/>
                      <a:pt x="37158" y="71577"/>
                    </a:cubicBezTo>
                    <a:cubicBezTo>
                      <a:pt x="37320" y="69910"/>
                      <a:pt x="36728" y="68324"/>
                      <a:pt x="35689" y="67088"/>
                    </a:cubicBezTo>
                    <a:lnTo>
                      <a:pt x="35680" y="67088"/>
                    </a:lnTo>
                    <a:cubicBezTo>
                      <a:pt x="36177" y="66980"/>
                      <a:pt x="36678" y="66927"/>
                      <a:pt x="37174" y="66927"/>
                    </a:cubicBezTo>
                    <a:close/>
                    <a:moveTo>
                      <a:pt x="124481" y="64880"/>
                    </a:moveTo>
                    <a:cubicBezTo>
                      <a:pt x="127655" y="64880"/>
                      <a:pt x="130827" y="66957"/>
                      <a:pt x="130867" y="71111"/>
                    </a:cubicBezTo>
                    <a:lnTo>
                      <a:pt x="130858" y="71129"/>
                    </a:lnTo>
                    <a:cubicBezTo>
                      <a:pt x="130380" y="71024"/>
                      <a:pt x="129897" y="70973"/>
                      <a:pt x="129419" y="70973"/>
                    </a:cubicBezTo>
                    <a:cubicBezTo>
                      <a:pt x="127565" y="70973"/>
                      <a:pt x="125767" y="71740"/>
                      <a:pt x="124478" y="73136"/>
                    </a:cubicBezTo>
                    <a:cubicBezTo>
                      <a:pt x="123204" y="71764"/>
                      <a:pt x="121425" y="70977"/>
                      <a:pt x="119555" y="70977"/>
                    </a:cubicBezTo>
                    <a:cubicBezTo>
                      <a:pt x="119544" y="70977"/>
                      <a:pt x="119534" y="70977"/>
                      <a:pt x="119523" y="70977"/>
                    </a:cubicBezTo>
                    <a:cubicBezTo>
                      <a:pt x="119039" y="70977"/>
                      <a:pt x="118555" y="71021"/>
                      <a:pt x="118080" y="71129"/>
                    </a:cubicBezTo>
                    <a:cubicBezTo>
                      <a:pt x="118121" y="66963"/>
                      <a:pt x="121302" y="64880"/>
                      <a:pt x="124481" y="64880"/>
                    </a:cubicBezTo>
                    <a:close/>
                    <a:moveTo>
                      <a:pt x="77631" y="64934"/>
                    </a:moveTo>
                    <a:cubicBezTo>
                      <a:pt x="80806" y="64934"/>
                      <a:pt x="83981" y="67013"/>
                      <a:pt x="84022" y="71174"/>
                    </a:cubicBezTo>
                    <a:cubicBezTo>
                      <a:pt x="83541" y="71069"/>
                      <a:pt x="83056" y="71017"/>
                      <a:pt x="82576" y="71017"/>
                    </a:cubicBezTo>
                    <a:cubicBezTo>
                      <a:pt x="80721" y="71017"/>
                      <a:pt x="78928" y="71782"/>
                      <a:pt x="77633" y="73163"/>
                    </a:cubicBezTo>
                    <a:lnTo>
                      <a:pt x="77633" y="73172"/>
                    </a:lnTo>
                    <a:cubicBezTo>
                      <a:pt x="76351" y="71801"/>
                      <a:pt x="74559" y="71012"/>
                      <a:pt x="72678" y="71012"/>
                    </a:cubicBezTo>
                    <a:cubicBezTo>
                      <a:pt x="72194" y="71012"/>
                      <a:pt x="71710" y="71066"/>
                      <a:pt x="71235" y="71174"/>
                    </a:cubicBezTo>
                    <a:cubicBezTo>
                      <a:pt x="71275" y="67015"/>
                      <a:pt x="74454" y="64934"/>
                      <a:pt x="77631" y="64934"/>
                    </a:cubicBezTo>
                    <a:close/>
                    <a:moveTo>
                      <a:pt x="100937" y="64934"/>
                    </a:moveTo>
                    <a:cubicBezTo>
                      <a:pt x="104113" y="64934"/>
                      <a:pt x="107288" y="67013"/>
                      <a:pt x="107328" y="71174"/>
                    </a:cubicBezTo>
                    <a:cubicBezTo>
                      <a:pt x="106849" y="71069"/>
                      <a:pt x="106366" y="71017"/>
                      <a:pt x="105887" y="71017"/>
                    </a:cubicBezTo>
                    <a:cubicBezTo>
                      <a:pt x="104037" y="71017"/>
                      <a:pt x="102243" y="71782"/>
                      <a:pt x="100948" y="73163"/>
                    </a:cubicBezTo>
                    <a:lnTo>
                      <a:pt x="100939" y="73172"/>
                    </a:lnTo>
                    <a:cubicBezTo>
                      <a:pt x="99658" y="71801"/>
                      <a:pt x="97866" y="71012"/>
                      <a:pt x="95984" y="71012"/>
                    </a:cubicBezTo>
                    <a:cubicBezTo>
                      <a:pt x="95500" y="71012"/>
                      <a:pt x="95016" y="71066"/>
                      <a:pt x="94541" y="71174"/>
                    </a:cubicBezTo>
                    <a:cubicBezTo>
                      <a:pt x="94582" y="67015"/>
                      <a:pt x="97760" y="64934"/>
                      <a:pt x="100937" y="64934"/>
                    </a:cubicBezTo>
                    <a:close/>
                    <a:moveTo>
                      <a:pt x="53992" y="65081"/>
                    </a:moveTo>
                    <a:cubicBezTo>
                      <a:pt x="57167" y="65081"/>
                      <a:pt x="60344" y="67159"/>
                      <a:pt x="60384" y="71317"/>
                    </a:cubicBezTo>
                    <a:cubicBezTo>
                      <a:pt x="59911" y="71215"/>
                      <a:pt x="59433" y="71165"/>
                      <a:pt x="58960" y="71165"/>
                    </a:cubicBezTo>
                    <a:cubicBezTo>
                      <a:pt x="57101" y="71165"/>
                      <a:pt x="55296" y="71932"/>
                      <a:pt x="54004" y="73324"/>
                    </a:cubicBezTo>
                    <a:cubicBezTo>
                      <a:pt x="52723" y="71944"/>
                      <a:pt x="50922" y="71165"/>
                      <a:pt x="49049" y="71165"/>
                    </a:cubicBezTo>
                    <a:cubicBezTo>
                      <a:pt x="48565" y="71165"/>
                      <a:pt x="48081" y="71219"/>
                      <a:pt x="47606" y="71317"/>
                    </a:cubicBezTo>
                    <a:cubicBezTo>
                      <a:pt x="47642" y="67159"/>
                      <a:pt x="50816" y="65081"/>
                      <a:pt x="53992" y="65081"/>
                    </a:cubicBezTo>
                    <a:close/>
                    <a:moveTo>
                      <a:pt x="7148" y="65122"/>
                    </a:moveTo>
                    <a:cubicBezTo>
                      <a:pt x="10323" y="65122"/>
                      <a:pt x="13498" y="67201"/>
                      <a:pt x="13538" y="71362"/>
                    </a:cubicBezTo>
                    <a:cubicBezTo>
                      <a:pt x="13060" y="71257"/>
                      <a:pt x="12578" y="71206"/>
                      <a:pt x="12099" y="71206"/>
                    </a:cubicBezTo>
                    <a:cubicBezTo>
                      <a:pt x="10245" y="71206"/>
                      <a:pt x="8446" y="71973"/>
                      <a:pt x="7150" y="73369"/>
                    </a:cubicBezTo>
                    <a:lnTo>
                      <a:pt x="7150" y="73360"/>
                    </a:lnTo>
                    <a:cubicBezTo>
                      <a:pt x="5875" y="71988"/>
                      <a:pt x="4096" y="71209"/>
                      <a:pt x="2226" y="71209"/>
                    </a:cubicBezTo>
                    <a:cubicBezTo>
                      <a:pt x="2216" y="71209"/>
                      <a:pt x="2205" y="71210"/>
                      <a:pt x="2194" y="71210"/>
                    </a:cubicBezTo>
                    <a:cubicBezTo>
                      <a:pt x="1711" y="71210"/>
                      <a:pt x="1227" y="71254"/>
                      <a:pt x="752" y="71362"/>
                    </a:cubicBezTo>
                    <a:cubicBezTo>
                      <a:pt x="792" y="67203"/>
                      <a:pt x="3970" y="65122"/>
                      <a:pt x="7148" y="65122"/>
                    </a:cubicBezTo>
                    <a:close/>
                    <a:moveTo>
                      <a:pt x="30463" y="65122"/>
                    </a:moveTo>
                    <a:cubicBezTo>
                      <a:pt x="33638" y="65122"/>
                      <a:pt x="36813" y="67201"/>
                      <a:pt x="36854" y="71362"/>
                    </a:cubicBezTo>
                    <a:cubicBezTo>
                      <a:pt x="36375" y="71257"/>
                      <a:pt x="35893" y="71206"/>
                      <a:pt x="35414" y="71206"/>
                    </a:cubicBezTo>
                    <a:cubicBezTo>
                      <a:pt x="33560" y="71206"/>
                      <a:pt x="31761" y="71973"/>
                      <a:pt x="30465" y="73369"/>
                    </a:cubicBezTo>
                    <a:lnTo>
                      <a:pt x="30465" y="73360"/>
                    </a:lnTo>
                    <a:cubicBezTo>
                      <a:pt x="29191" y="71988"/>
                      <a:pt x="27412" y="71209"/>
                      <a:pt x="25542" y="71209"/>
                    </a:cubicBezTo>
                    <a:cubicBezTo>
                      <a:pt x="25531" y="71209"/>
                      <a:pt x="25520" y="71210"/>
                      <a:pt x="25510" y="71210"/>
                    </a:cubicBezTo>
                    <a:cubicBezTo>
                      <a:pt x="25026" y="71210"/>
                      <a:pt x="24542" y="71254"/>
                      <a:pt x="24067" y="71362"/>
                    </a:cubicBezTo>
                    <a:cubicBezTo>
                      <a:pt x="24107" y="67203"/>
                      <a:pt x="27285" y="65122"/>
                      <a:pt x="30463" y="65122"/>
                    </a:cubicBezTo>
                    <a:close/>
                    <a:moveTo>
                      <a:pt x="129608" y="71351"/>
                    </a:moveTo>
                    <a:cubicBezTo>
                      <a:pt x="130035" y="71351"/>
                      <a:pt x="130466" y="71390"/>
                      <a:pt x="130894" y="71469"/>
                    </a:cubicBezTo>
                    <a:cubicBezTo>
                      <a:pt x="129908" y="72634"/>
                      <a:pt x="129326" y="74140"/>
                      <a:pt x="129415" y="75726"/>
                    </a:cubicBezTo>
                    <a:lnTo>
                      <a:pt x="129406" y="75744"/>
                    </a:lnTo>
                    <a:cubicBezTo>
                      <a:pt x="128156" y="74440"/>
                      <a:pt x="126397" y="73602"/>
                      <a:pt x="124528" y="73602"/>
                    </a:cubicBezTo>
                    <a:cubicBezTo>
                      <a:pt x="124509" y="73602"/>
                      <a:pt x="124489" y="73602"/>
                      <a:pt x="124469" y="73602"/>
                    </a:cubicBezTo>
                    <a:cubicBezTo>
                      <a:pt x="124450" y="73602"/>
                      <a:pt x="124430" y="73602"/>
                      <a:pt x="124410" y="73602"/>
                    </a:cubicBezTo>
                    <a:cubicBezTo>
                      <a:pt x="122541" y="73602"/>
                      <a:pt x="120773" y="74440"/>
                      <a:pt x="119532" y="75744"/>
                    </a:cubicBezTo>
                    <a:cubicBezTo>
                      <a:pt x="119613" y="74149"/>
                      <a:pt x="119030" y="72652"/>
                      <a:pt x="118045" y="71469"/>
                    </a:cubicBezTo>
                    <a:cubicBezTo>
                      <a:pt x="118473" y="71390"/>
                      <a:pt x="118903" y="71351"/>
                      <a:pt x="119331" y="71351"/>
                    </a:cubicBezTo>
                    <a:cubicBezTo>
                      <a:pt x="121264" y="71351"/>
                      <a:pt x="123134" y="72148"/>
                      <a:pt x="124469" y="73593"/>
                    </a:cubicBezTo>
                    <a:cubicBezTo>
                      <a:pt x="125805" y="72148"/>
                      <a:pt x="127675" y="71351"/>
                      <a:pt x="129608" y="71351"/>
                    </a:cubicBezTo>
                    <a:close/>
                    <a:moveTo>
                      <a:pt x="48843" y="71540"/>
                    </a:moveTo>
                    <a:cubicBezTo>
                      <a:pt x="50782" y="71540"/>
                      <a:pt x="52650" y="72343"/>
                      <a:pt x="53995" y="73790"/>
                    </a:cubicBezTo>
                    <a:cubicBezTo>
                      <a:pt x="53975" y="73790"/>
                      <a:pt x="53956" y="73790"/>
                      <a:pt x="53936" y="73790"/>
                    </a:cubicBezTo>
                    <a:cubicBezTo>
                      <a:pt x="52067" y="73790"/>
                      <a:pt x="50299" y="74628"/>
                      <a:pt x="49058" y="75932"/>
                    </a:cubicBezTo>
                    <a:cubicBezTo>
                      <a:pt x="49138" y="74337"/>
                      <a:pt x="48556" y="72840"/>
                      <a:pt x="47561" y="71658"/>
                    </a:cubicBezTo>
                    <a:cubicBezTo>
                      <a:pt x="47989" y="71579"/>
                      <a:pt x="48418" y="71540"/>
                      <a:pt x="48843" y="71540"/>
                    </a:cubicBezTo>
                    <a:close/>
                    <a:moveTo>
                      <a:pt x="59141" y="71540"/>
                    </a:moveTo>
                    <a:cubicBezTo>
                      <a:pt x="59566" y="71540"/>
                      <a:pt x="59994" y="71579"/>
                      <a:pt x="60420" y="71658"/>
                    </a:cubicBezTo>
                    <a:cubicBezTo>
                      <a:pt x="59425" y="72840"/>
                      <a:pt x="58843" y="74346"/>
                      <a:pt x="58932" y="75932"/>
                    </a:cubicBezTo>
                    <a:cubicBezTo>
                      <a:pt x="57682" y="74628"/>
                      <a:pt x="55914" y="73790"/>
                      <a:pt x="54054" y="73790"/>
                    </a:cubicBezTo>
                    <a:cubicBezTo>
                      <a:pt x="54034" y="73790"/>
                      <a:pt x="54015" y="73790"/>
                      <a:pt x="53995" y="73790"/>
                    </a:cubicBezTo>
                    <a:cubicBezTo>
                      <a:pt x="55332" y="72343"/>
                      <a:pt x="57206" y="71540"/>
                      <a:pt x="59141" y="71540"/>
                    </a:cubicBezTo>
                    <a:close/>
                    <a:moveTo>
                      <a:pt x="112810" y="69495"/>
                    </a:moveTo>
                    <a:cubicBezTo>
                      <a:pt x="115985" y="69495"/>
                      <a:pt x="119160" y="71574"/>
                      <a:pt x="119200" y="75735"/>
                    </a:cubicBezTo>
                    <a:cubicBezTo>
                      <a:pt x="118721" y="75630"/>
                      <a:pt x="118239" y="75578"/>
                      <a:pt x="117760" y="75578"/>
                    </a:cubicBezTo>
                    <a:cubicBezTo>
                      <a:pt x="115909" y="75578"/>
                      <a:pt x="114116" y="76343"/>
                      <a:pt x="112821" y="77724"/>
                    </a:cubicBezTo>
                    <a:lnTo>
                      <a:pt x="112812" y="77733"/>
                    </a:lnTo>
                    <a:cubicBezTo>
                      <a:pt x="111530" y="76362"/>
                      <a:pt x="109738" y="75573"/>
                      <a:pt x="107856" y="75573"/>
                    </a:cubicBezTo>
                    <a:cubicBezTo>
                      <a:pt x="107373" y="75573"/>
                      <a:pt x="106889" y="75627"/>
                      <a:pt x="106414" y="75735"/>
                    </a:cubicBezTo>
                    <a:lnTo>
                      <a:pt x="106414" y="75735"/>
                    </a:lnTo>
                    <a:cubicBezTo>
                      <a:pt x="106454" y="71576"/>
                      <a:pt x="109632" y="69495"/>
                      <a:pt x="112810" y="69495"/>
                    </a:cubicBezTo>
                    <a:close/>
                    <a:moveTo>
                      <a:pt x="136139" y="69486"/>
                    </a:moveTo>
                    <a:cubicBezTo>
                      <a:pt x="139313" y="69486"/>
                      <a:pt x="142484" y="71562"/>
                      <a:pt x="142525" y="75717"/>
                    </a:cubicBezTo>
                    <a:lnTo>
                      <a:pt x="142516" y="75735"/>
                    </a:lnTo>
                    <a:cubicBezTo>
                      <a:pt x="142037" y="75630"/>
                      <a:pt x="141554" y="75578"/>
                      <a:pt x="141075" y="75578"/>
                    </a:cubicBezTo>
                    <a:cubicBezTo>
                      <a:pt x="139222" y="75578"/>
                      <a:pt x="137424" y="76345"/>
                      <a:pt x="136136" y="77733"/>
                    </a:cubicBezTo>
                    <a:cubicBezTo>
                      <a:pt x="134854" y="76362"/>
                      <a:pt x="133062" y="75573"/>
                      <a:pt x="131181" y="75573"/>
                    </a:cubicBezTo>
                    <a:cubicBezTo>
                      <a:pt x="130697" y="75573"/>
                      <a:pt x="130213" y="75627"/>
                      <a:pt x="129738" y="75735"/>
                    </a:cubicBezTo>
                    <a:cubicBezTo>
                      <a:pt x="129778" y="71569"/>
                      <a:pt x="132960" y="69486"/>
                      <a:pt x="136139" y="69486"/>
                    </a:cubicBezTo>
                    <a:close/>
                    <a:moveTo>
                      <a:pt x="42333" y="69686"/>
                    </a:moveTo>
                    <a:cubicBezTo>
                      <a:pt x="45509" y="69686"/>
                      <a:pt x="48686" y="71765"/>
                      <a:pt x="48726" y="75923"/>
                    </a:cubicBezTo>
                    <a:cubicBezTo>
                      <a:pt x="48248" y="75818"/>
                      <a:pt x="47765" y="75767"/>
                      <a:pt x="47287" y="75767"/>
                    </a:cubicBezTo>
                    <a:cubicBezTo>
                      <a:pt x="45433" y="75767"/>
                      <a:pt x="43633" y="76534"/>
                      <a:pt x="42337" y="77930"/>
                    </a:cubicBezTo>
                    <a:cubicBezTo>
                      <a:pt x="41056" y="76550"/>
                      <a:pt x="39264" y="75770"/>
                      <a:pt x="37382" y="75770"/>
                    </a:cubicBezTo>
                    <a:cubicBezTo>
                      <a:pt x="36898" y="75770"/>
                      <a:pt x="36415" y="75815"/>
                      <a:pt x="35940" y="75923"/>
                    </a:cubicBezTo>
                    <a:cubicBezTo>
                      <a:pt x="35980" y="71765"/>
                      <a:pt x="39156" y="69686"/>
                      <a:pt x="42333" y="69686"/>
                    </a:cubicBezTo>
                    <a:close/>
                    <a:moveTo>
                      <a:pt x="65651" y="69683"/>
                    </a:moveTo>
                    <a:cubicBezTo>
                      <a:pt x="68826" y="69683"/>
                      <a:pt x="72001" y="71762"/>
                      <a:pt x="72041" y="75923"/>
                    </a:cubicBezTo>
                    <a:cubicBezTo>
                      <a:pt x="71563" y="75818"/>
                      <a:pt x="71081" y="75767"/>
                      <a:pt x="70602" y="75767"/>
                    </a:cubicBezTo>
                    <a:cubicBezTo>
                      <a:pt x="68748" y="75767"/>
                      <a:pt x="66949" y="76534"/>
                      <a:pt x="65653" y="77930"/>
                    </a:cubicBezTo>
                    <a:cubicBezTo>
                      <a:pt x="64371" y="76550"/>
                      <a:pt x="62579" y="75770"/>
                      <a:pt x="60697" y="75770"/>
                    </a:cubicBezTo>
                    <a:cubicBezTo>
                      <a:pt x="60214" y="75770"/>
                      <a:pt x="59730" y="75815"/>
                      <a:pt x="59255" y="75923"/>
                    </a:cubicBezTo>
                    <a:cubicBezTo>
                      <a:pt x="59295" y="71764"/>
                      <a:pt x="62473" y="69683"/>
                      <a:pt x="65651" y="69683"/>
                    </a:cubicBezTo>
                    <a:close/>
                    <a:moveTo>
                      <a:pt x="82884" y="1"/>
                    </a:moveTo>
                    <a:cubicBezTo>
                      <a:pt x="82642" y="699"/>
                      <a:pt x="82534" y="1434"/>
                      <a:pt x="82579" y="2178"/>
                    </a:cubicBezTo>
                    <a:cubicBezTo>
                      <a:pt x="81329" y="875"/>
                      <a:pt x="79570" y="36"/>
                      <a:pt x="77701" y="36"/>
                    </a:cubicBezTo>
                    <a:cubicBezTo>
                      <a:pt x="77681" y="36"/>
                      <a:pt x="77661" y="36"/>
                      <a:pt x="77642" y="36"/>
                    </a:cubicBezTo>
                    <a:cubicBezTo>
                      <a:pt x="77622" y="36"/>
                      <a:pt x="77602" y="36"/>
                      <a:pt x="77582" y="36"/>
                    </a:cubicBezTo>
                    <a:cubicBezTo>
                      <a:pt x="73834" y="36"/>
                      <a:pt x="70494" y="3399"/>
                      <a:pt x="70948" y="7160"/>
                    </a:cubicBezTo>
                    <a:cubicBezTo>
                      <a:pt x="71458" y="7046"/>
                      <a:pt x="71971" y="6991"/>
                      <a:pt x="72481" y="6991"/>
                    </a:cubicBezTo>
                    <a:cubicBezTo>
                      <a:pt x="74418" y="6991"/>
                      <a:pt x="76294" y="7793"/>
                      <a:pt x="77642" y="9248"/>
                    </a:cubicBezTo>
                    <a:cubicBezTo>
                      <a:pt x="77624" y="9248"/>
                      <a:pt x="77606" y="9248"/>
                      <a:pt x="77587" y="9248"/>
                    </a:cubicBezTo>
                    <a:cubicBezTo>
                      <a:pt x="75529" y="9248"/>
                      <a:pt x="73607" y="10256"/>
                      <a:pt x="72355" y="11784"/>
                    </a:cubicBezTo>
                    <a:cubicBezTo>
                      <a:pt x="72756" y="8058"/>
                      <a:pt x="69443" y="4740"/>
                      <a:pt x="65721" y="4740"/>
                    </a:cubicBezTo>
                    <a:cubicBezTo>
                      <a:pt x="65701" y="4740"/>
                      <a:pt x="65682" y="4740"/>
                      <a:pt x="65662" y="4741"/>
                    </a:cubicBezTo>
                    <a:cubicBezTo>
                      <a:pt x="65642" y="4740"/>
                      <a:pt x="65622" y="4740"/>
                      <a:pt x="65602" y="4740"/>
                    </a:cubicBezTo>
                    <a:cubicBezTo>
                      <a:pt x="63733" y="4740"/>
                      <a:pt x="61966" y="5570"/>
                      <a:pt x="60724" y="6873"/>
                    </a:cubicBezTo>
                    <a:cubicBezTo>
                      <a:pt x="60760" y="6138"/>
                      <a:pt x="60662" y="5395"/>
                      <a:pt x="60420" y="4696"/>
                    </a:cubicBezTo>
                    <a:lnTo>
                      <a:pt x="60043" y="4696"/>
                    </a:lnTo>
                    <a:cubicBezTo>
                      <a:pt x="60276" y="5395"/>
                      <a:pt x="60393" y="6130"/>
                      <a:pt x="60393" y="6864"/>
                    </a:cubicBezTo>
                    <a:cubicBezTo>
                      <a:pt x="59920" y="6762"/>
                      <a:pt x="59442" y="6713"/>
                      <a:pt x="58969" y="6713"/>
                    </a:cubicBezTo>
                    <a:cubicBezTo>
                      <a:pt x="57110" y="6713"/>
                      <a:pt x="55305" y="7479"/>
                      <a:pt x="54013" y="8871"/>
                    </a:cubicBezTo>
                    <a:cubicBezTo>
                      <a:pt x="52732" y="7492"/>
                      <a:pt x="50939" y="6712"/>
                      <a:pt x="49058" y="6712"/>
                    </a:cubicBezTo>
                    <a:cubicBezTo>
                      <a:pt x="48574" y="6712"/>
                      <a:pt x="48090" y="6766"/>
                      <a:pt x="47615" y="6864"/>
                    </a:cubicBezTo>
                    <a:cubicBezTo>
                      <a:pt x="47615" y="6130"/>
                      <a:pt x="47732" y="5395"/>
                      <a:pt x="47965" y="4696"/>
                    </a:cubicBezTo>
                    <a:lnTo>
                      <a:pt x="47588" y="4696"/>
                    </a:lnTo>
                    <a:cubicBezTo>
                      <a:pt x="47346" y="5395"/>
                      <a:pt x="47248" y="6138"/>
                      <a:pt x="47284" y="6873"/>
                    </a:cubicBezTo>
                    <a:cubicBezTo>
                      <a:pt x="46049" y="5577"/>
                      <a:pt x="44293" y="4740"/>
                      <a:pt x="42434" y="4740"/>
                    </a:cubicBezTo>
                    <a:cubicBezTo>
                      <a:pt x="42405" y="4740"/>
                      <a:pt x="42376" y="4740"/>
                      <a:pt x="42346" y="4741"/>
                    </a:cubicBezTo>
                    <a:cubicBezTo>
                      <a:pt x="42319" y="4740"/>
                      <a:pt x="42291" y="4740"/>
                      <a:pt x="42263" y="4740"/>
                    </a:cubicBezTo>
                    <a:cubicBezTo>
                      <a:pt x="40287" y="4740"/>
                      <a:pt x="38431" y="5684"/>
                      <a:pt x="37185" y="7124"/>
                    </a:cubicBezTo>
                    <a:cubicBezTo>
                      <a:pt x="37480" y="3457"/>
                      <a:pt x="34193" y="233"/>
                      <a:pt x="30519" y="233"/>
                    </a:cubicBezTo>
                    <a:cubicBezTo>
                      <a:pt x="30504" y="233"/>
                      <a:pt x="30489" y="233"/>
                      <a:pt x="30474" y="234"/>
                    </a:cubicBezTo>
                    <a:cubicBezTo>
                      <a:pt x="30454" y="233"/>
                      <a:pt x="30434" y="233"/>
                      <a:pt x="30415" y="233"/>
                    </a:cubicBezTo>
                    <a:cubicBezTo>
                      <a:pt x="28546" y="233"/>
                      <a:pt x="26787" y="1072"/>
                      <a:pt x="25536" y="2375"/>
                    </a:cubicBezTo>
                    <a:cubicBezTo>
                      <a:pt x="25581" y="1640"/>
                      <a:pt x="25474" y="897"/>
                      <a:pt x="25232" y="198"/>
                    </a:cubicBezTo>
                    <a:lnTo>
                      <a:pt x="24864" y="198"/>
                    </a:lnTo>
                    <a:cubicBezTo>
                      <a:pt x="25088" y="897"/>
                      <a:pt x="25214" y="1631"/>
                      <a:pt x="25214" y="2366"/>
                    </a:cubicBezTo>
                    <a:cubicBezTo>
                      <a:pt x="24739" y="2264"/>
                      <a:pt x="24260" y="2214"/>
                      <a:pt x="23785" y="2214"/>
                    </a:cubicBezTo>
                    <a:cubicBezTo>
                      <a:pt x="21922" y="2214"/>
                      <a:pt x="20117" y="2981"/>
                      <a:pt x="18825" y="4373"/>
                    </a:cubicBezTo>
                    <a:cubicBezTo>
                      <a:pt x="17544" y="2993"/>
                      <a:pt x="15752" y="2214"/>
                      <a:pt x="13870" y="2214"/>
                    </a:cubicBezTo>
                    <a:cubicBezTo>
                      <a:pt x="13386" y="2214"/>
                      <a:pt x="12902" y="2268"/>
                      <a:pt x="12427" y="2366"/>
                    </a:cubicBezTo>
                    <a:cubicBezTo>
                      <a:pt x="12427" y="1631"/>
                      <a:pt x="12544" y="897"/>
                      <a:pt x="12777" y="198"/>
                    </a:cubicBezTo>
                    <a:lnTo>
                      <a:pt x="12382" y="198"/>
                    </a:lnTo>
                    <a:cubicBezTo>
                      <a:pt x="12141" y="897"/>
                      <a:pt x="12042" y="1640"/>
                      <a:pt x="12078" y="2375"/>
                    </a:cubicBezTo>
                    <a:cubicBezTo>
                      <a:pt x="10836" y="1072"/>
                      <a:pt x="9069" y="233"/>
                      <a:pt x="7200" y="233"/>
                    </a:cubicBezTo>
                    <a:cubicBezTo>
                      <a:pt x="7180" y="233"/>
                      <a:pt x="7160" y="233"/>
                      <a:pt x="7141" y="234"/>
                    </a:cubicBezTo>
                    <a:cubicBezTo>
                      <a:pt x="7126" y="233"/>
                      <a:pt x="7111" y="233"/>
                      <a:pt x="7096" y="233"/>
                    </a:cubicBezTo>
                    <a:cubicBezTo>
                      <a:pt x="3342" y="233"/>
                      <a:pt x="1" y="3600"/>
                      <a:pt x="456" y="7366"/>
                    </a:cubicBezTo>
                    <a:cubicBezTo>
                      <a:pt x="966" y="7252"/>
                      <a:pt x="1482" y="7196"/>
                      <a:pt x="1994" y="7196"/>
                    </a:cubicBezTo>
                    <a:cubicBezTo>
                      <a:pt x="3926" y="7196"/>
                      <a:pt x="5804" y="7993"/>
                      <a:pt x="7149" y="9445"/>
                    </a:cubicBezTo>
                    <a:lnTo>
                      <a:pt x="7149" y="9445"/>
                    </a:lnTo>
                    <a:cubicBezTo>
                      <a:pt x="7147" y="9445"/>
                      <a:pt x="7144" y="9445"/>
                      <a:pt x="7141" y="9445"/>
                    </a:cubicBezTo>
                    <a:cubicBezTo>
                      <a:pt x="7121" y="9445"/>
                      <a:pt x="7101" y="9445"/>
                      <a:pt x="7081" y="9445"/>
                    </a:cubicBezTo>
                    <a:cubicBezTo>
                      <a:pt x="3333" y="9445"/>
                      <a:pt x="1" y="12816"/>
                      <a:pt x="456" y="16569"/>
                    </a:cubicBezTo>
                    <a:cubicBezTo>
                      <a:pt x="961" y="16457"/>
                      <a:pt x="1471" y="16403"/>
                      <a:pt x="1977" y="16403"/>
                    </a:cubicBezTo>
                    <a:cubicBezTo>
                      <a:pt x="3909" y="16403"/>
                      <a:pt x="5782" y="17198"/>
                      <a:pt x="7132" y="18647"/>
                    </a:cubicBezTo>
                    <a:cubicBezTo>
                      <a:pt x="7112" y="18647"/>
                      <a:pt x="7092" y="18647"/>
                      <a:pt x="7072" y="18647"/>
                    </a:cubicBezTo>
                    <a:cubicBezTo>
                      <a:pt x="3333" y="18647"/>
                      <a:pt x="1" y="22009"/>
                      <a:pt x="456" y="25771"/>
                    </a:cubicBezTo>
                    <a:cubicBezTo>
                      <a:pt x="965" y="25657"/>
                      <a:pt x="1479" y="25602"/>
                      <a:pt x="1989" y="25602"/>
                    </a:cubicBezTo>
                    <a:cubicBezTo>
                      <a:pt x="3926" y="25602"/>
                      <a:pt x="5802" y="26404"/>
                      <a:pt x="7150" y="27859"/>
                    </a:cubicBezTo>
                    <a:cubicBezTo>
                      <a:pt x="8483" y="26416"/>
                      <a:pt x="10349" y="25613"/>
                      <a:pt x="12278" y="25613"/>
                    </a:cubicBezTo>
                    <a:cubicBezTo>
                      <a:pt x="12709" y="25613"/>
                      <a:pt x="13143" y="25653"/>
                      <a:pt x="13574" y="25735"/>
                    </a:cubicBezTo>
                    <a:cubicBezTo>
                      <a:pt x="12580" y="26909"/>
                      <a:pt x="11997" y="28414"/>
                      <a:pt x="12087" y="30000"/>
                    </a:cubicBezTo>
                    <a:cubicBezTo>
                      <a:pt x="10837" y="28697"/>
                      <a:pt x="9069" y="27867"/>
                      <a:pt x="7209" y="27867"/>
                    </a:cubicBezTo>
                    <a:cubicBezTo>
                      <a:pt x="7189" y="27867"/>
                      <a:pt x="7169" y="27867"/>
                      <a:pt x="7150" y="27868"/>
                    </a:cubicBezTo>
                    <a:cubicBezTo>
                      <a:pt x="7130" y="27867"/>
                      <a:pt x="7110" y="27867"/>
                      <a:pt x="7090" y="27867"/>
                    </a:cubicBezTo>
                    <a:cubicBezTo>
                      <a:pt x="3342" y="27867"/>
                      <a:pt x="1" y="31230"/>
                      <a:pt x="456" y="34991"/>
                    </a:cubicBezTo>
                    <a:cubicBezTo>
                      <a:pt x="968" y="34875"/>
                      <a:pt x="1485" y="34819"/>
                      <a:pt x="1999" y="34819"/>
                    </a:cubicBezTo>
                    <a:cubicBezTo>
                      <a:pt x="3903" y="34819"/>
                      <a:pt x="5755" y="35598"/>
                      <a:pt x="7096" y="37016"/>
                    </a:cubicBezTo>
                    <a:cubicBezTo>
                      <a:pt x="3341" y="37016"/>
                      <a:pt x="8" y="40377"/>
                      <a:pt x="456" y="44140"/>
                    </a:cubicBezTo>
                    <a:cubicBezTo>
                      <a:pt x="968" y="44025"/>
                      <a:pt x="1485" y="43970"/>
                      <a:pt x="1997" y="43970"/>
                    </a:cubicBezTo>
                    <a:cubicBezTo>
                      <a:pt x="3931" y="43970"/>
                      <a:pt x="5804" y="44767"/>
                      <a:pt x="7150" y="46219"/>
                    </a:cubicBezTo>
                    <a:cubicBezTo>
                      <a:pt x="8485" y="44773"/>
                      <a:pt x="10355" y="43977"/>
                      <a:pt x="12288" y="43977"/>
                    </a:cubicBezTo>
                    <a:cubicBezTo>
                      <a:pt x="12715" y="43977"/>
                      <a:pt x="13146" y="44016"/>
                      <a:pt x="13574" y="44095"/>
                    </a:cubicBezTo>
                    <a:cubicBezTo>
                      <a:pt x="12580" y="45278"/>
                      <a:pt x="11997" y="46774"/>
                      <a:pt x="12087" y="48369"/>
                    </a:cubicBezTo>
                    <a:cubicBezTo>
                      <a:pt x="10837" y="47066"/>
                      <a:pt x="9069" y="46227"/>
                      <a:pt x="7208" y="46227"/>
                    </a:cubicBezTo>
                    <a:cubicBezTo>
                      <a:pt x="7189" y="46227"/>
                      <a:pt x="7169" y="46228"/>
                      <a:pt x="7150" y="46228"/>
                    </a:cubicBezTo>
                    <a:cubicBezTo>
                      <a:pt x="7130" y="46228"/>
                      <a:pt x="7110" y="46227"/>
                      <a:pt x="7090" y="46227"/>
                    </a:cubicBezTo>
                    <a:cubicBezTo>
                      <a:pt x="3342" y="46227"/>
                      <a:pt x="1" y="49590"/>
                      <a:pt x="456" y="53351"/>
                    </a:cubicBezTo>
                    <a:cubicBezTo>
                      <a:pt x="966" y="53237"/>
                      <a:pt x="1482" y="53181"/>
                      <a:pt x="1993" y="53181"/>
                    </a:cubicBezTo>
                    <a:cubicBezTo>
                      <a:pt x="3922" y="53181"/>
                      <a:pt x="5795" y="53978"/>
                      <a:pt x="7141" y="55430"/>
                    </a:cubicBezTo>
                    <a:cubicBezTo>
                      <a:pt x="7121" y="55430"/>
                      <a:pt x="7101" y="55430"/>
                      <a:pt x="7081" y="55430"/>
                    </a:cubicBezTo>
                    <a:cubicBezTo>
                      <a:pt x="3333" y="55430"/>
                      <a:pt x="1" y="58792"/>
                      <a:pt x="456" y="62554"/>
                    </a:cubicBezTo>
                    <a:cubicBezTo>
                      <a:pt x="968" y="62439"/>
                      <a:pt x="1485" y="62383"/>
                      <a:pt x="1997" y="62383"/>
                    </a:cubicBezTo>
                    <a:cubicBezTo>
                      <a:pt x="3931" y="62383"/>
                      <a:pt x="5804" y="63180"/>
                      <a:pt x="7150" y="64633"/>
                    </a:cubicBezTo>
                    <a:cubicBezTo>
                      <a:pt x="8485" y="63187"/>
                      <a:pt x="10355" y="62390"/>
                      <a:pt x="12288" y="62390"/>
                    </a:cubicBezTo>
                    <a:cubicBezTo>
                      <a:pt x="12715" y="62390"/>
                      <a:pt x="13146" y="62429"/>
                      <a:pt x="13574" y="62509"/>
                    </a:cubicBezTo>
                    <a:cubicBezTo>
                      <a:pt x="12580" y="63692"/>
                      <a:pt x="11997" y="65188"/>
                      <a:pt x="12087" y="66783"/>
                    </a:cubicBezTo>
                    <a:cubicBezTo>
                      <a:pt x="10837" y="65480"/>
                      <a:pt x="9069" y="64641"/>
                      <a:pt x="7208" y="64641"/>
                    </a:cubicBezTo>
                    <a:cubicBezTo>
                      <a:pt x="7189" y="64641"/>
                      <a:pt x="7169" y="64641"/>
                      <a:pt x="7150" y="64642"/>
                    </a:cubicBezTo>
                    <a:cubicBezTo>
                      <a:pt x="7130" y="64641"/>
                      <a:pt x="7110" y="64641"/>
                      <a:pt x="7090" y="64641"/>
                    </a:cubicBezTo>
                    <a:cubicBezTo>
                      <a:pt x="3342" y="64641"/>
                      <a:pt x="1" y="68004"/>
                      <a:pt x="456" y="71765"/>
                    </a:cubicBezTo>
                    <a:cubicBezTo>
                      <a:pt x="965" y="71651"/>
                      <a:pt x="1479" y="71596"/>
                      <a:pt x="1989" y="71596"/>
                    </a:cubicBezTo>
                    <a:cubicBezTo>
                      <a:pt x="3926" y="71596"/>
                      <a:pt x="5802" y="72399"/>
                      <a:pt x="7150" y="73853"/>
                    </a:cubicBezTo>
                    <a:cubicBezTo>
                      <a:pt x="8483" y="72402"/>
                      <a:pt x="10349" y="71599"/>
                      <a:pt x="12279" y="71599"/>
                    </a:cubicBezTo>
                    <a:cubicBezTo>
                      <a:pt x="12709" y="71599"/>
                      <a:pt x="13143" y="71639"/>
                      <a:pt x="13574" y="71720"/>
                    </a:cubicBezTo>
                    <a:cubicBezTo>
                      <a:pt x="13037" y="72348"/>
                      <a:pt x="12624" y="73082"/>
                      <a:pt x="12365" y="73862"/>
                    </a:cubicBezTo>
                    <a:lnTo>
                      <a:pt x="12741" y="73862"/>
                    </a:lnTo>
                    <a:cubicBezTo>
                      <a:pt x="13637" y="71119"/>
                      <a:pt x="16222" y="69746"/>
                      <a:pt x="18806" y="69746"/>
                    </a:cubicBezTo>
                    <a:cubicBezTo>
                      <a:pt x="21388" y="69746"/>
                      <a:pt x="23969" y="71117"/>
                      <a:pt x="24864" y="73862"/>
                    </a:cubicBezTo>
                    <a:lnTo>
                      <a:pt x="25241" y="73862"/>
                    </a:lnTo>
                    <a:cubicBezTo>
                      <a:pt x="24981" y="73073"/>
                      <a:pt x="24569" y="72339"/>
                      <a:pt x="24031" y="71702"/>
                    </a:cubicBezTo>
                    <a:cubicBezTo>
                      <a:pt x="24457" y="71623"/>
                      <a:pt x="24885" y="71585"/>
                      <a:pt x="25310" y="71585"/>
                    </a:cubicBezTo>
                    <a:cubicBezTo>
                      <a:pt x="27245" y="71585"/>
                      <a:pt x="29120" y="72387"/>
                      <a:pt x="30465" y="73835"/>
                    </a:cubicBezTo>
                    <a:cubicBezTo>
                      <a:pt x="31802" y="72382"/>
                      <a:pt x="33677" y="71582"/>
                      <a:pt x="35611" y="71582"/>
                    </a:cubicBezTo>
                    <a:cubicBezTo>
                      <a:pt x="36087" y="71582"/>
                      <a:pt x="36566" y="71630"/>
                      <a:pt x="37042" y="71729"/>
                    </a:cubicBezTo>
                    <a:cubicBezTo>
                      <a:pt x="36011" y="72993"/>
                      <a:pt x="35438" y="74615"/>
                      <a:pt x="35644" y="76308"/>
                    </a:cubicBezTo>
                    <a:cubicBezTo>
                      <a:pt x="36151" y="76194"/>
                      <a:pt x="36664" y="76139"/>
                      <a:pt x="37173" y="76139"/>
                    </a:cubicBezTo>
                    <a:cubicBezTo>
                      <a:pt x="39108" y="76139"/>
                      <a:pt x="40989" y="76942"/>
                      <a:pt x="42337" y="78396"/>
                    </a:cubicBezTo>
                    <a:cubicBezTo>
                      <a:pt x="43675" y="76948"/>
                      <a:pt x="45548" y="76146"/>
                      <a:pt x="47484" y="76146"/>
                    </a:cubicBezTo>
                    <a:cubicBezTo>
                      <a:pt x="47908" y="76146"/>
                      <a:pt x="48336" y="76184"/>
                      <a:pt x="48762" y="76263"/>
                    </a:cubicBezTo>
                    <a:cubicBezTo>
                      <a:pt x="48224" y="76899"/>
                      <a:pt x="47812" y="77625"/>
                      <a:pt x="47552" y="78414"/>
                    </a:cubicBezTo>
                    <a:lnTo>
                      <a:pt x="47929" y="78414"/>
                    </a:lnTo>
                    <a:cubicBezTo>
                      <a:pt x="48825" y="75666"/>
                      <a:pt x="51408" y="74291"/>
                      <a:pt x="53990" y="74291"/>
                    </a:cubicBezTo>
                    <a:cubicBezTo>
                      <a:pt x="56571" y="74291"/>
                      <a:pt x="59152" y="75664"/>
                      <a:pt x="60052" y="78414"/>
                    </a:cubicBezTo>
                    <a:lnTo>
                      <a:pt x="60438" y="78414"/>
                    </a:lnTo>
                    <a:cubicBezTo>
                      <a:pt x="60169" y="77625"/>
                      <a:pt x="59766" y="76891"/>
                      <a:pt x="59228" y="76263"/>
                    </a:cubicBezTo>
                    <a:cubicBezTo>
                      <a:pt x="59656" y="76184"/>
                      <a:pt x="60087" y="76145"/>
                      <a:pt x="60514" y="76145"/>
                    </a:cubicBezTo>
                    <a:cubicBezTo>
                      <a:pt x="62447" y="76145"/>
                      <a:pt x="64319" y="76941"/>
                      <a:pt x="65662" y="78387"/>
                    </a:cubicBezTo>
                    <a:cubicBezTo>
                      <a:pt x="67002" y="76933"/>
                      <a:pt x="68877" y="76130"/>
                      <a:pt x="70814" y="76130"/>
                    </a:cubicBezTo>
                    <a:cubicBezTo>
                      <a:pt x="71323" y="76130"/>
                      <a:pt x="71837" y="76185"/>
                      <a:pt x="72346" y="76299"/>
                    </a:cubicBezTo>
                    <a:cubicBezTo>
                      <a:pt x="72801" y="72547"/>
                      <a:pt x="69460" y="69175"/>
                      <a:pt x="65712" y="69175"/>
                    </a:cubicBezTo>
                    <a:cubicBezTo>
                      <a:pt x="65698" y="69175"/>
                      <a:pt x="65684" y="69175"/>
                      <a:pt x="65669" y="69175"/>
                    </a:cubicBezTo>
                    <a:lnTo>
                      <a:pt x="65669" y="69175"/>
                    </a:lnTo>
                    <a:cubicBezTo>
                      <a:pt x="67009" y="67731"/>
                      <a:pt x="68871" y="66936"/>
                      <a:pt x="70797" y="66936"/>
                    </a:cubicBezTo>
                    <a:cubicBezTo>
                      <a:pt x="71279" y="66936"/>
                      <a:pt x="71765" y="66986"/>
                      <a:pt x="72248" y="67088"/>
                    </a:cubicBezTo>
                    <a:cubicBezTo>
                      <a:pt x="71271" y="68333"/>
                      <a:pt x="70742" y="69901"/>
                      <a:pt x="70939" y="71559"/>
                    </a:cubicBezTo>
                    <a:cubicBezTo>
                      <a:pt x="71452" y="71445"/>
                      <a:pt x="71968" y="71389"/>
                      <a:pt x="72480" y="71389"/>
                    </a:cubicBezTo>
                    <a:cubicBezTo>
                      <a:pt x="74414" y="71389"/>
                      <a:pt x="76287" y="72186"/>
                      <a:pt x="77633" y="73638"/>
                    </a:cubicBezTo>
                    <a:cubicBezTo>
                      <a:pt x="78970" y="72190"/>
                      <a:pt x="80844" y="71388"/>
                      <a:pt x="82779" y="71388"/>
                    </a:cubicBezTo>
                    <a:cubicBezTo>
                      <a:pt x="83204" y="71388"/>
                      <a:pt x="83632" y="71426"/>
                      <a:pt x="84057" y="71505"/>
                    </a:cubicBezTo>
                    <a:cubicBezTo>
                      <a:pt x="83520" y="72141"/>
                      <a:pt x="83108" y="72867"/>
                      <a:pt x="82848" y="73656"/>
                    </a:cubicBezTo>
                    <a:lnTo>
                      <a:pt x="83224" y="73656"/>
                    </a:lnTo>
                    <a:cubicBezTo>
                      <a:pt x="84120" y="70909"/>
                      <a:pt x="86703" y="69536"/>
                      <a:pt x="89286" y="69536"/>
                    </a:cubicBezTo>
                    <a:cubicBezTo>
                      <a:pt x="91869" y="69536"/>
                      <a:pt x="94452" y="70909"/>
                      <a:pt x="95348" y="73656"/>
                    </a:cubicBezTo>
                    <a:lnTo>
                      <a:pt x="95724" y="73656"/>
                    </a:lnTo>
                    <a:cubicBezTo>
                      <a:pt x="95464" y="72867"/>
                      <a:pt x="95052" y="72141"/>
                      <a:pt x="94514" y="71505"/>
                    </a:cubicBezTo>
                    <a:cubicBezTo>
                      <a:pt x="94942" y="71426"/>
                      <a:pt x="95371" y="71388"/>
                      <a:pt x="95797" y="71388"/>
                    </a:cubicBezTo>
                    <a:cubicBezTo>
                      <a:pt x="97737" y="71388"/>
                      <a:pt x="99611" y="72190"/>
                      <a:pt x="100948" y="73638"/>
                    </a:cubicBezTo>
                    <a:cubicBezTo>
                      <a:pt x="102293" y="72185"/>
                      <a:pt x="104163" y="71385"/>
                      <a:pt x="106095" y="71385"/>
                    </a:cubicBezTo>
                    <a:cubicBezTo>
                      <a:pt x="106570" y="71385"/>
                      <a:pt x="107049" y="71433"/>
                      <a:pt x="107525" y="71532"/>
                    </a:cubicBezTo>
                    <a:cubicBezTo>
                      <a:pt x="106495" y="72796"/>
                      <a:pt x="105921" y="74417"/>
                      <a:pt x="106127" y="76111"/>
                    </a:cubicBezTo>
                    <a:cubicBezTo>
                      <a:pt x="106637" y="75997"/>
                      <a:pt x="107150" y="75942"/>
                      <a:pt x="107660" y="75942"/>
                    </a:cubicBezTo>
                    <a:cubicBezTo>
                      <a:pt x="109597" y="75942"/>
                      <a:pt x="111473" y="76744"/>
                      <a:pt x="112821" y="78199"/>
                    </a:cubicBezTo>
                    <a:cubicBezTo>
                      <a:pt x="114158" y="76751"/>
                      <a:pt x="116031" y="75948"/>
                      <a:pt x="117967" y="75948"/>
                    </a:cubicBezTo>
                    <a:cubicBezTo>
                      <a:pt x="118392" y="75948"/>
                      <a:pt x="118820" y="75987"/>
                      <a:pt x="119245" y="76066"/>
                    </a:cubicBezTo>
                    <a:cubicBezTo>
                      <a:pt x="118708" y="76702"/>
                      <a:pt x="118295" y="77428"/>
                      <a:pt x="118036" y="78217"/>
                    </a:cubicBezTo>
                    <a:lnTo>
                      <a:pt x="118412" y="78217"/>
                    </a:lnTo>
                    <a:cubicBezTo>
                      <a:pt x="119308" y="75474"/>
                      <a:pt x="121893" y="74100"/>
                      <a:pt x="124477" y="74100"/>
                    </a:cubicBezTo>
                    <a:cubicBezTo>
                      <a:pt x="127059" y="74100"/>
                      <a:pt x="129640" y="75471"/>
                      <a:pt x="130536" y="78217"/>
                    </a:cubicBezTo>
                    <a:lnTo>
                      <a:pt x="130912" y="78217"/>
                    </a:lnTo>
                    <a:cubicBezTo>
                      <a:pt x="130652" y="77428"/>
                      <a:pt x="130240" y="76702"/>
                      <a:pt x="129702" y="76066"/>
                    </a:cubicBezTo>
                    <a:cubicBezTo>
                      <a:pt x="130130" y="75987"/>
                      <a:pt x="130558" y="75948"/>
                      <a:pt x="130984" y="75948"/>
                    </a:cubicBezTo>
                    <a:cubicBezTo>
                      <a:pt x="132922" y="75948"/>
                      <a:pt x="134791" y="76751"/>
                      <a:pt x="136136" y="78199"/>
                    </a:cubicBezTo>
                    <a:cubicBezTo>
                      <a:pt x="137484" y="76744"/>
                      <a:pt x="139360" y="75942"/>
                      <a:pt x="141292" y="75942"/>
                    </a:cubicBezTo>
                    <a:cubicBezTo>
                      <a:pt x="141801" y="75942"/>
                      <a:pt x="142313" y="75997"/>
                      <a:pt x="142820" y="76111"/>
                    </a:cubicBezTo>
                    <a:cubicBezTo>
                      <a:pt x="143275" y="72358"/>
                      <a:pt x="139935" y="68987"/>
                      <a:pt x="136195" y="68987"/>
                    </a:cubicBezTo>
                    <a:cubicBezTo>
                      <a:pt x="136175" y="68987"/>
                      <a:pt x="136156" y="68987"/>
                      <a:pt x="136136" y="68987"/>
                    </a:cubicBezTo>
                    <a:cubicBezTo>
                      <a:pt x="136116" y="68987"/>
                      <a:pt x="136096" y="68987"/>
                      <a:pt x="136077" y="68987"/>
                    </a:cubicBezTo>
                    <a:cubicBezTo>
                      <a:pt x="134208" y="68987"/>
                      <a:pt x="132440" y="69825"/>
                      <a:pt x="131199" y="71129"/>
                    </a:cubicBezTo>
                    <a:cubicBezTo>
                      <a:pt x="131279" y="69534"/>
                      <a:pt x="130697" y="68038"/>
                      <a:pt x="129702" y="66855"/>
                    </a:cubicBezTo>
                    <a:cubicBezTo>
                      <a:pt x="130132" y="66775"/>
                      <a:pt x="130564" y="66736"/>
                      <a:pt x="130992" y="66736"/>
                    </a:cubicBezTo>
                    <a:cubicBezTo>
                      <a:pt x="132927" y="66736"/>
                      <a:pt x="134793" y="67533"/>
                      <a:pt x="136136" y="68978"/>
                    </a:cubicBezTo>
                    <a:cubicBezTo>
                      <a:pt x="137482" y="67526"/>
                      <a:pt x="139354" y="66729"/>
                      <a:pt x="141284" y="66729"/>
                    </a:cubicBezTo>
                    <a:cubicBezTo>
                      <a:pt x="141795" y="66729"/>
                      <a:pt x="142310" y="66785"/>
                      <a:pt x="142820" y="66900"/>
                    </a:cubicBezTo>
                    <a:cubicBezTo>
                      <a:pt x="143276" y="63142"/>
                      <a:pt x="139935" y="59776"/>
                      <a:pt x="136189" y="59776"/>
                    </a:cubicBezTo>
                    <a:cubicBezTo>
                      <a:pt x="136175" y="59776"/>
                      <a:pt x="136160" y="59776"/>
                      <a:pt x="136145" y="59776"/>
                    </a:cubicBezTo>
                    <a:cubicBezTo>
                      <a:pt x="137492" y="58329"/>
                      <a:pt x="139362" y="57528"/>
                      <a:pt x="141292" y="57528"/>
                    </a:cubicBezTo>
                    <a:cubicBezTo>
                      <a:pt x="141800" y="57528"/>
                      <a:pt x="142312" y="57583"/>
                      <a:pt x="142820" y="57697"/>
                    </a:cubicBezTo>
                    <a:cubicBezTo>
                      <a:pt x="143275" y="53945"/>
                      <a:pt x="139935" y="50573"/>
                      <a:pt x="136195" y="50573"/>
                    </a:cubicBezTo>
                    <a:cubicBezTo>
                      <a:pt x="136175" y="50573"/>
                      <a:pt x="136156" y="50573"/>
                      <a:pt x="136136" y="50574"/>
                    </a:cubicBezTo>
                    <a:cubicBezTo>
                      <a:pt x="137486" y="49117"/>
                      <a:pt x="139365" y="48320"/>
                      <a:pt x="141300" y="48320"/>
                    </a:cubicBezTo>
                    <a:cubicBezTo>
                      <a:pt x="141806" y="48320"/>
                      <a:pt x="142315" y="48374"/>
                      <a:pt x="142820" y="48486"/>
                    </a:cubicBezTo>
                    <a:cubicBezTo>
                      <a:pt x="143276" y="44728"/>
                      <a:pt x="139935" y="41362"/>
                      <a:pt x="136181" y="41362"/>
                    </a:cubicBezTo>
                    <a:cubicBezTo>
                      <a:pt x="136166" y="41362"/>
                      <a:pt x="136151" y="41362"/>
                      <a:pt x="136136" y="41362"/>
                    </a:cubicBezTo>
                    <a:cubicBezTo>
                      <a:pt x="137483" y="39915"/>
                      <a:pt x="139359" y="39114"/>
                      <a:pt x="141291" y="39114"/>
                    </a:cubicBezTo>
                    <a:cubicBezTo>
                      <a:pt x="141800" y="39114"/>
                      <a:pt x="142312" y="39169"/>
                      <a:pt x="142820" y="39283"/>
                    </a:cubicBezTo>
                    <a:cubicBezTo>
                      <a:pt x="143275" y="35522"/>
                      <a:pt x="139935" y="32159"/>
                      <a:pt x="136195" y="32159"/>
                    </a:cubicBezTo>
                    <a:cubicBezTo>
                      <a:pt x="136175" y="32159"/>
                      <a:pt x="136156" y="32160"/>
                      <a:pt x="136136" y="32160"/>
                    </a:cubicBezTo>
                    <a:cubicBezTo>
                      <a:pt x="136116" y="32160"/>
                      <a:pt x="136096" y="32159"/>
                      <a:pt x="136077" y="32159"/>
                    </a:cubicBezTo>
                    <a:cubicBezTo>
                      <a:pt x="134208" y="32159"/>
                      <a:pt x="132440" y="32998"/>
                      <a:pt x="131199" y="34301"/>
                    </a:cubicBezTo>
                    <a:cubicBezTo>
                      <a:pt x="131279" y="32706"/>
                      <a:pt x="130697" y="31210"/>
                      <a:pt x="129711" y="30027"/>
                    </a:cubicBezTo>
                    <a:cubicBezTo>
                      <a:pt x="130140" y="29948"/>
                      <a:pt x="130570" y="29909"/>
                      <a:pt x="130997" y="29909"/>
                    </a:cubicBezTo>
                    <a:cubicBezTo>
                      <a:pt x="132927" y="29909"/>
                      <a:pt x="134793" y="30705"/>
                      <a:pt x="136136" y="32151"/>
                    </a:cubicBezTo>
                    <a:cubicBezTo>
                      <a:pt x="137482" y="30699"/>
                      <a:pt x="139354" y="29902"/>
                      <a:pt x="141284" y="29902"/>
                    </a:cubicBezTo>
                    <a:cubicBezTo>
                      <a:pt x="141795" y="29902"/>
                      <a:pt x="142310" y="29957"/>
                      <a:pt x="142820" y="30072"/>
                    </a:cubicBezTo>
                    <a:cubicBezTo>
                      <a:pt x="143276" y="26315"/>
                      <a:pt x="139935" y="22948"/>
                      <a:pt x="136189" y="22948"/>
                    </a:cubicBezTo>
                    <a:cubicBezTo>
                      <a:pt x="136175" y="22948"/>
                      <a:pt x="136160" y="22948"/>
                      <a:pt x="136145" y="22948"/>
                    </a:cubicBezTo>
                    <a:cubicBezTo>
                      <a:pt x="137491" y="21496"/>
                      <a:pt x="139358" y="20699"/>
                      <a:pt x="141285" y="20699"/>
                    </a:cubicBezTo>
                    <a:cubicBezTo>
                      <a:pt x="141795" y="20699"/>
                      <a:pt x="142310" y="20755"/>
                      <a:pt x="142820" y="20870"/>
                    </a:cubicBezTo>
                    <a:cubicBezTo>
                      <a:pt x="143275" y="17108"/>
                      <a:pt x="139935" y="13746"/>
                      <a:pt x="136195" y="13746"/>
                    </a:cubicBezTo>
                    <a:cubicBezTo>
                      <a:pt x="136175" y="13746"/>
                      <a:pt x="136156" y="13746"/>
                      <a:pt x="136136" y="13746"/>
                    </a:cubicBezTo>
                    <a:cubicBezTo>
                      <a:pt x="137484" y="12292"/>
                      <a:pt x="139360" y="11489"/>
                      <a:pt x="141292" y="11489"/>
                    </a:cubicBezTo>
                    <a:cubicBezTo>
                      <a:pt x="141801" y="11489"/>
                      <a:pt x="142313" y="11544"/>
                      <a:pt x="142820" y="11658"/>
                    </a:cubicBezTo>
                    <a:cubicBezTo>
                      <a:pt x="143275" y="7906"/>
                      <a:pt x="139935" y="4534"/>
                      <a:pt x="136195" y="4534"/>
                    </a:cubicBezTo>
                    <a:cubicBezTo>
                      <a:pt x="136175" y="4534"/>
                      <a:pt x="136156" y="4534"/>
                      <a:pt x="136136" y="4535"/>
                    </a:cubicBezTo>
                    <a:cubicBezTo>
                      <a:pt x="136116" y="4534"/>
                      <a:pt x="136096" y="4534"/>
                      <a:pt x="136077" y="4534"/>
                    </a:cubicBezTo>
                    <a:cubicBezTo>
                      <a:pt x="134208" y="4534"/>
                      <a:pt x="132440" y="5373"/>
                      <a:pt x="131199" y="6676"/>
                    </a:cubicBezTo>
                    <a:cubicBezTo>
                      <a:pt x="131234" y="5941"/>
                      <a:pt x="131136" y="5198"/>
                      <a:pt x="130894" y="4499"/>
                    </a:cubicBezTo>
                    <a:lnTo>
                      <a:pt x="130518" y="4499"/>
                    </a:lnTo>
                    <a:cubicBezTo>
                      <a:pt x="130751" y="5198"/>
                      <a:pt x="130867" y="5932"/>
                      <a:pt x="130867" y="6667"/>
                    </a:cubicBezTo>
                    <a:cubicBezTo>
                      <a:pt x="130394" y="6565"/>
                      <a:pt x="129917" y="6515"/>
                      <a:pt x="129443" y="6515"/>
                    </a:cubicBezTo>
                    <a:cubicBezTo>
                      <a:pt x="127584" y="6515"/>
                      <a:pt x="125780" y="7282"/>
                      <a:pt x="124487" y="8674"/>
                    </a:cubicBezTo>
                    <a:cubicBezTo>
                      <a:pt x="123206" y="7294"/>
                      <a:pt x="121414" y="6515"/>
                      <a:pt x="119532" y="6515"/>
                    </a:cubicBezTo>
                    <a:cubicBezTo>
                      <a:pt x="119048" y="6515"/>
                      <a:pt x="118564" y="6569"/>
                      <a:pt x="118089" y="6667"/>
                    </a:cubicBezTo>
                    <a:cubicBezTo>
                      <a:pt x="118089" y="5932"/>
                      <a:pt x="118206" y="5198"/>
                      <a:pt x="118439" y="4499"/>
                    </a:cubicBezTo>
                    <a:lnTo>
                      <a:pt x="118063" y="4499"/>
                    </a:lnTo>
                    <a:cubicBezTo>
                      <a:pt x="117821" y="5198"/>
                      <a:pt x="117722" y="5932"/>
                      <a:pt x="117758" y="6676"/>
                    </a:cubicBezTo>
                    <a:cubicBezTo>
                      <a:pt x="116516" y="5373"/>
                      <a:pt x="114749" y="4534"/>
                      <a:pt x="112880" y="4534"/>
                    </a:cubicBezTo>
                    <a:cubicBezTo>
                      <a:pt x="112860" y="4534"/>
                      <a:pt x="112840" y="4534"/>
                      <a:pt x="112821" y="4535"/>
                    </a:cubicBezTo>
                    <a:cubicBezTo>
                      <a:pt x="112802" y="4534"/>
                      <a:pt x="112783" y="4534"/>
                      <a:pt x="112765" y="4534"/>
                    </a:cubicBezTo>
                    <a:cubicBezTo>
                      <a:pt x="110778" y="4534"/>
                      <a:pt x="108911" y="5480"/>
                      <a:pt x="107659" y="6927"/>
                    </a:cubicBezTo>
                    <a:lnTo>
                      <a:pt x="107659" y="6927"/>
                    </a:lnTo>
                    <a:cubicBezTo>
                      <a:pt x="107953" y="3264"/>
                      <a:pt x="104676" y="36"/>
                      <a:pt x="101009" y="36"/>
                    </a:cubicBezTo>
                    <a:cubicBezTo>
                      <a:pt x="100988" y="36"/>
                      <a:pt x="100968" y="36"/>
                      <a:pt x="100948" y="36"/>
                    </a:cubicBezTo>
                    <a:cubicBezTo>
                      <a:pt x="100928" y="36"/>
                      <a:pt x="100908" y="36"/>
                      <a:pt x="100889" y="36"/>
                    </a:cubicBezTo>
                    <a:cubicBezTo>
                      <a:pt x="99020" y="36"/>
                      <a:pt x="97261" y="875"/>
                      <a:pt x="96011" y="2178"/>
                    </a:cubicBezTo>
                    <a:cubicBezTo>
                      <a:pt x="96056" y="1434"/>
                      <a:pt x="95948" y="699"/>
                      <a:pt x="95706" y="1"/>
                    </a:cubicBezTo>
                    <a:lnTo>
                      <a:pt x="95339" y="1"/>
                    </a:lnTo>
                    <a:cubicBezTo>
                      <a:pt x="95563" y="699"/>
                      <a:pt x="95688" y="1434"/>
                      <a:pt x="95688" y="2169"/>
                    </a:cubicBezTo>
                    <a:cubicBezTo>
                      <a:pt x="95213" y="2067"/>
                      <a:pt x="94735" y="2017"/>
                      <a:pt x="94260" y="2017"/>
                    </a:cubicBezTo>
                    <a:cubicBezTo>
                      <a:pt x="92399" y="2017"/>
                      <a:pt x="90599" y="2784"/>
                      <a:pt x="89299" y="4176"/>
                    </a:cubicBezTo>
                    <a:cubicBezTo>
                      <a:pt x="88027" y="2796"/>
                      <a:pt x="86226" y="2017"/>
                      <a:pt x="84344" y="2017"/>
                    </a:cubicBezTo>
                    <a:cubicBezTo>
                      <a:pt x="83860" y="2017"/>
                      <a:pt x="83376" y="2061"/>
                      <a:pt x="82902" y="2169"/>
                    </a:cubicBezTo>
                    <a:cubicBezTo>
                      <a:pt x="82910" y="1434"/>
                      <a:pt x="83027" y="699"/>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grpSp>
        <p:grpSp>
          <p:nvGrpSpPr>
            <p:cNvPr id="749" name="Google Shape;749;p31"/>
            <p:cNvGrpSpPr/>
            <p:nvPr/>
          </p:nvGrpSpPr>
          <p:grpSpPr>
            <a:xfrm>
              <a:off x="6063879" y="-541901"/>
              <a:ext cx="3080308" cy="3269023"/>
              <a:chOff x="0" y="0"/>
              <a:chExt cx="2743172" cy="2911232"/>
            </a:xfrm>
          </p:grpSpPr>
          <p:sp>
            <p:nvSpPr>
              <p:cNvPr id="750" name="Google Shape;750;p31"/>
              <p:cNvSpPr/>
              <p:nvPr/>
            </p:nvSpPr>
            <p:spPr>
              <a:xfrm>
                <a:off x="0" y="1411617"/>
                <a:ext cx="2743172" cy="1499615"/>
              </a:xfrm>
              <a:custGeom>
                <a:avLst/>
                <a:gdLst/>
                <a:ahLst/>
                <a:cxnLst/>
                <a:rect l="l" t="t" r="r" b="b"/>
                <a:pathLst>
                  <a:path w="143284" h="78442" extrusionOk="0">
                    <a:moveTo>
                      <a:pt x="94420" y="2397"/>
                    </a:moveTo>
                    <a:cubicBezTo>
                      <a:pt x="94850" y="2397"/>
                      <a:pt x="95284" y="2437"/>
                      <a:pt x="95715" y="2519"/>
                    </a:cubicBezTo>
                    <a:cubicBezTo>
                      <a:pt x="94720" y="3693"/>
                      <a:pt x="94138" y="5198"/>
                      <a:pt x="94228" y="6784"/>
                    </a:cubicBezTo>
                    <a:cubicBezTo>
                      <a:pt x="92977" y="5481"/>
                      <a:pt x="91219" y="4651"/>
                      <a:pt x="89350" y="4651"/>
                    </a:cubicBezTo>
                    <a:cubicBezTo>
                      <a:pt x="89330" y="4651"/>
                      <a:pt x="89310" y="4651"/>
                      <a:pt x="89290" y="4651"/>
                    </a:cubicBezTo>
                    <a:cubicBezTo>
                      <a:pt x="90624" y="3201"/>
                      <a:pt x="92490" y="2397"/>
                      <a:pt x="94420" y="2397"/>
                    </a:cubicBezTo>
                    <a:close/>
                    <a:moveTo>
                      <a:pt x="84151" y="2400"/>
                    </a:moveTo>
                    <a:cubicBezTo>
                      <a:pt x="86084" y="2400"/>
                      <a:pt x="87955" y="3198"/>
                      <a:pt x="89290" y="4651"/>
                    </a:cubicBezTo>
                    <a:cubicBezTo>
                      <a:pt x="89270" y="4651"/>
                      <a:pt x="89250" y="4651"/>
                      <a:pt x="89231" y="4651"/>
                    </a:cubicBezTo>
                    <a:cubicBezTo>
                      <a:pt x="87362" y="4651"/>
                      <a:pt x="85594" y="5481"/>
                      <a:pt x="84353" y="6793"/>
                    </a:cubicBezTo>
                    <a:cubicBezTo>
                      <a:pt x="84434" y="5207"/>
                      <a:pt x="83851" y="3702"/>
                      <a:pt x="82866" y="2519"/>
                    </a:cubicBezTo>
                    <a:cubicBezTo>
                      <a:pt x="83294" y="2439"/>
                      <a:pt x="83724" y="2400"/>
                      <a:pt x="84151" y="2400"/>
                    </a:cubicBezTo>
                    <a:close/>
                    <a:moveTo>
                      <a:pt x="13670" y="2589"/>
                    </a:moveTo>
                    <a:cubicBezTo>
                      <a:pt x="15606" y="2589"/>
                      <a:pt x="17480" y="3392"/>
                      <a:pt x="18825" y="4840"/>
                    </a:cubicBezTo>
                    <a:lnTo>
                      <a:pt x="18825" y="4840"/>
                    </a:lnTo>
                    <a:cubicBezTo>
                      <a:pt x="18822" y="4840"/>
                      <a:pt x="18819" y="4840"/>
                      <a:pt x="18816" y="4840"/>
                    </a:cubicBezTo>
                    <a:cubicBezTo>
                      <a:pt x="18806" y="4840"/>
                      <a:pt x="18796" y="4840"/>
                      <a:pt x="18786" y="4840"/>
                    </a:cubicBezTo>
                    <a:cubicBezTo>
                      <a:pt x="16906" y="4840"/>
                      <a:pt x="15136" y="5671"/>
                      <a:pt x="13879" y="6981"/>
                    </a:cubicBezTo>
                    <a:cubicBezTo>
                      <a:pt x="13951" y="5404"/>
                      <a:pt x="13368" y="3899"/>
                      <a:pt x="12382" y="2716"/>
                    </a:cubicBezTo>
                    <a:lnTo>
                      <a:pt x="12391" y="2707"/>
                    </a:lnTo>
                    <a:cubicBezTo>
                      <a:pt x="12817" y="2628"/>
                      <a:pt x="13245" y="2589"/>
                      <a:pt x="13670" y="2589"/>
                    </a:cubicBezTo>
                    <a:close/>
                    <a:moveTo>
                      <a:pt x="23963" y="2589"/>
                    </a:moveTo>
                    <a:cubicBezTo>
                      <a:pt x="24387" y="2589"/>
                      <a:pt x="24815" y="2628"/>
                      <a:pt x="25241" y="2707"/>
                    </a:cubicBezTo>
                    <a:cubicBezTo>
                      <a:pt x="24255" y="3890"/>
                      <a:pt x="23673" y="5395"/>
                      <a:pt x="23753" y="6981"/>
                    </a:cubicBezTo>
                    <a:cubicBezTo>
                      <a:pt x="22512" y="5678"/>
                      <a:pt x="20744" y="4839"/>
                      <a:pt x="18875" y="4839"/>
                    </a:cubicBezTo>
                    <a:cubicBezTo>
                      <a:pt x="18859" y="4839"/>
                      <a:pt x="18842" y="4839"/>
                      <a:pt x="18825" y="4840"/>
                    </a:cubicBezTo>
                    <a:lnTo>
                      <a:pt x="18825" y="4840"/>
                    </a:lnTo>
                    <a:cubicBezTo>
                      <a:pt x="20162" y="3392"/>
                      <a:pt x="22030" y="2589"/>
                      <a:pt x="23963" y="2589"/>
                    </a:cubicBezTo>
                    <a:close/>
                    <a:moveTo>
                      <a:pt x="77628" y="548"/>
                    </a:moveTo>
                    <a:cubicBezTo>
                      <a:pt x="80805" y="548"/>
                      <a:pt x="83981" y="2626"/>
                      <a:pt x="84022" y="6784"/>
                    </a:cubicBezTo>
                    <a:cubicBezTo>
                      <a:pt x="83543" y="6679"/>
                      <a:pt x="83061" y="6628"/>
                      <a:pt x="82582" y="6628"/>
                    </a:cubicBezTo>
                    <a:cubicBezTo>
                      <a:pt x="80728" y="6628"/>
                      <a:pt x="78929" y="7396"/>
                      <a:pt x="77633" y="8791"/>
                    </a:cubicBezTo>
                    <a:cubicBezTo>
                      <a:pt x="76359" y="7419"/>
                      <a:pt x="74579" y="6632"/>
                      <a:pt x="72709" y="6632"/>
                    </a:cubicBezTo>
                    <a:cubicBezTo>
                      <a:pt x="72699" y="6632"/>
                      <a:pt x="72688" y="6632"/>
                      <a:pt x="72678" y="6632"/>
                    </a:cubicBezTo>
                    <a:cubicBezTo>
                      <a:pt x="72194" y="6632"/>
                      <a:pt x="71710" y="6677"/>
                      <a:pt x="71235" y="6784"/>
                    </a:cubicBezTo>
                    <a:cubicBezTo>
                      <a:pt x="71275" y="2626"/>
                      <a:pt x="74452" y="548"/>
                      <a:pt x="77628" y="548"/>
                    </a:cubicBezTo>
                    <a:close/>
                    <a:moveTo>
                      <a:pt x="100945" y="548"/>
                    </a:moveTo>
                    <a:cubicBezTo>
                      <a:pt x="104119" y="548"/>
                      <a:pt x="107295" y="2626"/>
                      <a:pt x="107337" y="6782"/>
                    </a:cubicBezTo>
                    <a:lnTo>
                      <a:pt x="107337" y="6782"/>
                    </a:lnTo>
                    <a:cubicBezTo>
                      <a:pt x="106865" y="6681"/>
                      <a:pt x="106389" y="6632"/>
                      <a:pt x="105917" y="6632"/>
                    </a:cubicBezTo>
                    <a:cubicBezTo>
                      <a:pt x="104054" y="6632"/>
                      <a:pt x="102249" y="7399"/>
                      <a:pt x="100957" y="8791"/>
                    </a:cubicBezTo>
                    <a:cubicBezTo>
                      <a:pt x="99676" y="7411"/>
                      <a:pt x="97883" y="6632"/>
                      <a:pt x="96002" y="6632"/>
                    </a:cubicBezTo>
                    <a:cubicBezTo>
                      <a:pt x="95518" y="6632"/>
                      <a:pt x="95034" y="6685"/>
                      <a:pt x="94559" y="6784"/>
                    </a:cubicBezTo>
                    <a:cubicBezTo>
                      <a:pt x="94595" y="2626"/>
                      <a:pt x="97769" y="548"/>
                      <a:pt x="100945" y="548"/>
                    </a:cubicBezTo>
                    <a:close/>
                    <a:moveTo>
                      <a:pt x="7159" y="741"/>
                    </a:moveTo>
                    <a:cubicBezTo>
                      <a:pt x="10334" y="741"/>
                      <a:pt x="13512" y="2820"/>
                      <a:pt x="13556" y="6981"/>
                    </a:cubicBezTo>
                    <a:cubicBezTo>
                      <a:pt x="13074" y="6876"/>
                      <a:pt x="12589" y="6825"/>
                      <a:pt x="12108" y="6825"/>
                    </a:cubicBezTo>
                    <a:cubicBezTo>
                      <a:pt x="10251" y="6825"/>
                      <a:pt x="8458" y="7587"/>
                      <a:pt x="7163" y="8974"/>
                    </a:cubicBezTo>
                    <a:lnTo>
                      <a:pt x="7163" y="8974"/>
                    </a:lnTo>
                    <a:cubicBezTo>
                      <a:pt x="5882" y="7606"/>
                      <a:pt x="4092" y="6820"/>
                      <a:pt x="2212" y="6820"/>
                    </a:cubicBezTo>
                    <a:cubicBezTo>
                      <a:pt x="1728" y="6820"/>
                      <a:pt x="1245" y="6874"/>
                      <a:pt x="770" y="6981"/>
                    </a:cubicBezTo>
                    <a:cubicBezTo>
                      <a:pt x="806" y="2822"/>
                      <a:pt x="3981" y="741"/>
                      <a:pt x="7159" y="741"/>
                    </a:cubicBezTo>
                    <a:close/>
                    <a:moveTo>
                      <a:pt x="30465" y="748"/>
                    </a:moveTo>
                    <a:cubicBezTo>
                      <a:pt x="33637" y="748"/>
                      <a:pt x="36811" y="2823"/>
                      <a:pt x="36854" y="6977"/>
                    </a:cubicBezTo>
                    <a:lnTo>
                      <a:pt x="36854" y="6977"/>
                    </a:lnTo>
                    <a:cubicBezTo>
                      <a:pt x="36379" y="6875"/>
                      <a:pt x="35901" y="6825"/>
                      <a:pt x="35427" y="6825"/>
                    </a:cubicBezTo>
                    <a:cubicBezTo>
                      <a:pt x="33572" y="6825"/>
                      <a:pt x="31778" y="7591"/>
                      <a:pt x="30483" y="8979"/>
                    </a:cubicBezTo>
                    <a:cubicBezTo>
                      <a:pt x="29201" y="7608"/>
                      <a:pt x="27409" y="6820"/>
                      <a:pt x="25536" y="6820"/>
                    </a:cubicBezTo>
                    <a:cubicBezTo>
                      <a:pt x="25044" y="6820"/>
                      <a:pt x="24560" y="6874"/>
                      <a:pt x="24085" y="6981"/>
                    </a:cubicBezTo>
                    <a:cubicBezTo>
                      <a:pt x="24116" y="2827"/>
                      <a:pt x="27290" y="748"/>
                      <a:pt x="30465" y="748"/>
                    </a:cubicBezTo>
                    <a:close/>
                    <a:moveTo>
                      <a:pt x="119332" y="6908"/>
                    </a:moveTo>
                    <a:cubicBezTo>
                      <a:pt x="121265" y="6908"/>
                      <a:pt x="123134" y="7710"/>
                      <a:pt x="124478" y="9150"/>
                    </a:cubicBezTo>
                    <a:lnTo>
                      <a:pt x="124487" y="9158"/>
                    </a:lnTo>
                    <a:lnTo>
                      <a:pt x="124487" y="9158"/>
                    </a:lnTo>
                    <a:cubicBezTo>
                      <a:pt x="124484" y="9159"/>
                      <a:pt x="124481" y="9159"/>
                      <a:pt x="124478" y="9159"/>
                    </a:cubicBezTo>
                    <a:cubicBezTo>
                      <a:pt x="124459" y="9158"/>
                      <a:pt x="124439" y="9158"/>
                      <a:pt x="124419" y="9158"/>
                    </a:cubicBezTo>
                    <a:cubicBezTo>
                      <a:pt x="122559" y="9158"/>
                      <a:pt x="120791" y="9997"/>
                      <a:pt x="119541" y="11300"/>
                    </a:cubicBezTo>
                    <a:cubicBezTo>
                      <a:pt x="119631" y="9705"/>
                      <a:pt x="119048" y="8209"/>
                      <a:pt x="118054" y="7026"/>
                    </a:cubicBezTo>
                    <a:cubicBezTo>
                      <a:pt x="118480" y="6947"/>
                      <a:pt x="118907" y="6908"/>
                      <a:pt x="119332" y="6908"/>
                    </a:cubicBezTo>
                    <a:close/>
                    <a:moveTo>
                      <a:pt x="129633" y="6908"/>
                    </a:moveTo>
                    <a:cubicBezTo>
                      <a:pt x="130058" y="6908"/>
                      <a:pt x="130486" y="6947"/>
                      <a:pt x="130912" y="7026"/>
                    </a:cubicBezTo>
                    <a:cubicBezTo>
                      <a:pt x="129917" y="8209"/>
                      <a:pt x="129335" y="9705"/>
                      <a:pt x="129415" y="11300"/>
                    </a:cubicBezTo>
                    <a:cubicBezTo>
                      <a:pt x="128174" y="9997"/>
                      <a:pt x="126406" y="9158"/>
                      <a:pt x="124537" y="9158"/>
                    </a:cubicBezTo>
                    <a:cubicBezTo>
                      <a:pt x="124521" y="9158"/>
                      <a:pt x="124504" y="9158"/>
                      <a:pt x="124487" y="9158"/>
                    </a:cubicBezTo>
                    <a:lnTo>
                      <a:pt x="124487" y="9158"/>
                    </a:lnTo>
                    <a:cubicBezTo>
                      <a:pt x="125825" y="7711"/>
                      <a:pt x="127698" y="6908"/>
                      <a:pt x="129633" y="6908"/>
                    </a:cubicBezTo>
                    <a:close/>
                    <a:moveTo>
                      <a:pt x="82788" y="6998"/>
                    </a:moveTo>
                    <a:cubicBezTo>
                      <a:pt x="83213" y="6998"/>
                      <a:pt x="83641" y="7037"/>
                      <a:pt x="84066" y="7116"/>
                    </a:cubicBezTo>
                    <a:cubicBezTo>
                      <a:pt x="83072" y="8289"/>
                      <a:pt x="82489" y="9795"/>
                      <a:pt x="82579" y="11390"/>
                    </a:cubicBezTo>
                    <a:cubicBezTo>
                      <a:pt x="81329" y="10086"/>
                      <a:pt x="79570" y="9248"/>
                      <a:pt x="77701" y="9248"/>
                    </a:cubicBezTo>
                    <a:cubicBezTo>
                      <a:pt x="77681" y="9248"/>
                      <a:pt x="77661" y="9248"/>
                      <a:pt x="77642" y="9248"/>
                    </a:cubicBezTo>
                    <a:cubicBezTo>
                      <a:pt x="78979" y="7801"/>
                      <a:pt x="80853" y="6998"/>
                      <a:pt x="82788" y="6998"/>
                    </a:cubicBezTo>
                    <a:close/>
                    <a:moveTo>
                      <a:pt x="95802" y="7007"/>
                    </a:moveTo>
                    <a:cubicBezTo>
                      <a:pt x="97737" y="7007"/>
                      <a:pt x="99611" y="7810"/>
                      <a:pt x="100948" y="9257"/>
                    </a:cubicBezTo>
                    <a:cubicBezTo>
                      <a:pt x="100928" y="9257"/>
                      <a:pt x="100908" y="9257"/>
                      <a:pt x="100889" y="9257"/>
                    </a:cubicBezTo>
                    <a:cubicBezTo>
                      <a:pt x="99020" y="9257"/>
                      <a:pt x="97252" y="10095"/>
                      <a:pt x="96011" y="11399"/>
                    </a:cubicBezTo>
                    <a:cubicBezTo>
                      <a:pt x="96100" y="9804"/>
                      <a:pt x="95509" y="8307"/>
                      <a:pt x="94523" y="7125"/>
                    </a:cubicBezTo>
                    <a:cubicBezTo>
                      <a:pt x="94949" y="7046"/>
                      <a:pt x="95377" y="7007"/>
                      <a:pt x="95802" y="7007"/>
                    </a:cubicBezTo>
                    <a:close/>
                    <a:moveTo>
                      <a:pt x="48849" y="7105"/>
                    </a:moveTo>
                    <a:cubicBezTo>
                      <a:pt x="50784" y="7105"/>
                      <a:pt x="52658" y="7908"/>
                      <a:pt x="53995" y="9356"/>
                    </a:cubicBezTo>
                    <a:lnTo>
                      <a:pt x="53995" y="9356"/>
                    </a:lnTo>
                    <a:cubicBezTo>
                      <a:pt x="53978" y="9355"/>
                      <a:pt x="53961" y="9355"/>
                      <a:pt x="53945" y="9355"/>
                    </a:cubicBezTo>
                    <a:cubicBezTo>
                      <a:pt x="52076" y="9355"/>
                      <a:pt x="50308" y="10194"/>
                      <a:pt x="49067" y="11497"/>
                    </a:cubicBezTo>
                    <a:cubicBezTo>
                      <a:pt x="49147" y="9902"/>
                      <a:pt x="48565" y="8406"/>
                      <a:pt x="47570" y="7223"/>
                    </a:cubicBezTo>
                    <a:cubicBezTo>
                      <a:pt x="47996" y="7144"/>
                      <a:pt x="48424" y="7105"/>
                      <a:pt x="48849" y="7105"/>
                    </a:cubicBezTo>
                    <a:close/>
                    <a:moveTo>
                      <a:pt x="59142" y="7105"/>
                    </a:moveTo>
                    <a:cubicBezTo>
                      <a:pt x="59570" y="7105"/>
                      <a:pt x="60000" y="7144"/>
                      <a:pt x="60429" y="7223"/>
                    </a:cubicBezTo>
                    <a:cubicBezTo>
                      <a:pt x="59434" y="8397"/>
                      <a:pt x="58852" y="9902"/>
                      <a:pt x="58941" y="11497"/>
                    </a:cubicBezTo>
                    <a:cubicBezTo>
                      <a:pt x="57691" y="10194"/>
                      <a:pt x="55923" y="9355"/>
                      <a:pt x="54063" y="9355"/>
                    </a:cubicBezTo>
                    <a:cubicBezTo>
                      <a:pt x="54043" y="9355"/>
                      <a:pt x="54024" y="9356"/>
                      <a:pt x="54004" y="9356"/>
                    </a:cubicBezTo>
                    <a:cubicBezTo>
                      <a:pt x="54001" y="9356"/>
                      <a:pt x="53998" y="9356"/>
                      <a:pt x="53995" y="9356"/>
                    </a:cubicBezTo>
                    <a:lnTo>
                      <a:pt x="53995" y="9356"/>
                    </a:lnTo>
                    <a:lnTo>
                      <a:pt x="54004" y="9347"/>
                    </a:lnTo>
                    <a:cubicBezTo>
                      <a:pt x="55339" y="7901"/>
                      <a:pt x="57210" y="7105"/>
                      <a:pt x="59142" y="7105"/>
                    </a:cubicBezTo>
                    <a:close/>
                    <a:moveTo>
                      <a:pt x="12289" y="7212"/>
                    </a:moveTo>
                    <a:cubicBezTo>
                      <a:pt x="12716" y="7212"/>
                      <a:pt x="13146" y="7251"/>
                      <a:pt x="13574" y="7331"/>
                    </a:cubicBezTo>
                    <a:cubicBezTo>
                      <a:pt x="12580" y="8513"/>
                      <a:pt x="11997" y="10010"/>
                      <a:pt x="12087" y="11605"/>
                    </a:cubicBezTo>
                    <a:cubicBezTo>
                      <a:pt x="10837" y="10301"/>
                      <a:pt x="9069" y="9463"/>
                      <a:pt x="7208" y="9463"/>
                    </a:cubicBezTo>
                    <a:cubicBezTo>
                      <a:pt x="7189" y="9463"/>
                      <a:pt x="7169" y="9463"/>
                      <a:pt x="7150" y="9463"/>
                    </a:cubicBezTo>
                    <a:cubicBezTo>
                      <a:pt x="8485" y="8010"/>
                      <a:pt x="10356" y="7212"/>
                      <a:pt x="12289" y="7212"/>
                    </a:cubicBezTo>
                    <a:close/>
                    <a:moveTo>
                      <a:pt x="35624" y="7192"/>
                    </a:moveTo>
                    <a:cubicBezTo>
                      <a:pt x="36086" y="7192"/>
                      <a:pt x="36552" y="7237"/>
                      <a:pt x="37015" y="7331"/>
                    </a:cubicBezTo>
                    <a:cubicBezTo>
                      <a:pt x="36000" y="8594"/>
                      <a:pt x="35454" y="10176"/>
                      <a:pt x="35640" y="11839"/>
                    </a:cubicBezTo>
                    <a:lnTo>
                      <a:pt x="35640" y="11839"/>
                    </a:lnTo>
                    <a:cubicBezTo>
                      <a:pt x="34394" y="10395"/>
                      <a:pt x="32530" y="9454"/>
                      <a:pt x="30556" y="9454"/>
                    </a:cubicBezTo>
                    <a:cubicBezTo>
                      <a:pt x="30529" y="9454"/>
                      <a:pt x="30501" y="9454"/>
                      <a:pt x="30474" y="9454"/>
                    </a:cubicBezTo>
                    <a:cubicBezTo>
                      <a:pt x="30454" y="9454"/>
                      <a:pt x="30434" y="9454"/>
                      <a:pt x="30414" y="9454"/>
                    </a:cubicBezTo>
                    <a:cubicBezTo>
                      <a:pt x="28545" y="9454"/>
                      <a:pt x="26787" y="10284"/>
                      <a:pt x="25536" y="11596"/>
                    </a:cubicBezTo>
                    <a:cubicBezTo>
                      <a:pt x="25626" y="10001"/>
                      <a:pt x="25044" y="8495"/>
                      <a:pt x="24049" y="7322"/>
                    </a:cubicBezTo>
                    <a:cubicBezTo>
                      <a:pt x="24481" y="7240"/>
                      <a:pt x="24915" y="7200"/>
                      <a:pt x="25345" y="7200"/>
                    </a:cubicBezTo>
                    <a:cubicBezTo>
                      <a:pt x="27275" y="7200"/>
                      <a:pt x="29142" y="8002"/>
                      <a:pt x="30483" y="9445"/>
                    </a:cubicBezTo>
                    <a:cubicBezTo>
                      <a:pt x="31821" y="7992"/>
                      <a:pt x="33690" y="7192"/>
                      <a:pt x="35624" y="7192"/>
                    </a:cubicBezTo>
                    <a:close/>
                    <a:moveTo>
                      <a:pt x="112817" y="5046"/>
                    </a:moveTo>
                    <a:cubicBezTo>
                      <a:pt x="115992" y="5046"/>
                      <a:pt x="119168" y="7124"/>
                      <a:pt x="119209" y="11280"/>
                    </a:cubicBezTo>
                    <a:lnTo>
                      <a:pt x="119209" y="11280"/>
                    </a:lnTo>
                    <a:cubicBezTo>
                      <a:pt x="118739" y="11180"/>
                      <a:pt x="118265" y="11130"/>
                      <a:pt x="117794" y="11130"/>
                    </a:cubicBezTo>
                    <a:cubicBezTo>
                      <a:pt x="115935" y="11130"/>
                      <a:pt x="114129" y="11897"/>
                      <a:pt x="112830" y="13289"/>
                    </a:cubicBezTo>
                    <a:cubicBezTo>
                      <a:pt x="111548" y="11909"/>
                      <a:pt x="109756" y="11130"/>
                      <a:pt x="107883" y="11130"/>
                    </a:cubicBezTo>
                    <a:cubicBezTo>
                      <a:pt x="107391" y="11130"/>
                      <a:pt x="106907" y="11184"/>
                      <a:pt x="106432" y="11282"/>
                    </a:cubicBezTo>
                    <a:cubicBezTo>
                      <a:pt x="106468" y="7125"/>
                      <a:pt x="109642" y="5046"/>
                      <a:pt x="112817" y="5046"/>
                    </a:cubicBezTo>
                    <a:close/>
                    <a:moveTo>
                      <a:pt x="136134" y="5046"/>
                    </a:moveTo>
                    <a:cubicBezTo>
                      <a:pt x="139307" y="5046"/>
                      <a:pt x="142483" y="7124"/>
                      <a:pt x="142525" y="11280"/>
                    </a:cubicBezTo>
                    <a:cubicBezTo>
                      <a:pt x="142054" y="11180"/>
                      <a:pt x="141580" y="11130"/>
                      <a:pt x="141109" y="11130"/>
                    </a:cubicBezTo>
                    <a:cubicBezTo>
                      <a:pt x="139250" y="11130"/>
                      <a:pt x="137444" y="11897"/>
                      <a:pt x="136145" y="13289"/>
                    </a:cubicBezTo>
                    <a:cubicBezTo>
                      <a:pt x="134872" y="11909"/>
                      <a:pt x="133071" y="11130"/>
                      <a:pt x="131199" y="11130"/>
                    </a:cubicBezTo>
                    <a:cubicBezTo>
                      <a:pt x="130715" y="11130"/>
                      <a:pt x="130231" y="11184"/>
                      <a:pt x="129756" y="11282"/>
                    </a:cubicBezTo>
                    <a:cubicBezTo>
                      <a:pt x="129787" y="7125"/>
                      <a:pt x="132959" y="5046"/>
                      <a:pt x="136134" y="5046"/>
                    </a:cubicBezTo>
                    <a:close/>
                    <a:moveTo>
                      <a:pt x="89288" y="5152"/>
                    </a:moveTo>
                    <a:cubicBezTo>
                      <a:pt x="92463" y="5152"/>
                      <a:pt x="95639" y="7228"/>
                      <a:pt x="95679" y="11381"/>
                    </a:cubicBezTo>
                    <a:lnTo>
                      <a:pt x="95679" y="11381"/>
                    </a:lnTo>
                    <a:cubicBezTo>
                      <a:pt x="95206" y="11279"/>
                      <a:pt x="94729" y="11229"/>
                      <a:pt x="94255" y="11229"/>
                    </a:cubicBezTo>
                    <a:cubicBezTo>
                      <a:pt x="92396" y="11229"/>
                      <a:pt x="90592" y="11996"/>
                      <a:pt x="89299" y="13388"/>
                    </a:cubicBezTo>
                    <a:cubicBezTo>
                      <a:pt x="88018" y="12008"/>
                      <a:pt x="86226" y="11228"/>
                      <a:pt x="84344" y="11228"/>
                    </a:cubicBezTo>
                    <a:cubicBezTo>
                      <a:pt x="83860" y="11228"/>
                      <a:pt x="83376" y="11282"/>
                      <a:pt x="82902" y="11381"/>
                    </a:cubicBezTo>
                    <a:cubicBezTo>
                      <a:pt x="82937" y="7229"/>
                      <a:pt x="86112" y="5152"/>
                      <a:pt x="89288" y="5152"/>
                    </a:cubicBezTo>
                    <a:close/>
                    <a:moveTo>
                      <a:pt x="42335" y="5247"/>
                    </a:moveTo>
                    <a:cubicBezTo>
                      <a:pt x="45506" y="5247"/>
                      <a:pt x="48679" y="7322"/>
                      <a:pt x="48726" y="11475"/>
                    </a:cubicBezTo>
                    <a:lnTo>
                      <a:pt x="48726" y="11475"/>
                    </a:lnTo>
                    <a:cubicBezTo>
                      <a:pt x="48252" y="11373"/>
                      <a:pt x="47773" y="11323"/>
                      <a:pt x="47299" y="11323"/>
                    </a:cubicBezTo>
                    <a:cubicBezTo>
                      <a:pt x="45442" y="11323"/>
                      <a:pt x="43644" y="12089"/>
                      <a:pt x="42355" y="13478"/>
                    </a:cubicBezTo>
                    <a:cubicBezTo>
                      <a:pt x="41074" y="12107"/>
                      <a:pt x="39282" y="11318"/>
                      <a:pt x="37400" y="11318"/>
                    </a:cubicBezTo>
                    <a:cubicBezTo>
                      <a:pt x="36916" y="11318"/>
                      <a:pt x="36432" y="11372"/>
                      <a:pt x="35958" y="11479"/>
                    </a:cubicBezTo>
                    <a:cubicBezTo>
                      <a:pt x="35989" y="7326"/>
                      <a:pt x="39161" y="5247"/>
                      <a:pt x="42335" y="5247"/>
                    </a:cubicBezTo>
                    <a:close/>
                    <a:moveTo>
                      <a:pt x="65651" y="5248"/>
                    </a:moveTo>
                    <a:cubicBezTo>
                      <a:pt x="68824" y="5248"/>
                      <a:pt x="71996" y="7324"/>
                      <a:pt x="72041" y="11477"/>
                    </a:cubicBezTo>
                    <a:lnTo>
                      <a:pt x="72041" y="11477"/>
                    </a:lnTo>
                    <a:cubicBezTo>
                      <a:pt x="71564" y="11374"/>
                      <a:pt x="71084" y="11323"/>
                      <a:pt x="70606" y="11323"/>
                    </a:cubicBezTo>
                    <a:cubicBezTo>
                      <a:pt x="68746" y="11323"/>
                      <a:pt x="66942" y="12092"/>
                      <a:pt x="65653" y="13495"/>
                    </a:cubicBezTo>
                    <a:cubicBezTo>
                      <a:pt x="64378" y="12123"/>
                      <a:pt x="62599" y="11336"/>
                      <a:pt x="60729" y="11336"/>
                    </a:cubicBezTo>
                    <a:cubicBezTo>
                      <a:pt x="60719" y="11336"/>
                      <a:pt x="60708" y="11336"/>
                      <a:pt x="60697" y="11336"/>
                    </a:cubicBezTo>
                    <a:cubicBezTo>
                      <a:pt x="60214" y="11336"/>
                      <a:pt x="59730" y="11381"/>
                      <a:pt x="59255" y="11488"/>
                    </a:cubicBezTo>
                    <a:cubicBezTo>
                      <a:pt x="59295" y="7330"/>
                      <a:pt x="62473" y="5248"/>
                      <a:pt x="65651" y="5248"/>
                    </a:cubicBezTo>
                    <a:close/>
                    <a:moveTo>
                      <a:pt x="18809" y="5354"/>
                    </a:moveTo>
                    <a:cubicBezTo>
                      <a:pt x="21983" y="5354"/>
                      <a:pt x="25156" y="7430"/>
                      <a:pt x="25196" y="11587"/>
                    </a:cubicBezTo>
                    <a:cubicBezTo>
                      <a:pt x="24723" y="11485"/>
                      <a:pt x="24246" y="11435"/>
                      <a:pt x="23772" y="11435"/>
                    </a:cubicBezTo>
                    <a:cubicBezTo>
                      <a:pt x="21913" y="11435"/>
                      <a:pt x="20107" y="12202"/>
                      <a:pt x="18807" y="13594"/>
                    </a:cubicBezTo>
                    <a:cubicBezTo>
                      <a:pt x="17526" y="12214"/>
                      <a:pt x="15734" y="11435"/>
                      <a:pt x="13852" y="11435"/>
                    </a:cubicBezTo>
                    <a:cubicBezTo>
                      <a:pt x="13368" y="11435"/>
                      <a:pt x="12884" y="11488"/>
                      <a:pt x="12409" y="11587"/>
                    </a:cubicBezTo>
                    <a:cubicBezTo>
                      <a:pt x="12454" y="7433"/>
                      <a:pt x="15632" y="5354"/>
                      <a:pt x="18809" y="5354"/>
                    </a:cubicBezTo>
                    <a:close/>
                    <a:moveTo>
                      <a:pt x="117949" y="11510"/>
                    </a:moveTo>
                    <a:cubicBezTo>
                      <a:pt x="118380" y="11510"/>
                      <a:pt x="118814" y="11550"/>
                      <a:pt x="119245" y="11632"/>
                    </a:cubicBezTo>
                    <a:cubicBezTo>
                      <a:pt x="118251" y="12805"/>
                      <a:pt x="117668" y="14302"/>
                      <a:pt x="117758" y="15897"/>
                    </a:cubicBezTo>
                    <a:cubicBezTo>
                      <a:pt x="116508" y="14593"/>
                      <a:pt x="114740" y="13755"/>
                      <a:pt x="112880" y="13755"/>
                    </a:cubicBezTo>
                    <a:cubicBezTo>
                      <a:pt x="112860" y="13755"/>
                      <a:pt x="112840" y="13755"/>
                      <a:pt x="112821" y="13755"/>
                    </a:cubicBezTo>
                    <a:cubicBezTo>
                      <a:pt x="114154" y="12312"/>
                      <a:pt x="116020" y="11510"/>
                      <a:pt x="117949" y="11510"/>
                    </a:cubicBezTo>
                    <a:close/>
                    <a:moveTo>
                      <a:pt x="84144" y="11613"/>
                    </a:moveTo>
                    <a:cubicBezTo>
                      <a:pt x="86080" y="11613"/>
                      <a:pt x="87953" y="12415"/>
                      <a:pt x="89290" y="13863"/>
                    </a:cubicBezTo>
                    <a:cubicBezTo>
                      <a:pt x="89271" y="13863"/>
                      <a:pt x="89251" y="13863"/>
                      <a:pt x="89231" y="13863"/>
                    </a:cubicBezTo>
                    <a:cubicBezTo>
                      <a:pt x="87363" y="13863"/>
                      <a:pt x="85603" y="14701"/>
                      <a:pt x="84353" y="16004"/>
                    </a:cubicBezTo>
                    <a:cubicBezTo>
                      <a:pt x="84443" y="14409"/>
                      <a:pt x="83860" y="12913"/>
                      <a:pt x="82866" y="11730"/>
                    </a:cubicBezTo>
                    <a:cubicBezTo>
                      <a:pt x="83291" y="11651"/>
                      <a:pt x="83719" y="11613"/>
                      <a:pt x="84144" y="11613"/>
                    </a:cubicBezTo>
                    <a:close/>
                    <a:moveTo>
                      <a:pt x="94433" y="11612"/>
                    </a:moveTo>
                    <a:cubicBezTo>
                      <a:pt x="94859" y="11612"/>
                      <a:pt x="95288" y="11651"/>
                      <a:pt x="95715" y="11730"/>
                    </a:cubicBezTo>
                    <a:cubicBezTo>
                      <a:pt x="94729" y="12913"/>
                      <a:pt x="94147" y="14409"/>
                      <a:pt x="94228" y="16004"/>
                    </a:cubicBezTo>
                    <a:cubicBezTo>
                      <a:pt x="92986" y="14701"/>
                      <a:pt x="91218" y="13863"/>
                      <a:pt x="89350" y="13863"/>
                    </a:cubicBezTo>
                    <a:cubicBezTo>
                      <a:pt x="89330" y="13863"/>
                      <a:pt x="89310" y="13863"/>
                      <a:pt x="89290" y="13863"/>
                    </a:cubicBezTo>
                    <a:lnTo>
                      <a:pt x="89299" y="13854"/>
                    </a:lnTo>
                    <a:cubicBezTo>
                      <a:pt x="90635" y="12408"/>
                      <a:pt x="92505" y="11612"/>
                      <a:pt x="94433" y="11612"/>
                    </a:cubicBezTo>
                    <a:close/>
                    <a:moveTo>
                      <a:pt x="47494" y="11702"/>
                    </a:moveTo>
                    <a:cubicBezTo>
                      <a:pt x="47918" y="11702"/>
                      <a:pt x="48346" y="11741"/>
                      <a:pt x="48771" y="11820"/>
                    </a:cubicBezTo>
                    <a:cubicBezTo>
                      <a:pt x="47770" y="13000"/>
                      <a:pt x="47187" y="14502"/>
                      <a:pt x="47274" y="16084"/>
                    </a:cubicBezTo>
                    <a:lnTo>
                      <a:pt x="47274" y="16084"/>
                    </a:lnTo>
                    <a:cubicBezTo>
                      <a:pt x="46040" y="14793"/>
                      <a:pt x="44288" y="13961"/>
                      <a:pt x="42434" y="13961"/>
                    </a:cubicBezTo>
                    <a:cubicBezTo>
                      <a:pt x="42408" y="13961"/>
                      <a:pt x="42382" y="13961"/>
                      <a:pt x="42355" y="13961"/>
                    </a:cubicBezTo>
                    <a:lnTo>
                      <a:pt x="42355" y="13961"/>
                    </a:lnTo>
                    <a:cubicBezTo>
                      <a:pt x="43693" y="12506"/>
                      <a:pt x="45561" y="11702"/>
                      <a:pt x="47494" y="11702"/>
                    </a:cubicBezTo>
                    <a:close/>
                    <a:moveTo>
                      <a:pt x="60517" y="11701"/>
                    </a:moveTo>
                    <a:cubicBezTo>
                      <a:pt x="62455" y="11701"/>
                      <a:pt x="64326" y="12499"/>
                      <a:pt x="65662" y="13952"/>
                    </a:cubicBezTo>
                    <a:cubicBezTo>
                      <a:pt x="65642" y="13952"/>
                      <a:pt x="65622" y="13952"/>
                      <a:pt x="65602" y="13952"/>
                    </a:cubicBezTo>
                    <a:cubicBezTo>
                      <a:pt x="63734" y="13952"/>
                      <a:pt x="61966" y="14791"/>
                      <a:pt x="60724" y="16094"/>
                    </a:cubicBezTo>
                    <a:cubicBezTo>
                      <a:pt x="60805" y="14499"/>
                      <a:pt x="60223" y="12994"/>
                      <a:pt x="59228" y="11820"/>
                    </a:cubicBezTo>
                    <a:cubicBezTo>
                      <a:pt x="59658" y="11740"/>
                      <a:pt x="60089" y="11701"/>
                      <a:pt x="60517" y="11701"/>
                    </a:cubicBezTo>
                    <a:close/>
                    <a:moveTo>
                      <a:pt x="106098" y="7003"/>
                    </a:moveTo>
                    <a:cubicBezTo>
                      <a:pt x="106560" y="7003"/>
                      <a:pt x="107026" y="7049"/>
                      <a:pt x="107489" y="7142"/>
                    </a:cubicBezTo>
                    <a:cubicBezTo>
                      <a:pt x="106477" y="8396"/>
                      <a:pt x="105930" y="9991"/>
                      <a:pt x="106136" y="11666"/>
                    </a:cubicBezTo>
                    <a:lnTo>
                      <a:pt x="106136" y="11666"/>
                    </a:lnTo>
                    <a:cubicBezTo>
                      <a:pt x="106642" y="11553"/>
                      <a:pt x="107153" y="11498"/>
                      <a:pt x="107660" y="11498"/>
                    </a:cubicBezTo>
                    <a:cubicBezTo>
                      <a:pt x="109597" y="11498"/>
                      <a:pt x="111473" y="12301"/>
                      <a:pt x="112821" y="13755"/>
                    </a:cubicBezTo>
                    <a:cubicBezTo>
                      <a:pt x="112802" y="13755"/>
                      <a:pt x="112783" y="13755"/>
                      <a:pt x="112765" y="13755"/>
                    </a:cubicBezTo>
                    <a:cubicBezTo>
                      <a:pt x="110778" y="13755"/>
                      <a:pt x="108911" y="14701"/>
                      <a:pt x="107659" y="16148"/>
                    </a:cubicBezTo>
                    <a:lnTo>
                      <a:pt x="107659" y="16148"/>
                    </a:lnTo>
                    <a:cubicBezTo>
                      <a:pt x="107785" y="14472"/>
                      <a:pt x="107175" y="12895"/>
                      <a:pt x="106127" y="11668"/>
                    </a:cubicBezTo>
                    <a:cubicBezTo>
                      <a:pt x="106130" y="11667"/>
                      <a:pt x="106132" y="11666"/>
                      <a:pt x="106135" y="11666"/>
                    </a:cubicBezTo>
                    <a:lnTo>
                      <a:pt x="106135" y="11666"/>
                    </a:lnTo>
                    <a:cubicBezTo>
                      <a:pt x="106135" y="11666"/>
                      <a:pt x="106136" y="11667"/>
                      <a:pt x="106136" y="11668"/>
                    </a:cubicBezTo>
                    <a:cubicBezTo>
                      <a:pt x="106136" y="11667"/>
                      <a:pt x="106136" y="11666"/>
                      <a:pt x="106136" y="11666"/>
                    </a:cubicBezTo>
                    <a:lnTo>
                      <a:pt x="106136" y="11666"/>
                    </a:lnTo>
                    <a:cubicBezTo>
                      <a:pt x="106135" y="11666"/>
                      <a:pt x="106135" y="11666"/>
                      <a:pt x="106135" y="11666"/>
                    </a:cubicBezTo>
                    <a:lnTo>
                      <a:pt x="106135" y="11666"/>
                    </a:lnTo>
                    <a:cubicBezTo>
                      <a:pt x="104874" y="10211"/>
                      <a:pt x="102998" y="9257"/>
                      <a:pt x="101004" y="9257"/>
                    </a:cubicBezTo>
                    <a:cubicBezTo>
                      <a:pt x="100985" y="9257"/>
                      <a:pt x="100966" y="9257"/>
                      <a:pt x="100948" y="9257"/>
                    </a:cubicBezTo>
                    <a:cubicBezTo>
                      <a:pt x="102293" y="7803"/>
                      <a:pt x="104164" y="7003"/>
                      <a:pt x="106098" y="7003"/>
                    </a:cubicBezTo>
                    <a:close/>
                    <a:moveTo>
                      <a:pt x="13656" y="11810"/>
                    </a:moveTo>
                    <a:cubicBezTo>
                      <a:pt x="15596" y="11810"/>
                      <a:pt x="17470" y="12612"/>
                      <a:pt x="18807" y="14060"/>
                    </a:cubicBezTo>
                    <a:cubicBezTo>
                      <a:pt x="18787" y="14060"/>
                      <a:pt x="18768" y="14060"/>
                      <a:pt x="18748" y="14060"/>
                    </a:cubicBezTo>
                    <a:cubicBezTo>
                      <a:pt x="16879" y="14060"/>
                      <a:pt x="15111" y="14898"/>
                      <a:pt x="13870" y="16202"/>
                    </a:cubicBezTo>
                    <a:cubicBezTo>
                      <a:pt x="13951" y="14607"/>
                      <a:pt x="13368" y="13110"/>
                      <a:pt x="12374" y="11927"/>
                    </a:cubicBezTo>
                    <a:cubicBezTo>
                      <a:pt x="12801" y="11848"/>
                      <a:pt x="13230" y="11810"/>
                      <a:pt x="13656" y="11810"/>
                    </a:cubicBezTo>
                    <a:close/>
                    <a:moveTo>
                      <a:pt x="23953" y="11810"/>
                    </a:moveTo>
                    <a:cubicBezTo>
                      <a:pt x="24378" y="11810"/>
                      <a:pt x="24806" y="11848"/>
                      <a:pt x="25232" y="11927"/>
                    </a:cubicBezTo>
                    <a:cubicBezTo>
                      <a:pt x="24237" y="13110"/>
                      <a:pt x="23655" y="14607"/>
                      <a:pt x="23744" y="16202"/>
                    </a:cubicBezTo>
                    <a:cubicBezTo>
                      <a:pt x="22494" y="14898"/>
                      <a:pt x="20726" y="14060"/>
                      <a:pt x="18866" y="14060"/>
                    </a:cubicBezTo>
                    <a:cubicBezTo>
                      <a:pt x="18846" y="14060"/>
                      <a:pt x="18827" y="14060"/>
                      <a:pt x="18807" y="14060"/>
                    </a:cubicBezTo>
                    <a:cubicBezTo>
                      <a:pt x="20144" y="12612"/>
                      <a:pt x="22018" y="11810"/>
                      <a:pt x="23953" y="11810"/>
                    </a:cubicBezTo>
                    <a:close/>
                    <a:moveTo>
                      <a:pt x="37191" y="11704"/>
                    </a:moveTo>
                    <a:cubicBezTo>
                      <a:pt x="39126" y="11704"/>
                      <a:pt x="41007" y="12507"/>
                      <a:pt x="42355" y="13961"/>
                    </a:cubicBezTo>
                    <a:lnTo>
                      <a:pt x="42355" y="13961"/>
                    </a:lnTo>
                    <a:cubicBezTo>
                      <a:pt x="42352" y="13961"/>
                      <a:pt x="42349" y="13961"/>
                      <a:pt x="42346" y="13961"/>
                    </a:cubicBezTo>
                    <a:cubicBezTo>
                      <a:pt x="42319" y="13961"/>
                      <a:pt x="42291" y="13961"/>
                      <a:pt x="42263" y="13961"/>
                    </a:cubicBezTo>
                    <a:cubicBezTo>
                      <a:pt x="40287" y="13961"/>
                      <a:pt x="38431" y="14904"/>
                      <a:pt x="37185" y="16345"/>
                    </a:cubicBezTo>
                    <a:cubicBezTo>
                      <a:pt x="37320" y="14678"/>
                      <a:pt x="36710" y="13092"/>
                      <a:pt x="35662" y="11874"/>
                    </a:cubicBezTo>
                    <a:cubicBezTo>
                      <a:pt x="36169" y="11760"/>
                      <a:pt x="36682" y="11704"/>
                      <a:pt x="37191" y="11704"/>
                    </a:cubicBezTo>
                    <a:close/>
                    <a:moveTo>
                      <a:pt x="124474" y="9651"/>
                    </a:moveTo>
                    <a:cubicBezTo>
                      <a:pt x="127650" y="9651"/>
                      <a:pt x="130826" y="11730"/>
                      <a:pt x="130867" y="15886"/>
                    </a:cubicBezTo>
                    <a:lnTo>
                      <a:pt x="130867" y="15886"/>
                    </a:lnTo>
                    <a:cubicBezTo>
                      <a:pt x="130397" y="15785"/>
                      <a:pt x="129923" y="15736"/>
                      <a:pt x="129452" y="15736"/>
                    </a:cubicBezTo>
                    <a:cubicBezTo>
                      <a:pt x="127593" y="15736"/>
                      <a:pt x="125787" y="16503"/>
                      <a:pt x="124487" y="17895"/>
                    </a:cubicBezTo>
                    <a:cubicBezTo>
                      <a:pt x="123213" y="16523"/>
                      <a:pt x="121434" y="15735"/>
                      <a:pt x="119555" y="15735"/>
                    </a:cubicBezTo>
                    <a:cubicBezTo>
                      <a:pt x="119544" y="15735"/>
                      <a:pt x="119534" y="15736"/>
                      <a:pt x="119523" y="15736"/>
                    </a:cubicBezTo>
                    <a:cubicBezTo>
                      <a:pt x="119039" y="15736"/>
                      <a:pt x="118555" y="15780"/>
                      <a:pt x="118080" y="15888"/>
                    </a:cubicBezTo>
                    <a:cubicBezTo>
                      <a:pt x="118121" y="11730"/>
                      <a:pt x="121297" y="9651"/>
                      <a:pt x="124474" y="9651"/>
                    </a:cubicBezTo>
                    <a:close/>
                    <a:moveTo>
                      <a:pt x="77628" y="9759"/>
                    </a:moveTo>
                    <a:cubicBezTo>
                      <a:pt x="80802" y="9759"/>
                      <a:pt x="83976" y="11834"/>
                      <a:pt x="84021" y="15985"/>
                    </a:cubicBezTo>
                    <a:lnTo>
                      <a:pt x="84021" y="15985"/>
                    </a:lnTo>
                    <a:cubicBezTo>
                      <a:pt x="83551" y="15884"/>
                      <a:pt x="83077" y="15835"/>
                      <a:pt x="82606" y="15835"/>
                    </a:cubicBezTo>
                    <a:cubicBezTo>
                      <a:pt x="80748" y="15835"/>
                      <a:pt x="78943" y="16601"/>
                      <a:pt x="77651" y="17994"/>
                    </a:cubicBezTo>
                    <a:cubicBezTo>
                      <a:pt x="76368" y="16622"/>
                      <a:pt x="74580" y="15843"/>
                      <a:pt x="72710" y="15843"/>
                    </a:cubicBezTo>
                    <a:cubicBezTo>
                      <a:pt x="72699" y="15843"/>
                      <a:pt x="72688" y="15843"/>
                      <a:pt x="72678" y="15843"/>
                    </a:cubicBezTo>
                    <a:cubicBezTo>
                      <a:pt x="72194" y="15843"/>
                      <a:pt x="71710" y="15897"/>
                      <a:pt x="71235" y="15995"/>
                    </a:cubicBezTo>
                    <a:cubicBezTo>
                      <a:pt x="71275" y="11838"/>
                      <a:pt x="74452" y="9759"/>
                      <a:pt x="77628" y="9759"/>
                    </a:cubicBezTo>
                    <a:close/>
                    <a:moveTo>
                      <a:pt x="100943" y="9759"/>
                    </a:moveTo>
                    <a:cubicBezTo>
                      <a:pt x="104118" y="9759"/>
                      <a:pt x="107292" y="11835"/>
                      <a:pt x="107337" y="15986"/>
                    </a:cubicBezTo>
                    <a:lnTo>
                      <a:pt x="107337" y="15986"/>
                    </a:lnTo>
                    <a:cubicBezTo>
                      <a:pt x="106864" y="15885"/>
                      <a:pt x="106386" y="15835"/>
                      <a:pt x="105913" y="15835"/>
                    </a:cubicBezTo>
                    <a:cubicBezTo>
                      <a:pt x="104054" y="15835"/>
                      <a:pt x="102249" y="16601"/>
                      <a:pt x="100957" y="17994"/>
                    </a:cubicBezTo>
                    <a:cubicBezTo>
                      <a:pt x="99676" y="16623"/>
                      <a:pt x="97875" y="15843"/>
                      <a:pt x="95993" y="15843"/>
                    </a:cubicBezTo>
                    <a:cubicBezTo>
                      <a:pt x="95509" y="15843"/>
                      <a:pt x="95025" y="15897"/>
                      <a:pt x="94550" y="15995"/>
                    </a:cubicBezTo>
                    <a:cubicBezTo>
                      <a:pt x="94590" y="11838"/>
                      <a:pt x="97767" y="9759"/>
                      <a:pt x="100943" y="9759"/>
                    </a:cubicBezTo>
                    <a:close/>
                    <a:moveTo>
                      <a:pt x="54002" y="9852"/>
                    </a:moveTo>
                    <a:cubicBezTo>
                      <a:pt x="57178" y="9852"/>
                      <a:pt x="60352" y="11928"/>
                      <a:pt x="60393" y="16085"/>
                    </a:cubicBezTo>
                    <a:cubicBezTo>
                      <a:pt x="59918" y="15983"/>
                      <a:pt x="59439" y="15933"/>
                      <a:pt x="58964" y="15933"/>
                    </a:cubicBezTo>
                    <a:cubicBezTo>
                      <a:pt x="57103" y="15933"/>
                      <a:pt x="55299" y="16698"/>
                      <a:pt x="53999" y="18087"/>
                    </a:cubicBezTo>
                    <a:lnTo>
                      <a:pt x="53999" y="18087"/>
                    </a:lnTo>
                    <a:cubicBezTo>
                      <a:pt x="52718" y="16710"/>
                      <a:pt x="50928" y="15933"/>
                      <a:pt x="49049" y="15933"/>
                    </a:cubicBezTo>
                    <a:cubicBezTo>
                      <a:pt x="48565" y="15933"/>
                      <a:pt x="48081" y="15986"/>
                      <a:pt x="47606" y="16085"/>
                    </a:cubicBezTo>
                    <a:cubicBezTo>
                      <a:pt x="47646" y="11931"/>
                      <a:pt x="50825" y="9852"/>
                      <a:pt x="54002" y="9852"/>
                    </a:cubicBezTo>
                    <a:close/>
                    <a:moveTo>
                      <a:pt x="7145" y="9956"/>
                    </a:moveTo>
                    <a:cubicBezTo>
                      <a:pt x="10322" y="9956"/>
                      <a:pt x="13498" y="12035"/>
                      <a:pt x="13538" y="16193"/>
                    </a:cubicBezTo>
                    <a:cubicBezTo>
                      <a:pt x="13065" y="16091"/>
                      <a:pt x="12588" y="16041"/>
                      <a:pt x="12114" y="16041"/>
                    </a:cubicBezTo>
                    <a:cubicBezTo>
                      <a:pt x="10255" y="16041"/>
                      <a:pt x="8451" y="16807"/>
                      <a:pt x="7159" y="18200"/>
                    </a:cubicBezTo>
                    <a:cubicBezTo>
                      <a:pt x="5877" y="16820"/>
                      <a:pt x="4076" y="16040"/>
                      <a:pt x="2194" y="16040"/>
                    </a:cubicBezTo>
                    <a:cubicBezTo>
                      <a:pt x="1711" y="16040"/>
                      <a:pt x="1227" y="16094"/>
                      <a:pt x="752" y="16193"/>
                    </a:cubicBezTo>
                    <a:cubicBezTo>
                      <a:pt x="792" y="12035"/>
                      <a:pt x="3969" y="9956"/>
                      <a:pt x="7145" y="9956"/>
                    </a:cubicBezTo>
                    <a:close/>
                    <a:moveTo>
                      <a:pt x="30465" y="9959"/>
                    </a:moveTo>
                    <a:cubicBezTo>
                      <a:pt x="33638" y="9959"/>
                      <a:pt x="36811" y="12035"/>
                      <a:pt x="36854" y="16189"/>
                    </a:cubicBezTo>
                    <a:lnTo>
                      <a:pt x="36854" y="16189"/>
                    </a:lnTo>
                    <a:cubicBezTo>
                      <a:pt x="36384" y="16089"/>
                      <a:pt x="35912" y="16041"/>
                      <a:pt x="35443" y="16041"/>
                    </a:cubicBezTo>
                    <a:cubicBezTo>
                      <a:pt x="33580" y="16041"/>
                      <a:pt x="31775" y="16807"/>
                      <a:pt x="30483" y="18200"/>
                    </a:cubicBezTo>
                    <a:cubicBezTo>
                      <a:pt x="29201" y="16820"/>
                      <a:pt x="27409" y="16040"/>
                      <a:pt x="25528" y="16040"/>
                    </a:cubicBezTo>
                    <a:cubicBezTo>
                      <a:pt x="25044" y="16040"/>
                      <a:pt x="24560" y="16094"/>
                      <a:pt x="24085" y="16193"/>
                    </a:cubicBezTo>
                    <a:cubicBezTo>
                      <a:pt x="24116" y="12038"/>
                      <a:pt x="27290" y="9959"/>
                      <a:pt x="30465" y="9959"/>
                    </a:cubicBezTo>
                    <a:close/>
                    <a:moveTo>
                      <a:pt x="119332" y="16111"/>
                    </a:moveTo>
                    <a:cubicBezTo>
                      <a:pt x="121268" y="16111"/>
                      <a:pt x="123142" y="16913"/>
                      <a:pt x="124487" y="18361"/>
                    </a:cubicBezTo>
                    <a:lnTo>
                      <a:pt x="124487" y="18361"/>
                    </a:lnTo>
                    <a:cubicBezTo>
                      <a:pt x="124484" y="18361"/>
                      <a:pt x="124481" y="18361"/>
                      <a:pt x="124478" y="18361"/>
                    </a:cubicBezTo>
                    <a:cubicBezTo>
                      <a:pt x="124459" y="18361"/>
                      <a:pt x="124439" y="18361"/>
                      <a:pt x="124419" y="18361"/>
                    </a:cubicBezTo>
                    <a:cubicBezTo>
                      <a:pt x="122559" y="18361"/>
                      <a:pt x="120791" y="19199"/>
                      <a:pt x="119550" y="20503"/>
                    </a:cubicBezTo>
                    <a:cubicBezTo>
                      <a:pt x="119631" y="18908"/>
                      <a:pt x="119048" y="17411"/>
                      <a:pt x="118054" y="16228"/>
                    </a:cubicBezTo>
                    <a:cubicBezTo>
                      <a:pt x="118479" y="16149"/>
                      <a:pt x="118907" y="16111"/>
                      <a:pt x="119332" y="16111"/>
                    </a:cubicBezTo>
                    <a:close/>
                    <a:moveTo>
                      <a:pt x="129633" y="16111"/>
                    </a:moveTo>
                    <a:cubicBezTo>
                      <a:pt x="130058" y="16111"/>
                      <a:pt x="130486" y="16149"/>
                      <a:pt x="130912" y="16228"/>
                    </a:cubicBezTo>
                    <a:cubicBezTo>
                      <a:pt x="129908" y="17411"/>
                      <a:pt x="129326" y="18908"/>
                      <a:pt x="129415" y="20503"/>
                    </a:cubicBezTo>
                    <a:cubicBezTo>
                      <a:pt x="128174" y="19199"/>
                      <a:pt x="126406" y="18361"/>
                      <a:pt x="124537" y="18361"/>
                    </a:cubicBezTo>
                    <a:cubicBezTo>
                      <a:pt x="124521" y="18361"/>
                      <a:pt x="124504" y="18361"/>
                      <a:pt x="124487" y="18361"/>
                    </a:cubicBezTo>
                    <a:lnTo>
                      <a:pt x="124487" y="18361"/>
                    </a:lnTo>
                    <a:cubicBezTo>
                      <a:pt x="125825" y="16913"/>
                      <a:pt x="127698" y="16111"/>
                      <a:pt x="129633" y="16111"/>
                    </a:cubicBezTo>
                    <a:close/>
                    <a:moveTo>
                      <a:pt x="82775" y="16217"/>
                    </a:moveTo>
                    <a:cubicBezTo>
                      <a:pt x="83201" y="16217"/>
                      <a:pt x="83630" y="16256"/>
                      <a:pt x="84057" y="16336"/>
                    </a:cubicBezTo>
                    <a:cubicBezTo>
                      <a:pt x="83538" y="16945"/>
                      <a:pt x="83135" y="17653"/>
                      <a:pt x="82875" y="18424"/>
                    </a:cubicBezTo>
                    <a:lnTo>
                      <a:pt x="82875" y="18415"/>
                    </a:lnTo>
                    <a:cubicBezTo>
                      <a:pt x="82633" y="19114"/>
                      <a:pt x="82534" y="19857"/>
                      <a:pt x="82570" y="20592"/>
                    </a:cubicBezTo>
                    <a:cubicBezTo>
                      <a:pt x="81322" y="19291"/>
                      <a:pt x="79551" y="18451"/>
                      <a:pt x="77680" y="18451"/>
                    </a:cubicBezTo>
                    <a:cubicBezTo>
                      <a:pt x="77671" y="18451"/>
                      <a:pt x="77661" y="18451"/>
                      <a:pt x="77651" y="18451"/>
                    </a:cubicBezTo>
                    <a:cubicBezTo>
                      <a:pt x="78986" y="17013"/>
                      <a:pt x="80850" y="16217"/>
                      <a:pt x="82775" y="16217"/>
                    </a:cubicBezTo>
                    <a:close/>
                    <a:moveTo>
                      <a:pt x="95806" y="16217"/>
                    </a:moveTo>
                    <a:cubicBezTo>
                      <a:pt x="97731" y="16217"/>
                      <a:pt x="99596" y="17013"/>
                      <a:pt x="100939" y="18451"/>
                    </a:cubicBezTo>
                    <a:cubicBezTo>
                      <a:pt x="100929" y="18451"/>
                      <a:pt x="100919" y="18451"/>
                      <a:pt x="100909" y="18451"/>
                    </a:cubicBezTo>
                    <a:cubicBezTo>
                      <a:pt x="99029" y="18451"/>
                      <a:pt x="97259" y="19282"/>
                      <a:pt x="96011" y="20592"/>
                    </a:cubicBezTo>
                    <a:cubicBezTo>
                      <a:pt x="96047" y="19857"/>
                      <a:pt x="95948" y="19114"/>
                      <a:pt x="95706" y="18415"/>
                    </a:cubicBezTo>
                    <a:cubicBezTo>
                      <a:pt x="95446" y="17653"/>
                      <a:pt x="95043" y="16945"/>
                      <a:pt x="94523" y="16336"/>
                    </a:cubicBezTo>
                    <a:cubicBezTo>
                      <a:pt x="94950" y="16256"/>
                      <a:pt x="95380" y="16217"/>
                      <a:pt x="95806" y="16217"/>
                    </a:cubicBezTo>
                    <a:close/>
                    <a:moveTo>
                      <a:pt x="48849" y="16308"/>
                    </a:moveTo>
                    <a:cubicBezTo>
                      <a:pt x="50784" y="16308"/>
                      <a:pt x="52659" y="17111"/>
                      <a:pt x="54004" y="18558"/>
                    </a:cubicBezTo>
                    <a:lnTo>
                      <a:pt x="54004" y="18558"/>
                    </a:lnTo>
                    <a:cubicBezTo>
                      <a:pt x="54001" y="18558"/>
                      <a:pt x="53998" y="18558"/>
                      <a:pt x="53995" y="18558"/>
                    </a:cubicBezTo>
                    <a:cubicBezTo>
                      <a:pt x="53975" y="18558"/>
                      <a:pt x="53956" y="18558"/>
                      <a:pt x="53936" y="18558"/>
                    </a:cubicBezTo>
                    <a:cubicBezTo>
                      <a:pt x="52067" y="18558"/>
                      <a:pt x="50308" y="19396"/>
                      <a:pt x="49058" y="20700"/>
                    </a:cubicBezTo>
                    <a:cubicBezTo>
                      <a:pt x="49147" y="19114"/>
                      <a:pt x="48565" y="17608"/>
                      <a:pt x="47570" y="16426"/>
                    </a:cubicBezTo>
                    <a:cubicBezTo>
                      <a:pt x="47996" y="16347"/>
                      <a:pt x="48424" y="16308"/>
                      <a:pt x="48849" y="16308"/>
                    </a:cubicBezTo>
                    <a:close/>
                    <a:moveTo>
                      <a:pt x="59142" y="16308"/>
                    </a:moveTo>
                    <a:cubicBezTo>
                      <a:pt x="59566" y="16308"/>
                      <a:pt x="59994" y="16347"/>
                      <a:pt x="60420" y="16426"/>
                    </a:cubicBezTo>
                    <a:cubicBezTo>
                      <a:pt x="59425" y="17608"/>
                      <a:pt x="58843" y="19114"/>
                      <a:pt x="58932" y="20700"/>
                    </a:cubicBezTo>
                    <a:cubicBezTo>
                      <a:pt x="57691" y="19396"/>
                      <a:pt x="55923" y="18558"/>
                      <a:pt x="54054" y="18558"/>
                    </a:cubicBezTo>
                    <a:cubicBezTo>
                      <a:pt x="54037" y="18558"/>
                      <a:pt x="54021" y="18558"/>
                      <a:pt x="54004" y="18558"/>
                    </a:cubicBezTo>
                    <a:lnTo>
                      <a:pt x="54004" y="18558"/>
                    </a:lnTo>
                    <a:cubicBezTo>
                      <a:pt x="55341" y="17111"/>
                      <a:pt x="57209" y="16308"/>
                      <a:pt x="59142" y="16308"/>
                    </a:cubicBezTo>
                    <a:close/>
                    <a:moveTo>
                      <a:pt x="12289" y="16415"/>
                    </a:moveTo>
                    <a:cubicBezTo>
                      <a:pt x="12716" y="16415"/>
                      <a:pt x="13146" y="16454"/>
                      <a:pt x="13574" y="16533"/>
                    </a:cubicBezTo>
                    <a:cubicBezTo>
                      <a:pt x="13055" y="17142"/>
                      <a:pt x="12651" y="17850"/>
                      <a:pt x="12391" y="18612"/>
                    </a:cubicBezTo>
                    <a:cubicBezTo>
                      <a:pt x="12150" y="19311"/>
                      <a:pt x="12042" y="20055"/>
                      <a:pt x="12087" y="20798"/>
                    </a:cubicBezTo>
                    <a:cubicBezTo>
                      <a:pt x="10839" y="19488"/>
                      <a:pt x="9059" y="18657"/>
                      <a:pt x="7189" y="18657"/>
                    </a:cubicBezTo>
                    <a:cubicBezTo>
                      <a:pt x="7179" y="18657"/>
                      <a:pt x="7169" y="18657"/>
                      <a:pt x="7159" y="18657"/>
                    </a:cubicBezTo>
                    <a:cubicBezTo>
                      <a:pt x="8494" y="17211"/>
                      <a:pt x="10358" y="16415"/>
                      <a:pt x="12289" y="16415"/>
                    </a:cubicBezTo>
                    <a:close/>
                    <a:moveTo>
                      <a:pt x="25318" y="16415"/>
                    </a:moveTo>
                    <a:cubicBezTo>
                      <a:pt x="27251" y="16415"/>
                      <a:pt x="29119" y="17218"/>
                      <a:pt x="30456" y="18666"/>
                    </a:cubicBezTo>
                    <a:cubicBezTo>
                      <a:pt x="30436" y="18665"/>
                      <a:pt x="30417" y="18665"/>
                      <a:pt x="30397" y="18665"/>
                    </a:cubicBezTo>
                    <a:cubicBezTo>
                      <a:pt x="28537" y="18665"/>
                      <a:pt x="26769" y="19504"/>
                      <a:pt x="25528" y="20798"/>
                    </a:cubicBezTo>
                    <a:cubicBezTo>
                      <a:pt x="25563" y="20063"/>
                      <a:pt x="25465" y="19320"/>
                      <a:pt x="25223" y="18621"/>
                    </a:cubicBezTo>
                    <a:cubicBezTo>
                      <a:pt x="24963" y="17859"/>
                      <a:pt x="24560" y="17151"/>
                      <a:pt x="24040" y="16533"/>
                    </a:cubicBezTo>
                    <a:cubicBezTo>
                      <a:pt x="24466" y="16454"/>
                      <a:pt x="24893" y="16415"/>
                      <a:pt x="25318" y="16415"/>
                    </a:cubicBezTo>
                    <a:close/>
                    <a:moveTo>
                      <a:pt x="106101" y="16215"/>
                    </a:moveTo>
                    <a:cubicBezTo>
                      <a:pt x="106563" y="16215"/>
                      <a:pt x="107027" y="16260"/>
                      <a:pt x="107489" y="16354"/>
                    </a:cubicBezTo>
                    <a:cubicBezTo>
                      <a:pt x="106486" y="17608"/>
                      <a:pt x="105930" y="19194"/>
                      <a:pt x="106136" y="20870"/>
                    </a:cubicBezTo>
                    <a:cubicBezTo>
                      <a:pt x="104884" y="19414"/>
                      <a:pt x="103008" y="18459"/>
                      <a:pt x="101021" y="18459"/>
                    </a:cubicBezTo>
                    <a:cubicBezTo>
                      <a:pt x="101003" y="18459"/>
                      <a:pt x="100984" y="18459"/>
                      <a:pt x="100966" y="18460"/>
                    </a:cubicBezTo>
                    <a:cubicBezTo>
                      <a:pt x="102304" y="17013"/>
                      <a:pt x="104173" y="16215"/>
                      <a:pt x="106101" y="16215"/>
                    </a:cubicBezTo>
                    <a:close/>
                    <a:moveTo>
                      <a:pt x="70811" y="11695"/>
                    </a:moveTo>
                    <a:cubicBezTo>
                      <a:pt x="71307" y="11695"/>
                      <a:pt x="71806" y="11748"/>
                      <a:pt x="72301" y="11856"/>
                    </a:cubicBezTo>
                    <a:cubicBezTo>
                      <a:pt x="71289" y="13119"/>
                      <a:pt x="70742" y="14714"/>
                      <a:pt x="70939" y="16381"/>
                    </a:cubicBezTo>
                    <a:lnTo>
                      <a:pt x="70948" y="16372"/>
                    </a:lnTo>
                    <a:cubicBezTo>
                      <a:pt x="71456" y="16258"/>
                      <a:pt x="71969" y="16202"/>
                      <a:pt x="72477" y="16202"/>
                    </a:cubicBezTo>
                    <a:cubicBezTo>
                      <a:pt x="74410" y="16202"/>
                      <a:pt x="76285" y="17004"/>
                      <a:pt x="77633" y="18451"/>
                    </a:cubicBezTo>
                    <a:cubicBezTo>
                      <a:pt x="77615" y="18450"/>
                      <a:pt x="77597" y="18450"/>
                      <a:pt x="77579" y="18450"/>
                    </a:cubicBezTo>
                    <a:cubicBezTo>
                      <a:pt x="75529" y="18450"/>
                      <a:pt x="73607" y="19459"/>
                      <a:pt x="72355" y="20986"/>
                    </a:cubicBezTo>
                    <a:cubicBezTo>
                      <a:pt x="72747" y="17261"/>
                      <a:pt x="69434" y="13952"/>
                      <a:pt x="65721" y="13952"/>
                    </a:cubicBezTo>
                    <a:cubicBezTo>
                      <a:pt x="65701" y="13952"/>
                      <a:pt x="65682" y="13952"/>
                      <a:pt x="65662" y="13952"/>
                    </a:cubicBezTo>
                    <a:cubicBezTo>
                      <a:pt x="67003" y="12497"/>
                      <a:pt x="68877" y="11695"/>
                      <a:pt x="70811" y="11695"/>
                    </a:cubicBezTo>
                    <a:close/>
                    <a:moveTo>
                      <a:pt x="35609" y="16412"/>
                    </a:moveTo>
                    <a:cubicBezTo>
                      <a:pt x="36071" y="16412"/>
                      <a:pt x="36535" y="16458"/>
                      <a:pt x="36997" y="16551"/>
                    </a:cubicBezTo>
                    <a:cubicBezTo>
                      <a:pt x="36002" y="17805"/>
                      <a:pt x="35447" y="19400"/>
                      <a:pt x="35644" y="21067"/>
                    </a:cubicBezTo>
                    <a:cubicBezTo>
                      <a:pt x="34392" y="19611"/>
                      <a:pt x="32516" y="18656"/>
                      <a:pt x="30529" y="18656"/>
                    </a:cubicBezTo>
                    <a:cubicBezTo>
                      <a:pt x="30511" y="18656"/>
                      <a:pt x="30492" y="18657"/>
                      <a:pt x="30474" y="18657"/>
                    </a:cubicBezTo>
                    <a:cubicBezTo>
                      <a:pt x="31812" y="17210"/>
                      <a:pt x="33680" y="16412"/>
                      <a:pt x="35609" y="16412"/>
                    </a:cubicBezTo>
                    <a:close/>
                    <a:moveTo>
                      <a:pt x="112819" y="14254"/>
                    </a:moveTo>
                    <a:cubicBezTo>
                      <a:pt x="115994" y="14254"/>
                      <a:pt x="119169" y="16333"/>
                      <a:pt x="119209" y="20494"/>
                    </a:cubicBezTo>
                    <a:lnTo>
                      <a:pt x="119209" y="20494"/>
                    </a:lnTo>
                    <a:cubicBezTo>
                      <a:pt x="118731" y="20389"/>
                      <a:pt x="118248" y="20338"/>
                      <a:pt x="117769" y="20338"/>
                    </a:cubicBezTo>
                    <a:cubicBezTo>
                      <a:pt x="115913" y="20338"/>
                      <a:pt x="114109" y="21105"/>
                      <a:pt x="112821" y="22501"/>
                    </a:cubicBezTo>
                    <a:lnTo>
                      <a:pt x="112821" y="22492"/>
                    </a:lnTo>
                    <a:cubicBezTo>
                      <a:pt x="111539" y="21121"/>
                      <a:pt x="109747" y="20332"/>
                      <a:pt x="107865" y="20332"/>
                    </a:cubicBezTo>
                    <a:cubicBezTo>
                      <a:pt x="107382" y="20332"/>
                      <a:pt x="106898" y="20386"/>
                      <a:pt x="106423" y="20494"/>
                    </a:cubicBezTo>
                    <a:lnTo>
                      <a:pt x="106423" y="20494"/>
                    </a:lnTo>
                    <a:cubicBezTo>
                      <a:pt x="106463" y="16335"/>
                      <a:pt x="109641" y="14254"/>
                      <a:pt x="112819" y="14254"/>
                    </a:cubicBezTo>
                    <a:close/>
                    <a:moveTo>
                      <a:pt x="136134" y="14257"/>
                    </a:moveTo>
                    <a:cubicBezTo>
                      <a:pt x="139307" y="14257"/>
                      <a:pt x="142483" y="16335"/>
                      <a:pt x="142525" y="20492"/>
                    </a:cubicBezTo>
                    <a:lnTo>
                      <a:pt x="142525" y="20492"/>
                    </a:lnTo>
                    <a:cubicBezTo>
                      <a:pt x="142054" y="20391"/>
                      <a:pt x="141580" y="20342"/>
                      <a:pt x="141109" y="20342"/>
                    </a:cubicBezTo>
                    <a:cubicBezTo>
                      <a:pt x="139250" y="20342"/>
                      <a:pt x="137444" y="21108"/>
                      <a:pt x="136145" y="22501"/>
                    </a:cubicBezTo>
                    <a:cubicBezTo>
                      <a:pt x="134872" y="21121"/>
                      <a:pt x="133071" y="20341"/>
                      <a:pt x="131199" y="20341"/>
                    </a:cubicBezTo>
                    <a:cubicBezTo>
                      <a:pt x="130715" y="20341"/>
                      <a:pt x="130231" y="20395"/>
                      <a:pt x="129756" y="20494"/>
                    </a:cubicBezTo>
                    <a:lnTo>
                      <a:pt x="129756" y="20494"/>
                    </a:lnTo>
                    <a:cubicBezTo>
                      <a:pt x="129787" y="16336"/>
                      <a:pt x="132959" y="14257"/>
                      <a:pt x="136134" y="14257"/>
                    </a:cubicBezTo>
                    <a:close/>
                    <a:moveTo>
                      <a:pt x="89297" y="14362"/>
                    </a:moveTo>
                    <a:cubicBezTo>
                      <a:pt x="91875" y="14362"/>
                      <a:pt x="94452" y="15733"/>
                      <a:pt x="95348" y="18477"/>
                    </a:cubicBezTo>
                    <a:cubicBezTo>
                      <a:pt x="95572" y="19158"/>
                      <a:pt x="95679" y="19875"/>
                      <a:pt x="95688" y="20583"/>
                    </a:cubicBezTo>
                    <a:cubicBezTo>
                      <a:pt x="95213" y="20481"/>
                      <a:pt x="94735" y="20431"/>
                      <a:pt x="94260" y="20431"/>
                    </a:cubicBezTo>
                    <a:cubicBezTo>
                      <a:pt x="92399" y="20431"/>
                      <a:pt x="90599" y="21198"/>
                      <a:pt x="89299" y="22590"/>
                    </a:cubicBezTo>
                    <a:cubicBezTo>
                      <a:pt x="88018" y="21210"/>
                      <a:pt x="86226" y="20431"/>
                      <a:pt x="84344" y="20431"/>
                    </a:cubicBezTo>
                    <a:cubicBezTo>
                      <a:pt x="83860" y="20431"/>
                      <a:pt x="83376" y="20485"/>
                      <a:pt x="82902" y="20583"/>
                    </a:cubicBezTo>
                    <a:cubicBezTo>
                      <a:pt x="82902" y="19875"/>
                      <a:pt x="83018" y="19158"/>
                      <a:pt x="83233" y="18486"/>
                    </a:cubicBezTo>
                    <a:cubicBezTo>
                      <a:pt x="84130" y="15738"/>
                      <a:pt x="86714" y="14362"/>
                      <a:pt x="89297" y="14362"/>
                    </a:cubicBezTo>
                    <a:close/>
                    <a:moveTo>
                      <a:pt x="42353" y="14449"/>
                    </a:moveTo>
                    <a:cubicBezTo>
                      <a:pt x="45529" y="14449"/>
                      <a:pt x="48704" y="16525"/>
                      <a:pt x="48744" y="20682"/>
                    </a:cubicBezTo>
                    <a:cubicBezTo>
                      <a:pt x="48269" y="20580"/>
                      <a:pt x="47791" y="20530"/>
                      <a:pt x="47316" y="20530"/>
                    </a:cubicBezTo>
                    <a:cubicBezTo>
                      <a:pt x="45456" y="20530"/>
                      <a:pt x="43649" y="21293"/>
                      <a:pt x="42351" y="22684"/>
                    </a:cubicBezTo>
                    <a:lnTo>
                      <a:pt x="42351" y="22684"/>
                    </a:lnTo>
                    <a:cubicBezTo>
                      <a:pt x="41070" y="21307"/>
                      <a:pt x="39280" y="20529"/>
                      <a:pt x="37400" y="20529"/>
                    </a:cubicBezTo>
                    <a:cubicBezTo>
                      <a:pt x="36916" y="20529"/>
                      <a:pt x="36432" y="20583"/>
                      <a:pt x="35958" y="20682"/>
                    </a:cubicBezTo>
                    <a:cubicBezTo>
                      <a:pt x="35998" y="16527"/>
                      <a:pt x="39176" y="14449"/>
                      <a:pt x="42353" y="14449"/>
                    </a:cubicBezTo>
                    <a:close/>
                    <a:moveTo>
                      <a:pt x="65651" y="14458"/>
                    </a:moveTo>
                    <a:cubicBezTo>
                      <a:pt x="68826" y="14458"/>
                      <a:pt x="72001" y="16534"/>
                      <a:pt x="72041" y="20691"/>
                    </a:cubicBezTo>
                    <a:cubicBezTo>
                      <a:pt x="71568" y="20589"/>
                      <a:pt x="71091" y="20539"/>
                      <a:pt x="70617" y="20539"/>
                    </a:cubicBezTo>
                    <a:cubicBezTo>
                      <a:pt x="68758" y="20539"/>
                      <a:pt x="66952" y="21305"/>
                      <a:pt x="65653" y="22698"/>
                    </a:cubicBezTo>
                    <a:cubicBezTo>
                      <a:pt x="64371" y="21318"/>
                      <a:pt x="62579" y="20538"/>
                      <a:pt x="60697" y="20538"/>
                    </a:cubicBezTo>
                    <a:cubicBezTo>
                      <a:pt x="60214" y="20538"/>
                      <a:pt x="59730" y="20592"/>
                      <a:pt x="59255" y="20691"/>
                    </a:cubicBezTo>
                    <a:cubicBezTo>
                      <a:pt x="59295" y="16536"/>
                      <a:pt x="62473" y="14458"/>
                      <a:pt x="65651" y="14458"/>
                    </a:cubicBezTo>
                    <a:close/>
                    <a:moveTo>
                      <a:pt x="18803" y="14564"/>
                    </a:moveTo>
                    <a:cubicBezTo>
                      <a:pt x="21386" y="14564"/>
                      <a:pt x="23968" y="15937"/>
                      <a:pt x="24864" y="18684"/>
                    </a:cubicBezTo>
                    <a:cubicBezTo>
                      <a:pt x="25079" y="19365"/>
                      <a:pt x="25196" y="20072"/>
                      <a:pt x="25196" y="20789"/>
                    </a:cubicBezTo>
                    <a:cubicBezTo>
                      <a:pt x="24718" y="20684"/>
                      <a:pt x="24235" y="20633"/>
                      <a:pt x="23756" y="20633"/>
                    </a:cubicBezTo>
                    <a:cubicBezTo>
                      <a:pt x="21903" y="20633"/>
                      <a:pt x="20103" y="21401"/>
                      <a:pt x="18807" y="22796"/>
                    </a:cubicBezTo>
                    <a:cubicBezTo>
                      <a:pt x="17542" y="21424"/>
                      <a:pt x="15754" y="20637"/>
                      <a:pt x="13893" y="20637"/>
                    </a:cubicBezTo>
                    <a:cubicBezTo>
                      <a:pt x="13882" y="20637"/>
                      <a:pt x="13871" y="20637"/>
                      <a:pt x="13861" y="20637"/>
                    </a:cubicBezTo>
                    <a:cubicBezTo>
                      <a:pt x="13368" y="20637"/>
                      <a:pt x="12884" y="20682"/>
                      <a:pt x="12409" y="20789"/>
                    </a:cubicBezTo>
                    <a:cubicBezTo>
                      <a:pt x="12418" y="20072"/>
                      <a:pt x="12526" y="19365"/>
                      <a:pt x="12741" y="18684"/>
                    </a:cubicBezTo>
                    <a:cubicBezTo>
                      <a:pt x="13637" y="15937"/>
                      <a:pt x="16220" y="14564"/>
                      <a:pt x="18803" y="14564"/>
                    </a:cubicBezTo>
                    <a:close/>
                    <a:moveTo>
                      <a:pt x="117964" y="20716"/>
                    </a:moveTo>
                    <a:cubicBezTo>
                      <a:pt x="118390" y="20716"/>
                      <a:pt x="118819" y="20755"/>
                      <a:pt x="119245" y="20834"/>
                    </a:cubicBezTo>
                    <a:cubicBezTo>
                      <a:pt x="118726" y="21443"/>
                      <a:pt x="118322" y="22151"/>
                      <a:pt x="118063" y="22913"/>
                    </a:cubicBezTo>
                    <a:cubicBezTo>
                      <a:pt x="117821" y="23612"/>
                      <a:pt x="117722" y="24356"/>
                      <a:pt x="117758" y="25099"/>
                    </a:cubicBezTo>
                    <a:cubicBezTo>
                      <a:pt x="116516" y="23796"/>
                      <a:pt x="114757" y="22957"/>
                      <a:pt x="112897" y="22957"/>
                    </a:cubicBezTo>
                    <a:cubicBezTo>
                      <a:pt x="112878" y="22957"/>
                      <a:pt x="112858" y="22958"/>
                      <a:pt x="112839" y="22958"/>
                    </a:cubicBezTo>
                    <a:cubicBezTo>
                      <a:pt x="114174" y="21512"/>
                      <a:pt x="116038" y="20716"/>
                      <a:pt x="117964" y="20716"/>
                    </a:cubicBezTo>
                    <a:close/>
                    <a:moveTo>
                      <a:pt x="130993" y="20716"/>
                    </a:moveTo>
                    <a:cubicBezTo>
                      <a:pt x="132921" y="20716"/>
                      <a:pt x="134791" y="21512"/>
                      <a:pt x="136127" y="22958"/>
                    </a:cubicBezTo>
                    <a:cubicBezTo>
                      <a:pt x="136107" y="22958"/>
                      <a:pt x="136088" y="22957"/>
                      <a:pt x="136068" y="22957"/>
                    </a:cubicBezTo>
                    <a:cubicBezTo>
                      <a:pt x="134208" y="22957"/>
                      <a:pt x="132440" y="23796"/>
                      <a:pt x="131199" y="25099"/>
                    </a:cubicBezTo>
                    <a:cubicBezTo>
                      <a:pt x="131234" y="24356"/>
                      <a:pt x="131136" y="23612"/>
                      <a:pt x="130894" y="22913"/>
                    </a:cubicBezTo>
                    <a:cubicBezTo>
                      <a:pt x="130634" y="22151"/>
                      <a:pt x="130231" y="21452"/>
                      <a:pt x="129711" y="20834"/>
                    </a:cubicBezTo>
                    <a:cubicBezTo>
                      <a:pt x="130138" y="20755"/>
                      <a:pt x="130567" y="20716"/>
                      <a:pt x="130993" y="20716"/>
                    </a:cubicBezTo>
                    <a:close/>
                    <a:moveTo>
                      <a:pt x="84143" y="20805"/>
                    </a:moveTo>
                    <a:cubicBezTo>
                      <a:pt x="86076" y="20805"/>
                      <a:pt x="87948" y="21602"/>
                      <a:pt x="89290" y="23047"/>
                    </a:cubicBezTo>
                    <a:cubicBezTo>
                      <a:pt x="90627" y="21607"/>
                      <a:pt x="92501" y="20806"/>
                      <a:pt x="94436" y="20806"/>
                    </a:cubicBezTo>
                    <a:cubicBezTo>
                      <a:pt x="94861" y="20806"/>
                      <a:pt x="95289" y="20845"/>
                      <a:pt x="95715" y="20924"/>
                    </a:cubicBezTo>
                    <a:cubicBezTo>
                      <a:pt x="94720" y="22106"/>
                      <a:pt x="94138" y="23603"/>
                      <a:pt x="94219" y="25198"/>
                    </a:cubicBezTo>
                    <a:cubicBezTo>
                      <a:pt x="92977" y="23894"/>
                      <a:pt x="91209" y="23056"/>
                      <a:pt x="89341" y="23056"/>
                    </a:cubicBezTo>
                    <a:cubicBezTo>
                      <a:pt x="89321" y="23056"/>
                      <a:pt x="89301" y="23056"/>
                      <a:pt x="89281" y="23056"/>
                    </a:cubicBezTo>
                    <a:cubicBezTo>
                      <a:pt x="89262" y="23056"/>
                      <a:pt x="89242" y="23056"/>
                      <a:pt x="89222" y="23056"/>
                    </a:cubicBezTo>
                    <a:cubicBezTo>
                      <a:pt x="87362" y="23056"/>
                      <a:pt x="85595" y="23894"/>
                      <a:pt x="84353" y="25198"/>
                    </a:cubicBezTo>
                    <a:cubicBezTo>
                      <a:pt x="84434" y="23612"/>
                      <a:pt x="83851" y="22106"/>
                      <a:pt x="82866" y="20924"/>
                    </a:cubicBezTo>
                    <a:lnTo>
                      <a:pt x="82857" y="20924"/>
                    </a:lnTo>
                    <a:cubicBezTo>
                      <a:pt x="83285" y="20844"/>
                      <a:pt x="83716" y="20805"/>
                      <a:pt x="84143" y="20805"/>
                    </a:cubicBezTo>
                    <a:close/>
                    <a:moveTo>
                      <a:pt x="60510" y="20908"/>
                    </a:moveTo>
                    <a:cubicBezTo>
                      <a:pt x="62444" y="20908"/>
                      <a:pt x="64322" y="21705"/>
                      <a:pt x="65662" y="23155"/>
                    </a:cubicBezTo>
                    <a:cubicBezTo>
                      <a:pt x="65642" y="23155"/>
                      <a:pt x="65622" y="23155"/>
                      <a:pt x="65602" y="23155"/>
                    </a:cubicBezTo>
                    <a:cubicBezTo>
                      <a:pt x="63720" y="23155"/>
                      <a:pt x="61965" y="23989"/>
                      <a:pt x="60724" y="25287"/>
                    </a:cubicBezTo>
                    <a:lnTo>
                      <a:pt x="60724" y="25287"/>
                    </a:lnTo>
                    <a:cubicBezTo>
                      <a:pt x="60769" y="24543"/>
                      <a:pt x="60662" y="23809"/>
                      <a:pt x="60429" y="23110"/>
                    </a:cubicBezTo>
                    <a:cubicBezTo>
                      <a:pt x="60160" y="22348"/>
                      <a:pt x="59766" y="21641"/>
                      <a:pt x="59246" y="21022"/>
                    </a:cubicBezTo>
                    <a:cubicBezTo>
                      <a:pt x="59667" y="20945"/>
                      <a:pt x="60090" y="20908"/>
                      <a:pt x="60510" y="20908"/>
                    </a:cubicBezTo>
                    <a:close/>
                    <a:moveTo>
                      <a:pt x="47505" y="20905"/>
                    </a:moveTo>
                    <a:cubicBezTo>
                      <a:pt x="47929" y="20905"/>
                      <a:pt x="48356" y="20943"/>
                      <a:pt x="48780" y="21022"/>
                    </a:cubicBezTo>
                    <a:cubicBezTo>
                      <a:pt x="48251" y="21641"/>
                      <a:pt x="47848" y="22348"/>
                      <a:pt x="47579" y="23119"/>
                    </a:cubicBezTo>
                    <a:lnTo>
                      <a:pt x="47597" y="23110"/>
                    </a:lnTo>
                    <a:lnTo>
                      <a:pt x="47597" y="23110"/>
                    </a:lnTo>
                    <a:cubicBezTo>
                      <a:pt x="47355" y="23809"/>
                      <a:pt x="47257" y="24544"/>
                      <a:pt x="47293" y="25287"/>
                    </a:cubicBezTo>
                    <a:cubicBezTo>
                      <a:pt x="46045" y="23977"/>
                      <a:pt x="44274" y="23146"/>
                      <a:pt x="42394" y="23146"/>
                    </a:cubicBezTo>
                    <a:cubicBezTo>
                      <a:pt x="42384" y="23146"/>
                      <a:pt x="42374" y="23146"/>
                      <a:pt x="42364" y="23146"/>
                    </a:cubicBezTo>
                    <a:cubicBezTo>
                      <a:pt x="43709" y="21706"/>
                      <a:pt x="45577" y="20905"/>
                      <a:pt x="47505" y="20905"/>
                    </a:cubicBezTo>
                    <a:close/>
                    <a:moveTo>
                      <a:pt x="107673" y="20708"/>
                    </a:moveTo>
                    <a:cubicBezTo>
                      <a:pt x="109600" y="20708"/>
                      <a:pt x="111466" y="21504"/>
                      <a:pt x="112812" y="22949"/>
                    </a:cubicBezTo>
                    <a:cubicBezTo>
                      <a:pt x="112802" y="22949"/>
                      <a:pt x="112793" y="22949"/>
                      <a:pt x="112783" y="22949"/>
                    </a:cubicBezTo>
                    <a:cubicBezTo>
                      <a:pt x="110787" y="22949"/>
                      <a:pt x="108908" y="23888"/>
                      <a:pt x="107659" y="25341"/>
                    </a:cubicBezTo>
                    <a:cubicBezTo>
                      <a:pt x="107785" y="23675"/>
                      <a:pt x="107184" y="22098"/>
                      <a:pt x="106136" y="20888"/>
                    </a:cubicBezTo>
                    <a:lnTo>
                      <a:pt x="106136" y="20879"/>
                    </a:lnTo>
                    <a:cubicBezTo>
                      <a:pt x="106647" y="20764"/>
                      <a:pt x="107162" y="20708"/>
                      <a:pt x="107673" y="20708"/>
                    </a:cubicBezTo>
                    <a:close/>
                    <a:moveTo>
                      <a:pt x="13652" y="21003"/>
                    </a:moveTo>
                    <a:cubicBezTo>
                      <a:pt x="15588" y="21003"/>
                      <a:pt x="17463" y="21806"/>
                      <a:pt x="18807" y="23253"/>
                    </a:cubicBezTo>
                    <a:cubicBezTo>
                      <a:pt x="18787" y="23253"/>
                      <a:pt x="18768" y="23253"/>
                      <a:pt x="18748" y="23253"/>
                    </a:cubicBezTo>
                    <a:cubicBezTo>
                      <a:pt x="16879" y="23253"/>
                      <a:pt x="15111" y="24092"/>
                      <a:pt x="13870" y="25395"/>
                    </a:cubicBezTo>
                    <a:cubicBezTo>
                      <a:pt x="13951" y="23809"/>
                      <a:pt x="13368" y="22313"/>
                      <a:pt x="12382" y="21130"/>
                    </a:cubicBezTo>
                    <a:lnTo>
                      <a:pt x="12374" y="21121"/>
                    </a:lnTo>
                    <a:cubicBezTo>
                      <a:pt x="12799" y="21042"/>
                      <a:pt x="13227" y="21003"/>
                      <a:pt x="13652" y="21003"/>
                    </a:cubicBezTo>
                    <a:close/>
                    <a:moveTo>
                      <a:pt x="23953" y="21003"/>
                    </a:moveTo>
                    <a:cubicBezTo>
                      <a:pt x="24378" y="21003"/>
                      <a:pt x="24806" y="21042"/>
                      <a:pt x="25232" y="21121"/>
                    </a:cubicBezTo>
                    <a:cubicBezTo>
                      <a:pt x="24237" y="22304"/>
                      <a:pt x="23655" y="23800"/>
                      <a:pt x="23744" y="25395"/>
                    </a:cubicBezTo>
                    <a:cubicBezTo>
                      <a:pt x="22494" y="24092"/>
                      <a:pt x="20726" y="23253"/>
                      <a:pt x="18866" y="23253"/>
                    </a:cubicBezTo>
                    <a:cubicBezTo>
                      <a:pt x="18846" y="23253"/>
                      <a:pt x="18827" y="23253"/>
                      <a:pt x="18807" y="23253"/>
                    </a:cubicBezTo>
                    <a:cubicBezTo>
                      <a:pt x="20144" y="21806"/>
                      <a:pt x="22018" y="21003"/>
                      <a:pt x="23953" y="21003"/>
                    </a:cubicBezTo>
                    <a:close/>
                    <a:moveTo>
                      <a:pt x="37173" y="20910"/>
                    </a:moveTo>
                    <a:cubicBezTo>
                      <a:pt x="39106" y="20910"/>
                      <a:pt x="40979" y="21706"/>
                      <a:pt x="42328" y="23155"/>
                    </a:cubicBezTo>
                    <a:cubicBezTo>
                      <a:pt x="42310" y="23155"/>
                      <a:pt x="42291" y="23155"/>
                      <a:pt x="42273" y="23155"/>
                    </a:cubicBezTo>
                    <a:cubicBezTo>
                      <a:pt x="40286" y="23155"/>
                      <a:pt x="38419" y="24100"/>
                      <a:pt x="37176" y="25538"/>
                    </a:cubicBezTo>
                    <a:cubicBezTo>
                      <a:pt x="37302" y="23881"/>
                      <a:pt x="36701" y="22304"/>
                      <a:pt x="35653" y="21076"/>
                    </a:cubicBezTo>
                    <a:cubicBezTo>
                      <a:pt x="36158" y="20965"/>
                      <a:pt x="36668" y="20910"/>
                      <a:pt x="37173" y="20910"/>
                    </a:cubicBezTo>
                    <a:close/>
                    <a:moveTo>
                      <a:pt x="124477" y="18862"/>
                    </a:moveTo>
                    <a:cubicBezTo>
                      <a:pt x="127059" y="18862"/>
                      <a:pt x="129640" y="20235"/>
                      <a:pt x="130536" y="22985"/>
                    </a:cubicBezTo>
                    <a:cubicBezTo>
                      <a:pt x="130751" y="23666"/>
                      <a:pt x="130867" y="24373"/>
                      <a:pt x="130867" y="25090"/>
                    </a:cubicBezTo>
                    <a:cubicBezTo>
                      <a:pt x="130388" y="24985"/>
                      <a:pt x="129906" y="24934"/>
                      <a:pt x="129426" y="24934"/>
                    </a:cubicBezTo>
                    <a:cubicBezTo>
                      <a:pt x="127574" y="24934"/>
                      <a:pt x="125776" y="25700"/>
                      <a:pt x="124487" y="27089"/>
                    </a:cubicBezTo>
                    <a:cubicBezTo>
                      <a:pt x="123206" y="25709"/>
                      <a:pt x="121414" y="24929"/>
                      <a:pt x="119532" y="24929"/>
                    </a:cubicBezTo>
                    <a:cubicBezTo>
                      <a:pt x="119048" y="24929"/>
                      <a:pt x="118564" y="24983"/>
                      <a:pt x="118089" y="25090"/>
                    </a:cubicBezTo>
                    <a:cubicBezTo>
                      <a:pt x="118089" y="24373"/>
                      <a:pt x="118197" y="23666"/>
                      <a:pt x="118412" y="22985"/>
                    </a:cubicBezTo>
                    <a:cubicBezTo>
                      <a:pt x="119308" y="20237"/>
                      <a:pt x="121893" y="18862"/>
                      <a:pt x="124477" y="18862"/>
                    </a:cubicBezTo>
                    <a:close/>
                    <a:moveTo>
                      <a:pt x="77632" y="18956"/>
                    </a:moveTo>
                    <a:cubicBezTo>
                      <a:pt x="80806" y="18956"/>
                      <a:pt x="83981" y="21032"/>
                      <a:pt x="84022" y="25189"/>
                    </a:cubicBezTo>
                    <a:cubicBezTo>
                      <a:pt x="83548" y="25087"/>
                      <a:pt x="83071" y="25037"/>
                      <a:pt x="82597" y="25037"/>
                    </a:cubicBezTo>
                    <a:cubicBezTo>
                      <a:pt x="80739" y="25037"/>
                      <a:pt x="78934" y="25804"/>
                      <a:pt x="77642" y="27196"/>
                    </a:cubicBezTo>
                    <a:cubicBezTo>
                      <a:pt x="76360" y="25816"/>
                      <a:pt x="74568" y="25037"/>
                      <a:pt x="72687" y="25037"/>
                    </a:cubicBezTo>
                    <a:cubicBezTo>
                      <a:pt x="72203" y="25037"/>
                      <a:pt x="71719" y="25090"/>
                      <a:pt x="71244" y="25189"/>
                    </a:cubicBezTo>
                    <a:cubicBezTo>
                      <a:pt x="71280" y="21035"/>
                      <a:pt x="74456" y="18956"/>
                      <a:pt x="77632" y="18956"/>
                    </a:cubicBezTo>
                    <a:close/>
                    <a:moveTo>
                      <a:pt x="100947" y="18956"/>
                    </a:moveTo>
                    <a:cubicBezTo>
                      <a:pt x="104121" y="18956"/>
                      <a:pt x="107295" y="21032"/>
                      <a:pt x="107337" y="25187"/>
                    </a:cubicBezTo>
                    <a:lnTo>
                      <a:pt x="107337" y="25187"/>
                    </a:lnTo>
                    <a:cubicBezTo>
                      <a:pt x="106865" y="25086"/>
                      <a:pt x="106389" y="25037"/>
                      <a:pt x="105917" y="25037"/>
                    </a:cubicBezTo>
                    <a:cubicBezTo>
                      <a:pt x="104054" y="25037"/>
                      <a:pt x="102249" y="25804"/>
                      <a:pt x="100957" y="27196"/>
                    </a:cubicBezTo>
                    <a:cubicBezTo>
                      <a:pt x="99676" y="25816"/>
                      <a:pt x="97883" y="25037"/>
                      <a:pt x="96002" y="25037"/>
                    </a:cubicBezTo>
                    <a:cubicBezTo>
                      <a:pt x="95518" y="25037"/>
                      <a:pt x="95034" y="25090"/>
                      <a:pt x="94559" y="25189"/>
                    </a:cubicBezTo>
                    <a:cubicBezTo>
                      <a:pt x="94595" y="21035"/>
                      <a:pt x="97771" y="18956"/>
                      <a:pt x="100947" y="18956"/>
                    </a:cubicBezTo>
                    <a:close/>
                    <a:moveTo>
                      <a:pt x="53993" y="19061"/>
                    </a:moveTo>
                    <a:cubicBezTo>
                      <a:pt x="56574" y="19061"/>
                      <a:pt x="59156" y="20434"/>
                      <a:pt x="60052" y="23182"/>
                    </a:cubicBezTo>
                    <a:lnTo>
                      <a:pt x="60070" y="23173"/>
                    </a:lnTo>
                    <a:cubicBezTo>
                      <a:pt x="60285" y="23854"/>
                      <a:pt x="60393" y="24562"/>
                      <a:pt x="60402" y="25278"/>
                    </a:cubicBezTo>
                    <a:cubicBezTo>
                      <a:pt x="59927" y="25177"/>
                      <a:pt x="59448" y="25127"/>
                      <a:pt x="58973" y="25127"/>
                    </a:cubicBezTo>
                    <a:cubicBezTo>
                      <a:pt x="57110" y="25127"/>
                      <a:pt x="55305" y="25893"/>
                      <a:pt x="54013" y="27286"/>
                    </a:cubicBezTo>
                    <a:cubicBezTo>
                      <a:pt x="52732" y="25906"/>
                      <a:pt x="50939" y="25126"/>
                      <a:pt x="49058" y="25126"/>
                    </a:cubicBezTo>
                    <a:cubicBezTo>
                      <a:pt x="48574" y="25126"/>
                      <a:pt x="48090" y="25171"/>
                      <a:pt x="47615" y="25278"/>
                    </a:cubicBezTo>
                    <a:cubicBezTo>
                      <a:pt x="47615" y="24562"/>
                      <a:pt x="47732" y="23854"/>
                      <a:pt x="47947" y="23173"/>
                    </a:cubicBezTo>
                    <a:cubicBezTo>
                      <a:pt x="48838" y="20432"/>
                      <a:pt x="51415" y="19061"/>
                      <a:pt x="53993" y="19061"/>
                    </a:cubicBezTo>
                    <a:close/>
                    <a:moveTo>
                      <a:pt x="7148" y="19155"/>
                    </a:moveTo>
                    <a:cubicBezTo>
                      <a:pt x="10323" y="19155"/>
                      <a:pt x="13498" y="21234"/>
                      <a:pt x="13538" y="25395"/>
                    </a:cubicBezTo>
                    <a:cubicBezTo>
                      <a:pt x="13060" y="25290"/>
                      <a:pt x="12577" y="25239"/>
                      <a:pt x="12098" y="25239"/>
                    </a:cubicBezTo>
                    <a:cubicBezTo>
                      <a:pt x="10244" y="25239"/>
                      <a:pt x="8445" y="26005"/>
                      <a:pt x="7150" y="27393"/>
                    </a:cubicBezTo>
                    <a:cubicBezTo>
                      <a:pt x="5868" y="26013"/>
                      <a:pt x="4076" y="25234"/>
                      <a:pt x="2194" y="25234"/>
                    </a:cubicBezTo>
                    <a:cubicBezTo>
                      <a:pt x="1711" y="25234"/>
                      <a:pt x="1227" y="25287"/>
                      <a:pt x="752" y="25395"/>
                    </a:cubicBezTo>
                    <a:cubicBezTo>
                      <a:pt x="792" y="21236"/>
                      <a:pt x="3970" y="19155"/>
                      <a:pt x="7148" y="19155"/>
                    </a:cubicBezTo>
                    <a:close/>
                    <a:moveTo>
                      <a:pt x="30463" y="19158"/>
                    </a:moveTo>
                    <a:cubicBezTo>
                      <a:pt x="33636" y="19158"/>
                      <a:pt x="36811" y="21236"/>
                      <a:pt x="36854" y="25391"/>
                    </a:cubicBezTo>
                    <a:lnTo>
                      <a:pt x="36854" y="25391"/>
                    </a:lnTo>
                    <a:cubicBezTo>
                      <a:pt x="36379" y="25289"/>
                      <a:pt x="35901" y="25239"/>
                      <a:pt x="35426" y="25239"/>
                    </a:cubicBezTo>
                    <a:cubicBezTo>
                      <a:pt x="33569" y="25239"/>
                      <a:pt x="31771" y="26005"/>
                      <a:pt x="30483" y="27393"/>
                    </a:cubicBezTo>
                    <a:cubicBezTo>
                      <a:pt x="29201" y="26022"/>
                      <a:pt x="27409" y="25234"/>
                      <a:pt x="25528" y="25234"/>
                    </a:cubicBezTo>
                    <a:cubicBezTo>
                      <a:pt x="25044" y="25234"/>
                      <a:pt x="24560" y="25287"/>
                      <a:pt x="24085" y="25395"/>
                    </a:cubicBezTo>
                    <a:cubicBezTo>
                      <a:pt x="24116" y="21237"/>
                      <a:pt x="27288" y="19158"/>
                      <a:pt x="30463" y="19158"/>
                    </a:cubicBezTo>
                    <a:close/>
                    <a:moveTo>
                      <a:pt x="129616" y="25309"/>
                    </a:moveTo>
                    <a:cubicBezTo>
                      <a:pt x="130046" y="25309"/>
                      <a:pt x="130480" y="25349"/>
                      <a:pt x="130912" y="25431"/>
                    </a:cubicBezTo>
                    <a:cubicBezTo>
                      <a:pt x="129908" y="26605"/>
                      <a:pt x="129326" y="28110"/>
                      <a:pt x="129415" y="29696"/>
                    </a:cubicBezTo>
                    <a:lnTo>
                      <a:pt x="129415" y="29705"/>
                    </a:lnTo>
                    <a:cubicBezTo>
                      <a:pt x="128174" y="28393"/>
                      <a:pt x="126407" y="27563"/>
                      <a:pt x="124538" y="27563"/>
                    </a:cubicBezTo>
                    <a:cubicBezTo>
                      <a:pt x="124518" y="27563"/>
                      <a:pt x="124498" y="27563"/>
                      <a:pt x="124478" y="27563"/>
                    </a:cubicBezTo>
                    <a:cubicBezTo>
                      <a:pt x="124459" y="27563"/>
                      <a:pt x="124439" y="27563"/>
                      <a:pt x="124419" y="27563"/>
                    </a:cubicBezTo>
                    <a:cubicBezTo>
                      <a:pt x="122559" y="27563"/>
                      <a:pt x="120791" y="28402"/>
                      <a:pt x="119550" y="29705"/>
                    </a:cubicBezTo>
                    <a:cubicBezTo>
                      <a:pt x="119631" y="28110"/>
                      <a:pt x="119048" y="26605"/>
                      <a:pt x="118054" y="25431"/>
                    </a:cubicBezTo>
                    <a:cubicBezTo>
                      <a:pt x="118485" y="25349"/>
                      <a:pt x="118919" y="25309"/>
                      <a:pt x="119350" y="25309"/>
                    </a:cubicBezTo>
                    <a:cubicBezTo>
                      <a:pt x="121279" y="25309"/>
                      <a:pt x="123147" y="26111"/>
                      <a:pt x="124487" y="27554"/>
                    </a:cubicBezTo>
                    <a:cubicBezTo>
                      <a:pt x="125820" y="26111"/>
                      <a:pt x="127687" y="25309"/>
                      <a:pt x="129616" y="25309"/>
                    </a:cubicBezTo>
                    <a:close/>
                    <a:moveTo>
                      <a:pt x="48849" y="25510"/>
                    </a:moveTo>
                    <a:cubicBezTo>
                      <a:pt x="50784" y="25510"/>
                      <a:pt x="52659" y="26313"/>
                      <a:pt x="54004" y="27760"/>
                    </a:cubicBezTo>
                    <a:lnTo>
                      <a:pt x="54004" y="27760"/>
                    </a:lnTo>
                    <a:cubicBezTo>
                      <a:pt x="54001" y="27760"/>
                      <a:pt x="53998" y="27761"/>
                      <a:pt x="53995" y="27761"/>
                    </a:cubicBezTo>
                    <a:cubicBezTo>
                      <a:pt x="53975" y="27760"/>
                      <a:pt x="53956" y="27760"/>
                      <a:pt x="53936" y="27760"/>
                    </a:cubicBezTo>
                    <a:cubicBezTo>
                      <a:pt x="52067" y="27760"/>
                      <a:pt x="50308" y="28599"/>
                      <a:pt x="49058" y="29902"/>
                    </a:cubicBezTo>
                    <a:cubicBezTo>
                      <a:pt x="49138" y="28307"/>
                      <a:pt x="48565" y="26811"/>
                      <a:pt x="47561" y="25628"/>
                    </a:cubicBezTo>
                    <a:lnTo>
                      <a:pt x="47570" y="25628"/>
                    </a:lnTo>
                    <a:cubicBezTo>
                      <a:pt x="47996" y="25549"/>
                      <a:pt x="48424" y="25510"/>
                      <a:pt x="48849" y="25510"/>
                    </a:cubicBezTo>
                    <a:close/>
                    <a:moveTo>
                      <a:pt x="59145" y="25510"/>
                    </a:moveTo>
                    <a:cubicBezTo>
                      <a:pt x="59569" y="25510"/>
                      <a:pt x="59996" y="25549"/>
                      <a:pt x="60420" y="25628"/>
                    </a:cubicBezTo>
                    <a:cubicBezTo>
                      <a:pt x="59434" y="26811"/>
                      <a:pt x="58852" y="28307"/>
                      <a:pt x="58932" y="29902"/>
                    </a:cubicBezTo>
                    <a:cubicBezTo>
                      <a:pt x="57691" y="28599"/>
                      <a:pt x="55923" y="27760"/>
                      <a:pt x="54054" y="27760"/>
                    </a:cubicBezTo>
                    <a:cubicBezTo>
                      <a:pt x="54037" y="27760"/>
                      <a:pt x="54021" y="27760"/>
                      <a:pt x="54004" y="27760"/>
                    </a:cubicBezTo>
                    <a:lnTo>
                      <a:pt x="54004" y="27760"/>
                    </a:lnTo>
                    <a:cubicBezTo>
                      <a:pt x="55341" y="26313"/>
                      <a:pt x="57215" y="25510"/>
                      <a:pt x="59145" y="25510"/>
                    </a:cubicBezTo>
                    <a:close/>
                    <a:moveTo>
                      <a:pt x="25317" y="25617"/>
                    </a:moveTo>
                    <a:cubicBezTo>
                      <a:pt x="27250" y="25617"/>
                      <a:pt x="29122" y="26414"/>
                      <a:pt x="30465" y="27859"/>
                    </a:cubicBezTo>
                    <a:cubicBezTo>
                      <a:pt x="30445" y="27859"/>
                      <a:pt x="30425" y="27859"/>
                      <a:pt x="30406" y="27859"/>
                    </a:cubicBezTo>
                    <a:cubicBezTo>
                      <a:pt x="28537" y="27859"/>
                      <a:pt x="26769" y="28697"/>
                      <a:pt x="25528" y="30001"/>
                    </a:cubicBezTo>
                    <a:cubicBezTo>
                      <a:pt x="25608" y="28415"/>
                      <a:pt x="25026" y="26909"/>
                      <a:pt x="24031" y="25735"/>
                    </a:cubicBezTo>
                    <a:cubicBezTo>
                      <a:pt x="24460" y="25656"/>
                      <a:pt x="24890" y="25617"/>
                      <a:pt x="25317" y="25617"/>
                    </a:cubicBezTo>
                    <a:close/>
                    <a:moveTo>
                      <a:pt x="106136" y="30079"/>
                    </a:moveTo>
                    <a:cubicBezTo>
                      <a:pt x="106135" y="30079"/>
                      <a:pt x="106135" y="30080"/>
                      <a:pt x="106134" y="30080"/>
                    </a:cubicBezTo>
                    <a:lnTo>
                      <a:pt x="106134" y="30080"/>
                    </a:lnTo>
                    <a:lnTo>
                      <a:pt x="106136" y="30081"/>
                    </a:lnTo>
                    <a:cubicBezTo>
                      <a:pt x="106136" y="30081"/>
                      <a:pt x="106136" y="30080"/>
                      <a:pt x="106136" y="30079"/>
                    </a:cubicBezTo>
                    <a:close/>
                    <a:moveTo>
                      <a:pt x="70806" y="20919"/>
                    </a:moveTo>
                    <a:cubicBezTo>
                      <a:pt x="71297" y="20919"/>
                      <a:pt x="71792" y="20971"/>
                      <a:pt x="72283" y="21076"/>
                    </a:cubicBezTo>
                    <a:cubicBezTo>
                      <a:pt x="71289" y="22322"/>
                      <a:pt x="70742" y="23908"/>
                      <a:pt x="70939" y="25574"/>
                    </a:cubicBezTo>
                    <a:cubicBezTo>
                      <a:pt x="71446" y="25463"/>
                      <a:pt x="71957" y="25408"/>
                      <a:pt x="72464" y="25408"/>
                    </a:cubicBezTo>
                    <a:cubicBezTo>
                      <a:pt x="74404" y="25408"/>
                      <a:pt x="76283" y="26206"/>
                      <a:pt x="77633" y="27662"/>
                    </a:cubicBezTo>
                    <a:cubicBezTo>
                      <a:pt x="78968" y="26216"/>
                      <a:pt x="80838" y="25420"/>
                      <a:pt x="82771" y="25420"/>
                    </a:cubicBezTo>
                    <a:cubicBezTo>
                      <a:pt x="83199" y="25420"/>
                      <a:pt x="83629" y="25459"/>
                      <a:pt x="84057" y="25538"/>
                    </a:cubicBezTo>
                    <a:cubicBezTo>
                      <a:pt x="83063" y="26721"/>
                      <a:pt x="82480" y="28218"/>
                      <a:pt x="82570" y="29813"/>
                    </a:cubicBezTo>
                    <a:cubicBezTo>
                      <a:pt x="81320" y="28509"/>
                      <a:pt x="79561" y="27671"/>
                      <a:pt x="77692" y="27671"/>
                    </a:cubicBezTo>
                    <a:cubicBezTo>
                      <a:pt x="77672" y="27671"/>
                      <a:pt x="77653" y="27671"/>
                      <a:pt x="77633" y="27671"/>
                    </a:cubicBezTo>
                    <a:cubicBezTo>
                      <a:pt x="77615" y="27671"/>
                      <a:pt x="77597" y="27671"/>
                      <a:pt x="77578" y="27671"/>
                    </a:cubicBezTo>
                    <a:cubicBezTo>
                      <a:pt x="75520" y="27671"/>
                      <a:pt x="73598" y="28679"/>
                      <a:pt x="72346" y="30207"/>
                    </a:cubicBezTo>
                    <a:cubicBezTo>
                      <a:pt x="72748" y="26485"/>
                      <a:pt x="69425" y="23164"/>
                      <a:pt x="65706" y="23164"/>
                    </a:cubicBezTo>
                    <a:cubicBezTo>
                      <a:pt x="65691" y="23164"/>
                      <a:pt x="65677" y="23164"/>
                      <a:pt x="65662" y="23164"/>
                    </a:cubicBezTo>
                    <a:cubicBezTo>
                      <a:pt x="67004" y="21714"/>
                      <a:pt x="68876" y="20919"/>
                      <a:pt x="70806" y="20919"/>
                    </a:cubicBezTo>
                    <a:close/>
                    <a:moveTo>
                      <a:pt x="35617" y="25606"/>
                    </a:moveTo>
                    <a:cubicBezTo>
                      <a:pt x="36076" y="25606"/>
                      <a:pt x="36538" y="25652"/>
                      <a:pt x="36997" y="25744"/>
                    </a:cubicBezTo>
                    <a:cubicBezTo>
                      <a:pt x="35993" y="26999"/>
                      <a:pt x="35447" y="28594"/>
                      <a:pt x="35644" y="30269"/>
                    </a:cubicBezTo>
                    <a:cubicBezTo>
                      <a:pt x="34392" y="28813"/>
                      <a:pt x="32516" y="27859"/>
                      <a:pt x="30520" y="27859"/>
                    </a:cubicBezTo>
                    <a:cubicBezTo>
                      <a:pt x="30502" y="27859"/>
                      <a:pt x="30483" y="27859"/>
                      <a:pt x="30465" y="27859"/>
                    </a:cubicBezTo>
                    <a:cubicBezTo>
                      <a:pt x="31804" y="26411"/>
                      <a:pt x="33682" y="25606"/>
                      <a:pt x="35617" y="25606"/>
                    </a:cubicBezTo>
                    <a:close/>
                    <a:moveTo>
                      <a:pt x="112816" y="23451"/>
                    </a:moveTo>
                    <a:cubicBezTo>
                      <a:pt x="115993" y="23451"/>
                      <a:pt x="119169" y="25529"/>
                      <a:pt x="119209" y="29687"/>
                    </a:cubicBezTo>
                    <a:cubicBezTo>
                      <a:pt x="118736" y="29585"/>
                      <a:pt x="118259" y="29535"/>
                      <a:pt x="117784" y="29535"/>
                    </a:cubicBezTo>
                    <a:cubicBezTo>
                      <a:pt x="115923" y="29535"/>
                      <a:pt x="114113" y="30302"/>
                      <a:pt x="112821" y="31694"/>
                    </a:cubicBezTo>
                    <a:cubicBezTo>
                      <a:pt x="111539" y="30314"/>
                      <a:pt x="109747" y="29535"/>
                      <a:pt x="107865" y="29535"/>
                    </a:cubicBezTo>
                    <a:cubicBezTo>
                      <a:pt x="107382" y="29535"/>
                      <a:pt x="106898" y="29588"/>
                      <a:pt x="106423" y="29687"/>
                    </a:cubicBezTo>
                    <a:cubicBezTo>
                      <a:pt x="106463" y="25529"/>
                      <a:pt x="109640" y="23451"/>
                      <a:pt x="112816" y="23451"/>
                    </a:cubicBezTo>
                    <a:close/>
                    <a:moveTo>
                      <a:pt x="136139" y="23455"/>
                    </a:moveTo>
                    <a:cubicBezTo>
                      <a:pt x="139311" y="23455"/>
                      <a:pt x="142484" y="25532"/>
                      <a:pt x="142525" y="29687"/>
                    </a:cubicBezTo>
                    <a:lnTo>
                      <a:pt x="142534" y="29696"/>
                    </a:lnTo>
                    <a:cubicBezTo>
                      <a:pt x="142055" y="29591"/>
                      <a:pt x="141572" y="29540"/>
                      <a:pt x="141093" y="29540"/>
                    </a:cubicBezTo>
                    <a:cubicBezTo>
                      <a:pt x="139240" y="29540"/>
                      <a:pt x="137441" y="30306"/>
                      <a:pt x="136145" y="31694"/>
                    </a:cubicBezTo>
                    <a:cubicBezTo>
                      <a:pt x="134872" y="30323"/>
                      <a:pt x="133071" y="29535"/>
                      <a:pt x="131199" y="29535"/>
                    </a:cubicBezTo>
                    <a:cubicBezTo>
                      <a:pt x="130715" y="29535"/>
                      <a:pt x="130231" y="29588"/>
                      <a:pt x="129756" y="29696"/>
                    </a:cubicBezTo>
                    <a:cubicBezTo>
                      <a:pt x="129787" y="25536"/>
                      <a:pt x="132963" y="23455"/>
                      <a:pt x="136139" y="23455"/>
                    </a:cubicBezTo>
                    <a:close/>
                    <a:moveTo>
                      <a:pt x="89290" y="23558"/>
                    </a:moveTo>
                    <a:cubicBezTo>
                      <a:pt x="92466" y="23558"/>
                      <a:pt x="95642" y="25636"/>
                      <a:pt x="95679" y="29793"/>
                    </a:cubicBezTo>
                    <a:lnTo>
                      <a:pt x="95679" y="29793"/>
                    </a:lnTo>
                    <a:cubicBezTo>
                      <a:pt x="95207" y="29692"/>
                      <a:pt x="94732" y="29643"/>
                      <a:pt x="94260" y="29643"/>
                    </a:cubicBezTo>
                    <a:cubicBezTo>
                      <a:pt x="92399" y="29643"/>
                      <a:pt x="90599" y="30409"/>
                      <a:pt x="89299" y="31802"/>
                    </a:cubicBezTo>
                    <a:cubicBezTo>
                      <a:pt x="88018" y="30422"/>
                      <a:pt x="86226" y="29642"/>
                      <a:pt x="84344" y="29642"/>
                    </a:cubicBezTo>
                    <a:cubicBezTo>
                      <a:pt x="83860" y="29642"/>
                      <a:pt x="83376" y="29696"/>
                      <a:pt x="82902" y="29795"/>
                    </a:cubicBezTo>
                    <a:cubicBezTo>
                      <a:pt x="82937" y="25637"/>
                      <a:pt x="86114" y="23558"/>
                      <a:pt x="89290" y="23558"/>
                    </a:cubicBezTo>
                    <a:close/>
                    <a:moveTo>
                      <a:pt x="65666" y="23648"/>
                    </a:moveTo>
                    <a:cubicBezTo>
                      <a:pt x="68843" y="23648"/>
                      <a:pt x="72019" y="25727"/>
                      <a:pt x="72059" y="29884"/>
                    </a:cubicBezTo>
                    <a:cubicBezTo>
                      <a:pt x="71580" y="29779"/>
                      <a:pt x="71096" y="29728"/>
                      <a:pt x="70615" y="29728"/>
                    </a:cubicBezTo>
                    <a:cubicBezTo>
                      <a:pt x="68761" y="29728"/>
                      <a:pt x="66961" y="30492"/>
                      <a:pt x="65666" y="31886"/>
                    </a:cubicBezTo>
                    <a:lnTo>
                      <a:pt x="65666" y="31886"/>
                    </a:lnTo>
                    <a:cubicBezTo>
                      <a:pt x="64392" y="30517"/>
                      <a:pt x="62615" y="29732"/>
                      <a:pt x="60747" y="29732"/>
                    </a:cubicBezTo>
                    <a:cubicBezTo>
                      <a:pt x="60737" y="29732"/>
                      <a:pt x="60726" y="29732"/>
                      <a:pt x="60715" y="29732"/>
                    </a:cubicBezTo>
                    <a:cubicBezTo>
                      <a:pt x="60231" y="29732"/>
                      <a:pt x="59748" y="29777"/>
                      <a:pt x="59273" y="29884"/>
                    </a:cubicBezTo>
                    <a:cubicBezTo>
                      <a:pt x="59313" y="25727"/>
                      <a:pt x="62490" y="23648"/>
                      <a:pt x="65666" y="23648"/>
                    </a:cubicBezTo>
                    <a:close/>
                    <a:moveTo>
                      <a:pt x="42333" y="23656"/>
                    </a:moveTo>
                    <a:cubicBezTo>
                      <a:pt x="45505" y="23656"/>
                      <a:pt x="48680" y="25731"/>
                      <a:pt x="48726" y="29882"/>
                    </a:cubicBezTo>
                    <a:lnTo>
                      <a:pt x="48726" y="29882"/>
                    </a:lnTo>
                    <a:cubicBezTo>
                      <a:pt x="48256" y="29782"/>
                      <a:pt x="47782" y="29732"/>
                      <a:pt x="47311" y="29732"/>
                    </a:cubicBezTo>
                    <a:cubicBezTo>
                      <a:pt x="45452" y="29732"/>
                      <a:pt x="43648" y="30499"/>
                      <a:pt x="42355" y="31891"/>
                    </a:cubicBezTo>
                    <a:cubicBezTo>
                      <a:pt x="41074" y="30511"/>
                      <a:pt x="39282" y="29732"/>
                      <a:pt x="37400" y="29732"/>
                    </a:cubicBezTo>
                    <a:cubicBezTo>
                      <a:pt x="36916" y="29732"/>
                      <a:pt x="36432" y="29777"/>
                      <a:pt x="35958" y="29884"/>
                    </a:cubicBezTo>
                    <a:cubicBezTo>
                      <a:pt x="35989" y="25732"/>
                      <a:pt x="39159" y="23656"/>
                      <a:pt x="42333" y="23656"/>
                    </a:cubicBezTo>
                    <a:close/>
                    <a:moveTo>
                      <a:pt x="18806" y="23760"/>
                    </a:moveTo>
                    <a:cubicBezTo>
                      <a:pt x="21979" y="23760"/>
                      <a:pt x="25151" y="25836"/>
                      <a:pt x="25196" y="29992"/>
                    </a:cubicBezTo>
                    <a:lnTo>
                      <a:pt x="25196" y="29992"/>
                    </a:lnTo>
                    <a:cubicBezTo>
                      <a:pt x="24718" y="29887"/>
                      <a:pt x="24235" y="29836"/>
                      <a:pt x="23756" y="29836"/>
                    </a:cubicBezTo>
                    <a:cubicBezTo>
                      <a:pt x="21903" y="29836"/>
                      <a:pt x="20103" y="30603"/>
                      <a:pt x="18807" y="31999"/>
                    </a:cubicBezTo>
                    <a:cubicBezTo>
                      <a:pt x="17526" y="30619"/>
                      <a:pt x="15734" y="29839"/>
                      <a:pt x="13852" y="29839"/>
                    </a:cubicBezTo>
                    <a:cubicBezTo>
                      <a:pt x="13368" y="29839"/>
                      <a:pt x="12884" y="29893"/>
                      <a:pt x="12409" y="29992"/>
                    </a:cubicBezTo>
                    <a:cubicBezTo>
                      <a:pt x="12454" y="25839"/>
                      <a:pt x="15631" y="23760"/>
                      <a:pt x="18806" y="23760"/>
                    </a:cubicBezTo>
                    <a:close/>
                    <a:moveTo>
                      <a:pt x="117960" y="29918"/>
                    </a:moveTo>
                    <a:cubicBezTo>
                      <a:pt x="118387" y="29918"/>
                      <a:pt x="118817" y="29957"/>
                      <a:pt x="119245" y="30037"/>
                    </a:cubicBezTo>
                    <a:cubicBezTo>
                      <a:pt x="118251" y="31210"/>
                      <a:pt x="117668" y="32716"/>
                      <a:pt x="117758" y="34302"/>
                    </a:cubicBezTo>
                    <a:cubicBezTo>
                      <a:pt x="116514" y="33005"/>
                      <a:pt x="114758" y="32168"/>
                      <a:pt x="112908" y="32168"/>
                    </a:cubicBezTo>
                    <a:cubicBezTo>
                      <a:pt x="112879" y="32168"/>
                      <a:pt x="112850" y="32169"/>
                      <a:pt x="112821" y="32169"/>
                    </a:cubicBezTo>
                    <a:cubicBezTo>
                      <a:pt x="114156" y="30716"/>
                      <a:pt x="116027" y="29918"/>
                      <a:pt x="117960" y="29918"/>
                    </a:cubicBezTo>
                    <a:close/>
                    <a:moveTo>
                      <a:pt x="84139" y="30021"/>
                    </a:moveTo>
                    <a:cubicBezTo>
                      <a:pt x="86073" y="30021"/>
                      <a:pt x="87951" y="30818"/>
                      <a:pt x="89290" y="32268"/>
                    </a:cubicBezTo>
                    <a:lnTo>
                      <a:pt x="89290" y="32268"/>
                    </a:lnTo>
                    <a:cubicBezTo>
                      <a:pt x="89274" y="32267"/>
                      <a:pt x="89257" y="32267"/>
                      <a:pt x="89240" y="32267"/>
                    </a:cubicBezTo>
                    <a:cubicBezTo>
                      <a:pt x="87371" y="32267"/>
                      <a:pt x="85603" y="33106"/>
                      <a:pt x="84362" y="34409"/>
                    </a:cubicBezTo>
                    <a:cubicBezTo>
                      <a:pt x="84443" y="32814"/>
                      <a:pt x="83860" y="31318"/>
                      <a:pt x="82875" y="30135"/>
                    </a:cubicBezTo>
                    <a:cubicBezTo>
                      <a:pt x="83295" y="30058"/>
                      <a:pt x="83719" y="30021"/>
                      <a:pt x="84139" y="30021"/>
                    </a:cubicBezTo>
                    <a:close/>
                    <a:moveTo>
                      <a:pt x="94446" y="30017"/>
                    </a:moveTo>
                    <a:cubicBezTo>
                      <a:pt x="94870" y="30017"/>
                      <a:pt x="95298" y="30056"/>
                      <a:pt x="95724" y="30135"/>
                    </a:cubicBezTo>
                    <a:cubicBezTo>
                      <a:pt x="94729" y="31318"/>
                      <a:pt x="94147" y="32814"/>
                      <a:pt x="94237" y="34409"/>
                    </a:cubicBezTo>
                    <a:cubicBezTo>
                      <a:pt x="92986" y="33106"/>
                      <a:pt x="91227" y="32267"/>
                      <a:pt x="89359" y="32267"/>
                    </a:cubicBezTo>
                    <a:cubicBezTo>
                      <a:pt x="89339" y="32267"/>
                      <a:pt x="89319" y="32267"/>
                      <a:pt x="89299" y="32268"/>
                    </a:cubicBezTo>
                    <a:cubicBezTo>
                      <a:pt x="90637" y="30820"/>
                      <a:pt x="92510" y="30017"/>
                      <a:pt x="94446" y="30017"/>
                    </a:cubicBezTo>
                    <a:close/>
                    <a:moveTo>
                      <a:pt x="47502" y="30107"/>
                    </a:moveTo>
                    <a:cubicBezTo>
                      <a:pt x="47926" y="30107"/>
                      <a:pt x="48354" y="30146"/>
                      <a:pt x="48780" y="30225"/>
                    </a:cubicBezTo>
                    <a:cubicBezTo>
                      <a:pt x="47785" y="31407"/>
                      <a:pt x="47203" y="32913"/>
                      <a:pt x="47284" y="34499"/>
                    </a:cubicBezTo>
                    <a:cubicBezTo>
                      <a:pt x="46042" y="33196"/>
                      <a:pt x="44275" y="32366"/>
                      <a:pt x="42406" y="32366"/>
                    </a:cubicBezTo>
                    <a:cubicBezTo>
                      <a:pt x="42386" y="32366"/>
                      <a:pt x="42366" y="32366"/>
                      <a:pt x="42346" y="32366"/>
                    </a:cubicBezTo>
                    <a:cubicBezTo>
                      <a:pt x="42343" y="32366"/>
                      <a:pt x="42341" y="32366"/>
                      <a:pt x="42338" y="32366"/>
                    </a:cubicBezTo>
                    <a:lnTo>
                      <a:pt x="42338" y="32366"/>
                    </a:lnTo>
                    <a:lnTo>
                      <a:pt x="42355" y="32357"/>
                    </a:lnTo>
                    <a:cubicBezTo>
                      <a:pt x="43693" y="30910"/>
                      <a:pt x="45566" y="30107"/>
                      <a:pt x="47502" y="30107"/>
                    </a:cubicBezTo>
                    <a:close/>
                    <a:moveTo>
                      <a:pt x="106100" y="25400"/>
                    </a:moveTo>
                    <a:cubicBezTo>
                      <a:pt x="106559" y="25400"/>
                      <a:pt x="107021" y="25446"/>
                      <a:pt x="107480" y="25538"/>
                    </a:cubicBezTo>
                    <a:cubicBezTo>
                      <a:pt x="106477" y="26801"/>
                      <a:pt x="105930" y="28404"/>
                      <a:pt x="106136" y="30079"/>
                    </a:cubicBezTo>
                    <a:lnTo>
                      <a:pt x="106136" y="30079"/>
                    </a:lnTo>
                    <a:cubicBezTo>
                      <a:pt x="106645" y="29966"/>
                      <a:pt x="107158" y="29911"/>
                      <a:pt x="107667" y="29911"/>
                    </a:cubicBezTo>
                    <a:cubicBezTo>
                      <a:pt x="109601" y="29911"/>
                      <a:pt x="111474" y="30709"/>
                      <a:pt x="112821" y="32169"/>
                    </a:cubicBezTo>
                    <a:cubicBezTo>
                      <a:pt x="112793" y="32169"/>
                      <a:pt x="112765" y="32169"/>
                      <a:pt x="112738" y="32169"/>
                    </a:cubicBezTo>
                    <a:cubicBezTo>
                      <a:pt x="110761" y="32169"/>
                      <a:pt x="108905" y="33112"/>
                      <a:pt x="107659" y="34553"/>
                    </a:cubicBezTo>
                    <a:cubicBezTo>
                      <a:pt x="107785" y="32886"/>
                      <a:pt x="107175" y="31300"/>
                      <a:pt x="106127" y="30081"/>
                    </a:cubicBezTo>
                    <a:cubicBezTo>
                      <a:pt x="106130" y="30081"/>
                      <a:pt x="106132" y="30080"/>
                      <a:pt x="106134" y="30080"/>
                    </a:cubicBezTo>
                    <a:lnTo>
                      <a:pt x="106134" y="30080"/>
                    </a:lnTo>
                    <a:lnTo>
                      <a:pt x="106127" y="30072"/>
                    </a:lnTo>
                    <a:cubicBezTo>
                      <a:pt x="104875" y="28616"/>
                      <a:pt x="102990" y="27662"/>
                      <a:pt x="100995" y="27662"/>
                    </a:cubicBezTo>
                    <a:cubicBezTo>
                      <a:pt x="100976" y="27662"/>
                      <a:pt x="100958" y="27662"/>
                      <a:pt x="100939" y="27662"/>
                    </a:cubicBezTo>
                    <a:cubicBezTo>
                      <a:pt x="100919" y="27662"/>
                      <a:pt x="100900" y="27662"/>
                      <a:pt x="100880" y="27662"/>
                    </a:cubicBezTo>
                    <a:cubicBezTo>
                      <a:pt x="99020" y="27662"/>
                      <a:pt x="97252" y="28500"/>
                      <a:pt x="96011" y="29804"/>
                    </a:cubicBezTo>
                    <a:cubicBezTo>
                      <a:pt x="96091" y="28209"/>
                      <a:pt x="95509" y="26712"/>
                      <a:pt x="94514" y="25529"/>
                    </a:cubicBezTo>
                    <a:cubicBezTo>
                      <a:pt x="94943" y="25450"/>
                      <a:pt x="95373" y="25411"/>
                      <a:pt x="95801" y="25411"/>
                    </a:cubicBezTo>
                    <a:cubicBezTo>
                      <a:pt x="97734" y="25411"/>
                      <a:pt x="99605" y="26207"/>
                      <a:pt x="100948" y="27653"/>
                    </a:cubicBezTo>
                    <a:cubicBezTo>
                      <a:pt x="102288" y="26205"/>
                      <a:pt x="104166" y="25400"/>
                      <a:pt x="106100" y="25400"/>
                    </a:cubicBezTo>
                    <a:close/>
                    <a:moveTo>
                      <a:pt x="13662" y="30223"/>
                    </a:moveTo>
                    <a:cubicBezTo>
                      <a:pt x="15598" y="30223"/>
                      <a:pt x="17464" y="31021"/>
                      <a:pt x="18807" y="32474"/>
                    </a:cubicBezTo>
                    <a:cubicBezTo>
                      <a:pt x="18787" y="32474"/>
                      <a:pt x="18768" y="32473"/>
                      <a:pt x="18748" y="32473"/>
                    </a:cubicBezTo>
                    <a:cubicBezTo>
                      <a:pt x="16879" y="32473"/>
                      <a:pt x="15111" y="33312"/>
                      <a:pt x="13870" y="34615"/>
                    </a:cubicBezTo>
                    <a:cubicBezTo>
                      <a:pt x="13951" y="33020"/>
                      <a:pt x="13368" y="31515"/>
                      <a:pt x="12374" y="30341"/>
                    </a:cubicBezTo>
                    <a:cubicBezTo>
                      <a:pt x="12803" y="30262"/>
                      <a:pt x="13234" y="30223"/>
                      <a:pt x="13662" y="30223"/>
                    </a:cubicBezTo>
                    <a:close/>
                    <a:moveTo>
                      <a:pt x="23936" y="30219"/>
                    </a:moveTo>
                    <a:cubicBezTo>
                      <a:pt x="24366" y="30219"/>
                      <a:pt x="24800" y="30259"/>
                      <a:pt x="25232" y="30341"/>
                    </a:cubicBezTo>
                    <a:cubicBezTo>
                      <a:pt x="24237" y="31515"/>
                      <a:pt x="23655" y="33020"/>
                      <a:pt x="23744" y="34615"/>
                    </a:cubicBezTo>
                    <a:cubicBezTo>
                      <a:pt x="22494" y="33303"/>
                      <a:pt x="20727" y="32473"/>
                      <a:pt x="18867" y="32473"/>
                    </a:cubicBezTo>
                    <a:cubicBezTo>
                      <a:pt x="18847" y="32473"/>
                      <a:pt x="18827" y="32474"/>
                      <a:pt x="18807" y="32474"/>
                    </a:cubicBezTo>
                    <a:lnTo>
                      <a:pt x="18807" y="32465"/>
                    </a:lnTo>
                    <a:cubicBezTo>
                      <a:pt x="20140" y="31022"/>
                      <a:pt x="22007" y="30219"/>
                      <a:pt x="23936" y="30219"/>
                    </a:cubicBezTo>
                    <a:close/>
                    <a:moveTo>
                      <a:pt x="37182" y="30113"/>
                    </a:moveTo>
                    <a:cubicBezTo>
                      <a:pt x="39117" y="30113"/>
                      <a:pt x="40995" y="30910"/>
                      <a:pt x="42337" y="32366"/>
                    </a:cubicBezTo>
                    <a:lnTo>
                      <a:pt x="42337" y="32366"/>
                    </a:lnTo>
                    <a:cubicBezTo>
                      <a:pt x="42313" y="32366"/>
                      <a:pt x="42288" y="32366"/>
                      <a:pt x="42264" y="32366"/>
                    </a:cubicBezTo>
                    <a:cubicBezTo>
                      <a:pt x="40296" y="32366"/>
                      <a:pt x="38431" y="33309"/>
                      <a:pt x="37185" y="34750"/>
                    </a:cubicBezTo>
                    <a:cubicBezTo>
                      <a:pt x="37320" y="33083"/>
                      <a:pt x="36710" y="31506"/>
                      <a:pt x="35662" y="30278"/>
                    </a:cubicBezTo>
                    <a:cubicBezTo>
                      <a:pt x="36167" y="30167"/>
                      <a:pt x="36676" y="30113"/>
                      <a:pt x="37182" y="30113"/>
                    </a:cubicBezTo>
                    <a:close/>
                    <a:moveTo>
                      <a:pt x="124479" y="28060"/>
                    </a:moveTo>
                    <a:cubicBezTo>
                      <a:pt x="127651" y="28060"/>
                      <a:pt x="130826" y="30136"/>
                      <a:pt x="130867" y="34291"/>
                    </a:cubicBezTo>
                    <a:lnTo>
                      <a:pt x="130867" y="34291"/>
                    </a:lnTo>
                    <a:cubicBezTo>
                      <a:pt x="130397" y="34190"/>
                      <a:pt x="129923" y="34141"/>
                      <a:pt x="129452" y="34141"/>
                    </a:cubicBezTo>
                    <a:cubicBezTo>
                      <a:pt x="127593" y="34141"/>
                      <a:pt x="125787" y="34908"/>
                      <a:pt x="124487" y="36300"/>
                    </a:cubicBezTo>
                    <a:cubicBezTo>
                      <a:pt x="123215" y="34920"/>
                      <a:pt x="121414" y="34140"/>
                      <a:pt x="119541" y="34140"/>
                    </a:cubicBezTo>
                    <a:cubicBezTo>
                      <a:pt x="119057" y="34140"/>
                      <a:pt x="118564" y="34194"/>
                      <a:pt x="118098" y="34293"/>
                    </a:cubicBezTo>
                    <a:cubicBezTo>
                      <a:pt x="118130" y="30138"/>
                      <a:pt x="121303" y="28060"/>
                      <a:pt x="124479" y="28060"/>
                    </a:cubicBezTo>
                    <a:close/>
                    <a:moveTo>
                      <a:pt x="100961" y="28160"/>
                    </a:moveTo>
                    <a:cubicBezTo>
                      <a:pt x="104135" y="28160"/>
                      <a:pt x="107310" y="30239"/>
                      <a:pt x="107355" y="34400"/>
                    </a:cubicBezTo>
                    <a:cubicBezTo>
                      <a:pt x="106875" y="34295"/>
                      <a:pt x="106390" y="34244"/>
                      <a:pt x="105910" y="34244"/>
                    </a:cubicBezTo>
                    <a:cubicBezTo>
                      <a:pt x="104056" y="34244"/>
                      <a:pt x="102256" y="35007"/>
                      <a:pt x="100961" y="36393"/>
                    </a:cubicBezTo>
                    <a:lnTo>
                      <a:pt x="100961" y="36393"/>
                    </a:lnTo>
                    <a:cubicBezTo>
                      <a:pt x="99680" y="35026"/>
                      <a:pt x="97881" y="34239"/>
                      <a:pt x="96011" y="34239"/>
                    </a:cubicBezTo>
                    <a:cubicBezTo>
                      <a:pt x="95527" y="34239"/>
                      <a:pt x="95043" y="34293"/>
                      <a:pt x="94568" y="34400"/>
                    </a:cubicBezTo>
                    <a:cubicBezTo>
                      <a:pt x="94608" y="30241"/>
                      <a:pt x="97784" y="28160"/>
                      <a:pt x="100961" y="28160"/>
                    </a:cubicBezTo>
                    <a:close/>
                    <a:moveTo>
                      <a:pt x="77631" y="28164"/>
                    </a:moveTo>
                    <a:cubicBezTo>
                      <a:pt x="80804" y="28164"/>
                      <a:pt x="83979" y="30241"/>
                      <a:pt x="84022" y="34396"/>
                    </a:cubicBezTo>
                    <a:lnTo>
                      <a:pt x="84022" y="34396"/>
                    </a:lnTo>
                    <a:cubicBezTo>
                      <a:pt x="83552" y="34297"/>
                      <a:pt x="83079" y="34248"/>
                      <a:pt x="82611" y="34248"/>
                    </a:cubicBezTo>
                    <a:cubicBezTo>
                      <a:pt x="80750" y="34248"/>
                      <a:pt x="78950" y="35013"/>
                      <a:pt x="77651" y="36398"/>
                    </a:cubicBezTo>
                    <a:cubicBezTo>
                      <a:pt x="76369" y="35028"/>
                      <a:pt x="74577" y="34239"/>
                      <a:pt x="72704" y="34239"/>
                    </a:cubicBezTo>
                    <a:cubicBezTo>
                      <a:pt x="72212" y="34248"/>
                      <a:pt x="71728" y="34293"/>
                      <a:pt x="71253" y="34400"/>
                    </a:cubicBezTo>
                    <a:cubicBezTo>
                      <a:pt x="71284" y="30243"/>
                      <a:pt x="74456" y="28164"/>
                      <a:pt x="77631" y="28164"/>
                    </a:cubicBezTo>
                    <a:close/>
                    <a:moveTo>
                      <a:pt x="53994" y="28259"/>
                    </a:moveTo>
                    <a:cubicBezTo>
                      <a:pt x="57168" y="28259"/>
                      <a:pt x="60343" y="30337"/>
                      <a:pt x="60384" y="34497"/>
                    </a:cubicBezTo>
                    <a:lnTo>
                      <a:pt x="60384" y="34497"/>
                    </a:lnTo>
                    <a:cubicBezTo>
                      <a:pt x="59906" y="34393"/>
                      <a:pt x="59425" y="34343"/>
                      <a:pt x="58949" y="34343"/>
                    </a:cubicBezTo>
                    <a:cubicBezTo>
                      <a:pt x="57093" y="34343"/>
                      <a:pt x="55300" y="35109"/>
                      <a:pt x="54004" y="36497"/>
                    </a:cubicBezTo>
                    <a:cubicBezTo>
                      <a:pt x="52723" y="35126"/>
                      <a:pt x="50931" y="34338"/>
                      <a:pt x="49049" y="34338"/>
                    </a:cubicBezTo>
                    <a:cubicBezTo>
                      <a:pt x="48565" y="34338"/>
                      <a:pt x="48081" y="34391"/>
                      <a:pt x="47606" y="34499"/>
                    </a:cubicBezTo>
                    <a:cubicBezTo>
                      <a:pt x="47642" y="30340"/>
                      <a:pt x="50818" y="28259"/>
                      <a:pt x="53994" y="28259"/>
                    </a:cubicBezTo>
                    <a:close/>
                    <a:moveTo>
                      <a:pt x="7145" y="28361"/>
                    </a:moveTo>
                    <a:cubicBezTo>
                      <a:pt x="10322" y="28361"/>
                      <a:pt x="13498" y="30440"/>
                      <a:pt x="13538" y="34597"/>
                    </a:cubicBezTo>
                    <a:cubicBezTo>
                      <a:pt x="13065" y="34495"/>
                      <a:pt x="12588" y="34446"/>
                      <a:pt x="12114" y="34446"/>
                    </a:cubicBezTo>
                    <a:cubicBezTo>
                      <a:pt x="10255" y="34446"/>
                      <a:pt x="8451" y="35212"/>
                      <a:pt x="7159" y="36605"/>
                    </a:cubicBezTo>
                    <a:cubicBezTo>
                      <a:pt x="5877" y="35225"/>
                      <a:pt x="4076" y="34445"/>
                      <a:pt x="2194" y="34445"/>
                    </a:cubicBezTo>
                    <a:cubicBezTo>
                      <a:pt x="1711" y="34445"/>
                      <a:pt x="1227" y="34490"/>
                      <a:pt x="752" y="34597"/>
                    </a:cubicBezTo>
                    <a:cubicBezTo>
                      <a:pt x="792" y="30440"/>
                      <a:pt x="3969" y="28361"/>
                      <a:pt x="7145" y="28361"/>
                    </a:cubicBezTo>
                    <a:close/>
                    <a:moveTo>
                      <a:pt x="30465" y="28367"/>
                    </a:moveTo>
                    <a:cubicBezTo>
                      <a:pt x="33637" y="28367"/>
                      <a:pt x="36811" y="30444"/>
                      <a:pt x="36854" y="34602"/>
                    </a:cubicBezTo>
                    <a:lnTo>
                      <a:pt x="36854" y="34602"/>
                    </a:lnTo>
                    <a:cubicBezTo>
                      <a:pt x="36379" y="34500"/>
                      <a:pt x="35901" y="34450"/>
                      <a:pt x="35426" y="34450"/>
                    </a:cubicBezTo>
                    <a:cubicBezTo>
                      <a:pt x="33569" y="34450"/>
                      <a:pt x="31771" y="35216"/>
                      <a:pt x="30483" y="36605"/>
                    </a:cubicBezTo>
                    <a:cubicBezTo>
                      <a:pt x="29201" y="35234"/>
                      <a:pt x="27409" y="34445"/>
                      <a:pt x="25528" y="34445"/>
                    </a:cubicBezTo>
                    <a:cubicBezTo>
                      <a:pt x="25044" y="34445"/>
                      <a:pt x="24560" y="34499"/>
                      <a:pt x="24085" y="34606"/>
                    </a:cubicBezTo>
                    <a:cubicBezTo>
                      <a:pt x="24116" y="30448"/>
                      <a:pt x="27290" y="28367"/>
                      <a:pt x="30465" y="28367"/>
                    </a:cubicBezTo>
                    <a:close/>
                    <a:moveTo>
                      <a:pt x="119332" y="34516"/>
                    </a:moveTo>
                    <a:cubicBezTo>
                      <a:pt x="121268" y="34516"/>
                      <a:pt x="123142" y="35318"/>
                      <a:pt x="124487" y="36766"/>
                    </a:cubicBezTo>
                    <a:lnTo>
                      <a:pt x="124487" y="36766"/>
                    </a:lnTo>
                    <a:cubicBezTo>
                      <a:pt x="124484" y="36766"/>
                      <a:pt x="124481" y="36766"/>
                      <a:pt x="124478" y="36766"/>
                    </a:cubicBezTo>
                    <a:cubicBezTo>
                      <a:pt x="124459" y="36766"/>
                      <a:pt x="124439" y="36766"/>
                      <a:pt x="124419" y="36766"/>
                    </a:cubicBezTo>
                    <a:cubicBezTo>
                      <a:pt x="122559" y="36766"/>
                      <a:pt x="120791" y="37604"/>
                      <a:pt x="119550" y="38907"/>
                    </a:cubicBezTo>
                    <a:cubicBezTo>
                      <a:pt x="119631" y="37312"/>
                      <a:pt x="119048" y="35816"/>
                      <a:pt x="118054" y="34633"/>
                    </a:cubicBezTo>
                    <a:cubicBezTo>
                      <a:pt x="118479" y="34554"/>
                      <a:pt x="118907" y="34516"/>
                      <a:pt x="119332" y="34516"/>
                    </a:cubicBezTo>
                    <a:close/>
                    <a:moveTo>
                      <a:pt x="129633" y="34516"/>
                    </a:moveTo>
                    <a:cubicBezTo>
                      <a:pt x="130058" y="34516"/>
                      <a:pt x="130486" y="34554"/>
                      <a:pt x="130912" y="34633"/>
                    </a:cubicBezTo>
                    <a:cubicBezTo>
                      <a:pt x="129908" y="35816"/>
                      <a:pt x="129326" y="37321"/>
                      <a:pt x="129415" y="38907"/>
                    </a:cubicBezTo>
                    <a:cubicBezTo>
                      <a:pt x="128174" y="37604"/>
                      <a:pt x="126406" y="36766"/>
                      <a:pt x="124537" y="36766"/>
                    </a:cubicBezTo>
                    <a:cubicBezTo>
                      <a:pt x="124521" y="36766"/>
                      <a:pt x="124504" y="36766"/>
                      <a:pt x="124487" y="36766"/>
                    </a:cubicBezTo>
                    <a:lnTo>
                      <a:pt x="124487" y="36766"/>
                    </a:lnTo>
                    <a:cubicBezTo>
                      <a:pt x="125825" y="35318"/>
                      <a:pt x="127698" y="34516"/>
                      <a:pt x="129633" y="34516"/>
                    </a:cubicBezTo>
                    <a:close/>
                    <a:moveTo>
                      <a:pt x="60697" y="38943"/>
                    </a:moveTo>
                    <a:cubicBezTo>
                      <a:pt x="60700" y="38943"/>
                      <a:pt x="60703" y="38943"/>
                      <a:pt x="60707" y="38943"/>
                    </a:cubicBezTo>
                    <a:lnTo>
                      <a:pt x="60707" y="38943"/>
                    </a:lnTo>
                    <a:cubicBezTo>
                      <a:pt x="60709" y="38943"/>
                      <a:pt x="60712" y="38943"/>
                      <a:pt x="60715" y="38943"/>
                    </a:cubicBezTo>
                    <a:close/>
                    <a:moveTo>
                      <a:pt x="82776" y="34621"/>
                    </a:moveTo>
                    <a:cubicBezTo>
                      <a:pt x="83205" y="34621"/>
                      <a:pt x="83636" y="34660"/>
                      <a:pt x="84066" y="34741"/>
                    </a:cubicBezTo>
                    <a:cubicBezTo>
                      <a:pt x="83556" y="35341"/>
                      <a:pt x="83152" y="36031"/>
                      <a:pt x="82893" y="36775"/>
                    </a:cubicBezTo>
                    <a:lnTo>
                      <a:pt x="82875" y="36775"/>
                    </a:lnTo>
                    <a:cubicBezTo>
                      <a:pt x="82642" y="37474"/>
                      <a:pt x="82534" y="38208"/>
                      <a:pt x="82579" y="38952"/>
                    </a:cubicBezTo>
                    <a:cubicBezTo>
                      <a:pt x="81333" y="37644"/>
                      <a:pt x="79568" y="36811"/>
                      <a:pt x="77695" y="36811"/>
                    </a:cubicBezTo>
                    <a:cubicBezTo>
                      <a:pt x="79034" y="35399"/>
                      <a:pt x="80873" y="34621"/>
                      <a:pt x="82776" y="34621"/>
                    </a:cubicBezTo>
                    <a:close/>
                    <a:moveTo>
                      <a:pt x="95815" y="34621"/>
                    </a:moveTo>
                    <a:cubicBezTo>
                      <a:pt x="97719" y="34621"/>
                      <a:pt x="99565" y="35399"/>
                      <a:pt x="100903" y="36811"/>
                    </a:cubicBezTo>
                    <a:cubicBezTo>
                      <a:pt x="99030" y="36811"/>
                      <a:pt x="97265" y="37644"/>
                      <a:pt x="96020" y="38952"/>
                    </a:cubicBezTo>
                    <a:cubicBezTo>
                      <a:pt x="96056" y="38208"/>
                      <a:pt x="95948" y="37474"/>
                      <a:pt x="95706" y="36775"/>
                    </a:cubicBezTo>
                    <a:lnTo>
                      <a:pt x="95688" y="36775"/>
                    </a:lnTo>
                    <a:cubicBezTo>
                      <a:pt x="95428" y="36031"/>
                      <a:pt x="95034" y="35341"/>
                      <a:pt x="94523" y="34741"/>
                    </a:cubicBezTo>
                    <a:cubicBezTo>
                      <a:pt x="94953" y="34660"/>
                      <a:pt x="95385" y="34621"/>
                      <a:pt x="95815" y="34621"/>
                    </a:cubicBezTo>
                    <a:close/>
                    <a:moveTo>
                      <a:pt x="48844" y="34725"/>
                    </a:moveTo>
                    <a:cubicBezTo>
                      <a:pt x="50778" y="34725"/>
                      <a:pt x="52655" y="35522"/>
                      <a:pt x="53995" y="36972"/>
                    </a:cubicBezTo>
                    <a:lnTo>
                      <a:pt x="53995" y="36972"/>
                    </a:lnTo>
                    <a:cubicBezTo>
                      <a:pt x="53988" y="36972"/>
                      <a:pt x="53981" y="36972"/>
                      <a:pt x="53974" y="36972"/>
                    </a:cubicBezTo>
                    <a:cubicBezTo>
                      <a:pt x="52094" y="36972"/>
                      <a:pt x="50315" y="37803"/>
                      <a:pt x="49067" y="39113"/>
                    </a:cubicBezTo>
                    <a:cubicBezTo>
                      <a:pt x="49147" y="37527"/>
                      <a:pt x="48565" y="36022"/>
                      <a:pt x="47579" y="34839"/>
                    </a:cubicBezTo>
                    <a:cubicBezTo>
                      <a:pt x="48000" y="34763"/>
                      <a:pt x="48423" y="34725"/>
                      <a:pt x="48844" y="34725"/>
                    </a:cubicBezTo>
                    <a:close/>
                    <a:moveTo>
                      <a:pt x="59150" y="34722"/>
                    </a:moveTo>
                    <a:cubicBezTo>
                      <a:pt x="59575" y="34722"/>
                      <a:pt x="60003" y="34760"/>
                      <a:pt x="60429" y="34839"/>
                    </a:cubicBezTo>
                    <a:cubicBezTo>
                      <a:pt x="59434" y="36022"/>
                      <a:pt x="58852" y="37527"/>
                      <a:pt x="58941" y="39113"/>
                    </a:cubicBezTo>
                    <a:cubicBezTo>
                      <a:pt x="57691" y="37810"/>
                      <a:pt x="55923" y="36972"/>
                      <a:pt x="54063" y="36972"/>
                    </a:cubicBezTo>
                    <a:cubicBezTo>
                      <a:pt x="54043" y="36972"/>
                      <a:pt x="54024" y="36972"/>
                      <a:pt x="54004" y="36972"/>
                    </a:cubicBezTo>
                    <a:cubicBezTo>
                      <a:pt x="55341" y="35524"/>
                      <a:pt x="57215" y="34722"/>
                      <a:pt x="59150" y="34722"/>
                    </a:cubicBezTo>
                    <a:close/>
                    <a:moveTo>
                      <a:pt x="25322" y="34827"/>
                    </a:moveTo>
                    <a:cubicBezTo>
                      <a:pt x="27227" y="34827"/>
                      <a:pt x="29071" y="35605"/>
                      <a:pt x="30402" y="37017"/>
                    </a:cubicBezTo>
                    <a:cubicBezTo>
                      <a:pt x="28538" y="37017"/>
                      <a:pt x="26764" y="37850"/>
                      <a:pt x="25519" y="39149"/>
                    </a:cubicBezTo>
                    <a:cubicBezTo>
                      <a:pt x="25563" y="38415"/>
                      <a:pt x="25456" y="37671"/>
                      <a:pt x="25223" y="36972"/>
                    </a:cubicBezTo>
                    <a:lnTo>
                      <a:pt x="25196" y="36972"/>
                    </a:lnTo>
                    <a:cubicBezTo>
                      <a:pt x="24936" y="36228"/>
                      <a:pt x="24542" y="35547"/>
                      <a:pt x="24031" y="34947"/>
                    </a:cubicBezTo>
                    <a:cubicBezTo>
                      <a:pt x="24461" y="34866"/>
                      <a:pt x="24893" y="34827"/>
                      <a:pt x="25322" y="34827"/>
                    </a:cubicBezTo>
                    <a:close/>
                    <a:moveTo>
                      <a:pt x="12283" y="34827"/>
                    </a:moveTo>
                    <a:cubicBezTo>
                      <a:pt x="12712" y="34827"/>
                      <a:pt x="13144" y="34866"/>
                      <a:pt x="13574" y="34947"/>
                    </a:cubicBezTo>
                    <a:cubicBezTo>
                      <a:pt x="13063" y="35547"/>
                      <a:pt x="12669" y="36228"/>
                      <a:pt x="12400" y="36972"/>
                    </a:cubicBezTo>
                    <a:lnTo>
                      <a:pt x="12382" y="36972"/>
                    </a:lnTo>
                    <a:cubicBezTo>
                      <a:pt x="12141" y="37671"/>
                      <a:pt x="12042" y="38415"/>
                      <a:pt x="12087" y="39149"/>
                    </a:cubicBezTo>
                    <a:lnTo>
                      <a:pt x="12078" y="39158"/>
                    </a:lnTo>
                    <a:cubicBezTo>
                      <a:pt x="10832" y="37850"/>
                      <a:pt x="9067" y="37017"/>
                      <a:pt x="7203" y="37017"/>
                    </a:cubicBezTo>
                    <a:cubicBezTo>
                      <a:pt x="8534" y="35605"/>
                      <a:pt x="10378" y="34827"/>
                      <a:pt x="12283" y="34827"/>
                    </a:cubicBezTo>
                    <a:close/>
                    <a:moveTo>
                      <a:pt x="106092" y="34618"/>
                    </a:moveTo>
                    <a:cubicBezTo>
                      <a:pt x="106556" y="34618"/>
                      <a:pt x="107024" y="34664"/>
                      <a:pt x="107489" y="34759"/>
                    </a:cubicBezTo>
                    <a:cubicBezTo>
                      <a:pt x="106497" y="35993"/>
                      <a:pt x="105950" y="37566"/>
                      <a:pt x="106126" y="39211"/>
                    </a:cubicBezTo>
                    <a:lnTo>
                      <a:pt x="106126" y="39211"/>
                    </a:lnTo>
                    <a:cubicBezTo>
                      <a:pt x="104872" y="37760"/>
                      <a:pt x="102999" y="36811"/>
                      <a:pt x="101011" y="36811"/>
                    </a:cubicBezTo>
                    <a:cubicBezTo>
                      <a:pt x="102344" y="35398"/>
                      <a:pt x="104187" y="34618"/>
                      <a:pt x="106092" y="34618"/>
                    </a:cubicBezTo>
                    <a:close/>
                    <a:moveTo>
                      <a:pt x="70812" y="30100"/>
                    </a:moveTo>
                    <a:cubicBezTo>
                      <a:pt x="71307" y="30100"/>
                      <a:pt x="71806" y="30153"/>
                      <a:pt x="72301" y="30261"/>
                    </a:cubicBezTo>
                    <a:cubicBezTo>
                      <a:pt x="71289" y="31524"/>
                      <a:pt x="70742" y="33119"/>
                      <a:pt x="70939" y="34786"/>
                    </a:cubicBezTo>
                    <a:lnTo>
                      <a:pt x="70957" y="34786"/>
                    </a:lnTo>
                    <a:cubicBezTo>
                      <a:pt x="71464" y="34672"/>
                      <a:pt x="71976" y="34617"/>
                      <a:pt x="72484" y="34617"/>
                    </a:cubicBezTo>
                    <a:cubicBezTo>
                      <a:pt x="74391" y="34617"/>
                      <a:pt x="76244" y="35395"/>
                      <a:pt x="77588" y="36811"/>
                    </a:cubicBezTo>
                    <a:cubicBezTo>
                      <a:pt x="75545" y="36811"/>
                      <a:pt x="73618" y="37823"/>
                      <a:pt x="72364" y="39338"/>
                    </a:cubicBezTo>
                    <a:cubicBezTo>
                      <a:pt x="72712" y="35639"/>
                      <a:pt x="69416" y="32366"/>
                      <a:pt x="65722" y="32366"/>
                    </a:cubicBezTo>
                    <a:cubicBezTo>
                      <a:pt x="65702" y="32366"/>
                      <a:pt x="65682" y="32366"/>
                      <a:pt x="65662" y="32366"/>
                    </a:cubicBezTo>
                    <a:cubicBezTo>
                      <a:pt x="65642" y="32366"/>
                      <a:pt x="65622" y="32366"/>
                      <a:pt x="65602" y="32366"/>
                    </a:cubicBezTo>
                    <a:cubicBezTo>
                      <a:pt x="63733" y="32366"/>
                      <a:pt x="61974" y="33196"/>
                      <a:pt x="60724" y="34499"/>
                    </a:cubicBezTo>
                    <a:cubicBezTo>
                      <a:pt x="60814" y="32913"/>
                      <a:pt x="60231" y="31407"/>
                      <a:pt x="59237" y="30225"/>
                    </a:cubicBezTo>
                    <a:cubicBezTo>
                      <a:pt x="59663" y="30146"/>
                      <a:pt x="60090" y="30107"/>
                      <a:pt x="60515" y="30107"/>
                    </a:cubicBezTo>
                    <a:cubicBezTo>
                      <a:pt x="62451" y="30107"/>
                      <a:pt x="64326" y="30910"/>
                      <a:pt x="65671" y="32357"/>
                    </a:cubicBezTo>
                    <a:cubicBezTo>
                      <a:pt x="67011" y="30902"/>
                      <a:pt x="68881" y="30100"/>
                      <a:pt x="70812" y="30100"/>
                    </a:cubicBezTo>
                    <a:close/>
                    <a:moveTo>
                      <a:pt x="35613" y="34818"/>
                    </a:moveTo>
                    <a:cubicBezTo>
                      <a:pt x="36073" y="34818"/>
                      <a:pt x="36537" y="34863"/>
                      <a:pt x="36997" y="34956"/>
                    </a:cubicBezTo>
                    <a:cubicBezTo>
                      <a:pt x="36011" y="36201"/>
                      <a:pt x="35456" y="37769"/>
                      <a:pt x="35635" y="39418"/>
                    </a:cubicBezTo>
                    <a:cubicBezTo>
                      <a:pt x="34389" y="37958"/>
                      <a:pt x="32508" y="37017"/>
                      <a:pt x="30519" y="37008"/>
                    </a:cubicBezTo>
                    <a:cubicBezTo>
                      <a:pt x="31861" y="35593"/>
                      <a:pt x="33709" y="34818"/>
                      <a:pt x="35613" y="34818"/>
                    </a:cubicBezTo>
                    <a:close/>
                    <a:moveTo>
                      <a:pt x="112816" y="32662"/>
                    </a:moveTo>
                    <a:cubicBezTo>
                      <a:pt x="115993" y="32662"/>
                      <a:pt x="119169" y="34741"/>
                      <a:pt x="119209" y="38898"/>
                    </a:cubicBezTo>
                    <a:cubicBezTo>
                      <a:pt x="118736" y="38797"/>
                      <a:pt x="118259" y="38747"/>
                      <a:pt x="117785" y="38747"/>
                    </a:cubicBezTo>
                    <a:cubicBezTo>
                      <a:pt x="115926" y="38747"/>
                      <a:pt x="114120" y="39513"/>
                      <a:pt x="112821" y="40906"/>
                    </a:cubicBezTo>
                    <a:cubicBezTo>
                      <a:pt x="111539" y="39526"/>
                      <a:pt x="109747" y="38746"/>
                      <a:pt x="107865" y="38746"/>
                    </a:cubicBezTo>
                    <a:cubicBezTo>
                      <a:pt x="107382" y="38746"/>
                      <a:pt x="106898" y="38800"/>
                      <a:pt x="106423" y="38898"/>
                    </a:cubicBezTo>
                    <a:cubicBezTo>
                      <a:pt x="106463" y="34741"/>
                      <a:pt x="109640" y="32662"/>
                      <a:pt x="112816" y="32662"/>
                    </a:cubicBezTo>
                    <a:close/>
                    <a:moveTo>
                      <a:pt x="136134" y="32665"/>
                    </a:moveTo>
                    <a:cubicBezTo>
                      <a:pt x="139310" y="32665"/>
                      <a:pt x="142484" y="34742"/>
                      <a:pt x="142525" y="38898"/>
                    </a:cubicBezTo>
                    <a:cubicBezTo>
                      <a:pt x="142050" y="38797"/>
                      <a:pt x="141571" y="38747"/>
                      <a:pt x="141097" y="38747"/>
                    </a:cubicBezTo>
                    <a:cubicBezTo>
                      <a:pt x="139236" y="38747"/>
                      <a:pt x="137435" y="39513"/>
                      <a:pt x="136136" y="40906"/>
                    </a:cubicBezTo>
                    <a:cubicBezTo>
                      <a:pt x="134854" y="39526"/>
                      <a:pt x="133062" y="38746"/>
                      <a:pt x="131181" y="38746"/>
                    </a:cubicBezTo>
                    <a:cubicBezTo>
                      <a:pt x="130697" y="38746"/>
                      <a:pt x="130213" y="38800"/>
                      <a:pt x="129738" y="38898"/>
                    </a:cubicBezTo>
                    <a:cubicBezTo>
                      <a:pt x="129778" y="34744"/>
                      <a:pt x="132957" y="32665"/>
                      <a:pt x="136134" y="32665"/>
                    </a:cubicBezTo>
                    <a:close/>
                    <a:moveTo>
                      <a:pt x="89291" y="32767"/>
                    </a:moveTo>
                    <a:cubicBezTo>
                      <a:pt x="91871" y="32767"/>
                      <a:pt x="94452" y="34140"/>
                      <a:pt x="95348" y="36891"/>
                    </a:cubicBezTo>
                    <a:lnTo>
                      <a:pt x="95357" y="36882"/>
                    </a:lnTo>
                    <a:lnTo>
                      <a:pt x="95375" y="36882"/>
                    </a:lnTo>
                    <a:cubicBezTo>
                      <a:pt x="95581" y="37545"/>
                      <a:pt x="95688" y="38244"/>
                      <a:pt x="95688" y="38934"/>
                    </a:cubicBezTo>
                    <a:cubicBezTo>
                      <a:pt x="95215" y="38832"/>
                      <a:pt x="94738" y="38783"/>
                      <a:pt x="94264" y="38783"/>
                    </a:cubicBezTo>
                    <a:cubicBezTo>
                      <a:pt x="92405" y="38783"/>
                      <a:pt x="90601" y="39549"/>
                      <a:pt x="89308" y="40941"/>
                    </a:cubicBezTo>
                    <a:cubicBezTo>
                      <a:pt x="88027" y="39562"/>
                      <a:pt x="86235" y="38782"/>
                      <a:pt x="84353" y="38782"/>
                    </a:cubicBezTo>
                    <a:cubicBezTo>
                      <a:pt x="83869" y="38782"/>
                      <a:pt x="83385" y="38836"/>
                      <a:pt x="82910" y="38934"/>
                    </a:cubicBezTo>
                    <a:cubicBezTo>
                      <a:pt x="82910" y="38244"/>
                      <a:pt x="83018" y="37545"/>
                      <a:pt x="83224" y="36882"/>
                    </a:cubicBezTo>
                    <a:lnTo>
                      <a:pt x="83242" y="36882"/>
                    </a:lnTo>
                    <a:cubicBezTo>
                      <a:pt x="84134" y="34140"/>
                      <a:pt x="86712" y="32767"/>
                      <a:pt x="89291" y="32767"/>
                    </a:cubicBezTo>
                    <a:close/>
                    <a:moveTo>
                      <a:pt x="42335" y="32864"/>
                    </a:moveTo>
                    <a:cubicBezTo>
                      <a:pt x="45506" y="32864"/>
                      <a:pt x="48679" y="34938"/>
                      <a:pt x="48726" y="39092"/>
                    </a:cubicBezTo>
                    <a:lnTo>
                      <a:pt x="48726" y="39092"/>
                    </a:lnTo>
                    <a:cubicBezTo>
                      <a:pt x="48257" y="38992"/>
                      <a:pt x="47785" y="38944"/>
                      <a:pt x="47316" y="38944"/>
                    </a:cubicBezTo>
                    <a:cubicBezTo>
                      <a:pt x="45455" y="38944"/>
                      <a:pt x="43655" y="39710"/>
                      <a:pt x="42355" y="41103"/>
                    </a:cubicBezTo>
                    <a:cubicBezTo>
                      <a:pt x="41074" y="39723"/>
                      <a:pt x="39282" y="38943"/>
                      <a:pt x="37400" y="38943"/>
                    </a:cubicBezTo>
                    <a:cubicBezTo>
                      <a:pt x="36916" y="38943"/>
                      <a:pt x="36432" y="38997"/>
                      <a:pt x="35958" y="39096"/>
                    </a:cubicBezTo>
                    <a:cubicBezTo>
                      <a:pt x="35989" y="34942"/>
                      <a:pt x="39161" y="32864"/>
                      <a:pt x="42335" y="32864"/>
                    </a:cubicBezTo>
                    <a:close/>
                    <a:moveTo>
                      <a:pt x="65669" y="32862"/>
                    </a:moveTo>
                    <a:cubicBezTo>
                      <a:pt x="68844" y="32862"/>
                      <a:pt x="72019" y="34939"/>
                      <a:pt x="72059" y="39096"/>
                    </a:cubicBezTo>
                    <a:cubicBezTo>
                      <a:pt x="71584" y="38994"/>
                      <a:pt x="71106" y="38944"/>
                      <a:pt x="70631" y="38944"/>
                    </a:cubicBezTo>
                    <a:cubicBezTo>
                      <a:pt x="68767" y="38944"/>
                      <a:pt x="66963" y="39710"/>
                      <a:pt x="65671" y="41103"/>
                    </a:cubicBezTo>
                    <a:cubicBezTo>
                      <a:pt x="64391" y="39725"/>
                      <a:pt x="62594" y="38946"/>
                      <a:pt x="60707" y="38943"/>
                    </a:cubicBezTo>
                    <a:lnTo>
                      <a:pt x="60707" y="38943"/>
                    </a:lnTo>
                    <a:cubicBezTo>
                      <a:pt x="60226" y="38944"/>
                      <a:pt x="59745" y="38998"/>
                      <a:pt x="59273" y="39096"/>
                    </a:cubicBezTo>
                    <a:cubicBezTo>
                      <a:pt x="59313" y="34941"/>
                      <a:pt x="62491" y="32862"/>
                      <a:pt x="65669" y="32862"/>
                    </a:cubicBezTo>
                    <a:close/>
                    <a:moveTo>
                      <a:pt x="18802" y="32972"/>
                    </a:moveTo>
                    <a:cubicBezTo>
                      <a:pt x="21383" y="32972"/>
                      <a:pt x="23964" y="34343"/>
                      <a:pt x="24864" y="37088"/>
                    </a:cubicBezTo>
                    <a:lnTo>
                      <a:pt x="24882" y="37088"/>
                    </a:lnTo>
                    <a:cubicBezTo>
                      <a:pt x="25088" y="37760"/>
                      <a:pt x="25187" y="38450"/>
                      <a:pt x="25196" y="39149"/>
                    </a:cubicBezTo>
                    <a:cubicBezTo>
                      <a:pt x="24715" y="39044"/>
                      <a:pt x="24231" y="38993"/>
                      <a:pt x="23751" y="38993"/>
                    </a:cubicBezTo>
                    <a:cubicBezTo>
                      <a:pt x="21894" y="38993"/>
                      <a:pt x="20096" y="39759"/>
                      <a:pt x="18807" y="41148"/>
                    </a:cubicBezTo>
                    <a:cubicBezTo>
                      <a:pt x="17526" y="39777"/>
                      <a:pt x="15734" y="38988"/>
                      <a:pt x="13852" y="38988"/>
                    </a:cubicBezTo>
                    <a:cubicBezTo>
                      <a:pt x="13368" y="38988"/>
                      <a:pt x="12884" y="39042"/>
                      <a:pt x="12409" y="39149"/>
                    </a:cubicBezTo>
                    <a:cubicBezTo>
                      <a:pt x="12409" y="38450"/>
                      <a:pt x="12517" y="37751"/>
                      <a:pt x="12723" y="37088"/>
                    </a:cubicBezTo>
                    <a:lnTo>
                      <a:pt x="12741" y="37088"/>
                    </a:lnTo>
                    <a:cubicBezTo>
                      <a:pt x="13637" y="34345"/>
                      <a:pt x="16220" y="32972"/>
                      <a:pt x="18802" y="32972"/>
                    </a:cubicBezTo>
                    <a:close/>
                    <a:moveTo>
                      <a:pt x="130981" y="39121"/>
                    </a:moveTo>
                    <a:cubicBezTo>
                      <a:pt x="132916" y="39121"/>
                      <a:pt x="134790" y="39924"/>
                      <a:pt x="136127" y="41372"/>
                    </a:cubicBezTo>
                    <a:cubicBezTo>
                      <a:pt x="136107" y="41371"/>
                      <a:pt x="136087" y="41371"/>
                      <a:pt x="136067" y="41371"/>
                    </a:cubicBezTo>
                    <a:cubicBezTo>
                      <a:pt x="134199" y="41371"/>
                      <a:pt x="132440" y="42201"/>
                      <a:pt x="131190" y="43504"/>
                    </a:cubicBezTo>
                    <a:cubicBezTo>
                      <a:pt x="131225" y="42787"/>
                      <a:pt x="131136" y="42070"/>
                      <a:pt x="130912" y="41389"/>
                    </a:cubicBezTo>
                    <a:lnTo>
                      <a:pt x="130903" y="41389"/>
                    </a:lnTo>
                    <a:lnTo>
                      <a:pt x="130894" y="41354"/>
                    </a:lnTo>
                    <a:cubicBezTo>
                      <a:pt x="130894" y="41345"/>
                      <a:pt x="130894" y="41336"/>
                      <a:pt x="130885" y="41336"/>
                    </a:cubicBezTo>
                    <a:cubicBezTo>
                      <a:pt x="130625" y="40565"/>
                      <a:pt x="130222" y="39857"/>
                      <a:pt x="129702" y="39239"/>
                    </a:cubicBezTo>
                    <a:cubicBezTo>
                      <a:pt x="130128" y="39160"/>
                      <a:pt x="130556" y="39121"/>
                      <a:pt x="130981" y="39121"/>
                    </a:cubicBezTo>
                    <a:close/>
                    <a:moveTo>
                      <a:pt x="117967" y="39121"/>
                    </a:moveTo>
                    <a:cubicBezTo>
                      <a:pt x="118392" y="39121"/>
                      <a:pt x="118820" y="39160"/>
                      <a:pt x="119245" y="39239"/>
                    </a:cubicBezTo>
                    <a:cubicBezTo>
                      <a:pt x="118717" y="39857"/>
                      <a:pt x="118313" y="40565"/>
                      <a:pt x="118054" y="41336"/>
                    </a:cubicBezTo>
                    <a:cubicBezTo>
                      <a:pt x="118054" y="41336"/>
                      <a:pt x="118054" y="41345"/>
                      <a:pt x="118054" y="41354"/>
                    </a:cubicBezTo>
                    <a:cubicBezTo>
                      <a:pt x="118045" y="41354"/>
                      <a:pt x="118036" y="41380"/>
                      <a:pt x="118036" y="41389"/>
                    </a:cubicBezTo>
                    <a:cubicBezTo>
                      <a:pt x="117812" y="42070"/>
                      <a:pt x="117713" y="42787"/>
                      <a:pt x="117749" y="43513"/>
                    </a:cubicBezTo>
                    <a:cubicBezTo>
                      <a:pt x="116508" y="42210"/>
                      <a:pt x="114740" y="41371"/>
                      <a:pt x="112880" y="41371"/>
                    </a:cubicBezTo>
                    <a:cubicBezTo>
                      <a:pt x="112860" y="41371"/>
                      <a:pt x="112840" y="41371"/>
                      <a:pt x="112821" y="41372"/>
                    </a:cubicBezTo>
                    <a:cubicBezTo>
                      <a:pt x="114158" y="39924"/>
                      <a:pt x="116031" y="39121"/>
                      <a:pt x="117967" y="39121"/>
                    </a:cubicBezTo>
                    <a:close/>
                    <a:moveTo>
                      <a:pt x="94420" y="39162"/>
                    </a:moveTo>
                    <a:cubicBezTo>
                      <a:pt x="94850" y="39162"/>
                      <a:pt x="95283" y="39202"/>
                      <a:pt x="95715" y="39284"/>
                    </a:cubicBezTo>
                    <a:cubicBezTo>
                      <a:pt x="94720" y="40467"/>
                      <a:pt x="94138" y="41963"/>
                      <a:pt x="94228" y="43558"/>
                    </a:cubicBezTo>
                    <a:cubicBezTo>
                      <a:pt x="92986" y="42254"/>
                      <a:pt x="91218" y="41416"/>
                      <a:pt x="89350" y="41416"/>
                    </a:cubicBezTo>
                    <a:cubicBezTo>
                      <a:pt x="89330" y="41416"/>
                      <a:pt x="89310" y="41416"/>
                      <a:pt x="89290" y="41416"/>
                    </a:cubicBezTo>
                    <a:cubicBezTo>
                      <a:pt x="89271" y="41416"/>
                      <a:pt x="89251" y="41416"/>
                      <a:pt x="89231" y="41416"/>
                    </a:cubicBezTo>
                    <a:cubicBezTo>
                      <a:pt x="87363" y="41416"/>
                      <a:pt x="85603" y="42254"/>
                      <a:pt x="84353" y="43558"/>
                    </a:cubicBezTo>
                    <a:cubicBezTo>
                      <a:pt x="84443" y="41963"/>
                      <a:pt x="83860" y="40458"/>
                      <a:pt x="82866" y="39284"/>
                    </a:cubicBezTo>
                    <a:cubicBezTo>
                      <a:pt x="83294" y="39204"/>
                      <a:pt x="83725" y="39165"/>
                      <a:pt x="84152" y="39165"/>
                    </a:cubicBezTo>
                    <a:cubicBezTo>
                      <a:pt x="86085" y="39165"/>
                      <a:pt x="87957" y="39962"/>
                      <a:pt x="89299" y="41407"/>
                    </a:cubicBezTo>
                    <a:cubicBezTo>
                      <a:pt x="90633" y="39964"/>
                      <a:pt x="92493" y="39162"/>
                      <a:pt x="94420" y="39162"/>
                    </a:cubicBezTo>
                    <a:close/>
                    <a:moveTo>
                      <a:pt x="47485" y="39327"/>
                    </a:moveTo>
                    <a:cubicBezTo>
                      <a:pt x="47912" y="39327"/>
                      <a:pt x="48343" y="39366"/>
                      <a:pt x="48771" y="39445"/>
                    </a:cubicBezTo>
                    <a:cubicBezTo>
                      <a:pt x="48242" y="40063"/>
                      <a:pt x="47839" y="40771"/>
                      <a:pt x="47579" y="41533"/>
                    </a:cubicBezTo>
                    <a:cubicBezTo>
                      <a:pt x="47579" y="41542"/>
                      <a:pt x="47579" y="41542"/>
                      <a:pt x="47579" y="41551"/>
                    </a:cubicBezTo>
                    <a:lnTo>
                      <a:pt x="47570" y="41596"/>
                    </a:lnTo>
                    <a:lnTo>
                      <a:pt x="47561" y="41587"/>
                    </a:lnTo>
                    <a:cubicBezTo>
                      <a:pt x="47337" y="42277"/>
                      <a:pt x="47239" y="42993"/>
                      <a:pt x="47275" y="43710"/>
                    </a:cubicBezTo>
                    <a:cubicBezTo>
                      <a:pt x="46027" y="42400"/>
                      <a:pt x="44256" y="41569"/>
                      <a:pt x="42377" y="41569"/>
                    </a:cubicBezTo>
                    <a:cubicBezTo>
                      <a:pt x="42366" y="41569"/>
                      <a:pt x="42356" y="41569"/>
                      <a:pt x="42346" y="41569"/>
                    </a:cubicBezTo>
                    <a:cubicBezTo>
                      <a:pt x="43682" y="40123"/>
                      <a:pt x="45552" y="39327"/>
                      <a:pt x="47485" y="39327"/>
                    </a:cubicBezTo>
                    <a:close/>
                    <a:moveTo>
                      <a:pt x="60514" y="39327"/>
                    </a:moveTo>
                    <a:cubicBezTo>
                      <a:pt x="62447" y="39327"/>
                      <a:pt x="64317" y="40123"/>
                      <a:pt x="65653" y="41569"/>
                    </a:cubicBezTo>
                    <a:cubicBezTo>
                      <a:pt x="65633" y="41568"/>
                      <a:pt x="65613" y="41568"/>
                      <a:pt x="65593" y="41568"/>
                    </a:cubicBezTo>
                    <a:cubicBezTo>
                      <a:pt x="63725" y="41568"/>
                      <a:pt x="61966" y="42407"/>
                      <a:pt x="60715" y="43710"/>
                    </a:cubicBezTo>
                    <a:cubicBezTo>
                      <a:pt x="60751" y="42993"/>
                      <a:pt x="60662" y="42277"/>
                      <a:pt x="60438" y="41587"/>
                    </a:cubicBezTo>
                    <a:cubicBezTo>
                      <a:pt x="60438" y="41578"/>
                      <a:pt x="60429" y="41569"/>
                      <a:pt x="60420" y="41560"/>
                    </a:cubicBezTo>
                    <a:cubicBezTo>
                      <a:pt x="60420" y="41551"/>
                      <a:pt x="60420" y="41542"/>
                      <a:pt x="60411" y="41533"/>
                    </a:cubicBezTo>
                    <a:cubicBezTo>
                      <a:pt x="60151" y="40771"/>
                      <a:pt x="59748" y="40054"/>
                      <a:pt x="59228" y="39445"/>
                    </a:cubicBezTo>
                    <a:cubicBezTo>
                      <a:pt x="59656" y="39366"/>
                      <a:pt x="60087" y="39327"/>
                      <a:pt x="60514" y="39327"/>
                    </a:cubicBezTo>
                    <a:close/>
                    <a:moveTo>
                      <a:pt x="13656" y="39363"/>
                    </a:moveTo>
                    <a:cubicBezTo>
                      <a:pt x="15596" y="39363"/>
                      <a:pt x="17470" y="40166"/>
                      <a:pt x="18807" y="41613"/>
                    </a:cubicBezTo>
                    <a:cubicBezTo>
                      <a:pt x="18787" y="41613"/>
                      <a:pt x="18768" y="41613"/>
                      <a:pt x="18748" y="41613"/>
                    </a:cubicBezTo>
                    <a:cubicBezTo>
                      <a:pt x="16879" y="41613"/>
                      <a:pt x="15111" y="42452"/>
                      <a:pt x="13870" y="43755"/>
                    </a:cubicBezTo>
                    <a:cubicBezTo>
                      <a:pt x="13951" y="42169"/>
                      <a:pt x="13368" y="40664"/>
                      <a:pt x="12382" y="39490"/>
                    </a:cubicBezTo>
                    <a:lnTo>
                      <a:pt x="12374" y="39481"/>
                    </a:lnTo>
                    <a:cubicBezTo>
                      <a:pt x="12801" y="39402"/>
                      <a:pt x="13230" y="39363"/>
                      <a:pt x="13656" y="39363"/>
                    </a:cubicBezTo>
                    <a:close/>
                    <a:moveTo>
                      <a:pt x="23953" y="39363"/>
                    </a:moveTo>
                    <a:cubicBezTo>
                      <a:pt x="24378" y="39363"/>
                      <a:pt x="24806" y="39402"/>
                      <a:pt x="25232" y="39481"/>
                    </a:cubicBezTo>
                    <a:cubicBezTo>
                      <a:pt x="24237" y="40664"/>
                      <a:pt x="23655" y="42160"/>
                      <a:pt x="23744" y="43755"/>
                    </a:cubicBezTo>
                    <a:cubicBezTo>
                      <a:pt x="22494" y="42452"/>
                      <a:pt x="20726" y="41613"/>
                      <a:pt x="18866" y="41613"/>
                    </a:cubicBezTo>
                    <a:cubicBezTo>
                      <a:pt x="18846" y="41613"/>
                      <a:pt x="18827" y="41613"/>
                      <a:pt x="18807" y="41613"/>
                    </a:cubicBezTo>
                    <a:cubicBezTo>
                      <a:pt x="20144" y="40166"/>
                      <a:pt x="22018" y="39363"/>
                      <a:pt x="23953" y="39363"/>
                    </a:cubicBezTo>
                    <a:close/>
                    <a:moveTo>
                      <a:pt x="107671" y="39122"/>
                    </a:moveTo>
                    <a:cubicBezTo>
                      <a:pt x="109602" y="39122"/>
                      <a:pt x="111474" y="39919"/>
                      <a:pt x="112821" y="41372"/>
                    </a:cubicBezTo>
                    <a:cubicBezTo>
                      <a:pt x="112802" y="41371"/>
                      <a:pt x="112783" y="41371"/>
                      <a:pt x="112765" y="41371"/>
                    </a:cubicBezTo>
                    <a:cubicBezTo>
                      <a:pt x="110778" y="41371"/>
                      <a:pt x="108902" y="42317"/>
                      <a:pt x="107650" y="43764"/>
                    </a:cubicBezTo>
                    <a:lnTo>
                      <a:pt x="107650" y="43764"/>
                    </a:lnTo>
                    <a:cubicBezTo>
                      <a:pt x="107803" y="42097"/>
                      <a:pt x="107211" y="40511"/>
                      <a:pt x="106172" y="39284"/>
                    </a:cubicBezTo>
                    <a:cubicBezTo>
                      <a:pt x="106670" y="39175"/>
                      <a:pt x="107172" y="39122"/>
                      <a:pt x="107671" y="39122"/>
                    </a:cubicBezTo>
                    <a:close/>
                    <a:moveTo>
                      <a:pt x="37180" y="39320"/>
                    </a:moveTo>
                    <a:cubicBezTo>
                      <a:pt x="39113" y="39320"/>
                      <a:pt x="40988" y="40121"/>
                      <a:pt x="42328" y="41569"/>
                    </a:cubicBezTo>
                    <a:cubicBezTo>
                      <a:pt x="42310" y="41568"/>
                      <a:pt x="42291" y="41568"/>
                      <a:pt x="42273" y="41568"/>
                    </a:cubicBezTo>
                    <a:cubicBezTo>
                      <a:pt x="40286" y="41568"/>
                      <a:pt x="38419" y="42514"/>
                      <a:pt x="37167" y="43961"/>
                    </a:cubicBezTo>
                    <a:cubicBezTo>
                      <a:pt x="37320" y="42294"/>
                      <a:pt x="36728" y="40708"/>
                      <a:pt x="35689" y="39481"/>
                    </a:cubicBezTo>
                    <a:cubicBezTo>
                      <a:pt x="36184" y="39373"/>
                      <a:pt x="36684" y="39320"/>
                      <a:pt x="37180" y="39320"/>
                    </a:cubicBezTo>
                    <a:close/>
                    <a:moveTo>
                      <a:pt x="124483" y="37269"/>
                    </a:moveTo>
                    <a:cubicBezTo>
                      <a:pt x="127057" y="37269"/>
                      <a:pt x="129630" y="38633"/>
                      <a:pt x="130536" y="41363"/>
                    </a:cubicBezTo>
                    <a:cubicBezTo>
                      <a:pt x="130760" y="42053"/>
                      <a:pt x="130867" y="42769"/>
                      <a:pt x="130876" y="43495"/>
                    </a:cubicBezTo>
                    <a:cubicBezTo>
                      <a:pt x="130401" y="43393"/>
                      <a:pt x="129922" y="43343"/>
                      <a:pt x="129447" y="43343"/>
                    </a:cubicBezTo>
                    <a:cubicBezTo>
                      <a:pt x="127584" y="43343"/>
                      <a:pt x="125780" y="44110"/>
                      <a:pt x="124487" y="45502"/>
                    </a:cubicBezTo>
                    <a:cubicBezTo>
                      <a:pt x="123213" y="44130"/>
                      <a:pt x="121434" y="43343"/>
                      <a:pt x="119564" y="43343"/>
                    </a:cubicBezTo>
                    <a:cubicBezTo>
                      <a:pt x="119553" y="43343"/>
                      <a:pt x="119543" y="43343"/>
                      <a:pt x="119532" y="43343"/>
                    </a:cubicBezTo>
                    <a:cubicBezTo>
                      <a:pt x="119048" y="43343"/>
                      <a:pt x="118564" y="43388"/>
                      <a:pt x="118089" y="43495"/>
                    </a:cubicBezTo>
                    <a:cubicBezTo>
                      <a:pt x="118089" y="42769"/>
                      <a:pt x="118206" y="42053"/>
                      <a:pt x="118421" y="41363"/>
                    </a:cubicBezTo>
                    <a:lnTo>
                      <a:pt x="118430" y="41354"/>
                    </a:lnTo>
                    <a:cubicBezTo>
                      <a:pt x="119339" y="38631"/>
                      <a:pt x="121911" y="37269"/>
                      <a:pt x="124483" y="37269"/>
                    </a:cubicBezTo>
                    <a:close/>
                    <a:moveTo>
                      <a:pt x="77631" y="37312"/>
                    </a:moveTo>
                    <a:cubicBezTo>
                      <a:pt x="80804" y="37312"/>
                      <a:pt x="83980" y="39391"/>
                      <a:pt x="84022" y="43547"/>
                    </a:cubicBezTo>
                    <a:lnTo>
                      <a:pt x="84022" y="43547"/>
                    </a:lnTo>
                    <a:cubicBezTo>
                      <a:pt x="83546" y="43443"/>
                      <a:pt x="83066" y="43393"/>
                      <a:pt x="82590" y="43393"/>
                    </a:cubicBezTo>
                    <a:cubicBezTo>
                      <a:pt x="80737" y="43393"/>
                      <a:pt x="78939" y="44159"/>
                      <a:pt x="77651" y="45547"/>
                    </a:cubicBezTo>
                    <a:cubicBezTo>
                      <a:pt x="76369" y="44176"/>
                      <a:pt x="74577" y="43388"/>
                      <a:pt x="72696" y="43388"/>
                    </a:cubicBezTo>
                    <a:cubicBezTo>
                      <a:pt x="72212" y="43388"/>
                      <a:pt x="71728" y="43441"/>
                      <a:pt x="71253" y="43549"/>
                    </a:cubicBezTo>
                    <a:cubicBezTo>
                      <a:pt x="71284" y="39391"/>
                      <a:pt x="74456" y="37312"/>
                      <a:pt x="77631" y="37312"/>
                    </a:cubicBezTo>
                    <a:close/>
                    <a:moveTo>
                      <a:pt x="100946" y="37312"/>
                    </a:moveTo>
                    <a:cubicBezTo>
                      <a:pt x="104119" y="37312"/>
                      <a:pt x="107295" y="39391"/>
                      <a:pt x="107337" y="43547"/>
                    </a:cubicBezTo>
                    <a:lnTo>
                      <a:pt x="107337" y="43547"/>
                    </a:lnTo>
                    <a:cubicBezTo>
                      <a:pt x="106861" y="43443"/>
                      <a:pt x="106381" y="43393"/>
                      <a:pt x="105905" y="43393"/>
                    </a:cubicBezTo>
                    <a:cubicBezTo>
                      <a:pt x="104052" y="43393"/>
                      <a:pt x="102255" y="44159"/>
                      <a:pt x="100966" y="45547"/>
                    </a:cubicBezTo>
                    <a:cubicBezTo>
                      <a:pt x="99685" y="44176"/>
                      <a:pt x="97883" y="43388"/>
                      <a:pt x="96011" y="43388"/>
                    </a:cubicBezTo>
                    <a:cubicBezTo>
                      <a:pt x="95527" y="43388"/>
                      <a:pt x="95043" y="43441"/>
                      <a:pt x="94568" y="43549"/>
                    </a:cubicBezTo>
                    <a:cubicBezTo>
                      <a:pt x="94599" y="39391"/>
                      <a:pt x="97771" y="37312"/>
                      <a:pt x="100946" y="37312"/>
                    </a:cubicBezTo>
                    <a:close/>
                    <a:moveTo>
                      <a:pt x="54012" y="37467"/>
                    </a:moveTo>
                    <a:cubicBezTo>
                      <a:pt x="56585" y="37467"/>
                      <a:pt x="59156" y="38831"/>
                      <a:pt x="60061" y="41560"/>
                    </a:cubicBezTo>
                    <a:cubicBezTo>
                      <a:pt x="60285" y="42250"/>
                      <a:pt x="60393" y="42975"/>
                      <a:pt x="60393" y="43701"/>
                    </a:cubicBezTo>
                    <a:cubicBezTo>
                      <a:pt x="59914" y="43596"/>
                      <a:pt x="59431" y="43545"/>
                      <a:pt x="58952" y="43545"/>
                    </a:cubicBezTo>
                    <a:cubicBezTo>
                      <a:pt x="57099" y="43545"/>
                      <a:pt x="55302" y="44311"/>
                      <a:pt x="54013" y="45699"/>
                    </a:cubicBezTo>
                    <a:cubicBezTo>
                      <a:pt x="52739" y="44336"/>
                      <a:pt x="50960" y="43549"/>
                      <a:pt x="49089" y="43549"/>
                    </a:cubicBezTo>
                    <a:cubicBezTo>
                      <a:pt x="49079" y="43549"/>
                      <a:pt x="49068" y="43549"/>
                      <a:pt x="49058" y="43549"/>
                    </a:cubicBezTo>
                    <a:cubicBezTo>
                      <a:pt x="48574" y="43549"/>
                      <a:pt x="48090" y="43594"/>
                      <a:pt x="47615" y="43701"/>
                    </a:cubicBezTo>
                    <a:cubicBezTo>
                      <a:pt x="47615" y="42975"/>
                      <a:pt x="47723" y="42250"/>
                      <a:pt x="47938" y="41560"/>
                    </a:cubicBezTo>
                    <a:lnTo>
                      <a:pt x="47956" y="41560"/>
                    </a:lnTo>
                    <a:cubicBezTo>
                      <a:pt x="48865" y="38831"/>
                      <a:pt x="51439" y="37467"/>
                      <a:pt x="54012" y="37467"/>
                    </a:cubicBezTo>
                    <a:close/>
                    <a:moveTo>
                      <a:pt x="7148" y="37513"/>
                    </a:moveTo>
                    <a:cubicBezTo>
                      <a:pt x="10323" y="37513"/>
                      <a:pt x="13498" y="39590"/>
                      <a:pt x="13538" y="43746"/>
                    </a:cubicBezTo>
                    <a:cubicBezTo>
                      <a:pt x="13065" y="43644"/>
                      <a:pt x="12588" y="43594"/>
                      <a:pt x="12114" y="43594"/>
                    </a:cubicBezTo>
                    <a:cubicBezTo>
                      <a:pt x="10255" y="43594"/>
                      <a:pt x="8449" y="44361"/>
                      <a:pt x="7150" y="45753"/>
                    </a:cubicBezTo>
                    <a:cubicBezTo>
                      <a:pt x="5868" y="44373"/>
                      <a:pt x="4076" y="43594"/>
                      <a:pt x="2194" y="43594"/>
                    </a:cubicBezTo>
                    <a:cubicBezTo>
                      <a:pt x="1711" y="43594"/>
                      <a:pt x="1227" y="43647"/>
                      <a:pt x="752" y="43746"/>
                    </a:cubicBezTo>
                    <a:cubicBezTo>
                      <a:pt x="792" y="39592"/>
                      <a:pt x="3970" y="37513"/>
                      <a:pt x="7148" y="37513"/>
                    </a:cubicBezTo>
                    <a:close/>
                    <a:moveTo>
                      <a:pt x="30465" y="37513"/>
                    </a:moveTo>
                    <a:cubicBezTo>
                      <a:pt x="33638" y="37513"/>
                      <a:pt x="36811" y="39588"/>
                      <a:pt x="36854" y="43742"/>
                    </a:cubicBezTo>
                    <a:lnTo>
                      <a:pt x="36854" y="43742"/>
                    </a:lnTo>
                    <a:cubicBezTo>
                      <a:pt x="36384" y="43643"/>
                      <a:pt x="35912" y="43594"/>
                      <a:pt x="35443" y="43594"/>
                    </a:cubicBezTo>
                    <a:cubicBezTo>
                      <a:pt x="33580" y="43594"/>
                      <a:pt x="31775" y="44361"/>
                      <a:pt x="30483" y="45753"/>
                    </a:cubicBezTo>
                    <a:cubicBezTo>
                      <a:pt x="29201" y="44373"/>
                      <a:pt x="27409" y="43594"/>
                      <a:pt x="25528" y="43594"/>
                    </a:cubicBezTo>
                    <a:cubicBezTo>
                      <a:pt x="25044" y="43594"/>
                      <a:pt x="24560" y="43647"/>
                      <a:pt x="24085" y="43746"/>
                    </a:cubicBezTo>
                    <a:cubicBezTo>
                      <a:pt x="24116" y="39592"/>
                      <a:pt x="27290" y="37513"/>
                      <a:pt x="30465" y="37513"/>
                    </a:cubicBezTo>
                    <a:close/>
                    <a:moveTo>
                      <a:pt x="129619" y="43736"/>
                    </a:moveTo>
                    <a:cubicBezTo>
                      <a:pt x="130043" y="43736"/>
                      <a:pt x="130469" y="43775"/>
                      <a:pt x="130894" y="43854"/>
                    </a:cubicBezTo>
                    <a:cubicBezTo>
                      <a:pt x="129908" y="45018"/>
                      <a:pt x="129326" y="46524"/>
                      <a:pt x="129415" y="48110"/>
                    </a:cubicBezTo>
                    <a:lnTo>
                      <a:pt x="129406" y="48128"/>
                    </a:lnTo>
                    <a:cubicBezTo>
                      <a:pt x="128165" y="46824"/>
                      <a:pt x="126397" y="45986"/>
                      <a:pt x="124528" y="45986"/>
                    </a:cubicBezTo>
                    <a:cubicBezTo>
                      <a:pt x="124509" y="45986"/>
                      <a:pt x="124489" y="45986"/>
                      <a:pt x="124469" y="45986"/>
                    </a:cubicBezTo>
                    <a:cubicBezTo>
                      <a:pt x="124450" y="45986"/>
                      <a:pt x="124430" y="45986"/>
                      <a:pt x="124410" y="45986"/>
                    </a:cubicBezTo>
                    <a:cubicBezTo>
                      <a:pt x="122541" y="45986"/>
                      <a:pt x="120782" y="46824"/>
                      <a:pt x="119532" y="48128"/>
                    </a:cubicBezTo>
                    <a:cubicBezTo>
                      <a:pt x="119622" y="46533"/>
                      <a:pt x="119039" y="45036"/>
                      <a:pt x="118045" y="43854"/>
                    </a:cubicBezTo>
                    <a:cubicBezTo>
                      <a:pt x="118471" y="43775"/>
                      <a:pt x="118899" y="43736"/>
                      <a:pt x="119324" y="43736"/>
                    </a:cubicBezTo>
                    <a:cubicBezTo>
                      <a:pt x="121259" y="43736"/>
                      <a:pt x="123134" y="44537"/>
                      <a:pt x="124478" y="45977"/>
                    </a:cubicBezTo>
                    <a:cubicBezTo>
                      <a:pt x="125815" y="44537"/>
                      <a:pt x="127688" y="43736"/>
                      <a:pt x="129619" y="43736"/>
                    </a:cubicBezTo>
                    <a:close/>
                    <a:moveTo>
                      <a:pt x="82779" y="43772"/>
                    </a:moveTo>
                    <a:cubicBezTo>
                      <a:pt x="83204" y="43772"/>
                      <a:pt x="83632" y="43810"/>
                      <a:pt x="84057" y="43889"/>
                    </a:cubicBezTo>
                    <a:cubicBezTo>
                      <a:pt x="83063" y="45072"/>
                      <a:pt x="82480" y="46569"/>
                      <a:pt x="82561" y="48164"/>
                    </a:cubicBezTo>
                    <a:cubicBezTo>
                      <a:pt x="81320" y="46860"/>
                      <a:pt x="79552" y="46022"/>
                      <a:pt x="77683" y="46022"/>
                    </a:cubicBezTo>
                    <a:cubicBezTo>
                      <a:pt x="77666" y="46022"/>
                      <a:pt x="77650" y="46022"/>
                      <a:pt x="77633" y="46022"/>
                    </a:cubicBezTo>
                    <a:lnTo>
                      <a:pt x="77633" y="46022"/>
                    </a:lnTo>
                    <a:cubicBezTo>
                      <a:pt x="78970" y="44574"/>
                      <a:pt x="80844" y="43772"/>
                      <a:pt x="82779" y="43772"/>
                    </a:cubicBezTo>
                    <a:close/>
                    <a:moveTo>
                      <a:pt x="59133" y="43923"/>
                    </a:moveTo>
                    <a:cubicBezTo>
                      <a:pt x="59561" y="43923"/>
                      <a:pt x="59991" y="43962"/>
                      <a:pt x="60420" y="44042"/>
                    </a:cubicBezTo>
                    <a:cubicBezTo>
                      <a:pt x="59425" y="45225"/>
                      <a:pt x="58843" y="46721"/>
                      <a:pt x="58932" y="48316"/>
                    </a:cubicBezTo>
                    <a:lnTo>
                      <a:pt x="58923" y="48316"/>
                    </a:lnTo>
                    <a:cubicBezTo>
                      <a:pt x="57682" y="47012"/>
                      <a:pt x="55914" y="46174"/>
                      <a:pt x="54045" y="46174"/>
                    </a:cubicBezTo>
                    <a:cubicBezTo>
                      <a:pt x="54026" y="46174"/>
                      <a:pt x="54006" y="46174"/>
                      <a:pt x="53986" y="46174"/>
                    </a:cubicBezTo>
                    <a:cubicBezTo>
                      <a:pt x="53966" y="46174"/>
                      <a:pt x="53947" y="46174"/>
                      <a:pt x="53927" y="46174"/>
                    </a:cubicBezTo>
                    <a:cubicBezTo>
                      <a:pt x="52067" y="46174"/>
                      <a:pt x="50299" y="47012"/>
                      <a:pt x="49049" y="48316"/>
                    </a:cubicBezTo>
                    <a:cubicBezTo>
                      <a:pt x="49138" y="46721"/>
                      <a:pt x="48556" y="45225"/>
                      <a:pt x="47561" y="44042"/>
                    </a:cubicBezTo>
                    <a:cubicBezTo>
                      <a:pt x="47990" y="43962"/>
                      <a:pt x="48420" y="43923"/>
                      <a:pt x="48848" y="43923"/>
                    </a:cubicBezTo>
                    <a:cubicBezTo>
                      <a:pt x="50781" y="43923"/>
                      <a:pt x="52652" y="44720"/>
                      <a:pt x="53995" y="46165"/>
                    </a:cubicBezTo>
                    <a:cubicBezTo>
                      <a:pt x="55330" y="44720"/>
                      <a:pt x="57201" y="43923"/>
                      <a:pt x="59133" y="43923"/>
                    </a:cubicBezTo>
                    <a:close/>
                    <a:moveTo>
                      <a:pt x="25310" y="43969"/>
                    </a:moveTo>
                    <a:cubicBezTo>
                      <a:pt x="27245" y="43969"/>
                      <a:pt x="29120" y="44772"/>
                      <a:pt x="30465" y="46219"/>
                    </a:cubicBezTo>
                    <a:lnTo>
                      <a:pt x="30465" y="46219"/>
                    </a:lnTo>
                    <a:cubicBezTo>
                      <a:pt x="30462" y="46219"/>
                      <a:pt x="30459" y="46219"/>
                      <a:pt x="30456" y="46219"/>
                    </a:cubicBezTo>
                    <a:cubicBezTo>
                      <a:pt x="30436" y="46219"/>
                      <a:pt x="30416" y="46219"/>
                      <a:pt x="30397" y="46219"/>
                    </a:cubicBezTo>
                    <a:cubicBezTo>
                      <a:pt x="28528" y="46219"/>
                      <a:pt x="26769" y="47057"/>
                      <a:pt x="25519" y="48361"/>
                    </a:cubicBezTo>
                    <a:cubicBezTo>
                      <a:pt x="25608" y="46775"/>
                      <a:pt x="25026" y="45269"/>
                      <a:pt x="24031" y="44087"/>
                    </a:cubicBezTo>
                    <a:cubicBezTo>
                      <a:pt x="24457" y="44008"/>
                      <a:pt x="24885" y="43969"/>
                      <a:pt x="25310" y="43969"/>
                    </a:cubicBezTo>
                    <a:close/>
                    <a:moveTo>
                      <a:pt x="12296" y="43987"/>
                    </a:moveTo>
                    <a:cubicBezTo>
                      <a:pt x="12721" y="43987"/>
                      <a:pt x="13148" y="44025"/>
                      <a:pt x="13574" y="44104"/>
                    </a:cubicBezTo>
                    <a:cubicBezTo>
                      <a:pt x="12580" y="45287"/>
                      <a:pt x="11997" y="46793"/>
                      <a:pt x="12087" y="48379"/>
                    </a:cubicBezTo>
                    <a:cubicBezTo>
                      <a:pt x="10837" y="47075"/>
                      <a:pt x="9069" y="46237"/>
                      <a:pt x="7208" y="46237"/>
                    </a:cubicBezTo>
                    <a:cubicBezTo>
                      <a:pt x="7189" y="46237"/>
                      <a:pt x="7169" y="46237"/>
                      <a:pt x="7150" y="46237"/>
                    </a:cubicBezTo>
                    <a:cubicBezTo>
                      <a:pt x="8487" y="44790"/>
                      <a:pt x="10360" y="43987"/>
                      <a:pt x="12296" y="43987"/>
                    </a:cubicBezTo>
                    <a:close/>
                    <a:moveTo>
                      <a:pt x="106102" y="43761"/>
                    </a:moveTo>
                    <a:cubicBezTo>
                      <a:pt x="106575" y="43761"/>
                      <a:pt x="107052" y="43809"/>
                      <a:pt x="107525" y="43907"/>
                    </a:cubicBezTo>
                    <a:cubicBezTo>
                      <a:pt x="106512" y="45162"/>
                      <a:pt x="105939" y="46757"/>
                      <a:pt x="106127" y="48432"/>
                    </a:cubicBezTo>
                    <a:cubicBezTo>
                      <a:pt x="104866" y="46976"/>
                      <a:pt x="102990" y="46022"/>
                      <a:pt x="101003" y="46022"/>
                    </a:cubicBezTo>
                    <a:cubicBezTo>
                      <a:pt x="100985" y="46022"/>
                      <a:pt x="100966" y="46022"/>
                      <a:pt x="100948" y="46022"/>
                    </a:cubicBezTo>
                    <a:cubicBezTo>
                      <a:pt x="100928" y="46022"/>
                      <a:pt x="100908" y="46022"/>
                      <a:pt x="100889" y="46022"/>
                    </a:cubicBezTo>
                    <a:cubicBezTo>
                      <a:pt x="99020" y="46022"/>
                      <a:pt x="97252" y="46860"/>
                      <a:pt x="96011" y="48164"/>
                    </a:cubicBezTo>
                    <a:cubicBezTo>
                      <a:pt x="96091" y="46569"/>
                      <a:pt x="95509" y="45072"/>
                      <a:pt x="94523" y="43889"/>
                    </a:cubicBezTo>
                    <a:cubicBezTo>
                      <a:pt x="94952" y="43810"/>
                      <a:pt x="95382" y="43771"/>
                      <a:pt x="95809" y="43771"/>
                    </a:cubicBezTo>
                    <a:cubicBezTo>
                      <a:pt x="97740" y="43771"/>
                      <a:pt x="99605" y="44568"/>
                      <a:pt x="100948" y="46013"/>
                    </a:cubicBezTo>
                    <a:cubicBezTo>
                      <a:pt x="102294" y="44566"/>
                      <a:pt x="104168" y="43761"/>
                      <a:pt x="106102" y="43761"/>
                    </a:cubicBezTo>
                    <a:close/>
                    <a:moveTo>
                      <a:pt x="70796" y="39320"/>
                    </a:moveTo>
                    <a:cubicBezTo>
                      <a:pt x="71278" y="39320"/>
                      <a:pt x="71764" y="39370"/>
                      <a:pt x="72248" y="39472"/>
                    </a:cubicBezTo>
                    <a:cubicBezTo>
                      <a:pt x="71271" y="40717"/>
                      <a:pt x="70742" y="42286"/>
                      <a:pt x="70939" y="43934"/>
                    </a:cubicBezTo>
                    <a:cubicBezTo>
                      <a:pt x="71449" y="43820"/>
                      <a:pt x="71962" y="43765"/>
                      <a:pt x="72472" y="43765"/>
                    </a:cubicBezTo>
                    <a:cubicBezTo>
                      <a:pt x="74409" y="43765"/>
                      <a:pt x="76285" y="44568"/>
                      <a:pt x="77633" y="46022"/>
                    </a:cubicBezTo>
                    <a:lnTo>
                      <a:pt x="77633" y="46022"/>
                    </a:lnTo>
                    <a:cubicBezTo>
                      <a:pt x="77630" y="46022"/>
                      <a:pt x="77627" y="46022"/>
                      <a:pt x="77624" y="46022"/>
                    </a:cubicBezTo>
                    <a:cubicBezTo>
                      <a:pt x="77606" y="46022"/>
                      <a:pt x="77588" y="46022"/>
                      <a:pt x="77570" y="46022"/>
                    </a:cubicBezTo>
                    <a:cubicBezTo>
                      <a:pt x="75529" y="46022"/>
                      <a:pt x="73598" y="47030"/>
                      <a:pt x="72346" y="48558"/>
                    </a:cubicBezTo>
                    <a:cubicBezTo>
                      <a:pt x="72703" y="44845"/>
                      <a:pt x="69407" y="41568"/>
                      <a:pt x="65698" y="41568"/>
                    </a:cubicBezTo>
                    <a:cubicBezTo>
                      <a:pt x="65683" y="41568"/>
                      <a:pt x="65668" y="41569"/>
                      <a:pt x="65653" y="41569"/>
                    </a:cubicBezTo>
                    <a:cubicBezTo>
                      <a:pt x="66994" y="40120"/>
                      <a:pt x="68863" y="39320"/>
                      <a:pt x="70796" y="39320"/>
                    </a:cubicBezTo>
                    <a:close/>
                    <a:moveTo>
                      <a:pt x="35611" y="43966"/>
                    </a:moveTo>
                    <a:cubicBezTo>
                      <a:pt x="36087" y="43966"/>
                      <a:pt x="36566" y="44014"/>
                      <a:pt x="37042" y="44113"/>
                    </a:cubicBezTo>
                    <a:cubicBezTo>
                      <a:pt x="36020" y="45359"/>
                      <a:pt x="35456" y="46954"/>
                      <a:pt x="35635" y="48621"/>
                    </a:cubicBezTo>
                    <a:cubicBezTo>
                      <a:pt x="34383" y="47165"/>
                      <a:pt x="32507" y="46219"/>
                      <a:pt x="30512" y="46219"/>
                    </a:cubicBezTo>
                    <a:cubicBezTo>
                      <a:pt x="30496" y="46219"/>
                      <a:pt x="30481" y="46219"/>
                      <a:pt x="30465" y="46219"/>
                    </a:cubicBezTo>
                    <a:lnTo>
                      <a:pt x="30465" y="46219"/>
                    </a:lnTo>
                    <a:cubicBezTo>
                      <a:pt x="31802" y="44766"/>
                      <a:pt x="33677" y="43966"/>
                      <a:pt x="35611" y="43966"/>
                    </a:cubicBezTo>
                    <a:close/>
                    <a:moveTo>
                      <a:pt x="112828" y="41868"/>
                    </a:moveTo>
                    <a:cubicBezTo>
                      <a:pt x="116003" y="41868"/>
                      <a:pt x="119178" y="43944"/>
                      <a:pt x="119218" y="48101"/>
                    </a:cubicBezTo>
                    <a:cubicBezTo>
                      <a:pt x="118743" y="47999"/>
                      <a:pt x="118265" y="47949"/>
                      <a:pt x="117790" y="47949"/>
                    </a:cubicBezTo>
                    <a:cubicBezTo>
                      <a:pt x="115928" y="47949"/>
                      <a:pt x="114124" y="48714"/>
                      <a:pt x="112825" y="50103"/>
                    </a:cubicBezTo>
                    <a:lnTo>
                      <a:pt x="112825" y="50103"/>
                    </a:lnTo>
                    <a:cubicBezTo>
                      <a:pt x="111544" y="48726"/>
                      <a:pt x="109754" y="47949"/>
                      <a:pt x="107883" y="47949"/>
                    </a:cubicBezTo>
                    <a:cubicBezTo>
                      <a:pt x="107391" y="47949"/>
                      <a:pt x="106907" y="48002"/>
                      <a:pt x="106432" y="48101"/>
                    </a:cubicBezTo>
                    <a:cubicBezTo>
                      <a:pt x="106472" y="43947"/>
                      <a:pt x="109650" y="41868"/>
                      <a:pt x="112828" y="41868"/>
                    </a:cubicBezTo>
                    <a:close/>
                    <a:moveTo>
                      <a:pt x="136139" y="41870"/>
                    </a:moveTo>
                    <a:cubicBezTo>
                      <a:pt x="139313" y="41870"/>
                      <a:pt x="142484" y="43947"/>
                      <a:pt x="142525" y="48101"/>
                    </a:cubicBezTo>
                    <a:lnTo>
                      <a:pt x="142525" y="48119"/>
                    </a:lnTo>
                    <a:cubicBezTo>
                      <a:pt x="142050" y="48017"/>
                      <a:pt x="141571" y="47967"/>
                      <a:pt x="141097" y="47967"/>
                    </a:cubicBezTo>
                    <a:cubicBezTo>
                      <a:pt x="139236" y="47967"/>
                      <a:pt x="137435" y="48734"/>
                      <a:pt x="136136" y="50126"/>
                    </a:cubicBezTo>
                    <a:cubicBezTo>
                      <a:pt x="134854" y="48746"/>
                      <a:pt x="133062" y="47966"/>
                      <a:pt x="131181" y="47966"/>
                    </a:cubicBezTo>
                    <a:cubicBezTo>
                      <a:pt x="130697" y="47966"/>
                      <a:pt x="130213" y="48020"/>
                      <a:pt x="129738" y="48119"/>
                    </a:cubicBezTo>
                    <a:cubicBezTo>
                      <a:pt x="129778" y="43953"/>
                      <a:pt x="132960" y="41870"/>
                      <a:pt x="136139" y="41870"/>
                    </a:cubicBezTo>
                    <a:close/>
                    <a:moveTo>
                      <a:pt x="89297" y="41915"/>
                    </a:moveTo>
                    <a:cubicBezTo>
                      <a:pt x="92473" y="41915"/>
                      <a:pt x="95648" y="43994"/>
                      <a:pt x="95688" y="48155"/>
                    </a:cubicBezTo>
                    <a:cubicBezTo>
                      <a:pt x="95208" y="48050"/>
                      <a:pt x="94724" y="47999"/>
                      <a:pt x="94244" y="47999"/>
                    </a:cubicBezTo>
                    <a:cubicBezTo>
                      <a:pt x="92390" y="47999"/>
                      <a:pt x="90594" y="48763"/>
                      <a:pt x="89299" y="50152"/>
                    </a:cubicBezTo>
                    <a:lnTo>
                      <a:pt x="89299" y="50152"/>
                    </a:lnTo>
                    <a:cubicBezTo>
                      <a:pt x="88018" y="48782"/>
                      <a:pt x="86226" y="47993"/>
                      <a:pt x="84344" y="47993"/>
                    </a:cubicBezTo>
                    <a:cubicBezTo>
                      <a:pt x="83860" y="47993"/>
                      <a:pt x="83376" y="48047"/>
                      <a:pt x="82902" y="48155"/>
                    </a:cubicBezTo>
                    <a:cubicBezTo>
                      <a:pt x="82942" y="43996"/>
                      <a:pt x="86120" y="41915"/>
                      <a:pt x="89297" y="41915"/>
                    </a:cubicBezTo>
                    <a:close/>
                    <a:moveTo>
                      <a:pt x="42333" y="42069"/>
                    </a:moveTo>
                    <a:cubicBezTo>
                      <a:pt x="45505" y="42069"/>
                      <a:pt x="48680" y="44145"/>
                      <a:pt x="48726" y="48296"/>
                    </a:cubicBezTo>
                    <a:lnTo>
                      <a:pt x="48726" y="48296"/>
                    </a:lnTo>
                    <a:cubicBezTo>
                      <a:pt x="48256" y="48195"/>
                      <a:pt x="47782" y="48146"/>
                      <a:pt x="47311" y="48146"/>
                    </a:cubicBezTo>
                    <a:cubicBezTo>
                      <a:pt x="45452" y="48146"/>
                      <a:pt x="43648" y="48913"/>
                      <a:pt x="42355" y="50305"/>
                    </a:cubicBezTo>
                    <a:cubicBezTo>
                      <a:pt x="41074" y="48925"/>
                      <a:pt x="39282" y="48146"/>
                      <a:pt x="37400" y="48146"/>
                    </a:cubicBezTo>
                    <a:cubicBezTo>
                      <a:pt x="36916" y="48146"/>
                      <a:pt x="36432" y="48199"/>
                      <a:pt x="35958" y="48298"/>
                    </a:cubicBezTo>
                    <a:cubicBezTo>
                      <a:pt x="35989" y="44146"/>
                      <a:pt x="39159" y="42069"/>
                      <a:pt x="42333" y="42069"/>
                    </a:cubicBezTo>
                    <a:close/>
                    <a:moveTo>
                      <a:pt x="65648" y="42069"/>
                    </a:moveTo>
                    <a:cubicBezTo>
                      <a:pt x="68820" y="42069"/>
                      <a:pt x="71995" y="44144"/>
                      <a:pt x="72041" y="48294"/>
                    </a:cubicBezTo>
                    <a:lnTo>
                      <a:pt x="72041" y="48294"/>
                    </a:lnTo>
                    <a:cubicBezTo>
                      <a:pt x="71572" y="48195"/>
                      <a:pt x="71100" y="48146"/>
                      <a:pt x="70631" y="48146"/>
                    </a:cubicBezTo>
                    <a:cubicBezTo>
                      <a:pt x="68767" y="48146"/>
                      <a:pt x="66963" y="48913"/>
                      <a:pt x="65671" y="50305"/>
                    </a:cubicBezTo>
                    <a:cubicBezTo>
                      <a:pt x="64389" y="48925"/>
                      <a:pt x="62597" y="48146"/>
                      <a:pt x="60715" y="48146"/>
                    </a:cubicBezTo>
                    <a:cubicBezTo>
                      <a:pt x="60231" y="48146"/>
                      <a:pt x="59748" y="48199"/>
                      <a:pt x="59273" y="48298"/>
                    </a:cubicBezTo>
                    <a:cubicBezTo>
                      <a:pt x="59304" y="44146"/>
                      <a:pt x="62474" y="42069"/>
                      <a:pt x="65648" y="42069"/>
                    </a:cubicBezTo>
                    <a:close/>
                    <a:moveTo>
                      <a:pt x="18806" y="42115"/>
                    </a:moveTo>
                    <a:cubicBezTo>
                      <a:pt x="21981" y="42115"/>
                      <a:pt x="25156" y="44194"/>
                      <a:pt x="25196" y="48352"/>
                    </a:cubicBezTo>
                    <a:cubicBezTo>
                      <a:pt x="24718" y="48247"/>
                      <a:pt x="24235" y="48196"/>
                      <a:pt x="23756" y="48196"/>
                    </a:cubicBezTo>
                    <a:cubicBezTo>
                      <a:pt x="21903" y="48196"/>
                      <a:pt x="20103" y="48963"/>
                      <a:pt x="18807" y="50359"/>
                    </a:cubicBezTo>
                    <a:cubicBezTo>
                      <a:pt x="17526" y="48979"/>
                      <a:pt x="15734" y="48199"/>
                      <a:pt x="13852" y="48199"/>
                    </a:cubicBezTo>
                    <a:cubicBezTo>
                      <a:pt x="13368" y="48199"/>
                      <a:pt x="12884" y="48244"/>
                      <a:pt x="12409" y="48352"/>
                    </a:cubicBezTo>
                    <a:cubicBezTo>
                      <a:pt x="12454" y="44194"/>
                      <a:pt x="15631" y="42115"/>
                      <a:pt x="18806" y="42115"/>
                    </a:cubicBezTo>
                    <a:close/>
                    <a:moveTo>
                      <a:pt x="117952" y="48332"/>
                    </a:moveTo>
                    <a:cubicBezTo>
                      <a:pt x="118378" y="48332"/>
                      <a:pt x="118808" y="48371"/>
                      <a:pt x="119236" y="48450"/>
                    </a:cubicBezTo>
                    <a:cubicBezTo>
                      <a:pt x="118251" y="49624"/>
                      <a:pt x="117668" y="51130"/>
                      <a:pt x="117758" y="52724"/>
                    </a:cubicBezTo>
                    <a:lnTo>
                      <a:pt x="117749" y="52724"/>
                    </a:lnTo>
                    <a:cubicBezTo>
                      <a:pt x="116508" y="51412"/>
                      <a:pt x="114740" y="50583"/>
                      <a:pt x="112871" y="50583"/>
                    </a:cubicBezTo>
                    <a:cubicBezTo>
                      <a:pt x="112855" y="50583"/>
                      <a:pt x="112838" y="50583"/>
                      <a:pt x="112821" y="50583"/>
                    </a:cubicBezTo>
                    <a:lnTo>
                      <a:pt x="112821" y="50583"/>
                    </a:lnTo>
                    <a:cubicBezTo>
                      <a:pt x="114156" y="49130"/>
                      <a:pt x="116021" y="48332"/>
                      <a:pt x="117952" y="48332"/>
                    </a:cubicBezTo>
                    <a:close/>
                    <a:moveTo>
                      <a:pt x="94437" y="48377"/>
                    </a:moveTo>
                    <a:cubicBezTo>
                      <a:pt x="94862" y="48377"/>
                      <a:pt x="95289" y="48416"/>
                      <a:pt x="95715" y="48495"/>
                    </a:cubicBezTo>
                    <a:cubicBezTo>
                      <a:pt x="94722" y="49676"/>
                      <a:pt x="94140" y="51168"/>
                      <a:pt x="94227" y="52760"/>
                    </a:cubicBezTo>
                    <a:lnTo>
                      <a:pt x="94227" y="52760"/>
                    </a:lnTo>
                    <a:cubicBezTo>
                      <a:pt x="92986" y="51457"/>
                      <a:pt x="91219" y="50627"/>
                      <a:pt x="89350" y="50627"/>
                    </a:cubicBezTo>
                    <a:cubicBezTo>
                      <a:pt x="89333" y="50627"/>
                      <a:pt x="89316" y="50628"/>
                      <a:pt x="89299" y="50628"/>
                    </a:cubicBezTo>
                    <a:lnTo>
                      <a:pt x="89299" y="50628"/>
                    </a:lnTo>
                    <a:cubicBezTo>
                      <a:pt x="90637" y="49180"/>
                      <a:pt x="92504" y="48377"/>
                      <a:pt x="94437" y="48377"/>
                    </a:cubicBezTo>
                    <a:close/>
                    <a:moveTo>
                      <a:pt x="84143" y="48369"/>
                    </a:moveTo>
                    <a:cubicBezTo>
                      <a:pt x="86079" y="48369"/>
                      <a:pt x="87954" y="49173"/>
                      <a:pt x="89299" y="50628"/>
                    </a:cubicBezTo>
                    <a:lnTo>
                      <a:pt x="89299" y="50628"/>
                    </a:lnTo>
                    <a:cubicBezTo>
                      <a:pt x="89296" y="50628"/>
                      <a:pt x="89293" y="50628"/>
                      <a:pt x="89290" y="50628"/>
                    </a:cubicBezTo>
                    <a:cubicBezTo>
                      <a:pt x="89270" y="50628"/>
                      <a:pt x="89250" y="50627"/>
                      <a:pt x="89231" y="50627"/>
                    </a:cubicBezTo>
                    <a:cubicBezTo>
                      <a:pt x="87362" y="50627"/>
                      <a:pt x="85603" y="51457"/>
                      <a:pt x="84353" y="52760"/>
                    </a:cubicBezTo>
                    <a:cubicBezTo>
                      <a:pt x="84443" y="51174"/>
                      <a:pt x="83860" y="49669"/>
                      <a:pt x="82866" y="48486"/>
                    </a:cubicBezTo>
                    <a:cubicBezTo>
                      <a:pt x="83291" y="48407"/>
                      <a:pt x="83719" y="48369"/>
                      <a:pt x="84143" y="48369"/>
                    </a:cubicBezTo>
                    <a:close/>
                    <a:moveTo>
                      <a:pt x="47484" y="48526"/>
                    </a:moveTo>
                    <a:cubicBezTo>
                      <a:pt x="47914" y="48526"/>
                      <a:pt x="48348" y="48566"/>
                      <a:pt x="48780" y="48647"/>
                    </a:cubicBezTo>
                    <a:cubicBezTo>
                      <a:pt x="47785" y="49821"/>
                      <a:pt x="47203" y="51327"/>
                      <a:pt x="47284" y="52922"/>
                    </a:cubicBezTo>
                    <a:cubicBezTo>
                      <a:pt x="46042" y="51618"/>
                      <a:pt x="44274" y="50780"/>
                      <a:pt x="42406" y="50780"/>
                    </a:cubicBezTo>
                    <a:cubicBezTo>
                      <a:pt x="42386" y="50780"/>
                      <a:pt x="42366" y="50780"/>
                      <a:pt x="42346" y="50780"/>
                    </a:cubicBezTo>
                    <a:cubicBezTo>
                      <a:pt x="42343" y="50780"/>
                      <a:pt x="42340" y="50780"/>
                      <a:pt x="42338" y="50780"/>
                    </a:cubicBezTo>
                    <a:lnTo>
                      <a:pt x="42338" y="50780"/>
                    </a:lnTo>
                    <a:lnTo>
                      <a:pt x="42355" y="50771"/>
                    </a:lnTo>
                    <a:cubicBezTo>
                      <a:pt x="43689" y="49328"/>
                      <a:pt x="45555" y="48526"/>
                      <a:pt x="47484" y="48526"/>
                    </a:cubicBezTo>
                    <a:close/>
                    <a:moveTo>
                      <a:pt x="107658" y="48326"/>
                    </a:moveTo>
                    <a:cubicBezTo>
                      <a:pt x="109596" y="48326"/>
                      <a:pt x="111472" y="49128"/>
                      <a:pt x="112821" y="50583"/>
                    </a:cubicBezTo>
                    <a:lnTo>
                      <a:pt x="112821" y="50583"/>
                    </a:lnTo>
                    <a:cubicBezTo>
                      <a:pt x="112818" y="50583"/>
                      <a:pt x="112815" y="50583"/>
                      <a:pt x="112812" y="50583"/>
                    </a:cubicBezTo>
                    <a:cubicBezTo>
                      <a:pt x="112793" y="50583"/>
                      <a:pt x="112774" y="50583"/>
                      <a:pt x="112756" y="50583"/>
                    </a:cubicBezTo>
                    <a:cubicBezTo>
                      <a:pt x="110769" y="50583"/>
                      <a:pt x="108902" y="51528"/>
                      <a:pt x="107641" y="52975"/>
                    </a:cubicBezTo>
                    <a:lnTo>
                      <a:pt x="107641" y="52975"/>
                    </a:lnTo>
                    <a:cubicBezTo>
                      <a:pt x="107794" y="51300"/>
                      <a:pt x="107202" y="49723"/>
                      <a:pt x="106163" y="48486"/>
                    </a:cubicBezTo>
                    <a:cubicBezTo>
                      <a:pt x="106660" y="48378"/>
                      <a:pt x="107161" y="48326"/>
                      <a:pt x="107658" y="48326"/>
                    </a:cubicBezTo>
                    <a:close/>
                    <a:moveTo>
                      <a:pt x="23936" y="48579"/>
                    </a:moveTo>
                    <a:cubicBezTo>
                      <a:pt x="24366" y="48579"/>
                      <a:pt x="24800" y="48619"/>
                      <a:pt x="25232" y="48701"/>
                    </a:cubicBezTo>
                    <a:cubicBezTo>
                      <a:pt x="24237" y="49875"/>
                      <a:pt x="23655" y="51380"/>
                      <a:pt x="23744" y="52966"/>
                    </a:cubicBezTo>
                    <a:cubicBezTo>
                      <a:pt x="22494" y="51663"/>
                      <a:pt x="20727" y="50834"/>
                      <a:pt x="18867" y="50834"/>
                    </a:cubicBezTo>
                    <a:cubicBezTo>
                      <a:pt x="18847" y="50834"/>
                      <a:pt x="18827" y="50834"/>
                      <a:pt x="18807" y="50834"/>
                    </a:cubicBezTo>
                    <a:cubicBezTo>
                      <a:pt x="18787" y="50834"/>
                      <a:pt x="18767" y="50834"/>
                      <a:pt x="18747" y="50834"/>
                    </a:cubicBezTo>
                    <a:cubicBezTo>
                      <a:pt x="16879" y="50834"/>
                      <a:pt x="15111" y="51663"/>
                      <a:pt x="13870" y="52975"/>
                    </a:cubicBezTo>
                    <a:cubicBezTo>
                      <a:pt x="13951" y="51380"/>
                      <a:pt x="13368" y="49875"/>
                      <a:pt x="12374" y="48701"/>
                    </a:cubicBezTo>
                    <a:cubicBezTo>
                      <a:pt x="12804" y="48622"/>
                      <a:pt x="13235" y="48583"/>
                      <a:pt x="13663" y="48583"/>
                    </a:cubicBezTo>
                    <a:cubicBezTo>
                      <a:pt x="15599" y="48583"/>
                      <a:pt x="17464" y="49379"/>
                      <a:pt x="18807" y="50825"/>
                    </a:cubicBezTo>
                    <a:cubicBezTo>
                      <a:pt x="20140" y="49382"/>
                      <a:pt x="22007" y="48579"/>
                      <a:pt x="23936" y="48579"/>
                    </a:cubicBezTo>
                    <a:close/>
                    <a:moveTo>
                      <a:pt x="37172" y="48527"/>
                    </a:moveTo>
                    <a:cubicBezTo>
                      <a:pt x="39112" y="48527"/>
                      <a:pt x="40993" y="49328"/>
                      <a:pt x="42337" y="50780"/>
                    </a:cubicBezTo>
                    <a:lnTo>
                      <a:pt x="42337" y="50780"/>
                    </a:lnTo>
                    <a:cubicBezTo>
                      <a:pt x="42322" y="50780"/>
                      <a:pt x="42306" y="50780"/>
                      <a:pt x="42291" y="50780"/>
                    </a:cubicBezTo>
                    <a:cubicBezTo>
                      <a:pt x="40304" y="50780"/>
                      <a:pt x="38437" y="51725"/>
                      <a:pt x="37185" y="53172"/>
                    </a:cubicBezTo>
                    <a:cubicBezTo>
                      <a:pt x="37328" y="51497"/>
                      <a:pt x="36737" y="49920"/>
                      <a:pt x="35698" y="48683"/>
                    </a:cubicBezTo>
                    <a:cubicBezTo>
                      <a:pt x="36188" y="48578"/>
                      <a:pt x="36682" y="48527"/>
                      <a:pt x="37172" y="48527"/>
                    </a:cubicBezTo>
                    <a:close/>
                    <a:moveTo>
                      <a:pt x="124476" y="46476"/>
                    </a:moveTo>
                    <a:cubicBezTo>
                      <a:pt x="127652" y="46476"/>
                      <a:pt x="130827" y="48554"/>
                      <a:pt x="130867" y="52716"/>
                    </a:cubicBezTo>
                    <a:cubicBezTo>
                      <a:pt x="130392" y="52614"/>
                      <a:pt x="129914" y="52564"/>
                      <a:pt x="129439" y="52564"/>
                    </a:cubicBezTo>
                    <a:cubicBezTo>
                      <a:pt x="127578" y="52564"/>
                      <a:pt x="125778" y="53330"/>
                      <a:pt x="124478" y="54723"/>
                    </a:cubicBezTo>
                    <a:cubicBezTo>
                      <a:pt x="123197" y="53343"/>
                      <a:pt x="121405" y="52563"/>
                      <a:pt x="119532" y="52563"/>
                    </a:cubicBezTo>
                    <a:cubicBezTo>
                      <a:pt x="119039" y="52563"/>
                      <a:pt x="118555" y="52617"/>
                      <a:pt x="118080" y="52716"/>
                    </a:cubicBezTo>
                    <a:cubicBezTo>
                      <a:pt x="118121" y="48557"/>
                      <a:pt x="121299" y="46476"/>
                      <a:pt x="124476" y="46476"/>
                    </a:cubicBezTo>
                    <a:close/>
                    <a:moveTo>
                      <a:pt x="77629" y="46523"/>
                    </a:moveTo>
                    <a:cubicBezTo>
                      <a:pt x="80800" y="46523"/>
                      <a:pt x="83975" y="48597"/>
                      <a:pt x="84021" y="52747"/>
                    </a:cubicBezTo>
                    <a:lnTo>
                      <a:pt x="84021" y="52747"/>
                    </a:lnTo>
                    <a:cubicBezTo>
                      <a:pt x="83554" y="52648"/>
                      <a:pt x="83083" y="52600"/>
                      <a:pt x="82615" y="52600"/>
                    </a:cubicBezTo>
                    <a:cubicBezTo>
                      <a:pt x="80757" y="52600"/>
                      <a:pt x="78952" y="53366"/>
                      <a:pt x="77660" y="54759"/>
                    </a:cubicBezTo>
                    <a:cubicBezTo>
                      <a:pt x="76378" y="53379"/>
                      <a:pt x="74586" y="52599"/>
                      <a:pt x="72704" y="52599"/>
                    </a:cubicBezTo>
                    <a:cubicBezTo>
                      <a:pt x="72221" y="52599"/>
                      <a:pt x="71737" y="52644"/>
                      <a:pt x="71262" y="52751"/>
                    </a:cubicBezTo>
                    <a:cubicBezTo>
                      <a:pt x="71289" y="48599"/>
                      <a:pt x="74457" y="46523"/>
                      <a:pt x="77629" y="46523"/>
                    </a:cubicBezTo>
                    <a:close/>
                    <a:moveTo>
                      <a:pt x="100946" y="46518"/>
                    </a:moveTo>
                    <a:cubicBezTo>
                      <a:pt x="104122" y="46518"/>
                      <a:pt x="107296" y="48595"/>
                      <a:pt x="107337" y="52751"/>
                    </a:cubicBezTo>
                    <a:cubicBezTo>
                      <a:pt x="106864" y="52650"/>
                      <a:pt x="106387" y="52600"/>
                      <a:pt x="105914" y="52600"/>
                    </a:cubicBezTo>
                    <a:cubicBezTo>
                      <a:pt x="104054" y="52600"/>
                      <a:pt x="102248" y="53368"/>
                      <a:pt x="100948" y="54767"/>
                    </a:cubicBezTo>
                    <a:lnTo>
                      <a:pt x="100948" y="54759"/>
                    </a:lnTo>
                    <a:cubicBezTo>
                      <a:pt x="99667" y="53379"/>
                      <a:pt x="97875" y="52599"/>
                      <a:pt x="95993" y="52599"/>
                    </a:cubicBezTo>
                    <a:cubicBezTo>
                      <a:pt x="95509" y="52599"/>
                      <a:pt x="95025" y="52653"/>
                      <a:pt x="94550" y="52751"/>
                    </a:cubicBezTo>
                    <a:cubicBezTo>
                      <a:pt x="94591" y="48597"/>
                      <a:pt x="97769" y="46518"/>
                      <a:pt x="100946" y="46518"/>
                    </a:cubicBezTo>
                    <a:close/>
                    <a:moveTo>
                      <a:pt x="54008" y="46667"/>
                    </a:moveTo>
                    <a:cubicBezTo>
                      <a:pt x="57185" y="46667"/>
                      <a:pt x="60361" y="48746"/>
                      <a:pt x="60402" y="52904"/>
                    </a:cubicBezTo>
                    <a:cubicBezTo>
                      <a:pt x="59922" y="52799"/>
                      <a:pt x="59438" y="52748"/>
                      <a:pt x="58958" y="52748"/>
                    </a:cubicBezTo>
                    <a:cubicBezTo>
                      <a:pt x="57103" y="52748"/>
                      <a:pt x="55303" y="53512"/>
                      <a:pt x="54008" y="54906"/>
                    </a:cubicBezTo>
                    <a:lnTo>
                      <a:pt x="54008" y="54906"/>
                    </a:lnTo>
                    <a:cubicBezTo>
                      <a:pt x="52727" y="53529"/>
                      <a:pt x="50937" y="52751"/>
                      <a:pt x="49058" y="52751"/>
                    </a:cubicBezTo>
                    <a:cubicBezTo>
                      <a:pt x="48574" y="52751"/>
                      <a:pt x="48090" y="52796"/>
                      <a:pt x="47615" y="52904"/>
                    </a:cubicBezTo>
                    <a:cubicBezTo>
                      <a:pt x="47655" y="48746"/>
                      <a:pt x="50832" y="46667"/>
                      <a:pt x="54008" y="46667"/>
                    </a:cubicBezTo>
                    <a:close/>
                    <a:moveTo>
                      <a:pt x="7148" y="46724"/>
                    </a:moveTo>
                    <a:cubicBezTo>
                      <a:pt x="10323" y="46724"/>
                      <a:pt x="13498" y="48801"/>
                      <a:pt x="13538" y="52957"/>
                    </a:cubicBezTo>
                    <a:cubicBezTo>
                      <a:pt x="13065" y="52856"/>
                      <a:pt x="12588" y="52806"/>
                      <a:pt x="12114" y="52806"/>
                    </a:cubicBezTo>
                    <a:cubicBezTo>
                      <a:pt x="10255" y="52806"/>
                      <a:pt x="8451" y="53572"/>
                      <a:pt x="7159" y="54965"/>
                    </a:cubicBezTo>
                    <a:cubicBezTo>
                      <a:pt x="5877" y="53585"/>
                      <a:pt x="4076" y="52805"/>
                      <a:pt x="2194" y="52805"/>
                    </a:cubicBezTo>
                    <a:cubicBezTo>
                      <a:pt x="1711" y="52805"/>
                      <a:pt x="1227" y="52859"/>
                      <a:pt x="752" y="52957"/>
                    </a:cubicBezTo>
                    <a:cubicBezTo>
                      <a:pt x="792" y="48803"/>
                      <a:pt x="3970" y="46724"/>
                      <a:pt x="7148" y="46724"/>
                    </a:cubicBezTo>
                    <a:close/>
                    <a:moveTo>
                      <a:pt x="30465" y="46724"/>
                    </a:moveTo>
                    <a:cubicBezTo>
                      <a:pt x="33638" y="46724"/>
                      <a:pt x="36811" y="48800"/>
                      <a:pt x="36854" y="52954"/>
                    </a:cubicBezTo>
                    <a:lnTo>
                      <a:pt x="36854" y="52954"/>
                    </a:lnTo>
                    <a:cubicBezTo>
                      <a:pt x="36384" y="52854"/>
                      <a:pt x="35912" y="52806"/>
                      <a:pt x="35443" y="52806"/>
                    </a:cubicBezTo>
                    <a:cubicBezTo>
                      <a:pt x="33580" y="52806"/>
                      <a:pt x="31775" y="53572"/>
                      <a:pt x="30483" y="54965"/>
                    </a:cubicBezTo>
                    <a:cubicBezTo>
                      <a:pt x="29201" y="53585"/>
                      <a:pt x="27409" y="52805"/>
                      <a:pt x="25528" y="52805"/>
                    </a:cubicBezTo>
                    <a:cubicBezTo>
                      <a:pt x="25044" y="52805"/>
                      <a:pt x="24560" y="52859"/>
                      <a:pt x="24085" y="52957"/>
                    </a:cubicBezTo>
                    <a:cubicBezTo>
                      <a:pt x="24116" y="48803"/>
                      <a:pt x="27290" y="46724"/>
                      <a:pt x="30465" y="46724"/>
                    </a:cubicBezTo>
                    <a:close/>
                    <a:moveTo>
                      <a:pt x="119323" y="52938"/>
                    </a:moveTo>
                    <a:cubicBezTo>
                      <a:pt x="121259" y="52938"/>
                      <a:pt x="123134" y="53741"/>
                      <a:pt x="124478" y="55189"/>
                    </a:cubicBezTo>
                    <a:lnTo>
                      <a:pt x="124478" y="55189"/>
                    </a:lnTo>
                    <a:cubicBezTo>
                      <a:pt x="124475" y="55189"/>
                      <a:pt x="124472" y="55189"/>
                      <a:pt x="124469" y="55189"/>
                    </a:cubicBezTo>
                    <a:cubicBezTo>
                      <a:pt x="124450" y="55188"/>
                      <a:pt x="124430" y="55188"/>
                      <a:pt x="124410" y="55188"/>
                    </a:cubicBezTo>
                    <a:cubicBezTo>
                      <a:pt x="122541" y="55188"/>
                      <a:pt x="120782" y="56027"/>
                      <a:pt x="119532" y="57330"/>
                    </a:cubicBezTo>
                    <a:cubicBezTo>
                      <a:pt x="119622" y="55744"/>
                      <a:pt x="119039" y="54239"/>
                      <a:pt x="118045" y="53056"/>
                    </a:cubicBezTo>
                    <a:cubicBezTo>
                      <a:pt x="118470" y="52977"/>
                      <a:pt x="118898" y="52938"/>
                      <a:pt x="119323" y="52938"/>
                    </a:cubicBezTo>
                    <a:close/>
                    <a:moveTo>
                      <a:pt x="129620" y="52938"/>
                    </a:moveTo>
                    <a:cubicBezTo>
                      <a:pt x="130043" y="52938"/>
                      <a:pt x="130470" y="52977"/>
                      <a:pt x="130894" y="53056"/>
                    </a:cubicBezTo>
                    <a:cubicBezTo>
                      <a:pt x="129908" y="54230"/>
                      <a:pt x="129326" y="55735"/>
                      <a:pt x="129415" y="57321"/>
                    </a:cubicBezTo>
                    <a:lnTo>
                      <a:pt x="129406" y="57330"/>
                    </a:lnTo>
                    <a:cubicBezTo>
                      <a:pt x="128165" y="56027"/>
                      <a:pt x="126397" y="55188"/>
                      <a:pt x="124528" y="55188"/>
                    </a:cubicBezTo>
                    <a:cubicBezTo>
                      <a:pt x="124512" y="55188"/>
                      <a:pt x="124495" y="55188"/>
                      <a:pt x="124478" y="55189"/>
                    </a:cubicBezTo>
                    <a:lnTo>
                      <a:pt x="124478" y="55189"/>
                    </a:lnTo>
                    <a:cubicBezTo>
                      <a:pt x="125816" y="53741"/>
                      <a:pt x="127689" y="52938"/>
                      <a:pt x="129620" y="52938"/>
                    </a:cubicBezTo>
                    <a:close/>
                    <a:moveTo>
                      <a:pt x="82780" y="52974"/>
                    </a:moveTo>
                    <a:cubicBezTo>
                      <a:pt x="83204" y="52974"/>
                      <a:pt x="83632" y="53013"/>
                      <a:pt x="84057" y="53092"/>
                    </a:cubicBezTo>
                    <a:cubicBezTo>
                      <a:pt x="83538" y="53710"/>
                      <a:pt x="83135" y="54418"/>
                      <a:pt x="82875" y="55180"/>
                    </a:cubicBezTo>
                    <a:cubicBezTo>
                      <a:pt x="82633" y="55879"/>
                      <a:pt x="82525" y="56622"/>
                      <a:pt x="82570" y="57357"/>
                    </a:cubicBezTo>
                    <a:cubicBezTo>
                      <a:pt x="81329" y="56062"/>
                      <a:pt x="79570" y="55224"/>
                      <a:pt x="77701" y="55224"/>
                    </a:cubicBezTo>
                    <a:cubicBezTo>
                      <a:pt x="77681" y="55224"/>
                      <a:pt x="77661" y="55224"/>
                      <a:pt x="77642" y="55224"/>
                    </a:cubicBezTo>
                    <a:cubicBezTo>
                      <a:pt x="78979" y="53777"/>
                      <a:pt x="80847" y="52974"/>
                      <a:pt x="82780" y="52974"/>
                    </a:cubicBezTo>
                    <a:close/>
                    <a:moveTo>
                      <a:pt x="95806" y="52982"/>
                    </a:moveTo>
                    <a:cubicBezTo>
                      <a:pt x="97733" y="52982"/>
                      <a:pt x="99604" y="53779"/>
                      <a:pt x="100939" y="55224"/>
                    </a:cubicBezTo>
                    <a:cubicBezTo>
                      <a:pt x="100919" y="55224"/>
                      <a:pt x="100900" y="55224"/>
                      <a:pt x="100880" y="55224"/>
                    </a:cubicBezTo>
                    <a:cubicBezTo>
                      <a:pt x="99020" y="55224"/>
                      <a:pt x="97252" y="56062"/>
                      <a:pt x="96011" y="57357"/>
                    </a:cubicBezTo>
                    <a:cubicBezTo>
                      <a:pt x="96047" y="56622"/>
                      <a:pt x="95948" y="55879"/>
                      <a:pt x="95706" y="55180"/>
                    </a:cubicBezTo>
                    <a:cubicBezTo>
                      <a:pt x="95446" y="54418"/>
                      <a:pt x="95043" y="53710"/>
                      <a:pt x="94523" y="53101"/>
                    </a:cubicBezTo>
                    <a:cubicBezTo>
                      <a:pt x="94950" y="53021"/>
                      <a:pt x="95379" y="52982"/>
                      <a:pt x="95806" y="52982"/>
                    </a:cubicBezTo>
                    <a:close/>
                    <a:moveTo>
                      <a:pt x="59124" y="53131"/>
                    </a:moveTo>
                    <a:cubicBezTo>
                      <a:pt x="59554" y="53131"/>
                      <a:pt x="59988" y="53171"/>
                      <a:pt x="60420" y="53253"/>
                    </a:cubicBezTo>
                    <a:cubicBezTo>
                      <a:pt x="59425" y="54436"/>
                      <a:pt x="58843" y="55932"/>
                      <a:pt x="58932" y="57527"/>
                    </a:cubicBezTo>
                    <a:lnTo>
                      <a:pt x="58923" y="57518"/>
                    </a:lnTo>
                    <a:cubicBezTo>
                      <a:pt x="57682" y="56215"/>
                      <a:pt x="55914" y="55385"/>
                      <a:pt x="54046" y="55385"/>
                    </a:cubicBezTo>
                    <a:cubicBezTo>
                      <a:pt x="54026" y="55385"/>
                      <a:pt x="54006" y="55386"/>
                      <a:pt x="53986" y="55386"/>
                    </a:cubicBezTo>
                    <a:cubicBezTo>
                      <a:pt x="53966" y="55386"/>
                      <a:pt x="53946" y="55385"/>
                      <a:pt x="53927" y="55385"/>
                    </a:cubicBezTo>
                    <a:cubicBezTo>
                      <a:pt x="52067" y="55385"/>
                      <a:pt x="50299" y="56215"/>
                      <a:pt x="49049" y="57527"/>
                    </a:cubicBezTo>
                    <a:cubicBezTo>
                      <a:pt x="49138" y="55932"/>
                      <a:pt x="48556" y="54427"/>
                      <a:pt x="47561" y="53253"/>
                    </a:cubicBezTo>
                    <a:cubicBezTo>
                      <a:pt x="47993" y="53171"/>
                      <a:pt x="48427" y="53131"/>
                      <a:pt x="48858" y="53131"/>
                    </a:cubicBezTo>
                    <a:cubicBezTo>
                      <a:pt x="50787" y="53131"/>
                      <a:pt x="52654" y="53934"/>
                      <a:pt x="53995" y="55377"/>
                    </a:cubicBezTo>
                    <a:cubicBezTo>
                      <a:pt x="55328" y="53934"/>
                      <a:pt x="57194" y="53131"/>
                      <a:pt x="59124" y="53131"/>
                    </a:cubicBezTo>
                    <a:close/>
                    <a:moveTo>
                      <a:pt x="12289" y="53188"/>
                    </a:moveTo>
                    <a:cubicBezTo>
                      <a:pt x="12716" y="53188"/>
                      <a:pt x="13146" y="53227"/>
                      <a:pt x="13574" y="53307"/>
                    </a:cubicBezTo>
                    <a:cubicBezTo>
                      <a:pt x="13046" y="53916"/>
                      <a:pt x="12651" y="54624"/>
                      <a:pt x="12391" y="55386"/>
                    </a:cubicBezTo>
                    <a:cubicBezTo>
                      <a:pt x="12150" y="56085"/>
                      <a:pt x="12042" y="56819"/>
                      <a:pt x="12087" y="57563"/>
                    </a:cubicBezTo>
                    <a:lnTo>
                      <a:pt x="12078" y="57563"/>
                    </a:lnTo>
                    <a:cubicBezTo>
                      <a:pt x="10836" y="56269"/>
                      <a:pt x="9077" y="55430"/>
                      <a:pt x="7217" y="55430"/>
                    </a:cubicBezTo>
                    <a:cubicBezTo>
                      <a:pt x="7198" y="55430"/>
                      <a:pt x="7178" y="55430"/>
                      <a:pt x="7159" y="55431"/>
                    </a:cubicBezTo>
                    <a:cubicBezTo>
                      <a:pt x="8494" y="53985"/>
                      <a:pt x="10358" y="53188"/>
                      <a:pt x="12289" y="53188"/>
                    </a:cubicBezTo>
                    <a:close/>
                    <a:moveTo>
                      <a:pt x="25322" y="53188"/>
                    </a:moveTo>
                    <a:cubicBezTo>
                      <a:pt x="27247" y="53188"/>
                      <a:pt x="29113" y="53985"/>
                      <a:pt x="30456" y="55431"/>
                    </a:cubicBezTo>
                    <a:cubicBezTo>
                      <a:pt x="30436" y="55430"/>
                      <a:pt x="30416" y="55430"/>
                      <a:pt x="30397" y="55430"/>
                    </a:cubicBezTo>
                    <a:cubicBezTo>
                      <a:pt x="28528" y="55430"/>
                      <a:pt x="26769" y="56269"/>
                      <a:pt x="25528" y="57563"/>
                    </a:cubicBezTo>
                    <a:cubicBezTo>
                      <a:pt x="25563" y="56828"/>
                      <a:pt x="25465" y="56085"/>
                      <a:pt x="25223" y="55386"/>
                    </a:cubicBezTo>
                    <a:cubicBezTo>
                      <a:pt x="24954" y="54624"/>
                      <a:pt x="24560" y="53916"/>
                      <a:pt x="24040" y="53307"/>
                    </a:cubicBezTo>
                    <a:cubicBezTo>
                      <a:pt x="24467" y="53227"/>
                      <a:pt x="24896" y="53188"/>
                      <a:pt x="25322" y="53188"/>
                    </a:cubicBezTo>
                    <a:close/>
                    <a:moveTo>
                      <a:pt x="106107" y="52975"/>
                    </a:moveTo>
                    <a:cubicBezTo>
                      <a:pt x="106578" y="52975"/>
                      <a:pt x="107053" y="53022"/>
                      <a:pt x="107525" y="53119"/>
                    </a:cubicBezTo>
                    <a:cubicBezTo>
                      <a:pt x="106512" y="54373"/>
                      <a:pt x="105948" y="55959"/>
                      <a:pt x="106118" y="57626"/>
                    </a:cubicBezTo>
                    <a:cubicBezTo>
                      <a:pt x="104870" y="56163"/>
                      <a:pt x="102982" y="55215"/>
                      <a:pt x="100985" y="55215"/>
                    </a:cubicBezTo>
                    <a:cubicBezTo>
                      <a:pt x="100976" y="55215"/>
                      <a:pt x="100966" y="55215"/>
                      <a:pt x="100957" y="55215"/>
                    </a:cubicBezTo>
                    <a:cubicBezTo>
                      <a:pt x="102304" y="53768"/>
                      <a:pt x="104177" y="52975"/>
                      <a:pt x="106107" y="52975"/>
                    </a:cubicBezTo>
                    <a:close/>
                    <a:moveTo>
                      <a:pt x="70795" y="48523"/>
                    </a:moveTo>
                    <a:cubicBezTo>
                      <a:pt x="71278" y="48523"/>
                      <a:pt x="71764" y="48572"/>
                      <a:pt x="72248" y="48674"/>
                    </a:cubicBezTo>
                    <a:cubicBezTo>
                      <a:pt x="71271" y="49920"/>
                      <a:pt x="70742" y="51488"/>
                      <a:pt x="70939" y="53137"/>
                    </a:cubicBezTo>
                    <a:cubicBezTo>
                      <a:pt x="71445" y="53025"/>
                      <a:pt x="71954" y="52971"/>
                      <a:pt x="72460" y="52971"/>
                    </a:cubicBezTo>
                    <a:cubicBezTo>
                      <a:pt x="74392" y="52971"/>
                      <a:pt x="76265" y="53767"/>
                      <a:pt x="77615" y="55215"/>
                    </a:cubicBezTo>
                    <a:cubicBezTo>
                      <a:pt x="77597" y="55215"/>
                      <a:pt x="77579" y="55215"/>
                      <a:pt x="77561" y="55215"/>
                    </a:cubicBezTo>
                    <a:cubicBezTo>
                      <a:pt x="75520" y="55215"/>
                      <a:pt x="73598" y="56223"/>
                      <a:pt x="72346" y="57742"/>
                    </a:cubicBezTo>
                    <a:cubicBezTo>
                      <a:pt x="72694" y="54062"/>
                      <a:pt x="69407" y="50780"/>
                      <a:pt x="65713" y="50780"/>
                    </a:cubicBezTo>
                    <a:cubicBezTo>
                      <a:pt x="65693" y="50780"/>
                      <a:pt x="65673" y="50780"/>
                      <a:pt x="65653" y="50780"/>
                    </a:cubicBezTo>
                    <a:lnTo>
                      <a:pt x="65644" y="50780"/>
                    </a:lnTo>
                    <a:cubicBezTo>
                      <a:pt x="65624" y="50780"/>
                      <a:pt x="65604" y="50780"/>
                      <a:pt x="65584" y="50780"/>
                    </a:cubicBezTo>
                    <a:cubicBezTo>
                      <a:pt x="63716" y="50780"/>
                      <a:pt x="61957" y="51618"/>
                      <a:pt x="60706" y="52922"/>
                    </a:cubicBezTo>
                    <a:cubicBezTo>
                      <a:pt x="60796" y="51327"/>
                      <a:pt x="60214" y="49830"/>
                      <a:pt x="59219" y="48647"/>
                    </a:cubicBezTo>
                    <a:cubicBezTo>
                      <a:pt x="59647" y="48568"/>
                      <a:pt x="60078" y="48529"/>
                      <a:pt x="60505" y="48529"/>
                    </a:cubicBezTo>
                    <a:cubicBezTo>
                      <a:pt x="62438" y="48529"/>
                      <a:pt x="64310" y="49326"/>
                      <a:pt x="65653" y="50771"/>
                    </a:cubicBezTo>
                    <a:cubicBezTo>
                      <a:pt x="66986" y="49323"/>
                      <a:pt x="68860" y="48523"/>
                      <a:pt x="70795" y="48523"/>
                    </a:cubicBezTo>
                    <a:close/>
                    <a:moveTo>
                      <a:pt x="35611" y="53177"/>
                    </a:moveTo>
                    <a:cubicBezTo>
                      <a:pt x="36086" y="53177"/>
                      <a:pt x="36566" y="53226"/>
                      <a:pt x="37042" y="53325"/>
                    </a:cubicBezTo>
                    <a:cubicBezTo>
                      <a:pt x="36029" y="54570"/>
                      <a:pt x="35456" y="56156"/>
                      <a:pt x="35635" y="57823"/>
                    </a:cubicBezTo>
                    <a:cubicBezTo>
                      <a:pt x="34383" y="56367"/>
                      <a:pt x="32516" y="55421"/>
                      <a:pt x="30530" y="55421"/>
                    </a:cubicBezTo>
                    <a:cubicBezTo>
                      <a:pt x="30511" y="55421"/>
                      <a:pt x="30492" y="55421"/>
                      <a:pt x="30474" y="55422"/>
                    </a:cubicBezTo>
                    <a:cubicBezTo>
                      <a:pt x="31811" y="53976"/>
                      <a:pt x="33679" y="53177"/>
                      <a:pt x="35611" y="53177"/>
                    </a:cubicBezTo>
                    <a:close/>
                    <a:moveTo>
                      <a:pt x="112825" y="51076"/>
                    </a:moveTo>
                    <a:cubicBezTo>
                      <a:pt x="116002" y="51076"/>
                      <a:pt x="119178" y="53155"/>
                      <a:pt x="119218" y="57312"/>
                    </a:cubicBezTo>
                    <a:cubicBezTo>
                      <a:pt x="118738" y="57207"/>
                      <a:pt x="118254" y="57156"/>
                      <a:pt x="117774" y="57156"/>
                    </a:cubicBezTo>
                    <a:cubicBezTo>
                      <a:pt x="115918" y="57156"/>
                      <a:pt x="114121" y="57922"/>
                      <a:pt x="112825" y="59315"/>
                    </a:cubicBezTo>
                    <a:lnTo>
                      <a:pt x="112825" y="59315"/>
                    </a:lnTo>
                    <a:cubicBezTo>
                      <a:pt x="111544" y="57938"/>
                      <a:pt x="109754" y="57160"/>
                      <a:pt x="107883" y="57160"/>
                    </a:cubicBezTo>
                    <a:cubicBezTo>
                      <a:pt x="107391" y="57160"/>
                      <a:pt x="106907" y="57214"/>
                      <a:pt x="106432" y="57312"/>
                    </a:cubicBezTo>
                    <a:cubicBezTo>
                      <a:pt x="106472" y="53155"/>
                      <a:pt x="109649" y="51076"/>
                      <a:pt x="112825" y="51076"/>
                    </a:cubicBezTo>
                    <a:close/>
                    <a:moveTo>
                      <a:pt x="136136" y="51080"/>
                    </a:moveTo>
                    <a:cubicBezTo>
                      <a:pt x="139311" y="51080"/>
                      <a:pt x="142484" y="53157"/>
                      <a:pt x="142525" y="57312"/>
                    </a:cubicBezTo>
                    <a:lnTo>
                      <a:pt x="142525" y="57321"/>
                    </a:lnTo>
                    <a:cubicBezTo>
                      <a:pt x="142050" y="57219"/>
                      <a:pt x="141571" y="57169"/>
                      <a:pt x="141097" y="57169"/>
                    </a:cubicBezTo>
                    <a:cubicBezTo>
                      <a:pt x="139236" y="57169"/>
                      <a:pt x="137435" y="57936"/>
                      <a:pt x="136136" y="59328"/>
                    </a:cubicBezTo>
                    <a:cubicBezTo>
                      <a:pt x="134854" y="57948"/>
                      <a:pt x="133062" y="57169"/>
                      <a:pt x="131181" y="57169"/>
                    </a:cubicBezTo>
                    <a:cubicBezTo>
                      <a:pt x="130697" y="57169"/>
                      <a:pt x="130213" y="57223"/>
                      <a:pt x="129738" y="57321"/>
                    </a:cubicBezTo>
                    <a:cubicBezTo>
                      <a:pt x="129778" y="53161"/>
                      <a:pt x="132958" y="51080"/>
                      <a:pt x="136136" y="51080"/>
                    </a:cubicBezTo>
                    <a:close/>
                    <a:moveTo>
                      <a:pt x="89307" y="51119"/>
                    </a:moveTo>
                    <a:cubicBezTo>
                      <a:pt x="91889" y="51119"/>
                      <a:pt x="94470" y="52493"/>
                      <a:pt x="95366" y="55242"/>
                    </a:cubicBezTo>
                    <a:cubicBezTo>
                      <a:pt x="95590" y="55923"/>
                      <a:pt x="95697" y="56631"/>
                      <a:pt x="95706" y="57348"/>
                    </a:cubicBezTo>
                    <a:cubicBezTo>
                      <a:pt x="95226" y="57243"/>
                      <a:pt x="94742" y="57192"/>
                      <a:pt x="94262" y="57192"/>
                    </a:cubicBezTo>
                    <a:cubicBezTo>
                      <a:pt x="92407" y="57192"/>
                      <a:pt x="90613" y="57958"/>
                      <a:pt x="89317" y="59346"/>
                    </a:cubicBezTo>
                    <a:cubicBezTo>
                      <a:pt x="88036" y="57975"/>
                      <a:pt x="86244" y="57187"/>
                      <a:pt x="84362" y="57187"/>
                    </a:cubicBezTo>
                    <a:cubicBezTo>
                      <a:pt x="83878" y="57187"/>
                      <a:pt x="83394" y="57241"/>
                      <a:pt x="82919" y="57348"/>
                    </a:cubicBezTo>
                    <a:cubicBezTo>
                      <a:pt x="82919" y="56631"/>
                      <a:pt x="83018" y="55923"/>
                      <a:pt x="83224" y="55251"/>
                    </a:cubicBezTo>
                    <a:lnTo>
                      <a:pt x="83242" y="55242"/>
                    </a:lnTo>
                    <a:cubicBezTo>
                      <a:pt x="84138" y="52495"/>
                      <a:pt x="86723" y="51119"/>
                      <a:pt x="89307" y="51119"/>
                    </a:cubicBezTo>
                    <a:close/>
                    <a:moveTo>
                      <a:pt x="42351" y="51273"/>
                    </a:moveTo>
                    <a:cubicBezTo>
                      <a:pt x="45527" y="51273"/>
                      <a:pt x="48704" y="53352"/>
                      <a:pt x="48744" y="57509"/>
                    </a:cubicBezTo>
                    <a:cubicBezTo>
                      <a:pt x="48269" y="57407"/>
                      <a:pt x="47791" y="57358"/>
                      <a:pt x="47316" y="57358"/>
                    </a:cubicBezTo>
                    <a:cubicBezTo>
                      <a:pt x="45455" y="57358"/>
                      <a:pt x="43655" y="58124"/>
                      <a:pt x="42355" y="59517"/>
                    </a:cubicBezTo>
                    <a:cubicBezTo>
                      <a:pt x="41081" y="58144"/>
                      <a:pt x="39293" y="57366"/>
                      <a:pt x="37414" y="57366"/>
                    </a:cubicBezTo>
                    <a:cubicBezTo>
                      <a:pt x="37404" y="57366"/>
                      <a:pt x="37393" y="57366"/>
                      <a:pt x="37382" y="57366"/>
                    </a:cubicBezTo>
                    <a:lnTo>
                      <a:pt x="37400" y="57357"/>
                    </a:lnTo>
                    <a:cubicBezTo>
                      <a:pt x="36916" y="57357"/>
                      <a:pt x="36432" y="57402"/>
                      <a:pt x="35958" y="57509"/>
                    </a:cubicBezTo>
                    <a:cubicBezTo>
                      <a:pt x="35998" y="53352"/>
                      <a:pt x="39174" y="51273"/>
                      <a:pt x="42351" y="51273"/>
                    </a:cubicBezTo>
                    <a:close/>
                    <a:moveTo>
                      <a:pt x="65657" y="51282"/>
                    </a:moveTo>
                    <a:cubicBezTo>
                      <a:pt x="68834" y="51282"/>
                      <a:pt x="72010" y="53361"/>
                      <a:pt x="72050" y="57518"/>
                    </a:cubicBezTo>
                    <a:cubicBezTo>
                      <a:pt x="71572" y="57413"/>
                      <a:pt x="71090" y="57362"/>
                      <a:pt x="70611" y="57362"/>
                    </a:cubicBezTo>
                    <a:cubicBezTo>
                      <a:pt x="68757" y="57362"/>
                      <a:pt x="66958" y="58130"/>
                      <a:pt x="65662" y="59525"/>
                    </a:cubicBezTo>
                    <a:cubicBezTo>
                      <a:pt x="64387" y="58153"/>
                      <a:pt x="62599" y="57366"/>
                      <a:pt x="60729" y="57366"/>
                    </a:cubicBezTo>
                    <a:cubicBezTo>
                      <a:pt x="60719" y="57366"/>
                      <a:pt x="60708" y="57366"/>
                      <a:pt x="60697" y="57366"/>
                    </a:cubicBezTo>
                    <a:lnTo>
                      <a:pt x="60715" y="57366"/>
                    </a:lnTo>
                    <a:cubicBezTo>
                      <a:pt x="60223" y="57366"/>
                      <a:pt x="59739" y="57411"/>
                      <a:pt x="59264" y="57518"/>
                    </a:cubicBezTo>
                    <a:cubicBezTo>
                      <a:pt x="59304" y="53361"/>
                      <a:pt x="62481" y="51282"/>
                      <a:pt x="65657" y="51282"/>
                    </a:cubicBezTo>
                    <a:close/>
                    <a:moveTo>
                      <a:pt x="18802" y="51334"/>
                    </a:moveTo>
                    <a:cubicBezTo>
                      <a:pt x="21383" y="51334"/>
                      <a:pt x="23964" y="52708"/>
                      <a:pt x="24864" y="55457"/>
                    </a:cubicBezTo>
                    <a:cubicBezTo>
                      <a:pt x="25079" y="56129"/>
                      <a:pt x="25196" y="56846"/>
                      <a:pt x="25196" y="57554"/>
                    </a:cubicBezTo>
                    <a:cubicBezTo>
                      <a:pt x="24721" y="57452"/>
                      <a:pt x="24242" y="57402"/>
                      <a:pt x="23767" y="57402"/>
                    </a:cubicBezTo>
                    <a:cubicBezTo>
                      <a:pt x="21904" y="57402"/>
                      <a:pt x="20100" y="58169"/>
                      <a:pt x="18807" y="59561"/>
                    </a:cubicBezTo>
                    <a:cubicBezTo>
                      <a:pt x="17526" y="58181"/>
                      <a:pt x="15734" y="57402"/>
                      <a:pt x="13852" y="57402"/>
                    </a:cubicBezTo>
                    <a:cubicBezTo>
                      <a:pt x="13368" y="57402"/>
                      <a:pt x="12884" y="57456"/>
                      <a:pt x="12409" y="57563"/>
                    </a:cubicBezTo>
                    <a:cubicBezTo>
                      <a:pt x="12409" y="56846"/>
                      <a:pt x="12526" y="56129"/>
                      <a:pt x="12741" y="55448"/>
                    </a:cubicBezTo>
                    <a:lnTo>
                      <a:pt x="12741" y="55457"/>
                    </a:lnTo>
                    <a:cubicBezTo>
                      <a:pt x="13637" y="52710"/>
                      <a:pt x="16220" y="51334"/>
                      <a:pt x="18802" y="51334"/>
                    </a:cubicBezTo>
                    <a:close/>
                    <a:moveTo>
                      <a:pt x="117977" y="57538"/>
                    </a:moveTo>
                    <a:cubicBezTo>
                      <a:pt x="118398" y="57538"/>
                      <a:pt x="118823" y="57576"/>
                      <a:pt x="119245" y="57653"/>
                    </a:cubicBezTo>
                    <a:cubicBezTo>
                      <a:pt x="118726" y="58271"/>
                      <a:pt x="118322" y="58979"/>
                      <a:pt x="118063" y="59741"/>
                    </a:cubicBezTo>
                    <a:lnTo>
                      <a:pt x="118054" y="59741"/>
                    </a:lnTo>
                    <a:cubicBezTo>
                      <a:pt x="117821" y="60439"/>
                      <a:pt x="117713" y="61174"/>
                      <a:pt x="117758" y="61918"/>
                    </a:cubicBezTo>
                    <a:cubicBezTo>
                      <a:pt x="116501" y="60608"/>
                      <a:pt x="114730" y="59776"/>
                      <a:pt x="112860" y="59776"/>
                    </a:cubicBezTo>
                    <a:cubicBezTo>
                      <a:pt x="112850" y="59776"/>
                      <a:pt x="112840" y="59776"/>
                      <a:pt x="112830" y="59776"/>
                    </a:cubicBezTo>
                    <a:cubicBezTo>
                      <a:pt x="114169" y="58334"/>
                      <a:pt x="116040" y="57538"/>
                      <a:pt x="117977" y="57538"/>
                    </a:cubicBezTo>
                    <a:close/>
                    <a:moveTo>
                      <a:pt x="130971" y="57538"/>
                    </a:moveTo>
                    <a:cubicBezTo>
                      <a:pt x="132907" y="57538"/>
                      <a:pt x="134780" y="58334"/>
                      <a:pt x="136127" y="59776"/>
                    </a:cubicBezTo>
                    <a:cubicBezTo>
                      <a:pt x="136117" y="59776"/>
                      <a:pt x="136107" y="59776"/>
                      <a:pt x="136097" y="59776"/>
                    </a:cubicBezTo>
                    <a:cubicBezTo>
                      <a:pt x="134217" y="59776"/>
                      <a:pt x="132446" y="60608"/>
                      <a:pt x="131199" y="61918"/>
                    </a:cubicBezTo>
                    <a:cubicBezTo>
                      <a:pt x="131234" y="61183"/>
                      <a:pt x="131136" y="60439"/>
                      <a:pt x="130894" y="59741"/>
                    </a:cubicBezTo>
                    <a:lnTo>
                      <a:pt x="130885" y="59741"/>
                    </a:lnTo>
                    <a:cubicBezTo>
                      <a:pt x="130625" y="58979"/>
                      <a:pt x="130222" y="58271"/>
                      <a:pt x="129702" y="57653"/>
                    </a:cubicBezTo>
                    <a:cubicBezTo>
                      <a:pt x="130125" y="57576"/>
                      <a:pt x="130549" y="57538"/>
                      <a:pt x="130971" y="57538"/>
                    </a:cubicBezTo>
                    <a:close/>
                    <a:moveTo>
                      <a:pt x="94432" y="57571"/>
                    </a:moveTo>
                    <a:cubicBezTo>
                      <a:pt x="94855" y="57571"/>
                      <a:pt x="95282" y="57610"/>
                      <a:pt x="95706" y="57689"/>
                    </a:cubicBezTo>
                    <a:cubicBezTo>
                      <a:pt x="94720" y="58871"/>
                      <a:pt x="94138" y="60377"/>
                      <a:pt x="94219" y="61963"/>
                    </a:cubicBezTo>
                    <a:cubicBezTo>
                      <a:pt x="92984" y="60666"/>
                      <a:pt x="91228" y="59830"/>
                      <a:pt x="89369" y="59830"/>
                    </a:cubicBezTo>
                    <a:cubicBezTo>
                      <a:pt x="89340" y="59830"/>
                      <a:pt x="89311" y="59830"/>
                      <a:pt x="89281" y="59830"/>
                    </a:cubicBezTo>
                    <a:cubicBezTo>
                      <a:pt x="89261" y="59830"/>
                      <a:pt x="89242" y="59830"/>
                      <a:pt x="89222" y="59830"/>
                    </a:cubicBezTo>
                    <a:cubicBezTo>
                      <a:pt x="87353" y="59830"/>
                      <a:pt x="85594" y="60659"/>
                      <a:pt x="84344" y="61963"/>
                    </a:cubicBezTo>
                    <a:cubicBezTo>
                      <a:pt x="84434" y="60377"/>
                      <a:pt x="83851" y="58871"/>
                      <a:pt x="82866" y="57689"/>
                    </a:cubicBezTo>
                    <a:lnTo>
                      <a:pt x="82857" y="57689"/>
                    </a:lnTo>
                    <a:cubicBezTo>
                      <a:pt x="83283" y="57610"/>
                      <a:pt x="83710" y="57571"/>
                      <a:pt x="84135" y="57571"/>
                    </a:cubicBezTo>
                    <a:cubicBezTo>
                      <a:pt x="86071" y="57571"/>
                      <a:pt x="87946" y="58374"/>
                      <a:pt x="89290" y="59821"/>
                    </a:cubicBezTo>
                    <a:cubicBezTo>
                      <a:pt x="90628" y="58374"/>
                      <a:pt x="92501" y="57571"/>
                      <a:pt x="94432" y="57571"/>
                    </a:cubicBezTo>
                    <a:close/>
                    <a:moveTo>
                      <a:pt x="47479" y="57732"/>
                    </a:moveTo>
                    <a:cubicBezTo>
                      <a:pt x="47903" y="57732"/>
                      <a:pt x="48329" y="57771"/>
                      <a:pt x="48753" y="57850"/>
                    </a:cubicBezTo>
                    <a:cubicBezTo>
                      <a:pt x="48233" y="58468"/>
                      <a:pt x="47839" y="59176"/>
                      <a:pt x="47570" y="59938"/>
                    </a:cubicBezTo>
                    <a:cubicBezTo>
                      <a:pt x="47337" y="60637"/>
                      <a:pt x="47230" y="61380"/>
                      <a:pt x="47275" y="62115"/>
                    </a:cubicBezTo>
                    <a:lnTo>
                      <a:pt x="47266" y="62115"/>
                    </a:lnTo>
                    <a:cubicBezTo>
                      <a:pt x="46024" y="60820"/>
                      <a:pt x="44265" y="59982"/>
                      <a:pt x="42405" y="59982"/>
                    </a:cubicBezTo>
                    <a:cubicBezTo>
                      <a:pt x="42386" y="59982"/>
                      <a:pt x="42366" y="59982"/>
                      <a:pt x="42346" y="59982"/>
                    </a:cubicBezTo>
                    <a:cubicBezTo>
                      <a:pt x="43684" y="58535"/>
                      <a:pt x="45551" y="57732"/>
                      <a:pt x="47479" y="57732"/>
                    </a:cubicBezTo>
                    <a:close/>
                    <a:moveTo>
                      <a:pt x="60498" y="57741"/>
                    </a:moveTo>
                    <a:cubicBezTo>
                      <a:pt x="62431" y="57741"/>
                      <a:pt x="64299" y="58543"/>
                      <a:pt x="65644" y="59982"/>
                    </a:cubicBezTo>
                    <a:cubicBezTo>
                      <a:pt x="65634" y="59982"/>
                      <a:pt x="65623" y="59982"/>
                      <a:pt x="65613" y="59982"/>
                    </a:cubicBezTo>
                    <a:cubicBezTo>
                      <a:pt x="63734" y="59982"/>
                      <a:pt x="61963" y="60814"/>
                      <a:pt x="60715" y="62124"/>
                    </a:cubicBezTo>
                    <a:cubicBezTo>
                      <a:pt x="60751" y="61380"/>
                      <a:pt x="60653" y="60646"/>
                      <a:pt x="60411" y="59938"/>
                    </a:cubicBezTo>
                    <a:lnTo>
                      <a:pt x="60402" y="59938"/>
                    </a:lnTo>
                    <a:cubicBezTo>
                      <a:pt x="60142" y="59176"/>
                      <a:pt x="59739" y="58468"/>
                      <a:pt x="59219" y="57859"/>
                    </a:cubicBezTo>
                    <a:cubicBezTo>
                      <a:pt x="59645" y="57780"/>
                      <a:pt x="60073" y="57741"/>
                      <a:pt x="60498" y="57741"/>
                    </a:cubicBezTo>
                    <a:close/>
                    <a:moveTo>
                      <a:pt x="23936" y="57773"/>
                    </a:moveTo>
                    <a:cubicBezTo>
                      <a:pt x="24366" y="57773"/>
                      <a:pt x="24800" y="57813"/>
                      <a:pt x="25232" y="57895"/>
                    </a:cubicBezTo>
                    <a:cubicBezTo>
                      <a:pt x="24237" y="59068"/>
                      <a:pt x="23655" y="60574"/>
                      <a:pt x="23744" y="62160"/>
                    </a:cubicBezTo>
                    <a:cubicBezTo>
                      <a:pt x="22494" y="60857"/>
                      <a:pt x="20727" y="60027"/>
                      <a:pt x="18867" y="60027"/>
                    </a:cubicBezTo>
                    <a:cubicBezTo>
                      <a:pt x="18847" y="60027"/>
                      <a:pt x="18827" y="60027"/>
                      <a:pt x="18807" y="60027"/>
                    </a:cubicBezTo>
                    <a:cubicBezTo>
                      <a:pt x="18787" y="60027"/>
                      <a:pt x="18767" y="60027"/>
                      <a:pt x="18747" y="60027"/>
                    </a:cubicBezTo>
                    <a:cubicBezTo>
                      <a:pt x="16879" y="60027"/>
                      <a:pt x="15111" y="60857"/>
                      <a:pt x="13870" y="62169"/>
                    </a:cubicBezTo>
                    <a:cubicBezTo>
                      <a:pt x="13951" y="60574"/>
                      <a:pt x="13368" y="59077"/>
                      <a:pt x="12382" y="57895"/>
                    </a:cubicBezTo>
                    <a:lnTo>
                      <a:pt x="12374" y="57895"/>
                    </a:lnTo>
                    <a:cubicBezTo>
                      <a:pt x="12805" y="57813"/>
                      <a:pt x="13239" y="57773"/>
                      <a:pt x="13670" y="57773"/>
                    </a:cubicBezTo>
                    <a:cubicBezTo>
                      <a:pt x="15599" y="57773"/>
                      <a:pt x="17467" y="58575"/>
                      <a:pt x="18807" y="60018"/>
                    </a:cubicBezTo>
                    <a:cubicBezTo>
                      <a:pt x="20140" y="58575"/>
                      <a:pt x="22007" y="57773"/>
                      <a:pt x="23936" y="57773"/>
                    </a:cubicBezTo>
                    <a:close/>
                    <a:moveTo>
                      <a:pt x="107668" y="57537"/>
                    </a:moveTo>
                    <a:cubicBezTo>
                      <a:pt x="109594" y="57537"/>
                      <a:pt x="111464" y="58336"/>
                      <a:pt x="112812" y="59776"/>
                    </a:cubicBezTo>
                    <a:cubicBezTo>
                      <a:pt x="112793" y="59776"/>
                      <a:pt x="112774" y="59776"/>
                      <a:pt x="112756" y="59776"/>
                    </a:cubicBezTo>
                    <a:cubicBezTo>
                      <a:pt x="110769" y="59776"/>
                      <a:pt x="108902" y="60722"/>
                      <a:pt x="107650" y="62178"/>
                    </a:cubicBezTo>
                    <a:lnTo>
                      <a:pt x="107650" y="62178"/>
                    </a:lnTo>
                    <a:cubicBezTo>
                      <a:pt x="107803" y="60502"/>
                      <a:pt x="107211" y="58925"/>
                      <a:pt x="106181" y="57698"/>
                    </a:cubicBezTo>
                    <a:cubicBezTo>
                      <a:pt x="106675" y="57590"/>
                      <a:pt x="107173" y="57537"/>
                      <a:pt x="107668" y="57537"/>
                    </a:cubicBezTo>
                    <a:close/>
                    <a:moveTo>
                      <a:pt x="37180" y="57734"/>
                    </a:moveTo>
                    <a:cubicBezTo>
                      <a:pt x="39111" y="57734"/>
                      <a:pt x="40981" y="58533"/>
                      <a:pt x="42328" y="59974"/>
                    </a:cubicBezTo>
                    <a:cubicBezTo>
                      <a:pt x="42310" y="59973"/>
                      <a:pt x="42291" y="59973"/>
                      <a:pt x="42273" y="59973"/>
                    </a:cubicBezTo>
                    <a:cubicBezTo>
                      <a:pt x="40286" y="59973"/>
                      <a:pt x="38419" y="60919"/>
                      <a:pt x="37167" y="62375"/>
                    </a:cubicBezTo>
                    <a:cubicBezTo>
                      <a:pt x="37320" y="60708"/>
                      <a:pt x="36728" y="59131"/>
                      <a:pt x="35698" y="57895"/>
                    </a:cubicBezTo>
                    <a:lnTo>
                      <a:pt x="35689" y="57895"/>
                    </a:lnTo>
                    <a:cubicBezTo>
                      <a:pt x="36185" y="57787"/>
                      <a:pt x="36684" y="57734"/>
                      <a:pt x="37180" y="57734"/>
                    </a:cubicBezTo>
                    <a:close/>
                    <a:moveTo>
                      <a:pt x="124474" y="55684"/>
                    </a:moveTo>
                    <a:cubicBezTo>
                      <a:pt x="127057" y="55684"/>
                      <a:pt x="129639" y="57057"/>
                      <a:pt x="130536" y="59803"/>
                    </a:cubicBezTo>
                    <a:cubicBezTo>
                      <a:pt x="130751" y="60484"/>
                      <a:pt x="130858" y="61192"/>
                      <a:pt x="130867" y="61909"/>
                    </a:cubicBezTo>
                    <a:cubicBezTo>
                      <a:pt x="130392" y="61807"/>
                      <a:pt x="129913" y="61757"/>
                      <a:pt x="129438" y="61757"/>
                    </a:cubicBezTo>
                    <a:cubicBezTo>
                      <a:pt x="127575" y="61757"/>
                      <a:pt x="125771" y="62524"/>
                      <a:pt x="124478" y="63916"/>
                    </a:cubicBezTo>
                    <a:cubicBezTo>
                      <a:pt x="123197" y="62536"/>
                      <a:pt x="121405" y="61757"/>
                      <a:pt x="119523" y="61757"/>
                    </a:cubicBezTo>
                    <a:cubicBezTo>
                      <a:pt x="119039" y="61757"/>
                      <a:pt x="118555" y="61810"/>
                      <a:pt x="118080" y="61909"/>
                    </a:cubicBezTo>
                    <a:cubicBezTo>
                      <a:pt x="118080" y="61192"/>
                      <a:pt x="118197" y="60484"/>
                      <a:pt x="118412" y="59803"/>
                    </a:cubicBezTo>
                    <a:cubicBezTo>
                      <a:pt x="119308" y="57057"/>
                      <a:pt x="121891" y="55684"/>
                      <a:pt x="124474" y="55684"/>
                    </a:cubicBezTo>
                    <a:close/>
                    <a:moveTo>
                      <a:pt x="100947" y="55720"/>
                    </a:moveTo>
                    <a:cubicBezTo>
                      <a:pt x="104117" y="55720"/>
                      <a:pt x="107290" y="57792"/>
                      <a:pt x="107337" y="61941"/>
                    </a:cubicBezTo>
                    <a:lnTo>
                      <a:pt x="107337" y="61941"/>
                    </a:lnTo>
                    <a:cubicBezTo>
                      <a:pt x="106869" y="61842"/>
                      <a:pt x="106398" y="61793"/>
                      <a:pt x="105930" y="61793"/>
                    </a:cubicBezTo>
                    <a:cubicBezTo>
                      <a:pt x="104072" y="61793"/>
                      <a:pt x="102267" y="62560"/>
                      <a:pt x="100975" y="63952"/>
                    </a:cubicBezTo>
                    <a:cubicBezTo>
                      <a:pt x="99693" y="62572"/>
                      <a:pt x="97901" y="61792"/>
                      <a:pt x="96020" y="61792"/>
                    </a:cubicBezTo>
                    <a:cubicBezTo>
                      <a:pt x="95536" y="61792"/>
                      <a:pt x="95052" y="61846"/>
                      <a:pt x="94577" y="61945"/>
                    </a:cubicBezTo>
                    <a:cubicBezTo>
                      <a:pt x="94604" y="57796"/>
                      <a:pt x="97774" y="55720"/>
                      <a:pt x="100947" y="55720"/>
                    </a:cubicBezTo>
                    <a:close/>
                    <a:moveTo>
                      <a:pt x="77633" y="55721"/>
                    </a:moveTo>
                    <a:cubicBezTo>
                      <a:pt x="80806" y="55721"/>
                      <a:pt x="83980" y="57797"/>
                      <a:pt x="84022" y="61952"/>
                    </a:cubicBezTo>
                    <a:lnTo>
                      <a:pt x="84022" y="61952"/>
                    </a:lnTo>
                    <a:cubicBezTo>
                      <a:pt x="83551" y="61851"/>
                      <a:pt x="83077" y="61802"/>
                      <a:pt x="82606" y="61802"/>
                    </a:cubicBezTo>
                    <a:cubicBezTo>
                      <a:pt x="80748" y="61802"/>
                      <a:pt x="78943" y="62569"/>
                      <a:pt x="77651" y="63961"/>
                    </a:cubicBezTo>
                    <a:cubicBezTo>
                      <a:pt x="76369" y="62581"/>
                      <a:pt x="74577" y="61801"/>
                      <a:pt x="72696" y="61801"/>
                    </a:cubicBezTo>
                    <a:cubicBezTo>
                      <a:pt x="72212" y="61801"/>
                      <a:pt x="71728" y="61855"/>
                      <a:pt x="71253" y="61954"/>
                    </a:cubicBezTo>
                    <a:cubicBezTo>
                      <a:pt x="71284" y="57799"/>
                      <a:pt x="74458" y="55721"/>
                      <a:pt x="77633" y="55721"/>
                    </a:cubicBezTo>
                    <a:close/>
                    <a:moveTo>
                      <a:pt x="54007" y="55886"/>
                    </a:moveTo>
                    <a:cubicBezTo>
                      <a:pt x="56587" y="55886"/>
                      <a:pt x="59166" y="57260"/>
                      <a:pt x="60061" y="60009"/>
                    </a:cubicBezTo>
                    <a:cubicBezTo>
                      <a:pt x="60285" y="60681"/>
                      <a:pt x="60393" y="61398"/>
                      <a:pt x="60402" y="62106"/>
                    </a:cubicBezTo>
                    <a:cubicBezTo>
                      <a:pt x="59929" y="62004"/>
                      <a:pt x="59451" y="61954"/>
                      <a:pt x="58977" y="61954"/>
                    </a:cubicBezTo>
                    <a:cubicBezTo>
                      <a:pt x="57118" y="61954"/>
                      <a:pt x="55312" y="62721"/>
                      <a:pt x="54013" y="64113"/>
                    </a:cubicBezTo>
                    <a:cubicBezTo>
                      <a:pt x="52741" y="62733"/>
                      <a:pt x="50939" y="61954"/>
                      <a:pt x="49067" y="61954"/>
                    </a:cubicBezTo>
                    <a:cubicBezTo>
                      <a:pt x="48574" y="61954"/>
                      <a:pt x="48090" y="62008"/>
                      <a:pt x="47624" y="62115"/>
                    </a:cubicBezTo>
                    <a:cubicBezTo>
                      <a:pt x="47615" y="61398"/>
                      <a:pt x="47723" y="60690"/>
                      <a:pt x="47929" y="60009"/>
                    </a:cubicBezTo>
                    <a:lnTo>
                      <a:pt x="47947" y="60009"/>
                    </a:lnTo>
                    <a:cubicBezTo>
                      <a:pt x="48843" y="57262"/>
                      <a:pt x="51425" y="55886"/>
                      <a:pt x="54007" y="55886"/>
                    </a:cubicBezTo>
                    <a:close/>
                    <a:moveTo>
                      <a:pt x="30465" y="55920"/>
                    </a:moveTo>
                    <a:cubicBezTo>
                      <a:pt x="33637" y="55920"/>
                      <a:pt x="36811" y="57998"/>
                      <a:pt x="36854" y="62156"/>
                    </a:cubicBezTo>
                    <a:lnTo>
                      <a:pt x="36854" y="62156"/>
                    </a:lnTo>
                    <a:cubicBezTo>
                      <a:pt x="36379" y="62054"/>
                      <a:pt x="35901" y="62004"/>
                      <a:pt x="35426" y="62004"/>
                    </a:cubicBezTo>
                    <a:cubicBezTo>
                      <a:pt x="33569" y="62004"/>
                      <a:pt x="31771" y="62770"/>
                      <a:pt x="30483" y="64158"/>
                    </a:cubicBezTo>
                    <a:cubicBezTo>
                      <a:pt x="29201" y="62787"/>
                      <a:pt x="27409" y="61999"/>
                      <a:pt x="25528" y="61999"/>
                    </a:cubicBezTo>
                    <a:cubicBezTo>
                      <a:pt x="25044" y="61999"/>
                      <a:pt x="24560" y="62052"/>
                      <a:pt x="24085" y="62160"/>
                    </a:cubicBezTo>
                    <a:cubicBezTo>
                      <a:pt x="24116" y="58001"/>
                      <a:pt x="27290" y="55920"/>
                      <a:pt x="30465" y="55920"/>
                    </a:cubicBezTo>
                    <a:close/>
                    <a:moveTo>
                      <a:pt x="7145" y="55923"/>
                    </a:moveTo>
                    <a:cubicBezTo>
                      <a:pt x="10322" y="55923"/>
                      <a:pt x="13498" y="58002"/>
                      <a:pt x="13538" y="62160"/>
                    </a:cubicBezTo>
                    <a:cubicBezTo>
                      <a:pt x="13060" y="62055"/>
                      <a:pt x="12577" y="62004"/>
                      <a:pt x="12098" y="62004"/>
                    </a:cubicBezTo>
                    <a:cubicBezTo>
                      <a:pt x="10244" y="62004"/>
                      <a:pt x="8445" y="62770"/>
                      <a:pt x="7150" y="64158"/>
                    </a:cubicBezTo>
                    <a:lnTo>
                      <a:pt x="7150" y="64167"/>
                    </a:lnTo>
                    <a:cubicBezTo>
                      <a:pt x="5868" y="62787"/>
                      <a:pt x="4076" y="62008"/>
                      <a:pt x="2194" y="62008"/>
                    </a:cubicBezTo>
                    <a:cubicBezTo>
                      <a:pt x="1711" y="62008"/>
                      <a:pt x="1227" y="62052"/>
                      <a:pt x="752" y="62160"/>
                    </a:cubicBezTo>
                    <a:cubicBezTo>
                      <a:pt x="792" y="58002"/>
                      <a:pt x="3969" y="55923"/>
                      <a:pt x="7145" y="55923"/>
                    </a:cubicBezTo>
                    <a:close/>
                    <a:moveTo>
                      <a:pt x="119331" y="62140"/>
                    </a:moveTo>
                    <a:cubicBezTo>
                      <a:pt x="121264" y="62140"/>
                      <a:pt x="123135" y="62937"/>
                      <a:pt x="124478" y="64382"/>
                    </a:cubicBezTo>
                    <a:cubicBezTo>
                      <a:pt x="125815" y="62942"/>
                      <a:pt x="127688" y="62141"/>
                      <a:pt x="129619" y="62141"/>
                    </a:cubicBezTo>
                    <a:cubicBezTo>
                      <a:pt x="130043" y="62141"/>
                      <a:pt x="130469" y="62179"/>
                      <a:pt x="130894" y="62258"/>
                    </a:cubicBezTo>
                    <a:cubicBezTo>
                      <a:pt x="129908" y="63432"/>
                      <a:pt x="129326" y="64929"/>
                      <a:pt x="129415" y="66524"/>
                    </a:cubicBezTo>
                    <a:lnTo>
                      <a:pt x="129406" y="66533"/>
                    </a:lnTo>
                    <a:cubicBezTo>
                      <a:pt x="128165" y="65229"/>
                      <a:pt x="126397" y="64391"/>
                      <a:pt x="124528" y="64391"/>
                    </a:cubicBezTo>
                    <a:cubicBezTo>
                      <a:pt x="124509" y="64391"/>
                      <a:pt x="124489" y="64391"/>
                      <a:pt x="124469" y="64391"/>
                    </a:cubicBezTo>
                    <a:cubicBezTo>
                      <a:pt x="124450" y="64391"/>
                      <a:pt x="124430" y="64391"/>
                      <a:pt x="124410" y="64391"/>
                    </a:cubicBezTo>
                    <a:cubicBezTo>
                      <a:pt x="122541" y="64391"/>
                      <a:pt x="120782" y="65229"/>
                      <a:pt x="119532" y="66533"/>
                    </a:cubicBezTo>
                    <a:cubicBezTo>
                      <a:pt x="119622" y="64938"/>
                      <a:pt x="119039" y="63441"/>
                      <a:pt x="118045" y="62258"/>
                    </a:cubicBezTo>
                    <a:cubicBezTo>
                      <a:pt x="118473" y="62179"/>
                      <a:pt x="118903" y="62140"/>
                      <a:pt x="119331" y="62140"/>
                    </a:cubicBezTo>
                    <a:close/>
                    <a:moveTo>
                      <a:pt x="95793" y="62177"/>
                    </a:moveTo>
                    <a:cubicBezTo>
                      <a:pt x="97728" y="62177"/>
                      <a:pt x="99603" y="62979"/>
                      <a:pt x="100948" y="64427"/>
                    </a:cubicBezTo>
                    <a:lnTo>
                      <a:pt x="100948" y="64427"/>
                    </a:lnTo>
                    <a:cubicBezTo>
                      <a:pt x="100945" y="64427"/>
                      <a:pt x="100942" y="64427"/>
                      <a:pt x="100939" y="64427"/>
                    </a:cubicBezTo>
                    <a:cubicBezTo>
                      <a:pt x="100919" y="64427"/>
                      <a:pt x="100900" y="64427"/>
                      <a:pt x="100880" y="64427"/>
                    </a:cubicBezTo>
                    <a:cubicBezTo>
                      <a:pt x="99011" y="64427"/>
                      <a:pt x="97252" y="65265"/>
                      <a:pt x="96002" y="66568"/>
                    </a:cubicBezTo>
                    <a:cubicBezTo>
                      <a:pt x="96091" y="64982"/>
                      <a:pt x="95509" y="63477"/>
                      <a:pt x="94514" y="62294"/>
                    </a:cubicBezTo>
                    <a:cubicBezTo>
                      <a:pt x="94940" y="62215"/>
                      <a:pt x="95368" y="62177"/>
                      <a:pt x="95793" y="62177"/>
                    </a:cubicBezTo>
                    <a:close/>
                    <a:moveTo>
                      <a:pt x="82770" y="62194"/>
                    </a:moveTo>
                    <a:cubicBezTo>
                      <a:pt x="83195" y="62194"/>
                      <a:pt x="83623" y="62233"/>
                      <a:pt x="84048" y="62312"/>
                    </a:cubicBezTo>
                    <a:cubicBezTo>
                      <a:pt x="83054" y="63495"/>
                      <a:pt x="82471" y="64991"/>
                      <a:pt x="82561" y="66586"/>
                    </a:cubicBezTo>
                    <a:cubicBezTo>
                      <a:pt x="81311" y="65283"/>
                      <a:pt x="79552" y="64445"/>
                      <a:pt x="77683" y="64445"/>
                    </a:cubicBezTo>
                    <a:cubicBezTo>
                      <a:pt x="77663" y="64445"/>
                      <a:pt x="77644" y="64445"/>
                      <a:pt x="77624" y="64445"/>
                    </a:cubicBezTo>
                    <a:cubicBezTo>
                      <a:pt x="78961" y="62997"/>
                      <a:pt x="80835" y="62194"/>
                      <a:pt x="82770" y="62194"/>
                    </a:cubicBezTo>
                    <a:close/>
                    <a:moveTo>
                      <a:pt x="48840" y="62338"/>
                    </a:moveTo>
                    <a:cubicBezTo>
                      <a:pt x="50775" y="62338"/>
                      <a:pt x="52650" y="63141"/>
                      <a:pt x="53995" y="64588"/>
                    </a:cubicBezTo>
                    <a:lnTo>
                      <a:pt x="53995" y="64588"/>
                    </a:lnTo>
                    <a:cubicBezTo>
                      <a:pt x="53992" y="64588"/>
                      <a:pt x="53989" y="64588"/>
                      <a:pt x="53986" y="64588"/>
                    </a:cubicBezTo>
                    <a:cubicBezTo>
                      <a:pt x="53966" y="64588"/>
                      <a:pt x="53947" y="64588"/>
                      <a:pt x="53927" y="64588"/>
                    </a:cubicBezTo>
                    <a:cubicBezTo>
                      <a:pt x="52058" y="64588"/>
                      <a:pt x="50299" y="65426"/>
                      <a:pt x="49049" y="66730"/>
                    </a:cubicBezTo>
                    <a:cubicBezTo>
                      <a:pt x="49138" y="65144"/>
                      <a:pt x="48556" y="63638"/>
                      <a:pt x="47561" y="62456"/>
                    </a:cubicBezTo>
                    <a:cubicBezTo>
                      <a:pt x="47987" y="62377"/>
                      <a:pt x="48415" y="62338"/>
                      <a:pt x="48840" y="62338"/>
                    </a:cubicBezTo>
                    <a:close/>
                    <a:moveTo>
                      <a:pt x="59133" y="62338"/>
                    </a:moveTo>
                    <a:cubicBezTo>
                      <a:pt x="59557" y="62338"/>
                      <a:pt x="59985" y="62377"/>
                      <a:pt x="60411" y="62456"/>
                    </a:cubicBezTo>
                    <a:cubicBezTo>
                      <a:pt x="59425" y="63629"/>
                      <a:pt x="58843" y="65135"/>
                      <a:pt x="58932" y="66721"/>
                    </a:cubicBezTo>
                    <a:lnTo>
                      <a:pt x="58923" y="66730"/>
                    </a:lnTo>
                    <a:cubicBezTo>
                      <a:pt x="57682" y="65426"/>
                      <a:pt x="55914" y="64588"/>
                      <a:pt x="54045" y="64588"/>
                    </a:cubicBezTo>
                    <a:cubicBezTo>
                      <a:pt x="54029" y="64588"/>
                      <a:pt x="54012" y="64588"/>
                      <a:pt x="53995" y="64588"/>
                    </a:cubicBezTo>
                    <a:lnTo>
                      <a:pt x="53995" y="64588"/>
                    </a:lnTo>
                    <a:cubicBezTo>
                      <a:pt x="55332" y="63141"/>
                      <a:pt x="57200" y="62338"/>
                      <a:pt x="59133" y="62338"/>
                    </a:cubicBezTo>
                    <a:close/>
                    <a:moveTo>
                      <a:pt x="12296" y="62401"/>
                    </a:moveTo>
                    <a:cubicBezTo>
                      <a:pt x="12721" y="62401"/>
                      <a:pt x="13148" y="62439"/>
                      <a:pt x="13574" y="62518"/>
                    </a:cubicBezTo>
                    <a:cubicBezTo>
                      <a:pt x="12580" y="63701"/>
                      <a:pt x="11997" y="65197"/>
                      <a:pt x="12087" y="66792"/>
                    </a:cubicBezTo>
                    <a:cubicBezTo>
                      <a:pt x="10837" y="65489"/>
                      <a:pt x="9069" y="64651"/>
                      <a:pt x="7208" y="64651"/>
                    </a:cubicBezTo>
                    <a:cubicBezTo>
                      <a:pt x="7189" y="64651"/>
                      <a:pt x="7169" y="64651"/>
                      <a:pt x="7150" y="64651"/>
                    </a:cubicBezTo>
                    <a:cubicBezTo>
                      <a:pt x="8487" y="63203"/>
                      <a:pt x="10360" y="62401"/>
                      <a:pt x="12296" y="62401"/>
                    </a:cubicBezTo>
                    <a:close/>
                    <a:moveTo>
                      <a:pt x="106094" y="62174"/>
                    </a:moveTo>
                    <a:cubicBezTo>
                      <a:pt x="106570" y="62174"/>
                      <a:pt x="107049" y="62222"/>
                      <a:pt x="107525" y="62321"/>
                    </a:cubicBezTo>
                    <a:cubicBezTo>
                      <a:pt x="106512" y="63567"/>
                      <a:pt x="105939" y="65162"/>
                      <a:pt x="106127" y="66837"/>
                    </a:cubicBezTo>
                    <a:lnTo>
                      <a:pt x="106118" y="66837"/>
                    </a:lnTo>
                    <a:cubicBezTo>
                      <a:pt x="104866" y="65381"/>
                      <a:pt x="102990" y="64427"/>
                      <a:pt x="100995" y="64427"/>
                    </a:cubicBezTo>
                    <a:cubicBezTo>
                      <a:pt x="100979" y="64427"/>
                      <a:pt x="100964" y="64427"/>
                      <a:pt x="100948" y="64427"/>
                    </a:cubicBezTo>
                    <a:lnTo>
                      <a:pt x="100948" y="64427"/>
                    </a:lnTo>
                    <a:cubicBezTo>
                      <a:pt x="102286" y="62974"/>
                      <a:pt x="104160" y="62174"/>
                      <a:pt x="106094" y="62174"/>
                    </a:cubicBezTo>
                    <a:close/>
                    <a:moveTo>
                      <a:pt x="70802" y="57747"/>
                    </a:moveTo>
                    <a:cubicBezTo>
                      <a:pt x="71277" y="57747"/>
                      <a:pt x="71755" y="57796"/>
                      <a:pt x="72230" y="57895"/>
                    </a:cubicBezTo>
                    <a:cubicBezTo>
                      <a:pt x="71262" y="59140"/>
                      <a:pt x="70733" y="60708"/>
                      <a:pt x="70930" y="62357"/>
                    </a:cubicBezTo>
                    <a:cubicBezTo>
                      <a:pt x="71442" y="62243"/>
                      <a:pt x="71958" y="62187"/>
                      <a:pt x="72470" y="62187"/>
                    </a:cubicBezTo>
                    <a:cubicBezTo>
                      <a:pt x="74405" y="62187"/>
                      <a:pt x="76278" y="62985"/>
                      <a:pt x="77624" y="64445"/>
                    </a:cubicBezTo>
                    <a:cubicBezTo>
                      <a:pt x="77606" y="64445"/>
                      <a:pt x="77588" y="64445"/>
                      <a:pt x="77570" y="64445"/>
                    </a:cubicBezTo>
                    <a:cubicBezTo>
                      <a:pt x="75520" y="64445"/>
                      <a:pt x="73598" y="65453"/>
                      <a:pt x="72346" y="66972"/>
                    </a:cubicBezTo>
                    <a:cubicBezTo>
                      <a:pt x="72703" y="63259"/>
                      <a:pt x="69407" y="59982"/>
                      <a:pt x="65707" y="59982"/>
                    </a:cubicBezTo>
                    <a:cubicBezTo>
                      <a:pt x="65692" y="59982"/>
                      <a:pt x="65677" y="59982"/>
                      <a:pt x="65662" y="59982"/>
                    </a:cubicBezTo>
                    <a:lnTo>
                      <a:pt x="65653" y="59991"/>
                    </a:lnTo>
                    <a:cubicBezTo>
                      <a:pt x="66997" y="58546"/>
                      <a:pt x="68873" y="57747"/>
                      <a:pt x="70802" y="57747"/>
                    </a:cubicBezTo>
                    <a:close/>
                    <a:moveTo>
                      <a:pt x="35611" y="62371"/>
                    </a:moveTo>
                    <a:cubicBezTo>
                      <a:pt x="36087" y="62371"/>
                      <a:pt x="36566" y="62419"/>
                      <a:pt x="37042" y="62518"/>
                    </a:cubicBezTo>
                    <a:cubicBezTo>
                      <a:pt x="36029" y="63773"/>
                      <a:pt x="35456" y="65359"/>
                      <a:pt x="35644" y="67034"/>
                    </a:cubicBezTo>
                    <a:lnTo>
                      <a:pt x="35635" y="67034"/>
                    </a:lnTo>
                    <a:cubicBezTo>
                      <a:pt x="34383" y="65578"/>
                      <a:pt x="32507" y="64633"/>
                      <a:pt x="30512" y="64633"/>
                    </a:cubicBezTo>
                    <a:cubicBezTo>
                      <a:pt x="30493" y="64633"/>
                      <a:pt x="30474" y="64633"/>
                      <a:pt x="30456" y="64633"/>
                    </a:cubicBezTo>
                    <a:cubicBezTo>
                      <a:pt x="30436" y="64633"/>
                      <a:pt x="30416" y="64633"/>
                      <a:pt x="30397" y="64633"/>
                    </a:cubicBezTo>
                    <a:cubicBezTo>
                      <a:pt x="28528" y="64633"/>
                      <a:pt x="26769" y="65471"/>
                      <a:pt x="25519" y="66775"/>
                    </a:cubicBezTo>
                    <a:cubicBezTo>
                      <a:pt x="25608" y="65180"/>
                      <a:pt x="25026" y="63683"/>
                      <a:pt x="24031" y="62500"/>
                    </a:cubicBezTo>
                    <a:cubicBezTo>
                      <a:pt x="24460" y="62421"/>
                      <a:pt x="24890" y="62382"/>
                      <a:pt x="25317" y="62382"/>
                    </a:cubicBezTo>
                    <a:cubicBezTo>
                      <a:pt x="27250" y="62382"/>
                      <a:pt x="29122" y="63178"/>
                      <a:pt x="30465" y="64624"/>
                    </a:cubicBezTo>
                    <a:cubicBezTo>
                      <a:pt x="31802" y="63171"/>
                      <a:pt x="33677" y="62371"/>
                      <a:pt x="35611" y="62371"/>
                    </a:cubicBezTo>
                    <a:close/>
                    <a:moveTo>
                      <a:pt x="112817" y="60278"/>
                    </a:moveTo>
                    <a:cubicBezTo>
                      <a:pt x="115992" y="60278"/>
                      <a:pt x="119168" y="62356"/>
                      <a:pt x="119209" y="66513"/>
                    </a:cubicBezTo>
                    <a:lnTo>
                      <a:pt x="119209" y="66513"/>
                    </a:lnTo>
                    <a:cubicBezTo>
                      <a:pt x="118734" y="66409"/>
                      <a:pt x="118254" y="66358"/>
                      <a:pt x="117778" y="66358"/>
                    </a:cubicBezTo>
                    <a:cubicBezTo>
                      <a:pt x="115925" y="66358"/>
                      <a:pt x="114125" y="67125"/>
                      <a:pt x="112830" y="68513"/>
                    </a:cubicBezTo>
                    <a:cubicBezTo>
                      <a:pt x="111548" y="67142"/>
                      <a:pt x="109756" y="66353"/>
                      <a:pt x="107883" y="66353"/>
                    </a:cubicBezTo>
                    <a:cubicBezTo>
                      <a:pt x="107391" y="66353"/>
                      <a:pt x="106907" y="66407"/>
                      <a:pt x="106432" y="66515"/>
                    </a:cubicBezTo>
                    <a:cubicBezTo>
                      <a:pt x="106468" y="62357"/>
                      <a:pt x="109642" y="60278"/>
                      <a:pt x="112817" y="60278"/>
                    </a:cubicBezTo>
                    <a:close/>
                    <a:moveTo>
                      <a:pt x="136134" y="60279"/>
                    </a:moveTo>
                    <a:cubicBezTo>
                      <a:pt x="139310" y="60279"/>
                      <a:pt x="142484" y="62358"/>
                      <a:pt x="142525" y="66515"/>
                    </a:cubicBezTo>
                    <a:lnTo>
                      <a:pt x="142525" y="66524"/>
                    </a:lnTo>
                    <a:cubicBezTo>
                      <a:pt x="142044" y="66419"/>
                      <a:pt x="141561" y="66368"/>
                      <a:pt x="141081" y="66368"/>
                    </a:cubicBezTo>
                    <a:cubicBezTo>
                      <a:pt x="139223" y="66368"/>
                      <a:pt x="137425" y="67135"/>
                      <a:pt x="136136" y="68531"/>
                    </a:cubicBezTo>
                    <a:cubicBezTo>
                      <a:pt x="134862" y="67159"/>
                      <a:pt x="133082" y="66371"/>
                      <a:pt x="131212" y="66371"/>
                    </a:cubicBezTo>
                    <a:cubicBezTo>
                      <a:pt x="131202" y="66371"/>
                      <a:pt x="131191" y="66371"/>
                      <a:pt x="131181" y="66371"/>
                    </a:cubicBezTo>
                    <a:cubicBezTo>
                      <a:pt x="130697" y="66371"/>
                      <a:pt x="130213" y="66416"/>
                      <a:pt x="129738" y="66524"/>
                    </a:cubicBezTo>
                    <a:cubicBezTo>
                      <a:pt x="129778" y="62360"/>
                      <a:pt x="132957" y="60279"/>
                      <a:pt x="136134" y="60279"/>
                    </a:cubicBezTo>
                    <a:close/>
                    <a:moveTo>
                      <a:pt x="89294" y="60326"/>
                    </a:moveTo>
                    <a:cubicBezTo>
                      <a:pt x="92468" y="60326"/>
                      <a:pt x="95642" y="62402"/>
                      <a:pt x="95679" y="66558"/>
                    </a:cubicBezTo>
                    <a:lnTo>
                      <a:pt x="95679" y="66558"/>
                    </a:lnTo>
                    <a:cubicBezTo>
                      <a:pt x="95209" y="66457"/>
                      <a:pt x="94735" y="66408"/>
                      <a:pt x="94264" y="66408"/>
                    </a:cubicBezTo>
                    <a:cubicBezTo>
                      <a:pt x="92405" y="66408"/>
                      <a:pt x="90601" y="67174"/>
                      <a:pt x="89308" y="68567"/>
                    </a:cubicBezTo>
                    <a:cubicBezTo>
                      <a:pt x="88027" y="67187"/>
                      <a:pt x="86235" y="66407"/>
                      <a:pt x="84353" y="66407"/>
                    </a:cubicBezTo>
                    <a:cubicBezTo>
                      <a:pt x="83869" y="66407"/>
                      <a:pt x="83385" y="66461"/>
                      <a:pt x="82910" y="66559"/>
                    </a:cubicBezTo>
                    <a:cubicBezTo>
                      <a:pt x="82942" y="62405"/>
                      <a:pt x="86118" y="60326"/>
                      <a:pt x="89294" y="60326"/>
                    </a:cubicBezTo>
                    <a:close/>
                    <a:moveTo>
                      <a:pt x="42338" y="60479"/>
                    </a:moveTo>
                    <a:cubicBezTo>
                      <a:pt x="45510" y="60479"/>
                      <a:pt x="48684" y="62554"/>
                      <a:pt x="48726" y="66708"/>
                    </a:cubicBezTo>
                    <a:lnTo>
                      <a:pt x="48726" y="66708"/>
                    </a:lnTo>
                    <a:cubicBezTo>
                      <a:pt x="48257" y="66609"/>
                      <a:pt x="47784" y="66560"/>
                      <a:pt x="47315" y="66560"/>
                    </a:cubicBezTo>
                    <a:cubicBezTo>
                      <a:pt x="45452" y="66560"/>
                      <a:pt x="43648" y="67327"/>
                      <a:pt x="42355" y="68719"/>
                    </a:cubicBezTo>
                    <a:cubicBezTo>
                      <a:pt x="41074" y="67339"/>
                      <a:pt x="39282" y="66559"/>
                      <a:pt x="37400" y="66559"/>
                    </a:cubicBezTo>
                    <a:cubicBezTo>
                      <a:pt x="36916" y="66559"/>
                      <a:pt x="36432" y="66613"/>
                      <a:pt x="35958" y="66712"/>
                    </a:cubicBezTo>
                    <a:cubicBezTo>
                      <a:pt x="35989" y="62557"/>
                      <a:pt x="39163" y="60479"/>
                      <a:pt x="42338" y="60479"/>
                    </a:cubicBezTo>
                    <a:close/>
                    <a:moveTo>
                      <a:pt x="65639" y="60484"/>
                    </a:moveTo>
                    <a:cubicBezTo>
                      <a:pt x="68816" y="60484"/>
                      <a:pt x="71992" y="62563"/>
                      <a:pt x="72032" y="66721"/>
                    </a:cubicBezTo>
                    <a:cubicBezTo>
                      <a:pt x="71559" y="66619"/>
                      <a:pt x="71082" y="66569"/>
                      <a:pt x="70608" y="66569"/>
                    </a:cubicBezTo>
                    <a:cubicBezTo>
                      <a:pt x="68752" y="66569"/>
                      <a:pt x="66952" y="67334"/>
                      <a:pt x="65653" y="68719"/>
                    </a:cubicBezTo>
                    <a:lnTo>
                      <a:pt x="65644" y="68728"/>
                    </a:lnTo>
                    <a:cubicBezTo>
                      <a:pt x="64362" y="67348"/>
                      <a:pt x="62570" y="66568"/>
                      <a:pt x="60688" y="66568"/>
                    </a:cubicBezTo>
                    <a:cubicBezTo>
                      <a:pt x="60205" y="66568"/>
                      <a:pt x="59721" y="66622"/>
                      <a:pt x="59246" y="66721"/>
                    </a:cubicBezTo>
                    <a:cubicBezTo>
                      <a:pt x="59286" y="62563"/>
                      <a:pt x="62463" y="60484"/>
                      <a:pt x="65639" y="60484"/>
                    </a:cubicBezTo>
                    <a:close/>
                    <a:moveTo>
                      <a:pt x="18806" y="60525"/>
                    </a:moveTo>
                    <a:cubicBezTo>
                      <a:pt x="21979" y="60525"/>
                      <a:pt x="25151" y="62600"/>
                      <a:pt x="25196" y="66757"/>
                    </a:cubicBezTo>
                    <a:lnTo>
                      <a:pt x="25196" y="66757"/>
                    </a:lnTo>
                    <a:cubicBezTo>
                      <a:pt x="24723" y="66655"/>
                      <a:pt x="24245" y="66605"/>
                      <a:pt x="23772" y="66605"/>
                    </a:cubicBezTo>
                    <a:cubicBezTo>
                      <a:pt x="21913" y="66605"/>
                      <a:pt x="20107" y="67371"/>
                      <a:pt x="18807" y="68764"/>
                    </a:cubicBezTo>
                    <a:cubicBezTo>
                      <a:pt x="17526" y="67384"/>
                      <a:pt x="15734" y="66604"/>
                      <a:pt x="13852" y="66604"/>
                    </a:cubicBezTo>
                    <a:cubicBezTo>
                      <a:pt x="13368" y="66604"/>
                      <a:pt x="12884" y="66658"/>
                      <a:pt x="12409" y="66757"/>
                    </a:cubicBezTo>
                    <a:cubicBezTo>
                      <a:pt x="12454" y="62603"/>
                      <a:pt x="15631" y="60525"/>
                      <a:pt x="18806" y="60525"/>
                    </a:cubicBezTo>
                    <a:close/>
                    <a:moveTo>
                      <a:pt x="117959" y="66746"/>
                    </a:moveTo>
                    <a:cubicBezTo>
                      <a:pt x="118383" y="66746"/>
                      <a:pt x="118811" y="66785"/>
                      <a:pt x="119236" y="66864"/>
                    </a:cubicBezTo>
                    <a:cubicBezTo>
                      <a:pt x="118251" y="68047"/>
                      <a:pt x="117668" y="69543"/>
                      <a:pt x="117749" y="71138"/>
                    </a:cubicBezTo>
                    <a:cubicBezTo>
                      <a:pt x="116508" y="69835"/>
                      <a:pt x="114740" y="68996"/>
                      <a:pt x="112871" y="68996"/>
                    </a:cubicBezTo>
                    <a:cubicBezTo>
                      <a:pt x="112854" y="68996"/>
                      <a:pt x="112837" y="68997"/>
                      <a:pt x="112821" y="68997"/>
                    </a:cubicBezTo>
                    <a:lnTo>
                      <a:pt x="112821" y="68997"/>
                    </a:lnTo>
                    <a:cubicBezTo>
                      <a:pt x="114158" y="67549"/>
                      <a:pt x="116025" y="66746"/>
                      <a:pt x="117959" y="66746"/>
                    </a:cubicBezTo>
                    <a:close/>
                    <a:moveTo>
                      <a:pt x="84144" y="66782"/>
                    </a:moveTo>
                    <a:cubicBezTo>
                      <a:pt x="86080" y="66782"/>
                      <a:pt x="87953" y="67585"/>
                      <a:pt x="89290" y="69033"/>
                    </a:cubicBezTo>
                    <a:cubicBezTo>
                      <a:pt x="89271" y="69032"/>
                      <a:pt x="89251" y="69032"/>
                      <a:pt x="89231" y="69032"/>
                    </a:cubicBezTo>
                    <a:cubicBezTo>
                      <a:pt x="87362" y="69032"/>
                      <a:pt x="85595" y="69871"/>
                      <a:pt x="84353" y="71174"/>
                    </a:cubicBezTo>
                    <a:cubicBezTo>
                      <a:pt x="84434" y="69588"/>
                      <a:pt x="83851" y="68083"/>
                      <a:pt x="82866" y="66900"/>
                    </a:cubicBezTo>
                    <a:cubicBezTo>
                      <a:pt x="83291" y="66821"/>
                      <a:pt x="83719" y="66782"/>
                      <a:pt x="84144" y="66782"/>
                    </a:cubicBezTo>
                    <a:close/>
                    <a:moveTo>
                      <a:pt x="94437" y="66782"/>
                    </a:moveTo>
                    <a:cubicBezTo>
                      <a:pt x="94861" y="66782"/>
                      <a:pt x="95289" y="66821"/>
                      <a:pt x="95715" y="66900"/>
                    </a:cubicBezTo>
                    <a:cubicBezTo>
                      <a:pt x="94720" y="68083"/>
                      <a:pt x="94138" y="69579"/>
                      <a:pt x="94228" y="71174"/>
                    </a:cubicBezTo>
                    <a:cubicBezTo>
                      <a:pt x="92977" y="69871"/>
                      <a:pt x="91218" y="69032"/>
                      <a:pt x="89350" y="69032"/>
                    </a:cubicBezTo>
                    <a:cubicBezTo>
                      <a:pt x="89330" y="69032"/>
                      <a:pt x="89310" y="69032"/>
                      <a:pt x="89290" y="69033"/>
                    </a:cubicBezTo>
                    <a:cubicBezTo>
                      <a:pt x="90628" y="67585"/>
                      <a:pt x="92501" y="66782"/>
                      <a:pt x="94437" y="66782"/>
                    </a:cubicBezTo>
                    <a:close/>
                    <a:moveTo>
                      <a:pt x="47475" y="66944"/>
                    </a:moveTo>
                    <a:cubicBezTo>
                      <a:pt x="47900" y="66944"/>
                      <a:pt x="48327" y="66982"/>
                      <a:pt x="48753" y="67061"/>
                    </a:cubicBezTo>
                    <a:cubicBezTo>
                      <a:pt x="47767" y="68244"/>
                      <a:pt x="47185" y="69740"/>
                      <a:pt x="47266" y="71335"/>
                    </a:cubicBezTo>
                    <a:cubicBezTo>
                      <a:pt x="46024" y="70032"/>
                      <a:pt x="44256" y="69194"/>
                      <a:pt x="42388" y="69194"/>
                    </a:cubicBezTo>
                    <a:cubicBezTo>
                      <a:pt x="42371" y="69194"/>
                      <a:pt x="42354" y="69194"/>
                      <a:pt x="42337" y="69194"/>
                    </a:cubicBezTo>
                    <a:lnTo>
                      <a:pt x="42337" y="69194"/>
                    </a:lnTo>
                    <a:cubicBezTo>
                      <a:pt x="43675" y="67746"/>
                      <a:pt x="45542" y="66944"/>
                      <a:pt x="47475" y="66944"/>
                    </a:cubicBezTo>
                    <a:close/>
                    <a:moveTo>
                      <a:pt x="23953" y="66979"/>
                    </a:moveTo>
                    <a:cubicBezTo>
                      <a:pt x="24378" y="66979"/>
                      <a:pt x="24806" y="67018"/>
                      <a:pt x="25232" y="67097"/>
                    </a:cubicBezTo>
                    <a:cubicBezTo>
                      <a:pt x="24239" y="68278"/>
                      <a:pt x="23657" y="69779"/>
                      <a:pt x="23744" y="71371"/>
                    </a:cubicBezTo>
                    <a:lnTo>
                      <a:pt x="23744" y="71371"/>
                    </a:lnTo>
                    <a:cubicBezTo>
                      <a:pt x="22494" y="70068"/>
                      <a:pt x="20726" y="69229"/>
                      <a:pt x="18866" y="69229"/>
                    </a:cubicBezTo>
                    <a:cubicBezTo>
                      <a:pt x="18846" y="69229"/>
                      <a:pt x="18827" y="69230"/>
                      <a:pt x="18807" y="69230"/>
                    </a:cubicBezTo>
                    <a:cubicBezTo>
                      <a:pt x="20144" y="67782"/>
                      <a:pt x="22018" y="66979"/>
                      <a:pt x="23953" y="66979"/>
                    </a:cubicBezTo>
                    <a:close/>
                    <a:moveTo>
                      <a:pt x="13656" y="66979"/>
                    </a:moveTo>
                    <a:cubicBezTo>
                      <a:pt x="15596" y="66979"/>
                      <a:pt x="17470" y="67782"/>
                      <a:pt x="18807" y="69230"/>
                    </a:cubicBezTo>
                    <a:cubicBezTo>
                      <a:pt x="18787" y="69230"/>
                      <a:pt x="18768" y="69229"/>
                      <a:pt x="18748" y="69229"/>
                    </a:cubicBezTo>
                    <a:cubicBezTo>
                      <a:pt x="16879" y="69229"/>
                      <a:pt x="15111" y="70068"/>
                      <a:pt x="13870" y="71371"/>
                    </a:cubicBezTo>
                    <a:cubicBezTo>
                      <a:pt x="13951" y="69785"/>
                      <a:pt x="13368" y="68280"/>
                      <a:pt x="12374" y="67097"/>
                    </a:cubicBezTo>
                    <a:cubicBezTo>
                      <a:pt x="12801" y="67018"/>
                      <a:pt x="13230" y="66979"/>
                      <a:pt x="13656" y="66979"/>
                    </a:cubicBezTo>
                    <a:close/>
                    <a:moveTo>
                      <a:pt x="107658" y="66739"/>
                    </a:moveTo>
                    <a:cubicBezTo>
                      <a:pt x="109596" y="66739"/>
                      <a:pt x="111472" y="67542"/>
                      <a:pt x="112821" y="68997"/>
                    </a:cubicBezTo>
                    <a:lnTo>
                      <a:pt x="112821" y="68997"/>
                    </a:lnTo>
                    <a:cubicBezTo>
                      <a:pt x="112818" y="68997"/>
                      <a:pt x="112815" y="68997"/>
                      <a:pt x="112812" y="68997"/>
                    </a:cubicBezTo>
                    <a:cubicBezTo>
                      <a:pt x="112793" y="68997"/>
                      <a:pt x="112774" y="68996"/>
                      <a:pt x="112756" y="68996"/>
                    </a:cubicBezTo>
                    <a:cubicBezTo>
                      <a:pt x="110769" y="68996"/>
                      <a:pt x="108902" y="69942"/>
                      <a:pt x="107641" y="71389"/>
                    </a:cubicBezTo>
                    <a:lnTo>
                      <a:pt x="107641" y="71389"/>
                    </a:lnTo>
                    <a:cubicBezTo>
                      <a:pt x="107802" y="69716"/>
                      <a:pt x="107213" y="68133"/>
                      <a:pt x="106177" y="66897"/>
                    </a:cubicBezTo>
                    <a:lnTo>
                      <a:pt x="106177" y="66897"/>
                    </a:lnTo>
                    <a:cubicBezTo>
                      <a:pt x="106669" y="66791"/>
                      <a:pt x="107166" y="66739"/>
                      <a:pt x="107658" y="66739"/>
                    </a:cubicBezTo>
                    <a:close/>
                    <a:moveTo>
                      <a:pt x="37174" y="66937"/>
                    </a:moveTo>
                    <a:cubicBezTo>
                      <a:pt x="39113" y="66937"/>
                      <a:pt x="40989" y="67739"/>
                      <a:pt x="42337" y="69194"/>
                    </a:cubicBezTo>
                    <a:lnTo>
                      <a:pt x="42337" y="69194"/>
                    </a:lnTo>
                    <a:cubicBezTo>
                      <a:pt x="42334" y="69194"/>
                      <a:pt x="42331" y="69194"/>
                      <a:pt x="42328" y="69194"/>
                    </a:cubicBezTo>
                    <a:cubicBezTo>
                      <a:pt x="42310" y="69194"/>
                      <a:pt x="42291" y="69194"/>
                      <a:pt x="42273" y="69194"/>
                    </a:cubicBezTo>
                    <a:cubicBezTo>
                      <a:pt x="40286" y="69194"/>
                      <a:pt x="38410" y="70139"/>
                      <a:pt x="37158" y="71595"/>
                    </a:cubicBezTo>
                    <a:cubicBezTo>
                      <a:pt x="37320" y="69911"/>
                      <a:pt x="36728" y="68325"/>
                      <a:pt x="35689" y="67097"/>
                    </a:cubicBezTo>
                    <a:lnTo>
                      <a:pt x="35680" y="67097"/>
                    </a:lnTo>
                    <a:cubicBezTo>
                      <a:pt x="36177" y="66989"/>
                      <a:pt x="36678" y="66937"/>
                      <a:pt x="37174" y="66937"/>
                    </a:cubicBezTo>
                    <a:close/>
                    <a:moveTo>
                      <a:pt x="124474" y="64884"/>
                    </a:moveTo>
                    <a:cubicBezTo>
                      <a:pt x="127650" y="64884"/>
                      <a:pt x="130827" y="66963"/>
                      <a:pt x="130867" y="71120"/>
                    </a:cubicBezTo>
                    <a:cubicBezTo>
                      <a:pt x="130392" y="71018"/>
                      <a:pt x="129914" y="70969"/>
                      <a:pt x="129439" y="70969"/>
                    </a:cubicBezTo>
                    <a:cubicBezTo>
                      <a:pt x="127578" y="70969"/>
                      <a:pt x="125778" y="71735"/>
                      <a:pt x="124478" y="73128"/>
                    </a:cubicBezTo>
                    <a:cubicBezTo>
                      <a:pt x="123197" y="71748"/>
                      <a:pt x="121405" y="70968"/>
                      <a:pt x="119532" y="70968"/>
                    </a:cubicBezTo>
                    <a:cubicBezTo>
                      <a:pt x="119039" y="70968"/>
                      <a:pt x="118555" y="71022"/>
                      <a:pt x="118080" y="71120"/>
                    </a:cubicBezTo>
                    <a:cubicBezTo>
                      <a:pt x="118121" y="66963"/>
                      <a:pt x="121297" y="64884"/>
                      <a:pt x="124474" y="64884"/>
                    </a:cubicBezTo>
                    <a:close/>
                    <a:moveTo>
                      <a:pt x="100943" y="64929"/>
                    </a:moveTo>
                    <a:cubicBezTo>
                      <a:pt x="104120" y="64929"/>
                      <a:pt x="107296" y="67007"/>
                      <a:pt x="107337" y="71165"/>
                    </a:cubicBezTo>
                    <a:cubicBezTo>
                      <a:pt x="106862" y="71063"/>
                      <a:pt x="106383" y="71013"/>
                      <a:pt x="105909" y="71013"/>
                    </a:cubicBezTo>
                    <a:cubicBezTo>
                      <a:pt x="104048" y="71013"/>
                      <a:pt x="102248" y="71780"/>
                      <a:pt x="100948" y="73172"/>
                    </a:cubicBezTo>
                    <a:cubicBezTo>
                      <a:pt x="99667" y="71792"/>
                      <a:pt x="97875" y="71013"/>
                      <a:pt x="95993" y="71013"/>
                    </a:cubicBezTo>
                    <a:cubicBezTo>
                      <a:pt x="95509" y="71013"/>
                      <a:pt x="95025" y="71067"/>
                      <a:pt x="94550" y="71165"/>
                    </a:cubicBezTo>
                    <a:cubicBezTo>
                      <a:pt x="94590" y="67007"/>
                      <a:pt x="97767" y="64929"/>
                      <a:pt x="100943" y="64929"/>
                    </a:cubicBezTo>
                    <a:close/>
                    <a:moveTo>
                      <a:pt x="77622" y="64941"/>
                    </a:moveTo>
                    <a:cubicBezTo>
                      <a:pt x="80798" y="64941"/>
                      <a:pt x="83972" y="67018"/>
                      <a:pt x="84013" y="71174"/>
                    </a:cubicBezTo>
                    <a:cubicBezTo>
                      <a:pt x="83537" y="71072"/>
                      <a:pt x="83057" y="71021"/>
                      <a:pt x="82581" y="71021"/>
                    </a:cubicBezTo>
                    <a:cubicBezTo>
                      <a:pt x="80727" y="71021"/>
                      <a:pt x="78930" y="71782"/>
                      <a:pt x="77633" y="73172"/>
                    </a:cubicBezTo>
                    <a:lnTo>
                      <a:pt x="77624" y="73181"/>
                    </a:lnTo>
                    <a:cubicBezTo>
                      <a:pt x="76342" y="71801"/>
                      <a:pt x="74550" y="71022"/>
                      <a:pt x="72669" y="71022"/>
                    </a:cubicBezTo>
                    <a:cubicBezTo>
                      <a:pt x="72185" y="71022"/>
                      <a:pt x="71701" y="71076"/>
                      <a:pt x="71226" y="71174"/>
                    </a:cubicBezTo>
                    <a:cubicBezTo>
                      <a:pt x="71266" y="67020"/>
                      <a:pt x="74445" y="64941"/>
                      <a:pt x="77622" y="64941"/>
                    </a:cubicBezTo>
                    <a:close/>
                    <a:moveTo>
                      <a:pt x="53996" y="65085"/>
                    </a:moveTo>
                    <a:cubicBezTo>
                      <a:pt x="57170" y="65085"/>
                      <a:pt x="60344" y="67162"/>
                      <a:pt x="60384" y="71317"/>
                    </a:cubicBezTo>
                    <a:lnTo>
                      <a:pt x="60384" y="71326"/>
                    </a:lnTo>
                    <a:cubicBezTo>
                      <a:pt x="59903" y="71222"/>
                      <a:pt x="59419" y="71170"/>
                      <a:pt x="58939" y="71170"/>
                    </a:cubicBezTo>
                    <a:cubicBezTo>
                      <a:pt x="57081" y="71170"/>
                      <a:pt x="55284" y="71936"/>
                      <a:pt x="53995" y="73325"/>
                    </a:cubicBezTo>
                    <a:cubicBezTo>
                      <a:pt x="52714" y="71945"/>
                      <a:pt x="50922" y="71165"/>
                      <a:pt x="49040" y="71165"/>
                    </a:cubicBezTo>
                    <a:cubicBezTo>
                      <a:pt x="48556" y="71165"/>
                      <a:pt x="48072" y="71219"/>
                      <a:pt x="47597" y="71326"/>
                    </a:cubicBezTo>
                    <a:cubicBezTo>
                      <a:pt x="47638" y="67167"/>
                      <a:pt x="50817" y="65085"/>
                      <a:pt x="53996" y="65085"/>
                    </a:cubicBezTo>
                    <a:close/>
                    <a:moveTo>
                      <a:pt x="7145" y="65126"/>
                    </a:moveTo>
                    <a:cubicBezTo>
                      <a:pt x="10322" y="65126"/>
                      <a:pt x="13498" y="67205"/>
                      <a:pt x="13538" y="71362"/>
                    </a:cubicBezTo>
                    <a:cubicBezTo>
                      <a:pt x="13065" y="71260"/>
                      <a:pt x="12588" y="71211"/>
                      <a:pt x="12113" y="71211"/>
                    </a:cubicBezTo>
                    <a:cubicBezTo>
                      <a:pt x="10252" y="71211"/>
                      <a:pt x="8442" y="71977"/>
                      <a:pt x="7150" y="73369"/>
                    </a:cubicBezTo>
                    <a:cubicBezTo>
                      <a:pt x="5868" y="71990"/>
                      <a:pt x="4076" y="71210"/>
                      <a:pt x="2194" y="71210"/>
                    </a:cubicBezTo>
                    <a:cubicBezTo>
                      <a:pt x="1711" y="71210"/>
                      <a:pt x="1227" y="71264"/>
                      <a:pt x="752" y="71362"/>
                    </a:cubicBezTo>
                    <a:cubicBezTo>
                      <a:pt x="792" y="67205"/>
                      <a:pt x="3969" y="65126"/>
                      <a:pt x="7145" y="65126"/>
                    </a:cubicBezTo>
                    <a:close/>
                    <a:moveTo>
                      <a:pt x="30460" y="65126"/>
                    </a:moveTo>
                    <a:cubicBezTo>
                      <a:pt x="33637" y="65126"/>
                      <a:pt x="36813" y="67205"/>
                      <a:pt x="36854" y="71362"/>
                    </a:cubicBezTo>
                    <a:cubicBezTo>
                      <a:pt x="36379" y="71260"/>
                      <a:pt x="35900" y="71211"/>
                      <a:pt x="35425" y="71211"/>
                    </a:cubicBezTo>
                    <a:cubicBezTo>
                      <a:pt x="33562" y="71211"/>
                      <a:pt x="31757" y="71977"/>
                      <a:pt x="30465" y="73369"/>
                    </a:cubicBezTo>
                    <a:cubicBezTo>
                      <a:pt x="29183" y="71990"/>
                      <a:pt x="27391" y="71210"/>
                      <a:pt x="25510" y="71210"/>
                    </a:cubicBezTo>
                    <a:cubicBezTo>
                      <a:pt x="25026" y="71210"/>
                      <a:pt x="24542" y="71264"/>
                      <a:pt x="24067" y="71362"/>
                    </a:cubicBezTo>
                    <a:cubicBezTo>
                      <a:pt x="24107" y="67205"/>
                      <a:pt x="27284" y="65126"/>
                      <a:pt x="30460" y="65126"/>
                    </a:cubicBezTo>
                    <a:close/>
                    <a:moveTo>
                      <a:pt x="119323" y="71343"/>
                    </a:moveTo>
                    <a:cubicBezTo>
                      <a:pt x="121259" y="71343"/>
                      <a:pt x="123134" y="72146"/>
                      <a:pt x="124478" y="73593"/>
                    </a:cubicBezTo>
                    <a:lnTo>
                      <a:pt x="124478" y="73593"/>
                    </a:lnTo>
                    <a:cubicBezTo>
                      <a:pt x="124475" y="73593"/>
                      <a:pt x="124472" y="73593"/>
                      <a:pt x="124469" y="73593"/>
                    </a:cubicBezTo>
                    <a:cubicBezTo>
                      <a:pt x="124450" y="73593"/>
                      <a:pt x="124430" y="73593"/>
                      <a:pt x="124410" y="73593"/>
                    </a:cubicBezTo>
                    <a:cubicBezTo>
                      <a:pt x="122541" y="73593"/>
                      <a:pt x="120782" y="74432"/>
                      <a:pt x="119532" y="75735"/>
                    </a:cubicBezTo>
                    <a:cubicBezTo>
                      <a:pt x="119622" y="74149"/>
                      <a:pt x="119039" y="72644"/>
                      <a:pt x="118045" y="71461"/>
                    </a:cubicBezTo>
                    <a:cubicBezTo>
                      <a:pt x="118470" y="71382"/>
                      <a:pt x="118898" y="71343"/>
                      <a:pt x="119323" y="71343"/>
                    </a:cubicBezTo>
                    <a:close/>
                    <a:moveTo>
                      <a:pt x="129620" y="71343"/>
                    </a:moveTo>
                    <a:cubicBezTo>
                      <a:pt x="130043" y="71343"/>
                      <a:pt x="130470" y="71382"/>
                      <a:pt x="130894" y="71461"/>
                    </a:cubicBezTo>
                    <a:cubicBezTo>
                      <a:pt x="129908" y="72644"/>
                      <a:pt x="129326" y="74140"/>
                      <a:pt x="129415" y="75735"/>
                    </a:cubicBezTo>
                    <a:lnTo>
                      <a:pt x="129406" y="75735"/>
                    </a:lnTo>
                    <a:cubicBezTo>
                      <a:pt x="128165" y="74432"/>
                      <a:pt x="126397" y="73593"/>
                      <a:pt x="124528" y="73593"/>
                    </a:cubicBezTo>
                    <a:cubicBezTo>
                      <a:pt x="124512" y="73593"/>
                      <a:pt x="124495" y="73593"/>
                      <a:pt x="124478" y="73593"/>
                    </a:cubicBezTo>
                    <a:lnTo>
                      <a:pt x="124478" y="73593"/>
                    </a:lnTo>
                    <a:cubicBezTo>
                      <a:pt x="125816" y="72146"/>
                      <a:pt x="127689" y="71343"/>
                      <a:pt x="129620" y="71343"/>
                    </a:cubicBezTo>
                    <a:close/>
                    <a:moveTo>
                      <a:pt x="48839" y="71540"/>
                    </a:moveTo>
                    <a:cubicBezTo>
                      <a:pt x="50775" y="71540"/>
                      <a:pt x="52650" y="72344"/>
                      <a:pt x="53995" y="73799"/>
                    </a:cubicBezTo>
                    <a:lnTo>
                      <a:pt x="53995" y="73799"/>
                    </a:lnTo>
                    <a:cubicBezTo>
                      <a:pt x="53992" y="73799"/>
                      <a:pt x="53989" y="73800"/>
                      <a:pt x="53986" y="73800"/>
                    </a:cubicBezTo>
                    <a:cubicBezTo>
                      <a:pt x="53966" y="73799"/>
                      <a:pt x="53946" y="73799"/>
                      <a:pt x="53926" y="73799"/>
                    </a:cubicBezTo>
                    <a:cubicBezTo>
                      <a:pt x="52058" y="73799"/>
                      <a:pt x="50299" y="74629"/>
                      <a:pt x="49049" y="75932"/>
                    </a:cubicBezTo>
                    <a:cubicBezTo>
                      <a:pt x="49138" y="74346"/>
                      <a:pt x="48556" y="72841"/>
                      <a:pt x="47561" y="71658"/>
                    </a:cubicBezTo>
                    <a:cubicBezTo>
                      <a:pt x="47987" y="71579"/>
                      <a:pt x="48414" y="71540"/>
                      <a:pt x="48839" y="71540"/>
                    </a:cubicBezTo>
                    <a:close/>
                    <a:moveTo>
                      <a:pt x="59134" y="71540"/>
                    </a:moveTo>
                    <a:cubicBezTo>
                      <a:pt x="59558" y="71540"/>
                      <a:pt x="59985" y="71579"/>
                      <a:pt x="60411" y="71658"/>
                    </a:cubicBezTo>
                    <a:cubicBezTo>
                      <a:pt x="59425" y="72841"/>
                      <a:pt x="58843" y="74337"/>
                      <a:pt x="58932" y="75932"/>
                    </a:cubicBezTo>
                    <a:lnTo>
                      <a:pt x="58923" y="75932"/>
                    </a:lnTo>
                    <a:cubicBezTo>
                      <a:pt x="57682" y="74629"/>
                      <a:pt x="55914" y="73799"/>
                      <a:pt x="54046" y="73799"/>
                    </a:cubicBezTo>
                    <a:cubicBezTo>
                      <a:pt x="54029" y="73799"/>
                      <a:pt x="54012" y="73799"/>
                      <a:pt x="53995" y="73799"/>
                    </a:cubicBezTo>
                    <a:lnTo>
                      <a:pt x="53995" y="73799"/>
                    </a:lnTo>
                    <a:cubicBezTo>
                      <a:pt x="55333" y="72344"/>
                      <a:pt x="57200" y="71540"/>
                      <a:pt x="59134" y="71540"/>
                    </a:cubicBezTo>
                    <a:close/>
                    <a:moveTo>
                      <a:pt x="112819" y="69493"/>
                    </a:moveTo>
                    <a:cubicBezTo>
                      <a:pt x="115994" y="69493"/>
                      <a:pt x="119169" y="71570"/>
                      <a:pt x="119209" y="75726"/>
                    </a:cubicBezTo>
                    <a:lnTo>
                      <a:pt x="119209" y="75726"/>
                    </a:lnTo>
                    <a:cubicBezTo>
                      <a:pt x="118734" y="75624"/>
                      <a:pt x="118255" y="75574"/>
                      <a:pt x="117781" y="75574"/>
                    </a:cubicBezTo>
                    <a:cubicBezTo>
                      <a:pt x="115920" y="75574"/>
                      <a:pt x="114120" y="76339"/>
                      <a:pt x="112821" y="77724"/>
                    </a:cubicBezTo>
                    <a:lnTo>
                      <a:pt x="112821" y="77733"/>
                    </a:lnTo>
                    <a:cubicBezTo>
                      <a:pt x="111539" y="76353"/>
                      <a:pt x="109747" y="75574"/>
                      <a:pt x="107865" y="75574"/>
                    </a:cubicBezTo>
                    <a:cubicBezTo>
                      <a:pt x="107382" y="75574"/>
                      <a:pt x="106898" y="75627"/>
                      <a:pt x="106423" y="75726"/>
                    </a:cubicBezTo>
                    <a:lnTo>
                      <a:pt x="106423" y="75726"/>
                    </a:lnTo>
                    <a:cubicBezTo>
                      <a:pt x="106463" y="71572"/>
                      <a:pt x="109641" y="69493"/>
                      <a:pt x="112819" y="69493"/>
                    </a:cubicBezTo>
                    <a:close/>
                    <a:moveTo>
                      <a:pt x="136134" y="69486"/>
                    </a:moveTo>
                    <a:cubicBezTo>
                      <a:pt x="139310" y="69486"/>
                      <a:pt x="142484" y="71565"/>
                      <a:pt x="142525" y="75726"/>
                    </a:cubicBezTo>
                    <a:lnTo>
                      <a:pt x="142525" y="75726"/>
                    </a:lnTo>
                    <a:cubicBezTo>
                      <a:pt x="142050" y="75624"/>
                      <a:pt x="141571" y="75574"/>
                      <a:pt x="141097" y="75574"/>
                    </a:cubicBezTo>
                    <a:cubicBezTo>
                      <a:pt x="139236" y="75574"/>
                      <a:pt x="137435" y="76341"/>
                      <a:pt x="136136" y="77733"/>
                    </a:cubicBezTo>
                    <a:cubicBezTo>
                      <a:pt x="134854" y="76353"/>
                      <a:pt x="133062" y="75574"/>
                      <a:pt x="131181" y="75574"/>
                    </a:cubicBezTo>
                    <a:cubicBezTo>
                      <a:pt x="130697" y="75574"/>
                      <a:pt x="130213" y="75627"/>
                      <a:pt x="129738" y="75726"/>
                    </a:cubicBezTo>
                    <a:lnTo>
                      <a:pt x="129738" y="75726"/>
                    </a:lnTo>
                    <a:cubicBezTo>
                      <a:pt x="129778" y="71567"/>
                      <a:pt x="132957" y="69486"/>
                      <a:pt x="136134" y="69486"/>
                    </a:cubicBezTo>
                    <a:close/>
                    <a:moveTo>
                      <a:pt x="42332" y="69690"/>
                    </a:moveTo>
                    <a:cubicBezTo>
                      <a:pt x="45507" y="69690"/>
                      <a:pt x="48681" y="71767"/>
                      <a:pt x="48726" y="75923"/>
                    </a:cubicBezTo>
                    <a:cubicBezTo>
                      <a:pt x="48251" y="75821"/>
                      <a:pt x="47772" y="75771"/>
                      <a:pt x="47298" y="75771"/>
                    </a:cubicBezTo>
                    <a:cubicBezTo>
                      <a:pt x="45434" y="75771"/>
                      <a:pt x="43630" y="76538"/>
                      <a:pt x="42337" y="77930"/>
                    </a:cubicBezTo>
                    <a:cubicBezTo>
                      <a:pt x="41056" y="76550"/>
                      <a:pt x="39264" y="75771"/>
                      <a:pt x="37382" y="75771"/>
                    </a:cubicBezTo>
                    <a:cubicBezTo>
                      <a:pt x="36898" y="75771"/>
                      <a:pt x="36415" y="75825"/>
                      <a:pt x="35940" y="75923"/>
                    </a:cubicBezTo>
                    <a:cubicBezTo>
                      <a:pt x="35980" y="71769"/>
                      <a:pt x="39156" y="69690"/>
                      <a:pt x="42332" y="69690"/>
                    </a:cubicBezTo>
                    <a:close/>
                    <a:moveTo>
                      <a:pt x="65648" y="69687"/>
                    </a:moveTo>
                    <a:cubicBezTo>
                      <a:pt x="68825" y="69687"/>
                      <a:pt x="72001" y="71766"/>
                      <a:pt x="72041" y="75923"/>
                    </a:cubicBezTo>
                    <a:cubicBezTo>
                      <a:pt x="71566" y="75821"/>
                      <a:pt x="71088" y="75771"/>
                      <a:pt x="70613" y="75771"/>
                    </a:cubicBezTo>
                    <a:cubicBezTo>
                      <a:pt x="68750" y="75771"/>
                      <a:pt x="66945" y="76538"/>
                      <a:pt x="65653" y="77930"/>
                    </a:cubicBezTo>
                    <a:cubicBezTo>
                      <a:pt x="64371" y="76550"/>
                      <a:pt x="62579" y="75771"/>
                      <a:pt x="60697" y="75771"/>
                    </a:cubicBezTo>
                    <a:cubicBezTo>
                      <a:pt x="60214" y="75771"/>
                      <a:pt x="59730" y="75825"/>
                      <a:pt x="59255" y="75923"/>
                    </a:cubicBezTo>
                    <a:cubicBezTo>
                      <a:pt x="59295" y="71766"/>
                      <a:pt x="62472" y="69687"/>
                      <a:pt x="65648" y="69687"/>
                    </a:cubicBezTo>
                    <a:close/>
                    <a:moveTo>
                      <a:pt x="82884" y="1"/>
                    </a:moveTo>
                    <a:cubicBezTo>
                      <a:pt x="82642" y="700"/>
                      <a:pt x="82534" y="1435"/>
                      <a:pt x="82579" y="2178"/>
                    </a:cubicBezTo>
                    <a:cubicBezTo>
                      <a:pt x="81329" y="875"/>
                      <a:pt x="79570" y="37"/>
                      <a:pt x="77701" y="37"/>
                    </a:cubicBezTo>
                    <a:cubicBezTo>
                      <a:pt x="77681" y="37"/>
                      <a:pt x="77661" y="37"/>
                      <a:pt x="77642" y="37"/>
                    </a:cubicBezTo>
                    <a:cubicBezTo>
                      <a:pt x="77622" y="37"/>
                      <a:pt x="77602" y="37"/>
                      <a:pt x="77582" y="37"/>
                    </a:cubicBezTo>
                    <a:cubicBezTo>
                      <a:pt x="73834" y="37"/>
                      <a:pt x="70494" y="3399"/>
                      <a:pt x="70948" y="7160"/>
                    </a:cubicBezTo>
                    <a:cubicBezTo>
                      <a:pt x="71458" y="7047"/>
                      <a:pt x="71971" y="6991"/>
                      <a:pt x="72481" y="6991"/>
                    </a:cubicBezTo>
                    <a:cubicBezTo>
                      <a:pt x="74418" y="6991"/>
                      <a:pt x="76294" y="7794"/>
                      <a:pt x="77642" y="9248"/>
                    </a:cubicBezTo>
                    <a:cubicBezTo>
                      <a:pt x="77624" y="9248"/>
                      <a:pt x="77606" y="9248"/>
                      <a:pt x="77587" y="9248"/>
                    </a:cubicBezTo>
                    <a:cubicBezTo>
                      <a:pt x="75529" y="9248"/>
                      <a:pt x="73607" y="10256"/>
                      <a:pt x="72355" y="11784"/>
                    </a:cubicBezTo>
                    <a:cubicBezTo>
                      <a:pt x="72756" y="8058"/>
                      <a:pt x="69443" y="4741"/>
                      <a:pt x="65721" y="4741"/>
                    </a:cubicBezTo>
                    <a:cubicBezTo>
                      <a:pt x="65701" y="4741"/>
                      <a:pt x="65682" y="4741"/>
                      <a:pt x="65662" y="4741"/>
                    </a:cubicBezTo>
                    <a:cubicBezTo>
                      <a:pt x="65642" y="4741"/>
                      <a:pt x="65622" y="4741"/>
                      <a:pt x="65602" y="4741"/>
                    </a:cubicBezTo>
                    <a:cubicBezTo>
                      <a:pt x="63733" y="4741"/>
                      <a:pt x="61966" y="5570"/>
                      <a:pt x="60724" y="6874"/>
                    </a:cubicBezTo>
                    <a:cubicBezTo>
                      <a:pt x="60760" y="6139"/>
                      <a:pt x="60662" y="5395"/>
                      <a:pt x="60420" y="4696"/>
                    </a:cubicBezTo>
                    <a:lnTo>
                      <a:pt x="60043" y="4696"/>
                    </a:lnTo>
                    <a:cubicBezTo>
                      <a:pt x="60276" y="5395"/>
                      <a:pt x="60393" y="6130"/>
                      <a:pt x="60393" y="6865"/>
                    </a:cubicBezTo>
                    <a:cubicBezTo>
                      <a:pt x="59920" y="6763"/>
                      <a:pt x="59442" y="6713"/>
                      <a:pt x="58969" y="6713"/>
                    </a:cubicBezTo>
                    <a:cubicBezTo>
                      <a:pt x="57110" y="6713"/>
                      <a:pt x="55305" y="7479"/>
                      <a:pt x="54013" y="8872"/>
                    </a:cubicBezTo>
                    <a:cubicBezTo>
                      <a:pt x="52732" y="7492"/>
                      <a:pt x="50939" y="6712"/>
                      <a:pt x="49058" y="6712"/>
                    </a:cubicBezTo>
                    <a:cubicBezTo>
                      <a:pt x="48574" y="6712"/>
                      <a:pt x="48090" y="6766"/>
                      <a:pt x="47615" y="6865"/>
                    </a:cubicBezTo>
                    <a:cubicBezTo>
                      <a:pt x="47615" y="6130"/>
                      <a:pt x="47732" y="5395"/>
                      <a:pt x="47965" y="4696"/>
                    </a:cubicBezTo>
                    <a:lnTo>
                      <a:pt x="47588" y="4696"/>
                    </a:lnTo>
                    <a:cubicBezTo>
                      <a:pt x="47346" y="5395"/>
                      <a:pt x="47248" y="6139"/>
                      <a:pt x="47284" y="6874"/>
                    </a:cubicBezTo>
                    <a:cubicBezTo>
                      <a:pt x="46042" y="5570"/>
                      <a:pt x="44275" y="4741"/>
                      <a:pt x="42406" y="4741"/>
                    </a:cubicBezTo>
                    <a:cubicBezTo>
                      <a:pt x="42386" y="4741"/>
                      <a:pt x="42366" y="4741"/>
                      <a:pt x="42346" y="4741"/>
                    </a:cubicBezTo>
                    <a:cubicBezTo>
                      <a:pt x="42319" y="4741"/>
                      <a:pt x="42291" y="4740"/>
                      <a:pt x="42263" y="4740"/>
                    </a:cubicBezTo>
                    <a:cubicBezTo>
                      <a:pt x="40287" y="4740"/>
                      <a:pt x="38431" y="5684"/>
                      <a:pt x="37185" y="7125"/>
                    </a:cubicBezTo>
                    <a:cubicBezTo>
                      <a:pt x="37479" y="3462"/>
                      <a:pt x="34202" y="234"/>
                      <a:pt x="30534" y="234"/>
                    </a:cubicBezTo>
                    <a:cubicBezTo>
                      <a:pt x="30514" y="234"/>
                      <a:pt x="30494" y="234"/>
                      <a:pt x="30474" y="234"/>
                    </a:cubicBezTo>
                    <a:cubicBezTo>
                      <a:pt x="30454" y="234"/>
                      <a:pt x="30434" y="234"/>
                      <a:pt x="30415" y="234"/>
                    </a:cubicBezTo>
                    <a:cubicBezTo>
                      <a:pt x="28546" y="234"/>
                      <a:pt x="26787" y="1072"/>
                      <a:pt x="25536" y="2375"/>
                    </a:cubicBezTo>
                    <a:cubicBezTo>
                      <a:pt x="25581" y="1641"/>
                      <a:pt x="25474" y="897"/>
                      <a:pt x="25232" y="198"/>
                    </a:cubicBezTo>
                    <a:lnTo>
                      <a:pt x="24855" y="198"/>
                    </a:lnTo>
                    <a:cubicBezTo>
                      <a:pt x="25088" y="897"/>
                      <a:pt x="25214" y="1632"/>
                      <a:pt x="25214" y="2367"/>
                    </a:cubicBezTo>
                    <a:cubicBezTo>
                      <a:pt x="24739" y="2265"/>
                      <a:pt x="24260" y="2215"/>
                      <a:pt x="23785" y="2215"/>
                    </a:cubicBezTo>
                    <a:cubicBezTo>
                      <a:pt x="21922" y="2215"/>
                      <a:pt x="20117" y="2981"/>
                      <a:pt x="18825" y="4374"/>
                    </a:cubicBezTo>
                    <a:cubicBezTo>
                      <a:pt x="17544" y="2994"/>
                      <a:pt x="15752" y="2214"/>
                      <a:pt x="13870" y="2214"/>
                    </a:cubicBezTo>
                    <a:cubicBezTo>
                      <a:pt x="13386" y="2214"/>
                      <a:pt x="12902" y="2268"/>
                      <a:pt x="12427" y="2367"/>
                    </a:cubicBezTo>
                    <a:cubicBezTo>
                      <a:pt x="12427" y="1632"/>
                      <a:pt x="12544" y="897"/>
                      <a:pt x="12777" y="198"/>
                    </a:cubicBezTo>
                    <a:lnTo>
                      <a:pt x="12382" y="198"/>
                    </a:lnTo>
                    <a:cubicBezTo>
                      <a:pt x="12141" y="897"/>
                      <a:pt x="12042" y="1641"/>
                      <a:pt x="12078" y="2375"/>
                    </a:cubicBezTo>
                    <a:cubicBezTo>
                      <a:pt x="10836" y="1072"/>
                      <a:pt x="9069" y="234"/>
                      <a:pt x="7200" y="234"/>
                    </a:cubicBezTo>
                    <a:cubicBezTo>
                      <a:pt x="7180" y="234"/>
                      <a:pt x="7160" y="234"/>
                      <a:pt x="7141" y="234"/>
                    </a:cubicBezTo>
                    <a:cubicBezTo>
                      <a:pt x="7126" y="234"/>
                      <a:pt x="7111" y="234"/>
                      <a:pt x="7096" y="234"/>
                    </a:cubicBezTo>
                    <a:cubicBezTo>
                      <a:pt x="3342" y="234"/>
                      <a:pt x="1" y="3600"/>
                      <a:pt x="456" y="7358"/>
                    </a:cubicBezTo>
                    <a:cubicBezTo>
                      <a:pt x="960" y="7247"/>
                      <a:pt x="1468" y="7193"/>
                      <a:pt x="1971" y="7193"/>
                    </a:cubicBezTo>
                    <a:cubicBezTo>
                      <a:pt x="3914" y="7193"/>
                      <a:pt x="5798" y="7997"/>
                      <a:pt x="7150" y="9463"/>
                    </a:cubicBezTo>
                    <a:cubicBezTo>
                      <a:pt x="7130" y="9463"/>
                      <a:pt x="7110" y="9463"/>
                      <a:pt x="7090" y="9463"/>
                    </a:cubicBezTo>
                    <a:cubicBezTo>
                      <a:pt x="3342" y="9463"/>
                      <a:pt x="1" y="12825"/>
                      <a:pt x="456" y="16587"/>
                    </a:cubicBezTo>
                    <a:cubicBezTo>
                      <a:pt x="966" y="16472"/>
                      <a:pt x="1482" y="16416"/>
                      <a:pt x="1993" y="16416"/>
                    </a:cubicBezTo>
                    <a:cubicBezTo>
                      <a:pt x="3922" y="16416"/>
                      <a:pt x="5795" y="17213"/>
                      <a:pt x="7141" y="18666"/>
                    </a:cubicBezTo>
                    <a:cubicBezTo>
                      <a:pt x="7121" y="18665"/>
                      <a:pt x="7101" y="18665"/>
                      <a:pt x="7081" y="18665"/>
                    </a:cubicBezTo>
                    <a:cubicBezTo>
                      <a:pt x="3333" y="18665"/>
                      <a:pt x="1" y="22028"/>
                      <a:pt x="456" y="25789"/>
                    </a:cubicBezTo>
                    <a:cubicBezTo>
                      <a:pt x="968" y="25675"/>
                      <a:pt x="1485" y="25619"/>
                      <a:pt x="1997" y="25619"/>
                    </a:cubicBezTo>
                    <a:cubicBezTo>
                      <a:pt x="3931" y="25619"/>
                      <a:pt x="5804" y="26416"/>
                      <a:pt x="7150" y="27868"/>
                    </a:cubicBezTo>
                    <a:cubicBezTo>
                      <a:pt x="8485" y="26423"/>
                      <a:pt x="10355" y="25626"/>
                      <a:pt x="12288" y="25626"/>
                    </a:cubicBezTo>
                    <a:cubicBezTo>
                      <a:pt x="12715" y="25626"/>
                      <a:pt x="13146" y="25665"/>
                      <a:pt x="13574" y="25744"/>
                    </a:cubicBezTo>
                    <a:cubicBezTo>
                      <a:pt x="12580" y="26927"/>
                      <a:pt x="11997" y="28424"/>
                      <a:pt x="12087" y="30019"/>
                    </a:cubicBezTo>
                    <a:cubicBezTo>
                      <a:pt x="10837" y="28715"/>
                      <a:pt x="9069" y="27877"/>
                      <a:pt x="7208" y="27877"/>
                    </a:cubicBezTo>
                    <a:cubicBezTo>
                      <a:pt x="7189" y="27877"/>
                      <a:pt x="7169" y="27877"/>
                      <a:pt x="7150" y="27877"/>
                    </a:cubicBezTo>
                    <a:cubicBezTo>
                      <a:pt x="7130" y="27877"/>
                      <a:pt x="7110" y="27877"/>
                      <a:pt x="7090" y="27877"/>
                    </a:cubicBezTo>
                    <a:cubicBezTo>
                      <a:pt x="3342" y="27877"/>
                      <a:pt x="1" y="31239"/>
                      <a:pt x="456" y="35001"/>
                    </a:cubicBezTo>
                    <a:cubicBezTo>
                      <a:pt x="963" y="34888"/>
                      <a:pt x="1475" y="34832"/>
                      <a:pt x="1984" y="34832"/>
                    </a:cubicBezTo>
                    <a:cubicBezTo>
                      <a:pt x="3893" y="34832"/>
                      <a:pt x="5751" y="35611"/>
                      <a:pt x="7096" y="37026"/>
                    </a:cubicBezTo>
                    <a:cubicBezTo>
                      <a:pt x="3341" y="37026"/>
                      <a:pt x="8" y="40386"/>
                      <a:pt x="456" y="44149"/>
                    </a:cubicBezTo>
                    <a:cubicBezTo>
                      <a:pt x="965" y="44035"/>
                      <a:pt x="1479" y="43980"/>
                      <a:pt x="1989" y="43980"/>
                    </a:cubicBezTo>
                    <a:cubicBezTo>
                      <a:pt x="3926" y="43980"/>
                      <a:pt x="5802" y="44783"/>
                      <a:pt x="7150" y="46237"/>
                    </a:cubicBezTo>
                    <a:cubicBezTo>
                      <a:pt x="7130" y="46237"/>
                      <a:pt x="7110" y="46237"/>
                      <a:pt x="7090" y="46237"/>
                    </a:cubicBezTo>
                    <a:cubicBezTo>
                      <a:pt x="3342" y="46237"/>
                      <a:pt x="1" y="49608"/>
                      <a:pt x="456" y="53361"/>
                    </a:cubicBezTo>
                    <a:cubicBezTo>
                      <a:pt x="961" y="53249"/>
                      <a:pt x="1471" y="53195"/>
                      <a:pt x="1978" y="53195"/>
                    </a:cubicBezTo>
                    <a:cubicBezTo>
                      <a:pt x="3912" y="53195"/>
                      <a:pt x="5791" y="53991"/>
                      <a:pt x="7141" y="55439"/>
                    </a:cubicBezTo>
                    <a:cubicBezTo>
                      <a:pt x="7121" y="55439"/>
                      <a:pt x="7101" y="55439"/>
                      <a:pt x="7081" y="55439"/>
                    </a:cubicBezTo>
                    <a:cubicBezTo>
                      <a:pt x="3333" y="55439"/>
                      <a:pt x="1" y="58811"/>
                      <a:pt x="456" y="62563"/>
                    </a:cubicBezTo>
                    <a:cubicBezTo>
                      <a:pt x="965" y="62449"/>
                      <a:pt x="1479" y="62394"/>
                      <a:pt x="1989" y="62394"/>
                    </a:cubicBezTo>
                    <a:cubicBezTo>
                      <a:pt x="3926" y="62394"/>
                      <a:pt x="5802" y="63197"/>
                      <a:pt x="7150" y="64651"/>
                    </a:cubicBezTo>
                    <a:cubicBezTo>
                      <a:pt x="7130" y="64651"/>
                      <a:pt x="7110" y="64651"/>
                      <a:pt x="7090" y="64651"/>
                    </a:cubicBezTo>
                    <a:cubicBezTo>
                      <a:pt x="3342" y="64651"/>
                      <a:pt x="1" y="68022"/>
                      <a:pt x="456" y="71774"/>
                    </a:cubicBezTo>
                    <a:cubicBezTo>
                      <a:pt x="965" y="71661"/>
                      <a:pt x="1479" y="71605"/>
                      <a:pt x="1989" y="71605"/>
                    </a:cubicBezTo>
                    <a:cubicBezTo>
                      <a:pt x="3926" y="71605"/>
                      <a:pt x="5802" y="72408"/>
                      <a:pt x="7150" y="73862"/>
                    </a:cubicBezTo>
                    <a:cubicBezTo>
                      <a:pt x="8483" y="72419"/>
                      <a:pt x="10349" y="71617"/>
                      <a:pt x="12278" y="71617"/>
                    </a:cubicBezTo>
                    <a:cubicBezTo>
                      <a:pt x="12709" y="71617"/>
                      <a:pt x="13143" y="71657"/>
                      <a:pt x="13574" y="71739"/>
                    </a:cubicBezTo>
                    <a:cubicBezTo>
                      <a:pt x="13037" y="72366"/>
                      <a:pt x="12624" y="73101"/>
                      <a:pt x="12365" y="73880"/>
                    </a:cubicBezTo>
                    <a:lnTo>
                      <a:pt x="12741" y="73880"/>
                    </a:lnTo>
                    <a:cubicBezTo>
                      <a:pt x="13637" y="71137"/>
                      <a:pt x="16222" y="69764"/>
                      <a:pt x="18806" y="69764"/>
                    </a:cubicBezTo>
                    <a:cubicBezTo>
                      <a:pt x="21388" y="69764"/>
                      <a:pt x="23969" y="71135"/>
                      <a:pt x="24864" y="73880"/>
                    </a:cubicBezTo>
                    <a:lnTo>
                      <a:pt x="25241" y="73880"/>
                    </a:lnTo>
                    <a:cubicBezTo>
                      <a:pt x="24981" y="73101"/>
                      <a:pt x="24569" y="72366"/>
                      <a:pt x="24031" y="71739"/>
                    </a:cubicBezTo>
                    <a:cubicBezTo>
                      <a:pt x="24463" y="71657"/>
                      <a:pt x="24897" y="71617"/>
                      <a:pt x="25327" y="71617"/>
                    </a:cubicBezTo>
                    <a:cubicBezTo>
                      <a:pt x="27257" y="71617"/>
                      <a:pt x="29124" y="72419"/>
                      <a:pt x="30465" y="73862"/>
                    </a:cubicBezTo>
                    <a:cubicBezTo>
                      <a:pt x="31802" y="72410"/>
                      <a:pt x="33677" y="71609"/>
                      <a:pt x="35611" y="71609"/>
                    </a:cubicBezTo>
                    <a:cubicBezTo>
                      <a:pt x="36087" y="71609"/>
                      <a:pt x="36566" y="71657"/>
                      <a:pt x="37042" y="71757"/>
                    </a:cubicBezTo>
                    <a:cubicBezTo>
                      <a:pt x="36011" y="73020"/>
                      <a:pt x="35438" y="74633"/>
                      <a:pt x="35644" y="76335"/>
                    </a:cubicBezTo>
                    <a:cubicBezTo>
                      <a:pt x="36153" y="76222"/>
                      <a:pt x="36667" y="76166"/>
                      <a:pt x="37176" y="76166"/>
                    </a:cubicBezTo>
                    <a:cubicBezTo>
                      <a:pt x="39113" y="76166"/>
                      <a:pt x="40989" y="76969"/>
                      <a:pt x="42337" y="78423"/>
                    </a:cubicBezTo>
                    <a:cubicBezTo>
                      <a:pt x="43675" y="76976"/>
                      <a:pt x="45548" y="76173"/>
                      <a:pt x="47484" y="76173"/>
                    </a:cubicBezTo>
                    <a:cubicBezTo>
                      <a:pt x="47908" y="76173"/>
                      <a:pt x="48336" y="76212"/>
                      <a:pt x="48762" y="76291"/>
                    </a:cubicBezTo>
                    <a:cubicBezTo>
                      <a:pt x="48224" y="76927"/>
                      <a:pt x="47812" y="77653"/>
                      <a:pt x="47552" y="78441"/>
                    </a:cubicBezTo>
                    <a:lnTo>
                      <a:pt x="47929" y="78441"/>
                    </a:lnTo>
                    <a:cubicBezTo>
                      <a:pt x="48825" y="75698"/>
                      <a:pt x="51410" y="74325"/>
                      <a:pt x="53994" y="74325"/>
                    </a:cubicBezTo>
                    <a:cubicBezTo>
                      <a:pt x="56575" y="74325"/>
                      <a:pt x="59157" y="75696"/>
                      <a:pt x="60052" y="78441"/>
                    </a:cubicBezTo>
                    <a:lnTo>
                      <a:pt x="60438" y="78441"/>
                    </a:lnTo>
                    <a:cubicBezTo>
                      <a:pt x="60169" y="77653"/>
                      <a:pt x="59766" y="76927"/>
                      <a:pt x="59228" y="76291"/>
                    </a:cubicBezTo>
                    <a:cubicBezTo>
                      <a:pt x="59654" y="76212"/>
                      <a:pt x="60082" y="76173"/>
                      <a:pt x="60506" y="76173"/>
                    </a:cubicBezTo>
                    <a:cubicBezTo>
                      <a:pt x="62442" y="76173"/>
                      <a:pt x="64317" y="76976"/>
                      <a:pt x="65662" y="78423"/>
                    </a:cubicBezTo>
                    <a:cubicBezTo>
                      <a:pt x="67002" y="76969"/>
                      <a:pt x="68877" y="76166"/>
                      <a:pt x="70814" y="76166"/>
                    </a:cubicBezTo>
                    <a:cubicBezTo>
                      <a:pt x="71323" y="76166"/>
                      <a:pt x="71837" y="76222"/>
                      <a:pt x="72346" y="76335"/>
                    </a:cubicBezTo>
                    <a:cubicBezTo>
                      <a:pt x="72801" y="72574"/>
                      <a:pt x="69460" y="69211"/>
                      <a:pt x="65712" y="69211"/>
                    </a:cubicBezTo>
                    <a:cubicBezTo>
                      <a:pt x="65692" y="69211"/>
                      <a:pt x="65672" y="69212"/>
                      <a:pt x="65653" y="69212"/>
                    </a:cubicBezTo>
                    <a:cubicBezTo>
                      <a:pt x="65633" y="69212"/>
                      <a:pt x="65613" y="69211"/>
                      <a:pt x="65593" y="69211"/>
                    </a:cubicBezTo>
                    <a:cubicBezTo>
                      <a:pt x="63725" y="69211"/>
                      <a:pt x="61966" y="70050"/>
                      <a:pt x="60715" y="71353"/>
                    </a:cubicBezTo>
                    <a:cubicBezTo>
                      <a:pt x="60805" y="69758"/>
                      <a:pt x="60223" y="68262"/>
                      <a:pt x="59228" y="67079"/>
                    </a:cubicBezTo>
                    <a:cubicBezTo>
                      <a:pt x="59656" y="67000"/>
                      <a:pt x="60087" y="66961"/>
                      <a:pt x="60514" y="66961"/>
                    </a:cubicBezTo>
                    <a:cubicBezTo>
                      <a:pt x="62447" y="66961"/>
                      <a:pt x="64319" y="67757"/>
                      <a:pt x="65662" y="69203"/>
                    </a:cubicBezTo>
                    <a:cubicBezTo>
                      <a:pt x="66995" y="67754"/>
                      <a:pt x="68869" y="66954"/>
                      <a:pt x="70804" y="66954"/>
                    </a:cubicBezTo>
                    <a:cubicBezTo>
                      <a:pt x="71287" y="66954"/>
                      <a:pt x="71773" y="67004"/>
                      <a:pt x="72256" y="67106"/>
                    </a:cubicBezTo>
                    <a:cubicBezTo>
                      <a:pt x="71280" y="68352"/>
                      <a:pt x="70751" y="69920"/>
                      <a:pt x="70948" y="71568"/>
                    </a:cubicBezTo>
                    <a:cubicBezTo>
                      <a:pt x="71456" y="71455"/>
                      <a:pt x="71968" y="71399"/>
                      <a:pt x="72477" y="71399"/>
                    </a:cubicBezTo>
                    <a:cubicBezTo>
                      <a:pt x="74412" y="71399"/>
                      <a:pt x="76294" y="72202"/>
                      <a:pt x="77642" y="73656"/>
                    </a:cubicBezTo>
                    <a:cubicBezTo>
                      <a:pt x="78975" y="72213"/>
                      <a:pt x="80841" y="71411"/>
                      <a:pt x="82765" y="71411"/>
                    </a:cubicBezTo>
                    <a:cubicBezTo>
                      <a:pt x="83195" y="71411"/>
                      <a:pt x="83627" y="71451"/>
                      <a:pt x="84057" y="71533"/>
                    </a:cubicBezTo>
                    <a:cubicBezTo>
                      <a:pt x="83529" y="72160"/>
                      <a:pt x="83117" y="72895"/>
                      <a:pt x="82857" y="73674"/>
                    </a:cubicBezTo>
                    <a:lnTo>
                      <a:pt x="83233" y="73674"/>
                    </a:lnTo>
                    <a:cubicBezTo>
                      <a:pt x="84129" y="70931"/>
                      <a:pt x="86712" y="69558"/>
                      <a:pt x="89295" y="69558"/>
                    </a:cubicBezTo>
                    <a:cubicBezTo>
                      <a:pt x="91875" y="69558"/>
                      <a:pt x="94456" y="70929"/>
                      <a:pt x="95357" y="73674"/>
                    </a:cubicBezTo>
                    <a:lnTo>
                      <a:pt x="95733" y="73674"/>
                    </a:lnTo>
                    <a:cubicBezTo>
                      <a:pt x="95464" y="72895"/>
                      <a:pt x="95061" y="72160"/>
                      <a:pt x="94523" y="71533"/>
                    </a:cubicBezTo>
                    <a:cubicBezTo>
                      <a:pt x="94955" y="71451"/>
                      <a:pt x="95389" y="71411"/>
                      <a:pt x="95820" y="71411"/>
                    </a:cubicBezTo>
                    <a:cubicBezTo>
                      <a:pt x="97749" y="71411"/>
                      <a:pt x="99616" y="72213"/>
                      <a:pt x="100957" y="73656"/>
                    </a:cubicBezTo>
                    <a:cubicBezTo>
                      <a:pt x="102295" y="72203"/>
                      <a:pt x="104169" y="71403"/>
                      <a:pt x="106103" y="71403"/>
                    </a:cubicBezTo>
                    <a:cubicBezTo>
                      <a:pt x="106579" y="71403"/>
                      <a:pt x="107058" y="71451"/>
                      <a:pt x="107534" y="71550"/>
                    </a:cubicBezTo>
                    <a:cubicBezTo>
                      <a:pt x="106495" y="72814"/>
                      <a:pt x="105930" y="74427"/>
                      <a:pt x="106136" y="76129"/>
                    </a:cubicBezTo>
                    <a:cubicBezTo>
                      <a:pt x="106644" y="76015"/>
                      <a:pt x="107156" y="75960"/>
                      <a:pt x="107665" y="75960"/>
                    </a:cubicBezTo>
                    <a:cubicBezTo>
                      <a:pt x="109600" y="75960"/>
                      <a:pt x="111480" y="76763"/>
                      <a:pt x="112821" y="78217"/>
                    </a:cubicBezTo>
                    <a:cubicBezTo>
                      <a:pt x="114165" y="76770"/>
                      <a:pt x="116034" y="75967"/>
                      <a:pt x="117968" y="75967"/>
                    </a:cubicBezTo>
                    <a:cubicBezTo>
                      <a:pt x="118392" y="75967"/>
                      <a:pt x="118820" y="76005"/>
                      <a:pt x="119245" y="76084"/>
                    </a:cubicBezTo>
                    <a:cubicBezTo>
                      <a:pt x="118717" y="76721"/>
                      <a:pt x="118304" y="77446"/>
                      <a:pt x="118045" y="78235"/>
                    </a:cubicBezTo>
                    <a:lnTo>
                      <a:pt x="118421" y="78235"/>
                    </a:lnTo>
                    <a:cubicBezTo>
                      <a:pt x="119317" y="75492"/>
                      <a:pt x="121900" y="74119"/>
                      <a:pt x="124482" y="74119"/>
                    </a:cubicBezTo>
                    <a:cubicBezTo>
                      <a:pt x="127063" y="74119"/>
                      <a:pt x="129644" y="75490"/>
                      <a:pt x="130544" y="78235"/>
                    </a:cubicBezTo>
                    <a:lnTo>
                      <a:pt x="130921" y="78235"/>
                    </a:lnTo>
                    <a:cubicBezTo>
                      <a:pt x="130652" y="77446"/>
                      <a:pt x="130249" y="76721"/>
                      <a:pt x="129711" y="76084"/>
                    </a:cubicBezTo>
                    <a:cubicBezTo>
                      <a:pt x="130137" y="76005"/>
                      <a:pt x="130565" y="75967"/>
                      <a:pt x="130990" y="75967"/>
                    </a:cubicBezTo>
                    <a:cubicBezTo>
                      <a:pt x="132925" y="75967"/>
                      <a:pt x="134800" y="76770"/>
                      <a:pt x="136145" y="78217"/>
                    </a:cubicBezTo>
                    <a:cubicBezTo>
                      <a:pt x="137486" y="76763"/>
                      <a:pt x="139360" y="75960"/>
                      <a:pt x="141297" y="75960"/>
                    </a:cubicBezTo>
                    <a:cubicBezTo>
                      <a:pt x="141806" y="75960"/>
                      <a:pt x="142320" y="76015"/>
                      <a:pt x="142829" y="76129"/>
                    </a:cubicBezTo>
                    <a:cubicBezTo>
                      <a:pt x="143284" y="72368"/>
                      <a:pt x="139944" y="69005"/>
                      <a:pt x="136195" y="69005"/>
                    </a:cubicBezTo>
                    <a:cubicBezTo>
                      <a:pt x="136175" y="69005"/>
                      <a:pt x="136156" y="69005"/>
                      <a:pt x="136136" y="69006"/>
                    </a:cubicBezTo>
                    <a:cubicBezTo>
                      <a:pt x="136116" y="69005"/>
                      <a:pt x="136096" y="69005"/>
                      <a:pt x="136077" y="69005"/>
                    </a:cubicBezTo>
                    <a:cubicBezTo>
                      <a:pt x="134208" y="69005"/>
                      <a:pt x="132449" y="69844"/>
                      <a:pt x="131199" y="71147"/>
                    </a:cubicBezTo>
                    <a:cubicBezTo>
                      <a:pt x="131288" y="69552"/>
                      <a:pt x="130706" y="68056"/>
                      <a:pt x="129711" y="66873"/>
                    </a:cubicBezTo>
                    <a:cubicBezTo>
                      <a:pt x="130140" y="66794"/>
                      <a:pt x="130570" y="66755"/>
                      <a:pt x="130997" y="66755"/>
                    </a:cubicBezTo>
                    <a:cubicBezTo>
                      <a:pt x="132930" y="66755"/>
                      <a:pt x="134802" y="67551"/>
                      <a:pt x="136145" y="68997"/>
                    </a:cubicBezTo>
                    <a:cubicBezTo>
                      <a:pt x="137487" y="67540"/>
                      <a:pt x="139365" y="66743"/>
                      <a:pt x="141304" y="66743"/>
                    </a:cubicBezTo>
                    <a:cubicBezTo>
                      <a:pt x="141811" y="66743"/>
                      <a:pt x="142322" y="66798"/>
                      <a:pt x="142829" y="66909"/>
                    </a:cubicBezTo>
                    <a:cubicBezTo>
                      <a:pt x="143276" y="63151"/>
                      <a:pt x="139944" y="59785"/>
                      <a:pt x="136198" y="59785"/>
                    </a:cubicBezTo>
                    <a:cubicBezTo>
                      <a:pt x="136183" y="59785"/>
                      <a:pt x="136169" y="59785"/>
                      <a:pt x="136154" y="59785"/>
                    </a:cubicBezTo>
                    <a:cubicBezTo>
                      <a:pt x="137492" y="58340"/>
                      <a:pt x="139363" y="57545"/>
                      <a:pt x="141292" y="57545"/>
                    </a:cubicBezTo>
                    <a:cubicBezTo>
                      <a:pt x="141803" y="57545"/>
                      <a:pt x="142319" y="57601"/>
                      <a:pt x="142829" y="57715"/>
                    </a:cubicBezTo>
                    <a:cubicBezTo>
                      <a:pt x="143284" y="53954"/>
                      <a:pt x="139944" y="50592"/>
                      <a:pt x="136195" y="50592"/>
                    </a:cubicBezTo>
                    <a:cubicBezTo>
                      <a:pt x="136175" y="50592"/>
                      <a:pt x="136156" y="50592"/>
                      <a:pt x="136136" y="50592"/>
                    </a:cubicBezTo>
                    <a:cubicBezTo>
                      <a:pt x="136116" y="50592"/>
                      <a:pt x="136096" y="50592"/>
                      <a:pt x="136077" y="50592"/>
                    </a:cubicBezTo>
                    <a:cubicBezTo>
                      <a:pt x="134208" y="50592"/>
                      <a:pt x="132449" y="51430"/>
                      <a:pt x="131199" y="52733"/>
                    </a:cubicBezTo>
                    <a:cubicBezTo>
                      <a:pt x="131288" y="51138"/>
                      <a:pt x="130706" y="49642"/>
                      <a:pt x="129711" y="48459"/>
                    </a:cubicBezTo>
                    <a:cubicBezTo>
                      <a:pt x="130140" y="48380"/>
                      <a:pt x="130570" y="48341"/>
                      <a:pt x="130997" y="48341"/>
                    </a:cubicBezTo>
                    <a:cubicBezTo>
                      <a:pt x="132927" y="48341"/>
                      <a:pt x="134793" y="49137"/>
                      <a:pt x="136136" y="50583"/>
                    </a:cubicBezTo>
                    <a:cubicBezTo>
                      <a:pt x="137484" y="49129"/>
                      <a:pt x="139360" y="48326"/>
                      <a:pt x="141292" y="48326"/>
                    </a:cubicBezTo>
                    <a:cubicBezTo>
                      <a:pt x="141801" y="48326"/>
                      <a:pt x="142313" y="48381"/>
                      <a:pt x="142820" y="48495"/>
                    </a:cubicBezTo>
                    <a:cubicBezTo>
                      <a:pt x="143275" y="44743"/>
                      <a:pt x="139943" y="41371"/>
                      <a:pt x="136195" y="41371"/>
                    </a:cubicBezTo>
                    <a:cubicBezTo>
                      <a:pt x="136175" y="41371"/>
                      <a:pt x="136156" y="41371"/>
                      <a:pt x="136136" y="41372"/>
                    </a:cubicBezTo>
                    <a:cubicBezTo>
                      <a:pt x="137482" y="39919"/>
                      <a:pt x="139354" y="39122"/>
                      <a:pt x="141284" y="39122"/>
                    </a:cubicBezTo>
                    <a:cubicBezTo>
                      <a:pt x="141795" y="39122"/>
                      <a:pt x="142310" y="39178"/>
                      <a:pt x="142820" y="39293"/>
                    </a:cubicBezTo>
                    <a:cubicBezTo>
                      <a:pt x="143274" y="35536"/>
                      <a:pt x="139943" y="32169"/>
                      <a:pt x="136210" y="32169"/>
                    </a:cubicBezTo>
                    <a:cubicBezTo>
                      <a:pt x="136185" y="32169"/>
                      <a:pt x="136160" y="32169"/>
                      <a:pt x="136136" y="32169"/>
                    </a:cubicBezTo>
                    <a:cubicBezTo>
                      <a:pt x="136116" y="32169"/>
                      <a:pt x="136096" y="32169"/>
                      <a:pt x="136076" y="32169"/>
                    </a:cubicBezTo>
                    <a:cubicBezTo>
                      <a:pt x="134207" y="32169"/>
                      <a:pt x="132440" y="32998"/>
                      <a:pt x="131199" y="34302"/>
                    </a:cubicBezTo>
                    <a:cubicBezTo>
                      <a:pt x="131279" y="32716"/>
                      <a:pt x="130697" y="31210"/>
                      <a:pt x="129702" y="30028"/>
                    </a:cubicBezTo>
                    <a:cubicBezTo>
                      <a:pt x="130130" y="29949"/>
                      <a:pt x="130559" y="29910"/>
                      <a:pt x="130985" y="29910"/>
                    </a:cubicBezTo>
                    <a:cubicBezTo>
                      <a:pt x="132925" y="29910"/>
                      <a:pt x="134799" y="30713"/>
                      <a:pt x="136136" y="32160"/>
                    </a:cubicBezTo>
                    <a:cubicBezTo>
                      <a:pt x="137484" y="30706"/>
                      <a:pt x="139360" y="29903"/>
                      <a:pt x="141292" y="29903"/>
                    </a:cubicBezTo>
                    <a:cubicBezTo>
                      <a:pt x="141801" y="29903"/>
                      <a:pt x="142313" y="29959"/>
                      <a:pt x="142820" y="30072"/>
                    </a:cubicBezTo>
                    <a:cubicBezTo>
                      <a:pt x="143276" y="26315"/>
                      <a:pt x="139935" y="22949"/>
                      <a:pt x="136189" y="22949"/>
                    </a:cubicBezTo>
                    <a:cubicBezTo>
                      <a:pt x="136175" y="22949"/>
                      <a:pt x="136160" y="22949"/>
                      <a:pt x="136145" y="22949"/>
                    </a:cubicBezTo>
                    <a:cubicBezTo>
                      <a:pt x="137490" y="21504"/>
                      <a:pt x="139357" y="20708"/>
                      <a:pt x="141284" y="20708"/>
                    </a:cubicBezTo>
                    <a:cubicBezTo>
                      <a:pt x="141794" y="20708"/>
                      <a:pt x="142310" y="20764"/>
                      <a:pt x="142820" y="20879"/>
                    </a:cubicBezTo>
                    <a:cubicBezTo>
                      <a:pt x="143275" y="17117"/>
                      <a:pt x="139935" y="13755"/>
                      <a:pt x="136195" y="13755"/>
                    </a:cubicBezTo>
                    <a:cubicBezTo>
                      <a:pt x="136175" y="13755"/>
                      <a:pt x="136156" y="13755"/>
                      <a:pt x="136136" y="13755"/>
                    </a:cubicBezTo>
                    <a:cubicBezTo>
                      <a:pt x="136116" y="13755"/>
                      <a:pt x="136096" y="13755"/>
                      <a:pt x="136076" y="13755"/>
                    </a:cubicBezTo>
                    <a:cubicBezTo>
                      <a:pt x="134207" y="13755"/>
                      <a:pt x="132440" y="14585"/>
                      <a:pt x="131199" y="15888"/>
                    </a:cubicBezTo>
                    <a:cubicBezTo>
                      <a:pt x="131279" y="14302"/>
                      <a:pt x="130697" y="12797"/>
                      <a:pt x="129702" y="11614"/>
                    </a:cubicBezTo>
                    <a:cubicBezTo>
                      <a:pt x="130130" y="11535"/>
                      <a:pt x="130558" y="11496"/>
                      <a:pt x="130984" y="11496"/>
                    </a:cubicBezTo>
                    <a:cubicBezTo>
                      <a:pt x="132922" y="11496"/>
                      <a:pt x="134791" y="12299"/>
                      <a:pt x="136136" y="13746"/>
                    </a:cubicBezTo>
                    <a:cubicBezTo>
                      <a:pt x="137484" y="12292"/>
                      <a:pt x="139360" y="11489"/>
                      <a:pt x="141292" y="11489"/>
                    </a:cubicBezTo>
                    <a:cubicBezTo>
                      <a:pt x="141801" y="11489"/>
                      <a:pt x="142313" y="11545"/>
                      <a:pt x="142820" y="11659"/>
                    </a:cubicBezTo>
                    <a:cubicBezTo>
                      <a:pt x="143275" y="7906"/>
                      <a:pt x="139935" y="4535"/>
                      <a:pt x="136195" y="4535"/>
                    </a:cubicBezTo>
                    <a:cubicBezTo>
                      <a:pt x="136175" y="4535"/>
                      <a:pt x="136156" y="4535"/>
                      <a:pt x="136136" y="4535"/>
                    </a:cubicBezTo>
                    <a:cubicBezTo>
                      <a:pt x="136116" y="4535"/>
                      <a:pt x="136096" y="4535"/>
                      <a:pt x="136077" y="4535"/>
                    </a:cubicBezTo>
                    <a:cubicBezTo>
                      <a:pt x="134208" y="4535"/>
                      <a:pt x="132440" y="5373"/>
                      <a:pt x="131199" y="6677"/>
                    </a:cubicBezTo>
                    <a:cubicBezTo>
                      <a:pt x="131234" y="5933"/>
                      <a:pt x="131136" y="5198"/>
                      <a:pt x="130894" y="4499"/>
                    </a:cubicBezTo>
                    <a:lnTo>
                      <a:pt x="130518" y="4499"/>
                    </a:lnTo>
                    <a:cubicBezTo>
                      <a:pt x="130751" y="5198"/>
                      <a:pt x="130867" y="5933"/>
                      <a:pt x="130867" y="6668"/>
                    </a:cubicBezTo>
                    <a:cubicBezTo>
                      <a:pt x="130394" y="6566"/>
                      <a:pt x="129917" y="6516"/>
                      <a:pt x="129443" y="6516"/>
                    </a:cubicBezTo>
                    <a:cubicBezTo>
                      <a:pt x="127584" y="6516"/>
                      <a:pt x="125780" y="7282"/>
                      <a:pt x="124487" y="8675"/>
                    </a:cubicBezTo>
                    <a:cubicBezTo>
                      <a:pt x="123206" y="7295"/>
                      <a:pt x="121414" y="6515"/>
                      <a:pt x="119532" y="6515"/>
                    </a:cubicBezTo>
                    <a:cubicBezTo>
                      <a:pt x="119048" y="6515"/>
                      <a:pt x="118564" y="6560"/>
                      <a:pt x="118089" y="6668"/>
                    </a:cubicBezTo>
                    <a:cubicBezTo>
                      <a:pt x="118089" y="5933"/>
                      <a:pt x="118206" y="5198"/>
                      <a:pt x="118439" y="4499"/>
                    </a:cubicBezTo>
                    <a:lnTo>
                      <a:pt x="118063" y="4499"/>
                    </a:lnTo>
                    <a:cubicBezTo>
                      <a:pt x="117821" y="5198"/>
                      <a:pt x="117722" y="5933"/>
                      <a:pt x="117758" y="6677"/>
                    </a:cubicBezTo>
                    <a:cubicBezTo>
                      <a:pt x="116516" y="5373"/>
                      <a:pt x="114749" y="4535"/>
                      <a:pt x="112880" y="4535"/>
                    </a:cubicBezTo>
                    <a:cubicBezTo>
                      <a:pt x="112860" y="4535"/>
                      <a:pt x="112840" y="4535"/>
                      <a:pt x="112821" y="4535"/>
                    </a:cubicBezTo>
                    <a:cubicBezTo>
                      <a:pt x="112802" y="4535"/>
                      <a:pt x="112783" y="4535"/>
                      <a:pt x="112765" y="4535"/>
                    </a:cubicBezTo>
                    <a:cubicBezTo>
                      <a:pt x="110778" y="4535"/>
                      <a:pt x="108911" y="5480"/>
                      <a:pt x="107659" y="6927"/>
                    </a:cubicBezTo>
                    <a:lnTo>
                      <a:pt x="107659" y="6927"/>
                    </a:lnTo>
                    <a:cubicBezTo>
                      <a:pt x="107953" y="3265"/>
                      <a:pt x="104676" y="36"/>
                      <a:pt x="101009" y="36"/>
                    </a:cubicBezTo>
                    <a:cubicBezTo>
                      <a:pt x="100988" y="36"/>
                      <a:pt x="100968" y="37"/>
                      <a:pt x="100948" y="37"/>
                    </a:cubicBezTo>
                    <a:cubicBezTo>
                      <a:pt x="100928" y="37"/>
                      <a:pt x="100908" y="37"/>
                      <a:pt x="100889" y="37"/>
                    </a:cubicBezTo>
                    <a:cubicBezTo>
                      <a:pt x="99020" y="37"/>
                      <a:pt x="97261" y="875"/>
                      <a:pt x="96011" y="2178"/>
                    </a:cubicBezTo>
                    <a:cubicBezTo>
                      <a:pt x="96056" y="1435"/>
                      <a:pt x="95948" y="700"/>
                      <a:pt x="95706" y="1"/>
                    </a:cubicBezTo>
                    <a:lnTo>
                      <a:pt x="95339" y="1"/>
                    </a:lnTo>
                    <a:cubicBezTo>
                      <a:pt x="95563" y="700"/>
                      <a:pt x="95688" y="1426"/>
                      <a:pt x="95688" y="2169"/>
                    </a:cubicBezTo>
                    <a:cubicBezTo>
                      <a:pt x="95213" y="2067"/>
                      <a:pt x="94735" y="2018"/>
                      <a:pt x="94260" y="2018"/>
                    </a:cubicBezTo>
                    <a:cubicBezTo>
                      <a:pt x="92399" y="2018"/>
                      <a:pt x="90599" y="2784"/>
                      <a:pt x="89299" y="4177"/>
                    </a:cubicBezTo>
                    <a:cubicBezTo>
                      <a:pt x="88034" y="2804"/>
                      <a:pt x="86246" y="2017"/>
                      <a:pt x="84376" y="2017"/>
                    </a:cubicBezTo>
                    <a:cubicBezTo>
                      <a:pt x="84365" y="2017"/>
                      <a:pt x="84355" y="2017"/>
                      <a:pt x="84344" y="2017"/>
                    </a:cubicBezTo>
                    <a:cubicBezTo>
                      <a:pt x="83860" y="2017"/>
                      <a:pt x="83376" y="2062"/>
                      <a:pt x="82902" y="2169"/>
                    </a:cubicBezTo>
                    <a:cubicBezTo>
                      <a:pt x="82902" y="1435"/>
                      <a:pt x="83027" y="700"/>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sp>
            <p:nvSpPr>
              <p:cNvPr id="751" name="Google Shape;751;p31"/>
              <p:cNvSpPr/>
              <p:nvPr/>
            </p:nvSpPr>
            <p:spPr>
              <a:xfrm>
                <a:off x="0" y="0"/>
                <a:ext cx="2743019" cy="1499080"/>
              </a:xfrm>
              <a:custGeom>
                <a:avLst/>
                <a:gdLst/>
                <a:ahLst/>
                <a:cxnLst/>
                <a:rect l="l" t="t" r="r" b="b"/>
                <a:pathLst>
                  <a:path w="143276" h="78414" extrusionOk="0">
                    <a:moveTo>
                      <a:pt x="84144" y="2392"/>
                    </a:moveTo>
                    <a:cubicBezTo>
                      <a:pt x="86080" y="2392"/>
                      <a:pt x="87955" y="3195"/>
                      <a:pt x="89299" y="4642"/>
                    </a:cubicBezTo>
                    <a:cubicBezTo>
                      <a:pt x="90635" y="3197"/>
                      <a:pt x="92499" y="2400"/>
                      <a:pt x="94430" y="2400"/>
                    </a:cubicBezTo>
                    <a:cubicBezTo>
                      <a:pt x="94856" y="2400"/>
                      <a:pt x="95287" y="2439"/>
                      <a:pt x="95715" y="2518"/>
                    </a:cubicBezTo>
                    <a:cubicBezTo>
                      <a:pt x="94720" y="3692"/>
                      <a:pt x="94138" y="5198"/>
                      <a:pt x="94228" y="6793"/>
                    </a:cubicBezTo>
                    <a:cubicBezTo>
                      <a:pt x="92977" y="5480"/>
                      <a:pt x="91219" y="4651"/>
                      <a:pt x="89350" y="4651"/>
                    </a:cubicBezTo>
                    <a:cubicBezTo>
                      <a:pt x="89330" y="4651"/>
                      <a:pt x="89310" y="4651"/>
                      <a:pt x="89290" y="4651"/>
                    </a:cubicBezTo>
                    <a:cubicBezTo>
                      <a:pt x="89271" y="4651"/>
                      <a:pt x="89251" y="4651"/>
                      <a:pt x="89231" y="4651"/>
                    </a:cubicBezTo>
                    <a:cubicBezTo>
                      <a:pt x="87362" y="4651"/>
                      <a:pt x="85595" y="5489"/>
                      <a:pt x="84353" y="6793"/>
                    </a:cubicBezTo>
                    <a:cubicBezTo>
                      <a:pt x="84434" y="5198"/>
                      <a:pt x="83851" y="3692"/>
                      <a:pt x="82866" y="2518"/>
                    </a:cubicBezTo>
                    <a:lnTo>
                      <a:pt x="82866" y="2509"/>
                    </a:lnTo>
                    <a:cubicBezTo>
                      <a:pt x="83291" y="2430"/>
                      <a:pt x="83719" y="2392"/>
                      <a:pt x="84144" y="2392"/>
                    </a:cubicBezTo>
                    <a:close/>
                    <a:moveTo>
                      <a:pt x="23970" y="2589"/>
                    </a:moveTo>
                    <a:cubicBezTo>
                      <a:pt x="24396" y="2589"/>
                      <a:pt x="24824" y="2628"/>
                      <a:pt x="25250" y="2707"/>
                    </a:cubicBezTo>
                    <a:cubicBezTo>
                      <a:pt x="24255" y="3889"/>
                      <a:pt x="23673" y="5386"/>
                      <a:pt x="23753" y="6981"/>
                    </a:cubicBezTo>
                    <a:cubicBezTo>
                      <a:pt x="22512" y="5677"/>
                      <a:pt x="20744" y="4839"/>
                      <a:pt x="18884" y="4839"/>
                    </a:cubicBezTo>
                    <a:cubicBezTo>
                      <a:pt x="18864" y="4839"/>
                      <a:pt x="18845" y="4839"/>
                      <a:pt x="18825" y="4839"/>
                    </a:cubicBezTo>
                    <a:cubicBezTo>
                      <a:pt x="18805" y="4839"/>
                      <a:pt x="18786" y="4839"/>
                      <a:pt x="18766" y="4839"/>
                    </a:cubicBezTo>
                    <a:cubicBezTo>
                      <a:pt x="16897" y="4839"/>
                      <a:pt x="15129" y="5677"/>
                      <a:pt x="13888" y="6981"/>
                    </a:cubicBezTo>
                    <a:cubicBezTo>
                      <a:pt x="13951" y="5395"/>
                      <a:pt x="13368" y="3898"/>
                      <a:pt x="12382" y="2716"/>
                    </a:cubicBezTo>
                    <a:lnTo>
                      <a:pt x="12391" y="2707"/>
                    </a:lnTo>
                    <a:cubicBezTo>
                      <a:pt x="12818" y="2628"/>
                      <a:pt x="13246" y="2589"/>
                      <a:pt x="13671" y="2589"/>
                    </a:cubicBezTo>
                    <a:cubicBezTo>
                      <a:pt x="15606" y="2589"/>
                      <a:pt x="17481" y="3390"/>
                      <a:pt x="18825" y="4830"/>
                    </a:cubicBezTo>
                    <a:cubicBezTo>
                      <a:pt x="20162" y="3390"/>
                      <a:pt x="22035" y="2589"/>
                      <a:pt x="23970" y="2589"/>
                    </a:cubicBezTo>
                    <a:close/>
                    <a:moveTo>
                      <a:pt x="77636" y="544"/>
                    </a:moveTo>
                    <a:cubicBezTo>
                      <a:pt x="80811" y="544"/>
                      <a:pt x="83986" y="2623"/>
                      <a:pt x="84031" y="6784"/>
                    </a:cubicBezTo>
                    <a:cubicBezTo>
                      <a:pt x="83550" y="6679"/>
                      <a:pt x="83066" y="6627"/>
                      <a:pt x="82585" y="6627"/>
                    </a:cubicBezTo>
                    <a:cubicBezTo>
                      <a:pt x="80728" y="6627"/>
                      <a:pt x="78929" y="7394"/>
                      <a:pt x="77633" y="8782"/>
                    </a:cubicBezTo>
                    <a:cubicBezTo>
                      <a:pt x="76360" y="7411"/>
                      <a:pt x="74559" y="6622"/>
                      <a:pt x="72687" y="6622"/>
                    </a:cubicBezTo>
                    <a:cubicBezTo>
                      <a:pt x="72203" y="6622"/>
                      <a:pt x="71719" y="6676"/>
                      <a:pt x="71244" y="6784"/>
                    </a:cubicBezTo>
                    <a:cubicBezTo>
                      <a:pt x="71284" y="2625"/>
                      <a:pt x="74460" y="544"/>
                      <a:pt x="77636" y="544"/>
                    </a:cubicBezTo>
                    <a:close/>
                    <a:moveTo>
                      <a:pt x="100947" y="544"/>
                    </a:moveTo>
                    <a:cubicBezTo>
                      <a:pt x="104121" y="544"/>
                      <a:pt x="107295" y="2622"/>
                      <a:pt x="107337" y="6782"/>
                    </a:cubicBezTo>
                    <a:lnTo>
                      <a:pt x="107337" y="6782"/>
                    </a:lnTo>
                    <a:cubicBezTo>
                      <a:pt x="106859" y="6678"/>
                      <a:pt x="106378" y="6627"/>
                      <a:pt x="105901" y="6627"/>
                    </a:cubicBezTo>
                    <a:cubicBezTo>
                      <a:pt x="104043" y="6627"/>
                      <a:pt x="102246" y="7394"/>
                      <a:pt x="100957" y="8782"/>
                    </a:cubicBezTo>
                    <a:cubicBezTo>
                      <a:pt x="99676" y="7411"/>
                      <a:pt x="97883" y="6622"/>
                      <a:pt x="96002" y="6622"/>
                    </a:cubicBezTo>
                    <a:cubicBezTo>
                      <a:pt x="95518" y="6622"/>
                      <a:pt x="95034" y="6676"/>
                      <a:pt x="94559" y="6784"/>
                    </a:cubicBezTo>
                    <a:cubicBezTo>
                      <a:pt x="94595" y="2625"/>
                      <a:pt x="97771" y="544"/>
                      <a:pt x="100947" y="544"/>
                    </a:cubicBezTo>
                    <a:close/>
                    <a:moveTo>
                      <a:pt x="7166" y="739"/>
                    </a:moveTo>
                    <a:cubicBezTo>
                      <a:pt x="10341" y="739"/>
                      <a:pt x="13516" y="2815"/>
                      <a:pt x="13556" y="6972"/>
                    </a:cubicBezTo>
                    <a:cubicBezTo>
                      <a:pt x="13079" y="6868"/>
                      <a:pt x="12598" y="6817"/>
                      <a:pt x="12120" y="6817"/>
                    </a:cubicBezTo>
                    <a:cubicBezTo>
                      <a:pt x="10263" y="6817"/>
                      <a:pt x="8460" y="7585"/>
                      <a:pt x="7163" y="8974"/>
                    </a:cubicBezTo>
                    <a:lnTo>
                      <a:pt x="7163" y="8974"/>
                    </a:lnTo>
                    <a:cubicBezTo>
                      <a:pt x="5882" y="7597"/>
                      <a:pt x="4092" y="6819"/>
                      <a:pt x="2212" y="6819"/>
                    </a:cubicBezTo>
                    <a:cubicBezTo>
                      <a:pt x="1728" y="6819"/>
                      <a:pt x="1245" y="6873"/>
                      <a:pt x="770" y="6972"/>
                    </a:cubicBezTo>
                    <a:cubicBezTo>
                      <a:pt x="810" y="2818"/>
                      <a:pt x="3988" y="739"/>
                      <a:pt x="7166" y="739"/>
                    </a:cubicBezTo>
                    <a:close/>
                    <a:moveTo>
                      <a:pt x="30461" y="743"/>
                    </a:moveTo>
                    <a:cubicBezTo>
                      <a:pt x="33632" y="743"/>
                      <a:pt x="36807" y="2818"/>
                      <a:pt x="36853" y="6968"/>
                    </a:cubicBezTo>
                    <a:lnTo>
                      <a:pt x="36853" y="6968"/>
                    </a:lnTo>
                    <a:cubicBezTo>
                      <a:pt x="36386" y="6869"/>
                      <a:pt x="35915" y="6820"/>
                      <a:pt x="35447" y="6820"/>
                    </a:cubicBezTo>
                    <a:cubicBezTo>
                      <a:pt x="33589" y="6820"/>
                      <a:pt x="31784" y="7587"/>
                      <a:pt x="30492" y="8979"/>
                    </a:cubicBezTo>
                    <a:cubicBezTo>
                      <a:pt x="29210" y="7599"/>
                      <a:pt x="27418" y="6819"/>
                      <a:pt x="25536" y="6819"/>
                    </a:cubicBezTo>
                    <a:cubicBezTo>
                      <a:pt x="25053" y="6819"/>
                      <a:pt x="24569" y="6873"/>
                      <a:pt x="24094" y="6972"/>
                    </a:cubicBezTo>
                    <a:cubicBezTo>
                      <a:pt x="24121" y="2820"/>
                      <a:pt x="27289" y="743"/>
                      <a:pt x="30461" y="743"/>
                    </a:cubicBezTo>
                    <a:close/>
                    <a:moveTo>
                      <a:pt x="119326" y="6899"/>
                    </a:moveTo>
                    <a:cubicBezTo>
                      <a:pt x="121263" y="6899"/>
                      <a:pt x="123133" y="7700"/>
                      <a:pt x="124470" y="9149"/>
                    </a:cubicBezTo>
                    <a:lnTo>
                      <a:pt x="124470" y="9149"/>
                    </a:lnTo>
                    <a:cubicBezTo>
                      <a:pt x="124453" y="9149"/>
                      <a:pt x="124436" y="9149"/>
                      <a:pt x="124419" y="9149"/>
                    </a:cubicBezTo>
                    <a:cubicBezTo>
                      <a:pt x="122550" y="9149"/>
                      <a:pt x="120782" y="9987"/>
                      <a:pt x="119541" y="11291"/>
                    </a:cubicBezTo>
                    <a:cubicBezTo>
                      <a:pt x="119622" y="9705"/>
                      <a:pt x="119039" y="8199"/>
                      <a:pt x="118045" y="7017"/>
                    </a:cubicBezTo>
                    <a:cubicBezTo>
                      <a:pt x="118472" y="6938"/>
                      <a:pt x="118901" y="6899"/>
                      <a:pt x="119326" y="6899"/>
                    </a:cubicBezTo>
                    <a:close/>
                    <a:moveTo>
                      <a:pt x="129625" y="6899"/>
                    </a:moveTo>
                    <a:cubicBezTo>
                      <a:pt x="130050" y="6899"/>
                      <a:pt x="130477" y="6938"/>
                      <a:pt x="130903" y="7017"/>
                    </a:cubicBezTo>
                    <a:cubicBezTo>
                      <a:pt x="129908" y="8199"/>
                      <a:pt x="129326" y="9705"/>
                      <a:pt x="129415" y="11291"/>
                    </a:cubicBezTo>
                    <a:cubicBezTo>
                      <a:pt x="128165" y="9987"/>
                      <a:pt x="126397" y="9149"/>
                      <a:pt x="124537" y="9149"/>
                    </a:cubicBezTo>
                    <a:cubicBezTo>
                      <a:pt x="124520" y="9149"/>
                      <a:pt x="124503" y="9149"/>
                      <a:pt x="124487" y="9149"/>
                    </a:cubicBezTo>
                    <a:lnTo>
                      <a:pt x="124487" y="9149"/>
                    </a:lnTo>
                    <a:cubicBezTo>
                      <a:pt x="125823" y="7700"/>
                      <a:pt x="127694" y="6899"/>
                      <a:pt x="129625" y="6899"/>
                    </a:cubicBezTo>
                    <a:close/>
                    <a:moveTo>
                      <a:pt x="82788" y="6997"/>
                    </a:moveTo>
                    <a:cubicBezTo>
                      <a:pt x="83213" y="6997"/>
                      <a:pt x="83641" y="7036"/>
                      <a:pt x="84066" y="7115"/>
                    </a:cubicBezTo>
                    <a:cubicBezTo>
                      <a:pt x="83072" y="8298"/>
                      <a:pt x="82489" y="9794"/>
                      <a:pt x="82579" y="11389"/>
                    </a:cubicBezTo>
                    <a:cubicBezTo>
                      <a:pt x="81329" y="10086"/>
                      <a:pt x="79570" y="9248"/>
                      <a:pt x="77701" y="9248"/>
                    </a:cubicBezTo>
                    <a:cubicBezTo>
                      <a:pt x="77681" y="9248"/>
                      <a:pt x="77661" y="9248"/>
                      <a:pt x="77642" y="9248"/>
                    </a:cubicBezTo>
                    <a:cubicBezTo>
                      <a:pt x="78979" y="7800"/>
                      <a:pt x="80853" y="6997"/>
                      <a:pt x="82788" y="6997"/>
                    </a:cubicBezTo>
                    <a:close/>
                    <a:moveTo>
                      <a:pt x="95819" y="7002"/>
                    </a:moveTo>
                    <a:cubicBezTo>
                      <a:pt x="97748" y="7002"/>
                      <a:pt x="99615" y="7806"/>
                      <a:pt x="100948" y="9257"/>
                    </a:cubicBezTo>
                    <a:cubicBezTo>
                      <a:pt x="100928" y="9257"/>
                      <a:pt x="100908" y="9256"/>
                      <a:pt x="100888" y="9256"/>
                    </a:cubicBezTo>
                    <a:cubicBezTo>
                      <a:pt x="99020" y="9256"/>
                      <a:pt x="97252" y="10086"/>
                      <a:pt x="96011" y="11398"/>
                    </a:cubicBezTo>
                    <a:cubicBezTo>
                      <a:pt x="96100" y="9803"/>
                      <a:pt x="95509" y="8298"/>
                      <a:pt x="94523" y="7124"/>
                    </a:cubicBezTo>
                    <a:cubicBezTo>
                      <a:pt x="94955" y="7042"/>
                      <a:pt x="95388" y="7002"/>
                      <a:pt x="95819" y="7002"/>
                    </a:cubicBezTo>
                    <a:close/>
                    <a:moveTo>
                      <a:pt x="48857" y="7096"/>
                    </a:moveTo>
                    <a:cubicBezTo>
                      <a:pt x="50790" y="7096"/>
                      <a:pt x="52658" y="7899"/>
                      <a:pt x="53995" y="9346"/>
                    </a:cubicBezTo>
                    <a:lnTo>
                      <a:pt x="53995" y="9346"/>
                    </a:lnTo>
                    <a:cubicBezTo>
                      <a:pt x="53978" y="9346"/>
                      <a:pt x="53961" y="9346"/>
                      <a:pt x="53945" y="9346"/>
                    </a:cubicBezTo>
                    <a:cubicBezTo>
                      <a:pt x="52076" y="9346"/>
                      <a:pt x="50308" y="10184"/>
                      <a:pt x="49067" y="11488"/>
                    </a:cubicBezTo>
                    <a:cubicBezTo>
                      <a:pt x="49156" y="9893"/>
                      <a:pt x="48565" y="8388"/>
                      <a:pt x="47579" y="7214"/>
                    </a:cubicBezTo>
                    <a:cubicBezTo>
                      <a:pt x="48005" y="7135"/>
                      <a:pt x="48433" y="7096"/>
                      <a:pt x="48857" y="7096"/>
                    </a:cubicBezTo>
                    <a:close/>
                    <a:moveTo>
                      <a:pt x="59151" y="7096"/>
                    </a:moveTo>
                    <a:cubicBezTo>
                      <a:pt x="59575" y="7096"/>
                      <a:pt x="60003" y="7135"/>
                      <a:pt x="60429" y="7214"/>
                    </a:cubicBezTo>
                    <a:cubicBezTo>
                      <a:pt x="59443" y="8397"/>
                      <a:pt x="58852" y="9893"/>
                      <a:pt x="58941" y="11488"/>
                    </a:cubicBezTo>
                    <a:cubicBezTo>
                      <a:pt x="57700" y="10184"/>
                      <a:pt x="55932" y="9346"/>
                      <a:pt x="54063" y="9346"/>
                    </a:cubicBezTo>
                    <a:cubicBezTo>
                      <a:pt x="54043" y="9346"/>
                      <a:pt x="54024" y="9346"/>
                      <a:pt x="54004" y="9346"/>
                    </a:cubicBezTo>
                    <a:cubicBezTo>
                      <a:pt x="55349" y="7899"/>
                      <a:pt x="57217" y="7096"/>
                      <a:pt x="59151" y="7096"/>
                    </a:cubicBezTo>
                    <a:close/>
                    <a:moveTo>
                      <a:pt x="12288" y="7195"/>
                    </a:moveTo>
                    <a:cubicBezTo>
                      <a:pt x="12712" y="7195"/>
                      <a:pt x="13139" y="7233"/>
                      <a:pt x="13565" y="7312"/>
                    </a:cubicBezTo>
                    <a:cubicBezTo>
                      <a:pt x="12580" y="8495"/>
                      <a:pt x="11997" y="9992"/>
                      <a:pt x="12078" y="11586"/>
                    </a:cubicBezTo>
                    <a:cubicBezTo>
                      <a:pt x="10836" y="10283"/>
                      <a:pt x="9069" y="9445"/>
                      <a:pt x="7200" y="9445"/>
                    </a:cubicBezTo>
                    <a:cubicBezTo>
                      <a:pt x="7183" y="9445"/>
                      <a:pt x="7166" y="9445"/>
                      <a:pt x="7150" y="9445"/>
                    </a:cubicBezTo>
                    <a:lnTo>
                      <a:pt x="7150" y="9445"/>
                    </a:lnTo>
                    <a:cubicBezTo>
                      <a:pt x="8487" y="7997"/>
                      <a:pt x="10354" y="7195"/>
                      <a:pt x="12288" y="7195"/>
                    </a:cubicBezTo>
                    <a:close/>
                    <a:moveTo>
                      <a:pt x="25327" y="7195"/>
                    </a:moveTo>
                    <a:cubicBezTo>
                      <a:pt x="27263" y="7195"/>
                      <a:pt x="29138" y="7997"/>
                      <a:pt x="30483" y="9445"/>
                    </a:cubicBezTo>
                    <a:cubicBezTo>
                      <a:pt x="30463" y="9445"/>
                      <a:pt x="30443" y="9445"/>
                      <a:pt x="30423" y="9445"/>
                    </a:cubicBezTo>
                    <a:cubicBezTo>
                      <a:pt x="28555" y="9445"/>
                      <a:pt x="26787" y="10283"/>
                      <a:pt x="25545" y="11586"/>
                    </a:cubicBezTo>
                    <a:cubicBezTo>
                      <a:pt x="25626" y="10000"/>
                      <a:pt x="25044" y="8495"/>
                      <a:pt x="24049" y="7312"/>
                    </a:cubicBezTo>
                    <a:cubicBezTo>
                      <a:pt x="24475" y="7233"/>
                      <a:pt x="24903" y="7195"/>
                      <a:pt x="25327" y="7195"/>
                    </a:cubicBezTo>
                    <a:close/>
                    <a:moveTo>
                      <a:pt x="35634" y="7192"/>
                    </a:moveTo>
                    <a:cubicBezTo>
                      <a:pt x="36094" y="7192"/>
                      <a:pt x="36556" y="7237"/>
                      <a:pt x="37015" y="7330"/>
                    </a:cubicBezTo>
                    <a:cubicBezTo>
                      <a:pt x="35998" y="8588"/>
                      <a:pt x="35452" y="10173"/>
                      <a:pt x="35641" y="11840"/>
                    </a:cubicBezTo>
                    <a:lnTo>
                      <a:pt x="35641" y="11840"/>
                    </a:lnTo>
                    <a:cubicBezTo>
                      <a:pt x="34389" y="10389"/>
                      <a:pt x="32523" y="9445"/>
                      <a:pt x="30538" y="9445"/>
                    </a:cubicBezTo>
                    <a:cubicBezTo>
                      <a:pt x="30520" y="9445"/>
                      <a:pt x="30501" y="9445"/>
                      <a:pt x="30483" y="9445"/>
                    </a:cubicBezTo>
                    <a:cubicBezTo>
                      <a:pt x="31822" y="7997"/>
                      <a:pt x="33700" y="7192"/>
                      <a:pt x="35634" y="7192"/>
                    </a:cubicBezTo>
                    <a:close/>
                    <a:moveTo>
                      <a:pt x="112820" y="5042"/>
                    </a:moveTo>
                    <a:cubicBezTo>
                      <a:pt x="115994" y="5042"/>
                      <a:pt x="119168" y="7120"/>
                      <a:pt x="119209" y="11280"/>
                    </a:cubicBezTo>
                    <a:lnTo>
                      <a:pt x="119209" y="11280"/>
                    </a:lnTo>
                    <a:cubicBezTo>
                      <a:pt x="118737" y="11179"/>
                      <a:pt x="118262" y="11130"/>
                      <a:pt x="117790" y="11130"/>
                    </a:cubicBezTo>
                    <a:cubicBezTo>
                      <a:pt x="115926" y="11130"/>
                      <a:pt x="114120" y="11897"/>
                      <a:pt x="112821" y="13289"/>
                    </a:cubicBezTo>
                    <a:cubicBezTo>
                      <a:pt x="111548" y="11909"/>
                      <a:pt x="109747" y="11129"/>
                      <a:pt x="107874" y="11129"/>
                    </a:cubicBezTo>
                    <a:cubicBezTo>
                      <a:pt x="107391" y="11129"/>
                      <a:pt x="106898" y="11183"/>
                      <a:pt x="106432" y="11282"/>
                    </a:cubicBezTo>
                    <a:cubicBezTo>
                      <a:pt x="106468" y="7123"/>
                      <a:pt x="109644" y="5042"/>
                      <a:pt x="112820" y="5042"/>
                    </a:cubicBezTo>
                    <a:close/>
                    <a:moveTo>
                      <a:pt x="136135" y="5042"/>
                    </a:moveTo>
                    <a:cubicBezTo>
                      <a:pt x="139310" y="5042"/>
                      <a:pt x="142484" y="7121"/>
                      <a:pt x="142525" y="11282"/>
                    </a:cubicBezTo>
                    <a:cubicBezTo>
                      <a:pt x="142051" y="11180"/>
                      <a:pt x="141574" y="11130"/>
                      <a:pt x="141100" y="11130"/>
                    </a:cubicBezTo>
                    <a:cubicBezTo>
                      <a:pt x="139242" y="11130"/>
                      <a:pt x="137437" y="11897"/>
                      <a:pt x="136145" y="13289"/>
                    </a:cubicBezTo>
                    <a:cubicBezTo>
                      <a:pt x="134863" y="11909"/>
                      <a:pt x="133071" y="11129"/>
                      <a:pt x="131190" y="11129"/>
                    </a:cubicBezTo>
                    <a:cubicBezTo>
                      <a:pt x="130706" y="11129"/>
                      <a:pt x="130222" y="11183"/>
                      <a:pt x="129747" y="11282"/>
                    </a:cubicBezTo>
                    <a:cubicBezTo>
                      <a:pt x="129783" y="7123"/>
                      <a:pt x="132959" y="5042"/>
                      <a:pt x="136135" y="5042"/>
                    </a:cubicBezTo>
                    <a:close/>
                    <a:moveTo>
                      <a:pt x="89293" y="5147"/>
                    </a:moveTo>
                    <a:cubicBezTo>
                      <a:pt x="92468" y="5147"/>
                      <a:pt x="95642" y="7223"/>
                      <a:pt x="95679" y="11378"/>
                    </a:cubicBezTo>
                    <a:lnTo>
                      <a:pt x="95679" y="11378"/>
                    </a:lnTo>
                    <a:cubicBezTo>
                      <a:pt x="95207" y="11278"/>
                      <a:pt x="94731" y="11229"/>
                      <a:pt x="94259" y="11229"/>
                    </a:cubicBezTo>
                    <a:cubicBezTo>
                      <a:pt x="92396" y="11229"/>
                      <a:pt x="90592" y="11995"/>
                      <a:pt x="89299" y="13388"/>
                    </a:cubicBezTo>
                    <a:cubicBezTo>
                      <a:pt x="88018" y="12008"/>
                      <a:pt x="86226" y="11228"/>
                      <a:pt x="84344" y="11228"/>
                    </a:cubicBezTo>
                    <a:cubicBezTo>
                      <a:pt x="83860" y="11228"/>
                      <a:pt x="83376" y="11282"/>
                      <a:pt x="82902" y="11380"/>
                    </a:cubicBezTo>
                    <a:cubicBezTo>
                      <a:pt x="82937" y="7226"/>
                      <a:pt x="86116" y="5147"/>
                      <a:pt x="89293" y="5147"/>
                    </a:cubicBezTo>
                    <a:close/>
                    <a:moveTo>
                      <a:pt x="42334" y="5241"/>
                    </a:moveTo>
                    <a:cubicBezTo>
                      <a:pt x="45504" y="5241"/>
                      <a:pt x="48679" y="7316"/>
                      <a:pt x="48726" y="11466"/>
                    </a:cubicBezTo>
                    <a:lnTo>
                      <a:pt x="48726" y="11466"/>
                    </a:lnTo>
                    <a:cubicBezTo>
                      <a:pt x="48259" y="11367"/>
                      <a:pt x="47788" y="11318"/>
                      <a:pt x="47320" y="11318"/>
                    </a:cubicBezTo>
                    <a:cubicBezTo>
                      <a:pt x="45461" y="11318"/>
                      <a:pt x="43655" y="12085"/>
                      <a:pt x="42355" y="13477"/>
                    </a:cubicBezTo>
                    <a:cubicBezTo>
                      <a:pt x="41083" y="12097"/>
                      <a:pt x="39282" y="11318"/>
                      <a:pt x="37409" y="11318"/>
                    </a:cubicBezTo>
                    <a:cubicBezTo>
                      <a:pt x="36916" y="11318"/>
                      <a:pt x="36432" y="11371"/>
                      <a:pt x="35966" y="11470"/>
                    </a:cubicBezTo>
                    <a:cubicBezTo>
                      <a:pt x="35993" y="7318"/>
                      <a:pt x="39161" y="5241"/>
                      <a:pt x="42334" y="5241"/>
                    </a:cubicBezTo>
                    <a:close/>
                    <a:moveTo>
                      <a:pt x="65648" y="5241"/>
                    </a:moveTo>
                    <a:cubicBezTo>
                      <a:pt x="68820" y="5241"/>
                      <a:pt x="71995" y="7316"/>
                      <a:pt x="72041" y="11466"/>
                    </a:cubicBezTo>
                    <a:lnTo>
                      <a:pt x="72041" y="11466"/>
                    </a:lnTo>
                    <a:cubicBezTo>
                      <a:pt x="71572" y="11367"/>
                      <a:pt x="71100" y="11318"/>
                      <a:pt x="70631" y="11318"/>
                    </a:cubicBezTo>
                    <a:cubicBezTo>
                      <a:pt x="68767" y="11318"/>
                      <a:pt x="66961" y="12085"/>
                      <a:pt x="65662" y="13477"/>
                    </a:cubicBezTo>
                    <a:cubicBezTo>
                      <a:pt x="64389" y="12097"/>
                      <a:pt x="62588" y="11318"/>
                      <a:pt x="60715" y="11318"/>
                    </a:cubicBezTo>
                    <a:cubicBezTo>
                      <a:pt x="60223" y="11318"/>
                      <a:pt x="59739" y="11371"/>
                      <a:pt x="59273" y="11470"/>
                    </a:cubicBezTo>
                    <a:cubicBezTo>
                      <a:pt x="59304" y="7318"/>
                      <a:pt x="62474" y="5241"/>
                      <a:pt x="65648" y="5241"/>
                    </a:cubicBezTo>
                    <a:close/>
                    <a:moveTo>
                      <a:pt x="18806" y="5349"/>
                    </a:moveTo>
                    <a:cubicBezTo>
                      <a:pt x="21976" y="5349"/>
                      <a:pt x="25149" y="7423"/>
                      <a:pt x="25196" y="11574"/>
                    </a:cubicBezTo>
                    <a:lnTo>
                      <a:pt x="25196" y="11574"/>
                    </a:lnTo>
                    <a:cubicBezTo>
                      <a:pt x="24722" y="11471"/>
                      <a:pt x="24244" y="11421"/>
                      <a:pt x="23770" y="11421"/>
                    </a:cubicBezTo>
                    <a:cubicBezTo>
                      <a:pt x="21912" y="11421"/>
                      <a:pt x="20114" y="12189"/>
                      <a:pt x="18825" y="13585"/>
                    </a:cubicBezTo>
                    <a:cubicBezTo>
                      <a:pt x="17544" y="12205"/>
                      <a:pt x="15752" y="11425"/>
                      <a:pt x="13870" y="11425"/>
                    </a:cubicBezTo>
                    <a:cubicBezTo>
                      <a:pt x="13386" y="11425"/>
                      <a:pt x="12902" y="11470"/>
                      <a:pt x="12427" y="11578"/>
                    </a:cubicBezTo>
                    <a:cubicBezTo>
                      <a:pt x="12463" y="7425"/>
                      <a:pt x="15633" y="5349"/>
                      <a:pt x="18806" y="5349"/>
                    </a:cubicBezTo>
                    <a:close/>
                    <a:moveTo>
                      <a:pt x="117949" y="11501"/>
                    </a:moveTo>
                    <a:cubicBezTo>
                      <a:pt x="118380" y="11501"/>
                      <a:pt x="118814" y="11541"/>
                      <a:pt x="119245" y="11622"/>
                    </a:cubicBezTo>
                    <a:cubicBezTo>
                      <a:pt x="118253" y="12794"/>
                      <a:pt x="117671" y="14304"/>
                      <a:pt x="117757" y="15887"/>
                    </a:cubicBezTo>
                    <a:lnTo>
                      <a:pt x="117757" y="15887"/>
                    </a:lnTo>
                    <a:cubicBezTo>
                      <a:pt x="116507" y="14584"/>
                      <a:pt x="114739" y="13746"/>
                      <a:pt x="112880" y="13746"/>
                    </a:cubicBezTo>
                    <a:cubicBezTo>
                      <a:pt x="112860" y="13746"/>
                      <a:pt x="112840" y="13746"/>
                      <a:pt x="112821" y="13746"/>
                    </a:cubicBezTo>
                    <a:cubicBezTo>
                      <a:pt x="114154" y="12303"/>
                      <a:pt x="116020" y="11501"/>
                      <a:pt x="117949" y="11501"/>
                    </a:cubicBezTo>
                    <a:close/>
                    <a:moveTo>
                      <a:pt x="130985" y="11496"/>
                    </a:moveTo>
                    <a:cubicBezTo>
                      <a:pt x="132925" y="11496"/>
                      <a:pt x="134799" y="12298"/>
                      <a:pt x="136136" y="13746"/>
                    </a:cubicBezTo>
                    <a:cubicBezTo>
                      <a:pt x="136116" y="13746"/>
                      <a:pt x="136096" y="13746"/>
                      <a:pt x="136077" y="13746"/>
                    </a:cubicBezTo>
                    <a:cubicBezTo>
                      <a:pt x="134208" y="13746"/>
                      <a:pt x="132440" y="14584"/>
                      <a:pt x="131199" y="15888"/>
                    </a:cubicBezTo>
                    <a:cubicBezTo>
                      <a:pt x="131279" y="14293"/>
                      <a:pt x="130697" y="12796"/>
                      <a:pt x="129702" y="11613"/>
                    </a:cubicBezTo>
                    <a:cubicBezTo>
                      <a:pt x="130130" y="11534"/>
                      <a:pt x="130559" y="11496"/>
                      <a:pt x="130985" y="11496"/>
                    </a:cubicBezTo>
                    <a:close/>
                    <a:moveTo>
                      <a:pt x="84143" y="11612"/>
                    </a:moveTo>
                    <a:cubicBezTo>
                      <a:pt x="86077" y="11612"/>
                      <a:pt x="87946" y="12415"/>
                      <a:pt x="89290" y="13862"/>
                    </a:cubicBezTo>
                    <a:cubicBezTo>
                      <a:pt x="89271" y="13862"/>
                      <a:pt x="89251" y="13862"/>
                      <a:pt x="89231" y="13862"/>
                    </a:cubicBezTo>
                    <a:cubicBezTo>
                      <a:pt x="87362" y="13862"/>
                      <a:pt x="85595" y="14701"/>
                      <a:pt x="84353" y="16004"/>
                    </a:cubicBezTo>
                    <a:cubicBezTo>
                      <a:pt x="84443" y="14409"/>
                      <a:pt x="83851" y="12913"/>
                      <a:pt x="82866" y="11730"/>
                    </a:cubicBezTo>
                    <a:cubicBezTo>
                      <a:pt x="83291" y="11651"/>
                      <a:pt x="83719" y="11612"/>
                      <a:pt x="84143" y="11612"/>
                    </a:cubicBezTo>
                    <a:close/>
                    <a:moveTo>
                      <a:pt x="94437" y="11612"/>
                    </a:moveTo>
                    <a:cubicBezTo>
                      <a:pt x="94861" y="11612"/>
                      <a:pt x="95289" y="11651"/>
                      <a:pt x="95715" y="11730"/>
                    </a:cubicBezTo>
                    <a:cubicBezTo>
                      <a:pt x="94729" y="12913"/>
                      <a:pt x="94138" y="14409"/>
                      <a:pt x="94228" y="16004"/>
                    </a:cubicBezTo>
                    <a:cubicBezTo>
                      <a:pt x="92977" y="14701"/>
                      <a:pt x="91218" y="13862"/>
                      <a:pt x="89350" y="13862"/>
                    </a:cubicBezTo>
                    <a:cubicBezTo>
                      <a:pt x="89330" y="13862"/>
                      <a:pt x="89310" y="13862"/>
                      <a:pt x="89290" y="13862"/>
                    </a:cubicBezTo>
                    <a:lnTo>
                      <a:pt x="89299" y="13853"/>
                    </a:lnTo>
                    <a:cubicBezTo>
                      <a:pt x="90636" y="12414"/>
                      <a:pt x="92504" y="11612"/>
                      <a:pt x="94437" y="11612"/>
                    </a:cubicBezTo>
                    <a:close/>
                    <a:moveTo>
                      <a:pt x="47493" y="11702"/>
                    </a:moveTo>
                    <a:cubicBezTo>
                      <a:pt x="47918" y="11702"/>
                      <a:pt x="48345" y="11740"/>
                      <a:pt x="48771" y="11819"/>
                    </a:cubicBezTo>
                    <a:cubicBezTo>
                      <a:pt x="47772" y="12997"/>
                      <a:pt x="47190" y="14487"/>
                      <a:pt x="47274" y="16083"/>
                    </a:cubicBezTo>
                    <a:lnTo>
                      <a:pt x="47274" y="16083"/>
                    </a:lnTo>
                    <a:cubicBezTo>
                      <a:pt x="46033" y="14786"/>
                      <a:pt x="44269" y="13952"/>
                      <a:pt x="42406" y="13952"/>
                    </a:cubicBezTo>
                    <a:cubicBezTo>
                      <a:pt x="42389" y="13952"/>
                      <a:pt x="42372" y="13952"/>
                      <a:pt x="42355" y="13952"/>
                    </a:cubicBezTo>
                    <a:lnTo>
                      <a:pt x="42355" y="13952"/>
                    </a:lnTo>
                    <a:cubicBezTo>
                      <a:pt x="43693" y="12505"/>
                      <a:pt x="45560" y="11702"/>
                      <a:pt x="47493" y="11702"/>
                    </a:cubicBezTo>
                    <a:close/>
                    <a:moveTo>
                      <a:pt x="60501" y="11702"/>
                    </a:moveTo>
                    <a:cubicBezTo>
                      <a:pt x="62439" y="11702"/>
                      <a:pt x="64308" y="12505"/>
                      <a:pt x="65653" y="13952"/>
                    </a:cubicBezTo>
                    <a:cubicBezTo>
                      <a:pt x="65633" y="13952"/>
                      <a:pt x="65613" y="13952"/>
                      <a:pt x="65593" y="13952"/>
                    </a:cubicBezTo>
                    <a:cubicBezTo>
                      <a:pt x="63725" y="13952"/>
                      <a:pt x="61957" y="14790"/>
                      <a:pt x="60715" y="16094"/>
                    </a:cubicBezTo>
                    <a:cubicBezTo>
                      <a:pt x="60796" y="14499"/>
                      <a:pt x="60214" y="13002"/>
                      <a:pt x="59219" y="11819"/>
                    </a:cubicBezTo>
                    <a:cubicBezTo>
                      <a:pt x="59646" y="11740"/>
                      <a:pt x="60075" y="11702"/>
                      <a:pt x="60501" y="11702"/>
                    </a:cubicBezTo>
                    <a:close/>
                    <a:moveTo>
                      <a:pt x="106098" y="7003"/>
                    </a:moveTo>
                    <a:cubicBezTo>
                      <a:pt x="106560" y="7003"/>
                      <a:pt x="107026" y="7049"/>
                      <a:pt x="107489" y="7142"/>
                    </a:cubicBezTo>
                    <a:cubicBezTo>
                      <a:pt x="106479" y="8394"/>
                      <a:pt x="105932" y="9985"/>
                      <a:pt x="106135" y="11656"/>
                    </a:cubicBezTo>
                    <a:lnTo>
                      <a:pt x="106135" y="11656"/>
                    </a:lnTo>
                    <a:cubicBezTo>
                      <a:pt x="106639" y="11546"/>
                      <a:pt x="107148" y="11492"/>
                      <a:pt x="107652" y="11492"/>
                    </a:cubicBezTo>
                    <a:cubicBezTo>
                      <a:pt x="109592" y="11492"/>
                      <a:pt x="111471" y="12290"/>
                      <a:pt x="112821" y="13746"/>
                    </a:cubicBezTo>
                    <a:cubicBezTo>
                      <a:pt x="112802" y="13746"/>
                      <a:pt x="112783" y="13746"/>
                      <a:pt x="112765" y="13746"/>
                    </a:cubicBezTo>
                    <a:cubicBezTo>
                      <a:pt x="110778" y="13746"/>
                      <a:pt x="108911" y="14691"/>
                      <a:pt x="107659" y="16138"/>
                    </a:cubicBezTo>
                    <a:lnTo>
                      <a:pt x="107659" y="16138"/>
                    </a:lnTo>
                    <a:cubicBezTo>
                      <a:pt x="107785" y="14463"/>
                      <a:pt x="107175" y="12886"/>
                      <a:pt x="106127" y="11658"/>
                    </a:cubicBezTo>
                    <a:cubicBezTo>
                      <a:pt x="106127" y="11658"/>
                      <a:pt x="106128" y="11658"/>
                      <a:pt x="106128" y="11658"/>
                    </a:cubicBezTo>
                    <a:lnTo>
                      <a:pt x="106128" y="11658"/>
                    </a:lnTo>
                    <a:cubicBezTo>
                      <a:pt x="106131" y="11661"/>
                      <a:pt x="106133" y="11664"/>
                      <a:pt x="106136" y="11667"/>
                    </a:cubicBezTo>
                    <a:cubicBezTo>
                      <a:pt x="106136" y="11664"/>
                      <a:pt x="106135" y="11660"/>
                      <a:pt x="106135" y="11656"/>
                    </a:cubicBezTo>
                    <a:lnTo>
                      <a:pt x="106135" y="11656"/>
                    </a:lnTo>
                    <a:cubicBezTo>
                      <a:pt x="106133" y="11657"/>
                      <a:pt x="106130" y="11657"/>
                      <a:pt x="106128" y="11658"/>
                    </a:cubicBezTo>
                    <a:lnTo>
                      <a:pt x="106128" y="11658"/>
                    </a:lnTo>
                    <a:cubicBezTo>
                      <a:pt x="104868" y="10198"/>
                      <a:pt x="102995" y="9256"/>
                      <a:pt x="101004" y="9256"/>
                    </a:cubicBezTo>
                    <a:cubicBezTo>
                      <a:pt x="100985" y="9256"/>
                      <a:pt x="100967" y="9257"/>
                      <a:pt x="100948" y="9257"/>
                    </a:cubicBezTo>
                    <a:cubicBezTo>
                      <a:pt x="102293" y="7803"/>
                      <a:pt x="104164" y="7003"/>
                      <a:pt x="106098" y="7003"/>
                    </a:cubicBezTo>
                    <a:close/>
                    <a:moveTo>
                      <a:pt x="13651" y="11804"/>
                    </a:moveTo>
                    <a:cubicBezTo>
                      <a:pt x="15587" y="11804"/>
                      <a:pt x="17458" y="12604"/>
                      <a:pt x="18799" y="14050"/>
                    </a:cubicBezTo>
                    <a:lnTo>
                      <a:pt x="18799" y="14050"/>
                    </a:lnTo>
                    <a:cubicBezTo>
                      <a:pt x="18788" y="14050"/>
                      <a:pt x="18777" y="14050"/>
                      <a:pt x="18766" y="14050"/>
                    </a:cubicBezTo>
                    <a:cubicBezTo>
                      <a:pt x="16897" y="14050"/>
                      <a:pt x="15129" y="14889"/>
                      <a:pt x="13888" y="16192"/>
                    </a:cubicBezTo>
                    <a:cubicBezTo>
                      <a:pt x="13968" y="14597"/>
                      <a:pt x="13386" y="13101"/>
                      <a:pt x="12391" y="11918"/>
                    </a:cubicBezTo>
                    <a:cubicBezTo>
                      <a:pt x="12811" y="11842"/>
                      <a:pt x="13233" y="11804"/>
                      <a:pt x="13651" y="11804"/>
                    </a:cubicBezTo>
                    <a:close/>
                    <a:moveTo>
                      <a:pt x="23971" y="11800"/>
                    </a:moveTo>
                    <a:cubicBezTo>
                      <a:pt x="24396" y="11800"/>
                      <a:pt x="24824" y="11839"/>
                      <a:pt x="25250" y="11918"/>
                    </a:cubicBezTo>
                    <a:cubicBezTo>
                      <a:pt x="24255" y="13101"/>
                      <a:pt x="23673" y="14597"/>
                      <a:pt x="23753" y="16192"/>
                    </a:cubicBezTo>
                    <a:cubicBezTo>
                      <a:pt x="22512" y="14889"/>
                      <a:pt x="20744" y="14050"/>
                      <a:pt x="18884" y="14050"/>
                    </a:cubicBezTo>
                    <a:cubicBezTo>
                      <a:pt x="18864" y="14050"/>
                      <a:pt x="18845" y="14050"/>
                      <a:pt x="18825" y="14051"/>
                    </a:cubicBezTo>
                    <a:cubicBezTo>
                      <a:pt x="20162" y="12603"/>
                      <a:pt x="22036" y="11800"/>
                      <a:pt x="23971" y="11800"/>
                    </a:cubicBezTo>
                    <a:close/>
                    <a:moveTo>
                      <a:pt x="37191" y="11695"/>
                    </a:moveTo>
                    <a:cubicBezTo>
                      <a:pt x="39126" y="11695"/>
                      <a:pt x="41007" y="12498"/>
                      <a:pt x="42355" y="13952"/>
                    </a:cubicBezTo>
                    <a:lnTo>
                      <a:pt x="42355" y="13952"/>
                    </a:lnTo>
                    <a:cubicBezTo>
                      <a:pt x="42352" y="13952"/>
                      <a:pt x="42349" y="13952"/>
                      <a:pt x="42346" y="13952"/>
                    </a:cubicBezTo>
                    <a:cubicBezTo>
                      <a:pt x="42328" y="13952"/>
                      <a:pt x="42309" y="13952"/>
                      <a:pt x="42291" y="13952"/>
                    </a:cubicBezTo>
                    <a:cubicBezTo>
                      <a:pt x="40304" y="13952"/>
                      <a:pt x="38437" y="14897"/>
                      <a:pt x="37185" y="16344"/>
                    </a:cubicBezTo>
                    <a:cubicBezTo>
                      <a:pt x="37320" y="14669"/>
                      <a:pt x="36710" y="13092"/>
                      <a:pt x="35662" y="11864"/>
                    </a:cubicBezTo>
                    <a:cubicBezTo>
                      <a:pt x="36169" y="11750"/>
                      <a:pt x="36682" y="11695"/>
                      <a:pt x="37191" y="11695"/>
                    </a:cubicBezTo>
                    <a:close/>
                    <a:moveTo>
                      <a:pt x="124477" y="9648"/>
                    </a:moveTo>
                    <a:cubicBezTo>
                      <a:pt x="127652" y="9648"/>
                      <a:pt x="130827" y="11726"/>
                      <a:pt x="130867" y="15888"/>
                    </a:cubicBezTo>
                    <a:cubicBezTo>
                      <a:pt x="130394" y="15786"/>
                      <a:pt x="129917" y="15736"/>
                      <a:pt x="129443" y="15736"/>
                    </a:cubicBezTo>
                    <a:cubicBezTo>
                      <a:pt x="127584" y="15736"/>
                      <a:pt x="125780" y="16502"/>
                      <a:pt x="124487" y="17895"/>
                    </a:cubicBezTo>
                    <a:cubicBezTo>
                      <a:pt x="123206" y="16515"/>
                      <a:pt x="121414" y="15735"/>
                      <a:pt x="119532" y="15735"/>
                    </a:cubicBezTo>
                    <a:cubicBezTo>
                      <a:pt x="119048" y="15735"/>
                      <a:pt x="118564" y="15780"/>
                      <a:pt x="118089" y="15888"/>
                    </a:cubicBezTo>
                    <a:cubicBezTo>
                      <a:pt x="118125" y="11729"/>
                      <a:pt x="121301" y="9648"/>
                      <a:pt x="124477" y="9648"/>
                    </a:cubicBezTo>
                    <a:close/>
                    <a:moveTo>
                      <a:pt x="77633" y="9753"/>
                    </a:moveTo>
                    <a:cubicBezTo>
                      <a:pt x="80805" y="9753"/>
                      <a:pt x="83979" y="11828"/>
                      <a:pt x="84022" y="15982"/>
                    </a:cubicBezTo>
                    <a:lnTo>
                      <a:pt x="84022" y="15982"/>
                    </a:lnTo>
                    <a:cubicBezTo>
                      <a:pt x="83547" y="15880"/>
                      <a:pt x="83069" y="15830"/>
                      <a:pt x="82594" y="15830"/>
                    </a:cubicBezTo>
                    <a:cubicBezTo>
                      <a:pt x="80737" y="15830"/>
                      <a:pt x="78939" y="16596"/>
                      <a:pt x="77651" y="17984"/>
                    </a:cubicBezTo>
                    <a:cubicBezTo>
                      <a:pt x="76369" y="16613"/>
                      <a:pt x="74577" y="15825"/>
                      <a:pt x="72696" y="15825"/>
                    </a:cubicBezTo>
                    <a:cubicBezTo>
                      <a:pt x="72212" y="15825"/>
                      <a:pt x="71728" y="15879"/>
                      <a:pt x="71253" y="15986"/>
                    </a:cubicBezTo>
                    <a:cubicBezTo>
                      <a:pt x="71284" y="11832"/>
                      <a:pt x="74458" y="9753"/>
                      <a:pt x="77633" y="9753"/>
                    </a:cubicBezTo>
                    <a:close/>
                    <a:moveTo>
                      <a:pt x="100947" y="9753"/>
                    </a:moveTo>
                    <a:cubicBezTo>
                      <a:pt x="104122" y="9753"/>
                      <a:pt x="107296" y="11830"/>
                      <a:pt x="107337" y="15986"/>
                    </a:cubicBezTo>
                    <a:cubicBezTo>
                      <a:pt x="106864" y="15884"/>
                      <a:pt x="106386" y="15834"/>
                      <a:pt x="105913" y="15834"/>
                    </a:cubicBezTo>
                    <a:cubicBezTo>
                      <a:pt x="104054" y="15834"/>
                      <a:pt x="102249" y="16601"/>
                      <a:pt x="100957" y="17993"/>
                    </a:cubicBezTo>
                    <a:cubicBezTo>
                      <a:pt x="99676" y="16613"/>
                      <a:pt x="97883" y="15834"/>
                      <a:pt x="96002" y="15834"/>
                    </a:cubicBezTo>
                    <a:cubicBezTo>
                      <a:pt x="95518" y="15834"/>
                      <a:pt x="95034" y="15888"/>
                      <a:pt x="94559" y="15986"/>
                    </a:cubicBezTo>
                    <a:cubicBezTo>
                      <a:pt x="94595" y="11832"/>
                      <a:pt x="97771" y="9753"/>
                      <a:pt x="100947" y="9753"/>
                    </a:cubicBezTo>
                    <a:close/>
                    <a:moveTo>
                      <a:pt x="53999" y="9848"/>
                    </a:moveTo>
                    <a:cubicBezTo>
                      <a:pt x="57176" y="9848"/>
                      <a:pt x="60352" y="11927"/>
                      <a:pt x="60393" y="16085"/>
                    </a:cubicBezTo>
                    <a:cubicBezTo>
                      <a:pt x="59913" y="15980"/>
                      <a:pt x="59429" y="15929"/>
                      <a:pt x="58949" y="15929"/>
                    </a:cubicBezTo>
                    <a:cubicBezTo>
                      <a:pt x="57093" y="15929"/>
                      <a:pt x="55295" y="16694"/>
                      <a:pt x="53999" y="18087"/>
                    </a:cubicBezTo>
                    <a:lnTo>
                      <a:pt x="53999" y="18087"/>
                    </a:lnTo>
                    <a:cubicBezTo>
                      <a:pt x="52718" y="16710"/>
                      <a:pt x="50928" y="15932"/>
                      <a:pt x="49049" y="15932"/>
                    </a:cubicBezTo>
                    <a:cubicBezTo>
                      <a:pt x="48565" y="15932"/>
                      <a:pt x="48081" y="15977"/>
                      <a:pt x="47606" y="16085"/>
                    </a:cubicBezTo>
                    <a:cubicBezTo>
                      <a:pt x="47646" y="11927"/>
                      <a:pt x="50823" y="9848"/>
                      <a:pt x="53999" y="9848"/>
                    </a:cubicBezTo>
                    <a:close/>
                    <a:moveTo>
                      <a:pt x="7166" y="9943"/>
                    </a:moveTo>
                    <a:cubicBezTo>
                      <a:pt x="10341" y="9943"/>
                      <a:pt x="13516" y="12022"/>
                      <a:pt x="13556" y="16183"/>
                    </a:cubicBezTo>
                    <a:cubicBezTo>
                      <a:pt x="13083" y="16081"/>
                      <a:pt x="12605" y="16031"/>
                      <a:pt x="12131" y="16031"/>
                    </a:cubicBezTo>
                    <a:cubicBezTo>
                      <a:pt x="10273" y="16031"/>
                      <a:pt x="8469" y="16796"/>
                      <a:pt x="7176" y="18181"/>
                    </a:cubicBezTo>
                    <a:cubicBezTo>
                      <a:pt x="5901" y="16817"/>
                      <a:pt x="4126" y="16040"/>
                      <a:pt x="2258" y="16040"/>
                    </a:cubicBezTo>
                    <a:cubicBezTo>
                      <a:pt x="2237" y="16040"/>
                      <a:pt x="2216" y="16040"/>
                      <a:pt x="2194" y="16040"/>
                    </a:cubicBezTo>
                    <a:lnTo>
                      <a:pt x="2212" y="16022"/>
                    </a:lnTo>
                    <a:lnTo>
                      <a:pt x="2212" y="16022"/>
                    </a:lnTo>
                    <a:cubicBezTo>
                      <a:pt x="1728" y="16031"/>
                      <a:pt x="1245" y="16076"/>
                      <a:pt x="770" y="16183"/>
                    </a:cubicBezTo>
                    <a:cubicBezTo>
                      <a:pt x="810" y="12024"/>
                      <a:pt x="3988" y="9943"/>
                      <a:pt x="7166" y="9943"/>
                    </a:cubicBezTo>
                    <a:close/>
                    <a:moveTo>
                      <a:pt x="30463" y="9956"/>
                    </a:moveTo>
                    <a:cubicBezTo>
                      <a:pt x="33636" y="9956"/>
                      <a:pt x="36811" y="12033"/>
                      <a:pt x="36854" y="16188"/>
                    </a:cubicBezTo>
                    <a:lnTo>
                      <a:pt x="36854" y="16188"/>
                    </a:lnTo>
                    <a:cubicBezTo>
                      <a:pt x="36379" y="16086"/>
                      <a:pt x="35901" y="16036"/>
                      <a:pt x="35426" y="16036"/>
                    </a:cubicBezTo>
                    <a:cubicBezTo>
                      <a:pt x="33569" y="16036"/>
                      <a:pt x="31771" y="16802"/>
                      <a:pt x="30483" y="18190"/>
                    </a:cubicBezTo>
                    <a:cubicBezTo>
                      <a:pt x="29201" y="16819"/>
                      <a:pt x="27409" y="16031"/>
                      <a:pt x="25528" y="16031"/>
                    </a:cubicBezTo>
                    <a:cubicBezTo>
                      <a:pt x="25044" y="16031"/>
                      <a:pt x="24560" y="16085"/>
                      <a:pt x="24085" y="16192"/>
                    </a:cubicBezTo>
                    <a:cubicBezTo>
                      <a:pt x="24116" y="12034"/>
                      <a:pt x="27288" y="9956"/>
                      <a:pt x="30463" y="9956"/>
                    </a:cubicBezTo>
                    <a:close/>
                    <a:moveTo>
                      <a:pt x="119326" y="16110"/>
                    </a:moveTo>
                    <a:cubicBezTo>
                      <a:pt x="121265" y="16110"/>
                      <a:pt x="123134" y="16913"/>
                      <a:pt x="124478" y="18361"/>
                    </a:cubicBezTo>
                    <a:cubicBezTo>
                      <a:pt x="124458" y="18360"/>
                      <a:pt x="124439" y="18360"/>
                      <a:pt x="124419" y="18360"/>
                    </a:cubicBezTo>
                    <a:cubicBezTo>
                      <a:pt x="122550" y="18360"/>
                      <a:pt x="120782" y="19199"/>
                      <a:pt x="119541" y="20502"/>
                    </a:cubicBezTo>
                    <a:cubicBezTo>
                      <a:pt x="119622" y="18907"/>
                      <a:pt x="119039" y="17411"/>
                      <a:pt x="118045" y="16228"/>
                    </a:cubicBezTo>
                    <a:cubicBezTo>
                      <a:pt x="118472" y="16149"/>
                      <a:pt x="118901" y="16110"/>
                      <a:pt x="119326" y="16110"/>
                    </a:cubicBezTo>
                    <a:close/>
                    <a:moveTo>
                      <a:pt x="129624" y="16110"/>
                    </a:moveTo>
                    <a:cubicBezTo>
                      <a:pt x="130049" y="16110"/>
                      <a:pt x="130477" y="16149"/>
                      <a:pt x="130903" y="16228"/>
                    </a:cubicBezTo>
                    <a:cubicBezTo>
                      <a:pt x="129908" y="17402"/>
                      <a:pt x="129326" y="18907"/>
                      <a:pt x="129415" y="20493"/>
                    </a:cubicBezTo>
                    <a:lnTo>
                      <a:pt x="129415" y="20502"/>
                    </a:lnTo>
                    <a:cubicBezTo>
                      <a:pt x="128165" y="19199"/>
                      <a:pt x="126397" y="18360"/>
                      <a:pt x="124537" y="18360"/>
                    </a:cubicBezTo>
                    <a:cubicBezTo>
                      <a:pt x="124517" y="18360"/>
                      <a:pt x="124498" y="18360"/>
                      <a:pt x="124478" y="18361"/>
                    </a:cubicBezTo>
                    <a:cubicBezTo>
                      <a:pt x="125815" y="16913"/>
                      <a:pt x="127689" y="16110"/>
                      <a:pt x="129624" y="16110"/>
                    </a:cubicBezTo>
                    <a:close/>
                    <a:moveTo>
                      <a:pt x="82783" y="16209"/>
                    </a:moveTo>
                    <a:cubicBezTo>
                      <a:pt x="83207" y="16209"/>
                      <a:pt x="83633" y="16247"/>
                      <a:pt x="84057" y="16327"/>
                    </a:cubicBezTo>
                    <a:cubicBezTo>
                      <a:pt x="83538" y="16945"/>
                      <a:pt x="83135" y="17653"/>
                      <a:pt x="82875" y="18414"/>
                    </a:cubicBezTo>
                    <a:cubicBezTo>
                      <a:pt x="82633" y="19113"/>
                      <a:pt x="82534" y="19848"/>
                      <a:pt x="82570" y="20592"/>
                    </a:cubicBezTo>
                    <a:cubicBezTo>
                      <a:pt x="81322" y="19282"/>
                      <a:pt x="79551" y="18450"/>
                      <a:pt x="77681" y="18450"/>
                    </a:cubicBezTo>
                    <a:cubicBezTo>
                      <a:pt x="77671" y="18450"/>
                      <a:pt x="77661" y="18450"/>
                      <a:pt x="77651" y="18450"/>
                    </a:cubicBezTo>
                    <a:cubicBezTo>
                      <a:pt x="78988" y="17010"/>
                      <a:pt x="80855" y="16209"/>
                      <a:pt x="82783" y="16209"/>
                    </a:cubicBezTo>
                    <a:close/>
                    <a:moveTo>
                      <a:pt x="95788" y="16212"/>
                    </a:moveTo>
                    <a:cubicBezTo>
                      <a:pt x="97720" y="16212"/>
                      <a:pt x="99592" y="17008"/>
                      <a:pt x="100939" y="18450"/>
                    </a:cubicBezTo>
                    <a:cubicBezTo>
                      <a:pt x="100919" y="18450"/>
                      <a:pt x="100900" y="18450"/>
                      <a:pt x="100880" y="18450"/>
                    </a:cubicBezTo>
                    <a:cubicBezTo>
                      <a:pt x="99011" y="18450"/>
                      <a:pt x="97252" y="19288"/>
                      <a:pt x="96011" y="20592"/>
                    </a:cubicBezTo>
                    <a:cubicBezTo>
                      <a:pt x="96047" y="19848"/>
                      <a:pt x="95948" y="19113"/>
                      <a:pt x="95706" y="18414"/>
                    </a:cubicBezTo>
                    <a:cubicBezTo>
                      <a:pt x="95446" y="17653"/>
                      <a:pt x="95043" y="16945"/>
                      <a:pt x="94523" y="16327"/>
                    </a:cubicBezTo>
                    <a:cubicBezTo>
                      <a:pt x="94944" y="16250"/>
                      <a:pt x="95367" y="16212"/>
                      <a:pt x="95788" y="16212"/>
                    </a:cubicBezTo>
                    <a:close/>
                    <a:moveTo>
                      <a:pt x="48848" y="16307"/>
                    </a:moveTo>
                    <a:cubicBezTo>
                      <a:pt x="50780" y="16307"/>
                      <a:pt x="52650" y="17108"/>
                      <a:pt x="53987" y="18558"/>
                    </a:cubicBezTo>
                    <a:lnTo>
                      <a:pt x="53987" y="18558"/>
                    </a:lnTo>
                    <a:cubicBezTo>
                      <a:pt x="53970" y="18558"/>
                      <a:pt x="53953" y="18557"/>
                      <a:pt x="53936" y="18557"/>
                    </a:cubicBezTo>
                    <a:cubicBezTo>
                      <a:pt x="52067" y="18557"/>
                      <a:pt x="50308" y="19396"/>
                      <a:pt x="49058" y="20699"/>
                    </a:cubicBezTo>
                    <a:cubicBezTo>
                      <a:pt x="49147" y="19104"/>
                      <a:pt x="48565" y="17608"/>
                      <a:pt x="47570" y="16425"/>
                    </a:cubicBezTo>
                    <a:cubicBezTo>
                      <a:pt x="47996" y="16346"/>
                      <a:pt x="48423" y="16307"/>
                      <a:pt x="48848" y="16307"/>
                    </a:cubicBezTo>
                    <a:close/>
                    <a:moveTo>
                      <a:pt x="59142" y="16307"/>
                    </a:moveTo>
                    <a:cubicBezTo>
                      <a:pt x="59567" y="16307"/>
                      <a:pt x="59994" y="16346"/>
                      <a:pt x="60420" y="16425"/>
                    </a:cubicBezTo>
                    <a:cubicBezTo>
                      <a:pt x="59425" y="17608"/>
                      <a:pt x="58843" y="19104"/>
                      <a:pt x="58932" y="20699"/>
                    </a:cubicBezTo>
                    <a:cubicBezTo>
                      <a:pt x="57691" y="19396"/>
                      <a:pt x="55923" y="18557"/>
                      <a:pt x="54054" y="18557"/>
                    </a:cubicBezTo>
                    <a:cubicBezTo>
                      <a:pt x="54037" y="18557"/>
                      <a:pt x="54020" y="18558"/>
                      <a:pt x="54003" y="18558"/>
                    </a:cubicBezTo>
                    <a:lnTo>
                      <a:pt x="54003" y="18558"/>
                    </a:lnTo>
                    <a:cubicBezTo>
                      <a:pt x="55340" y="17108"/>
                      <a:pt x="57210" y="16307"/>
                      <a:pt x="59142" y="16307"/>
                    </a:cubicBezTo>
                    <a:close/>
                    <a:moveTo>
                      <a:pt x="25317" y="16414"/>
                    </a:moveTo>
                    <a:cubicBezTo>
                      <a:pt x="27247" y="16414"/>
                      <a:pt x="29113" y="17211"/>
                      <a:pt x="30456" y="18656"/>
                    </a:cubicBezTo>
                    <a:cubicBezTo>
                      <a:pt x="30436" y="18656"/>
                      <a:pt x="30416" y="18656"/>
                      <a:pt x="30397" y="18656"/>
                    </a:cubicBezTo>
                    <a:cubicBezTo>
                      <a:pt x="28528" y="18656"/>
                      <a:pt x="26769" y="19494"/>
                      <a:pt x="25528" y="20789"/>
                    </a:cubicBezTo>
                    <a:cubicBezTo>
                      <a:pt x="25563" y="20054"/>
                      <a:pt x="25456" y="19310"/>
                      <a:pt x="25223" y="18611"/>
                    </a:cubicBezTo>
                    <a:cubicBezTo>
                      <a:pt x="24954" y="17850"/>
                      <a:pt x="24551" y="17142"/>
                      <a:pt x="24031" y="16533"/>
                    </a:cubicBezTo>
                    <a:cubicBezTo>
                      <a:pt x="24460" y="16453"/>
                      <a:pt x="24890" y="16414"/>
                      <a:pt x="25317" y="16414"/>
                    </a:cubicBezTo>
                    <a:close/>
                    <a:moveTo>
                      <a:pt x="12296" y="16415"/>
                    </a:moveTo>
                    <a:cubicBezTo>
                      <a:pt x="12720" y="16415"/>
                      <a:pt x="13148" y="16454"/>
                      <a:pt x="13574" y="16533"/>
                    </a:cubicBezTo>
                    <a:cubicBezTo>
                      <a:pt x="13055" y="17151"/>
                      <a:pt x="12651" y="17850"/>
                      <a:pt x="12391" y="18611"/>
                    </a:cubicBezTo>
                    <a:cubicBezTo>
                      <a:pt x="12150" y="19310"/>
                      <a:pt x="12042" y="20054"/>
                      <a:pt x="12087" y="20789"/>
                    </a:cubicBezTo>
                    <a:lnTo>
                      <a:pt x="12078" y="20798"/>
                    </a:lnTo>
                    <a:cubicBezTo>
                      <a:pt x="10836" y="19494"/>
                      <a:pt x="9077" y="18656"/>
                      <a:pt x="7217" y="18656"/>
                    </a:cubicBezTo>
                    <a:cubicBezTo>
                      <a:pt x="7198" y="18656"/>
                      <a:pt x="7178" y="18656"/>
                      <a:pt x="7159" y="18656"/>
                    </a:cubicBezTo>
                    <a:cubicBezTo>
                      <a:pt x="8496" y="17216"/>
                      <a:pt x="10363" y="16415"/>
                      <a:pt x="12296" y="16415"/>
                    </a:cubicBezTo>
                    <a:close/>
                    <a:moveTo>
                      <a:pt x="106101" y="16205"/>
                    </a:moveTo>
                    <a:cubicBezTo>
                      <a:pt x="106563" y="16205"/>
                      <a:pt x="107027" y="16251"/>
                      <a:pt x="107489" y="16344"/>
                    </a:cubicBezTo>
                    <a:cubicBezTo>
                      <a:pt x="106486" y="17599"/>
                      <a:pt x="105930" y="19194"/>
                      <a:pt x="106136" y="20861"/>
                    </a:cubicBezTo>
                    <a:cubicBezTo>
                      <a:pt x="104879" y="19398"/>
                      <a:pt x="102991" y="18450"/>
                      <a:pt x="100994" y="18450"/>
                    </a:cubicBezTo>
                    <a:cubicBezTo>
                      <a:pt x="100985" y="18450"/>
                      <a:pt x="100975" y="18450"/>
                      <a:pt x="100966" y="18450"/>
                    </a:cubicBezTo>
                    <a:cubicBezTo>
                      <a:pt x="102304" y="17004"/>
                      <a:pt x="104173" y="16205"/>
                      <a:pt x="106101" y="16205"/>
                    </a:cubicBezTo>
                    <a:close/>
                    <a:moveTo>
                      <a:pt x="70810" y="11698"/>
                    </a:moveTo>
                    <a:cubicBezTo>
                      <a:pt x="71303" y="11698"/>
                      <a:pt x="71800" y="11750"/>
                      <a:pt x="72292" y="11855"/>
                    </a:cubicBezTo>
                    <a:cubicBezTo>
                      <a:pt x="71289" y="13110"/>
                      <a:pt x="70742" y="14705"/>
                      <a:pt x="70939" y="16380"/>
                    </a:cubicBezTo>
                    <a:lnTo>
                      <a:pt x="70957" y="16371"/>
                    </a:lnTo>
                    <a:cubicBezTo>
                      <a:pt x="71461" y="16260"/>
                      <a:pt x="71969" y="16205"/>
                      <a:pt x="72473" y="16205"/>
                    </a:cubicBezTo>
                    <a:cubicBezTo>
                      <a:pt x="74401" y="16205"/>
                      <a:pt x="76274" y="17001"/>
                      <a:pt x="77624" y="18450"/>
                    </a:cubicBezTo>
                    <a:cubicBezTo>
                      <a:pt x="77606" y="18450"/>
                      <a:pt x="77588" y="18450"/>
                      <a:pt x="77570" y="18450"/>
                    </a:cubicBezTo>
                    <a:cubicBezTo>
                      <a:pt x="75520" y="18450"/>
                      <a:pt x="73598" y="19458"/>
                      <a:pt x="72346" y="20986"/>
                    </a:cubicBezTo>
                    <a:cubicBezTo>
                      <a:pt x="72738" y="17269"/>
                      <a:pt x="69425" y="13952"/>
                      <a:pt x="65712" y="13952"/>
                    </a:cubicBezTo>
                    <a:cubicBezTo>
                      <a:pt x="65692" y="13952"/>
                      <a:pt x="65673" y="13952"/>
                      <a:pt x="65653" y="13952"/>
                    </a:cubicBezTo>
                    <a:cubicBezTo>
                      <a:pt x="66995" y="12495"/>
                      <a:pt x="68873" y="11698"/>
                      <a:pt x="70810" y="11698"/>
                    </a:cubicBezTo>
                    <a:close/>
                    <a:moveTo>
                      <a:pt x="35592" y="16407"/>
                    </a:moveTo>
                    <a:cubicBezTo>
                      <a:pt x="36059" y="16407"/>
                      <a:pt x="36530" y="16454"/>
                      <a:pt x="36997" y="16551"/>
                    </a:cubicBezTo>
                    <a:cubicBezTo>
                      <a:pt x="36004" y="17802"/>
                      <a:pt x="35449" y="19385"/>
                      <a:pt x="35643" y="21056"/>
                    </a:cubicBezTo>
                    <a:lnTo>
                      <a:pt x="35643" y="21056"/>
                    </a:lnTo>
                    <a:cubicBezTo>
                      <a:pt x="34391" y="19601"/>
                      <a:pt x="32515" y="18647"/>
                      <a:pt x="30529" y="18647"/>
                    </a:cubicBezTo>
                    <a:cubicBezTo>
                      <a:pt x="30511" y="18647"/>
                      <a:pt x="30492" y="18647"/>
                      <a:pt x="30474" y="18647"/>
                    </a:cubicBezTo>
                    <a:cubicBezTo>
                      <a:pt x="31808" y="17205"/>
                      <a:pt x="33669" y="16407"/>
                      <a:pt x="35592" y="16407"/>
                    </a:cubicBezTo>
                    <a:close/>
                    <a:moveTo>
                      <a:pt x="112821" y="14253"/>
                    </a:moveTo>
                    <a:cubicBezTo>
                      <a:pt x="115997" y="14253"/>
                      <a:pt x="119174" y="16332"/>
                      <a:pt x="119218" y="20493"/>
                    </a:cubicBezTo>
                    <a:cubicBezTo>
                      <a:pt x="118738" y="20388"/>
                      <a:pt x="118254" y="20337"/>
                      <a:pt x="117773" y="20337"/>
                    </a:cubicBezTo>
                    <a:cubicBezTo>
                      <a:pt x="115916" y="20337"/>
                      <a:pt x="114116" y="21103"/>
                      <a:pt x="112821" y="22491"/>
                    </a:cubicBezTo>
                    <a:cubicBezTo>
                      <a:pt x="111548" y="21120"/>
                      <a:pt x="109756" y="20332"/>
                      <a:pt x="107874" y="20332"/>
                    </a:cubicBezTo>
                    <a:cubicBezTo>
                      <a:pt x="107391" y="20332"/>
                      <a:pt x="106907" y="20386"/>
                      <a:pt x="106432" y="20493"/>
                    </a:cubicBezTo>
                    <a:cubicBezTo>
                      <a:pt x="106468" y="16334"/>
                      <a:pt x="109644" y="14253"/>
                      <a:pt x="112821" y="14253"/>
                    </a:cubicBezTo>
                    <a:close/>
                    <a:moveTo>
                      <a:pt x="136138" y="14252"/>
                    </a:moveTo>
                    <a:cubicBezTo>
                      <a:pt x="139311" y="14252"/>
                      <a:pt x="142484" y="16329"/>
                      <a:pt x="142525" y="20484"/>
                    </a:cubicBezTo>
                    <a:lnTo>
                      <a:pt x="142525" y="20493"/>
                    </a:lnTo>
                    <a:cubicBezTo>
                      <a:pt x="142051" y="20391"/>
                      <a:pt x="141574" y="20341"/>
                      <a:pt x="141100" y="20341"/>
                    </a:cubicBezTo>
                    <a:cubicBezTo>
                      <a:pt x="139242" y="20341"/>
                      <a:pt x="137437" y="21108"/>
                      <a:pt x="136145" y="22500"/>
                    </a:cubicBezTo>
                    <a:cubicBezTo>
                      <a:pt x="134871" y="21128"/>
                      <a:pt x="133091" y="20341"/>
                      <a:pt x="131221" y="20341"/>
                    </a:cubicBezTo>
                    <a:cubicBezTo>
                      <a:pt x="131211" y="20341"/>
                      <a:pt x="131200" y="20341"/>
                      <a:pt x="131190" y="20341"/>
                    </a:cubicBezTo>
                    <a:cubicBezTo>
                      <a:pt x="130706" y="20341"/>
                      <a:pt x="130222" y="20386"/>
                      <a:pt x="129747" y="20493"/>
                    </a:cubicBezTo>
                    <a:cubicBezTo>
                      <a:pt x="129783" y="16333"/>
                      <a:pt x="132960" y="14252"/>
                      <a:pt x="136138" y="14252"/>
                    </a:cubicBezTo>
                    <a:close/>
                    <a:moveTo>
                      <a:pt x="89290" y="14357"/>
                    </a:moveTo>
                    <a:cubicBezTo>
                      <a:pt x="91871" y="14357"/>
                      <a:pt x="94452" y="15731"/>
                      <a:pt x="95348" y="18477"/>
                    </a:cubicBezTo>
                    <a:cubicBezTo>
                      <a:pt x="95572" y="19158"/>
                      <a:pt x="95679" y="19866"/>
                      <a:pt x="95688" y="20583"/>
                    </a:cubicBezTo>
                    <a:cubicBezTo>
                      <a:pt x="95213" y="20481"/>
                      <a:pt x="94734" y="20431"/>
                      <a:pt x="94259" y="20431"/>
                    </a:cubicBezTo>
                    <a:cubicBezTo>
                      <a:pt x="92398" y="20431"/>
                      <a:pt x="90599" y="21196"/>
                      <a:pt x="89299" y="22581"/>
                    </a:cubicBezTo>
                    <a:cubicBezTo>
                      <a:pt x="88025" y="21218"/>
                      <a:pt x="86246" y="20430"/>
                      <a:pt x="84376" y="20430"/>
                    </a:cubicBezTo>
                    <a:cubicBezTo>
                      <a:pt x="84365" y="20430"/>
                      <a:pt x="84355" y="20430"/>
                      <a:pt x="84344" y="20430"/>
                    </a:cubicBezTo>
                    <a:cubicBezTo>
                      <a:pt x="83860" y="20430"/>
                      <a:pt x="83376" y="20475"/>
                      <a:pt x="82902" y="20583"/>
                    </a:cubicBezTo>
                    <a:cubicBezTo>
                      <a:pt x="82902" y="19866"/>
                      <a:pt x="83018" y="19158"/>
                      <a:pt x="83233" y="18477"/>
                    </a:cubicBezTo>
                    <a:cubicBezTo>
                      <a:pt x="84129" y="15731"/>
                      <a:pt x="86710" y="14357"/>
                      <a:pt x="89290" y="14357"/>
                    </a:cubicBezTo>
                    <a:close/>
                    <a:moveTo>
                      <a:pt x="42333" y="14454"/>
                    </a:moveTo>
                    <a:cubicBezTo>
                      <a:pt x="45509" y="14454"/>
                      <a:pt x="48686" y="16533"/>
                      <a:pt x="48726" y="20690"/>
                    </a:cubicBezTo>
                    <a:cubicBezTo>
                      <a:pt x="48246" y="20585"/>
                      <a:pt x="47763" y="20534"/>
                      <a:pt x="47283" y="20534"/>
                    </a:cubicBezTo>
                    <a:cubicBezTo>
                      <a:pt x="45427" y="20534"/>
                      <a:pt x="43633" y="21302"/>
                      <a:pt x="42337" y="22697"/>
                    </a:cubicBezTo>
                    <a:cubicBezTo>
                      <a:pt x="41063" y="21325"/>
                      <a:pt x="39284" y="20538"/>
                      <a:pt x="37414" y="20538"/>
                    </a:cubicBezTo>
                    <a:cubicBezTo>
                      <a:pt x="37403" y="20538"/>
                      <a:pt x="37393" y="20538"/>
                      <a:pt x="37382" y="20538"/>
                    </a:cubicBezTo>
                    <a:cubicBezTo>
                      <a:pt x="36898" y="20538"/>
                      <a:pt x="36415" y="20583"/>
                      <a:pt x="35940" y="20690"/>
                    </a:cubicBezTo>
                    <a:cubicBezTo>
                      <a:pt x="35980" y="16533"/>
                      <a:pt x="39156" y="14454"/>
                      <a:pt x="42333" y="14454"/>
                    </a:cubicBezTo>
                    <a:close/>
                    <a:moveTo>
                      <a:pt x="65648" y="14454"/>
                    </a:moveTo>
                    <a:cubicBezTo>
                      <a:pt x="68825" y="14454"/>
                      <a:pt x="72001" y="16533"/>
                      <a:pt x="72041" y="20690"/>
                    </a:cubicBezTo>
                    <a:cubicBezTo>
                      <a:pt x="71563" y="20585"/>
                      <a:pt x="71081" y="20534"/>
                      <a:pt x="70602" y="20534"/>
                    </a:cubicBezTo>
                    <a:cubicBezTo>
                      <a:pt x="68748" y="20534"/>
                      <a:pt x="66949" y="21302"/>
                      <a:pt x="65653" y="22697"/>
                    </a:cubicBezTo>
                    <a:cubicBezTo>
                      <a:pt x="64378" y="21325"/>
                      <a:pt x="62599" y="20538"/>
                      <a:pt x="60729" y="20538"/>
                    </a:cubicBezTo>
                    <a:cubicBezTo>
                      <a:pt x="60719" y="20538"/>
                      <a:pt x="60708" y="20538"/>
                      <a:pt x="60697" y="20538"/>
                    </a:cubicBezTo>
                    <a:cubicBezTo>
                      <a:pt x="60214" y="20538"/>
                      <a:pt x="59730" y="20583"/>
                      <a:pt x="59255" y="20690"/>
                    </a:cubicBezTo>
                    <a:cubicBezTo>
                      <a:pt x="59295" y="16533"/>
                      <a:pt x="62472" y="14454"/>
                      <a:pt x="65648" y="14454"/>
                    </a:cubicBezTo>
                    <a:close/>
                    <a:moveTo>
                      <a:pt x="18806" y="14558"/>
                    </a:moveTo>
                    <a:cubicBezTo>
                      <a:pt x="21388" y="14558"/>
                      <a:pt x="23969" y="15929"/>
                      <a:pt x="24864" y="18674"/>
                    </a:cubicBezTo>
                    <a:cubicBezTo>
                      <a:pt x="25079" y="19355"/>
                      <a:pt x="25196" y="20063"/>
                      <a:pt x="25196" y="20780"/>
                    </a:cubicBezTo>
                    <a:cubicBezTo>
                      <a:pt x="24718" y="20675"/>
                      <a:pt x="24235" y="20624"/>
                      <a:pt x="23756" y="20624"/>
                    </a:cubicBezTo>
                    <a:cubicBezTo>
                      <a:pt x="21903" y="20624"/>
                      <a:pt x="20103" y="21391"/>
                      <a:pt x="18807" y="22787"/>
                    </a:cubicBezTo>
                    <a:cubicBezTo>
                      <a:pt x="17535" y="21407"/>
                      <a:pt x="15734" y="20628"/>
                      <a:pt x="13861" y="20628"/>
                    </a:cubicBezTo>
                    <a:cubicBezTo>
                      <a:pt x="13368" y="20628"/>
                      <a:pt x="12884" y="20672"/>
                      <a:pt x="12409" y="20780"/>
                    </a:cubicBezTo>
                    <a:cubicBezTo>
                      <a:pt x="12418" y="20063"/>
                      <a:pt x="12526" y="19355"/>
                      <a:pt x="12741" y="18674"/>
                    </a:cubicBezTo>
                    <a:cubicBezTo>
                      <a:pt x="13637" y="15931"/>
                      <a:pt x="16222" y="14558"/>
                      <a:pt x="18806" y="14558"/>
                    </a:cubicBezTo>
                    <a:close/>
                    <a:moveTo>
                      <a:pt x="117964" y="20706"/>
                    </a:moveTo>
                    <a:cubicBezTo>
                      <a:pt x="118390" y="20706"/>
                      <a:pt x="118819" y="20745"/>
                      <a:pt x="119245" y="20825"/>
                    </a:cubicBezTo>
                    <a:cubicBezTo>
                      <a:pt x="118726" y="21443"/>
                      <a:pt x="118322" y="22151"/>
                      <a:pt x="118063" y="22913"/>
                    </a:cubicBezTo>
                    <a:lnTo>
                      <a:pt x="118063" y="22904"/>
                    </a:lnTo>
                    <a:cubicBezTo>
                      <a:pt x="117821" y="23611"/>
                      <a:pt x="117722" y="24346"/>
                      <a:pt x="117758" y="25090"/>
                    </a:cubicBezTo>
                    <a:cubicBezTo>
                      <a:pt x="116516" y="23786"/>
                      <a:pt x="114757" y="22948"/>
                      <a:pt x="112897" y="22948"/>
                    </a:cubicBezTo>
                    <a:cubicBezTo>
                      <a:pt x="112878" y="22948"/>
                      <a:pt x="112858" y="22948"/>
                      <a:pt x="112839" y="22948"/>
                    </a:cubicBezTo>
                    <a:cubicBezTo>
                      <a:pt x="114174" y="21503"/>
                      <a:pt x="116038" y="20706"/>
                      <a:pt x="117964" y="20706"/>
                    </a:cubicBezTo>
                    <a:close/>
                    <a:moveTo>
                      <a:pt x="130993" y="20706"/>
                    </a:moveTo>
                    <a:cubicBezTo>
                      <a:pt x="132921" y="20706"/>
                      <a:pt x="134791" y="21503"/>
                      <a:pt x="136127" y="22948"/>
                    </a:cubicBezTo>
                    <a:cubicBezTo>
                      <a:pt x="136107" y="22948"/>
                      <a:pt x="136088" y="22948"/>
                      <a:pt x="136068" y="22948"/>
                    </a:cubicBezTo>
                    <a:cubicBezTo>
                      <a:pt x="134208" y="22948"/>
                      <a:pt x="132440" y="23786"/>
                      <a:pt x="131199" y="25090"/>
                    </a:cubicBezTo>
                    <a:cubicBezTo>
                      <a:pt x="131234" y="24346"/>
                      <a:pt x="131136" y="23611"/>
                      <a:pt x="130894" y="22913"/>
                    </a:cubicBezTo>
                    <a:lnTo>
                      <a:pt x="130894" y="22904"/>
                    </a:lnTo>
                    <a:cubicBezTo>
                      <a:pt x="130634" y="22142"/>
                      <a:pt x="130231" y="21443"/>
                      <a:pt x="129711" y="20825"/>
                    </a:cubicBezTo>
                    <a:cubicBezTo>
                      <a:pt x="130138" y="20745"/>
                      <a:pt x="130567" y="20706"/>
                      <a:pt x="130993" y="20706"/>
                    </a:cubicBezTo>
                    <a:close/>
                    <a:moveTo>
                      <a:pt x="84135" y="20797"/>
                    </a:moveTo>
                    <a:cubicBezTo>
                      <a:pt x="86071" y="20797"/>
                      <a:pt x="87946" y="21599"/>
                      <a:pt x="89290" y="23047"/>
                    </a:cubicBezTo>
                    <a:cubicBezTo>
                      <a:pt x="90626" y="21601"/>
                      <a:pt x="92496" y="20805"/>
                      <a:pt x="94429" y="20805"/>
                    </a:cubicBezTo>
                    <a:cubicBezTo>
                      <a:pt x="94856" y="20805"/>
                      <a:pt x="95287" y="20844"/>
                      <a:pt x="95715" y="20923"/>
                    </a:cubicBezTo>
                    <a:cubicBezTo>
                      <a:pt x="94720" y="22106"/>
                      <a:pt x="94138" y="23602"/>
                      <a:pt x="94228" y="25197"/>
                    </a:cubicBezTo>
                    <a:cubicBezTo>
                      <a:pt x="92977" y="23894"/>
                      <a:pt x="91218" y="23056"/>
                      <a:pt x="89350" y="23056"/>
                    </a:cubicBezTo>
                    <a:cubicBezTo>
                      <a:pt x="89330" y="23056"/>
                      <a:pt x="89310" y="23056"/>
                      <a:pt x="89290" y="23056"/>
                    </a:cubicBezTo>
                    <a:cubicBezTo>
                      <a:pt x="89271" y="23056"/>
                      <a:pt x="89251" y="23056"/>
                      <a:pt x="89231" y="23056"/>
                    </a:cubicBezTo>
                    <a:cubicBezTo>
                      <a:pt x="87362" y="23056"/>
                      <a:pt x="85595" y="23894"/>
                      <a:pt x="84353" y="25197"/>
                    </a:cubicBezTo>
                    <a:cubicBezTo>
                      <a:pt x="84434" y="23602"/>
                      <a:pt x="83851" y="22106"/>
                      <a:pt x="82866" y="20923"/>
                    </a:cubicBezTo>
                    <a:lnTo>
                      <a:pt x="82857" y="20914"/>
                    </a:lnTo>
                    <a:cubicBezTo>
                      <a:pt x="83283" y="20835"/>
                      <a:pt x="83710" y="20797"/>
                      <a:pt x="84135" y="20797"/>
                    </a:cubicBezTo>
                    <a:close/>
                    <a:moveTo>
                      <a:pt x="47488" y="20904"/>
                    </a:moveTo>
                    <a:cubicBezTo>
                      <a:pt x="47912" y="20904"/>
                      <a:pt x="48338" y="20943"/>
                      <a:pt x="48762" y="21022"/>
                    </a:cubicBezTo>
                    <a:cubicBezTo>
                      <a:pt x="48242" y="21640"/>
                      <a:pt x="47839" y="22348"/>
                      <a:pt x="47579" y="23110"/>
                    </a:cubicBezTo>
                    <a:cubicBezTo>
                      <a:pt x="47337" y="23809"/>
                      <a:pt x="47239" y="24552"/>
                      <a:pt x="47275" y="25287"/>
                    </a:cubicBezTo>
                    <a:cubicBezTo>
                      <a:pt x="46033" y="23992"/>
                      <a:pt x="44274" y="23154"/>
                      <a:pt x="42414" y="23154"/>
                    </a:cubicBezTo>
                    <a:cubicBezTo>
                      <a:pt x="42395" y="23154"/>
                      <a:pt x="42375" y="23154"/>
                      <a:pt x="42355" y="23154"/>
                    </a:cubicBezTo>
                    <a:cubicBezTo>
                      <a:pt x="43693" y="21707"/>
                      <a:pt x="45560" y="20904"/>
                      <a:pt x="47488" y="20904"/>
                    </a:cubicBezTo>
                    <a:close/>
                    <a:moveTo>
                      <a:pt x="60505" y="20912"/>
                    </a:moveTo>
                    <a:cubicBezTo>
                      <a:pt x="62435" y="20912"/>
                      <a:pt x="64301" y="21709"/>
                      <a:pt x="65644" y="23154"/>
                    </a:cubicBezTo>
                    <a:cubicBezTo>
                      <a:pt x="65624" y="23154"/>
                      <a:pt x="65604" y="23154"/>
                      <a:pt x="65584" y="23154"/>
                    </a:cubicBezTo>
                    <a:cubicBezTo>
                      <a:pt x="63716" y="23154"/>
                      <a:pt x="61957" y="23993"/>
                      <a:pt x="60715" y="25296"/>
                    </a:cubicBezTo>
                    <a:lnTo>
                      <a:pt x="60715" y="25287"/>
                    </a:lnTo>
                    <a:cubicBezTo>
                      <a:pt x="60751" y="24552"/>
                      <a:pt x="60644" y="23809"/>
                      <a:pt x="60411" y="23110"/>
                    </a:cubicBezTo>
                    <a:cubicBezTo>
                      <a:pt x="60151" y="22348"/>
                      <a:pt x="59748" y="21640"/>
                      <a:pt x="59219" y="21031"/>
                    </a:cubicBezTo>
                    <a:cubicBezTo>
                      <a:pt x="59647" y="20951"/>
                      <a:pt x="60078" y="20912"/>
                      <a:pt x="60505" y="20912"/>
                    </a:cubicBezTo>
                    <a:close/>
                    <a:moveTo>
                      <a:pt x="107673" y="20699"/>
                    </a:moveTo>
                    <a:cubicBezTo>
                      <a:pt x="109600" y="20699"/>
                      <a:pt x="111466" y="21495"/>
                      <a:pt x="112812" y="22939"/>
                    </a:cubicBezTo>
                    <a:cubicBezTo>
                      <a:pt x="112793" y="22939"/>
                      <a:pt x="112774" y="22939"/>
                      <a:pt x="112756" y="22939"/>
                    </a:cubicBezTo>
                    <a:cubicBezTo>
                      <a:pt x="110769" y="22939"/>
                      <a:pt x="108902" y="23885"/>
                      <a:pt x="107659" y="25332"/>
                    </a:cubicBezTo>
                    <a:cubicBezTo>
                      <a:pt x="107785" y="23674"/>
                      <a:pt x="107184" y="22097"/>
                      <a:pt x="106136" y="20878"/>
                    </a:cubicBezTo>
                    <a:lnTo>
                      <a:pt x="106136" y="20870"/>
                    </a:lnTo>
                    <a:cubicBezTo>
                      <a:pt x="106647" y="20755"/>
                      <a:pt x="107162" y="20699"/>
                      <a:pt x="107673" y="20699"/>
                    </a:cubicBezTo>
                    <a:close/>
                    <a:moveTo>
                      <a:pt x="13670" y="20994"/>
                    </a:moveTo>
                    <a:cubicBezTo>
                      <a:pt x="15606" y="20994"/>
                      <a:pt x="17480" y="21797"/>
                      <a:pt x="18825" y="23244"/>
                    </a:cubicBezTo>
                    <a:cubicBezTo>
                      <a:pt x="18805" y="23244"/>
                      <a:pt x="18786" y="23244"/>
                      <a:pt x="18766" y="23244"/>
                    </a:cubicBezTo>
                    <a:cubicBezTo>
                      <a:pt x="16897" y="23244"/>
                      <a:pt x="15129" y="24082"/>
                      <a:pt x="13888" y="25386"/>
                    </a:cubicBezTo>
                    <a:cubicBezTo>
                      <a:pt x="13951" y="23809"/>
                      <a:pt x="13368" y="22303"/>
                      <a:pt x="12382" y="21120"/>
                    </a:cubicBezTo>
                    <a:lnTo>
                      <a:pt x="12391" y="21111"/>
                    </a:lnTo>
                    <a:cubicBezTo>
                      <a:pt x="12817" y="21032"/>
                      <a:pt x="13245" y="20994"/>
                      <a:pt x="13670" y="20994"/>
                    </a:cubicBezTo>
                    <a:close/>
                    <a:moveTo>
                      <a:pt x="23971" y="20994"/>
                    </a:moveTo>
                    <a:cubicBezTo>
                      <a:pt x="24396" y="20994"/>
                      <a:pt x="24824" y="21032"/>
                      <a:pt x="25250" y="21111"/>
                    </a:cubicBezTo>
                    <a:cubicBezTo>
                      <a:pt x="24255" y="22294"/>
                      <a:pt x="23673" y="23791"/>
                      <a:pt x="23753" y="25386"/>
                    </a:cubicBezTo>
                    <a:cubicBezTo>
                      <a:pt x="22512" y="24082"/>
                      <a:pt x="20744" y="23244"/>
                      <a:pt x="18884" y="23244"/>
                    </a:cubicBezTo>
                    <a:cubicBezTo>
                      <a:pt x="18864" y="23244"/>
                      <a:pt x="18845" y="23244"/>
                      <a:pt x="18825" y="23244"/>
                    </a:cubicBezTo>
                    <a:cubicBezTo>
                      <a:pt x="20162" y="21797"/>
                      <a:pt x="22036" y="20994"/>
                      <a:pt x="23971" y="20994"/>
                    </a:cubicBezTo>
                    <a:close/>
                    <a:moveTo>
                      <a:pt x="37165" y="20902"/>
                    </a:moveTo>
                    <a:cubicBezTo>
                      <a:pt x="39100" y="20902"/>
                      <a:pt x="40977" y="21703"/>
                      <a:pt x="42328" y="23154"/>
                    </a:cubicBezTo>
                    <a:cubicBezTo>
                      <a:pt x="42310" y="23154"/>
                      <a:pt x="42291" y="23154"/>
                      <a:pt x="42273" y="23154"/>
                    </a:cubicBezTo>
                    <a:cubicBezTo>
                      <a:pt x="40286" y="23154"/>
                      <a:pt x="38419" y="24100"/>
                      <a:pt x="37176" y="25547"/>
                    </a:cubicBezTo>
                    <a:cubicBezTo>
                      <a:pt x="37302" y="23871"/>
                      <a:pt x="36701" y="22303"/>
                      <a:pt x="35653" y="21076"/>
                    </a:cubicBezTo>
                    <a:lnTo>
                      <a:pt x="35653" y="21067"/>
                    </a:lnTo>
                    <a:cubicBezTo>
                      <a:pt x="36155" y="20956"/>
                      <a:pt x="36662" y="20902"/>
                      <a:pt x="37165" y="20902"/>
                    </a:cubicBezTo>
                    <a:close/>
                    <a:moveTo>
                      <a:pt x="124474" y="18856"/>
                    </a:moveTo>
                    <a:cubicBezTo>
                      <a:pt x="127057" y="18856"/>
                      <a:pt x="129639" y="20229"/>
                      <a:pt x="130536" y="22975"/>
                    </a:cubicBezTo>
                    <a:cubicBezTo>
                      <a:pt x="130751" y="23656"/>
                      <a:pt x="130867" y="24364"/>
                      <a:pt x="130867" y="25081"/>
                    </a:cubicBezTo>
                    <a:cubicBezTo>
                      <a:pt x="130388" y="24976"/>
                      <a:pt x="129906" y="24925"/>
                      <a:pt x="129426" y="24925"/>
                    </a:cubicBezTo>
                    <a:cubicBezTo>
                      <a:pt x="127574" y="24925"/>
                      <a:pt x="125776" y="25691"/>
                      <a:pt x="124487" y="27079"/>
                    </a:cubicBezTo>
                    <a:cubicBezTo>
                      <a:pt x="123206" y="25708"/>
                      <a:pt x="121414" y="24920"/>
                      <a:pt x="119532" y="24920"/>
                    </a:cubicBezTo>
                    <a:cubicBezTo>
                      <a:pt x="119048" y="24920"/>
                      <a:pt x="118564" y="24973"/>
                      <a:pt x="118089" y="25081"/>
                    </a:cubicBezTo>
                    <a:cubicBezTo>
                      <a:pt x="118089" y="24364"/>
                      <a:pt x="118197" y="23656"/>
                      <a:pt x="118412" y="22975"/>
                    </a:cubicBezTo>
                    <a:cubicBezTo>
                      <a:pt x="119308" y="20229"/>
                      <a:pt x="121891" y="18856"/>
                      <a:pt x="124474" y="18856"/>
                    </a:cubicBezTo>
                    <a:close/>
                    <a:moveTo>
                      <a:pt x="77629" y="18952"/>
                    </a:moveTo>
                    <a:cubicBezTo>
                      <a:pt x="80805" y="18952"/>
                      <a:pt x="83981" y="21031"/>
                      <a:pt x="84022" y="25188"/>
                    </a:cubicBezTo>
                    <a:cubicBezTo>
                      <a:pt x="83543" y="25084"/>
                      <a:pt x="83060" y="25032"/>
                      <a:pt x="82581" y="25032"/>
                    </a:cubicBezTo>
                    <a:cubicBezTo>
                      <a:pt x="80728" y="25032"/>
                      <a:pt x="78930" y="25798"/>
                      <a:pt x="77642" y="27187"/>
                    </a:cubicBezTo>
                    <a:cubicBezTo>
                      <a:pt x="76360" y="25816"/>
                      <a:pt x="74568" y="25027"/>
                      <a:pt x="72687" y="25027"/>
                    </a:cubicBezTo>
                    <a:cubicBezTo>
                      <a:pt x="72203" y="25027"/>
                      <a:pt x="71719" y="25081"/>
                      <a:pt x="71244" y="25188"/>
                    </a:cubicBezTo>
                    <a:cubicBezTo>
                      <a:pt x="71280" y="21031"/>
                      <a:pt x="74454" y="18952"/>
                      <a:pt x="77629" y="18952"/>
                    </a:cubicBezTo>
                    <a:close/>
                    <a:moveTo>
                      <a:pt x="100945" y="18952"/>
                    </a:moveTo>
                    <a:cubicBezTo>
                      <a:pt x="104119" y="18952"/>
                      <a:pt x="107295" y="21030"/>
                      <a:pt x="107337" y="25187"/>
                    </a:cubicBezTo>
                    <a:lnTo>
                      <a:pt x="107337" y="25187"/>
                    </a:lnTo>
                    <a:cubicBezTo>
                      <a:pt x="106865" y="25086"/>
                      <a:pt x="106389" y="25037"/>
                      <a:pt x="105918" y="25037"/>
                    </a:cubicBezTo>
                    <a:cubicBezTo>
                      <a:pt x="104057" y="25037"/>
                      <a:pt x="102256" y="25803"/>
                      <a:pt x="100957" y="27196"/>
                    </a:cubicBezTo>
                    <a:cubicBezTo>
                      <a:pt x="99676" y="25816"/>
                      <a:pt x="97883" y="25036"/>
                      <a:pt x="96002" y="25036"/>
                    </a:cubicBezTo>
                    <a:cubicBezTo>
                      <a:pt x="95518" y="25036"/>
                      <a:pt x="95034" y="25081"/>
                      <a:pt x="94559" y="25188"/>
                    </a:cubicBezTo>
                    <a:cubicBezTo>
                      <a:pt x="94595" y="21031"/>
                      <a:pt x="97769" y="18952"/>
                      <a:pt x="100945" y="18952"/>
                    </a:cubicBezTo>
                    <a:close/>
                    <a:moveTo>
                      <a:pt x="53997" y="19058"/>
                    </a:moveTo>
                    <a:cubicBezTo>
                      <a:pt x="56578" y="19058"/>
                      <a:pt x="59157" y="20432"/>
                      <a:pt x="60052" y="23181"/>
                    </a:cubicBezTo>
                    <a:cubicBezTo>
                      <a:pt x="60267" y="23853"/>
                      <a:pt x="60384" y="24570"/>
                      <a:pt x="60384" y="25278"/>
                    </a:cubicBezTo>
                    <a:cubicBezTo>
                      <a:pt x="59909" y="25176"/>
                      <a:pt x="59430" y="25126"/>
                      <a:pt x="58956" y="25126"/>
                    </a:cubicBezTo>
                    <a:cubicBezTo>
                      <a:pt x="57095" y="25126"/>
                      <a:pt x="55295" y="25893"/>
                      <a:pt x="53995" y="27285"/>
                    </a:cubicBezTo>
                    <a:cubicBezTo>
                      <a:pt x="52714" y="25905"/>
                      <a:pt x="50922" y="25126"/>
                      <a:pt x="49049" y="25126"/>
                    </a:cubicBezTo>
                    <a:cubicBezTo>
                      <a:pt x="48556" y="25126"/>
                      <a:pt x="48072" y="25180"/>
                      <a:pt x="47597" y="25278"/>
                    </a:cubicBezTo>
                    <a:cubicBezTo>
                      <a:pt x="47606" y="24570"/>
                      <a:pt x="47714" y="23853"/>
                      <a:pt x="47929" y="23181"/>
                    </a:cubicBezTo>
                    <a:cubicBezTo>
                      <a:pt x="48830" y="20434"/>
                      <a:pt x="51414" y="19058"/>
                      <a:pt x="53997" y="19058"/>
                    </a:cubicBezTo>
                    <a:close/>
                    <a:moveTo>
                      <a:pt x="7163" y="19140"/>
                    </a:moveTo>
                    <a:cubicBezTo>
                      <a:pt x="10339" y="19140"/>
                      <a:pt x="13516" y="21219"/>
                      <a:pt x="13556" y="25377"/>
                    </a:cubicBezTo>
                    <a:cubicBezTo>
                      <a:pt x="13079" y="25272"/>
                      <a:pt x="12598" y="25222"/>
                      <a:pt x="12120" y="25222"/>
                    </a:cubicBezTo>
                    <a:cubicBezTo>
                      <a:pt x="10263" y="25222"/>
                      <a:pt x="8460" y="25990"/>
                      <a:pt x="7163" y="27379"/>
                    </a:cubicBezTo>
                    <a:lnTo>
                      <a:pt x="7163" y="27379"/>
                    </a:lnTo>
                    <a:cubicBezTo>
                      <a:pt x="5882" y="26002"/>
                      <a:pt x="4092" y="25224"/>
                      <a:pt x="2212" y="25224"/>
                    </a:cubicBezTo>
                    <a:cubicBezTo>
                      <a:pt x="1728" y="25224"/>
                      <a:pt x="1245" y="25278"/>
                      <a:pt x="770" y="25377"/>
                    </a:cubicBezTo>
                    <a:cubicBezTo>
                      <a:pt x="810" y="21219"/>
                      <a:pt x="3987" y="19140"/>
                      <a:pt x="7163" y="19140"/>
                    </a:cubicBezTo>
                    <a:close/>
                    <a:moveTo>
                      <a:pt x="30465" y="19152"/>
                    </a:moveTo>
                    <a:cubicBezTo>
                      <a:pt x="33638" y="19152"/>
                      <a:pt x="36811" y="21228"/>
                      <a:pt x="36854" y="25382"/>
                    </a:cubicBezTo>
                    <a:lnTo>
                      <a:pt x="36854" y="25382"/>
                    </a:lnTo>
                    <a:cubicBezTo>
                      <a:pt x="36384" y="25282"/>
                      <a:pt x="35912" y="25234"/>
                      <a:pt x="35443" y="25234"/>
                    </a:cubicBezTo>
                    <a:cubicBezTo>
                      <a:pt x="33580" y="25234"/>
                      <a:pt x="31775" y="26000"/>
                      <a:pt x="30483" y="27393"/>
                    </a:cubicBezTo>
                    <a:cubicBezTo>
                      <a:pt x="29201" y="26013"/>
                      <a:pt x="27409" y="25233"/>
                      <a:pt x="25528" y="25233"/>
                    </a:cubicBezTo>
                    <a:cubicBezTo>
                      <a:pt x="25044" y="25233"/>
                      <a:pt x="24560" y="25287"/>
                      <a:pt x="24085" y="25386"/>
                    </a:cubicBezTo>
                    <a:cubicBezTo>
                      <a:pt x="24116" y="21231"/>
                      <a:pt x="27290" y="19152"/>
                      <a:pt x="30465" y="19152"/>
                    </a:cubicBezTo>
                    <a:close/>
                    <a:moveTo>
                      <a:pt x="119325" y="25304"/>
                    </a:moveTo>
                    <a:cubicBezTo>
                      <a:pt x="121264" y="25304"/>
                      <a:pt x="123133" y="26108"/>
                      <a:pt x="124478" y="27563"/>
                    </a:cubicBezTo>
                    <a:cubicBezTo>
                      <a:pt x="124458" y="27563"/>
                      <a:pt x="124438" y="27563"/>
                      <a:pt x="124418" y="27563"/>
                    </a:cubicBezTo>
                    <a:cubicBezTo>
                      <a:pt x="122550" y="27563"/>
                      <a:pt x="120782" y="28392"/>
                      <a:pt x="119541" y="29696"/>
                    </a:cubicBezTo>
                    <a:cubicBezTo>
                      <a:pt x="119622" y="28110"/>
                      <a:pt x="119039" y="26604"/>
                      <a:pt x="118045" y="25421"/>
                    </a:cubicBezTo>
                    <a:cubicBezTo>
                      <a:pt x="118472" y="25342"/>
                      <a:pt x="118900" y="25304"/>
                      <a:pt x="119325" y="25304"/>
                    </a:cubicBezTo>
                    <a:close/>
                    <a:moveTo>
                      <a:pt x="129625" y="25304"/>
                    </a:moveTo>
                    <a:cubicBezTo>
                      <a:pt x="130050" y="25304"/>
                      <a:pt x="130477" y="25342"/>
                      <a:pt x="130903" y="25421"/>
                    </a:cubicBezTo>
                    <a:cubicBezTo>
                      <a:pt x="129908" y="26604"/>
                      <a:pt x="129326" y="28101"/>
                      <a:pt x="129415" y="29696"/>
                    </a:cubicBezTo>
                    <a:cubicBezTo>
                      <a:pt x="128165" y="28392"/>
                      <a:pt x="126398" y="27563"/>
                      <a:pt x="124538" y="27563"/>
                    </a:cubicBezTo>
                    <a:cubicBezTo>
                      <a:pt x="124518" y="27563"/>
                      <a:pt x="124498" y="27563"/>
                      <a:pt x="124478" y="27563"/>
                    </a:cubicBezTo>
                    <a:cubicBezTo>
                      <a:pt x="125816" y="26108"/>
                      <a:pt x="127690" y="25304"/>
                      <a:pt x="129625" y="25304"/>
                    </a:cubicBezTo>
                    <a:close/>
                    <a:moveTo>
                      <a:pt x="95793" y="25402"/>
                    </a:moveTo>
                    <a:cubicBezTo>
                      <a:pt x="97728" y="25402"/>
                      <a:pt x="99603" y="26205"/>
                      <a:pt x="100948" y="27653"/>
                    </a:cubicBezTo>
                    <a:lnTo>
                      <a:pt x="100948" y="27653"/>
                    </a:lnTo>
                    <a:cubicBezTo>
                      <a:pt x="100945" y="27653"/>
                      <a:pt x="100942" y="27653"/>
                      <a:pt x="100939" y="27653"/>
                    </a:cubicBezTo>
                    <a:cubicBezTo>
                      <a:pt x="100919" y="27652"/>
                      <a:pt x="100900" y="27652"/>
                      <a:pt x="100880" y="27652"/>
                    </a:cubicBezTo>
                    <a:cubicBezTo>
                      <a:pt x="99020" y="27652"/>
                      <a:pt x="97252" y="28491"/>
                      <a:pt x="96011" y="29794"/>
                    </a:cubicBezTo>
                    <a:cubicBezTo>
                      <a:pt x="96091" y="28199"/>
                      <a:pt x="95509" y="26703"/>
                      <a:pt x="94514" y="25520"/>
                    </a:cubicBezTo>
                    <a:cubicBezTo>
                      <a:pt x="94940" y="25441"/>
                      <a:pt x="95368" y="25402"/>
                      <a:pt x="95793" y="25402"/>
                    </a:cubicBezTo>
                    <a:close/>
                    <a:moveTo>
                      <a:pt x="82779" y="25411"/>
                    </a:moveTo>
                    <a:cubicBezTo>
                      <a:pt x="83204" y="25411"/>
                      <a:pt x="83632" y="25450"/>
                      <a:pt x="84057" y="25529"/>
                    </a:cubicBezTo>
                    <a:cubicBezTo>
                      <a:pt x="83063" y="26703"/>
                      <a:pt x="82480" y="28208"/>
                      <a:pt x="82570" y="29803"/>
                    </a:cubicBezTo>
                    <a:cubicBezTo>
                      <a:pt x="81320" y="28500"/>
                      <a:pt x="79561" y="27661"/>
                      <a:pt x="77692" y="27661"/>
                    </a:cubicBezTo>
                    <a:cubicBezTo>
                      <a:pt x="77672" y="27661"/>
                      <a:pt x="77653" y="27661"/>
                      <a:pt x="77633" y="27662"/>
                    </a:cubicBezTo>
                    <a:cubicBezTo>
                      <a:pt x="78970" y="26214"/>
                      <a:pt x="80844" y="25411"/>
                      <a:pt x="82779" y="25411"/>
                    </a:cubicBezTo>
                    <a:close/>
                    <a:moveTo>
                      <a:pt x="59128" y="25506"/>
                    </a:moveTo>
                    <a:cubicBezTo>
                      <a:pt x="59557" y="25506"/>
                      <a:pt x="59990" y="25546"/>
                      <a:pt x="60420" y="25628"/>
                    </a:cubicBezTo>
                    <a:cubicBezTo>
                      <a:pt x="59434" y="26801"/>
                      <a:pt x="58852" y="28307"/>
                      <a:pt x="58932" y="29893"/>
                    </a:cubicBezTo>
                    <a:cubicBezTo>
                      <a:pt x="57697" y="28596"/>
                      <a:pt x="55941" y="27760"/>
                      <a:pt x="54083" y="27760"/>
                    </a:cubicBezTo>
                    <a:cubicBezTo>
                      <a:pt x="54054" y="27760"/>
                      <a:pt x="54024" y="27760"/>
                      <a:pt x="53995" y="27760"/>
                    </a:cubicBezTo>
                    <a:cubicBezTo>
                      <a:pt x="53975" y="27760"/>
                      <a:pt x="53955" y="27760"/>
                      <a:pt x="53935" y="27760"/>
                    </a:cubicBezTo>
                    <a:cubicBezTo>
                      <a:pt x="52067" y="27760"/>
                      <a:pt x="50308" y="28589"/>
                      <a:pt x="49058" y="29893"/>
                    </a:cubicBezTo>
                    <a:cubicBezTo>
                      <a:pt x="49138" y="28307"/>
                      <a:pt x="48565" y="26801"/>
                      <a:pt x="47561" y="25619"/>
                    </a:cubicBezTo>
                    <a:lnTo>
                      <a:pt x="47561" y="25619"/>
                    </a:lnTo>
                    <a:lnTo>
                      <a:pt x="47570" y="25628"/>
                    </a:lnTo>
                    <a:cubicBezTo>
                      <a:pt x="48002" y="25546"/>
                      <a:pt x="48436" y="25506"/>
                      <a:pt x="48867" y="25506"/>
                    </a:cubicBezTo>
                    <a:cubicBezTo>
                      <a:pt x="50796" y="25506"/>
                      <a:pt x="52663" y="26308"/>
                      <a:pt x="54004" y="27751"/>
                    </a:cubicBezTo>
                    <a:cubicBezTo>
                      <a:pt x="55337" y="26308"/>
                      <a:pt x="57203" y="25506"/>
                      <a:pt x="59128" y="25506"/>
                    </a:cubicBezTo>
                    <a:close/>
                    <a:moveTo>
                      <a:pt x="25327" y="25613"/>
                    </a:moveTo>
                    <a:cubicBezTo>
                      <a:pt x="27257" y="25613"/>
                      <a:pt x="29124" y="26416"/>
                      <a:pt x="30465" y="27859"/>
                    </a:cubicBezTo>
                    <a:lnTo>
                      <a:pt x="30465" y="27859"/>
                    </a:lnTo>
                    <a:cubicBezTo>
                      <a:pt x="30462" y="27859"/>
                      <a:pt x="30459" y="27859"/>
                      <a:pt x="30456" y="27859"/>
                    </a:cubicBezTo>
                    <a:cubicBezTo>
                      <a:pt x="30436" y="27859"/>
                      <a:pt x="30416" y="27858"/>
                      <a:pt x="30397" y="27858"/>
                    </a:cubicBezTo>
                    <a:cubicBezTo>
                      <a:pt x="28528" y="27858"/>
                      <a:pt x="26769" y="28697"/>
                      <a:pt x="25519" y="30000"/>
                    </a:cubicBezTo>
                    <a:cubicBezTo>
                      <a:pt x="25608" y="28414"/>
                      <a:pt x="25026" y="26909"/>
                      <a:pt x="24031" y="25735"/>
                    </a:cubicBezTo>
                    <a:cubicBezTo>
                      <a:pt x="24463" y="25653"/>
                      <a:pt x="24897" y="25613"/>
                      <a:pt x="25327" y="25613"/>
                    </a:cubicBezTo>
                    <a:close/>
                    <a:moveTo>
                      <a:pt x="106136" y="30070"/>
                    </a:moveTo>
                    <a:cubicBezTo>
                      <a:pt x="106135" y="30070"/>
                      <a:pt x="106135" y="30070"/>
                      <a:pt x="106134" y="30070"/>
                    </a:cubicBezTo>
                    <a:lnTo>
                      <a:pt x="106134" y="30070"/>
                    </a:lnTo>
                    <a:lnTo>
                      <a:pt x="106136" y="30072"/>
                    </a:lnTo>
                    <a:cubicBezTo>
                      <a:pt x="106136" y="30071"/>
                      <a:pt x="106136" y="30071"/>
                      <a:pt x="106136" y="30070"/>
                    </a:cubicBezTo>
                    <a:close/>
                    <a:moveTo>
                      <a:pt x="70806" y="20910"/>
                    </a:moveTo>
                    <a:cubicBezTo>
                      <a:pt x="71297" y="20910"/>
                      <a:pt x="71792" y="20961"/>
                      <a:pt x="72283" y="21067"/>
                    </a:cubicBezTo>
                    <a:cubicBezTo>
                      <a:pt x="71289" y="22321"/>
                      <a:pt x="70742" y="23907"/>
                      <a:pt x="70939" y="25574"/>
                    </a:cubicBezTo>
                    <a:cubicBezTo>
                      <a:pt x="71449" y="25460"/>
                      <a:pt x="71962" y="25404"/>
                      <a:pt x="72472" y="25404"/>
                    </a:cubicBezTo>
                    <a:cubicBezTo>
                      <a:pt x="74409" y="25404"/>
                      <a:pt x="76285" y="26207"/>
                      <a:pt x="77633" y="27662"/>
                    </a:cubicBezTo>
                    <a:cubicBezTo>
                      <a:pt x="77615" y="27661"/>
                      <a:pt x="77597" y="27661"/>
                      <a:pt x="77578" y="27661"/>
                    </a:cubicBezTo>
                    <a:cubicBezTo>
                      <a:pt x="75520" y="27661"/>
                      <a:pt x="73598" y="28670"/>
                      <a:pt x="72346" y="30197"/>
                    </a:cubicBezTo>
                    <a:cubicBezTo>
                      <a:pt x="72748" y="26467"/>
                      <a:pt x="69425" y="23154"/>
                      <a:pt x="65707" y="23154"/>
                    </a:cubicBezTo>
                    <a:cubicBezTo>
                      <a:pt x="65692" y="23154"/>
                      <a:pt x="65677" y="23154"/>
                      <a:pt x="65662" y="23154"/>
                    </a:cubicBezTo>
                    <a:cubicBezTo>
                      <a:pt x="67004" y="21705"/>
                      <a:pt x="68876" y="20910"/>
                      <a:pt x="70806" y="20910"/>
                    </a:cubicBezTo>
                    <a:close/>
                    <a:moveTo>
                      <a:pt x="112818" y="23450"/>
                    </a:moveTo>
                    <a:cubicBezTo>
                      <a:pt x="115995" y="23450"/>
                      <a:pt x="119174" y="25529"/>
                      <a:pt x="119218" y="29687"/>
                    </a:cubicBezTo>
                    <a:cubicBezTo>
                      <a:pt x="118738" y="29582"/>
                      <a:pt x="118254" y="29531"/>
                      <a:pt x="117774" y="29531"/>
                    </a:cubicBezTo>
                    <a:cubicBezTo>
                      <a:pt x="115916" y="29531"/>
                      <a:pt x="114117" y="30298"/>
                      <a:pt x="112821" y="31694"/>
                    </a:cubicBezTo>
                    <a:cubicBezTo>
                      <a:pt x="111548" y="30314"/>
                      <a:pt x="109756" y="29534"/>
                      <a:pt x="107874" y="29534"/>
                    </a:cubicBezTo>
                    <a:cubicBezTo>
                      <a:pt x="107391" y="29534"/>
                      <a:pt x="106907" y="29588"/>
                      <a:pt x="106432" y="29687"/>
                    </a:cubicBezTo>
                    <a:cubicBezTo>
                      <a:pt x="106468" y="25529"/>
                      <a:pt x="109642" y="23450"/>
                      <a:pt x="112818" y="23450"/>
                    </a:cubicBezTo>
                    <a:close/>
                    <a:moveTo>
                      <a:pt x="136132" y="23450"/>
                    </a:moveTo>
                    <a:cubicBezTo>
                      <a:pt x="139308" y="23450"/>
                      <a:pt x="142484" y="25529"/>
                      <a:pt x="142525" y="29687"/>
                    </a:cubicBezTo>
                    <a:cubicBezTo>
                      <a:pt x="142051" y="29585"/>
                      <a:pt x="141574" y="29535"/>
                      <a:pt x="141100" y="29535"/>
                    </a:cubicBezTo>
                    <a:cubicBezTo>
                      <a:pt x="139242" y="29535"/>
                      <a:pt x="137437" y="30301"/>
                      <a:pt x="136145" y="31694"/>
                    </a:cubicBezTo>
                    <a:cubicBezTo>
                      <a:pt x="134863" y="30314"/>
                      <a:pt x="133071" y="29534"/>
                      <a:pt x="131190" y="29534"/>
                    </a:cubicBezTo>
                    <a:cubicBezTo>
                      <a:pt x="130706" y="29534"/>
                      <a:pt x="130222" y="29588"/>
                      <a:pt x="129747" y="29687"/>
                    </a:cubicBezTo>
                    <a:cubicBezTo>
                      <a:pt x="129783" y="25529"/>
                      <a:pt x="132957" y="23450"/>
                      <a:pt x="136132" y="23450"/>
                    </a:cubicBezTo>
                    <a:close/>
                    <a:moveTo>
                      <a:pt x="89290" y="23558"/>
                    </a:moveTo>
                    <a:cubicBezTo>
                      <a:pt x="92466" y="23558"/>
                      <a:pt x="95642" y="25636"/>
                      <a:pt x="95679" y="29792"/>
                    </a:cubicBezTo>
                    <a:lnTo>
                      <a:pt x="95679" y="29792"/>
                    </a:lnTo>
                    <a:cubicBezTo>
                      <a:pt x="95202" y="29689"/>
                      <a:pt x="94721" y="29638"/>
                      <a:pt x="94245" y="29638"/>
                    </a:cubicBezTo>
                    <a:cubicBezTo>
                      <a:pt x="92389" y="29638"/>
                      <a:pt x="90595" y="30406"/>
                      <a:pt x="89299" y="31801"/>
                    </a:cubicBezTo>
                    <a:cubicBezTo>
                      <a:pt x="88025" y="30429"/>
                      <a:pt x="86246" y="29642"/>
                      <a:pt x="84376" y="29642"/>
                    </a:cubicBezTo>
                    <a:cubicBezTo>
                      <a:pt x="84365" y="29642"/>
                      <a:pt x="84355" y="29642"/>
                      <a:pt x="84344" y="29642"/>
                    </a:cubicBezTo>
                    <a:cubicBezTo>
                      <a:pt x="83860" y="29642"/>
                      <a:pt x="83376" y="29687"/>
                      <a:pt x="82902" y="29794"/>
                    </a:cubicBezTo>
                    <a:cubicBezTo>
                      <a:pt x="82937" y="25637"/>
                      <a:pt x="86114" y="23558"/>
                      <a:pt x="89290" y="23558"/>
                    </a:cubicBezTo>
                    <a:close/>
                    <a:moveTo>
                      <a:pt x="42335" y="23651"/>
                    </a:moveTo>
                    <a:cubicBezTo>
                      <a:pt x="45511" y="23651"/>
                      <a:pt x="48686" y="25727"/>
                      <a:pt x="48726" y="29884"/>
                    </a:cubicBezTo>
                    <a:cubicBezTo>
                      <a:pt x="48251" y="29782"/>
                      <a:pt x="47772" y="29732"/>
                      <a:pt x="47298" y="29732"/>
                    </a:cubicBezTo>
                    <a:cubicBezTo>
                      <a:pt x="45434" y="29732"/>
                      <a:pt x="43630" y="30499"/>
                      <a:pt x="42337" y="31891"/>
                    </a:cubicBezTo>
                    <a:cubicBezTo>
                      <a:pt x="41056" y="30511"/>
                      <a:pt x="39264" y="29731"/>
                      <a:pt x="37382" y="29731"/>
                    </a:cubicBezTo>
                    <a:cubicBezTo>
                      <a:pt x="36898" y="29731"/>
                      <a:pt x="36415" y="29785"/>
                      <a:pt x="35940" y="29884"/>
                    </a:cubicBezTo>
                    <a:cubicBezTo>
                      <a:pt x="35980" y="25729"/>
                      <a:pt x="39158" y="23651"/>
                      <a:pt x="42335" y="23651"/>
                    </a:cubicBezTo>
                    <a:close/>
                    <a:moveTo>
                      <a:pt x="65651" y="23651"/>
                    </a:moveTo>
                    <a:cubicBezTo>
                      <a:pt x="68826" y="23651"/>
                      <a:pt x="72001" y="25727"/>
                      <a:pt x="72041" y="29884"/>
                    </a:cubicBezTo>
                    <a:cubicBezTo>
                      <a:pt x="71568" y="29782"/>
                      <a:pt x="71091" y="29732"/>
                      <a:pt x="70617" y="29732"/>
                    </a:cubicBezTo>
                    <a:cubicBezTo>
                      <a:pt x="68758" y="29732"/>
                      <a:pt x="66952" y="30499"/>
                      <a:pt x="65653" y="31891"/>
                    </a:cubicBezTo>
                    <a:cubicBezTo>
                      <a:pt x="64371" y="30511"/>
                      <a:pt x="62579" y="29731"/>
                      <a:pt x="60697" y="29731"/>
                    </a:cubicBezTo>
                    <a:cubicBezTo>
                      <a:pt x="60214" y="29731"/>
                      <a:pt x="59730" y="29785"/>
                      <a:pt x="59255" y="29884"/>
                    </a:cubicBezTo>
                    <a:cubicBezTo>
                      <a:pt x="59295" y="25729"/>
                      <a:pt x="62473" y="23651"/>
                      <a:pt x="65651" y="23651"/>
                    </a:cubicBezTo>
                    <a:close/>
                    <a:moveTo>
                      <a:pt x="18808" y="23757"/>
                    </a:moveTo>
                    <a:cubicBezTo>
                      <a:pt x="21978" y="23757"/>
                      <a:pt x="25149" y="25829"/>
                      <a:pt x="25196" y="29978"/>
                    </a:cubicBezTo>
                    <a:lnTo>
                      <a:pt x="25196" y="29978"/>
                    </a:lnTo>
                    <a:cubicBezTo>
                      <a:pt x="24721" y="29876"/>
                      <a:pt x="24243" y="29826"/>
                      <a:pt x="23769" y="29826"/>
                    </a:cubicBezTo>
                    <a:cubicBezTo>
                      <a:pt x="21911" y="29826"/>
                      <a:pt x="20114" y="30592"/>
                      <a:pt x="18825" y="31981"/>
                    </a:cubicBezTo>
                    <a:cubicBezTo>
                      <a:pt x="17544" y="30610"/>
                      <a:pt x="15752" y="29821"/>
                      <a:pt x="13870" y="29821"/>
                    </a:cubicBezTo>
                    <a:cubicBezTo>
                      <a:pt x="13386" y="29830"/>
                      <a:pt x="12902" y="29875"/>
                      <a:pt x="12427" y="29982"/>
                    </a:cubicBezTo>
                    <a:cubicBezTo>
                      <a:pt x="12463" y="25834"/>
                      <a:pt x="15635" y="23757"/>
                      <a:pt x="18808" y="23757"/>
                    </a:cubicBezTo>
                    <a:close/>
                    <a:moveTo>
                      <a:pt x="117967" y="29909"/>
                    </a:moveTo>
                    <a:cubicBezTo>
                      <a:pt x="118392" y="29909"/>
                      <a:pt x="118820" y="29948"/>
                      <a:pt x="119245" y="30027"/>
                    </a:cubicBezTo>
                    <a:cubicBezTo>
                      <a:pt x="118253" y="31208"/>
                      <a:pt x="117671" y="32700"/>
                      <a:pt x="117757" y="34292"/>
                    </a:cubicBezTo>
                    <a:lnTo>
                      <a:pt x="117757" y="34292"/>
                    </a:lnTo>
                    <a:cubicBezTo>
                      <a:pt x="116507" y="32989"/>
                      <a:pt x="114740" y="32159"/>
                      <a:pt x="112880" y="32159"/>
                    </a:cubicBezTo>
                    <a:cubicBezTo>
                      <a:pt x="112860" y="32159"/>
                      <a:pt x="112840" y="32160"/>
                      <a:pt x="112821" y="32160"/>
                    </a:cubicBezTo>
                    <a:cubicBezTo>
                      <a:pt x="114158" y="30712"/>
                      <a:pt x="116031" y="29909"/>
                      <a:pt x="117967" y="29909"/>
                    </a:cubicBezTo>
                    <a:close/>
                    <a:moveTo>
                      <a:pt x="84144" y="30017"/>
                    </a:moveTo>
                    <a:cubicBezTo>
                      <a:pt x="86080" y="30017"/>
                      <a:pt x="87953" y="30820"/>
                      <a:pt x="89290" y="32267"/>
                    </a:cubicBezTo>
                    <a:cubicBezTo>
                      <a:pt x="89271" y="32267"/>
                      <a:pt x="89251" y="32267"/>
                      <a:pt x="89231" y="32267"/>
                    </a:cubicBezTo>
                    <a:cubicBezTo>
                      <a:pt x="87362" y="32267"/>
                      <a:pt x="85595" y="33105"/>
                      <a:pt x="84353" y="34409"/>
                    </a:cubicBezTo>
                    <a:cubicBezTo>
                      <a:pt x="84443" y="32814"/>
                      <a:pt x="83851" y="31317"/>
                      <a:pt x="82866" y="30135"/>
                    </a:cubicBezTo>
                    <a:cubicBezTo>
                      <a:pt x="83291" y="30056"/>
                      <a:pt x="83719" y="30017"/>
                      <a:pt x="84144" y="30017"/>
                    </a:cubicBezTo>
                    <a:close/>
                    <a:moveTo>
                      <a:pt x="94437" y="30017"/>
                    </a:moveTo>
                    <a:cubicBezTo>
                      <a:pt x="94862" y="30017"/>
                      <a:pt x="95289" y="30056"/>
                      <a:pt x="95715" y="30135"/>
                    </a:cubicBezTo>
                    <a:cubicBezTo>
                      <a:pt x="94729" y="31317"/>
                      <a:pt x="94138" y="32814"/>
                      <a:pt x="94228" y="34409"/>
                    </a:cubicBezTo>
                    <a:cubicBezTo>
                      <a:pt x="92977" y="33105"/>
                      <a:pt x="91218" y="32267"/>
                      <a:pt x="89350" y="32267"/>
                    </a:cubicBezTo>
                    <a:cubicBezTo>
                      <a:pt x="89333" y="32267"/>
                      <a:pt x="89316" y="32267"/>
                      <a:pt x="89299" y="32267"/>
                    </a:cubicBezTo>
                    <a:lnTo>
                      <a:pt x="89299" y="32267"/>
                    </a:lnTo>
                    <a:cubicBezTo>
                      <a:pt x="90637" y="30820"/>
                      <a:pt x="92504" y="30017"/>
                      <a:pt x="94437" y="30017"/>
                    </a:cubicBezTo>
                    <a:close/>
                    <a:moveTo>
                      <a:pt x="47484" y="30107"/>
                    </a:moveTo>
                    <a:cubicBezTo>
                      <a:pt x="47908" y="30107"/>
                      <a:pt x="48336" y="30145"/>
                      <a:pt x="48762" y="30224"/>
                    </a:cubicBezTo>
                    <a:cubicBezTo>
                      <a:pt x="47767" y="31407"/>
                      <a:pt x="47185" y="32912"/>
                      <a:pt x="47275" y="34498"/>
                    </a:cubicBezTo>
                    <a:cubicBezTo>
                      <a:pt x="46024" y="33195"/>
                      <a:pt x="44256" y="32357"/>
                      <a:pt x="42396" y="32357"/>
                    </a:cubicBezTo>
                    <a:cubicBezTo>
                      <a:pt x="42377" y="32357"/>
                      <a:pt x="42357" y="32357"/>
                      <a:pt x="42337" y="32357"/>
                    </a:cubicBezTo>
                    <a:cubicBezTo>
                      <a:pt x="43675" y="30909"/>
                      <a:pt x="45548" y="30107"/>
                      <a:pt x="47484" y="30107"/>
                    </a:cubicBezTo>
                    <a:close/>
                    <a:moveTo>
                      <a:pt x="60497" y="30107"/>
                    </a:moveTo>
                    <a:cubicBezTo>
                      <a:pt x="62433" y="30107"/>
                      <a:pt x="64308" y="30911"/>
                      <a:pt x="65653" y="32366"/>
                    </a:cubicBezTo>
                    <a:lnTo>
                      <a:pt x="65653" y="32366"/>
                    </a:lnTo>
                    <a:cubicBezTo>
                      <a:pt x="65650" y="32366"/>
                      <a:pt x="65647" y="32366"/>
                      <a:pt x="65644" y="32366"/>
                    </a:cubicBezTo>
                    <a:cubicBezTo>
                      <a:pt x="65624" y="32366"/>
                      <a:pt x="65604" y="32366"/>
                      <a:pt x="65584" y="32366"/>
                    </a:cubicBezTo>
                    <a:cubicBezTo>
                      <a:pt x="63715" y="32366"/>
                      <a:pt x="61957" y="33195"/>
                      <a:pt x="60706" y="34498"/>
                    </a:cubicBezTo>
                    <a:cubicBezTo>
                      <a:pt x="60796" y="32912"/>
                      <a:pt x="60214" y="31407"/>
                      <a:pt x="59219" y="30224"/>
                    </a:cubicBezTo>
                    <a:cubicBezTo>
                      <a:pt x="59644" y="30145"/>
                      <a:pt x="60072" y="30107"/>
                      <a:pt x="60497" y="30107"/>
                    </a:cubicBezTo>
                    <a:close/>
                    <a:moveTo>
                      <a:pt x="106093" y="25399"/>
                    </a:moveTo>
                    <a:cubicBezTo>
                      <a:pt x="106554" y="25399"/>
                      <a:pt x="107019" y="25445"/>
                      <a:pt x="107480" y="25538"/>
                    </a:cubicBezTo>
                    <a:cubicBezTo>
                      <a:pt x="106477" y="26801"/>
                      <a:pt x="105930" y="28395"/>
                      <a:pt x="106136" y="30070"/>
                    </a:cubicBezTo>
                    <a:lnTo>
                      <a:pt x="106136" y="30070"/>
                    </a:lnTo>
                    <a:cubicBezTo>
                      <a:pt x="106645" y="29957"/>
                      <a:pt x="107158" y="29902"/>
                      <a:pt x="107667" y="29902"/>
                    </a:cubicBezTo>
                    <a:cubicBezTo>
                      <a:pt x="109601" y="29902"/>
                      <a:pt x="111474" y="30700"/>
                      <a:pt x="112821" y="32160"/>
                    </a:cubicBezTo>
                    <a:cubicBezTo>
                      <a:pt x="112802" y="32160"/>
                      <a:pt x="112783" y="32160"/>
                      <a:pt x="112764" y="32160"/>
                    </a:cubicBezTo>
                    <a:cubicBezTo>
                      <a:pt x="110778" y="32160"/>
                      <a:pt x="108911" y="33096"/>
                      <a:pt x="107659" y="34543"/>
                    </a:cubicBezTo>
                    <a:cubicBezTo>
                      <a:pt x="107785" y="32877"/>
                      <a:pt x="107175" y="31300"/>
                      <a:pt x="106127" y="30072"/>
                    </a:cubicBezTo>
                    <a:cubicBezTo>
                      <a:pt x="106130" y="30071"/>
                      <a:pt x="106132" y="30071"/>
                      <a:pt x="106134" y="30070"/>
                    </a:cubicBezTo>
                    <a:lnTo>
                      <a:pt x="106134" y="30070"/>
                    </a:lnTo>
                    <a:lnTo>
                      <a:pt x="106127" y="30063"/>
                    </a:lnTo>
                    <a:cubicBezTo>
                      <a:pt x="104875" y="28607"/>
                      <a:pt x="102990" y="27652"/>
                      <a:pt x="100995" y="27652"/>
                    </a:cubicBezTo>
                    <a:cubicBezTo>
                      <a:pt x="100979" y="27652"/>
                      <a:pt x="100964" y="27652"/>
                      <a:pt x="100948" y="27653"/>
                    </a:cubicBezTo>
                    <a:lnTo>
                      <a:pt x="100948" y="27653"/>
                    </a:lnTo>
                    <a:cubicBezTo>
                      <a:pt x="102286" y="26199"/>
                      <a:pt x="104161" y="25399"/>
                      <a:pt x="106093" y="25399"/>
                    </a:cubicBezTo>
                    <a:close/>
                    <a:moveTo>
                      <a:pt x="13651" y="30209"/>
                    </a:moveTo>
                    <a:cubicBezTo>
                      <a:pt x="15587" y="30209"/>
                      <a:pt x="17458" y="31009"/>
                      <a:pt x="18799" y="32455"/>
                    </a:cubicBezTo>
                    <a:lnTo>
                      <a:pt x="18799" y="32455"/>
                    </a:lnTo>
                    <a:cubicBezTo>
                      <a:pt x="18788" y="32455"/>
                      <a:pt x="18777" y="32455"/>
                      <a:pt x="18766" y="32455"/>
                    </a:cubicBezTo>
                    <a:cubicBezTo>
                      <a:pt x="16897" y="32455"/>
                      <a:pt x="15129" y="33294"/>
                      <a:pt x="13888" y="34597"/>
                    </a:cubicBezTo>
                    <a:cubicBezTo>
                      <a:pt x="13968" y="33002"/>
                      <a:pt x="13386" y="31497"/>
                      <a:pt x="12391" y="30323"/>
                    </a:cubicBezTo>
                    <a:cubicBezTo>
                      <a:pt x="12811" y="30247"/>
                      <a:pt x="13233" y="30209"/>
                      <a:pt x="13651" y="30209"/>
                    </a:cubicBezTo>
                    <a:close/>
                    <a:moveTo>
                      <a:pt x="23971" y="30205"/>
                    </a:moveTo>
                    <a:cubicBezTo>
                      <a:pt x="24396" y="30205"/>
                      <a:pt x="24824" y="30244"/>
                      <a:pt x="25250" y="30323"/>
                    </a:cubicBezTo>
                    <a:cubicBezTo>
                      <a:pt x="24255" y="31497"/>
                      <a:pt x="23673" y="33002"/>
                      <a:pt x="23753" y="34597"/>
                    </a:cubicBezTo>
                    <a:cubicBezTo>
                      <a:pt x="22512" y="33294"/>
                      <a:pt x="20744" y="32455"/>
                      <a:pt x="18884" y="32455"/>
                    </a:cubicBezTo>
                    <a:cubicBezTo>
                      <a:pt x="18864" y="32455"/>
                      <a:pt x="18845" y="32455"/>
                      <a:pt x="18825" y="32455"/>
                    </a:cubicBezTo>
                    <a:cubicBezTo>
                      <a:pt x="20162" y="31008"/>
                      <a:pt x="22036" y="30205"/>
                      <a:pt x="23971" y="30205"/>
                    </a:cubicBezTo>
                    <a:close/>
                    <a:moveTo>
                      <a:pt x="35606" y="25605"/>
                    </a:moveTo>
                    <a:cubicBezTo>
                      <a:pt x="36068" y="25605"/>
                      <a:pt x="36534" y="25651"/>
                      <a:pt x="36997" y="25744"/>
                    </a:cubicBezTo>
                    <a:cubicBezTo>
                      <a:pt x="35993" y="26999"/>
                      <a:pt x="35438" y="28593"/>
                      <a:pt x="35644" y="30269"/>
                    </a:cubicBezTo>
                    <a:cubicBezTo>
                      <a:pt x="36150" y="30158"/>
                      <a:pt x="36661" y="30103"/>
                      <a:pt x="37168" y="30103"/>
                    </a:cubicBezTo>
                    <a:cubicBezTo>
                      <a:pt x="39104" y="30103"/>
                      <a:pt x="40980" y="30899"/>
                      <a:pt x="42329" y="32357"/>
                    </a:cubicBezTo>
                    <a:lnTo>
                      <a:pt x="42329" y="32357"/>
                    </a:lnTo>
                    <a:cubicBezTo>
                      <a:pt x="42313" y="32357"/>
                      <a:pt x="42297" y="32357"/>
                      <a:pt x="42282" y="32357"/>
                    </a:cubicBezTo>
                    <a:cubicBezTo>
                      <a:pt x="40295" y="32357"/>
                      <a:pt x="38428" y="33302"/>
                      <a:pt x="37176" y="34749"/>
                    </a:cubicBezTo>
                    <a:cubicBezTo>
                      <a:pt x="37302" y="33074"/>
                      <a:pt x="36692" y="31497"/>
                      <a:pt x="35644" y="30269"/>
                    </a:cubicBezTo>
                    <a:cubicBezTo>
                      <a:pt x="34392" y="28813"/>
                      <a:pt x="32507" y="27858"/>
                      <a:pt x="30511" y="27858"/>
                    </a:cubicBezTo>
                    <a:cubicBezTo>
                      <a:pt x="30496" y="27858"/>
                      <a:pt x="30480" y="27859"/>
                      <a:pt x="30465" y="27859"/>
                    </a:cubicBezTo>
                    <a:lnTo>
                      <a:pt x="30465" y="27859"/>
                    </a:lnTo>
                    <a:cubicBezTo>
                      <a:pt x="31803" y="26405"/>
                      <a:pt x="33672" y="25605"/>
                      <a:pt x="35606" y="25605"/>
                    </a:cubicBezTo>
                    <a:close/>
                    <a:moveTo>
                      <a:pt x="124475" y="28056"/>
                    </a:moveTo>
                    <a:cubicBezTo>
                      <a:pt x="127650" y="28056"/>
                      <a:pt x="130827" y="30135"/>
                      <a:pt x="130867" y="34292"/>
                    </a:cubicBezTo>
                    <a:cubicBezTo>
                      <a:pt x="130389" y="34187"/>
                      <a:pt x="129906" y="34136"/>
                      <a:pt x="129427" y="34136"/>
                    </a:cubicBezTo>
                    <a:cubicBezTo>
                      <a:pt x="127574" y="34136"/>
                      <a:pt x="125776" y="34904"/>
                      <a:pt x="124487" y="36299"/>
                    </a:cubicBezTo>
                    <a:cubicBezTo>
                      <a:pt x="123213" y="34927"/>
                      <a:pt x="121434" y="34140"/>
                      <a:pt x="119564" y="34140"/>
                    </a:cubicBezTo>
                    <a:cubicBezTo>
                      <a:pt x="119553" y="34140"/>
                      <a:pt x="119543" y="34140"/>
                      <a:pt x="119532" y="34140"/>
                    </a:cubicBezTo>
                    <a:cubicBezTo>
                      <a:pt x="119048" y="34140"/>
                      <a:pt x="118564" y="34185"/>
                      <a:pt x="118089" y="34292"/>
                    </a:cubicBezTo>
                    <a:cubicBezTo>
                      <a:pt x="118125" y="30135"/>
                      <a:pt x="121299" y="28056"/>
                      <a:pt x="124475" y="28056"/>
                    </a:cubicBezTo>
                    <a:close/>
                    <a:moveTo>
                      <a:pt x="100943" y="28163"/>
                    </a:moveTo>
                    <a:cubicBezTo>
                      <a:pt x="104120" y="28163"/>
                      <a:pt x="107296" y="30242"/>
                      <a:pt x="107337" y="34400"/>
                    </a:cubicBezTo>
                    <a:cubicBezTo>
                      <a:pt x="106858" y="34295"/>
                      <a:pt x="106375" y="34244"/>
                      <a:pt x="105896" y="34244"/>
                    </a:cubicBezTo>
                    <a:cubicBezTo>
                      <a:pt x="104045" y="34244"/>
                      <a:pt x="102248" y="35008"/>
                      <a:pt x="100952" y="36393"/>
                    </a:cubicBezTo>
                    <a:lnTo>
                      <a:pt x="100952" y="36393"/>
                    </a:lnTo>
                    <a:cubicBezTo>
                      <a:pt x="99679" y="35024"/>
                      <a:pt x="97893" y="34247"/>
                      <a:pt x="96025" y="34247"/>
                    </a:cubicBezTo>
                    <a:cubicBezTo>
                      <a:pt x="96014" y="34247"/>
                      <a:pt x="96004" y="34247"/>
                      <a:pt x="95993" y="34248"/>
                    </a:cubicBezTo>
                    <a:cubicBezTo>
                      <a:pt x="95509" y="34248"/>
                      <a:pt x="95025" y="34292"/>
                      <a:pt x="94550" y="34400"/>
                    </a:cubicBezTo>
                    <a:cubicBezTo>
                      <a:pt x="94590" y="30242"/>
                      <a:pt x="97767" y="28163"/>
                      <a:pt x="100943" y="28163"/>
                    </a:cubicBezTo>
                    <a:close/>
                    <a:moveTo>
                      <a:pt x="77631" y="28160"/>
                    </a:moveTo>
                    <a:cubicBezTo>
                      <a:pt x="80803" y="28160"/>
                      <a:pt x="83975" y="30235"/>
                      <a:pt x="84021" y="34387"/>
                    </a:cubicBezTo>
                    <a:lnTo>
                      <a:pt x="84021" y="34387"/>
                    </a:lnTo>
                    <a:cubicBezTo>
                      <a:pt x="83552" y="34288"/>
                      <a:pt x="83080" y="34239"/>
                      <a:pt x="82612" y="34239"/>
                    </a:cubicBezTo>
                    <a:cubicBezTo>
                      <a:pt x="80751" y="34239"/>
                      <a:pt x="78950" y="35006"/>
                      <a:pt x="77651" y="36398"/>
                    </a:cubicBezTo>
                    <a:cubicBezTo>
                      <a:pt x="76377" y="35026"/>
                      <a:pt x="74589" y="34247"/>
                      <a:pt x="72710" y="34247"/>
                    </a:cubicBezTo>
                    <a:cubicBezTo>
                      <a:pt x="72699" y="34247"/>
                      <a:pt x="72688" y="34247"/>
                      <a:pt x="72678" y="34248"/>
                    </a:cubicBezTo>
                    <a:cubicBezTo>
                      <a:pt x="72194" y="34248"/>
                      <a:pt x="71710" y="34292"/>
                      <a:pt x="71235" y="34400"/>
                    </a:cubicBezTo>
                    <a:cubicBezTo>
                      <a:pt x="71275" y="30241"/>
                      <a:pt x="74454" y="28160"/>
                      <a:pt x="77631" y="28160"/>
                    </a:cubicBezTo>
                    <a:close/>
                    <a:moveTo>
                      <a:pt x="53992" y="28260"/>
                    </a:moveTo>
                    <a:cubicBezTo>
                      <a:pt x="57167" y="28260"/>
                      <a:pt x="60343" y="30336"/>
                      <a:pt x="60384" y="34488"/>
                    </a:cubicBezTo>
                    <a:lnTo>
                      <a:pt x="60384" y="34488"/>
                    </a:lnTo>
                    <a:cubicBezTo>
                      <a:pt x="59912" y="34387"/>
                      <a:pt x="59436" y="34338"/>
                      <a:pt x="58965" y="34338"/>
                    </a:cubicBezTo>
                    <a:cubicBezTo>
                      <a:pt x="57104" y="34338"/>
                      <a:pt x="55304" y="35104"/>
                      <a:pt x="54004" y="36497"/>
                    </a:cubicBezTo>
                    <a:cubicBezTo>
                      <a:pt x="52723" y="35117"/>
                      <a:pt x="50931" y="34337"/>
                      <a:pt x="49049" y="34337"/>
                    </a:cubicBezTo>
                    <a:cubicBezTo>
                      <a:pt x="48565" y="34337"/>
                      <a:pt x="48081" y="34391"/>
                      <a:pt x="47606" y="34489"/>
                    </a:cubicBezTo>
                    <a:cubicBezTo>
                      <a:pt x="47642" y="30336"/>
                      <a:pt x="50816" y="28260"/>
                      <a:pt x="53992" y="28260"/>
                    </a:cubicBezTo>
                    <a:close/>
                    <a:moveTo>
                      <a:pt x="7166" y="28348"/>
                    </a:moveTo>
                    <a:cubicBezTo>
                      <a:pt x="10341" y="28348"/>
                      <a:pt x="13516" y="30427"/>
                      <a:pt x="13556" y="34588"/>
                    </a:cubicBezTo>
                    <a:cubicBezTo>
                      <a:pt x="13083" y="34486"/>
                      <a:pt x="12605" y="34436"/>
                      <a:pt x="12131" y="34436"/>
                    </a:cubicBezTo>
                    <a:cubicBezTo>
                      <a:pt x="10273" y="34436"/>
                      <a:pt x="8469" y="35201"/>
                      <a:pt x="7176" y="36586"/>
                    </a:cubicBezTo>
                    <a:cubicBezTo>
                      <a:pt x="5893" y="35223"/>
                      <a:pt x="4106" y="34445"/>
                      <a:pt x="2227" y="34445"/>
                    </a:cubicBezTo>
                    <a:cubicBezTo>
                      <a:pt x="2216" y="34445"/>
                      <a:pt x="2205" y="34445"/>
                      <a:pt x="2194" y="34445"/>
                    </a:cubicBezTo>
                    <a:lnTo>
                      <a:pt x="2212" y="34427"/>
                    </a:lnTo>
                    <a:cubicBezTo>
                      <a:pt x="1728" y="34427"/>
                      <a:pt x="1245" y="34481"/>
                      <a:pt x="770" y="34588"/>
                    </a:cubicBezTo>
                    <a:cubicBezTo>
                      <a:pt x="810" y="30429"/>
                      <a:pt x="3988" y="28348"/>
                      <a:pt x="7166" y="28348"/>
                    </a:cubicBezTo>
                    <a:close/>
                    <a:moveTo>
                      <a:pt x="30465" y="28364"/>
                    </a:moveTo>
                    <a:cubicBezTo>
                      <a:pt x="33638" y="28364"/>
                      <a:pt x="36811" y="30439"/>
                      <a:pt x="36854" y="34593"/>
                    </a:cubicBezTo>
                    <a:lnTo>
                      <a:pt x="36854" y="34593"/>
                    </a:lnTo>
                    <a:cubicBezTo>
                      <a:pt x="36384" y="34494"/>
                      <a:pt x="35912" y="34445"/>
                      <a:pt x="35443" y="34445"/>
                    </a:cubicBezTo>
                    <a:cubicBezTo>
                      <a:pt x="33580" y="34445"/>
                      <a:pt x="31775" y="35212"/>
                      <a:pt x="30483" y="36604"/>
                    </a:cubicBezTo>
                    <a:cubicBezTo>
                      <a:pt x="29201" y="35224"/>
                      <a:pt x="27409" y="34445"/>
                      <a:pt x="25528" y="34445"/>
                    </a:cubicBezTo>
                    <a:cubicBezTo>
                      <a:pt x="25044" y="34445"/>
                      <a:pt x="24560" y="34498"/>
                      <a:pt x="24085" y="34597"/>
                    </a:cubicBezTo>
                    <a:cubicBezTo>
                      <a:pt x="24116" y="30443"/>
                      <a:pt x="27290" y="28364"/>
                      <a:pt x="30465" y="28364"/>
                    </a:cubicBezTo>
                    <a:close/>
                    <a:moveTo>
                      <a:pt x="119327" y="34515"/>
                    </a:moveTo>
                    <a:cubicBezTo>
                      <a:pt x="121267" y="34515"/>
                      <a:pt x="123141" y="35318"/>
                      <a:pt x="124478" y="36765"/>
                    </a:cubicBezTo>
                    <a:cubicBezTo>
                      <a:pt x="124458" y="36765"/>
                      <a:pt x="124439" y="36765"/>
                      <a:pt x="124419" y="36765"/>
                    </a:cubicBezTo>
                    <a:cubicBezTo>
                      <a:pt x="122550" y="36765"/>
                      <a:pt x="120782" y="37604"/>
                      <a:pt x="119541" y="38907"/>
                    </a:cubicBezTo>
                    <a:cubicBezTo>
                      <a:pt x="119622" y="37312"/>
                      <a:pt x="119039" y="35816"/>
                      <a:pt x="118045" y="34633"/>
                    </a:cubicBezTo>
                    <a:cubicBezTo>
                      <a:pt x="118472" y="34554"/>
                      <a:pt x="118901" y="34515"/>
                      <a:pt x="119327" y="34515"/>
                    </a:cubicBezTo>
                    <a:close/>
                    <a:moveTo>
                      <a:pt x="129624" y="34515"/>
                    </a:moveTo>
                    <a:cubicBezTo>
                      <a:pt x="130049" y="34515"/>
                      <a:pt x="130477" y="34554"/>
                      <a:pt x="130903" y="34633"/>
                    </a:cubicBezTo>
                    <a:cubicBezTo>
                      <a:pt x="129908" y="35816"/>
                      <a:pt x="129326" y="37312"/>
                      <a:pt x="129415" y="38907"/>
                    </a:cubicBezTo>
                    <a:cubicBezTo>
                      <a:pt x="128165" y="37604"/>
                      <a:pt x="126397" y="36765"/>
                      <a:pt x="124537" y="36765"/>
                    </a:cubicBezTo>
                    <a:cubicBezTo>
                      <a:pt x="124517" y="36765"/>
                      <a:pt x="124498" y="36765"/>
                      <a:pt x="124478" y="36765"/>
                    </a:cubicBezTo>
                    <a:cubicBezTo>
                      <a:pt x="125815" y="35318"/>
                      <a:pt x="127689" y="34515"/>
                      <a:pt x="129624" y="34515"/>
                    </a:cubicBezTo>
                    <a:close/>
                    <a:moveTo>
                      <a:pt x="82770" y="34620"/>
                    </a:moveTo>
                    <a:cubicBezTo>
                      <a:pt x="83198" y="34620"/>
                      <a:pt x="83629" y="34660"/>
                      <a:pt x="84057" y="34740"/>
                    </a:cubicBezTo>
                    <a:cubicBezTo>
                      <a:pt x="83556" y="35341"/>
                      <a:pt x="83152" y="36031"/>
                      <a:pt x="82893" y="36765"/>
                    </a:cubicBezTo>
                    <a:lnTo>
                      <a:pt x="82875" y="36765"/>
                    </a:lnTo>
                    <a:cubicBezTo>
                      <a:pt x="82633" y="37473"/>
                      <a:pt x="82534" y="38208"/>
                      <a:pt x="82570" y="38952"/>
                    </a:cubicBezTo>
                    <a:cubicBezTo>
                      <a:pt x="81324" y="37644"/>
                      <a:pt x="79559" y="36810"/>
                      <a:pt x="77695" y="36810"/>
                    </a:cubicBezTo>
                    <a:cubicBezTo>
                      <a:pt x="79026" y="35399"/>
                      <a:pt x="80871" y="34620"/>
                      <a:pt x="82770" y="34620"/>
                    </a:cubicBezTo>
                    <a:close/>
                    <a:moveTo>
                      <a:pt x="95806" y="34620"/>
                    </a:moveTo>
                    <a:cubicBezTo>
                      <a:pt x="97710" y="34620"/>
                      <a:pt x="99556" y="35399"/>
                      <a:pt x="100894" y="36810"/>
                    </a:cubicBezTo>
                    <a:cubicBezTo>
                      <a:pt x="99021" y="36810"/>
                      <a:pt x="97256" y="37644"/>
                      <a:pt x="96011" y="38952"/>
                    </a:cubicBezTo>
                    <a:cubicBezTo>
                      <a:pt x="96047" y="38208"/>
                      <a:pt x="95948" y="37473"/>
                      <a:pt x="95706" y="36765"/>
                    </a:cubicBezTo>
                    <a:lnTo>
                      <a:pt x="95679" y="36765"/>
                    </a:lnTo>
                    <a:cubicBezTo>
                      <a:pt x="95419" y="36031"/>
                      <a:pt x="95025" y="35341"/>
                      <a:pt x="94514" y="34740"/>
                    </a:cubicBezTo>
                    <a:cubicBezTo>
                      <a:pt x="94944" y="34660"/>
                      <a:pt x="95377" y="34620"/>
                      <a:pt x="95806" y="34620"/>
                    </a:cubicBezTo>
                    <a:close/>
                    <a:moveTo>
                      <a:pt x="59142" y="34720"/>
                    </a:moveTo>
                    <a:cubicBezTo>
                      <a:pt x="59570" y="34720"/>
                      <a:pt x="60000" y="34759"/>
                      <a:pt x="60429" y="34839"/>
                    </a:cubicBezTo>
                    <a:cubicBezTo>
                      <a:pt x="59434" y="36022"/>
                      <a:pt x="58852" y="37518"/>
                      <a:pt x="58941" y="39113"/>
                    </a:cubicBezTo>
                    <a:cubicBezTo>
                      <a:pt x="57691" y="37810"/>
                      <a:pt x="55923" y="36971"/>
                      <a:pt x="54063" y="36971"/>
                    </a:cubicBezTo>
                    <a:cubicBezTo>
                      <a:pt x="54043" y="36971"/>
                      <a:pt x="54024" y="36971"/>
                      <a:pt x="54004" y="36972"/>
                    </a:cubicBezTo>
                    <a:cubicBezTo>
                      <a:pt x="53984" y="36971"/>
                      <a:pt x="53964" y="36971"/>
                      <a:pt x="53945" y="36971"/>
                    </a:cubicBezTo>
                    <a:cubicBezTo>
                      <a:pt x="52076" y="36971"/>
                      <a:pt x="50308" y="37810"/>
                      <a:pt x="49067" y="39113"/>
                    </a:cubicBezTo>
                    <a:cubicBezTo>
                      <a:pt x="49147" y="37518"/>
                      <a:pt x="48565" y="36022"/>
                      <a:pt x="47579" y="34839"/>
                    </a:cubicBezTo>
                    <a:cubicBezTo>
                      <a:pt x="48004" y="34760"/>
                      <a:pt x="48431" y="34721"/>
                      <a:pt x="48855" y="34721"/>
                    </a:cubicBezTo>
                    <a:cubicBezTo>
                      <a:pt x="50785" y="34721"/>
                      <a:pt x="52658" y="35523"/>
                      <a:pt x="53995" y="36963"/>
                    </a:cubicBezTo>
                    <a:lnTo>
                      <a:pt x="54004" y="36963"/>
                    </a:lnTo>
                    <a:cubicBezTo>
                      <a:pt x="55339" y="35517"/>
                      <a:pt x="57210" y="34720"/>
                      <a:pt x="59142" y="34720"/>
                    </a:cubicBezTo>
                    <a:close/>
                    <a:moveTo>
                      <a:pt x="12301" y="34821"/>
                    </a:moveTo>
                    <a:cubicBezTo>
                      <a:pt x="12724" y="34821"/>
                      <a:pt x="13150" y="34859"/>
                      <a:pt x="13574" y="34938"/>
                    </a:cubicBezTo>
                    <a:cubicBezTo>
                      <a:pt x="13063" y="35538"/>
                      <a:pt x="12669" y="36228"/>
                      <a:pt x="12409" y="36972"/>
                    </a:cubicBezTo>
                    <a:lnTo>
                      <a:pt x="12382" y="36972"/>
                    </a:lnTo>
                    <a:cubicBezTo>
                      <a:pt x="12141" y="37670"/>
                      <a:pt x="12042" y="38414"/>
                      <a:pt x="12087" y="39149"/>
                    </a:cubicBezTo>
                    <a:cubicBezTo>
                      <a:pt x="10841" y="37850"/>
                      <a:pt x="9076" y="37007"/>
                      <a:pt x="7212" y="37007"/>
                    </a:cubicBezTo>
                    <a:cubicBezTo>
                      <a:pt x="8547" y="35599"/>
                      <a:pt x="10392" y="34821"/>
                      <a:pt x="12301" y="34821"/>
                    </a:cubicBezTo>
                    <a:close/>
                    <a:moveTo>
                      <a:pt x="25305" y="34821"/>
                    </a:moveTo>
                    <a:cubicBezTo>
                      <a:pt x="27216" y="34821"/>
                      <a:pt x="29067" y="35599"/>
                      <a:pt x="30402" y="37007"/>
                    </a:cubicBezTo>
                    <a:cubicBezTo>
                      <a:pt x="28538" y="37007"/>
                      <a:pt x="26764" y="37841"/>
                      <a:pt x="25519" y="39149"/>
                    </a:cubicBezTo>
                    <a:cubicBezTo>
                      <a:pt x="25563" y="38414"/>
                      <a:pt x="25456" y="37670"/>
                      <a:pt x="25223" y="36972"/>
                    </a:cubicBezTo>
                    <a:lnTo>
                      <a:pt x="25196" y="36972"/>
                    </a:lnTo>
                    <a:cubicBezTo>
                      <a:pt x="24936" y="36228"/>
                      <a:pt x="24542" y="35538"/>
                      <a:pt x="24031" y="34938"/>
                    </a:cubicBezTo>
                    <a:cubicBezTo>
                      <a:pt x="24455" y="34859"/>
                      <a:pt x="24882" y="34821"/>
                      <a:pt x="25305" y="34821"/>
                    </a:cubicBezTo>
                    <a:close/>
                    <a:moveTo>
                      <a:pt x="106096" y="34617"/>
                    </a:moveTo>
                    <a:cubicBezTo>
                      <a:pt x="106559" y="34617"/>
                      <a:pt x="107026" y="34664"/>
                      <a:pt x="107489" y="34758"/>
                    </a:cubicBezTo>
                    <a:cubicBezTo>
                      <a:pt x="106495" y="35995"/>
                      <a:pt x="105948" y="37563"/>
                      <a:pt x="106127" y="39212"/>
                    </a:cubicBezTo>
                    <a:cubicBezTo>
                      <a:pt x="104873" y="37760"/>
                      <a:pt x="103000" y="36810"/>
                      <a:pt x="101011" y="36810"/>
                    </a:cubicBezTo>
                    <a:cubicBezTo>
                      <a:pt x="102344" y="35398"/>
                      <a:pt x="104192" y="34617"/>
                      <a:pt x="106096" y="34617"/>
                    </a:cubicBezTo>
                    <a:close/>
                    <a:moveTo>
                      <a:pt x="70794" y="30109"/>
                    </a:moveTo>
                    <a:cubicBezTo>
                      <a:pt x="71289" y="30109"/>
                      <a:pt x="71788" y="30161"/>
                      <a:pt x="72283" y="30269"/>
                    </a:cubicBezTo>
                    <a:cubicBezTo>
                      <a:pt x="71289" y="31524"/>
                      <a:pt x="70742" y="33110"/>
                      <a:pt x="70939" y="34785"/>
                    </a:cubicBezTo>
                    <a:lnTo>
                      <a:pt x="70957" y="34785"/>
                    </a:lnTo>
                    <a:cubicBezTo>
                      <a:pt x="71462" y="34672"/>
                      <a:pt x="71973" y="34617"/>
                      <a:pt x="72479" y="34617"/>
                    </a:cubicBezTo>
                    <a:cubicBezTo>
                      <a:pt x="74381" y="34617"/>
                      <a:pt x="76233" y="35395"/>
                      <a:pt x="77570" y="36810"/>
                    </a:cubicBezTo>
                    <a:cubicBezTo>
                      <a:pt x="75527" y="36810"/>
                      <a:pt x="73601" y="37814"/>
                      <a:pt x="72346" y="39337"/>
                    </a:cubicBezTo>
                    <a:cubicBezTo>
                      <a:pt x="72694" y="35639"/>
                      <a:pt x="69398" y="32366"/>
                      <a:pt x="65704" y="32366"/>
                    </a:cubicBezTo>
                    <a:cubicBezTo>
                      <a:pt x="65687" y="32366"/>
                      <a:pt x="65670" y="32366"/>
                      <a:pt x="65653" y="32366"/>
                    </a:cubicBezTo>
                    <a:lnTo>
                      <a:pt x="65653" y="32366"/>
                    </a:lnTo>
                    <a:cubicBezTo>
                      <a:pt x="66994" y="30911"/>
                      <a:pt x="68863" y="30109"/>
                      <a:pt x="70794" y="30109"/>
                    </a:cubicBezTo>
                    <a:close/>
                    <a:moveTo>
                      <a:pt x="35613" y="34809"/>
                    </a:moveTo>
                    <a:cubicBezTo>
                      <a:pt x="36073" y="34809"/>
                      <a:pt x="36537" y="34854"/>
                      <a:pt x="36997" y="34946"/>
                    </a:cubicBezTo>
                    <a:cubicBezTo>
                      <a:pt x="36013" y="36189"/>
                      <a:pt x="35458" y="37762"/>
                      <a:pt x="35634" y="39407"/>
                    </a:cubicBezTo>
                    <a:lnTo>
                      <a:pt x="35634" y="39407"/>
                    </a:lnTo>
                    <a:cubicBezTo>
                      <a:pt x="34388" y="37948"/>
                      <a:pt x="32507" y="36998"/>
                      <a:pt x="30519" y="36998"/>
                    </a:cubicBezTo>
                    <a:cubicBezTo>
                      <a:pt x="31861" y="35584"/>
                      <a:pt x="33709" y="34809"/>
                      <a:pt x="35613" y="34809"/>
                    </a:cubicBezTo>
                    <a:close/>
                    <a:moveTo>
                      <a:pt x="136132" y="32662"/>
                    </a:moveTo>
                    <a:cubicBezTo>
                      <a:pt x="139308" y="32662"/>
                      <a:pt x="142484" y="34740"/>
                      <a:pt x="142525" y="38898"/>
                    </a:cubicBezTo>
                    <a:cubicBezTo>
                      <a:pt x="142046" y="38793"/>
                      <a:pt x="141563" y="38742"/>
                      <a:pt x="141084" y="38742"/>
                    </a:cubicBezTo>
                    <a:cubicBezTo>
                      <a:pt x="139231" y="38742"/>
                      <a:pt x="137433" y="39508"/>
                      <a:pt x="136145" y="40896"/>
                    </a:cubicBezTo>
                    <a:cubicBezTo>
                      <a:pt x="134863" y="39525"/>
                      <a:pt x="133071" y="38737"/>
                      <a:pt x="131190" y="38737"/>
                    </a:cubicBezTo>
                    <a:cubicBezTo>
                      <a:pt x="130706" y="38737"/>
                      <a:pt x="130222" y="38791"/>
                      <a:pt x="129747" y="38898"/>
                    </a:cubicBezTo>
                    <a:cubicBezTo>
                      <a:pt x="129783" y="34740"/>
                      <a:pt x="132957" y="32662"/>
                      <a:pt x="136132" y="32662"/>
                    </a:cubicBezTo>
                    <a:close/>
                    <a:moveTo>
                      <a:pt x="112818" y="32662"/>
                    </a:moveTo>
                    <a:cubicBezTo>
                      <a:pt x="115995" y="32662"/>
                      <a:pt x="119174" y="34740"/>
                      <a:pt x="119218" y="38898"/>
                    </a:cubicBezTo>
                    <a:cubicBezTo>
                      <a:pt x="118738" y="38793"/>
                      <a:pt x="118254" y="38742"/>
                      <a:pt x="117774" y="38742"/>
                    </a:cubicBezTo>
                    <a:cubicBezTo>
                      <a:pt x="115916" y="38742"/>
                      <a:pt x="114117" y="39510"/>
                      <a:pt x="112821" y="40905"/>
                    </a:cubicBezTo>
                    <a:cubicBezTo>
                      <a:pt x="111548" y="39525"/>
                      <a:pt x="109756" y="38746"/>
                      <a:pt x="107874" y="38746"/>
                    </a:cubicBezTo>
                    <a:cubicBezTo>
                      <a:pt x="107391" y="38746"/>
                      <a:pt x="106907" y="38791"/>
                      <a:pt x="106432" y="38898"/>
                    </a:cubicBezTo>
                    <a:cubicBezTo>
                      <a:pt x="106468" y="34740"/>
                      <a:pt x="109642" y="32662"/>
                      <a:pt x="112818" y="32662"/>
                    </a:cubicBezTo>
                    <a:close/>
                    <a:moveTo>
                      <a:pt x="89290" y="32762"/>
                    </a:moveTo>
                    <a:cubicBezTo>
                      <a:pt x="91871" y="32762"/>
                      <a:pt x="94452" y="34136"/>
                      <a:pt x="95348" y="36882"/>
                    </a:cubicBezTo>
                    <a:lnTo>
                      <a:pt x="95375" y="36882"/>
                    </a:lnTo>
                    <a:cubicBezTo>
                      <a:pt x="95572" y="37545"/>
                      <a:pt x="95679" y="38235"/>
                      <a:pt x="95688" y="38934"/>
                    </a:cubicBezTo>
                    <a:cubicBezTo>
                      <a:pt x="95213" y="38832"/>
                      <a:pt x="94735" y="38782"/>
                      <a:pt x="94260" y="38782"/>
                    </a:cubicBezTo>
                    <a:cubicBezTo>
                      <a:pt x="92399" y="38782"/>
                      <a:pt x="90599" y="39549"/>
                      <a:pt x="89299" y="40941"/>
                    </a:cubicBezTo>
                    <a:cubicBezTo>
                      <a:pt x="88018" y="39561"/>
                      <a:pt x="86226" y="38782"/>
                      <a:pt x="84344" y="38782"/>
                    </a:cubicBezTo>
                    <a:cubicBezTo>
                      <a:pt x="83860" y="38782"/>
                      <a:pt x="83376" y="38835"/>
                      <a:pt x="82902" y="38934"/>
                    </a:cubicBezTo>
                    <a:cubicBezTo>
                      <a:pt x="82902" y="38235"/>
                      <a:pt x="83009" y="37545"/>
                      <a:pt x="83215" y="36882"/>
                    </a:cubicBezTo>
                    <a:lnTo>
                      <a:pt x="83233" y="36882"/>
                    </a:lnTo>
                    <a:cubicBezTo>
                      <a:pt x="84129" y="34136"/>
                      <a:pt x="86710" y="32762"/>
                      <a:pt x="89290" y="32762"/>
                    </a:cubicBezTo>
                    <a:close/>
                    <a:moveTo>
                      <a:pt x="42338" y="32863"/>
                    </a:moveTo>
                    <a:cubicBezTo>
                      <a:pt x="45512" y="32863"/>
                      <a:pt x="48684" y="34938"/>
                      <a:pt x="48726" y="39091"/>
                    </a:cubicBezTo>
                    <a:lnTo>
                      <a:pt x="48726" y="39091"/>
                    </a:lnTo>
                    <a:cubicBezTo>
                      <a:pt x="48257" y="38992"/>
                      <a:pt x="47785" y="38943"/>
                      <a:pt x="47316" y="38943"/>
                    </a:cubicBezTo>
                    <a:cubicBezTo>
                      <a:pt x="45455" y="38943"/>
                      <a:pt x="43655" y="39710"/>
                      <a:pt x="42355" y="41102"/>
                    </a:cubicBezTo>
                    <a:cubicBezTo>
                      <a:pt x="41081" y="39730"/>
                      <a:pt x="39293" y="38952"/>
                      <a:pt x="37414" y="38952"/>
                    </a:cubicBezTo>
                    <a:cubicBezTo>
                      <a:pt x="37404" y="38952"/>
                      <a:pt x="37393" y="38952"/>
                      <a:pt x="37382" y="38952"/>
                    </a:cubicBezTo>
                    <a:cubicBezTo>
                      <a:pt x="36898" y="38952"/>
                      <a:pt x="36415" y="38997"/>
                      <a:pt x="35940" y="39104"/>
                    </a:cubicBezTo>
                    <a:cubicBezTo>
                      <a:pt x="35980" y="34944"/>
                      <a:pt x="39160" y="32863"/>
                      <a:pt x="42338" y="32863"/>
                    </a:cubicBezTo>
                    <a:close/>
                    <a:moveTo>
                      <a:pt x="65648" y="32868"/>
                    </a:moveTo>
                    <a:cubicBezTo>
                      <a:pt x="68825" y="32868"/>
                      <a:pt x="72001" y="34946"/>
                      <a:pt x="72041" y="39104"/>
                    </a:cubicBezTo>
                    <a:cubicBezTo>
                      <a:pt x="71563" y="38999"/>
                      <a:pt x="71081" y="38948"/>
                      <a:pt x="70602" y="38948"/>
                    </a:cubicBezTo>
                    <a:cubicBezTo>
                      <a:pt x="68748" y="38948"/>
                      <a:pt x="66949" y="39716"/>
                      <a:pt x="65653" y="41111"/>
                    </a:cubicBezTo>
                    <a:cubicBezTo>
                      <a:pt x="64371" y="39731"/>
                      <a:pt x="62579" y="38952"/>
                      <a:pt x="60697" y="38952"/>
                    </a:cubicBezTo>
                    <a:cubicBezTo>
                      <a:pt x="60214" y="38952"/>
                      <a:pt x="59730" y="38997"/>
                      <a:pt x="59255" y="39104"/>
                    </a:cubicBezTo>
                    <a:cubicBezTo>
                      <a:pt x="59295" y="34946"/>
                      <a:pt x="62472" y="32868"/>
                      <a:pt x="65648" y="32868"/>
                    </a:cubicBezTo>
                    <a:close/>
                    <a:moveTo>
                      <a:pt x="18803" y="32968"/>
                    </a:moveTo>
                    <a:cubicBezTo>
                      <a:pt x="21386" y="32968"/>
                      <a:pt x="23968" y="34342"/>
                      <a:pt x="24864" y="37088"/>
                    </a:cubicBezTo>
                    <a:lnTo>
                      <a:pt x="24882" y="37088"/>
                    </a:lnTo>
                    <a:cubicBezTo>
                      <a:pt x="25088" y="37751"/>
                      <a:pt x="25196" y="38441"/>
                      <a:pt x="25196" y="39140"/>
                    </a:cubicBezTo>
                    <a:cubicBezTo>
                      <a:pt x="24723" y="39038"/>
                      <a:pt x="24246" y="38988"/>
                      <a:pt x="23772" y="38988"/>
                    </a:cubicBezTo>
                    <a:cubicBezTo>
                      <a:pt x="21913" y="38988"/>
                      <a:pt x="20107" y="39755"/>
                      <a:pt x="18807" y="41147"/>
                    </a:cubicBezTo>
                    <a:cubicBezTo>
                      <a:pt x="17526" y="39767"/>
                      <a:pt x="15734" y="38988"/>
                      <a:pt x="13852" y="38988"/>
                    </a:cubicBezTo>
                    <a:cubicBezTo>
                      <a:pt x="13368" y="38988"/>
                      <a:pt x="12884" y="39041"/>
                      <a:pt x="12409" y="39140"/>
                    </a:cubicBezTo>
                    <a:cubicBezTo>
                      <a:pt x="12409" y="38441"/>
                      <a:pt x="12517" y="37751"/>
                      <a:pt x="12723" y="37088"/>
                    </a:cubicBezTo>
                    <a:lnTo>
                      <a:pt x="12741" y="37088"/>
                    </a:lnTo>
                    <a:cubicBezTo>
                      <a:pt x="13637" y="34342"/>
                      <a:pt x="16220" y="32968"/>
                      <a:pt x="18803" y="32968"/>
                    </a:cubicBezTo>
                    <a:close/>
                    <a:moveTo>
                      <a:pt x="117968" y="39112"/>
                    </a:moveTo>
                    <a:cubicBezTo>
                      <a:pt x="118392" y="39112"/>
                      <a:pt x="118820" y="39151"/>
                      <a:pt x="119245" y="39230"/>
                    </a:cubicBezTo>
                    <a:cubicBezTo>
                      <a:pt x="118726" y="39848"/>
                      <a:pt x="118322" y="40565"/>
                      <a:pt x="118063" y="41326"/>
                    </a:cubicBezTo>
                    <a:lnTo>
                      <a:pt x="118063" y="41317"/>
                    </a:lnTo>
                    <a:lnTo>
                      <a:pt x="118054" y="41344"/>
                    </a:lnTo>
                    <a:cubicBezTo>
                      <a:pt x="118054" y="41353"/>
                      <a:pt x="118045" y="41362"/>
                      <a:pt x="118036" y="41380"/>
                    </a:cubicBezTo>
                    <a:cubicBezTo>
                      <a:pt x="117812" y="42061"/>
                      <a:pt x="117713" y="42787"/>
                      <a:pt x="117758" y="43504"/>
                    </a:cubicBezTo>
                    <a:cubicBezTo>
                      <a:pt x="116508" y="42200"/>
                      <a:pt x="114748" y="41362"/>
                      <a:pt x="112888" y="41362"/>
                    </a:cubicBezTo>
                    <a:cubicBezTo>
                      <a:pt x="112869" y="41362"/>
                      <a:pt x="112849" y="41362"/>
                      <a:pt x="112830" y="41362"/>
                    </a:cubicBezTo>
                    <a:cubicBezTo>
                      <a:pt x="114167" y="39915"/>
                      <a:pt x="116034" y="39112"/>
                      <a:pt x="117968" y="39112"/>
                    </a:cubicBezTo>
                    <a:close/>
                    <a:moveTo>
                      <a:pt x="130986" y="39112"/>
                    </a:moveTo>
                    <a:cubicBezTo>
                      <a:pt x="132916" y="39112"/>
                      <a:pt x="134791" y="39915"/>
                      <a:pt x="136136" y="41362"/>
                    </a:cubicBezTo>
                    <a:cubicBezTo>
                      <a:pt x="136116" y="41362"/>
                      <a:pt x="136096" y="41362"/>
                      <a:pt x="136077" y="41362"/>
                    </a:cubicBezTo>
                    <a:cubicBezTo>
                      <a:pt x="134208" y="41362"/>
                      <a:pt x="132440" y="42200"/>
                      <a:pt x="131199" y="43504"/>
                    </a:cubicBezTo>
                    <a:cubicBezTo>
                      <a:pt x="131234" y="42787"/>
                      <a:pt x="131136" y="42070"/>
                      <a:pt x="130912" y="41389"/>
                    </a:cubicBezTo>
                    <a:lnTo>
                      <a:pt x="130912" y="41380"/>
                    </a:lnTo>
                    <a:cubicBezTo>
                      <a:pt x="130912" y="41371"/>
                      <a:pt x="130903" y="41362"/>
                      <a:pt x="130903" y="41344"/>
                    </a:cubicBezTo>
                    <a:cubicBezTo>
                      <a:pt x="130894" y="41335"/>
                      <a:pt x="130903" y="41335"/>
                      <a:pt x="130894" y="41326"/>
                    </a:cubicBezTo>
                    <a:cubicBezTo>
                      <a:pt x="130625" y="40556"/>
                      <a:pt x="130231" y="39848"/>
                      <a:pt x="129711" y="39230"/>
                    </a:cubicBezTo>
                    <a:cubicBezTo>
                      <a:pt x="130135" y="39151"/>
                      <a:pt x="130562" y="39112"/>
                      <a:pt x="130986" y="39112"/>
                    </a:cubicBezTo>
                    <a:close/>
                    <a:moveTo>
                      <a:pt x="84143" y="39166"/>
                    </a:moveTo>
                    <a:cubicBezTo>
                      <a:pt x="86077" y="39166"/>
                      <a:pt x="87946" y="39968"/>
                      <a:pt x="89290" y="41416"/>
                    </a:cubicBezTo>
                    <a:cubicBezTo>
                      <a:pt x="89271" y="41416"/>
                      <a:pt x="89251" y="41416"/>
                      <a:pt x="89231" y="41416"/>
                    </a:cubicBezTo>
                    <a:cubicBezTo>
                      <a:pt x="87362" y="41416"/>
                      <a:pt x="85595" y="42254"/>
                      <a:pt x="84353" y="43557"/>
                    </a:cubicBezTo>
                    <a:cubicBezTo>
                      <a:pt x="84434" y="41963"/>
                      <a:pt x="83851" y="40457"/>
                      <a:pt x="82866" y="39283"/>
                    </a:cubicBezTo>
                    <a:cubicBezTo>
                      <a:pt x="83291" y="39204"/>
                      <a:pt x="83719" y="39166"/>
                      <a:pt x="84143" y="39166"/>
                    </a:cubicBezTo>
                    <a:close/>
                    <a:moveTo>
                      <a:pt x="94430" y="39165"/>
                    </a:moveTo>
                    <a:cubicBezTo>
                      <a:pt x="94857" y="39165"/>
                      <a:pt x="95287" y="39204"/>
                      <a:pt x="95715" y="39283"/>
                    </a:cubicBezTo>
                    <a:cubicBezTo>
                      <a:pt x="94720" y="40466"/>
                      <a:pt x="94138" y="41963"/>
                      <a:pt x="94228" y="43557"/>
                    </a:cubicBezTo>
                    <a:cubicBezTo>
                      <a:pt x="92977" y="42254"/>
                      <a:pt x="91218" y="41416"/>
                      <a:pt x="89350" y="41416"/>
                    </a:cubicBezTo>
                    <a:cubicBezTo>
                      <a:pt x="89330" y="41416"/>
                      <a:pt x="89310" y="41416"/>
                      <a:pt x="89290" y="41416"/>
                    </a:cubicBezTo>
                    <a:cubicBezTo>
                      <a:pt x="90626" y="39963"/>
                      <a:pt x="92497" y="39165"/>
                      <a:pt x="94430" y="39165"/>
                    </a:cubicBezTo>
                    <a:close/>
                    <a:moveTo>
                      <a:pt x="47493" y="39318"/>
                    </a:moveTo>
                    <a:cubicBezTo>
                      <a:pt x="47917" y="39318"/>
                      <a:pt x="48345" y="39357"/>
                      <a:pt x="48771" y="39436"/>
                    </a:cubicBezTo>
                    <a:cubicBezTo>
                      <a:pt x="48242" y="40054"/>
                      <a:pt x="47839" y="40762"/>
                      <a:pt x="47579" y="41523"/>
                    </a:cubicBezTo>
                    <a:cubicBezTo>
                      <a:pt x="47579" y="41532"/>
                      <a:pt x="47579" y="41532"/>
                      <a:pt x="47579" y="41541"/>
                    </a:cubicBezTo>
                    <a:lnTo>
                      <a:pt x="47561" y="41586"/>
                    </a:lnTo>
                    <a:cubicBezTo>
                      <a:pt x="47337" y="42267"/>
                      <a:pt x="47239" y="42984"/>
                      <a:pt x="47275" y="43710"/>
                    </a:cubicBezTo>
                    <a:cubicBezTo>
                      <a:pt x="46033" y="42406"/>
                      <a:pt x="44274" y="41568"/>
                      <a:pt x="42406" y="41568"/>
                    </a:cubicBezTo>
                    <a:cubicBezTo>
                      <a:pt x="42386" y="41568"/>
                      <a:pt x="42366" y="41568"/>
                      <a:pt x="42346" y="41568"/>
                    </a:cubicBezTo>
                    <a:cubicBezTo>
                      <a:pt x="43684" y="40121"/>
                      <a:pt x="45557" y="39318"/>
                      <a:pt x="47493" y="39318"/>
                    </a:cubicBezTo>
                    <a:close/>
                    <a:moveTo>
                      <a:pt x="60506" y="39318"/>
                    </a:moveTo>
                    <a:cubicBezTo>
                      <a:pt x="62442" y="39318"/>
                      <a:pt x="64315" y="40121"/>
                      <a:pt x="65653" y="41568"/>
                    </a:cubicBezTo>
                    <a:cubicBezTo>
                      <a:pt x="65633" y="41568"/>
                      <a:pt x="65613" y="41568"/>
                      <a:pt x="65593" y="41568"/>
                    </a:cubicBezTo>
                    <a:cubicBezTo>
                      <a:pt x="63724" y="41568"/>
                      <a:pt x="61965" y="42398"/>
                      <a:pt x="60715" y="43710"/>
                    </a:cubicBezTo>
                    <a:cubicBezTo>
                      <a:pt x="60751" y="42984"/>
                      <a:pt x="60662" y="42267"/>
                      <a:pt x="60438" y="41586"/>
                    </a:cubicBezTo>
                    <a:cubicBezTo>
                      <a:pt x="60438" y="41577"/>
                      <a:pt x="60429" y="41559"/>
                      <a:pt x="60420" y="41550"/>
                    </a:cubicBezTo>
                    <a:cubicBezTo>
                      <a:pt x="60420" y="41541"/>
                      <a:pt x="60420" y="41532"/>
                      <a:pt x="60411" y="41532"/>
                    </a:cubicBezTo>
                    <a:cubicBezTo>
                      <a:pt x="60151" y="40762"/>
                      <a:pt x="59748" y="40054"/>
                      <a:pt x="59228" y="39436"/>
                    </a:cubicBezTo>
                    <a:cubicBezTo>
                      <a:pt x="59654" y="39357"/>
                      <a:pt x="60082" y="39318"/>
                      <a:pt x="60506" y="39318"/>
                    </a:cubicBezTo>
                    <a:close/>
                    <a:moveTo>
                      <a:pt x="23963" y="39353"/>
                    </a:moveTo>
                    <a:cubicBezTo>
                      <a:pt x="24391" y="39353"/>
                      <a:pt x="24821" y="39392"/>
                      <a:pt x="25250" y="39472"/>
                    </a:cubicBezTo>
                    <a:cubicBezTo>
                      <a:pt x="24255" y="40654"/>
                      <a:pt x="23673" y="42151"/>
                      <a:pt x="23753" y="43746"/>
                    </a:cubicBezTo>
                    <a:cubicBezTo>
                      <a:pt x="22512" y="42442"/>
                      <a:pt x="20744" y="41604"/>
                      <a:pt x="18884" y="41604"/>
                    </a:cubicBezTo>
                    <a:cubicBezTo>
                      <a:pt x="18864" y="41604"/>
                      <a:pt x="18845" y="41604"/>
                      <a:pt x="18825" y="41604"/>
                    </a:cubicBezTo>
                    <a:cubicBezTo>
                      <a:pt x="18805" y="41604"/>
                      <a:pt x="18786" y="41604"/>
                      <a:pt x="18766" y="41604"/>
                    </a:cubicBezTo>
                    <a:cubicBezTo>
                      <a:pt x="16897" y="41604"/>
                      <a:pt x="15129" y="42442"/>
                      <a:pt x="13888" y="43746"/>
                    </a:cubicBezTo>
                    <a:cubicBezTo>
                      <a:pt x="13951" y="42160"/>
                      <a:pt x="13368" y="40663"/>
                      <a:pt x="12382" y="39480"/>
                    </a:cubicBezTo>
                    <a:lnTo>
                      <a:pt x="12391" y="39472"/>
                    </a:lnTo>
                    <a:cubicBezTo>
                      <a:pt x="12820" y="39392"/>
                      <a:pt x="13250" y="39353"/>
                      <a:pt x="13678" y="39353"/>
                    </a:cubicBezTo>
                    <a:cubicBezTo>
                      <a:pt x="15611" y="39353"/>
                      <a:pt x="17482" y="40150"/>
                      <a:pt x="18825" y="41595"/>
                    </a:cubicBezTo>
                    <a:cubicBezTo>
                      <a:pt x="20161" y="40150"/>
                      <a:pt x="22031" y="39353"/>
                      <a:pt x="23963" y="39353"/>
                    </a:cubicBezTo>
                    <a:close/>
                    <a:moveTo>
                      <a:pt x="107663" y="39105"/>
                    </a:moveTo>
                    <a:cubicBezTo>
                      <a:pt x="109597" y="39105"/>
                      <a:pt x="111471" y="39906"/>
                      <a:pt x="112812" y="41353"/>
                    </a:cubicBezTo>
                    <a:cubicBezTo>
                      <a:pt x="112793" y="41353"/>
                      <a:pt x="112774" y="41353"/>
                      <a:pt x="112756" y="41353"/>
                    </a:cubicBezTo>
                    <a:cubicBezTo>
                      <a:pt x="110769" y="41353"/>
                      <a:pt x="108902" y="42299"/>
                      <a:pt x="107650" y="43755"/>
                    </a:cubicBezTo>
                    <a:lnTo>
                      <a:pt x="107650" y="43755"/>
                    </a:lnTo>
                    <a:cubicBezTo>
                      <a:pt x="107803" y="42088"/>
                      <a:pt x="107211" y="40511"/>
                      <a:pt x="106172" y="39274"/>
                    </a:cubicBezTo>
                    <a:lnTo>
                      <a:pt x="106172" y="39265"/>
                    </a:lnTo>
                    <a:cubicBezTo>
                      <a:pt x="106668" y="39158"/>
                      <a:pt x="107167" y="39105"/>
                      <a:pt x="107663" y="39105"/>
                    </a:cubicBezTo>
                    <a:close/>
                    <a:moveTo>
                      <a:pt x="37187" y="39310"/>
                    </a:moveTo>
                    <a:cubicBezTo>
                      <a:pt x="39118" y="39310"/>
                      <a:pt x="40989" y="40106"/>
                      <a:pt x="42328" y="41559"/>
                    </a:cubicBezTo>
                    <a:cubicBezTo>
                      <a:pt x="42310" y="41559"/>
                      <a:pt x="42291" y="41559"/>
                      <a:pt x="42273" y="41559"/>
                    </a:cubicBezTo>
                    <a:cubicBezTo>
                      <a:pt x="40286" y="41559"/>
                      <a:pt x="38419" y="42505"/>
                      <a:pt x="37167" y="43952"/>
                    </a:cubicBezTo>
                    <a:cubicBezTo>
                      <a:pt x="37320" y="42294"/>
                      <a:pt x="36728" y="40708"/>
                      <a:pt x="35689" y="39480"/>
                    </a:cubicBezTo>
                    <a:lnTo>
                      <a:pt x="35689" y="39472"/>
                    </a:lnTo>
                    <a:cubicBezTo>
                      <a:pt x="36187" y="39363"/>
                      <a:pt x="36689" y="39310"/>
                      <a:pt x="37187" y="39310"/>
                    </a:cubicBezTo>
                    <a:close/>
                    <a:moveTo>
                      <a:pt x="124475" y="37261"/>
                    </a:moveTo>
                    <a:cubicBezTo>
                      <a:pt x="127048" y="37261"/>
                      <a:pt x="129621" y="38627"/>
                      <a:pt x="130527" y="41362"/>
                    </a:cubicBezTo>
                    <a:cubicBezTo>
                      <a:pt x="130751" y="42043"/>
                      <a:pt x="130867" y="42760"/>
                      <a:pt x="130867" y="43486"/>
                    </a:cubicBezTo>
                    <a:cubicBezTo>
                      <a:pt x="130392" y="43384"/>
                      <a:pt x="129914" y="43334"/>
                      <a:pt x="129439" y="43334"/>
                    </a:cubicBezTo>
                    <a:cubicBezTo>
                      <a:pt x="127578" y="43334"/>
                      <a:pt x="125778" y="44101"/>
                      <a:pt x="124478" y="45493"/>
                    </a:cubicBezTo>
                    <a:cubicBezTo>
                      <a:pt x="123206" y="44113"/>
                      <a:pt x="121405" y="43333"/>
                      <a:pt x="119532" y="43333"/>
                    </a:cubicBezTo>
                    <a:cubicBezTo>
                      <a:pt x="119039" y="43333"/>
                      <a:pt x="118555" y="43387"/>
                      <a:pt x="118089" y="43486"/>
                    </a:cubicBezTo>
                    <a:cubicBezTo>
                      <a:pt x="118089" y="42760"/>
                      <a:pt x="118197" y="42034"/>
                      <a:pt x="118430" y="41344"/>
                    </a:cubicBezTo>
                    <a:cubicBezTo>
                      <a:pt x="119339" y="38623"/>
                      <a:pt x="121907" y="37261"/>
                      <a:pt x="124475" y="37261"/>
                    </a:cubicBezTo>
                    <a:close/>
                    <a:moveTo>
                      <a:pt x="77632" y="37306"/>
                    </a:moveTo>
                    <a:cubicBezTo>
                      <a:pt x="80806" y="37306"/>
                      <a:pt x="83980" y="39382"/>
                      <a:pt x="84022" y="43538"/>
                    </a:cubicBezTo>
                    <a:lnTo>
                      <a:pt x="84022" y="43538"/>
                    </a:lnTo>
                    <a:cubicBezTo>
                      <a:pt x="83549" y="43437"/>
                      <a:pt x="83074" y="43388"/>
                      <a:pt x="82603" y="43388"/>
                    </a:cubicBezTo>
                    <a:cubicBezTo>
                      <a:pt x="80742" y="43388"/>
                      <a:pt x="78941" y="44154"/>
                      <a:pt x="77642" y="45547"/>
                    </a:cubicBezTo>
                    <a:cubicBezTo>
                      <a:pt x="76360" y="44167"/>
                      <a:pt x="74568" y="43387"/>
                      <a:pt x="72687" y="43387"/>
                    </a:cubicBezTo>
                    <a:cubicBezTo>
                      <a:pt x="72203" y="43387"/>
                      <a:pt x="71719" y="43441"/>
                      <a:pt x="71244" y="43540"/>
                    </a:cubicBezTo>
                    <a:cubicBezTo>
                      <a:pt x="71280" y="39385"/>
                      <a:pt x="74456" y="37306"/>
                      <a:pt x="77632" y="37306"/>
                    </a:cubicBezTo>
                    <a:close/>
                    <a:moveTo>
                      <a:pt x="100947" y="37306"/>
                    </a:moveTo>
                    <a:cubicBezTo>
                      <a:pt x="104122" y="37306"/>
                      <a:pt x="107296" y="39383"/>
                      <a:pt x="107337" y="43540"/>
                    </a:cubicBezTo>
                    <a:cubicBezTo>
                      <a:pt x="106864" y="43438"/>
                      <a:pt x="106386" y="43388"/>
                      <a:pt x="105913" y="43388"/>
                    </a:cubicBezTo>
                    <a:cubicBezTo>
                      <a:pt x="104054" y="43388"/>
                      <a:pt x="102249" y="44154"/>
                      <a:pt x="100957" y="45547"/>
                    </a:cubicBezTo>
                    <a:cubicBezTo>
                      <a:pt x="99676" y="44167"/>
                      <a:pt x="97883" y="43387"/>
                      <a:pt x="96002" y="43387"/>
                    </a:cubicBezTo>
                    <a:cubicBezTo>
                      <a:pt x="95518" y="43387"/>
                      <a:pt x="95034" y="43441"/>
                      <a:pt x="94559" y="43540"/>
                    </a:cubicBezTo>
                    <a:cubicBezTo>
                      <a:pt x="94595" y="39385"/>
                      <a:pt x="97771" y="37306"/>
                      <a:pt x="100947" y="37306"/>
                    </a:cubicBezTo>
                    <a:close/>
                    <a:moveTo>
                      <a:pt x="54009" y="37465"/>
                    </a:moveTo>
                    <a:cubicBezTo>
                      <a:pt x="56582" y="37465"/>
                      <a:pt x="59156" y="38830"/>
                      <a:pt x="60061" y="41559"/>
                    </a:cubicBezTo>
                    <a:cubicBezTo>
                      <a:pt x="60285" y="42249"/>
                      <a:pt x="60393" y="42966"/>
                      <a:pt x="60393" y="43692"/>
                    </a:cubicBezTo>
                    <a:cubicBezTo>
                      <a:pt x="59920" y="43590"/>
                      <a:pt x="59442" y="43540"/>
                      <a:pt x="58969" y="43540"/>
                    </a:cubicBezTo>
                    <a:cubicBezTo>
                      <a:pt x="57110" y="43540"/>
                      <a:pt x="55305" y="44307"/>
                      <a:pt x="54013" y="45699"/>
                    </a:cubicBezTo>
                    <a:cubicBezTo>
                      <a:pt x="52739" y="44318"/>
                      <a:pt x="50951" y="43539"/>
                      <a:pt x="49072" y="43539"/>
                    </a:cubicBezTo>
                    <a:cubicBezTo>
                      <a:pt x="49061" y="43539"/>
                      <a:pt x="49051" y="43540"/>
                      <a:pt x="49040" y="43540"/>
                    </a:cubicBezTo>
                    <a:cubicBezTo>
                      <a:pt x="48556" y="43540"/>
                      <a:pt x="48072" y="43593"/>
                      <a:pt x="47597" y="43692"/>
                    </a:cubicBezTo>
                    <a:cubicBezTo>
                      <a:pt x="47597" y="42966"/>
                      <a:pt x="47714" y="42249"/>
                      <a:pt x="47938" y="41559"/>
                    </a:cubicBezTo>
                    <a:lnTo>
                      <a:pt x="47956" y="41550"/>
                    </a:lnTo>
                    <a:cubicBezTo>
                      <a:pt x="48865" y="38827"/>
                      <a:pt x="51437" y="37465"/>
                      <a:pt x="54009" y="37465"/>
                    </a:cubicBezTo>
                    <a:close/>
                    <a:moveTo>
                      <a:pt x="7163" y="37500"/>
                    </a:moveTo>
                    <a:cubicBezTo>
                      <a:pt x="10339" y="37500"/>
                      <a:pt x="13516" y="39579"/>
                      <a:pt x="13556" y="43737"/>
                    </a:cubicBezTo>
                    <a:cubicBezTo>
                      <a:pt x="13079" y="43632"/>
                      <a:pt x="12598" y="43582"/>
                      <a:pt x="12120" y="43582"/>
                    </a:cubicBezTo>
                    <a:cubicBezTo>
                      <a:pt x="10263" y="43582"/>
                      <a:pt x="8460" y="44350"/>
                      <a:pt x="7163" y="45739"/>
                    </a:cubicBezTo>
                    <a:lnTo>
                      <a:pt x="7163" y="45739"/>
                    </a:lnTo>
                    <a:cubicBezTo>
                      <a:pt x="5882" y="44362"/>
                      <a:pt x="4092" y="43584"/>
                      <a:pt x="2212" y="43584"/>
                    </a:cubicBezTo>
                    <a:cubicBezTo>
                      <a:pt x="1728" y="43584"/>
                      <a:pt x="1245" y="43638"/>
                      <a:pt x="770" y="43737"/>
                    </a:cubicBezTo>
                    <a:cubicBezTo>
                      <a:pt x="810" y="39579"/>
                      <a:pt x="3987" y="37500"/>
                      <a:pt x="7163" y="37500"/>
                    </a:cubicBezTo>
                    <a:close/>
                    <a:moveTo>
                      <a:pt x="30463" y="37509"/>
                    </a:moveTo>
                    <a:cubicBezTo>
                      <a:pt x="33636" y="37509"/>
                      <a:pt x="36811" y="39587"/>
                      <a:pt x="36854" y="43742"/>
                    </a:cubicBezTo>
                    <a:lnTo>
                      <a:pt x="36854" y="43742"/>
                    </a:lnTo>
                    <a:cubicBezTo>
                      <a:pt x="36384" y="43642"/>
                      <a:pt x="35912" y="43594"/>
                      <a:pt x="35443" y="43594"/>
                    </a:cubicBezTo>
                    <a:cubicBezTo>
                      <a:pt x="33580" y="43594"/>
                      <a:pt x="31775" y="44360"/>
                      <a:pt x="30483" y="45753"/>
                    </a:cubicBezTo>
                    <a:cubicBezTo>
                      <a:pt x="29201" y="44373"/>
                      <a:pt x="27409" y="43593"/>
                      <a:pt x="25528" y="43593"/>
                    </a:cubicBezTo>
                    <a:cubicBezTo>
                      <a:pt x="25044" y="43593"/>
                      <a:pt x="24560" y="43638"/>
                      <a:pt x="24085" y="43746"/>
                    </a:cubicBezTo>
                    <a:cubicBezTo>
                      <a:pt x="24116" y="39588"/>
                      <a:pt x="27288" y="37509"/>
                      <a:pt x="30463" y="37509"/>
                    </a:cubicBezTo>
                    <a:close/>
                    <a:moveTo>
                      <a:pt x="119327" y="43718"/>
                    </a:moveTo>
                    <a:cubicBezTo>
                      <a:pt x="121267" y="43718"/>
                      <a:pt x="123141" y="44520"/>
                      <a:pt x="124478" y="45968"/>
                    </a:cubicBezTo>
                    <a:cubicBezTo>
                      <a:pt x="124458" y="45968"/>
                      <a:pt x="124439" y="45968"/>
                      <a:pt x="124419" y="45968"/>
                    </a:cubicBezTo>
                    <a:cubicBezTo>
                      <a:pt x="122550" y="45968"/>
                      <a:pt x="120782" y="46806"/>
                      <a:pt x="119541" y="48109"/>
                    </a:cubicBezTo>
                    <a:cubicBezTo>
                      <a:pt x="119622" y="46514"/>
                      <a:pt x="119039" y="45018"/>
                      <a:pt x="118045" y="43835"/>
                    </a:cubicBezTo>
                    <a:cubicBezTo>
                      <a:pt x="118472" y="43756"/>
                      <a:pt x="118901" y="43718"/>
                      <a:pt x="119327" y="43718"/>
                    </a:cubicBezTo>
                    <a:close/>
                    <a:moveTo>
                      <a:pt x="129624" y="43718"/>
                    </a:moveTo>
                    <a:cubicBezTo>
                      <a:pt x="130049" y="43718"/>
                      <a:pt x="130477" y="43756"/>
                      <a:pt x="130903" y="43835"/>
                    </a:cubicBezTo>
                    <a:cubicBezTo>
                      <a:pt x="129908" y="45018"/>
                      <a:pt x="129326" y="46523"/>
                      <a:pt x="129415" y="48109"/>
                    </a:cubicBezTo>
                    <a:cubicBezTo>
                      <a:pt x="128165" y="46806"/>
                      <a:pt x="126397" y="45968"/>
                      <a:pt x="124537" y="45968"/>
                    </a:cubicBezTo>
                    <a:cubicBezTo>
                      <a:pt x="124517" y="45968"/>
                      <a:pt x="124498" y="45968"/>
                      <a:pt x="124478" y="45968"/>
                    </a:cubicBezTo>
                    <a:cubicBezTo>
                      <a:pt x="125815" y="44520"/>
                      <a:pt x="127689" y="43718"/>
                      <a:pt x="129624" y="43718"/>
                    </a:cubicBezTo>
                    <a:close/>
                    <a:moveTo>
                      <a:pt x="82779" y="43762"/>
                    </a:moveTo>
                    <a:cubicBezTo>
                      <a:pt x="83204" y="43762"/>
                      <a:pt x="83632" y="43801"/>
                      <a:pt x="84057" y="43880"/>
                    </a:cubicBezTo>
                    <a:cubicBezTo>
                      <a:pt x="83063" y="45063"/>
                      <a:pt x="82480" y="46559"/>
                      <a:pt x="82561" y="48154"/>
                    </a:cubicBezTo>
                    <a:cubicBezTo>
                      <a:pt x="81320" y="46851"/>
                      <a:pt x="79552" y="46012"/>
                      <a:pt x="77683" y="46012"/>
                    </a:cubicBezTo>
                    <a:cubicBezTo>
                      <a:pt x="77666" y="46012"/>
                      <a:pt x="77650" y="46012"/>
                      <a:pt x="77633" y="46013"/>
                    </a:cubicBezTo>
                    <a:lnTo>
                      <a:pt x="77633" y="46013"/>
                    </a:lnTo>
                    <a:cubicBezTo>
                      <a:pt x="78970" y="44565"/>
                      <a:pt x="80844" y="43762"/>
                      <a:pt x="82779" y="43762"/>
                    </a:cubicBezTo>
                    <a:close/>
                    <a:moveTo>
                      <a:pt x="59124" y="43911"/>
                    </a:moveTo>
                    <a:cubicBezTo>
                      <a:pt x="59554" y="43911"/>
                      <a:pt x="59988" y="43951"/>
                      <a:pt x="60420" y="44032"/>
                    </a:cubicBezTo>
                    <a:cubicBezTo>
                      <a:pt x="59425" y="45224"/>
                      <a:pt x="58843" y="46721"/>
                      <a:pt x="58932" y="48316"/>
                    </a:cubicBezTo>
                    <a:lnTo>
                      <a:pt x="58923" y="48307"/>
                    </a:lnTo>
                    <a:cubicBezTo>
                      <a:pt x="57682" y="47003"/>
                      <a:pt x="55914" y="46165"/>
                      <a:pt x="54045" y="46165"/>
                    </a:cubicBezTo>
                    <a:cubicBezTo>
                      <a:pt x="54026" y="46165"/>
                      <a:pt x="54006" y="46165"/>
                      <a:pt x="53986" y="46165"/>
                    </a:cubicBezTo>
                    <a:cubicBezTo>
                      <a:pt x="53966" y="46165"/>
                      <a:pt x="53947" y="46165"/>
                      <a:pt x="53927" y="46165"/>
                    </a:cubicBezTo>
                    <a:cubicBezTo>
                      <a:pt x="52067" y="46165"/>
                      <a:pt x="50299" y="47003"/>
                      <a:pt x="49049" y="48307"/>
                    </a:cubicBezTo>
                    <a:cubicBezTo>
                      <a:pt x="49138" y="46712"/>
                      <a:pt x="48556" y="45206"/>
                      <a:pt x="47561" y="44032"/>
                    </a:cubicBezTo>
                    <a:cubicBezTo>
                      <a:pt x="47990" y="43953"/>
                      <a:pt x="48420" y="43914"/>
                      <a:pt x="48848" y="43914"/>
                    </a:cubicBezTo>
                    <a:cubicBezTo>
                      <a:pt x="50781" y="43914"/>
                      <a:pt x="52652" y="44711"/>
                      <a:pt x="53995" y="46156"/>
                    </a:cubicBezTo>
                    <a:cubicBezTo>
                      <a:pt x="55328" y="44713"/>
                      <a:pt x="57194" y="43911"/>
                      <a:pt x="59124" y="43911"/>
                    </a:cubicBezTo>
                    <a:close/>
                    <a:moveTo>
                      <a:pt x="25317" y="43968"/>
                    </a:moveTo>
                    <a:cubicBezTo>
                      <a:pt x="27250" y="43968"/>
                      <a:pt x="29122" y="44764"/>
                      <a:pt x="30465" y="46210"/>
                    </a:cubicBezTo>
                    <a:lnTo>
                      <a:pt x="30465" y="46210"/>
                    </a:lnTo>
                    <a:cubicBezTo>
                      <a:pt x="30462" y="46210"/>
                      <a:pt x="30459" y="46210"/>
                      <a:pt x="30456" y="46210"/>
                    </a:cubicBezTo>
                    <a:cubicBezTo>
                      <a:pt x="30446" y="46210"/>
                      <a:pt x="30436" y="46210"/>
                      <a:pt x="30426" y="46210"/>
                    </a:cubicBezTo>
                    <a:cubicBezTo>
                      <a:pt x="28546" y="46210"/>
                      <a:pt x="26775" y="47041"/>
                      <a:pt x="25519" y="48351"/>
                    </a:cubicBezTo>
                    <a:cubicBezTo>
                      <a:pt x="25608" y="46765"/>
                      <a:pt x="25026" y="45269"/>
                      <a:pt x="24031" y="44086"/>
                    </a:cubicBezTo>
                    <a:cubicBezTo>
                      <a:pt x="24460" y="44007"/>
                      <a:pt x="24890" y="43968"/>
                      <a:pt x="25317" y="43968"/>
                    </a:cubicBezTo>
                    <a:close/>
                    <a:moveTo>
                      <a:pt x="106094" y="43751"/>
                    </a:moveTo>
                    <a:cubicBezTo>
                      <a:pt x="106570" y="43751"/>
                      <a:pt x="107049" y="43799"/>
                      <a:pt x="107525" y="43898"/>
                    </a:cubicBezTo>
                    <a:cubicBezTo>
                      <a:pt x="106512" y="45161"/>
                      <a:pt x="105939" y="46747"/>
                      <a:pt x="106127" y="48423"/>
                    </a:cubicBezTo>
                    <a:lnTo>
                      <a:pt x="106118" y="48414"/>
                    </a:lnTo>
                    <a:cubicBezTo>
                      <a:pt x="104866" y="46958"/>
                      <a:pt x="102990" y="46012"/>
                      <a:pt x="100995" y="46012"/>
                    </a:cubicBezTo>
                    <a:cubicBezTo>
                      <a:pt x="100976" y="46012"/>
                      <a:pt x="100958" y="46013"/>
                      <a:pt x="100939" y="46013"/>
                    </a:cubicBezTo>
                    <a:cubicBezTo>
                      <a:pt x="100919" y="46012"/>
                      <a:pt x="100899" y="46012"/>
                      <a:pt x="100879" y="46012"/>
                    </a:cubicBezTo>
                    <a:cubicBezTo>
                      <a:pt x="99020" y="46012"/>
                      <a:pt x="97252" y="46842"/>
                      <a:pt x="96011" y="48154"/>
                    </a:cubicBezTo>
                    <a:cubicBezTo>
                      <a:pt x="96091" y="46559"/>
                      <a:pt x="95509" y="45054"/>
                      <a:pt x="94514" y="43880"/>
                    </a:cubicBezTo>
                    <a:cubicBezTo>
                      <a:pt x="94946" y="43798"/>
                      <a:pt x="95380" y="43758"/>
                      <a:pt x="95811" y="43758"/>
                    </a:cubicBezTo>
                    <a:cubicBezTo>
                      <a:pt x="97740" y="43758"/>
                      <a:pt x="99607" y="44561"/>
                      <a:pt x="100948" y="46004"/>
                    </a:cubicBezTo>
                    <a:cubicBezTo>
                      <a:pt x="102286" y="44551"/>
                      <a:pt x="104160" y="43751"/>
                      <a:pt x="106094" y="43751"/>
                    </a:cubicBezTo>
                    <a:close/>
                    <a:moveTo>
                      <a:pt x="70812" y="39306"/>
                    </a:moveTo>
                    <a:cubicBezTo>
                      <a:pt x="71289" y="39306"/>
                      <a:pt x="71770" y="39355"/>
                      <a:pt x="72248" y="39454"/>
                    </a:cubicBezTo>
                    <a:cubicBezTo>
                      <a:pt x="71271" y="40699"/>
                      <a:pt x="70742" y="42276"/>
                      <a:pt x="70939" y="43925"/>
                    </a:cubicBezTo>
                    <a:cubicBezTo>
                      <a:pt x="71449" y="43811"/>
                      <a:pt x="71962" y="43756"/>
                      <a:pt x="72472" y="43756"/>
                    </a:cubicBezTo>
                    <a:cubicBezTo>
                      <a:pt x="74409" y="43756"/>
                      <a:pt x="76285" y="44558"/>
                      <a:pt x="77633" y="46013"/>
                    </a:cubicBezTo>
                    <a:lnTo>
                      <a:pt x="77633" y="46013"/>
                    </a:lnTo>
                    <a:cubicBezTo>
                      <a:pt x="77630" y="46013"/>
                      <a:pt x="77627" y="46013"/>
                      <a:pt x="77624" y="46013"/>
                    </a:cubicBezTo>
                    <a:cubicBezTo>
                      <a:pt x="77606" y="46013"/>
                      <a:pt x="77588" y="46012"/>
                      <a:pt x="77570" y="46012"/>
                    </a:cubicBezTo>
                    <a:cubicBezTo>
                      <a:pt x="75529" y="46012"/>
                      <a:pt x="73598" y="47021"/>
                      <a:pt x="72346" y="48540"/>
                    </a:cubicBezTo>
                    <a:cubicBezTo>
                      <a:pt x="72703" y="44850"/>
                      <a:pt x="69416" y="41568"/>
                      <a:pt x="65713" y="41568"/>
                    </a:cubicBezTo>
                    <a:cubicBezTo>
                      <a:pt x="65693" y="41568"/>
                      <a:pt x="65673" y="41568"/>
                      <a:pt x="65653" y="41568"/>
                    </a:cubicBezTo>
                    <a:lnTo>
                      <a:pt x="65653" y="41559"/>
                    </a:lnTo>
                    <a:cubicBezTo>
                      <a:pt x="66997" y="40107"/>
                      <a:pt x="68873" y="39306"/>
                      <a:pt x="70812" y="39306"/>
                    </a:cubicBezTo>
                    <a:close/>
                    <a:moveTo>
                      <a:pt x="35618" y="43957"/>
                    </a:moveTo>
                    <a:cubicBezTo>
                      <a:pt x="36091" y="43957"/>
                      <a:pt x="36568" y="44006"/>
                      <a:pt x="37042" y="44104"/>
                    </a:cubicBezTo>
                    <a:cubicBezTo>
                      <a:pt x="36020" y="45350"/>
                      <a:pt x="35456" y="46945"/>
                      <a:pt x="35635" y="48620"/>
                    </a:cubicBezTo>
                    <a:cubicBezTo>
                      <a:pt x="34383" y="47164"/>
                      <a:pt x="32507" y="46210"/>
                      <a:pt x="30511" y="46210"/>
                    </a:cubicBezTo>
                    <a:cubicBezTo>
                      <a:pt x="30496" y="46210"/>
                      <a:pt x="30480" y="46210"/>
                      <a:pt x="30465" y="46210"/>
                    </a:cubicBezTo>
                    <a:lnTo>
                      <a:pt x="30465" y="46210"/>
                    </a:lnTo>
                    <a:cubicBezTo>
                      <a:pt x="31804" y="44762"/>
                      <a:pt x="33682" y="43957"/>
                      <a:pt x="35618" y="43957"/>
                    </a:cubicBezTo>
                    <a:close/>
                    <a:moveTo>
                      <a:pt x="112822" y="41864"/>
                    </a:moveTo>
                    <a:cubicBezTo>
                      <a:pt x="115997" y="41864"/>
                      <a:pt x="119174" y="43943"/>
                      <a:pt x="119218" y="48100"/>
                    </a:cubicBezTo>
                    <a:cubicBezTo>
                      <a:pt x="118743" y="47999"/>
                      <a:pt x="118265" y="47949"/>
                      <a:pt x="117790" y="47949"/>
                    </a:cubicBezTo>
                    <a:cubicBezTo>
                      <a:pt x="115926" y="47949"/>
                      <a:pt x="114120" y="48715"/>
                      <a:pt x="112821" y="50108"/>
                    </a:cubicBezTo>
                    <a:cubicBezTo>
                      <a:pt x="111548" y="48728"/>
                      <a:pt x="109756" y="47948"/>
                      <a:pt x="107874" y="47948"/>
                    </a:cubicBezTo>
                    <a:cubicBezTo>
                      <a:pt x="107391" y="47948"/>
                      <a:pt x="106907" y="48002"/>
                      <a:pt x="106432" y="48100"/>
                    </a:cubicBezTo>
                    <a:cubicBezTo>
                      <a:pt x="106472" y="43943"/>
                      <a:pt x="109646" y="41864"/>
                      <a:pt x="112822" y="41864"/>
                    </a:cubicBezTo>
                    <a:close/>
                    <a:moveTo>
                      <a:pt x="136132" y="41864"/>
                    </a:moveTo>
                    <a:cubicBezTo>
                      <a:pt x="139308" y="41864"/>
                      <a:pt x="142484" y="43943"/>
                      <a:pt x="142525" y="48100"/>
                    </a:cubicBezTo>
                    <a:cubicBezTo>
                      <a:pt x="142051" y="47999"/>
                      <a:pt x="141574" y="47949"/>
                      <a:pt x="141100" y="47949"/>
                    </a:cubicBezTo>
                    <a:cubicBezTo>
                      <a:pt x="139242" y="47949"/>
                      <a:pt x="137437" y="48715"/>
                      <a:pt x="136145" y="50108"/>
                    </a:cubicBezTo>
                    <a:cubicBezTo>
                      <a:pt x="134863" y="48728"/>
                      <a:pt x="133071" y="47948"/>
                      <a:pt x="131190" y="47948"/>
                    </a:cubicBezTo>
                    <a:cubicBezTo>
                      <a:pt x="130706" y="47948"/>
                      <a:pt x="130222" y="48002"/>
                      <a:pt x="129747" y="48100"/>
                    </a:cubicBezTo>
                    <a:cubicBezTo>
                      <a:pt x="129783" y="43943"/>
                      <a:pt x="132957" y="41864"/>
                      <a:pt x="136132" y="41864"/>
                    </a:cubicBezTo>
                    <a:close/>
                    <a:moveTo>
                      <a:pt x="89293" y="41912"/>
                    </a:moveTo>
                    <a:cubicBezTo>
                      <a:pt x="92468" y="41912"/>
                      <a:pt x="95642" y="43988"/>
                      <a:pt x="95679" y="48143"/>
                    </a:cubicBezTo>
                    <a:lnTo>
                      <a:pt x="95679" y="48143"/>
                    </a:lnTo>
                    <a:cubicBezTo>
                      <a:pt x="95207" y="48043"/>
                      <a:pt x="94732" y="47994"/>
                      <a:pt x="94260" y="47994"/>
                    </a:cubicBezTo>
                    <a:cubicBezTo>
                      <a:pt x="92399" y="47994"/>
                      <a:pt x="90599" y="48760"/>
                      <a:pt x="89299" y="50152"/>
                    </a:cubicBezTo>
                    <a:cubicBezTo>
                      <a:pt x="88018" y="48773"/>
                      <a:pt x="86226" y="47993"/>
                      <a:pt x="84344" y="47993"/>
                    </a:cubicBezTo>
                    <a:cubicBezTo>
                      <a:pt x="83860" y="47993"/>
                      <a:pt x="83376" y="48047"/>
                      <a:pt x="82902" y="48145"/>
                    </a:cubicBezTo>
                    <a:cubicBezTo>
                      <a:pt x="82937" y="43991"/>
                      <a:pt x="86116" y="41912"/>
                      <a:pt x="89293" y="41912"/>
                    </a:cubicBezTo>
                    <a:close/>
                    <a:moveTo>
                      <a:pt x="42335" y="42067"/>
                    </a:moveTo>
                    <a:cubicBezTo>
                      <a:pt x="45509" y="42067"/>
                      <a:pt x="48681" y="44143"/>
                      <a:pt x="48726" y="48298"/>
                    </a:cubicBezTo>
                    <a:lnTo>
                      <a:pt x="48726" y="48298"/>
                    </a:lnTo>
                    <a:cubicBezTo>
                      <a:pt x="48251" y="48196"/>
                      <a:pt x="47772" y="48146"/>
                      <a:pt x="47298" y="48146"/>
                    </a:cubicBezTo>
                    <a:cubicBezTo>
                      <a:pt x="45434" y="48146"/>
                      <a:pt x="43630" y="48912"/>
                      <a:pt x="42337" y="50305"/>
                    </a:cubicBezTo>
                    <a:cubicBezTo>
                      <a:pt x="41056" y="48925"/>
                      <a:pt x="39264" y="48145"/>
                      <a:pt x="37382" y="48145"/>
                    </a:cubicBezTo>
                    <a:cubicBezTo>
                      <a:pt x="36898" y="48145"/>
                      <a:pt x="36415" y="48199"/>
                      <a:pt x="35940" y="48307"/>
                    </a:cubicBezTo>
                    <a:cubicBezTo>
                      <a:pt x="35980" y="44148"/>
                      <a:pt x="39158" y="42067"/>
                      <a:pt x="42335" y="42067"/>
                    </a:cubicBezTo>
                    <a:close/>
                    <a:moveTo>
                      <a:pt x="65651" y="42067"/>
                    </a:moveTo>
                    <a:cubicBezTo>
                      <a:pt x="68826" y="42067"/>
                      <a:pt x="72001" y="44146"/>
                      <a:pt x="72041" y="48307"/>
                    </a:cubicBezTo>
                    <a:cubicBezTo>
                      <a:pt x="71563" y="48202"/>
                      <a:pt x="71080" y="48150"/>
                      <a:pt x="70601" y="48150"/>
                    </a:cubicBezTo>
                    <a:cubicBezTo>
                      <a:pt x="68748" y="48150"/>
                      <a:pt x="66948" y="48916"/>
                      <a:pt x="65653" y="50305"/>
                    </a:cubicBezTo>
                    <a:cubicBezTo>
                      <a:pt x="64371" y="48934"/>
                      <a:pt x="62579" y="48145"/>
                      <a:pt x="60697" y="48145"/>
                    </a:cubicBezTo>
                    <a:cubicBezTo>
                      <a:pt x="60214" y="48145"/>
                      <a:pt x="59730" y="48199"/>
                      <a:pt x="59255" y="48307"/>
                    </a:cubicBezTo>
                    <a:cubicBezTo>
                      <a:pt x="59295" y="44148"/>
                      <a:pt x="62473" y="42067"/>
                      <a:pt x="65651" y="42067"/>
                    </a:cubicBezTo>
                    <a:close/>
                    <a:moveTo>
                      <a:pt x="18806" y="42117"/>
                    </a:moveTo>
                    <a:cubicBezTo>
                      <a:pt x="21981" y="42117"/>
                      <a:pt x="25156" y="44198"/>
                      <a:pt x="25196" y="48360"/>
                    </a:cubicBezTo>
                    <a:cubicBezTo>
                      <a:pt x="24717" y="48255"/>
                      <a:pt x="24234" y="48204"/>
                      <a:pt x="23755" y="48204"/>
                    </a:cubicBezTo>
                    <a:cubicBezTo>
                      <a:pt x="21902" y="48204"/>
                      <a:pt x="20103" y="48970"/>
                      <a:pt x="18807" y="50359"/>
                    </a:cubicBezTo>
                    <a:cubicBezTo>
                      <a:pt x="17526" y="48988"/>
                      <a:pt x="15734" y="48199"/>
                      <a:pt x="13852" y="48199"/>
                    </a:cubicBezTo>
                    <a:cubicBezTo>
                      <a:pt x="13368" y="48199"/>
                      <a:pt x="12884" y="48253"/>
                      <a:pt x="12409" y="48360"/>
                    </a:cubicBezTo>
                    <a:cubicBezTo>
                      <a:pt x="12454" y="44198"/>
                      <a:pt x="15631" y="42117"/>
                      <a:pt x="18806" y="42117"/>
                    </a:cubicBezTo>
                    <a:close/>
                    <a:moveTo>
                      <a:pt x="117967" y="48323"/>
                    </a:moveTo>
                    <a:cubicBezTo>
                      <a:pt x="118392" y="48323"/>
                      <a:pt x="118820" y="48362"/>
                      <a:pt x="119245" y="48441"/>
                    </a:cubicBezTo>
                    <a:cubicBezTo>
                      <a:pt x="118253" y="49621"/>
                      <a:pt x="117671" y="51114"/>
                      <a:pt x="117757" y="52706"/>
                    </a:cubicBezTo>
                    <a:lnTo>
                      <a:pt x="117757" y="52706"/>
                    </a:lnTo>
                    <a:cubicBezTo>
                      <a:pt x="116507" y="51403"/>
                      <a:pt x="114740" y="50573"/>
                      <a:pt x="112880" y="50573"/>
                    </a:cubicBezTo>
                    <a:cubicBezTo>
                      <a:pt x="112860" y="50573"/>
                      <a:pt x="112840" y="50573"/>
                      <a:pt x="112821" y="50574"/>
                    </a:cubicBezTo>
                    <a:cubicBezTo>
                      <a:pt x="114158" y="49126"/>
                      <a:pt x="116031" y="48323"/>
                      <a:pt x="117967" y="48323"/>
                    </a:cubicBezTo>
                    <a:close/>
                    <a:moveTo>
                      <a:pt x="130990" y="48323"/>
                    </a:moveTo>
                    <a:cubicBezTo>
                      <a:pt x="132925" y="48323"/>
                      <a:pt x="134799" y="49126"/>
                      <a:pt x="136136" y="50574"/>
                    </a:cubicBezTo>
                    <a:cubicBezTo>
                      <a:pt x="136116" y="50573"/>
                      <a:pt x="136096" y="50573"/>
                      <a:pt x="136077" y="50573"/>
                    </a:cubicBezTo>
                    <a:cubicBezTo>
                      <a:pt x="134208" y="50573"/>
                      <a:pt x="132440" y="51412"/>
                      <a:pt x="131199" y="52715"/>
                    </a:cubicBezTo>
                    <a:cubicBezTo>
                      <a:pt x="131279" y="51120"/>
                      <a:pt x="130697" y="49624"/>
                      <a:pt x="129711" y="48441"/>
                    </a:cubicBezTo>
                    <a:cubicBezTo>
                      <a:pt x="130137" y="48362"/>
                      <a:pt x="130565" y="48323"/>
                      <a:pt x="130990" y="48323"/>
                    </a:cubicBezTo>
                    <a:close/>
                    <a:moveTo>
                      <a:pt x="94437" y="48359"/>
                    </a:moveTo>
                    <a:cubicBezTo>
                      <a:pt x="94862" y="48359"/>
                      <a:pt x="95289" y="48398"/>
                      <a:pt x="95715" y="48477"/>
                    </a:cubicBezTo>
                    <a:cubicBezTo>
                      <a:pt x="94722" y="49666"/>
                      <a:pt x="94140" y="51168"/>
                      <a:pt x="94227" y="52750"/>
                    </a:cubicBezTo>
                    <a:lnTo>
                      <a:pt x="94227" y="52750"/>
                    </a:lnTo>
                    <a:cubicBezTo>
                      <a:pt x="92986" y="51447"/>
                      <a:pt x="91219" y="50618"/>
                      <a:pt x="89350" y="50618"/>
                    </a:cubicBezTo>
                    <a:cubicBezTo>
                      <a:pt x="89330" y="50618"/>
                      <a:pt x="89310" y="50618"/>
                      <a:pt x="89290" y="50618"/>
                    </a:cubicBezTo>
                    <a:cubicBezTo>
                      <a:pt x="89270" y="50618"/>
                      <a:pt x="89250" y="50618"/>
                      <a:pt x="89231" y="50618"/>
                    </a:cubicBezTo>
                    <a:cubicBezTo>
                      <a:pt x="87362" y="50618"/>
                      <a:pt x="85603" y="51448"/>
                      <a:pt x="84353" y="52751"/>
                    </a:cubicBezTo>
                    <a:cubicBezTo>
                      <a:pt x="84443" y="51165"/>
                      <a:pt x="83860" y="49660"/>
                      <a:pt x="82866" y="48477"/>
                    </a:cubicBezTo>
                    <a:cubicBezTo>
                      <a:pt x="83291" y="48398"/>
                      <a:pt x="83719" y="48359"/>
                      <a:pt x="84144" y="48359"/>
                    </a:cubicBezTo>
                    <a:cubicBezTo>
                      <a:pt x="86080" y="48359"/>
                      <a:pt x="87955" y="49162"/>
                      <a:pt x="89299" y="50609"/>
                    </a:cubicBezTo>
                    <a:cubicBezTo>
                      <a:pt x="90637" y="49162"/>
                      <a:pt x="92504" y="48359"/>
                      <a:pt x="94437" y="48359"/>
                    </a:cubicBezTo>
                    <a:close/>
                    <a:moveTo>
                      <a:pt x="47485" y="48520"/>
                    </a:moveTo>
                    <a:cubicBezTo>
                      <a:pt x="47909" y="48520"/>
                      <a:pt x="48337" y="48559"/>
                      <a:pt x="48762" y="48638"/>
                    </a:cubicBezTo>
                    <a:cubicBezTo>
                      <a:pt x="47767" y="49821"/>
                      <a:pt x="47185" y="51326"/>
                      <a:pt x="47275" y="52912"/>
                    </a:cubicBezTo>
                    <a:cubicBezTo>
                      <a:pt x="46025" y="51609"/>
                      <a:pt x="44257" y="50779"/>
                      <a:pt x="42397" y="50779"/>
                    </a:cubicBezTo>
                    <a:cubicBezTo>
                      <a:pt x="42377" y="50779"/>
                      <a:pt x="42357" y="50779"/>
                      <a:pt x="42337" y="50780"/>
                    </a:cubicBezTo>
                    <a:cubicBezTo>
                      <a:pt x="43675" y="49325"/>
                      <a:pt x="45549" y="48520"/>
                      <a:pt x="47485" y="48520"/>
                    </a:cubicBezTo>
                    <a:close/>
                    <a:moveTo>
                      <a:pt x="60501" y="48529"/>
                    </a:moveTo>
                    <a:cubicBezTo>
                      <a:pt x="62439" y="48529"/>
                      <a:pt x="64308" y="49332"/>
                      <a:pt x="65653" y="50780"/>
                    </a:cubicBezTo>
                    <a:cubicBezTo>
                      <a:pt x="65633" y="50779"/>
                      <a:pt x="65613" y="50779"/>
                      <a:pt x="65593" y="50779"/>
                    </a:cubicBezTo>
                    <a:cubicBezTo>
                      <a:pt x="63725" y="50779"/>
                      <a:pt x="61957" y="51618"/>
                      <a:pt x="60715" y="52921"/>
                    </a:cubicBezTo>
                    <a:cubicBezTo>
                      <a:pt x="60796" y="51326"/>
                      <a:pt x="60214" y="49830"/>
                      <a:pt x="59219" y="48647"/>
                    </a:cubicBezTo>
                    <a:cubicBezTo>
                      <a:pt x="59646" y="48568"/>
                      <a:pt x="60075" y="48529"/>
                      <a:pt x="60501" y="48529"/>
                    </a:cubicBezTo>
                    <a:close/>
                    <a:moveTo>
                      <a:pt x="107662" y="48316"/>
                    </a:moveTo>
                    <a:cubicBezTo>
                      <a:pt x="109596" y="48316"/>
                      <a:pt x="111472" y="49118"/>
                      <a:pt x="112821" y="50574"/>
                    </a:cubicBezTo>
                    <a:cubicBezTo>
                      <a:pt x="112802" y="50573"/>
                      <a:pt x="112783" y="50573"/>
                      <a:pt x="112765" y="50573"/>
                    </a:cubicBezTo>
                    <a:cubicBezTo>
                      <a:pt x="110778" y="50573"/>
                      <a:pt x="108902" y="51519"/>
                      <a:pt x="107650" y="52966"/>
                    </a:cubicBezTo>
                    <a:lnTo>
                      <a:pt x="107650" y="52966"/>
                    </a:lnTo>
                    <a:cubicBezTo>
                      <a:pt x="107803" y="51290"/>
                      <a:pt x="107211" y="49713"/>
                      <a:pt x="106172" y="48477"/>
                    </a:cubicBezTo>
                    <a:cubicBezTo>
                      <a:pt x="106667" y="48369"/>
                      <a:pt x="107167" y="48316"/>
                      <a:pt x="107662" y="48316"/>
                    </a:cubicBezTo>
                    <a:close/>
                    <a:moveTo>
                      <a:pt x="13659" y="48573"/>
                    </a:moveTo>
                    <a:cubicBezTo>
                      <a:pt x="15592" y="48573"/>
                      <a:pt x="17464" y="49371"/>
                      <a:pt x="18807" y="50824"/>
                    </a:cubicBezTo>
                    <a:cubicBezTo>
                      <a:pt x="18787" y="50824"/>
                      <a:pt x="18768" y="50824"/>
                      <a:pt x="18748" y="50824"/>
                    </a:cubicBezTo>
                    <a:cubicBezTo>
                      <a:pt x="16879" y="50824"/>
                      <a:pt x="15111" y="51663"/>
                      <a:pt x="13870" y="52966"/>
                    </a:cubicBezTo>
                    <a:cubicBezTo>
                      <a:pt x="13951" y="51371"/>
                      <a:pt x="13368" y="49875"/>
                      <a:pt x="12374" y="48692"/>
                    </a:cubicBezTo>
                    <a:cubicBezTo>
                      <a:pt x="12802" y="48612"/>
                      <a:pt x="13232" y="48573"/>
                      <a:pt x="13659" y="48573"/>
                    </a:cubicBezTo>
                    <a:close/>
                    <a:moveTo>
                      <a:pt x="23953" y="48574"/>
                    </a:moveTo>
                    <a:cubicBezTo>
                      <a:pt x="24378" y="48574"/>
                      <a:pt x="24806" y="48613"/>
                      <a:pt x="25232" y="48692"/>
                    </a:cubicBezTo>
                    <a:cubicBezTo>
                      <a:pt x="24237" y="49875"/>
                      <a:pt x="23655" y="51371"/>
                      <a:pt x="23744" y="52966"/>
                    </a:cubicBezTo>
                    <a:cubicBezTo>
                      <a:pt x="22494" y="51663"/>
                      <a:pt x="20726" y="50824"/>
                      <a:pt x="18866" y="50824"/>
                    </a:cubicBezTo>
                    <a:cubicBezTo>
                      <a:pt x="18846" y="50824"/>
                      <a:pt x="18827" y="50824"/>
                      <a:pt x="18807" y="50824"/>
                    </a:cubicBezTo>
                    <a:cubicBezTo>
                      <a:pt x="20144" y="49377"/>
                      <a:pt x="22018" y="48574"/>
                      <a:pt x="23953" y="48574"/>
                    </a:cubicBezTo>
                    <a:close/>
                    <a:moveTo>
                      <a:pt x="37179" y="48522"/>
                    </a:moveTo>
                    <a:cubicBezTo>
                      <a:pt x="39113" y="48522"/>
                      <a:pt x="40989" y="49325"/>
                      <a:pt x="42337" y="50780"/>
                    </a:cubicBezTo>
                    <a:cubicBezTo>
                      <a:pt x="42319" y="50779"/>
                      <a:pt x="42300" y="50779"/>
                      <a:pt x="42282" y="50779"/>
                    </a:cubicBezTo>
                    <a:cubicBezTo>
                      <a:pt x="40295" y="50779"/>
                      <a:pt x="38419" y="51725"/>
                      <a:pt x="37167" y="53172"/>
                    </a:cubicBezTo>
                    <a:cubicBezTo>
                      <a:pt x="37320" y="51496"/>
                      <a:pt x="36728" y="49910"/>
                      <a:pt x="35689" y="48683"/>
                    </a:cubicBezTo>
                    <a:cubicBezTo>
                      <a:pt x="36184" y="48575"/>
                      <a:pt x="36683" y="48522"/>
                      <a:pt x="37179" y="48522"/>
                    </a:cubicBezTo>
                    <a:close/>
                    <a:moveTo>
                      <a:pt x="124475" y="46470"/>
                    </a:moveTo>
                    <a:cubicBezTo>
                      <a:pt x="127650" y="46470"/>
                      <a:pt x="130827" y="48548"/>
                      <a:pt x="130867" y="52706"/>
                    </a:cubicBezTo>
                    <a:cubicBezTo>
                      <a:pt x="130388" y="52601"/>
                      <a:pt x="129906" y="52550"/>
                      <a:pt x="129426" y="52550"/>
                    </a:cubicBezTo>
                    <a:cubicBezTo>
                      <a:pt x="127574" y="52550"/>
                      <a:pt x="125776" y="53316"/>
                      <a:pt x="124487" y="54704"/>
                    </a:cubicBezTo>
                    <a:cubicBezTo>
                      <a:pt x="123206" y="53333"/>
                      <a:pt x="121414" y="52545"/>
                      <a:pt x="119532" y="52545"/>
                    </a:cubicBezTo>
                    <a:cubicBezTo>
                      <a:pt x="119048" y="52545"/>
                      <a:pt x="118564" y="52599"/>
                      <a:pt x="118089" y="52706"/>
                    </a:cubicBezTo>
                    <a:cubicBezTo>
                      <a:pt x="118125" y="48548"/>
                      <a:pt x="121299" y="46470"/>
                      <a:pt x="124475" y="46470"/>
                    </a:cubicBezTo>
                    <a:close/>
                    <a:moveTo>
                      <a:pt x="77635" y="46519"/>
                    </a:moveTo>
                    <a:cubicBezTo>
                      <a:pt x="80808" y="46519"/>
                      <a:pt x="83981" y="48596"/>
                      <a:pt x="84022" y="52751"/>
                    </a:cubicBezTo>
                    <a:lnTo>
                      <a:pt x="84031" y="52760"/>
                    </a:lnTo>
                    <a:cubicBezTo>
                      <a:pt x="83550" y="52655"/>
                      <a:pt x="83066" y="52604"/>
                      <a:pt x="82586" y="52604"/>
                    </a:cubicBezTo>
                    <a:cubicBezTo>
                      <a:pt x="80731" y="52604"/>
                      <a:pt x="78937" y="53370"/>
                      <a:pt x="77642" y="54758"/>
                    </a:cubicBezTo>
                    <a:cubicBezTo>
                      <a:pt x="76360" y="53378"/>
                      <a:pt x="74568" y="52599"/>
                      <a:pt x="72696" y="52599"/>
                    </a:cubicBezTo>
                    <a:cubicBezTo>
                      <a:pt x="72203" y="52599"/>
                      <a:pt x="71719" y="52652"/>
                      <a:pt x="71244" y="52760"/>
                    </a:cubicBezTo>
                    <a:cubicBezTo>
                      <a:pt x="71280" y="48600"/>
                      <a:pt x="74457" y="46519"/>
                      <a:pt x="77635" y="46519"/>
                    </a:cubicBezTo>
                    <a:close/>
                    <a:moveTo>
                      <a:pt x="100946" y="46509"/>
                    </a:moveTo>
                    <a:cubicBezTo>
                      <a:pt x="104122" y="46509"/>
                      <a:pt x="107296" y="48585"/>
                      <a:pt x="107337" y="52742"/>
                    </a:cubicBezTo>
                    <a:cubicBezTo>
                      <a:pt x="106865" y="52641"/>
                      <a:pt x="106389" y="52591"/>
                      <a:pt x="105917" y="52591"/>
                    </a:cubicBezTo>
                    <a:cubicBezTo>
                      <a:pt x="104050" y="52591"/>
                      <a:pt x="102242" y="53364"/>
                      <a:pt x="100948" y="54758"/>
                    </a:cubicBezTo>
                    <a:lnTo>
                      <a:pt x="100948" y="54749"/>
                    </a:lnTo>
                    <a:cubicBezTo>
                      <a:pt x="99667" y="53369"/>
                      <a:pt x="97875" y="52590"/>
                      <a:pt x="95993" y="52590"/>
                    </a:cubicBezTo>
                    <a:cubicBezTo>
                      <a:pt x="95509" y="52590"/>
                      <a:pt x="95025" y="52643"/>
                      <a:pt x="94550" y="52742"/>
                    </a:cubicBezTo>
                    <a:cubicBezTo>
                      <a:pt x="94591" y="48588"/>
                      <a:pt x="97769" y="46509"/>
                      <a:pt x="100946" y="46509"/>
                    </a:cubicBezTo>
                    <a:close/>
                    <a:moveTo>
                      <a:pt x="53993" y="46670"/>
                    </a:moveTo>
                    <a:cubicBezTo>
                      <a:pt x="57169" y="46670"/>
                      <a:pt x="60344" y="48747"/>
                      <a:pt x="60384" y="52903"/>
                    </a:cubicBezTo>
                    <a:cubicBezTo>
                      <a:pt x="59911" y="52801"/>
                      <a:pt x="59433" y="52752"/>
                      <a:pt x="58960" y="52752"/>
                    </a:cubicBezTo>
                    <a:cubicBezTo>
                      <a:pt x="57101" y="52752"/>
                      <a:pt x="55295" y="53518"/>
                      <a:pt x="53995" y="54910"/>
                    </a:cubicBezTo>
                    <a:cubicBezTo>
                      <a:pt x="52714" y="53531"/>
                      <a:pt x="50922" y="52751"/>
                      <a:pt x="49040" y="52751"/>
                    </a:cubicBezTo>
                    <a:cubicBezTo>
                      <a:pt x="48556" y="52751"/>
                      <a:pt x="48072" y="52805"/>
                      <a:pt x="47597" y="52903"/>
                    </a:cubicBezTo>
                    <a:cubicBezTo>
                      <a:pt x="47638" y="48749"/>
                      <a:pt x="50816" y="46670"/>
                      <a:pt x="53993" y="46670"/>
                    </a:cubicBezTo>
                    <a:close/>
                    <a:moveTo>
                      <a:pt x="7145" y="46712"/>
                    </a:moveTo>
                    <a:cubicBezTo>
                      <a:pt x="10322" y="46712"/>
                      <a:pt x="13498" y="48790"/>
                      <a:pt x="13538" y="52948"/>
                    </a:cubicBezTo>
                    <a:cubicBezTo>
                      <a:pt x="13065" y="52846"/>
                      <a:pt x="12588" y="52796"/>
                      <a:pt x="12114" y="52796"/>
                    </a:cubicBezTo>
                    <a:cubicBezTo>
                      <a:pt x="10255" y="52796"/>
                      <a:pt x="8451" y="53563"/>
                      <a:pt x="7159" y="54955"/>
                    </a:cubicBezTo>
                    <a:cubicBezTo>
                      <a:pt x="5884" y="53583"/>
                      <a:pt x="4097" y="52805"/>
                      <a:pt x="2226" y="52805"/>
                    </a:cubicBezTo>
                    <a:cubicBezTo>
                      <a:pt x="2216" y="52805"/>
                      <a:pt x="2205" y="52805"/>
                      <a:pt x="2194" y="52805"/>
                    </a:cubicBezTo>
                    <a:lnTo>
                      <a:pt x="2194" y="52796"/>
                    </a:lnTo>
                    <a:cubicBezTo>
                      <a:pt x="1711" y="52796"/>
                      <a:pt x="1227" y="52850"/>
                      <a:pt x="752" y="52948"/>
                    </a:cubicBezTo>
                    <a:cubicBezTo>
                      <a:pt x="792" y="48790"/>
                      <a:pt x="3969" y="46712"/>
                      <a:pt x="7145" y="46712"/>
                    </a:cubicBezTo>
                    <a:close/>
                    <a:moveTo>
                      <a:pt x="30465" y="46717"/>
                    </a:moveTo>
                    <a:cubicBezTo>
                      <a:pt x="33637" y="46717"/>
                      <a:pt x="36811" y="48795"/>
                      <a:pt x="36854" y="52953"/>
                    </a:cubicBezTo>
                    <a:lnTo>
                      <a:pt x="36854" y="52953"/>
                    </a:lnTo>
                    <a:cubicBezTo>
                      <a:pt x="36379" y="52851"/>
                      <a:pt x="35901" y="52801"/>
                      <a:pt x="35426" y="52801"/>
                    </a:cubicBezTo>
                    <a:cubicBezTo>
                      <a:pt x="33569" y="52801"/>
                      <a:pt x="31771" y="53567"/>
                      <a:pt x="30483" y="54955"/>
                    </a:cubicBezTo>
                    <a:cubicBezTo>
                      <a:pt x="29201" y="53584"/>
                      <a:pt x="27409" y="52796"/>
                      <a:pt x="25528" y="52796"/>
                    </a:cubicBezTo>
                    <a:cubicBezTo>
                      <a:pt x="25044" y="52796"/>
                      <a:pt x="24560" y="52850"/>
                      <a:pt x="24085" y="52957"/>
                    </a:cubicBezTo>
                    <a:cubicBezTo>
                      <a:pt x="24116" y="48798"/>
                      <a:pt x="27290" y="46717"/>
                      <a:pt x="30465" y="46717"/>
                    </a:cubicBezTo>
                    <a:close/>
                    <a:moveTo>
                      <a:pt x="107865" y="57160"/>
                    </a:moveTo>
                    <a:cubicBezTo>
                      <a:pt x="107867" y="57160"/>
                      <a:pt x="107868" y="57160"/>
                      <a:pt x="107870" y="57160"/>
                    </a:cubicBezTo>
                    <a:lnTo>
                      <a:pt x="107870" y="57160"/>
                    </a:lnTo>
                    <a:cubicBezTo>
                      <a:pt x="107871" y="57160"/>
                      <a:pt x="107873" y="57160"/>
                      <a:pt x="107874" y="57160"/>
                    </a:cubicBezTo>
                    <a:close/>
                    <a:moveTo>
                      <a:pt x="129607" y="52925"/>
                    </a:moveTo>
                    <a:cubicBezTo>
                      <a:pt x="130037" y="52925"/>
                      <a:pt x="130471" y="52965"/>
                      <a:pt x="130903" y="53047"/>
                    </a:cubicBezTo>
                    <a:cubicBezTo>
                      <a:pt x="129908" y="54229"/>
                      <a:pt x="129326" y="55726"/>
                      <a:pt x="129415" y="57321"/>
                    </a:cubicBezTo>
                    <a:cubicBezTo>
                      <a:pt x="128165" y="56009"/>
                      <a:pt x="126406" y="55179"/>
                      <a:pt x="124538" y="55179"/>
                    </a:cubicBezTo>
                    <a:cubicBezTo>
                      <a:pt x="124518" y="55179"/>
                      <a:pt x="124498" y="55179"/>
                      <a:pt x="124478" y="55179"/>
                    </a:cubicBezTo>
                    <a:cubicBezTo>
                      <a:pt x="124458" y="55179"/>
                      <a:pt x="124438" y="55179"/>
                      <a:pt x="124418" y="55179"/>
                    </a:cubicBezTo>
                    <a:cubicBezTo>
                      <a:pt x="122550" y="55179"/>
                      <a:pt x="120782" y="56009"/>
                      <a:pt x="119541" y="57321"/>
                    </a:cubicBezTo>
                    <a:cubicBezTo>
                      <a:pt x="119622" y="55726"/>
                      <a:pt x="119039" y="54220"/>
                      <a:pt x="118045" y="53047"/>
                    </a:cubicBezTo>
                    <a:cubicBezTo>
                      <a:pt x="118478" y="52965"/>
                      <a:pt x="118913" y="52925"/>
                      <a:pt x="119344" y="52925"/>
                    </a:cubicBezTo>
                    <a:cubicBezTo>
                      <a:pt x="121276" y="52925"/>
                      <a:pt x="123138" y="53727"/>
                      <a:pt x="124478" y="55170"/>
                    </a:cubicBezTo>
                    <a:cubicBezTo>
                      <a:pt x="125811" y="53727"/>
                      <a:pt x="127678" y="52925"/>
                      <a:pt x="129607" y="52925"/>
                    </a:cubicBezTo>
                    <a:close/>
                    <a:moveTo>
                      <a:pt x="82780" y="52965"/>
                    </a:moveTo>
                    <a:cubicBezTo>
                      <a:pt x="83204" y="52965"/>
                      <a:pt x="83632" y="53003"/>
                      <a:pt x="84057" y="53082"/>
                    </a:cubicBezTo>
                    <a:cubicBezTo>
                      <a:pt x="83538" y="53701"/>
                      <a:pt x="83135" y="54409"/>
                      <a:pt x="82875" y="55170"/>
                    </a:cubicBezTo>
                    <a:cubicBezTo>
                      <a:pt x="82634" y="55866"/>
                      <a:pt x="82526" y="56607"/>
                      <a:pt x="82569" y="57347"/>
                    </a:cubicBezTo>
                    <a:lnTo>
                      <a:pt x="82569" y="57347"/>
                    </a:lnTo>
                    <a:cubicBezTo>
                      <a:pt x="81328" y="56053"/>
                      <a:pt x="79569" y="55215"/>
                      <a:pt x="77701" y="55215"/>
                    </a:cubicBezTo>
                    <a:cubicBezTo>
                      <a:pt x="77681" y="55215"/>
                      <a:pt x="77661" y="55215"/>
                      <a:pt x="77642" y="55215"/>
                    </a:cubicBezTo>
                    <a:cubicBezTo>
                      <a:pt x="78979" y="53768"/>
                      <a:pt x="80847" y="52965"/>
                      <a:pt x="82780" y="52965"/>
                    </a:cubicBezTo>
                    <a:close/>
                    <a:moveTo>
                      <a:pt x="95802" y="52974"/>
                    </a:moveTo>
                    <a:cubicBezTo>
                      <a:pt x="97735" y="52974"/>
                      <a:pt x="99602" y="53775"/>
                      <a:pt x="100939" y="55215"/>
                    </a:cubicBezTo>
                    <a:cubicBezTo>
                      <a:pt x="100919" y="55215"/>
                      <a:pt x="100900" y="55215"/>
                      <a:pt x="100880" y="55215"/>
                    </a:cubicBezTo>
                    <a:cubicBezTo>
                      <a:pt x="99020" y="55215"/>
                      <a:pt x="97252" y="56053"/>
                      <a:pt x="96011" y="57357"/>
                    </a:cubicBezTo>
                    <a:cubicBezTo>
                      <a:pt x="96047" y="56622"/>
                      <a:pt x="95948" y="55878"/>
                      <a:pt x="95706" y="55179"/>
                    </a:cubicBezTo>
                    <a:lnTo>
                      <a:pt x="95706" y="55170"/>
                    </a:lnTo>
                    <a:cubicBezTo>
                      <a:pt x="95446" y="54409"/>
                      <a:pt x="95043" y="53701"/>
                      <a:pt x="94523" y="53091"/>
                    </a:cubicBezTo>
                    <a:cubicBezTo>
                      <a:pt x="94949" y="53012"/>
                      <a:pt x="95377" y="52974"/>
                      <a:pt x="95802" y="52974"/>
                    </a:cubicBezTo>
                    <a:close/>
                    <a:moveTo>
                      <a:pt x="60697" y="57357"/>
                    </a:moveTo>
                    <a:cubicBezTo>
                      <a:pt x="60700" y="57357"/>
                      <a:pt x="60703" y="57357"/>
                      <a:pt x="60706" y="57357"/>
                    </a:cubicBezTo>
                    <a:lnTo>
                      <a:pt x="60706" y="57357"/>
                    </a:lnTo>
                    <a:cubicBezTo>
                      <a:pt x="60709" y="57357"/>
                      <a:pt x="60712" y="57357"/>
                      <a:pt x="60715" y="57357"/>
                    </a:cubicBezTo>
                    <a:close/>
                    <a:moveTo>
                      <a:pt x="48839" y="53117"/>
                    </a:moveTo>
                    <a:cubicBezTo>
                      <a:pt x="50775" y="53117"/>
                      <a:pt x="52650" y="53921"/>
                      <a:pt x="53995" y="55376"/>
                    </a:cubicBezTo>
                    <a:lnTo>
                      <a:pt x="53995" y="55376"/>
                    </a:lnTo>
                    <a:cubicBezTo>
                      <a:pt x="53992" y="55376"/>
                      <a:pt x="53989" y="55376"/>
                      <a:pt x="53986" y="55376"/>
                    </a:cubicBezTo>
                    <a:cubicBezTo>
                      <a:pt x="53966" y="55376"/>
                      <a:pt x="53946" y="55376"/>
                      <a:pt x="53927" y="55376"/>
                    </a:cubicBezTo>
                    <a:cubicBezTo>
                      <a:pt x="52067" y="55376"/>
                      <a:pt x="50299" y="56206"/>
                      <a:pt x="49049" y="57509"/>
                    </a:cubicBezTo>
                    <a:cubicBezTo>
                      <a:pt x="49138" y="55923"/>
                      <a:pt x="48556" y="54418"/>
                      <a:pt x="47561" y="53235"/>
                    </a:cubicBezTo>
                    <a:cubicBezTo>
                      <a:pt x="47987" y="53156"/>
                      <a:pt x="48414" y="53117"/>
                      <a:pt x="48839" y="53117"/>
                    </a:cubicBezTo>
                    <a:close/>
                    <a:moveTo>
                      <a:pt x="59142" y="53117"/>
                    </a:moveTo>
                    <a:cubicBezTo>
                      <a:pt x="59567" y="53117"/>
                      <a:pt x="59994" y="53156"/>
                      <a:pt x="60420" y="53235"/>
                    </a:cubicBezTo>
                    <a:cubicBezTo>
                      <a:pt x="59425" y="54427"/>
                      <a:pt x="58843" y="55932"/>
                      <a:pt x="58932" y="57518"/>
                    </a:cubicBezTo>
                    <a:lnTo>
                      <a:pt x="58923" y="57509"/>
                    </a:lnTo>
                    <a:cubicBezTo>
                      <a:pt x="57682" y="56206"/>
                      <a:pt x="55914" y="55376"/>
                      <a:pt x="54046" y="55376"/>
                    </a:cubicBezTo>
                    <a:cubicBezTo>
                      <a:pt x="54029" y="55376"/>
                      <a:pt x="54012" y="55376"/>
                      <a:pt x="53995" y="55376"/>
                    </a:cubicBezTo>
                    <a:lnTo>
                      <a:pt x="53995" y="55376"/>
                    </a:lnTo>
                    <a:cubicBezTo>
                      <a:pt x="55333" y="53921"/>
                      <a:pt x="57206" y="53117"/>
                      <a:pt x="59142" y="53117"/>
                    </a:cubicBezTo>
                    <a:close/>
                    <a:moveTo>
                      <a:pt x="25317" y="53179"/>
                    </a:moveTo>
                    <a:cubicBezTo>
                      <a:pt x="27247" y="53179"/>
                      <a:pt x="29113" y="53976"/>
                      <a:pt x="30456" y="55421"/>
                    </a:cubicBezTo>
                    <a:cubicBezTo>
                      <a:pt x="30436" y="55421"/>
                      <a:pt x="30416" y="55421"/>
                      <a:pt x="30397" y="55421"/>
                    </a:cubicBezTo>
                    <a:cubicBezTo>
                      <a:pt x="28528" y="55421"/>
                      <a:pt x="26769" y="56259"/>
                      <a:pt x="25528" y="57554"/>
                    </a:cubicBezTo>
                    <a:cubicBezTo>
                      <a:pt x="25563" y="56819"/>
                      <a:pt x="25456" y="56075"/>
                      <a:pt x="25223" y="55376"/>
                    </a:cubicBezTo>
                    <a:lnTo>
                      <a:pt x="25223" y="55385"/>
                    </a:lnTo>
                    <a:cubicBezTo>
                      <a:pt x="24963" y="54624"/>
                      <a:pt x="24560" y="53916"/>
                      <a:pt x="24031" y="53298"/>
                    </a:cubicBezTo>
                    <a:cubicBezTo>
                      <a:pt x="24460" y="53218"/>
                      <a:pt x="24890" y="53179"/>
                      <a:pt x="25317" y="53179"/>
                    </a:cubicBezTo>
                    <a:close/>
                    <a:moveTo>
                      <a:pt x="12293" y="53188"/>
                    </a:moveTo>
                    <a:cubicBezTo>
                      <a:pt x="12719" y="53188"/>
                      <a:pt x="13147" y="53227"/>
                      <a:pt x="13574" y="53307"/>
                    </a:cubicBezTo>
                    <a:cubicBezTo>
                      <a:pt x="13055" y="53925"/>
                      <a:pt x="12651" y="54624"/>
                      <a:pt x="12391" y="55385"/>
                    </a:cubicBezTo>
                    <a:cubicBezTo>
                      <a:pt x="12150" y="56084"/>
                      <a:pt x="12051" y="56819"/>
                      <a:pt x="12087" y="57554"/>
                    </a:cubicBezTo>
                    <a:lnTo>
                      <a:pt x="12087" y="57572"/>
                    </a:lnTo>
                    <a:cubicBezTo>
                      <a:pt x="10845" y="56268"/>
                      <a:pt x="9086" y="55430"/>
                      <a:pt x="7218" y="55430"/>
                    </a:cubicBezTo>
                    <a:cubicBezTo>
                      <a:pt x="7198" y="55430"/>
                      <a:pt x="7178" y="55430"/>
                      <a:pt x="7159" y="55430"/>
                    </a:cubicBezTo>
                    <a:cubicBezTo>
                      <a:pt x="8501" y="53985"/>
                      <a:pt x="10367" y="53188"/>
                      <a:pt x="12293" y="53188"/>
                    </a:cubicBezTo>
                    <a:close/>
                    <a:moveTo>
                      <a:pt x="106098" y="52962"/>
                    </a:moveTo>
                    <a:cubicBezTo>
                      <a:pt x="106573" y="52962"/>
                      <a:pt x="107051" y="53010"/>
                      <a:pt x="107525" y="53109"/>
                    </a:cubicBezTo>
                    <a:cubicBezTo>
                      <a:pt x="106514" y="54361"/>
                      <a:pt x="105950" y="55943"/>
                      <a:pt x="106117" y="57615"/>
                    </a:cubicBezTo>
                    <a:lnTo>
                      <a:pt x="106117" y="57615"/>
                    </a:lnTo>
                    <a:cubicBezTo>
                      <a:pt x="104869" y="56153"/>
                      <a:pt x="102981" y="55206"/>
                      <a:pt x="100985" y="55206"/>
                    </a:cubicBezTo>
                    <a:cubicBezTo>
                      <a:pt x="100976" y="55206"/>
                      <a:pt x="100966" y="55206"/>
                      <a:pt x="100957" y="55206"/>
                    </a:cubicBezTo>
                    <a:cubicBezTo>
                      <a:pt x="102302" y="53761"/>
                      <a:pt x="104171" y="52962"/>
                      <a:pt x="106098" y="52962"/>
                    </a:cubicBezTo>
                    <a:close/>
                    <a:moveTo>
                      <a:pt x="70812" y="48526"/>
                    </a:moveTo>
                    <a:cubicBezTo>
                      <a:pt x="71289" y="48526"/>
                      <a:pt x="71770" y="48575"/>
                      <a:pt x="72248" y="48674"/>
                    </a:cubicBezTo>
                    <a:cubicBezTo>
                      <a:pt x="71271" y="49928"/>
                      <a:pt x="70742" y="51496"/>
                      <a:pt x="70939" y="53145"/>
                    </a:cubicBezTo>
                    <a:cubicBezTo>
                      <a:pt x="71447" y="53031"/>
                      <a:pt x="71960" y="52976"/>
                      <a:pt x="72468" y="52976"/>
                    </a:cubicBezTo>
                    <a:cubicBezTo>
                      <a:pt x="74401" y="52976"/>
                      <a:pt x="76276" y="53777"/>
                      <a:pt x="77624" y="55224"/>
                    </a:cubicBezTo>
                    <a:cubicBezTo>
                      <a:pt x="77606" y="55224"/>
                      <a:pt x="77587" y="55224"/>
                      <a:pt x="77569" y="55224"/>
                    </a:cubicBezTo>
                    <a:cubicBezTo>
                      <a:pt x="75520" y="55224"/>
                      <a:pt x="73598" y="56223"/>
                      <a:pt x="72355" y="57751"/>
                    </a:cubicBezTo>
                    <a:cubicBezTo>
                      <a:pt x="72694" y="54052"/>
                      <a:pt x="69407" y="50779"/>
                      <a:pt x="65713" y="50779"/>
                    </a:cubicBezTo>
                    <a:cubicBezTo>
                      <a:pt x="65693" y="50779"/>
                      <a:pt x="65673" y="50779"/>
                      <a:pt x="65653" y="50780"/>
                    </a:cubicBezTo>
                    <a:cubicBezTo>
                      <a:pt x="66997" y="49327"/>
                      <a:pt x="68873" y="48526"/>
                      <a:pt x="70812" y="48526"/>
                    </a:cubicBezTo>
                    <a:close/>
                    <a:moveTo>
                      <a:pt x="35611" y="53168"/>
                    </a:moveTo>
                    <a:cubicBezTo>
                      <a:pt x="36086" y="53168"/>
                      <a:pt x="36566" y="53216"/>
                      <a:pt x="37042" y="53315"/>
                    </a:cubicBezTo>
                    <a:cubicBezTo>
                      <a:pt x="36031" y="54567"/>
                      <a:pt x="35458" y="56149"/>
                      <a:pt x="35634" y="57812"/>
                    </a:cubicBezTo>
                    <a:lnTo>
                      <a:pt x="35634" y="57812"/>
                    </a:lnTo>
                    <a:cubicBezTo>
                      <a:pt x="34382" y="56357"/>
                      <a:pt x="32515" y="55412"/>
                      <a:pt x="30530" y="55412"/>
                    </a:cubicBezTo>
                    <a:cubicBezTo>
                      <a:pt x="30511" y="55412"/>
                      <a:pt x="30492" y="55412"/>
                      <a:pt x="30474" y="55412"/>
                    </a:cubicBezTo>
                    <a:cubicBezTo>
                      <a:pt x="31811" y="53967"/>
                      <a:pt x="33679" y="53168"/>
                      <a:pt x="35611" y="53168"/>
                    </a:cubicBezTo>
                    <a:close/>
                    <a:moveTo>
                      <a:pt x="112818" y="51075"/>
                    </a:moveTo>
                    <a:cubicBezTo>
                      <a:pt x="115995" y="51075"/>
                      <a:pt x="119174" y="53154"/>
                      <a:pt x="119218" y="57312"/>
                    </a:cubicBezTo>
                    <a:cubicBezTo>
                      <a:pt x="118743" y="57210"/>
                      <a:pt x="118265" y="57160"/>
                      <a:pt x="117790" y="57160"/>
                    </a:cubicBezTo>
                    <a:cubicBezTo>
                      <a:pt x="115926" y="57160"/>
                      <a:pt x="114120" y="57927"/>
                      <a:pt x="112821" y="59319"/>
                    </a:cubicBezTo>
                    <a:cubicBezTo>
                      <a:pt x="111549" y="57940"/>
                      <a:pt x="109750" y="57161"/>
                      <a:pt x="107870" y="57160"/>
                    </a:cubicBezTo>
                    <a:lnTo>
                      <a:pt x="107870" y="57160"/>
                    </a:lnTo>
                    <a:cubicBezTo>
                      <a:pt x="107388" y="57160"/>
                      <a:pt x="106905" y="57214"/>
                      <a:pt x="106432" y="57312"/>
                    </a:cubicBezTo>
                    <a:cubicBezTo>
                      <a:pt x="106468" y="53154"/>
                      <a:pt x="109642" y="51075"/>
                      <a:pt x="112818" y="51075"/>
                    </a:cubicBezTo>
                    <a:close/>
                    <a:moveTo>
                      <a:pt x="136134" y="51090"/>
                    </a:moveTo>
                    <a:cubicBezTo>
                      <a:pt x="139310" y="51090"/>
                      <a:pt x="142484" y="53169"/>
                      <a:pt x="142525" y="57330"/>
                    </a:cubicBezTo>
                    <a:cubicBezTo>
                      <a:pt x="142043" y="57224"/>
                      <a:pt x="141557" y="57173"/>
                      <a:pt x="141075" y="57173"/>
                    </a:cubicBezTo>
                    <a:cubicBezTo>
                      <a:pt x="139225" y="57173"/>
                      <a:pt x="137430" y="57933"/>
                      <a:pt x="136136" y="59319"/>
                    </a:cubicBezTo>
                    <a:lnTo>
                      <a:pt x="136136" y="59328"/>
                    </a:lnTo>
                    <a:cubicBezTo>
                      <a:pt x="134854" y="57957"/>
                      <a:pt x="133062" y="57168"/>
                      <a:pt x="131181" y="57168"/>
                    </a:cubicBezTo>
                    <a:cubicBezTo>
                      <a:pt x="130697" y="57168"/>
                      <a:pt x="130213" y="57222"/>
                      <a:pt x="129738" y="57330"/>
                    </a:cubicBezTo>
                    <a:cubicBezTo>
                      <a:pt x="129778" y="53171"/>
                      <a:pt x="132957" y="51090"/>
                      <a:pt x="136134" y="51090"/>
                    </a:cubicBezTo>
                    <a:close/>
                    <a:moveTo>
                      <a:pt x="89294" y="51126"/>
                    </a:moveTo>
                    <a:cubicBezTo>
                      <a:pt x="91873" y="51126"/>
                      <a:pt x="94452" y="52497"/>
                      <a:pt x="95348" y="55242"/>
                    </a:cubicBezTo>
                    <a:cubicBezTo>
                      <a:pt x="95572" y="55923"/>
                      <a:pt x="95679" y="56631"/>
                      <a:pt x="95688" y="57348"/>
                    </a:cubicBezTo>
                    <a:cubicBezTo>
                      <a:pt x="95215" y="57246"/>
                      <a:pt x="94738" y="57196"/>
                      <a:pt x="94264" y="57196"/>
                    </a:cubicBezTo>
                    <a:cubicBezTo>
                      <a:pt x="92405" y="57196"/>
                      <a:pt x="90599" y="57962"/>
                      <a:pt x="89299" y="59355"/>
                    </a:cubicBezTo>
                    <a:cubicBezTo>
                      <a:pt x="88027" y="57975"/>
                      <a:pt x="86226" y="57195"/>
                      <a:pt x="84353" y="57195"/>
                    </a:cubicBezTo>
                    <a:cubicBezTo>
                      <a:pt x="83860" y="57195"/>
                      <a:pt x="83376" y="57249"/>
                      <a:pt x="82910" y="57348"/>
                    </a:cubicBezTo>
                    <a:cubicBezTo>
                      <a:pt x="82902" y="56631"/>
                      <a:pt x="83009" y="55923"/>
                      <a:pt x="83224" y="55242"/>
                    </a:cubicBezTo>
                    <a:lnTo>
                      <a:pt x="83233" y="55242"/>
                    </a:lnTo>
                    <a:cubicBezTo>
                      <a:pt x="84129" y="52499"/>
                      <a:pt x="86712" y="51126"/>
                      <a:pt x="89294" y="51126"/>
                    </a:cubicBezTo>
                    <a:close/>
                    <a:moveTo>
                      <a:pt x="42335" y="51276"/>
                    </a:moveTo>
                    <a:cubicBezTo>
                      <a:pt x="45511" y="51276"/>
                      <a:pt x="48686" y="53352"/>
                      <a:pt x="48726" y="57509"/>
                    </a:cubicBezTo>
                    <a:cubicBezTo>
                      <a:pt x="48253" y="57407"/>
                      <a:pt x="47776" y="57357"/>
                      <a:pt x="47302" y="57357"/>
                    </a:cubicBezTo>
                    <a:cubicBezTo>
                      <a:pt x="45443" y="57357"/>
                      <a:pt x="43639" y="58124"/>
                      <a:pt x="42346" y="59516"/>
                    </a:cubicBezTo>
                    <a:cubicBezTo>
                      <a:pt x="41065" y="58136"/>
                      <a:pt x="39264" y="57357"/>
                      <a:pt x="37382" y="57357"/>
                    </a:cubicBezTo>
                    <a:cubicBezTo>
                      <a:pt x="36898" y="57357"/>
                      <a:pt x="36415" y="57410"/>
                      <a:pt x="35940" y="57509"/>
                    </a:cubicBezTo>
                    <a:cubicBezTo>
                      <a:pt x="35980" y="53355"/>
                      <a:pt x="39158" y="51276"/>
                      <a:pt x="42335" y="51276"/>
                    </a:cubicBezTo>
                    <a:close/>
                    <a:moveTo>
                      <a:pt x="65660" y="51276"/>
                    </a:moveTo>
                    <a:cubicBezTo>
                      <a:pt x="68835" y="51276"/>
                      <a:pt x="72010" y="53352"/>
                      <a:pt x="72050" y="57509"/>
                    </a:cubicBezTo>
                    <a:cubicBezTo>
                      <a:pt x="71577" y="57407"/>
                      <a:pt x="71100" y="57357"/>
                      <a:pt x="70626" y="57357"/>
                    </a:cubicBezTo>
                    <a:cubicBezTo>
                      <a:pt x="68767" y="57357"/>
                      <a:pt x="66961" y="58124"/>
                      <a:pt x="65662" y="59516"/>
                    </a:cubicBezTo>
                    <a:cubicBezTo>
                      <a:pt x="64382" y="58138"/>
                      <a:pt x="62585" y="57359"/>
                      <a:pt x="60706" y="57357"/>
                    </a:cubicBezTo>
                    <a:lnTo>
                      <a:pt x="60706" y="57357"/>
                    </a:lnTo>
                    <a:cubicBezTo>
                      <a:pt x="60217" y="57357"/>
                      <a:pt x="59736" y="57411"/>
                      <a:pt x="59264" y="57509"/>
                    </a:cubicBezTo>
                    <a:cubicBezTo>
                      <a:pt x="59304" y="53355"/>
                      <a:pt x="62482" y="51276"/>
                      <a:pt x="65660" y="51276"/>
                    </a:cubicBezTo>
                    <a:close/>
                    <a:moveTo>
                      <a:pt x="18806" y="51334"/>
                    </a:moveTo>
                    <a:cubicBezTo>
                      <a:pt x="21388" y="51334"/>
                      <a:pt x="23969" y="52707"/>
                      <a:pt x="24864" y="55457"/>
                    </a:cubicBezTo>
                    <a:cubicBezTo>
                      <a:pt x="25079" y="56138"/>
                      <a:pt x="25196" y="56846"/>
                      <a:pt x="25205" y="57563"/>
                    </a:cubicBezTo>
                    <a:cubicBezTo>
                      <a:pt x="24724" y="57458"/>
                      <a:pt x="24240" y="57407"/>
                      <a:pt x="23760" y="57407"/>
                    </a:cubicBezTo>
                    <a:cubicBezTo>
                      <a:pt x="21902" y="57407"/>
                      <a:pt x="20103" y="58173"/>
                      <a:pt x="18807" y="59561"/>
                    </a:cubicBezTo>
                    <a:cubicBezTo>
                      <a:pt x="17535" y="58190"/>
                      <a:pt x="15734" y="57401"/>
                      <a:pt x="13861" y="57401"/>
                    </a:cubicBezTo>
                    <a:cubicBezTo>
                      <a:pt x="13377" y="57401"/>
                      <a:pt x="12884" y="57455"/>
                      <a:pt x="12418" y="57563"/>
                    </a:cubicBezTo>
                    <a:cubicBezTo>
                      <a:pt x="12418" y="56837"/>
                      <a:pt x="12526" y="56129"/>
                      <a:pt x="12741" y="55448"/>
                    </a:cubicBezTo>
                    <a:lnTo>
                      <a:pt x="12741" y="55457"/>
                    </a:lnTo>
                    <a:cubicBezTo>
                      <a:pt x="13637" y="52710"/>
                      <a:pt x="16222" y="51334"/>
                      <a:pt x="18806" y="51334"/>
                    </a:cubicBezTo>
                    <a:close/>
                    <a:moveTo>
                      <a:pt x="117967" y="57526"/>
                    </a:moveTo>
                    <a:cubicBezTo>
                      <a:pt x="118391" y="57526"/>
                      <a:pt x="118819" y="57564"/>
                      <a:pt x="119245" y="57643"/>
                    </a:cubicBezTo>
                    <a:cubicBezTo>
                      <a:pt x="118726" y="58253"/>
                      <a:pt x="118322" y="58961"/>
                      <a:pt x="118063" y="59722"/>
                    </a:cubicBezTo>
                    <a:cubicBezTo>
                      <a:pt x="117821" y="60430"/>
                      <a:pt x="117713" y="61165"/>
                      <a:pt x="117758" y="61909"/>
                    </a:cubicBezTo>
                    <a:cubicBezTo>
                      <a:pt x="116510" y="60598"/>
                      <a:pt x="114739" y="59767"/>
                      <a:pt x="112860" y="59767"/>
                    </a:cubicBezTo>
                    <a:cubicBezTo>
                      <a:pt x="112850" y="59767"/>
                      <a:pt x="112840" y="59767"/>
                      <a:pt x="112830" y="59767"/>
                    </a:cubicBezTo>
                    <a:cubicBezTo>
                      <a:pt x="114167" y="58327"/>
                      <a:pt x="116034" y="57526"/>
                      <a:pt x="117967" y="57526"/>
                    </a:cubicBezTo>
                    <a:close/>
                    <a:moveTo>
                      <a:pt x="130990" y="57535"/>
                    </a:moveTo>
                    <a:cubicBezTo>
                      <a:pt x="132923" y="57535"/>
                      <a:pt x="134790" y="58336"/>
                      <a:pt x="136127" y="59776"/>
                    </a:cubicBezTo>
                    <a:cubicBezTo>
                      <a:pt x="136117" y="59776"/>
                      <a:pt x="136107" y="59776"/>
                      <a:pt x="136097" y="59776"/>
                    </a:cubicBezTo>
                    <a:cubicBezTo>
                      <a:pt x="134226" y="59776"/>
                      <a:pt x="132446" y="60607"/>
                      <a:pt x="131199" y="61918"/>
                    </a:cubicBezTo>
                    <a:cubicBezTo>
                      <a:pt x="131234" y="61183"/>
                      <a:pt x="131136" y="60439"/>
                      <a:pt x="130894" y="59731"/>
                    </a:cubicBezTo>
                    <a:cubicBezTo>
                      <a:pt x="130634" y="58970"/>
                      <a:pt x="130231" y="58271"/>
                      <a:pt x="129711" y="57652"/>
                    </a:cubicBezTo>
                    <a:cubicBezTo>
                      <a:pt x="130137" y="57573"/>
                      <a:pt x="130565" y="57535"/>
                      <a:pt x="130990" y="57535"/>
                    </a:cubicBezTo>
                    <a:close/>
                    <a:moveTo>
                      <a:pt x="84143" y="57571"/>
                    </a:moveTo>
                    <a:cubicBezTo>
                      <a:pt x="86075" y="57571"/>
                      <a:pt x="87945" y="58371"/>
                      <a:pt x="89282" y="59821"/>
                    </a:cubicBezTo>
                    <a:lnTo>
                      <a:pt x="89282" y="59821"/>
                    </a:lnTo>
                    <a:cubicBezTo>
                      <a:pt x="89265" y="59821"/>
                      <a:pt x="89248" y="59821"/>
                      <a:pt x="89231" y="59821"/>
                    </a:cubicBezTo>
                    <a:cubicBezTo>
                      <a:pt x="87362" y="59821"/>
                      <a:pt x="85595" y="60659"/>
                      <a:pt x="84353" y="61962"/>
                    </a:cubicBezTo>
                    <a:cubicBezTo>
                      <a:pt x="84434" y="60367"/>
                      <a:pt x="83851" y="58871"/>
                      <a:pt x="82866" y="57688"/>
                    </a:cubicBezTo>
                    <a:cubicBezTo>
                      <a:pt x="83291" y="57609"/>
                      <a:pt x="83719" y="57571"/>
                      <a:pt x="84143" y="57571"/>
                    </a:cubicBezTo>
                    <a:close/>
                    <a:moveTo>
                      <a:pt x="94437" y="57571"/>
                    </a:moveTo>
                    <a:cubicBezTo>
                      <a:pt x="94862" y="57571"/>
                      <a:pt x="95290" y="57609"/>
                      <a:pt x="95715" y="57688"/>
                    </a:cubicBezTo>
                    <a:cubicBezTo>
                      <a:pt x="94720" y="58871"/>
                      <a:pt x="94138" y="60367"/>
                      <a:pt x="94228" y="61962"/>
                    </a:cubicBezTo>
                    <a:cubicBezTo>
                      <a:pt x="92977" y="60659"/>
                      <a:pt x="91218" y="59821"/>
                      <a:pt x="89350" y="59821"/>
                    </a:cubicBezTo>
                    <a:cubicBezTo>
                      <a:pt x="89333" y="59821"/>
                      <a:pt x="89316" y="59821"/>
                      <a:pt x="89299" y="59821"/>
                    </a:cubicBezTo>
                    <a:lnTo>
                      <a:pt x="89299" y="59821"/>
                    </a:lnTo>
                    <a:cubicBezTo>
                      <a:pt x="90636" y="58371"/>
                      <a:pt x="92506" y="57571"/>
                      <a:pt x="94437" y="57571"/>
                    </a:cubicBezTo>
                    <a:close/>
                    <a:moveTo>
                      <a:pt x="47495" y="57735"/>
                    </a:moveTo>
                    <a:cubicBezTo>
                      <a:pt x="47916" y="57735"/>
                      <a:pt x="48340" y="57773"/>
                      <a:pt x="48762" y="57849"/>
                    </a:cubicBezTo>
                    <a:cubicBezTo>
                      <a:pt x="48242" y="58468"/>
                      <a:pt x="47839" y="59176"/>
                      <a:pt x="47579" y="59937"/>
                    </a:cubicBezTo>
                    <a:cubicBezTo>
                      <a:pt x="47337" y="60636"/>
                      <a:pt x="47230" y="61371"/>
                      <a:pt x="47275" y="62115"/>
                    </a:cubicBezTo>
                    <a:lnTo>
                      <a:pt x="47275" y="62124"/>
                    </a:lnTo>
                    <a:cubicBezTo>
                      <a:pt x="46033" y="60820"/>
                      <a:pt x="44265" y="59982"/>
                      <a:pt x="42405" y="59982"/>
                    </a:cubicBezTo>
                    <a:cubicBezTo>
                      <a:pt x="42386" y="59982"/>
                      <a:pt x="42366" y="59982"/>
                      <a:pt x="42346" y="59982"/>
                    </a:cubicBezTo>
                    <a:cubicBezTo>
                      <a:pt x="43686" y="58532"/>
                      <a:pt x="45558" y="57735"/>
                      <a:pt x="47495" y="57735"/>
                    </a:cubicBezTo>
                    <a:close/>
                    <a:moveTo>
                      <a:pt x="60510" y="57740"/>
                    </a:moveTo>
                    <a:cubicBezTo>
                      <a:pt x="62438" y="57740"/>
                      <a:pt x="64308" y="58537"/>
                      <a:pt x="65644" y="59982"/>
                    </a:cubicBezTo>
                    <a:cubicBezTo>
                      <a:pt x="65624" y="59982"/>
                      <a:pt x="65604" y="59982"/>
                      <a:pt x="65585" y="59982"/>
                    </a:cubicBezTo>
                    <a:cubicBezTo>
                      <a:pt x="63725" y="59982"/>
                      <a:pt x="61957" y="60820"/>
                      <a:pt x="60715" y="62124"/>
                    </a:cubicBezTo>
                    <a:cubicBezTo>
                      <a:pt x="60751" y="61380"/>
                      <a:pt x="60653" y="60636"/>
                      <a:pt x="60411" y="59937"/>
                    </a:cubicBezTo>
                    <a:cubicBezTo>
                      <a:pt x="60151" y="59176"/>
                      <a:pt x="59748" y="58468"/>
                      <a:pt x="59228" y="57858"/>
                    </a:cubicBezTo>
                    <a:cubicBezTo>
                      <a:pt x="59655" y="57779"/>
                      <a:pt x="60084" y="57740"/>
                      <a:pt x="60510" y="57740"/>
                    </a:cubicBezTo>
                    <a:close/>
                    <a:moveTo>
                      <a:pt x="23936" y="57764"/>
                    </a:moveTo>
                    <a:cubicBezTo>
                      <a:pt x="24366" y="57764"/>
                      <a:pt x="24800" y="57804"/>
                      <a:pt x="25232" y="57885"/>
                    </a:cubicBezTo>
                    <a:cubicBezTo>
                      <a:pt x="24237" y="59059"/>
                      <a:pt x="23655" y="60565"/>
                      <a:pt x="23744" y="62151"/>
                    </a:cubicBezTo>
                    <a:cubicBezTo>
                      <a:pt x="22494" y="60847"/>
                      <a:pt x="20727" y="60018"/>
                      <a:pt x="18867" y="60018"/>
                    </a:cubicBezTo>
                    <a:cubicBezTo>
                      <a:pt x="18847" y="60018"/>
                      <a:pt x="18827" y="60018"/>
                      <a:pt x="18807" y="60018"/>
                    </a:cubicBezTo>
                    <a:cubicBezTo>
                      <a:pt x="18787" y="60018"/>
                      <a:pt x="18767" y="60018"/>
                      <a:pt x="18747" y="60018"/>
                    </a:cubicBezTo>
                    <a:cubicBezTo>
                      <a:pt x="16879" y="60018"/>
                      <a:pt x="15111" y="60847"/>
                      <a:pt x="13870" y="62151"/>
                    </a:cubicBezTo>
                    <a:cubicBezTo>
                      <a:pt x="13951" y="60573"/>
                      <a:pt x="13368" y="59068"/>
                      <a:pt x="12382" y="57885"/>
                    </a:cubicBezTo>
                    <a:lnTo>
                      <a:pt x="12374" y="57885"/>
                    </a:lnTo>
                    <a:cubicBezTo>
                      <a:pt x="12805" y="57804"/>
                      <a:pt x="13239" y="57764"/>
                      <a:pt x="13670" y="57764"/>
                    </a:cubicBezTo>
                    <a:cubicBezTo>
                      <a:pt x="15599" y="57764"/>
                      <a:pt x="17467" y="58566"/>
                      <a:pt x="18807" y="60009"/>
                    </a:cubicBezTo>
                    <a:cubicBezTo>
                      <a:pt x="20140" y="58566"/>
                      <a:pt x="22007" y="57764"/>
                      <a:pt x="23936" y="57764"/>
                    </a:cubicBezTo>
                    <a:close/>
                    <a:moveTo>
                      <a:pt x="107668" y="57528"/>
                    </a:moveTo>
                    <a:cubicBezTo>
                      <a:pt x="109594" y="57528"/>
                      <a:pt x="111464" y="58327"/>
                      <a:pt x="112812" y="59767"/>
                    </a:cubicBezTo>
                    <a:cubicBezTo>
                      <a:pt x="112793" y="59767"/>
                      <a:pt x="112774" y="59767"/>
                      <a:pt x="112756" y="59767"/>
                    </a:cubicBezTo>
                    <a:cubicBezTo>
                      <a:pt x="110769" y="59767"/>
                      <a:pt x="108902" y="60712"/>
                      <a:pt x="107650" y="62159"/>
                    </a:cubicBezTo>
                    <a:lnTo>
                      <a:pt x="107650" y="62159"/>
                    </a:lnTo>
                    <a:cubicBezTo>
                      <a:pt x="107803" y="60502"/>
                      <a:pt x="107211" y="58925"/>
                      <a:pt x="106181" y="57688"/>
                    </a:cubicBezTo>
                    <a:cubicBezTo>
                      <a:pt x="106675" y="57580"/>
                      <a:pt x="107173" y="57528"/>
                      <a:pt x="107668" y="57528"/>
                    </a:cubicBezTo>
                    <a:close/>
                    <a:moveTo>
                      <a:pt x="37187" y="57724"/>
                    </a:moveTo>
                    <a:cubicBezTo>
                      <a:pt x="39116" y="57724"/>
                      <a:pt x="40983" y="58519"/>
                      <a:pt x="42328" y="59964"/>
                    </a:cubicBezTo>
                    <a:cubicBezTo>
                      <a:pt x="42310" y="59964"/>
                      <a:pt x="42291" y="59964"/>
                      <a:pt x="42273" y="59964"/>
                    </a:cubicBezTo>
                    <a:cubicBezTo>
                      <a:pt x="40286" y="59964"/>
                      <a:pt x="38419" y="60910"/>
                      <a:pt x="37167" y="62366"/>
                    </a:cubicBezTo>
                    <a:cubicBezTo>
                      <a:pt x="37320" y="60699"/>
                      <a:pt x="36728" y="59122"/>
                      <a:pt x="35698" y="57894"/>
                    </a:cubicBezTo>
                    <a:lnTo>
                      <a:pt x="35689" y="57885"/>
                    </a:lnTo>
                    <a:cubicBezTo>
                      <a:pt x="36187" y="57777"/>
                      <a:pt x="36689" y="57724"/>
                      <a:pt x="37187" y="57724"/>
                    </a:cubicBezTo>
                    <a:close/>
                    <a:moveTo>
                      <a:pt x="124486" y="55678"/>
                    </a:moveTo>
                    <a:cubicBezTo>
                      <a:pt x="127068" y="55678"/>
                      <a:pt x="129649" y="57049"/>
                      <a:pt x="130544" y="59794"/>
                    </a:cubicBezTo>
                    <a:cubicBezTo>
                      <a:pt x="130760" y="60475"/>
                      <a:pt x="130876" y="61183"/>
                      <a:pt x="130876" y="61900"/>
                    </a:cubicBezTo>
                    <a:cubicBezTo>
                      <a:pt x="130403" y="61798"/>
                      <a:pt x="129926" y="61748"/>
                      <a:pt x="129452" y="61748"/>
                    </a:cubicBezTo>
                    <a:cubicBezTo>
                      <a:pt x="127593" y="61748"/>
                      <a:pt x="125787" y="62514"/>
                      <a:pt x="124487" y="63907"/>
                    </a:cubicBezTo>
                    <a:cubicBezTo>
                      <a:pt x="123215" y="62527"/>
                      <a:pt x="121414" y="61747"/>
                      <a:pt x="119541" y="61747"/>
                    </a:cubicBezTo>
                    <a:cubicBezTo>
                      <a:pt x="119048" y="61747"/>
                      <a:pt x="118564" y="61801"/>
                      <a:pt x="118080" y="61909"/>
                    </a:cubicBezTo>
                    <a:cubicBezTo>
                      <a:pt x="118080" y="61192"/>
                      <a:pt x="118197" y="60484"/>
                      <a:pt x="118412" y="59803"/>
                    </a:cubicBezTo>
                    <a:lnTo>
                      <a:pt x="118421" y="59794"/>
                    </a:lnTo>
                    <a:cubicBezTo>
                      <a:pt x="119317" y="57051"/>
                      <a:pt x="121902" y="55678"/>
                      <a:pt x="124486" y="55678"/>
                    </a:cubicBezTo>
                    <a:close/>
                    <a:moveTo>
                      <a:pt x="77628" y="55717"/>
                    </a:moveTo>
                    <a:cubicBezTo>
                      <a:pt x="80804" y="55717"/>
                      <a:pt x="83980" y="57795"/>
                      <a:pt x="84022" y="61951"/>
                    </a:cubicBezTo>
                    <a:lnTo>
                      <a:pt x="84022" y="61951"/>
                    </a:lnTo>
                    <a:cubicBezTo>
                      <a:pt x="83546" y="61848"/>
                      <a:pt x="83066" y="61797"/>
                      <a:pt x="82590" y="61797"/>
                    </a:cubicBezTo>
                    <a:cubicBezTo>
                      <a:pt x="80737" y="61797"/>
                      <a:pt x="78939" y="62563"/>
                      <a:pt x="77651" y="63952"/>
                    </a:cubicBezTo>
                    <a:cubicBezTo>
                      <a:pt x="76377" y="62579"/>
                      <a:pt x="74589" y="61801"/>
                      <a:pt x="72710" y="61801"/>
                    </a:cubicBezTo>
                    <a:cubicBezTo>
                      <a:pt x="72699" y="61801"/>
                      <a:pt x="72688" y="61801"/>
                      <a:pt x="72678" y="61801"/>
                    </a:cubicBezTo>
                    <a:cubicBezTo>
                      <a:pt x="72194" y="61801"/>
                      <a:pt x="71710" y="61846"/>
                      <a:pt x="71235" y="61953"/>
                    </a:cubicBezTo>
                    <a:cubicBezTo>
                      <a:pt x="71275" y="57796"/>
                      <a:pt x="74452" y="55717"/>
                      <a:pt x="77628" y="55717"/>
                    </a:cubicBezTo>
                    <a:close/>
                    <a:moveTo>
                      <a:pt x="100943" y="55717"/>
                    </a:moveTo>
                    <a:cubicBezTo>
                      <a:pt x="104119" y="55717"/>
                      <a:pt x="107295" y="57795"/>
                      <a:pt x="107337" y="61951"/>
                    </a:cubicBezTo>
                    <a:lnTo>
                      <a:pt x="107337" y="61951"/>
                    </a:lnTo>
                    <a:cubicBezTo>
                      <a:pt x="106865" y="61851"/>
                      <a:pt x="106389" y="61802"/>
                      <a:pt x="105918" y="61802"/>
                    </a:cubicBezTo>
                    <a:cubicBezTo>
                      <a:pt x="104057" y="61802"/>
                      <a:pt x="102256" y="62568"/>
                      <a:pt x="100957" y="63961"/>
                    </a:cubicBezTo>
                    <a:cubicBezTo>
                      <a:pt x="99683" y="62588"/>
                      <a:pt x="97895" y="61801"/>
                      <a:pt x="96025" y="61801"/>
                    </a:cubicBezTo>
                    <a:cubicBezTo>
                      <a:pt x="96014" y="61801"/>
                      <a:pt x="96003" y="61801"/>
                      <a:pt x="95993" y="61801"/>
                    </a:cubicBezTo>
                    <a:cubicBezTo>
                      <a:pt x="95509" y="61801"/>
                      <a:pt x="95025" y="61846"/>
                      <a:pt x="94550" y="61953"/>
                    </a:cubicBezTo>
                    <a:cubicBezTo>
                      <a:pt x="94590" y="57796"/>
                      <a:pt x="97767" y="55717"/>
                      <a:pt x="100943" y="55717"/>
                    </a:cubicBezTo>
                    <a:close/>
                    <a:moveTo>
                      <a:pt x="54007" y="55884"/>
                    </a:moveTo>
                    <a:cubicBezTo>
                      <a:pt x="56587" y="55884"/>
                      <a:pt x="59166" y="57255"/>
                      <a:pt x="60061" y="60000"/>
                    </a:cubicBezTo>
                    <a:cubicBezTo>
                      <a:pt x="60285" y="60681"/>
                      <a:pt x="60393" y="61389"/>
                      <a:pt x="60402" y="62106"/>
                    </a:cubicBezTo>
                    <a:cubicBezTo>
                      <a:pt x="59929" y="62004"/>
                      <a:pt x="59451" y="61954"/>
                      <a:pt x="58977" y="61954"/>
                    </a:cubicBezTo>
                    <a:cubicBezTo>
                      <a:pt x="57118" y="61954"/>
                      <a:pt x="55312" y="62720"/>
                      <a:pt x="54013" y="64113"/>
                    </a:cubicBezTo>
                    <a:cubicBezTo>
                      <a:pt x="52741" y="62733"/>
                      <a:pt x="50939" y="61953"/>
                      <a:pt x="49067" y="61953"/>
                    </a:cubicBezTo>
                    <a:cubicBezTo>
                      <a:pt x="48574" y="61953"/>
                      <a:pt x="48090" y="61998"/>
                      <a:pt x="47624" y="62106"/>
                    </a:cubicBezTo>
                    <a:cubicBezTo>
                      <a:pt x="47615" y="61389"/>
                      <a:pt x="47723" y="60681"/>
                      <a:pt x="47929" y="60009"/>
                    </a:cubicBezTo>
                    <a:lnTo>
                      <a:pt x="47947" y="60000"/>
                    </a:lnTo>
                    <a:cubicBezTo>
                      <a:pt x="48843" y="57257"/>
                      <a:pt x="51425" y="55884"/>
                      <a:pt x="54007" y="55884"/>
                    </a:cubicBezTo>
                    <a:close/>
                    <a:moveTo>
                      <a:pt x="7145" y="55914"/>
                    </a:moveTo>
                    <a:cubicBezTo>
                      <a:pt x="10322" y="55914"/>
                      <a:pt x="13498" y="57993"/>
                      <a:pt x="13538" y="62151"/>
                    </a:cubicBezTo>
                    <a:cubicBezTo>
                      <a:pt x="13063" y="62046"/>
                      <a:pt x="12582" y="61995"/>
                      <a:pt x="12105" y="61995"/>
                    </a:cubicBezTo>
                    <a:cubicBezTo>
                      <a:pt x="10247" y="61995"/>
                      <a:pt x="8440" y="62767"/>
                      <a:pt x="7150" y="64158"/>
                    </a:cubicBezTo>
                    <a:cubicBezTo>
                      <a:pt x="5875" y="62786"/>
                      <a:pt x="4096" y="61998"/>
                      <a:pt x="2226" y="61998"/>
                    </a:cubicBezTo>
                    <a:cubicBezTo>
                      <a:pt x="2216" y="61998"/>
                      <a:pt x="2205" y="61998"/>
                      <a:pt x="2194" y="61998"/>
                    </a:cubicBezTo>
                    <a:cubicBezTo>
                      <a:pt x="1711" y="61998"/>
                      <a:pt x="1227" y="62043"/>
                      <a:pt x="752" y="62151"/>
                    </a:cubicBezTo>
                    <a:cubicBezTo>
                      <a:pt x="792" y="57993"/>
                      <a:pt x="3969" y="55914"/>
                      <a:pt x="7145" y="55914"/>
                    </a:cubicBezTo>
                    <a:close/>
                    <a:moveTo>
                      <a:pt x="30465" y="55917"/>
                    </a:moveTo>
                    <a:cubicBezTo>
                      <a:pt x="33638" y="55917"/>
                      <a:pt x="36811" y="57993"/>
                      <a:pt x="36854" y="62147"/>
                    </a:cubicBezTo>
                    <a:lnTo>
                      <a:pt x="36854" y="62147"/>
                    </a:lnTo>
                    <a:cubicBezTo>
                      <a:pt x="36384" y="62047"/>
                      <a:pt x="35912" y="61999"/>
                      <a:pt x="35443" y="61999"/>
                    </a:cubicBezTo>
                    <a:cubicBezTo>
                      <a:pt x="33580" y="61999"/>
                      <a:pt x="31775" y="62765"/>
                      <a:pt x="30483" y="64158"/>
                    </a:cubicBezTo>
                    <a:cubicBezTo>
                      <a:pt x="29201" y="62778"/>
                      <a:pt x="27409" y="61998"/>
                      <a:pt x="25528" y="61998"/>
                    </a:cubicBezTo>
                    <a:cubicBezTo>
                      <a:pt x="25044" y="61998"/>
                      <a:pt x="24560" y="62052"/>
                      <a:pt x="24085" y="62151"/>
                    </a:cubicBezTo>
                    <a:cubicBezTo>
                      <a:pt x="24116" y="57996"/>
                      <a:pt x="27290" y="55917"/>
                      <a:pt x="30465" y="55917"/>
                    </a:cubicBezTo>
                    <a:close/>
                    <a:moveTo>
                      <a:pt x="119322" y="62140"/>
                    </a:moveTo>
                    <a:cubicBezTo>
                      <a:pt x="121256" y="62140"/>
                      <a:pt x="123125" y="62943"/>
                      <a:pt x="124469" y="64391"/>
                    </a:cubicBezTo>
                    <a:cubicBezTo>
                      <a:pt x="124450" y="64390"/>
                      <a:pt x="124430" y="64390"/>
                      <a:pt x="124410" y="64390"/>
                    </a:cubicBezTo>
                    <a:cubicBezTo>
                      <a:pt x="122541" y="64390"/>
                      <a:pt x="120773" y="65229"/>
                      <a:pt x="119532" y="66532"/>
                    </a:cubicBezTo>
                    <a:cubicBezTo>
                      <a:pt x="119613" y="64946"/>
                      <a:pt x="119030" y="63441"/>
                      <a:pt x="118045" y="62258"/>
                    </a:cubicBezTo>
                    <a:cubicBezTo>
                      <a:pt x="118470" y="62179"/>
                      <a:pt x="118898" y="62140"/>
                      <a:pt x="119322" y="62140"/>
                    </a:cubicBezTo>
                    <a:close/>
                    <a:moveTo>
                      <a:pt x="129616" y="62140"/>
                    </a:moveTo>
                    <a:cubicBezTo>
                      <a:pt x="130040" y="62140"/>
                      <a:pt x="130468" y="62179"/>
                      <a:pt x="130894" y="62258"/>
                    </a:cubicBezTo>
                    <a:cubicBezTo>
                      <a:pt x="129908" y="63423"/>
                      <a:pt x="129326" y="64928"/>
                      <a:pt x="129415" y="66523"/>
                    </a:cubicBezTo>
                    <a:lnTo>
                      <a:pt x="129406" y="66532"/>
                    </a:lnTo>
                    <a:cubicBezTo>
                      <a:pt x="128156" y="65229"/>
                      <a:pt x="126388" y="64390"/>
                      <a:pt x="124528" y="64390"/>
                    </a:cubicBezTo>
                    <a:cubicBezTo>
                      <a:pt x="124509" y="64390"/>
                      <a:pt x="124489" y="64390"/>
                      <a:pt x="124469" y="64391"/>
                    </a:cubicBezTo>
                    <a:cubicBezTo>
                      <a:pt x="125807" y="62943"/>
                      <a:pt x="127680" y="62140"/>
                      <a:pt x="129616" y="62140"/>
                    </a:cubicBezTo>
                    <a:close/>
                    <a:moveTo>
                      <a:pt x="95796" y="62176"/>
                    </a:moveTo>
                    <a:cubicBezTo>
                      <a:pt x="97737" y="62176"/>
                      <a:pt x="99610" y="62980"/>
                      <a:pt x="100948" y="64435"/>
                    </a:cubicBezTo>
                    <a:cubicBezTo>
                      <a:pt x="100928" y="64435"/>
                      <a:pt x="100908" y="64435"/>
                      <a:pt x="100888" y="64435"/>
                    </a:cubicBezTo>
                    <a:cubicBezTo>
                      <a:pt x="99020" y="64435"/>
                      <a:pt x="97252" y="65265"/>
                      <a:pt x="96011" y="66568"/>
                    </a:cubicBezTo>
                    <a:cubicBezTo>
                      <a:pt x="96091" y="64982"/>
                      <a:pt x="95509" y="63477"/>
                      <a:pt x="94514" y="62294"/>
                    </a:cubicBezTo>
                    <a:cubicBezTo>
                      <a:pt x="94941" y="62215"/>
                      <a:pt x="95370" y="62176"/>
                      <a:pt x="95796" y="62176"/>
                    </a:cubicBezTo>
                    <a:close/>
                    <a:moveTo>
                      <a:pt x="82771" y="62185"/>
                    </a:moveTo>
                    <a:cubicBezTo>
                      <a:pt x="83195" y="62185"/>
                      <a:pt x="83623" y="62224"/>
                      <a:pt x="84048" y="62303"/>
                    </a:cubicBezTo>
                    <a:cubicBezTo>
                      <a:pt x="83063" y="63477"/>
                      <a:pt x="82480" y="64991"/>
                      <a:pt x="82561" y="66577"/>
                    </a:cubicBezTo>
                    <a:cubicBezTo>
                      <a:pt x="81320" y="65274"/>
                      <a:pt x="79552" y="64435"/>
                      <a:pt x="77683" y="64435"/>
                    </a:cubicBezTo>
                    <a:cubicBezTo>
                      <a:pt x="77666" y="64435"/>
                      <a:pt x="77650" y="64435"/>
                      <a:pt x="77633" y="64435"/>
                    </a:cubicBezTo>
                    <a:lnTo>
                      <a:pt x="77633" y="64435"/>
                    </a:lnTo>
                    <a:cubicBezTo>
                      <a:pt x="78970" y="62988"/>
                      <a:pt x="80838" y="62185"/>
                      <a:pt x="82771" y="62185"/>
                    </a:cubicBezTo>
                    <a:close/>
                    <a:moveTo>
                      <a:pt x="59134" y="62337"/>
                    </a:moveTo>
                    <a:cubicBezTo>
                      <a:pt x="59561" y="62337"/>
                      <a:pt x="59992" y="62376"/>
                      <a:pt x="60420" y="62455"/>
                    </a:cubicBezTo>
                    <a:cubicBezTo>
                      <a:pt x="59427" y="63627"/>
                      <a:pt x="58845" y="65119"/>
                      <a:pt x="58932" y="66720"/>
                    </a:cubicBezTo>
                    <a:lnTo>
                      <a:pt x="58932" y="66720"/>
                    </a:lnTo>
                    <a:cubicBezTo>
                      <a:pt x="57682" y="65417"/>
                      <a:pt x="55914" y="64587"/>
                      <a:pt x="54055" y="64587"/>
                    </a:cubicBezTo>
                    <a:cubicBezTo>
                      <a:pt x="54035" y="64587"/>
                      <a:pt x="54015" y="64588"/>
                      <a:pt x="53995" y="64588"/>
                    </a:cubicBezTo>
                    <a:cubicBezTo>
                      <a:pt x="55331" y="63135"/>
                      <a:pt x="57201" y="62337"/>
                      <a:pt x="59134" y="62337"/>
                    </a:cubicBezTo>
                    <a:close/>
                    <a:moveTo>
                      <a:pt x="48861" y="62333"/>
                    </a:moveTo>
                    <a:cubicBezTo>
                      <a:pt x="50795" y="62333"/>
                      <a:pt x="52662" y="63137"/>
                      <a:pt x="53995" y="64588"/>
                    </a:cubicBezTo>
                    <a:cubicBezTo>
                      <a:pt x="53975" y="64588"/>
                      <a:pt x="53955" y="64587"/>
                      <a:pt x="53935" y="64587"/>
                    </a:cubicBezTo>
                    <a:cubicBezTo>
                      <a:pt x="52067" y="64587"/>
                      <a:pt x="50299" y="65417"/>
                      <a:pt x="49058" y="66720"/>
                    </a:cubicBezTo>
                    <a:cubicBezTo>
                      <a:pt x="49138" y="65134"/>
                      <a:pt x="48556" y="63629"/>
                      <a:pt x="47561" y="62455"/>
                    </a:cubicBezTo>
                    <a:cubicBezTo>
                      <a:pt x="47994" y="62373"/>
                      <a:pt x="48429" y="62333"/>
                      <a:pt x="48861" y="62333"/>
                    </a:cubicBezTo>
                    <a:close/>
                    <a:moveTo>
                      <a:pt x="106103" y="62174"/>
                    </a:moveTo>
                    <a:cubicBezTo>
                      <a:pt x="106576" y="62174"/>
                      <a:pt x="107052" y="62222"/>
                      <a:pt x="107525" y="62321"/>
                    </a:cubicBezTo>
                    <a:cubicBezTo>
                      <a:pt x="106512" y="63566"/>
                      <a:pt x="105939" y="65161"/>
                      <a:pt x="106127" y="66837"/>
                    </a:cubicBezTo>
                    <a:cubicBezTo>
                      <a:pt x="104872" y="65387"/>
                      <a:pt x="103007" y="64435"/>
                      <a:pt x="101030" y="64435"/>
                    </a:cubicBezTo>
                    <a:cubicBezTo>
                      <a:pt x="101003" y="64435"/>
                      <a:pt x="100975" y="64435"/>
                      <a:pt x="100948" y="64435"/>
                    </a:cubicBezTo>
                    <a:cubicBezTo>
                      <a:pt x="102295" y="62981"/>
                      <a:pt x="104168" y="62174"/>
                      <a:pt x="106103" y="62174"/>
                    </a:cubicBezTo>
                    <a:close/>
                    <a:moveTo>
                      <a:pt x="70807" y="57738"/>
                    </a:moveTo>
                    <a:cubicBezTo>
                      <a:pt x="71283" y="57738"/>
                      <a:pt x="71762" y="57786"/>
                      <a:pt x="72239" y="57885"/>
                    </a:cubicBezTo>
                    <a:cubicBezTo>
                      <a:pt x="71271" y="59131"/>
                      <a:pt x="70742" y="60708"/>
                      <a:pt x="70939" y="62348"/>
                    </a:cubicBezTo>
                    <a:cubicBezTo>
                      <a:pt x="71447" y="62234"/>
                      <a:pt x="71959" y="62178"/>
                      <a:pt x="72468" y="62178"/>
                    </a:cubicBezTo>
                    <a:cubicBezTo>
                      <a:pt x="74403" y="62178"/>
                      <a:pt x="76285" y="62981"/>
                      <a:pt x="77633" y="64435"/>
                    </a:cubicBezTo>
                    <a:lnTo>
                      <a:pt x="77633" y="64435"/>
                    </a:lnTo>
                    <a:cubicBezTo>
                      <a:pt x="77630" y="64435"/>
                      <a:pt x="77627" y="64435"/>
                      <a:pt x="77624" y="64435"/>
                    </a:cubicBezTo>
                    <a:cubicBezTo>
                      <a:pt x="77606" y="64435"/>
                      <a:pt x="77587" y="64435"/>
                      <a:pt x="77569" y="64435"/>
                    </a:cubicBezTo>
                    <a:cubicBezTo>
                      <a:pt x="75520" y="64435"/>
                      <a:pt x="73598" y="65435"/>
                      <a:pt x="72346" y="66962"/>
                    </a:cubicBezTo>
                    <a:cubicBezTo>
                      <a:pt x="72703" y="63259"/>
                      <a:pt x="69407" y="59973"/>
                      <a:pt x="65707" y="59973"/>
                    </a:cubicBezTo>
                    <a:cubicBezTo>
                      <a:pt x="65694" y="59973"/>
                      <a:pt x="65682" y="59973"/>
                      <a:pt x="65670" y="59973"/>
                    </a:cubicBezTo>
                    <a:lnTo>
                      <a:pt x="65670" y="59973"/>
                    </a:lnTo>
                    <a:cubicBezTo>
                      <a:pt x="67007" y="58533"/>
                      <a:pt x="68877" y="57738"/>
                      <a:pt x="70807" y="57738"/>
                    </a:cubicBezTo>
                    <a:close/>
                    <a:moveTo>
                      <a:pt x="35611" y="62370"/>
                    </a:moveTo>
                    <a:cubicBezTo>
                      <a:pt x="36087" y="62370"/>
                      <a:pt x="36566" y="62419"/>
                      <a:pt x="37042" y="62518"/>
                    </a:cubicBezTo>
                    <a:cubicBezTo>
                      <a:pt x="36029" y="63763"/>
                      <a:pt x="35456" y="65358"/>
                      <a:pt x="35644" y="67034"/>
                    </a:cubicBezTo>
                    <a:cubicBezTo>
                      <a:pt x="34383" y="65578"/>
                      <a:pt x="32507" y="64632"/>
                      <a:pt x="30521" y="64632"/>
                    </a:cubicBezTo>
                    <a:cubicBezTo>
                      <a:pt x="30502" y="64632"/>
                      <a:pt x="30483" y="64632"/>
                      <a:pt x="30465" y="64633"/>
                    </a:cubicBezTo>
                    <a:cubicBezTo>
                      <a:pt x="30445" y="64632"/>
                      <a:pt x="30425" y="64632"/>
                      <a:pt x="30406" y="64632"/>
                    </a:cubicBezTo>
                    <a:cubicBezTo>
                      <a:pt x="28537" y="64632"/>
                      <a:pt x="26769" y="65471"/>
                      <a:pt x="25528" y="66774"/>
                    </a:cubicBezTo>
                    <a:cubicBezTo>
                      <a:pt x="25608" y="65179"/>
                      <a:pt x="25026" y="63683"/>
                      <a:pt x="24031" y="62500"/>
                    </a:cubicBezTo>
                    <a:cubicBezTo>
                      <a:pt x="24460" y="62420"/>
                      <a:pt x="24890" y="62381"/>
                      <a:pt x="25317" y="62381"/>
                    </a:cubicBezTo>
                    <a:cubicBezTo>
                      <a:pt x="27250" y="62381"/>
                      <a:pt x="29122" y="63178"/>
                      <a:pt x="30465" y="64624"/>
                    </a:cubicBezTo>
                    <a:cubicBezTo>
                      <a:pt x="31802" y="63171"/>
                      <a:pt x="33677" y="62370"/>
                      <a:pt x="35611" y="62370"/>
                    </a:cubicBezTo>
                    <a:close/>
                    <a:moveTo>
                      <a:pt x="112819" y="60274"/>
                    </a:moveTo>
                    <a:cubicBezTo>
                      <a:pt x="115992" y="60274"/>
                      <a:pt x="119164" y="62350"/>
                      <a:pt x="119209" y="66503"/>
                    </a:cubicBezTo>
                    <a:lnTo>
                      <a:pt x="119209" y="66503"/>
                    </a:lnTo>
                    <a:cubicBezTo>
                      <a:pt x="118735" y="66400"/>
                      <a:pt x="118257" y="66350"/>
                      <a:pt x="117783" y="66350"/>
                    </a:cubicBezTo>
                    <a:cubicBezTo>
                      <a:pt x="115922" y="66350"/>
                      <a:pt x="114119" y="67124"/>
                      <a:pt x="112821" y="68521"/>
                    </a:cubicBezTo>
                    <a:cubicBezTo>
                      <a:pt x="111539" y="67142"/>
                      <a:pt x="109747" y="66362"/>
                      <a:pt x="107865" y="66362"/>
                    </a:cubicBezTo>
                    <a:cubicBezTo>
                      <a:pt x="107382" y="66362"/>
                      <a:pt x="106898" y="66407"/>
                      <a:pt x="106423" y="66514"/>
                    </a:cubicBezTo>
                    <a:lnTo>
                      <a:pt x="106423" y="66514"/>
                    </a:lnTo>
                    <a:cubicBezTo>
                      <a:pt x="106463" y="62355"/>
                      <a:pt x="109641" y="60274"/>
                      <a:pt x="112819" y="60274"/>
                    </a:cubicBezTo>
                    <a:close/>
                    <a:moveTo>
                      <a:pt x="136136" y="60276"/>
                    </a:moveTo>
                    <a:cubicBezTo>
                      <a:pt x="139311" y="60276"/>
                      <a:pt x="142484" y="62354"/>
                      <a:pt x="142525" y="66514"/>
                    </a:cubicBezTo>
                    <a:lnTo>
                      <a:pt x="142516" y="66523"/>
                    </a:lnTo>
                    <a:cubicBezTo>
                      <a:pt x="142042" y="66421"/>
                      <a:pt x="141565" y="66372"/>
                      <a:pt x="141091" y="66372"/>
                    </a:cubicBezTo>
                    <a:cubicBezTo>
                      <a:pt x="139233" y="66372"/>
                      <a:pt x="137428" y="67138"/>
                      <a:pt x="136136" y="68530"/>
                    </a:cubicBezTo>
                    <a:cubicBezTo>
                      <a:pt x="134854" y="67150"/>
                      <a:pt x="133062" y="66371"/>
                      <a:pt x="131181" y="66371"/>
                    </a:cubicBezTo>
                    <a:cubicBezTo>
                      <a:pt x="130697" y="66371"/>
                      <a:pt x="130213" y="66425"/>
                      <a:pt x="129738" y="66523"/>
                    </a:cubicBezTo>
                    <a:cubicBezTo>
                      <a:pt x="129778" y="62359"/>
                      <a:pt x="132958" y="60276"/>
                      <a:pt x="136136" y="60276"/>
                    </a:cubicBezTo>
                    <a:close/>
                    <a:moveTo>
                      <a:pt x="89289" y="60321"/>
                    </a:moveTo>
                    <a:cubicBezTo>
                      <a:pt x="92462" y="60321"/>
                      <a:pt x="95638" y="62397"/>
                      <a:pt x="95679" y="66548"/>
                    </a:cubicBezTo>
                    <a:lnTo>
                      <a:pt x="95679" y="66548"/>
                    </a:lnTo>
                    <a:cubicBezTo>
                      <a:pt x="95209" y="66448"/>
                      <a:pt x="94735" y="66398"/>
                      <a:pt x="94264" y="66398"/>
                    </a:cubicBezTo>
                    <a:cubicBezTo>
                      <a:pt x="92405" y="66398"/>
                      <a:pt x="90601" y="67165"/>
                      <a:pt x="89308" y="68557"/>
                    </a:cubicBezTo>
                    <a:cubicBezTo>
                      <a:pt x="88027" y="67177"/>
                      <a:pt x="86235" y="66398"/>
                      <a:pt x="84353" y="66398"/>
                    </a:cubicBezTo>
                    <a:cubicBezTo>
                      <a:pt x="83869" y="66398"/>
                      <a:pt x="83385" y="66452"/>
                      <a:pt x="82910" y="66550"/>
                    </a:cubicBezTo>
                    <a:cubicBezTo>
                      <a:pt x="82942" y="62398"/>
                      <a:pt x="86114" y="60321"/>
                      <a:pt x="89289" y="60321"/>
                    </a:cubicBezTo>
                    <a:close/>
                    <a:moveTo>
                      <a:pt x="42335" y="60475"/>
                    </a:moveTo>
                    <a:cubicBezTo>
                      <a:pt x="45508" y="60475"/>
                      <a:pt x="48684" y="62552"/>
                      <a:pt x="48726" y="66708"/>
                    </a:cubicBezTo>
                    <a:lnTo>
                      <a:pt x="48726" y="66708"/>
                    </a:lnTo>
                    <a:cubicBezTo>
                      <a:pt x="48257" y="66608"/>
                      <a:pt x="47784" y="66560"/>
                      <a:pt x="47315" y="66560"/>
                    </a:cubicBezTo>
                    <a:cubicBezTo>
                      <a:pt x="45452" y="66560"/>
                      <a:pt x="43648" y="67326"/>
                      <a:pt x="42355" y="68719"/>
                    </a:cubicBezTo>
                    <a:cubicBezTo>
                      <a:pt x="41081" y="67346"/>
                      <a:pt x="39302" y="66559"/>
                      <a:pt x="37432" y="66559"/>
                    </a:cubicBezTo>
                    <a:cubicBezTo>
                      <a:pt x="37421" y="66559"/>
                      <a:pt x="37411" y="66559"/>
                      <a:pt x="37400" y="66559"/>
                    </a:cubicBezTo>
                    <a:cubicBezTo>
                      <a:pt x="36916" y="66559"/>
                      <a:pt x="36432" y="66604"/>
                      <a:pt x="35958" y="66711"/>
                    </a:cubicBezTo>
                    <a:cubicBezTo>
                      <a:pt x="35989" y="62554"/>
                      <a:pt x="39161" y="60475"/>
                      <a:pt x="42335" y="60475"/>
                    </a:cubicBezTo>
                    <a:close/>
                    <a:moveTo>
                      <a:pt x="65651" y="60478"/>
                    </a:moveTo>
                    <a:cubicBezTo>
                      <a:pt x="68826" y="60478"/>
                      <a:pt x="72001" y="62555"/>
                      <a:pt x="72041" y="66711"/>
                    </a:cubicBezTo>
                    <a:cubicBezTo>
                      <a:pt x="71566" y="66609"/>
                      <a:pt x="71088" y="66560"/>
                      <a:pt x="70614" y="66560"/>
                    </a:cubicBezTo>
                    <a:cubicBezTo>
                      <a:pt x="68752" y="66560"/>
                      <a:pt x="66952" y="67326"/>
                      <a:pt x="65653" y="68719"/>
                    </a:cubicBezTo>
                    <a:cubicBezTo>
                      <a:pt x="64371" y="67339"/>
                      <a:pt x="62579" y="66559"/>
                      <a:pt x="60697" y="66559"/>
                    </a:cubicBezTo>
                    <a:cubicBezTo>
                      <a:pt x="60214" y="66559"/>
                      <a:pt x="59730" y="66613"/>
                      <a:pt x="59255" y="66711"/>
                    </a:cubicBezTo>
                    <a:cubicBezTo>
                      <a:pt x="59295" y="62557"/>
                      <a:pt x="62473" y="60478"/>
                      <a:pt x="65651" y="60478"/>
                    </a:cubicBezTo>
                    <a:close/>
                    <a:moveTo>
                      <a:pt x="18806" y="60522"/>
                    </a:moveTo>
                    <a:cubicBezTo>
                      <a:pt x="21979" y="60522"/>
                      <a:pt x="25151" y="62596"/>
                      <a:pt x="25196" y="66747"/>
                    </a:cubicBezTo>
                    <a:lnTo>
                      <a:pt x="25196" y="66747"/>
                    </a:lnTo>
                    <a:cubicBezTo>
                      <a:pt x="24723" y="66645"/>
                      <a:pt x="24245" y="66596"/>
                      <a:pt x="23772" y="66596"/>
                    </a:cubicBezTo>
                    <a:cubicBezTo>
                      <a:pt x="21913" y="66596"/>
                      <a:pt x="20107" y="67362"/>
                      <a:pt x="18807" y="68754"/>
                    </a:cubicBezTo>
                    <a:cubicBezTo>
                      <a:pt x="17526" y="67374"/>
                      <a:pt x="15734" y="66595"/>
                      <a:pt x="13852" y="66595"/>
                    </a:cubicBezTo>
                    <a:cubicBezTo>
                      <a:pt x="13368" y="66595"/>
                      <a:pt x="12884" y="66649"/>
                      <a:pt x="12409" y="66747"/>
                    </a:cubicBezTo>
                    <a:cubicBezTo>
                      <a:pt x="12454" y="62599"/>
                      <a:pt x="15631" y="60522"/>
                      <a:pt x="18806" y="60522"/>
                    </a:cubicBezTo>
                    <a:close/>
                    <a:moveTo>
                      <a:pt x="84142" y="66790"/>
                    </a:moveTo>
                    <a:cubicBezTo>
                      <a:pt x="86075" y="66790"/>
                      <a:pt x="87947" y="67588"/>
                      <a:pt x="89290" y="69041"/>
                    </a:cubicBezTo>
                    <a:lnTo>
                      <a:pt x="89290" y="69041"/>
                    </a:lnTo>
                    <a:cubicBezTo>
                      <a:pt x="89287" y="69041"/>
                      <a:pt x="89284" y="69041"/>
                      <a:pt x="89281" y="69041"/>
                    </a:cubicBezTo>
                    <a:cubicBezTo>
                      <a:pt x="89262" y="69041"/>
                      <a:pt x="89242" y="69041"/>
                      <a:pt x="89222" y="69041"/>
                    </a:cubicBezTo>
                    <a:cubicBezTo>
                      <a:pt x="87354" y="69041"/>
                      <a:pt x="85594" y="69879"/>
                      <a:pt x="84344" y="71183"/>
                    </a:cubicBezTo>
                    <a:cubicBezTo>
                      <a:pt x="84434" y="69588"/>
                      <a:pt x="83851" y="68082"/>
                      <a:pt x="82857" y="66909"/>
                    </a:cubicBezTo>
                    <a:cubicBezTo>
                      <a:pt x="83285" y="66829"/>
                      <a:pt x="83715" y="66790"/>
                      <a:pt x="84142" y="66790"/>
                    </a:cubicBezTo>
                    <a:close/>
                    <a:moveTo>
                      <a:pt x="94437" y="66782"/>
                    </a:moveTo>
                    <a:cubicBezTo>
                      <a:pt x="94862" y="66782"/>
                      <a:pt x="95290" y="66821"/>
                      <a:pt x="95715" y="66900"/>
                    </a:cubicBezTo>
                    <a:cubicBezTo>
                      <a:pt x="94720" y="68082"/>
                      <a:pt x="94138" y="69579"/>
                      <a:pt x="94228" y="71174"/>
                    </a:cubicBezTo>
                    <a:lnTo>
                      <a:pt x="94219" y="71183"/>
                    </a:lnTo>
                    <a:cubicBezTo>
                      <a:pt x="92977" y="69879"/>
                      <a:pt x="91209" y="69041"/>
                      <a:pt x="89341" y="69041"/>
                    </a:cubicBezTo>
                    <a:cubicBezTo>
                      <a:pt x="89324" y="69041"/>
                      <a:pt x="89307" y="69041"/>
                      <a:pt x="89290" y="69041"/>
                    </a:cubicBezTo>
                    <a:lnTo>
                      <a:pt x="89290" y="69041"/>
                    </a:lnTo>
                    <a:cubicBezTo>
                      <a:pt x="90628" y="67586"/>
                      <a:pt x="92502" y="66782"/>
                      <a:pt x="94437" y="66782"/>
                    </a:cubicBezTo>
                    <a:close/>
                    <a:moveTo>
                      <a:pt x="47476" y="66925"/>
                    </a:moveTo>
                    <a:cubicBezTo>
                      <a:pt x="47900" y="66925"/>
                      <a:pt x="48328" y="66964"/>
                      <a:pt x="48753" y="67043"/>
                    </a:cubicBezTo>
                    <a:cubicBezTo>
                      <a:pt x="47767" y="68226"/>
                      <a:pt x="47185" y="69731"/>
                      <a:pt x="47266" y="71317"/>
                    </a:cubicBezTo>
                    <a:cubicBezTo>
                      <a:pt x="46024" y="70014"/>
                      <a:pt x="44257" y="69184"/>
                      <a:pt x="42388" y="69184"/>
                    </a:cubicBezTo>
                    <a:cubicBezTo>
                      <a:pt x="42371" y="69184"/>
                      <a:pt x="42354" y="69184"/>
                      <a:pt x="42337" y="69184"/>
                    </a:cubicBezTo>
                    <a:lnTo>
                      <a:pt x="42337" y="69184"/>
                    </a:lnTo>
                    <a:cubicBezTo>
                      <a:pt x="43675" y="67729"/>
                      <a:pt x="45543" y="66925"/>
                      <a:pt x="47476" y="66925"/>
                    </a:cubicBezTo>
                    <a:close/>
                    <a:moveTo>
                      <a:pt x="60488" y="66929"/>
                    </a:moveTo>
                    <a:cubicBezTo>
                      <a:pt x="62422" y="66929"/>
                      <a:pt x="64295" y="67727"/>
                      <a:pt x="65636" y="69175"/>
                    </a:cubicBezTo>
                    <a:lnTo>
                      <a:pt x="65636" y="69175"/>
                    </a:lnTo>
                    <a:cubicBezTo>
                      <a:pt x="65622" y="69175"/>
                      <a:pt x="65608" y="69175"/>
                      <a:pt x="65593" y="69175"/>
                    </a:cubicBezTo>
                    <a:cubicBezTo>
                      <a:pt x="63725" y="69175"/>
                      <a:pt x="61966" y="70014"/>
                      <a:pt x="60715" y="71317"/>
                    </a:cubicBezTo>
                    <a:cubicBezTo>
                      <a:pt x="60805" y="69731"/>
                      <a:pt x="60223" y="68226"/>
                      <a:pt x="59228" y="67043"/>
                    </a:cubicBezTo>
                    <a:cubicBezTo>
                      <a:pt x="59647" y="66967"/>
                      <a:pt x="60069" y="66929"/>
                      <a:pt x="60488" y="66929"/>
                    </a:cubicBezTo>
                    <a:close/>
                    <a:moveTo>
                      <a:pt x="23953" y="66970"/>
                    </a:moveTo>
                    <a:cubicBezTo>
                      <a:pt x="24378" y="66970"/>
                      <a:pt x="24806" y="67009"/>
                      <a:pt x="25232" y="67088"/>
                    </a:cubicBezTo>
                    <a:cubicBezTo>
                      <a:pt x="24239" y="68277"/>
                      <a:pt x="23657" y="69770"/>
                      <a:pt x="23744" y="71361"/>
                    </a:cubicBezTo>
                    <a:lnTo>
                      <a:pt x="23744" y="71361"/>
                    </a:lnTo>
                    <a:cubicBezTo>
                      <a:pt x="22494" y="70058"/>
                      <a:pt x="20726" y="69220"/>
                      <a:pt x="18866" y="69220"/>
                    </a:cubicBezTo>
                    <a:cubicBezTo>
                      <a:pt x="18846" y="69220"/>
                      <a:pt x="18827" y="69220"/>
                      <a:pt x="18807" y="69220"/>
                    </a:cubicBezTo>
                    <a:cubicBezTo>
                      <a:pt x="20144" y="67773"/>
                      <a:pt x="22018" y="66970"/>
                      <a:pt x="23953" y="66970"/>
                    </a:cubicBezTo>
                    <a:close/>
                    <a:moveTo>
                      <a:pt x="13652" y="66970"/>
                    </a:moveTo>
                    <a:cubicBezTo>
                      <a:pt x="15588" y="66970"/>
                      <a:pt x="17463" y="67773"/>
                      <a:pt x="18807" y="69220"/>
                    </a:cubicBezTo>
                    <a:cubicBezTo>
                      <a:pt x="18787" y="69220"/>
                      <a:pt x="18768" y="69220"/>
                      <a:pt x="18748" y="69220"/>
                    </a:cubicBezTo>
                    <a:cubicBezTo>
                      <a:pt x="16879" y="69220"/>
                      <a:pt x="15111" y="70058"/>
                      <a:pt x="13870" y="71362"/>
                    </a:cubicBezTo>
                    <a:cubicBezTo>
                      <a:pt x="13951" y="69776"/>
                      <a:pt x="13368" y="68271"/>
                      <a:pt x="12374" y="67088"/>
                    </a:cubicBezTo>
                    <a:cubicBezTo>
                      <a:pt x="12799" y="67009"/>
                      <a:pt x="13227" y="66970"/>
                      <a:pt x="13652" y="66970"/>
                    </a:cubicBezTo>
                    <a:close/>
                    <a:moveTo>
                      <a:pt x="107653" y="66739"/>
                    </a:moveTo>
                    <a:cubicBezTo>
                      <a:pt x="109587" y="66739"/>
                      <a:pt x="111464" y="67541"/>
                      <a:pt x="112812" y="68996"/>
                    </a:cubicBezTo>
                    <a:cubicBezTo>
                      <a:pt x="114149" y="67549"/>
                      <a:pt x="116022" y="66746"/>
                      <a:pt x="117958" y="66746"/>
                    </a:cubicBezTo>
                    <a:cubicBezTo>
                      <a:pt x="118383" y="66746"/>
                      <a:pt x="118811" y="66785"/>
                      <a:pt x="119236" y="66864"/>
                    </a:cubicBezTo>
                    <a:cubicBezTo>
                      <a:pt x="118242" y="68047"/>
                      <a:pt x="117659" y="69552"/>
                      <a:pt x="117749" y="71138"/>
                    </a:cubicBezTo>
                    <a:cubicBezTo>
                      <a:pt x="116499" y="69835"/>
                      <a:pt x="114731" y="69005"/>
                      <a:pt x="112871" y="69005"/>
                    </a:cubicBezTo>
                    <a:cubicBezTo>
                      <a:pt x="112851" y="69005"/>
                      <a:pt x="112832" y="69005"/>
                      <a:pt x="112812" y="69005"/>
                    </a:cubicBezTo>
                    <a:cubicBezTo>
                      <a:pt x="112793" y="69005"/>
                      <a:pt x="112774" y="69005"/>
                      <a:pt x="112756" y="69005"/>
                    </a:cubicBezTo>
                    <a:cubicBezTo>
                      <a:pt x="110769" y="69005"/>
                      <a:pt x="108893" y="69951"/>
                      <a:pt x="107641" y="71398"/>
                    </a:cubicBezTo>
                    <a:lnTo>
                      <a:pt x="107641" y="71398"/>
                    </a:lnTo>
                    <a:cubicBezTo>
                      <a:pt x="107802" y="69707"/>
                      <a:pt x="107213" y="68132"/>
                      <a:pt x="106177" y="66897"/>
                    </a:cubicBezTo>
                    <a:lnTo>
                      <a:pt x="106177" y="66897"/>
                    </a:lnTo>
                    <a:cubicBezTo>
                      <a:pt x="106668" y="66791"/>
                      <a:pt x="107162" y="66739"/>
                      <a:pt x="107653" y="66739"/>
                    </a:cubicBezTo>
                    <a:close/>
                    <a:moveTo>
                      <a:pt x="37174" y="66927"/>
                    </a:moveTo>
                    <a:cubicBezTo>
                      <a:pt x="39113" y="66927"/>
                      <a:pt x="40989" y="67729"/>
                      <a:pt x="42337" y="69184"/>
                    </a:cubicBezTo>
                    <a:lnTo>
                      <a:pt x="42337" y="69184"/>
                    </a:lnTo>
                    <a:cubicBezTo>
                      <a:pt x="42334" y="69184"/>
                      <a:pt x="42331" y="69184"/>
                      <a:pt x="42328" y="69184"/>
                    </a:cubicBezTo>
                    <a:cubicBezTo>
                      <a:pt x="42301" y="69184"/>
                      <a:pt x="42274" y="69184"/>
                      <a:pt x="42246" y="69184"/>
                    </a:cubicBezTo>
                    <a:cubicBezTo>
                      <a:pt x="40269" y="69184"/>
                      <a:pt x="38404" y="70136"/>
                      <a:pt x="37158" y="71577"/>
                    </a:cubicBezTo>
                    <a:cubicBezTo>
                      <a:pt x="37320" y="69910"/>
                      <a:pt x="36728" y="68324"/>
                      <a:pt x="35689" y="67088"/>
                    </a:cubicBezTo>
                    <a:lnTo>
                      <a:pt x="35680" y="67088"/>
                    </a:lnTo>
                    <a:cubicBezTo>
                      <a:pt x="36177" y="66980"/>
                      <a:pt x="36678" y="66927"/>
                      <a:pt x="37174" y="66927"/>
                    </a:cubicBezTo>
                    <a:close/>
                    <a:moveTo>
                      <a:pt x="124481" y="64880"/>
                    </a:moveTo>
                    <a:cubicBezTo>
                      <a:pt x="127655" y="64880"/>
                      <a:pt x="130827" y="66957"/>
                      <a:pt x="130867" y="71111"/>
                    </a:cubicBezTo>
                    <a:lnTo>
                      <a:pt x="130858" y="71129"/>
                    </a:lnTo>
                    <a:cubicBezTo>
                      <a:pt x="130380" y="71024"/>
                      <a:pt x="129897" y="70973"/>
                      <a:pt x="129419" y="70973"/>
                    </a:cubicBezTo>
                    <a:cubicBezTo>
                      <a:pt x="127565" y="70973"/>
                      <a:pt x="125767" y="71740"/>
                      <a:pt x="124478" y="73136"/>
                    </a:cubicBezTo>
                    <a:cubicBezTo>
                      <a:pt x="123204" y="71764"/>
                      <a:pt x="121425" y="70977"/>
                      <a:pt x="119555" y="70977"/>
                    </a:cubicBezTo>
                    <a:cubicBezTo>
                      <a:pt x="119544" y="70977"/>
                      <a:pt x="119534" y="70977"/>
                      <a:pt x="119523" y="70977"/>
                    </a:cubicBezTo>
                    <a:cubicBezTo>
                      <a:pt x="119039" y="70977"/>
                      <a:pt x="118555" y="71021"/>
                      <a:pt x="118080" y="71129"/>
                    </a:cubicBezTo>
                    <a:cubicBezTo>
                      <a:pt x="118121" y="66963"/>
                      <a:pt x="121302" y="64880"/>
                      <a:pt x="124481" y="64880"/>
                    </a:cubicBezTo>
                    <a:close/>
                    <a:moveTo>
                      <a:pt x="77631" y="64934"/>
                    </a:moveTo>
                    <a:cubicBezTo>
                      <a:pt x="80806" y="64934"/>
                      <a:pt x="83981" y="67013"/>
                      <a:pt x="84022" y="71174"/>
                    </a:cubicBezTo>
                    <a:cubicBezTo>
                      <a:pt x="83541" y="71069"/>
                      <a:pt x="83056" y="71017"/>
                      <a:pt x="82576" y="71017"/>
                    </a:cubicBezTo>
                    <a:cubicBezTo>
                      <a:pt x="80721" y="71017"/>
                      <a:pt x="78928" y="71782"/>
                      <a:pt x="77633" y="73163"/>
                    </a:cubicBezTo>
                    <a:lnTo>
                      <a:pt x="77633" y="73172"/>
                    </a:lnTo>
                    <a:cubicBezTo>
                      <a:pt x="76351" y="71801"/>
                      <a:pt x="74559" y="71012"/>
                      <a:pt x="72678" y="71012"/>
                    </a:cubicBezTo>
                    <a:cubicBezTo>
                      <a:pt x="72194" y="71012"/>
                      <a:pt x="71710" y="71066"/>
                      <a:pt x="71235" y="71174"/>
                    </a:cubicBezTo>
                    <a:cubicBezTo>
                      <a:pt x="71275" y="67015"/>
                      <a:pt x="74454" y="64934"/>
                      <a:pt x="77631" y="64934"/>
                    </a:cubicBezTo>
                    <a:close/>
                    <a:moveTo>
                      <a:pt x="100937" y="64934"/>
                    </a:moveTo>
                    <a:cubicBezTo>
                      <a:pt x="104113" y="64934"/>
                      <a:pt x="107288" y="67013"/>
                      <a:pt x="107328" y="71174"/>
                    </a:cubicBezTo>
                    <a:cubicBezTo>
                      <a:pt x="106849" y="71069"/>
                      <a:pt x="106366" y="71017"/>
                      <a:pt x="105887" y="71017"/>
                    </a:cubicBezTo>
                    <a:cubicBezTo>
                      <a:pt x="104037" y="71017"/>
                      <a:pt x="102243" y="71782"/>
                      <a:pt x="100948" y="73163"/>
                    </a:cubicBezTo>
                    <a:lnTo>
                      <a:pt x="100939" y="73172"/>
                    </a:lnTo>
                    <a:cubicBezTo>
                      <a:pt x="99658" y="71801"/>
                      <a:pt x="97866" y="71012"/>
                      <a:pt x="95984" y="71012"/>
                    </a:cubicBezTo>
                    <a:cubicBezTo>
                      <a:pt x="95500" y="71012"/>
                      <a:pt x="95016" y="71066"/>
                      <a:pt x="94541" y="71174"/>
                    </a:cubicBezTo>
                    <a:cubicBezTo>
                      <a:pt x="94582" y="67015"/>
                      <a:pt x="97760" y="64934"/>
                      <a:pt x="100937" y="64934"/>
                    </a:cubicBezTo>
                    <a:close/>
                    <a:moveTo>
                      <a:pt x="53992" y="65081"/>
                    </a:moveTo>
                    <a:cubicBezTo>
                      <a:pt x="57167" y="65081"/>
                      <a:pt x="60344" y="67159"/>
                      <a:pt x="60384" y="71317"/>
                    </a:cubicBezTo>
                    <a:cubicBezTo>
                      <a:pt x="59911" y="71215"/>
                      <a:pt x="59433" y="71165"/>
                      <a:pt x="58960" y="71165"/>
                    </a:cubicBezTo>
                    <a:cubicBezTo>
                      <a:pt x="57101" y="71165"/>
                      <a:pt x="55296" y="71932"/>
                      <a:pt x="54004" y="73324"/>
                    </a:cubicBezTo>
                    <a:cubicBezTo>
                      <a:pt x="52723" y="71944"/>
                      <a:pt x="50922" y="71165"/>
                      <a:pt x="49049" y="71165"/>
                    </a:cubicBezTo>
                    <a:cubicBezTo>
                      <a:pt x="48565" y="71165"/>
                      <a:pt x="48081" y="71219"/>
                      <a:pt x="47606" y="71317"/>
                    </a:cubicBezTo>
                    <a:cubicBezTo>
                      <a:pt x="47642" y="67159"/>
                      <a:pt x="50816" y="65081"/>
                      <a:pt x="53992" y="65081"/>
                    </a:cubicBezTo>
                    <a:close/>
                    <a:moveTo>
                      <a:pt x="7148" y="65122"/>
                    </a:moveTo>
                    <a:cubicBezTo>
                      <a:pt x="10323" y="65122"/>
                      <a:pt x="13498" y="67201"/>
                      <a:pt x="13538" y="71362"/>
                    </a:cubicBezTo>
                    <a:cubicBezTo>
                      <a:pt x="13060" y="71257"/>
                      <a:pt x="12578" y="71206"/>
                      <a:pt x="12099" y="71206"/>
                    </a:cubicBezTo>
                    <a:cubicBezTo>
                      <a:pt x="10245" y="71206"/>
                      <a:pt x="8446" y="71973"/>
                      <a:pt x="7150" y="73369"/>
                    </a:cubicBezTo>
                    <a:lnTo>
                      <a:pt x="7150" y="73360"/>
                    </a:lnTo>
                    <a:cubicBezTo>
                      <a:pt x="5875" y="71988"/>
                      <a:pt x="4096" y="71209"/>
                      <a:pt x="2226" y="71209"/>
                    </a:cubicBezTo>
                    <a:cubicBezTo>
                      <a:pt x="2216" y="71209"/>
                      <a:pt x="2205" y="71210"/>
                      <a:pt x="2194" y="71210"/>
                    </a:cubicBezTo>
                    <a:cubicBezTo>
                      <a:pt x="1711" y="71210"/>
                      <a:pt x="1227" y="71254"/>
                      <a:pt x="752" y="71362"/>
                    </a:cubicBezTo>
                    <a:cubicBezTo>
                      <a:pt x="792" y="67203"/>
                      <a:pt x="3970" y="65122"/>
                      <a:pt x="7148" y="65122"/>
                    </a:cubicBezTo>
                    <a:close/>
                    <a:moveTo>
                      <a:pt x="30463" y="65122"/>
                    </a:moveTo>
                    <a:cubicBezTo>
                      <a:pt x="33638" y="65122"/>
                      <a:pt x="36813" y="67201"/>
                      <a:pt x="36854" y="71362"/>
                    </a:cubicBezTo>
                    <a:cubicBezTo>
                      <a:pt x="36375" y="71257"/>
                      <a:pt x="35893" y="71206"/>
                      <a:pt x="35414" y="71206"/>
                    </a:cubicBezTo>
                    <a:cubicBezTo>
                      <a:pt x="33560" y="71206"/>
                      <a:pt x="31761" y="71973"/>
                      <a:pt x="30465" y="73369"/>
                    </a:cubicBezTo>
                    <a:lnTo>
                      <a:pt x="30465" y="73360"/>
                    </a:lnTo>
                    <a:cubicBezTo>
                      <a:pt x="29191" y="71988"/>
                      <a:pt x="27412" y="71209"/>
                      <a:pt x="25542" y="71209"/>
                    </a:cubicBezTo>
                    <a:cubicBezTo>
                      <a:pt x="25531" y="71209"/>
                      <a:pt x="25520" y="71210"/>
                      <a:pt x="25510" y="71210"/>
                    </a:cubicBezTo>
                    <a:cubicBezTo>
                      <a:pt x="25026" y="71210"/>
                      <a:pt x="24542" y="71254"/>
                      <a:pt x="24067" y="71362"/>
                    </a:cubicBezTo>
                    <a:cubicBezTo>
                      <a:pt x="24107" y="67203"/>
                      <a:pt x="27285" y="65122"/>
                      <a:pt x="30463" y="65122"/>
                    </a:cubicBezTo>
                    <a:close/>
                    <a:moveTo>
                      <a:pt x="129608" y="71351"/>
                    </a:moveTo>
                    <a:cubicBezTo>
                      <a:pt x="130035" y="71351"/>
                      <a:pt x="130466" y="71390"/>
                      <a:pt x="130894" y="71469"/>
                    </a:cubicBezTo>
                    <a:cubicBezTo>
                      <a:pt x="129908" y="72634"/>
                      <a:pt x="129326" y="74140"/>
                      <a:pt x="129415" y="75726"/>
                    </a:cubicBezTo>
                    <a:lnTo>
                      <a:pt x="129406" y="75744"/>
                    </a:lnTo>
                    <a:cubicBezTo>
                      <a:pt x="128156" y="74440"/>
                      <a:pt x="126397" y="73602"/>
                      <a:pt x="124528" y="73602"/>
                    </a:cubicBezTo>
                    <a:cubicBezTo>
                      <a:pt x="124509" y="73602"/>
                      <a:pt x="124489" y="73602"/>
                      <a:pt x="124469" y="73602"/>
                    </a:cubicBezTo>
                    <a:cubicBezTo>
                      <a:pt x="124450" y="73602"/>
                      <a:pt x="124430" y="73602"/>
                      <a:pt x="124410" y="73602"/>
                    </a:cubicBezTo>
                    <a:cubicBezTo>
                      <a:pt x="122541" y="73602"/>
                      <a:pt x="120773" y="74440"/>
                      <a:pt x="119532" y="75744"/>
                    </a:cubicBezTo>
                    <a:cubicBezTo>
                      <a:pt x="119613" y="74149"/>
                      <a:pt x="119030" y="72652"/>
                      <a:pt x="118045" y="71469"/>
                    </a:cubicBezTo>
                    <a:cubicBezTo>
                      <a:pt x="118473" y="71390"/>
                      <a:pt x="118903" y="71351"/>
                      <a:pt x="119331" y="71351"/>
                    </a:cubicBezTo>
                    <a:cubicBezTo>
                      <a:pt x="121264" y="71351"/>
                      <a:pt x="123134" y="72148"/>
                      <a:pt x="124469" y="73593"/>
                    </a:cubicBezTo>
                    <a:cubicBezTo>
                      <a:pt x="125805" y="72148"/>
                      <a:pt x="127675" y="71351"/>
                      <a:pt x="129608" y="71351"/>
                    </a:cubicBezTo>
                    <a:close/>
                    <a:moveTo>
                      <a:pt x="48843" y="71540"/>
                    </a:moveTo>
                    <a:cubicBezTo>
                      <a:pt x="50782" y="71540"/>
                      <a:pt x="52650" y="72343"/>
                      <a:pt x="53995" y="73790"/>
                    </a:cubicBezTo>
                    <a:cubicBezTo>
                      <a:pt x="53975" y="73790"/>
                      <a:pt x="53956" y="73790"/>
                      <a:pt x="53936" y="73790"/>
                    </a:cubicBezTo>
                    <a:cubicBezTo>
                      <a:pt x="52067" y="73790"/>
                      <a:pt x="50299" y="74628"/>
                      <a:pt x="49058" y="75932"/>
                    </a:cubicBezTo>
                    <a:cubicBezTo>
                      <a:pt x="49138" y="74337"/>
                      <a:pt x="48556" y="72840"/>
                      <a:pt x="47561" y="71658"/>
                    </a:cubicBezTo>
                    <a:cubicBezTo>
                      <a:pt x="47989" y="71579"/>
                      <a:pt x="48418" y="71540"/>
                      <a:pt x="48843" y="71540"/>
                    </a:cubicBezTo>
                    <a:close/>
                    <a:moveTo>
                      <a:pt x="59141" y="71540"/>
                    </a:moveTo>
                    <a:cubicBezTo>
                      <a:pt x="59566" y="71540"/>
                      <a:pt x="59994" y="71579"/>
                      <a:pt x="60420" y="71658"/>
                    </a:cubicBezTo>
                    <a:cubicBezTo>
                      <a:pt x="59425" y="72840"/>
                      <a:pt x="58843" y="74346"/>
                      <a:pt x="58932" y="75932"/>
                    </a:cubicBezTo>
                    <a:cubicBezTo>
                      <a:pt x="57682" y="74628"/>
                      <a:pt x="55914" y="73790"/>
                      <a:pt x="54054" y="73790"/>
                    </a:cubicBezTo>
                    <a:cubicBezTo>
                      <a:pt x="54034" y="73790"/>
                      <a:pt x="54015" y="73790"/>
                      <a:pt x="53995" y="73790"/>
                    </a:cubicBezTo>
                    <a:cubicBezTo>
                      <a:pt x="55332" y="72343"/>
                      <a:pt x="57206" y="71540"/>
                      <a:pt x="59141" y="71540"/>
                    </a:cubicBezTo>
                    <a:close/>
                    <a:moveTo>
                      <a:pt x="112810" y="69495"/>
                    </a:moveTo>
                    <a:cubicBezTo>
                      <a:pt x="115985" y="69495"/>
                      <a:pt x="119160" y="71574"/>
                      <a:pt x="119200" y="75735"/>
                    </a:cubicBezTo>
                    <a:cubicBezTo>
                      <a:pt x="118721" y="75630"/>
                      <a:pt x="118239" y="75578"/>
                      <a:pt x="117760" y="75578"/>
                    </a:cubicBezTo>
                    <a:cubicBezTo>
                      <a:pt x="115909" y="75578"/>
                      <a:pt x="114116" y="76343"/>
                      <a:pt x="112821" y="77724"/>
                    </a:cubicBezTo>
                    <a:lnTo>
                      <a:pt x="112812" y="77733"/>
                    </a:lnTo>
                    <a:cubicBezTo>
                      <a:pt x="111530" y="76362"/>
                      <a:pt x="109738" y="75573"/>
                      <a:pt x="107856" y="75573"/>
                    </a:cubicBezTo>
                    <a:cubicBezTo>
                      <a:pt x="107373" y="75573"/>
                      <a:pt x="106889" y="75627"/>
                      <a:pt x="106414" y="75735"/>
                    </a:cubicBezTo>
                    <a:lnTo>
                      <a:pt x="106414" y="75735"/>
                    </a:lnTo>
                    <a:cubicBezTo>
                      <a:pt x="106454" y="71576"/>
                      <a:pt x="109632" y="69495"/>
                      <a:pt x="112810" y="69495"/>
                    </a:cubicBezTo>
                    <a:close/>
                    <a:moveTo>
                      <a:pt x="136139" y="69486"/>
                    </a:moveTo>
                    <a:cubicBezTo>
                      <a:pt x="139313" y="69486"/>
                      <a:pt x="142484" y="71562"/>
                      <a:pt x="142525" y="75717"/>
                    </a:cubicBezTo>
                    <a:lnTo>
                      <a:pt x="142516" y="75735"/>
                    </a:lnTo>
                    <a:cubicBezTo>
                      <a:pt x="142037" y="75630"/>
                      <a:pt x="141554" y="75578"/>
                      <a:pt x="141075" y="75578"/>
                    </a:cubicBezTo>
                    <a:cubicBezTo>
                      <a:pt x="139222" y="75578"/>
                      <a:pt x="137424" y="76345"/>
                      <a:pt x="136136" y="77733"/>
                    </a:cubicBezTo>
                    <a:cubicBezTo>
                      <a:pt x="134854" y="76362"/>
                      <a:pt x="133062" y="75573"/>
                      <a:pt x="131181" y="75573"/>
                    </a:cubicBezTo>
                    <a:cubicBezTo>
                      <a:pt x="130697" y="75573"/>
                      <a:pt x="130213" y="75627"/>
                      <a:pt x="129738" y="75735"/>
                    </a:cubicBezTo>
                    <a:cubicBezTo>
                      <a:pt x="129778" y="71569"/>
                      <a:pt x="132960" y="69486"/>
                      <a:pt x="136139" y="69486"/>
                    </a:cubicBezTo>
                    <a:close/>
                    <a:moveTo>
                      <a:pt x="42333" y="69686"/>
                    </a:moveTo>
                    <a:cubicBezTo>
                      <a:pt x="45509" y="69686"/>
                      <a:pt x="48686" y="71765"/>
                      <a:pt x="48726" y="75923"/>
                    </a:cubicBezTo>
                    <a:cubicBezTo>
                      <a:pt x="48248" y="75818"/>
                      <a:pt x="47765" y="75767"/>
                      <a:pt x="47287" y="75767"/>
                    </a:cubicBezTo>
                    <a:cubicBezTo>
                      <a:pt x="45433" y="75767"/>
                      <a:pt x="43633" y="76534"/>
                      <a:pt x="42337" y="77930"/>
                    </a:cubicBezTo>
                    <a:cubicBezTo>
                      <a:pt x="41056" y="76550"/>
                      <a:pt x="39264" y="75770"/>
                      <a:pt x="37382" y="75770"/>
                    </a:cubicBezTo>
                    <a:cubicBezTo>
                      <a:pt x="36898" y="75770"/>
                      <a:pt x="36415" y="75815"/>
                      <a:pt x="35940" y="75923"/>
                    </a:cubicBezTo>
                    <a:cubicBezTo>
                      <a:pt x="35980" y="71765"/>
                      <a:pt x="39156" y="69686"/>
                      <a:pt x="42333" y="69686"/>
                    </a:cubicBezTo>
                    <a:close/>
                    <a:moveTo>
                      <a:pt x="65651" y="69683"/>
                    </a:moveTo>
                    <a:cubicBezTo>
                      <a:pt x="68826" y="69683"/>
                      <a:pt x="72001" y="71762"/>
                      <a:pt x="72041" y="75923"/>
                    </a:cubicBezTo>
                    <a:cubicBezTo>
                      <a:pt x="71563" y="75818"/>
                      <a:pt x="71081" y="75767"/>
                      <a:pt x="70602" y="75767"/>
                    </a:cubicBezTo>
                    <a:cubicBezTo>
                      <a:pt x="68748" y="75767"/>
                      <a:pt x="66949" y="76534"/>
                      <a:pt x="65653" y="77930"/>
                    </a:cubicBezTo>
                    <a:cubicBezTo>
                      <a:pt x="64371" y="76550"/>
                      <a:pt x="62579" y="75770"/>
                      <a:pt x="60697" y="75770"/>
                    </a:cubicBezTo>
                    <a:cubicBezTo>
                      <a:pt x="60214" y="75770"/>
                      <a:pt x="59730" y="75815"/>
                      <a:pt x="59255" y="75923"/>
                    </a:cubicBezTo>
                    <a:cubicBezTo>
                      <a:pt x="59295" y="71764"/>
                      <a:pt x="62473" y="69683"/>
                      <a:pt x="65651" y="69683"/>
                    </a:cubicBezTo>
                    <a:close/>
                    <a:moveTo>
                      <a:pt x="82884" y="1"/>
                    </a:moveTo>
                    <a:cubicBezTo>
                      <a:pt x="82642" y="699"/>
                      <a:pt x="82534" y="1434"/>
                      <a:pt x="82579" y="2178"/>
                    </a:cubicBezTo>
                    <a:cubicBezTo>
                      <a:pt x="81329" y="875"/>
                      <a:pt x="79570" y="36"/>
                      <a:pt x="77701" y="36"/>
                    </a:cubicBezTo>
                    <a:cubicBezTo>
                      <a:pt x="77681" y="36"/>
                      <a:pt x="77661" y="36"/>
                      <a:pt x="77642" y="36"/>
                    </a:cubicBezTo>
                    <a:cubicBezTo>
                      <a:pt x="77622" y="36"/>
                      <a:pt x="77602" y="36"/>
                      <a:pt x="77582" y="36"/>
                    </a:cubicBezTo>
                    <a:cubicBezTo>
                      <a:pt x="73834" y="36"/>
                      <a:pt x="70494" y="3399"/>
                      <a:pt x="70948" y="7160"/>
                    </a:cubicBezTo>
                    <a:cubicBezTo>
                      <a:pt x="71458" y="7046"/>
                      <a:pt x="71971" y="6991"/>
                      <a:pt x="72481" y="6991"/>
                    </a:cubicBezTo>
                    <a:cubicBezTo>
                      <a:pt x="74418" y="6991"/>
                      <a:pt x="76294" y="7793"/>
                      <a:pt x="77642" y="9248"/>
                    </a:cubicBezTo>
                    <a:cubicBezTo>
                      <a:pt x="77624" y="9248"/>
                      <a:pt x="77606" y="9248"/>
                      <a:pt x="77587" y="9248"/>
                    </a:cubicBezTo>
                    <a:cubicBezTo>
                      <a:pt x="75529" y="9248"/>
                      <a:pt x="73607" y="10256"/>
                      <a:pt x="72355" y="11784"/>
                    </a:cubicBezTo>
                    <a:cubicBezTo>
                      <a:pt x="72756" y="8058"/>
                      <a:pt x="69443" y="4740"/>
                      <a:pt x="65721" y="4740"/>
                    </a:cubicBezTo>
                    <a:cubicBezTo>
                      <a:pt x="65701" y="4740"/>
                      <a:pt x="65682" y="4740"/>
                      <a:pt x="65662" y="4741"/>
                    </a:cubicBezTo>
                    <a:cubicBezTo>
                      <a:pt x="65642" y="4740"/>
                      <a:pt x="65622" y="4740"/>
                      <a:pt x="65602" y="4740"/>
                    </a:cubicBezTo>
                    <a:cubicBezTo>
                      <a:pt x="63733" y="4740"/>
                      <a:pt x="61966" y="5570"/>
                      <a:pt x="60724" y="6873"/>
                    </a:cubicBezTo>
                    <a:cubicBezTo>
                      <a:pt x="60760" y="6138"/>
                      <a:pt x="60662" y="5395"/>
                      <a:pt x="60420" y="4696"/>
                    </a:cubicBezTo>
                    <a:lnTo>
                      <a:pt x="60043" y="4696"/>
                    </a:lnTo>
                    <a:cubicBezTo>
                      <a:pt x="60276" y="5395"/>
                      <a:pt x="60393" y="6130"/>
                      <a:pt x="60393" y="6864"/>
                    </a:cubicBezTo>
                    <a:cubicBezTo>
                      <a:pt x="59920" y="6762"/>
                      <a:pt x="59442" y="6713"/>
                      <a:pt x="58969" y="6713"/>
                    </a:cubicBezTo>
                    <a:cubicBezTo>
                      <a:pt x="57110" y="6713"/>
                      <a:pt x="55305" y="7479"/>
                      <a:pt x="54013" y="8871"/>
                    </a:cubicBezTo>
                    <a:cubicBezTo>
                      <a:pt x="52732" y="7492"/>
                      <a:pt x="50939" y="6712"/>
                      <a:pt x="49058" y="6712"/>
                    </a:cubicBezTo>
                    <a:cubicBezTo>
                      <a:pt x="48574" y="6712"/>
                      <a:pt x="48090" y="6766"/>
                      <a:pt x="47615" y="6864"/>
                    </a:cubicBezTo>
                    <a:cubicBezTo>
                      <a:pt x="47615" y="6130"/>
                      <a:pt x="47732" y="5395"/>
                      <a:pt x="47965" y="4696"/>
                    </a:cubicBezTo>
                    <a:lnTo>
                      <a:pt x="47588" y="4696"/>
                    </a:lnTo>
                    <a:cubicBezTo>
                      <a:pt x="47346" y="5395"/>
                      <a:pt x="47248" y="6138"/>
                      <a:pt x="47284" y="6873"/>
                    </a:cubicBezTo>
                    <a:cubicBezTo>
                      <a:pt x="46049" y="5577"/>
                      <a:pt x="44293" y="4740"/>
                      <a:pt x="42434" y="4740"/>
                    </a:cubicBezTo>
                    <a:cubicBezTo>
                      <a:pt x="42405" y="4740"/>
                      <a:pt x="42376" y="4740"/>
                      <a:pt x="42346" y="4741"/>
                    </a:cubicBezTo>
                    <a:cubicBezTo>
                      <a:pt x="42319" y="4740"/>
                      <a:pt x="42291" y="4740"/>
                      <a:pt x="42263" y="4740"/>
                    </a:cubicBezTo>
                    <a:cubicBezTo>
                      <a:pt x="40287" y="4740"/>
                      <a:pt x="38431" y="5684"/>
                      <a:pt x="37185" y="7124"/>
                    </a:cubicBezTo>
                    <a:cubicBezTo>
                      <a:pt x="37480" y="3457"/>
                      <a:pt x="34193" y="233"/>
                      <a:pt x="30519" y="233"/>
                    </a:cubicBezTo>
                    <a:cubicBezTo>
                      <a:pt x="30504" y="233"/>
                      <a:pt x="30489" y="233"/>
                      <a:pt x="30474" y="234"/>
                    </a:cubicBezTo>
                    <a:cubicBezTo>
                      <a:pt x="30454" y="233"/>
                      <a:pt x="30434" y="233"/>
                      <a:pt x="30415" y="233"/>
                    </a:cubicBezTo>
                    <a:cubicBezTo>
                      <a:pt x="28546" y="233"/>
                      <a:pt x="26787" y="1072"/>
                      <a:pt x="25536" y="2375"/>
                    </a:cubicBezTo>
                    <a:cubicBezTo>
                      <a:pt x="25581" y="1640"/>
                      <a:pt x="25474" y="897"/>
                      <a:pt x="25232" y="198"/>
                    </a:cubicBezTo>
                    <a:lnTo>
                      <a:pt x="24864" y="198"/>
                    </a:lnTo>
                    <a:cubicBezTo>
                      <a:pt x="25088" y="897"/>
                      <a:pt x="25214" y="1631"/>
                      <a:pt x="25214" y="2366"/>
                    </a:cubicBezTo>
                    <a:cubicBezTo>
                      <a:pt x="24739" y="2264"/>
                      <a:pt x="24260" y="2214"/>
                      <a:pt x="23785" y="2214"/>
                    </a:cubicBezTo>
                    <a:cubicBezTo>
                      <a:pt x="21922" y="2214"/>
                      <a:pt x="20117" y="2981"/>
                      <a:pt x="18825" y="4373"/>
                    </a:cubicBezTo>
                    <a:cubicBezTo>
                      <a:pt x="17544" y="2993"/>
                      <a:pt x="15752" y="2214"/>
                      <a:pt x="13870" y="2214"/>
                    </a:cubicBezTo>
                    <a:cubicBezTo>
                      <a:pt x="13386" y="2214"/>
                      <a:pt x="12902" y="2268"/>
                      <a:pt x="12427" y="2366"/>
                    </a:cubicBezTo>
                    <a:cubicBezTo>
                      <a:pt x="12427" y="1631"/>
                      <a:pt x="12544" y="897"/>
                      <a:pt x="12777" y="198"/>
                    </a:cubicBezTo>
                    <a:lnTo>
                      <a:pt x="12382" y="198"/>
                    </a:lnTo>
                    <a:cubicBezTo>
                      <a:pt x="12141" y="897"/>
                      <a:pt x="12042" y="1640"/>
                      <a:pt x="12078" y="2375"/>
                    </a:cubicBezTo>
                    <a:cubicBezTo>
                      <a:pt x="10836" y="1072"/>
                      <a:pt x="9069" y="233"/>
                      <a:pt x="7200" y="233"/>
                    </a:cubicBezTo>
                    <a:cubicBezTo>
                      <a:pt x="7180" y="233"/>
                      <a:pt x="7160" y="233"/>
                      <a:pt x="7141" y="234"/>
                    </a:cubicBezTo>
                    <a:cubicBezTo>
                      <a:pt x="7126" y="233"/>
                      <a:pt x="7111" y="233"/>
                      <a:pt x="7096" y="233"/>
                    </a:cubicBezTo>
                    <a:cubicBezTo>
                      <a:pt x="3342" y="233"/>
                      <a:pt x="1" y="3600"/>
                      <a:pt x="456" y="7366"/>
                    </a:cubicBezTo>
                    <a:cubicBezTo>
                      <a:pt x="966" y="7252"/>
                      <a:pt x="1482" y="7196"/>
                      <a:pt x="1994" y="7196"/>
                    </a:cubicBezTo>
                    <a:cubicBezTo>
                      <a:pt x="3926" y="7196"/>
                      <a:pt x="5804" y="7993"/>
                      <a:pt x="7149" y="9445"/>
                    </a:cubicBezTo>
                    <a:lnTo>
                      <a:pt x="7149" y="9445"/>
                    </a:lnTo>
                    <a:cubicBezTo>
                      <a:pt x="7147" y="9445"/>
                      <a:pt x="7144" y="9445"/>
                      <a:pt x="7141" y="9445"/>
                    </a:cubicBezTo>
                    <a:cubicBezTo>
                      <a:pt x="7121" y="9445"/>
                      <a:pt x="7101" y="9445"/>
                      <a:pt x="7081" y="9445"/>
                    </a:cubicBezTo>
                    <a:cubicBezTo>
                      <a:pt x="3333" y="9445"/>
                      <a:pt x="1" y="12816"/>
                      <a:pt x="456" y="16569"/>
                    </a:cubicBezTo>
                    <a:cubicBezTo>
                      <a:pt x="961" y="16457"/>
                      <a:pt x="1471" y="16403"/>
                      <a:pt x="1977" y="16403"/>
                    </a:cubicBezTo>
                    <a:cubicBezTo>
                      <a:pt x="3909" y="16403"/>
                      <a:pt x="5782" y="17198"/>
                      <a:pt x="7132" y="18647"/>
                    </a:cubicBezTo>
                    <a:cubicBezTo>
                      <a:pt x="7112" y="18647"/>
                      <a:pt x="7092" y="18647"/>
                      <a:pt x="7072" y="18647"/>
                    </a:cubicBezTo>
                    <a:cubicBezTo>
                      <a:pt x="3333" y="18647"/>
                      <a:pt x="1" y="22009"/>
                      <a:pt x="456" y="25771"/>
                    </a:cubicBezTo>
                    <a:cubicBezTo>
                      <a:pt x="965" y="25657"/>
                      <a:pt x="1479" y="25602"/>
                      <a:pt x="1989" y="25602"/>
                    </a:cubicBezTo>
                    <a:cubicBezTo>
                      <a:pt x="3926" y="25602"/>
                      <a:pt x="5802" y="26404"/>
                      <a:pt x="7150" y="27859"/>
                    </a:cubicBezTo>
                    <a:cubicBezTo>
                      <a:pt x="8483" y="26416"/>
                      <a:pt x="10349" y="25613"/>
                      <a:pt x="12278" y="25613"/>
                    </a:cubicBezTo>
                    <a:cubicBezTo>
                      <a:pt x="12709" y="25613"/>
                      <a:pt x="13143" y="25653"/>
                      <a:pt x="13574" y="25735"/>
                    </a:cubicBezTo>
                    <a:cubicBezTo>
                      <a:pt x="12580" y="26909"/>
                      <a:pt x="11997" y="28414"/>
                      <a:pt x="12087" y="30000"/>
                    </a:cubicBezTo>
                    <a:cubicBezTo>
                      <a:pt x="10837" y="28697"/>
                      <a:pt x="9069" y="27867"/>
                      <a:pt x="7209" y="27867"/>
                    </a:cubicBezTo>
                    <a:cubicBezTo>
                      <a:pt x="7189" y="27867"/>
                      <a:pt x="7169" y="27867"/>
                      <a:pt x="7150" y="27868"/>
                    </a:cubicBezTo>
                    <a:cubicBezTo>
                      <a:pt x="7130" y="27867"/>
                      <a:pt x="7110" y="27867"/>
                      <a:pt x="7090" y="27867"/>
                    </a:cubicBezTo>
                    <a:cubicBezTo>
                      <a:pt x="3342" y="27867"/>
                      <a:pt x="1" y="31230"/>
                      <a:pt x="456" y="34991"/>
                    </a:cubicBezTo>
                    <a:cubicBezTo>
                      <a:pt x="968" y="34875"/>
                      <a:pt x="1485" y="34819"/>
                      <a:pt x="1999" y="34819"/>
                    </a:cubicBezTo>
                    <a:cubicBezTo>
                      <a:pt x="3903" y="34819"/>
                      <a:pt x="5755" y="35598"/>
                      <a:pt x="7096" y="37016"/>
                    </a:cubicBezTo>
                    <a:cubicBezTo>
                      <a:pt x="3341" y="37016"/>
                      <a:pt x="8" y="40377"/>
                      <a:pt x="456" y="44140"/>
                    </a:cubicBezTo>
                    <a:cubicBezTo>
                      <a:pt x="968" y="44025"/>
                      <a:pt x="1485" y="43970"/>
                      <a:pt x="1997" y="43970"/>
                    </a:cubicBezTo>
                    <a:cubicBezTo>
                      <a:pt x="3931" y="43970"/>
                      <a:pt x="5804" y="44767"/>
                      <a:pt x="7150" y="46219"/>
                    </a:cubicBezTo>
                    <a:cubicBezTo>
                      <a:pt x="8485" y="44773"/>
                      <a:pt x="10355" y="43977"/>
                      <a:pt x="12288" y="43977"/>
                    </a:cubicBezTo>
                    <a:cubicBezTo>
                      <a:pt x="12715" y="43977"/>
                      <a:pt x="13146" y="44016"/>
                      <a:pt x="13574" y="44095"/>
                    </a:cubicBezTo>
                    <a:cubicBezTo>
                      <a:pt x="12580" y="45278"/>
                      <a:pt x="11997" y="46774"/>
                      <a:pt x="12087" y="48369"/>
                    </a:cubicBezTo>
                    <a:cubicBezTo>
                      <a:pt x="10837" y="47066"/>
                      <a:pt x="9069" y="46227"/>
                      <a:pt x="7208" y="46227"/>
                    </a:cubicBezTo>
                    <a:cubicBezTo>
                      <a:pt x="7189" y="46227"/>
                      <a:pt x="7169" y="46228"/>
                      <a:pt x="7150" y="46228"/>
                    </a:cubicBezTo>
                    <a:cubicBezTo>
                      <a:pt x="7130" y="46228"/>
                      <a:pt x="7110" y="46227"/>
                      <a:pt x="7090" y="46227"/>
                    </a:cubicBezTo>
                    <a:cubicBezTo>
                      <a:pt x="3342" y="46227"/>
                      <a:pt x="1" y="49590"/>
                      <a:pt x="456" y="53351"/>
                    </a:cubicBezTo>
                    <a:cubicBezTo>
                      <a:pt x="966" y="53237"/>
                      <a:pt x="1482" y="53181"/>
                      <a:pt x="1993" y="53181"/>
                    </a:cubicBezTo>
                    <a:cubicBezTo>
                      <a:pt x="3922" y="53181"/>
                      <a:pt x="5795" y="53978"/>
                      <a:pt x="7141" y="55430"/>
                    </a:cubicBezTo>
                    <a:cubicBezTo>
                      <a:pt x="7121" y="55430"/>
                      <a:pt x="7101" y="55430"/>
                      <a:pt x="7081" y="55430"/>
                    </a:cubicBezTo>
                    <a:cubicBezTo>
                      <a:pt x="3333" y="55430"/>
                      <a:pt x="1" y="58792"/>
                      <a:pt x="456" y="62554"/>
                    </a:cubicBezTo>
                    <a:cubicBezTo>
                      <a:pt x="968" y="62439"/>
                      <a:pt x="1485" y="62383"/>
                      <a:pt x="1997" y="62383"/>
                    </a:cubicBezTo>
                    <a:cubicBezTo>
                      <a:pt x="3931" y="62383"/>
                      <a:pt x="5804" y="63180"/>
                      <a:pt x="7150" y="64633"/>
                    </a:cubicBezTo>
                    <a:cubicBezTo>
                      <a:pt x="8485" y="63187"/>
                      <a:pt x="10355" y="62390"/>
                      <a:pt x="12288" y="62390"/>
                    </a:cubicBezTo>
                    <a:cubicBezTo>
                      <a:pt x="12715" y="62390"/>
                      <a:pt x="13146" y="62429"/>
                      <a:pt x="13574" y="62509"/>
                    </a:cubicBezTo>
                    <a:cubicBezTo>
                      <a:pt x="12580" y="63692"/>
                      <a:pt x="11997" y="65188"/>
                      <a:pt x="12087" y="66783"/>
                    </a:cubicBezTo>
                    <a:cubicBezTo>
                      <a:pt x="10837" y="65480"/>
                      <a:pt x="9069" y="64641"/>
                      <a:pt x="7208" y="64641"/>
                    </a:cubicBezTo>
                    <a:cubicBezTo>
                      <a:pt x="7189" y="64641"/>
                      <a:pt x="7169" y="64641"/>
                      <a:pt x="7150" y="64642"/>
                    </a:cubicBezTo>
                    <a:cubicBezTo>
                      <a:pt x="7130" y="64641"/>
                      <a:pt x="7110" y="64641"/>
                      <a:pt x="7090" y="64641"/>
                    </a:cubicBezTo>
                    <a:cubicBezTo>
                      <a:pt x="3342" y="64641"/>
                      <a:pt x="1" y="68004"/>
                      <a:pt x="456" y="71765"/>
                    </a:cubicBezTo>
                    <a:cubicBezTo>
                      <a:pt x="965" y="71651"/>
                      <a:pt x="1479" y="71596"/>
                      <a:pt x="1989" y="71596"/>
                    </a:cubicBezTo>
                    <a:cubicBezTo>
                      <a:pt x="3926" y="71596"/>
                      <a:pt x="5802" y="72399"/>
                      <a:pt x="7150" y="73853"/>
                    </a:cubicBezTo>
                    <a:cubicBezTo>
                      <a:pt x="8483" y="72402"/>
                      <a:pt x="10349" y="71599"/>
                      <a:pt x="12279" y="71599"/>
                    </a:cubicBezTo>
                    <a:cubicBezTo>
                      <a:pt x="12709" y="71599"/>
                      <a:pt x="13143" y="71639"/>
                      <a:pt x="13574" y="71720"/>
                    </a:cubicBezTo>
                    <a:cubicBezTo>
                      <a:pt x="13037" y="72348"/>
                      <a:pt x="12624" y="73082"/>
                      <a:pt x="12365" y="73862"/>
                    </a:cubicBezTo>
                    <a:lnTo>
                      <a:pt x="12741" y="73862"/>
                    </a:lnTo>
                    <a:cubicBezTo>
                      <a:pt x="13637" y="71119"/>
                      <a:pt x="16222" y="69746"/>
                      <a:pt x="18806" y="69746"/>
                    </a:cubicBezTo>
                    <a:cubicBezTo>
                      <a:pt x="21388" y="69746"/>
                      <a:pt x="23969" y="71117"/>
                      <a:pt x="24864" y="73862"/>
                    </a:cubicBezTo>
                    <a:lnTo>
                      <a:pt x="25241" y="73862"/>
                    </a:lnTo>
                    <a:cubicBezTo>
                      <a:pt x="24981" y="73073"/>
                      <a:pt x="24569" y="72339"/>
                      <a:pt x="24031" y="71702"/>
                    </a:cubicBezTo>
                    <a:cubicBezTo>
                      <a:pt x="24457" y="71623"/>
                      <a:pt x="24885" y="71585"/>
                      <a:pt x="25310" y="71585"/>
                    </a:cubicBezTo>
                    <a:cubicBezTo>
                      <a:pt x="27245" y="71585"/>
                      <a:pt x="29120" y="72387"/>
                      <a:pt x="30465" y="73835"/>
                    </a:cubicBezTo>
                    <a:cubicBezTo>
                      <a:pt x="31802" y="72382"/>
                      <a:pt x="33677" y="71582"/>
                      <a:pt x="35611" y="71582"/>
                    </a:cubicBezTo>
                    <a:cubicBezTo>
                      <a:pt x="36087" y="71582"/>
                      <a:pt x="36566" y="71630"/>
                      <a:pt x="37042" y="71729"/>
                    </a:cubicBezTo>
                    <a:cubicBezTo>
                      <a:pt x="36011" y="72993"/>
                      <a:pt x="35438" y="74615"/>
                      <a:pt x="35644" y="76308"/>
                    </a:cubicBezTo>
                    <a:cubicBezTo>
                      <a:pt x="36151" y="76194"/>
                      <a:pt x="36664" y="76139"/>
                      <a:pt x="37173" y="76139"/>
                    </a:cubicBezTo>
                    <a:cubicBezTo>
                      <a:pt x="39108" y="76139"/>
                      <a:pt x="40989" y="76942"/>
                      <a:pt x="42337" y="78396"/>
                    </a:cubicBezTo>
                    <a:cubicBezTo>
                      <a:pt x="43675" y="76948"/>
                      <a:pt x="45548" y="76146"/>
                      <a:pt x="47484" y="76146"/>
                    </a:cubicBezTo>
                    <a:cubicBezTo>
                      <a:pt x="47908" y="76146"/>
                      <a:pt x="48336" y="76184"/>
                      <a:pt x="48762" y="76263"/>
                    </a:cubicBezTo>
                    <a:cubicBezTo>
                      <a:pt x="48224" y="76899"/>
                      <a:pt x="47812" y="77625"/>
                      <a:pt x="47552" y="78414"/>
                    </a:cubicBezTo>
                    <a:lnTo>
                      <a:pt x="47929" y="78414"/>
                    </a:lnTo>
                    <a:cubicBezTo>
                      <a:pt x="48825" y="75666"/>
                      <a:pt x="51408" y="74291"/>
                      <a:pt x="53990" y="74291"/>
                    </a:cubicBezTo>
                    <a:cubicBezTo>
                      <a:pt x="56571" y="74291"/>
                      <a:pt x="59152" y="75664"/>
                      <a:pt x="60052" y="78414"/>
                    </a:cubicBezTo>
                    <a:lnTo>
                      <a:pt x="60438" y="78414"/>
                    </a:lnTo>
                    <a:cubicBezTo>
                      <a:pt x="60169" y="77625"/>
                      <a:pt x="59766" y="76891"/>
                      <a:pt x="59228" y="76263"/>
                    </a:cubicBezTo>
                    <a:cubicBezTo>
                      <a:pt x="59656" y="76184"/>
                      <a:pt x="60087" y="76145"/>
                      <a:pt x="60514" y="76145"/>
                    </a:cubicBezTo>
                    <a:cubicBezTo>
                      <a:pt x="62447" y="76145"/>
                      <a:pt x="64319" y="76941"/>
                      <a:pt x="65662" y="78387"/>
                    </a:cubicBezTo>
                    <a:cubicBezTo>
                      <a:pt x="67002" y="76933"/>
                      <a:pt x="68877" y="76130"/>
                      <a:pt x="70814" y="76130"/>
                    </a:cubicBezTo>
                    <a:cubicBezTo>
                      <a:pt x="71323" y="76130"/>
                      <a:pt x="71837" y="76185"/>
                      <a:pt x="72346" y="76299"/>
                    </a:cubicBezTo>
                    <a:cubicBezTo>
                      <a:pt x="72801" y="72547"/>
                      <a:pt x="69460" y="69175"/>
                      <a:pt x="65712" y="69175"/>
                    </a:cubicBezTo>
                    <a:cubicBezTo>
                      <a:pt x="65698" y="69175"/>
                      <a:pt x="65684" y="69175"/>
                      <a:pt x="65669" y="69175"/>
                    </a:cubicBezTo>
                    <a:lnTo>
                      <a:pt x="65669" y="69175"/>
                    </a:lnTo>
                    <a:cubicBezTo>
                      <a:pt x="67009" y="67731"/>
                      <a:pt x="68871" y="66936"/>
                      <a:pt x="70797" y="66936"/>
                    </a:cubicBezTo>
                    <a:cubicBezTo>
                      <a:pt x="71279" y="66936"/>
                      <a:pt x="71765" y="66986"/>
                      <a:pt x="72248" y="67088"/>
                    </a:cubicBezTo>
                    <a:cubicBezTo>
                      <a:pt x="71271" y="68333"/>
                      <a:pt x="70742" y="69901"/>
                      <a:pt x="70939" y="71559"/>
                    </a:cubicBezTo>
                    <a:cubicBezTo>
                      <a:pt x="71452" y="71445"/>
                      <a:pt x="71968" y="71389"/>
                      <a:pt x="72480" y="71389"/>
                    </a:cubicBezTo>
                    <a:cubicBezTo>
                      <a:pt x="74414" y="71389"/>
                      <a:pt x="76287" y="72186"/>
                      <a:pt x="77633" y="73638"/>
                    </a:cubicBezTo>
                    <a:cubicBezTo>
                      <a:pt x="78970" y="72190"/>
                      <a:pt x="80844" y="71388"/>
                      <a:pt x="82779" y="71388"/>
                    </a:cubicBezTo>
                    <a:cubicBezTo>
                      <a:pt x="83204" y="71388"/>
                      <a:pt x="83632" y="71426"/>
                      <a:pt x="84057" y="71505"/>
                    </a:cubicBezTo>
                    <a:cubicBezTo>
                      <a:pt x="83520" y="72141"/>
                      <a:pt x="83108" y="72867"/>
                      <a:pt x="82848" y="73656"/>
                    </a:cubicBezTo>
                    <a:lnTo>
                      <a:pt x="83224" y="73656"/>
                    </a:lnTo>
                    <a:cubicBezTo>
                      <a:pt x="84120" y="70909"/>
                      <a:pt x="86703" y="69536"/>
                      <a:pt x="89286" y="69536"/>
                    </a:cubicBezTo>
                    <a:cubicBezTo>
                      <a:pt x="91869" y="69536"/>
                      <a:pt x="94452" y="70909"/>
                      <a:pt x="95348" y="73656"/>
                    </a:cubicBezTo>
                    <a:lnTo>
                      <a:pt x="95724" y="73656"/>
                    </a:lnTo>
                    <a:cubicBezTo>
                      <a:pt x="95464" y="72867"/>
                      <a:pt x="95052" y="72141"/>
                      <a:pt x="94514" y="71505"/>
                    </a:cubicBezTo>
                    <a:cubicBezTo>
                      <a:pt x="94942" y="71426"/>
                      <a:pt x="95371" y="71388"/>
                      <a:pt x="95797" y="71388"/>
                    </a:cubicBezTo>
                    <a:cubicBezTo>
                      <a:pt x="97737" y="71388"/>
                      <a:pt x="99611" y="72190"/>
                      <a:pt x="100948" y="73638"/>
                    </a:cubicBezTo>
                    <a:cubicBezTo>
                      <a:pt x="102293" y="72185"/>
                      <a:pt x="104163" y="71385"/>
                      <a:pt x="106095" y="71385"/>
                    </a:cubicBezTo>
                    <a:cubicBezTo>
                      <a:pt x="106570" y="71385"/>
                      <a:pt x="107049" y="71433"/>
                      <a:pt x="107525" y="71532"/>
                    </a:cubicBezTo>
                    <a:cubicBezTo>
                      <a:pt x="106495" y="72796"/>
                      <a:pt x="105921" y="74417"/>
                      <a:pt x="106127" y="76111"/>
                    </a:cubicBezTo>
                    <a:cubicBezTo>
                      <a:pt x="106637" y="75997"/>
                      <a:pt x="107150" y="75942"/>
                      <a:pt x="107660" y="75942"/>
                    </a:cubicBezTo>
                    <a:cubicBezTo>
                      <a:pt x="109597" y="75942"/>
                      <a:pt x="111473" y="76744"/>
                      <a:pt x="112821" y="78199"/>
                    </a:cubicBezTo>
                    <a:cubicBezTo>
                      <a:pt x="114158" y="76751"/>
                      <a:pt x="116031" y="75948"/>
                      <a:pt x="117967" y="75948"/>
                    </a:cubicBezTo>
                    <a:cubicBezTo>
                      <a:pt x="118392" y="75948"/>
                      <a:pt x="118820" y="75987"/>
                      <a:pt x="119245" y="76066"/>
                    </a:cubicBezTo>
                    <a:cubicBezTo>
                      <a:pt x="118708" y="76702"/>
                      <a:pt x="118295" y="77428"/>
                      <a:pt x="118036" y="78217"/>
                    </a:cubicBezTo>
                    <a:lnTo>
                      <a:pt x="118412" y="78217"/>
                    </a:lnTo>
                    <a:cubicBezTo>
                      <a:pt x="119308" y="75474"/>
                      <a:pt x="121893" y="74100"/>
                      <a:pt x="124477" y="74100"/>
                    </a:cubicBezTo>
                    <a:cubicBezTo>
                      <a:pt x="127059" y="74100"/>
                      <a:pt x="129640" y="75471"/>
                      <a:pt x="130536" y="78217"/>
                    </a:cubicBezTo>
                    <a:lnTo>
                      <a:pt x="130912" y="78217"/>
                    </a:lnTo>
                    <a:cubicBezTo>
                      <a:pt x="130652" y="77428"/>
                      <a:pt x="130240" y="76702"/>
                      <a:pt x="129702" y="76066"/>
                    </a:cubicBezTo>
                    <a:cubicBezTo>
                      <a:pt x="130130" y="75987"/>
                      <a:pt x="130558" y="75948"/>
                      <a:pt x="130984" y="75948"/>
                    </a:cubicBezTo>
                    <a:cubicBezTo>
                      <a:pt x="132922" y="75948"/>
                      <a:pt x="134791" y="76751"/>
                      <a:pt x="136136" y="78199"/>
                    </a:cubicBezTo>
                    <a:cubicBezTo>
                      <a:pt x="137484" y="76744"/>
                      <a:pt x="139360" y="75942"/>
                      <a:pt x="141292" y="75942"/>
                    </a:cubicBezTo>
                    <a:cubicBezTo>
                      <a:pt x="141801" y="75942"/>
                      <a:pt x="142313" y="75997"/>
                      <a:pt x="142820" y="76111"/>
                    </a:cubicBezTo>
                    <a:cubicBezTo>
                      <a:pt x="143275" y="72358"/>
                      <a:pt x="139935" y="68987"/>
                      <a:pt x="136195" y="68987"/>
                    </a:cubicBezTo>
                    <a:cubicBezTo>
                      <a:pt x="136175" y="68987"/>
                      <a:pt x="136156" y="68987"/>
                      <a:pt x="136136" y="68987"/>
                    </a:cubicBezTo>
                    <a:cubicBezTo>
                      <a:pt x="136116" y="68987"/>
                      <a:pt x="136096" y="68987"/>
                      <a:pt x="136077" y="68987"/>
                    </a:cubicBezTo>
                    <a:cubicBezTo>
                      <a:pt x="134208" y="68987"/>
                      <a:pt x="132440" y="69825"/>
                      <a:pt x="131199" y="71129"/>
                    </a:cubicBezTo>
                    <a:cubicBezTo>
                      <a:pt x="131279" y="69534"/>
                      <a:pt x="130697" y="68038"/>
                      <a:pt x="129702" y="66855"/>
                    </a:cubicBezTo>
                    <a:cubicBezTo>
                      <a:pt x="130132" y="66775"/>
                      <a:pt x="130564" y="66736"/>
                      <a:pt x="130992" y="66736"/>
                    </a:cubicBezTo>
                    <a:cubicBezTo>
                      <a:pt x="132927" y="66736"/>
                      <a:pt x="134793" y="67533"/>
                      <a:pt x="136136" y="68978"/>
                    </a:cubicBezTo>
                    <a:cubicBezTo>
                      <a:pt x="137482" y="67526"/>
                      <a:pt x="139354" y="66729"/>
                      <a:pt x="141284" y="66729"/>
                    </a:cubicBezTo>
                    <a:cubicBezTo>
                      <a:pt x="141795" y="66729"/>
                      <a:pt x="142310" y="66785"/>
                      <a:pt x="142820" y="66900"/>
                    </a:cubicBezTo>
                    <a:cubicBezTo>
                      <a:pt x="143276" y="63142"/>
                      <a:pt x="139935" y="59776"/>
                      <a:pt x="136189" y="59776"/>
                    </a:cubicBezTo>
                    <a:cubicBezTo>
                      <a:pt x="136175" y="59776"/>
                      <a:pt x="136160" y="59776"/>
                      <a:pt x="136145" y="59776"/>
                    </a:cubicBezTo>
                    <a:cubicBezTo>
                      <a:pt x="137492" y="58329"/>
                      <a:pt x="139362" y="57528"/>
                      <a:pt x="141292" y="57528"/>
                    </a:cubicBezTo>
                    <a:cubicBezTo>
                      <a:pt x="141800" y="57528"/>
                      <a:pt x="142312" y="57583"/>
                      <a:pt x="142820" y="57697"/>
                    </a:cubicBezTo>
                    <a:cubicBezTo>
                      <a:pt x="143275" y="53945"/>
                      <a:pt x="139935" y="50573"/>
                      <a:pt x="136195" y="50573"/>
                    </a:cubicBezTo>
                    <a:cubicBezTo>
                      <a:pt x="136175" y="50573"/>
                      <a:pt x="136156" y="50573"/>
                      <a:pt x="136136" y="50574"/>
                    </a:cubicBezTo>
                    <a:cubicBezTo>
                      <a:pt x="137486" y="49117"/>
                      <a:pt x="139365" y="48320"/>
                      <a:pt x="141300" y="48320"/>
                    </a:cubicBezTo>
                    <a:cubicBezTo>
                      <a:pt x="141806" y="48320"/>
                      <a:pt x="142315" y="48374"/>
                      <a:pt x="142820" y="48486"/>
                    </a:cubicBezTo>
                    <a:cubicBezTo>
                      <a:pt x="143276" y="44728"/>
                      <a:pt x="139935" y="41362"/>
                      <a:pt x="136181" y="41362"/>
                    </a:cubicBezTo>
                    <a:cubicBezTo>
                      <a:pt x="136166" y="41362"/>
                      <a:pt x="136151" y="41362"/>
                      <a:pt x="136136" y="41362"/>
                    </a:cubicBezTo>
                    <a:cubicBezTo>
                      <a:pt x="137483" y="39915"/>
                      <a:pt x="139359" y="39114"/>
                      <a:pt x="141291" y="39114"/>
                    </a:cubicBezTo>
                    <a:cubicBezTo>
                      <a:pt x="141800" y="39114"/>
                      <a:pt x="142312" y="39169"/>
                      <a:pt x="142820" y="39283"/>
                    </a:cubicBezTo>
                    <a:cubicBezTo>
                      <a:pt x="143275" y="35522"/>
                      <a:pt x="139935" y="32159"/>
                      <a:pt x="136195" y="32159"/>
                    </a:cubicBezTo>
                    <a:cubicBezTo>
                      <a:pt x="136175" y="32159"/>
                      <a:pt x="136156" y="32160"/>
                      <a:pt x="136136" y="32160"/>
                    </a:cubicBezTo>
                    <a:cubicBezTo>
                      <a:pt x="136116" y="32160"/>
                      <a:pt x="136096" y="32159"/>
                      <a:pt x="136077" y="32159"/>
                    </a:cubicBezTo>
                    <a:cubicBezTo>
                      <a:pt x="134208" y="32159"/>
                      <a:pt x="132440" y="32998"/>
                      <a:pt x="131199" y="34301"/>
                    </a:cubicBezTo>
                    <a:cubicBezTo>
                      <a:pt x="131279" y="32706"/>
                      <a:pt x="130697" y="31210"/>
                      <a:pt x="129711" y="30027"/>
                    </a:cubicBezTo>
                    <a:cubicBezTo>
                      <a:pt x="130140" y="29948"/>
                      <a:pt x="130570" y="29909"/>
                      <a:pt x="130997" y="29909"/>
                    </a:cubicBezTo>
                    <a:cubicBezTo>
                      <a:pt x="132927" y="29909"/>
                      <a:pt x="134793" y="30705"/>
                      <a:pt x="136136" y="32151"/>
                    </a:cubicBezTo>
                    <a:cubicBezTo>
                      <a:pt x="137482" y="30699"/>
                      <a:pt x="139354" y="29902"/>
                      <a:pt x="141284" y="29902"/>
                    </a:cubicBezTo>
                    <a:cubicBezTo>
                      <a:pt x="141795" y="29902"/>
                      <a:pt x="142310" y="29957"/>
                      <a:pt x="142820" y="30072"/>
                    </a:cubicBezTo>
                    <a:cubicBezTo>
                      <a:pt x="143276" y="26315"/>
                      <a:pt x="139935" y="22948"/>
                      <a:pt x="136189" y="22948"/>
                    </a:cubicBezTo>
                    <a:cubicBezTo>
                      <a:pt x="136175" y="22948"/>
                      <a:pt x="136160" y="22948"/>
                      <a:pt x="136145" y="22948"/>
                    </a:cubicBezTo>
                    <a:cubicBezTo>
                      <a:pt x="137491" y="21496"/>
                      <a:pt x="139358" y="20699"/>
                      <a:pt x="141285" y="20699"/>
                    </a:cubicBezTo>
                    <a:cubicBezTo>
                      <a:pt x="141795" y="20699"/>
                      <a:pt x="142310" y="20755"/>
                      <a:pt x="142820" y="20870"/>
                    </a:cubicBezTo>
                    <a:cubicBezTo>
                      <a:pt x="143275" y="17108"/>
                      <a:pt x="139935" y="13746"/>
                      <a:pt x="136195" y="13746"/>
                    </a:cubicBezTo>
                    <a:cubicBezTo>
                      <a:pt x="136175" y="13746"/>
                      <a:pt x="136156" y="13746"/>
                      <a:pt x="136136" y="13746"/>
                    </a:cubicBezTo>
                    <a:cubicBezTo>
                      <a:pt x="137484" y="12292"/>
                      <a:pt x="139360" y="11489"/>
                      <a:pt x="141292" y="11489"/>
                    </a:cubicBezTo>
                    <a:cubicBezTo>
                      <a:pt x="141801" y="11489"/>
                      <a:pt x="142313" y="11544"/>
                      <a:pt x="142820" y="11658"/>
                    </a:cubicBezTo>
                    <a:cubicBezTo>
                      <a:pt x="143275" y="7906"/>
                      <a:pt x="139935" y="4534"/>
                      <a:pt x="136195" y="4534"/>
                    </a:cubicBezTo>
                    <a:cubicBezTo>
                      <a:pt x="136175" y="4534"/>
                      <a:pt x="136156" y="4534"/>
                      <a:pt x="136136" y="4535"/>
                    </a:cubicBezTo>
                    <a:cubicBezTo>
                      <a:pt x="136116" y="4534"/>
                      <a:pt x="136096" y="4534"/>
                      <a:pt x="136077" y="4534"/>
                    </a:cubicBezTo>
                    <a:cubicBezTo>
                      <a:pt x="134208" y="4534"/>
                      <a:pt x="132440" y="5373"/>
                      <a:pt x="131199" y="6676"/>
                    </a:cubicBezTo>
                    <a:cubicBezTo>
                      <a:pt x="131234" y="5941"/>
                      <a:pt x="131136" y="5198"/>
                      <a:pt x="130894" y="4499"/>
                    </a:cubicBezTo>
                    <a:lnTo>
                      <a:pt x="130518" y="4499"/>
                    </a:lnTo>
                    <a:cubicBezTo>
                      <a:pt x="130751" y="5198"/>
                      <a:pt x="130867" y="5932"/>
                      <a:pt x="130867" y="6667"/>
                    </a:cubicBezTo>
                    <a:cubicBezTo>
                      <a:pt x="130394" y="6565"/>
                      <a:pt x="129917" y="6515"/>
                      <a:pt x="129443" y="6515"/>
                    </a:cubicBezTo>
                    <a:cubicBezTo>
                      <a:pt x="127584" y="6515"/>
                      <a:pt x="125780" y="7282"/>
                      <a:pt x="124487" y="8674"/>
                    </a:cubicBezTo>
                    <a:cubicBezTo>
                      <a:pt x="123206" y="7294"/>
                      <a:pt x="121414" y="6515"/>
                      <a:pt x="119532" y="6515"/>
                    </a:cubicBezTo>
                    <a:cubicBezTo>
                      <a:pt x="119048" y="6515"/>
                      <a:pt x="118564" y="6569"/>
                      <a:pt x="118089" y="6667"/>
                    </a:cubicBezTo>
                    <a:cubicBezTo>
                      <a:pt x="118089" y="5932"/>
                      <a:pt x="118206" y="5198"/>
                      <a:pt x="118439" y="4499"/>
                    </a:cubicBezTo>
                    <a:lnTo>
                      <a:pt x="118063" y="4499"/>
                    </a:lnTo>
                    <a:cubicBezTo>
                      <a:pt x="117821" y="5198"/>
                      <a:pt x="117722" y="5932"/>
                      <a:pt x="117758" y="6676"/>
                    </a:cubicBezTo>
                    <a:cubicBezTo>
                      <a:pt x="116516" y="5373"/>
                      <a:pt x="114749" y="4534"/>
                      <a:pt x="112880" y="4534"/>
                    </a:cubicBezTo>
                    <a:cubicBezTo>
                      <a:pt x="112860" y="4534"/>
                      <a:pt x="112840" y="4534"/>
                      <a:pt x="112821" y="4535"/>
                    </a:cubicBezTo>
                    <a:cubicBezTo>
                      <a:pt x="112802" y="4534"/>
                      <a:pt x="112783" y="4534"/>
                      <a:pt x="112765" y="4534"/>
                    </a:cubicBezTo>
                    <a:cubicBezTo>
                      <a:pt x="110778" y="4534"/>
                      <a:pt x="108911" y="5480"/>
                      <a:pt x="107659" y="6927"/>
                    </a:cubicBezTo>
                    <a:lnTo>
                      <a:pt x="107659" y="6927"/>
                    </a:lnTo>
                    <a:cubicBezTo>
                      <a:pt x="107953" y="3264"/>
                      <a:pt x="104676" y="36"/>
                      <a:pt x="101009" y="36"/>
                    </a:cubicBezTo>
                    <a:cubicBezTo>
                      <a:pt x="100988" y="36"/>
                      <a:pt x="100968" y="36"/>
                      <a:pt x="100948" y="36"/>
                    </a:cubicBezTo>
                    <a:cubicBezTo>
                      <a:pt x="100928" y="36"/>
                      <a:pt x="100908" y="36"/>
                      <a:pt x="100889" y="36"/>
                    </a:cubicBezTo>
                    <a:cubicBezTo>
                      <a:pt x="99020" y="36"/>
                      <a:pt x="97261" y="875"/>
                      <a:pt x="96011" y="2178"/>
                    </a:cubicBezTo>
                    <a:cubicBezTo>
                      <a:pt x="96056" y="1434"/>
                      <a:pt x="95948" y="699"/>
                      <a:pt x="95706" y="1"/>
                    </a:cubicBezTo>
                    <a:lnTo>
                      <a:pt x="95339" y="1"/>
                    </a:lnTo>
                    <a:cubicBezTo>
                      <a:pt x="95563" y="699"/>
                      <a:pt x="95688" y="1434"/>
                      <a:pt x="95688" y="2169"/>
                    </a:cubicBezTo>
                    <a:cubicBezTo>
                      <a:pt x="95213" y="2067"/>
                      <a:pt x="94735" y="2017"/>
                      <a:pt x="94260" y="2017"/>
                    </a:cubicBezTo>
                    <a:cubicBezTo>
                      <a:pt x="92399" y="2017"/>
                      <a:pt x="90599" y="2784"/>
                      <a:pt x="89299" y="4176"/>
                    </a:cubicBezTo>
                    <a:cubicBezTo>
                      <a:pt x="88027" y="2796"/>
                      <a:pt x="86226" y="2017"/>
                      <a:pt x="84344" y="2017"/>
                    </a:cubicBezTo>
                    <a:cubicBezTo>
                      <a:pt x="83860" y="2017"/>
                      <a:pt x="83376" y="2061"/>
                      <a:pt x="82902" y="2169"/>
                    </a:cubicBezTo>
                    <a:cubicBezTo>
                      <a:pt x="82910" y="1434"/>
                      <a:pt x="83027" y="699"/>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grpSp>
        <p:sp>
          <p:nvSpPr>
            <p:cNvPr id="752" name="Google Shape;752;p31"/>
            <p:cNvSpPr/>
            <p:nvPr/>
          </p:nvSpPr>
          <p:spPr>
            <a:xfrm>
              <a:off x="-200" y="2625674"/>
              <a:ext cx="3080076" cy="1683353"/>
            </a:xfrm>
            <a:custGeom>
              <a:avLst/>
              <a:gdLst/>
              <a:ahLst/>
              <a:cxnLst/>
              <a:rect l="l" t="t" r="r" b="b"/>
              <a:pathLst>
                <a:path w="143276" h="78414" extrusionOk="0">
                  <a:moveTo>
                    <a:pt x="84144" y="2392"/>
                  </a:moveTo>
                  <a:cubicBezTo>
                    <a:pt x="86080" y="2392"/>
                    <a:pt x="87955" y="3195"/>
                    <a:pt x="89299" y="4642"/>
                  </a:cubicBezTo>
                  <a:cubicBezTo>
                    <a:pt x="90635" y="3197"/>
                    <a:pt x="92499" y="2400"/>
                    <a:pt x="94430" y="2400"/>
                  </a:cubicBezTo>
                  <a:cubicBezTo>
                    <a:pt x="94856" y="2400"/>
                    <a:pt x="95287" y="2439"/>
                    <a:pt x="95715" y="2518"/>
                  </a:cubicBezTo>
                  <a:cubicBezTo>
                    <a:pt x="94720" y="3692"/>
                    <a:pt x="94138" y="5198"/>
                    <a:pt x="94228" y="6793"/>
                  </a:cubicBezTo>
                  <a:cubicBezTo>
                    <a:pt x="92977" y="5480"/>
                    <a:pt x="91219" y="4651"/>
                    <a:pt x="89350" y="4651"/>
                  </a:cubicBezTo>
                  <a:cubicBezTo>
                    <a:pt x="89330" y="4651"/>
                    <a:pt x="89310" y="4651"/>
                    <a:pt x="89290" y="4651"/>
                  </a:cubicBezTo>
                  <a:cubicBezTo>
                    <a:pt x="89271" y="4651"/>
                    <a:pt x="89251" y="4651"/>
                    <a:pt x="89231" y="4651"/>
                  </a:cubicBezTo>
                  <a:cubicBezTo>
                    <a:pt x="87362" y="4651"/>
                    <a:pt x="85595" y="5489"/>
                    <a:pt x="84353" y="6793"/>
                  </a:cubicBezTo>
                  <a:cubicBezTo>
                    <a:pt x="84434" y="5198"/>
                    <a:pt x="83851" y="3692"/>
                    <a:pt x="82866" y="2518"/>
                  </a:cubicBezTo>
                  <a:lnTo>
                    <a:pt x="82866" y="2509"/>
                  </a:lnTo>
                  <a:cubicBezTo>
                    <a:pt x="83291" y="2430"/>
                    <a:pt x="83719" y="2392"/>
                    <a:pt x="84144" y="2392"/>
                  </a:cubicBezTo>
                  <a:close/>
                  <a:moveTo>
                    <a:pt x="23970" y="2589"/>
                  </a:moveTo>
                  <a:cubicBezTo>
                    <a:pt x="24396" y="2589"/>
                    <a:pt x="24824" y="2628"/>
                    <a:pt x="25250" y="2707"/>
                  </a:cubicBezTo>
                  <a:cubicBezTo>
                    <a:pt x="24255" y="3889"/>
                    <a:pt x="23673" y="5386"/>
                    <a:pt x="23753" y="6981"/>
                  </a:cubicBezTo>
                  <a:cubicBezTo>
                    <a:pt x="22512" y="5677"/>
                    <a:pt x="20744" y="4839"/>
                    <a:pt x="18884" y="4839"/>
                  </a:cubicBezTo>
                  <a:cubicBezTo>
                    <a:pt x="18864" y="4839"/>
                    <a:pt x="18845" y="4839"/>
                    <a:pt x="18825" y="4839"/>
                  </a:cubicBezTo>
                  <a:cubicBezTo>
                    <a:pt x="18805" y="4839"/>
                    <a:pt x="18786" y="4839"/>
                    <a:pt x="18766" y="4839"/>
                  </a:cubicBezTo>
                  <a:cubicBezTo>
                    <a:pt x="16897" y="4839"/>
                    <a:pt x="15129" y="5677"/>
                    <a:pt x="13888" y="6981"/>
                  </a:cubicBezTo>
                  <a:cubicBezTo>
                    <a:pt x="13951" y="5395"/>
                    <a:pt x="13368" y="3898"/>
                    <a:pt x="12382" y="2716"/>
                  </a:cubicBezTo>
                  <a:lnTo>
                    <a:pt x="12391" y="2707"/>
                  </a:lnTo>
                  <a:cubicBezTo>
                    <a:pt x="12818" y="2628"/>
                    <a:pt x="13246" y="2589"/>
                    <a:pt x="13671" y="2589"/>
                  </a:cubicBezTo>
                  <a:cubicBezTo>
                    <a:pt x="15606" y="2589"/>
                    <a:pt x="17481" y="3390"/>
                    <a:pt x="18825" y="4830"/>
                  </a:cubicBezTo>
                  <a:cubicBezTo>
                    <a:pt x="20162" y="3390"/>
                    <a:pt x="22035" y="2589"/>
                    <a:pt x="23970" y="2589"/>
                  </a:cubicBezTo>
                  <a:close/>
                  <a:moveTo>
                    <a:pt x="77636" y="544"/>
                  </a:moveTo>
                  <a:cubicBezTo>
                    <a:pt x="80811" y="544"/>
                    <a:pt x="83986" y="2623"/>
                    <a:pt x="84031" y="6784"/>
                  </a:cubicBezTo>
                  <a:cubicBezTo>
                    <a:pt x="83550" y="6679"/>
                    <a:pt x="83066" y="6627"/>
                    <a:pt x="82585" y="6627"/>
                  </a:cubicBezTo>
                  <a:cubicBezTo>
                    <a:pt x="80728" y="6627"/>
                    <a:pt x="78929" y="7394"/>
                    <a:pt x="77633" y="8782"/>
                  </a:cubicBezTo>
                  <a:cubicBezTo>
                    <a:pt x="76360" y="7411"/>
                    <a:pt x="74559" y="6622"/>
                    <a:pt x="72687" y="6622"/>
                  </a:cubicBezTo>
                  <a:cubicBezTo>
                    <a:pt x="72203" y="6622"/>
                    <a:pt x="71719" y="6676"/>
                    <a:pt x="71244" y="6784"/>
                  </a:cubicBezTo>
                  <a:cubicBezTo>
                    <a:pt x="71284" y="2625"/>
                    <a:pt x="74460" y="544"/>
                    <a:pt x="77636" y="544"/>
                  </a:cubicBezTo>
                  <a:close/>
                  <a:moveTo>
                    <a:pt x="100947" y="544"/>
                  </a:moveTo>
                  <a:cubicBezTo>
                    <a:pt x="104121" y="544"/>
                    <a:pt x="107295" y="2622"/>
                    <a:pt x="107337" y="6782"/>
                  </a:cubicBezTo>
                  <a:lnTo>
                    <a:pt x="107337" y="6782"/>
                  </a:lnTo>
                  <a:cubicBezTo>
                    <a:pt x="106859" y="6678"/>
                    <a:pt x="106378" y="6627"/>
                    <a:pt x="105901" y="6627"/>
                  </a:cubicBezTo>
                  <a:cubicBezTo>
                    <a:pt x="104043" y="6627"/>
                    <a:pt x="102246" y="7394"/>
                    <a:pt x="100957" y="8782"/>
                  </a:cubicBezTo>
                  <a:cubicBezTo>
                    <a:pt x="99676" y="7411"/>
                    <a:pt x="97883" y="6622"/>
                    <a:pt x="96002" y="6622"/>
                  </a:cubicBezTo>
                  <a:cubicBezTo>
                    <a:pt x="95518" y="6622"/>
                    <a:pt x="95034" y="6676"/>
                    <a:pt x="94559" y="6784"/>
                  </a:cubicBezTo>
                  <a:cubicBezTo>
                    <a:pt x="94595" y="2625"/>
                    <a:pt x="97771" y="544"/>
                    <a:pt x="100947" y="544"/>
                  </a:cubicBezTo>
                  <a:close/>
                  <a:moveTo>
                    <a:pt x="7166" y="739"/>
                  </a:moveTo>
                  <a:cubicBezTo>
                    <a:pt x="10341" y="739"/>
                    <a:pt x="13516" y="2815"/>
                    <a:pt x="13556" y="6972"/>
                  </a:cubicBezTo>
                  <a:cubicBezTo>
                    <a:pt x="13079" y="6868"/>
                    <a:pt x="12598" y="6817"/>
                    <a:pt x="12120" y="6817"/>
                  </a:cubicBezTo>
                  <a:cubicBezTo>
                    <a:pt x="10263" y="6817"/>
                    <a:pt x="8460" y="7585"/>
                    <a:pt x="7163" y="8974"/>
                  </a:cubicBezTo>
                  <a:lnTo>
                    <a:pt x="7163" y="8974"/>
                  </a:lnTo>
                  <a:cubicBezTo>
                    <a:pt x="5882" y="7597"/>
                    <a:pt x="4092" y="6819"/>
                    <a:pt x="2212" y="6819"/>
                  </a:cubicBezTo>
                  <a:cubicBezTo>
                    <a:pt x="1728" y="6819"/>
                    <a:pt x="1245" y="6873"/>
                    <a:pt x="770" y="6972"/>
                  </a:cubicBezTo>
                  <a:cubicBezTo>
                    <a:pt x="810" y="2818"/>
                    <a:pt x="3988" y="739"/>
                    <a:pt x="7166" y="739"/>
                  </a:cubicBezTo>
                  <a:close/>
                  <a:moveTo>
                    <a:pt x="30461" y="743"/>
                  </a:moveTo>
                  <a:cubicBezTo>
                    <a:pt x="33632" y="743"/>
                    <a:pt x="36807" y="2818"/>
                    <a:pt x="36853" y="6968"/>
                  </a:cubicBezTo>
                  <a:lnTo>
                    <a:pt x="36853" y="6968"/>
                  </a:lnTo>
                  <a:cubicBezTo>
                    <a:pt x="36386" y="6869"/>
                    <a:pt x="35915" y="6820"/>
                    <a:pt x="35447" y="6820"/>
                  </a:cubicBezTo>
                  <a:cubicBezTo>
                    <a:pt x="33589" y="6820"/>
                    <a:pt x="31784" y="7587"/>
                    <a:pt x="30492" y="8979"/>
                  </a:cubicBezTo>
                  <a:cubicBezTo>
                    <a:pt x="29210" y="7599"/>
                    <a:pt x="27418" y="6819"/>
                    <a:pt x="25536" y="6819"/>
                  </a:cubicBezTo>
                  <a:cubicBezTo>
                    <a:pt x="25053" y="6819"/>
                    <a:pt x="24569" y="6873"/>
                    <a:pt x="24094" y="6972"/>
                  </a:cubicBezTo>
                  <a:cubicBezTo>
                    <a:pt x="24121" y="2820"/>
                    <a:pt x="27289" y="743"/>
                    <a:pt x="30461" y="743"/>
                  </a:cubicBezTo>
                  <a:close/>
                  <a:moveTo>
                    <a:pt x="119326" y="6899"/>
                  </a:moveTo>
                  <a:cubicBezTo>
                    <a:pt x="121263" y="6899"/>
                    <a:pt x="123133" y="7700"/>
                    <a:pt x="124470" y="9149"/>
                  </a:cubicBezTo>
                  <a:lnTo>
                    <a:pt x="124470" y="9149"/>
                  </a:lnTo>
                  <a:cubicBezTo>
                    <a:pt x="124453" y="9149"/>
                    <a:pt x="124436" y="9149"/>
                    <a:pt x="124419" y="9149"/>
                  </a:cubicBezTo>
                  <a:cubicBezTo>
                    <a:pt x="122550" y="9149"/>
                    <a:pt x="120782" y="9987"/>
                    <a:pt x="119541" y="11291"/>
                  </a:cubicBezTo>
                  <a:cubicBezTo>
                    <a:pt x="119622" y="9705"/>
                    <a:pt x="119039" y="8199"/>
                    <a:pt x="118045" y="7017"/>
                  </a:cubicBezTo>
                  <a:cubicBezTo>
                    <a:pt x="118472" y="6938"/>
                    <a:pt x="118901" y="6899"/>
                    <a:pt x="119326" y="6899"/>
                  </a:cubicBezTo>
                  <a:close/>
                  <a:moveTo>
                    <a:pt x="129625" y="6899"/>
                  </a:moveTo>
                  <a:cubicBezTo>
                    <a:pt x="130050" y="6899"/>
                    <a:pt x="130477" y="6938"/>
                    <a:pt x="130903" y="7017"/>
                  </a:cubicBezTo>
                  <a:cubicBezTo>
                    <a:pt x="129908" y="8199"/>
                    <a:pt x="129326" y="9705"/>
                    <a:pt x="129415" y="11291"/>
                  </a:cubicBezTo>
                  <a:cubicBezTo>
                    <a:pt x="128165" y="9987"/>
                    <a:pt x="126397" y="9149"/>
                    <a:pt x="124537" y="9149"/>
                  </a:cubicBezTo>
                  <a:cubicBezTo>
                    <a:pt x="124520" y="9149"/>
                    <a:pt x="124503" y="9149"/>
                    <a:pt x="124487" y="9149"/>
                  </a:cubicBezTo>
                  <a:lnTo>
                    <a:pt x="124487" y="9149"/>
                  </a:lnTo>
                  <a:cubicBezTo>
                    <a:pt x="125823" y="7700"/>
                    <a:pt x="127694" y="6899"/>
                    <a:pt x="129625" y="6899"/>
                  </a:cubicBezTo>
                  <a:close/>
                  <a:moveTo>
                    <a:pt x="82788" y="6997"/>
                  </a:moveTo>
                  <a:cubicBezTo>
                    <a:pt x="83213" y="6997"/>
                    <a:pt x="83641" y="7036"/>
                    <a:pt x="84066" y="7115"/>
                  </a:cubicBezTo>
                  <a:cubicBezTo>
                    <a:pt x="83072" y="8298"/>
                    <a:pt x="82489" y="9794"/>
                    <a:pt x="82579" y="11389"/>
                  </a:cubicBezTo>
                  <a:cubicBezTo>
                    <a:pt x="81329" y="10086"/>
                    <a:pt x="79570" y="9248"/>
                    <a:pt x="77701" y="9248"/>
                  </a:cubicBezTo>
                  <a:cubicBezTo>
                    <a:pt x="77681" y="9248"/>
                    <a:pt x="77661" y="9248"/>
                    <a:pt x="77642" y="9248"/>
                  </a:cubicBezTo>
                  <a:cubicBezTo>
                    <a:pt x="78979" y="7800"/>
                    <a:pt x="80853" y="6997"/>
                    <a:pt x="82788" y="6997"/>
                  </a:cubicBezTo>
                  <a:close/>
                  <a:moveTo>
                    <a:pt x="95819" y="7002"/>
                  </a:moveTo>
                  <a:cubicBezTo>
                    <a:pt x="97748" y="7002"/>
                    <a:pt x="99615" y="7806"/>
                    <a:pt x="100948" y="9257"/>
                  </a:cubicBezTo>
                  <a:cubicBezTo>
                    <a:pt x="100928" y="9257"/>
                    <a:pt x="100908" y="9256"/>
                    <a:pt x="100888" y="9256"/>
                  </a:cubicBezTo>
                  <a:cubicBezTo>
                    <a:pt x="99020" y="9256"/>
                    <a:pt x="97252" y="10086"/>
                    <a:pt x="96011" y="11398"/>
                  </a:cubicBezTo>
                  <a:cubicBezTo>
                    <a:pt x="96100" y="9803"/>
                    <a:pt x="95509" y="8298"/>
                    <a:pt x="94523" y="7124"/>
                  </a:cubicBezTo>
                  <a:cubicBezTo>
                    <a:pt x="94955" y="7042"/>
                    <a:pt x="95388" y="7002"/>
                    <a:pt x="95819" y="7002"/>
                  </a:cubicBezTo>
                  <a:close/>
                  <a:moveTo>
                    <a:pt x="48857" y="7096"/>
                  </a:moveTo>
                  <a:cubicBezTo>
                    <a:pt x="50790" y="7096"/>
                    <a:pt x="52658" y="7899"/>
                    <a:pt x="53995" y="9346"/>
                  </a:cubicBezTo>
                  <a:lnTo>
                    <a:pt x="53995" y="9346"/>
                  </a:lnTo>
                  <a:cubicBezTo>
                    <a:pt x="53978" y="9346"/>
                    <a:pt x="53961" y="9346"/>
                    <a:pt x="53945" y="9346"/>
                  </a:cubicBezTo>
                  <a:cubicBezTo>
                    <a:pt x="52076" y="9346"/>
                    <a:pt x="50308" y="10184"/>
                    <a:pt x="49067" y="11488"/>
                  </a:cubicBezTo>
                  <a:cubicBezTo>
                    <a:pt x="49156" y="9893"/>
                    <a:pt x="48565" y="8388"/>
                    <a:pt x="47579" y="7214"/>
                  </a:cubicBezTo>
                  <a:cubicBezTo>
                    <a:pt x="48005" y="7135"/>
                    <a:pt x="48433" y="7096"/>
                    <a:pt x="48857" y="7096"/>
                  </a:cubicBezTo>
                  <a:close/>
                  <a:moveTo>
                    <a:pt x="59151" y="7096"/>
                  </a:moveTo>
                  <a:cubicBezTo>
                    <a:pt x="59575" y="7096"/>
                    <a:pt x="60003" y="7135"/>
                    <a:pt x="60429" y="7214"/>
                  </a:cubicBezTo>
                  <a:cubicBezTo>
                    <a:pt x="59443" y="8397"/>
                    <a:pt x="58852" y="9893"/>
                    <a:pt x="58941" y="11488"/>
                  </a:cubicBezTo>
                  <a:cubicBezTo>
                    <a:pt x="57700" y="10184"/>
                    <a:pt x="55932" y="9346"/>
                    <a:pt x="54063" y="9346"/>
                  </a:cubicBezTo>
                  <a:cubicBezTo>
                    <a:pt x="54043" y="9346"/>
                    <a:pt x="54024" y="9346"/>
                    <a:pt x="54004" y="9346"/>
                  </a:cubicBezTo>
                  <a:cubicBezTo>
                    <a:pt x="55349" y="7899"/>
                    <a:pt x="57217" y="7096"/>
                    <a:pt x="59151" y="7096"/>
                  </a:cubicBezTo>
                  <a:close/>
                  <a:moveTo>
                    <a:pt x="12288" y="7195"/>
                  </a:moveTo>
                  <a:cubicBezTo>
                    <a:pt x="12712" y="7195"/>
                    <a:pt x="13139" y="7233"/>
                    <a:pt x="13565" y="7312"/>
                  </a:cubicBezTo>
                  <a:cubicBezTo>
                    <a:pt x="12580" y="8495"/>
                    <a:pt x="11997" y="9992"/>
                    <a:pt x="12078" y="11586"/>
                  </a:cubicBezTo>
                  <a:cubicBezTo>
                    <a:pt x="10836" y="10283"/>
                    <a:pt x="9069" y="9445"/>
                    <a:pt x="7200" y="9445"/>
                  </a:cubicBezTo>
                  <a:cubicBezTo>
                    <a:pt x="7183" y="9445"/>
                    <a:pt x="7166" y="9445"/>
                    <a:pt x="7150" y="9445"/>
                  </a:cubicBezTo>
                  <a:lnTo>
                    <a:pt x="7150" y="9445"/>
                  </a:lnTo>
                  <a:cubicBezTo>
                    <a:pt x="8487" y="7997"/>
                    <a:pt x="10354" y="7195"/>
                    <a:pt x="12288" y="7195"/>
                  </a:cubicBezTo>
                  <a:close/>
                  <a:moveTo>
                    <a:pt x="25327" y="7195"/>
                  </a:moveTo>
                  <a:cubicBezTo>
                    <a:pt x="27263" y="7195"/>
                    <a:pt x="29138" y="7997"/>
                    <a:pt x="30483" y="9445"/>
                  </a:cubicBezTo>
                  <a:cubicBezTo>
                    <a:pt x="30463" y="9445"/>
                    <a:pt x="30443" y="9445"/>
                    <a:pt x="30423" y="9445"/>
                  </a:cubicBezTo>
                  <a:cubicBezTo>
                    <a:pt x="28555" y="9445"/>
                    <a:pt x="26787" y="10283"/>
                    <a:pt x="25545" y="11586"/>
                  </a:cubicBezTo>
                  <a:cubicBezTo>
                    <a:pt x="25626" y="10000"/>
                    <a:pt x="25044" y="8495"/>
                    <a:pt x="24049" y="7312"/>
                  </a:cubicBezTo>
                  <a:cubicBezTo>
                    <a:pt x="24475" y="7233"/>
                    <a:pt x="24903" y="7195"/>
                    <a:pt x="25327" y="7195"/>
                  </a:cubicBezTo>
                  <a:close/>
                  <a:moveTo>
                    <a:pt x="35634" y="7192"/>
                  </a:moveTo>
                  <a:cubicBezTo>
                    <a:pt x="36094" y="7192"/>
                    <a:pt x="36556" y="7237"/>
                    <a:pt x="37015" y="7330"/>
                  </a:cubicBezTo>
                  <a:cubicBezTo>
                    <a:pt x="35998" y="8588"/>
                    <a:pt x="35452" y="10173"/>
                    <a:pt x="35641" y="11840"/>
                  </a:cubicBezTo>
                  <a:lnTo>
                    <a:pt x="35641" y="11840"/>
                  </a:lnTo>
                  <a:cubicBezTo>
                    <a:pt x="34389" y="10389"/>
                    <a:pt x="32523" y="9445"/>
                    <a:pt x="30538" y="9445"/>
                  </a:cubicBezTo>
                  <a:cubicBezTo>
                    <a:pt x="30520" y="9445"/>
                    <a:pt x="30501" y="9445"/>
                    <a:pt x="30483" y="9445"/>
                  </a:cubicBezTo>
                  <a:cubicBezTo>
                    <a:pt x="31822" y="7997"/>
                    <a:pt x="33700" y="7192"/>
                    <a:pt x="35634" y="7192"/>
                  </a:cubicBezTo>
                  <a:close/>
                  <a:moveTo>
                    <a:pt x="112820" y="5042"/>
                  </a:moveTo>
                  <a:cubicBezTo>
                    <a:pt x="115994" y="5042"/>
                    <a:pt x="119168" y="7120"/>
                    <a:pt x="119209" y="11280"/>
                  </a:cubicBezTo>
                  <a:lnTo>
                    <a:pt x="119209" y="11280"/>
                  </a:lnTo>
                  <a:cubicBezTo>
                    <a:pt x="118737" y="11179"/>
                    <a:pt x="118262" y="11130"/>
                    <a:pt x="117790" y="11130"/>
                  </a:cubicBezTo>
                  <a:cubicBezTo>
                    <a:pt x="115926" y="11130"/>
                    <a:pt x="114120" y="11897"/>
                    <a:pt x="112821" y="13289"/>
                  </a:cubicBezTo>
                  <a:cubicBezTo>
                    <a:pt x="111548" y="11909"/>
                    <a:pt x="109747" y="11129"/>
                    <a:pt x="107874" y="11129"/>
                  </a:cubicBezTo>
                  <a:cubicBezTo>
                    <a:pt x="107391" y="11129"/>
                    <a:pt x="106898" y="11183"/>
                    <a:pt x="106432" y="11282"/>
                  </a:cubicBezTo>
                  <a:cubicBezTo>
                    <a:pt x="106468" y="7123"/>
                    <a:pt x="109644" y="5042"/>
                    <a:pt x="112820" y="5042"/>
                  </a:cubicBezTo>
                  <a:close/>
                  <a:moveTo>
                    <a:pt x="136135" y="5042"/>
                  </a:moveTo>
                  <a:cubicBezTo>
                    <a:pt x="139310" y="5042"/>
                    <a:pt x="142484" y="7121"/>
                    <a:pt x="142525" y="11282"/>
                  </a:cubicBezTo>
                  <a:cubicBezTo>
                    <a:pt x="142051" y="11180"/>
                    <a:pt x="141574" y="11130"/>
                    <a:pt x="141100" y="11130"/>
                  </a:cubicBezTo>
                  <a:cubicBezTo>
                    <a:pt x="139242" y="11130"/>
                    <a:pt x="137437" y="11897"/>
                    <a:pt x="136145" y="13289"/>
                  </a:cubicBezTo>
                  <a:cubicBezTo>
                    <a:pt x="134863" y="11909"/>
                    <a:pt x="133071" y="11129"/>
                    <a:pt x="131190" y="11129"/>
                  </a:cubicBezTo>
                  <a:cubicBezTo>
                    <a:pt x="130706" y="11129"/>
                    <a:pt x="130222" y="11183"/>
                    <a:pt x="129747" y="11282"/>
                  </a:cubicBezTo>
                  <a:cubicBezTo>
                    <a:pt x="129783" y="7123"/>
                    <a:pt x="132959" y="5042"/>
                    <a:pt x="136135" y="5042"/>
                  </a:cubicBezTo>
                  <a:close/>
                  <a:moveTo>
                    <a:pt x="89293" y="5147"/>
                  </a:moveTo>
                  <a:cubicBezTo>
                    <a:pt x="92468" y="5147"/>
                    <a:pt x="95642" y="7223"/>
                    <a:pt x="95679" y="11378"/>
                  </a:cubicBezTo>
                  <a:lnTo>
                    <a:pt x="95679" y="11378"/>
                  </a:lnTo>
                  <a:cubicBezTo>
                    <a:pt x="95207" y="11278"/>
                    <a:pt x="94731" y="11229"/>
                    <a:pt x="94259" y="11229"/>
                  </a:cubicBezTo>
                  <a:cubicBezTo>
                    <a:pt x="92396" y="11229"/>
                    <a:pt x="90592" y="11995"/>
                    <a:pt x="89299" y="13388"/>
                  </a:cubicBezTo>
                  <a:cubicBezTo>
                    <a:pt x="88018" y="12008"/>
                    <a:pt x="86226" y="11228"/>
                    <a:pt x="84344" y="11228"/>
                  </a:cubicBezTo>
                  <a:cubicBezTo>
                    <a:pt x="83860" y="11228"/>
                    <a:pt x="83376" y="11282"/>
                    <a:pt x="82902" y="11380"/>
                  </a:cubicBezTo>
                  <a:cubicBezTo>
                    <a:pt x="82937" y="7226"/>
                    <a:pt x="86116" y="5147"/>
                    <a:pt x="89293" y="5147"/>
                  </a:cubicBezTo>
                  <a:close/>
                  <a:moveTo>
                    <a:pt x="42334" y="5241"/>
                  </a:moveTo>
                  <a:cubicBezTo>
                    <a:pt x="45504" y="5241"/>
                    <a:pt x="48679" y="7316"/>
                    <a:pt x="48726" y="11466"/>
                  </a:cubicBezTo>
                  <a:lnTo>
                    <a:pt x="48726" y="11466"/>
                  </a:lnTo>
                  <a:cubicBezTo>
                    <a:pt x="48259" y="11367"/>
                    <a:pt x="47788" y="11318"/>
                    <a:pt x="47320" y="11318"/>
                  </a:cubicBezTo>
                  <a:cubicBezTo>
                    <a:pt x="45461" y="11318"/>
                    <a:pt x="43655" y="12085"/>
                    <a:pt x="42355" y="13477"/>
                  </a:cubicBezTo>
                  <a:cubicBezTo>
                    <a:pt x="41083" y="12097"/>
                    <a:pt x="39282" y="11318"/>
                    <a:pt x="37409" y="11318"/>
                  </a:cubicBezTo>
                  <a:cubicBezTo>
                    <a:pt x="36916" y="11318"/>
                    <a:pt x="36432" y="11371"/>
                    <a:pt x="35966" y="11470"/>
                  </a:cubicBezTo>
                  <a:cubicBezTo>
                    <a:pt x="35993" y="7318"/>
                    <a:pt x="39161" y="5241"/>
                    <a:pt x="42334" y="5241"/>
                  </a:cubicBezTo>
                  <a:close/>
                  <a:moveTo>
                    <a:pt x="65648" y="5241"/>
                  </a:moveTo>
                  <a:cubicBezTo>
                    <a:pt x="68820" y="5241"/>
                    <a:pt x="71995" y="7316"/>
                    <a:pt x="72041" y="11466"/>
                  </a:cubicBezTo>
                  <a:lnTo>
                    <a:pt x="72041" y="11466"/>
                  </a:lnTo>
                  <a:cubicBezTo>
                    <a:pt x="71572" y="11367"/>
                    <a:pt x="71100" y="11318"/>
                    <a:pt x="70631" y="11318"/>
                  </a:cubicBezTo>
                  <a:cubicBezTo>
                    <a:pt x="68767" y="11318"/>
                    <a:pt x="66961" y="12085"/>
                    <a:pt x="65662" y="13477"/>
                  </a:cubicBezTo>
                  <a:cubicBezTo>
                    <a:pt x="64389" y="12097"/>
                    <a:pt x="62588" y="11318"/>
                    <a:pt x="60715" y="11318"/>
                  </a:cubicBezTo>
                  <a:cubicBezTo>
                    <a:pt x="60223" y="11318"/>
                    <a:pt x="59739" y="11371"/>
                    <a:pt x="59273" y="11470"/>
                  </a:cubicBezTo>
                  <a:cubicBezTo>
                    <a:pt x="59304" y="7318"/>
                    <a:pt x="62474" y="5241"/>
                    <a:pt x="65648" y="5241"/>
                  </a:cubicBezTo>
                  <a:close/>
                  <a:moveTo>
                    <a:pt x="18806" y="5349"/>
                  </a:moveTo>
                  <a:cubicBezTo>
                    <a:pt x="21976" y="5349"/>
                    <a:pt x="25149" y="7423"/>
                    <a:pt x="25196" y="11574"/>
                  </a:cubicBezTo>
                  <a:lnTo>
                    <a:pt x="25196" y="11574"/>
                  </a:lnTo>
                  <a:cubicBezTo>
                    <a:pt x="24722" y="11471"/>
                    <a:pt x="24244" y="11421"/>
                    <a:pt x="23770" y="11421"/>
                  </a:cubicBezTo>
                  <a:cubicBezTo>
                    <a:pt x="21912" y="11421"/>
                    <a:pt x="20114" y="12189"/>
                    <a:pt x="18825" y="13585"/>
                  </a:cubicBezTo>
                  <a:cubicBezTo>
                    <a:pt x="17544" y="12205"/>
                    <a:pt x="15752" y="11425"/>
                    <a:pt x="13870" y="11425"/>
                  </a:cubicBezTo>
                  <a:cubicBezTo>
                    <a:pt x="13386" y="11425"/>
                    <a:pt x="12902" y="11470"/>
                    <a:pt x="12427" y="11578"/>
                  </a:cubicBezTo>
                  <a:cubicBezTo>
                    <a:pt x="12463" y="7425"/>
                    <a:pt x="15633" y="5349"/>
                    <a:pt x="18806" y="5349"/>
                  </a:cubicBezTo>
                  <a:close/>
                  <a:moveTo>
                    <a:pt x="117949" y="11501"/>
                  </a:moveTo>
                  <a:cubicBezTo>
                    <a:pt x="118380" y="11501"/>
                    <a:pt x="118814" y="11541"/>
                    <a:pt x="119245" y="11622"/>
                  </a:cubicBezTo>
                  <a:cubicBezTo>
                    <a:pt x="118253" y="12794"/>
                    <a:pt x="117671" y="14304"/>
                    <a:pt x="117757" y="15887"/>
                  </a:cubicBezTo>
                  <a:lnTo>
                    <a:pt x="117757" y="15887"/>
                  </a:lnTo>
                  <a:cubicBezTo>
                    <a:pt x="116507" y="14584"/>
                    <a:pt x="114739" y="13746"/>
                    <a:pt x="112880" y="13746"/>
                  </a:cubicBezTo>
                  <a:cubicBezTo>
                    <a:pt x="112860" y="13746"/>
                    <a:pt x="112840" y="13746"/>
                    <a:pt x="112821" y="13746"/>
                  </a:cubicBezTo>
                  <a:cubicBezTo>
                    <a:pt x="114154" y="12303"/>
                    <a:pt x="116020" y="11501"/>
                    <a:pt x="117949" y="11501"/>
                  </a:cubicBezTo>
                  <a:close/>
                  <a:moveTo>
                    <a:pt x="130985" y="11496"/>
                  </a:moveTo>
                  <a:cubicBezTo>
                    <a:pt x="132925" y="11496"/>
                    <a:pt x="134799" y="12298"/>
                    <a:pt x="136136" y="13746"/>
                  </a:cubicBezTo>
                  <a:cubicBezTo>
                    <a:pt x="136116" y="13746"/>
                    <a:pt x="136096" y="13746"/>
                    <a:pt x="136077" y="13746"/>
                  </a:cubicBezTo>
                  <a:cubicBezTo>
                    <a:pt x="134208" y="13746"/>
                    <a:pt x="132440" y="14584"/>
                    <a:pt x="131199" y="15888"/>
                  </a:cubicBezTo>
                  <a:cubicBezTo>
                    <a:pt x="131279" y="14293"/>
                    <a:pt x="130697" y="12796"/>
                    <a:pt x="129702" y="11613"/>
                  </a:cubicBezTo>
                  <a:cubicBezTo>
                    <a:pt x="130130" y="11534"/>
                    <a:pt x="130559" y="11496"/>
                    <a:pt x="130985" y="11496"/>
                  </a:cubicBezTo>
                  <a:close/>
                  <a:moveTo>
                    <a:pt x="84143" y="11612"/>
                  </a:moveTo>
                  <a:cubicBezTo>
                    <a:pt x="86077" y="11612"/>
                    <a:pt x="87946" y="12415"/>
                    <a:pt x="89290" y="13862"/>
                  </a:cubicBezTo>
                  <a:cubicBezTo>
                    <a:pt x="89271" y="13862"/>
                    <a:pt x="89251" y="13862"/>
                    <a:pt x="89231" y="13862"/>
                  </a:cubicBezTo>
                  <a:cubicBezTo>
                    <a:pt x="87362" y="13862"/>
                    <a:pt x="85595" y="14701"/>
                    <a:pt x="84353" y="16004"/>
                  </a:cubicBezTo>
                  <a:cubicBezTo>
                    <a:pt x="84443" y="14409"/>
                    <a:pt x="83851" y="12913"/>
                    <a:pt x="82866" y="11730"/>
                  </a:cubicBezTo>
                  <a:cubicBezTo>
                    <a:pt x="83291" y="11651"/>
                    <a:pt x="83719" y="11612"/>
                    <a:pt x="84143" y="11612"/>
                  </a:cubicBezTo>
                  <a:close/>
                  <a:moveTo>
                    <a:pt x="94437" y="11612"/>
                  </a:moveTo>
                  <a:cubicBezTo>
                    <a:pt x="94861" y="11612"/>
                    <a:pt x="95289" y="11651"/>
                    <a:pt x="95715" y="11730"/>
                  </a:cubicBezTo>
                  <a:cubicBezTo>
                    <a:pt x="94729" y="12913"/>
                    <a:pt x="94138" y="14409"/>
                    <a:pt x="94228" y="16004"/>
                  </a:cubicBezTo>
                  <a:cubicBezTo>
                    <a:pt x="92977" y="14701"/>
                    <a:pt x="91218" y="13862"/>
                    <a:pt x="89350" y="13862"/>
                  </a:cubicBezTo>
                  <a:cubicBezTo>
                    <a:pt x="89330" y="13862"/>
                    <a:pt x="89310" y="13862"/>
                    <a:pt x="89290" y="13862"/>
                  </a:cubicBezTo>
                  <a:lnTo>
                    <a:pt x="89299" y="13853"/>
                  </a:lnTo>
                  <a:cubicBezTo>
                    <a:pt x="90636" y="12414"/>
                    <a:pt x="92504" y="11612"/>
                    <a:pt x="94437" y="11612"/>
                  </a:cubicBezTo>
                  <a:close/>
                  <a:moveTo>
                    <a:pt x="47493" y="11702"/>
                  </a:moveTo>
                  <a:cubicBezTo>
                    <a:pt x="47918" y="11702"/>
                    <a:pt x="48345" y="11740"/>
                    <a:pt x="48771" y="11819"/>
                  </a:cubicBezTo>
                  <a:cubicBezTo>
                    <a:pt x="47772" y="12997"/>
                    <a:pt x="47190" y="14487"/>
                    <a:pt x="47274" y="16083"/>
                  </a:cubicBezTo>
                  <a:lnTo>
                    <a:pt x="47274" y="16083"/>
                  </a:lnTo>
                  <a:cubicBezTo>
                    <a:pt x="46033" y="14786"/>
                    <a:pt x="44269" y="13952"/>
                    <a:pt x="42406" y="13952"/>
                  </a:cubicBezTo>
                  <a:cubicBezTo>
                    <a:pt x="42389" y="13952"/>
                    <a:pt x="42372" y="13952"/>
                    <a:pt x="42355" y="13952"/>
                  </a:cubicBezTo>
                  <a:lnTo>
                    <a:pt x="42355" y="13952"/>
                  </a:lnTo>
                  <a:cubicBezTo>
                    <a:pt x="43693" y="12505"/>
                    <a:pt x="45560" y="11702"/>
                    <a:pt x="47493" y="11702"/>
                  </a:cubicBezTo>
                  <a:close/>
                  <a:moveTo>
                    <a:pt x="60501" y="11702"/>
                  </a:moveTo>
                  <a:cubicBezTo>
                    <a:pt x="62439" y="11702"/>
                    <a:pt x="64308" y="12505"/>
                    <a:pt x="65653" y="13952"/>
                  </a:cubicBezTo>
                  <a:cubicBezTo>
                    <a:pt x="65633" y="13952"/>
                    <a:pt x="65613" y="13952"/>
                    <a:pt x="65593" y="13952"/>
                  </a:cubicBezTo>
                  <a:cubicBezTo>
                    <a:pt x="63725" y="13952"/>
                    <a:pt x="61957" y="14790"/>
                    <a:pt x="60715" y="16094"/>
                  </a:cubicBezTo>
                  <a:cubicBezTo>
                    <a:pt x="60796" y="14499"/>
                    <a:pt x="60214" y="13002"/>
                    <a:pt x="59219" y="11819"/>
                  </a:cubicBezTo>
                  <a:cubicBezTo>
                    <a:pt x="59646" y="11740"/>
                    <a:pt x="60075" y="11702"/>
                    <a:pt x="60501" y="11702"/>
                  </a:cubicBezTo>
                  <a:close/>
                  <a:moveTo>
                    <a:pt x="106098" y="7003"/>
                  </a:moveTo>
                  <a:cubicBezTo>
                    <a:pt x="106560" y="7003"/>
                    <a:pt x="107026" y="7049"/>
                    <a:pt x="107489" y="7142"/>
                  </a:cubicBezTo>
                  <a:cubicBezTo>
                    <a:pt x="106479" y="8394"/>
                    <a:pt x="105932" y="9985"/>
                    <a:pt x="106135" y="11656"/>
                  </a:cubicBezTo>
                  <a:lnTo>
                    <a:pt x="106135" y="11656"/>
                  </a:lnTo>
                  <a:cubicBezTo>
                    <a:pt x="106639" y="11546"/>
                    <a:pt x="107148" y="11492"/>
                    <a:pt x="107652" y="11492"/>
                  </a:cubicBezTo>
                  <a:cubicBezTo>
                    <a:pt x="109592" y="11492"/>
                    <a:pt x="111471" y="12290"/>
                    <a:pt x="112821" y="13746"/>
                  </a:cubicBezTo>
                  <a:cubicBezTo>
                    <a:pt x="112802" y="13746"/>
                    <a:pt x="112783" y="13746"/>
                    <a:pt x="112765" y="13746"/>
                  </a:cubicBezTo>
                  <a:cubicBezTo>
                    <a:pt x="110778" y="13746"/>
                    <a:pt x="108911" y="14691"/>
                    <a:pt x="107659" y="16138"/>
                  </a:cubicBezTo>
                  <a:lnTo>
                    <a:pt x="107659" y="16138"/>
                  </a:lnTo>
                  <a:cubicBezTo>
                    <a:pt x="107785" y="14463"/>
                    <a:pt x="107175" y="12886"/>
                    <a:pt x="106127" y="11658"/>
                  </a:cubicBezTo>
                  <a:cubicBezTo>
                    <a:pt x="106127" y="11658"/>
                    <a:pt x="106128" y="11658"/>
                    <a:pt x="106128" y="11658"/>
                  </a:cubicBezTo>
                  <a:lnTo>
                    <a:pt x="106128" y="11658"/>
                  </a:lnTo>
                  <a:cubicBezTo>
                    <a:pt x="106131" y="11661"/>
                    <a:pt x="106133" y="11664"/>
                    <a:pt x="106136" y="11667"/>
                  </a:cubicBezTo>
                  <a:cubicBezTo>
                    <a:pt x="106136" y="11664"/>
                    <a:pt x="106135" y="11660"/>
                    <a:pt x="106135" y="11656"/>
                  </a:cubicBezTo>
                  <a:lnTo>
                    <a:pt x="106135" y="11656"/>
                  </a:lnTo>
                  <a:cubicBezTo>
                    <a:pt x="106133" y="11657"/>
                    <a:pt x="106130" y="11657"/>
                    <a:pt x="106128" y="11658"/>
                  </a:cubicBezTo>
                  <a:lnTo>
                    <a:pt x="106128" y="11658"/>
                  </a:lnTo>
                  <a:cubicBezTo>
                    <a:pt x="104868" y="10198"/>
                    <a:pt x="102995" y="9256"/>
                    <a:pt x="101004" y="9256"/>
                  </a:cubicBezTo>
                  <a:cubicBezTo>
                    <a:pt x="100985" y="9256"/>
                    <a:pt x="100967" y="9257"/>
                    <a:pt x="100948" y="9257"/>
                  </a:cubicBezTo>
                  <a:cubicBezTo>
                    <a:pt x="102293" y="7803"/>
                    <a:pt x="104164" y="7003"/>
                    <a:pt x="106098" y="7003"/>
                  </a:cubicBezTo>
                  <a:close/>
                  <a:moveTo>
                    <a:pt x="13651" y="11804"/>
                  </a:moveTo>
                  <a:cubicBezTo>
                    <a:pt x="15587" y="11804"/>
                    <a:pt x="17458" y="12604"/>
                    <a:pt x="18799" y="14050"/>
                  </a:cubicBezTo>
                  <a:lnTo>
                    <a:pt x="18799" y="14050"/>
                  </a:lnTo>
                  <a:cubicBezTo>
                    <a:pt x="18788" y="14050"/>
                    <a:pt x="18777" y="14050"/>
                    <a:pt x="18766" y="14050"/>
                  </a:cubicBezTo>
                  <a:cubicBezTo>
                    <a:pt x="16897" y="14050"/>
                    <a:pt x="15129" y="14889"/>
                    <a:pt x="13888" y="16192"/>
                  </a:cubicBezTo>
                  <a:cubicBezTo>
                    <a:pt x="13968" y="14597"/>
                    <a:pt x="13386" y="13101"/>
                    <a:pt x="12391" y="11918"/>
                  </a:cubicBezTo>
                  <a:cubicBezTo>
                    <a:pt x="12811" y="11842"/>
                    <a:pt x="13233" y="11804"/>
                    <a:pt x="13651" y="11804"/>
                  </a:cubicBezTo>
                  <a:close/>
                  <a:moveTo>
                    <a:pt x="23971" y="11800"/>
                  </a:moveTo>
                  <a:cubicBezTo>
                    <a:pt x="24396" y="11800"/>
                    <a:pt x="24824" y="11839"/>
                    <a:pt x="25250" y="11918"/>
                  </a:cubicBezTo>
                  <a:cubicBezTo>
                    <a:pt x="24255" y="13101"/>
                    <a:pt x="23673" y="14597"/>
                    <a:pt x="23753" y="16192"/>
                  </a:cubicBezTo>
                  <a:cubicBezTo>
                    <a:pt x="22512" y="14889"/>
                    <a:pt x="20744" y="14050"/>
                    <a:pt x="18884" y="14050"/>
                  </a:cubicBezTo>
                  <a:cubicBezTo>
                    <a:pt x="18864" y="14050"/>
                    <a:pt x="18845" y="14050"/>
                    <a:pt x="18825" y="14051"/>
                  </a:cubicBezTo>
                  <a:cubicBezTo>
                    <a:pt x="20162" y="12603"/>
                    <a:pt x="22036" y="11800"/>
                    <a:pt x="23971" y="11800"/>
                  </a:cubicBezTo>
                  <a:close/>
                  <a:moveTo>
                    <a:pt x="37191" y="11695"/>
                  </a:moveTo>
                  <a:cubicBezTo>
                    <a:pt x="39126" y="11695"/>
                    <a:pt x="41007" y="12498"/>
                    <a:pt x="42355" y="13952"/>
                  </a:cubicBezTo>
                  <a:lnTo>
                    <a:pt x="42355" y="13952"/>
                  </a:lnTo>
                  <a:cubicBezTo>
                    <a:pt x="42352" y="13952"/>
                    <a:pt x="42349" y="13952"/>
                    <a:pt x="42346" y="13952"/>
                  </a:cubicBezTo>
                  <a:cubicBezTo>
                    <a:pt x="42328" y="13952"/>
                    <a:pt x="42309" y="13952"/>
                    <a:pt x="42291" y="13952"/>
                  </a:cubicBezTo>
                  <a:cubicBezTo>
                    <a:pt x="40304" y="13952"/>
                    <a:pt x="38437" y="14897"/>
                    <a:pt x="37185" y="16344"/>
                  </a:cubicBezTo>
                  <a:cubicBezTo>
                    <a:pt x="37320" y="14669"/>
                    <a:pt x="36710" y="13092"/>
                    <a:pt x="35662" y="11864"/>
                  </a:cubicBezTo>
                  <a:cubicBezTo>
                    <a:pt x="36169" y="11750"/>
                    <a:pt x="36682" y="11695"/>
                    <a:pt x="37191" y="11695"/>
                  </a:cubicBezTo>
                  <a:close/>
                  <a:moveTo>
                    <a:pt x="124477" y="9648"/>
                  </a:moveTo>
                  <a:cubicBezTo>
                    <a:pt x="127652" y="9648"/>
                    <a:pt x="130827" y="11726"/>
                    <a:pt x="130867" y="15888"/>
                  </a:cubicBezTo>
                  <a:cubicBezTo>
                    <a:pt x="130394" y="15786"/>
                    <a:pt x="129917" y="15736"/>
                    <a:pt x="129443" y="15736"/>
                  </a:cubicBezTo>
                  <a:cubicBezTo>
                    <a:pt x="127584" y="15736"/>
                    <a:pt x="125780" y="16502"/>
                    <a:pt x="124487" y="17895"/>
                  </a:cubicBezTo>
                  <a:cubicBezTo>
                    <a:pt x="123206" y="16515"/>
                    <a:pt x="121414" y="15735"/>
                    <a:pt x="119532" y="15735"/>
                  </a:cubicBezTo>
                  <a:cubicBezTo>
                    <a:pt x="119048" y="15735"/>
                    <a:pt x="118564" y="15780"/>
                    <a:pt x="118089" y="15888"/>
                  </a:cubicBezTo>
                  <a:cubicBezTo>
                    <a:pt x="118125" y="11729"/>
                    <a:pt x="121301" y="9648"/>
                    <a:pt x="124477" y="9648"/>
                  </a:cubicBezTo>
                  <a:close/>
                  <a:moveTo>
                    <a:pt x="77633" y="9753"/>
                  </a:moveTo>
                  <a:cubicBezTo>
                    <a:pt x="80805" y="9753"/>
                    <a:pt x="83979" y="11828"/>
                    <a:pt x="84022" y="15982"/>
                  </a:cubicBezTo>
                  <a:lnTo>
                    <a:pt x="84022" y="15982"/>
                  </a:lnTo>
                  <a:cubicBezTo>
                    <a:pt x="83547" y="15880"/>
                    <a:pt x="83069" y="15830"/>
                    <a:pt x="82594" y="15830"/>
                  </a:cubicBezTo>
                  <a:cubicBezTo>
                    <a:pt x="80737" y="15830"/>
                    <a:pt x="78939" y="16596"/>
                    <a:pt x="77651" y="17984"/>
                  </a:cubicBezTo>
                  <a:cubicBezTo>
                    <a:pt x="76369" y="16613"/>
                    <a:pt x="74577" y="15825"/>
                    <a:pt x="72696" y="15825"/>
                  </a:cubicBezTo>
                  <a:cubicBezTo>
                    <a:pt x="72212" y="15825"/>
                    <a:pt x="71728" y="15879"/>
                    <a:pt x="71253" y="15986"/>
                  </a:cubicBezTo>
                  <a:cubicBezTo>
                    <a:pt x="71284" y="11832"/>
                    <a:pt x="74458" y="9753"/>
                    <a:pt x="77633" y="9753"/>
                  </a:cubicBezTo>
                  <a:close/>
                  <a:moveTo>
                    <a:pt x="100947" y="9753"/>
                  </a:moveTo>
                  <a:cubicBezTo>
                    <a:pt x="104122" y="9753"/>
                    <a:pt x="107296" y="11830"/>
                    <a:pt x="107337" y="15986"/>
                  </a:cubicBezTo>
                  <a:cubicBezTo>
                    <a:pt x="106864" y="15884"/>
                    <a:pt x="106386" y="15834"/>
                    <a:pt x="105913" y="15834"/>
                  </a:cubicBezTo>
                  <a:cubicBezTo>
                    <a:pt x="104054" y="15834"/>
                    <a:pt x="102249" y="16601"/>
                    <a:pt x="100957" y="17993"/>
                  </a:cubicBezTo>
                  <a:cubicBezTo>
                    <a:pt x="99676" y="16613"/>
                    <a:pt x="97883" y="15834"/>
                    <a:pt x="96002" y="15834"/>
                  </a:cubicBezTo>
                  <a:cubicBezTo>
                    <a:pt x="95518" y="15834"/>
                    <a:pt x="95034" y="15888"/>
                    <a:pt x="94559" y="15986"/>
                  </a:cubicBezTo>
                  <a:cubicBezTo>
                    <a:pt x="94595" y="11832"/>
                    <a:pt x="97771" y="9753"/>
                    <a:pt x="100947" y="9753"/>
                  </a:cubicBezTo>
                  <a:close/>
                  <a:moveTo>
                    <a:pt x="53999" y="9848"/>
                  </a:moveTo>
                  <a:cubicBezTo>
                    <a:pt x="57176" y="9848"/>
                    <a:pt x="60352" y="11927"/>
                    <a:pt x="60393" y="16085"/>
                  </a:cubicBezTo>
                  <a:cubicBezTo>
                    <a:pt x="59913" y="15980"/>
                    <a:pt x="59429" y="15929"/>
                    <a:pt x="58949" y="15929"/>
                  </a:cubicBezTo>
                  <a:cubicBezTo>
                    <a:pt x="57093" y="15929"/>
                    <a:pt x="55295" y="16694"/>
                    <a:pt x="53999" y="18087"/>
                  </a:cubicBezTo>
                  <a:lnTo>
                    <a:pt x="53999" y="18087"/>
                  </a:lnTo>
                  <a:cubicBezTo>
                    <a:pt x="52718" y="16710"/>
                    <a:pt x="50928" y="15932"/>
                    <a:pt x="49049" y="15932"/>
                  </a:cubicBezTo>
                  <a:cubicBezTo>
                    <a:pt x="48565" y="15932"/>
                    <a:pt x="48081" y="15977"/>
                    <a:pt x="47606" y="16085"/>
                  </a:cubicBezTo>
                  <a:cubicBezTo>
                    <a:pt x="47646" y="11927"/>
                    <a:pt x="50823" y="9848"/>
                    <a:pt x="53999" y="9848"/>
                  </a:cubicBezTo>
                  <a:close/>
                  <a:moveTo>
                    <a:pt x="7166" y="9943"/>
                  </a:moveTo>
                  <a:cubicBezTo>
                    <a:pt x="10341" y="9943"/>
                    <a:pt x="13516" y="12022"/>
                    <a:pt x="13556" y="16183"/>
                  </a:cubicBezTo>
                  <a:cubicBezTo>
                    <a:pt x="13083" y="16081"/>
                    <a:pt x="12605" y="16031"/>
                    <a:pt x="12131" y="16031"/>
                  </a:cubicBezTo>
                  <a:cubicBezTo>
                    <a:pt x="10273" y="16031"/>
                    <a:pt x="8469" y="16796"/>
                    <a:pt x="7176" y="18181"/>
                  </a:cubicBezTo>
                  <a:cubicBezTo>
                    <a:pt x="5901" y="16817"/>
                    <a:pt x="4126" y="16040"/>
                    <a:pt x="2258" y="16040"/>
                  </a:cubicBezTo>
                  <a:cubicBezTo>
                    <a:pt x="2237" y="16040"/>
                    <a:pt x="2216" y="16040"/>
                    <a:pt x="2194" y="16040"/>
                  </a:cubicBezTo>
                  <a:lnTo>
                    <a:pt x="2212" y="16022"/>
                  </a:lnTo>
                  <a:lnTo>
                    <a:pt x="2212" y="16022"/>
                  </a:lnTo>
                  <a:cubicBezTo>
                    <a:pt x="1728" y="16031"/>
                    <a:pt x="1245" y="16076"/>
                    <a:pt x="770" y="16183"/>
                  </a:cubicBezTo>
                  <a:cubicBezTo>
                    <a:pt x="810" y="12024"/>
                    <a:pt x="3988" y="9943"/>
                    <a:pt x="7166" y="9943"/>
                  </a:cubicBezTo>
                  <a:close/>
                  <a:moveTo>
                    <a:pt x="30463" y="9956"/>
                  </a:moveTo>
                  <a:cubicBezTo>
                    <a:pt x="33636" y="9956"/>
                    <a:pt x="36811" y="12033"/>
                    <a:pt x="36854" y="16188"/>
                  </a:cubicBezTo>
                  <a:lnTo>
                    <a:pt x="36854" y="16188"/>
                  </a:lnTo>
                  <a:cubicBezTo>
                    <a:pt x="36379" y="16086"/>
                    <a:pt x="35901" y="16036"/>
                    <a:pt x="35426" y="16036"/>
                  </a:cubicBezTo>
                  <a:cubicBezTo>
                    <a:pt x="33569" y="16036"/>
                    <a:pt x="31771" y="16802"/>
                    <a:pt x="30483" y="18190"/>
                  </a:cubicBezTo>
                  <a:cubicBezTo>
                    <a:pt x="29201" y="16819"/>
                    <a:pt x="27409" y="16031"/>
                    <a:pt x="25528" y="16031"/>
                  </a:cubicBezTo>
                  <a:cubicBezTo>
                    <a:pt x="25044" y="16031"/>
                    <a:pt x="24560" y="16085"/>
                    <a:pt x="24085" y="16192"/>
                  </a:cubicBezTo>
                  <a:cubicBezTo>
                    <a:pt x="24116" y="12034"/>
                    <a:pt x="27288" y="9956"/>
                    <a:pt x="30463" y="9956"/>
                  </a:cubicBezTo>
                  <a:close/>
                  <a:moveTo>
                    <a:pt x="119326" y="16110"/>
                  </a:moveTo>
                  <a:cubicBezTo>
                    <a:pt x="121265" y="16110"/>
                    <a:pt x="123134" y="16913"/>
                    <a:pt x="124478" y="18361"/>
                  </a:cubicBezTo>
                  <a:cubicBezTo>
                    <a:pt x="124458" y="18360"/>
                    <a:pt x="124439" y="18360"/>
                    <a:pt x="124419" y="18360"/>
                  </a:cubicBezTo>
                  <a:cubicBezTo>
                    <a:pt x="122550" y="18360"/>
                    <a:pt x="120782" y="19199"/>
                    <a:pt x="119541" y="20502"/>
                  </a:cubicBezTo>
                  <a:cubicBezTo>
                    <a:pt x="119622" y="18907"/>
                    <a:pt x="119039" y="17411"/>
                    <a:pt x="118045" y="16228"/>
                  </a:cubicBezTo>
                  <a:cubicBezTo>
                    <a:pt x="118472" y="16149"/>
                    <a:pt x="118901" y="16110"/>
                    <a:pt x="119326" y="16110"/>
                  </a:cubicBezTo>
                  <a:close/>
                  <a:moveTo>
                    <a:pt x="129624" y="16110"/>
                  </a:moveTo>
                  <a:cubicBezTo>
                    <a:pt x="130049" y="16110"/>
                    <a:pt x="130477" y="16149"/>
                    <a:pt x="130903" y="16228"/>
                  </a:cubicBezTo>
                  <a:cubicBezTo>
                    <a:pt x="129908" y="17402"/>
                    <a:pt x="129326" y="18907"/>
                    <a:pt x="129415" y="20493"/>
                  </a:cubicBezTo>
                  <a:lnTo>
                    <a:pt x="129415" y="20502"/>
                  </a:lnTo>
                  <a:cubicBezTo>
                    <a:pt x="128165" y="19199"/>
                    <a:pt x="126397" y="18360"/>
                    <a:pt x="124537" y="18360"/>
                  </a:cubicBezTo>
                  <a:cubicBezTo>
                    <a:pt x="124517" y="18360"/>
                    <a:pt x="124498" y="18360"/>
                    <a:pt x="124478" y="18361"/>
                  </a:cubicBezTo>
                  <a:cubicBezTo>
                    <a:pt x="125815" y="16913"/>
                    <a:pt x="127689" y="16110"/>
                    <a:pt x="129624" y="16110"/>
                  </a:cubicBezTo>
                  <a:close/>
                  <a:moveTo>
                    <a:pt x="82783" y="16209"/>
                  </a:moveTo>
                  <a:cubicBezTo>
                    <a:pt x="83207" y="16209"/>
                    <a:pt x="83633" y="16247"/>
                    <a:pt x="84057" y="16327"/>
                  </a:cubicBezTo>
                  <a:cubicBezTo>
                    <a:pt x="83538" y="16945"/>
                    <a:pt x="83135" y="17653"/>
                    <a:pt x="82875" y="18414"/>
                  </a:cubicBezTo>
                  <a:cubicBezTo>
                    <a:pt x="82633" y="19113"/>
                    <a:pt x="82534" y="19848"/>
                    <a:pt x="82570" y="20592"/>
                  </a:cubicBezTo>
                  <a:cubicBezTo>
                    <a:pt x="81322" y="19282"/>
                    <a:pt x="79551" y="18450"/>
                    <a:pt x="77681" y="18450"/>
                  </a:cubicBezTo>
                  <a:cubicBezTo>
                    <a:pt x="77671" y="18450"/>
                    <a:pt x="77661" y="18450"/>
                    <a:pt x="77651" y="18450"/>
                  </a:cubicBezTo>
                  <a:cubicBezTo>
                    <a:pt x="78988" y="17010"/>
                    <a:pt x="80855" y="16209"/>
                    <a:pt x="82783" y="16209"/>
                  </a:cubicBezTo>
                  <a:close/>
                  <a:moveTo>
                    <a:pt x="95788" y="16212"/>
                  </a:moveTo>
                  <a:cubicBezTo>
                    <a:pt x="97720" y="16212"/>
                    <a:pt x="99592" y="17008"/>
                    <a:pt x="100939" y="18450"/>
                  </a:cubicBezTo>
                  <a:cubicBezTo>
                    <a:pt x="100919" y="18450"/>
                    <a:pt x="100900" y="18450"/>
                    <a:pt x="100880" y="18450"/>
                  </a:cubicBezTo>
                  <a:cubicBezTo>
                    <a:pt x="99011" y="18450"/>
                    <a:pt x="97252" y="19288"/>
                    <a:pt x="96011" y="20592"/>
                  </a:cubicBezTo>
                  <a:cubicBezTo>
                    <a:pt x="96047" y="19848"/>
                    <a:pt x="95948" y="19113"/>
                    <a:pt x="95706" y="18414"/>
                  </a:cubicBezTo>
                  <a:cubicBezTo>
                    <a:pt x="95446" y="17653"/>
                    <a:pt x="95043" y="16945"/>
                    <a:pt x="94523" y="16327"/>
                  </a:cubicBezTo>
                  <a:cubicBezTo>
                    <a:pt x="94944" y="16250"/>
                    <a:pt x="95367" y="16212"/>
                    <a:pt x="95788" y="16212"/>
                  </a:cubicBezTo>
                  <a:close/>
                  <a:moveTo>
                    <a:pt x="48848" y="16307"/>
                  </a:moveTo>
                  <a:cubicBezTo>
                    <a:pt x="50780" y="16307"/>
                    <a:pt x="52650" y="17108"/>
                    <a:pt x="53987" y="18558"/>
                  </a:cubicBezTo>
                  <a:lnTo>
                    <a:pt x="53987" y="18558"/>
                  </a:lnTo>
                  <a:cubicBezTo>
                    <a:pt x="53970" y="18558"/>
                    <a:pt x="53953" y="18557"/>
                    <a:pt x="53936" y="18557"/>
                  </a:cubicBezTo>
                  <a:cubicBezTo>
                    <a:pt x="52067" y="18557"/>
                    <a:pt x="50308" y="19396"/>
                    <a:pt x="49058" y="20699"/>
                  </a:cubicBezTo>
                  <a:cubicBezTo>
                    <a:pt x="49147" y="19104"/>
                    <a:pt x="48565" y="17608"/>
                    <a:pt x="47570" y="16425"/>
                  </a:cubicBezTo>
                  <a:cubicBezTo>
                    <a:pt x="47996" y="16346"/>
                    <a:pt x="48423" y="16307"/>
                    <a:pt x="48848" y="16307"/>
                  </a:cubicBezTo>
                  <a:close/>
                  <a:moveTo>
                    <a:pt x="59142" y="16307"/>
                  </a:moveTo>
                  <a:cubicBezTo>
                    <a:pt x="59567" y="16307"/>
                    <a:pt x="59994" y="16346"/>
                    <a:pt x="60420" y="16425"/>
                  </a:cubicBezTo>
                  <a:cubicBezTo>
                    <a:pt x="59425" y="17608"/>
                    <a:pt x="58843" y="19104"/>
                    <a:pt x="58932" y="20699"/>
                  </a:cubicBezTo>
                  <a:cubicBezTo>
                    <a:pt x="57691" y="19396"/>
                    <a:pt x="55923" y="18557"/>
                    <a:pt x="54054" y="18557"/>
                  </a:cubicBezTo>
                  <a:cubicBezTo>
                    <a:pt x="54037" y="18557"/>
                    <a:pt x="54020" y="18558"/>
                    <a:pt x="54003" y="18558"/>
                  </a:cubicBezTo>
                  <a:lnTo>
                    <a:pt x="54003" y="18558"/>
                  </a:lnTo>
                  <a:cubicBezTo>
                    <a:pt x="55340" y="17108"/>
                    <a:pt x="57210" y="16307"/>
                    <a:pt x="59142" y="16307"/>
                  </a:cubicBezTo>
                  <a:close/>
                  <a:moveTo>
                    <a:pt x="25317" y="16414"/>
                  </a:moveTo>
                  <a:cubicBezTo>
                    <a:pt x="27247" y="16414"/>
                    <a:pt x="29113" y="17211"/>
                    <a:pt x="30456" y="18656"/>
                  </a:cubicBezTo>
                  <a:cubicBezTo>
                    <a:pt x="30436" y="18656"/>
                    <a:pt x="30416" y="18656"/>
                    <a:pt x="30397" y="18656"/>
                  </a:cubicBezTo>
                  <a:cubicBezTo>
                    <a:pt x="28528" y="18656"/>
                    <a:pt x="26769" y="19494"/>
                    <a:pt x="25528" y="20789"/>
                  </a:cubicBezTo>
                  <a:cubicBezTo>
                    <a:pt x="25563" y="20054"/>
                    <a:pt x="25456" y="19310"/>
                    <a:pt x="25223" y="18611"/>
                  </a:cubicBezTo>
                  <a:cubicBezTo>
                    <a:pt x="24954" y="17850"/>
                    <a:pt x="24551" y="17142"/>
                    <a:pt x="24031" y="16533"/>
                  </a:cubicBezTo>
                  <a:cubicBezTo>
                    <a:pt x="24460" y="16453"/>
                    <a:pt x="24890" y="16414"/>
                    <a:pt x="25317" y="16414"/>
                  </a:cubicBezTo>
                  <a:close/>
                  <a:moveTo>
                    <a:pt x="12296" y="16415"/>
                  </a:moveTo>
                  <a:cubicBezTo>
                    <a:pt x="12720" y="16415"/>
                    <a:pt x="13148" y="16454"/>
                    <a:pt x="13574" y="16533"/>
                  </a:cubicBezTo>
                  <a:cubicBezTo>
                    <a:pt x="13055" y="17151"/>
                    <a:pt x="12651" y="17850"/>
                    <a:pt x="12391" y="18611"/>
                  </a:cubicBezTo>
                  <a:cubicBezTo>
                    <a:pt x="12150" y="19310"/>
                    <a:pt x="12042" y="20054"/>
                    <a:pt x="12087" y="20789"/>
                  </a:cubicBezTo>
                  <a:lnTo>
                    <a:pt x="12078" y="20798"/>
                  </a:lnTo>
                  <a:cubicBezTo>
                    <a:pt x="10836" y="19494"/>
                    <a:pt x="9077" y="18656"/>
                    <a:pt x="7217" y="18656"/>
                  </a:cubicBezTo>
                  <a:cubicBezTo>
                    <a:pt x="7198" y="18656"/>
                    <a:pt x="7178" y="18656"/>
                    <a:pt x="7159" y="18656"/>
                  </a:cubicBezTo>
                  <a:cubicBezTo>
                    <a:pt x="8496" y="17216"/>
                    <a:pt x="10363" y="16415"/>
                    <a:pt x="12296" y="16415"/>
                  </a:cubicBezTo>
                  <a:close/>
                  <a:moveTo>
                    <a:pt x="106101" y="16205"/>
                  </a:moveTo>
                  <a:cubicBezTo>
                    <a:pt x="106563" y="16205"/>
                    <a:pt x="107027" y="16251"/>
                    <a:pt x="107489" y="16344"/>
                  </a:cubicBezTo>
                  <a:cubicBezTo>
                    <a:pt x="106486" y="17599"/>
                    <a:pt x="105930" y="19194"/>
                    <a:pt x="106136" y="20861"/>
                  </a:cubicBezTo>
                  <a:cubicBezTo>
                    <a:pt x="104879" y="19398"/>
                    <a:pt x="102991" y="18450"/>
                    <a:pt x="100994" y="18450"/>
                  </a:cubicBezTo>
                  <a:cubicBezTo>
                    <a:pt x="100985" y="18450"/>
                    <a:pt x="100975" y="18450"/>
                    <a:pt x="100966" y="18450"/>
                  </a:cubicBezTo>
                  <a:cubicBezTo>
                    <a:pt x="102304" y="17004"/>
                    <a:pt x="104173" y="16205"/>
                    <a:pt x="106101" y="16205"/>
                  </a:cubicBezTo>
                  <a:close/>
                  <a:moveTo>
                    <a:pt x="70810" y="11698"/>
                  </a:moveTo>
                  <a:cubicBezTo>
                    <a:pt x="71303" y="11698"/>
                    <a:pt x="71800" y="11750"/>
                    <a:pt x="72292" y="11855"/>
                  </a:cubicBezTo>
                  <a:cubicBezTo>
                    <a:pt x="71289" y="13110"/>
                    <a:pt x="70742" y="14705"/>
                    <a:pt x="70939" y="16380"/>
                  </a:cubicBezTo>
                  <a:lnTo>
                    <a:pt x="70957" y="16371"/>
                  </a:lnTo>
                  <a:cubicBezTo>
                    <a:pt x="71461" y="16260"/>
                    <a:pt x="71969" y="16205"/>
                    <a:pt x="72473" y="16205"/>
                  </a:cubicBezTo>
                  <a:cubicBezTo>
                    <a:pt x="74401" y="16205"/>
                    <a:pt x="76274" y="17001"/>
                    <a:pt x="77624" y="18450"/>
                  </a:cubicBezTo>
                  <a:cubicBezTo>
                    <a:pt x="77606" y="18450"/>
                    <a:pt x="77588" y="18450"/>
                    <a:pt x="77570" y="18450"/>
                  </a:cubicBezTo>
                  <a:cubicBezTo>
                    <a:pt x="75520" y="18450"/>
                    <a:pt x="73598" y="19458"/>
                    <a:pt x="72346" y="20986"/>
                  </a:cubicBezTo>
                  <a:cubicBezTo>
                    <a:pt x="72738" y="17269"/>
                    <a:pt x="69425" y="13952"/>
                    <a:pt x="65712" y="13952"/>
                  </a:cubicBezTo>
                  <a:cubicBezTo>
                    <a:pt x="65692" y="13952"/>
                    <a:pt x="65673" y="13952"/>
                    <a:pt x="65653" y="13952"/>
                  </a:cubicBezTo>
                  <a:cubicBezTo>
                    <a:pt x="66995" y="12495"/>
                    <a:pt x="68873" y="11698"/>
                    <a:pt x="70810" y="11698"/>
                  </a:cubicBezTo>
                  <a:close/>
                  <a:moveTo>
                    <a:pt x="35592" y="16407"/>
                  </a:moveTo>
                  <a:cubicBezTo>
                    <a:pt x="36059" y="16407"/>
                    <a:pt x="36530" y="16454"/>
                    <a:pt x="36997" y="16551"/>
                  </a:cubicBezTo>
                  <a:cubicBezTo>
                    <a:pt x="36004" y="17802"/>
                    <a:pt x="35449" y="19385"/>
                    <a:pt x="35643" y="21056"/>
                  </a:cubicBezTo>
                  <a:lnTo>
                    <a:pt x="35643" y="21056"/>
                  </a:lnTo>
                  <a:cubicBezTo>
                    <a:pt x="34391" y="19601"/>
                    <a:pt x="32515" y="18647"/>
                    <a:pt x="30529" y="18647"/>
                  </a:cubicBezTo>
                  <a:cubicBezTo>
                    <a:pt x="30511" y="18647"/>
                    <a:pt x="30492" y="18647"/>
                    <a:pt x="30474" y="18647"/>
                  </a:cubicBezTo>
                  <a:cubicBezTo>
                    <a:pt x="31808" y="17205"/>
                    <a:pt x="33669" y="16407"/>
                    <a:pt x="35592" y="16407"/>
                  </a:cubicBezTo>
                  <a:close/>
                  <a:moveTo>
                    <a:pt x="112821" y="14253"/>
                  </a:moveTo>
                  <a:cubicBezTo>
                    <a:pt x="115997" y="14253"/>
                    <a:pt x="119174" y="16332"/>
                    <a:pt x="119218" y="20493"/>
                  </a:cubicBezTo>
                  <a:cubicBezTo>
                    <a:pt x="118738" y="20388"/>
                    <a:pt x="118254" y="20337"/>
                    <a:pt x="117773" y="20337"/>
                  </a:cubicBezTo>
                  <a:cubicBezTo>
                    <a:pt x="115916" y="20337"/>
                    <a:pt x="114116" y="21103"/>
                    <a:pt x="112821" y="22491"/>
                  </a:cubicBezTo>
                  <a:cubicBezTo>
                    <a:pt x="111548" y="21120"/>
                    <a:pt x="109756" y="20332"/>
                    <a:pt x="107874" y="20332"/>
                  </a:cubicBezTo>
                  <a:cubicBezTo>
                    <a:pt x="107391" y="20332"/>
                    <a:pt x="106907" y="20386"/>
                    <a:pt x="106432" y="20493"/>
                  </a:cubicBezTo>
                  <a:cubicBezTo>
                    <a:pt x="106468" y="16334"/>
                    <a:pt x="109644" y="14253"/>
                    <a:pt x="112821" y="14253"/>
                  </a:cubicBezTo>
                  <a:close/>
                  <a:moveTo>
                    <a:pt x="136138" y="14252"/>
                  </a:moveTo>
                  <a:cubicBezTo>
                    <a:pt x="139311" y="14252"/>
                    <a:pt x="142484" y="16329"/>
                    <a:pt x="142525" y="20484"/>
                  </a:cubicBezTo>
                  <a:lnTo>
                    <a:pt x="142525" y="20493"/>
                  </a:lnTo>
                  <a:cubicBezTo>
                    <a:pt x="142051" y="20391"/>
                    <a:pt x="141574" y="20341"/>
                    <a:pt x="141100" y="20341"/>
                  </a:cubicBezTo>
                  <a:cubicBezTo>
                    <a:pt x="139242" y="20341"/>
                    <a:pt x="137437" y="21108"/>
                    <a:pt x="136145" y="22500"/>
                  </a:cubicBezTo>
                  <a:cubicBezTo>
                    <a:pt x="134871" y="21128"/>
                    <a:pt x="133091" y="20341"/>
                    <a:pt x="131221" y="20341"/>
                  </a:cubicBezTo>
                  <a:cubicBezTo>
                    <a:pt x="131211" y="20341"/>
                    <a:pt x="131200" y="20341"/>
                    <a:pt x="131190" y="20341"/>
                  </a:cubicBezTo>
                  <a:cubicBezTo>
                    <a:pt x="130706" y="20341"/>
                    <a:pt x="130222" y="20386"/>
                    <a:pt x="129747" y="20493"/>
                  </a:cubicBezTo>
                  <a:cubicBezTo>
                    <a:pt x="129783" y="16333"/>
                    <a:pt x="132960" y="14252"/>
                    <a:pt x="136138" y="14252"/>
                  </a:cubicBezTo>
                  <a:close/>
                  <a:moveTo>
                    <a:pt x="89290" y="14357"/>
                  </a:moveTo>
                  <a:cubicBezTo>
                    <a:pt x="91871" y="14357"/>
                    <a:pt x="94452" y="15731"/>
                    <a:pt x="95348" y="18477"/>
                  </a:cubicBezTo>
                  <a:cubicBezTo>
                    <a:pt x="95572" y="19158"/>
                    <a:pt x="95679" y="19866"/>
                    <a:pt x="95688" y="20583"/>
                  </a:cubicBezTo>
                  <a:cubicBezTo>
                    <a:pt x="95213" y="20481"/>
                    <a:pt x="94734" y="20431"/>
                    <a:pt x="94259" y="20431"/>
                  </a:cubicBezTo>
                  <a:cubicBezTo>
                    <a:pt x="92398" y="20431"/>
                    <a:pt x="90599" y="21196"/>
                    <a:pt x="89299" y="22581"/>
                  </a:cubicBezTo>
                  <a:cubicBezTo>
                    <a:pt x="88025" y="21218"/>
                    <a:pt x="86246" y="20430"/>
                    <a:pt x="84376" y="20430"/>
                  </a:cubicBezTo>
                  <a:cubicBezTo>
                    <a:pt x="84365" y="20430"/>
                    <a:pt x="84355" y="20430"/>
                    <a:pt x="84344" y="20430"/>
                  </a:cubicBezTo>
                  <a:cubicBezTo>
                    <a:pt x="83860" y="20430"/>
                    <a:pt x="83376" y="20475"/>
                    <a:pt x="82902" y="20583"/>
                  </a:cubicBezTo>
                  <a:cubicBezTo>
                    <a:pt x="82902" y="19866"/>
                    <a:pt x="83018" y="19158"/>
                    <a:pt x="83233" y="18477"/>
                  </a:cubicBezTo>
                  <a:cubicBezTo>
                    <a:pt x="84129" y="15731"/>
                    <a:pt x="86710" y="14357"/>
                    <a:pt x="89290" y="14357"/>
                  </a:cubicBezTo>
                  <a:close/>
                  <a:moveTo>
                    <a:pt x="42333" y="14454"/>
                  </a:moveTo>
                  <a:cubicBezTo>
                    <a:pt x="45509" y="14454"/>
                    <a:pt x="48686" y="16533"/>
                    <a:pt x="48726" y="20690"/>
                  </a:cubicBezTo>
                  <a:cubicBezTo>
                    <a:pt x="48246" y="20585"/>
                    <a:pt x="47763" y="20534"/>
                    <a:pt x="47283" y="20534"/>
                  </a:cubicBezTo>
                  <a:cubicBezTo>
                    <a:pt x="45427" y="20534"/>
                    <a:pt x="43633" y="21302"/>
                    <a:pt x="42337" y="22697"/>
                  </a:cubicBezTo>
                  <a:cubicBezTo>
                    <a:pt x="41063" y="21325"/>
                    <a:pt x="39284" y="20538"/>
                    <a:pt x="37414" y="20538"/>
                  </a:cubicBezTo>
                  <a:cubicBezTo>
                    <a:pt x="37403" y="20538"/>
                    <a:pt x="37393" y="20538"/>
                    <a:pt x="37382" y="20538"/>
                  </a:cubicBezTo>
                  <a:cubicBezTo>
                    <a:pt x="36898" y="20538"/>
                    <a:pt x="36415" y="20583"/>
                    <a:pt x="35940" y="20690"/>
                  </a:cubicBezTo>
                  <a:cubicBezTo>
                    <a:pt x="35980" y="16533"/>
                    <a:pt x="39156" y="14454"/>
                    <a:pt x="42333" y="14454"/>
                  </a:cubicBezTo>
                  <a:close/>
                  <a:moveTo>
                    <a:pt x="65648" y="14454"/>
                  </a:moveTo>
                  <a:cubicBezTo>
                    <a:pt x="68825" y="14454"/>
                    <a:pt x="72001" y="16533"/>
                    <a:pt x="72041" y="20690"/>
                  </a:cubicBezTo>
                  <a:cubicBezTo>
                    <a:pt x="71563" y="20585"/>
                    <a:pt x="71081" y="20534"/>
                    <a:pt x="70602" y="20534"/>
                  </a:cubicBezTo>
                  <a:cubicBezTo>
                    <a:pt x="68748" y="20534"/>
                    <a:pt x="66949" y="21302"/>
                    <a:pt x="65653" y="22697"/>
                  </a:cubicBezTo>
                  <a:cubicBezTo>
                    <a:pt x="64378" y="21325"/>
                    <a:pt x="62599" y="20538"/>
                    <a:pt x="60729" y="20538"/>
                  </a:cubicBezTo>
                  <a:cubicBezTo>
                    <a:pt x="60719" y="20538"/>
                    <a:pt x="60708" y="20538"/>
                    <a:pt x="60697" y="20538"/>
                  </a:cubicBezTo>
                  <a:cubicBezTo>
                    <a:pt x="60214" y="20538"/>
                    <a:pt x="59730" y="20583"/>
                    <a:pt x="59255" y="20690"/>
                  </a:cubicBezTo>
                  <a:cubicBezTo>
                    <a:pt x="59295" y="16533"/>
                    <a:pt x="62472" y="14454"/>
                    <a:pt x="65648" y="14454"/>
                  </a:cubicBezTo>
                  <a:close/>
                  <a:moveTo>
                    <a:pt x="18806" y="14558"/>
                  </a:moveTo>
                  <a:cubicBezTo>
                    <a:pt x="21388" y="14558"/>
                    <a:pt x="23969" y="15929"/>
                    <a:pt x="24864" y="18674"/>
                  </a:cubicBezTo>
                  <a:cubicBezTo>
                    <a:pt x="25079" y="19355"/>
                    <a:pt x="25196" y="20063"/>
                    <a:pt x="25196" y="20780"/>
                  </a:cubicBezTo>
                  <a:cubicBezTo>
                    <a:pt x="24718" y="20675"/>
                    <a:pt x="24235" y="20624"/>
                    <a:pt x="23756" y="20624"/>
                  </a:cubicBezTo>
                  <a:cubicBezTo>
                    <a:pt x="21903" y="20624"/>
                    <a:pt x="20103" y="21391"/>
                    <a:pt x="18807" y="22787"/>
                  </a:cubicBezTo>
                  <a:cubicBezTo>
                    <a:pt x="17535" y="21407"/>
                    <a:pt x="15734" y="20628"/>
                    <a:pt x="13861" y="20628"/>
                  </a:cubicBezTo>
                  <a:cubicBezTo>
                    <a:pt x="13368" y="20628"/>
                    <a:pt x="12884" y="20672"/>
                    <a:pt x="12409" y="20780"/>
                  </a:cubicBezTo>
                  <a:cubicBezTo>
                    <a:pt x="12418" y="20063"/>
                    <a:pt x="12526" y="19355"/>
                    <a:pt x="12741" y="18674"/>
                  </a:cubicBezTo>
                  <a:cubicBezTo>
                    <a:pt x="13637" y="15931"/>
                    <a:pt x="16222" y="14558"/>
                    <a:pt x="18806" y="14558"/>
                  </a:cubicBezTo>
                  <a:close/>
                  <a:moveTo>
                    <a:pt x="117964" y="20706"/>
                  </a:moveTo>
                  <a:cubicBezTo>
                    <a:pt x="118390" y="20706"/>
                    <a:pt x="118819" y="20745"/>
                    <a:pt x="119245" y="20825"/>
                  </a:cubicBezTo>
                  <a:cubicBezTo>
                    <a:pt x="118726" y="21443"/>
                    <a:pt x="118322" y="22151"/>
                    <a:pt x="118063" y="22913"/>
                  </a:cubicBezTo>
                  <a:lnTo>
                    <a:pt x="118063" y="22904"/>
                  </a:lnTo>
                  <a:cubicBezTo>
                    <a:pt x="117821" y="23611"/>
                    <a:pt x="117722" y="24346"/>
                    <a:pt x="117758" y="25090"/>
                  </a:cubicBezTo>
                  <a:cubicBezTo>
                    <a:pt x="116516" y="23786"/>
                    <a:pt x="114757" y="22948"/>
                    <a:pt x="112897" y="22948"/>
                  </a:cubicBezTo>
                  <a:cubicBezTo>
                    <a:pt x="112878" y="22948"/>
                    <a:pt x="112858" y="22948"/>
                    <a:pt x="112839" y="22948"/>
                  </a:cubicBezTo>
                  <a:cubicBezTo>
                    <a:pt x="114174" y="21503"/>
                    <a:pt x="116038" y="20706"/>
                    <a:pt x="117964" y="20706"/>
                  </a:cubicBezTo>
                  <a:close/>
                  <a:moveTo>
                    <a:pt x="130993" y="20706"/>
                  </a:moveTo>
                  <a:cubicBezTo>
                    <a:pt x="132921" y="20706"/>
                    <a:pt x="134791" y="21503"/>
                    <a:pt x="136127" y="22948"/>
                  </a:cubicBezTo>
                  <a:cubicBezTo>
                    <a:pt x="136107" y="22948"/>
                    <a:pt x="136088" y="22948"/>
                    <a:pt x="136068" y="22948"/>
                  </a:cubicBezTo>
                  <a:cubicBezTo>
                    <a:pt x="134208" y="22948"/>
                    <a:pt x="132440" y="23786"/>
                    <a:pt x="131199" y="25090"/>
                  </a:cubicBezTo>
                  <a:cubicBezTo>
                    <a:pt x="131234" y="24346"/>
                    <a:pt x="131136" y="23611"/>
                    <a:pt x="130894" y="22913"/>
                  </a:cubicBezTo>
                  <a:lnTo>
                    <a:pt x="130894" y="22904"/>
                  </a:lnTo>
                  <a:cubicBezTo>
                    <a:pt x="130634" y="22142"/>
                    <a:pt x="130231" y="21443"/>
                    <a:pt x="129711" y="20825"/>
                  </a:cubicBezTo>
                  <a:cubicBezTo>
                    <a:pt x="130138" y="20745"/>
                    <a:pt x="130567" y="20706"/>
                    <a:pt x="130993" y="20706"/>
                  </a:cubicBezTo>
                  <a:close/>
                  <a:moveTo>
                    <a:pt x="84135" y="20797"/>
                  </a:moveTo>
                  <a:cubicBezTo>
                    <a:pt x="86071" y="20797"/>
                    <a:pt x="87946" y="21599"/>
                    <a:pt x="89290" y="23047"/>
                  </a:cubicBezTo>
                  <a:cubicBezTo>
                    <a:pt x="90626" y="21601"/>
                    <a:pt x="92496" y="20805"/>
                    <a:pt x="94429" y="20805"/>
                  </a:cubicBezTo>
                  <a:cubicBezTo>
                    <a:pt x="94856" y="20805"/>
                    <a:pt x="95287" y="20844"/>
                    <a:pt x="95715" y="20923"/>
                  </a:cubicBezTo>
                  <a:cubicBezTo>
                    <a:pt x="94720" y="22106"/>
                    <a:pt x="94138" y="23602"/>
                    <a:pt x="94228" y="25197"/>
                  </a:cubicBezTo>
                  <a:cubicBezTo>
                    <a:pt x="92977" y="23894"/>
                    <a:pt x="91218" y="23056"/>
                    <a:pt x="89350" y="23056"/>
                  </a:cubicBezTo>
                  <a:cubicBezTo>
                    <a:pt x="89330" y="23056"/>
                    <a:pt x="89310" y="23056"/>
                    <a:pt x="89290" y="23056"/>
                  </a:cubicBezTo>
                  <a:cubicBezTo>
                    <a:pt x="89271" y="23056"/>
                    <a:pt x="89251" y="23056"/>
                    <a:pt x="89231" y="23056"/>
                  </a:cubicBezTo>
                  <a:cubicBezTo>
                    <a:pt x="87362" y="23056"/>
                    <a:pt x="85595" y="23894"/>
                    <a:pt x="84353" y="25197"/>
                  </a:cubicBezTo>
                  <a:cubicBezTo>
                    <a:pt x="84434" y="23602"/>
                    <a:pt x="83851" y="22106"/>
                    <a:pt x="82866" y="20923"/>
                  </a:cubicBezTo>
                  <a:lnTo>
                    <a:pt x="82857" y="20914"/>
                  </a:lnTo>
                  <a:cubicBezTo>
                    <a:pt x="83283" y="20835"/>
                    <a:pt x="83710" y="20797"/>
                    <a:pt x="84135" y="20797"/>
                  </a:cubicBezTo>
                  <a:close/>
                  <a:moveTo>
                    <a:pt x="47488" y="20904"/>
                  </a:moveTo>
                  <a:cubicBezTo>
                    <a:pt x="47912" y="20904"/>
                    <a:pt x="48338" y="20943"/>
                    <a:pt x="48762" y="21022"/>
                  </a:cubicBezTo>
                  <a:cubicBezTo>
                    <a:pt x="48242" y="21640"/>
                    <a:pt x="47839" y="22348"/>
                    <a:pt x="47579" y="23110"/>
                  </a:cubicBezTo>
                  <a:cubicBezTo>
                    <a:pt x="47337" y="23809"/>
                    <a:pt x="47239" y="24552"/>
                    <a:pt x="47275" y="25287"/>
                  </a:cubicBezTo>
                  <a:cubicBezTo>
                    <a:pt x="46033" y="23992"/>
                    <a:pt x="44274" y="23154"/>
                    <a:pt x="42414" y="23154"/>
                  </a:cubicBezTo>
                  <a:cubicBezTo>
                    <a:pt x="42395" y="23154"/>
                    <a:pt x="42375" y="23154"/>
                    <a:pt x="42355" y="23154"/>
                  </a:cubicBezTo>
                  <a:cubicBezTo>
                    <a:pt x="43693" y="21707"/>
                    <a:pt x="45560" y="20904"/>
                    <a:pt x="47488" y="20904"/>
                  </a:cubicBezTo>
                  <a:close/>
                  <a:moveTo>
                    <a:pt x="60505" y="20912"/>
                  </a:moveTo>
                  <a:cubicBezTo>
                    <a:pt x="62435" y="20912"/>
                    <a:pt x="64301" y="21709"/>
                    <a:pt x="65644" y="23154"/>
                  </a:cubicBezTo>
                  <a:cubicBezTo>
                    <a:pt x="65624" y="23154"/>
                    <a:pt x="65604" y="23154"/>
                    <a:pt x="65584" y="23154"/>
                  </a:cubicBezTo>
                  <a:cubicBezTo>
                    <a:pt x="63716" y="23154"/>
                    <a:pt x="61957" y="23993"/>
                    <a:pt x="60715" y="25296"/>
                  </a:cubicBezTo>
                  <a:lnTo>
                    <a:pt x="60715" y="25287"/>
                  </a:lnTo>
                  <a:cubicBezTo>
                    <a:pt x="60751" y="24552"/>
                    <a:pt x="60644" y="23809"/>
                    <a:pt x="60411" y="23110"/>
                  </a:cubicBezTo>
                  <a:cubicBezTo>
                    <a:pt x="60151" y="22348"/>
                    <a:pt x="59748" y="21640"/>
                    <a:pt x="59219" y="21031"/>
                  </a:cubicBezTo>
                  <a:cubicBezTo>
                    <a:pt x="59647" y="20951"/>
                    <a:pt x="60078" y="20912"/>
                    <a:pt x="60505" y="20912"/>
                  </a:cubicBezTo>
                  <a:close/>
                  <a:moveTo>
                    <a:pt x="107673" y="20699"/>
                  </a:moveTo>
                  <a:cubicBezTo>
                    <a:pt x="109600" y="20699"/>
                    <a:pt x="111466" y="21495"/>
                    <a:pt x="112812" y="22939"/>
                  </a:cubicBezTo>
                  <a:cubicBezTo>
                    <a:pt x="112793" y="22939"/>
                    <a:pt x="112774" y="22939"/>
                    <a:pt x="112756" y="22939"/>
                  </a:cubicBezTo>
                  <a:cubicBezTo>
                    <a:pt x="110769" y="22939"/>
                    <a:pt x="108902" y="23885"/>
                    <a:pt x="107659" y="25332"/>
                  </a:cubicBezTo>
                  <a:cubicBezTo>
                    <a:pt x="107785" y="23674"/>
                    <a:pt x="107184" y="22097"/>
                    <a:pt x="106136" y="20878"/>
                  </a:cubicBezTo>
                  <a:lnTo>
                    <a:pt x="106136" y="20870"/>
                  </a:lnTo>
                  <a:cubicBezTo>
                    <a:pt x="106647" y="20755"/>
                    <a:pt x="107162" y="20699"/>
                    <a:pt x="107673" y="20699"/>
                  </a:cubicBezTo>
                  <a:close/>
                  <a:moveTo>
                    <a:pt x="13670" y="20994"/>
                  </a:moveTo>
                  <a:cubicBezTo>
                    <a:pt x="15606" y="20994"/>
                    <a:pt x="17480" y="21797"/>
                    <a:pt x="18825" y="23244"/>
                  </a:cubicBezTo>
                  <a:cubicBezTo>
                    <a:pt x="18805" y="23244"/>
                    <a:pt x="18786" y="23244"/>
                    <a:pt x="18766" y="23244"/>
                  </a:cubicBezTo>
                  <a:cubicBezTo>
                    <a:pt x="16897" y="23244"/>
                    <a:pt x="15129" y="24082"/>
                    <a:pt x="13888" y="25386"/>
                  </a:cubicBezTo>
                  <a:cubicBezTo>
                    <a:pt x="13951" y="23809"/>
                    <a:pt x="13368" y="22303"/>
                    <a:pt x="12382" y="21120"/>
                  </a:cubicBezTo>
                  <a:lnTo>
                    <a:pt x="12391" y="21111"/>
                  </a:lnTo>
                  <a:cubicBezTo>
                    <a:pt x="12817" y="21032"/>
                    <a:pt x="13245" y="20994"/>
                    <a:pt x="13670" y="20994"/>
                  </a:cubicBezTo>
                  <a:close/>
                  <a:moveTo>
                    <a:pt x="23971" y="20994"/>
                  </a:moveTo>
                  <a:cubicBezTo>
                    <a:pt x="24396" y="20994"/>
                    <a:pt x="24824" y="21032"/>
                    <a:pt x="25250" y="21111"/>
                  </a:cubicBezTo>
                  <a:cubicBezTo>
                    <a:pt x="24255" y="22294"/>
                    <a:pt x="23673" y="23791"/>
                    <a:pt x="23753" y="25386"/>
                  </a:cubicBezTo>
                  <a:cubicBezTo>
                    <a:pt x="22512" y="24082"/>
                    <a:pt x="20744" y="23244"/>
                    <a:pt x="18884" y="23244"/>
                  </a:cubicBezTo>
                  <a:cubicBezTo>
                    <a:pt x="18864" y="23244"/>
                    <a:pt x="18845" y="23244"/>
                    <a:pt x="18825" y="23244"/>
                  </a:cubicBezTo>
                  <a:cubicBezTo>
                    <a:pt x="20162" y="21797"/>
                    <a:pt x="22036" y="20994"/>
                    <a:pt x="23971" y="20994"/>
                  </a:cubicBezTo>
                  <a:close/>
                  <a:moveTo>
                    <a:pt x="37165" y="20902"/>
                  </a:moveTo>
                  <a:cubicBezTo>
                    <a:pt x="39100" y="20902"/>
                    <a:pt x="40977" y="21703"/>
                    <a:pt x="42328" y="23154"/>
                  </a:cubicBezTo>
                  <a:cubicBezTo>
                    <a:pt x="42310" y="23154"/>
                    <a:pt x="42291" y="23154"/>
                    <a:pt x="42273" y="23154"/>
                  </a:cubicBezTo>
                  <a:cubicBezTo>
                    <a:pt x="40286" y="23154"/>
                    <a:pt x="38419" y="24100"/>
                    <a:pt x="37176" y="25547"/>
                  </a:cubicBezTo>
                  <a:cubicBezTo>
                    <a:pt x="37302" y="23871"/>
                    <a:pt x="36701" y="22303"/>
                    <a:pt x="35653" y="21076"/>
                  </a:cubicBezTo>
                  <a:lnTo>
                    <a:pt x="35653" y="21067"/>
                  </a:lnTo>
                  <a:cubicBezTo>
                    <a:pt x="36155" y="20956"/>
                    <a:pt x="36662" y="20902"/>
                    <a:pt x="37165" y="20902"/>
                  </a:cubicBezTo>
                  <a:close/>
                  <a:moveTo>
                    <a:pt x="124474" y="18856"/>
                  </a:moveTo>
                  <a:cubicBezTo>
                    <a:pt x="127057" y="18856"/>
                    <a:pt x="129639" y="20229"/>
                    <a:pt x="130536" y="22975"/>
                  </a:cubicBezTo>
                  <a:cubicBezTo>
                    <a:pt x="130751" y="23656"/>
                    <a:pt x="130867" y="24364"/>
                    <a:pt x="130867" y="25081"/>
                  </a:cubicBezTo>
                  <a:cubicBezTo>
                    <a:pt x="130388" y="24976"/>
                    <a:pt x="129906" y="24925"/>
                    <a:pt x="129426" y="24925"/>
                  </a:cubicBezTo>
                  <a:cubicBezTo>
                    <a:pt x="127574" y="24925"/>
                    <a:pt x="125776" y="25691"/>
                    <a:pt x="124487" y="27079"/>
                  </a:cubicBezTo>
                  <a:cubicBezTo>
                    <a:pt x="123206" y="25708"/>
                    <a:pt x="121414" y="24920"/>
                    <a:pt x="119532" y="24920"/>
                  </a:cubicBezTo>
                  <a:cubicBezTo>
                    <a:pt x="119048" y="24920"/>
                    <a:pt x="118564" y="24973"/>
                    <a:pt x="118089" y="25081"/>
                  </a:cubicBezTo>
                  <a:cubicBezTo>
                    <a:pt x="118089" y="24364"/>
                    <a:pt x="118197" y="23656"/>
                    <a:pt x="118412" y="22975"/>
                  </a:cubicBezTo>
                  <a:cubicBezTo>
                    <a:pt x="119308" y="20229"/>
                    <a:pt x="121891" y="18856"/>
                    <a:pt x="124474" y="18856"/>
                  </a:cubicBezTo>
                  <a:close/>
                  <a:moveTo>
                    <a:pt x="77629" y="18952"/>
                  </a:moveTo>
                  <a:cubicBezTo>
                    <a:pt x="80805" y="18952"/>
                    <a:pt x="83981" y="21031"/>
                    <a:pt x="84022" y="25188"/>
                  </a:cubicBezTo>
                  <a:cubicBezTo>
                    <a:pt x="83543" y="25084"/>
                    <a:pt x="83060" y="25032"/>
                    <a:pt x="82581" y="25032"/>
                  </a:cubicBezTo>
                  <a:cubicBezTo>
                    <a:pt x="80728" y="25032"/>
                    <a:pt x="78930" y="25798"/>
                    <a:pt x="77642" y="27187"/>
                  </a:cubicBezTo>
                  <a:cubicBezTo>
                    <a:pt x="76360" y="25816"/>
                    <a:pt x="74568" y="25027"/>
                    <a:pt x="72687" y="25027"/>
                  </a:cubicBezTo>
                  <a:cubicBezTo>
                    <a:pt x="72203" y="25027"/>
                    <a:pt x="71719" y="25081"/>
                    <a:pt x="71244" y="25188"/>
                  </a:cubicBezTo>
                  <a:cubicBezTo>
                    <a:pt x="71280" y="21031"/>
                    <a:pt x="74454" y="18952"/>
                    <a:pt x="77629" y="18952"/>
                  </a:cubicBezTo>
                  <a:close/>
                  <a:moveTo>
                    <a:pt x="100945" y="18952"/>
                  </a:moveTo>
                  <a:cubicBezTo>
                    <a:pt x="104119" y="18952"/>
                    <a:pt x="107295" y="21030"/>
                    <a:pt x="107337" y="25187"/>
                  </a:cubicBezTo>
                  <a:lnTo>
                    <a:pt x="107337" y="25187"/>
                  </a:lnTo>
                  <a:cubicBezTo>
                    <a:pt x="106865" y="25086"/>
                    <a:pt x="106389" y="25037"/>
                    <a:pt x="105918" y="25037"/>
                  </a:cubicBezTo>
                  <a:cubicBezTo>
                    <a:pt x="104057" y="25037"/>
                    <a:pt x="102256" y="25803"/>
                    <a:pt x="100957" y="27196"/>
                  </a:cubicBezTo>
                  <a:cubicBezTo>
                    <a:pt x="99676" y="25816"/>
                    <a:pt x="97883" y="25036"/>
                    <a:pt x="96002" y="25036"/>
                  </a:cubicBezTo>
                  <a:cubicBezTo>
                    <a:pt x="95518" y="25036"/>
                    <a:pt x="95034" y="25081"/>
                    <a:pt x="94559" y="25188"/>
                  </a:cubicBezTo>
                  <a:cubicBezTo>
                    <a:pt x="94595" y="21031"/>
                    <a:pt x="97769" y="18952"/>
                    <a:pt x="100945" y="18952"/>
                  </a:cubicBezTo>
                  <a:close/>
                  <a:moveTo>
                    <a:pt x="53997" y="19058"/>
                  </a:moveTo>
                  <a:cubicBezTo>
                    <a:pt x="56578" y="19058"/>
                    <a:pt x="59157" y="20432"/>
                    <a:pt x="60052" y="23181"/>
                  </a:cubicBezTo>
                  <a:cubicBezTo>
                    <a:pt x="60267" y="23853"/>
                    <a:pt x="60384" y="24570"/>
                    <a:pt x="60384" y="25278"/>
                  </a:cubicBezTo>
                  <a:cubicBezTo>
                    <a:pt x="59909" y="25176"/>
                    <a:pt x="59430" y="25126"/>
                    <a:pt x="58956" y="25126"/>
                  </a:cubicBezTo>
                  <a:cubicBezTo>
                    <a:pt x="57095" y="25126"/>
                    <a:pt x="55295" y="25893"/>
                    <a:pt x="53995" y="27285"/>
                  </a:cubicBezTo>
                  <a:cubicBezTo>
                    <a:pt x="52714" y="25905"/>
                    <a:pt x="50922" y="25126"/>
                    <a:pt x="49049" y="25126"/>
                  </a:cubicBezTo>
                  <a:cubicBezTo>
                    <a:pt x="48556" y="25126"/>
                    <a:pt x="48072" y="25180"/>
                    <a:pt x="47597" y="25278"/>
                  </a:cubicBezTo>
                  <a:cubicBezTo>
                    <a:pt x="47606" y="24570"/>
                    <a:pt x="47714" y="23853"/>
                    <a:pt x="47929" y="23181"/>
                  </a:cubicBezTo>
                  <a:cubicBezTo>
                    <a:pt x="48830" y="20434"/>
                    <a:pt x="51414" y="19058"/>
                    <a:pt x="53997" y="19058"/>
                  </a:cubicBezTo>
                  <a:close/>
                  <a:moveTo>
                    <a:pt x="7163" y="19140"/>
                  </a:moveTo>
                  <a:cubicBezTo>
                    <a:pt x="10339" y="19140"/>
                    <a:pt x="13516" y="21219"/>
                    <a:pt x="13556" y="25377"/>
                  </a:cubicBezTo>
                  <a:cubicBezTo>
                    <a:pt x="13079" y="25272"/>
                    <a:pt x="12598" y="25222"/>
                    <a:pt x="12120" y="25222"/>
                  </a:cubicBezTo>
                  <a:cubicBezTo>
                    <a:pt x="10263" y="25222"/>
                    <a:pt x="8460" y="25990"/>
                    <a:pt x="7163" y="27379"/>
                  </a:cubicBezTo>
                  <a:lnTo>
                    <a:pt x="7163" y="27379"/>
                  </a:lnTo>
                  <a:cubicBezTo>
                    <a:pt x="5882" y="26002"/>
                    <a:pt x="4092" y="25224"/>
                    <a:pt x="2212" y="25224"/>
                  </a:cubicBezTo>
                  <a:cubicBezTo>
                    <a:pt x="1728" y="25224"/>
                    <a:pt x="1245" y="25278"/>
                    <a:pt x="770" y="25377"/>
                  </a:cubicBezTo>
                  <a:cubicBezTo>
                    <a:pt x="810" y="21219"/>
                    <a:pt x="3987" y="19140"/>
                    <a:pt x="7163" y="19140"/>
                  </a:cubicBezTo>
                  <a:close/>
                  <a:moveTo>
                    <a:pt x="30465" y="19152"/>
                  </a:moveTo>
                  <a:cubicBezTo>
                    <a:pt x="33638" y="19152"/>
                    <a:pt x="36811" y="21228"/>
                    <a:pt x="36854" y="25382"/>
                  </a:cubicBezTo>
                  <a:lnTo>
                    <a:pt x="36854" y="25382"/>
                  </a:lnTo>
                  <a:cubicBezTo>
                    <a:pt x="36384" y="25282"/>
                    <a:pt x="35912" y="25234"/>
                    <a:pt x="35443" y="25234"/>
                  </a:cubicBezTo>
                  <a:cubicBezTo>
                    <a:pt x="33580" y="25234"/>
                    <a:pt x="31775" y="26000"/>
                    <a:pt x="30483" y="27393"/>
                  </a:cubicBezTo>
                  <a:cubicBezTo>
                    <a:pt x="29201" y="26013"/>
                    <a:pt x="27409" y="25233"/>
                    <a:pt x="25528" y="25233"/>
                  </a:cubicBezTo>
                  <a:cubicBezTo>
                    <a:pt x="25044" y="25233"/>
                    <a:pt x="24560" y="25287"/>
                    <a:pt x="24085" y="25386"/>
                  </a:cubicBezTo>
                  <a:cubicBezTo>
                    <a:pt x="24116" y="21231"/>
                    <a:pt x="27290" y="19152"/>
                    <a:pt x="30465" y="19152"/>
                  </a:cubicBezTo>
                  <a:close/>
                  <a:moveTo>
                    <a:pt x="119325" y="25304"/>
                  </a:moveTo>
                  <a:cubicBezTo>
                    <a:pt x="121264" y="25304"/>
                    <a:pt x="123133" y="26108"/>
                    <a:pt x="124478" y="27563"/>
                  </a:cubicBezTo>
                  <a:cubicBezTo>
                    <a:pt x="124458" y="27563"/>
                    <a:pt x="124438" y="27563"/>
                    <a:pt x="124418" y="27563"/>
                  </a:cubicBezTo>
                  <a:cubicBezTo>
                    <a:pt x="122550" y="27563"/>
                    <a:pt x="120782" y="28392"/>
                    <a:pt x="119541" y="29696"/>
                  </a:cubicBezTo>
                  <a:cubicBezTo>
                    <a:pt x="119622" y="28110"/>
                    <a:pt x="119039" y="26604"/>
                    <a:pt x="118045" y="25421"/>
                  </a:cubicBezTo>
                  <a:cubicBezTo>
                    <a:pt x="118472" y="25342"/>
                    <a:pt x="118900" y="25304"/>
                    <a:pt x="119325" y="25304"/>
                  </a:cubicBezTo>
                  <a:close/>
                  <a:moveTo>
                    <a:pt x="129625" y="25304"/>
                  </a:moveTo>
                  <a:cubicBezTo>
                    <a:pt x="130050" y="25304"/>
                    <a:pt x="130477" y="25342"/>
                    <a:pt x="130903" y="25421"/>
                  </a:cubicBezTo>
                  <a:cubicBezTo>
                    <a:pt x="129908" y="26604"/>
                    <a:pt x="129326" y="28101"/>
                    <a:pt x="129415" y="29696"/>
                  </a:cubicBezTo>
                  <a:cubicBezTo>
                    <a:pt x="128165" y="28392"/>
                    <a:pt x="126398" y="27563"/>
                    <a:pt x="124538" y="27563"/>
                  </a:cubicBezTo>
                  <a:cubicBezTo>
                    <a:pt x="124518" y="27563"/>
                    <a:pt x="124498" y="27563"/>
                    <a:pt x="124478" y="27563"/>
                  </a:cubicBezTo>
                  <a:cubicBezTo>
                    <a:pt x="125816" y="26108"/>
                    <a:pt x="127690" y="25304"/>
                    <a:pt x="129625" y="25304"/>
                  </a:cubicBezTo>
                  <a:close/>
                  <a:moveTo>
                    <a:pt x="95793" y="25402"/>
                  </a:moveTo>
                  <a:cubicBezTo>
                    <a:pt x="97728" y="25402"/>
                    <a:pt x="99603" y="26205"/>
                    <a:pt x="100948" y="27653"/>
                  </a:cubicBezTo>
                  <a:lnTo>
                    <a:pt x="100948" y="27653"/>
                  </a:lnTo>
                  <a:cubicBezTo>
                    <a:pt x="100945" y="27653"/>
                    <a:pt x="100942" y="27653"/>
                    <a:pt x="100939" y="27653"/>
                  </a:cubicBezTo>
                  <a:cubicBezTo>
                    <a:pt x="100919" y="27652"/>
                    <a:pt x="100900" y="27652"/>
                    <a:pt x="100880" y="27652"/>
                  </a:cubicBezTo>
                  <a:cubicBezTo>
                    <a:pt x="99020" y="27652"/>
                    <a:pt x="97252" y="28491"/>
                    <a:pt x="96011" y="29794"/>
                  </a:cubicBezTo>
                  <a:cubicBezTo>
                    <a:pt x="96091" y="28199"/>
                    <a:pt x="95509" y="26703"/>
                    <a:pt x="94514" y="25520"/>
                  </a:cubicBezTo>
                  <a:cubicBezTo>
                    <a:pt x="94940" y="25441"/>
                    <a:pt x="95368" y="25402"/>
                    <a:pt x="95793" y="25402"/>
                  </a:cubicBezTo>
                  <a:close/>
                  <a:moveTo>
                    <a:pt x="82779" y="25411"/>
                  </a:moveTo>
                  <a:cubicBezTo>
                    <a:pt x="83204" y="25411"/>
                    <a:pt x="83632" y="25450"/>
                    <a:pt x="84057" y="25529"/>
                  </a:cubicBezTo>
                  <a:cubicBezTo>
                    <a:pt x="83063" y="26703"/>
                    <a:pt x="82480" y="28208"/>
                    <a:pt x="82570" y="29803"/>
                  </a:cubicBezTo>
                  <a:cubicBezTo>
                    <a:pt x="81320" y="28500"/>
                    <a:pt x="79561" y="27661"/>
                    <a:pt x="77692" y="27661"/>
                  </a:cubicBezTo>
                  <a:cubicBezTo>
                    <a:pt x="77672" y="27661"/>
                    <a:pt x="77653" y="27661"/>
                    <a:pt x="77633" y="27662"/>
                  </a:cubicBezTo>
                  <a:cubicBezTo>
                    <a:pt x="78970" y="26214"/>
                    <a:pt x="80844" y="25411"/>
                    <a:pt x="82779" y="25411"/>
                  </a:cubicBezTo>
                  <a:close/>
                  <a:moveTo>
                    <a:pt x="59128" y="25506"/>
                  </a:moveTo>
                  <a:cubicBezTo>
                    <a:pt x="59557" y="25506"/>
                    <a:pt x="59990" y="25546"/>
                    <a:pt x="60420" y="25628"/>
                  </a:cubicBezTo>
                  <a:cubicBezTo>
                    <a:pt x="59434" y="26801"/>
                    <a:pt x="58852" y="28307"/>
                    <a:pt x="58932" y="29893"/>
                  </a:cubicBezTo>
                  <a:cubicBezTo>
                    <a:pt x="57697" y="28596"/>
                    <a:pt x="55941" y="27760"/>
                    <a:pt x="54083" y="27760"/>
                  </a:cubicBezTo>
                  <a:cubicBezTo>
                    <a:pt x="54054" y="27760"/>
                    <a:pt x="54024" y="27760"/>
                    <a:pt x="53995" y="27760"/>
                  </a:cubicBezTo>
                  <a:cubicBezTo>
                    <a:pt x="53975" y="27760"/>
                    <a:pt x="53955" y="27760"/>
                    <a:pt x="53935" y="27760"/>
                  </a:cubicBezTo>
                  <a:cubicBezTo>
                    <a:pt x="52067" y="27760"/>
                    <a:pt x="50308" y="28589"/>
                    <a:pt x="49058" y="29893"/>
                  </a:cubicBezTo>
                  <a:cubicBezTo>
                    <a:pt x="49138" y="28307"/>
                    <a:pt x="48565" y="26801"/>
                    <a:pt x="47561" y="25619"/>
                  </a:cubicBezTo>
                  <a:lnTo>
                    <a:pt x="47561" y="25619"/>
                  </a:lnTo>
                  <a:lnTo>
                    <a:pt x="47570" y="25628"/>
                  </a:lnTo>
                  <a:cubicBezTo>
                    <a:pt x="48002" y="25546"/>
                    <a:pt x="48436" y="25506"/>
                    <a:pt x="48867" y="25506"/>
                  </a:cubicBezTo>
                  <a:cubicBezTo>
                    <a:pt x="50796" y="25506"/>
                    <a:pt x="52663" y="26308"/>
                    <a:pt x="54004" y="27751"/>
                  </a:cubicBezTo>
                  <a:cubicBezTo>
                    <a:pt x="55337" y="26308"/>
                    <a:pt x="57203" y="25506"/>
                    <a:pt x="59128" y="25506"/>
                  </a:cubicBezTo>
                  <a:close/>
                  <a:moveTo>
                    <a:pt x="25327" y="25613"/>
                  </a:moveTo>
                  <a:cubicBezTo>
                    <a:pt x="27257" y="25613"/>
                    <a:pt x="29124" y="26416"/>
                    <a:pt x="30465" y="27859"/>
                  </a:cubicBezTo>
                  <a:lnTo>
                    <a:pt x="30465" y="27859"/>
                  </a:lnTo>
                  <a:cubicBezTo>
                    <a:pt x="30462" y="27859"/>
                    <a:pt x="30459" y="27859"/>
                    <a:pt x="30456" y="27859"/>
                  </a:cubicBezTo>
                  <a:cubicBezTo>
                    <a:pt x="30436" y="27859"/>
                    <a:pt x="30416" y="27858"/>
                    <a:pt x="30397" y="27858"/>
                  </a:cubicBezTo>
                  <a:cubicBezTo>
                    <a:pt x="28528" y="27858"/>
                    <a:pt x="26769" y="28697"/>
                    <a:pt x="25519" y="30000"/>
                  </a:cubicBezTo>
                  <a:cubicBezTo>
                    <a:pt x="25608" y="28414"/>
                    <a:pt x="25026" y="26909"/>
                    <a:pt x="24031" y="25735"/>
                  </a:cubicBezTo>
                  <a:cubicBezTo>
                    <a:pt x="24463" y="25653"/>
                    <a:pt x="24897" y="25613"/>
                    <a:pt x="25327" y="25613"/>
                  </a:cubicBezTo>
                  <a:close/>
                  <a:moveTo>
                    <a:pt x="106136" y="30070"/>
                  </a:moveTo>
                  <a:cubicBezTo>
                    <a:pt x="106135" y="30070"/>
                    <a:pt x="106135" y="30070"/>
                    <a:pt x="106134" y="30070"/>
                  </a:cubicBezTo>
                  <a:lnTo>
                    <a:pt x="106134" y="30070"/>
                  </a:lnTo>
                  <a:lnTo>
                    <a:pt x="106136" y="30072"/>
                  </a:lnTo>
                  <a:cubicBezTo>
                    <a:pt x="106136" y="30071"/>
                    <a:pt x="106136" y="30071"/>
                    <a:pt x="106136" y="30070"/>
                  </a:cubicBezTo>
                  <a:close/>
                  <a:moveTo>
                    <a:pt x="70806" y="20910"/>
                  </a:moveTo>
                  <a:cubicBezTo>
                    <a:pt x="71297" y="20910"/>
                    <a:pt x="71792" y="20961"/>
                    <a:pt x="72283" y="21067"/>
                  </a:cubicBezTo>
                  <a:cubicBezTo>
                    <a:pt x="71289" y="22321"/>
                    <a:pt x="70742" y="23907"/>
                    <a:pt x="70939" y="25574"/>
                  </a:cubicBezTo>
                  <a:cubicBezTo>
                    <a:pt x="71449" y="25460"/>
                    <a:pt x="71962" y="25404"/>
                    <a:pt x="72472" y="25404"/>
                  </a:cubicBezTo>
                  <a:cubicBezTo>
                    <a:pt x="74409" y="25404"/>
                    <a:pt x="76285" y="26207"/>
                    <a:pt x="77633" y="27662"/>
                  </a:cubicBezTo>
                  <a:cubicBezTo>
                    <a:pt x="77615" y="27661"/>
                    <a:pt x="77597" y="27661"/>
                    <a:pt x="77578" y="27661"/>
                  </a:cubicBezTo>
                  <a:cubicBezTo>
                    <a:pt x="75520" y="27661"/>
                    <a:pt x="73598" y="28670"/>
                    <a:pt x="72346" y="30197"/>
                  </a:cubicBezTo>
                  <a:cubicBezTo>
                    <a:pt x="72748" y="26467"/>
                    <a:pt x="69425" y="23154"/>
                    <a:pt x="65707" y="23154"/>
                  </a:cubicBezTo>
                  <a:cubicBezTo>
                    <a:pt x="65692" y="23154"/>
                    <a:pt x="65677" y="23154"/>
                    <a:pt x="65662" y="23154"/>
                  </a:cubicBezTo>
                  <a:cubicBezTo>
                    <a:pt x="67004" y="21705"/>
                    <a:pt x="68876" y="20910"/>
                    <a:pt x="70806" y="20910"/>
                  </a:cubicBezTo>
                  <a:close/>
                  <a:moveTo>
                    <a:pt x="112818" y="23450"/>
                  </a:moveTo>
                  <a:cubicBezTo>
                    <a:pt x="115995" y="23450"/>
                    <a:pt x="119174" y="25529"/>
                    <a:pt x="119218" y="29687"/>
                  </a:cubicBezTo>
                  <a:cubicBezTo>
                    <a:pt x="118738" y="29582"/>
                    <a:pt x="118254" y="29531"/>
                    <a:pt x="117774" y="29531"/>
                  </a:cubicBezTo>
                  <a:cubicBezTo>
                    <a:pt x="115916" y="29531"/>
                    <a:pt x="114117" y="30298"/>
                    <a:pt x="112821" y="31694"/>
                  </a:cubicBezTo>
                  <a:cubicBezTo>
                    <a:pt x="111548" y="30314"/>
                    <a:pt x="109756" y="29534"/>
                    <a:pt x="107874" y="29534"/>
                  </a:cubicBezTo>
                  <a:cubicBezTo>
                    <a:pt x="107391" y="29534"/>
                    <a:pt x="106907" y="29588"/>
                    <a:pt x="106432" y="29687"/>
                  </a:cubicBezTo>
                  <a:cubicBezTo>
                    <a:pt x="106468" y="25529"/>
                    <a:pt x="109642" y="23450"/>
                    <a:pt x="112818" y="23450"/>
                  </a:cubicBezTo>
                  <a:close/>
                  <a:moveTo>
                    <a:pt x="136132" y="23450"/>
                  </a:moveTo>
                  <a:cubicBezTo>
                    <a:pt x="139308" y="23450"/>
                    <a:pt x="142484" y="25529"/>
                    <a:pt x="142525" y="29687"/>
                  </a:cubicBezTo>
                  <a:cubicBezTo>
                    <a:pt x="142051" y="29585"/>
                    <a:pt x="141574" y="29535"/>
                    <a:pt x="141100" y="29535"/>
                  </a:cubicBezTo>
                  <a:cubicBezTo>
                    <a:pt x="139242" y="29535"/>
                    <a:pt x="137437" y="30301"/>
                    <a:pt x="136145" y="31694"/>
                  </a:cubicBezTo>
                  <a:cubicBezTo>
                    <a:pt x="134863" y="30314"/>
                    <a:pt x="133071" y="29534"/>
                    <a:pt x="131190" y="29534"/>
                  </a:cubicBezTo>
                  <a:cubicBezTo>
                    <a:pt x="130706" y="29534"/>
                    <a:pt x="130222" y="29588"/>
                    <a:pt x="129747" y="29687"/>
                  </a:cubicBezTo>
                  <a:cubicBezTo>
                    <a:pt x="129783" y="25529"/>
                    <a:pt x="132957" y="23450"/>
                    <a:pt x="136132" y="23450"/>
                  </a:cubicBezTo>
                  <a:close/>
                  <a:moveTo>
                    <a:pt x="89290" y="23558"/>
                  </a:moveTo>
                  <a:cubicBezTo>
                    <a:pt x="92466" y="23558"/>
                    <a:pt x="95642" y="25636"/>
                    <a:pt x="95679" y="29792"/>
                  </a:cubicBezTo>
                  <a:lnTo>
                    <a:pt x="95679" y="29792"/>
                  </a:lnTo>
                  <a:cubicBezTo>
                    <a:pt x="95202" y="29689"/>
                    <a:pt x="94721" y="29638"/>
                    <a:pt x="94245" y="29638"/>
                  </a:cubicBezTo>
                  <a:cubicBezTo>
                    <a:pt x="92389" y="29638"/>
                    <a:pt x="90595" y="30406"/>
                    <a:pt x="89299" y="31801"/>
                  </a:cubicBezTo>
                  <a:cubicBezTo>
                    <a:pt x="88025" y="30429"/>
                    <a:pt x="86246" y="29642"/>
                    <a:pt x="84376" y="29642"/>
                  </a:cubicBezTo>
                  <a:cubicBezTo>
                    <a:pt x="84365" y="29642"/>
                    <a:pt x="84355" y="29642"/>
                    <a:pt x="84344" y="29642"/>
                  </a:cubicBezTo>
                  <a:cubicBezTo>
                    <a:pt x="83860" y="29642"/>
                    <a:pt x="83376" y="29687"/>
                    <a:pt x="82902" y="29794"/>
                  </a:cubicBezTo>
                  <a:cubicBezTo>
                    <a:pt x="82937" y="25637"/>
                    <a:pt x="86114" y="23558"/>
                    <a:pt x="89290" y="23558"/>
                  </a:cubicBezTo>
                  <a:close/>
                  <a:moveTo>
                    <a:pt x="42335" y="23651"/>
                  </a:moveTo>
                  <a:cubicBezTo>
                    <a:pt x="45511" y="23651"/>
                    <a:pt x="48686" y="25727"/>
                    <a:pt x="48726" y="29884"/>
                  </a:cubicBezTo>
                  <a:cubicBezTo>
                    <a:pt x="48251" y="29782"/>
                    <a:pt x="47772" y="29732"/>
                    <a:pt x="47298" y="29732"/>
                  </a:cubicBezTo>
                  <a:cubicBezTo>
                    <a:pt x="45434" y="29732"/>
                    <a:pt x="43630" y="30499"/>
                    <a:pt x="42337" y="31891"/>
                  </a:cubicBezTo>
                  <a:cubicBezTo>
                    <a:pt x="41056" y="30511"/>
                    <a:pt x="39264" y="29731"/>
                    <a:pt x="37382" y="29731"/>
                  </a:cubicBezTo>
                  <a:cubicBezTo>
                    <a:pt x="36898" y="29731"/>
                    <a:pt x="36415" y="29785"/>
                    <a:pt x="35940" y="29884"/>
                  </a:cubicBezTo>
                  <a:cubicBezTo>
                    <a:pt x="35980" y="25729"/>
                    <a:pt x="39158" y="23651"/>
                    <a:pt x="42335" y="23651"/>
                  </a:cubicBezTo>
                  <a:close/>
                  <a:moveTo>
                    <a:pt x="65651" y="23651"/>
                  </a:moveTo>
                  <a:cubicBezTo>
                    <a:pt x="68826" y="23651"/>
                    <a:pt x="72001" y="25727"/>
                    <a:pt x="72041" y="29884"/>
                  </a:cubicBezTo>
                  <a:cubicBezTo>
                    <a:pt x="71568" y="29782"/>
                    <a:pt x="71091" y="29732"/>
                    <a:pt x="70617" y="29732"/>
                  </a:cubicBezTo>
                  <a:cubicBezTo>
                    <a:pt x="68758" y="29732"/>
                    <a:pt x="66952" y="30499"/>
                    <a:pt x="65653" y="31891"/>
                  </a:cubicBezTo>
                  <a:cubicBezTo>
                    <a:pt x="64371" y="30511"/>
                    <a:pt x="62579" y="29731"/>
                    <a:pt x="60697" y="29731"/>
                  </a:cubicBezTo>
                  <a:cubicBezTo>
                    <a:pt x="60214" y="29731"/>
                    <a:pt x="59730" y="29785"/>
                    <a:pt x="59255" y="29884"/>
                  </a:cubicBezTo>
                  <a:cubicBezTo>
                    <a:pt x="59295" y="25729"/>
                    <a:pt x="62473" y="23651"/>
                    <a:pt x="65651" y="23651"/>
                  </a:cubicBezTo>
                  <a:close/>
                  <a:moveTo>
                    <a:pt x="18808" y="23757"/>
                  </a:moveTo>
                  <a:cubicBezTo>
                    <a:pt x="21978" y="23757"/>
                    <a:pt x="25149" y="25829"/>
                    <a:pt x="25196" y="29978"/>
                  </a:cubicBezTo>
                  <a:lnTo>
                    <a:pt x="25196" y="29978"/>
                  </a:lnTo>
                  <a:cubicBezTo>
                    <a:pt x="24721" y="29876"/>
                    <a:pt x="24243" y="29826"/>
                    <a:pt x="23769" y="29826"/>
                  </a:cubicBezTo>
                  <a:cubicBezTo>
                    <a:pt x="21911" y="29826"/>
                    <a:pt x="20114" y="30592"/>
                    <a:pt x="18825" y="31981"/>
                  </a:cubicBezTo>
                  <a:cubicBezTo>
                    <a:pt x="17544" y="30610"/>
                    <a:pt x="15752" y="29821"/>
                    <a:pt x="13870" y="29821"/>
                  </a:cubicBezTo>
                  <a:cubicBezTo>
                    <a:pt x="13386" y="29830"/>
                    <a:pt x="12902" y="29875"/>
                    <a:pt x="12427" y="29982"/>
                  </a:cubicBezTo>
                  <a:cubicBezTo>
                    <a:pt x="12463" y="25834"/>
                    <a:pt x="15635" y="23757"/>
                    <a:pt x="18808" y="23757"/>
                  </a:cubicBezTo>
                  <a:close/>
                  <a:moveTo>
                    <a:pt x="117967" y="29909"/>
                  </a:moveTo>
                  <a:cubicBezTo>
                    <a:pt x="118392" y="29909"/>
                    <a:pt x="118820" y="29948"/>
                    <a:pt x="119245" y="30027"/>
                  </a:cubicBezTo>
                  <a:cubicBezTo>
                    <a:pt x="118253" y="31208"/>
                    <a:pt x="117671" y="32700"/>
                    <a:pt x="117757" y="34292"/>
                  </a:cubicBezTo>
                  <a:lnTo>
                    <a:pt x="117757" y="34292"/>
                  </a:lnTo>
                  <a:cubicBezTo>
                    <a:pt x="116507" y="32989"/>
                    <a:pt x="114740" y="32159"/>
                    <a:pt x="112880" y="32159"/>
                  </a:cubicBezTo>
                  <a:cubicBezTo>
                    <a:pt x="112860" y="32159"/>
                    <a:pt x="112840" y="32160"/>
                    <a:pt x="112821" y="32160"/>
                  </a:cubicBezTo>
                  <a:cubicBezTo>
                    <a:pt x="114158" y="30712"/>
                    <a:pt x="116031" y="29909"/>
                    <a:pt x="117967" y="29909"/>
                  </a:cubicBezTo>
                  <a:close/>
                  <a:moveTo>
                    <a:pt x="84144" y="30017"/>
                  </a:moveTo>
                  <a:cubicBezTo>
                    <a:pt x="86080" y="30017"/>
                    <a:pt x="87953" y="30820"/>
                    <a:pt x="89290" y="32267"/>
                  </a:cubicBezTo>
                  <a:cubicBezTo>
                    <a:pt x="89271" y="32267"/>
                    <a:pt x="89251" y="32267"/>
                    <a:pt x="89231" y="32267"/>
                  </a:cubicBezTo>
                  <a:cubicBezTo>
                    <a:pt x="87362" y="32267"/>
                    <a:pt x="85595" y="33105"/>
                    <a:pt x="84353" y="34409"/>
                  </a:cubicBezTo>
                  <a:cubicBezTo>
                    <a:pt x="84443" y="32814"/>
                    <a:pt x="83851" y="31317"/>
                    <a:pt x="82866" y="30135"/>
                  </a:cubicBezTo>
                  <a:cubicBezTo>
                    <a:pt x="83291" y="30056"/>
                    <a:pt x="83719" y="30017"/>
                    <a:pt x="84144" y="30017"/>
                  </a:cubicBezTo>
                  <a:close/>
                  <a:moveTo>
                    <a:pt x="94437" y="30017"/>
                  </a:moveTo>
                  <a:cubicBezTo>
                    <a:pt x="94862" y="30017"/>
                    <a:pt x="95289" y="30056"/>
                    <a:pt x="95715" y="30135"/>
                  </a:cubicBezTo>
                  <a:cubicBezTo>
                    <a:pt x="94729" y="31317"/>
                    <a:pt x="94138" y="32814"/>
                    <a:pt x="94228" y="34409"/>
                  </a:cubicBezTo>
                  <a:cubicBezTo>
                    <a:pt x="92977" y="33105"/>
                    <a:pt x="91218" y="32267"/>
                    <a:pt x="89350" y="32267"/>
                  </a:cubicBezTo>
                  <a:cubicBezTo>
                    <a:pt x="89333" y="32267"/>
                    <a:pt x="89316" y="32267"/>
                    <a:pt x="89299" y="32267"/>
                  </a:cubicBezTo>
                  <a:lnTo>
                    <a:pt x="89299" y="32267"/>
                  </a:lnTo>
                  <a:cubicBezTo>
                    <a:pt x="90637" y="30820"/>
                    <a:pt x="92504" y="30017"/>
                    <a:pt x="94437" y="30017"/>
                  </a:cubicBezTo>
                  <a:close/>
                  <a:moveTo>
                    <a:pt x="47484" y="30107"/>
                  </a:moveTo>
                  <a:cubicBezTo>
                    <a:pt x="47908" y="30107"/>
                    <a:pt x="48336" y="30145"/>
                    <a:pt x="48762" y="30224"/>
                  </a:cubicBezTo>
                  <a:cubicBezTo>
                    <a:pt x="47767" y="31407"/>
                    <a:pt x="47185" y="32912"/>
                    <a:pt x="47275" y="34498"/>
                  </a:cubicBezTo>
                  <a:cubicBezTo>
                    <a:pt x="46024" y="33195"/>
                    <a:pt x="44256" y="32357"/>
                    <a:pt x="42396" y="32357"/>
                  </a:cubicBezTo>
                  <a:cubicBezTo>
                    <a:pt x="42377" y="32357"/>
                    <a:pt x="42357" y="32357"/>
                    <a:pt x="42337" y="32357"/>
                  </a:cubicBezTo>
                  <a:cubicBezTo>
                    <a:pt x="43675" y="30909"/>
                    <a:pt x="45548" y="30107"/>
                    <a:pt x="47484" y="30107"/>
                  </a:cubicBezTo>
                  <a:close/>
                  <a:moveTo>
                    <a:pt x="60497" y="30107"/>
                  </a:moveTo>
                  <a:cubicBezTo>
                    <a:pt x="62433" y="30107"/>
                    <a:pt x="64308" y="30911"/>
                    <a:pt x="65653" y="32366"/>
                  </a:cubicBezTo>
                  <a:lnTo>
                    <a:pt x="65653" y="32366"/>
                  </a:lnTo>
                  <a:cubicBezTo>
                    <a:pt x="65650" y="32366"/>
                    <a:pt x="65647" y="32366"/>
                    <a:pt x="65644" y="32366"/>
                  </a:cubicBezTo>
                  <a:cubicBezTo>
                    <a:pt x="65624" y="32366"/>
                    <a:pt x="65604" y="32366"/>
                    <a:pt x="65584" y="32366"/>
                  </a:cubicBezTo>
                  <a:cubicBezTo>
                    <a:pt x="63715" y="32366"/>
                    <a:pt x="61957" y="33195"/>
                    <a:pt x="60706" y="34498"/>
                  </a:cubicBezTo>
                  <a:cubicBezTo>
                    <a:pt x="60796" y="32912"/>
                    <a:pt x="60214" y="31407"/>
                    <a:pt x="59219" y="30224"/>
                  </a:cubicBezTo>
                  <a:cubicBezTo>
                    <a:pt x="59644" y="30145"/>
                    <a:pt x="60072" y="30107"/>
                    <a:pt x="60497" y="30107"/>
                  </a:cubicBezTo>
                  <a:close/>
                  <a:moveTo>
                    <a:pt x="106093" y="25399"/>
                  </a:moveTo>
                  <a:cubicBezTo>
                    <a:pt x="106554" y="25399"/>
                    <a:pt x="107019" y="25445"/>
                    <a:pt x="107480" y="25538"/>
                  </a:cubicBezTo>
                  <a:cubicBezTo>
                    <a:pt x="106477" y="26801"/>
                    <a:pt x="105930" y="28395"/>
                    <a:pt x="106136" y="30070"/>
                  </a:cubicBezTo>
                  <a:lnTo>
                    <a:pt x="106136" y="30070"/>
                  </a:lnTo>
                  <a:cubicBezTo>
                    <a:pt x="106645" y="29957"/>
                    <a:pt x="107158" y="29902"/>
                    <a:pt x="107667" y="29902"/>
                  </a:cubicBezTo>
                  <a:cubicBezTo>
                    <a:pt x="109601" y="29902"/>
                    <a:pt x="111474" y="30700"/>
                    <a:pt x="112821" y="32160"/>
                  </a:cubicBezTo>
                  <a:cubicBezTo>
                    <a:pt x="112802" y="32160"/>
                    <a:pt x="112783" y="32160"/>
                    <a:pt x="112764" y="32160"/>
                  </a:cubicBezTo>
                  <a:cubicBezTo>
                    <a:pt x="110778" y="32160"/>
                    <a:pt x="108911" y="33096"/>
                    <a:pt x="107659" y="34543"/>
                  </a:cubicBezTo>
                  <a:cubicBezTo>
                    <a:pt x="107785" y="32877"/>
                    <a:pt x="107175" y="31300"/>
                    <a:pt x="106127" y="30072"/>
                  </a:cubicBezTo>
                  <a:cubicBezTo>
                    <a:pt x="106130" y="30071"/>
                    <a:pt x="106132" y="30071"/>
                    <a:pt x="106134" y="30070"/>
                  </a:cubicBezTo>
                  <a:lnTo>
                    <a:pt x="106134" y="30070"/>
                  </a:lnTo>
                  <a:lnTo>
                    <a:pt x="106127" y="30063"/>
                  </a:lnTo>
                  <a:cubicBezTo>
                    <a:pt x="104875" y="28607"/>
                    <a:pt x="102990" y="27652"/>
                    <a:pt x="100995" y="27652"/>
                  </a:cubicBezTo>
                  <a:cubicBezTo>
                    <a:pt x="100979" y="27652"/>
                    <a:pt x="100964" y="27652"/>
                    <a:pt x="100948" y="27653"/>
                  </a:cubicBezTo>
                  <a:lnTo>
                    <a:pt x="100948" y="27653"/>
                  </a:lnTo>
                  <a:cubicBezTo>
                    <a:pt x="102286" y="26199"/>
                    <a:pt x="104161" y="25399"/>
                    <a:pt x="106093" y="25399"/>
                  </a:cubicBezTo>
                  <a:close/>
                  <a:moveTo>
                    <a:pt x="13651" y="30209"/>
                  </a:moveTo>
                  <a:cubicBezTo>
                    <a:pt x="15587" y="30209"/>
                    <a:pt x="17458" y="31009"/>
                    <a:pt x="18799" y="32455"/>
                  </a:cubicBezTo>
                  <a:lnTo>
                    <a:pt x="18799" y="32455"/>
                  </a:lnTo>
                  <a:cubicBezTo>
                    <a:pt x="18788" y="32455"/>
                    <a:pt x="18777" y="32455"/>
                    <a:pt x="18766" y="32455"/>
                  </a:cubicBezTo>
                  <a:cubicBezTo>
                    <a:pt x="16897" y="32455"/>
                    <a:pt x="15129" y="33294"/>
                    <a:pt x="13888" y="34597"/>
                  </a:cubicBezTo>
                  <a:cubicBezTo>
                    <a:pt x="13968" y="33002"/>
                    <a:pt x="13386" y="31497"/>
                    <a:pt x="12391" y="30323"/>
                  </a:cubicBezTo>
                  <a:cubicBezTo>
                    <a:pt x="12811" y="30247"/>
                    <a:pt x="13233" y="30209"/>
                    <a:pt x="13651" y="30209"/>
                  </a:cubicBezTo>
                  <a:close/>
                  <a:moveTo>
                    <a:pt x="23971" y="30205"/>
                  </a:moveTo>
                  <a:cubicBezTo>
                    <a:pt x="24396" y="30205"/>
                    <a:pt x="24824" y="30244"/>
                    <a:pt x="25250" y="30323"/>
                  </a:cubicBezTo>
                  <a:cubicBezTo>
                    <a:pt x="24255" y="31497"/>
                    <a:pt x="23673" y="33002"/>
                    <a:pt x="23753" y="34597"/>
                  </a:cubicBezTo>
                  <a:cubicBezTo>
                    <a:pt x="22512" y="33294"/>
                    <a:pt x="20744" y="32455"/>
                    <a:pt x="18884" y="32455"/>
                  </a:cubicBezTo>
                  <a:cubicBezTo>
                    <a:pt x="18864" y="32455"/>
                    <a:pt x="18845" y="32455"/>
                    <a:pt x="18825" y="32455"/>
                  </a:cubicBezTo>
                  <a:cubicBezTo>
                    <a:pt x="20162" y="31008"/>
                    <a:pt x="22036" y="30205"/>
                    <a:pt x="23971" y="30205"/>
                  </a:cubicBezTo>
                  <a:close/>
                  <a:moveTo>
                    <a:pt x="35606" y="25605"/>
                  </a:moveTo>
                  <a:cubicBezTo>
                    <a:pt x="36068" y="25605"/>
                    <a:pt x="36534" y="25651"/>
                    <a:pt x="36997" y="25744"/>
                  </a:cubicBezTo>
                  <a:cubicBezTo>
                    <a:pt x="35993" y="26999"/>
                    <a:pt x="35438" y="28593"/>
                    <a:pt x="35644" y="30269"/>
                  </a:cubicBezTo>
                  <a:cubicBezTo>
                    <a:pt x="36150" y="30158"/>
                    <a:pt x="36661" y="30103"/>
                    <a:pt x="37168" y="30103"/>
                  </a:cubicBezTo>
                  <a:cubicBezTo>
                    <a:pt x="39104" y="30103"/>
                    <a:pt x="40980" y="30899"/>
                    <a:pt x="42329" y="32357"/>
                  </a:cubicBezTo>
                  <a:lnTo>
                    <a:pt x="42329" y="32357"/>
                  </a:lnTo>
                  <a:cubicBezTo>
                    <a:pt x="42313" y="32357"/>
                    <a:pt x="42297" y="32357"/>
                    <a:pt x="42282" y="32357"/>
                  </a:cubicBezTo>
                  <a:cubicBezTo>
                    <a:pt x="40295" y="32357"/>
                    <a:pt x="38428" y="33302"/>
                    <a:pt x="37176" y="34749"/>
                  </a:cubicBezTo>
                  <a:cubicBezTo>
                    <a:pt x="37302" y="33074"/>
                    <a:pt x="36692" y="31497"/>
                    <a:pt x="35644" y="30269"/>
                  </a:cubicBezTo>
                  <a:cubicBezTo>
                    <a:pt x="34392" y="28813"/>
                    <a:pt x="32507" y="27858"/>
                    <a:pt x="30511" y="27858"/>
                  </a:cubicBezTo>
                  <a:cubicBezTo>
                    <a:pt x="30496" y="27858"/>
                    <a:pt x="30480" y="27859"/>
                    <a:pt x="30465" y="27859"/>
                  </a:cubicBezTo>
                  <a:lnTo>
                    <a:pt x="30465" y="27859"/>
                  </a:lnTo>
                  <a:cubicBezTo>
                    <a:pt x="31803" y="26405"/>
                    <a:pt x="33672" y="25605"/>
                    <a:pt x="35606" y="25605"/>
                  </a:cubicBezTo>
                  <a:close/>
                  <a:moveTo>
                    <a:pt x="124475" y="28056"/>
                  </a:moveTo>
                  <a:cubicBezTo>
                    <a:pt x="127650" y="28056"/>
                    <a:pt x="130827" y="30135"/>
                    <a:pt x="130867" y="34292"/>
                  </a:cubicBezTo>
                  <a:cubicBezTo>
                    <a:pt x="130389" y="34187"/>
                    <a:pt x="129906" y="34136"/>
                    <a:pt x="129427" y="34136"/>
                  </a:cubicBezTo>
                  <a:cubicBezTo>
                    <a:pt x="127574" y="34136"/>
                    <a:pt x="125776" y="34904"/>
                    <a:pt x="124487" y="36299"/>
                  </a:cubicBezTo>
                  <a:cubicBezTo>
                    <a:pt x="123213" y="34927"/>
                    <a:pt x="121434" y="34140"/>
                    <a:pt x="119564" y="34140"/>
                  </a:cubicBezTo>
                  <a:cubicBezTo>
                    <a:pt x="119553" y="34140"/>
                    <a:pt x="119543" y="34140"/>
                    <a:pt x="119532" y="34140"/>
                  </a:cubicBezTo>
                  <a:cubicBezTo>
                    <a:pt x="119048" y="34140"/>
                    <a:pt x="118564" y="34185"/>
                    <a:pt x="118089" y="34292"/>
                  </a:cubicBezTo>
                  <a:cubicBezTo>
                    <a:pt x="118125" y="30135"/>
                    <a:pt x="121299" y="28056"/>
                    <a:pt x="124475" y="28056"/>
                  </a:cubicBezTo>
                  <a:close/>
                  <a:moveTo>
                    <a:pt x="100943" y="28163"/>
                  </a:moveTo>
                  <a:cubicBezTo>
                    <a:pt x="104120" y="28163"/>
                    <a:pt x="107296" y="30242"/>
                    <a:pt x="107337" y="34400"/>
                  </a:cubicBezTo>
                  <a:cubicBezTo>
                    <a:pt x="106858" y="34295"/>
                    <a:pt x="106375" y="34244"/>
                    <a:pt x="105896" y="34244"/>
                  </a:cubicBezTo>
                  <a:cubicBezTo>
                    <a:pt x="104045" y="34244"/>
                    <a:pt x="102248" y="35008"/>
                    <a:pt x="100952" y="36393"/>
                  </a:cubicBezTo>
                  <a:lnTo>
                    <a:pt x="100952" y="36393"/>
                  </a:lnTo>
                  <a:cubicBezTo>
                    <a:pt x="99679" y="35024"/>
                    <a:pt x="97893" y="34247"/>
                    <a:pt x="96025" y="34247"/>
                  </a:cubicBezTo>
                  <a:cubicBezTo>
                    <a:pt x="96014" y="34247"/>
                    <a:pt x="96004" y="34247"/>
                    <a:pt x="95993" y="34248"/>
                  </a:cubicBezTo>
                  <a:cubicBezTo>
                    <a:pt x="95509" y="34248"/>
                    <a:pt x="95025" y="34292"/>
                    <a:pt x="94550" y="34400"/>
                  </a:cubicBezTo>
                  <a:cubicBezTo>
                    <a:pt x="94590" y="30242"/>
                    <a:pt x="97767" y="28163"/>
                    <a:pt x="100943" y="28163"/>
                  </a:cubicBezTo>
                  <a:close/>
                  <a:moveTo>
                    <a:pt x="77631" y="28160"/>
                  </a:moveTo>
                  <a:cubicBezTo>
                    <a:pt x="80803" y="28160"/>
                    <a:pt x="83975" y="30235"/>
                    <a:pt x="84021" y="34387"/>
                  </a:cubicBezTo>
                  <a:lnTo>
                    <a:pt x="84021" y="34387"/>
                  </a:lnTo>
                  <a:cubicBezTo>
                    <a:pt x="83552" y="34288"/>
                    <a:pt x="83080" y="34239"/>
                    <a:pt x="82612" y="34239"/>
                  </a:cubicBezTo>
                  <a:cubicBezTo>
                    <a:pt x="80751" y="34239"/>
                    <a:pt x="78950" y="35006"/>
                    <a:pt x="77651" y="36398"/>
                  </a:cubicBezTo>
                  <a:cubicBezTo>
                    <a:pt x="76377" y="35026"/>
                    <a:pt x="74589" y="34247"/>
                    <a:pt x="72710" y="34247"/>
                  </a:cubicBezTo>
                  <a:cubicBezTo>
                    <a:pt x="72699" y="34247"/>
                    <a:pt x="72688" y="34247"/>
                    <a:pt x="72678" y="34248"/>
                  </a:cubicBezTo>
                  <a:cubicBezTo>
                    <a:pt x="72194" y="34248"/>
                    <a:pt x="71710" y="34292"/>
                    <a:pt x="71235" y="34400"/>
                  </a:cubicBezTo>
                  <a:cubicBezTo>
                    <a:pt x="71275" y="30241"/>
                    <a:pt x="74454" y="28160"/>
                    <a:pt x="77631" y="28160"/>
                  </a:cubicBezTo>
                  <a:close/>
                  <a:moveTo>
                    <a:pt x="53992" y="28260"/>
                  </a:moveTo>
                  <a:cubicBezTo>
                    <a:pt x="57167" y="28260"/>
                    <a:pt x="60343" y="30336"/>
                    <a:pt x="60384" y="34488"/>
                  </a:cubicBezTo>
                  <a:lnTo>
                    <a:pt x="60384" y="34488"/>
                  </a:lnTo>
                  <a:cubicBezTo>
                    <a:pt x="59912" y="34387"/>
                    <a:pt x="59436" y="34338"/>
                    <a:pt x="58965" y="34338"/>
                  </a:cubicBezTo>
                  <a:cubicBezTo>
                    <a:pt x="57104" y="34338"/>
                    <a:pt x="55304" y="35104"/>
                    <a:pt x="54004" y="36497"/>
                  </a:cubicBezTo>
                  <a:cubicBezTo>
                    <a:pt x="52723" y="35117"/>
                    <a:pt x="50931" y="34337"/>
                    <a:pt x="49049" y="34337"/>
                  </a:cubicBezTo>
                  <a:cubicBezTo>
                    <a:pt x="48565" y="34337"/>
                    <a:pt x="48081" y="34391"/>
                    <a:pt x="47606" y="34489"/>
                  </a:cubicBezTo>
                  <a:cubicBezTo>
                    <a:pt x="47642" y="30336"/>
                    <a:pt x="50816" y="28260"/>
                    <a:pt x="53992" y="28260"/>
                  </a:cubicBezTo>
                  <a:close/>
                  <a:moveTo>
                    <a:pt x="7166" y="28348"/>
                  </a:moveTo>
                  <a:cubicBezTo>
                    <a:pt x="10341" y="28348"/>
                    <a:pt x="13516" y="30427"/>
                    <a:pt x="13556" y="34588"/>
                  </a:cubicBezTo>
                  <a:cubicBezTo>
                    <a:pt x="13083" y="34486"/>
                    <a:pt x="12605" y="34436"/>
                    <a:pt x="12131" y="34436"/>
                  </a:cubicBezTo>
                  <a:cubicBezTo>
                    <a:pt x="10273" y="34436"/>
                    <a:pt x="8469" y="35201"/>
                    <a:pt x="7176" y="36586"/>
                  </a:cubicBezTo>
                  <a:cubicBezTo>
                    <a:pt x="5893" y="35223"/>
                    <a:pt x="4106" y="34445"/>
                    <a:pt x="2227" y="34445"/>
                  </a:cubicBezTo>
                  <a:cubicBezTo>
                    <a:pt x="2216" y="34445"/>
                    <a:pt x="2205" y="34445"/>
                    <a:pt x="2194" y="34445"/>
                  </a:cubicBezTo>
                  <a:lnTo>
                    <a:pt x="2212" y="34427"/>
                  </a:lnTo>
                  <a:cubicBezTo>
                    <a:pt x="1728" y="34427"/>
                    <a:pt x="1245" y="34481"/>
                    <a:pt x="770" y="34588"/>
                  </a:cubicBezTo>
                  <a:cubicBezTo>
                    <a:pt x="810" y="30429"/>
                    <a:pt x="3988" y="28348"/>
                    <a:pt x="7166" y="28348"/>
                  </a:cubicBezTo>
                  <a:close/>
                  <a:moveTo>
                    <a:pt x="30465" y="28364"/>
                  </a:moveTo>
                  <a:cubicBezTo>
                    <a:pt x="33638" y="28364"/>
                    <a:pt x="36811" y="30439"/>
                    <a:pt x="36854" y="34593"/>
                  </a:cubicBezTo>
                  <a:lnTo>
                    <a:pt x="36854" y="34593"/>
                  </a:lnTo>
                  <a:cubicBezTo>
                    <a:pt x="36384" y="34494"/>
                    <a:pt x="35912" y="34445"/>
                    <a:pt x="35443" y="34445"/>
                  </a:cubicBezTo>
                  <a:cubicBezTo>
                    <a:pt x="33580" y="34445"/>
                    <a:pt x="31775" y="35212"/>
                    <a:pt x="30483" y="36604"/>
                  </a:cubicBezTo>
                  <a:cubicBezTo>
                    <a:pt x="29201" y="35224"/>
                    <a:pt x="27409" y="34445"/>
                    <a:pt x="25528" y="34445"/>
                  </a:cubicBezTo>
                  <a:cubicBezTo>
                    <a:pt x="25044" y="34445"/>
                    <a:pt x="24560" y="34498"/>
                    <a:pt x="24085" y="34597"/>
                  </a:cubicBezTo>
                  <a:cubicBezTo>
                    <a:pt x="24116" y="30443"/>
                    <a:pt x="27290" y="28364"/>
                    <a:pt x="30465" y="28364"/>
                  </a:cubicBezTo>
                  <a:close/>
                  <a:moveTo>
                    <a:pt x="119327" y="34515"/>
                  </a:moveTo>
                  <a:cubicBezTo>
                    <a:pt x="121267" y="34515"/>
                    <a:pt x="123141" y="35318"/>
                    <a:pt x="124478" y="36765"/>
                  </a:cubicBezTo>
                  <a:cubicBezTo>
                    <a:pt x="124458" y="36765"/>
                    <a:pt x="124439" y="36765"/>
                    <a:pt x="124419" y="36765"/>
                  </a:cubicBezTo>
                  <a:cubicBezTo>
                    <a:pt x="122550" y="36765"/>
                    <a:pt x="120782" y="37604"/>
                    <a:pt x="119541" y="38907"/>
                  </a:cubicBezTo>
                  <a:cubicBezTo>
                    <a:pt x="119622" y="37312"/>
                    <a:pt x="119039" y="35816"/>
                    <a:pt x="118045" y="34633"/>
                  </a:cubicBezTo>
                  <a:cubicBezTo>
                    <a:pt x="118472" y="34554"/>
                    <a:pt x="118901" y="34515"/>
                    <a:pt x="119327" y="34515"/>
                  </a:cubicBezTo>
                  <a:close/>
                  <a:moveTo>
                    <a:pt x="129624" y="34515"/>
                  </a:moveTo>
                  <a:cubicBezTo>
                    <a:pt x="130049" y="34515"/>
                    <a:pt x="130477" y="34554"/>
                    <a:pt x="130903" y="34633"/>
                  </a:cubicBezTo>
                  <a:cubicBezTo>
                    <a:pt x="129908" y="35816"/>
                    <a:pt x="129326" y="37312"/>
                    <a:pt x="129415" y="38907"/>
                  </a:cubicBezTo>
                  <a:cubicBezTo>
                    <a:pt x="128165" y="37604"/>
                    <a:pt x="126397" y="36765"/>
                    <a:pt x="124537" y="36765"/>
                  </a:cubicBezTo>
                  <a:cubicBezTo>
                    <a:pt x="124517" y="36765"/>
                    <a:pt x="124498" y="36765"/>
                    <a:pt x="124478" y="36765"/>
                  </a:cubicBezTo>
                  <a:cubicBezTo>
                    <a:pt x="125815" y="35318"/>
                    <a:pt x="127689" y="34515"/>
                    <a:pt x="129624" y="34515"/>
                  </a:cubicBezTo>
                  <a:close/>
                  <a:moveTo>
                    <a:pt x="82770" y="34620"/>
                  </a:moveTo>
                  <a:cubicBezTo>
                    <a:pt x="83198" y="34620"/>
                    <a:pt x="83629" y="34660"/>
                    <a:pt x="84057" y="34740"/>
                  </a:cubicBezTo>
                  <a:cubicBezTo>
                    <a:pt x="83556" y="35341"/>
                    <a:pt x="83152" y="36031"/>
                    <a:pt x="82893" y="36765"/>
                  </a:cubicBezTo>
                  <a:lnTo>
                    <a:pt x="82875" y="36765"/>
                  </a:lnTo>
                  <a:cubicBezTo>
                    <a:pt x="82633" y="37473"/>
                    <a:pt x="82534" y="38208"/>
                    <a:pt x="82570" y="38952"/>
                  </a:cubicBezTo>
                  <a:cubicBezTo>
                    <a:pt x="81324" y="37644"/>
                    <a:pt x="79559" y="36810"/>
                    <a:pt x="77695" y="36810"/>
                  </a:cubicBezTo>
                  <a:cubicBezTo>
                    <a:pt x="79026" y="35399"/>
                    <a:pt x="80871" y="34620"/>
                    <a:pt x="82770" y="34620"/>
                  </a:cubicBezTo>
                  <a:close/>
                  <a:moveTo>
                    <a:pt x="95806" y="34620"/>
                  </a:moveTo>
                  <a:cubicBezTo>
                    <a:pt x="97710" y="34620"/>
                    <a:pt x="99556" y="35399"/>
                    <a:pt x="100894" y="36810"/>
                  </a:cubicBezTo>
                  <a:cubicBezTo>
                    <a:pt x="99021" y="36810"/>
                    <a:pt x="97256" y="37644"/>
                    <a:pt x="96011" y="38952"/>
                  </a:cubicBezTo>
                  <a:cubicBezTo>
                    <a:pt x="96047" y="38208"/>
                    <a:pt x="95948" y="37473"/>
                    <a:pt x="95706" y="36765"/>
                  </a:cubicBezTo>
                  <a:lnTo>
                    <a:pt x="95679" y="36765"/>
                  </a:lnTo>
                  <a:cubicBezTo>
                    <a:pt x="95419" y="36031"/>
                    <a:pt x="95025" y="35341"/>
                    <a:pt x="94514" y="34740"/>
                  </a:cubicBezTo>
                  <a:cubicBezTo>
                    <a:pt x="94944" y="34660"/>
                    <a:pt x="95377" y="34620"/>
                    <a:pt x="95806" y="34620"/>
                  </a:cubicBezTo>
                  <a:close/>
                  <a:moveTo>
                    <a:pt x="59142" y="34720"/>
                  </a:moveTo>
                  <a:cubicBezTo>
                    <a:pt x="59570" y="34720"/>
                    <a:pt x="60000" y="34759"/>
                    <a:pt x="60429" y="34839"/>
                  </a:cubicBezTo>
                  <a:cubicBezTo>
                    <a:pt x="59434" y="36022"/>
                    <a:pt x="58852" y="37518"/>
                    <a:pt x="58941" y="39113"/>
                  </a:cubicBezTo>
                  <a:cubicBezTo>
                    <a:pt x="57691" y="37810"/>
                    <a:pt x="55923" y="36971"/>
                    <a:pt x="54063" y="36971"/>
                  </a:cubicBezTo>
                  <a:cubicBezTo>
                    <a:pt x="54043" y="36971"/>
                    <a:pt x="54024" y="36971"/>
                    <a:pt x="54004" y="36972"/>
                  </a:cubicBezTo>
                  <a:cubicBezTo>
                    <a:pt x="53984" y="36971"/>
                    <a:pt x="53964" y="36971"/>
                    <a:pt x="53945" y="36971"/>
                  </a:cubicBezTo>
                  <a:cubicBezTo>
                    <a:pt x="52076" y="36971"/>
                    <a:pt x="50308" y="37810"/>
                    <a:pt x="49067" y="39113"/>
                  </a:cubicBezTo>
                  <a:cubicBezTo>
                    <a:pt x="49147" y="37518"/>
                    <a:pt x="48565" y="36022"/>
                    <a:pt x="47579" y="34839"/>
                  </a:cubicBezTo>
                  <a:cubicBezTo>
                    <a:pt x="48004" y="34760"/>
                    <a:pt x="48431" y="34721"/>
                    <a:pt x="48855" y="34721"/>
                  </a:cubicBezTo>
                  <a:cubicBezTo>
                    <a:pt x="50785" y="34721"/>
                    <a:pt x="52658" y="35523"/>
                    <a:pt x="53995" y="36963"/>
                  </a:cubicBezTo>
                  <a:lnTo>
                    <a:pt x="54004" y="36963"/>
                  </a:lnTo>
                  <a:cubicBezTo>
                    <a:pt x="55339" y="35517"/>
                    <a:pt x="57210" y="34720"/>
                    <a:pt x="59142" y="34720"/>
                  </a:cubicBezTo>
                  <a:close/>
                  <a:moveTo>
                    <a:pt x="12301" y="34821"/>
                  </a:moveTo>
                  <a:cubicBezTo>
                    <a:pt x="12724" y="34821"/>
                    <a:pt x="13150" y="34859"/>
                    <a:pt x="13574" y="34938"/>
                  </a:cubicBezTo>
                  <a:cubicBezTo>
                    <a:pt x="13063" y="35538"/>
                    <a:pt x="12669" y="36228"/>
                    <a:pt x="12409" y="36972"/>
                  </a:cubicBezTo>
                  <a:lnTo>
                    <a:pt x="12382" y="36972"/>
                  </a:lnTo>
                  <a:cubicBezTo>
                    <a:pt x="12141" y="37670"/>
                    <a:pt x="12042" y="38414"/>
                    <a:pt x="12087" y="39149"/>
                  </a:cubicBezTo>
                  <a:cubicBezTo>
                    <a:pt x="10841" y="37850"/>
                    <a:pt x="9076" y="37007"/>
                    <a:pt x="7212" y="37007"/>
                  </a:cubicBezTo>
                  <a:cubicBezTo>
                    <a:pt x="8547" y="35599"/>
                    <a:pt x="10392" y="34821"/>
                    <a:pt x="12301" y="34821"/>
                  </a:cubicBezTo>
                  <a:close/>
                  <a:moveTo>
                    <a:pt x="25305" y="34821"/>
                  </a:moveTo>
                  <a:cubicBezTo>
                    <a:pt x="27216" y="34821"/>
                    <a:pt x="29067" y="35599"/>
                    <a:pt x="30402" y="37007"/>
                  </a:cubicBezTo>
                  <a:cubicBezTo>
                    <a:pt x="28538" y="37007"/>
                    <a:pt x="26764" y="37841"/>
                    <a:pt x="25519" y="39149"/>
                  </a:cubicBezTo>
                  <a:cubicBezTo>
                    <a:pt x="25563" y="38414"/>
                    <a:pt x="25456" y="37670"/>
                    <a:pt x="25223" y="36972"/>
                  </a:cubicBezTo>
                  <a:lnTo>
                    <a:pt x="25196" y="36972"/>
                  </a:lnTo>
                  <a:cubicBezTo>
                    <a:pt x="24936" y="36228"/>
                    <a:pt x="24542" y="35538"/>
                    <a:pt x="24031" y="34938"/>
                  </a:cubicBezTo>
                  <a:cubicBezTo>
                    <a:pt x="24455" y="34859"/>
                    <a:pt x="24882" y="34821"/>
                    <a:pt x="25305" y="34821"/>
                  </a:cubicBezTo>
                  <a:close/>
                  <a:moveTo>
                    <a:pt x="106096" y="34617"/>
                  </a:moveTo>
                  <a:cubicBezTo>
                    <a:pt x="106559" y="34617"/>
                    <a:pt x="107026" y="34664"/>
                    <a:pt x="107489" y="34758"/>
                  </a:cubicBezTo>
                  <a:cubicBezTo>
                    <a:pt x="106495" y="35995"/>
                    <a:pt x="105948" y="37563"/>
                    <a:pt x="106127" y="39212"/>
                  </a:cubicBezTo>
                  <a:cubicBezTo>
                    <a:pt x="104873" y="37760"/>
                    <a:pt x="103000" y="36810"/>
                    <a:pt x="101011" y="36810"/>
                  </a:cubicBezTo>
                  <a:cubicBezTo>
                    <a:pt x="102344" y="35398"/>
                    <a:pt x="104192" y="34617"/>
                    <a:pt x="106096" y="34617"/>
                  </a:cubicBezTo>
                  <a:close/>
                  <a:moveTo>
                    <a:pt x="70794" y="30109"/>
                  </a:moveTo>
                  <a:cubicBezTo>
                    <a:pt x="71289" y="30109"/>
                    <a:pt x="71788" y="30161"/>
                    <a:pt x="72283" y="30269"/>
                  </a:cubicBezTo>
                  <a:cubicBezTo>
                    <a:pt x="71289" y="31524"/>
                    <a:pt x="70742" y="33110"/>
                    <a:pt x="70939" y="34785"/>
                  </a:cubicBezTo>
                  <a:lnTo>
                    <a:pt x="70957" y="34785"/>
                  </a:lnTo>
                  <a:cubicBezTo>
                    <a:pt x="71462" y="34672"/>
                    <a:pt x="71973" y="34617"/>
                    <a:pt x="72479" y="34617"/>
                  </a:cubicBezTo>
                  <a:cubicBezTo>
                    <a:pt x="74381" y="34617"/>
                    <a:pt x="76233" y="35395"/>
                    <a:pt x="77570" y="36810"/>
                  </a:cubicBezTo>
                  <a:cubicBezTo>
                    <a:pt x="75527" y="36810"/>
                    <a:pt x="73601" y="37814"/>
                    <a:pt x="72346" y="39337"/>
                  </a:cubicBezTo>
                  <a:cubicBezTo>
                    <a:pt x="72694" y="35639"/>
                    <a:pt x="69398" y="32366"/>
                    <a:pt x="65704" y="32366"/>
                  </a:cubicBezTo>
                  <a:cubicBezTo>
                    <a:pt x="65687" y="32366"/>
                    <a:pt x="65670" y="32366"/>
                    <a:pt x="65653" y="32366"/>
                  </a:cubicBezTo>
                  <a:lnTo>
                    <a:pt x="65653" y="32366"/>
                  </a:lnTo>
                  <a:cubicBezTo>
                    <a:pt x="66994" y="30911"/>
                    <a:pt x="68863" y="30109"/>
                    <a:pt x="70794" y="30109"/>
                  </a:cubicBezTo>
                  <a:close/>
                  <a:moveTo>
                    <a:pt x="35613" y="34809"/>
                  </a:moveTo>
                  <a:cubicBezTo>
                    <a:pt x="36073" y="34809"/>
                    <a:pt x="36537" y="34854"/>
                    <a:pt x="36997" y="34946"/>
                  </a:cubicBezTo>
                  <a:cubicBezTo>
                    <a:pt x="36013" y="36189"/>
                    <a:pt x="35458" y="37762"/>
                    <a:pt x="35634" y="39407"/>
                  </a:cubicBezTo>
                  <a:lnTo>
                    <a:pt x="35634" y="39407"/>
                  </a:lnTo>
                  <a:cubicBezTo>
                    <a:pt x="34388" y="37948"/>
                    <a:pt x="32507" y="36998"/>
                    <a:pt x="30519" y="36998"/>
                  </a:cubicBezTo>
                  <a:cubicBezTo>
                    <a:pt x="31861" y="35584"/>
                    <a:pt x="33709" y="34809"/>
                    <a:pt x="35613" y="34809"/>
                  </a:cubicBezTo>
                  <a:close/>
                  <a:moveTo>
                    <a:pt x="136132" y="32662"/>
                  </a:moveTo>
                  <a:cubicBezTo>
                    <a:pt x="139308" y="32662"/>
                    <a:pt x="142484" y="34740"/>
                    <a:pt x="142525" y="38898"/>
                  </a:cubicBezTo>
                  <a:cubicBezTo>
                    <a:pt x="142046" y="38793"/>
                    <a:pt x="141563" y="38742"/>
                    <a:pt x="141084" y="38742"/>
                  </a:cubicBezTo>
                  <a:cubicBezTo>
                    <a:pt x="139231" y="38742"/>
                    <a:pt x="137433" y="39508"/>
                    <a:pt x="136145" y="40896"/>
                  </a:cubicBezTo>
                  <a:cubicBezTo>
                    <a:pt x="134863" y="39525"/>
                    <a:pt x="133071" y="38737"/>
                    <a:pt x="131190" y="38737"/>
                  </a:cubicBezTo>
                  <a:cubicBezTo>
                    <a:pt x="130706" y="38737"/>
                    <a:pt x="130222" y="38791"/>
                    <a:pt x="129747" y="38898"/>
                  </a:cubicBezTo>
                  <a:cubicBezTo>
                    <a:pt x="129783" y="34740"/>
                    <a:pt x="132957" y="32662"/>
                    <a:pt x="136132" y="32662"/>
                  </a:cubicBezTo>
                  <a:close/>
                  <a:moveTo>
                    <a:pt x="112818" y="32662"/>
                  </a:moveTo>
                  <a:cubicBezTo>
                    <a:pt x="115995" y="32662"/>
                    <a:pt x="119174" y="34740"/>
                    <a:pt x="119218" y="38898"/>
                  </a:cubicBezTo>
                  <a:cubicBezTo>
                    <a:pt x="118738" y="38793"/>
                    <a:pt x="118254" y="38742"/>
                    <a:pt x="117774" y="38742"/>
                  </a:cubicBezTo>
                  <a:cubicBezTo>
                    <a:pt x="115916" y="38742"/>
                    <a:pt x="114117" y="39510"/>
                    <a:pt x="112821" y="40905"/>
                  </a:cubicBezTo>
                  <a:cubicBezTo>
                    <a:pt x="111548" y="39525"/>
                    <a:pt x="109756" y="38746"/>
                    <a:pt x="107874" y="38746"/>
                  </a:cubicBezTo>
                  <a:cubicBezTo>
                    <a:pt x="107391" y="38746"/>
                    <a:pt x="106907" y="38791"/>
                    <a:pt x="106432" y="38898"/>
                  </a:cubicBezTo>
                  <a:cubicBezTo>
                    <a:pt x="106468" y="34740"/>
                    <a:pt x="109642" y="32662"/>
                    <a:pt x="112818" y="32662"/>
                  </a:cubicBezTo>
                  <a:close/>
                  <a:moveTo>
                    <a:pt x="89290" y="32762"/>
                  </a:moveTo>
                  <a:cubicBezTo>
                    <a:pt x="91871" y="32762"/>
                    <a:pt x="94452" y="34136"/>
                    <a:pt x="95348" y="36882"/>
                  </a:cubicBezTo>
                  <a:lnTo>
                    <a:pt x="95375" y="36882"/>
                  </a:lnTo>
                  <a:cubicBezTo>
                    <a:pt x="95572" y="37545"/>
                    <a:pt x="95679" y="38235"/>
                    <a:pt x="95688" y="38934"/>
                  </a:cubicBezTo>
                  <a:cubicBezTo>
                    <a:pt x="95213" y="38832"/>
                    <a:pt x="94735" y="38782"/>
                    <a:pt x="94260" y="38782"/>
                  </a:cubicBezTo>
                  <a:cubicBezTo>
                    <a:pt x="92399" y="38782"/>
                    <a:pt x="90599" y="39549"/>
                    <a:pt x="89299" y="40941"/>
                  </a:cubicBezTo>
                  <a:cubicBezTo>
                    <a:pt x="88018" y="39561"/>
                    <a:pt x="86226" y="38782"/>
                    <a:pt x="84344" y="38782"/>
                  </a:cubicBezTo>
                  <a:cubicBezTo>
                    <a:pt x="83860" y="38782"/>
                    <a:pt x="83376" y="38835"/>
                    <a:pt x="82902" y="38934"/>
                  </a:cubicBezTo>
                  <a:cubicBezTo>
                    <a:pt x="82902" y="38235"/>
                    <a:pt x="83009" y="37545"/>
                    <a:pt x="83215" y="36882"/>
                  </a:cubicBezTo>
                  <a:lnTo>
                    <a:pt x="83233" y="36882"/>
                  </a:lnTo>
                  <a:cubicBezTo>
                    <a:pt x="84129" y="34136"/>
                    <a:pt x="86710" y="32762"/>
                    <a:pt x="89290" y="32762"/>
                  </a:cubicBezTo>
                  <a:close/>
                  <a:moveTo>
                    <a:pt x="42338" y="32863"/>
                  </a:moveTo>
                  <a:cubicBezTo>
                    <a:pt x="45512" y="32863"/>
                    <a:pt x="48684" y="34938"/>
                    <a:pt x="48726" y="39091"/>
                  </a:cubicBezTo>
                  <a:lnTo>
                    <a:pt x="48726" y="39091"/>
                  </a:lnTo>
                  <a:cubicBezTo>
                    <a:pt x="48257" y="38992"/>
                    <a:pt x="47785" y="38943"/>
                    <a:pt x="47316" y="38943"/>
                  </a:cubicBezTo>
                  <a:cubicBezTo>
                    <a:pt x="45455" y="38943"/>
                    <a:pt x="43655" y="39710"/>
                    <a:pt x="42355" y="41102"/>
                  </a:cubicBezTo>
                  <a:cubicBezTo>
                    <a:pt x="41081" y="39730"/>
                    <a:pt x="39293" y="38952"/>
                    <a:pt x="37414" y="38952"/>
                  </a:cubicBezTo>
                  <a:cubicBezTo>
                    <a:pt x="37404" y="38952"/>
                    <a:pt x="37393" y="38952"/>
                    <a:pt x="37382" y="38952"/>
                  </a:cubicBezTo>
                  <a:cubicBezTo>
                    <a:pt x="36898" y="38952"/>
                    <a:pt x="36415" y="38997"/>
                    <a:pt x="35940" y="39104"/>
                  </a:cubicBezTo>
                  <a:cubicBezTo>
                    <a:pt x="35980" y="34944"/>
                    <a:pt x="39160" y="32863"/>
                    <a:pt x="42338" y="32863"/>
                  </a:cubicBezTo>
                  <a:close/>
                  <a:moveTo>
                    <a:pt x="65648" y="32868"/>
                  </a:moveTo>
                  <a:cubicBezTo>
                    <a:pt x="68825" y="32868"/>
                    <a:pt x="72001" y="34946"/>
                    <a:pt x="72041" y="39104"/>
                  </a:cubicBezTo>
                  <a:cubicBezTo>
                    <a:pt x="71563" y="38999"/>
                    <a:pt x="71081" y="38948"/>
                    <a:pt x="70602" y="38948"/>
                  </a:cubicBezTo>
                  <a:cubicBezTo>
                    <a:pt x="68748" y="38948"/>
                    <a:pt x="66949" y="39716"/>
                    <a:pt x="65653" y="41111"/>
                  </a:cubicBezTo>
                  <a:cubicBezTo>
                    <a:pt x="64371" y="39731"/>
                    <a:pt x="62579" y="38952"/>
                    <a:pt x="60697" y="38952"/>
                  </a:cubicBezTo>
                  <a:cubicBezTo>
                    <a:pt x="60214" y="38952"/>
                    <a:pt x="59730" y="38997"/>
                    <a:pt x="59255" y="39104"/>
                  </a:cubicBezTo>
                  <a:cubicBezTo>
                    <a:pt x="59295" y="34946"/>
                    <a:pt x="62472" y="32868"/>
                    <a:pt x="65648" y="32868"/>
                  </a:cubicBezTo>
                  <a:close/>
                  <a:moveTo>
                    <a:pt x="18803" y="32968"/>
                  </a:moveTo>
                  <a:cubicBezTo>
                    <a:pt x="21386" y="32968"/>
                    <a:pt x="23968" y="34342"/>
                    <a:pt x="24864" y="37088"/>
                  </a:cubicBezTo>
                  <a:lnTo>
                    <a:pt x="24882" y="37088"/>
                  </a:lnTo>
                  <a:cubicBezTo>
                    <a:pt x="25088" y="37751"/>
                    <a:pt x="25196" y="38441"/>
                    <a:pt x="25196" y="39140"/>
                  </a:cubicBezTo>
                  <a:cubicBezTo>
                    <a:pt x="24723" y="39038"/>
                    <a:pt x="24246" y="38988"/>
                    <a:pt x="23772" y="38988"/>
                  </a:cubicBezTo>
                  <a:cubicBezTo>
                    <a:pt x="21913" y="38988"/>
                    <a:pt x="20107" y="39755"/>
                    <a:pt x="18807" y="41147"/>
                  </a:cubicBezTo>
                  <a:cubicBezTo>
                    <a:pt x="17526" y="39767"/>
                    <a:pt x="15734" y="38988"/>
                    <a:pt x="13852" y="38988"/>
                  </a:cubicBezTo>
                  <a:cubicBezTo>
                    <a:pt x="13368" y="38988"/>
                    <a:pt x="12884" y="39041"/>
                    <a:pt x="12409" y="39140"/>
                  </a:cubicBezTo>
                  <a:cubicBezTo>
                    <a:pt x="12409" y="38441"/>
                    <a:pt x="12517" y="37751"/>
                    <a:pt x="12723" y="37088"/>
                  </a:cubicBezTo>
                  <a:lnTo>
                    <a:pt x="12741" y="37088"/>
                  </a:lnTo>
                  <a:cubicBezTo>
                    <a:pt x="13637" y="34342"/>
                    <a:pt x="16220" y="32968"/>
                    <a:pt x="18803" y="32968"/>
                  </a:cubicBezTo>
                  <a:close/>
                  <a:moveTo>
                    <a:pt x="117968" y="39112"/>
                  </a:moveTo>
                  <a:cubicBezTo>
                    <a:pt x="118392" y="39112"/>
                    <a:pt x="118820" y="39151"/>
                    <a:pt x="119245" y="39230"/>
                  </a:cubicBezTo>
                  <a:cubicBezTo>
                    <a:pt x="118726" y="39848"/>
                    <a:pt x="118322" y="40565"/>
                    <a:pt x="118063" y="41326"/>
                  </a:cubicBezTo>
                  <a:lnTo>
                    <a:pt x="118063" y="41317"/>
                  </a:lnTo>
                  <a:lnTo>
                    <a:pt x="118054" y="41344"/>
                  </a:lnTo>
                  <a:cubicBezTo>
                    <a:pt x="118054" y="41353"/>
                    <a:pt x="118045" y="41362"/>
                    <a:pt x="118036" y="41380"/>
                  </a:cubicBezTo>
                  <a:cubicBezTo>
                    <a:pt x="117812" y="42061"/>
                    <a:pt x="117713" y="42787"/>
                    <a:pt x="117758" y="43504"/>
                  </a:cubicBezTo>
                  <a:cubicBezTo>
                    <a:pt x="116508" y="42200"/>
                    <a:pt x="114748" y="41362"/>
                    <a:pt x="112888" y="41362"/>
                  </a:cubicBezTo>
                  <a:cubicBezTo>
                    <a:pt x="112869" y="41362"/>
                    <a:pt x="112849" y="41362"/>
                    <a:pt x="112830" y="41362"/>
                  </a:cubicBezTo>
                  <a:cubicBezTo>
                    <a:pt x="114167" y="39915"/>
                    <a:pt x="116034" y="39112"/>
                    <a:pt x="117968" y="39112"/>
                  </a:cubicBezTo>
                  <a:close/>
                  <a:moveTo>
                    <a:pt x="130986" y="39112"/>
                  </a:moveTo>
                  <a:cubicBezTo>
                    <a:pt x="132916" y="39112"/>
                    <a:pt x="134791" y="39915"/>
                    <a:pt x="136136" y="41362"/>
                  </a:cubicBezTo>
                  <a:cubicBezTo>
                    <a:pt x="136116" y="41362"/>
                    <a:pt x="136096" y="41362"/>
                    <a:pt x="136077" y="41362"/>
                  </a:cubicBezTo>
                  <a:cubicBezTo>
                    <a:pt x="134208" y="41362"/>
                    <a:pt x="132440" y="42200"/>
                    <a:pt x="131199" y="43504"/>
                  </a:cubicBezTo>
                  <a:cubicBezTo>
                    <a:pt x="131234" y="42787"/>
                    <a:pt x="131136" y="42070"/>
                    <a:pt x="130912" y="41389"/>
                  </a:cubicBezTo>
                  <a:lnTo>
                    <a:pt x="130912" y="41380"/>
                  </a:lnTo>
                  <a:cubicBezTo>
                    <a:pt x="130912" y="41371"/>
                    <a:pt x="130903" y="41362"/>
                    <a:pt x="130903" y="41344"/>
                  </a:cubicBezTo>
                  <a:cubicBezTo>
                    <a:pt x="130894" y="41335"/>
                    <a:pt x="130903" y="41335"/>
                    <a:pt x="130894" y="41326"/>
                  </a:cubicBezTo>
                  <a:cubicBezTo>
                    <a:pt x="130625" y="40556"/>
                    <a:pt x="130231" y="39848"/>
                    <a:pt x="129711" y="39230"/>
                  </a:cubicBezTo>
                  <a:cubicBezTo>
                    <a:pt x="130135" y="39151"/>
                    <a:pt x="130562" y="39112"/>
                    <a:pt x="130986" y="39112"/>
                  </a:cubicBezTo>
                  <a:close/>
                  <a:moveTo>
                    <a:pt x="84143" y="39166"/>
                  </a:moveTo>
                  <a:cubicBezTo>
                    <a:pt x="86077" y="39166"/>
                    <a:pt x="87946" y="39968"/>
                    <a:pt x="89290" y="41416"/>
                  </a:cubicBezTo>
                  <a:cubicBezTo>
                    <a:pt x="89271" y="41416"/>
                    <a:pt x="89251" y="41416"/>
                    <a:pt x="89231" y="41416"/>
                  </a:cubicBezTo>
                  <a:cubicBezTo>
                    <a:pt x="87362" y="41416"/>
                    <a:pt x="85595" y="42254"/>
                    <a:pt x="84353" y="43557"/>
                  </a:cubicBezTo>
                  <a:cubicBezTo>
                    <a:pt x="84434" y="41963"/>
                    <a:pt x="83851" y="40457"/>
                    <a:pt x="82866" y="39283"/>
                  </a:cubicBezTo>
                  <a:cubicBezTo>
                    <a:pt x="83291" y="39204"/>
                    <a:pt x="83719" y="39166"/>
                    <a:pt x="84143" y="39166"/>
                  </a:cubicBezTo>
                  <a:close/>
                  <a:moveTo>
                    <a:pt x="94430" y="39165"/>
                  </a:moveTo>
                  <a:cubicBezTo>
                    <a:pt x="94857" y="39165"/>
                    <a:pt x="95287" y="39204"/>
                    <a:pt x="95715" y="39283"/>
                  </a:cubicBezTo>
                  <a:cubicBezTo>
                    <a:pt x="94720" y="40466"/>
                    <a:pt x="94138" y="41963"/>
                    <a:pt x="94228" y="43557"/>
                  </a:cubicBezTo>
                  <a:cubicBezTo>
                    <a:pt x="92977" y="42254"/>
                    <a:pt x="91218" y="41416"/>
                    <a:pt x="89350" y="41416"/>
                  </a:cubicBezTo>
                  <a:cubicBezTo>
                    <a:pt x="89330" y="41416"/>
                    <a:pt x="89310" y="41416"/>
                    <a:pt x="89290" y="41416"/>
                  </a:cubicBezTo>
                  <a:cubicBezTo>
                    <a:pt x="90626" y="39963"/>
                    <a:pt x="92497" y="39165"/>
                    <a:pt x="94430" y="39165"/>
                  </a:cubicBezTo>
                  <a:close/>
                  <a:moveTo>
                    <a:pt x="47493" y="39318"/>
                  </a:moveTo>
                  <a:cubicBezTo>
                    <a:pt x="47917" y="39318"/>
                    <a:pt x="48345" y="39357"/>
                    <a:pt x="48771" y="39436"/>
                  </a:cubicBezTo>
                  <a:cubicBezTo>
                    <a:pt x="48242" y="40054"/>
                    <a:pt x="47839" y="40762"/>
                    <a:pt x="47579" y="41523"/>
                  </a:cubicBezTo>
                  <a:cubicBezTo>
                    <a:pt x="47579" y="41532"/>
                    <a:pt x="47579" y="41532"/>
                    <a:pt x="47579" y="41541"/>
                  </a:cubicBezTo>
                  <a:lnTo>
                    <a:pt x="47561" y="41586"/>
                  </a:lnTo>
                  <a:cubicBezTo>
                    <a:pt x="47337" y="42267"/>
                    <a:pt x="47239" y="42984"/>
                    <a:pt x="47275" y="43710"/>
                  </a:cubicBezTo>
                  <a:cubicBezTo>
                    <a:pt x="46033" y="42406"/>
                    <a:pt x="44274" y="41568"/>
                    <a:pt x="42406" y="41568"/>
                  </a:cubicBezTo>
                  <a:cubicBezTo>
                    <a:pt x="42386" y="41568"/>
                    <a:pt x="42366" y="41568"/>
                    <a:pt x="42346" y="41568"/>
                  </a:cubicBezTo>
                  <a:cubicBezTo>
                    <a:pt x="43684" y="40121"/>
                    <a:pt x="45557" y="39318"/>
                    <a:pt x="47493" y="39318"/>
                  </a:cubicBezTo>
                  <a:close/>
                  <a:moveTo>
                    <a:pt x="60506" y="39318"/>
                  </a:moveTo>
                  <a:cubicBezTo>
                    <a:pt x="62442" y="39318"/>
                    <a:pt x="64315" y="40121"/>
                    <a:pt x="65653" y="41568"/>
                  </a:cubicBezTo>
                  <a:cubicBezTo>
                    <a:pt x="65633" y="41568"/>
                    <a:pt x="65613" y="41568"/>
                    <a:pt x="65593" y="41568"/>
                  </a:cubicBezTo>
                  <a:cubicBezTo>
                    <a:pt x="63724" y="41568"/>
                    <a:pt x="61965" y="42398"/>
                    <a:pt x="60715" y="43710"/>
                  </a:cubicBezTo>
                  <a:cubicBezTo>
                    <a:pt x="60751" y="42984"/>
                    <a:pt x="60662" y="42267"/>
                    <a:pt x="60438" y="41586"/>
                  </a:cubicBezTo>
                  <a:cubicBezTo>
                    <a:pt x="60438" y="41577"/>
                    <a:pt x="60429" y="41559"/>
                    <a:pt x="60420" y="41550"/>
                  </a:cubicBezTo>
                  <a:cubicBezTo>
                    <a:pt x="60420" y="41541"/>
                    <a:pt x="60420" y="41532"/>
                    <a:pt x="60411" y="41532"/>
                  </a:cubicBezTo>
                  <a:cubicBezTo>
                    <a:pt x="60151" y="40762"/>
                    <a:pt x="59748" y="40054"/>
                    <a:pt x="59228" y="39436"/>
                  </a:cubicBezTo>
                  <a:cubicBezTo>
                    <a:pt x="59654" y="39357"/>
                    <a:pt x="60082" y="39318"/>
                    <a:pt x="60506" y="39318"/>
                  </a:cubicBezTo>
                  <a:close/>
                  <a:moveTo>
                    <a:pt x="23963" y="39353"/>
                  </a:moveTo>
                  <a:cubicBezTo>
                    <a:pt x="24391" y="39353"/>
                    <a:pt x="24821" y="39392"/>
                    <a:pt x="25250" y="39472"/>
                  </a:cubicBezTo>
                  <a:cubicBezTo>
                    <a:pt x="24255" y="40654"/>
                    <a:pt x="23673" y="42151"/>
                    <a:pt x="23753" y="43746"/>
                  </a:cubicBezTo>
                  <a:cubicBezTo>
                    <a:pt x="22512" y="42442"/>
                    <a:pt x="20744" y="41604"/>
                    <a:pt x="18884" y="41604"/>
                  </a:cubicBezTo>
                  <a:cubicBezTo>
                    <a:pt x="18864" y="41604"/>
                    <a:pt x="18845" y="41604"/>
                    <a:pt x="18825" y="41604"/>
                  </a:cubicBezTo>
                  <a:cubicBezTo>
                    <a:pt x="18805" y="41604"/>
                    <a:pt x="18786" y="41604"/>
                    <a:pt x="18766" y="41604"/>
                  </a:cubicBezTo>
                  <a:cubicBezTo>
                    <a:pt x="16897" y="41604"/>
                    <a:pt x="15129" y="42442"/>
                    <a:pt x="13888" y="43746"/>
                  </a:cubicBezTo>
                  <a:cubicBezTo>
                    <a:pt x="13951" y="42160"/>
                    <a:pt x="13368" y="40663"/>
                    <a:pt x="12382" y="39480"/>
                  </a:cubicBezTo>
                  <a:lnTo>
                    <a:pt x="12391" y="39472"/>
                  </a:lnTo>
                  <a:cubicBezTo>
                    <a:pt x="12820" y="39392"/>
                    <a:pt x="13250" y="39353"/>
                    <a:pt x="13678" y="39353"/>
                  </a:cubicBezTo>
                  <a:cubicBezTo>
                    <a:pt x="15611" y="39353"/>
                    <a:pt x="17482" y="40150"/>
                    <a:pt x="18825" y="41595"/>
                  </a:cubicBezTo>
                  <a:cubicBezTo>
                    <a:pt x="20161" y="40150"/>
                    <a:pt x="22031" y="39353"/>
                    <a:pt x="23963" y="39353"/>
                  </a:cubicBezTo>
                  <a:close/>
                  <a:moveTo>
                    <a:pt x="107663" y="39105"/>
                  </a:moveTo>
                  <a:cubicBezTo>
                    <a:pt x="109597" y="39105"/>
                    <a:pt x="111471" y="39906"/>
                    <a:pt x="112812" y="41353"/>
                  </a:cubicBezTo>
                  <a:cubicBezTo>
                    <a:pt x="112793" y="41353"/>
                    <a:pt x="112774" y="41353"/>
                    <a:pt x="112756" y="41353"/>
                  </a:cubicBezTo>
                  <a:cubicBezTo>
                    <a:pt x="110769" y="41353"/>
                    <a:pt x="108902" y="42299"/>
                    <a:pt x="107650" y="43755"/>
                  </a:cubicBezTo>
                  <a:lnTo>
                    <a:pt x="107650" y="43755"/>
                  </a:lnTo>
                  <a:cubicBezTo>
                    <a:pt x="107803" y="42088"/>
                    <a:pt x="107211" y="40511"/>
                    <a:pt x="106172" y="39274"/>
                  </a:cubicBezTo>
                  <a:lnTo>
                    <a:pt x="106172" y="39265"/>
                  </a:lnTo>
                  <a:cubicBezTo>
                    <a:pt x="106668" y="39158"/>
                    <a:pt x="107167" y="39105"/>
                    <a:pt x="107663" y="39105"/>
                  </a:cubicBezTo>
                  <a:close/>
                  <a:moveTo>
                    <a:pt x="37187" y="39310"/>
                  </a:moveTo>
                  <a:cubicBezTo>
                    <a:pt x="39118" y="39310"/>
                    <a:pt x="40989" y="40106"/>
                    <a:pt x="42328" y="41559"/>
                  </a:cubicBezTo>
                  <a:cubicBezTo>
                    <a:pt x="42310" y="41559"/>
                    <a:pt x="42291" y="41559"/>
                    <a:pt x="42273" y="41559"/>
                  </a:cubicBezTo>
                  <a:cubicBezTo>
                    <a:pt x="40286" y="41559"/>
                    <a:pt x="38419" y="42505"/>
                    <a:pt x="37167" y="43952"/>
                  </a:cubicBezTo>
                  <a:cubicBezTo>
                    <a:pt x="37320" y="42294"/>
                    <a:pt x="36728" y="40708"/>
                    <a:pt x="35689" y="39480"/>
                  </a:cubicBezTo>
                  <a:lnTo>
                    <a:pt x="35689" y="39472"/>
                  </a:lnTo>
                  <a:cubicBezTo>
                    <a:pt x="36187" y="39363"/>
                    <a:pt x="36689" y="39310"/>
                    <a:pt x="37187" y="39310"/>
                  </a:cubicBezTo>
                  <a:close/>
                  <a:moveTo>
                    <a:pt x="124475" y="37261"/>
                  </a:moveTo>
                  <a:cubicBezTo>
                    <a:pt x="127048" y="37261"/>
                    <a:pt x="129621" y="38627"/>
                    <a:pt x="130527" y="41362"/>
                  </a:cubicBezTo>
                  <a:cubicBezTo>
                    <a:pt x="130751" y="42043"/>
                    <a:pt x="130867" y="42760"/>
                    <a:pt x="130867" y="43486"/>
                  </a:cubicBezTo>
                  <a:cubicBezTo>
                    <a:pt x="130392" y="43384"/>
                    <a:pt x="129914" y="43334"/>
                    <a:pt x="129439" y="43334"/>
                  </a:cubicBezTo>
                  <a:cubicBezTo>
                    <a:pt x="127578" y="43334"/>
                    <a:pt x="125778" y="44101"/>
                    <a:pt x="124478" y="45493"/>
                  </a:cubicBezTo>
                  <a:cubicBezTo>
                    <a:pt x="123206" y="44113"/>
                    <a:pt x="121405" y="43333"/>
                    <a:pt x="119532" y="43333"/>
                  </a:cubicBezTo>
                  <a:cubicBezTo>
                    <a:pt x="119039" y="43333"/>
                    <a:pt x="118555" y="43387"/>
                    <a:pt x="118089" y="43486"/>
                  </a:cubicBezTo>
                  <a:cubicBezTo>
                    <a:pt x="118089" y="42760"/>
                    <a:pt x="118197" y="42034"/>
                    <a:pt x="118430" y="41344"/>
                  </a:cubicBezTo>
                  <a:cubicBezTo>
                    <a:pt x="119339" y="38623"/>
                    <a:pt x="121907" y="37261"/>
                    <a:pt x="124475" y="37261"/>
                  </a:cubicBezTo>
                  <a:close/>
                  <a:moveTo>
                    <a:pt x="77632" y="37306"/>
                  </a:moveTo>
                  <a:cubicBezTo>
                    <a:pt x="80806" y="37306"/>
                    <a:pt x="83980" y="39382"/>
                    <a:pt x="84022" y="43538"/>
                  </a:cubicBezTo>
                  <a:lnTo>
                    <a:pt x="84022" y="43538"/>
                  </a:lnTo>
                  <a:cubicBezTo>
                    <a:pt x="83549" y="43437"/>
                    <a:pt x="83074" y="43388"/>
                    <a:pt x="82603" y="43388"/>
                  </a:cubicBezTo>
                  <a:cubicBezTo>
                    <a:pt x="80742" y="43388"/>
                    <a:pt x="78941" y="44154"/>
                    <a:pt x="77642" y="45547"/>
                  </a:cubicBezTo>
                  <a:cubicBezTo>
                    <a:pt x="76360" y="44167"/>
                    <a:pt x="74568" y="43387"/>
                    <a:pt x="72687" y="43387"/>
                  </a:cubicBezTo>
                  <a:cubicBezTo>
                    <a:pt x="72203" y="43387"/>
                    <a:pt x="71719" y="43441"/>
                    <a:pt x="71244" y="43540"/>
                  </a:cubicBezTo>
                  <a:cubicBezTo>
                    <a:pt x="71280" y="39385"/>
                    <a:pt x="74456" y="37306"/>
                    <a:pt x="77632" y="37306"/>
                  </a:cubicBezTo>
                  <a:close/>
                  <a:moveTo>
                    <a:pt x="100947" y="37306"/>
                  </a:moveTo>
                  <a:cubicBezTo>
                    <a:pt x="104122" y="37306"/>
                    <a:pt x="107296" y="39383"/>
                    <a:pt x="107337" y="43540"/>
                  </a:cubicBezTo>
                  <a:cubicBezTo>
                    <a:pt x="106864" y="43438"/>
                    <a:pt x="106386" y="43388"/>
                    <a:pt x="105913" y="43388"/>
                  </a:cubicBezTo>
                  <a:cubicBezTo>
                    <a:pt x="104054" y="43388"/>
                    <a:pt x="102249" y="44154"/>
                    <a:pt x="100957" y="45547"/>
                  </a:cubicBezTo>
                  <a:cubicBezTo>
                    <a:pt x="99676" y="44167"/>
                    <a:pt x="97883" y="43387"/>
                    <a:pt x="96002" y="43387"/>
                  </a:cubicBezTo>
                  <a:cubicBezTo>
                    <a:pt x="95518" y="43387"/>
                    <a:pt x="95034" y="43441"/>
                    <a:pt x="94559" y="43540"/>
                  </a:cubicBezTo>
                  <a:cubicBezTo>
                    <a:pt x="94595" y="39385"/>
                    <a:pt x="97771" y="37306"/>
                    <a:pt x="100947" y="37306"/>
                  </a:cubicBezTo>
                  <a:close/>
                  <a:moveTo>
                    <a:pt x="54009" y="37465"/>
                  </a:moveTo>
                  <a:cubicBezTo>
                    <a:pt x="56582" y="37465"/>
                    <a:pt x="59156" y="38830"/>
                    <a:pt x="60061" y="41559"/>
                  </a:cubicBezTo>
                  <a:cubicBezTo>
                    <a:pt x="60285" y="42249"/>
                    <a:pt x="60393" y="42966"/>
                    <a:pt x="60393" y="43692"/>
                  </a:cubicBezTo>
                  <a:cubicBezTo>
                    <a:pt x="59920" y="43590"/>
                    <a:pt x="59442" y="43540"/>
                    <a:pt x="58969" y="43540"/>
                  </a:cubicBezTo>
                  <a:cubicBezTo>
                    <a:pt x="57110" y="43540"/>
                    <a:pt x="55305" y="44307"/>
                    <a:pt x="54013" y="45699"/>
                  </a:cubicBezTo>
                  <a:cubicBezTo>
                    <a:pt x="52739" y="44318"/>
                    <a:pt x="50951" y="43539"/>
                    <a:pt x="49072" y="43539"/>
                  </a:cubicBezTo>
                  <a:cubicBezTo>
                    <a:pt x="49061" y="43539"/>
                    <a:pt x="49051" y="43540"/>
                    <a:pt x="49040" y="43540"/>
                  </a:cubicBezTo>
                  <a:cubicBezTo>
                    <a:pt x="48556" y="43540"/>
                    <a:pt x="48072" y="43593"/>
                    <a:pt x="47597" y="43692"/>
                  </a:cubicBezTo>
                  <a:cubicBezTo>
                    <a:pt x="47597" y="42966"/>
                    <a:pt x="47714" y="42249"/>
                    <a:pt x="47938" y="41559"/>
                  </a:cubicBezTo>
                  <a:lnTo>
                    <a:pt x="47956" y="41550"/>
                  </a:lnTo>
                  <a:cubicBezTo>
                    <a:pt x="48865" y="38827"/>
                    <a:pt x="51437" y="37465"/>
                    <a:pt x="54009" y="37465"/>
                  </a:cubicBezTo>
                  <a:close/>
                  <a:moveTo>
                    <a:pt x="7163" y="37500"/>
                  </a:moveTo>
                  <a:cubicBezTo>
                    <a:pt x="10339" y="37500"/>
                    <a:pt x="13516" y="39579"/>
                    <a:pt x="13556" y="43737"/>
                  </a:cubicBezTo>
                  <a:cubicBezTo>
                    <a:pt x="13079" y="43632"/>
                    <a:pt x="12598" y="43582"/>
                    <a:pt x="12120" y="43582"/>
                  </a:cubicBezTo>
                  <a:cubicBezTo>
                    <a:pt x="10263" y="43582"/>
                    <a:pt x="8460" y="44350"/>
                    <a:pt x="7163" y="45739"/>
                  </a:cubicBezTo>
                  <a:lnTo>
                    <a:pt x="7163" y="45739"/>
                  </a:lnTo>
                  <a:cubicBezTo>
                    <a:pt x="5882" y="44362"/>
                    <a:pt x="4092" y="43584"/>
                    <a:pt x="2212" y="43584"/>
                  </a:cubicBezTo>
                  <a:cubicBezTo>
                    <a:pt x="1728" y="43584"/>
                    <a:pt x="1245" y="43638"/>
                    <a:pt x="770" y="43737"/>
                  </a:cubicBezTo>
                  <a:cubicBezTo>
                    <a:pt x="810" y="39579"/>
                    <a:pt x="3987" y="37500"/>
                    <a:pt x="7163" y="37500"/>
                  </a:cubicBezTo>
                  <a:close/>
                  <a:moveTo>
                    <a:pt x="30463" y="37509"/>
                  </a:moveTo>
                  <a:cubicBezTo>
                    <a:pt x="33636" y="37509"/>
                    <a:pt x="36811" y="39587"/>
                    <a:pt x="36854" y="43742"/>
                  </a:cubicBezTo>
                  <a:lnTo>
                    <a:pt x="36854" y="43742"/>
                  </a:lnTo>
                  <a:cubicBezTo>
                    <a:pt x="36384" y="43642"/>
                    <a:pt x="35912" y="43594"/>
                    <a:pt x="35443" y="43594"/>
                  </a:cubicBezTo>
                  <a:cubicBezTo>
                    <a:pt x="33580" y="43594"/>
                    <a:pt x="31775" y="44360"/>
                    <a:pt x="30483" y="45753"/>
                  </a:cubicBezTo>
                  <a:cubicBezTo>
                    <a:pt x="29201" y="44373"/>
                    <a:pt x="27409" y="43593"/>
                    <a:pt x="25528" y="43593"/>
                  </a:cubicBezTo>
                  <a:cubicBezTo>
                    <a:pt x="25044" y="43593"/>
                    <a:pt x="24560" y="43638"/>
                    <a:pt x="24085" y="43746"/>
                  </a:cubicBezTo>
                  <a:cubicBezTo>
                    <a:pt x="24116" y="39588"/>
                    <a:pt x="27288" y="37509"/>
                    <a:pt x="30463" y="37509"/>
                  </a:cubicBezTo>
                  <a:close/>
                  <a:moveTo>
                    <a:pt x="119327" y="43718"/>
                  </a:moveTo>
                  <a:cubicBezTo>
                    <a:pt x="121267" y="43718"/>
                    <a:pt x="123141" y="44520"/>
                    <a:pt x="124478" y="45968"/>
                  </a:cubicBezTo>
                  <a:cubicBezTo>
                    <a:pt x="124458" y="45968"/>
                    <a:pt x="124439" y="45968"/>
                    <a:pt x="124419" y="45968"/>
                  </a:cubicBezTo>
                  <a:cubicBezTo>
                    <a:pt x="122550" y="45968"/>
                    <a:pt x="120782" y="46806"/>
                    <a:pt x="119541" y="48109"/>
                  </a:cubicBezTo>
                  <a:cubicBezTo>
                    <a:pt x="119622" y="46514"/>
                    <a:pt x="119039" y="45018"/>
                    <a:pt x="118045" y="43835"/>
                  </a:cubicBezTo>
                  <a:cubicBezTo>
                    <a:pt x="118472" y="43756"/>
                    <a:pt x="118901" y="43718"/>
                    <a:pt x="119327" y="43718"/>
                  </a:cubicBezTo>
                  <a:close/>
                  <a:moveTo>
                    <a:pt x="129624" y="43718"/>
                  </a:moveTo>
                  <a:cubicBezTo>
                    <a:pt x="130049" y="43718"/>
                    <a:pt x="130477" y="43756"/>
                    <a:pt x="130903" y="43835"/>
                  </a:cubicBezTo>
                  <a:cubicBezTo>
                    <a:pt x="129908" y="45018"/>
                    <a:pt x="129326" y="46523"/>
                    <a:pt x="129415" y="48109"/>
                  </a:cubicBezTo>
                  <a:cubicBezTo>
                    <a:pt x="128165" y="46806"/>
                    <a:pt x="126397" y="45968"/>
                    <a:pt x="124537" y="45968"/>
                  </a:cubicBezTo>
                  <a:cubicBezTo>
                    <a:pt x="124517" y="45968"/>
                    <a:pt x="124498" y="45968"/>
                    <a:pt x="124478" y="45968"/>
                  </a:cubicBezTo>
                  <a:cubicBezTo>
                    <a:pt x="125815" y="44520"/>
                    <a:pt x="127689" y="43718"/>
                    <a:pt x="129624" y="43718"/>
                  </a:cubicBezTo>
                  <a:close/>
                  <a:moveTo>
                    <a:pt x="82779" y="43762"/>
                  </a:moveTo>
                  <a:cubicBezTo>
                    <a:pt x="83204" y="43762"/>
                    <a:pt x="83632" y="43801"/>
                    <a:pt x="84057" y="43880"/>
                  </a:cubicBezTo>
                  <a:cubicBezTo>
                    <a:pt x="83063" y="45063"/>
                    <a:pt x="82480" y="46559"/>
                    <a:pt x="82561" y="48154"/>
                  </a:cubicBezTo>
                  <a:cubicBezTo>
                    <a:pt x="81320" y="46851"/>
                    <a:pt x="79552" y="46012"/>
                    <a:pt x="77683" y="46012"/>
                  </a:cubicBezTo>
                  <a:cubicBezTo>
                    <a:pt x="77666" y="46012"/>
                    <a:pt x="77650" y="46012"/>
                    <a:pt x="77633" y="46013"/>
                  </a:cubicBezTo>
                  <a:lnTo>
                    <a:pt x="77633" y="46013"/>
                  </a:lnTo>
                  <a:cubicBezTo>
                    <a:pt x="78970" y="44565"/>
                    <a:pt x="80844" y="43762"/>
                    <a:pt x="82779" y="43762"/>
                  </a:cubicBezTo>
                  <a:close/>
                  <a:moveTo>
                    <a:pt x="59124" y="43911"/>
                  </a:moveTo>
                  <a:cubicBezTo>
                    <a:pt x="59554" y="43911"/>
                    <a:pt x="59988" y="43951"/>
                    <a:pt x="60420" y="44032"/>
                  </a:cubicBezTo>
                  <a:cubicBezTo>
                    <a:pt x="59425" y="45224"/>
                    <a:pt x="58843" y="46721"/>
                    <a:pt x="58932" y="48316"/>
                  </a:cubicBezTo>
                  <a:lnTo>
                    <a:pt x="58923" y="48307"/>
                  </a:lnTo>
                  <a:cubicBezTo>
                    <a:pt x="57682" y="47003"/>
                    <a:pt x="55914" y="46165"/>
                    <a:pt x="54045" y="46165"/>
                  </a:cubicBezTo>
                  <a:cubicBezTo>
                    <a:pt x="54026" y="46165"/>
                    <a:pt x="54006" y="46165"/>
                    <a:pt x="53986" y="46165"/>
                  </a:cubicBezTo>
                  <a:cubicBezTo>
                    <a:pt x="53966" y="46165"/>
                    <a:pt x="53947" y="46165"/>
                    <a:pt x="53927" y="46165"/>
                  </a:cubicBezTo>
                  <a:cubicBezTo>
                    <a:pt x="52067" y="46165"/>
                    <a:pt x="50299" y="47003"/>
                    <a:pt x="49049" y="48307"/>
                  </a:cubicBezTo>
                  <a:cubicBezTo>
                    <a:pt x="49138" y="46712"/>
                    <a:pt x="48556" y="45206"/>
                    <a:pt x="47561" y="44032"/>
                  </a:cubicBezTo>
                  <a:cubicBezTo>
                    <a:pt x="47990" y="43953"/>
                    <a:pt x="48420" y="43914"/>
                    <a:pt x="48848" y="43914"/>
                  </a:cubicBezTo>
                  <a:cubicBezTo>
                    <a:pt x="50781" y="43914"/>
                    <a:pt x="52652" y="44711"/>
                    <a:pt x="53995" y="46156"/>
                  </a:cubicBezTo>
                  <a:cubicBezTo>
                    <a:pt x="55328" y="44713"/>
                    <a:pt x="57194" y="43911"/>
                    <a:pt x="59124" y="43911"/>
                  </a:cubicBezTo>
                  <a:close/>
                  <a:moveTo>
                    <a:pt x="25317" y="43968"/>
                  </a:moveTo>
                  <a:cubicBezTo>
                    <a:pt x="27250" y="43968"/>
                    <a:pt x="29122" y="44764"/>
                    <a:pt x="30465" y="46210"/>
                  </a:cubicBezTo>
                  <a:lnTo>
                    <a:pt x="30465" y="46210"/>
                  </a:lnTo>
                  <a:cubicBezTo>
                    <a:pt x="30462" y="46210"/>
                    <a:pt x="30459" y="46210"/>
                    <a:pt x="30456" y="46210"/>
                  </a:cubicBezTo>
                  <a:cubicBezTo>
                    <a:pt x="30446" y="46210"/>
                    <a:pt x="30436" y="46210"/>
                    <a:pt x="30426" y="46210"/>
                  </a:cubicBezTo>
                  <a:cubicBezTo>
                    <a:pt x="28546" y="46210"/>
                    <a:pt x="26775" y="47041"/>
                    <a:pt x="25519" y="48351"/>
                  </a:cubicBezTo>
                  <a:cubicBezTo>
                    <a:pt x="25608" y="46765"/>
                    <a:pt x="25026" y="45269"/>
                    <a:pt x="24031" y="44086"/>
                  </a:cubicBezTo>
                  <a:cubicBezTo>
                    <a:pt x="24460" y="44007"/>
                    <a:pt x="24890" y="43968"/>
                    <a:pt x="25317" y="43968"/>
                  </a:cubicBezTo>
                  <a:close/>
                  <a:moveTo>
                    <a:pt x="106094" y="43751"/>
                  </a:moveTo>
                  <a:cubicBezTo>
                    <a:pt x="106570" y="43751"/>
                    <a:pt x="107049" y="43799"/>
                    <a:pt x="107525" y="43898"/>
                  </a:cubicBezTo>
                  <a:cubicBezTo>
                    <a:pt x="106512" y="45161"/>
                    <a:pt x="105939" y="46747"/>
                    <a:pt x="106127" y="48423"/>
                  </a:cubicBezTo>
                  <a:lnTo>
                    <a:pt x="106118" y="48414"/>
                  </a:lnTo>
                  <a:cubicBezTo>
                    <a:pt x="104866" y="46958"/>
                    <a:pt x="102990" y="46012"/>
                    <a:pt x="100995" y="46012"/>
                  </a:cubicBezTo>
                  <a:cubicBezTo>
                    <a:pt x="100976" y="46012"/>
                    <a:pt x="100958" y="46013"/>
                    <a:pt x="100939" y="46013"/>
                  </a:cubicBezTo>
                  <a:cubicBezTo>
                    <a:pt x="100919" y="46012"/>
                    <a:pt x="100899" y="46012"/>
                    <a:pt x="100879" y="46012"/>
                  </a:cubicBezTo>
                  <a:cubicBezTo>
                    <a:pt x="99020" y="46012"/>
                    <a:pt x="97252" y="46842"/>
                    <a:pt x="96011" y="48154"/>
                  </a:cubicBezTo>
                  <a:cubicBezTo>
                    <a:pt x="96091" y="46559"/>
                    <a:pt x="95509" y="45054"/>
                    <a:pt x="94514" y="43880"/>
                  </a:cubicBezTo>
                  <a:cubicBezTo>
                    <a:pt x="94946" y="43798"/>
                    <a:pt x="95380" y="43758"/>
                    <a:pt x="95811" y="43758"/>
                  </a:cubicBezTo>
                  <a:cubicBezTo>
                    <a:pt x="97740" y="43758"/>
                    <a:pt x="99607" y="44561"/>
                    <a:pt x="100948" y="46004"/>
                  </a:cubicBezTo>
                  <a:cubicBezTo>
                    <a:pt x="102286" y="44551"/>
                    <a:pt x="104160" y="43751"/>
                    <a:pt x="106094" y="43751"/>
                  </a:cubicBezTo>
                  <a:close/>
                  <a:moveTo>
                    <a:pt x="70812" y="39306"/>
                  </a:moveTo>
                  <a:cubicBezTo>
                    <a:pt x="71289" y="39306"/>
                    <a:pt x="71770" y="39355"/>
                    <a:pt x="72248" y="39454"/>
                  </a:cubicBezTo>
                  <a:cubicBezTo>
                    <a:pt x="71271" y="40699"/>
                    <a:pt x="70742" y="42276"/>
                    <a:pt x="70939" y="43925"/>
                  </a:cubicBezTo>
                  <a:cubicBezTo>
                    <a:pt x="71449" y="43811"/>
                    <a:pt x="71962" y="43756"/>
                    <a:pt x="72472" y="43756"/>
                  </a:cubicBezTo>
                  <a:cubicBezTo>
                    <a:pt x="74409" y="43756"/>
                    <a:pt x="76285" y="44558"/>
                    <a:pt x="77633" y="46013"/>
                  </a:cubicBezTo>
                  <a:lnTo>
                    <a:pt x="77633" y="46013"/>
                  </a:lnTo>
                  <a:cubicBezTo>
                    <a:pt x="77630" y="46013"/>
                    <a:pt x="77627" y="46013"/>
                    <a:pt x="77624" y="46013"/>
                  </a:cubicBezTo>
                  <a:cubicBezTo>
                    <a:pt x="77606" y="46013"/>
                    <a:pt x="77588" y="46012"/>
                    <a:pt x="77570" y="46012"/>
                  </a:cubicBezTo>
                  <a:cubicBezTo>
                    <a:pt x="75529" y="46012"/>
                    <a:pt x="73598" y="47021"/>
                    <a:pt x="72346" y="48540"/>
                  </a:cubicBezTo>
                  <a:cubicBezTo>
                    <a:pt x="72703" y="44850"/>
                    <a:pt x="69416" y="41568"/>
                    <a:pt x="65713" y="41568"/>
                  </a:cubicBezTo>
                  <a:cubicBezTo>
                    <a:pt x="65693" y="41568"/>
                    <a:pt x="65673" y="41568"/>
                    <a:pt x="65653" y="41568"/>
                  </a:cubicBezTo>
                  <a:lnTo>
                    <a:pt x="65653" y="41559"/>
                  </a:lnTo>
                  <a:cubicBezTo>
                    <a:pt x="66997" y="40107"/>
                    <a:pt x="68873" y="39306"/>
                    <a:pt x="70812" y="39306"/>
                  </a:cubicBezTo>
                  <a:close/>
                  <a:moveTo>
                    <a:pt x="35618" y="43957"/>
                  </a:moveTo>
                  <a:cubicBezTo>
                    <a:pt x="36091" y="43957"/>
                    <a:pt x="36568" y="44006"/>
                    <a:pt x="37042" y="44104"/>
                  </a:cubicBezTo>
                  <a:cubicBezTo>
                    <a:pt x="36020" y="45350"/>
                    <a:pt x="35456" y="46945"/>
                    <a:pt x="35635" y="48620"/>
                  </a:cubicBezTo>
                  <a:cubicBezTo>
                    <a:pt x="34383" y="47164"/>
                    <a:pt x="32507" y="46210"/>
                    <a:pt x="30511" y="46210"/>
                  </a:cubicBezTo>
                  <a:cubicBezTo>
                    <a:pt x="30496" y="46210"/>
                    <a:pt x="30480" y="46210"/>
                    <a:pt x="30465" y="46210"/>
                  </a:cubicBezTo>
                  <a:lnTo>
                    <a:pt x="30465" y="46210"/>
                  </a:lnTo>
                  <a:cubicBezTo>
                    <a:pt x="31804" y="44762"/>
                    <a:pt x="33682" y="43957"/>
                    <a:pt x="35618" y="43957"/>
                  </a:cubicBezTo>
                  <a:close/>
                  <a:moveTo>
                    <a:pt x="112822" y="41864"/>
                  </a:moveTo>
                  <a:cubicBezTo>
                    <a:pt x="115997" y="41864"/>
                    <a:pt x="119174" y="43943"/>
                    <a:pt x="119218" y="48100"/>
                  </a:cubicBezTo>
                  <a:cubicBezTo>
                    <a:pt x="118743" y="47999"/>
                    <a:pt x="118265" y="47949"/>
                    <a:pt x="117790" y="47949"/>
                  </a:cubicBezTo>
                  <a:cubicBezTo>
                    <a:pt x="115926" y="47949"/>
                    <a:pt x="114120" y="48715"/>
                    <a:pt x="112821" y="50108"/>
                  </a:cubicBezTo>
                  <a:cubicBezTo>
                    <a:pt x="111548" y="48728"/>
                    <a:pt x="109756" y="47948"/>
                    <a:pt x="107874" y="47948"/>
                  </a:cubicBezTo>
                  <a:cubicBezTo>
                    <a:pt x="107391" y="47948"/>
                    <a:pt x="106907" y="48002"/>
                    <a:pt x="106432" y="48100"/>
                  </a:cubicBezTo>
                  <a:cubicBezTo>
                    <a:pt x="106472" y="43943"/>
                    <a:pt x="109646" y="41864"/>
                    <a:pt x="112822" y="41864"/>
                  </a:cubicBezTo>
                  <a:close/>
                  <a:moveTo>
                    <a:pt x="136132" y="41864"/>
                  </a:moveTo>
                  <a:cubicBezTo>
                    <a:pt x="139308" y="41864"/>
                    <a:pt x="142484" y="43943"/>
                    <a:pt x="142525" y="48100"/>
                  </a:cubicBezTo>
                  <a:cubicBezTo>
                    <a:pt x="142051" y="47999"/>
                    <a:pt x="141574" y="47949"/>
                    <a:pt x="141100" y="47949"/>
                  </a:cubicBezTo>
                  <a:cubicBezTo>
                    <a:pt x="139242" y="47949"/>
                    <a:pt x="137437" y="48715"/>
                    <a:pt x="136145" y="50108"/>
                  </a:cubicBezTo>
                  <a:cubicBezTo>
                    <a:pt x="134863" y="48728"/>
                    <a:pt x="133071" y="47948"/>
                    <a:pt x="131190" y="47948"/>
                  </a:cubicBezTo>
                  <a:cubicBezTo>
                    <a:pt x="130706" y="47948"/>
                    <a:pt x="130222" y="48002"/>
                    <a:pt x="129747" y="48100"/>
                  </a:cubicBezTo>
                  <a:cubicBezTo>
                    <a:pt x="129783" y="43943"/>
                    <a:pt x="132957" y="41864"/>
                    <a:pt x="136132" y="41864"/>
                  </a:cubicBezTo>
                  <a:close/>
                  <a:moveTo>
                    <a:pt x="89293" y="41912"/>
                  </a:moveTo>
                  <a:cubicBezTo>
                    <a:pt x="92468" y="41912"/>
                    <a:pt x="95642" y="43988"/>
                    <a:pt x="95679" y="48143"/>
                  </a:cubicBezTo>
                  <a:lnTo>
                    <a:pt x="95679" y="48143"/>
                  </a:lnTo>
                  <a:cubicBezTo>
                    <a:pt x="95207" y="48043"/>
                    <a:pt x="94732" y="47994"/>
                    <a:pt x="94260" y="47994"/>
                  </a:cubicBezTo>
                  <a:cubicBezTo>
                    <a:pt x="92399" y="47994"/>
                    <a:pt x="90599" y="48760"/>
                    <a:pt x="89299" y="50152"/>
                  </a:cubicBezTo>
                  <a:cubicBezTo>
                    <a:pt x="88018" y="48773"/>
                    <a:pt x="86226" y="47993"/>
                    <a:pt x="84344" y="47993"/>
                  </a:cubicBezTo>
                  <a:cubicBezTo>
                    <a:pt x="83860" y="47993"/>
                    <a:pt x="83376" y="48047"/>
                    <a:pt x="82902" y="48145"/>
                  </a:cubicBezTo>
                  <a:cubicBezTo>
                    <a:pt x="82937" y="43991"/>
                    <a:pt x="86116" y="41912"/>
                    <a:pt x="89293" y="41912"/>
                  </a:cubicBezTo>
                  <a:close/>
                  <a:moveTo>
                    <a:pt x="42335" y="42067"/>
                  </a:moveTo>
                  <a:cubicBezTo>
                    <a:pt x="45509" y="42067"/>
                    <a:pt x="48681" y="44143"/>
                    <a:pt x="48726" y="48298"/>
                  </a:cubicBezTo>
                  <a:lnTo>
                    <a:pt x="48726" y="48298"/>
                  </a:lnTo>
                  <a:cubicBezTo>
                    <a:pt x="48251" y="48196"/>
                    <a:pt x="47772" y="48146"/>
                    <a:pt x="47298" y="48146"/>
                  </a:cubicBezTo>
                  <a:cubicBezTo>
                    <a:pt x="45434" y="48146"/>
                    <a:pt x="43630" y="48912"/>
                    <a:pt x="42337" y="50305"/>
                  </a:cubicBezTo>
                  <a:cubicBezTo>
                    <a:pt x="41056" y="48925"/>
                    <a:pt x="39264" y="48145"/>
                    <a:pt x="37382" y="48145"/>
                  </a:cubicBezTo>
                  <a:cubicBezTo>
                    <a:pt x="36898" y="48145"/>
                    <a:pt x="36415" y="48199"/>
                    <a:pt x="35940" y="48307"/>
                  </a:cubicBezTo>
                  <a:cubicBezTo>
                    <a:pt x="35980" y="44148"/>
                    <a:pt x="39158" y="42067"/>
                    <a:pt x="42335" y="42067"/>
                  </a:cubicBezTo>
                  <a:close/>
                  <a:moveTo>
                    <a:pt x="65651" y="42067"/>
                  </a:moveTo>
                  <a:cubicBezTo>
                    <a:pt x="68826" y="42067"/>
                    <a:pt x="72001" y="44146"/>
                    <a:pt x="72041" y="48307"/>
                  </a:cubicBezTo>
                  <a:cubicBezTo>
                    <a:pt x="71563" y="48202"/>
                    <a:pt x="71080" y="48150"/>
                    <a:pt x="70601" y="48150"/>
                  </a:cubicBezTo>
                  <a:cubicBezTo>
                    <a:pt x="68748" y="48150"/>
                    <a:pt x="66948" y="48916"/>
                    <a:pt x="65653" y="50305"/>
                  </a:cubicBezTo>
                  <a:cubicBezTo>
                    <a:pt x="64371" y="48934"/>
                    <a:pt x="62579" y="48145"/>
                    <a:pt x="60697" y="48145"/>
                  </a:cubicBezTo>
                  <a:cubicBezTo>
                    <a:pt x="60214" y="48145"/>
                    <a:pt x="59730" y="48199"/>
                    <a:pt x="59255" y="48307"/>
                  </a:cubicBezTo>
                  <a:cubicBezTo>
                    <a:pt x="59295" y="44148"/>
                    <a:pt x="62473" y="42067"/>
                    <a:pt x="65651" y="42067"/>
                  </a:cubicBezTo>
                  <a:close/>
                  <a:moveTo>
                    <a:pt x="18806" y="42117"/>
                  </a:moveTo>
                  <a:cubicBezTo>
                    <a:pt x="21981" y="42117"/>
                    <a:pt x="25156" y="44198"/>
                    <a:pt x="25196" y="48360"/>
                  </a:cubicBezTo>
                  <a:cubicBezTo>
                    <a:pt x="24717" y="48255"/>
                    <a:pt x="24234" y="48204"/>
                    <a:pt x="23755" y="48204"/>
                  </a:cubicBezTo>
                  <a:cubicBezTo>
                    <a:pt x="21902" y="48204"/>
                    <a:pt x="20103" y="48970"/>
                    <a:pt x="18807" y="50359"/>
                  </a:cubicBezTo>
                  <a:cubicBezTo>
                    <a:pt x="17526" y="48988"/>
                    <a:pt x="15734" y="48199"/>
                    <a:pt x="13852" y="48199"/>
                  </a:cubicBezTo>
                  <a:cubicBezTo>
                    <a:pt x="13368" y="48199"/>
                    <a:pt x="12884" y="48253"/>
                    <a:pt x="12409" y="48360"/>
                  </a:cubicBezTo>
                  <a:cubicBezTo>
                    <a:pt x="12454" y="44198"/>
                    <a:pt x="15631" y="42117"/>
                    <a:pt x="18806" y="42117"/>
                  </a:cubicBezTo>
                  <a:close/>
                  <a:moveTo>
                    <a:pt x="117967" y="48323"/>
                  </a:moveTo>
                  <a:cubicBezTo>
                    <a:pt x="118392" y="48323"/>
                    <a:pt x="118820" y="48362"/>
                    <a:pt x="119245" y="48441"/>
                  </a:cubicBezTo>
                  <a:cubicBezTo>
                    <a:pt x="118253" y="49621"/>
                    <a:pt x="117671" y="51114"/>
                    <a:pt x="117757" y="52706"/>
                  </a:cubicBezTo>
                  <a:lnTo>
                    <a:pt x="117757" y="52706"/>
                  </a:lnTo>
                  <a:cubicBezTo>
                    <a:pt x="116507" y="51403"/>
                    <a:pt x="114740" y="50573"/>
                    <a:pt x="112880" y="50573"/>
                  </a:cubicBezTo>
                  <a:cubicBezTo>
                    <a:pt x="112860" y="50573"/>
                    <a:pt x="112840" y="50573"/>
                    <a:pt x="112821" y="50574"/>
                  </a:cubicBezTo>
                  <a:cubicBezTo>
                    <a:pt x="114158" y="49126"/>
                    <a:pt x="116031" y="48323"/>
                    <a:pt x="117967" y="48323"/>
                  </a:cubicBezTo>
                  <a:close/>
                  <a:moveTo>
                    <a:pt x="130990" y="48323"/>
                  </a:moveTo>
                  <a:cubicBezTo>
                    <a:pt x="132925" y="48323"/>
                    <a:pt x="134799" y="49126"/>
                    <a:pt x="136136" y="50574"/>
                  </a:cubicBezTo>
                  <a:cubicBezTo>
                    <a:pt x="136116" y="50573"/>
                    <a:pt x="136096" y="50573"/>
                    <a:pt x="136077" y="50573"/>
                  </a:cubicBezTo>
                  <a:cubicBezTo>
                    <a:pt x="134208" y="50573"/>
                    <a:pt x="132440" y="51412"/>
                    <a:pt x="131199" y="52715"/>
                  </a:cubicBezTo>
                  <a:cubicBezTo>
                    <a:pt x="131279" y="51120"/>
                    <a:pt x="130697" y="49624"/>
                    <a:pt x="129711" y="48441"/>
                  </a:cubicBezTo>
                  <a:cubicBezTo>
                    <a:pt x="130137" y="48362"/>
                    <a:pt x="130565" y="48323"/>
                    <a:pt x="130990" y="48323"/>
                  </a:cubicBezTo>
                  <a:close/>
                  <a:moveTo>
                    <a:pt x="94437" y="48359"/>
                  </a:moveTo>
                  <a:cubicBezTo>
                    <a:pt x="94862" y="48359"/>
                    <a:pt x="95289" y="48398"/>
                    <a:pt x="95715" y="48477"/>
                  </a:cubicBezTo>
                  <a:cubicBezTo>
                    <a:pt x="94722" y="49666"/>
                    <a:pt x="94140" y="51168"/>
                    <a:pt x="94227" y="52750"/>
                  </a:cubicBezTo>
                  <a:lnTo>
                    <a:pt x="94227" y="52750"/>
                  </a:lnTo>
                  <a:cubicBezTo>
                    <a:pt x="92986" y="51447"/>
                    <a:pt x="91219" y="50618"/>
                    <a:pt x="89350" y="50618"/>
                  </a:cubicBezTo>
                  <a:cubicBezTo>
                    <a:pt x="89330" y="50618"/>
                    <a:pt x="89310" y="50618"/>
                    <a:pt x="89290" y="50618"/>
                  </a:cubicBezTo>
                  <a:cubicBezTo>
                    <a:pt x="89270" y="50618"/>
                    <a:pt x="89250" y="50618"/>
                    <a:pt x="89231" y="50618"/>
                  </a:cubicBezTo>
                  <a:cubicBezTo>
                    <a:pt x="87362" y="50618"/>
                    <a:pt x="85603" y="51448"/>
                    <a:pt x="84353" y="52751"/>
                  </a:cubicBezTo>
                  <a:cubicBezTo>
                    <a:pt x="84443" y="51165"/>
                    <a:pt x="83860" y="49660"/>
                    <a:pt x="82866" y="48477"/>
                  </a:cubicBezTo>
                  <a:cubicBezTo>
                    <a:pt x="83291" y="48398"/>
                    <a:pt x="83719" y="48359"/>
                    <a:pt x="84144" y="48359"/>
                  </a:cubicBezTo>
                  <a:cubicBezTo>
                    <a:pt x="86080" y="48359"/>
                    <a:pt x="87955" y="49162"/>
                    <a:pt x="89299" y="50609"/>
                  </a:cubicBezTo>
                  <a:cubicBezTo>
                    <a:pt x="90637" y="49162"/>
                    <a:pt x="92504" y="48359"/>
                    <a:pt x="94437" y="48359"/>
                  </a:cubicBezTo>
                  <a:close/>
                  <a:moveTo>
                    <a:pt x="47485" y="48520"/>
                  </a:moveTo>
                  <a:cubicBezTo>
                    <a:pt x="47909" y="48520"/>
                    <a:pt x="48337" y="48559"/>
                    <a:pt x="48762" y="48638"/>
                  </a:cubicBezTo>
                  <a:cubicBezTo>
                    <a:pt x="47767" y="49821"/>
                    <a:pt x="47185" y="51326"/>
                    <a:pt x="47275" y="52912"/>
                  </a:cubicBezTo>
                  <a:cubicBezTo>
                    <a:pt x="46025" y="51609"/>
                    <a:pt x="44257" y="50779"/>
                    <a:pt x="42397" y="50779"/>
                  </a:cubicBezTo>
                  <a:cubicBezTo>
                    <a:pt x="42377" y="50779"/>
                    <a:pt x="42357" y="50779"/>
                    <a:pt x="42337" y="50780"/>
                  </a:cubicBezTo>
                  <a:cubicBezTo>
                    <a:pt x="43675" y="49325"/>
                    <a:pt x="45549" y="48520"/>
                    <a:pt x="47485" y="48520"/>
                  </a:cubicBezTo>
                  <a:close/>
                  <a:moveTo>
                    <a:pt x="60501" y="48529"/>
                  </a:moveTo>
                  <a:cubicBezTo>
                    <a:pt x="62439" y="48529"/>
                    <a:pt x="64308" y="49332"/>
                    <a:pt x="65653" y="50780"/>
                  </a:cubicBezTo>
                  <a:cubicBezTo>
                    <a:pt x="65633" y="50779"/>
                    <a:pt x="65613" y="50779"/>
                    <a:pt x="65593" y="50779"/>
                  </a:cubicBezTo>
                  <a:cubicBezTo>
                    <a:pt x="63725" y="50779"/>
                    <a:pt x="61957" y="51618"/>
                    <a:pt x="60715" y="52921"/>
                  </a:cubicBezTo>
                  <a:cubicBezTo>
                    <a:pt x="60796" y="51326"/>
                    <a:pt x="60214" y="49830"/>
                    <a:pt x="59219" y="48647"/>
                  </a:cubicBezTo>
                  <a:cubicBezTo>
                    <a:pt x="59646" y="48568"/>
                    <a:pt x="60075" y="48529"/>
                    <a:pt x="60501" y="48529"/>
                  </a:cubicBezTo>
                  <a:close/>
                  <a:moveTo>
                    <a:pt x="107662" y="48316"/>
                  </a:moveTo>
                  <a:cubicBezTo>
                    <a:pt x="109596" y="48316"/>
                    <a:pt x="111472" y="49118"/>
                    <a:pt x="112821" y="50574"/>
                  </a:cubicBezTo>
                  <a:cubicBezTo>
                    <a:pt x="112802" y="50573"/>
                    <a:pt x="112783" y="50573"/>
                    <a:pt x="112765" y="50573"/>
                  </a:cubicBezTo>
                  <a:cubicBezTo>
                    <a:pt x="110778" y="50573"/>
                    <a:pt x="108902" y="51519"/>
                    <a:pt x="107650" y="52966"/>
                  </a:cubicBezTo>
                  <a:lnTo>
                    <a:pt x="107650" y="52966"/>
                  </a:lnTo>
                  <a:cubicBezTo>
                    <a:pt x="107803" y="51290"/>
                    <a:pt x="107211" y="49713"/>
                    <a:pt x="106172" y="48477"/>
                  </a:cubicBezTo>
                  <a:cubicBezTo>
                    <a:pt x="106667" y="48369"/>
                    <a:pt x="107167" y="48316"/>
                    <a:pt x="107662" y="48316"/>
                  </a:cubicBezTo>
                  <a:close/>
                  <a:moveTo>
                    <a:pt x="13659" y="48573"/>
                  </a:moveTo>
                  <a:cubicBezTo>
                    <a:pt x="15592" y="48573"/>
                    <a:pt x="17464" y="49371"/>
                    <a:pt x="18807" y="50824"/>
                  </a:cubicBezTo>
                  <a:cubicBezTo>
                    <a:pt x="18787" y="50824"/>
                    <a:pt x="18768" y="50824"/>
                    <a:pt x="18748" y="50824"/>
                  </a:cubicBezTo>
                  <a:cubicBezTo>
                    <a:pt x="16879" y="50824"/>
                    <a:pt x="15111" y="51663"/>
                    <a:pt x="13870" y="52966"/>
                  </a:cubicBezTo>
                  <a:cubicBezTo>
                    <a:pt x="13951" y="51371"/>
                    <a:pt x="13368" y="49875"/>
                    <a:pt x="12374" y="48692"/>
                  </a:cubicBezTo>
                  <a:cubicBezTo>
                    <a:pt x="12802" y="48612"/>
                    <a:pt x="13232" y="48573"/>
                    <a:pt x="13659" y="48573"/>
                  </a:cubicBezTo>
                  <a:close/>
                  <a:moveTo>
                    <a:pt x="23953" y="48574"/>
                  </a:moveTo>
                  <a:cubicBezTo>
                    <a:pt x="24378" y="48574"/>
                    <a:pt x="24806" y="48613"/>
                    <a:pt x="25232" y="48692"/>
                  </a:cubicBezTo>
                  <a:cubicBezTo>
                    <a:pt x="24237" y="49875"/>
                    <a:pt x="23655" y="51371"/>
                    <a:pt x="23744" y="52966"/>
                  </a:cubicBezTo>
                  <a:cubicBezTo>
                    <a:pt x="22494" y="51663"/>
                    <a:pt x="20726" y="50824"/>
                    <a:pt x="18866" y="50824"/>
                  </a:cubicBezTo>
                  <a:cubicBezTo>
                    <a:pt x="18846" y="50824"/>
                    <a:pt x="18827" y="50824"/>
                    <a:pt x="18807" y="50824"/>
                  </a:cubicBezTo>
                  <a:cubicBezTo>
                    <a:pt x="20144" y="49377"/>
                    <a:pt x="22018" y="48574"/>
                    <a:pt x="23953" y="48574"/>
                  </a:cubicBezTo>
                  <a:close/>
                  <a:moveTo>
                    <a:pt x="37179" y="48522"/>
                  </a:moveTo>
                  <a:cubicBezTo>
                    <a:pt x="39113" y="48522"/>
                    <a:pt x="40989" y="49325"/>
                    <a:pt x="42337" y="50780"/>
                  </a:cubicBezTo>
                  <a:cubicBezTo>
                    <a:pt x="42319" y="50779"/>
                    <a:pt x="42300" y="50779"/>
                    <a:pt x="42282" y="50779"/>
                  </a:cubicBezTo>
                  <a:cubicBezTo>
                    <a:pt x="40295" y="50779"/>
                    <a:pt x="38419" y="51725"/>
                    <a:pt x="37167" y="53172"/>
                  </a:cubicBezTo>
                  <a:cubicBezTo>
                    <a:pt x="37320" y="51496"/>
                    <a:pt x="36728" y="49910"/>
                    <a:pt x="35689" y="48683"/>
                  </a:cubicBezTo>
                  <a:cubicBezTo>
                    <a:pt x="36184" y="48575"/>
                    <a:pt x="36683" y="48522"/>
                    <a:pt x="37179" y="48522"/>
                  </a:cubicBezTo>
                  <a:close/>
                  <a:moveTo>
                    <a:pt x="124475" y="46470"/>
                  </a:moveTo>
                  <a:cubicBezTo>
                    <a:pt x="127650" y="46470"/>
                    <a:pt x="130827" y="48548"/>
                    <a:pt x="130867" y="52706"/>
                  </a:cubicBezTo>
                  <a:cubicBezTo>
                    <a:pt x="130388" y="52601"/>
                    <a:pt x="129906" y="52550"/>
                    <a:pt x="129426" y="52550"/>
                  </a:cubicBezTo>
                  <a:cubicBezTo>
                    <a:pt x="127574" y="52550"/>
                    <a:pt x="125776" y="53316"/>
                    <a:pt x="124487" y="54704"/>
                  </a:cubicBezTo>
                  <a:cubicBezTo>
                    <a:pt x="123206" y="53333"/>
                    <a:pt x="121414" y="52545"/>
                    <a:pt x="119532" y="52545"/>
                  </a:cubicBezTo>
                  <a:cubicBezTo>
                    <a:pt x="119048" y="52545"/>
                    <a:pt x="118564" y="52599"/>
                    <a:pt x="118089" y="52706"/>
                  </a:cubicBezTo>
                  <a:cubicBezTo>
                    <a:pt x="118125" y="48548"/>
                    <a:pt x="121299" y="46470"/>
                    <a:pt x="124475" y="46470"/>
                  </a:cubicBezTo>
                  <a:close/>
                  <a:moveTo>
                    <a:pt x="77635" y="46519"/>
                  </a:moveTo>
                  <a:cubicBezTo>
                    <a:pt x="80808" y="46519"/>
                    <a:pt x="83981" y="48596"/>
                    <a:pt x="84022" y="52751"/>
                  </a:cubicBezTo>
                  <a:lnTo>
                    <a:pt x="84031" y="52760"/>
                  </a:lnTo>
                  <a:cubicBezTo>
                    <a:pt x="83550" y="52655"/>
                    <a:pt x="83066" y="52604"/>
                    <a:pt x="82586" y="52604"/>
                  </a:cubicBezTo>
                  <a:cubicBezTo>
                    <a:pt x="80731" y="52604"/>
                    <a:pt x="78937" y="53370"/>
                    <a:pt x="77642" y="54758"/>
                  </a:cubicBezTo>
                  <a:cubicBezTo>
                    <a:pt x="76360" y="53378"/>
                    <a:pt x="74568" y="52599"/>
                    <a:pt x="72696" y="52599"/>
                  </a:cubicBezTo>
                  <a:cubicBezTo>
                    <a:pt x="72203" y="52599"/>
                    <a:pt x="71719" y="52652"/>
                    <a:pt x="71244" y="52760"/>
                  </a:cubicBezTo>
                  <a:cubicBezTo>
                    <a:pt x="71280" y="48600"/>
                    <a:pt x="74457" y="46519"/>
                    <a:pt x="77635" y="46519"/>
                  </a:cubicBezTo>
                  <a:close/>
                  <a:moveTo>
                    <a:pt x="100946" y="46509"/>
                  </a:moveTo>
                  <a:cubicBezTo>
                    <a:pt x="104122" y="46509"/>
                    <a:pt x="107296" y="48585"/>
                    <a:pt x="107337" y="52742"/>
                  </a:cubicBezTo>
                  <a:cubicBezTo>
                    <a:pt x="106865" y="52641"/>
                    <a:pt x="106389" y="52591"/>
                    <a:pt x="105917" y="52591"/>
                  </a:cubicBezTo>
                  <a:cubicBezTo>
                    <a:pt x="104050" y="52591"/>
                    <a:pt x="102242" y="53364"/>
                    <a:pt x="100948" y="54758"/>
                  </a:cubicBezTo>
                  <a:lnTo>
                    <a:pt x="100948" y="54749"/>
                  </a:lnTo>
                  <a:cubicBezTo>
                    <a:pt x="99667" y="53369"/>
                    <a:pt x="97875" y="52590"/>
                    <a:pt x="95993" y="52590"/>
                  </a:cubicBezTo>
                  <a:cubicBezTo>
                    <a:pt x="95509" y="52590"/>
                    <a:pt x="95025" y="52643"/>
                    <a:pt x="94550" y="52742"/>
                  </a:cubicBezTo>
                  <a:cubicBezTo>
                    <a:pt x="94591" y="48588"/>
                    <a:pt x="97769" y="46509"/>
                    <a:pt x="100946" y="46509"/>
                  </a:cubicBezTo>
                  <a:close/>
                  <a:moveTo>
                    <a:pt x="53993" y="46670"/>
                  </a:moveTo>
                  <a:cubicBezTo>
                    <a:pt x="57169" y="46670"/>
                    <a:pt x="60344" y="48747"/>
                    <a:pt x="60384" y="52903"/>
                  </a:cubicBezTo>
                  <a:cubicBezTo>
                    <a:pt x="59911" y="52801"/>
                    <a:pt x="59433" y="52752"/>
                    <a:pt x="58960" y="52752"/>
                  </a:cubicBezTo>
                  <a:cubicBezTo>
                    <a:pt x="57101" y="52752"/>
                    <a:pt x="55295" y="53518"/>
                    <a:pt x="53995" y="54910"/>
                  </a:cubicBezTo>
                  <a:cubicBezTo>
                    <a:pt x="52714" y="53531"/>
                    <a:pt x="50922" y="52751"/>
                    <a:pt x="49040" y="52751"/>
                  </a:cubicBezTo>
                  <a:cubicBezTo>
                    <a:pt x="48556" y="52751"/>
                    <a:pt x="48072" y="52805"/>
                    <a:pt x="47597" y="52903"/>
                  </a:cubicBezTo>
                  <a:cubicBezTo>
                    <a:pt x="47638" y="48749"/>
                    <a:pt x="50816" y="46670"/>
                    <a:pt x="53993" y="46670"/>
                  </a:cubicBezTo>
                  <a:close/>
                  <a:moveTo>
                    <a:pt x="7145" y="46712"/>
                  </a:moveTo>
                  <a:cubicBezTo>
                    <a:pt x="10322" y="46712"/>
                    <a:pt x="13498" y="48790"/>
                    <a:pt x="13538" y="52948"/>
                  </a:cubicBezTo>
                  <a:cubicBezTo>
                    <a:pt x="13065" y="52846"/>
                    <a:pt x="12588" y="52796"/>
                    <a:pt x="12114" y="52796"/>
                  </a:cubicBezTo>
                  <a:cubicBezTo>
                    <a:pt x="10255" y="52796"/>
                    <a:pt x="8451" y="53563"/>
                    <a:pt x="7159" y="54955"/>
                  </a:cubicBezTo>
                  <a:cubicBezTo>
                    <a:pt x="5884" y="53583"/>
                    <a:pt x="4097" y="52805"/>
                    <a:pt x="2226" y="52805"/>
                  </a:cubicBezTo>
                  <a:cubicBezTo>
                    <a:pt x="2216" y="52805"/>
                    <a:pt x="2205" y="52805"/>
                    <a:pt x="2194" y="52805"/>
                  </a:cubicBezTo>
                  <a:lnTo>
                    <a:pt x="2194" y="52796"/>
                  </a:lnTo>
                  <a:cubicBezTo>
                    <a:pt x="1711" y="52796"/>
                    <a:pt x="1227" y="52850"/>
                    <a:pt x="752" y="52948"/>
                  </a:cubicBezTo>
                  <a:cubicBezTo>
                    <a:pt x="792" y="48790"/>
                    <a:pt x="3969" y="46712"/>
                    <a:pt x="7145" y="46712"/>
                  </a:cubicBezTo>
                  <a:close/>
                  <a:moveTo>
                    <a:pt x="30465" y="46717"/>
                  </a:moveTo>
                  <a:cubicBezTo>
                    <a:pt x="33637" y="46717"/>
                    <a:pt x="36811" y="48795"/>
                    <a:pt x="36854" y="52953"/>
                  </a:cubicBezTo>
                  <a:lnTo>
                    <a:pt x="36854" y="52953"/>
                  </a:lnTo>
                  <a:cubicBezTo>
                    <a:pt x="36379" y="52851"/>
                    <a:pt x="35901" y="52801"/>
                    <a:pt x="35426" y="52801"/>
                  </a:cubicBezTo>
                  <a:cubicBezTo>
                    <a:pt x="33569" y="52801"/>
                    <a:pt x="31771" y="53567"/>
                    <a:pt x="30483" y="54955"/>
                  </a:cubicBezTo>
                  <a:cubicBezTo>
                    <a:pt x="29201" y="53584"/>
                    <a:pt x="27409" y="52796"/>
                    <a:pt x="25528" y="52796"/>
                  </a:cubicBezTo>
                  <a:cubicBezTo>
                    <a:pt x="25044" y="52796"/>
                    <a:pt x="24560" y="52850"/>
                    <a:pt x="24085" y="52957"/>
                  </a:cubicBezTo>
                  <a:cubicBezTo>
                    <a:pt x="24116" y="48798"/>
                    <a:pt x="27290" y="46717"/>
                    <a:pt x="30465" y="46717"/>
                  </a:cubicBezTo>
                  <a:close/>
                  <a:moveTo>
                    <a:pt x="107865" y="57160"/>
                  </a:moveTo>
                  <a:cubicBezTo>
                    <a:pt x="107867" y="57160"/>
                    <a:pt x="107868" y="57160"/>
                    <a:pt x="107870" y="57160"/>
                  </a:cubicBezTo>
                  <a:lnTo>
                    <a:pt x="107870" y="57160"/>
                  </a:lnTo>
                  <a:cubicBezTo>
                    <a:pt x="107871" y="57160"/>
                    <a:pt x="107873" y="57160"/>
                    <a:pt x="107874" y="57160"/>
                  </a:cubicBezTo>
                  <a:close/>
                  <a:moveTo>
                    <a:pt x="129607" y="52925"/>
                  </a:moveTo>
                  <a:cubicBezTo>
                    <a:pt x="130037" y="52925"/>
                    <a:pt x="130471" y="52965"/>
                    <a:pt x="130903" y="53047"/>
                  </a:cubicBezTo>
                  <a:cubicBezTo>
                    <a:pt x="129908" y="54229"/>
                    <a:pt x="129326" y="55726"/>
                    <a:pt x="129415" y="57321"/>
                  </a:cubicBezTo>
                  <a:cubicBezTo>
                    <a:pt x="128165" y="56009"/>
                    <a:pt x="126406" y="55179"/>
                    <a:pt x="124538" y="55179"/>
                  </a:cubicBezTo>
                  <a:cubicBezTo>
                    <a:pt x="124518" y="55179"/>
                    <a:pt x="124498" y="55179"/>
                    <a:pt x="124478" y="55179"/>
                  </a:cubicBezTo>
                  <a:cubicBezTo>
                    <a:pt x="124458" y="55179"/>
                    <a:pt x="124438" y="55179"/>
                    <a:pt x="124418" y="55179"/>
                  </a:cubicBezTo>
                  <a:cubicBezTo>
                    <a:pt x="122550" y="55179"/>
                    <a:pt x="120782" y="56009"/>
                    <a:pt x="119541" y="57321"/>
                  </a:cubicBezTo>
                  <a:cubicBezTo>
                    <a:pt x="119622" y="55726"/>
                    <a:pt x="119039" y="54220"/>
                    <a:pt x="118045" y="53047"/>
                  </a:cubicBezTo>
                  <a:cubicBezTo>
                    <a:pt x="118478" y="52965"/>
                    <a:pt x="118913" y="52925"/>
                    <a:pt x="119344" y="52925"/>
                  </a:cubicBezTo>
                  <a:cubicBezTo>
                    <a:pt x="121276" y="52925"/>
                    <a:pt x="123138" y="53727"/>
                    <a:pt x="124478" y="55170"/>
                  </a:cubicBezTo>
                  <a:cubicBezTo>
                    <a:pt x="125811" y="53727"/>
                    <a:pt x="127678" y="52925"/>
                    <a:pt x="129607" y="52925"/>
                  </a:cubicBezTo>
                  <a:close/>
                  <a:moveTo>
                    <a:pt x="82780" y="52965"/>
                  </a:moveTo>
                  <a:cubicBezTo>
                    <a:pt x="83204" y="52965"/>
                    <a:pt x="83632" y="53003"/>
                    <a:pt x="84057" y="53082"/>
                  </a:cubicBezTo>
                  <a:cubicBezTo>
                    <a:pt x="83538" y="53701"/>
                    <a:pt x="83135" y="54409"/>
                    <a:pt x="82875" y="55170"/>
                  </a:cubicBezTo>
                  <a:cubicBezTo>
                    <a:pt x="82634" y="55866"/>
                    <a:pt x="82526" y="56607"/>
                    <a:pt x="82569" y="57347"/>
                  </a:cubicBezTo>
                  <a:lnTo>
                    <a:pt x="82569" y="57347"/>
                  </a:lnTo>
                  <a:cubicBezTo>
                    <a:pt x="81328" y="56053"/>
                    <a:pt x="79569" y="55215"/>
                    <a:pt x="77701" y="55215"/>
                  </a:cubicBezTo>
                  <a:cubicBezTo>
                    <a:pt x="77681" y="55215"/>
                    <a:pt x="77661" y="55215"/>
                    <a:pt x="77642" y="55215"/>
                  </a:cubicBezTo>
                  <a:cubicBezTo>
                    <a:pt x="78979" y="53768"/>
                    <a:pt x="80847" y="52965"/>
                    <a:pt x="82780" y="52965"/>
                  </a:cubicBezTo>
                  <a:close/>
                  <a:moveTo>
                    <a:pt x="95802" y="52974"/>
                  </a:moveTo>
                  <a:cubicBezTo>
                    <a:pt x="97735" y="52974"/>
                    <a:pt x="99602" y="53775"/>
                    <a:pt x="100939" y="55215"/>
                  </a:cubicBezTo>
                  <a:cubicBezTo>
                    <a:pt x="100919" y="55215"/>
                    <a:pt x="100900" y="55215"/>
                    <a:pt x="100880" y="55215"/>
                  </a:cubicBezTo>
                  <a:cubicBezTo>
                    <a:pt x="99020" y="55215"/>
                    <a:pt x="97252" y="56053"/>
                    <a:pt x="96011" y="57357"/>
                  </a:cubicBezTo>
                  <a:cubicBezTo>
                    <a:pt x="96047" y="56622"/>
                    <a:pt x="95948" y="55878"/>
                    <a:pt x="95706" y="55179"/>
                  </a:cubicBezTo>
                  <a:lnTo>
                    <a:pt x="95706" y="55170"/>
                  </a:lnTo>
                  <a:cubicBezTo>
                    <a:pt x="95446" y="54409"/>
                    <a:pt x="95043" y="53701"/>
                    <a:pt x="94523" y="53091"/>
                  </a:cubicBezTo>
                  <a:cubicBezTo>
                    <a:pt x="94949" y="53012"/>
                    <a:pt x="95377" y="52974"/>
                    <a:pt x="95802" y="52974"/>
                  </a:cubicBezTo>
                  <a:close/>
                  <a:moveTo>
                    <a:pt x="60697" y="57357"/>
                  </a:moveTo>
                  <a:cubicBezTo>
                    <a:pt x="60700" y="57357"/>
                    <a:pt x="60703" y="57357"/>
                    <a:pt x="60706" y="57357"/>
                  </a:cubicBezTo>
                  <a:lnTo>
                    <a:pt x="60706" y="57357"/>
                  </a:lnTo>
                  <a:cubicBezTo>
                    <a:pt x="60709" y="57357"/>
                    <a:pt x="60712" y="57357"/>
                    <a:pt x="60715" y="57357"/>
                  </a:cubicBezTo>
                  <a:close/>
                  <a:moveTo>
                    <a:pt x="48839" y="53117"/>
                  </a:moveTo>
                  <a:cubicBezTo>
                    <a:pt x="50775" y="53117"/>
                    <a:pt x="52650" y="53921"/>
                    <a:pt x="53995" y="55376"/>
                  </a:cubicBezTo>
                  <a:lnTo>
                    <a:pt x="53995" y="55376"/>
                  </a:lnTo>
                  <a:cubicBezTo>
                    <a:pt x="53992" y="55376"/>
                    <a:pt x="53989" y="55376"/>
                    <a:pt x="53986" y="55376"/>
                  </a:cubicBezTo>
                  <a:cubicBezTo>
                    <a:pt x="53966" y="55376"/>
                    <a:pt x="53946" y="55376"/>
                    <a:pt x="53927" y="55376"/>
                  </a:cubicBezTo>
                  <a:cubicBezTo>
                    <a:pt x="52067" y="55376"/>
                    <a:pt x="50299" y="56206"/>
                    <a:pt x="49049" y="57509"/>
                  </a:cubicBezTo>
                  <a:cubicBezTo>
                    <a:pt x="49138" y="55923"/>
                    <a:pt x="48556" y="54418"/>
                    <a:pt x="47561" y="53235"/>
                  </a:cubicBezTo>
                  <a:cubicBezTo>
                    <a:pt x="47987" y="53156"/>
                    <a:pt x="48414" y="53117"/>
                    <a:pt x="48839" y="53117"/>
                  </a:cubicBezTo>
                  <a:close/>
                  <a:moveTo>
                    <a:pt x="59142" y="53117"/>
                  </a:moveTo>
                  <a:cubicBezTo>
                    <a:pt x="59567" y="53117"/>
                    <a:pt x="59994" y="53156"/>
                    <a:pt x="60420" y="53235"/>
                  </a:cubicBezTo>
                  <a:cubicBezTo>
                    <a:pt x="59425" y="54427"/>
                    <a:pt x="58843" y="55932"/>
                    <a:pt x="58932" y="57518"/>
                  </a:cubicBezTo>
                  <a:lnTo>
                    <a:pt x="58923" y="57509"/>
                  </a:lnTo>
                  <a:cubicBezTo>
                    <a:pt x="57682" y="56206"/>
                    <a:pt x="55914" y="55376"/>
                    <a:pt x="54046" y="55376"/>
                  </a:cubicBezTo>
                  <a:cubicBezTo>
                    <a:pt x="54029" y="55376"/>
                    <a:pt x="54012" y="55376"/>
                    <a:pt x="53995" y="55376"/>
                  </a:cubicBezTo>
                  <a:lnTo>
                    <a:pt x="53995" y="55376"/>
                  </a:lnTo>
                  <a:cubicBezTo>
                    <a:pt x="55333" y="53921"/>
                    <a:pt x="57206" y="53117"/>
                    <a:pt x="59142" y="53117"/>
                  </a:cubicBezTo>
                  <a:close/>
                  <a:moveTo>
                    <a:pt x="25317" y="53179"/>
                  </a:moveTo>
                  <a:cubicBezTo>
                    <a:pt x="27247" y="53179"/>
                    <a:pt x="29113" y="53976"/>
                    <a:pt x="30456" y="55421"/>
                  </a:cubicBezTo>
                  <a:cubicBezTo>
                    <a:pt x="30436" y="55421"/>
                    <a:pt x="30416" y="55421"/>
                    <a:pt x="30397" y="55421"/>
                  </a:cubicBezTo>
                  <a:cubicBezTo>
                    <a:pt x="28528" y="55421"/>
                    <a:pt x="26769" y="56259"/>
                    <a:pt x="25528" y="57554"/>
                  </a:cubicBezTo>
                  <a:cubicBezTo>
                    <a:pt x="25563" y="56819"/>
                    <a:pt x="25456" y="56075"/>
                    <a:pt x="25223" y="55376"/>
                  </a:cubicBezTo>
                  <a:lnTo>
                    <a:pt x="25223" y="55385"/>
                  </a:lnTo>
                  <a:cubicBezTo>
                    <a:pt x="24963" y="54624"/>
                    <a:pt x="24560" y="53916"/>
                    <a:pt x="24031" y="53298"/>
                  </a:cubicBezTo>
                  <a:cubicBezTo>
                    <a:pt x="24460" y="53218"/>
                    <a:pt x="24890" y="53179"/>
                    <a:pt x="25317" y="53179"/>
                  </a:cubicBezTo>
                  <a:close/>
                  <a:moveTo>
                    <a:pt x="12293" y="53188"/>
                  </a:moveTo>
                  <a:cubicBezTo>
                    <a:pt x="12719" y="53188"/>
                    <a:pt x="13147" y="53227"/>
                    <a:pt x="13574" y="53307"/>
                  </a:cubicBezTo>
                  <a:cubicBezTo>
                    <a:pt x="13055" y="53925"/>
                    <a:pt x="12651" y="54624"/>
                    <a:pt x="12391" y="55385"/>
                  </a:cubicBezTo>
                  <a:cubicBezTo>
                    <a:pt x="12150" y="56084"/>
                    <a:pt x="12051" y="56819"/>
                    <a:pt x="12087" y="57554"/>
                  </a:cubicBezTo>
                  <a:lnTo>
                    <a:pt x="12087" y="57572"/>
                  </a:lnTo>
                  <a:cubicBezTo>
                    <a:pt x="10845" y="56268"/>
                    <a:pt x="9086" y="55430"/>
                    <a:pt x="7218" y="55430"/>
                  </a:cubicBezTo>
                  <a:cubicBezTo>
                    <a:pt x="7198" y="55430"/>
                    <a:pt x="7178" y="55430"/>
                    <a:pt x="7159" y="55430"/>
                  </a:cubicBezTo>
                  <a:cubicBezTo>
                    <a:pt x="8501" y="53985"/>
                    <a:pt x="10367" y="53188"/>
                    <a:pt x="12293" y="53188"/>
                  </a:cubicBezTo>
                  <a:close/>
                  <a:moveTo>
                    <a:pt x="106098" y="52962"/>
                  </a:moveTo>
                  <a:cubicBezTo>
                    <a:pt x="106573" y="52962"/>
                    <a:pt x="107051" y="53010"/>
                    <a:pt x="107525" y="53109"/>
                  </a:cubicBezTo>
                  <a:cubicBezTo>
                    <a:pt x="106514" y="54361"/>
                    <a:pt x="105950" y="55943"/>
                    <a:pt x="106117" y="57615"/>
                  </a:cubicBezTo>
                  <a:lnTo>
                    <a:pt x="106117" y="57615"/>
                  </a:lnTo>
                  <a:cubicBezTo>
                    <a:pt x="104869" y="56153"/>
                    <a:pt x="102981" y="55206"/>
                    <a:pt x="100985" y="55206"/>
                  </a:cubicBezTo>
                  <a:cubicBezTo>
                    <a:pt x="100976" y="55206"/>
                    <a:pt x="100966" y="55206"/>
                    <a:pt x="100957" y="55206"/>
                  </a:cubicBezTo>
                  <a:cubicBezTo>
                    <a:pt x="102302" y="53761"/>
                    <a:pt x="104171" y="52962"/>
                    <a:pt x="106098" y="52962"/>
                  </a:cubicBezTo>
                  <a:close/>
                  <a:moveTo>
                    <a:pt x="70812" y="48526"/>
                  </a:moveTo>
                  <a:cubicBezTo>
                    <a:pt x="71289" y="48526"/>
                    <a:pt x="71770" y="48575"/>
                    <a:pt x="72248" y="48674"/>
                  </a:cubicBezTo>
                  <a:cubicBezTo>
                    <a:pt x="71271" y="49928"/>
                    <a:pt x="70742" y="51496"/>
                    <a:pt x="70939" y="53145"/>
                  </a:cubicBezTo>
                  <a:cubicBezTo>
                    <a:pt x="71447" y="53031"/>
                    <a:pt x="71960" y="52976"/>
                    <a:pt x="72468" y="52976"/>
                  </a:cubicBezTo>
                  <a:cubicBezTo>
                    <a:pt x="74401" y="52976"/>
                    <a:pt x="76276" y="53777"/>
                    <a:pt x="77624" y="55224"/>
                  </a:cubicBezTo>
                  <a:cubicBezTo>
                    <a:pt x="77606" y="55224"/>
                    <a:pt x="77587" y="55224"/>
                    <a:pt x="77569" y="55224"/>
                  </a:cubicBezTo>
                  <a:cubicBezTo>
                    <a:pt x="75520" y="55224"/>
                    <a:pt x="73598" y="56223"/>
                    <a:pt x="72355" y="57751"/>
                  </a:cubicBezTo>
                  <a:cubicBezTo>
                    <a:pt x="72694" y="54052"/>
                    <a:pt x="69407" y="50779"/>
                    <a:pt x="65713" y="50779"/>
                  </a:cubicBezTo>
                  <a:cubicBezTo>
                    <a:pt x="65693" y="50779"/>
                    <a:pt x="65673" y="50779"/>
                    <a:pt x="65653" y="50780"/>
                  </a:cubicBezTo>
                  <a:cubicBezTo>
                    <a:pt x="66997" y="49327"/>
                    <a:pt x="68873" y="48526"/>
                    <a:pt x="70812" y="48526"/>
                  </a:cubicBezTo>
                  <a:close/>
                  <a:moveTo>
                    <a:pt x="35611" y="53168"/>
                  </a:moveTo>
                  <a:cubicBezTo>
                    <a:pt x="36086" y="53168"/>
                    <a:pt x="36566" y="53216"/>
                    <a:pt x="37042" y="53315"/>
                  </a:cubicBezTo>
                  <a:cubicBezTo>
                    <a:pt x="36031" y="54567"/>
                    <a:pt x="35458" y="56149"/>
                    <a:pt x="35634" y="57812"/>
                  </a:cubicBezTo>
                  <a:lnTo>
                    <a:pt x="35634" y="57812"/>
                  </a:lnTo>
                  <a:cubicBezTo>
                    <a:pt x="34382" y="56357"/>
                    <a:pt x="32515" y="55412"/>
                    <a:pt x="30530" y="55412"/>
                  </a:cubicBezTo>
                  <a:cubicBezTo>
                    <a:pt x="30511" y="55412"/>
                    <a:pt x="30492" y="55412"/>
                    <a:pt x="30474" y="55412"/>
                  </a:cubicBezTo>
                  <a:cubicBezTo>
                    <a:pt x="31811" y="53967"/>
                    <a:pt x="33679" y="53168"/>
                    <a:pt x="35611" y="53168"/>
                  </a:cubicBezTo>
                  <a:close/>
                  <a:moveTo>
                    <a:pt x="112818" y="51075"/>
                  </a:moveTo>
                  <a:cubicBezTo>
                    <a:pt x="115995" y="51075"/>
                    <a:pt x="119174" y="53154"/>
                    <a:pt x="119218" y="57312"/>
                  </a:cubicBezTo>
                  <a:cubicBezTo>
                    <a:pt x="118743" y="57210"/>
                    <a:pt x="118265" y="57160"/>
                    <a:pt x="117790" y="57160"/>
                  </a:cubicBezTo>
                  <a:cubicBezTo>
                    <a:pt x="115926" y="57160"/>
                    <a:pt x="114120" y="57927"/>
                    <a:pt x="112821" y="59319"/>
                  </a:cubicBezTo>
                  <a:cubicBezTo>
                    <a:pt x="111549" y="57940"/>
                    <a:pt x="109750" y="57161"/>
                    <a:pt x="107870" y="57160"/>
                  </a:cubicBezTo>
                  <a:lnTo>
                    <a:pt x="107870" y="57160"/>
                  </a:lnTo>
                  <a:cubicBezTo>
                    <a:pt x="107388" y="57160"/>
                    <a:pt x="106905" y="57214"/>
                    <a:pt x="106432" y="57312"/>
                  </a:cubicBezTo>
                  <a:cubicBezTo>
                    <a:pt x="106468" y="53154"/>
                    <a:pt x="109642" y="51075"/>
                    <a:pt x="112818" y="51075"/>
                  </a:cubicBezTo>
                  <a:close/>
                  <a:moveTo>
                    <a:pt x="136134" y="51090"/>
                  </a:moveTo>
                  <a:cubicBezTo>
                    <a:pt x="139310" y="51090"/>
                    <a:pt x="142484" y="53169"/>
                    <a:pt x="142525" y="57330"/>
                  </a:cubicBezTo>
                  <a:cubicBezTo>
                    <a:pt x="142043" y="57224"/>
                    <a:pt x="141557" y="57173"/>
                    <a:pt x="141075" y="57173"/>
                  </a:cubicBezTo>
                  <a:cubicBezTo>
                    <a:pt x="139225" y="57173"/>
                    <a:pt x="137430" y="57933"/>
                    <a:pt x="136136" y="59319"/>
                  </a:cubicBezTo>
                  <a:lnTo>
                    <a:pt x="136136" y="59328"/>
                  </a:lnTo>
                  <a:cubicBezTo>
                    <a:pt x="134854" y="57957"/>
                    <a:pt x="133062" y="57168"/>
                    <a:pt x="131181" y="57168"/>
                  </a:cubicBezTo>
                  <a:cubicBezTo>
                    <a:pt x="130697" y="57168"/>
                    <a:pt x="130213" y="57222"/>
                    <a:pt x="129738" y="57330"/>
                  </a:cubicBezTo>
                  <a:cubicBezTo>
                    <a:pt x="129778" y="53171"/>
                    <a:pt x="132957" y="51090"/>
                    <a:pt x="136134" y="51090"/>
                  </a:cubicBezTo>
                  <a:close/>
                  <a:moveTo>
                    <a:pt x="89294" y="51126"/>
                  </a:moveTo>
                  <a:cubicBezTo>
                    <a:pt x="91873" y="51126"/>
                    <a:pt x="94452" y="52497"/>
                    <a:pt x="95348" y="55242"/>
                  </a:cubicBezTo>
                  <a:cubicBezTo>
                    <a:pt x="95572" y="55923"/>
                    <a:pt x="95679" y="56631"/>
                    <a:pt x="95688" y="57348"/>
                  </a:cubicBezTo>
                  <a:cubicBezTo>
                    <a:pt x="95215" y="57246"/>
                    <a:pt x="94738" y="57196"/>
                    <a:pt x="94264" y="57196"/>
                  </a:cubicBezTo>
                  <a:cubicBezTo>
                    <a:pt x="92405" y="57196"/>
                    <a:pt x="90599" y="57962"/>
                    <a:pt x="89299" y="59355"/>
                  </a:cubicBezTo>
                  <a:cubicBezTo>
                    <a:pt x="88027" y="57975"/>
                    <a:pt x="86226" y="57195"/>
                    <a:pt x="84353" y="57195"/>
                  </a:cubicBezTo>
                  <a:cubicBezTo>
                    <a:pt x="83860" y="57195"/>
                    <a:pt x="83376" y="57249"/>
                    <a:pt x="82910" y="57348"/>
                  </a:cubicBezTo>
                  <a:cubicBezTo>
                    <a:pt x="82902" y="56631"/>
                    <a:pt x="83009" y="55923"/>
                    <a:pt x="83224" y="55242"/>
                  </a:cubicBezTo>
                  <a:lnTo>
                    <a:pt x="83233" y="55242"/>
                  </a:lnTo>
                  <a:cubicBezTo>
                    <a:pt x="84129" y="52499"/>
                    <a:pt x="86712" y="51126"/>
                    <a:pt x="89294" y="51126"/>
                  </a:cubicBezTo>
                  <a:close/>
                  <a:moveTo>
                    <a:pt x="42335" y="51276"/>
                  </a:moveTo>
                  <a:cubicBezTo>
                    <a:pt x="45511" y="51276"/>
                    <a:pt x="48686" y="53352"/>
                    <a:pt x="48726" y="57509"/>
                  </a:cubicBezTo>
                  <a:cubicBezTo>
                    <a:pt x="48253" y="57407"/>
                    <a:pt x="47776" y="57357"/>
                    <a:pt x="47302" y="57357"/>
                  </a:cubicBezTo>
                  <a:cubicBezTo>
                    <a:pt x="45443" y="57357"/>
                    <a:pt x="43639" y="58124"/>
                    <a:pt x="42346" y="59516"/>
                  </a:cubicBezTo>
                  <a:cubicBezTo>
                    <a:pt x="41065" y="58136"/>
                    <a:pt x="39264" y="57357"/>
                    <a:pt x="37382" y="57357"/>
                  </a:cubicBezTo>
                  <a:cubicBezTo>
                    <a:pt x="36898" y="57357"/>
                    <a:pt x="36415" y="57410"/>
                    <a:pt x="35940" y="57509"/>
                  </a:cubicBezTo>
                  <a:cubicBezTo>
                    <a:pt x="35980" y="53355"/>
                    <a:pt x="39158" y="51276"/>
                    <a:pt x="42335" y="51276"/>
                  </a:cubicBezTo>
                  <a:close/>
                  <a:moveTo>
                    <a:pt x="65660" y="51276"/>
                  </a:moveTo>
                  <a:cubicBezTo>
                    <a:pt x="68835" y="51276"/>
                    <a:pt x="72010" y="53352"/>
                    <a:pt x="72050" y="57509"/>
                  </a:cubicBezTo>
                  <a:cubicBezTo>
                    <a:pt x="71577" y="57407"/>
                    <a:pt x="71100" y="57357"/>
                    <a:pt x="70626" y="57357"/>
                  </a:cubicBezTo>
                  <a:cubicBezTo>
                    <a:pt x="68767" y="57357"/>
                    <a:pt x="66961" y="58124"/>
                    <a:pt x="65662" y="59516"/>
                  </a:cubicBezTo>
                  <a:cubicBezTo>
                    <a:pt x="64382" y="58138"/>
                    <a:pt x="62585" y="57359"/>
                    <a:pt x="60706" y="57357"/>
                  </a:cubicBezTo>
                  <a:lnTo>
                    <a:pt x="60706" y="57357"/>
                  </a:lnTo>
                  <a:cubicBezTo>
                    <a:pt x="60217" y="57357"/>
                    <a:pt x="59736" y="57411"/>
                    <a:pt x="59264" y="57509"/>
                  </a:cubicBezTo>
                  <a:cubicBezTo>
                    <a:pt x="59304" y="53355"/>
                    <a:pt x="62482" y="51276"/>
                    <a:pt x="65660" y="51276"/>
                  </a:cubicBezTo>
                  <a:close/>
                  <a:moveTo>
                    <a:pt x="18806" y="51334"/>
                  </a:moveTo>
                  <a:cubicBezTo>
                    <a:pt x="21388" y="51334"/>
                    <a:pt x="23969" y="52707"/>
                    <a:pt x="24864" y="55457"/>
                  </a:cubicBezTo>
                  <a:cubicBezTo>
                    <a:pt x="25079" y="56138"/>
                    <a:pt x="25196" y="56846"/>
                    <a:pt x="25205" y="57563"/>
                  </a:cubicBezTo>
                  <a:cubicBezTo>
                    <a:pt x="24724" y="57458"/>
                    <a:pt x="24240" y="57407"/>
                    <a:pt x="23760" y="57407"/>
                  </a:cubicBezTo>
                  <a:cubicBezTo>
                    <a:pt x="21902" y="57407"/>
                    <a:pt x="20103" y="58173"/>
                    <a:pt x="18807" y="59561"/>
                  </a:cubicBezTo>
                  <a:cubicBezTo>
                    <a:pt x="17535" y="58190"/>
                    <a:pt x="15734" y="57401"/>
                    <a:pt x="13861" y="57401"/>
                  </a:cubicBezTo>
                  <a:cubicBezTo>
                    <a:pt x="13377" y="57401"/>
                    <a:pt x="12884" y="57455"/>
                    <a:pt x="12418" y="57563"/>
                  </a:cubicBezTo>
                  <a:cubicBezTo>
                    <a:pt x="12418" y="56837"/>
                    <a:pt x="12526" y="56129"/>
                    <a:pt x="12741" y="55448"/>
                  </a:cubicBezTo>
                  <a:lnTo>
                    <a:pt x="12741" y="55457"/>
                  </a:lnTo>
                  <a:cubicBezTo>
                    <a:pt x="13637" y="52710"/>
                    <a:pt x="16222" y="51334"/>
                    <a:pt x="18806" y="51334"/>
                  </a:cubicBezTo>
                  <a:close/>
                  <a:moveTo>
                    <a:pt x="117967" y="57526"/>
                  </a:moveTo>
                  <a:cubicBezTo>
                    <a:pt x="118391" y="57526"/>
                    <a:pt x="118819" y="57564"/>
                    <a:pt x="119245" y="57643"/>
                  </a:cubicBezTo>
                  <a:cubicBezTo>
                    <a:pt x="118726" y="58253"/>
                    <a:pt x="118322" y="58961"/>
                    <a:pt x="118063" y="59722"/>
                  </a:cubicBezTo>
                  <a:cubicBezTo>
                    <a:pt x="117821" y="60430"/>
                    <a:pt x="117713" y="61165"/>
                    <a:pt x="117758" y="61909"/>
                  </a:cubicBezTo>
                  <a:cubicBezTo>
                    <a:pt x="116510" y="60598"/>
                    <a:pt x="114739" y="59767"/>
                    <a:pt x="112860" y="59767"/>
                  </a:cubicBezTo>
                  <a:cubicBezTo>
                    <a:pt x="112850" y="59767"/>
                    <a:pt x="112840" y="59767"/>
                    <a:pt x="112830" y="59767"/>
                  </a:cubicBezTo>
                  <a:cubicBezTo>
                    <a:pt x="114167" y="58327"/>
                    <a:pt x="116034" y="57526"/>
                    <a:pt x="117967" y="57526"/>
                  </a:cubicBezTo>
                  <a:close/>
                  <a:moveTo>
                    <a:pt x="130990" y="57535"/>
                  </a:moveTo>
                  <a:cubicBezTo>
                    <a:pt x="132923" y="57535"/>
                    <a:pt x="134790" y="58336"/>
                    <a:pt x="136127" y="59776"/>
                  </a:cubicBezTo>
                  <a:cubicBezTo>
                    <a:pt x="136117" y="59776"/>
                    <a:pt x="136107" y="59776"/>
                    <a:pt x="136097" y="59776"/>
                  </a:cubicBezTo>
                  <a:cubicBezTo>
                    <a:pt x="134226" y="59776"/>
                    <a:pt x="132446" y="60607"/>
                    <a:pt x="131199" y="61918"/>
                  </a:cubicBezTo>
                  <a:cubicBezTo>
                    <a:pt x="131234" y="61183"/>
                    <a:pt x="131136" y="60439"/>
                    <a:pt x="130894" y="59731"/>
                  </a:cubicBezTo>
                  <a:cubicBezTo>
                    <a:pt x="130634" y="58970"/>
                    <a:pt x="130231" y="58271"/>
                    <a:pt x="129711" y="57652"/>
                  </a:cubicBezTo>
                  <a:cubicBezTo>
                    <a:pt x="130137" y="57573"/>
                    <a:pt x="130565" y="57535"/>
                    <a:pt x="130990" y="57535"/>
                  </a:cubicBezTo>
                  <a:close/>
                  <a:moveTo>
                    <a:pt x="84143" y="57571"/>
                  </a:moveTo>
                  <a:cubicBezTo>
                    <a:pt x="86075" y="57571"/>
                    <a:pt x="87945" y="58371"/>
                    <a:pt x="89282" y="59821"/>
                  </a:cubicBezTo>
                  <a:lnTo>
                    <a:pt x="89282" y="59821"/>
                  </a:lnTo>
                  <a:cubicBezTo>
                    <a:pt x="89265" y="59821"/>
                    <a:pt x="89248" y="59821"/>
                    <a:pt x="89231" y="59821"/>
                  </a:cubicBezTo>
                  <a:cubicBezTo>
                    <a:pt x="87362" y="59821"/>
                    <a:pt x="85595" y="60659"/>
                    <a:pt x="84353" y="61962"/>
                  </a:cubicBezTo>
                  <a:cubicBezTo>
                    <a:pt x="84434" y="60367"/>
                    <a:pt x="83851" y="58871"/>
                    <a:pt x="82866" y="57688"/>
                  </a:cubicBezTo>
                  <a:cubicBezTo>
                    <a:pt x="83291" y="57609"/>
                    <a:pt x="83719" y="57571"/>
                    <a:pt x="84143" y="57571"/>
                  </a:cubicBezTo>
                  <a:close/>
                  <a:moveTo>
                    <a:pt x="94437" y="57571"/>
                  </a:moveTo>
                  <a:cubicBezTo>
                    <a:pt x="94862" y="57571"/>
                    <a:pt x="95290" y="57609"/>
                    <a:pt x="95715" y="57688"/>
                  </a:cubicBezTo>
                  <a:cubicBezTo>
                    <a:pt x="94720" y="58871"/>
                    <a:pt x="94138" y="60367"/>
                    <a:pt x="94228" y="61962"/>
                  </a:cubicBezTo>
                  <a:cubicBezTo>
                    <a:pt x="92977" y="60659"/>
                    <a:pt x="91218" y="59821"/>
                    <a:pt x="89350" y="59821"/>
                  </a:cubicBezTo>
                  <a:cubicBezTo>
                    <a:pt x="89333" y="59821"/>
                    <a:pt x="89316" y="59821"/>
                    <a:pt x="89299" y="59821"/>
                  </a:cubicBezTo>
                  <a:lnTo>
                    <a:pt x="89299" y="59821"/>
                  </a:lnTo>
                  <a:cubicBezTo>
                    <a:pt x="90636" y="58371"/>
                    <a:pt x="92506" y="57571"/>
                    <a:pt x="94437" y="57571"/>
                  </a:cubicBezTo>
                  <a:close/>
                  <a:moveTo>
                    <a:pt x="47495" y="57735"/>
                  </a:moveTo>
                  <a:cubicBezTo>
                    <a:pt x="47916" y="57735"/>
                    <a:pt x="48340" y="57773"/>
                    <a:pt x="48762" y="57849"/>
                  </a:cubicBezTo>
                  <a:cubicBezTo>
                    <a:pt x="48242" y="58468"/>
                    <a:pt x="47839" y="59176"/>
                    <a:pt x="47579" y="59937"/>
                  </a:cubicBezTo>
                  <a:cubicBezTo>
                    <a:pt x="47337" y="60636"/>
                    <a:pt x="47230" y="61371"/>
                    <a:pt x="47275" y="62115"/>
                  </a:cubicBezTo>
                  <a:lnTo>
                    <a:pt x="47275" y="62124"/>
                  </a:lnTo>
                  <a:cubicBezTo>
                    <a:pt x="46033" y="60820"/>
                    <a:pt x="44265" y="59982"/>
                    <a:pt x="42405" y="59982"/>
                  </a:cubicBezTo>
                  <a:cubicBezTo>
                    <a:pt x="42386" y="59982"/>
                    <a:pt x="42366" y="59982"/>
                    <a:pt x="42346" y="59982"/>
                  </a:cubicBezTo>
                  <a:cubicBezTo>
                    <a:pt x="43686" y="58532"/>
                    <a:pt x="45558" y="57735"/>
                    <a:pt x="47495" y="57735"/>
                  </a:cubicBezTo>
                  <a:close/>
                  <a:moveTo>
                    <a:pt x="60510" y="57740"/>
                  </a:moveTo>
                  <a:cubicBezTo>
                    <a:pt x="62438" y="57740"/>
                    <a:pt x="64308" y="58537"/>
                    <a:pt x="65644" y="59982"/>
                  </a:cubicBezTo>
                  <a:cubicBezTo>
                    <a:pt x="65624" y="59982"/>
                    <a:pt x="65604" y="59982"/>
                    <a:pt x="65585" y="59982"/>
                  </a:cubicBezTo>
                  <a:cubicBezTo>
                    <a:pt x="63725" y="59982"/>
                    <a:pt x="61957" y="60820"/>
                    <a:pt x="60715" y="62124"/>
                  </a:cubicBezTo>
                  <a:cubicBezTo>
                    <a:pt x="60751" y="61380"/>
                    <a:pt x="60653" y="60636"/>
                    <a:pt x="60411" y="59937"/>
                  </a:cubicBezTo>
                  <a:cubicBezTo>
                    <a:pt x="60151" y="59176"/>
                    <a:pt x="59748" y="58468"/>
                    <a:pt x="59228" y="57858"/>
                  </a:cubicBezTo>
                  <a:cubicBezTo>
                    <a:pt x="59655" y="57779"/>
                    <a:pt x="60084" y="57740"/>
                    <a:pt x="60510" y="57740"/>
                  </a:cubicBezTo>
                  <a:close/>
                  <a:moveTo>
                    <a:pt x="23936" y="57764"/>
                  </a:moveTo>
                  <a:cubicBezTo>
                    <a:pt x="24366" y="57764"/>
                    <a:pt x="24800" y="57804"/>
                    <a:pt x="25232" y="57885"/>
                  </a:cubicBezTo>
                  <a:cubicBezTo>
                    <a:pt x="24237" y="59059"/>
                    <a:pt x="23655" y="60565"/>
                    <a:pt x="23744" y="62151"/>
                  </a:cubicBezTo>
                  <a:cubicBezTo>
                    <a:pt x="22494" y="60847"/>
                    <a:pt x="20727" y="60018"/>
                    <a:pt x="18867" y="60018"/>
                  </a:cubicBezTo>
                  <a:cubicBezTo>
                    <a:pt x="18847" y="60018"/>
                    <a:pt x="18827" y="60018"/>
                    <a:pt x="18807" y="60018"/>
                  </a:cubicBezTo>
                  <a:cubicBezTo>
                    <a:pt x="18787" y="60018"/>
                    <a:pt x="18767" y="60018"/>
                    <a:pt x="18747" y="60018"/>
                  </a:cubicBezTo>
                  <a:cubicBezTo>
                    <a:pt x="16879" y="60018"/>
                    <a:pt x="15111" y="60847"/>
                    <a:pt x="13870" y="62151"/>
                  </a:cubicBezTo>
                  <a:cubicBezTo>
                    <a:pt x="13951" y="60573"/>
                    <a:pt x="13368" y="59068"/>
                    <a:pt x="12382" y="57885"/>
                  </a:cubicBezTo>
                  <a:lnTo>
                    <a:pt x="12374" y="57885"/>
                  </a:lnTo>
                  <a:cubicBezTo>
                    <a:pt x="12805" y="57804"/>
                    <a:pt x="13239" y="57764"/>
                    <a:pt x="13670" y="57764"/>
                  </a:cubicBezTo>
                  <a:cubicBezTo>
                    <a:pt x="15599" y="57764"/>
                    <a:pt x="17467" y="58566"/>
                    <a:pt x="18807" y="60009"/>
                  </a:cubicBezTo>
                  <a:cubicBezTo>
                    <a:pt x="20140" y="58566"/>
                    <a:pt x="22007" y="57764"/>
                    <a:pt x="23936" y="57764"/>
                  </a:cubicBezTo>
                  <a:close/>
                  <a:moveTo>
                    <a:pt x="107668" y="57528"/>
                  </a:moveTo>
                  <a:cubicBezTo>
                    <a:pt x="109594" y="57528"/>
                    <a:pt x="111464" y="58327"/>
                    <a:pt x="112812" y="59767"/>
                  </a:cubicBezTo>
                  <a:cubicBezTo>
                    <a:pt x="112793" y="59767"/>
                    <a:pt x="112774" y="59767"/>
                    <a:pt x="112756" y="59767"/>
                  </a:cubicBezTo>
                  <a:cubicBezTo>
                    <a:pt x="110769" y="59767"/>
                    <a:pt x="108902" y="60712"/>
                    <a:pt x="107650" y="62159"/>
                  </a:cubicBezTo>
                  <a:lnTo>
                    <a:pt x="107650" y="62159"/>
                  </a:lnTo>
                  <a:cubicBezTo>
                    <a:pt x="107803" y="60502"/>
                    <a:pt x="107211" y="58925"/>
                    <a:pt x="106181" y="57688"/>
                  </a:cubicBezTo>
                  <a:cubicBezTo>
                    <a:pt x="106675" y="57580"/>
                    <a:pt x="107173" y="57528"/>
                    <a:pt x="107668" y="57528"/>
                  </a:cubicBezTo>
                  <a:close/>
                  <a:moveTo>
                    <a:pt x="37187" y="57724"/>
                  </a:moveTo>
                  <a:cubicBezTo>
                    <a:pt x="39116" y="57724"/>
                    <a:pt x="40983" y="58519"/>
                    <a:pt x="42328" y="59964"/>
                  </a:cubicBezTo>
                  <a:cubicBezTo>
                    <a:pt x="42310" y="59964"/>
                    <a:pt x="42291" y="59964"/>
                    <a:pt x="42273" y="59964"/>
                  </a:cubicBezTo>
                  <a:cubicBezTo>
                    <a:pt x="40286" y="59964"/>
                    <a:pt x="38419" y="60910"/>
                    <a:pt x="37167" y="62366"/>
                  </a:cubicBezTo>
                  <a:cubicBezTo>
                    <a:pt x="37320" y="60699"/>
                    <a:pt x="36728" y="59122"/>
                    <a:pt x="35698" y="57894"/>
                  </a:cubicBezTo>
                  <a:lnTo>
                    <a:pt x="35689" y="57885"/>
                  </a:lnTo>
                  <a:cubicBezTo>
                    <a:pt x="36187" y="57777"/>
                    <a:pt x="36689" y="57724"/>
                    <a:pt x="37187" y="57724"/>
                  </a:cubicBezTo>
                  <a:close/>
                  <a:moveTo>
                    <a:pt x="124486" y="55678"/>
                  </a:moveTo>
                  <a:cubicBezTo>
                    <a:pt x="127068" y="55678"/>
                    <a:pt x="129649" y="57049"/>
                    <a:pt x="130544" y="59794"/>
                  </a:cubicBezTo>
                  <a:cubicBezTo>
                    <a:pt x="130760" y="60475"/>
                    <a:pt x="130876" y="61183"/>
                    <a:pt x="130876" y="61900"/>
                  </a:cubicBezTo>
                  <a:cubicBezTo>
                    <a:pt x="130403" y="61798"/>
                    <a:pt x="129926" y="61748"/>
                    <a:pt x="129452" y="61748"/>
                  </a:cubicBezTo>
                  <a:cubicBezTo>
                    <a:pt x="127593" y="61748"/>
                    <a:pt x="125787" y="62514"/>
                    <a:pt x="124487" y="63907"/>
                  </a:cubicBezTo>
                  <a:cubicBezTo>
                    <a:pt x="123215" y="62527"/>
                    <a:pt x="121414" y="61747"/>
                    <a:pt x="119541" y="61747"/>
                  </a:cubicBezTo>
                  <a:cubicBezTo>
                    <a:pt x="119048" y="61747"/>
                    <a:pt x="118564" y="61801"/>
                    <a:pt x="118080" y="61909"/>
                  </a:cubicBezTo>
                  <a:cubicBezTo>
                    <a:pt x="118080" y="61192"/>
                    <a:pt x="118197" y="60484"/>
                    <a:pt x="118412" y="59803"/>
                  </a:cubicBezTo>
                  <a:lnTo>
                    <a:pt x="118421" y="59794"/>
                  </a:lnTo>
                  <a:cubicBezTo>
                    <a:pt x="119317" y="57051"/>
                    <a:pt x="121902" y="55678"/>
                    <a:pt x="124486" y="55678"/>
                  </a:cubicBezTo>
                  <a:close/>
                  <a:moveTo>
                    <a:pt x="77628" y="55717"/>
                  </a:moveTo>
                  <a:cubicBezTo>
                    <a:pt x="80804" y="55717"/>
                    <a:pt x="83980" y="57795"/>
                    <a:pt x="84022" y="61951"/>
                  </a:cubicBezTo>
                  <a:lnTo>
                    <a:pt x="84022" y="61951"/>
                  </a:lnTo>
                  <a:cubicBezTo>
                    <a:pt x="83546" y="61848"/>
                    <a:pt x="83066" y="61797"/>
                    <a:pt x="82590" y="61797"/>
                  </a:cubicBezTo>
                  <a:cubicBezTo>
                    <a:pt x="80737" y="61797"/>
                    <a:pt x="78939" y="62563"/>
                    <a:pt x="77651" y="63952"/>
                  </a:cubicBezTo>
                  <a:cubicBezTo>
                    <a:pt x="76377" y="62579"/>
                    <a:pt x="74589" y="61801"/>
                    <a:pt x="72710" y="61801"/>
                  </a:cubicBezTo>
                  <a:cubicBezTo>
                    <a:pt x="72699" y="61801"/>
                    <a:pt x="72688" y="61801"/>
                    <a:pt x="72678" y="61801"/>
                  </a:cubicBezTo>
                  <a:cubicBezTo>
                    <a:pt x="72194" y="61801"/>
                    <a:pt x="71710" y="61846"/>
                    <a:pt x="71235" y="61953"/>
                  </a:cubicBezTo>
                  <a:cubicBezTo>
                    <a:pt x="71275" y="57796"/>
                    <a:pt x="74452" y="55717"/>
                    <a:pt x="77628" y="55717"/>
                  </a:cubicBezTo>
                  <a:close/>
                  <a:moveTo>
                    <a:pt x="100943" y="55717"/>
                  </a:moveTo>
                  <a:cubicBezTo>
                    <a:pt x="104119" y="55717"/>
                    <a:pt x="107295" y="57795"/>
                    <a:pt x="107337" y="61951"/>
                  </a:cubicBezTo>
                  <a:lnTo>
                    <a:pt x="107337" y="61951"/>
                  </a:lnTo>
                  <a:cubicBezTo>
                    <a:pt x="106865" y="61851"/>
                    <a:pt x="106389" y="61802"/>
                    <a:pt x="105918" y="61802"/>
                  </a:cubicBezTo>
                  <a:cubicBezTo>
                    <a:pt x="104057" y="61802"/>
                    <a:pt x="102256" y="62568"/>
                    <a:pt x="100957" y="63961"/>
                  </a:cubicBezTo>
                  <a:cubicBezTo>
                    <a:pt x="99683" y="62588"/>
                    <a:pt x="97895" y="61801"/>
                    <a:pt x="96025" y="61801"/>
                  </a:cubicBezTo>
                  <a:cubicBezTo>
                    <a:pt x="96014" y="61801"/>
                    <a:pt x="96003" y="61801"/>
                    <a:pt x="95993" y="61801"/>
                  </a:cubicBezTo>
                  <a:cubicBezTo>
                    <a:pt x="95509" y="61801"/>
                    <a:pt x="95025" y="61846"/>
                    <a:pt x="94550" y="61953"/>
                  </a:cubicBezTo>
                  <a:cubicBezTo>
                    <a:pt x="94590" y="57796"/>
                    <a:pt x="97767" y="55717"/>
                    <a:pt x="100943" y="55717"/>
                  </a:cubicBezTo>
                  <a:close/>
                  <a:moveTo>
                    <a:pt x="54007" y="55884"/>
                  </a:moveTo>
                  <a:cubicBezTo>
                    <a:pt x="56587" y="55884"/>
                    <a:pt x="59166" y="57255"/>
                    <a:pt x="60061" y="60000"/>
                  </a:cubicBezTo>
                  <a:cubicBezTo>
                    <a:pt x="60285" y="60681"/>
                    <a:pt x="60393" y="61389"/>
                    <a:pt x="60402" y="62106"/>
                  </a:cubicBezTo>
                  <a:cubicBezTo>
                    <a:pt x="59929" y="62004"/>
                    <a:pt x="59451" y="61954"/>
                    <a:pt x="58977" y="61954"/>
                  </a:cubicBezTo>
                  <a:cubicBezTo>
                    <a:pt x="57118" y="61954"/>
                    <a:pt x="55312" y="62720"/>
                    <a:pt x="54013" y="64113"/>
                  </a:cubicBezTo>
                  <a:cubicBezTo>
                    <a:pt x="52741" y="62733"/>
                    <a:pt x="50939" y="61953"/>
                    <a:pt x="49067" y="61953"/>
                  </a:cubicBezTo>
                  <a:cubicBezTo>
                    <a:pt x="48574" y="61953"/>
                    <a:pt x="48090" y="61998"/>
                    <a:pt x="47624" y="62106"/>
                  </a:cubicBezTo>
                  <a:cubicBezTo>
                    <a:pt x="47615" y="61389"/>
                    <a:pt x="47723" y="60681"/>
                    <a:pt x="47929" y="60009"/>
                  </a:cubicBezTo>
                  <a:lnTo>
                    <a:pt x="47947" y="60000"/>
                  </a:lnTo>
                  <a:cubicBezTo>
                    <a:pt x="48843" y="57257"/>
                    <a:pt x="51425" y="55884"/>
                    <a:pt x="54007" y="55884"/>
                  </a:cubicBezTo>
                  <a:close/>
                  <a:moveTo>
                    <a:pt x="7145" y="55914"/>
                  </a:moveTo>
                  <a:cubicBezTo>
                    <a:pt x="10322" y="55914"/>
                    <a:pt x="13498" y="57993"/>
                    <a:pt x="13538" y="62151"/>
                  </a:cubicBezTo>
                  <a:cubicBezTo>
                    <a:pt x="13063" y="62046"/>
                    <a:pt x="12582" y="61995"/>
                    <a:pt x="12105" y="61995"/>
                  </a:cubicBezTo>
                  <a:cubicBezTo>
                    <a:pt x="10247" y="61995"/>
                    <a:pt x="8440" y="62767"/>
                    <a:pt x="7150" y="64158"/>
                  </a:cubicBezTo>
                  <a:cubicBezTo>
                    <a:pt x="5875" y="62786"/>
                    <a:pt x="4096" y="61998"/>
                    <a:pt x="2226" y="61998"/>
                  </a:cubicBezTo>
                  <a:cubicBezTo>
                    <a:pt x="2216" y="61998"/>
                    <a:pt x="2205" y="61998"/>
                    <a:pt x="2194" y="61998"/>
                  </a:cubicBezTo>
                  <a:cubicBezTo>
                    <a:pt x="1711" y="61998"/>
                    <a:pt x="1227" y="62043"/>
                    <a:pt x="752" y="62151"/>
                  </a:cubicBezTo>
                  <a:cubicBezTo>
                    <a:pt x="792" y="57993"/>
                    <a:pt x="3969" y="55914"/>
                    <a:pt x="7145" y="55914"/>
                  </a:cubicBezTo>
                  <a:close/>
                  <a:moveTo>
                    <a:pt x="30465" y="55917"/>
                  </a:moveTo>
                  <a:cubicBezTo>
                    <a:pt x="33638" y="55917"/>
                    <a:pt x="36811" y="57993"/>
                    <a:pt x="36854" y="62147"/>
                  </a:cubicBezTo>
                  <a:lnTo>
                    <a:pt x="36854" y="62147"/>
                  </a:lnTo>
                  <a:cubicBezTo>
                    <a:pt x="36384" y="62047"/>
                    <a:pt x="35912" y="61999"/>
                    <a:pt x="35443" y="61999"/>
                  </a:cubicBezTo>
                  <a:cubicBezTo>
                    <a:pt x="33580" y="61999"/>
                    <a:pt x="31775" y="62765"/>
                    <a:pt x="30483" y="64158"/>
                  </a:cubicBezTo>
                  <a:cubicBezTo>
                    <a:pt x="29201" y="62778"/>
                    <a:pt x="27409" y="61998"/>
                    <a:pt x="25528" y="61998"/>
                  </a:cubicBezTo>
                  <a:cubicBezTo>
                    <a:pt x="25044" y="61998"/>
                    <a:pt x="24560" y="62052"/>
                    <a:pt x="24085" y="62151"/>
                  </a:cubicBezTo>
                  <a:cubicBezTo>
                    <a:pt x="24116" y="57996"/>
                    <a:pt x="27290" y="55917"/>
                    <a:pt x="30465" y="55917"/>
                  </a:cubicBezTo>
                  <a:close/>
                  <a:moveTo>
                    <a:pt x="119322" y="62140"/>
                  </a:moveTo>
                  <a:cubicBezTo>
                    <a:pt x="121256" y="62140"/>
                    <a:pt x="123125" y="62943"/>
                    <a:pt x="124469" y="64391"/>
                  </a:cubicBezTo>
                  <a:cubicBezTo>
                    <a:pt x="124450" y="64390"/>
                    <a:pt x="124430" y="64390"/>
                    <a:pt x="124410" y="64390"/>
                  </a:cubicBezTo>
                  <a:cubicBezTo>
                    <a:pt x="122541" y="64390"/>
                    <a:pt x="120773" y="65229"/>
                    <a:pt x="119532" y="66532"/>
                  </a:cubicBezTo>
                  <a:cubicBezTo>
                    <a:pt x="119613" y="64946"/>
                    <a:pt x="119030" y="63441"/>
                    <a:pt x="118045" y="62258"/>
                  </a:cubicBezTo>
                  <a:cubicBezTo>
                    <a:pt x="118470" y="62179"/>
                    <a:pt x="118898" y="62140"/>
                    <a:pt x="119322" y="62140"/>
                  </a:cubicBezTo>
                  <a:close/>
                  <a:moveTo>
                    <a:pt x="129616" y="62140"/>
                  </a:moveTo>
                  <a:cubicBezTo>
                    <a:pt x="130040" y="62140"/>
                    <a:pt x="130468" y="62179"/>
                    <a:pt x="130894" y="62258"/>
                  </a:cubicBezTo>
                  <a:cubicBezTo>
                    <a:pt x="129908" y="63423"/>
                    <a:pt x="129326" y="64928"/>
                    <a:pt x="129415" y="66523"/>
                  </a:cubicBezTo>
                  <a:lnTo>
                    <a:pt x="129406" y="66532"/>
                  </a:lnTo>
                  <a:cubicBezTo>
                    <a:pt x="128156" y="65229"/>
                    <a:pt x="126388" y="64390"/>
                    <a:pt x="124528" y="64390"/>
                  </a:cubicBezTo>
                  <a:cubicBezTo>
                    <a:pt x="124509" y="64390"/>
                    <a:pt x="124489" y="64390"/>
                    <a:pt x="124469" y="64391"/>
                  </a:cubicBezTo>
                  <a:cubicBezTo>
                    <a:pt x="125807" y="62943"/>
                    <a:pt x="127680" y="62140"/>
                    <a:pt x="129616" y="62140"/>
                  </a:cubicBezTo>
                  <a:close/>
                  <a:moveTo>
                    <a:pt x="95796" y="62176"/>
                  </a:moveTo>
                  <a:cubicBezTo>
                    <a:pt x="97737" y="62176"/>
                    <a:pt x="99610" y="62980"/>
                    <a:pt x="100948" y="64435"/>
                  </a:cubicBezTo>
                  <a:cubicBezTo>
                    <a:pt x="100928" y="64435"/>
                    <a:pt x="100908" y="64435"/>
                    <a:pt x="100888" y="64435"/>
                  </a:cubicBezTo>
                  <a:cubicBezTo>
                    <a:pt x="99020" y="64435"/>
                    <a:pt x="97252" y="65265"/>
                    <a:pt x="96011" y="66568"/>
                  </a:cubicBezTo>
                  <a:cubicBezTo>
                    <a:pt x="96091" y="64982"/>
                    <a:pt x="95509" y="63477"/>
                    <a:pt x="94514" y="62294"/>
                  </a:cubicBezTo>
                  <a:cubicBezTo>
                    <a:pt x="94941" y="62215"/>
                    <a:pt x="95370" y="62176"/>
                    <a:pt x="95796" y="62176"/>
                  </a:cubicBezTo>
                  <a:close/>
                  <a:moveTo>
                    <a:pt x="82771" y="62185"/>
                  </a:moveTo>
                  <a:cubicBezTo>
                    <a:pt x="83195" y="62185"/>
                    <a:pt x="83623" y="62224"/>
                    <a:pt x="84048" y="62303"/>
                  </a:cubicBezTo>
                  <a:cubicBezTo>
                    <a:pt x="83063" y="63477"/>
                    <a:pt x="82480" y="64991"/>
                    <a:pt x="82561" y="66577"/>
                  </a:cubicBezTo>
                  <a:cubicBezTo>
                    <a:pt x="81320" y="65274"/>
                    <a:pt x="79552" y="64435"/>
                    <a:pt x="77683" y="64435"/>
                  </a:cubicBezTo>
                  <a:cubicBezTo>
                    <a:pt x="77666" y="64435"/>
                    <a:pt x="77650" y="64435"/>
                    <a:pt x="77633" y="64435"/>
                  </a:cubicBezTo>
                  <a:lnTo>
                    <a:pt x="77633" y="64435"/>
                  </a:lnTo>
                  <a:cubicBezTo>
                    <a:pt x="78970" y="62988"/>
                    <a:pt x="80838" y="62185"/>
                    <a:pt x="82771" y="62185"/>
                  </a:cubicBezTo>
                  <a:close/>
                  <a:moveTo>
                    <a:pt x="59134" y="62337"/>
                  </a:moveTo>
                  <a:cubicBezTo>
                    <a:pt x="59561" y="62337"/>
                    <a:pt x="59992" y="62376"/>
                    <a:pt x="60420" y="62455"/>
                  </a:cubicBezTo>
                  <a:cubicBezTo>
                    <a:pt x="59427" y="63627"/>
                    <a:pt x="58845" y="65119"/>
                    <a:pt x="58932" y="66720"/>
                  </a:cubicBezTo>
                  <a:lnTo>
                    <a:pt x="58932" y="66720"/>
                  </a:lnTo>
                  <a:cubicBezTo>
                    <a:pt x="57682" y="65417"/>
                    <a:pt x="55914" y="64587"/>
                    <a:pt x="54055" y="64587"/>
                  </a:cubicBezTo>
                  <a:cubicBezTo>
                    <a:pt x="54035" y="64587"/>
                    <a:pt x="54015" y="64588"/>
                    <a:pt x="53995" y="64588"/>
                  </a:cubicBezTo>
                  <a:cubicBezTo>
                    <a:pt x="55331" y="63135"/>
                    <a:pt x="57201" y="62337"/>
                    <a:pt x="59134" y="62337"/>
                  </a:cubicBezTo>
                  <a:close/>
                  <a:moveTo>
                    <a:pt x="48861" y="62333"/>
                  </a:moveTo>
                  <a:cubicBezTo>
                    <a:pt x="50795" y="62333"/>
                    <a:pt x="52662" y="63137"/>
                    <a:pt x="53995" y="64588"/>
                  </a:cubicBezTo>
                  <a:cubicBezTo>
                    <a:pt x="53975" y="64588"/>
                    <a:pt x="53955" y="64587"/>
                    <a:pt x="53935" y="64587"/>
                  </a:cubicBezTo>
                  <a:cubicBezTo>
                    <a:pt x="52067" y="64587"/>
                    <a:pt x="50299" y="65417"/>
                    <a:pt x="49058" y="66720"/>
                  </a:cubicBezTo>
                  <a:cubicBezTo>
                    <a:pt x="49138" y="65134"/>
                    <a:pt x="48556" y="63629"/>
                    <a:pt x="47561" y="62455"/>
                  </a:cubicBezTo>
                  <a:cubicBezTo>
                    <a:pt x="47994" y="62373"/>
                    <a:pt x="48429" y="62333"/>
                    <a:pt x="48861" y="62333"/>
                  </a:cubicBezTo>
                  <a:close/>
                  <a:moveTo>
                    <a:pt x="106103" y="62174"/>
                  </a:moveTo>
                  <a:cubicBezTo>
                    <a:pt x="106576" y="62174"/>
                    <a:pt x="107052" y="62222"/>
                    <a:pt x="107525" y="62321"/>
                  </a:cubicBezTo>
                  <a:cubicBezTo>
                    <a:pt x="106512" y="63566"/>
                    <a:pt x="105939" y="65161"/>
                    <a:pt x="106127" y="66837"/>
                  </a:cubicBezTo>
                  <a:cubicBezTo>
                    <a:pt x="104872" y="65387"/>
                    <a:pt x="103007" y="64435"/>
                    <a:pt x="101030" y="64435"/>
                  </a:cubicBezTo>
                  <a:cubicBezTo>
                    <a:pt x="101003" y="64435"/>
                    <a:pt x="100975" y="64435"/>
                    <a:pt x="100948" y="64435"/>
                  </a:cubicBezTo>
                  <a:cubicBezTo>
                    <a:pt x="102295" y="62981"/>
                    <a:pt x="104168" y="62174"/>
                    <a:pt x="106103" y="62174"/>
                  </a:cubicBezTo>
                  <a:close/>
                  <a:moveTo>
                    <a:pt x="70807" y="57738"/>
                  </a:moveTo>
                  <a:cubicBezTo>
                    <a:pt x="71283" y="57738"/>
                    <a:pt x="71762" y="57786"/>
                    <a:pt x="72239" y="57885"/>
                  </a:cubicBezTo>
                  <a:cubicBezTo>
                    <a:pt x="71271" y="59131"/>
                    <a:pt x="70742" y="60708"/>
                    <a:pt x="70939" y="62348"/>
                  </a:cubicBezTo>
                  <a:cubicBezTo>
                    <a:pt x="71447" y="62234"/>
                    <a:pt x="71959" y="62178"/>
                    <a:pt x="72468" y="62178"/>
                  </a:cubicBezTo>
                  <a:cubicBezTo>
                    <a:pt x="74403" y="62178"/>
                    <a:pt x="76285" y="62981"/>
                    <a:pt x="77633" y="64435"/>
                  </a:cubicBezTo>
                  <a:lnTo>
                    <a:pt x="77633" y="64435"/>
                  </a:lnTo>
                  <a:cubicBezTo>
                    <a:pt x="77630" y="64435"/>
                    <a:pt x="77627" y="64435"/>
                    <a:pt x="77624" y="64435"/>
                  </a:cubicBezTo>
                  <a:cubicBezTo>
                    <a:pt x="77606" y="64435"/>
                    <a:pt x="77587" y="64435"/>
                    <a:pt x="77569" y="64435"/>
                  </a:cubicBezTo>
                  <a:cubicBezTo>
                    <a:pt x="75520" y="64435"/>
                    <a:pt x="73598" y="65435"/>
                    <a:pt x="72346" y="66962"/>
                  </a:cubicBezTo>
                  <a:cubicBezTo>
                    <a:pt x="72703" y="63259"/>
                    <a:pt x="69407" y="59973"/>
                    <a:pt x="65707" y="59973"/>
                  </a:cubicBezTo>
                  <a:cubicBezTo>
                    <a:pt x="65694" y="59973"/>
                    <a:pt x="65682" y="59973"/>
                    <a:pt x="65670" y="59973"/>
                  </a:cubicBezTo>
                  <a:lnTo>
                    <a:pt x="65670" y="59973"/>
                  </a:lnTo>
                  <a:cubicBezTo>
                    <a:pt x="67007" y="58533"/>
                    <a:pt x="68877" y="57738"/>
                    <a:pt x="70807" y="57738"/>
                  </a:cubicBezTo>
                  <a:close/>
                  <a:moveTo>
                    <a:pt x="35611" y="62370"/>
                  </a:moveTo>
                  <a:cubicBezTo>
                    <a:pt x="36087" y="62370"/>
                    <a:pt x="36566" y="62419"/>
                    <a:pt x="37042" y="62518"/>
                  </a:cubicBezTo>
                  <a:cubicBezTo>
                    <a:pt x="36029" y="63763"/>
                    <a:pt x="35456" y="65358"/>
                    <a:pt x="35644" y="67034"/>
                  </a:cubicBezTo>
                  <a:cubicBezTo>
                    <a:pt x="34383" y="65578"/>
                    <a:pt x="32507" y="64632"/>
                    <a:pt x="30521" y="64632"/>
                  </a:cubicBezTo>
                  <a:cubicBezTo>
                    <a:pt x="30502" y="64632"/>
                    <a:pt x="30483" y="64632"/>
                    <a:pt x="30465" y="64633"/>
                  </a:cubicBezTo>
                  <a:cubicBezTo>
                    <a:pt x="30445" y="64632"/>
                    <a:pt x="30425" y="64632"/>
                    <a:pt x="30406" y="64632"/>
                  </a:cubicBezTo>
                  <a:cubicBezTo>
                    <a:pt x="28537" y="64632"/>
                    <a:pt x="26769" y="65471"/>
                    <a:pt x="25528" y="66774"/>
                  </a:cubicBezTo>
                  <a:cubicBezTo>
                    <a:pt x="25608" y="65179"/>
                    <a:pt x="25026" y="63683"/>
                    <a:pt x="24031" y="62500"/>
                  </a:cubicBezTo>
                  <a:cubicBezTo>
                    <a:pt x="24460" y="62420"/>
                    <a:pt x="24890" y="62381"/>
                    <a:pt x="25317" y="62381"/>
                  </a:cubicBezTo>
                  <a:cubicBezTo>
                    <a:pt x="27250" y="62381"/>
                    <a:pt x="29122" y="63178"/>
                    <a:pt x="30465" y="64624"/>
                  </a:cubicBezTo>
                  <a:cubicBezTo>
                    <a:pt x="31802" y="63171"/>
                    <a:pt x="33677" y="62370"/>
                    <a:pt x="35611" y="62370"/>
                  </a:cubicBezTo>
                  <a:close/>
                  <a:moveTo>
                    <a:pt x="112819" y="60274"/>
                  </a:moveTo>
                  <a:cubicBezTo>
                    <a:pt x="115992" y="60274"/>
                    <a:pt x="119164" y="62350"/>
                    <a:pt x="119209" y="66503"/>
                  </a:cubicBezTo>
                  <a:lnTo>
                    <a:pt x="119209" y="66503"/>
                  </a:lnTo>
                  <a:cubicBezTo>
                    <a:pt x="118735" y="66400"/>
                    <a:pt x="118257" y="66350"/>
                    <a:pt x="117783" y="66350"/>
                  </a:cubicBezTo>
                  <a:cubicBezTo>
                    <a:pt x="115922" y="66350"/>
                    <a:pt x="114119" y="67124"/>
                    <a:pt x="112821" y="68521"/>
                  </a:cubicBezTo>
                  <a:cubicBezTo>
                    <a:pt x="111539" y="67142"/>
                    <a:pt x="109747" y="66362"/>
                    <a:pt x="107865" y="66362"/>
                  </a:cubicBezTo>
                  <a:cubicBezTo>
                    <a:pt x="107382" y="66362"/>
                    <a:pt x="106898" y="66407"/>
                    <a:pt x="106423" y="66514"/>
                  </a:cubicBezTo>
                  <a:lnTo>
                    <a:pt x="106423" y="66514"/>
                  </a:lnTo>
                  <a:cubicBezTo>
                    <a:pt x="106463" y="62355"/>
                    <a:pt x="109641" y="60274"/>
                    <a:pt x="112819" y="60274"/>
                  </a:cubicBezTo>
                  <a:close/>
                  <a:moveTo>
                    <a:pt x="136136" y="60276"/>
                  </a:moveTo>
                  <a:cubicBezTo>
                    <a:pt x="139311" y="60276"/>
                    <a:pt x="142484" y="62354"/>
                    <a:pt x="142525" y="66514"/>
                  </a:cubicBezTo>
                  <a:lnTo>
                    <a:pt x="142516" y="66523"/>
                  </a:lnTo>
                  <a:cubicBezTo>
                    <a:pt x="142042" y="66421"/>
                    <a:pt x="141565" y="66372"/>
                    <a:pt x="141091" y="66372"/>
                  </a:cubicBezTo>
                  <a:cubicBezTo>
                    <a:pt x="139233" y="66372"/>
                    <a:pt x="137428" y="67138"/>
                    <a:pt x="136136" y="68530"/>
                  </a:cubicBezTo>
                  <a:cubicBezTo>
                    <a:pt x="134854" y="67150"/>
                    <a:pt x="133062" y="66371"/>
                    <a:pt x="131181" y="66371"/>
                  </a:cubicBezTo>
                  <a:cubicBezTo>
                    <a:pt x="130697" y="66371"/>
                    <a:pt x="130213" y="66425"/>
                    <a:pt x="129738" y="66523"/>
                  </a:cubicBezTo>
                  <a:cubicBezTo>
                    <a:pt x="129778" y="62359"/>
                    <a:pt x="132958" y="60276"/>
                    <a:pt x="136136" y="60276"/>
                  </a:cubicBezTo>
                  <a:close/>
                  <a:moveTo>
                    <a:pt x="89289" y="60321"/>
                  </a:moveTo>
                  <a:cubicBezTo>
                    <a:pt x="92462" y="60321"/>
                    <a:pt x="95638" y="62397"/>
                    <a:pt x="95679" y="66548"/>
                  </a:cubicBezTo>
                  <a:lnTo>
                    <a:pt x="95679" y="66548"/>
                  </a:lnTo>
                  <a:cubicBezTo>
                    <a:pt x="95209" y="66448"/>
                    <a:pt x="94735" y="66398"/>
                    <a:pt x="94264" y="66398"/>
                  </a:cubicBezTo>
                  <a:cubicBezTo>
                    <a:pt x="92405" y="66398"/>
                    <a:pt x="90601" y="67165"/>
                    <a:pt x="89308" y="68557"/>
                  </a:cubicBezTo>
                  <a:cubicBezTo>
                    <a:pt x="88027" y="67177"/>
                    <a:pt x="86235" y="66398"/>
                    <a:pt x="84353" y="66398"/>
                  </a:cubicBezTo>
                  <a:cubicBezTo>
                    <a:pt x="83869" y="66398"/>
                    <a:pt x="83385" y="66452"/>
                    <a:pt x="82910" y="66550"/>
                  </a:cubicBezTo>
                  <a:cubicBezTo>
                    <a:pt x="82942" y="62398"/>
                    <a:pt x="86114" y="60321"/>
                    <a:pt x="89289" y="60321"/>
                  </a:cubicBezTo>
                  <a:close/>
                  <a:moveTo>
                    <a:pt x="42335" y="60475"/>
                  </a:moveTo>
                  <a:cubicBezTo>
                    <a:pt x="45508" y="60475"/>
                    <a:pt x="48684" y="62552"/>
                    <a:pt x="48726" y="66708"/>
                  </a:cubicBezTo>
                  <a:lnTo>
                    <a:pt x="48726" y="66708"/>
                  </a:lnTo>
                  <a:cubicBezTo>
                    <a:pt x="48257" y="66608"/>
                    <a:pt x="47784" y="66560"/>
                    <a:pt x="47315" y="66560"/>
                  </a:cubicBezTo>
                  <a:cubicBezTo>
                    <a:pt x="45452" y="66560"/>
                    <a:pt x="43648" y="67326"/>
                    <a:pt x="42355" y="68719"/>
                  </a:cubicBezTo>
                  <a:cubicBezTo>
                    <a:pt x="41081" y="67346"/>
                    <a:pt x="39302" y="66559"/>
                    <a:pt x="37432" y="66559"/>
                  </a:cubicBezTo>
                  <a:cubicBezTo>
                    <a:pt x="37421" y="66559"/>
                    <a:pt x="37411" y="66559"/>
                    <a:pt x="37400" y="66559"/>
                  </a:cubicBezTo>
                  <a:cubicBezTo>
                    <a:pt x="36916" y="66559"/>
                    <a:pt x="36432" y="66604"/>
                    <a:pt x="35958" y="66711"/>
                  </a:cubicBezTo>
                  <a:cubicBezTo>
                    <a:pt x="35989" y="62554"/>
                    <a:pt x="39161" y="60475"/>
                    <a:pt x="42335" y="60475"/>
                  </a:cubicBezTo>
                  <a:close/>
                  <a:moveTo>
                    <a:pt x="65651" y="60478"/>
                  </a:moveTo>
                  <a:cubicBezTo>
                    <a:pt x="68826" y="60478"/>
                    <a:pt x="72001" y="62555"/>
                    <a:pt x="72041" y="66711"/>
                  </a:cubicBezTo>
                  <a:cubicBezTo>
                    <a:pt x="71566" y="66609"/>
                    <a:pt x="71088" y="66560"/>
                    <a:pt x="70614" y="66560"/>
                  </a:cubicBezTo>
                  <a:cubicBezTo>
                    <a:pt x="68752" y="66560"/>
                    <a:pt x="66952" y="67326"/>
                    <a:pt x="65653" y="68719"/>
                  </a:cubicBezTo>
                  <a:cubicBezTo>
                    <a:pt x="64371" y="67339"/>
                    <a:pt x="62579" y="66559"/>
                    <a:pt x="60697" y="66559"/>
                  </a:cubicBezTo>
                  <a:cubicBezTo>
                    <a:pt x="60214" y="66559"/>
                    <a:pt x="59730" y="66613"/>
                    <a:pt x="59255" y="66711"/>
                  </a:cubicBezTo>
                  <a:cubicBezTo>
                    <a:pt x="59295" y="62557"/>
                    <a:pt x="62473" y="60478"/>
                    <a:pt x="65651" y="60478"/>
                  </a:cubicBezTo>
                  <a:close/>
                  <a:moveTo>
                    <a:pt x="18806" y="60522"/>
                  </a:moveTo>
                  <a:cubicBezTo>
                    <a:pt x="21979" y="60522"/>
                    <a:pt x="25151" y="62596"/>
                    <a:pt x="25196" y="66747"/>
                  </a:cubicBezTo>
                  <a:lnTo>
                    <a:pt x="25196" y="66747"/>
                  </a:lnTo>
                  <a:cubicBezTo>
                    <a:pt x="24723" y="66645"/>
                    <a:pt x="24245" y="66596"/>
                    <a:pt x="23772" y="66596"/>
                  </a:cubicBezTo>
                  <a:cubicBezTo>
                    <a:pt x="21913" y="66596"/>
                    <a:pt x="20107" y="67362"/>
                    <a:pt x="18807" y="68754"/>
                  </a:cubicBezTo>
                  <a:cubicBezTo>
                    <a:pt x="17526" y="67374"/>
                    <a:pt x="15734" y="66595"/>
                    <a:pt x="13852" y="66595"/>
                  </a:cubicBezTo>
                  <a:cubicBezTo>
                    <a:pt x="13368" y="66595"/>
                    <a:pt x="12884" y="66649"/>
                    <a:pt x="12409" y="66747"/>
                  </a:cubicBezTo>
                  <a:cubicBezTo>
                    <a:pt x="12454" y="62599"/>
                    <a:pt x="15631" y="60522"/>
                    <a:pt x="18806" y="60522"/>
                  </a:cubicBezTo>
                  <a:close/>
                  <a:moveTo>
                    <a:pt x="84142" y="66790"/>
                  </a:moveTo>
                  <a:cubicBezTo>
                    <a:pt x="86075" y="66790"/>
                    <a:pt x="87947" y="67588"/>
                    <a:pt x="89290" y="69041"/>
                  </a:cubicBezTo>
                  <a:lnTo>
                    <a:pt x="89290" y="69041"/>
                  </a:lnTo>
                  <a:cubicBezTo>
                    <a:pt x="89287" y="69041"/>
                    <a:pt x="89284" y="69041"/>
                    <a:pt x="89281" y="69041"/>
                  </a:cubicBezTo>
                  <a:cubicBezTo>
                    <a:pt x="89262" y="69041"/>
                    <a:pt x="89242" y="69041"/>
                    <a:pt x="89222" y="69041"/>
                  </a:cubicBezTo>
                  <a:cubicBezTo>
                    <a:pt x="87354" y="69041"/>
                    <a:pt x="85594" y="69879"/>
                    <a:pt x="84344" y="71183"/>
                  </a:cubicBezTo>
                  <a:cubicBezTo>
                    <a:pt x="84434" y="69588"/>
                    <a:pt x="83851" y="68082"/>
                    <a:pt x="82857" y="66909"/>
                  </a:cubicBezTo>
                  <a:cubicBezTo>
                    <a:pt x="83285" y="66829"/>
                    <a:pt x="83715" y="66790"/>
                    <a:pt x="84142" y="66790"/>
                  </a:cubicBezTo>
                  <a:close/>
                  <a:moveTo>
                    <a:pt x="94437" y="66782"/>
                  </a:moveTo>
                  <a:cubicBezTo>
                    <a:pt x="94862" y="66782"/>
                    <a:pt x="95290" y="66821"/>
                    <a:pt x="95715" y="66900"/>
                  </a:cubicBezTo>
                  <a:cubicBezTo>
                    <a:pt x="94720" y="68082"/>
                    <a:pt x="94138" y="69579"/>
                    <a:pt x="94228" y="71174"/>
                  </a:cubicBezTo>
                  <a:lnTo>
                    <a:pt x="94219" y="71183"/>
                  </a:lnTo>
                  <a:cubicBezTo>
                    <a:pt x="92977" y="69879"/>
                    <a:pt x="91209" y="69041"/>
                    <a:pt x="89341" y="69041"/>
                  </a:cubicBezTo>
                  <a:cubicBezTo>
                    <a:pt x="89324" y="69041"/>
                    <a:pt x="89307" y="69041"/>
                    <a:pt x="89290" y="69041"/>
                  </a:cubicBezTo>
                  <a:lnTo>
                    <a:pt x="89290" y="69041"/>
                  </a:lnTo>
                  <a:cubicBezTo>
                    <a:pt x="90628" y="67586"/>
                    <a:pt x="92502" y="66782"/>
                    <a:pt x="94437" y="66782"/>
                  </a:cubicBezTo>
                  <a:close/>
                  <a:moveTo>
                    <a:pt x="47476" y="66925"/>
                  </a:moveTo>
                  <a:cubicBezTo>
                    <a:pt x="47900" y="66925"/>
                    <a:pt x="48328" y="66964"/>
                    <a:pt x="48753" y="67043"/>
                  </a:cubicBezTo>
                  <a:cubicBezTo>
                    <a:pt x="47767" y="68226"/>
                    <a:pt x="47185" y="69731"/>
                    <a:pt x="47266" y="71317"/>
                  </a:cubicBezTo>
                  <a:cubicBezTo>
                    <a:pt x="46024" y="70014"/>
                    <a:pt x="44257" y="69184"/>
                    <a:pt x="42388" y="69184"/>
                  </a:cubicBezTo>
                  <a:cubicBezTo>
                    <a:pt x="42371" y="69184"/>
                    <a:pt x="42354" y="69184"/>
                    <a:pt x="42337" y="69184"/>
                  </a:cubicBezTo>
                  <a:lnTo>
                    <a:pt x="42337" y="69184"/>
                  </a:lnTo>
                  <a:cubicBezTo>
                    <a:pt x="43675" y="67729"/>
                    <a:pt x="45543" y="66925"/>
                    <a:pt x="47476" y="66925"/>
                  </a:cubicBezTo>
                  <a:close/>
                  <a:moveTo>
                    <a:pt x="60488" y="66929"/>
                  </a:moveTo>
                  <a:cubicBezTo>
                    <a:pt x="62422" y="66929"/>
                    <a:pt x="64295" y="67727"/>
                    <a:pt x="65636" y="69175"/>
                  </a:cubicBezTo>
                  <a:lnTo>
                    <a:pt x="65636" y="69175"/>
                  </a:lnTo>
                  <a:cubicBezTo>
                    <a:pt x="65622" y="69175"/>
                    <a:pt x="65608" y="69175"/>
                    <a:pt x="65593" y="69175"/>
                  </a:cubicBezTo>
                  <a:cubicBezTo>
                    <a:pt x="63725" y="69175"/>
                    <a:pt x="61966" y="70014"/>
                    <a:pt x="60715" y="71317"/>
                  </a:cubicBezTo>
                  <a:cubicBezTo>
                    <a:pt x="60805" y="69731"/>
                    <a:pt x="60223" y="68226"/>
                    <a:pt x="59228" y="67043"/>
                  </a:cubicBezTo>
                  <a:cubicBezTo>
                    <a:pt x="59647" y="66967"/>
                    <a:pt x="60069" y="66929"/>
                    <a:pt x="60488" y="66929"/>
                  </a:cubicBezTo>
                  <a:close/>
                  <a:moveTo>
                    <a:pt x="23953" y="66970"/>
                  </a:moveTo>
                  <a:cubicBezTo>
                    <a:pt x="24378" y="66970"/>
                    <a:pt x="24806" y="67009"/>
                    <a:pt x="25232" y="67088"/>
                  </a:cubicBezTo>
                  <a:cubicBezTo>
                    <a:pt x="24239" y="68277"/>
                    <a:pt x="23657" y="69770"/>
                    <a:pt x="23744" y="71361"/>
                  </a:cubicBezTo>
                  <a:lnTo>
                    <a:pt x="23744" y="71361"/>
                  </a:lnTo>
                  <a:cubicBezTo>
                    <a:pt x="22494" y="70058"/>
                    <a:pt x="20726" y="69220"/>
                    <a:pt x="18866" y="69220"/>
                  </a:cubicBezTo>
                  <a:cubicBezTo>
                    <a:pt x="18846" y="69220"/>
                    <a:pt x="18827" y="69220"/>
                    <a:pt x="18807" y="69220"/>
                  </a:cubicBezTo>
                  <a:cubicBezTo>
                    <a:pt x="20144" y="67773"/>
                    <a:pt x="22018" y="66970"/>
                    <a:pt x="23953" y="66970"/>
                  </a:cubicBezTo>
                  <a:close/>
                  <a:moveTo>
                    <a:pt x="13652" y="66970"/>
                  </a:moveTo>
                  <a:cubicBezTo>
                    <a:pt x="15588" y="66970"/>
                    <a:pt x="17463" y="67773"/>
                    <a:pt x="18807" y="69220"/>
                  </a:cubicBezTo>
                  <a:cubicBezTo>
                    <a:pt x="18787" y="69220"/>
                    <a:pt x="18768" y="69220"/>
                    <a:pt x="18748" y="69220"/>
                  </a:cubicBezTo>
                  <a:cubicBezTo>
                    <a:pt x="16879" y="69220"/>
                    <a:pt x="15111" y="70058"/>
                    <a:pt x="13870" y="71362"/>
                  </a:cubicBezTo>
                  <a:cubicBezTo>
                    <a:pt x="13951" y="69776"/>
                    <a:pt x="13368" y="68271"/>
                    <a:pt x="12374" y="67088"/>
                  </a:cubicBezTo>
                  <a:cubicBezTo>
                    <a:pt x="12799" y="67009"/>
                    <a:pt x="13227" y="66970"/>
                    <a:pt x="13652" y="66970"/>
                  </a:cubicBezTo>
                  <a:close/>
                  <a:moveTo>
                    <a:pt x="107653" y="66739"/>
                  </a:moveTo>
                  <a:cubicBezTo>
                    <a:pt x="109587" y="66739"/>
                    <a:pt x="111464" y="67541"/>
                    <a:pt x="112812" y="68996"/>
                  </a:cubicBezTo>
                  <a:cubicBezTo>
                    <a:pt x="114149" y="67549"/>
                    <a:pt x="116022" y="66746"/>
                    <a:pt x="117958" y="66746"/>
                  </a:cubicBezTo>
                  <a:cubicBezTo>
                    <a:pt x="118383" y="66746"/>
                    <a:pt x="118811" y="66785"/>
                    <a:pt x="119236" y="66864"/>
                  </a:cubicBezTo>
                  <a:cubicBezTo>
                    <a:pt x="118242" y="68047"/>
                    <a:pt x="117659" y="69552"/>
                    <a:pt x="117749" y="71138"/>
                  </a:cubicBezTo>
                  <a:cubicBezTo>
                    <a:pt x="116499" y="69835"/>
                    <a:pt x="114731" y="69005"/>
                    <a:pt x="112871" y="69005"/>
                  </a:cubicBezTo>
                  <a:cubicBezTo>
                    <a:pt x="112851" y="69005"/>
                    <a:pt x="112832" y="69005"/>
                    <a:pt x="112812" y="69005"/>
                  </a:cubicBezTo>
                  <a:cubicBezTo>
                    <a:pt x="112793" y="69005"/>
                    <a:pt x="112774" y="69005"/>
                    <a:pt x="112756" y="69005"/>
                  </a:cubicBezTo>
                  <a:cubicBezTo>
                    <a:pt x="110769" y="69005"/>
                    <a:pt x="108893" y="69951"/>
                    <a:pt x="107641" y="71398"/>
                  </a:cubicBezTo>
                  <a:lnTo>
                    <a:pt x="107641" y="71398"/>
                  </a:lnTo>
                  <a:cubicBezTo>
                    <a:pt x="107802" y="69707"/>
                    <a:pt x="107213" y="68132"/>
                    <a:pt x="106177" y="66897"/>
                  </a:cubicBezTo>
                  <a:lnTo>
                    <a:pt x="106177" y="66897"/>
                  </a:lnTo>
                  <a:cubicBezTo>
                    <a:pt x="106668" y="66791"/>
                    <a:pt x="107162" y="66739"/>
                    <a:pt x="107653" y="66739"/>
                  </a:cubicBezTo>
                  <a:close/>
                  <a:moveTo>
                    <a:pt x="37174" y="66927"/>
                  </a:moveTo>
                  <a:cubicBezTo>
                    <a:pt x="39113" y="66927"/>
                    <a:pt x="40989" y="67729"/>
                    <a:pt x="42337" y="69184"/>
                  </a:cubicBezTo>
                  <a:lnTo>
                    <a:pt x="42337" y="69184"/>
                  </a:lnTo>
                  <a:cubicBezTo>
                    <a:pt x="42334" y="69184"/>
                    <a:pt x="42331" y="69184"/>
                    <a:pt x="42328" y="69184"/>
                  </a:cubicBezTo>
                  <a:cubicBezTo>
                    <a:pt x="42301" y="69184"/>
                    <a:pt x="42274" y="69184"/>
                    <a:pt x="42246" y="69184"/>
                  </a:cubicBezTo>
                  <a:cubicBezTo>
                    <a:pt x="40269" y="69184"/>
                    <a:pt x="38404" y="70136"/>
                    <a:pt x="37158" y="71577"/>
                  </a:cubicBezTo>
                  <a:cubicBezTo>
                    <a:pt x="37320" y="69910"/>
                    <a:pt x="36728" y="68324"/>
                    <a:pt x="35689" y="67088"/>
                  </a:cubicBezTo>
                  <a:lnTo>
                    <a:pt x="35680" y="67088"/>
                  </a:lnTo>
                  <a:cubicBezTo>
                    <a:pt x="36177" y="66980"/>
                    <a:pt x="36678" y="66927"/>
                    <a:pt x="37174" y="66927"/>
                  </a:cubicBezTo>
                  <a:close/>
                  <a:moveTo>
                    <a:pt x="124481" y="64880"/>
                  </a:moveTo>
                  <a:cubicBezTo>
                    <a:pt x="127655" y="64880"/>
                    <a:pt x="130827" y="66957"/>
                    <a:pt x="130867" y="71111"/>
                  </a:cubicBezTo>
                  <a:lnTo>
                    <a:pt x="130858" y="71129"/>
                  </a:lnTo>
                  <a:cubicBezTo>
                    <a:pt x="130380" y="71024"/>
                    <a:pt x="129897" y="70973"/>
                    <a:pt x="129419" y="70973"/>
                  </a:cubicBezTo>
                  <a:cubicBezTo>
                    <a:pt x="127565" y="70973"/>
                    <a:pt x="125767" y="71740"/>
                    <a:pt x="124478" y="73136"/>
                  </a:cubicBezTo>
                  <a:cubicBezTo>
                    <a:pt x="123204" y="71764"/>
                    <a:pt x="121425" y="70977"/>
                    <a:pt x="119555" y="70977"/>
                  </a:cubicBezTo>
                  <a:cubicBezTo>
                    <a:pt x="119544" y="70977"/>
                    <a:pt x="119534" y="70977"/>
                    <a:pt x="119523" y="70977"/>
                  </a:cubicBezTo>
                  <a:cubicBezTo>
                    <a:pt x="119039" y="70977"/>
                    <a:pt x="118555" y="71021"/>
                    <a:pt x="118080" y="71129"/>
                  </a:cubicBezTo>
                  <a:cubicBezTo>
                    <a:pt x="118121" y="66963"/>
                    <a:pt x="121302" y="64880"/>
                    <a:pt x="124481" y="64880"/>
                  </a:cubicBezTo>
                  <a:close/>
                  <a:moveTo>
                    <a:pt x="77631" y="64934"/>
                  </a:moveTo>
                  <a:cubicBezTo>
                    <a:pt x="80806" y="64934"/>
                    <a:pt x="83981" y="67013"/>
                    <a:pt x="84022" y="71174"/>
                  </a:cubicBezTo>
                  <a:cubicBezTo>
                    <a:pt x="83541" y="71069"/>
                    <a:pt x="83056" y="71017"/>
                    <a:pt x="82576" y="71017"/>
                  </a:cubicBezTo>
                  <a:cubicBezTo>
                    <a:pt x="80721" y="71017"/>
                    <a:pt x="78928" y="71782"/>
                    <a:pt x="77633" y="73163"/>
                  </a:cubicBezTo>
                  <a:lnTo>
                    <a:pt x="77633" y="73172"/>
                  </a:lnTo>
                  <a:cubicBezTo>
                    <a:pt x="76351" y="71801"/>
                    <a:pt x="74559" y="71012"/>
                    <a:pt x="72678" y="71012"/>
                  </a:cubicBezTo>
                  <a:cubicBezTo>
                    <a:pt x="72194" y="71012"/>
                    <a:pt x="71710" y="71066"/>
                    <a:pt x="71235" y="71174"/>
                  </a:cubicBezTo>
                  <a:cubicBezTo>
                    <a:pt x="71275" y="67015"/>
                    <a:pt x="74454" y="64934"/>
                    <a:pt x="77631" y="64934"/>
                  </a:cubicBezTo>
                  <a:close/>
                  <a:moveTo>
                    <a:pt x="100937" y="64934"/>
                  </a:moveTo>
                  <a:cubicBezTo>
                    <a:pt x="104113" y="64934"/>
                    <a:pt x="107288" y="67013"/>
                    <a:pt x="107328" y="71174"/>
                  </a:cubicBezTo>
                  <a:cubicBezTo>
                    <a:pt x="106849" y="71069"/>
                    <a:pt x="106366" y="71017"/>
                    <a:pt x="105887" y="71017"/>
                  </a:cubicBezTo>
                  <a:cubicBezTo>
                    <a:pt x="104037" y="71017"/>
                    <a:pt x="102243" y="71782"/>
                    <a:pt x="100948" y="73163"/>
                  </a:cubicBezTo>
                  <a:lnTo>
                    <a:pt x="100939" y="73172"/>
                  </a:lnTo>
                  <a:cubicBezTo>
                    <a:pt x="99658" y="71801"/>
                    <a:pt x="97866" y="71012"/>
                    <a:pt x="95984" y="71012"/>
                  </a:cubicBezTo>
                  <a:cubicBezTo>
                    <a:pt x="95500" y="71012"/>
                    <a:pt x="95016" y="71066"/>
                    <a:pt x="94541" y="71174"/>
                  </a:cubicBezTo>
                  <a:cubicBezTo>
                    <a:pt x="94582" y="67015"/>
                    <a:pt x="97760" y="64934"/>
                    <a:pt x="100937" y="64934"/>
                  </a:cubicBezTo>
                  <a:close/>
                  <a:moveTo>
                    <a:pt x="53992" y="65081"/>
                  </a:moveTo>
                  <a:cubicBezTo>
                    <a:pt x="57167" y="65081"/>
                    <a:pt x="60344" y="67159"/>
                    <a:pt x="60384" y="71317"/>
                  </a:cubicBezTo>
                  <a:cubicBezTo>
                    <a:pt x="59911" y="71215"/>
                    <a:pt x="59433" y="71165"/>
                    <a:pt x="58960" y="71165"/>
                  </a:cubicBezTo>
                  <a:cubicBezTo>
                    <a:pt x="57101" y="71165"/>
                    <a:pt x="55296" y="71932"/>
                    <a:pt x="54004" y="73324"/>
                  </a:cubicBezTo>
                  <a:cubicBezTo>
                    <a:pt x="52723" y="71944"/>
                    <a:pt x="50922" y="71165"/>
                    <a:pt x="49049" y="71165"/>
                  </a:cubicBezTo>
                  <a:cubicBezTo>
                    <a:pt x="48565" y="71165"/>
                    <a:pt x="48081" y="71219"/>
                    <a:pt x="47606" y="71317"/>
                  </a:cubicBezTo>
                  <a:cubicBezTo>
                    <a:pt x="47642" y="67159"/>
                    <a:pt x="50816" y="65081"/>
                    <a:pt x="53992" y="65081"/>
                  </a:cubicBezTo>
                  <a:close/>
                  <a:moveTo>
                    <a:pt x="7148" y="65122"/>
                  </a:moveTo>
                  <a:cubicBezTo>
                    <a:pt x="10323" y="65122"/>
                    <a:pt x="13498" y="67201"/>
                    <a:pt x="13538" y="71362"/>
                  </a:cubicBezTo>
                  <a:cubicBezTo>
                    <a:pt x="13060" y="71257"/>
                    <a:pt x="12578" y="71206"/>
                    <a:pt x="12099" y="71206"/>
                  </a:cubicBezTo>
                  <a:cubicBezTo>
                    <a:pt x="10245" y="71206"/>
                    <a:pt x="8446" y="71973"/>
                    <a:pt x="7150" y="73369"/>
                  </a:cubicBezTo>
                  <a:lnTo>
                    <a:pt x="7150" y="73360"/>
                  </a:lnTo>
                  <a:cubicBezTo>
                    <a:pt x="5875" y="71988"/>
                    <a:pt x="4096" y="71209"/>
                    <a:pt x="2226" y="71209"/>
                  </a:cubicBezTo>
                  <a:cubicBezTo>
                    <a:pt x="2216" y="71209"/>
                    <a:pt x="2205" y="71210"/>
                    <a:pt x="2194" y="71210"/>
                  </a:cubicBezTo>
                  <a:cubicBezTo>
                    <a:pt x="1711" y="71210"/>
                    <a:pt x="1227" y="71254"/>
                    <a:pt x="752" y="71362"/>
                  </a:cubicBezTo>
                  <a:cubicBezTo>
                    <a:pt x="792" y="67203"/>
                    <a:pt x="3970" y="65122"/>
                    <a:pt x="7148" y="65122"/>
                  </a:cubicBezTo>
                  <a:close/>
                  <a:moveTo>
                    <a:pt x="30463" y="65122"/>
                  </a:moveTo>
                  <a:cubicBezTo>
                    <a:pt x="33638" y="65122"/>
                    <a:pt x="36813" y="67201"/>
                    <a:pt x="36854" y="71362"/>
                  </a:cubicBezTo>
                  <a:cubicBezTo>
                    <a:pt x="36375" y="71257"/>
                    <a:pt x="35893" y="71206"/>
                    <a:pt x="35414" y="71206"/>
                  </a:cubicBezTo>
                  <a:cubicBezTo>
                    <a:pt x="33560" y="71206"/>
                    <a:pt x="31761" y="71973"/>
                    <a:pt x="30465" y="73369"/>
                  </a:cubicBezTo>
                  <a:lnTo>
                    <a:pt x="30465" y="73360"/>
                  </a:lnTo>
                  <a:cubicBezTo>
                    <a:pt x="29191" y="71988"/>
                    <a:pt x="27412" y="71209"/>
                    <a:pt x="25542" y="71209"/>
                  </a:cubicBezTo>
                  <a:cubicBezTo>
                    <a:pt x="25531" y="71209"/>
                    <a:pt x="25520" y="71210"/>
                    <a:pt x="25510" y="71210"/>
                  </a:cubicBezTo>
                  <a:cubicBezTo>
                    <a:pt x="25026" y="71210"/>
                    <a:pt x="24542" y="71254"/>
                    <a:pt x="24067" y="71362"/>
                  </a:cubicBezTo>
                  <a:cubicBezTo>
                    <a:pt x="24107" y="67203"/>
                    <a:pt x="27285" y="65122"/>
                    <a:pt x="30463" y="65122"/>
                  </a:cubicBezTo>
                  <a:close/>
                  <a:moveTo>
                    <a:pt x="129608" y="71351"/>
                  </a:moveTo>
                  <a:cubicBezTo>
                    <a:pt x="130035" y="71351"/>
                    <a:pt x="130466" y="71390"/>
                    <a:pt x="130894" y="71469"/>
                  </a:cubicBezTo>
                  <a:cubicBezTo>
                    <a:pt x="129908" y="72634"/>
                    <a:pt x="129326" y="74140"/>
                    <a:pt x="129415" y="75726"/>
                  </a:cubicBezTo>
                  <a:lnTo>
                    <a:pt x="129406" y="75744"/>
                  </a:lnTo>
                  <a:cubicBezTo>
                    <a:pt x="128156" y="74440"/>
                    <a:pt x="126397" y="73602"/>
                    <a:pt x="124528" y="73602"/>
                  </a:cubicBezTo>
                  <a:cubicBezTo>
                    <a:pt x="124509" y="73602"/>
                    <a:pt x="124489" y="73602"/>
                    <a:pt x="124469" y="73602"/>
                  </a:cubicBezTo>
                  <a:cubicBezTo>
                    <a:pt x="124450" y="73602"/>
                    <a:pt x="124430" y="73602"/>
                    <a:pt x="124410" y="73602"/>
                  </a:cubicBezTo>
                  <a:cubicBezTo>
                    <a:pt x="122541" y="73602"/>
                    <a:pt x="120773" y="74440"/>
                    <a:pt x="119532" y="75744"/>
                  </a:cubicBezTo>
                  <a:cubicBezTo>
                    <a:pt x="119613" y="74149"/>
                    <a:pt x="119030" y="72652"/>
                    <a:pt x="118045" y="71469"/>
                  </a:cubicBezTo>
                  <a:cubicBezTo>
                    <a:pt x="118473" y="71390"/>
                    <a:pt x="118903" y="71351"/>
                    <a:pt x="119331" y="71351"/>
                  </a:cubicBezTo>
                  <a:cubicBezTo>
                    <a:pt x="121264" y="71351"/>
                    <a:pt x="123134" y="72148"/>
                    <a:pt x="124469" y="73593"/>
                  </a:cubicBezTo>
                  <a:cubicBezTo>
                    <a:pt x="125805" y="72148"/>
                    <a:pt x="127675" y="71351"/>
                    <a:pt x="129608" y="71351"/>
                  </a:cubicBezTo>
                  <a:close/>
                  <a:moveTo>
                    <a:pt x="48843" y="71540"/>
                  </a:moveTo>
                  <a:cubicBezTo>
                    <a:pt x="50782" y="71540"/>
                    <a:pt x="52650" y="72343"/>
                    <a:pt x="53995" y="73790"/>
                  </a:cubicBezTo>
                  <a:cubicBezTo>
                    <a:pt x="53975" y="73790"/>
                    <a:pt x="53956" y="73790"/>
                    <a:pt x="53936" y="73790"/>
                  </a:cubicBezTo>
                  <a:cubicBezTo>
                    <a:pt x="52067" y="73790"/>
                    <a:pt x="50299" y="74628"/>
                    <a:pt x="49058" y="75932"/>
                  </a:cubicBezTo>
                  <a:cubicBezTo>
                    <a:pt x="49138" y="74337"/>
                    <a:pt x="48556" y="72840"/>
                    <a:pt x="47561" y="71658"/>
                  </a:cubicBezTo>
                  <a:cubicBezTo>
                    <a:pt x="47989" y="71579"/>
                    <a:pt x="48418" y="71540"/>
                    <a:pt x="48843" y="71540"/>
                  </a:cubicBezTo>
                  <a:close/>
                  <a:moveTo>
                    <a:pt x="59141" y="71540"/>
                  </a:moveTo>
                  <a:cubicBezTo>
                    <a:pt x="59566" y="71540"/>
                    <a:pt x="59994" y="71579"/>
                    <a:pt x="60420" y="71658"/>
                  </a:cubicBezTo>
                  <a:cubicBezTo>
                    <a:pt x="59425" y="72840"/>
                    <a:pt x="58843" y="74346"/>
                    <a:pt x="58932" y="75932"/>
                  </a:cubicBezTo>
                  <a:cubicBezTo>
                    <a:pt x="57682" y="74628"/>
                    <a:pt x="55914" y="73790"/>
                    <a:pt x="54054" y="73790"/>
                  </a:cubicBezTo>
                  <a:cubicBezTo>
                    <a:pt x="54034" y="73790"/>
                    <a:pt x="54015" y="73790"/>
                    <a:pt x="53995" y="73790"/>
                  </a:cubicBezTo>
                  <a:cubicBezTo>
                    <a:pt x="55332" y="72343"/>
                    <a:pt x="57206" y="71540"/>
                    <a:pt x="59141" y="71540"/>
                  </a:cubicBezTo>
                  <a:close/>
                  <a:moveTo>
                    <a:pt x="112810" y="69495"/>
                  </a:moveTo>
                  <a:cubicBezTo>
                    <a:pt x="115985" y="69495"/>
                    <a:pt x="119160" y="71574"/>
                    <a:pt x="119200" y="75735"/>
                  </a:cubicBezTo>
                  <a:cubicBezTo>
                    <a:pt x="118721" y="75630"/>
                    <a:pt x="118239" y="75578"/>
                    <a:pt x="117760" y="75578"/>
                  </a:cubicBezTo>
                  <a:cubicBezTo>
                    <a:pt x="115909" y="75578"/>
                    <a:pt x="114116" y="76343"/>
                    <a:pt x="112821" y="77724"/>
                  </a:cubicBezTo>
                  <a:lnTo>
                    <a:pt x="112812" y="77733"/>
                  </a:lnTo>
                  <a:cubicBezTo>
                    <a:pt x="111530" y="76362"/>
                    <a:pt x="109738" y="75573"/>
                    <a:pt x="107856" y="75573"/>
                  </a:cubicBezTo>
                  <a:cubicBezTo>
                    <a:pt x="107373" y="75573"/>
                    <a:pt x="106889" y="75627"/>
                    <a:pt x="106414" y="75735"/>
                  </a:cubicBezTo>
                  <a:lnTo>
                    <a:pt x="106414" y="75735"/>
                  </a:lnTo>
                  <a:cubicBezTo>
                    <a:pt x="106454" y="71576"/>
                    <a:pt x="109632" y="69495"/>
                    <a:pt x="112810" y="69495"/>
                  </a:cubicBezTo>
                  <a:close/>
                  <a:moveTo>
                    <a:pt x="136139" y="69486"/>
                  </a:moveTo>
                  <a:cubicBezTo>
                    <a:pt x="139313" y="69486"/>
                    <a:pt x="142484" y="71562"/>
                    <a:pt x="142525" y="75717"/>
                  </a:cubicBezTo>
                  <a:lnTo>
                    <a:pt x="142516" y="75735"/>
                  </a:lnTo>
                  <a:cubicBezTo>
                    <a:pt x="142037" y="75630"/>
                    <a:pt x="141554" y="75578"/>
                    <a:pt x="141075" y="75578"/>
                  </a:cubicBezTo>
                  <a:cubicBezTo>
                    <a:pt x="139222" y="75578"/>
                    <a:pt x="137424" y="76345"/>
                    <a:pt x="136136" y="77733"/>
                  </a:cubicBezTo>
                  <a:cubicBezTo>
                    <a:pt x="134854" y="76362"/>
                    <a:pt x="133062" y="75573"/>
                    <a:pt x="131181" y="75573"/>
                  </a:cubicBezTo>
                  <a:cubicBezTo>
                    <a:pt x="130697" y="75573"/>
                    <a:pt x="130213" y="75627"/>
                    <a:pt x="129738" y="75735"/>
                  </a:cubicBezTo>
                  <a:cubicBezTo>
                    <a:pt x="129778" y="71569"/>
                    <a:pt x="132960" y="69486"/>
                    <a:pt x="136139" y="69486"/>
                  </a:cubicBezTo>
                  <a:close/>
                  <a:moveTo>
                    <a:pt x="42333" y="69686"/>
                  </a:moveTo>
                  <a:cubicBezTo>
                    <a:pt x="45509" y="69686"/>
                    <a:pt x="48686" y="71765"/>
                    <a:pt x="48726" y="75923"/>
                  </a:cubicBezTo>
                  <a:cubicBezTo>
                    <a:pt x="48248" y="75818"/>
                    <a:pt x="47765" y="75767"/>
                    <a:pt x="47287" y="75767"/>
                  </a:cubicBezTo>
                  <a:cubicBezTo>
                    <a:pt x="45433" y="75767"/>
                    <a:pt x="43633" y="76534"/>
                    <a:pt x="42337" y="77930"/>
                  </a:cubicBezTo>
                  <a:cubicBezTo>
                    <a:pt x="41056" y="76550"/>
                    <a:pt x="39264" y="75770"/>
                    <a:pt x="37382" y="75770"/>
                  </a:cubicBezTo>
                  <a:cubicBezTo>
                    <a:pt x="36898" y="75770"/>
                    <a:pt x="36415" y="75815"/>
                    <a:pt x="35940" y="75923"/>
                  </a:cubicBezTo>
                  <a:cubicBezTo>
                    <a:pt x="35980" y="71765"/>
                    <a:pt x="39156" y="69686"/>
                    <a:pt x="42333" y="69686"/>
                  </a:cubicBezTo>
                  <a:close/>
                  <a:moveTo>
                    <a:pt x="65651" y="69683"/>
                  </a:moveTo>
                  <a:cubicBezTo>
                    <a:pt x="68826" y="69683"/>
                    <a:pt x="72001" y="71762"/>
                    <a:pt x="72041" y="75923"/>
                  </a:cubicBezTo>
                  <a:cubicBezTo>
                    <a:pt x="71563" y="75818"/>
                    <a:pt x="71081" y="75767"/>
                    <a:pt x="70602" y="75767"/>
                  </a:cubicBezTo>
                  <a:cubicBezTo>
                    <a:pt x="68748" y="75767"/>
                    <a:pt x="66949" y="76534"/>
                    <a:pt x="65653" y="77930"/>
                  </a:cubicBezTo>
                  <a:cubicBezTo>
                    <a:pt x="64371" y="76550"/>
                    <a:pt x="62579" y="75770"/>
                    <a:pt x="60697" y="75770"/>
                  </a:cubicBezTo>
                  <a:cubicBezTo>
                    <a:pt x="60214" y="75770"/>
                    <a:pt x="59730" y="75815"/>
                    <a:pt x="59255" y="75923"/>
                  </a:cubicBezTo>
                  <a:cubicBezTo>
                    <a:pt x="59295" y="71764"/>
                    <a:pt x="62473" y="69683"/>
                    <a:pt x="65651" y="69683"/>
                  </a:cubicBezTo>
                  <a:close/>
                  <a:moveTo>
                    <a:pt x="82884" y="1"/>
                  </a:moveTo>
                  <a:cubicBezTo>
                    <a:pt x="82642" y="699"/>
                    <a:pt x="82534" y="1434"/>
                    <a:pt x="82579" y="2178"/>
                  </a:cubicBezTo>
                  <a:cubicBezTo>
                    <a:pt x="81329" y="875"/>
                    <a:pt x="79570" y="36"/>
                    <a:pt x="77701" y="36"/>
                  </a:cubicBezTo>
                  <a:cubicBezTo>
                    <a:pt x="77681" y="36"/>
                    <a:pt x="77661" y="36"/>
                    <a:pt x="77642" y="36"/>
                  </a:cubicBezTo>
                  <a:cubicBezTo>
                    <a:pt x="77622" y="36"/>
                    <a:pt x="77602" y="36"/>
                    <a:pt x="77582" y="36"/>
                  </a:cubicBezTo>
                  <a:cubicBezTo>
                    <a:pt x="73834" y="36"/>
                    <a:pt x="70494" y="3399"/>
                    <a:pt x="70948" y="7160"/>
                  </a:cubicBezTo>
                  <a:cubicBezTo>
                    <a:pt x="71458" y="7046"/>
                    <a:pt x="71971" y="6991"/>
                    <a:pt x="72481" y="6991"/>
                  </a:cubicBezTo>
                  <a:cubicBezTo>
                    <a:pt x="74418" y="6991"/>
                    <a:pt x="76294" y="7793"/>
                    <a:pt x="77642" y="9248"/>
                  </a:cubicBezTo>
                  <a:cubicBezTo>
                    <a:pt x="77624" y="9248"/>
                    <a:pt x="77606" y="9248"/>
                    <a:pt x="77587" y="9248"/>
                  </a:cubicBezTo>
                  <a:cubicBezTo>
                    <a:pt x="75529" y="9248"/>
                    <a:pt x="73607" y="10256"/>
                    <a:pt x="72355" y="11784"/>
                  </a:cubicBezTo>
                  <a:cubicBezTo>
                    <a:pt x="72756" y="8058"/>
                    <a:pt x="69443" y="4740"/>
                    <a:pt x="65721" y="4740"/>
                  </a:cubicBezTo>
                  <a:cubicBezTo>
                    <a:pt x="65701" y="4740"/>
                    <a:pt x="65682" y="4740"/>
                    <a:pt x="65662" y="4741"/>
                  </a:cubicBezTo>
                  <a:cubicBezTo>
                    <a:pt x="65642" y="4740"/>
                    <a:pt x="65622" y="4740"/>
                    <a:pt x="65602" y="4740"/>
                  </a:cubicBezTo>
                  <a:cubicBezTo>
                    <a:pt x="63733" y="4740"/>
                    <a:pt x="61966" y="5570"/>
                    <a:pt x="60724" y="6873"/>
                  </a:cubicBezTo>
                  <a:cubicBezTo>
                    <a:pt x="60760" y="6138"/>
                    <a:pt x="60662" y="5395"/>
                    <a:pt x="60420" y="4696"/>
                  </a:cubicBezTo>
                  <a:lnTo>
                    <a:pt x="60043" y="4696"/>
                  </a:lnTo>
                  <a:cubicBezTo>
                    <a:pt x="60276" y="5395"/>
                    <a:pt x="60393" y="6130"/>
                    <a:pt x="60393" y="6864"/>
                  </a:cubicBezTo>
                  <a:cubicBezTo>
                    <a:pt x="59920" y="6762"/>
                    <a:pt x="59442" y="6713"/>
                    <a:pt x="58969" y="6713"/>
                  </a:cubicBezTo>
                  <a:cubicBezTo>
                    <a:pt x="57110" y="6713"/>
                    <a:pt x="55305" y="7479"/>
                    <a:pt x="54013" y="8871"/>
                  </a:cubicBezTo>
                  <a:cubicBezTo>
                    <a:pt x="52732" y="7492"/>
                    <a:pt x="50939" y="6712"/>
                    <a:pt x="49058" y="6712"/>
                  </a:cubicBezTo>
                  <a:cubicBezTo>
                    <a:pt x="48574" y="6712"/>
                    <a:pt x="48090" y="6766"/>
                    <a:pt x="47615" y="6864"/>
                  </a:cubicBezTo>
                  <a:cubicBezTo>
                    <a:pt x="47615" y="6130"/>
                    <a:pt x="47732" y="5395"/>
                    <a:pt x="47965" y="4696"/>
                  </a:cubicBezTo>
                  <a:lnTo>
                    <a:pt x="47588" y="4696"/>
                  </a:lnTo>
                  <a:cubicBezTo>
                    <a:pt x="47346" y="5395"/>
                    <a:pt x="47248" y="6138"/>
                    <a:pt x="47284" y="6873"/>
                  </a:cubicBezTo>
                  <a:cubicBezTo>
                    <a:pt x="46049" y="5577"/>
                    <a:pt x="44293" y="4740"/>
                    <a:pt x="42434" y="4740"/>
                  </a:cubicBezTo>
                  <a:cubicBezTo>
                    <a:pt x="42405" y="4740"/>
                    <a:pt x="42376" y="4740"/>
                    <a:pt x="42346" y="4741"/>
                  </a:cubicBezTo>
                  <a:cubicBezTo>
                    <a:pt x="42319" y="4740"/>
                    <a:pt x="42291" y="4740"/>
                    <a:pt x="42263" y="4740"/>
                  </a:cubicBezTo>
                  <a:cubicBezTo>
                    <a:pt x="40287" y="4740"/>
                    <a:pt x="38431" y="5684"/>
                    <a:pt x="37185" y="7124"/>
                  </a:cubicBezTo>
                  <a:cubicBezTo>
                    <a:pt x="37480" y="3457"/>
                    <a:pt x="34193" y="233"/>
                    <a:pt x="30519" y="233"/>
                  </a:cubicBezTo>
                  <a:cubicBezTo>
                    <a:pt x="30504" y="233"/>
                    <a:pt x="30489" y="233"/>
                    <a:pt x="30474" y="234"/>
                  </a:cubicBezTo>
                  <a:cubicBezTo>
                    <a:pt x="30454" y="233"/>
                    <a:pt x="30434" y="233"/>
                    <a:pt x="30415" y="233"/>
                  </a:cubicBezTo>
                  <a:cubicBezTo>
                    <a:pt x="28546" y="233"/>
                    <a:pt x="26787" y="1072"/>
                    <a:pt x="25536" y="2375"/>
                  </a:cubicBezTo>
                  <a:cubicBezTo>
                    <a:pt x="25581" y="1640"/>
                    <a:pt x="25474" y="897"/>
                    <a:pt x="25232" y="198"/>
                  </a:cubicBezTo>
                  <a:lnTo>
                    <a:pt x="24864" y="198"/>
                  </a:lnTo>
                  <a:cubicBezTo>
                    <a:pt x="25088" y="897"/>
                    <a:pt x="25214" y="1631"/>
                    <a:pt x="25214" y="2366"/>
                  </a:cubicBezTo>
                  <a:cubicBezTo>
                    <a:pt x="24739" y="2264"/>
                    <a:pt x="24260" y="2214"/>
                    <a:pt x="23785" y="2214"/>
                  </a:cubicBezTo>
                  <a:cubicBezTo>
                    <a:pt x="21922" y="2214"/>
                    <a:pt x="20117" y="2981"/>
                    <a:pt x="18825" y="4373"/>
                  </a:cubicBezTo>
                  <a:cubicBezTo>
                    <a:pt x="17544" y="2993"/>
                    <a:pt x="15752" y="2214"/>
                    <a:pt x="13870" y="2214"/>
                  </a:cubicBezTo>
                  <a:cubicBezTo>
                    <a:pt x="13386" y="2214"/>
                    <a:pt x="12902" y="2268"/>
                    <a:pt x="12427" y="2366"/>
                  </a:cubicBezTo>
                  <a:cubicBezTo>
                    <a:pt x="12427" y="1631"/>
                    <a:pt x="12544" y="897"/>
                    <a:pt x="12777" y="198"/>
                  </a:cubicBezTo>
                  <a:lnTo>
                    <a:pt x="12382" y="198"/>
                  </a:lnTo>
                  <a:cubicBezTo>
                    <a:pt x="12141" y="897"/>
                    <a:pt x="12042" y="1640"/>
                    <a:pt x="12078" y="2375"/>
                  </a:cubicBezTo>
                  <a:cubicBezTo>
                    <a:pt x="10836" y="1072"/>
                    <a:pt x="9069" y="233"/>
                    <a:pt x="7200" y="233"/>
                  </a:cubicBezTo>
                  <a:cubicBezTo>
                    <a:pt x="7180" y="233"/>
                    <a:pt x="7160" y="233"/>
                    <a:pt x="7141" y="234"/>
                  </a:cubicBezTo>
                  <a:cubicBezTo>
                    <a:pt x="7126" y="233"/>
                    <a:pt x="7111" y="233"/>
                    <a:pt x="7096" y="233"/>
                  </a:cubicBezTo>
                  <a:cubicBezTo>
                    <a:pt x="3342" y="233"/>
                    <a:pt x="1" y="3600"/>
                    <a:pt x="456" y="7366"/>
                  </a:cubicBezTo>
                  <a:cubicBezTo>
                    <a:pt x="966" y="7252"/>
                    <a:pt x="1482" y="7196"/>
                    <a:pt x="1994" y="7196"/>
                  </a:cubicBezTo>
                  <a:cubicBezTo>
                    <a:pt x="3926" y="7196"/>
                    <a:pt x="5804" y="7993"/>
                    <a:pt x="7149" y="9445"/>
                  </a:cubicBezTo>
                  <a:lnTo>
                    <a:pt x="7149" y="9445"/>
                  </a:lnTo>
                  <a:cubicBezTo>
                    <a:pt x="7147" y="9445"/>
                    <a:pt x="7144" y="9445"/>
                    <a:pt x="7141" y="9445"/>
                  </a:cubicBezTo>
                  <a:cubicBezTo>
                    <a:pt x="7121" y="9445"/>
                    <a:pt x="7101" y="9445"/>
                    <a:pt x="7081" y="9445"/>
                  </a:cubicBezTo>
                  <a:cubicBezTo>
                    <a:pt x="3333" y="9445"/>
                    <a:pt x="1" y="12816"/>
                    <a:pt x="456" y="16569"/>
                  </a:cubicBezTo>
                  <a:cubicBezTo>
                    <a:pt x="961" y="16457"/>
                    <a:pt x="1471" y="16403"/>
                    <a:pt x="1977" y="16403"/>
                  </a:cubicBezTo>
                  <a:cubicBezTo>
                    <a:pt x="3909" y="16403"/>
                    <a:pt x="5782" y="17198"/>
                    <a:pt x="7132" y="18647"/>
                  </a:cubicBezTo>
                  <a:cubicBezTo>
                    <a:pt x="7112" y="18647"/>
                    <a:pt x="7092" y="18647"/>
                    <a:pt x="7072" y="18647"/>
                  </a:cubicBezTo>
                  <a:cubicBezTo>
                    <a:pt x="3333" y="18647"/>
                    <a:pt x="1" y="22009"/>
                    <a:pt x="456" y="25771"/>
                  </a:cubicBezTo>
                  <a:cubicBezTo>
                    <a:pt x="965" y="25657"/>
                    <a:pt x="1479" y="25602"/>
                    <a:pt x="1989" y="25602"/>
                  </a:cubicBezTo>
                  <a:cubicBezTo>
                    <a:pt x="3926" y="25602"/>
                    <a:pt x="5802" y="26404"/>
                    <a:pt x="7150" y="27859"/>
                  </a:cubicBezTo>
                  <a:cubicBezTo>
                    <a:pt x="8483" y="26416"/>
                    <a:pt x="10349" y="25613"/>
                    <a:pt x="12278" y="25613"/>
                  </a:cubicBezTo>
                  <a:cubicBezTo>
                    <a:pt x="12709" y="25613"/>
                    <a:pt x="13143" y="25653"/>
                    <a:pt x="13574" y="25735"/>
                  </a:cubicBezTo>
                  <a:cubicBezTo>
                    <a:pt x="12580" y="26909"/>
                    <a:pt x="11997" y="28414"/>
                    <a:pt x="12087" y="30000"/>
                  </a:cubicBezTo>
                  <a:cubicBezTo>
                    <a:pt x="10837" y="28697"/>
                    <a:pt x="9069" y="27867"/>
                    <a:pt x="7209" y="27867"/>
                  </a:cubicBezTo>
                  <a:cubicBezTo>
                    <a:pt x="7189" y="27867"/>
                    <a:pt x="7169" y="27867"/>
                    <a:pt x="7150" y="27868"/>
                  </a:cubicBezTo>
                  <a:cubicBezTo>
                    <a:pt x="7130" y="27867"/>
                    <a:pt x="7110" y="27867"/>
                    <a:pt x="7090" y="27867"/>
                  </a:cubicBezTo>
                  <a:cubicBezTo>
                    <a:pt x="3342" y="27867"/>
                    <a:pt x="1" y="31230"/>
                    <a:pt x="456" y="34991"/>
                  </a:cubicBezTo>
                  <a:cubicBezTo>
                    <a:pt x="968" y="34875"/>
                    <a:pt x="1485" y="34819"/>
                    <a:pt x="1999" y="34819"/>
                  </a:cubicBezTo>
                  <a:cubicBezTo>
                    <a:pt x="3903" y="34819"/>
                    <a:pt x="5755" y="35598"/>
                    <a:pt x="7096" y="37016"/>
                  </a:cubicBezTo>
                  <a:cubicBezTo>
                    <a:pt x="3341" y="37016"/>
                    <a:pt x="8" y="40377"/>
                    <a:pt x="456" y="44140"/>
                  </a:cubicBezTo>
                  <a:cubicBezTo>
                    <a:pt x="968" y="44025"/>
                    <a:pt x="1485" y="43970"/>
                    <a:pt x="1997" y="43970"/>
                  </a:cubicBezTo>
                  <a:cubicBezTo>
                    <a:pt x="3931" y="43970"/>
                    <a:pt x="5804" y="44767"/>
                    <a:pt x="7150" y="46219"/>
                  </a:cubicBezTo>
                  <a:cubicBezTo>
                    <a:pt x="8485" y="44773"/>
                    <a:pt x="10355" y="43977"/>
                    <a:pt x="12288" y="43977"/>
                  </a:cubicBezTo>
                  <a:cubicBezTo>
                    <a:pt x="12715" y="43977"/>
                    <a:pt x="13146" y="44016"/>
                    <a:pt x="13574" y="44095"/>
                  </a:cubicBezTo>
                  <a:cubicBezTo>
                    <a:pt x="12580" y="45278"/>
                    <a:pt x="11997" y="46774"/>
                    <a:pt x="12087" y="48369"/>
                  </a:cubicBezTo>
                  <a:cubicBezTo>
                    <a:pt x="10837" y="47066"/>
                    <a:pt x="9069" y="46227"/>
                    <a:pt x="7208" y="46227"/>
                  </a:cubicBezTo>
                  <a:cubicBezTo>
                    <a:pt x="7189" y="46227"/>
                    <a:pt x="7169" y="46228"/>
                    <a:pt x="7150" y="46228"/>
                  </a:cubicBezTo>
                  <a:cubicBezTo>
                    <a:pt x="7130" y="46228"/>
                    <a:pt x="7110" y="46227"/>
                    <a:pt x="7090" y="46227"/>
                  </a:cubicBezTo>
                  <a:cubicBezTo>
                    <a:pt x="3342" y="46227"/>
                    <a:pt x="1" y="49590"/>
                    <a:pt x="456" y="53351"/>
                  </a:cubicBezTo>
                  <a:cubicBezTo>
                    <a:pt x="966" y="53237"/>
                    <a:pt x="1482" y="53181"/>
                    <a:pt x="1993" y="53181"/>
                  </a:cubicBezTo>
                  <a:cubicBezTo>
                    <a:pt x="3922" y="53181"/>
                    <a:pt x="5795" y="53978"/>
                    <a:pt x="7141" y="55430"/>
                  </a:cubicBezTo>
                  <a:cubicBezTo>
                    <a:pt x="7121" y="55430"/>
                    <a:pt x="7101" y="55430"/>
                    <a:pt x="7081" y="55430"/>
                  </a:cubicBezTo>
                  <a:cubicBezTo>
                    <a:pt x="3333" y="55430"/>
                    <a:pt x="1" y="58792"/>
                    <a:pt x="456" y="62554"/>
                  </a:cubicBezTo>
                  <a:cubicBezTo>
                    <a:pt x="968" y="62439"/>
                    <a:pt x="1485" y="62383"/>
                    <a:pt x="1997" y="62383"/>
                  </a:cubicBezTo>
                  <a:cubicBezTo>
                    <a:pt x="3931" y="62383"/>
                    <a:pt x="5804" y="63180"/>
                    <a:pt x="7150" y="64633"/>
                  </a:cubicBezTo>
                  <a:cubicBezTo>
                    <a:pt x="8485" y="63187"/>
                    <a:pt x="10355" y="62390"/>
                    <a:pt x="12288" y="62390"/>
                  </a:cubicBezTo>
                  <a:cubicBezTo>
                    <a:pt x="12715" y="62390"/>
                    <a:pt x="13146" y="62429"/>
                    <a:pt x="13574" y="62509"/>
                  </a:cubicBezTo>
                  <a:cubicBezTo>
                    <a:pt x="12580" y="63692"/>
                    <a:pt x="11997" y="65188"/>
                    <a:pt x="12087" y="66783"/>
                  </a:cubicBezTo>
                  <a:cubicBezTo>
                    <a:pt x="10837" y="65480"/>
                    <a:pt x="9069" y="64641"/>
                    <a:pt x="7208" y="64641"/>
                  </a:cubicBezTo>
                  <a:cubicBezTo>
                    <a:pt x="7189" y="64641"/>
                    <a:pt x="7169" y="64641"/>
                    <a:pt x="7150" y="64642"/>
                  </a:cubicBezTo>
                  <a:cubicBezTo>
                    <a:pt x="7130" y="64641"/>
                    <a:pt x="7110" y="64641"/>
                    <a:pt x="7090" y="64641"/>
                  </a:cubicBezTo>
                  <a:cubicBezTo>
                    <a:pt x="3342" y="64641"/>
                    <a:pt x="1" y="68004"/>
                    <a:pt x="456" y="71765"/>
                  </a:cubicBezTo>
                  <a:cubicBezTo>
                    <a:pt x="965" y="71651"/>
                    <a:pt x="1479" y="71596"/>
                    <a:pt x="1989" y="71596"/>
                  </a:cubicBezTo>
                  <a:cubicBezTo>
                    <a:pt x="3926" y="71596"/>
                    <a:pt x="5802" y="72399"/>
                    <a:pt x="7150" y="73853"/>
                  </a:cubicBezTo>
                  <a:cubicBezTo>
                    <a:pt x="8483" y="72402"/>
                    <a:pt x="10349" y="71599"/>
                    <a:pt x="12279" y="71599"/>
                  </a:cubicBezTo>
                  <a:cubicBezTo>
                    <a:pt x="12709" y="71599"/>
                    <a:pt x="13143" y="71639"/>
                    <a:pt x="13574" y="71720"/>
                  </a:cubicBezTo>
                  <a:cubicBezTo>
                    <a:pt x="13037" y="72348"/>
                    <a:pt x="12624" y="73082"/>
                    <a:pt x="12365" y="73862"/>
                  </a:cubicBezTo>
                  <a:lnTo>
                    <a:pt x="12741" y="73862"/>
                  </a:lnTo>
                  <a:cubicBezTo>
                    <a:pt x="13637" y="71119"/>
                    <a:pt x="16222" y="69746"/>
                    <a:pt x="18806" y="69746"/>
                  </a:cubicBezTo>
                  <a:cubicBezTo>
                    <a:pt x="21388" y="69746"/>
                    <a:pt x="23969" y="71117"/>
                    <a:pt x="24864" y="73862"/>
                  </a:cubicBezTo>
                  <a:lnTo>
                    <a:pt x="25241" y="73862"/>
                  </a:lnTo>
                  <a:cubicBezTo>
                    <a:pt x="24981" y="73073"/>
                    <a:pt x="24569" y="72339"/>
                    <a:pt x="24031" y="71702"/>
                  </a:cubicBezTo>
                  <a:cubicBezTo>
                    <a:pt x="24457" y="71623"/>
                    <a:pt x="24885" y="71585"/>
                    <a:pt x="25310" y="71585"/>
                  </a:cubicBezTo>
                  <a:cubicBezTo>
                    <a:pt x="27245" y="71585"/>
                    <a:pt x="29120" y="72387"/>
                    <a:pt x="30465" y="73835"/>
                  </a:cubicBezTo>
                  <a:cubicBezTo>
                    <a:pt x="31802" y="72382"/>
                    <a:pt x="33677" y="71582"/>
                    <a:pt x="35611" y="71582"/>
                  </a:cubicBezTo>
                  <a:cubicBezTo>
                    <a:pt x="36087" y="71582"/>
                    <a:pt x="36566" y="71630"/>
                    <a:pt x="37042" y="71729"/>
                  </a:cubicBezTo>
                  <a:cubicBezTo>
                    <a:pt x="36011" y="72993"/>
                    <a:pt x="35438" y="74615"/>
                    <a:pt x="35644" y="76308"/>
                  </a:cubicBezTo>
                  <a:cubicBezTo>
                    <a:pt x="36151" y="76194"/>
                    <a:pt x="36664" y="76139"/>
                    <a:pt x="37173" y="76139"/>
                  </a:cubicBezTo>
                  <a:cubicBezTo>
                    <a:pt x="39108" y="76139"/>
                    <a:pt x="40989" y="76942"/>
                    <a:pt x="42337" y="78396"/>
                  </a:cubicBezTo>
                  <a:cubicBezTo>
                    <a:pt x="43675" y="76948"/>
                    <a:pt x="45548" y="76146"/>
                    <a:pt x="47484" y="76146"/>
                  </a:cubicBezTo>
                  <a:cubicBezTo>
                    <a:pt x="47908" y="76146"/>
                    <a:pt x="48336" y="76184"/>
                    <a:pt x="48762" y="76263"/>
                  </a:cubicBezTo>
                  <a:cubicBezTo>
                    <a:pt x="48224" y="76899"/>
                    <a:pt x="47812" y="77625"/>
                    <a:pt x="47552" y="78414"/>
                  </a:cubicBezTo>
                  <a:lnTo>
                    <a:pt x="47929" y="78414"/>
                  </a:lnTo>
                  <a:cubicBezTo>
                    <a:pt x="48825" y="75666"/>
                    <a:pt x="51408" y="74291"/>
                    <a:pt x="53990" y="74291"/>
                  </a:cubicBezTo>
                  <a:cubicBezTo>
                    <a:pt x="56571" y="74291"/>
                    <a:pt x="59152" y="75664"/>
                    <a:pt x="60052" y="78414"/>
                  </a:cubicBezTo>
                  <a:lnTo>
                    <a:pt x="60438" y="78414"/>
                  </a:lnTo>
                  <a:cubicBezTo>
                    <a:pt x="60169" y="77625"/>
                    <a:pt x="59766" y="76891"/>
                    <a:pt x="59228" y="76263"/>
                  </a:cubicBezTo>
                  <a:cubicBezTo>
                    <a:pt x="59656" y="76184"/>
                    <a:pt x="60087" y="76145"/>
                    <a:pt x="60514" y="76145"/>
                  </a:cubicBezTo>
                  <a:cubicBezTo>
                    <a:pt x="62447" y="76145"/>
                    <a:pt x="64319" y="76941"/>
                    <a:pt x="65662" y="78387"/>
                  </a:cubicBezTo>
                  <a:cubicBezTo>
                    <a:pt x="67002" y="76933"/>
                    <a:pt x="68877" y="76130"/>
                    <a:pt x="70814" y="76130"/>
                  </a:cubicBezTo>
                  <a:cubicBezTo>
                    <a:pt x="71323" y="76130"/>
                    <a:pt x="71837" y="76185"/>
                    <a:pt x="72346" y="76299"/>
                  </a:cubicBezTo>
                  <a:cubicBezTo>
                    <a:pt x="72801" y="72547"/>
                    <a:pt x="69460" y="69175"/>
                    <a:pt x="65712" y="69175"/>
                  </a:cubicBezTo>
                  <a:cubicBezTo>
                    <a:pt x="65698" y="69175"/>
                    <a:pt x="65684" y="69175"/>
                    <a:pt x="65669" y="69175"/>
                  </a:cubicBezTo>
                  <a:lnTo>
                    <a:pt x="65669" y="69175"/>
                  </a:lnTo>
                  <a:cubicBezTo>
                    <a:pt x="67009" y="67731"/>
                    <a:pt x="68871" y="66936"/>
                    <a:pt x="70797" y="66936"/>
                  </a:cubicBezTo>
                  <a:cubicBezTo>
                    <a:pt x="71279" y="66936"/>
                    <a:pt x="71765" y="66986"/>
                    <a:pt x="72248" y="67088"/>
                  </a:cubicBezTo>
                  <a:cubicBezTo>
                    <a:pt x="71271" y="68333"/>
                    <a:pt x="70742" y="69901"/>
                    <a:pt x="70939" y="71559"/>
                  </a:cubicBezTo>
                  <a:cubicBezTo>
                    <a:pt x="71452" y="71445"/>
                    <a:pt x="71968" y="71389"/>
                    <a:pt x="72480" y="71389"/>
                  </a:cubicBezTo>
                  <a:cubicBezTo>
                    <a:pt x="74414" y="71389"/>
                    <a:pt x="76287" y="72186"/>
                    <a:pt x="77633" y="73638"/>
                  </a:cubicBezTo>
                  <a:cubicBezTo>
                    <a:pt x="78970" y="72190"/>
                    <a:pt x="80844" y="71388"/>
                    <a:pt x="82779" y="71388"/>
                  </a:cubicBezTo>
                  <a:cubicBezTo>
                    <a:pt x="83204" y="71388"/>
                    <a:pt x="83632" y="71426"/>
                    <a:pt x="84057" y="71505"/>
                  </a:cubicBezTo>
                  <a:cubicBezTo>
                    <a:pt x="83520" y="72141"/>
                    <a:pt x="83108" y="72867"/>
                    <a:pt x="82848" y="73656"/>
                  </a:cubicBezTo>
                  <a:lnTo>
                    <a:pt x="83224" y="73656"/>
                  </a:lnTo>
                  <a:cubicBezTo>
                    <a:pt x="84120" y="70909"/>
                    <a:pt x="86703" y="69536"/>
                    <a:pt x="89286" y="69536"/>
                  </a:cubicBezTo>
                  <a:cubicBezTo>
                    <a:pt x="91869" y="69536"/>
                    <a:pt x="94452" y="70909"/>
                    <a:pt x="95348" y="73656"/>
                  </a:cubicBezTo>
                  <a:lnTo>
                    <a:pt x="95724" y="73656"/>
                  </a:lnTo>
                  <a:cubicBezTo>
                    <a:pt x="95464" y="72867"/>
                    <a:pt x="95052" y="72141"/>
                    <a:pt x="94514" y="71505"/>
                  </a:cubicBezTo>
                  <a:cubicBezTo>
                    <a:pt x="94942" y="71426"/>
                    <a:pt x="95371" y="71388"/>
                    <a:pt x="95797" y="71388"/>
                  </a:cubicBezTo>
                  <a:cubicBezTo>
                    <a:pt x="97737" y="71388"/>
                    <a:pt x="99611" y="72190"/>
                    <a:pt x="100948" y="73638"/>
                  </a:cubicBezTo>
                  <a:cubicBezTo>
                    <a:pt x="102293" y="72185"/>
                    <a:pt x="104163" y="71385"/>
                    <a:pt x="106095" y="71385"/>
                  </a:cubicBezTo>
                  <a:cubicBezTo>
                    <a:pt x="106570" y="71385"/>
                    <a:pt x="107049" y="71433"/>
                    <a:pt x="107525" y="71532"/>
                  </a:cubicBezTo>
                  <a:cubicBezTo>
                    <a:pt x="106495" y="72796"/>
                    <a:pt x="105921" y="74417"/>
                    <a:pt x="106127" y="76111"/>
                  </a:cubicBezTo>
                  <a:cubicBezTo>
                    <a:pt x="106637" y="75997"/>
                    <a:pt x="107150" y="75942"/>
                    <a:pt x="107660" y="75942"/>
                  </a:cubicBezTo>
                  <a:cubicBezTo>
                    <a:pt x="109597" y="75942"/>
                    <a:pt x="111473" y="76744"/>
                    <a:pt x="112821" y="78199"/>
                  </a:cubicBezTo>
                  <a:cubicBezTo>
                    <a:pt x="114158" y="76751"/>
                    <a:pt x="116031" y="75948"/>
                    <a:pt x="117967" y="75948"/>
                  </a:cubicBezTo>
                  <a:cubicBezTo>
                    <a:pt x="118392" y="75948"/>
                    <a:pt x="118820" y="75987"/>
                    <a:pt x="119245" y="76066"/>
                  </a:cubicBezTo>
                  <a:cubicBezTo>
                    <a:pt x="118708" y="76702"/>
                    <a:pt x="118295" y="77428"/>
                    <a:pt x="118036" y="78217"/>
                  </a:cubicBezTo>
                  <a:lnTo>
                    <a:pt x="118412" y="78217"/>
                  </a:lnTo>
                  <a:cubicBezTo>
                    <a:pt x="119308" y="75474"/>
                    <a:pt x="121893" y="74100"/>
                    <a:pt x="124477" y="74100"/>
                  </a:cubicBezTo>
                  <a:cubicBezTo>
                    <a:pt x="127059" y="74100"/>
                    <a:pt x="129640" y="75471"/>
                    <a:pt x="130536" y="78217"/>
                  </a:cubicBezTo>
                  <a:lnTo>
                    <a:pt x="130912" y="78217"/>
                  </a:lnTo>
                  <a:cubicBezTo>
                    <a:pt x="130652" y="77428"/>
                    <a:pt x="130240" y="76702"/>
                    <a:pt x="129702" y="76066"/>
                  </a:cubicBezTo>
                  <a:cubicBezTo>
                    <a:pt x="130130" y="75987"/>
                    <a:pt x="130558" y="75948"/>
                    <a:pt x="130984" y="75948"/>
                  </a:cubicBezTo>
                  <a:cubicBezTo>
                    <a:pt x="132922" y="75948"/>
                    <a:pt x="134791" y="76751"/>
                    <a:pt x="136136" y="78199"/>
                  </a:cubicBezTo>
                  <a:cubicBezTo>
                    <a:pt x="137484" y="76744"/>
                    <a:pt x="139360" y="75942"/>
                    <a:pt x="141292" y="75942"/>
                  </a:cubicBezTo>
                  <a:cubicBezTo>
                    <a:pt x="141801" y="75942"/>
                    <a:pt x="142313" y="75997"/>
                    <a:pt x="142820" y="76111"/>
                  </a:cubicBezTo>
                  <a:cubicBezTo>
                    <a:pt x="143275" y="72358"/>
                    <a:pt x="139935" y="68987"/>
                    <a:pt x="136195" y="68987"/>
                  </a:cubicBezTo>
                  <a:cubicBezTo>
                    <a:pt x="136175" y="68987"/>
                    <a:pt x="136156" y="68987"/>
                    <a:pt x="136136" y="68987"/>
                  </a:cubicBezTo>
                  <a:cubicBezTo>
                    <a:pt x="136116" y="68987"/>
                    <a:pt x="136096" y="68987"/>
                    <a:pt x="136077" y="68987"/>
                  </a:cubicBezTo>
                  <a:cubicBezTo>
                    <a:pt x="134208" y="68987"/>
                    <a:pt x="132440" y="69825"/>
                    <a:pt x="131199" y="71129"/>
                  </a:cubicBezTo>
                  <a:cubicBezTo>
                    <a:pt x="131279" y="69534"/>
                    <a:pt x="130697" y="68038"/>
                    <a:pt x="129702" y="66855"/>
                  </a:cubicBezTo>
                  <a:cubicBezTo>
                    <a:pt x="130132" y="66775"/>
                    <a:pt x="130564" y="66736"/>
                    <a:pt x="130992" y="66736"/>
                  </a:cubicBezTo>
                  <a:cubicBezTo>
                    <a:pt x="132927" y="66736"/>
                    <a:pt x="134793" y="67533"/>
                    <a:pt x="136136" y="68978"/>
                  </a:cubicBezTo>
                  <a:cubicBezTo>
                    <a:pt x="137482" y="67526"/>
                    <a:pt x="139354" y="66729"/>
                    <a:pt x="141284" y="66729"/>
                  </a:cubicBezTo>
                  <a:cubicBezTo>
                    <a:pt x="141795" y="66729"/>
                    <a:pt x="142310" y="66785"/>
                    <a:pt x="142820" y="66900"/>
                  </a:cubicBezTo>
                  <a:cubicBezTo>
                    <a:pt x="143276" y="63142"/>
                    <a:pt x="139935" y="59776"/>
                    <a:pt x="136189" y="59776"/>
                  </a:cubicBezTo>
                  <a:cubicBezTo>
                    <a:pt x="136175" y="59776"/>
                    <a:pt x="136160" y="59776"/>
                    <a:pt x="136145" y="59776"/>
                  </a:cubicBezTo>
                  <a:cubicBezTo>
                    <a:pt x="137492" y="58329"/>
                    <a:pt x="139362" y="57528"/>
                    <a:pt x="141292" y="57528"/>
                  </a:cubicBezTo>
                  <a:cubicBezTo>
                    <a:pt x="141800" y="57528"/>
                    <a:pt x="142312" y="57583"/>
                    <a:pt x="142820" y="57697"/>
                  </a:cubicBezTo>
                  <a:cubicBezTo>
                    <a:pt x="143275" y="53945"/>
                    <a:pt x="139935" y="50573"/>
                    <a:pt x="136195" y="50573"/>
                  </a:cubicBezTo>
                  <a:cubicBezTo>
                    <a:pt x="136175" y="50573"/>
                    <a:pt x="136156" y="50573"/>
                    <a:pt x="136136" y="50574"/>
                  </a:cubicBezTo>
                  <a:cubicBezTo>
                    <a:pt x="137486" y="49117"/>
                    <a:pt x="139365" y="48320"/>
                    <a:pt x="141300" y="48320"/>
                  </a:cubicBezTo>
                  <a:cubicBezTo>
                    <a:pt x="141806" y="48320"/>
                    <a:pt x="142315" y="48374"/>
                    <a:pt x="142820" y="48486"/>
                  </a:cubicBezTo>
                  <a:cubicBezTo>
                    <a:pt x="143276" y="44728"/>
                    <a:pt x="139935" y="41362"/>
                    <a:pt x="136181" y="41362"/>
                  </a:cubicBezTo>
                  <a:cubicBezTo>
                    <a:pt x="136166" y="41362"/>
                    <a:pt x="136151" y="41362"/>
                    <a:pt x="136136" y="41362"/>
                  </a:cubicBezTo>
                  <a:cubicBezTo>
                    <a:pt x="137483" y="39915"/>
                    <a:pt x="139359" y="39114"/>
                    <a:pt x="141291" y="39114"/>
                  </a:cubicBezTo>
                  <a:cubicBezTo>
                    <a:pt x="141800" y="39114"/>
                    <a:pt x="142312" y="39169"/>
                    <a:pt x="142820" y="39283"/>
                  </a:cubicBezTo>
                  <a:cubicBezTo>
                    <a:pt x="143275" y="35522"/>
                    <a:pt x="139935" y="32159"/>
                    <a:pt x="136195" y="32159"/>
                  </a:cubicBezTo>
                  <a:cubicBezTo>
                    <a:pt x="136175" y="32159"/>
                    <a:pt x="136156" y="32160"/>
                    <a:pt x="136136" y="32160"/>
                  </a:cubicBezTo>
                  <a:cubicBezTo>
                    <a:pt x="136116" y="32160"/>
                    <a:pt x="136096" y="32159"/>
                    <a:pt x="136077" y="32159"/>
                  </a:cubicBezTo>
                  <a:cubicBezTo>
                    <a:pt x="134208" y="32159"/>
                    <a:pt x="132440" y="32998"/>
                    <a:pt x="131199" y="34301"/>
                  </a:cubicBezTo>
                  <a:cubicBezTo>
                    <a:pt x="131279" y="32706"/>
                    <a:pt x="130697" y="31210"/>
                    <a:pt x="129711" y="30027"/>
                  </a:cubicBezTo>
                  <a:cubicBezTo>
                    <a:pt x="130140" y="29948"/>
                    <a:pt x="130570" y="29909"/>
                    <a:pt x="130997" y="29909"/>
                  </a:cubicBezTo>
                  <a:cubicBezTo>
                    <a:pt x="132927" y="29909"/>
                    <a:pt x="134793" y="30705"/>
                    <a:pt x="136136" y="32151"/>
                  </a:cubicBezTo>
                  <a:cubicBezTo>
                    <a:pt x="137482" y="30699"/>
                    <a:pt x="139354" y="29902"/>
                    <a:pt x="141284" y="29902"/>
                  </a:cubicBezTo>
                  <a:cubicBezTo>
                    <a:pt x="141795" y="29902"/>
                    <a:pt x="142310" y="29957"/>
                    <a:pt x="142820" y="30072"/>
                  </a:cubicBezTo>
                  <a:cubicBezTo>
                    <a:pt x="143276" y="26315"/>
                    <a:pt x="139935" y="22948"/>
                    <a:pt x="136189" y="22948"/>
                  </a:cubicBezTo>
                  <a:cubicBezTo>
                    <a:pt x="136175" y="22948"/>
                    <a:pt x="136160" y="22948"/>
                    <a:pt x="136145" y="22948"/>
                  </a:cubicBezTo>
                  <a:cubicBezTo>
                    <a:pt x="137491" y="21496"/>
                    <a:pt x="139358" y="20699"/>
                    <a:pt x="141285" y="20699"/>
                  </a:cubicBezTo>
                  <a:cubicBezTo>
                    <a:pt x="141795" y="20699"/>
                    <a:pt x="142310" y="20755"/>
                    <a:pt x="142820" y="20870"/>
                  </a:cubicBezTo>
                  <a:cubicBezTo>
                    <a:pt x="143275" y="17108"/>
                    <a:pt x="139935" y="13746"/>
                    <a:pt x="136195" y="13746"/>
                  </a:cubicBezTo>
                  <a:cubicBezTo>
                    <a:pt x="136175" y="13746"/>
                    <a:pt x="136156" y="13746"/>
                    <a:pt x="136136" y="13746"/>
                  </a:cubicBezTo>
                  <a:cubicBezTo>
                    <a:pt x="137484" y="12292"/>
                    <a:pt x="139360" y="11489"/>
                    <a:pt x="141292" y="11489"/>
                  </a:cubicBezTo>
                  <a:cubicBezTo>
                    <a:pt x="141801" y="11489"/>
                    <a:pt x="142313" y="11544"/>
                    <a:pt x="142820" y="11658"/>
                  </a:cubicBezTo>
                  <a:cubicBezTo>
                    <a:pt x="143275" y="7906"/>
                    <a:pt x="139935" y="4534"/>
                    <a:pt x="136195" y="4534"/>
                  </a:cubicBezTo>
                  <a:cubicBezTo>
                    <a:pt x="136175" y="4534"/>
                    <a:pt x="136156" y="4534"/>
                    <a:pt x="136136" y="4535"/>
                  </a:cubicBezTo>
                  <a:cubicBezTo>
                    <a:pt x="136116" y="4534"/>
                    <a:pt x="136096" y="4534"/>
                    <a:pt x="136077" y="4534"/>
                  </a:cubicBezTo>
                  <a:cubicBezTo>
                    <a:pt x="134208" y="4534"/>
                    <a:pt x="132440" y="5373"/>
                    <a:pt x="131199" y="6676"/>
                  </a:cubicBezTo>
                  <a:cubicBezTo>
                    <a:pt x="131234" y="5941"/>
                    <a:pt x="131136" y="5198"/>
                    <a:pt x="130894" y="4499"/>
                  </a:cubicBezTo>
                  <a:lnTo>
                    <a:pt x="130518" y="4499"/>
                  </a:lnTo>
                  <a:cubicBezTo>
                    <a:pt x="130751" y="5198"/>
                    <a:pt x="130867" y="5932"/>
                    <a:pt x="130867" y="6667"/>
                  </a:cubicBezTo>
                  <a:cubicBezTo>
                    <a:pt x="130394" y="6565"/>
                    <a:pt x="129917" y="6515"/>
                    <a:pt x="129443" y="6515"/>
                  </a:cubicBezTo>
                  <a:cubicBezTo>
                    <a:pt x="127584" y="6515"/>
                    <a:pt x="125780" y="7282"/>
                    <a:pt x="124487" y="8674"/>
                  </a:cubicBezTo>
                  <a:cubicBezTo>
                    <a:pt x="123206" y="7294"/>
                    <a:pt x="121414" y="6515"/>
                    <a:pt x="119532" y="6515"/>
                  </a:cubicBezTo>
                  <a:cubicBezTo>
                    <a:pt x="119048" y="6515"/>
                    <a:pt x="118564" y="6569"/>
                    <a:pt x="118089" y="6667"/>
                  </a:cubicBezTo>
                  <a:cubicBezTo>
                    <a:pt x="118089" y="5932"/>
                    <a:pt x="118206" y="5198"/>
                    <a:pt x="118439" y="4499"/>
                  </a:cubicBezTo>
                  <a:lnTo>
                    <a:pt x="118063" y="4499"/>
                  </a:lnTo>
                  <a:cubicBezTo>
                    <a:pt x="117821" y="5198"/>
                    <a:pt x="117722" y="5932"/>
                    <a:pt x="117758" y="6676"/>
                  </a:cubicBezTo>
                  <a:cubicBezTo>
                    <a:pt x="116516" y="5373"/>
                    <a:pt x="114749" y="4534"/>
                    <a:pt x="112880" y="4534"/>
                  </a:cubicBezTo>
                  <a:cubicBezTo>
                    <a:pt x="112860" y="4534"/>
                    <a:pt x="112840" y="4534"/>
                    <a:pt x="112821" y="4535"/>
                  </a:cubicBezTo>
                  <a:cubicBezTo>
                    <a:pt x="112802" y="4534"/>
                    <a:pt x="112783" y="4534"/>
                    <a:pt x="112765" y="4534"/>
                  </a:cubicBezTo>
                  <a:cubicBezTo>
                    <a:pt x="110778" y="4534"/>
                    <a:pt x="108911" y="5480"/>
                    <a:pt x="107659" y="6927"/>
                  </a:cubicBezTo>
                  <a:lnTo>
                    <a:pt x="107659" y="6927"/>
                  </a:lnTo>
                  <a:cubicBezTo>
                    <a:pt x="107953" y="3264"/>
                    <a:pt x="104676" y="36"/>
                    <a:pt x="101009" y="36"/>
                  </a:cubicBezTo>
                  <a:cubicBezTo>
                    <a:pt x="100988" y="36"/>
                    <a:pt x="100968" y="36"/>
                    <a:pt x="100948" y="36"/>
                  </a:cubicBezTo>
                  <a:cubicBezTo>
                    <a:pt x="100928" y="36"/>
                    <a:pt x="100908" y="36"/>
                    <a:pt x="100889" y="36"/>
                  </a:cubicBezTo>
                  <a:cubicBezTo>
                    <a:pt x="99020" y="36"/>
                    <a:pt x="97261" y="875"/>
                    <a:pt x="96011" y="2178"/>
                  </a:cubicBezTo>
                  <a:cubicBezTo>
                    <a:pt x="96056" y="1434"/>
                    <a:pt x="95948" y="699"/>
                    <a:pt x="95706" y="1"/>
                  </a:cubicBezTo>
                  <a:lnTo>
                    <a:pt x="95339" y="1"/>
                  </a:lnTo>
                  <a:cubicBezTo>
                    <a:pt x="95563" y="699"/>
                    <a:pt x="95688" y="1434"/>
                    <a:pt x="95688" y="2169"/>
                  </a:cubicBezTo>
                  <a:cubicBezTo>
                    <a:pt x="95213" y="2067"/>
                    <a:pt x="94735" y="2017"/>
                    <a:pt x="94260" y="2017"/>
                  </a:cubicBezTo>
                  <a:cubicBezTo>
                    <a:pt x="92399" y="2017"/>
                    <a:pt x="90599" y="2784"/>
                    <a:pt x="89299" y="4176"/>
                  </a:cubicBezTo>
                  <a:cubicBezTo>
                    <a:pt x="88027" y="2796"/>
                    <a:pt x="86226" y="2017"/>
                    <a:pt x="84344" y="2017"/>
                  </a:cubicBezTo>
                  <a:cubicBezTo>
                    <a:pt x="83860" y="2017"/>
                    <a:pt x="83376" y="2061"/>
                    <a:pt x="82902" y="2169"/>
                  </a:cubicBezTo>
                  <a:cubicBezTo>
                    <a:pt x="82910" y="1434"/>
                    <a:pt x="83027" y="699"/>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sp>
          <p:nvSpPr>
            <p:cNvPr id="753" name="Google Shape;753;p31"/>
            <p:cNvSpPr/>
            <p:nvPr/>
          </p:nvSpPr>
          <p:spPr>
            <a:xfrm>
              <a:off x="3029808" y="2625674"/>
              <a:ext cx="3080076" cy="1683353"/>
            </a:xfrm>
            <a:custGeom>
              <a:avLst/>
              <a:gdLst/>
              <a:ahLst/>
              <a:cxnLst/>
              <a:rect l="l" t="t" r="r" b="b"/>
              <a:pathLst>
                <a:path w="143276" h="78414" extrusionOk="0">
                  <a:moveTo>
                    <a:pt x="84144" y="2392"/>
                  </a:moveTo>
                  <a:cubicBezTo>
                    <a:pt x="86080" y="2392"/>
                    <a:pt x="87955" y="3195"/>
                    <a:pt x="89299" y="4642"/>
                  </a:cubicBezTo>
                  <a:cubicBezTo>
                    <a:pt x="90635" y="3197"/>
                    <a:pt x="92499" y="2400"/>
                    <a:pt x="94430" y="2400"/>
                  </a:cubicBezTo>
                  <a:cubicBezTo>
                    <a:pt x="94856" y="2400"/>
                    <a:pt x="95287" y="2439"/>
                    <a:pt x="95715" y="2518"/>
                  </a:cubicBezTo>
                  <a:cubicBezTo>
                    <a:pt x="94720" y="3692"/>
                    <a:pt x="94138" y="5198"/>
                    <a:pt x="94228" y="6793"/>
                  </a:cubicBezTo>
                  <a:cubicBezTo>
                    <a:pt x="92977" y="5480"/>
                    <a:pt x="91219" y="4651"/>
                    <a:pt x="89350" y="4651"/>
                  </a:cubicBezTo>
                  <a:cubicBezTo>
                    <a:pt x="89330" y="4651"/>
                    <a:pt x="89310" y="4651"/>
                    <a:pt x="89290" y="4651"/>
                  </a:cubicBezTo>
                  <a:cubicBezTo>
                    <a:pt x="89271" y="4651"/>
                    <a:pt x="89251" y="4651"/>
                    <a:pt x="89231" y="4651"/>
                  </a:cubicBezTo>
                  <a:cubicBezTo>
                    <a:pt x="87362" y="4651"/>
                    <a:pt x="85595" y="5489"/>
                    <a:pt x="84353" y="6793"/>
                  </a:cubicBezTo>
                  <a:cubicBezTo>
                    <a:pt x="84434" y="5198"/>
                    <a:pt x="83851" y="3692"/>
                    <a:pt x="82866" y="2518"/>
                  </a:cubicBezTo>
                  <a:lnTo>
                    <a:pt x="82866" y="2509"/>
                  </a:lnTo>
                  <a:cubicBezTo>
                    <a:pt x="83291" y="2430"/>
                    <a:pt x="83719" y="2392"/>
                    <a:pt x="84144" y="2392"/>
                  </a:cubicBezTo>
                  <a:close/>
                  <a:moveTo>
                    <a:pt x="23970" y="2589"/>
                  </a:moveTo>
                  <a:cubicBezTo>
                    <a:pt x="24396" y="2589"/>
                    <a:pt x="24824" y="2628"/>
                    <a:pt x="25250" y="2707"/>
                  </a:cubicBezTo>
                  <a:cubicBezTo>
                    <a:pt x="24255" y="3889"/>
                    <a:pt x="23673" y="5386"/>
                    <a:pt x="23753" y="6981"/>
                  </a:cubicBezTo>
                  <a:cubicBezTo>
                    <a:pt x="22512" y="5677"/>
                    <a:pt x="20744" y="4839"/>
                    <a:pt x="18884" y="4839"/>
                  </a:cubicBezTo>
                  <a:cubicBezTo>
                    <a:pt x="18864" y="4839"/>
                    <a:pt x="18845" y="4839"/>
                    <a:pt x="18825" y="4839"/>
                  </a:cubicBezTo>
                  <a:cubicBezTo>
                    <a:pt x="18805" y="4839"/>
                    <a:pt x="18786" y="4839"/>
                    <a:pt x="18766" y="4839"/>
                  </a:cubicBezTo>
                  <a:cubicBezTo>
                    <a:pt x="16897" y="4839"/>
                    <a:pt x="15129" y="5677"/>
                    <a:pt x="13888" y="6981"/>
                  </a:cubicBezTo>
                  <a:cubicBezTo>
                    <a:pt x="13951" y="5395"/>
                    <a:pt x="13368" y="3898"/>
                    <a:pt x="12382" y="2716"/>
                  </a:cubicBezTo>
                  <a:lnTo>
                    <a:pt x="12391" y="2707"/>
                  </a:lnTo>
                  <a:cubicBezTo>
                    <a:pt x="12818" y="2628"/>
                    <a:pt x="13246" y="2589"/>
                    <a:pt x="13671" y="2589"/>
                  </a:cubicBezTo>
                  <a:cubicBezTo>
                    <a:pt x="15606" y="2589"/>
                    <a:pt x="17481" y="3390"/>
                    <a:pt x="18825" y="4830"/>
                  </a:cubicBezTo>
                  <a:cubicBezTo>
                    <a:pt x="20162" y="3390"/>
                    <a:pt x="22035" y="2589"/>
                    <a:pt x="23970" y="2589"/>
                  </a:cubicBezTo>
                  <a:close/>
                  <a:moveTo>
                    <a:pt x="77636" y="544"/>
                  </a:moveTo>
                  <a:cubicBezTo>
                    <a:pt x="80811" y="544"/>
                    <a:pt x="83986" y="2623"/>
                    <a:pt x="84031" y="6784"/>
                  </a:cubicBezTo>
                  <a:cubicBezTo>
                    <a:pt x="83550" y="6679"/>
                    <a:pt x="83066" y="6627"/>
                    <a:pt x="82585" y="6627"/>
                  </a:cubicBezTo>
                  <a:cubicBezTo>
                    <a:pt x="80728" y="6627"/>
                    <a:pt x="78929" y="7394"/>
                    <a:pt x="77633" y="8782"/>
                  </a:cubicBezTo>
                  <a:cubicBezTo>
                    <a:pt x="76360" y="7411"/>
                    <a:pt x="74559" y="6622"/>
                    <a:pt x="72687" y="6622"/>
                  </a:cubicBezTo>
                  <a:cubicBezTo>
                    <a:pt x="72203" y="6622"/>
                    <a:pt x="71719" y="6676"/>
                    <a:pt x="71244" y="6784"/>
                  </a:cubicBezTo>
                  <a:cubicBezTo>
                    <a:pt x="71284" y="2625"/>
                    <a:pt x="74460" y="544"/>
                    <a:pt x="77636" y="544"/>
                  </a:cubicBezTo>
                  <a:close/>
                  <a:moveTo>
                    <a:pt x="100947" y="544"/>
                  </a:moveTo>
                  <a:cubicBezTo>
                    <a:pt x="104121" y="544"/>
                    <a:pt x="107295" y="2622"/>
                    <a:pt x="107337" y="6782"/>
                  </a:cubicBezTo>
                  <a:lnTo>
                    <a:pt x="107337" y="6782"/>
                  </a:lnTo>
                  <a:cubicBezTo>
                    <a:pt x="106859" y="6678"/>
                    <a:pt x="106378" y="6627"/>
                    <a:pt x="105901" y="6627"/>
                  </a:cubicBezTo>
                  <a:cubicBezTo>
                    <a:pt x="104043" y="6627"/>
                    <a:pt x="102246" y="7394"/>
                    <a:pt x="100957" y="8782"/>
                  </a:cubicBezTo>
                  <a:cubicBezTo>
                    <a:pt x="99676" y="7411"/>
                    <a:pt x="97883" y="6622"/>
                    <a:pt x="96002" y="6622"/>
                  </a:cubicBezTo>
                  <a:cubicBezTo>
                    <a:pt x="95518" y="6622"/>
                    <a:pt x="95034" y="6676"/>
                    <a:pt x="94559" y="6784"/>
                  </a:cubicBezTo>
                  <a:cubicBezTo>
                    <a:pt x="94595" y="2625"/>
                    <a:pt x="97771" y="544"/>
                    <a:pt x="100947" y="544"/>
                  </a:cubicBezTo>
                  <a:close/>
                  <a:moveTo>
                    <a:pt x="7166" y="739"/>
                  </a:moveTo>
                  <a:cubicBezTo>
                    <a:pt x="10341" y="739"/>
                    <a:pt x="13516" y="2815"/>
                    <a:pt x="13556" y="6972"/>
                  </a:cubicBezTo>
                  <a:cubicBezTo>
                    <a:pt x="13079" y="6868"/>
                    <a:pt x="12598" y="6817"/>
                    <a:pt x="12120" y="6817"/>
                  </a:cubicBezTo>
                  <a:cubicBezTo>
                    <a:pt x="10263" y="6817"/>
                    <a:pt x="8460" y="7585"/>
                    <a:pt x="7163" y="8974"/>
                  </a:cubicBezTo>
                  <a:lnTo>
                    <a:pt x="7163" y="8974"/>
                  </a:lnTo>
                  <a:cubicBezTo>
                    <a:pt x="5882" y="7597"/>
                    <a:pt x="4092" y="6819"/>
                    <a:pt x="2212" y="6819"/>
                  </a:cubicBezTo>
                  <a:cubicBezTo>
                    <a:pt x="1728" y="6819"/>
                    <a:pt x="1245" y="6873"/>
                    <a:pt x="770" y="6972"/>
                  </a:cubicBezTo>
                  <a:cubicBezTo>
                    <a:pt x="810" y="2818"/>
                    <a:pt x="3988" y="739"/>
                    <a:pt x="7166" y="739"/>
                  </a:cubicBezTo>
                  <a:close/>
                  <a:moveTo>
                    <a:pt x="30461" y="743"/>
                  </a:moveTo>
                  <a:cubicBezTo>
                    <a:pt x="33632" y="743"/>
                    <a:pt x="36807" y="2818"/>
                    <a:pt x="36853" y="6968"/>
                  </a:cubicBezTo>
                  <a:lnTo>
                    <a:pt x="36853" y="6968"/>
                  </a:lnTo>
                  <a:cubicBezTo>
                    <a:pt x="36386" y="6869"/>
                    <a:pt x="35915" y="6820"/>
                    <a:pt x="35447" y="6820"/>
                  </a:cubicBezTo>
                  <a:cubicBezTo>
                    <a:pt x="33589" y="6820"/>
                    <a:pt x="31784" y="7587"/>
                    <a:pt x="30492" y="8979"/>
                  </a:cubicBezTo>
                  <a:cubicBezTo>
                    <a:pt x="29210" y="7599"/>
                    <a:pt x="27418" y="6819"/>
                    <a:pt x="25536" y="6819"/>
                  </a:cubicBezTo>
                  <a:cubicBezTo>
                    <a:pt x="25053" y="6819"/>
                    <a:pt x="24569" y="6873"/>
                    <a:pt x="24094" y="6972"/>
                  </a:cubicBezTo>
                  <a:cubicBezTo>
                    <a:pt x="24121" y="2820"/>
                    <a:pt x="27289" y="743"/>
                    <a:pt x="30461" y="743"/>
                  </a:cubicBezTo>
                  <a:close/>
                  <a:moveTo>
                    <a:pt x="119326" y="6899"/>
                  </a:moveTo>
                  <a:cubicBezTo>
                    <a:pt x="121263" y="6899"/>
                    <a:pt x="123133" y="7700"/>
                    <a:pt x="124470" y="9149"/>
                  </a:cubicBezTo>
                  <a:lnTo>
                    <a:pt x="124470" y="9149"/>
                  </a:lnTo>
                  <a:cubicBezTo>
                    <a:pt x="124453" y="9149"/>
                    <a:pt x="124436" y="9149"/>
                    <a:pt x="124419" y="9149"/>
                  </a:cubicBezTo>
                  <a:cubicBezTo>
                    <a:pt x="122550" y="9149"/>
                    <a:pt x="120782" y="9987"/>
                    <a:pt x="119541" y="11291"/>
                  </a:cubicBezTo>
                  <a:cubicBezTo>
                    <a:pt x="119622" y="9705"/>
                    <a:pt x="119039" y="8199"/>
                    <a:pt x="118045" y="7017"/>
                  </a:cubicBezTo>
                  <a:cubicBezTo>
                    <a:pt x="118472" y="6938"/>
                    <a:pt x="118901" y="6899"/>
                    <a:pt x="119326" y="6899"/>
                  </a:cubicBezTo>
                  <a:close/>
                  <a:moveTo>
                    <a:pt x="129625" y="6899"/>
                  </a:moveTo>
                  <a:cubicBezTo>
                    <a:pt x="130050" y="6899"/>
                    <a:pt x="130477" y="6938"/>
                    <a:pt x="130903" y="7017"/>
                  </a:cubicBezTo>
                  <a:cubicBezTo>
                    <a:pt x="129908" y="8199"/>
                    <a:pt x="129326" y="9705"/>
                    <a:pt x="129415" y="11291"/>
                  </a:cubicBezTo>
                  <a:cubicBezTo>
                    <a:pt x="128165" y="9987"/>
                    <a:pt x="126397" y="9149"/>
                    <a:pt x="124537" y="9149"/>
                  </a:cubicBezTo>
                  <a:cubicBezTo>
                    <a:pt x="124520" y="9149"/>
                    <a:pt x="124503" y="9149"/>
                    <a:pt x="124487" y="9149"/>
                  </a:cubicBezTo>
                  <a:lnTo>
                    <a:pt x="124487" y="9149"/>
                  </a:lnTo>
                  <a:cubicBezTo>
                    <a:pt x="125823" y="7700"/>
                    <a:pt x="127694" y="6899"/>
                    <a:pt x="129625" y="6899"/>
                  </a:cubicBezTo>
                  <a:close/>
                  <a:moveTo>
                    <a:pt x="82788" y="6997"/>
                  </a:moveTo>
                  <a:cubicBezTo>
                    <a:pt x="83213" y="6997"/>
                    <a:pt x="83641" y="7036"/>
                    <a:pt x="84066" y="7115"/>
                  </a:cubicBezTo>
                  <a:cubicBezTo>
                    <a:pt x="83072" y="8298"/>
                    <a:pt x="82489" y="9794"/>
                    <a:pt x="82579" y="11389"/>
                  </a:cubicBezTo>
                  <a:cubicBezTo>
                    <a:pt x="81329" y="10086"/>
                    <a:pt x="79570" y="9248"/>
                    <a:pt x="77701" y="9248"/>
                  </a:cubicBezTo>
                  <a:cubicBezTo>
                    <a:pt x="77681" y="9248"/>
                    <a:pt x="77661" y="9248"/>
                    <a:pt x="77642" y="9248"/>
                  </a:cubicBezTo>
                  <a:cubicBezTo>
                    <a:pt x="78979" y="7800"/>
                    <a:pt x="80853" y="6997"/>
                    <a:pt x="82788" y="6997"/>
                  </a:cubicBezTo>
                  <a:close/>
                  <a:moveTo>
                    <a:pt x="95819" y="7002"/>
                  </a:moveTo>
                  <a:cubicBezTo>
                    <a:pt x="97748" y="7002"/>
                    <a:pt x="99615" y="7806"/>
                    <a:pt x="100948" y="9257"/>
                  </a:cubicBezTo>
                  <a:cubicBezTo>
                    <a:pt x="100928" y="9257"/>
                    <a:pt x="100908" y="9256"/>
                    <a:pt x="100888" y="9256"/>
                  </a:cubicBezTo>
                  <a:cubicBezTo>
                    <a:pt x="99020" y="9256"/>
                    <a:pt x="97252" y="10086"/>
                    <a:pt x="96011" y="11398"/>
                  </a:cubicBezTo>
                  <a:cubicBezTo>
                    <a:pt x="96100" y="9803"/>
                    <a:pt x="95509" y="8298"/>
                    <a:pt x="94523" y="7124"/>
                  </a:cubicBezTo>
                  <a:cubicBezTo>
                    <a:pt x="94955" y="7042"/>
                    <a:pt x="95388" y="7002"/>
                    <a:pt x="95819" y="7002"/>
                  </a:cubicBezTo>
                  <a:close/>
                  <a:moveTo>
                    <a:pt x="48857" y="7096"/>
                  </a:moveTo>
                  <a:cubicBezTo>
                    <a:pt x="50790" y="7096"/>
                    <a:pt x="52658" y="7899"/>
                    <a:pt x="53995" y="9346"/>
                  </a:cubicBezTo>
                  <a:lnTo>
                    <a:pt x="53995" y="9346"/>
                  </a:lnTo>
                  <a:cubicBezTo>
                    <a:pt x="53978" y="9346"/>
                    <a:pt x="53961" y="9346"/>
                    <a:pt x="53945" y="9346"/>
                  </a:cubicBezTo>
                  <a:cubicBezTo>
                    <a:pt x="52076" y="9346"/>
                    <a:pt x="50308" y="10184"/>
                    <a:pt x="49067" y="11488"/>
                  </a:cubicBezTo>
                  <a:cubicBezTo>
                    <a:pt x="49156" y="9893"/>
                    <a:pt x="48565" y="8388"/>
                    <a:pt x="47579" y="7214"/>
                  </a:cubicBezTo>
                  <a:cubicBezTo>
                    <a:pt x="48005" y="7135"/>
                    <a:pt x="48433" y="7096"/>
                    <a:pt x="48857" y="7096"/>
                  </a:cubicBezTo>
                  <a:close/>
                  <a:moveTo>
                    <a:pt x="59151" y="7096"/>
                  </a:moveTo>
                  <a:cubicBezTo>
                    <a:pt x="59575" y="7096"/>
                    <a:pt x="60003" y="7135"/>
                    <a:pt x="60429" y="7214"/>
                  </a:cubicBezTo>
                  <a:cubicBezTo>
                    <a:pt x="59443" y="8397"/>
                    <a:pt x="58852" y="9893"/>
                    <a:pt x="58941" y="11488"/>
                  </a:cubicBezTo>
                  <a:cubicBezTo>
                    <a:pt x="57700" y="10184"/>
                    <a:pt x="55932" y="9346"/>
                    <a:pt x="54063" y="9346"/>
                  </a:cubicBezTo>
                  <a:cubicBezTo>
                    <a:pt x="54043" y="9346"/>
                    <a:pt x="54024" y="9346"/>
                    <a:pt x="54004" y="9346"/>
                  </a:cubicBezTo>
                  <a:cubicBezTo>
                    <a:pt x="55349" y="7899"/>
                    <a:pt x="57217" y="7096"/>
                    <a:pt x="59151" y="7096"/>
                  </a:cubicBezTo>
                  <a:close/>
                  <a:moveTo>
                    <a:pt x="12288" y="7195"/>
                  </a:moveTo>
                  <a:cubicBezTo>
                    <a:pt x="12712" y="7195"/>
                    <a:pt x="13139" y="7233"/>
                    <a:pt x="13565" y="7312"/>
                  </a:cubicBezTo>
                  <a:cubicBezTo>
                    <a:pt x="12580" y="8495"/>
                    <a:pt x="11997" y="9992"/>
                    <a:pt x="12078" y="11586"/>
                  </a:cubicBezTo>
                  <a:cubicBezTo>
                    <a:pt x="10836" y="10283"/>
                    <a:pt x="9069" y="9445"/>
                    <a:pt x="7200" y="9445"/>
                  </a:cubicBezTo>
                  <a:cubicBezTo>
                    <a:pt x="7183" y="9445"/>
                    <a:pt x="7166" y="9445"/>
                    <a:pt x="7150" y="9445"/>
                  </a:cubicBezTo>
                  <a:lnTo>
                    <a:pt x="7150" y="9445"/>
                  </a:lnTo>
                  <a:cubicBezTo>
                    <a:pt x="8487" y="7997"/>
                    <a:pt x="10354" y="7195"/>
                    <a:pt x="12288" y="7195"/>
                  </a:cubicBezTo>
                  <a:close/>
                  <a:moveTo>
                    <a:pt x="25327" y="7195"/>
                  </a:moveTo>
                  <a:cubicBezTo>
                    <a:pt x="27263" y="7195"/>
                    <a:pt x="29138" y="7997"/>
                    <a:pt x="30483" y="9445"/>
                  </a:cubicBezTo>
                  <a:cubicBezTo>
                    <a:pt x="30463" y="9445"/>
                    <a:pt x="30443" y="9445"/>
                    <a:pt x="30423" y="9445"/>
                  </a:cubicBezTo>
                  <a:cubicBezTo>
                    <a:pt x="28555" y="9445"/>
                    <a:pt x="26787" y="10283"/>
                    <a:pt x="25545" y="11586"/>
                  </a:cubicBezTo>
                  <a:cubicBezTo>
                    <a:pt x="25626" y="10000"/>
                    <a:pt x="25044" y="8495"/>
                    <a:pt x="24049" y="7312"/>
                  </a:cubicBezTo>
                  <a:cubicBezTo>
                    <a:pt x="24475" y="7233"/>
                    <a:pt x="24903" y="7195"/>
                    <a:pt x="25327" y="7195"/>
                  </a:cubicBezTo>
                  <a:close/>
                  <a:moveTo>
                    <a:pt x="35634" y="7192"/>
                  </a:moveTo>
                  <a:cubicBezTo>
                    <a:pt x="36094" y="7192"/>
                    <a:pt x="36556" y="7237"/>
                    <a:pt x="37015" y="7330"/>
                  </a:cubicBezTo>
                  <a:cubicBezTo>
                    <a:pt x="35998" y="8588"/>
                    <a:pt x="35452" y="10173"/>
                    <a:pt x="35641" y="11840"/>
                  </a:cubicBezTo>
                  <a:lnTo>
                    <a:pt x="35641" y="11840"/>
                  </a:lnTo>
                  <a:cubicBezTo>
                    <a:pt x="34389" y="10389"/>
                    <a:pt x="32523" y="9445"/>
                    <a:pt x="30538" y="9445"/>
                  </a:cubicBezTo>
                  <a:cubicBezTo>
                    <a:pt x="30520" y="9445"/>
                    <a:pt x="30501" y="9445"/>
                    <a:pt x="30483" y="9445"/>
                  </a:cubicBezTo>
                  <a:cubicBezTo>
                    <a:pt x="31822" y="7997"/>
                    <a:pt x="33700" y="7192"/>
                    <a:pt x="35634" y="7192"/>
                  </a:cubicBezTo>
                  <a:close/>
                  <a:moveTo>
                    <a:pt x="112820" y="5042"/>
                  </a:moveTo>
                  <a:cubicBezTo>
                    <a:pt x="115994" y="5042"/>
                    <a:pt x="119168" y="7120"/>
                    <a:pt x="119209" y="11280"/>
                  </a:cubicBezTo>
                  <a:lnTo>
                    <a:pt x="119209" y="11280"/>
                  </a:lnTo>
                  <a:cubicBezTo>
                    <a:pt x="118737" y="11179"/>
                    <a:pt x="118262" y="11130"/>
                    <a:pt x="117790" y="11130"/>
                  </a:cubicBezTo>
                  <a:cubicBezTo>
                    <a:pt x="115926" y="11130"/>
                    <a:pt x="114120" y="11897"/>
                    <a:pt x="112821" y="13289"/>
                  </a:cubicBezTo>
                  <a:cubicBezTo>
                    <a:pt x="111548" y="11909"/>
                    <a:pt x="109747" y="11129"/>
                    <a:pt x="107874" y="11129"/>
                  </a:cubicBezTo>
                  <a:cubicBezTo>
                    <a:pt x="107391" y="11129"/>
                    <a:pt x="106898" y="11183"/>
                    <a:pt x="106432" y="11282"/>
                  </a:cubicBezTo>
                  <a:cubicBezTo>
                    <a:pt x="106468" y="7123"/>
                    <a:pt x="109644" y="5042"/>
                    <a:pt x="112820" y="5042"/>
                  </a:cubicBezTo>
                  <a:close/>
                  <a:moveTo>
                    <a:pt x="136135" y="5042"/>
                  </a:moveTo>
                  <a:cubicBezTo>
                    <a:pt x="139310" y="5042"/>
                    <a:pt x="142484" y="7121"/>
                    <a:pt x="142525" y="11282"/>
                  </a:cubicBezTo>
                  <a:cubicBezTo>
                    <a:pt x="142051" y="11180"/>
                    <a:pt x="141574" y="11130"/>
                    <a:pt x="141100" y="11130"/>
                  </a:cubicBezTo>
                  <a:cubicBezTo>
                    <a:pt x="139242" y="11130"/>
                    <a:pt x="137437" y="11897"/>
                    <a:pt x="136145" y="13289"/>
                  </a:cubicBezTo>
                  <a:cubicBezTo>
                    <a:pt x="134863" y="11909"/>
                    <a:pt x="133071" y="11129"/>
                    <a:pt x="131190" y="11129"/>
                  </a:cubicBezTo>
                  <a:cubicBezTo>
                    <a:pt x="130706" y="11129"/>
                    <a:pt x="130222" y="11183"/>
                    <a:pt x="129747" y="11282"/>
                  </a:cubicBezTo>
                  <a:cubicBezTo>
                    <a:pt x="129783" y="7123"/>
                    <a:pt x="132959" y="5042"/>
                    <a:pt x="136135" y="5042"/>
                  </a:cubicBezTo>
                  <a:close/>
                  <a:moveTo>
                    <a:pt x="89293" y="5147"/>
                  </a:moveTo>
                  <a:cubicBezTo>
                    <a:pt x="92468" y="5147"/>
                    <a:pt x="95642" y="7223"/>
                    <a:pt x="95679" y="11378"/>
                  </a:cubicBezTo>
                  <a:lnTo>
                    <a:pt x="95679" y="11378"/>
                  </a:lnTo>
                  <a:cubicBezTo>
                    <a:pt x="95207" y="11278"/>
                    <a:pt x="94731" y="11229"/>
                    <a:pt x="94259" y="11229"/>
                  </a:cubicBezTo>
                  <a:cubicBezTo>
                    <a:pt x="92396" y="11229"/>
                    <a:pt x="90592" y="11995"/>
                    <a:pt x="89299" y="13388"/>
                  </a:cubicBezTo>
                  <a:cubicBezTo>
                    <a:pt x="88018" y="12008"/>
                    <a:pt x="86226" y="11228"/>
                    <a:pt x="84344" y="11228"/>
                  </a:cubicBezTo>
                  <a:cubicBezTo>
                    <a:pt x="83860" y="11228"/>
                    <a:pt x="83376" y="11282"/>
                    <a:pt x="82902" y="11380"/>
                  </a:cubicBezTo>
                  <a:cubicBezTo>
                    <a:pt x="82937" y="7226"/>
                    <a:pt x="86116" y="5147"/>
                    <a:pt x="89293" y="5147"/>
                  </a:cubicBezTo>
                  <a:close/>
                  <a:moveTo>
                    <a:pt x="42334" y="5241"/>
                  </a:moveTo>
                  <a:cubicBezTo>
                    <a:pt x="45504" y="5241"/>
                    <a:pt x="48679" y="7316"/>
                    <a:pt x="48726" y="11466"/>
                  </a:cubicBezTo>
                  <a:lnTo>
                    <a:pt x="48726" y="11466"/>
                  </a:lnTo>
                  <a:cubicBezTo>
                    <a:pt x="48259" y="11367"/>
                    <a:pt x="47788" y="11318"/>
                    <a:pt x="47320" y="11318"/>
                  </a:cubicBezTo>
                  <a:cubicBezTo>
                    <a:pt x="45461" y="11318"/>
                    <a:pt x="43655" y="12085"/>
                    <a:pt x="42355" y="13477"/>
                  </a:cubicBezTo>
                  <a:cubicBezTo>
                    <a:pt x="41083" y="12097"/>
                    <a:pt x="39282" y="11318"/>
                    <a:pt x="37409" y="11318"/>
                  </a:cubicBezTo>
                  <a:cubicBezTo>
                    <a:pt x="36916" y="11318"/>
                    <a:pt x="36432" y="11371"/>
                    <a:pt x="35966" y="11470"/>
                  </a:cubicBezTo>
                  <a:cubicBezTo>
                    <a:pt x="35993" y="7318"/>
                    <a:pt x="39161" y="5241"/>
                    <a:pt x="42334" y="5241"/>
                  </a:cubicBezTo>
                  <a:close/>
                  <a:moveTo>
                    <a:pt x="65648" y="5241"/>
                  </a:moveTo>
                  <a:cubicBezTo>
                    <a:pt x="68820" y="5241"/>
                    <a:pt x="71995" y="7316"/>
                    <a:pt x="72041" y="11466"/>
                  </a:cubicBezTo>
                  <a:lnTo>
                    <a:pt x="72041" y="11466"/>
                  </a:lnTo>
                  <a:cubicBezTo>
                    <a:pt x="71572" y="11367"/>
                    <a:pt x="71100" y="11318"/>
                    <a:pt x="70631" y="11318"/>
                  </a:cubicBezTo>
                  <a:cubicBezTo>
                    <a:pt x="68767" y="11318"/>
                    <a:pt x="66961" y="12085"/>
                    <a:pt x="65662" y="13477"/>
                  </a:cubicBezTo>
                  <a:cubicBezTo>
                    <a:pt x="64389" y="12097"/>
                    <a:pt x="62588" y="11318"/>
                    <a:pt x="60715" y="11318"/>
                  </a:cubicBezTo>
                  <a:cubicBezTo>
                    <a:pt x="60223" y="11318"/>
                    <a:pt x="59739" y="11371"/>
                    <a:pt x="59273" y="11470"/>
                  </a:cubicBezTo>
                  <a:cubicBezTo>
                    <a:pt x="59304" y="7318"/>
                    <a:pt x="62474" y="5241"/>
                    <a:pt x="65648" y="5241"/>
                  </a:cubicBezTo>
                  <a:close/>
                  <a:moveTo>
                    <a:pt x="18806" y="5349"/>
                  </a:moveTo>
                  <a:cubicBezTo>
                    <a:pt x="21976" y="5349"/>
                    <a:pt x="25149" y="7423"/>
                    <a:pt x="25196" y="11574"/>
                  </a:cubicBezTo>
                  <a:lnTo>
                    <a:pt x="25196" y="11574"/>
                  </a:lnTo>
                  <a:cubicBezTo>
                    <a:pt x="24722" y="11471"/>
                    <a:pt x="24244" y="11421"/>
                    <a:pt x="23770" y="11421"/>
                  </a:cubicBezTo>
                  <a:cubicBezTo>
                    <a:pt x="21912" y="11421"/>
                    <a:pt x="20114" y="12189"/>
                    <a:pt x="18825" y="13585"/>
                  </a:cubicBezTo>
                  <a:cubicBezTo>
                    <a:pt x="17544" y="12205"/>
                    <a:pt x="15752" y="11425"/>
                    <a:pt x="13870" y="11425"/>
                  </a:cubicBezTo>
                  <a:cubicBezTo>
                    <a:pt x="13386" y="11425"/>
                    <a:pt x="12902" y="11470"/>
                    <a:pt x="12427" y="11578"/>
                  </a:cubicBezTo>
                  <a:cubicBezTo>
                    <a:pt x="12463" y="7425"/>
                    <a:pt x="15633" y="5349"/>
                    <a:pt x="18806" y="5349"/>
                  </a:cubicBezTo>
                  <a:close/>
                  <a:moveTo>
                    <a:pt x="117949" y="11501"/>
                  </a:moveTo>
                  <a:cubicBezTo>
                    <a:pt x="118380" y="11501"/>
                    <a:pt x="118814" y="11541"/>
                    <a:pt x="119245" y="11622"/>
                  </a:cubicBezTo>
                  <a:cubicBezTo>
                    <a:pt x="118253" y="12794"/>
                    <a:pt x="117671" y="14304"/>
                    <a:pt x="117757" y="15887"/>
                  </a:cubicBezTo>
                  <a:lnTo>
                    <a:pt x="117757" y="15887"/>
                  </a:lnTo>
                  <a:cubicBezTo>
                    <a:pt x="116507" y="14584"/>
                    <a:pt x="114739" y="13746"/>
                    <a:pt x="112880" y="13746"/>
                  </a:cubicBezTo>
                  <a:cubicBezTo>
                    <a:pt x="112860" y="13746"/>
                    <a:pt x="112840" y="13746"/>
                    <a:pt x="112821" y="13746"/>
                  </a:cubicBezTo>
                  <a:cubicBezTo>
                    <a:pt x="114154" y="12303"/>
                    <a:pt x="116020" y="11501"/>
                    <a:pt x="117949" y="11501"/>
                  </a:cubicBezTo>
                  <a:close/>
                  <a:moveTo>
                    <a:pt x="130985" y="11496"/>
                  </a:moveTo>
                  <a:cubicBezTo>
                    <a:pt x="132925" y="11496"/>
                    <a:pt x="134799" y="12298"/>
                    <a:pt x="136136" y="13746"/>
                  </a:cubicBezTo>
                  <a:cubicBezTo>
                    <a:pt x="136116" y="13746"/>
                    <a:pt x="136096" y="13746"/>
                    <a:pt x="136077" y="13746"/>
                  </a:cubicBezTo>
                  <a:cubicBezTo>
                    <a:pt x="134208" y="13746"/>
                    <a:pt x="132440" y="14584"/>
                    <a:pt x="131199" y="15888"/>
                  </a:cubicBezTo>
                  <a:cubicBezTo>
                    <a:pt x="131279" y="14293"/>
                    <a:pt x="130697" y="12796"/>
                    <a:pt x="129702" y="11613"/>
                  </a:cubicBezTo>
                  <a:cubicBezTo>
                    <a:pt x="130130" y="11534"/>
                    <a:pt x="130559" y="11496"/>
                    <a:pt x="130985" y="11496"/>
                  </a:cubicBezTo>
                  <a:close/>
                  <a:moveTo>
                    <a:pt x="84143" y="11612"/>
                  </a:moveTo>
                  <a:cubicBezTo>
                    <a:pt x="86077" y="11612"/>
                    <a:pt x="87946" y="12415"/>
                    <a:pt x="89290" y="13862"/>
                  </a:cubicBezTo>
                  <a:cubicBezTo>
                    <a:pt x="89271" y="13862"/>
                    <a:pt x="89251" y="13862"/>
                    <a:pt x="89231" y="13862"/>
                  </a:cubicBezTo>
                  <a:cubicBezTo>
                    <a:pt x="87362" y="13862"/>
                    <a:pt x="85595" y="14701"/>
                    <a:pt x="84353" y="16004"/>
                  </a:cubicBezTo>
                  <a:cubicBezTo>
                    <a:pt x="84443" y="14409"/>
                    <a:pt x="83851" y="12913"/>
                    <a:pt x="82866" y="11730"/>
                  </a:cubicBezTo>
                  <a:cubicBezTo>
                    <a:pt x="83291" y="11651"/>
                    <a:pt x="83719" y="11612"/>
                    <a:pt x="84143" y="11612"/>
                  </a:cubicBezTo>
                  <a:close/>
                  <a:moveTo>
                    <a:pt x="94437" y="11612"/>
                  </a:moveTo>
                  <a:cubicBezTo>
                    <a:pt x="94861" y="11612"/>
                    <a:pt x="95289" y="11651"/>
                    <a:pt x="95715" y="11730"/>
                  </a:cubicBezTo>
                  <a:cubicBezTo>
                    <a:pt x="94729" y="12913"/>
                    <a:pt x="94138" y="14409"/>
                    <a:pt x="94228" y="16004"/>
                  </a:cubicBezTo>
                  <a:cubicBezTo>
                    <a:pt x="92977" y="14701"/>
                    <a:pt x="91218" y="13862"/>
                    <a:pt x="89350" y="13862"/>
                  </a:cubicBezTo>
                  <a:cubicBezTo>
                    <a:pt x="89330" y="13862"/>
                    <a:pt x="89310" y="13862"/>
                    <a:pt x="89290" y="13862"/>
                  </a:cubicBezTo>
                  <a:lnTo>
                    <a:pt x="89299" y="13853"/>
                  </a:lnTo>
                  <a:cubicBezTo>
                    <a:pt x="90636" y="12414"/>
                    <a:pt x="92504" y="11612"/>
                    <a:pt x="94437" y="11612"/>
                  </a:cubicBezTo>
                  <a:close/>
                  <a:moveTo>
                    <a:pt x="47493" y="11702"/>
                  </a:moveTo>
                  <a:cubicBezTo>
                    <a:pt x="47918" y="11702"/>
                    <a:pt x="48345" y="11740"/>
                    <a:pt x="48771" y="11819"/>
                  </a:cubicBezTo>
                  <a:cubicBezTo>
                    <a:pt x="47772" y="12997"/>
                    <a:pt x="47190" y="14487"/>
                    <a:pt x="47274" y="16083"/>
                  </a:cubicBezTo>
                  <a:lnTo>
                    <a:pt x="47274" y="16083"/>
                  </a:lnTo>
                  <a:cubicBezTo>
                    <a:pt x="46033" y="14786"/>
                    <a:pt x="44269" y="13952"/>
                    <a:pt x="42406" y="13952"/>
                  </a:cubicBezTo>
                  <a:cubicBezTo>
                    <a:pt x="42389" y="13952"/>
                    <a:pt x="42372" y="13952"/>
                    <a:pt x="42355" y="13952"/>
                  </a:cubicBezTo>
                  <a:lnTo>
                    <a:pt x="42355" y="13952"/>
                  </a:lnTo>
                  <a:cubicBezTo>
                    <a:pt x="43693" y="12505"/>
                    <a:pt x="45560" y="11702"/>
                    <a:pt x="47493" y="11702"/>
                  </a:cubicBezTo>
                  <a:close/>
                  <a:moveTo>
                    <a:pt x="60501" y="11702"/>
                  </a:moveTo>
                  <a:cubicBezTo>
                    <a:pt x="62439" y="11702"/>
                    <a:pt x="64308" y="12505"/>
                    <a:pt x="65653" y="13952"/>
                  </a:cubicBezTo>
                  <a:cubicBezTo>
                    <a:pt x="65633" y="13952"/>
                    <a:pt x="65613" y="13952"/>
                    <a:pt x="65593" y="13952"/>
                  </a:cubicBezTo>
                  <a:cubicBezTo>
                    <a:pt x="63725" y="13952"/>
                    <a:pt x="61957" y="14790"/>
                    <a:pt x="60715" y="16094"/>
                  </a:cubicBezTo>
                  <a:cubicBezTo>
                    <a:pt x="60796" y="14499"/>
                    <a:pt x="60214" y="13002"/>
                    <a:pt x="59219" y="11819"/>
                  </a:cubicBezTo>
                  <a:cubicBezTo>
                    <a:pt x="59646" y="11740"/>
                    <a:pt x="60075" y="11702"/>
                    <a:pt x="60501" y="11702"/>
                  </a:cubicBezTo>
                  <a:close/>
                  <a:moveTo>
                    <a:pt x="106098" y="7003"/>
                  </a:moveTo>
                  <a:cubicBezTo>
                    <a:pt x="106560" y="7003"/>
                    <a:pt x="107026" y="7049"/>
                    <a:pt x="107489" y="7142"/>
                  </a:cubicBezTo>
                  <a:cubicBezTo>
                    <a:pt x="106479" y="8394"/>
                    <a:pt x="105932" y="9985"/>
                    <a:pt x="106135" y="11656"/>
                  </a:cubicBezTo>
                  <a:lnTo>
                    <a:pt x="106135" y="11656"/>
                  </a:lnTo>
                  <a:cubicBezTo>
                    <a:pt x="106639" y="11546"/>
                    <a:pt x="107148" y="11492"/>
                    <a:pt x="107652" y="11492"/>
                  </a:cubicBezTo>
                  <a:cubicBezTo>
                    <a:pt x="109592" y="11492"/>
                    <a:pt x="111471" y="12290"/>
                    <a:pt x="112821" y="13746"/>
                  </a:cubicBezTo>
                  <a:cubicBezTo>
                    <a:pt x="112802" y="13746"/>
                    <a:pt x="112783" y="13746"/>
                    <a:pt x="112765" y="13746"/>
                  </a:cubicBezTo>
                  <a:cubicBezTo>
                    <a:pt x="110778" y="13746"/>
                    <a:pt x="108911" y="14691"/>
                    <a:pt x="107659" y="16138"/>
                  </a:cubicBezTo>
                  <a:lnTo>
                    <a:pt x="107659" y="16138"/>
                  </a:lnTo>
                  <a:cubicBezTo>
                    <a:pt x="107785" y="14463"/>
                    <a:pt x="107175" y="12886"/>
                    <a:pt x="106127" y="11658"/>
                  </a:cubicBezTo>
                  <a:cubicBezTo>
                    <a:pt x="106127" y="11658"/>
                    <a:pt x="106128" y="11658"/>
                    <a:pt x="106128" y="11658"/>
                  </a:cubicBezTo>
                  <a:lnTo>
                    <a:pt x="106128" y="11658"/>
                  </a:lnTo>
                  <a:cubicBezTo>
                    <a:pt x="106131" y="11661"/>
                    <a:pt x="106133" y="11664"/>
                    <a:pt x="106136" y="11667"/>
                  </a:cubicBezTo>
                  <a:cubicBezTo>
                    <a:pt x="106136" y="11664"/>
                    <a:pt x="106135" y="11660"/>
                    <a:pt x="106135" y="11656"/>
                  </a:cubicBezTo>
                  <a:lnTo>
                    <a:pt x="106135" y="11656"/>
                  </a:lnTo>
                  <a:cubicBezTo>
                    <a:pt x="106133" y="11657"/>
                    <a:pt x="106130" y="11657"/>
                    <a:pt x="106128" y="11658"/>
                  </a:cubicBezTo>
                  <a:lnTo>
                    <a:pt x="106128" y="11658"/>
                  </a:lnTo>
                  <a:cubicBezTo>
                    <a:pt x="104868" y="10198"/>
                    <a:pt x="102995" y="9256"/>
                    <a:pt x="101004" y="9256"/>
                  </a:cubicBezTo>
                  <a:cubicBezTo>
                    <a:pt x="100985" y="9256"/>
                    <a:pt x="100967" y="9257"/>
                    <a:pt x="100948" y="9257"/>
                  </a:cubicBezTo>
                  <a:cubicBezTo>
                    <a:pt x="102293" y="7803"/>
                    <a:pt x="104164" y="7003"/>
                    <a:pt x="106098" y="7003"/>
                  </a:cubicBezTo>
                  <a:close/>
                  <a:moveTo>
                    <a:pt x="13651" y="11804"/>
                  </a:moveTo>
                  <a:cubicBezTo>
                    <a:pt x="15587" y="11804"/>
                    <a:pt x="17458" y="12604"/>
                    <a:pt x="18799" y="14050"/>
                  </a:cubicBezTo>
                  <a:lnTo>
                    <a:pt x="18799" y="14050"/>
                  </a:lnTo>
                  <a:cubicBezTo>
                    <a:pt x="18788" y="14050"/>
                    <a:pt x="18777" y="14050"/>
                    <a:pt x="18766" y="14050"/>
                  </a:cubicBezTo>
                  <a:cubicBezTo>
                    <a:pt x="16897" y="14050"/>
                    <a:pt x="15129" y="14889"/>
                    <a:pt x="13888" y="16192"/>
                  </a:cubicBezTo>
                  <a:cubicBezTo>
                    <a:pt x="13968" y="14597"/>
                    <a:pt x="13386" y="13101"/>
                    <a:pt x="12391" y="11918"/>
                  </a:cubicBezTo>
                  <a:cubicBezTo>
                    <a:pt x="12811" y="11842"/>
                    <a:pt x="13233" y="11804"/>
                    <a:pt x="13651" y="11804"/>
                  </a:cubicBezTo>
                  <a:close/>
                  <a:moveTo>
                    <a:pt x="23971" y="11800"/>
                  </a:moveTo>
                  <a:cubicBezTo>
                    <a:pt x="24396" y="11800"/>
                    <a:pt x="24824" y="11839"/>
                    <a:pt x="25250" y="11918"/>
                  </a:cubicBezTo>
                  <a:cubicBezTo>
                    <a:pt x="24255" y="13101"/>
                    <a:pt x="23673" y="14597"/>
                    <a:pt x="23753" y="16192"/>
                  </a:cubicBezTo>
                  <a:cubicBezTo>
                    <a:pt x="22512" y="14889"/>
                    <a:pt x="20744" y="14050"/>
                    <a:pt x="18884" y="14050"/>
                  </a:cubicBezTo>
                  <a:cubicBezTo>
                    <a:pt x="18864" y="14050"/>
                    <a:pt x="18845" y="14050"/>
                    <a:pt x="18825" y="14051"/>
                  </a:cubicBezTo>
                  <a:cubicBezTo>
                    <a:pt x="20162" y="12603"/>
                    <a:pt x="22036" y="11800"/>
                    <a:pt x="23971" y="11800"/>
                  </a:cubicBezTo>
                  <a:close/>
                  <a:moveTo>
                    <a:pt x="37191" y="11695"/>
                  </a:moveTo>
                  <a:cubicBezTo>
                    <a:pt x="39126" y="11695"/>
                    <a:pt x="41007" y="12498"/>
                    <a:pt x="42355" y="13952"/>
                  </a:cubicBezTo>
                  <a:lnTo>
                    <a:pt x="42355" y="13952"/>
                  </a:lnTo>
                  <a:cubicBezTo>
                    <a:pt x="42352" y="13952"/>
                    <a:pt x="42349" y="13952"/>
                    <a:pt x="42346" y="13952"/>
                  </a:cubicBezTo>
                  <a:cubicBezTo>
                    <a:pt x="42328" y="13952"/>
                    <a:pt x="42309" y="13952"/>
                    <a:pt x="42291" y="13952"/>
                  </a:cubicBezTo>
                  <a:cubicBezTo>
                    <a:pt x="40304" y="13952"/>
                    <a:pt x="38437" y="14897"/>
                    <a:pt x="37185" y="16344"/>
                  </a:cubicBezTo>
                  <a:cubicBezTo>
                    <a:pt x="37320" y="14669"/>
                    <a:pt x="36710" y="13092"/>
                    <a:pt x="35662" y="11864"/>
                  </a:cubicBezTo>
                  <a:cubicBezTo>
                    <a:pt x="36169" y="11750"/>
                    <a:pt x="36682" y="11695"/>
                    <a:pt x="37191" y="11695"/>
                  </a:cubicBezTo>
                  <a:close/>
                  <a:moveTo>
                    <a:pt x="124477" y="9648"/>
                  </a:moveTo>
                  <a:cubicBezTo>
                    <a:pt x="127652" y="9648"/>
                    <a:pt x="130827" y="11726"/>
                    <a:pt x="130867" y="15888"/>
                  </a:cubicBezTo>
                  <a:cubicBezTo>
                    <a:pt x="130394" y="15786"/>
                    <a:pt x="129917" y="15736"/>
                    <a:pt x="129443" y="15736"/>
                  </a:cubicBezTo>
                  <a:cubicBezTo>
                    <a:pt x="127584" y="15736"/>
                    <a:pt x="125780" y="16502"/>
                    <a:pt x="124487" y="17895"/>
                  </a:cubicBezTo>
                  <a:cubicBezTo>
                    <a:pt x="123206" y="16515"/>
                    <a:pt x="121414" y="15735"/>
                    <a:pt x="119532" y="15735"/>
                  </a:cubicBezTo>
                  <a:cubicBezTo>
                    <a:pt x="119048" y="15735"/>
                    <a:pt x="118564" y="15780"/>
                    <a:pt x="118089" y="15888"/>
                  </a:cubicBezTo>
                  <a:cubicBezTo>
                    <a:pt x="118125" y="11729"/>
                    <a:pt x="121301" y="9648"/>
                    <a:pt x="124477" y="9648"/>
                  </a:cubicBezTo>
                  <a:close/>
                  <a:moveTo>
                    <a:pt x="77633" y="9753"/>
                  </a:moveTo>
                  <a:cubicBezTo>
                    <a:pt x="80805" y="9753"/>
                    <a:pt x="83979" y="11828"/>
                    <a:pt x="84022" y="15982"/>
                  </a:cubicBezTo>
                  <a:lnTo>
                    <a:pt x="84022" y="15982"/>
                  </a:lnTo>
                  <a:cubicBezTo>
                    <a:pt x="83547" y="15880"/>
                    <a:pt x="83069" y="15830"/>
                    <a:pt x="82594" y="15830"/>
                  </a:cubicBezTo>
                  <a:cubicBezTo>
                    <a:pt x="80737" y="15830"/>
                    <a:pt x="78939" y="16596"/>
                    <a:pt x="77651" y="17984"/>
                  </a:cubicBezTo>
                  <a:cubicBezTo>
                    <a:pt x="76369" y="16613"/>
                    <a:pt x="74577" y="15825"/>
                    <a:pt x="72696" y="15825"/>
                  </a:cubicBezTo>
                  <a:cubicBezTo>
                    <a:pt x="72212" y="15825"/>
                    <a:pt x="71728" y="15879"/>
                    <a:pt x="71253" y="15986"/>
                  </a:cubicBezTo>
                  <a:cubicBezTo>
                    <a:pt x="71284" y="11832"/>
                    <a:pt x="74458" y="9753"/>
                    <a:pt x="77633" y="9753"/>
                  </a:cubicBezTo>
                  <a:close/>
                  <a:moveTo>
                    <a:pt x="100947" y="9753"/>
                  </a:moveTo>
                  <a:cubicBezTo>
                    <a:pt x="104122" y="9753"/>
                    <a:pt x="107296" y="11830"/>
                    <a:pt x="107337" y="15986"/>
                  </a:cubicBezTo>
                  <a:cubicBezTo>
                    <a:pt x="106864" y="15884"/>
                    <a:pt x="106386" y="15834"/>
                    <a:pt x="105913" y="15834"/>
                  </a:cubicBezTo>
                  <a:cubicBezTo>
                    <a:pt x="104054" y="15834"/>
                    <a:pt x="102249" y="16601"/>
                    <a:pt x="100957" y="17993"/>
                  </a:cubicBezTo>
                  <a:cubicBezTo>
                    <a:pt x="99676" y="16613"/>
                    <a:pt x="97883" y="15834"/>
                    <a:pt x="96002" y="15834"/>
                  </a:cubicBezTo>
                  <a:cubicBezTo>
                    <a:pt x="95518" y="15834"/>
                    <a:pt x="95034" y="15888"/>
                    <a:pt x="94559" y="15986"/>
                  </a:cubicBezTo>
                  <a:cubicBezTo>
                    <a:pt x="94595" y="11832"/>
                    <a:pt x="97771" y="9753"/>
                    <a:pt x="100947" y="9753"/>
                  </a:cubicBezTo>
                  <a:close/>
                  <a:moveTo>
                    <a:pt x="53999" y="9848"/>
                  </a:moveTo>
                  <a:cubicBezTo>
                    <a:pt x="57176" y="9848"/>
                    <a:pt x="60352" y="11927"/>
                    <a:pt x="60393" y="16085"/>
                  </a:cubicBezTo>
                  <a:cubicBezTo>
                    <a:pt x="59913" y="15980"/>
                    <a:pt x="59429" y="15929"/>
                    <a:pt x="58949" y="15929"/>
                  </a:cubicBezTo>
                  <a:cubicBezTo>
                    <a:pt x="57093" y="15929"/>
                    <a:pt x="55295" y="16694"/>
                    <a:pt x="53999" y="18087"/>
                  </a:cubicBezTo>
                  <a:lnTo>
                    <a:pt x="53999" y="18087"/>
                  </a:lnTo>
                  <a:cubicBezTo>
                    <a:pt x="52718" y="16710"/>
                    <a:pt x="50928" y="15932"/>
                    <a:pt x="49049" y="15932"/>
                  </a:cubicBezTo>
                  <a:cubicBezTo>
                    <a:pt x="48565" y="15932"/>
                    <a:pt x="48081" y="15977"/>
                    <a:pt x="47606" y="16085"/>
                  </a:cubicBezTo>
                  <a:cubicBezTo>
                    <a:pt x="47646" y="11927"/>
                    <a:pt x="50823" y="9848"/>
                    <a:pt x="53999" y="9848"/>
                  </a:cubicBezTo>
                  <a:close/>
                  <a:moveTo>
                    <a:pt x="7166" y="9943"/>
                  </a:moveTo>
                  <a:cubicBezTo>
                    <a:pt x="10341" y="9943"/>
                    <a:pt x="13516" y="12022"/>
                    <a:pt x="13556" y="16183"/>
                  </a:cubicBezTo>
                  <a:cubicBezTo>
                    <a:pt x="13083" y="16081"/>
                    <a:pt x="12605" y="16031"/>
                    <a:pt x="12131" y="16031"/>
                  </a:cubicBezTo>
                  <a:cubicBezTo>
                    <a:pt x="10273" y="16031"/>
                    <a:pt x="8469" y="16796"/>
                    <a:pt x="7176" y="18181"/>
                  </a:cubicBezTo>
                  <a:cubicBezTo>
                    <a:pt x="5901" y="16817"/>
                    <a:pt x="4126" y="16040"/>
                    <a:pt x="2258" y="16040"/>
                  </a:cubicBezTo>
                  <a:cubicBezTo>
                    <a:pt x="2237" y="16040"/>
                    <a:pt x="2216" y="16040"/>
                    <a:pt x="2194" y="16040"/>
                  </a:cubicBezTo>
                  <a:lnTo>
                    <a:pt x="2212" y="16022"/>
                  </a:lnTo>
                  <a:lnTo>
                    <a:pt x="2212" y="16022"/>
                  </a:lnTo>
                  <a:cubicBezTo>
                    <a:pt x="1728" y="16031"/>
                    <a:pt x="1245" y="16076"/>
                    <a:pt x="770" y="16183"/>
                  </a:cubicBezTo>
                  <a:cubicBezTo>
                    <a:pt x="810" y="12024"/>
                    <a:pt x="3988" y="9943"/>
                    <a:pt x="7166" y="9943"/>
                  </a:cubicBezTo>
                  <a:close/>
                  <a:moveTo>
                    <a:pt x="30463" y="9956"/>
                  </a:moveTo>
                  <a:cubicBezTo>
                    <a:pt x="33636" y="9956"/>
                    <a:pt x="36811" y="12033"/>
                    <a:pt x="36854" y="16188"/>
                  </a:cubicBezTo>
                  <a:lnTo>
                    <a:pt x="36854" y="16188"/>
                  </a:lnTo>
                  <a:cubicBezTo>
                    <a:pt x="36379" y="16086"/>
                    <a:pt x="35901" y="16036"/>
                    <a:pt x="35426" y="16036"/>
                  </a:cubicBezTo>
                  <a:cubicBezTo>
                    <a:pt x="33569" y="16036"/>
                    <a:pt x="31771" y="16802"/>
                    <a:pt x="30483" y="18190"/>
                  </a:cubicBezTo>
                  <a:cubicBezTo>
                    <a:pt x="29201" y="16819"/>
                    <a:pt x="27409" y="16031"/>
                    <a:pt x="25528" y="16031"/>
                  </a:cubicBezTo>
                  <a:cubicBezTo>
                    <a:pt x="25044" y="16031"/>
                    <a:pt x="24560" y="16085"/>
                    <a:pt x="24085" y="16192"/>
                  </a:cubicBezTo>
                  <a:cubicBezTo>
                    <a:pt x="24116" y="12034"/>
                    <a:pt x="27288" y="9956"/>
                    <a:pt x="30463" y="9956"/>
                  </a:cubicBezTo>
                  <a:close/>
                  <a:moveTo>
                    <a:pt x="119326" y="16110"/>
                  </a:moveTo>
                  <a:cubicBezTo>
                    <a:pt x="121265" y="16110"/>
                    <a:pt x="123134" y="16913"/>
                    <a:pt x="124478" y="18361"/>
                  </a:cubicBezTo>
                  <a:cubicBezTo>
                    <a:pt x="124458" y="18360"/>
                    <a:pt x="124439" y="18360"/>
                    <a:pt x="124419" y="18360"/>
                  </a:cubicBezTo>
                  <a:cubicBezTo>
                    <a:pt x="122550" y="18360"/>
                    <a:pt x="120782" y="19199"/>
                    <a:pt x="119541" y="20502"/>
                  </a:cubicBezTo>
                  <a:cubicBezTo>
                    <a:pt x="119622" y="18907"/>
                    <a:pt x="119039" y="17411"/>
                    <a:pt x="118045" y="16228"/>
                  </a:cubicBezTo>
                  <a:cubicBezTo>
                    <a:pt x="118472" y="16149"/>
                    <a:pt x="118901" y="16110"/>
                    <a:pt x="119326" y="16110"/>
                  </a:cubicBezTo>
                  <a:close/>
                  <a:moveTo>
                    <a:pt x="129624" y="16110"/>
                  </a:moveTo>
                  <a:cubicBezTo>
                    <a:pt x="130049" y="16110"/>
                    <a:pt x="130477" y="16149"/>
                    <a:pt x="130903" y="16228"/>
                  </a:cubicBezTo>
                  <a:cubicBezTo>
                    <a:pt x="129908" y="17402"/>
                    <a:pt x="129326" y="18907"/>
                    <a:pt x="129415" y="20493"/>
                  </a:cubicBezTo>
                  <a:lnTo>
                    <a:pt x="129415" y="20502"/>
                  </a:lnTo>
                  <a:cubicBezTo>
                    <a:pt x="128165" y="19199"/>
                    <a:pt x="126397" y="18360"/>
                    <a:pt x="124537" y="18360"/>
                  </a:cubicBezTo>
                  <a:cubicBezTo>
                    <a:pt x="124517" y="18360"/>
                    <a:pt x="124498" y="18360"/>
                    <a:pt x="124478" y="18361"/>
                  </a:cubicBezTo>
                  <a:cubicBezTo>
                    <a:pt x="125815" y="16913"/>
                    <a:pt x="127689" y="16110"/>
                    <a:pt x="129624" y="16110"/>
                  </a:cubicBezTo>
                  <a:close/>
                  <a:moveTo>
                    <a:pt x="82783" y="16209"/>
                  </a:moveTo>
                  <a:cubicBezTo>
                    <a:pt x="83207" y="16209"/>
                    <a:pt x="83633" y="16247"/>
                    <a:pt x="84057" y="16327"/>
                  </a:cubicBezTo>
                  <a:cubicBezTo>
                    <a:pt x="83538" y="16945"/>
                    <a:pt x="83135" y="17653"/>
                    <a:pt x="82875" y="18414"/>
                  </a:cubicBezTo>
                  <a:cubicBezTo>
                    <a:pt x="82633" y="19113"/>
                    <a:pt x="82534" y="19848"/>
                    <a:pt x="82570" y="20592"/>
                  </a:cubicBezTo>
                  <a:cubicBezTo>
                    <a:pt x="81322" y="19282"/>
                    <a:pt x="79551" y="18450"/>
                    <a:pt x="77681" y="18450"/>
                  </a:cubicBezTo>
                  <a:cubicBezTo>
                    <a:pt x="77671" y="18450"/>
                    <a:pt x="77661" y="18450"/>
                    <a:pt x="77651" y="18450"/>
                  </a:cubicBezTo>
                  <a:cubicBezTo>
                    <a:pt x="78988" y="17010"/>
                    <a:pt x="80855" y="16209"/>
                    <a:pt x="82783" y="16209"/>
                  </a:cubicBezTo>
                  <a:close/>
                  <a:moveTo>
                    <a:pt x="95788" y="16212"/>
                  </a:moveTo>
                  <a:cubicBezTo>
                    <a:pt x="97720" y="16212"/>
                    <a:pt x="99592" y="17008"/>
                    <a:pt x="100939" y="18450"/>
                  </a:cubicBezTo>
                  <a:cubicBezTo>
                    <a:pt x="100919" y="18450"/>
                    <a:pt x="100900" y="18450"/>
                    <a:pt x="100880" y="18450"/>
                  </a:cubicBezTo>
                  <a:cubicBezTo>
                    <a:pt x="99011" y="18450"/>
                    <a:pt x="97252" y="19288"/>
                    <a:pt x="96011" y="20592"/>
                  </a:cubicBezTo>
                  <a:cubicBezTo>
                    <a:pt x="96047" y="19848"/>
                    <a:pt x="95948" y="19113"/>
                    <a:pt x="95706" y="18414"/>
                  </a:cubicBezTo>
                  <a:cubicBezTo>
                    <a:pt x="95446" y="17653"/>
                    <a:pt x="95043" y="16945"/>
                    <a:pt x="94523" y="16327"/>
                  </a:cubicBezTo>
                  <a:cubicBezTo>
                    <a:pt x="94944" y="16250"/>
                    <a:pt x="95367" y="16212"/>
                    <a:pt x="95788" y="16212"/>
                  </a:cubicBezTo>
                  <a:close/>
                  <a:moveTo>
                    <a:pt x="48848" y="16307"/>
                  </a:moveTo>
                  <a:cubicBezTo>
                    <a:pt x="50780" y="16307"/>
                    <a:pt x="52650" y="17108"/>
                    <a:pt x="53987" y="18558"/>
                  </a:cubicBezTo>
                  <a:lnTo>
                    <a:pt x="53987" y="18558"/>
                  </a:lnTo>
                  <a:cubicBezTo>
                    <a:pt x="53970" y="18558"/>
                    <a:pt x="53953" y="18557"/>
                    <a:pt x="53936" y="18557"/>
                  </a:cubicBezTo>
                  <a:cubicBezTo>
                    <a:pt x="52067" y="18557"/>
                    <a:pt x="50308" y="19396"/>
                    <a:pt x="49058" y="20699"/>
                  </a:cubicBezTo>
                  <a:cubicBezTo>
                    <a:pt x="49147" y="19104"/>
                    <a:pt x="48565" y="17608"/>
                    <a:pt x="47570" y="16425"/>
                  </a:cubicBezTo>
                  <a:cubicBezTo>
                    <a:pt x="47996" y="16346"/>
                    <a:pt x="48423" y="16307"/>
                    <a:pt x="48848" y="16307"/>
                  </a:cubicBezTo>
                  <a:close/>
                  <a:moveTo>
                    <a:pt x="59142" y="16307"/>
                  </a:moveTo>
                  <a:cubicBezTo>
                    <a:pt x="59567" y="16307"/>
                    <a:pt x="59994" y="16346"/>
                    <a:pt x="60420" y="16425"/>
                  </a:cubicBezTo>
                  <a:cubicBezTo>
                    <a:pt x="59425" y="17608"/>
                    <a:pt x="58843" y="19104"/>
                    <a:pt x="58932" y="20699"/>
                  </a:cubicBezTo>
                  <a:cubicBezTo>
                    <a:pt x="57691" y="19396"/>
                    <a:pt x="55923" y="18557"/>
                    <a:pt x="54054" y="18557"/>
                  </a:cubicBezTo>
                  <a:cubicBezTo>
                    <a:pt x="54037" y="18557"/>
                    <a:pt x="54020" y="18558"/>
                    <a:pt x="54003" y="18558"/>
                  </a:cubicBezTo>
                  <a:lnTo>
                    <a:pt x="54003" y="18558"/>
                  </a:lnTo>
                  <a:cubicBezTo>
                    <a:pt x="55340" y="17108"/>
                    <a:pt x="57210" y="16307"/>
                    <a:pt x="59142" y="16307"/>
                  </a:cubicBezTo>
                  <a:close/>
                  <a:moveTo>
                    <a:pt x="25317" y="16414"/>
                  </a:moveTo>
                  <a:cubicBezTo>
                    <a:pt x="27247" y="16414"/>
                    <a:pt x="29113" y="17211"/>
                    <a:pt x="30456" y="18656"/>
                  </a:cubicBezTo>
                  <a:cubicBezTo>
                    <a:pt x="30436" y="18656"/>
                    <a:pt x="30416" y="18656"/>
                    <a:pt x="30397" y="18656"/>
                  </a:cubicBezTo>
                  <a:cubicBezTo>
                    <a:pt x="28528" y="18656"/>
                    <a:pt x="26769" y="19494"/>
                    <a:pt x="25528" y="20789"/>
                  </a:cubicBezTo>
                  <a:cubicBezTo>
                    <a:pt x="25563" y="20054"/>
                    <a:pt x="25456" y="19310"/>
                    <a:pt x="25223" y="18611"/>
                  </a:cubicBezTo>
                  <a:cubicBezTo>
                    <a:pt x="24954" y="17850"/>
                    <a:pt x="24551" y="17142"/>
                    <a:pt x="24031" y="16533"/>
                  </a:cubicBezTo>
                  <a:cubicBezTo>
                    <a:pt x="24460" y="16453"/>
                    <a:pt x="24890" y="16414"/>
                    <a:pt x="25317" y="16414"/>
                  </a:cubicBezTo>
                  <a:close/>
                  <a:moveTo>
                    <a:pt x="12296" y="16415"/>
                  </a:moveTo>
                  <a:cubicBezTo>
                    <a:pt x="12720" y="16415"/>
                    <a:pt x="13148" y="16454"/>
                    <a:pt x="13574" y="16533"/>
                  </a:cubicBezTo>
                  <a:cubicBezTo>
                    <a:pt x="13055" y="17151"/>
                    <a:pt x="12651" y="17850"/>
                    <a:pt x="12391" y="18611"/>
                  </a:cubicBezTo>
                  <a:cubicBezTo>
                    <a:pt x="12150" y="19310"/>
                    <a:pt x="12042" y="20054"/>
                    <a:pt x="12087" y="20789"/>
                  </a:cubicBezTo>
                  <a:lnTo>
                    <a:pt x="12078" y="20798"/>
                  </a:lnTo>
                  <a:cubicBezTo>
                    <a:pt x="10836" y="19494"/>
                    <a:pt x="9077" y="18656"/>
                    <a:pt x="7217" y="18656"/>
                  </a:cubicBezTo>
                  <a:cubicBezTo>
                    <a:pt x="7198" y="18656"/>
                    <a:pt x="7178" y="18656"/>
                    <a:pt x="7159" y="18656"/>
                  </a:cubicBezTo>
                  <a:cubicBezTo>
                    <a:pt x="8496" y="17216"/>
                    <a:pt x="10363" y="16415"/>
                    <a:pt x="12296" y="16415"/>
                  </a:cubicBezTo>
                  <a:close/>
                  <a:moveTo>
                    <a:pt x="106101" y="16205"/>
                  </a:moveTo>
                  <a:cubicBezTo>
                    <a:pt x="106563" y="16205"/>
                    <a:pt x="107027" y="16251"/>
                    <a:pt x="107489" y="16344"/>
                  </a:cubicBezTo>
                  <a:cubicBezTo>
                    <a:pt x="106486" y="17599"/>
                    <a:pt x="105930" y="19194"/>
                    <a:pt x="106136" y="20861"/>
                  </a:cubicBezTo>
                  <a:cubicBezTo>
                    <a:pt x="104879" y="19398"/>
                    <a:pt x="102991" y="18450"/>
                    <a:pt x="100994" y="18450"/>
                  </a:cubicBezTo>
                  <a:cubicBezTo>
                    <a:pt x="100985" y="18450"/>
                    <a:pt x="100975" y="18450"/>
                    <a:pt x="100966" y="18450"/>
                  </a:cubicBezTo>
                  <a:cubicBezTo>
                    <a:pt x="102304" y="17004"/>
                    <a:pt x="104173" y="16205"/>
                    <a:pt x="106101" y="16205"/>
                  </a:cubicBezTo>
                  <a:close/>
                  <a:moveTo>
                    <a:pt x="70810" y="11698"/>
                  </a:moveTo>
                  <a:cubicBezTo>
                    <a:pt x="71303" y="11698"/>
                    <a:pt x="71800" y="11750"/>
                    <a:pt x="72292" y="11855"/>
                  </a:cubicBezTo>
                  <a:cubicBezTo>
                    <a:pt x="71289" y="13110"/>
                    <a:pt x="70742" y="14705"/>
                    <a:pt x="70939" y="16380"/>
                  </a:cubicBezTo>
                  <a:lnTo>
                    <a:pt x="70957" y="16371"/>
                  </a:lnTo>
                  <a:cubicBezTo>
                    <a:pt x="71461" y="16260"/>
                    <a:pt x="71969" y="16205"/>
                    <a:pt x="72473" y="16205"/>
                  </a:cubicBezTo>
                  <a:cubicBezTo>
                    <a:pt x="74401" y="16205"/>
                    <a:pt x="76274" y="17001"/>
                    <a:pt x="77624" y="18450"/>
                  </a:cubicBezTo>
                  <a:cubicBezTo>
                    <a:pt x="77606" y="18450"/>
                    <a:pt x="77588" y="18450"/>
                    <a:pt x="77570" y="18450"/>
                  </a:cubicBezTo>
                  <a:cubicBezTo>
                    <a:pt x="75520" y="18450"/>
                    <a:pt x="73598" y="19458"/>
                    <a:pt x="72346" y="20986"/>
                  </a:cubicBezTo>
                  <a:cubicBezTo>
                    <a:pt x="72738" y="17269"/>
                    <a:pt x="69425" y="13952"/>
                    <a:pt x="65712" y="13952"/>
                  </a:cubicBezTo>
                  <a:cubicBezTo>
                    <a:pt x="65692" y="13952"/>
                    <a:pt x="65673" y="13952"/>
                    <a:pt x="65653" y="13952"/>
                  </a:cubicBezTo>
                  <a:cubicBezTo>
                    <a:pt x="66995" y="12495"/>
                    <a:pt x="68873" y="11698"/>
                    <a:pt x="70810" y="11698"/>
                  </a:cubicBezTo>
                  <a:close/>
                  <a:moveTo>
                    <a:pt x="35592" y="16407"/>
                  </a:moveTo>
                  <a:cubicBezTo>
                    <a:pt x="36059" y="16407"/>
                    <a:pt x="36530" y="16454"/>
                    <a:pt x="36997" y="16551"/>
                  </a:cubicBezTo>
                  <a:cubicBezTo>
                    <a:pt x="36004" y="17802"/>
                    <a:pt x="35449" y="19385"/>
                    <a:pt x="35643" y="21056"/>
                  </a:cubicBezTo>
                  <a:lnTo>
                    <a:pt x="35643" y="21056"/>
                  </a:lnTo>
                  <a:cubicBezTo>
                    <a:pt x="34391" y="19601"/>
                    <a:pt x="32515" y="18647"/>
                    <a:pt x="30529" y="18647"/>
                  </a:cubicBezTo>
                  <a:cubicBezTo>
                    <a:pt x="30511" y="18647"/>
                    <a:pt x="30492" y="18647"/>
                    <a:pt x="30474" y="18647"/>
                  </a:cubicBezTo>
                  <a:cubicBezTo>
                    <a:pt x="31808" y="17205"/>
                    <a:pt x="33669" y="16407"/>
                    <a:pt x="35592" y="16407"/>
                  </a:cubicBezTo>
                  <a:close/>
                  <a:moveTo>
                    <a:pt x="112821" y="14253"/>
                  </a:moveTo>
                  <a:cubicBezTo>
                    <a:pt x="115997" y="14253"/>
                    <a:pt x="119174" y="16332"/>
                    <a:pt x="119218" y="20493"/>
                  </a:cubicBezTo>
                  <a:cubicBezTo>
                    <a:pt x="118738" y="20388"/>
                    <a:pt x="118254" y="20337"/>
                    <a:pt x="117773" y="20337"/>
                  </a:cubicBezTo>
                  <a:cubicBezTo>
                    <a:pt x="115916" y="20337"/>
                    <a:pt x="114116" y="21103"/>
                    <a:pt x="112821" y="22491"/>
                  </a:cubicBezTo>
                  <a:cubicBezTo>
                    <a:pt x="111548" y="21120"/>
                    <a:pt x="109756" y="20332"/>
                    <a:pt x="107874" y="20332"/>
                  </a:cubicBezTo>
                  <a:cubicBezTo>
                    <a:pt x="107391" y="20332"/>
                    <a:pt x="106907" y="20386"/>
                    <a:pt x="106432" y="20493"/>
                  </a:cubicBezTo>
                  <a:cubicBezTo>
                    <a:pt x="106468" y="16334"/>
                    <a:pt x="109644" y="14253"/>
                    <a:pt x="112821" y="14253"/>
                  </a:cubicBezTo>
                  <a:close/>
                  <a:moveTo>
                    <a:pt x="136138" y="14252"/>
                  </a:moveTo>
                  <a:cubicBezTo>
                    <a:pt x="139311" y="14252"/>
                    <a:pt x="142484" y="16329"/>
                    <a:pt x="142525" y="20484"/>
                  </a:cubicBezTo>
                  <a:lnTo>
                    <a:pt x="142525" y="20493"/>
                  </a:lnTo>
                  <a:cubicBezTo>
                    <a:pt x="142051" y="20391"/>
                    <a:pt x="141574" y="20341"/>
                    <a:pt x="141100" y="20341"/>
                  </a:cubicBezTo>
                  <a:cubicBezTo>
                    <a:pt x="139242" y="20341"/>
                    <a:pt x="137437" y="21108"/>
                    <a:pt x="136145" y="22500"/>
                  </a:cubicBezTo>
                  <a:cubicBezTo>
                    <a:pt x="134871" y="21128"/>
                    <a:pt x="133091" y="20341"/>
                    <a:pt x="131221" y="20341"/>
                  </a:cubicBezTo>
                  <a:cubicBezTo>
                    <a:pt x="131211" y="20341"/>
                    <a:pt x="131200" y="20341"/>
                    <a:pt x="131190" y="20341"/>
                  </a:cubicBezTo>
                  <a:cubicBezTo>
                    <a:pt x="130706" y="20341"/>
                    <a:pt x="130222" y="20386"/>
                    <a:pt x="129747" y="20493"/>
                  </a:cubicBezTo>
                  <a:cubicBezTo>
                    <a:pt x="129783" y="16333"/>
                    <a:pt x="132960" y="14252"/>
                    <a:pt x="136138" y="14252"/>
                  </a:cubicBezTo>
                  <a:close/>
                  <a:moveTo>
                    <a:pt x="89290" y="14357"/>
                  </a:moveTo>
                  <a:cubicBezTo>
                    <a:pt x="91871" y="14357"/>
                    <a:pt x="94452" y="15731"/>
                    <a:pt x="95348" y="18477"/>
                  </a:cubicBezTo>
                  <a:cubicBezTo>
                    <a:pt x="95572" y="19158"/>
                    <a:pt x="95679" y="19866"/>
                    <a:pt x="95688" y="20583"/>
                  </a:cubicBezTo>
                  <a:cubicBezTo>
                    <a:pt x="95213" y="20481"/>
                    <a:pt x="94734" y="20431"/>
                    <a:pt x="94259" y="20431"/>
                  </a:cubicBezTo>
                  <a:cubicBezTo>
                    <a:pt x="92398" y="20431"/>
                    <a:pt x="90599" y="21196"/>
                    <a:pt x="89299" y="22581"/>
                  </a:cubicBezTo>
                  <a:cubicBezTo>
                    <a:pt x="88025" y="21218"/>
                    <a:pt x="86246" y="20430"/>
                    <a:pt x="84376" y="20430"/>
                  </a:cubicBezTo>
                  <a:cubicBezTo>
                    <a:pt x="84365" y="20430"/>
                    <a:pt x="84355" y="20430"/>
                    <a:pt x="84344" y="20430"/>
                  </a:cubicBezTo>
                  <a:cubicBezTo>
                    <a:pt x="83860" y="20430"/>
                    <a:pt x="83376" y="20475"/>
                    <a:pt x="82902" y="20583"/>
                  </a:cubicBezTo>
                  <a:cubicBezTo>
                    <a:pt x="82902" y="19866"/>
                    <a:pt x="83018" y="19158"/>
                    <a:pt x="83233" y="18477"/>
                  </a:cubicBezTo>
                  <a:cubicBezTo>
                    <a:pt x="84129" y="15731"/>
                    <a:pt x="86710" y="14357"/>
                    <a:pt x="89290" y="14357"/>
                  </a:cubicBezTo>
                  <a:close/>
                  <a:moveTo>
                    <a:pt x="42333" y="14454"/>
                  </a:moveTo>
                  <a:cubicBezTo>
                    <a:pt x="45509" y="14454"/>
                    <a:pt x="48686" y="16533"/>
                    <a:pt x="48726" y="20690"/>
                  </a:cubicBezTo>
                  <a:cubicBezTo>
                    <a:pt x="48246" y="20585"/>
                    <a:pt x="47763" y="20534"/>
                    <a:pt x="47283" y="20534"/>
                  </a:cubicBezTo>
                  <a:cubicBezTo>
                    <a:pt x="45427" y="20534"/>
                    <a:pt x="43633" y="21302"/>
                    <a:pt x="42337" y="22697"/>
                  </a:cubicBezTo>
                  <a:cubicBezTo>
                    <a:pt x="41063" y="21325"/>
                    <a:pt x="39284" y="20538"/>
                    <a:pt x="37414" y="20538"/>
                  </a:cubicBezTo>
                  <a:cubicBezTo>
                    <a:pt x="37403" y="20538"/>
                    <a:pt x="37393" y="20538"/>
                    <a:pt x="37382" y="20538"/>
                  </a:cubicBezTo>
                  <a:cubicBezTo>
                    <a:pt x="36898" y="20538"/>
                    <a:pt x="36415" y="20583"/>
                    <a:pt x="35940" y="20690"/>
                  </a:cubicBezTo>
                  <a:cubicBezTo>
                    <a:pt x="35980" y="16533"/>
                    <a:pt x="39156" y="14454"/>
                    <a:pt x="42333" y="14454"/>
                  </a:cubicBezTo>
                  <a:close/>
                  <a:moveTo>
                    <a:pt x="65648" y="14454"/>
                  </a:moveTo>
                  <a:cubicBezTo>
                    <a:pt x="68825" y="14454"/>
                    <a:pt x="72001" y="16533"/>
                    <a:pt x="72041" y="20690"/>
                  </a:cubicBezTo>
                  <a:cubicBezTo>
                    <a:pt x="71563" y="20585"/>
                    <a:pt x="71081" y="20534"/>
                    <a:pt x="70602" y="20534"/>
                  </a:cubicBezTo>
                  <a:cubicBezTo>
                    <a:pt x="68748" y="20534"/>
                    <a:pt x="66949" y="21302"/>
                    <a:pt x="65653" y="22697"/>
                  </a:cubicBezTo>
                  <a:cubicBezTo>
                    <a:pt x="64378" y="21325"/>
                    <a:pt x="62599" y="20538"/>
                    <a:pt x="60729" y="20538"/>
                  </a:cubicBezTo>
                  <a:cubicBezTo>
                    <a:pt x="60719" y="20538"/>
                    <a:pt x="60708" y="20538"/>
                    <a:pt x="60697" y="20538"/>
                  </a:cubicBezTo>
                  <a:cubicBezTo>
                    <a:pt x="60214" y="20538"/>
                    <a:pt x="59730" y="20583"/>
                    <a:pt x="59255" y="20690"/>
                  </a:cubicBezTo>
                  <a:cubicBezTo>
                    <a:pt x="59295" y="16533"/>
                    <a:pt x="62472" y="14454"/>
                    <a:pt x="65648" y="14454"/>
                  </a:cubicBezTo>
                  <a:close/>
                  <a:moveTo>
                    <a:pt x="18806" y="14558"/>
                  </a:moveTo>
                  <a:cubicBezTo>
                    <a:pt x="21388" y="14558"/>
                    <a:pt x="23969" y="15929"/>
                    <a:pt x="24864" y="18674"/>
                  </a:cubicBezTo>
                  <a:cubicBezTo>
                    <a:pt x="25079" y="19355"/>
                    <a:pt x="25196" y="20063"/>
                    <a:pt x="25196" y="20780"/>
                  </a:cubicBezTo>
                  <a:cubicBezTo>
                    <a:pt x="24718" y="20675"/>
                    <a:pt x="24235" y="20624"/>
                    <a:pt x="23756" y="20624"/>
                  </a:cubicBezTo>
                  <a:cubicBezTo>
                    <a:pt x="21903" y="20624"/>
                    <a:pt x="20103" y="21391"/>
                    <a:pt x="18807" y="22787"/>
                  </a:cubicBezTo>
                  <a:cubicBezTo>
                    <a:pt x="17535" y="21407"/>
                    <a:pt x="15734" y="20628"/>
                    <a:pt x="13861" y="20628"/>
                  </a:cubicBezTo>
                  <a:cubicBezTo>
                    <a:pt x="13368" y="20628"/>
                    <a:pt x="12884" y="20672"/>
                    <a:pt x="12409" y="20780"/>
                  </a:cubicBezTo>
                  <a:cubicBezTo>
                    <a:pt x="12418" y="20063"/>
                    <a:pt x="12526" y="19355"/>
                    <a:pt x="12741" y="18674"/>
                  </a:cubicBezTo>
                  <a:cubicBezTo>
                    <a:pt x="13637" y="15931"/>
                    <a:pt x="16222" y="14558"/>
                    <a:pt x="18806" y="14558"/>
                  </a:cubicBezTo>
                  <a:close/>
                  <a:moveTo>
                    <a:pt x="117964" y="20706"/>
                  </a:moveTo>
                  <a:cubicBezTo>
                    <a:pt x="118390" y="20706"/>
                    <a:pt x="118819" y="20745"/>
                    <a:pt x="119245" y="20825"/>
                  </a:cubicBezTo>
                  <a:cubicBezTo>
                    <a:pt x="118726" y="21443"/>
                    <a:pt x="118322" y="22151"/>
                    <a:pt x="118063" y="22913"/>
                  </a:cubicBezTo>
                  <a:lnTo>
                    <a:pt x="118063" y="22904"/>
                  </a:lnTo>
                  <a:cubicBezTo>
                    <a:pt x="117821" y="23611"/>
                    <a:pt x="117722" y="24346"/>
                    <a:pt x="117758" y="25090"/>
                  </a:cubicBezTo>
                  <a:cubicBezTo>
                    <a:pt x="116516" y="23786"/>
                    <a:pt x="114757" y="22948"/>
                    <a:pt x="112897" y="22948"/>
                  </a:cubicBezTo>
                  <a:cubicBezTo>
                    <a:pt x="112878" y="22948"/>
                    <a:pt x="112858" y="22948"/>
                    <a:pt x="112839" y="22948"/>
                  </a:cubicBezTo>
                  <a:cubicBezTo>
                    <a:pt x="114174" y="21503"/>
                    <a:pt x="116038" y="20706"/>
                    <a:pt x="117964" y="20706"/>
                  </a:cubicBezTo>
                  <a:close/>
                  <a:moveTo>
                    <a:pt x="130993" y="20706"/>
                  </a:moveTo>
                  <a:cubicBezTo>
                    <a:pt x="132921" y="20706"/>
                    <a:pt x="134791" y="21503"/>
                    <a:pt x="136127" y="22948"/>
                  </a:cubicBezTo>
                  <a:cubicBezTo>
                    <a:pt x="136107" y="22948"/>
                    <a:pt x="136088" y="22948"/>
                    <a:pt x="136068" y="22948"/>
                  </a:cubicBezTo>
                  <a:cubicBezTo>
                    <a:pt x="134208" y="22948"/>
                    <a:pt x="132440" y="23786"/>
                    <a:pt x="131199" y="25090"/>
                  </a:cubicBezTo>
                  <a:cubicBezTo>
                    <a:pt x="131234" y="24346"/>
                    <a:pt x="131136" y="23611"/>
                    <a:pt x="130894" y="22913"/>
                  </a:cubicBezTo>
                  <a:lnTo>
                    <a:pt x="130894" y="22904"/>
                  </a:lnTo>
                  <a:cubicBezTo>
                    <a:pt x="130634" y="22142"/>
                    <a:pt x="130231" y="21443"/>
                    <a:pt x="129711" y="20825"/>
                  </a:cubicBezTo>
                  <a:cubicBezTo>
                    <a:pt x="130138" y="20745"/>
                    <a:pt x="130567" y="20706"/>
                    <a:pt x="130993" y="20706"/>
                  </a:cubicBezTo>
                  <a:close/>
                  <a:moveTo>
                    <a:pt x="84135" y="20797"/>
                  </a:moveTo>
                  <a:cubicBezTo>
                    <a:pt x="86071" y="20797"/>
                    <a:pt x="87946" y="21599"/>
                    <a:pt x="89290" y="23047"/>
                  </a:cubicBezTo>
                  <a:cubicBezTo>
                    <a:pt x="90626" y="21601"/>
                    <a:pt x="92496" y="20805"/>
                    <a:pt x="94429" y="20805"/>
                  </a:cubicBezTo>
                  <a:cubicBezTo>
                    <a:pt x="94856" y="20805"/>
                    <a:pt x="95287" y="20844"/>
                    <a:pt x="95715" y="20923"/>
                  </a:cubicBezTo>
                  <a:cubicBezTo>
                    <a:pt x="94720" y="22106"/>
                    <a:pt x="94138" y="23602"/>
                    <a:pt x="94228" y="25197"/>
                  </a:cubicBezTo>
                  <a:cubicBezTo>
                    <a:pt x="92977" y="23894"/>
                    <a:pt x="91218" y="23056"/>
                    <a:pt x="89350" y="23056"/>
                  </a:cubicBezTo>
                  <a:cubicBezTo>
                    <a:pt x="89330" y="23056"/>
                    <a:pt x="89310" y="23056"/>
                    <a:pt x="89290" y="23056"/>
                  </a:cubicBezTo>
                  <a:cubicBezTo>
                    <a:pt x="89271" y="23056"/>
                    <a:pt x="89251" y="23056"/>
                    <a:pt x="89231" y="23056"/>
                  </a:cubicBezTo>
                  <a:cubicBezTo>
                    <a:pt x="87362" y="23056"/>
                    <a:pt x="85595" y="23894"/>
                    <a:pt x="84353" y="25197"/>
                  </a:cubicBezTo>
                  <a:cubicBezTo>
                    <a:pt x="84434" y="23602"/>
                    <a:pt x="83851" y="22106"/>
                    <a:pt x="82866" y="20923"/>
                  </a:cubicBezTo>
                  <a:lnTo>
                    <a:pt x="82857" y="20914"/>
                  </a:lnTo>
                  <a:cubicBezTo>
                    <a:pt x="83283" y="20835"/>
                    <a:pt x="83710" y="20797"/>
                    <a:pt x="84135" y="20797"/>
                  </a:cubicBezTo>
                  <a:close/>
                  <a:moveTo>
                    <a:pt x="47488" y="20904"/>
                  </a:moveTo>
                  <a:cubicBezTo>
                    <a:pt x="47912" y="20904"/>
                    <a:pt x="48338" y="20943"/>
                    <a:pt x="48762" y="21022"/>
                  </a:cubicBezTo>
                  <a:cubicBezTo>
                    <a:pt x="48242" y="21640"/>
                    <a:pt x="47839" y="22348"/>
                    <a:pt x="47579" y="23110"/>
                  </a:cubicBezTo>
                  <a:cubicBezTo>
                    <a:pt x="47337" y="23809"/>
                    <a:pt x="47239" y="24552"/>
                    <a:pt x="47275" y="25287"/>
                  </a:cubicBezTo>
                  <a:cubicBezTo>
                    <a:pt x="46033" y="23992"/>
                    <a:pt x="44274" y="23154"/>
                    <a:pt x="42414" y="23154"/>
                  </a:cubicBezTo>
                  <a:cubicBezTo>
                    <a:pt x="42395" y="23154"/>
                    <a:pt x="42375" y="23154"/>
                    <a:pt x="42355" y="23154"/>
                  </a:cubicBezTo>
                  <a:cubicBezTo>
                    <a:pt x="43693" y="21707"/>
                    <a:pt x="45560" y="20904"/>
                    <a:pt x="47488" y="20904"/>
                  </a:cubicBezTo>
                  <a:close/>
                  <a:moveTo>
                    <a:pt x="60505" y="20912"/>
                  </a:moveTo>
                  <a:cubicBezTo>
                    <a:pt x="62435" y="20912"/>
                    <a:pt x="64301" y="21709"/>
                    <a:pt x="65644" y="23154"/>
                  </a:cubicBezTo>
                  <a:cubicBezTo>
                    <a:pt x="65624" y="23154"/>
                    <a:pt x="65604" y="23154"/>
                    <a:pt x="65584" y="23154"/>
                  </a:cubicBezTo>
                  <a:cubicBezTo>
                    <a:pt x="63716" y="23154"/>
                    <a:pt x="61957" y="23993"/>
                    <a:pt x="60715" y="25296"/>
                  </a:cubicBezTo>
                  <a:lnTo>
                    <a:pt x="60715" y="25287"/>
                  </a:lnTo>
                  <a:cubicBezTo>
                    <a:pt x="60751" y="24552"/>
                    <a:pt x="60644" y="23809"/>
                    <a:pt x="60411" y="23110"/>
                  </a:cubicBezTo>
                  <a:cubicBezTo>
                    <a:pt x="60151" y="22348"/>
                    <a:pt x="59748" y="21640"/>
                    <a:pt x="59219" y="21031"/>
                  </a:cubicBezTo>
                  <a:cubicBezTo>
                    <a:pt x="59647" y="20951"/>
                    <a:pt x="60078" y="20912"/>
                    <a:pt x="60505" y="20912"/>
                  </a:cubicBezTo>
                  <a:close/>
                  <a:moveTo>
                    <a:pt x="107673" y="20699"/>
                  </a:moveTo>
                  <a:cubicBezTo>
                    <a:pt x="109600" y="20699"/>
                    <a:pt x="111466" y="21495"/>
                    <a:pt x="112812" y="22939"/>
                  </a:cubicBezTo>
                  <a:cubicBezTo>
                    <a:pt x="112793" y="22939"/>
                    <a:pt x="112774" y="22939"/>
                    <a:pt x="112756" y="22939"/>
                  </a:cubicBezTo>
                  <a:cubicBezTo>
                    <a:pt x="110769" y="22939"/>
                    <a:pt x="108902" y="23885"/>
                    <a:pt x="107659" y="25332"/>
                  </a:cubicBezTo>
                  <a:cubicBezTo>
                    <a:pt x="107785" y="23674"/>
                    <a:pt x="107184" y="22097"/>
                    <a:pt x="106136" y="20878"/>
                  </a:cubicBezTo>
                  <a:lnTo>
                    <a:pt x="106136" y="20870"/>
                  </a:lnTo>
                  <a:cubicBezTo>
                    <a:pt x="106647" y="20755"/>
                    <a:pt x="107162" y="20699"/>
                    <a:pt x="107673" y="20699"/>
                  </a:cubicBezTo>
                  <a:close/>
                  <a:moveTo>
                    <a:pt x="13670" y="20994"/>
                  </a:moveTo>
                  <a:cubicBezTo>
                    <a:pt x="15606" y="20994"/>
                    <a:pt x="17480" y="21797"/>
                    <a:pt x="18825" y="23244"/>
                  </a:cubicBezTo>
                  <a:cubicBezTo>
                    <a:pt x="18805" y="23244"/>
                    <a:pt x="18786" y="23244"/>
                    <a:pt x="18766" y="23244"/>
                  </a:cubicBezTo>
                  <a:cubicBezTo>
                    <a:pt x="16897" y="23244"/>
                    <a:pt x="15129" y="24082"/>
                    <a:pt x="13888" y="25386"/>
                  </a:cubicBezTo>
                  <a:cubicBezTo>
                    <a:pt x="13951" y="23809"/>
                    <a:pt x="13368" y="22303"/>
                    <a:pt x="12382" y="21120"/>
                  </a:cubicBezTo>
                  <a:lnTo>
                    <a:pt x="12391" y="21111"/>
                  </a:lnTo>
                  <a:cubicBezTo>
                    <a:pt x="12817" y="21032"/>
                    <a:pt x="13245" y="20994"/>
                    <a:pt x="13670" y="20994"/>
                  </a:cubicBezTo>
                  <a:close/>
                  <a:moveTo>
                    <a:pt x="23971" y="20994"/>
                  </a:moveTo>
                  <a:cubicBezTo>
                    <a:pt x="24396" y="20994"/>
                    <a:pt x="24824" y="21032"/>
                    <a:pt x="25250" y="21111"/>
                  </a:cubicBezTo>
                  <a:cubicBezTo>
                    <a:pt x="24255" y="22294"/>
                    <a:pt x="23673" y="23791"/>
                    <a:pt x="23753" y="25386"/>
                  </a:cubicBezTo>
                  <a:cubicBezTo>
                    <a:pt x="22512" y="24082"/>
                    <a:pt x="20744" y="23244"/>
                    <a:pt x="18884" y="23244"/>
                  </a:cubicBezTo>
                  <a:cubicBezTo>
                    <a:pt x="18864" y="23244"/>
                    <a:pt x="18845" y="23244"/>
                    <a:pt x="18825" y="23244"/>
                  </a:cubicBezTo>
                  <a:cubicBezTo>
                    <a:pt x="20162" y="21797"/>
                    <a:pt x="22036" y="20994"/>
                    <a:pt x="23971" y="20994"/>
                  </a:cubicBezTo>
                  <a:close/>
                  <a:moveTo>
                    <a:pt x="37165" y="20902"/>
                  </a:moveTo>
                  <a:cubicBezTo>
                    <a:pt x="39100" y="20902"/>
                    <a:pt x="40977" y="21703"/>
                    <a:pt x="42328" y="23154"/>
                  </a:cubicBezTo>
                  <a:cubicBezTo>
                    <a:pt x="42310" y="23154"/>
                    <a:pt x="42291" y="23154"/>
                    <a:pt x="42273" y="23154"/>
                  </a:cubicBezTo>
                  <a:cubicBezTo>
                    <a:pt x="40286" y="23154"/>
                    <a:pt x="38419" y="24100"/>
                    <a:pt x="37176" y="25547"/>
                  </a:cubicBezTo>
                  <a:cubicBezTo>
                    <a:pt x="37302" y="23871"/>
                    <a:pt x="36701" y="22303"/>
                    <a:pt x="35653" y="21076"/>
                  </a:cubicBezTo>
                  <a:lnTo>
                    <a:pt x="35653" y="21067"/>
                  </a:lnTo>
                  <a:cubicBezTo>
                    <a:pt x="36155" y="20956"/>
                    <a:pt x="36662" y="20902"/>
                    <a:pt x="37165" y="20902"/>
                  </a:cubicBezTo>
                  <a:close/>
                  <a:moveTo>
                    <a:pt x="124474" y="18856"/>
                  </a:moveTo>
                  <a:cubicBezTo>
                    <a:pt x="127057" y="18856"/>
                    <a:pt x="129639" y="20229"/>
                    <a:pt x="130536" y="22975"/>
                  </a:cubicBezTo>
                  <a:cubicBezTo>
                    <a:pt x="130751" y="23656"/>
                    <a:pt x="130867" y="24364"/>
                    <a:pt x="130867" y="25081"/>
                  </a:cubicBezTo>
                  <a:cubicBezTo>
                    <a:pt x="130388" y="24976"/>
                    <a:pt x="129906" y="24925"/>
                    <a:pt x="129426" y="24925"/>
                  </a:cubicBezTo>
                  <a:cubicBezTo>
                    <a:pt x="127574" y="24925"/>
                    <a:pt x="125776" y="25691"/>
                    <a:pt x="124487" y="27079"/>
                  </a:cubicBezTo>
                  <a:cubicBezTo>
                    <a:pt x="123206" y="25708"/>
                    <a:pt x="121414" y="24920"/>
                    <a:pt x="119532" y="24920"/>
                  </a:cubicBezTo>
                  <a:cubicBezTo>
                    <a:pt x="119048" y="24920"/>
                    <a:pt x="118564" y="24973"/>
                    <a:pt x="118089" y="25081"/>
                  </a:cubicBezTo>
                  <a:cubicBezTo>
                    <a:pt x="118089" y="24364"/>
                    <a:pt x="118197" y="23656"/>
                    <a:pt x="118412" y="22975"/>
                  </a:cubicBezTo>
                  <a:cubicBezTo>
                    <a:pt x="119308" y="20229"/>
                    <a:pt x="121891" y="18856"/>
                    <a:pt x="124474" y="18856"/>
                  </a:cubicBezTo>
                  <a:close/>
                  <a:moveTo>
                    <a:pt x="77629" y="18952"/>
                  </a:moveTo>
                  <a:cubicBezTo>
                    <a:pt x="80805" y="18952"/>
                    <a:pt x="83981" y="21031"/>
                    <a:pt x="84022" y="25188"/>
                  </a:cubicBezTo>
                  <a:cubicBezTo>
                    <a:pt x="83543" y="25084"/>
                    <a:pt x="83060" y="25032"/>
                    <a:pt x="82581" y="25032"/>
                  </a:cubicBezTo>
                  <a:cubicBezTo>
                    <a:pt x="80728" y="25032"/>
                    <a:pt x="78930" y="25798"/>
                    <a:pt x="77642" y="27187"/>
                  </a:cubicBezTo>
                  <a:cubicBezTo>
                    <a:pt x="76360" y="25816"/>
                    <a:pt x="74568" y="25027"/>
                    <a:pt x="72687" y="25027"/>
                  </a:cubicBezTo>
                  <a:cubicBezTo>
                    <a:pt x="72203" y="25027"/>
                    <a:pt x="71719" y="25081"/>
                    <a:pt x="71244" y="25188"/>
                  </a:cubicBezTo>
                  <a:cubicBezTo>
                    <a:pt x="71280" y="21031"/>
                    <a:pt x="74454" y="18952"/>
                    <a:pt x="77629" y="18952"/>
                  </a:cubicBezTo>
                  <a:close/>
                  <a:moveTo>
                    <a:pt x="100945" y="18952"/>
                  </a:moveTo>
                  <a:cubicBezTo>
                    <a:pt x="104119" y="18952"/>
                    <a:pt x="107295" y="21030"/>
                    <a:pt x="107337" y="25187"/>
                  </a:cubicBezTo>
                  <a:lnTo>
                    <a:pt x="107337" y="25187"/>
                  </a:lnTo>
                  <a:cubicBezTo>
                    <a:pt x="106865" y="25086"/>
                    <a:pt x="106389" y="25037"/>
                    <a:pt x="105918" y="25037"/>
                  </a:cubicBezTo>
                  <a:cubicBezTo>
                    <a:pt x="104057" y="25037"/>
                    <a:pt x="102256" y="25803"/>
                    <a:pt x="100957" y="27196"/>
                  </a:cubicBezTo>
                  <a:cubicBezTo>
                    <a:pt x="99676" y="25816"/>
                    <a:pt x="97883" y="25036"/>
                    <a:pt x="96002" y="25036"/>
                  </a:cubicBezTo>
                  <a:cubicBezTo>
                    <a:pt x="95518" y="25036"/>
                    <a:pt x="95034" y="25081"/>
                    <a:pt x="94559" y="25188"/>
                  </a:cubicBezTo>
                  <a:cubicBezTo>
                    <a:pt x="94595" y="21031"/>
                    <a:pt x="97769" y="18952"/>
                    <a:pt x="100945" y="18952"/>
                  </a:cubicBezTo>
                  <a:close/>
                  <a:moveTo>
                    <a:pt x="53997" y="19058"/>
                  </a:moveTo>
                  <a:cubicBezTo>
                    <a:pt x="56578" y="19058"/>
                    <a:pt x="59157" y="20432"/>
                    <a:pt x="60052" y="23181"/>
                  </a:cubicBezTo>
                  <a:cubicBezTo>
                    <a:pt x="60267" y="23853"/>
                    <a:pt x="60384" y="24570"/>
                    <a:pt x="60384" y="25278"/>
                  </a:cubicBezTo>
                  <a:cubicBezTo>
                    <a:pt x="59909" y="25176"/>
                    <a:pt x="59430" y="25126"/>
                    <a:pt x="58956" y="25126"/>
                  </a:cubicBezTo>
                  <a:cubicBezTo>
                    <a:pt x="57095" y="25126"/>
                    <a:pt x="55295" y="25893"/>
                    <a:pt x="53995" y="27285"/>
                  </a:cubicBezTo>
                  <a:cubicBezTo>
                    <a:pt x="52714" y="25905"/>
                    <a:pt x="50922" y="25126"/>
                    <a:pt x="49049" y="25126"/>
                  </a:cubicBezTo>
                  <a:cubicBezTo>
                    <a:pt x="48556" y="25126"/>
                    <a:pt x="48072" y="25180"/>
                    <a:pt x="47597" y="25278"/>
                  </a:cubicBezTo>
                  <a:cubicBezTo>
                    <a:pt x="47606" y="24570"/>
                    <a:pt x="47714" y="23853"/>
                    <a:pt x="47929" y="23181"/>
                  </a:cubicBezTo>
                  <a:cubicBezTo>
                    <a:pt x="48830" y="20434"/>
                    <a:pt x="51414" y="19058"/>
                    <a:pt x="53997" y="19058"/>
                  </a:cubicBezTo>
                  <a:close/>
                  <a:moveTo>
                    <a:pt x="7163" y="19140"/>
                  </a:moveTo>
                  <a:cubicBezTo>
                    <a:pt x="10339" y="19140"/>
                    <a:pt x="13516" y="21219"/>
                    <a:pt x="13556" y="25377"/>
                  </a:cubicBezTo>
                  <a:cubicBezTo>
                    <a:pt x="13079" y="25272"/>
                    <a:pt x="12598" y="25222"/>
                    <a:pt x="12120" y="25222"/>
                  </a:cubicBezTo>
                  <a:cubicBezTo>
                    <a:pt x="10263" y="25222"/>
                    <a:pt x="8460" y="25990"/>
                    <a:pt x="7163" y="27379"/>
                  </a:cubicBezTo>
                  <a:lnTo>
                    <a:pt x="7163" y="27379"/>
                  </a:lnTo>
                  <a:cubicBezTo>
                    <a:pt x="5882" y="26002"/>
                    <a:pt x="4092" y="25224"/>
                    <a:pt x="2212" y="25224"/>
                  </a:cubicBezTo>
                  <a:cubicBezTo>
                    <a:pt x="1728" y="25224"/>
                    <a:pt x="1245" y="25278"/>
                    <a:pt x="770" y="25377"/>
                  </a:cubicBezTo>
                  <a:cubicBezTo>
                    <a:pt x="810" y="21219"/>
                    <a:pt x="3987" y="19140"/>
                    <a:pt x="7163" y="19140"/>
                  </a:cubicBezTo>
                  <a:close/>
                  <a:moveTo>
                    <a:pt x="30465" y="19152"/>
                  </a:moveTo>
                  <a:cubicBezTo>
                    <a:pt x="33638" y="19152"/>
                    <a:pt x="36811" y="21228"/>
                    <a:pt x="36854" y="25382"/>
                  </a:cubicBezTo>
                  <a:lnTo>
                    <a:pt x="36854" y="25382"/>
                  </a:lnTo>
                  <a:cubicBezTo>
                    <a:pt x="36384" y="25282"/>
                    <a:pt x="35912" y="25234"/>
                    <a:pt x="35443" y="25234"/>
                  </a:cubicBezTo>
                  <a:cubicBezTo>
                    <a:pt x="33580" y="25234"/>
                    <a:pt x="31775" y="26000"/>
                    <a:pt x="30483" y="27393"/>
                  </a:cubicBezTo>
                  <a:cubicBezTo>
                    <a:pt x="29201" y="26013"/>
                    <a:pt x="27409" y="25233"/>
                    <a:pt x="25528" y="25233"/>
                  </a:cubicBezTo>
                  <a:cubicBezTo>
                    <a:pt x="25044" y="25233"/>
                    <a:pt x="24560" y="25287"/>
                    <a:pt x="24085" y="25386"/>
                  </a:cubicBezTo>
                  <a:cubicBezTo>
                    <a:pt x="24116" y="21231"/>
                    <a:pt x="27290" y="19152"/>
                    <a:pt x="30465" y="19152"/>
                  </a:cubicBezTo>
                  <a:close/>
                  <a:moveTo>
                    <a:pt x="119325" y="25304"/>
                  </a:moveTo>
                  <a:cubicBezTo>
                    <a:pt x="121264" y="25304"/>
                    <a:pt x="123133" y="26108"/>
                    <a:pt x="124478" y="27563"/>
                  </a:cubicBezTo>
                  <a:cubicBezTo>
                    <a:pt x="124458" y="27563"/>
                    <a:pt x="124438" y="27563"/>
                    <a:pt x="124418" y="27563"/>
                  </a:cubicBezTo>
                  <a:cubicBezTo>
                    <a:pt x="122550" y="27563"/>
                    <a:pt x="120782" y="28392"/>
                    <a:pt x="119541" y="29696"/>
                  </a:cubicBezTo>
                  <a:cubicBezTo>
                    <a:pt x="119622" y="28110"/>
                    <a:pt x="119039" y="26604"/>
                    <a:pt x="118045" y="25421"/>
                  </a:cubicBezTo>
                  <a:cubicBezTo>
                    <a:pt x="118472" y="25342"/>
                    <a:pt x="118900" y="25304"/>
                    <a:pt x="119325" y="25304"/>
                  </a:cubicBezTo>
                  <a:close/>
                  <a:moveTo>
                    <a:pt x="129625" y="25304"/>
                  </a:moveTo>
                  <a:cubicBezTo>
                    <a:pt x="130050" y="25304"/>
                    <a:pt x="130477" y="25342"/>
                    <a:pt x="130903" y="25421"/>
                  </a:cubicBezTo>
                  <a:cubicBezTo>
                    <a:pt x="129908" y="26604"/>
                    <a:pt x="129326" y="28101"/>
                    <a:pt x="129415" y="29696"/>
                  </a:cubicBezTo>
                  <a:cubicBezTo>
                    <a:pt x="128165" y="28392"/>
                    <a:pt x="126398" y="27563"/>
                    <a:pt x="124538" y="27563"/>
                  </a:cubicBezTo>
                  <a:cubicBezTo>
                    <a:pt x="124518" y="27563"/>
                    <a:pt x="124498" y="27563"/>
                    <a:pt x="124478" y="27563"/>
                  </a:cubicBezTo>
                  <a:cubicBezTo>
                    <a:pt x="125816" y="26108"/>
                    <a:pt x="127690" y="25304"/>
                    <a:pt x="129625" y="25304"/>
                  </a:cubicBezTo>
                  <a:close/>
                  <a:moveTo>
                    <a:pt x="95793" y="25402"/>
                  </a:moveTo>
                  <a:cubicBezTo>
                    <a:pt x="97728" y="25402"/>
                    <a:pt x="99603" y="26205"/>
                    <a:pt x="100948" y="27653"/>
                  </a:cubicBezTo>
                  <a:lnTo>
                    <a:pt x="100948" y="27653"/>
                  </a:lnTo>
                  <a:cubicBezTo>
                    <a:pt x="100945" y="27653"/>
                    <a:pt x="100942" y="27653"/>
                    <a:pt x="100939" y="27653"/>
                  </a:cubicBezTo>
                  <a:cubicBezTo>
                    <a:pt x="100919" y="27652"/>
                    <a:pt x="100900" y="27652"/>
                    <a:pt x="100880" y="27652"/>
                  </a:cubicBezTo>
                  <a:cubicBezTo>
                    <a:pt x="99020" y="27652"/>
                    <a:pt x="97252" y="28491"/>
                    <a:pt x="96011" y="29794"/>
                  </a:cubicBezTo>
                  <a:cubicBezTo>
                    <a:pt x="96091" y="28199"/>
                    <a:pt x="95509" y="26703"/>
                    <a:pt x="94514" y="25520"/>
                  </a:cubicBezTo>
                  <a:cubicBezTo>
                    <a:pt x="94940" y="25441"/>
                    <a:pt x="95368" y="25402"/>
                    <a:pt x="95793" y="25402"/>
                  </a:cubicBezTo>
                  <a:close/>
                  <a:moveTo>
                    <a:pt x="82779" y="25411"/>
                  </a:moveTo>
                  <a:cubicBezTo>
                    <a:pt x="83204" y="25411"/>
                    <a:pt x="83632" y="25450"/>
                    <a:pt x="84057" y="25529"/>
                  </a:cubicBezTo>
                  <a:cubicBezTo>
                    <a:pt x="83063" y="26703"/>
                    <a:pt x="82480" y="28208"/>
                    <a:pt x="82570" y="29803"/>
                  </a:cubicBezTo>
                  <a:cubicBezTo>
                    <a:pt x="81320" y="28500"/>
                    <a:pt x="79561" y="27661"/>
                    <a:pt x="77692" y="27661"/>
                  </a:cubicBezTo>
                  <a:cubicBezTo>
                    <a:pt x="77672" y="27661"/>
                    <a:pt x="77653" y="27661"/>
                    <a:pt x="77633" y="27662"/>
                  </a:cubicBezTo>
                  <a:cubicBezTo>
                    <a:pt x="78970" y="26214"/>
                    <a:pt x="80844" y="25411"/>
                    <a:pt x="82779" y="25411"/>
                  </a:cubicBezTo>
                  <a:close/>
                  <a:moveTo>
                    <a:pt x="59128" y="25506"/>
                  </a:moveTo>
                  <a:cubicBezTo>
                    <a:pt x="59557" y="25506"/>
                    <a:pt x="59990" y="25546"/>
                    <a:pt x="60420" y="25628"/>
                  </a:cubicBezTo>
                  <a:cubicBezTo>
                    <a:pt x="59434" y="26801"/>
                    <a:pt x="58852" y="28307"/>
                    <a:pt x="58932" y="29893"/>
                  </a:cubicBezTo>
                  <a:cubicBezTo>
                    <a:pt x="57697" y="28596"/>
                    <a:pt x="55941" y="27760"/>
                    <a:pt x="54083" y="27760"/>
                  </a:cubicBezTo>
                  <a:cubicBezTo>
                    <a:pt x="54054" y="27760"/>
                    <a:pt x="54024" y="27760"/>
                    <a:pt x="53995" y="27760"/>
                  </a:cubicBezTo>
                  <a:cubicBezTo>
                    <a:pt x="53975" y="27760"/>
                    <a:pt x="53955" y="27760"/>
                    <a:pt x="53935" y="27760"/>
                  </a:cubicBezTo>
                  <a:cubicBezTo>
                    <a:pt x="52067" y="27760"/>
                    <a:pt x="50308" y="28589"/>
                    <a:pt x="49058" y="29893"/>
                  </a:cubicBezTo>
                  <a:cubicBezTo>
                    <a:pt x="49138" y="28307"/>
                    <a:pt x="48565" y="26801"/>
                    <a:pt x="47561" y="25619"/>
                  </a:cubicBezTo>
                  <a:lnTo>
                    <a:pt x="47561" y="25619"/>
                  </a:lnTo>
                  <a:lnTo>
                    <a:pt x="47570" y="25628"/>
                  </a:lnTo>
                  <a:cubicBezTo>
                    <a:pt x="48002" y="25546"/>
                    <a:pt x="48436" y="25506"/>
                    <a:pt x="48867" y="25506"/>
                  </a:cubicBezTo>
                  <a:cubicBezTo>
                    <a:pt x="50796" y="25506"/>
                    <a:pt x="52663" y="26308"/>
                    <a:pt x="54004" y="27751"/>
                  </a:cubicBezTo>
                  <a:cubicBezTo>
                    <a:pt x="55337" y="26308"/>
                    <a:pt x="57203" y="25506"/>
                    <a:pt x="59128" y="25506"/>
                  </a:cubicBezTo>
                  <a:close/>
                  <a:moveTo>
                    <a:pt x="25327" y="25613"/>
                  </a:moveTo>
                  <a:cubicBezTo>
                    <a:pt x="27257" y="25613"/>
                    <a:pt x="29124" y="26416"/>
                    <a:pt x="30465" y="27859"/>
                  </a:cubicBezTo>
                  <a:lnTo>
                    <a:pt x="30465" y="27859"/>
                  </a:lnTo>
                  <a:cubicBezTo>
                    <a:pt x="30462" y="27859"/>
                    <a:pt x="30459" y="27859"/>
                    <a:pt x="30456" y="27859"/>
                  </a:cubicBezTo>
                  <a:cubicBezTo>
                    <a:pt x="30436" y="27859"/>
                    <a:pt x="30416" y="27858"/>
                    <a:pt x="30397" y="27858"/>
                  </a:cubicBezTo>
                  <a:cubicBezTo>
                    <a:pt x="28528" y="27858"/>
                    <a:pt x="26769" y="28697"/>
                    <a:pt x="25519" y="30000"/>
                  </a:cubicBezTo>
                  <a:cubicBezTo>
                    <a:pt x="25608" y="28414"/>
                    <a:pt x="25026" y="26909"/>
                    <a:pt x="24031" y="25735"/>
                  </a:cubicBezTo>
                  <a:cubicBezTo>
                    <a:pt x="24463" y="25653"/>
                    <a:pt x="24897" y="25613"/>
                    <a:pt x="25327" y="25613"/>
                  </a:cubicBezTo>
                  <a:close/>
                  <a:moveTo>
                    <a:pt x="106136" y="30070"/>
                  </a:moveTo>
                  <a:cubicBezTo>
                    <a:pt x="106135" y="30070"/>
                    <a:pt x="106135" y="30070"/>
                    <a:pt x="106134" y="30070"/>
                  </a:cubicBezTo>
                  <a:lnTo>
                    <a:pt x="106134" y="30070"/>
                  </a:lnTo>
                  <a:lnTo>
                    <a:pt x="106136" y="30072"/>
                  </a:lnTo>
                  <a:cubicBezTo>
                    <a:pt x="106136" y="30071"/>
                    <a:pt x="106136" y="30071"/>
                    <a:pt x="106136" y="30070"/>
                  </a:cubicBezTo>
                  <a:close/>
                  <a:moveTo>
                    <a:pt x="70806" y="20910"/>
                  </a:moveTo>
                  <a:cubicBezTo>
                    <a:pt x="71297" y="20910"/>
                    <a:pt x="71792" y="20961"/>
                    <a:pt x="72283" y="21067"/>
                  </a:cubicBezTo>
                  <a:cubicBezTo>
                    <a:pt x="71289" y="22321"/>
                    <a:pt x="70742" y="23907"/>
                    <a:pt x="70939" y="25574"/>
                  </a:cubicBezTo>
                  <a:cubicBezTo>
                    <a:pt x="71449" y="25460"/>
                    <a:pt x="71962" y="25404"/>
                    <a:pt x="72472" y="25404"/>
                  </a:cubicBezTo>
                  <a:cubicBezTo>
                    <a:pt x="74409" y="25404"/>
                    <a:pt x="76285" y="26207"/>
                    <a:pt x="77633" y="27662"/>
                  </a:cubicBezTo>
                  <a:cubicBezTo>
                    <a:pt x="77615" y="27661"/>
                    <a:pt x="77597" y="27661"/>
                    <a:pt x="77578" y="27661"/>
                  </a:cubicBezTo>
                  <a:cubicBezTo>
                    <a:pt x="75520" y="27661"/>
                    <a:pt x="73598" y="28670"/>
                    <a:pt x="72346" y="30197"/>
                  </a:cubicBezTo>
                  <a:cubicBezTo>
                    <a:pt x="72748" y="26467"/>
                    <a:pt x="69425" y="23154"/>
                    <a:pt x="65707" y="23154"/>
                  </a:cubicBezTo>
                  <a:cubicBezTo>
                    <a:pt x="65692" y="23154"/>
                    <a:pt x="65677" y="23154"/>
                    <a:pt x="65662" y="23154"/>
                  </a:cubicBezTo>
                  <a:cubicBezTo>
                    <a:pt x="67004" y="21705"/>
                    <a:pt x="68876" y="20910"/>
                    <a:pt x="70806" y="20910"/>
                  </a:cubicBezTo>
                  <a:close/>
                  <a:moveTo>
                    <a:pt x="112818" y="23450"/>
                  </a:moveTo>
                  <a:cubicBezTo>
                    <a:pt x="115995" y="23450"/>
                    <a:pt x="119174" y="25529"/>
                    <a:pt x="119218" y="29687"/>
                  </a:cubicBezTo>
                  <a:cubicBezTo>
                    <a:pt x="118738" y="29582"/>
                    <a:pt x="118254" y="29531"/>
                    <a:pt x="117774" y="29531"/>
                  </a:cubicBezTo>
                  <a:cubicBezTo>
                    <a:pt x="115916" y="29531"/>
                    <a:pt x="114117" y="30298"/>
                    <a:pt x="112821" y="31694"/>
                  </a:cubicBezTo>
                  <a:cubicBezTo>
                    <a:pt x="111548" y="30314"/>
                    <a:pt x="109756" y="29534"/>
                    <a:pt x="107874" y="29534"/>
                  </a:cubicBezTo>
                  <a:cubicBezTo>
                    <a:pt x="107391" y="29534"/>
                    <a:pt x="106907" y="29588"/>
                    <a:pt x="106432" y="29687"/>
                  </a:cubicBezTo>
                  <a:cubicBezTo>
                    <a:pt x="106468" y="25529"/>
                    <a:pt x="109642" y="23450"/>
                    <a:pt x="112818" y="23450"/>
                  </a:cubicBezTo>
                  <a:close/>
                  <a:moveTo>
                    <a:pt x="136132" y="23450"/>
                  </a:moveTo>
                  <a:cubicBezTo>
                    <a:pt x="139308" y="23450"/>
                    <a:pt x="142484" y="25529"/>
                    <a:pt x="142525" y="29687"/>
                  </a:cubicBezTo>
                  <a:cubicBezTo>
                    <a:pt x="142051" y="29585"/>
                    <a:pt x="141574" y="29535"/>
                    <a:pt x="141100" y="29535"/>
                  </a:cubicBezTo>
                  <a:cubicBezTo>
                    <a:pt x="139242" y="29535"/>
                    <a:pt x="137437" y="30301"/>
                    <a:pt x="136145" y="31694"/>
                  </a:cubicBezTo>
                  <a:cubicBezTo>
                    <a:pt x="134863" y="30314"/>
                    <a:pt x="133071" y="29534"/>
                    <a:pt x="131190" y="29534"/>
                  </a:cubicBezTo>
                  <a:cubicBezTo>
                    <a:pt x="130706" y="29534"/>
                    <a:pt x="130222" y="29588"/>
                    <a:pt x="129747" y="29687"/>
                  </a:cubicBezTo>
                  <a:cubicBezTo>
                    <a:pt x="129783" y="25529"/>
                    <a:pt x="132957" y="23450"/>
                    <a:pt x="136132" y="23450"/>
                  </a:cubicBezTo>
                  <a:close/>
                  <a:moveTo>
                    <a:pt x="89290" y="23558"/>
                  </a:moveTo>
                  <a:cubicBezTo>
                    <a:pt x="92466" y="23558"/>
                    <a:pt x="95642" y="25636"/>
                    <a:pt x="95679" y="29792"/>
                  </a:cubicBezTo>
                  <a:lnTo>
                    <a:pt x="95679" y="29792"/>
                  </a:lnTo>
                  <a:cubicBezTo>
                    <a:pt x="95202" y="29689"/>
                    <a:pt x="94721" y="29638"/>
                    <a:pt x="94245" y="29638"/>
                  </a:cubicBezTo>
                  <a:cubicBezTo>
                    <a:pt x="92389" y="29638"/>
                    <a:pt x="90595" y="30406"/>
                    <a:pt x="89299" y="31801"/>
                  </a:cubicBezTo>
                  <a:cubicBezTo>
                    <a:pt x="88025" y="30429"/>
                    <a:pt x="86246" y="29642"/>
                    <a:pt x="84376" y="29642"/>
                  </a:cubicBezTo>
                  <a:cubicBezTo>
                    <a:pt x="84365" y="29642"/>
                    <a:pt x="84355" y="29642"/>
                    <a:pt x="84344" y="29642"/>
                  </a:cubicBezTo>
                  <a:cubicBezTo>
                    <a:pt x="83860" y="29642"/>
                    <a:pt x="83376" y="29687"/>
                    <a:pt x="82902" y="29794"/>
                  </a:cubicBezTo>
                  <a:cubicBezTo>
                    <a:pt x="82937" y="25637"/>
                    <a:pt x="86114" y="23558"/>
                    <a:pt x="89290" y="23558"/>
                  </a:cubicBezTo>
                  <a:close/>
                  <a:moveTo>
                    <a:pt x="42335" y="23651"/>
                  </a:moveTo>
                  <a:cubicBezTo>
                    <a:pt x="45511" y="23651"/>
                    <a:pt x="48686" y="25727"/>
                    <a:pt x="48726" y="29884"/>
                  </a:cubicBezTo>
                  <a:cubicBezTo>
                    <a:pt x="48251" y="29782"/>
                    <a:pt x="47772" y="29732"/>
                    <a:pt x="47298" y="29732"/>
                  </a:cubicBezTo>
                  <a:cubicBezTo>
                    <a:pt x="45434" y="29732"/>
                    <a:pt x="43630" y="30499"/>
                    <a:pt x="42337" y="31891"/>
                  </a:cubicBezTo>
                  <a:cubicBezTo>
                    <a:pt x="41056" y="30511"/>
                    <a:pt x="39264" y="29731"/>
                    <a:pt x="37382" y="29731"/>
                  </a:cubicBezTo>
                  <a:cubicBezTo>
                    <a:pt x="36898" y="29731"/>
                    <a:pt x="36415" y="29785"/>
                    <a:pt x="35940" y="29884"/>
                  </a:cubicBezTo>
                  <a:cubicBezTo>
                    <a:pt x="35980" y="25729"/>
                    <a:pt x="39158" y="23651"/>
                    <a:pt x="42335" y="23651"/>
                  </a:cubicBezTo>
                  <a:close/>
                  <a:moveTo>
                    <a:pt x="65651" y="23651"/>
                  </a:moveTo>
                  <a:cubicBezTo>
                    <a:pt x="68826" y="23651"/>
                    <a:pt x="72001" y="25727"/>
                    <a:pt x="72041" y="29884"/>
                  </a:cubicBezTo>
                  <a:cubicBezTo>
                    <a:pt x="71568" y="29782"/>
                    <a:pt x="71091" y="29732"/>
                    <a:pt x="70617" y="29732"/>
                  </a:cubicBezTo>
                  <a:cubicBezTo>
                    <a:pt x="68758" y="29732"/>
                    <a:pt x="66952" y="30499"/>
                    <a:pt x="65653" y="31891"/>
                  </a:cubicBezTo>
                  <a:cubicBezTo>
                    <a:pt x="64371" y="30511"/>
                    <a:pt x="62579" y="29731"/>
                    <a:pt x="60697" y="29731"/>
                  </a:cubicBezTo>
                  <a:cubicBezTo>
                    <a:pt x="60214" y="29731"/>
                    <a:pt x="59730" y="29785"/>
                    <a:pt x="59255" y="29884"/>
                  </a:cubicBezTo>
                  <a:cubicBezTo>
                    <a:pt x="59295" y="25729"/>
                    <a:pt x="62473" y="23651"/>
                    <a:pt x="65651" y="23651"/>
                  </a:cubicBezTo>
                  <a:close/>
                  <a:moveTo>
                    <a:pt x="18808" y="23757"/>
                  </a:moveTo>
                  <a:cubicBezTo>
                    <a:pt x="21978" y="23757"/>
                    <a:pt x="25149" y="25829"/>
                    <a:pt x="25196" y="29978"/>
                  </a:cubicBezTo>
                  <a:lnTo>
                    <a:pt x="25196" y="29978"/>
                  </a:lnTo>
                  <a:cubicBezTo>
                    <a:pt x="24721" y="29876"/>
                    <a:pt x="24243" y="29826"/>
                    <a:pt x="23769" y="29826"/>
                  </a:cubicBezTo>
                  <a:cubicBezTo>
                    <a:pt x="21911" y="29826"/>
                    <a:pt x="20114" y="30592"/>
                    <a:pt x="18825" y="31981"/>
                  </a:cubicBezTo>
                  <a:cubicBezTo>
                    <a:pt x="17544" y="30610"/>
                    <a:pt x="15752" y="29821"/>
                    <a:pt x="13870" y="29821"/>
                  </a:cubicBezTo>
                  <a:cubicBezTo>
                    <a:pt x="13386" y="29830"/>
                    <a:pt x="12902" y="29875"/>
                    <a:pt x="12427" y="29982"/>
                  </a:cubicBezTo>
                  <a:cubicBezTo>
                    <a:pt x="12463" y="25834"/>
                    <a:pt x="15635" y="23757"/>
                    <a:pt x="18808" y="23757"/>
                  </a:cubicBezTo>
                  <a:close/>
                  <a:moveTo>
                    <a:pt x="117967" y="29909"/>
                  </a:moveTo>
                  <a:cubicBezTo>
                    <a:pt x="118392" y="29909"/>
                    <a:pt x="118820" y="29948"/>
                    <a:pt x="119245" y="30027"/>
                  </a:cubicBezTo>
                  <a:cubicBezTo>
                    <a:pt x="118253" y="31208"/>
                    <a:pt x="117671" y="32700"/>
                    <a:pt x="117757" y="34292"/>
                  </a:cubicBezTo>
                  <a:lnTo>
                    <a:pt x="117757" y="34292"/>
                  </a:lnTo>
                  <a:cubicBezTo>
                    <a:pt x="116507" y="32989"/>
                    <a:pt x="114740" y="32159"/>
                    <a:pt x="112880" y="32159"/>
                  </a:cubicBezTo>
                  <a:cubicBezTo>
                    <a:pt x="112860" y="32159"/>
                    <a:pt x="112840" y="32160"/>
                    <a:pt x="112821" y="32160"/>
                  </a:cubicBezTo>
                  <a:cubicBezTo>
                    <a:pt x="114158" y="30712"/>
                    <a:pt x="116031" y="29909"/>
                    <a:pt x="117967" y="29909"/>
                  </a:cubicBezTo>
                  <a:close/>
                  <a:moveTo>
                    <a:pt x="84144" y="30017"/>
                  </a:moveTo>
                  <a:cubicBezTo>
                    <a:pt x="86080" y="30017"/>
                    <a:pt x="87953" y="30820"/>
                    <a:pt x="89290" y="32267"/>
                  </a:cubicBezTo>
                  <a:cubicBezTo>
                    <a:pt x="89271" y="32267"/>
                    <a:pt x="89251" y="32267"/>
                    <a:pt x="89231" y="32267"/>
                  </a:cubicBezTo>
                  <a:cubicBezTo>
                    <a:pt x="87362" y="32267"/>
                    <a:pt x="85595" y="33105"/>
                    <a:pt x="84353" y="34409"/>
                  </a:cubicBezTo>
                  <a:cubicBezTo>
                    <a:pt x="84443" y="32814"/>
                    <a:pt x="83851" y="31317"/>
                    <a:pt x="82866" y="30135"/>
                  </a:cubicBezTo>
                  <a:cubicBezTo>
                    <a:pt x="83291" y="30056"/>
                    <a:pt x="83719" y="30017"/>
                    <a:pt x="84144" y="30017"/>
                  </a:cubicBezTo>
                  <a:close/>
                  <a:moveTo>
                    <a:pt x="94437" y="30017"/>
                  </a:moveTo>
                  <a:cubicBezTo>
                    <a:pt x="94862" y="30017"/>
                    <a:pt x="95289" y="30056"/>
                    <a:pt x="95715" y="30135"/>
                  </a:cubicBezTo>
                  <a:cubicBezTo>
                    <a:pt x="94729" y="31317"/>
                    <a:pt x="94138" y="32814"/>
                    <a:pt x="94228" y="34409"/>
                  </a:cubicBezTo>
                  <a:cubicBezTo>
                    <a:pt x="92977" y="33105"/>
                    <a:pt x="91218" y="32267"/>
                    <a:pt x="89350" y="32267"/>
                  </a:cubicBezTo>
                  <a:cubicBezTo>
                    <a:pt x="89333" y="32267"/>
                    <a:pt x="89316" y="32267"/>
                    <a:pt x="89299" y="32267"/>
                  </a:cubicBezTo>
                  <a:lnTo>
                    <a:pt x="89299" y="32267"/>
                  </a:lnTo>
                  <a:cubicBezTo>
                    <a:pt x="90637" y="30820"/>
                    <a:pt x="92504" y="30017"/>
                    <a:pt x="94437" y="30017"/>
                  </a:cubicBezTo>
                  <a:close/>
                  <a:moveTo>
                    <a:pt x="47484" y="30107"/>
                  </a:moveTo>
                  <a:cubicBezTo>
                    <a:pt x="47908" y="30107"/>
                    <a:pt x="48336" y="30145"/>
                    <a:pt x="48762" y="30224"/>
                  </a:cubicBezTo>
                  <a:cubicBezTo>
                    <a:pt x="47767" y="31407"/>
                    <a:pt x="47185" y="32912"/>
                    <a:pt x="47275" y="34498"/>
                  </a:cubicBezTo>
                  <a:cubicBezTo>
                    <a:pt x="46024" y="33195"/>
                    <a:pt x="44256" y="32357"/>
                    <a:pt x="42396" y="32357"/>
                  </a:cubicBezTo>
                  <a:cubicBezTo>
                    <a:pt x="42377" y="32357"/>
                    <a:pt x="42357" y="32357"/>
                    <a:pt x="42337" y="32357"/>
                  </a:cubicBezTo>
                  <a:cubicBezTo>
                    <a:pt x="43675" y="30909"/>
                    <a:pt x="45548" y="30107"/>
                    <a:pt x="47484" y="30107"/>
                  </a:cubicBezTo>
                  <a:close/>
                  <a:moveTo>
                    <a:pt x="60497" y="30107"/>
                  </a:moveTo>
                  <a:cubicBezTo>
                    <a:pt x="62433" y="30107"/>
                    <a:pt x="64308" y="30911"/>
                    <a:pt x="65653" y="32366"/>
                  </a:cubicBezTo>
                  <a:lnTo>
                    <a:pt x="65653" y="32366"/>
                  </a:lnTo>
                  <a:cubicBezTo>
                    <a:pt x="65650" y="32366"/>
                    <a:pt x="65647" y="32366"/>
                    <a:pt x="65644" y="32366"/>
                  </a:cubicBezTo>
                  <a:cubicBezTo>
                    <a:pt x="65624" y="32366"/>
                    <a:pt x="65604" y="32366"/>
                    <a:pt x="65584" y="32366"/>
                  </a:cubicBezTo>
                  <a:cubicBezTo>
                    <a:pt x="63715" y="32366"/>
                    <a:pt x="61957" y="33195"/>
                    <a:pt x="60706" y="34498"/>
                  </a:cubicBezTo>
                  <a:cubicBezTo>
                    <a:pt x="60796" y="32912"/>
                    <a:pt x="60214" y="31407"/>
                    <a:pt x="59219" y="30224"/>
                  </a:cubicBezTo>
                  <a:cubicBezTo>
                    <a:pt x="59644" y="30145"/>
                    <a:pt x="60072" y="30107"/>
                    <a:pt x="60497" y="30107"/>
                  </a:cubicBezTo>
                  <a:close/>
                  <a:moveTo>
                    <a:pt x="106093" y="25399"/>
                  </a:moveTo>
                  <a:cubicBezTo>
                    <a:pt x="106554" y="25399"/>
                    <a:pt x="107019" y="25445"/>
                    <a:pt x="107480" y="25538"/>
                  </a:cubicBezTo>
                  <a:cubicBezTo>
                    <a:pt x="106477" y="26801"/>
                    <a:pt x="105930" y="28395"/>
                    <a:pt x="106136" y="30070"/>
                  </a:cubicBezTo>
                  <a:lnTo>
                    <a:pt x="106136" y="30070"/>
                  </a:lnTo>
                  <a:cubicBezTo>
                    <a:pt x="106645" y="29957"/>
                    <a:pt x="107158" y="29902"/>
                    <a:pt x="107667" y="29902"/>
                  </a:cubicBezTo>
                  <a:cubicBezTo>
                    <a:pt x="109601" y="29902"/>
                    <a:pt x="111474" y="30700"/>
                    <a:pt x="112821" y="32160"/>
                  </a:cubicBezTo>
                  <a:cubicBezTo>
                    <a:pt x="112802" y="32160"/>
                    <a:pt x="112783" y="32160"/>
                    <a:pt x="112764" y="32160"/>
                  </a:cubicBezTo>
                  <a:cubicBezTo>
                    <a:pt x="110778" y="32160"/>
                    <a:pt x="108911" y="33096"/>
                    <a:pt x="107659" y="34543"/>
                  </a:cubicBezTo>
                  <a:cubicBezTo>
                    <a:pt x="107785" y="32877"/>
                    <a:pt x="107175" y="31300"/>
                    <a:pt x="106127" y="30072"/>
                  </a:cubicBezTo>
                  <a:cubicBezTo>
                    <a:pt x="106130" y="30071"/>
                    <a:pt x="106132" y="30071"/>
                    <a:pt x="106134" y="30070"/>
                  </a:cubicBezTo>
                  <a:lnTo>
                    <a:pt x="106134" y="30070"/>
                  </a:lnTo>
                  <a:lnTo>
                    <a:pt x="106127" y="30063"/>
                  </a:lnTo>
                  <a:cubicBezTo>
                    <a:pt x="104875" y="28607"/>
                    <a:pt x="102990" y="27652"/>
                    <a:pt x="100995" y="27652"/>
                  </a:cubicBezTo>
                  <a:cubicBezTo>
                    <a:pt x="100979" y="27652"/>
                    <a:pt x="100964" y="27652"/>
                    <a:pt x="100948" y="27653"/>
                  </a:cubicBezTo>
                  <a:lnTo>
                    <a:pt x="100948" y="27653"/>
                  </a:lnTo>
                  <a:cubicBezTo>
                    <a:pt x="102286" y="26199"/>
                    <a:pt x="104161" y="25399"/>
                    <a:pt x="106093" y="25399"/>
                  </a:cubicBezTo>
                  <a:close/>
                  <a:moveTo>
                    <a:pt x="13651" y="30209"/>
                  </a:moveTo>
                  <a:cubicBezTo>
                    <a:pt x="15587" y="30209"/>
                    <a:pt x="17458" y="31009"/>
                    <a:pt x="18799" y="32455"/>
                  </a:cubicBezTo>
                  <a:lnTo>
                    <a:pt x="18799" y="32455"/>
                  </a:lnTo>
                  <a:cubicBezTo>
                    <a:pt x="18788" y="32455"/>
                    <a:pt x="18777" y="32455"/>
                    <a:pt x="18766" y="32455"/>
                  </a:cubicBezTo>
                  <a:cubicBezTo>
                    <a:pt x="16897" y="32455"/>
                    <a:pt x="15129" y="33294"/>
                    <a:pt x="13888" y="34597"/>
                  </a:cubicBezTo>
                  <a:cubicBezTo>
                    <a:pt x="13968" y="33002"/>
                    <a:pt x="13386" y="31497"/>
                    <a:pt x="12391" y="30323"/>
                  </a:cubicBezTo>
                  <a:cubicBezTo>
                    <a:pt x="12811" y="30247"/>
                    <a:pt x="13233" y="30209"/>
                    <a:pt x="13651" y="30209"/>
                  </a:cubicBezTo>
                  <a:close/>
                  <a:moveTo>
                    <a:pt x="23971" y="30205"/>
                  </a:moveTo>
                  <a:cubicBezTo>
                    <a:pt x="24396" y="30205"/>
                    <a:pt x="24824" y="30244"/>
                    <a:pt x="25250" y="30323"/>
                  </a:cubicBezTo>
                  <a:cubicBezTo>
                    <a:pt x="24255" y="31497"/>
                    <a:pt x="23673" y="33002"/>
                    <a:pt x="23753" y="34597"/>
                  </a:cubicBezTo>
                  <a:cubicBezTo>
                    <a:pt x="22512" y="33294"/>
                    <a:pt x="20744" y="32455"/>
                    <a:pt x="18884" y="32455"/>
                  </a:cubicBezTo>
                  <a:cubicBezTo>
                    <a:pt x="18864" y="32455"/>
                    <a:pt x="18845" y="32455"/>
                    <a:pt x="18825" y="32455"/>
                  </a:cubicBezTo>
                  <a:cubicBezTo>
                    <a:pt x="20162" y="31008"/>
                    <a:pt x="22036" y="30205"/>
                    <a:pt x="23971" y="30205"/>
                  </a:cubicBezTo>
                  <a:close/>
                  <a:moveTo>
                    <a:pt x="35606" y="25605"/>
                  </a:moveTo>
                  <a:cubicBezTo>
                    <a:pt x="36068" y="25605"/>
                    <a:pt x="36534" y="25651"/>
                    <a:pt x="36997" y="25744"/>
                  </a:cubicBezTo>
                  <a:cubicBezTo>
                    <a:pt x="35993" y="26999"/>
                    <a:pt x="35438" y="28593"/>
                    <a:pt x="35644" y="30269"/>
                  </a:cubicBezTo>
                  <a:cubicBezTo>
                    <a:pt x="36150" y="30158"/>
                    <a:pt x="36661" y="30103"/>
                    <a:pt x="37168" y="30103"/>
                  </a:cubicBezTo>
                  <a:cubicBezTo>
                    <a:pt x="39104" y="30103"/>
                    <a:pt x="40980" y="30899"/>
                    <a:pt x="42329" y="32357"/>
                  </a:cubicBezTo>
                  <a:lnTo>
                    <a:pt x="42329" y="32357"/>
                  </a:lnTo>
                  <a:cubicBezTo>
                    <a:pt x="42313" y="32357"/>
                    <a:pt x="42297" y="32357"/>
                    <a:pt x="42282" y="32357"/>
                  </a:cubicBezTo>
                  <a:cubicBezTo>
                    <a:pt x="40295" y="32357"/>
                    <a:pt x="38428" y="33302"/>
                    <a:pt x="37176" y="34749"/>
                  </a:cubicBezTo>
                  <a:cubicBezTo>
                    <a:pt x="37302" y="33074"/>
                    <a:pt x="36692" y="31497"/>
                    <a:pt x="35644" y="30269"/>
                  </a:cubicBezTo>
                  <a:cubicBezTo>
                    <a:pt x="34392" y="28813"/>
                    <a:pt x="32507" y="27858"/>
                    <a:pt x="30511" y="27858"/>
                  </a:cubicBezTo>
                  <a:cubicBezTo>
                    <a:pt x="30496" y="27858"/>
                    <a:pt x="30480" y="27859"/>
                    <a:pt x="30465" y="27859"/>
                  </a:cubicBezTo>
                  <a:lnTo>
                    <a:pt x="30465" y="27859"/>
                  </a:lnTo>
                  <a:cubicBezTo>
                    <a:pt x="31803" y="26405"/>
                    <a:pt x="33672" y="25605"/>
                    <a:pt x="35606" y="25605"/>
                  </a:cubicBezTo>
                  <a:close/>
                  <a:moveTo>
                    <a:pt x="124475" y="28056"/>
                  </a:moveTo>
                  <a:cubicBezTo>
                    <a:pt x="127650" y="28056"/>
                    <a:pt x="130827" y="30135"/>
                    <a:pt x="130867" y="34292"/>
                  </a:cubicBezTo>
                  <a:cubicBezTo>
                    <a:pt x="130389" y="34187"/>
                    <a:pt x="129906" y="34136"/>
                    <a:pt x="129427" y="34136"/>
                  </a:cubicBezTo>
                  <a:cubicBezTo>
                    <a:pt x="127574" y="34136"/>
                    <a:pt x="125776" y="34904"/>
                    <a:pt x="124487" y="36299"/>
                  </a:cubicBezTo>
                  <a:cubicBezTo>
                    <a:pt x="123213" y="34927"/>
                    <a:pt x="121434" y="34140"/>
                    <a:pt x="119564" y="34140"/>
                  </a:cubicBezTo>
                  <a:cubicBezTo>
                    <a:pt x="119553" y="34140"/>
                    <a:pt x="119543" y="34140"/>
                    <a:pt x="119532" y="34140"/>
                  </a:cubicBezTo>
                  <a:cubicBezTo>
                    <a:pt x="119048" y="34140"/>
                    <a:pt x="118564" y="34185"/>
                    <a:pt x="118089" y="34292"/>
                  </a:cubicBezTo>
                  <a:cubicBezTo>
                    <a:pt x="118125" y="30135"/>
                    <a:pt x="121299" y="28056"/>
                    <a:pt x="124475" y="28056"/>
                  </a:cubicBezTo>
                  <a:close/>
                  <a:moveTo>
                    <a:pt x="100943" y="28163"/>
                  </a:moveTo>
                  <a:cubicBezTo>
                    <a:pt x="104120" y="28163"/>
                    <a:pt x="107296" y="30242"/>
                    <a:pt x="107337" y="34400"/>
                  </a:cubicBezTo>
                  <a:cubicBezTo>
                    <a:pt x="106858" y="34295"/>
                    <a:pt x="106375" y="34244"/>
                    <a:pt x="105896" y="34244"/>
                  </a:cubicBezTo>
                  <a:cubicBezTo>
                    <a:pt x="104045" y="34244"/>
                    <a:pt x="102248" y="35008"/>
                    <a:pt x="100952" y="36393"/>
                  </a:cubicBezTo>
                  <a:lnTo>
                    <a:pt x="100952" y="36393"/>
                  </a:lnTo>
                  <a:cubicBezTo>
                    <a:pt x="99679" y="35024"/>
                    <a:pt x="97893" y="34247"/>
                    <a:pt x="96025" y="34247"/>
                  </a:cubicBezTo>
                  <a:cubicBezTo>
                    <a:pt x="96014" y="34247"/>
                    <a:pt x="96004" y="34247"/>
                    <a:pt x="95993" y="34248"/>
                  </a:cubicBezTo>
                  <a:cubicBezTo>
                    <a:pt x="95509" y="34248"/>
                    <a:pt x="95025" y="34292"/>
                    <a:pt x="94550" y="34400"/>
                  </a:cubicBezTo>
                  <a:cubicBezTo>
                    <a:pt x="94590" y="30242"/>
                    <a:pt x="97767" y="28163"/>
                    <a:pt x="100943" y="28163"/>
                  </a:cubicBezTo>
                  <a:close/>
                  <a:moveTo>
                    <a:pt x="77631" y="28160"/>
                  </a:moveTo>
                  <a:cubicBezTo>
                    <a:pt x="80803" y="28160"/>
                    <a:pt x="83975" y="30235"/>
                    <a:pt x="84021" y="34387"/>
                  </a:cubicBezTo>
                  <a:lnTo>
                    <a:pt x="84021" y="34387"/>
                  </a:lnTo>
                  <a:cubicBezTo>
                    <a:pt x="83552" y="34288"/>
                    <a:pt x="83080" y="34239"/>
                    <a:pt x="82612" y="34239"/>
                  </a:cubicBezTo>
                  <a:cubicBezTo>
                    <a:pt x="80751" y="34239"/>
                    <a:pt x="78950" y="35006"/>
                    <a:pt x="77651" y="36398"/>
                  </a:cubicBezTo>
                  <a:cubicBezTo>
                    <a:pt x="76377" y="35026"/>
                    <a:pt x="74589" y="34247"/>
                    <a:pt x="72710" y="34247"/>
                  </a:cubicBezTo>
                  <a:cubicBezTo>
                    <a:pt x="72699" y="34247"/>
                    <a:pt x="72688" y="34247"/>
                    <a:pt x="72678" y="34248"/>
                  </a:cubicBezTo>
                  <a:cubicBezTo>
                    <a:pt x="72194" y="34248"/>
                    <a:pt x="71710" y="34292"/>
                    <a:pt x="71235" y="34400"/>
                  </a:cubicBezTo>
                  <a:cubicBezTo>
                    <a:pt x="71275" y="30241"/>
                    <a:pt x="74454" y="28160"/>
                    <a:pt x="77631" y="28160"/>
                  </a:cubicBezTo>
                  <a:close/>
                  <a:moveTo>
                    <a:pt x="53992" y="28260"/>
                  </a:moveTo>
                  <a:cubicBezTo>
                    <a:pt x="57167" y="28260"/>
                    <a:pt x="60343" y="30336"/>
                    <a:pt x="60384" y="34488"/>
                  </a:cubicBezTo>
                  <a:lnTo>
                    <a:pt x="60384" y="34488"/>
                  </a:lnTo>
                  <a:cubicBezTo>
                    <a:pt x="59912" y="34387"/>
                    <a:pt x="59436" y="34338"/>
                    <a:pt x="58965" y="34338"/>
                  </a:cubicBezTo>
                  <a:cubicBezTo>
                    <a:pt x="57104" y="34338"/>
                    <a:pt x="55304" y="35104"/>
                    <a:pt x="54004" y="36497"/>
                  </a:cubicBezTo>
                  <a:cubicBezTo>
                    <a:pt x="52723" y="35117"/>
                    <a:pt x="50931" y="34337"/>
                    <a:pt x="49049" y="34337"/>
                  </a:cubicBezTo>
                  <a:cubicBezTo>
                    <a:pt x="48565" y="34337"/>
                    <a:pt x="48081" y="34391"/>
                    <a:pt x="47606" y="34489"/>
                  </a:cubicBezTo>
                  <a:cubicBezTo>
                    <a:pt x="47642" y="30336"/>
                    <a:pt x="50816" y="28260"/>
                    <a:pt x="53992" y="28260"/>
                  </a:cubicBezTo>
                  <a:close/>
                  <a:moveTo>
                    <a:pt x="7166" y="28348"/>
                  </a:moveTo>
                  <a:cubicBezTo>
                    <a:pt x="10341" y="28348"/>
                    <a:pt x="13516" y="30427"/>
                    <a:pt x="13556" y="34588"/>
                  </a:cubicBezTo>
                  <a:cubicBezTo>
                    <a:pt x="13083" y="34486"/>
                    <a:pt x="12605" y="34436"/>
                    <a:pt x="12131" y="34436"/>
                  </a:cubicBezTo>
                  <a:cubicBezTo>
                    <a:pt x="10273" y="34436"/>
                    <a:pt x="8469" y="35201"/>
                    <a:pt x="7176" y="36586"/>
                  </a:cubicBezTo>
                  <a:cubicBezTo>
                    <a:pt x="5893" y="35223"/>
                    <a:pt x="4106" y="34445"/>
                    <a:pt x="2227" y="34445"/>
                  </a:cubicBezTo>
                  <a:cubicBezTo>
                    <a:pt x="2216" y="34445"/>
                    <a:pt x="2205" y="34445"/>
                    <a:pt x="2194" y="34445"/>
                  </a:cubicBezTo>
                  <a:lnTo>
                    <a:pt x="2212" y="34427"/>
                  </a:lnTo>
                  <a:cubicBezTo>
                    <a:pt x="1728" y="34427"/>
                    <a:pt x="1245" y="34481"/>
                    <a:pt x="770" y="34588"/>
                  </a:cubicBezTo>
                  <a:cubicBezTo>
                    <a:pt x="810" y="30429"/>
                    <a:pt x="3988" y="28348"/>
                    <a:pt x="7166" y="28348"/>
                  </a:cubicBezTo>
                  <a:close/>
                  <a:moveTo>
                    <a:pt x="30465" y="28364"/>
                  </a:moveTo>
                  <a:cubicBezTo>
                    <a:pt x="33638" y="28364"/>
                    <a:pt x="36811" y="30439"/>
                    <a:pt x="36854" y="34593"/>
                  </a:cubicBezTo>
                  <a:lnTo>
                    <a:pt x="36854" y="34593"/>
                  </a:lnTo>
                  <a:cubicBezTo>
                    <a:pt x="36384" y="34494"/>
                    <a:pt x="35912" y="34445"/>
                    <a:pt x="35443" y="34445"/>
                  </a:cubicBezTo>
                  <a:cubicBezTo>
                    <a:pt x="33580" y="34445"/>
                    <a:pt x="31775" y="35212"/>
                    <a:pt x="30483" y="36604"/>
                  </a:cubicBezTo>
                  <a:cubicBezTo>
                    <a:pt x="29201" y="35224"/>
                    <a:pt x="27409" y="34445"/>
                    <a:pt x="25528" y="34445"/>
                  </a:cubicBezTo>
                  <a:cubicBezTo>
                    <a:pt x="25044" y="34445"/>
                    <a:pt x="24560" y="34498"/>
                    <a:pt x="24085" y="34597"/>
                  </a:cubicBezTo>
                  <a:cubicBezTo>
                    <a:pt x="24116" y="30443"/>
                    <a:pt x="27290" y="28364"/>
                    <a:pt x="30465" y="28364"/>
                  </a:cubicBezTo>
                  <a:close/>
                  <a:moveTo>
                    <a:pt x="119327" y="34515"/>
                  </a:moveTo>
                  <a:cubicBezTo>
                    <a:pt x="121267" y="34515"/>
                    <a:pt x="123141" y="35318"/>
                    <a:pt x="124478" y="36765"/>
                  </a:cubicBezTo>
                  <a:cubicBezTo>
                    <a:pt x="124458" y="36765"/>
                    <a:pt x="124439" y="36765"/>
                    <a:pt x="124419" y="36765"/>
                  </a:cubicBezTo>
                  <a:cubicBezTo>
                    <a:pt x="122550" y="36765"/>
                    <a:pt x="120782" y="37604"/>
                    <a:pt x="119541" y="38907"/>
                  </a:cubicBezTo>
                  <a:cubicBezTo>
                    <a:pt x="119622" y="37312"/>
                    <a:pt x="119039" y="35816"/>
                    <a:pt x="118045" y="34633"/>
                  </a:cubicBezTo>
                  <a:cubicBezTo>
                    <a:pt x="118472" y="34554"/>
                    <a:pt x="118901" y="34515"/>
                    <a:pt x="119327" y="34515"/>
                  </a:cubicBezTo>
                  <a:close/>
                  <a:moveTo>
                    <a:pt x="129624" y="34515"/>
                  </a:moveTo>
                  <a:cubicBezTo>
                    <a:pt x="130049" y="34515"/>
                    <a:pt x="130477" y="34554"/>
                    <a:pt x="130903" y="34633"/>
                  </a:cubicBezTo>
                  <a:cubicBezTo>
                    <a:pt x="129908" y="35816"/>
                    <a:pt x="129326" y="37312"/>
                    <a:pt x="129415" y="38907"/>
                  </a:cubicBezTo>
                  <a:cubicBezTo>
                    <a:pt x="128165" y="37604"/>
                    <a:pt x="126397" y="36765"/>
                    <a:pt x="124537" y="36765"/>
                  </a:cubicBezTo>
                  <a:cubicBezTo>
                    <a:pt x="124517" y="36765"/>
                    <a:pt x="124498" y="36765"/>
                    <a:pt x="124478" y="36765"/>
                  </a:cubicBezTo>
                  <a:cubicBezTo>
                    <a:pt x="125815" y="35318"/>
                    <a:pt x="127689" y="34515"/>
                    <a:pt x="129624" y="34515"/>
                  </a:cubicBezTo>
                  <a:close/>
                  <a:moveTo>
                    <a:pt x="82770" y="34620"/>
                  </a:moveTo>
                  <a:cubicBezTo>
                    <a:pt x="83198" y="34620"/>
                    <a:pt x="83629" y="34660"/>
                    <a:pt x="84057" y="34740"/>
                  </a:cubicBezTo>
                  <a:cubicBezTo>
                    <a:pt x="83556" y="35341"/>
                    <a:pt x="83152" y="36031"/>
                    <a:pt x="82893" y="36765"/>
                  </a:cubicBezTo>
                  <a:lnTo>
                    <a:pt x="82875" y="36765"/>
                  </a:lnTo>
                  <a:cubicBezTo>
                    <a:pt x="82633" y="37473"/>
                    <a:pt x="82534" y="38208"/>
                    <a:pt x="82570" y="38952"/>
                  </a:cubicBezTo>
                  <a:cubicBezTo>
                    <a:pt x="81324" y="37644"/>
                    <a:pt x="79559" y="36810"/>
                    <a:pt x="77695" y="36810"/>
                  </a:cubicBezTo>
                  <a:cubicBezTo>
                    <a:pt x="79026" y="35399"/>
                    <a:pt x="80871" y="34620"/>
                    <a:pt x="82770" y="34620"/>
                  </a:cubicBezTo>
                  <a:close/>
                  <a:moveTo>
                    <a:pt x="95806" y="34620"/>
                  </a:moveTo>
                  <a:cubicBezTo>
                    <a:pt x="97710" y="34620"/>
                    <a:pt x="99556" y="35399"/>
                    <a:pt x="100894" y="36810"/>
                  </a:cubicBezTo>
                  <a:cubicBezTo>
                    <a:pt x="99021" y="36810"/>
                    <a:pt x="97256" y="37644"/>
                    <a:pt x="96011" y="38952"/>
                  </a:cubicBezTo>
                  <a:cubicBezTo>
                    <a:pt x="96047" y="38208"/>
                    <a:pt x="95948" y="37473"/>
                    <a:pt x="95706" y="36765"/>
                  </a:cubicBezTo>
                  <a:lnTo>
                    <a:pt x="95679" y="36765"/>
                  </a:lnTo>
                  <a:cubicBezTo>
                    <a:pt x="95419" y="36031"/>
                    <a:pt x="95025" y="35341"/>
                    <a:pt x="94514" y="34740"/>
                  </a:cubicBezTo>
                  <a:cubicBezTo>
                    <a:pt x="94944" y="34660"/>
                    <a:pt x="95377" y="34620"/>
                    <a:pt x="95806" y="34620"/>
                  </a:cubicBezTo>
                  <a:close/>
                  <a:moveTo>
                    <a:pt x="59142" y="34720"/>
                  </a:moveTo>
                  <a:cubicBezTo>
                    <a:pt x="59570" y="34720"/>
                    <a:pt x="60000" y="34759"/>
                    <a:pt x="60429" y="34839"/>
                  </a:cubicBezTo>
                  <a:cubicBezTo>
                    <a:pt x="59434" y="36022"/>
                    <a:pt x="58852" y="37518"/>
                    <a:pt x="58941" y="39113"/>
                  </a:cubicBezTo>
                  <a:cubicBezTo>
                    <a:pt x="57691" y="37810"/>
                    <a:pt x="55923" y="36971"/>
                    <a:pt x="54063" y="36971"/>
                  </a:cubicBezTo>
                  <a:cubicBezTo>
                    <a:pt x="54043" y="36971"/>
                    <a:pt x="54024" y="36971"/>
                    <a:pt x="54004" y="36972"/>
                  </a:cubicBezTo>
                  <a:cubicBezTo>
                    <a:pt x="53984" y="36971"/>
                    <a:pt x="53964" y="36971"/>
                    <a:pt x="53945" y="36971"/>
                  </a:cubicBezTo>
                  <a:cubicBezTo>
                    <a:pt x="52076" y="36971"/>
                    <a:pt x="50308" y="37810"/>
                    <a:pt x="49067" y="39113"/>
                  </a:cubicBezTo>
                  <a:cubicBezTo>
                    <a:pt x="49147" y="37518"/>
                    <a:pt x="48565" y="36022"/>
                    <a:pt x="47579" y="34839"/>
                  </a:cubicBezTo>
                  <a:cubicBezTo>
                    <a:pt x="48004" y="34760"/>
                    <a:pt x="48431" y="34721"/>
                    <a:pt x="48855" y="34721"/>
                  </a:cubicBezTo>
                  <a:cubicBezTo>
                    <a:pt x="50785" y="34721"/>
                    <a:pt x="52658" y="35523"/>
                    <a:pt x="53995" y="36963"/>
                  </a:cubicBezTo>
                  <a:lnTo>
                    <a:pt x="54004" y="36963"/>
                  </a:lnTo>
                  <a:cubicBezTo>
                    <a:pt x="55339" y="35517"/>
                    <a:pt x="57210" y="34720"/>
                    <a:pt x="59142" y="34720"/>
                  </a:cubicBezTo>
                  <a:close/>
                  <a:moveTo>
                    <a:pt x="12301" y="34821"/>
                  </a:moveTo>
                  <a:cubicBezTo>
                    <a:pt x="12724" y="34821"/>
                    <a:pt x="13150" y="34859"/>
                    <a:pt x="13574" y="34938"/>
                  </a:cubicBezTo>
                  <a:cubicBezTo>
                    <a:pt x="13063" y="35538"/>
                    <a:pt x="12669" y="36228"/>
                    <a:pt x="12409" y="36972"/>
                  </a:cubicBezTo>
                  <a:lnTo>
                    <a:pt x="12382" y="36972"/>
                  </a:lnTo>
                  <a:cubicBezTo>
                    <a:pt x="12141" y="37670"/>
                    <a:pt x="12042" y="38414"/>
                    <a:pt x="12087" y="39149"/>
                  </a:cubicBezTo>
                  <a:cubicBezTo>
                    <a:pt x="10841" y="37850"/>
                    <a:pt x="9076" y="37007"/>
                    <a:pt x="7212" y="37007"/>
                  </a:cubicBezTo>
                  <a:cubicBezTo>
                    <a:pt x="8547" y="35599"/>
                    <a:pt x="10392" y="34821"/>
                    <a:pt x="12301" y="34821"/>
                  </a:cubicBezTo>
                  <a:close/>
                  <a:moveTo>
                    <a:pt x="25305" y="34821"/>
                  </a:moveTo>
                  <a:cubicBezTo>
                    <a:pt x="27216" y="34821"/>
                    <a:pt x="29067" y="35599"/>
                    <a:pt x="30402" y="37007"/>
                  </a:cubicBezTo>
                  <a:cubicBezTo>
                    <a:pt x="28538" y="37007"/>
                    <a:pt x="26764" y="37841"/>
                    <a:pt x="25519" y="39149"/>
                  </a:cubicBezTo>
                  <a:cubicBezTo>
                    <a:pt x="25563" y="38414"/>
                    <a:pt x="25456" y="37670"/>
                    <a:pt x="25223" y="36972"/>
                  </a:cubicBezTo>
                  <a:lnTo>
                    <a:pt x="25196" y="36972"/>
                  </a:lnTo>
                  <a:cubicBezTo>
                    <a:pt x="24936" y="36228"/>
                    <a:pt x="24542" y="35538"/>
                    <a:pt x="24031" y="34938"/>
                  </a:cubicBezTo>
                  <a:cubicBezTo>
                    <a:pt x="24455" y="34859"/>
                    <a:pt x="24882" y="34821"/>
                    <a:pt x="25305" y="34821"/>
                  </a:cubicBezTo>
                  <a:close/>
                  <a:moveTo>
                    <a:pt x="106096" y="34617"/>
                  </a:moveTo>
                  <a:cubicBezTo>
                    <a:pt x="106559" y="34617"/>
                    <a:pt x="107026" y="34664"/>
                    <a:pt x="107489" y="34758"/>
                  </a:cubicBezTo>
                  <a:cubicBezTo>
                    <a:pt x="106495" y="35995"/>
                    <a:pt x="105948" y="37563"/>
                    <a:pt x="106127" y="39212"/>
                  </a:cubicBezTo>
                  <a:cubicBezTo>
                    <a:pt x="104873" y="37760"/>
                    <a:pt x="103000" y="36810"/>
                    <a:pt x="101011" y="36810"/>
                  </a:cubicBezTo>
                  <a:cubicBezTo>
                    <a:pt x="102344" y="35398"/>
                    <a:pt x="104192" y="34617"/>
                    <a:pt x="106096" y="34617"/>
                  </a:cubicBezTo>
                  <a:close/>
                  <a:moveTo>
                    <a:pt x="70794" y="30109"/>
                  </a:moveTo>
                  <a:cubicBezTo>
                    <a:pt x="71289" y="30109"/>
                    <a:pt x="71788" y="30161"/>
                    <a:pt x="72283" y="30269"/>
                  </a:cubicBezTo>
                  <a:cubicBezTo>
                    <a:pt x="71289" y="31524"/>
                    <a:pt x="70742" y="33110"/>
                    <a:pt x="70939" y="34785"/>
                  </a:cubicBezTo>
                  <a:lnTo>
                    <a:pt x="70957" y="34785"/>
                  </a:lnTo>
                  <a:cubicBezTo>
                    <a:pt x="71462" y="34672"/>
                    <a:pt x="71973" y="34617"/>
                    <a:pt x="72479" y="34617"/>
                  </a:cubicBezTo>
                  <a:cubicBezTo>
                    <a:pt x="74381" y="34617"/>
                    <a:pt x="76233" y="35395"/>
                    <a:pt x="77570" y="36810"/>
                  </a:cubicBezTo>
                  <a:cubicBezTo>
                    <a:pt x="75527" y="36810"/>
                    <a:pt x="73601" y="37814"/>
                    <a:pt x="72346" y="39337"/>
                  </a:cubicBezTo>
                  <a:cubicBezTo>
                    <a:pt x="72694" y="35639"/>
                    <a:pt x="69398" y="32366"/>
                    <a:pt x="65704" y="32366"/>
                  </a:cubicBezTo>
                  <a:cubicBezTo>
                    <a:pt x="65687" y="32366"/>
                    <a:pt x="65670" y="32366"/>
                    <a:pt x="65653" y="32366"/>
                  </a:cubicBezTo>
                  <a:lnTo>
                    <a:pt x="65653" y="32366"/>
                  </a:lnTo>
                  <a:cubicBezTo>
                    <a:pt x="66994" y="30911"/>
                    <a:pt x="68863" y="30109"/>
                    <a:pt x="70794" y="30109"/>
                  </a:cubicBezTo>
                  <a:close/>
                  <a:moveTo>
                    <a:pt x="35613" y="34809"/>
                  </a:moveTo>
                  <a:cubicBezTo>
                    <a:pt x="36073" y="34809"/>
                    <a:pt x="36537" y="34854"/>
                    <a:pt x="36997" y="34946"/>
                  </a:cubicBezTo>
                  <a:cubicBezTo>
                    <a:pt x="36013" y="36189"/>
                    <a:pt x="35458" y="37762"/>
                    <a:pt x="35634" y="39407"/>
                  </a:cubicBezTo>
                  <a:lnTo>
                    <a:pt x="35634" y="39407"/>
                  </a:lnTo>
                  <a:cubicBezTo>
                    <a:pt x="34388" y="37948"/>
                    <a:pt x="32507" y="36998"/>
                    <a:pt x="30519" y="36998"/>
                  </a:cubicBezTo>
                  <a:cubicBezTo>
                    <a:pt x="31861" y="35584"/>
                    <a:pt x="33709" y="34809"/>
                    <a:pt x="35613" y="34809"/>
                  </a:cubicBezTo>
                  <a:close/>
                  <a:moveTo>
                    <a:pt x="136132" y="32662"/>
                  </a:moveTo>
                  <a:cubicBezTo>
                    <a:pt x="139308" y="32662"/>
                    <a:pt x="142484" y="34740"/>
                    <a:pt x="142525" y="38898"/>
                  </a:cubicBezTo>
                  <a:cubicBezTo>
                    <a:pt x="142046" y="38793"/>
                    <a:pt x="141563" y="38742"/>
                    <a:pt x="141084" y="38742"/>
                  </a:cubicBezTo>
                  <a:cubicBezTo>
                    <a:pt x="139231" y="38742"/>
                    <a:pt x="137433" y="39508"/>
                    <a:pt x="136145" y="40896"/>
                  </a:cubicBezTo>
                  <a:cubicBezTo>
                    <a:pt x="134863" y="39525"/>
                    <a:pt x="133071" y="38737"/>
                    <a:pt x="131190" y="38737"/>
                  </a:cubicBezTo>
                  <a:cubicBezTo>
                    <a:pt x="130706" y="38737"/>
                    <a:pt x="130222" y="38791"/>
                    <a:pt x="129747" y="38898"/>
                  </a:cubicBezTo>
                  <a:cubicBezTo>
                    <a:pt x="129783" y="34740"/>
                    <a:pt x="132957" y="32662"/>
                    <a:pt x="136132" y="32662"/>
                  </a:cubicBezTo>
                  <a:close/>
                  <a:moveTo>
                    <a:pt x="112818" y="32662"/>
                  </a:moveTo>
                  <a:cubicBezTo>
                    <a:pt x="115995" y="32662"/>
                    <a:pt x="119174" y="34740"/>
                    <a:pt x="119218" y="38898"/>
                  </a:cubicBezTo>
                  <a:cubicBezTo>
                    <a:pt x="118738" y="38793"/>
                    <a:pt x="118254" y="38742"/>
                    <a:pt x="117774" y="38742"/>
                  </a:cubicBezTo>
                  <a:cubicBezTo>
                    <a:pt x="115916" y="38742"/>
                    <a:pt x="114117" y="39510"/>
                    <a:pt x="112821" y="40905"/>
                  </a:cubicBezTo>
                  <a:cubicBezTo>
                    <a:pt x="111548" y="39525"/>
                    <a:pt x="109756" y="38746"/>
                    <a:pt x="107874" y="38746"/>
                  </a:cubicBezTo>
                  <a:cubicBezTo>
                    <a:pt x="107391" y="38746"/>
                    <a:pt x="106907" y="38791"/>
                    <a:pt x="106432" y="38898"/>
                  </a:cubicBezTo>
                  <a:cubicBezTo>
                    <a:pt x="106468" y="34740"/>
                    <a:pt x="109642" y="32662"/>
                    <a:pt x="112818" y="32662"/>
                  </a:cubicBezTo>
                  <a:close/>
                  <a:moveTo>
                    <a:pt x="89290" y="32762"/>
                  </a:moveTo>
                  <a:cubicBezTo>
                    <a:pt x="91871" y="32762"/>
                    <a:pt x="94452" y="34136"/>
                    <a:pt x="95348" y="36882"/>
                  </a:cubicBezTo>
                  <a:lnTo>
                    <a:pt x="95375" y="36882"/>
                  </a:lnTo>
                  <a:cubicBezTo>
                    <a:pt x="95572" y="37545"/>
                    <a:pt x="95679" y="38235"/>
                    <a:pt x="95688" y="38934"/>
                  </a:cubicBezTo>
                  <a:cubicBezTo>
                    <a:pt x="95213" y="38832"/>
                    <a:pt x="94735" y="38782"/>
                    <a:pt x="94260" y="38782"/>
                  </a:cubicBezTo>
                  <a:cubicBezTo>
                    <a:pt x="92399" y="38782"/>
                    <a:pt x="90599" y="39549"/>
                    <a:pt x="89299" y="40941"/>
                  </a:cubicBezTo>
                  <a:cubicBezTo>
                    <a:pt x="88018" y="39561"/>
                    <a:pt x="86226" y="38782"/>
                    <a:pt x="84344" y="38782"/>
                  </a:cubicBezTo>
                  <a:cubicBezTo>
                    <a:pt x="83860" y="38782"/>
                    <a:pt x="83376" y="38835"/>
                    <a:pt x="82902" y="38934"/>
                  </a:cubicBezTo>
                  <a:cubicBezTo>
                    <a:pt x="82902" y="38235"/>
                    <a:pt x="83009" y="37545"/>
                    <a:pt x="83215" y="36882"/>
                  </a:cubicBezTo>
                  <a:lnTo>
                    <a:pt x="83233" y="36882"/>
                  </a:lnTo>
                  <a:cubicBezTo>
                    <a:pt x="84129" y="34136"/>
                    <a:pt x="86710" y="32762"/>
                    <a:pt x="89290" y="32762"/>
                  </a:cubicBezTo>
                  <a:close/>
                  <a:moveTo>
                    <a:pt x="42338" y="32863"/>
                  </a:moveTo>
                  <a:cubicBezTo>
                    <a:pt x="45512" y="32863"/>
                    <a:pt x="48684" y="34938"/>
                    <a:pt x="48726" y="39091"/>
                  </a:cubicBezTo>
                  <a:lnTo>
                    <a:pt x="48726" y="39091"/>
                  </a:lnTo>
                  <a:cubicBezTo>
                    <a:pt x="48257" y="38992"/>
                    <a:pt x="47785" y="38943"/>
                    <a:pt x="47316" y="38943"/>
                  </a:cubicBezTo>
                  <a:cubicBezTo>
                    <a:pt x="45455" y="38943"/>
                    <a:pt x="43655" y="39710"/>
                    <a:pt x="42355" y="41102"/>
                  </a:cubicBezTo>
                  <a:cubicBezTo>
                    <a:pt x="41081" y="39730"/>
                    <a:pt x="39293" y="38952"/>
                    <a:pt x="37414" y="38952"/>
                  </a:cubicBezTo>
                  <a:cubicBezTo>
                    <a:pt x="37404" y="38952"/>
                    <a:pt x="37393" y="38952"/>
                    <a:pt x="37382" y="38952"/>
                  </a:cubicBezTo>
                  <a:cubicBezTo>
                    <a:pt x="36898" y="38952"/>
                    <a:pt x="36415" y="38997"/>
                    <a:pt x="35940" y="39104"/>
                  </a:cubicBezTo>
                  <a:cubicBezTo>
                    <a:pt x="35980" y="34944"/>
                    <a:pt x="39160" y="32863"/>
                    <a:pt x="42338" y="32863"/>
                  </a:cubicBezTo>
                  <a:close/>
                  <a:moveTo>
                    <a:pt x="65648" y="32868"/>
                  </a:moveTo>
                  <a:cubicBezTo>
                    <a:pt x="68825" y="32868"/>
                    <a:pt x="72001" y="34946"/>
                    <a:pt x="72041" y="39104"/>
                  </a:cubicBezTo>
                  <a:cubicBezTo>
                    <a:pt x="71563" y="38999"/>
                    <a:pt x="71081" y="38948"/>
                    <a:pt x="70602" y="38948"/>
                  </a:cubicBezTo>
                  <a:cubicBezTo>
                    <a:pt x="68748" y="38948"/>
                    <a:pt x="66949" y="39716"/>
                    <a:pt x="65653" y="41111"/>
                  </a:cubicBezTo>
                  <a:cubicBezTo>
                    <a:pt x="64371" y="39731"/>
                    <a:pt x="62579" y="38952"/>
                    <a:pt x="60697" y="38952"/>
                  </a:cubicBezTo>
                  <a:cubicBezTo>
                    <a:pt x="60214" y="38952"/>
                    <a:pt x="59730" y="38997"/>
                    <a:pt x="59255" y="39104"/>
                  </a:cubicBezTo>
                  <a:cubicBezTo>
                    <a:pt x="59295" y="34946"/>
                    <a:pt x="62472" y="32868"/>
                    <a:pt x="65648" y="32868"/>
                  </a:cubicBezTo>
                  <a:close/>
                  <a:moveTo>
                    <a:pt x="18803" y="32968"/>
                  </a:moveTo>
                  <a:cubicBezTo>
                    <a:pt x="21386" y="32968"/>
                    <a:pt x="23968" y="34342"/>
                    <a:pt x="24864" y="37088"/>
                  </a:cubicBezTo>
                  <a:lnTo>
                    <a:pt x="24882" y="37088"/>
                  </a:lnTo>
                  <a:cubicBezTo>
                    <a:pt x="25088" y="37751"/>
                    <a:pt x="25196" y="38441"/>
                    <a:pt x="25196" y="39140"/>
                  </a:cubicBezTo>
                  <a:cubicBezTo>
                    <a:pt x="24723" y="39038"/>
                    <a:pt x="24246" y="38988"/>
                    <a:pt x="23772" y="38988"/>
                  </a:cubicBezTo>
                  <a:cubicBezTo>
                    <a:pt x="21913" y="38988"/>
                    <a:pt x="20107" y="39755"/>
                    <a:pt x="18807" y="41147"/>
                  </a:cubicBezTo>
                  <a:cubicBezTo>
                    <a:pt x="17526" y="39767"/>
                    <a:pt x="15734" y="38988"/>
                    <a:pt x="13852" y="38988"/>
                  </a:cubicBezTo>
                  <a:cubicBezTo>
                    <a:pt x="13368" y="38988"/>
                    <a:pt x="12884" y="39041"/>
                    <a:pt x="12409" y="39140"/>
                  </a:cubicBezTo>
                  <a:cubicBezTo>
                    <a:pt x="12409" y="38441"/>
                    <a:pt x="12517" y="37751"/>
                    <a:pt x="12723" y="37088"/>
                  </a:cubicBezTo>
                  <a:lnTo>
                    <a:pt x="12741" y="37088"/>
                  </a:lnTo>
                  <a:cubicBezTo>
                    <a:pt x="13637" y="34342"/>
                    <a:pt x="16220" y="32968"/>
                    <a:pt x="18803" y="32968"/>
                  </a:cubicBezTo>
                  <a:close/>
                  <a:moveTo>
                    <a:pt x="117968" y="39112"/>
                  </a:moveTo>
                  <a:cubicBezTo>
                    <a:pt x="118392" y="39112"/>
                    <a:pt x="118820" y="39151"/>
                    <a:pt x="119245" y="39230"/>
                  </a:cubicBezTo>
                  <a:cubicBezTo>
                    <a:pt x="118726" y="39848"/>
                    <a:pt x="118322" y="40565"/>
                    <a:pt x="118063" y="41326"/>
                  </a:cubicBezTo>
                  <a:lnTo>
                    <a:pt x="118063" y="41317"/>
                  </a:lnTo>
                  <a:lnTo>
                    <a:pt x="118054" y="41344"/>
                  </a:lnTo>
                  <a:cubicBezTo>
                    <a:pt x="118054" y="41353"/>
                    <a:pt x="118045" y="41362"/>
                    <a:pt x="118036" y="41380"/>
                  </a:cubicBezTo>
                  <a:cubicBezTo>
                    <a:pt x="117812" y="42061"/>
                    <a:pt x="117713" y="42787"/>
                    <a:pt x="117758" y="43504"/>
                  </a:cubicBezTo>
                  <a:cubicBezTo>
                    <a:pt x="116508" y="42200"/>
                    <a:pt x="114748" y="41362"/>
                    <a:pt x="112888" y="41362"/>
                  </a:cubicBezTo>
                  <a:cubicBezTo>
                    <a:pt x="112869" y="41362"/>
                    <a:pt x="112849" y="41362"/>
                    <a:pt x="112830" y="41362"/>
                  </a:cubicBezTo>
                  <a:cubicBezTo>
                    <a:pt x="114167" y="39915"/>
                    <a:pt x="116034" y="39112"/>
                    <a:pt x="117968" y="39112"/>
                  </a:cubicBezTo>
                  <a:close/>
                  <a:moveTo>
                    <a:pt x="130986" y="39112"/>
                  </a:moveTo>
                  <a:cubicBezTo>
                    <a:pt x="132916" y="39112"/>
                    <a:pt x="134791" y="39915"/>
                    <a:pt x="136136" y="41362"/>
                  </a:cubicBezTo>
                  <a:cubicBezTo>
                    <a:pt x="136116" y="41362"/>
                    <a:pt x="136096" y="41362"/>
                    <a:pt x="136077" y="41362"/>
                  </a:cubicBezTo>
                  <a:cubicBezTo>
                    <a:pt x="134208" y="41362"/>
                    <a:pt x="132440" y="42200"/>
                    <a:pt x="131199" y="43504"/>
                  </a:cubicBezTo>
                  <a:cubicBezTo>
                    <a:pt x="131234" y="42787"/>
                    <a:pt x="131136" y="42070"/>
                    <a:pt x="130912" y="41389"/>
                  </a:cubicBezTo>
                  <a:lnTo>
                    <a:pt x="130912" y="41380"/>
                  </a:lnTo>
                  <a:cubicBezTo>
                    <a:pt x="130912" y="41371"/>
                    <a:pt x="130903" y="41362"/>
                    <a:pt x="130903" y="41344"/>
                  </a:cubicBezTo>
                  <a:cubicBezTo>
                    <a:pt x="130894" y="41335"/>
                    <a:pt x="130903" y="41335"/>
                    <a:pt x="130894" y="41326"/>
                  </a:cubicBezTo>
                  <a:cubicBezTo>
                    <a:pt x="130625" y="40556"/>
                    <a:pt x="130231" y="39848"/>
                    <a:pt x="129711" y="39230"/>
                  </a:cubicBezTo>
                  <a:cubicBezTo>
                    <a:pt x="130135" y="39151"/>
                    <a:pt x="130562" y="39112"/>
                    <a:pt x="130986" y="39112"/>
                  </a:cubicBezTo>
                  <a:close/>
                  <a:moveTo>
                    <a:pt x="84143" y="39166"/>
                  </a:moveTo>
                  <a:cubicBezTo>
                    <a:pt x="86077" y="39166"/>
                    <a:pt x="87946" y="39968"/>
                    <a:pt x="89290" y="41416"/>
                  </a:cubicBezTo>
                  <a:cubicBezTo>
                    <a:pt x="89271" y="41416"/>
                    <a:pt x="89251" y="41416"/>
                    <a:pt x="89231" y="41416"/>
                  </a:cubicBezTo>
                  <a:cubicBezTo>
                    <a:pt x="87362" y="41416"/>
                    <a:pt x="85595" y="42254"/>
                    <a:pt x="84353" y="43557"/>
                  </a:cubicBezTo>
                  <a:cubicBezTo>
                    <a:pt x="84434" y="41963"/>
                    <a:pt x="83851" y="40457"/>
                    <a:pt x="82866" y="39283"/>
                  </a:cubicBezTo>
                  <a:cubicBezTo>
                    <a:pt x="83291" y="39204"/>
                    <a:pt x="83719" y="39166"/>
                    <a:pt x="84143" y="39166"/>
                  </a:cubicBezTo>
                  <a:close/>
                  <a:moveTo>
                    <a:pt x="94430" y="39165"/>
                  </a:moveTo>
                  <a:cubicBezTo>
                    <a:pt x="94857" y="39165"/>
                    <a:pt x="95287" y="39204"/>
                    <a:pt x="95715" y="39283"/>
                  </a:cubicBezTo>
                  <a:cubicBezTo>
                    <a:pt x="94720" y="40466"/>
                    <a:pt x="94138" y="41963"/>
                    <a:pt x="94228" y="43557"/>
                  </a:cubicBezTo>
                  <a:cubicBezTo>
                    <a:pt x="92977" y="42254"/>
                    <a:pt x="91218" y="41416"/>
                    <a:pt x="89350" y="41416"/>
                  </a:cubicBezTo>
                  <a:cubicBezTo>
                    <a:pt x="89330" y="41416"/>
                    <a:pt x="89310" y="41416"/>
                    <a:pt x="89290" y="41416"/>
                  </a:cubicBezTo>
                  <a:cubicBezTo>
                    <a:pt x="90626" y="39963"/>
                    <a:pt x="92497" y="39165"/>
                    <a:pt x="94430" y="39165"/>
                  </a:cubicBezTo>
                  <a:close/>
                  <a:moveTo>
                    <a:pt x="47493" y="39318"/>
                  </a:moveTo>
                  <a:cubicBezTo>
                    <a:pt x="47917" y="39318"/>
                    <a:pt x="48345" y="39357"/>
                    <a:pt x="48771" y="39436"/>
                  </a:cubicBezTo>
                  <a:cubicBezTo>
                    <a:pt x="48242" y="40054"/>
                    <a:pt x="47839" y="40762"/>
                    <a:pt x="47579" y="41523"/>
                  </a:cubicBezTo>
                  <a:cubicBezTo>
                    <a:pt x="47579" y="41532"/>
                    <a:pt x="47579" y="41532"/>
                    <a:pt x="47579" y="41541"/>
                  </a:cubicBezTo>
                  <a:lnTo>
                    <a:pt x="47561" y="41586"/>
                  </a:lnTo>
                  <a:cubicBezTo>
                    <a:pt x="47337" y="42267"/>
                    <a:pt x="47239" y="42984"/>
                    <a:pt x="47275" y="43710"/>
                  </a:cubicBezTo>
                  <a:cubicBezTo>
                    <a:pt x="46033" y="42406"/>
                    <a:pt x="44274" y="41568"/>
                    <a:pt x="42406" y="41568"/>
                  </a:cubicBezTo>
                  <a:cubicBezTo>
                    <a:pt x="42386" y="41568"/>
                    <a:pt x="42366" y="41568"/>
                    <a:pt x="42346" y="41568"/>
                  </a:cubicBezTo>
                  <a:cubicBezTo>
                    <a:pt x="43684" y="40121"/>
                    <a:pt x="45557" y="39318"/>
                    <a:pt x="47493" y="39318"/>
                  </a:cubicBezTo>
                  <a:close/>
                  <a:moveTo>
                    <a:pt x="60506" y="39318"/>
                  </a:moveTo>
                  <a:cubicBezTo>
                    <a:pt x="62442" y="39318"/>
                    <a:pt x="64315" y="40121"/>
                    <a:pt x="65653" y="41568"/>
                  </a:cubicBezTo>
                  <a:cubicBezTo>
                    <a:pt x="65633" y="41568"/>
                    <a:pt x="65613" y="41568"/>
                    <a:pt x="65593" y="41568"/>
                  </a:cubicBezTo>
                  <a:cubicBezTo>
                    <a:pt x="63724" y="41568"/>
                    <a:pt x="61965" y="42398"/>
                    <a:pt x="60715" y="43710"/>
                  </a:cubicBezTo>
                  <a:cubicBezTo>
                    <a:pt x="60751" y="42984"/>
                    <a:pt x="60662" y="42267"/>
                    <a:pt x="60438" y="41586"/>
                  </a:cubicBezTo>
                  <a:cubicBezTo>
                    <a:pt x="60438" y="41577"/>
                    <a:pt x="60429" y="41559"/>
                    <a:pt x="60420" y="41550"/>
                  </a:cubicBezTo>
                  <a:cubicBezTo>
                    <a:pt x="60420" y="41541"/>
                    <a:pt x="60420" y="41532"/>
                    <a:pt x="60411" y="41532"/>
                  </a:cubicBezTo>
                  <a:cubicBezTo>
                    <a:pt x="60151" y="40762"/>
                    <a:pt x="59748" y="40054"/>
                    <a:pt x="59228" y="39436"/>
                  </a:cubicBezTo>
                  <a:cubicBezTo>
                    <a:pt x="59654" y="39357"/>
                    <a:pt x="60082" y="39318"/>
                    <a:pt x="60506" y="39318"/>
                  </a:cubicBezTo>
                  <a:close/>
                  <a:moveTo>
                    <a:pt x="23963" y="39353"/>
                  </a:moveTo>
                  <a:cubicBezTo>
                    <a:pt x="24391" y="39353"/>
                    <a:pt x="24821" y="39392"/>
                    <a:pt x="25250" y="39472"/>
                  </a:cubicBezTo>
                  <a:cubicBezTo>
                    <a:pt x="24255" y="40654"/>
                    <a:pt x="23673" y="42151"/>
                    <a:pt x="23753" y="43746"/>
                  </a:cubicBezTo>
                  <a:cubicBezTo>
                    <a:pt x="22512" y="42442"/>
                    <a:pt x="20744" y="41604"/>
                    <a:pt x="18884" y="41604"/>
                  </a:cubicBezTo>
                  <a:cubicBezTo>
                    <a:pt x="18864" y="41604"/>
                    <a:pt x="18845" y="41604"/>
                    <a:pt x="18825" y="41604"/>
                  </a:cubicBezTo>
                  <a:cubicBezTo>
                    <a:pt x="18805" y="41604"/>
                    <a:pt x="18786" y="41604"/>
                    <a:pt x="18766" y="41604"/>
                  </a:cubicBezTo>
                  <a:cubicBezTo>
                    <a:pt x="16897" y="41604"/>
                    <a:pt x="15129" y="42442"/>
                    <a:pt x="13888" y="43746"/>
                  </a:cubicBezTo>
                  <a:cubicBezTo>
                    <a:pt x="13951" y="42160"/>
                    <a:pt x="13368" y="40663"/>
                    <a:pt x="12382" y="39480"/>
                  </a:cubicBezTo>
                  <a:lnTo>
                    <a:pt x="12391" y="39472"/>
                  </a:lnTo>
                  <a:cubicBezTo>
                    <a:pt x="12820" y="39392"/>
                    <a:pt x="13250" y="39353"/>
                    <a:pt x="13678" y="39353"/>
                  </a:cubicBezTo>
                  <a:cubicBezTo>
                    <a:pt x="15611" y="39353"/>
                    <a:pt x="17482" y="40150"/>
                    <a:pt x="18825" y="41595"/>
                  </a:cubicBezTo>
                  <a:cubicBezTo>
                    <a:pt x="20161" y="40150"/>
                    <a:pt x="22031" y="39353"/>
                    <a:pt x="23963" y="39353"/>
                  </a:cubicBezTo>
                  <a:close/>
                  <a:moveTo>
                    <a:pt x="107663" y="39105"/>
                  </a:moveTo>
                  <a:cubicBezTo>
                    <a:pt x="109597" y="39105"/>
                    <a:pt x="111471" y="39906"/>
                    <a:pt x="112812" y="41353"/>
                  </a:cubicBezTo>
                  <a:cubicBezTo>
                    <a:pt x="112793" y="41353"/>
                    <a:pt x="112774" y="41353"/>
                    <a:pt x="112756" y="41353"/>
                  </a:cubicBezTo>
                  <a:cubicBezTo>
                    <a:pt x="110769" y="41353"/>
                    <a:pt x="108902" y="42299"/>
                    <a:pt x="107650" y="43755"/>
                  </a:cubicBezTo>
                  <a:lnTo>
                    <a:pt x="107650" y="43755"/>
                  </a:lnTo>
                  <a:cubicBezTo>
                    <a:pt x="107803" y="42088"/>
                    <a:pt x="107211" y="40511"/>
                    <a:pt x="106172" y="39274"/>
                  </a:cubicBezTo>
                  <a:lnTo>
                    <a:pt x="106172" y="39265"/>
                  </a:lnTo>
                  <a:cubicBezTo>
                    <a:pt x="106668" y="39158"/>
                    <a:pt x="107167" y="39105"/>
                    <a:pt x="107663" y="39105"/>
                  </a:cubicBezTo>
                  <a:close/>
                  <a:moveTo>
                    <a:pt x="37187" y="39310"/>
                  </a:moveTo>
                  <a:cubicBezTo>
                    <a:pt x="39118" y="39310"/>
                    <a:pt x="40989" y="40106"/>
                    <a:pt x="42328" y="41559"/>
                  </a:cubicBezTo>
                  <a:cubicBezTo>
                    <a:pt x="42310" y="41559"/>
                    <a:pt x="42291" y="41559"/>
                    <a:pt x="42273" y="41559"/>
                  </a:cubicBezTo>
                  <a:cubicBezTo>
                    <a:pt x="40286" y="41559"/>
                    <a:pt x="38419" y="42505"/>
                    <a:pt x="37167" y="43952"/>
                  </a:cubicBezTo>
                  <a:cubicBezTo>
                    <a:pt x="37320" y="42294"/>
                    <a:pt x="36728" y="40708"/>
                    <a:pt x="35689" y="39480"/>
                  </a:cubicBezTo>
                  <a:lnTo>
                    <a:pt x="35689" y="39472"/>
                  </a:lnTo>
                  <a:cubicBezTo>
                    <a:pt x="36187" y="39363"/>
                    <a:pt x="36689" y="39310"/>
                    <a:pt x="37187" y="39310"/>
                  </a:cubicBezTo>
                  <a:close/>
                  <a:moveTo>
                    <a:pt x="124475" y="37261"/>
                  </a:moveTo>
                  <a:cubicBezTo>
                    <a:pt x="127048" y="37261"/>
                    <a:pt x="129621" y="38627"/>
                    <a:pt x="130527" y="41362"/>
                  </a:cubicBezTo>
                  <a:cubicBezTo>
                    <a:pt x="130751" y="42043"/>
                    <a:pt x="130867" y="42760"/>
                    <a:pt x="130867" y="43486"/>
                  </a:cubicBezTo>
                  <a:cubicBezTo>
                    <a:pt x="130392" y="43384"/>
                    <a:pt x="129914" y="43334"/>
                    <a:pt x="129439" y="43334"/>
                  </a:cubicBezTo>
                  <a:cubicBezTo>
                    <a:pt x="127578" y="43334"/>
                    <a:pt x="125778" y="44101"/>
                    <a:pt x="124478" y="45493"/>
                  </a:cubicBezTo>
                  <a:cubicBezTo>
                    <a:pt x="123206" y="44113"/>
                    <a:pt x="121405" y="43333"/>
                    <a:pt x="119532" y="43333"/>
                  </a:cubicBezTo>
                  <a:cubicBezTo>
                    <a:pt x="119039" y="43333"/>
                    <a:pt x="118555" y="43387"/>
                    <a:pt x="118089" y="43486"/>
                  </a:cubicBezTo>
                  <a:cubicBezTo>
                    <a:pt x="118089" y="42760"/>
                    <a:pt x="118197" y="42034"/>
                    <a:pt x="118430" y="41344"/>
                  </a:cubicBezTo>
                  <a:cubicBezTo>
                    <a:pt x="119339" y="38623"/>
                    <a:pt x="121907" y="37261"/>
                    <a:pt x="124475" y="37261"/>
                  </a:cubicBezTo>
                  <a:close/>
                  <a:moveTo>
                    <a:pt x="77632" y="37306"/>
                  </a:moveTo>
                  <a:cubicBezTo>
                    <a:pt x="80806" y="37306"/>
                    <a:pt x="83980" y="39382"/>
                    <a:pt x="84022" y="43538"/>
                  </a:cubicBezTo>
                  <a:lnTo>
                    <a:pt x="84022" y="43538"/>
                  </a:lnTo>
                  <a:cubicBezTo>
                    <a:pt x="83549" y="43437"/>
                    <a:pt x="83074" y="43388"/>
                    <a:pt x="82603" y="43388"/>
                  </a:cubicBezTo>
                  <a:cubicBezTo>
                    <a:pt x="80742" y="43388"/>
                    <a:pt x="78941" y="44154"/>
                    <a:pt x="77642" y="45547"/>
                  </a:cubicBezTo>
                  <a:cubicBezTo>
                    <a:pt x="76360" y="44167"/>
                    <a:pt x="74568" y="43387"/>
                    <a:pt x="72687" y="43387"/>
                  </a:cubicBezTo>
                  <a:cubicBezTo>
                    <a:pt x="72203" y="43387"/>
                    <a:pt x="71719" y="43441"/>
                    <a:pt x="71244" y="43540"/>
                  </a:cubicBezTo>
                  <a:cubicBezTo>
                    <a:pt x="71280" y="39385"/>
                    <a:pt x="74456" y="37306"/>
                    <a:pt x="77632" y="37306"/>
                  </a:cubicBezTo>
                  <a:close/>
                  <a:moveTo>
                    <a:pt x="100947" y="37306"/>
                  </a:moveTo>
                  <a:cubicBezTo>
                    <a:pt x="104122" y="37306"/>
                    <a:pt x="107296" y="39383"/>
                    <a:pt x="107337" y="43540"/>
                  </a:cubicBezTo>
                  <a:cubicBezTo>
                    <a:pt x="106864" y="43438"/>
                    <a:pt x="106386" y="43388"/>
                    <a:pt x="105913" y="43388"/>
                  </a:cubicBezTo>
                  <a:cubicBezTo>
                    <a:pt x="104054" y="43388"/>
                    <a:pt x="102249" y="44154"/>
                    <a:pt x="100957" y="45547"/>
                  </a:cubicBezTo>
                  <a:cubicBezTo>
                    <a:pt x="99676" y="44167"/>
                    <a:pt x="97883" y="43387"/>
                    <a:pt x="96002" y="43387"/>
                  </a:cubicBezTo>
                  <a:cubicBezTo>
                    <a:pt x="95518" y="43387"/>
                    <a:pt x="95034" y="43441"/>
                    <a:pt x="94559" y="43540"/>
                  </a:cubicBezTo>
                  <a:cubicBezTo>
                    <a:pt x="94595" y="39385"/>
                    <a:pt x="97771" y="37306"/>
                    <a:pt x="100947" y="37306"/>
                  </a:cubicBezTo>
                  <a:close/>
                  <a:moveTo>
                    <a:pt x="54009" y="37465"/>
                  </a:moveTo>
                  <a:cubicBezTo>
                    <a:pt x="56582" y="37465"/>
                    <a:pt x="59156" y="38830"/>
                    <a:pt x="60061" y="41559"/>
                  </a:cubicBezTo>
                  <a:cubicBezTo>
                    <a:pt x="60285" y="42249"/>
                    <a:pt x="60393" y="42966"/>
                    <a:pt x="60393" y="43692"/>
                  </a:cubicBezTo>
                  <a:cubicBezTo>
                    <a:pt x="59920" y="43590"/>
                    <a:pt x="59442" y="43540"/>
                    <a:pt x="58969" y="43540"/>
                  </a:cubicBezTo>
                  <a:cubicBezTo>
                    <a:pt x="57110" y="43540"/>
                    <a:pt x="55305" y="44307"/>
                    <a:pt x="54013" y="45699"/>
                  </a:cubicBezTo>
                  <a:cubicBezTo>
                    <a:pt x="52739" y="44318"/>
                    <a:pt x="50951" y="43539"/>
                    <a:pt x="49072" y="43539"/>
                  </a:cubicBezTo>
                  <a:cubicBezTo>
                    <a:pt x="49061" y="43539"/>
                    <a:pt x="49051" y="43540"/>
                    <a:pt x="49040" y="43540"/>
                  </a:cubicBezTo>
                  <a:cubicBezTo>
                    <a:pt x="48556" y="43540"/>
                    <a:pt x="48072" y="43593"/>
                    <a:pt x="47597" y="43692"/>
                  </a:cubicBezTo>
                  <a:cubicBezTo>
                    <a:pt x="47597" y="42966"/>
                    <a:pt x="47714" y="42249"/>
                    <a:pt x="47938" y="41559"/>
                  </a:cubicBezTo>
                  <a:lnTo>
                    <a:pt x="47956" y="41550"/>
                  </a:lnTo>
                  <a:cubicBezTo>
                    <a:pt x="48865" y="38827"/>
                    <a:pt x="51437" y="37465"/>
                    <a:pt x="54009" y="37465"/>
                  </a:cubicBezTo>
                  <a:close/>
                  <a:moveTo>
                    <a:pt x="7163" y="37500"/>
                  </a:moveTo>
                  <a:cubicBezTo>
                    <a:pt x="10339" y="37500"/>
                    <a:pt x="13516" y="39579"/>
                    <a:pt x="13556" y="43737"/>
                  </a:cubicBezTo>
                  <a:cubicBezTo>
                    <a:pt x="13079" y="43632"/>
                    <a:pt x="12598" y="43582"/>
                    <a:pt x="12120" y="43582"/>
                  </a:cubicBezTo>
                  <a:cubicBezTo>
                    <a:pt x="10263" y="43582"/>
                    <a:pt x="8460" y="44350"/>
                    <a:pt x="7163" y="45739"/>
                  </a:cubicBezTo>
                  <a:lnTo>
                    <a:pt x="7163" y="45739"/>
                  </a:lnTo>
                  <a:cubicBezTo>
                    <a:pt x="5882" y="44362"/>
                    <a:pt x="4092" y="43584"/>
                    <a:pt x="2212" y="43584"/>
                  </a:cubicBezTo>
                  <a:cubicBezTo>
                    <a:pt x="1728" y="43584"/>
                    <a:pt x="1245" y="43638"/>
                    <a:pt x="770" y="43737"/>
                  </a:cubicBezTo>
                  <a:cubicBezTo>
                    <a:pt x="810" y="39579"/>
                    <a:pt x="3987" y="37500"/>
                    <a:pt x="7163" y="37500"/>
                  </a:cubicBezTo>
                  <a:close/>
                  <a:moveTo>
                    <a:pt x="30463" y="37509"/>
                  </a:moveTo>
                  <a:cubicBezTo>
                    <a:pt x="33636" y="37509"/>
                    <a:pt x="36811" y="39587"/>
                    <a:pt x="36854" y="43742"/>
                  </a:cubicBezTo>
                  <a:lnTo>
                    <a:pt x="36854" y="43742"/>
                  </a:lnTo>
                  <a:cubicBezTo>
                    <a:pt x="36384" y="43642"/>
                    <a:pt x="35912" y="43594"/>
                    <a:pt x="35443" y="43594"/>
                  </a:cubicBezTo>
                  <a:cubicBezTo>
                    <a:pt x="33580" y="43594"/>
                    <a:pt x="31775" y="44360"/>
                    <a:pt x="30483" y="45753"/>
                  </a:cubicBezTo>
                  <a:cubicBezTo>
                    <a:pt x="29201" y="44373"/>
                    <a:pt x="27409" y="43593"/>
                    <a:pt x="25528" y="43593"/>
                  </a:cubicBezTo>
                  <a:cubicBezTo>
                    <a:pt x="25044" y="43593"/>
                    <a:pt x="24560" y="43638"/>
                    <a:pt x="24085" y="43746"/>
                  </a:cubicBezTo>
                  <a:cubicBezTo>
                    <a:pt x="24116" y="39588"/>
                    <a:pt x="27288" y="37509"/>
                    <a:pt x="30463" y="37509"/>
                  </a:cubicBezTo>
                  <a:close/>
                  <a:moveTo>
                    <a:pt x="119327" y="43718"/>
                  </a:moveTo>
                  <a:cubicBezTo>
                    <a:pt x="121267" y="43718"/>
                    <a:pt x="123141" y="44520"/>
                    <a:pt x="124478" y="45968"/>
                  </a:cubicBezTo>
                  <a:cubicBezTo>
                    <a:pt x="124458" y="45968"/>
                    <a:pt x="124439" y="45968"/>
                    <a:pt x="124419" y="45968"/>
                  </a:cubicBezTo>
                  <a:cubicBezTo>
                    <a:pt x="122550" y="45968"/>
                    <a:pt x="120782" y="46806"/>
                    <a:pt x="119541" y="48109"/>
                  </a:cubicBezTo>
                  <a:cubicBezTo>
                    <a:pt x="119622" y="46514"/>
                    <a:pt x="119039" y="45018"/>
                    <a:pt x="118045" y="43835"/>
                  </a:cubicBezTo>
                  <a:cubicBezTo>
                    <a:pt x="118472" y="43756"/>
                    <a:pt x="118901" y="43718"/>
                    <a:pt x="119327" y="43718"/>
                  </a:cubicBezTo>
                  <a:close/>
                  <a:moveTo>
                    <a:pt x="129624" y="43718"/>
                  </a:moveTo>
                  <a:cubicBezTo>
                    <a:pt x="130049" y="43718"/>
                    <a:pt x="130477" y="43756"/>
                    <a:pt x="130903" y="43835"/>
                  </a:cubicBezTo>
                  <a:cubicBezTo>
                    <a:pt x="129908" y="45018"/>
                    <a:pt x="129326" y="46523"/>
                    <a:pt x="129415" y="48109"/>
                  </a:cubicBezTo>
                  <a:cubicBezTo>
                    <a:pt x="128165" y="46806"/>
                    <a:pt x="126397" y="45968"/>
                    <a:pt x="124537" y="45968"/>
                  </a:cubicBezTo>
                  <a:cubicBezTo>
                    <a:pt x="124517" y="45968"/>
                    <a:pt x="124498" y="45968"/>
                    <a:pt x="124478" y="45968"/>
                  </a:cubicBezTo>
                  <a:cubicBezTo>
                    <a:pt x="125815" y="44520"/>
                    <a:pt x="127689" y="43718"/>
                    <a:pt x="129624" y="43718"/>
                  </a:cubicBezTo>
                  <a:close/>
                  <a:moveTo>
                    <a:pt x="82779" y="43762"/>
                  </a:moveTo>
                  <a:cubicBezTo>
                    <a:pt x="83204" y="43762"/>
                    <a:pt x="83632" y="43801"/>
                    <a:pt x="84057" y="43880"/>
                  </a:cubicBezTo>
                  <a:cubicBezTo>
                    <a:pt x="83063" y="45063"/>
                    <a:pt x="82480" y="46559"/>
                    <a:pt x="82561" y="48154"/>
                  </a:cubicBezTo>
                  <a:cubicBezTo>
                    <a:pt x="81320" y="46851"/>
                    <a:pt x="79552" y="46012"/>
                    <a:pt x="77683" y="46012"/>
                  </a:cubicBezTo>
                  <a:cubicBezTo>
                    <a:pt x="77666" y="46012"/>
                    <a:pt x="77650" y="46012"/>
                    <a:pt x="77633" y="46013"/>
                  </a:cubicBezTo>
                  <a:lnTo>
                    <a:pt x="77633" y="46013"/>
                  </a:lnTo>
                  <a:cubicBezTo>
                    <a:pt x="78970" y="44565"/>
                    <a:pt x="80844" y="43762"/>
                    <a:pt x="82779" y="43762"/>
                  </a:cubicBezTo>
                  <a:close/>
                  <a:moveTo>
                    <a:pt x="59124" y="43911"/>
                  </a:moveTo>
                  <a:cubicBezTo>
                    <a:pt x="59554" y="43911"/>
                    <a:pt x="59988" y="43951"/>
                    <a:pt x="60420" y="44032"/>
                  </a:cubicBezTo>
                  <a:cubicBezTo>
                    <a:pt x="59425" y="45224"/>
                    <a:pt x="58843" y="46721"/>
                    <a:pt x="58932" y="48316"/>
                  </a:cubicBezTo>
                  <a:lnTo>
                    <a:pt x="58923" y="48307"/>
                  </a:lnTo>
                  <a:cubicBezTo>
                    <a:pt x="57682" y="47003"/>
                    <a:pt x="55914" y="46165"/>
                    <a:pt x="54045" y="46165"/>
                  </a:cubicBezTo>
                  <a:cubicBezTo>
                    <a:pt x="54026" y="46165"/>
                    <a:pt x="54006" y="46165"/>
                    <a:pt x="53986" y="46165"/>
                  </a:cubicBezTo>
                  <a:cubicBezTo>
                    <a:pt x="53966" y="46165"/>
                    <a:pt x="53947" y="46165"/>
                    <a:pt x="53927" y="46165"/>
                  </a:cubicBezTo>
                  <a:cubicBezTo>
                    <a:pt x="52067" y="46165"/>
                    <a:pt x="50299" y="47003"/>
                    <a:pt x="49049" y="48307"/>
                  </a:cubicBezTo>
                  <a:cubicBezTo>
                    <a:pt x="49138" y="46712"/>
                    <a:pt x="48556" y="45206"/>
                    <a:pt x="47561" y="44032"/>
                  </a:cubicBezTo>
                  <a:cubicBezTo>
                    <a:pt x="47990" y="43953"/>
                    <a:pt x="48420" y="43914"/>
                    <a:pt x="48848" y="43914"/>
                  </a:cubicBezTo>
                  <a:cubicBezTo>
                    <a:pt x="50781" y="43914"/>
                    <a:pt x="52652" y="44711"/>
                    <a:pt x="53995" y="46156"/>
                  </a:cubicBezTo>
                  <a:cubicBezTo>
                    <a:pt x="55328" y="44713"/>
                    <a:pt x="57194" y="43911"/>
                    <a:pt x="59124" y="43911"/>
                  </a:cubicBezTo>
                  <a:close/>
                  <a:moveTo>
                    <a:pt x="25317" y="43968"/>
                  </a:moveTo>
                  <a:cubicBezTo>
                    <a:pt x="27250" y="43968"/>
                    <a:pt x="29122" y="44764"/>
                    <a:pt x="30465" y="46210"/>
                  </a:cubicBezTo>
                  <a:lnTo>
                    <a:pt x="30465" y="46210"/>
                  </a:lnTo>
                  <a:cubicBezTo>
                    <a:pt x="30462" y="46210"/>
                    <a:pt x="30459" y="46210"/>
                    <a:pt x="30456" y="46210"/>
                  </a:cubicBezTo>
                  <a:cubicBezTo>
                    <a:pt x="30446" y="46210"/>
                    <a:pt x="30436" y="46210"/>
                    <a:pt x="30426" y="46210"/>
                  </a:cubicBezTo>
                  <a:cubicBezTo>
                    <a:pt x="28546" y="46210"/>
                    <a:pt x="26775" y="47041"/>
                    <a:pt x="25519" y="48351"/>
                  </a:cubicBezTo>
                  <a:cubicBezTo>
                    <a:pt x="25608" y="46765"/>
                    <a:pt x="25026" y="45269"/>
                    <a:pt x="24031" y="44086"/>
                  </a:cubicBezTo>
                  <a:cubicBezTo>
                    <a:pt x="24460" y="44007"/>
                    <a:pt x="24890" y="43968"/>
                    <a:pt x="25317" y="43968"/>
                  </a:cubicBezTo>
                  <a:close/>
                  <a:moveTo>
                    <a:pt x="106094" y="43751"/>
                  </a:moveTo>
                  <a:cubicBezTo>
                    <a:pt x="106570" y="43751"/>
                    <a:pt x="107049" y="43799"/>
                    <a:pt x="107525" y="43898"/>
                  </a:cubicBezTo>
                  <a:cubicBezTo>
                    <a:pt x="106512" y="45161"/>
                    <a:pt x="105939" y="46747"/>
                    <a:pt x="106127" y="48423"/>
                  </a:cubicBezTo>
                  <a:lnTo>
                    <a:pt x="106118" y="48414"/>
                  </a:lnTo>
                  <a:cubicBezTo>
                    <a:pt x="104866" y="46958"/>
                    <a:pt x="102990" y="46012"/>
                    <a:pt x="100995" y="46012"/>
                  </a:cubicBezTo>
                  <a:cubicBezTo>
                    <a:pt x="100976" y="46012"/>
                    <a:pt x="100958" y="46013"/>
                    <a:pt x="100939" y="46013"/>
                  </a:cubicBezTo>
                  <a:cubicBezTo>
                    <a:pt x="100919" y="46012"/>
                    <a:pt x="100899" y="46012"/>
                    <a:pt x="100879" y="46012"/>
                  </a:cubicBezTo>
                  <a:cubicBezTo>
                    <a:pt x="99020" y="46012"/>
                    <a:pt x="97252" y="46842"/>
                    <a:pt x="96011" y="48154"/>
                  </a:cubicBezTo>
                  <a:cubicBezTo>
                    <a:pt x="96091" y="46559"/>
                    <a:pt x="95509" y="45054"/>
                    <a:pt x="94514" y="43880"/>
                  </a:cubicBezTo>
                  <a:cubicBezTo>
                    <a:pt x="94946" y="43798"/>
                    <a:pt x="95380" y="43758"/>
                    <a:pt x="95811" y="43758"/>
                  </a:cubicBezTo>
                  <a:cubicBezTo>
                    <a:pt x="97740" y="43758"/>
                    <a:pt x="99607" y="44561"/>
                    <a:pt x="100948" y="46004"/>
                  </a:cubicBezTo>
                  <a:cubicBezTo>
                    <a:pt x="102286" y="44551"/>
                    <a:pt x="104160" y="43751"/>
                    <a:pt x="106094" y="43751"/>
                  </a:cubicBezTo>
                  <a:close/>
                  <a:moveTo>
                    <a:pt x="70812" y="39306"/>
                  </a:moveTo>
                  <a:cubicBezTo>
                    <a:pt x="71289" y="39306"/>
                    <a:pt x="71770" y="39355"/>
                    <a:pt x="72248" y="39454"/>
                  </a:cubicBezTo>
                  <a:cubicBezTo>
                    <a:pt x="71271" y="40699"/>
                    <a:pt x="70742" y="42276"/>
                    <a:pt x="70939" y="43925"/>
                  </a:cubicBezTo>
                  <a:cubicBezTo>
                    <a:pt x="71449" y="43811"/>
                    <a:pt x="71962" y="43756"/>
                    <a:pt x="72472" y="43756"/>
                  </a:cubicBezTo>
                  <a:cubicBezTo>
                    <a:pt x="74409" y="43756"/>
                    <a:pt x="76285" y="44558"/>
                    <a:pt x="77633" y="46013"/>
                  </a:cubicBezTo>
                  <a:lnTo>
                    <a:pt x="77633" y="46013"/>
                  </a:lnTo>
                  <a:cubicBezTo>
                    <a:pt x="77630" y="46013"/>
                    <a:pt x="77627" y="46013"/>
                    <a:pt x="77624" y="46013"/>
                  </a:cubicBezTo>
                  <a:cubicBezTo>
                    <a:pt x="77606" y="46013"/>
                    <a:pt x="77588" y="46012"/>
                    <a:pt x="77570" y="46012"/>
                  </a:cubicBezTo>
                  <a:cubicBezTo>
                    <a:pt x="75529" y="46012"/>
                    <a:pt x="73598" y="47021"/>
                    <a:pt x="72346" y="48540"/>
                  </a:cubicBezTo>
                  <a:cubicBezTo>
                    <a:pt x="72703" y="44850"/>
                    <a:pt x="69416" y="41568"/>
                    <a:pt x="65713" y="41568"/>
                  </a:cubicBezTo>
                  <a:cubicBezTo>
                    <a:pt x="65693" y="41568"/>
                    <a:pt x="65673" y="41568"/>
                    <a:pt x="65653" y="41568"/>
                  </a:cubicBezTo>
                  <a:lnTo>
                    <a:pt x="65653" y="41559"/>
                  </a:lnTo>
                  <a:cubicBezTo>
                    <a:pt x="66997" y="40107"/>
                    <a:pt x="68873" y="39306"/>
                    <a:pt x="70812" y="39306"/>
                  </a:cubicBezTo>
                  <a:close/>
                  <a:moveTo>
                    <a:pt x="35618" y="43957"/>
                  </a:moveTo>
                  <a:cubicBezTo>
                    <a:pt x="36091" y="43957"/>
                    <a:pt x="36568" y="44006"/>
                    <a:pt x="37042" y="44104"/>
                  </a:cubicBezTo>
                  <a:cubicBezTo>
                    <a:pt x="36020" y="45350"/>
                    <a:pt x="35456" y="46945"/>
                    <a:pt x="35635" y="48620"/>
                  </a:cubicBezTo>
                  <a:cubicBezTo>
                    <a:pt x="34383" y="47164"/>
                    <a:pt x="32507" y="46210"/>
                    <a:pt x="30511" y="46210"/>
                  </a:cubicBezTo>
                  <a:cubicBezTo>
                    <a:pt x="30496" y="46210"/>
                    <a:pt x="30480" y="46210"/>
                    <a:pt x="30465" y="46210"/>
                  </a:cubicBezTo>
                  <a:lnTo>
                    <a:pt x="30465" y="46210"/>
                  </a:lnTo>
                  <a:cubicBezTo>
                    <a:pt x="31804" y="44762"/>
                    <a:pt x="33682" y="43957"/>
                    <a:pt x="35618" y="43957"/>
                  </a:cubicBezTo>
                  <a:close/>
                  <a:moveTo>
                    <a:pt x="112822" y="41864"/>
                  </a:moveTo>
                  <a:cubicBezTo>
                    <a:pt x="115997" y="41864"/>
                    <a:pt x="119174" y="43943"/>
                    <a:pt x="119218" y="48100"/>
                  </a:cubicBezTo>
                  <a:cubicBezTo>
                    <a:pt x="118743" y="47999"/>
                    <a:pt x="118265" y="47949"/>
                    <a:pt x="117790" y="47949"/>
                  </a:cubicBezTo>
                  <a:cubicBezTo>
                    <a:pt x="115926" y="47949"/>
                    <a:pt x="114120" y="48715"/>
                    <a:pt x="112821" y="50108"/>
                  </a:cubicBezTo>
                  <a:cubicBezTo>
                    <a:pt x="111548" y="48728"/>
                    <a:pt x="109756" y="47948"/>
                    <a:pt x="107874" y="47948"/>
                  </a:cubicBezTo>
                  <a:cubicBezTo>
                    <a:pt x="107391" y="47948"/>
                    <a:pt x="106907" y="48002"/>
                    <a:pt x="106432" y="48100"/>
                  </a:cubicBezTo>
                  <a:cubicBezTo>
                    <a:pt x="106472" y="43943"/>
                    <a:pt x="109646" y="41864"/>
                    <a:pt x="112822" y="41864"/>
                  </a:cubicBezTo>
                  <a:close/>
                  <a:moveTo>
                    <a:pt x="136132" y="41864"/>
                  </a:moveTo>
                  <a:cubicBezTo>
                    <a:pt x="139308" y="41864"/>
                    <a:pt x="142484" y="43943"/>
                    <a:pt x="142525" y="48100"/>
                  </a:cubicBezTo>
                  <a:cubicBezTo>
                    <a:pt x="142051" y="47999"/>
                    <a:pt x="141574" y="47949"/>
                    <a:pt x="141100" y="47949"/>
                  </a:cubicBezTo>
                  <a:cubicBezTo>
                    <a:pt x="139242" y="47949"/>
                    <a:pt x="137437" y="48715"/>
                    <a:pt x="136145" y="50108"/>
                  </a:cubicBezTo>
                  <a:cubicBezTo>
                    <a:pt x="134863" y="48728"/>
                    <a:pt x="133071" y="47948"/>
                    <a:pt x="131190" y="47948"/>
                  </a:cubicBezTo>
                  <a:cubicBezTo>
                    <a:pt x="130706" y="47948"/>
                    <a:pt x="130222" y="48002"/>
                    <a:pt x="129747" y="48100"/>
                  </a:cubicBezTo>
                  <a:cubicBezTo>
                    <a:pt x="129783" y="43943"/>
                    <a:pt x="132957" y="41864"/>
                    <a:pt x="136132" y="41864"/>
                  </a:cubicBezTo>
                  <a:close/>
                  <a:moveTo>
                    <a:pt x="89293" y="41912"/>
                  </a:moveTo>
                  <a:cubicBezTo>
                    <a:pt x="92468" y="41912"/>
                    <a:pt x="95642" y="43988"/>
                    <a:pt x="95679" y="48143"/>
                  </a:cubicBezTo>
                  <a:lnTo>
                    <a:pt x="95679" y="48143"/>
                  </a:lnTo>
                  <a:cubicBezTo>
                    <a:pt x="95207" y="48043"/>
                    <a:pt x="94732" y="47994"/>
                    <a:pt x="94260" y="47994"/>
                  </a:cubicBezTo>
                  <a:cubicBezTo>
                    <a:pt x="92399" y="47994"/>
                    <a:pt x="90599" y="48760"/>
                    <a:pt x="89299" y="50152"/>
                  </a:cubicBezTo>
                  <a:cubicBezTo>
                    <a:pt x="88018" y="48773"/>
                    <a:pt x="86226" y="47993"/>
                    <a:pt x="84344" y="47993"/>
                  </a:cubicBezTo>
                  <a:cubicBezTo>
                    <a:pt x="83860" y="47993"/>
                    <a:pt x="83376" y="48047"/>
                    <a:pt x="82902" y="48145"/>
                  </a:cubicBezTo>
                  <a:cubicBezTo>
                    <a:pt x="82937" y="43991"/>
                    <a:pt x="86116" y="41912"/>
                    <a:pt x="89293" y="41912"/>
                  </a:cubicBezTo>
                  <a:close/>
                  <a:moveTo>
                    <a:pt x="42335" y="42067"/>
                  </a:moveTo>
                  <a:cubicBezTo>
                    <a:pt x="45509" y="42067"/>
                    <a:pt x="48681" y="44143"/>
                    <a:pt x="48726" y="48298"/>
                  </a:cubicBezTo>
                  <a:lnTo>
                    <a:pt x="48726" y="48298"/>
                  </a:lnTo>
                  <a:cubicBezTo>
                    <a:pt x="48251" y="48196"/>
                    <a:pt x="47772" y="48146"/>
                    <a:pt x="47298" y="48146"/>
                  </a:cubicBezTo>
                  <a:cubicBezTo>
                    <a:pt x="45434" y="48146"/>
                    <a:pt x="43630" y="48912"/>
                    <a:pt x="42337" y="50305"/>
                  </a:cubicBezTo>
                  <a:cubicBezTo>
                    <a:pt x="41056" y="48925"/>
                    <a:pt x="39264" y="48145"/>
                    <a:pt x="37382" y="48145"/>
                  </a:cubicBezTo>
                  <a:cubicBezTo>
                    <a:pt x="36898" y="48145"/>
                    <a:pt x="36415" y="48199"/>
                    <a:pt x="35940" y="48307"/>
                  </a:cubicBezTo>
                  <a:cubicBezTo>
                    <a:pt x="35980" y="44148"/>
                    <a:pt x="39158" y="42067"/>
                    <a:pt x="42335" y="42067"/>
                  </a:cubicBezTo>
                  <a:close/>
                  <a:moveTo>
                    <a:pt x="65651" y="42067"/>
                  </a:moveTo>
                  <a:cubicBezTo>
                    <a:pt x="68826" y="42067"/>
                    <a:pt x="72001" y="44146"/>
                    <a:pt x="72041" y="48307"/>
                  </a:cubicBezTo>
                  <a:cubicBezTo>
                    <a:pt x="71563" y="48202"/>
                    <a:pt x="71080" y="48150"/>
                    <a:pt x="70601" y="48150"/>
                  </a:cubicBezTo>
                  <a:cubicBezTo>
                    <a:pt x="68748" y="48150"/>
                    <a:pt x="66948" y="48916"/>
                    <a:pt x="65653" y="50305"/>
                  </a:cubicBezTo>
                  <a:cubicBezTo>
                    <a:pt x="64371" y="48934"/>
                    <a:pt x="62579" y="48145"/>
                    <a:pt x="60697" y="48145"/>
                  </a:cubicBezTo>
                  <a:cubicBezTo>
                    <a:pt x="60214" y="48145"/>
                    <a:pt x="59730" y="48199"/>
                    <a:pt x="59255" y="48307"/>
                  </a:cubicBezTo>
                  <a:cubicBezTo>
                    <a:pt x="59295" y="44148"/>
                    <a:pt x="62473" y="42067"/>
                    <a:pt x="65651" y="42067"/>
                  </a:cubicBezTo>
                  <a:close/>
                  <a:moveTo>
                    <a:pt x="18806" y="42117"/>
                  </a:moveTo>
                  <a:cubicBezTo>
                    <a:pt x="21981" y="42117"/>
                    <a:pt x="25156" y="44198"/>
                    <a:pt x="25196" y="48360"/>
                  </a:cubicBezTo>
                  <a:cubicBezTo>
                    <a:pt x="24717" y="48255"/>
                    <a:pt x="24234" y="48204"/>
                    <a:pt x="23755" y="48204"/>
                  </a:cubicBezTo>
                  <a:cubicBezTo>
                    <a:pt x="21902" y="48204"/>
                    <a:pt x="20103" y="48970"/>
                    <a:pt x="18807" y="50359"/>
                  </a:cubicBezTo>
                  <a:cubicBezTo>
                    <a:pt x="17526" y="48988"/>
                    <a:pt x="15734" y="48199"/>
                    <a:pt x="13852" y="48199"/>
                  </a:cubicBezTo>
                  <a:cubicBezTo>
                    <a:pt x="13368" y="48199"/>
                    <a:pt x="12884" y="48253"/>
                    <a:pt x="12409" y="48360"/>
                  </a:cubicBezTo>
                  <a:cubicBezTo>
                    <a:pt x="12454" y="44198"/>
                    <a:pt x="15631" y="42117"/>
                    <a:pt x="18806" y="42117"/>
                  </a:cubicBezTo>
                  <a:close/>
                  <a:moveTo>
                    <a:pt x="117967" y="48323"/>
                  </a:moveTo>
                  <a:cubicBezTo>
                    <a:pt x="118392" y="48323"/>
                    <a:pt x="118820" y="48362"/>
                    <a:pt x="119245" y="48441"/>
                  </a:cubicBezTo>
                  <a:cubicBezTo>
                    <a:pt x="118253" y="49621"/>
                    <a:pt x="117671" y="51114"/>
                    <a:pt x="117757" y="52706"/>
                  </a:cubicBezTo>
                  <a:lnTo>
                    <a:pt x="117757" y="52706"/>
                  </a:lnTo>
                  <a:cubicBezTo>
                    <a:pt x="116507" y="51403"/>
                    <a:pt x="114740" y="50573"/>
                    <a:pt x="112880" y="50573"/>
                  </a:cubicBezTo>
                  <a:cubicBezTo>
                    <a:pt x="112860" y="50573"/>
                    <a:pt x="112840" y="50573"/>
                    <a:pt x="112821" y="50574"/>
                  </a:cubicBezTo>
                  <a:cubicBezTo>
                    <a:pt x="114158" y="49126"/>
                    <a:pt x="116031" y="48323"/>
                    <a:pt x="117967" y="48323"/>
                  </a:cubicBezTo>
                  <a:close/>
                  <a:moveTo>
                    <a:pt x="130990" y="48323"/>
                  </a:moveTo>
                  <a:cubicBezTo>
                    <a:pt x="132925" y="48323"/>
                    <a:pt x="134799" y="49126"/>
                    <a:pt x="136136" y="50574"/>
                  </a:cubicBezTo>
                  <a:cubicBezTo>
                    <a:pt x="136116" y="50573"/>
                    <a:pt x="136096" y="50573"/>
                    <a:pt x="136077" y="50573"/>
                  </a:cubicBezTo>
                  <a:cubicBezTo>
                    <a:pt x="134208" y="50573"/>
                    <a:pt x="132440" y="51412"/>
                    <a:pt x="131199" y="52715"/>
                  </a:cubicBezTo>
                  <a:cubicBezTo>
                    <a:pt x="131279" y="51120"/>
                    <a:pt x="130697" y="49624"/>
                    <a:pt x="129711" y="48441"/>
                  </a:cubicBezTo>
                  <a:cubicBezTo>
                    <a:pt x="130137" y="48362"/>
                    <a:pt x="130565" y="48323"/>
                    <a:pt x="130990" y="48323"/>
                  </a:cubicBezTo>
                  <a:close/>
                  <a:moveTo>
                    <a:pt x="94437" y="48359"/>
                  </a:moveTo>
                  <a:cubicBezTo>
                    <a:pt x="94862" y="48359"/>
                    <a:pt x="95289" y="48398"/>
                    <a:pt x="95715" y="48477"/>
                  </a:cubicBezTo>
                  <a:cubicBezTo>
                    <a:pt x="94722" y="49666"/>
                    <a:pt x="94140" y="51168"/>
                    <a:pt x="94227" y="52750"/>
                  </a:cubicBezTo>
                  <a:lnTo>
                    <a:pt x="94227" y="52750"/>
                  </a:lnTo>
                  <a:cubicBezTo>
                    <a:pt x="92986" y="51447"/>
                    <a:pt x="91219" y="50618"/>
                    <a:pt x="89350" y="50618"/>
                  </a:cubicBezTo>
                  <a:cubicBezTo>
                    <a:pt x="89330" y="50618"/>
                    <a:pt x="89310" y="50618"/>
                    <a:pt x="89290" y="50618"/>
                  </a:cubicBezTo>
                  <a:cubicBezTo>
                    <a:pt x="89270" y="50618"/>
                    <a:pt x="89250" y="50618"/>
                    <a:pt x="89231" y="50618"/>
                  </a:cubicBezTo>
                  <a:cubicBezTo>
                    <a:pt x="87362" y="50618"/>
                    <a:pt x="85603" y="51448"/>
                    <a:pt x="84353" y="52751"/>
                  </a:cubicBezTo>
                  <a:cubicBezTo>
                    <a:pt x="84443" y="51165"/>
                    <a:pt x="83860" y="49660"/>
                    <a:pt x="82866" y="48477"/>
                  </a:cubicBezTo>
                  <a:cubicBezTo>
                    <a:pt x="83291" y="48398"/>
                    <a:pt x="83719" y="48359"/>
                    <a:pt x="84144" y="48359"/>
                  </a:cubicBezTo>
                  <a:cubicBezTo>
                    <a:pt x="86080" y="48359"/>
                    <a:pt x="87955" y="49162"/>
                    <a:pt x="89299" y="50609"/>
                  </a:cubicBezTo>
                  <a:cubicBezTo>
                    <a:pt x="90637" y="49162"/>
                    <a:pt x="92504" y="48359"/>
                    <a:pt x="94437" y="48359"/>
                  </a:cubicBezTo>
                  <a:close/>
                  <a:moveTo>
                    <a:pt x="47485" y="48520"/>
                  </a:moveTo>
                  <a:cubicBezTo>
                    <a:pt x="47909" y="48520"/>
                    <a:pt x="48337" y="48559"/>
                    <a:pt x="48762" y="48638"/>
                  </a:cubicBezTo>
                  <a:cubicBezTo>
                    <a:pt x="47767" y="49821"/>
                    <a:pt x="47185" y="51326"/>
                    <a:pt x="47275" y="52912"/>
                  </a:cubicBezTo>
                  <a:cubicBezTo>
                    <a:pt x="46025" y="51609"/>
                    <a:pt x="44257" y="50779"/>
                    <a:pt x="42397" y="50779"/>
                  </a:cubicBezTo>
                  <a:cubicBezTo>
                    <a:pt x="42377" y="50779"/>
                    <a:pt x="42357" y="50779"/>
                    <a:pt x="42337" y="50780"/>
                  </a:cubicBezTo>
                  <a:cubicBezTo>
                    <a:pt x="43675" y="49325"/>
                    <a:pt x="45549" y="48520"/>
                    <a:pt x="47485" y="48520"/>
                  </a:cubicBezTo>
                  <a:close/>
                  <a:moveTo>
                    <a:pt x="60501" y="48529"/>
                  </a:moveTo>
                  <a:cubicBezTo>
                    <a:pt x="62439" y="48529"/>
                    <a:pt x="64308" y="49332"/>
                    <a:pt x="65653" y="50780"/>
                  </a:cubicBezTo>
                  <a:cubicBezTo>
                    <a:pt x="65633" y="50779"/>
                    <a:pt x="65613" y="50779"/>
                    <a:pt x="65593" y="50779"/>
                  </a:cubicBezTo>
                  <a:cubicBezTo>
                    <a:pt x="63725" y="50779"/>
                    <a:pt x="61957" y="51618"/>
                    <a:pt x="60715" y="52921"/>
                  </a:cubicBezTo>
                  <a:cubicBezTo>
                    <a:pt x="60796" y="51326"/>
                    <a:pt x="60214" y="49830"/>
                    <a:pt x="59219" y="48647"/>
                  </a:cubicBezTo>
                  <a:cubicBezTo>
                    <a:pt x="59646" y="48568"/>
                    <a:pt x="60075" y="48529"/>
                    <a:pt x="60501" y="48529"/>
                  </a:cubicBezTo>
                  <a:close/>
                  <a:moveTo>
                    <a:pt x="107662" y="48316"/>
                  </a:moveTo>
                  <a:cubicBezTo>
                    <a:pt x="109596" y="48316"/>
                    <a:pt x="111472" y="49118"/>
                    <a:pt x="112821" y="50574"/>
                  </a:cubicBezTo>
                  <a:cubicBezTo>
                    <a:pt x="112802" y="50573"/>
                    <a:pt x="112783" y="50573"/>
                    <a:pt x="112765" y="50573"/>
                  </a:cubicBezTo>
                  <a:cubicBezTo>
                    <a:pt x="110778" y="50573"/>
                    <a:pt x="108902" y="51519"/>
                    <a:pt x="107650" y="52966"/>
                  </a:cubicBezTo>
                  <a:lnTo>
                    <a:pt x="107650" y="52966"/>
                  </a:lnTo>
                  <a:cubicBezTo>
                    <a:pt x="107803" y="51290"/>
                    <a:pt x="107211" y="49713"/>
                    <a:pt x="106172" y="48477"/>
                  </a:cubicBezTo>
                  <a:cubicBezTo>
                    <a:pt x="106667" y="48369"/>
                    <a:pt x="107167" y="48316"/>
                    <a:pt x="107662" y="48316"/>
                  </a:cubicBezTo>
                  <a:close/>
                  <a:moveTo>
                    <a:pt x="13659" y="48573"/>
                  </a:moveTo>
                  <a:cubicBezTo>
                    <a:pt x="15592" y="48573"/>
                    <a:pt x="17464" y="49371"/>
                    <a:pt x="18807" y="50824"/>
                  </a:cubicBezTo>
                  <a:cubicBezTo>
                    <a:pt x="18787" y="50824"/>
                    <a:pt x="18768" y="50824"/>
                    <a:pt x="18748" y="50824"/>
                  </a:cubicBezTo>
                  <a:cubicBezTo>
                    <a:pt x="16879" y="50824"/>
                    <a:pt x="15111" y="51663"/>
                    <a:pt x="13870" y="52966"/>
                  </a:cubicBezTo>
                  <a:cubicBezTo>
                    <a:pt x="13951" y="51371"/>
                    <a:pt x="13368" y="49875"/>
                    <a:pt x="12374" y="48692"/>
                  </a:cubicBezTo>
                  <a:cubicBezTo>
                    <a:pt x="12802" y="48612"/>
                    <a:pt x="13232" y="48573"/>
                    <a:pt x="13659" y="48573"/>
                  </a:cubicBezTo>
                  <a:close/>
                  <a:moveTo>
                    <a:pt x="23953" y="48574"/>
                  </a:moveTo>
                  <a:cubicBezTo>
                    <a:pt x="24378" y="48574"/>
                    <a:pt x="24806" y="48613"/>
                    <a:pt x="25232" y="48692"/>
                  </a:cubicBezTo>
                  <a:cubicBezTo>
                    <a:pt x="24237" y="49875"/>
                    <a:pt x="23655" y="51371"/>
                    <a:pt x="23744" y="52966"/>
                  </a:cubicBezTo>
                  <a:cubicBezTo>
                    <a:pt x="22494" y="51663"/>
                    <a:pt x="20726" y="50824"/>
                    <a:pt x="18866" y="50824"/>
                  </a:cubicBezTo>
                  <a:cubicBezTo>
                    <a:pt x="18846" y="50824"/>
                    <a:pt x="18827" y="50824"/>
                    <a:pt x="18807" y="50824"/>
                  </a:cubicBezTo>
                  <a:cubicBezTo>
                    <a:pt x="20144" y="49377"/>
                    <a:pt x="22018" y="48574"/>
                    <a:pt x="23953" y="48574"/>
                  </a:cubicBezTo>
                  <a:close/>
                  <a:moveTo>
                    <a:pt x="37179" y="48522"/>
                  </a:moveTo>
                  <a:cubicBezTo>
                    <a:pt x="39113" y="48522"/>
                    <a:pt x="40989" y="49325"/>
                    <a:pt x="42337" y="50780"/>
                  </a:cubicBezTo>
                  <a:cubicBezTo>
                    <a:pt x="42319" y="50779"/>
                    <a:pt x="42300" y="50779"/>
                    <a:pt x="42282" y="50779"/>
                  </a:cubicBezTo>
                  <a:cubicBezTo>
                    <a:pt x="40295" y="50779"/>
                    <a:pt x="38419" y="51725"/>
                    <a:pt x="37167" y="53172"/>
                  </a:cubicBezTo>
                  <a:cubicBezTo>
                    <a:pt x="37320" y="51496"/>
                    <a:pt x="36728" y="49910"/>
                    <a:pt x="35689" y="48683"/>
                  </a:cubicBezTo>
                  <a:cubicBezTo>
                    <a:pt x="36184" y="48575"/>
                    <a:pt x="36683" y="48522"/>
                    <a:pt x="37179" y="48522"/>
                  </a:cubicBezTo>
                  <a:close/>
                  <a:moveTo>
                    <a:pt x="124475" y="46470"/>
                  </a:moveTo>
                  <a:cubicBezTo>
                    <a:pt x="127650" y="46470"/>
                    <a:pt x="130827" y="48548"/>
                    <a:pt x="130867" y="52706"/>
                  </a:cubicBezTo>
                  <a:cubicBezTo>
                    <a:pt x="130388" y="52601"/>
                    <a:pt x="129906" y="52550"/>
                    <a:pt x="129426" y="52550"/>
                  </a:cubicBezTo>
                  <a:cubicBezTo>
                    <a:pt x="127574" y="52550"/>
                    <a:pt x="125776" y="53316"/>
                    <a:pt x="124487" y="54704"/>
                  </a:cubicBezTo>
                  <a:cubicBezTo>
                    <a:pt x="123206" y="53333"/>
                    <a:pt x="121414" y="52545"/>
                    <a:pt x="119532" y="52545"/>
                  </a:cubicBezTo>
                  <a:cubicBezTo>
                    <a:pt x="119048" y="52545"/>
                    <a:pt x="118564" y="52599"/>
                    <a:pt x="118089" y="52706"/>
                  </a:cubicBezTo>
                  <a:cubicBezTo>
                    <a:pt x="118125" y="48548"/>
                    <a:pt x="121299" y="46470"/>
                    <a:pt x="124475" y="46470"/>
                  </a:cubicBezTo>
                  <a:close/>
                  <a:moveTo>
                    <a:pt x="77635" y="46519"/>
                  </a:moveTo>
                  <a:cubicBezTo>
                    <a:pt x="80808" y="46519"/>
                    <a:pt x="83981" y="48596"/>
                    <a:pt x="84022" y="52751"/>
                  </a:cubicBezTo>
                  <a:lnTo>
                    <a:pt x="84031" y="52760"/>
                  </a:lnTo>
                  <a:cubicBezTo>
                    <a:pt x="83550" y="52655"/>
                    <a:pt x="83066" y="52604"/>
                    <a:pt x="82586" y="52604"/>
                  </a:cubicBezTo>
                  <a:cubicBezTo>
                    <a:pt x="80731" y="52604"/>
                    <a:pt x="78937" y="53370"/>
                    <a:pt x="77642" y="54758"/>
                  </a:cubicBezTo>
                  <a:cubicBezTo>
                    <a:pt x="76360" y="53378"/>
                    <a:pt x="74568" y="52599"/>
                    <a:pt x="72696" y="52599"/>
                  </a:cubicBezTo>
                  <a:cubicBezTo>
                    <a:pt x="72203" y="52599"/>
                    <a:pt x="71719" y="52652"/>
                    <a:pt x="71244" y="52760"/>
                  </a:cubicBezTo>
                  <a:cubicBezTo>
                    <a:pt x="71280" y="48600"/>
                    <a:pt x="74457" y="46519"/>
                    <a:pt x="77635" y="46519"/>
                  </a:cubicBezTo>
                  <a:close/>
                  <a:moveTo>
                    <a:pt x="100946" y="46509"/>
                  </a:moveTo>
                  <a:cubicBezTo>
                    <a:pt x="104122" y="46509"/>
                    <a:pt x="107296" y="48585"/>
                    <a:pt x="107337" y="52742"/>
                  </a:cubicBezTo>
                  <a:cubicBezTo>
                    <a:pt x="106865" y="52641"/>
                    <a:pt x="106389" y="52591"/>
                    <a:pt x="105917" y="52591"/>
                  </a:cubicBezTo>
                  <a:cubicBezTo>
                    <a:pt x="104050" y="52591"/>
                    <a:pt x="102242" y="53364"/>
                    <a:pt x="100948" y="54758"/>
                  </a:cubicBezTo>
                  <a:lnTo>
                    <a:pt x="100948" y="54749"/>
                  </a:lnTo>
                  <a:cubicBezTo>
                    <a:pt x="99667" y="53369"/>
                    <a:pt x="97875" y="52590"/>
                    <a:pt x="95993" y="52590"/>
                  </a:cubicBezTo>
                  <a:cubicBezTo>
                    <a:pt x="95509" y="52590"/>
                    <a:pt x="95025" y="52643"/>
                    <a:pt x="94550" y="52742"/>
                  </a:cubicBezTo>
                  <a:cubicBezTo>
                    <a:pt x="94591" y="48588"/>
                    <a:pt x="97769" y="46509"/>
                    <a:pt x="100946" y="46509"/>
                  </a:cubicBezTo>
                  <a:close/>
                  <a:moveTo>
                    <a:pt x="53993" y="46670"/>
                  </a:moveTo>
                  <a:cubicBezTo>
                    <a:pt x="57169" y="46670"/>
                    <a:pt x="60344" y="48747"/>
                    <a:pt x="60384" y="52903"/>
                  </a:cubicBezTo>
                  <a:cubicBezTo>
                    <a:pt x="59911" y="52801"/>
                    <a:pt x="59433" y="52752"/>
                    <a:pt x="58960" y="52752"/>
                  </a:cubicBezTo>
                  <a:cubicBezTo>
                    <a:pt x="57101" y="52752"/>
                    <a:pt x="55295" y="53518"/>
                    <a:pt x="53995" y="54910"/>
                  </a:cubicBezTo>
                  <a:cubicBezTo>
                    <a:pt x="52714" y="53531"/>
                    <a:pt x="50922" y="52751"/>
                    <a:pt x="49040" y="52751"/>
                  </a:cubicBezTo>
                  <a:cubicBezTo>
                    <a:pt x="48556" y="52751"/>
                    <a:pt x="48072" y="52805"/>
                    <a:pt x="47597" y="52903"/>
                  </a:cubicBezTo>
                  <a:cubicBezTo>
                    <a:pt x="47638" y="48749"/>
                    <a:pt x="50816" y="46670"/>
                    <a:pt x="53993" y="46670"/>
                  </a:cubicBezTo>
                  <a:close/>
                  <a:moveTo>
                    <a:pt x="7145" y="46712"/>
                  </a:moveTo>
                  <a:cubicBezTo>
                    <a:pt x="10322" y="46712"/>
                    <a:pt x="13498" y="48790"/>
                    <a:pt x="13538" y="52948"/>
                  </a:cubicBezTo>
                  <a:cubicBezTo>
                    <a:pt x="13065" y="52846"/>
                    <a:pt x="12588" y="52796"/>
                    <a:pt x="12114" y="52796"/>
                  </a:cubicBezTo>
                  <a:cubicBezTo>
                    <a:pt x="10255" y="52796"/>
                    <a:pt x="8451" y="53563"/>
                    <a:pt x="7159" y="54955"/>
                  </a:cubicBezTo>
                  <a:cubicBezTo>
                    <a:pt x="5884" y="53583"/>
                    <a:pt x="4097" y="52805"/>
                    <a:pt x="2226" y="52805"/>
                  </a:cubicBezTo>
                  <a:cubicBezTo>
                    <a:pt x="2216" y="52805"/>
                    <a:pt x="2205" y="52805"/>
                    <a:pt x="2194" y="52805"/>
                  </a:cubicBezTo>
                  <a:lnTo>
                    <a:pt x="2194" y="52796"/>
                  </a:lnTo>
                  <a:cubicBezTo>
                    <a:pt x="1711" y="52796"/>
                    <a:pt x="1227" y="52850"/>
                    <a:pt x="752" y="52948"/>
                  </a:cubicBezTo>
                  <a:cubicBezTo>
                    <a:pt x="792" y="48790"/>
                    <a:pt x="3969" y="46712"/>
                    <a:pt x="7145" y="46712"/>
                  </a:cubicBezTo>
                  <a:close/>
                  <a:moveTo>
                    <a:pt x="30465" y="46717"/>
                  </a:moveTo>
                  <a:cubicBezTo>
                    <a:pt x="33637" y="46717"/>
                    <a:pt x="36811" y="48795"/>
                    <a:pt x="36854" y="52953"/>
                  </a:cubicBezTo>
                  <a:lnTo>
                    <a:pt x="36854" y="52953"/>
                  </a:lnTo>
                  <a:cubicBezTo>
                    <a:pt x="36379" y="52851"/>
                    <a:pt x="35901" y="52801"/>
                    <a:pt x="35426" y="52801"/>
                  </a:cubicBezTo>
                  <a:cubicBezTo>
                    <a:pt x="33569" y="52801"/>
                    <a:pt x="31771" y="53567"/>
                    <a:pt x="30483" y="54955"/>
                  </a:cubicBezTo>
                  <a:cubicBezTo>
                    <a:pt x="29201" y="53584"/>
                    <a:pt x="27409" y="52796"/>
                    <a:pt x="25528" y="52796"/>
                  </a:cubicBezTo>
                  <a:cubicBezTo>
                    <a:pt x="25044" y="52796"/>
                    <a:pt x="24560" y="52850"/>
                    <a:pt x="24085" y="52957"/>
                  </a:cubicBezTo>
                  <a:cubicBezTo>
                    <a:pt x="24116" y="48798"/>
                    <a:pt x="27290" y="46717"/>
                    <a:pt x="30465" y="46717"/>
                  </a:cubicBezTo>
                  <a:close/>
                  <a:moveTo>
                    <a:pt x="107865" y="57160"/>
                  </a:moveTo>
                  <a:cubicBezTo>
                    <a:pt x="107867" y="57160"/>
                    <a:pt x="107868" y="57160"/>
                    <a:pt x="107870" y="57160"/>
                  </a:cubicBezTo>
                  <a:lnTo>
                    <a:pt x="107870" y="57160"/>
                  </a:lnTo>
                  <a:cubicBezTo>
                    <a:pt x="107871" y="57160"/>
                    <a:pt x="107873" y="57160"/>
                    <a:pt x="107874" y="57160"/>
                  </a:cubicBezTo>
                  <a:close/>
                  <a:moveTo>
                    <a:pt x="129607" y="52925"/>
                  </a:moveTo>
                  <a:cubicBezTo>
                    <a:pt x="130037" y="52925"/>
                    <a:pt x="130471" y="52965"/>
                    <a:pt x="130903" y="53047"/>
                  </a:cubicBezTo>
                  <a:cubicBezTo>
                    <a:pt x="129908" y="54229"/>
                    <a:pt x="129326" y="55726"/>
                    <a:pt x="129415" y="57321"/>
                  </a:cubicBezTo>
                  <a:cubicBezTo>
                    <a:pt x="128165" y="56009"/>
                    <a:pt x="126406" y="55179"/>
                    <a:pt x="124538" y="55179"/>
                  </a:cubicBezTo>
                  <a:cubicBezTo>
                    <a:pt x="124518" y="55179"/>
                    <a:pt x="124498" y="55179"/>
                    <a:pt x="124478" y="55179"/>
                  </a:cubicBezTo>
                  <a:cubicBezTo>
                    <a:pt x="124458" y="55179"/>
                    <a:pt x="124438" y="55179"/>
                    <a:pt x="124418" y="55179"/>
                  </a:cubicBezTo>
                  <a:cubicBezTo>
                    <a:pt x="122550" y="55179"/>
                    <a:pt x="120782" y="56009"/>
                    <a:pt x="119541" y="57321"/>
                  </a:cubicBezTo>
                  <a:cubicBezTo>
                    <a:pt x="119622" y="55726"/>
                    <a:pt x="119039" y="54220"/>
                    <a:pt x="118045" y="53047"/>
                  </a:cubicBezTo>
                  <a:cubicBezTo>
                    <a:pt x="118478" y="52965"/>
                    <a:pt x="118913" y="52925"/>
                    <a:pt x="119344" y="52925"/>
                  </a:cubicBezTo>
                  <a:cubicBezTo>
                    <a:pt x="121276" y="52925"/>
                    <a:pt x="123138" y="53727"/>
                    <a:pt x="124478" y="55170"/>
                  </a:cubicBezTo>
                  <a:cubicBezTo>
                    <a:pt x="125811" y="53727"/>
                    <a:pt x="127678" y="52925"/>
                    <a:pt x="129607" y="52925"/>
                  </a:cubicBezTo>
                  <a:close/>
                  <a:moveTo>
                    <a:pt x="82780" y="52965"/>
                  </a:moveTo>
                  <a:cubicBezTo>
                    <a:pt x="83204" y="52965"/>
                    <a:pt x="83632" y="53003"/>
                    <a:pt x="84057" y="53082"/>
                  </a:cubicBezTo>
                  <a:cubicBezTo>
                    <a:pt x="83538" y="53701"/>
                    <a:pt x="83135" y="54409"/>
                    <a:pt x="82875" y="55170"/>
                  </a:cubicBezTo>
                  <a:cubicBezTo>
                    <a:pt x="82634" y="55866"/>
                    <a:pt x="82526" y="56607"/>
                    <a:pt x="82569" y="57347"/>
                  </a:cubicBezTo>
                  <a:lnTo>
                    <a:pt x="82569" y="57347"/>
                  </a:lnTo>
                  <a:cubicBezTo>
                    <a:pt x="81328" y="56053"/>
                    <a:pt x="79569" y="55215"/>
                    <a:pt x="77701" y="55215"/>
                  </a:cubicBezTo>
                  <a:cubicBezTo>
                    <a:pt x="77681" y="55215"/>
                    <a:pt x="77661" y="55215"/>
                    <a:pt x="77642" y="55215"/>
                  </a:cubicBezTo>
                  <a:cubicBezTo>
                    <a:pt x="78979" y="53768"/>
                    <a:pt x="80847" y="52965"/>
                    <a:pt x="82780" y="52965"/>
                  </a:cubicBezTo>
                  <a:close/>
                  <a:moveTo>
                    <a:pt x="95802" y="52974"/>
                  </a:moveTo>
                  <a:cubicBezTo>
                    <a:pt x="97735" y="52974"/>
                    <a:pt x="99602" y="53775"/>
                    <a:pt x="100939" y="55215"/>
                  </a:cubicBezTo>
                  <a:cubicBezTo>
                    <a:pt x="100919" y="55215"/>
                    <a:pt x="100900" y="55215"/>
                    <a:pt x="100880" y="55215"/>
                  </a:cubicBezTo>
                  <a:cubicBezTo>
                    <a:pt x="99020" y="55215"/>
                    <a:pt x="97252" y="56053"/>
                    <a:pt x="96011" y="57357"/>
                  </a:cubicBezTo>
                  <a:cubicBezTo>
                    <a:pt x="96047" y="56622"/>
                    <a:pt x="95948" y="55878"/>
                    <a:pt x="95706" y="55179"/>
                  </a:cubicBezTo>
                  <a:lnTo>
                    <a:pt x="95706" y="55170"/>
                  </a:lnTo>
                  <a:cubicBezTo>
                    <a:pt x="95446" y="54409"/>
                    <a:pt x="95043" y="53701"/>
                    <a:pt x="94523" y="53091"/>
                  </a:cubicBezTo>
                  <a:cubicBezTo>
                    <a:pt x="94949" y="53012"/>
                    <a:pt x="95377" y="52974"/>
                    <a:pt x="95802" y="52974"/>
                  </a:cubicBezTo>
                  <a:close/>
                  <a:moveTo>
                    <a:pt x="60697" y="57357"/>
                  </a:moveTo>
                  <a:cubicBezTo>
                    <a:pt x="60700" y="57357"/>
                    <a:pt x="60703" y="57357"/>
                    <a:pt x="60706" y="57357"/>
                  </a:cubicBezTo>
                  <a:lnTo>
                    <a:pt x="60706" y="57357"/>
                  </a:lnTo>
                  <a:cubicBezTo>
                    <a:pt x="60709" y="57357"/>
                    <a:pt x="60712" y="57357"/>
                    <a:pt x="60715" y="57357"/>
                  </a:cubicBezTo>
                  <a:close/>
                  <a:moveTo>
                    <a:pt x="48839" y="53117"/>
                  </a:moveTo>
                  <a:cubicBezTo>
                    <a:pt x="50775" y="53117"/>
                    <a:pt x="52650" y="53921"/>
                    <a:pt x="53995" y="55376"/>
                  </a:cubicBezTo>
                  <a:lnTo>
                    <a:pt x="53995" y="55376"/>
                  </a:lnTo>
                  <a:cubicBezTo>
                    <a:pt x="53992" y="55376"/>
                    <a:pt x="53989" y="55376"/>
                    <a:pt x="53986" y="55376"/>
                  </a:cubicBezTo>
                  <a:cubicBezTo>
                    <a:pt x="53966" y="55376"/>
                    <a:pt x="53946" y="55376"/>
                    <a:pt x="53927" y="55376"/>
                  </a:cubicBezTo>
                  <a:cubicBezTo>
                    <a:pt x="52067" y="55376"/>
                    <a:pt x="50299" y="56206"/>
                    <a:pt x="49049" y="57509"/>
                  </a:cubicBezTo>
                  <a:cubicBezTo>
                    <a:pt x="49138" y="55923"/>
                    <a:pt x="48556" y="54418"/>
                    <a:pt x="47561" y="53235"/>
                  </a:cubicBezTo>
                  <a:cubicBezTo>
                    <a:pt x="47987" y="53156"/>
                    <a:pt x="48414" y="53117"/>
                    <a:pt x="48839" y="53117"/>
                  </a:cubicBezTo>
                  <a:close/>
                  <a:moveTo>
                    <a:pt x="59142" y="53117"/>
                  </a:moveTo>
                  <a:cubicBezTo>
                    <a:pt x="59567" y="53117"/>
                    <a:pt x="59994" y="53156"/>
                    <a:pt x="60420" y="53235"/>
                  </a:cubicBezTo>
                  <a:cubicBezTo>
                    <a:pt x="59425" y="54427"/>
                    <a:pt x="58843" y="55932"/>
                    <a:pt x="58932" y="57518"/>
                  </a:cubicBezTo>
                  <a:lnTo>
                    <a:pt x="58923" y="57509"/>
                  </a:lnTo>
                  <a:cubicBezTo>
                    <a:pt x="57682" y="56206"/>
                    <a:pt x="55914" y="55376"/>
                    <a:pt x="54046" y="55376"/>
                  </a:cubicBezTo>
                  <a:cubicBezTo>
                    <a:pt x="54029" y="55376"/>
                    <a:pt x="54012" y="55376"/>
                    <a:pt x="53995" y="55376"/>
                  </a:cubicBezTo>
                  <a:lnTo>
                    <a:pt x="53995" y="55376"/>
                  </a:lnTo>
                  <a:cubicBezTo>
                    <a:pt x="55333" y="53921"/>
                    <a:pt x="57206" y="53117"/>
                    <a:pt x="59142" y="53117"/>
                  </a:cubicBezTo>
                  <a:close/>
                  <a:moveTo>
                    <a:pt x="25317" y="53179"/>
                  </a:moveTo>
                  <a:cubicBezTo>
                    <a:pt x="27247" y="53179"/>
                    <a:pt x="29113" y="53976"/>
                    <a:pt x="30456" y="55421"/>
                  </a:cubicBezTo>
                  <a:cubicBezTo>
                    <a:pt x="30436" y="55421"/>
                    <a:pt x="30416" y="55421"/>
                    <a:pt x="30397" y="55421"/>
                  </a:cubicBezTo>
                  <a:cubicBezTo>
                    <a:pt x="28528" y="55421"/>
                    <a:pt x="26769" y="56259"/>
                    <a:pt x="25528" y="57554"/>
                  </a:cubicBezTo>
                  <a:cubicBezTo>
                    <a:pt x="25563" y="56819"/>
                    <a:pt x="25456" y="56075"/>
                    <a:pt x="25223" y="55376"/>
                  </a:cubicBezTo>
                  <a:lnTo>
                    <a:pt x="25223" y="55385"/>
                  </a:lnTo>
                  <a:cubicBezTo>
                    <a:pt x="24963" y="54624"/>
                    <a:pt x="24560" y="53916"/>
                    <a:pt x="24031" y="53298"/>
                  </a:cubicBezTo>
                  <a:cubicBezTo>
                    <a:pt x="24460" y="53218"/>
                    <a:pt x="24890" y="53179"/>
                    <a:pt x="25317" y="53179"/>
                  </a:cubicBezTo>
                  <a:close/>
                  <a:moveTo>
                    <a:pt x="12293" y="53188"/>
                  </a:moveTo>
                  <a:cubicBezTo>
                    <a:pt x="12719" y="53188"/>
                    <a:pt x="13147" y="53227"/>
                    <a:pt x="13574" y="53307"/>
                  </a:cubicBezTo>
                  <a:cubicBezTo>
                    <a:pt x="13055" y="53925"/>
                    <a:pt x="12651" y="54624"/>
                    <a:pt x="12391" y="55385"/>
                  </a:cubicBezTo>
                  <a:cubicBezTo>
                    <a:pt x="12150" y="56084"/>
                    <a:pt x="12051" y="56819"/>
                    <a:pt x="12087" y="57554"/>
                  </a:cubicBezTo>
                  <a:lnTo>
                    <a:pt x="12087" y="57572"/>
                  </a:lnTo>
                  <a:cubicBezTo>
                    <a:pt x="10845" y="56268"/>
                    <a:pt x="9086" y="55430"/>
                    <a:pt x="7218" y="55430"/>
                  </a:cubicBezTo>
                  <a:cubicBezTo>
                    <a:pt x="7198" y="55430"/>
                    <a:pt x="7178" y="55430"/>
                    <a:pt x="7159" y="55430"/>
                  </a:cubicBezTo>
                  <a:cubicBezTo>
                    <a:pt x="8501" y="53985"/>
                    <a:pt x="10367" y="53188"/>
                    <a:pt x="12293" y="53188"/>
                  </a:cubicBezTo>
                  <a:close/>
                  <a:moveTo>
                    <a:pt x="106098" y="52962"/>
                  </a:moveTo>
                  <a:cubicBezTo>
                    <a:pt x="106573" y="52962"/>
                    <a:pt x="107051" y="53010"/>
                    <a:pt x="107525" y="53109"/>
                  </a:cubicBezTo>
                  <a:cubicBezTo>
                    <a:pt x="106514" y="54361"/>
                    <a:pt x="105950" y="55943"/>
                    <a:pt x="106117" y="57615"/>
                  </a:cubicBezTo>
                  <a:lnTo>
                    <a:pt x="106117" y="57615"/>
                  </a:lnTo>
                  <a:cubicBezTo>
                    <a:pt x="104869" y="56153"/>
                    <a:pt x="102981" y="55206"/>
                    <a:pt x="100985" y="55206"/>
                  </a:cubicBezTo>
                  <a:cubicBezTo>
                    <a:pt x="100976" y="55206"/>
                    <a:pt x="100966" y="55206"/>
                    <a:pt x="100957" y="55206"/>
                  </a:cubicBezTo>
                  <a:cubicBezTo>
                    <a:pt x="102302" y="53761"/>
                    <a:pt x="104171" y="52962"/>
                    <a:pt x="106098" y="52962"/>
                  </a:cubicBezTo>
                  <a:close/>
                  <a:moveTo>
                    <a:pt x="70812" y="48526"/>
                  </a:moveTo>
                  <a:cubicBezTo>
                    <a:pt x="71289" y="48526"/>
                    <a:pt x="71770" y="48575"/>
                    <a:pt x="72248" y="48674"/>
                  </a:cubicBezTo>
                  <a:cubicBezTo>
                    <a:pt x="71271" y="49928"/>
                    <a:pt x="70742" y="51496"/>
                    <a:pt x="70939" y="53145"/>
                  </a:cubicBezTo>
                  <a:cubicBezTo>
                    <a:pt x="71447" y="53031"/>
                    <a:pt x="71960" y="52976"/>
                    <a:pt x="72468" y="52976"/>
                  </a:cubicBezTo>
                  <a:cubicBezTo>
                    <a:pt x="74401" y="52976"/>
                    <a:pt x="76276" y="53777"/>
                    <a:pt x="77624" y="55224"/>
                  </a:cubicBezTo>
                  <a:cubicBezTo>
                    <a:pt x="77606" y="55224"/>
                    <a:pt x="77587" y="55224"/>
                    <a:pt x="77569" y="55224"/>
                  </a:cubicBezTo>
                  <a:cubicBezTo>
                    <a:pt x="75520" y="55224"/>
                    <a:pt x="73598" y="56223"/>
                    <a:pt x="72355" y="57751"/>
                  </a:cubicBezTo>
                  <a:cubicBezTo>
                    <a:pt x="72694" y="54052"/>
                    <a:pt x="69407" y="50779"/>
                    <a:pt x="65713" y="50779"/>
                  </a:cubicBezTo>
                  <a:cubicBezTo>
                    <a:pt x="65693" y="50779"/>
                    <a:pt x="65673" y="50779"/>
                    <a:pt x="65653" y="50780"/>
                  </a:cubicBezTo>
                  <a:cubicBezTo>
                    <a:pt x="66997" y="49327"/>
                    <a:pt x="68873" y="48526"/>
                    <a:pt x="70812" y="48526"/>
                  </a:cubicBezTo>
                  <a:close/>
                  <a:moveTo>
                    <a:pt x="35611" y="53168"/>
                  </a:moveTo>
                  <a:cubicBezTo>
                    <a:pt x="36086" y="53168"/>
                    <a:pt x="36566" y="53216"/>
                    <a:pt x="37042" y="53315"/>
                  </a:cubicBezTo>
                  <a:cubicBezTo>
                    <a:pt x="36031" y="54567"/>
                    <a:pt x="35458" y="56149"/>
                    <a:pt x="35634" y="57812"/>
                  </a:cubicBezTo>
                  <a:lnTo>
                    <a:pt x="35634" y="57812"/>
                  </a:lnTo>
                  <a:cubicBezTo>
                    <a:pt x="34382" y="56357"/>
                    <a:pt x="32515" y="55412"/>
                    <a:pt x="30530" y="55412"/>
                  </a:cubicBezTo>
                  <a:cubicBezTo>
                    <a:pt x="30511" y="55412"/>
                    <a:pt x="30492" y="55412"/>
                    <a:pt x="30474" y="55412"/>
                  </a:cubicBezTo>
                  <a:cubicBezTo>
                    <a:pt x="31811" y="53967"/>
                    <a:pt x="33679" y="53168"/>
                    <a:pt x="35611" y="53168"/>
                  </a:cubicBezTo>
                  <a:close/>
                  <a:moveTo>
                    <a:pt x="112818" y="51075"/>
                  </a:moveTo>
                  <a:cubicBezTo>
                    <a:pt x="115995" y="51075"/>
                    <a:pt x="119174" y="53154"/>
                    <a:pt x="119218" y="57312"/>
                  </a:cubicBezTo>
                  <a:cubicBezTo>
                    <a:pt x="118743" y="57210"/>
                    <a:pt x="118265" y="57160"/>
                    <a:pt x="117790" y="57160"/>
                  </a:cubicBezTo>
                  <a:cubicBezTo>
                    <a:pt x="115926" y="57160"/>
                    <a:pt x="114120" y="57927"/>
                    <a:pt x="112821" y="59319"/>
                  </a:cubicBezTo>
                  <a:cubicBezTo>
                    <a:pt x="111549" y="57940"/>
                    <a:pt x="109750" y="57161"/>
                    <a:pt x="107870" y="57160"/>
                  </a:cubicBezTo>
                  <a:lnTo>
                    <a:pt x="107870" y="57160"/>
                  </a:lnTo>
                  <a:cubicBezTo>
                    <a:pt x="107388" y="57160"/>
                    <a:pt x="106905" y="57214"/>
                    <a:pt x="106432" y="57312"/>
                  </a:cubicBezTo>
                  <a:cubicBezTo>
                    <a:pt x="106468" y="53154"/>
                    <a:pt x="109642" y="51075"/>
                    <a:pt x="112818" y="51075"/>
                  </a:cubicBezTo>
                  <a:close/>
                  <a:moveTo>
                    <a:pt x="136134" y="51090"/>
                  </a:moveTo>
                  <a:cubicBezTo>
                    <a:pt x="139310" y="51090"/>
                    <a:pt x="142484" y="53169"/>
                    <a:pt x="142525" y="57330"/>
                  </a:cubicBezTo>
                  <a:cubicBezTo>
                    <a:pt x="142043" y="57224"/>
                    <a:pt x="141557" y="57173"/>
                    <a:pt x="141075" y="57173"/>
                  </a:cubicBezTo>
                  <a:cubicBezTo>
                    <a:pt x="139225" y="57173"/>
                    <a:pt x="137430" y="57933"/>
                    <a:pt x="136136" y="59319"/>
                  </a:cubicBezTo>
                  <a:lnTo>
                    <a:pt x="136136" y="59328"/>
                  </a:lnTo>
                  <a:cubicBezTo>
                    <a:pt x="134854" y="57957"/>
                    <a:pt x="133062" y="57168"/>
                    <a:pt x="131181" y="57168"/>
                  </a:cubicBezTo>
                  <a:cubicBezTo>
                    <a:pt x="130697" y="57168"/>
                    <a:pt x="130213" y="57222"/>
                    <a:pt x="129738" y="57330"/>
                  </a:cubicBezTo>
                  <a:cubicBezTo>
                    <a:pt x="129778" y="53171"/>
                    <a:pt x="132957" y="51090"/>
                    <a:pt x="136134" y="51090"/>
                  </a:cubicBezTo>
                  <a:close/>
                  <a:moveTo>
                    <a:pt x="89294" y="51126"/>
                  </a:moveTo>
                  <a:cubicBezTo>
                    <a:pt x="91873" y="51126"/>
                    <a:pt x="94452" y="52497"/>
                    <a:pt x="95348" y="55242"/>
                  </a:cubicBezTo>
                  <a:cubicBezTo>
                    <a:pt x="95572" y="55923"/>
                    <a:pt x="95679" y="56631"/>
                    <a:pt x="95688" y="57348"/>
                  </a:cubicBezTo>
                  <a:cubicBezTo>
                    <a:pt x="95215" y="57246"/>
                    <a:pt x="94738" y="57196"/>
                    <a:pt x="94264" y="57196"/>
                  </a:cubicBezTo>
                  <a:cubicBezTo>
                    <a:pt x="92405" y="57196"/>
                    <a:pt x="90599" y="57962"/>
                    <a:pt x="89299" y="59355"/>
                  </a:cubicBezTo>
                  <a:cubicBezTo>
                    <a:pt x="88027" y="57975"/>
                    <a:pt x="86226" y="57195"/>
                    <a:pt x="84353" y="57195"/>
                  </a:cubicBezTo>
                  <a:cubicBezTo>
                    <a:pt x="83860" y="57195"/>
                    <a:pt x="83376" y="57249"/>
                    <a:pt x="82910" y="57348"/>
                  </a:cubicBezTo>
                  <a:cubicBezTo>
                    <a:pt x="82902" y="56631"/>
                    <a:pt x="83009" y="55923"/>
                    <a:pt x="83224" y="55242"/>
                  </a:cubicBezTo>
                  <a:lnTo>
                    <a:pt x="83233" y="55242"/>
                  </a:lnTo>
                  <a:cubicBezTo>
                    <a:pt x="84129" y="52499"/>
                    <a:pt x="86712" y="51126"/>
                    <a:pt x="89294" y="51126"/>
                  </a:cubicBezTo>
                  <a:close/>
                  <a:moveTo>
                    <a:pt x="42335" y="51276"/>
                  </a:moveTo>
                  <a:cubicBezTo>
                    <a:pt x="45511" y="51276"/>
                    <a:pt x="48686" y="53352"/>
                    <a:pt x="48726" y="57509"/>
                  </a:cubicBezTo>
                  <a:cubicBezTo>
                    <a:pt x="48253" y="57407"/>
                    <a:pt x="47776" y="57357"/>
                    <a:pt x="47302" y="57357"/>
                  </a:cubicBezTo>
                  <a:cubicBezTo>
                    <a:pt x="45443" y="57357"/>
                    <a:pt x="43639" y="58124"/>
                    <a:pt x="42346" y="59516"/>
                  </a:cubicBezTo>
                  <a:cubicBezTo>
                    <a:pt x="41065" y="58136"/>
                    <a:pt x="39264" y="57357"/>
                    <a:pt x="37382" y="57357"/>
                  </a:cubicBezTo>
                  <a:cubicBezTo>
                    <a:pt x="36898" y="57357"/>
                    <a:pt x="36415" y="57410"/>
                    <a:pt x="35940" y="57509"/>
                  </a:cubicBezTo>
                  <a:cubicBezTo>
                    <a:pt x="35980" y="53355"/>
                    <a:pt x="39158" y="51276"/>
                    <a:pt x="42335" y="51276"/>
                  </a:cubicBezTo>
                  <a:close/>
                  <a:moveTo>
                    <a:pt x="65660" y="51276"/>
                  </a:moveTo>
                  <a:cubicBezTo>
                    <a:pt x="68835" y="51276"/>
                    <a:pt x="72010" y="53352"/>
                    <a:pt x="72050" y="57509"/>
                  </a:cubicBezTo>
                  <a:cubicBezTo>
                    <a:pt x="71577" y="57407"/>
                    <a:pt x="71100" y="57357"/>
                    <a:pt x="70626" y="57357"/>
                  </a:cubicBezTo>
                  <a:cubicBezTo>
                    <a:pt x="68767" y="57357"/>
                    <a:pt x="66961" y="58124"/>
                    <a:pt x="65662" y="59516"/>
                  </a:cubicBezTo>
                  <a:cubicBezTo>
                    <a:pt x="64382" y="58138"/>
                    <a:pt x="62585" y="57359"/>
                    <a:pt x="60706" y="57357"/>
                  </a:cubicBezTo>
                  <a:lnTo>
                    <a:pt x="60706" y="57357"/>
                  </a:lnTo>
                  <a:cubicBezTo>
                    <a:pt x="60217" y="57357"/>
                    <a:pt x="59736" y="57411"/>
                    <a:pt x="59264" y="57509"/>
                  </a:cubicBezTo>
                  <a:cubicBezTo>
                    <a:pt x="59304" y="53355"/>
                    <a:pt x="62482" y="51276"/>
                    <a:pt x="65660" y="51276"/>
                  </a:cubicBezTo>
                  <a:close/>
                  <a:moveTo>
                    <a:pt x="18806" y="51334"/>
                  </a:moveTo>
                  <a:cubicBezTo>
                    <a:pt x="21388" y="51334"/>
                    <a:pt x="23969" y="52707"/>
                    <a:pt x="24864" y="55457"/>
                  </a:cubicBezTo>
                  <a:cubicBezTo>
                    <a:pt x="25079" y="56138"/>
                    <a:pt x="25196" y="56846"/>
                    <a:pt x="25205" y="57563"/>
                  </a:cubicBezTo>
                  <a:cubicBezTo>
                    <a:pt x="24724" y="57458"/>
                    <a:pt x="24240" y="57407"/>
                    <a:pt x="23760" y="57407"/>
                  </a:cubicBezTo>
                  <a:cubicBezTo>
                    <a:pt x="21902" y="57407"/>
                    <a:pt x="20103" y="58173"/>
                    <a:pt x="18807" y="59561"/>
                  </a:cubicBezTo>
                  <a:cubicBezTo>
                    <a:pt x="17535" y="58190"/>
                    <a:pt x="15734" y="57401"/>
                    <a:pt x="13861" y="57401"/>
                  </a:cubicBezTo>
                  <a:cubicBezTo>
                    <a:pt x="13377" y="57401"/>
                    <a:pt x="12884" y="57455"/>
                    <a:pt x="12418" y="57563"/>
                  </a:cubicBezTo>
                  <a:cubicBezTo>
                    <a:pt x="12418" y="56837"/>
                    <a:pt x="12526" y="56129"/>
                    <a:pt x="12741" y="55448"/>
                  </a:cubicBezTo>
                  <a:lnTo>
                    <a:pt x="12741" y="55457"/>
                  </a:lnTo>
                  <a:cubicBezTo>
                    <a:pt x="13637" y="52710"/>
                    <a:pt x="16222" y="51334"/>
                    <a:pt x="18806" y="51334"/>
                  </a:cubicBezTo>
                  <a:close/>
                  <a:moveTo>
                    <a:pt x="117967" y="57526"/>
                  </a:moveTo>
                  <a:cubicBezTo>
                    <a:pt x="118391" y="57526"/>
                    <a:pt x="118819" y="57564"/>
                    <a:pt x="119245" y="57643"/>
                  </a:cubicBezTo>
                  <a:cubicBezTo>
                    <a:pt x="118726" y="58253"/>
                    <a:pt x="118322" y="58961"/>
                    <a:pt x="118063" y="59722"/>
                  </a:cubicBezTo>
                  <a:cubicBezTo>
                    <a:pt x="117821" y="60430"/>
                    <a:pt x="117713" y="61165"/>
                    <a:pt x="117758" y="61909"/>
                  </a:cubicBezTo>
                  <a:cubicBezTo>
                    <a:pt x="116510" y="60598"/>
                    <a:pt x="114739" y="59767"/>
                    <a:pt x="112860" y="59767"/>
                  </a:cubicBezTo>
                  <a:cubicBezTo>
                    <a:pt x="112850" y="59767"/>
                    <a:pt x="112840" y="59767"/>
                    <a:pt x="112830" y="59767"/>
                  </a:cubicBezTo>
                  <a:cubicBezTo>
                    <a:pt x="114167" y="58327"/>
                    <a:pt x="116034" y="57526"/>
                    <a:pt x="117967" y="57526"/>
                  </a:cubicBezTo>
                  <a:close/>
                  <a:moveTo>
                    <a:pt x="130990" y="57535"/>
                  </a:moveTo>
                  <a:cubicBezTo>
                    <a:pt x="132923" y="57535"/>
                    <a:pt x="134790" y="58336"/>
                    <a:pt x="136127" y="59776"/>
                  </a:cubicBezTo>
                  <a:cubicBezTo>
                    <a:pt x="136117" y="59776"/>
                    <a:pt x="136107" y="59776"/>
                    <a:pt x="136097" y="59776"/>
                  </a:cubicBezTo>
                  <a:cubicBezTo>
                    <a:pt x="134226" y="59776"/>
                    <a:pt x="132446" y="60607"/>
                    <a:pt x="131199" y="61918"/>
                  </a:cubicBezTo>
                  <a:cubicBezTo>
                    <a:pt x="131234" y="61183"/>
                    <a:pt x="131136" y="60439"/>
                    <a:pt x="130894" y="59731"/>
                  </a:cubicBezTo>
                  <a:cubicBezTo>
                    <a:pt x="130634" y="58970"/>
                    <a:pt x="130231" y="58271"/>
                    <a:pt x="129711" y="57652"/>
                  </a:cubicBezTo>
                  <a:cubicBezTo>
                    <a:pt x="130137" y="57573"/>
                    <a:pt x="130565" y="57535"/>
                    <a:pt x="130990" y="57535"/>
                  </a:cubicBezTo>
                  <a:close/>
                  <a:moveTo>
                    <a:pt x="84143" y="57571"/>
                  </a:moveTo>
                  <a:cubicBezTo>
                    <a:pt x="86075" y="57571"/>
                    <a:pt x="87945" y="58371"/>
                    <a:pt x="89282" y="59821"/>
                  </a:cubicBezTo>
                  <a:lnTo>
                    <a:pt x="89282" y="59821"/>
                  </a:lnTo>
                  <a:cubicBezTo>
                    <a:pt x="89265" y="59821"/>
                    <a:pt x="89248" y="59821"/>
                    <a:pt x="89231" y="59821"/>
                  </a:cubicBezTo>
                  <a:cubicBezTo>
                    <a:pt x="87362" y="59821"/>
                    <a:pt x="85595" y="60659"/>
                    <a:pt x="84353" y="61962"/>
                  </a:cubicBezTo>
                  <a:cubicBezTo>
                    <a:pt x="84434" y="60367"/>
                    <a:pt x="83851" y="58871"/>
                    <a:pt x="82866" y="57688"/>
                  </a:cubicBezTo>
                  <a:cubicBezTo>
                    <a:pt x="83291" y="57609"/>
                    <a:pt x="83719" y="57571"/>
                    <a:pt x="84143" y="57571"/>
                  </a:cubicBezTo>
                  <a:close/>
                  <a:moveTo>
                    <a:pt x="94437" y="57571"/>
                  </a:moveTo>
                  <a:cubicBezTo>
                    <a:pt x="94862" y="57571"/>
                    <a:pt x="95290" y="57609"/>
                    <a:pt x="95715" y="57688"/>
                  </a:cubicBezTo>
                  <a:cubicBezTo>
                    <a:pt x="94720" y="58871"/>
                    <a:pt x="94138" y="60367"/>
                    <a:pt x="94228" y="61962"/>
                  </a:cubicBezTo>
                  <a:cubicBezTo>
                    <a:pt x="92977" y="60659"/>
                    <a:pt x="91218" y="59821"/>
                    <a:pt x="89350" y="59821"/>
                  </a:cubicBezTo>
                  <a:cubicBezTo>
                    <a:pt x="89333" y="59821"/>
                    <a:pt x="89316" y="59821"/>
                    <a:pt x="89299" y="59821"/>
                  </a:cubicBezTo>
                  <a:lnTo>
                    <a:pt x="89299" y="59821"/>
                  </a:lnTo>
                  <a:cubicBezTo>
                    <a:pt x="90636" y="58371"/>
                    <a:pt x="92506" y="57571"/>
                    <a:pt x="94437" y="57571"/>
                  </a:cubicBezTo>
                  <a:close/>
                  <a:moveTo>
                    <a:pt x="47495" y="57735"/>
                  </a:moveTo>
                  <a:cubicBezTo>
                    <a:pt x="47916" y="57735"/>
                    <a:pt x="48340" y="57773"/>
                    <a:pt x="48762" y="57849"/>
                  </a:cubicBezTo>
                  <a:cubicBezTo>
                    <a:pt x="48242" y="58468"/>
                    <a:pt x="47839" y="59176"/>
                    <a:pt x="47579" y="59937"/>
                  </a:cubicBezTo>
                  <a:cubicBezTo>
                    <a:pt x="47337" y="60636"/>
                    <a:pt x="47230" y="61371"/>
                    <a:pt x="47275" y="62115"/>
                  </a:cubicBezTo>
                  <a:lnTo>
                    <a:pt x="47275" y="62124"/>
                  </a:lnTo>
                  <a:cubicBezTo>
                    <a:pt x="46033" y="60820"/>
                    <a:pt x="44265" y="59982"/>
                    <a:pt x="42405" y="59982"/>
                  </a:cubicBezTo>
                  <a:cubicBezTo>
                    <a:pt x="42386" y="59982"/>
                    <a:pt x="42366" y="59982"/>
                    <a:pt x="42346" y="59982"/>
                  </a:cubicBezTo>
                  <a:cubicBezTo>
                    <a:pt x="43686" y="58532"/>
                    <a:pt x="45558" y="57735"/>
                    <a:pt x="47495" y="57735"/>
                  </a:cubicBezTo>
                  <a:close/>
                  <a:moveTo>
                    <a:pt x="60510" y="57740"/>
                  </a:moveTo>
                  <a:cubicBezTo>
                    <a:pt x="62438" y="57740"/>
                    <a:pt x="64308" y="58537"/>
                    <a:pt x="65644" y="59982"/>
                  </a:cubicBezTo>
                  <a:cubicBezTo>
                    <a:pt x="65624" y="59982"/>
                    <a:pt x="65604" y="59982"/>
                    <a:pt x="65585" y="59982"/>
                  </a:cubicBezTo>
                  <a:cubicBezTo>
                    <a:pt x="63725" y="59982"/>
                    <a:pt x="61957" y="60820"/>
                    <a:pt x="60715" y="62124"/>
                  </a:cubicBezTo>
                  <a:cubicBezTo>
                    <a:pt x="60751" y="61380"/>
                    <a:pt x="60653" y="60636"/>
                    <a:pt x="60411" y="59937"/>
                  </a:cubicBezTo>
                  <a:cubicBezTo>
                    <a:pt x="60151" y="59176"/>
                    <a:pt x="59748" y="58468"/>
                    <a:pt x="59228" y="57858"/>
                  </a:cubicBezTo>
                  <a:cubicBezTo>
                    <a:pt x="59655" y="57779"/>
                    <a:pt x="60084" y="57740"/>
                    <a:pt x="60510" y="57740"/>
                  </a:cubicBezTo>
                  <a:close/>
                  <a:moveTo>
                    <a:pt x="23936" y="57764"/>
                  </a:moveTo>
                  <a:cubicBezTo>
                    <a:pt x="24366" y="57764"/>
                    <a:pt x="24800" y="57804"/>
                    <a:pt x="25232" y="57885"/>
                  </a:cubicBezTo>
                  <a:cubicBezTo>
                    <a:pt x="24237" y="59059"/>
                    <a:pt x="23655" y="60565"/>
                    <a:pt x="23744" y="62151"/>
                  </a:cubicBezTo>
                  <a:cubicBezTo>
                    <a:pt x="22494" y="60847"/>
                    <a:pt x="20727" y="60018"/>
                    <a:pt x="18867" y="60018"/>
                  </a:cubicBezTo>
                  <a:cubicBezTo>
                    <a:pt x="18847" y="60018"/>
                    <a:pt x="18827" y="60018"/>
                    <a:pt x="18807" y="60018"/>
                  </a:cubicBezTo>
                  <a:cubicBezTo>
                    <a:pt x="18787" y="60018"/>
                    <a:pt x="18767" y="60018"/>
                    <a:pt x="18747" y="60018"/>
                  </a:cubicBezTo>
                  <a:cubicBezTo>
                    <a:pt x="16879" y="60018"/>
                    <a:pt x="15111" y="60847"/>
                    <a:pt x="13870" y="62151"/>
                  </a:cubicBezTo>
                  <a:cubicBezTo>
                    <a:pt x="13951" y="60573"/>
                    <a:pt x="13368" y="59068"/>
                    <a:pt x="12382" y="57885"/>
                  </a:cubicBezTo>
                  <a:lnTo>
                    <a:pt x="12374" y="57885"/>
                  </a:lnTo>
                  <a:cubicBezTo>
                    <a:pt x="12805" y="57804"/>
                    <a:pt x="13239" y="57764"/>
                    <a:pt x="13670" y="57764"/>
                  </a:cubicBezTo>
                  <a:cubicBezTo>
                    <a:pt x="15599" y="57764"/>
                    <a:pt x="17467" y="58566"/>
                    <a:pt x="18807" y="60009"/>
                  </a:cubicBezTo>
                  <a:cubicBezTo>
                    <a:pt x="20140" y="58566"/>
                    <a:pt x="22007" y="57764"/>
                    <a:pt x="23936" y="57764"/>
                  </a:cubicBezTo>
                  <a:close/>
                  <a:moveTo>
                    <a:pt x="107668" y="57528"/>
                  </a:moveTo>
                  <a:cubicBezTo>
                    <a:pt x="109594" y="57528"/>
                    <a:pt x="111464" y="58327"/>
                    <a:pt x="112812" y="59767"/>
                  </a:cubicBezTo>
                  <a:cubicBezTo>
                    <a:pt x="112793" y="59767"/>
                    <a:pt x="112774" y="59767"/>
                    <a:pt x="112756" y="59767"/>
                  </a:cubicBezTo>
                  <a:cubicBezTo>
                    <a:pt x="110769" y="59767"/>
                    <a:pt x="108902" y="60712"/>
                    <a:pt x="107650" y="62159"/>
                  </a:cubicBezTo>
                  <a:lnTo>
                    <a:pt x="107650" y="62159"/>
                  </a:lnTo>
                  <a:cubicBezTo>
                    <a:pt x="107803" y="60502"/>
                    <a:pt x="107211" y="58925"/>
                    <a:pt x="106181" y="57688"/>
                  </a:cubicBezTo>
                  <a:cubicBezTo>
                    <a:pt x="106675" y="57580"/>
                    <a:pt x="107173" y="57528"/>
                    <a:pt x="107668" y="57528"/>
                  </a:cubicBezTo>
                  <a:close/>
                  <a:moveTo>
                    <a:pt x="37187" y="57724"/>
                  </a:moveTo>
                  <a:cubicBezTo>
                    <a:pt x="39116" y="57724"/>
                    <a:pt x="40983" y="58519"/>
                    <a:pt x="42328" y="59964"/>
                  </a:cubicBezTo>
                  <a:cubicBezTo>
                    <a:pt x="42310" y="59964"/>
                    <a:pt x="42291" y="59964"/>
                    <a:pt x="42273" y="59964"/>
                  </a:cubicBezTo>
                  <a:cubicBezTo>
                    <a:pt x="40286" y="59964"/>
                    <a:pt x="38419" y="60910"/>
                    <a:pt x="37167" y="62366"/>
                  </a:cubicBezTo>
                  <a:cubicBezTo>
                    <a:pt x="37320" y="60699"/>
                    <a:pt x="36728" y="59122"/>
                    <a:pt x="35698" y="57894"/>
                  </a:cubicBezTo>
                  <a:lnTo>
                    <a:pt x="35689" y="57885"/>
                  </a:lnTo>
                  <a:cubicBezTo>
                    <a:pt x="36187" y="57777"/>
                    <a:pt x="36689" y="57724"/>
                    <a:pt x="37187" y="57724"/>
                  </a:cubicBezTo>
                  <a:close/>
                  <a:moveTo>
                    <a:pt x="124486" y="55678"/>
                  </a:moveTo>
                  <a:cubicBezTo>
                    <a:pt x="127068" y="55678"/>
                    <a:pt x="129649" y="57049"/>
                    <a:pt x="130544" y="59794"/>
                  </a:cubicBezTo>
                  <a:cubicBezTo>
                    <a:pt x="130760" y="60475"/>
                    <a:pt x="130876" y="61183"/>
                    <a:pt x="130876" y="61900"/>
                  </a:cubicBezTo>
                  <a:cubicBezTo>
                    <a:pt x="130403" y="61798"/>
                    <a:pt x="129926" y="61748"/>
                    <a:pt x="129452" y="61748"/>
                  </a:cubicBezTo>
                  <a:cubicBezTo>
                    <a:pt x="127593" y="61748"/>
                    <a:pt x="125787" y="62514"/>
                    <a:pt x="124487" y="63907"/>
                  </a:cubicBezTo>
                  <a:cubicBezTo>
                    <a:pt x="123215" y="62527"/>
                    <a:pt x="121414" y="61747"/>
                    <a:pt x="119541" y="61747"/>
                  </a:cubicBezTo>
                  <a:cubicBezTo>
                    <a:pt x="119048" y="61747"/>
                    <a:pt x="118564" y="61801"/>
                    <a:pt x="118080" y="61909"/>
                  </a:cubicBezTo>
                  <a:cubicBezTo>
                    <a:pt x="118080" y="61192"/>
                    <a:pt x="118197" y="60484"/>
                    <a:pt x="118412" y="59803"/>
                  </a:cubicBezTo>
                  <a:lnTo>
                    <a:pt x="118421" y="59794"/>
                  </a:lnTo>
                  <a:cubicBezTo>
                    <a:pt x="119317" y="57051"/>
                    <a:pt x="121902" y="55678"/>
                    <a:pt x="124486" y="55678"/>
                  </a:cubicBezTo>
                  <a:close/>
                  <a:moveTo>
                    <a:pt x="77628" y="55717"/>
                  </a:moveTo>
                  <a:cubicBezTo>
                    <a:pt x="80804" y="55717"/>
                    <a:pt x="83980" y="57795"/>
                    <a:pt x="84022" y="61951"/>
                  </a:cubicBezTo>
                  <a:lnTo>
                    <a:pt x="84022" y="61951"/>
                  </a:lnTo>
                  <a:cubicBezTo>
                    <a:pt x="83546" y="61848"/>
                    <a:pt x="83066" y="61797"/>
                    <a:pt x="82590" y="61797"/>
                  </a:cubicBezTo>
                  <a:cubicBezTo>
                    <a:pt x="80737" y="61797"/>
                    <a:pt x="78939" y="62563"/>
                    <a:pt x="77651" y="63952"/>
                  </a:cubicBezTo>
                  <a:cubicBezTo>
                    <a:pt x="76377" y="62579"/>
                    <a:pt x="74589" y="61801"/>
                    <a:pt x="72710" y="61801"/>
                  </a:cubicBezTo>
                  <a:cubicBezTo>
                    <a:pt x="72699" y="61801"/>
                    <a:pt x="72688" y="61801"/>
                    <a:pt x="72678" y="61801"/>
                  </a:cubicBezTo>
                  <a:cubicBezTo>
                    <a:pt x="72194" y="61801"/>
                    <a:pt x="71710" y="61846"/>
                    <a:pt x="71235" y="61953"/>
                  </a:cubicBezTo>
                  <a:cubicBezTo>
                    <a:pt x="71275" y="57796"/>
                    <a:pt x="74452" y="55717"/>
                    <a:pt x="77628" y="55717"/>
                  </a:cubicBezTo>
                  <a:close/>
                  <a:moveTo>
                    <a:pt x="100943" y="55717"/>
                  </a:moveTo>
                  <a:cubicBezTo>
                    <a:pt x="104119" y="55717"/>
                    <a:pt x="107295" y="57795"/>
                    <a:pt x="107337" y="61951"/>
                  </a:cubicBezTo>
                  <a:lnTo>
                    <a:pt x="107337" y="61951"/>
                  </a:lnTo>
                  <a:cubicBezTo>
                    <a:pt x="106865" y="61851"/>
                    <a:pt x="106389" y="61802"/>
                    <a:pt x="105918" y="61802"/>
                  </a:cubicBezTo>
                  <a:cubicBezTo>
                    <a:pt x="104057" y="61802"/>
                    <a:pt x="102256" y="62568"/>
                    <a:pt x="100957" y="63961"/>
                  </a:cubicBezTo>
                  <a:cubicBezTo>
                    <a:pt x="99683" y="62588"/>
                    <a:pt x="97895" y="61801"/>
                    <a:pt x="96025" y="61801"/>
                  </a:cubicBezTo>
                  <a:cubicBezTo>
                    <a:pt x="96014" y="61801"/>
                    <a:pt x="96003" y="61801"/>
                    <a:pt x="95993" y="61801"/>
                  </a:cubicBezTo>
                  <a:cubicBezTo>
                    <a:pt x="95509" y="61801"/>
                    <a:pt x="95025" y="61846"/>
                    <a:pt x="94550" y="61953"/>
                  </a:cubicBezTo>
                  <a:cubicBezTo>
                    <a:pt x="94590" y="57796"/>
                    <a:pt x="97767" y="55717"/>
                    <a:pt x="100943" y="55717"/>
                  </a:cubicBezTo>
                  <a:close/>
                  <a:moveTo>
                    <a:pt x="54007" y="55884"/>
                  </a:moveTo>
                  <a:cubicBezTo>
                    <a:pt x="56587" y="55884"/>
                    <a:pt x="59166" y="57255"/>
                    <a:pt x="60061" y="60000"/>
                  </a:cubicBezTo>
                  <a:cubicBezTo>
                    <a:pt x="60285" y="60681"/>
                    <a:pt x="60393" y="61389"/>
                    <a:pt x="60402" y="62106"/>
                  </a:cubicBezTo>
                  <a:cubicBezTo>
                    <a:pt x="59929" y="62004"/>
                    <a:pt x="59451" y="61954"/>
                    <a:pt x="58977" y="61954"/>
                  </a:cubicBezTo>
                  <a:cubicBezTo>
                    <a:pt x="57118" y="61954"/>
                    <a:pt x="55312" y="62720"/>
                    <a:pt x="54013" y="64113"/>
                  </a:cubicBezTo>
                  <a:cubicBezTo>
                    <a:pt x="52741" y="62733"/>
                    <a:pt x="50939" y="61953"/>
                    <a:pt x="49067" y="61953"/>
                  </a:cubicBezTo>
                  <a:cubicBezTo>
                    <a:pt x="48574" y="61953"/>
                    <a:pt x="48090" y="61998"/>
                    <a:pt x="47624" y="62106"/>
                  </a:cubicBezTo>
                  <a:cubicBezTo>
                    <a:pt x="47615" y="61389"/>
                    <a:pt x="47723" y="60681"/>
                    <a:pt x="47929" y="60009"/>
                  </a:cubicBezTo>
                  <a:lnTo>
                    <a:pt x="47947" y="60000"/>
                  </a:lnTo>
                  <a:cubicBezTo>
                    <a:pt x="48843" y="57257"/>
                    <a:pt x="51425" y="55884"/>
                    <a:pt x="54007" y="55884"/>
                  </a:cubicBezTo>
                  <a:close/>
                  <a:moveTo>
                    <a:pt x="7145" y="55914"/>
                  </a:moveTo>
                  <a:cubicBezTo>
                    <a:pt x="10322" y="55914"/>
                    <a:pt x="13498" y="57993"/>
                    <a:pt x="13538" y="62151"/>
                  </a:cubicBezTo>
                  <a:cubicBezTo>
                    <a:pt x="13063" y="62046"/>
                    <a:pt x="12582" y="61995"/>
                    <a:pt x="12105" y="61995"/>
                  </a:cubicBezTo>
                  <a:cubicBezTo>
                    <a:pt x="10247" y="61995"/>
                    <a:pt x="8440" y="62767"/>
                    <a:pt x="7150" y="64158"/>
                  </a:cubicBezTo>
                  <a:cubicBezTo>
                    <a:pt x="5875" y="62786"/>
                    <a:pt x="4096" y="61998"/>
                    <a:pt x="2226" y="61998"/>
                  </a:cubicBezTo>
                  <a:cubicBezTo>
                    <a:pt x="2216" y="61998"/>
                    <a:pt x="2205" y="61998"/>
                    <a:pt x="2194" y="61998"/>
                  </a:cubicBezTo>
                  <a:cubicBezTo>
                    <a:pt x="1711" y="61998"/>
                    <a:pt x="1227" y="62043"/>
                    <a:pt x="752" y="62151"/>
                  </a:cubicBezTo>
                  <a:cubicBezTo>
                    <a:pt x="792" y="57993"/>
                    <a:pt x="3969" y="55914"/>
                    <a:pt x="7145" y="55914"/>
                  </a:cubicBezTo>
                  <a:close/>
                  <a:moveTo>
                    <a:pt x="30465" y="55917"/>
                  </a:moveTo>
                  <a:cubicBezTo>
                    <a:pt x="33638" y="55917"/>
                    <a:pt x="36811" y="57993"/>
                    <a:pt x="36854" y="62147"/>
                  </a:cubicBezTo>
                  <a:lnTo>
                    <a:pt x="36854" y="62147"/>
                  </a:lnTo>
                  <a:cubicBezTo>
                    <a:pt x="36384" y="62047"/>
                    <a:pt x="35912" y="61999"/>
                    <a:pt x="35443" y="61999"/>
                  </a:cubicBezTo>
                  <a:cubicBezTo>
                    <a:pt x="33580" y="61999"/>
                    <a:pt x="31775" y="62765"/>
                    <a:pt x="30483" y="64158"/>
                  </a:cubicBezTo>
                  <a:cubicBezTo>
                    <a:pt x="29201" y="62778"/>
                    <a:pt x="27409" y="61998"/>
                    <a:pt x="25528" y="61998"/>
                  </a:cubicBezTo>
                  <a:cubicBezTo>
                    <a:pt x="25044" y="61998"/>
                    <a:pt x="24560" y="62052"/>
                    <a:pt x="24085" y="62151"/>
                  </a:cubicBezTo>
                  <a:cubicBezTo>
                    <a:pt x="24116" y="57996"/>
                    <a:pt x="27290" y="55917"/>
                    <a:pt x="30465" y="55917"/>
                  </a:cubicBezTo>
                  <a:close/>
                  <a:moveTo>
                    <a:pt x="119322" y="62140"/>
                  </a:moveTo>
                  <a:cubicBezTo>
                    <a:pt x="121256" y="62140"/>
                    <a:pt x="123125" y="62943"/>
                    <a:pt x="124469" y="64391"/>
                  </a:cubicBezTo>
                  <a:cubicBezTo>
                    <a:pt x="124450" y="64390"/>
                    <a:pt x="124430" y="64390"/>
                    <a:pt x="124410" y="64390"/>
                  </a:cubicBezTo>
                  <a:cubicBezTo>
                    <a:pt x="122541" y="64390"/>
                    <a:pt x="120773" y="65229"/>
                    <a:pt x="119532" y="66532"/>
                  </a:cubicBezTo>
                  <a:cubicBezTo>
                    <a:pt x="119613" y="64946"/>
                    <a:pt x="119030" y="63441"/>
                    <a:pt x="118045" y="62258"/>
                  </a:cubicBezTo>
                  <a:cubicBezTo>
                    <a:pt x="118470" y="62179"/>
                    <a:pt x="118898" y="62140"/>
                    <a:pt x="119322" y="62140"/>
                  </a:cubicBezTo>
                  <a:close/>
                  <a:moveTo>
                    <a:pt x="129616" y="62140"/>
                  </a:moveTo>
                  <a:cubicBezTo>
                    <a:pt x="130040" y="62140"/>
                    <a:pt x="130468" y="62179"/>
                    <a:pt x="130894" y="62258"/>
                  </a:cubicBezTo>
                  <a:cubicBezTo>
                    <a:pt x="129908" y="63423"/>
                    <a:pt x="129326" y="64928"/>
                    <a:pt x="129415" y="66523"/>
                  </a:cubicBezTo>
                  <a:lnTo>
                    <a:pt x="129406" y="66532"/>
                  </a:lnTo>
                  <a:cubicBezTo>
                    <a:pt x="128156" y="65229"/>
                    <a:pt x="126388" y="64390"/>
                    <a:pt x="124528" y="64390"/>
                  </a:cubicBezTo>
                  <a:cubicBezTo>
                    <a:pt x="124509" y="64390"/>
                    <a:pt x="124489" y="64390"/>
                    <a:pt x="124469" y="64391"/>
                  </a:cubicBezTo>
                  <a:cubicBezTo>
                    <a:pt x="125807" y="62943"/>
                    <a:pt x="127680" y="62140"/>
                    <a:pt x="129616" y="62140"/>
                  </a:cubicBezTo>
                  <a:close/>
                  <a:moveTo>
                    <a:pt x="95796" y="62176"/>
                  </a:moveTo>
                  <a:cubicBezTo>
                    <a:pt x="97737" y="62176"/>
                    <a:pt x="99610" y="62980"/>
                    <a:pt x="100948" y="64435"/>
                  </a:cubicBezTo>
                  <a:cubicBezTo>
                    <a:pt x="100928" y="64435"/>
                    <a:pt x="100908" y="64435"/>
                    <a:pt x="100888" y="64435"/>
                  </a:cubicBezTo>
                  <a:cubicBezTo>
                    <a:pt x="99020" y="64435"/>
                    <a:pt x="97252" y="65265"/>
                    <a:pt x="96011" y="66568"/>
                  </a:cubicBezTo>
                  <a:cubicBezTo>
                    <a:pt x="96091" y="64982"/>
                    <a:pt x="95509" y="63477"/>
                    <a:pt x="94514" y="62294"/>
                  </a:cubicBezTo>
                  <a:cubicBezTo>
                    <a:pt x="94941" y="62215"/>
                    <a:pt x="95370" y="62176"/>
                    <a:pt x="95796" y="62176"/>
                  </a:cubicBezTo>
                  <a:close/>
                  <a:moveTo>
                    <a:pt x="82771" y="62185"/>
                  </a:moveTo>
                  <a:cubicBezTo>
                    <a:pt x="83195" y="62185"/>
                    <a:pt x="83623" y="62224"/>
                    <a:pt x="84048" y="62303"/>
                  </a:cubicBezTo>
                  <a:cubicBezTo>
                    <a:pt x="83063" y="63477"/>
                    <a:pt x="82480" y="64991"/>
                    <a:pt x="82561" y="66577"/>
                  </a:cubicBezTo>
                  <a:cubicBezTo>
                    <a:pt x="81320" y="65274"/>
                    <a:pt x="79552" y="64435"/>
                    <a:pt x="77683" y="64435"/>
                  </a:cubicBezTo>
                  <a:cubicBezTo>
                    <a:pt x="77666" y="64435"/>
                    <a:pt x="77650" y="64435"/>
                    <a:pt x="77633" y="64435"/>
                  </a:cubicBezTo>
                  <a:lnTo>
                    <a:pt x="77633" y="64435"/>
                  </a:lnTo>
                  <a:cubicBezTo>
                    <a:pt x="78970" y="62988"/>
                    <a:pt x="80838" y="62185"/>
                    <a:pt x="82771" y="62185"/>
                  </a:cubicBezTo>
                  <a:close/>
                  <a:moveTo>
                    <a:pt x="59134" y="62337"/>
                  </a:moveTo>
                  <a:cubicBezTo>
                    <a:pt x="59561" y="62337"/>
                    <a:pt x="59992" y="62376"/>
                    <a:pt x="60420" y="62455"/>
                  </a:cubicBezTo>
                  <a:cubicBezTo>
                    <a:pt x="59427" y="63627"/>
                    <a:pt x="58845" y="65119"/>
                    <a:pt x="58932" y="66720"/>
                  </a:cubicBezTo>
                  <a:lnTo>
                    <a:pt x="58932" y="66720"/>
                  </a:lnTo>
                  <a:cubicBezTo>
                    <a:pt x="57682" y="65417"/>
                    <a:pt x="55914" y="64587"/>
                    <a:pt x="54055" y="64587"/>
                  </a:cubicBezTo>
                  <a:cubicBezTo>
                    <a:pt x="54035" y="64587"/>
                    <a:pt x="54015" y="64588"/>
                    <a:pt x="53995" y="64588"/>
                  </a:cubicBezTo>
                  <a:cubicBezTo>
                    <a:pt x="55331" y="63135"/>
                    <a:pt x="57201" y="62337"/>
                    <a:pt x="59134" y="62337"/>
                  </a:cubicBezTo>
                  <a:close/>
                  <a:moveTo>
                    <a:pt x="48861" y="62333"/>
                  </a:moveTo>
                  <a:cubicBezTo>
                    <a:pt x="50795" y="62333"/>
                    <a:pt x="52662" y="63137"/>
                    <a:pt x="53995" y="64588"/>
                  </a:cubicBezTo>
                  <a:cubicBezTo>
                    <a:pt x="53975" y="64588"/>
                    <a:pt x="53955" y="64587"/>
                    <a:pt x="53935" y="64587"/>
                  </a:cubicBezTo>
                  <a:cubicBezTo>
                    <a:pt x="52067" y="64587"/>
                    <a:pt x="50299" y="65417"/>
                    <a:pt x="49058" y="66720"/>
                  </a:cubicBezTo>
                  <a:cubicBezTo>
                    <a:pt x="49138" y="65134"/>
                    <a:pt x="48556" y="63629"/>
                    <a:pt x="47561" y="62455"/>
                  </a:cubicBezTo>
                  <a:cubicBezTo>
                    <a:pt x="47994" y="62373"/>
                    <a:pt x="48429" y="62333"/>
                    <a:pt x="48861" y="62333"/>
                  </a:cubicBezTo>
                  <a:close/>
                  <a:moveTo>
                    <a:pt x="106103" y="62174"/>
                  </a:moveTo>
                  <a:cubicBezTo>
                    <a:pt x="106576" y="62174"/>
                    <a:pt x="107052" y="62222"/>
                    <a:pt x="107525" y="62321"/>
                  </a:cubicBezTo>
                  <a:cubicBezTo>
                    <a:pt x="106512" y="63566"/>
                    <a:pt x="105939" y="65161"/>
                    <a:pt x="106127" y="66837"/>
                  </a:cubicBezTo>
                  <a:cubicBezTo>
                    <a:pt x="104872" y="65387"/>
                    <a:pt x="103007" y="64435"/>
                    <a:pt x="101030" y="64435"/>
                  </a:cubicBezTo>
                  <a:cubicBezTo>
                    <a:pt x="101003" y="64435"/>
                    <a:pt x="100975" y="64435"/>
                    <a:pt x="100948" y="64435"/>
                  </a:cubicBezTo>
                  <a:cubicBezTo>
                    <a:pt x="102295" y="62981"/>
                    <a:pt x="104168" y="62174"/>
                    <a:pt x="106103" y="62174"/>
                  </a:cubicBezTo>
                  <a:close/>
                  <a:moveTo>
                    <a:pt x="70807" y="57738"/>
                  </a:moveTo>
                  <a:cubicBezTo>
                    <a:pt x="71283" y="57738"/>
                    <a:pt x="71762" y="57786"/>
                    <a:pt x="72239" y="57885"/>
                  </a:cubicBezTo>
                  <a:cubicBezTo>
                    <a:pt x="71271" y="59131"/>
                    <a:pt x="70742" y="60708"/>
                    <a:pt x="70939" y="62348"/>
                  </a:cubicBezTo>
                  <a:cubicBezTo>
                    <a:pt x="71447" y="62234"/>
                    <a:pt x="71959" y="62178"/>
                    <a:pt x="72468" y="62178"/>
                  </a:cubicBezTo>
                  <a:cubicBezTo>
                    <a:pt x="74403" y="62178"/>
                    <a:pt x="76285" y="62981"/>
                    <a:pt x="77633" y="64435"/>
                  </a:cubicBezTo>
                  <a:lnTo>
                    <a:pt x="77633" y="64435"/>
                  </a:lnTo>
                  <a:cubicBezTo>
                    <a:pt x="77630" y="64435"/>
                    <a:pt x="77627" y="64435"/>
                    <a:pt x="77624" y="64435"/>
                  </a:cubicBezTo>
                  <a:cubicBezTo>
                    <a:pt x="77606" y="64435"/>
                    <a:pt x="77587" y="64435"/>
                    <a:pt x="77569" y="64435"/>
                  </a:cubicBezTo>
                  <a:cubicBezTo>
                    <a:pt x="75520" y="64435"/>
                    <a:pt x="73598" y="65435"/>
                    <a:pt x="72346" y="66962"/>
                  </a:cubicBezTo>
                  <a:cubicBezTo>
                    <a:pt x="72703" y="63259"/>
                    <a:pt x="69407" y="59973"/>
                    <a:pt x="65707" y="59973"/>
                  </a:cubicBezTo>
                  <a:cubicBezTo>
                    <a:pt x="65694" y="59973"/>
                    <a:pt x="65682" y="59973"/>
                    <a:pt x="65670" y="59973"/>
                  </a:cubicBezTo>
                  <a:lnTo>
                    <a:pt x="65670" y="59973"/>
                  </a:lnTo>
                  <a:cubicBezTo>
                    <a:pt x="67007" y="58533"/>
                    <a:pt x="68877" y="57738"/>
                    <a:pt x="70807" y="57738"/>
                  </a:cubicBezTo>
                  <a:close/>
                  <a:moveTo>
                    <a:pt x="35611" y="62370"/>
                  </a:moveTo>
                  <a:cubicBezTo>
                    <a:pt x="36087" y="62370"/>
                    <a:pt x="36566" y="62419"/>
                    <a:pt x="37042" y="62518"/>
                  </a:cubicBezTo>
                  <a:cubicBezTo>
                    <a:pt x="36029" y="63763"/>
                    <a:pt x="35456" y="65358"/>
                    <a:pt x="35644" y="67034"/>
                  </a:cubicBezTo>
                  <a:cubicBezTo>
                    <a:pt x="34383" y="65578"/>
                    <a:pt x="32507" y="64632"/>
                    <a:pt x="30521" y="64632"/>
                  </a:cubicBezTo>
                  <a:cubicBezTo>
                    <a:pt x="30502" y="64632"/>
                    <a:pt x="30483" y="64632"/>
                    <a:pt x="30465" y="64633"/>
                  </a:cubicBezTo>
                  <a:cubicBezTo>
                    <a:pt x="30445" y="64632"/>
                    <a:pt x="30425" y="64632"/>
                    <a:pt x="30406" y="64632"/>
                  </a:cubicBezTo>
                  <a:cubicBezTo>
                    <a:pt x="28537" y="64632"/>
                    <a:pt x="26769" y="65471"/>
                    <a:pt x="25528" y="66774"/>
                  </a:cubicBezTo>
                  <a:cubicBezTo>
                    <a:pt x="25608" y="65179"/>
                    <a:pt x="25026" y="63683"/>
                    <a:pt x="24031" y="62500"/>
                  </a:cubicBezTo>
                  <a:cubicBezTo>
                    <a:pt x="24460" y="62420"/>
                    <a:pt x="24890" y="62381"/>
                    <a:pt x="25317" y="62381"/>
                  </a:cubicBezTo>
                  <a:cubicBezTo>
                    <a:pt x="27250" y="62381"/>
                    <a:pt x="29122" y="63178"/>
                    <a:pt x="30465" y="64624"/>
                  </a:cubicBezTo>
                  <a:cubicBezTo>
                    <a:pt x="31802" y="63171"/>
                    <a:pt x="33677" y="62370"/>
                    <a:pt x="35611" y="62370"/>
                  </a:cubicBezTo>
                  <a:close/>
                  <a:moveTo>
                    <a:pt x="112819" y="60274"/>
                  </a:moveTo>
                  <a:cubicBezTo>
                    <a:pt x="115992" y="60274"/>
                    <a:pt x="119164" y="62350"/>
                    <a:pt x="119209" y="66503"/>
                  </a:cubicBezTo>
                  <a:lnTo>
                    <a:pt x="119209" y="66503"/>
                  </a:lnTo>
                  <a:cubicBezTo>
                    <a:pt x="118735" y="66400"/>
                    <a:pt x="118257" y="66350"/>
                    <a:pt x="117783" y="66350"/>
                  </a:cubicBezTo>
                  <a:cubicBezTo>
                    <a:pt x="115922" y="66350"/>
                    <a:pt x="114119" y="67124"/>
                    <a:pt x="112821" y="68521"/>
                  </a:cubicBezTo>
                  <a:cubicBezTo>
                    <a:pt x="111539" y="67142"/>
                    <a:pt x="109747" y="66362"/>
                    <a:pt x="107865" y="66362"/>
                  </a:cubicBezTo>
                  <a:cubicBezTo>
                    <a:pt x="107382" y="66362"/>
                    <a:pt x="106898" y="66407"/>
                    <a:pt x="106423" y="66514"/>
                  </a:cubicBezTo>
                  <a:lnTo>
                    <a:pt x="106423" y="66514"/>
                  </a:lnTo>
                  <a:cubicBezTo>
                    <a:pt x="106463" y="62355"/>
                    <a:pt x="109641" y="60274"/>
                    <a:pt x="112819" y="60274"/>
                  </a:cubicBezTo>
                  <a:close/>
                  <a:moveTo>
                    <a:pt x="136136" y="60276"/>
                  </a:moveTo>
                  <a:cubicBezTo>
                    <a:pt x="139311" y="60276"/>
                    <a:pt x="142484" y="62354"/>
                    <a:pt x="142525" y="66514"/>
                  </a:cubicBezTo>
                  <a:lnTo>
                    <a:pt x="142516" y="66523"/>
                  </a:lnTo>
                  <a:cubicBezTo>
                    <a:pt x="142042" y="66421"/>
                    <a:pt x="141565" y="66372"/>
                    <a:pt x="141091" y="66372"/>
                  </a:cubicBezTo>
                  <a:cubicBezTo>
                    <a:pt x="139233" y="66372"/>
                    <a:pt x="137428" y="67138"/>
                    <a:pt x="136136" y="68530"/>
                  </a:cubicBezTo>
                  <a:cubicBezTo>
                    <a:pt x="134854" y="67150"/>
                    <a:pt x="133062" y="66371"/>
                    <a:pt x="131181" y="66371"/>
                  </a:cubicBezTo>
                  <a:cubicBezTo>
                    <a:pt x="130697" y="66371"/>
                    <a:pt x="130213" y="66425"/>
                    <a:pt x="129738" y="66523"/>
                  </a:cubicBezTo>
                  <a:cubicBezTo>
                    <a:pt x="129778" y="62359"/>
                    <a:pt x="132958" y="60276"/>
                    <a:pt x="136136" y="60276"/>
                  </a:cubicBezTo>
                  <a:close/>
                  <a:moveTo>
                    <a:pt x="89289" y="60321"/>
                  </a:moveTo>
                  <a:cubicBezTo>
                    <a:pt x="92462" y="60321"/>
                    <a:pt x="95638" y="62397"/>
                    <a:pt x="95679" y="66548"/>
                  </a:cubicBezTo>
                  <a:lnTo>
                    <a:pt x="95679" y="66548"/>
                  </a:lnTo>
                  <a:cubicBezTo>
                    <a:pt x="95209" y="66448"/>
                    <a:pt x="94735" y="66398"/>
                    <a:pt x="94264" y="66398"/>
                  </a:cubicBezTo>
                  <a:cubicBezTo>
                    <a:pt x="92405" y="66398"/>
                    <a:pt x="90601" y="67165"/>
                    <a:pt x="89308" y="68557"/>
                  </a:cubicBezTo>
                  <a:cubicBezTo>
                    <a:pt x="88027" y="67177"/>
                    <a:pt x="86235" y="66398"/>
                    <a:pt x="84353" y="66398"/>
                  </a:cubicBezTo>
                  <a:cubicBezTo>
                    <a:pt x="83869" y="66398"/>
                    <a:pt x="83385" y="66452"/>
                    <a:pt x="82910" y="66550"/>
                  </a:cubicBezTo>
                  <a:cubicBezTo>
                    <a:pt x="82942" y="62398"/>
                    <a:pt x="86114" y="60321"/>
                    <a:pt x="89289" y="60321"/>
                  </a:cubicBezTo>
                  <a:close/>
                  <a:moveTo>
                    <a:pt x="42335" y="60475"/>
                  </a:moveTo>
                  <a:cubicBezTo>
                    <a:pt x="45508" y="60475"/>
                    <a:pt x="48684" y="62552"/>
                    <a:pt x="48726" y="66708"/>
                  </a:cubicBezTo>
                  <a:lnTo>
                    <a:pt x="48726" y="66708"/>
                  </a:lnTo>
                  <a:cubicBezTo>
                    <a:pt x="48257" y="66608"/>
                    <a:pt x="47784" y="66560"/>
                    <a:pt x="47315" y="66560"/>
                  </a:cubicBezTo>
                  <a:cubicBezTo>
                    <a:pt x="45452" y="66560"/>
                    <a:pt x="43648" y="67326"/>
                    <a:pt x="42355" y="68719"/>
                  </a:cubicBezTo>
                  <a:cubicBezTo>
                    <a:pt x="41081" y="67346"/>
                    <a:pt x="39302" y="66559"/>
                    <a:pt x="37432" y="66559"/>
                  </a:cubicBezTo>
                  <a:cubicBezTo>
                    <a:pt x="37421" y="66559"/>
                    <a:pt x="37411" y="66559"/>
                    <a:pt x="37400" y="66559"/>
                  </a:cubicBezTo>
                  <a:cubicBezTo>
                    <a:pt x="36916" y="66559"/>
                    <a:pt x="36432" y="66604"/>
                    <a:pt x="35958" y="66711"/>
                  </a:cubicBezTo>
                  <a:cubicBezTo>
                    <a:pt x="35989" y="62554"/>
                    <a:pt x="39161" y="60475"/>
                    <a:pt x="42335" y="60475"/>
                  </a:cubicBezTo>
                  <a:close/>
                  <a:moveTo>
                    <a:pt x="65651" y="60478"/>
                  </a:moveTo>
                  <a:cubicBezTo>
                    <a:pt x="68826" y="60478"/>
                    <a:pt x="72001" y="62555"/>
                    <a:pt x="72041" y="66711"/>
                  </a:cubicBezTo>
                  <a:cubicBezTo>
                    <a:pt x="71566" y="66609"/>
                    <a:pt x="71088" y="66560"/>
                    <a:pt x="70614" y="66560"/>
                  </a:cubicBezTo>
                  <a:cubicBezTo>
                    <a:pt x="68752" y="66560"/>
                    <a:pt x="66952" y="67326"/>
                    <a:pt x="65653" y="68719"/>
                  </a:cubicBezTo>
                  <a:cubicBezTo>
                    <a:pt x="64371" y="67339"/>
                    <a:pt x="62579" y="66559"/>
                    <a:pt x="60697" y="66559"/>
                  </a:cubicBezTo>
                  <a:cubicBezTo>
                    <a:pt x="60214" y="66559"/>
                    <a:pt x="59730" y="66613"/>
                    <a:pt x="59255" y="66711"/>
                  </a:cubicBezTo>
                  <a:cubicBezTo>
                    <a:pt x="59295" y="62557"/>
                    <a:pt x="62473" y="60478"/>
                    <a:pt x="65651" y="60478"/>
                  </a:cubicBezTo>
                  <a:close/>
                  <a:moveTo>
                    <a:pt x="18806" y="60522"/>
                  </a:moveTo>
                  <a:cubicBezTo>
                    <a:pt x="21979" y="60522"/>
                    <a:pt x="25151" y="62596"/>
                    <a:pt x="25196" y="66747"/>
                  </a:cubicBezTo>
                  <a:lnTo>
                    <a:pt x="25196" y="66747"/>
                  </a:lnTo>
                  <a:cubicBezTo>
                    <a:pt x="24723" y="66645"/>
                    <a:pt x="24245" y="66596"/>
                    <a:pt x="23772" y="66596"/>
                  </a:cubicBezTo>
                  <a:cubicBezTo>
                    <a:pt x="21913" y="66596"/>
                    <a:pt x="20107" y="67362"/>
                    <a:pt x="18807" y="68754"/>
                  </a:cubicBezTo>
                  <a:cubicBezTo>
                    <a:pt x="17526" y="67374"/>
                    <a:pt x="15734" y="66595"/>
                    <a:pt x="13852" y="66595"/>
                  </a:cubicBezTo>
                  <a:cubicBezTo>
                    <a:pt x="13368" y="66595"/>
                    <a:pt x="12884" y="66649"/>
                    <a:pt x="12409" y="66747"/>
                  </a:cubicBezTo>
                  <a:cubicBezTo>
                    <a:pt x="12454" y="62599"/>
                    <a:pt x="15631" y="60522"/>
                    <a:pt x="18806" y="60522"/>
                  </a:cubicBezTo>
                  <a:close/>
                  <a:moveTo>
                    <a:pt x="84142" y="66790"/>
                  </a:moveTo>
                  <a:cubicBezTo>
                    <a:pt x="86075" y="66790"/>
                    <a:pt x="87947" y="67588"/>
                    <a:pt x="89290" y="69041"/>
                  </a:cubicBezTo>
                  <a:lnTo>
                    <a:pt x="89290" y="69041"/>
                  </a:lnTo>
                  <a:cubicBezTo>
                    <a:pt x="89287" y="69041"/>
                    <a:pt x="89284" y="69041"/>
                    <a:pt x="89281" y="69041"/>
                  </a:cubicBezTo>
                  <a:cubicBezTo>
                    <a:pt x="89262" y="69041"/>
                    <a:pt x="89242" y="69041"/>
                    <a:pt x="89222" y="69041"/>
                  </a:cubicBezTo>
                  <a:cubicBezTo>
                    <a:pt x="87354" y="69041"/>
                    <a:pt x="85594" y="69879"/>
                    <a:pt x="84344" y="71183"/>
                  </a:cubicBezTo>
                  <a:cubicBezTo>
                    <a:pt x="84434" y="69588"/>
                    <a:pt x="83851" y="68082"/>
                    <a:pt x="82857" y="66909"/>
                  </a:cubicBezTo>
                  <a:cubicBezTo>
                    <a:pt x="83285" y="66829"/>
                    <a:pt x="83715" y="66790"/>
                    <a:pt x="84142" y="66790"/>
                  </a:cubicBezTo>
                  <a:close/>
                  <a:moveTo>
                    <a:pt x="94437" y="66782"/>
                  </a:moveTo>
                  <a:cubicBezTo>
                    <a:pt x="94862" y="66782"/>
                    <a:pt x="95290" y="66821"/>
                    <a:pt x="95715" y="66900"/>
                  </a:cubicBezTo>
                  <a:cubicBezTo>
                    <a:pt x="94720" y="68082"/>
                    <a:pt x="94138" y="69579"/>
                    <a:pt x="94228" y="71174"/>
                  </a:cubicBezTo>
                  <a:lnTo>
                    <a:pt x="94219" y="71183"/>
                  </a:lnTo>
                  <a:cubicBezTo>
                    <a:pt x="92977" y="69879"/>
                    <a:pt x="91209" y="69041"/>
                    <a:pt x="89341" y="69041"/>
                  </a:cubicBezTo>
                  <a:cubicBezTo>
                    <a:pt x="89324" y="69041"/>
                    <a:pt x="89307" y="69041"/>
                    <a:pt x="89290" y="69041"/>
                  </a:cubicBezTo>
                  <a:lnTo>
                    <a:pt x="89290" y="69041"/>
                  </a:lnTo>
                  <a:cubicBezTo>
                    <a:pt x="90628" y="67586"/>
                    <a:pt x="92502" y="66782"/>
                    <a:pt x="94437" y="66782"/>
                  </a:cubicBezTo>
                  <a:close/>
                  <a:moveTo>
                    <a:pt x="47476" y="66925"/>
                  </a:moveTo>
                  <a:cubicBezTo>
                    <a:pt x="47900" y="66925"/>
                    <a:pt x="48328" y="66964"/>
                    <a:pt x="48753" y="67043"/>
                  </a:cubicBezTo>
                  <a:cubicBezTo>
                    <a:pt x="47767" y="68226"/>
                    <a:pt x="47185" y="69731"/>
                    <a:pt x="47266" y="71317"/>
                  </a:cubicBezTo>
                  <a:cubicBezTo>
                    <a:pt x="46024" y="70014"/>
                    <a:pt x="44257" y="69184"/>
                    <a:pt x="42388" y="69184"/>
                  </a:cubicBezTo>
                  <a:cubicBezTo>
                    <a:pt x="42371" y="69184"/>
                    <a:pt x="42354" y="69184"/>
                    <a:pt x="42337" y="69184"/>
                  </a:cubicBezTo>
                  <a:lnTo>
                    <a:pt x="42337" y="69184"/>
                  </a:lnTo>
                  <a:cubicBezTo>
                    <a:pt x="43675" y="67729"/>
                    <a:pt x="45543" y="66925"/>
                    <a:pt x="47476" y="66925"/>
                  </a:cubicBezTo>
                  <a:close/>
                  <a:moveTo>
                    <a:pt x="60488" y="66929"/>
                  </a:moveTo>
                  <a:cubicBezTo>
                    <a:pt x="62422" y="66929"/>
                    <a:pt x="64295" y="67727"/>
                    <a:pt x="65636" y="69175"/>
                  </a:cubicBezTo>
                  <a:lnTo>
                    <a:pt x="65636" y="69175"/>
                  </a:lnTo>
                  <a:cubicBezTo>
                    <a:pt x="65622" y="69175"/>
                    <a:pt x="65608" y="69175"/>
                    <a:pt x="65593" y="69175"/>
                  </a:cubicBezTo>
                  <a:cubicBezTo>
                    <a:pt x="63725" y="69175"/>
                    <a:pt x="61966" y="70014"/>
                    <a:pt x="60715" y="71317"/>
                  </a:cubicBezTo>
                  <a:cubicBezTo>
                    <a:pt x="60805" y="69731"/>
                    <a:pt x="60223" y="68226"/>
                    <a:pt x="59228" y="67043"/>
                  </a:cubicBezTo>
                  <a:cubicBezTo>
                    <a:pt x="59647" y="66967"/>
                    <a:pt x="60069" y="66929"/>
                    <a:pt x="60488" y="66929"/>
                  </a:cubicBezTo>
                  <a:close/>
                  <a:moveTo>
                    <a:pt x="23953" y="66970"/>
                  </a:moveTo>
                  <a:cubicBezTo>
                    <a:pt x="24378" y="66970"/>
                    <a:pt x="24806" y="67009"/>
                    <a:pt x="25232" y="67088"/>
                  </a:cubicBezTo>
                  <a:cubicBezTo>
                    <a:pt x="24239" y="68277"/>
                    <a:pt x="23657" y="69770"/>
                    <a:pt x="23744" y="71361"/>
                  </a:cubicBezTo>
                  <a:lnTo>
                    <a:pt x="23744" y="71361"/>
                  </a:lnTo>
                  <a:cubicBezTo>
                    <a:pt x="22494" y="70058"/>
                    <a:pt x="20726" y="69220"/>
                    <a:pt x="18866" y="69220"/>
                  </a:cubicBezTo>
                  <a:cubicBezTo>
                    <a:pt x="18846" y="69220"/>
                    <a:pt x="18827" y="69220"/>
                    <a:pt x="18807" y="69220"/>
                  </a:cubicBezTo>
                  <a:cubicBezTo>
                    <a:pt x="20144" y="67773"/>
                    <a:pt x="22018" y="66970"/>
                    <a:pt x="23953" y="66970"/>
                  </a:cubicBezTo>
                  <a:close/>
                  <a:moveTo>
                    <a:pt x="13652" y="66970"/>
                  </a:moveTo>
                  <a:cubicBezTo>
                    <a:pt x="15588" y="66970"/>
                    <a:pt x="17463" y="67773"/>
                    <a:pt x="18807" y="69220"/>
                  </a:cubicBezTo>
                  <a:cubicBezTo>
                    <a:pt x="18787" y="69220"/>
                    <a:pt x="18768" y="69220"/>
                    <a:pt x="18748" y="69220"/>
                  </a:cubicBezTo>
                  <a:cubicBezTo>
                    <a:pt x="16879" y="69220"/>
                    <a:pt x="15111" y="70058"/>
                    <a:pt x="13870" y="71362"/>
                  </a:cubicBezTo>
                  <a:cubicBezTo>
                    <a:pt x="13951" y="69776"/>
                    <a:pt x="13368" y="68271"/>
                    <a:pt x="12374" y="67088"/>
                  </a:cubicBezTo>
                  <a:cubicBezTo>
                    <a:pt x="12799" y="67009"/>
                    <a:pt x="13227" y="66970"/>
                    <a:pt x="13652" y="66970"/>
                  </a:cubicBezTo>
                  <a:close/>
                  <a:moveTo>
                    <a:pt x="107653" y="66739"/>
                  </a:moveTo>
                  <a:cubicBezTo>
                    <a:pt x="109587" y="66739"/>
                    <a:pt x="111464" y="67541"/>
                    <a:pt x="112812" y="68996"/>
                  </a:cubicBezTo>
                  <a:cubicBezTo>
                    <a:pt x="114149" y="67549"/>
                    <a:pt x="116022" y="66746"/>
                    <a:pt x="117958" y="66746"/>
                  </a:cubicBezTo>
                  <a:cubicBezTo>
                    <a:pt x="118383" y="66746"/>
                    <a:pt x="118811" y="66785"/>
                    <a:pt x="119236" y="66864"/>
                  </a:cubicBezTo>
                  <a:cubicBezTo>
                    <a:pt x="118242" y="68047"/>
                    <a:pt x="117659" y="69552"/>
                    <a:pt x="117749" y="71138"/>
                  </a:cubicBezTo>
                  <a:cubicBezTo>
                    <a:pt x="116499" y="69835"/>
                    <a:pt x="114731" y="69005"/>
                    <a:pt x="112871" y="69005"/>
                  </a:cubicBezTo>
                  <a:cubicBezTo>
                    <a:pt x="112851" y="69005"/>
                    <a:pt x="112832" y="69005"/>
                    <a:pt x="112812" y="69005"/>
                  </a:cubicBezTo>
                  <a:cubicBezTo>
                    <a:pt x="112793" y="69005"/>
                    <a:pt x="112774" y="69005"/>
                    <a:pt x="112756" y="69005"/>
                  </a:cubicBezTo>
                  <a:cubicBezTo>
                    <a:pt x="110769" y="69005"/>
                    <a:pt x="108893" y="69951"/>
                    <a:pt x="107641" y="71398"/>
                  </a:cubicBezTo>
                  <a:lnTo>
                    <a:pt x="107641" y="71398"/>
                  </a:lnTo>
                  <a:cubicBezTo>
                    <a:pt x="107802" y="69707"/>
                    <a:pt x="107213" y="68132"/>
                    <a:pt x="106177" y="66897"/>
                  </a:cubicBezTo>
                  <a:lnTo>
                    <a:pt x="106177" y="66897"/>
                  </a:lnTo>
                  <a:cubicBezTo>
                    <a:pt x="106668" y="66791"/>
                    <a:pt x="107162" y="66739"/>
                    <a:pt x="107653" y="66739"/>
                  </a:cubicBezTo>
                  <a:close/>
                  <a:moveTo>
                    <a:pt x="37174" y="66927"/>
                  </a:moveTo>
                  <a:cubicBezTo>
                    <a:pt x="39113" y="66927"/>
                    <a:pt x="40989" y="67729"/>
                    <a:pt x="42337" y="69184"/>
                  </a:cubicBezTo>
                  <a:lnTo>
                    <a:pt x="42337" y="69184"/>
                  </a:lnTo>
                  <a:cubicBezTo>
                    <a:pt x="42334" y="69184"/>
                    <a:pt x="42331" y="69184"/>
                    <a:pt x="42328" y="69184"/>
                  </a:cubicBezTo>
                  <a:cubicBezTo>
                    <a:pt x="42301" y="69184"/>
                    <a:pt x="42274" y="69184"/>
                    <a:pt x="42246" y="69184"/>
                  </a:cubicBezTo>
                  <a:cubicBezTo>
                    <a:pt x="40269" y="69184"/>
                    <a:pt x="38404" y="70136"/>
                    <a:pt x="37158" y="71577"/>
                  </a:cubicBezTo>
                  <a:cubicBezTo>
                    <a:pt x="37320" y="69910"/>
                    <a:pt x="36728" y="68324"/>
                    <a:pt x="35689" y="67088"/>
                  </a:cubicBezTo>
                  <a:lnTo>
                    <a:pt x="35680" y="67088"/>
                  </a:lnTo>
                  <a:cubicBezTo>
                    <a:pt x="36177" y="66980"/>
                    <a:pt x="36678" y="66927"/>
                    <a:pt x="37174" y="66927"/>
                  </a:cubicBezTo>
                  <a:close/>
                  <a:moveTo>
                    <a:pt x="124481" y="64880"/>
                  </a:moveTo>
                  <a:cubicBezTo>
                    <a:pt x="127655" y="64880"/>
                    <a:pt x="130827" y="66957"/>
                    <a:pt x="130867" y="71111"/>
                  </a:cubicBezTo>
                  <a:lnTo>
                    <a:pt x="130858" y="71129"/>
                  </a:lnTo>
                  <a:cubicBezTo>
                    <a:pt x="130380" y="71024"/>
                    <a:pt x="129897" y="70973"/>
                    <a:pt x="129419" y="70973"/>
                  </a:cubicBezTo>
                  <a:cubicBezTo>
                    <a:pt x="127565" y="70973"/>
                    <a:pt x="125767" y="71740"/>
                    <a:pt x="124478" y="73136"/>
                  </a:cubicBezTo>
                  <a:cubicBezTo>
                    <a:pt x="123204" y="71764"/>
                    <a:pt x="121425" y="70977"/>
                    <a:pt x="119555" y="70977"/>
                  </a:cubicBezTo>
                  <a:cubicBezTo>
                    <a:pt x="119544" y="70977"/>
                    <a:pt x="119534" y="70977"/>
                    <a:pt x="119523" y="70977"/>
                  </a:cubicBezTo>
                  <a:cubicBezTo>
                    <a:pt x="119039" y="70977"/>
                    <a:pt x="118555" y="71021"/>
                    <a:pt x="118080" y="71129"/>
                  </a:cubicBezTo>
                  <a:cubicBezTo>
                    <a:pt x="118121" y="66963"/>
                    <a:pt x="121302" y="64880"/>
                    <a:pt x="124481" y="64880"/>
                  </a:cubicBezTo>
                  <a:close/>
                  <a:moveTo>
                    <a:pt x="77631" y="64934"/>
                  </a:moveTo>
                  <a:cubicBezTo>
                    <a:pt x="80806" y="64934"/>
                    <a:pt x="83981" y="67013"/>
                    <a:pt x="84022" y="71174"/>
                  </a:cubicBezTo>
                  <a:cubicBezTo>
                    <a:pt x="83541" y="71069"/>
                    <a:pt x="83056" y="71017"/>
                    <a:pt x="82576" y="71017"/>
                  </a:cubicBezTo>
                  <a:cubicBezTo>
                    <a:pt x="80721" y="71017"/>
                    <a:pt x="78928" y="71782"/>
                    <a:pt x="77633" y="73163"/>
                  </a:cubicBezTo>
                  <a:lnTo>
                    <a:pt x="77633" y="73172"/>
                  </a:lnTo>
                  <a:cubicBezTo>
                    <a:pt x="76351" y="71801"/>
                    <a:pt x="74559" y="71012"/>
                    <a:pt x="72678" y="71012"/>
                  </a:cubicBezTo>
                  <a:cubicBezTo>
                    <a:pt x="72194" y="71012"/>
                    <a:pt x="71710" y="71066"/>
                    <a:pt x="71235" y="71174"/>
                  </a:cubicBezTo>
                  <a:cubicBezTo>
                    <a:pt x="71275" y="67015"/>
                    <a:pt x="74454" y="64934"/>
                    <a:pt x="77631" y="64934"/>
                  </a:cubicBezTo>
                  <a:close/>
                  <a:moveTo>
                    <a:pt x="100937" y="64934"/>
                  </a:moveTo>
                  <a:cubicBezTo>
                    <a:pt x="104113" y="64934"/>
                    <a:pt x="107288" y="67013"/>
                    <a:pt x="107328" y="71174"/>
                  </a:cubicBezTo>
                  <a:cubicBezTo>
                    <a:pt x="106849" y="71069"/>
                    <a:pt x="106366" y="71017"/>
                    <a:pt x="105887" y="71017"/>
                  </a:cubicBezTo>
                  <a:cubicBezTo>
                    <a:pt x="104037" y="71017"/>
                    <a:pt x="102243" y="71782"/>
                    <a:pt x="100948" y="73163"/>
                  </a:cubicBezTo>
                  <a:lnTo>
                    <a:pt x="100939" y="73172"/>
                  </a:lnTo>
                  <a:cubicBezTo>
                    <a:pt x="99658" y="71801"/>
                    <a:pt x="97866" y="71012"/>
                    <a:pt x="95984" y="71012"/>
                  </a:cubicBezTo>
                  <a:cubicBezTo>
                    <a:pt x="95500" y="71012"/>
                    <a:pt x="95016" y="71066"/>
                    <a:pt x="94541" y="71174"/>
                  </a:cubicBezTo>
                  <a:cubicBezTo>
                    <a:pt x="94582" y="67015"/>
                    <a:pt x="97760" y="64934"/>
                    <a:pt x="100937" y="64934"/>
                  </a:cubicBezTo>
                  <a:close/>
                  <a:moveTo>
                    <a:pt x="53992" y="65081"/>
                  </a:moveTo>
                  <a:cubicBezTo>
                    <a:pt x="57167" y="65081"/>
                    <a:pt x="60344" y="67159"/>
                    <a:pt x="60384" y="71317"/>
                  </a:cubicBezTo>
                  <a:cubicBezTo>
                    <a:pt x="59911" y="71215"/>
                    <a:pt x="59433" y="71165"/>
                    <a:pt x="58960" y="71165"/>
                  </a:cubicBezTo>
                  <a:cubicBezTo>
                    <a:pt x="57101" y="71165"/>
                    <a:pt x="55296" y="71932"/>
                    <a:pt x="54004" y="73324"/>
                  </a:cubicBezTo>
                  <a:cubicBezTo>
                    <a:pt x="52723" y="71944"/>
                    <a:pt x="50922" y="71165"/>
                    <a:pt x="49049" y="71165"/>
                  </a:cubicBezTo>
                  <a:cubicBezTo>
                    <a:pt x="48565" y="71165"/>
                    <a:pt x="48081" y="71219"/>
                    <a:pt x="47606" y="71317"/>
                  </a:cubicBezTo>
                  <a:cubicBezTo>
                    <a:pt x="47642" y="67159"/>
                    <a:pt x="50816" y="65081"/>
                    <a:pt x="53992" y="65081"/>
                  </a:cubicBezTo>
                  <a:close/>
                  <a:moveTo>
                    <a:pt x="7148" y="65122"/>
                  </a:moveTo>
                  <a:cubicBezTo>
                    <a:pt x="10323" y="65122"/>
                    <a:pt x="13498" y="67201"/>
                    <a:pt x="13538" y="71362"/>
                  </a:cubicBezTo>
                  <a:cubicBezTo>
                    <a:pt x="13060" y="71257"/>
                    <a:pt x="12578" y="71206"/>
                    <a:pt x="12099" y="71206"/>
                  </a:cubicBezTo>
                  <a:cubicBezTo>
                    <a:pt x="10245" y="71206"/>
                    <a:pt x="8446" y="71973"/>
                    <a:pt x="7150" y="73369"/>
                  </a:cubicBezTo>
                  <a:lnTo>
                    <a:pt x="7150" y="73360"/>
                  </a:lnTo>
                  <a:cubicBezTo>
                    <a:pt x="5875" y="71988"/>
                    <a:pt x="4096" y="71209"/>
                    <a:pt x="2226" y="71209"/>
                  </a:cubicBezTo>
                  <a:cubicBezTo>
                    <a:pt x="2216" y="71209"/>
                    <a:pt x="2205" y="71210"/>
                    <a:pt x="2194" y="71210"/>
                  </a:cubicBezTo>
                  <a:cubicBezTo>
                    <a:pt x="1711" y="71210"/>
                    <a:pt x="1227" y="71254"/>
                    <a:pt x="752" y="71362"/>
                  </a:cubicBezTo>
                  <a:cubicBezTo>
                    <a:pt x="792" y="67203"/>
                    <a:pt x="3970" y="65122"/>
                    <a:pt x="7148" y="65122"/>
                  </a:cubicBezTo>
                  <a:close/>
                  <a:moveTo>
                    <a:pt x="30463" y="65122"/>
                  </a:moveTo>
                  <a:cubicBezTo>
                    <a:pt x="33638" y="65122"/>
                    <a:pt x="36813" y="67201"/>
                    <a:pt x="36854" y="71362"/>
                  </a:cubicBezTo>
                  <a:cubicBezTo>
                    <a:pt x="36375" y="71257"/>
                    <a:pt x="35893" y="71206"/>
                    <a:pt x="35414" y="71206"/>
                  </a:cubicBezTo>
                  <a:cubicBezTo>
                    <a:pt x="33560" y="71206"/>
                    <a:pt x="31761" y="71973"/>
                    <a:pt x="30465" y="73369"/>
                  </a:cubicBezTo>
                  <a:lnTo>
                    <a:pt x="30465" y="73360"/>
                  </a:lnTo>
                  <a:cubicBezTo>
                    <a:pt x="29191" y="71988"/>
                    <a:pt x="27412" y="71209"/>
                    <a:pt x="25542" y="71209"/>
                  </a:cubicBezTo>
                  <a:cubicBezTo>
                    <a:pt x="25531" y="71209"/>
                    <a:pt x="25520" y="71210"/>
                    <a:pt x="25510" y="71210"/>
                  </a:cubicBezTo>
                  <a:cubicBezTo>
                    <a:pt x="25026" y="71210"/>
                    <a:pt x="24542" y="71254"/>
                    <a:pt x="24067" y="71362"/>
                  </a:cubicBezTo>
                  <a:cubicBezTo>
                    <a:pt x="24107" y="67203"/>
                    <a:pt x="27285" y="65122"/>
                    <a:pt x="30463" y="65122"/>
                  </a:cubicBezTo>
                  <a:close/>
                  <a:moveTo>
                    <a:pt x="129608" y="71351"/>
                  </a:moveTo>
                  <a:cubicBezTo>
                    <a:pt x="130035" y="71351"/>
                    <a:pt x="130466" y="71390"/>
                    <a:pt x="130894" y="71469"/>
                  </a:cubicBezTo>
                  <a:cubicBezTo>
                    <a:pt x="129908" y="72634"/>
                    <a:pt x="129326" y="74140"/>
                    <a:pt x="129415" y="75726"/>
                  </a:cubicBezTo>
                  <a:lnTo>
                    <a:pt x="129406" y="75744"/>
                  </a:lnTo>
                  <a:cubicBezTo>
                    <a:pt x="128156" y="74440"/>
                    <a:pt x="126397" y="73602"/>
                    <a:pt x="124528" y="73602"/>
                  </a:cubicBezTo>
                  <a:cubicBezTo>
                    <a:pt x="124509" y="73602"/>
                    <a:pt x="124489" y="73602"/>
                    <a:pt x="124469" y="73602"/>
                  </a:cubicBezTo>
                  <a:cubicBezTo>
                    <a:pt x="124450" y="73602"/>
                    <a:pt x="124430" y="73602"/>
                    <a:pt x="124410" y="73602"/>
                  </a:cubicBezTo>
                  <a:cubicBezTo>
                    <a:pt x="122541" y="73602"/>
                    <a:pt x="120773" y="74440"/>
                    <a:pt x="119532" y="75744"/>
                  </a:cubicBezTo>
                  <a:cubicBezTo>
                    <a:pt x="119613" y="74149"/>
                    <a:pt x="119030" y="72652"/>
                    <a:pt x="118045" y="71469"/>
                  </a:cubicBezTo>
                  <a:cubicBezTo>
                    <a:pt x="118473" y="71390"/>
                    <a:pt x="118903" y="71351"/>
                    <a:pt x="119331" y="71351"/>
                  </a:cubicBezTo>
                  <a:cubicBezTo>
                    <a:pt x="121264" y="71351"/>
                    <a:pt x="123134" y="72148"/>
                    <a:pt x="124469" y="73593"/>
                  </a:cubicBezTo>
                  <a:cubicBezTo>
                    <a:pt x="125805" y="72148"/>
                    <a:pt x="127675" y="71351"/>
                    <a:pt x="129608" y="71351"/>
                  </a:cubicBezTo>
                  <a:close/>
                  <a:moveTo>
                    <a:pt x="48843" y="71540"/>
                  </a:moveTo>
                  <a:cubicBezTo>
                    <a:pt x="50782" y="71540"/>
                    <a:pt x="52650" y="72343"/>
                    <a:pt x="53995" y="73790"/>
                  </a:cubicBezTo>
                  <a:cubicBezTo>
                    <a:pt x="53975" y="73790"/>
                    <a:pt x="53956" y="73790"/>
                    <a:pt x="53936" y="73790"/>
                  </a:cubicBezTo>
                  <a:cubicBezTo>
                    <a:pt x="52067" y="73790"/>
                    <a:pt x="50299" y="74628"/>
                    <a:pt x="49058" y="75932"/>
                  </a:cubicBezTo>
                  <a:cubicBezTo>
                    <a:pt x="49138" y="74337"/>
                    <a:pt x="48556" y="72840"/>
                    <a:pt x="47561" y="71658"/>
                  </a:cubicBezTo>
                  <a:cubicBezTo>
                    <a:pt x="47989" y="71579"/>
                    <a:pt x="48418" y="71540"/>
                    <a:pt x="48843" y="71540"/>
                  </a:cubicBezTo>
                  <a:close/>
                  <a:moveTo>
                    <a:pt x="59141" y="71540"/>
                  </a:moveTo>
                  <a:cubicBezTo>
                    <a:pt x="59566" y="71540"/>
                    <a:pt x="59994" y="71579"/>
                    <a:pt x="60420" y="71658"/>
                  </a:cubicBezTo>
                  <a:cubicBezTo>
                    <a:pt x="59425" y="72840"/>
                    <a:pt x="58843" y="74346"/>
                    <a:pt x="58932" y="75932"/>
                  </a:cubicBezTo>
                  <a:cubicBezTo>
                    <a:pt x="57682" y="74628"/>
                    <a:pt x="55914" y="73790"/>
                    <a:pt x="54054" y="73790"/>
                  </a:cubicBezTo>
                  <a:cubicBezTo>
                    <a:pt x="54034" y="73790"/>
                    <a:pt x="54015" y="73790"/>
                    <a:pt x="53995" y="73790"/>
                  </a:cubicBezTo>
                  <a:cubicBezTo>
                    <a:pt x="55332" y="72343"/>
                    <a:pt x="57206" y="71540"/>
                    <a:pt x="59141" y="71540"/>
                  </a:cubicBezTo>
                  <a:close/>
                  <a:moveTo>
                    <a:pt x="112810" y="69495"/>
                  </a:moveTo>
                  <a:cubicBezTo>
                    <a:pt x="115985" y="69495"/>
                    <a:pt x="119160" y="71574"/>
                    <a:pt x="119200" y="75735"/>
                  </a:cubicBezTo>
                  <a:cubicBezTo>
                    <a:pt x="118721" y="75630"/>
                    <a:pt x="118239" y="75578"/>
                    <a:pt x="117760" y="75578"/>
                  </a:cubicBezTo>
                  <a:cubicBezTo>
                    <a:pt x="115909" y="75578"/>
                    <a:pt x="114116" y="76343"/>
                    <a:pt x="112821" y="77724"/>
                  </a:cubicBezTo>
                  <a:lnTo>
                    <a:pt x="112812" y="77733"/>
                  </a:lnTo>
                  <a:cubicBezTo>
                    <a:pt x="111530" y="76362"/>
                    <a:pt x="109738" y="75573"/>
                    <a:pt x="107856" y="75573"/>
                  </a:cubicBezTo>
                  <a:cubicBezTo>
                    <a:pt x="107373" y="75573"/>
                    <a:pt x="106889" y="75627"/>
                    <a:pt x="106414" y="75735"/>
                  </a:cubicBezTo>
                  <a:lnTo>
                    <a:pt x="106414" y="75735"/>
                  </a:lnTo>
                  <a:cubicBezTo>
                    <a:pt x="106454" y="71576"/>
                    <a:pt x="109632" y="69495"/>
                    <a:pt x="112810" y="69495"/>
                  </a:cubicBezTo>
                  <a:close/>
                  <a:moveTo>
                    <a:pt x="136139" y="69486"/>
                  </a:moveTo>
                  <a:cubicBezTo>
                    <a:pt x="139313" y="69486"/>
                    <a:pt x="142484" y="71562"/>
                    <a:pt x="142525" y="75717"/>
                  </a:cubicBezTo>
                  <a:lnTo>
                    <a:pt x="142516" y="75735"/>
                  </a:lnTo>
                  <a:cubicBezTo>
                    <a:pt x="142037" y="75630"/>
                    <a:pt x="141554" y="75578"/>
                    <a:pt x="141075" y="75578"/>
                  </a:cubicBezTo>
                  <a:cubicBezTo>
                    <a:pt x="139222" y="75578"/>
                    <a:pt x="137424" y="76345"/>
                    <a:pt x="136136" y="77733"/>
                  </a:cubicBezTo>
                  <a:cubicBezTo>
                    <a:pt x="134854" y="76362"/>
                    <a:pt x="133062" y="75573"/>
                    <a:pt x="131181" y="75573"/>
                  </a:cubicBezTo>
                  <a:cubicBezTo>
                    <a:pt x="130697" y="75573"/>
                    <a:pt x="130213" y="75627"/>
                    <a:pt x="129738" y="75735"/>
                  </a:cubicBezTo>
                  <a:cubicBezTo>
                    <a:pt x="129778" y="71569"/>
                    <a:pt x="132960" y="69486"/>
                    <a:pt x="136139" y="69486"/>
                  </a:cubicBezTo>
                  <a:close/>
                  <a:moveTo>
                    <a:pt x="42333" y="69686"/>
                  </a:moveTo>
                  <a:cubicBezTo>
                    <a:pt x="45509" y="69686"/>
                    <a:pt x="48686" y="71765"/>
                    <a:pt x="48726" y="75923"/>
                  </a:cubicBezTo>
                  <a:cubicBezTo>
                    <a:pt x="48248" y="75818"/>
                    <a:pt x="47765" y="75767"/>
                    <a:pt x="47287" y="75767"/>
                  </a:cubicBezTo>
                  <a:cubicBezTo>
                    <a:pt x="45433" y="75767"/>
                    <a:pt x="43633" y="76534"/>
                    <a:pt x="42337" y="77930"/>
                  </a:cubicBezTo>
                  <a:cubicBezTo>
                    <a:pt x="41056" y="76550"/>
                    <a:pt x="39264" y="75770"/>
                    <a:pt x="37382" y="75770"/>
                  </a:cubicBezTo>
                  <a:cubicBezTo>
                    <a:pt x="36898" y="75770"/>
                    <a:pt x="36415" y="75815"/>
                    <a:pt x="35940" y="75923"/>
                  </a:cubicBezTo>
                  <a:cubicBezTo>
                    <a:pt x="35980" y="71765"/>
                    <a:pt x="39156" y="69686"/>
                    <a:pt x="42333" y="69686"/>
                  </a:cubicBezTo>
                  <a:close/>
                  <a:moveTo>
                    <a:pt x="65651" y="69683"/>
                  </a:moveTo>
                  <a:cubicBezTo>
                    <a:pt x="68826" y="69683"/>
                    <a:pt x="72001" y="71762"/>
                    <a:pt x="72041" y="75923"/>
                  </a:cubicBezTo>
                  <a:cubicBezTo>
                    <a:pt x="71563" y="75818"/>
                    <a:pt x="71081" y="75767"/>
                    <a:pt x="70602" y="75767"/>
                  </a:cubicBezTo>
                  <a:cubicBezTo>
                    <a:pt x="68748" y="75767"/>
                    <a:pt x="66949" y="76534"/>
                    <a:pt x="65653" y="77930"/>
                  </a:cubicBezTo>
                  <a:cubicBezTo>
                    <a:pt x="64371" y="76550"/>
                    <a:pt x="62579" y="75770"/>
                    <a:pt x="60697" y="75770"/>
                  </a:cubicBezTo>
                  <a:cubicBezTo>
                    <a:pt x="60214" y="75770"/>
                    <a:pt x="59730" y="75815"/>
                    <a:pt x="59255" y="75923"/>
                  </a:cubicBezTo>
                  <a:cubicBezTo>
                    <a:pt x="59295" y="71764"/>
                    <a:pt x="62473" y="69683"/>
                    <a:pt x="65651" y="69683"/>
                  </a:cubicBezTo>
                  <a:close/>
                  <a:moveTo>
                    <a:pt x="82884" y="1"/>
                  </a:moveTo>
                  <a:cubicBezTo>
                    <a:pt x="82642" y="699"/>
                    <a:pt x="82534" y="1434"/>
                    <a:pt x="82579" y="2178"/>
                  </a:cubicBezTo>
                  <a:cubicBezTo>
                    <a:pt x="81329" y="875"/>
                    <a:pt x="79570" y="36"/>
                    <a:pt x="77701" y="36"/>
                  </a:cubicBezTo>
                  <a:cubicBezTo>
                    <a:pt x="77681" y="36"/>
                    <a:pt x="77661" y="36"/>
                    <a:pt x="77642" y="36"/>
                  </a:cubicBezTo>
                  <a:cubicBezTo>
                    <a:pt x="77622" y="36"/>
                    <a:pt x="77602" y="36"/>
                    <a:pt x="77582" y="36"/>
                  </a:cubicBezTo>
                  <a:cubicBezTo>
                    <a:pt x="73834" y="36"/>
                    <a:pt x="70494" y="3399"/>
                    <a:pt x="70948" y="7160"/>
                  </a:cubicBezTo>
                  <a:cubicBezTo>
                    <a:pt x="71458" y="7046"/>
                    <a:pt x="71971" y="6991"/>
                    <a:pt x="72481" y="6991"/>
                  </a:cubicBezTo>
                  <a:cubicBezTo>
                    <a:pt x="74418" y="6991"/>
                    <a:pt x="76294" y="7793"/>
                    <a:pt x="77642" y="9248"/>
                  </a:cubicBezTo>
                  <a:cubicBezTo>
                    <a:pt x="77624" y="9248"/>
                    <a:pt x="77606" y="9248"/>
                    <a:pt x="77587" y="9248"/>
                  </a:cubicBezTo>
                  <a:cubicBezTo>
                    <a:pt x="75529" y="9248"/>
                    <a:pt x="73607" y="10256"/>
                    <a:pt x="72355" y="11784"/>
                  </a:cubicBezTo>
                  <a:cubicBezTo>
                    <a:pt x="72756" y="8058"/>
                    <a:pt x="69443" y="4740"/>
                    <a:pt x="65721" y="4740"/>
                  </a:cubicBezTo>
                  <a:cubicBezTo>
                    <a:pt x="65701" y="4740"/>
                    <a:pt x="65682" y="4740"/>
                    <a:pt x="65662" y="4741"/>
                  </a:cubicBezTo>
                  <a:cubicBezTo>
                    <a:pt x="65642" y="4740"/>
                    <a:pt x="65622" y="4740"/>
                    <a:pt x="65602" y="4740"/>
                  </a:cubicBezTo>
                  <a:cubicBezTo>
                    <a:pt x="63733" y="4740"/>
                    <a:pt x="61966" y="5570"/>
                    <a:pt x="60724" y="6873"/>
                  </a:cubicBezTo>
                  <a:cubicBezTo>
                    <a:pt x="60760" y="6138"/>
                    <a:pt x="60662" y="5395"/>
                    <a:pt x="60420" y="4696"/>
                  </a:cubicBezTo>
                  <a:lnTo>
                    <a:pt x="60043" y="4696"/>
                  </a:lnTo>
                  <a:cubicBezTo>
                    <a:pt x="60276" y="5395"/>
                    <a:pt x="60393" y="6130"/>
                    <a:pt x="60393" y="6864"/>
                  </a:cubicBezTo>
                  <a:cubicBezTo>
                    <a:pt x="59920" y="6762"/>
                    <a:pt x="59442" y="6713"/>
                    <a:pt x="58969" y="6713"/>
                  </a:cubicBezTo>
                  <a:cubicBezTo>
                    <a:pt x="57110" y="6713"/>
                    <a:pt x="55305" y="7479"/>
                    <a:pt x="54013" y="8871"/>
                  </a:cubicBezTo>
                  <a:cubicBezTo>
                    <a:pt x="52732" y="7492"/>
                    <a:pt x="50939" y="6712"/>
                    <a:pt x="49058" y="6712"/>
                  </a:cubicBezTo>
                  <a:cubicBezTo>
                    <a:pt x="48574" y="6712"/>
                    <a:pt x="48090" y="6766"/>
                    <a:pt x="47615" y="6864"/>
                  </a:cubicBezTo>
                  <a:cubicBezTo>
                    <a:pt x="47615" y="6130"/>
                    <a:pt x="47732" y="5395"/>
                    <a:pt x="47965" y="4696"/>
                  </a:cubicBezTo>
                  <a:lnTo>
                    <a:pt x="47588" y="4696"/>
                  </a:lnTo>
                  <a:cubicBezTo>
                    <a:pt x="47346" y="5395"/>
                    <a:pt x="47248" y="6138"/>
                    <a:pt x="47284" y="6873"/>
                  </a:cubicBezTo>
                  <a:cubicBezTo>
                    <a:pt x="46049" y="5577"/>
                    <a:pt x="44293" y="4740"/>
                    <a:pt x="42434" y="4740"/>
                  </a:cubicBezTo>
                  <a:cubicBezTo>
                    <a:pt x="42405" y="4740"/>
                    <a:pt x="42376" y="4740"/>
                    <a:pt x="42346" y="4741"/>
                  </a:cubicBezTo>
                  <a:cubicBezTo>
                    <a:pt x="42319" y="4740"/>
                    <a:pt x="42291" y="4740"/>
                    <a:pt x="42263" y="4740"/>
                  </a:cubicBezTo>
                  <a:cubicBezTo>
                    <a:pt x="40287" y="4740"/>
                    <a:pt x="38431" y="5684"/>
                    <a:pt x="37185" y="7124"/>
                  </a:cubicBezTo>
                  <a:cubicBezTo>
                    <a:pt x="37480" y="3457"/>
                    <a:pt x="34193" y="233"/>
                    <a:pt x="30519" y="233"/>
                  </a:cubicBezTo>
                  <a:cubicBezTo>
                    <a:pt x="30504" y="233"/>
                    <a:pt x="30489" y="233"/>
                    <a:pt x="30474" y="234"/>
                  </a:cubicBezTo>
                  <a:cubicBezTo>
                    <a:pt x="30454" y="233"/>
                    <a:pt x="30434" y="233"/>
                    <a:pt x="30415" y="233"/>
                  </a:cubicBezTo>
                  <a:cubicBezTo>
                    <a:pt x="28546" y="233"/>
                    <a:pt x="26787" y="1072"/>
                    <a:pt x="25536" y="2375"/>
                  </a:cubicBezTo>
                  <a:cubicBezTo>
                    <a:pt x="25581" y="1640"/>
                    <a:pt x="25474" y="897"/>
                    <a:pt x="25232" y="198"/>
                  </a:cubicBezTo>
                  <a:lnTo>
                    <a:pt x="24864" y="198"/>
                  </a:lnTo>
                  <a:cubicBezTo>
                    <a:pt x="25088" y="897"/>
                    <a:pt x="25214" y="1631"/>
                    <a:pt x="25214" y="2366"/>
                  </a:cubicBezTo>
                  <a:cubicBezTo>
                    <a:pt x="24739" y="2264"/>
                    <a:pt x="24260" y="2214"/>
                    <a:pt x="23785" y="2214"/>
                  </a:cubicBezTo>
                  <a:cubicBezTo>
                    <a:pt x="21922" y="2214"/>
                    <a:pt x="20117" y="2981"/>
                    <a:pt x="18825" y="4373"/>
                  </a:cubicBezTo>
                  <a:cubicBezTo>
                    <a:pt x="17544" y="2993"/>
                    <a:pt x="15752" y="2214"/>
                    <a:pt x="13870" y="2214"/>
                  </a:cubicBezTo>
                  <a:cubicBezTo>
                    <a:pt x="13386" y="2214"/>
                    <a:pt x="12902" y="2268"/>
                    <a:pt x="12427" y="2366"/>
                  </a:cubicBezTo>
                  <a:cubicBezTo>
                    <a:pt x="12427" y="1631"/>
                    <a:pt x="12544" y="897"/>
                    <a:pt x="12777" y="198"/>
                  </a:cubicBezTo>
                  <a:lnTo>
                    <a:pt x="12382" y="198"/>
                  </a:lnTo>
                  <a:cubicBezTo>
                    <a:pt x="12141" y="897"/>
                    <a:pt x="12042" y="1640"/>
                    <a:pt x="12078" y="2375"/>
                  </a:cubicBezTo>
                  <a:cubicBezTo>
                    <a:pt x="10836" y="1072"/>
                    <a:pt x="9069" y="233"/>
                    <a:pt x="7200" y="233"/>
                  </a:cubicBezTo>
                  <a:cubicBezTo>
                    <a:pt x="7180" y="233"/>
                    <a:pt x="7160" y="233"/>
                    <a:pt x="7141" y="234"/>
                  </a:cubicBezTo>
                  <a:cubicBezTo>
                    <a:pt x="7126" y="233"/>
                    <a:pt x="7111" y="233"/>
                    <a:pt x="7096" y="233"/>
                  </a:cubicBezTo>
                  <a:cubicBezTo>
                    <a:pt x="3342" y="233"/>
                    <a:pt x="1" y="3600"/>
                    <a:pt x="456" y="7366"/>
                  </a:cubicBezTo>
                  <a:cubicBezTo>
                    <a:pt x="966" y="7252"/>
                    <a:pt x="1482" y="7196"/>
                    <a:pt x="1994" y="7196"/>
                  </a:cubicBezTo>
                  <a:cubicBezTo>
                    <a:pt x="3926" y="7196"/>
                    <a:pt x="5804" y="7993"/>
                    <a:pt x="7149" y="9445"/>
                  </a:cubicBezTo>
                  <a:lnTo>
                    <a:pt x="7149" y="9445"/>
                  </a:lnTo>
                  <a:cubicBezTo>
                    <a:pt x="7147" y="9445"/>
                    <a:pt x="7144" y="9445"/>
                    <a:pt x="7141" y="9445"/>
                  </a:cubicBezTo>
                  <a:cubicBezTo>
                    <a:pt x="7121" y="9445"/>
                    <a:pt x="7101" y="9445"/>
                    <a:pt x="7081" y="9445"/>
                  </a:cubicBezTo>
                  <a:cubicBezTo>
                    <a:pt x="3333" y="9445"/>
                    <a:pt x="1" y="12816"/>
                    <a:pt x="456" y="16569"/>
                  </a:cubicBezTo>
                  <a:cubicBezTo>
                    <a:pt x="961" y="16457"/>
                    <a:pt x="1471" y="16403"/>
                    <a:pt x="1977" y="16403"/>
                  </a:cubicBezTo>
                  <a:cubicBezTo>
                    <a:pt x="3909" y="16403"/>
                    <a:pt x="5782" y="17198"/>
                    <a:pt x="7132" y="18647"/>
                  </a:cubicBezTo>
                  <a:cubicBezTo>
                    <a:pt x="7112" y="18647"/>
                    <a:pt x="7092" y="18647"/>
                    <a:pt x="7072" y="18647"/>
                  </a:cubicBezTo>
                  <a:cubicBezTo>
                    <a:pt x="3333" y="18647"/>
                    <a:pt x="1" y="22009"/>
                    <a:pt x="456" y="25771"/>
                  </a:cubicBezTo>
                  <a:cubicBezTo>
                    <a:pt x="965" y="25657"/>
                    <a:pt x="1479" y="25602"/>
                    <a:pt x="1989" y="25602"/>
                  </a:cubicBezTo>
                  <a:cubicBezTo>
                    <a:pt x="3926" y="25602"/>
                    <a:pt x="5802" y="26404"/>
                    <a:pt x="7150" y="27859"/>
                  </a:cubicBezTo>
                  <a:cubicBezTo>
                    <a:pt x="8483" y="26416"/>
                    <a:pt x="10349" y="25613"/>
                    <a:pt x="12278" y="25613"/>
                  </a:cubicBezTo>
                  <a:cubicBezTo>
                    <a:pt x="12709" y="25613"/>
                    <a:pt x="13143" y="25653"/>
                    <a:pt x="13574" y="25735"/>
                  </a:cubicBezTo>
                  <a:cubicBezTo>
                    <a:pt x="12580" y="26909"/>
                    <a:pt x="11997" y="28414"/>
                    <a:pt x="12087" y="30000"/>
                  </a:cubicBezTo>
                  <a:cubicBezTo>
                    <a:pt x="10837" y="28697"/>
                    <a:pt x="9069" y="27867"/>
                    <a:pt x="7209" y="27867"/>
                  </a:cubicBezTo>
                  <a:cubicBezTo>
                    <a:pt x="7189" y="27867"/>
                    <a:pt x="7169" y="27867"/>
                    <a:pt x="7150" y="27868"/>
                  </a:cubicBezTo>
                  <a:cubicBezTo>
                    <a:pt x="7130" y="27867"/>
                    <a:pt x="7110" y="27867"/>
                    <a:pt x="7090" y="27867"/>
                  </a:cubicBezTo>
                  <a:cubicBezTo>
                    <a:pt x="3342" y="27867"/>
                    <a:pt x="1" y="31230"/>
                    <a:pt x="456" y="34991"/>
                  </a:cubicBezTo>
                  <a:cubicBezTo>
                    <a:pt x="968" y="34875"/>
                    <a:pt x="1485" y="34819"/>
                    <a:pt x="1999" y="34819"/>
                  </a:cubicBezTo>
                  <a:cubicBezTo>
                    <a:pt x="3903" y="34819"/>
                    <a:pt x="5755" y="35598"/>
                    <a:pt x="7096" y="37016"/>
                  </a:cubicBezTo>
                  <a:cubicBezTo>
                    <a:pt x="3341" y="37016"/>
                    <a:pt x="8" y="40377"/>
                    <a:pt x="456" y="44140"/>
                  </a:cubicBezTo>
                  <a:cubicBezTo>
                    <a:pt x="968" y="44025"/>
                    <a:pt x="1485" y="43970"/>
                    <a:pt x="1997" y="43970"/>
                  </a:cubicBezTo>
                  <a:cubicBezTo>
                    <a:pt x="3931" y="43970"/>
                    <a:pt x="5804" y="44767"/>
                    <a:pt x="7150" y="46219"/>
                  </a:cubicBezTo>
                  <a:cubicBezTo>
                    <a:pt x="8485" y="44773"/>
                    <a:pt x="10355" y="43977"/>
                    <a:pt x="12288" y="43977"/>
                  </a:cubicBezTo>
                  <a:cubicBezTo>
                    <a:pt x="12715" y="43977"/>
                    <a:pt x="13146" y="44016"/>
                    <a:pt x="13574" y="44095"/>
                  </a:cubicBezTo>
                  <a:cubicBezTo>
                    <a:pt x="12580" y="45278"/>
                    <a:pt x="11997" y="46774"/>
                    <a:pt x="12087" y="48369"/>
                  </a:cubicBezTo>
                  <a:cubicBezTo>
                    <a:pt x="10837" y="47066"/>
                    <a:pt x="9069" y="46227"/>
                    <a:pt x="7208" y="46227"/>
                  </a:cubicBezTo>
                  <a:cubicBezTo>
                    <a:pt x="7189" y="46227"/>
                    <a:pt x="7169" y="46228"/>
                    <a:pt x="7150" y="46228"/>
                  </a:cubicBezTo>
                  <a:cubicBezTo>
                    <a:pt x="7130" y="46228"/>
                    <a:pt x="7110" y="46227"/>
                    <a:pt x="7090" y="46227"/>
                  </a:cubicBezTo>
                  <a:cubicBezTo>
                    <a:pt x="3342" y="46227"/>
                    <a:pt x="1" y="49590"/>
                    <a:pt x="456" y="53351"/>
                  </a:cubicBezTo>
                  <a:cubicBezTo>
                    <a:pt x="966" y="53237"/>
                    <a:pt x="1482" y="53181"/>
                    <a:pt x="1993" y="53181"/>
                  </a:cubicBezTo>
                  <a:cubicBezTo>
                    <a:pt x="3922" y="53181"/>
                    <a:pt x="5795" y="53978"/>
                    <a:pt x="7141" y="55430"/>
                  </a:cubicBezTo>
                  <a:cubicBezTo>
                    <a:pt x="7121" y="55430"/>
                    <a:pt x="7101" y="55430"/>
                    <a:pt x="7081" y="55430"/>
                  </a:cubicBezTo>
                  <a:cubicBezTo>
                    <a:pt x="3333" y="55430"/>
                    <a:pt x="1" y="58792"/>
                    <a:pt x="456" y="62554"/>
                  </a:cubicBezTo>
                  <a:cubicBezTo>
                    <a:pt x="968" y="62439"/>
                    <a:pt x="1485" y="62383"/>
                    <a:pt x="1997" y="62383"/>
                  </a:cubicBezTo>
                  <a:cubicBezTo>
                    <a:pt x="3931" y="62383"/>
                    <a:pt x="5804" y="63180"/>
                    <a:pt x="7150" y="64633"/>
                  </a:cubicBezTo>
                  <a:cubicBezTo>
                    <a:pt x="8485" y="63187"/>
                    <a:pt x="10355" y="62390"/>
                    <a:pt x="12288" y="62390"/>
                  </a:cubicBezTo>
                  <a:cubicBezTo>
                    <a:pt x="12715" y="62390"/>
                    <a:pt x="13146" y="62429"/>
                    <a:pt x="13574" y="62509"/>
                  </a:cubicBezTo>
                  <a:cubicBezTo>
                    <a:pt x="12580" y="63692"/>
                    <a:pt x="11997" y="65188"/>
                    <a:pt x="12087" y="66783"/>
                  </a:cubicBezTo>
                  <a:cubicBezTo>
                    <a:pt x="10837" y="65480"/>
                    <a:pt x="9069" y="64641"/>
                    <a:pt x="7208" y="64641"/>
                  </a:cubicBezTo>
                  <a:cubicBezTo>
                    <a:pt x="7189" y="64641"/>
                    <a:pt x="7169" y="64641"/>
                    <a:pt x="7150" y="64642"/>
                  </a:cubicBezTo>
                  <a:cubicBezTo>
                    <a:pt x="7130" y="64641"/>
                    <a:pt x="7110" y="64641"/>
                    <a:pt x="7090" y="64641"/>
                  </a:cubicBezTo>
                  <a:cubicBezTo>
                    <a:pt x="3342" y="64641"/>
                    <a:pt x="1" y="68004"/>
                    <a:pt x="456" y="71765"/>
                  </a:cubicBezTo>
                  <a:cubicBezTo>
                    <a:pt x="965" y="71651"/>
                    <a:pt x="1479" y="71596"/>
                    <a:pt x="1989" y="71596"/>
                  </a:cubicBezTo>
                  <a:cubicBezTo>
                    <a:pt x="3926" y="71596"/>
                    <a:pt x="5802" y="72399"/>
                    <a:pt x="7150" y="73853"/>
                  </a:cubicBezTo>
                  <a:cubicBezTo>
                    <a:pt x="8483" y="72402"/>
                    <a:pt x="10349" y="71599"/>
                    <a:pt x="12279" y="71599"/>
                  </a:cubicBezTo>
                  <a:cubicBezTo>
                    <a:pt x="12709" y="71599"/>
                    <a:pt x="13143" y="71639"/>
                    <a:pt x="13574" y="71720"/>
                  </a:cubicBezTo>
                  <a:cubicBezTo>
                    <a:pt x="13037" y="72348"/>
                    <a:pt x="12624" y="73082"/>
                    <a:pt x="12365" y="73862"/>
                  </a:cubicBezTo>
                  <a:lnTo>
                    <a:pt x="12741" y="73862"/>
                  </a:lnTo>
                  <a:cubicBezTo>
                    <a:pt x="13637" y="71119"/>
                    <a:pt x="16222" y="69746"/>
                    <a:pt x="18806" y="69746"/>
                  </a:cubicBezTo>
                  <a:cubicBezTo>
                    <a:pt x="21388" y="69746"/>
                    <a:pt x="23969" y="71117"/>
                    <a:pt x="24864" y="73862"/>
                  </a:cubicBezTo>
                  <a:lnTo>
                    <a:pt x="25241" y="73862"/>
                  </a:lnTo>
                  <a:cubicBezTo>
                    <a:pt x="24981" y="73073"/>
                    <a:pt x="24569" y="72339"/>
                    <a:pt x="24031" y="71702"/>
                  </a:cubicBezTo>
                  <a:cubicBezTo>
                    <a:pt x="24457" y="71623"/>
                    <a:pt x="24885" y="71585"/>
                    <a:pt x="25310" y="71585"/>
                  </a:cubicBezTo>
                  <a:cubicBezTo>
                    <a:pt x="27245" y="71585"/>
                    <a:pt x="29120" y="72387"/>
                    <a:pt x="30465" y="73835"/>
                  </a:cubicBezTo>
                  <a:cubicBezTo>
                    <a:pt x="31802" y="72382"/>
                    <a:pt x="33677" y="71582"/>
                    <a:pt x="35611" y="71582"/>
                  </a:cubicBezTo>
                  <a:cubicBezTo>
                    <a:pt x="36087" y="71582"/>
                    <a:pt x="36566" y="71630"/>
                    <a:pt x="37042" y="71729"/>
                  </a:cubicBezTo>
                  <a:cubicBezTo>
                    <a:pt x="36011" y="72993"/>
                    <a:pt x="35438" y="74615"/>
                    <a:pt x="35644" y="76308"/>
                  </a:cubicBezTo>
                  <a:cubicBezTo>
                    <a:pt x="36151" y="76194"/>
                    <a:pt x="36664" y="76139"/>
                    <a:pt x="37173" y="76139"/>
                  </a:cubicBezTo>
                  <a:cubicBezTo>
                    <a:pt x="39108" y="76139"/>
                    <a:pt x="40989" y="76942"/>
                    <a:pt x="42337" y="78396"/>
                  </a:cubicBezTo>
                  <a:cubicBezTo>
                    <a:pt x="43675" y="76948"/>
                    <a:pt x="45548" y="76146"/>
                    <a:pt x="47484" y="76146"/>
                  </a:cubicBezTo>
                  <a:cubicBezTo>
                    <a:pt x="47908" y="76146"/>
                    <a:pt x="48336" y="76184"/>
                    <a:pt x="48762" y="76263"/>
                  </a:cubicBezTo>
                  <a:cubicBezTo>
                    <a:pt x="48224" y="76899"/>
                    <a:pt x="47812" y="77625"/>
                    <a:pt x="47552" y="78414"/>
                  </a:cubicBezTo>
                  <a:lnTo>
                    <a:pt x="47929" y="78414"/>
                  </a:lnTo>
                  <a:cubicBezTo>
                    <a:pt x="48825" y="75666"/>
                    <a:pt x="51408" y="74291"/>
                    <a:pt x="53990" y="74291"/>
                  </a:cubicBezTo>
                  <a:cubicBezTo>
                    <a:pt x="56571" y="74291"/>
                    <a:pt x="59152" y="75664"/>
                    <a:pt x="60052" y="78414"/>
                  </a:cubicBezTo>
                  <a:lnTo>
                    <a:pt x="60438" y="78414"/>
                  </a:lnTo>
                  <a:cubicBezTo>
                    <a:pt x="60169" y="77625"/>
                    <a:pt x="59766" y="76891"/>
                    <a:pt x="59228" y="76263"/>
                  </a:cubicBezTo>
                  <a:cubicBezTo>
                    <a:pt x="59656" y="76184"/>
                    <a:pt x="60087" y="76145"/>
                    <a:pt x="60514" y="76145"/>
                  </a:cubicBezTo>
                  <a:cubicBezTo>
                    <a:pt x="62447" y="76145"/>
                    <a:pt x="64319" y="76941"/>
                    <a:pt x="65662" y="78387"/>
                  </a:cubicBezTo>
                  <a:cubicBezTo>
                    <a:pt x="67002" y="76933"/>
                    <a:pt x="68877" y="76130"/>
                    <a:pt x="70814" y="76130"/>
                  </a:cubicBezTo>
                  <a:cubicBezTo>
                    <a:pt x="71323" y="76130"/>
                    <a:pt x="71837" y="76185"/>
                    <a:pt x="72346" y="76299"/>
                  </a:cubicBezTo>
                  <a:cubicBezTo>
                    <a:pt x="72801" y="72547"/>
                    <a:pt x="69460" y="69175"/>
                    <a:pt x="65712" y="69175"/>
                  </a:cubicBezTo>
                  <a:cubicBezTo>
                    <a:pt x="65698" y="69175"/>
                    <a:pt x="65684" y="69175"/>
                    <a:pt x="65669" y="69175"/>
                  </a:cubicBezTo>
                  <a:lnTo>
                    <a:pt x="65669" y="69175"/>
                  </a:lnTo>
                  <a:cubicBezTo>
                    <a:pt x="67009" y="67731"/>
                    <a:pt x="68871" y="66936"/>
                    <a:pt x="70797" y="66936"/>
                  </a:cubicBezTo>
                  <a:cubicBezTo>
                    <a:pt x="71279" y="66936"/>
                    <a:pt x="71765" y="66986"/>
                    <a:pt x="72248" y="67088"/>
                  </a:cubicBezTo>
                  <a:cubicBezTo>
                    <a:pt x="71271" y="68333"/>
                    <a:pt x="70742" y="69901"/>
                    <a:pt x="70939" y="71559"/>
                  </a:cubicBezTo>
                  <a:cubicBezTo>
                    <a:pt x="71452" y="71445"/>
                    <a:pt x="71968" y="71389"/>
                    <a:pt x="72480" y="71389"/>
                  </a:cubicBezTo>
                  <a:cubicBezTo>
                    <a:pt x="74414" y="71389"/>
                    <a:pt x="76287" y="72186"/>
                    <a:pt x="77633" y="73638"/>
                  </a:cubicBezTo>
                  <a:cubicBezTo>
                    <a:pt x="78970" y="72190"/>
                    <a:pt x="80844" y="71388"/>
                    <a:pt x="82779" y="71388"/>
                  </a:cubicBezTo>
                  <a:cubicBezTo>
                    <a:pt x="83204" y="71388"/>
                    <a:pt x="83632" y="71426"/>
                    <a:pt x="84057" y="71505"/>
                  </a:cubicBezTo>
                  <a:cubicBezTo>
                    <a:pt x="83520" y="72141"/>
                    <a:pt x="83108" y="72867"/>
                    <a:pt x="82848" y="73656"/>
                  </a:cubicBezTo>
                  <a:lnTo>
                    <a:pt x="83224" y="73656"/>
                  </a:lnTo>
                  <a:cubicBezTo>
                    <a:pt x="84120" y="70909"/>
                    <a:pt x="86703" y="69536"/>
                    <a:pt x="89286" y="69536"/>
                  </a:cubicBezTo>
                  <a:cubicBezTo>
                    <a:pt x="91869" y="69536"/>
                    <a:pt x="94452" y="70909"/>
                    <a:pt x="95348" y="73656"/>
                  </a:cubicBezTo>
                  <a:lnTo>
                    <a:pt x="95724" y="73656"/>
                  </a:lnTo>
                  <a:cubicBezTo>
                    <a:pt x="95464" y="72867"/>
                    <a:pt x="95052" y="72141"/>
                    <a:pt x="94514" y="71505"/>
                  </a:cubicBezTo>
                  <a:cubicBezTo>
                    <a:pt x="94942" y="71426"/>
                    <a:pt x="95371" y="71388"/>
                    <a:pt x="95797" y="71388"/>
                  </a:cubicBezTo>
                  <a:cubicBezTo>
                    <a:pt x="97737" y="71388"/>
                    <a:pt x="99611" y="72190"/>
                    <a:pt x="100948" y="73638"/>
                  </a:cubicBezTo>
                  <a:cubicBezTo>
                    <a:pt x="102293" y="72185"/>
                    <a:pt x="104163" y="71385"/>
                    <a:pt x="106095" y="71385"/>
                  </a:cubicBezTo>
                  <a:cubicBezTo>
                    <a:pt x="106570" y="71385"/>
                    <a:pt x="107049" y="71433"/>
                    <a:pt x="107525" y="71532"/>
                  </a:cubicBezTo>
                  <a:cubicBezTo>
                    <a:pt x="106495" y="72796"/>
                    <a:pt x="105921" y="74417"/>
                    <a:pt x="106127" y="76111"/>
                  </a:cubicBezTo>
                  <a:cubicBezTo>
                    <a:pt x="106637" y="75997"/>
                    <a:pt x="107150" y="75942"/>
                    <a:pt x="107660" y="75942"/>
                  </a:cubicBezTo>
                  <a:cubicBezTo>
                    <a:pt x="109597" y="75942"/>
                    <a:pt x="111473" y="76744"/>
                    <a:pt x="112821" y="78199"/>
                  </a:cubicBezTo>
                  <a:cubicBezTo>
                    <a:pt x="114158" y="76751"/>
                    <a:pt x="116031" y="75948"/>
                    <a:pt x="117967" y="75948"/>
                  </a:cubicBezTo>
                  <a:cubicBezTo>
                    <a:pt x="118392" y="75948"/>
                    <a:pt x="118820" y="75987"/>
                    <a:pt x="119245" y="76066"/>
                  </a:cubicBezTo>
                  <a:cubicBezTo>
                    <a:pt x="118708" y="76702"/>
                    <a:pt x="118295" y="77428"/>
                    <a:pt x="118036" y="78217"/>
                  </a:cubicBezTo>
                  <a:lnTo>
                    <a:pt x="118412" y="78217"/>
                  </a:lnTo>
                  <a:cubicBezTo>
                    <a:pt x="119308" y="75474"/>
                    <a:pt x="121893" y="74100"/>
                    <a:pt x="124477" y="74100"/>
                  </a:cubicBezTo>
                  <a:cubicBezTo>
                    <a:pt x="127059" y="74100"/>
                    <a:pt x="129640" y="75471"/>
                    <a:pt x="130536" y="78217"/>
                  </a:cubicBezTo>
                  <a:lnTo>
                    <a:pt x="130912" y="78217"/>
                  </a:lnTo>
                  <a:cubicBezTo>
                    <a:pt x="130652" y="77428"/>
                    <a:pt x="130240" y="76702"/>
                    <a:pt x="129702" y="76066"/>
                  </a:cubicBezTo>
                  <a:cubicBezTo>
                    <a:pt x="130130" y="75987"/>
                    <a:pt x="130558" y="75948"/>
                    <a:pt x="130984" y="75948"/>
                  </a:cubicBezTo>
                  <a:cubicBezTo>
                    <a:pt x="132922" y="75948"/>
                    <a:pt x="134791" y="76751"/>
                    <a:pt x="136136" y="78199"/>
                  </a:cubicBezTo>
                  <a:cubicBezTo>
                    <a:pt x="137484" y="76744"/>
                    <a:pt x="139360" y="75942"/>
                    <a:pt x="141292" y="75942"/>
                  </a:cubicBezTo>
                  <a:cubicBezTo>
                    <a:pt x="141801" y="75942"/>
                    <a:pt x="142313" y="75997"/>
                    <a:pt x="142820" y="76111"/>
                  </a:cubicBezTo>
                  <a:cubicBezTo>
                    <a:pt x="143275" y="72358"/>
                    <a:pt x="139935" y="68987"/>
                    <a:pt x="136195" y="68987"/>
                  </a:cubicBezTo>
                  <a:cubicBezTo>
                    <a:pt x="136175" y="68987"/>
                    <a:pt x="136156" y="68987"/>
                    <a:pt x="136136" y="68987"/>
                  </a:cubicBezTo>
                  <a:cubicBezTo>
                    <a:pt x="136116" y="68987"/>
                    <a:pt x="136096" y="68987"/>
                    <a:pt x="136077" y="68987"/>
                  </a:cubicBezTo>
                  <a:cubicBezTo>
                    <a:pt x="134208" y="68987"/>
                    <a:pt x="132440" y="69825"/>
                    <a:pt x="131199" y="71129"/>
                  </a:cubicBezTo>
                  <a:cubicBezTo>
                    <a:pt x="131279" y="69534"/>
                    <a:pt x="130697" y="68038"/>
                    <a:pt x="129702" y="66855"/>
                  </a:cubicBezTo>
                  <a:cubicBezTo>
                    <a:pt x="130132" y="66775"/>
                    <a:pt x="130564" y="66736"/>
                    <a:pt x="130992" y="66736"/>
                  </a:cubicBezTo>
                  <a:cubicBezTo>
                    <a:pt x="132927" y="66736"/>
                    <a:pt x="134793" y="67533"/>
                    <a:pt x="136136" y="68978"/>
                  </a:cubicBezTo>
                  <a:cubicBezTo>
                    <a:pt x="137482" y="67526"/>
                    <a:pt x="139354" y="66729"/>
                    <a:pt x="141284" y="66729"/>
                  </a:cubicBezTo>
                  <a:cubicBezTo>
                    <a:pt x="141795" y="66729"/>
                    <a:pt x="142310" y="66785"/>
                    <a:pt x="142820" y="66900"/>
                  </a:cubicBezTo>
                  <a:cubicBezTo>
                    <a:pt x="143276" y="63142"/>
                    <a:pt x="139935" y="59776"/>
                    <a:pt x="136189" y="59776"/>
                  </a:cubicBezTo>
                  <a:cubicBezTo>
                    <a:pt x="136175" y="59776"/>
                    <a:pt x="136160" y="59776"/>
                    <a:pt x="136145" y="59776"/>
                  </a:cubicBezTo>
                  <a:cubicBezTo>
                    <a:pt x="137492" y="58329"/>
                    <a:pt x="139362" y="57528"/>
                    <a:pt x="141292" y="57528"/>
                  </a:cubicBezTo>
                  <a:cubicBezTo>
                    <a:pt x="141800" y="57528"/>
                    <a:pt x="142312" y="57583"/>
                    <a:pt x="142820" y="57697"/>
                  </a:cubicBezTo>
                  <a:cubicBezTo>
                    <a:pt x="143275" y="53945"/>
                    <a:pt x="139935" y="50573"/>
                    <a:pt x="136195" y="50573"/>
                  </a:cubicBezTo>
                  <a:cubicBezTo>
                    <a:pt x="136175" y="50573"/>
                    <a:pt x="136156" y="50573"/>
                    <a:pt x="136136" y="50574"/>
                  </a:cubicBezTo>
                  <a:cubicBezTo>
                    <a:pt x="137486" y="49117"/>
                    <a:pt x="139365" y="48320"/>
                    <a:pt x="141300" y="48320"/>
                  </a:cubicBezTo>
                  <a:cubicBezTo>
                    <a:pt x="141806" y="48320"/>
                    <a:pt x="142315" y="48374"/>
                    <a:pt x="142820" y="48486"/>
                  </a:cubicBezTo>
                  <a:cubicBezTo>
                    <a:pt x="143276" y="44728"/>
                    <a:pt x="139935" y="41362"/>
                    <a:pt x="136181" y="41362"/>
                  </a:cubicBezTo>
                  <a:cubicBezTo>
                    <a:pt x="136166" y="41362"/>
                    <a:pt x="136151" y="41362"/>
                    <a:pt x="136136" y="41362"/>
                  </a:cubicBezTo>
                  <a:cubicBezTo>
                    <a:pt x="137483" y="39915"/>
                    <a:pt x="139359" y="39114"/>
                    <a:pt x="141291" y="39114"/>
                  </a:cubicBezTo>
                  <a:cubicBezTo>
                    <a:pt x="141800" y="39114"/>
                    <a:pt x="142312" y="39169"/>
                    <a:pt x="142820" y="39283"/>
                  </a:cubicBezTo>
                  <a:cubicBezTo>
                    <a:pt x="143275" y="35522"/>
                    <a:pt x="139935" y="32159"/>
                    <a:pt x="136195" y="32159"/>
                  </a:cubicBezTo>
                  <a:cubicBezTo>
                    <a:pt x="136175" y="32159"/>
                    <a:pt x="136156" y="32160"/>
                    <a:pt x="136136" y="32160"/>
                  </a:cubicBezTo>
                  <a:cubicBezTo>
                    <a:pt x="136116" y="32160"/>
                    <a:pt x="136096" y="32159"/>
                    <a:pt x="136077" y="32159"/>
                  </a:cubicBezTo>
                  <a:cubicBezTo>
                    <a:pt x="134208" y="32159"/>
                    <a:pt x="132440" y="32998"/>
                    <a:pt x="131199" y="34301"/>
                  </a:cubicBezTo>
                  <a:cubicBezTo>
                    <a:pt x="131279" y="32706"/>
                    <a:pt x="130697" y="31210"/>
                    <a:pt x="129711" y="30027"/>
                  </a:cubicBezTo>
                  <a:cubicBezTo>
                    <a:pt x="130140" y="29948"/>
                    <a:pt x="130570" y="29909"/>
                    <a:pt x="130997" y="29909"/>
                  </a:cubicBezTo>
                  <a:cubicBezTo>
                    <a:pt x="132927" y="29909"/>
                    <a:pt x="134793" y="30705"/>
                    <a:pt x="136136" y="32151"/>
                  </a:cubicBezTo>
                  <a:cubicBezTo>
                    <a:pt x="137482" y="30699"/>
                    <a:pt x="139354" y="29902"/>
                    <a:pt x="141284" y="29902"/>
                  </a:cubicBezTo>
                  <a:cubicBezTo>
                    <a:pt x="141795" y="29902"/>
                    <a:pt x="142310" y="29957"/>
                    <a:pt x="142820" y="30072"/>
                  </a:cubicBezTo>
                  <a:cubicBezTo>
                    <a:pt x="143276" y="26315"/>
                    <a:pt x="139935" y="22948"/>
                    <a:pt x="136189" y="22948"/>
                  </a:cubicBezTo>
                  <a:cubicBezTo>
                    <a:pt x="136175" y="22948"/>
                    <a:pt x="136160" y="22948"/>
                    <a:pt x="136145" y="22948"/>
                  </a:cubicBezTo>
                  <a:cubicBezTo>
                    <a:pt x="137491" y="21496"/>
                    <a:pt x="139358" y="20699"/>
                    <a:pt x="141285" y="20699"/>
                  </a:cubicBezTo>
                  <a:cubicBezTo>
                    <a:pt x="141795" y="20699"/>
                    <a:pt x="142310" y="20755"/>
                    <a:pt x="142820" y="20870"/>
                  </a:cubicBezTo>
                  <a:cubicBezTo>
                    <a:pt x="143275" y="17108"/>
                    <a:pt x="139935" y="13746"/>
                    <a:pt x="136195" y="13746"/>
                  </a:cubicBezTo>
                  <a:cubicBezTo>
                    <a:pt x="136175" y="13746"/>
                    <a:pt x="136156" y="13746"/>
                    <a:pt x="136136" y="13746"/>
                  </a:cubicBezTo>
                  <a:cubicBezTo>
                    <a:pt x="137484" y="12292"/>
                    <a:pt x="139360" y="11489"/>
                    <a:pt x="141292" y="11489"/>
                  </a:cubicBezTo>
                  <a:cubicBezTo>
                    <a:pt x="141801" y="11489"/>
                    <a:pt x="142313" y="11544"/>
                    <a:pt x="142820" y="11658"/>
                  </a:cubicBezTo>
                  <a:cubicBezTo>
                    <a:pt x="143275" y="7906"/>
                    <a:pt x="139935" y="4534"/>
                    <a:pt x="136195" y="4534"/>
                  </a:cubicBezTo>
                  <a:cubicBezTo>
                    <a:pt x="136175" y="4534"/>
                    <a:pt x="136156" y="4534"/>
                    <a:pt x="136136" y="4535"/>
                  </a:cubicBezTo>
                  <a:cubicBezTo>
                    <a:pt x="136116" y="4534"/>
                    <a:pt x="136096" y="4534"/>
                    <a:pt x="136077" y="4534"/>
                  </a:cubicBezTo>
                  <a:cubicBezTo>
                    <a:pt x="134208" y="4534"/>
                    <a:pt x="132440" y="5373"/>
                    <a:pt x="131199" y="6676"/>
                  </a:cubicBezTo>
                  <a:cubicBezTo>
                    <a:pt x="131234" y="5941"/>
                    <a:pt x="131136" y="5198"/>
                    <a:pt x="130894" y="4499"/>
                  </a:cubicBezTo>
                  <a:lnTo>
                    <a:pt x="130518" y="4499"/>
                  </a:lnTo>
                  <a:cubicBezTo>
                    <a:pt x="130751" y="5198"/>
                    <a:pt x="130867" y="5932"/>
                    <a:pt x="130867" y="6667"/>
                  </a:cubicBezTo>
                  <a:cubicBezTo>
                    <a:pt x="130394" y="6565"/>
                    <a:pt x="129917" y="6515"/>
                    <a:pt x="129443" y="6515"/>
                  </a:cubicBezTo>
                  <a:cubicBezTo>
                    <a:pt x="127584" y="6515"/>
                    <a:pt x="125780" y="7282"/>
                    <a:pt x="124487" y="8674"/>
                  </a:cubicBezTo>
                  <a:cubicBezTo>
                    <a:pt x="123206" y="7294"/>
                    <a:pt x="121414" y="6515"/>
                    <a:pt x="119532" y="6515"/>
                  </a:cubicBezTo>
                  <a:cubicBezTo>
                    <a:pt x="119048" y="6515"/>
                    <a:pt x="118564" y="6569"/>
                    <a:pt x="118089" y="6667"/>
                  </a:cubicBezTo>
                  <a:cubicBezTo>
                    <a:pt x="118089" y="5932"/>
                    <a:pt x="118206" y="5198"/>
                    <a:pt x="118439" y="4499"/>
                  </a:cubicBezTo>
                  <a:lnTo>
                    <a:pt x="118063" y="4499"/>
                  </a:lnTo>
                  <a:cubicBezTo>
                    <a:pt x="117821" y="5198"/>
                    <a:pt x="117722" y="5932"/>
                    <a:pt x="117758" y="6676"/>
                  </a:cubicBezTo>
                  <a:cubicBezTo>
                    <a:pt x="116516" y="5373"/>
                    <a:pt x="114749" y="4534"/>
                    <a:pt x="112880" y="4534"/>
                  </a:cubicBezTo>
                  <a:cubicBezTo>
                    <a:pt x="112860" y="4534"/>
                    <a:pt x="112840" y="4534"/>
                    <a:pt x="112821" y="4535"/>
                  </a:cubicBezTo>
                  <a:cubicBezTo>
                    <a:pt x="112802" y="4534"/>
                    <a:pt x="112783" y="4534"/>
                    <a:pt x="112765" y="4534"/>
                  </a:cubicBezTo>
                  <a:cubicBezTo>
                    <a:pt x="110778" y="4534"/>
                    <a:pt x="108911" y="5480"/>
                    <a:pt x="107659" y="6927"/>
                  </a:cubicBezTo>
                  <a:lnTo>
                    <a:pt x="107659" y="6927"/>
                  </a:lnTo>
                  <a:cubicBezTo>
                    <a:pt x="107953" y="3264"/>
                    <a:pt x="104676" y="36"/>
                    <a:pt x="101009" y="36"/>
                  </a:cubicBezTo>
                  <a:cubicBezTo>
                    <a:pt x="100988" y="36"/>
                    <a:pt x="100968" y="36"/>
                    <a:pt x="100948" y="36"/>
                  </a:cubicBezTo>
                  <a:cubicBezTo>
                    <a:pt x="100928" y="36"/>
                    <a:pt x="100908" y="36"/>
                    <a:pt x="100889" y="36"/>
                  </a:cubicBezTo>
                  <a:cubicBezTo>
                    <a:pt x="99020" y="36"/>
                    <a:pt x="97261" y="875"/>
                    <a:pt x="96011" y="2178"/>
                  </a:cubicBezTo>
                  <a:cubicBezTo>
                    <a:pt x="96056" y="1434"/>
                    <a:pt x="95948" y="699"/>
                    <a:pt x="95706" y="1"/>
                  </a:cubicBezTo>
                  <a:lnTo>
                    <a:pt x="95339" y="1"/>
                  </a:lnTo>
                  <a:cubicBezTo>
                    <a:pt x="95563" y="699"/>
                    <a:pt x="95688" y="1434"/>
                    <a:pt x="95688" y="2169"/>
                  </a:cubicBezTo>
                  <a:cubicBezTo>
                    <a:pt x="95213" y="2067"/>
                    <a:pt x="94735" y="2017"/>
                    <a:pt x="94260" y="2017"/>
                  </a:cubicBezTo>
                  <a:cubicBezTo>
                    <a:pt x="92399" y="2017"/>
                    <a:pt x="90599" y="2784"/>
                    <a:pt x="89299" y="4176"/>
                  </a:cubicBezTo>
                  <a:cubicBezTo>
                    <a:pt x="88027" y="2796"/>
                    <a:pt x="86226" y="2017"/>
                    <a:pt x="84344" y="2017"/>
                  </a:cubicBezTo>
                  <a:cubicBezTo>
                    <a:pt x="83860" y="2017"/>
                    <a:pt x="83376" y="2061"/>
                    <a:pt x="82902" y="2169"/>
                  </a:cubicBezTo>
                  <a:cubicBezTo>
                    <a:pt x="82910" y="1434"/>
                    <a:pt x="83027" y="699"/>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sp>
          <p:nvSpPr>
            <p:cNvPr id="754" name="Google Shape;754;p31"/>
            <p:cNvSpPr/>
            <p:nvPr/>
          </p:nvSpPr>
          <p:spPr>
            <a:xfrm>
              <a:off x="6063604" y="2625674"/>
              <a:ext cx="3080076" cy="1683353"/>
            </a:xfrm>
            <a:custGeom>
              <a:avLst/>
              <a:gdLst/>
              <a:ahLst/>
              <a:cxnLst/>
              <a:rect l="l" t="t" r="r" b="b"/>
              <a:pathLst>
                <a:path w="143276" h="78414" extrusionOk="0">
                  <a:moveTo>
                    <a:pt x="84144" y="2392"/>
                  </a:moveTo>
                  <a:cubicBezTo>
                    <a:pt x="86080" y="2392"/>
                    <a:pt x="87955" y="3195"/>
                    <a:pt x="89299" y="4642"/>
                  </a:cubicBezTo>
                  <a:cubicBezTo>
                    <a:pt x="90635" y="3197"/>
                    <a:pt x="92499" y="2400"/>
                    <a:pt x="94430" y="2400"/>
                  </a:cubicBezTo>
                  <a:cubicBezTo>
                    <a:pt x="94856" y="2400"/>
                    <a:pt x="95287" y="2439"/>
                    <a:pt x="95715" y="2518"/>
                  </a:cubicBezTo>
                  <a:cubicBezTo>
                    <a:pt x="94720" y="3692"/>
                    <a:pt x="94138" y="5198"/>
                    <a:pt x="94228" y="6793"/>
                  </a:cubicBezTo>
                  <a:cubicBezTo>
                    <a:pt x="92977" y="5480"/>
                    <a:pt x="91219" y="4651"/>
                    <a:pt x="89350" y="4651"/>
                  </a:cubicBezTo>
                  <a:cubicBezTo>
                    <a:pt x="89330" y="4651"/>
                    <a:pt x="89310" y="4651"/>
                    <a:pt x="89290" y="4651"/>
                  </a:cubicBezTo>
                  <a:cubicBezTo>
                    <a:pt x="89271" y="4651"/>
                    <a:pt x="89251" y="4651"/>
                    <a:pt x="89231" y="4651"/>
                  </a:cubicBezTo>
                  <a:cubicBezTo>
                    <a:pt x="87362" y="4651"/>
                    <a:pt x="85595" y="5489"/>
                    <a:pt x="84353" y="6793"/>
                  </a:cubicBezTo>
                  <a:cubicBezTo>
                    <a:pt x="84434" y="5198"/>
                    <a:pt x="83851" y="3692"/>
                    <a:pt x="82866" y="2518"/>
                  </a:cubicBezTo>
                  <a:lnTo>
                    <a:pt x="82866" y="2509"/>
                  </a:lnTo>
                  <a:cubicBezTo>
                    <a:pt x="83291" y="2430"/>
                    <a:pt x="83719" y="2392"/>
                    <a:pt x="84144" y="2392"/>
                  </a:cubicBezTo>
                  <a:close/>
                  <a:moveTo>
                    <a:pt x="23970" y="2589"/>
                  </a:moveTo>
                  <a:cubicBezTo>
                    <a:pt x="24396" y="2589"/>
                    <a:pt x="24824" y="2628"/>
                    <a:pt x="25250" y="2707"/>
                  </a:cubicBezTo>
                  <a:cubicBezTo>
                    <a:pt x="24255" y="3889"/>
                    <a:pt x="23673" y="5386"/>
                    <a:pt x="23753" y="6981"/>
                  </a:cubicBezTo>
                  <a:cubicBezTo>
                    <a:pt x="22512" y="5677"/>
                    <a:pt x="20744" y="4839"/>
                    <a:pt x="18884" y="4839"/>
                  </a:cubicBezTo>
                  <a:cubicBezTo>
                    <a:pt x="18864" y="4839"/>
                    <a:pt x="18845" y="4839"/>
                    <a:pt x="18825" y="4839"/>
                  </a:cubicBezTo>
                  <a:cubicBezTo>
                    <a:pt x="18805" y="4839"/>
                    <a:pt x="18786" y="4839"/>
                    <a:pt x="18766" y="4839"/>
                  </a:cubicBezTo>
                  <a:cubicBezTo>
                    <a:pt x="16897" y="4839"/>
                    <a:pt x="15129" y="5677"/>
                    <a:pt x="13888" y="6981"/>
                  </a:cubicBezTo>
                  <a:cubicBezTo>
                    <a:pt x="13951" y="5395"/>
                    <a:pt x="13368" y="3898"/>
                    <a:pt x="12382" y="2716"/>
                  </a:cubicBezTo>
                  <a:lnTo>
                    <a:pt x="12391" y="2707"/>
                  </a:lnTo>
                  <a:cubicBezTo>
                    <a:pt x="12818" y="2628"/>
                    <a:pt x="13246" y="2589"/>
                    <a:pt x="13671" y="2589"/>
                  </a:cubicBezTo>
                  <a:cubicBezTo>
                    <a:pt x="15606" y="2589"/>
                    <a:pt x="17481" y="3390"/>
                    <a:pt x="18825" y="4830"/>
                  </a:cubicBezTo>
                  <a:cubicBezTo>
                    <a:pt x="20162" y="3390"/>
                    <a:pt x="22035" y="2589"/>
                    <a:pt x="23970" y="2589"/>
                  </a:cubicBezTo>
                  <a:close/>
                  <a:moveTo>
                    <a:pt x="77636" y="544"/>
                  </a:moveTo>
                  <a:cubicBezTo>
                    <a:pt x="80811" y="544"/>
                    <a:pt x="83986" y="2623"/>
                    <a:pt x="84031" y="6784"/>
                  </a:cubicBezTo>
                  <a:cubicBezTo>
                    <a:pt x="83550" y="6679"/>
                    <a:pt x="83066" y="6627"/>
                    <a:pt x="82585" y="6627"/>
                  </a:cubicBezTo>
                  <a:cubicBezTo>
                    <a:pt x="80728" y="6627"/>
                    <a:pt x="78929" y="7394"/>
                    <a:pt x="77633" y="8782"/>
                  </a:cubicBezTo>
                  <a:cubicBezTo>
                    <a:pt x="76360" y="7411"/>
                    <a:pt x="74559" y="6622"/>
                    <a:pt x="72687" y="6622"/>
                  </a:cubicBezTo>
                  <a:cubicBezTo>
                    <a:pt x="72203" y="6622"/>
                    <a:pt x="71719" y="6676"/>
                    <a:pt x="71244" y="6784"/>
                  </a:cubicBezTo>
                  <a:cubicBezTo>
                    <a:pt x="71284" y="2625"/>
                    <a:pt x="74460" y="544"/>
                    <a:pt x="77636" y="544"/>
                  </a:cubicBezTo>
                  <a:close/>
                  <a:moveTo>
                    <a:pt x="100947" y="544"/>
                  </a:moveTo>
                  <a:cubicBezTo>
                    <a:pt x="104121" y="544"/>
                    <a:pt x="107295" y="2622"/>
                    <a:pt x="107337" y="6782"/>
                  </a:cubicBezTo>
                  <a:lnTo>
                    <a:pt x="107337" y="6782"/>
                  </a:lnTo>
                  <a:cubicBezTo>
                    <a:pt x="106859" y="6678"/>
                    <a:pt x="106378" y="6627"/>
                    <a:pt x="105901" y="6627"/>
                  </a:cubicBezTo>
                  <a:cubicBezTo>
                    <a:pt x="104043" y="6627"/>
                    <a:pt x="102246" y="7394"/>
                    <a:pt x="100957" y="8782"/>
                  </a:cubicBezTo>
                  <a:cubicBezTo>
                    <a:pt x="99676" y="7411"/>
                    <a:pt x="97883" y="6622"/>
                    <a:pt x="96002" y="6622"/>
                  </a:cubicBezTo>
                  <a:cubicBezTo>
                    <a:pt x="95518" y="6622"/>
                    <a:pt x="95034" y="6676"/>
                    <a:pt x="94559" y="6784"/>
                  </a:cubicBezTo>
                  <a:cubicBezTo>
                    <a:pt x="94595" y="2625"/>
                    <a:pt x="97771" y="544"/>
                    <a:pt x="100947" y="544"/>
                  </a:cubicBezTo>
                  <a:close/>
                  <a:moveTo>
                    <a:pt x="7166" y="739"/>
                  </a:moveTo>
                  <a:cubicBezTo>
                    <a:pt x="10341" y="739"/>
                    <a:pt x="13516" y="2815"/>
                    <a:pt x="13556" y="6972"/>
                  </a:cubicBezTo>
                  <a:cubicBezTo>
                    <a:pt x="13079" y="6868"/>
                    <a:pt x="12598" y="6817"/>
                    <a:pt x="12120" y="6817"/>
                  </a:cubicBezTo>
                  <a:cubicBezTo>
                    <a:pt x="10263" y="6817"/>
                    <a:pt x="8460" y="7585"/>
                    <a:pt x="7163" y="8974"/>
                  </a:cubicBezTo>
                  <a:lnTo>
                    <a:pt x="7163" y="8974"/>
                  </a:lnTo>
                  <a:cubicBezTo>
                    <a:pt x="5882" y="7597"/>
                    <a:pt x="4092" y="6819"/>
                    <a:pt x="2212" y="6819"/>
                  </a:cubicBezTo>
                  <a:cubicBezTo>
                    <a:pt x="1728" y="6819"/>
                    <a:pt x="1245" y="6873"/>
                    <a:pt x="770" y="6972"/>
                  </a:cubicBezTo>
                  <a:cubicBezTo>
                    <a:pt x="810" y="2818"/>
                    <a:pt x="3988" y="739"/>
                    <a:pt x="7166" y="739"/>
                  </a:cubicBezTo>
                  <a:close/>
                  <a:moveTo>
                    <a:pt x="30461" y="743"/>
                  </a:moveTo>
                  <a:cubicBezTo>
                    <a:pt x="33632" y="743"/>
                    <a:pt x="36807" y="2818"/>
                    <a:pt x="36853" y="6968"/>
                  </a:cubicBezTo>
                  <a:lnTo>
                    <a:pt x="36853" y="6968"/>
                  </a:lnTo>
                  <a:cubicBezTo>
                    <a:pt x="36386" y="6869"/>
                    <a:pt x="35915" y="6820"/>
                    <a:pt x="35447" y="6820"/>
                  </a:cubicBezTo>
                  <a:cubicBezTo>
                    <a:pt x="33589" y="6820"/>
                    <a:pt x="31784" y="7587"/>
                    <a:pt x="30492" y="8979"/>
                  </a:cubicBezTo>
                  <a:cubicBezTo>
                    <a:pt x="29210" y="7599"/>
                    <a:pt x="27418" y="6819"/>
                    <a:pt x="25536" y="6819"/>
                  </a:cubicBezTo>
                  <a:cubicBezTo>
                    <a:pt x="25053" y="6819"/>
                    <a:pt x="24569" y="6873"/>
                    <a:pt x="24094" y="6972"/>
                  </a:cubicBezTo>
                  <a:cubicBezTo>
                    <a:pt x="24121" y="2820"/>
                    <a:pt x="27289" y="743"/>
                    <a:pt x="30461" y="743"/>
                  </a:cubicBezTo>
                  <a:close/>
                  <a:moveTo>
                    <a:pt x="119326" y="6899"/>
                  </a:moveTo>
                  <a:cubicBezTo>
                    <a:pt x="121263" y="6899"/>
                    <a:pt x="123133" y="7700"/>
                    <a:pt x="124470" y="9149"/>
                  </a:cubicBezTo>
                  <a:lnTo>
                    <a:pt x="124470" y="9149"/>
                  </a:lnTo>
                  <a:cubicBezTo>
                    <a:pt x="124453" y="9149"/>
                    <a:pt x="124436" y="9149"/>
                    <a:pt x="124419" y="9149"/>
                  </a:cubicBezTo>
                  <a:cubicBezTo>
                    <a:pt x="122550" y="9149"/>
                    <a:pt x="120782" y="9987"/>
                    <a:pt x="119541" y="11291"/>
                  </a:cubicBezTo>
                  <a:cubicBezTo>
                    <a:pt x="119622" y="9705"/>
                    <a:pt x="119039" y="8199"/>
                    <a:pt x="118045" y="7017"/>
                  </a:cubicBezTo>
                  <a:cubicBezTo>
                    <a:pt x="118472" y="6938"/>
                    <a:pt x="118901" y="6899"/>
                    <a:pt x="119326" y="6899"/>
                  </a:cubicBezTo>
                  <a:close/>
                  <a:moveTo>
                    <a:pt x="129625" y="6899"/>
                  </a:moveTo>
                  <a:cubicBezTo>
                    <a:pt x="130050" y="6899"/>
                    <a:pt x="130477" y="6938"/>
                    <a:pt x="130903" y="7017"/>
                  </a:cubicBezTo>
                  <a:cubicBezTo>
                    <a:pt x="129908" y="8199"/>
                    <a:pt x="129326" y="9705"/>
                    <a:pt x="129415" y="11291"/>
                  </a:cubicBezTo>
                  <a:cubicBezTo>
                    <a:pt x="128165" y="9987"/>
                    <a:pt x="126397" y="9149"/>
                    <a:pt x="124537" y="9149"/>
                  </a:cubicBezTo>
                  <a:cubicBezTo>
                    <a:pt x="124520" y="9149"/>
                    <a:pt x="124503" y="9149"/>
                    <a:pt x="124487" y="9149"/>
                  </a:cubicBezTo>
                  <a:lnTo>
                    <a:pt x="124487" y="9149"/>
                  </a:lnTo>
                  <a:cubicBezTo>
                    <a:pt x="125823" y="7700"/>
                    <a:pt x="127694" y="6899"/>
                    <a:pt x="129625" y="6899"/>
                  </a:cubicBezTo>
                  <a:close/>
                  <a:moveTo>
                    <a:pt x="82788" y="6997"/>
                  </a:moveTo>
                  <a:cubicBezTo>
                    <a:pt x="83213" y="6997"/>
                    <a:pt x="83641" y="7036"/>
                    <a:pt x="84066" y="7115"/>
                  </a:cubicBezTo>
                  <a:cubicBezTo>
                    <a:pt x="83072" y="8298"/>
                    <a:pt x="82489" y="9794"/>
                    <a:pt x="82579" y="11389"/>
                  </a:cubicBezTo>
                  <a:cubicBezTo>
                    <a:pt x="81329" y="10086"/>
                    <a:pt x="79570" y="9248"/>
                    <a:pt x="77701" y="9248"/>
                  </a:cubicBezTo>
                  <a:cubicBezTo>
                    <a:pt x="77681" y="9248"/>
                    <a:pt x="77661" y="9248"/>
                    <a:pt x="77642" y="9248"/>
                  </a:cubicBezTo>
                  <a:cubicBezTo>
                    <a:pt x="78979" y="7800"/>
                    <a:pt x="80853" y="6997"/>
                    <a:pt x="82788" y="6997"/>
                  </a:cubicBezTo>
                  <a:close/>
                  <a:moveTo>
                    <a:pt x="95819" y="7002"/>
                  </a:moveTo>
                  <a:cubicBezTo>
                    <a:pt x="97748" y="7002"/>
                    <a:pt x="99615" y="7806"/>
                    <a:pt x="100948" y="9257"/>
                  </a:cubicBezTo>
                  <a:cubicBezTo>
                    <a:pt x="100928" y="9257"/>
                    <a:pt x="100908" y="9256"/>
                    <a:pt x="100888" y="9256"/>
                  </a:cubicBezTo>
                  <a:cubicBezTo>
                    <a:pt x="99020" y="9256"/>
                    <a:pt x="97252" y="10086"/>
                    <a:pt x="96011" y="11398"/>
                  </a:cubicBezTo>
                  <a:cubicBezTo>
                    <a:pt x="96100" y="9803"/>
                    <a:pt x="95509" y="8298"/>
                    <a:pt x="94523" y="7124"/>
                  </a:cubicBezTo>
                  <a:cubicBezTo>
                    <a:pt x="94955" y="7042"/>
                    <a:pt x="95388" y="7002"/>
                    <a:pt x="95819" y="7002"/>
                  </a:cubicBezTo>
                  <a:close/>
                  <a:moveTo>
                    <a:pt x="48857" y="7096"/>
                  </a:moveTo>
                  <a:cubicBezTo>
                    <a:pt x="50790" y="7096"/>
                    <a:pt x="52658" y="7899"/>
                    <a:pt x="53995" y="9346"/>
                  </a:cubicBezTo>
                  <a:lnTo>
                    <a:pt x="53995" y="9346"/>
                  </a:lnTo>
                  <a:cubicBezTo>
                    <a:pt x="53978" y="9346"/>
                    <a:pt x="53961" y="9346"/>
                    <a:pt x="53945" y="9346"/>
                  </a:cubicBezTo>
                  <a:cubicBezTo>
                    <a:pt x="52076" y="9346"/>
                    <a:pt x="50308" y="10184"/>
                    <a:pt x="49067" y="11488"/>
                  </a:cubicBezTo>
                  <a:cubicBezTo>
                    <a:pt x="49156" y="9893"/>
                    <a:pt x="48565" y="8388"/>
                    <a:pt x="47579" y="7214"/>
                  </a:cubicBezTo>
                  <a:cubicBezTo>
                    <a:pt x="48005" y="7135"/>
                    <a:pt x="48433" y="7096"/>
                    <a:pt x="48857" y="7096"/>
                  </a:cubicBezTo>
                  <a:close/>
                  <a:moveTo>
                    <a:pt x="59151" y="7096"/>
                  </a:moveTo>
                  <a:cubicBezTo>
                    <a:pt x="59575" y="7096"/>
                    <a:pt x="60003" y="7135"/>
                    <a:pt x="60429" y="7214"/>
                  </a:cubicBezTo>
                  <a:cubicBezTo>
                    <a:pt x="59443" y="8397"/>
                    <a:pt x="58852" y="9893"/>
                    <a:pt x="58941" y="11488"/>
                  </a:cubicBezTo>
                  <a:cubicBezTo>
                    <a:pt x="57700" y="10184"/>
                    <a:pt x="55932" y="9346"/>
                    <a:pt x="54063" y="9346"/>
                  </a:cubicBezTo>
                  <a:cubicBezTo>
                    <a:pt x="54043" y="9346"/>
                    <a:pt x="54024" y="9346"/>
                    <a:pt x="54004" y="9346"/>
                  </a:cubicBezTo>
                  <a:cubicBezTo>
                    <a:pt x="55349" y="7899"/>
                    <a:pt x="57217" y="7096"/>
                    <a:pt x="59151" y="7096"/>
                  </a:cubicBezTo>
                  <a:close/>
                  <a:moveTo>
                    <a:pt x="12288" y="7195"/>
                  </a:moveTo>
                  <a:cubicBezTo>
                    <a:pt x="12712" y="7195"/>
                    <a:pt x="13139" y="7233"/>
                    <a:pt x="13565" y="7312"/>
                  </a:cubicBezTo>
                  <a:cubicBezTo>
                    <a:pt x="12580" y="8495"/>
                    <a:pt x="11997" y="9992"/>
                    <a:pt x="12078" y="11586"/>
                  </a:cubicBezTo>
                  <a:cubicBezTo>
                    <a:pt x="10836" y="10283"/>
                    <a:pt x="9069" y="9445"/>
                    <a:pt x="7200" y="9445"/>
                  </a:cubicBezTo>
                  <a:cubicBezTo>
                    <a:pt x="7183" y="9445"/>
                    <a:pt x="7166" y="9445"/>
                    <a:pt x="7150" y="9445"/>
                  </a:cubicBezTo>
                  <a:lnTo>
                    <a:pt x="7150" y="9445"/>
                  </a:lnTo>
                  <a:cubicBezTo>
                    <a:pt x="8487" y="7997"/>
                    <a:pt x="10354" y="7195"/>
                    <a:pt x="12288" y="7195"/>
                  </a:cubicBezTo>
                  <a:close/>
                  <a:moveTo>
                    <a:pt x="25327" y="7195"/>
                  </a:moveTo>
                  <a:cubicBezTo>
                    <a:pt x="27263" y="7195"/>
                    <a:pt x="29138" y="7997"/>
                    <a:pt x="30483" y="9445"/>
                  </a:cubicBezTo>
                  <a:cubicBezTo>
                    <a:pt x="30463" y="9445"/>
                    <a:pt x="30443" y="9445"/>
                    <a:pt x="30423" y="9445"/>
                  </a:cubicBezTo>
                  <a:cubicBezTo>
                    <a:pt x="28555" y="9445"/>
                    <a:pt x="26787" y="10283"/>
                    <a:pt x="25545" y="11586"/>
                  </a:cubicBezTo>
                  <a:cubicBezTo>
                    <a:pt x="25626" y="10000"/>
                    <a:pt x="25044" y="8495"/>
                    <a:pt x="24049" y="7312"/>
                  </a:cubicBezTo>
                  <a:cubicBezTo>
                    <a:pt x="24475" y="7233"/>
                    <a:pt x="24903" y="7195"/>
                    <a:pt x="25327" y="7195"/>
                  </a:cubicBezTo>
                  <a:close/>
                  <a:moveTo>
                    <a:pt x="35634" y="7192"/>
                  </a:moveTo>
                  <a:cubicBezTo>
                    <a:pt x="36094" y="7192"/>
                    <a:pt x="36556" y="7237"/>
                    <a:pt x="37015" y="7330"/>
                  </a:cubicBezTo>
                  <a:cubicBezTo>
                    <a:pt x="35998" y="8588"/>
                    <a:pt x="35452" y="10173"/>
                    <a:pt x="35641" y="11840"/>
                  </a:cubicBezTo>
                  <a:lnTo>
                    <a:pt x="35641" y="11840"/>
                  </a:lnTo>
                  <a:cubicBezTo>
                    <a:pt x="34389" y="10389"/>
                    <a:pt x="32523" y="9445"/>
                    <a:pt x="30538" y="9445"/>
                  </a:cubicBezTo>
                  <a:cubicBezTo>
                    <a:pt x="30520" y="9445"/>
                    <a:pt x="30501" y="9445"/>
                    <a:pt x="30483" y="9445"/>
                  </a:cubicBezTo>
                  <a:cubicBezTo>
                    <a:pt x="31822" y="7997"/>
                    <a:pt x="33700" y="7192"/>
                    <a:pt x="35634" y="7192"/>
                  </a:cubicBezTo>
                  <a:close/>
                  <a:moveTo>
                    <a:pt x="112820" y="5042"/>
                  </a:moveTo>
                  <a:cubicBezTo>
                    <a:pt x="115994" y="5042"/>
                    <a:pt x="119168" y="7120"/>
                    <a:pt x="119209" y="11280"/>
                  </a:cubicBezTo>
                  <a:lnTo>
                    <a:pt x="119209" y="11280"/>
                  </a:lnTo>
                  <a:cubicBezTo>
                    <a:pt x="118737" y="11179"/>
                    <a:pt x="118262" y="11130"/>
                    <a:pt x="117790" y="11130"/>
                  </a:cubicBezTo>
                  <a:cubicBezTo>
                    <a:pt x="115926" y="11130"/>
                    <a:pt x="114120" y="11897"/>
                    <a:pt x="112821" y="13289"/>
                  </a:cubicBezTo>
                  <a:cubicBezTo>
                    <a:pt x="111548" y="11909"/>
                    <a:pt x="109747" y="11129"/>
                    <a:pt x="107874" y="11129"/>
                  </a:cubicBezTo>
                  <a:cubicBezTo>
                    <a:pt x="107391" y="11129"/>
                    <a:pt x="106898" y="11183"/>
                    <a:pt x="106432" y="11282"/>
                  </a:cubicBezTo>
                  <a:cubicBezTo>
                    <a:pt x="106468" y="7123"/>
                    <a:pt x="109644" y="5042"/>
                    <a:pt x="112820" y="5042"/>
                  </a:cubicBezTo>
                  <a:close/>
                  <a:moveTo>
                    <a:pt x="136135" y="5042"/>
                  </a:moveTo>
                  <a:cubicBezTo>
                    <a:pt x="139310" y="5042"/>
                    <a:pt x="142484" y="7121"/>
                    <a:pt x="142525" y="11282"/>
                  </a:cubicBezTo>
                  <a:cubicBezTo>
                    <a:pt x="142051" y="11180"/>
                    <a:pt x="141574" y="11130"/>
                    <a:pt x="141100" y="11130"/>
                  </a:cubicBezTo>
                  <a:cubicBezTo>
                    <a:pt x="139242" y="11130"/>
                    <a:pt x="137437" y="11897"/>
                    <a:pt x="136145" y="13289"/>
                  </a:cubicBezTo>
                  <a:cubicBezTo>
                    <a:pt x="134863" y="11909"/>
                    <a:pt x="133071" y="11129"/>
                    <a:pt x="131190" y="11129"/>
                  </a:cubicBezTo>
                  <a:cubicBezTo>
                    <a:pt x="130706" y="11129"/>
                    <a:pt x="130222" y="11183"/>
                    <a:pt x="129747" y="11282"/>
                  </a:cubicBezTo>
                  <a:cubicBezTo>
                    <a:pt x="129783" y="7123"/>
                    <a:pt x="132959" y="5042"/>
                    <a:pt x="136135" y="5042"/>
                  </a:cubicBezTo>
                  <a:close/>
                  <a:moveTo>
                    <a:pt x="89293" y="5147"/>
                  </a:moveTo>
                  <a:cubicBezTo>
                    <a:pt x="92468" y="5147"/>
                    <a:pt x="95642" y="7223"/>
                    <a:pt x="95679" y="11378"/>
                  </a:cubicBezTo>
                  <a:lnTo>
                    <a:pt x="95679" y="11378"/>
                  </a:lnTo>
                  <a:cubicBezTo>
                    <a:pt x="95207" y="11278"/>
                    <a:pt x="94731" y="11229"/>
                    <a:pt x="94259" y="11229"/>
                  </a:cubicBezTo>
                  <a:cubicBezTo>
                    <a:pt x="92396" y="11229"/>
                    <a:pt x="90592" y="11995"/>
                    <a:pt x="89299" y="13388"/>
                  </a:cubicBezTo>
                  <a:cubicBezTo>
                    <a:pt x="88018" y="12008"/>
                    <a:pt x="86226" y="11228"/>
                    <a:pt x="84344" y="11228"/>
                  </a:cubicBezTo>
                  <a:cubicBezTo>
                    <a:pt x="83860" y="11228"/>
                    <a:pt x="83376" y="11282"/>
                    <a:pt x="82902" y="11380"/>
                  </a:cubicBezTo>
                  <a:cubicBezTo>
                    <a:pt x="82937" y="7226"/>
                    <a:pt x="86116" y="5147"/>
                    <a:pt x="89293" y="5147"/>
                  </a:cubicBezTo>
                  <a:close/>
                  <a:moveTo>
                    <a:pt x="42334" y="5241"/>
                  </a:moveTo>
                  <a:cubicBezTo>
                    <a:pt x="45504" y="5241"/>
                    <a:pt x="48679" y="7316"/>
                    <a:pt x="48726" y="11466"/>
                  </a:cubicBezTo>
                  <a:lnTo>
                    <a:pt x="48726" y="11466"/>
                  </a:lnTo>
                  <a:cubicBezTo>
                    <a:pt x="48259" y="11367"/>
                    <a:pt x="47788" y="11318"/>
                    <a:pt x="47320" y="11318"/>
                  </a:cubicBezTo>
                  <a:cubicBezTo>
                    <a:pt x="45461" y="11318"/>
                    <a:pt x="43655" y="12085"/>
                    <a:pt x="42355" y="13477"/>
                  </a:cubicBezTo>
                  <a:cubicBezTo>
                    <a:pt x="41083" y="12097"/>
                    <a:pt x="39282" y="11318"/>
                    <a:pt x="37409" y="11318"/>
                  </a:cubicBezTo>
                  <a:cubicBezTo>
                    <a:pt x="36916" y="11318"/>
                    <a:pt x="36432" y="11371"/>
                    <a:pt x="35966" y="11470"/>
                  </a:cubicBezTo>
                  <a:cubicBezTo>
                    <a:pt x="35993" y="7318"/>
                    <a:pt x="39161" y="5241"/>
                    <a:pt x="42334" y="5241"/>
                  </a:cubicBezTo>
                  <a:close/>
                  <a:moveTo>
                    <a:pt x="65648" y="5241"/>
                  </a:moveTo>
                  <a:cubicBezTo>
                    <a:pt x="68820" y="5241"/>
                    <a:pt x="71995" y="7316"/>
                    <a:pt x="72041" y="11466"/>
                  </a:cubicBezTo>
                  <a:lnTo>
                    <a:pt x="72041" y="11466"/>
                  </a:lnTo>
                  <a:cubicBezTo>
                    <a:pt x="71572" y="11367"/>
                    <a:pt x="71100" y="11318"/>
                    <a:pt x="70631" y="11318"/>
                  </a:cubicBezTo>
                  <a:cubicBezTo>
                    <a:pt x="68767" y="11318"/>
                    <a:pt x="66961" y="12085"/>
                    <a:pt x="65662" y="13477"/>
                  </a:cubicBezTo>
                  <a:cubicBezTo>
                    <a:pt x="64389" y="12097"/>
                    <a:pt x="62588" y="11318"/>
                    <a:pt x="60715" y="11318"/>
                  </a:cubicBezTo>
                  <a:cubicBezTo>
                    <a:pt x="60223" y="11318"/>
                    <a:pt x="59739" y="11371"/>
                    <a:pt x="59273" y="11470"/>
                  </a:cubicBezTo>
                  <a:cubicBezTo>
                    <a:pt x="59304" y="7318"/>
                    <a:pt x="62474" y="5241"/>
                    <a:pt x="65648" y="5241"/>
                  </a:cubicBezTo>
                  <a:close/>
                  <a:moveTo>
                    <a:pt x="18806" y="5349"/>
                  </a:moveTo>
                  <a:cubicBezTo>
                    <a:pt x="21976" y="5349"/>
                    <a:pt x="25149" y="7423"/>
                    <a:pt x="25196" y="11574"/>
                  </a:cubicBezTo>
                  <a:lnTo>
                    <a:pt x="25196" y="11574"/>
                  </a:lnTo>
                  <a:cubicBezTo>
                    <a:pt x="24722" y="11471"/>
                    <a:pt x="24244" y="11421"/>
                    <a:pt x="23770" y="11421"/>
                  </a:cubicBezTo>
                  <a:cubicBezTo>
                    <a:pt x="21912" y="11421"/>
                    <a:pt x="20114" y="12189"/>
                    <a:pt x="18825" y="13585"/>
                  </a:cubicBezTo>
                  <a:cubicBezTo>
                    <a:pt x="17544" y="12205"/>
                    <a:pt x="15752" y="11425"/>
                    <a:pt x="13870" y="11425"/>
                  </a:cubicBezTo>
                  <a:cubicBezTo>
                    <a:pt x="13386" y="11425"/>
                    <a:pt x="12902" y="11470"/>
                    <a:pt x="12427" y="11578"/>
                  </a:cubicBezTo>
                  <a:cubicBezTo>
                    <a:pt x="12463" y="7425"/>
                    <a:pt x="15633" y="5349"/>
                    <a:pt x="18806" y="5349"/>
                  </a:cubicBezTo>
                  <a:close/>
                  <a:moveTo>
                    <a:pt x="117949" y="11501"/>
                  </a:moveTo>
                  <a:cubicBezTo>
                    <a:pt x="118380" y="11501"/>
                    <a:pt x="118814" y="11541"/>
                    <a:pt x="119245" y="11622"/>
                  </a:cubicBezTo>
                  <a:cubicBezTo>
                    <a:pt x="118253" y="12794"/>
                    <a:pt x="117671" y="14304"/>
                    <a:pt x="117757" y="15887"/>
                  </a:cubicBezTo>
                  <a:lnTo>
                    <a:pt x="117757" y="15887"/>
                  </a:lnTo>
                  <a:cubicBezTo>
                    <a:pt x="116507" y="14584"/>
                    <a:pt x="114739" y="13746"/>
                    <a:pt x="112880" y="13746"/>
                  </a:cubicBezTo>
                  <a:cubicBezTo>
                    <a:pt x="112860" y="13746"/>
                    <a:pt x="112840" y="13746"/>
                    <a:pt x="112821" y="13746"/>
                  </a:cubicBezTo>
                  <a:cubicBezTo>
                    <a:pt x="114154" y="12303"/>
                    <a:pt x="116020" y="11501"/>
                    <a:pt x="117949" y="11501"/>
                  </a:cubicBezTo>
                  <a:close/>
                  <a:moveTo>
                    <a:pt x="130985" y="11496"/>
                  </a:moveTo>
                  <a:cubicBezTo>
                    <a:pt x="132925" y="11496"/>
                    <a:pt x="134799" y="12298"/>
                    <a:pt x="136136" y="13746"/>
                  </a:cubicBezTo>
                  <a:cubicBezTo>
                    <a:pt x="136116" y="13746"/>
                    <a:pt x="136096" y="13746"/>
                    <a:pt x="136077" y="13746"/>
                  </a:cubicBezTo>
                  <a:cubicBezTo>
                    <a:pt x="134208" y="13746"/>
                    <a:pt x="132440" y="14584"/>
                    <a:pt x="131199" y="15888"/>
                  </a:cubicBezTo>
                  <a:cubicBezTo>
                    <a:pt x="131279" y="14293"/>
                    <a:pt x="130697" y="12796"/>
                    <a:pt x="129702" y="11613"/>
                  </a:cubicBezTo>
                  <a:cubicBezTo>
                    <a:pt x="130130" y="11534"/>
                    <a:pt x="130559" y="11496"/>
                    <a:pt x="130985" y="11496"/>
                  </a:cubicBezTo>
                  <a:close/>
                  <a:moveTo>
                    <a:pt x="84143" y="11612"/>
                  </a:moveTo>
                  <a:cubicBezTo>
                    <a:pt x="86077" y="11612"/>
                    <a:pt x="87946" y="12415"/>
                    <a:pt x="89290" y="13862"/>
                  </a:cubicBezTo>
                  <a:cubicBezTo>
                    <a:pt x="89271" y="13862"/>
                    <a:pt x="89251" y="13862"/>
                    <a:pt x="89231" y="13862"/>
                  </a:cubicBezTo>
                  <a:cubicBezTo>
                    <a:pt x="87362" y="13862"/>
                    <a:pt x="85595" y="14701"/>
                    <a:pt x="84353" y="16004"/>
                  </a:cubicBezTo>
                  <a:cubicBezTo>
                    <a:pt x="84443" y="14409"/>
                    <a:pt x="83851" y="12913"/>
                    <a:pt x="82866" y="11730"/>
                  </a:cubicBezTo>
                  <a:cubicBezTo>
                    <a:pt x="83291" y="11651"/>
                    <a:pt x="83719" y="11612"/>
                    <a:pt x="84143" y="11612"/>
                  </a:cubicBezTo>
                  <a:close/>
                  <a:moveTo>
                    <a:pt x="94437" y="11612"/>
                  </a:moveTo>
                  <a:cubicBezTo>
                    <a:pt x="94861" y="11612"/>
                    <a:pt x="95289" y="11651"/>
                    <a:pt x="95715" y="11730"/>
                  </a:cubicBezTo>
                  <a:cubicBezTo>
                    <a:pt x="94729" y="12913"/>
                    <a:pt x="94138" y="14409"/>
                    <a:pt x="94228" y="16004"/>
                  </a:cubicBezTo>
                  <a:cubicBezTo>
                    <a:pt x="92977" y="14701"/>
                    <a:pt x="91218" y="13862"/>
                    <a:pt x="89350" y="13862"/>
                  </a:cubicBezTo>
                  <a:cubicBezTo>
                    <a:pt x="89330" y="13862"/>
                    <a:pt x="89310" y="13862"/>
                    <a:pt x="89290" y="13862"/>
                  </a:cubicBezTo>
                  <a:lnTo>
                    <a:pt x="89299" y="13853"/>
                  </a:lnTo>
                  <a:cubicBezTo>
                    <a:pt x="90636" y="12414"/>
                    <a:pt x="92504" y="11612"/>
                    <a:pt x="94437" y="11612"/>
                  </a:cubicBezTo>
                  <a:close/>
                  <a:moveTo>
                    <a:pt x="47493" y="11702"/>
                  </a:moveTo>
                  <a:cubicBezTo>
                    <a:pt x="47918" y="11702"/>
                    <a:pt x="48345" y="11740"/>
                    <a:pt x="48771" y="11819"/>
                  </a:cubicBezTo>
                  <a:cubicBezTo>
                    <a:pt x="47772" y="12997"/>
                    <a:pt x="47190" y="14487"/>
                    <a:pt x="47274" y="16083"/>
                  </a:cubicBezTo>
                  <a:lnTo>
                    <a:pt x="47274" y="16083"/>
                  </a:lnTo>
                  <a:cubicBezTo>
                    <a:pt x="46033" y="14786"/>
                    <a:pt x="44269" y="13952"/>
                    <a:pt x="42406" y="13952"/>
                  </a:cubicBezTo>
                  <a:cubicBezTo>
                    <a:pt x="42389" y="13952"/>
                    <a:pt x="42372" y="13952"/>
                    <a:pt x="42355" y="13952"/>
                  </a:cubicBezTo>
                  <a:lnTo>
                    <a:pt x="42355" y="13952"/>
                  </a:lnTo>
                  <a:cubicBezTo>
                    <a:pt x="43693" y="12505"/>
                    <a:pt x="45560" y="11702"/>
                    <a:pt x="47493" y="11702"/>
                  </a:cubicBezTo>
                  <a:close/>
                  <a:moveTo>
                    <a:pt x="60501" y="11702"/>
                  </a:moveTo>
                  <a:cubicBezTo>
                    <a:pt x="62439" y="11702"/>
                    <a:pt x="64308" y="12505"/>
                    <a:pt x="65653" y="13952"/>
                  </a:cubicBezTo>
                  <a:cubicBezTo>
                    <a:pt x="65633" y="13952"/>
                    <a:pt x="65613" y="13952"/>
                    <a:pt x="65593" y="13952"/>
                  </a:cubicBezTo>
                  <a:cubicBezTo>
                    <a:pt x="63725" y="13952"/>
                    <a:pt x="61957" y="14790"/>
                    <a:pt x="60715" y="16094"/>
                  </a:cubicBezTo>
                  <a:cubicBezTo>
                    <a:pt x="60796" y="14499"/>
                    <a:pt x="60214" y="13002"/>
                    <a:pt x="59219" y="11819"/>
                  </a:cubicBezTo>
                  <a:cubicBezTo>
                    <a:pt x="59646" y="11740"/>
                    <a:pt x="60075" y="11702"/>
                    <a:pt x="60501" y="11702"/>
                  </a:cubicBezTo>
                  <a:close/>
                  <a:moveTo>
                    <a:pt x="106098" y="7003"/>
                  </a:moveTo>
                  <a:cubicBezTo>
                    <a:pt x="106560" y="7003"/>
                    <a:pt x="107026" y="7049"/>
                    <a:pt x="107489" y="7142"/>
                  </a:cubicBezTo>
                  <a:cubicBezTo>
                    <a:pt x="106479" y="8394"/>
                    <a:pt x="105932" y="9985"/>
                    <a:pt x="106135" y="11656"/>
                  </a:cubicBezTo>
                  <a:lnTo>
                    <a:pt x="106135" y="11656"/>
                  </a:lnTo>
                  <a:cubicBezTo>
                    <a:pt x="106639" y="11546"/>
                    <a:pt x="107148" y="11492"/>
                    <a:pt x="107652" y="11492"/>
                  </a:cubicBezTo>
                  <a:cubicBezTo>
                    <a:pt x="109592" y="11492"/>
                    <a:pt x="111471" y="12290"/>
                    <a:pt x="112821" y="13746"/>
                  </a:cubicBezTo>
                  <a:cubicBezTo>
                    <a:pt x="112802" y="13746"/>
                    <a:pt x="112783" y="13746"/>
                    <a:pt x="112765" y="13746"/>
                  </a:cubicBezTo>
                  <a:cubicBezTo>
                    <a:pt x="110778" y="13746"/>
                    <a:pt x="108911" y="14691"/>
                    <a:pt x="107659" y="16138"/>
                  </a:cubicBezTo>
                  <a:lnTo>
                    <a:pt x="107659" y="16138"/>
                  </a:lnTo>
                  <a:cubicBezTo>
                    <a:pt x="107785" y="14463"/>
                    <a:pt x="107175" y="12886"/>
                    <a:pt x="106127" y="11658"/>
                  </a:cubicBezTo>
                  <a:cubicBezTo>
                    <a:pt x="106127" y="11658"/>
                    <a:pt x="106128" y="11658"/>
                    <a:pt x="106128" y="11658"/>
                  </a:cubicBezTo>
                  <a:lnTo>
                    <a:pt x="106128" y="11658"/>
                  </a:lnTo>
                  <a:cubicBezTo>
                    <a:pt x="106131" y="11661"/>
                    <a:pt x="106133" y="11664"/>
                    <a:pt x="106136" y="11667"/>
                  </a:cubicBezTo>
                  <a:cubicBezTo>
                    <a:pt x="106136" y="11664"/>
                    <a:pt x="106135" y="11660"/>
                    <a:pt x="106135" y="11656"/>
                  </a:cubicBezTo>
                  <a:lnTo>
                    <a:pt x="106135" y="11656"/>
                  </a:lnTo>
                  <a:cubicBezTo>
                    <a:pt x="106133" y="11657"/>
                    <a:pt x="106130" y="11657"/>
                    <a:pt x="106128" y="11658"/>
                  </a:cubicBezTo>
                  <a:lnTo>
                    <a:pt x="106128" y="11658"/>
                  </a:lnTo>
                  <a:cubicBezTo>
                    <a:pt x="104868" y="10198"/>
                    <a:pt x="102995" y="9256"/>
                    <a:pt x="101004" y="9256"/>
                  </a:cubicBezTo>
                  <a:cubicBezTo>
                    <a:pt x="100985" y="9256"/>
                    <a:pt x="100967" y="9257"/>
                    <a:pt x="100948" y="9257"/>
                  </a:cubicBezTo>
                  <a:cubicBezTo>
                    <a:pt x="102293" y="7803"/>
                    <a:pt x="104164" y="7003"/>
                    <a:pt x="106098" y="7003"/>
                  </a:cubicBezTo>
                  <a:close/>
                  <a:moveTo>
                    <a:pt x="13651" y="11804"/>
                  </a:moveTo>
                  <a:cubicBezTo>
                    <a:pt x="15587" y="11804"/>
                    <a:pt x="17458" y="12604"/>
                    <a:pt x="18799" y="14050"/>
                  </a:cubicBezTo>
                  <a:lnTo>
                    <a:pt x="18799" y="14050"/>
                  </a:lnTo>
                  <a:cubicBezTo>
                    <a:pt x="18788" y="14050"/>
                    <a:pt x="18777" y="14050"/>
                    <a:pt x="18766" y="14050"/>
                  </a:cubicBezTo>
                  <a:cubicBezTo>
                    <a:pt x="16897" y="14050"/>
                    <a:pt x="15129" y="14889"/>
                    <a:pt x="13888" y="16192"/>
                  </a:cubicBezTo>
                  <a:cubicBezTo>
                    <a:pt x="13968" y="14597"/>
                    <a:pt x="13386" y="13101"/>
                    <a:pt x="12391" y="11918"/>
                  </a:cubicBezTo>
                  <a:cubicBezTo>
                    <a:pt x="12811" y="11842"/>
                    <a:pt x="13233" y="11804"/>
                    <a:pt x="13651" y="11804"/>
                  </a:cubicBezTo>
                  <a:close/>
                  <a:moveTo>
                    <a:pt x="23971" y="11800"/>
                  </a:moveTo>
                  <a:cubicBezTo>
                    <a:pt x="24396" y="11800"/>
                    <a:pt x="24824" y="11839"/>
                    <a:pt x="25250" y="11918"/>
                  </a:cubicBezTo>
                  <a:cubicBezTo>
                    <a:pt x="24255" y="13101"/>
                    <a:pt x="23673" y="14597"/>
                    <a:pt x="23753" y="16192"/>
                  </a:cubicBezTo>
                  <a:cubicBezTo>
                    <a:pt x="22512" y="14889"/>
                    <a:pt x="20744" y="14050"/>
                    <a:pt x="18884" y="14050"/>
                  </a:cubicBezTo>
                  <a:cubicBezTo>
                    <a:pt x="18864" y="14050"/>
                    <a:pt x="18845" y="14050"/>
                    <a:pt x="18825" y="14051"/>
                  </a:cubicBezTo>
                  <a:cubicBezTo>
                    <a:pt x="20162" y="12603"/>
                    <a:pt x="22036" y="11800"/>
                    <a:pt x="23971" y="11800"/>
                  </a:cubicBezTo>
                  <a:close/>
                  <a:moveTo>
                    <a:pt x="37191" y="11695"/>
                  </a:moveTo>
                  <a:cubicBezTo>
                    <a:pt x="39126" y="11695"/>
                    <a:pt x="41007" y="12498"/>
                    <a:pt x="42355" y="13952"/>
                  </a:cubicBezTo>
                  <a:lnTo>
                    <a:pt x="42355" y="13952"/>
                  </a:lnTo>
                  <a:cubicBezTo>
                    <a:pt x="42352" y="13952"/>
                    <a:pt x="42349" y="13952"/>
                    <a:pt x="42346" y="13952"/>
                  </a:cubicBezTo>
                  <a:cubicBezTo>
                    <a:pt x="42328" y="13952"/>
                    <a:pt x="42309" y="13952"/>
                    <a:pt x="42291" y="13952"/>
                  </a:cubicBezTo>
                  <a:cubicBezTo>
                    <a:pt x="40304" y="13952"/>
                    <a:pt x="38437" y="14897"/>
                    <a:pt x="37185" y="16344"/>
                  </a:cubicBezTo>
                  <a:cubicBezTo>
                    <a:pt x="37320" y="14669"/>
                    <a:pt x="36710" y="13092"/>
                    <a:pt x="35662" y="11864"/>
                  </a:cubicBezTo>
                  <a:cubicBezTo>
                    <a:pt x="36169" y="11750"/>
                    <a:pt x="36682" y="11695"/>
                    <a:pt x="37191" y="11695"/>
                  </a:cubicBezTo>
                  <a:close/>
                  <a:moveTo>
                    <a:pt x="124477" y="9648"/>
                  </a:moveTo>
                  <a:cubicBezTo>
                    <a:pt x="127652" y="9648"/>
                    <a:pt x="130827" y="11726"/>
                    <a:pt x="130867" y="15888"/>
                  </a:cubicBezTo>
                  <a:cubicBezTo>
                    <a:pt x="130394" y="15786"/>
                    <a:pt x="129917" y="15736"/>
                    <a:pt x="129443" y="15736"/>
                  </a:cubicBezTo>
                  <a:cubicBezTo>
                    <a:pt x="127584" y="15736"/>
                    <a:pt x="125780" y="16502"/>
                    <a:pt x="124487" y="17895"/>
                  </a:cubicBezTo>
                  <a:cubicBezTo>
                    <a:pt x="123206" y="16515"/>
                    <a:pt x="121414" y="15735"/>
                    <a:pt x="119532" y="15735"/>
                  </a:cubicBezTo>
                  <a:cubicBezTo>
                    <a:pt x="119048" y="15735"/>
                    <a:pt x="118564" y="15780"/>
                    <a:pt x="118089" y="15888"/>
                  </a:cubicBezTo>
                  <a:cubicBezTo>
                    <a:pt x="118125" y="11729"/>
                    <a:pt x="121301" y="9648"/>
                    <a:pt x="124477" y="9648"/>
                  </a:cubicBezTo>
                  <a:close/>
                  <a:moveTo>
                    <a:pt x="77633" y="9753"/>
                  </a:moveTo>
                  <a:cubicBezTo>
                    <a:pt x="80805" y="9753"/>
                    <a:pt x="83979" y="11828"/>
                    <a:pt x="84022" y="15982"/>
                  </a:cubicBezTo>
                  <a:lnTo>
                    <a:pt x="84022" y="15982"/>
                  </a:lnTo>
                  <a:cubicBezTo>
                    <a:pt x="83547" y="15880"/>
                    <a:pt x="83069" y="15830"/>
                    <a:pt x="82594" y="15830"/>
                  </a:cubicBezTo>
                  <a:cubicBezTo>
                    <a:pt x="80737" y="15830"/>
                    <a:pt x="78939" y="16596"/>
                    <a:pt x="77651" y="17984"/>
                  </a:cubicBezTo>
                  <a:cubicBezTo>
                    <a:pt x="76369" y="16613"/>
                    <a:pt x="74577" y="15825"/>
                    <a:pt x="72696" y="15825"/>
                  </a:cubicBezTo>
                  <a:cubicBezTo>
                    <a:pt x="72212" y="15825"/>
                    <a:pt x="71728" y="15879"/>
                    <a:pt x="71253" y="15986"/>
                  </a:cubicBezTo>
                  <a:cubicBezTo>
                    <a:pt x="71284" y="11832"/>
                    <a:pt x="74458" y="9753"/>
                    <a:pt x="77633" y="9753"/>
                  </a:cubicBezTo>
                  <a:close/>
                  <a:moveTo>
                    <a:pt x="100947" y="9753"/>
                  </a:moveTo>
                  <a:cubicBezTo>
                    <a:pt x="104122" y="9753"/>
                    <a:pt x="107296" y="11830"/>
                    <a:pt x="107337" y="15986"/>
                  </a:cubicBezTo>
                  <a:cubicBezTo>
                    <a:pt x="106864" y="15884"/>
                    <a:pt x="106386" y="15834"/>
                    <a:pt x="105913" y="15834"/>
                  </a:cubicBezTo>
                  <a:cubicBezTo>
                    <a:pt x="104054" y="15834"/>
                    <a:pt x="102249" y="16601"/>
                    <a:pt x="100957" y="17993"/>
                  </a:cubicBezTo>
                  <a:cubicBezTo>
                    <a:pt x="99676" y="16613"/>
                    <a:pt x="97883" y="15834"/>
                    <a:pt x="96002" y="15834"/>
                  </a:cubicBezTo>
                  <a:cubicBezTo>
                    <a:pt x="95518" y="15834"/>
                    <a:pt x="95034" y="15888"/>
                    <a:pt x="94559" y="15986"/>
                  </a:cubicBezTo>
                  <a:cubicBezTo>
                    <a:pt x="94595" y="11832"/>
                    <a:pt x="97771" y="9753"/>
                    <a:pt x="100947" y="9753"/>
                  </a:cubicBezTo>
                  <a:close/>
                  <a:moveTo>
                    <a:pt x="53999" y="9848"/>
                  </a:moveTo>
                  <a:cubicBezTo>
                    <a:pt x="57176" y="9848"/>
                    <a:pt x="60352" y="11927"/>
                    <a:pt x="60393" y="16085"/>
                  </a:cubicBezTo>
                  <a:cubicBezTo>
                    <a:pt x="59913" y="15980"/>
                    <a:pt x="59429" y="15929"/>
                    <a:pt x="58949" y="15929"/>
                  </a:cubicBezTo>
                  <a:cubicBezTo>
                    <a:pt x="57093" y="15929"/>
                    <a:pt x="55295" y="16694"/>
                    <a:pt x="53999" y="18087"/>
                  </a:cubicBezTo>
                  <a:lnTo>
                    <a:pt x="53999" y="18087"/>
                  </a:lnTo>
                  <a:cubicBezTo>
                    <a:pt x="52718" y="16710"/>
                    <a:pt x="50928" y="15932"/>
                    <a:pt x="49049" y="15932"/>
                  </a:cubicBezTo>
                  <a:cubicBezTo>
                    <a:pt x="48565" y="15932"/>
                    <a:pt x="48081" y="15977"/>
                    <a:pt x="47606" y="16085"/>
                  </a:cubicBezTo>
                  <a:cubicBezTo>
                    <a:pt x="47646" y="11927"/>
                    <a:pt x="50823" y="9848"/>
                    <a:pt x="53999" y="9848"/>
                  </a:cubicBezTo>
                  <a:close/>
                  <a:moveTo>
                    <a:pt x="7166" y="9943"/>
                  </a:moveTo>
                  <a:cubicBezTo>
                    <a:pt x="10341" y="9943"/>
                    <a:pt x="13516" y="12022"/>
                    <a:pt x="13556" y="16183"/>
                  </a:cubicBezTo>
                  <a:cubicBezTo>
                    <a:pt x="13083" y="16081"/>
                    <a:pt x="12605" y="16031"/>
                    <a:pt x="12131" y="16031"/>
                  </a:cubicBezTo>
                  <a:cubicBezTo>
                    <a:pt x="10273" y="16031"/>
                    <a:pt x="8469" y="16796"/>
                    <a:pt x="7176" y="18181"/>
                  </a:cubicBezTo>
                  <a:cubicBezTo>
                    <a:pt x="5901" y="16817"/>
                    <a:pt x="4126" y="16040"/>
                    <a:pt x="2258" y="16040"/>
                  </a:cubicBezTo>
                  <a:cubicBezTo>
                    <a:pt x="2237" y="16040"/>
                    <a:pt x="2216" y="16040"/>
                    <a:pt x="2194" y="16040"/>
                  </a:cubicBezTo>
                  <a:lnTo>
                    <a:pt x="2212" y="16022"/>
                  </a:lnTo>
                  <a:lnTo>
                    <a:pt x="2212" y="16022"/>
                  </a:lnTo>
                  <a:cubicBezTo>
                    <a:pt x="1728" y="16031"/>
                    <a:pt x="1245" y="16076"/>
                    <a:pt x="770" y="16183"/>
                  </a:cubicBezTo>
                  <a:cubicBezTo>
                    <a:pt x="810" y="12024"/>
                    <a:pt x="3988" y="9943"/>
                    <a:pt x="7166" y="9943"/>
                  </a:cubicBezTo>
                  <a:close/>
                  <a:moveTo>
                    <a:pt x="30463" y="9956"/>
                  </a:moveTo>
                  <a:cubicBezTo>
                    <a:pt x="33636" y="9956"/>
                    <a:pt x="36811" y="12033"/>
                    <a:pt x="36854" y="16188"/>
                  </a:cubicBezTo>
                  <a:lnTo>
                    <a:pt x="36854" y="16188"/>
                  </a:lnTo>
                  <a:cubicBezTo>
                    <a:pt x="36379" y="16086"/>
                    <a:pt x="35901" y="16036"/>
                    <a:pt x="35426" y="16036"/>
                  </a:cubicBezTo>
                  <a:cubicBezTo>
                    <a:pt x="33569" y="16036"/>
                    <a:pt x="31771" y="16802"/>
                    <a:pt x="30483" y="18190"/>
                  </a:cubicBezTo>
                  <a:cubicBezTo>
                    <a:pt x="29201" y="16819"/>
                    <a:pt x="27409" y="16031"/>
                    <a:pt x="25528" y="16031"/>
                  </a:cubicBezTo>
                  <a:cubicBezTo>
                    <a:pt x="25044" y="16031"/>
                    <a:pt x="24560" y="16085"/>
                    <a:pt x="24085" y="16192"/>
                  </a:cubicBezTo>
                  <a:cubicBezTo>
                    <a:pt x="24116" y="12034"/>
                    <a:pt x="27288" y="9956"/>
                    <a:pt x="30463" y="9956"/>
                  </a:cubicBezTo>
                  <a:close/>
                  <a:moveTo>
                    <a:pt x="119326" y="16110"/>
                  </a:moveTo>
                  <a:cubicBezTo>
                    <a:pt x="121265" y="16110"/>
                    <a:pt x="123134" y="16913"/>
                    <a:pt x="124478" y="18361"/>
                  </a:cubicBezTo>
                  <a:cubicBezTo>
                    <a:pt x="124458" y="18360"/>
                    <a:pt x="124439" y="18360"/>
                    <a:pt x="124419" y="18360"/>
                  </a:cubicBezTo>
                  <a:cubicBezTo>
                    <a:pt x="122550" y="18360"/>
                    <a:pt x="120782" y="19199"/>
                    <a:pt x="119541" y="20502"/>
                  </a:cubicBezTo>
                  <a:cubicBezTo>
                    <a:pt x="119622" y="18907"/>
                    <a:pt x="119039" y="17411"/>
                    <a:pt x="118045" y="16228"/>
                  </a:cubicBezTo>
                  <a:cubicBezTo>
                    <a:pt x="118472" y="16149"/>
                    <a:pt x="118901" y="16110"/>
                    <a:pt x="119326" y="16110"/>
                  </a:cubicBezTo>
                  <a:close/>
                  <a:moveTo>
                    <a:pt x="129624" y="16110"/>
                  </a:moveTo>
                  <a:cubicBezTo>
                    <a:pt x="130049" y="16110"/>
                    <a:pt x="130477" y="16149"/>
                    <a:pt x="130903" y="16228"/>
                  </a:cubicBezTo>
                  <a:cubicBezTo>
                    <a:pt x="129908" y="17402"/>
                    <a:pt x="129326" y="18907"/>
                    <a:pt x="129415" y="20493"/>
                  </a:cubicBezTo>
                  <a:lnTo>
                    <a:pt x="129415" y="20502"/>
                  </a:lnTo>
                  <a:cubicBezTo>
                    <a:pt x="128165" y="19199"/>
                    <a:pt x="126397" y="18360"/>
                    <a:pt x="124537" y="18360"/>
                  </a:cubicBezTo>
                  <a:cubicBezTo>
                    <a:pt x="124517" y="18360"/>
                    <a:pt x="124498" y="18360"/>
                    <a:pt x="124478" y="18361"/>
                  </a:cubicBezTo>
                  <a:cubicBezTo>
                    <a:pt x="125815" y="16913"/>
                    <a:pt x="127689" y="16110"/>
                    <a:pt x="129624" y="16110"/>
                  </a:cubicBezTo>
                  <a:close/>
                  <a:moveTo>
                    <a:pt x="82783" y="16209"/>
                  </a:moveTo>
                  <a:cubicBezTo>
                    <a:pt x="83207" y="16209"/>
                    <a:pt x="83633" y="16247"/>
                    <a:pt x="84057" y="16327"/>
                  </a:cubicBezTo>
                  <a:cubicBezTo>
                    <a:pt x="83538" y="16945"/>
                    <a:pt x="83135" y="17653"/>
                    <a:pt x="82875" y="18414"/>
                  </a:cubicBezTo>
                  <a:cubicBezTo>
                    <a:pt x="82633" y="19113"/>
                    <a:pt x="82534" y="19848"/>
                    <a:pt x="82570" y="20592"/>
                  </a:cubicBezTo>
                  <a:cubicBezTo>
                    <a:pt x="81322" y="19282"/>
                    <a:pt x="79551" y="18450"/>
                    <a:pt x="77681" y="18450"/>
                  </a:cubicBezTo>
                  <a:cubicBezTo>
                    <a:pt x="77671" y="18450"/>
                    <a:pt x="77661" y="18450"/>
                    <a:pt x="77651" y="18450"/>
                  </a:cubicBezTo>
                  <a:cubicBezTo>
                    <a:pt x="78988" y="17010"/>
                    <a:pt x="80855" y="16209"/>
                    <a:pt x="82783" y="16209"/>
                  </a:cubicBezTo>
                  <a:close/>
                  <a:moveTo>
                    <a:pt x="95788" y="16212"/>
                  </a:moveTo>
                  <a:cubicBezTo>
                    <a:pt x="97720" y="16212"/>
                    <a:pt x="99592" y="17008"/>
                    <a:pt x="100939" y="18450"/>
                  </a:cubicBezTo>
                  <a:cubicBezTo>
                    <a:pt x="100919" y="18450"/>
                    <a:pt x="100900" y="18450"/>
                    <a:pt x="100880" y="18450"/>
                  </a:cubicBezTo>
                  <a:cubicBezTo>
                    <a:pt x="99011" y="18450"/>
                    <a:pt x="97252" y="19288"/>
                    <a:pt x="96011" y="20592"/>
                  </a:cubicBezTo>
                  <a:cubicBezTo>
                    <a:pt x="96047" y="19848"/>
                    <a:pt x="95948" y="19113"/>
                    <a:pt x="95706" y="18414"/>
                  </a:cubicBezTo>
                  <a:cubicBezTo>
                    <a:pt x="95446" y="17653"/>
                    <a:pt x="95043" y="16945"/>
                    <a:pt x="94523" y="16327"/>
                  </a:cubicBezTo>
                  <a:cubicBezTo>
                    <a:pt x="94944" y="16250"/>
                    <a:pt x="95367" y="16212"/>
                    <a:pt x="95788" y="16212"/>
                  </a:cubicBezTo>
                  <a:close/>
                  <a:moveTo>
                    <a:pt x="48848" y="16307"/>
                  </a:moveTo>
                  <a:cubicBezTo>
                    <a:pt x="50780" y="16307"/>
                    <a:pt x="52650" y="17108"/>
                    <a:pt x="53987" y="18558"/>
                  </a:cubicBezTo>
                  <a:lnTo>
                    <a:pt x="53987" y="18558"/>
                  </a:lnTo>
                  <a:cubicBezTo>
                    <a:pt x="53970" y="18558"/>
                    <a:pt x="53953" y="18557"/>
                    <a:pt x="53936" y="18557"/>
                  </a:cubicBezTo>
                  <a:cubicBezTo>
                    <a:pt x="52067" y="18557"/>
                    <a:pt x="50308" y="19396"/>
                    <a:pt x="49058" y="20699"/>
                  </a:cubicBezTo>
                  <a:cubicBezTo>
                    <a:pt x="49147" y="19104"/>
                    <a:pt x="48565" y="17608"/>
                    <a:pt x="47570" y="16425"/>
                  </a:cubicBezTo>
                  <a:cubicBezTo>
                    <a:pt x="47996" y="16346"/>
                    <a:pt x="48423" y="16307"/>
                    <a:pt x="48848" y="16307"/>
                  </a:cubicBezTo>
                  <a:close/>
                  <a:moveTo>
                    <a:pt x="59142" y="16307"/>
                  </a:moveTo>
                  <a:cubicBezTo>
                    <a:pt x="59567" y="16307"/>
                    <a:pt x="59994" y="16346"/>
                    <a:pt x="60420" y="16425"/>
                  </a:cubicBezTo>
                  <a:cubicBezTo>
                    <a:pt x="59425" y="17608"/>
                    <a:pt x="58843" y="19104"/>
                    <a:pt x="58932" y="20699"/>
                  </a:cubicBezTo>
                  <a:cubicBezTo>
                    <a:pt x="57691" y="19396"/>
                    <a:pt x="55923" y="18557"/>
                    <a:pt x="54054" y="18557"/>
                  </a:cubicBezTo>
                  <a:cubicBezTo>
                    <a:pt x="54037" y="18557"/>
                    <a:pt x="54020" y="18558"/>
                    <a:pt x="54003" y="18558"/>
                  </a:cubicBezTo>
                  <a:lnTo>
                    <a:pt x="54003" y="18558"/>
                  </a:lnTo>
                  <a:cubicBezTo>
                    <a:pt x="55340" y="17108"/>
                    <a:pt x="57210" y="16307"/>
                    <a:pt x="59142" y="16307"/>
                  </a:cubicBezTo>
                  <a:close/>
                  <a:moveTo>
                    <a:pt x="25317" y="16414"/>
                  </a:moveTo>
                  <a:cubicBezTo>
                    <a:pt x="27247" y="16414"/>
                    <a:pt x="29113" y="17211"/>
                    <a:pt x="30456" y="18656"/>
                  </a:cubicBezTo>
                  <a:cubicBezTo>
                    <a:pt x="30436" y="18656"/>
                    <a:pt x="30416" y="18656"/>
                    <a:pt x="30397" y="18656"/>
                  </a:cubicBezTo>
                  <a:cubicBezTo>
                    <a:pt x="28528" y="18656"/>
                    <a:pt x="26769" y="19494"/>
                    <a:pt x="25528" y="20789"/>
                  </a:cubicBezTo>
                  <a:cubicBezTo>
                    <a:pt x="25563" y="20054"/>
                    <a:pt x="25456" y="19310"/>
                    <a:pt x="25223" y="18611"/>
                  </a:cubicBezTo>
                  <a:cubicBezTo>
                    <a:pt x="24954" y="17850"/>
                    <a:pt x="24551" y="17142"/>
                    <a:pt x="24031" y="16533"/>
                  </a:cubicBezTo>
                  <a:cubicBezTo>
                    <a:pt x="24460" y="16453"/>
                    <a:pt x="24890" y="16414"/>
                    <a:pt x="25317" y="16414"/>
                  </a:cubicBezTo>
                  <a:close/>
                  <a:moveTo>
                    <a:pt x="12296" y="16415"/>
                  </a:moveTo>
                  <a:cubicBezTo>
                    <a:pt x="12720" y="16415"/>
                    <a:pt x="13148" y="16454"/>
                    <a:pt x="13574" y="16533"/>
                  </a:cubicBezTo>
                  <a:cubicBezTo>
                    <a:pt x="13055" y="17151"/>
                    <a:pt x="12651" y="17850"/>
                    <a:pt x="12391" y="18611"/>
                  </a:cubicBezTo>
                  <a:cubicBezTo>
                    <a:pt x="12150" y="19310"/>
                    <a:pt x="12042" y="20054"/>
                    <a:pt x="12087" y="20789"/>
                  </a:cubicBezTo>
                  <a:lnTo>
                    <a:pt x="12078" y="20798"/>
                  </a:lnTo>
                  <a:cubicBezTo>
                    <a:pt x="10836" y="19494"/>
                    <a:pt x="9077" y="18656"/>
                    <a:pt x="7217" y="18656"/>
                  </a:cubicBezTo>
                  <a:cubicBezTo>
                    <a:pt x="7198" y="18656"/>
                    <a:pt x="7178" y="18656"/>
                    <a:pt x="7159" y="18656"/>
                  </a:cubicBezTo>
                  <a:cubicBezTo>
                    <a:pt x="8496" y="17216"/>
                    <a:pt x="10363" y="16415"/>
                    <a:pt x="12296" y="16415"/>
                  </a:cubicBezTo>
                  <a:close/>
                  <a:moveTo>
                    <a:pt x="106101" y="16205"/>
                  </a:moveTo>
                  <a:cubicBezTo>
                    <a:pt x="106563" y="16205"/>
                    <a:pt x="107027" y="16251"/>
                    <a:pt x="107489" y="16344"/>
                  </a:cubicBezTo>
                  <a:cubicBezTo>
                    <a:pt x="106486" y="17599"/>
                    <a:pt x="105930" y="19194"/>
                    <a:pt x="106136" y="20861"/>
                  </a:cubicBezTo>
                  <a:cubicBezTo>
                    <a:pt x="104879" y="19398"/>
                    <a:pt x="102991" y="18450"/>
                    <a:pt x="100994" y="18450"/>
                  </a:cubicBezTo>
                  <a:cubicBezTo>
                    <a:pt x="100985" y="18450"/>
                    <a:pt x="100975" y="18450"/>
                    <a:pt x="100966" y="18450"/>
                  </a:cubicBezTo>
                  <a:cubicBezTo>
                    <a:pt x="102304" y="17004"/>
                    <a:pt x="104173" y="16205"/>
                    <a:pt x="106101" y="16205"/>
                  </a:cubicBezTo>
                  <a:close/>
                  <a:moveTo>
                    <a:pt x="70810" y="11698"/>
                  </a:moveTo>
                  <a:cubicBezTo>
                    <a:pt x="71303" y="11698"/>
                    <a:pt x="71800" y="11750"/>
                    <a:pt x="72292" y="11855"/>
                  </a:cubicBezTo>
                  <a:cubicBezTo>
                    <a:pt x="71289" y="13110"/>
                    <a:pt x="70742" y="14705"/>
                    <a:pt x="70939" y="16380"/>
                  </a:cubicBezTo>
                  <a:lnTo>
                    <a:pt x="70957" y="16371"/>
                  </a:lnTo>
                  <a:cubicBezTo>
                    <a:pt x="71461" y="16260"/>
                    <a:pt x="71969" y="16205"/>
                    <a:pt x="72473" y="16205"/>
                  </a:cubicBezTo>
                  <a:cubicBezTo>
                    <a:pt x="74401" y="16205"/>
                    <a:pt x="76274" y="17001"/>
                    <a:pt x="77624" y="18450"/>
                  </a:cubicBezTo>
                  <a:cubicBezTo>
                    <a:pt x="77606" y="18450"/>
                    <a:pt x="77588" y="18450"/>
                    <a:pt x="77570" y="18450"/>
                  </a:cubicBezTo>
                  <a:cubicBezTo>
                    <a:pt x="75520" y="18450"/>
                    <a:pt x="73598" y="19458"/>
                    <a:pt x="72346" y="20986"/>
                  </a:cubicBezTo>
                  <a:cubicBezTo>
                    <a:pt x="72738" y="17269"/>
                    <a:pt x="69425" y="13952"/>
                    <a:pt x="65712" y="13952"/>
                  </a:cubicBezTo>
                  <a:cubicBezTo>
                    <a:pt x="65692" y="13952"/>
                    <a:pt x="65673" y="13952"/>
                    <a:pt x="65653" y="13952"/>
                  </a:cubicBezTo>
                  <a:cubicBezTo>
                    <a:pt x="66995" y="12495"/>
                    <a:pt x="68873" y="11698"/>
                    <a:pt x="70810" y="11698"/>
                  </a:cubicBezTo>
                  <a:close/>
                  <a:moveTo>
                    <a:pt x="35592" y="16407"/>
                  </a:moveTo>
                  <a:cubicBezTo>
                    <a:pt x="36059" y="16407"/>
                    <a:pt x="36530" y="16454"/>
                    <a:pt x="36997" y="16551"/>
                  </a:cubicBezTo>
                  <a:cubicBezTo>
                    <a:pt x="36004" y="17802"/>
                    <a:pt x="35449" y="19385"/>
                    <a:pt x="35643" y="21056"/>
                  </a:cubicBezTo>
                  <a:lnTo>
                    <a:pt x="35643" y="21056"/>
                  </a:lnTo>
                  <a:cubicBezTo>
                    <a:pt x="34391" y="19601"/>
                    <a:pt x="32515" y="18647"/>
                    <a:pt x="30529" y="18647"/>
                  </a:cubicBezTo>
                  <a:cubicBezTo>
                    <a:pt x="30511" y="18647"/>
                    <a:pt x="30492" y="18647"/>
                    <a:pt x="30474" y="18647"/>
                  </a:cubicBezTo>
                  <a:cubicBezTo>
                    <a:pt x="31808" y="17205"/>
                    <a:pt x="33669" y="16407"/>
                    <a:pt x="35592" y="16407"/>
                  </a:cubicBezTo>
                  <a:close/>
                  <a:moveTo>
                    <a:pt x="112821" y="14253"/>
                  </a:moveTo>
                  <a:cubicBezTo>
                    <a:pt x="115997" y="14253"/>
                    <a:pt x="119174" y="16332"/>
                    <a:pt x="119218" y="20493"/>
                  </a:cubicBezTo>
                  <a:cubicBezTo>
                    <a:pt x="118738" y="20388"/>
                    <a:pt x="118254" y="20337"/>
                    <a:pt x="117773" y="20337"/>
                  </a:cubicBezTo>
                  <a:cubicBezTo>
                    <a:pt x="115916" y="20337"/>
                    <a:pt x="114116" y="21103"/>
                    <a:pt x="112821" y="22491"/>
                  </a:cubicBezTo>
                  <a:cubicBezTo>
                    <a:pt x="111548" y="21120"/>
                    <a:pt x="109756" y="20332"/>
                    <a:pt x="107874" y="20332"/>
                  </a:cubicBezTo>
                  <a:cubicBezTo>
                    <a:pt x="107391" y="20332"/>
                    <a:pt x="106907" y="20386"/>
                    <a:pt x="106432" y="20493"/>
                  </a:cubicBezTo>
                  <a:cubicBezTo>
                    <a:pt x="106468" y="16334"/>
                    <a:pt x="109644" y="14253"/>
                    <a:pt x="112821" y="14253"/>
                  </a:cubicBezTo>
                  <a:close/>
                  <a:moveTo>
                    <a:pt x="136138" y="14252"/>
                  </a:moveTo>
                  <a:cubicBezTo>
                    <a:pt x="139311" y="14252"/>
                    <a:pt x="142484" y="16329"/>
                    <a:pt x="142525" y="20484"/>
                  </a:cubicBezTo>
                  <a:lnTo>
                    <a:pt x="142525" y="20493"/>
                  </a:lnTo>
                  <a:cubicBezTo>
                    <a:pt x="142051" y="20391"/>
                    <a:pt x="141574" y="20341"/>
                    <a:pt x="141100" y="20341"/>
                  </a:cubicBezTo>
                  <a:cubicBezTo>
                    <a:pt x="139242" y="20341"/>
                    <a:pt x="137437" y="21108"/>
                    <a:pt x="136145" y="22500"/>
                  </a:cubicBezTo>
                  <a:cubicBezTo>
                    <a:pt x="134871" y="21128"/>
                    <a:pt x="133091" y="20341"/>
                    <a:pt x="131221" y="20341"/>
                  </a:cubicBezTo>
                  <a:cubicBezTo>
                    <a:pt x="131211" y="20341"/>
                    <a:pt x="131200" y="20341"/>
                    <a:pt x="131190" y="20341"/>
                  </a:cubicBezTo>
                  <a:cubicBezTo>
                    <a:pt x="130706" y="20341"/>
                    <a:pt x="130222" y="20386"/>
                    <a:pt x="129747" y="20493"/>
                  </a:cubicBezTo>
                  <a:cubicBezTo>
                    <a:pt x="129783" y="16333"/>
                    <a:pt x="132960" y="14252"/>
                    <a:pt x="136138" y="14252"/>
                  </a:cubicBezTo>
                  <a:close/>
                  <a:moveTo>
                    <a:pt x="89290" y="14357"/>
                  </a:moveTo>
                  <a:cubicBezTo>
                    <a:pt x="91871" y="14357"/>
                    <a:pt x="94452" y="15731"/>
                    <a:pt x="95348" y="18477"/>
                  </a:cubicBezTo>
                  <a:cubicBezTo>
                    <a:pt x="95572" y="19158"/>
                    <a:pt x="95679" y="19866"/>
                    <a:pt x="95688" y="20583"/>
                  </a:cubicBezTo>
                  <a:cubicBezTo>
                    <a:pt x="95213" y="20481"/>
                    <a:pt x="94734" y="20431"/>
                    <a:pt x="94259" y="20431"/>
                  </a:cubicBezTo>
                  <a:cubicBezTo>
                    <a:pt x="92398" y="20431"/>
                    <a:pt x="90599" y="21196"/>
                    <a:pt x="89299" y="22581"/>
                  </a:cubicBezTo>
                  <a:cubicBezTo>
                    <a:pt x="88025" y="21218"/>
                    <a:pt x="86246" y="20430"/>
                    <a:pt x="84376" y="20430"/>
                  </a:cubicBezTo>
                  <a:cubicBezTo>
                    <a:pt x="84365" y="20430"/>
                    <a:pt x="84355" y="20430"/>
                    <a:pt x="84344" y="20430"/>
                  </a:cubicBezTo>
                  <a:cubicBezTo>
                    <a:pt x="83860" y="20430"/>
                    <a:pt x="83376" y="20475"/>
                    <a:pt x="82902" y="20583"/>
                  </a:cubicBezTo>
                  <a:cubicBezTo>
                    <a:pt x="82902" y="19866"/>
                    <a:pt x="83018" y="19158"/>
                    <a:pt x="83233" y="18477"/>
                  </a:cubicBezTo>
                  <a:cubicBezTo>
                    <a:pt x="84129" y="15731"/>
                    <a:pt x="86710" y="14357"/>
                    <a:pt x="89290" y="14357"/>
                  </a:cubicBezTo>
                  <a:close/>
                  <a:moveTo>
                    <a:pt x="42333" y="14454"/>
                  </a:moveTo>
                  <a:cubicBezTo>
                    <a:pt x="45509" y="14454"/>
                    <a:pt x="48686" y="16533"/>
                    <a:pt x="48726" y="20690"/>
                  </a:cubicBezTo>
                  <a:cubicBezTo>
                    <a:pt x="48246" y="20585"/>
                    <a:pt x="47763" y="20534"/>
                    <a:pt x="47283" y="20534"/>
                  </a:cubicBezTo>
                  <a:cubicBezTo>
                    <a:pt x="45427" y="20534"/>
                    <a:pt x="43633" y="21302"/>
                    <a:pt x="42337" y="22697"/>
                  </a:cubicBezTo>
                  <a:cubicBezTo>
                    <a:pt x="41063" y="21325"/>
                    <a:pt x="39284" y="20538"/>
                    <a:pt x="37414" y="20538"/>
                  </a:cubicBezTo>
                  <a:cubicBezTo>
                    <a:pt x="37403" y="20538"/>
                    <a:pt x="37393" y="20538"/>
                    <a:pt x="37382" y="20538"/>
                  </a:cubicBezTo>
                  <a:cubicBezTo>
                    <a:pt x="36898" y="20538"/>
                    <a:pt x="36415" y="20583"/>
                    <a:pt x="35940" y="20690"/>
                  </a:cubicBezTo>
                  <a:cubicBezTo>
                    <a:pt x="35980" y="16533"/>
                    <a:pt x="39156" y="14454"/>
                    <a:pt x="42333" y="14454"/>
                  </a:cubicBezTo>
                  <a:close/>
                  <a:moveTo>
                    <a:pt x="65648" y="14454"/>
                  </a:moveTo>
                  <a:cubicBezTo>
                    <a:pt x="68825" y="14454"/>
                    <a:pt x="72001" y="16533"/>
                    <a:pt x="72041" y="20690"/>
                  </a:cubicBezTo>
                  <a:cubicBezTo>
                    <a:pt x="71563" y="20585"/>
                    <a:pt x="71081" y="20534"/>
                    <a:pt x="70602" y="20534"/>
                  </a:cubicBezTo>
                  <a:cubicBezTo>
                    <a:pt x="68748" y="20534"/>
                    <a:pt x="66949" y="21302"/>
                    <a:pt x="65653" y="22697"/>
                  </a:cubicBezTo>
                  <a:cubicBezTo>
                    <a:pt x="64378" y="21325"/>
                    <a:pt x="62599" y="20538"/>
                    <a:pt x="60729" y="20538"/>
                  </a:cubicBezTo>
                  <a:cubicBezTo>
                    <a:pt x="60719" y="20538"/>
                    <a:pt x="60708" y="20538"/>
                    <a:pt x="60697" y="20538"/>
                  </a:cubicBezTo>
                  <a:cubicBezTo>
                    <a:pt x="60214" y="20538"/>
                    <a:pt x="59730" y="20583"/>
                    <a:pt x="59255" y="20690"/>
                  </a:cubicBezTo>
                  <a:cubicBezTo>
                    <a:pt x="59295" y="16533"/>
                    <a:pt x="62472" y="14454"/>
                    <a:pt x="65648" y="14454"/>
                  </a:cubicBezTo>
                  <a:close/>
                  <a:moveTo>
                    <a:pt x="18806" y="14558"/>
                  </a:moveTo>
                  <a:cubicBezTo>
                    <a:pt x="21388" y="14558"/>
                    <a:pt x="23969" y="15929"/>
                    <a:pt x="24864" y="18674"/>
                  </a:cubicBezTo>
                  <a:cubicBezTo>
                    <a:pt x="25079" y="19355"/>
                    <a:pt x="25196" y="20063"/>
                    <a:pt x="25196" y="20780"/>
                  </a:cubicBezTo>
                  <a:cubicBezTo>
                    <a:pt x="24718" y="20675"/>
                    <a:pt x="24235" y="20624"/>
                    <a:pt x="23756" y="20624"/>
                  </a:cubicBezTo>
                  <a:cubicBezTo>
                    <a:pt x="21903" y="20624"/>
                    <a:pt x="20103" y="21391"/>
                    <a:pt x="18807" y="22787"/>
                  </a:cubicBezTo>
                  <a:cubicBezTo>
                    <a:pt x="17535" y="21407"/>
                    <a:pt x="15734" y="20628"/>
                    <a:pt x="13861" y="20628"/>
                  </a:cubicBezTo>
                  <a:cubicBezTo>
                    <a:pt x="13368" y="20628"/>
                    <a:pt x="12884" y="20672"/>
                    <a:pt x="12409" y="20780"/>
                  </a:cubicBezTo>
                  <a:cubicBezTo>
                    <a:pt x="12418" y="20063"/>
                    <a:pt x="12526" y="19355"/>
                    <a:pt x="12741" y="18674"/>
                  </a:cubicBezTo>
                  <a:cubicBezTo>
                    <a:pt x="13637" y="15931"/>
                    <a:pt x="16222" y="14558"/>
                    <a:pt x="18806" y="14558"/>
                  </a:cubicBezTo>
                  <a:close/>
                  <a:moveTo>
                    <a:pt x="117964" y="20706"/>
                  </a:moveTo>
                  <a:cubicBezTo>
                    <a:pt x="118390" y="20706"/>
                    <a:pt x="118819" y="20745"/>
                    <a:pt x="119245" y="20825"/>
                  </a:cubicBezTo>
                  <a:cubicBezTo>
                    <a:pt x="118726" y="21443"/>
                    <a:pt x="118322" y="22151"/>
                    <a:pt x="118063" y="22913"/>
                  </a:cubicBezTo>
                  <a:lnTo>
                    <a:pt x="118063" y="22904"/>
                  </a:lnTo>
                  <a:cubicBezTo>
                    <a:pt x="117821" y="23611"/>
                    <a:pt x="117722" y="24346"/>
                    <a:pt x="117758" y="25090"/>
                  </a:cubicBezTo>
                  <a:cubicBezTo>
                    <a:pt x="116516" y="23786"/>
                    <a:pt x="114757" y="22948"/>
                    <a:pt x="112897" y="22948"/>
                  </a:cubicBezTo>
                  <a:cubicBezTo>
                    <a:pt x="112878" y="22948"/>
                    <a:pt x="112858" y="22948"/>
                    <a:pt x="112839" y="22948"/>
                  </a:cubicBezTo>
                  <a:cubicBezTo>
                    <a:pt x="114174" y="21503"/>
                    <a:pt x="116038" y="20706"/>
                    <a:pt x="117964" y="20706"/>
                  </a:cubicBezTo>
                  <a:close/>
                  <a:moveTo>
                    <a:pt x="130993" y="20706"/>
                  </a:moveTo>
                  <a:cubicBezTo>
                    <a:pt x="132921" y="20706"/>
                    <a:pt x="134791" y="21503"/>
                    <a:pt x="136127" y="22948"/>
                  </a:cubicBezTo>
                  <a:cubicBezTo>
                    <a:pt x="136107" y="22948"/>
                    <a:pt x="136088" y="22948"/>
                    <a:pt x="136068" y="22948"/>
                  </a:cubicBezTo>
                  <a:cubicBezTo>
                    <a:pt x="134208" y="22948"/>
                    <a:pt x="132440" y="23786"/>
                    <a:pt x="131199" y="25090"/>
                  </a:cubicBezTo>
                  <a:cubicBezTo>
                    <a:pt x="131234" y="24346"/>
                    <a:pt x="131136" y="23611"/>
                    <a:pt x="130894" y="22913"/>
                  </a:cubicBezTo>
                  <a:lnTo>
                    <a:pt x="130894" y="22904"/>
                  </a:lnTo>
                  <a:cubicBezTo>
                    <a:pt x="130634" y="22142"/>
                    <a:pt x="130231" y="21443"/>
                    <a:pt x="129711" y="20825"/>
                  </a:cubicBezTo>
                  <a:cubicBezTo>
                    <a:pt x="130138" y="20745"/>
                    <a:pt x="130567" y="20706"/>
                    <a:pt x="130993" y="20706"/>
                  </a:cubicBezTo>
                  <a:close/>
                  <a:moveTo>
                    <a:pt x="84135" y="20797"/>
                  </a:moveTo>
                  <a:cubicBezTo>
                    <a:pt x="86071" y="20797"/>
                    <a:pt x="87946" y="21599"/>
                    <a:pt x="89290" y="23047"/>
                  </a:cubicBezTo>
                  <a:cubicBezTo>
                    <a:pt x="90626" y="21601"/>
                    <a:pt x="92496" y="20805"/>
                    <a:pt x="94429" y="20805"/>
                  </a:cubicBezTo>
                  <a:cubicBezTo>
                    <a:pt x="94856" y="20805"/>
                    <a:pt x="95287" y="20844"/>
                    <a:pt x="95715" y="20923"/>
                  </a:cubicBezTo>
                  <a:cubicBezTo>
                    <a:pt x="94720" y="22106"/>
                    <a:pt x="94138" y="23602"/>
                    <a:pt x="94228" y="25197"/>
                  </a:cubicBezTo>
                  <a:cubicBezTo>
                    <a:pt x="92977" y="23894"/>
                    <a:pt x="91218" y="23056"/>
                    <a:pt x="89350" y="23056"/>
                  </a:cubicBezTo>
                  <a:cubicBezTo>
                    <a:pt x="89330" y="23056"/>
                    <a:pt x="89310" y="23056"/>
                    <a:pt x="89290" y="23056"/>
                  </a:cubicBezTo>
                  <a:cubicBezTo>
                    <a:pt x="89271" y="23056"/>
                    <a:pt x="89251" y="23056"/>
                    <a:pt x="89231" y="23056"/>
                  </a:cubicBezTo>
                  <a:cubicBezTo>
                    <a:pt x="87362" y="23056"/>
                    <a:pt x="85595" y="23894"/>
                    <a:pt x="84353" y="25197"/>
                  </a:cubicBezTo>
                  <a:cubicBezTo>
                    <a:pt x="84434" y="23602"/>
                    <a:pt x="83851" y="22106"/>
                    <a:pt x="82866" y="20923"/>
                  </a:cubicBezTo>
                  <a:lnTo>
                    <a:pt x="82857" y="20914"/>
                  </a:lnTo>
                  <a:cubicBezTo>
                    <a:pt x="83283" y="20835"/>
                    <a:pt x="83710" y="20797"/>
                    <a:pt x="84135" y="20797"/>
                  </a:cubicBezTo>
                  <a:close/>
                  <a:moveTo>
                    <a:pt x="47488" y="20904"/>
                  </a:moveTo>
                  <a:cubicBezTo>
                    <a:pt x="47912" y="20904"/>
                    <a:pt x="48338" y="20943"/>
                    <a:pt x="48762" y="21022"/>
                  </a:cubicBezTo>
                  <a:cubicBezTo>
                    <a:pt x="48242" y="21640"/>
                    <a:pt x="47839" y="22348"/>
                    <a:pt x="47579" y="23110"/>
                  </a:cubicBezTo>
                  <a:cubicBezTo>
                    <a:pt x="47337" y="23809"/>
                    <a:pt x="47239" y="24552"/>
                    <a:pt x="47275" y="25287"/>
                  </a:cubicBezTo>
                  <a:cubicBezTo>
                    <a:pt x="46033" y="23992"/>
                    <a:pt x="44274" y="23154"/>
                    <a:pt x="42414" y="23154"/>
                  </a:cubicBezTo>
                  <a:cubicBezTo>
                    <a:pt x="42395" y="23154"/>
                    <a:pt x="42375" y="23154"/>
                    <a:pt x="42355" y="23154"/>
                  </a:cubicBezTo>
                  <a:cubicBezTo>
                    <a:pt x="43693" y="21707"/>
                    <a:pt x="45560" y="20904"/>
                    <a:pt x="47488" y="20904"/>
                  </a:cubicBezTo>
                  <a:close/>
                  <a:moveTo>
                    <a:pt x="60505" y="20912"/>
                  </a:moveTo>
                  <a:cubicBezTo>
                    <a:pt x="62435" y="20912"/>
                    <a:pt x="64301" y="21709"/>
                    <a:pt x="65644" y="23154"/>
                  </a:cubicBezTo>
                  <a:cubicBezTo>
                    <a:pt x="65624" y="23154"/>
                    <a:pt x="65604" y="23154"/>
                    <a:pt x="65584" y="23154"/>
                  </a:cubicBezTo>
                  <a:cubicBezTo>
                    <a:pt x="63716" y="23154"/>
                    <a:pt x="61957" y="23993"/>
                    <a:pt x="60715" y="25296"/>
                  </a:cubicBezTo>
                  <a:lnTo>
                    <a:pt x="60715" y="25287"/>
                  </a:lnTo>
                  <a:cubicBezTo>
                    <a:pt x="60751" y="24552"/>
                    <a:pt x="60644" y="23809"/>
                    <a:pt x="60411" y="23110"/>
                  </a:cubicBezTo>
                  <a:cubicBezTo>
                    <a:pt x="60151" y="22348"/>
                    <a:pt x="59748" y="21640"/>
                    <a:pt x="59219" y="21031"/>
                  </a:cubicBezTo>
                  <a:cubicBezTo>
                    <a:pt x="59647" y="20951"/>
                    <a:pt x="60078" y="20912"/>
                    <a:pt x="60505" y="20912"/>
                  </a:cubicBezTo>
                  <a:close/>
                  <a:moveTo>
                    <a:pt x="107673" y="20699"/>
                  </a:moveTo>
                  <a:cubicBezTo>
                    <a:pt x="109600" y="20699"/>
                    <a:pt x="111466" y="21495"/>
                    <a:pt x="112812" y="22939"/>
                  </a:cubicBezTo>
                  <a:cubicBezTo>
                    <a:pt x="112793" y="22939"/>
                    <a:pt x="112774" y="22939"/>
                    <a:pt x="112756" y="22939"/>
                  </a:cubicBezTo>
                  <a:cubicBezTo>
                    <a:pt x="110769" y="22939"/>
                    <a:pt x="108902" y="23885"/>
                    <a:pt x="107659" y="25332"/>
                  </a:cubicBezTo>
                  <a:cubicBezTo>
                    <a:pt x="107785" y="23674"/>
                    <a:pt x="107184" y="22097"/>
                    <a:pt x="106136" y="20878"/>
                  </a:cubicBezTo>
                  <a:lnTo>
                    <a:pt x="106136" y="20870"/>
                  </a:lnTo>
                  <a:cubicBezTo>
                    <a:pt x="106647" y="20755"/>
                    <a:pt x="107162" y="20699"/>
                    <a:pt x="107673" y="20699"/>
                  </a:cubicBezTo>
                  <a:close/>
                  <a:moveTo>
                    <a:pt x="13670" y="20994"/>
                  </a:moveTo>
                  <a:cubicBezTo>
                    <a:pt x="15606" y="20994"/>
                    <a:pt x="17480" y="21797"/>
                    <a:pt x="18825" y="23244"/>
                  </a:cubicBezTo>
                  <a:cubicBezTo>
                    <a:pt x="18805" y="23244"/>
                    <a:pt x="18786" y="23244"/>
                    <a:pt x="18766" y="23244"/>
                  </a:cubicBezTo>
                  <a:cubicBezTo>
                    <a:pt x="16897" y="23244"/>
                    <a:pt x="15129" y="24082"/>
                    <a:pt x="13888" y="25386"/>
                  </a:cubicBezTo>
                  <a:cubicBezTo>
                    <a:pt x="13951" y="23809"/>
                    <a:pt x="13368" y="22303"/>
                    <a:pt x="12382" y="21120"/>
                  </a:cubicBezTo>
                  <a:lnTo>
                    <a:pt x="12391" y="21111"/>
                  </a:lnTo>
                  <a:cubicBezTo>
                    <a:pt x="12817" y="21032"/>
                    <a:pt x="13245" y="20994"/>
                    <a:pt x="13670" y="20994"/>
                  </a:cubicBezTo>
                  <a:close/>
                  <a:moveTo>
                    <a:pt x="23971" y="20994"/>
                  </a:moveTo>
                  <a:cubicBezTo>
                    <a:pt x="24396" y="20994"/>
                    <a:pt x="24824" y="21032"/>
                    <a:pt x="25250" y="21111"/>
                  </a:cubicBezTo>
                  <a:cubicBezTo>
                    <a:pt x="24255" y="22294"/>
                    <a:pt x="23673" y="23791"/>
                    <a:pt x="23753" y="25386"/>
                  </a:cubicBezTo>
                  <a:cubicBezTo>
                    <a:pt x="22512" y="24082"/>
                    <a:pt x="20744" y="23244"/>
                    <a:pt x="18884" y="23244"/>
                  </a:cubicBezTo>
                  <a:cubicBezTo>
                    <a:pt x="18864" y="23244"/>
                    <a:pt x="18845" y="23244"/>
                    <a:pt x="18825" y="23244"/>
                  </a:cubicBezTo>
                  <a:cubicBezTo>
                    <a:pt x="20162" y="21797"/>
                    <a:pt x="22036" y="20994"/>
                    <a:pt x="23971" y="20994"/>
                  </a:cubicBezTo>
                  <a:close/>
                  <a:moveTo>
                    <a:pt x="37165" y="20902"/>
                  </a:moveTo>
                  <a:cubicBezTo>
                    <a:pt x="39100" y="20902"/>
                    <a:pt x="40977" y="21703"/>
                    <a:pt x="42328" y="23154"/>
                  </a:cubicBezTo>
                  <a:cubicBezTo>
                    <a:pt x="42310" y="23154"/>
                    <a:pt x="42291" y="23154"/>
                    <a:pt x="42273" y="23154"/>
                  </a:cubicBezTo>
                  <a:cubicBezTo>
                    <a:pt x="40286" y="23154"/>
                    <a:pt x="38419" y="24100"/>
                    <a:pt x="37176" y="25547"/>
                  </a:cubicBezTo>
                  <a:cubicBezTo>
                    <a:pt x="37302" y="23871"/>
                    <a:pt x="36701" y="22303"/>
                    <a:pt x="35653" y="21076"/>
                  </a:cubicBezTo>
                  <a:lnTo>
                    <a:pt x="35653" y="21067"/>
                  </a:lnTo>
                  <a:cubicBezTo>
                    <a:pt x="36155" y="20956"/>
                    <a:pt x="36662" y="20902"/>
                    <a:pt x="37165" y="20902"/>
                  </a:cubicBezTo>
                  <a:close/>
                  <a:moveTo>
                    <a:pt x="124474" y="18856"/>
                  </a:moveTo>
                  <a:cubicBezTo>
                    <a:pt x="127057" y="18856"/>
                    <a:pt x="129639" y="20229"/>
                    <a:pt x="130536" y="22975"/>
                  </a:cubicBezTo>
                  <a:cubicBezTo>
                    <a:pt x="130751" y="23656"/>
                    <a:pt x="130867" y="24364"/>
                    <a:pt x="130867" y="25081"/>
                  </a:cubicBezTo>
                  <a:cubicBezTo>
                    <a:pt x="130388" y="24976"/>
                    <a:pt x="129906" y="24925"/>
                    <a:pt x="129426" y="24925"/>
                  </a:cubicBezTo>
                  <a:cubicBezTo>
                    <a:pt x="127574" y="24925"/>
                    <a:pt x="125776" y="25691"/>
                    <a:pt x="124487" y="27079"/>
                  </a:cubicBezTo>
                  <a:cubicBezTo>
                    <a:pt x="123206" y="25708"/>
                    <a:pt x="121414" y="24920"/>
                    <a:pt x="119532" y="24920"/>
                  </a:cubicBezTo>
                  <a:cubicBezTo>
                    <a:pt x="119048" y="24920"/>
                    <a:pt x="118564" y="24973"/>
                    <a:pt x="118089" y="25081"/>
                  </a:cubicBezTo>
                  <a:cubicBezTo>
                    <a:pt x="118089" y="24364"/>
                    <a:pt x="118197" y="23656"/>
                    <a:pt x="118412" y="22975"/>
                  </a:cubicBezTo>
                  <a:cubicBezTo>
                    <a:pt x="119308" y="20229"/>
                    <a:pt x="121891" y="18856"/>
                    <a:pt x="124474" y="18856"/>
                  </a:cubicBezTo>
                  <a:close/>
                  <a:moveTo>
                    <a:pt x="77629" y="18952"/>
                  </a:moveTo>
                  <a:cubicBezTo>
                    <a:pt x="80805" y="18952"/>
                    <a:pt x="83981" y="21031"/>
                    <a:pt x="84022" y="25188"/>
                  </a:cubicBezTo>
                  <a:cubicBezTo>
                    <a:pt x="83543" y="25084"/>
                    <a:pt x="83060" y="25032"/>
                    <a:pt x="82581" y="25032"/>
                  </a:cubicBezTo>
                  <a:cubicBezTo>
                    <a:pt x="80728" y="25032"/>
                    <a:pt x="78930" y="25798"/>
                    <a:pt x="77642" y="27187"/>
                  </a:cubicBezTo>
                  <a:cubicBezTo>
                    <a:pt x="76360" y="25816"/>
                    <a:pt x="74568" y="25027"/>
                    <a:pt x="72687" y="25027"/>
                  </a:cubicBezTo>
                  <a:cubicBezTo>
                    <a:pt x="72203" y="25027"/>
                    <a:pt x="71719" y="25081"/>
                    <a:pt x="71244" y="25188"/>
                  </a:cubicBezTo>
                  <a:cubicBezTo>
                    <a:pt x="71280" y="21031"/>
                    <a:pt x="74454" y="18952"/>
                    <a:pt x="77629" y="18952"/>
                  </a:cubicBezTo>
                  <a:close/>
                  <a:moveTo>
                    <a:pt x="100945" y="18952"/>
                  </a:moveTo>
                  <a:cubicBezTo>
                    <a:pt x="104119" y="18952"/>
                    <a:pt x="107295" y="21030"/>
                    <a:pt x="107337" y="25187"/>
                  </a:cubicBezTo>
                  <a:lnTo>
                    <a:pt x="107337" y="25187"/>
                  </a:lnTo>
                  <a:cubicBezTo>
                    <a:pt x="106865" y="25086"/>
                    <a:pt x="106389" y="25037"/>
                    <a:pt x="105918" y="25037"/>
                  </a:cubicBezTo>
                  <a:cubicBezTo>
                    <a:pt x="104057" y="25037"/>
                    <a:pt x="102256" y="25803"/>
                    <a:pt x="100957" y="27196"/>
                  </a:cubicBezTo>
                  <a:cubicBezTo>
                    <a:pt x="99676" y="25816"/>
                    <a:pt x="97883" y="25036"/>
                    <a:pt x="96002" y="25036"/>
                  </a:cubicBezTo>
                  <a:cubicBezTo>
                    <a:pt x="95518" y="25036"/>
                    <a:pt x="95034" y="25081"/>
                    <a:pt x="94559" y="25188"/>
                  </a:cubicBezTo>
                  <a:cubicBezTo>
                    <a:pt x="94595" y="21031"/>
                    <a:pt x="97769" y="18952"/>
                    <a:pt x="100945" y="18952"/>
                  </a:cubicBezTo>
                  <a:close/>
                  <a:moveTo>
                    <a:pt x="53997" y="19058"/>
                  </a:moveTo>
                  <a:cubicBezTo>
                    <a:pt x="56578" y="19058"/>
                    <a:pt x="59157" y="20432"/>
                    <a:pt x="60052" y="23181"/>
                  </a:cubicBezTo>
                  <a:cubicBezTo>
                    <a:pt x="60267" y="23853"/>
                    <a:pt x="60384" y="24570"/>
                    <a:pt x="60384" y="25278"/>
                  </a:cubicBezTo>
                  <a:cubicBezTo>
                    <a:pt x="59909" y="25176"/>
                    <a:pt x="59430" y="25126"/>
                    <a:pt x="58956" y="25126"/>
                  </a:cubicBezTo>
                  <a:cubicBezTo>
                    <a:pt x="57095" y="25126"/>
                    <a:pt x="55295" y="25893"/>
                    <a:pt x="53995" y="27285"/>
                  </a:cubicBezTo>
                  <a:cubicBezTo>
                    <a:pt x="52714" y="25905"/>
                    <a:pt x="50922" y="25126"/>
                    <a:pt x="49049" y="25126"/>
                  </a:cubicBezTo>
                  <a:cubicBezTo>
                    <a:pt x="48556" y="25126"/>
                    <a:pt x="48072" y="25180"/>
                    <a:pt x="47597" y="25278"/>
                  </a:cubicBezTo>
                  <a:cubicBezTo>
                    <a:pt x="47606" y="24570"/>
                    <a:pt x="47714" y="23853"/>
                    <a:pt x="47929" y="23181"/>
                  </a:cubicBezTo>
                  <a:cubicBezTo>
                    <a:pt x="48830" y="20434"/>
                    <a:pt x="51414" y="19058"/>
                    <a:pt x="53997" y="19058"/>
                  </a:cubicBezTo>
                  <a:close/>
                  <a:moveTo>
                    <a:pt x="7163" y="19140"/>
                  </a:moveTo>
                  <a:cubicBezTo>
                    <a:pt x="10339" y="19140"/>
                    <a:pt x="13516" y="21219"/>
                    <a:pt x="13556" y="25377"/>
                  </a:cubicBezTo>
                  <a:cubicBezTo>
                    <a:pt x="13079" y="25272"/>
                    <a:pt x="12598" y="25222"/>
                    <a:pt x="12120" y="25222"/>
                  </a:cubicBezTo>
                  <a:cubicBezTo>
                    <a:pt x="10263" y="25222"/>
                    <a:pt x="8460" y="25990"/>
                    <a:pt x="7163" y="27379"/>
                  </a:cubicBezTo>
                  <a:lnTo>
                    <a:pt x="7163" y="27379"/>
                  </a:lnTo>
                  <a:cubicBezTo>
                    <a:pt x="5882" y="26002"/>
                    <a:pt x="4092" y="25224"/>
                    <a:pt x="2212" y="25224"/>
                  </a:cubicBezTo>
                  <a:cubicBezTo>
                    <a:pt x="1728" y="25224"/>
                    <a:pt x="1245" y="25278"/>
                    <a:pt x="770" y="25377"/>
                  </a:cubicBezTo>
                  <a:cubicBezTo>
                    <a:pt x="810" y="21219"/>
                    <a:pt x="3987" y="19140"/>
                    <a:pt x="7163" y="19140"/>
                  </a:cubicBezTo>
                  <a:close/>
                  <a:moveTo>
                    <a:pt x="30465" y="19152"/>
                  </a:moveTo>
                  <a:cubicBezTo>
                    <a:pt x="33638" y="19152"/>
                    <a:pt x="36811" y="21228"/>
                    <a:pt x="36854" y="25382"/>
                  </a:cubicBezTo>
                  <a:lnTo>
                    <a:pt x="36854" y="25382"/>
                  </a:lnTo>
                  <a:cubicBezTo>
                    <a:pt x="36384" y="25282"/>
                    <a:pt x="35912" y="25234"/>
                    <a:pt x="35443" y="25234"/>
                  </a:cubicBezTo>
                  <a:cubicBezTo>
                    <a:pt x="33580" y="25234"/>
                    <a:pt x="31775" y="26000"/>
                    <a:pt x="30483" y="27393"/>
                  </a:cubicBezTo>
                  <a:cubicBezTo>
                    <a:pt x="29201" y="26013"/>
                    <a:pt x="27409" y="25233"/>
                    <a:pt x="25528" y="25233"/>
                  </a:cubicBezTo>
                  <a:cubicBezTo>
                    <a:pt x="25044" y="25233"/>
                    <a:pt x="24560" y="25287"/>
                    <a:pt x="24085" y="25386"/>
                  </a:cubicBezTo>
                  <a:cubicBezTo>
                    <a:pt x="24116" y="21231"/>
                    <a:pt x="27290" y="19152"/>
                    <a:pt x="30465" y="19152"/>
                  </a:cubicBezTo>
                  <a:close/>
                  <a:moveTo>
                    <a:pt x="119325" y="25304"/>
                  </a:moveTo>
                  <a:cubicBezTo>
                    <a:pt x="121264" y="25304"/>
                    <a:pt x="123133" y="26108"/>
                    <a:pt x="124478" y="27563"/>
                  </a:cubicBezTo>
                  <a:cubicBezTo>
                    <a:pt x="124458" y="27563"/>
                    <a:pt x="124438" y="27563"/>
                    <a:pt x="124418" y="27563"/>
                  </a:cubicBezTo>
                  <a:cubicBezTo>
                    <a:pt x="122550" y="27563"/>
                    <a:pt x="120782" y="28392"/>
                    <a:pt x="119541" y="29696"/>
                  </a:cubicBezTo>
                  <a:cubicBezTo>
                    <a:pt x="119622" y="28110"/>
                    <a:pt x="119039" y="26604"/>
                    <a:pt x="118045" y="25421"/>
                  </a:cubicBezTo>
                  <a:cubicBezTo>
                    <a:pt x="118472" y="25342"/>
                    <a:pt x="118900" y="25304"/>
                    <a:pt x="119325" y="25304"/>
                  </a:cubicBezTo>
                  <a:close/>
                  <a:moveTo>
                    <a:pt x="129625" y="25304"/>
                  </a:moveTo>
                  <a:cubicBezTo>
                    <a:pt x="130050" y="25304"/>
                    <a:pt x="130477" y="25342"/>
                    <a:pt x="130903" y="25421"/>
                  </a:cubicBezTo>
                  <a:cubicBezTo>
                    <a:pt x="129908" y="26604"/>
                    <a:pt x="129326" y="28101"/>
                    <a:pt x="129415" y="29696"/>
                  </a:cubicBezTo>
                  <a:cubicBezTo>
                    <a:pt x="128165" y="28392"/>
                    <a:pt x="126398" y="27563"/>
                    <a:pt x="124538" y="27563"/>
                  </a:cubicBezTo>
                  <a:cubicBezTo>
                    <a:pt x="124518" y="27563"/>
                    <a:pt x="124498" y="27563"/>
                    <a:pt x="124478" y="27563"/>
                  </a:cubicBezTo>
                  <a:cubicBezTo>
                    <a:pt x="125816" y="26108"/>
                    <a:pt x="127690" y="25304"/>
                    <a:pt x="129625" y="25304"/>
                  </a:cubicBezTo>
                  <a:close/>
                  <a:moveTo>
                    <a:pt x="95793" y="25402"/>
                  </a:moveTo>
                  <a:cubicBezTo>
                    <a:pt x="97728" y="25402"/>
                    <a:pt x="99603" y="26205"/>
                    <a:pt x="100948" y="27653"/>
                  </a:cubicBezTo>
                  <a:lnTo>
                    <a:pt x="100948" y="27653"/>
                  </a:lnTo>
                  <a:cubicBezTo>
                    <a:pt x="100945" y="27653"/>
                    <a:pt x="100942" y="27653"/>
                    <a:pt x="100939" y="27653"/>
                  </a:cubicBezTo>
                  <a:cubicBezTo>
                    <a:pt x="100919" y="27652"/>
                    <a:pt x="100900" y="27652"/>
                    <a:pt x="100880" y="27652"/>
                  </a:cubicBezTo>
                  <a:cubicBezTo>
                    <a:pt x="99020" y="27652"/>
                    <a:pt x="97252" y="28491"/>
                    <a:pt x="96011" y="29794"/>
                  </a:cubicBezTo>
                  <a:cubicBezTo>
                    <a:pt x="96091" y="28199"/>
                    <a:pt x="95509" y="26703"/>
                    <a:pt x="94514" y="25520"/>
                  </a:cubicBezTo>
                  <a:cubicBezTo>
                    <a:pt x="94940" y="25441"/>
                    <a:pt x="95368" y="25402"/>
                    <a:pt x="95793" y="25402"/>
                  </a:cubicBezTo>
                  <a:close/>
                  <a:moveTo>
                    <a:pt x="82779" y="25411"/>
                  </a:moveTo>
                  <a:cubicBezTo>
                    <a:pt x="83204" y="25411"/>
                    <a:pt x="83632" y="25450"/>
                    <a:pt x="84057" y="25529"/>
                  </a:cubicBezTo>
                  <a:cubicBezTo>
                    <a:pt x="83063" y="26703"/>
                    <a:pt x="82480" y="28208"/>
                    <a:pt x="82570" y="29803"/>
                  </a:cubicBezTo>
                  <a:cubicBezTo>
                    <a:pt x="81320" y="28500"/>
                    <a:pt x="79561" y="27661"/>
                    <a:pt x="77692" y="27661"/>
                  </a:cubicBezTo>
                  <a:cubicBezTo>
                    <a:pt x="77672" y="27661"/>
                    <a:pt x="77653" y="27661"/>
                    <a:pt x="77633" y="27662"/>
                  </a:cubicBezTo>
                  <a:cubicBezTo>
                    <a:pt x="78970" y="26214"/>
                    <a:pt x="80844" y="25411"/>
                    <a:pt x="82779" y="25411"/>
                  </a:cubicBezTo>
                  <a:close/>
                  <a:moveTo>
                    <a:pt x="59128" y="25506"/>
                  </a:moveTo>
                  <a:cubicBezTo>
                    <a:pt x="59557" y="25506"/>
                    <a:pt x="59990" y="25546"/>
                    <a:pt x="60420" y="25628"/>
                  </a:cubicBezTo>
                  <a:cubicBezTo>
                    <a:pt x="59434" y="26801"/>
                    <a:pt x="58852" y="28307"/>
                    <a:pt x="58932" y="29893"/>
                  </a:cubicBezTo>
                  <a:cubicBezTo>
                    <a:pt x="57697" y="28596"/>
                    <a:pt x="55941" y="27760"/>
                    <a:pt x="54083" y="27760"/>
                  </a:cubicBezTo>
                  <a:cubicBezTo>
                    <a:pt x="54054" y="27760"/>
                    <a:pt x="54024" y="27760"/>
                    <a:pt x="53995" y="27760"/>
                  </a:cubicBezTo>
                  <a:cubicBezTo>
                    <a:pt x="53975" y="27760"/>
                    <a:pt x="53955" y="27760"/>
                    <a:pt x="53935" y="27760"/>
                  </a:cubicBezTo>
                  <a:cubicBezTo>
                    <a:pt x="52067" y="27760"/>
                    <a:pt x="50308" y="28589"/>
                    <a:pt x="49058" y="29893"/>
                  </a:cubicBezTo>
                  <a:cubicBezTo>
                    <a:pt x="49138" y="28307"/>
                    <a:pt x="48565" y="26801"/>
                    <a:pt x="47561" y="25619"/>
                  </a:cubicBezTo>
                  <a:lnTo>
                    <a:pt x="47561" y="25619"/>
                  </a:lnTo>
                  <a:lnTo>
                    <a:pt x="47570" y="25628"/>
                  </a:lnTo>
                  <a:cubicBezTo>
                    <a:pt x="48002" y="25546"/>
                    <a:pt x="48436" y="25506"/>
                    <a:pt x="48867" y="25506"/>
                  </a:cubicBezTo>
                  <a:cubicBezTo>
                    <a:pt x="50796" y="25506"/>
                    <a:pt x="52663" y="26308"/>
                    <a:pt x="54004" y="27751"/>
                  </a:cubicBezTo>
                  <a:cubicBezTo>
                    <a:pt x="55337" y="26308"/>
                    <a:pt x="57203" y="25506"/>
                    <a:pt x="59128" y="25506"/>
                  </a:cubicBezTo>
                  <a:close/>
                  <a:moveTo>
                    <a:pt x="25327" y="25613"/>
                  </a:moveTo>
                  <a:cubicBezTo>
                    <a:pt x="27257" y="25613"/>
                    <a:pt x="29124" y="26416"/>
                    <a:pt x="30465" y="27859"/>
                  </a:cubicBezTo>
                  <a:lnTo>
                    <a:pt x="30465" y="27859"/>
                  </a:lnTo>
                  <a:cubicBezTo>
                    <a:pt x="30462" y="27859"/>
                    <a:pt x="30459" y="27859"/>
                    <a:pt x="30456" y="27859"/>
                  </a:cubicBezTo>
                  <a:cubicBezTo>
                    <a:pt x="30436" y="27859"/>
                    <a:pt x="30416" y="27858"/>
                    <a:pt x="30397" y="27858"/>
                  </a:cubicBezTo>
                  <a:cubicBezTo>
                    <a:pt x="28528" y="27858"/>
                    <a:pt x="26769" y="28697"/>
                    <a:pt x="25519" y="30000"/>
                  </a:cubicBezTo>
                  <a:cubicBezTo>
                    <a:pt x="25608" y="28414"/>
                    <a:pt x="25026" y="26909"/>
                    <a:pt x="24031" y="25735"/>
                  </a:cubicBezTo>
                  <a:cubicBezTo>
                    <a:pt x="24463" y="25653"/>
                    <a:pt x="24897" y="25613"/>
                    <a:pt x="25327" y="25613"/>
                  </a:cubicBezTo>
                  <a:close/>
                  <a:moveTo>
                    <a:pt x="106136" y="30070"/>
                  </a:moveTo>
                  <a:cubicBezTo>
                    <a:pt x="106135" y="30070"/>
                    <a:pt x="106135" y="30070"/>
                    <a:pt x="106134" y="30070"/>
                  </a:cubicBezTo>
                  <a:lnTo>
                    <a:pt x="106134" y="30070"/>
                  </a:lnTo>
                  <a:lnTo>
                    <a:pt x="106136" y="30072"/>
                  </a:lnTo>
                  <a:cubicBezTo>
                    <a:pt x="106136" y="30071"/>
                    <a:pt x="106136" y="30071"/>
                    <a:pt x="106136" y="30070"/>
                  </a:cubicBezTo>
                  <a:close/>
                  <a:moveTo>
                    <a:pt x="70806" y="20910"/>
                  </a:moveTo>
                  <a:cubicBezTo>
                    <a:pt x="71297" y="20910"/>
                    <a:pt x="71792" y="20961"/>
                    <a:pt x="72283" y="21067"/>
                  </a:cubicBezTo>
                  <a:cubicBezTo>
                    <a:pt x="71289" y="22321"/>
                    <a:pt x="70742" y="23907"/>
                    <a:pt x="70939" y="25574"/>
                  </a:cubicBezTo>
                  <a:cubicBezTo>
                    <a:pt x="71449" y="25460"/>
                    <a:pt x="71962" y="25404"/>
                    <a:pt x="72472" y="25404"/>
                  </a:cubicBezTo>
                  <a:cubicBezTo>
                    <a:pt x="74409" y="25404"/>
                    <a:pt x="76285" y="26207"/>
                    <a:pt x="77633" y="27662"/>
                  </a:cubicBezTo>
                  <a:cubicBezTo>
                    <a:pt x="77615" y="27661"/>
                    <a:pt x="77597" y="27661"/>
                    <a:pt x="77578" y="27661"/>
                  </a:cubicBezTo>
                  <a:cubicBezTo>
                    <a:pt x="75520" y="27661"/>
                    <a:pt x="73598" y="28670"/>
                    <a:pt x="72346" y="30197"/>
                  </a:cubicBezTo>
                  <a:cubicBezTo>
                    <a:pt x="72748" y="26467"/>
                    <a:pt x="69425" y="23154"/>
                    <a:pt x="65707" y="23154"/>
                  </a:cubicBezTo>
                  <a:cubicBezTo>
                    <a:pt x="65692" y="23154"/>
                    <a:pt x="65677" y="23154"/>
                    <a:pt x="65662" y="23154"/>
                  </a:cubicBezTo>
                  <a:cubicBezTo>
                    <a:pt x="67004" y="21705"/>
                    <a:pt x="68876" y="20910"/>
                    <a:pt x="70806" y="20910"/>
                  </a:cubicBezTo>
                  <a:close/>
                  <a:moveTo>
                    <a:pt x="112818" y="23450"/>
                  </a:moveTo>
                  <a:cubicBezTo>
                    <a:pt x="115995" y="23450"/>
                    <a:pt x="119174" y="25529"/>
                    <a:pt x="119218" y="29687"/>
                  </a:cubicBezTo>
                  <a:cubicBezTo>
                    <a:pt x="118738" y="29582"/>
                    <a:pt x="118254" y="29531"/>
                    <a:pt x="117774" y="29531"/>
                  </a:cubicBezTo>
                  <a:cubicBezTo>
                    <a:pt x="115916" y="29531"/>
                    <a:pt x="114117" y="30298"/>
                    <a:pt x="112821" y="31694"/>
                  </a:cubicBezTo>
                  <a:cubicBezTo>
                    <a:pt x="111548" y="30314"/>
                    <a:pt x="109756" y="29534"/>
                    <a:pt x="107874" y="29534"/>
                  </a:cubicBezTo>
                  <a:cubicBezTo>
                    <a:pt x="107391" y="29534"/>
                    <a:pt x="106907" y="29588"/>
                    <a:pt x="106432" y="29687"/>
                  </a:cubicBezTo>
                  <a:cubicBezTo>
                    <a:pt x="106468" y="25529"/>
                    <a:pt x="109642" y="23450"/>
                    <a:pt x="112818" y="23450"/>
                  </a:cubicBezTo>
                  <a:close/>
                  <a:moveTo>
                    <a:pt x="136132" y="23450"/>
                  </a:moveTo>
                  <a:cubicBezTo>
                    <a:pt x="139308" y="23450"/>
                    <a:pt x="142484" y="25529"/>
                    <a:pt x="142525" y="29687"/>
                  </a:cubicBezTo>
                  <a:cubicBezTo>
                    <a:pt x="142051" y="29585"/>
                    <a:pt x="141574" y="29535"/>
                    <a:pt x="141100" y="29535"/>
                  </a:cubicBezTo>
                  <a:cubicBezTo>
                    <a:pt x="139242" y="29535"/>
                    <a:pt x="137437" y="30301"/>
                    <a:pt x="136145" y="31694"/>
                  </a:cubicBezTo>
                  <a:cubicBezTo>
                    <a:pt x="134863" y="30314"/>
                    <a:pt x="133071" y="29534"/>
                    <a:pt x="131190" y="29534"/>
                  </a:cubicBezTo>
                  <a:cubicBezTo>
                    <a:pt x="130706" y="29534"/>
                    <a:pt x="130222" y="29588"/>
                    <a:pt x="129747" y="29687"/>
                  </a:cubicBezTo>
                  <a:cubicBezTo>
                    <a:pt x="129783" y="25529"/>
                    <a:pt x="132957" y="23450"/>
                    <a:pt x="136132" y="23450"/>
                  </a:cubicBezTo>
                  <a:close/>
                  <a:moveTo>
                    <a:pt x="89290" y="23558"/>
                  </a:moveTo>
                  <a:cubicBezTo>
                    <a:pt x="92466" y="23558"/>
                    <a:pt x="95642" y="25636"/>
                    <a:pt x="95679" y="29792"/>
                  </a:cubicBezTo>
                  <a:lnTo>
                    <a:pt x="95679" y="29792"/>
                  </a:lnTo>
                  <a:cubicBezTo>
                    <a:pt x="95202" y="29689"/>
                    <a:pt x="94721" y="29638"/>
                    <a:pt x="94245" y="29638"/>
                  </a:cubicBezTo>
                  <a:cubicBezTo>
                    <a:pt x="92389" y="29638"/>
                    <a:pt x="90595" y="30406"/>
                    <a:pt x="89299" y="31801"/>
                  </a:cubicBezTo>
                  <a:cubicBezTo>
                    <a:pt x="88025" y="30429"/>
                    <a:pt x="86246" y="29642"/>
                    <a:pt x="84376" y="29642"/>
                  </a:cubicBezTo>
                  <a:cubicBezTo>
                    <a:pt x="84365" y="29642"/>
                    <a:pt x="84355" y="29642"/>
                    <a:pt x="84344" y="29642"/>
                  </a:cubicBezTo>
                  <a:cubicBezTo>
                    <a:pt x="83860" y="29642"/>
                    <a:pt x="83376" y="29687"/>
                    <a:pt x="82902" y="29794"/>
                  </a:cubicBezTo>
                  <a:cubicBezTo>
                    <a:pt x="82937" y="25637"/>
                    <a:pt x="86114" y="23558"/>
                    <a:pt x="89290" y="23558"/>
                  </a:cubicBezTo>
                  <a:close/>
                  <a:moveTo>
                    <a:pt x="42335" y="23651"/>
                  </a:moveTo>
                  <a:cubicBezTo>
                    <a:pt x="45511" y="23651"/>
                    <a:pt x="48686" y="25727"/>
                    <a:pt x="48726" y="29884"/>
                  </a:cubicBezTo>
                  <a:cubicBezTo>
                    <a:pt x="48251" y="29782"/>
                    <a:pt x="47772" y="29732"/>
                    <a:pt x="47298" y="29732"/>
                  </a:cubicBezTo>
                  <a:cubicBezTo>
                    <a:pt x="45434" y="29732"/>
                    <a:pt x="43630" y="30499"/>
                    <a:pt x="42337" y="31891"/>
                  </a:cubicBezTo>
                  <a:cubicBezTo>
                    <a:pt x="41056" y="30511"/>
                    <a:pt x="39264" y="29731"/>
                    <a:pt x="37382" y="29731"/>
                  </a:cubicBezTo>
                  <a:cubicBezTo>
                    <a:pt x="36898" y="29731"/>
                    <a:pt x="36415" y="29785"/>
                    <a:pt x="35940" y="29884"/>
                  </a:cubicBezTo>
                  <a:cubicBezTo>
                    <a:pt x="35980" y="25729"/>
                    <a:pt x="39158" y="23651"/>
                    <a:pt x="42335" y="23651"/>
                  </a:cubicBezTo>
                  <a:close/>
                  <a:moveTo>
                    <a:pt x="65651" y="23651"/>
                  </a:moveTo>
                  <a:cubicBezTo>
                    <a:pt x="68826" y="23651"/>
                    <a:pt x="72001" y="25727"/>
                    <a:pt x="72041" y="29884"/>
                  </a:cubicBezTo>
                  <a:cubicBezTo>
                    <a:pt x="71568" y="29782"/>
                    <a:pt x="71091" y="29732"/>
                    <a:pt x="70617" y="29732"/>
                  </a:cubicBezTo>
                  <a:cubicBezTo>
                    <a:pt x="68758" y="29732"/>
                    <a:pt x="66952" y="30499"/>
                    <a:pt x="65653" y="31891"/>
                  </a:cubicBezTo>
                  <a:cubicBezTo>
                    <a:pt x="64371" y="30511"/>
                    <a:pt x="62579" y="29731"/>
                    <a:pt x="60697" y="29731"/>
                  </a:cubicBezTo>
                  <a:cubicBezTo>
                    <a:pt x="60214" y="29731"/>
                    <a:pt x="59730" y="29785"/>
                    <a:pt x="59255" y="29884"/>
                  </a:cubicBezTo>
                  <a:cubicBezTo>
                    <a:pt x="59295" y="25729"/>
                    <a:pt x="62473" y="23651"/>
                    <a:pt x="65651" y="23651"/>
                  </a:cubicBezTo>
                  <a:close/>
                  <a:moveTo>
                    <a:pt x="18808" y="23757"/>
                  </a:moveTo>
                  <a:cubicBezTo>
                    <a:pt x="21978" y="23757"/>
                    <a:pt x="25149" y="25829"/>
                    <a:pt x="25196" y="29978"/>
                  </a:cubicBezTo>
                  <a:lnTo>
                    <a:pt x="25196" y="29978"/>
                  </a:lnTo>
                  <a:cubicBezTo>
                    <a:pt x="24721" y="29876"/>
                    <a:pt x="24243" y="29826"/>
                    <a:pt x="23769" y="29826"/>
                  </a:cubicBezTo>
                  <a:cubicBezTo>
                    <a:pt x="21911" y="29826"/>
                    <a:pt x="20114" y="30592"/>
                    <a:pt x="18825" y="31981"/>
                  </a:cubicBezTo>
                  <a:cubicBezTo>
                    <a:pt x="17544" y="30610"/>
                    <a:pt x="15752" y="29821"/>
                    <a:pt x="13870" y="29821"/>
                  </a:cubicBezTo>
                  <a:cubicBezTo>
                    <a:pt x="13386" y="29830"/>
                    <a:pt x="12902" y="29875"/>
                    <a:pt x="12427" y="29982"/>
                  </a:cubicBezTo>
                  <a:cubicBezTo>
                    <a:pt x="12463" y="25834"/>
                    <a:pt x="15635" y="23757"/>
                    <a:pt x="18808" y="23757"/>
                  </a:cubicBezTo>
                  <a:close/>
                  <a:moveTo>
                    <a:pt x="117967" y="29909"/>
                  </a:moveTo>
                  <a:cubicBezTo>
                    <a:pt x="118392" y="29909"/>
                    <a:pt x="118820" y="29948"/>
                    <a:pt x="119245" y="30027"/>
                  </a:cubicBezTo>
                  <a:cubicBezTo>
                    <a:pt x="118253" y="31208"/>
                    <a:pt x="117671" y="32700"/>
                    <a:pt x="117757" y="34292"/>
                  </a:cubicBezTo>
                  <a:lnTo>
                    <a:pt x="117757" y="34292"/>
                  </a:lnTo>
                  <a:cubicBezTo>
                    <a:pt x="116507" y="32989"/>
                    <a:pt x="114740" y="32159"/>
                    <a:pt x="112880" y="32159"/>
                  </a:cubicBezTo>
                  <a:cubicBezTo>
                    <a:pt x="112860" y="32159"/>
                    <a:pt x="112840" y="32160"/>
                    <a:pt x="112821" y="32160"/>
                  </a:cubicBezTo>
                  <a:cubicBezTo>
                    <a:pt x="114158" y="30712"/>
                    <a:pt x="116031" y="29909"/>
                    <a:pt x="117967" y="29909"/>
                  </a:cubicBezTo>
                  <a:close/>
                  <a:moveTo>
                    <a:pt x="84144" y="30017"/>
                  </a:moveTo>
                  <a:cubicBezTo>
                    <a:pt x="86080" y="30017"/>
                    <a:pt x="87953" y="30820"/>
                    <a:pt x="89290" y="32267"/>
                  </a:cubicBezTo>
                  <a:cubicBezTo>
                    <a:pt x="89271" y="32267"/>
                    <a:pt x="89251" y="32267"/>
                    <a:pt x="89231" y="32267"/>
                  </a:cubicBezTo>
                  <a:cubicBezTo>
                    <a:pt x="87362" y="32267"/>
                    <a:pt x="85595" y="33105"/>
                    <a:pt x="84353" y="34409"/>
                  </a:cubicBezTo>
                  <a:cubicBezTo>
                    <a:pt x="84443" y="32814"/>
                    <a:pt x="83851" y="31317"/>
                    <a:pt x="82866" y="30135"/>
                  </a:cubicBezTo>
                  <a:cubicBezTo>
                    <a:pt x="83291" y="30056"/>
                    <a:pt x="83719" y="30017"/>
                    <a:pt x="84144" y="30017"/>
                  </a:cubicBezTo>
                  <a:close/>
                  <a:moveTo>
                    <a:pt x="94437" y="30017"/>
                  </a:moveTo>
                  <a:cubicBezTo>
                    <a:pt x="94862" y="30017"/>
                    <a:pt x="95289" y="30056"/>
                    <a:pt x="95715" y="30135"/>
                  </a:cubicBezTo>
                  <a:cubicBezTo>
                    <a:pt x="94729" y="31317"/>
                    <a:pt x="94138" y="32814"/>
                    <a:pt x="94228" y="34409"/>
                  </a:cubicBezTo>
                  <a:cubicBezTo>
                    <a:pt x="92977" y="33105"/>
                    <a:pt x="91218" y="32267"/>
                    <a:pt x="89350" y="32267"/>
                  </a:cubicBezTo>
                  <a:cubicBezTo>
                    <a:pt x="89333" y="32267"/>
                    <a:pt x="89316" y="32267"/>
                    <a:pt x="89299" y="32267"/>
                  </a:cubicBezTo>
                  <a:lnTo>
                    <a:pt x="89299" y="32267"/>
                  </a:lnTo>
                  <a:cubicBezTo>
                    <a:pt x="90637" y="30820"/>
                    <a:pt x="92504" y="30017"/>
                    <a:pt x="94437" y="30017"/>
                  </a:cubicBezTo>
                  <a:close/>
                  <a:moveTo>
                    <a:pt x="47484" y="30107"/>
                  </a:moveTo>
                  <a:cubicBezTo>
                    <a:pt x="47908" y="30107"/>
                    <a:pt x="48336" y="30145"/>
                    <a:pt x="48762" y="30224"/>
                  </a:cubicBezTo>
                  <a:cubicBezTo>
                    <a:pt x="47767" y="31407"/>
                    <a:pt x="47185" y="32912"/>
                    <a:pt x="47275" y="34498"/>
                  </a:cubicBezTo>
                  <a:cubicBezTo>
                    <a:pt x="46024" y="33195"/>
                    <a:pt x="44256" y="32357"/>
                    <a:pt x="42396" y="32357"/>
                  </a:cubicBezTo>
                  <a:cubicBezTo>
                    <a:pt x="42377" y="32357"/>
                    <a:pt x="42357" y="32357"/>
                    <a:pt x="42337" y="32357"/>
                  </a:cubicBezTo>
                  <a:cubicBezTo>
                    <a:pt x="43675" y="30909"/>
                    <a:pt x="45548" y="30107"/>
                    <a:pt x="47484" y="30107"/>
                  </a:cubicBezTo>
                  <a:close/>
                  <a:moveTo>
                    <a:pt x="60497" y="30107"/>
                  </a:moveTo>
                  <a:cubicBezTo>
                    <a:pt x="62433" y="30107"/>
                    <a:pt x="64308" y="30911"/>
                    <a:pt x="65653" y="32366"/>
                  </a:cubicBezTo>
                  <a:lnTo>
                    <a:pt x="65653" y="32366"/>
                  </a:lnTo>
                  <a:cubicBezTo>
                    <a:pt x="65650" y="32366"/>
                    <a:pt x="65647" y="32366"/>
                    <a:pt x="65644" y="32366"/>
                  </a:cubicBezTo>
                  <a:cubicBezTo>
                    <a:pt x="65624" y="32366"/>
                    <a:pt x="65604" y="32366"/>
                    <a:pt x="65584" y="32366"/>
                  </a:cubicBezTo>
                  <a:cubicBezTo>
                    <a:pt x="63715" y="32366"/>
                    <a:pt x="61957" y="33195"/>
                    <a:pt x="60706" y="34498"/>
                  </a:cubicBezTo>
                  <a:cubicBezTo>
                    <a:pt x="60796" y="32912"/>
                    <a:pt x="60214" y="31407"/>
                    <a:pt x="59219" y="30224"/>
                  </a:cubicBezTo>
                  <a:cubicBezTo>
                    <a:pt x="59644" y="30145"/>
                    <a:pt x="60072" y="30107"/>
                    <a:pt x="60497" y="30107"/>
                  </a:cubicBezTo>
                  <a:close/>
                  <a:moveTo>
                    <a:pt x="106093" y="25399"/>
                  </a:moveTo>
                  <a:cubicBezTo>
                    <a:pt x="106554" y="25399"/>
                    <a:pt x="107019" y="25445"/>
                    <a:pt x="107480" y="25538"/>
                  </a:cubicBezTo>
                  <a:cubicBezTo>
                    <a:pt x="106477" y="26801"/>
                    <a:pt x="105930" y="28395"/>
                    <a:pt x="106136" y="30070"/>
                  </a:cubicBezTo>
                  <a:lnTo>
                    <a:pt x="106136" y="30070"/>
                  </a:lnTo>
                  <a:cubicBezTo>
                    <a:pt x="106645" y="29957"/>
                    <a:pt x="107158" y="29902"/>
                    <a:pt x="107667" y="29902"/>
                  </a:cubicBezTo>
                  <a:cubicBezTo>
                    <a:pt x="109601" y="29902"/>
                    <a:pt x="111474" y="30700"/>
                    <a:pt x="112821" y="32160"/>
                  </a:cubicBezTo>
                  <a:cubicBezTo>
                    <a:pt x="112802" y="32160"/>
                    <a:pt x="112783" y="32160"/>
                    <a:pt x="112764" y="32160"/>
                  </a:cubicBezTo>
                  <a:cubicBezTo>
                    <a:pt x="110778" y="32160"/>
                    <a:pt x="108911" y="33096"/>
                    <a:pt x="107659" y="34543"/>
                  </a:cubicBezTo>
                  <a:cubicBezTo>
                    <a:pt x="107785" y="32877"/>
                    <a:pt x="107175" y="31300"/>
                    <a:pt x="106127" y="30072"/>
                  </a:cubicBezTo>
                  <a:cubicBezTo>
                    <a:pt x="106130" y="30071"/>
                    <a:pt x="106132" y="30071"/>
                    <a:pt x="106134" y="30070"/>
                  </a:cubicBezTo>
                  <a:lnTo>
                    <a:pt x="106134" y="30070"/>
                  </a:lnTo>
                  <a:lnTo>
                    <a:pt x="106127" y="30063"/>
                  </a:lnTo>
                  <a:cubicBezTo>
                    <a:pt x="104875" y="28607"/>
                    <a:pt x="102990" y="27652"/>
                    <a:pt x="100995" y="27652"/>
                  </a:cubicBezTo>
                  <a:cubicBezTo>
                    <a:pt x="100979" y="27652"/>
                    <a:pt x="100964" y="27652"/>
                    <a:pt x="100948" y="27653"/>
                  </a:cubicBezTo>
                  <a:lnTo>
                    <a:pt x="100948" y="27653"/>
                  </a:lnTo>
                  <a:cubicBezTo>
                    <a:pt x="102286" y="26199"/>
                    <a:pt x="104161" y="25399"/>
                    <a:pt x="106093" y="25399"/>
                  </a:cubicBezTo>
                  <a:close/>
                  <a:moveTo>
                    <a:pt x="13651" y="30209"/>
                  </a:moveTo>
                  <a:cubicBezTo>
                    <a:pt x="15587" y="30209"/>
                    <a:pt x="17458" y="31009"/>
                    <a:pt x="18799" y="32455"/>
                  </a:cubicBezTo>
                  <a:lnTo>
                    <a:pt x="18799" y="32455"/>
                  </a:lnTo>
                  <a:cubicBezTo>
                    <a:pt x="18788" y="32455"/>
                    <a:pt x="18777" y="32455"/>
                    <a:pt x="18766" y="32455"/>
                  </a:cubicBezTo>
                  <a:cubicBezTo>
                    <a:pt x="16897" y="32455"/>
                    <a:pt x="15129" y="33294"/>
                    <a:pt x="13888" y="34597"/>
                  </a:cubicBezTo>
                  <a:cubicBezTo>
                    <a:pt x="13968" y="33002"/>
                    <a:pt x="13386" y="31497"/>
                    <a:pt x="12391" y="30323"/>
                  </a:cubicBezTo>
                  <a:cubicBezTo>
                    <a:pt x="12811" y="30247"/>
                    <a:pt x="13233" y="30209"/>
                    <a:pt x="13651" y="30209"/>
                  </a:cubicBezTo>
                  <a:close/>
                  <a:moveTo>
                    <a:pt x="23971" y="30205"/>
                  </a:moveTo>
                  <a:cubicBezTo>
                    <a:pt x="24396" y="30205"/>
                    <a:pt x="24824" y="30244"/>
                    <a:pt x="25250" y="30323"/>
                  </a:cubicBezTo>
                  <a:cubicBezTo>
                    <a:pt x="24255" y="31497"/>
                    <a:pt x="23673" y="33002"/>
                    <a:pt x="23753" y="34597"/>
                  </a:cubicBezTo>
                  <a:cubicBezTo>
                    <a:pt x="22512" y="33294"/>
                    <a:pt x="20744" y="32455"/>
                    <a:pt x="18884" y="32455"/>
                  </a:cubicBezTo>
                  <a:cubicBezTo>
                    <a:pt x="18864" y="32455"/>
                    <a:pt x="18845" y="32455"/>
                    <a:pt x="18825" y="32455"/>
                  </a:cubicBezTo>
                  <a:cubicBezTo>
                    <a:pt x="20162" y="31008"/>
                    <a:pt x="22036" y="30205"/>
                    <a:pt x="23971" y="30205"/>
                  </a:cubicBezTo>
                  <a:close/>
                  <a:moveTo>
                    <a:pt x="35606" y="25605"/>
                  </a:moveTo>
                  <a:cubicBezTo>
                    <a:pt x="36068" y="25605"/>
                    <a:pt x="36534" y="25651"/>
                    <a:pt x="36997" y="25744"/>
                  </a:cubicBezTo>
                  <a:cubicBezTo>
                    <a:pt x="35993" y="26999"/>
                    <a:pt x="35438" y="28593"/>
                    <a:pt x="35644" y="30269"/>
                  </a:cubicBezTo>
                  <a:cubicBezTo>
                    <a:pt x="36150" y="30158"/>
                    <a:pt x="36661" y="30103"/>
                    <a:pt x="37168" y="30103"/>
                  </a:cubicBezTo>
                  <a:cubicBezTo>
                    <a:pt x="39104" y="30103"/>
                    <a:pt x="40980" y="30899"/>
                    <a:pt x="42329" y="32357"/>
                  </a:cubicBezTo>
                  <a:lnTo>
                    <a:pt x="42329" y="32357"/>
                  </a:lnTo>
                  <a:cubicBezTo>
                    <a:pt x="42313" y="32357"/>
                    <a:pt x="42297" y="32357"/>
                    <a:pt x="42282" y="32357"/>
                  </a:cubicBezTo>
                  <a:cubicBezTo>
                    <a:pt x="40295" y="32357"/>
                    <a:pt x="38428" y="33302"/>
                    <a:pt x="37176" y="34749"/>
                  </a:cubicBezTo>
                  <a:cubicBezTo>
                    <a:pt x="37302" y="33074"/>
                    <a:pt x="36692" y="31497"/>
                    <a:pt x="35644" y="30269"/>
                  </a:cubicBezTo>
                  <a:cubicBezTo>
                    <a:pt x="34392" y="28813"/>
                    <a:pt x="32507" y="27858"/>
                    <a:pt x="30511" y="27858"/>
                  </a:cubicBezTo>
                  <a:cubicBezTo>
                    <a:pt x="30496" y="27858"/>
                    <a:pt x="30480" y="27859"/>
                    <a:pt x="30465" y="27859"/>
                  </a:cubicBezTo>
                  <a:lnTo>
                    <a:pt x="30465" y="27859"/>
                  </a:lnTo>
                  <a:cubicBezTo>
                    <a:pt x="31803" y="26405"/>
                    <a:pt x="33672" y="25605"/>
                    <a:pt x="35606" y="25605"/>
                  </a:cubicBezTo>
                  <a:close/>
                  <a:moveTo>
                    <a:pt x="124475" y="28056"/>
                  </a:moveTo>
                  <a:cubicBezTo>
                    <a:pt x="127650" y="28056"/>
                    <a:pt x="130827" y="30135"/>
                    <a:pt x="130867" y="34292"/>
                  </a:cubicBezTo>
                  <a:cubicBezTo>
                    <a:pt x="130389" y="34187"/>
                    <a:pt x="129906" y="34136"/>
                    <a:pt x="129427" y="34136"/>
                  </a:cubicBezTo>
                  <a:cubicBezTo>
                    <a:pt x="127574" y="34136"/>
                    <a:pt x="125776" y="34904"/>
                    <a:pt x="124487" y="36299"/>
                  </a:cubicBezTo>
                  <a:cubicBezTo>
                    <a:pt x="123213" y="34927"/>
                    <a:pt x="121434" y="34140"/>
                    <a:pt x="119564" y="34140"/>
                  </a:cubicBezTo>
                  <a:cubicBezTo>
                    <a:pt x="119553" y="34140"/>
                    <a:pt x="119543" y="34140"/>
                    <a:pt x="119532" y="34140"/>
                  </a:cubicBezTo>
                  <a:cubicBezTo>
                    <a:pt x="119048" y="34140"/>
                    <a:pt x="118564" y="34185"/>
                    <a:pt x="118089" y="34292"/>
                  </a:cubicBezTo>
                  <a:cubicBezTo>
                    <a:pt x="118125" y="30135"/>
                    <a:pt x="121299" y="28056"/>
                    <a:pt x="124475" y="28056"/>
                  </a:cubicBezTo>
                  <a:close/>
                  <a:moveTo>
                    <a:pt x="100943" y="28163"/>
                  </a:moveTo>
                  <a:cubicBezTo>
                    <a:pt x="104120" y="28163"/>
                    <a:pt x="107296" y="30242"/>
                    <a:pt x="107337" y="34400"/>
                  </a:cubicBezTo>
                  <a:cubicBezTo>
                    <a:pt x="106858" y="34295"/>
                    <a:pt x="106375" y="34244"/>
                    <a:pt x="105896" y="34244"/>
                  </a:cubicBezTo>
                  <a:cubicBezTo>
                    <a:pt x="104045" y="34244"/>
                    <a:pt x="102248" y="35008"/>
                    <a:pt x="100952" y="36393"/>
                  </a:cubicBezTo>
                  <a:lnTo>
                    <a:pt x="100952" y="36393"/>
                  </a:lnTo>
                  <a:cubicBezTo>
                    <a:pt x="99679" y="35024"/>
                    <a:pt x="97893" y="34247"/>
                    <a:pt x="96025" y="34247"/>
                  </a:cubicBezTo>
                  <a:cubicBezTo>
                    <a:pt x="96014" y="34247"/>
                    <a:pt x="96004" y="34247"/>
                    <a:pt x="95993" y="34248"/>
                  </a:cubicBezTo>
                  <a:cubicBezTo>
                    <a:pt x="95509" y="34248"/>
                    <a:pt x="95025" y="34292"/>
                    <a:pt x="94550" y="34400"/>
                  </a:cubicBezTo>
                  <a:cubicBezTo>
                    <a:pt x="94590" y="30242"/>
                    <a:pt x="97767" y="28163"/>
                    <a:pt x="100943" y="28163"/>
                  </a:cubicBezTo>
                  <a:close/>
                  <a:moveTo>
                    <a:pt x="77631" y="28160"/>
                  </a:moveTo>
                  <a:cubicBezTo>
                    <a:pt x="80803" y="28160"/>
                    <a:pt x="83975" y="30235"/>
                    <a:pt x="84021" y="34387"/>
                  </a:cubicBezTo>
                  <a:lnTo>
                    <a:pt x="84021" y="34387"/>
                  </a:lnTo>
                  <a:cubicBezTo>
                    <a:pt x="83552" y="34288"/>
                    <a:pt x="83080" y="34239"/>
                    <a:pt x="82612" y="34239"/>
                  </a:cubicBezTo>
                  <a:cubicBezTo>
                    <a:pt x="80751" y="34239"/>
                    <a:pt x="78950" y="35006"/>
                    <a:pt x="77651" y="36398"/>
                  </a:cubicBezTo>
                  <a:cubicBezTo>
                    <a:pt x="76377" y="35026"/>
                    <a:pt x="74589" y="34247"/>
                    <a:pt x="72710" y="34247"/>
                  </a:cubicBezTo>
                  <a:cubicBezTo>
                    <a:pt x="72699" y="34247"/>
                    <a:pt x="72688" y="34247"/>
                    <a:pt x="72678" y="34248"/>
                  </a:cubicBezTo>
                  <a:cubicBezTo>
                    <a:pt x="72194" y="34248"/>
                    <a:pt x="71710" y="34292"/>
                    <a:pt x="71235" y="34400"/>
                  </a:cubicBezTo>
                  <a:cubicBezTo>
                    <a:pt x="71275" y="30241"/>
                    <a:pt x="74454" y="28160"/>
                    <a:pt x="77631" y="28160"/>
                  </a:cubicBezTo>
                  <a:close/>
                  <a:moveTo>
                    <a:pt x="53992" y="28260"/>
                  </a:moveTo>
                  <a:cubicBezTo>
                    <a:pt x="57167" y="28260"/>
                    <a:pt x="60343" y="30336"/>
                    <a:pt x="60384" y="34488"/>
                  </a:cubicBezTo>
                  <a:lnTo>
                    <a:pt x="60384" y="34488"/>
                  </a:lnTo>
                  <a:cubicBezTo>
                    <a:pt x="59912" y="34387"/>
                    <a:pt x="59436" y="34338"/>
                    <a:pt x="58965" y="34338"/>
                  </a:cubicBezTo>
                  <a:cubicBezTo>
                    <a:pt x="57104" y="34338"/>
                    <a:pt x="55304" y="35104"/>
                    <a:pt x="54004" y="36497"/>
                  </a:cubicBezTo>
                  <a:cubicBezTo>
                    <a:pt x="52723" y="35117"/>
                    <a:pt x="50931" y="34337"/>
                    <a:pt x="49049" y="34337"/>
                  </a:cubicBezTo>
                  <a:cubicBezTo>
                    <a:pt x="48565" y="34337"/>
                    <a:pt x="48081" y="34391"/>
                    <a:pt x="47606" y="34489"/>
                  </a:cubicBezTo>
                  <a:cubicBezTo>
                    <a:pt x="47642" y="30336"/>
                    <a:pt x="50816" y="28260"/>
                    <a:pt x="53992" y="28260"/>
                  </a:cubicBezTo>
                  <a:close/>
                  <a:moveTo>
                    <a:pt x="7166" y="28348"/>
                  </a:moveTo>
                  <a:cubicBezTo>
                    <a:pt x="10341" y="28348"/>
                    <a:pt x="13516" y="30427"/>
                    <a:pt x="13556" y="34588"/>
                  </a:cubicBezTo>
                  <a:cubicBezTo>
                    <a:pt x="13083" y="34486"/>
                    <a:pt x="12605" y="34436"/>
                    <a:pt x="12131" y="34436"/>
                  </a:cubicBezTo>
                  <a:cubicBezTo>
                    <a:pt x="10273" y="34436"/>
                    <a:pt x="8469" y="35201"/>
                    <a:pt x="7176" y="36586"/>
                  </a:cubicBezTo>
                  <a:cubicBezTo>
                    <a:pt x="5893" y="35223"/>
                    <a:pt x="4106" y="34445"/>
                    <a:pt x="2227" y="34445"/>
                  </a:cubicBezTo>
                  <a:cubicBezTo>
                    <a:pt x="2216" y="34445"/>
                    <a:pt x="2205" y="34445"/>
                    <a:pt x="2194" y="34445"/>
                  </a:cubicBezTo>
                  <a:lnTo>
                    <a:pt x="2212" y="34427"/>
                  </a:lnTo>
                  <a:cubicBezTo>
                    <a:pt x="1728" y="34427"/>
                    <a:pt x="1245" y="34481"/>
                    <a:pt x="770" y="34588"/>
                  </a:cubicBezTo>
                  <a:cubicBezTo>
                    <a:pt x="810" y="30429"/>
                    <a:pt x="3988" y="28348"/>
                    <a:pt x="7166" y="28348"/>
                  </a:cubicBezTo>
                  <a:close/>
                  <a:moveTo>
                    <a:pt x="30465" y="28364"/>
                  </a:moveTo>
                  <a:cubicBezTo>
                    <a:pt x="33638" y="28364"/>
                    <a:pt x="36811" y="30439"/>
                    <a:pt x="36854" y="34593"/>
                  </a:cubicBezTo>
                  <a:lnTo>
                    <a:pt x="36854" y="34593"/>
                  </a:lnTo>
                  <a:cubicBezTo>
                    <a:pt x="36384" y="34494"/>
                    <a:pt x="35912" y="34445"/>
                    <a:pt x="35443" y="34445"/>
                  </a:cubicBezTo>
                  <a:cubicBezTo>
                    <a:pt x="33580" y="34445"/>
                    <a:pt x="31775" y="35212"/>
                    <a:pt x="30483" y="36604"/>
                  </a:cubicBezTo>
                  <a:cubicBezTo>
                    <a:pt x="29201" y="35224"/>
                    <a:pt x="27409" y="34445"/>
                    <a:pt x="25528" y="34445"/>
                  </a:cubicBezTo>
                  <a:cubicBezTo>
                    <a:pt x="25044" y="34445"/>
                    <a:pt x="24560" y="34498"/>
                    <a:pt x="24085" y="34597"/>
                  </a:cubicBezTo>
                  <a:cubicBezTo>
                    <a:pt x="24116" y="30443"/>
                    <a:pt x="27290" y="28364"/>
                    <a:pt x="30465" y="28364"/>
                  </a:cubicBezTo>
                  <a:close/>
                  <a:moveTo>
                    <a:pt x="119327" y="34515"/>
                  </a:moveTo>
                  <a:cubicBezTo>
                    <a:pt x="121267" y="34515"/>
                    <a:pt x="123141" y="35318"/>
                    <a:pt x="124478" y="36765"/>
                  </a:cubicBezTo>
                  <a:cubicBezTo>
                    <a:pt x="124458" y="36765"/>
                    <a:pt x="124439" y="36765"/>
                    <a:pt x="124419" y="36765"/>
                  </a:cubicBezTo>
                  <a:cubicBezTo>
                    <a:pt x="122550" y="36765"/>
                    <a:pt x="120782" y="37604"/>
                    <a:pt x="119541" y="38907"/>
                  </a:cubicBezTo>
                  <a:cubicBezTo>
                    <a:pt x="119622" y="37312"/>
                    <a:pt x="119039" y="35816"/>
                    <a:pt x="118045" y="34633"/>
                  </a:cubicBezTo>
                  <a:cubicBezTo>
                    <a:pt x="118472" y="34554"/>
                    <a:pt x="118901" y="34515"/>
                    <a:pt x="119327" y="34515"/>
                  </a:cubicBezTo>
                  <a:close/>
                  <a:moveTo>
                    <a:pt x="129624" y="34515"/>
                  </a:moveTo>
                  <a:cubicBezTo>
                    <a:pt x="130049" y="34515"/>
                    <a:pt x="130477" y="34554"/>
                    <a:pt x="130903" y="34633"/>
                  </a:cubicBezTo>
                  <a:cubicBezTo>
                    <a:pt x="129908" y="35816"/>
                    <a:pt x="129326" y="37312"/>
                    <a:pt x="129415" y="38907"/>
                  </a:cubicBezTo>
                  <a:cubicBezTo>
                    <a:pt x="128165" y="37604"/>
                    <a:pt x="126397" y="36765"/>
                    <a:pt x="124537" y="36765"/>
                  </a:cubicBezTo>
                  <a:cubicBezTo>
                    <a:pt x="124517" y="36765"/>
                    <a:pt x="124498" y="36765"/>
                    <a:pt x="124478" y="36765"/>
                  </a:cubicBezTo>
                  <a:cubicBezTo>
                    <a:pt x="125815" y="35318"/>
                    <a:pt x="127689" y="34515"/>
                    <a:pt x="129624" y="34515"/>
                  </a:cubicBezTo>
                  <a:close/>
                  <a:moveTo>
                    <a:pt x="82770" y="34620"/>
                  </a:moveTo>
                  <a:cubicBezTo>
                    <a:pt x="83198" y="34620"/>
                    <a:pt x="83629" y="34660"/>
                    <a:pt x="84057" y="34740"/>
                  </a:cubicBezTo>
                  <a:cubicBezTo>
                    <a:pt x="83556" y="35341"/>
                    <a:pt x="83152" y="36031"/>
                    <a:pt x="82893" y="36765"/>
                  </a:cubicBezTo>
                  <a:lnTo>
                    <a:pt x="82875" y="36765"/>
                  </a:lnTo>
                  <a:cubicBezTo>
                    <a:pt x="82633" y="37473"/>
                    <a:pt x="82534" y="38208"/>
                    <a:pt x="82570" y="38952"/>
                  </a:cubicBezTo>
                  <a:cubicBezTo>
                    <a:pt x="81324" y="37644"/>
                    <a:pt x="79559" y="36810"/>
                    <a:pt x="77695" y="36810"/>
                  </a:cubicBezTo>
                  <a:cubicBezTo>
                    <a:pt x="79026" y="35399"/>
                    <a:pt x="80871" y="34620"/>
                    <a:pt x="82770" y="34620"/>
                  </a:cubicBezTo>
                  <a:close/>
                  <a:moveTo>
                    <a:pt x="95806" y="34620"/>
                  </a:moveTo>
                  <a:cubicBezTo>
                    <a:pt x="97710" y="34620"/>
                    <a:pt x="99556" y="35399"/>
                    <a:pt x="100894" y="36810"/>
                  </a:cubicBezTo>
                  <a:cubicBezTo>
                    <a:pt x="99021" y="36810"/>
                    <a:pt x="97256" y="37644"/>
                    <a:pt x="96011" y="38952"/>
                  </a:cubicBezTo>
                  <a:cubicBezTo>
                    <a:pt x="96047" y="38208"/>
                    <a:pt x="95948" y="37473"/>
                    <a:pt x="95706" y="36765"/>
                  </a:cubicBezTo>
                  <a:lnTo>
                    <a:pt x="95679" y="36765"/>
                  </a:lnTo>
                  <a:cubicBezTo>
                    <a:pt x="95419" y="36031"/>
                    <a:pt x="95025" y="35341"/>
                    <a:pt x="94514" y="34740"/>
                  </a:cubicBezTo>
                  <a:cubicBezTo>
                    <a:pt x="94944" y="34660"/>
                    <a:pt x="95377" y="34620"/>
                    <a:pt x="95806" y="34620"/>
                  </a:cubicBezTo>
                  <a:close/>
                  <a:moveTo>
                    <a:pt x="59142" y="34720"/>
                  </a:moveTo>
                  <a:cubicBezTo>
                    <a:pt x="59570" y="34720"/>
                    <a:pt x="60000" y="34759"/>
                    <a:pt x="60429" y="34839"/>
                  </a:cubicBezTo>
                  <a:cubicBezTo>
                    <a:pt x="59434" y="36022"/>
                    <a:pt x="58852" y="37518"/>
                    <a:pt x="58941" y="39113"/>
                  </a:cubicBezTo>
                  <a:cubicBezTo>
                    <a:pt x="57691" y="37810"/>
                    <a:pt x="55923" y="36971"/>
                    <a:pt x="54063" y="36971"/>
                  </a:cubicBezTo>
                  <a:cubicBezTo>
                    <a:pt x="54043" y="36971"/>
                    <a:pt x="54024" y="36971"/>
                    <a:pt x="54004" y="36972"/>
                  </a:cubicBezTo>
                  <a:cubicBezTo>
                    <a:pt x="53984" y="36971"/>
                    <a:pt x="53964" y="36971"/>
                    <a:pt x="53945" y="36971"/>
                  </a:cubicBezTo>
                  <a:cubicBezTo>
                    <a:pt x="52076" y="36971"/>
                    <a:pt x="50308" y="37810"/>
                    <a:pt x="49067" y="39113"/>
                  </a:cubicBezTo>
                  <a:cubicBezTo>
                    <a:pt x="49147" y="37518"/>
                    <a:pt x="48565" y="36022"/>
                    <a:pt x="47579" y="34839"/>
                  </a:cubicBezTo>
                  <a:cubicBezTo>
                    <a:pt x="48004" y="34760"/>
                    <a:pt x="48431" y="34721"/>
                    <a:pt x="48855" y="34721"/>
                  </a:cubicBezTo>
                  <a:cubicBezTo>
                    <a:pt x="50785" y="34721"/>
                    <a:pt x="52658" y="35523"/>
                    <a:pt x="53995" y="36963"/>
                  </a:cubicBezTo>
                  <a:lnTo>
                    <a:pt x="54004" y="36963"/>
                  </a:lnTo>
                  <a:cubicBezTo>
                    <a:pt x="55339" y="35517"/>
                    <a:pt x="57210" y="34720"/>
                    <a:pt x="59142" y="34720"/>
                  </a:cubicBezTo>
                  <a:close/>
                  <a:moveTo>
                    <a:pt x="12301" y="34821"/>
                  </a:moveTo>
                  <a:cubicBezTo>
                    <a:pt x="12724" y="34821"/>
                    <a:pt x="13150" y="34859"/>
                    <a:pt x="13574" y="34938"/>
                  </a:cubicBezTo>
                  <a:cubicBezTo>
                    <a:pt x="13063" y="35538"/>
                    <a:pt x="12669" y="36228"/>
                    <a:pt x="12409" y="36972"/>
                  </a:cubicBezTo>
                  <a:lnTo>
                    <a:pt x="12382" y="36972"/>
                  </a:lnTo>
                  <a:cubicBezTo>
                    <a:pt x="12141" y="37670"/>
                    <a:pt x="12042" y="38414"/>
                    <a:pt x="12087" y="39149"/>
                  </a:cubicBezTo>
                  <a:cubicBezTo>
                    <a:pt x="10841" y="37850"/>
                    <a:pt x="9076" y="37007"/>
                    <a:pt x="7212" y="37007"/>
                  </a:cubicBezTo>
                  <a:cubicBezTo>
                    <a:pt x="8547" y="35599"/>
                    <a:pt x="10392" y="34821"/>
                    <a:pt x="12301" y="34821"/>
                  </a:cubicBezTo>
                  <a:close/>
                  <a:moveTo>
                    <a:pt x="25305" y="34821"/>
                  </a:moveTo>
                  <a:cubicBezTo>
                    <a:pt x="27216" y="34821"/>
                    <a:pt x="29067" y="35599"/>
                    <a:pt x="30402" y="37007"/>
                  </a:cubicBezTo>
                  <a:cubicBezTo>
                    <a:pt x="28538" y="37007"/>
                    <a:pt x="26764" y="37841"/>
                    <a:pt x="25519" y="39149"/>
                  </a:cubicBezTo>
                  <a:cubicBezTo>
                    <a:pt x="25563" y="38414"/>
                    <a:pt x="25456" y="37670"/>
                    <a:pt x="25223" y="36972"/>
                  </a:cubicBezTo>
                  <a:lnTo>
                    <a:pt x="25196" y="36972"/>
                  </a:lnTo>
                  <a:cubicBezTo>
                    <a:pt x="24936" y="36228"/>
                    <a:pt x="24542" y="35538"/>
                    <a:pt x="24031" y="34938"/>
                  </a:cubicBezTo>
                  <a:cubicBezTo>
                    <a:pt x="24455" y="34859"/>
                    <a:pt x="24882" y="34821"/>
                    <a:pt x="25305" y="34821"/>
                  </a:cubicBezTo>
                  <a:close/>
                  <a:moveTo>
                    <a:pt x="106096" y="34617"/>
                  </a:moveTo>
                  <a:cubicBezTo>
                    <a:pt x="106559" y="34617"/>
                    <a:pt x="107026" y="34664"/>
                    <a:pt x="107489" y="34758"/>
                  </a:cubicBezTo>
                  <a:cubicBezTo>
                    <a:pt x="106495" y="35995"/>
                    <a:pt x="105948" y="37563"/>
                    <a:pt x="106127" y="39212"/>
                  </a:cubicBezTo>
                  <a:cubicBezTo>
                    <a:pt x="104873" y="37760"/>
                    <a:pt x="103000" y="36810"/>
                    <a:pt x="101011" y="36810"/>
                  </a:cubicBezTo>
                  <a:cubicBezTo>
                    <a:pt x="102344" y="35398"/>
                    <a:pt x="104192" y="34617"/>
                    <a:pt x="106096" y="34617"/>
                  </a:cubicBezTo>
                  <a:close/>
                  <a:moveTo>
                    <a:pt x="70794" y="30109"/>
                  </a:moveTo>
                  <a:cubicBezTo>
                    <a:pt x="71289" y="30109"/>
                    <a:pt x="71788" y="30161"/>
                    <a:pt x="72283" y="30269"/>
                  </a:cubicBezTo>
                  <a:cubicBezTo>
                    <a:pt x="71289" y="31524"/>
                    <a:pt x="70742" y="33110"/>
                    <a:pt x="70939" y="34785"/>
                  </a:cubicBezTo>
                  <a:lnTo>
                    <a:pt x="70957" y="34785"/>
                  </a:lnTo>
                  <a:cubicBezTo>
                    <a:pt x="71462" y="34672"/>
                    <a:pt x="71973" y="34617"/>
                    <a:pt x="72479" y="34617"/>
                  </a:cubicBezTo>
                  <a:cubicBezTo>
                    <a:pt x="74381" y="34617"/>
                    <a:pt x="76233" y="35395"/>
                    <a:pt x="77570" y="36810"/>
                  </a:cubicBezTo>
                  <a:cubicBezTo>
                    <a:pt x="75527" y="36810"/>
                    <a:pt x="73601" y="37814"/>
                    <a:pt x="72346" y="39337"/>
                  </a:cubicBezTo>
                  <a:cubicBezTo>
                    <a:pt x="72694" y="35639"/>
                    <a:pt x="69398" y="32366"/>
                    <a:pt x="65704" y="32366"/>
                  </a:cubicBezTo>
                  <a:cubicBezTo>
                    <a:pt x="65687" y="32366"/>
                    <a:pt x="65670" y="32366"/>
                    <a:pt x="65653" y="32366"/>
                  </a:cubicBezTo>
                  <a:lnTo>
                    <a:pt x="65653" y="32366"/>
                  </a:lnTo>
                  <a:cubicBezTo>
                    <a:pt x="66994" y="30911"/>
                    <a:pt x="68863" y="30109"/>
                    <a:pt x="70794" y="30109"/>
                  </a:cubicBezTo>
                  <a:close/>
                  <a:moveTo>
                    <a:pt x="35613" y="34809"/>
                  </a:moveTo>
                  <a:cubicBezTo>
                    <a:pt x="36073" y="34809"/>
                    <a:pt x="36537" y="34854"/>
                    <a:pt x="36997" y="34946"/>
                  </a:cubicBezTo>
                  <a:cubicBezTo>
                    <a:pt x="36013" y="36189"/>
                    <a:pt x="35458" y="37762"/>
                    <a:pt x="35634" y="39407"/>
                  </a:cubicBezTo>
                  <a:lnTo>
                    <a:pt x="35634" y="39407"/>
                  </a:lnTo>
                  <a:cubicBezTo>
                    <a:pt x="34388" y="37948"/>
                    <a:pt x="32507" y="36998"/>
                    <a:pt x="30519" y="36998"/>
                  </a:cubicBezTo>
                  <a:cubicBezTo>
                    <a:pt x="31861" y="35584"/>
                    <a:pt x="33709" y="34809"/>
                    <a:pt x="35613" y="34809"/>
                  </a:cubicBezTo>
                  <a:close/>
                  <a:moveTo>
                    <a:pt x="136132" y="32662"/>
                  </a:moveTo>
                  <a:cubicBezTo>
                    <a:pt x="139308" y="32662"/>
                    <a:pt x="142484" y="34740"/>
                    <a:pt x="142525" y="38898"/>
                  </a:cubicBezTo>
                  <a:cubicBezTo>
                    <a:pt x="142046" y="38793"/>
                    <a:pt x="141563" y="38742"/>
                    <a:pt x="141084" y="38742"/>
                  </a:cubicBezTo>
                  <a:cubicBezTo>
                    <a:pt x="139231" y="38742"/>
                    <a:pt x="137433" y="39508"/>
                    <a:pt x="136145" y="40896"/>
                  </a:cubicBezTo>
                  <a:cubicBezTo>
                    <a:pt x="134863" y="39525"/>
                    <a:pt x="133071" y="38737"/>
                    <a:pt x="131190" y="38737"/>
                  </a:cubicBezTo>
                  <a:cubicBezTo>
                    <a:pt x="130706" y="38737"/>
                    <a:pt x="130222" y="38791"/>
                    <a:pt x="129747" y="38898"/>
                  </a:cubicBezTo>
                  <a:cubicBezTo>
                    <a:pt x="129783" y="34740"/>
                    <a:pt x="132957" y="32662"/>
                    <a:pt x="136132" y="32662"/>
                  </a:cubicBezTo>
                  <a:close/>
                  <a:moveTo>
                    <a:pt x="112818" y="32662"/>
                  </a:moveTo>
                  <a:cubicBezTo>
                    <a:pt x="115995" y="32662"/>
                    <a:pt x="119174" y="34740"/>
                    <a:pt x="119218" y="38898"/>
                  </a:cubicBezTo>
                  <a:cubicBezTo>
                    <a:pt x="118738" y="38793"/>
                    <a:pt x="118254" y="38742"/>
                    <a:pt x="117774" y="38742"/>
                  </a:cubicBezTo>
                  <a:cubicBezTo>
                    <a:pt x="115916" y="38742"/>
                    <a:pt x="114117" y="39510"/>
                    <a:pt x="112821" y="40905"/>
                  </a:cubicBezTo>
                  <a:cubicBezTo>
                    <a:pt x="111548" y="39525"/>
                    <a:pt x="109756" y="38746"/>
                    <a:pt x="107874" y="38746"/>
                  </a:cubicBezTo>
                  <a:cubicBezTo>
                    <a:pt x="107391" y="38746"/>
                    <a:pt x="106907" y="38791"/>
                    <a:pt x="106432" y="38898"/>
                  </a:cubicBezTo>
                  <a:cubicBezTo>
                    <a:pt x="106468" y="34740"/>
                    <a:pt x="109642" y="32662"/>
                    <a:pt x="112818" y="32662"/>
                  </a:cubicBezTo>
                  <a:close/>
                  <a:moveTo>
                    <a:pt x="89290" y="32762"/>
                  </a:moveTo>
                  <a:cubicBezTo>
                    <a:pt x="91871" y="32762"/>
                    <a:pt x="94452" y="34136"/>
                    <a:pt x="95348" y="36882"/>
                  </a:cubicBezTo>
                  <a:lnTo>
                    <a:pt x="95375" y="36882"/>
                  </a:lnTo>
                  <a:cubicBezTo>
                    <a:pt x="95572" y="37545"/>
                    <a:pt x="95679" y="38235"/>
                    <a:pt x="95688" y="38934"/>
                  </a:cubicBezTo>
                  <a:cubicBezTo>
                    <a:pt x="95213" y="38832"/>
                    <a:pt x="94735" y="38782"/>
                    <a:pt x="94260" y="38782"/>
                  </a:cubicBezTo>
                  <a:cubicBezTo>
                    <a:pt x="92399" y="38782"/>
                    <a:pt x="90599" y="39549"/>
                    <a:pt x="89299" y="40941"/>
                  </a:cubicBezTo>
                  <a:cubicBezTo>
                    <a:pt x="88018" y="39561"/>
                    <a:pt x="86226" y="38782"/>
                    <a:pt x="84344" y="38782"/>
                  </a:cubicBezTo>
                  <a:cubicBezTo>
                    <a:pt x="83860" y="38782"/>
                    <a:pt x="83376" y="38835"/>
                    <a:pt x="82902" y="38934"/>
                  </a:cubicBezTo>
                  <a:cubicBezTo>
                    <a:pt x="82902" y="38235"/>
                    <a:pt x="83009" y="37545"/>
                    <a:pt x="83215" y="36882"/>
                  </a:cubicBezTo>
                  <a:lnTo>
                    <a:pt x="83233" y="36882"/>
                  </a:lnTo>
                  <a:cubicBezTo>
                    <a:pt x="84129" y="34136"/>
                    <a:pt x="86710" y="32762"/>
                    <a:pt x="89290" y="32762"/>
                  </a:cubicBezTo>
                  <a:close/>
                  <a:moveTo>
                    <a:pt x="42338" y="32863"/>
                  </a:moveTo>
                  <a:cubicBezTo>
                    <a:pt x="45512" y="32863"/>
                    <a:pt x="48684" y="34938"/>
                    <a:pt x="48726" y="39091"/>
                  </a:cubicBezTo>
                  <a:lnTo>
                    <a:pt x="48726" y="39091"/>
                  </a:lnTo>
                  <a:cubicBezTo>
                    <a:pt x="48257" y="38992"/>
                    <a:pt x="47785" y="38943"/>
                    <a:pt x="47316" y="38943"/>
                  </a:cubicBezTo>
                  <a:cubicBezTo>
                    <a:pt x="45455" y="38943"/>
                    <a:pt x="43655" y="39710"/>
                    <a:pt x="42355" y="41102"/>
                  </a:cubicBezTo>
                  <a:cubicBezTo>
                    <a:pt x="41081" y="39730"/>
                    <a:pt x="39293" y="38952"/>
                    <a:pt x="37414" y="38952"/>
                  </a:cubicBezTo>
                  <a:cubicBezTo>
                    <a:pt x="37404" y="38952"/>
                    <a:pt x="37393" y="38952"/>
                    <a:pt x="37382" y="38952"/>
                  </a:cubicBezTo>
                  <a:cubicBezTo>
                    <a:pt x="36898" y="38952"/>
                    <a:pt x="36415" y="38997"/>
                    <a:pt x="35940" y="39104"/>
                  </a:cubicBezTo>
                  <a:cubicBezTo>
                    <a:pt x="35980" y="34944"/>
                    <a:pt x="39160" y="32863"/>
                    <a:pt x="42338" y="32863"/>
                  </a:cubicBezTo>
                  <a:close/>
                  <a:moveTo>
                    <a:pt x="65648" y="32868"/>
                  </a:moveTo>
                  <a:cubicBezTo>
                    <a:pt x="68825" y="32868"/>
                    <a:pt x="72001" y="34946"/>
                    <a:pt x="72041" y="39104"/>
                  </a:cubicBezTo>
                  <a:cubicBezTo>
                    <a:pt x="71563" y="38999"/>
                    <a:pt x="71081" y="38948"/>
                    <a:pt x="70602" y="38948"/>
                  </a:cubicBezTo>
                  <a:cubicBezTo>
                    <a:pt x="68748" y="38948"/>
                    <a:pt x="66949" y="39716"/>
                    <a:pt x="65653" y="41111"/>
                  </a:cubicBezTo>
                  <a:cubicBezTo>
                    <a:pt x="64371" y="39731"/>
                    <a:pt x="62579" y="38952"/>
                    <a:pt x="60697" y="38952"/>
                  </a:cubicBezTo>
                  <a:cubicBezTo>
                    <a:pt x="60214" y="38952"/>
                    <a:pt x="59730" y="38997"/>
                    <a:pt x="59255" y="39104"/>
                  </a:cubicBezTo>
                  <a:cubicBezTo>
                    <a:pt x="59295" y="34946"/>
                    <a:pt x="62472" y="32868"/>
                    <a:pt x="65648" y="32868"/>
                  </a:cubicBezTo>
                  <a:close/>
                  <a:moveTo>
                    <a:pt x="18803" y="32968"/>
                  </a:moveTo>
                  <a:cubicBezTo>
                    <a:pt x="21386" y="32968"/>
                    <a:pt x="23968" y="34342"/>
                    <a:pt x="24864" y="37088"/>
                  </a:cubicBezTo>
                  <a:lnTo>
                    <a:pt x="24882" y="37088"/>
                  </a:lnTo>
                  <a:cubicBezTo>
                    <a:pt x="25088" y="37751"/>
                    <a:pt x="25196" y="38441"/>
                    <a:pt x="25196" y="39140"/>
                  </a:cubicBezTo>
                  <a:cubicBezTo>
                    <a:pt x="24723" y="39038"/>
                    <a:pt x="24246" y="38988"/>
                    <a:pt x="23772" y="38988"/>
                  </a:cubicBezTo>
                  <a:cubicBezTo>
                    <a:pt x="21913" y="38988"/>
                    <a:pt x="20107" y="39755"/>
                    <a:pt x="18807" y="41147"/>
                  </a:cubicBezTo>
                  <a:cubicBezTo>
                    <a:pt x="17526" y="39767"/>
                    <a:pt x="15734" y="38988"/>
                    <a:pt x="13852" y="38988"/>
                  </a:cubicBezTo>
                  <a:cubicBezTo>
                    <a:pt x="13368" y="38988"/>
                    <a:pt x="12884" y="39041"/>
                    <a:pt x="12409" y="39140"/>
                  </a:cubicBezTo>
                  <a:cubicBezTo>
                    <a:pt x="12409" y="38441"/>
                    <a:pt x="12517" y="37751"/>
                    <a:pt x="12723" y="37088"/>
                  </a:cubicBezTo>
                  <a:lnTo>
                    <a:pt x="12741" y="37088"/>
                  </a:lnTo>
                  <a:cubicBezTo>
                    <a:pt x="13637" y="34342"/>
                    <a:pt x="16220" y="32968"/>
                    <a:pt x="18803" y="32968"/>
                  </a:cubicBezTo>
                  <a:close/>
                  <a:moveTo>
                    <a:pt x="117968" y="39112"/>
                  </a:moveTo>
                  <a:cubicBezTo>
                    <a:pt x="118392" y="39112"/>
                    <a:pt x="118820" y="39151"/>
                    <a:pt x="119245" y="39230"/>
                  </a:cubicBezTo>
                  <a:cubicBezTo>
                    <a:pt x="118726" y="39848"/>
                    <a:pt x="118322" y="40565"/>
                    <a:pt x="118063" y="41326"/>
                  </a:cubicBezTo>
                  <a:lnTo>
                    <a:pt x="118063" y="41317"/>
                  </a:lnTo>
                  <a:lnTo>
                    <a:pt x="118054" y="41344"/>
                  </a:lnTo>
                  <a:cubicBezTo>
                    <a:pt x="118054" y="41353"/>
                    <a:pt x="118045" y="41362"/>
                    <a:pt x="118036" y="41380"/>
                  </a:cubicBezTo>
                  <a:cubicBezTo>
                    <a:pt x="117812" y="42061"/>
                    <a:pt x="117713" y="42787"/>
                    <a:pt x="117758" y="43504"/>
                  </a:cubicBezTo>
                  <a:cubicBezTo>
                    <a:pt x="116508" y="42200"/>
                    <a:pt x="114748" y="41362"/>
                    <a:pt x="112888" y="41362"/>
                  </a:cubicBezTo>
                  <a:cubicBezTo>
                    <a:pt x="112869" y="41362"/>
                    <a:pt x="112849" y="41362"/>
                    <a:pt x="112830" y="41362"/>
                  </a:cubicBezTo>
                  <a:cubicBezTo>
                    <a:pt x="114167" y="39915"/>
                    <a:pt x="116034" y="39112"/>
                    <a:pt x="117968" y="39112"/>
                  </a:cubicBezTo>
                  <a:close/>
                  <a:moveTo>
                    <a:pt x="130986" y="39112"/>
                  </a:moveTo>
                  <a:cubicBezTo>
                    <a:pt x="132916" y="39112"/>
                    <a:pt x="134791" y="39915"/>
                    <a:pt x="136136" y="41362"/>
                  </a:cubicBezTo>
                  <a:cubicBezTo>
                    <a:pt x="136116" y="41362"/>
                    <a:pt x="136096" y="41362"/>
                    <a:pt x="136077" y="41362"/>
                  </a:cubicBezTo>
                  <a:cubicBezTo>
                    <a:pt x="134208" y="41362"/>
                    <a:pt x="132440" y="42200"/>
                    <a:pt x="131199" y="43504"/>
                  </a:cubicBezTo>
                  <a:cubicBezTo>
                    <a:pt x="131234" y="42787"/>
                    <a:pt x="131136" y="42070"/>
                    <a:pt x="130912" y="41389"/>
                  </a:cubicBezTo>
                  <a:lnTo>
                    <a:pt x="130912" y="41380"/>
                  </a:lnTo>
                  <a:cubicBezTo>
                    <a:pt x="130912" y="41371"/>
                    <a:pt x="130903" y="41362"/>
                    <a:pt x="130903" y="41344"/>
                  </a:cubicBezTo>
                  <a:cubicBezTo>
                    <a:pt x="130894" y="41335"/>
                    <a:pt x="130903" y="41335"/>
                    <a:pt x="130894" y="41326"/>
                  </a:cubicBezTo>
                  <a:cubicBezTo>
                    <a:pt x="130625" y="40556"/>
                    <a:pt x="130231" y="39848"/>
                    <a:pt x="129711" y="39230"/>
                  </a:cubicBezTo>
                  <a:cubicBezTo>
                    <a:pt x="130135" y="39151"/>
                    <a:pt x="130562" y="39112"/>
                    <a:pt x="130986" y="39112"/>
                  </a:cubicBezTo>
                  <a:close/>
                  <a:moveTo>
                    <a:pt x="84143" y="39166"/>
                  </a:moveTo>
                  <a:cubicBezTo>
                    <a:pt x="86077" y="39166"/>
                    <a:pt x="87946" y="39968"/>
                    <a:pt x="89290" y="41416"/>
                  </a:cubicBezTo>
                  <a:cubicBezTo>
                    <a:pt x="89271" y="41416"/>
                    <a:pt x="89251" y="41416"/>
                    <a:pt x="89231" y="41416"/>
                  </a:cubicBezTo>
                  <a:cubicBezTo>
                    <a:pt x="87362" y="41416"/>
                    <a:pt x="85595" y="42254"/>
                    <a:pt x="84353" y="43557"/>
                  </a:cubicBezTo>
                  <a:cubicBezTo>
                    <a:pt x="84434" y="41963"/>
                    <a:pt x="83851" y="40457"/>
                    <a:pt x="82866" y="39283"/>
                  </a:cubicBezTo>
                  <a:cubicBezTo>
                    <a:pt x="83291" y="39204"/>
                    <a:pt x="83719" y="39166"/>
                    <a:pt x="84143" y="39166"/>
                  </a:cubicBezTo>
                  <a:close/>
                  <a:moveTo>
                    <a:pt x="94430" y="39165"/>
                  </a:moveTo>
                  <a:cubicBezTo>
                    <a:pt x="94857" y="39165"/>
                    <a:pt x="95287" y="39204"/>
                    <a:pt x="95715" y="39283"/>
                  </a:cubicBezTo>
                  <a:cubicBezTo>
                    <a:pt x="94720" y="40466"/>
                    <a:pt x="94138" y="41963"/>
                    <a:pt x="94228" y="43557"/>
                  </a:cubicBezTo>
                  <a:cubicBezTo>
                    <a:pt x="92977" y="42254"/>
                    <a:pt x="91218" y="41416"/>
                    <a:pt x="89350" y="41416"/>
                  </a:cubicBezTo>
                  <a:cubicBezTo>
                    <a:pt x="89330" y="41416"/>
                    <a:pt x="89310" y="41416"/>
                    <a:pt x="89290" y="41416"/>
                  </a:cubicBezTo>
                  <a:cubicBezTo>
                    <a:pt x="90626" y="39963"/>
                    <a:pt x="92497" y="39165"/>
                    <a:pt x="94430" y="39165"/>
                  </a:cubicBezTo>
                  <a:close/>
                  <a:moveTo>
                    <a:pt x="47493" y="39318"/>
                  </a:moveTo>
                  <a:cubicBezTo>
                    <a:pt x="47917" y="39318"/>
                    <a:pt x="48345" y="39357"/>
                    <a:pt x="48771" y="39436"/>
                  </a:cubicBezTo>
                  <a:cubicBezTo>
                    <a:pt x="48242" y="40054"/>
                    <a:pt x="47839" y="40762"/>
                    <a:pt x="47579" y="41523"/>
                  </a:cubicBezTo>
                  <a:cubicBezTo>
                    <a:pt x="47579" y="41532"/>
                    <a:pt x="47579" y="41532"/>
                    <a:pt x="47579" y="41541"/>
                  </a:cubicBezTo>
                  <a:lnTo>
                    <a:pt x="47561" y="41586"/>
                  </a:lnTo>
                  <a:cubicBezTo>
                    <a:pt x="47337" y="42267"/>
                    <a:pt x="47239" y="42984"/>
                    <a:pt x="47275" y="43710"/>
                  </a:cubicBezTo>
                  <a:cubicBezTo>
                    <a:pt x="46033" y="42406"/>
                    <a:pt x="44274" y="41568"/>
                    <a:pt x="42406" y="41568"/>
                  </a:cubicBezTo>
                  <a:cubicBezTo>
                    <a:pt x="42386" y="41568"/>
                    <a:pt x="42366" y="41568"/>
                    <a:pt x="42346" y="41568"/>
                  </a:cubicBezTo>
                  <a:cubicBezTo>
                    <a:pt x="43684" y="40121"/>
                    <a:pt x="45557" y="39318"/>
                    <a:pt x="47493" y="39318"/>
                  </a:cubicBezTo>
                  <a:close/>
                  <a:moveTo>
                    <a:pt x="60506" y="39318"/>
                  </a:moveTo>
                  <a:cubicBezTo>
                    <a:pt x="62442" y="39318"/>
                    <a:pt x="64315" y="40121"/>
                    <a:pt x="65653" y="41568"/>
                  </a:cubicBezTo>
                  <a:cubicBezTo>
                    <a:pt x="65633" y="41568"/>
                    <a:pt x="65613" y="41568"/>
                    <a:pt x="65593" y="41568"/>
                  </a:cubicBezTo>
                  <a:cubicBezTo>
                    <a:pt x="63724" y="41568"/>
                    <a:pt x="61965" y="42398"/>
                    <a:pt x="60715" y="43710"/>
                  </a:cubicBezTo>
                  <a:cubicBezTo>
                    <a:pt x="60751" y="42984"/>
                    <a:pt x="60662" y="42267"/>
                    <a:pt x="60438" y="41586"/>
                  </a:cubicBezTo>
                  <a:cubicBezTo>
                    <a:pt x="60438" y="41577"/>
                    <a:pt x="60429" y="41559"/>
                    <a:pt x="60420" y="41550"/>
                  </a:cubicBezTo>
                  <a:cubicBezTo>
                    <a:pt x="60420" y="41541"/>
                    <a:pt x="60420" y="41532"/>
                    <a:pt x="60411" y="41532"/>
                  </a:cubicBezTo>
                  <a:cubicBezTo>
                    <a:pt x="60151" y="40762"/>
                    <a:pt x="59748" y="40054"/>
                    <a:pt x="59228" y="39436"/>
                  </a:cubicBezTo>
                  <a:cubicBezTo>
                    <a:pt x="59654" y="39357"/>
                    <a:pt x="60082" y="39318"/>
                    <a:pt x="60506" y="39318"/>
                  </a:cubicBezTo>
                  <a:close/>
                  <a:moveTo>
                    <a:pt x="23963" y="39353"/>
                  </a:moveTo>
                  <a:cubicBezTo>
                    <a:pt x="24391" y="39353"/>
                    <a:pt x="24821" y="39392"/>
                    <a:pt x="25250" y="39472"/>
                  </a:cubicBezTo>
                  <a:cubicBezTo>
                    <a:pt x="24255" y="40654"/>
                    <a:pt x="23673" y="42151"/>
                    <a:pt x="23753" y="43746"/>
                  </a:cubicBezTo>
                  <a:cubicBezTo>
                    <a:pt x="22512" y="42442"/>
                    <a:pt x="20744" y="41604"/>
                    <a:pt x="18884" y="41604"/>
                  </a:cubicBezTo>
                  <a:cubicBezTo>
                    <a:pt x="18864" y="41604"/>
                    <a:pt x="18845" y="41604"/>
                    <a:pt x="18825" y="41604"/>
                  </a:cubicBezTo>
                  <a:cubicBezTo>
                    <a:pt x="18805" y="41604"/>
                    <a:pt x="18786" y="41604"/>
                    <a:pt x="18766" y="41604"/>
                  </a:cubicBezTo>
                  <a:cubicBezTo>
                    <a:pt x="16897" y="41604"/>
                    <a:pt x="15129" y="42442"/>
                    <a:pt x="13888" y="43746"/>
                  </a:cubicBezTo>
                  <a:cubicBezTo>
                    <a:pt x="13951" y="42160"/>
                    <a:pt x="13368" y="40663"/>
                    <a:pt x="12382" y="39480"/>
                  </a:cubicBezTo>
                  <a:lnTo>
                    <a:pt x="12391" y="39472"/>
                  </a:lnTo>
                  <a:cubicBezTo>
                    <a:pt x="12820" y="39392"/>
                    <a:pt x="13250" y="39353"/>
                    <a:pt x="13678" y="39353"/>
                  </a:cubicBezTo>
                  <a:cubicBezTo>
                    <a:pt x="15611" y="39353"/>
                    <a:pt x="17482" y="40150"/>
                    <a:pt x="18825" y="41595"/>
                  </a:cubicBezTo>
                  <a:cubicBezTo>
                    <a:pt x="20161" y="40150"/>
                    <a:pt x="22031" y="39353"/>
                    <a:pt x="23963" y="39353"/>
                  </a:cubicBezTo>
                  <a:close/>
                  <a:moveTo>
                    <a:pt x="107663" y="39105"/>
                  </a:moveTo>
                  <a:cubicBezTo>
                    <a:pt x="109597" y="39105"/>
                    <a:pt x="111471" y="39906"/>
                    <a:pt x="112812" y="41353"/>
                  </a:cubicBezTo>
                  <a:cubicBezTo>
                    <a:pt x="112793" y="41353"/>
                    <a:pt x="112774" y="41353"/>
                    <a:pt x="112756" y="41353"/>
                  </a:cubicBezTo>
                  <a:cubicBezTo>
                    <a:pt x="110769" y="41353"/>
                    <a:pt x="108902" y="42299"/>
                    <a:pt x="107650" y="43755"/>
                  </a:cubicBezTo>
                  <a:lnTo>
                    <a:pt x="107650" y="43755"/>
                  </a:lnTo>
                  <a:cubicBezTo>
                    <a:pt x="107803" y="42088"/>
                    <a:pt x="107211" y="40511"/>
                    <a:pt x="106172" y="39274"/>
                  </a:cubicBezTo>
                  <a:lnTo>
                    <a:pt x="106172" y="39265"/>
                  </a:lnTo>
                  <a:cubicBezTo>
                    <a:pt x="106668" y="39158"/>
                    <a:pt x="107167" y="39105"/>
                    <a:pt x="107663" y="39105"/>
                  </a:cubicBezTo>
                  <a:close/>
                  <a:moveTo>
                    <a:pt x="37187" y="39310"/>
                  </a:moveTo>
                  <a:cubicBezTo>
                    <a:pt x="39118" y="39310"/>
                    <a:pt x="40989" y="40106"/>
                    <a:pt x="42328" y="41559"/>
                  </a:cubicBezTo>
                  <a:cubicBezTo>
                    <a:pt x="42310" y="41559"/>
                    <a:pt x="42291" y="41559"/>
                    <a:pt x="42273" y="41559"/>
                  </a:cubicBezTo>
                  <a:cubicBezTo>
                    <a:pt x="40286" y="41559"/>
                    <a:pt x="38419" y="42505"/>
                    <a:pt x="37167" y="43952"/>
                  </a:cubicBezTo>
                  <a:cubicBezTo>
                    <a:pt x="37320" y="42294"/>
                    <a:pt x="36728" y="40708"/>
                    <a:pt x="35689" y="39480"/>
                  </a:cubicBezTo>
                  <a:lnTo>
                    <a:pt x="35689" y="39472"/>
                  </a:lnTo>
                  <a:cubicBezTo>
                    <a:pt x="36187" y="39363"/>
                    <a:pt x="36689" y="39310"/>
                    <a:pt x="37187" y="39310"/>
                  </a:cubicBezTo>
                  <a:close/>
                  <a:moveTo>
                    <a:pt x="124475" y="37261"/>
                  </a:moveTo>
                  <a:cubicBezTo>
                    <a:pt x="127048" y="37261"/>
                    <a:pt x="129621" y="38627"/>
                    <a:pt x="130527" y="41362"/>
                  </a:cubicBezTo>
                  <a:cubicBezTo>
                    <a:pt x="130751" y="42043"/>
                    <a:pt x="130867" y="42760"/>
                    <a:pt x="130867" y="43486"/>
                  </a:cubicBezTo>
                  <a:cubicBezTo>
                    <a:pt x="130392" y="43384"/>
                    <a:pt x="129914" y="43334"/>
                    <a:pt x="129439" y="43334"/>
                  </a:cubicBezTo>
                  <a:cubicBezTo>
                    <a:pt x="127578" y="43334"/>
                    <a:pt x="125778" y="44101"/>
                    <a:pt x="124478" y="45493"/>
                  </a:cubicBezTo>
                  <a:cubicBezTo>
                    <a:pt x="123206" y="44113"/>
                    <a:pt x="121405" y="43333"/>
                    <a:pt x="119532" y="43333"/>
                  </a:cubicBezTo>
                  <a:cubicBezTo>
                    <a:pt x="119039" y="43333"/>
                    <a:pt x="118555" y="43387"/>
                    <a:pt x="118089" y="43486"/>
                  </a:cubicBezTo>
                  <a:cubicBezTo>
                    <a:pt x="118089" y="42760"/>
                    <a:pt x="118197" y="42034"/>
                    <a:pt x="118430" y="41344"/>
                  </a:cubicBezTo>
                  <a:cubicBezTo>
                    <a:pt x="119339" y="38623"/>
                    <a:pt x="121907" y="37261"/>
                    <a:pt x="124475" y="37261"/>
                  </a:cubicBezTo>
                  <a:close/>
                  <a:moveTo>
                    <a:pt x="77632" y="37306"/>
                  </a:moveTo>
                  <a:cubicBezTo>
                    <a:pt x="80806" y="37306"/>
                    <a:pt x="83980" y="39382"/>
                    <a:pt x="84022" y="43538"/>
                  </a:cubicBezTo>
                  <a:lnTo>
                    <a:pt x="84022" y="43538"/>
                  </a:lnTo>
                  <a:cubicBezTo>
                    <a:pt x="83549" y="43437"/>
                    <a:pt x="83074" y="43388"/>
                    <a:pt x="82603" y="43388"/>
                  </a:cubicBezTo>
                  <a:cubicBezTo>
                    <a:pt x="80742" y="43388"/>
                    <a:pt x="78941" y="44154"/>
                    <a:pt x="77642" y="45547"/>
                  </a:cubicBezTo>
                  <a:cubicBezTo>
                    <a:pt x="76360" y="44167"/>
                    <a:pt x="74568" y="43387"/>
                    <a:pt x="72687" y="43387"/>
                  </a:cubicBezTo>
                  <a:cubicBezTo>
                    <a:pt x="72203" y="43387"/>
                    <a:pt x="71719" y="43441"/>
                    <a:pt x="71244" y="43540"/>
                  </a:cubicBezTo>
                  <a:cubicBezTo>
                    <a:pt x="71280" y="39385"/>
                    <a:pt x="74456" y="37306"/>
                    <a:pt x="77632" y="37306"/>
                  </a:cubicBezTo>
                  <a:close/>
                  <a:moveTo>
                    <a:pt x="100947" y="37306"/>
                  </a:moveTo>
                  <a:cubicBezTo>
                    <a:pt x="104122" y="37306"/>
                    <a:pt x="107296" y="39383"/>
                    <a:pt x="107337" y="43540"/>
                  </a:cubicBezTo>
                  <a:cubicBezTo>
                    <a:pt x="106864" y="43438"/>
                    <a:pt x="106386" y="43388"/>
                    <a:pt x="105913" y="43388"/>
                  </a:cubicBezTo>
                  <a:cubicBezTo>
                    <a:pt x="104054" y="43388"/>
                    <a:pt x="102249" y="44154"/>
                    <a:pt x="100957" y="45547"/>
                  </a:cubicBezTo>
                  <a:cubicBezTo>
                    <a:pt x="99676" y="44167"/>
                    <a:pt x="97883" y="43387"/>
                    <a:pt x="96002" y="43387"/>
                  </a:cubicBezTo>
                  <a:cubicBezTo>
                    <a:pt x="95518" y="43387"/>
                    <a:pt x="95034" y="43441"/>
                    <a:pt x="94559" y="43540"/>
                  </a:cubicBezTo>
                  <a:cubicBezTo>
                    <a:pt x="94595" y="39385"/>
                    <a:pt x="97771" y="37306"/>
                    <a:pt x="100947" y="37306"/>
                  </a:cubicBezTo>
                  <a:close/>
                  <a:moveTo>
                    <a:pt x="54009" y="37465"/>
                  </a:moveTo>
                  <a:cubicBezTo>
                    <a:pt x="56582" y="37465"/>
                    <a:pt x="59156" y="38830"/>
                    <a:pt x="60061" y="41559"/>
                  </a:cubicBezTo>
                  <a:cubicBezTo>
                    <a:pt x="60285" y="42249"/>
                    <a:pt x="60393" y="42966"/>
                    <a:pt x="60393" y="43692"/>
                  </a:cubicBezTo>
                  <a:cubicBezTo>
                    <a:pt x="59920" y="43590"/>
                    <a:pt x="59442" y="43540"/>
                    <a:pt x="58969" y="43540"/>
                  </a:cubicBezTo>
                  <a:cubicBezTo>
                    <a:pt x="57110" y="43540"/>
                    <a:pt x="55305" y="44307"/>
                    <a:pt x="54013" y="45699"/>
                  </a:cubicBezTo>
                  <a:cubicBezTo>
                    <a:pt x="52739" y="44318"/>
                    <a:pt x="50951" y="43539"/>
                    <a:pt x="49072" y="43539"/>
                  </a:cubicBezTo>
                  <a:cubicBezTo>
                    <a:pt x="49061" y="43539"/>
                    <a:pt x="49051" y="43540"/>
                    <a:pt x="49040" y="43540"/>
                  </a:cubicBezTo>
                  <a:cubicBezTo>
                    <a:pt x="48556" y="43540"/>
                    <a:pt x="48072" y="43593"/>
                    <a:pt x="47597" y="43692"/>
                  </a:cubicBezTo>
                  <a:cubicBezTo>
                    <a:pt x="47597" y="42966"/>
                    <a:pt x="47714" y="42249"/>
                    <a:pt x="47938" y="41559"/>
                  </a:cubicBezTo>
                  <a:lnTo>
                    <a:pt x="47956" y="41550"/>
                  </a:lnTo>
                  <a:cubicBezTo>
                    <a:pt x="48865" y="38827"/>
                    <a:pt x="51437" y="37465"/>
                    <a:pt x="54009" y="37465"/>
                  </a:cubicBezTo>
                  <a:close/>
                  <a:moveTo>
                    <a:pt x="7163" y="37500"/>
                  </a:moveTo>
                  <a:cubicBezTo>
                    <a:pt x="10339" y="37500"/>
                    <a:pt x="13516" y="39579"/>
                    <a:pt x="13556" y="43737"/>
                  </a:cubicBezTo>
                  <a:cubicBezTo>
                    <a:pt x="13079" y="43632"/>
                    <a:pt x="12598" y="43582"/>
                    <a:pt x="12120" y="43582"/>
                  </a:cubicBezTo>
                  <a:cubicBezTo>
                    <a:pt x="10263" y="43582"/>
                    <a:pt x="8460" y="44350"/>
                    <a:pt x="7163" y="45739"/>
                  </a:cubicBezTo>
                  <a:lnTo>
                    <a:pt x="7163" y="45739"/>
                  </a:lnTo>
                  <a:cubicBezTo>
                    <a:pt x="5882" y="44362"/>
                    <a:pt x="4092" y="43584"/>
                    <a:pt x="2212" y="43584"/>
                  </a:cubicBezTo>
                  <a:cubicBezTo>
                    <a:pt x="1728" y="43584"/>
                    <a:pt x="1245" y="43638"/>
                    <a:pt x="770" y="43737"/>
                  </a:cubicBezTo>
                  <a:cubicBezTo>
                    <a:pt x="810" y="39579"/>
                    <a:pt x="3987" y="37500"/>
                    <a:pt x="7163" y="37500"/>
                  </a:cubicBezTo>
                  <a:close/>
                  <a:moveTo>
                    <a:pt x="30463" y="37509"/>
                  </a:moveTo>
                  <a:cubicBezTo>
                    <a:pt x="33636" y="37509"/>
                    <a:pt x="36811" y="39587"/>
                    <a:pt x="36854" y="43742"/>
                  </a:cubicBezTo>
                  <a:lnTo>
                    <a:pt x="36854" y="43742"/>
                  </a:lnTo>
                  <a:cubicBezTo>
                    <a:pt x="36384" y="43642"/>
                    <a:pt x="35912" y="43594"/>
                    <a:pt x="35443" y="43594"/>
                  </a:cubicBezTo>
                  <a:cubicBezTo>
                    <a:pt x="33580" y="43594"/>
                    <a:pt x="31775" y="44360"/>
                    <a:pt x="30483" y="45753"/>
                  </a:cubicBezTo>
                  <a:cubicBezTo>
                    <a:pt x="29201" y="44373"/>
                    <a:pt x="27409" y="43593"/>
                    <a:pt x="25528" y="43593"/>
                  </a:cubicBezTo>
                  <a:cubicBezTo>
                    <a:pt x="25044" y="43593"/>
                    <a:pt x="24560" y="43638"/>
                    <a:pt x="24085" y="43746"/>
                  </a:cubicBezTo>
                  <a:cubicBezTo>
                    <a:pt x="24116" y="39588"/>
                    <a:pt x="27288" y="37509"/>
                    <a:pt x="30463" y="37509"/>
                  </a:cubicBezTo>
                  <a:close/>
                  <a:moveTo>
                    <a:pt x="119327" y="43718"/>
                  </a:moveTo>
                  <a:cubicBezTo>
                    <a:pt x="121267" y="43718"/>
                    <a:pt x="123141" y="44520"/>
                    <a:pt x="124478" y="45968"/>
                  </a:cubicBezTo>
                  <a:cubicBezTo>
                    <a:pt x="124458" y="45968"/>
                    <a:pt x="124439" y="45968"/>
                    <a:pt x="124419" y="45968"/>
                  </a:cubicBezTo>
                  <a:cubicBezTo>
                    <a:pt x="122550" y="45968"/>
                    <a:pt x="120782" y="46806"/>
                    <a:pt x="119541" y="48109"/>
                  </a:cubicBezTo>
                  <a:cubicBezTo>
                    <a:pt x="119622" y="46514"/>
                    <a:pt x="119039" y="45018"/>
                    <a:pt x="118045" y="43835"/>
                  </a:cubicBezTo>
                  <a:cubicBezTo>
                    <a:pt x="118472" y="43756"/>
                    <a:pt x="118901" y="43718"/>
                    <a:pt x="119327" y="43718"/>
                  </a:cubicBezTo>
                  <a:close/>
                  <a:moveTo>
                    <a:pt x="129624" y="43718"/>
                  </a:moveTo>
                  <a:cubicBezTo>
                    <a:pt x="130049" y="43718"/>
                    <a:pt x="130477" y="43756"/>
                    <a:pt x="130903" y="43835"/>
                  </a:cubicBezTo>
                  <a:cubicBezTo>
                    <a:pt x="129908" y="45018"/>
                    <a:pt x="129326" y="46523"/>
                    <a:pt x="129415" y="48109"/>
                  </a:cubicBezTo>
                  <a:cubicBezTo>
                    <a:pt x="128165" y="46806"/>
                    <a:pt x="126397" y="45968"/>
                    <a:pt x="124537" y="45968"/>
                  </a:cubicBezTo>
                  <a:cubicBezTo>
                    <a:pt x="124517" y="45968"/>
                    <a:pt x="124498" y="45968"/>
                    <a:pt x="124478" y="45968"/>
                  </a:cubicBezTo>
                  <a:cubicBezTo>
                    <a:pt x="125815" y="44520"/>
                    <a:pt x="127689" y="43718"/>
                    <a:pt x="129624" y="43718"/>
                  </a:cubicBezTo>
                  <a:close/>
                  <a:moveTo>
                    <a:pt x="82779" y="43762"/>
                  </a:moveTo>
                  <a:cubicBezTo>
                    <a:pt x="83204" y="43762"/>
                    <a:pt x="83632" y="43801"/>
                    <a:pt x="84057" y="43880"/>
                  </a:cubicBezTo>
                  <a:cubicBezTo>
                    <a:pt x="83063" y="45063"/>
                    <a:pt x="82480" y="46559"/>
                    <a:pt x="82561" y="48154"/>
                  </a:cubicBezTo>
                  <a:cubicBezTo>
                    <a:pt x="81320" y="46851"/>
                    <a:pt x="79552" y="46012"/>
                    <a:pt x="77683" y="46012"/>
                  </a:cubicBezTo>
                  <a:cubicBezTo>
                    <a:pt x="77666" y="46012"/>
                    <a:pt x="77650" y="46012"/>
                    <a:pt x="77633" y="46013"/>
                  </a:cubicBezTo>
                  <a:lnTo>
                    <a:pt x="77633" y="46013"/>
                  </a:lnTo>
                  <a:cubicBezTo>
                    <a:pt x="78970" y="44565"/>
                    <a:pt x="80844" y="43762"/>
                    <a:pt x="82779" y="43762"/>
                  </a:cubicBezTo>
                  <a:close/>
                  <a:moveTo>
                    <a:pt x="59124" y="43911"/>
                  </a:moveTo>
                  <a:cubicBezTo>
                    <a:pt x="59554" y="43911"/>
                    <a:pt x="59988" y="43951"/>
                    <a:pt x="60420" y="44032"/>
                  </a:cubicBezTo>
                  <a:cubicBezTo>
                    <a:pt x="59425" y="45224"/>
                    <a:pt x="58843" y="46721"/>
                    <a:pt x="58932" y="48316"/>
                  </a:cubicBezTo>
                  <a:lnTo>
                    <a:pt x="58923" y="48307"/>
                  </a:lnTo>
                  <a:cubicBezTo>
                    <a:pt x="57682" y="47003"/>
                    <a:pt x="55914" y="46165"/>
                    <a:pt x="54045" y="46165"/>
                  </a:cubicBezTo>
                  <a:cubicBezTo>
                    <a:pt x="54026" y="46165"/>
                    <a:pt x="54006" y="46165"/>
                    <a:pt x="53986" y="46165"/>
                  </a:cubicBezTo>
                  <a:cubicBezTo>
                    <a:pt x="53966" y="46165"/>
                    <a:pt x="53947" y="46165"/>
                    <a:pt x="53927" y="46165"/>
                  </a:cubicBezTo>
                  <a:cubicBezTo>
                    <a:pt x="52067" y="46165"/>
                    <a:pt x="50299" y="47003"/>
                    <a:pt x="49049" y="48307"/>
                  </a:cubicBezTo>
                  <a:cubicBezTo>
                    <a:pt x="49138" y="46712"/>
                    <a:pt x="48556" y="45206"/>
                    <a:pt x="47561" y="44032"/>
                  </a:cubicBezTo>
                  <a:cubicBezTo>
                    <a:pt x="47990" y="43953"/>
                    <a:pt x="48420" y="43914"/>
                    <a:pt x="48848" y="43914"/>
                  </a:cubicBezTo>
                  <a:cubicBezTo>
                    <a:pt x="50781" y="43914"/>
                    <a:pt x="52652" y="44711"/>
                    <a:pt x="53995" y="46156"/>
                  </a:cubicBezTo>
                  <a:cubicBezTo>
                    <a:pt x="55328" y="44713"/>
                    <a:pt x="57194" y="43911"/>
                    <a:pt x="59124" y="43911"/>
                  </a:cubicBezTo>
                  <a:close/>
                  <a:moveTo>
                    <a:pt x="25317" y="43968"/>
                  </a:moveTo>
                  <a:cubicBezTo>
                    <a:pt x="27250" y="43968"/>
                    <a:pt x="29122" y="44764"/>
                    <a:pt x="30465" y="46210"/>
                  </a:cubicBezTo>
                  <a:lnTo>
                    <a:pt x="30465" y="46210"/>
                  </a:lnTo>
                  <a:cubicBezTo>
                    <a:pt x="30462" y="46210"/>
                    <a:pt x="30459" y="46210"/>
                    <a:pt x="30456" y="46210"/>
                  </a:cubicBezTo>
                  <a:cubicBezTo>
                    <a:pt x="30446" y="46210"/>
                    <a:pt x="30436" y="46210"/>
                    <a:pt x="30426" y="46210"/>
                  </a:cubicBezTo>
                  <a:cubicBezTo>
                    <a:pt x="28546" y="46210"/>
                    <a:pt x="26775" y="47041"/>
                    <a:pt x="25519" y="48351"/>
                  </a:cubicBezTo>
                  <a:cubicBezTo>
                    <a:pt x="25608" y="46765"/>
                    <a:pt x="25026" y="45269"/>
                    <a:pt x="24031" y="44086"/>
                  </a:cubicBezTo>
                  <a:cubicBezTo>
                    <a:pt x="24460" y="44007"/>
                    <a:pt x="24890" y="43968"/>
                    <a:pt x="25317" y="43968"/>
                  </a:cubicBezTo>
                  <a:close/>
                  <a:moveTo>
                    <a:pt x="106094" y="43751"/>
                  </a:moveTo>
                  <a:cubicBezTo>
                    <a:pt x="106570" y="43751"/>
                    <a:pt x="107049" y="43799"/>
                    <a:pt x="107525" y="43898"/>
                  </a:cubicBezTo>
                  <a:cubicBezTo>
                    <a:pt x="106512" y="45161"/>
                    <a:pt x="105939" y="46747"/>
                    <a:pt x="106127" y="48423"/>
                  </a:cubicBezTo>
                  <a:lnTo>
                    <a:pt x="106118" y="48414"/>
                  </a:lnTo>
                  <a:cubicBezTo>
                    <a:pt x="104866" y="46958"/>
                    <a:pt x="102990" y="46012"/>
                    <a:pt x="100995" y="46012"/>
                  </a:cubicBezTo>
                  <a:cubicBezTo>
                    <a:pt x="100976" y="46012"/>
                    <a:pt x="100958" y="46013"/>
                    <a:pt x="100939" y="46013"/>
                  </a:cubicBezTo>
                  <a:cubicBezTo>
                    <a:pt x="100919" y="46012"/>
                    <a:pt x="100899" y="46012"/>
                    <a:pt x="100879" y="46012"/>
                  </a:cubicBezTo>
                  <a:cubicBezTo>
                    <a:pt x="99020" y="46012"/>
                    <a:pt x="97252" y="46842"/>
                    <a:pt x="96011" y="48154"/>
                  </a:cubicBezTo>
                  <a:cubicBezTo>
                    <a:pt x="96091" y="46559"/>
                    <a:pt x="95509" y="45054"/>
                    <a:pt x="94514" y="43880"/>
                  </a:cubicBezTo>
                  <a:cubicBezTo>
                    <a:pt x="94946" y="43798"/>
                    <a:pt x="95380" y="43758"/>
                    <a:pt x="95811" y="43758"/>
                  </a:cubicBezTo>
                  <a:cubicBezTo>
                    <a:pt x="97740" y="43758"/>
                    <a:pt x="99607" y="44561"/>
                    <a:pt x="100948" y="46004"/>
                  </a:cubicBezTo>
                  <a:cubicBezTo>
                    <a:pt x="102286" y="44551"/>
                    <a:pt x="104160" y="43751"/>
                    <a:pt x="106094" y="43751"/>
                  </a:cubicBezTo>
                  <a:close/>
                  <a:moveTo>
                    <a:pt x="70812" y="39306"/>
                  </a:moveTo>
                  <a:cubicBezTo>
                    <a:pt x="71289" y="39306"/>
                    <a:pt x="71770" y="39355"/>
                    <a:pt x="72248" y="39454"/>
                  </a:cubicBezTo>
                  <a:cubicBezTo>
                    <a:pt x="71271" y="40699"/>
                    <a:pt x="70742" y="42276"/>
                    <a:pt x="70939" y="43925"/>
                  </a:cubicBezTo>
                  <a:cubicBezTo>
                    <a:pt x="71449" y="43811"/>
                    <a:pt x="71962" y="43756"/>
                    <a:pt x="72472" y="43756"/>
                  </a:cubicBezTo>
                  <a:cubicBezTo>
                    <a:pt x="74409" y="43756"/>
                    <a:pt x="76285" y="44558"/>
                    <a:pt x="77633" y="46013"/>
                  </a:cubicBezTo>
                  <a:lnTo>
                    <a:pt x="77633" y="46013"/>
                  </a:lnTo>
                  <a:cubicBezTo>
                    <a:pt x="77630" y="46013"/>
                    <a:pt x="77627" y="46013"/>
                    <a:pt x="77624" y="46013"/>
                  </a:cubicBezTo>
                  <a:cubicBezTo>
                    <a:pt x="77606" y="46013"/>
                    <a:pt x="77588" y="46012"/>
                    <a:pt x="77570" y="46012"/>
                  </a:cubicBezTo>
                  <a:cubicBezTo>
                    <a:pt x="75529" y="46012"/>
                    <a:pt x="73598" y="47021"/>
                    <a:pt x="72346" y="48540"/>
                  </a:cubicBezTo>
                  <a:cubicBezTo>
                    <a:pt x="72703" y="44850"/>
                    <a:pt x="69416" y="41568"/>
                    <a:pt x="65713" y="41568"/>
                  </a:cubicBezTo>
                  <a:cubicBezTo>
                    <a:pt x="65693" y="41568"/>
                    <a:pt x="65673" y="41568"/>
                    <a:pt x="65653" y="41568"/>
                  </a:cubicBezTo>
                  <a:lnTo>
                    <a:pt x="65653" y="41559"/>
                  </a:lnTo>
                  <a:cubicBezTo>
                    <a:pt x="66997" y="40107"/>
                    <a:pt x="68873" y="39306"/>
                    <a:pt x="70812" y="39306"/>
                  </a:cubicBezTo>
                  <a:close/>
                  <a:moveTo>
                    <a:pt x="35618" y="43957"/>
                  </a:moveTo>
                  <a:cubicBezTo>
                    <a:pt x="36091" y="43957"/>
                    <a:pt x="36568" y="44006"/>
                    <a:pt x="37042" y="44104"/>
                  </a:cubicBezTo>
                  <a:cubicBezTo>
                    <a:pt x="36020" y="45350"/>
                    <a:pt x="35456" y="46945"/>
                    <a:pt x="35635" y="48620"/>
                  </a:cubicBezTo>
                  <a:cubicBezTo>
                    <a:pt x="34383" y="47164"/>
                    <a:pt x="32507" y="46210"/>
                    <a:pt x="30511" y="46210"/>
                  </a:cubicBezTo>
                  <a:cubicBezTo>
                    <a:pt x="30496" y="46210"/>
                    <a:pt x="30480" y="46210"/>
                    <a:pt x="30465" y="46210"/>
                  </a:cubicBezTo>
                  <a:lnTo>
                    <a:pt x="30465" y="46210"/>
                  </a:lnTo>
                  <a:cubicBezTo>
                    <a:pt x="31804" y="44762"/>
                    <a:pt x="33682" y="43957"/>
                    <a:pt x="35618" y="43957"/>
                  </a:cubicBezTo>
                  <a:close/>
                  <a:moveTo>
                    <a:pt x="112822" y="41864"/>
                  </a:moveTo>
                  <a:cubicBezTo>
                    <a:pt x="115997" y="41864"/>
                    <a:pt x="119174" y="43943"/>
                    <a:pt x="119218" y="48100"/>
                  </a:cubicBezTo>
                  <a:cubicBezTo>
                    <a:pt x="118743" y="47999"/>
                    <a:pt x="118265" y="47949"/>
                    <a:pt x="117790" y="47949"/>
                  </a:cubicBezTo>
                  <a:cubicBezTo>
                    <a:pt x="115926" y="47949"/>
                    <a:pt x="114120" y="48715"/>
                    <a:pt x="112821" y="50108"/>
                  </a:cubicBezTo>
                  <a:cubicBezTo>
                    <a:pt x="111548" y="48728"/>
                    <a:pt x="109756" y="47948"/>
                    <a:pt x="107874" y="47948"/>
                  </a:cubicBezTo>
                  <a:cubicBezTo>
                    <a:pt x="107391" y="47948"/>
                    <a:pt x="106907" y="48002"/>
                    <a:pt x="106432" y="48100"/>
                  </a:cubicBezTo>
                  <a:cubicBezTo>
                    <a:pt x="106472" y="43943"/>
                    <a:pt x="109646" y="41864"/>
                    <a:pt x="112822" y="41864"/>
                  </a:cubicBezTo>
                  <a:close/>
                  <a:moveTo>
                    <a:pt x="136132" y="41864"/>
                  </a:moveTo>
                  <a:cubicBezTo>
                    <a:pt x="139308" y="41864"/>
                    <a:pt x="142484" y="43943"/>
                    <a:pt x="142525" y="48100"/>
                  </a:cubicBezTo>
                  <a:cubicBezTo>
                    <a:pt x="142051" y="47999"/>
                    <a:pt x="141574" y="47949"/>
                    <a:pt x="141100" y="47949"/>
                  </a:cubicBezTo>
                  <a:cubicBezTo>
                    <a:pt x="139242" y="47949"/>
                    <a:pt x="137437" y="48715"/>
                    <a:pt x="136145" y="50108"/>
                  </a:cubicBezTo>
                  <a:cubicBezTo>
                    <a:pt x="134863" y="48728"/>
                    <a:pt x="133071" y="47948"/>
                    <a:pt x="131190" y="47948"/>
                  </a:cubicBezTo>
                  <a:cubicBezTo>
                    <a:pt x="130706" y="47948"/>
                    <a:pt x="130222" y="48002"/>
                    <a:pt x="129747" y="48100"/>
                  </a:cubicBezTo>
                  <a:cubicBezTo>
                    <a:pt x="129783" y="43943"/>
                    <a:pt x="132957" y="41864"/>
                    <a:pt x="136132" y="41864"/>
                  </a:cubicBezTo>
                  <a:close/>
                  <a:moveTo>
                    <a:pt x="89293" y="41912"/>
                  </a:moveTo>
                  <a:cubicBezTo>
                    <a:pt x="92468" y="41912"/>
                    <a:pt x="95642" y="43988"/>
                    <a:pt x="95679" y="48143"/>
                  </a:cubicBezTo>
                  <a:lnTo>
                    <a:pt x="95679" y="48143"/>
                  </a:lnTo>
                  <a:cubicBezTo>
                    <a:pt x="95207" y="48043"/>
                    <a:pt x="94732" y="47994"/>
                    <a:pt x="94260" y="47994"/>
                  </a:cubicBezTo>
                  <a:cubicBezTo>
                    <a:pt x="92399" y="47994"/>
                    <a:pt x="90599" y="48760"/>
                    <a:pt x="89299" y="50152"/>
                  </a:cubicBezTo>
                  <a:cubicBezTo>
                    <a:pt x="88018" y="48773"/>
                    <a:pt x="86226" y="47993"/>
                    <a:pt x="84344" y="47993"/>
                  </a:cubicBezTo>
                  <a:cubicBezTo>
                    <a:pt x="83860" y="47993"/>
                    <a:pt x="83376" y="48047"/>
                    <a:pt x="82902" y="48145"/>
                  </a:cubicBezTo>
                  <a:cubicBezTo>
                    <a:pt x="82937" y="43991"/>
                    <a:pt x="86116" y="41912"/>
                    <a:pt x="89293" y="41912"/>
                  </a:cubicBezTo>
                  <a:close/>
                  <a:moveTo>
                    <a:pt x="42335" y="42067"/>
                  </a:moveTo>
                  <a:cubicBezTo>
                    <a:pt x="45509" y="42067"/>
                    <a:pt x="48681" y="44143"/>
                    <a:pt x="48726" y="48298"/>
                  </a:cubicBezTo>
                  <a:lnTo>
                    <a:pt x="48726" y="48298"/>
                  </a:lnTo>
                  <a:cubicBezTo>
                    <a:pt x="48251" y="48196"/>
                    <a:pt x="47772" y="48146"/>
                    <a:pt x="47298" y="48146"/>
                  </a:cubicBezTo>
                  <a:cubicBezTo>
                    <a:pt x="45434" y="48146"/>
                    <a:pt x="43630" y="48912"/>
                    <a:pt x="42337" y="50305"/>
                  </a:cubicBezTo>
                  <a:cubicBezTo>
                    <a:pt x="41056" y="48925"/>
                    <a:pt x="39264" y="48145"/>
                    <a:pt x="37382" y="48145"/>
                  </a:cubicBezTo>
                  <a:cubicBezTo>
                    <a:pt x="36898" y="48145"/>
                    <a:pt x="36415" y="48199"/>
                    <a:pt x="35940" y="48307"/>
                  </a:cubicBezTo>
                  <a:cubicBezTo>
                    <a:pt x="35980" y="44148"/>
                    <a:pt x="39158" y="42067"/>
                    <a:pt x="42335" y="42067"/>
                  </a:cubicBezTo>
                  <a:close/>
                  <a:moveTo>
                    <a:pt x="65651" y="42067"/>
                  </a:moveTo>
                  <a:cubicBezTo>
                    <a:pt x="68826" y="42067"/>
                    <a:pt x="72001" y="44146"/>
                    <a:pt x="72041" y="48307"/>
                  </a:cubicBezTo>
                  <a:cubicBezTo>
                    <a:pt x="71563" y="48202"/>
                    <a:pt x="71080" y="48150"/>
                    <a:pt x="70601" y="48150"/>
                  </a:cubicBezTo>
                  <a:cubicBezTo>
                    <a:pt x="68748" y="48150"/>
                    <a:pt x="66948" y="48916"/>
                    <a:pt x="65653" y="50305"/>
                  </a:cubicBezTo>
                  <a:cubicBezTo>
                    <a:pt x="64371" y="48934"/>
                    <a:pt x="62579" y="48145"/>
                    <a:pt x="60697" y="48145"/>
                  </a:cubicBezTo>
                  <a:cubicBezTo>
                    <a:pt x="60214" y="48145"/>
                    <a:pt x="59730" y="48199"/>
                    <a:pt x="59255" y="48307"/>
                  </a:cubicBezTo>
                  <a:cubicBezTo>
                    <a:pt x="59295" y="44148"/>
                    <a:pt x="62473" y="42067"/>
                    <a:pt x="65651" y="42067"/>
                  </a:cubicBezTo>
                  <a:close/>
                  <a:moveTo>
                    <a:pt x="18806" y="42117"/>
                  </a:moveTo>
                  <a:cubicBezTo>
                    <a:pt x="21981" y="42117"/>
                    <a:pt x="25156" y="44198"/>
                    <a:pt x="25196" y="48360"/>
                  </a:cubicBezTo>
                  <a:cubicBezTo>
                    <a:pt x="24717" y="48255"/>
                    <a:pt x="24234" y="48204"/>
                    <a:pt x="23755" y="48204"/>
                  </a:cubicBezTo>
                  <a:cubicBezTo>
                    <a:pt x="21902" y="48204"/>
                    <a:pt x="20103" y="48970"/>
                    <a:pt x="18807" y="50359"/>
                  </a:cubicBezTo>
                  <a:cubicBezTo>
                    <a:pt x="17526" y="48988"/>
                    <a:pt x="15734" y="48199"/>
                    <a:pt x="13852" y="48199"/>
                  </a:cubicBezTo>
                  <a:cubicBezTo>
                    <a:pt x="13368" y="48199"/>
                    <a:pt x="12884" y="48253"/>
                    <a:pt x="12409" y="48360"/>
                  </a:cubicBezTo>
                  <a:cubicBezTo>
                    <a:pt x="12454" y="44198"/>
                    <a:pt x="15631" y="42117"/>
                    <a:pt x="18806" y="42117"/>
                  </a:cubicBezTo>
                  <a:close/>
                  <a:moveTo>
                    <a:pt x="117967" y="48323"/>
                  </a:moveTo>
                  <a:cubicBezTo>
                    <a:pt x="118392" y="48323"/>
                    <a:pt x="118820" y="48362"/>
                    <a:pt x="119245" y="48441"/>
                  </a:cubicBezTo>
                  <a:cubicBezTo>
                    <a:pt x="118253" y="49621"/>
                    <a:pt x="117671" y="51114"/>
                    <a:pt x="117757" y="52706"/>
                  </a:cubicBezTo>
                  <a:lnTo>
                    <a:pt x="117757" y="52706"/>
                  </a:lnTo>
                  <a:cubicBezTo>
                    <a:pt x="116507" y="51403"/>
                    <a:pt x="114740" y="50573"/>
                    <a:pt x="112880" y="50573"/>
                  </a:cubicBezTo>
                  <a:cubicBezTo>
                    <a:pt x="112860" y="50573"/>
                    <a:pt x="112840" y="50573"/>
                    <a:pt x="112821" y="50574"/>
                  </a:cubicBezTo>
                  <a:cubicBezTo>
                    <a:pt x="114158" y="49126"/>
                    <a:pt x="116031" y="48323"/>
                    <a:pt x="117967" y="48323"/>
                  </a:cubicBezTo>
                  <a:close/>
                  <a:moveTo>
                    <a:pt x="130990" y="48323"/>
                  </a:moveTo>
                  <a:cubicBezTo>
                    <a:pt x="132925" y="48323"/>
                    <a:pt x="134799" y="49126"/>
                    <a:pt x="136136" y="50574"/>
                  </a:cubicBezTo>
                  <a:cubicBezTo>
                    <a:pt x="136116" y="50573"/>
                    <a:pt x="136096" y="50573"/>
                    <a:pt x="136077" y="50573"/>
                  </a:cubicBezTo>
                  <a:cubicBezTo>
                    <a:pt x="134208" y="50573"/>
                    <a:pt x="132440" y="51412"/>
                    <a:pt x="131199" y="52715"/>
                  </a:cubicBezTo>
                  <a:cubicBezTo>
                    <a:pt x="131279" y="51120"/>
                    <a:pt x="130697" y="49624"/>
                    <a:pt x="129711" y="48441"/>
                  </a:cubicBezTo>
                  <a:cubicBezTo>
                    <a:pt x="130137" y="48362"/>
                    <a:pt x="130565" y="48323"/>
                    <a:pt x="130990" y="48323"/>
                  </a:cubicBezTo>
                  <a:close/>
                  <a:moveTo>
                    <a:pt x="94437" y="48359"/>
                  </a:moveTo>
                  <a:cubicBezTo>
                    <a:pt x="94862" y="48359"/>
                    <a:pt x="95289" y="48398"/>
                    <a:pt x="95715" y="48477"/>
                  </a:cubicBezTo>
                  <a:cubicBezTo>
                    <a:pt x="94722" y="49666"/>
                    <a:pt x="94140" y="51168"/>
                    <a:pt x="94227" y="52750"/>
                  </a:cubicBezTo>
                  <a:lnTo>
                    <a:pt x="94227" y="52750"/>
                  </a:lnTo>
                  <a:cubicBezTo>
                    <a:pt x="92986" y="51447"/>
                    <a:pt x="91219" y="50618"/>
                    <a:pt x="89350" y="50618"/>
                  </a:cubicBezTo>
                  <a:cubicBezTo>
                    <a:pt x="89330" y="50618"/>
                    <a:pt x="89310" y="50618"/>
                    <a:pt x="89290" y="50618"/>
                  </a:cubicBezTo>
                  <a:cubicBezTo>
                    <a:pt x="89270" y="50618"/>
                    <a:pt x="89250" y="50618"/>
                    <a:pt x="89231" y="50618"/>
                  </a:cubicBezTo>
                  <a:cubicBezTo>
                    <a:pt x="87362" y="50618"/>
                    <a:pt x="85603" y="51448"/>
                    <a:pt x="84353" y="52751"/>
                  </a:cubicBezTo>
                  <a:cubicBezTo>
                    <a:pt x="84443" y="51165"/>
                    <a:pt x="83860" y="49660"/>
                    <a:pt x="82866" y="48477"/>
                  </a:cubicBezTo>
                  <a:cubicBezTo>
                    <a:pt x="83291" y="48398"/>
                    <a:pt x="83719" y="48359"/>
                    <a:pt x="84144" y="48359"/>
                  </a:cubicBezTo>
                  <a:cubicBezTo>
                    <a:pt x="86080" y="48359"/>
                    <a:pt x="87955" y="49162"/>
                    <a:pt x="89299" y="50609"/>
                  </a:cubicBezTo>
                  <a:cubicBezTo>
                    <a:pt x="90637" y="49162"/>
                    <a:pt x="92504" y="48359"/>
                    <a:pt x="94437" y="48359"/>
                  </a:cubicBezTo>
                  <a:close/>
                  <a:moveTo>
                    <a:pt x="47485" y="48520"/>
                  </a:moveTo>
                  <a:cubicBezTo>
                    <a:pt x="47909" y="48520"/>
                    <a:pt x="48337" y="48559"/>
                    <a:pt x="48762" y="48638"/>
                  </a:cubicBezTo>
                  <a:cubicBezTo>
                    <a:pt x="47767" y="49821"/>
                    <a:pt x="47185" y="51326"/>
                    <a:pt x="47275" y="52912"/>
                  </a:cubicBezTo>
                  <a:cubicBezTo>
                    <a:pt x="46025" y="51609"/>
                    <a:pt x="44257" y="50779"/>
                    <a:pt x="42397" y="50779"/>
                  </a:cubicBezTo>
                  <a:cubicBezTo>
                    <a:pt x="42377" y="50779"/>
                    <a:pt x="42357" y="50779"/>
                    <a:pt x="42337" y="50780"/>
                  </a:cubicBezTo>
                  <a:cubicBezTo>
                    <a:pt x="43675" y="49325"/>
                    <a:pt x="45549" y="48520"/>
                    <a:pt x="47485" y="48520"/>
                  </a:cubicBezTo>
                  <a:close/>
                  <a:moveTo>
                    <a:pt x="60501" y="48529"/>
                  </a:moveTo>
                  <a:cubicBezTo>
                    <a:pt x="62439" y="48529"/>
                    <a:pt x="64308" y="49332"/>
                    <a:pt x="65653" y="50780"/>
                  </a:cubicBezTo>
                  <a:cubicBezTo>
                    <a:pt x="65633" y="50779"/>
                    <a:pt x="65613" y="50779"/>
                    <a:pt x="65593" y="50779"/>
                  </a:cubicBezTo>
                  <a:cubicBezTo>
                    <a:pt x="63725" y="50779"/>
                    <a:pt x="61957" y="51618"/>
                    <a:pt x="60715" y="52921"/>
                  </a:cubicBezTo>
                  <a:cubicBezTo>
                    <a:pt x="60796" y="51326"/>
                    <a:pt x="60214" y="49830"/>
                    <a:pt x="59219" y="48647"/>
                  </a:cubicBezTo>
                  <a:cubicBezTo>
                    <a:pt x="59646" y="48568"/>
                    <a:pt x="60075" y="48529"/>
                    <a:pt x="60501" y="48529"/>
                  </a:cubicBezTo>
                  <a:close/>
                  <a:moveTo>
                    <a:pt x="107662" y="48316"/>
                  </a:moveTo>
                  <a:cubicBezTo>
                    <a:pt x="109596" y="48316"/>
                    <a:pt x="111472" y="49118"/>
                    <a:pt x="112821" y="50574"/>
                  </a:cubicBezTo>
                  <a:cubicBezTo>
                    <a:pt x="112802" y="50573"/>
                    <a:pt x="112783" y="50573"/>
                    <a:pt x="112765" y="50573"/>
                  </a:cubicBezTo>
                  <a:cubicBezTo>
                    <a:pt x="110778" y="50573"/>
                    <a:pt x="108902" y="51519"/>
                    <a:pt x="107650" y="52966"/>
                  </a:cubicBezTo>
                  <a:lnTo>
                    <a:pt x="107650" y="52966"/>
                  </a:lnTo>
                  <a:cubicBezTo>
                    <a:pt x="107803" y="51290"/>
                    <a:pt x="107211" y="49713"/>
                    <a:pt x="106172" y="48477"/>
                  </a:cubicBezTo>
                  <a:cubicBezTo>
                    <a:pt x="106667" y="48369"/>
                    <a:pt x="107167" y="48316"/>
                    <a:pt x="107662" y="48316"/>
                  </a:cubicBezTo>
                  <a:close/>
                  <a:moveTo>
                    <a:pt x="13659" y="48573"/>
                  </a:moveTo>
                  <a:cubicBezTo>
                    <a:pt x="15592" y="48573"/>
                    <a:pt x="17464" y="49371"/>
                    <a:pt x="18807" y="50824"/>
                  </a:cubicBezTo>
                  <a:cubicBezTo>
                    <a:pt x="18787" y="50824"/>
                    <a:pt x="18768" y="50824"/>
                    <a:pt x="18748" y="50824"/>
                  </a:cubicBezTo>
                  <a:cubicBezTo>
                    <a:pt x="16879" y="50824"/>
                    <a:pt x="15111" y="51663"/>
                    <a:pt x="13870" y="52966"/>
                  </a:cubicBezTo>
                  <a:cubicBezTo>
                    <a:pt x="13951" y="51371"/>
                    <a:pt x="13368" y="49875"/>
                    <a:pt x="12374" y="48692"/>
                  </a:cubicBezTo>
                  <a:cubicBezTo>
                    <a:pt x="12802" y="48612"/>
                    <a:pt x="13232" y="48573"/>
                    <a:pt x="13659" y="48573"/>
                  </a:cubicBezTo>
                  <a:close/>
                  <a:moveTo>
                    <a:pt x="23953" y="48574"/>
                  </a:moveTo>
                  <a:cubicBezTo>
                    <a:pt x="24378" y="48574"/>
                    <a:pt x="24806" y="48613"/>
                    <a:pt x="25232" y="48692"/>
                  </a:cubicBezTo>
                  <a:cubicBezTo>
                    <a:pt x="24237" y="49875"/>
                    <a:pt x="23655" y="51371"/>
                    <a:pt x="23744" y="52966"/>
                  </a:cubicBezTo>
                  <a:cubicBezTo>
                    <a:pt x="22494" y="51663"/>
                    <a:pt x="20726" y="50824"/>
                    <a:pt x="18866" y="50824"/>
                  </a:cubicBezTo>
                  <a:cubicBezTo>
                    <a:pt x="18846" y="50824"/>
                    <a:pt x="18827" y="50824"/>
                    <a:pt x="18807" y="50824"/>
                  </a:cubicBezTo>
                  <a:cubicBezTo>
                    <a:pt x="20144" y="49377"/>
                    <a:pt x="22018" y="48574"/>
                    <a:pt x="23953" y="48574"/>
                  </a:cubicBezTo>
                  <a:close/>
                  <a:moveTo>
                    <a:pt x="37179" y="48522"/>
                  </a:moveTo>
                  <a:cubicBezTo>
                    <a:pt x="39113" y="48522"/>
                    <a:pt x="40989" y="49325"/>
                    <a:pt x="42337" y="50780"/>
                  </a:cubicBezTo>
                  <a:cubicBezTo>
                    <a:pt x="42319" y="50779"/>
                    <a:pt x="42300" y="50779"/>
                    <a:pt x="42282" y="50779"/>
                  </a:cubicBezTo>
                  <a:cubicBezTo>
                    <a:pt x="40295" y="50779"/>
                    <a:pt x="38419" y="51725"/>
                    <a:pt x="37167" y="53172"/>
                  </a:cubicBezTo>
                  <a:cubicBezTo>
                    <a:pt x="37320" y="51496"/>
                    <a:pt x="36728" y="49910"/>
                    <a:pt x="35689" y="48683"/>
                  </a:cubicBezTo>
                  <a:cubicBezTo>
                    <a:pt x="36184" y="48575"/>
                    <a:pt x="36683" y="48522"/>
                    <a:pt x="37179" y="48522"/>
                  </a:cubicBezTo>
                  <a:close/>
                  <a:moveTo>
                    <a:pt x="124475" y="46470"/>
                  </a:moveTo>
                  <a:cubicBezTo>
                    <a:pt x="127650" y="46470"/>
                    <a:pt x="130827" y="48548"/>
                    <a:pt x="130867" y="52706"/>
                  </a:cubicBezTo>
                  <a:cubicBezTo>
                    <a:pt x="130388" y="52601"/>
                    <a:pt x="129906" y="52550"/>
                    <a:pt x="129426" y="52550"/>
                  </a:cubicBezTo>
                  <a:cubicBezTo>
                    <a:pt x="127574" y="52550"/>
                    <a:pt x="125776" y="53316"/>
                    <a:pt x="124487" y="54704"/>
                  </a:cubicBezTo>
                  <a:cubicBezTo>
                    <a:pt x="123206" y="53333"/>
                    <a:pt x="121414" y="52545"/>
                    <a:pt x="119532" y="52545"/>
                  </a:cubicBezTo>
                  <a:cubicBezTo>
                    <a:pt x="119048" y="52545"/>
                    <a:pt x="118564" y="52599"/>
                    <a:pt x="118089" y="52706"/>
                  </a:cubicBezTo>
                  <a:cubicBezTo>
                    <a:pt x="118125" y="48548"/>
                    <a:pt x="121299" y="46470"/>
                    <a:pt x="124475" y="46470"/>
                  </a:cubicBezTo>
                  <a:close/>
                  <a:moveTo>
                    <a:pt x="77635" y="46519"/>
                  </a:moveTo>
                  <a:cubicBezTo>
                    <a:pt x="80808" y="46519"/>
                    <a:pt x="83981" y="48596"/>
                    <a:pt x="84022" y="52751"/>
                  </a:cubicBezTo>
                  <a:lnTo>
                    <a:pt x="84031" y="52760"/>
                  </a:lnTo>
                  <a:cubicBezTo>
                    <a:pt x="83550" y="52655"/>
                    <a:pt x="83066" y="52604"/>
                    <a:pt x="82586" y="52604"/>
                  </a:cubicBezTo>
                  <a:cubicBezTo>
                    <a:pt x="80731" y="52604"/>
                    <a:pt x="78937" y="53370"/>
                    <a:pt x="77642" y="54758"/>
                  </a:cubicBezTo>
                  <a:cubicBezTo>
                    <a:pt x="76360" y="53378"/>
                    <a:pt x="74568" y="52599"/>
                    <a:pt x="72696" y="52599"/>
                  </a:cubicBezTo>
                  <a:cubicBezTo>
                    <a:pt x="72203" y="52599"/>
                    <a:pt x="71719" y="52652"/>
                    <a:pt x="71244" y="52760"/>
                  </a:cubicBezTo>
                  <a:cubicBezTo>
                    <a:pt x="71280" y="48600"/>
                    <a:pt x="74457" y="46519"/>
                    <a:pt x="77635" y="46519"/>
                  </a:cubicBezTo>
                  <a:close/>
                  <a:moveTo>
                    <a:pt x="100946" y="46509"/>
                  </a:moveTo>
                  <a:cubicBezTo>
                    <a:pt x="104122" y="46509"/>
                    <a:pt x="107296" y="48585"/>
                    <a:pt x="107337" y="52742"/>
                  </a:cubicBezTo>
                  <a:cubicBezTo>
                    <a:pt x="106865" y="52641"/>
                    <a:pt x="106389" y="52591"/>
                    <a:pt x="105917" y="52591"/>
                  </a:cubicBezTo>
                  <a:cubicBezTo>
                    <a:pt x="104050" y="52591"/>
                    <a:pt x="102242" y="53364"/>
                    <a:pt x="100948" y="54758"/>
                  </a:cubicBezTo>
                  <a:lnTo>
                    <a:pt x="100948" y="54749"/>
                  </a:lnTo>
                  <a:cubicBezTo>
                    <a:pt x="99667" y="53369"/>
                    <a:pt x="97875" y="52590"/>
                    <a:pt x="95993" y="52590"/>
                  </a:cubicBezTo>
                  <a:cubicBezTo>
                    <a:pt x="95509" y="52590"/>
                    <a:pt x="95025" y="52643"/>
                    <a:pt x="94550" y="52742"/>
                  </a:cubicBezTo>
                  <a:cubicBezTo>
                    <a:pt x="94591" y="48588"/>
                    <a:pt x="97769" y="46509"/>
                    <a:pt x="100946" y="46509"/>
                  </a:cubicBezTo>
                  <a:close/>
                  <a:moveTo>
                    <a:pt x="53993" y="46670"/>
                  </a:moveTo>
                  <a:cubicBezTo>
                    <a:pt x="57169" y="46670"/>
                    <a:pt x="60344" y="48747"/>
                    <a:pt x="60384" y="52903"/>
                  </a:cubicBezTo>
                  <a:cubicBezTo>
                    <a:pt x="59911" y="52801"/>
                    <a:pt x="59433" y="52752"/>
                    <a:pt x="58960" y="52752"/>
                  </a:cubicBezTo>
                  <a:cubicBezTo>
                    <a:pt x="57101" y="52752"/>
                    <a:pt x="55295" y="53518"/>
                    <a:pt x="53995" y="54910"/>
                  </a:cubicBezTo>
                  <a:cubicBezTo>
                    <a:pt x="52714" y="53531"/>
                    <a:pt x="50922" y="52751"/>
                    <a:pt x="49040" y="52751"/>
                  </a:cubicBezTo>
                  <a:cubicBezTo>
                    <a:pt x="48556" y="52751"/>
                    <a:pt x="48072" y="52805"/>
                    <a:pt x="47597" y="52903"/>
                  </a:cubicBezTo>
                  <a:cubicBezTo>
                    <a:pt x="47638" y="48749"/>
                    <a:pt x="50816" y="46670"/>
                    <a:pt x="53993" y="46670"/>
                  </a:cubicBezTo>
                  <a:close/>
                  <a:moveTo>
                    <a:pt x="7145" y="46712"/>
                  </a:moveTo>
                  <a:cubicBezTo>
                    <a:pt x="10322" y="46712"/>
                    <a:pt x="13498" y="48790"/>
                    <a:pt x="13538" y="52948"/>
                  </a:cubicBezTo>
                  <a:cubicBezTo>
                    <a:pt x="13065" y="52846"/>
                    <a:pt x="12588" y="52796"/>
                    <a:pt x="12114" y="52796"/>
                  </a:cubicBezTo>
                  <a:cubicBezTo>
                    <a:pt x="10255" y="52796"/>
                    <a:pt x="8451" y="53563"/>
                    <a:pt x="7159" y="54955"/>
                  </a:cubicBezTo>
                  <a:cubicBezTo>
                    <a:pt x="5884" y="53583"/>
                    <a:pt x="4097" y="52805"/>
                    <a:pt x="2226" y="52805"/>
                  </a:cubicBezTo>
                  <a:cubicBezTo>
                    <a:pt x="2216" y="52805"/>
                    <a:pt x="2205" y="52805"/>
                    <a:pt x="2194" y="52805"/>
                  </a:cubicBezTo>
                  <a:lnTo>
                    <a:pt x="2194" y="52796"/>
                  </a:lnTo>
                  <a:cubicBezTo>
                    <a:pt x="1711" y="52796"/>
                    <a:pt x="1227" y="52850"/>
                    <a:pt x="752" y="52948"/>
                  </a:cubicBezTo>
                  <a:cubicBezTo>
                    <a:pt x="792" y="48790"/>
                    <a:pt x="3969" y="46712"/>
                    <a:pt x="7145" y="46712"/>
                  </a:cubicBezTo>
                  <a:close/>
                  <a:moveTo>
                    <a:pt x="30465" y="46717"/>
                  </a:moveTo>
                  <a:cubicBezTo>
                    <a:pt x="33637" y="46717"/>
                    <a:pt x="36811" y="48795"/>
                    <a:pt x="36854" y="52953"/>
                  </a:cubicBezTo>
                  <a:lnTo>
                    <a:pt x="36854" y="52953"/>
                  </a:lnTo>
                  <a:cubicBezTo>
                    <a:pt x="36379" y="52851"/>
                    <a:pt x="35901" y="52801"/>
                    <a:pt x="35426" y="52801"/>
                  </a:cubicBezTo>
                  <a:cubicBezTo>
                    <a:pt x="33569" y="52801"/>
                    <a:pt x="31771" y="53567"/>
                    <a:pt x="30483" y="54955"/>
                  </a:cubicBezTo>
                  <a:cubicBezTo>
                    <a:pt x="29201" y="53584"/>
                    <a:pt x="27409" y="52796"/>
                    <a:pt x="25528" y="52796"/>
                  </a:cubicBezTo>
                  <a:cubicBezTo>
                    <a:pt x="25044" y="52796"/>
                    <a:pt x="24560" y="52850"/>
                    <a:pt x="24085" y="52957"/>
                  </a:cubicBezTo>
                  <a:cubicBezTo>
                    <a:pt x="24116" y="48798"/>
                    <a:pt x="27290" y="46717"/>
                    <a:pt x="30465" y="46717"/>
                  </a:cubicBezTo>
                  <a:close/>
                  <a:moveTo>
                    <a:pt x="107865" y="57160"/>
                  </a:moveTo>
                  <a:cubicBezTo>
                    <a:pt x="107867" y="57160"/>
                    <a:pt x="107868" y="57160"/>
                    <a:pt x="107870" y="57160"/>
                  </a:cubicBezTo>
                  <a:lnTo>
                    <a:pt x="107870" y="57160"/>
                  </a:lnTo>
                  <a:cubicBezTo>
                    <a:pt x="107871" y="57160"/>
                    <a:pt x="107873" y="57160"/>
                    <a:pt x="107874" y="57160"/>
                  </a:cubicBezTo>
                  <a:close/>
                  <a:moveTo>
                    <a:pt x="129607" y="52925"/>
                  </a:moveTo>
                  <a:cubicBezTo>
                    <a:pt x="130037" y="52925"/>
                    <a:pt x="130471" y="52965"/>
                    <a:pt x="130903" y="53047"/>
                  </a:cubicBezTo>
                  <a:cubicBezTo>
                    <a:pt x="129908" y="54229"/>
                    <a:pt x="129326" y="55726"/>
                    <a:pt x="129415" y="57321"/>
                  </a:cubicBezTo>
                  <a:cubicBezTo>
                    <a:pt x="128165" y="56009"/>
                    <a:pt x="126406" y="55179"/>
                    <a:pt x="124538" y="55179"/>
                  </a:cubicBezTo>
                  <a:cubicBezTo>
                    <a:pt x="124518" y="55179"/>
                    <a:pt x="124498" y="55179"/>
                    <a:pt x="124478" y="55179"/>
                  </a:cubicBezTo>
                  <a:cubicBezTo>
                    <a:pt x="124458" y="55179"/>
                    <a:pt x="124438" y="55179"/>
                    <a:pt x="124418" y="55179"/>
                  </a:cubicBezTo>
                  <a:cubicBezTo>
                    <a:pt x="122550" y="55179"/>
                    <a:pt x="120782" y="56009"/>
                    <a:pt x="119541" y="57321"/>
                  </a:cubicBezTo>
                  <a:cubicBezTo>
                    <a:pt x="119622" y="55726"/>
                    <a:pt x="119039" y="54220"/>
                    <a:pt x="118045" y="53047"/>
                  </a:cubicBezTo>
                  <a:cubicBezTo>
                    <a:pt x="118478" y="52965"/>
                    <a:pt x="118913" y="52925"/>
                    <a:pt x="119344" y="52925"/>
                  </a:cubicBezTo>
                  <a:cubicBezTo>
                    <a:pt x="121276" y="52925"/>
                    <a:pt x="123138" y="53727"/>
                    <a:pt x="124478" y="55170"/>
                  </a:cubicBezTo>
                  <a:cubicBezTo>
                    <a:pt x="125811" y="53727"/>
                    <a:pt x="127678" y="52925"/>
                    <a:pt x="129607" y="52925"/>
                  </a:cubicBezTo>
                  <a:close/>
                  <a:moveTo>
                    <a:pt x="82780" y="52965"/>
                  </a:moveTo>
                  <a:cubicBezTo>
                    <a:pt x="83204" y="52965"/>
                    <a:pt x="83632" y="53003"/>
                    <a:pt x="84057" y="53082"/>
                  </a:cubicBezTo>
                  <a:cubicBezTo>
                    <a:pt x="83538" y="53701"/>
                    <a:pt x="83135" y="54409"/>
                    <a:pt x="82875" y="55170"/>
                  </a:cubicBezTo>
                  <a:cubicBezTo>
                    <a:pt x="82634" y="55866"/>
                    <a:pt x="82526" y="56607"/>
                    <a:pt x="82569" y="57347"/>
                  </a:cubicBezTo>
                  <a:lnTo>
                    <a:pt x="82569" y="57347"/>
                  </a:lnTo>
                  <a:cubicBezTo>
                    <a:pt x="81328" y="56053"/>
                    <a:pt x="79569" y="55215"/>
                    <a:pt x="77701" y="55215"/>
                  </a:cubicBezTo>
                  <a:cubicBezTo>
                    <a:pt x="77681" y="55215"/>
                    <a:pt x="77661" y="55215"/>
                    <a:pt x="77642" y="55215"/>
                  </a:cubicBezTo>
                  <a:cubicBezTo>
                    <a:pt x="78979" y="53768"/>
                    <a:pt x="80847" y="52965"/>
                    <a:pt x="82780" y="52965"/>
                  </a:cubicBezTo>
                  <a:close/>
                  <a:moveTo>
                    <a:pt x="95802" y="52974"/>
                  </a:moveTo>
                  <a:cubicBezTo>
                    <a:pt x="97735" y="52974"/>
                    <a:pt x="99602" y="53775"/>
                    <a:pt x="100939" y="55215"/>
                  </a:cubicBezTo>
                  <a:cubicBezTo>
                    <a:pt x="100919" y="55215"/>
                    <a:pt x="100900" y="55215"/>
                    <a:pt x="100880" y="55215"/>
                  </a:cubicBezTo>
                  <a:cubicBezTo>
                    <a:pt x="99020" y="55215"/>
                    <a:pt x="97252" y="56053"/>
                    <a:pt x="96011" y="57357"/>
                  </a:cubicBezTo>
                  <a:cubicBezTo>
                    <a:pt x="96047" y="56622"/>
                    <a:pt x="95948" y="55878"/>
                    <a:pt x="95706" y="55179"/>
                  </a:cubicBezTo>
                  <a:lnTo>
                    <a:pt x="95706" y="55170"/>
                  </a:lnTo>
                  <a:cubicBezTo>
                    <a:pt x="95446" y="54409"/>
                    <a:pt x="95043" y="53701"/>
                    <a:pt x="94523" y="53091"/>
                  </a:cubicBezTo>
                  <a:cubicBezTo>
                    <a:pt x="94949" y="53012"/>
                    <a:pt x="95377" y="52974"/>
                    <a:pt x="95802" y="52974"/>
                  </a:cubicBezTo>
                  <a:close/>
                  <a:moveTo>
                    <a:pt x="60697" y="57357"/>
                  </a:moveTo>
                  <a:cubicBezTo>
                    <a:pt x="60700" y="57357"/>
                    <a:pt x="60703" y="57357"/>
                    <a:pt x="60706" y="57357"/>
                  </a:cubicBezTo>
                  <a:lnTo>
                    <a:pt x="60706" y="57357"/>
                  </a:lnTo>
                  <a:cubicBezTo>
                    <a:pt x="60709" y="57357"/>
                    <a:pt x="60712" y="57357"/>
                    <a:pt x="60715" y="57357"/>
                  </a:cubicBezTo>
                  <a:close/>
                  <a:moveTo>
                    <a:pt x="48839" y="53117"/>
                  </a:moveTo>
                  <a:cubicBezTo>
                    <a:pt x="50775" y="53117"/>
                    <a:pt x="52650" y="53921"/>
                    <a:pt x="53995" y="55376"/>
                  </a:cubicBezTo>
                  <a:lnTo>
                    <a:pt x="53995" y="55376"/>
                  </a:lnTo>
                  <a:cubicBezTo>
                    <a:pt x="53992" y="55376"/>
                    <a:pt x="53989" y="55376"/>
                    <a:pt x="53986" y="55376"/>
                  </a:cubicBezTo>
                  <a:cubicBezTo>
                    <a:pt x="53966" y="55376"/>
                    <a:pt x="53946" y="55376"/>
                    <a:pt x="53927" y="55376"/>
                  </a:cubicBezTo>
                  <a:cubicBezTo>
                    <a:pt x="52067" y="55376"/>
                    <a:pt x="50299" y="56206"/>
                    <a:pt x="49049" y="57509"/>
                  </a:cubicBezTo>
                  <a:cubicBezTo>
                    <a:pt x="49138" y="55923"/>
                    <a:pt x="48556" y="54418"/>
                    <a:pt x="47561" y="53235"/>
                  </a:cubicBezTo>
                  <a:cubicBezTo>
                    <a:pt x="47987" y="53156"/>
                    <a:pt x="48414" y="53117"/>
                    <a:pt x="48839" y="53117"/>
                  </a:cubicBezTo>
                  <a:close/>
                  <a:moveTo>
                    <a:pt x="59142" y="53117"/>
                  </a:moveTo>
                  <a:cubicBezTo>
                    <a:pt x="59567" y="53117"/>
                    <a:pt x="59994" y="53156"/>
                    <a:pt x="60420" y="53235"/>
                  </a:cubicBezTo>
                  <a:cubicBezTo>
                    <a:pt x="59425" y="54427"/>
                    <a:pt x="58843" y="55932"/>
                    <a:pt x="58932" y="57518"/>
                  </a:cubicBezTo>
                  <a:lnTo>
                    <a:pt x="58923" y="57509"/>
                  </a:lnTo>
                  <a:cubicBezTo>
                    <a:pt x="57682" y="56206"/>
                    <a:pt x="55914" y="55376"/>
                    <a:pt x="54046" y="55376"/>
                  </a:cubicBezTo>
                  <a:cubicBezTo>
                    <a:pt x="54029" y="55376"/>
                    <a:pt x="54012" y="55376"/>
                    <a:pt x="53995" y="55376"/>
                  </a:cubicBezTo>
                  <a:lnTo>
                    <a:pt x="53995" y="55376"/>
                  </a:lnTo>
                  <a:cubicBezTo>
                    <a:pt x="55333" y="53921"/>
                    <a:pt x="57206" y="53117"/>
                    <a:pt x="59142" y="53117"/>
                  </a:cubicBezTo>
                  <a:close/>
                  <a:moveTo>
                    <a:pt x="25317" y="53179"/>
                  </a:moveTo>
                  <a:cubicBezTo>
                    <a:pt x="27247" y="53179"/>
                    <a:pt x="29113" y="53976"/>
                    <a:pt x="30456" y="55421"/>
                  </a:cubicBezTo>
                  <a:cubicBezTo>
                    <a:pt x="30436" y="55421"/>
                    <a:pt x="30416" y="55421"/>
                    <a:pt x="30397" y="55421"/>
                  </a:cubicBezTo>
                  <a:cubicBezTo>
                    <a:pt x="28528" y="55421"/>
                    <a:pt x="26769" y="56259"/>
                    <a:pt x="25528" y="57554"/>
                  </a:cubicBezTo>
                  <a:cubicBezTo>
                    <a:pt x="25563" y="56819"/>
                    <a:pt x="25456" y="56075"/>
                    <a:pt x="25223" y="55376"/>
                  </a:cubicBezTo>
                  <a:lnTo>
                    <a:pt x="25223" y="55385"/>
                  </a:lnTo>
                  <a:cubicBezTo>
                    <a:pt x="24963" y="54624"/>
                    <a:pt x="24560" y="53916"/>
                    <a:pt x="24031" y="53298"/>
                  </a:cubicBezTo>
                  <a:cubicBezTo>
                    <a:pt x="24460" y="53218"/>
                    <a:pt x="24890" y="53179"/>
                    <a:pt x="25317" y="53179"/>
                  </a:cubicBezTo>
                  <a:close/>
                  <a:moveTo>
                    <a:pt x="12293" y="53188"/>
                  </a:moveTo>
                  <a:cubicBezTo>
                    <a:pt x="12719" y="53188"/>
                    <a:pt x="13147" y="53227"/>
                    <a:pt x="13574" y="53307"/>
                  </a:cubicBezTo>
                  <a:cubicBezTo>
                    <a:pt x="13055" y="53925"/>
                    <a:pt x="12651" y="54624"/>
                    <a:pt x="12391" y="55385"/>
                  </a:cubicBezTo>
                  <a:cubicBezTo>
                    <a:pt x="12150" y="56084"/>
                    <a:pt x="12051" y="56819"/>
                    <a:pt x="12087" y="57554"/>
                  </a:cubicBezTo>
                  <a:lnTo>
                    <a:pt x="12087" y="57572"/>
                  </a:lnTo>
                  <a:cubicBezTo>
                    <a:pt x="10845" y="56268"/>
                    <a:pt x="9086" y="55430"/>
                    <a:pt x="7218" y="55430"/>
                  </a:cubicBezTo>
                  <a:cubicBezTo>
                    <a:pt x="7198" y="55430"/>
                    <a:pt x="7178" y="55430"/>
                    <a:pt x="7159" y="55430"/>
                  </a:cubicBezTo>
                  <a:cubicBezTo>
                    <a:pt x="8501" y="53985"/>
                    <a:pt x="10367" y="53188"/>
                    <a:pt x="12293" y="53188"/>
                  </a:cubicBezTo>
                  <a:close/>
                  <a:moveTo>
                    <a:pt x="106098" y="52962"/>
                  </a:moveTo>
                  <a:cubicBezTo>
                    <a:pt x="106573" y="52962"/>
                    <a:pt x="107051" y="53010"/>
                    <a:pt x="107525" y="53109"/>
                  </a:cubicBezTo>
                  <a:cubicBezTo>
                    <a:pt x="106514" y="54361"/>
                    <a:pt x="105950" y="55943"/>
                    <a:pt x="106117" y="57615"/>
                  </a:cubicBezTo>
                  <a:lnTo>
                    <a:pt x="106117" y="57615"/>
                  </a:lnTo>
                  <a:cubicBezTo>
                    <a:pt x="104869" y="56153"/>
                    <a:pt x="102981" y="55206"/>
                    <a:pt x="100985" y="55206"/>
                  </a:cubicBezTo>
                  <a:cubicBezTo>
                    <a:pt x="100976" y="55206"/>
                    <a:pt x="100966" y="55206"/>
                    <a:pt x="100957" y="55206"/>
                  </a:cubicBezTo>
                  <a:cubicBezTo>
                    <a:pt x="102302" y="53761"/>
                    <a:pt x="104171" y="52962"/>
                    <a:pt x="106098" y="52962"/>
                  </a:cubicBezTo>
                  <a:close/>
                  <a:moveTo>
                    <a:pt x="70812" y="48526"/>
                  </a:moveTo>
                  <a:cubicBezTo>
                    <a:pt x="71289" y="48526"/>
                    <a:pt x="71770" y="48575"/>
                    <a:pt x="72248" y="48674"/>
                  </a:cubicBezTo>
                  <a:cubicBezTo>
                    <a:pt x="71271" y="49928"/>
                    <a:pt x="70742" y="51496"/>
                    <a:pt x="70939" y="53145"/>
                  </a:cubicBezTo>
                  <a:cubicBezTo>
                    <a:pt x="71447" y="53031"/>
                    <a:pt x="71960" y="52976"/>
                    <a:pt x="72468" y="52976"/>
                  </a:cubicBezTo>
                  <a:cubicBezTo>
                    <a:pt x="74401" y="52976"/>
                    <a:pt x="76276" y="53777"/>
                    <a:pt x="77624" y="55224"/>
                  </a:cubicBezTo>
                  <a:cubicBezTo>
                    <a:pt x="77606" y="55224"/>
                    <a:pt x="77587" y="55224"/>
                    <a:pt x="77569" y="55224"/>
                  </a:cubicBezTo>
                  <a:cubicBezTo>
                    <a:pt x="75520" y="55224"/>
                    <a:pt x="73598" y="56223"/>
                    <a:pt x="72355" y="57751"/>
                  </a:cubicBezTo>
                  <a:cubicBezTo>
                    <a:pt x="72694" y="54052"/>
                    <a:pt x="69407" y="50779"/>
                    <a:pt x="65713" y="50779"/>
                  </a:cubicBezTo>
                  <a:cubicBezTo>
                    <a:pt x="65693" y="50779"/>
                    <a:pt x="65673" y="50779"/>
                    <a:pt x="65653" y="50780"/>
                  </a:cubicBezTo>
                  <a:cubicBezTo>
                    <a:pt x="66997" y="49327"/>
                    <a:pt x="68873" y="48526"/>
                    <a:pt x="70812" y="48526"/>
                  </a:cubicBezTo>
                  <a:close/>
                  <a:moveTo>
                    <a:pt x="35611" y="53168"/>
                  </a:moveTo>
                  <a:cubicBezTo>
                    <a:pt x="36086" y="53168"/>
                    <a:pt x="36566" y="53216"/>
                    <a:pt x="37042" y="53315"/>
                  </a:cubicBezTo>
                  <a:cubicBezTo>
                    <a:pt x="36031" y="54567"/>
                    <a:pt x="35458" y="56149"/>
                    <a:pt x="35634" y="57812"/>
                  </a:cubicBezTo>
                  <a:lnTo>
                    <a:pt x="35634" y="57812"/>
                  </a:lnTo>
                  <a:cubicBezTo>
                    <a:pt x="34382" y="56357"/>
                    <a:pt x="32515" y="55412"/>
                    <a:pt x="30530" y="55412"/>
                  </a:cubicBezTo>
                  <a:cubicBezTo>
                    <a:pt x="30511" y="55412"/>
                    <a:pt x="30492" y="55412"/>
                    <a:pt x="30474" y="55412"/>
                  </a:cubicBezTo>
                  <a:cubicBezTo>
                    <a:pt x="31811" y="53967"/>
                    <a:pt x="33679" y="53168"/>
                    <a:pt x="35611" y="53168"/>
                  </a:cubicBezTo>
                  <a:close/>
                  <a:moveTo>
                    <a:pt x="112818" y="51075"/>
                  </a:moveTo>
                  <a:cubicBezTo>
                    <a:pt x="115995" y="51075"/>
                    <a:pt x="119174" y="53154"/>
                    <a:pt x="119218" y="57312"/>
                  </a:cubicBezTo>
                  <a:cubicBezTo>
                    <a:pt x="118743" y="57210"/>
                    <a:pt x="118265" y="57160"/>
                    <a:pt x="117790" y="57160"/>
                  </a:cubicBezTo>
                  <a:cubicBezTo>
                    <a:pt x="115926" y="57160"/>
                    <a:pt x="114120" y="57927"/>
                    <a:pt x="112821" y="59319"/>
                  </a:cubicBezTo>
                  <a:cubicBezTo>
                    <a:pt x="111549" y="57940"/>
                    <a:pt x="109750" y="57161"/>
                    <a:pt x="107870" y="57160"/>
                  </a:cubicBezTo>
                  <a:lnTo>
                    <a:pt x="107870" y="57160"/>
                  </a:lnTo>
                  <a:cubicBezTo>
                    <a:pt x="107388" y="57160"/>
                    <a:pt x="106905" y="57214"/>
                    <a:pt x="106432" y="57312"/>
                  </a:cubicBezTo>
                  <a:cubicBezTo>
                    <a:pt x="106468" y="53154"/>
                    <a:pt x="109642" y="51075"/>
                    <a:pt x="112818" y="51075"/>
                  </a:cubicBezTo>
                  <a:close/>
                  <a:moveTo>
                    <a:pt x="136134" y="51090"/>
                  </a:moveTo>
                  <a:cubicBezTo>
                    <a:pt x="139310" y="51090"/>
                    <a:pt x="142484" y="53169"/>
                    <a:pt x="142525" y="57330"/>
                  </a:cubicBezTo>
                  <a:cubicBezTo>
                    <a:pt x="142043" y="57224"/>
                    <a:pt x="141557" y="57173"/>
                    <a:pt x="141075" y="57173"/>
                  </a:cubicBezTo>
                  <a:cubicBezTo>
                    <a:pt x="139225" y="57173"/>
                    <a:pt x="137430" y="57933"/>
                    <a:pt x="136136" y="59319"/>
                  </a:cubicBezTo>
                  <a:lnTo>
                    <a:pt x="136136" y="59328"/>
                  </a:lnTo>
                  <a:cubicBezTo>
                    <a:pt x="134854" y="57957"/>
                    <a:pt x="133062" y="57168"/>
                    <a:pt x="131181" y="57168"/>
                  </a:cubicBezTo>
                  <a:cubicBezTo>
                    <a:pt x="130697" y="57168"/>
                    <a:pt x="130213" y="57222"/>
                    <a:pt x="129738" y="57330"/>
                  </a:cubicBezTo>
                  <a:cubicBezTo>
                    <a:pt x="129778" y="53171"/>
                    <a:pt x="132957" y="51090"/>
                    <a:pt x="136134" y="51090"/>
                  </a:cubicBezTo>
                  <a:close/>
                  <a:moveTo>
                    <a:pt x="89294" y="51126"/>
                  </a:moveTo>
                  <a:cubicBezTo>
                    <a:pt x="91873" y="51126"/>
                    <a:pt x="94452" y="52497"/>
                    <a:pt x="95348" y="55242"/>
                  </a:cubicBezTo>
                  <a:cubicBezTo>
                    <a:pt x="95572" y="55923"/>
                    <a:pt x="95679" y="56631"/>
                    <a:pt x="95688" y="57348"/>
                  </a:cubicBezTo>
                  <a:cubicBezTo>
                    <a:pt x="95215" y="57246"/>
                    <a:pt x="94738" y="57196"/>
                    <a:pt x="94264" y="57196"/>
                  </a:cubicBezTo>
                  <a:cubicBezTo>
                    <a:pt x="92405" y="57196"/>
                    <a:pt x="90599" y="57962"/>
                    <a:pt x="89299" y="59355"/>
                  </a:cubicBezTo>
                  <a:cubicBezTo>
                    <a:pt x="88027" y="57975"/>
                    <a:pt x="86226" y="57195"/>
                    <a:pt x="84353" y="57195"/>
                  </a:cubicBezTo>
                  <a:cubicBezTo>
                    <a:pt x="83860" y="57195"/>
                    <a:pt x="83376" y="57249"/>
                    <a:pt x="82910" y="57348"/>
                  </a:cubicBezTo>
                  <a:cubicBezTo>
                    <a:pt x="82902" y="56631"/>
                    <a:pt x="83009" y="55923"/>
                    <a:pt x="83224" y="55242"/>
                  </a:cubicBezTo>
                  <a:lnTo>
                    <a:pt x="83233" y="55242"/>
                  </a:lnTo>
                  <a:cubicBezTo>
                    <a:pt x="84129" y="52499"/>
                    <a:pt x="86712" y="51126"/>
                    <a:pt x="89294" y="51126"/>
                  </a:cubicBezTo>
                  <a:close/>
                  <a:moveTo>
                    <a:pt x="42335" y="51276"/>
                  </a:moveTo>
                  <a:cubicBezTo>
                    <a:pt x="45511" y="51276"/>
                    <a:pt x="48686" y="53352"/>
                    <a:pt x="48726" y="57509"/>
                  </a:cubicBezTo>
                  <a:cubicBezTo>
                    <a:pt x="48253" y="57407"/>
                    <a:pt x="47776" y="57357"/>
                    <a:pt x="47302" y="57357"/>
                  </a:cubicBezTo>
                  <a:cubicBezTo>
                    <a:pt x="45443" y="57357"/>
                    <a:pt x="43639" y="58124"/>
                    <a:pt x="42346" y="59516"/>
                  </a:cubicBezTo>
                  <a:cubicBezTo>
                    <a:pt x="41065" y="58136"/>
                    <a:pt x="39264" y="57357"/>
                    <a:pt x="37382" y="57357"/>
                  </a:cubicBezTo>
                  <a:cubicBezTo>
                    <a:pt x="36898" y="57357"/>
                    <a:pt x="36415" y="57410"/>
                    <a:pt x="35940" y="57509"/>
                  </a:cubicBezTo>
                  <a:cubicBezTo>
                    <a:pt x="35980" y="53355"/>
                    <a:pt x="39158" y="51276"/>
                    <a:pt x="42335" y="51276"/>
                  </a:cubicBezTo>
                  <a:close/>
                  <a:moveTo>
                    <a:pt x="65660" y="51276"/>
                  </a:moveTo>
                  <a:cubicBezTo>
                    <a:pt x="68835" y="51276"/>
                    <a:pt x="72010" y="53352"/>
                    <a:pt x="72050" y="57509"/>
                  </a:cubicBezTo>
                  <a:cubicBezTo>
                    <a:pt x="71577" y="57407"/>
                    <a:pt x="71100" y="57357"/>
                    <a:pt x="70626" y="57357"/>
                  </a:cubicBezTo>
                  <a:cubicBezTo>
                    <a:pt x="68767" y="57357"/>
                    <a:pt x="66961" y="58124"/>
                    <a:pt x="65662" y="59516"/>
                  </a:cubicBezTo>
                  <a:cubicBezTo>
                    <a:pt x="64382" y="58138"/>
                    <a:pt x="62585" y="57359"/>
                    <a:pt x="60706" y="57357"/>
                  </a:cubicBezTo>
                  <a:lnTo>
                    <a:pt x="60706" y="57357"/>
                  </a:lnTo>
                  <a:cubicBezTo>
                    <a:pt x="60217" y="57357"/>
                    <a:pt x="59736" y="57411"/>
                    <a:pt x="59264" y="57509"/>
                  </a:cubicBezTo>
                  <a:cubicBezTo>
                    <a:pt x="59304" y="53355"/>
                    <a:pt x="62482" y="51276"/>
                    <a:pt x="65660" y="51276"/>
                  </a:cubicBezTo>
                  <a:close/>
                  <a:moveTo>
                    <a:pt x="18806" y="51334"/>
                  </a:moveTo>
                  <a:cubicBezTo>
                    <a:pt x="21388" y="51334"/>
                    <a:pt x="23969" y="52707"/>
                    <a:pt x="24864" y="55457"/>
                  </a:cubicBezTo>
                  <a:cubicBezTo>
                    <a:pt x="25079" y="56138"/>
                    <a:pt x="25196" y="56846"/>
                    <a:pt x="25205" y="57563"/>
                  </a:cubicBezTo>
                  <a:cubicBezTo>
                    <a:pt x="24724" y="57458"/>
                    <a:pt x="24240" y="57407"/>
                    <a:pt x="23760" y="57407"/>
                  </a:cubicBezTo>
                  <a:cubicBezTo>
                    <a:pt x="21902" y="57407"/>
                    <a:pt x="20103" y="58173"/>
                    <a:pt x="18807" y="59561"/>
                  </a:cubicBezTo>
                  <a:cubicBezTo>
                    <a:pt x="17535" y="58190"/>
                    <a:pt x="15734" y="57401"/>
                    <a:pt x="13861" y="57401"/>
                  </a:cubicBezTo>
                  <a:cubicBezTo>
                    <a:pt x="13377" y="57401"/>
                    <a:pt x="12884" y="57455"/>
                    <a:pt x="12418" y="57563"/>
                  </a:cubicBezTo>
                  <a:cubicBezTo>
                    <a:pt x="12418" y="56837"/>
                    <a:pt x="12526" y="56129"/>
                    <a:pt x="12741" y="55448"/>
                  </a:cubicBezTo>
                  <a:lnTo>
                    <a:pt x="12741" y="55457"/>
                  </a:lnTo>
                  <a:cubicBezTo>
                    <a:pt x="13637" y="52710"/>
                    <a:pt x="16222" y="51334"/>
                    <a:pt x="18806" y="51334"/>
                  </a:cubicBezTo>
                  <a:close/>
                  <a:moveTo>
                    <a:pt x="117967" y="57526"/>
                  </a:moveTo>
                  <a:cubicBezTo>
                    <a:pt x="118391" y="57526"/>
                    <a:pt x="118819" y="57564"/>
                    <a:pt x="119245" y="57643"/>
                  </a:cubicBezTo>
                  <a:cubicBezTo>
                    <a:pt x="118726" y="58253"/>
                    <a:pt x="118322" y="58961"/>
                    <a:pt x="118063" y="59722"/>
                  </a:cubicBezTo>
                  <a:cubicBezTo>
                    <a:pt x="117821" y="60430"/>
                    <a:pt x="117713" y="61165"/>
                    <a:pt x="117758" y="61909"/>
                  </a:cubicBezTo>
                  <a:cubicBezTo>
                    <a:pt x="116510" y="60598"/>
                    <a:pt x="114739" y="59767"/>
                    <a:pt x="112860" y="59767"/>
                  </a:cubicBezTo>
                  <a:cubicBezTo>
                    <a:pt x="112850" y="59767"/>
                    <a:pt x="112840" y="59767"/>
                    <a:pt x="112830" y="59767"/>
                  </a:cubicBezTo>
                  <a:cubicBezTo>
                    <a:pt x="114167" y="58327"/>
                    <a:pt x="116034" y="57526"/>
                    <a:pt x="117967" y="57526"/>
                  </a:cubicBezTo>
                  <a:close/>
                  <a:moveTo>
                    <a:pt x="130990" y="57535"/>
                  </a:moveTo>
                  <a:cubicBezTo>
                    <a:pt x="132923" y="57535"/>
                    <a:pt x="134790" y="58336"/>
                    <a:pt x="136127" y="59776"/>
                  </a:cubicBezTo>
                  <a:cubicBezTo>
                    <a:pt x="136117" y="59776"/>
                    <a:pt x="136107" y="59776"/>
                    <a:pt x="136097" y="59776"/>
                  </a:cubicBezTo>
                  <a:cubicBezTo>
                    <a:pt x="134226" y="59776"/>
                    <a:pt x="132446" y="60607"/>
                    <a:pt x="131199" y="61918"/>
                  </a:cubicBezTo>
                  <a:cubicBezTo>
                    <a:pt x="131234" y="61183"/>
                    <a:pt x="131136" y="60439"/>
                    <a:pt x="130894" y="59731"/>
                  </a:cubicBezTo>
                  <a:cubicBezTo>
                    <a:pt x="130634" y="58970"/>
                    <a:pt x="130231" y="58271"/>
                    <a:pt x="129711" y="57652"/>
                  </a:cubicBezTo>
                  <a:cubicBezTo>
                    <a:pt x="130137" y="57573"/>
                    <a:pt x="130565" y="57535"/>
                    <a:pt x="130990" y="57535"/>
                  </a:cubicBezTo>
                  <a:close/>
                  <a:moveTo>
                    <a:pt x="84143" y="57571"/>
                  </a:moveTo>
                  <a:cubicBezTo>
                    <a:pt x="86075" y="57571"/>
                    <a:pt x="87945" y="58371"/>
                    <a:pt x="89282" y="59821"/>
                  </a:cubicBezTo>
                  <a:lnTo>
                    <a:pt x="89282" y="59821"/>
                  </a:lnTo>
                  <a:cubicBezTo>
                    <a:pt x="89265" y="59821"/>
                    <a:pt x="89248" y="59821"/>
                    <a:pt x="89231" y="59821"/>
                  </a:cubicBezTo>
                  <a:cubicBezTo>
                    <a:pt x="87362" y="59821"/>
                    <a:pt x="85595" y="60659"/>
                    <a:pt x="84353" y="61962"/>
                  </a:cubicBezTo>
                  <a:cubicBezTo>
                    <a:pt x="84434" y="60367"/>
                    <a:pt x="83851" y="58871"/>
                    <a:pt x="82866" y="57688"/>
                  </a:cubicBezTo>
                  <a:cubicBezTo>
                    <a:pt x="83291" y="57609"/>
                    <a:pt x="83719" y="57571"/>
                    <a:pt x="84143" y="57571"/>
                  </a:cubicBezTo>
                  <a:close/>
                  <a:moveTo>
                    <a:pt x="94437" y="57571"/>
                  </a:moveTo>
                  <a:cubicBezTo>
                    <a:pt x="94862" y="57571"/>
                    <a:pt x="95290" y="57609"/>
                    <a:pt x="95715" y="57688"/>
                  </a:cubicBezTo>
                  <a:cubicBezTo>
                    <a:pt x="94720" y="58871"/>
                    <a:pt x="94138" y="60367"/>
                    <a:pt x="94228" y="61962"/>
                  </a:cubicBezTo>
                  <a:cubicBezTo>
                    <a:pt x="92977" y="60659"/>
                    <a:pt x="91218" y="59821"/>
                    <a:pt x="89350" y="59821"/>
                  </a:cubicBezTo>
                  <a:cubicBezTo>
                    <a:pt x="89333" y="59821"/>
                    <a:pt x="89316" y="59821"/>
                    <a:pt x="89299" y="59821"/>
                  </a:cubicBezTo>
                  <a:lnTo>
                    <a:pt x="89299" y="59821"/>
                  </a:lnTo>
                  <a:cubicBezTo>
                    <a:pt x="90636" y="58371"/>
                    <a:pt x="92506" y="57571"/>
                    <a:pt x="94437" y="57571"/>
                  </a:cubicBezTo>
                  <a:close/>
                  <a:moveTo>
                    <a:pt x="47495" y="57735"/>
                  </a:moveTo>
                  <a:cubicBezTo>
                    <a:pt x="47916" y="57735"/>
                    <a:pt x="48340" y="57773"/>
                    <a:pt x="48762" y="57849"/>
                  </a:cubicBezTo>
                  <a:cubicBezTo>
                    <a:pt x="48242" y="58468"/>
                    <a:pt x="47839" y="59176"/>
                    <a:pt x="47579" y="59937"/>
                  </a:cubicBezTo>
                  <a:cubicBezTo>
                    <a:pt x="47337" y="60636"/>
                    <a:pt x="47230" y="61371"/>
                    <a:pt x="47275" y="62115"/>
                  </a:cubicBezTo>
                  <a:lnTo>
                    <a:pt x="47275" y="62124"/>
                  </a:lnTo>
                  <a:cubicBezTo>
                    <a:pt x="46033" y="60820"/>
                    <a:pt x="44265" y="59982"/>
                    <a:pt x="42405" y="59982"/>
                  </a:cubicBezTo>
                  <a:cubicBezTo>
                    <a:pt x="42386" y="59982"/>
                    <a:pt x="42366" y="59982"/>
                    <a:pt x="42346" y="59982"/>
                  </a:cubicBezTo>
                  <a:cubicBezTo>
                    <a:pt x="43686" y="58532"/>
                    <a:pt x="45558" y="57735"/>
                    <a:pt x="47495" y="57735"/>
                  </a:cubicBezTo>
                  <a:close/>
                  <a:moveTo>
                    <a:pt x="60510" y="57740"/>
                  </a:moveTo>
                  <a:cubicBezTo>
                    <a:pt x="62438" y="57740"/>
                    <a:pt x="64308" y="58537"/>
                    <a:pt x="65644" y="59982"/>
                  </a:cubicBezTo>
                  <a:cubicBezTo>
                    <a:pt x="65624" y="59982"/>
                    <a:pt x="65604" y="59982"/>
                    <a:pt x="65585" y="59982"/>
                  </a:cubicBezTo>
                  <a:cubicBezTo>
                    <a:pt x="63725" y="59982"/>
                    <a:pt x="61957" y="60820"/>
                    <a:pt x="60715" y="62124"/>
                  </a:cubicBezTo>
                  <a:cubicBezTo>
                    <a:pt x="60751" y="61380"/>
                    <a:pt x="60653" y="60636"/>
                    <a:pt x="60411" y="59937"/>
                  </a:cubicBezTo>
                  <a:cubicBezTo>
                    <a:pt x="60151" y="59176"/>
                    <a:pt x="59748" y="58468"/>
                    <a:pt x="59228" y="57858"/>
                  </a:cubicBezTo>
                  <a:cubicBezTo>
                    <a:pt x="59655" y="57779"/>
                    <a:pt x="60084" y="57740"/>
                    <a:pt x="60510" y="57740"/>
                  </a:cubicBezTo>
                  <a:close/>
                  <a:moveTo>
                    <a:pt x="23936" y="57764"/>
                  </a:moveTo>
                  <a:cubicBezTo>
                    <a:pt x="24366" y="57764"/>
                    <a:pt x="24800" y="57804"/>
                    <a:pt x="25232" y="57885"/>
                  </a:cubicBezTo>
                  <a:cubicBezTo>
                    <a:pt x="24237" y="59059"/>
                    <a:pt x="23655" y="60565"/>
                    <a:pt x="23744" y="62151"/>
                  </a:cubicBezTo>
                  <a:cubicBezTo>
                    <a:pt x="22494" y="60847"/>
                    <a:pt x="20727" y="60018"/>
                    <a:pt x="18867" y="60018"/>
                  </a:cubicBezTo>
                  <a:cubicBezTo>
                    <a:pt x="18847" y="60018"/>
                    <a:pt x="18827" y="60018"/>
                    <a:pt x="18807" y="60018"/>
                  </a:cubicBezTo>
                  <a:cubicBezTo>
                    <a:pt x="18787" y="60018"/>
                    <a:pt x="18767" y="60018"/>
                    <a:pt x="18747" y="60018"/>
                  </a:cubicBezTo>
                  <a:cubicBezTo>
                    <a:pt x="16879" y="60018"/>
                    <a:pt x="15111" y="60847"/>
                    <a:pt x="13870" y="62151"/>
                  </a:cubicBezTo>
                  <a:cubicBezTo>
                    <a:pt x="13951" y="60573"/>
                    <a:pt x="13368" y="59068"/>
                    <a:pt x="12382" y="57885"/>
                  </a:cubicBezTo>
                  <a:lnTo>
                    <a:pt x="12374" y="57885"/>
                  </a:lnTo>
                  <a:cubicBezTo>
                    <a:pt x="12805" y="57804"/>
                    <a:pt x="13239" y="57764"/>
                    <a:pt x="13670" y="57764"/>
                  </a:cubicBezTo>
                  <a:cubicBezTo>
                    <a:pt x="15599" y="57764"/>
                    <a:pt x="17467" y="58566"/>
                    <a:pt x="18807" y="60009"/>
                  </a:cubicBezTo>
                  <a:cubicBezTo>
                    <a:pt x="20140" y="58566"/>
                    <a:pt x="22007" y="57764"/>
                    <a:pt x="23936" y="57764"/>
                  </a:cubicBezTo>
                  <a:close/>
                  <a:moveTo>
                    <a:pt x="107668" y="57528"/>
                  </a:moveTo>
                  <a:cubicBezTo>
                    <a:pt x="109594" y="57528"/>
                    <a:pt x="111464" y="58327"/>
                    <a:pt x="112812" y="59767"/>
                  </a:cubicBezTo>
                  <a:cubicBezTo>
                    <a:pt x="112793" y="59767"/>
                    <a:pt x="112774" y="59767"/>
                    <a:pt x="112756" y="59767"/>
                  </a:cubicBezTo>
                  <a:cubicBezTo>
                    <a:pt x="110769" y="59767"/>
                    <a:pt x="108902" y="60712"/>
                    <a:pt x="107650" y="62159"/>
                  </a:cubicBezTo>
                  <a:lnTo>
                    <a:pt x="107650" y="62159"/>
                  </a:lnTo>
                  <a:cubicBezTo>
                    <a:pt x="107803" y="60502"/>
                    <a:pt x="107211" y="58925"/>
                    <a:pt x="106181" y="57688"/>
                  </a:cubicBezTo>
                  <a:cubicBezTo>
                    <a:pt x="106675" y="57580"/>
                    <a:pt x="107173" y="57528"/>
                    <a:pt x="107668" y="57528"/>
                  </a:cubicBezTo>
                  <a:close/>
                  <a:moveTo>
                    <a:pt x="37187" y="57724"/>
                  </a:moveTo>
                  <a:cubicBezTo>
                    <a:pt x="39116" y="57724"/>
                    <a:pt x="40983" y="58519"/>
                    <a:pt x="42328" y="59964"/>
                  </a:cubicBezTo>
                  <a:cubicBezTo>
                    <a:pt x="42310" y="59964"/>
                    <a:pt x="42291" y="59964"/>
                    <a:pt x="42273" y="59964"/>
                  </a:cubicBezTo>
                  <a:cubicBezTo>
                    <a:pt x="40286" y="59964"/>
                    <a:pt x="38419" y="60910"/>
                    <a:pt x="37167" y="62366"/>
                  </a:cubicBezTo>
                  <a:cubicBezTo>
                    <a:pt x="37320" y="60699"/>
                    <a:pt x="36728" y="59122"/>
                    <a:pt x="35698" y="57894"/>
                  </a:cubicBezTo>
                  <a:lnTo>
                    <a:pt x="35689" y="57885"/>
                  </a:lnTo>
                  <a:cubicBezTo>
                    <a:pt x="36187" y="57777"/>
                    <a:pt x="36689" y="57724"/>
                    <a:pt x="37187" y="57724"/>
                  </a:cubicBezTo>
                  <a:close/>
                  <a:moveTo>
                    <a:pt x="124486" y="55678"/>
                  </a:moveTo>
                  <a:cubicBezTo>
                    <a:pt x="127068" y="55678"/>
                    <a:pt x="129649" y="57049"/>
                    <a:pt x="130544" y="59794"/>
                  </a:cubicBezTo>
                  <a:cubicBezTo>
                    <a:pt x="130760" y="60475"/>
                    <a:pt x="130876" y="61183"/>
                    <a:pt x="130876" y="61900"/>
                  </a:cubicBezTo>
                  <a:cubicBezTo>
                    <a:pt x="130403" y="61798"/>
                    <a:pt x="129926" y="61748"/>
                    <a:pt x="129452" y="61748"/>
                  </a:cubicBezTo>
                  <a:cubicBezTo>
                    <a:pt x="127593" y="61748"/>
                    <a:pt x="125787" y="62514"/>
                    <a:pt x="124487" y="63907"/>
                  </a:cubicBezTo>
                  <a:cubicBezTo>
                    <a:pt x="123215" y="62527"/>
                    <a:pt x="121414" y="61747"/>
                    <a:pt x="119541" y="61747"/>
                  </a:cubicBezTo>
                  <a:cubicBezTo>
                    <a:pt x="119048" y="61747"/>
                    <a:pt x="118564" y="61801"/>
                    <a:pt x="118080" y="61909"/>
                  </a:cubicBezTo>
                  <a:cubicBezTo>
                    <a:pt x="118080" y="61192"/>
                    <a:pt x="118197" y="60484"/>
                    <a:pt x="118412" y="59803"/>
                  </a:cubicBezTo>
                  <a:lnTo>
                    <a:pt x="118421" y="59794"/>
                  </a:lnTo>
                  <a:cubicBezTo>
                    <a:pt x="119317" y="57051"/>
                    <a:pt x="121902" y="55678"/>
                    <a:pt x="124486" y="55678"/>
                  </a:cubicBezTo>
                  <a:close/>
                  <a:moveTo>
                    <a:pt x="77628" y="55717"/>
                  </a:moveTo>
                  <a:cubicBezTo>
                    <a:pt x="80804" y="55717"/>
                    <a:pt x="83980" y="57795"/>
                    <a:pt x="84022" y="61951"/>
                  </a:cubicBezTo>
                  <a:lnTo>
                    <a:pt x="84022" y="61951"/>
                  </a:lnTo>
                  <a:cubicBezTo>
                    <a:pt x="83546" y="61848"/>
                    <a:pt x="83066" y="61797"/>
                    <a:pt x="82590" y="61797"/>
                  </a:cubicBezTo>
                  <a:cubicBezTo>
                    <a:pt x="80737" y="61797"/>
                    <a:pt x="78939" y="62563"/>
                    <a:pt x="77651" y="63952"/>
                  </a:cubicBezTo>
                  <a:cubicBezTo>
                    <a:pt x="76377" y="62579"/>
                    <a:pt x="74589" y="61801"/>
                    <a:pt x="72710" y="61801"/>
                  </a:cubicBezTo>
                  <a:cubicBezTo>
                    <a:pt x="72699" y="61801"/>
                    <a:pt x="72688" y="61801"/>
                    <a:pt x="72678" y="61801"/>
                  </a:cubicBezTo>
                  <a:cubicBezTo>
                    <a:pt x="72194" y="61801"/>
                    <a:pt x="71710" y="61846"/>
                    <a:pt x="71235" y="61953"/>
                  </a:cubicBezTo>
                  <a:cubicBezTo>
                    <a:pt x="71275" y="57796"/>
                    <a:pt x="74452" y="55717"/>
                    <a:pt x="77628" y="55717"/>
                  </a:cubicBezTo>
                  <a:close/>
                  <a:moveTo>
                    <a:pt x="100943" y="55717"/>
                  </a:moveTo>
                  <a:cubicBezTo>
                    <a:pt x="104119" y="55717"/>
                    <a:pt x="107295" y="57795"/>
                    <a:pt x="107337" y="61951"/>
                  </a:cubicBezTo>
                  <a:lnTo>
                    <a:pt x="107337" y="61951"/>
                  </a:lnTo>
                  <a:cubicBezTo>
                    <a:pt x="106865" y="61851"/>
                    <a:pt x="106389" y="61802"/>
                    <a:pt x="105918" y="61802"/>
                  </a:cubicBezTo>
                  <a:cubicBezTo>
                    <a:pt x="104057" y="61802"/>
                    <a:pt x="102256" y="62568"/>
                    <a:pt x="100957" y="63961"/>
                  </a:cubicBezTo>
                  <a:cubicBezTo>
                    <a:pt x="99683" y="62588"/>
                    <a:pt x="97895" y="61801"/>
                    <a:pt x="96025" y="61801"/>
                  </a:cubicBezTo>
                  <a:cubicBezTo>
                    <a:pt x="96014" y="61801"/>
                    <a:pt x="96003" y="61801"/>
                    <a:pt x="95993" y="61801"/>
                  </a:cubicBezTo>
                  <a:cubicBezTo>
                    <a:pt x="95509" y="61801"/>
                    <a:pt x="95025" y="61846"/>
                    <a:pt x="94550" y="61953"/>
                  </a:cubicBezTo>
                  <a:cubicBezTo>
                    <a:pt x="94590" y="57796"/>
                    <a:pt x="97767" y="55717"/>
                    <a:pt x="100943" y="55717"/>
                  </a:cubicBezTo>
                  <a:close/>
                  <a:moveTo>
                    <a:pt x="54007" y="55884"/>
                  </a:moveTo>
                  <a:cubicBezTo>
                    <a:pt x="56587" y="55884"/>
                    <a:pt x="59166" y="57255"/>
                    <a:pt x="60061" y="60000"/>
                  </a:cubicBezTo>
                  <a:cubicBezTo>
                    <a:pt x="60285" y="60681"/>
                    <a:pt x="60393" y="61389"/>
                    <a:pt x="60402" y="62106"/>
                  </a:cubicBezTo>
                  <a:cubicBezTo>
                    <a:pt x="59929" y="62004"/>
                    <a:pt x="59451" y="61954"/>
                    <a:pt x="58977" y="61954"/>
                  </a:cubicBezTo>
                  <a:cubicBezTo>
                    <a:pt x="57118" y="61954"/>
                    <a:pt x="55312" y="62720"/>
                    <a:pt x="54013" y="64113"/>
                  </a:cubicBezTo>
                  <a:cubicBezTo>
                    <a:pt x="52741" y="62733"/>
                    <a:pt x="50939" y="61953"/>
                    <a:pt x="49067" y="61953"/>
                  </a:cubicBezTo>
                  <a:cubicBezTo>
                    <a:pt x="48574" y="61953"/>
                    <a:pt x="48090" y="61998"/>
                    <a:pt x="47624" y="62106"/>
                  </a:cubicBezTo>
                  <a:cubicBezTo>
                    <a:pt x="47615" y="61389"/>
                    <a:pt x="47723" y="60681"/>
                    <a:pt x="47929" y="60009"/>
                  </a:cubicBezTo>
                  <a:lnTo>
                    <a:pt x="47947" y="60000"/>
                  </a:lnTo>
                  <a:cubicBezTo>
                    <a:pt x="48843" y="57257"/>
                    <a:pt x="51425" y="55884"/>
                    <a:pt x="54007" y="55884"/>
                  </a:cubicBezTo>
                  <a:close/>
                  <a:moveTo>
                    <a:pt x="7145" y="55914"/>
                  </a:moveTo>
                  <a:cubicBezTo>
                    <a:pt x="10322" y="55914"/>
                    <a:pt x="13498" y="57993"/>
                    <a:pt x="13538" y="62151"/>
                  </a:cubicBezTo>
                  <a:cubicBezTo>
                    <a:pt x="13063" y="62046"/>
                    <a:pt x="12582" y="61995"/>
                    <a:pt x="12105" y="61995"/>
                  </a:cubicBezTo>
                  <a:cubicBezTo>
                    <a:pt x="10247" y="61995"/>
                    <a:pt x="8440" y="62767"/>
                    <a:pt x="7150" y="64158"/>
                  </a:cubicBezTo>
                  <a:cubicBezTo>
                    <a:pt x="5875" y="62786"/>
                    <a:pt x="4096" y="61998"/>
                    <a:pt x="2226" y="61998"/>
                  </a:cubicBezTo>
                  <a:cubicBezTo>
                    <a:pt x="2216" y="61998"/>
                    <a:pt x="2205" y="61998"/>
                    <a:pt x="2194" y="61998"/>
                  </a:cubicBezTo>
                  <a:cubicBezTo>
                    <a:pt x="1711" y="61998"/>
                    <a:pt x="1227" y="62043"/>
                    <a:pt x="752" y="62151"/>
                  </a:cubicBezTo>
                  <a:cubicBezTo>
                    <a:pt x="792" y="57993"/>
                    <a:pt x="3969" y="55914"/>
                    <a:pt x="7145" y="55914"/>
                  </a:cubicBezTo>
                  <a:close/>
                  <a:moveTo>
                    <a:pt x="30465" y="55917"/>
                  </a:moveTo>
                  <a:cubicBezTo>
                    <a:pt x="33638" y="55917"/>
                    <a:pt x="36811" y="57993"/>
                    <a:pt x="36854" y="62147"/>
                  </a:cubicBezTo>
                  <a:lnTo>
                    <a:pt x="36854" y="62147"/>
                  </a:lnTo>
                  <a:cubicBezTo>
                    <a:pt x="36384" y="62047"/>
                    <a:pt x="35912" y="61999"/>
                    <a:pt x="35443" y="61999"/>
                  </a:cubicBezTo>
                  <a:cubicBezTo>
                    <a:pt x="33580" y="61999"/>
                    <a:pt x="31775" y="62765"/>
                    <a:pt x="30483" y="64158"/>
                  </a:cubicBezTo>
                  <a:cubicBezTo>
                    <a:pt x="29201" y="62778"/>
                    <a:pt x="27409" y="61998"/>
                    <a:pt x="25528" y="61998"/>
                  </a:cubicBezTo>
                  <a:cubicBezTo>
                    <a:pt x="25044" y="61998"/>
                    <a:pt x="24560" y="62052"/>
                    <a:pt x="24085" y="62151"/>
                  </a:cubicBezTo>
                  <a:cubicBezTo>
                    <a:pt x="24116" y="57996"/>
                    <a:pt x="27290" y="55917"/>
                    <a:pt x="30465" y="55917"/>
                  </a:cubicBezTo>
                  <a:close/>
                  <a:moveTo>
                    <a:pt x="119322" y="62140"/>
                  </a:moveTo>
                  <a:cubicBezTo>
                    <a:pt x="121256" y="62140"/>
                    <a:pt x="123125" y="62943"/>
                    <a:pt x="124469" y="64391"/>
                  </a:cubicBezTo>
                  <a:cubicBezTo>
                    <a:pt x="124450" y="64390"/>
                    <a:pt x="124430" y="64390"/>
                    <a:pt x="124410" y="64390"/>
                  </a:cubicBezTo>
                  <a:cubicBezTo>
                    <a:pt x="122541" y="64390"/>
                    <a:pt x="120773" y="65229"/>
                    <a:pt x="119532" y="66532"/>
                  </a:cubicBezTo>
                  <a:cubicBezTo>
                    <a:pt x="119613" y="64946"/>
                    <a:pt x="119030" y="63441"/>
                    <a:pt x="118045" y="62258"/>
                  </a:cubicBezTo>
                  <a:cubicBezTo>
                    <a:pt x="118470" y="62179"/>
                    <a:pt x="118898" y="62140"/>
                    <a:pt x="119322" y="62140"/>
                  </a:cubicBezTo>
                  <a:close/>
                  <a:moveTo>
                    <a:pt x="129616" y="62140"/>
                  </a:moveTo>
                  <a:cubicBezTo>
                    <a:pt x="130040" y="62140"/>
                    <a:pt x="130468" y="62179"/>
                    <a:pt x="130894" y="62258"/>
                  </a:cubicBezTo>
                  <a:cubicBezTo>
                    <a:pt x="129908" y="63423"/>
                    <a:pt x="129326" y="64928"/>
                    <a:pt x="129415" y="66523"/>
                  </a:cubicBezTo>
                  <a:lnTo>
                    <a:pt x="129406" y="66532"/>
                  </a:lnTo>
                  <a:cubicBezTo>
                    <a:pt x="128156" y="65229"/>
                    <a:pt x="126388" y="64390"/>
                    <a:pt x="124528" y="64390"/>
                  </a:cubicBezTo>
                  <a:cubicBezTo>
                    <a:pt x="124509" y="64390"/>
                    <a:pt x="124489" y="64390"/>
                    <a:pt x="124469" y="64391"/>
                  </a:cubicBezTo>
                  <a:cubicBezTo>
                    <a:pt x="125807" y="62943"/>
                    <a:pt x="127680" y="62140"/>
                    <a:pt x="129616" y="62140"/>
                  </a:cubicBezTo>
                  <a:close/>
                  <a:moveTo>
                    <a:pt x="95796" y="62176"/>
                  </a:moveTo>
                  <a:cubicBezTo>
                    <a:pt x="97737" y="62176"/>
                    <a:pt x="99610" y="62980"/>
                    <a:pt x="100948" y="64435"/>
                  </a:cubicBezTo>
                  <a:cubicBezTo>
                    <a:pt x="100928" y="64435"/>
                    <a:pt x="100908" y="64435"/>
                    <a:pt x="100888" y="64435"/>
                  </a:cubicBezTo>
                  <a:cubicBezTo>
                    <a:pt x="99020" y="64435"/>
                    <a:pt x="97252" y="65265"/>
                    <a:pt x="96011" y="66568"/>
                  </a:cubicBezTo>
                  <a:cubicBezTo>
                    <a:pt x="96091" y="64982"/>
                    <a:pt x="95509" y="63477"/>
                    <a:pt x="94514" y="62294"/>
                  </a:cubicBezTo>
                  <a:cubicBezTo>
                    <a:pt x="94941" y="62215"/>
                    <a:pt x="95370" y="62176"/>
                    <a:pt x="95796" y="62176"/>
                  </a:cubicBezTo>
                  <a:close/>
                  <a:moveTo>
                    <a:pt x="82771" y="62185"/>
                  </a:moveTo>
                  <a:cubicBezTo>
                    <a:pt x="83195" y="62185"/>
                    <a:pt x="83623" y="62224"/>
                    <a:pt x="84048" y="62303"/>
                  </a:cubicBezTo>
                  <a:cubicBezTo>
                    <a:pt x="83063" y="63477"/>
                    <a:pt x="82480" y="64991"/>
                    <a:pt x="82561" y="66577"/>
                  </a:cubicBezTo>
                  <a:cubicBezTo>
                    <a:pt x="81320" y="65274"/>
                    <a:pt x="79552" y="64435"/>
                    <a:pt x="77683" y="64435"/>
                  </a:cubicBezTo>
                  <a:cubicBezTo>
                    <a:pt x="77666" y="64435"/>
                    <a:pt x="77650" y="64435"/>
                    <a:pt x="77633" y="64435"/>
                  </a:cubicBezTo>
                  <a:lnTo>
                    <a:pt x="77633" y="64435"/>
                  </a:lnTo>
                  <a:cubicBezTo>
                    <a:pt x="78970" y="62988"/>
                    <a:pt x="80838" y="62185"/>
                    <a:pt x="82771" y="62185"/>
                  </a:cubicBezTo>
                  <a:close/>
                  <a:moveTo>
                    <a:pt x="59134" y="62337"/>
                  </a:moveTo>
                  <a:cubicBezTo>
                    <a:pt x="59561" y="62337"/>
                    <a:pt x="59992" y="62376"/>
                    <a:pt x="60420" y="62455"/>
                  </a:cubicBezTo>
                  <a:cubicBezTo>
                    <a:pt x="59427" y="63627"/>
                    <a:pt x="58845" y="65119"/>
                    <a:pt x="58932" y="66720"/>
                  </a:cubicBezTo>
                  <a:lnTo>
                    <a:pt x="58932" y="66720"/>
                  </a:lnTo>
                  <a:cubicBezTo>
                    <a:pt x="57682" y="65417"/>
                    <a:pt x="55914" y="64587"/>
                    <a:pt x="54055" y="64587"/>
                  </a:cubicBezTo>
                  <a:cubicBezTo>
                    <a:pt x="54035" y="64587"/>
                    <a:pt x="54015" y="64588"/>
                    <a:pt x="53995" y="64588"/>
                  </a:cubicBezTo>
                  <a:cubicBezTo>
                    <a:pt x="55331" y="63135"/>
                    <a:pt x="57201" y="62337"/>
                    <a:pt x="59134" y="62337"/>
                  </a:cubicBezTo>
                  <a:close/>
                  <a:moveTo>
                    <a:pt x="48861" y="62333"/>
                  </a:moveTo>
                  <a:cubicBezTo>
                    <a:pt x="50795" y="62333"/>
                    <a:pt x="52662" y="63137"/>
                    <a:pt x="53995" y="64588"/>
                  </a:cubicBezTo>
                  <a:cubicBezTo>
                    <a:pt x="53975" y="64588"/>
                    <a:pt x="53955" y="64587"/>
                    <a:pt x="53935" y="64587"/>
                  </a:cubicBezTo>
                  <a:cubicBezTo>
                    <a:pt x="52067" y="64587"/>
                    <a:pt x="50299" y="65417"/>
                    <a:pt x="49058" y="66720"/>
                  </a:cubicBezTo>
                  <a:cubicBezTo>
                    <a:pt x="49138" y="65134"/>
                    <a:pt x="48556" y="63629"/>
                    <a:pt x="47561" y="62455"/>
                  </a:cubicBezTo>
                  <a:cubicBezTo>
                    <a:pt x="47994" y="62373"/>
                    <a:pt x="48429" y="62333"/>
                    <a:pt x="48861" y="62333"/>
                  </a:cubicBezTo>
                  <a:close/>
                  <a:moveTo>
                    <a:pt x="106103" y="62174"/>
                  </a:moveTo>
                  <a:cubicBezTo>
                    <a:pt x="106576" y="62174"/>
                    <a:pt x="107052" y="62222"/>
                    <a:pt x="107525" y="62321"/>
                  </a:cubicBezTo>
                  <a:cubicBezTo>
                    <a:pt x="106512" y="63566"/>
                    <a:pt x="105939" y="65161"/>
                    <a:pt x="106127" y="66837"/>
                  </a:cubicBezTo>
                  <a:cubicBezTo>
                    <a:pt x="104872" y="65387"/>
                    <a:pt x="103007" y="64435"/>
                    <a:pt x="101030" y="64435"/>
                  </a:cubicBezTo>
                  <a:cubicBezTo>
                    <a:pt x="101003" y="64435"/>
                    <a:pt x="100975" y="64435"/>
                    <a:pt x="100948" y="64435"/>
                  </a:cubicBezTo>
                  <a:cubicBezTo>
                    <a:pt x="102295" y="62981"/>
                    <a:pt x="104168" y="62174"/>
                    <a:pt x="106103" y="62174"/>
                  </a:cubicBezTo>
                  <a:close/>
                  <a:moveTo>
                    <a:pt x="70807" y="57738"/>
                  </a:moveTo>
                  <a:cubicBezTo>
                    <a:pt x="71283" y="57738"/>
                    <a:pt x="71762" y="57786"/>
                    <a:pt x="72239" y="57885"/>
                  </a:cubicBezTo>
                  <a:cubicBezTo>
                    <a:pt x="71271" y="59131"/>
                    <a:pt x="70742" y="60708"/>
                    <a:pt x="70939" y="62348"/>
                  </a:cubicBezTo>
                  <a:cubicBezTo>
                    <a:pt x="71447" y="62234"/>
                    <a:pt x="71959" y="62178"/>
                    <a:pt x="72468" y="62178"/>
                  </a:cubicBezTo>
                  <a:cubicBezTo>
                    <a:pt x="74403" y="62178"/>
                    <a:pt x="76285" y="62981"/>
                    <a:pt x="77633" y="64435"/>
                  </a:cubicBezTo>
                  <a:lnTo>
                    <a:pt x="77633" y="64435"/>
                  </a:lnTo>
                  <a:cubicBezTo>
                    <a:pt x="77630" y="64435"/>
                    <a:pt x="77627" y="64435"/>
                    <a:pt x="77624" y="64435"/>
                  </a:cubicBezTo>
                  <a:cubicBezTo>
                    <a:pt x="77606" y="64435"/>
                    <a:pt x="77587" y="64435"/>
                    <a:pt x="77569" y="64435"/>
                  </a:cubicBezTo>
                  <a:cubicBezTo>
                    <a:pt x="75520" y="64435"/>
                    <a:pt x="73598" y="65435"/>
                    <a:pt x="72346" y="66962"/>
                  </a:cubicBezTo>
                  <a:cubicBezTo>
                    <a:pt x="72703" y="63259"/>
                    <a:pt x="69407" y="59973"/>
                    <a:pt x="65707" y="59973"/>
                  </a:cubicBezTo>
                  <a:cubicBezTo>
                    <a:pt x="65694" y="59973"/>
                    <a:pt x="65682" y="59973"/>
                    <a:pt x="65670" y="59973"/>
                  </a:cubicBezTo>
                  <a:lnTo>
                    <a:pt x="65670" y="59973"/>
                  </a:lnTo>
                  <a:cubicBezTo>
                    <a:pt x="67007" y="58533"/>
                    <a:pt x="68877" y="57738"/>
                    <a:pt x="70807" y="57738"/>
                  </a:cubicBezTo>
                  <a:close/>
                  <a:moveTo>
                    <a:pt x="35611" y="62370"/>
                  </a:moveTo>
                  <a:cubicBezTo>
                    <a:pt x="36087" y="62370"/>
                    <a:pt x="36566" y="62419"/>
                    <a:pt x="37042" y="62518"/>
                  </a:cubicBezTo>
                  <a:cubicBezTo>
                    <a:pt x="36029" y="63763"/>
                    <a:pt x="35456" y="65358"/>
                    <a:pt x="35644" y="67034"/>
                  </a:cubicBezTo>
                  <a:cubicBezTo>
                    <a:pt x="34383" y="65578"/>
                    <a:pt x="32507" y="64632"/>
                    <a:pt x="30521" y="64632"/>
                  </a:cubicBezTo>
                  <a:cubicBezTo>
                    <a:pt x="30502" y="64632"/>
                    <a:pt x="30483" y="64632"/>
                    <a:pt x="30465" y="64633"/>
                  </a:cubicBezTo>
                  <a:cubicBezTo>
                    <a:pt x="30445" y="64632"/>
                    <a:pt x="30425" y="64632"/>
                    <a:pt x="30406" y="64632"/>
                  </a:cubicBezTo>
                  <a:cubicBezTo>
                    <a:pt x="28537" y="64632"/>
                    <a:pt x="26769" y="65471"/>
                    <a:pt x="25528" y="66774"/>
                  </a:cubicBezTo>
                  <a:cubicBezTo>
                    <a:pt x="25608" y="65179"/>
                    <a:pt x="25026" y="63683"/>
                    <a:pt x="24031" y="62500"/>
                  </a:cubicBezTo>
                  <a:cubicBezTo>
                    <a:pt x="24460" y="62420"/>
                    <a:pt x="24890" y="62381"/>
                    <a:pt x="25317" y="62381"/>
                  </a:cubicBezTo>
                  <a:cubicBezTo>
                    <a:pt x="27250" y="62381"/>
                    <a:pt x="29122" y="63178"/>
                    <a:pt x="30465" y="64624"/>
                  </a:cubicBezTo>
                  <a:cubicBezTo>
                    <a:pt x="31802" y="63171"/>
                    <a:pt x="33677" y="62370"/>
                    <a:pt x="35611" y="62370"/>
                  </a:cubicBezTo>
                  <a:close/>
                  <a:moveTo>
                    <a:pt x="112819" y="60274"/>
                  </a:moveTo>
                  <a:cubicBezTo>
                    <a:pt x="115992" y="60274"/>
                    <a:pt x="119164" y="62350"/>
                    <a:pt x="119209" y="66503"/>
                  </a:cubicBezTo>
                  <a:lnTo>
                    <a:pt x="119209" y="66503"/>
                  </a:lnTo>
                  <a:cubicBezTo>
                    <a:pt x="118735" y="66400"/>
                    <a:pt x="118257" y="66350"/>
                    <a:pt x="117783" y="66350"/>
                  </a:cubicBezTo>
                  <a:cubicBezTo>
                    <a:pt x="115922" y="66350"/>
                    <a:pt x="114119" y="67124"/>
                    <a:pt x="112821" y="68521"/>
                  </a:cubicBezTo>
                  <a:cubicBezTo>
                    <a:pt x="111539" y="67142"/>
                    <a:pt x="109747" y="66362"/>
                    <a:pt x="107865" y="66362"/>
                  </a:cubicBezTo>
                  <a:cubicBezTo>
                    <a:pt x="107382" y="66362"/>
                    <a:pt x="106898" y="66407"/>
                    <a:pt x="106423" y="66514"/>
                  </a:cubicBezTo>
                  <a:lnTo>
                    <a:pt x="106423" y="66514"/>
                  </a:lnTo>
                  <a:cubicBezTo>
                    <a:pt x="106463" y="62355"/>
                    <a:pt x="109641" y="60274"/>
                    <a:pt x="112819" y="60274"/>
                  </a:cubicBezTo>
                  <a:close/>
                  <a:moveTo>
                    <a:pt x="136136" y="60276"/>
                  </a:moveTo>
                  <a:cubicBezTo>
                    <a:pt x="139311" y="60276"/>
                    <a:pt x="142484" y="62354"/>
                    <a:pt x="142525" y="66514"/>
                  </a:cubicBezTo>
                  <a:lnTo>
                    <a:pt x="142516" y="66523"/>
                  </a:lnTo>
                  <a:cubicBezTo>
                    <a:pt x="142042" y="66421"/>
                    <a:pt x="141565" y="66372"/>
                    <a:pt x="141091" y="66372"/>
                  </a:cubicBezTo>
                  <a:cubicBezTo>
                    <a:pt x="139233" y="66372"/>
                    <a:pt x="137428" y="67138"/>
                    <a:pt x="136136" y="68530"/>
                  </a:cubicBezTo>
                  <a:cubicBezTo>
                    <a:pt x="134854" y="67150"/>
                    <a:pt x="133062" y="66371"/>
                    <a:pt x="131181" y="66371"/>
                  </a:cubicBezTo>
                  <a:cubicBezTo>
                    <a:pt x="130697" y="66371"/>
                    <a:pt x="130213" y="66425"/>
                    <a:pt x="129738" y="66523"/>
                  </a:cubicBezTo>
                  <a:cubicBezTo>
                    <a:pt x="129778" y="62359"/>
                    <a:pt x="132958" y="60276"/>
                    <a:pt x="136136" y="60276"/>
                  </a:cubicBezTo>
                  <a:close/>
                  <a:moveTo>
                    <a:pt x="89289" y="60321"/>
                  </a:moveTo>
                  <a:cubicBezTo>
                    <a:pt x="92462" y="60321"/>
                    <a:pt x="95638" y="62397"/>
                    <a:pt x="95679" y="66548"/>
                  </a:cubicBezTo>
                  <a:lnTo>
                    <a:pt x="95679" y="66548"/>
                  </a:lnTo>
                  <a:cubicBezTo>
                    <a:pt x="95209" y="66448"/>
                    <a:pt x="94735" y="66398"/>
                    <a:pt x="94264" y="66398"/>
                  </a:cubicBezTo>
                  <a:cubicBezTo>
                    <a:pt x="92405" y="66398"/>
                    <a:pt x="90601" y="67165"/>
                    <a:pt x="89308" y="68557"/>
                  </a:cubicBezTo>
                  <a:cubicBezTo>
                    <a:pt x="88027" y="67177"/>
                    <a:pt x="86235" y="66398"/>
                    <a:pt x="84353" y="66398"/>
                  </a:cubicBezTo>
                  <a:cubicBezTo>
                    <a:pt x="83869" y="66398"/>
                    <a:pt x="83385" y="66452"/>
                    <a:pt x="82910" y="66550"/>
                  </a:cubicBezTo>
                  <a:cubicBezTo>
                    <a:pt x="82942" y="62398"/>
                    <a:pt x="86114" y="60321"/>
                    <a:pt x="89289" y="60321"/>
                  </a:cubicBezTo>
                  <a:close/>
                  <a:moveTo>
                    <a:pt x="42335" y="60475"/>
                  </a:moveTo>
                  <a:cubicBezTo>
                    <a:pt x="45508" y="60475"/>
                    <a:pt x="48684" y="62552"/>
                    <a:pt x="48726" y="66708"/>
                  </a:cubicBezTo>
                  <a:lnTo>
                    <a:pt x="48726" y="66708"/>
                  </a:lnTo>
                  <a:cubicBezTo>
                    <a:pt x="48257" y="66608"/>
                    <a:pt x="47784" y="66560"/>
                    <a:pt x="47315" y="66560"/>
                  </a:cubicBezTo>
                  <a:cubicBezTo>
                    <a:pt x="45452" y="66560"/>
                    <a:pt x="43648" y="67326"/>
                    <a:pt x="42355" y="68719"/>
                  </a:cubicBezTo>
                  <a:cubicBezTo>
                    <a:pt x="41081" y="67346"/>
                    <a:pt x="39302" y="66559"/>
                    <a:pt x="37432" y="66559"/>
                  </a:cubicBezTo>
                  <a:cubicBezTo>
                    <a:pt x="37421" y="66559"/>
                    <a:pt x="37411" y="66559"/>
                    <a:pt x="37400" y="66559"/>
                  </a:cubicBezTo>
                  <a:cubicBezTo>
                    <a:pt x="36916" y="66559"/>
                    <a:pt x="36432" y="66604"/>
                    <a:pt x="35958" y="66711"/>
                  </a:cubicBezTo>
                  <a:cubicBezTo>
                    <a:pt x="35989" y="62554"/>
                    <a:pt x="39161" y="60475"/>
                    <a:pt x="42335" y="60475"/>
                  </a:cubicBezTo>
                  <a:close/>
                  <a:moveTo>
                    <a:pt x="65651" y="60478"/>
                  </a:moveTo>
                  <a:cubicBezTo>
                    <a:pt x="68826" y="60478"/>
                    <a:pt x="72001" y="62555"/>
                    <a:pt x="72041" y="66711"/>
                  </a:cubicBezTo>
                  <a:cubicBezTo>
                    <a:pt x="71566" y="66609"/>
                    <a:pt x="71088" y="66560"/>
                    <a:pt x="70614" y="66560"/>
                  </a:cubicBezTo>
                  <a:cubicBezTo>
                    <a:pt x="68752" y="66560"/>
                    <a:pt x="66952" y="67326"/>
                    <a:pt x="65653" y="68719"/>
                  </a:cubicBezTo>
                  <a:cubicBezTo>
                    <a:pt x="64371" y="67339"/>
                    <a:pt x="62579" y="66559"/>
                    <a:pt x="60697" y="66559"/>
                  </a:cubicBezTo>
                  <a:cubicBezTo>
                    <a:pt x="60214" y="66559"/>
                    <a:pt x="59730" y="66613"/>
                    <a:pt x="59255" y="66711"/>
                  </a:cubicBezTo>
                  <a:cubicBezTo>
                    <a:pt x="59295" y="62557"/>
                    <a:pt x="62473" y="60478"/>
                    <a:pt x="65651" y="60478"/>
                  </a:cubicBezTo>
                  <a:close/>
                  <a:moveTo>
                    <a:pt x="18806" y="60522"/>
                  </a:moveTo>
                  <a:cubicBezTo>
                    <a:pt x="21979" y="60522"/>
                    <a:pt x="25151" y="62596"/>
                    <a:pt x="25196" y="66747"/>
                  </a:cubicBezTo>
                  <a:lnTo>
                    <a:pt x="25196" y="66747"/>
                  </a:lnTo>
                  <a:cubicBezTo>
                    <a:pt x="24723" y="66645"/>
                    <a:pt x="24245" y="66596"/>
                    <a:pt x="23772" y="66596"/>
                  </a:cubicBezTo>
                  <a:cubicBezTo>
                    <a:pt x="21913" y="66596"/>
                    <a:pt x="20107" y="67362"/>
                    <a:pt x="18807" y="68754"/>
                  </a:cubicBezTo>
                  <a:cubicBezTo>
                    <a:pt x="17526" y="67374"/>
                    <a:pt x="15734" y="66595"/>
                    <a:pt x="13852" y="66595"/>
                  </a:cubicBezTo>
                  <a:cubicBezTo>
                    <a:pt x="13368" y="66595"/>
                    <a:pt x="12884" y="66649"/>
                    <a:pt x="12409" y="66747"/>
                  </a:cubicBezTo>
                  <a:cubicBezTo>
                    <a:pt x="12454" y="62599"/>
                    <a:pt x="15631" y="60522"/>
                    <a:pt x="18806" y="60522"/>
                  </a:cubicBezTo>
                  <a:close/>
                  <a:moveTo>
                    <a:pt x="84142" y="66790"/>
                  </a:moveTo>
                  <a:cubicBezTo>
                    <a:pt x="86075" y="66790"/>
                    <a:pt x="87947" y="67588"/>
                    <a:pt x="89290" y="69041"/>
                  </a:cubicBezTo>
                  <a:lnTo>
                    <a:pt x="89290" y="69041"/>
                  </a:lnTo>
                  <a:cubicBezTo>
                    <a:pt x="89287" y="69041"/>
                    <a:pt x="89284" y="69041"/>
                    <a:pt x="89281" y="69041"/>
                  </a:cubicBezTo>
                  <a:cubicBezTo>
                    <a:pt x="89262" y="69041"/>
                    <a:pt x="89242" y="69041"/>
                    <a:pt x="89222" y="69041"/>
                  </a:cubicBezTo>
                  <a:cubicBezTo>
                    <a:pt x="87354" y="69041"/>
                    <a:pt x="85594" y="69879"/>
                    <a:pt x="84344" y="71183"/>
                  </a:cubicBezTo>
                  <a:cubicBezTo>
                    <a:pt x="84434" y="69588"/>
                    <a:pt x="83851" y="68082"/>
                    <a:pt x="82857" y="66909"/>
                  </a:cubicBezTo>
                  <a:cubicBezTo>
                    <a:pt x="83285" y="66829"/>
                    <a:pt x="83715" y="66790"/>
                    <a:pt x="84142" y="66790"/>
                  </a:cubicBezTo>
                  <a:close/>
                  <a:moveTo>
                    <a:pt x="94437" y="66782"/>
                  </a:moveTo>
                  <a:cubicBezTo>
                    <a:pt x="94862" y="66782"/>
                    <a:pt x="95290" y="66821"/>
                    <a:pt x="95715" y="66900"/>
                  </a:cubicBezTo>
                  <a:cubicBezTo>
                    <a:pt x="94720" y="68082"/>
                    <a:pt x="94138" y="69579"/>
                    <a:pt x="94228" y="71174"/>
                  </a:cubicBezTo>
                  <a:lnTo>
                    <a:pt x="94219" y="71183"/>
                  </a:lnTo>
                  <a:cubicBezTo>
                    <a:pt x="92977" y="69879"/>
                    <a:pt x="91209" y="69041"/>
                    <a:pt x="89341" y="69041"/>
                  </a:cubicBezTo>
                  <a:cubicBezTo>
                    <a:pt x="89324" y="69041"/>
                    <a:pt x="89307" y="69041"/>
                    <a:pt x="89290" y="69041"/>
                  </a:cubicBezTo>
                  <a:lnTo>
                    <a:pt x="89290" y="69041"/>
                  </a:lnTo>
                  <a:cubicBezTo>
                    <a:pt x="90628" y="67586"/>
                    <a:pt x="92502" y="66782"/>
                    <a:pt x="94437" y="66782"/>
                  </a:cubicBezTo>
                  <a:close/>
                  <a:moveTo>
                    <a:pt x="47476" y="66925"/>
                  </a:moveTo>
                  <a:cubicBezTo>
                    <a:pt x="47900" y="66925"/>
                    <a:pt x="48328" y="66964"/>
                    <a:pt x="48753" y="67043"/>
                  </a:cubicBezTo>
                  <a:cubicBezTo>
                    <a:pt x="47767" y="68226"/>
                    <a:pt x="47185" y="69731"/>
                    <a:pt x="47266" y="71317"/>
                  </a:cubicBezTo>
                  <a:cubicBezTo>
                    <a:pt x="46024" y="70014"/>
                    <a:pt x="44257" y="69184"/>
                    <a:pt x="42388" y="69184"/>
                  </a:cubicBezTo>
                  <a:cubicBezTo>
                    <a:pt x="42371" y="69184"/>
                    <a:pt x="42354" y="69184"/>
                    <a:pt x="42337" y="69184"/>
                  </a:cubicBezTo>
                  <a:lnTo>
                    <a:pt x="42337" y="69184"/>
                  </a:lnTo>
                  <a:cubicBezTo>
                    <a:pt x="43675" y="67729"/>
                    <a:pt x="45543" y="66925"/>
                    <a:pt x="47476" y="66925"/>
                  </a:cubicBezTo>
                  <a:close/>
                  <a:moveTo>
                    <a:pt x="60488" y="66929"/>
                  </a:moveTo>
                  <a:cubicBezTo>
                    <a:pt x="62422" y="66929"/>
                    <a:pt x="64295" y="67727"/>
                    <a:pt x="65636" y="69175"/>
                  </a:cubicBezTo>
                  <a:lnTo>
                    <a:pt x="65636" y="69175"/>
                  </a:lnTo>
                  <a:cubicBezTo>
                    <a:pt x="65622" y="69175"/>
                    <a:pt x="65608" y="69175"/>
                    <a:pt x="65593" y="69175"/>
                  </a:cubicBezTo>
                  <a:cubicBezTo>
                    <a:pt x="63725" y="69175"/>
                    <a:pt x="61966" y="70014"/>
                    <a:pt x="60715" y="71317"/>
                  </a:cubicBezTo>
                  <a:cubicBezTo>
                    <a:pt x="60805" y="69731"/>
                    <a:pt x="60223" y="68226"/>
                    <a:pt x="59228" y="67043"/>
                  </a:cubicBezTo>
                  <a:cubicBezTo>
                    <a:pt x="59647" y="66967"/>
                    <a:pt x="60069" y="66929"/>
                    <a:pt x="60488" y="66929"/>
                  </a:cubicBezTo>
                  <a:close/>
                  <a:moveTo>
                    <a:pt x="23953" y="66970"/>
                  </a:moveTo>
                  <a:cubicBezTo>
                    <a:pt x="24378" y="66970"/>
                    <a:pt x="24806" y="67009"/>
                    <a:pt x="25232" y="67088"/>
                  </a:cubicBezTo>
                  <a:cubicBezTo>
                    <a:pt x="24239" y="68277"/>
                    <a:pt x="23657" y="69770"/>
                    <a:pt x="23744" y="71361"/>
                  </a:cubicBezTo>
                  <a:lnTo>
                    <a:pt x="23744" y="71361"/>
                  </a:lnTo>
                  <a:cubicBezTo>
                    <a:pt x="22494" y="70058"/>
                    <a:pt x="20726" y="69220"/>
                    <a:pt x="18866" y="69220"/>
                  </a:cubicBezTo>
                  <a:cubicBezTo>
                    <a:pt x="18846" y="69220"/>
                    <a:pt x="18827" y="69220"/>
                    <a:pt x="18807" y="69220"/>
                  </a:cubicBezTo>
                  <a:cubicBezTo>
                    <a:pt x="20144" y="67773"/>
                    <a:pt x="22018" y="66970"/>
                    <a:pt x="23953" y="66970"/>
                  </a:cubicBezTo>
                  <a:close/>
                  <a:moveTo>
                    <a:pt x="13652" y="66970"/>
                  </a:moveTo>
                  <a:cubicBezTo>
                    <a:pt x="15588" y="66970"/>
                    <a:pt x="17463" y="67773"/>
                    <a:pt x="18807" y="69220"/>
                  </a:cubicBezTo>
                  <a:cubicBezTo>
                    <a:pt x="18787" y="69220"/>
                    <a:pt x="18768" y="69220"/>
                    <a:pt x="18748" y="69220"/>
                  </a:cubicBezTo>
                  <a:cubicBezTo>
                    <a:pt x="16879" y="69220"/>
                    <a:pt x="15111" y="70058"/>
                    <a:pt x="13870" y="71362"/>
                  </a:cubicBezTo>
                  <a:cubicBezTo>
                    <a:pt x="13951" y="69776"/>
                    <a:pt x="13368" y="68271"/>
                    <a:pt x="12374" y="67088"/>
                  </a:cubicBezTo>
                  <a:cubicBezTo>
                    <a:pt x="12799" y="67009"/>
                    <a:pt x="13227" y="66970"/>
                    <a:pt x="13652" y="66970"/>
                  </a:cubicBezTo>
                  <a:close/>
                  <a:moveTo>
                    <a:pt x="107653" y="66739"/>
                  </a:moveTo>
                  <a:cubicBezTo>
                    <a:pt x="109587" y="66739"/>
                    <a:pt x="111464" y="67541"/>
                    <a:pt x="112812" y="68996"/>
                  </a:cubicBezTo>
                  <a:cubicBezTo>
                    <a:pt x="114149" y="67549"/>
                    <a:pt x="116022" y="66746"/>
                    <a:pt x="117958" y="66746"/>
                  </a:cubicBezTo>
                  <a:cubicBezTo>
                    <a:pt x="118383" y="66746"/>
                    <a:pt x="118811" y="66785"/>
                    <a:pt x="119236" y="66864"/>
                  </a:cubicBezTo>
                  <a:cubicBezTo>
                    <a:pt x="118242" y="68047"/>
                    <a:pt x="117659" y="69552"/>
                    <a:pt x="117749" y="71138"/>
                  </a:cubicBezTo>
                  <a:cubicBezTo>
                    <a:pt x="116499" y="69835"/>
                    <a:pt x="114731" y="69005"/>
                    <a:pt x="112871" y="69005"/>
                  </a:cubicBezTo>
                  <a:cubicBezTo>
                    <a:pt x="112851" y="69005"/>
                    <a:pt x="112832" y="69005"/>
                    <a:pt x="112812" y="69005"/>
                  </a:cubicBezTo>
                  <a:cubicBezTo>
                    <a:pt x="112793" y="69005"/>
                    <a:pt x="112774" y="69005"/>
                    <a:pt x="112756" y="69005"/>
                  </a:cubicBezTo>
                  <a:cubicBezTo>
                    <a:pt x="110769" y="69005"/>
                    <a:pt x="108893" y="69951"/>
                    <a:pt x="107641" y="71398"/>
                  </a:cubicBezTo>
                  <a:lnTo>
                    <a:pt x="107641" y="71398"/>
                  </a:lnTo>
                  <a:cubicBezTo>
                    <a:pt x="107802" y="69707"/>
                    <a:pt x="107213" y="68132"/>
                    <a:pt x="106177" y="66897"/>
                  </a:cubicBezTo>
                  <a:lnTo>
                    <a:pt x="106177" y="66897"/>
                  </a:lnTo>
                  <a:cubicBezTo>
                    <a:pt x="106668" y="66791"/>
                    <a:pt x="107162" y="66739"/>
                    <a:pt x="107653" y="66739"/>
                  </a:cubicBezTo>
                  <a:close/>
                  <a:moveTo>
                    <a:pt x="37174" y="66927"/>
                  </a:moveTo>
                  <a:cubicBezTo>
                    <a:pt x="39113" y="66927"/>
                    <a:pt x="40989" y="67729"/>
                    <a:pt x="42337" y="69184"/>
                  </a:cubicBezTo>
                  <a:lnTo>
                    <a:pt x="42337" y="69184"/>
                  </a:lnTo>
                  <a:cubicBezTo>
                    <a:pt x="42334" y="69184"/>
                    <a:pt x="42331" y="69184"/>
                    <a:pt x="42328" y="69184"/>
                  </a:cubicBezTo>
                  <a:cubicBezTo>
                    <a:pt x="42301" y="69184"/>
                    <a:pt x="42274" y="69184"/>
                    <a:pt x="42246" y="69184"/>
                  </a:cubicBezTo>
                  <a:cubicBezTo>
                    <a:pt x="40269" y="69184"/>
                    <a:pt x="38404" y="70136"/>
                    <a:pt x="37158" y="71577"/>
                  </a:cubicBezTo>
                  <a:cubicBezTo>
                    <a:pt x="37320" y="69910"/>
                    <a:pt x="36728" y="68324"/>
                    <a:pt x="35689" y="67088"/>
                  </a:cubicBezTo>
                  <a:lnTo>
                    <a:pt x="35680" y="67088"/>
                  </a:lnTo>
                  <a:cubicBezTo>
                    <a:pt x="36177" y="66980"/>
                    <a:pt x="36678" y="66927"/>
                    <a:pt x="37174" y="66927"/>
                  </a:cubicBezTo>
                  <a:close/>
                  <a:moveTo>
                    <a:pt x="124481" y="64880"/>
                  </a:moveTo>
                  <a:cubicBezTo>
                    <a:pt x="127655" y="64880"/>
                    <a:pt x="130827" y="66957"/>
                    <a:pt x="130867" y="71111"/>
                  </a:cubicBezTo>
                  <a:lnTo>
                    <a:pt x="130858" y="71129"/>
                  </a:lnTo>
                  <a:cubicBezTo>
                    <a:pt x="130380" y="71024"/>
                    <a:pt x="129897" y="70973"/>
                    <a:pt x="129419" y="70973"/>
                  </a:cubicBezTo>
                  <a:cubicBezTo>
                    <a:pt x="127565" y="70973"/>
                    <a:pt x="125767" y="71740"/>
                    <a:pt x="124478" y="73136"/>
                  </a:cubicBezTo>
                  <a:cubicBezTo>
                    <a:pt x="123204" y="71764"/>
                    <a:pt x="121425" y="70977"/>
                    <a:pt x="119555" y="70977"/>
                  </a:cubicBezTo>
                  <a:cubicBezTo>
                    <a:pt x="119544" y="70977"/>
                    <a:pt x="119534" y="70977"/>
                    <a:pt x="119523" y="70977"/>
                  </a:cubicBezTo>
                  <a:cubicBezTo>
                    <a:pt x="119039" y="70977"/>
                    <a:pt x="118555" y="71021"/>
                    <a:pt x="118080" y="71129"/>
                  </a:cubicBezTo>
                  <a:cubicBezTo>
                    <a:pt x="118121" y="66963"/>
                    <a:pt x="121302" y="64880"/>
                    <a:pt x="124481" y="64880"/>
                  </a:cubicBezTo>
                  <a:close/>
                  <a:moveTo>
                    <a:pt x="77631" y="64934"/>
                  </a:moveTo>
                  <a:cubicBezTo>
                    <a:pt x="80806" y="64934"/>
                    <a:pt x="83981" y="67013"/>
                    <a:pt x="84022" y="71174"/>
                  </a:cubicBezTo>
                  <a:cubicBezTo>
                    <a:pt x="83541" y="71069"/>
                    <a:pt x="83056" y="71017"/>
                    <a:pt x="82576" y="71017"/>
                  </a:cubicBezTo>
                  <a:cubicBezTo>
                    <a:pt x="80721" y="71017"/>
                    <a:pt x="78928" y="71782"/>
                    <a:pt x="77633" y="73163"/>
                  </a:cubicBezTo>
                  <a:lnTo>
                    <a:pt x="77633" y="73172"/>
                  </a:lnTo>
                  <a:cubicBezTo>
                    <a:pt x="76351" y="71801"/>
                    <a:pt x="74559" y="71012"/>
                    <a:pt x="72678" y="71012"/>
                  </a:cubicBezTo>
                  <a:cubicBezTo>
                    <a:pt x="72194" y="71012"/>
                    <a:pt x="71710" y="71066"/>
                    <a:pt x="71235" y="71174"/>
                  </a:cubicBezTo>
                  <a:cubicBezTo>
                    <a:pt x="71275" y="67015"/>
                    <a:pt x="74454" y="64934"/>
                    <a:pt x="77631" y="64934"/>
                  </a:cubicBezTo>
                  <a:close/>
                  <a:moveTo>
                    <a:pt x="100937" y="64934"/>
                  </a:moveTo>
                  <a:cubicBezTo>
                    <a:pt x="104113" y="64934"/>
                    <a:pt x="107288" y="67013"/>
                    <a:pt x="107328" y="71174"/>
                  </a:cubicBezTo>
                  <a:cubicBezTo>
                    <a:pt x="106849" y="71069"/>
                    <a:pt x="106366" y="71017"/>
                    <a:pt x="105887" y="71017"/>
                  </a:cubicBezTo>
                  <a:cubicBezTo>
                    <a:pt x="104037" y="71017"/>
                    <a:pt x="102243" y="71782"/>
                    <a:pt x="100948" y="73163"/>
                  </a:cubicBezTo>
                  <a:lnTo>
                    <a:pt x="100939" y="73172"/>
                  </a:lnTo>
                  <a:cubicBezTo>
                    <a:pt x="99658" y="71801"/>
                    <a:pt x="97866" y="71012"/>
                    <a:pt x="95984" y="71012"/>
                  </a:cubicBezTo>
                  <a:cubicBezTo>
                    <a:pt x="95500" y="71012"/>
                    <a:pt x="95016" y="71066"/>
                    <a:pt x="94541" y="71174"/>
                  </a:cubicBezTo>
                  <a:cubicBezTo>
                    <a:pt x="94582" y="67015"/>
                    <a:pt x="97760" y="64934"/>
                    <a:pt x="100937" y="64934"/>
                  </a:cubicBezTo>
                  <a:close/>
                  <a:moveTo>
                    <a:pt x="53992" y="65081"/>
                  </a:moveTo>
                  <a:cubicBezTo>
                    <a:pt x="57167" y="65081"/>
                    <a:pt x="60344" y="67159"/>
                    <a:pt x="60384" y="71317"/>
                  </a:cubicBezTo>
                  <a:cubicBezTo>
                    <a:pt x="59911" y="71215"/>
                    <a:pt x="59433" y="71165"/>
                    <a:pt x="58960" y="71165"/>
                  </a:cubicBezTo>
                  <a:cubicBezTo>
                    <a:pt x="57101" y="71165"/>
                    <a:pt x="55296" y="71932"/>
                    <a:pt x="54004" y="73324"/>
                  </a:cubicBezTo>
                  <a:cubicBezTo>
                    <a:pt x="52723" y="71944"/>
                    <a:pt x="50922" y="71165"/>
                    <a:pt x="49049" y="71165"/>
                  </a:cubicBezTo>
                  <a:cubicBezTo>
                    <a:pt x="48565" y="71165"/>
                    <a:pt x="48081" y="71219"/>
                    <a:pt x="47606" y="71317"/>
                  </a:cubicBezTo>
                  <a:cubicBezTo>
                    <a:pt x="47642" y="67159"/>
                    <a:pt x="50816" y="65081"/>
                    <a:pt x="53992" y="65081"/>
                  </a:cubicBezTo>
                  <a:close/>
                  <a:moveTo>
                    <a:pt x="7148" y="65122"/>
                  </a:moveTo>
                  <a:cubicBezTo>
                    <a:pt x="10323" y="65122"/>
                    <a:pt x="13498" y="67201"/>
                    <a:pt x="13538" y="71362"/>
                  </a:cubicBezTo>
                  <a:cubicBezTo>
                    <a:pt x="13060" y="71257"/>
                    <a:pt x="12578" y="71206"/>
                    <a:pt x="12099" y="71206"/>
                  </a:cubicBezTo>
                  <a:cubicBezTo>
                    <a:pt x="10245" y="71206"/>
                    <a:pt x="8446" y="71973"/>
                    <a:pt x="7150" y="73369"/>
                  </a:cubicBezTo>
                  <a:lnTo>
                    <a:pt x="7150" y="73360"/>
                  </a:lnTo>
                  <a:cubicBezTo>
                    <a:pt x="5875" y="71988"/>
                    <a:pt x="4096" y="71209"/>
                    <a:pt x="2226" y="71209"/>
                  </a:cubicBezTo>
                  <a:cubicBezTo>
                    <a:pt x="2216" y="71209"/>
                    <a:pt x="2205" y="71210"/>
                    <a:pt x="2194" y="71210"/>
                  </a:cubicBezTo>
                  <a:cubicBezTo>
                    <a:pt x="1711" y="71210"/>
                    <a:pt x="1227" y="71254"/>
                    <a:pt x="752" y="71362"/>
                  </a:cubicBezTo>
                  <a:cubicBezTo>
                    <a:pt x="792" y="67203"/>
                    <a:pt x="3970" y="65122"/>
                    <a:pt x="7148" y="65122"/>
                  </a:cubicBezTo>
                  <a:close/>
                  <a:moveTo>
                    <a:pt x="30463" y="65122"/>
                  </a:moveTo>
                  <a:cubicBezTo>
                    <a:pt x="33638" y="65122"/>
                    <a:pt x="36813" y="67201"/>
                    <a:pt x="36854" y="71362"/>
                  </a:cubicBezTo>
                  <a:cubicBezTo>
                    <a:pt x="36375" y="71257"/>
                    <a:pt x="35893" y="71206"/>
                    <a:pt x="35414" y="71206"/>
                  </a:cubicBezTo>
                  <a:cubicBezTo>
                    <a:pt x="33560" y="71206"/>
                    <a:pt x="31761" y="71973"/>
                    <a:pt x="30465" y="73369"/>
                  </a:cubicBezTo>
                  <a:lnTo>
                    <a:pt x="30465" y="73360"/>
                  </a:lnTo>
                  <a:cubicBezTo>
                    <a:pt x="29191" y="71988"/>
                    <a:pt x="27412" y="71209"/>
                    <a:pt x="25542" y="71209"/>
                  </a:cubicBezTo>
                  <a:cubicBezTo>
                    <a:pt x="25531" y="71209"/>
                    <a:pt x="25520" y="71210"/>
                    <a:pt x="25510" y="71210"/>
                  </a:cubicBezTo>
                  <a:cubicBezTo>
                    <a:pt x="25026" y="71210"/>
                    <a:pt x="24542" y="71254"/>
                    <a:pt x="24067" y="71362"/>
                  </a:cubicBezTo>
                  <a:cubicBezTo>
                    <a:pt x="24107" y="67203"/>
                    <a:pt x="27285" y="65122"/>
                    <a:pt x="30463" y="65122"/>
                  </a:cubicBezTo>
                  <a:close/>
                  <a:moveTo>
                    <a:pt x="129608" y="71351"/>
                  </a:moveTo>
                  <a:cubicBezTo>
                    <a:pt x="130035" y="71351"/>
                    <a:pt x="130466" y="71390"/>
                    <a:pt x="130894" y="71469"/>
                  </a:cubicBezTo>
                  <a:cubicBezTo>
                    <a:pt x="129908" y="72634"/>
                    <a:pt x="129326" y="74140"/>
                    <a:pt x="129415" y="75726"/>
                  </a:cubicBezTo>
                  <a:lnTo>
                    <a:pt x="129406" y="75744"/>
                  </a:lnTo>
                  <a:cubicBezTo>
                    <a:pt x="128156" y="74440"/>
                    <a:pt x="126397" y="73602"/>
                    <a:pt x="124528" y="73602"/>
                  </a:cubicBezTo>
                  <a:cubicBezTo>
                    <a:pt x="124509" y="73602"/>
                    <a:pt x="124489" y="73602"/>
                    <a:pt x="124469" y="73602"/>
                  </a:cubicBezTo>
                  <a:cubicBezTo>
                    <a:pt x="124450" y="73602"/>
                    <a:pt x="124430" y="73602"/>
                    <a:pt x="124410" y="73602"/>
                  </a:cubicBezTo>
                  <a:cubicBezTo>
                    <a:pt x="122541" y="73602"/>
                    <a:pt x="120773" y="74440"/>
                    <a:pt x="119532" y="75744"/>
                  </a:cubicBezTo>
                  <a:cubicBezTo>
                    <a:pt x="119613" y="74149"/>
                    <a:pt x="119030" y="72652"/>
                    <a:pt x="118045" y="71469"/>
                  </a:cubicBezTo>
                  <a:cubicBezTo>
                    <a:pt x="118473" y="71390"/>
                    <a:pt x="118903" y="71351"/>
                    <a:pt x="119331" y="71351"/>
                  </a:cubicBezTo>
                  <a:cubicBezTo>
                    <a:pt x="121264" y="71351"/>
                    <a:pt x="123134" y="72148"/>
                    <a:pt x="124469" y="73593"/>
                  </a:cubicBezTo>
                  <a:cubicBezTo>
                    <a:pt x="125805" y="72148"/>
                    <a:pt x="127675" y="71351"/>
                    <a:pt x="129608" y="71351"/>
                  </a:cubicBezTo>
                  <a:close/>
                  <a:moveTo>
                    <a:pt x="48843" y="71540"/>
                  </a:moveTo>
                  <a:cubicBezTo>
                    <a:pt x="50782" y="71540"/>
                    <a:pt x="52650" y="72343"/>
                    <a:pt x="53995" y="73790"/>
                  </a:cubicBezTo>
                  <a:cubicBezTo>
                    <a:pt x="53975" y="73790"/>
                    <a:pt x="53956" y="73790"/>
                    <a:pt x="53936" y="73790"/>
                  </a:cubicBezTo>
                  <a:cubicBezTo>
                    <a:pt x="52067" y="73790"/>
                    <a:pt x="50299" y="74628"/>
                    <a:pt x="49058" y="75932"/>
                  </a:cubicBezTo>
                  <a:cubicBezTo>
                    <a:pt x="49138" y="74337"/>
                    <a:pt x="48556" y="72840"/>
                    <a:pt x="47561" y="71658"/>
                  </a:cubicBezTo>
                  <a:cubicBezTo>
                    <a:pt x="47989" y="71579"/>
                    <a:pt x="48418" y="71540"/>
                    <a:pt x="48843" y="71540"/>
                  </a:cubicBezTo>
                  <a:close/>
                  <a:moveTo>
                    <a:pt x="59141" y="71540"/>
                  </a:moveTo>
                  <a:cubicBezTo>
                    <a:pt x="59566" y="71540"/>
                    <a:pt x="59994" y="71579"/>
                    <a:pt x="60420" y="71658"/>
                  </a:cubicBezTo>
                  <a:cubicBezTo>
                    <a:pt x="59425" y="72840"/>
                    <a:pt x="58843" y="74346"/>
                    <a:pt x="58932" y="75932"/>
                  </a:cubicBezTo>
                  <a:cubicBezTo>
                    <a:pt x="57682" y="74628"/>
                    <a:pt x="55914" y="73790"/>
                    <a:pt x="54054" y="73790"/>
                  </a:cubicBezTo>
                  <a:cubicBezTo>
                    <a:pt x="54034" y="73790"/>
                    <a:pt x="54015" y="73790"/>
                    <a:pt x="53995" y="73790"/>
                  </a:cubicBezTo>
                  <a:cubicBezTo>
                    <a:pt x="55332" y="72343"/>
                    <a:pt x="57206" y="71540"/>
                    <a:pt x="59141" y="71540"/>
                  </a:cubicBezTo>
                  <a:close/>
                  <a:moveTo>
                    <a:pt x="112810" y="69495"/>
                  </a:moveTo>
                  <a:cubicBezTo>
                    <a:pt x="115985" y="69495"/>
                    <a:pt x="119160" y="71574"/>
                    <a:pt x="119200" y="75735"/>
                  </a:cubicBezTo>
                  <a:cubicBezTo>
                    <a:pt x="118721" y="75630"/>
                    <a:pt x="118239" y="75578"/>
                    <a:pt x="117760" y="75578"/>
                  </a:cubicBezTo>
                  <a:cubicBezTo>
                    <a:pt x="115909" y="75578"/>
                    <a:pt x="114116" y="76343"/>
                    <a:pt x="112821" y="77724"/>
                  </a:cubicBezTo>
                  <a:lnTo>
                    <a:pt x="112812" y="77733"/>
                  </a:lnTo>
                  <a:cubicBezTo>
                    <a:pt x="111530" y="76362"/>
                    <a:pt x="109738" y="75573"/>
                    <a:pt x="107856" y="75573"/>
                  </a:cubicBezTo>
                  <a:cubicBezTo>
                    <a:pt x="107373" y="75573"/>
                    <a:pt x="106889" y="75627"/>
                    <a:pt x="106414" y="75735"/>
                  </a:cubicBezTo>
                  <a:lnTo>
                    <a:pt x="106414" y="75735"/>
                  </a:lnTo>
                  <a:cubicBezTo>
                    <a:pt x="106454" y="71576"/>
                    <a:pt x="109632" y="69495"/>
                    <a:pt x="112810" y="69495"/>
                  </a:cubicBezTo>
                  <a:close/>
                  <a:moveTo>
                    <a:pt x="136139" y="69486"/>
                  </a:moveTo>
                  <a:cubicBezTo>
                    <a:pt x="139313" y="69486"/>
                    <a:pt x="142484" y="71562"/>
                    <a:pt x="142525" y="75717"/>
                  </a:cubicBezTo>
                  <a:lnTo>
                    <a:pt x="142516" y="75735"/>
                  </a:lnTo>
                  <a:cubicBezTo>
                    <a:pt x="142037" y="75630"/>
                    <a:pt x="141554" y="75578"/>
                    <a:pt x="141075" y="75578"/>
                  </a:cubicBezTo>
                  <a:cubicBezTo>
                    <a:pt x="139222" y="75578"/>
                    <a:pt x="137424" y="76345"/>
                    <a:pt x="136136" y="77733"/>
                  </a:cubicBezTo>
                  <a:cubicBezTo>
                    <a:pt x="134854" y="76362"/>
                    <a:pt x="133062" y="75573"/>
                    <a:pt x="131181" y="75573"/>
                  </a:cubicBezTo>
                  <a:cubicBezTo>
                    <a:pt x="130697" y="75573"/>
                    <a:pt x="130213" y="75627"/>
                    <a:pt x="129738" y="75735"/>
                  </a:cubicBezTo>
                  <a:cubicBezTo>
                    <a:pt x="129778" y="71569"/>
                    <a:pt x="132960" y="69486"/>
                    <a:pt x="136139" y="69486"/>
                  </a:cubicBezTo>
                  <a:close/>
                  <a:moveTo>
                    <a:pt x="42333" y="69686"/>
                  </a:moveTo>
                  <a:cubicBezTo>
                    <a:pt x="45509" y="69686"/>
                    <a:pt x="48686" y="71765"/>
                    <a:pt x="48726" y="75923"/>
                  </a:cubicBezTo>
                  <a:cubicBezTo>
                    <a:pt x="48248" y="75818"/>
                    <a:pt x="47765" y="75767"/>
                    <a:pt x="47287" y="75767"/>
                  </a:cubicBezTo>
                  <a:cubicBezTo>
                    <a:pt x="45433" y="75767"/>
                    <a:pt x="43633" y="76534"/>
                    <a:pt x="42337" y="77930"/>
                  </a:cubicBezTo>
                  <a:cubicBezTo>
                    <a:pt x="41056" y="76550"/>
                    <a:pt x="39264" y="75770"/>
                    <a:pt x="37382" y="75770"/>
                  </a:cubicBezTo>
                  <a:cubicBezTo>
                    <a:pt x="36898" y="75770"/>
                    <a:pt x="36415" y="75815"/>
                    <a:pt x="35940" y="75923"/>
                  </a:cubicBezTo>
                  <a:cubicBezTo>
                    <a:pt x="35980" y="71765"/>
                    <a:pt x="39156" y="69686"/>
                    <a:pt x="42333" y="69686"/>
                  </a:cubicBezTo>
                  <a:close/>
                  <a:moveTo>
                    <a:pt x="65651" y="69683"/>
                  </a:moveTo>
                  <a:cubicBezTo>
                    <a:pt x="68826" y="69683"/>
                    <a:pt x="72001" y="71762"/>
                    <a:pt x="72041" y="75923"/>
                  </a:cubicBezTo>
                  <a:cubicBezTo>
                    <a:pt x="71563" y="75818"/>
                    <a:pt x="71081" y="75767"/>
                    <a:pt x="70602" y="75767"/>
                  </a:cubicBezTo>
                  <a:cubicBezTo>
                    <a:pt x="68748" y="75767"/>
                    <a:pt x="66949" y="76534"/>
                    <a:pt x="65653" y="77930"/>
                  </a:cubicBezTo>
                  <a:cubicBezTo>
                    <a:pt x="64371" y="76550"/>
                    <a:pt x="62579" y="75770"/>
                    <a:pt x="60697" y="75770"/>
                  </a:cubicBezTo>
                  <a:cubicBezTo>
                    <a:pt x="60214" y="75770"/>
                    <a:pt x="59730" y="75815"/>
                    <a:pt x="59255" y="75923"/>
                  </a:cubicBezTo>
                  <a:cubicBezTo>
                    <a:pt x="59295" y="71764"/>
                    <a:pt x="62473" y="69683"/>
                    <a:pt x="65651" y="69683"/>
                  </a:cubicBezTo>
                  <a:close/>
                  <a:moveTo>
                    <a:pt x="82884" y="1"/>
                  </a:moveTo>
                  <a:cubicBezTo>
                    <a:pt x="82642" y="699"/>
                    <a:pt x="82534" y="1434"/>
                    <a:pt x="82579" y="2178"/>
                  </a:cubicBezTo>
                  <a:cubicBezTo>
                    <a:pt x="81329" y="875"/>
                    <a:pt x="79570" y="36"/>
                    <a:pt x="77701" y="36"/>
                  </a:cubicBezTo>
                  <a:cubicBezTo>
                    <a:pt x="77681" y="36"/>
                    <a:pt x="77661" y="36"/>
                    <a:pt x="77642" y="36"/>
                  </a:cubicBezTo>
                  <a:cubicBezTo>
                    <a:pt x="77622" y="36"/>
                    <a:pt x="77602" y="36"/>
                    <a:pt x="77582" y="36"/>
                  </a:cubicBezTo>
                  <a:cubicBezTo>
                    <a:pt x="73834" y="36"/>
                    <a:pt x="70494" y="3399"/>
                    <a:pt x="70948" y="7160"/>
                  </a:cubicBezTo>
                  <a:cubicBezTo>
                    <a:pt x="71458" y="7046"/>
                    <a:pt x="71971" y="6991"/>
                    <a:pt x="72481" y="6991"/>
                  </a:cubicBezTo>
                  <a:cubicBezTo>
                    <a:pt x="74418" y="6991"/>
                    <a:pt x="76294" y="7793"/>
                    <a:pt x="77642" y="9248"/>
                  </a:cubicBezTo>
                  <a:cubicBezTo>
                    <a:pt x="77624" y="9248"/>
                    <a:pt x="77606" y="9248"/>
                    <a:pt x="77587" y="9248"/>
                  </a:cubicBezTo>
                  <a:cubicBezTo>
                    <a:pt x="75529" y="9248"/>
                    <a:pt x="73607" y="10256"/>
                    <a:pt x="72355" y="11784"/>
                  </a:cubicBezTo>
                  <a:cubicBezTo>
                    <a:pt x="72756" y="8058"/>
                    <a:pt x="69443" y="4740"/>
                    <a:pt x="65721" y="4740"/>
                  </a:cubicBezTo>
                  <a:cubicBezTo>
                    <a:pt x="65701" y="4740"/>
                    <a:pt x="65682" y="4740"/>
                    <a:pt x="65662" y="4741"/>
                  </a:cubicBezTo>
                  <a:cubicBezTo>
                    <a:pt x="65642" y="4740"/>
                    <a:pt x="65622" y="4740"/>
                    <a:pt x="65602" y="4740"/>
                  </a:cubicBezTo>
                  <a:cubicBezTo>
                    <a:pt x="63733" y="4740"/>
                    <a:pt x="61966" y="5570"/>
                    <a:pt x="60724" y="6873"/>
                  </a:cubicBezTo>
                  <a:cubicBezTo>
                    <a:pt x="60760" y="6138"/>
                    <a:pt x="60662" y="5395"/>
                    <a:pt x="60420" y="4696"/>
                  </a:cubicBezTo>
                  <a:lnTo>
                    <a:pt x="60043" y="4696"/>
                  </a:lnTo>
                  <a:cubicBezTo>
                    <a:pt x="60276" y="5395"/>
                    <a:pt x="60393" y="6130"/>
                    <a:pt x="60393" y="6864"/>
                  </a:cubicBezTo>
                  <a:cubicBezTo>
                    <a:pt x="59920" y="6762"/>
                    <a:pt x="59442" y="6713"/>
                    <a:pt x="58969" y="6713"/>
                  </a:cubicBezTo>
                  <a:cubicBezTo>
                    <a:pt x="57110" y="6713"/>
                    <a:pt x="55305" y="7479"/>
                    <a:pt x="54013" y="8871"/>
                  </a:cubicBezTo>
                  <a:cubicBezTo>
                    <a:pt x="52732" y="7492"/>
                    <a:pt x="50939" y="6712"/>
                    <a:pt x="49058" y="6712"/>
                  </a:cubicBezTo>
                  <a:cubicBezTo>
                    <a:pt x="48574" y="6712"/>
                    <a:pt x="48090" y="6766"/>
                    <a:pt x="47615" y="6864"/>
                  </a:cubicBezTo>
                  <a:cubicBezTo>
                    <a:pt x="47615" y="6130"/>
                    <a:pt x="47732" y="5395"/>
                    <a:pt x="47965" y="4696"/>
                  </a:cubicBezTo>
                  <a:lnTo>
                    <a:pt x="47588" y="4696"/>
                  </a:lnTo>
                  <a:cubicBezTo>
                    <a:pt x="47346" y="5395"/>
                    <a:pt x="47248" y="6138"/>
                    <a:pt x="47284" y="6873"/>
                  </a:cubicBezTo>
                  <a:cubicBezTo>
                    <a:pt x="46049" y="5577"/>
                    <a:pt x="44293" y="4740"/>
                    <a:pt x="42434" y="4740"/>
                  </a:cubicBezTo>
                  <a:cubicBezTo>
                    <a:pt x="42405" y="4740"/>
                    <a:pt x="42376" y="4740"/>
                    <a:pt x="42346" y="4741"/>
                  </a:cubicBezTo>
                  <a:cubicBezTo>
                    <a:pt x="42319" y="4740"/>
                    <a:pt x="42291" y="4740"/>
                    <a:pt x="42263" y="4740"/>
                  </a:cubicBezTo>
                  <a:cubicBezTo>
                    <a:pt x="40287" y="4740"/>
                    <a:pt x="38431" y="5684"/>
                    <a:pt x="37185" y="7124"/>
                  </a:cubicBezTo>
                  <a:cubicBezTo>
                    <a:pt x="37480" y="3457"/>
                    <a:pt x="34193" y="233"/>
                    <a:pt x="30519" y="233"/>
                  </a:cubicBezTo>
                  <a:cubicBezTo>
                    <a:pt x="30504" y="233"/>
                    <a:pt x="30489" y="233"/>
                    <a:pt x="30474" y="234"/>
                  </a:cubicBezTo>
                  <a:cubicBezTo>
                    <a:pt x="30454" y="233"/>
                    <a:pt x="30434" y="233"/>
                    <a:pt x="30415" y="233"/>
                  </a:cubicBezTo>
                  <a:cubicBezTo>
                    <a:pt x="28546" y="233"/>
                    <a:pt x="26787" y="1072"/>
                    <a:pt x="25536" y="2375"/>
                  </a:cubicBezTo>
                  <a:cubicBezTo>
                    <a:pt x="25581" y="1640"/>
                    <a:pt x="25474" y="897"/>
                    <a:pt x="25232" y="198"/>
                  </a:cubicBezTo>
                  <a:lnTo>
                    <a:pt x="24864" y="198"/>
                  </a:lnTo>
                  <a:cubicBezTo>
                    <a:pt x="25088" y="897"/>
                    <a:pt x="25214" y="1631"/>
                    <a:pt x="25214" y="2366"/>
                  </a:cubicBezTo>
                  <a:cubicBezTo>
                    <a:pt x="24739" y="2264"/>
                    <a:pt x="24260" y="2214"/>
                    <a:pt x="23785" y="2214"/>
                  </a:cubicBezTo>
                  <a:cubicBezTo>
                    <a:pt x="21922" y="2214"/>
                    <a:pt x="20117" y="2981"/>
                    <a:pt x="18825" y="4373"/>
                  </a:cubicBezTo>
                  <a:cubicBezTo>
                    <a:pt x="17544" y="2993"/>
                    <a:pt x="15752" y="2214"/>
                    <a:pt x="13870" y="2214"/>
                  </a:cubicBezTo>
                  <a:cubicBezTo>
                    <a:pt x="13386" y="2214"/>
                    <a:pt x="12902" y="2268"/>
                    <a:pt x="12427" y="2366"/>
                  </a:cubicBezTo>
                  <a:cubicBezTo>
                    <a:pt x="12427" y="1631"/>
                    <a:pt x="12544" y="897"/>
                    <a:pt x="12777" y="198"/>
                  </a:cubicBezTo>
                  <a:lnTo>
                    <a:pt x="12382" y="198"/>
                  </a:lnTo>
                  <a:cubicBezTo>
                    <a:pt x="12141" y="897"/>
                    <a:pt x="12042" y="1640"/>
                    <a:pt x="12078" y="2375"/>
                  </a:cubicBezTo>
                  <a:cubicBezTo>
                    <a:pt x="10836" y="1072"/>
                    <a:pt x="9069" y="233"/>
                    <a:pt x="7200" y="233"/>
                  </a:cubicBezTo>
                  <a:cubicBezTo>
                    <a:pt x="7180" y="233"/>
                    <a:pt x="7160" y="233"/>
                    <a:pt x="7141" y="234"/>
                  </a:cubicBezTo>
                  <a:cubicBezTo>
                    <a:pt x="7126" y="233"/>
                    <a:pt x="7111" y="233"/>
                    <a:pt x="7096" y="233"/>
                  </a:cubicBezTo>
                  <a:cubicBezTo>
                    <a:pt x="3342" y="233"/>
                    <a:pt x="1" y="3600"/>
                    <a:pt x="456" y="7366"/>
                  </a:cubicBezTo>
                  <a:cubicBezTo>
                    <a:pt x="966" y="7252"/>
                    <a:pt x="1482" y="7196"/>
                    <a:pt x="1994" y="7196"/>
                  </a:cubicBezTo>
                  <a:cubicBezTo>
                    <a:pt x="3926" y="7196"/>
                    <a:pt x="5804" y="7993"/>
                    <a:pt x="7149" y="9445"/>
                  </a:cubicBezTo>
                  <a:lnTo>
                    <a:pt x="7149" y="9445"/>
                  </a:lnTo>
                  <a:cubicBezTo>
                    <a:pt x="7147" y="9445"/>
                    <a:pt x="7144" y="9445"/>
                    <a:pt x="7141" y="9445"/>
                  </a:cubicBezTo>
                  <a:cubicBezTo>
                    <a:pt x="7121" y="9445"/>
                    <a:pt x="7101" y="9445"/>
                    <a:pt x="7081" y="9445"/>
                  </a:cubicBezTo>
                  <a:cubicBezTo>
                    <a:pt x="3333" y="9445"/>
                    <a:pt x="1" y="12816"/>
                    <a:pt x="456" y="16569"/>
                  </a:cubicBezTo>
                  <a:cubicBezTo>
                    <a:pt x="961" y="16457"/>
                    <a:pt x="1471" y="16403"/>
                    <a:pt x="1977" y="16403"/>
                  </a:cubicBezTo>
                  <a:cubicBezTo>
                    <a:pt x="3909" y="16403"/>
                    <a:pt x="5782" y="17198"/>
                    <a:pt x="7132" y="18647"/>
                  </a:cubicBezTo>
                  <a:cubicBezTo>
                    <a:pt x="7112" y="18647"/>
                    <a:pt x="7092" y="18647"/>
                    <a:pt x="7072" y="18647"/>
                  </a:cubicBezTo>
                  <a:cubicBezTo>
                    <a:pt x="3333" y="18647"/>
                    <a:pt x="1" y="22009"/>
                    <a:pt x="456" y="25771"/>
                  </a:cubicBezTo>
                  <a:cubicBezTo>
                    <a:pt x="965" y="25657"/>
                    <a:pt x="1479" y="25602"/>
                    <a:pt x="1989" y="25602"/>
                  </a:cubicBezTo>
                  <a:cubicBezTo>
                    <a:pt x="3926" y="25602"/>
                    <a:pt x="5802" y="26404"/>
                    <a:pt x="7150" y="27859"/>
                  </a:cubicBezTo>
                  <a:cubicBezTo>
                    <a:pt x="8483" y="26416"/>
                    <a:pt x="10349" y="25613"/>
                    <a:pt x="12278" y="25613"/>
                  </a:cubicBezTo>
                  <a:cubicBezTo>
                    <a:pt x="12709" y="25613"/>
                    <a:pt x="13143" y="25653"/>
                    <a:pt x="13574" y="25735"/>
                  </a:cubicBezTo>
                  <a:cubicBezTo>
                    <a:pt x="12580" y="26909"/>
                    <a:pt x="11997" y="28414"/>
                    <a:pt x="12087" y="30000"/>
                  </a:cubicBezTo>
                  <a:cubicBezTo>
                    <a:pt x="10837" y="28697"/>
                    <a:pt x="9069" y="27867"/>
                    <a:pt x="7209" y="27867"/>
                  </a:cubicBezTo>
                  <a:cubicBezTo>
                    <a:pt x="7189" y="27867"/>
                    <a:pt x="7169" y="27867"/>
                    <a:pt x="7150" y="27868"/>
                  </a:cubicBezTo>
                  <a:cubicBezTo>
                    <a:pt x="7130" y="27867"/>
                    <a:pt x="7110" y="27867"/>
                    <a:pt x="7090" y="27867"/>
                  </a:cubicBezTo>
                  <a:cubicBezTo>
                    <a:pt x="3342" y="27867"/>
                    <a:pt x="1" y="31230"/>
                    <a:pt x="456" y="34991"/>
                  </a:cubicBezTo>
                  <a:cubicBezTo>
                    <a:pt x="968" y="34875"/>
                    <a:pt x="1485" y="34819"/>
                    <a:pt x="1999" y="34819"/>
                  </a:cubicBezTo>
                  <a:cubicBezTo>
                    <a:pt x="3903" y="34819"/>
                    <a:pt x="5755" y="35598"/>
                    <a:pt x="7096" y="37016"/>
                  </a:cubicBezTo>
                  <a:cubicBezTo>
                    <a:pt x="3341" y="37016"/>
                    <a:pt x="8" y="40377"/>
                    <a:pt x="456" y="44140"/>
                  </a:cubicBezTo>
                  <a:cubicBezTo>
                    <a:pt x="968" y="44025"/>
                    <a:pt x="1485" y="43970"/>
                    <a:pt x="1997" y="43970"/>
                  </a:cubicBezTo>
                  <a:cubicBezTo>
                    <a:pt x="3931" y="43970"/>
                    <a:pt x="5804" y="44767"/>
                    <a:pt x="7150" y="46219"/>
                  </a:cubicBezTo>
                  <a:cubicBezTo>
                    <a:pt x="8485" y="44773"/>
                    <a:pt x="10355" y="43977"/>
                    <a:pt x="12288" y="43977"/>
                  </a:cubicBezTo>
                  <a:cubicBezTo>
                    <a:pt x="12715" y="43977"/>
                    <a:pt x="13146" y="44016"/>
                    <a:pt x="13574" y="44095"/>
                  </a:cubicBezTo>
                  <a:cubicBezTo>
                    <a:pt x="12580" y="45278"/>
                    <a:pt x="11997" y="46774"/>
                    <a:pt x="12087" y="48369"/>
                  </a:cubicBezTo>
                  <a:cubicBezTo>
                    <a:pt x="10837" y="47066"/>
                    <a:pt x="9069" y="46227"/>
                    <a:pt x="7208" y="46227"/>
                  </a:cubicBezTo>
                  <a:cubicBezTo>
                    <a:pt x="7189" y="46227"/>
                    <a:pt x="7169" y="46228"/>
                    <a:pt x="7150" y="46228"/>
                  </a:cubicBezTo>
                  <a:cubicBezTo>
                    <a:pt x="7130" y="46228"/>
                    <a:pt x="7110" y="46227"/>
                    <a:pt x="7090" y="46227"/>
                  </a:cubicBezTo>
                  <a:cubicBezTo>
                    <a:pt x="3342" y="46227"/>
                    <a:pt x="1" y="49590"/>
                    <a:pt x="456" y="53351"/>
                  </a:cubicBezTo>
                  <a:cubicBezTo>
                    <a:pt x="966" y="53237"/>
                    <a:pt x="1482" y="53181"/>
                    <a:pt x="1993" y="53181"/>
                  </a:cubicBezTo>
                  <a:cubicBezTo>
                    <a:pt x="3922" y="53181"/>
                    <a:pt x="5795" y="53978"/>
                    <a:pt x="7141" y="55430"/>
                  </a:cubicBezTo>
                  <a:cubicBezTo>
                    <a:pt x="7121" y="55430"/>
                    <a:pt x="7101" y="55430"/>
                    <a:pt x="7081" y="55430"/>
                  </a:cubicBezTo>
                  <a:cubicBezTo>
                    <a:pt x="3333" y="55430"/>
                    <a:pt x="1" y="58792"/>
                    <a:pt x="456" y="62554"/>
                  </a:cubicBezTo>
                  <a:cubicBezTo>
                    <a:pt x="968" y="62439"/>
                    <a:pt x="1485" y="62383"/>
                    <a:pt x="1997" y="62383"/>
                  </a:cubicBezTo>
                  <a:cubicBezTo>
                    <a:pt x="3931" y="62383"/>
                    <a:pt x="5804" y="63180"/>
                    <a:pt x="7150" y="64633"/>
                  </a:cubicBezTo>
                  <a:cubicBezTo>
                    <a:pt x="8485" y="63187"/>
                    <a:pt x="10355" y="62390"/>
                    <a:pt x="12288" y="62390"/>
                  </a:cubicBezTo>
                  <a:cubicBezTo>
                    <a:pt x="12715" y="62390"/>
                    <a:pt x="13146" y="62429"/>
                    <a:pt x="13574" y="62509"/>
                  </a:cubicBezTo>
                  <a:cubicBezTo>
                    <a:pt x="12580" y="63692"/>
                    <a:pt x="11997" y="65188"/>
                    <a:pt x="12087" y="66783"/>
                  </a:cubicBezTo>
                  <a:cubicBezTo>
                    <a:pt x="10837" y="65480"/>
                    <a:pt x="9069" y="64641"/>
                    <a:pt x="7208" y="64641"/>
                  </a:cubicBezTo>
                  <a:cubicBezTo>
                    <a:pt x="7189" y="64641"/>
                    <a:pt x="7169" y="64641"/>
                    <a:pt x="7150" y="64642"/>
                  </a:cubicBezTo>
                  <a:cubicBezTo>
                    <a:pt x="7130" y="64641"/>
                    <a:pt x="7110" y="64641"/>
                    <a:pt x="7090" y="64641"/>
                  </a:cubicBezTo>
                  <a:cubicBezTo>
                    <a:pt x="3342" y="64641"/>
                    <a:pt x="1" y="68004"/>
                    <a:pt x="456" y="71765"/>
                  </a:cubicBezTo>
                  <a:cubicBezTo>
                    <a:pt x="965" y="71651"/>
                    <a:pt x="1479" y="71596"/>
                    <a:pt x="1989" y="71596"/>
                  </a:cubicBezTo>
                  <a:cubicBezTo>
                    <a:pt x="3926" y="71596"/>
                    <a:pt x="5802" y="72399"/>
                    <a:pt x="7150" y="73853"/>
                  </a:cubicBezTo>
                  <a:cubicBezTo>
                    <a:pt x="8483" y="72402"/>
                    <a:pt x="10349" y="71599"/>
                    <a:pt x="12279" y="71599"/>
                  </a:cubicBezTo>
                  <a:cubicBezTo>
                    <a:pt x="12709" y="71599"/>
                    <a:pt x="13143" y="71639"/>
                    <a:pt x="13574" y="71720"/>
                  </a:cubicBezTo>
                  <a:cubicBezTo>
                    <a:pt x="13037" y="72348"/>
                    <a:pt x="12624" y="73082"/>
                    <a:pt x="12365" y="73862"/>
                  </a:cubicBezTo>
                  <a:lnTo>
                    <a:pt x="12741" y="73862"/>
                  </a:lnTo>
                  <a:cubicBezTo>
                    <a:pt x="13637" y="71119"/>
                    <a:pt x="16222" y="69746"/>
                    <a:pt x="18806" y="69746"/>
                  </a:cubicBezTo>
                  <a:cubicBezTo>
                    <a:pt x="21388" y="69746"/>
                    <a:pt x="23969" y="71117"/>
                    <a:pt x="24864" y="73862"/>
                  </a:cubicBezTo>
                  <a:lnTo>
                    <a:pt x="25241" y="73862"/>
                  </a:lnTo>
                  <a:cubicBezTo>
                    <a:pt x="24981" y="73073"/>
                    <a:pt x="24569" y="72339"/>
                    <a:pt x="24031" y="71702"/>
                  </a:cubicBezTo>
                  <a:cubicBezTo>
                    <a:pt x="24457" y="71623"/>
                    <a:pt x="24885" y="71585"/>
                    <a:pt x="25310" y="71585"/>
                  </a:cubicBezTo>
                  <a:cubicBezTo>
                    <a:pt x="27245" y="71585"/>
                    <a:pt x="29120" y="72387"/>
                    <a:pt x="30465" y="73835"/>
                  </a:cubicBezTo>
                  <a:cubicBezTo>
                    <a:pt x="31802" y="72382"/>
                    <a:pt x="33677" y="71582"/>
                    <a:pt x="35611" y="71582"/>
                  </a:cubicBezTo>
                  <a:cubicBezTo>
                    <a:pt x="36087" y="71582"/>
                    <a:pt x="36566" y="71630"/>
                    <a:pt x="37042" y="71729"/>
                  </a:cubicBezTo>
                  <a:cubicBezTo>
                    <a:pt x="36011" y="72993"/>
                    <a:pt x="35438" y="74615"/>
                    <a:pt x="35644" y="76308"/>
                  </a:cubicBezTo>
                  <a:cubicBezTo>
                    <a:pt x="36151" y="76194"/>
                    <a:pt x="36664" y="76139"/>
                    <a:pt x="37173" y="76139"/>
                  </a:cubicBezTo>
                  <a:cubicBezTo>
                    <a:pt x="39108" y="76139"/>
                    <a:pt x="40989" y="76942"/>
                    <a:pt x="42337" y="78396"/>
                  </a:cubicBezTo>
                  <a:cubicBezTo>
                    <a:pt x="43675" y="76948"/>
                    <a:pt x="45548" y="76146"/>
                    <a:pt x="47484" y="76146"/>
                  </a:cubicBezTo>
                  <a:cubicBezTo>
                    <a:pt x="47908" y="76146"/>
                    <a:pt x="48336" y="76184"/>
                    <a:pt x="48762" y="76263"/>
                  </a:cubicBezTo>
                  <a:cubicBezTo>
                    <a:pt x="48224" y="76899"/>
                    <a:pt x="47812" y="77625"/>
                    <a:pt x="47552" y="78414"/>
                  </a:cubicBezTo>
                  <a:lnTo>
                    <a:pt x="47929" y="78414"/>
                  </a:lnTo>
                  <a:cubicBezTo>
                    <a:pt x="48825" y="75666"/>
                    <a:pt x="51408" y="74291"/>
                    <a:pt x="53990" y="74291"/>
                  </a:cubicBezTo>
                  <a:cubicBezTo>
                    <a:pt x="56571" y="74291"/>
                    <a:pt x="59152" y="75664"/>
                    <a:pt x="60052" y="78414"/>
                  </a:cubicBezTo>
                  <a:lnTo>
                    <a:pt x="60438" y="78414"/>
                  </a:lnTo>
                  <a:cubicBezTo>
                    <a:pt x="60169" y="77625"/>
                    <a:pt x="59766" y="76891"/>
                    <a:pt x="59228" y="76263"/>
                  </a:cubicBezTo>
                  <a:cubicBezTo>
                    <a:pt x="59656" y="76184"/>
                    <a:pt x="60087" y="76145"/>
                    <a:pt x="60514" y="76145"/>
                  </a:cubicBezTo>
                  <a:cubicBezTo>
                    <a:pt x="62447" y="76145"/>
                    <a:pt x="64319" y="76941"/>
                    <a:pt x="65662" y="78387"/>
                  </a:cubicBezTo>
                  <a:cubicBezTo>
                    <a:pt x="67002" y="76933"/>
                    <a:pt x="68877" y="76130"/>
                    <a:pt x="70814" y="76130"/>
                  </a:cubicBezTo>
                  <a:cubicBezTo>
                    <a:pt x="71323" y="76130"/>
                    <a:pt x="71837" y="76185"/>
                    <a:pt x="72346" y="76299"/>
                  </a:cubicBezTo>
                  <a:cubicBezTo>
                    <a:pt x="72801" y="72547"/>
                    <a:pt x="69460" y="69175"/>
                    <a:pt x="65712" y="69175"/>
                  </a:cubicBezTo>
                  <a:cubicBezTo>
                    <a:pt x="65698" y="69175"/>
                    <a:pt x="65684" y="69175"/>
                    <a:pt x="65669" y="69175"/>
                  </a:cubicBezTo>
                  <a:lnTo>
                    <a:pt x="65669" y="69175"/>
                  </a:lnTo>
                  <a:cubicBezTo>
                    <a:pt x="67009" y="67731"/>
                    <a:pt x="68871" y="66936"/>
                    <a:pt x="70797" y="66936"/>
                  </a:cubicBezTo>
                  <a:cubicBezTo>
                    <a:pt x="71279" y="66936"/>
                    <a:pt x="71765" y="66986"/>
                    <a:pt x="72248" y="67088"/>
                  </a:cubicBezTo>
                  <a:cubicBezTo>
                    <a:pt x="71271" y="68333"/>
                    <a:pt x="70742" y="69901"/>
                    <a:pt x="70939" y="71559"/>
                  </a:cubicBezTo>
                  <a:cubicBezTo>
                    <a:pt x="71452" y="71445"/>
                    <a:pt x="71968" y="71389"/>
                    <a:pt x="72480" y="71389"/>
                  </a:cubicBezTo>
                  <a:cubicBezTo>
                    <a:pt x="74414" y="71389"/>
                    <a:pt x="76287" y="72186"/>
                    <a:pt x="77633" y="73638"/>
                  </a:cubicBezTo>
                  <a:cubicBezTo>
                    <a:pt x="78970" y="72190"/>
                    <a:pt x="80844" y="71388"/>
                    <a:pt x="82779" y="71388"/>
                  </a:cubicBezTo>
                  <a:cubicBezTo>
                    <a:pt x="83204" y="71388"/>
                    <a:pt x="83632" y="71426"/>
                    <a:pt x="84057" y="71505"/>
                  </a:cubicBezTo>
                  <a:cubicBezTo>
                    <a:pt x="83520" y="72141"/>
                    <a:pt x="83108" y="72867"/>
                    <a:pt x="82848" y="73656"/>
                  </a:cubicBezTo>
                  <a:lnTo>
                    <a:pt x="83224" y="73656"/>
                  </a:lnTo>
                  <a:cubicBezTo>
                    <a:pt x="84120" y="70909"/>
                    <a:pt x="86703" y="69536"/>
                    <a:pt x="89286" y="69536"/>
                  </a:cubicBezTo>
                  <a:cubicBezTo>
                    <a:pt x="91869" y="69536"/>
                    <a:pt x="94452" y="70909"/>
                    <a:pt x="95348" y="73656"/>
                  </a:cubicBezTo>
                  <a:lnTo>
                    <a:pt x="95724" y="73656"/>
                  </a:lnTo>
                  <a:cubicBezTo>
                    <a:pt x="95464" y="72867"/>
                    <a:pt x="95052" y="72141"/>
                    <a:pt x="94514" y="71505"/>
                  </a:cubicBezTo>
                  <a:cubicBezTo>
                    <a:pt x="94942" y="71426"/>
                    <a:pt x="95371" y="71388"/>
                    <a:pt x="95797" y="71388"/>
                  </a:cubicBezTo>
                  <a:cubicBezTo>
                    <a:pt x="97737" y="71388"/>
                    <a:pt x="99611" y="72190"/>
                    <a:pt x="100948" y="73638"/>
                  </a:cubicBezTo>
                  <a:cubicBezTo>
                    <a:pt x="102293" y="72185"/>
                    <a:pt x="104163" y="71385"/>
                    <a:pt x="106095" y="71385"/>
                  </a:cubicBezTo>
                  <a:cubicBezTo>
                    <a:pt x="106570" y="71385"/>
                    <a:pt x="107049" y="71433"/>
                    <a:pt x="107525" y="71532"/>
                  </a:cubicBezTo>
                  <a:cubicBezTo>
                    <a:pt x="106495" y="72796"/>
                    <a:pt x="105921" y="74417"/>
                    <a:pt x="106127" y="76111"/>
                  </a:cubicBezTo>
                  <a:cubicBezTo>
                    <a:pt x="106637" y="75997"/>
                    <a:pt x="107150" y="75942"/>
                    <a:pt x="107660" y="75942"/>
                  </a:cubicBezTo>
                  <a:cubicBezTo>
                    <a:pt x="109597" y="75942"/>
                    <a:pt x="111473" y="76744"/>
                    <a:pt x="112821" y="78199"/>
                  </a:cubicBezTo>
                  <a:cubicBezTo>
                    <a:pt x="114158" y="76751"/>
                    <a:pt x="116031" y="75948"/>
                    <a:pt x="117967" y="75948"/>
                  </a:cubicBezTo>
                  <a:cubicBezTo>
                    <a:pt x="118392" y="75948"/>
                    <a:pt x="118820" y="75987"/>
                    <a:pt x="119245" y="76066"/>
                  </a:cubicBezTo>
                  <a:cubicBezTo>
                    <a:pt x="118708" y="76702"/>
                    <a:pt x="118295" y="77428"/>
                    <a:pt x="118036" y="78217"/>
                  </a:cubicBezTo>
                  <a:lnTo>
                    <a:pt x="118412" y="78217"/>
                  </a:lnTo>
                  <a:cubicBezTo>
                    <a:pt x="119308" y="75474"/>
                    <a:pt x="121893" y="74100"/>
                    <a:pt x="124477" y="74100"/>
                  </a:cubicBezTo>
                  <a:cubicBezTo>
                    <a:pt x="127059" y="74100"/>
                    <a:pt x="129640" y="75471"/>
                    <a:pt x="130536" y="78217"/>
                  </a:cubicBezTo>
                  <a:lnTo>
                    <a:pt x="130912" y="78217"/>
                  </a:lnTo>
                  <a:cubicBezTo>
                    <a:pt x="130652" y="77428"/>
                    <a:pt x="130240" y="76702"/>
                    <a:pt x="129702" y="76066"/>
                  </a:cubicBezTo>
                  <a:cubicBezTo>
                    <a:pt x="130130" y="75987"/>
                    <a:pt x="130558" y="75948"/>
                    <a:pt x="130984" y="75948"/>
                  </a:cubicBezTo>
                  <a:cubicBezTo>
                    <a:pt x="132922" y="75948"/>
                    <a:pt x="134791" y="76751"/>
                    <a:pt x="136136" y="78199"/>
                  </a:cubicBezTo>
                  <a:cubicBezTo>
                    <a:pt x="137484" y="76744"/>
                    <a:pt x="139360" y="75942"/>
                    <a:pt x="141292" y="75942"/>
                  </a:cubicBezTo>
                  <a:cubicBezTo>
                    <a:pt x="141801" y="75942"/>
                    <a:pt x="142313" y="75997"/>
                    <a:pt x="142820" y="76111"/>
                  </a:cubicBezTo>
                  <a:cubicBezTo>
                    <a:pt x="143275" y="72358"/>
                    <a:pt x="139935" y="68987"/>
                    <a:pt x="136195" y="68987"/>
                  </a:cubicBezTo>
                  <a:cubicBezTo>
                    <a:pt x="136175" y="68987"/>
                    <a:pt x="136156" y="68987"/>
                    <a:pt x="136136" y="68987"/>
                  </a:cubicBezTo>
                  <a:cubicBezTo>
                    <a:pt x="136116" y="68987"/>
                    <a:pt x="136096" y="68987"/>
                    <a:pt x="136077" y="68987"/>
                  </a:cubicBezTo>
                  <a:cubicBezTo>
                    <a:pt x="134208" y="68987"/>
                    <a:pt x="132440" y="69825"/>
                    <a:pt x="131199" y="71129"/>
                  </a:cubicBezTo>
                  <a:cubicBezTo>
                    <a:pt x="131279" y="69534"/>
                    <a:pt x="130697" y="68038"/>
                    <a:pt x="129702" y="66855"/>
                  </a:cubicBezTo>
                  <a:cubicBezTo>
                    <a:pt x="130132" y="66775"/>
                    <a:pt x="130564" y="66736"/>
                    <a:pt x="130992" y="66736"/>
                  </a:cubicBezTo>
                  <a:cubicBezTo>
                    <a:pt x="132927" y="66736"/>
                    <a:pt x="134793" y="67533"/>
                    <a:pt x="136136" y="68978"/>
                  </a:cubicBezTo>
                  <a:cubicBezTo>
                    <a:pt x="137482" y="67526"/>
                    <a:pt x="139354" y="66729"/>
                    <a:pt x="141284" y="66729"/>
                  </a:cubicBezTo>
                  <a:cubicBezTo>
                    <a:pt x="141795" y="66729"/>
                    <a:pt x="142310" y="66785"/>
                    <a:pt x="142820" y="66900"/>
                  </a:cubicBezTo>
                  <a:cubicBezTo>
                    <a:pt x="143276" y="63142"/>
                    <a:pt x="139935" y="59776"/>
                    <a:pt x="136189" y="59776"/>
                  </a:cubicBezTo>
                  <a:cubicBezTo>
                    <a:pt x="136175" y="59776"/>
                    <a:pt x="136160" y="59776"/>
                    <a:pt x="136145" y="59776"/>
                  </a:cubicBezTo>
                  <a:cubicBezTo>
                    <a:pt x="137492" y="58329"/>
                    <a:pt x="139362" y="57528"/>
                    <a:pt x="141292" y="57528"/>
                  </a:cubicBezTo>
                  <a:cubicBezTo>
                    <a:pt x="141800" y="57528"/>
                    <a:pt x="142312" y="57583"/>
                    <a:pt x="142820" y="57697"/>
                  </a:cubicBezTo>
                  <a:cubicBezTo>
                    <a:pt x="143275" y="53945"/>
                    <a:pt x="139935" y="50573"/>
                    <a:pt x="136195" y="50573"/>
                  </a:cubicBezTo>
                  <a:cubicBezTo>
                    <a:pt x="136175" y="50573"/>
                    <a:pt x="136156" y="50573"/>
                    <a:pt x="136136" y="50574"/>
                  </a:cubicBezTo>
                  <a:cubicBezTo>
                    <a:pt x="137486" y="49117"/>
                    <a:pt x="139365" y="48320"/>
                    <a:pt x="141300" y="48320"/>
                  </a:cubicBezTo>
                  <a:cubicBezTo>
                    <a:pt x="141806" y="48320"/>
                    <a:pt x="142315" y="48374"/>
                    <a:pt x="142820" y="48486"/>
                  </a:cubicBezTo>
                  <a:cubicBezTo>
                    <a:pt x="143276" y="44728"/>
                    <a:pt x="139935" y="41362"/>
                    <a:pt x="136181" y="41362"/>
                  </a:cubicBezTo>
                  <a:cubicBezTo>
                    <a:pt x="136166" y="41362"/>
                    <a:pt x="136151" y="41362"/>
                    <a:pt x="136136" y="41362"/>
                  </a:cubicBezTo>
                  <a:cubicBezTo>
                    <a:pt x="137483" y="39915"/>
                    <a:pt x="139359" y="39114"/>
                    <a:pt x="141291" y="39114"/>
                  </a:cubicBezTo>
                  <a:cubicBezTo>
                    <a:pt x="141800" y="39114"/>
                    <a:pt x="142312" y="39169"/>
                    <a:pt x="142820" y="39283"/>
                  </a:cubicBezTo>
                  <a:cubicBezTo>
                    <a:pt x="143275" y="35522"/>
                    <a:pt x="139935" y="32159"/>
                    <a:pt x="136195" y="32159"/>
                  </a:cubicBezTo>
                  <a:cubicBezTo>
                    <a:pt x="136175" y="32159"/>
                    <a:pt x="136156" y="32160"/>
                    <a:pt x="136136" y="32160"/>
                  </a:cubicBezTo>
                  <a:cubicBezTo>
                    <a:pt x="136116" y="32160"/>
                    <a:pt x="136096" y="32159"/>
                    <a:pt x="136077" y="32159"/>
                  </a:cubicBezTo>
                  <a:cubicBezTo>
                    <a:pt x="134208" y="32159"/>
                    <a:pt x="132440" y="32998"/>
                    <a:pt x="131199" y="34301"/>
                  </a:cubicBezTo>
                  <a:cubicBezTo>
                    <a:pt x="131279" y="32706"/>
                    <a:pt x="130697" y="31210"/>
                    <a:pt x="129711" y="30027"/>
                  </a:cubicBezTo>
                  <a:cubicBezTo>
                    <a:pt x="130140" y="29948"/>
                    <a:pt x="130570" y="29909"/>
                    <a:pt x="130997" y="29909"/>
                  </a:cubicBezTo>
                  <a:cubicBezTo>
                    <a:pt x="132927" y="29909"/>
                    <a:pt x="134793" y="30705"/>
                    <a:pt x="136136" y="32151"/>
                  </a:cubicBezTo>
                  <a:cubicBezTo>
                    <a:pt x="137482" y="30699"/>
                    <a:pt x="139354" y="29902"/>
                    <a:pt x="141284" y="29902"/>
                  </a:cubicBezTo>
                  <a:cubicBezTo>
                    <a:pt x="141795" y="29902"/>
                    <a:pt x="142310" y="29957"/>
                    <a:pt x="142820" y="30072"/>
                  </a:cubicBezTo>
                  <a:cubicBezTo>
                    <a:pt x="143276" y="26315"/>
                    <a:pt x="139935" y="22948"/>
                    <a:pt x="136189" y="22948"/>
                  </a:cubicBezTo>
                  <a:cubicBezTo>
                    <a:pt x="136175" y="22948"/>
                    <a:pt x="136160" y="22948"/>
                    <a:pt x="136145" y="22948"/>
                  </a:cubicBezTo>
                  <a:cubicBezTo>
                    <a:pt x="137491" y="21496"/>
                    <a:pt x="139358" y="20699"/>
                    <a:pt x="141285" y="20699"/>
                  </a:cubicBezTo>
                  <a:cubicBezTo>
                    <a:pt x="141795" y="20699"/>
                    <a:pt x="142310" y="20755"/>
                    <a:pt x="142820" y="20870"/>
                  </a:cubicBezTo>
                  <a:cubicBezTo>
                    <a:pt x="143275" y="17108"/>
                    <a:pt x="139935" y="13746"/>
                    <a:pt x="136195" y="13746"/>
                  </a:cubicBezTo>
                  <a:cubicBezTo>
                    <a:pt x="136175" y="13746"/>
                    <a:pt x="136156" y="13746"/>
                    <a:pt x="136136" y="13746"/>
                  </a:cubicBezTo>
                  <a:cubicBezTo>
                    <a:pt x="137484" y="12292"/>
                    <a:pt x="139360" y="11489"/>
                    <a:pt x="141292" y="11489"/>
                  </a:cubicBezTo>
                  <a:cubicBezTo>
                    <a:pt x="141801" y="11489"/>
                    <a:pt x="142313" y="11544"/>
                    <a:pt x="142820" y="11658"/>
                  </a:cubicBezTo>
                  <a:cubicBezTo>
                    <a:pt x="143275" y="7906"/>
                    <a:pt x="139935" y="4534"/>
                    <a:pt x="136195" y="4534"/>
                  </a:cubicBezTo>
                  <a:cubicBezTo>
                    <a:pt x="136175" y="4534"/>
                    <a:pt x="136156" y="4534"/>
                    <a:pt x="136136" y="4535"/>
                  </a:cubicBezTo>
                  <a:cubicBezTo>
                    <a:pt x="136116" y="4534"/>
                    <a:pt x="136096" y="4534"/>
                    <a:pt x="136077" y="4534"/>
                  </a:cubicBezTo>
                  <a:cubicBezTo>
                    <a:pt x="134208" y="4534"/>
                    <a:pt x="132440" y="5373"/>
                    <a:pt x="131199" y="6676"/>
                  </a:cubicBezTo>
                  <a:cubicBezTo>
                    <a:pt x="131234" y="5941"/>
                    <a:pt x="131136" y="5198"/>
                    <a:pt x="130894" y="4499"/>
                  </a:cubicBezTo>
                  <a:lnTo>
                    <a:pt x="130518" y="4499"/>
                  </a:lnTo>
                  <a:cubicBezTo>
                    <a:pt x="130751" y="5198"/>
                    <a:pt x="130867" y="5932"/>
                    <a:pt x="130867" y="6667"/>
                  </a:cubicBezTo>
                  <a:cubicBezTo>
                    <a:pt x="130394" y="6565"/>
                    <a:pt x="129917" y="6515"/>
                    <a:pt x="129443" y="6515"/>
                  </a:cubicBezTo>
                  <a:cubicBezTo>
                    <a:pt x="127584" y="6515"/>
                    <a:pt x="125780" y="7282"/>
                    <a:pt x="124487" y="8674"/>
                  </a:cubicBezTo>
                  <a:cubicBezTo>
                    <a:pt x="123206" y="7294"/>
                    <a:pt x="121414" y="6515"/>
                    <a:pt x="119532" y="6515"/>
                  </a:cubicBezTo>
                  <a:cubicBezTo>
                    <a:pt x="119048" y="6515"/>
                    <a:pt x="118564" y="6569"/>
                    <a:pt x="118089" y="6667"/>
                  </a:cubicBezTo>
                  <a:cubicBezTo>
                    <a:pt x="118089" y="5932"/>
                    <a:pt x="118206" y="5198"/>
                    <a:pt x="118439" y="4499"/>
                  </a:cubicBezTo>
                  <a:lnTo>
                    <a:pt x="118063" y="4499"/>
                  </a:lnTo>
                  <a:cubicBezTo>
                    <a:pt x="117821" y="5198"/>
                    <a:pt x="117722" y="5932"/>
                    <a:pt x="117758" y="6676"/>
                  </a:cubicBezTo>
                  <a:cubicBezTo>
                    <a:pt x="116516" y="5373"/>
                    <a:pt x="114749" y="4534"/>
                    <a:pt x="112880" y="4534"/>
                  </a:cubicBezTo>
                  <a:cubicBezTo>
                    <a:pt x="112860" y="4534"/>
                    <a:pt x="112840" y="4534"/>
                    <a:pt x="112821" y="4535"/>
                  </a:cubicBezTo>
                  <a:cubicBezTo>
                    <a:pt x="112802" y="4534"/>
                    <a:pt x="112783" y="4534"/>
                    <a:pt x="112765" y="4534"/>
                  </a:cubicBezTo>
                  <a:cubicBezTo>
                    <a:pt x="110778" y="4534"/>
                    <a:pt x="108911" y="5480"/>
                    <a:pt x="107659" y="6927"/>
                  </a:cubicBezTo>
                  <a:lnTo>
                    <a:pt x="107659" y="6927"/>
                  </a:lnTo>
                  <a:cubicBezTo>
                    <a:pt x="107953" y="3264"/>
                    <a:pt x="104676" y="36"/>
                    <a:pt x="101009" y="36"/>
                  </a:cubicBezTo>
                  <a:cubicBezTo>
                    <a:pt x="100988" y="36"/>
                    <a:pt x="100968" y="36"/>
                    <a:pt x="100948" y="36"/>
                  </a:cubicBezTo>
                  <a:cubicBezTo>
                    <a:pt x="100928" y="36"/>
                    <a:pt x="100908" y="36"/>
                    <a:pt x="100889" y="36"/>
                  </a:cubicBezTo>
                  <a:cubicBezTo>
                    <a:pt x="99020" y="36"/>
                    <a:pt x="97261" y="875"/>
                    <a:pt x="96011" y="2178"/>
                  </a:cubicBezTo>
                  <a:cubicBezTo>
                    <a:pt x="96056" y="1434"/>
                    <a:pt x="95948" y="699"/>
                    <a:pt x="95706" y="1"/>
                  </a:cubicBezTo>
                  <a:lnTo>
                    <a:pt x="95339" y="1"/>
                  </a:lnTo>
                  <a:cubicBezTo>
                    <a:pt x="95563" y="699"/>
                    <a:pt x="95688" y="1434"/>
                    <a:pt x="95688" y="2169"/>
                  </a:cubicBezTo>
                  <a:cubicBezTo>
                    <a:pt x="95213" y="2067"/>
                    <a:pt x="94735" y="2017"/>
                    <a:pt x="94260" y="2017"/>
                  </a:cubicBezTo>
                  <a:cubicBezTo>
                    <a:pt x="92399" y="2017"/>
                    <a:pt x="90599" y="2784"/>
                    <a:pt x="89299" y="4176"/>
                  </a:cubicBezTo>
                  <a:cubicBezTo>
                    <a:pt x="88027" y="2796"/>
                    <a:pt x="86226" y="2017"/>
                    <a:pt x="84344" y="2017"/>
                  </a:cubicBezTo>
                  <a:cubicBezTo>
                    <a:pt x="83860" y="2017"/>
                    <a:pt x="83376" y="2061"/>
                    <a:pt x="82902" y="2169"/>
                  </a:cubicBezTo>
                  <a:cubicBezTo>
                    <a:pt x="82910" y="1434"/>
                    <a:pt x="83027" y="699"/>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grpSp>
      <p:grpSp>
        <p:nvGrpSpPr>
          <p:cNvPr id="755" name="Google Shape;755;p31"/>
          <p:cNvGrpSpPr/>
          <p:nvPr/>
        </p:nvGrpSpPr>
        <p:grpSpPr>
          <a:xfrm rot="10800000">
            <a:off x="6951403" y="-779242"/>
            <a:ext cx="2449987" cy="2388193"/>
            <a:chOff x="1591613" y="1114350"/>
            <a:chExt cx="2914800" cy="2914800"/>
          </a:xfrm>
        </p:grpSpPr>
        <p:sp>
          <p:nvSpPr>
            <p:cNvPr id="756" name="Google Shape;756;p31"/>
            <p:cNvSpPr/>
            <p:nvPr/>
          </p:nvSpPr>
          <p:spPr>
            <a:xfrm>
              <a:off x="1591613" y="1114350"/>
              <a:ext cx="2914800" cy="2914800"/>
            </a:xfrm>
            <a:prstGeom prst="ellipse">
              <a:avLst/>
            </a:prstGeom>
            <a:solidFill>
              <a:schemeClr val="accent1"/>
            </a:solidFill>
            <a:ln>
              <a:noFill/>
            </a:ln>
            <a:effectLst>
              <a:outerShdw blurRad="128588" dist="57150" dir="4980000" algn="bl" rotWithShape="0">
                <a:srgbClr val="000000">
                  <a:alpha val="16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grpSp>
          <p:nvGrpSpPr>
            <p:cNvPr id="757" name="Google Shape;757;p31"/>
            <p:cNvGrpSpPr/>
            <p:nvPr/>
          </p:nvGrpSpPr>
          <p:grpSpPr>
            <a:xfrm>
              <a:off x="1856116" y="1365163"/>
              <a:ext cx="2385792" cy="2413173"/>
              <a:chOff x="1260975" y="238125"/>
              <a:chExt cx="5083725" cy="5224450"/>
            </a:xfrm>
          </p:grpSpPr>
          <p:sp>
            <p:nvSpPr>
              <p:cNvPr id="758" name="Google Shape;758;p31"/>
              <p:cNvSpPr/>
              <p:nvPr/>
            </p:nvSpPr>
            <p:spPr>
              <a:xfrm>
                <a:off x="1260975" y="238125"/>
                <a:ext cx="5083725" cy="5224450"/>
              </a:xfrm>
              <a:custGeom>
                <a:avLst/>
                <a:gdLst/>
                <a:ahLst/>
                <a:cxnLst/>
                <a:rect l="l" t="t" r="r" b="b"/>
                <a:pathLst>
                  <a:path w="203349" h="208978" extrusionOk="0">
                    <a:moveTo>
                      <a:pt x="123194" y="23205"/>
                    </a:moveTo>
                    <a:cubicBezTo>
                      <a:pt x="130960" y="23205"/>
                      <a:pt x="138407" y="26333"/>
                      <a:pt x="143865" y="32222"/>
                    </a:cubicBezTo>
                    <a:lnTo>
                      <a:pt x="143865" y="32222"/>
                    </a:lnTo>
                    <a:cubicBezTo>
                      <a:pt x="143858" y="32222"/>
                      <a:pt x="143850" y="32222"/>
                      <a:pt x="143842" y="32222"/>
                    </a:cubicBezTo>
                    <a:cubicBezTo>
                      <a:pt x="143763" y="32221"/>
                      <a:pt x="143684" y="32221"/>
                      <a:pt x="143604" y="32221"/>
                    </a:cubicBezTo>
                    <a:cubicBezTo>
                      <a:pt x="136108" y="32221"/>
                      <a:pt x="129026" y="35569"/>
                      <a:pt x="124046" y="40808"/>
                    </a:cubicBezTo>
                    <a:cubicBezTo>
                      <a:pt x="124380" y="34416"/>
                      <a:pt x="122043" y="28406"/>
                      <a:pt x="118060" y="23660"/>
                    </a:cubicBezTo>
                    <a:cubicBezTo>
                      <a:pt x="119774" y="23355"/>
                      <a:pt x="121492" y="23205"/>
                      <a:pt x="123194" y="23205"/>
                    </a:cubicBezTo>
                    <a:close/>
                    <a:moveTo>
                      <a:pt x="97061" y="15759"/>
                    </a:moveTo>
                    <a:cubicBezTo>
                      <a:pt x="109799" y="15759"/>
                      <a:pt x="122532" y="24095"/>
                      <a:pt x="122687" y="40784"/>
                    </a:cubicBezTo>
                    <a:cubicBezTo>
                      <a:pt x="120802" y="40361"/>
                      <a:pt x="118885" y="40155"/>
                      <a:pt x="116973" y="40155"/>
                    </a:cubicBezTo>
                    <a:cubicBezTo>
                      <a:pt x="109518" y="40155"/>
                      <a:pt x="102134" y="43284"/>
                      <a:pt x="97047" y="48846"/>
                    </a:cubicBezTo>
                    <a:cubicBezTo>
                      <a:pt x="91919" y="43312"/>
                      <a:pt x="84741" y="40164"/>
                      <a:pt x="77180" y="40164"/>
                    </a:cubicBezTo>
                    <a:cubicBezTo>
                      <a:pt x="75248" y="40164"/>
                      <a:pt x="73292" y="40379"/>
                      <a:pt x="71408" y="40784"/>
                    </a:cubicBezTo>
                    <a:cubicBezTo>
                      <a:pt x="71563" y="24107"/>
                      <a:pt x="84314" y="15759"/>
                      <a:pt x="97061" y="15759"/>
                    </a:cubicBezTo>
                    <a:close/>
                    <a:moveTo>
                      <a:pt x="117745" y="41691"/>
                    </a:moveTo>
                    <a:cubicBezTo>
                      <a:pt x="119439" y="41691"/>
                      <a:pt x="121148" y="41840"/>
                      <a:pt x="122853" y="42144"/>
                    </a:cubicBezTo>
                    <a:cubicBezTo>
                      <a:pt x="120755" y="44624"/>
                      <a:pt x="119133" y="47439"/>
                      <a:pt x="118083" y="50515"/>
                    </a:cubicBezTo>
                    <a:cubicBezTo>
                      <a:pt x="117129" y="53306"/>
                      <a:pt x="116724" y="56287"/>
                      <a:pt x="116867" y="59245"/>
                    </a:cubicBezTo>
                    <a:cubicBezTo>
                      <a:pt x="111870" y="54010"/>
                      <a:pt x="104780" y="50658"/>
                      <a:pt x="97278" y="50658"/>
                    </a:cubicBezTo>
                    <a:cubicBezTo>
                      <a:pt x="97225" y="50658"/>
                      <a:pt x="97172" y="50658"/>
                      <a:pt x="97119" y="50658"/>
                    </a:cubicBezTo>
                    <a:cubicBezTo>
                      <a:pt x="102541" y="44825"/>
                      <a:pt x="109988" y="41691"/>
                      <a:pt x="117745" y="41691"/>
                    </a:cubicBezTo>
                    <a:close/>
                    <a:moveTo>
                      <a:pt x="69654" y="23586"/>
                    </a:moveTo>
                    <a:cubicBezTo>
                      <a:pt x="71636" y="23586"/>
                      <a:pt x="73637" y="23791"/>
                      <a:pt x="75630" y="24208"/>
                    </a:cubicBezTo>
                    <a:cubicBezTo>
                      <a:pt x="71599" y="29241"/>
                      <a:pt x="69405" y="35633"/>
                      <a:pt x="70216" y="42335"/>
                    </a:cubicBezTo>
                    <a:cubicBezTo>
                      <a:pt x="72265" y="41892"/>
                      <a:pt x="74326" y="41674"/>
                      <a:pt x="76367" y="41674"/>
                    </a:cubicBezTo>
                    <a:cubicBezTo>
                      <a:pt x="84112" y="41674"/>
                      <a:pt x="91568" y="44807"/>
                      <a:pt x="97023" y="50658"/>
                    </a:cubicBezTo>
                    <a:cubicBezTo>
                      <a:pt x="96952" y="50658"/>
                      <a:pt x="96880" y="50657"/>
                      <a:pt x="96808" y="50657"/>
                    </a:cubicBezTo>
                    <a:cubicBezTo>
                      <a:pt x="88589" y="50657"/>
                      <a:pt x="80881" y="54719"/>
                      <a:pt x="75844" y="60842"/>
                    </a:cubicBezTo>
                    <a:cubicBezTo>
                      <a:pt x="77410" y="45897"/>
                      <a:pt x="64133" y="32626"/>
                      <a:pt x="49228" y="32626"/>
                    </a:cubicBezTo>
                    <a:cubicBezTo>
                      <a:pt x="49148" y="32626"/>
                      <a:pt x="49069" y="32627"/>
                      <a:pt x="48989" y="32627"/>
                    </a:cubicBezTo>
                    <a:cubicBezTo>
                      <a:pt x="54423" y="26737"/>
                      <a:pt x="61887" y="23586"/>
                      <a:pt x="69654" y="23586"/>
                    </a:cubicBezTo>
                    <a:close/>
                    <a:moveTo>
                      <a:pt x="143835" y="34240"/>
                    </a:moveTo>
                    <a:cubicBezTo>
                      <a:pt x="154193" y="34240"/>
                      <a:pt x="164545" y="39750"/>
                      <a:pt x="168145" y="50778"/>
                    </a:cubicBezTo>
                    <a:cubicBezTo>
                      <a:pt x="169028" y="53497"/>
                      <a:pt x="169457" y="56359"/>
                      <a:pt x="169481" y="59221"/>
                    </a:cubicBezTo>
                    <a:cubicBezTo>
                      <a:pt x="167591" y="58797"/>
                      <a:pt x="165669" y="58591"/>
                      <a:pt x="163753" y="58591"/>
                    </a:cubicBezTo>
                    <a:cubicBezTo>
                      <a:pt x="156287" y="58591"/>
                      <a:pt x="148909" y="61716"/>
                      <a:pt x="143842" y="67258"/>
                    </a:cubicBezTo>
                    <a:cubicBezTo>
                      <a:pt x="138646" y="61683"/>
                      <a:pt x="131414" y="58595"/>
                      <a:pt x="123957" y="58595"/>
                    </a:cubicBezTo>
                    <a:cubicBezTo>
                      <a:pt x="122036" y="58595"/>
                      <a:pt x="120099" y="58800"/>
                      <a:pt x="118179" y="59221"/>
                    </a:cubicBezTo>
                    <a:cubicBezTo>
                      <a:pt x="118179" y="56359"/>
                      <a:pt x="118632" y="53497"/>
                      <a:pt x="119491" y="50778"/>
                    </a:cubicBezTo>
                    <a:cubicBezTo>
                      <a:pt x="123105" y="39756"/>
                      <a:pt x="133473" y="34240"/>
                      <a:pt x="143835" y="34240"/>
                    </a:cubicBezTo>
                    <a:close/>
                    <a:moveTo>
                      <a:pt x="48975" y="34616"/>
                    </a:moveTo>
                    <a:cubicBezTo>
                      <a:pt x="61717" y="34616"/>
                      <a:pt x="74461" y="42958"/>
                      <a:pt x="74628" y="59650"/>
                    </a:cubicBezTo>
                    <a:cubicBezTo>
                      <a:pt x="72743" y="59226"/>
                      <a:pt x="70824" y="59020"/>
                      <a:pt x="68909" y="59020"/>
                    </a:cubicBezTo>
                    <a:cubicBezTo>
                      <a:pt x="61449" y="59020"/>
                      <a:pt x="54056" y="62146"/>
                      <a:pt x="48989" y="67688"/>
                    </a:cubicBezTo>
                    <a:cubicBezTo>
                      <a:pt x="43793" y="62112"/>
                      <a:pt x="36561" y="59025"/>
                      <a:pt x="29104" y="59025"/>
                    </a:cubicBezTo>
                    <a:cubicBezTo>
                      <a:pt x="27183" y="59025"/>
                      <a:pt x="25246" y="59230"/>
                      <a:pt x="23326" y="59650"/>
                    </a:cubicBezTo>
                    <a:cubicBezTo>
                      <a:pt x="23481" y="42964"/>
                      <a:pt x="36227" y="34616"/>
                      <a:pt x="48975" y="34616"/>
                    </a:cubicBezTo>
                    <a:close/>
                    <a:moveTo>
                      <a:pt x="164474" y="60107"/>
                    </a:moveTo>
                    <a:cubicBezTo>
                      <a:pt x="166171" y="60107"/>
                      <a:pt x="167880" y="60261"/>
                      <a:pt x="169583" y="60577"/>
                    </a:cubicBezTo>
                    <a:lnTo>
                      <a:pt x="169583" y="60577"/>
                    </a:lnTo>
                    <a:cubicBezTo>
                      <a:pt x="165634" y="65320"/>
                      <a:pt x="163280" y="71346"/>
                      <a:pt x="163638" y="77705"/>
                    </a:cubicBezTo>
                    <a:cubicBezTo>
                      <a:pt x="158640" y="72471"/>
                      <a:pt x="151527" y="69118"/>
                      <a:pt x="144001" y="69118"/>
                    </a:cubicBezTo>
                    <a:cubicBezTo>
                      <a:pt x="143955" y="69118"/>
                      <a:pt x="143910" y="69118"/>
                      <a:pt x="143864" y="69118"/>
                    </a:cubicBezTo>
                    <a:lnTo>
                      <a:pt x="143864" y="69118"/>
                    </a:lnTo>
                    <a:cubicBezTo>
                      <a:pt x="149241" y="63325"/>
                      <a:pt x="156726" y="60107"/>
                      <a:pt x="164474" y="60107"/>
                    </a:cubicBezTo>
                    <a:close/>
                    <a:moveTo>
                      <a:pt x="123172" y="60125"/>
                    </a:moveTo>
                    <a:cubicBezTo>
                      <a:pt x="130932" y="60125"/>
                      <a:pt x="138383" y="63245"/>
                      <a:pt x="143820" y="69118"/>
                    </a:cubicBezTo>
                    <a:lnTo>
                      <a:pt x="143820" y="69118"/>
                    </a:lnTo>
                    <a:cubicBezTo>
                      <a:pt x="143774" y="69118"/>
                      <a:pt x="143729" y="69118"/>
                      <a:pt x="143684" y="69118"/>
                    </a:cubicBezTo>
                    <a:cubicBezTo>
                      <a:pt x="136157" y="69118"/>
                      <a:pt x="129020" y="72494"/>
                      <a:pt x="124022" y="77729"/>
                    </a:cubicBezTo>
                    <a:cubicBezTo>
                      <a:pt x="124380" y="71337"/>
                      <a:pt x="122019" y="65326"/>
                      <a:pt x="118036" y="60580"/>
                    </a:cubicBezTo>
                    <a:cubicBezTo>
                      <a:pt x="119751" y="60276"/>
                      <a:pt x="121469" y="60125"/>
                      <a:pt x="123172" y="60125"/>
                    </a:cubicBezTo>
                    <a:close/>
                    <a:moveTo>
                      <a:pt x="28335" y="60554"/>
                    </a:moveTo>
                    <a:cubicBezTo>
                      <a:pt x="36085" y="60554"/>
                      <a:pt x="43527" y="63676"/>
                      <a:pt x="48965" y="69524"/>
                    </a:cubicBezTo>
                    <a:cubicBezTo>
                      <a:pt x="48912" y="69524"/>
                      <a:pt x="48859" y="69524"/>
                      <a:pt x="48806" y="69524"/>
                    </a:cubicBezTo>
                    <a:cubicBezTo>
                      <a:pt x="41304" y="69524"/>
                      <a:pt x="34190" y="72876"/>
                      <a:pt x="29193" y="78110"/>
                    </a:cubicBezTo>
                    <a:cubicBezTo>
                      <a:pt x="29336" y="75153"/>
                      <a:pt x="28907" y="72171"/>
                      <a:pt x="27953" y="69357"/>
                    </a:cubicBezTo>
                    <a:cubicBezTo>
                      <a:pt x="26903" y="66304"/>
                      <a:pt x="25281" y="63490"/>
                      <a:pt x="23206" y="61009"/>
                    </a:cubicBezTo>
                    <a:cubicBezTo>
                      <a:pt x="24919" y="60705"/>
                      <a:pt x="26634" y="60554"/>
                      <a:pt x="28335" y="60554"/>
                    </a:cubicBezTo>
                    <a:close/>
                    <a:moveTo>
                      <a:pt x="97058" y="52668"/>
                    </a:moveTo>
                    <a:cubicBezTo>
                      <a:pt x="109799" y="52668"/>
                      <a:pt x="122532" y="61003"/>
                      <a:pt x="122687" y="77681"/>
                    </a:cubicBezTo>
                    <a:cubicBezTo>
                      <a:pt x="120809" y="77264"/>
                      <a:pt x="118899" y="77061"/>
                      <a:pt x="116994" y="77061"/>
                    </a:cubicBezTo>
                    <a:cubicBezTo>
                      <a:pt x="109531" y="77061"/>
                      <a:pt x="102139" y="80176"/>
                      <a:pt x="97047" y="85742"/>
                    </a:cubicBezTo>
                    <a:cubicBezTo>
                      <a:pt x="91919" y="80209"/>
                      <a:pt x="84717" y="77085"/>
                      <a:pt x="77180" y="77085"/>
                    </a:cubicBezTo>
                    <a:cubicBezTo>
                      <a:pt x="75248" y="77085"/>
                      <a:pt x="73292" y="77275"/>
                      <a:pt x="71384" y="77705"/>
                    </a:cubicBezTo>
                    <a:cubicBezTo>
                      <a:pt x="71551" y="61015"/>
                      <a:pt x="84308" y="52668"/>
                      <a:pt x="97058" y="52668"/>
                    </a:cubicBezTo>
                    <a:close/>
                    <a:moveTo>
                      <a:pt x="117696" y="78603"/>
                    </a:moveTo>
                    <a:cubicBezTo>
                      <a:pt x="119399" y="78603"/>
                      <a:pt x="121116" y="78755"/>
                      <a:pt x="122830" y="79064"/>
                    </a:cubicBezTo>
                    <a:cubicBezTo>
                      <a:pt x="118847" y="83787"/>
                      <a:pt x="116509" y="89821"/>
                      <a:pt x="116843" y="96189"/>
                    </a:cubicBezTo>
                    <a:cubicBezTo>
                      <a:pt x="111863" y="90973"/>
                      <a:pt x="104781" y="87625"/>
                      <a:pt x="97285" y="87625"/>
                    </a:cubicBezTo>
                    <a:cubicBezTo>
                      <a:pt x="97214" y="87625"/>
                      <a:pt x="97143" y="87626"/>
                      <a:pt x="97071" y="87626"/>
                    </a:cubicBezTo>
                    <a:lnTo>
                      <a:pt x="97071" y="87626"/>
                    </a:lnTo>
                    <a:cubicBezTo>
                      <a:pt x="102488" y="81760"/>
                      <a:pt x="109942" y="78603"/>
                      <a:pt x="117696" y="78603"/>
                    </a:cubicBezTo>
                    <a:close/>
                    <a:moveTo>
                      <a:pt x="69660" y="60542"/>
                    </a:moveTo>
                    <a:cubicBezTo>
                      <a:pt x="71623" y="60542"/>
                      <a:pt x="73606" y="60743"/>
                      <a:pt x="75582" y="61153"/>
                    </a:cubicBezTo>
                    <a:cubicBezTo>
                      <a:pt x="71599" y="66185"/>
                      <a:pt x="69405" y="72553"/>
                      <a:pt x="70216" y="79255"/>
                    </a:cubicBezTo>
                    <a:cubicBezTo>
                      <a:pt x="72273" y="78813"/>
                      <a:pt x="74340" y="78595"/>
                      <a:pt x="76385" y="78595"/>
                    </a:cubicBezTo>
                    <a:cubicBezTo>
                      <a:pt x="84155" y="78595"/>
                      <a:pt x="91614" y="81736"/>
                      <a:pt x="97071" y="87626"/>
                    </a:cubicBezTo>
                    <a:lnTo>
                      <a:pt x="97071" y="87626"/>
                    </a:lnTo>
                    <a:cubicBezTo>
                      <a:pt x="97063" y="87626"/>
                      <a:pt x="97055" y="87626"/>
                      <a:pt x="97047" y="87627"/>
                    </a:cubicBezTo>
                    <a:cubicBezTo>
                      <a:pt x="96952" y="87625"/>
                      <a:pt x="96857" y="87625"/>
                      <a:pt x="96761" y="87625"/>
                    </a:cubicBezTo>
                    <a:cubicBezTo>
                      <a:pt x="88545" y="87625"/>
                      <a:pt x="80843" y="91680"/>
                      <a:pt x="75844" y="97787"/>
                    </a:cubicBezTo>
                    <a:cubicBezTo>
                      <a:pt x="77435" y="82851"/>
                      <a:pt x="64157" y="69523"/>
                      <a:pt x="49236" y="69523"/>
                    </a:cubicBezTo>
                    <a:cubicBezTo>
                      <a:pt x="49169" y="69523"/>
                      <a:pt x="49103" y="69524"/>
                      <a:pt x="49036" y="69524"/>
                    </a:cubicBezTo>
                    <a:cubicBezTo>
                      <a:pt x="54461" y="63681"/>
                      <a:pt x="61904" y="60542"/>
                      <a:pt x="69660" y="60542"/>
                    </a:cubicBezTo>
                    <a:close/>
                    <a:moveTo>
                      <a:pt x="143828" y="71149"/>
                    </a:moveTo>
                    <a:cubicBezTo>
                      <a:pt x="156571" y="71149"/>
                      <a:pt x="169314" y="79485"/>
                      <a:pt x="169481" y="96165"/>
                    </a:cubicBezTo>
                    <a:cubicBezTo>
                      <a:pt x="167591" y="95741"/>
                      <a:pt x="165669" y="95535"/>
                      <a:pt x="163753" y="95535"/>
                    </a:cubicBezTo>
                    <a:cubicBezTo>
                      <a:pt x="156287" y="95535"/>
                      <a:pt x="148909" y="98661"/>
                      <a:pt x="143842" y="104203"/>
                    </a:cubicBezTo>
                    <a:cubicBezTo>
                      <a:pt x="138650" y="98613"/>
                      <a:pt x="131427" y="95537"/>
                      <a:pt x="123977" y="95537"/>
                    </a:cubicBezTo>
                    <a:cubicBezTo>
                      <a:pt x="122049" y="95537"/>
                      <a:pt x="120106" y="95743"/>
                      <a:pt x="118179" y="96165"/>
                    </a:cubicBezTo>
                    <a:cubicBezTo>
                      <a:pt x="118334" y="79491"/>
                      <a:pt x="131080" y="71149"/>
                      <a:pt x="143828" y="71149"/>
                    </a:cubicBezTo>
                    <a:close/>
                    <a:moveTo>
                      <a:pt x="48975" y="71530"/>
                    </a:moveTo>
                    <a:cubicBezTo>
                      <a:pt x="61717" y="71530"/>
                      <a:pt x="74461" y="79866"/>
                      <a:pt x="74628" y="96547"/>
                    </a:cubicBezTo>
                    <a:cubicBezTo>
                      <a:pt x="72751" y="96129"/>
                      <a:pt x="70841" y="95926"/>
                      <a:pt x="68935" y="95926"/>
                    </a:cubicBezTo>
                    <a:cubicBezTo>
                      <a:pt x="61473" y="95926"/>
                      <a:pt x="54081" y="99041"/>
                      <a:pt x="48989" y="104608"/>
                    </a:cubicBezTo>
                    <a:cubicBezTo>
                      <a:pt x="43861" y="99075"/>
                      <a:pt x="36658" y="95926"/>
                      <a:pt x="29121" y="95926"/>
                    </a:cubicBezTo>
                    <a:cubicBezTo>
                      <a:pt x="27166" y="95926"/>
                      <a:pt x="25234" y="96141"/>
                      <a:pt x="23326" y="96547"/>
                    </a:cubicBezTo>
                    <a:cubicBezTo>
                      <a:pt x="23481" y="79872"/>
                      <a:pt x="36227" y="71530"/>
                      <a:pt x="48975" y="71530"/>
                    </a:cubicBezTo>
                    <a:close/>
                    <a:moveTo>
                      <a:pt x="123151" y="97072"/>
                    </a:moveTo>
                    <a:cubicBezTo>
                      <a:pt x="130924" y="97072"/>
                      <a:pt x="138379" y="100213"/>
                      <a:pt x="143842" y="106087"/>
                    </a:cubicBezTo>
                    <a:lnTo>
                      <a:pt x="143842" y="106087"/>
                    </a:lnTo>
                    <a:cubicBezTo>
                      <a:pt x="143834" y="106087"/>
                      <a:pt x="143826" y="106087"/>
                      <a:pt x="143818" y="106087"/>
                    </a:cubicBezTo>
                    <a:cubicBezTo>
                      <a:pt x="143739" y="106086"/>
                      <a:pt x="143661" y="106086"/>
                      <a:pt x="143582" y="106086"/>
                    </a:cubicBezTo>
                    <a:cubicBezTo>
                      <a:pt x="136085" y="106086"/>
                      <a:pt x="129002" y="109457"/>
                      <a:pt x="124022" y="114673"/>
                    </a:cubicBezTo>
                    <a:cubicBezTo>
                      <a:pt x="124356" y="108281"/>
                      <a:pt x="122019" y="102271"/>
                      <a:pt x="118036" y="97524"/>
                    </a:cubicBezTo>
                    <a:cubicBezTo>
                      <a:pt x="119744" y="97221"/>
                      <a:pt x="121455" y="97072"/>
                      <a:pt x="123151" y="97072"/>
                    </a:cubicBezTo>
                    <a:close/>
                    <a:moveTo>
                      <a:pt x="164472" y="97051"/>
                    </a:moveTo>
                    <a:cubicBezTo>
                      <a:pt x="166176" y="97051"/>
                      <a:pt x="167892" y="97207"/>
                      <a:pt x="169600" y="97524"/>
                    </a:cubicBezTo>
                    <a:cubicBezTo>
                      <a:pt x="165641" y="102271"/>
                      <a:pt x="163280" y="108281"/>
                      <a:pt x="163638" y="114673"/>
                    </a:cubicBezTo>
                    <a:cubicBezTo>
                      <a:pt x="158634" y="109433"/>
                      <a:pt x="151552" y="106086"/>
                      <a:pt x="144055" y="106086"/>
                    </a:cubicBezTo>
                    <a:cubicBezTo>
                      <a:pt x="143984" y="106086"/>
                      <a:pt x="143913" y="106086"/>
                      <a:pt x="143842" y="106087"/>
                    </a:cubicBezTo>
                    <a:lnTo>
                      <a:pt x="143842" y="106087"/>
                    </a:lnTo>
                    <a:cubicBezTo>
                      <a:pt x="149201" y="100278"/>
                      <a:pt x="156709" y="97051"/>
                      <a:pt x="164472" y="97051"/>
                    </a:cubicBezTo>
                    <a:close/>
                    <a:moveTo>
                      <a:pt x="28300" y="97453"/>
                    </a:moveTo>
                    <a:cubicBezTo>
                      <a:pt x="36078" y="97453"/>
                      <a:pt x="43546" y="100595"/>
                      <a:pt x="48989" y="106468"/>
                    </a:cubicBezTo>
                    <a:cubicBezTo>
                      <a:pt x="48910" y="106468"/>
                      <a:pt x="48830" y="106467"/>
                      <a:pt x="48751" y="106467"/>
                    </a:cubicBezTo>
                    <a:cubicBezTo>
                      <a:pt x="41255" y="106467"/>
                      <a:pt x="34173" y="109815"/>
                      <a:pt x="29169" y="115055"/>
                    </a:cubicBezTo>
                    <a:cubicBezTo>
                      <a:pt x="29527" y="108686"/>
                      <a:pt x="27166" y="102652"/>
                      <a:pt x="23183" y="97906"/>
                    </a:cubicBezTo>
                    <a:cubicBezTo>
                      <a:pt x="24891" y="97603"/>
                      <a:pt x="26603" y="97453"/>
                      <a:pt x="28300" y="97453"/>
                    </a:cubicBezTo>
                    <a:close/>
                    <a:moveTo>
                      <a:pt x="97054" y="89615"/>
                    </a:moveTo>
                    <a:cubicBezTo>
                      <a:pt x="109794" y="89615"/>
                      <a:pt x="122532" y="97957"/>
                      <a:pt x="122687" y="114649"/>
                    </a:cubicBezTo>
                    <a:cubicBezTo>
                      <a:pt x="120801" y="114225"/>
                      <a:pt x="118883" y="114019"/>
                      <a:pt x="116970" y="114019"/>
                    </a:cubicBezTo>
                    <a:cubicBezTo>
                      <a:pt x="109516" y="114019"/>
                      <a:pt x="102134" y="117145"/>
                      <a:pt x="97047" y="122687"/>
                    </a:cubicBezTo>
                    <a:cubicBezTo>
                      <a:pt x="91919" y="117153"/>
                      <a:pt x="84741" y="114029"/>
                      <a:pt x="77180" y="114029"/>
                    </a:cubicBezTo>
                    <a:cubicBezTo>
                      <a:pt x="75248" y="114029"/>
                      <a:pt x="73292" y="114220"/>
                      <a:pt x="71408" y="114649"/>
                    </a:cubicBezTo>
                    <a:cubicBezTo>
                      <a:pt x="71563" y="97963"/>
                      <a:pt x="84310" y="89615"/>
                      <a:pt x="97054" y="89615"/>
                    </a:cubicBezTo>
                    <a:close/>
                    <a:moveTo>
                      <a:pt x="117694" y="115535"/>
                    </a:moveTo>
                    <a:cubicBezTo>
                      <a:pt x="119400" y="115535"/>
                      <a:pt x="121119" y="115691"/>
                      <a:pt x="122830" y="116009"/>
                    </a:cubicBezTo>
                    <a:cubicBezTo>
                      <a:pt x="120802" y="118417"/>
                      <a:pt x="119204" y="121184"/>
                      <a:pt x="118155" y="124165"/>
                    </a:cubicBezTo>
                    <a:lnTo>
                      <a:pt x="118060" y="124165"/>
                    </a:lnTo>
                    <a:cubicBezTo>
                      <a:pt x="117106" y="126980"/>
                      <a:pt x="116700" y="129937"/>
                      <a:pt x="116867" y="132919"/>
                    </a:cubicBezTo>
                    <a:cubicBezTo>
                      <a:pt x="111858" y="127671"/>
                      <a:pt x="104775" y="124332"/>
                      <a:pt x="97286" y="124332"/>
                    </a:cubicBezTo>
                    <a:cubicBezTo>
                      <a:pt x="102648" y="118659"/>
                      <a:pt x="110050" y="115535"/>
                      <a:pt x="117694" y="115535"/>
                    </a:cubicBezTo>
                    <a:close/>
                    <a:moveTo>
                      <a:pt x="169963" y="115547"/>
                    </a:moveTo>
                    <a:cubicBezTo>
                      <a:pt x="177609" y="115547"/>
                      <a:pt x="184955" y="118597"/>
                      <a:pt x="190374" y="124309"/>
                    </a:cubicBezTo>
                    <a:cubicBezTo>
                      <a:pt x="182885" y="124332"/>
                      <a:pt x="175778" y="127671"/>
                      <a:pt x="170793" y="132919"/>
                    </a:cubicBezTo>
                    <a:lnTo>
                      <a:pt x="170769" y="132895"/>
                    </a:lnTo>
                    <a:cubicBezTo>
                      <a:pt x="170936" y="129937"/>
                      <a:pt x="170507" y="126956"/>
                      <a:pt x="169553" y="124165"/>
                    </a:cubicBezTo>
                    <a:lnTo>
                      <a:pt x="169457" y="124165"/>
                    </a:lnTo>
                    <a:cubicBezTo>
                      <a:pt x="168408" y="121184"/>
                      <a:pt x="166834" y="118417"/>
                      <a:pt x="164806" y="116009"/>
                    </a:cubicBezTo>
                    <a:cubicBezTo>
                      <a:pt x="166528" y="115699"/>
                      <a:pt x="168253" y="115547"/>
                      <a:pt x="169963" y="115547"/>
                    </a:cubicBezTo>
                    <a:close/>
                    <a:moveTo>
                      <a:pt x="22843" y="115953"/>
                    </a:moveTo>
                    <a:cubicBezTo>
                      <a:pt x="24546" y="115953"/>
                      <a:pt x="26263" y="116105"/>
                      <a:pt x="27977" y="116414"/>
                    </a:cubicBezTo>
                    <a:cubicBezTo>
                      <a:pt x="24017" y="121136"/>
                      <a:pt x="21656" y="127171"/>
                      <a:pt x="22014" y="133562"/>
                    </a:cubicBezTo>
                    <a:cubicBezTo>
                      <a:pt x="17010" y="128323"/>
                      <a:pt x="9928" y="124975"/>
                      <a:pt x="2432" y="124975"/>
                    </a:cubicBezTo>
                    <a:cubicBezTo>
                      <a:pt x="2361" y="124975"/>
                      <a:pt x="2289" y="124976"/>
                      <a:pt x="2218" y="124976"/>
                    </a:cubicBezTo>
                    <a:lnTo>
                      <a:pt x="2218" y="124976"/>
                    </a:lnTo>
                    <a:cubicBezTo>
                      <a:pt x="7635" y="119109"/>
                      <a:pt x="15089" y="115953"/>
                      <a:pt x="22843" y="115953"/>
                    </a:cubicBezTo>
                    <a:close/>
                    <a:moveTo>
                      <a:pt x="69630" y="97451"/>
                    </a:moveTo>
                    <a:cubicBezTo>
                      <a:pt x="71611" y="97451"/>
                      <a:pt x="73612" y="97656"/>
                      <a:pt x="75606" y="98073"/>
                    </a:cubicBezTo>
                    <a:cubicBezTo>
                      <a:pt x="71599" y="103105"/>
                      <a:pt x="69405" y="109497"/>
                      <a:pt x="70216" y="116199"/>
                    </a:cubicBezTo>
                    <a:cubicBezTo>
                      <a:pt x="72265" y="115758"/>
                      <a:pt x="74324" y="115542"/>
                      <a:pt x="76362" y="115542"/>
                    </a:cubicBezTo>
                    <a:cubicBezTo>
                      <a:pt x="84024" y="115542"/>
                      <a:pt x="91388" y="118605"/>
                      <a:pt x="96833" y="124332"/>
                    </a:cubicBezTo>
                    <a:cubicBezTo>
                      <a:pt x="88604" y="124332"/>
                      <a:pt x="80901" y="128339"/>
                      <a:pt x="75868" y="134469"/>
                    </a:cubicBezTo>
                    <a:cubicBezTo>
                      <a:pt x="77268" y="119642"/>
                      <a:pt x="64038" y="106467"/>
                      <a:pt x="49228" y="106467"/>
                    </a:cubicBezTo>
                    <a:cubicBezTo>
                      <a:pt x="49149" y="106467"/>
                      <a:pt x="49069" y="106468"/>
                      <a:pt x="48989" y="106468"/>
                    </a:cubicBezTo>
                    <a:cubicBezTo>
                      <a:pt x="54423" y="100597"/>
                      <a:pt x="61870" y="97451"/>
                      <a:pt x="69630" y="97451"/>
                    </a:cubicBezTo>
                    <a:close/>
                    <a:moveTo>
                      <a:pt x="143830" y="108090"/>
                    </a:moveTo>
                    <a:cubicBezTo>
                      <a:pt x="154187" y="108090"/>
                      <a:pt x="164544" y="113600"/>
                      <a:pt x="168145" y="124619"/>
                    </a:cubicBezTo>
                    <a:lnTo>
                      <a:pt x="168217" y="124619"/>
                    </a:lnTo>
                    <a:cubicBezTo>
                      <a:pt x="169028" y="127290"/>
                      <a:pt x="169457" y="130056"/>
                      <a:pt x="169481" y="132871"/>
                    </a:cubicBezTo>
                    <a:cubicBezTo>
                      <a:pt x="167591" y="132447"/>
                      <a:pt x="165669" y="132241"/>
                      <a:pt x="163753" y="132241"/>
                    </a:cubicBezTo>
                    <a:cubicBezTo>
                      <a:pt x="156287" y="132241"/>
                      <a:pt x="148909" y="135367"/>
                      <a:pt x="143842" y="140908"/>
                    </a:cubicBezTo>
                    <a:cubicBezTo>
                      <a:pt x="138714" y="135375"/>
                      <a:pt x="131511" y="132251"/>
                      <a:pt x="123974" y="132251"/>
                    </a:cubicBezTo>
                    <a:cubicBezTo>
                      <a:pt x="122019" y="132251"/>
                      <a:pt x="120063" y="132465"/>
                      <a:pt x="118179" y="132871"/>
                    </a:cubicBezTo>
                    <a:cubicBezTo>
                      <a:pt x="118179" y="130080"/>
                      <a:pt x="118608" y="127290"/>
                      <a:pt x="119443" y="124619"/>
                    </a:cubicBezTo>
                    <a:lnTo>
                      <a:pt x="119514" y="124619"/>
                    </a:lnTo>
                    <a:cubicBezTo>
                      <a:pt x="123116" y="113600"/>
                      <a:pt x="133473" y="108090"/>
                      <a:pt x="143830" y="108090"/>
                    </a:cubicBezTo>
                    <a:close/>
                    <a:moveTo>
                      <a:pt x="48975" y="108475"/>
                    </a:moveTo>
                    <a:cubicBezTo>
                      <a:pt x="61717" y="108475"/>
                      <a:pt x="74461" y="116811"/>
                      <a:pt x="74628" y="133491"/>
                    </a:cubicBezTo>
                    <a:cubicBezTo>
                      <a:pt x="72751" y="133074"/>
                      <a:pt x="70840" y="132871"/>
                      <a:pt x="68933" y="132871"/>
                    </a:cubicBezTo>
                    <a:cubicBezTo>
                      <a:pt x="61465" y="132871"/>
                      <a:pt x="54062" y="135986"/>
                      <a:pt x="48989" y="141552"/>
                    </a:cubicBezTo>
                    <a:cubicBezTo>
                      <a:pt x="43787" y="135952"/>
                      <a:pt x="36545" y="132875"/>
                      <a:pt x="29080" y="132875"/>
                    </a:cubicBezTo>
                    <a:cubicBezTo>
                      <a:pt x="27166" y="132875"/>
                      <a:pt x="25238" y="133077"/>
                      <a:pt x="23326" y="133491"/>
                    </a:cubicBezTo>
                    <a:cubicBezTo>
                      <a:pt x="23481" y="116816"/>
                      <a:pt x="36227" y="108475"/>
                      <a:pt x="48975" y="108475"/>
                    </a:cubicBezTo>
                    <a:close/>
                    <a:moveTo>
                      <a:pt x="123153" y="133778"/>
                    </a:moveTo>
                    <a:cubicBezTo>
                      <a:pt x="130931" y="133778"/>
                      <a:pt x="138399" y="136919"/>
                      <a:pt x="143842" y="142792"/>
                    </a:cubicBezTo>
                    <a:lnTo>
                      <a:pt x="143842" y="142792"/>
                    </a:lnTo>
                    <a:cubicBezTo>
                      <a:pt x="143834" y="142793"/>
                      <a:pt x="143826" y="142793"/>
                      <a:pt x="143818" y="142793"/>
                    </a:cubicBezTo>
                    <a:cubicBezTo>
                      <a:pt x="143739" y="142792"/>
                      <a:pt x="143660" y="142791"/>
                      <a:pt x="143581" y="142791"/>
                    </a:cubicBezTo>
                    <a:cubicBezTo>
                      <a:pt x="136107" y="142791"/>
                      <a:pt x="129002" y="146139"/>
                      <a:pt x="124022" y="151379"/>
                    </a:cubicBezTo>
                    <a:cubicBezTo>
                      <a:pt x="124380" y="144987"/>
                      <a:pt x="122019" y="138977"/>
                      <a:pt x="118036" y="134230"/>
                    </a:cubicBezTo>
                    <a:cubicBezTo>
                      <a:pt x="119744" y="133927"/>
                      <a:pt x="121456" y="133778"/>
                      <a:pt x="123153" y="133778"/>
                    </a:cubicBezTo>
                    <a:close/>
                    <a:moveTo>
                      <a:pt x="164509" y="133778"/>
                    </a:moveTo>
                    <a:cubicBezTo>
                      <a:pt x="166205" y="133778"/>
                      <a:pt x="167916" y="133927"/>
                      <a:pt x="169624" y="134230"/>
                    </a:cubicBezTo>
                    <a:cubicBezTo>
                      <a:pt x="165641" y="138977"/>
                      <a:pt x="163280" y="144987"/>
                      <a:pt x="163638" y="151379"/>
                    </a:cubicBezTo>
                    <a:lnTo>
                      <a:pt x="163614" y="151379"/>
                    </a:lnTo>
                    <a:cubicBezTo>
                      <a:pt x="158593" y="146121"/>
                      <a:pt x="151503" y="142792"/>
                      <a:pt x="143978" y="142792"/>
                    </a:cubicBezTo>
                    <a:cubicBezTo>
                      <a:pt x="143933" y="142792"/>
                      <a:pt x="143887" y="142792"/>
                      <a:pt x="143842" y="142792"/>
                    </a:cubicBezTo>
                    <a:lnTo>
                      <a:pt x="143842" y="142792"/>
                    </a:lnTo>
                    <a:cubicBezTo>
                      <a:pt x="149285" y="136919"/>
                      <a:pt x="156737" y="133778"/>
                      <a:pt x="164509" y="133778"/>
                    </a:cubicBezTo>
                    <a:close/>
                    <a:moveTo>
                      <a:pt x="28332" y="134419"/>
                    </a:moveTo>
                    <a:cubicBezTo>
                      <a:pt x="36084" y="134419"/>
                      <a:pt x="43531" y="137544"/>
                      <a:pt x="48989" y="143413"/>
                    </a:cubicBezTo>
                    <a:cubicBezTo>
                      <a:pt x="48910" y="143412"/>
                      <a:pt x="48830" y="143412"/>
                      <a:pt x="48751" y="143412"/>
                    </a:cubicBezTo>
                    <a:cubicBezTo>
                      <a:pt x="41255" y="143412"/>
                      <a:pt x="34173" y="146759"/>
                      <a:pt x="29169" y="151999"/>
                    </a:cubicBezTo>
                    <a:cubicBezTo>
                      <a:pt x="29312" y="149113"/>
                      <a:pt x="28931" y="146227"/>
                      <a:pt x="28024" y="143484"/>
                    </a:cubicBezTo>
                    <a:lnTo>
                      <a:pt x="27977" y="143365"/>
                    </a:lnTo>
                    <a:lnTo>
                      <a:pt x="27953" y="143246"/>
                    </a:lnTo>
                    <a:cubicBezTo>
                      <a:pt x="26903" y="140193"/>
                      <a:pt x="25281" y="137355"/>
                      <a:pt x="23206" y="134874"/>
                    </a:cubicBezTo>
                    <a:cubicBezTo>
                      <a:pt x="24918" y="134570"/>
                      <a:pt x="26632" y="134419"/>
                      <a:pt x="28332" y="134419"/>
                    </a:cubicBezTo>
                    <a:close/>
                    <a:moveTo>
                      <a:pt x="97054" y="126321"/>
                    </a:moveTo>
                    <a:cubicBezTo>
                      <a:pt x="109793" y="126321"/>
                      <a:pt x="122529" y="134661"/>
                      <a:pt x="122686" y="151350"/>
                    </a:cubicBezTo>
                    <a:lnTo>
                      <a:pt x="122686" y="151350"/>
                    </a:lnTo>
                    <a:cubicBezTo>
                      <a:pt x="120809" y="150929"/>
                      <a:pt x="118899" y="150725"/>
                      <a:pt x="116994" y="150725"/>
                    </a:cubicBezTo>
                    <a:cubicBezTo>
                      <a:pt x="109539" y="150725"/>
                      <a:pt x="102158" y="153851"/>
                      <a:pt x="97071" y="159393"/>
                    </a:cubicBezTo>
                    <a:cubicBezTo>
                      <a:pt x="91943" y="153883"/>
                      <a:pt x="84741" y="150735"/>
                      <a:pt x="77204" y="150735"/>
                    </a:cubicBezTo>
                    <a:cubicBezTo>
                      <a:pt x="75248" y="150735"/>
                      <a:pt x="73316" y="150949"/>
                      <a:pt x="71408" y="151355"/>
                    </a:cubicBezTo>
                    <a:cubicBezTo>
                      <a:pt x="71563" y="134669"/>
                      <a:pt x="84310" y="126321"/>
                      <a:pt x="97054" y="126321"/>
                    </a:cubicBezTo>
                    <a:close/>
                    <a:moveTo>
                      <a:pt x="117715" y="152262"/>
                    </a:moveTo>
                    <a:cubicBezTo>
                      <a:pt x="119410" y="152262"/>
                      <a:pt x="121121" y="152411"/>
                      <a:pt x="122830" y="152714"/>
                    </a:cubicBezTo>
                    <a:cubicBezTo>
                      <a:pt x="118847" y="157461"/>
                      <a:pt x="116509" y="163471"/>
                      <a:pt x="116843" y="169863"/>
                    </a:cubicBezTo>
                    <a:cubicBezTo>
                      <a:pt x="111840" y="164623"/>
                      <a:pt x="104758" y="161276"/>
                      <a:pt x="97261" y="161276"/>
                    </a:cubicBezTo>
                    <a:cubicBezTo>
                      <a:pt x="97190" y="161276"/>
                      <a:pt x="97119" y="161276"/>
                      <a:pt x="97048" y="161276"/>
                    </a:cubicBezTo>
                    <a:lnTo>
                      <a:pt x="97048" y="161276"/>
                    </a:lnTo>
                    <a:cubicBezTo>
                      <a:pt x="102490" y="155403"/>
                      <a:pt x="109942" y="152262"/>
                      <a:pt x="117715" y="152262"/>
                    </a:cubicBezTo>
                    <a:close/>
                    <a:moveTo>
                      <a:pt x="69624" y="134406"/>
                    </a:moveTo>
                    <a:cubicBezTo>
                      <a:pt x="71551" y="134406"/>
                      <a:pt x="73498" y="134600"/>
                      <a:pt x="75439" y="134994"/>
                    </a:cubicBezTo>
                    <a:cubicBezTo>
                      <a:pt x="71527" y="139978"/>
                      <a:pt x="69405" y="146299"/>
                      <a:pt x="70192" y="152905"/>
                    </a:cubicBezTo>
                    <a:cubicBezTo>
                      <a:pt x="72249" y="152463"/>
                      <a:pt x="74317" y="152245"/>
                      <a:pt x="76364" y="152245"/>
                    </a:cubicBezTo>
                    <a:cubicBezTo>
                      <a:pt x="84139" y="152245"/>
                      <a:pt x="91610" y="155386"/>
                      <a:pt x="97047" y="161276"/>
                    </a:cubicBezTo>
                    <a:lnTo>
                      <a:pt x="97047" y="161276"/>
                    </a:lnTo>
                    <a:cubicBezTo>
                      <a:pt x="97039" y="161277"/>
                      <a:pt x="97031" y="161277"/>
                      <a:pt x="97023" y="161277"/>
                    </a:cubicBezTo>
                    <a:cubicBezTo>
                      <a:pt x="96951" y="161276"/>
                      <a:pt x="96879" y="161276"/>
                      <a:pt x="96807" y="161276"/>
                    </a:cubicBezTo>
                    <a:cubicBezTo>
                      <a:pt x="88588" y="161276"/>
                      <a:pt x="80881" y="165313"/>
                      <a:pt x="75868" y="171413"/>
                    </a:cubicBezTo>
                    <a:lnTo>
                      <a:pt x="75868" y="171413"/>
                    </a:lnTo>
                    <a:cubicBezTo>
                      <a:pt x="77293" y="156597"/>
                      <a:pt x="64039" y="143412"/>
                      <a:pt x="49213" y="143412"/>
                    </a:cubicBezTo>
                    <a:cubicBezTo>
                      <a:pt x="49146" y="143412"/>
                      <a:pt x="49079" y="143412"/>
                      <a:pt x="49013" y="143413"/>
                    </a:cubicBezTo>
                    <a:lnTo>
                      <a:pt x="48989" y="143413"/>
                    </a:lnTo>
                    <a:cubicBezTo>
                      <a:pt x="54415" y="137547"/>
                      <a:pt x="61861" y="134406"/>
                      <a:pt x="69624" y="134406"/>
                    </a:cubicBezTo>
                    <a:close/>
                    <a:moveTo>
                      <a:pt x="143825" y="144799"/>
                    </a:moveTo>
                    <a:cubicBezTo>
                      <a:pt x="156571" y="144799"/>
                      <a:pt x="169314" y="153135"/>
                      <a:pt x="169481" y="169815"/>
                    </a:cubicBezTo>
                    <a:lnTo>
                      <a:pt x="169457" y="169815"/>
                    </a:lnTo>
                    <a:cubicBezTo>
                      <a:pt x="167580" y="169398"/>
                      <a:pt x="165670" y="169195"/>
                      <a:pt x="163764" y="169195"/>
                    </a:cubicBezTo>
                    <a:cubicBezTo>
                      <a:pt x="156302" y="169195"/>
                      <a:pt x="148910" y="172310"/>
                      <a:pt x="143818" y="177877"/>
                    </a:cubicBezTo>
                    <a:cubicBezTo>
                      <a:pt x="138616" y="172276"/>
                      <a:pt x="131375" y="169199"/>
                      <a:pt x="123909" y="169199"/>
                    </a:cubicBezTo>
                    <a:cubicBezTo>
                      <a:pt x="121996" y="169199"/>
                      <a:pt x="120067" y="169402"/>
                      <a:pt x="118155" y="169815"/>
                    </a:cubicBezTo>
                    <a:cubicBezTo>
                      <a:pt x="118322" y="153141"/>
                      <a:pt x="131074" y="144799"/>
                      <a:pt x="143825" y="144799"/>
                    </a:cubicBezTo>
                    <a:close/>
                    <a:moveTo>
                      <a:pt x="48975" y="145419"/>
                    </a:moveTo>
                    <a:cubicBezTo>
                      <a:pt x="61717" y="145419"/>
                      <a:pt x="74461" y="153755"/>
                      <a:pt x="74628" y="170435"/>
                    </a:cubicBezTo>
                    <a:cubicBezTo>
                      <a:pt x="72745" y="170018"/>
                      <a:pt x="70831" y="169815"/>
                      <a:pt x="68923" y="169815"/>
                    </a:cubicBezTo>
                    <a:cubicBezTo>
                      <a:pt x="61456" y="169815"/>
                      <a:pt x="54080" y="172926"/>
                      <a:pt x="48989" y="178473"/>
                    </a:cubicBezTo>
                    <a:cubicBezTo>
                      <a:pt x="43861" y="172963"/>
                      <a:pt x="36658" y="169815"/>
                      <a:pt x="29121" y="169815"/>
                    </a:cubicBezTo>
                    <a:cubicBezTo>
                      <a:pt x="27166" y="169815"/>
                      <a:pt x="25234" y="170030"/>
                      <a:pt x="23326" y="170435"/>
                    </a:cubicBezTo>
                    <a:cubicBezTo>
                      <a:pt x="23481" y="153761"/>
                      <a:pt x="36227" y="145419"/>
                      <a:pt x="48975" y="145419"/>
                    </a:cubicBezTo>
                    <a:close/>
                    <a:moveTo>
                      <a:pt x="123199" y="170735"/>
                    </a:moveTo>
                    <a:cubicBezTo>
                      <a:pt x="130960" y="170735"/>
                      <a:pt x="138410" y="173879"/>
                      <a:pt x="143842" y="179761"/>
                    </a:cubicBezTo>
                    <a:lnTo>
                      <a:pt x="143842" y="179761"/>
                    </a:lnTo>
                    <a:cubicBezTo>
                      <a:pt x="143834" y="179761"/>
                      <a:pt x="143826" y="179761"/>
                      <a:pt x="143818" y="179761"/>
                    </a:cubicBezTo>
                    <a:cubicBezTo>
                      <a:pt x="143714" y="179759"/>
                      <a:pt x="143610" y="179759"/>
                      <a:pt x="143507" y="179759"/>
                    </a:cubicBezTo>
                    <a:cubicBezTo>
                      <a:pt x="136060" y="179759"/>
                      <a:pt x="128985" y="183125"/>
                      <a:pt x="124022" y="188347"/>
                    </a:cubicBezTo>
                    <a:cubicBezTo>
                      <a:pt x="124380" y="181955"/>
                      <a:pt x="122019" y="175921"/>
                      <a:pt x="118036" y="171198"/>
                    </a:cubicBezTo>
                    <a:cubicBezTo>
                      <a:pt x="119760" y="170888"/>
                      <a:pt x="121487" y="170735"/>
                      <a:pt x="123199" y="170735"/>
                    </a:cubicBezTo>
                    <a:close/>
                    <a:moveTo>
                      <a:pt x="164477" y="170724"/>
                    </a:moveTo>
                    <a:cubicBezTo>
                      <a:pt x="166187" y="170724"/>
                      <a:pt x="167910" y="170880"/>
                      <a:pt x="169624" y="171198"/>
                    </a:cubicBezTo>
                    <a:cubicBezTo>
                      <a:pt x="165641" y="175921"/>
                      <a:pt x="163280" y="181955"/>
                      <a:pt x="163638" y="188347"/>
                    </a:cubicBezTo>
                    <a:lnTo>
                      <a:pt x="163614" y="188347"/>
                    </a:lnTo>
                    <a:cubicBezTo>
                      <a:pt x="158610" y="183107"/>
                      <a:pt x="151552" y="179760"/>
                      <a:pt x="144055" y="179760"/>
                    </a:cubicBezTo>
                    <a:cubicBezTo>
                      <a:pt x="143984" y="179760"/>
                      <a:pt x="143913" y="179760"/>
                      <a:pt x="143842" y="179761"/>
                    </a:cubicBezTo>
                    <a:lnTo>
                      <a:pt x="143842" y="179761"/>
                    </a:lnTo>
                    <a:cubicBezTo>
                      <a:pt x="149216" y="173937"/>
                      <a:pt x="156720" y="170724"/>
                      <a:pt x="164477" y="170724"/>
                    </a:cubicBezTo>
                    <a:close/>
                    <a:moveTo>
                      <a:pt x="97049" y="163274"/>
                    </a:moveTo>
                    <a:cubicBezTo>
                      <a:pt x="109793" y="163274"/>
                      <a:pt x="122532" y="171610"/>
                      <a:pt x="122687" y="188299"/>
                    </a:cubicBezTo>
                    <a:cubicBezTo>
                      <a:pt x="120797" y="187876"/>
                      <a:pt x="118876" y="187670"/>
                      <a:pt x="116961" y="187670"/>
                    </a:cubicBezTo>
                    <a:cubicBezTo>
                      <a:pt x="109495" y="187670"/>
                      <a:pt x="102115" y="190799"/>
                      <a:pt x="97047" y="196361"/>
                    </a:cubicBezTo>
                    <a:cubicBezTo>
                      <a:pt x="91919" y="190827"/>
                      <a:pt x="84717" y="187679"/>
                      <a:pt x="77180" y="187679"/>
                    </a:cubicBezTo>
                    <a:cubicBezTo>
                      <a:pt x="75224" y="187679"/>
                      <a:pt x="73292" y="187894"/>
                      <a:pt x="71384" y="188299"/>
                    </a:cubicBezTo>
                    <a:cubicBezTo>
                      <a:pt x="71539" y="171622"/>
                      <a:pt x="84296" y="163274"/>
                      <a:pt x="97049" y="163274"/>
                    </a:cubicBezTo>
                    <a:close/>
                    <a:moveTo>
                      <a:pt x="117745" y="189206"/>
                    </a:moveTo>
                    <a:cubicBezTo>
                      <a:pt x="119439" y="189206"/>
                      <a:pt x="121148" y="189355"/>
                      <a:pt x="122853" y="189659"/>
                    </a:cubicBezTo>
                    <a:cubicBezTo>
                      <a:pt x="120755" y="192139"/>
                      <a:pt x="119133" y="194954"/>
                      <a:pt x="118083" y="198030"/>
                    </a:cubicBezTo>
                    <a:cubicBezTo>
                      <a:pt x="117129" y="200821"/>
                      <a:pt x="116700" y="203802"/>
                      <a:pt x="116867" y="206760"/>
                    </a:cubicBezTo>
                    <a:cubicBezTo>
                      <a:pt x="111870" y="201525"/>
                      <a:pt x="104780" y="198173"/>
                      <a:pt x="97278" y="198173"/>
                    </a:cubicBezTo>
                    <a:cubicBezTo>
                      <a:pt x="97225" y="198173"/>
                      <a:pt x="97172" y="198173"/>
                      <a:pt x="97119" y="198173"/>
                    </a:cubicBezTo>
                    <a:cubicBezTo>
                      <a:pt x="102541" y="192340"/>
                      <a:pt x="109988" y="189206"/>
                      <a:pt x="117745" y="189206"/>
                    </a:cubicBezTo>
                    <a:close/>
                    <a:moveTo>
                      <a:pt x="122424" y="0"/>
                    </a:moveTo>
                    <a:cubicBezTo>
                      <a:pt x="122591" y="1264"/>
                      <a:pt x="122687" y="2552"/>
                      <a:pt x="122687" y="3840"/>
                    </a:cubicBezTo>
                    <a:cubicBezTo>
                      <a:pt x="120801" y="3416"/>
                      <a:pt x="118883" y="3210"/>
                      <a:pt x="116970" y="3210"/>
                    </a:cubicBezTo>
                    <a:cubicBezTo>
                      <a:pt x="109516" y="3210"/>
                      <a:pt x="102134" y="6336"/>
                      <a:pt x="97047" y="11878"/>
                    </a:cubicBezTo>
                    <a:cubicBezTo>
                      <a:pt x="91919" y="6368"/>
                      <a:pt x="84717" y="3220"/>
                      <a:pt x="77180" y="3220"/>
                    </a:cubicBezTo>
                    <a:cubicBezTo>
                      <a:pt x="75248" y="3220"/>
                      <a:pt x="73292" y="3434"/>
                      <a:pt x="71384" y="3840"/>
                    </a:cubicBezTo>
                    <a:cubicBezTo>
                      <a:pt x="71384" y="3363"/>
                      <a:pt x="71408" y="2910"/>
                      <a:pt x="71432" y="2457"/>
                    </a:cubicBezTo>
                    <a:lnTo>
                      <a:pt x="71432" y="2457"/>
                    </a:lnTo>
                    <a:cubicBezTo>
                      <a:pt x="70979" y="2600"/>
                      <a:pt x="70502" y="2743"/>
                      <a:pt x="70049" y="2910"/>
                    </a:cubicBezTo>
                    <a:cubicBezTo>
                      <a:pt x="70049" y="3745"/>
                      <a:pt x="70096" y="4555"/>
                      <a:pt x="70216" y="5390"/>
                    </a:cubicBezTo>
                    <a:cubicBezTo>
                      <a:pt x="72273" y="4948"/>
                      <a:pt x="74340" y="4730"/>
                      <a:pt x="76385" y="4730"/>
                    </a:cubicBezTo>
                    <a:cubicBezTo>
                      <a:pt x="84154" y="4730"/>
                      <a:pt x="91610" y="7871"/>
                      <a:pt x="97047" y="13762"/>
                    </a:cubicBezTo>
                    <a:cubicBezTo>
                      <a:pt x="102490" y="7888"/>
                      <a:pt x="109958" y="4747"/>
                      <a:pt x="117723" y="4747"/>
                    </a:cubicBezTo>
                    <a:cubicBezTo>
                      <a:pt x="119417" y="4747"/>
                      <a:pt x="121125" y="4896"/>
                      <a:pt x="122830" y="5199"/>
                    </a:cubicBezTo>
                    <a:cubicBezTo>
                      <a:pt x="118847" y="9946"/>
                      <a:pt x="116509" y="15956"/>
                      <a:pt x="116867" y="22372"/>
                    </a:cubicBezTo>
                    <a:cubicBezTo>
                      <a:pt x="111880" y="17150"/>
                      <a:pt x="104852" y="13784"/>
                      <a:pt x="97384" y="13784"/>
                    </a:cubicBezTo>
                    <a:cubicBezTo>
                      <a:pt x="97280" y="13784"/>
                      <a:pt x="97175" y="13784"/>
                      <a:pt x="97071" y="13786"/>
                    </a:cubicBezTo>
                    <a:cubicBezTo>
                      <a:pt x="96976" y="13784"/>
                      <a:pt x="96880" y="13784"/>
                      <a:pt x="96785" y="13784"/>
                    </a:cubicBezTo>
                    <a:cubicBezTo>
                      <a:pt x="88568" y="13784"/>
                      <a:pt x="80866" y="17839"/>
                      <a:pt x="75868" y="23946"/>
                    </a:cubicBezTo>
                    <a:cubicBezTo>
                      <a:pt x="76679" y="16171"/>
                      <a:pt x="73483" y="8849"/>
                      <a:pt x="68117" y="3578"/>
                    </a:cubicBezTo>
                    <a:cubicBezTo>
                      <a:pt x="67640" y="3745"/>
                      <a:pt x="67163" y="3935"/>
                      <a:pt x="66710" y="4102"/>
                    </a:cubicBezTo>
                    <a:cubicBezTo>
                      <a:pt x="71408" y="8276"/>
                      <a:pt x="74556" y="14477"/>
                      <a:pt x="74628" y="22706"/>
                    </a:cubicBezTo>
                    <a:cubicBezTo>
                      <a:pt x="72744" y="22282"/>
                      <a:pt x="70826" y="22076"/>
                      <a:pt x="68914" y="22076"/>
                    </a:cubicBezTo>
                    <a:cubicBezTo>
                      <a:pt x="61459" y="22076"/>
                      <a:pt x="54076" y="25206"/>
                      <a:pt x="48989" y="30767"/>
                    </a:cubicBezTo>
                    <a:cubicBezTo>
                      <a:pt x="45363" y="26832"/>
                      <a:pt x="40665" y="24089"/>
                      <a:pt x="35489" y="22825"/>
                    </a:cubicBezTo>
                    <a:cubicBezTo>
                      <a:pt x="34989" y="23278"/>
                      <a:pt x="34488" y="23731"/>
                      <a:pt x="33987" y="24161"/>
                    </a:cubicBezTo>
                    <a:cubicBezTo>
                      <a:pt x="39759" y="25329"/>
                      <a:pt x="45006" y="28287"/>
                      <a:pt x="48989" y="32627"/>
                    </a:cubicBezTo>
                    <a:cubicBezTo>
                      <a:pt x="48910" y="32627"/>
                      <a:pt x="48830" y="32626"/>
                      <a:pt x="48751" y="32626"/>
                    </a:cubicBezTo>
                    <a:cubicBezTo>
                      <a:pt x="41255" y="32626"/>
                      <a:pt x="34173" y="35974"/>
                      <a:pt x="29169" y="41214"/>
                    </a:cubicBezTo>
                    <a:cubicBezTo>
                      <a:pt x="29360" y="37636"/>
                      <a:pt x="28740" y="34082"/>
                      <a:pt x="27333" y="30791"/>
                    </a:cubicBezTo>
                    <a:cubicBezTo>
                      <a:pt x="26975" y="31196"/>
                      <a:pt x="26641" y="31578"/>
                      <a:pt x="26283" y="31983"/>
                    </a:cubicBezTo>
                    <a:cubicBezTo>
                      <a:pt x="27309" y="34917"/>
                      <a:pt x="27857" y="38041"/>
                      <a:pt x="27857" y="41166"/>
                    </a:cubicBezTo>
                    <a:cubicBezTo>
                      <a:pt x="25965" y="40749"/>
                      <a:pt x="24041" y="40537"/>
                      <a:pt x="22113" y="40537"/>
                    </a:cubicBezTo>
                    <a:cubicBezTo>
                      <a:pt x="21173" y="40537"/>
                      <a:pt x="20233" y="40587"/>
                      <a:pt x="19295" y="40689"/>
                    </a:cubicBezTo>
                    <a:cubicBezTo>
                      <a:pt x="18866" y="41285"/>
                      <a:pt x="18460" y="41881"/>
                      <a:pt x="18031" y="42478"/>
                    </a:cubicBezTo>
                    <a:cubicBezTo>
                      <a:pt x="19638" y="42200"/>
                      <a:pt x="21256" y="42063"/>
                      <a:pt x="22872" y="42063"/>
                    </a:cubicBezTo>
                    <a:cubicBezTo>
                      <a:pt x="24589" y="42063"/>
                      <a:pt x="26304" y="42218"/>
                      <a:pt x="28000" y="42525"/>
                    </a:cubicBezTo>
                    <a:cubicBezTo>
                      <a:pt x="24017" y="47248"/>
                      <a:pt x="21680" y="53282"/>
                      <a:pt x="22014" y="59674"/>
                    </a:cubicBezTo>
                    <a:cubicBezTo>
                      <a:pt x="19152" y="56669"/>
                      <a:pt x="15646" y="54331"/>
                      <a:pt x="11782" y="52829"/>
                    </a:cubicBezTo>
                    <a:cubicBezTo>
                      <a:pt x="11496" y="53377"/>
                      <a:pt x="11210" y="53902"/>
                      <a:pt x="10947" y="54451"/>
                    </a:cubicBezTo>
                    <a:cubicBezTo>
                      <a:pt x="17936" y="56693"/>
                      <a:pt x="23946" y="61749"/>
                      <a:pt x="26522" y="69619"/>
                    </a:cubicBezTo>
                    <a:cubicBezTo>
                      <a:pt x="27404" y="72338"/>
                      <a:pt x="27833" y="75200"/>
                      <a:pt x="27857" y="78063"/>
                    </a:cubicBezTo>
                    <a:cubicBezTo>
                      <a:pt x="25974" y="77645"/>
                      <a:pt x="24059" y="77442"/>
                      <a:pt x="22150" y="77442"/>
                    </a:cubicBezTo>
                    <a:cubicBezTo>
                      <a:pt x="14677" y="77442"/>
                      <a:pt x="7290" y="80553"/>
                      <a:pt x="2218" y="86100"/>
                    </a:cubicBezTo>
                    <a:cubicBezTo>
                      <a:pt x="1765" y="85623"/>
                      <a:pt x="1288" y="85170"/>
                      <a:pt x="811" y="84717"/>
                    </a:cubicBezTo>
                    <a:cubicBezTo>
                      <a:pt x="716" y="85265"/>
                      <a:pt x="620" y="85790"/>
                      <a:pt x="549" y="86339"/>
                    </a:cubicBezTo>
                    <a:cubicBezTo>
                      <a:pt x="1121" y="86863"/>
                      <a:pt x="1670" y="87412"/>
                      <a:pt x="2218" y="87984"/>
                    </a:cubicBezTo>
                    <a:cubicBezTo>
                      <a:pt x="7583" y="82169"/>
                      <a:pt x="15102" y="78958"/>
                      <a:pt x="22875" y="78958"/>
                    </a:cubicBezTo>
                    <a:cubicBezTo>
                      <a:pt x="24570" y="78958"/>
                      <a:pt x="26277" y="79110"/>
                      <a:pt x="27977" y="79422"/>
                    </a:cubicBezTo>
                    <a:cubicBezTo>
                      <a:pt x="24017" y="84168"/>
                      <a:pt x="21656" y="90202"/>
                      <a:pt x="22014" y="96594"/>
                    </a:cubicBezTo>
                    <a:cubicBezTo>
                      <a:pt x="17010" y="91355"/>
                      <a:pt x="9928" y="88007"/>
                      <a:pt x="2432" y="88007"/>
                    </a:cubicBezTo>
                    <a:cubicBezTo>
                      <a:pt x="2353" y="88007"/>
                      <a:pt x="2273" y="88007"/>
                      <a:pt x="2194" y="88008"/>
                    </a:cubicBezTo>
                    <a:cubicBezTo>
                      <a:pt x="1550" y="88008"/>
                      <a:pt x="906" y="88032"/>
                      <a:pt x="262" y="88080"/>
                    </a:cubicBezTo>
                    <a:cubicBezTo>
                      <a:pt x="167" y="88748"/>
                      <a:pt x="95" y="89415"/>
                      <a:pt x="0" y="90107"/>
                    </a:cubicBezTo>
                    <a:cubicBezTo>
                      <a:pt x="738" y="90051"/>
                      <a:pt x="1479" y="90022"/>
                      <a:pt x="2220" y="90022"/>
                    </a:cubicBezTo>
                    <a:cubicBezTo>
                      <a:pt x="14954" y="90022"/>
                      <a:pt x="27700" y="98352"/>
                      <a:pt x="27857" y="115031"/>
                    </a:cubicBezTo>
                    <a:cubicBezTo>
                      <a:pt x="25975" y="114613"/>
                      <a:pt x="24061" y="114410"/>
                      <a:pt x="22153" y="114410"/>
                    </a:cubicBezTo>
                    <a:cubicBezTo>
                      <a:pt x="14679" y="114410"/>
                      <a:pt x="7291" y="117525"/>
                      <a:pt x="2218" y="123092"/>
                    </a:cubicBezTo>
                    <a:cubicBezTo>
                      <a:pt x="1670" y="122496"/>
                      <a:pt x="1097" y="121947"/>
                      <a:pt x="501" y="121399"/>
                    </a:cubicBezTo>
                    <a:lnTo>
                      <a:pt x="501" y="121399"/>
                    </a:lnTo>
                    <a:cubicBezTo>
                      <a:pt x="620" y="122138"/>
                      <a:pt x="739" y="122877"/>
                      <a:pt x="859" y="123617"/>
                    </a:cubicBezTo>
                    <a:cubicBezTo>
                      <a:pt x="1336" y="124046"/>
                      <a:pt x="1789" y="124499"/>
                      <a:pt x="2218" y="124976"/>
                    </a:cubicBezTo>
                    <a:lnTo>
                      <a:pt x="2218" y="124976"/>
                    </a:lnTo>
                    <a:cubicBezTo>
                      <a:pt x="2210" y="124976"/>
                      <a:pt x="2202" y="124976"/>
                      <a:pt x="2194" y="124976"/>
                    </a:cubicBezTo>
                    <a:cubicBezTo>
                      <a:pt x="1836" y="124976"/>
                      <a:pt x="1479" y="124976"/>
                      <a:pt x="1121" y="125000"/>
                    </a:cubicBezTo>
                    <a:cubicBezTo>
                      <a:pt x="1264" y="125668"/>
                      <a:pt x="1383" y="126312"/>
                      <a:pt x="1526" y="126980"/>
                    </a:cubicBezTo>
                    <a:cubicBezTo>
                      <a:pt x="1747" y="126975"/>
                      <a:pt x="1967" y="126972"/>
                      <a:pt x="2187" y="126972"/>
                    </a:cubicBezTo>
                    <a:cubicBezTo>
                      <a:pt x="12534" y="126972"/>
                      <a:pt x="22855" y="132460"/>
                      <a:pt x="26498" y="143413"/>
                    </a:cubicBezTo>
                    <a:cubicBezTo>
                      <a:pt x="27380" y="146179"/>
                      <a:pt x="27833" y="149065"/>
                      <a:pt x="27857" y="151975"/>
                    </a:cubicBezTo>
                    <a:cubicBezTo>
                      <a:pt x="25952" y="151565"/>
                      <a:pt x="24020" y="151361"/>
                      <a:pt x="22094" y="151361"/>
                    </a:cubicBezTo>
                    <a:cubicBezTo>
                      <a:pt x="18304" y="151361"/>
                      <a:pt x="14537" y="152151"/>
                      <a:pt x="11043" y="153716"/>
                    </a:cubicBezTo>
                    <a:cubicBezTo>
                      <a:pt x="11281" y="154193"/>
                      <a:pt x="11520" y="154670"/>
                      <a:pt x="11782" y="155147"/>
                    </a:cubicBezTo>
                    <a:cubicBezTo>
                      <a:pt x="15303" y="153634"/>
                      <a:pt x="19084" y="152869"/>
                      <a:pt x="22884" y="152869"/>
                    </a:cubicBezTo>
                    <a:cubicBezTo>
                      <a:pt x="24593" y="152869"/>
                      <a:pt x="26306" y="153024"/>
                      <a:pt x="28000" y="153335"/>
                    </a:cubicBezTo>
                    <a:cubicBezTo>
                      <a:pt x="24017" y="158057"/>
                      <a:pt x="21680" y="164091"/>
                      <a:pt x="22014" y="170483"/>
                    </a:cubicBezTo>
                    <a:cubicBezTo>
                      <a:pt x="21585" y="170030"/>
                      <a:pt x="21131" y="169577"/>
                      <a:pt x="20678" y="169171"/>
                    </a:cubicBezTo>
                    <a:lnTo>
                      <a:pt x="20678" y="169171"/>
                    </a:lnTo>
                    <a:cubicBezTo>
                      <a:pt x="22300" y="171342"/>
                      <a:pt x="24017" y="173464"/>
                      <a:pt x="25830" y="175515"/>
                    </a:cubicBezTo>
                    <a:cubicBezTo>
                      <a:pt x="25043" y="174204"/>
                      <a:pt x="24184" y="172963"/>
                      <a:pt x="23206" y="171795"/>
                    </a:cubicBezTo>
                    <a:cubicBezTo>
                      <a:pt x="24915" y="171491"/>
                      <a:pt x="26626" y="171342"/>
                      <a:pt x="28322" y="171342"/>
                    </a:cubicBezTo>
                    <a:cubicBezTo>
                      <a:pt x="36094" y="171342"/>
                      <a:pt x="43550" y="174483"/>
                      <a:pt x="49013" y="180357"/>
                    </a:cubicBezTo>
                    <a:cubicBezTo>
                      <a:pt x="54444" y="174486"/>
                      <a:pt x="61899" y="171329"/>
                      <a:pt x="69670" y="171329"/>
                    </a:cubicBezTo>
                    <a:cubicBezTo>
                      <a:pt x="71590" y="171329"/>
                      <a:pt x="73530" y="171522"/>
                      <a:pt x="75463" y="171914"/>
                    </a:cubicBezTo>
                    <a:cubicBezTo>
                      <a:pt x="71551" y="176923"/>
                      <a:pt x="69429" y="183243"/>
                      <a:pt x="70216" y="189850"/>
                    </a:cubicBezTo>
                    <a:cubicBezTo>
                      <a:pt x="72270" y="189407"/>
                      <a:pt x="74335" y="189189"/>
                      <a:pt x="76379" y="189189"/>
                    </a:cubicBezTo>
                    <a:cubicBezTo>
                      <a:pt x="84134" y="189189"/>
                      <a:pt x="91587" y="192322"/>
                      <a:pt x="97023" y="198173"/>
                    </a:cubicBezTo>
                    <a:cubicBezTo>
                      <a:pt x="96972" y="198173"/>
                      <a:pt x="96920" y="198173"/>
                      <a:pt x="96868" y="198173"/>
                    </a:cubicBezTo>
                    <a:cubicBezTo>
                      <a:pt x="89198" y="198173"/>
                      <a:pt x="81964" y="201669"/>
                      <a:pt x="76918" y="207117"/>
                    </a:cubicBezTo>
                    <a:cubicBezTo>
                      <a:pt x="77418" y="207237"/>
                      <a:pt x="77895" y="207380"/>
                      <a:pt x="78396" y="207499"/>
                    </a:cubicBezTo>
                    <a:cubicBezTo>
                      <a:pt x="83299" y="202619"/>
                      <a:pt x="90187" y="200181"/>
                      <a:pt x="97073" y="200181"/>
                    </a:cubicBezTo>
                    <a:cubicBezTo>
                      <a:pt x="104626" y="200181"/>
                      <a:pt x="112178" y="203114"/>
                      <a:pt x="117106" y="208978"/>
                    </a:cubicBezTo>
                    <a:cubicBezTo>
                      <a:pt x="117606" y="208906"/>
                      <a:pt x="118083" y="208811"/>
                      <a:pt x="118560" y="208739"/>
                    </a:cubicBezTo>
                    <a:cubicBezTo>
                      <a:pt x="118393" y="208524"/>
                      <a:pt x="118226" y="208286"/>
                      <a:pt x="118060" y="208071"/>
                    </a:cubicBezTo>
                    <a:cubicBezTo>
                      <a:pt x="119750" y="207779"/>
                      <a:pt x="121477" y="207633"/>
                      <a:pt x="123208" y="207633"/>
                    </a:cubicBezTo>
                    <a:cubicBezTo>
                      <a:pt x="123456" y="207633"/>
                      <a:pt x="123703" y="207636"/>
                      <a:pt x="123951" y="207642"/>
                    </a:cubicBezTo>
                    <a:cubicBezTo>
                      <a:pt x="125477" y="207284"/>
                      <a:pt x="126980" y="206903"/>
                      <a:pt x="128482" y="206473"/>
                    </a:cubicBezTo>
                    <a:cubicBezTo>
                      <a:pt x="126979" y="206221"/>
                      <a:pt x="125457" y="206094"/>
                      <a:pt x="123934" y="206094"/>
                    </a:cubicBezTo>
                    <a:cubicBezTo>
                      <a:pt x="122004" y="206094"/>
                      <a:pt x="120073" y="206298"/>
                      <a:pt x="118179" y="206712"/>
                    </a:cubicBezTo>
                    <a:cubicBezTo>
                      <a:pt x="118203" y="203850"/>
                      <a:pt x="118632" y="201012"/>
                      <a:pt x="119514" y="198269"/>
                    </a:cubicBezTo>
                    <a:cubicBezTo>
                      <a:pt x="123110" y="187255"/>
                      <a:pt x="133464" y="181745"/>
                      <a:pt x="143818" y="181745"/>
                    </a:cubicBezTo>
                    <a:cubicBezTo>
                      <a:pt x="150773" y="181745"/>
                      <a:pt x="157729" y="184232"/>
                      <a:pt x="162636" y="189206"/>
                    </a:cubicBezTo>
                    <a:cubicBezTo>
                      <a:pt x="163447" y="188585"/>
                      <a:pt x="164210" y="187965"/>
                      <a:pt x="164973" y="187345"/>
                    </a:cubicBezTo>
                    <a:cubicBezTo>
                      <a:pt x="165546" y="173154"/>
                      <a:pt x="175372" y="165236"/>
                      <a:pt x="186272" y="163590"/>
                    </a:cubicBezTo>
                    <a:cubicBezTo>
                      <a:pt x="186749" y="162875"/>
                      <a:pt x="187202" y="162135"/>
                      <a:pt x="187655" y="161420"/>
                    </a:cubicBezTo>
                    <a:lnTo>
                      <a:pt x="187655" y="161420"/>
                    </a:lnTo>
                    <a:cubicBezTo>
                      <a:pt x="181192" y="162111"/>
                      <a:pt x="175181" y="165260"/>
                      <a:pt x="170793" y="169839"/>
                    </a:cubicBezTo>
                    <a:cubicBezTo>
                      <a:pt x="171151" y="163471"/>
                      <a:pt x="168789" y="157437"/>
                      <a:pt x="164806" y="152691"/>
                    </a:cubicBezTo>
                    <a:cubicBezTo>
                      <a:pt x="166501" y="152382"/>
                      <a:pt x="168204" y="152230"/>
                      <a:pt x="169897" y="152230"/>
                    </a:cubicBezTo>
                    <a:cubicBezTo>
                      <a:pt x="176832" y="152230"/>
                      <a:pt x="183590" y="154777"/>
                      <a:pt x="188824" y="159512"/>
                    </a:cubicBezTo>
                    <a:cubicBezTo>
                      <a:pt x="189062" y="159106"/>
                      <a:pt x="189301" y="158701"/>
                      <a:pt x="189515" y="158272"/>
                    </a:cubicBezTo>
                    <a:cubicBezTo>
                      <a:pt x="184483" y="153430"/>
                      <a:pt x="177733" y="150711"/>
                      <a:pt x="170745" y="150711"/>
                    </a:cubicBezTo>
                    <a:cubicBezTo>
                      <a:pt x="168789" y="150735"/>
                      <a:pt x="166857" y="150926"/>
                      <a:pt x="164949" y="151331"/>
                    </a:cubicBezTo>
                    <a:cubicBezTo>
                      <a:pt x="165098" y="134653"/>
                      <a:pt x="177843" y="126320"/>
                      <a:pt x="190594" y="126320"/>
                    </a:cubicBezTo>
                    <a:cubicBezTo>
                      <a:pt x="194218" y="126320"/>
                      <a:pt x="197842" y="126993"/>
                      <a:pt x="201178" y="128339"/>
                    </a:cubicBezTo>
                    <a:cubicBezTo>
                      <a:pt x="201321" y="127791"/>
                      <a:pt x="201441" y="127218"/>
                      <a:pt x="201560" y="126670"/>
                    </a:cubicBezTo>
                    <a:cubicBezTo>
                      <a:pt x="198197" y="125143"/>
                      <a:pt x="194548" y="124332"/>
                      <a:pt x="190851" y="124332"/>
                    </a:cubicBezTo>
                    <a:cubicBezTo>
                      <a:pt x="194214" y="120755"/>
                      <a:pt x="198459" y="118131"/>
                      <a:pt x="203158" y="116724"/>
                    </a:cubicBezTo>
                    <a:cubicBezTo>
                      <a:pt x="203229" y="116152"/>
                      <a:pt x="203301" y="115579"/>
                      <a:pt x="203349" y="114983"/>
                    </a:cubicBezTo>
                    <a:lnTo>
                      <a:pt x="203349" y="114983"/>
                    </a:lnTo>
                    <a:cubicBezTo>
                      <a:pt x="198459" y="116295"/>
                      <a:pt x="194047" y="118966"/>
                      <a:pt x="190612" y="122687"/>
                    </a:cubicBezTo>
                    <a:cubicBezTo>
                      <a:pt x="185411" y="117086"/>
                      <a:pt x="178169" y="114009"/>
                      <a:pt x="170704" y="114009"/>
                    </a:cubicBezTo>
                    <a:cubicBezTo>
                      <a:pt x="168790" y="114009"/>
                      <a:pt x="166862" y="114212"/>
                      <a:pt x="164949" y="114625"/>
                    </a:cubicBezTo>
                    <a:cubicBezTo>
                      <a:pt x="165109" y="97956"/>
                      <a:pt x="177846" y="89602"/>
                      <a:pt x="190585" y="89602"/>
                    </a:cubicBezTo>
                    <a:cubicBezTo>
                      <a:pt x="194997" y="89602"/>
                      <a:pt x="199410" y="90605"/>
                      <a:pt x="203301" y="92611"/>
                    </a:cubicBezTo>
                    <a:cubicBezTo>
                      <a:pt x="203253" y="91967"/>
                      <a:pt x="203182" y="91323"/>
                      <a:pt x="203110" y="90703"/>
                    </a:cubicBezTo>
                    <a:cubicBezTo>
                      <a:pt x="199246" y="88652"/>
                      <a:pt x="194953" y="87603"/>
                      <a:pt x="190589" y="87603"/>
                    </a:cubicBezTo>
                    <a:cubicBezTo>
                      <a:pt x="190510" y="87602"/>
                      <a:pt x="190432" y="87602"/>
                      <a:pt x="190354" y="87602"/>
                    </a:cubicBezTo>
                    <a:cubicBezTo>
                      <a:pt x="182879" y="87602"/>
                      <a:pt x="175773" y="90973"/>
                      <a:pt x="170793" y="96189"/>
                    </a:cubicBezTo>
                    <a:cubicBezTo>
                      <a:pt x="171127" y="89821"/>
                      <a:pt x="168789" y="83787"/>
                      <a:pt x="164806" y="79040"/>
                    </a:cubicBezTo>
                    <a:cubicBezTo>
                      <a:pt x="166515" y="78737"/>
                      <a:pt x="168226" y="78588"/>
                      <a:pt x="169921" y="78588"/>
                    </a:cubicBezTo>
                    <a:cubicBezTo>
                      <a:pt x="177694" y="78588"/>
                      <a:pt x="185150" y="81729"/>
                      <a:pt x="190612" y="87603"/>
                    </a:cubicBezTo>
                    <a:cubicBezTo>
                      <a:pt x="193570" y="84383"/>
                      <a:pt x="197243" y="81926"/>
                      <a:pt x="201345" y="80376"/>
                    </a:cubicBezTo>
                    <a:cubicBezTo>
                      <a:pt x="201226" y="79851"/>
                      <a:pt x="201107" y="79327"/>
                      <a:pt x="200987" y="78778"/>
                    </a:cubicBezTo>
                    <a:cubicBezTo>
                      <a:pt x="197028" y="80257"/>
                      <a:pt x="193475" y="82618"/>
                      <a:pt x="190612" y="85718"/>
                    </a:cubicBezTo>
                    <a:cubicBezTo>
                      <a:pt x="185485" y="80209"/>
                      <a:pt x="178282" y="77061"/>
                      <a:pt x="170721" y="77061"/>
                    </a:cubicBezTo>
                    <a:cubicBezTo>
                      <a:pt x="168789" y="77061"/>
                      <a:pt x="166834" y="77275"/>
                      <a:pt x="164949" y="77681"/>
                    </a:cubicBezTo>
                    <a:cubicBezTo>
                      <a:pt x="165091" y="60983"/>
                      <a:pt x="177871" y="52657"/>
                      <a:pt x="190644" y="52657"/>
                    </a:cubicBezTo>
                    <a:cubicBezTo>
                      <a:pt x="190824" y="52657"/>
                      <a:pt x="191005" y="52658"/>
                      <a:pt x="191185" y="52662"/>
                    </a:cubicBezTo>
                    <a:cubicBezTo>
                      <a:pt x="190827" y="51994"/>
                      <a:pt x="190446" y="51326"/>
                      <a:pt x="190088" y="50658"/>
                    </a:cubicBezTo>
                    <a:cubicBezTo>
                      <a:pt x="182694" y="50754"/>
                      <a:pt x="175730" y="54069"/>
                      <a:pt x="170793" y="59245"/>
                    </a:cubicBezTo>
                    <a:cubicBezTo>
                      <a:pt x="170960" y="56287"/>
                      <a:pt x="170530" y="53306"/>
                      <a:pt x="169576" y="50491"/>
                    </a:cubicBezTo>
                    <a:cubicBezTo>
                      <a:pt x="168527" y="47439"/>
                      <a:pt x="166929" y="44624"/>
                      <a:pt x="164830" y="42144"/>
                    </a:cubicBezTo>
                    <a:cubicBezTo>
                      <a:pt x="166542" y="41839"/>
                      <a:pt x="168256" y="41688"/>
                      <a:pt x="169955" y="41688"/>
                    </a:cubicBezTo>
                    <a:cubicBezTo>
                      <a:pt x="177159" y="41688"/>
                      <a:pt x="184094" y="44390"/>
                      <a:pt x="189420" y="49466"/>
                    </a:cubicBezTo>
                    <a:cubicBezTo>
                      <a:pt x="188657" y="48178"/>
                      <a:pt x="187894" y="46890"/>
                      <a:pt x="187083" y="45626"/>
                    </a:cubicBezTo>
                    <a:cubicBezTo>
                      <a:pt x="182384" y="42096"/>
                      <a:pt x="176660" y="40164"/>
                      <a:pt x="170769" y="40164"/>
                    </a:cubicBezTo>
                    <a:cubicBezTo>
                      <a:pt x="168813" y="40164"/>
                      <a:pt x="166881" y="40379"/>
                      <a:pt x="164973" y="40784"/>
                    </a:cubicBezTo>
                    <a:cubicBezTo>
                      <a:pt x="165021" y="34321"/>
                      <a:pt x="167001" y="29098"/>
                      <a:pt x="170125" y="25138"/>
                    </a:cubicBezTo>
                    <a:cubicBezTo>
                      <a:pt x="169791" y="24852"/>
                      <a:pt x="169481" y="24542"/>
                      <a:pt x="169171" y="24232"/>
                    </a:cubicBezTo>
                    <a:cubicBezTo>
                      <a:pt x="165474" y="28883"/>
                      <a:pt x="163328" y="34679"/>
                      <a:pt x="163662" y="40808"/>
                    </a:cubicBezTo>
                    <a:cubicBezTo>
                      <a:pt x="158658" y="35569"/>
                      <a:pt x="151576" y="32221"/>
                      <a:pt x="144079" y="32221"/>
                    </a:cubicBezTo>
                    <a:cubicBezTo>
                      <a:pt x="144008" y="32221"/>
                      <a:pt x="143937" y="32221"/>
                      <a:pt x="143866" y="32222"/>
                    </a:cubicBezTo>
                    <a:lnTo>
                      <a:pt x="143866" y="32222"/>
                    </a:lnTo>
                    <a:cubicBezTo>
                      <a:pt x="149221" y="26416"/>
                      <a:pt x="156728" y="23186"/>
                      <a:pt x="164507" y="23186"/>
                    </a:cubicBezTo>
                    <a:cubicBezTo>
                      <a:pt x="165771" y="23186"/>
                      <a:pt x="167042" y="23272"/>
                      <a:pt x="168312" y="23445"/>
                    </a:cubicBezTo>
                    <a:cubicBezTo>
                      <a:pt x="167692" y="22896"/>
                      <a:pt x="167048" y="22348"/>
                      <a:pt x="166404" y="21799"/>
                    </a:cubicBezTo>
                    <a:cubicBezTo>
                      <a:pt x="165544" y="21716"/>
                      <a:pt x="164682" y="21674"/>
                      <a:pt x="163820" y="21674"/>
                    </a:cubicBezTo>
                    <a:cubicBezTo>
                      <a:pt x="156327" y="21674"/>
                      <a:pt x="148933" y="24800"/>
                      <a:pt x="143842" y="30362"/>
                    </a:cubicBezTo>
                    <a:cubicBezTo>
                      <a:pt x="138645" y="24767"/>
                      <a:pt x="131412" y="21675"/>
                      <a:pt x="123954" y="21675"/>
                    </a:cubicBezTo>
                    <a:cubicBezTo>
                      <a:pt x="122034" y="21675"/>
                      <a:pt x="120098" y="21880"/>
                      <a:pt x="118179" y="22300"/>
                    </a:cubicBezTo>
                    <a:cubicBezTo>
                      <a:pt x="118274" y="12545"/>
                      <a:pt x="122663" y="5653"/>
                      <a:pt x="128840" y="1598"/>
                    </a:cubicBezTo>
                    <a:cubicBezTo>
                      <a:pt x="128244" y="1431"/>
                      <a:pt x="127647" y="1264"/>
                      <a:pt x="127051" y="1097"/>
                    </a:cubicBezTo>
                    <a:cubicBezTo>
                      <a:pt x="125978" y="1956"/>
                      <a:pt x="124952" y="2886"/>
                      <a:pt x="124022" y="3888"/>
                    </a:cubicBezTo>
                    <a:cubicBezTo>
                      <a:pt x="124094" y="2695"/>
                      <a:pt x="124070" y="1526"/>
                      <a:pt x="123951" y="358"/>
                    </a:cubicBezTo>
                    <a:cubicBezTo>
                      <a:pt x="123426" y="239"/>
                      <a:pt x="122925" y="119"/>
                      <a:pt x="12242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sp>
            <p:nvSpPr>
              <p:cNvPr id="759" name="Google Shape;759;p31"/>
              <p:cNvSpPr/>
              <p:nvPr/>
            </p:nvSpPr>
            <p:spPr>
              <a:xfrm>
                <a:off x="2127925" y="4747600"/>
                <a:ext cx="1042825" cy="662500"/>
              </a:xfrm>
              <a:custGeom>
                <a:avLst/>
                <a:gdLst/>
                <a:ahLst/>
                <a:cxnLst/>
                <a:rect l="l" t="t" r="r" b="b"/>
                <a:pathLst>
                  <a:path w="41713" h="26500" extrusionOk="0">
                    <a:moveTo>
                      <a:pt x="14559" y="1"/>
                    </a:moveTo>
                    <a:cubicBezTo>
                      <a:pt x="14476" y="1"/>
                      <a:pt x="14394" y="1"/>
                      <a:pt x="14311" y="2"/>
                    </a:cubicBezTo>
                    <a:cubicBezTo>
                      <a:pt x="14269" y="2"/>
                      <a:pt x="14228" y="2"/>
                      <a:pt x="14186" y="2"/>
                    </a:cubicBezTo>
                    <a:cubicBezTo>
                      <a:pt x="9173" y="2"/>
                      <a:pt x="4258" y="1431"/>
                      <a:pt x="0" y="4104"/>
                    </a:cubicBezTo>
                    <a:cubicBezTo>
                      <a:pt x="430" y="4462"/>
                      <a:pt x="835" y="4820"/>
                      <a:pt x="1241" y="5177"/>
                    </a:cubicBezTo>
                    <a:cubicBezTo>
                      <a:pt x="5212" y="3055"/>
                      <a:pt x="9755" y="1994"/>
                      <a:pt x="14299" y="1994"/>
                    </a:cubicBezTo>
                    <a:cubicBezTo>
                      <a:pt x="26812" y="1994"/>
                      <a:pt x="39331" y="10039"/>
                      <a:pt x="39926" y="26118"/>
                    </a:cubicBezTo>
                    <a:cubicBezTo>
                      <a:pt x="40379" y="26261"/>
                      <a:pt x="40809" y="26381"/>
                      <a:pt x="41286" y="26500"/>
                    </a:cubicBezTo>
                    <a:cubicBezTo>
                      <a:pt x="41712" y="12295"/>
                      <a:pt x="28889" y="1"/>
                      <a:pt x="1455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grpSp>
      </p:grpSp>
      <p:sp>
        <p:nvSpPr>
          <p:cNvPr id="760" name="Google Shape;760;p31"/>
          <p:cNvSpPr/>
          <p:nvPr/>
        </p:nvSpPr>
        <p:spPr>
          <a:xfrm rot="10800000">
            <a:off x="-1570400" y="-2853470"/>
            <a:ext cx="15776696" cy="6536675"/>
          </a:xfrm>
          <a:custGeom>
            <a:avLst/>
            <a:gdLst/>
            <a:ahLst/>
            <a:cxnLst/>
            <a:rect l="l" t="t" r="r" b="b"/>
            <a:pathLst>
              <a:path w="285018" h="118090" extrusionOk="0">
                <a:moveTo>
                  <a:pt x="172457" y="55453"/>
                </a:moveTo>
                <a:cubicBezTo>
                  <a:pt x="172461" y="55453"/>
                  <a:pt x="172466" y="55453"/>
                  <a:pt x="172471" y="55453"/>
                </a:cubicBezTo>
                <a:lnTo>
                  <a:pt x="172471" y="55453"/>
                </a:lnTo>
                <a:cubicBezTo>
                  <a:pt x="172474" y="55453"/>
                  <a:pt x="172477" y="55453"/>
                  <a:pt x="172480" y="55453"/>
                </a:cubicBezTo>
                <a:close/>
                <a:moveTo>
                  <a:pt x="58304" y="30124"/>
                </a:moveTo>
                <a:cubicBezTo>
                  <a:pt x="58417" y="30124"/>
                  <a:pt x="58530" y="30124"/>
                  <a:pt x="58643" y="30125"/>
                </a:cubicBezTo>
                <a:cubicBezTo>
                  <a:pt x="76884" y="30125"/>
                  <a:pt x="91462" y="42293"/>
                  <a:pt x="106890" y="55193"/>
                </a:cubicBezTo>
                <a:cubicBezTo>
                  <a:pt x="91580" y="43380"/>
                  <a:pt x="77002" y="32393"/>
                  <a:pt x="58785" y="32393"/>
                </a:cubicBezTo>
                <a:cubicBezTo>
                  <a:pt x="38584" y="32393"/>
                  <a:pt x="23675" y="39339"/>
                  <a:pt x="14744" y="45175"/>
                </a:cubicBezTo>
                <a:cubicBezTo>
                  <a:pt x="10160" y="48152"/>
                  <a:pt x="5930" y="51626"/>
                  <a:pt x="2174" y="55548"/>
                </a:cubicBezTo>
                <a:cubicBezTo>
                  <a:pt x="5978" y="51153"/>
                  <a:pt x="10302" y="47231"/>
                  <a:pt x="15074" y="43876"/>
                </a:cubicBezTo>
                <a:cubicBezTo>
                  <a:pt x="27694" y="34939"/>
                  <a:pt x="42805" y="30124"/>
                  <a:pt x="58304" y="30124"/>
                </a:cubicBezTo>
                <a:close/>
                <a:moveTo>
                  <a:pt x="172291" y="56564"/>
                </a:moveTo>
                <a:cubicBezTo>
                  <a:pt x="172296" y="56564"/>
                  <a:pt x="172301" y="56564"/>
                  <a:pt x="172306" y="56564"/>
                </a:cubicBezTo>
                <a:lnTo>
                  <a:pt x="172306" y="56564"/>
                </a:lnTo>
                <a:cubicBezTo>
                  <a:pt x="172309" y="56564"/>
                  <a:pt x="172312" y="56564"/>
                  <a:pt x="172315" y="56564"/>
                </a:cubicBezTo>
                <a:close/>
                <a:moveTo>
                  <a:pt x="58809" y="32960"/>
                </a:moveTo>
                <a:cubicBezTo>
                  <a:pt x="77191" y="32960"/>
                  <a:pt x="91911" y="44348"/>
                  <a:pt x="107505" y="56398"/>
                </a:cubicBezTo>
                <a:lnTo>
                  <a:pt x="108332" y="57036"/>
                </a:lnTo>
                <a:cubicBezTo>
                  <a:pt x="92549" y="45813"/>
                  <a:pt x="77640" y="35228"/>
                  <a:pt x="58950" y="35228"/>
                </a:cubicBezTo>
                <a:cubicBezTo>
                  <a:pt x="38702" y="35228"/>
                  <a:pt x="23746" y="41608"/>
                  <a:pt x="14791" y="46971"/>
                </a:cubicBezTo>
                <a:cubicBezTo>
                  <a:pt x="10018" y="49759"/>
                  <a:pt x="5600" y="53138"/>
                  <a:pt x="1630" y="57013"/>
                </a:cubicBezTo>
                <a:cubicBezTo>
                  <a:pt x="5600" y="52665"/>
                  <a:pt x="10113" y="48838"/>
                  <a:pt x="15074" y="45672"/>
                </a:cubicBezTo>
                <a:cubicBezTo>
                  <a:pt x="23935" y="39859"/>
                  <a:pt x="38725" y="32960"/>
                  <a:pt x="58809" y="32960"/>
                </a:cubicBezTo>
                <a:close/>
                <a:moveTo>
                  <a:pt x="58974" y="35795"/>
                </a:moveTo>
                <a:cubicBezTo>
                  <a:pt x="77498" y="35795"/>
                  <a:pt x="92336" y="46357"/>
                  <a:pt x="108072" y="57533"/>
                </a:cubicBezTo>
                <a:lnTo>
                  <a:pt x="109773" y="58714"/>
                </a:lnTo>
                <a:lnTo>
                  <a:pt x="108922" y="58194"/>
                </a:lnTo>
                <a:cubicBezTo>
                  <a:pt x="92974" y="47845"/>
                  <a:pt x="77923" y="38111"/>
                  <a:pt x="59116" y="38111"/>
                </a:cubicBezTo>
                <a:cubicBezTo>
                  <a:pt x="38796" y="38111"/>
                  <a:pt x="23816" y="43876"/>
                  <a:pt x="14838" y="48720"/>
                </a:cubicBezTo>
                <a:cubicBezTo>
                  <a:pt x="7703" y="52547"/>
                  <a:pt x="3095" y="56469"/>
                  <a:pt x="1134" y="58289"/>
                </a:cubicBezTo>
                <a:cubicBezTo>
                  <a:pt x="2812" y="56517"/>
                  <a:pt x="7490" y="51933"/>
                  <a:pt x="15098" y="47420"/>
                </a:cubicBezTo>
                <a:cubicBezTo>
                  <a:pt x="24005" y="42104"/>
                  <a:pt x="38843" y="35795"/>
                  <a:pt x="58974" y="35795"/>
                </a:cubicBezTo>
                <a:close/>
                <a:moveTo>
                  <a:pt x="59116" y="38631"/>
                </a:moveTo>
                <a:cubicBezTo>
                  <a:pt x="77781" y="38631"/>
                  <a:pt x="92761" y="48342"/>
                  <a:pt x="108639" y="58643"/>
                </a:cubicBezTo>
                <a:lnTo>
                  <a:pt x="111167" y="60273"/>
                </a:lnTo>
                <a:lnTo>
                  <a:pt x="109466" y="59257"/>
                </a:lnTo>
                <a:cubicBezTo>
                  <a:pt x="93376" y="49854"/>
                  <a:pt x="78207" y="40946"/>
                  <a:pt x="59281" y="40946"/>
                </a:cubicBezTo>
                <a:cubicBezTo>
                  <a:pt x="38914" y="40946"/>
                  <a:pt x="23911" y="46121"/>
                  <a:pt x="14909" y="50468"/>
                </a:cubicBezTo>
                <a:cubicBezTo>
                  <a:pt x="7065" y="54248"/>
                  <a:pt x="2315" y="58076"/>
                  <a:pt x="685" y="59470"/>
                </a:cubicBezTo>
                <a:cubicBezTo>
                  <a:pt x="1796" y="58359"/>
                  <a:pt x="6639" y="53752"/>
                  <a:pt x="15122" y="49168"/>
                </a:cubicBezTo>
                <a:cubicBezTo>
                  <a:pt x="24029" y="44372"/>
                  <a:pt x="38914" y="38631"/>
                  <a:pt x="59116" y="38631"/>
                </a:cubicBezTo>
                <a:close/>
                <a:moveTo>
                  <a:pt x="173283" y="49948"/>
                </a:moveTo>
                <a:lnTo>
                  <a:pt x="173283" y="49972"/>
                </a:lnTo>
                <a:cubicBezTo>
                  <a:pt x="183609" y="49972"/>
                  <a:pt x="191122" y="53563"/>
                  <a:pt x="198612" y="58407"/>
                </a:cubicBezTo>
                <a:cubicBezTo>
                  <a:pt x="196037" y="56918"/>
                  <a:pt x="193367" y="55595"/>
                  <a:pt x="190626" y="54437"/>
                </a:cubicBezTo>
                <a:cubicBezTo>
                  <a:pt x="185182" y="52167"/>
                  <a:pt x="179353" y="51010"/>
                  <a:pt x="173471" y="51010"/>
                </a:cubicBezTo>
                <a:cubicBezTo>
                  <a:pt x="173354" y="51010"/>
                  <a:pt x="173236" y="51010"/>
                  <a:pt x="173118" y="51011"/>
                </a:cubicBezTo>
                <a:cubicBezTo>
                  <a:pt x="163974" y="51011"/>
                  <a:pt x="154878" y="55666"/>
                  <a:pt x="145663" y="62471"/>
                </a:cubicBezTo>
                <a:cubicBezTo>
                  <a:pt x="154996" y="55052"/>
                  <a:pt x="164163" y="49948"/>
                  <a:pt x="173283" y="49948"/>
                </a:cubicBezTo>
                <a:close/>
                <a:moveTo>
                  <a:pt x="173118" y="51082"/>
                </a:moveTo>
                <a:cubicBezTo>
                  <a:pt x="183632" y="51082"/>
                  <a:pt x="191240" y="54296"/>
                  <a:pt x="198848" y="58643"/>
                </a:cubicBezTo>
                <a:cubicBezTo>
                  <a:pt x="191217" y="54863"/>
                  <a:pt x="183514" y="52098"/>
                  <a:pt x="172953" y="52098"/>
                </a:cubicBezTo>
                <a:cubicBezTo>
                  <a:pt x="163667" y="52098"/>
                  <a:pt x="154523" y="56469"/>
                  <a:pt x="145238" y="62849"/>
                </a:cubicBezTo>
                <a:cubicBezTo>
                  <a:pt x="154618" y="55879"/>
                  <a:pt x="163833" y="51082"/>
                  <a:pt x="173118" y="51082"/>
                </a:cubicBezTo>
                <a:close/>
                <a:moveTo>
                  <a:pt x="172929" y="52216"/>
                </a:moveTo>
                <a:cubicBezTo>
                  <a:pt x="183609" y="52216"/>
                  <a:pt x="191358" y="55028"/>
                  <a:pt x="199061" y="58856"/>
                </a:cubicBezTo>
                <a:cubicBezTo>
                  <a:pt x="191335" y="55595"/>
                  <a:pt x="183514" y="53209"/>
                  <a:pt x="172787" y="53209"/>
                </a:cubicBezTo>
                <a:cubicBezTo>
                  <a:pt x="163360" y="53209"/>
                  <a:pt x="154122" y="57296"/>
                  <a:pt x="144789" y="63274"/>
                </a:cubicBezTo>
                <a:cubicBezTo>
                  <a:pt x="154240" y="56729"/>
                  <a:pt x="163525" y="52216"/>
                  <a:pt x="172929" y="52216"/>
                </a:cubicBezTo>
                <a:close/>
                <a:moveTo>
                  <a:pt x="172787" y="53350"/>
                </a:moveTo>
                <a:cubicBezTo>
                  <a:pt x="183609" y="53350"/>
                  <a:pt x="191477" y="55784"/>
                  <a:pt x="199297" y="59092"/>
                </a:cubicBezTo>
                <a:cubicBezTo>
                  <a:pt x="191477" y="56351"/>
                  <a:pt x="183514" y="54343"/>
                  <a:pt x="172622" y="54343"/>
                </a:cubicBezTo>
                <a:cubicBezTo>
                  <a:pt x="163053" y="54343"/>
                  <a:pt x="153744" y="58147"/>
                  <a:pt x="144387" y="63723"/>
                </a:cubicBezTo>
                <a:cubicBezTo>
                  <a:pt x="153885" y="57556"/>
                  <a:pt x="163218" y="53350"/>
                  <a:pt x="172787" y="53350"/>
                </a:cubicBezTo>
                <a:close/>
                <a:moveTo>
                  <a:pt x="172646" y="54461"/>
                </a:moveTo>
                <a:cubicBezTo>
                  <a:pt x="183632" y="54461"/>
                  <a:pt x="191642" y="56540"/>
                  <a:pt x="199557" y="59328"/>
                </a:cubicBezTo>
                <a:cubicBezTo>
                  <a:pt x="191598" y="57085"/>
                  <a:pt x="183521" y="55455"/>
                  <a:pt x="172471" y="55453"/>
                </a:cubicBezTo>
                <a:lnTo>
                  <a:pt x="172471" y="55453"/>
                </a:lnTo>
                <a:cubicBezTo>
                  <a:pt x="162740" y="55455"/>
                  <a:pt x="153363" y="58952"/>
                  <a:pt x="143962" y="64125"/>
                </a:cubicBezTo>
                <a:cubicBezTo>
                  <a:pt x="153460" y="58407"/>
                  <a:pt x="162911" y="54461"/>
                  <a:pt x="172646" y="54461"/>
                </a:cubicBezTo>
                <a:close/>
                <a:moveTo>
                  <a:pt x="172480" y="55619"/>
                </a:moveTo>
                <a:cubicBezTo>
                  <a:pt x="183632" y="55619"/>
                  <a:pt x="191760" y="57296"/>
                  <a:pt x="199817" y="59564"/>
                </a:cubicBezTo>
                <a:cubicBezTo>
                  <a:pt x="191740" y="57817"/>
                  <a:pt x="183522" y="56565"/>
                  <a:pt x="172306" y="56564"/>
                </a:cubicBezTo>
                <a:lnTo>
                  <a:pt x="172306" y="56564"/>
                </a:lnTo>
                <a:cubicBezTo>
                  <a:pt x="162457" y="56566"/>
                  <a:pt x="153009" y="59778"/>
                  <a:pt x="143584" y="64526"/>
                </a:cubicBezTo>
                <a:cubicBezTo>
                  <a:pt x="153106" y="59234"/>
                  <a:pt x="162628" y="55619"/>
                  <a:pt x="172480" y="55619"/>
                </a:cubicBezTo>
                <a:close/>
                <a:moveTo>
                  <a:pt x="172315" y="56729"/>
                </a:moveTo>
                <a:cubicBezTo>
                  <a:pt x="183632" y="56729"/>
                  <a:pt x="191902" y="58029"/>
                  <a:pt x="200030" y="59801"/>
                </a:cubicBezTo>
                <a:cubicBezTo>
                  <a:pt x="190964" y="58383"/>
                  <a:pt x="181783" y="57674"/>
                  <a:pt x="172578" y="57674"/>
                </a:cubicBezTo>
                <a:cubicBezTo>
                  <a:pt x="172428" y="57674"/>
                  <a:pt x="172277" y="57674"/>
                  <a:pt x="172126" y="57674"/>
                </a:cubicBezTo>
                <a:lnTo>
                  <a:pt x="172149" y="57674"/>
                </a:lnTo>
                <a:cubicBezTo>
                  <a:pt x="162131" y="57674"/>
                  <a:pt x="152586" y="60628"/>
                  <a:pt x="143111" y="64952"/>
                </a:cubicBezTo>
                <a:cubicBezTo>
                  <a:pt x="152704" y="60084"/>
                  <a:pt x="162297" y="56729"/>
                  <a:pt x="172315" y="56729"/>
                </a:cubicBezTo>
                <a:close/>
                <a:moveTo>
                  <a:pt x="172984" y="57861"/>
                </a:moveTo>
                <a:cubicBezTo>
                  <a:pt x="182123" y="57861"/>
                  <a:pt x="191238" y="58593"/>
                  <a:pt x="200242" y="60013"/>
                </a:cubicBezTo>
                <a:cubicBezTo>
                  <a:pt x="191973" y="59305"/>
                  <a:pt x="183491" y="58785"/>
                  <a:pt x="171960" y="58785"/>
                </a:cubicBezTo>
                <a:cubicBezTo>
                  <a:pt x="161777" y="58785"/>
                  <a:pt x="152161" y="61455"/>
                  <a:pt x="142615" y="65377"/>
                </a:cubicBezTo>
                <a:cubicBezTo>
                  <a:pt x="152279" y="60911"/>
                  <a:pt x="161942" y="57863"/>
                  <a:pt x="172126" y="57863"/>
                </a:cubicBezTo>
                <a:cubicBezTo>
                  <a:pt x="172412" y="57862"/>
                  <a:pt x="172698" y="57861"/>
                  <a:pt x="172984" y="57861"/>
                </a:cubicBezTo>
                <a:close/>
                <a:moveTo>
                  <a:pt x="171960" y="58974"/>
                </a:moveTo>
                <a:cubicBezTo>
                  <a:pt x="183585" y="58974"/>
                  <a:pt x="192091" y="59517"/>
                  <a:pt x="200431" y="60226"/>
                </a:cubicBezTo>
                <a:cubicBezTo>
                  <a:pt x="192067" y="60037"/>
                  <a:pt x="183467" y="59895"/>
                  <a:pt x="171819" y="59895"/>
                </a:cubicBezTo>
                <a:lnTo>
                  <a:pt x="171795" y="59895"/>
                </a:lnTo>
                <a:cubicBezTo>
                  <a:pt x="161446" y="59895"/>
                  <a:pt x="151735" y="62282"/>
                  <a:pt x="142143" y="65802"/>
                </a:cubicBezTo>
                <a:cubicBezTo>
                  <a:pt x="151830" y="61762"/>
                  <a:pt x="161635" y="58974"/>
                  <a:pt x="171960" y="58974"/>
                </a:cubicBezTo>
                <a:close/>
                <a:moveTo>
                  <a:pt x="171795" y="60108"/>
                </a:moveTo>
                <a:cubicBezTo>
                  <a:pt x="183561" y="60108"/>
                  <a:pt x="192185" y="60250"/>
                  <a:pt x="200620" y="60462"/>
                </a:cubicBezTo>
                <a:cubicBezTo>
                  <a:pt x="192162" y="60793"/>
                  <a:pt x="183443" y="61006"/>
                  <a:pt x="171653" y="61006"/>
                </a:cubicBezTo>
                <a:lnTo>
                  <a:pt x="171630" y="61006"/>
                </a:lnTo>
                <a:cubicBezTo>
                  <a:pt x="161115" y="61006"/>
                  <a:pt x="151310" y="63109"/>
                  <a:pt x="141646" y="66227"/>
                </a:cubicBezTo>
                <a:cubicBezTo>
                  <a:pt x="151405" y="62589"/>
                  <a:pt x="161281" y="60108"/>
                  <a:pt x="171795" y="60108"/>
                </a:cubicBezTo>
                <a:close/>
                <a:moveTo>
                  <a:pt x="200786" y="60699"/>
                </a:moveTo>
                <a:lnTo>
                  <a:pt x="200786" y="60699"/>
                </a:lnTo>
                <a:cubicBezTo>
                  <a:pt x="191273" y="61645"/>
                  <a:pt x="181715" y="62141"/>
                  <a:pt x="172155" y="62141"/>
                </a:cubicBezTo>
                <a:cubicBezTo>
                  <a:pt x="171933" y="62141"/>
                  <a:pt x="171710" y="62140"/>
                  <a:pt x="171488" y="62140"/>
                </a:cubicBezTo>
                <a:lnTo>
                  <a:pt x="171488" y="62116"/>
                </a:lnTo>
                <a:cubicBezTo>
                  <a:pt x="160785" y="62116"/>
                  <a:pt x="150885" y="63936"/>
                  <a:pt x="141174" y="66629"/>
                </a:cubicBezTo>
                <a:cubicBezTo>
                  <a:pt x="151003" y="63439"/>
                  <a:pt x="160974" y="61266"/>
                  <a:pt x="171653" y="61266"/>
                </a:cubicBezTo>
                <a:cubicBezTo>
                  <a:pt x="183514" y="61266"/>
                  <a:pt x="192256" y="61029"/>
                  <a:pt x="200786" y="60699"/>
                </a:cubicBezTo>
                <a:close/>
                <a:moveTo>
                  <a:pt x="200928" y="60935"/>
                </a:moveTo>
                <a:lnTo>
                  <a:pt x="200928" y="60935"/>
                </a:lnTo>
                <a:cubicBezTo>
                  <a:pt x="191271" y="62494"/>
                  <a:pt x="181522" y="63251"/>
                  <a:pt x="171772" y="63251"/>
                </a:cubicBezTo>
                <a:cubicBezTo>
                  <a:pt x="171622" y="63251"/>
                  <a:pt x="171472" y="63251"/>
                  <a:pt x="171322" y="63250"/>
                </a:cubicBezTo>
                <a:lnTo>
                  <a:pt x="171322" y="63227"/>
                </a:lnTo>
                <a:cubicBezTo>
                  <a:pt x="160430" y="63227"/>
                  <a:pt x="150176" y="64857"/>
                  <a:pt x="140300" y="67149"/>
                </a:cubicBezTo>
                <a:cubicBezTo>
                  <a:pt x="150318" y="64314"/>
                  <a:pt x="160477" y="62376"/>
                  <a:pt x="171488" y="62376"/>
                </a:cubicBezTo>
                <a:cubicBezTo>
                  <a:pt x="171722" y="62377"/>
                  <a:pt x="171956" y="62377"/>
                  <a:pt x="172189" y="62377"/>
                </a:cubicBezTo>
                <a:cubicBezTo>
                  <a:pt x="181785" y="62377"/>
                  <a:pt x="191379" y="61904"/>
                  <a:pt x="200928" y="60935"/>
                </a:cubicBezTo>
                <a:close/>
                <a:moveTo>
                  <a:pt x="201022" y="61218"/>
                </a:moveTo>
                <a:lnTo>
                  <a:pt x="201022" y="61218"/>
                </a:lnTo>
                <a:cubicBezTo>
                  <a:pt x="191425" y="63300"/>
                  <a:pt x="181625" y="64362"/>
                  <a:pt x="171798" y="64362"/>
                </a:cubicBezTo>
                <a:cubicBezTo>
                  <a:pt x="171585" y="64362"/>
                  <a:pt x="171371" y="64362"/>
                  <a:pt x="171157" y="64361"/>
                </a:cubicBezTo>
                <a:cubicBezTo>
                  <a:pt x="160099" y="64361"/>
                  <a:pt x="149774" y="65660"/>
                  <a:pt x="139874" y="67527"/>
                </a:cubicBezTo>
                <a:cubicBezTo>
                  <a:pt x="149916" y="65164"/>
                  <a:pt x="160147" y="63510"/>
                  <a:pt x="171322" y="63510"/>
                </a:cubicBezTo>
                <a:cubicBezTo>
                  <a:pt x="171607" y="63512"/>
                  <a:pt x="171891" y="63512"/>
                  <a:pt x="172176" y="63512"/>
                </a:cubicBezTo>
                <a:cubicBezTo>
                  <a:pt x="181837" y="63512"/>
                  <a:pt x="191474" y="62733"/>
                  <a:pt x="201022" y="61218"/>
                </a:cubicBezTo>
                <a:close/>
                <a:moveTo>
                  <a:pt x="201093" y="61502"/>
                </a:moveTo>
                <a:cubicBezTo>
                  <a:pt x="192327" y="63817"/>
                  <a:pt x="183231" y="65471"/>
                  <a:pt x="171015" y="65471"/>
                </a:cubicBezTo>
                <a:lnTo>
                  <a:pt x="170992" y="65471"/>
                </a:lnTo>
                <a:cubicBezTo>
                  <a:pt x="159910" y="65471"/>
                  <a:pt x="149609" y="66440"/>
                  <a:pt x="139756" y="67834"/>
                </a:cubicBezTo>
                <a:cubicBezTo>
                  <a:pt x="149703" y="65967"/>
                  <a:pt x="160076" y="64644"/>
                  <a:pt x="171157" y="64644"/>
                </a:cubicBezTo>
                <a:cubicBezTo>
                  <a:pt x="171376" y="64645"/>
                  <a:pt x="171595" y="64646"/>
                  <a:pt x="171813" y="64646"/>
                </a:cubicBezTo>
                <a:cubicBezTo>
                  <a:pt x="181659" y="64646"/>
                  <a:pt x="191478" y="63605"/>
                  <a:pt x="201093" y="61502"/>
                </a:cubicBezTo>
                <a:close/>
                <a:moveTo>
                  <a:pt x="201164" y="61785"/>
                </a:moveTo>
                <a:lnTo>
                  <a:pt x="201164" y="61785"/>
                </a:lnTo>
                <a:cubicBezTo>
                  <a:pt x="192351" y="64597"/>
                  <a:pt x="183136" y="66582"/>
                  <a:pt x="170826" y="66582"/>
                </a:cubicBezTo>
                <a:cubicBezTo>
                  <a:pt x="159580" y="66582"/>
                  <a:pt x="149184" y="67267"/>
                  <a:pt x="139284" y="68212"/>
                </a:cubicBezTo>
                <a:cubicBezTo>
                  <a:pt x="149278" y="66794"/>
                  <a:pt x="159745" y="65778"/>
                  <a:pt x="170992" y="65778"/>
                </a:cubicBezTo>
                <a:cubicBezTo>
                  <a:pt x="183254" y="65778"/>
                  <a:pt x="192374" y="64125"/>
                  <a:pt x="201164" y="61785"/>
                </a:cubicBezTo>
                <a:close/>
                <a:moveTo>
                  <a:pt x="201140" y="62140"/>
                </a:moveTo>
                <a:lnTo>
                  <a:pt x="201117" y="62163"/>
                </a:lnTo>
                <a:cubicBezTo>
                  <a:pt x="192280" y="65400"/>
                  <a:pt x="183018" y="67716"/>
                  <a:pt x="170661" y="67716"/>
                </a:cubicBezTo>
                <a:cubicBezTo>
                  <a:pt x="159272" y="67716"/>
                  <a:pt x="148805" y="68070"/>
                  <a:pt x="138858" y="68590"/>
                </a:cubicBezTo>
                <a:cubicBezTo>
                  <a:pt x="148900" y="67621"/>
                  <a:pt x="159414" y="66936"/>
                  <a:pt x="170826" y="66936"/>
                </a:cubicBezTo>
                <a:cubicBezTo>
                  <a:pt x="183113" y="66913"/>
                  <a:pt x="192327" y="64952"/>
                  <a:pt x="201140" y="62140"/>
                </a:cubicBezTo>
                <a:close/>
                <a:moveTo>
                  <a:pt x="201093" y="62518"/>
                </a:moveTo>
                <a:lnTo>
                  <a:pt x="201093" y="62518"/>
                </a:lnTo>
                <a:cubicBezTo>
                  <a:pt x="192233" y="66227"/>
                  <a:pt x="182876" y="68826"/>
                  <a:pt x="170495" y="68826"/>
                </a:cubicBezTo>
                <a:cubicBezTo>
                  <a:pt x="158942" y="68826"/>
                  <a:pt x="148404" y="68874"/>
                  <a:pt x="138433" y="68945"/>
                </a:cubicBezTo>
                <a:cubicBezTo>
                  <a:pt x="148498" y="68425"/>
                  <a:pt x="159107" y="68047"/>
                  <a:pt x="170661" y="68047"/>
                </a:cubicBezTo>
                <a:cubicBezTo>
                  <a:pt x="182994" y="68047"/>
                  <a:pt x="192256" y="65778"/>
                  <a:pt x="201093" y="62518"/>
                </a:cubicBezTo>
                <a:close/>
                <a:moveTo>
                  <a:pt x="200928" y="62967"/>
                </a:moveTo>
                <a:cubicBezTo>
                  <a:pt x="192115" y="67031"/>
                  <a:pt x="182593" y="69937"/>
                  <a:pt x="170330" y="69937"/>
                </a:cubicBezTo>
                <a:cubicBezTo>
                  <a:pt x="158634" y="69937"/>
                  <a:pt x="148026" y="69677"/>
                  <a:pt x="138008" y="69323"/>
                </a:cubicBezTo>
                <a:cubicBezTo>
                  <a:pt x="148120" y="69228"/>
                  <a:pt x="158776" y="69181"/>
                  <a:pt x="170495" y="69181"/>
                </a:cubicBezTo>
                <a:cubicBezTo>
                  <a:pt x="182687" y="69181"/>
                  <a:pt x="192185" y="66558"/>
                  <a:pt x="200928" y="62967"/>
                </a:cubicBezTo>
                <a:close/>
                <a:moveTo>
                  <a:pt x="200809" y="63416"/>
                </a:moveTo>
                <a:cubicBezTo>
                  <a:pt x="191996" y="67834"/>
                  <a:pt x="182427" y="71024"/>
                  <a:pt x="170165" y="71024"/>
                </a:cubicBezTo>
                <a:cubicBezTo>
                  <a:pt x="158327" y="71024"/>
                  <a:pt x="147648" y="70457"/>
                  <a:pt x="137606" y="69653"/>
                </a:cubicBezTo>
                <a:lnTo>
                  <a:pt x="137606" y="69653"/>
                </a:lnTo>
                <a:cubicBezTo>
                  <a:pt x="147742" y="70031"/>
                  <a:pt x="158469" y="70291"/>
                  <a:pt x="170330" y="70291"/>
                </a:cubicBezTo>
                <a:cubicBezTo>
                  <a:pt x="182545" y="70291"/>
                  <a:pt x="192044" y="67409"/>
                  <a:pt x="200809" y="63416"/>
                </a:cubicBezTo>
                <a:close/>
                <a:moveTo>
                  <a:pt x="200668" y="63912"/>
                </a:moveTo>
                <a:cubicBezTo>
                  <a:pt x="191855" y="68732"/>
                  <a:pt x="182238" y="72158"/>
                  <a:pt x="169999" y="72158"/>
                </a:cubicBezTo>
                <a:cubicBezTo>
                  <a:pt x="159036" y="72134"/>
                  <a:pt x="148097" y="71402"/>
                  <a:pt x="137228" y="70008"/>
                </a:cubicBezTo>
                <a:lnTo>
                  <a:pt x="137228" y="70008"/>
                </a:lnTo>
                <a:cubicBezTo>
                  <a:pt x="147388" y="70858"/>
                  <a:pt x="158162" y="71425"/>
                  <a:pt x="170165" y="71425"/>
                </a:cubicBezTo>
                <a:cubicBezTo>
                  <a:pt x="182356" y="71425"/>
                  <a:pt x="191902" y="68307"/>
                  <a:pt x="200668" y="63912"/>
                </a:cubicBezTo>
                <a:close/>
                <a:moveTo>
                  <a:pt x="200408" y="64526"/>
                </a:moveTo>
                <a:lnTo>
                  <a:pt x="200408" y="64526"/>
                </a:lnTo>
                <a:cubicBezTo>
                  <a:pt x="191618" y="69653"/>
                  <a:pt x="182002" y="73268"/>
                  <a:pt x="169834" y="73268"/>
                </a:cubicBezTo>
                <a:cubicBezTo>
                  <a:pt x="158776" y="73245"/>
                  <a:pt x="147742" y="72276"/>
                  <a:pt x="136874" y="70386"/>
                </a:cubicBezTo>
                <a:lnTo>
                  <a:pt x="136874" y="70386"/>
                </a:lnTo>
                <a:cubicBezTo>
                  <a:pt x="147860" y="71803"/>
                  <a:pt x="158918" y="72536"/>
                  <a:pt x="169999" y="72560"/>
                </a:cubicBezTo>
                <a:cubicBezTo>
                  <a:pt x="182120" y="72560"/>
                  <a:pt x="191666" y="69228"/>
                  <a:pt x="200408" y="64526"/>
                </a:cubicBezTo>
                <a:close/>
                <a:moveTo>
                  <a:pt x="200171" y="65164"/>
                </a:moveTo>
                <a:cubicBezTo>
                  <a:pt x="191406" y="70598"/>
                  <a:pt x="181789" y="74379"/>
                  <a:pt x="169669" y="74379"/>
                </a:cubicBezTo>
                <a:cubicBezTo>
                  <a:pt x="157453" y="74379"/>
                  <a:pt x="146632" y="72890"/>
                  <a:pt x="136519" y="70740"/>
                </a:cubicBezTo>
                <a:lnTo>
                  <a:pt x="136519" y="70740"/>
                </a:lnTo>
                <a:cubicBezTo>
                  <a:pt x="147530" y="72678"/>
                  <a:pt x="158682" y="73670"/>
                  <a:pt x="169834" y="73694"/>
                </a:cubicBezTo>
                <a:cubicBezTo>
                  <a:pt x="181908" y="73694"/>
                  <a:pt x="191453" y="70173"/>
                  <a:pt x="200171" y="65164"/>
                </a:cubicBezTo>
                <a:close/>
                <a:moveTo>
                  <a:pt x="199817" y="65897"/>
                </a:moveTo>
                <a:cubicBezTo>
                  <a:pt x="191099" y="71567"/>
                  <a:pt x="181506" y="75489"/>
                  <a:pt x="169503" y="75489"/>
                </a:cubicBezTo>
                <a:cubicBezTo>
                  <a:pt x="157170" y="75489"/>
                  <a:pt x="146301" y="73717"/>
                  <a:pt x="136212" y="71142"/>
                </a:cubicBezTo>
                <a:lnTo>
                  <a:pt x="136212" y="71142"/>
                </a:lnTo>
                <a:cubicBezTo>
                  <a:pt x="146395" y="73316"/>
                  <a:pt x="157335" y="74828"/>
                  <a:pt x="169692" y="74828"/>
                </a:cubicBezTo>
                <a:lnTo>
                  <a:pt x="169669" y="74804"/>
                </a:lnTo>
                <a:cubicBezTo>
                  <a:pt x="181624" y="74804"/>
                  <a:pt x="191146" y="71165"/>
                  <a:pt x="199817" y="65897"/>
                </a:cubicBezTo>
                <a:close/>
                <a:moveTo>
                  <a:pt x="199510" y="66676"/>
                </a:moveTo>
                <a:lnTo>
                  <a:pt x="199510" y="66676"/>
                </a:lnTo>
                <a:cubicBezTo>
                  <a:pt x="190815" y="72583"/>
                  <a:pt x="181270" y="76623"/>
                  <a:pt x="169361" y="76623"/>
                </a:cubicBezTo>
                <a:cubicBezTo>
                  <a:pt x="156933" y="76623"/>
                  <a:pt x="146041" y="74544"/>
                  <a:pt x="135929" y="71544"/>
                </a:cubicBezTo>
                <a:lnTo>
                  <a:pt x="135929" y="71544"/>
                </a:lnTo>
                <a:cubicBezTo>
                  <a:pt x="146112" y="74143"/>
                  <a:pt x="157051" y="75962"/>
                  <a:pt x="169527" y="75962"/>
                </a:cubicBezTo>
                <a:cubicBezTo>
                  <a:pt x="181388" y="75962"/>
                  <a:pt x="190886" y="72181"/>
                  <a:pt x="199510" y="66676"/>
                </a:cubicBezTo>
                <a:close/>
                <a:moveTo>
                  <a:pt x="199108" y="67503"/>
                </a:moveTo>
                <a:lnTo>
                  <a:pt x="199108" y="67503"/>
                </a:lnTo>
                <a:cubicBezTo>
                  <a:pt x="190461" y="73599"/>
                  <a:pt x="180962" y="77734"/>
                  <a:pt x="169196" y="77734"/>
                </a:cubicBezTo>
                <a:cubicBezTo>
                  <a:pt x="156673" y="77734"/>
                  <a:pt x="145758" y="75371"/>
                  <a:pt x="135669" y="71969"/>
                </a:cubicBezTo>
                <a:lnTo>
                  <a:pt x="135669" y="71969"/>
                </a:lnTo>
                <a:cubicBezTo>
                  <a:pt x="145828" y="74993"/>
                  <a:pt x="156839" y="77096"/>
                  <a:pt x="169361" y="77096"/>
                </a:cubicBezTo>
                <a:cubicBezTo>
                  <a:pt x="181081" y="77096"/>
                  <a:pt x="190532" y="73221"/>
                  <a:pt x="199108" y="67503"/>
                </a:cubicBezTo>
                <a:close/>
                <a:moveTo>
                  <a:pt x="198659" y="68425"/>
                </a:moveTo>
                <a:lnTo>
                  <a:pt x="198659" y="68425"/>
                </a:lnTo>
                <a:cubicBezTo>
                  <a:pt x="190106" y="74662"/>
                  <a:pt x="180679" y="78844"/>
                  <a:pt x="169031" y="78844"/>
                </a:cubicBezTo>
                <a:cubicBezTo>
                  <a:pt x="156484" y="78844"/>
                  <a:pt x="145592" y="76222"/>
                  <a:pt x="135551" y="72441"/>
                </a:cubicBezTo>
                <a:lnTo>
                  <a:pt x="135551" y="72441"/>
                </a:lnTo>
                <a:cubicBezTo>
                  <a:pt x="145663" y="75844"/>
                  <a:pt x="156626" y="78206"/>
                  <a:pt x="169196" y="78206"/>
                </a:cubicBezTo>
                <a:cubicBezTo>
                  <a:pt x="180797" y="78206"/>
                  <a:pt x="190177" y="74284"/>
                  <a:pt x="198659" y="68425"/>
                </a:cubicBezTo>
                <a:close/>
                <a:moveTo>
                  <a:pt x="198187" y="69393"/>
                </a:moveTo>
                <a:lnTo>
                  <a:pt x="198187" y="69393"/>
                </a:lnTo>
                <a:cubicBezTo>
                  <a:pt x="189705" y="75749"/>
                  <a:pt x="180348" y="79955"/>
                  <a:pt x="168865" y="79955"/>
                </a:cubicBezTo>
                <a:cubicBezTo>
                  <a:pt x="156272" y="79955"/>
                  <a:pt x="145380" y="77096"/>
                  <a:pt x="135385" y="72914"/>
                </a:cubicBezTo>
                <a:lnTo>
                  <a:pt x="135385" y="72914"/>
                </a:lnTo>
                <a:cubicBezTo>
                  <a:pt x="145474" y="76742"/>
                  <a:pt x="156414" y="79341"/>
                  <a:pt x="169031" y="79341"/>
                </a:cubicBezTo>
                <a:cubicBezTo>
                  <a:pt x="180443" y="79341"/>
                  <a:pt x="189752" y="75371"/>
                  <a:pt x="198187" y="69393"/>
                </a:cubicBezTo>
                <a:close/>
                <a:moveTo>
                  <a:pt x="197667" y="70433"/>
                </a:moveTo>
                <a:lnTo>
                  <a:pt x="197667" y="70433"/>
                </a:lnTo>
                <a:cubicBezTo>
                  <a:pt x="189279" y="76860"/>
                  <a:pt x="179994" y="81065"/>
                  <a:pt x="168723" y="81065"/>
                </a:cubicBezTo>
                <a:cubicBezTo>
                  <a:pt x="156059" y="81065"/>
                  <a:pt x="145143" y="77947"/>
                  <a:pt x="135125" y="73386"/>
                </a:cubicBezTo>
                <a:lnTo>
                  <a:pt x="135125" y="73386"/>
                </a:lnTo>
                <a:cubicBezTo>
                  <a:pt x="145190" y="77592"/>
                  <a:pt x="156177" y="80475"/>
                  <a:pt x="168865" y="80475"/>
                </a:cubicBezTo>
                <a:cubicBezTo>
                  <a:pt x="180112" y="80475"/>
                  <a:pt x="189327" y="76505"/>
                  <a:pt x="197667" y="70433"/>
                </a:cubicBezTo>
                <a:close/>
                <a:moveTo>
                  <a:pt x="197100" y="71544"/>
                </a:moveTo>
                <a:lnTo>
                  <a:pt x="197100" y="71544"/>
                </a:lnTo>
                <a:cubicBezTo>
                  <a:pt x="188807" y="77994"/>
                  <a:pt x="179639" y="82176"/>
                  <a:pt x="168534" y="82176"/>
                </a:cubicBezTo>
                <a:cubicBezTo>
                  <a:pt x="155917" y="82176"/>
                  <a:pt x="145049" y="78868"/>
                  <a:pt x="135125" y="73977"/>
                </a:cubicBezTo>
                <a:lnTo>
                  <a:pt x="135125" y="73977"/>
                </a:lnTo>
                <a:cubicBezTo>
                  <a:pt x="145120" y="78514"/>
                  <a:pt x="156035" y="81609"/>
                  <a:pt x="168700" y="81609"/>
                </a:cubicBezTo>
                <a:cubicBezTo>
                  <a:pt x="179757" y="81609"/>
                  <a:pt x="188878" y="77639"/>
                  <a:pt x="197100" y="71544"/>
                </a:cubicBezTo>
                <a:close/>
                <a:moveTo>
                  <a:pt x="196509" y="72701"/>
                </a:moveTo>
                <a:lnTo>
                  <a:pt x="196509" y="72701"/>
                </a:lnTo>
                <a:cubicBezTo>
                  <a:pt x="188334" y="79152"/>
                  <a:pt x="179285" y="83286"/>
                  <a:pt x="168369" y="83286"/>
                </a:cubicBezTo>
                <a:cubicBezTo>
                  <a:pt x="155728" y="83286"/>
                  <a:pt x="144907" y="79766"/>
                  <a:pt x="135031" y="74544"/>
                </a:cubicBezTo>
                <a:lnTo>
                  <a:pt x="135031" y="74544"/>
                </a:lnTo>
                <a:cubicBezTo>
                  <a:pt x="144978" y="79459"/>
                  <a:pt x="155870" y="82743"/>
                  <a:pt x="168534" y="82743"/>
                </a:cubicBezTo>
                <a:cubicBezTo>
                  <a:pt x="179379" y="82743"/>
                  <a:pt x="188381" y="78797"/>
                  <a:pt x="196509" y="72701"/>
                </a:cubicBezTo>
                <a:close/>
                <a:moveTo>
                  <a:pt x="195895" y="73906"/>
                </a:moveTo>
                <a:lnTo>
                  <a:pt x="195895" y="73906"/>
                </a:lnTo>
                <a:cubicBezTo>
                  <a:pt x="187814" y="80333"/>
                  <a:pt x="178883" y="84420"/>
                  <a:pt x="168204" y="84420"/>
                </a:cubicBezTo>
                <a:cubicBezTo>
                  <a:pt x="155610" y="84420"/>
                  <a:pt x="144860" y="80735"/>
                  <a:pt x="135054" y="75229"/>
                </a:cubicBezTo>
                <a:lnTo>
                  <a:pt x="135054" y="75229"/>
                </a:lnTo>
                <a:cubicBezTo>
                  <a:pt x="144907" y="80404"/>
                  <a:pt x="155728" y="83877"/>
                  <a:pt x="168369" y="83877"/>
                </a:cubicBezTo>
                <a:cubicBezTo>
                  <a:pt x="179001" y="83877"/>
                  <a:pt x="187862" y="80002"/>
                  <a:pt x="195895" y="73906"/>
                </a:cubicBezTo>
                <a:close/>
                <a:moveTo>
                  <a:pt x="285018" y="0"/>
                </a:moveTo>
                <a:cubicBezTo>
                  <a:pt x="256499" y="0"/>
                  <a:pt x="239133" y="22540"/>
                  <a:pt x="222358" y="44325"/>
                </a:cubicBezTo>
                <a:cubicBezTo>
                  <a:pt x="220278" y="47042"/>
                  <a:pt x="218199" y="49736"/>
                  <a:pt x="216120" y="52358"/>
                </a:cubicBezTo>
                <a:lnTo>
                  <a:pt x="215482" y="53138"/>
                </a:lnTo>
                <a:cubicBezTo>
                  <a:pt x="215269" y="53374"/>
                  <a:pt x="215080" y="53634"/>
                  <a:pt x="214868" y="53870"/>
                </a:cubicBezTo>
                <a:cubicBezTo>
                  <a:pt x="214655" y="54107"/>
                  <a:pt x="214466" y="54319"/>
                  <a:pt x="214277" y="54532"/>
                </a:cubicBezTo>
                <a:lnTo>
                  <a:pt x="213686" y="55170"/>
                </a:lnTo>
                <a:lnTo>
                  <a:pt x="213096" y="55760"/>
                </a:lnTo>
                <a:lnTo>
                  <a:pt x="212505" y="56328"/>
                </a:lnTo>
                <a:lnTo>
                  <a:pt x="211938" y="56824"/>
                </a:lnTo>
                <a:lnTo>
                  <a:pt x="211347" y="57320"/>
                </a:lnTo>
                <a:lnTo>
                  <a:pt x="210757" y="57769"/>
                </a:lnTo>
                <a:lnTo>
                  <a:pt x="210119" y="58194"/>
                </a:lnTo>
                <a:lnTo>
                  <a:pt x="209552" y="58549"/>
                </a:lnTo>
                <a:lnTo>
                  <a:pt x="208961" y="58903"/>
                </a:lnTo>
                <a:lnTo>
                  <a:pt x="208347" y="59234"/>
                </a:lnTo>
                <a:lnTo>
                  <a:pt x="207874" y="59470"/>
                </a:lnTo>
                <a:lnTo>
                  <a:pt x="207331" y="59683"/>
                </a:lnTo>
                <a:lnTo>
                  <a:pt x="206764" y="59895"/>
                </a:lnTo>
                <a:lnTo>
                  <a:pt x="206244" y="60037"/>
                </a:lnTo>
                <a:lnTo>
                  <a:pt x="205700" y="60155"/>
                </a:lnTo>
                <a:cubicBezTo>
                  <a:pt x="205535" y="60202"/>
                  <a:pt x="205346" y="60226"/>
                  <a:pt x="205181" y="60250"/>
                </a:cubicBezTo>
                <a:lnTo>
                  <a:pt x="204661" y="60321"/>
                </a:lnTo>
                <a:lnTo>
                  <a:pt x="203621" y="60321"/>
                </a:lnTo>
                <a:lnTo>
                  <a:pt x="203125" y="60273"/>
                </a:lnTo>
                <a:lnTo>
                  <a:pt x="202605" y="60202"/>
                </a:lnTo>
                <a:lnTo>
                  <a:pt x="202109" y="60084"/>
                </a:lnTo>
                <a:lnTo>
                  <a:pt x="201613" y="59943"/>
                </a:lnTo>
                <a:lnTo>
                  <a:pt x="201140" y="59777"/>
                </a:lnTo>
                <a:lnTo>
                  <a:pt x="200668" y="59564"/>
                </a:lnTo>
                <a:lnTo>
                  <a:pt x="200195" y="59305"/>
                </a:lnTo>
                <a:lnTo>
                  <a:pt x="199723" y="59045"/>
                </a:lnTo>
                <a:cubicBezTo>
                  <a:pt x="196746" y="57013"/>
                  <a:pt x="193650" y="55241"/>
                  <a:pt x="190413" y="53681"/>
                </a:cubicBezTo>
                <a:cubicBezTo>
                  <a:pt x="185144" y="51174"/>
                  <a:pt x="179396" y="49876"/>
                  <a:pt x="173595" y="49876"/>
                </a:cubicBezTo>
                <a:cubicBezTo>
                  <a:pt x="173491" y="49876"/>
                  <a:pt x="173387" y="49876"/>
                  <a:pt x="173283" y="49877"/>
                </a:cubicBezTo>
                <a:cubicBezTo>
                  <a:pt x="163596" y="49877"/>
                  <a:pt x="153862" y="55619"/>
                  <a:pt x="143915" y="63747"/>
                </a:cubicBezTo>
                <a:lnTo>
                  <a:pt x="143159" y="64337"/>
                </a:lnTo>
                <a:lnTo>
                  <a:pt x="142379" y="64904"/>
                </a:lnTo>
                <a:lnTo>
                  <a:pt x="141623" y="65400"/>
                </a:lnTo>
                <a:lnTo>
                  <a:pt x="140843" y="65897"/>
                </a:lnTo>
                <a:cubicBezTo>
                  <a:pt x="140583" y="66038"/>
                  <a:pt x="140347" y="66204"/>
                  <a:pt x="140087" y="66346"/>
                </a:cubicBezTo>
                <a:lnTo>
                  <a:pt x="139284" y="66794"/>
                </a:lnTo>
                <a:lnTo>
                  <a:pt x="138480" y="67196"/>
                </a:lnTo>
                <a:lnTo>
                  <a:pt x="137701" y="67551"/>
                </a:lnTo>
                <a:lnTo>
                  <a:pt x="136921" y="67834"/>
                </a:lnTo>
                <a:lnTo>
                  <a:pt x="136165" y="68118"/>
                </a:lnTo>
                <a:lnTo>
                  <a:pt x="135102" y="68448"/>
                </a:lnTo>
                <a:lnTo>
                  <a:pt x="134582" y="68566"/>
                </a:lnTo>
                <a:lnTo>
                  <a:pt x="133778" y="68732"/>
                </a:lnTo>
                <a:lnTo>
                  <a:pt x="132951" y="68874"/>
                </a:lnTo>
                <a:lnTo>
                  <a:pt x="132172" y="68968"/>
                </a:lnTo>
                <a:lnTo>
                  <a:pt x="131368" y="69015"/>
                </a:lnTo>
                <a:lnTo>
                  <a:pt x="130565" y="69015"/>
                </a:lnTo>
                <a:lnTo>
                  <a:pt x="129762" y="68968"/>
                </a:lnTo>
                <a:lnTo>
                  <a:pt x="128958" y="68897"/>
                </a:lnTo>
                <a:lnTo>
                  <a:pt x="128155" y="68779"/>
                </a:lnTo>
                <a:lnTo>
                  <a:pt x="127352" y="68614"/>
                </a:lnTo>
                <a:lnTo>
                  <a:pt x="126501" y="68401"/>
                </a:lnTo>
                <a:lnTo>
                  <a:pt x="125698" y="68141"/>
                </a:lnTo>
                <a:lnTo>
                  <a:pt x="124895" y="67858"/>
                </a:lnTo>
                <a:lnTo>
                  <a:pt x="124091" y="67503"/>
                </a:lnTo>
                <a:lnTo>
                  <a:pt x="123288" y="67125"/>
                </a:lnTo>
                <a:lnTo>
                  <a:pt x="122414" y="66676"/>
                </a:lnTo>
                <a:lnTo>
                  <a:pt x="121610" y="66180"/>
                </a:lnTo>
                <a:lnTo>
                  <a:pt x="120807" y="65660"/>
                </a:lnTo>
                <a:lnTo>
                  <a:pt x="119956" y="65070"/>
                </a:lnTo>
                <a:cubicBezTo>
                  <a:pt x="115656" y="61762"/>
                  <a:pt x="111474" y="58265"/>
                  <a:pt x="107316" y="54792"/>
                </a:cubicBezTo>
                <a:cubicBezTo>
                  <a:pt x="91793" y="41797"/>
                  <a:pt x="77120" y="29534"/>
                  <a:pt x="58643" y="29534"/>
                </a:cubicBezTo>
                <a:cubicBezTo>
                  <a:pt x="58530" y="29534"/>
                  <a:pt x="58416" y="29533"/>
                  <a:pt x="58302" y="29533"/>
                </a:cubicBezTo>
                <a:cubicBezTo>
                  <a:pt x="42662" y="29533"/>
                  <a:pt x="27433" y="34373"/>
                  <a:pt x="14696" y="43427"/>
                </a:cubicBezTo>
                <a:cubicBezTo>
                  <a:pt x="5033" y="50279"/>
                  <a:pt x="47" y="57249"/>
                  <a:pt x="0" y="57320"/>
                </a:cubicBezTo>
                <a:lnTo>
                  <a:pt x="354" y="57580"/>
                </a:lnTo>
                <a:cubicBezTo>
                  <a:pt x="142" y="57840"/>
                  <a:pt x="24" y="57981"/>
                  <a:pt x="24" y="58005"/>
                </a:cubicBezTo>
                <a:lnTo>
                  <a:pt x="378" y="58289"/>
                </a:lnTo>
                <a:cubicBezTo>
                  <a:pt x="165" y="58525"/>
                  <a:pt x="47" y="58667"/>
                  <a:pt x="24" y="58667"/>
                </a:cubicBezTo>
                <a:lnTo>
                  <a:pt x="402" y="58997"/>
                </a:lnTo>
                <a:cubicBezTo>
                  <a:pt x="165" y="59210"/>
                  <a:pt x="47" y="59352"/>
                  <a:pt x="47" y="59352"/>
                </a:cubicBezTo>
                <a:lnTo>
                  <a:pt x="425" y="59706"/>
                </a:lnTo>
                <a:cubicBezTo>
                  <a:pt x="189" y="59895"/>
                  <a:pt x="71" y="60013"/>
                  <a:pt x="71" y="60037"/>
                </a:cubicBezTo>
                <a:lnTo>
                  <a:pt x="425" y="60391"/>
                </a:lnTo>
                <a:cubicBezTo>
                  <a:pt x="473" y="60344"/>
                  <a:pt x="5434" y="55619"/>
                  <a:pt x="15145" y="50941"/>
                </a:cubicBezTo>
                <a:cubicBezTo>
                  <a:pt x="24076" y="46640"/>
                  <a:pt x="39009" y="41490"/>
                  <a:pt x="59281" y="41490"/>
                </a:cubicBezTo>
                <a:cubicBezTo>
                  <a:pt x="78065" y="41490"/>
                  <a:pt x="93187" y="50350"/>
                  <a:pt x="109182" y="59730"/>
                </a:cubicBezTo>
                <a:cubicBezTo>
                  <a:pt x="110293" y="60391"/>
                  <a:pt x="111403" y="61029"/>
                  <a:pt x="112537" y="61691"/>
                </a:cubicBezTo>
                <a:cubicBezTo>
                  <a:pt x="111687" y="61242"/>
                  <a:pt x="110836" y="60793"/>
                  <a:pt x="109986" y="60368"/>
                </a:cubicBezTo>
                <a:cubicBezTo>
                  <a:pt x="93777" y="51862"/>
                  <a:pt x="78467" y="43829"/>
                  <a:pt x="59423" y="43829"/>
                </a:cubicBezTo>
                <a:cubicBezTo>
                  <a:pt x="39009" y="43829"/>
                  <a:pt x="23958" y="48412"/>
                  <a:pt x="14933" y="52264"/>
                </a:cubicBezTo>
                <a:cubicBezTo>
                  <a:pt x="5151" y="56422"/>
                  <a:pt x="118" y="60651"/>
                  <a:pt x="71" y="60699"/>
                </a:cubicBezTo>
                <a:lnTo>
                  <a:pt x="402" y="61077"/>
                </a:lnTo>
                <a:cubicBezTo>
                  <a:pt x="449" y="61053"/>
                  <a:pt x="5434" y="56847"/>
                  <a:pt x="15145" y="52713"/>
                </a:cubicBezTo>
                <a:cubicBezTo>
                  <a:pt x="24124" y="48861"/>
                  <a:pt x="39080" y="44301"/>
                  <a:pt x="59447" y="44301"/>
                </a:cubicBezTo>
                <a:cubicBezTo>
                  <a:pt x="78349" y="44301"/>
                  <a:pt x="93612" y="52311"/>
                  <a:pt x="109749" y="60793"/>
                </a:cubicBezTo>
                <a:cubicBezTo>
                  <a:pt x="111120" y="61526"/>
                  <a:pt x="112514" y="62234"/>
                  <a:pt x="113884" y="62967"/>
                </a:cubicBezTo>
                <a:cubicBezTo>
                  <a:pt x="112750" y="62447"/>
                  <a:pt x="111640" y="61927"/>
                  <a:pt x="110529" y="61407"/>
                </a:cubicBezTo>
                <a:cubicBezTo>
                  <a:pt x="94179" y="53823"/>
                  <a:pt x="78750" y="46664"/>
                  <a:pt x="59588" y="46664"/>
                </a:cubicBezTo>
                <a:cubicBezTo>
                  <a:pt x="39103" y="46664"/>
                  <a:pt x="24029" y="50657"/>
                  <a:pt x="15003" y="54012"/>
                </a:cubicBezTo>
                <a:cubicBezTo>
                  <a:pt x="5174" y="57651"/>
                  <a:pt x="142" y="61337"/>
                  <a:pt x="95" y="61384"/>
                </a:cubicBezTo>
                <a:lnTo>
                  <a:pt x="402" y="61762"/>
                </a:lnTo>
                <a:cubicBezTo>
                  <a:pt x="449" y="61738"/>
                  <a:pt x="5434" y="58076"/>
                  <a:pt x="15192" y="54461"/>
                </a:cubicBezTo>
                <a:cubicBezTo>
                  <a:pt x="24194" y="51130"/>
                  <a:pt x="39198" y="47137"/>
                  <a:pt x="59588" y="47137"/>
                </a:cubicBezTo>
                <a:cubicBezTo>
                  <a:pt x="78656" y="47137"/>
                  <a:pt x="94037" y="54296"/>
                  <a:pt x="110316" y="61856"/>
                </a:cubicBezTo>
                <a:cubicBezTo>
                  <a:pt x="111947" y="62589"/>
                  <a:pt x="113553" y="63345"/>
                  <a:pt x="115184" y="64101"/>
                </a:cubicBezTo>
                <a:lnTo>
                  <a:pt x="111049" y="62447"/>
                </a:lnTo>
                <a:cubicBezTo>
                  <a:pt x="94581" y="55784"/>
                  <a:pt x="79034" y="49499"/>
                  <a:pt x="59754" y="49499"/>
                </a:cubicBezTo>
                <a:cubicBezTo>
                  <a:pt x="39198" y="49499"/>
                  <a:pt x="24100" y="52925"/>
                  <a:pt x="15027" y="55784"/>
                </a:cubicBezTo>
                <a:cubicBezTo>
                  <a:pt x="5198" y="58879"/>
                  <a:pt x="165" y="62022"/>
                  <a:pt x="118" y="62045"/>
                </a:cubicBezTo>
                <a:lnTo>
                  <a:pt x="378" y="62447"/>
                </a:lnTo>
                <a:cubicBezTo>
                  <a:pt x="567" y="62329"/>
                  <a:pt x="20579" y="49972"/>
                  <a:pt x="59754" y="49972"/>
                </a:cubicBezTo>
                <a:cubicBezTo>
                  <a:pt x="78939" y="49972"/>
                  <a:pt x="94462" y="56257"/>
                  <a:pt x="110883" y="62872"/>
                </a:cubicBezTo>
                <a:cubicBezTo>
                  <a:pt x="112750" y="63628"/>
                  <a:pt x="114617" y="64384"/>
                  <a:pt x="116507" y="65141"/>
                </a:cubicBezTo>
                <a:cubicBezTo>
                  <a:pt x="114853" y="64573"/>
                  <a:pt x="113223" y="64006"/>
                  <a:pt x="111616" y="63463"/>
                </a:cubicBezTo>
                <a:cubicBezTo>
                  <a:pt x="95006" y="57745"/>
                  <a:pt x="79317" y="52358"/>
                  <a:pt x="59919" y="52358"/>
                </a:cubicBezTo>
                <a:cubicBezTo>
                  <a:pt x="20485" y="52358"/>
                  <a:pt x="331" y="62636"/>
                  <a:pt x="142" y="62731"/>
                </a:cubicBezTo>
                <a:lnTo>
                  <a:pt x="354" y="63132"/>
                </a:lnTo>
                <a:cubicBezTo>
                  <a:pt x="543" y="63038"/>
                  <a:pt x="20603" y="52831"/>
                  <a:pt x="59919" y="52831"/>
                </a:cubicBezTo>
                <a:cubicBezTo>
                  <a:pt x="79223" y="52831"/>
                  <a:pt x="94888" y="58194"/>
                  <a:pt x="111451" y="63888"/>
                </a:cubicBezTo>
                <a:cubicBezTo>
                  <a:pt x="113530" y="64597"/>
                  <a:pt x="115633" y="65330"/>
                  <a:pt x="117735" y="66038"/>
                </a:cubicBezTo>
                <a:cubicBezTo>
                  <a:pt x="115869" y="65519"/>
                  <a:pt x="114002" y="64975"/>
                  <a:pt x="112159" y="64455"/>
                </a:cubicBezTo>
                <a:cubicBezTo>
                  <a:pt x="95408" y="59706"/>
                  <a:pt x="79577" y="55241"/>
                  <a:pt x="60085" y="55241"/>
                </a:cubicBezTo>
                <a:cubicBezTo>
                  <a:pt x="20556" y="55241"/>
                  <a:pt x="354" y="63321"/>
                  <a:pt x="165" y="63416"/>
                </a:cubicBezTo>
                <a:lnTo>
                  <a:pt x="331" y="63817"/>
                </a:lnTo>
                <a:cubicBezTo>
                  <a:pt x="520" y="63747"/>
                  <a:pt x="20650" y="55666"/>
                  <a:pt x="60085" y="55666"/>
                </a:cubicBezTo>
                <a:cubicBezTo>
                  <a:pt x="79530" y="55666"/>
                  <a:pt x="95313" y="60132"/>
                  <a:pt x="112041" y="64881"/>
                </a:cubicBezTo>
                <a:cubicBezTo>
                  <a:pt x="114333" y="65542"/>
                  <a:pt x="116649" y="66180"/>
                  <a:pt x="118964" y="66842"/>
                </a:cubicBezTo>
                <a:cubicBezTo>
                  <a:pt x="116861" y="66369"/>
                  <a:pt x="114782" y="65897"/>
                  <a:pt x="112703" y="65448"/>
                </a:cubicBezTo>
                <a:cubicBezTo>
                  <a:pt x="95809" y="61644"/>
                  <a:pt x="79861" y="58076"/>
                  <a:pt x="60226" y="58076"/>
                </a:cubicBezTo>
                <a:cubicBezTo>
                  <a:pt x="20603" y="58076"/>
                  <a:pt x="378" y="64030"/>
                  <a:pt x="189" y="64101"/>
                </a:cubicBezTo>
                <a:lnTo>
                  <a:pt x="307" y="64503"/>
                </a:lnTo>
                <a:cubicBezTo>
                  <a:pt x="496" y="64432"/>
                  <a:pt x="20674" y="58501"/>
                  <a:pt x="60226" y="58501"/>
                </a:cubicBezTo>
                <a:cubicBezTo>
                  <a:pt x="79813" y="58501"/>
                  <a:pt x="95738" y="62069"/>
                  <a:pt x="112608" y="65849"/>
                </a:cubicBezTo>
                <a:cubicBezTo>
                  <a:pt x="115113" y="66416"/>
                  <a:pt x="117617" y="66960"/>
                  <a:pt x="120169" y="67527"/>
                </a:cubicBezTo>
                <a:cubicBezTo>
                  <a:pt x="117830" y="67149"/>
                  <a:pt x="115538" y="66771"/>
                  <a:pt x="113246" y="66393"/>
                </a:cubicBezTo>
                <a:cubicBezTo>
                  <a:pt x="96211" y="63581"/>
                  <a:pt x="80144" y="60911"/>
                  <a:pt x="60368" y="60911"/>
                </a:cubicBezTo>
                <a:cubicBezTo>
                  <a:pt x="20650" y="60935"/>
                  <a:pt x="402" y="64739"/>
                  <a:pt x="213" y="64786"/>
                </a:cubicBezTo>
                <a:lnTo>
                  <a:pt x="307" y="65188"/>
                </a:lnTo>
                <a:cubicBezTo>
                  <a:pt x="496" y="65141"/>
                  <a:pt x="20721" y="61337"/>
                  <a:pt x="60415" y="61337"/>
                </a:cubicBezTo>
                <a:cubicBezTo>
                  <a:pt x="80121" y="61337"/>
                  <a:pt x="96187" y="64006"/>
                  <a:pt x="113199" y="66818"/>
                </a:cubicBezTo>
                <a:cubicBezTo>
                  <a:pt x="115892" y="67267"/>
                  <a:pt x="118610" y="67692"/>
                  <a:pt x="121350" y="68141"/>
                </a:cubicBezTo>
                <a:cubicBezTo>
                  <a:pt x="118822" y="67881"/>
                  <a:pt x="116318" y="67621"/>
                  <a:pt x="113813" y="67338"/>
                </a:cubicBezTo>
                <a:cubicBezTo>
                  <a:pt x="96660" y="65519"/>
                  <a:pt x="80451" y="63794"/>
                  <a:pt x="60557" y="63794"/>
                </a:cubicBezTo>
                <a:cubicBezTo>
                  <a:pt x="20721" y="63794"/>
                  <a:pt x="449" y="65471"/>
                  <a:pt x="236" y="65471"/>
                </a:cubicBezTo>
                <a:lnTo>
                  <a:pt x="260" y="65873"/>
                </a:lnTo>
                <a:cubicBezTo>
                  <a:pt x="449" y="65849"/>
                  <a:pt x="20721" y="64172"/>
                  <a:pt x="60557" y="64172"/>
                </a:cubicBezTo>
                <a:cubicBezTo>
                  <a:pt x="80404" y="64172"/>
                  <a:pt x="96613" y="65897"/>
                  <a:pt x="113766" y="67716"/>
                </a:cubicBezTo>
                <a:cubicBezTo>
                  <a:pt x="116649" y="68023"/>
                  <a:pt x="119555" y="68330"/>
                  <a:pt x="122485" y="68637"/>
                </a:cubicBezTo>
                <a:lnTo>
                  <a:pt x="114357" y="68259"/>
                </a:lnTo>
                <a:cubicBezTo>
                  <a:pt x="97818" y="67456"/>
                  <a:pt x="80711" y="66629"/>
                  <a:pt x="60722" y="66629"/>
                </a:cubicBezTo>
                <a:cubicBezTo>
                  <a:pt x="20769" y="66629"/>
                  <a:pt x="449" y="66157"/>
                  <a:pt x="236" y="66157"/>
                </a:cubicBezTo>
                <a:lnTo>
                  <a:pt x="236" y="66535"/>
                </a:lnTo>
                <a:cubicBezTo>
                  <a:pt x="449" y="66535"/>
                  <a:pt x="20769" y="67007"/>
                  <a:pt x="60722" y="67007"/>
                </a:cubicBezTo>
                <a:cubicBezTo>
                  <a:pt x="80711" y="67007"/>
                  <a:pt x="97818" y="67834"/>
                  <a:pt x="114357" y="68637"/>
                </a:cubicBezTo>
                <a:cubicBezTo>
                  <a:pt x="117405" y="68779"/>
                  <a:pt x="120500" y="68921"/>
                  <a:pt x="123619" y="69063"/>
                </a:cubicBezTo>
                <a:lnTo>
                  <a:pt x="114924" y="69157"/>
                </a:lnTo>
                <a:cubicBezTo>
                  <a:pt x="98243" y="69323"/>
                  <a:pt x="80995" y="69488"/>
                  <a:pt x="60888" y="69488"/>
                </a:cubicBezTo>
                <a:cubicBezTo>
                  <a:pt x="20839" y="69488"/>
                  <a:pt x="473" y="66865"/>
                  <a:pt x="284" y="66842"/>
                </a:cubicBezTo>
                <a:lnTo>
                  <a:pt x="236" y="67196"/>
                </a:lnTo>
                <a:cubicBezTo>
                  <a:pt x="425" y="67220"/>
                  <a:pt x="20816" y="69842"/>
                  <a:pt x="60888" y="69842"/>
                </a:cubicBezTo>
                <a:cubicBezTo>
                  <a:pt x="81018" y="69842"/>
                  <a:pt x="98266" y="69677"/>
                  <a:pt x="114924" y="69512"/>
                </a:cubicBezTo>
                <a:lnTo>
                  <a:pt x="124729" y="69417"/>
                </a:lnTo>
                <a:lnTo>
                  <a:pt x="124729" y="69417"/>
                </a:lnTo>
                <a:lnTo>
                  <a:pt x="115491" y="70031"/>
                </a:lnTo>
                <a:cubicBezTo>
                  <a:pt x="98668" y="71165"/>
                  <a:pt x="81278" y="72347"/>
                  <a:pt x="61030" y="72347"/>
                </a:cubicBezTo>
                <a:cubicBezTo>
                  <a:pt x="20863" y="72347"/>
                  <a:pt x="473" y="67574"/>
                  <a:pt x="284" y="67527"/>
                </a:cubicBezTo>
                <a:lnTo>
                  <a:pt x="189" y="67858"/>
                </a:lnTo>
                <a:cubicBezTo>
                  <a:pt x="402" y="67929"/>
                  <a:pt x="20816" y="72678"/>
                  <a:pt x="61030" y="72678"/>
                </a:cubicBezTo>
                <a:cubicBezTo>
                  <a:pt x="81302" y="72678"/>
                  <a:pt x="98692" y="71496"/>
                  <a:pt x="115514" y="70362"/>
                </a:cubicBezTo>
                <a:cubicBezTo>
                  <a:pt x="118751" y="70150"/>
                  <a:pt x="122012" y="69937"/>
                  <a:pt x="125296" y="69724"/>
                </a:cubicBezTo>
                <a:lnTo>
                  <a:pt x="125320" y="69748"/>
                </a:lnTo>
                <a:cubicBezTo>
                  <a:pt x="122201" y="70126"/>
                  <a:pt x="119129" y="70504"/>
                  <a:pt x="116058" y="70882"/>
                </a:cubicBezTo>
                <a:cubicBezTo>
                  <a:pt x="99117" y="73008"/>
                  <a:pt x="81585" y="75182"/>
                  <a:pt x="61195" y="75182"/>
                </a:cubicBezTo>
                <a:cubicBezTo>
                  <a:pt x="20934" y="75182"/>
                  <a:pt x="496" y="68307"/>
                  <a:pt x="307" y="68236"/>
                </a:cubicBezTo>
                <a:lnTo>
                  <a:pt x="189" y="68519"/>
                </a:lnTo>
                <a:cubicBezTo>
                  <a:pt x="402" y="68590"/>
                  <a:pt x="20863" y="75489"/>
                  <a:pt x="61195" y="75489"/>
                </a:cubicBezTo>
                <a:cubicBezTo>
                  <a:pt x="81585" y="75489"/>
                  <a:pt x="99141" y="73316"/>
                  <a:pt x="116105" y="71189"/>
                </a:cubicBezTo>
                <a:cubicBezTo>
                  <a:pt x="119271" y="70787"/>
                  <a:pt x="122485" y="70386"/>
                  <a:pt x="125722" y="70008"/>
                </a:cubicBezTo>
                <a:lnTo>
                  <a:pt x="125792" y="70055"/>
                </a:lnTo>
                <a:cubicBezTo>
                  <a:pt x="122721" y="70598"/>
                  <a:pt x="119649" y="71142"/>
                  <a:pt x="116649" y="71709"/>
                </a:cubicBezTo>
                <a:cubicBezTo>
                  <a:pt x="99542" y="74804"/>
                  <a:pt x="81869" y="78041"/>
                  <a:pt x="61360" y="78041"/>
                </a:cubicBezTo>
                <a:cubicBezTo>
                  <a:pt x="20981" y="78041"/>
                  <a:pt x="520" y="69015"/>
                  <a:pt x="307" y="68921"/>
                </a:cubicBezTo>
                <a:lnTo>
                  <a:pt x="165" y="69204"/>
                </a:lnTo>
                <a:cubicBezTo>
                  <a:pt x="378" y="69299"/>
                  <a:pt x="20887" y="78372"/>
                  <a:pt x="61337" y="78372"/>
                </a:cubicBezTo>
                <a:cubicBezTo>
                  <a:pt x="81893" y="78372"/>
                  <a:pt x="99566" y="75135"/>
                  <a:pt x="116672" y="72040"/>
                </a:cubicBezTo>
                <a:cubicBezTo>
                  <a:pt x="119815" y="71449"/>
                  <a:pt x="122957" y="70882"/>
                  <a:pt x="126147" y="70339"/>
                </a:cubicBezTo>
                <a:lnTo>
                  <a:pt x="126241" y="70409"/>
                </a:lnTo>
                <a:cubicBezTo>
                  <a:pt x="123217" y="71095"/>
                  <a:pt x="120193" y="71827"/>
                  <a:pt x="117192" y="72536"/>
                </a:cubicBezTo>
                <a:cubicBezTo>
                  <a:pt x="99968" y="76647"/>
                  <a:pt x="82153" y="80900"/>
                  <a:pt x="61502" y="80900"/>
                </a:cubicBezTo>
                <a:cubicBezTo>
                  <a:pt x="21028" y="80900"/>
                  <a:pt x="520" y="69724"/>
                  <a:pt x="307" y="69630"/>
                </a:cubicBezTo>
                <a:lnTo>
                  <a:pt x="165" y="69866"/>
                </a:lnTo>
                <a:cubicBezTo>
                  <a:pt x="378" y="69984"/>
                  <a:pt x="20934" y="81183"/>
                  <a:pt x="61502" y="81183"/>
                </a:cubicBezTo>
                <a:cubicBezTo>
                  <a:pt x="82176" y="81183"/>
                  <a:pt x="100038" y="76931"/>
                  <a:pt x="117263" y="72819"/>
                </a:cubicBezTo>
                <a:cubicBezTo>
                  <a:pt x="120358" y="72087"/>
                  <a:pt x="123453" y="71331"/>
                  <a:pt x="126572" y="70622"/>
                </a:cubicBezTo>
                <a:lnTo>
                  <a:pt x="126714" y="70717"/>
                </a:lnTo>
                <a:cubicBezTo>
                  <a:pt x="123713" y="71567"/>
                  <a:pt x="120736" y="72441"/>
                  <a:pt x="117783" y="73316"/>
                </a:cubicBezTo>
                <a:cubicBezTo>
                  <a:pt x="100417" y="78443"/>
                  <a:pt x="82460" y="83759"/>
                  <a:pt x="61668" y="83759"/>
                </a:cubicBezTo>
                <a:cubicBezTo>
                  <a:pt x="40450" y="83759"/>
                  <a:pt x="24903" y="80097"/>
                  <a:pt x="15594" y="77025"/>
                </a:cubicBezTo>
                <a:cubicBezTo>
                  <a:pt x="5505" y="73717"/>
                  <a:pt x="378" y="70339"/>
                  <a:pt x="307" y="70315"/>
                </a:cubicBezTo>
                <a:lnTo>
                  <a:pt x="165" y="70551"/>
                </a:lnTo>
                <a:cubicBezTo>
                  <a:pt x="213" y="70575"/>
                  <a:pt x="5387" y="73954"/>
                  <a:pt x="15500" y="77285"/>
                </a:cubicBezTo>
                <a:cubicBezTo>
                  <a:pt x="24832" y="80357"/>
                  <a:pt x="40403" y="84019"/>
                  <a:pt x="61668" y="84019"/>
                </a:cubicBezTo>
                <a:cubicBezTo>
                  <a:pt x="82483" y="84019"/>
                  <a:pt x="100487" y="78703"/>
                  <a:pt x="117854" y="73575"/>
                </a:cubicBezTo>
                <a:cubicBezTo>
                  <a:pt x="120949" y="72678"/>
                  <a:pt x="123973" y="71780"/>
                  <a:pt x="127021" y="70929"/>
                </a:cubicBezTo>
                <a:lnTo>
                  <a:pt x="127186" y="71047"/>
                </a:lnTo>
                <a:cubicBezTo>
                  <a:pt x="124257" y="72040"/>
                  <a:pt x="121327" y="73056"/>
                  <a:pt x="118373" y="74095"/>
                </a:cubicBezTo>
                <a:cubicBezTo>
                  <a:pt x="100865" y="80262"/>
                  <a:pt x="82767" y="86618"/>
                  <a:pt x="61833" y="86618"/>
                </a:cubicBezTo>
                <a:cubicBezTo>
                  <a:pt x="40568" y="86618"/>
                  <a:pt x="24974" y="82365"/>
                  <a:pt x="15641" y="78821"/>
                </a:cubicBezTo>
                <a:cubicBezTo>
                  <a:pt x="5529" y="74946"/>
                  <a:pt x="378" y="71047"/>
                  <a:pt x="331" y="71000"/>
                </a:cubicBezTo>
                <a:lnTo>
                  <a:pt x="165" y="71213"/>
                </a:lnTo>
                <a:cubicBezTo>
                  <a:pt x="213" y="71236"/>
                  <a:pt x="5387" y="75182"/>
                  <a:pt x="15523" y="79033"/>
                </a:cubicBezTo>
                <a:cubicBezTo>
                  <a:pt x="24880" y="82601"/>
                  <a:pt x="40497" y="86854"/>
                  <a:pt x="61833" y="86854"/>
                </a:cubicBezTo>
                <a:cubicBezTo>
                  <a:pt x="82790" y="86854"/>
                  <a:pt x="100913" y="80498"/>
                  <a:pt x="118444" y="74332"/>
                </a:cubicBezTo>
                <a:cubicBezTo>
                  <a:pt x="121469" y="73268"/>
                  <a:pt x="124446" y="72229"/>
                  <a:pt x="127446" y="71213"/>
                </a:cubicBezTo>
                <a:lnTo>
                  <a:pt x="127635" y="71331"/>
                </a:lnTo>
                <a:cubicBezTo>
                  <a:pt x="124753" y="72465"/>
                  <a:pt x="121870" y="73646"/>
                  <a:pt x="118964" y="74828"/>
                </a:cubicBezTo>
                <a:cubicBezTo>
                  <a:pt x="101314" y="82034"/>
                  <a:pt x="83050" y="89453"/>
                  <a:pt x="61998" y="89453"/>
                </a:cubicBezTo>
                <a:cubicBezTo>
                  <a:pt x="40663" y="89453"/>
                  <a:pt x="25021" y="84633"/>
                  <a:pt x="15665" y="80569"/>
                </a:cubicBezTo>
                <a:cubicBezTo>
                  <a:pt x="5529" y="76198"/>
                  <a:pt x="378" y="71733"/>
                  <a:pt x="331" y="71709"/>
                </a:cubicBezTo>
                <a:lnTo>
                  <a:pt x="165" y="71874"/>
                </a:lnTo>
                <a:cubicBezTo>
                  <a:pt x="213" y="71922"/>
                  <a:pt x="5387" y="76387"/>
                  <a:pt x="15570" y="80805"/>
                </a:cubicBezTo>
                <a:cubicBezTo>
                  <a:pt x="24951" y="84869"/>
                  <a:pt x="40616" y="89713"/>
                  <a:pt x="61998" y="89713"/>
                </a:cubicBezTo>
                <a:cubicBezTo>
                  <a:pt x="83098" y="89713"/>
                  <a:pt x="101385" y="82247"/>
                  <a:pt x="119059" y="75064"/>
                </a:cubicBezTo>
                <a:cubicBezTo>
                  <a:pt x="122012" y="73835"/>
                  <a:pt x="124965" y="72654"/>
                  <a:pt x="127872" y="71520"/>
                </a:cubicBezTo>
                <a:lnTo>
                  <a:pt x="128084" y="71638"/>
                </a:lnTo>
                <a:cubicBezTo>
                  <a:pt x="125249" y="72914"/>
                  <a:pt x="122414" y="74213"/>
                  <a:pt x="119555" y="75560"/>
                </a:cubicBezTo>
                <a:cubicBezTo>
                  <a:pt x="101763" y="83782"/>
                  <a:pt x="83358" y="92312"/>
                  <a:pt x="62164" y="92312"/>
                </a:cubicBezTo>
                <a:cubicBezTo>
                  <a:pt x="40757" y="92312"/>
                  <a:pt x="25092" y="86901"/>
                  <a:pt x="15712" y="82341"/>
                </a:cubicBezTo>
                <a:cubicBezTo>
                  <a:pt x="5552" y="77427"/>
                  <a:pt x="378" y="72441"/>
                  <a:pt x="331" y="72394"/>
                </a:cubicBezTo>
                <a:lnTo>
                  <a:pt x="165" y="72560"/>
                </a:lnTo>
                <a:cubicBezTo>
                  <a:pt x="213" y="72607"/>
                  <a:pt x="5411" y="77616"/>
                  <a:pt x="15594" y="82554"/>
                </a:cubicBezTo>
                <a:cubicBezTo>
                  <a:pt x="24998" y="87114"/>
                  <a:pt x="40710" y="92548"/>
                  <a:pt x="62164" y="92548"/>
                </a:cubicBezTo>
                <a:cubicBezTo>
                  <a:pt x="83405" y="92548"/>
                  <a:pt x="101834" y="83995"/>
                  <a:pt x="119649" y="75749"/>
                </a:cubicBezTo>
                <a:cubicBezTo>
                  <a:pt x="122555" y="74402"/>
                  <a:pt x="125438" y="73079"/>
                  <a:pt x="128297" y="71780"/>
                </a:cubicBezTo>
                <a:lnTo>
                  <a:pt x="128533" y="71945"/>
                </a:lnTo>
                <a:cubicBezTo>
                  <a:pt x="125769" y="73339"/>
                  <a:pt x="122957" y="74780"/>
                  <a:pt x="120145" y="76245"/>
                </a:cubicBezTo>
                <a:cubicBezTo>
                  <a:pt x="102212" y="85555"/>
                  <a:pt x="83641" y="95171"/>
                  <a:pt x="62306" y="95171"/>
                </a:cubicBezTo>
                <a:cubicBezTo>
                  <a:pt x="40852" y="95171"/>
                  <a:pt x="25140" y="89170"/>
                  <a:pt x="15736" y="84113"/>
                </a:cubicBezTo>
                <a:cubicBezTo>
                  <a:pt x="5552" y="78655"/>
                  <a:pt x="378" y="73127"/>
                  <a:pt x="307" y="73079"/>
                </a:cubicBezTo>
                <a:lnTo>
                  <a:pt x="165" y="73221"/>
                </a:lnTo>
                <a:cubicBezTo>
                  <a:pt x="213" y="73268"/>
                  <a:pt x="5411" y="78821"/>
                  <a:pt x="15641" y="84302"/>
                </a:cubicBezTo>
                <a:cubicBezTo>
                  <a:pt x="25045" y="89359"/>
                  <a:pt x="40805" y="95384"/>
                  <a:pt x="62306" y="95384"/>
                </a:cubicBezTo>
                <a:cubicBezTo>
                  <a:pt x="83688" y="95384"/>
                  <a:pt x="102259" y="85744"/>
                  <a:pt x="120240" y="76434"/>
                </a:cubicBezTo>
                <a:cubicBezTo>
                  <a:pt x="123075" y="74946"/>
                  <a:pt x="125911" y="73481"/>
                  <a:pt x="128722" y="72063"/>
                </a:cubicBezTo>
                <a:lnTo>
                  <a:pt x="128982" y="72229"/>
                </a:lnTo>
                <a:cubicBezTo>
                  <a:pt x="126241" y="73765"/>
                  <a:pt x="123501" y="75324"/>
                  <a:pt x="120736" y="76907"/>
                </a:cubicBezTo>
                <a:cubicBezTo>
                  <a:pt x="102638" y="87279"/>
                  <a:pt x="83948" y="98030"/>
                  <a:pt x="62447" y="98030"/>
                </a:cubicBezTo>
                <a:cubicBezTo>
                  <a:pt x="40970" y="98030"/>
                  <a:pt x="25210" y="91438"/>
                  <a:pt x="15783" y="85885"/>
                </a:cubicBezTo>
                <a:cubicBezTo>
                  <a:pt x="5552" y="79908"/>
                  <a:pt x="378" y="73835"/>
                  <a:pt x="307" y="73765"/>
                </a:cubicBezTo>
                <a:lnTo>
                  <a:pt x="165" y="73883"/>
                </a:lnTo>
                <a:cubicBezTo>
                  <a:pt x="213" y="73954"/>
                  <a:pt x="5434" y="80049"/>
                  <a:pt x="15665" y="86051"/>
                </a:cubicBezTo>
                <a:cubicBezTo>
                  <a:pt x="25116" y="91603"/>
                  <a:pt x="40899" y="98219"/>
                  <a:pt x="62471" y="98219"/>
                </a:cubicBezTo>
                <a:cubicBezTo>
                  <a:pt x="84043" y="98219"/>
                  <a:pt x="102732" y="87468"/>
                  <a:pt x="120854" y="77096"/>
                </a:cubicBezTo>
                <a:cubicBezTo>
                  <a:pt x="123642" y="75489"/>
                  <a:pt x="126407" y="73906"/>
                  <a:pt x="129171" y="72370"/>
                </a:cubicBezTo>
                <a:lnTo>
                  <a:pt x="129431" y="72536"/>
                </a:lnTo>
                <a:cubicBezTo>
                  <a:pt x="126761" y="74166"/>
                  <a:pt x="124068" y="75867"/>
                  <a:pt x="121350" y="77545"/>
                </a:cubicBezTo>
                <a:cubicBezTo>
                  <a:pt x="103110" y="89028"/>
                  <a:pt x="84255" y="100889"/>
                  <a:pt x="62636" y="100889"/>
                </a:cubicBezTo>
                <a:cubicBezTo>
                  <a:pt x="41017" y="100889"/>
                  <a:pt x="25258" y="93682"/>
                  <a:pt x="15807" y="87657"/>
                </a:cubicBezTo>
                <a:cubicBezTo>
                  <a:pt x="5576" y="81136"/>
                  <a:pt x="354" y="74521"/>
                  <a:pt x="307" y="74450"/>
                </a:cubicBezTo>
                <a:lnTo>
                  <a:pt x="165" y="74568"/>
                </a:lnTo>
                <a:cubicBezTo>
                  <a:pt x="236" y="74639"/>
                  <a:pt x="5434" y="81254"/>
                  <a:pt x="15712" y="87799"/>
                </a:cubicBezTo>
                <a:cubicBezTo>
                  <a:pt x="21784" y="91674"/>
                  <a:pt x="28329" y="94746"/>
                  <a:pt x="35205" y="96919"/>
                </a:cubicBezTo>
                <a:cubicBezTo>
                  <a:pt x="43991" y="99661"/>
                  <a:pt x="53173" y="101054"/>
                  <a:pt x="62380" y="101054"/>
                </a:cubicBezTo>
                <a:cubicBezTo>
                  <a:pt x="62458" y="101054"/>
                  <a:pt x="62535" y="101054"/>
                  <a:pt x="62613" y="101054"/>
                </a:cubicBezTo>
                <a:cubicBezTo>
                  <a:pt x="84303" y="101054"/>
                  <a:pt x="103181" y="89170"/>
                  <a:pt x="121445" y="77710"/>
                </a:cubicBezTo>
                <a:cubicBezTo>
                  <a:pt x="124186" y="75985"/>
                  <a:pt x="126879" y="74284"/>
                  <a:pt x="129596" y="72630"/>
                </a:cubicBezTo>
                <a:cubicBezTo>
                  <a:pt x="129691" y="72678"/>
                  <a:pt x="129785" y="72749"/>
                  <a:pt x="129880" y="72796"/>
                </a:cubicBezTo>
                <a:cubicBezTo>
                  <a:pt x="127257" y="74544"/>
                  <a:pt x="124635" y="76340"/>
                  <a:pt x="121965" y="78183"/>
                </a:cubicBezTo>
                <a:cubicBezTo>
                  <a:pt x="103583" y="90729"/>
                  <a:pt x="84563" y="103724"/>
                  <a:pt x="62778" y="103724"/>
                </a:cubicBezTo>
                <a:cubicBezTo>
                  <a:pt x="41135" y="103724"/>
                  <a:pt x="25305" y="95951"/>
                  <a:pt x="15830" y="89429"/>
                </a:cubicBezTo>
                <a:cubicBezTo>
                  <a:pt x="5576" y="82365"/>
                  <a:pt x="354" y="75229"/>
                  <a:pt x="307" y="75135"/>
                </a:cubicBezTo>
                <a:lnTo>
                  <a:pt x="165" y="75229"/>
                </a:lnTo>
                <a:cubicBezTo>
                  <a:pt x="213" y="75300"/>
                  <a:pt x="5458" y="82483"/>
                  <a:pt x="15736" y="89571"/>
                </a:cubicBezTo>
                <a:cubicBezTo>
                  <a:pt x="21784" y="93730"/>
                  <a:pt x="28353" y="97037"/>
                  <a:pt x="35299" y="99400"/>
                </a:cubicBezTo>
                <a:cubicBezTo>
                  <a:pt x="44068" y="102378"/>
                  <a:pt x="53279" y="103890"/>
                  <a:pt x="62562" y="103890"/>
                </a:cubicBezTo>
                <a:cubicBezTo>
                  <a:pt x="62634" y="103890"/>
                  <a:pt x="62706" y="103890"/>
                  <a:pt x="62778" y="103889"/>
                </a:cubicBezTo>
                <a:cubicBezTo>
                  <a:pt x="84610" y="103889"/>
                  <a:pt x="103630" y="90894"/>
                  <a:pt x="122036" y="78301"/>
                </a:cubicBezTo>
                <a:cubicBezTo>
                  <a:pt x="124729" y="76482"/>
                  <a:pt x="127375" y="74662"/>
                  <a:pt x="130022" y="72914"/>
                </a:cubicBezTo>
                <a:lnTo>
                  <a:pt x="130305" y="73103"/>
                </a:lnTo>
                <a:cubicBezTo>
                  <a:pt x="127753" y="74946"/>
                  <a:pt x="125178" y="76836"/>
                  <a:pt x="122555" y="78773"/>
                </a:cubicBezTo>
                <a:cubicBezTo>
                  <a:pt x="104032" y="92454"/>
                  <a:pt x="84846" y="106583"/>
                  <a:pt x="62943" y="106583"/>
                </a:cubicBezTo>
                <a:cubicBezTo>
                  <a:pt x="41230" y="106583"/>
                  <a:pt x="25352" y="98219"/>
                  <a:pt x="15854" y="91201"/>
                </a:cubicBezTo>
                <a:cubicBezTo>
                  <a:pt x="5576" y="83617"/>
                  <a:pt x="354" y="75915"/>
                  <a:pt x="307" y="75844"/>
                </a:cubicBezTo>
                <a:lnTo>
                  <a:pt x="189" y="75915"/>
                </a:lnTo>
                <a:cubicBezTo>
                  <a:pt x="236" y="75985"/>
                  <a:pt x="5458" y="83712"/>
                  <a:pt x="15783" y="91320"/>
                </a:cubicBezTo>
                <a:cubicBezTo>
                  <a:pt x="21784" y="95762"/>
                  <a:pt x="28377" y="99329"/>
                  <a:pt x="35370" y="101905"/>
                </a:cubicBezTo>
                <a:cubicBezTo>
                  <a:pt x="44144" y="105095"/>
                  <a:pt x="53406" y="106725"/>
                  <a:pt x="62742" y="106725"/>
                </a:cubicBezTo>
                <a:cubicBezTo>
                  <a:pt x="62809" y="106725"/>
                  <a:pt x="62876" y="106725"/>
                  <a:pt x="62943" y="106725"/>
                </a:cubicBezTo>
                <a:cubicBezTo>
                  <a:pt x="84917" y="106725"/>
                  <a:pt x="104102" y="92572"/>
                  <a:pt x="122650" y="78868"/>
                </a:cubicBezTo>
                <a:cubicBezTo>
                  <a:pt x="125273" y="76954"/>
                  <a:pt x="127872" y="75040"/>
                  <a:pt x="130447" y="73174"/>
                </a:cubicBezTo>
                <a:lnTo>
                  <a:pt x="130778" y="73363"/>
                </a:lnTo>
                <a:cubicBezTo>
                  <a:pt x="128250" y="75324"/>
                  <a:pt x="125745" y="77309"/>
                  <a:pt x="123193" y="79341"/>
                </a:cubicBezTo>
                <a:cubicBezTo>
                  <a:pt x="104504" y="94131"/>
                  <a:pt x="85177" y="109442"/>
                  <a:pt x="63109" y="109442"/>
                </a:cubicBezTo>
                <a:cubicBezTo>
                  <a:pt x="41324" y="109442"/>
                  <a:pt x="25423" y="100487"/>
                  <a:pt x="15901" y="92974"/>
                </a:cubicBezTo>
                <a:cubicBezTo>
                  <a:pt x="5576" y="84846"/>
                  <a:pt x="354" y="76600"/>
                  <a:pt x="307" y="76529"/>
                </a:cubicBezTo>
                <a:lnTo>
                  <a:pt x="189" y="76576"/>
                </a:lnTo>
                <a:cubicBezTo>
                  <a:pt x="236" y="76671"/>
                  <a:pt x="5482" y="84917"/>
                  <a:pt x="15830" y="93068"/>
                </a:cubicBezTo>
                <a:cubicBezTo>
                  <a:pt x="21784" y="97793"/>
                  <a:pt x="28400" y="101621"/>
                  <a:pt x="35465" y="104409"/>
                </a:cubicBezTo>
                <a:cubicBezTo>
                  <a:pt x="44219" y="107836"/>
                  <a:pt x="53533" y="109584"/>
                  <a:pt x="62920" y="109584"/>
                </a:cubicBezTo>
                <a:cubicBezTo>
                  <a:pt x="62983" y="109584"/>
                  <a:pt x="63046" y="109584"/>
                  <a:pt x="63109" y="109584"/>
                </a:cubicBezTo>
                <a:cubicBezTo>
                  <a:pt x="85224" y="109584"/>
                  <a:pt x="104575" y="94249"/>
                  <a:pt x="123264" y="79459"/>
                </a:cubicBezTo>
                <a:cubicBezTo>
                  <a:pt x="125840" y="77427"/>
                  <a:pt x="128368" y="75418"/>
                  <a:pt x="130896" y="73457"/>
                </a:cubicBezTo>
                <a:cubicBezTo>
                  <a:pt x="130990" y="73528"/>
                  <a:pt x="131109" y="73599"/>
                  <a:pt x="131227" y="73670"/>
                </a:cubicBezTo>
                <a:cubicBezTo>
                  <a:pt x="128769" y="75702"/>
                  <a:pt x="126312" y="77781"/>
                  <a:pt x="123808" y="79884"/>
                </a:cubicBezTo>
                <a:cubicBezTo>
                  <a:pt x="104977" y="95832"/>
                  <a:pt x="85484" y="112301"/>
                  <a:pt x="63274" y="112301"/>
                </a:cubicBezTo>
                <a:cubicBezTo>
                  <a:pt x="41442" y="112301"/>
                  <a:pt x="25494" y="102779"/>
                  <a:pt x="15949" y="94769"/>
                </a:cubicBezTo>
                <a:cubicBezTo>
                  <a:pt x="5600" y="86098"/>
                  <a:pt x="354" y="77309"/>
                  <a:pt x="284" y="77214"/>
                </a:cubicBezTo>
                <a:lnTo>
                  <a:pt x="189" y="77285"/>
                </a:lnTo>
                <a:cubicBezTo>
                  <a:pt x="236" y="77356"/>
                  <a:pt x="5505" y="86169"/>
                  <a:pt x="15854" y="94840"/>
                </a:cubicBezTo>
                <a:cubicBezTo>
                  <a:pt x="21784" y="99849"/>
                  <a:pt x="28424" y="103913"/>
                  <a:pt x="35559" y="106914"/>
                </a:cubicBezTo>
                <a:cubicBezTo>
                  <a:pt x="44240" y="110531"/>
                  <a:pt x="53520" y="112396"/>
                  <a:pt x="62921" y="112396"/>
                </a:cubicBezTo>
                <a:cubicBezTo>
                  <a:pt x="63039" y="112396"/>
                  <a:pt x="63157" y="112396"/>
                  <a:pt x="63274" y="112395"/>
                </a:cubicBezTo>
                <a:cubicBezTo>
                  <a:pt x="73245" y="112395"/>
                  <a:pt x="83594" y="109040"/>
                  <a:pt x="94935" y="102094"/>
                </a:cubicBezTo>
                <a:cubicBezTo>
                  <a:pt x="104977" y="95951"/>
                  <a:pt x="114593" y="87823"/>
                  <a:pt x="123879" y="79955"/>
                </a:cubicBezTo>
                <a:cubicBezTo>
                  <a:pt x="126383" y="77828"/>
                  <a:pt x="128840" y="75749"/>
                  <a:pt x="131321" y="73694"/>
                </a:cubicBezTo>
                <a:lnTo>
                  <a:pt x="131652" y="73930"/>
                </a:lnTo>
                <a:cubicBezTo>
                  <a:pt x="129266" y="76033"/>
                  <a:pt x="126856" y="78183"/>
                  <a:pt x="124422" y="80380"/>
                </a:cubicBezTo>
                <a:cubicBezTo>
                  <a:pt x="105449" y="97463"/>
                  <a:pt x="85815" y="115136"/>
                  <a:pt x="63440" y="115136"/>
                </a:cubicBezTo>
                <a:cubicBezTo>
                  <a:pt x="41537" y="115136"/>
                  <a:pt x="25541" y="105023"/>
                  <a:pt x="15972" y="96518"/>
                </a:cubicBezTo>
                <a:cubicBezTo>
                  <a:pt x="5600" y="87303"/>
                  <a:pt x="331" y="77994"/>
                  <a:pt x="307" y="77899"/>
                </a:cubicBezTo>
                <a:lnTo>
                  <a:pt x="213" y="77947"/>
                </a:lnTo>
                <a:cubicBezTo>
                  <a:pt x="260" y="78041"/>
                  <a:pt x="5529" y="87374"/>
                  <a:pt x="15925" y="96588"/>
                </a:cubicBezTo>
                <a:cubicBezTo>
                  <a:pt x="21784" y="101857"/>
                  <a:pt x="28447" y="106181"/>
                  <a:pt x="35654" y="109395"/>
                </a:cubicBezTo>
                <a:cubicBezTo>
                  <a:pt x="44368" y="113247"/>
                  <a:pt x="53759" y="115231"/>
                  <a:pt x="63271" y="115231"/>
                </a:cubicBezTo>
                <a:cubicBezTo>
                  <a:pt x="63327" y="115231"/>
                  <a:pt x="63383" y="115231"/>
                  <a:pt x="63440" y="115230"/>
                </a:cubicBezTo>
                <a:cubicBezTo>
                  <a:pt x="73481" y="115230"/>
                  <a:pt x="83925" y="111615"/>
                  <a:pt x="95337" y="104173"/>
                </a:cubicBezTo>
                <a:cubicBezTo>
                  <a:pt x="105473" y="97581"/>
                  <a:pt x="115136" y="88862"/>
                  <a:pt x="124517" y="80451"/>
                </a:cubicBezTo>
                <a:cubicBezTo>
                  <a:pt x="126950" y="78254"/>
                  <a:pt x="129360" y="76080"/>
                  <a:pt x="131746" y="73977"/>
                </a:cubicBezTo>
                <a:lnTo>
                  <a:pt x="132125" y="74190"/>
                </a:lnTo>
                <a:cubicBezTo>
                  <a:pt x="129785" y="76364"/>
                  <a:pt x="127446" y="78632"/>
                  <a:pt x="125084" y="80853"/>
                </a:cubicBezTo>
                <a:cubicBezTo>
                  <a:pt x="105922" y="99117"/>
                  <a:pt x="86122" y="117995"/>
                  <a:pt x="63581" y="117995"/>
                </a:cubicBezTo>
                <a:cubicBezTo>
                  <a:pt x="41632" y="117995"/>
                  <a:pt x="25588" y="107268"/>
                  <a:pt x="15996" y="98290"/>
                </a:cubicBezTo>
                <a:cubicBezTo>
                  <a:pt x="5623" y="88555"/>
                  <a:pt x="331" y="78679"/>
                  <a:pt x="284" y="78584"/>
                </a:cubicBezTo>
                <a:lnTo>
                  <a:pt x="213" y="78608"/>
                </a:lnTo>
                <a:cubicBezTo>
                  <a:pt x="260" y="78703"/>
                  <a:pt x="5529" y="88602"/>
                  <a:pt x="15949" y="98361"/>
                </a:cubicBezTo>
                <a:cubicBezTo>
                  <a:pt x="22068" y="104078"/>
                  <a:pt x="28731" y="108638"/>
                  <a:pt x="35748" y="111923"/>
                </a:cubicBezTo>
                <a:cubicBezTo>
                  <a:pt x="44467" y="115987"/>
                  <a:pt x="53965" y="118089"/>
                  <a:pt x="63605" y="118089"/>
                </a:cubicBezTo>
                <a:cubicBezTo>
                  <a:pt x="69016" y="118089"/>
                  <a:pt x="74403" y="117003"/>
                  <a:pt x="80073" y="114805"/>
                </a:cubicBezTo>
                <a:cubicBezTo>
                  <a:pt x="85106" y="112844"/>
                  <a:pt x="90233" y="110056"/>
                  <a:pt x="95738" y="106228"/>
                </a:cubicBezTo>
                <a:cubicBezTo>
                  <a:pt x="105945" y="99211"/>
                  <a:pt x="115703" y="89902"/>
                  <a:pt x="125131" y="80924"/>
                </a:cubicBezTo>
                <a:cubicBezTo>
                  <a:pt x="127494" y="78655"/>
                  <a:pt x="129856" y="76411"/>
                  <a:pt x="132172" y="74237"/>
                </a:cubicBezTo>
                <a:cubicBezTo>
                  <a:pt x="142710" y="80593"/>
                  <a:pt x="154358" y="85011"/>
                  <a:pt x="168204" y="85011"/>
                </a:cubicBezTo>
                <a:cubicBezTo>
                  <a:pt x="178954" y="85011"/>
                  <a:pt x="188594" y="81018"/>
                  <a:pt x="198494" y="72489"/>
                </a:cubicBezTo>
                <a:cubicBezTo>
                  <a:pt x="201495" y="69866"/>
                  <a:pt x="204354" y="67078"/>
                  <a:pt x="207023" y="64125"/>
                </a:cubicBezTo>
                <a:cubicBezTo>
                  <a:pt x="222003" y="74473"/>
                  <a:pt x="241307" y="86618"/>
                  <a:pt x="285018" y="86618"/>
                </a:cubicBezTo>
                <a:lnTo>
                  <a:pt x="285018" y="86547"/>
                </a:lnTo>
                <a:cubicBezTo>
                  <a:pt x="241330" y="86547"/>
                  <a:pt x="222050" y="74402"/>
                  <a:pt x="207071" y="64077"/>
                </a:cubicBezTo>
                <a:lnTo>
                  <a:pt x="207354" y="63770"/>
                </a:lnTo>
                <a:cubicBezTo>
                  <a:pt x="222429" y="72985"/>
                  <a:pt x="241732" y="83853"/>
                  <a:pt x="285018" y="83853"/>
                </a:cubicBezTo>
                <a:lnTo>
                  <a:pt x="285018" y="83759"/>
                </a:lnTo>
                <a:cubicBezTo>
                  <a:pt x="241779" y="83759"/>
                  <a:pt x="222476" y="72914"/>
                  <a:pt x="207425" y="63723"/>
                </a:cubicBezTo>
                <a:lnTo>
                  <a:pt x="207709" y="63416"/>
                </a:lnTo>
                <a:cubicBezTo>
                  <a:pt x="222830" y="71473"/>
                  <a:pt x="242134" y="81065"/>
                  <a:pt x="285018" y="81065"/>
                </a:cubicBezTo>
                <a:lnTo>
                  <a:pt x="285018" y="80947"/>
                </a:lnTo>
                <a:cubicBezTo>
                  <a:pt x="242181" y="80947"/>
                  <a:pt x="222877" y="71378"/>
                  <a:pt x="207756" y="63298"/>
                </a:cubicBezTo>
                <a:lnTo>
                  <a:pt x="208016" y="63014"/>
                </a:lnTo>
                <a:cubicBezTo>
                  <a:pt x="223232" y="70008"/>
                  <a:pt x="242559" y="78277"/>
                  <a:pt x="285018" y="78277"/>
                </a:cubicBezTo>
                <a:lnTo>
                  <a:pt x="285018" y="78159"/>
                </a:lnTo>
                <a:cubicBezTo>
                  <a:pt x="242606" y="78159"/>
                  <a:pt x="223279" y="69890"/>
                  <a:pt x="208110" y="62920"/>
                </a:cubicBezTo>
                <a:lnTo>
                  <a:pt x="208347" y="62636"/>
                </a:lnTo>
                <a:cubicBezTo>
                  <a:pt x="223610" y="68496"/>
                  <a:pt x="242961" y="75513"/>
                  <a:pt x="285018" y="75513"/>
                </a:cubicBezTo>
                <a:lnTo>
                  <a:pt x="285018" y="75371"/>
                </a:lnTo>
                <a:cubicBezTo>
                  <a:pt x="243032" y="75371"/>
                  <a:pt x="223704" y="68377"/>
                  <a:pt x="208465" y="62518"/>
                </a:cubicBezTo>
                <a:lnTo>
                  <a:pt x="208701" y="62258"/>
                </a:lnTo>
                <a:cubicBezTo>
                  <a:pt x="224012" y="67007"/>
                  <a:pt x="243362" y="72725"/>
                  <a:pt x="285018" y="72725"/>
                </a:cubicBezTo>
                <a:lnTo>
                  <a:pt x="285018" y="72583"/>
                </a:lnTo>
                <a:cubicBezTo>
                  <a:pt x="243457" y="72583"/>
                  <a:pt x="224106" y="66865"/>
                  <a:pt x="208819" y="62140"/>
                </a:cubicBezTo>
                <a:lnTo>
                  <a:pt x="209032" y="61880"/>
                </a:lnTo>
                <a:cubicBezTo>
                  <a:pt x="224413" y="65519"/>
                  <a:pt x="243764" y="69961"/>
                  <a:pt x="285018" y="69961"/>
                </a:cubicBezTo>
                <a:lnTo>
                  <a:pt x="285018" y="69795"/>
                </a:lnTo>
                <a:cubicBezTo>
                  <a:pt x="243882" y="69795"/>
                  <a:pt x="224508" y="65377"/>
                  <a:pt x="209174" y="61738"/>
                </a:cubicBezTo>
                <a:lnTo>
                  <a:pt x="209363" y="61502"/>
                </a:lnTo>
                <a:cubicBezTo>
                  <a:pt x="224815" y="64054"/>
                  <a:pt x="244166" y="67172"/>
                  <a:pt x="285018" y="67172"/>
                </a:cubicBezTo>
                <a:lnTo>
                  <a:pt x="285018" y="66983"/>
                </a:lnTo>
                <a:cubicBezTo>
                  <a:pt x="244284" y="66983"/>
                  <a:pt x="224933" y="63888"/>
                  <a:pt x="209528" y="61313"/>
                </a:cubicBezTo>
                <a:cubicBezTo>
                  <a:pt x="209575" y="61242"/>
                  <a:pt x="209646" y="61171"/>
                  <a:pt x="209717" y="61100"/>
                </a:cubicBezTo>
                <a:cubicBezTo>
                  <a:pt x="225193" y="62589"/>
                  <a:pt x="244567" y="64408"/>
                  <a:pt x="285018" y="64408"/>
                </a:cubicBezTo>
                <a:lnTo>
                  <a:pt x="285018" y="64195"/>
                </a:lnTo>
                <a:cubicBezTo>
                  <a:pt x="244709" y="64195"/>
                  <a:pt x="226114" y="62471"/>
                  <a:pt x="209882" y="60911"/>
                </a:cubicBezTo>
                <a:lnTo>
                  <a:pt x="210048" y="60722"/>
                </a:lnTo>
                <a:cubicBezTo>
                  <a:pt x="226398" y="61148"/>
                  <a:pt x="244969" y="61644"/>
                  <a:pt x="285018" y="61644"/>
                </a:cubicBezTo>
                <a:lnTo>
                  <a:pt x="285018" y="61407"/>
                </a:lnTo>
                <a:cubicBezTo>
                  <a:pt x="245134" y="61407"/>
                  <a:pt x="226540" y="60935"/>
                  <a:pt x="210237" y="60486"/>
                </a:cubicBezTo>
                <a:lnTo>
                  <a:pt x="210379" y="60321"/>
                </a:lnTo>
                <a:lnTo>
                  <a:pt x="210402" y="60321"/>
                </a:lnTo>
                <a:cubicBezTo>
                  <a:pt x="226800" y="59635"/>
                  <a:pt x="245394" y="58856"/>
                  <a:pt x="285018" y="58856"/>
                </a:cubicBezTo>
                <a:lnTo>
                  <a:pt x="285018" y="58619"/>
                </a:lnTo>
                <a:cubicBezTo>
                  <a:pt x="245560" y="58619"/>
                  <a:pt x="226965" y="59399"/>
                  <a:pt x="210591" y="60084"/>
                </a:cubicBezTo>
                <a:lnTo>
                  <a:pt x="210709" y="59919"/>
                </a:lnTo>
                <a:lnTo>
                  <a:pt x="210946" y="59895"/>
                </a:lnTo>
                <a:cubicBezTo>
                  <a:pt x="227367" y="58123"/>
                  <a:pt x="245961" y="56091"/>
                  <a:pt x="285018" y="56091"/>
                </a:cubicBezTo>
                <a:lnTo>
                  <a:pt x="285018" y="55831"/>
                </a:lnTo>
                <a:cubicBezTo>
                  <a:pt x="245985" y="55831"/>
                  <a:pt x="227367" y="57840"/>
                  <a:pt x="210969" y="59635"/>
                </a:cubicBezTo>
                <a:lnTo>
                  <a:pt x="210969" y="59635"/>
                </a:lnTo>
                <a:cubicBezTo>
                  <a:pt x="210993" y="59588"/>
                  <a:pt x="211016" y="59564"/>
                  <a:pt x="211064" y="59517"/>
                </a:cubicBezTo>
                <a:lnTo>
                  <a:pt x="211513" y="59446"/>
                </a:lnTo>
                <a:cubicBezTo>
                  <a:pt x="227934" y="56564"/>
                  <a:pt x="246528" y="53303"/>
                  <a:pt x="285018" y="53303"/>
                </a:cubicBezTo>
                <a:lnTo>
                  <a:pt x="285018" y="53043"/>
                </a:lnTo>
                <a:cubicBezTo>
                  <a:pt x="246505" y="53043"/>
                  <a:pt x="227886" y="56304"/>
                  <a:pt x="211465" y="59186"/>
                </a:cubicBezTo>
                <a:lnTo>
                  <a:pt x="211324" y="59210"/>
                </a:lnTo>
                <a:lnTo>
                  <a:pt x="211395" y="59116"/>
                </a:lnTo>
                <a:lnTo>
                  <a:pt x="212080" y="58950"/>
                </a:lnTo>
                <a:cubicBezTo>
                  <a:pt x="228501" y="55004"/>
                  <a:pt x="247096" y="50539"/>
                  <a:pt x="285018" y="50539"/>
                </a:cubicBezTo>
                <a:lnTo>
                  <a:pt x="285018" y="50232"/>
                </a:lnTo>
                <a:cubicBezTo>
                  <a:pt x="247072" y="50232"/>
                  <a:pt x="228454" y="54721"/>
                  <a:pt x="212009" y="58667"/>
                </a:cubicBezTo>
                <a:lnTo>
                  <a:pt x="211725" y="58738"/>
                </a:lnTo>
                <a:lnTo>
                  <a:pt x="211725" y="58738"/>
                </a:lnTo>
                <a:lnTo>
                  <a:pt x="211749" y="58714"/>
                </a:lnTo>
                <a:lnTo>
                  <a:pt x="212647" y="58430"/>
                </a:lnTo>
                <a:cubicBezTo>
                  <a:pt x="229068" y="53421"/>
                  <a:pt x="247686" y="47727"/>
                  <a:pt x="285018" y="47727"/>
                </a:cubicBezTo>
                <a:lnTo>
                  <a:pt x="285018" y="47444"/>
                </a:lnTo>
                <a:cubicBezTo>
                  <a:pt x="247639" y="47444"/>
                  <a:pt x="228997" y="53138"/>
                  <a:pt x="212552" y="58147"/>
                </a:cubicBezTo>
                <a:lnTo>
                  <a:pt x="212387" y="58194"/>
                </a:lnTo>
                <a:lnTo>
                  <a:pt x="213214" y="57911"/>
                </a:lnTo>
                <a:cubicBezTo>
                  <a:pt x="229635" y="51862"/>
                  <a:pt x="248230" y="44986"/>
                  <a:pt x="285018" y="44986"/>
                </a:cubicBezTo>
                <a:lnTo>
                  <a:pt x="285018" y="44656"/>
                </a:lnTo>
                <a:cubicBezTo>
                  <a:pt x="248419" y="44656"/>
                  <a:pt x="229777" y="51460"/>
                  <a:pt x="213426" y="57485"/>
                </a:cubicBezTo>
                <a:lnTo>
                  <a:pt x="213805" y="57320"/>
                </a:lnTo>
                <a:cubicBezTo>
                  <a:pt x="230202" y="50232"/>
                  <a:pt x="248797" y="42222"/>
                  <a:pt x="285018" y="42222"/>
                </a:cubicBezTo>
                <a:lnTo>
                  <a:pt x="285018" y="41868"/>
                </a:lnTo>
                <a:cubicBezTo>
                  <a:pt x="249340" y="41868"/>
                  <a:pt x="230722" y="49641"/>
                  <a:pt x="214490" y="56635"/>
                </a:cubicBezTo>
                <a:lnTo>
                  <a:pt x="214490" y="56635"/>
                </a:lnTo>
                <a:cubicBezTo>
                  <a:pt x="230864" y="48578"/>
                  <a:pt x="249435" y="39434"/>
                  <a:pt x="285018" y="39434"/>
                </a:cubicBezTo>
                <a:lnTo>
                  <a:pt x="285018" y="39080"/>
                </a:lnTo>
                <a:cubicBezTo>
                  <a:pt x="250285" y="39080"/>
                  <a:pt x="231714" y="47751"/>
                  <a:pt x="215600" y="55690"/>
                </a:cubicBezTo>
                <a:cubicBezTo>
                  <a:pt x="231856" y="46688"/>
                  <a:pt x="250356" y="36670"/>
                  <a:pt x="285018" y="36670"/>
                </a:cubicBezTo>
                <a:lnTo>
                  <a:pt x="285018" y="36292"/>
                </a:lnTo>
                <a:cubicBezTo>
                  <a:pt x="251207" y="36292"/>
                  <a:pt x="232706" y="45813"/>
                  <a:pt x="216758" y="54626"/>
                </a:cubicBezTo>
                <a:lnTo>
                  <a:pt x="216758" y="54626"/>
                </a:lnTo>
                <a:cubicBezTo>
                  <a:pt x="232825" y="44750"/>
                  <a:pt x="251301" y="33882"/>
                  <a:pt x="285018" y="33882"/>
                </a:cubicBezTo>
                <a:lnTo>
                  <a:pt x="285018" y="33504"/>
                </a:lnTo>
                <a:cubicBezTo>
                  <a:pt x="252175" y="33504"/>
                  <a:pt x="233746" y="43781"/>
                  <a:pt x="217963" y="53445"/>
                </a:cubicBezTo>
                <a:lnTo>
                  <a:pt x="217963" y="53445"/>
                </a:lnTo>
                <a:cubicBezTo>
                  <a:pt x="233888" y="42718"/>
                  <a:pt x="252270" y="31117"/>
                  <a:pt x="285018" y="31117"/>
                </a:cubicBezTo>
                <a:lnTo>
                  <a:pt x="285018" y="30716"/>
                </a:lnTo>
                <a:cubicBezTo>
                  <a:pt x="253121" y="30716"/>
                  <a:pt x="234809" y="41655"/>
                  <a:pt x="219168" y="52146"/>
                </a:cubicBezTo>
                <a:lnTo>
                  <a:pt x="219168" y="52146"/>
                </a:lnTo>
                <a:cubicBezTo>
                  <a:pt x="234927" y="40615"/>
                  <a:pt x="253215" y="28353"/>
                  <a:pt x="285018" y="28353"/>
                </a:cubicBezTo>
                <a:lnTo>
                  <a:pt x="285018" y="27904"/>
                </a:lnTo>
                <a:cubicBezTo>
                  <a:pt x="254089" y="27904"/>
                  <a:pt x="235896" y="39458"/>
                  <a:pt x="220444" y="50681"/>
                </a:cubicBezTo>
                <a:cubicBezTo>
                  <a:pt x="236014" y="38418"/>
                  <a:pt x="254160" y="25588"/>
                  <a:pt x="285018" y="25588"/>
                </a:cubicBezTo>
                <a:lnTo>
                  <a:pt x="285018" y="25116"/>
                </a:lnTo>
                <a:cubicBezTo>
                  <a:pt x="270227" y="25116"/>
                  <a:pt x="257090" y="28022"/>
                  <a:pt x="244875" y="34000"/>
                </a:cubicBezTo>
                <a:cubicBezTo>
                  <a:pt x="236085" y="38300"/>
                  <a:pt x="228690" y="43663"/>
                  <a:pt x="221720" y="49121"/>
                </a:cubicBezTo>
                <a:cubicBezTo>
                  <a:pt x="237668" y="35677"/>
                  <a:pt x="255011" y="22800"/>
                  <a:pt x="285018" y="22800"/>
                </a:cubicBezTo>
                <a:lnTo>
                  <a:pt x="285018" y="22328"/>
                </a:lnTo>
                <a:cubicBezTo>
                  <a:pt x="270439" y="22328"/>
                  <a:pt x="257492" y="25447"/>
                  <a:pt x="245371" y="31826"/>
                </a:cubicBezTo>
                <a:cubicBezTo>
                  <a:pt x="236936" y="36268"/>
                  <a:pt x="229777" y="41797"/>
                  <a:pt x="223019" y="47444"/>
                </a:cubicBezTo>
                <a:cubicBezTo>
                  <a:pt x="238731" y="33338"/>
                  <a:pt x="255932" y="20012"/>
                  <a:pt x="285018" y="20012"/>
                </a:cubicBezTo>
                <a:lnTo>
                  <a:pt x="285018" y="19540"/>
                </a:lnTo>
                <a:cubicBezTo>
                  <a:pt x="270676" y="19540"/>
                  <a:pt x="257870" y="22848"/>
                  <a:pt x="245867" y="29652"/>
                </a:cubicBezTo>
                <a:cubicBezTo>
                  <a:pt x="237810" y="34189"/>
                  <a:pt x="230887" y="39812"/>
                  <a:pt x="224366" y="45601"/>
                </a:cubicBezTo>
                <a:cubicBezTo>
                  <a:pt x="239842" y="30905"/>
                  <a:pt x="256877" y="17248"/>
                  <a:pt x="285018" y="17248"/>
                </a:cubicBezTo>
                <a:lnTo>
                  <a:pt x="285018" y="16752"/>
                </a:lnTo>
                <a:cubicBezTo>
                  <a:pt x="270912" y="16752"/>
                  <a:pt x="258248" y="20249"/>
                  <a:pt x="246339" y="27455"/>
                </a:cubicBezTo>
                <a:cubicBezTo>
                  <a:pt x="238661" y="32086"/>
                  <a:pt x="231998" y="37780"/>
                  <a:pt x="225689" y="43687"/>
                </a:cubicBezTo>
                <a:lnTo>
                  <a:pt x="225689" y="43687"/>
                </a:lnTo>
                <a:cubicBezTo>
                  <a:pt x="240929" y="28471"/>
                  <a:pt x="257799" y="14484"/>
                  <a:pt x="285018" y="14484"/>
                </a:cubicBezTo>
                <a:lnTo>
                  <a:pt x="285018" y="13964"/>
                </a:lnTo>
                <a:cubicBezTo>
                  <a:pt x="271125" y="13964"/>
                  <a:pt x="258649" y="17650"/>
                  <a:pt x="246836" y="25234"/>
                </a:cubicBezTo>
                <a:cubicBezTo>
                  <a:pt x="239558" y="29912"/>
                  <a:pt x="233132" y="35654"/>
                  <a:pt x="227083" y="41584"/>
                </a:cubicBezTo>
                <a:lnTo>
                  <a:pt x="227083" y="41584"/>
                </a:lnTo>
                <a:cubicBezTo>
                  <a:pt x="242063" y="25919"/>
                  <a:pt x="258720" y="11696"/>
                  <a:pt x="285018" y="11696"/>
                </a:cubicBezTo>
                <a:lnTo>
                  <a:pt x="285018" y="11152"/>
                </a:lnTo>
                <a:cubicBezTo>
                  <a:pt x="259571" y="11152"/>
                  <a:pt x="243150" y="24336"/>
                  <a:pt x="228548" y="39316"/>
                </a:cubicBezTo>
                <a:cubicBezTo>
                  <a:pt x="243268" y="23249"/>
                  <a:pt x="259665" y="8908"/>
                  <a:pt x="285018" y="8908"/>
                </a:cubicBezTo>
                <a:lnTo>
                  <a:pt x="285018" y="8364"/>
                </a:lnTo>
                <a:cubicBezTo>
                  <a:pt x="260469" y="8364"/>
                  <a:pt x="244284" y="21666"/>
                  <a:pt x="229942" y="37000"/>
                </a:cubicBezTo>
                <a:cubicBezTo>
                  <a:pt x="244402" y="20579"/>
                  <a:pt x="260563" y="6143"/>
                  <a:pt x="285018" y="6143"/>
                </a:cubicBezTo>
                <a:lnTo>
                  <a:pt x="285018" y="5576"/>
                </a:lnTo>
                <a:cubicBezTo>
                  <a:pt x="261367" y="5576"/>
                  <a:pt x="245442" y="18925"/>
                  <a:pt x="231360" y="34567"/>
                </a:cubicBezTo>
                <a:cubicBezTo>
                  <a:pt x="245560" y="17862"/>
                  <a:pt x="261437" y="3355"/>
                  <a:pt x="285018" y="3355"/>
                </a:cubicBezTo>
                <a:lnTo>
                  <a:pt x="285018" y="2788"/>
                </a:lnTo>
                <a:cubicBezTo>
                  <a:pt x="262217" y="2788"/>
                  <a:pt x="246623" y="16161"/>
                  <a:pt x="232777" y="32039"/>
                </a:cubicBezTo>
                <a:cubicBezTo>
                  <a:pt x="246718" y="15098"/>
                  <a:pt x="262312" y="591"/>
                  <a:pt x="285018" y="591"/>
                </a:cubicBezTo>
                <a:lnTo>
                  <a:pt x="285018" y="0"/>
                </a:lnTo>
                <a:close/>
              </a:path>
            </a:pathLst>
          </a:custGeom>
          <a:solidFill>
            <a:schemeClr val="dk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89"/>
          </a:p>
        </p:txBody>
      </p:sp>
      <p:grpSp>
        <p:nvGrpSpPr>
          <p:cNvPr id="761" name="Google Shape;761;p31"/>
          <p:cNvGrpSpPr/>
          <p:nvPr/>
        </p:nvGrpSpPr>
        <p:grpSpPr>
          <a:xfrm rot="10800000">
            <a:off x="669329" y="-1005079"/>
            <a:ext cx="1734000" cy="1718400"/>
            <a:chOff x="7322375" y="3319700"/>
            <a:chExt cx="1300500" cy="1288800"/>
          </a:xfrm>
        </p:grpSpPr>
        <p:grpSp>
          <p:nvGrpSpPr>
            <p:cNvPr id="762" name="Google Shape;762;p31"/>
            <p:cNvGrpSpPr/>
            <p:nvPr/>
          </p:nvGrpSpPr>
          <p:grpSpPr>
            <a:xfrm>
              <a:off x="7322375" y="3319700"/>
              <a:ext cx="1300500" cy="1288800"/>
              <a:chOff x="4887150" y="3315475"/>
              <a:chExt cx="1300500" cy="1288800"/>
            </a:xfrm>
          </p:grpSpPr>
          <p:sp>
            <p:nvSpPr>
              <p:cNvPr id="763" name="Google Shape;763;p31"/>
              <p:cNvSpPr/>
              <p:nvPr/>
            </p:nvSpPr>
            <p:spPr>
              <a:xfrm>
                <a:off x="4887150" y="3315475"/>
                <a:ext cx="1300500" cy="1288800"/>
              </a:xfrm>
              <a:prstGeom prst="ellipse">
                <a:avLst/>
              </a:prstGeom>
              <a:solidFill>
                <a:schemeClr val="lt1"/>
              </a:solidFill>
              <a:ln>
                <a:noFill/>
              </a:ln>
              <a:effectLst>
                <a:outerShdw blurRad="128588" dist="57150" dir="4980000" algn="bl" rotWithShape="0">
                  <a:srgbClr val="000000">
                    <a:alpha val="16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grpSp>
            <p:nvGrpSpPr>
              <p:cNvPr id="764" name="Google Shape;764;p31"/>
              <p:cNvGrpSpPr/>
              <p:nvPr/>
            </p:nvGrpSpPr>
            <p:grpSpPr>
              <a:xfrm>
                <a:off x="4906920" y="3321044"/>
                <a:ext cx="1268131" cy="1271088"/>
                <a:chOff x="1339971" y="329578"/>
                <a:chExt cx="4965274" cy="5102720"/>
              </a:xfrm>
            </p:grpSpPr>
            <p:sp>
              <p:nvSpPr>
                <p:cNvPr id="765" name="Google Shape;765;p31"/>
                <p:cNvSpPr/>
                <p:nvPr/>
              </p:nvSpPr>
              <p:spPr>
                <a:xfrm>
                  <a:off x="1339971" y="329578"/>
                  <a:ext cx="4965274" cy="5102720"/>
                </a:xfrm>
                <a:custGeom>
                  <a:avLst/>
                  <a:gdLst/>
                  <a:ahLst/>
                  <a:cxnLst/>
                  <a:rect l="l" t="t" r="r" b="b"/>
                  <a:pathLst>
                    <a:path w="203349" h="208978" extrusionOk="0">
                      <a:moveTo>
                        <a:pt x="123194" y="23205"/>
                      </a:moveTo>
                      <a:cubicBezTo>
                        <a:pt x="130960" y="23205"/>
                        <a:pt x="138407" y="26333"/>
                        <a:pt x="143865" y="32222"/>
                      </a:cubicBezTo>
                      <a:lnTo>
                        <a:pt x="143865" y="32222"/>
                      </a:lnTo>
                      <a:cubicBezTo>
                        <a:pt x="143858" y="32222"/>
                        <a:pt x="143850" y="32222"/>
                        <a:pt x="143842" y="32222"/>
                      </a:cubicBezTo>
                      <a:cubicBezTo>
                        <a:pt x="143763" y="32221"/>
                        <a:pt x="143684" y="32221"/>
                        <a:pt x="143604" y="32221"/>
                      </a:cubicBezTo>
                      <a:cubicBezTo>
                        <a:pt x="136108" y="32221"/>
                        <a:pt x="129026" y="35569"/>
                        <a:pt x="124046" y="40808"/>
                      </a:cubicBezTo>
                      <a:cubicBezTo>
                        <a:pt x="124380" y="34416"/>
                        <a:pt x="122043" y="28406"/>
                        <a:pt x="118060" y="23660"/>
                      </a:cubicBezTo>
                      <a:cubicBezTo>
                        <a:pt x="119774" y="23355"/>
                        <a:pt x="121492" y="23205"/>
                        <a:pt x="123194" y="23205"/>
                      </a:cubicBezTo>
                      <a:close/>
                      <a:moveTo>
                        <a:pt x="97061" y="15759"/>
                      </a:moveTo>
                      <a:cubicBezTo>
                        <a:pt x="109799" y="15759"/>
                        <a:pt x="122532" y="24095"/>
                        <a:pt x="122687" y="40784"/>
                      </a:cubicBezTo>
                      <a:cubicBezTo>
                        <a:pt x="120802" y="40361"/>
                        <a:pt x="118885" y="40155"/>
                        <a:pt x="116973" y="40155"/>
                      </a:cubicBezTo>
                      <a:cubicBezTo>
                        <a:pt x="109518" y="40155"/>
                        <a:pt x="102134" y="43284"/>
                        <a:pt x="97047" y="48846"/>
                      </a:cubicBezTo>
                      <a:cubicBezTo>
                        <a:pt x="91919" y="43312"/>
                        <a:pt x="84741" y="40164"/>
                        <a:pt x="77180" y="40164"/>
                      </a:cubicBezTo>
                      <a:cubicBezTo>
                        <a:pt x="75248" y="40164"/>
                        <a:pt x="73292" y="40379"/>
                        <a:pt x="71408" y="40784"/>
                      </a:cubicBezTo>
                      <a:cubicBezTo>
                        <a:pt x="71563" y="24107"/>
                        <a:pt x="84314" y="15759"/>
                        <a:pt x="97061" y="15759"/>
                      </a:cubicBezTo>
                      <a:close/>
                      <a:moveTo>
                        <a:pt x="117745" y="41691"/>
                      </a:moveTo>
                      <a:cubicBezTo>
                        <a:pt x="119439" y="41691"/>
                        <a:pt x="121148" y="41840"/>
                        <a:pt x="122853" y="42144"/>
                      </a:cubicBezTo>
                      <a:cubicBezTo>
                        <a:pt x="120755" y="44624"/>
                        <a:pt x="119133" y="47439"/>
                        <a:pt x="118083" y="50515"/>
                      </a:cubicBezTo>
                      <a:cubicBezTo>
                        <a:pt x="117129" y="53306"/>
                        <a:pt x="116724" y="56287"/>
                        <a:pt x="116867" y="59245"/>
                      </a:cubicBezTo>
                      <a:cubicBezTo>
                        <a:pt x="111870" y="54010"/>
                        <a:pt x="104780" y="50658"/>
                        <a:pt x="97278" y="50658"/>
                      </a:cubicBezTo>
                      <a:cubicBezTo>
                        <a:pt x="97225" y="50658"/>
                        <a:pt x="97172" y="50658"/>
                        <a:pt x="97119" y="50658"/>
                      </a:cubicBezTo>
                      <a:cubicBezTo>
                        <a:pt x="102541" y="44825"/>
                        <a:pt x="109988" y="41691"/>
                        <a:pt x="117745" y="41691"/>
                      </a:cubicBezTo>
                      <a:close/>
                      <a:moveTo>
                        <a:pt x="69654" y="23586"/>
                      </a:moveTo>
                      <a:cubicBezTo>
                        <a:pt x="71636" y="23586"/>
                        <a:pt x="73637" y="23791"/>
                        <a:pt x="75630" y="24208"/>
                      </a:cubicBezTo>
                      <a:cubicBezTo>
                        <a:pt x="71599" y="29241"/>
                        <a:pt x="69405" y="35633"/>
                        <a:pt x="70216" y="42335"/>
                      </a:cubicBezTo>
                      <a:cubicBezTo>
                        <a:pt x="72265" y="41892"/>
                        <a:pt x="74326" y="41674"/>
                        <a:pt x="76367" y="41674"/>
                      </a:cubicBezTo>
                      <a:cubicBezTo>
                        <a:pt x="84112" y="41674"/>
                        <a:pt x="91568" y="44807"/>
                        <a:pt x="97023" y="50658"/>
                      </a:cubicBezTo>
                      <a:cubicBezTo>
                        <a:pt x="96952" y="50658"/>
                        <a:pt x="96880" y="50657"/>
                        <a:pt x="96808" y="50657"/>
                      </a:cubicBezTo>
                      <a:cubicBezTo>
                        <a:pt x="88589" y="50657"/>
                        <a:pt x="80881" y="54719"/>
                        <a:pt x="75844" y="60842"/>
                      </a:cubicBezTo>
                      <a:cubicBezTo>
                        <a:pt x="77410" y="45897"/>
                        <a:pt x="64133" y="32626"/>
                        <a:pt x="49228" y="32626"/>
                      </a:cubicBezTo>
                      <a:cubicBezTo>
                        <a:pt x="49148" y="32626"/>
                        <a:pt x="49069" y="32627"/>
                        <a:pt x="48989" y="32627"/>
                      </a:cubicBezTo>
                      <a:cubicBezTo>
                        <a:pt x="54423" y="26737"/>
                        <a:pt x="61887" y="23586"/>
                        <a:pt x="69654" y="23586"/>
                      </a:cubicBezTo>
                      <a:close/>
                      <a:moveTo>
                        <a:pt x="143835" y="34240"/>
                      </a:moveTo>
                      <a:cubicBezTo>
                        <a:pt x="154193" y="34240"/>
                        <a:pt x="164545" y="39750"/>
                        <a:pt x="168145" y="50778"/>
                      </a:cubicBezTo>
                      <a:cubicBezTo>
                        <a:pt x="169028" y="53497"/>
                        <a:pt x="169457" y="56359"/>
                        <a:pt x="169481" y="59221"/>
                      </a:cubicBezTo>
                      <a:cubicBezTo>
                        <a:pt x="167591" y="58797"/>
                        <a:pt x="165669" y="58591"/>
                        <a:pt x="163753" y="58591"/>
                      </a:cubicBezTo>
                      <a:cubicBezTo>
                        <a:pt x="156287" y="58591"/>
                        <a:pt x="148909" y="61716"/>
                        <a:pt x="143842" y="67258"/>
                      </a:cubicBezTo>
                      <a:cubicBezTo>
                        <a:pt x="138646" y="61683"/>
                        <a:pt x="131414" y="58595"/>
                        <a:pt x="123957" y="58595"/>
                      </a:cubicBezTo>
                      <a:cubicBezTo>
                        <a:pt x="122036" y="58595"/>
                        <a:pt x="120099" y="58800"/>
                        <a:pt x="118179" y="59221"/>
                      </a:cubicBezTo>
                      <a:cubicBezTo>
                        <a:pt x="118179" y="56359"/>
                        <a:pt x="118632" y="53497"/>
                        <a:pt x="119491" y="50778"/>
                      </a:cubicBezTo>
                      <a:cubicBezTo>
                        <a:pt x="123105" y="39756"/>
                        <a:pt x="133473" y="34240"/>
                        <a:pt x="143835" y="34240"/>
                      </a:cubicBezTo>
                      <a:close/>
                      <a:moveTo>
                        <a:pt x="48975" y="34616"/>
                      </a:moveTo>
                      <a:cubicBezTo>
                        <a:pt x="61717" y="34616"/>
                        <a:pt x="74461" y="42958"/>
                        <a:pt x="74628" y="59650"/>
                      </a:cubicBezTo>
                      <a:cubicBezTo>
                        <a:pt x="72743" y="59226"/>
                        <a:pt x="70824" y="59020"/>
                        <a:pt x="68909" y="59020"/>
                      </a:cubicBezTo>
                      <a:cubicBezTo>
                        <a:pt x="61449" y="59020"/>
                        <a:pt x="54056" y="62146"/>
                        <a:pt x="48989" y="67688"/>
                      </a:cubicBezTo>
                      <a:cubicBezTo>
                        <a:pt x="43793" y="62112"/>
                        <a:pt x="36561" y="59025"/>
                        <a:pt x="29104" y="59025"/>
                      </a:cubicBezTo>
                      <a:cubicBezTo>
                        <a:pt x="27183" y="59025"/>
                        <a:pt x="25246" y="59230"/>
                        <a:pt x="23326" y="59650"/>
                      </a:cubicBezTo>
                      <a:cubicBezTo>
                        <a:pt x="23481" y="42964"/>
                        <a:pt x="36227" y="34616"/>
                        <a:pt x="48975" y="34616"/>
                      </a:cubicBezTo>
                      <a:close/>
                      <a:moveTo>
                        <a:pt x="164474" y="60107"/>
                      </a:moveTo>
                      <a:cubicBezTo>
                        <a:pt x="166171" y="60107"/>
                        <a:pt x="167880" y="60261"/>
                        <a:pt x="169583" y="60577"/>
                      </a:cubicBezTo>
                      <a:lnTo>
                        <a:pt x="169583" y="60577"/>
                      </a:lnTo>
                      <a:cubicBezTo>
                        <a:pt x="165634" y="65320"/>
                        <a:pt x="163280" y="71346"/>
                        <a:pt x="163638" y="77705"/>
                      </a:cubicBezTo>
                      <a:cubicBezTo>
                        <a:pt x="158640" y="72471"/>
                        <a:pt x="151527" y="69118"/>
                        <a:pt x="144001" y="69118"/>
                      </a:cubicBezTo>
                      <a:cubicBezTo>
                        <a:pt x="143955" y="69118"/>
                        <a:pt x="143910" y="69118"/>
                        <a:pt x="143864" y="69118"/>
                      </a:cubicBezTo>
                      <a:lnTo>
                        <a:pt x="143864" y="69118"/>
                      </a:lnTo>
                      <a:cubicBezTo>
                        <a:pt x="149241" y="63325"/>
                        <a:pt x="156726" y="60107"/>
                        <a:pt x="164474" y="60107"/>
                      </a:cubicBezTo>
                      <a:close/>
                      <a:moveTo>
                        <a:pt x="123172" y="60125"/>
                      </a:moveTo>
                      <a:cubicBezTo>
                        <a:pt x="130932" y="60125"/>
                        <a:pt x="138383" y="63245"/>
                        <a:pt x="143820" y="69118"/>
                      </a:cubicBezTo>
                      <a:lnTo>
                        <a:pt x="143820" y="69118"/>
                      </a:lnTo>
                      <a:cubicBezTo>
                        <a:pt x="143774" y="69118"/>
                        <a:pt x="143729" y="69118"/>
                        <a:pt x="143684" y="69118"/>
                      </a:cubicBezTo>
                      <a:cubicBezTo>
                        <a:pt x="136157" y="69118"/>
                        <a:pt x="129020" y="72494"/>
                        <a:pt x="124022" y="77729"/>
                      </a:cubicBezTo>
                      <a:cubicBezTo>
                        <a:pt x="124380" y="71337"/>
                        <a:pt x="122019" y="65326"/>
                        <a:pt x="118036" y="60580"/>
                      </a:cubicBezTo>
                      <a:cubicBezTo>
                        <a:pt x="119751" y="60276"/>
                        <a:pt x="121469" y="60125"/>
                        <a:pt x="123172" y="60125"/>
                      </a:cubicBezTo>
                      <a:close/>
                      <a:moveTo>
                        <a:pt x="28335" y="60554"/>
                      </a:moveTo>
                      <a:cubicBezTo>
                        <a:pt x="36085" y="60554"/>
                        <a:pt x="43527" y="63676"/>
                        <a:pt x="48965" y="69524"/>
                      </a:cubicBezTo>
                      <a:cubicBezTo>
                        <a:pt x="48912" y="69524"/>
                        <a:pt x="48859" y="69524"/>
                        <a:pt x="48806" y="69524"/>
                      </a:cubicBezTo>
                      <a:cubicBezTo>
                        <a:pt x="41304" y="69524"/>
                        <a:pt x="34190" y="72876"/>
                        <a:pt x="29193" y="78110"/>
                      </a:cubicBezTo>
                      <a:cubicBezTo>
                        <a:pt x="29336" y="75153"/>
                        <a:pt x="28907" y="72171"/>
                        <a:pt x="27953" y="69357"/>
                      </a:cubicBezTo>
                      <a:cubicBezTo>
                        <a:pt x="26903" y="66304"/>
                        <a:pt x="25281" y="63490"/>
                        <a:pt x="23206" y="61009"/>
                      </a:cubicBezTo>
                      <a:cubicBezTo>
                        <a:pt x="24919" y="60705"/>
                        <a:pt x="26634" y="60554"/>
                        <a:pt x="28335" y="60554"/>
                      </a:cubicBezTo>
                      <a:close/>
                      <a:moveTo>
                        <a:pt x="97058" y="52668"/>
                      </a:moveTo>
                      <a:cubicBezTo>
                        <a:pt x="109799" y="52668"/>
                        <a:pt x="122532" y="61003"/>
                        <a:pt x="122687" y="77681"/>
                      </a:cubicBezTo>
                      <a:cubicBezTo>
                        <a:pt x="120809" y="77264"/>
                        <a:pt x="118899" y="77061"/>
                        <a:pt x="116994" y="77061"/>
                      </a:cubicBezTo>
                      <a:cubicBezTo>
                        <a:pt x="109531" y="77061"/>
                        <a:pt x="102139" y="80176"/>
                        <a:pt x="97047" y="85742"/>
                      </a:cubicBezTo>
                      <a:cubicBezTo>
                        <a:pt x="91919" y="80209"/>
                        <a:pt x="84717" y="77085"/>
                        <a:pt x="77180" y="77085"/>
                      </a:cubicBezTo>
                      <a:cubicBezTo>
                        <a:pt x="75248" y="77085"/>
                        <a:pt x="73292" y="77275"/>
                        <a:pt x="71384" y="77705"/>
                      </a:cubicBezTo>
                      <a:cubicBezTo>
                        <a:pt x="71551" y="61015"/>
                        <a:pt x="84308" y="52668"/>
                        <a:pt x="97058" y="52668"/>
                      </a:cubicBezTo>
                      <a:close/>
                      <a:moveTo>
                        <a:pt x="117696" y="78603"/>
                      </a:moveTo>
                      <a:cubicBezTo>
                        <a:pt x="119399" y="78603"/>
                        <a:pt x="121116" y="78755"/>
                        <a:pt x="122830" y="79064"/>
                      </a:cubicBezTo>
                      <a:cubicBezTo>
                        <a:pt x="118847" y="83787"/>
                        <a:pt x="116509" y="89821"/>
                        <a:pt x="116843" y="96189"/>
                      </a:cubicBezTo>
                      <a:cubicBezTo>
                        <a:pt x="111863" y="90973"/>
                        <a:pt x="104781" y="87625"/>
                        <a:pt x="97285" y="87625"/>
                      </a:cubicBezTo>
                      <a:cubicBezTo>
                        <a:pt x="97214" y="87625"/>
                        <a:pt x="97143" y="87626"/>
                        <a:pt x="97071" y="87626"/>
                      </a:cubicBezTo>
                      <a:lnTo>
                        <a:pt x="97071" y="87626"/>
                      </a:lnTo>
                      <a:cubicBezTo>
                        <a:pt x="102488" y="81760"/>
                        <a:pt x="109942" y="78603"/>
                        <a:pt x="117696" y="78603"/>
                      </a:cubicBezTo>
                      <a:close/>
                      <a:moveTo>
                        <a:pt x="69660" y="60542"/>
                      </a:moveTo>
                      <a:cubicBezTo>
                        <a:pt x="71623" y="60542"/>
                        <a:pt x="73606" y="60743"/>
                        <a:pt x="75582" y="61153"/>
                      </a:cubicBezTo>
                      <a:cubicBezTo>
                        <a:pt x="71599" y="66185"/>
                        <a:pt x="69405" y="72553"/>
                        <a:pt x="70216" y="79255"/>
                      </a:cubicBezTo>
                      <a:cubicBezTo>
                        <a:pt x="72273" y="78813"/>
                        <a:pt x="74340" y="78595"/>
                        <a:pt x="76385" y="78595"/>
                      </a:cubicBezTo>
                      <a:cubicBezTo>
                        <a:pt x="84155" y="78595"/>
                        <a:pt x="91614" y="81736"/>
                        <a:pt x="97071" y="87626"/>
                      </a:cubicBezTo>
                      <a:lnTo>
                        <a:pt x="97071" y="87626"/>
                      </a:lnTo>
                      <a:cubicBezTo>
                        <a:pt x="97063" y="87626"/>
                        <a:pt x="97055" y="87626"/>
                        <a:pt x="97047" y="87627"/>
                      </a:cubicBezTo>
                      <a:cubicBezTo>
                        <a:pt x="96952" y="87625"/>
                        <a:pt x="96857" y="87625"/>
                        <a:pt x="96761" y="87625"/>
                      </a:cubicBezTo>
                      <a:cubicBezTo>
                        <a:pt x="88545" y="87625"/>
                        <a:pt x="80843" y="91680"/>
                        <a:pt x="75844" y="97787"/>
                      </a:cubicBezTo>
                      <a:cubicBezTo>
                        <a:pt x="77435" y="82851"/>
                        <a:pt x="64157" y="69523"/>
                        <a:pt x="49236" y="69523"/>
                      </a:cubicBezTo>
                      <a:cubicBezTo>
                        <a:pt x="49169" y="69523"/>
                        <a:pt x="49103" y="69524"/>
                        <a:pt x="49036" y="69524"/>
                      </a:cubicBezTo>
                      <a:cubicBezTo>
                        <a:pt x="54461" y="63681"/>
                        <a:pt x="61904" y="60542"/>
                        <a:pt x="69660" y="60542"/>
                      </a:cubicBezTo>
                      <a:close/>
                      <a:moveTo>
                        <a:pt x="143828" y="71149"/>
                      </a:moveTo>
                      <a:cubicBezTo>
                        <a:pt x="156571" y="71149"/>
                        <a:pt x="169314" y="79485"/>
                        <a:pt x="169481" y="96165"/>
                      </a:cubicBezTo>
                      <a:cubicBezTo>
                        <a:pt x="167591" y="95741"/>
                        <a:pt x="165669" y="95535"/>
                        <a:pt x="163753" y="95535"/>
                      </a:cubicBezTo>
                      <a:cubicBezTo>
                        <a:pt x="156287" y="95535"/>
                        <a:pt x="148909" y="98661"/>
                        <a:pt x="143842" y="104203"/>
                      </a:cubicBezTo>
                      <a:cubicBezTo>
                        <a:pt x="138650" y="98613"/>
                        <a:pt x="131427" y="95537"/>
                        <a:pt x="123977" y="95537"/>
                      </a:cubicBezTo>
                      <a:cubicBezTo>
                        <a:pt x="122049" y="95537"/>
                        <a:pt x="120106" y="95743"/>
                        <a:pt x="118179" y="96165"/>
                      </a:cubicBezTo>
                      <a:cubicBezTo>
                        <a:pt x="118334" y="79491"/>
                        <a:pt x="131080" y="71149"/>
                        <a:pt x="143828" y="71149"/>
                      </a:cubicBezTo>
                      <a:close/>
                      <a:moveTo>
                        <a:pt x="48975" y="71530"/>
                      </a:moveTo>
                      <a:cubicBezTo>
                        <a:pt x="61717" y="71530"/>
                        <a:pt x="74461" y="79866"/>
                        <a:pt x="74628" y="96547"/>
                      </a:cubicBezTo>
                      <a:cubicBezTo>
                        <a:pt x="72751" y="96129"/>
                        <a:pt x="70841" y="95926"/>
                        <a:pt x="68935" y="95926"/>
                      </a:cubicBezTo>
                      <a:cubicBezTo>
                        <a:pt x="61473" y="95926"/>
                        <a:pt x="54081" y="99041"/>
                        <a:pt x="48989" y="104608"/>
                      </a:cubicBezTo>
                      <a:cubicBezTo>
                        <a:pt x="43861" y="99075"/>
                        <a:pt x="36658" y="95926"/>
                        <a:pt x="29121" y="95926"/>
                      </a:cubicBezTo>
                      <a:cubicBezTo>
                        <a:pt x="27166" y="95926"/>
                        <a:pt x="25234" y="96141"/>
                        <a:pt x="23326" y="96547"/>
                      </a:cubicBezTo>
                      <a:cubicBezTo>
                        <a:pt x="23481" y="79872"/>
                        <a:pt x="36227" y="71530"/>
                        <a:pt x="48975" y="71530"/>
                      </a:cubicBezTo>
                      <a:close/>
                      <a:moveTo>
                        <a:pt x="123151" y="97072"/>
                      </a:moveTo>
                      <a:cubicBezTo>
                        <a:pt x="130924" y="97072"/>
                        <a:pt x="138379" y="100213"/>
                        <a:pt x="143842" y="106087"/>
                      </a:cubicBezTo>
                      <a:lnTo>
                        <a:pt x="143842" y="106087"/>
                      </a:lnTo>
                      <a:cubicBezTo>
                        <a:pt x="143834" y="106087"/>
                        <a:pt x="143826" y="106087"/>
                        <a:pt x="143818" y="106087"/>
                      </a:cubicBezTo>
                      <a:cubicBezTo>
                        <a:pt x="143739" y="106086"/>
                        <a:pt x="143661" y="106086"/>
                        <a:pt x="143582" y="106086"/>
                      </a:cubicBezTo>
                      <a:cubicBezTo>
                        <a:pt x="136085" y="106086"/>
                        <a:pt x="129002" y="109457"/>
                        <a:pt x="124022" y="114673"/>
                      </a:cubicBezTo>
                      <a:cubicBezTo>
                        <a:pt x="124356" y="108281"/>
                        <a:pt x="122019" y="102271"/>
                        <a:pt x="118036" y="97524"/>
                      </a:cubicBezTo>
                      <a:cubicBezTo>
                        <a:pt x="119744" y="97221"/>
                        <a:pt x="121455" y="97072"/>
                        <a:pt x="123151" y="97072"/>
                      </a:cubicBezTo>
                      <a:close/>
                      <a:moveTo>
                        <a:pt x="164472" y="97051"/>
                      </a:moveTo>
                      <a:cubicBezTo>
                        <a:pt x="166176" y="97051"/>
                        <a:pt x="167892" y="97207"/>
                        <a:pt x="169600" y="97524"/>
                      </a:cubicBezTo>
                      <a:cubicBezTo>
                        <a:pt x="165641" y="102271"/>
                        <a:pt x="163280" y="108281"/>
                        <a:pt x="163638" y="114673"/>
                      </a:cubicBezTo>
                      <a:cubicBezTo>
                        <a:pt x="158634" y="109433"/>
                        <a:pt x="151552" y="106086"/>
                        <a:pt x="144055" y="106086"/>
                      </a:cubicBezTo>
                      <a:cubicBezTo>
                        <a:pt x="143984" y="106086"/>
                        <a:pt x="143913" y="106086"/>
                        <a:pt x="143842" y="106087"/>
                      </a:cubicBezTo>
                      <a:lnTo>
                        <a:pt x="143842" y="106087"/>
                      </a:lnTo>
                      <a:cubicBezTo>
                        <a:pt x="149201" y="100278"/>
                        <a:pt x="156709" y="97051"/>
                        <a:pt x="164472" y="97051"/>
                      </a:cubicBezTo>
                      <a:close/>
                      <a:moveTo>
                        <a:pt x="28300" y="97453"/>
                      </a:moveTo>
                      <a:cubicBezTo>
                        <a:pt x="36078" y="97453"/>
                        <a:pt x="43546" y="100595"/>
                        <a:pt x="48989" y="106468"/>
                      </a:cubicBezTo>
                      <a:cubicBezTo>
                        <a:pt x="48910" y="106468"/>
                        <a:pt x="48830" y="106467"/>
                        <a:pt x="48751" y="106467"/>
                      </a:cubicBezTo>
                      <a:cubicBezTo>
                        <a:pt x="41255" y="106467"/>
                        <a:pt x="34173" y="109815"/>
                        <a:pt x="29169" y="115055"/>
                      </a:cubicBezTo>
                      <a:cubicBezTo>
                        <a:pt x="29527" y="108686"/>
                        <a:pt x="27166" y="102652"/>
                        <a:pt x="23183" y="97906"/>
                      </a:cubicBezTo>
                      <a:cubicBezTo>
                        <a:pt x="24891" y="97603"/>
                        <a:pt x="26603" y="97453"/>
                        <a:pt x="28300" y="97453"/>
                      </a:cubicBezTo>
                      <a:close/>
                      <a:moveTo>
                        <a:pt x="97054" y="89615"/>
                      </a:moveTo>
                      <a:cubicBezTo>
                        <a:pt x="109794" y="89615"/>
                        <a:pt x="122532" y="97957"/>
                        <a:pt x="122687" y="114649"/>
                      </a:cubicBezTo>
                      <a:cubicBezTo>
                        <a:pt x="120801" y="114225"/>
                        <a:pt x="118883" y="114019"/>
                        <a:pt x="116970" y="114019"/>
                      </a:cubicBezTo>
                      <a:cubicBezTo>
                        <a:pt x="109516" y="114019"/>
                        <a:pt x="102134" y="117145"/>
                        <a:pt x="97047" y="122687"/>
                      </a:cubicBezTo>
                      <a:cubicBezTo>
                        <a:pt x="91919" y="117153"/>
                        <a:pt x="84741" y="114029"/>
                        <a:pt x="77180" y="114029"/>
                      </a:cubicBezTo>
                      <a:cubicBezTo>
                        <a:pt x="75248" y="114029"/>
                        <a:pt x="73292" y="114220"/>
                        <a:pt x="71408" y="114649"/>
                      </a:cubicBezTo>
                      <a:cubicBezTo>
                        <a:pt x="71563" y="97963"/>
                        <a:pt x="84310" y="89615"/>
                        <a:pt x="97054" y="89615"/>
                      </a:cubicBezTo>
                      <a:close/>
                      <a:moveTo>
                        <a:pt x="117694" y="115535"/>
                      </a:moveTo>
                      <a:cubicBezTo>
                        <a:pt x="119400" y="115535"/>
                        <a:pt x="121119" y="115691"/>
                        <a:pt x="122830" y="116009"/>
                      </a:cubicBezTo>
                      <a:cubicBezTo>
                        <a:pt x="120802" y="118417"/>
                        <a:pt x="119204" y="121184"/>
                        <a:pt x="118155" y="124165"/>
                      </a:cubicBezTo>
                      <a:lnTo>
                        <a:pt x="118060" y="124165"/>
                      </a:lnTo>
                      <a:cubicBezTo>
                        <a:pt x="117106" y="126980"/>
                        <a:pt x="116700" y="129937"/>
                        <a:pt x="116867" y="132919"/>
                      </a:cubicBezTo>
                      <a:cubicBezTo>
                        <a:pt x="111858" y="127671"/>
                        <a:pt x="104775" y="124332"/>
                        <a:pt x="97286" y="124332"/>
                      </a:cubicBezTo>
                      <a:cubicBezTo>
                        <a:pt x="102648" y="118659"/>
                        <a:pt x="110050" y="115535"/>
                        <a:pt x="117694" y="115535"/>
                      </a:cubicBezTo>
                      <a:close/>
                      <a:moveTo>
                        <a:pt x="169963" y="115547"/>
                      </a:moveTo>
                      <a:cubicBezTo>
                        <a:pt x="177609" y="115547"/>
                        <a:pt x="184955" y="118597"/>
                        <a:pt x="190374" y="124309"/>
                      </a:cubicBezTo>
                      <a:cubicBezTo>
                        <a:pt x="182885" y="124332"/>
                        <a:pt x="175778" y="127671"/>
                        <a:pt x="170793" y="132919"/>
                      </a:cubicBezTo>
                      <a:lnTo>
                        <a:pt x="170769" y="132895"/>
                      </a:lnTo>
                      <a:cubicBezTo>
                        <a:pt x="170936" y="129937"/>
                        <a:pt x="170507" y="126956"/>
                        <a:pt x="169553" y="124165"/>
                      </a:cubicBezTo>
                      <a:lnTo>
                        <a:pt x="169457" y="124165"/>
                      </a:lnTo>
                      <a:cubicBezTo>
                        <a:pt x="168408" y="121184"/>
                        <a:pt x="166834" y="118417"/>
                        <a:pt x="164806" y="116009"/>
                      </a:cubicBezTo>
                      <a:cubicBezTo>
                        <a:pt x="166528" y="115699"/>
                        <a:pt x="168253" y="115547"/>
                        <a:pt x="169963" y="115547"/>
                      </a:cubicBezTo>
                      <a:close/>
                      <a:moveTo>
                        <a:pt x="22843" y="115953"/>
                      </a:moveTo>
                      <a:cubicBezTo>
                        <a:pt x="24546" y="115953"/>
                        <a:pt x="26263" y="116105"/>
                        <a:pt x="27977" y="116414"/>
                      </a:cubicBezTo>
                      <a:cubicBezTo>
                        <a:pt x="24017" y="121136"/>
                        <a:pt x="21656" y="127171"/>
                        <a:pt x="22014" y="133562"/>
                      </a:cubicBezTo>
                      <a:cubicBezTo>
                        <a:pt x="17010" y="128323"/>
                        <a:pt x="9928" y="124975"/>
                        <a:pt x="2432" y="124975"/>
                      </a:cubicBezTo>
                      <a:cubicBezTo>
                        <a:pt x="2361" y="124975"/>
                        <a:pt x="2289" y="124976"/>
                        <a:pt x="2218" y="124976"/>
                      </a:cubicBezTo>
                      <a:lnTo>
                        <a:pt x="2218" y="124976"/>
                      </a:lnTo>
                      <a:cubicBezTo>
                        <a:pt x="7635" y="119109"/>
                        <a:pt x="15089" y="115953"/>
                        <a:pt x="22843" y="115953"/>
                      </a:cubicBezTo>
                      <a:close/>
                      <a:moveTo>
                        <a:pt x="69630" y="97451"/>
                      </a:moveTo>
                      <a:cubicBezTo>
                        <a:pt x="71611" y="97451"/>
                        <a:pt x="73612" y="97656"/>
                        <a:pt x="75606" y="98073"/>
                      </a:cubicBezTo>
                      <a:cubicBezTo>
                        <a:pt x="71599" y="103105"/>
                        <a:pt x="69405" y="109497"/>
                        <a:pt x="70216" y="116199"/>
                      </a:cubicBezTo>
                      <a:cubicBezTo>
                        <a:pt x="72265" y="115758"/>
                        <a:pt x="74324" y="115542"/>
                        <a:pt x="76362" y="115542"/>
                      </a:cubicBezTo>
                      <a:cubicBezTo>
                        <a:pt x="84024" y="115542"/>
                        <a:pt x="91388" y="118605"/>
                        <a:pt x="96833" y="124332"/>
                      </a:cubicBezTo>
                      <a:cubicBezTo>
                        <a:pt x="88604" y="124332"/>
                        <a:pt x="80901" y="128339"/>
                        <a:pt x="75868" y="134469"/>
                      </a:cubicBezTo>
                      <a:cubicBezTo>
                        <a:pt x="77268" y="119642"/>
                        <a:pt x="64038" y="106467"/>
                        <a:pt x="49228" y="106467"/>
                      </a:cubicBezTo>
                      <a:cubicBezTo>
                        <a:pt x="49149" y="106467"/>
                        <a:pt x="49069" y="106468"/>
                        <a:pt x="48989" y="106468"/>
                      </a:cubicBezTo>
                      <a:cubicBezTo>
                        <a:pt x="54423" y="100597"/>
                        <a:pt x="61870" y="97451"/>
                        <a:pt x="69630" y="97451"/>
                      </a:cubicBezTo>
                      <a:close/>
                      <a:moveTo>
                        <a:pt x="143830" y="108090"/>
                      </a:moveTo>
                      <a:cubicBezTo>
                        <a:pt x="154187" y="108090"/>
                        <a:pt x="164544" y="113600"/>
                        <a:pt x="168145" y="124619"/>
                      </a:cubicBezTo>
                      <a:lnTo>
                        <a:pt x="168217" y="124619"/>
                      </a:lnTo>
                      <a:cubicBezTo>
                        <a:pt x="169028" y="127290"/>
                        <a:pt x="169457" y="130056"/>
                        <a:pt x="169481" y="132871"/>
                      </a:cubicBezTo>
                      <a:cubicBezTo>
                        <a:pt x="167591" y="132447"/>
                        <a:pt x="165669" y="132241"/>
                        <a:pt x="163753" y="132241"/>
                      </a:cubicBezTo>
                      <a:cubicBezTo>
                        <a:pt x="156287" y="132241"/>
                        <a:pt x="148909" y="135367"/>
                        <a:pt x="143842" y="140908"/>
                      </a:cubicBezTo>
                      <a:cubicBezTo>
                        <a:pt x="138714" y="135375"/>
                        <a:pt x="131511" y="132251"/>
                        <a:pt x="123974" y="132251"/>
                      </a:cubicBezTo>
                      <a:cubicBezTo>
                        <a:pt x="122019" y="132251"/>
                        <a:pt x="120063" y="132465"/>
                        <a:pt x="118179" y="132871"/>
                      </a:cubicBezTo>
                      <a:cubicBezTo>
                        <a:pt x="118179" y="130080"/>
                        <a:pt x="118608" y="127290"/>
                        <a:pt x="119443" y="124619"/>
                      </a:cubicBezTo>
                      <a:lnTo>
                        <a:pt x="119514" y="124619"/>
                      </a:lnTo>
                      <a:cubicBezTo>
                        <a:pt x="123116" y="113600"/>
                        <a:pt x="133473" y="108090"/>
                        <a:pt x="143830" y="108090"/>
                      </a:cubicBezTo>
                      <a:close/>
                      <a:moveTo>
                        <a:pt x="48975" y="108475"/>
                      </a:moveTo>
                      <a:cubicBezTo>
                        <a:pt x="61717" y="108475"/>
                        <a:pt x="74461" y="116811"/>
                        <a:pt x="74628" y="133491"/>
                      </a:cubicBezTo>
                      <a:cubicBezTo>
                        <a:pt x="72751" y="133074"/>
                        <a:pt x="70840" y="132871"/>
                        <a:pt x="68933" y="132871"/>
                      </a:cubicBezTo>
                      <a:cubicBezTo>
                        <a:pt x="61465" y="132871"/>
                        <a:pt x="54062" y="135986"/>
                        <a:pt x="48989" y="141552"/>
                      </a:cubicBezTo>
                      <a:cubicBezTo>
                        <a:pt x="43787" y="135952"/>
                        <a:pt x="36545" y="132875"/>
                        <a:pt x="29080" y="132875"/>
                      </a:cubicBezTo>
                      <a:cubicBezTo>
                        <a:pt x="27166" y="132875"/>
                        <a:pt x="25238" y="133077"/>
                        <a:pt x="23326" y="133491"/>
                      </a:cubicBezTo>
                      <a:cubicBezTo>
                        <a:pt x="23481" y="116816"/>
                        <a:pt x="36227" y="108475"/>
                        <a:pt x="48975" y="108475"/>
                      </a:cubicBezTo>
                      <a:close/>
                      <a:moveTo>
                        <a:pt x="123153" y="133778"/>
                      </a:moveTo>
                      <a:cubicBezTo>
                        <a:pt x="130931" y="133778"/>
                        <a:pt x="138399" y="136919"/>
                        <a:pt x="143842" y="142792"/>
                      </a:cubicBezTo>
                      <a:lnTo>
                        <a:pt x="143842" y="142792"/>
                      </a:lnTo>
                      <a:cubicBezTo>
                        <a:pt x="143834" y="142793"/>
                        <a:pt x="143826" y="142793"/>
                        <a:pt x="143818" y="142793"/>
                      </a:cubicBezTo>
                      <a:cubicBezTo>
                        <a:pt x="143739" y="142792"/>
                        <a:pt x="143660" y="142791"/>
                        <a:pt x="143581" y="142791"/>
                      </a:cubicBezTo>
                      <a:cubicBezTo>
                        <a:pt x="136107" y="142791"/>
                        <a:pt x="129002" y="146139"/>
                        <a:pt x="124022" y="151379"/>
                      </a:cubicBezTo>
                      <a:cubicBezTo>
                        <a:pt x="124380" y="144987"/>
                        <a:pt x="122019" y="138977"/>
                        <a:pt x="118036" y="134230"/>
                      </a:cubicBezTo>
                      <a:cubicBezTo>
                        <a:pt x="119744" y="133927"/>
                        <a:pt x="121456" y="133778"/>
                        <a:pt x="123153" y="133778"/>
                      </a:cubicBezTo>
                      <a:close/>
                      <a:moveTo>
                        <a:pt x="164509" y="133778"/>
                      </a:moveTo>
                      <a:cubicBezTo>
                        <a:pt x="166205" y="133778"/>
                        <a:pt x="167916" y="133927"/>
                        <a:pt x="169624" y="134230"/>
                      </a:cubicBezTo>
                      <a:cubicBezTo>
                        <a:pt x="165641" y="138977"/>
                        <a:pt x="163280" y="144987"/>
                        <a:pt x="163638" y="151379"/>
                      </a:cubicBezTo>
                      <a:lnTo>
                        <a:pt x="163614" y="151379"/>
                      </a:lnTo>
                      <a:cubicBezTo>
                        <a:pt x="158593" y="146121"/>
                        <a:pt x="151503" y="142792"/>
                        <a:pt x="143978" y="142792"/>
                      </a:cubicBezTo>
                      <a:cubicBezTo>
                        <a:pt x="143933" y="142792"/>
                        <a:pt x="143887" y="142792"/>
                        <a:pt x="143842" y="142792"/>
                      </a:cubicBezTo>
                      <a:lnTo>
                        <a:pt x="143842" y="142792"/>
                      </a:lnTo>
                      <a:cubicBezTo>
                        <a:pt x="149285" y="136919"/>
                        <a:pt x="156737" y="133778"/>
                        <a:pt x="164509" y="133778"/>
                      </a:cubicBezTo>
                      <a:close/>
                      <a:moveTo>
                        <a:pt x="28332" y="134419"/>
                      </a:moveTo>
                      <a:cubicBezTo>
                        <a:pt x="36084" y="134419"/>
                        <a:pt x="43531" y="137544"/>
                        <a:pt x="48989" y="143413"/>
                      </a:cubicBezTo>
                      <a:cubicBezTo>
                        <a:pt x="48910" y="143412"/>
                        <a:pt x="48830" y="143412"/>
                        <a:pt x="48751" y="143412"/>
                      </a:cubicBezTo>
                      <a:cubicBezTo>
                        <a:pt x="41255" y="143412"/>
                        <a:pt x="34173" y="146759"/>
                        <a:pt x="29169" y="151999"/>
                      </a:cubicBezTo>
                      <a:cubicBezTo>
                        <a:pt x="29312" y="149113"/>
                        <a:pt x="28931" y="146227"/>
                        <a:pt x="28024" y="143484"/>
                      </a:cubicBezTo>
                      <a:lnTo>
                        <a:pt x="27977" y="143365"/>
                      </a:lnTo>
                      <a:lnTo>
                        <a:pt x="27953" y="143246"/>
                      </a:lnTo>
                      <a:cubicBezTo>
                        <a:pt x="26903" y="140193"/>
                        <a:pt x="25281" y="137355"/>
                        <a:pt x="23206" y="134874"/>
                      </a:cubicBezTo>
                      <a:cubicBezTo>
                        <a:pt x="24918" y="134570"/>
                        <a:pt x="26632" y="134419"/>
                        <a:pt x="28332" y="134419"/>
                      </a:cubicBezTo>
                      <a:close/>
                      <a:moveTo>
                        <a:pt x="97054" y="126321"/>
                      </a:moveTo>
                      <a:cubicBezTo>
                        <a:pt x="109793" y="126321"/>
                        <a:pt x="122529" y="134661"/>
                        <a:pt x="122686" y="151350"/>
                      </a:cubicBezTo>
                      <a:lnTo>
                        <a:pt x="122686" y="151350"/>
                      </a:lnTo>
                      <a:cubicBezTo>
                        <a:pt x="120809" y="150929"/>
                        <a:pt x="118899" y="150725"/>
                        <a:pt x="116994" y="150725"/>
                      </a:cubicBezTo>
                      <a:cubicBezTo>
                        <a:pt x="109539" y="150725"/>
                        <a:pt x="102158" y="153851"/>
                        <a:pt x="97071" y="159393"/>
                      </a:cubicBezTo>
                      <a:cubicBezTo>
                        <a:pt x="91943" y="153883"/>
                        <a:pt x="84741" y="150735"/>
                        <a:pt x="77204" y="150735"/>
                      </a:cubicBezTo>
                      <a:cubicBezTo>
                        <a:pt x="75248" y="150735"/>
                        <a:pt x="73316" y="150949"/>
                        <a:pt x="71408" y="151355"/>
                      </a:cubicBezTo>
                      <a:cubicBezTo>
                        <a:pt x="71563" y="134669"/>
                        <a:pt x="84310" y="126321"/>
                        <a:pt x="97054" y="126321"/>
                      </a:cubicBezTo>
                      <a:close/>
                      <a:moveTo>
                        <a:pt x="117715" y="152262"/>
                      </a:moveTo>
                      <a:cubicBezTo>
                        <a:pt x="119410" y="152262"/>
                        <a:pt x="121121" y="152411"/>
                        <a:pt x="122830" y="152714"/>
                      </a:cubicBezTo>
                      <a:cubicBezTo>
                        <a:pt x="118847" y="157461"/>
                        <a:pt x="116509" y="163471"/>
                        <a:pt x="116843" y="169863"/>
                      </a:cubicBezTo>
                      <a:cubicBezTo>
                        <a:pt x="111840" y="164623"/>
                        <a:pt x="104758" y="161276"/>
                        <a:pt x="97261" y="161276"/>
                      </a:cubicBezTo>
                      <a:cubicBezTo>
                        <a:pt x="97190" y="161276"/>
                        <a:pt x="97119" y="161276"/>
                        <a:pt x="97048" y="161276"/>
                      </a:cubicBezTo>
                      <a:lnTo>
                        <a:pt x="97048" y="161276"/>
                      </a:lnTo>
                      <a:cubicBezTo>
                        <a:pt x="102490" y="155403"/>
                        <a:pt x="109942" y="152262"/>
                        <a:pt x="117715" y="152262"/>
                      </a:cubicBezTo>
                      <a:close/>
                      <a:moveTo>
                        <a:pt x="69624" y="134406"/>
                      </a:moveTo>
                      <a:cubicBezTo>
                        <a:pt x="71551" y="134406"/>
                        <a:pt x="73498" y="134600"/>
                        <a:pt x="75439" y="134994"/>
                      </a:cubicBezTo>
                      <a:cubicBezTo>
                        <a:pt x="71527" y="139978"/>
                        <a:pt x="69405" y="146299"/>
                        <a:pt x="70192" y="152905"/>
                      </a:cubicBezTo>
                      <a:cubicBezTo>
                        <a:pt x="72249" y="152463"/>
                        <a:pt x="74317" y="152245"/>
                        <a:pt x="76364" y="152245"/>
                      </a:cubicBezTo>
                      <a:cubicBezTo>
                        <a:pt x="84139" y="152245"/>
                        <a:pt x="91610" y="155386"/>
                        <a:pt x="97047" y="161276"/>
                      </a:cubicBezTo>
                      <a:lnTo>
                        <a:pt x="97047" y="161276"/>
                      </a:lnTo>
                      <a:cubicBezTo>
                        <a:pt x="97039" y="161277"/>
                        <a:pt x="97031" y="161277"/>
                        <a:pt x="97023" y="161277"/>
                      </a:cubicBezTo>
                      <a:cubicBezTo>
                        <a:pt x="96951" y="161276"/>
                        <a:pt x="96879" y="161276"/>
                        <a:pt x="96807" y="161276"/>
                      </a:cubicBezTo>
                      <a:cubicBezTo>
                        <a:pt x="88588" y="161276"/>
                        <a:pt x="80881" y="165313"/>
                        <a:pt x="75868" y="171413"/>
                      </a:cubicBezTo>
                      <a:lnTo>
                        <a:pt x="75868" y="171413"/>
                      </a:lnTo>
                      <a:cubicBezTo>
                        <a:pt x="77293" y="156597"/>
                        <a:pt x="64039" y="143412"/>
                        <a:pt x="49213" y="143412"/>
                      </a:cubicBezTo>
                      <a:cubicBezTo>
                        <a:pt x="49146" y="143412"/>
                        <a:pt x="49079" y="143412"/>
                        <a:pt x="49013" y="143413"/>
                      </a:cubicBezTo>
                      <a:lnTo>
                        <a:pt x="48989" y="143413"/>
                      </a:lnTo>
                      <a:cubicBezTo>
                        <a:pt x="54415" y="137547"/>
                        <a:pt x="61861" y="134406"/>
                        <a:pt x="69624" y="134406"/>
                      </a:cubicBezTo>
                      <a:close/>
                      <a:moveTo>
                        <a:pt x="143825" y="144799"/>
                      </a:moveTo>
                      <a:cubicBezTo>
                        <a:pt x="156571" y="144799"/>
                        <a:pt x="169314" y="153135"/>
                        <a:pt x="169481" y="169815"/>
                      </a:cubicBezTo>
                      <a:lnTo>
                        <a:pt x="169457" y="169815"/>
                      </a:lnTo>
                      <a:cubicBezTo>
                        <a:pt x="167580" y="169398"/>
                        <a:pt x="165670" y="169195"/>
                        <a:pt x="163764" y="169195"/>
                      </a:cubicBezTo>
                      <a:cubicBezTo>
                        <a:pt x="156302" y="169195"/>
                        <a:pt x="148910" y="172310"/>
                        <a:pt x="143818" y="177877"/>
                      </a:cubicBezTo>
                      <a:cubicBezTo>
                        <a:pt x="138616" y="172276"/>
                        <a:pt x="131375" y="169199"/>
                        <a:pt x="123909" y="169199"/>
                      </a:cubicBezTo>
                      <a:cubicBezTo>
                        <a:pt x="121996" y="169199"/>
                        <a:pt x="120067" y="169402"/>
                        <a:pt x="118155" y="169815"/>
                      </a:cubicBezTo>
                      <a:cubicBezTo>
                        <a:pt x="118322" y="153141"/>
                        <a:pt x="131074" y="144799"/>
                        <a:pt x="143825" y="144799"/>
                      </a:cubicBezTo>
                      <a:close/>
                      <a:moveTo>
                        <a:pt x="48975" y="145419"/>
                      </a:moveTo>
                      <a:cubicBezTo>
                        <a:pt x="61717" y="145419"/>
                        <a:pt x="74461" y="153755"/>
                        <a:pt x="74628" y="170435"/>
                      </a:cubicBezTo>
                      <a:cubicBezTo>
                        <a:pt x="72745" y="170018"/>
                        <a:pt x="70831" y="169815"/>
                        <a:pt x="68923" y="169815"/>
                      </a:cubicBezTo>
                      <a:cubicBezTo>
                        <a:pt x="61456" y="169815"/>
                        <a:pt x="54080" y="172926"/>
                        <a:pt x="48989" y="178473"/>
                      </a:cubicBezTo>
                      <a:cubicBezTo>
                        <a:pt x="43861" y="172963"/>
                        <a:pt x="36658" y="169815"/>
                        <a:pt x="29121" y="169815"/>
                      </a:cubicBezTo>
                      <a:cubicBezTo>
                        <a:pt x="27166" y="169815"/>
                        <a:pt x="25234" y="170030"/>
                        <a:pt x="23326" y="170435"/>
                      </a:cubicBezTo>
                      <a:cubicBezTo>
                        <a:pt x="23481" y="153761"/>
                        <a:pt x="36227" y="145419"/>
                        <a:pt x="48975" y="145419"/>
                      </a:cubicBezTo>
                      <a:close/>
                      <a:moveTo>
                        <a:pt x="123199" y="170735"/>
                      </a:moveTo>
                      <a:cubicBezTo>
                        <a:pt x="130960" y="170735"/>
                        <a:pt x="138410" y="173879"/>
                        <a:pt x="143842" y="179761"/>
                      </a:cubicBezTo>
                      <a:lnTo>
                        <a:pt x="143842" y="179761"/>
                      </a:lnTo>
                      <a:cubicBezTo>
                        <a:pt x="143834" y="179761"/>
                        <a:pt x="143826" y="179761"/>
                        <a:pt x="143818" y="179761"/>
                      </a:cubicBezTo>
                      <a:cubicBezTo>
                        <a:pt x="143714" y="179759"/>
                        <a:pt x="143610" y="179759"/>
                        <a:pt x="143507" y="179759"/>
                      </a:cubicBezTo>
                      <a:cubicBezTo>
                        <a:pt x="136060" y="179759"/>
                        <a:pt x="128985" y="183125"/>
                        <a:pt x="124022" y="188347"/>
                      </a:cubicBezTo>
                      <a:cubicBezTo>
                        <a:pt x="124380" y="181955"/>
                        <a:pt x="122019" y="175921"/>
                        <a:pt x="118036" y="171198"/>
                      </a:cubicBezTo>
                      <a:cubicBezTo>
                        <a:pt x="119760" y="170888"/>
                        <a:pt x="121487" y="170735"/>
                        <a:pt x="123199" y="170735"/>
                      </a:cubicBezTo>
                      <a:close/>
                      <a:moveTo>
                        <a:pt x="164477" y="170724"/>
                      </a:moveTo>
                      <a:cubicBezTo>
                        <a:pt x="166187" y="170724"/>
                        <a:pt x="167910" y="170880"/>
                        <a:pt x="169624" y="171198"/>
                      </a:cubicBezTo>
                      <a:cubicBezTo>
                        <a:pt x="165641" y="175921"/>
                        <a:pt x="163280" y="181955"/>
                        <a:pt x="163638" y="188347"/>
                      </a:cubicBezTo>
                      <a:lnTo>
                        <a:pt x="163614" y="188347"/>
                      </a:lnTo>
                      <a:cubicBezTo>
                        <a:pt x="158610" y="183107"/>
                        <a:pt x="151552" y="179760"/>
                        <a:pt x="144055" y="179760"/>
                      </a:cubicBezTo>
                      <a:cubicBezTo>
                        <a:pt x="143984" y="179760"/>
                        <a:pt x="143913" y="179760"/>
                        <a:pt x="143842" y="179761"/>
                      </a:cubicBezTo>
                      <a:lnTo>
                        <a:pt x="143842" y="179761"/>
                      </a:lnTo>
                      <a:cubicBezTo>
                        <a:pt x="149216" y="173937"/>
                        <a:pt x="156720" y="170724"/>
                        <a:pt x="164477" y="170724"/>
                      </a:cubicBezTo>
                      <a:close/>
                      <a:moveTo>
                        <a:pt x="97049" y="163274"/>
                      </a:moveTo>
                      <a:cubicBezTo>
                        <a:pt x="109793" y="163274"/>
                        <a:pt x="122532" y="171610"/>
                        <a:pt x="122687" y="188299"/>
                      </a:cubicBezTo>
                      <a:cubicBezTo>
                        <a:pt x="120797" y="187876"/>
                        <a:pt x="118876" y="187670"/>
                        <a:pt x="116961" y="187670"/>
                      </a:cubicBezTo>
                      <a:cubicBezTo>
                        <a:pt x="109495" y="187670"/>
                        <a:pt x="102115" y="190799"/>
                        <a:pt x="97047" y="196361"/>
                      </a:cubicBezTo>
                      <a:cubicBezTo>
                        <a:pt x="91919" y="190827"/>
                        <a:pt x="84717" y="187679"/>
                        <a:pt x="77180" y="187679"/>
                      </a:cubicBezTo>
                      <a:cubicBezTo>
                        <a:pt x="75224" y="187679"/>
                        <a:pt x="73292" y="187894"/>
                        <a:pt x="71384" y="188299"/>
                      </a:cubicBezTo>
                      <a:cubicBezTo>
                        <a:pt x="71539" y="171622"/>
                        <a:pt x="84296" y="163274"/>
                        <a:pt x="97049" y="163274"/>
                      </a:cubicBezTo>
                      <a:close/>
                      <a:moveTo>
                        <a:pt x="117745" y="189206"/>
                      </a:moveTo>
                      <a:cubicBezTo>
                        <a:pt x="119439" y="189206"/>
                        <a:pt x="121148" y="189355"/>
                        <a:pt x="122853" y="189659"/>
                      </a:cubicBezTo>
                      <a:cubicBezTo>
                        <a:pt x="120755" y="192139"/>
                        <a:pt x="119133" y="194954"/>
                        <a:pt x="118083" y="198030"/>
                      </a:cubicBezTo>
                      <a:cubicBezTo>
                        <a:pt x="117129" y="200821"/>
                        <a:pt x="116700" y="203802"/>
                        <a:pt x="116867" y="206760"/>
                      </a:cubicBezTo>
                      <a:cubicBezTo>
                        <a:pt x="111870" y="201525"/>
                        <a:pt x="104780" y="198173"/>
                        <a:pt x="97278" y="198173"/>
                      </a:cubicBezTo>
                      <a:cubicBezTo>
                        <a:pt x="97225" y="198173"/>
                        <a:pt x="97172" y="198173"/>
                        <a:pt x="97119" y="198173"/>
                      </a:cubicBezTo>
                      <a:cubicBezTo>
                        <a:pt x="102541" y="192340"/>
                        <a:pt x="109988" y="189206"/>
                        <a:pt x="117745" y="189206"/>
                      </a:cubicBezTo>
                      <a:close/>
                      <a:moveTo>
                        <a:pt x="122424" y="0"/>
                      </a:moveTo>
                      <a:cubicBezTo>
                        <a:pt x="122591" y="1264"/>
                        <a:pt x="122687" y="2552"/>
                        <a:pt x="122687" y="3840"/>
                      </a:cubicBezTo>
                      <a:cubicBezTo>
                        <a:pt x="120801" y="3416"/>
                        <a:pt x="118883" y="3210"/>
                        <a:pt x="116970" y="3210"/>
                      </a:cubicBezTo>
                      <a:cubicBezTo>
                        <a:pt x="109516" y="3210"/>
                        <a:pt x="102134" y="6336"/>
                        <a:pt x="97047" y="11878"/>
                      </a:cubicBezTo>
                      <a:cubicBezTo>
                        <a:pt x="91919" y="6368"/>
                        <a:pt x="84717" y="3220"/>
                        <a:pt x="77180" y="3220"/>
                      </a:cubicBezTo>
                      <a:cubicBezTo>
                        <a:pt x="75248" y="3220"/>
                        <a:pt x="73292" y="3434"/>
                        <a:pt x="71384" y="3840"/>
                      </a:cubicBezTo>
                      <a:cubicBezTo>
                        <a:pt x="71384" y="3363"/>
                        <a:pt x="71408" y="2910"/>
                        <a:pt x="71432" y="2457"/>
                      </a:cubicBezTo>
                      <a:lnTo>
                        <a:pt x="71432" y="2457"/>
                      </a:lnTo>
                      <a:cubicBezTo>
                        <a:pt x="70979" y="2600"/>
                        <a:pt x="70502" y="2743"/>
                        <a:pt x="70049" y="2910"/>
                      </a:cubicBezTo>
                      <a:cubicBezTo>
                        <a:pt x="70049" y="3745"/>
                        <a:pt x="70096" y="4555"/>
                        <a:pt x="70216" y="5390"/>
                      </a:cubicBezTo>
                      <a:cubicBezTo>
                        <a:pt x="72273" y="4948"/>
                        <a:pt x="74340" y="4730"/>
                        <a:pt x="76385" y="4730"/>
                      </a:cubicBezTo>
                      <a:cubicBezTo>
                        <a:pt x="84154" y="4730"/>
                        <a:pt x="91610" y="7871"/>
                        <a:pt x="97047" y="13762"/>
                      </a:cubicBezTo>
                      <a:cubicBezTo>
                        <a:pt x="102490" y="7888"/>
                        <a:pt x="109958" y="4747"/>
                        <a:pt x="117723" y="4747"/>
                      </a:cubicBezTo>
                      <a:cubicBezTo>
                        <a:pt x="119417" y="4747"/>
                        <a:pt x="121125" y="4896"/>
                        <a:pt x="122830" y="5199"/>
                      </a:cubicBezTo>
                      <a:cubicBezTo>
                        <a:pt x="118847" y="9946"/>
                        <a:pt x="116509" y="15956"/>
                        <a:pt x="116867" y="22372"/>
                      </a:cubicBezTo>
                      <a:cubicBezTo>
                        <a:pt x="111880" y="17150"/>
                        <a:pt x="104852" y="13784"/>
                        <a:pt x="97384" y="13784"/>
                      </a:cubicBezTo>
                      <a:cubicBezTo>
                        <a:pt x="97280" y="13784"/>
                        <a:pt x="97175" y="13784"/>
                        <a:pt x="97071" y="13786"/>
                      </a:cubicBezTo>
                      <a:cubicBezTo>
                        <a:pt x="96976" y="13784"/>
                        <a:pt x="96880" y="13784"/>
                        <a:pt x="96785" y="13784"/>
                      </a:cubicBezTo>
                      <a:cubicBezTo>
                        <a:pt x="88568" y="13784"/>
                        <a:pt x="80866" y="17839"/>
                        <a:pt x="75868" y="23946"/>
                      </a:cubicBezTo>
                      <a:cubicBezTo>
                        <a:pt x="76679" y="16171"/>
                        <a:pt x="73483" y="8849"/>
                        <a:pt x="68117" y="3578"/>
                      </a:cubicBezTo>
                      <a:cubicBezTo>
                        <a:pt x="67640" y="3745"/>
                        <a:pt x="67163" y="3935"/>
                        <a:pt x="66710" y="4102"/>
                      </a:cubicBezTo>
                      <a:cubicBezTo>
                        <a:pt x="71408" y="8276"/>
                        <a:pt x="74556" y="14477"/>
                        <a:pt x="74628" y="22706"/>
                      </a:cubicBezTo>
                      <a:cubicBezTo>
                        <a:pt x="72744" y="22282"/>
                        <a:pt x="70826" y="22076"/>
                        <a:pt x="68914" y="22076"/>
                      </a:cubicBezTo>
                      <a:cubicBezTo>
                        <a:pt x="61459" y="22076"/>
                        <a:pt x="54076" y="25206"/>
                        <a:pt x="48989" y="30767"/>
                      </a:cubicBezTo>
                      <a:cubicBezTo>
                        <a:pt x="45363" y="26832"/>
                        <a:pt x="40665" y="24089"/>
                        <a:pt x="35489" y="22825"/>
                      </a:cubicBezTo>
                      <a:cubicBezTo>
                        <a:pt x="34989" y="23278"/>
                        <a:pt x="34488" y="23731"/>
                        <a:pt x="33987" y="24161"/>
                      </a:cubicBezTo>
                      <a:cubicBezTo>
                        <a:pt x="39759" y="25329"/>
                        <a:pt x="45006" y="28287"/>
                        <a:pt x="48989" y="32627"/>
                      </a:cubicBezTo>
                      <a:cubicBezTo>
                        <a:pt x="48910" y="32627"/>
                        <a:pt x="48830" y="32626"/>
                        <a:pt x="48751" y="32626"/>
                      </a:cubicBezTo>
                      <a:cubicBezTo>
                        <a:pt x="41255" y="32626"/>
                        <a:pt x="34173" y="35974"/>
                        <a:pt x="29169" y="41214"/>
                      </a:cubicBezTo>
                      <a:cubicBezTo>
                        <a:pt x="29360" y="37636"/>
                        <a:pt x="28740" y="34082"/>
                        <a:pt x="27333" y="30791"/>
                      </a:cubicBezTo>
                      <a:cubicBezTo>
                        <a:pt x="26975" y="31196"/>
                        <a:pt x="26641" y="31578"/>
                        <a:pt x="26283" y="31983"/>
                      </a:cubicBezTo>
                      <a:cubicBezTo>
                        <a:pt x="27309" y="34917"/>
                        <a:pt x="27857" y="38041"/>
                        <a:pt x="27857" y="41166"/>
                      </a:cubicBezTo>
                      <a:cubicBezTo>
                        <a:pt x="25965" y="40749"/>
                        <a:pt x="24041" y="40537"/>
                        <a:pt x="22113" y="40537"/>
                      </a:cubicBezTo>
                      <a:cubicBezTo>
                        <a:pt x="21173" y="40537"/>
                        <a:pt x="20233" y="40587"/>
                        <a:pt x="19295" y="40689"/>
                      </a:cubicBezTo>
                      <a:cubicBezTo>
                        <a:pt x="18866" y="41285"/>
                        <a:pt x="18460" y="41881"/>
                        <a:pt x="18031" y="42478"/>
                      </a:cubicBezTo>
                      <a:cubicBezTo>
                        <a:pt x="19638" y="42200"/>
                        <a:pt x="21256" y="42063"/>
                        <a:pt x="22872" y="42063"/>
                      </a:cubicBezTo>
                      <a:cubicBezTo>
                        <a:pt x="24589" y="42063"/>
                        <a:pt x="26304" y="42218"/>
                        <a:pt x="28000" y="42525"/>
                      </a:cubicBezTo>
                      <a:cubicBezTo>
                        <a:pt x="24017" y="47248"/>
                        <a:pt x="21680" y="53282"/>
                        <a:pt x="22014" y="59674"/>
                      </a:cubicBezTo>
                      <a:cubicBezTo>
                        <a:pt x="19152" y="56669"/>
                        <a:pt x="15646" y="54331"/>
                        <a:pt x="11782" y="52829"/>
                      </a:cubicBezTo>
                      <a:cubicBezTo>
                        <a:pt x="11496" y="53377"/>
                        <a:pt x="11210" y="53902"/>
                        <a:pt x="10947" y="54451"/>
                      </a:cubicBezTo>
                      <a:cubicBezTo>
                        <a:pt x="17936" y="56693"/>
                        <a:pt x="23946" y="61749"/>
                        <a:pt x="26522" y="69619"/>
                      </a:cubicBezTo>
                      <a:cubicBezTo>
                        <a:pt x="27404" y="72338"/>
                        <a:pt x="27833" y="75200"/>
                        <a:pt x="27857" y="78063"/>
                      </a:cubicBezTo>
                      <a:cubicBezTo>
                        <a:pt x="25974" y="77645"/>
                        <a:pt x="24059" y="77442"/>
                        <a:pt x="22150" y="77442"/>
                      </a:cubicBezTo>
                      <a:cubicBezTo>
                        <a:pt x="14677" y="77442"/>
                        <a:pt x="7290" y="80553"/>
                        <a:pt x="2218" y="86100"/>
                      </a:cubicBezTo>
                      <a:cubicBezTo>
                        <a:pt x="1765" y="85623"/>
                        <a:pt x="1288" y="85170"/>
                        <a:pt x="811" y="84717"/>
                      </a:cubicBezTo>
                      <a:cubicBezTo>
                        <a:pt x="716" y="85265"/>
                        <a:pt x="620" y="85790"/>
                        <a:pt x="549" y="86339"/>
                      </a:cubicBezTo>
                      <a:cubicBezTo>
                        <a:pt x="1121" y="86863"/>
                        <a:pt x="1670" y="87412"/>
                        <a:pt x="2218" y="87984"/>
                      </a:cubicBezTo>
                      <a:cubicBezTo>
                        <a:pt x="7583" y="82169"/>
                        <a:pt x="15102" y="78958"/>
                        <a:pt x="22875" y="78958"/>
                      </a:cubicBezTo>
                      <a:cubicBezTo>
                        <a:pt x="24570" y="78958"/>
                        <a:pt x="26277" y="79110"/>
                        <a:pt x="27977" y="79422"/>
                      </a:cubicBezTo>
                      <a:cubicBezTo>
                        <a:pt x="24017" y="84168"/>
                        <a:pt x="21656" y="90202"/>
                        <a:pt x="22014" y="96594"/>
                      </a:cubicBezTo>
                      <a:cubicBezTo>
                        <a:pt x="17010" y="91355"/>
                        <a:pt x="9928" y="88007"/>
                        <a:pt x="2432" y="88007"/>
                      </a:cubicBezTo>
                      <a:cubicBezTo>
                        <a:pt x="2353" y="88007"/>
                        <a:pt x="2273" y="88007"/>
                        <a:pt x="2194" y="88008"/>
                      </a:cubicBezTo>
                      <a:cubicBezTo>
                        <a:pt x="1550" y="88008"/>
                        <a:pt x="906" y="88032"/>
                        <a:pt x="262" y="88080"/>
                      </a:cubicBezTo>
                      <a:cubicBezTo>
                        <a:pt x="167" y="88748"/>
                        <a:pt x="95" y="89415"/>
                        <a:pt x="0" y="90107"/>
                      </a:cubicBezTo>
                      <a:cubicBezTo>
                        <a:pt x="738" y="90051"/>
                        <a:pt x="1479" y="90022"/>
                        <a:pt x="2220" y="90022"/>
                      </a:cubicBezTo>
                      <a:cubicBezTo>
                        <a:pt x="14954" y="90022"/>
                        <a:pt x="27700" y="98352"/>
                        <a:pt x="27857" y="115031"/>
                      </a:cubicBezTo>
                      <a:cubicBezTo>
                        <a:pt x="25975" y="114613"/>
                        <a:pt x="24061" y="114410"/>
                        <a:pt x="22153" y="114410"/>
                      </a:cubicBezTo>
                      <a:cubicBezTo>
                        <a:pt x="14679" y="114410"/>
                        <a:pt x="7291" y="117525"/>
                        <a:pt x="2218" y="123092"/>
                      </a:cubicBezTo>
                      <a:cubicBezTo>
                        <a:pt x="1670" y="122496"/>
                        <a:pt x="1097" y="121947"/>
                        <a:pt x="501" y="121399"/>
                      </a:cubicBezTo>
                      <a:lnTo>
                        <a:pt x="501" y="121399"/>
                      </a:lnTo>
                      <a:cubicBezTo>
                        <a:pt x="620" y="122138"/>
                        <a:pt x="739" y="122877"/>
                        <a:pt x="859" y="123617"/>
                      </a:cubicBezTo>
                      <a:cubicBezTo>
                        <a:pt x="1336" y="124046"/>
                        <a:pt x="1789" y="124499"/>
                        <a:pt x="2218" y="124976"/>
                      </a:cubicBezTo>
                      <a:lnTo>
                        <a:pt x="2218" y="124976"/>
                      </a:lnTo>
                      <a:cubicBezTo>
                        <a:pt x="2210" y="124976"/>
                        <a:pt x="2202" y="124976"/>
                        <a:pt x="2194" y="124976"/>
                      </a:cubicBezTo>
                      <a:cubicBezTo>
                        <a:pt x="1836" y="124976"/>
                        <a:pt x="1479" y="124976"/>
                        <a:pt x="1121" y="125000"/>
                      </a:cubicBezTo>
                      <a:cubicBezTo>
                        <a:pt x="1264" y="125668"/>
                        <a:pt x="1383" y="126312"/>
                        <a:pt x="1526" y="126980"/>
                      </a:cubicBezTo>
                      <a:cubicBezTo>
                        <a:pt x="1747" y="126975"/>
                        <a:pt x="1967" y="126972"/>
                        <a:pt x="2187" y="126972"/>
                      </a:cubicBezTo>
                      <a:cubicBezTo>
                        <a:pt x="12534" y="126972"/>
                        <a:pt x="22855" y="132460"/>
                        <a:pt x="26498" y="143413"/>
                      </a:cubicBezTo>
                      <a:cubicBezTo>
                        <a:pt x="27380" y="146179"/>
                        <a:pt x="27833" y="149065"/>
                        <a:pt x="27857" y="151975"/>
                      </a:cubicBezTo>
                      <a:cubicBezTo>
                        <a:pt x="25952" y="151565"/>
                        <a:pt x="24020" y="151361"/>
                        <a:pt x="22094" y="151361"/>
                      </a:cubicBezTo>
                      <a:cubicBezTo>
                        <a:pt x="18304" y="151361"/>
                        <a:pt x="14537" y="152151"/>
                        <a:pt x="11043" y="153716"/>
                      </a:cubicBezTo>
                      <a:cubicBezTo>
                        <a:pt x="11281" y="154193"/>
                        <a:pt x="11520" y="154670"/>
                        <a:pt x="11782" y="155147"/>
                      </a:cubicBezTo>
                      <a:cubicBezTo>
                        <a:pt x="15303" y="153634"/>
                        <a:pt x="19084" y="152869"/>
                        <a:pt x="22884" y="152869"/>
                      </a:cubicBezTo>
                      <a:cubicBezTo>
                        <a:pt x="24593" y="152869"/>
                        <a:pt x="26306" y="153024"/>
                        <a:pt x="28000" y="153335"/>
                      </a:cubicBezTo>
                      <a:cubicBezTo>
                        <a:pt x="24017" y="158057"/>
                        <a:pt x="21680" y="164091"/>
                        <a:pt x="22014" y="170483"/>
                      </a:cubicBezTo>
                      <a:cubicBezTo>
                        <a:pt x="21585" y="170030"/>
                        <a:pt x="21131" y="169577"/>
                        <a:pt x="20678" y="169171"/>
                      </a:cubicBezTo>
                      <a:lnTo>
                        <a:pt x="20678" y="169171"/>
                      </a:lnTo>
                      <a:cubicBezTo>
                        <a:pt x="22300" y="171342"/>
                        <a:pt x="24017" y="173464"/>
                        <a:pt x="25830" y="175515"/>
                      </a:cubicBezTo>
                      <a:cubicBezTo>
                        <a:pt x="25043" y="174204"/>
                        <a:pt x="24184" y="172963"/>
                        <a:pt x="23206" y="171795"/>
                      </a:cubicBezTo>
                      <a:cubicBezTo>
                        <a:pt x="24915" y="171491"/>
                        <a:pt x="26626" y="171342"/>
                        <a:pt x="28322" y="171342"/>
                      </a:cubicBezTo>
                      <a:cubicBezTo>
                        <a:pt x="36094" y="171342"/>
                        <a:pt x="43550" y="174483"/>
                        <a:pt x="49013" y="180357"/>
                      </a:cubicBezTo>
                      <a:cubicBezTo>
                        <a:pt x="54444" y="174486"/>
                        <a:pt x="61899" y="171329"/>
                        <a:pt x="69670" y="171329"/>
                      </a:cubicBezTo>
                      <a:cubicBezTo>
                        <a:pt x="71590" y="171329"/>
                        <a:pt x="73530" y="171522"/>
                        <a:pt x="75463" y="171914"/>
                      </a:cubicBezTo>
                      <a:cubicBezTo>
                        <a:pt x="71551" y="176923"/>
                        <a:pt x="69429" y="183243"/>
                        <a:pt x="70216" y="189850"/>
                      </a:cubicBezTo>
                      <a:cubicBezTo>
                        <a:pt x="72270" y="189407"/>
                        <a:pt x="74335" y="189189"/>
                        <a:pt x="76379" y="189189"/>
                      </a:cubicBezTo>
                      <a:cubicBezTo>
                        <a:pt x="84134" y="189189"/>
                        <a:pt x="91587" y="192322"/>
                        <a:pt x="97023" y="198173"/>
                      </a:cubicBezTo>
                      <a:cubicBezTo>
                        <a:pt x="96972" y="198173"/>
                        <a:pt x="96920" y="198173"/>
                        <a:pt x="96868" y="198173"/>
                      </a:cubicBezTo>
                      <a:cubicBezTo>
                        <a:pt x="89198" y="198173"/>
                        <a:pt x="81964" y="201669"/>
                        <a:pt x="76918" y="207117"/>
                      </a:cubicBezTo>
                      <a:cubicBezTo>
                        <a:pt x="77418" y="207237"/>
                        <a:pt x="77895" y="207380"/>
                        <a:pt x="78396" y="207499"/>
                      </a:cubicBezTo>
                      <a:cubicBezTo>
                        <a:pt x="83299" y="202619"/>
                        <a:pt x="90187" y="200181"/>
                        <a:pt x="97073" y="200181"/>
                      </a:cubicBezTo>
                      <a:cubicBezTo>
                        <a:pt x="104626" y="200181"/>
                        <a:pt x="112178" y="203114"/>
                        <a:pt x="117106" y="208978"/>
                      </a:cubicBezTo>
                      <a:cubicBezTo>
                        <a:pt x="117606" y="208906"/>
                        <a:pt x="118083" y="208811"/>
                        <a:pt x="118560" y="208739"/>
                      </a:cubicBezTo>
                      <a:cubicBezTo>
                        <a:pt x="118393" y="208524"/>
                        <a:pt x="118226" y="208286"/>
                        <a:pt x="118060" y="208071"/>
                      </a:cubicBezTo>
                      <a:cubicBezTo>
                        <a:pt x="119750" y="207779"/>
                        <a:pt x="121477" y="207633"/>
                        <a:pt x="123208" y="207633"/>
                      </a:cubicBezTo>
                      <a:cubicBezTo>
                        <a:pt x="123456" y="207633"/>
                        <a:pt x="123703" y="207636"/>
                        <a:pt x="123951" y="207642"/>
                      </a:cubicBezTo>
                      <a:cubicBezTo>
                        <a:pt x="125477" y="207284"/>
                        <a:pt x="126980" y="206903"/>
                        <a:pt x="128482" y="206473"/>
                      </a:cubicBezTo>
                      <a:cubicBezTo>
                        <a:pt x="126979" y="206221"/>
                        <a:pt x="125457" y="206094"/>
                        <a:pt x="123934" y="206094"/>
                      </a:cubicBezTo>
                      <a:cubicBezTo>
                        <a:pt x="122004" y="206094"/>
                        <a:pt x="120073" y="206298"/>
                        <a:pt x="118179" y="206712"/>
                      </a:cubicBezTo>
                      <a:cubicBezTo>
                        <a:pt x="118203" y="203850"/>
                        <a:pt x="118632" y="201012"/>
                        <a:pt x="119514" y="198269"/>
                      </a:cubicBezTo>
                      <a:cubicBezTo>
                        <a:pt x="123110" y="187255"/>
                        <a:pt x="133464" y="181745"/>
                        <a:pt x="143818" y="181745"/>
                      </a:cubicBezTo>
                      <a:cubicBezTo>
                        <a:pt x="150773" y="181745"/>
                        <a:pt x="157729" y="184232"/>
                        <a:pt x="162636" y="189206"/>
                      </a:cubicBezTo>
                      <a:cubicBezTo>
                        <a:pt x="163447" y="188585"/>
                        <a:pt x="164210" y="187965"/>
                        <a:pt x="164973" y="187345"/>
                      </a:cubicBezTo>
                      <a:cubicBezTo>
                        <a:pt x="165546" y="173154"/>
                        <a:pt x="175372" y="165236"/>
                        <a:pt x="186272" y="163590"/>
                      </a:cubicBezTo>
                      <a:cubicBezTo>
                        <a:pt x="186749" y="162875"/>
                        <a:pt x="187202" y="162135"/>
                        <a:pt x="187655" y="161420"/>
                      </a:cubicBezTo>
                      <a:lnTo>
                        <a:pt x="187655" y="161420"/>
                      </a:lnTo>
                      <a:cubicBezTo>
                        <a:pt x="181192" y="162111"/>
                        <a:pt x="175181" y="165260"/>
                        <a:pt x="170793" y="169839"/>
                      </a:cubicBezTo>
                      <a:cubicBezTo>
                        <a:pt x="171151" y="163471"/>
                        <a:pt x="168789" y="157437"/>
                        <a:pt x="164806" y="152691"/>
                      </a:cubicBezTo>
                      <a:cubicBezTo>
                        <a:pt x="166501" y="152382"/>
                        <a:pt x="168204" y="152230"/>
                        <a:pt x="169897" y="152230"/>
                      </a:cubicBezTo>
                      <a:cubicBezTo>
                        <a:pt x="176832" y="152230"/>
                        <a:pt x="183590" y="154777"/>
                        <a:pt x="188824" y="159512"/>
                      </a:cubicBezTo>
                      <a:cubicBezTo>
                        <a:pt x="189062" y="159106"/>
                        <a:pt x="189301" y="158701"/>
                        <a:pt x="189515" y="158272"/>
                      </a:cubicBezTo>
                      <a:cubicBezTo>
                        <a:pt x="184483" y="153430"/>
                        <a:pt x="177733" y="150711"/>
                        <a:pt x="170745" y="150711"/>
                      </a:cubicBezTo>
                      <a:cubicBezTo>
                        <a:pt x="168789" y="150735"/>
                        <a:pt x="166857" y="150926"/>
                        <a:pt x="164949" y="151331"/>
                      </a:cubicBezTo>
                      <a:cubicBezTo>
                        <a:pt x="165098" y="134653"/>
                        <a:pt x="177843" y="126320"/>
                        <a:pt x="190594" y="126320"/>
                      </a:cubicBezTo>
                      <a:cubicBezTo>
                        <a:pt x="194218" y="126320"/>
                        <a:pt x="197842" y="126993"/>
                        <a:pt x="201178" y="128339"/>
                      </a:cubicBezTo>
                      <a:cubicBezTo>
                        <a:pt x="201321" y="127791"/>
                        <a:pt x="201441" y="127218"/>
                        <a:pt x="201560" y="126670"/>
                      </a:cubicBezTo>
                      <a:cubicBezTo>
                        <a:pt x="198197" y="125143"/>
                        <a:pt x="194548" y="124332"/>
                        <a:pt x="190851" y="124332"/>
                      </a:cubicBezTo>
                      <a:cubicBezTo>
                        <a:pt x="194214" y="120755"/>
                        <a:pt x="198459" y="118131"/>
                        <a:pt x="203158" y="116724"/>
                      </a:cubicBezTo>
                      <a:cubicBezTo>
                        <a:pt x="203229" y="116152"/>
                        <a:pt x="203301" y="115579"/>
                        <a:pt x="203349" y="114983"/>
                      </a:cubicBezTo>
                      <a:lnTo>
                        <a:pt x="203349" y="114983"/>
                      </a:lnTo>
                      <a:cubicBezTo>
                        <a:pt x="198459" y="116295"/>
                        <a:pt x="194047" y="118966"/>
                        <a:pt x="190612" y="122687"/>
                      </a:cubicBezTo>
                      <a:cubicBezTo>
                        <a:pt x="185411" y="117086"/>
                        <a:pt x="178169" y="114009"/>
                        <a:pt x="170704" y="114009"/>
                      </a:cubicBezTo>
                      <a:cubicBezTo>
                        <a:pt x="168790" y="114009"/>
                        <a:pt x="166862" y="114212"/>
                        <a:pt x="164949" y="114625"/>
                      </a:cubicBezTo>
                      <a:cubicBezTo>
                        <a:pt x="165109" y="97956"/>
                        <a:pt x="177846" y="89602"/>
                        <a:pt x="190585" y="89602"/>
                      </a:cubicBezTo>
                      <a:cubicBezTo>
                        <a:pt x="194997" y="89602"/>
                        <a:pt x="199410" y="90605"/>
                        <a:pt x="203301" y="92611"/>
                      </a:cubicBezTo>
                      <a:cubicBezTo>
                        <a:pt x="203253" y="91967"/>
                        <a:pt x="203182" y="91323"/>
                        <a:pt x="203110" y="90703"/>
                      </a:cubicBezTo>
                      <a:cubicBezTo>
                        <a:pt x="199246" y="88652"/>
                        <a:pt x="194953" y="87603"/>
                        <a:pt x="190589" y="87603"/>
                      </a:cubicBezTo>
                      <a:cubicBezTo>
                        <a:pt x="190510" y="87602"/>
                        <a:pt x="190432" y="87602"/>
                        <a:pt x="190354" y="87602"/>
                      </a:cubicBezTo>
                      <a:cubicBezTo>
                        <a:pt x="182879" y="87602"/>
                        <a:pt x="175773" y="90973"/>
                        <a:pt x="170793" y="96189"/>
                      </a:cubicBezTo>
                      <a:cubicBezTo>
                        <a:pt x="171127" y="89821"/>
                        <a:pt x="168789" y="83787"/>
                        <a:pt x="164806" y="79040"/>
                      </a:cubicBezTo>
                      <a:cubicBezTo>
                        <a:pt x="166515" y="78737"/>
                        <a:pt x="168226" y="78588"/>
                        <a:pt x="169921" y="78588"/>
                      </a:cubicBezTo>
                      <a:cubicBezTo>
                        <a:pt x="177694" y="78588"/>
                        <a:pt x="185150" y="81729"/>
                        <a:pt x="190612" y="87603"/>
                      </a:cubicBezTo>
                      <a:cubicBezTo>
                        <a:pt x="193570" y="84383"/>
                        <a:pt x="197243" y="81926"/>
                        <a:pt x="201345" y="80376"/>
                      </a:cubicBezTo>
                      <a:cubicBezTo>
                        <a:pt x="201226" y="79851"/>
                        <a:pt x="201107" y="79327"/>
                        <a:pt x="200987" y="78778"/>
                      </a:cubicBezTo>
                      <a:cubicBezTo>
                        <a:pt x="197028" y="80257"/>
                        <a:pt x="193475" y="82618"/>
                        <a:pt x="190612" y="85718"/>
                      </a:cubicBezTo>
                      <a:cubicBezTo>
                        <a:pt x="185485" y="80209"/>
                        <a:pt x="178282" y="77061"/>
                        <a:pt x="170721" y="77061"/>
                      </a:cubicBezTo>
                      <a:cubicBezTo>
                        <a:pt x="168789" y="77061"/>
                        <a:pt x="166834" y="77275"/>
                        <a:pt x="164949" y="77681"/>
                      </a:cubicBezTo>
                      <a:cubicBezTo>
                        <a:pt x="165091" y="60983"/>
                        <a:pt x="177871" y="52657"/>
                        <a:pt x="190644" y="52657"/>
                      </a:cubicBezTo>
                      <a:cubicBezTo>
                        <a:pt x="190824" y="52657"/>
                        <a:pt x="191005" y="52658"/>
                        <a:pt x="191185" y="52662"/>
                      </a:cubicBezTo>
                      <a:cubicBezTo>
                        <a:pt x="190827" y="51994"/>
                        <a:pt x="190446" y="51326"/>
                        <a:pt x="190088" y="50658"/>
                      </a:cubicBezTo>
                      <a:cubicBezTo>
                        <a:pt x="182694" y="50754"/>
                        <a:pt x="175730" y="54069"/>
                        <a:pt x="170793" y="59245"/>
                      </a:cubicBezTo>
                      <a:cubicBezTo>
                        <a:pt x="170960" y="56287"/>
                        <a:pt x="170530" y="53306"/>
                        <a:pt x="169576" y="50491"/>
                      </a:cubicBezTo>
                      <a:cubicBezTo>
                        <a:pt x="168527" y="47439"/>
                        <a:pt x="166929" y="44624"/>
                        <a:pt x="164830" y="42144"/>
                      </a:cubicBezTo>
                      <a:cubicBezTo>
                        <a:pt x="166542" y="41839"/>
                        <a:pt x="168256" y="41688"/>
                        <a:pt x="169955" y="41688"/>
                      </a:cubicBezTo>
                      <a:cubicBezTo>
                        <a:pt x="177159" y="41688"/>
                        <a:pt x="184094" y="44390"/>
                        <a:pt x="189420" y="49466"/>
                      </a:cubicBezTo>
                      <a:cubicBezTo>
                        <a:pt x="188657" y="48178"/>
                        <a:pt x="187894" y="46890"/>
                        <a:pt x="187083" y="45626"/>
                      </a:cubicBezTo>
                      <a:cubicBezTo>
                        <a:pt x="182384" y="42096"/>
                        <a:pt x="176660" y="40164"/>
                        <a:pt x="170769" y="40164"/>
                      </a:cubicBezTo>
                      <a:cubicBezTo>
                        <a:pt x="168813" y="40164"/>
                        <a:pt x="166881" y="40379"/>
                        <a:pt x="164973" y="40784"/>
                      </a:cubicBezTo>
                      <a:cubicBezTo>
                        <a:pt x="165021" y="34321"/>
                        <a:pt x="167001" y="29098"/>
                        <a:pt x="170125" y="25138"/>
                      </a:cubicBezTo>
                      <a:cubicBezTo>
                        <a:pt x="169791" y="24852"/>
                        <a:pt x="169481" y="24542"/>
                        <a:pt x="169171" y="24232"/>
                      </a:cubicBezTo>
                      <a:cubicBezTo>
                        <a:pt x="165474" y="28883"/>
                        <a:pt x="163328" y="34679"/>
                        <a:pt x="163662" y="40808"/>
                      </a:cubicBezTo>
                      <a:cubicBezTo>
                        <a:pt x="158658" y="35569"/>
                        <a:pt x="151576" y="32221"/>
                        <a:pt x="144079" y="32221"/>
                      </a:cubicBezTo>
                      <a:cubicBezTo>
                        <a:pt x="144008" y="32221"/>
                        <a:pt x="143937" y="32221"/>
                        <a:pt x="143866" y="32222"/>
                      </a:cubicBezTo>
                      <a:lnTo>
                        <a:pt x="143866" y="32222"/>
                      </a:lnTo>
                      <a:cubicBezTo>
                        <a:pt x="149221" y="26416"/>
                        <a:pt x="156728" y="23186"/>
                        <a:pt x="164507" y="23186"/>
                      </a:cubicBezTo>
                      <a:cubicBezTo>
                        <a:pt x="165771" y="23186"/>
                        <a:pt x="167042" y="23272"/>
                        <a:pt x="168312" y="23445"/>
                      </a:cubicBezTo>
                      <a:cubicBezTo>
                        <a:pt x="167692" y="22896"/>
                        <a:pt x="167048" y="22348"/>
                        <a:pt x="166404" y="21799"/>
                      </a:cubicBezTo>
                      <a:cubicBezTo>
                        <a:pt x="165544" y="21716"/>
                        <a:pt x="164682" y="21674"/>
                        <a:pt x="163820" y="21674"/>
                      </a:cubicBezTo>
                      <a:cubicBezTo>
                        <a:pt x="156327" y="21674"/>
                        <a:pt x="148933" y="24800"/>
                        <a:pt x="143842" y="30362"/>
                      </a:cubicBezTo>
                      <a:cubicBezTo>
                        <a:pt x="138645" y="24767"/>
                        <a:pt x="131412" y="21675"/>
                        <a:pt x="123954" y="21675"/>
                      </a:cubicBezTo>
                      <a:cubicBezTo>
                        <a:pt x="122034" y="21675"/>
                        <a:pt x="120098" y="21880"/>
                        <a:pt x="118179" y="22300"/>
                      </a:cubicBezTo>
                      <a:cubicBezTo>
                        <a:pt x="118274" y="12545"/>
                        <a:pt x="122663" y="5653"/>
                        <a:pt x="128840" y="1598"/>
                      </a:cubicBezTo>
                      <a:cubicBezTo>
                        <a:pt x="128244" y="1431"/>
                        <a:pt x="127647" y="1264"/>
                        <a:pt x="127051" y="1097"/>
                      </a:cubicBezTo>
                      <a:cubicBezTo>
                        <a:pt x="125978" y="1956"/>
                        <a:pt x="124952" y="2886"/>
                        <a:pt x="124022" y="3888"/>
                      </a:cubicBezTo>
                      <a:cubicBezTo>
                        <a:pt x="124094" y="2695"/>
                        <a:pt x="124070" y="1526"/>
                        <a:pt x="123951" y="358"/>
                      </a:cubicBezTo>
                      <a:cubicBezTo>
                        <a:pt x="123426" y="239"/>
                        <a:pt x="122925" y="119"/>
                        <a:pt x="12242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sp>
              <p:nvSpPr>
                <p:cNvPr id="766" name="Google Shape;766;p31"/>
                <p:cNvSpPr/>
                <p:nvPr/>
              </p:nvSpPr>
              <p:spPr>
                <a:xfrm>
                  <a:off x="2127925" y="4747600"/>
                  <a:ext cx="1042825" cy="662500"/>
                </a:xfrm>
                <a:custGeom>
                  <a:avLst/>
                  <a:gdLst/>
                  <a:ahLst/>
                  <a:cxnLst/>
                  <a:rect l="l" t="t" r="r" b="b"/>
                  <a:pathLst>
                    <a:path w="41713" h="26500" extrusionOk="0">
                      <a:moveTo>
                        <a:pt x="14559" y="1"/>
                      </a:moveTo>
                      <a:cubicBezTo>
                        <a:pt x="14476" y="1"/>
                        <a:pt x="14394" y="1"/>
                        <a:pt x="14311" y="2"/>
                      </a:cubicBezTo>
                      <a:cubicBezTo>
                        <a:pt x="14269" y="2"/>
                        <a:pt x="14228" y="2"/>
                        <a:pt x="14186" y="2"/>
                      </a:cubicBezTo>
                      <a:cubicBezTo>
                        <a:pt x="9173" y="2"/>
                        <a:pt x="4258" y="1431"/>
                        <a:pt x="0" y="4104"/>
                      </a:cubicBezTo>
                      <a:cubicBezTo>
                        <a:pt x="430" y="4462"/>
                        <a:pt x="835" y="4820"/>
                        <a:pt x="1241" y="5177"/>
                      </a:cubicBezTo>
                      <a:cubicBezTo>
                        <a:pt x="5212" y="3055"/>
                        <a:pt x="9755" y="1994"/>
                        <a:pt x="14299" y="1994"/>
                      </a:cubicBezTo>
                      <a:cubicBezTo>
                        <a:pt x="26812" y="1994"/>
                        <a:pt x="39331" y="10039"/>
                        <a:pt x="39926" y="26118"/>
                      </a:cubicBezTo>
                      <a:cubicBezTo>
                        <a:pt x="40379" y="26261"/>
                        <a:pt x="40809" y="26381"/>
                        <a:pt x="41286" y="26500"/>
                      </a:cubicBezTo>
                      <a:cubicBezTo>
                        <a:pt x="41712" y="12295"/>
                        <a:pt x="28889" y="1"/>
                        <a:pt x="145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grpSp>
        </p:grpSp>
        <p:sp>
          <p:nvSpPr>
            <p:cNvPr id="767" name="Google Shape;767;p31"/>
            <p:cNvSpPr/>
            <p:nvPr/>
          </p:nvSpPr>
          <p:spPr>
            <a:xfrm>
              <a:off x="7744025" y="3735500"/>
              <a:ext cx="457200" cy="457200"/>
            </a:xfrm>
            <a:prstGeom prst="ellipse">
              <a:avLst/>
            </a:prstGeom>
            <a:solidFill>
              <a:schemeClr val="accent2"/>
            </a:solidFill>
            <a:ln>
              <a:noFill/>
            </a:ln>
            <a:effectLst>
              <a:outerShdw blurRad="128588" dist="57150" dir="4980000" algn="bl" rotWithShape="0">
                <a:srgbClr val="000000">
                  <a:alpha val="16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grpSp>
      <p:sp>
        <p:nvSpPr>
          <p:cNvPr id="768" name="Google Shape;768;p31"/>
          <p:cNvSpPr/>
          <p:nvPr/>
        </p:nvSpPr>
        <p:spPr>
          <a:xfrm rot="10800000">
            <a:off x="1348129" y="5766655"/>
            <a:ext cx="376400" cy="378000"/>
          </a:xfrm>
          <a:prstGeom prst="ellipse">
            <a:avLst/>
          </a:prstGeom>
          <a:solidFill>
            <a:schemeClr val="accent1"/>
          </a:solidFill>
          <a:ln>
            <a:noFill/>
          </a:ln>
          <a:effectLst>
            <a:outerShdw blurRad="128588" dist="57150" dir="4980000" algn="bl" rotWithShape="0">
              <a:srgbClr val="000000">
                <a:alpha val="16000"/>
              </a:srgb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89"/>
          </a:p>
        </p:txBody>
      </p:sp>
      <p:sp>
        <p:nvSpPr>
          <p:cNvPr id="769" name="Google Shape;769;p31"/>
          <p:cNvSpPr/>
          <p:nvPr/>
        </p:nvSpPr>
        <p:spPr>
          <a:xfrm rot="10800000">
            <a:off x="11238529" y="1110788"/>
            <a:ext cx="616000" cy="609600"/>
          </a:xfrm>
          <a:prstGeom prst="ellipse">
            <a:avLst/>
          </a:prstGeom>
          <a:noFill/>
          <a:ln w="19050" cap="flat" cmpd="sng">
            <a:solidFill>
              <a:schemeClr val="accent2"/>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89"/>
          </a:p>
        </p:txBody>
      </p:sp>
      <p:sp>
        <p:nvSpPr>
          <p:cNvPr id="770" name="Google Shape;770;p31"/>
          <p:cNvSpPr/>
          <p:nvPr/>
        </p:nvSpPr>
        <p:spPr>
          <a:xfrm rot="10800000" flipH="1">
            <a:off x="10769200" y="6144680"/>
            <a:ext cx="365600" cy="365600"/>
          </a:xfrm>
          <a:prstGeom prst="ellipse">
            <a:avLst/>
          </a:prstGeom>
          <a:solidFill>
            <a:schemeClr val="accent2"/>
          </a:solidFill>
          <a:ln>
            <a:noFill/>
          </a:ln>
          <a:effectLst>
            <a:outerShdw blurRad="371475" dist="142875" dir="7200000" algn="bl" rotWithShape="0">
              <a:srgbClr val="000000">
                <a:alpha val="16000"/>
              </a:srgb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89"/>
          </a:p>
        </p:txBody>
      </p:sp>
      <p:sp>
        <p:nvSpPr>
          <p:cNvPr id="771" name="Google Shape;771;p31"/>
          <p:cNvSpPr/>
          <p:nvPr/>
        </p:nvSpPr>
        <p:spPr>
          <a:xfrm rot="10800000">
            <a:off x="645463" y="3683188"/>
            <a:ext cx="616000" cy="609600"/>
          </a:xfrm>
          <a:prstGeom prst="ellipse">
            <a:avLst/>
          </a:prstGeom>
          <a:noFill/>
          <a:ln w="19050" cap="flat" cmpd="sng">
            <a:solidFill>
              <a:schemeClr val="accent2"/>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89"/>
          </a:p>
        </p:txBody>
      </p:sp>
      <p:sp>
        <p:nvSpPr>
          <p:cNvPr id="772" name="Google Shape;772;p31"/>
          <p:cNvSpPr/>
          <p:nvPr/>
        </p:nvSpPr>
        <p:spPr>
          <a:xfrm rot="10800000" flipH="1">
            <a:off x="3960500" y="6022680"/>
            <a:ext cx="244000" cy="244000"/>
          </a:xfrm>
          <a:prstGeom prst="ellipse">
            <a:avLst/>
          </a:prstGeom>
          <a:solidFill>
            <a:schemeClr val="accent2"/>
          </a:solidFill>
          <a:ln>
            <a:noFill/>
          </a:ln>
          <a:effectLst>
            <a:outerShdw blurRad="57150" dist="19050" dir="5400000" algn="bl" rotWithShape="0">
              <a:srgbClr val="000000">
                <a:alpha val="4000"/>
              </a:srgb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89"/>
          </a:p>
        </p:txBody>
      </p:sp>
      <p:sp>
        <p:nvSpPr>
          <p:cNvPr id="773" name="Google Shape;773;p31"/>
          <p:cNvSpPr/>
          <p:nvPr/>
        </p:nvSpPr>
        <p:spPr>
          <a:xfrm rot="10800000">
            <a:off x="953463" y="1226588"/>
            <a:ext cx="376400" cy="378000"/>
          </a:xfrm>
          <a:prstGeom prst="ellipse">
            <a:avLst/>
          </a:prstGeom>
          <a:solidFill>
            <a:schemeClr val="accent2"/>
          </a:solidFill>
          <a:ln>
            <a:noFill/>
          </a:ln>
          <a:effectLst>
            <a:outerShdw blurRad="128588" dist="57150" dir="4980000" algn="bl" rotWithShape="0">
              <a:srgbClr val="000000">
                <a:alpha val="16000"/>
              </a:srgb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89"/>
          </a:p>
        </p:txBody>
      </p:sp>
      <p:sp>
        <p:nvSpPr>
          <p:cNvPr id="774" name="Google Shape;774;p31"/>
          <p:cNvSpPr/>
          <p:nvPr/>
        </p:nvSpPr>
        <p:spPr>
          <a:xfrm rot="10800000" flipH="1">
            <a:off x="10361300" y="434680"/>
            <a:ext cx="244000" cy="244000"/>
          </a:xfrm>
          <a:prstGeom prst="ellipse">
            <a:avLst/>
          </a:prstGeom>
          <a:solidFill>
            <a:schemeClr val="accent1"/>
          </a:solidFill>
          <a:ln>
            <a:noFill/>
          </a:ln>
          <a:effectLst>
            <a:outerShdw blurRad="57150" dist="19050" dir="5400000" algn="bl" rotWithShape="0">
              <a:srgbClr val="000000">
                <a:alpha val="4000"/>
              </a:srgb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89"/>
          </a:p>
        </p:txBody>
      </p:sp>
    </p:spTree>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Background 1">
  <p:cSld name="BLANK_1_1_1_1_1_1_1_1">
    <p:spTree>
      <p:nvGrpSpPr>
        <p:cNvPr id="1" name="Shape 775"/>
        <p:cNvGrpSpPr/>
        <p:nvPr/>
      </p:nvGrpSpPr>
      <p:grpSpPr>
        <a:xfrm>
          <a:off x="0" y="0"/>
          <a:ext cx="0" cy="0"/>
          <a:chOff x="0" y="0"/>
          <a:chExt cx="0" cy="0"/>
        </a:xfrm>
      </p:grpSpPr>
      <p:grpSp>
        <p:nvGrpSpPr>
          <p:cNvPr id="776" name="Google Shape;776;p32"/>
          <p:cNvGrpSpPr/>
          <p:nvPr/>
        </p:nvGrpSpPr>
        <p:grpSpPr>
          <a:xfrm>
            <a:off x="-828001" y="-141494"/>
            <a:ext cx="13550761" cy="7188428"/>
            <a:chOff x="-200" y="-541901"/>
            <a:chExt cx="9144387" cy="4850928"/>
          </a:xfrm>
        </p:grpSpPr>
        <p:grpSp>
          <p:nvGrpSpPr>
            <p:cNvPr id="777" name="Google Shape;777;p32"/>
            <p:cNvGrpSpPr/>
            <p:nvPr/>
          </p:nvGrpSpPr>
          <p:grpSpPr>
            <a:xfrm>
              <a:off x="75" y="-541901"/>
              <a:ext cx="3080308" cy="3269023"/>
              <a:chOff x="0" y="0"/>
              <a:chExt cx="2743172" cy="2911232"/>
            </a:xfrm>
          </p:grpSpPr>
          <p:sp>
            <p:nvSpPr>
              <p:cNvPr id="778" name="Google Shape;778;p32"/>
              <p:cNvSpPr/>
              <p:nvPr/>
            </p:nvSpPr>
            <p:spPr>
              <a:xfrm>
                <a:off x="0" y="1411617"/>
                <a:ext cx="2743172" cy="1499615"/>
              </a:xfrm>
              <a:custGeom>
                <a:avLst/>
                <a:gdLst/>
                <a:ahLst/>
                <a:cxnLst/>
                <a:rect l="l" t="t" r="r" b="b"/>
                <a:pathLst>
                  <a:path w="143284" h="78442" extrusionOk="0">
                    <a:moveTo>
                      <a:pt x="94420" y="2397"/>
                    </a:moveTo>
                    <a:cubicBezTo>
                      <a:pt x="94850" y="2397"/>
                      <a:pt x="95284" y="2437"/>
                      <a:pt x="95715" y="2519"/>
                    </a:cubicBezTo>
                    <a:cubicBezTo>
                      <a:pt x="94720" y="3693"/>
                      <a:pt x="94138" y="5198"/>
                      <a:pt x="94228" y="6784"/>
                    </a:cubicBezTo>
                    <a:cubicBezTo>
                      <a:pt x="92977" y="5481"/>
                      <a:pt x="91219" y="4651"/>
                      <a:pt x="89350" y="4651"/>
                    </a:cubicBezTo>
                    <a:cubicBezTo>
                      <a:pt x="89330" y="4651"/>
                      <a:pt x="89310" y="4651"/>
                      <a:pt x="89290" y="4651"/>
                    </a:cubicBezTo>
                    <a:cubicBezTo>
                      <a:pt x="90624" y="3201"/>
                      <a:pt x="92490" y="2397"/>
                      <a:pt x="94420" y="2397"/>
                    </a:cubicBezTo>
                    <a:close/>
                    <a:moveTo>
                      <a:pt x="84151" y="2400"/>
                    </a:moveTo>
                    <a:cubicBezTo>
                      <a:pt x="86084" y="2400"/>
                      <a:pt x="87955" y="3198"/>
                      <a:pt x="89290" y="4651"/>
                    </a:cubicBezTo>
                    <a:cubicBezTo>
                      <a:pt x="89270" y="4651"/>
                      <a:pt x="89250" y="4651"/>
                      <a:pt x="89231" y="4651"/>
                    </a:cubicBezTo>
                    <a:cubicBezTo>
                      <a:pt x="87362" y="4651"/>
                      <a:pt x="85594" y="5481"/>
                      <a:pt x="84353" y="6793"/>
                    </a:cubicBezTo>
                    <a:cubicBezTo>
                      <a:pt x="84434" y="5207"/>
                      <a:pt x="83851" y="3702"/>
                      <a:pt x="82866" y="2519"/>
                    </a:cubicBezTo>
                    <a:cubicBezTo>
                      <a:pt x="83294" y="2439"/>
                      <a:pt x="83724" y="2400"/>
                      <a:pt x="84151" y="2400"/>
                    </a:cubicBezTo>
                    <a:close/>
                    <a:moveTo>
                      <a:pt x="13670" y="2589"/>
                    </a:moveTo>
                    <a:cubicBezTo>
                      <a:pt x="15606" y="2589"/>
                      <a:pt x="17480" y="3392"/>
                      <a:pt x="18825" y="4840"/>
                    </a:cubicBezTo>
                    <a:lnTo>
                      <a:pt x="18825" y="4840"/>
                    </a:lnTo>
                    <a:cubicBezTo>
                      <a:pt x="18822" y="4840"/>
                      <a:pt x="18819" y="4840"/>
                      <a:pt x="18816" y="4840"/>
                    </a:cubicBezTo>
                    <a:cubicBezTo>
                      <a:pt x="18806" y="4840"/>
                      <a:pt x="18796" y="4840"/>
                      <a:pt x="18786" y="4840"/>
                    </a:cubicBezTo>
                    <a:cubicBezTo>
                      <a:pt x="16906" y="4840"/>
                      <a:pt x="15136" y="5671"/>
                      <a:pt x="13879" y="6981"/>
                    </a:cubicBezTo>
                    <a:cubicBezTo>
                      <a:pt x="13951" y="5404"/>
                      <a:pt x="13368" y="3899"/>
                      <a:pt x="12382" y="2716"/>
                    </a:cubicBezTo>
                    <a:lnTo>
                      <a:pt x="12391" y="2707"/>
                    </a:lnTo>
                    <a:cubicBezTo>
                      <a:pt x="12817" y="2628"/>
                      <a:pt x="13245" y="2589"/>
                      <a:pt x="13670" y="2589"/>
                    </a:cubicBezTo>
                    <a:close/>
                    <a:moveTo>
                      <a:pt x="23963" y="2589"/>
                    </a:moveTo>
                    <a:cubicBezTo>
                      <a:pt x="24387" y="2589"/>
                      <a:pt x="24815" y="2628"/>
                      <a:pt x="25241" y="2707"/>
                    </a:cubicBezTo>
                    <a:cubicBezTo>
                      <a:pt x="24255" y="3890"/>
                      <a:pt x="23673" y="5395"/>
                      <a:pt x="23753" y="6981"/>
                    </a:cubicBezTo>
                    <a:cubicBezTo>
                      <a:pt x="22512" y="5678"/>
                      <a:pt x="20744" y="4839"/>
                      <a:pt x="18875" y="4839"/>
                    </a:cubicBezTo>
                    <a:cubicBezTo>
                      <a:pt x="18859" y="4839"/>
                      <a:pt x="18842" y="4839"/>
                      <a:pt x="18825" y="4840"/>
                    </a:cubicBezTo>
                    <a:lnTo>
                      <a:pt x="18825" y="4840"/>
                    </a:lnTo>
                    <a:cubicBezTo>
                      <a:pt x="20162" y="3392"/>
                      <a:pt x="22030" y="2589"/>
                      <a:pt x="23963" y="2589"/>
                    </a:cubicBezTo>
                    <a:close/>
                    <a:moveTo>
                      <a:pt x="77628" y="548"/>
                    </a:moveTo>
                    <a:cubicBezTo>
                      <a:pt x="80805" y="548"/>
                      <a:pt x="83981" y="2626"/>
                      <a:pt x="84022" y="6784"/>
                    </a:cubicBezTo>
                    <a:cubicBezTo>
                      <a:pt x="83543" y="6679"/>
                      <a:pt x="83061" y="6628"/>
                      <a:pt x="82582" y="6628"/>
                    </a:cubicBezTo>
                    <a:cubicBezTo>
                      <a:pt x="80728" y="6628"/>
                      <a:pt x="78929" y="7396"/>
                      <a:pt x="77633" y="8791"/>
                    </a:cubicBezTo>
                    <a:cubicBezTo>
                      <a:pt x="76359" y="7419"/>
                      <a:pt x="74579" y="6632"/>
                      <a:pt x="72709" y="6632"/>
                    </a:cubicBezTo>
                    <a:cubicBezTo>
                      <a:pt x="72699" y="6632"/>
                      <a:pt x="72688" y="6632"/>
                      <a:pt x="72678" y="6632"/>
                    </a:cubicBezTo>
                    <a:cubicBezTo>
                      <a:pt x="72194" y="6632"/>
                      <a:pt x="71710" y="6677"/>
                      <a:pt x="71235" y="6784"/>
                    </a:cubicBezTo>
                    <a:cubicBezTo>
                      <a:pt x="71275" y="2626"/>
                      <a:pt x="74452" y="548"/>
                      <a:pt x="77628" y="548"/>
                    </a:cubicBezTo>
                    <a:close/>
                    <a:moveTo>
                      <a:pt x="100945" y="548"/>
                    </a:moveTo>
                    <a:cubicBezTo>
                      <a:pt x="104119" y="548"/>
                      <a:pt x="107295" y="2626"/>
                      <a:pt x="107337" y="6782"/>
                    </a:cubicBezTo>
                    <a:lnTo>
                      <a:pt x="107337" y="6782"/>
                    </a:lnTo>
                    <a:cubicBezTo>
                      <a:pt x="106865" y="6681"/>
                      <a:pt x="106389" y="6632"/>
                      <a:pt x="105917" y="6632"/>
                    </a:cubicBezTo>
                    <a:cubicBezTo>
                      <a:pt x="104054" y="6632"/>
                      <a:pt x="102249" y="7399"/>
                      <a:pt x="100957" y="8791"/>
                    </a:cubicBezTo>
                    <a:cubicBezTo>
                      <a:pt x="99676" y="7411"/>
                      <a:pt x="97883" y="6632"/>
                      <a:pt x="96002" y="6632"/>
                    </a:cubicBezTo>
                    <a:cubicBezTo>
                      <a:pt x="95518" y="6632"/>
                      <a:pt x="95034" y="6685"/>
                      <a:pt x="94559" y="6784"/>
                    </a:cubicBezTo>
                    <a:cubicBezTo>
                      <a:pt x="94595" y="2626"/>
                      <a:pt x="97769" y="548"/>
                      <a:pt x="100945" y="548"/>
                    </a:cubicBezTo>
                    <a:close/>
                    <a:moveTo>
                      <a:pt x="7159" y="741"/>
                    </a:moveTo>
                    <a:cubicBezTo>
                      <a:pt x="10334" y="741"/>
                      <a:pt x="13512" y="2820"/>
                      <a:pt x="13556" y="6981"/>
                    </a:cubicBezTo>
                    <a:cubicBezTo>
                      <a:pt x="13074" y="6876"/>
                      <a:pt x="12589" y="6825"/>
                      <a:pt x="12108" y="6825"/>
                    </a:cubicBezTo>
                    <a:cubicBezTo>
                      <a:pt x="10251" y="6825"/>
                      <a:pt x="8458" y="7587"/>
                      <a:pt x="7163" y="8974"/>
                    </a:cubicBezTo>
                    <a:lnTo>
                      <a:pt x="7163" y="8974"/>
                    </a:lnTo>
                    <a:cubicBezTo>
                      <a:pt x="5882" y="7606"/>
                      <a:pt x="4092" y="6820"/>
                      <a:pt x="2212" y="6820"/>
                    </a:cubicBezTo>
                    <a:cubicBezTo>
                      <a:pt x="1728" y="6820"/>
                      <a:pt x="1245" y="6874"/>
                      <a:pt x="770" y="6981"/>
                    </a:cubicBezTo>
                    <a:cubicBezTo>
                      <a:pt x="806" y="2822"/>
                      <a:pt x="3981" y="741"/>
                      <a:pt x="7159" y="741"/>
                    </a:cubicBezTo>
                    <a:close/>
                    <a:moveTo>
                      <a:pt x="30465" y="748"/>
                    </a:moveTo>
                    <a:cubicBezTo>
                      <a:pt x="33637" y="748"/>
                      <a:pt x="36811" y="2823"/>
                      <a:pt x="36854" y="6977"/>
                    </a:cubicBezTo>
                    <a:lnTo>
                      <a:pt x="36854" y="6977"/>
                    </a:lnTo>
                    <a:cubicBezTo>
                      <a:pt x="36379" y="6875"/>
                      <a:pt x="35901" y="6825"/>
                      <a:pt x="35427" y="6825"/>
                    </a:cubicBezTo>
                    <a:cubicBezTo>
                      <a:pt x="33572" y="6825"/>
                      <a:pt x="31778" y="7591"/>
                      <a:pt x="30483" y="8979"/>
                    </a:cubicBezTo>
                    <a:cubicBezTo>
                      <a:pt x="29201" y="7608"/>
                      <a:pt x="27409" y="6820"/>
                      <a:pt x="25536" y="6820"/>
                    </a:cubicBezTo>
                    <a:cubicBezTo>
                      <a:pt x="25044" y="6820"/>
                      <a:pt x="24560" y="6874"/>
                      <a:pt x="24085" y="6981"/>
                    </a:cubicBezTo>
                    <a:cubicBezTo>
                      <a:pt x="24116" y="2827"/>
                      <a:pt x="27290" y="748"/>
                      <a:pt x="30465" y="748"/>
                    </a:cubicBezTo>
                    <a:close/>
                    <a:moveTo>
                      <a:pt x="119332" y="6908"/>
                    </a:moveTo>
                    <a:cubicBezTo>
                      <a:pt x="121265" y="6908"/>
                      <a:pt x="123134" y="7710"/>
                      <a:pt x="124478" y="9150"/>
                    </a:cubicBezTo>
                    <a:lnTo>
                      <a:pt x="124487" y="9158"/>
                    </a:lnTo>
                    <a:lnTo>
                      <a:pt x="124487" y="9158"/>
                    </a:lnTo>
                    <a:cubicBezTo>
                      <a:pt x="124484" y="9159"/>
                      <a:pt x="124481" y="9159"/>
                      <a:pt x="124478" y="9159"/>
                    </a:cubicBezTo>
                    <a:cubicBezTo>
                      <a:pt x="124459" y="9158"/>
                      <a:pt x="124439" y="9158"/>
                      <a:pt x="124419" y="9158"/>
                    </a:cubicBezTo>
                    <a:cubicBezTo>
                      <a:pt x="122559" y="9158"/>
                      <a:pt x="120791" y="9997"/>
                      <a:pt x="119541" y="11300"/>
                    </a:cubicBezTo>
                    <a:cubicBezTo>
                      <a:pt x="119631" y="9705"/>
                      <a:pt x="119048" y="8209"/>
                      <a:pt x="118054" y="7026"/>
                    </a:cubicBezTo>
                    <a:cubicBezTo>
                      <a:pt x="118480" y="6947"/>
                      <a:pt x="118907" y="6908"/>
                      <a:pt x="119332" y="6908"/>
                    </a:cubicBezTo>
                    <a:close/>
                    <a:moveTo>
                      <a:pt x="129633" y="6908"/>
                    </a:moveTo>
                    <a:cubicBezTo>
                      <a:pt x="130058" y="6908"/>
                      <a:pt x="130486" y="6947"/>
                      <a:pt x="130912" y="7026"/>
                    </a:cubicBezTo>
                    <a:cubicBezTo>
                      <a:pt x="129917" y="8209"/>
                      <a:pt x="129335" y="9705"/>
                      <a:pt x="129415" y="11300"/>
                    </a:cubicBezTo>
                    <a:cubicBezTo>
                      <a:pt x="128174" y="9997"/>
                      <a:pt x="126406" y="9158"/>
                      <a:pt x="124537" y="9158"/>
                    </a:cubicBezTo>
                    <a:cubicBezTo>
                      <a:pt x="124521" y="9158"/>
                      <a:pt x="124504" y="9158"/>
                      <a:pt x="124487" y="9158"/>
                    </a:cubicBezTo>
                    <a:lnTo>
                      <a:pt x="124487" y="9158"/>
                    </a:lnTo>
                    <a:cubicBezTo>
                      <a:pt x="125825" y="7711"/>
                      <a:pt x="127698" y="6908"/>
                      <a:pt x="129633" y="6908"/>
                    </a:cubicBezTo>
                    <a:close/>
                    <a:moveTo>
                      <a:pt x="82788" y="6998"/>
                    </a:moveTo>
                    <a:cubicBezTo>
                      <a:pt x="83213" y="6998"/>
                      <a:pt x="83641" y="7037"/>
                      <a:pt x="84066" y="7116"/>
                    </a:cubicBezTo>
                    <a:cubicBezTo>
                      <a:pt x="83072" y="8289"/>
                      <a:pt x="82489" y="9795"/>
                      <a:pt x="82579" y="11390"/>
                    </a:cubicBezTo>
                    <a:cubicBezTo>
                      <a:pt x="81329" y="10086"/>
                      <a:pt x="79570" y="9248"/>
                      <a:pt x="77701" y="9248"/>
                    </a:cubicBezTo>
                    <a:cubicBezTo>
                      <a:pt x="77681" y="9248"/>
                      <a:pt x="77661" y="9248"/>
                      <a:pt x="77642" y="9248"/>
                    </a:cubicBezTo>
                    <a:cubicBezTo>
                      <a:pt x="78979" y="7801"/>
                      <a:pt x="80853" y="6998"/>
                      <a:pt x="82788" y="6998"/>
                    </a:cubicBezTo>
                    <a:close/>
                    <a:moveTo>
                      <a:pt x="95802" y="7007"/>
                    </a:moveTo>
                    <a:cubicBezTo>
                      <a:pt x="97737" y="7007"/>
                      <a:pt x="99611" y="7810"/>
                      <a:pt x="100948" y="9257"/>
                    </a:cubicBezTo>
                    <a:cubicBezTo>
                      <a:pt x="100928" y="9257"/>
                      <a:pt x="100908" y="9257"/>
                      <a:pt x="100889" y="9257"/>
                    </a:cubicBezTo>
                    <a:cubicBezTo>
                      <a:pt x="99020" y="9257"/>
                      <a:pt x="97252" y="10095"/>
                      <a:pt x="96011" y="11399"/>
                    </a:cubicBezTo>
                    <a:cubicBezTo>
                      <a:pt x="96100" y="9804"/>
                      <a:pt x="95509" y="8307"/>
                      <a:pt x="94523" y="7125"/>
                    </a:cubicBezTo>
                    <a:cubicBezTo>
                      <a:pt x="94949" y="7046"/>
                      <a:pt x="95377" y="7007"/>
                      <a:pt x="95802" y="7007"/>
                    </a:cubicBezTo>
                    <a:close/>
                    <a:moveTo>
                      <a:pt x="48849" y="7105"/>
                    </a:moveTo>
                    <a:cubicBezTo>
                      <a:pt x="50784" y="7105"/>
                      <a:pt x="52658" y="7908"/>
                      <a:pt x="53995" y="9356"/>
                    </a:cubicBezTo>
                    <a:lnTo>
                      <a:pt x="53995" y="9356"/>
                    </a:lnTo>
                    <a:cubicBezTo>
                      <a:pt x="53978" y="9355"/>
                      <a:pt x="53961" y="9355"/>
                      <a:pt x="53945" y="9355"/>
                    </a:cubicBezTo>
                    <a:cubicBezTo>
                      <a:pt x="52076" y="9355"/>
                      <a:pt x="50308" y="10194"/>
                      <a:pt x="49067" y="11497"/>
                    </a:cubicBezTo>
                    <a:cubicBezTo>
                      <a:pt x="49147" y="9902"/>
                      <a:pt x="48565" y="8406"/>
                      <a:pt x="47570" y="7223"/>
                    </a:cubicBezTo>
                    <a:cubicBezTo>
                      <a:pt x="47996" y="7144"/>
                      <a:pt x="48424" y="7105"/>
                      <a:pt x="48849" y="7105"/>
                    </a:cubicBezTo>
                    <a:close/>
                    <a:moveTo>
                      <a:pt x="59142" y="7105"/>
                    </a:moveTo>
                    <a:cubicBezTo>
                      <a:pt x="59570" y="7105"/>
                      <a:pt x="60000" y="7144"/>
                      <a:pt x="60429" y="7223"/>
                    </a:cubicBezTo>
                    <a:cubicBezTo>
                      <a:pt x="59434" y="8397"/>
                      <a:pt x="58852" y="9902"/>
                      <a:pt x="58941" y="11497"/>
                    </a:cubicBezTo>
                    <a:cubicBezTo>
                      <a:pt x="57691" y="10194"/>
                      <a:pt x="55923" y="9355"/>
                      <a:pt x="54063" y="9355"/>
                    </a:cubicBezTo>
                    <a:cubicBezTo>
                      <a:pt x="54043" y="9355"/>
                      <a:pt x="54024" y="9356"/>
                      <a:pt x="54004" y="9356"/>
                    </a:cubicBezTo>
                    <a:cubicBezTo>
                      <a:pt x="54001" y="9356"/>
                      <a:pt x="53998" y="9356"/>
                      <a:pt x="53995" y="9356"/>
                    </a:cubicBezTo>
                    <a:lnTo>
                      <a:pt x="53995" y="9356"/>
                    </a:lnTo>
                    <a:lnTo>
                      <a:pt x="54004" y="9347"/>
                    </a:lnTo>
                    <a:cubicBezTo>
                      <a:pt x="55339" y="7901"/>
                      <a:pt x="57210" y="7105"/>
                      <a:pt x="59142" y="7105"/>
                    </a:cubicBezTo>
                    <a:close/>
                    <a:moveTo>
                      <a:pt x="12289" y="7212"/>
                    </a:moveTo>
                    <a:cubicBezTo>
                      <a:pt x="12716" y="7212"/>
                      <a:pt x="13146" y="7251"/>
                      <a:pt x="13574" y="7331"/>
                    </a:cubicBezTo>
                    <a:cubicBezTo>
                      <a:pt x="12580" y="8513"/>
                      <a:pt x="11997" y="10010"/>
                      <a:pt x="12087" y="11605"/>
                    </a:cubicBezTo>
                    <a:cubicBezTo>
                      <a:pt x="10837" y="10301"/>
                      <a:pt x="9069" y="9463"/>
                      <a:pt x="7208" y="9463"/>
                    </a:cubicBezTo>
                    <a:cubicBezTo>
                      <a:pt x="7189" y="9463"/>
                      <a:pt x="7169" y="9463"/>
                      <a:pt x="7150" y="9463"/>
                    </a:cubicBezTo>
                    <a:cubicBezTo>
                      <a:pt x="8485" y="8010"/>
                      <a:pt x="10356" y="7212"/>
                      <a:pt x="12289" y="7212"/>
                    </a:cubicBezTo>
                    <a:close/>
                    <a:moveTo>
                      <a:pt x="35624" y="7192"/>
                    </a:moveTo>
                    <a:cubicBezTo>
                      <a:pt x="36086" y="7192"/>
                      <a:pt x="36552" y="7237"/>
                      <a:pt x="37015" y="7331"/>
                    </a:cubicBezTo>
                    <a:cubicBezTo>
                      <a:pt x="36000" y="8594"/>
                      <a:pt x="35454" y="10176"/>
                      <a:pt x="35640" y="11839"/>
                    </a:cubicBezTo>
                    <a:lnTo>
                      <a:pt x="35640" y="11839"/>
                    </a:lnTo>
                    <a:cubicBezTo>
                      <a:pt x="34394" y="10395"/>
                      <a:pt x="32530" y="9454"/>
                      <a:pt x="30556" y="9454"/>
                    </a:cubicBezTo>
                    <a:cubicBezTo>
                      <a:pt x="30529" y="9454"/>
                      <a:pt x="30501" y="9454"/>
                      <a:pt x="30474" y="9454"/>
                    </a:cubicBezTo>
                    <a:cubicBezTo>
                      <a:pt x="30454" y="9454"/>
                      <a:pt x="30434" y="9454"/>
                      <a:pt x="30414" y="9454"/>
                    </a:cubicBezTo>
                    <a:cubicBezTo>
                      <a:pt x="28545" y="9454"/>
                      <a:pt x="26787" y="10284"/>
                      <a:pt x="25536" y="11596"/>
                    </a:cubicBezTo>
                    <a:cubicBezTo>
                      <a:pt x="25626" y="10001"/>
                      <a:pt x="25044" y="8495"/>
                      <a:pt x="24049" y="7322"/>
                    </a:cubicBezTo>
                    <a:cubicBezTo>
                      <a:pt x="24481" y="7240"/>
                      <a:pt x="24915" y="7200"/>
                      <a:pt x="25345" y="7200"/>
                    </a:cubicBezTo>
                    <a:cubicBezTo>
                      <a:pt x="27275" y="7200"/>
                      <a:pt x="29142" y="8002"/>
                      <a:pt x="30483" y="9445"/>
                    </a:cubicBezTo>
                    <a:cubicBezTo>
                      <a:pt x="31821" y="7992"/>
                      <a:pt x="33690" y="7192"/>
                      <a:pt x="35624" y="7192"/>
                    </a:cubicBezTo>
                    <a:close/>
                    <a:moveTo>
                      <a:pt x="112817" y="5046"/>
                    </a:moveTo>
                    <a:cubicBezTo>
                      <a:pt x="115992" y="5046"/>
                      <a:pt x="119168" y="7124"/>
                      <a:pt x="119209" y="11280"/>
                    </a:cubicBezTo>
                    <a:lnTo>
                      <a:pt x="119209" y="11280"/>
                    </a:lnTo>
                    <a:cubicBezTo>
                      <a:pt x="118739" y="11180"/>
                      <a:pt x="118265" y="11130"/>
                      <a:pt x="117794" y="11130"/>
                    </a:cubicBezTo>
                    <a:cubicBezTo>
                      <a:pt x="115935" y="11130"/>
                      <a:pt x="114129" y="11897"/>
                      <a:pt x="112830" y="13289"/>
                    </a:cubicBezTo>
                    <a:cubicBezTo>
                      <a:pt x="111548" y="11909"/>
                      <a:pt x="109756" y="11130"/>
                      <a:pt x="107883" y="11130"/>
                    </a:cubicBezTo>
                    <a:cubicBezTo>
                      <a:pt x="107391" y="11130"/>
                      <a:pt x="106907" y="11184"/>
                      <a:pt x="106432" y="11282"/>
                    </a:cubicBezTo>
                    <a:cubicBezTo>
                      <a:pt x="106468" y="7125"/>
                      <a:pt x="109642" y="5046"/>
                      <a:pt x="112817" y="5046"/>
                    </a:cubicBezTo>
                    <a:close/>
                    <a:moveTo>
                      <a:pt x="136134" y="5046"/>
                    </a:moveTo>
                    <a:cubicBezTo>
                      <a:pt x="139307" y="5046"/>
                      <a:pt x="142483" y="7124"/>
                      <a:pt x="142525" y="11280"/>
                    </a:cubicBezTo>
                    <a:cubicBezTo>
                      <a:pt x="142054" y="11180"/>
                      <a:pt x="141580" y="11130"/>
                      <a:pt x="141109" y="11130"/>
                    </a:cubicBezTo>
                    <a:cubicBezTo>
                      <a:pt x="139250" y="11130"/>
                      <a:pt x="137444" y="11897"/>
                      <a:pt x="136145" y="13289"/>
                    </a:cubicBezTo>
                    <a:cubicBezTo>
                      <a:pt x="134872" y="11909"/>
                      <a:pt x="133071" y="11130"/>
                      <a:pt x="131199" y="11130"/>
                    </a:cubicBezTo>
                    <a:cubicBezTo>
                      <a:pt x="130715" y="11130"/>
                      <a:pt x="130231" y="11184"/>
                      <a:pt x="129756" y="11282"/>
                    </a:cubicBezTo>
                    <a:cubicBezTo>
                      <a:pt x="129787" y="7125"/>
                      <a:pt x="132959" y="5046"/>
                      <a:pt x="136134" y="5046"/>
                    </a:cubicBezTo>
                    <a:close/>
                    <a:moveTo>
                      <a:pt x="89288" y="5152"/>
                    </a:moveTo>
                    <a:cubicBezTo>
                      <a:pt x="92463" y="5152"/>
                      <a:pt x="95639" y="7228"/>
                      <a:pt x="95679" y="11381"/>
                    </a:cubicBezTo>
                    <a:lnTo>
                      <a:pt x="95679" y="11381"/>
                    </a:lnTo>
                    <a:cubicBezTo>
                      <a:pt x="95206" y="11279"/>
                      <a:pt x="94729" y="11229"/>
                      <a:pt x="94255" y="11229"/>
                    </a:cubicBezTo>
                    <a:cubicBezTo>
                      <a:pt x="92396" y="11229"/>
                      <a:pt x="90592" y="11996"/>
                      <a:pt x="89299" y="13388"/>
                    </a:cubicBezTo>
                    <a:cubicBezTo>
                      <a:pt x="88018" y="12008"/>
                      <a:pt x="86226" y="11228"/>
                      <a:pt x="84344" y="11228"/>
                    </a:cubicBezTo>
                    <a:cubicBezTo>
                      <a:pt x="83860" y="11228"/>
                      <a:pt x="83376" y="11282"/>
                      <a:pt x="82902" y="11381"/>
                    </a:cubicBezTo>
                    <a:cubicBezTo>
                      <a:pt x="82937" y="7229"/>
                      <a:pt x="86112" y="5152"/>
                      <a:pt x="89288" y="5152"/>
                    </a:cubicBezTo>
                    <a:close/>
                    <a:moveTo>
                      <a:pt x="42335" y="5247"/>
                    </a:moveTo>
                    <a:cubicBezTo>
                      <a:pt x="45506" y="5247"/>
                      <a:pt x="48679" y="7322"/>
                      <a:pt x="48726" y="11475"/>
                    </a:cubicBezTo>
                    <a:lnTo>
                      <a:pt x="48726" y="11475"/>
                    </a:lnTo>
                    <a:cubicBezTo>
                      <a:pt x="48252" y="11373"/>
                      <a:pt x="47773" y="11323"/>
                      <a:pt x="47299" y="11323"/>
                    </a:cubicBezTo>
                    <a:cubicBezTo>
                      <a:pt x="45442" y="11323"/>
                      <a:pt x="43644" y="12089"/>
                      <a:pt x="42355" y="13478"/>
                    </a:cubicBezTo>
                    <a:cubicBezTo>
                      <a:pt x="41074" y="12107"/>
                      <a:pt x="39282" y="11318"/>
                      <a:pt x="37400" y="11318"/>
                    </a:cubicBezTo>
                    <a:cubicBezTo>
                      <a:pt x="36916" y="11318"/>
                      <a:pt x="36432" y="11372"/>
                      <a:pt x="35958" y="11479"/>
                    </a:cubicBezTo>
                    <a:cubicBezTo>
                      <a:pt x="35989" y="7326"/>
                      <a:pt x="39161" y="5247"/>
                      <a:pt x="42335" y="5247"/>
                    </a:cubicBezTo>
                    <a:close/>
                    <a:moveTo>
                      <a:pt x="65651" y="5248"/>
                    </a:moveTo>
                    <a:cubicBezTo>
                      <a:pt x="68824" y="5248"/>
                      <a:pt x="71996" y="7324"/>
                      <a:pt x="72041" y="11477"/>
                    </a:cubicBezTo>
                    <a:lnTo>
                      <a:pt x="72041" y="11477"/>
                    </a:lnTo>
                    <a:cubicBezTo>
                      <a:pt x="71564" y="11374"/>
                      <a:pt x="71084" y="11323"/>
                      <a:pt x="70606" y="11323"/>
                    </a:cubicBezTo>
                    <a:cubicBezTo>
                      <a:pt x="68746" y="11323"/>
                      <a:pt x="66942" y="12092"/>
                      <a:pt x="65653" y="13495"/>
                    </a:cubicBezTo>
                    <a:cubicBezTo>
                      <a:pt x="64378" y="12123"/>
                      <a:pt x="62599" y="11336"/>
                      <a:pt x="60729" y="11336"/>
                    </a:cubicBezTo>
                    <a:cubicBezTo>
                      <a:pt x="60719" y="11336"/>
                      <a:pt x="60708" y="11336"/>
                      <a:pt x="60697" y="11336"/>
                    </a:cubicBezTo>
                    <a:cubicBezTo>
                      <a:pt x="60214" y="11336"/>
                      <a:pt x="59730" y="11381"/>
                      <a:pt x="59255" y="11488"/>
                    </a:cubicBezTo>
                    <a:cubicBezTo>
                      <a:pt x="59295" y="7330"/>
                      <a:pt x="62473" y="5248"/>
                      <a:pt x="65651" y="5248"/>
                    </a:cubicBezTo>
                    <a:close/>
                    <a:moveTo>
                      <a:pt x="18809" y="5354"/>
                    </a:moveTo>
                    <a:cubicBezTo>
                      <a:pt x="21983" y="5354"/>
                      <a:pt x="25156" y="7430"/>
                      <a:pt x="25196" y="11587"/>
                    </a:cubicBezTo>
                    <a:cubicBezTo>
                      <a:pt x="24723" y="11485"/>
                      <a:pt x="24246" y="11435"/>
                      <a:pt x="23772" y="11435"/>
                    </a:cubicBezTo>
                    <a:cubicBezTo>
                      <a:pt x="21913" y="11435"/>
                      <a:pt x="20107" y="12202"/>
                      <a:pt x="18807" y="13594"/>
                    </a:cubicBezTo>
                    <a:cubicBezTo>
                      <a:pt x="17526" y="12214"/>
                      <a:pt x="15734" y="11435"/>
                      <a:pt x="13852" y="11435"/>
                    </a:cubicBezTo>
                    <a:cubicBezTo>
                      <a:pt x="13368" y="11435"/>
                      <a:pt x="12884" y="11488"/>
                      <a:pt x="12409" y="11587"/>
                    </a:cubicBezTo>
                    <a:cubicBezTo>
                      <a:pt x="12454" y="7433"/>
                      <a:pt x="15632" y="5354"/>
                      <a:pt x="18809" y="5354"/>
                    </a:cubicBezTo>
                    <a:close/>
                    <a:moveTo>
                      <a:pt x="117949" y="11510"/>
                    </a:moveTo>
                    <a:cubicBezTo>
                      <a:pt x="118380" y="11510"/>
                      <a:pt x="118814" y="11550"/>
                      <a:pt x="119245" y="11632"/>
                    </a:cubicBezTo>
                    <a:cubicBezTo>
                      <a:pt x="118251" y="12805"/>
                      <a:pt x="117668" y="14302"/>
                      <a:pt x="117758" y="15897"/>
                    </a:cubicBezTo>
                    <a:cubicBezTo>
                      <a:pt x="116508" y="14593"/>
                      <a:pt x="114740" y="13755"/>
                      <a:pt x="112880" y="13755"/>
                    </a:cubicBezTo>
                    <a:cubicBezTo>
                      <a:pt x="112860" y="13755"/>
                      <a:pt x="112840" y="13755"/>
                      <a:pt x="112821" y="13755"/>
                    </a:cubicBezTo>
                    <a:cubicBezTo>
                      <a:pt x="114154" y="12312"/>
                      <a:pt x="116020" y="11510"/>
                      <a:pt x="117949" y="11510"/>
                    </a:cubicBezTo>
                    <a:close/>
                    <a:moveTo>
                      <a:pt x="84144" y="11613"/>
                    </a:moveTo>
                    <a:cubicBezTo>
                      <a:pt x="86080" y="11613"/>
                      <a:pt x="87953" y="12415"/>
                      <a:pt x="89290" y="13863"/>
                    </a:cubicBezTo>
                    <a:cubicBezTo>
                      <a:pt x="89271" y="13863"/>
                      <a:pt x="89251" y="13863"/>
                      <a:pt x="89231" y="13863"/>
                    </a:cubicBezTo>
                    <a:cubicBezTo>
                      <a:pt x="87363" y="13863"/>
                      <a:pt x="85603" y="14701"/>
                      <a:pt x="84353" y="16004"/>
                    </a:cubicBezTo>
                    <a:cubicBezTo>
                      <a:pt x="84443" y="14409"/>
                      <a:pt x="83860" y="12913"/>
                      <a:pt x="82866" y="11730"/>
                    </a:cubicBezTo>
                    <a:cubicBezTo>
                      <a:pt x="83291" y="11651"/>
                      <a:pt x="83719" y="11613"/>
                      <a:pt x="84144" y="11613"/>
                    </a:cubicBezTo>
                    <a:close/>
                    <a:moveTo>
                      <a:pt x="94433" y="11612"/>
                    </a:moveTo>
                    <a:cubicBezTo>
                      <a:pt x="94859" y="11612"/>
                      <a:pt x="95288" y="11651"/>
                      <a:pt x="95715" y="11730"/>
                    </a:cubicBezTo>
                    <a:cubicBezTo>
                      <a:pt x="94729" y="12913"/>
                      <a:pt x="94147" y="14409"/>
                      <a:pt x="94228" y="16004"/>
                    </a:cubicBezTo>
                    <a:cubicBezTo>
                      <a:pt x="92986" y="14701"/>
                      <a:pt x="91218" y="13863"/>
                      <a:pt x="89350" y="13863"/>
                    </a:cubicBezTo>
                    <a:cubicBezTo>
                      <a:pt x="89330" y="13863"/>
                      <a:pt x="89310" y="13863"/>
                      <a:pt x="89290" y="13863"/>
                    </a:cubicBezTo>
                    <a:lnTo>
                      <a:pt x="89299" y="13854"/>
                    </a:lnTo>
                    <a:cubicBezTo>
                      <a:pt x="90635" y="12408"/>
                      <a:pt x="92505" y="11612"/>
                      <a:pt x="94433" y="11612"/>
                    </a:cubicBezTo>
                    <a:close/>
                    <a:moveTo>
                      <a:pt x="47494" y="11702"/>
                    </a:moveTo>
                    <a:cubicBezTo>
                      <a:pt x="47918" y="11702"/>
                      <a:pt x="48346" y="11741"/>
                      <a:pt x="48771" y="11820"/>
                    </a:cubicBezTo>
                    <a:cubicBezTo>
                      <a:pt x="47770" y="13000"/>
                      <a:pt x="47187" y="14502"/>
                      <a:pt x="47274" y="16084"/>
                    </a:cubicBezTo>
                    <a:lnTo>
                      <a:pt x="47274" y="16084"/>
                    </a:lnTo>
                    <a:cubicBezTo>
                      <a:pt x="46040" y="14793"/>
                      <a:pt x="44288" y="13961"/>
                      <a:pt x="42434" y="13961"/>
                    </a:cubicBezTo>
                    <a:cubicBezTo>
                      <a:pt x="42408" y="13961"/>
                      <a:pt x="42382" y="13961"/>
                      <a:pt x="42355" y="13961"/>
                    </a:cubicBezTo>
                    <a:lnTo>
                      <a:pt x="42355" y="13961"/>
                    </a:lnTo>
                    <a:cubicBezTo>
                      <a:pt x="43693" y="12506"/>
                      <a:pt x="45561" y="11702"/>
                      <a:pt x="47494" y="11702"/>
                    </a:cubicBezTo>
                    <a:close/>
                    <a:moveTo>
                      <a:pt x="60517" y="11701"/>
                    </a:moveTo>
                    <a:cubicBezTo>
                      <a:pt x="62455" y="11701"/>
                      <a:pt x="64326" y="12499"/>
                      <a:pt x="65662" y="13952"/>
                    </a:cubicBezTo>
                    <a:cubicBezTo>
                      <a:pt x="65642" y="13952"/>
                      <a:pt x="65622" y="13952"/>
                      <a:pt x="65602" y="13952"/>
                    </a:cubicBezTo>
                    <a:cubicBezTo>
                      <a:pt x="63734" y="13952"/>
                      <a:pt x="61966" y="14791"/>
                      <a:pt x="60724" y="16094"/>
                    </a:cubicBezTo>
                    <a:cubicBezTo>
                      <a:pt x="60805" y="14499"/>
                      <a:pt x="60223" y="12994"/>
                      <a:pt x="59228" y="11820"/>
                    </a:cubicBezTo>
                    <a:cubicBezTo>
                      <a:pt x="59658" y="11740"/>
                      <a:pt x="60089" y="11701"/>
                      <a:pt x="60517" y="11701"/>
                    </a:cubicBezTo>
                    <a:close/>
                    <a:moveTo>
                      <a:pt x="106098" y="7003"/>
                    </a:moveTo>
                    <a:cubicBezTo>
                      <a:pt x="106560" y="7003"/>
                      <a:pt x="107026" y="7049"/>
                      <a:pt x="107489" y="7142"/>
                    </a:cubicBezTo>
                    <a:cubicBezTo>
                      <a:pt x="106477" y="8396"/>
                      <a:pt x="105930" y="9991"/>
                      <a:pt x="106136" y="11666"/>
                    </a:cubicBezTo>
                    <a:lnTo>
                      <a:pt x="106136" y="11666"/>
                    </a:lnTo>
                    <a:cubicBezTo>
                      <a:pt x="106642" y="11553"/>
                      <a:pt x="107153" y="11498"/>
                      <a:pt x="107660" y="11498"/>
                    </a:cubicBezTo>
                    <a:cubicBezTo>
                      <a:pt x="109597" y="11498"/>
                      <a:pt x="111473" y="12301"/>
                      <a:pt x="112821" y="13755"/>
                    </a:cubicBezTo>
                    <a:cubicBezTo>
                      <a:pt x="112802" y="13755"/>
                      <a:pt x="112783" y="13755"/>
                      <a:pt x="112765" y="13755"/>
                    </a:cubicBezTo>
                    <a:cubicBezTo>
                      <a:pt x="110778" y="13755"/>
                      <a:pt x="108911" y="14701"/>
                      <a:pt x="107659" y="16148"/>
                    </a:cubicBezTo>
                    <a:lnTo>
                      <a:pt x="107659" y="16148"/>
                    </a:lnTo>
                    <a:cubicBezTo>
                      <a:pt x="107785" y="14472"/>
                      <a:pt x="107175" y="12895"/>
                      <a:pt x="106127" y="11668"/>
                    </a:cubicBezTo>
                    <a:cubicBezTo>
                      <a:pt x="106130" y="11667"/>
                      <a:pt x="106132" y="11666"/>
                      <a:pt x="106135" y="11666"/>
                    </a:cubicBezTo>
                    <a:lnTo>
                      <a:pt x="106135" y="11666"/>
                    </a:lnTo>
                    <a:cubicBezTo>
                      <a:pt x="106135" y="11666"/>
                      <a:pt x="106136" y="11667"/>
                      <a:pt x="106136" y="11668"/>
                    </a:cubicBezTo>
                    <a:cubicBezTo>
                      <a:pt x="106136" y="11667"/>
                      <a:pt x="106136" y="11666"/>
                      <a:pt x="106136" y="11666"/>
                    </a:cubicBezTo>
                    <a:lnTo>
                      <a:pt x="106136" y="11666"/>
                    </a:lnTo>
                    <a:cubicBezTo>
                      <a:pt x="106135" y="11666"/>
                      <a:pt x="106135" y="11666"/>
                      <a:pt x="106135" y="11666"/>
                    </a:cubicBezTo>
                    <a:lnTo>
                      <a:pt x="106135" y="11666"/>
                    </a:lnTo>
                    <a:cubicBezTo>
                      <a:pt x="104874" y="10211"/>
                      <a:pt x="102998" y="9257"/>
                      <a:pt x="101004" y="9257"/>
                    </a:cubicBezTo>
                    <a:cubicBezTo>
                      <a:pt x="100985" y="9257"/>
                      <a:pt x="100966" y="9257"/>
                      <a:pt x="100948" y="9257"/>
                    </a:cubicBezTo>
                    <a:cubicBezTo>
                      <a:pt x="102293" y="7803"/>
                      <a:pt x="104164" y="7003"/>
                      <a:pt x="106098" y="7003"/>
                    </a:cubicBezTo>
                    <a:close/>
                    <a:moveTo>
                      <a:pt x="13656" y="11810"/>
                    </a:moveTo>
                    <a:cubicBezTo>
                      <a:pt x="15596" y="11810"/>
                      <a:pt x="17470" y="12612"/>
                      <a:pt x="18807" y="14060"/>
                    </a:cubicBezTo>
                    <a:cubicBezTo>
                      <a:pt x="18787" y="14060"/>
                      <a:pt x="18768" y="14060"/>
                      <a:pt x="18748" y="14060"/>
                    </a:cubicBezTo>
                    <a:cubicBezTo>
                      <a:pt x="16879" y="14060"/>
                      <a:pt x="15111" y="14898"/>
                      <a:pt x="13870" y="16202"/>
                    </a:cubicBezTo>
                    <a:cubicBezTo>
                      <a:pt x="13951" y="14607"/>
                      <a:pt x="13368" y="13110"/>
                      <a:pt x="12374" y="11927"/>
                    </a:cubicBezTo>
                    <a:cubicBezTo>
                      <a:pt x="12801" y="11848"/>
                      <a:pt x="13230" y="11810"/>
                      <a:pt x="13656" y="11810"/>
                    </a:cubicBezTo>
                    <a:close/>
                    <a:moveTo>
                      <a:pt x="23953" y="11810"/>
                    </a:moveTo>
                    <a:cubicBezTo>
                      <a:pt x="24378" y="11810"/>
                      <a:pt x="24806" y="11848"/>
                      <a:pt x="25232" y="11927"/>
                    </a:cubicBezTo>
                    <a:cubicBezTo>
                      <a:pt x="24237" y="13110"/>
                      <a:pt x="23655" y="14607"/>
                      <a:pt x="23744" y="16202"/>
                    </a:cubicBezTo>
                    <a:cubicBezTo>
                      <a:pt x="22494" y="14898"/>
                      <a:pt x="20726" y="14060"/>
                      <a:pt x="18866" y="14060"/>
                    </a:cubicBezTo>
                    <a:cubicBezTo>
                      <a:pt x="18846" y="14060"/>
                      <a:pt x="18827" y="14060"/>
                      <a:pt x="18807" y="14060"/>
                    </a:cubicBezTo>
                    <a:cubicBezTo>
                      <a:pt x="20144" y="12612"/>
                      <a:pt x="22018" y="11810"/>
                      <a:pt x="23953" y="11810"/>
                    </a:cubicBezTo>
                    <a:close/>
                    <a:moveTo>
                      <a:pt x="37191" y="11704"/>
                    </a:moveTo>
                    <a:cubicBezTo>
                      <a:pt x="39126" y="11704"/>
                      <a:pt x="41007" y="12507"/>
                      <a:pt x="42355" y="13961"/>
                    </a:cubicBezTo>
                    <a:lnTo>
                      <a:pt x="42355" y="13961"/>
                    </a:lnTo>
                    <a:cubicBezTo>
                      <a:pt x="42352" y="13961"/>
                      <a:pt x="42349" y="13961"/>
                      <a:pt x="42346" y="13961"/>
                    </a:cubicBezTo>
                    <a:cubicBezTo>
                      <a:pt x="42319" y="13961"/>
                      <a:pt x="42291" y="13961"/>
                      <a:pt x="42263" y="13961"/>
                    </a:cubicBezTo>
                    <a:cubicBezTo>
                      <a:pt x="40287" y="13961"/>
                      <a:pt x="38431" y="14904"/>
                      <a:pt x="37185" y="16345"/>
                    </a:cubicBezTo>
                    <a:cubicBezTo>
                      <a:pt x="37320" y="14678"/>
                      <a:pt x="36710" y="13092"/>
                      <a:pt x="35662" y="11874"/>
                    </a:cubicBezTo>
                    <a:cubicBezTo>
                      <a:pt x="36169" y="11760"/>
                      <a:pt x="36682" y="11704"/>
                      <a:pt x="37191" y="11704"/>
                    </a:cubicBezTo>
                    <a:close/>
                    <a:moveTo>
                      <a:pt x="124474" y="9651"/>
                    </a:moveTo>
                    <a:cubicBezTo>
                      <a:pt x="127650" y="9651"/>
                      <a:pt x="130826" y="11730"/>
                      <a:pt x="130867" y="15886"/>
                    </a:cubicBezTo>
                    <a:lnTo>
                      <a:pt x="130867" y="15886"/>
                    </a:lnTo>
                    <a:cubicBezTo>
                      <a:pt x="130397" y="15785"/>
                      <a:pt x="129923" y="15736"/>
                      <a:pt x="129452" y="15736"/>
                    </a:cubicBezTo>
                    <a:cubicBezTo>
                      <a:pt x="127593" y="15736"/>
                      <a:pt x="125787" y="16503"/>
                      <a:pt x="124487" y="17895"/>
                    </a:cubicBezTo>
                    <a:cubicBezTo>
                      <a:pt x="123213" y="16523"/>
                      <a:pt x="121434" y="15735"/>
                      <a:pt x="119555" y="15735"/>
                    </a:cubicBezTo>
                    <a:cubicBezTo>
                      <a:pt x="119544" y="15735"/>
                      <a:pt x="119534" y="15736"/>
                      <a:pt x="119523" y="15736"/>
                    </a:cubicBezTo>
                    <a:cubicBezTo>
                      <a:pt x="119039" y="15736"/>
                      <a:pt x="118555" y="15780"/>
                      <a:pt x="118080" y="15888"/>
                    </a:cubicBezTo>
                    <a:cubicBezTo>
                      <a:pt x="118121" y="11730"/>
                      <a:pt x="121297" y="9651"/>
                      <a:pt x="124474" y="9651"/>
                    </a:cubicBezTo>
                    <a:close/>
                    <a:moveTo>
                      <a:pt x="77628" y="9759"/>
                    </a:moveTo>
                    <a:cubicBezTo>
                      <a:pt x="80802" y="9759"/>
                      <a:pt x="83976" y="11834"/>
                      <a:pt x="84021" y="15985"/>
                    </a:cubicBezTo>
                    <a:lnTo>
                      <a:pt x="84021" y="15985"/>
                    </a:lnTo>
                    <a:cubicBezTo>
                      <a:pt x="83551" y="15884"/>
                      <a:pt x="83077" y="15835"/>
                      <a:pt x="82606" y="15835"/>
                    </a:cubicBezTo>
                    <a:cubicBezTo>
                      <a:pt x="80748" y="15835"/>
                      <a:pt x="78943" y="16601"/>
                      <a:pt x="77651" y="17994"/>
                    </a:cubicBezTo>
                    <a:cubicBezTo>
                      <a:pt x="76368" y="16622"/>
                      <a:pt x="74580" y="15843"/>
                      <a:pt x="72710" y="15843"/>
                    </a:cubicBezTo>
                    <a:cubicBezTo>
                      <a:pt x="72699" y="15843"/>
                      <a:pt x="72688" y="15843"/>
                      <a:pt x="72678" y="15843"/>
                    </a:cubicBezTo>
                    <a:cubicBezTo>
                      <a:pt x="72194" y="15843"/>
                      <a:pt x="71710" y="15897"/>
                      <a:pt x="71235" y="15995"/>
                    </a:cubicBezTo>
                    <a:cubicBezTo>
                      <a:pt x="71275" y="11838"/>
                      <a:pt x="74452" y="9759"/>
                      <a:pt x="77628" y="9759"/>
                    </a:cubicBezTo>
                    <a:close/>
                    <a:moveTo>
                      <a:pt x="100943" y="9759"/>
                    </a:moveTo>
                    <a:cubicBezTo>
                      <a:pt x="104118" y="9759"/>
                      <a:pt x="107292" y="11835"/>
                      <a:pt x="107337" y="15986"/>
                    </a:cubicBezTo>
                    <a:lnTo>
                      <a:pt x="107337" y="15986"/>
                    </a:lnTo>
                    <a:cubicBezTo>
                      <a:pt x="106864" y="15885"/>
                      <a:pt x="106386" y="15835"/>
                      <a:pt x="105913" y="15835"/>
                    </a:cubicBezTo>
                    <a:cubicBezTo>
                      <a:pt x="104054" y="15835"/>
                      <a:pt x="102249" y="16601"/>
                      <a:pt x="100957" y="17994"/>
                    </a:cubicBezTo>
                    <a:cubicBezTo>
                      <a:pt x="99676" y="16623"/>
                      <a:pt x="97875" y="15843"/>
                      <a:pt x="95993" y="15843"/>
                    </a:cubicBezTo>
                    <a:cubicBezTo>
                      <a:pt x="95509" y="15843"/>
                      <a:pt x="95025" y="15897"/>
                      <a:pt x="94550" y="15995"/>
                    </a:cubicBezTo>
                    <a:cubicBezTo>
                      <a:pt x="94590" y="11838"/>
                      <a:pt x="97767" y="9759"/>
                      <a:pt x="100943" y="9759"/>
                    </a:cubicBezTo>
                    <a:close/>
                    <a:moveTo>
                      <a:pt x="54002" y="9852"/>
                    </a:moveTo>
                    <a:cubicBezTo>
                      <a:pt x="57178" y="9852"/>
                      <a:pt x="60352" y="11928"/>
                      <a:pt x="60393" y="16085"/>
                    </a:cubicBezTo>
                    <a:cubicBezTo>
                      <a:pt x="59918" y="15983"/>
                      <a:pt x="59439" y="15933"/>
                      <a:pt x="58964" y="15933"/>
                    </a:cubicBezTo>
                    <a:cubicBezTo>
                      <a:pt x="57103" y="15933"/>
                      <a:pt x="55299" y="16698"/>
                      <a:pt x="53999" y="18087"/>
                    </a:cubicBezTo>
                    <a:lnTo>
                      <a:pt x="53999" y="18087"/>
                    </a:lnTo>
                    <a:cubicBezTo>
                      <a:pt x="52718" y="16710"/>
                      <a:pt x="50928" y="15933"/>
                      <a:pt x="49049" y="15933"/>
                    </a:cubicBezTo>
                    <a:cubicBezTo>
                      <a:pt x="48565" y="15933"/>
                      <a:pt x="48081" y="15986"/>
                      <a:pt x="47606" y="16085"/>
                    </a:cubicBezTo>
                    <a:cubicBezTo>
                      <a:pt x="47646" y="11931"/>
                      <a:pt x="50825" y="9852"/>
                      <a:pt x="54002" y="9852"/>
                    </a:cubicBezTo>
                    <a:close/>
                    <a:moveTo>
                      <a:pt x="7145" y="9956"/>
                    </a:moveTo>
                    <a:cubicBezTo>
                      <a:pt x="10322" y="9956"/>
                      <a:pt x="13498" y="12035"/>
                      <a:pt x="13538" y="16193"/>
                    </a:cubicBezTo>
                    <a:cubicBezTo>
                      <a:pt x="13065" y="16091"/>
                      <a:pt x="12588" y="16041"/>
                      <a:pt x="12114" y="16041"/>
                    </a:cubicBezTo>
                    <a:cubicBezTo>
                      <a:pt x="10255" y="16041"/>
                      <a:pt x="8451" y="16807"/>
                      <a:pt x="7159" y="18200"/>
                    </a:cubicBezTo>
                    <a:cubicBezTo>
                      <a:pt x="5877" y="16820"/>
                      <a:pt x="4076" y="16040"/>
                      <a:pt x="2194" y="16040"/>
                    </a:cubicBezTo>
                    <a:cubicBezTo>
                      <a:pt x="1711" y="16040"/>
                      <a:pt x="1227" y="16094"/>
                      <a:pt x="752" y="16193"/>
                    </a:cubicBezTo>
                    <a:cubicBezTo>
                      <a:pt x="792" y="12035"/>
                      <a:pt x="3969" y="9956"/>
                      <a:pt x="7145" y="9956"/>
                    </a:cubicBezTo>
                    <a:close/>
                    <a:moveTo>
                      <a:pt x="30465" y="9959"/>
                    </a:moveTo>
                    <a:cubicBezTo>
                      <a:pt x="33638" y="9959"/>
                      <a:pt x="36811" y="12035"/>
                      <a:pt x="36854" y="16189"/>
                    </a:cubicBezTo>
                    <a:lnTo>
                      <a:pt x="36854" y="16189"/>
                    </a:lnTo>
                    <a:cubicBezTo>
                      <a:pt x="36384" y="16089"/>
                      <a:pt x="35912" y="16041"/>
                      <a:pt x="35443" y="16041"/>
                    </a:cubicBezTo>
                    <a:cubicBezTo>
                      <a:pt x="33580" y="16041"/>
                      <a:pt x="31775" y="16807"/>
                      <a:pt x="30483" y="18200"/>
                    </a:cubicBezTo>
                    <a:cubicBezTo>
                      <a:pt x="29201" y="16820"/>
                      <a:pt x="27409" y="16040"/>
                      <a:pt x="25528" y="16040"/>
                    </a:cubicBezTo>
                    <a:cubicBezTo>
                      <a:pt x="25044" y="16040"/>
                      <a:pt x="24560" y="16094"/>
                      <a:pt x="24085" y="16193"/>
                    </a:cubicBezTo>
                    <a:cubicBezTo>
                      <a:pt x="24116" y="12038"/>
                      <a:pt x="27290" y="9959"/>
                      <a:pt x="30465" y="9959"/>
                    </a:cubicBezTo>
                    <a:close/>
                    <a:moveTo>
                      <a:pt x="119332" y="16111"/>
                    </a:moveTo>
                    <a:cubicBezTo>
                      <a:pt x="121268" y="16111"/>
                      <a:pt x="123142" y="16913"/>
                      <a:pt x="124487" y="18361"/>
                    </a:cubicBezTo>
                    <a:lnTo>
                      <a:pt x="124487" y="18361"/>
                    </a:lnTo>
                    <a:cubicBezTo>
                      <a:pt x="124484" y="18361"/>
                      <a:pt x="124481" y="18361"/>
                      <a:pt x="124478" y="18361"/>
                    </a:cubicBezTo>
                    <a:cubicBezTo>
                      <a:pt x="124459" y="18361"/>
                      <a:pt x="124439" y="18361"/>
                      <a:pt x="124419" y="18361"/>
                    </a:cubicBezTo>
                    <a:cubicBezTo>
                      <a:pt x="122559" y="18361"/>
                      <a:pt x="120791" y="19199"/>
                      <a:pt x="119550" y="20503"/>
                    </a:cubicBezTo>
                    <a:cubicBezTo>
                      <a:pt x="119631" y="18908"/>
                      <a:pt x="119048" y="17411"/>
                      <a:pt x="118054" y="16228"/>
                    </a:cubicBezTo>
                    <a:cubicBezTo>
                      <a:pt x="118479" y="16149"/>
                      <a:pt x="118907" y="16111"/>
                      <a:pt x="119332" y="16111"/>
                    </a:cubicBezTo>
                    <a:close/>
                    <a:moveTo>
                      <a:pt x="129633" y="16111"/>
                    </a:moveTo>
                    <a:cubicBezTo>
                      <a:pt x="130058" y="16111"/>
                      <a:pt x="130486" y="16149"/>
                      <a:pt x="130912" y="16228"/>
                    </a:cubicBezTo>
                    <a:cubicBezTo>
                      <a:pt x="129908" y="17411"/>
                      <a:pt x="129326" y="18908"/>
                      <a:pt x="129415" y="20503"/>
                    </a:cubicBezTo>
                    <a:cubicBezTo>
                      <a:pt x="128174" y="19199"/>
                      <a:pt x="126406" y="18361"/>
                      <a:pt x="124537" y="18361"/>
                    </a:cubicBezTo>
                    <a:cubicBezTo>
                      <a:pt x="124521" y="18361"/>
                      <a:pt x="124504" y="18361"/>
                      <a:pt x="124487" y="18361"/>
                    </a:cubicBezTo>
                    <a:lnTo>
                      <a:pt x="124487" y="18361"/>
                    </a:lnTo>
                    <a:cubicBezTo>
                      <a:pt x="125825" y="16913"/>
                      <a:pt x="127698" y="16111"/>
                      <a:pt x="129633" y="16111"/>
                    </a:cubicBezTo>
                    <a:close/>
                    <a:moveTo>
                      <a:pt x="82775" y="16217"/>
                    </a:moveTo>
                    <a:cubicBezTo>
                      <a:pt x="83201" y="16217"/>
                      <a:pt x="83630" y="16256"/>
                      <a:pt x="84057" y="16336"/>
                    </a:cubicBezTo>
                    <a:cubicBezTo>
                      <a:pt x="83538" y="16945"/>
                      <a:pt x="83135" y="17653"/>
                      <a:pt x="82875" y="18424"/>
                    </a:cubicBezTo>
                    <a:lnTo>
                      <a:pt x="82875" y="18415"/>
                    </a:lnTo>
                    <a:cubicBezTo>
                      <a:pt x="82633" y="19114"/>
                      <a:pt x="82534" y="19857"/>
                      <a:pt x="82570" y="20592"/>
                    </a:cubicBezTo>
                    <a:cubicBezTo>
                      <a:pt x="81322" y="19291"/>
                      <a:pt x="79551" y="18451"/>
                      <a:pt x="77680" y="18451"/>
                    </a:cubicBezTo>
                    <a:cubicBezTo>
                      <a:pt x="77671" y="18451"/>
                      <a:pt x="77661" y="18451"/>
                      <a:pt x="77651" y="18451"/>
                    </a:cubicBezTo>
                    <a:cubicBezTo>
                      <a:pt x="78986" y="17013"/>
                      <a:pt x="80850" y="16217"/>
                      <a:pt x="82775" y="16217"/>
                    </a:cubicBezTo>
                    <a:close/>
                    <a:moveTo>
                      <a:pt x="95806" y="16217"/>
                    </a:moveTo>
                    <a:cubicBezTo>
                      <a:pt x="97731" y="16217"/>
                      <a:pt x="99596" y="17013"/>
                      <a:pt x="100939" y="18451"/>
                    </a:cubicBezTo>
                    <a:cubicBezTo>
                      <a:pt x="100929" y="18451"/>
                      <a:pt x="100919" y="18451"/>
                      <a:pt x="100909" y="18451"/>
                    </a:cubicBezTo>
                    <a:cubicBezTo>
                      <a:pt x="99029" y="18451"/>
                      <a:pt x="97259" y="19282"/>
                      <a:pt x="96011" y="20592"/>
                    </a:cubicBezTo>
                    <a:cubicBezTo>
                      <a:pt x="96047" y="19857"/>
                      <a:pt x="95948" y="19114"/>
                      <a:pt x="95706" y="18415"/>
                    </a:cubicBezTo>
                    <a:cubicBezTo>
                      <a:pt x="95446" y="17653"/>
                      <a:pt x="95043" y="16945"/>
                      <a:pt x="94523" y="16336"/>
                    </a:cubicBezTo>
                    <a:cubicBezTo>
                      <a:pt x="94950" y="16256"/>
                      <a:pt x="95380" y="16217"/>
                      <a:pt x="95806" y="16217"/>
                    </a:cubicBezTo>
                    <a:close/>
                    <a:moveTo>
                      <a:pt x="48849" y="16308"/>
                    </a:moveTo>
                    <a:cubicBezTo>
                      <a:pt x="50784" y="16308"/>
                      <a:pt x="52659" y="17111"/>
                      <a:pt x="54004" y="18558"/>
                    </a:cubicBezTo>
                    <a:lnTo>
                      <a:pt x="54004" y="18558"/>
                    </a:lnTo>
                    <a:cubicBezTo>
                      <a:pt x="54001" y="18558"/>
                      <a:pt x="53998" y="18558"/>
                      <a:pt x="53995" y="18558"/>
                    </a:cubicBezTo>
                    <a:cubicBezTo>
                      <a:pt x="53975" y="18558"/>
                      <a:pt x="53956" y="18558"/>
                      <a:pt x="53936" y="18558"/>
                    </a:cubicBezTo>
                    <a:cubicBezTo>
                      <a:pt x="52067" y="18558"/>
                      <a:pt x="50308" y="19396"/>
                      <a:pt x="49058" y="20700"/>
                    </a:cubicBezTo>
                    <a:cubicBezTo>
                      <a:pt x="49147" y="19114"/>
                      <a:pt x="48565" y="17608"/>
                      <a:pt x="47570" y="16426"/>
                    </a:cubicBezTo>
                    <a:cubicBezTo>
                      <a:pt x="47996" y="16347"/>
                      <a:pt x="48424" y="16308"/>
                      <a:pt x="48849" y="16308"/>
                    </a:cubicBezTo>
                    <a:close/>
                    <a:moveTo>
                      <a:pt x="59142" y="16308"/>
                    </a:moveTo>
                    <a:cubicBezTo>
                      <a:pt x="59566" y="16308"/>
                      <a:pt x="59994" y="16347"/>
                      <a:pt x="60420" y="16426"/>
                    </a:cubicBezTo>
                    <a:cubicBezTo>
                      <a:pt x="59425" y="17608"/>
                      <a:pt x="58843" y="19114"/>
                      <a:pt x="58932" y="20700"/>
                    </a:cubicBezTo>
                    <a:cubicBezTo>
                      <a:pt x="57691" y="19396"/>
                      <a:pt x="55923" y="18558"/>
                      <a:pt x="54054" y="18558"/>
                    </a:cubicBezTo>
                    <a:cubicBezTo>
                      <a:pt x="54037" y="18558"/>
                      <a:pt x="54021" y="18558"/>
                      <a:pt x="54004" y="18558"/>
                    </a:cubicBezTo>
                    <a:lnTo>
                      <a:pt x="54004" y="18558"/>
                    </a:lnTo>
                    <a:cubicBezTo>
                      <a:pt x="55341" y="17111"/>
                      <a:pt x="57209" y="16308"/>
                      <a:pt x="59142" y="16308"/>
                    </a:cubicBezTo>
                    <a:close/>
                    <a:moveTo>
                      <a:pt x="12289" y="16415"/>
                    </a:moveTo>
                    <a:cubicBezTo>
                      <a:pt x="12716" y="16415"/>
                      <a:pt x="13146" y="16454"/>
                      <a:pt x="13574" y="16533"/>
                    </a:cubicBezTo>
                    <a:cubicBezTo>
                      <a:pt x="13055" y="17142"/>
                      <a:pt x="12651" y="17850"/>
                      <a:pt x="12391" y="18612"/>
                    </a:cubicBezTo>
                    <a:cubicBezTo>
                      <a:pt x="12150" y="19311"/>
                      <a:pt x="12042" y="20055"/>
                      <a:pt x="12087" y="20798"/>
                    </a:cubicBezTo>
                    <a:cubicBezTo>
                      <a:pt x="10839" y="19488"/>
                      <a:pt x="9059" y="18657"/>
                      <a:pt x="7189" y="18657"/>
                    </a:cubicBezTo>
                    <a:cubicBezTo>
                      <a:pt x="7179" y="18657"/>
                      <a:pt x="7169" y="18657"/>
                      <a:pt x="7159" y="18657"/>
                    </a:cubicBezTo>
                    <a:cubicBezTo>
                      <a:pt x="8494" y="17211"/>
                      <a:pt x="10358" y="16415"/>
                      <a:pt x="12289" y="16415"/>
                    </a:cubicBezTo>
                    <a:close/>
                    <a:moveTo>
                      <a:pt x="25318" y="16415"/>
                    </a:moveTo>
                    <a:cubicBezTo>
                      <a:pt x="27251" y="16415"/>
                      <a:pt x="29119" y="17218"/>
                      <a:pt x="30456" y="18666"/>
                    </a:cubicBezTo>
                    <a:cubicBezTo>
                      <a:pt x="30436" y="18665"/>
                      <a:pt x="30417" y="18665"/>
                      <a:pt x="30397" y="18665"/>
                    </a:cubicBezTo>
                    <a:cubicBezTo>
                      <a:pt x="28537" y="18665"/>
                      <a:pt x="26769" y="19504"/>
                      <a:pt x="25528" y="20798"/>
                    </a:cubicBezTo>
                    <a:cubicBezTo>
                      <a:pt x="25563" y="20063"/>
                      <a:pt x="25465" y="19320"/>
                      <a:pt x="25223" y="18621"/>
                    </a:cubicBezTo>
                    <a:cubicBezTo>
                      <a:pt x="24963" y="17859"/>
                      <a:pt x="24560" y="17151"/>
                      <a:pt x="24040" y="16533"/>
                    </a:cubicBezTo>
                    <a:cubicBezTo>
                      <a:pt x="24466" y="16454"/>
                      <a:pt x="24893" y="16415"/>
                      <a:pt x="25318" y="16415"/>
                    </a:cubicBezTo>
                    <a:close/>
                    <a:moveTo>
                      <a:pt x="106101" y="16215"/>
                    </a:moveTo>
                    <a:cubicBezTo>
                      <a:pt x="106563" y="16215"/>
                      <a:pt x="107027" y="16260"/>
                      <a:pt x="107489" y="16354"/>
                    </a:cubicBezTo>
                    <a:cubicBezTo>
                      <a:pt x="106486" y="17608"/>
                      <a:pt x="105930" y="19194"/>
                      <a:pt x="106136" y="20870"/>
                    </a:cubicBezTo>
                    <a:cubicBezTo>
                      <a:pt x="104884" y="19414"/>
                      <a:pt x="103008" y="18459"/>
                      <a:pt x="101021" y="18459"/>
                    </a:cubicBezTo>
                    <a:cubicBezTo>
                      <a:pt x="101003" y="18459"/>
                      <a:pt x="100984" y="18459"/>
                      <a:pt x="100966" y="18460"/>
                    </a:cubicBezTo>
                    <a:cubicBezTo>
                      <a:pt x="102304" y="17013"/>
                      <a:pt x="104173" y="16215"/>
                      <a:pt x="106101" y="16215"/>
                    </a:cubicBezTo>
                    <a:close/>
                    <a:moveTo>
                      <a:pt x="70811" y="11695"/>
                    </a:moveTo>
                    <a:cubicBezTo>
                      <a:pt x="71307" y="11695"/>
                      <a:pt x="71806" y="11748"/>
                      <a:pt x="72301" y="11856"/>
                    </a:cubicBezTo>
                    <a:cubicBezTo>
                      <a:pt x="71289" y="13119"/>
                      <a:pt x="70742" y="14714"/>
                      <a:pt x="70939" y="16381"/>
                    </a:cubicBezTo>
                    <a:lnTo>
                      <a:pt x="70948" y="16372"/>
                    </a:lnTo>
                    <a:cubicBezTo>
                      <a:pt x="71456" y="16258"/>
                      <a:pt x="71969" y="16202"/>
                      <a:pt x="72477" y="16202"/>
                    </a:cubicBezTo>
                    <a:cubicBezTo>
                      <a:pt x="74410" y="16202"/>
                      <a:pt x="76285" y="17004"/>
                      <a:pt x="77633" y="18451"/>
                    </a:cubicBezTo>
                    <a:cubicBezTo>
                      <a:pt x="77615" y="18450"/>
                      <a:pt x="77597" y="18450"/>
                      <a:pt x="77579" y="18450"/>
                    </a:cubicBezTo>
                    <a:cubicBezTo>
                      <a:pt x="75529" y="18450"/>
                      <a:pt x="73607" y="19459"/>
                      <a:pt x="72355" y="20986"/>
                    </a:cubicBezTo>
                    <a:cubicBezTo>
                      <a:pt x="72747" y="17261"/>
                      <a:pt x="69434" y="13952"/>
                      <a:pt x="65721" y="13952"/>
                    </a:cubicBezTo>
                    <a:cubicBezTo>
                      <a:pt x="65701" y="13952"/>
                      <a:pt x="65682" y="13952"/>
                      <a:pt x="65662" y="13952"/>
                    </a:cubicBezTo>
                    <a:cubicBezTo>
                      <a:pt x="67003" y="12497"/>
                      <a:pt x="68877" y="11695"/>
                      <a:pt x="70811" y="11695"/>
                    </a:cubicBezTo>
                    <a:close/>
                    <a:moveTo>
                      <a:pt x="35609" y="16412"/>
                    </a:moveTo>
                    <a:cubicBezTo>
                      <a:pt x="36071" y="16412"/>
                      <a:pt x="36535" y="16458"/>
                      <a:pt x="36997" y="16551"/>
                    </a:cubicBezTo>
                    <a:cubicBezTo>
                      <a:pt x="36002" y="17805"/>
                      <a:pt x="35447" y="19400"/>
                      <a:pt x="35644" y="21067"/>
                    </a:cubicBezTo>
                    <a:cubicBezTo>
                      <a:pt x="34392" y="19611"/>
                      <a:pt x="32516" y="18656"/>
                      <a:pt x="30529" y="18656"/>
                    </a:cubicBezTo>
                    <a:cubicBezTo>
                      <a:pt x="30511" y="18656"/>
                      <a:pt x="30492" y="18657"/>
                      <a:pt x="30474" y="18657"/>
                    </a:cubicBezTo>
                    <a:cubicBezTo>
                      <a:pt x="31812" y="17210"/>
                      <a:pt x="33680" y="16412"/>
                      <a:pt x="35609" y="16412"/>
                    </a:cubicBezTo>
                    <a:close/>
                    <a:moveTo>
                      <a:pt x="112819" y="14254"/>
                    </a:moveTo>
                    <a:cubicBezTo>
                      <a:pt x="115994" y="14254"/>
                      <a:pt x="119169" y="16333"/>
                      <a:pt x="119209" y="20494"/>
                    </a:cubicBezTo>
                    <a:lnTo>
                      <a:pt x="119209" y="20494"/>
                    </a:lnTo>
                    <a:cubicBezTo>
                      <a:pt x="118731" y="20389"/>
                      <a:pt x="118248" y="20338"/>
                      <a:pt x="117769" y="20338"/>
                    </a:cubicBezTo>
                    <a:cubicBezTo>
                      <a:pt x="115913" y="20338"/>
                      <a:pt x="114109" y="21105"/>
                      <a:pt x="112821" y="22501"/>
                    </a:cubicBezTo>
                    <a:lnTo>
                      <a:pt x="112821" y="22492"/>
                    </a:lnTo>
                    <a:cubicBezTo>
                      <a:pt x="111539" y="21121"/>
                      <a:pt x="109747" y="20332"/>
                      <a:pt x="107865" y="20332"/>
                    </a:cubicBezTo>
                    <a:cubicBezTo>
                      <a:pt x="107382" y="20332"/>
                      <a:pt x="106898" y="20386"/>
                      <a:pt x="106423" y="20494"/>
                    </a:cubicBezTo>
                    <a:lnTo>
                      <a:pt x="106423" y="20494"/>
                    </a:lnTo>
                    <a:cubicBezTo>
                      <a:pt x="106463" y="16335"/>
                      <a:pt x="109641" y="14254"/>
                      <a:pt x="112819" y="14254"/>
                    </a:cubicBezTo>
                    <a:close/>
                    <a:moveTo>
                      <a:pt x="136134" y="14257"/>
                    </a:moveTo>
                    <a:cubicBezTo>
                      <a:pt x="139307" y="14257"/>
                      <a:pt x="142483" y="16335"/>
                      <a:pt x="142525" y="20492"/>
                    </a:cubicBezTo>
                    <a:lnTo>
                      <a:pt x="142525" y="20492"/>
                    </a:lnTo>
                    <a:cubicBezTo>
                      <a:pt x="142054" y="20391"/>
                      <a:pt x="141580" y="20342"/>
                      <a:pt x="141109" y="20342"/>
                    </a:cubicBezTo>
                    <a:cubicBezTo>
                      <a:pt x="139250" y="20342"/>
                      <a:pt x="137444" y="21108"/>
                      <a:pt x="136145" y="22501"/>
                    </a:cubicBezTo>
                    <a:cubicBezTo>
                      <a:pt x="134872" y="21121"/>
                      <a:pt x="133071" y="20341"/>
                      <a:pt x="131199" y="20341"/>
                    </a:cubicBezTo>
                    <a:cubicBezTo>
                      <a:pt x="130715" y="20341"/>
                      <a:pt x="130231" y="20395"/>
                      <a:pt x="129756" y="20494"/>
                    </a:cubicBezTo>
                    <a:lnTo>
                      <a:pt x="129756" y="20494"/>
                    </a:lnTo>
                    <a:cubicBezTo>
                      <a:pt x="129787" y="16336"/>
                      <a:pt x="132959" y="14257"/>
                      <a:pt x="136134" y="14257"/>
                    </a:cubicBezTo>
                    <a:close/>
                    <a:moveTo>
                      <a:pt x="89297" y="14362"/>
                    </a:moveTo>
                    <a:cubicBezTo>
                      <a:pt x="91875" y="14362"/>
                      <a:pt x="94452" y="15733"/>
                      <a:pt x="95348" y="18477"/>
                    </a:cubicBezTo>
                    <a:cubicBezTo>
                      <a:pt x="95572" y="19158"/>
                      <a:pt x="95679" y="19875"/>
                      <a:pt x="95688" y="20583"/>
                    </a:cubicBezTo>
                    <a:cubicBezTo>
                      <a:pt x="95213" y="20481"/>
                      <a:pt x="94735" y="20431"/>
                      <a:pt x="94260" y="20431"/>
                    </a:cubicBezTo>
                    <a:cubicBezTo>
                      <a:pt x="92399" y="20431"/>
                      <a:pt x="90599" y="21198"/>
                      <a:pt x="89299" y="22590"/>
                    </a:cubicBezTo>
                    <a:cubicBezTo>
                      <a:pt x="88018" y="21210"/>
                      <a:pt x="86226" y="20431"/>
                      <a:pt x="84344" y="20431"/>
                    </a:cubicBezTo>
                    <a:cubicBezTo>
                      <a:pt x="83860" y="20431"/>
                      <a:pt x="83376" y="20485"/>
                      <a:pt x="82902" y="20583"/>
                    </a:cubicBezTo>
                    <a:cubicBezTo>
                      <a:pt x="82902" y="19875"/>
                      <a:pt x="83018" y="19158"/>
                      <a:pt x="83233" y="18486"/>
                    </a:cubicBezTo>
                    <a:cubicBezTo>
                      <a:pt x="84130" y="15738"/>
                      <a:pt x="86714" y="14362"/>
                      <a:pt x="89297" y="14362"/>
                    </a:cubicBezTo>
                    <a:close/>
                    <a:moveTo>
                      <a:pt x="42353" y="14449"/>
                    </a:moveTo>
                    <a:cubicBezTo>
                      <a:pt x="45529" y="14449"/>
                      <a:pt x="48704" y="16525"/>
                      <a:pt x="48744" y="20682"/>
                    </a:cubicBezTo>
                    <a:cubicBezTo>
                      <a:pt x="48269" y="20580"/>
                      <a:pt x="47791" y="20530"/>
                      <a:pt x="47316" y="20530"/>
                    </a:cubicBezTo>
                    <a:cubicBezTo>
                      <a:pt x="45456" y="20530"/>
                      <a:pt x="43649" y="21293"/>
                      <a:pt x="42351" y="22684"/>
                    </a:cubicBezTo>
                    <a:lnTo>
                      <a:pt x="42351" y="22684"/>
                    </a:lnTo>
                    <a:cubicBezTo>
                      <a:pt x="41070" y="21307"/>
                      <a:pt x="39280" y="20529"/>
                      <a:pt x="37400" y="20529"/>
                    </a:cubicBezTo>
                    <a:cubicBezTo>
                      <a:pt x="36916" y="20529"/>
                      <a:pt x="36432" y="20583"/>
                      <a:pt x="35958" y="20682"/>
                    </a:cubicBezTo>
                    <a:cubicBezTo>
                      <a:pt x="35998" y="16527"/>
                      <a:pt x="39176" y="14449"/>
                      <a:pt x="42353" y="14449"/>
                    </a:cubicBezTo>
                    <a:close/>
                    <a:moveTo>
                      <a:pt x="65651" y="14458"/>
                    </a:moveTo>
                    <a:cubicBezTo>
                      <a:pt x="68826" y="14458"/>
                      <a:pt x="72001" y="16534"/>
                      <a:pt x="72041" y="20691"/>
                    </a:cubicBezTo>
                    <a:cubicBezTo>
                      <a:pt x="71568" y="20589"/>
                      <a:pt x="71091" y="20539"/>
                      <a:pt x="70617" y="20539"/>
                    </a:cubicBezTo>
                    <a:cubicBezTo>
                      <a:pt x="68758" y="20539"/>
                      <a:pt x="66952" y="21305"/>
                      <a:pt x="65653" y="22698"/>
                    </a:cubicBezTo>
                    <a:cubicBezTo>
                      <a:pt x="64371" y="21318"/>
                      <a:pt x="62579" y="20538"/>
                      <a:pt x="60697" y="20538"/>
                    </a:cubicBezTo>
                    <a:cubicBezTo>
                      <a:pt x="60214" y="20538"/>
                      <a:pt x="59730" y="20592"/>
                      <a:pt x="59255" y="20691"/>
                    </a:cubicBezTo>
                    <a:cubicBezTo>
                      <a:pt x="59295" y="16536"/>
                      <a:pt x="62473" y="14458"/>
                      <a:pt x="65651" y="14458"/>
                    </a:cubicBezTo>
                    <a:close/>
                    <a:moveTo>
                      <a:pt x="18803" y="14564"/>
                    </a:moveTo>
                    <a:cubicBezTo>
                      <a:pt x="21386" y="14564"/>
                      <a:pt x="23968" y="15937"/>
                      <a:pt x="24864" y="18684"/>
                    </a:cubicBezTo>
                    <a:cubicBezTo>
                      <a:pt x="25079" y="19365"/>
                      <a:pt x="25196" y="20072"/>
                      <a:pt x="25196" y="20789"/>
                    </a:cubicBezTo>
                    <a:cubicBezTo>
                      <a:pt x="24718" y="20684"/>
                      <a:pt x="24235" y="20633"/>
                      <a:pt x="23756" y="20633"/>
                    </a:cubicBezTo>
                    <a:cubicBezTo>
                      <a:pt x="21903" y="20633"/>
                      <a:pt x="20103" y="21401"/>
                      <a:pt x="18807" y="22796"/>
                    </a:cubicBezTo>
                    <a:cubicBezTo>
                      <a:pt x="17542" y="21424"/>
                      <a:pt x="15754" y="20637"/>
                      <a:pt x="13893" y="20637"/>
                    </a:cubicBezTo>
                    <a:cubicBezTo>
                      <a:pt x="13882" y="20637"/>
                      <a:pt x="13871" y="20637"/>
                      <a:pt x="13861" y="20637"/>
                    </a:cubicBezTo>
                    <a:cubicBezTo>
                      <a:pt x="13368" y="20637"/>
                      <a:pt x="12884" y="20682"/>
                      <a:pt x="12409" y="20789"/>
                    </a:cubicBezTo>
                    <a:cubicBezTo>
                      <a:pt x="12418" y="20072"/>
                      <a:pt x="12526" y="19365"/>
                      <a:pt x="12741" y="18684"/>
                    </a:cubicBezTo>
                    <a:cubicBezTo>
                      <a:pt x="13637" y="15937"/>
                      <a:pt x="16220" y="14564"/>
                      <a:pt x="18803" y="14564"/>
                    </a:cubicBezTo>
                    <a:close/>
                    <a:moveTo>
                      <a:pt x="117964" y="20716"/>
                    </a:moveTo>
                    <a:cubicBezTo>
                      <a:pt x="118390" y="20716"/>
                      <a:pt x="118819" y="20755"/>
                      <a:pt x="119245" y="20834"/>
                    </a:cubicBezTo>
                    <a:cubicBezTo>
                      <a:pt x="118726" y="21443"/>
                      <a:pt x="118322" y="22151"/>
                      <a:pt x="118063" y="22913"/>
                    </a:cubicBezTo>
                    <a:cubicBezTo>
                      <a:pt x="117821" y="23612"/>
                      <a:pt x="117722" y="24356"/>
                      <a:pt x="117758" y="25099"/>
                    </a:cubicBezTo>
                    <a:cubicBezTo>
                      <a:pt x="116516" y="23796"/>
                      <a:pt x="114757" y="22957"/>
                      <a:pt x="112897" y="22957"/>
                    </a:cubicBezTo>
                    <a:cubicBezTo>
                      <a:pt x="112878" y="22957"/>
                      <a:pt x="112858" y="22958"/>
                      <a:pt x="112839" y="22958"/>
                    </a:cubicBezTo>
                    <a:cubicBezTo>
                      <a:pt x="114174" y="21512"/>
                      <a:pt x="116038" y="20716"/>
                      <a:pt x="117964" y="20716"/>
                    </a:cubicBezTo>
                    <a:close/>
                    <a:moveTo>
                      <a:pt x="130993" y="20716"/>
                    </a:moveTo>
                    <a:cubicBezTo>
                      <a:pt x="132921" y="20716"/>
                      <a:pt x="134791" y="21512"/>
                      <a:pt x="136127" y="22958"/>
                    </a:cubicBezTo>
                    <a:cubicBezTo>
                      <a:pt x="136107" y="22958"/>
                      <a:pt x="136088" y="22957"/>
                      <a:pt x="136068" y="22957"/>
                    </a:cubicBezTo>
                    <a:cubicBezTo>
                      <a:pt x="134208" y="22957"/>
                      <a:pt x="132440" y="23796"/>
                      <a:pt x="131199" y="25099"/>
                    </a:cubicBezTo>
                    <a:cubicBezTo>
                      <a:pt x="131234" y="24356"/>
                      <a:pt x="131136" y="23612"/>
                      <a:pt x="130894" y="22913"/>
                    </a:cubicBezTo>
                    <a:cubicBezTo>
                      <a:pt x="130634" y="22151"/>
                      <a:pt x="130231" y="21452"/>
                      <a:pt x="129711" y="20834"/>
                    </a:cubicBezTo>
                    <a:cubicBezTo>
                      <a:pt x="130138" y="20755"/>
                      <a:pt x="130567" y="20716"/>
                      <a:pt x="130993" y="20716"/>
                    </a:cubicBezTo>
                    <a:close/>
                    <a:moveTo>
                      <a:pt x="84143" y="20805"/>
                    </a:moveTo>
                    <a:cubicBezTo>
                      <a:pt x="86076" y="20805"/>
                      <a:pt x="87948" y="21602"/>
                      <a:pt x="89290" y="23047"/>
                    </a:cubicBezTo>
                    <a:cubicBezTo>
                      <a:pt x="90627" y="21607"/>
                      <a:pt x="92501" y="20806"/>
                      <a:pt x="94436" y="20806"/>
                    </a:cubicBezTo>
                    <a:cubicBezTo>
                      <a:pt x="94861" y="20806"/>
                      <a:pt x="95289" y="20845"/>
                      <a:pt x="95715" y="20924"/>
                    </a:cubicBezTo>
                    <a:cubicBezTo>
                      <a:pt x="94720" y="22106"/>
                      <a:pt x="94138" y="23603"/>
                      <a:pt x="94219" y="25198"/>
                    </a:cubicBezTo>
                    <a:cubicBezTo>
                      <a:pt x="92977" y="23894"/>
                      <a:pt x="91209" y="23056"/>
                      <a:pt x="89341" y="23056"/>
                    </a:cubicBezTo>
                    <a:cubicBezTo>
                      <a:pt x="89321" y="23056"/>
                      <a:pt x="89301" y="23056"/>
                      <a:pt x="89281" y="23056"/>
                    </a:cubicBezTo>
                    <a:cubicBezTo>
                      <a:pt x="89262" y="23056"/>
                      <a:pt x="89242" y="23056"/>
                      <a:pt x="89222" y="23056"/>
                    </a:cubicBezTo>
                    <a:cubicBezTo>
                      <a:pt x="87362" y="23056"/>
                      <a:pt x="85595" y="23894"/>
                      <a:pt x="84353" y="25198"/>
                    </a:cubicBezTo>
                    <a:cubicBezTo>
                      <a:pt x="84434" y="23612"/>
                      <a:pt x="83851" y="22106"/>
                      <a:pt x="82866" y="20924"/>
                    </a:cubicBezTo>
                    <a:lnTo>
                      <a:pt x="82857" y="20924"/>
                    </a:lnTo>
                    <a:cubicBezTo>
                      <a:pt x="83285" y="20844"/>
                      <a:pt x="83716" y="20805"/>
                      <a:pt x="84143" y="20805"/>
                    </a:cubicBezTo>
                    <a:close/>
                    <a:moveTo>
                      <a:pt x="60510" y="20908"/>
                    </a:moveTo>
                    <a:cubicBezTo>
                      <a:pt x="62444" y="20908"/>
                      <a:pt x="64322" y="21705"/>
                      <a:pt x="65662" y="23155"/>
                    </a:cubicBezTo>
                    <a:cubicBezTo>
                      <a:pt x="65642" y="23155"/>
                      <a:pt x="65622" y="23155"/>
                      <a:pt x="65602" y="23155"/>
                    </a:cubicBezTo>
                    <a:cubicBezTo>
                      <a:pt x="63720" y="23155"/>
                      <a:pt x="61965" y="23989"/>
                      <a:pt x="60724" y="25287"/>
                    </a:cubicBezTo>
                    <a:lnTo>
                      <a:pt x="60724" y="25287"/>
                    </a:lnTo>
                    <a:cubicBezTo>
                      <a:pt x="60769" y="24543"/>
                      <a:pt x="60662" y="23809"/>
                      <a:pt x="60429" y="23110"/>
                    </a:cubicBezTo>
                    <a:cubicBezTo>
                      <a:pt x="60160" y="22348"/>
                      <a:pt x="59766" y="21641"/>
                      <a:pt x="59246" y="21022"/>
                    </a:cubicBezTo>
                    <a:cubicBezTo>
                      <a:pt x="59667" y="20945"/>
                      <a:pt x="60090" y="20908"/>
                      <a:pt x="60510" y="20908"/>
                    </a:cubicBezTo>
                    <a:close/>
                    <a:moveTo>
                      <a:pt x="47505" y="20905"/>
                    </a:moveTo>
                    <a:cubicBezTo>
                      <a:pt x="47929" y="20905"/>
                      <a:pt x="48356" y="20943"/>
                      <a:pt x="48780" y="21022"/>
                    </a:cubicBezTo>
                    <a:cubicBezTo>
                      <a:pt x="48251" y="21641"/>
                      <a:pt x="47848" y="22348"/>
                      <a:pt x="47579" y="23119"/>
                    </a:cubicBezTo>
                    <a:lnTo>
                      <a:pt x="47597" y="23110"/>
                    </a:lnTo>
                    <a:lnTo>
                      <a:pt x="47597" y="23110"/>
                    </a:lnTo>
                    <a:cubicBezTo>
                      <a:pt x="47355" y="23809"/>
                      <a:pt x="47257" y="24544"/>
                      <a:pt x="47293" y="25287"/>
                    </a:cubicBezTo>
                    <a:cubicBezTo>
                      <a:pt x="46045" y="23977"/>
                      <a:pt x="44274" y="23146"/>
                      <a:pt x="42394" y="23146"/>
                    </a:cubicBezTo>
                    <a:cubicBezTo>
                      <a:pt x="42384" y="23146"/>
                      <a:pt x="42374" y="23146"/>
                      <a:pt x="42364" y="23146"/>
                    </a:cubicBezTo>
                    <a:cubicBezTo>
                      <a:pt x="43709" y="21706"/>
                      <a:pt x="45577" y="20905"/>
                      <a:pt x="47505" y="20905"/>
                    </a:cubicBezTo>
                    <a:close/>
                    <a:moveTo>
                      <a:pt x="107673" y="20708"/>
                    </a:moveTo>
                    <a:cubicBezTo>
                      <a:pt x="109600" y="20708"/>
                      <a:pt x="111466" y="21504"/>
                      <a:pt x="112812" y="22949"/>
                    </a:cubicBezTo>
                    <a:cubicBezTo>
                      <a:pt x="112802" y="22949"/>
                      <a:pt x="112793" y="22949"/>
                      <a:pt x="112783" y="22949"/>
                    </a:cubicBezTo>
                    <a:cubicBezTo>
                      <a:pt x="110787" y="22949"/>
                      <a:pt x="108908" y="23888"/>
                      <a:pt x="107659" y="25341"/>
                    </a:cubicBezTo>
                    <a:cubicBezTo>
                      <a:pt x="107785" y="23675"/>
                      <a:pt x="107184" y="22098"/>
                      <a:pt x="106136" y="20888"/>
                    </a:cubicBezTo>
                    <a:lnTo>
                      <a:pt x="106136" y="20879"/>
                    </a:lnTo>
                    <a:cubicBezTo>
                      <a:pt x="106647" y="20764"/>
                      <a:pt x="107162" y="20708"/>
                      <a:pt x="107673" y="20708"/>
                    </a:cubicBezTo>
                    <a:close/>
                    <a:moveTo>
                      <a:pt x="13652" y="21003"/>
                    </a:moveTo>
                    <a:cubicBezTo>
                      <a:pt x="15588" y="21003"/>
                      <a:pt x="17463" y="21806"/>
                      <a:pt x="18807" y="23253"/>
                    </a:cubicBezTo>
                    <a:cubicBezTo>
                      <a:pt x="18787" y="23253"/>
                      <a:pt x="18768" y="23253"/>
                      <a:pt x="18748" y="23253"/>
                    </a:cubicBezTo>
                    <a:cubicBezTo>
                      <a:pt x="16879" y="23253"/>
                      <a:pt x="15111" y="24092"/>
                      <a:pt x="13870" y="25395"/>
                    </a:cubicBezTo>
                    <a:cubicBezTo>
                      <a:pt x="13951" y="23809"/>
                      <a:pt x="13368" y="22313"/>
                      <a:pt x="12382" y="21130"/>
                    </a:cubicBezTo>
                    <a:lnTo>
                      <a:pt x="12374" y="21121"/>
                    </a:lnTo>
                    <a:cubicBezTo>
                      <a:pt x="12799" y="21042"/>
                      <a:pt x="13227" y="21003"/>
                      <a:pt x="13652" y="21003"/>
                    </a:cubicBezTo>
                    <a:close/>
                    <a:moveTo>
                      <a:pt x="23953" y="21003"/>
                    </a:moveTo>
                    <a:cubicBezTo>
                      <a:pt x="24378" y="21003"/>
                      <a:pt x="24806" y="21042"/>
                      <a:pt x="25232" y="21121"/>
                    </a:cubicBezTo>
                    <a:cubicBezTo>
                      <a:pt x="24237" y="22304"/>
                      <a:pt x="23655" y="23800"/>
                      <a:pt x="23744" y="25395"/>
                    </a:cubicBezTo>
                    <a:cubicBezTo>
                      <a:pt x="22494" y="24092"/>
                      <a:pt x="20726" y="23253"/>
                      <a:pt x="18866" y="23253"/>
                    </a:cubicBezTo>
                    <a:cubicBezTo>
                      <a:pt x="18846" y="23253"/>
                      <a:pt x="18827" y="23253"/>
                      <a:pt x="18807" y="23253"/>
                    </a:cubicBezTo>
                    <a:cubicBezTo>
                      <a:pt x="20144" y="21806"/>
                      <a:pt x="22018" y="21003"/>
                      <a:pt x="23953" y="21003"/>
                    </a:cubicBezTo>
                    <a:close/>
                    <a:moveTo>
                      <a:pt x="37173" y="20910"/>
                    </a:moveTo>
                    <a:cubicBezTo>
                      <a:pt x="39106" y="20910"/>
                      <a:pt x="40979" y="21706"/>
                      <a:pt x="42328" y="23155"/>
                    </a:cubicBezTo>
                    <a:cubicBezTo>
                      <a:pt x="42310" y="23155"/>
                      <a:pt x="42291" y="23155"/>
                      <a:pt x="42273" y="23155"/>
                    </a:cubicBezTo>
                    <a:cubicBezTo>
                      <a:pt x="40286" y="23155"/>
                      <a:pt x="38419" y="24100"/>
                      <a:pt x="37176" y="25538"/>
                    </a:cubicBezTo>
                    <a:cubicBezTo>
                      <a:pt x="37302" y="23881"/>
                      <a:pt x="36701" y="22304"/>
                      <a:pt x="35653" y="21076"/>
                    </a:cubicBezTo>
                    <a:cubicBezTo>
                      <a:pt x="36158" y="20965"/>
                      <a:pt x="36668" y="20910"/>
                      <a:pt x="37173" y="20910"/>
                    </a:cubicBezTo>
                    <a:close/>
                    <a:moveTo>
                      <a:pt x="124477" y="18862"/>
                    </a:moveTo>
                    <a:cubicBezTo>
                      <a:pt x="127059" y="18862"/>
                      <a:pt x="129640" y="20235"/>
                      <a:pt x="130536" y="22985"/>
                    </a:cubicBezTo>
                    <a:cubicBezTo>
                      <a:pt x="130751" y="23666"/>
                      <a:pt x="130867" y="24373"/>
                      <a:pt x="130867" y="25090"/>
                    </a:cubicBezTo>
                    <a:cubicBezTo>
                      <a:pt x="130388" y="24985"/>
                      <a:pt x="129906" y="24934"/>
                      <a:pt x="129426" y="24934"/>
                    </a:cubicBezTo>
                    <a:cubicBezTo>
                      <a:pt x="127574" y="24934"/>
                      <a:pt x="125776" y="25700"/>
                      <a:pt x="124487" y="27089"/>
                    </a:cubicBezTo>
                    <a:cubicBezTo>
                      <a:pt x="123206" y="25709"/>
                      <a:pt x="121414" y="24929"/>
                      <a:pt x="119532" y="24929"/>
                    </a:cubicBezTo>
                    <a:cubicBezTo>
                      <a:pt x="119048" y="24929"/>
                      <a:pt x="118564" y="24983"/>
                      <a:pt x="118089" y="25090"/>
                    </a:cubicBezTo>
                    <a:cubicBezTo>
                      <a:pt x="118089" y="24373"/>
                      <a:pt x="118197" y="23666"/>
                      <a:pt x="118412" y="22985"/>
                    </a:cubicBezTo>
                    <a:cubicBezTo>
                      <a:pt x="119308" y="20237"/>
                      <a:pt x="121893" y="18862"/>
                      <a:pt x="124477" y="18862"/>
                    </a:cubicBezTo>
                    <a:close/>
                    <a:moveTo>
                      <a:pt x="77632" y="18956"/>
                    </a:moveTo>
                    <a:cubicBezTo>
                      <a:pt x="80806" y="18956"/>
                      <a:pt x="83981" y="21032"/>
                      <a:pt x="84022" y="25189"/>
                    </a:cubicBezTo>
                    <a:cubicBezTo>
                      <a:pt x="83548" y="25087"/>
                      <a:pt x="83071" y="25037"/>
                      <a:pt x="82597" y="25037"/>
                    </a:cubicBezTo>
                    <a:cubicBezTo>
                      <a:pt x="80739" y="25037"/>
                      <a:pt x="78934" y="25804"/>
                      <a:pt x="77642" y="27196"/>
                    </a:cubicBezTo>
                    <a:cubicBezTo>
                      <a:pt x="76360" y="25816"/>
                      <a:pt x="74568" y="25037"/>
                      <a:pt x="72687" y="25037"/>
                    </a:cubicBezTo>
                    <a:cubicBezTo>
                      <a:pt x="72203" y="25037"/>
                      <a:pt x="71719" y="25090"/>
                      <a:pt x="71244" y="25189"/>
                    </a:cubicBezTo>
                    <a:cubicBezTo>
                      <a:pt x="71280" y="21035"/>
                      <a:pt x="74456" y="18956"/>
                      <a:pt x="77632" y="18956"/>
                    </a:cubicBezTo>
                    <a:close/>
                    <a:moveTo>
                      <a:pt x="100947" y="18956"/>
                    </a:moveTo>
                    <a:cubicBezTo>
                      <a:pt x="104121" y="18956"/>
                      <a:pt x="107295" y="21032"/>
                      <a:pt x="107337" y="25187"/>
                    </a:cubicBezTo>
                    <a:lnTo>
                      <a:pt x="107337" y="25187"/>
                    </a:lnTo>
                    <a:cubicBezTo>
                      <a:pt x="106865" y="25086"/>
                      <a:pt x="106389" y="25037"/>
                      <a:pt x="105917" y="25037"/>
                    </a:cubicBezTo>
                    <a:cubicBezTo>
                      <a:pt x="104054" y="25037"/>
                      <a:pt x="102249" y="25804"/>
                      <a:pt x="100957" y="27196"/>
                    </a:cubicBezTo>
                    <a:cubicBezTo>
                      <a:pt x="99676" y="25816"/>
                      <a:pt x="97883" y="25037"/>
                      <a:pt x="96002" y="25037"/>
                    </a:cubicBezTo>
                    <a:cubicBezTo>
                      <a:pt x="95518" y="25037"/>
                      <a:pt x="95034" y="25090"/>
                      <a:pt x="94559" y="25189"/>
                    </a:cubicBezTo>
                    <a:cubicBezTo>
                      <a:pt x="94595" y="21035"/>
                      <a:pt x="97771" y="18956"/>
                      <a:pt x="100947" y="18956"/>
                    </a:cubicBezTo>
                    <a:close/>
                    <a:moveTo>
                      <a:pt x="53993" y="19061"/>
                    </a:moveTo>
                    <a:cubicBezTo>
                      <a:pt x="56574" y="19061"/>
                      <a:pt x="59156" y="20434"/>
                      <a:pt x="60052" y="23182"/>
                    </a:cubicBezTo>
                    <a:lnTo>
                      <a:pt x="60070" y="23173"/>
                    </a:lnTo>
                    <a:cubicBezTo>
                      <a:pt x="60285" y="23854"/>
                      <a:pt x="60393" y="24562"/>
                      <a:pt x="60402" y="25278"/>
                    </a:cubicBezTo>
                    <a:cubicBezTo>
                      <a:pt x="59927" y="25177"/>
                      <a:pt x="59448" y="25127"/>
                      <a:pt x="58973" y="25127"/>
                    </a:cubicBezTo>
                    <a:cubicBezTo>
                      <a:pt x="57110" y="25127"/>
                      <a:pt x="55305" y="25893"/>
                      <a:pt x="54013" y="27286"/>
                    </a:cubicBezTo>
                    <a:cubicBezTo>
                      <a:pt x="52732" y="25906"/>
                      <a:pt x="50939" y="25126"/>
                      <a:pt x="49058" y="25126"/>
                    </a:cubicBezTo>
                    <a:cubicBezTo>
                      <a:pt x="48574" y="25126"/>
                      <a:pt x="48090" y="25171"/>
                      <a:pt x="47615" y="25278"/>
                    </a:cubicBezTo>
                    <a:cubicBezTo>
                      <a:pt x="47615" y="24562"/>
                      <a:pt x="47732" y="23854"/>
                      <a:pt x="47947" y="23173"/>
                    </a:cubicBezTo>
                    <a:cubicBezTo>
                      <a:pt x="48838" y="20432"/>
                      <a:pt x="51415" y="19061"/>
                      <a:pt x="53993" y="19061"/>
                    </a:cubicBezTo>
                    <a:close/>
                    <a:moveTo>
                      <a:pt x="7148" y="19155"/>
                    </a:moveTo>
                    <a:cubicBezTo>
                      <a:pt x="10323" y="19155"/>
                      <a:pt x="13498" y="21234"/>
                      <a:pt x="13538" y="25395"/>
                    </a:cubicBezTo>
                    <a:cubicBezTo>
                      <a:pt x="13060" y="25290"/>
                      <a:pt x="12577" y="25239"/>
                      <a:pt x="12098" y="25239"/>
                    </a:cubicBezTo>
                    <a:cubicBezTo>
                      <a:pt x="10244" y="25239"/>
                      <a:pt x="8445" y="26005"/>
                      <a:pt x="7150" y="27393"/>
                    </a:cubicBezTo>
                    <a:cubicBezTo>
                      <a:pt x="5868" y="26013"/>
                      <a:pt x="4076" y="25234"/>
                      <a:pt x="2194" y="25234"/>
                    </a:cubicBezTo>
                    <a:cubicBezTo>
                      <a:pt x="1711" y="25234"/>
                      <a:pt x="1227" y="25287"/>
                      <a:pt x="752" y="25395"/>
                    </a:cubicBezTo>
                    <a:cubicBezTo>
                      <a:pt x="792" y="21236"/>
                      <a:pt x="3970" y="19155"/>
                      <a:pt x="7148" y="19155"/>
                    </a:cubicBezTo>
                    <a:close/>
                    <a:moveTo>
                      <a:pt x="30463" y="19158"/>
                    </a:moveTo>
                    <a:cubicBezTo>
                      <a:pt x="33636" y="19158"/>
                      <a:pt x="36811" y="21236"/>
                      <a:pt x="36854" y="25391"/>
                    </a:cubicBezTo>
                    <a:lnTo>
                      <a:pt x="36854" y="25391"/>
                    </a:lnTo>
                    <a:cubicBezTo>
                      <a:pt x="36379" y="25289"/>
                      <a:pt x="35901" y="25239"/>
                      <a:pt x="35426" y="25239"/>
                    </a:cubicBezTo>
                    <a:cubicBezTo>
                      <a:pt x="33569" y="25239"/>
                      <a:pt x="31771" y="26005"/>
                      <a:pt x="30483" y="27393"/>
                    </a:cubicBezTo>
                    <a:cubicBezTo>
                      <a:pt x="29201" y="26022"/>
                      <a:pt x="27409" y="25234"/>
                      <a:pt x="25528" y="25234"/>
                    </a:cubicBezTo>
                    <a:cubicBezTo>
                      <a:pt x="25044" y="25234"/>
                      <a:pt x="24560" y="25287"/>
                      <a:pt x="24085" y="25395"/>
                    </a:cubicBezTo>
                    <a:cubicBezTo>
                      <a:pt x="24116" y="21237"/>
                      <a:pt x="27288" y="19158"/>
                      <a:pt x="30463" y="19158"/>
                    </a:cubicBezTo>
                    <a:close/>
                    <a:moveTo>
                      <a:pt x="129616" y="25309"/>
                    </a:moveTo>
                    <a:cubicBezTo>
                      <a:pt x="130046" y="25309"/>
                      <a:pt x="130480" y="25349"/>
                      <a:pt x="130912" y="25431"/>
                    </a:cubicBezTo>
                    <a:cubicBezTo>
                      <a:pt x="129908" y="26605"/>
                      <a:pt x="129326" y="28110"/>
                      <a:pt x="129415" y="29696"/>
                    </a:cubicBezTo>
                    <a:lnTo>
                      <a:pt x="129415" y="29705"/>
                    </a:lnTo>
                    <a:cubicBezTo>
                      <a:pt x="128174" y="28393"/>
                      <a:pt x="126407" y="27563"/>
                      <a:pt x="124538" y="27563"/>
                    </a:cubicBezTo>
                    <a:cubicBezTo>
                      <a:pt x="124518" y="27563"/>
                      <a:pt x="124498" y="27563"/>
                      <a:pt x="124478" y="27563"/>
                    </a:cubicBezTo>
                    <a:cubicBezTo>
                      <a:pt x="124459" y="27563"/>
                      <a:pt x="124439" y="27563"/>
                      <a:pt x="124419" y="27563"/>
                    </a:cubicBezTo>
                    <a:cubicBezTo>
                      <a:pt x="122559" y="27563"/>
                      <a:pt x="120791" y="28402"/>
                      <a:pt x="119550" y="29705"/>
                    </a:cubicBezTo>
                    <a:cubicBezTo>
                      <a:pt x="119631" y="28110"/>
                      <a:pt x="119048" y="26605"/>
                      <a:pt x="118054" y="25431"/>
                    </a:cubicBezTo>
                    <a:cubicBezTo>
                      <a:pt x="118485" y="25349"/>
                      <a:pt x="118919" y="25309"/>
                      <a:pt x="119350" y="25309"/>
                    </a:cubicBezTo>
                    <a:cubicBezTo>
                      <a:pt x="121279" y="25309"/>
                      <a:pt x="123147" y="26111"/>
                      <a:pt x="124487" y="27554"/>
                    </a:cubicBezTo>
                    <a:cubicBezTo>
                      <a:pt x="125820" y="26111"/>
                      <a:pt x="127687" y="25309"/>
                      <a:pt x="129616" y="25309"/>
                    </a:cubicBezTo>
                    <a:close/>
                    <a:moveTo>
                      <a:pt x="48849" y="25510"/>
                    </a:moveTo>
                    <a:cubicBezTo>
                      <a:pt x="50784" y="25510"/>
                      <a:pt x="52659" y="26313"/>
                      <a:pt x="54004" y="27760"/>
                    </a:cubicBezTo>
                    <a:lnTo>
                      <a:pt x="54004" y="27760"/>
                    </a:lnTo>
                    <a:cubicBezTo>
                      <a:pt x="54001" y="27760"/>
                      <a:pt x="53998" y="27761"/>
                      <a:pt x="53995" y="27761"/>
                    </a:cubicBezTo>
                    <a:cubicBezTo>
                      <a:pt x="53975" y="27760"/>
                      <a:pt x="53956" y="27760"/>
                      <a:pt x="53936" y="27760"/>
                    </a:cubicBezTo>
                    <a:cubicBezTo>
                      <a:pt x="52067" y="27760"/>
                      <a:pt x="50308" y="28599"/>
                      <a:pt x="49058" y="29902"/>
                    </a:cubicBezTo>
                    <a:cubicBezTo>
                      <a:pt x="49138" y="28307"/>
                      <a:pt x="48565" y="26811"/>
                      <a:pt x="47561" y="25628"/>
                    </a:cubicBezTo>
                    <a:lnTo>
                      <a:pt x="47570" y="25628"/>
                    </a:lnTo>
                    <a:cubicBezTo>
                      <a:pt x="47996" y="25549"/>
                      <a:pt x="48424" y="25510"/>
                      <a:pt x="48849" y="25510"/>
                    </a:cubicBezTo>
                    <a:close/>
                    <a:moveTo>
                      <a:pt x="59145" y="25510"/>
                    </a:moveTo>
                    <a:cubicBezTo>
                      <a:pt x="59569" y="25510"/>
                      <a:pt x="59996" y="25549"/>
                      <a:pt x="60420" y="25628"/>
                    </a:cubicBezTo>
                    <a:cubicBezTo>
                      <a:pt x="59434" y="26811"/>
                      <a:pt x="58852" y="28307"/>
                      <a:pt x="58932" y="29902"/>
                    </a:cubicBezTo>
                    <a:cubicBezTo>
                      <a:pt x="57691" y="28599"/>
                      <a:pt x="55923" y="27760"/>
                      <a:pt x="54054" y="27760"/>
                    </a:cubicBezTo>
                    <a:cubicBezTo>
                      <a:pt x="54037" y="27760"/>
                      <a:pt x="54021" y="27760"/>
                      <a:pt x="54004" y="27760"/>
                    </a:cubicBezTo>
                    <a:lnTo>
                      <a:pt x="54004" y="27760"/>
                    </a:lnTo>
                    <a:cubicBezTo>
                      <a:pt x="55341" y="26313"/>
                      <a:pt x="57215" y="25510"/>
                      <a:pt x="59145" y="25510"/>
                    </a:cubicBezTo>
                    <a:close/>
                    <a:moveTo>
                      <a:pt x="25317" y="25617"/>
                    </a:moveTo>
                    <a:cubicBezTo>
                      <a:pt x="27250" y="25617"/>
                      <a:pt x="29122" y="26414"/>
                      <a:pt x="30465" y="27859"/>
                    </a:cubicBezTo>
                    <a:cubicBezTo>
                      <a:pt x="30445" y="27859"/>
                      <a:pt x="30425" y="27859"/>
                      <a:pt x="30406" y="27859"/>
                    </a:cubicBezTo>
                    <a:cubicBezTo>
                      <a:pt x="28537" y="27859"/>
                      <a:pt x="26769" y="28697"/>
                      <a:pt x="25528" y="30001"/>
                    </a:cubicBezTo>
                    <a:cubicBezTo>
                      <a:pt x="25608" y="28415"/>
                      <a:pt x="25026" y="26909"/>
                      <a:pt x="24031" y="25735"/>
                    </a:cubicBezTo>
                    <a:cubicBezTo>
                      <a:pt x="24460" y="25656"/>
                      <a:pt x="24890" y="25617"/>
                      <a:pt x="25317" y="25617"/>
                    </a:cubicBezTo>
                    <a:close/>
                    <a:moveTo>
                      <a:pt x="106136" y="30079"/>
                    </a:moveTo>
                    <a:cubicBezTo>
                      <a:pt x="106135" y="30079"/>
                      <a:pt x="106135" y="30080"/>
                      <a:pt x="106134" y="30080"/>
                    </a:cubicBezTo>
                    <a:lnTo>
                      <a:pt x="106134" y="30080"/>
                    </a:lnTo>
                    <a:lnTo>
                      <a:pt x="106136" y="30081"/>
                    </a:lnTo>
                    <a:cubicBezTo>
                      <a:pt x="106136" y="30081"/>
                      <a:pt x="106136" y="30080"/>
                      <a:pt x="106136" y="30079"/>
                    </a:cubicBezTo>
                    <a:close/>
                    <a:moveTo>
                      <a:pt x="70806" y="20919"/>
                    </a:moveTo>
                    <a:cubicBezTo>
                      <a:pt x="71297" y="20919"/>
                      <a:pt x="71792" y="20971"/>
                      <a:pt x="72283" y="21076"/>
                    </a:cubicBezTo>
                    <a:cubicBezTo>
                      <a:pt x="71289" y="22322"/>
                      <a:pt x="70742" y="23908"/>
                      <a:pt x="70939" y="25574"/>
                    </a:cubicBezTo>
                    <a:cubicBezTo>
                      <a:pt x="71446" y="25463"/>
                      <a:pt x="71957" y="25408"/>
                      <a:pt x="72464" y="25408"/>
                    </a:cubicBezTo>
                    <a:cubicBezTo>
                      <a:pt x="74404" y="25408"/>
                      <a:pt x="76283" y="26206"/>
                      <a:pt x="77633" y="27662"/>
                    </a:cubicBezTo>
                    <a:cubicBezTo>
                      <a:pt x="78968" y="26216"/>
                      <a:pt x="80838" y="25420"/>
                      <a:pt x="82771" y="25420"/>
                    </a:cubicBezTo>
                    <a:cubicBezTo>
                      <a:pt x="83199" y="25420"/>
                      <a:pt x="83629" y="25459"/>
                      <a:pt x="84057" y="25538"/>
                    </a:cubicBezTo>
                    <a:cubicBezTo>
                      <a:pt x="83063" y="26721"/>
                      <a:pt x="82480" y="28218"/>
                      <a:pt x="82570" y="29813"/>
                    </a:cubicBezTo>
                    <a:cubicBezTo>
                      <a:pt x="81320" y="28509"/>
                      <a:pt x="79561" y="27671"/>
                      <a:pt x="77692" y="27671"/>
                    </a:cubicBezTo>
                    <a:cubicBezTo>
                      <a:pt x="77672" y="27671"/>
                      <a:pt x="77653" y="27671"/>
                      <a:pt x="77633" y="27671"/>
                    </a:cubicBezTo>
                    <a:cubicBezTo>
                      <a:pt x="77615" y="27671"/>
                      <a:pt x="77597" y="27671"/>
                      <a:pt x="77578" y="27671"/>
                    </a:cubicBezTo>
                    <a:cubicBezTo>
                      <a:pt x="75520" y="27671"/>
                      <a:pt x="73598" y="28679"/>
                      <a:pt x="72346" y="30207"/>
                    </a:cubicBezTo>
                    <a:cubicBezTo>
                      <a:pt x="72748" y="26485"/>
                      <a:pt x="69425" y="23164"/>
                      <a:pt x="65706" y="23164"/>
                    </a:cubicBezTo>
                    <a:cubicBezTo>
                      <a:pt x="65691" y="23164"/>
                      <a:pt x="65677" y="23164"/>
                      <a:pt x="65662" y="23164"/>
                    </a:cubicBezTo>
                    <a:cubicBezTo>
                      <a:pt x="67004" y="21714"/>
                      <a:pt x="68876" y="20919"/>
                      <a:pt x="70806" y="20919"/>
                    </a:cubicBezTo>
                    <a:close/>
                    <a:moveTo>
                      <a:pt x="35617" y="25606"/>
                    </a:moveTo>
                    <a:cubicBezTo>
                      <a:pt x="36076" y="25606"/>
                      <a:pt x="36538" y="25652"/>
                      <a:pt x="36997" y="25744"/>
                    </a:cubicBezTo>
                    <a:cubicBezTo>
                      <a:pt x="35993" y="26999"/>
                      <a:pt x="35447" y="28594"/>
                      <a:pt x="35644" y="30269"/>
                    </a:cubicBezTo>
                    <a:cubicBezTo>
                      <a:pt x="34392" y="28813"/>
                      <a:pt x="32516" y="27859"/>
                      <a:pt x="30520" y="27859"/>
                    </a:cubicBezTo>
                    <a:cubicBezTo>
                      <a:pt x="30502" y="27859"/>
                      <a:pt x="30483" y="27859"/>
                      <a:pt x="30465" y="27859"/>
                    </a:cubicBezTo>
                    <a:cubicBezTo>
                      <a:pt x="31804" y="26411"/>
                      <a:pt x="33682" y="25606"/>
                      <a:pt x="35617" y="25606"/>
                    </a:cubicBezTo>
                    <a:close/>
                    <a:moveTo>
                      <a:pt x="112816" y="23451"/>
                    </a:moveTo>
                    <a:cubicBezTo>
                      <a:pt x="115993" y="23451"/>
                      <a:pt x="119169" y="25529"/>
                      <a:pt x="119209" y="29687"/>
                    </a:cubicBezTo>
                    <a:cubicBezTo>
                      <a:pt x="118736" y="29585"/>
                      <a:pt x="118259" y="29535"/>
                      <a:pt x="117784" y="29535"/>
                    </a:cubicBezTo>
                    <a:cubicBezTo>
                      <a:pt x="115923" y="29535"/>
                      <a:pt x="114113" y="30302"/>
                      <a:pt x="112821" y="31694"/>
                    </a:cubicBezTo>
                    <a:cubicBezTo>
                      <a:pt x="111539" y="30314"/>
                      <a:pt x="109747" y="29535"/>
                      <a:pt x="107865" y="29535"/>
                    </a:cubicBezTo>
                    <a:cubicBezTo>
                      <a:pt x="107382" y="29535"/>
                      <a:pt x="106898" y="29588"/>
                      <a:pt x="106423" y="29687"/>
                    </a:cubicBezTo>
                    <a:cubicBezTo>
                      <a:pt x="106463" y="25529"/>
                      <a:pt x="109640" y="23451"/>
                      <a:pt x="112816" y="23451"/>
                    </a:cubicBezTo>
                    <a:close/>
                    <a:moveTo>
                      <a:pt x="136139" y="23455"/>
                    </a:moveTo>
                    <a:cubicBezTo>
                      <a:pt x="139311" y="23455"/>
                      <a:pt x="142484" y="25532"/>
                      <a:pt x="142525" y="29687"/>
                    </a:cubicBezTo>
                    <a:lnTo>
                      <a:pt x="142534" y="29696"/>
                    </a:lnTo>
                    <a:cubicBezTo>
                      <a:pt x="142055" y="29591"/>
                      <a:pt x="141572" y="29540"/>
                      <a:pt x="141093" y="29540"/>
                    </a:cubicBezTo>
                    <a:cubicBezTo>
                      <a:pt x="139240" y="29540"/>
                      <a:pt x="137441" y="30306"/>
                      <a:pt x="136145" y="31694"/>
                    </a:cubicBezTo>
                    <a:cubicBezTo>
                      <a:pt x="134872" y="30323"/>
                      <a:pt x="133071" y="29535"/>
                      <a:pt x="131199" y="29535"/>
                    </a:cubicBezTo>
                    <a:cubicBezTo>
                      <a:pt x="130715" y="29535"/>
                      <a:pt x="130231" y="29588"/>
                      <a:pt x="129756" y="29696"/>
                    </a:cubicBezTo>
                    <a:cubicBezTo>
                      <a:pt x="129787" y="25536"/>
                      <a:pt x="132963" y="23455"/>
                      <a:pt x="136139" y="23455"/>
                    </a:cubicBezTo>
                    <a:close/>
                    <a:moveTo>
                      <a:pt x="89290" y="23558"/>
                    </a:moveTo>
                    <a:cubicBezTo>
                      <a:pt x="92466" y="23558"/>
                      <a:pt x="95642" y="25636"/>
                      <a:pt x="95679" y="29793"/>
                    </a:cubicBezTo>
                    <a:lnTo>
                      <a:pt x="95679" y="29793"/>
                    </a:lnTo>
                    <a:cubicBezTo>
                      <a:pt x="95207" y="29692"/>
                      <a:pt x="94732" y="29643"/>
                      <a:pt x="94260" y="29643"/>
                    </a:cubicBezTo>
                    <a:cubicBezTo>
                      <a:pt x="92399" y="29643"/>
                      <a:pt x="90599" y="30409"/>
                      <a:pt x="89299" y="31802"/>
                    </a:cubicBezTo>
                    <a:cubicBezTo>
                      <a:pt x="88018" y="30422"/>
                      <a:pt x="86226" y="29642"/>
                      <a:pt x="84344" y="29642"/>
                    </a:cubicBezTo>
                    <a:cubicBezTo>
                      <a:pt x="83860" y="29642"/>
                      <a:pt x="83376" y="29696"/>
                      <a:pt x="82902" y="29795"/>
                    </a:cubicBezTo>
                    <a:cubicBezTo>
                      <a:pt x="82937" y="25637"/>
                      <a:pt x="86114" y="23558"/>
                      <a:pt x="89290" y="23558"/>
                    </a:cubicBezTo>
                    <a:close/>
                    <a:moveTo>
                      <a:pt x="65666" y="23648"/>
                    </a:moveTo>
                    <a:cubicBezTo>
                      <a:pt x="68843" y="23648"/>
                      <a:pt x="72019" y="25727"/>
                      <a:pt x="72059" y="29884"/>
                    </a:cubicBezTo>
                    <a:cubicBezTo>
                      <a:pt x="71580" y="29779"/>
                      <a:pt x="71096" y="29728"/>
                      <a:pt x="70615" y="29728"/>
                    </a:cubicBezTo>
                    <a:cubicBezTo>
                      <a:pt x="68761" y="29728"/>
                      <a:pt x="66961" y="30492"/>
                      <a:pt x="65666" y="31886"/>
                    </a:cubicBezTo>
                    <a:lnTo>
                      <a:pt x="65666" y="31886"/>
                    </a:lnTo>
                    <a:cubicBezTo>
                      <a:pt x="64392" y="30517"/>
                      <a:pt x="62615" y="29732"/>
                      <a:pt x="60747" y="29732"/>
                    </a:cubicBezTo>
                    <a:cubicBezTo>
                      <a:pt x="60737" y="29732"/>
                      <a:pt x="60726" y="29732"/>
                      <a:pt x="60715" y="29732"/>
                    </a:cubicBezTo>
                    <a:cubicBezTo>
                      <a:pt x="60231" y="29732"/>
                      <a:pt x="59748" y="29777"/>
                      <a:pt x="59273" y="29884"/>
                    </a:cubicBezTo>
                    <a:cubicBezTo>
                      <a:pt x="59313" y="25727"/>
                      <a:pt x="62490" y="23648"/>
                      <a:pt x="65666" y="23648"/>
                    </a:cubicBezTo>
                    <a:close/>
                    <a:moveTo>
                      <a:pt x="42333" y="23656"/>
                    </a:moveTo>
                    <a:cubicBezTo>
                      <a:pt x="45505" y="23656"/>
                      <a:pt x="48680" y="25731"/>
                      <a:pt x="48726" y="29882"/>
                    </a:cubicBezTo>
                    <a:lnTo>
                      <a:pt x="48726" y="29882"/>
                    </a:lnTo>
                    <a:cubicBezTo>
                      <a:pt x="48256" y="29782"/>
                      <a:pt x="47782" y="29732"/>
                      <a:pt x="47311" y="29732"/>
                    </a:cubicBezTo>
                    <a:cubicBezTo>
                      <a:pt x="45452" y="29732"/>
                      <a:pt x="43648" y="30499"/>
                      <a:pt x="42355" y="31891"/>
                    </a:cubicBezTo>
                    <a:cubicBezTo>
                      <a:pt x="41074" y="30511"/>
                      <a:pt x="39282" y="29732"/>
                      <a:pt x="37400" y="29732"/>
                    </a:cubicBezTo>
                    <a:cubicBezTo>
                      <a:pt x="36916" y="29732"/>
                      <a:pt x="36432" y="29777"/>
                      <a:pt x="35958" y="29884"/>
                    </a:cubicBezTo>
                    <a:cubicBezTo>
                      <a:pt x="35989" y="25732"/>
                      <a:pt x="39159" y="23656"/>
                      <a:pt x="42333" y="23656"/>
                    </a:cubicBezTo>
                    <a:close/>
                    <a:moveTo>
                      <a:pt x="18806" y="23760"/>
                    </a:moveTo>
                    <a:cubicBezTo>
                      <a:pt x="21979" y="23760"/>
                      <a:pt x="25151" y="25836"/>
                      <a:pt x="25196" y="29992"/>
                    </a:cubicBezTo>
                    <a:lnTo>
                      <a:pt x="25196" y="29992"/>
                    </a:lnTo>
                    <a:cubicBezTo>
                      <a:pt x="24718" y="29887"/>
                      <a:pt x="24235" y="29836"/>
                      <a:pt x="23756" y="29836"/>
                    </a:cubicBezTo>
                    <a:cubicBezTo>
                      <a:pt x="21903" y="29836"/>
                      <a:pt x="20103" y="30603"/>
                      <a:pt x="18807" y="31999"/>
                    </a:cubicBezTo>
                    <a:cubicBezTo>
                      <a:pt x="17526" y="30619"/>
                      <a:pt x="15734" y="29839"/>
                      <a:pt x="13852" y="29839"/>
                    </a:cubicBezTo>
                    <a:cubicBezTo>
                      <a:pt x="13368" y="29839"/>
                      <a:pt x="12884" y="29893"/>
                      <a:pt x="12409" y="29992"/>
                    </a:cubicBezTo>
                    <a:cubicBezTo>
                      <a:pt x="12454" y="25839"/>
                      <a:pt x="15631" y="23760"/>
                      <a:pt x="18806" y="23760"/>
                    </a:cubicBezTo>
                    <a:close/>
                    <a:moveTo>
                      <a:pt x="117960" y="29918"/>
                    </a:moveTo>
                    <a:cubicBezTo>
                      <a:pt x="118387" y="29918"/>
                      <a:pt x="118817" y="29957"/>
                      <a:pt x="119245" y="30037"/>
                    </a:cubicBezTo>
                    <a:cubicBezTo>
                      <a:pt x="118251" y="31210"/>
                      <a:pt x="117668" y="32716"/>
                      <a:pt x="117758" y="34302"/>
                    </a:cubicBezTo>
                    <a:cubicBezTo>
                      <a:pt x="116514" y="33005"/>
                      <a:pt x="114758" y="32168"/>
                      <a:pt x="112908" y="32168"/>
                    </a:cubicBezTo>
                    <a:cubicBezTo>
                      <a:pt x="112879" y="32168"/>
                      <a:pt x="112850" y="32169"/>
                      <a:pt x="112821" y="32169"/>
                    </a:cubicBezTo>
                    <a:cubicBezTo>
                      <a:pt x="114156" y="30716"/>
                      <a:pt x="116027" y="29918"/>
                      <a:pt x="117960" y="29918"/>
                    </a:cubicBezTo>
                    <a:close/>
                    <a:moveTo>
                      <a:pt x="84139" y="30021"/>
                    </a:moveTo>
                    <a:cubicBezTo>
                      <a:pt x="86073" y="30021"/>
                      <a:pt x="87951" y="30818"/>
                      <a:pt x="89290" y="32268"/>
                    </a:cubicBezTo>
                    <a:lnTo>
                      <a:pt x="89290" y="32268"/>
                    </a:lnTo>
                    <a:cubicBezTo>
                      <a:pt x="89274" y="32267"/>
                      <a:pt x="89257" y="32267"/>
                      <a:pt x="89240" y="32267"/>
                    </a:cubicBezTo>
                    <a:cubicBezTo>
                      <a:pt x="87371" y="32267"/>
                      <a:pt x="85603" y="33106"/>
                      <a:pt x="84362" y="34409"/>
                    </a:cubicBezTo>
                    <a:cubicBezTo>
                      <a:pt x="84443" y="32814"/>
                      <a:pt x="83860" y="31318"/>
                      <a:pt x="82875" y="30135"/>
                    </a:cubicBezTo>
                    <a:cubicBezTo>
                      <a:pt x="83295" y="30058"/>
                      <a:pt x="83719" y="30021"/>
                      <a:pt x="84139" y="30021"/>
                    </a:cubicBezTo>
                    <a:close/>
                    <a:moveTo>
                      <a:pt x="94446" y="30017"/>
                    </a:moveTo>
                    <a:cubicBezTo>
                      <a:pt x="94870" y="30017"/>
                      <a:pt x="95298" y="30056"/>
                      <a:pt x="95724" y="30135"/>
                    </a:cubicBezTo>
                    <a:cubicBezTo>
                      <a:pt x="94729" y="31318"/>
                      <a:pt x="94147" y="32814"/>
                      <a:pt x="94237" y="34409"/>
                    </a:cubicBezTo>
                    <a:cubicBezTo>
                      <a:pt x="92986" y="33106"/>
                      <a:pt x="91227" y="32267"/>
                      <a:pt x="89359" y="32267"/>
                    </a:cubicBezTo>
                    <a:cubicBezTo>
                      <a:pt x="89339" y="32267"/>
                      <a:pt x="89319" y="32267"/>
                      <a:pt x="89299" y="32268"/>
                    </a:cubicBezTo>
                    <a:cubicBezTo>
                      <a:pt x="90637" y="30820"/>
                      <a:pt x="92510" y="30017"/>
                      <a:pt x="94446" y="30017"/>
                    </a:cubicBezTo>
                    <a:close/>
                    <a:moveTo>
                      <a:pt x="47502" y="30107"/>
                    </a:moveTo>
                    <a:cubicBezTo>
                      <a:pt x="47926" y="30107"/>
                      <a:pt x="48354" y="30146"/>
                      <a:pt x="48780" y="30225"/>
                    </a:cubicBezTo>
                    <a:cubicBezTo>
                      <a:pt x="47785" y="31407"/>
                      <a:pt x="47203" y="32913"/>
                      <a:pt x="47284" y="34499"/>
                    </a:cubicBezTo>
                    <a:cubicBezTo>
                      <a:pt x="46042" y="33196"/>
                      <a:pt x="44275" y="32366"/>
                      <a:pt x="42406" y="32366"/>
                    </a:cubicBezTo>
                    <a:cubicBezTo>
                      <a:pt x="42386" y="32366"/>
                      <a:pt x="42366" y="32366"/>
                      <a:pt x="42346" y="32366"/>
                    </a:cubicBezTo>
                    <a:cubicBezTo>
                      <a:pt x="42343" y="32366"/>
                      <a:pt x="42341" y="32366"/>
                      <a:pt x="42338" y="32366"/>
                    </a:cubicBezTo>
                    <a:lnTo>
                      <a:pt x="42338" y="32366"/>
                    </a:lnTo>
                    <a:lnTo>
                      <a:pt x="42355" y="32357"/>
                    </a:lnTo>
                    <a:cubicBezTo>
                      <a:pt x="43693" y="30910"/>
                      <a:pt x="45566" y="30107"/>
                      <a:pt x="47502" y="30107"/>
                    </a:cubicBezTo>
                    <a:close/>
                    <a:moveTo>
                      <a:pt x="106100" y="25400"/>
                    </a:moveTo>
                    <a:cubicBezTo>
                      <a:pt x="106559" y="25400"/>
                      <a:pt x="107021" y="25446"/>
                      <a:pt x="107480" y="25538"/>
                    </a:cubicBezTo>
                    <a:cubicBezTo>
                      <a:pt x="106477" y="26801"/>
                      <a:pt x="105930" y="28404"/>
                      <a:pt x="106136" y="30079"/>
                    </a:cubicBezTo>
                    <a:lnTo>
                      <a:pt x="106136" y="30079"/>
                    </a:lnTo>
                    <a:cubicBezTo>
                      <a:pt x="106645" y="29966"/>
                      <a:pt x="107158" y="29911"/>
                      <a:pt x="107667" y="29911"/>
                    </a:cubicBezTo>
                    <a:cubicBezTo>
                      <a:pt x="109601" y="29911"/>
                      <a:pt x="111474" y="30709"/>
                      <a:pt x="112821" y="32169"/>
                    </a:cubicBezTo>
                    <a:cubicBezTo>
                      <a:pt x="112793" y="32169"/>
                      <a:pt x="112765" y="32169"/>
                      <a:pt x="112738" y="32169"/>
                    </a:cubicBezTo>
                    <a:cubicBezTo>
                      <a:pt x="110761" y="32169"/>
                      <a:pt x="108905" y="33112"/>
                      <a:pt x="107659" y="34553"/>
                    </a:cubicBezTo>
                    <a:cubicBezTo>
                      <a:pt x="107785" y="32886"/>
                      <a:pt x="107175" y="31300"/>
                      <a:pt x="106127" y="30081"/>
                    </a:cubicBezTo>
                    <a:cubicBezTo>
                      <a:pt x="106130" y="30081"/>
                      <a:pt x="106132" y="30080"/>
                      <a:pt x="106134" y="30080"/>
                    </a:cubicBezTo>
                    <a:lnTo>
                      <a:pt x="106134" y="30080"/>
                    </a:lnTo>
                    <a:lnTo>
                      <a:pt x="106127" y="30072"/>
                    </a:lnTo>
                    <a:cubicBezTo>
                      <a:pt x="104875" y="28616"/>
                      <a:pt x="102990" y="27662"/>
                      <a:pt x="100995" y="27662"/>
                    </a:cubicBezTo>
                    <a:cubicBezTo>
                      <a:pt x="100976" y="27662"/>
                      <a:pt x="100958" y="27662"/>
                      <a:pt x="100939" y="27662"/>
                    </a:cubicBezTo>
                    <a:cubicBezTo>
                      <a:pt x="100919" y="27662"/>
                      <a:pt x="100900" y="27662"/>
                      <a:pt x="100880" y="27662"/>
                    </a:cubicBezTo>
                    <a:cubicBezTo>
                      <a:pt x="99020" y="27662"/>
                      <a:pt x="97252" y="28500"/>
                      <a:pt x="96011" y="29804"/>
                    </a:cubicBezTo>
                    <a:cubicBezTo>
                      <a:pt x="96091" y="28209"/>
                      <a:pt x="95509" y="26712"/>
                      <a:pt x="94514" y="25529"/>
                    </a:cubicBezTo>
                    <a:cubicBezTo>
                      <a:pt x="94943" y="25450"/>
                      <a:pt x="95373" y="25411"/>
                      <a:pt x="95801" y="25411"/>
                    </a:cubicBezTo>
                    <a:cubicBezTo>
                      <a:pt x="97734" y="25411"/>
                      <a:pt x="99605" y="26207"/>
                      <a:pt x="100948" y="27653"/>
                    </a:cubicBezTo>
                    <a:cubicBezTo>
                      <a:pt x="102288" y="26205"/>
                      <a:pt x="104166" y="25400"/>
                      <a:pt x="106100" y="25400"/>
                    </a:cubicBezTo>
                    <a:close/>
                    <a:moveTo>
                      <a:pt x="13662" y="30223"/>
                    </a:moveTo>
                    <a:cubicBezTo>
                      <a:pt x="15598" y="30223"/>
                      <a:pt x="17464" y="31021"/>
                      <a:pt x="18807" y="32474"/>
                    </a:cubicBezTo>
                    <a:cubicBezTo>
                      <a:pt x="18787" y="32474"/>
                      <a:pt x="18768" y="32473"/>
                      <a:pt x="18748" y="32473"/>
                    </a:cubicBezTo>
                    <a:cubicBezTo>
                      <a:pt x="16879" y="32473"/>
                      <a:pt x="15111" y="33312"/>
                      <a:pt x="13870" y="34615"/>
                    </a:cubicBezTo>
                    <a:cubicBezTo>
                      <a:pt x="13951" y="33020"/>
                      <a:pt x="13368" y="31515"/>
                      <a:pt x="12374" y="30341"/>
                    </a:cubicBezTo>
                    <a:cubicBezTo>
                      <a:pt x="12803" y="30262"/>
                      <a:pt x="13234" y="30223"/>
                      <a:pt x="13662" y="30223"/>
                    </a:cubicBezTo>
                    <a:close/>
                    <a:moveTo>
                      <a:pt x="23936" y="30219"/>
                    </a:moveTo>
                    <a:cubicBezTo>
                      <a:pt x="24366" y="30219"/>
                      <a:pt x="24800" y="30259"/>
                      <a:pt x="25232" y="30341"/>
                    </a:cubicBezTo>
                    <a:cubicBezTo>
                      <a:pt x="24237" y="31515"/>
                      <a:pt x="23655" y="33020"/>
                      <a:pt x="23744" y="34615"/>
                    </a:cubicBezTo>
                    <a:cubicBezTo>
                      <a:pt x="22494" y="33303"/>
                      <a:pt x="20727" y="32473"/>
                      <a:pt x="18867" y="32473"/>
                    </a:cubicBezTo>
                    <a:cubicBezTo>
                      <a:pt x="18847" y="32473"/>
                      <a:pt x="18827" y="32474"/>
                      <a:pt x="18807" y="32474"/>
                    </a:cubicBezTo>
                    <a:lnTo>
                      <a:pt x="18807" y="32465"/>
                    </a:lnTo>
                    <a:cubicBezTo>
                      <a:pt x="20140" y="31022"/>
                      <a:pt x="22007" y="30219"/>
                      <a:pt x="23936" y="30219"/>
                    </a:cubicBezTo>
                    <a:close/>
                    <a:moveTo>
                      <a:pt x="37182" y="30113"/>
                    </a:moveTo>
                    <a:cubicBezTo>
                      <a:pt x="39117" y="30113"/>
                      <a:pt x="40995" y="30910"/>
                      <a:pt x="42337" y="32366"/>
                    </a:cubicBezTo>
                    <a:lnTo>
                      <a:pt x="42337" y="32366"/>
                    </a:lnTo>
                    <a:cubicBezTo>
                      <a:pt x="42313" y="32366"/>
                      <a:pt x="42288" y="32366"/>
                      <a:pt x="42264" y="32366"/>
                    </a:cubicBezTo>
                    <a:cubicBezTo>
                      <a:pt x="40296" y="32366"/>
                      <a:pt x="38431" y="33309"/>
                      <a:pt x="37185" y="34750"/>
                    </a:cubicBezTo>
                    <a:cubicBezTo>
                      <a:pt x="37320" y="33083"/>
                      <a:pt x="36710" y="31506"/>
                      <a:pt x="35662" y="30278"/>
                    </a:cubicBezTo>
                    <a:cubicBezTo>
                      <a:pt x="36167" y="30167"/>
                      <a:pt x="36676" y="30113"/>
                      <a:pt x="37182" y="30113"/>
                    </a:cubicBezTo>
                    <a:close/>
                    <a:moveTo>
                      <a:pt x="124479" y="28060"/>
                    </a:moveTo>
                    <a:cubicBezTo>
                      <a:pt x="127651" y="28060"/>
                      <a:pt x="130826" y="30136"/>
                      <a:pt x="130867" y="34291"/>
                    </a:cubicBezTo>
                    <a:lnTo>
                      <a:pt x="130867" y="34291"/>
                    </a:lnTo>
                    <a:cubicBezTo>
                      <a:pt x="130397" y="34190"/>
                      <a:pt x="129923" y="34141"/>
                      <a:pt x="129452" y="34141"/>
                    </a:cubicBezTo>
                    <a:cubicBezTo>
                      <a:pt x="127593" y="34141"/>
                      <a:pt x="125787" y="34908"/>
                      <a:pt x="124487" y="36300"/>
                    </a:cubicBezTo>
                    <a:cubicBezTo>
                      <a:pt x="123215" y="34920"/>
                      <a:pt x="121414" y="34140"/>
                      <a:pt x="119541" y="34140"/>
                    </a:cubicBezTo>
                    <a:cubicBezTo>
                      <a:pt x="119057" y="34140"/>
                      <a:pt x="118564" y="34194"/>
                      <a:pt x="118098" y="34293"/>
                    </a:cubicBezTo>
                    <a:cubicBezTo>
                      <a:pt x="118130" y="30138"/>
                      <a:pt x="121303" y="28060"/>
                      <a:pt x="124479" y="28060"/>
                    </a:cubicBezTo>
                    <a:close/>
                    <a:moveTo>
                      <a:pt x="100961" y="28160"/>
                    </a:moveTo>
                    <a:cubicBezTo>
                      <a:pt x="104135" y="28160"/>
                      <a:pt x="107310" y="30239"/>
                      <a:pt x="107355" y="34400"/>
                    </a:cubicBezTo>
                    <a:cubicBezTo>
                      <a:pt x="106875" y="34295"/>
                      <a:pt x="106390" y="34244"/>
                      <a:pt x="105910" y="34244"/>
                    </a:cubicBezTo>
                    <a:cubicBezTo>
                      <a:pt x="104056" y="34244"/>
                      <a:pt x="102256" y="35007"/>
                      <a:pt x="100961" y="36393"/>
                    </a:cubicBezTo>
                    <a:lnTo>
                      <a:pt x="100961" y="36393"/>
                    </a:lnTo>
                    <a:cubicBezTo>
                      <a:pt x="99680" y="35026"/>
                      <a:pt x="97881" y="34239"/>
                      <a:pt x="96011" y="34239"/>
                    </a:cubicBezTo>
                    <a:cubicBezTo>
                      <a:pt x="95527" y="34239"/>
                      <a:pt x="95043" y="34293"/>
                      <a:pt x="94568" y="34400"/>
                    </a:cubicBezTo>
                    <a:cubicBezTo>
                      <a:pt x="94608" y="30241"/>
                      <a:pt x="97784" y="28160"/>
                      <a:pt x="100961" y="28160"/>
                    </a:cubicBezTo>
                    <a:close/>
                    <a:moveTo>
                      <a:pt x="77631" y="28164"/>
                    </a:moveTo>
                    <a:cubicBezTo>
                      <a:pt x="80804" y="28164"/>
                      <a:pt x="83979" y="30241"/>
                      <a:pt x="84022" y="34396"/>
                    </a:cubicBezTo>
                    <a:lnTo>
                      <a:pt x="84022" y="34396"/>
                    </a:lnTo>
                    <a:cubicBezTo>
                      <a:pt x="83552" y="34297"/>
                      <a:pt x="83079" y="34248"/>
                      <a:pt x="82611" y="34248"/>
                    </a:cubicBezTo>
                    <a:cubicBezTo>
                      <a:pt x="80750" y="34248"/>
                      <a:pt x="78950" y="35013"/>
                      <a:pt x="77651" y="36398"/>
                    </a:cubicBezTo>
                    <a:cubicBezTo>
                      <a:pt x="76369" y="35028"/>
                      <a:pt x="74577" y="34239"/>
                      <a:pt x="72704" y="34239"/>
                    </a:cubicBezTo>
                    <a:cubicBezTo>
                      <a:pt x="72212" y="34248"/>
                      <a:pt x="71728" y="34293"/>
                      <a:pt x="71253" y="34400"/>
                    </a:cubicBezTo>
                    <a:cubicBezTo>
                      <a:pt x="71284" y="30243"/>
                      <a:pt x="74456" y="28164"/>
                      <a:pt x="77631" y="28164"/>
                    </a:cubicBezTo>
                    <a:close/>
                    <a:moveTo>
                      <a:pt x="53994" y="28259"/>
                    </a:moveTo>
                    <a:cubicBezTo>
                      <a:pt x="57168" y="28259"/>
                      <a:pt x="60343" y="30337"/>
                      <a:pt x="60384" y="34497"/>
                    </a:cubicBezTo>
                    <a:lnTo>
                      <a:pt x="60384" y="34497"/>
                    </a:lnTo>
                    <a:cubicBezTo>
                      <a:pt x="59906" y="34393"/>
                      <a:pt x="59425" y="34343"/>
                      <a:pt x="58949" y="34343"/>
                    </a:cubicBezTo>
                    <a:cubicBezTo>
                      <a:pt x="57093" y="34343"/>
                      <a:pt x="55300" y="35109"/>
                      <a:pt x="54004" y="36497"/>
                    </a:cubicBezTo>
                    <a:cubicBezTo>
                      <a:pt x="52723" y="35126"/>
                      <a:pt x="50931" y="34338"/>
                      <a:pt x="49049" y="34338"/>
                    </a:cubicBezTo>
                    <a:cubicBezTo>
                      <a:pt x="48565" y="34338"/>
                      <a:pt x="48081" y="34391"/>
                      <a:pt x="47606" y="34499"/>
                    </a:cubicBezTo>
                    <a:cubicBezTo>
                      <a:pt x="47642" y="30340"/>
                      <a:pt x="50818" y="28259"/>
                      <a:pt x="53994" y="28259"/>
                    </a:cubicBezTo>
                    <a:close/>
                    <a:moveTo>
                      <a:pt x="7145" y="28361"/>
                    </a:moveTo>
                    <a:cubicBezTo>
                      <a:pt x="10322" y="28361"/>
                      <a:pt x="13498" y="30440"/>
                      <a:pt x="13538" y="34597"/>
                    </a:cubicBezTo>
                    <a:cubicBezTo>
                      <a:pt x="13065" y="34495"/>
                      <a:pt x="12588" y="34446"/>
                      <a:pt x="12114" y="34446"/>
                    </a:cubicBezTo>
                    <a:cubicBezTo>
                      <a:pt x="10255" y="34446"/>
                      <a:pt x="8451" y="35212"/>
                      <a:pt x="7159" y="36605"/>
                    </a:cubicBezTo>
                    <a:cubicBezTo>
                      <a:pt x="5877" y="35225"/>
                      <a:pt x="4076" y="34445"/>
                      <a:pt x="2194" y="34445"/>
                    </a:cubicBezTo>
                    <a:cubicBezTo>
                      <a:pt x="1711" y="34445"/>
                      <a:pt x="1227" y="34490"/>
                      <a:pt x="752" y="34597"/>
                    </a:cubicBezTo>
                    <a:cubicBezTo>
                      <a:pt x="792" y="30440"/>
                      <a:pt x="3969" y="28361"/>
                      <a:pt x="7145" y="28361"/>
                    </a:cubicBezTo>
                    <a:close/>
                    <a:moveTo>
                      <a:pt x="30465" y="28367"/>
                    </a:moveTo>
                    <a:cubicBezTo>
                      <a:pt x="33637" y="28367"/>
                      <a:pt x="36811" y="30444"/>
                      <a:pt x="36854" y="34602"/>
                    </a:cubicBezTo>
                    <a:lnTo>
                      <a:pt x="36854" y="34602"/>
                    </a:lnTo>
                    <a:cubicBezTo>
                      <a:pt x="36379" y="34500"/>
                      <a:pt x="35901" y="34450"/>
                      <a:pt x="35426" y="34450"/>
                    </a:cubicBezTo>
                    <a:cubicBezTo>
                      <a:pt x="33569" y="34450"/>
                      <a:pt x="31771" y="35216"/>
                      <a:pt x="30483" y="36605"/>
                    </a:cubicBezTo>
                    <a:cubicBezTo>
                      <a:pt x="29201" y="35234"/>
                      <a:pt x="27409" y="34445"/>
                      <a:pt x="25528" y="34445"/>
                    </a:cubicBezTo>
                    <a:cubicBezTo>
                      <a:pt x="25044" y="34445"/>
                      <a:pt x="24560" y="34499"/>
                      <a:pt x="24085" y="34606"/>
                    </a:cubicBezTo>
                    <a:cubicBezTo>
                      <a:pt x="24116" y="30448"/>
                      <a:pt x="27290" y="28367"/>
                      <a:pt x="30465" y="28367"/>
                    </a:cubicBezTo>
                    <a:close/>
                    <a:moveTo>
                      <a:pt x="119332" y="34516"/>
                    </a:moveTo>
                    <a:cubicBezTo>
                      <a:pt x="121268" y="34516"/>
                      <a:pt x="123142" y="35318"/>
                      <a:pt x="124487" y="36766"/>
                    </a:cubicBezTo>
                    <a:lnTo>
                      <a:pt x="124487" y="36766"/>
                    </a:lnTo>
                    <a:cubicBezTo>
                      <a:pt x="124484" y="36766"/>
                      <a:pt x="124481" y="36766"/>
                      <a:pt x="124478" y="36766"/>
                    </a:cubicBezTo>
                    <a:cubicBezTo>
                      <a:pt x="124459" y="36766"/>
                      <a:pt x="124439" y="36766"/>
                      <a:pt x="124419" y="36766"/>
                    </a:cubicBezTo>
                    <a:cubicBezTo>
                      <a:pt x="122559" y="36766"/>
                      <a:pt x="120791" y="37604"/>
                      <a:pt x="119550" y="38907"/>
                    </a:cubicBezTo>
                    <a:cubicBezTo>
                      <a:pt x="119631" y="37312"/>
                      <a:pt x="119048" y="35816"/>
                      <a:pt x="118054" y="34633"/>
                    </a:cubicBezTo>
                    <a:cubicBezTo>
                      <a:pt x="118479" y="34554"/>
                      <a:pt x="118907" y="34516"/>
                      <a:pt x="119332" y="34516"/>
                    </a:cubicBezTo>
                    <a:close/>
                    <a:moveTo>
                      <a:pt x="129633" y="34516"/>
                    </a:moveTo>
                    <a:cubicBezTo>
                      <a:pt x="130058" y="34516"/>
                      <a:pt x="130486" y="34554"/>
                      <a:pt x="130912" y="34633"/>
                    </a:cubicBezTo>
                    <a:cubicBezTo>
                      <a:pt x="129908" y="35816"/>
                      <a:pt x="129326" y="37321"/>
                      <a:pt x="129415" y="38907"/>
                    </a:cubicBezTo>
                    <a:cubicBezTo>
                      <a:pt x="128174" y="37604"/>
                      <a:pt x="126406" y="36766"/>
                      <a:pt x="124537" y="36766"/>
                    </a:cubicBezTo>
                    <a:cubicBezTo>
                      <a:pt x="124521" y="36766"/>
                      <a:pt x="124504" y="36766"/>
                      <a:pt x="124487" y="36766"/>
                    </a:cubicBezTo>
                    <a:lnTo>
                      <a:pt x="124487" y="36766"/>
                    </a:lnTo>
                    <a:cubicBezTo>
                      <a:pt x="125825" y="35318"/>
                      <a:pt x="127698" y="34516"/>
                      <a:pt x="129633" y="34516"/>
                    </a:cubicBezTo>
                    <a:close/>
                    <a:moveTo>
                      <a:pt x="60697" y="38943"/>
                    </a:moveTo>
                    <a:cubicBezTo>
                      <a:pt x="60700" y="38943"/>
                      <a:pt x="60703" y="38943"/>
                      <a:pt x="60707" y="38943"/>
                    </a:cubicBezTo>
                    <a:lnTo>
                      <a:pt x="60707" y="38943"/>
                    </a:lnTo>
                    <a:cubicBezTo>
                      <a:pt x="60709" y="38943"/>
                      <a:pt x="60712" y="38943"/>
                      <a:pt x="60715" y="38943"/>
                    </a:cubicBezTo>
                    <a:close/>
                    <a:moveTo>
                      <a:pt x="82776" y="34621"/>
                    </a:moveTo>
                    <a:cubicBezTo>
                      <a:pt x="83205" y="34621"/>
                      <a:pt x="83636" y="34660"/>
                      <a:pt x="84066" y="34741"/>
                    </a:cubicBezTo>
                    <a:cubicBezTo>
                      <a:pt x="83556" y="35341"/>
                      <a:pt x="83152" y="36031"/>
                      <a:pt x="82893" y="36775"/>
                    </a:cubicBezTo>
                    <a:lnTo>
                      <a:pt x="82875" y="36775"/>
                    </a:lnTo>
                    <a:cubicBezTo>
                      <a:pt x="82642" y="37474"/>
                      <a:pt x="82534" y="38208"/>
                      <a:pt x="82579" y="38952"/>
                    </a:cubicBezTo>
                    <a:cubicBezTo>
                      <a:pt x="81333" y="37644"/>
                      <a:pt x="79568" y="36811"/>
                      <a:pt x="77695" y="36811"/>
                    </a:cubicBezTo>
                    <a:cubicBezTo>
                      <a:pt x="79034" y="35399"/>
                      <a:pt x="80873" y="34621"/>
                      <a:pt x="82776" y="34621"/>
                    </a:cubicBezTo>
                    <a:close/>
                    <a:moveTo>
                      <a:pt x="95815" y="34621"/>
                    </a:moveTo>
                    <a:cubicBezTo>
                      <a:pt x="97719" y="34621"/>
                      <a:pt x="99565" y="35399"/>
                      <a:pt x="100903" y="36811"/>
                    </a:cubicBezTo>
                    <a:cubicBezTo>
                      <a:pt x="99030" y="36811"/>
                      <a:pt x="97265" y="37644"/>
                      <a:pt x="96020" y="38952"/>
                    </a:cubicBezTo>
                    <a:cubicBezTo>
                      <a:pt x="96056" y="38208"/>
                      <a:pt x="95948" y="37474"/>
                      <a:pt x="95706" y="36775"/>
                    </a:cubicBezTo>
                    <a:lnTo>
                      <a:pt x="95688" y="36775"/>
                    </a:lnTo>
                    <a:cubicBezTo>
                      <a:pt x="95428" y="36031"/>
                      <a:pt x="95034" y="35341"/>
                      <a:pt x="94523" y="34741"/>
                    </a:cubicBezTo>
                    <a:cubicBezTo>
                      <a:pt x="94953" y="34660"/>
                      <a:pt x="95385" y="34621"/>
                      <a:pt x="95815" y="34621"/>
                    </a:cubicBezTo>
                    <a:close/>
                    <a:moveTo>
                      <a:pt x="48844" y="34725"/>
                    </a:moveTo>
                    <a:cubicBezTo>
                      <a:pt x="50778" y="34725"/>
                      <a:pt x="52655" y="35522"/>
                      <a:pt x="53995" y="36972"/>
                    </a:cubicBezTo>
                    <a:lnTo>
                      <a:pt x="53995" y="36972"/>
                    </a:lnTo>
                    <a:cubicBezTo>
                      <a:pt x="53988" y="36972"/>
                      <a:pt x="53981" y="36972"/>
                      <a:pt x="53974" y="36972"/>
                    </a:cubicBezTo>
                    <a:cubicBezTo>
                      <a:pt x="52094" y="36972"/>
                      <a:pt x="50315" y="37803"/>
                      <a:pt x="49067" y="39113"/>
                    </a:cubicBezTo>
                    <a:cubicBezTo>
                      <a:pt x="49147" y="37527"/>
                      <a:pt x="48565" y="36022"/>
                      <a:pt x="47579" y="34839"/>
                    </a:cubicBezTo>
                    <a:cubicBezTo>
                      <a:pt x="48000" y="34763"/>
                      <a:pt x="48423" y="34725"/>
                      <a:pt x="48844" y="34725"/>
                    </a:cubicBezTo>
                    <a:close/>
                    <a:moveTo>
                      <a:pt x="59150" y="34722"/>
                    </a:moveTo>
                    <a:cubicBezTo>
                      <a:pt x="59575" y="34722"/>
                      <a:pt x="60003" y="34760"/>
                      <a:pt x="60429" y="34839"/>
                    </a:cubicBezTo>
                    <a:cubicBezTo>
                      <a:pt x="59434" y="36022"/>
                      <a:pt x="58852" y="37527"/>
                      <a:pt x="58941" y="39113"/>
                    </a:cubicBezTo>
                    <a:cubicBezTo>
                      <a:pt x="57691" y="37810"/>
                      <a:pt x="55923" y="36972"/>
                      <a:pt x="54063" y="36972"/>
                    </a:cubicBezTo>
                    <a:cubicBezTo>
                      <a:pt x="54043" y="36972"/>
                      <a:pt x="54024" y="36972"/>
                      <a:pt x="54004" y="36972"/>
                    </a:cubicBezTo>
                    <a:cubicBezTo>
                      <a:pt x="55341" y="35524"/>
                      <a:pt x="57215" y="34722"/>
                      <a:pt x="59150" y="34722"/>
                    </a:cubicBezTo>
                    <a:close/>
                    <a:moveTo>
                      <a:pt x="25322" y="34827"/>
                    </a:moveTo>
                    <a:cubicBezTo>
                      <a:pt x="27227" y="34827"/>
                      <a:pt x="29071" y="35605"/>
                      <a:pt x="30402" y="37017"/>
                    </a:cubicBezTo>
                    <a:cubicBezTo>
                      <a:pt x="28538" y="37017"/>
                      <a:pt x="26764" y="37850"/>
                      <a:pt x="25519" y="39149"/>
                    </a:cubicBezTo>
                    <a:cubicBezTo>
                      <a:pt x="25563" y="38415"/>
                      <a:pt x="25456" y="37671"/>
                      <a:pt x="25223" y="36972"/>
                    </a:cubicBezTo>
                    <a:lnTo>
                      <a:pt x="25196" y="36972"/>
                    </a:lnTo>
                    <a:cubicBezTo>
                      <a:pt x="24936" y="36228"/>
                      <a:pt x="24542" y="35547"/>
                      <a:pt x="24031" y="34947"/>
                    </a:cubicBezTo>
                    <a:cubicBezTo>
                      <a:pt x="24461" y="34866"/>
                      <a:pt x="24893" y="34827"/>
                      <a:pt x="25322" y="34827"/>
                    </a:cubicBezTo>
                    <a:close/>
                    <a:moveTo>
                      <a:pt x="12283" y="34827"/>
                    </a:moveTo>
                    <a:cubicBezTo>
                      <a:pt x="12712" y="34827"/>
                      <a:pt x="13144" y="34866"/>
                      <a:pt x="13574" y="34947"/>
                    </a:cubicBezTo>
                    <a:cubicBezTo>
                      <a:pt x="13063" y="35547"/>
                      <a:pt x="12669" y="36228"/>
                      <a:pt x="12400" y="36972"/>
                    </a:cubicBezTo>
                    <a:lnTo>
                      <a:pt x="12382" y="36972"/>
                    </a:lnTo>
                    <a:cubicBezTo>
                      <a:pt x="12141" y="37671"/>
                      <a:pt x="12042" y="38415"/>
                      <a:pt x="12087" y="39149"/>
                    </a:cubicBezTo>
                    <a:lnTo>
                      <a:pt x="12078" y="39158"/>
                    </a:lnTo>
                    <a:cubicBezTo>
                      <a:pt x="10832" y="37850"/>
                      <a:pt x="9067" y="37017"/>
                      <a:pt x="7203" y="37017"/>
                    </a:cubicBezTo>
                    <a:cubicBezTo>
                      <a:pt x="8534" y="35605"/>
                      <a:pt x="10378" y="34827"/>
                      <a:pt x="12283" y="34827"/>
                    </a:cubicBezTo>
                    <a:close/>
                    <a:moveTo>
                      <a:pt x="106092" y="34618"/>
                    </a:moveTo>
                    <a:cubicBezTo>
                      <a:pt x="106556" y="34618"/>
                      <a:pt x="107024" y="34664"/>
                      <a:pt x="107489" y="34759"/>
                    </a:cubicBezTo>
                    <a:cubicBezTo>
                      <a:pt x="106497" y="35993"/>
                      <a:pt x="105950" y="37566"/>
                      <a:pt x="106126" y="39211"/>
                    </a:cubicBezTo>
                    <a:lnTo>
                      <a:pt x="106126" y="39211"/>
                    </a:lnTo>
                    <a:cubicBezTo>
                      <a:pt x="104872" y="37760"/>
                      <a:pt x="102999" y="36811"/>
                      <a:pt x="101011" y="36811"/>
                    </a:cubicBezTo>
                    <a:cubicBezTo>
                      <a:pt x="102344" y="35398"/>
                      <a:pt x="104187" y="34618"/>
                      <a:pt x="106092" y="34618"/>
                    </a:cubicBezTo>
                    <a:close/>
                    <a:moveTo>
                      <a:pt x="70812" y="30100"/>
                    </a:moveTo>
                    <a:cubicBezTo>
                      <a:pt x="71307" y="30100"/>
                      <a:pt x="71806" y="30153"/>
                      <a:pt x="72301" y="30261"/>
                    </a:cubicBezTo>
                    <a:cubicBezTo>
                      <a:pt x="71289" y="31524"/>
                      <a:pt x="70742" y="33119"/>
                      <a:pt x="70939" y="34786"/>
                    </a:cubicBezTo>
                    <a:lnTo>
                      <a:pt x="70957" y="34786"/>
                    </a:lnTo>
                    <a:cubicBezTo>
                      <a:pt x="71464" y="34672"/>
                      <a:pt x="71976" y="34617"/>
                      <a:pt x="72484" y="34617"/>
                    </a:cubicBezTo>
                    <a:cubicBezTo>
                      <a:pt x="74391" y="34617"/>
                      <a:pt x="76244" y="35395"/>
                      <a:pt x="77588" y="36811"/>
                    </a:cubicBezTo>
                    <a:cubicBezTo>
                      <a:pt x="75545" y="36811"/>
                      <a:pt x="73618" y="37823"/>
                      <a:pt x="72364" y="39338"/>
                    </a:cubicBezTo>
                    <a:cubicBezTo>
                      <a:pt x="72712" y="35639"/>
                      <a:pt x="69416" y="32366"/>
                      <a:pt x="65722" y="32366"/>
                    </a:cubicBezTo>
                    <a:cubicBezTo>
                      <a:pt x="65702" y="32366"/>
                      <a:pt x="65682" y="32366"/>
                      <a:pt x="65662" y="32366"/>
                    </a:cubicBezTo>
                    <a:cubicBezTo>
                      <a:pt x="65642" y="32366"/>
                      <a:pt x="65622" y="32366"/>
                      <a:pt x="65602" y="32366"/>
                    </a:cubicBezTo>
                    <a:cubicBezTo>
                      <a:pt x="63733" y="32366"/>
                      <a:pt x="61974" y="33196"/>
                      <a:pt x="60724" y="34499"/>
                    </a:cubicBezTo>
                    <a:cubicBezTo>
                      <a:pt x="60814" y="32913"/>
                      <a:pt x="60231" y="31407"/>
                      <a:pt x="59237" y="30225"/>
                    </a:cubicBezTo>
                    <a:cubicBezTo>
                      <a:pt x="59663" y="30146"/>
                      <a:pt x="60090" y="30107"/>
                      <a:pt x="60515" y="30107"/>
                    </a:cubicBezTo>
                    <a:cubicBezTo>
                      <a:pt x="62451" y="30107"/>
                      <a:pt x="64326" y="30910"/>
                      <a:pt x="65671" y="32357"/>
                    </a:cubicBezTo>
                    <a:cubicBezTo>
                      <a:pt x="67011" y="30902"/>
                      <a:pt x="68881" y="30100"/>
                      <a:pt x="70812" y="30100"/>
                    </a:cubicBezTo>
                    <a:close/>
                    <a:moveTo>
                      <a:pt x="35613" y="34818"/>
                    </a:moveTo>
                    <a:cubicBezTo>
                      <a:pt x="36073" y="34818"/>
                      <a:pt x="36537" y="34863"/>
                      <a:pt x="36997" y="34956"/>
                    </a:cubicBezTo>
                    <a:cubicBezTo>
                      <a:pt x="36011" y="36201"/>
                      <a:pt x="35456" y="37769"/>
                      <a:pt x="35635" y="39418"/>
                    </a:cubicBezTo>
                    <a:cubicBezTo>
                      <a:pt x="34389" y="37958"/>
                      <a:pt x="32508" y="37017"/>
                      <a:pt x="30519" y="37008"/>
                    </a:cubicBezTo>
                    <a:cubicBezTo>
                      <a:pt x="31861" y="35593"/>
                      <a:pt x="33709" y="34818"/>
                      <a:pt x="35613" y="34818"/>
                    </a:cubicBezTo>
                    <a:close/>
                    <a:moveTo>
                      <a:pt x="112816" y="32662"/>
                    </a:moveTo>
                    <a:cubicBezTo>
                      <a:pt x="115993" y="32662"/>
                      <a:pt x="119169" y="34741"/>
                      <a:pt x="119209" y="38898"/>
                    </a:cubicBezTo>
                    <a:cubicBezTo>
                      <a:pt x="118736" y="38797"/>
                      <a:pt x="118259" y="38747"/>
                      <a:pt x="117785" y="38747"/>
                    </a:cubicBezTo>
                    <a:cubicBezTo>
                      <a:pt x="115926" y="38747"/>
                      <a:pt x="114120" y="39513"/>
                      <a:pt x="112821" y="40906"/>
                    </a:cubicBezTo>
                    <a:cubicBezTo>
                      <a:pt x="111539" y="39526"/>
                      <a:pt x="109747" y="38746"/>
                      <a:pt x="107865" y="38746"/>
                    </a:cubicBezTo>
                    <a:cubicBezTo>
                      <a:pt x="107382" y="38746"/>
                      <a:pt x="106898" y="38800"/>
                      <a:pt x="106423" y="38898"/>
                    </a:cubicBezTo>
                    <a:cubicBezTo>
                      <a:pt x="106463" y="34741"/>
                      <a:pt x="109640" y="32662"/>
                      <a:pt x="112816" y="32662"/>
                    </a:cubicBezTo>
                    <a:close/>
                    <a:moveTo>
                      <a:pt x="136134" y="32665"/>
                    </a:moveTo>
                    <a:cubicBezTo>
                      <a:pt x="139310" y="32665"/>
                      <a:pt x="142484" y="34742"/>
                      <a:pt x="142525" y="38898"/>
                    </a:cubicBezTo>
                    <a:cubicBezTo>
                      <a:pt x="142050" y="38797"/>
                      <a:pt x="141571" y="38747"/>
                      <a:pt x="141097" y="38747"/>
                    </a:cubicBezTo>
                    <a:cubicBezTo>
                      <a:pt x="139236" y="38747"/>
                      <a:pt x="137435" y="39513"/>
                      <a:pt x="136136" y="40906"/>
                    </a:cubicBezTo>
                    <a:cubicBezTo>
                      <a:pt x="134854" y="39526"/>
                      <a:pt x="133062" y="38746"/>
                      <a:pt x="131181" y="38746"/>
                    </a:cubicBezTo>
                    <a:cubicBezTo>
                      <a:pt x="130697" y="38746"/>
                      <a:pt x="130213" y="38800"/>
                      <a:pt x="129738" y="38898"/>
                    </a:cubicBezTo>
                    <a:cubicBezTo>
                      <a:pt x="129778" y="34744"/>
                      <a:pt x="132957" y="32665"/>
                      <a:pt x="136134" y="32665"/>
                    </a:cubicBezTo>
                    <a:close/>
                    <a:moveTo>
                      <a:pt x="89291" y="32767"/>
                    </a:moveTo>
                    <a:cubicBezTo>
                      <a:pt x="91871" y="32767"/>
                      <a:pt x="94452" y="34140"/>
                      <a:pt x="95348" y="36891"/>
                    </a:cubicBezTo>
                    <a:lnTo>
                      <a:pt x="95357" y="36882"/>
                    </a:lnTo>
                    <a:lnTo>
                      <a:pt x="95375" y="36882"/>
                    </a:lnTo>
                    <a:cubicBezTo>
                      <a:pt x="95581" y="37545"/>
                      <a:pt x="95688" y="38244"/>
                      <a:pt x="95688" y="38934"/>
                    </a:cubicBezTo>
                    <a:cubicBezTo>
                      <a:pt x="95215" y="38832"/>
                      <a:pt x="94738" y="38783"/>
                      <a:pt x="94264" y="38783"/>
                    </a:cubicBezTo>
                    <a:cubicBezTo>
                      <a:pt x="92405" y="38783"/>
                      <a:pt x="90601" y="39549"/>
                      <a:pt x="89308" y="40941"/>
                    </a:cubicBezTo>
                    <a:cubicBezTo>
                      <a:pt x="88027" y="39562"/>
                      <a:pt x="86235" y="38782"/>
                      <a:pt x="84353" y="38782"/>
                    </a:cubicBezTo>
                    <a:cubicBezTo>
                      <a:pt x="83869" y="38782"/>
                      <a:pt x="83385" y="38836"/>
                      <a:pt x="82910" y="38934"/>
                    </a:cubicBezTo>
                    <a:cubicBezTo>
                      <a:pt x="82910" y="38244"/>
                      <a:pt x="83018" y="37545"/>
                      <a:pt x="83224" y="36882"/>
                    </a:cubicBezTo>
                    <a:lnTo>
                      <a:pt x="83242" y="36882"/>
                    </a:lnTo>
                    <a:cubicBezTo>
                      <a:pt x="84134" y="34140"/>
                      <a:pt x="86712" y="32767"/>
                      <a:pt x="89291" y="32767"/>
                    </a:cubicBezTo>
                    <a:close/>
                    <a:moveTo>
                      <a:pt x="42335" y="32864"/>
                    </a:moveTo>
                    <a:cubicBezTo>
                      <a:pt x="45506" y="32864"/>
                      <a:pt x="48679" y="34938"/>
                      <a:pt x="48726" y="39092"/>
                    </a:cubicBezTo>
                    <a:lnTo>
                      <a:pt x="48726" y="39092"/>
                    </a:lnTo>
                    <a:cubicBezTo>
                      <a:pt x="48257" y="38992"/>
                      <a:pt x="47785" y="38944"/>
                      <a:pt x="47316" y="38944"/>
                    </a:cubicBezTo>
                    <a:cubicBezTo>
                      <a:pt x="45455" y="38944"/>
                      <a:pt x="43655" y="39710"/>
                      <a:pt x="42355" y="41103"/>
                    </a:cubicBezTo>
                    <a:cubicBezTo>
                      <a:pt x="41074" y="39723"/>
                      <a:pt x="39282" y="38943"/>
                      <a:pt x="37400" y="38943"/>
                    </a:cubicBezTo>
                    <a:cubicBezTo>
                      <a:pt x="36916" y="38943"/>
                      <a:pt x="36432" y="38997"/>
                      <a:pt x="35958" y="39096"/>
                    </a:cubicBezTo>
                    <a:cubicBezTo>
                      <a:pt x="35989" y="34942"/>
                      <a:pt x="39161" y="32864"/>
                      <a:pt x="42335" y="32864"/>
                    </a:cubicBezTo>
                    <a:close/>
                    <a:moveTo>
                      <a:pt x="65669" y="32862"/>
                    </a:moveTo>
                    <a:cubicBezTo>
                      <a:pt x="68844" y="32862"/>
                      <a:pt x="72019" y="34939"/>
                      <a:pt x="72059" y="39096"/>
                    </a:cubicBezTo>
                    <a:cubicBezTo>
                      <a:pt x="71584" y="38994"/>
                      <a:pt x="71106" y="38944"/>
                      <a:pt x="70631" y="38944"/>
                    </a:cubicBezTo>
                    <a:cubicBezTo>
                      <a:pt x="68767" y="38944"/>
                      <a:pt x="66963" y="39710"/>
                      <a:pt x="65671" y="41103"/>
                    </a:cubicBezTo>
                    <a:cubicBezTo>
                      <a:pt x="64391" y="39725"/>
                      <a:pt x="62594" y="38946"/>
                      <a:pt x="60707" y="38943"/>
                    </a:cubicBezTo>
                    <a:lnTo>
                      <a:pt x="60707" y="38943"/>
                    </a:lnTo>
                    <a:cubicBezTo>
                      <a:pt x="60226" y="38944"/>
                      <a:pt x="59745" y="38998"/>
                      <a:pt x="59273" y="39096"/>
                    </a:cubicBezTo>
                    <a:cubicBezTo>
                      <a:pt x="59313" y="34941"/>
                      <a:pt x="62491" y="32862"/>
                      <a:pt x="65669" y="32862"/>
                    </a:cubicBezTo>
                    <a:close/>
                    <a:moveTo>
                      <a:pt x="18802" y="32972"/>
                    </a:moveTo>
                    <a:cubicBezTo>
                      <a:pt x="21383" y="32972"/>
                      <a:pt x="23964" y="34343"/>
                      <a:pt x="24864" y="37088"/>
                    </a:cubicBezTo>
                    <a:lnTo>
                      <a:pt x="24882" y="37088"/>
                    </a:lnTo>
                    <a:cubicBezTo>
                      <a:pt x="25088" y="37760"/>
                      <a:pt x="25187" y="38450"/>
                      <a:pt x="25196" y="39149"/>
                    </a:cubicBezTo>
                    <a:cubicBezTo>
                      <a:pt x="24715" y="39044"/>
                      <a:pt x="24231" y="38993"/>
                      <a:pt x="23751" y="38993"/>
                    </a:cubicBezTo>
                    <a:cubicBezTo>
                      <a:pt x="21894" y="38993"/>
                      <a:pt x="20096" y="39759"/>
                      <a:pt x="18807" y="41148"/>
                    </a:cubicBezTo>
                    <a:cubicBezTo>
                      <a:pt x="17526" y="39777"/>
                      <a:pt x="15734" y="38988"/>
                      <a:pt x="13852" y="38988"/>
                    </a:cubicBezTo>
                    <a:cubicBezTo>
                      <a:pt x="13368" y="38988"/>
                      <a:pt x="12884" y="39042"/>
                      <a:pt x="12409" y="39149"/>
                    </a:cubicBezTo>
                    <a:cubicBezTo>
                      <a:pt x="12409" y="38450"/>
                      <a:pt x="12517" y="37751"/>
                      <a:pt x="12723" y="37088"/>
                    </a:cubicBezTo>
                    <a:lnTo>
                      <a:pt x="12741" y="37088"/>
                    </a:lnTo>
                    <a:cubicBezTo>
                      <a:pt x="13637" y="34345"/>
                      <a:pt x="16220" y="32972"/>
                      <a:pt x="18802" y="32972"/>
                    </a:cubicBezTo>
                    <a:close/>
                    <a:moveTo>
                      <a:pt x="130981" y="39121"/>
                    </a:moveTo>
                    <a:cubicBezTo>
                      <a:pt x="132916" y="39121"/>
                      <a:pt x="134790" y="39924"/>
                      <a:pt x="136127" y="41372"/>
                    </a:cubicBezTo>
                    <a:cubicBezTo>
                      <a:pt x="136107" y="41371"/>
                      <a:pt x="136087" y="41371"/>
                      <a:pt x="136067" y="41371"/>
                    </a:cubicBezTo>
                    <a:cubicBezTo>
                      <a:pt x="134199" y="41371"/>
                      <a:pt x="132440" y="42201"/>
                      <a:pt x="131190" y="43504"/>
                    </a:cubicBezTo>
                    <a:cubicBezTo>
                      <a:pt x="131225" y="42787"/>
                      <a:pt x="131136" y="42070"/>
                      <a:pt x="130912" y="41389"/>
                    </a:cubicBezTo>
                    <a:lnTo>
                      <a:pt x="130903" y="41389"/>
                    </a:lnTo>
                    <a:lnTo>
                      <a:pt x="130894" y="41354"/>
                    </a:lnTo>
                    <a:cubicBezTo>
                      <a:pt x="130894" y="41345"/>
                      <a:pt x="130894" y="41336"/>
                      <a:pt x="130885" y="41336"/>
                    </a:cubicBezTo>
                    <a:cubicBezTo>
                      <a:pt x="130625" y="40565"/>
                      <a:pt x="130222" y="39857"/>
                      <a:pt x="129702" y="39239"/>
                    </a:cubicBezTo>
                    <a:cubicBezTo>
                      <a:pt x="130128" y="39160"/>
                      <a:pt x="130556" y="39121"/>
                      <a:pt x="130981" y="39121"/>
                    </a:cubicBezTo>
                    <a:close/>
                    <a:moveTo>
                      <a:pt x="117967" y="39121"/>
                    </a:moveTo>
                    <a:cubicBezTo>
                      <a:pt x="118392" y="39121"/>
                      <a:pt x="118820" y="39160"/>
                      <a:pt x="119245" y="39239"/>
                    </a:cubicBezTo>
                    <a:cubicBezTo>
                      <a:pt x="118717" y="39857"/>
                      <a:pt x="118313" y="40565"/>
                      <a:pt x="118054" y="41336"/>
                    </a:cubicBezTo>
                    <a:cubicBezTo>
                      <a:pt x="118054" y="41336"/>
                      <a:pt x="118054" y="41345"/>
                      <a:pt x="118054" y="41354"/>
                    </a:cubicBezTo>
                    <a:cubicBezTo>
                      <a:pt x="118045" y="41354"/>
                      <a:pt x="118036" y="41380"/>
                      <a:pt x="118036" y="41389"/>
                    </a:cubicBezTo>
                    <a:cubicBezTo>
                      <a:pt x="117812" y="42070"/>
                      <a:pt x="117713" y="42787"/>
                      <a:pt x="117749" y="43513"/>
                    </a:cubicBezTo>
                    <a:cubicBezTo>
                      <a:pt x="116508" y="42210"/>
                      <a:pt x="114740" y="41371"/>
                      <a:pt x="112880" y="41371"/>
                    </a:cubicBezTo>
                    <a:cubicBezTo>
                      <a:pt x="112860" y="41371"/>
                      <a:pt x="112840" y="41371"/>
                      <a:pt x="112821" y="41372"/>
                    </a:cubicBezTo>
                    <a:cubicBezTo>
                      <a:pt x="114158" y="39924"/>
                      <a:pt x="116031" y="39121"/>
                      <a:pt x="117967" y="39121"/>
                    </a:cubicBezTo>
                    <a:close/>
                    <a:moveTo>
                      <a:pt x="94420" y="39162"/>
                    </a:moveTo>
                    <a:cubicBezTo>
                      <a:pt x="94850" y="39162"/>
                      <a:pt x="95283" y="39202"/>
                      <a:pt x="95715" y="39284"/>
                    </a:cubicBezTo>
                    <a:cubicBezTo>
                      <a:pt x="94720" y="40467"/>
                      <a:pt x="94138" y="41963"/>
                      <a:pt x="94228" y="43558"/>
                    </a:cubicBezTo>
                    <a:cubicBezTo>
                      <a:pt x="92986" y="42254"/>
                      <a:pt x="91218" y="41416"/>
                      <a:pt x="89350" y="41416"/>
                    </a:cubicBezTo>
                    <a:cubicBezTo>
                      <a:pt x="89330" y="41416"/>
                      <a:pt x="89310" y="41416"/>
                      <a:pt x="89290" y="41416"/>
                    </a:cubicBezTo>
                    <a:cubicBezTo>
                      <a:pt x="89271" y="41416"/>
                      <a:pt x="89251" y="41416"/>
                      <a:pt x="89231" y="41416"/>
                    </a:cubicBezTo>
                    <a:cubicBezTo>
                      <a:pt x="87363" y="41416"/>
                      <a:pt x="85603" y="42254"/>
                      <a:pt x="84353" y="43558"/>
                    </a:cubicBezTo>
                    <a:cubicBezTo>
                      <a:pt x="84443" y="41963"/>
                      <a:pt x="83860" y="40458"/>
                      <a:pt x="82866" y="39284"/>
                    </a:cubicBezTo>
                    <a:cubicBezTo>
                      <a:pt x="83294" y="39204"/>
                      <a:pt x="83725" y="39165"/>
                      <a:pt x="84152" y="39165"/>
                    </a:cubicBezTo>
                    <a:cubicBezTo>
                      <a:pt x="86085" y="39165"/>
                      <a:pt x="87957" y="39962"/>
                      <a:pt x="89299" y="41407"/>
                    </a:cubicBezTo>
                    <a:cubicBezTo>
                      <a:pt x="90633" y="39964"/>
                      <a:pt x="92493" y="39162"/>
                      <a:pt x="94420" y="39162"/>
                    </a:cubicBezTo>
                    <a:close/>
                    <a:moveTo>
                      <a:pt x="47485" y="39327"/>
                    </a:moveTo>
                    <a:cubicBezTo>
                      <a:pt x="47912" y="39327"/>
                      <a:pt x="48343" y="39366"/>
                      <a:pt x="48771" y="39445"/>
                    </a:cubicBezTo>
                    <a:cubicBezTo>
                      <a:pt x="48242" y="40063"/>
                      <a:pt x="47839" y="40771"/>
                      <a:pt x="47579" y="41533"/>
                    </a:cubicBezTo>
                    <a:cubicBezTo>
                      <a:pt x="47579" y="41542"/>
                      <a:pt x="47579" y="41542"/>
                      <a:pt x="47579" y="41551"/>
                    </a:cubicBezTo>
                    <a:lnTo>
                      <a:pt x="47570" y="41596"/>
                    </a:lnTo>
                    <a:lnTo>
                      <a:pt x="47561" y="41587"/>
                    </a:lnTo>
                    <a:cubicBezTo>
                      <a:pt x="47337" y="42277"/>
                      <a:pt x="47239" y="42993"/>
                      <a:pt x="47275" y="43710"/>
                    </a:cubicBezTo>
                    <a:cubicBezTo>
                      <a:pt x="46027" y="42400"/>
                      <a:pt x="44256" y="41569"/>
                      <a:pt x="42377" y="41569"/>
                    </a:cubicBezTo>
                    <a:cubicBezTo>
                      <a:pt x="42366" y="41569"/>
                      <a:pt x="42356" y="41569"/>
                      <a:pt x="42346" y="41569"/>
                    </a:cubicBezTo>
                    <a:cubicBezTo>
                      <a:pt x="43682" y="40123"/>
                      <a:pt x="45552" y="39327"/>
                      <a:pt x="47485" y="39327"/>
                    </a:cubicBezTo>
                    <a:close/>
                    <a:moveTo>
                      <a:pt x="60514" y="39327"/>
                    </a:moveTo>
                    <a:cubicBezTo>
                      <a:pt x="62447" y="39327"/>
                      <a:pt x="64317" y="40123"/>
                      <a:pt x="65653" y="41569"/>
                    </a:cubicBezTo>
                    <a:cubicBezTo>
                      <a:pt x="65633" y="41568"/>
                      <a:pt x="65613" y="41568"/>
                      <a:pt x="65593" y="41568"/>
                    </a:cubicBezTo>
                    <a:cubicBezTo>
                      <a:pt x="63725" y="41568"/>
                      <a:pt x="61966" y="42407"/>
                      <a:pt x="60715" y="43710"/>
                    </a:cubicBezTo>
                    <a:cubicBezTo>
                      <a:pt x="60751" y="42993"/>
                      <a:pt x="60662" y="42277"/>
                      <a:pt x="60438" y="41587"/>
                    </a:cubicBezTo>
                    <a:cubicBezTo>
                      <a:pt x="60438" y="41578"/>
                      <a:pt x="60429" y="41569"/>
                      <a:pt x="60420" y="41560"/>
                    </a:cubicBezTo>
                    <a:cubicBezTo>
                      <a:pt x="60420" y="41551"/>
                      <a:pt x="60420" y="41542"/>
                      <a:pt x="60411" y="41533"/>
                    </a:cubicBezTo>
                    <a:cubicBezTo>
                      <a:pt x="60151" y="40771"/>
                      <a:pt x="59748" y="40054"/>
                      <a:pt x="59228" y="39445"/>
                    </a:cubicBezTo>
                    <a:cubicBezTo>
                      <a:pt x="59656" y="39366"/>
                      <a:pt x="60087" y="39327"/>
                      <a:pt x="60514" y="39327"/>
                    </a:cubicBezTo>
                    <a:close/>
                    <a:moveTo>
                      <a:pt x="13656" y="39363"/>
                    </a:moveTo>
                    <a:cubicBezTo>
                      <a:pt x="15596" y="39363"/>
                      <a:pt x="17470" y="40166"/>
                      <a:pt x="18807" y="41613"/>
                    </a:cubicBezTo>
                    <a:cubicBezTo>
                      <a:pt x="18787" y="41613"/>
                      <a:pt x="18768" y="41613"/>
                      <a:pt x="18748" y="41613"/>
                    </a:cubicBezTo>
                    <a:cubicBezTo>
                      <a:pt x="16879" y="41613"/>
                      <a:pt x="15111" y="42452"/>
                      <a:pt x="13870" y="43755"/>
                    </a:cubicBezTo>
                    <a:cubicBezTo>
                      <a:pt x="13951" y="42169"/>
                      <a:pt x="13368" y="40664"/>
                      <a:pt x="12382" y="39490"/>
                    </a:cubicBezTo>
                    <a:lnTo>
                      <a:pt x="12374" y="39481"/>
                    </a:lnTo>
                    <a:cubicBezTo>
                      <a:pt x="12801" y="39402"/>
                      <a:pt x="13230" y="39363"/>
                      <a:pt x="13656" y="39363"/>
                    </a:cubicBezTo>
                    <a:close/>
                    <a:moveTo>
                      <a:pt x="23953" y="39363"/>
                    </a:moveTo>
                    <a:cubicBezTo>
                      <a:pt x="24378" y="39363"/>
                      <a:pt x="24806" y="39402"/>
                      <a:pt x="25232" y="39481"/>
                    </a:cubicBezTo>
                    <a:cubicBezTo>
                      <a:pt x="24237" y="40664"/>
                      <a:pt x="23655" y="42160"/>
                      <a:pt x="23744" y="43755"/>
                    </a:cubicBezTo>
                    <a:cubicBezTo>
                      <a:pt x="22494" y="42452"/>
                      <a:pt x="20726" y="41613"/>
                      <a:pt x="18866" y="41613"/>
                    </a:cubicBezTo>
                    <a:cubicBezTo>
                      <a:pt x="18846" y="41613"/>
                      <a:pt x="18827" y="41613"/>
                      <a:pt x="18807" y="41613"/>
                    </a:cubicBezTo>
                    <a:cubicBezTo>
                      <a:pt x="20144" y="40166"/>
                      <a:pt x="22018" y="39363"/>
                      <a:pt x="23953" y="39363"/>
                    </a:cubicBezTo>
                    <a:close/>
                    <a:moveTo>
                      <a:pt x="107671" y="39122"/>
                    </a:moveTo>
                    <a:cubicBezTo>
                      <a:pt x="109602" y="39122"/>
                      <a:pt x="111474" y="39919"/>
                      <a:pt x="112821" y="41372"/>
                    </a:cubicBezTo>
                    <a:cubicBezTo>
                      <a:pt x="112802" y="41371"/>
                      <a:pt x="112783" y="41371"/>
                      <a:pt x="112765" y="41371"/>
                    </a:cubicBezTo>
                    <a:cubicBezTo>
                      <a:pt x="110778" y="41371"/>
                      <a:pt x="108902" y="42317"/>
                      <a:pt x="107650" y="43764"/>
                    </a:cubicBezTo>
                    <a:lnTo>
                      <a:pt x="107650" y="43764"/>
                    </a:lnTo>
                    <a:cubicBezTo>
                      <a:pt x="107803" y="42097"/>
                      <a:pt x="107211" y="40511"/>
                      <a:pt x="106172" y="39284"/>
                    </a:cubicBezTo>
                    <a:cubicBezTo>
                      <a:pt x="106670" y="39175"/>
                      <a:pt x="107172" y="39122"/>
                      <a:pt x="107671" y="39122"/>
                    </a:cubicBezTo>
                    <a:close/>
                    <a:moveTo>
                      <a:pt x="37180" y="39320"/>
                    </a:moveTo>
                    <a:cubicBezTo>
                      <a:pt x="39113" y="39320"/>
                      <a:pt x="40988" y="40121"/>
                      <a:pt x="42328" y="41569"/>
                    </a:cubicBezTo>
                    <a:cubicBezTo>
                      <a:pt x="42310" y="41568"/>
                      <a:pt x="42291" y="41568"/>
                      <a:pt x="42273" y="41568"/>
                    </a:cubicBezTo>
                    <a:cubicBezTo>
                      <a:pt x="40286" y="41568"/>
                      <a:pt x="38419" y="42514"/>
                      <a:pt x="37167" y="43961"/>
                    </a:cubicBezTo>
                    <a:cubicBezTo>
                      <a:pt x="37320" y="42294"/>
                      <a:pt x="36728" y="40708"/>
                      <a:pt x="35689" y="39481"/>
                    </a:cubicBezTo>
                    <a:cubicBezTo>
                      <a:pt x="36184" y="39373"/>
                      <a:pt x="36684" y="39320"/>
                      <a:pt x="37180" y="39320"/>
                    </a:cubicBezTo>
                    <a:close/>
                    <a:moveTo>
                      <a:pt x="124483" y="37269"/>
                    </a:moveTo>
                    <a:cubicBezTo>
                      <a:pt x="127057" y="37269"/>
                      <a:pt x="129630" y="38633"/>
                      <a:pt x="130536" y="41363"/>
                    </a:cubicBezTo>
                    <a:cubicBezTo>
                      <a:pt x="130760" y="42053"/>
                      <a:pt x="130867" y="42769"/>
                      <a:pt x="130876" y="43495"/>
                    </a:cubicBezTo>
                    <a:cubicBezTo>
                      <a:pt x="130401" y="43393"/>
                      <a:pt x="129922" y="43343"/>
                      <a:pt x="129447" y="43343"/>
                    </a:cubicBezTo>
                    <a:cubicBezTo>
                      <a:pt x="127584" y="43343"/>
                      <a:pt x="125780" y="44110"/>
                      <a:pt x="124487" y="45502"/>
                    </a:cubicBezTo>
                    <a:cubicBezTo>
                      <a:pt x="123213" y="44130"/>
                      <a:pt x="121434" y="43343"/>
                      <a:pt x="119564" y="43343"/>
                    </a:cubicBezTo>
                    <a:cubicBezTo>
                      <a:pt x="119553" y="43343"/>
                      <a:pt x="119543" y="43343"/>
                      <a:pt x="119532" y="43343"/>
                    </a:cubicBezTo>
                    <a:cubicBezTo>
                      <a:pt x="119048" y="43343"/>
                      <a:pt x="118564" y="43388"/>
                      <a:pt x="118089" y="43495"/>
                    </a:cubicBezTo>
                    <a:cubicBezTo>
                      <a:pt x="118089" y="42769"/>
                      <a:pt x="118206" y="42053"/>
                      <a:pt x="118421" y="41363"/>
                    </a:cubicBezTo>
                    <a:lnTo>
                      <a:pt x="118430" y="41354"/>
                    </a:lnTo>
                    <a:cubicBezTo>
                      <a:pt x="119339" y="38631"/>
                      <a:pt x="121911" y="37269"/>
                      <a:pt x="124483" y="37269"/>
                    </a:cubicBezTo>
                    <a:close/>
                    <a:moveTo>
                      <a:pt x="77631" y="37312"/>
                    </a:moveTo>
                    <a:cubicBezTo>
                      <a:pt x="80804" y="37312"/>
                      <a:pt x="83980" y="39391"/>
                      <a:pt x="84022" y="43547"/>
                    </a:cubicBezTo>
                    <a:lnTo>
                      <a:pt x="84022" y="43547"/>
                    </a:lnTo>
                    <a:cubicBezTo>
                      <a:pt x="83546" y="43443"/>
                      <a:pt x="83066" y="43393"/>
                      <a:pt x="82590" y="43393"/>
                    </a:cubicBezTo>
                    <a:cubicBezTo>
                      <a:pt x="80737" y="43393"/>
                      <a:pt x="78939" y="44159"/>
                      <a:pt x="77651" y="45547"/>
                    </a:cubicBezTo>
                    <a:cubicBezTo>
                      <a:pt x="76369" y="44176"/>
                      <a:pt x="74577" y="43388"/>
                      <a:pt x="72696" y="43388"/>
                    </a:cubicBezTo>
                    <a:cubicBezTo>
                      <a:pt x="72212" y="43388"/>
                      <a:pt x="71728" y="43441"/>
                      <a:pt x="71253" y="43549"/>
                    </a:cubicBezTo>
                    <a:cubicBezTo>
                      <a:pt x="71284" y="39391"/>
                      <a:pt x="74456" y="37312"/>
                      <a:pt x="77631" y="37312"/>
                    </a:cubicBezTo>
                    <a:close/>
                    <a:moveTo>
                      <a:pt x="100946" y="37312"/>
                    </a:moveTo>
                    <a:cubicBezTo>
                      <a:pt x="104119" y="37312"/>
                      <a:pt x="107295" y="39391"/>
                      <a:pt x="107337" y="43547"/>
                    </a:cubicBezTo>
                    <a:lnTo>
                      <a:pt x="107337" y="43547"/>
                    </a:lnTo>
                    <a:cubicBezTo>
                      <a:pt x="106861" y="43443"/>
                      <a:pt x="106381" y="43393"/>
                      <a:pt x="105905" y="43393"/>
                    </a:cubicBezTo>
                    <a:cubicBezTo>
                      <a:pt x="104052" y="43393"/>
                      <a:pt x="102255" y="44159"/>
                      <a:pt x="100966" y="45547"/>
                    </a:cubicBezTo>
                    <a:cubicBezTo>
                      <a:pt x="99685" y="44176"/>
                      <a:pt x="97883" y="43388"/>
                      <a:pt x="96011" y="43388"/>
                    </a:cubicBezTo>
                    <a:cubicBezTo>
                      <a:pt x="95527" y="43388"/>
                      <a:pt x="95043" y="43441"/>
                      <a:pt x="94568" y="43549"/>
                    </a:cubicBezTo>
                    <a:cubicBezTo>
                      <a:pt x="94599" y="39391"/>
                      <a:pt x="97771" y="37312"/>
                      <a:pt x="100946" y="37312"/>
                    </a:cubicBezTo>
                    <a:close/>
                    <a:moveTo>
                      <a:pt x="54012" y="37467"/>
                    </a:moveTo>
                    <a:cubicBezTo>
                      <a:pt x="56585" y="37467"/>
                      <a:pt x="59156" y="38831"/>
                      <a:pt x="60061" y="41560"/>
                    </a:cubicBezTo>
                    <a:cubicBezTo>
                      <a:pt x="60285" y="42250"/>
                      <a:pt x="60393" y="42975"/>
                      <a:pt x="60393" y="43701"/>
                    </a:cubicBezTo>
                    <a:cubicBezTo>
                      <a:pt x="59914" y="43596"/>
                      <a:pt x="59431" y="43545"/>
                      <a:pt x="58952" y="43545"/>
                    </a:cubicBezTo>
                    <a:cubicBezTo>
                      <a:pt x="57099" y="43545"/>
                      <a:pt x="55302" y="44311"/>
                      <a:pt x="54013" y="45699"/>
                    </a:cubicBezTo>
                    <a:cubicBezTo>
                      <a:pt x="52739" y="44336"/>
                      <a:pt x="50960" y="43549"/>
                      <a:pt x="49089" y="43549"/>
                    </a:cubicBezTo>
                    <a:cubicBezTo>
                      <a:pt x="49079" y="43549"/>
                      <a:pt x="49068" y="43549"/>
                      <a:pt x="49058" y="43549"/>
                    </a:cubicBezTo>
                    <a:cubicBezTo>
                      <a:pt x="48574" y="43549"/>
                      <a:pt x="48090" y="43594"/>
                      <a:pt x="47615" y="43701"/>
                    </a:cubicBezTo>
                    <a:cubicBezTo>
                      <a:pt x="47615" y="42975"/>
                      <a:pt x="47723" y="42250"/>
                      <a:pt x="47938" y="41560"/>
                    </a:cubicBezTo>
                    <a:lnTo>
                      <a:pt x="47956" y="41560"/>
                    </a:lnTo>
                    <a:cubicBezTo>
                      <a:pt x="48865" y="38831"/>
                      <a:pt x="51439" y="37467"/>
                      <a:pt x="54012" y="37467"/>
                    </a:cubicBezTo>
                    <a:close/>
                    <a:moveTo>
                      <a:pt x="7148" y="37513"/>
                    </a:moveTo>
                    <a:cubicBezTo>
                      <a:pt x="10323" y="37513"/>
                      <a:pt x="13498" y="39590"/>
                      <a:pt x="13538" y="43746"/>
                    </a:cubicBezTo>
                    <a:cubicBezTo>
                      <a:pt x="13065" y="43644"/>
                      <a:pt x="12588" y="43594"/>
                      <a:pt x="12114" y="43594"/>
                    </a:cubicBezTo>
                    <a:cubicBezTo>
                      <a:pt x="10255" y="43594"/>
                      <a:pt x="8449" y="44361"/>
                      <a:pt x="7150" y="45753"/>
                    </a:cubicBezTo>
                    <a:cubicBezTo>
                      <a:pt x="5868" y="44373"/>
                      <a:pt x="4076" y="43594"/>
                      <a:pt x="2194" y="43594"/>
                    </a:cubicBezTo>
                    <a:cubicBezTo>
                      <a:pt x="1711" y="43594"/>
                      <a:pt x="1227" y="43647"/>
                      <a:pt x="752" y="43746"/>
                    </a:cubicBezTo>
                    <a:cubicBezTo>
                      <a:pt x="792" y="39592"/>
                      <a:pt x="3970" y="37513"/>
                      <a:pt x="7148" y="37513"/>
                    </a:cubicBezTo>
                    <a:close/>
                    <a:moveTo>
                      <a:pt x="30465" y="37513"/>
                    </a:moveTo>
                    <a:cubicBezTo>
                      <a:pt x="33638" y="37513"/>
                      <a:pt x="36811" y="39588"/>
                      <a:pt x="36854" y="43742"/>
                    </a:cubicBezTo>
                    <a:lnTo>
                      <a:pt x="36854" y="43742"/>
                    </a:lnTo>
                    <a:cubicBezTo>
                      <a:pt x="36384" y="43643"/>
                      <a:pt x="35912" y="43594"/>
                      <a:pt x="35443" y="43594"/>
                    </a:cubicBezTo>
                    <a:cubicBezTo>
                      <a:pt x="33580" y="43594"/>
                      <a:pt x="31775" y="44361"/>
                      <a:pt x="30483" y="45753"/>
                    </a:cubicBezTo>
                    <a:cubicBezTo>
                      <a:pt x="29201" y="44373"/>
                      <a:pt x="27409" y="43594"/>
                      <a:pt x="25528" y="43594"/>
                    </a:cubicBezTo>
                    <a:cubicBezTo>
                      <a:pt x="25044" y="43594"/>
                      <a:pt x="24560" y="43647"/>
                      <a:pt x="24085" y="43746"/>
                    </a:cubicBezTo>
                    <a:cubicBezTo>
                      <a:pt x="24116" y="39592"/>
                      <a:pt x="27290" y="37513"/>
                      <a:pt x="30465" y="37513"/>
                    </a:cubicBezTo>
                    <a:close/>
                    <a:moveTo>
                      <a:pt x="129619" y="43736"/>
                    </a:moveTo>
                    <a:cubicBezTo>
                      <a:pt x="130043" y="43736"/>
                      <a:pt x="130469" y="43775"/>
                      <a:pt x="130894" y="43854"/>
                    </a:cubicBezTo>
                    <a:cubicBezTo>
                      <a:pt x="129908" y="45018"/>
                      <a:pt x="129326" y="46524"/>
                      <a:pt x="129415" y="48110"/>
                    </a:cubicBezTo>
                    <a:lnTo>
                      <a:pt x="129406" y="48128"/>
                    </a:lnTo>
                    <a:cubicBezTo>
                      <a:pt x="128165" y="46824"/>
                      <a:pt x="126397" y="45986"/>
                      <a:pt x="124528" y="45986"/>
                    </a:cubicBezTo>
                    <a:cubicBezTo>
                      <a:pt x="124509" y="45986"/>
                      <a:pt x="124489" y="45986"/>
                      <a:pt x="124469" y="45986"/>
                    </a:cubicBezTo>
                    <a:cubicBezTo>
                      <a:pt x="124450" y="45986"/>
                      <a:pt x="124430" y="45986"/>
                      <a:pt x="124410" y="45986"/>
                    </a:cubicBezTo>
                    <a:cubicBezTo>
                      <a:pt x="122541" y="45986"/>
                      <a:pt x="120782" y="46824"/>
                      <a:pt x="119532" y="48128"/>
                    </a:cubicBezTo>
                    <a:cubicBezTo>
                      <a:pt x="119622" y="46533"/>
                      <a:pt x="119039" y="45036"/>
                      <a:pt x="118045" y="43854"/>
                    </a:cubicBezTo>
                    <a:cubicBezTo>
                      <a:pt x="118471" y="43775"/>
                      <a:pt x="118899" y="43736"/>
                      <a:pt x="119324" y="43736"/>
                    </a:cubicBezTo>
                    <a:cubicBezTo>
                      <a:pt x="121259" y="43736"/>
                      <a:pt x="123134" y="44537"/>
                      <a:pt x="124478" y="45977"/>
                    </a:cubicBezTo>
                    <a:cubicBezTo>
                      <a:pt x="125815" y="44537"/>
                      <a:pt x="127688" y="43736"/>
                      <a:pt x="129619" y="43736"/>
                    </a:cubicBezTo>
                    <a:close/>
                    <a:moveTo>
                      <a:pt x="82779" y="43772"/>
                    </a:moveTo>
                    <a:cubicBezTo>
                      <a:pt x="83204" y="43772"/>
                      <a:pt x="83632" y="43810"/>
                      <a:pt x="84057" y="43889"/>
                    </a:cubicBezTo>
                    <a:cubicBezTo>
                      <a:pt x="83063" y="45072"/>
                      <a:pt x="82480" y="46569"/>
                      <a:pt x="82561" y="48164"/>
                    </a:cubicBezTo>
                    <a:cubicBezTo>
                      <a:pt x="81320" y="46860"/>
                      <a:pt x="79552" y="46022"/>
                      <a:pt x="77683" y="46022"/>
                    </a:cubicBezTo>
                    <a:cubicBezTo>
                      <a:pt x="77666" y="46022"/>
                      <a:pt x="77650" y="46022"/>
                      <a:pt x="77633" y="46022"/>
                    </a:cubicBezTo>
                    <a:lnTo>
                      <a:pt x="77633" y="46022"/>
                    </a:lnTo>
                    <a:cubicBezTo>
                      <a:pt x="78970" y="44574"/>
                      <a:pt x="80844" y="43772"/>
                      <a:pt x="82779" y="43772"/>
                    </a:cubicBezTo>
                    <a:close/>
                    <a:moveTo>
                      <a:pt x="59133" y="43923"/>
                    </a:moveTo>
                    <a:cubicBezTo>
                      <a:pt x="59561" y="43923"/>
                      <a:pt x="59991" y="43962"/>
                      <a:pt x="60420" y="44042"/>
                    </a:cubicBezTo>
                    <a:cubicBezTo>
                      <a:pt x="59425" y="45225"/>
                      <a:pt x="58843" y="46721"/>
                      <a:pt x="58932" y="48316"/>
                    </a:cubicBezTo>
                    <a:lnTo>
                      <a:pt x="58923" y="48316"/>
                    </a:lnTo>
                    <a:cubicBezTo>
                      <a:pt x="57682" y="47012"/>
                      <a:pt x="55914" y="46174"/>
                      <a:pt x="54045" y="46174"/>
                    </a:cubicBezTo>
                    <a:cubicBezTo>
                      <a:pt x="54026" y="46174"/>
                      <a:pt x="54006" y="46174"/>
                      <a:pt x="53986" y="46174"/>
                    </a:cubicBezTo>
                    <a:cubicBezTo>
                      <a:pt x="53966" y="46174"/>
                      <a:pt x="53947" y="46174"/>
                      <a:pt x="53927" y="46174"/>
                    </a:cubicBezTo>
                    <a:cubicBezTo>
                      <a:pt x="52067" y="46174"/>
                      <a:pt x="50299" y="47012"/>
                      <a:pt x="49049" y="48316"/>
                    </a:cubicBezTo>
                    <a:cubicBezTo>
                      <a:pt x="49138" y="46721"/>
                      <a:pt x="48556" y="45225"/>
                      <a:pt x="47561" y="44042"/>
                    </a:cubicBezTo>
                    <a:cubicBezTo>
                      <a:pt x="47990" y="43962"/>
                      <a:pt x="48420" y="43923"/>
                      <a:pt x="48848" y="43923"/>
                    </a:cubicBezTo>
                    <a:cubicBezTo>
                      <a:pt x="50781" y="43923"/>
                      <a:pt x="52652" y="44720"/>
                      <a:pt x="53995" y="46165"/>
                    </a:cubicBezTo>
                    <a:cubicBezTo>
                      <a:pt x="55330" y="44720"/>
                      <a:pt x="57201" y="43923"/>
                      <a:pt x="59133" y="43923"/>
                    </a:cubicBezTo>
                    <a:close/>
                    <a:moveTo>
                      <a:pt x="25310" y="43969"/>
                    </a:moveTo>
                    <a:cubicBezTo>
                      <a:pt x="27245" y="43969"/>
                      <a:pt x="29120" y="44772"/>
                      <a:pt x="30465" y="46219"/>
                    </a:cubicBezTo>
                    <a:lnTo>
                      <a:pt x="30465" y="46219"/>
                    </a:lnTo>
                    <a:cubicBezTo>
                      <a:pt x="30462" y="46219"/>
                      <a:pt x="30459" y="46219"/>
                      <a:pt x="30456" y="46219"/>
                    </a:cubicBezTo>
                    <a:cubicBezTo>
                      <a:pt x="30436" y="46219"/>
                      <a:pt x="30416" y="46219"/>
                      <a:pt x="30397" y="46219"/>
                    </a:cubicBezTo>
                    <a:cubicBezTo>
                      <a:pt x="28528" y="46219"/>
                      <a:pt x="26769" y="47057"/>
                      <a:pt x="25519" y="48361"/>
                    </a:cubicBezTo>
                    <a:cubicBezTo>
                      <a:pt x="25608" y="46775"/>
                      <a:pt x="25026" y="45269"/>
                      <a:pt x="24031" y="44087"/>
                    </a:cubicBezTo>
                    <a:cubicBezTo>
                      <a:pt x="24457" y="44008"/>
                      <a:pt x="24885" y="43969"/>
                      <a:pt x="25310" y="43969"/>
                    </a:cubicBezTo>
                    <a:close/>
                    <a:moveTo>
                      <a:pt x="12296" y="43987"/>
                    </a:moveTo>
                    <a:cubicBezTo>
                      <a:pt x="12721" y="43987"/>
                      <a:pt x="13148" y="44025"/>
                      <a:pt x="13574" y="44104"/>
                    </a:cubicBezTo>
                    <a:cubicBezTo>
                      <a:pt x="12580" y="45287"/>
                      <a:pt x="11997" y="46793"/>
                      <a:pt x="12087" y="48379"/>
                    </a:cubicBezTo>
                    <a:cubicBezTo>
                      <a:pt x="10837" y="47075"/>
                      <a:pt x="9069" y="46237"/>
                      <a:pt x="7208" y="46237"/>
                    </a:cubicBezTo>
                    <a:cubicBezTo>
                      <a:pt x="7189" y="46237"/>
                      <a:pt x="7169" y="46237"/>
                      <a:pt x="7150" y="46237"/>
                    </a:cubicBezTo>
                    <a:cubicBezTo>
                      <a:pt x="8487" y="44790"/>
                      <a:pt x="10360" y="43987"/>
                      <a:pt x="12296" y="43987"/>
                    </a:cubicBezTo>
                    <a:close/>
                    <a:moveTo>
                      <a:pt x="106102" y="43761"/>
                    </a:moveTo>
                    <a:cubicBezTo>
                      <a:pt x="106575" y="43761"/>
                      <a:pt x="107052" y="43809"/>
                      <a:pt x="107525" y="43907"/>
                    </a:cubicBezTo>
                    <a:cubicBezTo>
                      <a:pt x="106512" y="45162"/>
                      <a:pt x="105939" y="46757"/>
                      <a:pt x="106127" y="48432"/>
                    </a:cubicBezTo>
                    <a:cubicBezTo>
                      <a:pt x="104866" y="46976"/>
                      <a:pt x="102990" y="46022"/>
                      <a:pt x="101003" y="46022"/>
                    </a:cubicBezTo>
                    <a:cubicBezTo>
                      <a:pt x="100985" y="46022"/>
                      <a:pt x="100966" y="46022"/>
                      <a:pt x="100948" y="46022"/>
                    </a:cubicBezTo>
                    <a:cubicBezTo>
                      <a:pt x="100928" y="46022"/>
                      <a:pt x="100908" y="46022"/>
                      <a:pt x="100889" y="46022"/>
                    </a:cubicBezTo>
                    <a:cubicBezTo>
                      <a:pt x="99020" y="46022"/>
                      <a:pt x="97252" y="46860"/>
                      <a:pt x="96011" y="48164"/>
                    </a:cubicBezTo>
                    <a:cubicBezTo>
                      <a:pt x="96091" y="46569"/>
                      <a:pt x="95509" y="45072"/>
                      <a:pt x="94523" y="43889"/>
                    </a:cubicBezTo>
                    <a:cubicBezTo>
                      <a:pt x="94952" y="43810"/>
                      <a:pt x="95382" y="43771"/>
                      <a:pt x="95809" y="43771"/>
                    </a:cubicBezTo>
                    <a:cubicBezTo>
                      <a:pt x="97740" y="43771"/>
                      <a:pt x="99605" y="44568"/>
                      <a:pt x="100948" y="46013"/>
                    </a:cubicBezTo>
                    <a:cubicBezTo>
                      <a:pt x="102294" y="44566"/>
                      <a:pt x="104168" y="43761"/>
                      <a:pt x="106102" y="43761"/>
                    </a:cubicBezTo>
                    <a:close/>
                    <a:moveTo>
                      <a:pt x="70796" y="39320"/>
                    </a:moveTo>
                    <a:cubicBezTo>
                      <a:pt x="71278" y="39320"/>
                      <a:pt x="71764" y="39370"/>
                      <a:pt x="72248" y="39472"/>
                    </a:cubicBezTo>
                    <a:cubicBezTo>
                      <a:pt x="71271" y="40717"/>
                      <a:pt x="70742" y="42286"/>
                      <a:pt x="70939" y="43934"/>
                    </a:cubicBezTo>
                    <a:cubicBezTo>
                      <a:pt x="71449" y="43820"/>
                      <a:pt x="71962" y="43765"/>
                      <a:pt x="72472" y="43765"/>
                    </a:cubicBezTo>
                    <a:cubicBezTo>
                      <a:pt x="74409" y="43765"/>
                      <a:pt x="76285" y="44568"/>
                      <a:pt x="77633" y="46022"/>
                    </a:cubicBezTo>
                    <a:lnTo>
                      <a:pt x="77633" y="46022"/>
                    </a:lnTo>
                    <a:cubicBezTo>
                      <a:pt x="77630" y="46022"/>
                      <a:pt x="77627" y="46022"/>
                      <a:pt x="77624" y="46022"/>
                    </a:cubicBezTo>
                    <a:cubicBezTo>
                      <a:pt x="77606" y="46022"/>
                      <a:pt x="77588" y="46022"/>
                      <a:pt x="77570" y="46022"/>
                    </a:cubicBezTo>
                    <a:cubicBezTo>
                      <a:pt x="75529" y="46022"/>
                      <a:pt x="73598" y="47030"/>
                      <a:pt x="72346" y="48558"/>
                    </a:cubicBezTo>
                    <a:cubicBezTo>
                      <a:pt x="72703" y="44845"/>
                      <a:pt x="69407" y="41568"/>
                      <a:pt x="65698" y="41568"/>
                    </a:cubicBezTo>
                    <a:cubicBezTo>
                      <a:pt x="65683" y="41568"/>
                      <a:pt x="65668" y="41569"/>
                      <a:pt x="65653" y="41569"/>
                    </a:cubicBezTo>
                    <a:cubicBezTo>
                      <a:pt x="66994" y="40120"/>
                      <a:pt x="68863" y="39320"/>
                      <a:pt x="70796" y="39320"/>
                    </a:cubicBezTo>
                    <a:close/>
                    <a:moveTo>
                      <a:pt x="35611" y="43966"/>
                    </a:moveTo>
                    <a:cubicBezTo>
                      <a:pt x="36087" y="43966"/>
                      <a:pt x="36566" y="44014"/>
                      <a:pt x="37042" y="44113"/>
                    </a:cubicBezTo>
                    <a:cubicBezTo>
                      <a:pt x="36020" y="45359"/>
                      <a:pt x="35456" y="46954"/>
                      <a:pt x="35635" y="48621"/>
                    </a:cubicBezTo>
                    <a:cubicBezTo>
                      <a:pt x="34383" y="47165"/>
                      <a:pt x="32507" y="46219"/>
                      <a:pt x="30512" y="46219"/>
                    </a:cubicBezTo>
                    <a:cubicBezTo>
                      <a:pt x="30496" y="46219"/>
                      <a:pt x="30481" y="46219"/>
                      <a:pt x="30465" y="46219"/>
                    </a:cubicBezTo>
                    <a:lnTo>
                      <a:pt x="30465" y="46219"/>
                    </a:lnTo>
                    <a:cubicBezTo>
                      <a:pt x="31802" y="44766"/>
                      <a:pt x="33677" y="43966"/>
                      <a:pt x="35611" y="43966"/>
                    </a:cubicBezTo>
                    <a:close/>
                    <a:moveTo>
                      <a:pt x="112828" y="41868"/>
                    </a:moveTo>
                    <a:cubicBezTo>
                      <a:pt x="116003" y="41868"/>
                      <a:pt x="119178" y="43944"/>
                      <a:pt x="119218" y="48101"/>
                    </a:cubicBezTo>
                    <a:cubicBezTo>
                      <a:pt x="118743" y="47999"/>
                      <a:pt x="118265" y="47949"/>
                      <a:pt x="117790" y="47949"/>
                    </a:cubicBezTo>
                    <a:cubicBezTo>
                      <a:pt x="115928" y="47949"/>
                      <a:pt x="114124" y="48714"/>
                      <a:pt x="112825" y="50103"/>
                    </a:cubicBezTo>
                    <a:lnTo>
                      <a:pt x="112825" y="50103"/>
                    </a:lnTo>
                    <a:cubicBezTo>
                      <a:pt x="111544" y="48726"/>
                      <a:pt x="109754" y="47949"/>
                      <a:pt x="107883" y="47949"/>
                    </a:cubicBezTo>
                    <a:cubicBezTo>
                      <a:pt x="107391" y="47949"/>
                      <a:pt x="106907" y="48002"/>
                      <a:pt x="106432" y="48101"/>
                    </a:cubicBezTo>
                    <a:cubicBezTo>
                      <a:pt x="106472" y="43947"/>
                      <a:pt x="109650" y="41868"/>
                      <a:pt x="112828" y="41868"/>
                    </a:cubicBezTo>
                    <a:close/>
                    <a:moveTo>
                      <a:pt x="136139" y="41870"/>
                    </a:moveTo>
                    <a:cubicBezTo>
                      <a:pt x="139313" y="41870"/>
                      <a:pt x="142484" y="43947"/>
                      <a:pt x="142525" y="48101"/>
                    </a:cubicBezTo>
                    <a:lnTo>
                      <a:pt x="142525" y="48119"/>
                    </a:lnTo>
                    <a:cubicBezTo>
                      <a:pt x="142050" y="48017"/>
                      <a:pt x="141571" y="47967"/>
                      <a:pt x="141097" y="47967"/>
                    </a:cubicBezTo>
                    <a:cubicBezTo>
                      <a:pt x="139236" y="47967"/>
                      <a:pt x="137435" y="48734"/>
                      <a:pt x="136136" y="50126"/>
                    </a:cubicBezTo>
                    <a:cubicBezTo>
                      <a:pt x="134854" y="48746"/>
                      <a:pt x="133062" y="47966"/>
                      <a:pt x="131181" y="47966"/>
                    </a:cubicBezTo>
                    <a:cubicBezTo>
                      <a:pt x="130697" y="47966"/>
                      <a:pt x="130213" y="48020"/>
                      <a:pt x="129738" y="48119"/>
                    </a:cubicBezTo>
                    <a:cubicBezTo>
                      <a:pt x="129778" y="43953"/>
                      <a:pt x="132960" y="41870"/>
                      <a:pt x="136139" y="41870"/>
                    </a:cubicBezTo>
                    <a:close/>
                    <a:moveTo>
                      <a:pt x="89297" y="41915"/>
                    </a:moveTo>
                    <a:cubicBezTo>
                      <a:pt x="92473" y="41915"/>
                      <a:pt x="95648" y="43994"/>
                      <a:pt x="95688" y="48155"/>
                    </a:cubicBezTo>
                    <a:cubicBezTo>
                      <a:pt x="95208" y="48050"/>
                      <a:pt x="94724" y="47999"/>
                      <a:pt x="94244" y="47999"/>
                    </a:cubicBezTo>
                    <a:cubicBezTo>
                      <a:pt x="92390" y="47999"/>
                      <a:pt x="90594" y="48763"/>
                      <a:pt x="89299" y="50152"/>
                    </a:cubicBezTo>
                    <a:lnTo>
                      <a:pt x="89299" y="50152"/>
                    </a:lnTo>
                    <a:cubicBezTo>
                      <a:pt x="88018" y="48782"/>
                      <a:pt x="86226" y="47993"/>
                      <a:pt x="84344" y="47993"/>
                    </a:cubicBezTo>
                    <a:cubicBezTo>
                      <a:pt x="83860" y="47993"/>
                      <a:pt x="83376" y="48047"/>
                      <a:pt x="82902" y="48155"/>
                    </a:cubicBezTo>
                    <a:cubicBezTo>
                      <a:pt x="82942" y="43996"/>
                      <a:pt x="86120" y="41915"/>
                      <a:pt x="89297" y="41915"/>
                    </a:cubicBezTo>
                    <a:close/>
                    <a:moveTo>
                      <a:pt x="42333" y="42069"/>
                    </a:moveTo>
                    <a:cubicBezTo>
                      <a:pt x="45505" y="42069"/>
                      <a:pt x="48680" y="44145"/>
                      <a:pt x="48726" y="48296"/>
                    </a:cubicBezTo>
                    <a:lnTo>
                      <a:pt x="48726" y="48296"/>
                    </a:lnTo>
                    <a:cubicBezTo>
                      <a:pt x="48256" y="48195"/>
                      <a:pt x="47782" y="48146"/>
                      <a:pt x="47311" y="48146"/>
                    </a:cubicBezTo>
                    <a:cubicBezTo>
                      <a:pt x="45452" y="48146"/>
                      <a:pt x="43648" y="48913"/>
                      <a:pt x="42355" y="50305"/>
                    </a:cubicBezTo>
                    <a:cubicBezTo>
                      <a:pt x="41074" y="48925"/>
                      <a:pt x="39282" y="48146"/>
                      <a:pt x="37400" y="48146"/>
                    </a:cubicBezTo>
                    <a:cubicBezTo>
                      <a:pt x="36916" y="48146"/>
                      <a:pt x="36432" y="48199"/>
                      <a:pt x="35958" y="48298"/>
                    </a:cubicBezTo>
                    <a:cubicBezTo>
                      <a:pt x="35989" y="44146"/>
                      <a:pt x="39159" y="42069"/>
                      <a:pt x="42333" y="42069"/>
                    </a:cubicBezTo>
                    <a:close/>
                    <a:moveTo>
                      <a:pt x="65648" y="42069"/>
                    </a:moveTo>
                    <a:cubicBezTo>
                      <a:pt x="68820" y="42069"/>
                      <a:pt x="71995" y="44144"/>
                      <a:pt x="72041" y="48294"/>
                    </a:cubicBezTo>
                    <a:lnTo>
                      <a:pt x="72041" y="48294"/>
                    </a:lnTo>
                    <a:cubicBezTo>
                      <a:pt x="71572" y="48195"/>
                      <a:pt x="71100" y="48146"/>
                      <a:pt x="70631" y="48146"/>
                    </a:cubicBezTo>
                    <a:cubicBezTo>
                      <a:pt x="68767" y="48146"/>
                      <a:pt x="66963" y="48913"/>
                      <a:pt x="65671" y="50305"/>
                    </a:cubicBezTo>
                    <a:cubicBezTo>
                      <a:pt x="64389" y="48925"/>
                      <a:pt x="62597" y="48146"/>
                      <a:pt x="60715" y="48146"/>
                    </a:cubicBezTo>
                    <a:cubicBezTo>
                      <a:pt x="60231" y="48146"/>
                      <a:pt x="59748" y="48199"/>
                      <a:pt x="59273" y="48298"/>
                    </a:cubicBezTo>
                    <a:cubicBezTo>
                      <a:pt x="59304" y="44146"/>
                      <a:pt x="62474" y="42069"/>
                      <a:pt x="65648" y="42069"/>
                    </a:cubicBezTo>
                    <a:close/>
                    <a:moveTo>
                      <a:pt x="18806" y="42115"/>
                    </a:moveTo>
                    <a:cubicBezTo>
                      <a:pt x="21981" y="42115"/>
                      <a:pt x="25156" y="44194"/>
                      <a:pt x="25196" y="48352"/>
                    </a:cubicBezTo>
                    <a:cubicBezTo>
                      <a:pt x="24718" y="48247"/>
                      <a:pt x="24235" y="48196"/>
                      <a:pt x="23756" y="48196"/>
                    </a:cubicBezTo>
                    <a:cubicBezTo>
                      <a:pt x="21903" y="48196"/>
                      <a:pt x="20103" y="48963"/>
                      <a:pt x="18807" y="50359"/>
                    </a:cubicBezTo>
                    <a:cubicBezTo>
                      <a:pt x="17526" y="48979"/>
                      <a:pt x="15734" y="48199"/>
                      <a:pt x="13852" y="48199"/>
                    </a:cubicBezTo>
                    <a:cubicBezTo>
                      <a:pt x="13368" y="48199"/>
                      <a:pt x="12884" y="48244"/>
                      <a:pt x="12409" y="48352"/>
                    </a:cubicBezTo>
                    <a:cubicBezTo>
                      <a:pt x="12454" y="44194"/>
                      <a:pt x="15631" y="42115"/>
                      <a:pt x="18806" y="42115"/>
                    </a:cubicBezTo>
                    <a:close/>
                    <a:moveTo>
                      <a:pt x="117952" y="48332"/>
                    </a:moveTo>
                    <a:cubicBezTo>
                      <a:pt x="118378" y="48332"/>
                      <a:pt x="118808" y="48371"/>
                      <a:pt x="119236" y="48450"/>
                    </a:cubicBezTo>
                    <a:cubicBezTo>
                      <a:pt x="118251" y="49624"/>
                      <a:pt x="117668" y="51130"/>
                      <a:pt x="117758" y="52724"/>
                    </a:cubicBezTo>
                    <a:lnTo>
                      <a:pt x="117749" y="52724"/>
                    </a:lnTo>
                    <a:cubicBezTo>
                      <a:pt x="116508" y="51412"/>
                      <a:pt x="114740" y="50583"/>
                      <a:pt x="112871" y="50583"/>
                    </a:cubicBezTo>
                    <a:cubicBezTo>
                      <a:pt x="112855" y="50583"/>
                      <a:pt x="112838" y="50583"/>
                      <a:pt x="112821" y="50583"/>
                    </a:cubicBezTo>
                    <a:lnTo>
                      <a:pt x="112821" y="50583"/>
                    </a:lnTo>
                    <a:cubicBezTo>
                      <a:pt x="114156" y="49130"/>
                      <a:pt x="116021" y="48332"/>
                      <a:pt x="117952" y="48332"/>
                    </a:cubicBezTo>
                    <a:close/>
                    <a:moveTo>
                      <a:pt x="94437" y="48377"/>
                    </a:moveTo>
                    <a:cubicBezTo>
                      <a:pt x="94862" y="48377"/>
                      <a:pt x="95289" y="48416"/>
                      <a:pt x="95715" y="48495"/>
                    </a:cubicBezTo>
                    <a:cubicBezTo>
                      <a:pt x="94722" y="49676"/>
                      <a:pt x="94140" y="51168"/>
                      <a:pt x="94227" y="52760"/>
                    </a:cubicBezTo>
                    <a:lnTo>
                      <a:pt x="94227" y="52760"/>
                    </a:lnTo>
                    <a:cubicBezTo>
                      <a:pt x="92986" y="51457"/>
                      <a:pt x="91219" y="50627"/>
                      <a:pt x="89350" y="50627"/>
                    </a:cubicBezTo>
                    <a:cubicBezTo>
                      <a:pt x="89333" y="50627"/>
                      <a:pt x="89316" y="50628"/>
                      <a:pt x="89299" y="50628"/>
                    </a:cubicBezTo>
                    <a:lnTo>
                      <a:pt x="89299" y="50628"/>
                    </a:lnTo>
                    <a:cubicBezTo>
                      <a:pt x="90637" y="49180"/>
                      <a:pt x="92504" y="48377"/>
                      <a:pt x="94437" y="48377"/>
                    </a:cubicBezTo>
                    <a:close/>
                    <a:moveTo>
                      <a:pt x="84143" y="48369"/>
                    </a:moveTo>
                    <a:cubicBezTo>
                      <a:pt x="86079" y="48369"/>
                      <a:pt x="87954" y="49173"/>
                      <a:pt x="89299" y="50628"/>
                    </a:cubicBezTo>
                    <a:lnTo>
                      <a:pt x="89299" y="50628"/>
                    </a:lnTo>
                    <a:cubicBezTo>
                      <a:pt x="89296" y="50628"/>
                      <a:pt x="89293" y="50628"/>
                      <a:pt x="89290" y="50628"/>
                    </a:cubicBezTo>
                    <a:cubicBezTo>
                      <a:pt x="89270" y="50628"/>
                      <a:pt x="89250" y="50627"/>
                      <a:pt x="89231" y="50627"/>
                    </a:cubicBezTo>
                    <a:cubicBezTo>
                      <a:pt x="87362" y="50627"/>
                      <a:pt x="85603" y="51457"/>
                      <a:pt x="84353" y="52760"/>
                    </a:cubicBezTo>
                    <a:cubicBezTo>
                      <a:pt x="84443" y="51174"/>
                      <a:pt x="83860" y="49669"/>
                      <a:pt x="82866" y="48486"/>
                    </a:cubicBezTo>
                    <a:cubicBezTo>
                      <a:pt x="83291" y="48407"/>
                      <a:pt x="83719" y="48369"/>
                      <a:pt x="84143" y="48369"/>
                    </a:cubicBezTo>
                    <a:close/>
                    <a:moveTo>
                      <a:pt x="47484" y="48526"/>
                    </a:moveTo>
                    <a:cubicBezTo>
                      <a:pt x="47914" y="48526"/>
                      <a:pt x="48348" y="48566"/>
                      <a:pt x="48780" y="48647"/>
                    </a:cubicBezTo>
                    <a:cubicBezTo>
                      <a:pt x="47785" y="49821"/>
                      <a:pt x="47203" y="51327"/>
                      <a:pt x="47284" y="52922"/>
                    </a:cubicBezTo>
                    <a:cubicBezTo>
                      <a:pt x="46042" y="51618"/>
                      <a:pt x="44274" y="50780"/>
                      <a:pt x="42406" y="50780"/>
                    </a:cubicBezTo>
                    <a:cubicBezTo>
                      <a:pt x="42386" y="50780"/>
                      <a:pt x="42366" y="50780"/>
                      <a:pt x="42346" y="50780"/>
                    </a:cubicBezTo>
                    <a:cubicBezTo>
                      <a:pt x="42343" y="50780"/>
                      <a:pt x="42340" y="50780"/>
                      <a:pt x="42338" y="50780"/>
                    </a:cubicBezTo>
                    <a:lnTo>
                      <a:pt x="42338" y="50780"/>
                    </a:lnTo>
                    <a:lnTo>
                      <a:pt x="42355" y="50771"/>
                    </a:lnTo>
                    <a:cubicBezTo>
                      <a:pt x="43689" y="49328"/>
                      <a:pt x="45555" y="48526"/>
                      <a:pt x="47484" y="48526"/>
                    </a:cubicBezTo>
                    <a:close/>
                    <a:moveTo>
                      <a:pt x="107658" y="48326"/>
                    </a:moveTo>
                    <a:cubicBezTo>
                      <a:pt x="109596" y="48326"/>
                      <a:pt x="111472" y="49128"/>
                      <a:pt x="112821" y="50583"/>
                    </a:cubicBezTo>
                    <a:lnTo>
                      <a:pt x="112821" y="50583"/>
                    </a:lnTo>
                    <a:cubicBezTo>
                      <a:pt x="112818" y="50583"/>
                      <a:pt x="112815" y="50583"/>
                      <a:pt x="112812" y="50583"/>
                    </a:cubicBezTo>
                    <a:cubicBezTo>
                      <a:pt x="112793" y="50583"/>
                      <a:pt x="112774" y="50583"/>
                      <a:pt x="112756" y="50583"/>
                    </a:cubicBezTo>
                    <a:cubicBezTo>
                      <a:pt x="110769" y="50583"/>
                      <a:pt x="108902" y="51528"/>
                      <a:pt x="107641" y="52975"/>
                    </a:cubicBezTo>
                    <a:lnTo>
                      <a:pt x="107641" y="52975"/>
                    </a:lnTo>
                    <a:cubicBezTo>
                      <a:pt x="107794" y="51300"/>
                      <a:pt x="107202" y="49723"/>
                      <a:pt x="106163" y="48486"/>
                    </a:cubicBezTo>
                    <a:cubicBezTo>
                      <a:pt x="106660" y="48378"/>
                      <a:pt x="107161" y="48326"/>
                      <a:pt x="107658" y="48326"/>
                    </a:cubicBezTo>
                    <a:close/>
                    <a:moveTo>
                      <a:pt x="23936" y="48579"/>
                    </a:moveTo>
                    <a:cubicBezTo>
                      <a:pt x="24366" y="48579"/>
                      <a:pt x="24800" y="48619"/>
                      <a:pt x="25232" y="48701"/>
                    </a:cubicBezTo>
                    <a:cubicBezTo>
                      <a:pt x="24237" y="49875"/>
                      <a:pt x="23655" y="51380"/>
                      <a:pt x="23744" y="52966"/>
                    </a:cubicBezTo>
                    <a:cubicBezTo>
                      <a:pt x="22494" y="51663"/>
                      <a:pt x="20727" y="50834"/>
                      <a:pt x="18867" y="50834"/>
                    </a:cubicBezTo>
                    <a:cubicBezTo>
                      <a:pt x="18847" y="50834"/>
                      <a:pt x="18827" y="50834"/>
                      <a:pt x="18807" y="50834"/>
                    </a:cubicBezTo>
                    <a:cubicBezTo>
                      <a:pt x="18787" y="50834"/>
                      <a:pt x="18767" y="50834"/>
                      <a:pt x="18747" y="50834"/>
                    </a:cubicBezTo>
                    <a:cubicBezTo>
                      <a:pt x="16879" y="50834"/>
                      <a:pt x="15111" y="51663"/>
                      <a:pt x="13870" y="52975"/>
                    </a:cubicBezTo>
                    <a:cubicBezTo>
                      <a:pt x="13951" y="51380"/>
                      <a:pt x="13368" y="49875"/>
                      <a:pt x="12374" y="48701"/>
                    </a:cubicBezTo>
                    <a:cubicBezTo>
                      <a:pt x="12804" y="48622"/>
                      <a:pt x="13235" y="48583"/>
                      <a:pt x="13663" y="48583"/>
                    </a:cubicBezTo>
                    <a:cubicBezTo>
                      <a:pt x="15599" y="48583"/>
                      <a:pt x="17464" y="49379"/>
                      <a:pt x="18807" y="50825"/>
                    </a:cubicBezTo>
                    <a:cubicBezTo>
                      <a:pt x="20140" y="49382"/>
                      <a:pt x="22007" y="48579"/>
                      <a:pt x="23936" y="48579"/>
                    </a:cubicBezTo>
                    <a:close/>
                    <a:moveTo>
                      <a:pt x="37172" y="48527"/>
                    </a:moveTo>
                    <a:cubicBezTo>
                      <a:pt x="39112" y="48527"/>
                      <a:pt x="40993" y="49328"/>
                      <a:pt x="42337" y="50780"/>
                    </a:cubicBezTo>
                    <a:lnTo>
                      <a:pt x="42337" y="50780"/>
                    </a:lnTo>
                    <a:cubicBezTo>
                      <a:pt x="42322" y="50780"/>
                      <a:pt x="42306" y="50780"/>
                      <a:pt x="42291" y="50780"/>
                    </a:cubicBezTo>
                    <a:cubicBezTo>
                      <a:pt x="40304" y="50780"/>
                      <a:pt x="38437" y="51725"/>
                      <a:pt x="37185" y="53172"/>
                    </a:cubicBezTo>
                    <a:cubicBezTo>
                      <a:pt x="37328" y="51497"/>
                      <a:pt x="36737" y="49920"/>
                      <a:pt x="35698" y="48683"/>
                    </a:cubicBezTo>
                    <a:cubicBezTo>
                      <a:pt x="36188" y="48578"/>
                      <a:pt x="36682" y="48527"/>
                      <a:pt x="37172" y="48527"/>
                    </a:cubicBezTo>
                    <a:close/>
                    <a:moveTo>
                      <a:pt x="124476" y="46476"/>
                    </a:moveTo>
                    <a:cubicBezTo>
                      <a:pt x="127652" y="46476"/>
                      <a:pt x="130827" y="48554"/>
                      <a:pt x="130867" y="52716"/>
                    </a:cubicBezTo>
                    <a:cubicBezTo>
                      <a:pt x="130392" y="52614"/>
                      <a:pt x="129914" y="52564"/>
                      <a:pt x="129439" y="52564"/>
                    </a:cubicBezTo>
                    <a:cubicBezTo>
                      <a:pt x="127578" y="52564"/>
                      <a:pt x="125778" y="53330"/>
                      <a:pt x="124478" y="54723"/>
                    </a:cubicBezTo>
                    <a:cubicBezTo>
                      <a:pt x="123197" y="53343"/>
                      <a:pt x="121405" y="52563"/>
                      <a:pt x="119532" y="52563"/>
                    </a:cubicBezTo>
                    <a:cubicBezTo>
                      <a:pt x="119039" y="52563"/>
                      <a:pt x="118555" y="52617"/>
                      <a:pt x="118080" y="52716"/>
                    </a:cubicBezTo>
                    <a:cubicBezTo>
                      <a:pt x="118121" y="48557"/>
                      <a:pt x="121299" y="46476"/>
                      <a:pt x="124476" y="46476"/>
                    </a:cubicBezTo>
                    <a:close/>
                    <a:moveTo>
                      <a:pt x="77629" y="46523"/>
                    </a:moveTo>
                    <a:cubicBezTo>
                      <a:pt x="80800" y="46523"/>
                      <a:pt x="83975" y="48597"/>
                      <a:pt x="84021" y="52747"/>
                    </a:cubicBezTo>
                    <a:lnTo>
                      <a:pt x="84021" y="52747"/>
                    </a:lnTo>
                    <a:cubicBezTo>
                      <a:pt x="83554" y="52648"/>
                      <a:pt x="83083" y="52600"/>
                      <a:pt x="82615" y="52600"/>
                    </a:cubicBezTo>
                    <a:cubicBezTo>
                      <a:pt x="80757" y="52600"/>
                      <a:pt x="78952" y="53366"/>
                      <a:pt x="77660" y="54759"/>
                    </a:cubicBezTo>
                    <a:cubicBezTo>
                      <a:pt x="76378" y="53379"/>
                      <a:pt x="74586" y="52599"/>
                      <a:pt x="72704" y="52599"/>
                    </a:cubicBezTo>
                    <a:cubicBezTo>
                      <a:pt x="72221" y="52599"/>
                      <a:pt x="71737" y="52644"/>
                      <a:pt x="71262" y="52751"/>
                    </a:cubicBezTo>
                    <a:cubicBezTo>
                      <a:pt x="71289" y="48599"/>
                      <a:pt x="74457" y="46523"/>
                      <a:pt x="77629" y="46523"/>
                    </a:cubicBezTo>
                    <a:close/>
                    <a:moveTo>
                      <a:pt x="100946" y="46518"/>
                    </a:moveTo>
                    <a:cubicBezTo>
                      <a:pt x="104122" y="46518"/>
                      <a:pt x="107296" y="48595"/>
                      <a:pt x="107337" y="52751"/>
                    </a:cubicBezTo>
                    <a:cubicBezTo>
                      <a:pt x="106864" y="52650"/>
                      <a:pt x="106387" y="52600"/>
                      <a:pt x="105914" y="52600"/>
                    </a:cubicBezTo>
                    <a:cubicBezTo>
                      <a:pt x="104054" y="52600"/>
                      <a:pt x="102248" y="53368"/>
                      <a:pt x="100948" y="54767"/>
                    </a:cubicBezTo>
                    <a:lnTo>
                      <a:pt x="100948" y="54759"/>
                    </a:lnTo>
                    <a:cubicBezTo>
                      <a:pt x="99667" y="53379"/>
                      <a:pt x="97875" y="52599"/>
                      <a:pt x="95993" y="52599"/>
                    </a:cubicBezTo>
                    <a:cubicBezTo>
                      <a:pt x="95509" y="52599"/>
                      <a:pt x="95025" y="52653"/>
                      <a:pt x="94550" y="52751"/>
                    </a:cubicBezTo>
                    <a:cubicBezTo>
                      <a:pt x="94591" y="48597"/>
                      <a:pt x="97769" y="46518"/>
                      <a:pt x="100946" y="46518"/>
                    </a:cubicBezTo>
                    <a:close/>
                    <a:moveTo>
                      <a:pt x="54008" y="46667"/>
                    </a:moveTo>
                    <a:cubicBezTo>
                      <a:pt x="57185" y="46667"/>
                      <a:pt x="60361" y="48746"/>
                      <a:pt x="60402" y="52904"/>
                    </a:cubicBezTo>
                    <a:cubicBezTo>
                      <a:pt x="59922" y="52799"/>
                      <a:pt x="59438" y="52748"/>
                      <a:pt x="58958" y="52748"/>
                    </a:cubicBezTo>
                    <a:cubicBezTo>
                      <a:pt x="57103" y="52748"/>
                      <a:pt x="55303" y="53512"/>
                      <a:pt x="54008" y="54906"/>
                    </a:cubicBezTo>
                    <a:lnTo>
                      <a:pt x="54008" y="54906"/>
                    </a:lnTo>
                    <a:cubicBezTo>
                      <a:pt x="52727" y="53529"/>
                      <a:pt x="50937" y="52751"/>
                      <a:pt x="49058" y="52751"/>
                    </a:cubicBezTo>
                    <a:cubicBezTo>
                      <a:pt x="48574" y="52751"/>
                      <a:pt x="48090" y="52796"/>
                      <a:pt x="47615" y="52904"/>
                    </a:cubicBezTo>
                    <a:cubicBezTo>
                      <a:pt x="47655" y="48746"/>
                      <a:pt x="50832" y="46667"/>
                      <a:pt x="54008" y="46667"/>
                    </a:cubicBezTo>
                    <a:close/>
                    <a:moveTo>
                      <a:pt x="7148" y="46724"/>
                    </a:moveTo>
                    <a:cubicBezTo>
                      <a:pt x="10323" y="46724"/>
                      <a:pt x="13498" y="48801"/>
                      <a:pt x="13538" y="52957"/>
                    </a:cubicBezTo>
                    <a:cubicBezTo>
                      <a:pt x="13065" y="52856"/>
                      <a:pt x="12588" y="52806"/>
                      <a:pt x="12114" y="52806"/>
                    </a:cubicBezTo>
                    <a:cubicBezTo>
                      <a:pt x="10255" y="52806"/>
                      <a:pt x="8451" y="53572"/>
                      <a:pt x="7159" y="54965"/>
                    </a:cubicBezTo>
                    <a:cubicBezTo>
                      <a:pt x="5877" y="53585"/>
                      <a:pt x="4076" y="52805"/>
                      <a:pt x="2194" y="52805"/>
                    </a:cubicBezTo>
                    <a:cubicBezTo>
                      <a:pt x="1711" y="52805"/>
                      <a:pt x="1227" y="52859"/>
                      <a:pt x="752" y="52957"/>
                    </a:cubicBezTo>
                    <a:cubicBezTo>
                      <a:pt x="792" y="48803"/>
                      <a:pt x="3970" y="46724"/>
                      <a:pt x="7148" y="46724"/>
                    </a:cubicBezTo>
                    <a:close/>
                    <a:moveTo>
                      <a:pt x="30465" y="46724"/>
                    </a:moveTo>
                    <a:cubicBezTo>
                      <a:pt x="33638" y="46724"/>
                      <a:pt x="36811" y="48800"/>
                      <a:pt x="36854" y="52954"/>
                    </a:cubicBezTo>
                    <a:lnTo>
                      <a:pt x="36854" y="52954"/>
                    </a:lnTo>
                    <a:cubicBezTo>
                      <a:pt x="36384" y="52854"/>
                      <a:pt x="35912" y="52806"/>
                      <a:pt x="35443" y="52806"/>
                    </a:cubicBezTo>
                    <a:cubicBezTo>
                      <a:pt x="33580" y="52806"/>
                      <a:pt x="31775" y="53572"/>
                      <a:pt x="30483" y="54965"/>
                    </a:cubicBezTo>
                    <a:cubicBezTo>
                      <a:pt x="29201" y="53585"/>
                      <a:pt x="27409" y="52805"/>
                      <a:pt x="25528" y="52805"/>
                    </a:cubicBezTo>
                    <a:cubicBezTo>
                      <a:pt x="25044" y="52805"/>
                      <a:pt x="24560" y="52859"/>
                      <a:pt x="24085" y="52957"/>
                    </a:cubicBezTo>
                    <a:cubicBezTo>
                      <a:pt x="24116" y="48803"/>
                      <a:pt x="27290" y="46724"/>
                      <a:pt x="30465" y="46724"/>
                    </a:cubicBezTo>
                    <a:close/>
                    <a:moveTo>
                      <a:pt x="119323" y="52938"/>
                    </a:moveTo>
                    <a:cubicBezTo>
                      <a:pt x="121259" y="52938"/>
                      <a:pt x="123134" y="53741"/>
                      <a:pt x="124478" y="55189"/>
                    </a:cubicBezTo>
                    <a:lnTo>
                      <a:pt x="124478" y="55189"/>
                    </a:lnTo>
                    <a:cubicBezTo>
                      <a:pt x="124475" y="55189"/>
                      <a:pt x="124472" y="55189"/>
                      <a:pt x="124469" y="55189"/>
                    </a:cubicBezTo>
                    <a:cubicBezTo>
                      <a:pt x="124450" y="55188"/>
                      <a:pt x="124430" y="55188"/>
                      <a:pt x="124410" y="55188"/>
                    </a:cubicBezTo>
                    <a:cubicBezTo>
                      <a:pt x="122541" y="55188"/>
                      <a:pt x="120782" y="56027"/>
                      <a:pt x="119532" y="57330"/>
                    </a:cubicBezTo>
                    <a:cubicBezTo>
                      <a:pt x="119622" y="55744"/>
                      <a:pt x="119039" y="54239"/>
                      <a:pt x="118045" y="53056"/>
                    </a:cubicBezTo>
                    <a:cubicBezTo>
                      <a:pt x="118470" y="52977"/>
                      <a:pt x="118898" y="52938"/>
                      <a:pt x="119323" y="52938"/>
                    </a:cubicBezTo>
                    <a:close/>
                    <a:moveTo>
                      <a:pt x="129620" y="52938"/>
                    </a:moveTo>
                    <a:cubicBezTo>
                      <a:pt x="130043" y="52938"/>
                      <a:pt x="130470" y="52977"/>
                      <a:pt x="130894" y="53056"/>
                    </a:cubicBezTo>
                    <a:cubicBezTo>
                      <a:pt x="129908" y="54230"/>
                      <a:pt x="129326" y="55735"/>
                      <a:pt x="129415" y="57321"/>
                    </a:cubicBezTo>
                    <a:lnTo>
                      <a:pt x="129406" y="57330"/>
                    </a:lnTo>
                    <a:cubicBezTo>
                      <a:pt x="128165" y="56027"/>
                      <a:pt x="126397" y="55188"/>
                      <a:pt x="124528" y="55188"/>
                    </a:cubicBezTo>
                    <a:cubicBezTo>
                      <a:pt x="124512" y="55188"/>
                      <a:pt x="124495" y="55188"/>
                      <a:pt x="124478" y="55189"/>
                    </a:cubicBezTo>
                    <a:lnTo>
                      <a:pt x="124478" y="55189"/>
                    </a:lnTo>
                    <a:cubicBezTo>
                      <a:pt x="125816" y="53741"/>
                      <a:pt x="127689" y="52938"/>
                      <a:pt x="129620" y="52938"/>
                    </a:cubicBezTo>
                    <a:close/>
                    <a:moveTo>
                      <a:pt x="82780" y="52974"/>
                    </a:moveTo>
                    <a:cubicBezTo>
                      <a:pt x="83204" y="52974"/>
                      <a:pt x="83632" y="53013"/>
                      <a:pt x="84057" y="53092"/>
                    </a:cubicBezTo>
                    <a:cubicBezTo>
                      <a:pt x="83538" y="53710"/>
                      <a:pt x="83135" y="54418"/>
                      <a:pt x="82875" y="55180"/>
                    </a:cubicBezTo>
                    <a:cubicBezTo>
                      <a:pt x="82633" y="55879"/>
                      <a:pt x="82525" y="56622"/>
                      <a:pt x="82570" y="57357"/>
                    </a:cubicBezTo>
                    <a:cubicBezTo>
                      <a:pt x="81329" y="56062"/>
                      <a:pt x="79570" y="55224"/>
                      <a:pt x="77701" y="55224"/>
                    </a:cubicBezTo>
                    <a:cubicBezTo>
                      <a:pt x="77681" y="55224"/>
                      <a:pt x="77661" y="55224"/>
                      <a:pt x="77642" y="55224"/>
                    </a:cubicBezTo>
                    <a:cubicBezTo>
                      <a:pt x="78979" y="53777"/>
                      <a:pt x="80847" y="52974"/>
                      <a:pt x="82780" y="52974"/>
                    </a:cubicBezTo>
                    <a:close/>
                    <a:moveTo>
                      <a:pt x="95806" y="52982"/>
                    </a:moveTo>
                    <a:cubicBezTo>
                      <a:pt x="97733" y="52982"/>
                      <a:pt x="99604" y="53779"/>
                      <a:pt x="100939" y="55224"/>
                    </a:cubicBezTo>
                    <a:cubicBezTo>
                      <a:pt x="100919" y="55224"/>
                      <a:pt x="100900" y="55224"/>
                      <a:pt x="100880" y="55224"/>
                    </a:cubicBezTo>
                    <a:cubicBezTo>
                      <a:pt x="99020" y="55224"/>
                      <a:pt x="97252" y="56062"/>
                      <a:pt x="96011" y="57357"/>
                    </a:cubicBezTo>
                    <a:cubicBezTo>
                      <a:pt x="96047" y="56622"/>
                      <a:pt x="95948" y="55879"/>
                      <a:pt x="95706" y="55180"/>
                    </a:cubicBezTo>
                    <a:cubicBezTo>
                      <a:pt x="95446" y="54418"/>
                      <a:pt x="95043" y="53710"/>
                      <a:pt x="94523" y="53101"/>
                    </a:cubicBezTo>
                    <a:cubicBezTo>
                      <a:pt x="94950" y="53021"/>
                      <a:pt x="95379" y="52982"/>
                      <a:pt x="95806" y="52982"/>
                    </a:cubicBezTo>
                    <a:close/>
                    <a:moveTo>
                      <a:pt x="59124" y="53131"/>
                    </a:moveTo>
                    <a:cubicBezTo>
                      <a:pt x="59554" y="53131"/>
                      <a:pt x="59988" y="53171"/>
                      <a:pt x="60420" y="53253"/>
                    </a:cubicBezTo>
                    <a:cubicBezTo>
                      <a:pt x="59425" y="54436"/>
                      <a:pt x="58843" y="55932"/>
                      <a:pt x="58932" y="57527"/>
                    </a:cubicBezTo>
                    <a:lnTo>
                      <a:pt x="58923" y="57518"/>
                    </a:lnTo>
                    <a:cubicBezTo>
                      <a:pt x="57682" y="56215"/>
                      <a:pt x="55914" y="55385"/>
                      <a:pt x="54046" y="55385"/>
                    </a:cubicBezTo>
                    <a:cubicBezTo>
                      <a:pt x="54026" y="55385"/>
                      <a:pt x="54006" y="55386"/>
                      <a:pt x="53986" y="55386"/>
                    </a:cubicBezTo>
                    <a:cubicBezTo>
                      <a:pt x="53966" y="55386"/>
                      <a:pt x="53946" y="55385"/>
                      <a:pt x="53927" y="55385"/>
                    </a:cubicBezTo>
                    <a:cubicBezTo>
                      <a:pt x="52067" y="55385"/>
                      <a:pt x="50299" y="56215"/>
                      <a:pt x="49049" y="57527"/>
                    </a:cubicBezTo>
                    <a:cubicBezTo>
                      <a:pt x="49138" y="55932"/>
                      <a:pt x="48556" y="54427"/>
                      <a:pt x="47561" y="53253"/>
                    </a:cubicBezTo>
                    <a:cubicBezTo>
                      <a:pt x="47993" y="53171"/>
                      <a:pt x="48427" y="53131"/>
                      <a:pt x="48858" y="53131"/>
                    </a:cubicBezTo>
                    <a:cubicBezTo>
                      <a:pt x="50787" y="53131"/>
                      <a:pt x="52654" y="53934"/>
                      <a:pt x="53995" y="55377"/>
                    </a:cubicBezTo>
                    <a:cubicBezTo>
                      <a:pt x="55328" y="53934"/>
                      <a:pt x="57194" y="53131"/>
                      <a:pt x="59124" y="53131"/>
                    </a:cubicBezTo>
                    <a:close/>
                    <a:moveTo>
                      <a:pt x="12289" y="53188"/>
                    </a:moveTo>
                    <a:cubicBezTo>
                      <a:pt x="12716" y="53188"/>
                      <a:pt x="13146" y="53227"/>
                      <a:pt x="13574" y="53307"/>
                    </a:cubicBezTo>
                    <a:cubicBezTo>
                      <a:pt x="13046" y="53916"/>
                      <a:pt x="12651" y="54624"/>
                      <a:pt x="12391" y="55386"/>
                    </a:cubicBezTo>
                    <a:cubicBezTo>
                      <a:pt x="12150" y="56085"/>
                      <a:pt x="12042" y="56819"/>
                      <a:pt x="12087" y="57563"/>
                    </a:cubicBezTo>
                    <a:lnTo>
                      <a:pt x="12078" y="57563"/>
                    </a:lnTo>
                    <a:cubicBezTo>
                      <a:pt x="10836" y="56269"/>
                      <a:pt x="9077" y="55430"/>
                      <a:pt x="7217" y="55430"/>
                    </a:cubicBezTo>
                    <a:cubicBezTo>
                      <a:pt x="7198" y="55430"/>
                      <a:pt x="7178" y="55430"/>
                      <a:pt x="7159" y="55431"/>
                    </a:cubicBezTo>
                    <a:cubicBezTo>
                      <a:pt x="8494" y="53985"/>
                      <a:pt x="10358" y="53188"/>
                      <a:pt x="12289" y="53188"/>
                    </a:cubicBezTo>
                    <a:close/>
                    <a:moveTo>
                      <a:pt x="25322" y="53188"/>
                    </a:moveTo>
                    <a:cubicBezTo>
                      <a:pt x="27247" y="53188"/>
                      <a:pt x="29113" y="53985"/>
                      <a:pt x="30456" y="55431"/>
                    </a:cubicBezTo>
                    <a:cubicBezTo>
                      <a:pt x="30436" y="55430"/>
                      <a:pt x="30416" y="55430"/>
                      <a:pt x="30397" y="55430"/>
                    </a:cubicBezTo>
                    <a:cubicBezTo>
                      <a:pt x="28528" y="55430"/>
                      <a:pt x="26769" y="56269"/>
                      <a:pt x="25528" y="57563"/>
                    </a:cubicBezTo>
                    <a:cubicBezTo>
                      <a:pt x="25563" y="56828"/>
                      <a:pt x="25465" y="56085"/>
                      <a:pt x="25223" y="55386"/>
                    </a:cubicBezTo>
                    <a:cubicBezTo>
                      <a:pt x="24954" y="54624"/>
                      <a:pt x="24560" y="53916"/>
                      <a:pt x="24040" y="53307"/>
                    </a:cubicBezTo>
                    <a:cubicBezTo>
                      <a:pt x="24467" y="53227"/>
                      <a:pt x="24896" y="53188"/>
                      <a:pt x="25322" y="53188"/>
                    </a:cubicBezTo>
                    <a:close/>
                    <a:moveTo>
                      <a:pt x="106107" y="52975"/>
                    </a:moveTo>
                    <a:cubicBezTo>
                      <a:pt x="106578" y="52975"/>
                      <a:pt x="107053" y="53022"/>
                      <a:pt x="107525" y="53119"/>
                    </a:cubicBezTo>
                    <a:cubicBezTo>
                      <a:pt x="106512" y="54373"/>
                      <a:pt x="105948" y="55959"/>
                      <a:pt x="106118" y="57626"/>
                    </a:cubicBezTo>
                    <a:cubicBezTo>
                      <a:pt x="104870" y="56163"/>
                      <a:pt x="102982" y="55215"/>
                      <a:pt x="100985" y="55215"/>
                    </a:cubicBezTo>
                    <a:cubicBezTo>
                      <a:pt x="100976" y="55215"/>
                      <a:pt x="100966" y="55215"/>
                      <a:pt x="100957" y="55215"/>
                    </a:cubicBezTo>
                    <a:cubicBezTo>
                      <a:pt x="102304" y="53768"/>
                      <a:pt x="104177" y="52975"/>
                      <a:pt x="106107" y="52975"/>
                    </a:cubicBezTo>
                    <a:close/>
                    <a:moveTo>
                      <a:pt x="70795" y="48523"/>
                    </a:moveTo>
                    <a:cubicBezTo>
                      <a:pt x="71278" y="48523"/>
                      <a:pt x="71764" y="48572"/>
                      <a:pt x="72248" y="48674"/>
                    </a:cubicBezTo>
                    <a:cubicBezTo>
                      <a:pt x="71271" y="49920"/>
                      <a:pt x="70742" y="51488"/>
                      <a:pt x="70939" y="53137"/>
                    </a:cubicBezTo>
                    <a:cubicBezTo>
                      <a:pt x="71445" y="53025"/>
                      <a:pt x="71954" y="52971"/>
                      <a:pt x="72460" y="52971"/>
                    </a:cubicBezTo>
                    <a:cubicBezTo>
                      <a:pt x="74392" y="52971"/>
                      <a:pt x="76265" y="53767"/>
                      <a:pt x="77615" y="55215"/>
                    </a:cubicBezTo>
                    <a:cubicBezTo>
                      <a:pt x="77597" y="55215"/>
                      <a:pt x="77579" y="55215"/>
                      <a:pt x="77561" y="55215"/>
                    </a:cubicBezTo>
                    <a:cubicBezTo>
                      <a:pt x="75520" y="55215"/>
                      <a:pt x="73598" y="56223"/>
                      <a:pt x="72346" y="57742"/>
                    </a:cubicBezTo>
                    <a:cubicBezTo>
                      <a:pt x="72694" y="54062"/>
                      <a:pt x="69407" y="50780"/>
                      <a:pt x="65713" y="50780"/>
                    </a:cubicBezTo>
                    <a:cubicBezTo>
                      <a:pt x="65693" y="50780"/>
                      <a:pt x="65673" y="50780"/>
                      <a:pt x="65653" y="50780"/>
                    </a:cubicBezTo>
                    <a:lnTo>
                      <a:pt x="65644" y="50780"/>
                    </a:lnTo>
                    <a:cubicBezTo>
                      <a:pt x="65624" y="50780"/>
                      <a:pt x="65604" y="50780"/>
                      <a:pt x="65584" y="50780"/>
                    </a:cubicBezTo>
                    <a:cubicBezTo>
                      <a:pt x="63716" y="50780"/>
                      <a:pt x="61957" y="51618"/>
                      <a:pt x="60706" y="52922"/>
                    </a:cubicBezTo>
                    <a:cubicBezTo>
                      <a:pt x="60796" y="51327"/>
                      <a:pt x="60214" y="49830"/>
                      <a:pt x="59219" y="48647"/>
                    </a:cubicBezTo>
                    <a:cubicBezTo>
                      <a:pt x="59647" y="48568"/>
                      <a:pt x="60078" y="48529"/>
                      <a:pt x="60505" y="48529"/>
                    </a:cubicBezTo>
                    <a:cubicBezTo>
                      <a:pt x="62438" y="48529"/>
                      <a:pt x="64310" y="49326"/>
                      <a:pt x="65653" y="50771"/>
                    </a:cubicBezTo>
                    <a:cubicBezTo>
                      <a:pt x="66986" y="49323"/>
                      <a:pt x="68860" y="48523"/>
                      <a:pt x="70795" y="48523"/>
                    </a:cubicBezTo>
                    <a:close/>
                    <a:moveTo>
                      <a:pt x="35611" y="53177"/>
                    </a:moveTo>
                    <a:cubicBezTo>
                      <a:pt x="36086" y="53177"/>
                      <a:pt x="36566" y="53226"/>
                      <a:pt x="37042" y="53325"/>
                    </a:cubicBezTo>
                    <a:cubicBezTo>
                      <a:pt x="36029" y="54570"/>
                      <a:pt x="35456" y="56156"/>
                      <a:pt x="35635" y="57823"/>
                    </a:cubicBezTo>
                    <a:cubicBezTo>
                      <a:pt x="34383" y="56367"/>
                      <a:pt x="32516" y="55421"/>
                      <a:pt x="30530" y="55421"/>
                    </a:cubicBezTo>
                    <a:cubicBezTo>
                      <a:pt x="30511" y="55421"/>
                      <a:pt x="30492" y="55421"/>
                      <a:pt x="30474" y="55422"/>
                    </a:cubicBezTo>
                    <a:cubicBezTo>
                      <a:pt x="31811" y="53976"/>
                      <a:pt x="33679" y="53177"/>
                      <a:pt x="35611" y="53177"/>
                    </a:cubicBezTo>
                    <a:close/>
                    <a:moveTo>
                      <a:pt x="112825" y="51076"/>
                    </a:moveTo>
                    <a:cubicBezTo>
                      <a:pt x="116002" y="51076"/>
                      <a:pt x="119178" y="53155"/>
                      <a:pt x="119218" y="57312"/>
                    </a:cubicBezTo>
                    <a:cubicBezTo>
                      <a:pt x="118738" y="57207"/>
                      <a:pt x="118254" y="57156"/>
                      <a:pt x="117774" y="57156"/>
                    </a:cubicBezTo>
                    <a:cubicBezTo>
                      <a:pt x="115918" y="57156"/>
                      <a:pt x="114121" y="57922"/>
                      <a:pt x="112825" y="59315"/>
                    </a:cubicBezTo>
                    <a:lnTo>
                      <a:pt x="112825" y="59315"/>
                    </a:lnTo>
                    <a:cubicBezTo>
                      <a:pt x="111544" y="57938"/>
                      <a:pt x="109754" y="57160"/>
                      <a:pt x="107883" y="57160"/>
                    </a:cubicBezTo>
                    <a:cubicBezTo>
                      <a:pt x="107391" y="57160"/>
                      <a:pt x="106907" y="57214"/>
                      <a:pt x="106432" y="57312"/>
                    </a:cubicBezTo>
                    <a:cubicBezTo>
                      <a:pt x="106472" y="53155"/>
                      <a:pt x="109649" y="51076"/>
                      <a:pt x="112825" y="51076"/>
                    </a:cubicBezTo>
                    <a:close/>
                    <a:moveTo>
                      <a:pt x="136136" y="51080"/>
                    </a:moveTo>
                    <a:cubicBezTo>
                      <a:pt x="139311" y="51080"/>
                      <a:pt x="142484" y="53157"/>
                      <a:pt x="142525" y="57312"/>
                    </a:cubicBezTo>
                    <a:lnTo>
                      <a:pt x="142525" y="57321"/>
                    </a:lnTo>
                    <a:cubicBezTo>
                      <a:pt x="142050" y="57219"/>
                      <a:pt x="141571" y="57169"/>
                      <a:pt x="141097" y="57169"/>
                    </a:cubicBezTo>
                    <a:cubicBezTo>
                      <a:pt x="139236" y="57169"/>
                      <a:pt x="137435" y="57936"/>
                      <a:pt x="136136" y="59328"/>
                    </a:cubicBezTo>
                    <a:cubicBezTo>
                      <a:pt x="134854" y="57948"/>
                      <a:pt x="133062" y="57169"/>
                      <a:pt x="131181" y="57169"/>
                    </a:cubicBezTo>
                    <a:cubicBezTo>
                      <a:pt x="130697" y="57169"/>
                      <a:pt x="130213" y="57223"/>
                      <a:pt x="129738" y="57321"/>
                    </a:cubicBezTo>
                    <a:cubicBezTo>
                      <a:pt x="129778" y="53161"/>
                      <a:pt x="132958" y="51080"/>
                      <a:pt x="136136" y="51080"/>
                    </a:cubicBezTo>
                    <a:close/>
                    <a:moveTo>
                      <a:pt x="89307" y="51119"/>
                    </a:moveTo>
                    <a:cubicBezTo>
                      <a:pt x="91889" y="51119"/>
                      <a:pt x="94470" y="52493"/>
                      <a:pt x="95366" y="55242"/>
                    </a:cubicBezTo>
                    <a:cubicBezTo>
                      <a:pt x="95590" y="55923"/>
                      <a:pt x="95697" y="56631"/>
                      <a:pt x="95706" y="57348"/>
                    </a:cubicBezTo>
                    <a:cubicBezTo>
                      <a:pt x="95226" y="57243"/>
                      <a:pt x="94742" y="57192"/>
                      <a:pt x="94262" y="57192"/>
                    </a:cubicBezTo>
                    <a:cubicBezTo>
                      <a:pt x="92407" y="57192"/>
                      <a:pt x="90613" y="57958"/>
                      <a:pt x="89317" y="59346"/>
                    </a:cubicBezTo>
                    <a:cubicBezTo>
                      <a:pt x="88036" y="57975"/>
                      <a:pt x="86244" y="57187"/>
                      <a:pt x="84362" y="57187"/>
                    </a:cubicBezTo>
                    <a:cubicBezTo>
                      <a:pt x="83878" y="57187"/>
                      <a:pt x="83394" y="57241"/>
                      <a:pt x="82919" y="57348"/>
                    </a:cubicBezTo>
                    <a:cubicBezTo>
                      <a:pt x="82919" y="56631"/>
                      <a:pt x="83018" y="55923"/>
                      <a:pt x="83224" y="55251"/>
                    </a:cubicBezTo>
                    <a:lnTo>
                      <a:pt x="83242" y="55242"/>
                    </a:lnTo>
                    <a:cubicBezTo>
                      <a:pt x="84138" y="52495"/>
                      <a:pt x="86723" y="51119"/>
                      <a:pt x="89307" y="51119"/>
                    </a:cubicBezTo>
                    <a:close/>
                    <a:moveTo>
                      <a:pt x="42351" y="51273"/>
                    </a:moveTo>
                    <a:cubicBezTo>
                      <a:pt x="45527" y="51273"/>
                      <a:pt x="48704" y="53352"/>
                      <a:pt x="48744" y="57509"/>
                    </a:cubicBezTo>
                    <a:cubicBezTo>
                      <a:pt x="48269" y="57407"/>
                      <a:pt x="47791" y="57358"/>
                      <a:pt x="47316" y="57358"/>
                    </a:cubicBezTo>
                    <a:cubicBezTo>
                      <a:pt x="45455" y="57358"/>
                      <a:pt x="43655" y="58124"/>
                      <a:pt x="42355" y="59517"/>
                    </a:cubicBezTo>
                    <a:cubicBezTo>
                      <a:pt x="41081" y="58144"/>
                      <a:pt x="39293" y="57366"/>
                      <a:pt x="37414" y="57366"/>
                    </a:cubicBezTo>
                    <a:cubicBezTo>
                      <a:pt x="37404" y="57366"/>
                      <a:pt x="37393" y="57366"/>
                      <a:pt x="37382" y="57366"/>
                    </a:cubicBezTo>
                    <a:lnTo>
                      <a:pt x="37400" y="57357"/>
                    </a:lnTo>
                    <a:cubicBezTo>
                      <a:pt x="36916" y="57357"/>
                      <a:pt x="36432" y="57402"/>
                      <a:pt x="35958" y="57509"/>
                    </a:cubicBezTo>
                    <a:cubicBezTo>
                      <a:pt x="35998" y="53352"/>
                      <a:pt x="39174" y="51273"/>
                      <a:pt x="42351" y="51273"/>
                    </a:cubicBezTo>
                    <a:close/>
                    <a:moveTo>
                      <a:pt x="65657" y="51282"/>
                    </a:moveTo>
                    <a:cubicBezTo>
                      <a:pt x="68834" y="51282"/>
                      <a:pt x="72010" y="53361"/>
                      <a:pt x="72050" y="57518"/>
                    </a:cubicBezTo>
                    <a:cubicBezTo>
                      <a:pt x="71572" y="57413"/>
                      <a:pt x="71090" y="57362"/>
                      <a:pt x="70611" y="57362"/>
                    </a:cubicBezTo>
                    <a:cubicBezTo>
                      <a:pt x="68757" y="57362"/>
                      <a:pt x="66958" y="58130"/>
                      <a:pt x="65662" y="59525"/>
                    </a:cubicBezTo>
                    <a:cubicBezTo>
                      <a:pt x="64387" y="58153"/>
                      <a:pt x="62599" y="57366"/>
                      <a:pt x="60729" y="57366"/>
                    </a:cubicBezTo>
                    <a:cubicBezTo>
                      <a:pt x="60719" y="57366"/>
                      <a:pt x="60708" y="57366"/>
                      <a:pt x="60697" y="57366"/>
                    </a:cubicBezTo>
                    <a:lnTo>
                      <a:pt x="60715" y="57366"/>
                    </a:lnTo>
                    <a:cubicBezTo>
                      <a:pt x="60223" y="57366"/>
                      <a:pt x="59739" y="57411"/>
                      <a:pt x="59264" y="57518"/>
                    </a:cubicBezTo>
                    <a:cubicBezTo>
                      <a:pt x="59304" y="53361"/>
                      <a:pt x="62481" y="51282"/>
                      <a:pt x="65657" y="51282"/>
                    </a:cubicBezTo>
                    <a:close/>
                    <a:moveTo>
                      <a:pt x="18802" y="51334"/>
                    </a:moveTo>
                    <a:cubicBezTo>
                      <a:pt x="21383" y="51334"/>
                      <a:pt x="23964" y="52708"/>
                      <a:pt x="24864" y="55457"/>
                    </a:cubicBezTo>
                    <a:cubicBezTo>
                      <a:pt x="25079" y="56129"/>
                      <a:pt x="25196" y="56846"/>
                      <a:pt x="25196" y="57554"/>
                    </a:cubicBezTo>
                    <a:cubicBezTo>
                      <a:pt x="24721" y="57452"/>
                      <a:pt x="24242" y="57402"/>
                      <a:pt x="23767" y="57402"/>
                    </a:cubicBezTo>
                    <a:cubicBezTo>
                      <a:pt x="21904" y="57402"/>
                      <a:pt x="20100" y="58169"/>
                      <a:pt x="18807" y="59561"/>
                    </a:cubicBezTo>
                    <a:cubicBezTo>
                      <a:pt x="17526" y="58181"/>
                      <a:pt x="15734" y="57402"/>
                      <a:pt x="13852" y="57402"/>
                    </a:cubicBezTo>
                    <a:cubicBezTo>
                      <a:pt x="13368" y="57402"/>
                      <a:pt x="12884" y="57456"/>
                      <a:pt x="12409" y="57563"/>
                    </a:cubicBezTo>
                    <a:cubicBezTo>
                      <a:pt x="12409" y="56846"/>
                      <a:pt x="12526" y="56129"/>
                      <a:pt x="12741" y="55448"/>
                    </a:cubicBezTo>
                    <a:lnTo>
                      <a:pt x="12741" y="55457"/>
                    </a:lnTo>
                    <a:cubicBezTo>
                      <a:pt x="13637" y="52710"/>
                      <a:pt x="16220" y="51334"/>
                      <a:pt x="18802" y="51334"/>
                    </a:cubicBezTo>
                    <a:close/>
                    <a:moveTo>
                      <a:pt x="117977" y="57538"/>
                    </a:moveTo>
                    <a:cubicBezTo>
                      <a:pt x="118398" y="57538"/>
                      <a:pt x="118823" y="57576"/>
                      <a:pt x="119245" y="57653"/>
                    </a:cubicBezTo>
                    <a:cubicBezTo>
                      <a:pt x="118726" y="58271"/>
                      <a:pt x="118322" y="58979"/>
                      <a:pt x="118063" y="59741"/>
                    </a:cubicBezTo>
                    <a:lnTo>
                      <a:pt x="118054" y="59741"/>
                    </a:lnTo>
                    <a:cubicBezTo>
                      <a:pt x="117821" y="60439"/>
                      <a:pt x="117713" y="61174"/>
                      <a:pt x="117758" y="61918"/>
                    </a:cubicBezTo>
                    <a:cubicBezTo>
                      <a:pt x="116501" y="60608"/>
                      <a:pt x="114730" y="59776"/>
                      <a:pt x="112860" y="59776"/>
                    </a:cubicBezTo>
                    <a:cubicBezTo>
                      <a:pt x="112850" y="59776"/>
                      <a:pt x="112840" y="59776"/>
                      <a:pt x="112830" y="59776"/>
                    </a:cubicBezTo>
                    <a:cubicBezTo>
                      <a:pt x="114169" y="58334"/>
                      <a:pt x="116040" y="57538"/>
                      <a:pt x="117977" y="57538"/>
                    </a:cubicBezTo>
                    <a:close/>
                    <a:moveTo>
                      <a:pt x="130971" y="57538"/>
                    </a:moveTo>
                    <a:cubicBezTo>
                      <a:pt x="132907" y="57538"/>
                      <a:pt x="134780" y="58334"/>
                      <a:pt x="136127" y="59776"/>
                    </a:cubicBezTo>
                    <a:cubicBezTo>
                      <a:pt x="136117" y="59776"/>
                      <a:pt x="136107" y="59776"/>
                      <a:pt x="136097" y="59776"/>
                    </a:cubicBezTo>
                    <a:cubicBezTo>
                      <a:pt x="134217" y="59776"/>
                      <a:pt x="132446" y="60608"/>
                      <a:pt x="131199" y="61918"/>
                    </a:cubicBezTo>
                    <a:cubicBezTo>
                      <a:pt x="131234" y="61183"/>
                      <a:pt x="131136" y="60439"/>
                      <a:pt x="130894" y="59741"/>
                    </a:cubicBezTo>
                    <a:lnTo>
                      <a:pt x="130885" y="59741"/>
                    </a:lnTo>
                    <a:cubicBezTo>
                      <a:pt x="130625" y="58979"/>
                      <a:pt x="130222" y="58271"/>
                      <a:pt x="129702" y="57653"/>
                    </a:cubicBezTo>
                    <a:cubicBezTo>
                      <a:pt x="130125" y="57576"/>
                      <a:pt x="130549" y="57538"/>
                      <a:pt x="130971" y="57538"/>
                    </a:cubicBezTo>
                    <a:close/>
                    <a:moveTo>
                      <a:pt x="94432" y="57571"/>
                    </a:moveTo>
                    <a:cubicBezTo>
                      <a:pt x="94855" y="57571"/>
                      <a:pt x="95282" y="57610"/>
                      <a:pt x="95706" y="57689"/>
                    </a:cubicBezTo>
                    <a:cubicBezTo>
                      <a:pt x="94720" y="58871"/>
                      <a:pt x="94138" y="60377"/>
                      <a:pt x="94219" y="61963"/>
                    </a:cubicBezTo>
                    <a:cubicBezTo>
                      <a:pt x="92984" y="60666"/>
                      <a:pt x="91228" y="59830"/>
                      <a:pt x="89369" y="59830"/>
                    </a:cubicBezTo>
                    <a:cubicBezTo>
                      <a:pt x="89340" y="59830"/>
                      <a:pt x="89311" y="59830"/>
                      <a:pt x="89281" y="59830"/>
                    </a:cubicBezTo>
                    <a:cubicBezTo>
                      <a:pt x="89261" y="59830"/>
                      <a:pt x="89242" y="59830"/>
                      <a:pt x="89222" y="59830"/>
                    </a:cubicBezTo>
                    <a:cubicBezTo>
                      <a:pt x="87353" y="59830"/>
                      <a:pt x="85594" y="60659"/>
                      <a:pt x="84344" y="61963"/>
                    </a:cubicBezTo>
                    <a:cubicBezTo>
                      <a:pt x="84434" y="60377"/>
                      <a:pt x="83851" y="58871"/>
                      <a:pt x="82866" y="57689"/>
                    </a:cubicBezTo>
                    <a:lnTo>
                      <a:pt x="82857" y="57689"/>
                    </a:lnTo>
                    <a:cubicBezTo>
                      <a:pt x="83283" y="57610"/>
                      <a:pt x="83710" y="57571"/>
                      <a:pt x="84135" y="57571"/>
                    </a:cubicBezTo>
                    <a:cubicBezTo>
                      <a:pt x="86071" y="57571"/>
                      <a:pt x="87946" y="58374"/>
                      <a:pt x="89290" y="59821"/>
                    </a:cubicBezTo>
                    <a:cubicBezTo>
                      <a:pt x="90628" y="58374"/>
                      <a:pt x="92501" y="57571"/>
                      <a:pt x="94432" y="57571"/>
                    </a:cubicBezTo>
                    <a:close/>
                    <a:moveTo>
                      <a:pt x="47479" y="57732"/>
                    </a:moveTo>
                    <a:cubicBezTo>
                      <a:pt x="47903" y="57732"/>
                      <a:pt x="48329" y="57771"/>
                      <a:pt x="48753" y="57850"/>
                    </a:cubicBezTo>
                    <a:cubicBezTo>
                      <a:pt x="48233" y="58468"/>
                      <a:pt x="47839" y="59176"/>
                      <a:pt x="47570" y="59938"/>
                    </a:cubicBezTo>
                    <a:cubicBezTo>
                      <a:pt x="47337" y="60637"/>
                      <a:pt x="47230" y="61380"/>
                      <a:pt x="47275" y="62115"/>
                    </a:cubicBezTo>
                    <a:lnTo>
                      <a:pt x="47266" y="62115"/>
                    </a:lnTo>
                    <a:cubicBezTo>
                      <a:pt x="46024" y="60820"/>
                      <a:pt x="44265" y="59982"/>
                      <a:pt x="42405" y="59982"/>
                    </a:cubicBezTo>
                    <a:cubicBezTo>
                      <a:pt x="42386" y="59982"/>
                      <a:pt x="42366" y="59982"/>
                      <a:pt x="42346" y="59982"/>
                    </a:cubicBezTo>
                    <a:cubicBezTo>
                      <a:pt x="43684" y="58535"/>
                      <a:pt x="45551" y="57732"/>
                      <a:pt x="47479" y="57732"/>
                    </a:cubicBezTo>
                    <a:close/>
                    <a:moveTo>
                      <a:pt x="60498" y="57741"/>
                    </a:moveTo>
                    <a:cubicBezTo>
                      <a:pt x="62431" y="57741"/>
                      <a:pt x="64299" y="58543"/>
                      <a:pt x="65644" y="59982"/>
                    </a:cubicBezTo>
                    <a:cubicBezTo>
                      <a:pt x="65634" y="59982"/>
                      <a:pt x="65623" y="59982"/>
                      <a:pt x="65613" y="59982"/>
                    </a:cubicBezTo>
                    <a:cubicBezTo>
                      <a:pt x="63734" y="59982"/>
                      <a:pt x="61963" y="60814"/>
                      <a:pt x="60715" y="62124"/>
                    </a:cubicBezTo>
                    <a:cubicBezTo>
                      <a:pt x="60751" y="61380"/>
                      <a:pt x="60653" y="60646"/>
                      <a:pt x="60411" y="59938"/>
                    </a:cubicBezTo>
                    <a:lnTo>
                      <a:pt x="60402" y="59938"/>
                    </a:lnTo>
                    <a:cubicBezTo>
                      <a:pt x="60142" y="59176"/>
                      <a:pt x="59739" y="58468"/>
                      <a:pt x="59219" y="57859"/>
                    </a:cubicBezTo>
                    <a:cubicBezTo>
                      <a:pt x="59645" y="57780"/>
                      <a:pt x="60073" y="57741"/>
                      <a:pt x="60498" y="57741"/>
                    </a:cubicBezTo>
                    <a:close/>
                    <a:moveTo>
                      <a:pt x="23936" y="57773"/>
                    </a:moveTo>
                    <a:cubicBezTo>
                      <a:pt x="24366" y="57773"/>
                      <a:pt x="24800" y="57813"/>
                      <a:pt x="25232" y="57895"/>
                    </a:cubicBezTo>
                    <a:cubicBezTo>
                      <a:pt x="24237" y="59068"/>
                      <a:pt x="23655" y="60574"/>
                      <a:pt x="23744" y="62160"/>
                    </a:cubicBezTo>
                    <a:cubicBezTo>
                      <a:pt x="22494" y="60857"/>
                      <a:pt x="20727" y="60027"/>
                      <a:pt x="18867" y="60027"/>
                    </a:cubicBezTo>
                    <a:cubicBezTo>
                      <a:pt x="18847" y="60027"/>
                      <a:pt x="18827" y="60027"/>
                      <a:pt x="18807" y="60027"/>
                    </a:cubicBezTo>
                    <a:cubicBezTo>
                      <a:pt x="18787" y="60027"/>
                      <a:pt x="18767" y="60027"/>
                      <a:pt x="18747" y="60027"/>
                    </a:cubicBezTo>
                    <a:cubicBezTo>
                      <a:pt x="16879" y="60027"/>
                      <a:pt x="15111" y="60857"/>
                      <a:pt x="13870" y="62169"/>
                    </a:cubicBezTo>
                    <a:cubicBezTo>
                      <a:pt x="13951" y="60574"/>
                      <a:pt x="13368" y="59077"/>
                      <a:pt x="12382" y="57895"/>
                    </a:cubicBezTo>
                    <a:lnTo>
                      <a:pt x="12374" y="57895"/>
                    </a:lnTo>
                    <a:cubicBezTo>
                      <a:pt x="12805" y="57813"/>
                      <a:pt x="13239" y="57773"/>
                      <a:pt x="13670" y="57773"/>
                    </a:cubicBezTo>
                    <a:cubicBezTo>
                      <a:pt x="15599" y="57773"/>
                      <a:pt x="17467" y="58575"/>
                      <a:pt x="18807" y="60018"/>
                    </a:cubicBezTo>
                    <a:cubicBezTo>
                      <a:pt x="20140" y="58575"/>
                      <a:pt x="22007" y="57773"/>
                      <a:pt x="23936" y="57773"/>
                    </a:cubicBezTo>
                    <a:close/>
                    <a:moveTo>
                      <a:pt x="107668" y="57537"/>
                    </a:moveTo>
                    <a:cubicBezTo>
                      <a:pt x="109594" y="57537"/>
                      <a:pt x="111464" y="58336"/>
                      <a:pt x="112812" y="59776"/>
                    </a:cubicBezTo>
                    <a:cubicBezTo>
                      <a:pt x="112793" y="59776"/>
                      <a:pt x="112774" y="59776"/>
                      <a:pt x="112756" y="59776"/>
                    </a:cubicBezTo>
                    <a:cubicBezTo>
                      <a:pt x="110769" y="59776"/>
                      <a:pt x="108902" y="60722"/>
                      <a:pt x="107650" y="62178"/>
                    </a:cubicBezTo>
                    <a:lnTo>
                      <a:pt x="107650" y="62178"/>
                    </a:lnTo>
                    <a:cubicBezTo>
                      <a:pt x="107803" y="60502"/>
                      <a:pt x="107211" y="58925"/>
                      <a:pt x="106181" y="57698"/>
                    </a:cubicBezTo>
                    <a:cubicBezTo>
                      <a:pt x="106675" y="57590"/>
                      <a:pt x="107173" y="57537"/>
                      <a:pt x="107668" y="57537"/>
                    </a:cubicBezTo>
                    <a:close/>
                    <a:moveTo>
                      <a:pt x="37180" y="57734"/>
                    </a:moveTo>
                    <a:cubicBezTo>
                      <a:pt x="39111" y="57734"/>
                      <a:pt x="40981" y="58533"/>
                      <a:pt x="42328" y="59974"/>
                    </a:cubicBezTo>
                    <a:cubicBezTo>
                      <a:pt x="42310" y="59973"/>
                      <a:pt x="42291" y="59973"/>
                      <a:pt x="42273" y="59973"/>
                    </a:cubicBezTo>
                    <a:cubicBezTo>
                      <a:pt x="40286" y="59973"/>
                      <a:pt x="38419" y="60919"/>
                      <a:pt x="37167" y="62375"/>
                    </a:cubicBezTo>
                    <a:cubicBezTo>
                      <a:pt x="37320" y="60708"/>
                      <a:pt x="36728" y="59131"/>
                      <a:pt x="35698" y="57895"/>
                    </a:cubicBezTo>
                    <a:lnTo>
                      <a:pt x="35689" y="57895"/>
                    </a:lnTo>
                    <a:cubicBezTo>
                      <a:pt x="36185" y="57787"/>
                      <a:pt x="36684" y="57734"/>
                      <a:pt x="37180" y="57734"/>
                    </a:cubicBezTo>
                    <a:close/>
                    <a:moveTo>
                      <a:pt x="124474" y="55684"/>
                    </a:moveTo>
                    <a:cubicBezTo>
                      <a:pt x="127057" y="55684"/>
                      <a:pt x="129639" y="57057"/>
                      <a:pt x="130536" y="59803"/>
                    </a:cubicBezTo>
                    <a:cubicBezTo>
                      <a:pt x="130751" y="60484"/>
                      <a:pt x="130858" y="61192"/>
                      <a:pt x="130867" y="61909"/>
                    </a:cubicBezTo>
                    <a:cubicBezTo>
                      <a:pt x="130392" y="61807"/>
                      <a:pt x="129913" y="61757"/>
                      <a:pt x="129438" y="61757"/>
                    </a:cubicBezTo>
                    <a:cubicBezTo>
                      <a:pt x="127575" y="61757"/>
                      <a:pt x="125771" y="62524"/>
                      <a:pt x="124478" y="63916"/>
                    </a:cubicBezTo>
                    <a:cubicBezTo>
                      <a:pt x="123197" y="62536"/>
                      <a:pt x="121405" y="61757"/>
                      <a:pt x="119523" y="61757"/>
                    </a:cubicBezTo>
                    <a:cubicBezTo>
                      <a:pt x="119039" y="61757"/>
                      <a:pt x="118555" y="61810"/>
                      <a:pt x="118080" y="61909"/>
                    </a:cubicBezTo>
                    <a:cubicBezTo>
                      <a:pt x="118080" y="61192"/>
                      <a:pt x="118197" y="60484"/>
                      <a:pt x="118412" y="59803"/>
                    </a:cubicBezTo>
                    <a:cubicBezTo>
                      <a:pt x="119308" y="57057"/>
                      <a:pt x="121891" y="55684"/>
                      <a:pt x="124474" y="55684"/>
                    </a:cubicBezTo>
                    <a:close/>
                    <a:moveTo>
                      <a:pt x="100947" y="55720"/>
                    </a:moveTo>
                    <a:cubicBezTo>
                      <a:pt x="104117" y="55720"/>
                      <a:pt x="107290" y="57792"/>
                      <a:pt x="107337" y="61941"/>
                    </a:cubicBezTo>
                    <a:lnTo>
                      <a:pt x="107337" y="61941"/>
                    </a:lnTo>
                    <a:cubicBezTo>
                      <a:pt x="106869" y="61842"/>
                      <a:pt x="106398" y="61793"/>
                      <a:pt x="105930" y="61793"/>
                    </a:cubicBezTo>
                    <a:cubicBezTo>
                      <a:pt x="104072" y="61793"/>
                      <a:pt x="102267" y="62560"/>
                      <a:pt x="100975" y="63952"/>
                    </a:cubicBezTo>
                    <a:cubicBezTo>
                      <a:pt x="99693" y="62572"/>
                      <a:pt x="97901" y="61792"/>
                      <a:pt x="96020" y="61792"/>
                    </a:cubicBezTo>
                    <a:cubicBezTo>
                      <a:pt x="95536" y="61792"/>
                      <a:pt x="95052" y="61846"/>
                      <a:pt x="94577" y="61945"/>
                    </a:cubicBezTo>
                    <a:cubicBezTo>
                      <a:pt x="94604" y="57796"/>
                      <a:pt x="97774" y="55720"/>
                      <a:pt x="100947" y="55720"/>
                    </a:cubicBezTo>
                    <a:close/>
                    <a:moveTo>
                      <a:pt x="77633" y="55721"/>
                    </a:moveTo>
                    <a:cubicBezTo>
                      <a:pt x="80806" y="55721"/>
                      <a:pt x="83980" y="57797"/>
                      <a:pt x="84022" y="61952"/>
                    </a:cubicBezTo>
                    <a:lnTo>
                      <a:pt x="84022" y="61952"/>
                    </a:lnTo>
                    <a:cubicBezTo>
                      <a:pt x="83551" y="61851"/>
                      <a:pt x="83077" y="61802"/>
                      <a:pt x="82606" y="61802"/>
                    </a:cubicBezTo>
                    <a:cubicBezTo>
                      <a:pt x="80748" y="61802"/>
                      <a:pt x="78943" y="62569"/>
                      <a:pt x="77651" y="63961"/>
                    </a:cubicBezTo>
                    <a:cubicBezTo>
                      <a:pt x="76369" y="62581"/>
                      <a:pt x="74577" y="61801"/>
                      <a:pt x="72696" y="61801"/>
                    </a:cubicBezTo>
                    <a:cubicBezTo>
                      <a:pt x="72212" y="61801"/>
                      <a:pt x="71728" y="61855"/>
                      <a:pt x="71253" y="61954"/>
                    </a:cubicBezTo>
                    <a:cubicBezTo>
                      <a:pt x="71284" y="57799"/>
                      <a:pt x="74458" y="55721"/>
                      <a:pt x="77633" y="55721"/>
                    </a:cubicBezTo>
                    <a:close/>
                    <a:moveTo>
                      <a:pt x="54007" y="55886"/>
                    </a:moveTo>
                    <a:cubicBezTo>
                      <a:pt x="56587" y="55886"/>
                      <a:pt x="59166" y="57260"/>
                      <a:pt x="60061" y="60009"/>
                    </a:cubicBezTo>
                    <a:cubicBezTo>
                      <a:pt x="60285" y="60681"/>
                      <a:pt x="60393" y="61398"/>
                      <a:pt x="60402" y="62106"/>
                    </a:cubicBezTo>
                    <a:cubicBezTo>
                      <a:pt x="59929" y="62004"/>
                      <a:pt x="59451" y="61954"/>
                      <a:pt x="58977" y="61954"/>
                    </a:cubicBezTo>
                    <a:cubicBezTo>
                      <a:pt x="57118" y="61954"/>
                      <a:pt x="55312" y="62721"/>
                      <a:pt x="54013" y="64113"/>
                    </a:cubicBezTo>
                    <a:cubicBezTo>
                      <a:pt x="52741" y="62733"/>
                      <a:pt x="50939" y="61954"/>
                      <a:pt x="49067" y="61954"/>
                    </a:cubicBezTo>
                    <a:cubicBezTo>
                      <a:pt x="48574" y="61954"/>
                      <a:pt x="48090" y="62008"/>
                      <a:pt x="47624" y="62115"/>
                    </a:cubicBezTo>
                    <a:cubicBezTo>
                      <a:pt x="47615" y="61398"/>
                      <a:pt x="47723" y="60690"/>
                      <a:pt x="47929" y="60009"/>
                    </a:cubicBezTo>
                    <a:lnTo>
                      <a:pt x="47947" y="60009"/>
                    </a:lnTo>
                    <a:cubicBezTo>
                      <a:pt x="48843" y="57262"/>
                      <a:pt x="51425" y="55886"/>
                      <a:pt x="54007" y="55886"/>
                    </a:cubicBezTo>
                    <a:close/>
                    <a:moveTo>
                      <a:pt x="30465" y="55920"/>
                    </a:moveTo>
                    <a:cubicBezTo>
                      <a:pt x="33637" y="55920"/>
                      <a:pt x="36811" y="57998"/>
                      <a:pt x="36854" y="62156"/>
                    </a:cubicBezTo>
                    <a:lnTo>
                      <a:pt x="36854" y="62156"/>
                    </a:lnTo>
                    <a:cubicBezTo>
                      <a:pt x="36379" y="62054"/>
                      <a:pt x="35901" y="62004"/>
                      <a:pt x="35426" y="62004"/>
                    </a:cubicBezTo>
                    <a:cubicBezTo>
                      <a:pt x="33569" y="62004"/>
                      <a:pt x="31771" y="62770"/>
                      <a:pt x="30483" y="64158"/>
                    </a:cubicBezTo>
                    <a:cubicBezTo>
                      <a:pt x="29201" y="62787"/>
                      <a:pt x="27409" y="61999"/>
                      <a:pt x="25528" y="61999"/>
                    </a:cubicBezTo>
                    <a:cubicBezTo>
                      <a:pt x="25044" y="61999"/>
                      <a:pt x="24560" y="62052"/>
                      <a:pt x="24085" y="62160"/>
                    </a:cubicBezTo>
                    <a:cubicBezTo>
                      <a:pt x="24116" y="58001"/>
                      <a:pt x="27290" y="55920"/>
                      <a:pt x="30465" y="55920"/>
                    </a:cubicBezTo>
                    <a:close/>
                    <a:moveTo>
                      <a:pt x="7145" y="55923"/>
                    </a:moveTo>
                    <a:cubicBezTo>
                      <a:pt x="10322" y="55923"/>
                      <a:pt x="13498" y="58002"/>
                      <a:pt x="13538" y="62160"/>
                    </a:cubicBezTo>
                    <a:cubicBezTo>
                      <a:pt x="13060" y="62055"/>
                      <a:pt x="12577" y="62004"/>
                      <a:pt x="12098" y="62004"/>
                    </a:cubicBezTo>
                    <a:cubicBezTo>
                      <a:pt x="10244" y="62004"/>
                      <a:pt x="8445" y="62770"/>
                      <a:pt x="7150" y="64158"/>
                    </a:cubicBezTo>
                    <a:lnTo>
                      <a:pt x="7150" y="64167"/>
                    </a:lnTo>
                    <a:cubicBezTo>
                      <a:pt x="5868" y="62787"/>
                      <a:pt x="4076" y="62008"/>
                      <a:pt x="2194" y="62008"/>
                    </a:cubicBezTo>
                    <a:cubicBezTo>
                      <a:pt x="1711" y="62008"/>
                      <a:pt x="1227" y="62052"/>
                      <a:pt x="752" y="62160"/>
                    </a:cubicBezTo>
                    <a:cubicBezTo>
                      <a:pt x="792" y="58002"/>
                      <a:pt x="3969" y="55923"/>
                      <a:pt x="7145" y="55923"/>
                    </a:cubicBezTo>
                    <a:close/>
                    <a:moveTo>
                      <a:pt x="119331" y="62140"/>
                    </a:moveTo>
                    <a:cubicBezTo>
                      <a:pt x="121264" y="62140"/>
                      <a:pt x="123135" y="62937"/>
                      <a:pt x="124478" y="64382"/>
                    </a:cubicBezTo>
                    <a:cubicBezTo>
                      <a:pt x="125815" y="62942"/>
                      <a:pt x="127688" y="62141"/>
                      <a:pt x="129619" y="62141"/>
                    </a:cubicBezTo>
                    <a:cubicBezTo>
                      <a:pt x="130043" y="62141"/>
                      <a:pt x="130469" y="62179"/>
                      <a:pt x="130894" y="62258"/>
                    </a:cubicBezTo>
                    <a:cubicBezTo>
                      <a:pt x="129908" y="63432"/>
                      <a:pt x="129326" y="64929"/>
                      <a:pt x="129415" y="66524"/>
                    </a:cubicBezTo>
                    <a:lnTo>
                      <a:pt x="129406" y="66533"/>
                    </a:lnTo>
                    <a:cubicBezTo>
                      <a:pt x="128165" y="65229"/>
                      <a:pt x="126397" y="64391"/>
                      <a:pt x="124528" y="64391"/>
                    </a:cubicBezTo>
                    <a:cubicBezTo>
                      <a:pt x="124509" y="64391"/>
                      <a:pt x="124489" y="64391"/>
                      <a:pt x="124469" y="64391"/>
                    </a:cubicBezTo>
                    <a:cubicBezTo>
                      <a:pt x="124450" y="64391"/>
                      <a:pt x="124430" y="64391"/>
                      <a:pt x="124410" y="64391"/>
                    </a:cubicBezTo>
                    <a:cubicBezTo>
                      <a:pt x="122541" y="64391"/>
                      <a:pt x="120782" y="65229"/>
                      <a:pt x="119532" y="66533"/>
                    </a:cubicBezTo>
                    <a:cubicBezTo>
                      <a:pt x="119622" y="64938"/>
                      <a:pt x="119039" y="63441"/>
                      <a:pt x="118045" y="62258"/>
                    </a:cubicBezTo>
                    <a:cubicBezTo>
                      <a:pt x="118473" y="62179"/>
                      <a:pt x="118903" y="62140"/>
                      <a:pt x="119331" y="62140"/>
                    </a:cubicBezTo>
                    <a:close/>
                    <a:moveTo>
                      <a:pt x="95793" y="62177"/>
                    </a:moveTo>
                    <a:cubicBezTo>
                      <a:pt x="97728" y="62177"/>
                      <a:pt x="99603" y="62979"/>
                      <a:pt x="100948" y="64427"/>
                    </a:cubicBezTo>
                    <a:lnTo>
                      <a:pt x="100948" y="64427"/>
                    </a:lnTo>
                    <a:cubicBezTo>
                      <a:pt x="100945" y="64427"/>
                      <a:pt x="100942" y="64427"/>
                      <a:pt x="100939" y="64427"/>
                    </a:cubicBezTo>
                    <a:cubicBezTo>
                      <a:pt x="100919" y="64427"/>
                      <a:pt x="100900" y="64427"/>
                      <a:pt x="100880" y="64427"/>
                    </a:cubicBezTo>
                    <a:cubicBezTo>
                      <a:pt x="99011" y="64427"/>
                      <a:pt x="97252" y="65265"/>
                      <a:pt x="96002" y="66568"/>
                    </a:cubicBezTo>
                    <a:cubicBezTo>
                      <a:pt x="96091" y="64982"/>
                      <a:pt x="95509" y="63477"/>
                      <a:pt x="94514" y="62294"/>
                    </a:cubicBezTo>
                    <a:cubicBezTo>
                      <a:pt x="94940" y="62215"/>
                      <a:pt x="95368" y="62177"/>
                      <a:pt x="95793" y="62177"/>
                    </a:cubicBezTo>
                    <a:close/>
                    <a:moveTo>
                      <a:pt x="82770" y="62194"/>
                    </a:moveTo>
                    <a:cubicBezTo>
                      <a:pt x="83195" y="62194"/>
                      <a:pt x="83623" y="62233"/>
                      <a:pt x="84048" y="62312"/>
                    </a:cubicBezTo>
                    <a:cubicBezTo>
                      <a:pt x="83054" y="63495"/>
                      <a:pt x="82471" y="64991"/>
                      <a:pt x="82561" y="66586"/>
                    </a:cubicBezTo>
                    <a:cubicBezTo>
                      <a:pt x="81311" y="65283"/>
                      <a:pt x="79552" y="64445"/>
                      <a:pt x="77683" y="64445"/>
                    </a:cubicBezTo>
                    <a:cubicBezTo>
                      <a:pt x="77663" y="64445"/>
                      <a:pt x="77644" y="64445"/>
                      <a:pt x="77624" y="64445"/>
                    </a:cubicBezTo>
                    <a:cubicBezTo>
                      <a:pt x="78961" y="62997"/>
                      <a:pt x="80835" y="62194"/>
                      <a:pt x="82770" y="62194"/>
                    </a:cubicBezTo>
                    <a:close/>
                    <a:moveTo>
                      <a:pt x="48840" y="62338"/>
                    </a:moveTo>
                    <a:cubicBezTo>
                      <a:pt x="50775" y="62338"/>
                      <a:pt x="52650" y="63141"/>
                      <a:pt x="53995" y="64588"/>
                    </a:cubicBezTo>
                    <a:lnTo>
                      <a:pt x="53995" y="64588"/>
                    </a:lnTo>
                    <a:cubicBezTo>
                      <a:pt x="53992" y="64588"/>
                      <a:pt x="53989" y="64588"/>
                      <a:pt x="53986" y="64588"/>
                    </a:cubicBezTo>
                    <a:cubicBezTo>
                      <a:pt x="53966" y="64588"/>
                      <a:pt x="53947" y="64588"/>
                      <a:pt x="53927" y="64588"/>
                    </a:cubicBezTo>
                    <a:cubicBezTo>
                      <a:pt x="52058" y="64588"/>
                      <a:pt x="50299" y="65426"/>
                      <a:pt x="49049" y="66730"/>
                    </a:cubicBezTo>
                    <a:cubicBezTo>
                      <a:pt x="49138" y="65144"/>
                      <a:pt x="48556" y="63638"/>
                      <a:pt x="47561" y="62456"/>
                    </a:cubicBezTo>
                    <a:cubicBezTo>
                      <a:pt x="47987" y="62377"/>
                      <a:pt x="48415" y="62338"/>
                      <a:pt x="48840" y="62338"/>
                    </a:cubicBezTo>
                    <a:close/>
                    <a:moveTo>
                      <a:pt x="59133" y="62338"/>
                    </a:moveTo>
                    <a:cubicBezTo>
                      <a:pt x="59557" y="62338"/>
                      <a:pt x="59985" y="62377"/>
                      <a:pt x="60411" y="62456"/>
                    </a:cubicBezTo>
                    <a:cubicBezTo>
                      <a:pt x="59425" y="63629"/>
                      <a:pt x="58843" y="65135"/>
                      <a:pt x="58932" y="66721"/>
                    </a:cubicBezTo>
                    <a:lnTo>
                      <a:pt x="58923" y="66730"/>
                    </a:lnTo>
                    <a:cubicBezTo>
                      <a:pt x="57682" y="65426"/>
                      <a:pt x="55914" y="64588"/>
                      <a:pt x="54045" y="64588"/>
                    </a:cubicBezTo>
                    <a:cubicBezTo>
                      <a:pt x="54029" y="64588"/>
                      <a:pt x="54012" y="64588"/>
                      <a:pt x="53995" y="64588"/>
                    </a:cubicBezTo>
                    <a:lnTo>
                      <a:pt x="53995" y="64588"/>
                    </a:lnTo>
                    <a:cubicBezTo>
                      <a:pt x="55332" y="63141"/>
                      <a:pt x="57200" y="62338"/>
                      <a:pt x="59133" y="62338"/>
                    </a:cubicBezTo>
                    <a:close/>
                    <a:moveTo>
                      <a:pt x="12296" y="62401"/>
                    </a:moveTo>
                    <a:cubicBezTo>
                      <a:pt x="12721" y="62401"/>
                      <a:pt x="13148" y="62439"/>
                      <a:pt x="13574" y="62518"/>
                    </a:cubicBezTo>
                    <a:cubicBezTo>
                      <a:pt x="12580" y="63701"/>
                      <a:pt x="11997" y="65197"/>
                      <a:pt x="12087" y="66792"/>
                    </a:cubicBezTo>
                    <a:cubicBezTo>
                      <a:pt x="10837" y="65489"/>
                      <a:pt x="9069" y="64651"/>
                      <a:pt x="7208" y="64651"/>
                    </a:cubicBezTo>
                    <a:cubicBezTo>
                      <a:pt x="7189" y="64651"/>
                      <a:pt x="7169" y="64651"/>
                      <a:pt x="7150" y="64651"/>
                    </a:cubicBezTo>
                    <a:cubicBezTo>
                      <a:pt x="8487" y="63203"/>
                      <a:pt x="10360" y="62401"/>
                      <a:pt x="12296" y="62401"/>
                    </a:cubicBezTo>
                    <a:close/>
                    <a:moveTo>
                      <a:pt x="106094" y="62174"/>
                    </a:moveTo>
                    <a:cubicBezTo>
                      <a:pt x="106570" y="62174"/>
                      <a:pt x="107049" y="62222"/>
                      <a:pt x="107525" y="62321"/>
                    </a:cubicBezTo>
                    <a:cubicBezTo>
                      <a:pt x="106512" y="63567"/>
                      <a:pt x="105939" y="65162"/>
                      <a:pt x="106127" y="66837"/>
                    </a:cubicBezTo>
                    <a:lnTo>
                      <a:pt x="106118" y="66837"/>
                    </a:lnTo>
                    <a:cubicBezTo>
                      <a:pt x="104866" y="65381"/>
                      <a:pt x="102990" y="64427"/>
                      <a:pt x="100995" y="64427"/>
                    </a:cubicBezTo>
                    <a:cubicBezTo>
                      <a:pt x="100979" y="64427"/>
                      <a:pt x="100964" y="64427"/>
                      <a:pt x="100948" y="64427"/>
                    </a:cubicBezTo>
                    <a:lnTo>
                      <a:pt x="100948" y="64427"/>
                    </a:lnTo>
                    <a:cubicBezTo>
                      <a:pt x="102286" y="62974"/>
                      <a:pt x="104160" y="62174"/>
                      <a:pt x="106094" y="62174"/>
                    </a:cubicBezTo>
                    <a:close/>
                    <a:moveTo>
                      <a:pt x="70802" y="57747"/>
                    </a:moveTo>
                    <a:cubicBezTo>
                      <a:pt x="71277" y="57747"/>
                      <a:pt x="71755" y="57796"/>
                      <a:pt x="72230" y="57895"/>
                    </a:cubicBezTo>
                    <a:cubicBezTo>
                      <a:pt x="71262" y="59140"/>
                      <a:pt x="70733" y="60708"/>
                      <a:pt x="70930" y="62357"/>
                    </a:cubicBezTo>
                    <a:cubicBezTo>
                      <a:pt x="71442" y="62243"/>
                      <a:pt x="71958" y="62187"/>
                      <a:pt x="72470" y="62187"/>
                    </a:cubicBezTo>
                    <a:cubicBezTo>
                      <a:pt x="74405" y="62187"/>
                      <a:pt x="76278" y="62985"/>
                      <a:pt x="77624" y="64445"/>
                    </a:cubicBezTo>
                    <a:cubicBezTo>
                      <a:pt x="77606" y="64445"/>
                      <a:pt x="77588" y="64445"/>
                      <a:pt x="77570" y="64445"/>
                    </a:cubicBezTo>
                    <a:cubicBezTo>
                      <a:pt x="75520" y="64445"/>
                      <a:pt x="73598" y="65453"/>
                      <a:pt x="72346" y="66972"/>
                    </a:cubicBezTo>
                    <a:cubicBezTo>
                      <a:pt x="72703" y="63259"/>
                      <a:pt x="69407" y="59982"/>
                      <a:pt x="65707" y="59982"/>
                    </a:cubicBezTo>
                    <a:cubicBezTo>
                      <a:pt x="65692" y="59982"/>
                      <a:pt x="65677" y="59982"/>
                      <a:pt x="65662" y="59982"/>
                    </a:cubicBezTo>
                    <a:lnTo>
                      <a:pt x="65653" y="59991"/>
                    </a:lnTo>
                    <a:cubicBezTo>
                      <a:pt x="66997" y="58546"/>
                      <a:pt x="68873" y="57747"/>
                      <a:pt x="70802" y="57747"/>
                    </a:cubicBezTo>
                    <a:close/>
                    <a:moveTo>
                      <a:pt x="35611" y="62371"/>
                    </a:moveTo>
                    <a:cubicBezTo>
                      <a:pt x="36087" y="62371"/>
                      <a:pt x="36566" y="62419"/>
                      <a:pt x="37042" y="62518"/>
                    </a:cubicBezTo>
                    <a:cubicBezTo>
                      <a:pt x="36029" y="63773"/>
                      <a:pt x="35456" y="65359"/>
                      <a:pt x="35644" y="67034"/>
                    </a:cubicBezTo>
                    <a:lnTo>
                      <a:pt x="35635" y="67034"/>
                    </a:lnTo>
                    <a:cubicBezTo>
                      <a:pt x="34383" y="65578"/>
                      <a:pt x="32507" y="64633"/>
                      <a:pt x="30512" y="64633"/>
                    </a:cubicBezTo>
                    <a:cubicBezTo>
                      <a:pt x="30493" y="64633"/>
                      <a:pt x="30474" y="64633"/>
                      <a:pt x="30456" y="64633"/>
                    </a:cubicBezTo>
                    <a:cubicBezTo>
                      <a:pt x="30436" y="64633"/>
                      <a:pt x="30416" y="64633"/>
                      <a:pt x="30397" y="64633"/>
                    </a:cubicBezTo>
                    <a:cubicBezTo>
                      <a:pt x="28528" y="64633"/>
                      <a:pt x="26769" y="65471"/>
                      <a:pt x="25519" y="66775"/>
                    </a:cubicBezTo>
                    <a:cubicBezTo>
                      <a:pt x="25608" y="65180"/>
                      <a:pt x="25026" y="63683"/>
                      <a:pt x="24031" y="62500"/>
                    </a:cubicBezTo>
                    <a:cubicBezTo>
                      <a:pt x="24460" y="62421"/>
                      <a:pt x="24890" y="62382"/>
                      <a:pt x="25317" y="62382"/>
                    </a:cubicBezTo>
                    <a:cubicBezTo>
                      <a:pt x="27250" y="62382"/>
                      <a:pt x="29122" y="63178"/>
                      <a:pt x="30465" y="64624"/>
                    </a:cubicBezTo>
                    <a:cubicBezTo>
                      <a:pt x="31802" y="63171"/>
                      <a:pt x="33677" y="62371"/>
                      <a:pt x="35611" y="62371"/>
                    </a:cubicBezTo>
                    <a:close/>
                    <a:moveTo>
                      <a:pt x="112817" y="60278"/>
                    </a:moveTo>
                    <a:cubicBezTo>
                      <a:pt x="115992" y="60278"/>
                      <a:pt x="119168" y="62356"/>
                      <a:pt x="119209" y="66513"/>
                    </a:cubicBezTo>
                    <a:lnTo>
                      <a:pt x="119209" y="66513"/>
                    </a:lnTo>
                    <a:cubicBezTo>
                      <a:pt x="118734" y="66409"/>
                      <a:pt x="118254" y="66358"/>
                      <a:pt x="117778" y="66358"/>
                    </a:cubicBezTo>
                    <a:cubicBezTo>
                      <a:pt x="115925" y="66358"/>
                      <a:pt x="114125" y="67125"/>
                      <a:pt x="112830" y="68513"/>
                    </a:cubicBezTo>
                    <a:cubicBezTo>
                      <a:pt x="111548" y="67142"/>
                      <a:pt x="109756" y="66353"/>
                      <a:pt x="107883" y="66353"/>
                    </a:cubicBezTo>
                    <a:cubicBezTo>
                      <a:pt x="107391" y="66353"/>
                      <a:pt x="106907" y="66407"/>
                      <a:pt x="106432" y="66515"/>
                    </a:cubicBezTo>
                    <a:cubicBezTo>
                      <a:pt x="106468" y="62357"/>
                      <a:pt x="109642" y="60278"/>
                      <a:pt x="112817" y="60278"/>
                    </a:cubicBezTo>
                    <a:close/>
                    <a:moveTo>
                      <a:pt x="136134" y="60279"/>
                    </a:moveTo>
                    <a:cubicBezTo>
                      <a:pt x="139310" y="60279"/>
                      <a:pt x="142484" y="62358"/>
                      <a:pt x="142525" y="66515"/>
                    </a:cubicBezTo>
                    <a:lnTo>
                      <a:pt x="142525" y="66524"/>
                    </a:lnTo>
                    <a:cubicBezTo>
                      <a:pt x="142044" y="66419"/>
                      <a:pt x="141561" y="66368"/>
                      <a:pt x="141081" y="66368"/>
                    </a:cubicBezTo>
                    <a:cubicBezTo>
                      <a:pt x="139223" y="66368"/>
                      <a:pt x="137425" y="67135"/>
                      <a:pt x="136136" y="68531"/>
                    </a:cubicBezTo>
                    <a:cubicBezTo>
                      <a:pt x="134862" y="67159"/>
                      <a:pt x="133082" y="66371"/>
                      <a:pt x="131212" y="66371"/>
                    </a:cubicBezTo>
                    <a:cubicBezTo>
                      <a:pt x="131202" y="66371"/>
                      <a:pt x="131191" y="66371"/>
                      <a:pt x="131181" y="66371"/>
                    </a:cubicBezTo>
                    <a:cubicBezTo>
                      <a:pt x="130697" y="66371"/>
                      <a:pt x="130213" y="66416"/>
                      <a:pt x="129738" y="66524"/>
                    </a:cubicBezTo>
                    <a:cubicBezTo>
                      <a:pt x="129778" y="62360"/>
                      <a:pt x="132957" y="60279"/>
                      <a:pt x="136134" y="60279"/>
                    </a:cubicBezTo>
                    <a:close/>
                    <a:moveTo>
                      <a:pt x="89294" y="60326"/>
                    </a:moveTo>
                    <a:cubicBezTo>
                      <a:pt x="92468" y="60326"/>
                      <a:pt x="95642" y="62402"/>
                      <a:pt x="95679" y="66558"/>
                    </a:cubicBezTo>
                    <a:lnTo>
                      <a:pt x="95679" y="66558"/>
                    </a:lnTo>
                    <a:cubicBezTo>
                      <a:pt x="95209" y="66457"/>
                      <a:pt x="94735" y="66408"/>
                      <a:pt x="94264" y="66408"/>
                    </a:cubicBezTo>
                    <a:cubicBezTo>
                      <a:pt x="92405" y="66408"/>
                      <a:pt x="90601" y="67174"/>
                      <a:pt x="89308" y="68567"/>
                    </a:cubicBezTo>
                    <a:cubicBezTo>
                      <a:pt x="88027" y="67187"/>
                      <a:pt x="86235" y="66407"/>
                      <a:pt x="84353" y="66407"/>
                    </a:cubicBezTo>
                    <a:cubicBezTo>
                      <a:pt x="83869" y="66407"/>
                      <a:pt x="83385" y="66461"/>
                      <a:pt x="82910" y="66559"/>
                    </a:cubicBezTo>
                    <a:cubicBezTo>
                      <a:pt x="82942" y="62405"/>
                      <a:pt x="86118" y="60326"/>
                      <a:pt x="89294" y="60326"/>
                    </a:cubicBezTo>
                    <a:close/>
                    <a:moveTo>
                      <a:pt x="42338" y="60479"/>
                    </a:moveTo>
                    <a:cubicBezTo>
                      <a:pt x="45510" y="60479"/>
                      <a:pt x="48684" y="62554"/>
                      <a:pt x="48726" y="66708"/>
                    </a:cubicBezTo>
                    <a:lnTo>
                      <a:pt x="48726" y="66708"/>
                    </a:lnTo>
                    <a:cubicBezTo>
                      <a:pt x="48257" y="66609"/>
                      <a:pt x="47784" y="66560"/>
                      <a:pt x="47315" y="66560"/>
                    </a:cubicBezTo>
                    <a:cubicBezTo>
                      <a:pt x="45452" y="66560"/>
                      <a:pt x="43648" y="67327"/>
                      <a:pt x="42355" y="68719"/>
                    </a:cubicBezTo>
                    <a:cubicBezTo>
                      <a:pt x="41074" y="67339"/>
                      <a:pt x="39282" y="66559"/>
                      <a:pt x="37400" y="66559"/>
                    </a:cubicBezTo>
                    <a:cubicBezTo>
                      <a:pt x="36916" y="66559"/>
                      <a:pt x="36432" y="66613"/>
                      <a:pt x="35958" y="66712"/>
                    </a:cubicBezTo>
                    <a:cubicBezTo>
                      <a:pt x="35989" y="62557"/>
                      <a:pt x="39163" y="60479"/>
                      <a:pt x="42338" y="60479"/>
                    </a:cubicBezTo>
                    <a:close/>
                    <a:moveTo>
                      <a:pt x="65639" y="60484"/>
                    </a:moveTo>
                    <a:cubicBezTo>
                      <a:pt x="68816" y="60484"/>
                      <a:pt x="71992" y="62563"/>
                      <a:pt x="72032" y="66721"/>
                    </a:cubicBezTo>
                    <a:cubicBezTo>
                      <a:pt x="71559" y="66619"/>
                      <a:pt x="71082" y="66569"/>
                      <a:pt x="70608" y="66569"/>
                    </a:cubicBezTo>
                    <a:cubicBezTo>
                      <a:pt x="68752" y="66569"/>
                      <a:pt x="66952" y="67334"/>
                      <a:pt x="65653" y="68719"/>
                    </a:cubicBezTo>
                    <a:lnTo>
                      <a:pt x="65644" y="68728"/>
                    </a:lnTo>
                    <a:cubicBezTo>
                      <a:pt x="64362" y="67348"/>
                      <a:pt x="62570" y="66568"/>
                      <a:pt x="60688" y="66568"/>
                    </a:cubicBezTo>
                    <a:cubicBezTo>
                      <a:pt x="60205" y="66568"/>
                      <a:pt x="59721" y="66622"/>
                      <a:pt x="59246" y="66721"/>
                    </a:cubicBezTo>
                    <a:cubicBezTo>
                      <a:pt x="59286" y="62563"/>
                      <a:pt x="62463" y="60484"/>
                      <a:pt x="65639" y="60484"/>
                    </a:cubicBezTo>
                    <a:close/>
                    <a:moveTo>
                      <a:pt x="18806" y="60525"/>
                    </a:moveTo>
                    <a:cubicBezTo>
                      <a:pt x="21979" y="60525"/>
                      <a:pt x="25151" y="62600"/>
                      <a:pt x="25196" y="66757"/>
                    </a:cubicBezTo>
                    <a:lnTo>
                      <a:pt x="25196" y="66757"/>
                    </a:lnTo>
                    <a:cubicBezTo>
                      <a:pt x="24723" y="66655"/>
                      <a:pt x="24245" y="66605"/>
                      <a:pt x="23772" y="66605"/>
                    </a:cubicBezTo>
                    <a:cubicBezTo>
                      <a:pt x="21913" y="66605"/>
                      <a:pt x="20107" y="67371"/>
                      <a:pt x="18807" y="68764"/>
                    </a:cubicBezTo>
                    <a:cubicBezTo>
                      <a:pt x="17526" y="67384"/>
                      <a:pt x="15734" y="66604"/>
                      <a:pt x="13852" y="66604"/>
                    </a:cubicBezTo>
                    <a:cubicBezTo>
                      <a:pt x="13368" y="66604"/>
                      <a:pt x="12884" y="66658"/>
                      <a:pt x="12409" y="66757"/>
                    </a:cubicBezTo>
                    <a:cubicBezTo>
                      <a:pt x="12454" y="62603"/>
                      <a:pt x="15631" y="60525"/>
                      <a:pt x="18806" y="60525"/>
                    </a:cubicBezTo>
                    <a:close/>
                    <a:moveTo>
                      <a:pt x="117959" y="66746"/>
                    </a:moveTo>
                    <a:cubicBezTo>
                      <a:pt x="118383" y="66746"/>
                      <a:pt x="118811" y="66785"/>
                      <a:pt x="119236" y="66864"/>
                    </a:cubicBezTo>
                    <a:cubicBezTo>
                      <a:pt x="118251" y="68047"/>
                      <a:pt x="117668" y="69543"/>
                      <a:pt x="117749" y="71138"/>
                    </a:cubicBezTo>
                    <a:cubicBezTo>
                      <a:pt x="116508" y="69835"/>
                      <a:pt x="114740" y="68996"/>
                      <a:pt x="112871" y="68996"/>
                    </a:cubicBezTo>
                    <a:cubicBezTo>
                      <a:pt x="112854" y="68996"/>
                      <a:pt x="112837" y="68997"/>
                      <a:pt x="112821" y="68997"/>
                    </a:cubicBezTo>
                    <a:lnTo>
                      <a:pt x="112821" y="68997"/>
                    </a:lnTo>
                    <a:cubicBezTo>
                      <a:pt x="114158" y="67549"/>
                      <a:pt x="116025" y="66746"/>
                      <a:pt x="117959" y="66746"/>
                    </a:cubicBezTo>
                    <a:close/>
                    <a:moveTo>
                      <a:pt x="84144" y="66782"/>
                    </a:moveTo>
                    <a:cubicBezTo>
                      <a:pt x="86080" y="66782"/>
                      <a:pt x="87953" y="67585"/>
                      <a:pt x="89290" y="69033"/>
                    </a:cubicBezTo>
                    <a:cubicBezTo>
                      <a:pt x="89271" y="69032"/>
                      <a:pt x="89251" y="69032"/>
                      <a:pt x="89231" y="69032"/>
                    </a:cubicBezTo>
                    <a:cubicBezTo>
                      <a:pt x="87362" y="69032"/>
                      <a:pt x="85595" y="69871"/>
                      <a:pt x="84353" y="71174"/>
                    </a:cubicBezTo>
                    <a:cubicBezTo>
                      <a:pt x="84434" y="69588"/>
                      <a:pt x="83851" y="68083"/>
                      <a:pt x="82866" y="66900"/>
                    </a:cubicBezTo>
                    <a:cubicBezTo>
                      <a:pt x="83291" y="66821"/>
                      <a:pt x="83719" y="66782"/>
                      <a:pt x="84144" y="66782"/>
                    </a:cubicBezTo>
                    <a:close/>
                    <a:moveTo>
                      <a:pt x="94437" y="66782"/>
                    </a:moveTo>
                    <a:cubicBezTo>
                      <a:pt x="94861" y="66782"/>
                      <a:pt x="95289" y="66821"/>
                      <a:pt x="95715" y="66900"/>
                    </a:cubicBezTo>
                    <a:cubicBezTo>
                      <a:pt x="94720" y="68083"/>
                      <a:pt x="94138" y="69579"/>
                      <a:pt x="94228" y="71174"/>
                    </a:cubicBezTo>
                    <a:cubicBezTo>
                      <a:pt x="92977" y="69871"/>
                      <a:pt x="91218" y="69032"/>
                      <a:pt x="89350" y="69032"/>
                    </a:cubicBezTo>
                    <a:cubicBezTo>
                      <a:pt x="89330" y="69032"/>
                      <a:pt x="89310" y="69032"/>
                      <a:pt x="89290" y="69033"/>
                    </a:cubicBezTo>
                    <a:cubicBezTo>
                      <a:pt x="90628" y="67585"/>
                      <a:pt x="92501" y="66782"/>
                      <a:pt x="94437" y="66782"/>
                    </a:cubicBezTo>
                    <a:close/>
                    <a:moveTo>
                      <a:pt x="47475" y="66944"/>
                    </a:moveTo>
                    <a:cubicBezTo>
                      <a:pt x="47900" y="66944"/>
                      <a:pt x="48327" y="66982"/>
                      <a:pt x="48753" y="67061"/>
                    </a:cubicBezTo>
                    <a:cubicBezTo>
                      <a:pt x="47767" y="68244"/>
                      <a:pt x="47185" y="69740"/>
                      <a:pt x="47266" y="71335"/>
                    </a:cubicBezTo>
                    <a:cubicBezTo>
                      <a:pt x="46024" y="70032"/>
                      <a:pt x="44256" y="69194"/>
                      <a:pt x="42388" y="69194"/>
                    </a:cubicBezTo>
                    <a:cubicBezTo>
                      <a:pt x="42371" y="69194"/>
                      <a:pt x="42354" y="69194"/>
                      <a:pt x="42337" y="69194"/>
                    </a:cubicBezTo>
                    <a:lnTo>
                      <a:pt x="42337" y="69194"/>
                    </a:lnTo>
                    <a:cubicBezTo>
                      <a:pt x="43675" y="67746"/>
                      <a:pt x="45542" y="66944"/>
                      <a:pt x="47475" y="66944"/>
                    </a:cubicBezTo>
                    <a:close/>
                    <a:moveTo>
                      <a:pt x="23953" y="66979"/>
                    </a:moveTo>
                    <a:cubicBezTo>
                      <a:pt x="24378" y="66979"/>
                      <a:pt x="24806" y="67018"/>
                      <a:pt x="25232" y="67097"/>
                    </a:cubicBezTo>
                    <a:cubicBezTo>
                      <a:pt x="24239" y="68278"/>
                      <a:pt x="23657" y="69779"/>
                      <a:pt x="23744" y="71371"/>
                    </a:cubicBezTo>
                    <a:lnTo>
                      <a:pt x="23744" y="71371"/>
                    </a:lnTo>
                    <a:cubicBezTo>
                      <a:pt x="22494" y="70068"/>
                      <a:pt x="20726" y="69229"/>
                      <a:pt x="18866" y="69229"/>
                    </a:cubicBezTo>
                    <a:cubicBezTo>
                      <a:pt x="18846" y="69229"/>
                      <a:pt x="18827" y="69230"/>
                      <a:pt x="18807" y="69230"/>
                    </a:cubicBezTo>
                    <a:cubicBezTo>
                      <a:pt x="20144" y="67782"/>
                      <a:pt x="22018" y="66979"/>
                      <a:pt x="23953" y="66979"/>
                    </a:cubicBezTo>
                    <a:close/>
                    <a:moveTo>
                      <a:pt x="13656" y="66979"/>
                    </a:moveTo>
                    <a:cubicBezTo>
                      <a:pt x="15596" y="66979"/>
                      <a:pt x="17470" y="67782"/>
                      <a:pt x="18807" y="69230"/>
                    </a:cubicBezTo>
                    <a:cubicBezTo>
                      <a:pt x="18787" y="69230"/>
                      <a:pt x="18768" y="69229"/>
                      <a:pt x="18748" y="69229"/>
                    </a:cubicBezTo>
                    <a:cubicBezTo>
                      <a:pt x="16879" y="69229"/>
                      <a:pt x="15111" y="70068"/>
                      <a:pt x="13870" y="71371"/>
                    </a:cubicBezTo>
                    <a:cubicBezTo>
                      <a:pt x="13951" y="69785"/>
                      <a:pt x="13368" y="68280"/>
                      <a:pt x="12374" y="67097"/>
                    </a:cubicBezTo>
                    <a:cubicBezTo>
                      <a:pt x="12801" y="67018"/>
                      <a:pt x="13230" y="66979"/>
                      <a:pt x="13656" y="66979"/>
                    </a:cubicBezTo>
                    <a:close/>
                    <a:moveTo>
                      <a:pt x="107658" y="66739"/>
                    </a:moveTo>
                    <a:cubicBezTo>
                      <a:pt x="109596" y="66739"/>
                      <a:pt x="111472" y="67542"/>
                      <a:pt x="112821" y="68997"/>
                    </a:cubicBezTo>
                    <a:lnTo>
                      <a:pt x="112821" y="68997"/>
                    </a:lnTo>
                    <a:cubicBezTo>
                      <a:pt x="112818" y="68997"/>
                      <a:pt x="112815" y="68997"/>
                      <a:pt x="112812" y="68997"/>
                    </a:cubicBezTo>
                    <a:cubicBezTo>
                      <a:pt x="112793" y="68997"/>
                      <a:pt x="112774" y="68996"/>
                      <a:pt x="112756" y="68996"/>
                    </a:cubicBezTo>
                    <a:cubicBezTo>
                      <a:pt x="110769" y="68996"/>
                      <a:pt x="108902" y="69942"/>
                      <a:pt x="107641" y="71389"/>
                    </a:cubicBezTo>
                    <a:lnTo>
                      <a:pt x="107641" y="71389"/>
                    </a:lnTo>
                    <a:cubicBezTo>
                      <a:pt x="107802" y="69716"/>
                      <a:pt x="107213" y="68133"/>
                      <a:pt x="106177" y="66897"/>
                    </a:cubicBezTo>
                    <a:lnTo>
                      <a:pt x="106177" y="66897"/>
                    </a:lnTo>
                    <a:cubicBezTo>
                      <a:pt x="106669" y="66791"/>
                      <a:pt x="107166" y="66739"/>
                      <a:pt x="107658" y="66739"/>
                    </a:cubicBezTo>
                    <a:close/>
                    <a:moveTo>
                      <a:pt x="37174" y="66937"/>
                    </a:moveTo>
                    <a:cubicBezTo>
                      <a:pt x="39113" y="66937"/>
                      <a:pt x="40989" y="67739"/>
                      <a:pt x="42337" y="69194"/>
                    </a:cubicBezTo>
                    <a:lnTo>
                      <a:pt x="42337" y="69194"/>
                    </a:lnTo>
                    <a:cubicBezTo>
                      <a:pt x="42334" y="69194"/>
                      <a:pt x="42331" y="69194"/>
                      <a:pt x="42328" y="69194"/>
                    </a:cubicBezTo>
                    <a:cubicBezTo>
                      <a:pt x="42310" y="69194"/>
                      <a:pt x="42291" y="69194"/>
                      <a:pt x="42273" y="69194"/>
                    </a:cubicBezTo>
                    <a:cubicBezTo>
                      <a:pt x="40286" y="69194"/>
                      <a:pt x="38410" y="70139"/>
                      <a:pt x="37158" y="71595"/>
                    </a:cubicBezTo>
                    <a:cubicBezTo>
                      <a:pt x="37320" y="69911"/>
                      <a:pt x="36728" y="68325"/>
                      <a:pt x="35689" y="67097"/>
                    </a:cubicBezTo>
                    <a:lnTo>
                      <a:pt x="35680" y="67097"/>
                    </a:lnTo>
                    <a:cubicBezTo>
                      <a:pt x="36177" y="66989"/>
                      <a:pt x="36678" y="66937"/>
                      <a:pt x="37174" y="66937"/>
                    </a:cubicBezTo>
                    <a:close/>
                    <a:moveTo>
                      <a:pt x="124474" y="64884"/>
                    </a:moveTo>
                    <a:cubicBezTo>
                      <a:pt x="127650" y="64884"/>
                      <a:pt x="130827" y="66963"/>
                      <a:pt x="130867" y="71120"/>
                    </a:cubicBezTo>
                    <a:cubicBezTo>
                      <a:pt x="130392" y="71018"/>
                      <a:pt x="129914" y="70969"/>
                      <a:pt x="129439" y="70969"/>
                    </a:cubicBezTo>
                    <a:cubicBezTo>
                      <a:pt x="127578" y="70969"/>
                      <a:pt x="125778" y="71735"/>
                      <a:pt x="124478" y="73128"/>
                    </a:cubicBezTo>
                    <a:cubicBezTo>
                      <a:pt x="123197" y="71748"/>
                      <a:pt x="121405" y="70968"/>
                      <a:pt x="119532" y="70968"/>
                    </a:cubicBezTo>
                    <a:cubicBezTo>
                      <a:pt x="119039" y="70968"/>
                      <a:pt x="118555" y="71022"/>
                      <a:pt x="118080" y="71120"/>
                    </a:cubicBezTo>
                    <a:cubicBezTo>
                      <a:pt x="118121" y="66963"/>
                      <a:pt x="121297" y="64884"/>
                      <a:pt x="124474" y="64884"/>
                    </a:cubicBezTo>
                    <a:close/>
                    <a:moveTo>
                      <a:pt x="100943" y="64929"/>
                    </a:moveTo>
                    <a:cubicBezTo>
                      <a:pt x="104120" y="64929"/>
                      <a:pt x="107296" y="67007"/>
                      <a:pt x="107337" y="71165"/>
                    </a:cubicBezTo>
                    <a:cubicBezTo>
                      <a:pt x="106862" y="71063"/>
                      <a:pt x="106383" y="71013"/>
                      <a:pt x="105909" y="71013"/>
                    </a:cubicBezTo>
                    <a:cubicBezTo>
                      <a:pt x="104048" y="71013"/>
                      <a:pt x="102248" y="71780"/>
                      <a:pt x="100948" y="73172"/>
                    </a:cubicBezTo>
                    <a:cubicBezTo>
                      <a:pt x="99667" y="71792"/>
                      <a:pt x="97875" y="71013"/>
                      <a:pt x="95993" y="71013"/>
                    </a:cubicBezTo>
                    <a:cubicBezTo>
                      <a:pt x="95509" y="71013"/>
                      <a:pt x="95025" y="71067"/>
                      <a:pt x="94550" y="71165"/>
                    </a:cubicBezTo>
                    <a:cubicBezTo>
                      <a:pt x="94590" y="67007"/>
                      <a:pt x="97767" y="64929"/>
                      <a:pt x="100943" y="64929"/>
                    </a:cubicBezTo>
                    <a:close/>
                    <a:moveTo>
                      <a:pt x="77622" y="64941"/>
                    </a:moveTo>
                    <a:cubicBezTo>
                      <a:pt x="80798" y="64941"/>
                      <a:pt x="83972" y="67018"/>
                      <a:pt x="84013" y="71174"/>
                    </a:cubicBezTo>
                    <a:cubicBezTo>
                      <a:pt x="83537" y="71072"/>
                      <a:pt x="83057" y="71021"/>
                      <a:pt x="82581" y="71021"/>
                    </a:cubicBezTo>
                    <a:cubicBezTo>
                      <a:pt x="80727" y="71021"/>
                      <a:pt x="78930" y="71782"/>
                      <a:pt x="77633" y="73172"/>
                    </a:cubicBezTo>
                    <a:lnTo>
                      <a:pt x="77624" y="73181"/>
                    </a:lnTo>
                    <a:cubicBezTo>
                      <a:pt x="76342" y="71801"/>
                      <a:pt x="74550" y="71022"/>
                      <a:pt x="72669" y="71022"/>
                    </a:cubicBezTo>
                    <a:cubicBezTo>
                      <a:pt x="72185" y="71022"/>
                      <a:pt x="71701" y="71076"/>
                      <a:pt x="71226" y="71174"/>
                    </a:cubicBezTo>
                    <a:cubicBezTo>
                      <a:pt x="71266" y="67020"/>
                      <a:pt x="74445" y="64941"/>
                      <a:pt x="77622" y="64941"/>
                    </a:cubicBezTo>
                    <a:close/>
                    <a:moveTo>
                      <a:pt x="53996" y="65085"/>
                    </a:moveTo>
                    <a:cubicBezTo>
                      <a:pt x="57170" y="65085"/>
                      <a:pt x="60344" y="67162"/>
                      <a:pt x="60384" y="71317"/>
                    </a:cubicBezTo>
                    <a:lnTo>
                      <a:pt x="60384" y="71326"/>
                    </a:lnTo>
                    <a:cubicBezTo>
                      <a:pt x="59903" y="71222"/>
                      <a:pt x="59419" y="71170"/>
                      <a:pt x="58939" y="71170"/>
                    </a:cubicBezTo>
                    <a:cubicBezTo>
                      <a:pt x="57081" y="71170"/>
                      <a:pt x="55284" y="71936"/>
                      <a:pt x="53995" y="73325"/>
                    </a:cubicBezTo>
                    <a:cubicBezTo>
                      <a:pt x="52714" y="71945"/>
                      <a:pt x="50922" y="71165"/>
                      <a:pt x="49040" y="71165"/>
                    </a:cubicBezTo>
                    <a:cubicBezTo>
                      <a:pt x="48556" y="71165"/>
                      <a:pt x="48072" y="71219"/>
                      <a:pt x="47597" y="71326"/>
                    </a:cubicBezTo>
                    <a:cubicBezTo>
                      <a:pt x="47638" y="67167"/>
                      <a:pt x="50817" y="65085"/>
                      <a:pt x="53996" y="65085"/>
                    </a:cubicBezTo>
                    <a:close/>
                    <a:moveTo>
                      <a:pt x="7145" y="65126"/>
                    </a:moveTo>
                    <a:cubicBezTo>
                      <a:pt x="10322" y="65126"/>
                      <a:pt x="13498" y="67205"/>
                      <a:pt x="13538" y="71362"/>
                    </a:cubicBezTo>
                    <a:cubicBezTo>
                      <a:pt x="13065" y="71260"/>
                      <a:pt x="12588" y="71211"/>
                      <a:pt x="12113" y="71211"/>
                    </a:cubicBezTo>
                    <a:cubicBezTo>
                      <a:pt x="10252" y="71211"/>
                      <a:pt x="8442" y="71977"/>
                      <a:pt x="7150" y="73369"/>
                    </a:cubicBezTo>
                    <a:cubicBezTo>
                      <a:pt x="5868" y="71990"/>
                      <a:pt x="4076" y="71210"/>
                      <a:pt x="2194" y="71210"/>
                    </a:cubicBezTo>
                    <a:cubicBezTo>
                      <a:pt x="1711" y="71210"/>
                      <a:pt x="1227" y="71264"/>
                      <a:pt x="752" y="71362"/>
                    </a:cubicBezTo>
                    <a:cubicBezTo>
                      <a:pt x="792" y="67205"/>
                      <a:pt x="3969" y="65126"/>
                      <a:pt x="7145" y="65126"/>
                    </a:cubicBezTo>
                    <a:close/>
                    <a:moveTo>
                      <a:pt x="30460" y="65126"/>
                    </a:moveTo>
                    <a:cubicBezTo>
                      <a:pt x="33637" y="65126"/>
                      <a:pt x="36813" y="67205"/>
                      <a:pt x="36854" y="71362"/>
                    </a:cubicBezTo>
                    <a:cubicBezTo>
                      <a:pt x="36379" y="71260"/>
                      <a:pt x="35900" y="71211"/>
                      <a:pt x="35425" y="71211"/>
                    </a:cubicBezTo>
                    <a:cubicBezTo>
                      <a:pt x="33562" y="71211"/>
                      <a:pt x="31757" y="71977"/>
                      <a:pt x="30465" y="73369"/>
                    </a:cubicBezTo>
                    <a:cubicBezTo>
                      <a:pt x="29183" y="71990"/>
                      <a:pt x="27391" y="71210"/>
                      <a:pt x="25510" y="71210"/>
                    </a:cubicBezTo>
                    <a:cubicBezTo>
                      <a:pt x="25026" y="71210"/>
                      <a:pt x="24542" y="71264"/>
                      <a:pt x="24067" y="71362"/>
                    </a:cubicBezTo>
                    <a:cubicBezTo>
                      <a:pt x="24107" y="67205"/>
                      <a:pt x="27284" y="65126"/>
                      <a:pt x="30460" y="65126"/>
                    </a:cubicBezTo>
                    <a:close/>
                    <a:moveTo>
                      <a:pt x="119323" y="71343"/>
                    </a:moveTo>
                    <a:cubicBezTo>
                      <a:pt x="121259" y="71343"/>
                      <a:pt x="123134" y="72146"/>
                      <a:pt x="124478" y="73593"/>
                    </a:cubicBezTo>
                    <a:lnTo>
                      <a:pt x="124478" y="73593"/>
                    </a:lnTo>
                    <a:cubicBezTo>
                      <a:pt x="124475" y="73593"/>
                      <a:pt x="124472" y="73593"/>
                      <a:pt x="124469" y="73593"/>
                    </a:cubicBezTo>
                    <a:cubicBezTo>
                      <a:pt x="124450" y="73593"/>
                      <a:pt x="124430" y="73593"/>
                      <a:pt x="124410" y="73593"/>
                    </a:cubicBezTo>
                    <a:cubicBezTo>
                      <a:pt x="122541" y="73593"/>
                      <a:pt x="120782" y="74432"/>
                      <a:pt x="119532" y="75735"/>
                    </a:cubicBezTo>
                    <a:cubicBezTo>
                      <a:pt x="119622" y="74149"/>
                      <a:pt x="119039" y="72644"/>
                      <a:pt x="118045" y="71461"/>
                    </a:cubicBezTo>
                    <a:cubicBezTo>
                      <a:pt x="118470" y="71382"/>
                      <a:pt x="118898" y="71343"/>
                      <a:pt x="119323" y="71343"/>
                    </a:cubicBezTo>
                    <a:close/>
                    <a:moveTo>
                      <a:pt x="129620" y="71343"/>
                    </a:moveTo>
                    <a:cubicBezTo>
                      <a:pt x="130043" y="71343"/>
                      <a:pt x="130470" y="71382"/>
                      <a:pt x="130894" y="71461"/>
                    </a:cubicBezTo>
                    <a:cubicBezTo>
                      <a:pt x="129908" y="72644"/>
                      <a:pt x="129326" y="74140"/>
                      <a:pt x="129415" y="75735"/>
                    </a:cubicBezTo>
                    <a:lnTo>
                      <a:pt x="129406" y="75735"/>
                    </a:lnTo>
                    <a:cubicBezTo>
                      <a:pt x="128165" y="74432"/>
                      <a:pt x="126397" y="73593"/>
                      <a:pt x="124528" y="73593"/>
                    </a:cubicBezTo>
                    <a:cubicBezTo>
                      <a:pt x="124512" y="73593"/>
                      <a:pt x="124495" y="73593"/>
                      <a:pt x="124478" y="73593"/>
                    </a:cubicBezTo>
                    <a:lnTo>
                      <a:pt x="124478" y="73593"/>
                    </a:lnTo>
                    <a:cubicBezTo>
                      <a:pt x="125816" y="72146"/>
                      <a:pt x="127689" y="71343"/>
                      <a:pt x="129620" y="71343"/>
                    </a:cubicBezTo>
                    <a:close/>
                    <a:moveTo>
                      <a:pt x="48839" y="71540"/>
                    </a:moveTo>
                    <a:cubicBezTo>
                      <a:pt x="50775" y="71540"/>
                      <a:pt x="52650" y="72344"/>
                      <a:pt x="53995" y="73799"/>
                    </a:cubicBezTo>
                    <a:lnTo>
                      <a:pt x="53995" y="73799"/>
                    </a:lnTo>
                    <a:cubicBezTo>
                      <a:pt x="53992" y="73799"/>
                      <a:pt x="53989" y="73800"/>
                      <a:pt x="53986" y="73800"/>
                    </a:cubicBezTo>
                    <a:cubicBezTo>
                      <a:pt x="53966" y="73799"/>
                      <a:pt x="53946" y="73799"/>
                      <a:pt x="53926" y="73799"/>
                    </a:cubicBezTo>
                    <a:cubicBezTo>
                      <a:pt x="52058" y="73799"/>
                      <a:pt x="50299" y="74629"/>
                      <a:pt x="49049" y="75932"/>
                    </a:cubicBezTo>
                    <a:cubicBezTo>
                      <a:pt x="49138" y="74346"/>
                      <a:pt x="48556" y="72841"/>
                      <a:pt x="47561" y="71658"/>
                    </a:cubicBezTo>
                    <a:cubicBezTo>
                      <a:pt x="47987" y="71579"/>
                      <a:pt x="48414" y="71540"/>
                      <a:pt x="48839" y="71540"/>
                    </a:cubicBezTo>
                    <a:close/>
                    <a:moveTo>
                      <a:pt x="59134" y="71540"/>
                    </a:moveTo>
                    <a:cubicBezTo>
                      <a:pt x="59558" y="71540"/>
                      <a:pt x="59985" y="71579"/>
                      <a:pt x="60411" y="71658"/>
                    </a:cubicBezTo>
                    <a:cubicBezTo>
                      <a:pt x="59425" y="72841"/>
                      <a:pt x="58843" y="74337"/>
                      <a:pt x="58932" y="75932"/>
                    </a:cubicBezTo>
                    <a:lnTo>
                      <a:pt x="58923" y="75932"/>
                    </a:lnTo>
                    <a:cubicBezTo>
                      <a:pt x="57682" y="74629"/>
                      <a:pt x="55914" y="73799"/>
                      <a:pt x="54046" y="73799"/>
                    </a:cubicBezTo>
                    <a:cubicBezTo>
                      <a:pt x="54029" y="73799"/>
                      <a:pt x="54012" y="73799"/>
                      <a:pt x="53995" y="73799"/>
                    </a:cubicBezTo>
                    <a:lnTo>
                      <a:pt x="53995" y="73799"/>
                    </a:lnTo>
                    <a:cubicBezTo>
                      <a:pt x="55333" y="72344"/>
                      <a:pt x="57200" y="71540"/>
                      <a:pt x="59134" y="71540"/>
                    </a:cubicBezTo>
                    <a:close/>
                    <a:moveTo>
                      <a:pt x="112819" y="69493"/>
                    </a:moveTo>
                    <a:cubicBezTo>
                      <a:pt x="115994" y="69493"/>
                      <a:pt x="119169" y="71570"/>
                      <a:pt x="119209" y="75726"/>
                    </a:cubicBezTo>
                    <a:lnTo>
                      <a:pt x="119209" y="75726"/>
                    </a:lnTo>
                    <a:cubicBezTo>
                      <a:pt x="118734" y="75624"/>
                      <a:pt x="118255" y="75574"/>
                      <a:pt x="117781" y="75574"/>
                    </a:cubicBezTo>
                    <a:cubicBezTo>
                      <a:pt x="115920" y="75574"/>
                      <a:pt x="114120" y="76339"/>
                      <a:pt x="112821" y="77724"/>
                    </a:cubicBezTo>
                    <a:lnTo>
                      <a:pt x="112821" y="77733"/>
                    </a:lnTo>
                    <a:cubicBezTo>
                      <a:pt x="111539" y="76353"/>
                      <a:pt x="109747" y="75574"/>
                      <a:pt x="107865" y="75574"/>
                    </a:cubicBezTo>
                    <a:cubicBezTo>
                      <a:pt x="107382" y="75574"/>
                      <a:pt x="106898" y="75627"/>
                      <a:pt x="106423" y="75726"/>
                    </a:cubicBezTo>
                    <a:lnTo>
                      <a:pt x="106423" y="75726"/>
                    </a:lnTo>
                    <a:cubicBezTo>
                      <a:pt x="106463" y="71572"/>
                      <a:pt x="109641" y="69493"/>
                      <a:pt x="112819" y="69493"/>
                    </a:cubicBezTo>
                    <a:close/>
                    <a:moveTo>
                      <a:pt x="136134" y="69486"/>
                    </a:moveTo>
                    <a:cubicBezTo>
                      <a:pt x="139310" y="69486"/>
                      <a:pt x="142484" y="71565"/>
                      <a:pt x="142525" y="75726"/>
                    </a:cubicBezTo>
                    <a:lnTo>
                      <a:pt x="142525" y="75726"/>
                    </a:lnTo>
                    <a:cubicBezTo>
                      <a:pt x="142050" y="75624"/>
                      <a:pt x="141571" y="75574"/>
                      <a:pt x="141097" y="75574"/>
                    </a:cubicBezTo>
                    <a:cubicBezTo>
                      <a:pt x="139236" y="75574"/>
                      <a:pt x="137435" y="76341"/>
                      <a:pt x="136136" y="77733"/>
                    </a:cubicBezTo>
                    <a:cubicBezTo>
                      <a:pt x="134854" y="76353"/>
                      <a:pt x="133062" y="75574"/>
                      <a:pt x="131181" y="75574"/>
                    </a:cubicBezTo>
                    <a:cubicBezTo>
                      <a:pt x="130697" y="75574"/>
                      <a:pt x="130213" y="75627"/>
                      <a:pt x="129738" y="75726"/>
                    </a:cubicBezTo>
                    <a:lnTo>
                      <a:pt x="129738" y="75726"/>
                    </a:lnTo>
                    <a:cubicBezTo>
                      <a:pt x="129778" y="71567"/>
                      <a:pt x="132957" y="69486"/>
                      <a:pt x="136134" y="69486"/>
                    </a:cubicBezTo>
                    <a:close/>
                    <a:moveTo>
                      <a:pt x="42332" y="69690"/>
                    </a:moveTo>
                    <a:cubicBezTo>
                      <a:pt x="45507" y="69690"/>
                      <a:pt x="48681" y="71767"/>
                      <a:pt x="48726" y="75923"/>
                    </a:cubicBezTo>
                    <a:cubicBezTo>
                      <a:pt x="48251" y="75821"/>
                      <a:pt x="47772" y="75771"/>
                      <a:pt x="47298" y="75771"/>
                    </a:cubicBezTo>
                    <a:cubicBezTo>
                      <a:pt x="45434" y="75771"/>
                      <a:pt x="43630" y="76538"/>
                      <a:pt x="42337" y="77930"/>
                    </a:cubicBezTo>
                    <a:cubicBezTo>
                      <a:pt x="41056" y="76550"/>
                      <a:pt x="39264" y="75771"/>
                      <a:pt x="37382" y="75771"/>
                    </a:cubicBezTo>
                    <a:cubicBezTo>
                      <a:pt x="36898" y="75771"/>
                      <a:pt x="36415" y="75825"/>
                      <a:pt x="35940" y="75923"/>
                    </a:cubicBezTo>
                    <a:cubicBezTo>
                      <a:pt x="35980" y="71769"/>
                      <a:pt x="39156" y="69690"/>
                      <a:pt x="42332" y="69690"/>
                    </a:cubicBezTo>
                    <a:close/>
                    <a:moveTo>
                      <a:pt x="65648" y="69687"/>
                    </a:moveTo>
                    <a:cubicBezTo>
                      <a:pt x="68825" y="69687"/>
                      <a:pt x="72001" y="71766"/>
                      <a:pt x="72041" y="75923"/>
                    </a:cubicBezTo>
                    <a:cubicBezTo>
                      <a:pt x="71566" y="75821"/>
                      <a:pt x="71088" y="75771"/>
                      <a:pt x="70613" y="75771"/>
                    </a:cubicBezTo>
                    <a:cubicBezTo>
                      <a:pt x="68750" y="75771"/>
                      <a:pt x="66945" y="76538"/>
                      <a:pt x="65653" y="77930"/>
                    </a:cubicBezTo>
                    <a:cubicBezTo>
                      <a:pt x="64371" y="76550"/>
                      <a:pt x="62579" y="75771"/>
                      <a:pt x="60697" y="75771"/>
                    </a:cubicBezTo>
                    <a:cubicBezTo>
                      <a:pt x="60214" y="75771"/>
                      <a:pt x="59730" y="75825"/>
                      <a:pt x="59255" y="75923"/>
                    </a:cubicBezTo>
                    <a:cubicBezTo>
                      <a:pt x="59295" y="71766"/>
                      <a:pt x="62472" y="69687"/>
                      <a:pt x="65648" y="69687"/>
                    </a:cubicBezTo>
                    <a:close/>
                    <a:moveTo>
                      <a:pt x="82884" y="1"/>
                    </a:moveTo>
                    <a:cubicBezTo>
                      <a:pt x="82642" y="700"/>
                      <a:pt x="82534" y="1435"/>
                      <a:pt x="82579" y="2178"/>
                    </a:cubicBezTo>
                    <a:cubicBezTo>
                      <a:pt x="81329" y="875"/>
                      <a:pt x="79570" y="37"/>
                      <a:pt x="77701" y="37"/>
                    </a:cubicBezTo>
                    <a:cubicBezTo>
                      <a:pt x="77681" y="37"/>
                      <a:pt x="77661" y="37"/>
                      <a:pt x="77642" y="37"/>
                    </a:cubicBezTo>
                    <a:cubicBezTo>
                      <a:pt x="77622" y="37"/>
                      <a:pt x="77602" y="37"/>
                      <a:pt x="77582" y="37"/>
                    </a:cubicBezTo>
                    <a:cubicBezTo>
                      <a:pt x="73834" y="37"/>
                      <a:pt x="70494" y="3399"/>
                      <a:pt x="70948" y="7160"/>
                    </a:cubicBezTo>
                    <a:cubicBezTo>
                      <a:pt x="71458" y="7047"/>
                      <a:pt x="71971" y="6991"/>
                      <a:pt x="72481" y="6991"/>
                    </a:cubicBezTo>
                    <a:cubicBezTo>
                      <a:pt x="74418" y="6991"/>
                      <a:pt x="76294" y="7794"/>
                      <a:pt x="77642" y="9248"/>
                    </a:cubicBezTo>
                    <a:cubicBezTo>
                      <a:pt x="77624" y="9248"/>
                      <a:pt x="77606" y="9248"/>
                      <a:pt x="77587" y="9248"/>
                    </a:cubicBezTo>
                    <a:cubicBezTo>
                      <a:pt x="75529" y="9248"/>
                      <a:pt x="73607" y="10256"/>
                      <a:pt x="72355" y="11784"/>
                    </a:cubicBezTo>
                    <a:cubicBezTo>
                      <a:pt x="72756" y="8058"/>
                      <a:pt x="69443" y="4741"/>
                      <a:pt x="65721" y="4741"/>
                    </a:cubicBezTo>
                    <a:cubicBezTo>
                      <a:pt x="65701" y="4741"/>
                      <a:pt x="65682" y="4741"/>
                      <a:pt x="65662" y="4741"/>
                    </a:cubicBezTo>
                    <a:cubicBezTo>
                      <a:pt x="65642" y="4741"/>
                      <a:pt x="65622" y="4741"/>
                      <a:pt x="65602" y="4741"/>
                    </a:cubicBezTo>
                    <a:cubicBezTo>
                      <a:pt x="63733" y="4741"/>
                      <a:pt x="61966" y="5570"/>
                      <a:pt x="60724" y="6874"/>
                    </a:cubicBezTo>
                    <a:cubicBezTo>
                      <a:pt x="60760" y="6139"/>
                      <a:pt x="60662" y="5395"/>
                      <a:pt x="60420" y="4696"/>
                    </a:cubicBezTo>
                    <a:lnTo>
                      <a:pt x="60043" y="4696"/>
                    </a:lnTo>
                    <a:cubicBezTo>
                      <a:pt x="60276" y="5395"/>
                      <a:pt x="60393" y="6130"/>
                      <a:pt x="60393" y="6865"/>
                    </a:cubicBezTo>
                    <a:cubicBezTo>
                      <a:pt x="59920" y="6763"/>
                      <a:pt x="59442" y="6713"/>
                      <a:pt x="58969" y="6713"/>
                    </a:cubicBezTo>
                    <a:cubicBezTo>
                      <a:pt x="57110" y="6713"/>
                      <a:pt x="55305" y="7479"/>
                      <a:pt x="54013" y="8872"/>
                    </a:cubicBezTo>
                    <a:cubicBezTo>
                      <a:pt x="52732" y="7492"/>
                      <a:pt x="50939" y="6712"/>
                      <a:pt x="49058" y="6712"/>
                    </a:cubicBezTo>
                    <a:cubicBezTo>
                      <a:pt x="48574" y="6712"/>
                      <a:pt x="48090" y="6766"/>
                      <a:pt x="47615" y="6865"/>
                    </a:cubicBezTo>
                    <a:cubicBezTo>
                      <a:pt x="47615" y="6130"/>
                      <a:pt x="47732" y="5395"/>
                      <a:pt x="47965" y="4696"/>
                    </a:cubicBezTo>
                    <a:lnTo>
                      <a:pt x="47588" y="4696"/>
                    </a:lnTo>
                    <a:cubicBezTo>
                      <a:pt x="47346" y="5395"/>
                      <a:pt x="47248" y="6139"/>
                      <a:pt x="47284" y="6874"/>
                    </a:cubicBezTo>
                    <a:cubicBezTo>
                      <a:pt x="46042" y="5570"/>
                      <a:pt x="44275" y="4741"/>
                      <a:pt x="42406" y="4741"/>
                    </a:cubicBezTo>
                    <a:cubicBezTo>
                      <a:pt x="42386" y="4741"/>
                      <a:pt x="42366" y="4741"/>
                      <a:pt x="42346" y="4741"/>
                    </a:cubicBezTo>
                    <a:cubicBezTo>
                      <a:pt x="42319" y="4741"/>
                      <a:pt x="42291" y="4740"/>
                      <a:pt x="42263" y="4740"/>
                    </a:cubicBezTo>
                    <a:cubicBezTo>
                      <a:pt x="40287" y="4740"/>
                      <a:pt x="38431" y="5684"/>
                      <a:pt x="37185" y="7125"/>
                    </a:cubicBezTo>
                    <a:cubicBezTo>
                      <a:pt x="37479" y="3462"/>
                      <a:pt x="34202" y="234"/>
                      <a:pt x="30534" y="234"/>
                    </a:cubicBezTo>
                    <a:cubicBezTo>
                      <a:pt x="30514" y="234"/>
                      <a:pt x="30494" y="234"/>
                      <a:pt x="30474" y="234"/>
                    </a:cubicBezTo>
                    <a:cubicBezTo>
                      <a:pt x="30454" y="234"/>
                      <a:pt x="30434" y="234"/>
                      <a:pt x="30415" y="234"/>
                    </a:cubicBezTo>
                    <a:cubicBezTo>
                      <a:pt x="28546" y="234"/>
                      <a:pt x="26787" y="1072"/>
                      <a:pt x="25536" y="2375"/>
                    </a:cubicBezTo>
                    <a:cubicBezTo>
                      <a:pt x="25581" y="1641"/>
                      <a:pt x="25474" y="897"/>
                      <a:pt x="25232" y="198"/>
                    </a:cubicBezTo>
                    <a:lnTo>
                      <a:pt x="24855" y="198"/>
                    </a:lnTo>
                    <a:cubicBezTo>
                      <a:pt x="25088" y="897"/>
                      <a:pt x="25214" y="1632"/>
                      <a:pt x="25214" y="2367"/>
                    </a:cubicBezTo>
                    <a:cubicBezTo>
                      <a:pt x="24739" y="2265"/>
                      <a:pt x="24260" y="2215"/>
                      <a:pt x="23785" y="2215"/>
                    </a:cubicBezTo>
                    <a:cubicBezTo>
                      <a:pt x="21922" y="2215"/>
                      <a:pt x="20117" y="2981"/>
                      <a:pt x="18825" y="4374"/>
                    </a:cubicBezTo>
                    <a:cubicBezTo>
                      <a:pt x="17544" y="2994"/>
                      <a:pt x="15752" y="2214"/>
                      <a:pt x="13870" y="2214"/>
                    </a:cubicBezTo>
                    <a:cubicBezTo>
                      <a:pt x="13386" y="2214"/>
                      <a:pt x="12902" y="2268"/>
                      <a:pt x="12427" y="2367"/>
                    </a:cubicBezTo>
                    <a:cubicBezTo>
                      <a:pt x="12427" y="1632"/>
                      <a:pt x="12544" y="897"/>
                      <a:pt x="12777" y="198"/>
                    </a:cubicBezTo>
                    <a:lnTo>
                      <a:pt x="12382" y="198"/>
                    </a:lnTo>
                    <a:cubicBezTo>
                      <a:pt x="12141" y="897"/>
                      <a:pt x="12042" y="1641"/>
                      <a:pt x="12078" y="2375"/>
                    </a:cubicBezTo>
                    <a:cubicBezTo>
                      <a:pt x="10836" y="1072"/>
                      <a:pt x="9069" y="234"/>
                      <a:pt x="7200" y="234"/>
                    </a:cubicBezTo>
                    <a:cubicBezTo>
                      <a:pt x="7180" y="234"/>
                      <a:pt x="7160" y="234"/>
                      <a:pt x="7141" y="234"/>
                    </a:cubicBezTo>
                    <a:cubicBezTo>
                      <a:pt x="7126" y="234"/>
                      <a:pt x="7111" y="234"/>
                      <a:pt x="7096" y="234"/>
                    </a:cubicBezTo>
                    <a:cubicBezTo>
                      <a:pt x="3342" y="234"/>
                      <a:pt x="1" y="3600"/>
                      <a:pt x="456" y="7358"/>
                    </a:cubicBezTo>
                    <a:cubicBezTo>
                      <a:pt x="960" y="7247"/>
                      <a:pt x="1468" y="7193"/>
                      <a:pt x="1971" y="7193"/>
                    </a:cubicBezTo>
                    <a:cubicBezTo>
                      <a:pt x="3914" y="7193"/>
                      <a:pt x="5798" y="7997"/>
                      <a:pt x="7150" y="9463"/>
                    </a:cubicBezTo>
                    <a:cubicBezTo>
                      <a:pt x="7130" y="9463"/>
                      <a:pt x="7110" y="9463"/>
                      <a:pt x="7090" y="9463"/>
                    </a:cubicBezTo>
                    <a:cubicBezTo>
                      <a:pt x="3342" y="9463"/>
                      <a:pt x="1" y="12825"/>
                      <a:pt x="456" y="16587"/>
                    </a:cubicBezTo>
                    <a:cubicBezTo>
                      <a:pt x="966" y="16472"/>
                      <a:pt x="1482" y="16416"/>
                      <a:pt x="1993" y="16416"/>
                    </a:cubicBezTo>
                    <a:cubicBezTo>
                      <a:pt x="3922" y="16416"/>
                      <a:pt x="5795" y="17213"/>
                      <a:pt x="7141" y="18666"/>
                    </a:cubicBezTo>
                    <a:cubicBezTo>
                      <a:pt x="7121" y="18665"/>
                      <a:pt x="7101" y="18665"/>
                      <a:pt x="7081" y="18665"/>
                    </a:cubicBezTo>
                    <a:cubicBezTo>
                      <a:pt x="3333" y="18665"/>
                      <a:pt x="1" y="22028"/>
                      <a:pt x="456" y="25789"/>
                    </a:cubicBezTo>
                    <a:cubicBezTo>
                      <a:pt x="968" y="25675"/>
                      <a:pt x="1485" y="25619"/>
                      <a:pt x="1997" y="25619"/>
                    </a:cubicBezTo>
                    <a:cubicBezTo>
                      <a:pt x="3931" y="25619"/>
                      <a:pt x="5804" y="26416"/>
                      <a:pt x="7150" y="27868"/>
                    </a:cubicBezTo>
                    <a:cubicBezTo>
                      <a:pt x="8485" y="26423"/>
                      <a:pt x="10355" y="25626"/>
                      <a:pt x="12288" y="25626"/>
                    </a:cubicBezTo>
                    <a:cubicBezTo>
                      <a:pt x="12715" y="25626"/>
                      <a:pt x="13146" y="25665"/>
                      <a:pt x="13574" y="25744"/>
                    </a:cubicBezTo>
                    <a:cubicBezTo>
                      <a:pt x="12580" y="26927"/>
                      <a:pt x="11997" y="28424"/>
                      <a:pt x="12087" y="30019"/>
                    </a:cubicBezTo>
                    <a:cubicBezTo>
                      <a:pt x="10837" y="28715"/>
                      <a:pt x="9069" y="27877"/>
                      <a:pt x="7208" y="27877"/>
                    </a:cubicBezTo>
                    <a:cubicBezTo>
                      <a:pt x="7189" y="27877"/>
                      <a:pt x="7169" y="27877"/>
                      <a:pt x="7150" y="27877"/>
                    </a:cubicBezTo>
                    <a:cubicBezTo>
                      <a:pt x="7130" y="27877"/>
                      <a:pt x="7110" y="27877"/>
                      <a:pt x="7090" y="27877"/>
                    </a:cubicBezTo>
                    <a:cubicBezTo>
                      <a:pt x="3342" y="27877"/>
                      <a:pt x="1" y="31239"/>
                      <a:pt x="456" y="35001"/>
                    </a:cubicBezTo>
                    <a:cubicBezTo>
                      <a:pt x="963" y="34888"/>
                      <a:pt x="1475" y="34832"/>
                      <a:pt x="1984" y="34832"/>
                    </a:cubicBezTo>
                    <a:cubicBezTo>
                      <a:pt x="3893" y="34832"/>
                      <a:pt x="5751" y="35611"/>
                      <a:pt x="7096" y="37026"/>
                    </a:cubicBezTo>
                    <a:cubicBezTo>
                      <a:pt x="3341" y="37026"/>
                      <a:pt x="8" y="40386"/>
                      <a:pt x="456" y="44149"/>
                    </a:cubicBezTo>
                    <a:cubicBezTo>
                      <a:pt x="965" y="44035"/>
                      <a:pt x="1479" y="43980"/>
                      <a:pt x="1989" y="43980"/>
                    </a:cubicBezTo>
                    <a:cubicBezTo>
                      <a:pt x="3926" y="43980"/>
                      <a:pt x="5802" y="44783"/>
                      <a:pt x="7150" y="46237"/>
                    </a:cubicBezTo>
                    <a:cubicBezTo>
                      <a:pt x="7130" y="46237"/>
                      <a:pt x="7110" y="46237"/>
                      <a:pt x="7090" y="46237"/>
                    </a:cubicBezTo>
                    <a:cubicBezTo>
                      <a:pt x="3342" y="46237"/>
                      <a:pt x="1" y="49608"/>
                      <a:pt x="456" y="53361"/>
                    </a:cubicBezTo>
                    <a:cubicBezTo>
                      <a:pt x="961" y="53249"/>
                      <a:pt x="1471" y="53195"/>
                      <a:pt x="1978" y="53195"/>
                    </a:cubicBezTo>
                    <a:cubicBezTo>
                      <a:pt x="3912" y="53195"/>
                      <a:pt x="5791" y="53991"/>
                      <a:pt x="7141" y="55439"/>
                    </a:cubicBezTo>
                    <a:cubicBezTo>
                      <a:pt x="7121" y="55439"/>
                      <a:pt x="7101" y="55439"/>
                      <a:pt x="7081" y="55439"/>
                    </a:cubicBezTo>
                    <a:cubicBezTo>
                      <a:pt x="3333" y="55439"/>
                      <a:pt x="1" y="58811"/>
                      <a:pt x="456" y="62563"/>
                    </a:cubicBezTo>
                    <a:cubicBezTo>
                      <a:pt x="965" y="62449"/>
                      <a:pt x="1479" y="62394"/>
                      <a:pt x="1989" y="62394"/>
                    </a:cubicBezTo>
                    <a:cubicBezTo>
                      <a:pt x="3926" y="62394"/>
                      <a:pt x="5802" y="63197"/>
                      <a:pt x="7150" y="64651"/>
                    </a:cubicBezTo>
                    <a:cubicBezTo>
                      <a:pt x="7130" y="64651"/>
                      <a:pt x="7110" y="64651"/>
                      <a:pt x="7090" y="64651"/>
                    </a:cubicBezTo>
                    <a:cubicBezTo>
                      <a:pt x="3342" y="64651"/>
                      <a:pt x="1" y="68022"/>
                      <a:pt x="456" y="71774"/>
                    </a:cubicBezTo>
                    <a:cubicBezTo>
                      <a:pt x="965" y="71661"/>
                      <a:pt x="1479" y="71605"/>
                      <a:pt x="1989" y="71605"/>
                    </a:cubicBezTo>
                    <a:cubicBezTo>
                      <a:pt x="3926" y="71605"/>
                      <a:pt x="5802" y="72408"/>
                      <a:pt x="7150" y="73862"/>
                    </a:cubicBezTo>
                    <a:cubicBezTo>
                      <a:pt x="8483" y="72419"/>
                      <a:pt x="10349" y="71617"/>
                      <a:pt x="12278" y="71617"/>
                    </a:cubicBezTo>
                    <a:cubicBezTo>
                      <a:pt x="12709" y="71617"/>
                      <a:pt x="13143" y="71657"/>
                      <a:pt x="13574" y="71739"/>
                    </a:cubicBezTo>
                    <a:cubicBezTo>
                      <a:pt x="13037" y="72366"/>
                      <a:pt x="12624" y="73101"/>
                      <a:pt x="12365" y="73880"/>
                    </a:cubicBezTo>
                    <a:lnTo>
                      <a:pt x="12741" y="73880"/>
                    </a:lnTo>
                    <a:cubicBezTo>
                      <a:pt x="13637" y="71137"/>
                      <a:pt x="16222" y="69764"/>
                      <a:pt x="18806" y="69764"/>
                    </a:cubicBezTo>
                    <a:cubicBezTo>
                      <a:pt x="21388" y="69764"/>
                      <a:pt x="23969" y="71135"/>
                      <a:pt x="24864" y="73880"/>
                    </a:cubicBezTo>
                    <a:lnTo>
                      <a:pt x="25241" y="73880"/>
                    </a:lnTo>
                    <a:cubicBezTo>
                      <a:pt x="24981" y="73101"/>
                      <a:pt x="24569" y="72366"/>
                      <a:pt x="24031" y="71739"/>
                    </a:cubicBezTo>
                    <a:cubicBezTo>
                      <a:pt x="24463" y="71657"/>
                      <a:pt x="24897" y="71617"/>
                      <a:pt x="25327" y="71617"/>
                    </a:cubicBezTo>
                    <a:cubicBezTo>
                      <a:pt x="27257" y="71617"/>
                      <a:pt x="29124" y="72419"/>
                      <a:pt x="30465" y="73862"/>
                    </a:cubicBezTo>
                    <a:cubicBezTo>
                      <a:pt x="31802" y="72410"/>
                      <a:pt x="33677" y="71609"/>
                      <a:pt x="35611" y="71609"/>
                    </a:cubicBezTo>
                    <a:cubicBezTo>
                      <a:pt x="36087" y="71609"/>
                      <a:pt x="36566" y="71657"/>
                      <a:pt x="37042" y="71757"/>
                    </a:cubicBezTo>
                    <a:cubicBezTo>
                      <a:pt x="36011" y="73020"/>
                      <a:pt x="35438" y="74633"/>
                      <a:pt x="35644" y="76335"/>
                    </a:cubicBezTo>
                    <a:cubicBezTo>
                      <a:pt x="36153" y="76222"/>
                      <a:pt x="36667" y="76166"/>
                      <a:pt x="37176" y="76166"/>
                    </a:cubicBezTo>
                    <a:cubicBezTo>
                      <a:pt x="39113" y="76166"/>
                      <a:pt x="40989" y="76969"/>
                      <a:pt x="42337" y="78423"/>
                    </a:cubicBezTo>
                    <a:cubicBezTo>
                      <a:pt x="43675" y="76976"/>
                      <a:pt x="45548" y="76173"/>
                      <a:pt x="47484" y="76173"/>
                    </a:cubicBezTo>
                    <a:cubicBezTo>
                      <a:pt x="47908" y="76173"/>
                      <a:pt x="48336" y="76212"/>
                      <a:pt x="48762" y="76291"/>
                    </a:cubicBezTo>
                    <a:cubicBezTo>
                      <a:pt x="48224" y="76927"/>
                      <a:pt x="47812" y="77653"/>
                      <a:pt x="47552" y="78441"/>
                    </a:cubicBezTo>
                    <a:lnTo>
                      <a:pt x="47929" y="78441"/>
                    </a:lnTo>
                    <a:cubicBezTo>
                      <a:pt x="48825" y="75698"/>
                      <a:pt x="51410" y="74325"/>
                      <a:pt x="53994" y="74325"/>
                    </a:cubicBezTo>
                    <a:cubicBezTo>
                      <a:pt x="56575" y="74325"/>
                      <a:pt x="59157" y="75696"/>
                      <a:pt x="60052" y="78441"/>
                    </a:cubicBezTo>
                    <a:lnTo>
                      <a:pt x="60438" y="78441"/>
                    </a:lnTo>
                    <a:cubicBezTo>
                      <a:pt x="60169" y="77653"/>
                      <a:pt x="59766" y="76927"/>
                      <a:pt x="59228" y="76291"/>
                    </a:cubicBezTo>
                    <a:cubicBezTo>
                      <a:pt x="59654" y="76212"/>
                      <a:pt x="60082" y="76173"/>
                      <a:pt x="60506" y="76173"/>
                    </a:cubicBezTo>
                    <a:cubicBezTo>
                      <a:pt x="62442" y="76173"/>
                      <a:pt x="64317" y="76976"/>
                      <a:pt x="65662" y="78423"/>
                    </a:cubicBezTo>
                    <a:cubicBezTo>
                      <a:pt x="67002" y="76969"/>
                      <a:pt x="68877" y="76166"/>
                      <a:pt x="70814" y="76166"/>
                    </a:cubicBezTo>
                    <a:cubicBezTo>
                      <a:pt x="71323" y="76166"/>
                      <a:pt x="71837" y="76222"/>
                      <a:pt x="72346" y="76335"/>
                    </a:cubicBezTo>
                    <a:cubicBezTo>
                      <a:pt x="72801" y="72574"/>
                      <a:pt x="69460" y="69211"/>
                      <a:pt x="65712" y="69211"/>
                    </a:cubicBezTo>
                    <a:cubicBezTo>
                      <a:pt x="65692" y="69211"/>
                      <a:pt x="65672" y="69212"/>
                      <a:pt x="65653" y="69212"/>
                    </a:cubicBezTo>
                    <a:cubicBezTo>
                      <a:pt x="65633" y="69212"/>
                      <a:pt x="65613" y="69211"/>
                      <a:pt x="65593" y="69211"/>
                    </a:cubicBezTo>
                    <a:cubicBezTo>
                      <a:pt x="63725" y="69211"/>
                      <a:pt x="61966" y="70050"/>
                      <a:pt x="60715" y="71353"/>
                    </a:cubicBezTo>
                    <a:cubicBezTo>
                      <a:pt x="60805" y="69758"/>
                      <a:pt x="60223" y="68262"/>
                      <a:pt x="59228" y="67079"/>
                    </a:cubicBezTo>
                    <a:cubicBezTo>
                      <a:pt x="59656" y="67000"/>
                      <a:pt x="60087" y="66961"/>
                      <a:pt x="60514" y="66961"/>
                    </a:cubicBezTo>
                    <a:cubicBezTo>
                      <a:pt x="62447" y="66961"/>
                      <a:pt x="64319" y="67757"/>
                      <a:pt x="65662" y="69203"/>
                    </a:cubicBezTo>
                    <a:cubicBezTo>
                      <a:pt x="66995" y="67754"/>
                      <a:pt x="68869" y="66954"/>
                      <a:pt x="70804" y="66954"/>
                    </a:cubicBezTo>
                    <a:cubicBezTo>
                      <a:pt x="71287" y="66954"/>
                      <a:pt x="71773" y="67004"/>
                      <a:pt x="72256" y="67106"/>
                    </a:cubicBezTo>
                    <a:cubicBezTo>
                      <a:pt x="71280" y="68352"/>
                      <a:pt x="70751" y="69920"/>
                      <a:pt x="70948" y="71568"/>
                    </a:cubicBezTo>
                    <a:cubicBezTo>
                      <a:pt x="71456" y="71455"/>
                      <a:pt x="71968" y="71399"/>
                      <a:pt x="72477" y="71399"/>
                    </a:cubicBezTo>
                    <a:cubicBezTo>
                      <a:pt x="74412" y="71399"/>
                      <a:pt x="76294" y="72202"/>
                      <a:pt x="77642" y="73656"/>
                    </a:cubicBezTo>
                    <a:cubicBezTo>
                      <a:pt x="78975" y="72213"/>
                      <a:pt x="80841" y="71411"/>
                      <a:pt x="82765" y="71411"/>
                    </a:cubicBezTo>
                    <a:cubicBezTo>
                      <a:pt x="83195" y="71411"/>
                      <a:pt x="83627" y="71451"/>
                      <a:pt x="84057" y="71533"/>
                    </a:cubicBezTo>
                    <a:cubicBezTo>
                      <a:pt x="83529" y="72160"/>
                      <a:pt x="83117" y="72895"/>
                      <a:pt x="82857" y="73674"/>
                    </a:cubicBezTo>
                    <a:lnTo>
                      <a:pt x="83233" y="73674"/>
                    </a:lnTo>
                    <a:cubicBezTo>
                      <a:pt x="84129" y="70931"/>
                      <a:pt x="86712" y="69558"/>
                      <a:pt x="89295" y="69558"/>
                    </a:cubicBezTo>
                    <a:cubicBezTo>
                      <a:pt x="91875" y="69558"/>
                      <a:pt x="94456" y="70929"/>
                      <a:pt x="95357" y="73674"/>
                    </a:cubicBezTo>
                    <a:lnTo>
                      <a:pt x="95733" y="73674"/>
                    </a:lnTo>
                    <a:cubicBezTo>
                      <a:pt x="95464" y="72895"/>
                      <a:pt x="95061" y="72160"/>
                      <a:pt x="94523" y="71533"/>
                    </a:cubicBezTo>
                    <a:cubicBezTo>
                      <a:pt x="94955" y="71451"/>
                      <a:pt x="95389" y="71411"/>
                      <a:pt x="95820" y="71411"/>
                    </a:cubicBezTo>
                    <a:cubicBezTo>
                      <a:pt x="97749" y="71411"/>
                      <a:pt x="99616" y="72213"/>
                      <a:pt x="100957" y="73656"/>
                    </a:cubicBezTo>
                    <a:cubicBezTo>
                      <a:pt x="102295" y="72203"/>
                      <a:pt x="104169" y="71403"/>
                      <a:pt x="106103" y="71403"/>
                    </a:cubicBezTo>
                    <a:cubicBezTo>
                      <a:pt x="106579" y="71403"/>
                      <a:pt x="107058" y="71451"/>
                      <a:pt x="107534" y="71550"/>
                    </a:cubicBezTo>
                    <a:cubicBezTo>
                      <a:pt x="106495" y="72814"/>
                      <a:pt x="105930" y="74427"/>
                      <a:pt x="106136" y="76129"/>
                    </a:cubicBezTo>
                    <a:cubicBezTo>
                      <a:pt x="106644" y="76015"/>
                      <a:pt x="107156" y="75960"/>
                      <a:pt x="107665" y="75960"/>
                    </a:cubicBezTo>
                    <a:cubicBezTo>
                      <a:pt x="109600" y="75960"/>
                      <a:pt x="111480" y="76763"/>
                      <a:pt x="112821" y="78217"/>
                    </a:cubicBezTo>
                    <a:cubicBezTo>
                      <a:pt x="114165" y="76770"/>
                      <a:pt x="116034" y="75967"/>
                      <a:pt x="117968" y="75967"/>
                    </a:cubicBezTo>
                    <a:cubicBezTo>
                      <a:pt x="118392" y="75967"/>
                      <a:pt x="118820" y="76005"/>
                      <a:pt x="119245" y="76084"/>
                    </a:cubicBezTo>
                    <a:cubicBezTo>
                      <a:pt x="118717" y="76721"/>
                      <a:pt x="118304" y="77446"/>
                      <a:pt x="118045" y="78235"/>
                    </a:cubicBezTo>
                    <a:lnTo>
                      <a:pt x="118421" y="78235"/>
                    </a:lnTo>
                    <a:cubicBezTo>
                      <a:pt x="119317" y="75492"/>
                      <a:pt x="121900" y="74119"/>
                      <a:pt x="124482" y="74119"/>
                    </a:cubicBezTo>
                    <a:cubicBezTo>
                      <a:pt x="127063" y="74119"/>
                      <a:pt x="129644" y="75490"/>
                      <a:pt x="130544" y="78235"/>
                    </a:cubicBezTo>
                    <a:lnTo>
                      <a:pt x="130921" y="78235"/>
                    </a:lnTo>
                    <a:cubicBezTo>
                      <a:pt x="130652" y="77446"/>
                      <a:pt x="130249" y="76721"/>
                      <a:pt x="129711" y="76084"/>
                    </a:cubicBezTo>
                    <a:cubicBezTo>
                      <a:pt x="130137" y="76005"/>
                      <a:pt x="130565" y="75967"/>
                      <a:pt x="130990" y="75967"/>
                    </a:cubicBezTo>
                    <a:cubicBezTo>
                      <a:pt x="132925" y="75967"/>
                      <a:pt x="134800" y="76770"/>
                      <a:pt x="136145" y="78217"/>
                    </a:cubicBezTo>
                    <a:cubicBezTo>
                      <a:pt x="137486" y="76763"/>
                      <a:pt x="139360" y="75960"/>
                      <a:pt x="141297" y="75960"/>
                    </a:cubicBezTo>
                    <a:cubicBezTo>
                      <a:pt x="141806" y="75960"/>
                      <a:pt x="142320" y="76015"/>
                      <a:pt x="142829" y="76129"/>
                    </a:cubicBezTo>
                    <a:cubicBezTo>
                      <a:pt x="143284" y="72368"/>
                      <a:pt x="139944" y="69005"/>
                      <a:pt x="136195" y="69005"/>
                    </a:cubicBezTo>
                    <a:cubicBezTo>
                      <a:pt x="136175" y="69005"/>
                      <a:pt x="136156" y="69005"/>
                      <a:pt x="136136" y="69006"/>
                    </a:cubicBezTo>
                    <a:cubicBezTo>
                      <a:pt x="136116" y="69005"/>
                      <a:pt x="136096" y="69005"/>
                      <a:pt x="136077" y="69005"/>
                    </a:cubicBezTo>
                    <a:cubicBezTo>
                      <a:pt x="134208" y="69005"/>
                      <a:pt x="132449" y="69844"/>
                      <a:pt x="131199" y="71147"/>
                    </a:cubicBezTo>
                    <a:cubicBezTo>
                      <a:pt x="131288" y="69552"/>
                      <a:pt x="130706" y="68056"/>
                      <a:pt x="129711" y="66873"/>
                    </a:cubicBezTo>
                    <a:cubicBezTo>
                      <a:pt x="130140" y="66794"/>
                      <a:pt x="130570" y="66755"/>
                      <a:pt x="130997" y="66755"/>
                    </a:cubicBezTo>
                    <a:cubicBezTo>
                      <a:pt x="132930" y="66755"/>
                      <a:pt x="134802" y="67551"/>
                      <a:pt x="136145" y="68997"/>
                    </a:cubicBezTo>
                    <a:cubicBezTo>
                      <a:pt x="137487" y="67540"/>
                      <a:pt x="139365" y="66743"/>
                      <a:pt x="141304" y="66743"/>
                    </a:cubicBezTo>
                    <a:cubicBezTo>
                      <a:pt x="141811" y="66743"/>
                      <a:pt x="142322" y="66798"/>
                      <a:pt x="142829" y="66909"/>
                    </a:cubicBezTo>
                    <a:cubicBezTo>
                      <a:pt x="143276" y="63151"/>
                      <a:pt x="139944" y="59785"/>
                      <a:pt x="136198" y="59785"/>
                    </a:cubicBezTo>
                    <a:cubicBezTo>
                      <a:pt x="136183" y="59785"/>
                      <a:pt x="136169" y="59785"/>
                      <a:pt x="136154" y="59785"/>
                    </a:cubicBezTo>
                    <a:cubicBezTo>
                      <a:pt x="137492" y="58340"/>
                      <a:pt x="139363" y="57545"/>
                      <a:pt x="141292" y="57545"/>
                    </a:cubicBezTo>
                    <a:cubicBezTo>
                      <a:pt x="141803" y="57545"/>
                      <a:pt x="142319" y="57601"/>
                      <a:pt x="142829" y="57715"/>
                    </a:cubicBezTo>
                    <a:cubicBezTo>
                      <a:pt x="143284" y="53954"/>
                      <a:pt x="139944" y="50592"/>
                      <a:pt x="136195" y="50592"/>
                    </a:cubicBezTo>
                    <a:cubicBezTo>
                      <a:pt x="136175" y="50592"/>
                      <a:pt x="136156" y="50592"/>
                      <a:pt x="136136" y="50592"/>
                    </a:cubicBezTo>
                    <a:cubicBezTo>
                      <a:pt x="136116" y="50592"/>
                      <a:pt x="136096" y="50592"/>
                      <a:pt x="136077" y="50592"/>
                    </a:cubicBezTo>
                    <a:cubicBezTo>
                      <a:pt x="134208" y="50592"/>
                      <a:pt x="132449" y="51430"/>
                      <a:pt x="131199" y="52733"/>
                    </a:cubicBezTo>
                    <a:cubicBezTo>
                      <a:pt x="131288" y="51138"/>
                      <a:pt x="130706" y="49642"/>
                      <a:pt x="129711" y="48459"/>
                    </a:cubicBezTo>
                    <a:cubicBezTo>
                      <a:pt x="130140" y="48380"/>
                      <a:pt x="130570" y="48341"/>
                      <a:pt x="130997" y="48341"/>
                    </a:cubicBezTo>
                    <a:cubicBezTo>
                      <a:pt x="132927" y="48341"/>
                      <a:pt x="134793" y="49137"/>
                      <a:pt x="136136" y="50583"/>
                    </a:cubicBezTo>
                    <a:cubicBezTo>
                      <a:pt x="137484" y="49129"/>
                      <a:pt x="139360" y="48326"/>
                      <a:pt x="141292" y="48326"/>
                    </a:cubicBezTo>
                    <a:cubicBezTo>
                      <a:pt x="141801" y="48326"/>
                      <a:pt x="142313" y="48381"/>
                      <a:pt x="142820" y="48495"/>
                    </a:cubicBezTo>
                    <a:cubicBezTo>
                      <a:pt x="143275" y="44743"/>
                      <a:pt x="139943" y="41371"/>
                      <a:pt x="136195" y="41371"/>
                    </a:cubicBezTo>
                    <a:cubicBezTo>
                      <a:pt x="136175" y="41371"/>
                      <a:pt x="136156" y="41371"/>
                      <a:pt x="136136" y="41372"/>
                    </a:cubicBezTo>
                    <a:cubicBezTo>
                      <a:pt x="137482" y="39919"/>
                      <a:pt x="139354" y="39122"/>
                      <a:pt x="141284" y="39122"/>
                    </a:cubicBezTo>
                    <a:cubicBezTo>
                      <a:pt x="141795" y="39122"/>
                      <a:pt x="142310" y="39178"/>
                      <a:pt x="142820" y="39293"/>
                    </a:cubicBezTo>
                    <a:cubicBezTo>
                      <a:pt x="143274" y="35536"/>
                      <a:pt x="139943" y="32169"/>
                      <a:pt x="136210" y="32169"/>
                    </a:cubicBezTo>
                    <a:cubicBezTo>
                      <a:pt x="136185" y="32169"/>
                      <a:pt x="136160" y="32169"/>
                      <a:pt x="136136" y="32169"/>
                    </a:cubicBezTo>
                    <a:cubicBezTo>
                      <a:pt x="136116" y="32169"/>
                      <a:pt x="136096" y="32169"/>
                      <a:pt x="136076" y="32169"/>
                    </a:cubicBezTo>
                    <a:cubicBezTo>
                      <a:pt x="134207" y="32169"/>
                      <a:pt x="132440" y="32998"/>
                      <a:pt x="131199" y="34302"/>
                    </a:cubicBezTo>
                    <a:cubicBezTo>
                      <a:pt x="131279" y="32716"/>
                      <a:pt x="130697" y="31210"/>
                      <a:pt x="129702" y="30028"/>
                    </a:cubicBezTo>
                    <a:cubicBezTo>
                      <a:pt x="130130" y="29949"/>
                      <a:pt x="130559" y="29910"/>
                      <a:pt x="130985" y="29910"/>
                    </a:cubicBezTo>
                    <a:cubicBezTo>
                      <a:pt x="132925" y="29910"/>
                      <a:pt x="134799" y="30713"/>
                      <a:pt x="136136" y="32160"/>
                    </a:cubicBezTo>
                    <a:cubicBezTo>
                      <a:pt x="137484" y="30706"/>
                      <a:pt x="139360" y="29903"/>
                      <a:pt x="141292" y="29903"/>
                    </a:cubicBezTo>
                    <a:cubicBezTo>
                      <a:pt x="141801" y="29903"/>
                      <a:pt x="142313" y="29959"/>
                      <a:pt x="142820" y="30072"/>
                    </a:cubicBezTo>
                    <a:cubicBezTo>
                      <a:pt x="143276" y="26315"/>
                      <a:pt x="139935" y="22949"/>
                      <a:pt x="136189" y="22949"/>
                    </a:cubicBezTo>
                    <a:cubicBezTo>
                      <a:pt x="136175" y="22949"/>
                      <a:pt x="136160" y="22949"/>
                      <a:pt x="136145" y="22949"/>
                    </a:cubicBezTo>
                    <a:cubicBezTo>
                      <a:pt x="137490" y="21504"/>
                      <a:pt x="139357" y="20708"/>
                      <a:pt x="141284" y="20708"/>
                    </a:cubicBezTo>
                    <a:cubicBezTo>
                      <a:pt x="141794" y="20708"/>
                      <a:pt x="142310" y="20764"/>
                      <a:pt x="142820" y="20879"/>
                    </a:cubicBezTo>
                    <a:cubicBezTo>
                      <a:pt x="143275" y="17117"/>
                      <a:pt x="139935" y="13755"/>
                      <a:pt x="136195" y="13755"/>
                    </a:cubicBezTo>
                    <a:cubicBezTo>
                      <a:pt x="136175" y="13755"/>
                      <a:pt x="136156" y="13755"/>
                      <a:pt x="136136" y="13755"/>
                    </a:cubicBezTo>
                    <a:cubicBezTo>
                      <a:pt x="136116" y="13755"/>
                      <a:pt x="136096" y="13755"/>
                      <a:pt x="136076" y="13755"/>
                    </a:cubicBezTo>
                    <a:cubicBezTo>
                      <a:pt x="134207" y="13755"/>
                      <a:pt x="132440" y="14585"/>
                      <a:pt x="131199" y="15888"/>
                    </a:cubicBezTo>
                    <a:cubicBezTo>
                      <a:pt x="131279" y="14302"/>
                      <a:pt x="130697" y="12797"/>
                      <a:pt x="129702" y="11614"/>
                    </a:cubicBezTo>
                    <a:cubicBezTo>
                      <a:pt x="130130" y="11535"/>
                      <a:pt x="130558" y="11496"/>
                      <a:pt x="130984" y="11496"/>
                    </a:cubicBezTo>
                    <a:cubicBezTo>
                      <a:pt x="132922" y="11496"/>
                      <a:pt x="134791" y="12299"/>
                      <a:pt x="136136" y="13746"/>
                    </a:cubicBezTo>
                    <a:cubicBezTo>
                      <a:pt x="137484" y="12292"/>
                      <a:pt x="139360" y="11489"/>
                      <a:pt x="141292" y="11489"/>
                    </a:cubicBezTo>
                    <a:cubicBezTo>
                      <a:pt x="141801" y="11489"/>
                      <a:pt x="142313" y="11545"/>
                      <a:pt x="142820" y="11659"/>
                    </a:cubicBezTo>
                    <a:cubicBezTo>
                      <a:pt x="143275" y="7906"/>
                      <a:pt x="139935" y="4535"/>
                      <a:pt x="136195" y="4535"/>
                    </a:cubicBezTo>
                    <a:cubicBezTo>
                      <a:pt x="136175" y="4535"/>
                      <a:pt x="136156" y="4535"/>
                      <a:pt x="136136" y="4535"/>
                    </a:cubicBezTo>
                    <a:cubicBezTo>
                      <a:pt x="136116" y="4535"/>
                      <a:pt x="136096" y="4535"/>
                      <a:pt x="136077" y="4535"/>
                    </a:cubicBezTo>
                    <a:cubicBezTo>
                      <a:pt x="134208" y="4535"/>
                      <a:pt x="132440" y="5373"/>
                      <a:pt x="131199" y="6677"/>
                    </a:cubicBezTo>
                    <a:cubicBezTo>
                      <a:pt x="131234" y="5933"/>
                      <a:pt x="131136" y="5198"/>
                      <a:pt x="130894" y="4499"/>
                    </a:cubicBezTo>
                    <a:lnTo>
                      <a:pt x="130518" y="4499"/>
                    </a:lnTo>
                    <a:cubicBezTo>
                      <a:pt x="130751" y="5198"/>
                      <a:pt x="130867" y="5933"/>
                      <a:pt x="130867" y="6668"/>
                    </a:cubicBezTo>
                    <a:cubicBezTo>
                      <a:pt x="130394" y="6566"/>
                      <a:pt x="129917" y="6516"/>
                      <a:pt x="129443" y="6516"/>
                    </a:cubicBezTo>
                    <a:cubicBezTo>
                      <a:pt x="127584" y="6516"/>
                      <a:pt x="125780" y="7282"/>
                      <a:pt x="124487" y="8675"/>
                    </a:cubicBezTo>
                    <a:cubicBezTo>
                      <a:pt x="123206" y="7295"/>
                      <a:pt x="121414" y="6515"/>
                      <a:pt x="119532" y="6515"/>
                    </a:cubicBezTo>
                    <a:cubicBezTo>
                      <a:pt x="119048" y="6515"/>
                      <a:pt x="118564" y="6560"/>
                      <a:pt x="118089" y="6668"/>
                    </a:cubicBezTo>
                    <a:cubicBezTo>
                      <a:pt x="118089" y="5933"/>
                      <a:pt x="118206" y="5198"/>
                      <a:pt x="118439" y="4499"/>
                    </a:cubicBezTo>
                    <a:lnTo>
                      <a:pt x="118063" y="4499"/>
                    </a:lnTo>
                    <a:cubicBezTo>
                      <a:pt x="117821" y="5198"/>
                      <a:pt x="117722" y="5933"/>
                      <a:pt x="117758" y="6677"/>
                    </a:cubicBezTo>
                    <a:cubicBezTo>
                      <a:pt x="116516" y="5373"/>
                      <a:pt x="114749" y="4535"/>
                      <a:pt x="112880" y="4535"/>
                    </a:cubicBezTo>
                    <a:cubicBezTo>
                      <a:pt x="112860" y="4535"/>
                      <a:pt x="112840" y="4535"/>
                      <a:pt x="112821" y="4535"/>
                    </a:cubicBezTo>
                    <a:cubicBezTo>
                      <a:pt x="112802" y="4535"/>
                      <a:pt x="112783" y="4535"/>
                      <a:pt x="112765" y="4535"/>
                    </a:cubicBezTo>
                    <a:cubicBezTo>
                      <a:pt x="110778" y="4535"/>
                      <a:pt x="108911" y="5480"/>
                      <a:pt x="107659" y="6927"/>
                    </a:cubicBezTo>
                    <a:lnTo>
                      <a:pt x="107659" y="6927"/>
                    </a:lnTo>
                    <a:cubicBezTo>
                      <a:pt x="107953" y="3265"/>
                      <a:pt x="104676" y="36"/>
                      <a:pt x="101009" y="36"/>
                    </a:cubicBezTo>
                    <a:cubicBezTo>
                      <a:pt x="100988" y="36"/>
                      <a:pt x="100968" y="37"/>
                      <a:pt x="100948" y="37"/>
                    </a:cubicBezTo>
                    <a:cubicBezTo>
                      <a:pt x="100928" y="37"/>
                      <a:pt x="100908" y="37"/>
                      <a:pt x="100889" y="37"/>
                    </a:cubicBezTo>
                    <a:cubicBezTo>
                      <a:pt x="99020" y="37"/>
                      <a:pt x="97261" y="875"/>
                      <a:pt x="96011" y="2178"/>
                    </a:cubicBezTo>
                    <a:cubicBezTo>
                      <a:pt x="96056" y="1435"/>
                      <a:pt x="95948" y="700"/>
                      <a:pt x="95706" y="1"/>
                    </a:cubicBezTo>
                    <a:lnTo>
                      <a:pt x="95339" y="1"/>
                    </a:lnTo>
                    <a:cubicBezTo>
                      <a:pt x="95563" y="700"/>
                      <a:pt x="95688" y="1426"/>
                      <a:pt x="95688" y="2169"/>
                    </a:cubicBezTo>
                    <a:cubicBezTo>
                      <a:pt x="95213" y="2067"/>
                      <a:pt x="94735" y="2018"/>
                      <a:pt x="94260" y="2018"/>
                    </a:cubicBezTo>
                    <a:cubicBezTo>
                      <a:pt x="92399" y="2018"/>
                      <a:pt x="90599" y="2784"/>
                      <a:pt x="89299" y="4177"/>
                    </a:cubicBezTo>
                    <a:cubicBezTo>
                      <a:pt x="88034" y="2804"/>
                      <a:pt x="86246" y="2017"/>
                      <a:pt x="84376" y="2017"/>
                    </a:cubicBezTo>
                    <a:cubicBezTo>
                      <a:pt x="84365" y="2017"/>
                      <a:pt x="84355" y="2017"/>
                      <a:pt x="84344" y="2017"/>
                    </a:cubicBezTo>
                    <a:cubicBezTo>
                      <a:pt x="83860" y="2017"/>
                      <a:pt x="83376" y="2062"/>
                      <a:pt x="82902" y="2169"/>
                    </a:cubicBezTo>
                    <a:cubicBezTo>
                      <a:pt x="82902" y="1435"/>
                      <a:pt x="83027" y="700"/>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sp>
            <p:nvSpPr>
              <p:cNvPr id="779" name="Google Shape;779;p32"/>
              <p:cNvSpPr/>
              <p:nvPr/>
            </p:nvSpPr>
            <p:spPr>
              <a:xfrm>
                <a:off x="0" y="0"/>
                <a:ext cx="2743019" cy="1499080"/>
              </a:xfrm>
              <a:custGeom>
                <a:avLst/>
                <a:gdLst/>
                <a:ahLst/>
                <a:cxnLst/>
                <a:rect l="l" t="t" r="r" b="b"/>
                <a:pathLst>
                  <a:path w="143276" h="78414" extrusionOk="0">
                    <a:moveTo>
                      <a:pt x="84144" y="2392"/>
                    </a:moveTo>
                    <a:cubicBezTo>
                      <a:pt x="86080" y="2392"/>
                      <a:pt x="87955" y="3195"/>
                      <a:pt x="89299" y="4642"/>
                    </a:cubicBezTo>
                    <a:cubicBezTo>
                      <a:pt x="90635" y="3197"/>
                      <a:pt x="92499" y="2400"/>
                      <a:pt x="94430" y="2400"/>
                    </a:cubicBezTo>
                    <a:cubicBezTo>
                      <a:pt x="94856" y="2400"/>
                      <a:pt x="95287" y="2439"/>
                      <a:pt x="95715" y="2518"/>
                    </a:cubicBezTo>
                    <a:cubicBezTo>
                      <a:pt x="94720" y="3692"/>
                      <a:pt x="94138" y="5198"/>
                      <a:pt x="94228" y="6793"/>
                    </a:cubicBezTo>
                    <a:cubicBezTo>
                      <a:pt x="92977" y="5480"/>
                      <a:pt x="91219" y="4651"/>
                      <a:pt x="89350" y="4651"/>
                    </a:cubicBezTo>
                    <a:cubicBezTo>
                      <a:pt x="89330" y="4651"/>
                      <a:pt x="89310" y="4651"/>
                      <a:pt x="89290" y="4651"/>
                    </a:cubicBezTo>
                    <a:cubicBezTo>
                      <a:pt x="89271" y="4651"/>
                      <a:pt x="89251" y="4651"/>
                      <a:pt x="89231" y="4651"/>
                    </a:cubicBezTo>
                    <a:cubicBezTo>
                      <a:pt x="87362" y="4651"/>
                      <a:pt x="85595" y="5489"/>
                      <a:pt x="84353" y="6793"/>
                    </a:cubicBezTo>
                    <a:cubicBezTo>
                      <a:pt x="84434" y="5198"/>
                      <a:pt x="83851" y="3692"/>
                      <a:pt x="82866" y="2518"/>
                    </a:cubicBezTo>
                    <a:lnTo>
                      <a:pt x="82866" y="2509"/>
                    </a:lnTo>
                    <a:cubicBezTo>
                      <a:pt x="83291" y="2430"/>
                      <a:pt x="83719" y="2392"/>
                      <a:pt x="84144" y="2392"/>
                    </a:cubicBezTo>
                    <a:close/>
                    <a:moveTo>
                      <a:pt x="23970" y="2589"/>
                    </a:moveTo>
                    <a:cubicBezTo>
                      <a:pt x="24396" y="2589"/>
                      <a:pt x="24824" y="2628"/>
                      <a:pt x="25250" y="2707"/>
                    </a:cubicBezTo>
                    <a:cubicBezTo>
                      <a:pt x="24255" y="3889"/>
                      <a:pt x="23673" y="5386"/>
                      <a:pt x="23753" y="6981"/>
                    </a:cubicBezTo>
                    <a:cubicBezTo>
                      <a:pt x="22512" y="5677"/>
                      <a:pt x="20744" y="4839"/>
                      <a:pt x="18884" y="4839"/>
                    </a:cubicBezTo>
                    <a:cubicBezTo>
                      <a:pt x="18864" y="4839"/>
                      <a:pt x="18845" y="4839"/>
                      <a:pt x="18825" y="4839"/>
                    </a:cubicBezTo>
                    <a:cubicBezTo>
                      <a:pt x="18805" y="4839"/>
                      <a:pt x="18786" y="4839"/>
                      <a:pt x="18766" y="4839"/>
                    </a:cubicBezTo>
                    <a:cubicBezTo>
                      <a:pt x="16897" y="4839"/>
                      <a:pt x="15129" y="5677"/>
                      <a:pt x="13888" y="6981"/>
                    </a:cubicBezTo>
                    <a:cubicBezTo>
                      <a:pt x="13951" y="5395"/>
                      <a:pt x="13368" y="3898"/>
                      <a:pt x="12382" y="2716"/>
                    </a:cubicBezTo>
                    <a:lnTo>
                      <a:pt x="12391" y="2707"/>
                    </a:lnTo>
                    <a:cubicBezTo>
                      <a:pt x="12818" y="2628"/>
                      <a:pt x="13246" y="2589"/>
                      <a:pt x="13671" y="2589"/>
                    </a:cubicBezTo>
                    <a:cubicBezTo>
                      <a:pt x="15606" y="2589"/>
                      <a:pt x="17481" y="3390"/>
                      <a:pt x="18825" y="4830"/>
                    </a:cubicBezTo>
                    <a:cubicBezTo>
                      <a:pt x="20162" y="3390"/>
                      <a:pt x="22035" y="2589"/>
                      <a:pt x="23970" y="2589"/>
                    </a:cubicBezTo>
                    <a:close/>
                    <a:moveTo>
                      <a:pt x="77636" y="544"/>
                    </a:moveTo>
                    <a:cubicBezTo>
                      <a:pt x="80811" y="544"/>
                      <a:pt x="83986" y="2623"/>
                      <a:pt x="84031" y="6784"/>
                    </a:cubicBezTo>
                    <a:cubicBezTo>
                      <a:pt x="83550" y="6679"/>
                      <a:pt x="83066" y="6627"/>
                      <a:pt x="82585" y="6627"/>
                    </a:cubicBezTo>
                    <a:cubicBezTo>
                      <a:pt x="80728" y="6627"/>
                      <a:pt x="78929" y="7394"/>
                      <a:pt x="77633" y="8782"/>
                    </a:cubicBezTo>
                    <a:cubicBezTo>
                      <a:pt x="76360" y="7411"/>
                      <a:pt x="74559" y="6622"/>
                      <a:pt x="72687" y="6622"/>
                    </a:cubicBezTo>
                    <a:cubicBezTo>
                      <a:pt x="72203" y="6622"/>
                      <a:pt x="71719" y="6676"/>
                      <a:pt x="71244" y="6784"/>
                    </a:cubicBezTo>
                    <a:cubicBezTo>
                      <a:pt x="71284" y="2625"/>
                      <a:pt x="74460" y="544"/>
                      <a:pt x="77636" y="544"/>
                    </a:cubicBezTo>
                    <a:close/>
                    <a:moveTo>
                      <a:pt x="100947" y="544"/>
                    </a:moveTo>
                    <a:cubicBezTo>
                      <a:pt x="104121" y="544"/>
                      <a:pt x="107295" y="2622"/>
                      <a:pt x="107337" y="6782"/>
                    </a:cubicBezTo>
                    <a:lnTo>
                      <a:pt x="107337" y="6782"/>
                    </a:lnTo>
                    <a:cubicBezTo>
                      <a:pt x="106859" y="6678"/>
                      <a:pt x="106378" y="6627"/>
                      <a:pt x="105901" y="6627"/>
                    </a:cubicBezTo>
                    <a:cubicBezTo>
                      <a:pt x="104043" y="6627"/>
                      <a:pt x="102246" y="7394"/>
                      <a:pt x="100957" y="8782"/>
                    </a:cubicBezTo>
                    <a:cubicBezTo>
                      <a:pt x="99676" y="7411"/>
                      <a:pt x="97883" y="6622"/>
                      <a:pt x="96002" y="6622"/>
                    </a:cubicBezTo>
                    <a:cubicBezTo>
                      <a:pt x="95518" y="6622"/>
                      <a:pt x="95034" y="6676"/>
                      <a:pt x="94559" y="6784"/>
                    </a:cubicBezTo>
                    <a:cubicBezTo>
                      <a:pt x="94595" y="2625"/>
                      <a:pt x="97771" y="544"/>
                      <a:pt x="100947" y="544"/>
                    </a:cubicBezTo>
                    <a:close/>
                    <a:moveTo>
                      <a:pt x="7166" y="739"/>
                    </a:moveTo>
                    <a:cubicBezTo>
                      <a:pt x="10341" y="739"/>
                      <a:pt x="13516" y="2815"/>
                      <a:pt x="13556" y="6972"/>
                    </a:cubicBezTo>
                    <a:cubicBezTo>
                      <a:pt x="13079" y="6868"/>
                      <a:pt x="12598" y="6817"/>
                      <a:pt x="12120" y="6817"/>
                    </a:cubicBezTo>
                    <a:cubicBezTo>
                      <a:pt x="10263" y="6817"/>
                      <a:pt x="8460" y="7585"/>
                      <a:pt x="7163" y="8974"/>
                    </a:cubicBezTo>
                    <a:lnTo>
                      <a:pt x="7163" y="8974"/>
                    </a:lnTo>
                    <a:cubicBezTo>
                      <a:pt x="5882" y="7597"/>
                      <a:pt x="4092" y="6819"/>
                      <a:pt x="2212" y="6819"/>
                    </a:cubicBezTo>
                    <a:cubicBezTo>
                      <a:pt x="1728" y="6819"/>
                      <a:pt x="1245" y="6873"/>
                      <a:pt x="770" y="6972"/>
                    </a:cubicBezTo>
                    <a:cubicBezTo>
                      <a:pt x="810" y="2818"/>
                      <a:pt x="3988" y="739"/>
                      <a:pt x="7166" y="739"/>
                    </a:cubicBezTo>
                    <a:close/>
                    <a:moveTo>
                      <a:pt x="30461" y="743"/>
                    </a:moveTo>
                    <a:cubicBezTo>
                      <a:pt x="33632" y="743"/>
                      <a:pt x="36807" y="2818"/>
                      <a:pt x="36853" y="6968"/>
                    </a:cubicBezTo>
                    <a:lnTo>
                      <a:pt x="36853" y="6968"/>
                    </a:lnTo>
                    <a:cubicBezTo>
                      <a:pt x="36386" y="6869"/>
                      <a:pt x="35915" y="6820"/>
                      <a:pt x="35447" y="6820"/>
                    </a:cubicBezTo>
                    <a:cubicBezTo>
                      <a:pt x="33589" y="6820"/>
                      <a:pt x="31784" y="7587"/>
                      <a:pt x="30492" y="8979"/>
                    </a:cubicBezTo>
                    <a:cubicBezTo>
                      <a:pt x="29210" y="7599"/>
                      <a:pt x="27418" y="6819"/>
                      <a:pt x="25536" y="6819"/>
                    </a:cubicBezTo>
                    <a:cubicBezTo>
                      <a:pt x="25053" y="6819"/>
                      <a:pt x="24569" y="6873"/>
                      <a:pt x="24094" y="6972"/>
                    </a:cubicBezTo>
                    <a:cubicBezTo>
                      <a:pt x="24121" y="2820"/>
                      <a:pt x="27289" y="743"/>
                      <a:pt x="30461" y="743"/>
                    </a:cubicBezTo>
                    <a:close/>
                    <a:moveTo>
                      <a:pt x="119326" y="6899"/>
                    </a:moveTo>
                    <a:cubicBezTo>
                      <a:pt x="121263" y="6899"/>
                      <a:pt x="123133" y="7700"/>
                      <a:pt x="124470" y="9149"/>
                    </a:cubicBezTo>
                    <a:lnTo>
                      <a:pt x="124470" y="9149"/>
                    </a:lnTo>
                    <a:cubicBezTo>
                      <a:pt x="124453" y="9149"/>
                      <a:pt x="124436" y="9149"/>
                      <a:pt x="124419" y="9149"/>
                    </a:cubicBezTo>
                    <a:cubicBezTo>
                      <a:pt x="122550" y="9149"/>
                      <a:pt x="120782" y="9987"/>
                      <a:pt x="119541" y="11291"/>
                    </a:cubicBezTo>
                    <a:cubicBezTo>
                      <a:pt x="119622" y="9705"/>
                      <a:pt x="119039" y="8199"/>
                      <a:pt x="118045" y="7017"/>
                    </a:cubicBezTo>
                    <a:cubicBezTo>
                      <a:pt x="118472" y="6938"/>
                      <a:pt x="118901" y="6899"/>
                      <a:pt x="119326" y="6899"/>
                    </a:cubicBezTo>
                    <a:close/>
                    <a:moveTo>
                      <a:pt x="129625" y="6899"/>
                    </a:moveTo>
                    <a:cubicBezTo>
                      <a:pt x="130050" y="6899"/>
                      <a:pt x="130477" y="6938"/>
                      <a:pt x="130903" y="7017"/>
                    </a:cubicBezTo>
                    <a:cubicBezTo>
                      <a:pt x="129908" y="8199"/>
                      <a:pt x="129326" y="9705"/>
                      <a:pt x="129415" y="11291"/>
                    </a:cubicBezTo>
                    <a:cubicBezTo>
                      <a:pt x="128165" y="9987"/>
                      <a:pt x="126397" y="9149"/>
                      <a:pt x="124537" y="9149"/>
                    </a:cubicBezTo>
                    <a:cubicBezTo>
                      <a:pt x="124520" y="9149"/>
                      <a:pt x="124503" y="9149"/>
                      <a:pt x="124487" y="9149"/>
                    </a:cubicBezTo>
                    <a:lnTo>
                      <a:pt x="124487" y="9149"/>
                    </a:lnTo>
                    <a:cubicBezTo>
                      <a:pt x="125823" y="7700"/>
                      <a:pt x="127694" y="6899"/>
                      <a:pt x="129625" y="6899"/>
                    </a:cubicBezTo>
                    <a:close/>
                    <a:moveTo>
                      <a:pt x="82788" y="6997"/>
                    </a:moveTo>
                    <a:cubicBezTo>
                      <a:pt x="83213" y="6997"/>
                      <a:pt x="83641" y="7036"/>
                      <a:pt x="84066" y="7115"/>
                    </a:cubicBezTo>
                    <a:cubicBezTo>
                      <a:pt x="83072" y="8298"/>
                      <a:pt x="82489" y="9794"/>
                      <a:pt x="82579" y="11389"/>
                    </a:cubicBezTo>
                    <a:cubicBezTo>
                      <a:pt x="81329" y="10086"/>
                      <a:pt x="79570" y="9248"/>
                      <a:pt x="77701" y="9248"/>
                    </a:cubicBezTo>
                    <a:cubicBezTo>
                      <a:pt x="77681" y="9248"/>
                      <a:pt x="77661" y="9248"/>
                      <a:pt x="77642" y="9248"/>
                    </a:cubicBezTo>
                    <a:cubicBezTo>
                      <a:pt x="78979" y="7800"/>
                      <a:pt x="80853" y="6997"/>
                      <a:pt x="82788" y="6997"/>
                    </a:cubicBezTo>
                    <a:close/>
                    <a:moveTo>
                      <a:pt x="95819" y="7002"/>
                    </a:moveTo>
                    <a:cubicBezTo>
                      <a:pt x="97748" y="7002"/>
                      <a:pt x="99615" y="7806"/>
                      <a:pt x="100948" y="9257"/>
                    </a:cubicBezTo>
                    <a:cubicBezTo>
                      <a:pt x="100928" y="9257"/>
                      <a:pt x="100908" y="9256"/>
                      <a:pt x="100888" y="9256"/>
                    </a:cubicBezTo>
                    <a:cubicBezTo>
                      <a:pt x="99020" y="9256"/>
                      <a:pt x="97252" y="10086"/>
                      <a:pt x="96011" y="11398"/>
                    </a:cubicBezTo>
                    <a:cubicBezTo>
                      <a:pt x="96100" y="9803"/>
                      <a:pt x="95509" y="8298"/>
                      <a:pt x="94523" y="7124"/>
                    </a:cubicBezTo>
                    <a:cubicBezTo>
                      <a:pt x="94955" y="7042"/>
                      <a:pt x="95388" y="7002"/>
                      <a:pt x="95819" y="7002"/>
                    </a:cubicBezTo>
                    <a:close/>
                    <a:moveTo>
                      <a:pt x="48857" y="7096"/>
                    </a:moveTo>
                    <a:cubicBezTo>
                      <a:pt x="50790" y="7096"/>
                      <a:pt x="52658" y="7899"/>
                      <a:pt x="53995" y="9346"/>
                    </a:cubicBezTo>
                    <a:lnTo>
                      <a:pt x="53995" y="9346"/>
                    </a:lnTo>
                    <a:cubicBezTo>
                      <a:pt x="53978" y="9346"/>
                      <a:pt x="53961" y="9346"/>
                      <a:pt x="53945" y="9346"/>
                    </a:cubicBezTo>
                    <a:cubicBezTo>
                      <a:pt x="52076" y="9346"/>
                      <a:pt x="50308" y="10184"/>
                      <a:pt x="49067" y="11488"/>
                    </a:cubicBezTo>
                    <a:cubicBezTo>
                      <a:pt x="49156" y="9893"/>
                      <a:pt x="48565" y="8388"/>
                      <a:pt x="47579" y="7214"/>
                    </a:cubicBezTo>
                    <a:cubicBezTo>
                      <a:pt x="48005" y="7135"/>
                      <a:pt x="48433" y="7096"/>
                      <a:pt x="48857" y="7096"/>
                    </a:cubicBezTo>
                    <a:close/>
                    <a:moveTo>
                      <a:pt x="59151" y="7096"/>
                    </a:moveTo>
                    <a:cubicBezTo>
                      <a:pt x="59575" y="7096"/>
                      <a:pt x="60003" y="7135"/>
                      <a:pt x="60429" y="7214"/>
                    </a:cubicBezTo>
                    <a:cubicBezTo>
                      <a:pt x="59443" y="8397"/>
                      <a:pt x="58852" y="9893"/>
                      <a:pt x="58941" y="11488"/>
                    </a:cubicBezTo>
                    <a:cubicBezTo>
                      <a:pt x="57700" y="10184"/>
                      <a:pt x="55932" y="9346"/>
                      <a:pt x="54063" y="9346"/>
                    </a:cubicBezTo>
                    <a:cubicBezTo>
                      <a:pt x="54043" y="9346"/>
                      <a:pt x="54024" y="9346"/>
                      <a:pt x="54004" y="9346"/>
                    </a:cubicBezTo>
                    <a:cubicBezTo>
                      <a:pt x="55349" y="7899"/>
                      <a:pt x="57217" y="7096"/>
                      <a:pt x="59151" y="7096"/>
                    </a:cubicBezTo>
                    <a:close/>
                    <a:moveTo>
                      <a:pt x="12288" y="7195"/>
                    </a:moveTo>
                    <a:cubicBezTo>
                      <a:pt x="12712" y="7195"/>
                      <a:pt x="13139" y="7233"/>
                      <a:pt x="13565" y="7312"/>
                    </a:cubicBezTo>
                    <a:cubicBezTo>
                      <a:pt x="12580" y="8495"/>
                      <a:pt x="11997" y="9992"/>
                      <a:pt x="12078" y="11586"/>
                    </a:cubicBezTo>
                    <a:cubicBezTo>
                      <a:pt x="10836" y="10283"/>
                      <a:pt x="9069" y="9445"/>
                      <a:pt x="7200" y="9445"/>
                    </a:cubicBezTo>
                    <a:cubicBezTo>
                      <a:pt x="7183" y="9445"/>
                      <a:pt x="7166" y="9445"/>
                      <a:pt x="7150" y="9445"/>
                    </a:cubicBezTo>
                    <a:lnTo>
                      <a:pt x="7150" y="9445"/>
                    </a:lnTo>
                    <a:cubicBezTo>
                      <a:pt x="8487" y="7997"/>
                      <a:pt x="10354" y="7195"/>
                      <a:pt x="12288" y="7195"/>
                    </a:cubicBezTo>
                    <a:close/>
                    <a:moveTo>
                      <a:pt x="25327" y="7195"/>
                    </a:moveTo>
                    <a:cubicBezTo>
                      <a:pt x="27263" y="7195"/>
                      <a:pt x="29138" y="7997"/>
                      <a:pt x="30483" y="9445"/>
                    </a:cubicBezTo>
                    <a:cubicBezTo>
                      <a:pt x="30463" y="9445"/>
                      <a:pt x="30443" y="9445"/>
                      <a:pt x="30423" y="9445"/>
                    </a:cubicBezTo>
                    <a:cubicBezTo>
                      <a:pt x="28555" y="9445"/>
                      <a:pt x="26787" y="10283"/>
                      <a:pt x="25545" y="11586"/>
                    </a:cubicBezTo>
                    <a:cubicBezTo>
                      <a:pt x="25626" y="10000"/>
                      <a:pt x="25044" y="8495"/>
                      <a:pt x="24049" y="7312"/>
                    </a:cubicBezTo>
                    <a:cubicBezTo>
                      <a:pt x="24475" y="7233"/>
                      <a:pt x="24903" y="7195"/>
                      <a:pt x="25327" y="7195"/>
                    </a:cubicBezTo>
                    <a:close/>
                    <a:moveTo>
                      <a:pt x="35634" y="7192"/>
                    </a:moveTo>
                    <a:cubicBezTo>
                      <a:pt x="36094" y="7192"/>
                      <a:pt x="36556" y="7237"/>
                      <a:pt x="37015" y="7330"/>
                    </a:cubicBezTo>
                    <a:cubicBezTo>
                      <a:pt x="35998" y="8588"/>
                      <a:pt x="35452" y="10173"/>
                      <a:pt x="35641" y="11840"/>
                    </a:cubicBezTo>
                    <a:lnTo>
                      <a:pt x="35641" y="11840"/>
                    </a:lnTo>
                    <a:cubicBezTo>
                      <a:pt x="34389" y="10389"/>
                      <a:pt x="32523" y="9445"/>
                      <a:pt x="30538" y="9445"/>
                    </a:cubicBezTo>
                    <a:cubicBezTo>
                      <a:pt x="30520" y="9445"/>
                      <a:pt x="30501" y="9445"/>
                      <a:pt x="30483" y="9445"/>
                    </a:cubicBezTo>
                    <a:cubicBezTo>
                      <a:pt x="31822" y="7997"/>
                      <a:pt x="33700" y="7192"/>
                      <a:pt x="35634" y="7192"/>
                    </a:cubicBezTo>
                    <a:close/>
                    <a:moveTo>
                      <a:pt x="112820" y="5042"/>
                    </a:moveTo>
                    <a:cubicBezTo>
                      <a:pt x="115994" y="5042"/>
                      <a:pt x="119168" y="7120"/>
                      <a:pt x="119209" y="11280"/>
                    </a:cubicBezTo>
                    <a:lnTo>
                      <a:pt x="119209" y="11280"/>
                    </a:lnTo>
                    <a:cubicBezTo>
                      <a:pt x="118737" y="11179"/>
                      <a:pt x="118262" y="11130"/>
                      <a:pt x="117790" y="11130"/>
                    </a:cubicBezTo>
                    <a:cubicBezTo>
                      <a:pt x="115926" y="11130"/>
                      <a:pt x="114120" y="11897"/>
                      <a:pt x="112821" y="13289"/>
                    </a:cubicBezTo>
                    <a:cubicBezTo>
                      <a:pt x="111548" y="11909"/>
                      <a:pt x="109747" y="11129"/>
                      <a:pt x="107874" y="11129"/>
                    </a:cubicBezTo>
                    <a:cubicBezTo>
                      <a:pt x="107391" y="11129"/>
                      <a:pt x="106898" y="11183"/>
                      <a:pt x="106432" y="11282"/>
                    </a:cubicBezTo>
                    <a:cubicBezTo>
                      <a:pt x="106468" y="7123"/>
                      <a:pt x="109644" y="5042"/>
                      <a:pt x="112820" y="5042"/>
                    </a:cubicBezTo>
                    <a:close/>
                    <a:moveTo>
                      <a:pt x="136135" y="5042"/>
                    </a:moveTo>
                    <a:cubicBezTo>
                      <a:pt x="139310" y="5042"/>
                      <a:pt x="142484" y="7121"/>
                      <a:pt x="142525" y="11282"/>
                    </a:cubicBezTo>
                    <a:cubicBezTo>
                      <a:pt x="142051" y="11180"/>
                      <a:pt x="141574" y="11130"/>
                      <a:pt x="141100" y="11130"/>
                    </a:cubicBezTo>
                    <a:cubicBezTo>
                      <a:pt x="139242" y="11130"/>
                      <a:pt x="137437" y="11897"/>
                      <a:pt x="136145" y="13289"/>
                    </a:cubicBezTo>
                    <a:cubicBezTo>
                      <a:pt x="134863" y="11909"/>
                      <a:pt x="133071" y="11129"/>
                      <a:pt x="131190" y="11129"/>
                    </a:cubicBezTo>
                    <a:cubicBezTo>
                      <a:pt x="130706" y="11129"/>
                      <a:pt x="130222" y="11183"/>
                      <a:pt x="129747" y="11282"/>
                    </a:cubicBezTo>
                    <a:cubicBezTo>
                      <a:pt x="129783" y="7123"/>
                      <a:pt x="132959" y="5042"/>
                      <a:pt x="136135" y="5042"/>
                    </a:cubicBezTo>
                    <a:close/>
                    <a:moveTo>
                      <a:pt x="89293" y="5147"/>
                    </a:moveTo>
                    <a:cubicBezTo>
                      <a:pt x="92468" y="5147"/>
                      <a:pt x="95642" y="7223"/>
                      <a:pt x="95679" y="11378"/>
                    </a:cubicBezTo>
                    <a:lnTo>
                      <a:pt x="95679" y="11378"/>
                    </a:lnTo>
                    <a:cubicBezTo>
                      <a:pt x="95207" y="11278"/>
                      <a:pt x="94731" y="11229"/>
                      <a:pt x="94259" y="11229"/>
                    </a:cubicBezTo>
                    <a:cubicBezTo>
                      <a:pt x="92396" y="11229"/>
                      <a:pt x="90592" y="11995"/>
                      <a:pt x="89299" y="13388"/>
                    </a:cubicBezTo>
                    <a:cubicBezTo>
                      <a:pt x="88018" y="12008"/>
                      <a:pt x="86226" y="11228"/>
                      <a:pt x="84344" y="11228"/>
                    </a:cubicBezTo>
                    <a:cubicBezTo>
                      <a:pt x="83860" y="11228"/>
                      <a:pt x="83376" y="11282"/>
                      <a:pt x="82902" y="11380"/>
                    </a:cubicBezTo>
                    <a:cubicBezTo>
                      <a:pt x="82937" y="7226"/>
                      <a:pt x="86116" y="5147"/>
                      <a:pt x="89293" y="5147"/>
                    </a:cubicBezTo>
                    <a:close/>
                    <a:moveTo>
                      <a:pt x="42334" y="5241"/>
                    </a:moveTo>
                    <a:cubicBezTo>
                      <a:pt x="45504" y="5241"/>
                      <a:pt x="48679" y="7316"/>
                      <a:pt x="48726" y="11466"/>
                    </a:cubicBezTo>
                    <a:lnTo>
                      <a:pt x="48726" y="11466"/>
                    </a:lnTo>
                    <a:cubicBezTo>
                      <a:pt x="48259" y="11367"/>
                      <a:pt x="47788" y="11318"/>
                      <a:pt x="47320" y="11318"/>
                    </a:cubicBezTo>
                    <a:cubicBezTo>
                      <a:pt x="45461" y="11318"/>
                      <a:pt x="43655" y="12085"/>
                      <a:pt x="42355" y="13477"/>
                    </a:cubicBezTo>
                    <a:cubicBezTo>
                      <a:pt x="41083" y="12097"/>
                      <a:pt x="39282" y="11318"/>
                      <a:pt x="37409" y="11318"/>
                    </a:cubicBezTo>
                    <a:cubicBezTo>
                      <a:pt x="36916" y="11318"/>
                      <a:pt x="36432" y="11371"/>
                      <a:pt x="35966" y="11470"/>
                    </a:cubicBezTo>
                    <a:cubicBezTo>
                      <a:pt x="35993" y="7318"/>
                      <a:pt x="39161" y="5241"/>
                      <a:pt x="42334" y="5241"/>
                    </a:cubicBezTo>
                    <a:close/>
                    <a:moveTo>
                      <a:pt x="65648" y="5241"/>
                    </a:moveTo>
                    <a:cubicBezTo>
                      <a:pt x="68820" y="5241"/>
                      <a:pt x="71995" y="7316"/>
                      <a:pt x="72041" y="11466"/>
                    </a:cubicBezTo>
                    <a:lnTo>
                      <a:pt x="72041" y="11466"/>
                    </a:lnTo>
                    <a:cubicBezTo>
                      <a:pt x="71572" y="11367"/>
                      <a:pt x="71100" y="11318"/>
                      <a:pt x="70631" y="11318"/>
                    </a:cubicBezTo>
                    <a:cubicBezTo>
                      <a:pt x="68767" y="11318"/>
                      <a:pt x="66961" y="12085"/>
                      <a:pt x="65662" y="13477"/>
                    </a:cubicBezTo>
                    <a:cubicBezTo>
                      <a:pt x="64389" y="12097"/>
                      <a:pt x="62588" y="11318"/>
                      <a:pt x="60715" y="11318"/>
                    </a:cubicBezTo>
                    <a:cubicBezTo>
                      <a:pt x="60223" y="11318"/>
                      <a:pt x="59739" y="11371"/>
                      <a:pt x="59273" y="11470"/>
                    </a:cubicBezTo>
                    <a:cubicBezTo>
                      <a:pt x="59304" y="7318"/>
                      <a:pt x="62474" y="5241"/>
                      <a:pt x="65648" y="5241"/>
                    </a:cubicBezTo>
                    <a:close/>
                    <a:moveTo>
                      <a:pt x="18806" y="5349"/>
                    </a:moveTo>
                    <a:cubicBezTo>
                      <a:pt x="21976" y="5349"/>
                      <a:pt x="25149" y="7423"/>
                      <a:pt x="25196" y="11574"/>
                    </a:cubicBezTo>
                    <a:lnTo>
                      <a:pt x="25196" y="11574"/>
                    </a:lnTo>
                    <a:cubicBezTo>
                      <a:pt x="24722" y="11471"/>
                      <a:pt x="24244" y="11421"/>
                      <a:pt x="23770" y="11421"/>
                    </a:cubicBezTo>
                    <a:cubicBezTo>
                      <a:pt x="21912" y="11421"/>
                      <a:pt x="20114" y="12189"/>
                      <a:pt x="18825" y="13585"/>
                    </a:cubicBezTo>
                    <a:cubicBezTo>
                      <a:pt x="17544" y="12205"/>
                      <a:pt x="15752" y="11425"/>
                      <a:pt x="13870" y="11425"/>
                    </a:cubicBezTo>
                    <a:cubicBezTo>
                      <a:pt x="13386" y="11425"/>
                      <a:pt x="12902" y="11470"/>
                      <a:pt x="12427" y="11578"/>
                    </a:cubicBezTo>
                    <a:cubicBezTo>
                      <a:pt x="12463" y="7425"/>
                      <a:pt x="15633" y="5349"/>
                      <a:pt x="18806" y="5349"/>
                    </a:cubicBezTo>
                    <a:close/>
                    <a:moveTo>
                      <a:pt x="117949" y="11501"/>
                    </a:moveTo>
                    <a:cubicBezTo>
                      <a:pt x="118380" y="11501"/>
                      <a:pt x="118814" y="11541"/>
                      <a:pt x="119245" y="11622"/>
                    </a:cubicBezTo>
                    <a:cubicBezTo>
                      <a:pt x="118253" y="12794"/>
                      <a:pt x="117671" y="14304"/>
                      <a:pt x="117757" y="15887"/>
                    </a:cubicBezTo>
                    <a:lnTo>
                      <a:pt x="117757" y="15887"/>
                    </a:lnTo>
                    <a:cubicBezTo>
                      <a:pt x="116507" y="14584"/>
                      <a:pt x="114739" y="13746"/>
                      <a:pt x="112880" y="13746"/>
                    </a:cubicBezTo>
                    <a:cubicBezTo>
                      <a:pt x="112860" y="13746"/>
                      <a:pt x="112840" y="13746"/>
                      <a:pt x="112821" y="13746"/>
                    </a:cubicBezTo>
                    <a:cubicBezTo>
                      <a:pt x="114154" y="12303"/>
                      <a:pt x="116020" y="11501"/>
                      <a:pt x="117949" y="11501"/>
                    </a:cubicBezTo>
                    <a:close/>
                    <a:moveTo>
                      <a:pt x="130985" y="11496"/>
                    </a:moveTo>
                    <a:cubicBezTo>
                      <a:pt x="132925" y="11496"/>
                      <a:pt x="134799" y="12298"/>
                      <a:pt x="136136" y="13746"/>
                    </a:cubicBezTo>
                    <a:cubicBezTo>
                      <a:pt x="136116" y="13746"/>
                      <a:pt x="136096" y="13746"/>
                      <a:pt x="136077" y="13746"/>
                    </a:cubicBezTo>
                    <a:cubicBezTo>
                      <a:pt x="134208" y="13746"/>
                      <a:pt x="132440" y="14584"/>
                      <a:pt x="131199" y="15888"/>
                    </a:cubicBezTo>
                    <a:cubicBezTo>
                      <a:pt x="131279" y="14293"/>
                      <a:pt x="130697" y="12796"/>
                      <a:pt x="129702" y="11613"/>
                    </a:cubicBezTo>
                    <a:cubicBezTo>
                      <a:pt x="130130" y="11534"/>
                      <a:pt x="130559" y="11496"/>
                      <a:pt x="130985" y="11496"/>
                    </a:cubicBezTo>
                    <a:close/>
                    <a:moveTo>
                      <a:pt x="84143" y="11612"/>
                    </a:moveTo>
                    <a:cubicBezTo>
                      <a:pt x="86077" y="11612"/>
                      <a:pt x="87946" y="12415"/>
                      <a:pt x="89290" y="13862"/>
                    </a:cubicBezTo>
                    <a:cubicBezTo>
                      <a:pt x="89271" y="13862"/>
                      <a:pt x="89251" y="13862"/>
                      <a:pt x="89231" y="13862"/>
                    </a:cubicBezTo>
                    <a:cubicBezTo>
                      <a:pt x="87362" y="13862"/>
                      <a:pt x="85595" y="14701"/>
                      <a:pt x="84353" y="16004"/>
                    </a:cubicBezTo>
                    <a:cubicBezTo>
                      <a:pt x="84443" y="14409"/>
                      <a:pt x="83851" y="12913"/>
                      <a:pt x="82866" y="11730"/>
                    </a:cubicBezTo>
                    <a:cubicBezTo>
                      <a:pt x="83291" y="11651"/>
                      <a:pt x="83719" y="11612"/>
                      <a:pt x="84143" y="11612"/>
                    </a:cubicBezTo>
                    <a:close/>
                    <a:moveTo>
                      <a:pt x="94437" y="11612"/>
                    </a:moveTo>
                    <a:cubicBezTo>
                      <a:pt x="94861" y="11612"/>
                      <a:pt x="95289" y="11651"/>
                      <a:pt x="95715" y="11730"/>
                    </a:cubicBezTo>
                    <a:cubicBezTo>
                      <a:pt x="94729" y="12913"/>
                      <a:pt x="94138" y="14409"/>
                      <a:pt x="94228" y="16004"/>
                    </a:cubicBezTo>
                    <a:cubicBezTo>
                      <a:pt x="92977" y="14701"/>
                      <a:pt x="91218" y="13862"/>
                      <a:pt x="89350" y="13862"/>
                    </a:cubicBezTo>
                    <a:cubicBezTo>
                      <a:pt x="89330" y="13862"/>
                      <a:pt x="89310" y="13862"/>
                      <a:pt x="89290" y="13862"/>
                    </a:cubicBezTo>
                    <a:lnTo>
                      <a:pt x="89299" y="13853"/>
                    </a:lnTo>
                    <a:cubicBezTo>
                      <a:pt x="90636" y="12414"/>
                      <a:pt x="92504" y="11612"/>
                      <a:pt x="94437" y="11612"/>
                    </a:cubicBezTo>
                    <a:close/>
                    <a:moveTo>
                      <a:pt x="47493" y="11702"/>
                    </a:moveTo>
                    <a:cubicBezTo>
                      <a:pt x="47918" y="11702"/>
                      <a:pt x="48345" y="11740"/>
                      <a:pt x="48771" y="11819"/>
                    </a:cubicBezTo>
                    <a:cubicBezTo>
                      <a:pt x="47772" y="12997"/>
                      <a:pt x="47190" y="14487"/>
                      <a:pt x="47274" y="16083"/>
                    </a:cubicBezTo>
                    <a:lnTo>
                      <a:pt x="47274" y="16083"/>
                    </a:lnTo>
                    <a:cubicBezTo>
                      <a:pt x="46033" y="14786"/>
                      <a:pt x="44269" y="13952"/>
                      <a:pt x="42406" y="13952"/>
                    </a:cubicBezTo>
                    <a:cubicBezTo>
                      <a:pt x="42389" y="13952"/>
                      <a:pt x="42372" y="13952"/>
                      <a:pt x="42355" y="13952"/>
                    </a:cubicBezTo>
                    <a:lnTo>
                      <a:pt x="42355" y="13952"/>
                    </a:lnTo>
                    <a:cubicBezTo>
                      <a:pt x="43693" y="12505"/>
                      <a:pt x="45560" y="11702"/>
                      <a:pt x="47493" y="11702"/>
                    </a:cubicBezTo>
                    <a:close/>
                    <a:moveTo>
                      <a:pt x="60501" y="11702"/>
                    </a:moveTo>
                    <a:cubicBezTo>
                      <a:pt x="62439" y="11702"/>
                      <a:pt x="64308" y="12505"/>
                      <a:pt x="65653" y="13952"/>
                    </a:cubicBezTo>
                    <a:cubicBezTo>
                      <a:pt x="65633" y="13952"/>
                      <a:pt x="65613" y="13952"/>
                      <a:pt x="65593" y="13952"/>
                    </a:cubicBezTo>
                    <a:cubicBezTo>
                      <a:pt x="63725" y="13952"/>
                      <a:pt x="61957" y="14790"/>
                      <a:pt x="60715" y="16094"/>
                    </a:cubicBezTo>
                    <a:cubicBezTo>
                      <a:pt x="60796" y="14499"/>
                      <a:pt x="60214" y="13002"/>
                      <a:pt x="59219" y="11819"/>
                    </a:cubicBezTo>
                    <a:cubicBezTo>
                      <a:pt x="59646" y="11740"/>
                      <a:pt x="60075" y="11702"/>
                      <a:pt x="60501" y="11702"/>
                    </a:cubicBezTo>
                    <a:close/>
                    <a:moveTo>
                      <a:pt x="106098" y="7003"/>
                    </a:moveTo>
                    <a:cubicBezTo>
                      <a:pt x="106560" y="7003"/>
                      <a:pt x="107026" y="7049"/>
                      <a:pt x="107489" y="7142"/>
                    </a:cubicBezTo>
                    <a:cubicBezTo>
                      <a:pt x="106479" y="8394"/>
                      <a:pt x="105932" y="9985"/>
                      <a:pt x="106135" y="11656"/>
                    </a:cubicBezTo>
                    <a:lnTo>
                      <a:pt x="106135" y="11656"/>
                    </a:lnTo>
                    <a:cubicBezTo>
                      <a:pt x="106639" y="11546"/>
                      <a:pt x="107148" y="11492"/>
                      <a:pt x="107652" y="11492"/>
                    </a:cubicBezTo>
                    <a:cubicBezTo>
                      <a:pt x="109592" y="11492"/>
                      <a:pt x="111471" y="12290"/>
                      <a:pt x="112821" y="13746"/>
                    </a:cubicBezTo>
                    <a:cubicBezTo>
                      <a:pt x="112802" y="13746"/>
                      <a:pt x="112783" y="13746"/>
                      <a:pt x="112765" y="13746"/>
                    </a:cubicBezTo>
                    <a:cubicBezTo>
                      <a:pt x="110778" y="13746"/>
                      <a:pt x="108911" y="14691"/>
                      <a:pt x="107659" y="16138"/>
                    </a:cubicBezTo>
                    <a:lnTo>
                      <a:pt x="107659" y="16138"/>
                    </a:lnTo>
                    <a:cubicBezTo>
                      <a:pt x="107785" y="14463"/>
                      <a:pt x="107175" y="12886"/>
                      <a:pt x="106127" y="11658"/>
                    </a:cubicBezTo>
                    <a:cubicBezTo>
                      <a:pt x="106127" y="11658"/>
                      <a:pt x="106128" y="11658"/>
                      <a:pt x="106128" y="11658"/>
                    </a:cubicBezTo>
                    <a:lnTo>
                      <a:pt x="106128" y="11658"/>
                    </a:lnTo>
                    <a:cubicBezTo>
                      <a:pt x="106131" y="11661"/>
                      <a:pt x="106133" y="11664"/>
                      <a:pt x="106136" y="11667"/>
                    </a:cubicBezTo>
                    <a:cubicBezTo>
                      <a:pt x="106136" y="11664"/>
                      <a:pt x="106135" y="11660"/>
                      <a:pt x="106135" y="11656"/>
                    </a:cubicBezTo>
                    <a:lnTo>
                      <a:pt x="106135" y="11656"/>
                    </a:lnTo>
                    <a:cubicBezTo>
                      <a:pt x="106133" y="11657"/>
                      <a:pt x="106130" y="11657"/>
                      <a:pt x="106128" y="11658"/>
                    </a:cubicBezTo>
                    <a:lnTo>
                      <a:pt x="106128" y="11658"/>
                    </a:lnTo>
                    <a:cubicBezTo>
                      <a:pt x="104868" y="10198"/>
                      <a:pt x="102995" y="9256"/>
                      <a:pt x="101004" y="9256"/>
                    </a:cubicBezTo>
                    <a:cubicBezTo>
                      <a:pt x="100985" y="9256"/>
                      <a:pt x="100967" y="9257"/>
                      <a:pt x="100948" y="9257"/>
                    </a:cubicBezTo>
                    <a:cubicBezTo>
                      <a:pt x="102293" y="7803"/>
                      <a:pt x="104164" y="7003"/>
                      <a:pt x="106098" y="7003"/>
                    </a:cubicBezTo>
                    <a:close/>
                    <a:moveTo>
                      <a:pt x="13651" y="11804"/>
                    </a:moveTo>
                    <a:cubicBezTo>
                      <a:pt x="15587" y="11804"/>
                      <a:pt x="17458" y="12604"/>
                      <a:pt x="18799" y="14050"/>
                    </a:cubicBezTo>
                    <a:lnTo>
                      <a:pt x="18799" y="14050"/>
                    </a:lnTo>
                    <a:cubicBezTo>
                      <a:pt x="18788" y="14050"/>
                      <a:pt x="18777" y="14050"/>
                      <a:pt x="18766" y="14050"/>
                    </a:cubicBezTo>
                    <a:cubicBezTo>
                      <a:pt x="16897" y="14050"/>
                      <a:pt x="15129" y="14889"/>
                      <a:pt x="13888" y="16192"/>
                    </a:cubicBezTo>
                    <a:cubicBezTo>
                      <a:pt x="13968" y="14597"/>
                      <a:pt x="13386" y="13101"/>
                      <a:pt x="12391" y="11918"/>
                    </a:cubicBezTo>
                    <a:cubicBezTo>
                      <a:pt x="12811" y="11842"/>
                      <a:pt x="13233" y="11804"/>
                      <a:pt x="13651" y="11804"/>
                    </a:cubicBezTo>
                    <a:close/>
                    <a:moveTo>
                      <a:pt x="23971" y="11800"/>
                    </a:moveTo>
                    <a:cubicBezTo>
                      <a:pt x="24396" y="11800"/>
                      <a:pt x="24824" y="11839"/>
                      <a:pt x="25250" y="11918"/>
                    </a:cubicBezTo>
                    <a:cubicBezTo>
                      <a:pt x="24255" y="13101"/>
                      <a:pt x="23673" y="14597"/>
                      <a:pt x="23753" y="16192"/>
                    </a:cubicBezTo>
                    <a:cubicBezTo>
                      <a:pt x="22512" y="14889"/>
                      <a:pt x="20744" y="14050"/>
                      <a:pt x="18884" y="14050"/>
                    </a:cubicBezTo>
                    <a:cubicBezTo>
                      <a:pt x="18864" y="14050"/>
                      <a:pt x="18845" y="14050"/>
                      <a:pt x="18825" y="14051"/>
                    </a:cubicBezTo>
                    <a:cubicBezTo>
                      <a:pt x="20162" y="12603"/>
                      <a:pt x="22036" y="11800"/>
                      <a:pt x="23971" y="11800"/>
                    </a:cubicBezTo>
                    <a:close/>
                    <a:moveTo>
                      <a:pt x="37191" y="11695"/>
                    </a:moveTo>
                    <a:cubicBezTo>
                      <a:pt x="39126" y="11695"/>
                      <a:pt x="41007" y="12498"/>
                      <a:pt x="42355" y="13952"/>
                    </a:cubicBezTo>
                    <a:lnTo>
                      <a:pt x="42355" y="13952"/>
                    </a:lnTo>
                    <a:cubicBezTo>
                      <a:pt x="42352" y="13952"/>
                      <a:pt x="42349" y="13952"/>
                      <a:pt x="42346" y="13952"/>
                    </a:cubicBezTo>
                    <a:cubicBezTo>
                      <a:pt x="42328" y="13952"/>
                      <a:pt x="42309" y="13952"/>
                      <a:pt x="42291" y="13952"/>
                    </a:cubicBezTo>
                    <a:cubicBezTo>
                      <a:pt x="40304" y="13952"/>
                      <a:pt x="38437" y="14897"/>
                      <a:pt x="37185" y="16344"/>
                    </a:cubicBezTo>
                    <a:cubicBezTo>
                      <a:pt x="37320" y="14669"/>
                      <a:pt x="36710" y="13092"/>
                      <a:pt x="35662" y="11864"/>
                    </a:cubicBezTo>
                    <a:cubicBezTo>
                      <a:pt x="36169" y="11750"/>
                      <a:pt x="36682" y="11695"/>
                      <a:pt x="37191" y="11695"/>
                    </a:cubicBezTo>
                    <a:close/>
                    <a:moveTo>
                      <a:pt x="124477" y="9648"/>
                    </a:moveTo>
                    <a:cubicBezTo>
                      <a:pt x="127652" y="9648"/>
                      <a:pt x="130827" y="11726"/>
                      <a:pt x="130867" y="15888"/>
                    </a:cubicBezTo>
                    <a:cubicBezTo>
                      <a:pt x="130394" y="15786"/>
                      <a:pt x="129917" y="15736"/>
                      <a:pt x="129443" y="15736"/>
                    </a:cubicBezTo>
                    <a:cubicBezTo>
                      <a:pt x="127584" y="15736"/>
                      <a:pt x="125780" y="16502"/>
                      <a:pt x="124487" y="17895"/>
                    </a:cubicBezTo>
                    <a:cubicBezTo>
                      <a:pt x="123206" y="16515"/>
                      <a:pt x="121414" y="15735"/>
                      <a:pt x="119532" y="15735"/>
                    </a:cubicBezTo>
                    <a:cubicBezTo>
                      <a:pt x="119048" y="15735"/>
                      <a:pt x="118564" y="15780"/>
                      <a:pt x="118089" y="15888"/>
                    </a:cubicBezTo>
                    <a:cubicBezTo>
                      <a:pt x="118125" y="11729"/>
                      <a:pt x="121301" y="9648"/>
                      <a:pt x="124477" y="9648"/>
                    </a:cubicBezTo>
                    <a:close/>
                    <a:moveTo>
                      <a:pt x="77633" y="9753"/>
                    </a:moveTo>
                    <a:cubicBezTo>
                      <a:pt x="80805" y="9753"/>
                      <a:pt x="83979" y="11828"/>
                      <a:pt x="84022" y="15982"/>
                    </a:cubicBezTo>
                    <a:lnTo>
                      <a:pt x="84022" y="15982"/>
                    </a:lnTo>
                    <a:cubicBezTo>
                      <a:pt x="83547" y="15880"/>
                      <a:pt x="83069" y="15830"/>
                      <a:pt x="82594" y="15830"/>
                    </a:cubicBezTo>
                    <a:cubicBezTo>
                      <a:pt x="80737" y="15830"/>
                      <a:pt x="78939" y="16596"/>
                      <a:pt x="77651" y="17984"/>
                    </a:cubicBezTo>
                    <a:cubicBezTo>
                      <a:pt x="76369" y="16613"/>
                      <a:pt x="74577" y="15825"/>
                      <a:pt x="72696" y="15825"/>
                    </a:cubicBezTo>
                    <a:cubicBezTo>
                      <a:pt x="72212" y="15825"/>
                      <a:pt x="71728" y="15879"/>
                      <a:pt x="71253" y="15986"/>
                    </a:cubicBezTo>
                    <a:cubicBezTo>
                      <a:pt x="71284" y="11832"/>
                      <a:pt x="74458" y="9753"/>
                      <a:pt x="77633" y="9753"/>
                    </a:cubicBezTo>
                    <a:close/>
                    <a:moveTo>
                      <a:pt x="100947" y="9753"/>
                    </a:moveTo>
                    <a:cubicBezTo>
                      <a:pt x="104122" y="9753"/>
                      <a:pt x="107296" y="11830"/>
                      <a:pt x="107337" y="15986"/>
                    </a:cubicBezTo>
                    <a:cubicBezTo>
                      <a:pt x="106864" y="15884"/>
                      <a:pt x="106386" y="15834"/>
                      <a:pt x="105913" y="15834"/>
                    </a:cubicBezTo>
                    <a:cubicBezTo>
                      <a:pt x="104054" y="15834"/>
                      <a:pt x="102249" y="16601"/>
                      <a:pt x="100957" y="17993"/>
                    </a:cubicBezTo>
                    <a:cubicBezTo>
                      <a:pt x="99676" y="16613"/>
                      <a:pt x="97883" y="15834"/>
                      <a:pt x="96002" y="15834"/>
                    </a:cubicBezTo>
                    <a:cubicBezTo>
                      <a:pt x="95518" y="15834"/>
                      <a:pt x="95034" y="15888"/>
                      <a:pt x="94559" y="15986"/>
                    </a:cubicBezTo>
                    <a:cubicBezTo>
                      <a:pt x="94595" y="11832"/>
                      <a:pt x="97771" y="9753"/>
                      <a:pt x="100947" y="9753"/>
                    </a:cubicBezTo>
                    <a:close/>
                    <a:moveTo>
                      <a:pt x="53999" y="9848"/>
                    </a:moveTo>
                    <a:cubicBezTo>
                      <a:pt x="57176" y="9848"/>
                      <a:pt x="60352" y="11927"/>
                      <a:pt x="60393" y="16085"/>
                    </a:cubicBezTo>
                    <a:cubicBezTo>
                      <a:pt x="59913" y="15980"/>
                      <a:pt x="59429" y="15929"/>
                      <a:pt x="58949" y="15929"/>
                    </a:cubicBezTo>
                    <a:cubicBezTo>
                      <a:pt x="57093" y="15929"/>
                      <a:pt x="55295" y="16694"/>
                      <a:pt x="53999" y="18087"/>
                    </a:cubicBezTo>
                    <a:lnTo>
                      <a:pt x="53999" y="18087"/>
                    </a:lnTo>
                    <a:cubicBezTo>
                      <a:pt x="52718" y="16710"/>
                      <a:pt x="50928" y="15932"/>
                      <a:pt x="49049" y="15932"/>
                    </a:cubicBezTo>
                    <a:cubicBezTo>
                      <a:pt x="48565" y="15932"/>
                      <a:pt x="48081" y="15977"/>
                      <a:pt x="47606" y="16085"/>
                    </a:cubicBezTo>
                    <a:cubicBezTo>
                      <a:pt x="47646" y="11927"/>
                      <a:pt x="50823" y="9848"/>
                      <a:pt x="53999" y="9848"/>
                    </a:cubicBezTo>
                    <a:close/>
                    <a:moveTo>
                      <a:pt x="7166" y="9943"/>
                    </a:moveTo>
                    <a:cubicBezTo>
                      <a:pt x="10341" y="9943"/>
                      <a:pt x="13516" y="12022"/>
                      <a:pt x="13556" y="16183"/>
                    </a:cubicBezTo>
                    <a:cubicBezTo>
                      <a:pt x="13083" y="16081"/>
                      <a:pt x="12605" y="16031"/>
                      <a:pt x="12131" y="16031"/>
                    </a:cubicBezTo>
                    <a:cubicBezTo>
                      <a:pt x="10273" y="16031"/>
                      <a:pt x="8469" y="16796"/>
                      <a:pt x="7176" y="18181"/>
                    </a:cubicBezTo>
                    <a:cubicBezTo>
                      <a:pt x="5901" y="16817"/>
                      <a:pt x="4126" y="16040"/>
                      <a:pt x="2258" y="16040"/>
                    </a:cubicBezTo>
                    <a:cubicBezTo>
                      <a:pt x="2237" y="16040"/>
                      <a:pt x="2216" y="16040"/>
                      <a:pt x="2194" y="16040"/>
                    </a:cubicBezTo>
                    <a:lnTo>
                      <a:pt x="2212" y="16022"/>
                    </a:lnTo>
                    <a:lnTo>
                      <a:pt x="2212" y="16022"/>
                    </a:lnTo>
                    <a:cubicBezTo>
                      <a:pt x="1728" y="16031"/>
                      <a:pt x="1245" y="16076"/>
                      <a:pt x="770" y="16183"/>
                    </a:cubicBezTo>
                    <a:cubicBezTo>
                      <a:pt x="810" y="12024"/>
                      <a:pt x="3988" y="9943"/>
                      <a:pt x="7166" y="9943"/>
                    </a:cubicBezTo>
                    <a:close/>
                    <a:moveTo>
                      <a:pt x="30463" y="9956"/>
                    </a:moveTo>
                    <a:cubicBezTo>
                      <a:pt x="33636" y="9956"/>
                      <a:pt x="36811" y="12033"/>
                      <a:pt x="36854" y="16188"/>
                    </a:cubicBezTo>
                    <a:lnTo>
                      <a:pt x="36854" y="16188"/>
                    </a:lnTo>
                    <a:cubicBezTo>
                      <a:pt x="36379" y="16086"/>
                      <a:pt x="35901" y="16036"/>
                      <a:pt x="35426" y="16036"/>
                    </a:cubicBezTo>
                    <a:cubicBezTo>
                      <a:pt x="33569" y="16036"/>
                      <a:pt x="31771" y="16802"/>
                      <a:pt x="30483" y="18190"/>
                    </a:cubicBezTo>
                    <a:cubicBezTo>
                      <a:pt x="29201" y="16819"/>
                      <a:pt x="27409" y="16031"/>
                      <a:pt x="25528" y="16031"/>
                    </a:cubicBezTo>
                    <a:cubicBezTo>
                      <a:pt x="25044" y="16031"/>
                      <a:pt x="24560" y="16085"/>
                      <a:pt x="24085" y="16192"/>
                    </a:cubicBezTo>
                    <a:cubicBezTo>
                      <a:pt x="24116" y="12034"/>
                      <a:pt x="27288" y="9956"/>
                      <a:pt x="30463" y="9956"/>
                    </a:cubicBezTo>
                    <a:close/>
                    <a:moveTo>
                      <a:pt x="119326" y="16110"/>
                    </a:moveTo>
                    <a:cubicBezTo>
                      <a:pt x="121265" y="16110"/>
                      <a:pt x="123134" y="16913"/>
                      <a:pt x="124478" y="18361"/>
                    </a:cubicBezTo>
                    <a:cubicBezTo>
                      <a:pt x="124458" y="18360"/>
                      <a:pt x="124439" y="18360"/>
                      <a:pt x="124419" y="18360"/>
                    </a:cubicBezTo>
                    <a:cubicBezTo>
                      <a:pt x="122550" y="18360"/>
                      <a:pt x="120782" y="19199"/>
                      <a:pt x="119541" y="20502"/>
                    </a:cubicBezTo>
                    <a:cubicBezTo>
                      <a:pt x="119622" y="18907"/>
                      <a:pt x="119039" y="17411"/>
                      <a:pt x="118045" y="16228"/>
                    </a:cubicBezTo>
                    <a:cubicBezTo>
                      <a:pt x="118472" y="16149"/>
                      <a:pt x="118901" y="16110"/>
                      <a:pt x="119326" y="16110"/>
                    </a:cubicBezTo>
                    <a:close/>
                    <a:moveTo>
                      <a:pt x="129624" y="16110"/>
                    </a:moveTo>
                    <a:cubicBezTo>
                      <a:pt x="130049" y="16110"/>
                      <a:pt x="130477" y="16149"/>
                      <a:pt x="130903" y="16228"/>
                    </a:cubicBezTo>
                    <a:cubicBezTo>
                      <a:pt x="129908" y="17402"/>
                      <a:pt x="129326" y="18907"/>
                      <a:pt x="129415" y="20493"/>
                    </a:cubicBezTo>
                    <a:lnTo>
                      <a:pt x="129415" y="20502"/>
                    </a:lnTo>
                    <a:cubicBezTo>
                      <a:pt x="128165" y="19199"/>
                      <a:pt x="126397" y="18360"/>
                      <a:pt x="124537" y="18360"/>
                    </a:cubicBezTo>
                    <a:cubicBezTo>
                      <a:pt x="124517" y="18360"/>
                      <a:pt x="124498" y="18360"/>
                      <a:pt x="124478" y="18361"/>
                    </a:cubicBezTo>
                    <a:cubicBezTo>
                      <a:pt x="125815" y="16913"/>
                      <a:pt x="127689" y="16110"/>
                      <a:pt x="129624" y="16110"/>
                    </a:cubicBezTo>
                    <a:close/>
                    <a:moveTo>
                      <a:pt x="82783" y="16209"/>
                    </a:moveTo>
                    <a:cubicBezTo>
                      <a:pt x="83207" y="16209"/>
                      <a:pt x="83633" y="16247"/>
                      <a:pt x="84057" y="16327"/>
                    </a:cubicBezTo>
                    <a:cubicBezTo>
                      <a:pt x="83538" y="16945"/>
                      <a:pt x="83135" y="17653"/>
                      <a:pt x="82875" y="18414"/>
                    </a:cubicBezTo>
                    <a:cubicBezTo>
                      <a:pt x="82633" y="19113"/>
                      <a:pt x="82534" y="19848"/>
                      <a:pt x="82570" y="20592"/>
                    </a:cubicBezTo>
                    <a:cubicBezTo>
                      <a:pt x="81322" y="19282"/>
                      <a:pt x="79551" y="18450"/>
                      <a:pt x="77681" y="18450"/>
                    </a:cubicBezTo>
                    <a:cubicBezTo>
                      <a:pt x="77671" y="18450"/>
                      <a:pt x="77661" y="18450"/>
                      <a:pt x="77651" y="18450"/>
                    </a:cubicBezTo>
                    <a:cubicBezTo>
                      <a:pt x="78988" y="17010"/>
                      <a:pt x="80855" y="16209"/>
                      <a:pt x="82783" y="16209"/>
                    </a:cubicBezTo>
                    <a:close/>
                    <a:moveTo>
                      <a:pt x="95788" y="16212"/>
                    </a:moveTo>
                    <a:cubicBezTo>
                      <a:pt x="97720" y="16212"/>
                      <a:pt x="99592" y="17008"/>
                      <a:pt x="100939" y="18450"/>
                    </a:cubicBezTo>
                    <a:cubicBezTo>
                      <a:pt x="100919" y="18450"/>
                      <a:pt x="100900" y="18450"/>
                      <a:pt x="100880" y="18450"/>
                    </a:cubicBezTo>
                    <a:cubicBezTo>
                      <a:pt x="99011" y="18450"/>
                      <a:pt x="97252" y="19288"/>
                      <a:pt x="96011" y="20592"/>
                    </a:cubicBezTo>
                    <a:cubicBezTo>
                      <a:pt x="96047" y="19848"/>
                      <a:pt x="95948" y="19113"/>
                      <a:pt x="95706" y="18414"/>
                    </a:cubicBezTo>
                    <a:cubicBezTo>
                      <a:pt x="95446" y="17653"/>
                      <a:pt x="95043" y="16945"/>
                      <a:pt x="94523" y="16327"/>
                    </a:cubicBezTo>
                    <a:cubicBezTo>
                      <a:pt x="94944" y="16250"/>
                      <a:pt x="95367" y="16212"/>
                      <a:pt x="95788" y="16212"/>
                    </a:cubicBezTo>
                    <a:close/>
                    <a:moveTo>
                      <a:pt x="48848" y="16307"/>
                    </a:moveTo>
                    <a:cubicBezTo>
                      <a:pt x="50780" y="16307"/>
                      <a:pt x="52650" y="17108"/>
                      <a:pt x="53987" y="18558"/>
                    </a:cubicBezTo>
                    <a:lnTo>
                      <a:pt x="53987" y="18558"/>
                    </a:lnTo>
                    <a:cubicBezTo>
                      <a:pt x="53970" y="18558"/>
                      <a:pt x="53953" y="18557"/>
                      <a:pt x="53936" y="18557"/>
                    </a:cubicBezTo>
                    <a:cubicBezTo>
                      <a:pt x="52067" y="18557"/>
                      <a:pt x="50308" y="19396"/>
                      <a:pt x="49058" y="20699"/>
                    </a:cubicBezTo>
                    <a:cubicBezTo>
                      <a:pt x="49147" y="19104"/>
                      <a:pt x="48565" y="17608"/>
                      <a:pt x="47570" y="16425"/>
                    </a:cubicBezTo>
                    <a:cubicBezTo>
                      <a:pt x="47996" y="16346"/>
                      <a:pt x="48423" y="16307"/>
                      <a:pt x="48848" y="16307"/>
                    </a:cubicBezTo>
                    <a:close/>
                    <a:moveTo>
                      <a:pt x="59142" y="16307"/>
                    </a:moveTo>
                    <a:cubicBezTo>
                      <a:pt x="59567" y="16307"/>
                      <a:pt x="59994" y="16346"/>
                      <a:pt x="60420" y="16425"/>
                    </a:cubicBezTo>
                    <a:cubicBezTo>
                      <a:pt x="59425" y="17608"/>
                      <a:pt x="58843" y="19104"/>
                      <a:pt x="58932" y="20699"/>
                    </a:cubicBezTo>
                    <a:cubicBezTo>
                      <a:pt x="57691" y="19396"/>
                      <a:pt x="55923" y="18557"/>
                      <a:pt x="54054" y="18557"/>
                    </a:cubicBezTo>
                    <a:cubicBezTo>
                      <a:pt x="54037" y="18557"/>
                      <a:pt x="54020" y="18558"/>
                      <a:pt x="54003" y="18558"/>
                    </a:cubicBezTo>
                    <a:lnTo>
                      <a:pt x="54003" y="18558"/>
                    </a:lnTo>
                    <a:cubicBezTo>
                      <a:pt x="55340" y="17108"/>
                      <a:pt x="57210" y="16307"/>
                      <a:pt x="59142" y="16307"/>
                    </a:cubicBezTo>
                    <a:close/>
                    <a:moveTo>
                      <a:pt x="25317" y="16414"/>
                    </a:moveTo>
                    <a:cubicBezTo>
                      <a:pt x="27247" y="16414"/>
                      <a:pt x="29113" y="17211"/>
                      <a:pt x="30456" y="18656"/>
                    </a:cubicBezTo>
                    <a:cubicBezTo>
                      <a:pt x="30436" y="18656"/>
                      <a:pt x="30416" y="18656"/>
                      <a:pt x="30397" y="18656"/>
                    </a:cubicBezTo>
                    <a:cubicBezTo>
                      <a:pt x="28528" y="18656"/>
                      <a:pt x="26769" y="19494"/>
                      <a:pt x="25528" y="20789"/>
                    </a:cubicBezTo>
                    <a:cubicBezTo>
                      <a:pt x="25563" y="20054"/>
                      <a:pt x="25456" y="19310"/>
                      <a:pt x="25223" y="18611"/>
                    </a:cubicBezTo>
                    <a:cubicBezTo>
                      <a:pt x="24954" y="17850"/>
                      <a:pt x="24551" y="17142"/>
                      <a:pt x="24031" y="16533"/>
                    </a:cubicBezTo>
                    <a:cubicBezTo>
                      <a:pt x="24460" y="16453"/>
                      <a:pt x="24890" y="16414"/>
                      <a:pt x="25317" y="16414"/>
                    </a:cubicBezTo>
                    <a:close/>
                    <a:moveTo>
                      <a:pt x="12296" y="16415"/>
                    </a:moveTo>
                    <a:cubicBezTo>
                      <a:pt x="12720" y="16415"/>
                      <a:pt x="13148" y="16454"/>
                      <a:pt x="13574" y="16533"/>
                    </a:cubicBezTo>
                    <a:cubicBezTo>
                      <a:pt x="13055" y="17151"/>
                      <a:pt x="12651" y="17850"/>
                      <a:pt x="12391" y="18611"/>
                    </a:cubicBezTo>
                    <a:cubicBezTo>
                      <a:pt x="12150" y="19310"/>
                      <a:pt x="12042" y="20054"/>
                      <a:pt x="12087" y="20789"/>
                    </a:cubicBezTo>
                    <a:lnTo>
                      <a:pt x="12078" y="20798"/>
                    </a:lnTo>
                    <a:cubicBezTo>
                      <a:pt x="10836" y="19494"/>
                      <a:pt x="9077" y="18656"/>
                      <a:pt x="7217" y="18656"/>
                    </a:cubicBezTo>
                    <a:cubicBezTo>
                      <a:pt x="7198" y="18656"/>
                      <a:pt x="7178" y="18656"/>
                      <a:pt x="7159" y="18656"/>
                    </a:cubicBezTo>
                    <a:cubicBezTo>
                      <a:pt x="8496" y="17216"/>
                      <a:pt x="10363" y="16415"/>
                      <a:pt x="12296" y="16415"/>
                    </a:cubicBezTo>
                    <a:close/>
                    <a:moveTo>
                      <a:pt x="106101" y="16205"/>
                    </a:moveTo>
                    <a:cubicBezTo>
                      <a:pt x="106563" y="16205"/>
                      <a:pt x="107027" y="16251"/>
                      <a:pt x="107489" y="16344"/>
                    </a:cubicBezTo>
                    <a:cubicBezTo>
                      <a:pt x="106486" y="17599"/>
                      <a:pt x="105930" y="19194"/>
                      <a:pt x="106136" y="20861"/>
                    </a:cubicBezTo>
                    <a:cubicBezTo>
                      <a:pt x="104879" y="19398"/>
                      <a:pt x="102991" y="18450"/>
                      <a:pt x="100994" y="18450"/>
                    </a:cubicBezTo>
                    <a:cubicBezTo>
                      <a:pt x="100985" y="18450"/>
                      <a:pt x="100975" y="18450"/>
                      <a:pt x="100966" y="18450"/>
                    </a:cubicBezTo>
                    <a:cubicBezTo>
                      <a:pt x="102304" y="17004"/>
                      <a:pt x="104173" y="16205"/>
                      <a:pt x="106101" y="16205"/>
                    </a:cubicBezTo>
                    <a:close/>
                    <a:moveTo>
                      <a:pt x="70810" y="11698"/>
                    </a:moveTo>
                    <a:cubicBezTo>
                      <a:pt x="71303" y="11698"/>
                      <a:pt x="71800" y="11750"/>
                      <a:pt x="72292" y="11855"/>
                    </a:cubicBezTo>
                    <a:cubicBezTo>
                      <a:pt x="71289" y="13110"/>
                      <a:pt x="70742" y="14705"/>
                      <a:pt x="70939" y="16380"/>
                    </a:cubicBezTo>
                    <a:lnTo>
                      <a:pt x="70957" y="16371"/>
                    </a:lnTo>
                    <a:cubicBezTo>
                      <a:pt x="71461" y="16260"/>
                      <a:pt x="71969" y="16205"/>
                      <a:pt x="72473" y="16205"/>
                    </a:cubicBezTo>
                    <a:cubicBezTo>
                      <a:pt x="74401" y="16205"/>
                      <a:pt x="76274" y="17001"/>
                      <a:pt x="77624" y="18450"/>
                    </a:cubicBezTo>
                    <a:cubicBezTo>
                      <a:pt x="77606" y="18450"/>
                      <a:pt x="77588" y="18450"/>
                      <a:pt x="77570" y="18450"/>
                    </a:cubicBezTo>
                    <a:cubicBezTo>
                      <a:pt x="75520" y="18450"/>
                      <a:pt x="73598" y="19458"/>
                      <a:pt x="72346" y="20986"/>
                    </a:cubicBezTo>
                    <a:cubicBezTo>
                      <a:pt x="72738" y="17269"/>
                      <a:pt x="69425" y="13952"/>
                      <a:pt x="65712" y="13952"/>
                    </a:cubicBezTo>
                    <a:cubicBezTo>
                      <a:pt x="65692" y="13952"/>
                      <a:pt x="65673" y="13952"/>
                      <a:pt x="65653" y="13952"/>
                    </a:cubicBezTo>
                    <a:cubicBezTo>
                      <a:pt x="66995" y="12495"/>
                      <a:pt x="68873" y="11698"/>
                      <a:pt x="70810" y="11698"/>
                    </a:cubicBezTo>
                    <a:close/>
                    <a:moveTo>
                      <a:pt x="35592" y="16407"/>
                    </a:moveTo>
                    <a:cubicBezTo>
                      <a:pt x="36059" y="16407"/>
                      <a:pt x="36530" y="16454"/>
                      <a:pt x="36997" y="16551"/>
                    </a:cubicBezTo>
                    <a:cubicBezTo>
                      <a:pt x="36004" y="17802"/>
                      <a:pt x="35449" y="19385"/>
                      <a:pt x="35643" y="21056"/>
                    </a:cubicBezTo>
                    <a:lnTo>
                      <a:pt x="35643" y="21056"/>
                    </a:lnTo>
                    <a:cubicBezTo>
                      <a:pt x="34391" y="19601"/>
                      <a:pt x="32515" y="18647"/>
                      <a:pt x="30529" y="18647"/>
                    </a:cubicBezTo>
                    <a:cubicBezTo>
                      <a:pt x="30511" y="18647"/>
                      <a:pt x="30492" y="18647"/>
                      <a:pt x="30474" y="18647"/>
                    </a:cubicBezTo>
                    <a:cubicBezTo>
                      <a:pt x="31808" y="17205"/>
                      <a:pt x="33669" y="16407"/>
                      <a:pt x="35592" y="16407"/>
                    </a:cubicBezTo>
                    <a:close/>
                    <a:moveTo>
                      <a:pt x="112821" y="14253"/>
                    </a:moveTo>
                    <a:cubicBezTo>
                      <a:pt x="115997" y="14253"/>
                      <a:pt x="119174" y="16332"/>
                      <a:pt x="119218" y="20493"/>
                    </a:cubicBezTo>
                    <a:cubicBezTo>
                      <a:pt x="118738" y="20388"/>
                      <a:pt x="118254" y="20337"/>
                      <a:pt x="117773" y="20337"/>
                    </a:cubicBezTo>
                    <a:cubicBezTo>
                      <a:pt x="115916" y="20337"/>
                      <a:pt x="114116" y="21103"/>
                      <a:pt x="112821" y="22491"/>
                    </a:cubicBezTo>
                    <a:cubicBezTo>
                      <a:pt x="111548" y="21120"/>
                      <a:pt x="109756" y="20332"/>
                      <a:pt x="107874" y="20332"/>
                    </a:cubicBezTo>
                    <a:cubicBezTo>
                      <a:pt x="107391" y="20332"/>
                      <a:pt x="106907" y="20386"/>
                      <a:pt x="106432" y="20493"/>
                    </a:cubicBezTo>
                    <a:cubicBezTo>
                      <a:pt x="106468" y="16334"/>
                      <a:pt x="109644" y="14253"/>
                      <a:pt x="112821" y="14253"/>
                    </a:cubicBezTo>
                    <a:close/>
                    <a:moveTo>
                      <a:pt x="136138" y="14252"/>
                    </a:moveTo>
                    <a:cubicBezTo>
                      <a:pt x="139311" y="14252"/>
                      <a:pt x="142484" y="16329"/>
                      <a:pt x="142525" y="20484"/>
                    </a:cubicBezTo>
                    <a:lnTo>
                      <a:pt x="142525" y="20493"/>
                    </a:lnTo>
                    <a:cubicBezTo>
                      <a:pt x="142051" y="20391"/>
                      <a:pt x="141574" y="20341"/>
                      <a:pt x="141100" y="20341"/>
                    </a:cubicBezTo>
                    <a:cubicBezTo>
                      <a:pt x="139242" y="20341"/>
                      <a:pt x="137437" y="21108"/>
                      <a:pt x="136145" y="22500"/>
                    </a:cubicBezTo>
                    <a:cubicBezTo>
                      <a:pt x="134871" y="21128"/>
                      <a:pt x="133091" y="20341"/>
                      <a:pt x="131221" y="20341"/>
                    </a:cubicBezTo>
                    <a:cubicBezTo>
                      <a:pt x="131211" y="20341"/>
                      <a:pt x="131200" y="20341"/>
                      <a:pt x="131190" y="20341"/>
                    </a:cubicBezTo>
                    <a:cubicBezTo>
                      <a:pt x="130706" y="20341"/>
                      <a:pt x="130222" y="20386"/>
                      <a:pt x="129747" y="20493"/>
                    </a:cubicBezTo>
                    <a:cubicBezTo>
                      <a:pt x="129783" y="16333"/>
                      <a:pt x="132960" y="14252"/>
                      <a:pt x="136138" y="14252"/>
                    </a:cubicBezTo>
                    <a:close/>
                    <a:moveTo>
                      <a:pt x="89290" y="14357"/>
                    </a:moveTo>
                    <a:cubicBezTo>
                      <a:pt x="91871" y="14357"/>
                      <a:pt x="94452" y="15731"/>
                      <a:pt x="95348" y="18477"/>
                    </a:cubicBezTo>
                    <a:cubicBezTo>
                      <a:pt x="95572" y="19158"/>
                      <a:pt x="95679" y="19866"/>
                      <a:pt x="95688" y="20583"/>
                    </a:cubicBezTo>
                    <a:cubicBezTo>
                      <a:pt x="95213" y="20481"/>
                      <a:pt x="94734" y="20431"/>
                      <a:pt x="94259" y="20431"/>
                    </a:cubicBezTo>
                    <a:cubicBezTo>
                      <a:pt x="92398" y="20431"/>
                      <a:pt x="90599" y="21196"/>
                      <a:pt x="89299" y="22581"/>
                    </a:cubicBezTo>
                    <a:cubicBezTo>
                      <a:pt x="88025" y="21218"/>
                      <a:pt x="86246" y="20430"/>
                      <a:pt x="84376" y="20430"/>
                    </a:cubicBezTo>
                    <a:cubicBezTo>
                      <a:pt x="84365" y="20430"/>
                      <a:pt x="84355" y="20430"/>
                      <a:pt x="84344" y="20430"/>
                    </a:cubicBezTo>
                    <a:cubicBezTo>
                      <a:pt x="83860" y="20430"/>
                      <a:pt x="83376" y="20475"/>
                      <a:pt x="82902" y="20583"/>
                    </a:cubicBezTo>
                    <a:cubicBezTo>
                      <a:pt x="82902" y="19866"/>
                      <a:pt x="83018" y="19158"/>
                      <a:pt x="83233" y="18477"/>
                    </a:cubicBezTo>
                    <a:cubicBezTo>
                      <a:pt x="84129" y="15731"/>
                      <a:pt x="86710" y="14357"/>
                      <a:pt x="89290" y="14357"/>
                    </a:cubicBezTo>
                    <a:close/>
                    <a:moveTo>
                      <a:pt x="42333" y="14454"/>
                    </a:moveTo>
                    <a:cubicBezTo>
                      <a:pt x="45509" y="14454"/>
                      <a:pt x="48686" y="16533"/>
                      <a:pt x="48726" y="20690"/>
                    </a:cubicBezTo>
                    <a:cubicBezTo>
                      <a:pt x="48246" y="20585"/>
                      <a:pt x="47763" y="20534"/>
                      <a:pt x="47283" y="20534"/>
                    </a:cubicBezTo>
                    <a:cubicBezTo>
                      <a:pt x="45427" y="20534"/>
                      <a:pt x="43633" y="21302"/>
                      <a:pt x="42337" y="22697"/>
                    </a:cubicBezTo>
                    <a:cubicBezTo>
                      <a:pt x="41063" y="21325"/>
                      <a:pt x="39284" y="20538"/>
                      <a:pt x="37414" y="20538"/>
                    </a:cubicBezTo>
                    <a:cubicBezTo>
                      <a:pt x="37403" y="20538"/>
                      <a:pt x="37393" y="20538"/>
                      <a:pt x="37382" y="20538"/>
                    </a:cubicBezTo>
                    <a:cubicBezTo>
                      <a:pt x="36898" y="20538"/>
                      <a:pt x="36415" y="20583"/>
                      <a:pt x="35940" y="20690"/>
                    </a:cubicBezTo>
                    <a:cubicBezTo>
                      <a:pt x="35980" y="16533"/>
                      <a:pt x="39156" y="14454"/>
                      <a:pt x="42333" y="14454"/>
                    </a:cubicBezTo>
                    <a:close/>
                    <a:moveTo>
                      <a:pt x="65648" y="14454"/>
                    </a:moveTo>
                    <a:cubicBezTo>
                      <a:pt x="68825" y="14454"/>
                      <a:pt x="72001" y="16533"/>
                      <a:pt x="72041" y="20690"/>
                    </a:cubicBezTo>
                    <a:cubicBezTo>
                      <a:pt x="71563" y="20585"/>
                      <a:pt x="71081" y="20534"/>
                      <a:pt x="70602" y="20534"/>
                    </a:cubicBezTo>
                    <a:cubicBezTo>
                      <a:pt x="68748" y="20534"/>
                      <a:pt x="66949" y="21302"/>
                      <a:pt x="65653" y="22697"/>
                    </a:cubicBezTo>
                    <a:cubicBezTo>
                      <a:pt x="64378" y="21325"/>
                      <a:pt x="62599" y="20538"/>
                      <a:pt x="60729" y="20538"/>
                    </a:cubicBezTo>
                    <a:cubicBezTo>
                      <a:pt x="60719" y="20538"/>
                      <a:pt x="60708" y="20538"/>
                      <a:pt x="60697" y="20538"/>
                    </a:cubicBezTo>
                    <a:cubicBezTo>
                      <a:pt x="60214" y="20538"/>
                      <a:pt x="59730" y="20583"/>
                      <a:pt x="59255" y="20690"/>
                    </a:cubicBezTo>
                    <a:cubicBezTo>
                      <a:pt x="59295" y="16533"/>
                      <a:pt x="62472" y="14454"/>
                      <a:pt x="65648" y="14454"/>
                    </a:cubicBezTo>
                    <a:close/>
                    <a:moveTo>
                      <a:pt x="18806" y="14558"/>
                    </a:moveTo>
                    <a:cubicBezTo>
                      <a:pt x="21388" y="14558"/>
                      <a:pt x="23969" y="15929"/>
                      <a:pt x="24864" y="18674"/>
                    </a:cubicBezTo>
                    <a:cubicBezTo>
                      <a:pt x="25079" y="19355"/>
                      <a:pt x="25196" y="20063"/>
                      <a:pt x="25196" y="20780"/>
                    </a:cubicBezTo>
                    <a:cubicBezTo>
                      <a:pt x="24718" y="20675"/>
                      <a:pt x="24235" y="20624"/>
                      <a:pt x="23756" y="20624"/>
                    </a:cubicBezTo>
                    <a:cubicBezTo>
                      <a:pt x="21903" y="20624"/>
                      <a:pt x="20103" y="21391"/>
                      <a:pt x="18807" y="22787"/>
                    </a:cubicBezTo>
                    <a:cubicBezTo>
                      <a:pt x="17535" y="21407"/>
                      <a:pt x="15734" y="20628"/>
                      <a:pt x="13861" y="20628"/>
                    </a:cubicBezTo>
                    <a:cubicBezTo>
                      <a:pt x="13368" y="20628"/>
                      <a:pt x="12884" y="20672"/>
                      <a:pt x="12409" y="20780"/>
                    </a:cubicBezTo>
                    <a:cubicBezTo>
                      <a:pt x="12418" y="20063"/>
                      <a:pt x="12526" y="19355"/>
                      <a:pt x="12741" y="18674"/>
                    </a:cubicBezTo>
                    <a:cubicBezTo>
                      <a:pt x="13637" y="15931"/>
                      <a:pt x="16222" y="14558"/>
                      <a:pt x="18806" y="14558"/>
                    </a:cubicBezTo>
                    <a:close/>
                    <a:moveTo>
                      <a:pt x="117964" y="20706"/>
                    </a:moveTo>
                    <a:cubicBezTo>
                      <a:pt x="118390" y="20706"/>
                      <a:pt x="118819" y="20745"/>
                      <a:pt x="119245" y="20825"/>
                    </a:cubicBezTo>
                    <a:cubicBezTo>
                      <a:pt x="118726" y="21443"/>
                      <a:pt x="118322" y="22151"/>
                      <a:pt x="118063" y="22913"/>
                    </a:cubicBezTo>
                    <a:lnTo>
                      <a:pt x="118063" y="22904"/>
                    </a:lnTo>
                    <a:cubicBezTo>
                      <a:pt x="117821" y="23611"/>
                      <a:pt x="117722" y="24346"/>
                      <a:pt x="117758" y="25090"/>
                    </a:cubicBezTo>
                    <a:cubicBezTo>
                      <a:pt x="116516" y="23786"/>
                      <a:pt x="114757" y="22948"/>
                      <a:pt x="112897" y="22948"/>
                    </a:cubicBezTo>
                    <a:cubicBezTo>
                      <a:pt x="112878" y="22948"/>
                      <a:pt x="112858" y="22948"/>
                      <a:pt x="112839" y="22948"/>
                    </a:cubicBezTo>
                    <a:cubicBezTo>
                      <a:pt x="114174" y="21503"/>
                      <a:pt x="116038" y="20706"/>
                      <a:pt x="117964" y="20706"/>
                    </a:cubicBezTo>
                    <a:close/>
                    <a:moveTo>
                      <a:pt x="130993" y="20706"/>
                    </a:moveTo>
                    <a:cubicBezTo>
                      <a:pt x="132921" y="20706"/>
                      <a:pt x="134791" y="21503"/>
                      <a:pt x="136127" y="22948"/>
                    </a:cubicBezTo>
                    <a:cubicBezTo>
                      <a:pt x="136107" y="22948"/>
                      <a:pt x="136088" y="22948"/>
                      <a:pt x="136068" y="22948"/>
                    </a:cubicBezTo>
                    <a:cubicBezTo>
                      <a:pt x="134208" y="22948"/>
                      <a:pt x="132440" y="23786"/>
                      <a:pt x="131199" y="25090"/>
                    </a:cubicBezTo>
                    <a:cubicBezTo>
                      <a:pt x="131234" y="24346"/>
                      <a:pt x="131136" y="23611"/>
                      <a:pt x="130894" y="22913"/>
                    </a:cubicBezTo>
                    <a:lnTo>
                      <a:pt x="130894" y="22904"/>
                    </a:lnTo>
                    <a:cubicBezTo>
                      <a:pt x="130634" y="22142"/>
                      <a:pt x="130231" y="21443"/>
                      <a:pt x="129711" y="20825"/>
                    </a:cubicBezTo>
                    <a:cubicBezTo>
                      <a:pt x="130138" y="20745"/>
                      <a:pt x="130567" y="20706"/>
                      <a:pt x="130993" y="20706"/>
                    </a:cubicBezTo>
                    <a:close/>
                    <a:moveTo>
                      <a:pt x="84135" y="20797"/>
                    </a:moveTo>
                    <a:cubicBezTo>
                      <a:pt x="86071" y="20797"/>
                      <a:pt x="87946" y="21599"/>
                      <a:pt x="89290" y="23047"/>
                    </a:cubicBezTo>
                    <a:cubicBezTo>
                      <a:pt x="90626" y="21601"/>
                      <a:pt x="92496" y="20805"/>
                      <a:pt x="94429" y="20805"/>
                    </a:cubicBezTo>
                    <a:cubicBezTo>
                      <a:pt x="94856" y="20805"/>
                      <a:pt x="95287" y="20844"/>
                      <a:pt x="95715" y="20923"/>
                    </a:cubicBezTo>
                    <a:cubicBezTo>
                      <a:pt x="94720" y="22106"/>
                      <a:pt x="94138" y="23602"/>
                      <a:pt x="94228" y="25197"/>
                    </a:cubicBezTo>
                    <a:cubicBezTo>
                      <a:pt x="92977" y="23894"/>
                      <a:pt x="91218" y="23056"/>
                      <a:pt x="89350" y="23056"/>
                    </a:cubicBezTo>
                    <a:cubicBezTo>
                      <a:pt x="89330" y="23056"/>
                      <a:pt x="89310" y="23056"/>
                      <a:pt x="89290" y="23056"/>
                    </a:cubicBezTo>
                    <a:cubicBezTo>
                      <a:pt x="89271" y="23056"/>
                      <a:pt x="89251" y="23056"/>
                      <a:pt x="89231" y="23056"/>
                    </a:cubicBezTo>
                    <a:cubicBezTo>
                      <a:pt x="87362" y="23056"/>
                      <a:pt x="85595" y="23894"/>
                      <a:pt x="84353" y="25197"/>
                    </a:cubicBezTo>
                    <a:cubicBezTo>
                      <a:pt x="84434" y="23602"/>
                      <a:pt x="83851" y="22106"/>
                      <a:pt x="82866" y="20923"/>
                    </a:cubicBezTo>
                    <a:lnTo>
                      <a:pt x="82857" y="20914"/>
                    </a:lnTo>
                    <a:cubicBezTo>
                      <a:pt x="83283" y="20835"/>
                      <a:pt x="83710" y="20797"/>
                      <a:pt x="84135" y="20797"/>
                    </a:cubicBezTo>
                    <a:close/>
                    <a:moveTo>
                      <a:pt x="47488" y="20904"/>
                    </a:moveTo>
                    <a:cubicBezTo>
                      <a:pt x="47912" y="20904"/>
                      <a:pt x="48338" y="20943"/>
                      <a:pt x="48762" y="21022"/>
                    </a:cubicBezTo>
                    <a:cubicBezTo>
                      <a:pt x="48242" y="21640"/>
                      <a:pt x="47839" y="22348"/>
                      <a:pt x="47579" y="23110"/>
                    </a:cubicBezTo>
                    <a:cubicBezTo>
                      <a:pt x="47337" y="23809"/>
                      <a:pt x="47239" y="24552"/>
                      <a:pt x="47275" y="25287"/>
                    </a:cubicBezTo>
                    <a:cubicBezTo>
                      <a:pt x="46033" y="23992"/>
                      <a:pt x="44274" y="23154"/>
                      <a:pt x="42414" y="23154"/>
                    </a:cubicBezTo>
                    <a:cubicBezTo>
                      <a:pt x="42395" y="23154"/>
                      <a:pt x="42375" y="23154"/>
                      <a:pt x="42355" y="23154"/>
                    </a:cubicBezTo>
                    <a:cubicBezTo>
                      <a:pt x="43693" y="21707"/>
                      <a:pt x="45560" y="20904"/>
                      <a:pt x="47488" y="20904"/>
                    </a:cubicBezTo>
                    <a:close/>
                    <a:moveTo>
                      <a:pt x="60505" y="20912"/>
                    </a:moveTo>
                    <a:cubicBezTo>
                      <a:pt x="62435" y="20912"/>
                      <a:pt x="64301" y="21709"/>
                      <a:pt x="65644" y="23154"/>
                    </a:cubicBezTo>
                    <a:cubicBezTo>
                      <a:pt x="65624" y="23154"/>
                      <a:pt x="65604" y="23154"/>
                      <a:pt x="65584" y="23154"/>
                    </a:cubicBezTo>
                    <a:cubicBezTo>
                      <a:pt x="63716" y="23154"/>
                      <a:pt x="61957" y="23993"/>
                      <a:pt x="60715" y="25296"/>
                    </a:cubicBezTo>
                    <a:lnTo>
                      <a:pt x="60715" y="25287"/>
                    </a:lnTo>
                    <a:cubicBezTo>
                      <a:pt x="60751" y="24552"/>
                      <a:pt x="60644" y="23809"/>
                      <a:pt x="60411" y="23110"/>
                    </a:cubicBezTo>
                    <a:cubicBezTo>
                      <a:pt x="60151" y="22348"/>
                      <a:pt x="59748" y="21640"/>
                      <a:pt x="59219" y="21031"/>
                    </a:cubicBezTo>
                    <a:cubicBezTo>
                      <a:pt x="59647" y="20951"/>
                      <a:pt x="60078" y="20912"/>
                      <a:pt x="60505" y="20912"/>
                    </a:cubicBezTo>
                    <a:close/>
                    <a:moveTo>
                      <a:pt x="107673" y="20699"/>
                    </a:moveTo>
                    <a:cubicBezTo>
                      <a:pt x="109600" y="20699"/>
                      <a:pt x="111466" y="21495"/>
                      <a:pt x="112812" y="22939"/>
                    </a:cubicBezTo>
                    <a:cubicBezTo>
                      <a:pt x="112793" y="22939"/>
                      <a:pt x="112774" y="22939"/>
                      <a:pt x="112756" y="22939"/>
                    </a:cubicBezTo>
                    <a:cubicBezTo>
                      <a:pt x="110769" y="22939"/>
                      <a:pt x="108902" y="23885"/>
                      <a:pt x="107659" y="25332"/>
                    </a:cubicBezTo>
                    <a:cubicBezTo>
                      <a:pt x="107785" y="23674"/>
                      <a:pt x="107184" y="22097"/>
                      <a:pt x="106136" y="20878"/>
                    </a:cubicBezTo>
                    <a:lnTo>
                      <a:pt x="106136" y="20870"/>
                    </a:lnTo>
                    <a:cubicBezTo>
                      <a:pt x="106647" y="20755"/>
                      <a:pt x="107162" y="20699"/>
                      <a:pt x="107673" y="20699"/>
                    </a:cubicBezTo>
                    <a:close/>
                    <a:moveTo>
                      <a:pt x="13670" y="20994"/>
                    </a:moveTo>
                    <a:cubicBezTo>
                      <a:pt x="15606" y="20994"/>
                      <a:pt x="17480" y="21797"/>
                      <a:pt x="18825" y="23244"/>
                    </a:cubicBezTo>
                    <a:cubicBezTo>
                      <a:pt x="18805" y="23244"/>
                      <a:pt x="18786" y="23244"/>
                      <a:pt x="18766" y="23244"/>
                    </a:cubicBezTo>
                    <a:cubicBezTo>
                      <a:pt x="16897" y="23244"/>
                      <a:pt x="15129" y="24082"/>
                      <a:pt x="13888" y="25386"/>
                    </a:cubicBezTo>
                    <a:cubicBezTo>
                      <a:pt x="13951" y="23809"/>
                      <a:pt x="13368" y="22303"/>
                      <a:pt x="12382" y="21120"/>
                    </a:cubicBezTo>
                    <a:lnTo>
                      <a:pt x="12391" y="21111"/>
                    </a:lnTo>
                    <a:cubicBezTo>
                      <a:pt x="12817" y="21032"/>
                      <a:pt x="13245" y="20994"/>
                      <a:pt x="13670" y="20994"/>
                    </a:cubicBezTo>
                    <a:close/>
                    <a:moveTo>
                      <a:pt x="23971" y="20994"/>
                    </a:moveTo>
                    <a:cubicBezTo>
                      <a:pt x="24396" y="20994"/>
                      <a:pt x="24824" y="21032"/>
                      <a:pt x="25250" y="21111"/>
                    </a:cubicBezTo>
                    <a:cubicBezTo>
                      <a:pt x="24255" y="22294"/>
                      <a:pt x="23673" y="23791"/>
                      <a:pt x="23753" y="25386"/>
                    </a:cubicBezTo>
                    <a:cubicBezTo>
                      <a:pt x="22512" y="24082"/>
                      <a:pt x="20744" y="23244"/>
                      <a:pt x="18884" y="23244"/>
                    </a:cubicBezTo>
                    <a:cubicBezTo>
                      <a:pt x="18864" y="23244"/>
                      <a:pt x="18845" y="23244"/>
                      <a:pt x="18825" y="23244"/>
                    </a:cubicBezTo>
                    <a:cubicBezTo>
                      <a:pt x="20162" y="21797"/>
                      <a:pt x="22036" y="20994"/>
                      <a:pt x="23971" y="20994"/>
                    </a:cubicBezTo>
                    <a:close/>
                    <a:moveTo>
                      <a:pt x="37165" y="20902"/>
                    </a:moveTo>
                    <a:cubicBezTo>
                      <a:pt x="39100" y="20902"/>
                      <a:pt x="40977" y="21703"/>
                      <a:pt x="42328" y="23154"/>
                    </a:cubicBezTo>
                    <a:cubicBezTo>
                      <a:pt x="42310" y="23154"/>
                      <a:pt x="42291" y="23154"/>
                      <a:pt x="42273" y="23154"/>
                    </a:cubicBezTo>
                    <a:cubicBezTo>
                      <a:pt x="40286" y="23154"/>
                      <a:pt x="38419" y="24100"/>
                      <a:pt x="37176" y="25547"/>
                    </a:cubicBezTo>
                    <a:cubicBezTo>
                      <a:pt x="37302" y="23871"/>
                      <a:pt x="36701" y="22303"/>
                      <a:pt x="35653" y="21076"/>
                    </a:cubicBezTo>
                    <a:lnTo>
                      <a:pt x="35653" y="21067"/>
                    </a:lnTo>
                    <a:cubicBezTo>
                      <a:pt x="36155" y="20956"/>
                      <a:pt x="36662" y="20902"/>
                      <a:pt x="37165" y="20902"/>
                    </a:cubicBezTo>
                    <a:close/>
                    <a:moveTo>
                      <a:pt x="124474" y="18856"/>
                    </a:moveTo>
                    <a:cubicBezTo>
                      <a:pt x="127057" y="18856"/>
                      <a:pt x="129639" y="20229"/>
                      <a:pt x="130536" y="22975"/>
                    </a:cubicBezTo>
                    <a:cubicBezTo>
                      <a:pt x="130751" y="23656"/>
                      <a:pt x="130867" y="24364"/>
                      <a:pt x="130867" y="25081"/>
                    </a:cubicBezTo>
                    <a:cubicBezTo>
                      <a:pt x="130388" y="24976"/>
                      <a:pt x="129906" y="24925"/>
                      <a:pt x="129426" y="24925"/>
                    </a:cubicBezTo>
                    <a:cubicBezTo>
                      <a:pt x="127574" y="24925"/>
                      <a:pt x="125776" y="25691"/>
                      <a:pt x="124487" y="27079"/>
                    </a:cubicBezTo>
                    <a:cubicBezTo>
                      <a:pt x="123206" y="25708"/>
                      <a:pt x="121414" y="24920"/>
                      <a:pt x="119532" y="24920"/>
                    </a:cubicBezTo>
                    <a:cubicBezTo>
                      <a:pt x="119048" y="24920"/>
                      <a:pt x="118564" y="24973"/>
                      <a:pt x="118089" y="25081"/>
                    </a:cubicBezTo>
                    <a:cubicBezTo>
                      <a:pt x="118089" y="24364"/>
                      <a:pt x="118197" y="23656"/>
                      <a:pt x="118412" y="22975"/>
                    </a:cubicBezTo>
                    <a:cubicBezTo>
                      <a:pt x="119308" y="20229"/>
                      <a:pt x="121891" y="18856"/>
                      <a:pt x="124474" y="18856"/>
                    </a:cubicBezTo>
                    <a:close/>
                    <a:moveTo>
                      <a:pt x="77629" y="18952"/>
                    </a:moveTo>
                    <a:cubicBezTo>
                      <a:pt x="80805" y="18952"/>
                      <a:pt x="83981" y="21031"/>
                      <a:pt x="84022" y="25188"/>
                    </a:cubicBezTo>
                    <a:cubicBezTo>
                      <a:pt x="83543" y="25084"/>
                      <a:pt x="83060" y="25032"/>
                      <a:pt x="82581" y="25032"/>
                    </a:cubicBezTo>
                    <a:cubicBezTo>
                      <a:pt x="80728" y="25032"/>
                      <a:pt x="78930" y="25798"/>
                      <a:pt x="77642" y="27187"/>
                    </a:cubicBezTo>
                    <a:cubicBezTo>
                      <a:pt x="76360" y="25816"/>
                      <a:pt x="74568" y="25027"/>
                      <a:pt x="72687" y="25027"/>
                    </a:cubicBezTo>
                    <a:cubicBezTo>
                      <a:pt x="72203" y="25027"/>
                      <a:pt x="71719" y="25081"/>
                      <a:pt x="71244" y="25188"/>
                    </a:cubicBezTo>
                    <a:cubicBezTo>
                      <a:pt x="71280" y="21031"/>
                      <a:pt x="74454" y="18952"/>
                      <a:pt x="77629" y="18952"/>
                    </a:cubicBezTo>
                    <a:close/>
                    <a:moveTo>
                      <a:pt x="100945" y="18952"/>
                    </a:moveTo>
                    <a:cubicBezTo>
                      <a:pt x="104119" y="18952"/>
                      <a:pt x="107295" y="21030"/>
                      <a:pt x="107337" y="25187"/>
                    </a:cubicBezTo>
                    <a:lnTo>
                      <a:pt x="107337" y="25187"/>
                    </a:lnTo>
                    <a:cubicBezTo>
                      <a:pt x="106865" y="25086"/>
                      <a:pt x="106389" y="25037"/>
                      <a:pt x="105918" y="25037"/>
                    </a:cubicBezTo>
                    <a:cubicBezTo>
                      <a:pt x="104057" y="25037"/>
                      <a:pt x="102256" y="25803"/>
                      <a:pt x="100957" y="27196"/>
                    </a:cubicBezTo>
                    <a:cubicBezTo>
                      <a:pt x="99676" y="25816"/>
                      <a:pt x="97883" y="25036"/>
                      <a:pt x="96002" y="25036"/>
                    </a:cubicBezTo>
                    <a:cubicBezTo>
                      <a:pt x="95518" y="25036"/>
                      <a:pt x="95034" y="25081"/>
                      <a:pt x="94559" y="25188"/>
                    </a:cubicBezTo>
                    <a:cubicBezTo>
                      <a:pt x="94595" y="21031"/>
                      <a:pt x="97769" y="18952"/>
                      <a:pt x="100945" y="18952"/>
                    </a:cubicBezTo>
                    <a:close/>
                    <a:moveTo>
                      <a:pt x="53997" y="19058"/>
                    </a:moveTo>
                    <a:cubicBezTo>
                      <a:pt x="56578" y="19058"/>
                      <a:pt x="59157" y="20432"/>
                      <a:pt x="60052" y="23181"/>
                    </a:cubicBezTo>
                    <a:cubicBezTo>
                      <a:pt x="60267" y="23853"/>
                      <a:pt x="60384" y="24570"/>
                      <a:pt x="60384" y="25278"/>
                    </a:cubicBezTo>
                    <a:cubicBezTo>
                      <a:pt x="59909" y="25176"/>
                      <a:pt x="59430" y="25126"/>
                      <a:pt x="58956" y="25126"/>
                    </a:cubicBezTo>
                    <a:cubicBezTo>
                      <a:pt x="57095" y="25126"/>
                      <a:pt x="55295" y="25893"/>
                      <a:pt x="53995" y="27285"/>
                    </a:cubicBezTo>
                    <a:cubicBezTo>
                      <a:pt x="52714" y="25905"/>
                      <a:pt x="50922" y="25126"/>
                      <a:pt x="49049" y="25126"/>
                    </a:cubicBezTo>
                    <a:cubicBezTo>
                      <a:pt x="48556" y="25126"/>
                      <a:pt x="48072" y="25180"/>
                      <a:pt x="47597" y="25278"/>
                    </a:cubicBezTo>
                    <a:cubicBezTo>
                      <a:pt x="47606" y="24570"/>
                      <a:pt x="47714" y="23853"/>
                      <a:pt x="47929" y="23181"/>
                    </a:cubicBezTo>
                    <a:cubicBezTo>
                      <a:pt x="48830" y="20434"/>
                      <a:pt x="51414" y="19058"/>
                      <a:pt x="53997" y="19058"/>
                    </a:cubicBezTo>
                    <a:close/>
                    <a:moveTo>
                      <a:pt x="7163" y="19140"/>
                    </a:moveTo>
                    <a:cubicBezTo>
                      <a:pt x="10339" y="19140"/>
                      <a:pt x="13516" y="21219"/>
                      <a:pt x="13556" y="25377"/>
                    </a:cubicBezTo>
                    <a:cubicBezTo>
                      <a:pt x="13079" y="25272"/>
                      <a:pt x="12598" y="25222"/>
                      <a:pt x="12120" y="25222"/>
                    </a:cubicBezTo>
                    <a:cubicBezTo>
                      <a:pt x="10263" y="25222"/>
                      <a:pt x="8460" y="25990"/>
                      <a:pt x="7163" y="27379"/>
                    </a:cubicBezTo>
                    <a:lnTo>
                      <a:pt x="7163" y="27379"/>
                    </a:lnTo>
                    <a:cubicBezTo>
                      <a:pt x="5882" y="26002"/>
                      <a:pt x="4092" y="25224"/>
                      <a:pt x="2212" y="25224"/>
                    </a:cubicBezTo>
                    <a:cubicBezTo>
                      <a:pt x="1728" y="25224"/>
                      <a:pt x="1245" y="25278"/>
                      <a:pt x="770" y="25377"/>
                    </a:cubicBezTo>
                    <a:cubicBezTo>
                      <a:pt x="810" y="21219"/>
                      <a:pt x="3987" y="19140"/>
                      <a:pt x="7163" y="19140"/>
                    </a:cubicBezTo>
                    <a:close/>
                    <a:moveTo>
                      <a:pt x="30465" y="19152"/>
                    </a:moveTo>
                    <a:cubicBezTo>
                      <a:pt x="33638" y="19152"/>
                      <a:pt x="36811" y="21228"/>
                      <a:pt x="36854" y="25382"/>
                    </a:cubicBezTo>
                    <a:lnTo>
                      <a:pt x="36854" y="25382"/>
                    </a:lnTo>
                    <a:cubicBezTo>
                      <a:pt x="36384" y="25282"/>
                      <a:pt x="35912" y="25234"/>
                      <a:pt x="35443" y="25234"/>
                    </a:cubicBezTo>
                    <a:cubicBezTo>
                      <a:pt x="33580" y="25234"/>
                      <a:pt x="31775" y="26000"/>
                      <a:pt x="30483" y="27393"/>
                    </a:cubicBezTo>
                    <a:cubicBezTo>
                      <a:pt x="29201" y="26013"/>
                      <a:pt x="27409" y="25233"/>
                      <a:pt x="25528" y="25233"/>
                    </a:cubicBezTo>
                    <a:cubicBezTo>
                      <a:pt x="25044" y="25233"/>
                      <a:pt x="24560" y="25287"/>
                      <a:pt x="24085" y="25386"/>
                    </a:cubicBezTo>
                    <a:cubicBezTo>
                      <a:pt x="24116" y="21231"/>
                      <a:pt x="27290" y="19152"/>
                      <a:pt x="30465" y="19152"/>
                    </a:cubicBezTo>
                    <a:close/>
                    <a:moveTo>
                      <a:pt x="119325" y="25304"/>
                    </a:moveTo>
                    <a:cubicBezTo>
                      <a:pt x="121264" y="25304"/>
                      <a:pt x="123133" y="26108"/>
                      <a:pt x="124478" y="27563"/>
                    </a:cubicBezTo>
                    <a:cubicBezTo>
                      <a:pt x="124458" y="27563"/>
                      <a:pt x="124438" y="27563"/>
                      <a:pt x="124418" y="27563"/>
                    </a:cubicBezTo>
                    <a:cubicBezTo>
                      <a:pt x="122550" y="27563"/>
                      <a:pt x="120782" y="28392"/>
                      <a:pt x="119541" y="29696"/>
                    </a:cubicBezTo>
                    <a:cubicBezTo>
                      <a:pt x="119622" y="28110"/>
                      <a:pt x="119039" y="26604"/>
                      <a:pt x="118045" y="25421"/>
                    </a:cubicBezTo>
                    <a:cubicBezTo>
                      <a:pt x="118472" y="25342"/>
                      <a:pt x="118900" y="25304"/>
                      <a:pt x="119325" y="25304"/>
                    </a:cubicBezTo>
                    <a:close/>
                    <a:moveTo>
                      <a:pt x="129625" y="25304"/>
                    </a:moveTo>
                    <a:cubicBezTo>
                      <a:pt x="130050" y="25304"/>
                      <a:pt x="130477" y="25342"/>
                      <a:pt x="130903" y="25421"/>
                    </a:cubicBezTo>
                    <a:cubicBezTo>
                      <a:pt x="129908" y="26604"/>
                      <a:pt x="129326" y="28101"/>
                      <a:pt x="129415" y="29696"/>
                    </a:cubicBezTo>
                    <a:cubicBezTo>
                      <a:pt x="128165" y="28392"/>
                      <a:pt x="126398" y="27563"/>
                      <a:pt x="124538" y="27563"/>
                    </a:cubicBezTo>
                    <a:cubicBezTo>
                      <a:pt x="124518" y="27563"/>
                      <a:pt x="124498" y="27563"/>
                      <a:pt x="124478" y="27563"/>
                    </a:cubicBezTo>
                    <a:cubicBezTo>
                      <a:pt x="125816" y="26108"/>
                      <a:pt x="127690" y="25304"/>
                      <a:pt x="129625" y="25304"/>
                    </a:cubicBezTo>
                    <a:close/>
                    <a:moveTo>
                      <a:pt x="95793" y="25402"/>
                    </a:moveTo>
                    <a:cubicBezTo>
                      <a:pt x="97728" y="25402"/>
                      <a:pt x="99603" y="26205"/>
                      <a:pt x="100948" y="27653"/>
                    </a:cubicBezTo>
                    <a:lnTo>
                      <a:pt x="100948" y="27653"/>
                    </a:lnTo>
                    <a:cubicBezTo>
                      <a:pt x="100945" y="27653"/>
                      <a:pt x="100942" y="27653"/>
                      <a:pt x="100939" y="27653"/>
                    </a:cubicBezTo>
                    <a:cubicBezTo>
                      <a:pt x="100919" y="27652"/>
                      <a:pt x="100900" y="27652"/>
                      <a:pt x="100880" y="27652"/>
                    </a:cubicBezTo>
                    <a:cubicBezTo>
                      <a:pt x="99020" y="27652"/>
                      <a:pt x="97252" y="28491"/>
                      <a:pt x="96011" y="29794"/>
                    </a:cubicBezTo>
                    <a:cubicBezTo>
                      <a:pt x="96091" y="28199"/>
                      <a:pt x="95509" y="26703"/>
                      <a:pt x="94514" y="25520"/>
                    </a:cubicBezTo>
                    <a:cubicBezTo>
                      <a:pt x="94940" y="25441"/>
                      <a:pt x="95368" y="25402"/>
                      <a:pt x="95793" y="25402"/>
                    </a:cubicBezTo>
                    <a:close/>
                    <a:moveTo>
                      <a:pt x="82779" y="25411"/>
                    </a:moveTo>
                    <a:cubicBezTo>
                      <a:pt x="83204" y="25411"/>
                      <a:pt x="83632" y="25450"/>
                      <a:pt x="84057" y="25529"/>
                    </a:cubicBezTo>
                    <a:cubicBezTo>
                      <a:pt x="83063" y="26703"/>
                      <a:pt x="82480" y="28208"/>
                      <a:pt x="82570" y="29803"/>
                    </a:cubicBezTo>
                    <a:cubicBezTo>
                      <a:pt x="81320" y="28500"/>
                      <a:pt x="79561" y="27661"/>
                      <a:pt x="77692" y="27661"/>
                    </a:cubicBezTo>
                    <a:cubicBezTo>
                      <a:pt x="77672" y="27661"/>
                      <a:pt x="77653" y="27661"/>
                      <a:pt x="77633" y="27662"/>
                    </a:cubicBezTo>
                    <a:cubicBezTo>
                      <a:pt x="78970" y="26214"/>
                      <a:pt x="80844" y="25411"/>
                      <a:pt x="82779" y="25411"/>
                    </a:cubicBezTo>
                    <a:close/>
                    <a:moveTo>
                      <a:pt x="59128" y="25506"/>
                    </a:moveTo>
                    <a:cubicBezTo>
                      <a:pt x="59557" y="25506"/>
                      <a:pt x="59990" y="25546"/>
                      <a:pt x="60420" y="25628"/>
                    </a:cubicBezTo>
                    <a:cubicBezTo>
                      <a:pt x="59434" y="26801"/>
                      <a:pt x="58852" y="28307"/>
                      <a:pt x="58932" y="29893"/>
                    </a:cubicBezTo>
                    <a:cubicBezTo>
                      <a:pt x="57697" y="28596"/>
                      <a:pt x="55941" y="27760"/>
                      <a:pt x="54083" y="27760"/>
                    </a:cubicBezTo>
                    <a:cubicBezTo>
                      <a:pt x="54054" y="27760"/>
                      <a:pt x="54024" y="27760"/>
                      <a:pt x="53995" y="27760"/>
                    </a:cubicBezTo>
                    <a:cubicBezTo>
                      <a:pt x="53975" y="27760"/>
                      <a:pt x="53955" y="27760"/>
                      <a:pt x="53935" y="27760"/>
                    </a:cubicBezTo>
                    <a:cubicBezTo>
                      <a:pt x="52067" y="27760"/>
                      <a:pt x="50308" y="28589"/>
                      <a:pt x="49058" y="29893"/>
                    </a:cubicBezTo>
                    <a:cubicBezTo>
                      <a:pt x="49138" y="28307"/>
                      <a:pt x="48565" y="26801"/>
                      <a:pt x="47561" y="25619"/>
                    </a:cubicBezTo>
                    <a:lnTo>
                      <a:pt x="47561" y="25619"/>
                    </a:lnTo>
                    <a:lnTo>
                      <a:pt x="47570" y="25628"/>
                    </a:lnTo>
                    <a:cubicBezTo>
                      <a:pt x="48002" y="25546"/>
                      <a:pt x="48436" y="25506"/>
                      <a:pt x="48867" y="25506"/>
                    </a:cubicBezTo>
                    <a:cubicBezTo>
                      <a:pt x="50796" y="25506"/>
                      <a:pt x="52663" y="26308"/>
                      <a:pt x="54004" y="27751"/>
                    </a:cubicBezTo>
                    <a:cubicBezTo>
                      <a:pt x="55337" y="26308"/>
                      <a:pt x="57203" y="25506"/>
                      <a:pt x="59128" y="25506"/>
                    </a:cubicBezTo>
                    <a:close/>
                    <a:moveTo>
                      <a:pt x="25327" y="25613"/>
                    </a:moveTo>
                    <a:cubicBezTo>
                      <a:pt x="27257" y="25613"/>
                      <a:pt x="29124" y="26416"/>
                      <a:pt x="30465" y="27859"/>
                    </a:cubicBezTo>
                    <a:lnTo>
                      <a:pt x="30465" y="27859"/>
                    </a:lnTo>
                    <a:cubicBezTo>
                      <a:pt x="30462" y="27859"/>
                      <a:pt x="30459" y="27859"/>
                      <a:pt x="30456" y="27859"/>
                    </a:cubicBezTo>
                    <a:cubicBezTo>
                      <a:pt x="30436" y="27859"/>
                      <a:pt x="30416" y="27858"/>
                      <a:pt x="30397" y="27858"/>
                    </a:cubicBezTo>
                    <a:cubicBezTo>
                      <a:pt x="28528" y="27858"/>
                      <a:pt x="26769" y="28697"/>
                      <a:pt x="25519" y="30000"/>
                    </a:cubicBezTo>
                    <a:cubicBezTo>
                      <a:pt x="25608" y="28414"/>
                      <a:pt x="25026" y="26909"/>
                      <a:pt x="24031" y="25735"/>
                    </a:cubicBezTo>
                    <a:cubicBezTo>
                      <a:pt x="24463" y="25653"/>
                      <a:pt x="24897" y="25613"/>
                      <a:pt x="25327" y="25613"/>
                    </a:cubicBezTo>
                    <a:close/>
                    <a:moveTo>
                      <a:pt x="106136" y="30070"/>
                    </a:moveTo>
                    <a:cubicBezTo>
                      <a:pt x="106135" y="30070"/>
                      <a:pt x="106135" y="30070"/>
                      <a:pt x="106134" y="30070"/>
                    </a:cubicBezTo>
                    <a:lnTo>
                      <a:pt x="106134" y="30070"/>
                    </a:lnTo>
                    <a:lnTo>
                      <a:pt x="106136" y="30072"/>
                    </a:lnTo>
                    <a:cubicBezTo>
                      <a:pt x="106136" y="30071"/>
                      <a:pt x="106136" y="30071"/>
                      <a:pt x="106136" y="30070"/>
                    </a:cubicBezTo>
                    <a:close/>
                    <a:moveTo>
                      <a:pt x="70806" y="20910"/>
                    </a:moveTo>
                    <a:cubicBezTo>
                      <a:pt x="71297" y="20910"/>
                      <a:pt x="71792" y="20961"/>
                      <a:pt x="72283" y="21067"/>
                    </a:cubicBezTo>
                    <a:cubicBezTo>
                      <a:pt x="71289" y="22321"/>
                      <a:pt x="70742" y="23907"/>
                      <a:pt x="70939" y="25574"/>
                    </a:cubicBezTo>
                    <a:cubicBezTo>
                      <a:pt x="71449" y="25460"/>
                      <a:pt x="71962" y="25404"/>
                      <a:pt x="72472" y="25404"/>
                    </a:cubicBezTo>
                    <a:cubicBezTo>
                      <a:pt x="74409" y="25404"/>
                      <a:pt x="76285" y="26207"/>
                      <a:pt x="77633" y="27662"/>
                    </a:cubicBezTo>
                    <a:cubicBezTo>
                      <a:pt x="77615" y="27661"/>
                      <a:pt x="77597" y="27661"/>
                      <a:pt x="77578" y="27661"/>
                    </a:cubicBezTo>
                    <a:cubicBezTo>
                      <a:pt x="75520" y="27661"/>
                      <a:pt x="73598" y="28670"/>
                      <a:pt x="72346" y="30197"/>
                    </a:cubicBezTo>
                    <a:cubicBezTo>
                      <a:pt x="72748" y="26467"/>
                      <a:pt x="69425" y="23154"/>
                      <a:pt x="65707" y="23154"/>
                    </a:cubicBezTo>
                    <a:cubicBezTo>
                      <a:pt x="65692" y="23154"/>
                      <a:pt x="65677" y="23154"/>
                      <a:pt x="65662" y="23154"/>
                    </a:cubicBezTo>
                    <a:cubicBezTo>
                      <a:pt x="67004" y="21705"/>
                      <a:pt x="68876" y="20910"/>
                      <a:pt x="70806" y="20910"/>
                    </a:cubicBezTo>
                    <a:close/>
                    <a:moveTo>
                      <a:pt x="112818" y="23450"/>
                    </a:moveTo>
                    <a:cubicBezTo>
                      <a:pt x="115995" y="23450"/>
                      <a:pt x="119174" y="25529"/>
                      <a:pt x="119218" y="29687"/>
                    </a:cubicBezTo>
                    <a:cubicBezTo>
                      <a:pt x="118738" y="29582"/>
                      <a:pt x="118254" y="29531"/>
                      <a:pt x="117774" y="29531"/>
                    </a:cubicBezTo>
                    <a:cubicBezTo>
                      <a:pt x="115916" y="29531"/>
                      <a:pt x="114117" y="30298"/>
                      <a:pt x="112821" y="31694"/>
                    </a:cubicBezTo>
                    <a:cubicBezTo>
                      <a:pt x="111548" y="30314"/>
                      <a:pt x="109756" y="29534"/>
                      <a:pt x="107874" y="29534"/>
                    </a:cubicBezTo>
                    <a:cubicBezTo>
                      <a:pt x="107391" y="29534"/>
                      <a:pt x="106907" y="29588"/>
                      <a:pt x="106432" y="29687"/>
                    </a:cubicBezTo>
                    <a:cubicBezTo>
                      <a:pt x="106468" y="25529"/>
                      <a:pt x="109642" y="23450"/>
                      <a:pt x="112818" y="23450"/>
                    </a:cubicBezTo>
                    <a:close/>
                    <a:moveTo>
                      <a:pt x="136132" y="23450"/>
                    </a:moveTo>
                    <a:cubicBezTo>
                      <a:pt x="139308" y="23450"/>
                      <a:pt x="142484" y="25529"/>
                      <a:pt x="142525" y="29687"/>
                    </a:cubicBezTo>
                    <a:cubicBezTo>
                      <a:pt x="142051" y="29585"/>
                      <a:pt x="141574" y="29535"/>
                      <a:pt x="141100" y="29535"/>
                    </a:cubicBezTo>
                    <a:cubicBezTo>
                      <a:pt x="139242" y="29535"/>
                      <a:pt x="137437" y="30301"/>
                      <a:pt x="136145" y="31694"/>
                    </a:cubicBezTo>
                    <a:cubicBezTo>
                      <a:pt x="134863" y="30314"/>
                      <a:pt x="133071" y="29534"/>
                      <a:pt x="131190" y="29534"/>
                    </a:cubicBezTo>
                    <a:cubicBezTo>
                      <a:pt x="130706" y="29534"/>
                      <a:pt x="130222" y="29588"/>
                      <a:pt x="129747" y="29687"/>
                    </a:cubicBezTo>
                    <a:cubicBezTo>
                      <a:pt x="129783" y="25529"/>
                      <a:pt x="132957" y="23450"/>
                      <a:pt x="136132" y="23450"/>
                    </a:cubicBezTo>
                    <a:close/>
                    <a:moveTo>
                      <a:pt x="89290" y="23558"/>
                    </a:moveTo>
                    <a:cubicBezTo>
                      <a:pt x="92466" y="23558"/>
                      <a:pt x="95642" y="25636"/>
                      <a:pt x="95679" y="29792"/>
                    </a:cubicBezTo>
                    <a:lnTo>
                      <a:pt x="95679" y="29792"/>
                    </a:lnTo>
                    <a:cubicBezTo>
                      <a:pt x="95202" y="29689"/>
                      <a:pt x="94721" y="29638"/>
                      <a:pt x="94245" y="29638"/>
                    </a:cubicBezTo>
                    <a:cubicBezTo>
                      <a:pt x="92389" y="29638"/>
                      <a:pt x="90595" y="30406"/>
                      <a:pt x="89299" y="31801"/>
                    </a:cubicBezTo>
                    <a:cubicBezTo>
                      <a:pt x="88025" y="30429"/>
                      <a:pt x="86246" y="29642"/>
                      <a:pt x="84376" y="29642"/>
                    </a:cubicBezTo>
                    <a:cubicBezTo>
                      <a:pt x="84365" y="29642"/>
                      <a:pt x="84355" y="29642"/>
                      <a:pt x="84344" y="29642"/>
                    </a:cubicBezTo>
                    <a:cubicBezTo>
                      <a:pt x="83860" y="29642"/>
                      <a:pt x="83376" y="29687"/>
                      <a:pt x="82902" y="29794"/>
                    </a:cubicBezTo>
                    <a:cubicBezTo>
                      <a:pt x="82937" y="25637"/>
                      <a:pt x="86114" y="23558"/>
                      <a:pt x="89290" y="23558"/>
                    </a:cubicBezTo>
                    <a:close/>
                    <a:moveTo>
                      <a:pt x="42335" y="23651"/>
                    </a:moveTo>
                    <a:cubicBezTo>
                      <a:pt x="45511" y="23651"/>
                      <a:pt x="48686" y="25727"/>
                      <a:pt x="48726" y="29884"/>
                    </a:cubicBezTo>
                    <a:cubicBezTo>
                      <a:pt x="48251" y="29782"/>
                      <a:pt x="47772" y="29732"/>
                      <a:pt x="47298" y="29732"/>
                    </a:cubicBezTo>
                    <a:cubicBezTo>
                      <a:pt x="45434" y="29732"/>
                      <a:pt x="43630" y="30499"/>
                      <a:pt x="42337" y="31891"/>
                    </a:cubicBezTo>
                    <a:cubicBezTo>
                      <a:pt x="41056" y="30511"/>
                      <a:pt x="39264" y="29731"/>
                      <a:pt x="37382" y="29731"/>
                    </a:cubicBezTo>
                    <a:cubicBezTo>
                      <a:pt x="36898" y="29731"/>
                      <a:pt x="36415" y="29785"/>
                      <a:pt x="35940" y="29884"/>
                    </a:cubicBezTo>
                    <a:cubicBezTo>
                      <a:pt x="35980" y="25729"/>
                      <a:pt x="39158" y="23651"/>
                      <a:pt x="42335" y="23651"/>
                    </a:cubicBezTo>
                    <a:close/>
                    <a:moveTo>
                      <a:pt x="65651" y="23651"/>
                    </a:moveTo>
                    <a:cubicBezTo>
                      <a:pt x="68826" y="23651"/>
                      <a:pt x="72001" y="25727"/>
                      <a:pt x="72041" y="29884"/>
                    </a:cubicBezTo>
                    <a:cubicBezTo>
                      <a:pt x="71568" y="29782"/>
                      <a:pt x="71091" y="29732"/>
                      <a:pt x="70617" y="29732"/>
                    </a:cubicBezTo>
                    <a:cubicBezTo>
                      <a:pt x="68758" y="29732"/>
                      <a:pt x="66952" y="30499"/>
                      <a:pt x="65653" y="31891"/>
                    </a:cubicBezTo>
                    <a:cubicBezTo>
                      <a:pt x="64371" y="30511"/>
                      <a:pt x="62579" y="29731"/>
                      <a:pt x="60697" y="29731"/>
                    </a:cubicBezTo>
                    <a:cubicBezTo>
                      <a:pt x="60214" y="29731"/>
                      <a:pt x="59730" y="29785"/>
                      <a:pt x="59255" y="29884"/>
                    </a:cubicBezTo>
                    <a:cubicBezTo>
                      <a:pt x="59295" y="25729"/>
                      <a:pt x="62473" y="23651"/>
                      <a:pt x="65651" y="23651"/>
                    </a:cubicBezTo>
                    <a:close/>
                    <a:moveTo>
                      <a:pt x="18808" y="23757"/>
                    </a:moveTo>
                    <a:cubicBezTo>
                      <a:pt x="21978" y="23757"/>
                      <a:pt x="25149" y="25829"/>
                      <a:pt x="25196" y="29978"/>
                    </a:cubicBezTo>
                    <a:lnTo>
                      <a:pt x="25196" y="29978"/>
                    </a:lnTo>
                    <a:cubicBezTo>
                      <a:pt x="24721" y="29876"/>
                      <a:pt x="24243" y="29826"/>
                      <a:pt x="23769" y="29826"/>
                    </a:cubicBezTo>
                    <a:cubicBezTo>
                      <a:pt x="21911" y="29826"/>
                      <a:pt x="20114" y="30592"/>
                      <a:pt x="18825" y="31981"/>
                    </a:cubicBezTo>
                    <a:cubicBezTo>
                      <a:pt x="17544" y="30610"/>
                      <a:pt x="15752" y="29821"/>
                      <a:pt x="13870" y="29821"/>
                    </a:cubicBezTo>
                    <a:cubicBezTo>
                      <a:pt x="13386" y="29830"/>
                      <a:pt x="12902" y="29875"/>
                      <a:pt x="12427" y="29982"/>
                    </a:cubicBezTo>
                    <a:cubicBezTo>
                      <a:pt x="12463" y="25834"/>
                      <a:pt x="15635" y="23757"/>
                      <a:pt x="18808" y="23757"/>
                    </a:cubicBezTo>
                    <a:close/>
                    <a:moveTo>
                      <a:pt x="117967" y="29909"/>
                    </a:moveTo>
                    <a:cubicBezTo>
                      <a:pt x="118392" y="29909"/>
                      <a:pt x="118820" y="29948"/>
                      <a:pt x="119245" y="30027"/>
                    </a:cubicBezTo>
                    <a:cubicBezTo>
                      <a:pt x="118253" y="31208"/>
                      <a:pt x="117671" y="32700"/>
                      <a:pt x="117757" y="34292"/>
                    </a:cubicBezTo>
                    <a:lnTo>
                      <a:pt x="117757" y="34292"/>
                    </a:lnTo>
                    <a:cubicBezTo>
                      <a:pt x="116507" y="32989"/>
                      <a:pt x="114740" y="32159"/>
                      <a:pt x="112880" y="32159"/>
                    </a:cubicBezTo>
                    <a:cubicBezTo>
                      <a:pt x="112860" y="32159"/>
                      <a:pt x="112840" y="32160"/>
                      <a:pt x="112821" y="32160"/>
                    </a:cubicBezTo>
                    <a:cubicBezTo>
                      <a:pt x="114158" y="30712"/>
                      <a:pt x="116031" y="29909"/>
                      <a:pt x="117967" y="29909"/>
                    </a:cubicBezTo>
                    <a:close/>
                    <a:moveTo>
                      <a:pt x="84144" y="30017"/>
                    </a:moveTo>
                    <a:cubicBezTo>
                      <a:pt x="86080" y="30017"/>
                      <a:pt x="87953" y="30820"/>
                      <a:pt x="89290" y="32267"/>
                    </a:cubicBezTo>
                    <a:cubicBezTo>
                      <a:pt x="89271" y="32267"/>
                      <a:pt x="89251" y="32267"/>
                      <a:pt x="89231" y="32267"/>
                    </a:cubicBezTo>
                    <a:cubicBezTo>
                      <a:pt x="87362" y="32267"/>
                      <a:pt x="85595" y="33105"/>
                      <a:pt x="84353" y="34409"/>
                    </a:cubicBezTo>
                    <a:cubicBezTo>
                      <a:pt x="84443" y="32814"/>
                      <a:pt x="83851" y="31317"/>
                      <a:pt x="82866" y="30135"/>
                    </a:cubicBezTo>
                    <a:cubicBezTo>
                      <a:pt x="83291" y="30056"/>
                      <a:pt x="83719" y="30017"/>
                      <a:pt x="84144" y="30017"/>
                    </a:cubicBezTo>
                    <a:close/>
                    <a:moveTo>
                      <a:pt x="94437" y="30017"/>
                    </a:moveTo>
                    <a:cubicBezTo>
                      <a:pt x="94862" y="30017"/>
                      <a:pt x="95289" y="30056"/>
                      <a:pt x="95715" y="30135"/>
                    </a:cubicBezTo>
                    <a:cubicBezTo>
                      <a:pt x="94729" y="31317"/>
                      <a:pt x="94138" y="32814"/>
                      <a:pt x="94228" y="34409"/>
                    </a:cubicBezTo>
                    <a:cubicBezTo>
                      <a:pt x="92977" y="33105"/>
                      <a:pt x="91218" y="32267"/>
                      <a:pt x="89350" y="32267"/>
                    </a:cubicBezTo>
                    <a:cubicBezTo>
                      <a:pt x="89333" y="32267"/>
                      <a:pt x="89316" y="32267"/>
                      <a:pt x="89299" y="32267"/>
                    </a:cubicBezTo>
                    <a:lnTo>
                      <a:pt x="89299" y="32267"/>
                    </a:lnTo>
                    <a:cubicBezTo>
                      <a:pt x="90637" y="30820"/>
                      <a:pt x="92504" y="30017"/>
                      <a:pt x="94437" y="30017"/>
                    </a:cubicBezTo>
                    <a:close/>
                    <a:moveTo>
                      <a:pt x="47484" y="30107"/>
                    </a:moveTo>
                    <a:cubicBezTo>
                      <a:pt x="47908" y="30107"/>
                      <a:pt x="48336" y="30145"/>
                      <a:pt x="48762" y="30224"/>
                    </a:cubicBezTo>
                    <a:cubicBezTo>
                      <a:pt x="47767" y="31407"/>
                      <a:pt x="47185" y="32912"/>
                      <a:pt x="47275" y="34498"/>
                    </a:cubicBezTo>
                    <a:cubicBezTo>
                      <a:pt x="46024" y="33195"/>
                      <a:pt x="44256" y="32357"/>
                      <a:pt x="42396" y="32357"/>
                    </a:cubicBezTo>
                    <a:cubicBezTo>
                      <a:pt x="42377" y="32357"/>
                      <a:pt x="42357" y="32357"/>
                      <a:pt x="42337" y="32357"/>
                    </a:cubicBezTo>
                    <a:cubicBezTo>
                      <a:pt x="43675" y="30909"/>
                      <a:pt x="45548" y="30107"/>
                      <a:pt x="47484" y="30107"/>
                    </a:cubicBezTo>
                    <a:close/>
                    <a:moveTo>
                      <a:pt x="60497" y="30107"/>
                    </a:moveTo>
                    <a:cubicBezTo>
                      <a:pt x="62433" y="30107"/>
                      <a:pt x="64308" y="30911"/>
                      <a:pt x="65653" y="32366"/>
                    </a:cubicBezTo>
                    <a:lnTo>
                      <a:pt x="65653" y="32366"/>
                    </a:lnTo>
                    <a:cubicBezTo>
                      <a:pt x="65650" y="32366"/>
                      <a:pt x="65647" y="32366"/>
                      <a:pt x="65644" y="32366"/>
                    </a:cubicBezTo>
                    <a:cubicBezTo>
                      <a:pt x="65624" y="32366"/>
                      <a:pt x="65604" y="32366"/>
                      <a:pt x="65584" y="32366"/>
                    </a:cubicBezTo>
                    <a:cubicBezTo>
                      <a:pt x="63715" y="32366"/>
                      <a:pt x="61957" y="33195"/>
                      <a:pt x="60706" y="34498"/>
                    </a:cubicBezTo>
                    <a:cubicBezTo>
                      <a:pt x="60796" y="32912"/>
                      <a:pt x="60214" y="31407"/>
                      <a:pt x="59219" y="30224"/>
                    </a:cubicBezTo>
                    <a:cubicBezTo>
                      <a:pt x="59644" y="30145"/>
                      <a:pt x="60072" y="30107"/>
                      <a:pt x="60497" y="30107"/>
                    </a:cubicBezTo>
                    <a:close/>
                    <a:moveTo>
                      <a:pt x="106093" y="25399"/>
                    </a:moveTo>
                    <a:cubicBezTo>
                      <a:pt x="106554" y="25399"/>
                      <a:pt x="107019" y="25445"/>
                      <a:pt x="107480" y="25538"/>
                    </a:cubicBezTo>
                    <a:cubicBezTo>
                      <a:pt x="106477" y="26801"/>
                      <a:pt x="105930" y="28395"/>
                      <a:pt x="106136" y="30070"/>
                    </a:cubicBezTo>
                    <a:lnTo>
                      <a:pt x="106136" y="30070"/>
                    </a:lnTo>
                    <a:cubicBezTo>
                      <a:pt x="106645" y="29957"/>
                      <a:pt x="107158" y="29902"/>
                      <a:pt x="107667" y="29902"/>
                    </a:cubicBezTo>
                    <a:cubicBezTo>
                      <a:pt x="109601" y="29902"/>
                      <a:pt x="111474" y="30700"/>
                      <a:pt x="112821" y="32160"/>
                    </a:cubicBezTo>
                    <a:cubicBezTo>
                      <a:pt x="112802" y="32160"/>
                      <a:pt x="112783" y="32160"/>
                      <a:pt x="112764" y="32160"/>
                    </a:cubicBezTo>
                    <a:cubicBezTo>
                      <a:pt x="110778" y="32160"/>
                      <a:pt x="108911" y="33096"/>
                      <a:pt x="107659" y="34543"/>
                    </a:cubicBezTo>
                    <a:cubicBezTo>
                      <a:pt x="107785" y="32877"/>
                      <a:pt x="107175" y="31300"/>
                      <a:pt x="106127" y="30072"/>
                    </a:cubicBezTo>
                    <a:cubicBezTo>
                      <a:pt x="106130" y="30071"/>
                      <a:pt x="106132" y="30071"/>
                      <a:pt x="106134" y="30070"/>
                    </a:cubicBezTo>
                    <a:lnTo>
                      <a:pt x="106134" y="30070"/>
                    </a:lnTo>
                    <a:lnTo>
                      <a:pt x="106127" y="30063"/>
                    </a:lnTo>
                    <a:cubicBezTo>
                      <a:pt x="104875" y="28607"/>
                      <a:pt x="102990" y="27652"/>
                      <a:pt x="100995" y="27652"/>
                    </a:cubicBezTo>
                    <a:cubicBezTo>
                      <a:pt x="100979" y="27652"/>
                      <a:pt x="100964" y="27652"/>
                      <a:pt x="100948" y="27653"/>
                    </a:cubicBezTo>
                    <a:lnTo>
                      <a:pt x="100948" y="27653"/>
                    </a:lnTo>
                    <a:cubicBezTo>
                      <a:pt x="102286" y="26199"/>
                      <a:pt x="104161" y="25399"/>
                      <a:pt x="106093" y="25399"/>
                    </a:cubicBezTo>
                    <a:close/>
                    <a:moveTo>
                      <a:pt x="13651" y="30209"/>
                    </a:moveTo>
                    <a:cubicBezTo>
                      <a:pt x="15587" y="30209"/>
                      <a:pt x="17458" y="31009"/>
                      <a:pt x="18799" y="32455"/>
                    </a:cubicBezTo>
                    <a:lnTo>
                      <a:pt x="18799" y="32455"/>
                    </a:lnTo>
                    <a:cubicBezTo>
                      <a:pt x="18788" y="32455"/>
                      <a:pt x="18777" y="32455"/>
                      <a:pt x="18766" y="32455"/>
                    </a:cubicBezTo>
                    <a:cubicBezTo>
                      <a:pt x="16897" y="32455"/>
                      <a:pt x="15129" y="33294"/>
                      <a:pt x="13888" y="34597"/>
                    </a:cubicBezTo>
                    <a:cubicBezTo>
                      <a:pt x="13968" y="33002"/>
                      <a:pt x="13386" y="31497"/>
                      <a:pt x="12391" y="30323"/>
                    </a:cubicBezTo>
                    <a:cubicBezTo>
                      <a:pt x="12811" y="30247"/>
                      <a:pt x="13233" y="30209"/>
                      <a:pt x="13651" y="30209"/>
                    </a:cubicBezTo>
                    <a:close/>
                    <a:moveTo>
                      <a:pt x="23971" y="30205"/>
                    </a:moveTo>
                    <a:cubicBezTo>
                      <a:pt x="24396" y="30205"/>
                      <a:pt x="24824" y="30244"/>
                      <a:pt x="25250" y="30323"/>
                    </a:cubicBezTo>
                    <a:cubicBezTo>
                      <a:pt x="24255" y="31497"/>
                      <a:pt x="23673" y="33002"/>
                      <a:pt x="23753" y="34597"/>
                    </a:cubicBezTo>
                    <a:cubicBezTo>
                      <a:pt x="22512" y="33294"/>
                      <a:pt x="20744" y="32455"/>
                      <a:pt x="18884" y="32455"/>
                    </a:cubicBezTo>
                    <a:cubicBezTo>
                      <a:pt x="18864" y="32455"/>
                      <a:pt x="18845" y="32455"/>
                      <a:pt x="18825" y="32455"/>
                    </a:cubicBezTo>
                    <a:cubicBezTo>
                      <a:pt x="20162" y="31008"/>
                      <a:pt x="22036" y="30205"/>
                      <a:pt x="23971" y="30205"/>
                    </a:cubicBezTo>
                    <a:close/>
                    <a:moveTo>
                      <a:pt x="35606" y="25605"/>
                    </a:moveTo>
                    <a:cubicBezTo>
                      <a:pt x="36068" y="25605"/>
                      <a:pt x="36534" y="25651"/>
                      <a:pt x="36997" y="25744"/>
                    </a:cubicBezTo>
                    <a:cubicBezTo>
                      <a:pt x="35993" y="26999"/>
                      <a:pt x="35438" y="28593"/>
                      <a:pt x="35644" y="30269"/>
                    </a:cubicBezTo>
                    <a:cubicBezTo>
                      <a:pt x="36150" y="30158"/>
                      <a:pt x="36661" y="30103"/>
                      <a:pt x="37168" y="30103"/>
                    </a:cubicBezTo>
                    <a:cubicBezTo>
                      <a:pt x="39104" y="30103"/>
                      <a:pt x="40980" y="30899"/>
                      <a:pt x="42329" y="32357"/>
                    </a:cubicBezTo>
                    <a:lnTo>
                      <a:pt x="42329" y="32357"/>
                    </a:lnTo>
                    <a:cubicBezTo>
                      <a:pt x="42313" y="32357"/>
                      <a:pt x="42297" y="32357"/>
                      <a:pt x="42282" y="32357"/>
                    </a:cubicBezTo>
                    <a:cubicBezTo>
                      <a:pt x="40295" y="32357"/>
                      <a:pt x="38428" y="33302"/>
                      <a:pt x="37176" y="34749"/>
                    </a:cubicBezTo>
                    <a:cubicBezTo>
                      <a:pt x="37302" y="33074"/>
                      <a:pt x="36692" y="31497"/>
                      <a:pt x="35644" y="30269"/>
                    </a:cubicBezTo>
                    <a:cubicBezTo>
                      <a:pt x="34392" y="28813"/>
                      <a:pt x="32507" y="27858"/>
                      <a:pt x="30511" y="27858"/>
                    </a:cubicBezTo>
                    <a:cubicBezTo>
                      <a:pt x="30496" y="27858"/>
                      <a:pt x="30480" y="27859"/>
                      <a:pt x="30465" y="27859"/>
                    </a:cubicBezTo>
                    <a:lnTo>
                      <a:pt x="30465" y="27859"/>
                    </a:lnTo>
                    <a:cubicBezTo>
                      <a:pt x="31803" y="26405"/>
                      <a:pt x="33672" y="25605"/>
                      <a:pt x="35606" y="25605"/>
                    </a:cubicBezTo>
                    <a:close/>
                    <a:moveTo>
                      <a:pt x="124475" y="28056"/>
                    </a:moveTo>
                    <a:cubicBezTo>
                      <a:pt x="127650" y="28056"/>
                      <a:pt x="130827" y="30135"/>
                      <a:pt x="130867" y="34292"/>
                    </a:cubicBezTo>
                    <a:cubicBezTo>
                      <a:pt x="130389" y="34187"/>
                      <a:pt x="129906" y="34136"/>
                      <a:pt x="129427" y="34136"/>
                    </a:cubicBezTo>
                    <a:cubicBezTo>
                      <a:pt x="127574" y="34136"/>
                      <a:pt x="125776" y="34904"/>
                      <a:pt x="124487" y="36299"/>
                    </a:cubicBezTo>
                    <a:cubicBezTo>
                      <a:pt x="123213" y="34927"/>
                      <a:pt x="121434" y="34140"/>
                      <a:pt x="119564" y="34140"/>
                    </a:cubicBezTo>
                    <a:cubicBezTo>
                      <a:pt x="119553" y="34140"/>
                      <a:pt x="119543" y="34140"/>
                      <a:pt x="119532" y="34140"/>
                    </a:cubicBezTo>
                    <a:cubicBezTo>
                      <a:pt x="119048" y="34140"/>
                      <a:pt x="118564" y="34185"/>
                      <a:pt x="118089" y="34292"/>
                    </a:cubicBezTo>
                    <a:cubicBezTo>
                      <a:pt x="118125" y="30135"/>
                      <a:pt x="121299" y="28056"/>
                      <a:pt x="124475" y="28056"/>
                    </a:cubicBezTo>
                    <a:close/>
                    <a:moveTo>
                      <a:pt x="100943" y="28163"/>
                    </a:moveTo>
                    <a:cubicBezTo>
                      <a:pt x="104120" y="28163"/>
                      <a:pt x="107296" y="30242"/>
                      <a:pt x="107337" y="34400"/>
                    </a:cubicBezTo>
                    <a:cubicBezTo>
                      <a:pt x="106858" y="34295"/>
                      <a:pt x="106375" y="34244"/>
                      <a:pt x="105896" y="34244"/>
                    </a:cubicBezTo>
                    <a:cubicBezTo>
                      <a:pt x="104045" y="34244"/>
                      <a:pt x="102248" y="35008"/>
                      <a:pt x="100952" y="36393"/>
                    </a:cubicBezTo>
                    <a:lnTo>
                      <a:pt x="100952" y="36393"/>
                    </a:lnTo>
                    <a:cubicBezTo>
                      <a:pt x="99679" y="35024"/>
                      <a:pt x="97893" y="34247"/>
                      <a:pt x="96025" y="34247"/>
                    </a:cubicBezTo>
                    <a:cubicBezTo>
                      <a:pt x="96014" y="34247"/>
                      <a:pt x="96004" y="34247"/>
                      <a:pt x="95993" y="34248"/>
                    </a:cubicBezTo>
                    <a:cubicBezTo>
                      <a:pt x="95509" y="34248"/>
                      <a:pt x="95025" y="34292"/>
                      <a:pt x="94550" y="34400"/>
                    </a:cubicBezTo>
                    <a:cubicBezTo>
                      <a:pt x="94590" y="30242"/>
                      <a:pt x="97767" y="28163"/>
                      <a:pt x="100943" y="28163"/>
                    </a:cubicBezTo>
                    <a:close/>
                    <a:moveTo>
                      <a:pt x="77631" y="28160"/>
                    </a:moveTo>
                    <a:cubicBezTo>
                      <a:pt x="80803" y="28160"/>
                      <a:pt x="83975" y="30235"/>
                      <a:pt x="84021" y="34387"/>
                    </a:cubicBezTo>
                    <a:lnTo>
                      <a:pt x="84021" y="34387"/>
                    </a:lnTo>
                    <a:cubicBezTo>
                      <a:pt x="83552" y="34288"/>
                      <a:pt x="83080" y="34239"/>
                      <a:pt x="82612" y="34239"/>
                    </a:cubicBezTo>
                    <a:cubicBezTo>
                      <a:pt x="80751" y="34239"/>
                      <a:pt x="78950" y="35006"/>
                      <a:pt x="77651" y="36398"/>
                    </a:cubicBezTo>
                    <a:cubicBezTo>
                      <a:pt x="76377" y="35026"/>
                      <a:pt x="74589" y="34247"/>
                      <a:pt x="72710" y="34247"/>
                    </a:cubicBezTo>
                    <a:cubicBezTo>
                      <a:pt x="72699" y="34247"/>
                      <a:pt x="72688" y="34247"/>
                      <a:pt x="72678" y="34248"/>
                    </a:cubicBezTo>
                    <a:cubicBezTo>
                      <a:pt x="72194" y="34248"/>
                      <a:pt x="71710" y="34292"/>
                      <a:pt x="71235" y="34400"/>
                    </a:cubicBezTo>
                    <a:cubicBezTo>
                      <a:pt x="71275" y="30241"/>
                      <a:pt x="74454" y="28160"/>
                      <a:pt x="77631" y="28160"/>
                    </a:cubicBezTo>
                    <a:close/>
                    <a:moveTo>
                      <a:pt x="53992" y="28260"/>
                    </a:moveTo>
                    <a:cubicBezTo>
                      <a:pt x="57167" y="28260"/>
                      <a:pt x="60343" y="30336"/>
                      <a:pt x="60384" y="34488"/>
                    </a:cubicBezTo>
                    <a:lnTo>
                      <a:pt x="60384" y="34488"/>
                    </a:lnTo>
                    <a:cubicBezTo>
                      <a:pt x="59912" y="34387"/>
                      <a:pt x="59436" y="34338"/>
                      <a:pt x="58965" y="34338"/>
                    </a:cubicBezTo>
                    <a:cubicBezTo>
                      <a:pt x="57104" y="34338"/>
                      <a:pt x="55304" y="35104"/>
                      <a:pt x="54004" y="36497"/>
                    </a:cubicBezTo>
                    <a:cubicBezTo>
                      <a:pt x="52723" y="35117"/>
                      <a:pt x="50931" y="34337"/>
                      <a:pt x="49049" y="34337"/>
                    </a:cubicBezTo>
                    <a:cubicBezTo>
                      <a:pt x="48565" y="34337"/>
                      <a:pt x="48081" y="34391"/>
                      <a:pt x="47606" y="34489"/>
                    </a:cubicBezTo>
                    <a:cubicBezTo>
                      <a:pt x="47642" y="30336"/>
                      <a:pt x="50816" y="28260"/>
                      <a:pt x="53992" y="28260"/>
                    </a:cubicBezTo>
                    <a:close/>
                    <a:moveTo>
                      <a:pt x="7166" y="28348"/>
                    </a:moveTo>
                    <a:cubicBezTo>
                      <a:pt x="10341" y="28348"/>
                      <a:pt x="13516" y="30427"/>
                      <a:pt x="13556" y="34588"/>
                    </a:cubicBezTo>
                    <a:cubicBezTo>
                      <a:pt x="13083" y="34486"/>
                      <a:pt x="12605" y="34436"/>
                      <a:pt x="12131" y="34436"/>
                    </a:cubicBezTo>
                    <a:cubicBezTo>
                      <a:pt x="10273" y="34436"/>
                      <a:pt x="8469" y="35201"/>
                      <a:pt x="7176" y="36586"/>
                    </a:cubicBezTo>
                    <a:cubicBezTo>
                      <a:pt x="5893" y="35223"/>
                      <a:pt x="4106" y="34445"/>
                      <a:pt x="2227" y="34445"/>
                    </a:cubicBezTo>
                    <a:cubicBezTo>
                      <a:pt x="2216" y="34445"/>
                      <a:pt x="2205" y="34445"/>
                      <a:pt x="2194" y="34445"/>
                    </a:cubicBezTo>
                    <a:lnTo>
                      <a:pt x="2212" y="34427"/>
                    </a:lnTo>
                    <a:cubicBezTo>
                      <a:pt x="1728" y="34427"/>
                      <a:pt x="1245" y="34481"/>
                      <a:pt x="770" y="34588"/>
                    </a:cubicBezTo>
                    <a:cubicBezTo>
                      <a:pt x="810" y="30429"/>
                      <a:pt x="3988" y="28348"/>
                      <a:pt x="7166" y="28348"/>
                    </a:cubicBezTo>
                    <a:close/>
                    <a:moveTo>
                      <a:pt x="30465" y="28364"/>
                    </a:moveTo>
                    <a:cubicBezTo>
                      <a:pt x="33638" y="28364"/>
                      <a:pt x="36811" y="30439"/>
                      <a:pt x="36854" y="34593"/>
                    </a:cubicBezTo>
                    <a:lnTo>
                      <a:pt x="36854" y="34593"/>
                    </a:lnTo>
                    <a:cubicBezTo>
                      <a:pt x="36384" y="34494"/>
                      <a:pt x="35912" y="34445"/>
                      <a:pt x="35443" y="34445"/>
                    </a:cubicBezTo>
                    <a:cubicBezTo>
                      <a:pt x="33580" y="34445"/>
                      <a:pt x="31775" y="35212"/>
                      <a:pt x="30483" y="36604"/>
                    </a:cubicBezTo>
                    <a:cubicBezTo>
                      <a:pt x="29201" y="35224"/>
                      <a:pt x="27409" y="34445"/>
                      <a:pt x="25528" y="34445"/>
                    </a:cubicBezTo>
                    <a:cubicBezTo>
                      <a:pt x="25044" y="34445"/>
                      <a:pt x="24560" y="34498"/>
                      <a:pt x="24085" y="34597"/>
                    </a:cubicBezTo>
                    <a:cubicBezTo>
                      <a:pt x="24116" y="30443"/>
                      <a:pt x="27290" y="28364"/>
                      <a:pt x="30465" y="28364"/>
                    </a:cubicBezTo>
                    <a:close/>
                    <a:moveTo>
                      <a:pt x="119327" y="34515"/>
                    </a:moveTo>
                    <a:cubicBezTo>
                      <a:pt x="121267" y="34515"/>
                      <a:pt x="123141" y="35318"/>
                      <a:pt x="124478" y="36765"/>
                    </a:cubicBezTo>
                    <a:cubicBezTo>
                      <a:pt x="124458" y="36765"/>
                      <a:pt x="124439" y="36765"/>
                      <a:pt x="124419" y="36765"/>
                    </a:cubicBezTo>
                    <a:cubicBezTo>
                      <a:pt x="122550" y="36765"/>
                      <a:pt x="120782" y="37604"/>
                      <a:pt x="119541" y="38907"/>
                    </a:cubicBezTo>
                    <a:cubicBezTo>
                      <a:pt x="119622" y="37312"/>
                      <a:pt x="119039" y="35816"/>
                      <a:pt x="118045" y="34633"/>
                    </a:cubicBezTo>
                    <a:cubicBezTo>
                      <a:pt x="118472" y="34554"/>
                      <a:pt x="118901" y="34515"/>
                      <a:pt x="119327" y="34515"/>
                    </a:cubicBezTo>
                    <a:close/>
                    <a:moveTo>
                      <a:pt x="129624" y="34515"/>
                    </a:moveTo>
                    <a:cubicBezTo>
                      <a:pt x="130049" y="34515"/>
                      <a:pt x="130477" y="34554"/>
                      <a:pt x="130903" y="34633"/>
                    </a:cubicBezTo>
                    <a:cubicBezTo>
                      <a:pt x="129908" y="35816"/>
                      <a:pt x="129326" y="37312"/>
                      <a:pt x="129415" y="38907"/>
                    </a:cubicBezTo>
                    <a:cubicBezTo>
                      <a:pt x="128165" y="37604"/>
                      <a:pt x="126397" y="36765"/>
                      <a:pt x="124537" y="36765"/>
                    </a:cubicBezTo>
                    <a:cubicBezTo>
                      <a:pt x="124517" y="36765"/>
                      <a:pt x="124498" y="36765"/>
                      <a:pt x="124478" y="36765"/>
                    </a:cubicBezTo>
                    <a:cubicBezTo>
                      <a:pt x="125815" y="35318"/>
                      <a:pt x="127689" y="34515"/>
                      <a:pt x="129624" y="34515"/>
                    </a:cubicBezTo>
                    <a:close/>
                    <a:moveTo>
                      <a:pt x="82770" y="34620"/>
                    </a:moveTo>
                    <a:cubicBezTo>
                      <a:pt x="83198" y="34620"/>
                      <a:pt x="83629" y="34660"/>
                      <a:pt x="84057" y="34740"/>
                    </a:cubicBezTo>
                    <a:cubicBezTo>
                      <a:pt x="83556" y="35341"/>
                      <a:pt x="83152" y="36031"/>
                      <a:pt x="82893" y="36765"/>
                    </a:cubicBezTo>
                    <a:lnTo>
                      <a:pt x="82875" y="36765"/>
                    </a:lnTo>
                    <a:cubicBezTo>
                      <a:pt x="82633" y="37473"/>
                      <a:pt x="82534" y="38208"/>
                      <a:pt x="82570" y="38952"/>
                    </a:cubicBezTo>
                    <a:cubicBezTo>
                      <a:pt x="81324" y="37644"/>
                      <a:pt x="79559" y="36810"/>
                      <a:pt x="77695" y="36810"/>
                    </a:cubicBezTo>
                    <a:cubicBezTo>
                      <a:pt x="79026" y="35399"/>
                      <a:pt x="80871" y="34620"/>
                      <a:pt x="82770" y="34620"/>
                    </a:cubicBezTo>
                    <a:close/>
                    <a:moveTo>
                      <a:pt x="95806" y="34620"/>
                    </a:moveTo>
                    <a:cubicBezTo>
                      <a:pt x="97710" y="34620"/>
                      <a:pt x="99556" y="35399"/>
                      <a:pt x="100894" y="36810"/>
                    </a:cubicBezTo>
                    <a:cubicBezTo>
                      <a:pt x="99021" y="36810"/>
                      <a:pt x="97256" y="37644"/>
                      <a:pt x="96011" y="38952"/>
                    </a:cubicBezTo>
                    <a:cubicBezTo>
                      <a:pt x="96047" y="38208"/>
                      <a:pt x="95948" y="37473"/>
                      <a:pt x="95706" y="36765"/>
                    </a:cubicBezTo>
                    <a:lnTo>
                      <a:pt x="95679" y="36765"/>
                    </a:lnTo>
                    <a:cubicBezTo>
                      <a:pt x="95419" y="36031"/>
                      <a:pt x="95025" y="35341"/>
                      <a:pt x="94514" y="34740"/>
                    </a:cubicBezTo>
                    <a:cubicBezTo>
                      <a:pt x="94944" y="34660"/>
                      <a:pt x="95377" y="34620"/>
                      <a:pt x="95806" y="34620"/>
                    </a:cubicBezTo>
                    <a:close/>
                    <a:moveTo>
                      <a:pt x="59142" y="34720"/>
                    </a:moveTo>
                    <a:cubicBezTo>
                      <a:pt x="59570" y="34720"/>
                      <a:pt x="60000" y="34759"/>
                      <a:pt x="60429" y="34839"/>
                    </a:cubicBezTo>
                    <a:cubicBezTo>
                      <a:pt x="59434" y="36022"/>
                      <a:pt x="58852" y="37518"/>
                      <a:pt x="58941" y="39113"/>
                    </a:cubicBezTo>
                    <a:cubicBezTo>
                      <a:pt x="57691" y="37810"/>
                      <a:pt x="55923" y="36971"/>
                      <a:pt x="54063" y="36971"/>
                    </a:cubicBezTo>
                    <a:cubicBezTo>
                      <a:pt x="54043" y="36971"/>
                      <a:pt x="54024" y="36971"/>
                      <a:pt x="54004" y="36972"/>
                    </a:cubicBezTo>
                    <a:cubicBezTo>
                      <a:pt x="53984" y="36971"/>
                      <a:pt x="53964" y="36971"/>
                      <a:pt x="53945" y="36971"/>
                    </a:cubicBezTo>
                    <a:cubicBezTo>
                      <a:pt x="52076" y="36971"/>
                      <a:pt x="50308" y="37810"/>
                      <a:pt x="49067" y="39113"/>
                    </a:cubicBezTo>
                    <a:cubicBezTo>
                      <a:pt x="49147" y="37518"/>
                      <a:pt x="48565" y="36022"/>
                      <a:pt x="47579" y="34839"/>
                    </a:cubicBezTo>
                    <a:cubicBezTo>
                      <a:pt x="48004" y="34760"/>
                      <a:pt x="48431" y="34721"/>
                      <a:pt x="48855" y="34721"/>
                    </a:cubicBezTo>
                    <a:cubicBezTo>
                      <a:pt x="50785" y="34721"/>
                      <a:pt x="52658" y="35523"/>
                      <a:pt x="53995" y="36963"/>
                    </a:cubicBezTo>
                    <a:lnTo>
                      <a:pt x="54004" y="36963"/>
                    </a:lnTo>
                    <a:cubicBezTo>
                      <a:pt x="55339" y="35517"/>
                      <a:pt x="57210" y="34720"/>
                      <a:pt x="59142" y="34720"/>
                    </a:cubicBezTo>
                    <a:close/>
                    <a:moveTo>
                      <a:pt x="12301" y="34821"/>
                    </a:moveTo>
                    <a:cubicBezTo>
                      <a:pt x="12724" y="34821"/>
                      <a:pt x="13150" y="34859"/>
                      <a:pt x="13574" y="34938"/>
                    </a:cubicBezTo>
                    <a:cubicBezTo>
                      <a:pt x="13063" y="35538"/>
                      <a:pt x="12669" y="36228"/>
                      <a:pt x="12409" y="36972"/>
                    </a:cubicBezTo>
                    <a:lnTo>
                      <a:pt x="12382" y="36972"/>
                    </a:lnTo>
                    <a:cubicBezTo>
                      <a:pt x="12141" y="37670"/>
                      <a:pt x="12042" y="38414"/>
                      <a:pt x="12087" y="39149"/>
                    </a:cubicBezTo>
                    <a:cubicBezTo>
                      <a:pt x="10841" y="37850"/>
                      <a:pt x="9076" y="37007"/>
                      <a:pt x="7212" y="37007"/>
                    </a:cubicBezTo>
                    <a:cubicBezTo>
                      <a:pt x="8547" y="35599"/>
                      <a:pt x="10392" y="34821"/>
                      <a:pt x="12301" y="34821"/>
                    </a:cubicBezTo>
                    <a:close/>
                    <a:moveTo>
                      <a:pt x="25305" y="34821"/>
                    </a:moveTo>
                    <a:cubicBezTo>
                      <a:pt x="27216" y="34821"/>
                      <a:pt x="29067" y="35599"/>
                      <a:pt x="30402" y="37007"/>
                    </a:cubicBezTo>
                    <a:cubicBezTo>
                      <a:pt x="28538" y="37007"/>
                      <a:pt x="26764" y="37841"/>
                      <a:pt x="25519" y="39149"/>
                    </a:cubicBezTo>
                    <a:cubicBezTo>
                      <a:pt x="25563" y="38414"/>
                      <a:pt x="25456" y="37670"/>
                      <a:pt x="25223" y="36972"/>
                    </a:cubicBezTo>
                    <a:lnTo>
                      <a:pt x="25196" y="36972"/>
                    </a:lnTo>
                    <a:cubicBezTo>
                      <a:pt x="24936" y="36228"/>
                      <a:pt x="24542" y="35538"/>
                      <a:pt x="24031" y="34938"/>
                    </a:cubicBezTo>
                    <a:cubicBezTo>
                      <a:pt x="24455" y="34859"/>
                      <a:pt x="24882" y="34821"/>
                      <a:pt x="25305" y="34821"/>
                    </a:cubicBezTo>
                    <a:close/>
                    <a:moveTo>
                      <a:pt x="106096" y="34617"/>
                    </a:moveTo>
                    <a:cubicBezTo>
                      <a:pt x="106559" y="34617"/>
                      <a:pt x="107026" y="34664"/>
                      <a:pt x="107489" y="34758"/>
                    </a:cubicBezTo>
                    <a:cubicBezTo>
                      <a:pt x="106495" y="35995"/>
                      <a:pt x="105948" y="37563"/>
                      <a:pt x="106127" y="39212"/>
                    </a:cubicBezTo>
                    <a:cubicBezTo>
                      <a:pt x="104873" y="37760"/>
                      <a:pt x="103000" y="36810"/>
                      <a:pt x="101011" y="36810"/>
                    </a:cubicBezTo>
                    <a:cubicBezTo>
                      <a:pt x="102344" y="35398"/>
                      <a:pt x="104192" y="34617"/>
                      <a:pt x="106096" y="34617"/>
                    </a:cubicBezTo>
                    <a:close/>
                    <a:moveTo>
                      <a:pt x="70794" y="30109"/>
                    </a:moveTo>
                    <a:cubicBezTo>
                      <a:pt x="71289" y="30109"/>
                      <a:pt x="71788" y="30161"/>
                      <a:pt x="72283" y="30269"/>
                    </a:cubicBezTo>
                    <a:cubicBezTo>
                      <a:pt x="71289" y="31524"/>
                      <a:pt x="70742" y="33110"/>
                      <a:pt x="70939" y="34785"/>
                    </a:cubicBezTo>
                    <a:lnTo>
                      <a:pt x="70957" y="34785"/>
                    </a:lnTo>
                    <a:cubicBezTo>
                      <a:pt x="71462" y="34672"/>
                      <a:pt x="71973" y="34617"/>
                      <a:pt x="72479" y="34617"/>
                    </a:cubicBezTo>
                    <a:cubicBezTo>
                      <a:pt x="74381" y="34617"/>
                      <a:pt x="76233" y="35395"/>
                      <a:pt x="77570" y="36810"/>
                    </a:cubicBezTo>
                    <a:cubicBezTo>
                      <a:pt x="75527" y="36810"/>
                      <a:pt x="73601" y="37814"/>
                      <a:pt x="72346" y="39337"/>
                    </a:cubicBezTo>
                    <a:cubicBezTo>
                      <a:pt x="72694" y="35639"/>
                      <a:pt x="69398" y="32366"/>
                      <a:pt x="65704" y="32366"/>
                    </a:cubicBezTo>
                    <a:cubicBezTo>
                      <a:pt x="65687" y="32366"/>
                      <a:pt x="65670" y="32366"/>
                      <a:pt x="65653" y="32366"/>
                    </a:cubicBezTo>
                    <a:lnTo>
                      <a:pt x="65653" y="32366"/>
                    </a:lnTo>
                    <a:cubicBezTo>
                      <a:pt x="66994" y="30911"/>
                      <a:pt x="68863" y="30109"/>
                      <a:pt x="70794" y="30109"/>
                    </a:cubicBezTo>
                    <a:close/>
                    <a:moveTo>
                      <a:pt x="35613" y="34809"/>
                    </a:moveTo>
                    <a:cubicBezTo>
                      <a:pt x="36073" y="34809"/>
                      <a:pt x="36537" y="34854"/>
                      <a:pt x="36997" y="34946"/>
                    </a:cubicBezTo>
                    <a:cubicBezTo>
                      <a:pt x="36013" y="36189"/>
                      <a:pt x="35458" y="37762"/>
                      <a:pt x="35634" y="39407"/>
                    </a:cubicBezTo>
                    <a:lnTo>
                      <a:pt x="35634" y="39407"/>
                    </a:lnTo>
                    <a:cubicBezTo>
                      <a:pt x="34388" y="37948"/>
                      <a:pt x="32507" y="36998"/>
                      <a:pt x="30519" y="36998"/>
                    </a:cubicBezTo>
                    <a:cubicBezTo>
                      <a:pt x="31861" y="35584"/>
                      <a:pt x="33709" y="34809"/>
                      <a:pt x="35613" y="34809"/>
                    </a:cubicBezTo>
                    <a:close/>
                    <a:moveTo>
                      <a:pt x="136132" y="32662"/>
                    </a:moveTo>
                    <a:cubicBezTo>
                      <a:pt x="139308" y="32662"/>
                      <a:pt x="142484" y="34740"/>
                      <a:pt x="142525" y="38898"/>
                    </a:cubicBezTo>
                    <a:cubicBezTo>
                      <a:pt x="142046" y="38793"/>
                      <a:pt x="141563" y="38742"/>
                      <a:pt x="141084" y="38742"/>
                    </a:cubicBezTo>
                    <a:cubicBezTo>
                      <a:pt x="139231" y="38742"/>
                      <a:pt x="137433" y="39508"/>
                      <a:pt x="136145" y="40896"/>
                    </a:cubicBezTo>
                    <a:cubicBezTo>
                      <a:pt x="134863" y="39525"/>
                      <a:pt x="133071" y="38737"/>
                      <a:pt x="131190" y="38737"/>
                    </a:cubicBezTo>
                    <a:cubicBezTo>
                      <a:pt x="130706" y="38737"/>
                      <a:pt x="130222" y="38791"/>
                      <a:pt x="129747" y="38898"/>
                    </a:cubicBezTo>
                    <a:cubicBezTo>
                      <a:pt x="129783" y="34740"/>
                      <a:pt x="132957" y="32662"/>
                      <a:pt x="136132" y="32662"/>
                    </a:cubicBezTo>
                    <a:close/>
                    <a:moveTo>
                      <a:pt x="112818" y="32662"/>
                    </a:moveTo>
                    <a:cubicBezTo>
                      <a:pt x="115995" y="32662"/>
                      <a:pt x="119174" y="34740"/>
                      <a:pt x="119218" y="38898"/>
                    </a:cubicBezTo>
                    <a:cubicBezTo>
                      <a:pt x="118738" y="38793"/>
                      <a:pt x="118254" y="38742"/>
                      <a:pt x="117774" y="38742"/>
                    </a:cubicBezTo>
                    <a:cubicBezTo>
                      <a:pt x="115916" y="38742"/>
                      <a:pt x="114117" y="39510"/>
                      <a:pt x="112821" y="40905"/>
                    </a:cubicBezTo>
                    <a:cubicBezTo>
                      <a:pt x="111548" y="39525"/>
                      <a:pt x="109756" y="38746"/>
                      <a:pt x="107874" y="38746"/>
                    </a:cubicBezTo>
                    <a:cubicBezTo>
                      <a:pt x="107391" y="38746"/>
                      <a:pt x="106907" y="38791"/>
                      <a:pt x="106432" y="38898"/>
                    </a:cubicBezTo>
                    <a:cubicBezTo>
                      <a:pt x="106468" y="34740"/>
                      <a:pt x="109642" y="32662"/>
                      <a:pt x="112818" y="32662"/>
                    </a:cubicBezTo>
                    <a:close/>
                    <a:moveTo>
                      <a:pt x="89290" y="32762"/>
                    </a:moveTo>
                    <a:cubicBezTo>
                      <a:pt x="91871" y="32762"/>
                      <a:pt x="94452" y="34136"/>
                      <a:pt x="95348" y="36882"/>
                    </a:cubicBezTo>
                    <a:lnTo>
                      <a:pt x="95375" y="36882"/>
                    </a:lnTo>
                    <a:cubicBezTo>
                      <a:pt x="95572" y="37545"/>
                      <a:pt x="95679" y="38235"/>
                      <a:pt x="95688" y="38934"/>
                    </a:cubicBezTo>
                    <a:cubicBezTo>
                      <a:pt x="95213" y="38832"/>
                      <a:pt x="94735" y="38782"/>
                      <a:pt x="94260" y="38782"/>
                    </a:cubicBezTo>
                    <a:cubicBezTo>
                      <a:pt x="92399" y="38782"/>
                      <a:pt x="90599" y="39549"/>
                      <a:pt x="89299" y="40941"/>
                    </a:cubicBezTo>
                    <a:cubicBezTo>
                      <a:pt x="88018" y="39561"/>
                      <a:pt x="86226" y="38782"/>
                      <a:pt x="84344" y="38782"/>
                    </a:cubicBezTo>
                    <a:cubicBezTo>
                      <a:pt x="83860" y="38782"/>
                      <a:pt x="83376" y="38835"/>
                      <a:pt x="82902" y="38934"/>
                    </a:cubicBezTo>
                    <a:cubicBezTo>
                      <a:pt x="82902" y="38235"/>
                      <a:pt x="83009" y="37545"/>
                      <a:pt x="83215" y="36882"/>
                    </a:cubicBezTo>
                    <a:lnTo>
                      <a:pt x="83233" y="36882"/>
                    </a:lnTo>
                    <a:cubicBezTo>
                      <a:pt x="84129" y="34136"/>
                      <a:pt x="86710" y="32762"/>
                      <a:pt x="89290" y="32762"/>
                    </a:cubicBezTo>
                    <a:close/>
                    <a:moveTo>
                      <a:pt x="42338" y="32863"/>
                    </a:moveTo>
                    <a:cubicBezTo>
                      <a:pt x="45512" y="32863"/>
                      <a:pt x="48684" y="34938"/>
                      <a:pt x="48726" y="39091"/>
                    </a:cubicBezTo>
                    <a:lnTo>
                      <a:pt x="48726" y="39091"/>
                    </a:lnTo>
                    <a:cubicBezTo>
                      <a:pt x="48257" y="38992"/>
                      <a:pt x="47785" y="38943"/>
                      <a:pt x="47316" y="38943"/>
                    </a:cubicBezTo>
                    <a:cubicBezTo>
                      <a:pt x="45455" y="38943"/>
                      <a:pt x="43655" y="39710"/>
                      <a:pt x="42355" y="41102"/>
                    </a:cubicBezTo>
                    <a:cubicBezTo>
                      <a:pt x="41081" y="39730"/>
                      <a:pt x="39293" y="38952"/>
                      <a:pt x="37414" y="38952"/>
                    </a:cubicBezTo>
                    <a:cubicBezTo>
                      <a:pt x="37404" y="38952"/>
                      <a:pt x="37393" y="38952"/>
                      <a:pt x="37382" y="38952"/>
                    </a:cubicBezTo>
                    <a:cubicBezTo>
                      <a:pt x="36898" y="38952"/>
                      <a:pt x="36415" y="38997"/>
                      <a:pt x="35940" y="39104"/>
                    </a:cubicBezTo>
                    <a:cubicBezTo>
                      <a:pt x="35980" y="34944"/>
                      <a:pt x="39160" y="32863"/>
                      <a:pt x="42338" y="32863"/>
                    </a:cubicBezTo>
                    <a:close/>
                    <a:moveTo>
                      <a:pt x="65648" y="32868"/>
                    </a:moveTo>
                    <a:cubicBezTo>
                      <a:pt x="68825" y="32868"/>
                      <a:pt x="72001" y="34946"/>
                      <a:pt x="72041" y="39104"/>
                    </a:cubicBezTo>
                    <a:cubicBezTo>
                      <a:pt x="71563" y="38999"/>
                      <a:pt x="71081" y="38948"/>
                      <a:pt x="70602" y="38948"/>
                    </a:cubicBezTo>
                    <a:cubicBezTo>
                      <a:pt x="68748" y="38948"/>
                      <a:pt x="66949" y="39716"/>
                      <a:pt x="65653" y="41111"/>
                    </a:cubicBezTo>
                    <a:cubicBezTo>
                      <a:pt x="64371" y="39731"/>
                      <a:pt x="62579" y="38952"/>
                      <a:pt x="60697" y="38952"/>
                    </a:cubicBezTo>
                    <a:cubicBezTo>
                      <a:pt x="60214" y="38952"/>
                      <a:pt x="59730" y="38997"/>
                      <a:pt x="59255" y="39104"/>
                    </a:cubicBezTo>
                    <a:cubicBezTo>
                      <a:pt x="59295" y="34946"/>
                      <a:pt x="62472" y="32868"/>
                      <a:pt x="65648" y="32868"/>
                    </a:cubicBezTo>
                    <a:close/>
                    <a:moveTo>
                      <a:pt x="18803" y="32968"/>
                    </a:moveTo>
                    <a:cubicBezTo>
                      <a:pt x="21386" y="32968"/>
                      <a:pt x="23968" y="34342"/>
                      <a:pt x="24864" y="37088"/>
                    </a:cubicBezTo>
                    <a:lnTo>
                      <a:pt x="24882" y="37088"/>
                    </a:lnTo>
                    <a:cubicBezTo>
                      <a:pt x="25088" y="37751"/>
                      <a:pt x="25196" y="38441"/>
                      <a:pt x="25196" y="39140"/>
                    </a:cubicBezTo>
                    <a:cubicBezTo>
                      <a:pt x="24723" y="39038"/>
                      <a:pt x="24246" y="38988"/>
                      <a:pt x="23772" y="38988"/>
                    </a:cubicBezTo>
                    <a:cubicBezTo>
                      <a:pt x="21913" y="38988"/>
                      <a:pt x="20107" y="39755"/>
                      <a:pt x="18807" y="41147"/>
                    </a:cubicBezTo>
                    <a:cubicBezTo>
                      <a:pt x="17526" y="39767"/>
                      <a:pt x="15734" y="38988"/>
                      <a:pt x="13852" y="38988"/>
                    </a:cubicBezTo>
                    <a:cubicBezTo>
                      <a:pt x="13368" y="38988"/>
                      <a:pt x="12884" y="39041"/>
                      <a:pt x="12409" y="39140"/>
                    </a:cubicBezTo>
                    <a:cubicBezTo>
                      <a:pt x="12409" y="38441"/>
                      <a:pt x="12517" y="37751"/>
                      <a:pt x="12723" y="37088"/>
                    </a:cubicBezTo>
                    <a:lnTo>
                      <a:pt x="12741" y="37088"/>
                    </a:lnTo>
                    <a:cubicBezTo>
                      <a:pt x="13637" y="34342"/>
                      <a:pt x="16220" y="32968"/>
                      <a:pt x="18803" y="32968"/>
                    </a:cubicBezTo>
                    <a:close/>
                    <a:moveTo>
                      <a:pt x="117968" y="39112"/>
                    </a:moveTo>
                    <a:cubicBezTo>
                      <a:pt x="118392" y="39112"/>
                      <a:pt x="118820" y="39151"/>
                      <a:pt x="119245" y="39230"/>
                    </a:cubicBezTo>
                    <a:cubicBezTo>
                      <a:pt x="118726" y="39848"/>
                      <a:pt x="118322" y="40565"/>
                      <a:pt x="118063" y="41326"/>
                    </a:cubicBezTo>
                    <a:lnTo>
                      <a:pt x="118063" y="41317"/>
                    </a:lnTo>
                    <a:lnTo>
                      <a:pt x="118054" y="41344"/>
                    </a:lnTo>
                    <a:cubicBezTo>
                      <a:pt x="118054" y="41353"/>
                      <a:pt x="118045" y="41362"/>
                      <a:pt x="118036" y="41380"/>
                    </a:cubicBezTo>
                    <a:cubicBezTo>
                      <a:pt x="117812" y="42061"/>
                      <a:pt x="117713" y="42787"/>
                      <a:pt x="117758" y="43504"/>
                    </a:cubicBezTo>
                    <a:cubicBezTo>
                      <a:pt x="116508" y="42200"/>
                      <a:pt x="114748" y="41362"/>
                      <a:pt x="112888" y="41362"/>
                    </a:cubicBezTo>
                    <a:cubicBezTo>
                      <a:pt x="112869" y="41362"/>
                      <a:pt x="112849" y="41362"/>
                      <a:pt x="112830" y="41362"/>
                    </a:cubicBezTo>
                    <a:cubicBezTo>
                      <a:pt x="114167" y="39915"/>
                      <a:pt x="116034" y="39112"/>
                      <a:pt x="117968" y="39112"/>
                    </a:cubicBezTo>
                    <a:close/>
                    <a:moveTo>
                      <a:pt x="130986" y="39112"/>
                    </a:moveTo>
                    <a:cubicBezTo>
                      <a:pt x="132916" y="39112"/>
                      <a:pt x="134791" y="39915"/>
                      <a:pt x="136136" y="41362"/>
                    </a:cubicBezTo>
                    <a:cubicBezTo>
                      <a:pt x="136116" y="41362"/>
                      <a:pt x="136096" y="41362"/>
                      <a:pt x="136077" y="41362"/>
                    </a:cubicBezTo>
                    <a:cubicBezTo>
                      <a:pt x="134208" y="41362"/>
                      <a:pt x="132440" y="42200"/>
                      <a:pt x="131199" y="43504"/>
                    </a:cubicBezTo>
                    <a:cubicBezTo>
                      <a:pt x="131234" y="42787"/>
                      <a:pt x="131136" y="42070"/>
                      <a:pt x="130912" y="41389"/>
                    </a:cubicBezTo>
                    <a:lnTo>
                      <a:pt x="130912" y="41380"/>
                    </a:lnTo>
                    <a:cubicBezTo>
                      <a:pt x="130912" y="41371"/>
                      <a:pt x="130903" y="41362"/>
                      <a:pt x="130903" y="41344"/>
                    </a:cubicBezTo>
                    <a:cubicBezTo>
                      <a:pt x="130894" y="41335"/>
                      <a:pt x="130903" y="41335"/>
                      <a:pt x="130894" y="41326"/>
                    </a:cubicBezTo>
                    <a:cubicBezTo>
                      <a:pt x="130625" y="40556"/>
                      <a:pt x="130231" y="39848"/>
                      <a:pt x="129711" y="39230"/>
                    </a:cubicBezTo>
                    <a:cubicBezTo>
                      <a:pt x="130135" y="39151"/>
                      <a:pt x="130562" y="39112"/>
                      <a:pt x="130986" y="39112"/>
                    </a:cubicBezTo>
                    <a:close/>
                    <a:moveTo>
                      <a:pt x="84143" y="39166"/>
                    </a:moveTo>
                    <a:cubicBezTo>
                      <a:pt x="86077" y="39166"/>
                      <a:pt x="87946" y="39968"/>
                      <a:pt x="89290" y="41416"/>
                    </a:cubicBezTo>
                    <a:cubicBezTo>
                      <a:pt x="89271" y="41416"/>
                      <a:pt x="89251" y="41416"/>
                      <a:pt x="89231" y="41416"/>
                    </a:cubicBezTo>
                    <a:cubicBezTo>
                      <a:pt x="87362" y="41416"/>
                      <a:pt x="85595" y="42254"/>
                      <a:pt x="84353" y="43557"/>
                    </a:cubicBezTo>
                    <a:cubicBezTo>
                      <a:pt x="84434" y="41963"/>
                      <a:pt x="83851" y="40457"/>
                      <a:pt x="82866" y="39283"/>
                    </a:cubicBezTo>
                    <a:cubicBezTo>
                      <a:pt x="83291" y="39204"/>
                      <a:pt x="83719" y="39166"/>
                      <a:pt x="84143" y="39166"/>
                    </a:cubicBezTo>
                    <a:close/>
                    <a:moveTo>
                      <a:pt x="94430" y="39165"/>
                    </a:moveTo>
                    <a:cubicBezTo>
                      <a:pt x="94857" y="39165"/>
                      <a:pt x="95287" y="39204"/>
                      <a:pt x="95715" y="39283"/>
                    </a:cubicBezTo>
                    <a:cubicBezTo>
                      <a:pt x="94720" y="40466"/>
                      <a:pt x="94138" y="41963"/>
                      <a:pt x="94228" y="43557"/>
                    </a:cubicBezTo>
                    <a:cubicBezTo>
                      <a:pt x="92977" y="42254"/>
                      <a:pt x="91218" y="41416"/>
                      <a:pt x="89350" y="41416"/>
                    </a:cubicBezTo>
                    <a:cubicBezTo>
                      <a:pt x="89330" y="41416"/>
                      <a:pt x="89310" y="41416"/>
                      <a:pt x="89290" y="41416"/>
                    </a:cubicBezTo>
                    <a:cubicBezTo>
                      <a:pt x="90626" y="39963"/>
                      <a:pt x="92497" y="39165"/>
                      <a:pt x="94430" y="39165"/>
                    </a:cubicBezTo>
                    <a:close/>
                    <a:moveTo>
                      <a:pt x="47493" y="39318"/>
                    </a:moveTo>
                    <a:cubicBezTo>
                      <a:pt x="47917" y="39318"/>
                      <a:pt x="48345" y="39357"/>
                      <a:pt x="48771" y="39436"/>
                    </a:cubicBezTo>
                    <a:cubicBezTo>
                      <a:pt x="48242" y="40054"/>
                      <a:pt x="47839" y="40762"/>
                      <a:pt x="47579" y="41523"/>
                    </a:cubicBezTo>
                    <a:cubicBezTo>
                      <a:pt x="47579" y="41532"/>
                      <a:pt x="47579" y="41532"/>
                      <a:pt x="47579" y="41541"/>
                    </a:cubicBezTo>
                    <a:lnTo>
                      <a:pt x="47561" y="41586"/>
                    </a:lnTo>
                    <a:cubicBezTo>
                      <a:pt x="47337" y="42267"/>
                      <a:pt x="47239" y="42984"/>
                      <a:pt x="47275" y="43710"/>
                    </a:cubicBezTo>
                    <a:cubicBezTo>
                      <a:pt x="46033" y="42406"/>
                      <a:pt x="44274" y="41568"/>
                      <a:pt x="42406" y="41568"/>
                    </a:cubicBezTo>
                    <a:cubicBezTo>
                      <a:pt x="42386" y="41568"/>
                      <a:pt x="42366" y="41568"/>
                      <a:pt x="42346" y="41568"/>
                    </a:cubicBezTo>
                    <a:cubicBezTo>
                      <a:pt x="43684" y="40121"/>
                      <a:pt x="45557" y="39318"/>
                      <a:pt x="47493" y="39318"/>
                    </a:cubicBezTo>
                    <a:close/>
                    <a:moveTo>
                      <a:pt x="60506" y="39318"/>
                    </a:moveTo>
                    <a:cubicBezTo>
                      <a:pt x="62442" y="39318"/>
                      <a:pt x="64315" y="40121"/>
                      <a:pt x="65653" y="41568"/>
                    </a:cubicBezTo>
                    <a:cubicBezTo>
                      <a:pt x="65633" y="41568"/>
                      <a:pt x="65613" y="41568"/>
                      <a:pt x="65593" y="41568"/>
                    </a:cubicBezTo>
                    <a:cubicBezTo>
                      <a:pt x="63724" y="41568"/>
                      <a:pt x="61965" y="42398"/>
                      <a:pt x="60715" y="43710"/>
                    </a:cubicBezTo>
                    <a:cubicBezTo>
                      <a:pt x="60751" y="42984"/>
                      <a:pt x="60662" y="42267"/>
                      <a:pt x="60438" y="41586"/>
                    </a:cubicBezTo>
                    <a:cubicBezTo>
                      <a:pt x="60438" y="41577"/>
                      <a:pt x="60429" y="41559"/>
                      <a:pt x="60420" y="41550"/>
                    </a:cubicBezTo>
                    <a:cubicBezTo>
                      <a:pt x="60420" y="41541"/>
                      <a:pt x="60420" y="41532"/>
                      <a:pt x="60411" y="41532"/>
                    </a:cubicBezTo>
                    <a:cubicBezTo>
                      <a:pt x="60151" y="40762"/>
                      <a:pt x="59748" y="40054"/>
                      <a:pt x="59228" y="39436"/>
                    </a:cubicBezTo>
                    <a:cubicBezTo>
                      <a:pt x="59654" y="39357"/>
                      <a:pt x="60082" y="39318"/>
                      <a:pt x="60506" y="39318"/>
                    </a:cubicBezTo>
                    <a:close/>
                    <a:moveTo>
                      <a:pt x="23963" y="39353"/>
                    </a:moveTo>
                    <a:cubicBezTo>
                      <a:pt x="24391" y="39353"/>
                      <a:pt x="24821" y="39392"/>
                      <a:pt x="25250" y="39472"/>
                    </a:cubicBezTo>
                    <a:cubicBezTo>
                      <a:pt x="24255" y="40654"/>
                      <a:pt x="23673" y="42151"/>
                      <a:pt x="23753" y="43746"/>
                    </a:cubicBezTo>
                    <a:cubicBezTo>
                      <a:pt x="22512" y="42442"/>
                      <a:pt x="20744" y="41604"/>
                      <a:pt x="18884" y="41604"/>
                    </a:cubicBezTo>
                    <a:cubicBezTo>
                      <a:pt x="18864" y="41604"/>
                      <a:pt x="18845" y="41604"/>
                      <a:pt x="18825" y="41604"/>
                    </a:cubicBezTo>
                    <a:cubicBezTo>
                      <a:pt x="18805" y="41604"/>
                      <a:pt x="18786" y="41604"/>
                      <a:pt x="18766" y="41604"/>
                    </a:cubicBezTo>
                    <a:cubicBezTo>
                      <a:pt x="16897" y="41604"/>
                      <a:pt x="15129" y="42442"/>
                      <a:pt x="13888" y="43746"/>
                    </a:cubicBezTo>
                    <a:cubicBezTo>
                      <a:pt x="13951" y="42160"/>
                      <a:pt x="13368" y="40663"/>
                      <a:pt x="12382" y="39480"/>
                    </a:cubicBezTo>
                    <a:lnTo>
                      <a:pt x="12391" y="39472"/>
                    </a:lnTo>
                    <a:cubicBezTo>
                      <a:pt x="12820" y="39392"/>
                      <a:pt x="13250" y="39353"/>
                      <a:pt x="13678" y="39353"/>
                    </a:cubicBezTo>
                    <a:cubicBezTo>
                      <a:pt x="15611" y="39353"/>
                      <a:pt x="17482" y="40150"/>
                      <a:pt x="18825" y="41595"/>
                    </a:cubicBezTo>
                    <a:cubicBezTo>
                      <a:pt x="20161" y="40150"/>
                      <a:pt x="22031" y="39353"/>
                      <a:pt x="23963" y="39353"/>
                    </a:cubicBezTo>
                    <a:close/>
                    <a:moveTo>
                      <a:pt x="107663" y="39105"/>
                    </a:moveTo>
                    <a:cubicBezTo>
                      <a:pt x="109597" y="39105"/>
                      <a:pt x="111471" y="39906"/>
                      <a:pt x="112812" y="41353"/>
                    </a:cubicBezTo>
                    <a:cubicBezTo>
                      <a:pt x="112793" y="41353"/>
                      <a:pt x="112774" y="41353"/>
                      <a:pt x="112756" y="41353"/>
                    </a:cubicBezTo>
                    <a:cubicBezTo>
                      <a:pt x="110769" y="41353"/>
                      <a:pt x="108902" y="42299"/>
                      <a:pt x="107650" y="43755"/>
                    </a:cubicBezTo>
                    <a:lnTo>
                      <a:pt x="107650" y="43755"/>
                    </a:lnTo>
                    <a:cubicBezTo>
                      <a:pt x="107803" y="42088"/>
                      <a:pt x="107211" y="40511"/>
                      <a:pt x="106172" y="39274"/>
                    </a:cubicBezTo>
                    <a:lnTo>
                      <a:pt x="106172" y="39265"/>
                    </a:lnTo>
                    <a:cubicBezTo>
                      <a:pt x="106668" y="39158"/>
                      <a:pt x="107167" y="39105"/>
                      <a:pt x="107663" y="39105"/>
                    </a:cubicBezTo>
                    <a:close/>
                    <a:moveTo>
                      <a:pt x="37187" y="39310"/>
                    </a:moveTo>
                    <a:cubicBezTo>
                      <a:pt x="39118" y="39310"/>
                      <a:pt x="40989" y="40106"/>
                      <a:pt x="42328" y="41559"/>
                    </a:cubicBezTo>
                    <a:cubicBezTo>
                      <a:pt x="42310" y="41559"/>
                      <a:pt x="42291" y="41559"/>
                      <a:pt x="42273" y="41559"/>
                    </a:cubicBezTo>
                    <a:cubicBezTo>
                      <a:pt x="40286" y="41559"/>
                      <a:pt x="38419" y="42505"/>
                      <a:pt x="37167" y="43952"/>
                    </a:cubicBezTo>
                    <a:cubicBezTo>
                      <a:pt x="37320" y="42294"/>
                      <a:pt x="36728" y="40708"/>
                      <a:pt x="35689" y="39480"/>
                    </a:cubicBezTo>
                    <a:lnTo>
                      <a:pt x="35689" y="39472"/>
                    </a:lnTo>
                    <a:cubicBezTo>
                      <a:pt x="36187" y="39363"/>
                      <a:pt x="36689" y="39310"/>
                      <a:pt x="37187" y="39310"/>
                    </a:cubicBezTo>
                    <a:close/>
                    <a:moveTo>
                      <a:pt x="124475" y="37261"/>
                    </a:moveTo>
                    <a:cubicBezTo>
                      <a:pt x="127048" y="37261"/>
                      <a:pt x="129621" y="38627"/>
                      <a:pt x="130527" y="41362"/>
                    </a:cubicBezTo>
                    <a:cubicBezTo>
                      <a:pt x="130751" y="42043"/>
                      <a:pt x="130867" y="42760"/>
                      <a:pt x="130867" y="43486"/>
                    </a:cubicBezTo>
                    <a:cubicBezTo>
                      <a:pt x="130392" y="43384"/>
                      <a:pt x="129914" y="43334"/>
                      <a:pt x="129439" y="43334"/>
                    </a:cubicBezTo>
                    <a:cubicBezTo>
                      <a:pt x="127578" y="43334"/>
                      <a:pt x="125778" y="44101"/>
                      <a:pt x="124478" y="45493"/>
                    </a:cubicBezTo>
                    <a:cubicBezTo>
                      <a:pt x="123206" y="44113"/>
                      <a:pt x="121405" y="43333"/>
                      <a:pt x="119532" y="43333"/>
                    </a:cubicBezTo>
                    <a:cubicBezTo>
                      <a:pt x="119039" y="43333"/>
                      <a:pt x="118555" y="43387"/>
                      <a:pt x="118089" y="43486"/>
                    </a:cubicBezTo>
                    <a:cubicBezTo>
                      <a:pt x="118089" y="42760"/>
                      <a:pt x="118197" y="42034"/>
                      <a:pt x="118430" y="41344"/>
                    </a:cubicBezTo>
                    <a:cubicBezTo>
                      <a:pt x="119339" y="38623"/>
                      <a:pt x="121907" y="37261"/>
                      <a:pt x="124475" y="37261"/>
                    </a:cubicBezTo>
                    <a:close/>
                    <a:moveTo>
                      <a:pt x="77632" y="37306"/>
                    </a:moveTo>
                    <a:cubicBezTo>
                      <a:pt x="80806" y="37306"/>
                      <a:pt x="83980" y="39382"/>
                      <a:pt x="84022" y="43538"/>
                    </a:cubicBezTo>
                    <a:lnTo>
                      <a:pt x="84022" y="43538"/>
                    </a:lnTo>
                    <a:cubicBezTo>
                      <a:pt x="83549" y="43437"/>
                      <a:pt x="83074" y="43388"/>
                      <a:pt x="82603" y="43388"/>
                    </a:cubicBezTo>
                    <a:cubicBezTo>
                      <a:pt x="80742" y="43388"/>
                      <a:pt x="78941" y="44154"/>
                      <a:pt x="77642" y="45547"/>
                    </a:cubicBezTo>
                    <a:cubicBezTo>
                      <a:pt x="76360" y="44167"/>
                      <a:pt x="74568" y="43387"/>
                      <a:pt x="72687" y="43387"/>
                    </a:cubicBezTo>
                    <a:cubicBezTo>
                      <a:pt x="72203" y="43387"/>
                      <a:pt x="71719" y="43441"/>
                      <a:pt x="71244" y="43540"/>
                    </a:cubicBezTo>
                    <a:cubicBezTo>
                      <a:pt x="71280" y="39385"/>
                      <a:pt x="74456" y="37306"/>
                      <a:pt x="77632" y="37306"/>
                    </a:cubicBezTo>
                    <a:close/>
                    <a:moveTo>
                      <a:pt x="100947" y="37306"/>
                    </a:moveTo>
                    <a:cubicBezTo>
                      <a:pt x="104122" y="37306"/>
                      <a:pt x="107296" y="39383"/>
                      <a:pt x="107337" y="43540"/>
                    </a:cubicBezTo>
                    <a:cubicBezTo>
                      <a:pt x="106864" y="43438"/>
                      <a:pt x="106386" y="43388"/>
                      <a:pt x="105913" y="43388"/>
                    </a:cubicBezTo>
                    <a:cubicBezTo>
                      <a:pt x="104054" y="43388"/>
                      <a:pt x="102249" y="44154"/>
                      <a:pt x="100957" y="45547"/>
                    </a:cubicBezTo>
                    <a:cubicBezTo>
                      <a:pt x="99676" y="44167"/>
                      <a:pt x="97883" y="43387"/>
                      <a:pt x="96002" y="43387"/>
                    </a:cubicBezTo>
                    <a:cubicBezTo>
                      <a:pt x="95518" y="43387"/>
                      <a:pt x="95034" y="43441"/>
                      <a:pt x="94559" y="43540"/>
                    </a:cubicBezTo>
                    <a:cubicBezTo>
                      <a:pt x="94595" y="39385"/>
                      <a:pt x="97771" y="37306"/>
                      <a:pt x="100947" y="37306"/>
                    </a:cubicBezTo>
                    <a:close/>
                    <a:moveTo>
                      <a:pt x="54009" y="37465"/>
                    </a:moveTo>
                    <a:cubicBezTo>
                      <a:pt x="56582" y="37465"/>
                      <a:pt x="59156" y="38830"/>
                      <a:pt x="60061" y="41559"/>
                    </a:cubicBezTo>
                    <a:cubicBezTo>
                      <a:pt x="60285" y="42249"/>
                      <a:pt x="60393" y="42966"/>
                      <a:pt x="60393" y="43692"/>
                    </a:cubicBezTo>
                    <a:cubicBezTo>
                      <a:pt x="59920" y="43590"/>
                      <a:pt x="59442" y="43540"/>
                      <a:pt x="58969" y="43540"/>
                    </a:cubicBezTo>
                    <a:cubicBezTo>
                      <a:pt x="57110" y="43540"/>
                      <a:pt x="55305" y="44307"/>
                      <a:pt x="54013" y="45699"/>
                    </a:cubicBezTo>
                    <a:cubicBezTo>
                      <a:pt x="52739" y="44318"/>
                      <a:pt x="50951" y="43539"/>
                      <a:pt x="49072" y="43539"/>
                    </a:cubicBezTo>
                    <a:cubicBezTo>
                      <a:pt x="49061" y="43539"/>
                      <a:pt x="49051" y="43540"/>
                      <a:pt x="49040" y="43540"/>
                    </a:cubicBezTo>
                    <a:cubicBezTo>
                      <a:pt x="48556" y="43540"/>
                      <a:pt x="48072" y="43593"/>
                      <a:pt x="47597" y="43692"/>
                    </a:cubicBezTo>
                    <a:cubicBezTo>
                      <a:pt x="47597" y="42966"/>
                      <a:pt x="47714" y="42249"/>
                      <a:pt x="47938" y="41559"/>
                    </a:cubicBezTo>
                    <a:lnTo>
                      <a:pt x="47956" y="41550"/>
                    </a:lnTo>
                    <a:cubicBezTo>
                      <a:pt x="48865" y="38827"/>
                      <a:pt x="51437" y="37465"/>
                      <a:pt x="54009" y="37465"/>
                    </a:cubicBezTo>
                    <a:close/>
                    <a:moveTo>
                      <a:pt x="7163" y="37500"/>
                    </a:moveTo>
                    <a:cubicBezTo>
                      <a:pt x="10339" y="37500"/>
                      <a:pt x="13516" y="39579"/>
                      <a:pt x="13556" y="43737"/>
                    </a:cubicBezTo>
                    <a:cubicBezTo>
                      <a:pt x="13079" y="43632"/>
                      <a:pt x="12598" y="43582"/>
                      <a:pt x="12120" y="43582"/>
                    </a:cubicBezTo>
                    <a:cubicBezTo>
                      <a:pt x="10263" y="43582"/>
                      <a:pt x="8460" y="44350"/>
                      <a:pt x="7163" y="45739"/>
                    </a:cubicBezTo>
                    <a:lnTo>
                      <a:pt x="7163" y="45739"/>
                    </a:lnTo>
                    <a:cubicBezTo>
                      <a:pt x="5882" y="44362"/>
                      <a:pt x="4092" y="43584"/>
                      <a:pt x="2212" y="43584"/>
                    </a:cubicBezTo>
                    <a:cubicBezTo>
                      <a:pt x="1728" y="43584"/>
                      <a:pt x="1245" y="43638"/>
                      <a:pt x="770" y="43737"/>
                    </a:cubicBezTo>
                    <a:cubicBezTo>
                      <a:pt x="810" y="39579"/>
                      <a:pt x="3987" y="37500"/>
                      <a:pt x="7163" y="37500"/>
                    </a:cubicBezTo>
                    <a:close/>
                    <a:moveTo>
                      <a:pt x="30463" y="37509"/>
                    </a:moveTo>
                    <a:cubicBezTo>
                      <a:pt x="33636" y="37509"/>
                      <a:pt x="36811" y="39587"/>
                      <a:pt x="36854" y="43742"/>
                    </a:cubicBezTo>
                    <a:lnTo>
                      <a:pt x="36854" y="43742"/>
                    </a:lnTo>
                    <a:cubicBezTo>
                      <a:pt x="36384" y="43642"/>
                      <a:pt x="35912" y="43594"/>
                      <a:pt x="35443" y="43594"/>
                    </a:cubicBezTo>
                    <a:cubicBezTo>
                      <a:pt x="33580" y="43594"/>
                      <a:pt x="31775" y="44360"/>
                      <a:pt x="30483" y="45753"/>
                    </a:cubicBezTo>
                    <a:cubicBezTo>
                      <a:pt x="29201" y="44373"/>
                      <a:pt x="27409" y="43593"/>
                      <a:pt x="25528" y="43593"/>
                    </a:cubicBezTo>
                    <a:cubicBezTo>
                      <a:pt x="25044" y="43593"/>
                      <a:pt x="24560" y="43638"/>
                      <a:pt x="24085" y="43746"/>
                    </a:cubicBezTo>
                    <a:cubicBezTo>
                      <a:pt x="24116" y="39588"/>
                      <a:pt x="27288" y="37509"/>
                      <a:pt x="30463" y="37509"/>
                    </a:cubicBezTo>
                    <a:close/>
                    <a:moveTo>
                      <a:pt x="119327" y="43718"/>
                    </a:moveTo>
                    <a:cubicBezTo>
                      <a:pt x="121267" y="43718"/>
                      <a:pt x="123141" y="44520"/>
                      <a:pt x="124478" y="45968"/>
                    </a:cubicBezTo>
                    <a:cubicBezTo>
                      <a:pt x="124458" y="45968"/>
                      <a:pt x="124439" y="45968"/>
                      <a:pt x="124419" y="45968"/>
                    </a:cubicBezTo>
                    <a:cubicBezTo>
                      <a:pt x="122550" y="45968"/>
                      <a:pt x="120782" y="46806"/>
                      <a:pt x="119541" y="48109"/>
                    </a:cubicBezTo>
                    <a:cubicBezTo>
                      <a:pt x="119622" y="46514"/>
                      <a:pt x="119039" y="45018"/>
                      <a:pt x="118045" y="43835"/>
                    </a:cubicBezTo>
                    <a:cubicBezTo>
                      <a:pt x="118472" y="43756"/>
                      <a:pt x="118901" y="43718"/>
                      <a:pt x="119327" y="43718"/>
                    </a:cubicBezTo>
                    <a:close/>
                    <a:moveTo>
                      <a:pt x="129624" y="43718"/>
                    </a:moveTo>
                    <a:cubicBezTo>
                      <a:pt x="130049" y="43718"/>
                      <a:pt x="130477" y="43756"/>
                      <a:pt x="130903" y="43835"/>
                    </a:cubicBezTo>
                    <a:cubicBezTo>
                      <a:pt x="129908" y="45018"/>
                      <a:pt x="129326" y="46523"/>
                      <a:pt x="129415" y="48109"/>
                    </a:cubicBezTo>
                    <a:cubicBezTo>
                      <a:pt x="128165" y="46806"/>
                      <a:pt x="126397" y="45968"/>
                      <a:pt x="124537" y="45968"/>
                    </a:cubicBezTo>
                    <a:cubicBezTo>
                      <a:pt x="124517" y="45968"/>
                      <a:pt x="124498" y="45968"/>
                      <a:pt x="124478" y="45968"/>
                    </a:cubicBezTo>
                    <a:cubicBezTo>
                      <a:pt x="125815" y="44520"/>
                      <a:pt x="127689" y="43718"/>
                      <a:pt x="129624" y="43718"/>
                    </a:cubicBezTo>
                    <a:close/>
                    <a:moveTo>
                      <a:pt x="82779" y="43762"/>
                    </a:moveTo>
                    <a:cubicBezTo>
                      <a:pt x="83204" y="43762"/>
                      <a:pt x="83632" y="43801"/>
                      <a:pt x="84057" y="43880"/>
                    </a:cubicBezTo>
                    <a:cubicBezTo>
                      <a:pt x="83063" y="45063"/>
                      <a:pt x="82480" y="46559"/>
                      <a:pt x="82561" y="48154"/>
                    </a:cubicBezTo>
                    <a:cubicBezTo>
                      <a:pt x="81320" y="46851"/>
                      <a:pt x="79552" y="46012"/>
                      <a:pt x="77683" y="46012"/>
                    </a:cubicBezTo>
                    <a:cubicBezTo>
                      <a:pt x="77666" y="46012"/>
                      <a:pt x="77650" y="46012"/>
                      <a:pt x="77633" y="46013"/>
                    </a:cubicBezTo>
                    <a:lnTo>
                      <a:pt x="77633" y="46013"/>
                    </a:lnTo>
                    <a:cubicBezTo>
                      <a:pt x="78970" y="44565"/>
                      <a:pt x="80844" y="43762"/>
                      <a:pt x="82779" y="43762"/>
                    </a:cubicBezTo>
                    <a:close/>
                    <a:moveTo>
                      <a:pt x="59124" y="43911"/>
                    </a:moveTo>
                    <a:cubicBezTo>
                      <a:pt x="59554" y="43911"/>
                      <a:pt x="59988" y="43951"/>
                      <a:pt x="60420" y="44032"/>
                    </a:cubicBezTo>
                    <a:cubicBezTo>
                      <a:pt x="59425" y="45224"/>
                      <a:pt x="58843" y="46721"/>
                      <a:pt x="58932" y="48316"/>
                    </a:cubicBezTo>
                    <a:lnTo>
                      <a:pt x="58923" y="48307"/>
                    </a:lnTo>
                    <a:cubicBezTo>
                      <a:pt x="57682" y="47003"/>
                      <a:pt x="55914" y="46165"/>
                      <a:pt x="54045" y="46165"/>
                    </a:cubicBezTo>
                    <a:cubicBezTo>
                      <a:pt x="54026" y="46165"/>
                      <a:pt x="54006" y="46165"/>
                      <a:pt x="53986" y="46165"/>
                    </a:cubicBezTo>
                    <a:cubicBezTo>
                      <a:pt x="53966" y="46165"/>
                      <a:pt x="53947" y="46165"/>
                      <a:pt x="53927" y="46165"/>
                    </a:cubicBezTo>
                    <a:cubicBezTo>
                      <a:pt x="52067" y="46165"/>
                      <a:pt x="50299" y="47003"/>
                      <a:pt x="49049" y="48307"/>
                    </a:cubicBezTo>
                    <a:cubicBezTo>
                      <a:pt x="49138" y="46712"/>
                      <a:pt x="48556" y="45206"/>
                      <a:pt x="47561" y="44032"/>
                    </a:cubicBezTo>
                    <a:cubicBezTo>
                      <a:pt x="47990" y="43953"/>
                      <a:pt x="48420" y="43914"/>
                      <a:pt x="48848" y="43914"/>
                    </a:cubicBezTo>
                    <a:cubicBezTo>
                      <a:pt x="50781" y="43914"/>
                      <a:pt x="52652" y="44711"/>
                      <a:pt x="53995" y="46156"/>
                    </a:cubicBezTo>
                    <a:cubicBezTo>
                      <a:pt x="55328" y="44713"/>
                      <a:pt x="57194" y="43911"/>
                      <a:pt x="59124" y="43911"/>
                    </a:cubicBezTo>
                    <a:close/>
                    <a:moveTo>
                      <a:pt x="25317" y="43968"/>
                    </a:moveTo>
                    <a:cubicBezTo>
                      <a:pt x="27250" y="43968"/>
                      <a:pt x="29122" y="44764"/>
                      <a:pt x="30465" y="46210"/>
                    </a:cubicBezTo>
                    <a:lnTo>
                      <a:pt x="30465" y="46210"/>
                    </a:lnTo>
                    <a:cubicBezTo>
                      <a:pt x="30462" y="46210"/>
                      <a:pt x="30459" y="46210"/>
                      <a:pt x="30456" y="46210"/>
                    </a:cubicBezTo>
                    <a:cubicBezTo>
                      <a:pt x="30446" y="46210"/>
                      <a:pt x="30436" y="46210"/>
                      <a:pt x="30426" y="46210"/>
                    </a:cubicBezTo>
                    <a:cubicBezTo>
                      <a:pt x="28546" y="46210"/>
                      <a:pt x="26775" y="47041"/>
                      <a:pt x="25519" y="48351"/>
                    </a:cubicBezTo>
                    <a:cubicBezTo>
                      <a:pt x="25608" y="46765"/>
                      <a:pt x="25026" y="45269"/>
                      <a:pt x="24031" y="44086"/>
                    </a:cubicBezTo>
                    <a:cubicBezTo>
                      <a:pt x="24460" y="44007"/>
                      <a:pt x="24890" y="43968"/>
                      <a:pt x="25317" y="43968"/>
                    </a:cubicBezTo>
                    <a:close/>
                    <a:moveTo>
                      <a:pt x="106094" y="43751"/>
                    </a:moveTo>
                    <a:cubicBezTo>
                      <a:pt x="106570" y="43751"/>
                      <a:pt x="107049" y="43799"/>
                      <a:pt x="107525" y="43898"/>
                    </a:cubicBezTo>
                    <a:cubicBezTo>
                      <a:pt x="106512" y="45161"/>
                      <a:pt x="105939" y="46747"/>
                      <a:pt x="106127" y="48423"/>
                    </a:cubicBezTo>
                    <a:lnTo>
                      <a:pt x="106118" y="48414"/>
                    </a:lnTo>
                    <a:cubicBezTo>
                      <a:pt x="104866" y="46958"/>
                      <a:pt x="102990" y="46012"/>
                      <a:pt x="100995" y="46012"/>
                    </a:cubicBezTo>
                    <a:cubicBezTo>
                      <a:pt x="100976" y="46012"/>
                      <a:pt x="100958" y="46013"/>
                      <a:pt x="100939" y="46013"/>
                    </a:cubicBezTo>
                    <a:cubicBezTo>
                      <a:pt x="100919" y="46012"/>
                      <a:pt x="100899" y="46012"/>
                      <a:pt x="100879" y="46012"/>
                    </a:cubicBezTo>
                    <a:cubicBezTo>
                      <a:pt x="99020" y="46012"/>
                      <a:pt x="97252" y="46842"/>
                      <a:pt x="96011" y="48154"/>
                    </a:cubicBezTo>
                    <a:cubicBezTo>
                      <a:pt x="96091" y="46559"/>
                      <a:pt x="95509" y="45054"/>
                      <a:pt x="94514" y="43880"/>
                    </a:cubicBezTo>
                    <a:cubicBezTo>
                      <a:pt x="94946" y="43798"/>
                      <a:pt x="95380" y="43758"/>
                      <a:pt x="95811" y="43758"/>
                    </a:cubicBezTo>
                    <a:cubicBezTo>
                      <a:pt x="97740" y="43758"/>
                      <a:pt x="99607" y="44561"/>
                      <a:pt x="100948" y="46004"/>
                    </a:cubicBezTo>
                    <a:cubicBezTo>
                      <a:pt x="102286" y="44551"/>
                      <a:pt x="104160" y="43751"/>
                      <a:pt x="106094" y="43751"/>
                    </a:cubicBezTo>
                    <a:close/>
                    <a:moveTo>
                      <a:pt x="70812" y="39306"/>
                    </a:moveTo>
                    <a:cubicBezTo>
                      <a:pt x="71289" y="39306"/>
                      <a:pt x="71770" y="39355"/>
                      <a:pt x="72248" y="39454"/>
                    </a:cubicBezTo>
                    <a:cubicBezTo>
                      <a:pt x="71271" y="40699"/>
                      <a:pt x="70742" y="42276"/>
                      <a:pt x="70939" y="43925"/>
                    </a:cubicBezTo>
                    <a:cubicBezTo>
                      <a:pt x="71449" y="43811"/>
                      <a:pt x="71962" y="43756"/>
                      <a:pt x="72472" y="43756"/>
                    </a:cubicBezTo>
                    <a:cubicBezTo>
                      <a:pt x="74409" y="43756"/>
                      <a:pt x="76285" y="44558"/>
                      <a:pt x="77633" y="46013"/>
                    </a:cubicBezTo>
                    <a:lnTo>
                      <a:pt x="77633" y="46013"/>
                    </a:lnTo>
                    <a:cubicBezTo>
                      <a:pt x="77630" y="46013"/>
                      <a:pt x="77627" y="46013"/>
                      <a:pt x="77624" y="46013"/>
                    </a:cubicBezTo>
                    <a:cubicBezTo>
                      <a:pt x="77606" y="46013"/>
                      <a:pt x="77588" y="46012"/>
                      <a:pt x="77570" y="46012"/>
                    </a:cubicBezTo>
                    <a:cubicBezTo>
                      <a:pt x="75529" y="46012"/>
                      <a:pt x="73598" y="47021"/>
                      <a:pt x="72346" y="48540"/>
                    </a:cubicBezTo>
                    <a:cubicBezTo>
                      <a:pt x="72703" y="44850"/>
                      <a:pt x="69416" y="41568"/>
                      <a:pt x="65713" y="41568"/>
                    </a:cubicBezTo>
                    <a:cubicBezTo>
                      <a:pt x="65693" y="41568"/>
                      <a:pt x="65673" y="41568"/>
                      <a:pt x="65653" y="41568"/>
                    </a:cubicBezTo>
                    <a:lnTo>
                      <a:pt x="65653" y="41559"/>
                    </a:lnTo>
                    <a:cubicBezTo>
                      <a:pt x="66997" y="40107"/>
                      <a:pt x="68873" y="39306"/>
                      <a:pt x="70812" y="39306"/>
                    </a:cubicBezTo>
                    <a:close/>
                    <a:moveTo>
                      <a:pt x="35618" y="43957"/>
                    </a:moveTo>
                    <a:cubicBezTo>
                      <a:pt x="36091" y="43957"/>
                      <a:pt x="36568" y="44006"/>
                      <a:pt x="37042" y="44104"/>
                    </a:cubicBezTo>
                    <a:cubicBezTo>
                      <a:pt x="36020" y="45350"/>
                      <a:pt x="35456" y="46945"/>
                      <a:pt x="35635" y="48620"/>
                    </a:cubicBezTo>
                    <a:cubicBezTo>
                      <a:pt x="34383" y="47164"/>
                      <a:pt x="32507" y="46210"/>
                      <a:pt x="30511" y="46210"/>
                    </a:cubicBezTo>
                    <a:cubicBezTo>
                      <a:pt x="30496" y="46210"/>
                      <a:pt x="30480" y="46210"/>
                      <a:pt x="30465" y="46210"/>
                    </a:cubicBezTo>
                    <a:lnTo>
                      <a:pt x="30465" y="46210"/>
                    </a:lnTo>
                    <a:cubicBezTo>
                      <a:pt x="31804" y="44762"/>
                      <a:pt x="33682" y="43957"/>
                      <a:pt x="35618" y="43957"/>
                    </a:cubicBezTo>
                    <a:close/>
                    <a:moveTo>
                      <a:pt x="112822" y="41864"/>
                    </a:moveTo>
                    <a:cubicBezTo>
                      <a:pt x="115997" y="41864"/>
                      <a:pt x="119174" y="43943"/>
                      <a:pt x="119218" y="48100"/>
                    </a:cubicBezTo>
                    <a:cubicBezTo>
                      <a:pt x="118743" y="47999"/>
                      <a:pt x="118265" y="47949"/>
                      <a:pt x="117790" y="47949"/>
                    </a:cubicBezTo>
                    <a:cubicBezTo>
                      <a:pt x="115926" y="47949"/>
                      <a:pt x="114120" y="48715"/>
                      <a:pt x="112821" y="50108"/>
                    </a:cubicBezTo>
                    <a:cubicBezTo>
                      <a:pt x="111548" y="48728"/>
                      <a:pt x="109756" y="47948"/>
                      <a:pt x="107874" y="47948"/>
                    </a:cubicBezTo>
                    <a:cubicBezTo>
                      <a:pt x="107391" y="47948"/>
                      <a:pt x="106907" y="48002"/>
                      <a:pt x="106432" y="48100"/>
                    </a:cubicBezTo>
                    <a:cubicBezTo>
                      <a:pt x="106472" y="43943"/>
                      <a:pt x="109646" y="41864"/>
                      <a:pt x="112822" y="41864"/>
                    </a:cubicBezTo>
                    <a:close/>
                    <a:moveTo>
                      <a:pt x="136132" y="41864"/>
                    </a:moveTo>
                    <a:cubicBezTo>
                      <a:pt x="139308" y="41864"/>
                      <a:pt x="142484" y="43943"/>
                      <a:pt x="142525" y="48100"/>
                    </a:cubicBezTo>
                    <a:cubicBezTo>
                      <a:pt x="142051" y="47999"/>
                      <a:pt x="141574" y="47949"/>
                      <a:pt x="141100" y="47949"/>
                    </a:cubicBezTo>
                    <a:cubicBezTo>
                      <a:pt x="139242" y="47949"/>
                      <a:pt x="137437" y="48715"/>
                      <a:pt x="136145" y="50108"/>
                    </a:cubicBezTo>
                    <a:cubicBezTo>
                      <a:pt x="134863" y="48728"/>
                      <a:pt x="133071" y="47948"/>
                      <a:pt x="131190" y="47948"/>
                    </a:cubicBezTo>
                    <a:cubicBezTo>
                      <a:pt x="130706" y="47948"/>
                      <a:pt x="130222" y="48002"/>
                      <a:pt x="129747" y="48100"/>
                    </a:cubicBezTo>
                    <a:cubicBezTo>
                      <a:pt x="129783" y="43943"/>
                      <a:pt x="132957" y="41864"/>
                      <a:pt x="136132" y="41864"/>
                    </a:cubicBezTo>
                    <a:close/>
                    <a:moveTo>
                      <a:pt x="89293" y="41912"/>
                    </a:moveTo>
                    <a:cubicBezTo>
                      <a:pt x="92468" y="41912"/>
                      <a:pt x="95642" y="43988"/>
                      <a:pt x="95679" y="48143"/>
                    </a:cubicBezTo>
                    <a:lnTo>
                      <a:pt x="95679" y="48143"/>
                    </a:lnTo>
                    <a:cubicBezTo>
                      <a:pt x="95207" y="48043"/>
                      <a:pt x="94732" y="47994"/>
                      <a:pt x="94260" y="47994"/>
                    </a:cubicBezTo>
                    <a:cubicBezTo>
                      <a:pt x="92399" y="47994"/>
                      <a:pt x="90599" y="48760"/>
                      <a:pt x="89299" y="50152"/>
                    </a:cubicBezTo>
                    <a:cubicBezTo>
                      <a:pt x="88018" y="48773"/>
                      <a:pt x="86226" y="47993"/>
                      <a:pt x="84344" y="47993"/>
                    </a:cubicBezTo>
                    <a:cubicBezTo>
                      <a:pt x="83860" y="47993"/>
                      <a:pt x="83376" y="48047"/>
                      <a:pt x="82902" y="48145"/>
                    </a:cubicBezTo>
                    <a:cubicBezTo>
                      <a:pt x="82937" y="43991"/>
                      <a:pt x="86116" y="41912"/>
                      <a:pt x="89293" y="41912"/>
                    </a:cubicBezTo>
                    <a:close/>
                    <a:moveTo>
                      <a:pt x="42335" y="42067"/>
                    </a:moveTo>
                    <a:cubicBezTo>
                      <a:pt x="45509" y="42067"/>
                      <a:pt x="48681" y="44143"/>
                      <a:pt x="48726" y="48298"/>
                    </a:cubicBezTo>
                    <a:lnTo>
                      <a:pt x="48726" y="48298"/>
                    </a:lnTo>
                    <a:cubicBezTo>
                      <a:pt x="48251" y="48196"/>
                      <a:pt x="47772" y="48146"/>
                      <a:pt x="47298" y="48146"/>
                    </a:cubicBezTo>
                    <a:cubicBezTo>
                      <a:pt x="45434" y="48146"/>
                      <a:pt x="43630" y="48912"/>
                      <a:pt x="42337" y="50305"/>
                    </a:cubicBezTo>
                    <a:cubicBezTo>
                      <a:pt x="41056" y="48925"/>
                      <a:pt x="39264" y="48145"/>
                      <a:pt x="37382" y="48145"/>
                    </a:cubicBezTo>
                    <a:cubicBezTo>
                      <a:pt x="36898" y="48145"/>
                      <a:pt x="36415" y="48199"/>
                      <a:pt x="35940" y="48307"/>
                    </a:cubicBezTo>
                    <a:cubicBezTo>
                      <a:pt x="35980" y="44148"/>
                      <a:pt x="39158" y="42067"/>
                      <a:pt x="42335" y="42067"/>
                    </a:cubicBezTo>
                    <a:close/>
                    <a:moveTo>
                      <a:pt x="65651" y="42067"/>
                    </a:moveTo>
                    <a:cubicBezTo>
                      <a:pt x="68826" y="42067"/>
                      <a:pt x="72001" y="44146"/>
                      <a:pt x="72041" y="48307"/>
                    </a:cubicBezTo>
                    <a:cubicBezTo>
                      <a:pt x="71563" y="48202"/>
                      <a:pt x="71080" y="48150"/>
                      <a:pt x="70601" y="48150"/>
                    </a:cubicBezTo>
                    <a:cubicBezTo>
                      <a:pt x="68748" y="48150"/>
                      <a:pt x="66948" y="48916"/>
                      <a:pt x="65653" y="50305"/>
                    </a:cubicBezTo>
                    <a:cubicBezTo>
                      <a:pt x="64371" y="48934"/>
                      <a:pt x="62579" y="48145"/>
                      <a:pt x="60697" y="48145"/>
                    </a:cubicBezTo>
                    <a:cubicBezTo>
                      <a:pt x="60214" y="48145"/>
                      <a:pt x="59730" y="48199"/>
                      <a:pt x="59255" y="48307"/>
                    </a:cubicBezTo>
                    <a:cubicBezTo>
                      <a:pt x="59295" y="44148"/>
                      <a:pt x="62473" y="42067"/>
                      <a:pt x="65651" y="42067"/>
                    </a:cubicBezTo>
                    <a:close/>
                    <a:moveTo>
                      <a:pt x="18806" y="42117"/>
                    </a:moveTo>
                    <a:cubicBezTo>
                      <a:pt x="21981" y="42117"/>
                      <a:pt x="25156" y="44198"/>
                      <a:pt x="25196" y="48360"/>
                    </a:cubicBezTo>
                    <a:cubicBezTo>
                      <a:pt x="24717" y="48255"/>
                      <a:pt x="24234" y="48204"/>
                      <a:pt x="23755" y="48204"/>
                    </a:cubicBezTo>
                    <a:cubicBezTo>
                      <a:pt x="21902" y="48204"/>
                      <a:pt x="20103" y="48970"/>
                      <a:pt x="18807" y="50359"/>
                    </a:cubicBezTo>
                    <a:cubicBezTo>
                      <a:pt x="17526" y="48988"/>
                      <a:pt x="15734" y="48199"/>
                      <a:pt x="13852" y="48199"/>
                    </a:cubicBezTo>
                    <a:cubicBezTo>
                      <a:pt x="13368" y="48199"/>
                      <a:pt x="12884" y="48253"/>
                      <a:pt x="12409" y="48360"/>
                    </a:cubicBezTo>
                    <a:cubicBezTo>
                      <a:pt x="12454" y="44198"/>
                      <a:pt x="15631" y="42117"/>
                      <a:pt x="18806" y="42117"/>
                    </a:cubicBezTo>
                    <a:close/>
                    <a:moveTo>
                      <a:pt x="117967" y="48323"/>
                    </a:moveTo>
                    <a:cubicBezTo>
                      <a:pt x="118392" y="48323"/>
                      <a:pt x="118820" y="48362"/>
                      <a:pt x="119245" y="48441"/>
                    </a:cubicBezTo>
                    <a:cubicBezTo>
                      <a:pt x="118253" y="49621"/>
                      <a:pt x="117671" y="51114"/>
                      <a:pt x="117757" y="52706"/>
                    </a:cubicBezTo>
                    <a:lnTo>
                      <a:pt x="117757" y="52706"/>
                    </a:lnTo>
                    <a:cubicBezTo>
                      <a:pt x="116507" y="51403"/>
                      <a:pt x="114740" y="50573"/>
                      <a:pt x="112880" y="50573"/>
                    </a:cubicBezTo>
                    <a:cubicBezTo>
                      <a:pt x="112860" y="50573"/>
                      <a:pt x="112840" y="50573"/>
                      <a:pt x="112821" y="50574"/>
                    </a:cubicBezTo>
                    <a:cubicBezTo>
                      <a:pt x="114158" y="49126"/>
                      <a:pt x="116031" y="48323"/>
                      <a:pt x="117967" y="48323"/>
                    </a:cubicBezTo>
                    <a:close/>
                    <a:moveTo>
                      <a:pt x="130990" y="48323"/>
                    </a:moveTo>
                    <a:cubicBezTo>
                      <a:pt x="132925" y="48323"/>
                      <a:pt x="134799" y="49126"/>
                      <a:pt x="136136" y="50574"/>
                    </a:cubicBezTo>
                    <a:cubicBezTo>
                      <a:pt x="136116" y="50573"/>
                      <a:pt x="136096" y="50573"/>
                      <a:pt x="136077" y="50573"/>
                    </a:cubicBezTo>
                    <a:cubicBezTo>
                      <a:pt x="134208" y="50573"/>
                      <a:pt x="132440" y="51412"/>
                      <a:pt x="131199" y="52715"/>
                    </a:cubicBezTo>
                    <a:cubicBezTo>
                      <a:pt x="131279" y="51120"/>
                      <a:pt x="130697" y="49624"/>
                      <a:pt x="129711" y="48441"/>
                    </a:cubicBezTo>
                    <a:cubicBezTo>
                      <a:pt x="130137" y="48362"/>
                      <a:pt x="130565" y="48323"/>
                      <a:pt x="130990" y="48323"/>
                    </a:cubicBezTo>
                    <a:close/>
                    <a:moveTo>
                      <a:pt x="94437" y="48359"/>
                    </a:moveTo>
                    <a:cubicBezTo>
                      <a:pt x="94862" y="48359"/>
                      <a:pt x="95289" y="48398"/>
                      <a:pt x="95715" y="48477"/>
                    </a:cubicBezTo>
                    <a:cubicBezTo>
                      <a:pt x="94722" y="49666"/>
                      <a:pt x="94140" y="51168"/>
                      <a:pt x="94227" y="52750"/>
                    </a:cubicBezTo>
                    <a:lnTo>
                      <a:pt x="94227" y="52750"/>
                    </a:lnTo>
                    <a:cubicBezTo>
                      <a:pt x="92986" y="51447"/>
                      <a:pt x="91219" y="50618"/>
                      <a:pt x="89350" y="50618"/>
                    </a:cubicBezTo>
                    <a:cubicBezTo>
                      <a:pt x="89330" y="50618"/>
                      <a:pt x="89310" y="50618"/>
                      <a:pt x="89290" y="50618"/>
                    </a:cubicBezTo>
                    <a:cubicBezTo>
                      <a:pt x="89270" y="50618"/>
                      <a:pt x="89250" y="50618"/>
                      <a:pt x="89231" y="50618"/>
                    </a:cubicBezTo>
                    <a:cubicBezTo>
                      <a:pt x="87362" y="50618"/>
                      <a:pt x="85603" y="51448"/>
                      <a:pt x="84353" y="52751"/>
                    </a:cubicBezTo>
                    <a:cubicBezTo>
                      <a:pt x="84443" y="51165"/>
                      <a:pt x="83860" y="49660"/>
                      <a:pt x="82866" y="48477"/>
                    </a:cubicBezTo>
                    <a:cubicBezTo>
                      <a:pt x="83291" y="48398"/>
                      <a:pt x="83719" y="48359"/>
                      <a:pt x="84144" y="48359"/>
                    </a:cubicBezTo>
                    <a:cubicBezTo>
                      <a:pt x="86080" y="48359"/>
                      <a:pt x="87955" y="49162"/>
                      <a:pt x="89299" y="50609"/>
                    </a:cubicBezTo>
                    <a:cubicBezTo>
                      <a:pt x="90637" y="49162"/>
                      <a:pt x="92504" y="48359"/>
                      <a:pt x="94437" y="48359"/>
                    </a:cubicBezTo>
                    <a:close/>
                    <a:moveTo>
                      <a:pt x="47485" y="48520"/>
                    </a:moveTo>
                    <a:cubicBezTo>
                      <a:pt x="47909" y="48520"/>
                      <a:pt x="48337" y="48559"/>
                      <a:pt x="48762" y="48638"/>
                    </a:cubicBezTo>
                    <a:cubicBezTo>
                      <a:pt x="47767" y="49821"/>
                      <a:pt x="47185" y="51326"/>
                      <a:pt x="47275" y="52912"/>
                    </a:cubicBezTo>
                    <a:cubicBezTo>
                      <a:pt x="46025" y="51609"/>
                      <a:pt x="44257" y="50779"/>
                      <a:pt x="42397" y="50779"/>
                    </a:cubicBezTo>
                    <a:cubicBezTo>
                      <a:pt x="42377" y="50779"/>
                      <a:pt x="42357" y="50779"/>
                      <a:pt x="42337" y="50780"/>
                    </a:cubicBezTo>
                    <a:cubicBezTo>
                      <a:pt x="43675" y="49325"/>
                      <a:pt x="45549" y="48520"/>
                      <a:pt x="47485" y="48520"/>
                    </a:cubicBezTo>
                    <a:close/>
                    <a:moveTo>
                      <a:pt x="60501" y="48529"/>
                    </a:moveTo>
                    <a:cubicBezTo>
                      <a:pt x="62439" y="48529"/>
                      <a:pt x="64308" y="49332"/>
                      <a:pt x="65653" y="50780"/>
                    </a:cubicBezTo>
                    <a:cubicBezTo>
                      <a:pt x="65633" y="50779"/>
                      <a:pt x="65613" y="50779"/>
                      <a:pt x="65593" y="50779"/>
                    </a:cubicBezTo>
                    <a:cubicBezTo>
                      <a:pt x="63725" y="50779"/>
                      <a:pt x="61957" y="51618"/>
                      <a:pt x="60715" y="52921"/>
                    </a:cubicBezTo>
                    <a:cubicBezTo>
                      <a:pt x="60796" y="51326"/>
                      <a:pt x="60214" y="49830"/>
                      <a:pt x="59219" y="48647"/>
                    </a:cubicBezTo>
                    <a:cubicBezTo>
                      <a:pt x="59646" y="48568"/>
                      <a:pt x="60075" y="48529"/>
                      <a:pt x="60501" y="48529"/>
                    </a:cubicBezTo>
                    <a:close/>
                    <a:moveTo>
                      <a:pt x="107662" y="48316"/>
                    </a:moveTo>
                    <a:cubicBezTo>
                      <a:pt x="109596" y="48316"/>
                      <a:pt x="111472" y="49118"/>
                      <a:pt x="112821" y="50574"/>
                    </a:cubicBezTo>
                    <a:cubicBezTo>
                      <a:pt x="112802" y="50573"/>
                      <a:pt x="112783" y="50573"/>
                      <a:pt x="112765" y="50573"/>
                    </a:cubicBezTo>
                    <a:cubicBezTo>
                      <a:pt x="110778" y="50573"/>
                      <a:pt x="108902" y="51519"/>
                      <a:pt x="107650" y="52966"/>
                    </a:cubicBezTo>
                    <a:lnTo>
                      <a:pt x="107650" y="52966"/>
                    </a:lnTo>
                    <a:cubicBezTo>
                      <a:pt x="107803" y="51290"/>
                      <a:pt x="107211" y="49713"/>
                      <a:pt x="106172" y="48477"/>
                    </a:cubicBezTo>
                    <a:cubicBezTo>
                      <a:pt x="106667" y="48369"/>
                      <a:pt x="107167" y="48316"/>
                      <a:pt x="107662" y="48316"/>
                    </a:cubicBezTo>
                    <a:close/>
                    <a:moveTo>
                      <a:pt x="13659" y="48573"/>
                    </a:moveTo>
                    <a:cubicBezTo>
                      <a:pt x="15592" y="48573"/>
                      <a:pt x="17464" y="49371"/>
                      <a:pt x="18807" y="50824"/>
                    </a:cubicBezTo>
                    <a:cubicBezTo>
                      <a:pt x="18787" y="50824"/>
                      <a:pt x="18768" y="50824"/>
                      <a:pt x="18748" y="50824"/>
                    </a:cubicBezTo>
                    <a:cubicBezTo>
                      <a:pt x="16879" y="50824"/>
                      <a:pt x="15111" y="51663"/>
                      <a:pt x="13870" y="52966"/>
                    </a:cubicBezTo>
                    <a:cubicBezTo>
                      <a:pt x="13951" y="51371"/>
                      <a:pt x="13368" y="49875"/>
                      <a:pt x="12374" y="48692"/>
                    </a:cubicBezTo>
                    <a:cubicBezTo>
                      <a:pt x="12802" y="48612"/>
                      <a:pt x="13232" y="48573"/>
                      <a:pt x="13659" y="48573"/>
                    </a:cubicBezTo>
                    <a:close/>
                    <a:moveTo>
                      <a:pt x="23953" y="48574"/>
                    </a:moveTo>
                    <a:cubicBezTo>
                      <a:pt x="24378" y="48574"/>
                      <a:pt x="24806" y="48613"/>
                      <a:pt x="25232" y="48692"/>
                    </a:cubicBezTo>
                    <a:cubicBezTo>
                      <a:pt x="24237" y="49875"/>
                      <a:pt x="23655" y="51371"/>
                      <a:pt x="23744" y="52966"/>
                    </a:cubicBezTo>
                    <a:cubicBezTo>
                      <a:pt x="22494" y="51663"/>
                      <a:pt x="20726" y="50824"/>
                      <a:pt x="18866" y="50824"/>
                    </a:cubicBezTo>
                    <a:cubicBezTo>
                      <a:pt x="18846" y="50824"/>
                      <a:pt x="18827" y="50824"/>
                      <a:pt x="18807" y="50824"/>
                    </a:cubicBezTo>
                    <a:cubicBezTo>
                      <a:pt x="20144" y="49377"/>
                      <a:pt x="22018" y="48574"/>
                      <a:pt x="23953" y="48574"/>
                    </a:cubicBezTo>
                    <a:close/>
                    <a:moveTo>
                      <a:pt x="37179" y="48522"/>
                    </a:moveTo>
                    <a:cubicBezTo>
                      <a:pt x="39113" y="48522"/>
                      <a:pt x="40989" y="49325"/>
                      <a:pt x="42337" y="50780"/>
                    </a:cubicBezTo>
                    <a:cubicBezTo>
                      <a:pt x="42319" y="50779"/>
                      <a:pt x="42300" y="50779"/>
                      <a:pt x="42282" y="50779"/>
                    </a:cubicBezTo>
                    <a:cubicBezTo>
                      <a:pt x="40295" y="50779"/>
                      <a:pt x="38419" y="51725"/>
                      <a:pt x="37167" y="53172"/>
                    </a:cubicBezTo>
                    <a:cubicBezTo>
                      <a:pt x="37320" y="51496"/>
                      <a:pt x="36728" y="49910"/>
                      <a:pt x="35689" y="48683"/>
                    </a:cubicBezTo>
                    <a:cubicBezTo>
                      <a:pt x="36184" y="48575"/>
                      <a:pt x="36683" y="48522"/>
                      <a:pt x="37179" y="48522"/>
                    </a:cubicBezTo>
                    <a:close/>
                    <a:moveTo>
                      <a:pt x="124475" y="46470"/>
                    </a:moveTo>
                    <a:cubicBezTo>
                      <a:pt x="127650" y="46470"/>
                      <a:pt x="130827" y="48548"/>
                      <a:pt x="130867" y="52706"/>
                    </a:cubicBezTo>
                    <a:cubicBezTo>
                      <a:pt x="130388" y="52601"/>
                      <a:pt x="129906" y="52550"/>
                      <a:pt x="129426" y="52550"/>
                    </a:cubicBezTo>
                    <a:cubicBezTo>
                      <a:pt x="127574" y="52550"/>
                      <a:pt x="125776" y="53316"/>
                      <a:pt x="124487" y="54704"/>
                    </a:cubicBezTo>
                    <a:cubicBezTo>
                      <a:pt x="123206" y="53333"/>
                      <a:pt x="121414" y="52545"/>
                      <a:pt x="119532" y="52545"/>
                    </a:cubicBezTo>
                    <a:cubicBezTo>
                      <a:pt x="119048" y="52545"/>
                      <a:pt x="118564" y="52599"/>
                      <a:pt x="118089" y="52706"/>
                    </a:cubicBezTo>
                    <a:cubicBezTo>
                      <a:pt x="118125" y="48548"/>
                      <a:pt x="121299" y="46470"/>
                      <a:pt x="124475" y="46470"/>
                    </a:cubicBezTo>
                    <a:close/>
                    <a:moveTo>
                      <a:pt x="77635" y="46519"/>
                    </a:moveTo>
                    <a:cubicBezTo>
                      <a:pt x="80808" y="46519"/>
                      <a:pt x="83981" y="48596"/>
                      <a:pt x="84022" y="52751"/>
                    </a:cubicBezTo>
                    <a:lnTo>
                      <a:pt x="84031" y="52760"/>
                    </a:lnTo>
                    <a:cubicBezTo>
                      <a:pt x="83550" y="52655"/>
                      <a:pt x="83066" y="52604"/>
                      <a:pt x="82586" y="52604"/>
                    </a:cubicBezTo>
                    <a:cubicBezTo>
                      <a:pt x="80731" y="52604"/>
                      <a:pt x="78937" y="53370"/>
                      <a:pt x="77642" y="54758"/>
                    </a:cubicBezTo>
                    <a:cubicBezTo>
                      <a:pt x="76360" y="53378"/>
                      <a:pt x="74568" y="52599"/>
                      <a:pt x="72696" y="52599"/>
                    </a:cubicBezTo>
                    <a:cubicBezTo>
                      <a:pt x="72203" y="52599"/>
                      <a:pt x="71719" y="52652"/>
                      <a:pt x="71244" y="52760"/>
                    </a:cubicBezTo>
                    <a:cubicBezTo>
                      <a:pt x="71280" y="48600"/>
                      <a:pt x="74457" y="46519"/>
                      <a:pt x="77635" y="46519"/>
                    </a:cubicBezTo>
                    <a:close/>
                    <a:moveTo>
                      <a:pt x="100946" y="46509"/>
                    </a:moveTo>
                    <a:cubicBezTo>
                      <a:pt x="104122" y="46509"/>
                      <a:pt x="107296" y="48585"/>
                      <a:pt x="107337" y="52742"/>
                    </a:cubicBezTo>
                    <a:cubicBezTo>
                      <a:pt x="106865" y="52641"/>
                      <a:pt x="106389" y="52591"/>
                      <a:pt x="105917" y="52591"/>
                    </a:cubicBezTo>
                    <a:cubicBezTo>
                      <a:pt x="104050" y="52591"/>
                      <a:pt x="102242" y="53364"/>
                      <a:pt x="100948" y="54758"/>
                    </a:cubicBezTo>
                    <a:lnTo>
                      <a:pt x="100948" y="54749"/>
                    </a:lnTo>
                    <a:cubicBezTo>
                      <a:pt x="99667" y="53369"/>
                      <a:pt x="97875" y="52590"/>
                      <a:pt x="95993" y="52590"/>
                    </a:cubicBezTo>
                    <a:cubicBezTo>
                      <a:pt x="95509" y="52590"/>
                      <a:pt x="95025" y="52643"/>
                      <a:pt x="94550" y="52742"/>
                    </a:cubicBezTo>
                    <a:cubicBezTo>
                      <a:pt x="94591" y="48588"/>
                      <a:pt x="97769" y="46509"/>
                      <a:pt x="100946" y="46509"/>
                    </a:cubicBezTo>
                    <a:close/>
                    <a:moveTo>
                      <a:pt x="53993" y="46670"/>
                    </a:moveTo>
                    <a:cubicBezTo>
                      <a:pt x="57169" y="46670"/>
                      <a:pt x="60344" y="48747"/>
                      <a:pt x="60384" y="52903"/>
                    </a:cubicBezTo>
                    <a:cubicBezTo>
                      <a:pt x="59911" y="52801"/>
                      <a:pt x="59433" y="52752"/>
                      <a:pt x="58960" y="52752"/>
                    </a:cubicBezTo>
                    <a:cubicBezTo>
                      <a:pt x="57101" y="52752"/>
                      <a:pt x="55295" y="53518"/>
                      <a:pt x="53995" y="54910"/>
                    </a:cubicBezTo>
                    <a:cubicBezTo>
                      <a:pt x="52714" y="53531"/>
                      <a:pt x="50922" y="52751"/>
                      <a:pt x="49040" y="52751"/>
                    </a:cubicBezTo>
                    <a:cubicBezTo>
                      <a:pt x="48556" y="52751"/>
                      <a:pt x="48072" y="52805"/>
                      <a:pt x="47597" y="52903"/>
                    </a:cubicBezTo>
                    <a:cubicBezTo>
                      <a:pt x="47638" y="48749"/>
                      <a:pt x="50816" y="46670"/>
                      <a:pt x="53993" y="46670"/>
                    </a:cubicBezTo>
                    <a:close/>
                    <a:moveTo>
                      <a:pt x="7145" y="46712"/>
                    </a:moveTo>
                    <a:cubicBezTo>
                      <a:pt x="10322" y="46712"/>
                      <a:pt x="13498" y="48790"/>
                      <a:pt x="13538" y="52948"/>
                    </a:cubicBezTo>
                    <a:cubicBezTo>
                      <a:pt x="13065" y="52846"/>
                      <a:pt x="12588" y="52796"/>
                      <a:pt x="12114" y="52796"/>
                    </a:cubicBezTo>
                    <a:cubicBezTo>
                      <a:pt x="10255" y="52796"/>
                      <a:pt x="8451" y="53563"/>
                      <a:pt x="7159" y="54955"/>
                    </a:cubicBezTo>
                    <a:cubicBezTo>
                      <a:pt x="5884" y="53583"/>
                      <a:pt x="4097" y="52805"/>
                      <a:pt x="2226" y="52805"/>
                    </a:cubicBezTo>
                    <a:cubicBezTo>
                      <a:pt x="2216" y="52805"/>
                      <a:pt x="2205" y="52805"/>
                      <a:pt x="2194" y="52805"/>
                    </a:cubicBezTo>
                    <a:lnTo>
                      <a:pt x="2194" y="52796"/>
                    </a:lnTo>
                    <a:cubicBezTo>
                      <a:pt x="1711" y="52796"/>
                      <a:pt x="1227" y="52850"/>
                      <a:pt x="752" y="52948"/>
                    </a:cubicBezTo>
                    <a:cubicBezTo>
                      <a:pt x="792" y="48790"/>
                      <a:pt x="3969" y="46712"/>
                      <a:pt x="7145" y="46712"/>
                    </a:cubicBezTo>
                    <a:close/>
                    <a:moveTo>
                      <a:pt x="30465" y="46717"/>
                    </a:moveTo>
                    <a:cubicBezTo>
                      <a:pt x="33637" y="46717"/>
                      <a:pt x="36811" y="48795"/>
                      <a:pt x="36854" y="52953"/>
                    </a:cubicBezTo>
                    <a:lnTo>
                      <a:pt x="36854" y="52953"/>
                    </a:lnTo>
                    <a:cubicBezTo>
                      <a:pt x="36379" y="52851"/>
                      <a:pt x="35901" y="52801"/>
                      <a:pt x="35426" y="52801"/>
                    </a:cubicBezTo>
                    <a:cubicBezTo>
                      <a:pt x="33569" y="52801"/>
                      <a:pt x="31771" y="53567"/>
                      <a:pt x="30483" y="54955"/>
                    </a:cubicBezTo>
                    <a:cubicBezTo>
                      <a:pt x="29201" y="53584"/>
                      <a:pt x="27409" y="52796"/>
                      <a:pt x="25528" y="52796"/>
                    </a:cubicBezTo>
                    <a:cubicBezTo>
                      <a:pt x="25044" y="52796"/>
                      <a:pt x="24560" y="52850"/>
                      <a:pt x="24085" y="52957"/>
                    </a:cubicBezTo>
                    <a:cubicBezTo>
                      <a:pt x="24116" y="48798"/>
                      <a:pt x="27290" y="46717"/>
                      <a:pt x="30465" y="46717"/>
                    </a:cubicBezTo>
                    <a:close/>
                    <a:moveTo>
                      <a:pt x="107865" y="57160"/>
                    </a:moveTo>
                    <a:cubicBezTo>
                      <a:pt x="107867" y="57160"/>
                      <a:pt x="107868" y="57160"/>
                      <a:pt x="107870" y="57160"/>
                    </a:cubicBezTo>
                    <a:lnTo>
                      <a:pt x="107870" y="57160"/>
                    </a:lnTo>
                    <a:cubicBezTo>
                      <a:pt x="107871" y="57160"/>
                      <a:pt x="107873" y="57160"/>
                      <a:pt x="107874" y="57160"/>
                    </a:cubicBezTo>
                    <a:close/>
                    <a:moveTo>
                      <a:pt x="129607" y="52925"/>
                    </a:moveTo>
                    <a:cubicBezTo>
                      <a:pt x="130037" y="52925"/>
                      <a:pt x="130471" y="52965"/>
                      <a:pt x="130903" y="53047"/>
                    </a:cubicBezTo>
                    <a:cubicBezTo>
                      <a:pt x="129908" y="54229"/>
                      <a:pt x="129326" y="55726"/>
                      <a:pt x="129415" y="57321"/>
                    </a:cubicBezTo>
                    <a:cubicBezTo>
                      <a:pt x="128165" y="56009"/>
                      <a:pt x="126406" y="55179"/>
                      <a:pt x="124538" y="55179"/>
                    </a:cubicBezTo>
                    <a:cubicBezTo>
                      <a:pt x="124518" y="55179"/>
                      <a:pt x="124498" y="55179"/>
                      <a:pt x="124478" y="55179"/>
                    </a:cubicBezTo>
                    <a:cubicBezTo>
                      <a:pt x="124458" y="55179"/>
                      <a:pt x="124438" y="55179"/>
                      <a:pt x="124418" y="55179"/>
                    </a:cubicBezTo>
                    <a:cubicBezTo>
                      <a:pt x="122550" y="55179"/>
                      <a:pt x="120782" y="56009"/>
                      <a:pt x="119541" y="57321"/>
                    </a:cubicBezTo>
                    <a:cubicBezTo>
                      <a:pt x="119622" y="55726"/>
                      <a:pt x="119039" y="54220"/>
                      <a:pt x="118045" y="53047"/>
                    </a:cubicBezTo>
                    <a:cubicBezTo>
                      <a:pt x="118478" y="52965"/>
                      <a:pt x="118913" y="52925"/>
                      <a:pt x="119344" y="52925"/>
                    </a:cubicBezTo>
                    <a:cubicBezTo>
                      <a:pt x="121276" y="52925"/>
                      <a:pt x="123138" y="53727"/>
                      <a:pt x="124478" y="55170"/>
                    </a:cubicBezTo>
                    <a:cubicBezTo>
                      <a:pt x="125811" y="53727"/>
                      <a:pt x="127678" y="52925"/>
                      <a:pt x="129607" y="52925"/>
                    </a:cubicBezTo>
                    <a:close/>
                    <a:moveTo>
                      <a:pt x="82780" y="52965"/>
                    </a:moveTo>
                    <a:cubicBezTo>
                      <a:pt x="83204" y="52965"/>
                      <a:pt x="83632" y="53003"/>
                      <a:pt x="84057" y="53082"/>
                    </a:cubicBezTo>
                    <a:cubicBezTo>
                      <a:pt x="83538" y="53701"/>
                      <a:pt x="83135" y="54409"/>
                      <a:pt x="82875" y="55170"/>
                    </a:cubicBezTo>
                    <a:cubicBezTo>
                      <a:pt x="82634" y="55866"/>
                      <a:pt x="82526" y="56607"/>
                      <a:pt x="82569" y="57347"/>
                    </a:cubicBezTo>
                    <a:lnTo>
                      <a:pt x="82569" y="57347"/>
                    </a:lnTo>
                    <a:cubicBezTo>
                      <a:pt x="81328" y="56053"/>
                      <a:pt x="79569" y="55215"/>
                      <a:pt x="77701" y="55215"/>
                    </a:cubicBezTo>
                    <a:cubicBezTo>
                      <a:pt x="77681" y="55215"/>
                      <a:pt x="77661" y="55215"/>
                      <a:pt x="77642" y="55215"/>
                    </a:cubicBezTo>
                    <a:cubicBezTo>
                      <a:pt x="78979" y="53768"/>
                      <a:pt x="80847" y="52965"/>
                      <a:pt x="82780" y="52965"/>
                    </a:cubicBezTo>
                    <a:close/>
                    <a:moveTo>
                      <a:pt x="95802" y="52974"/>
                    </a:moveTo>
                    <a:cubicBezTo>
                      <a:pt x="97735" y="52974"/>
                      <a:pt x="99602" y="53775"/>
                      <a:pt x="100939" y="55215"/>
                    </a:cubicBezTo>
                    <a:cubicBezTo>
                      <a:pt x="100919" y="55215"/>
                      <a:pt x="100900" y="55215"/>
                      <a:pt x="100880" y="55215"/>
                    </a:cubicBezTo>
                    <a:cubicBezTo>
                      <a:pt x="99020" y="55215"/>
                      <a:pt x="97252" y="56053"/>
                      <a:pt x="96011" y="57357"/>
                    </a:cubicBezTo>
                    <a:cubicBezTo>
                      <a:pt x="96047" y="56622"/>
                      <a:pt x="95948" y="55878"/>
                      <a:pt x="95706" y="55179"/>
                    </a:cubicBezTo>
                    <a:lnTo>
                      <a:pt x="95706" y="55170"/>
                    </a:lnTo>
                    <a:cubicBezTo>
                      <a:pt x="95446" y="54409"/>
                      <a:pt x="95043" y="53701"/>
                      <a:pt x="94523" y="53091"/>
                    </a:cubicBezTo>
                    <a:cubicBezTo>
                      <a:pt x="94949" y="53012"/>
                      <a:pt x="95377" y="52974"/>
                      <a:pt x="95802" y="52974"/>
                    </a:cubicBezTo>
                    <a:close/>
                    <a:moveTo>
                      <a:pt x="60697" y="57357"/>
                    </a:moveTo>
                    <a:cubicBezTo>
                      <a:pt x="60700" y="57357"/>
                      <a:pt x="60703" y="57357"/>
                      <a:pt x="60706" y="57357"/>
                    </a:cubicBezTo>
                    <a:lnTo>
                      <a:pt x="60706" y="57357"/>
                    </a:lnTo>
                    <a:cubicBezTo>
                      <a:pt x="60709" y="57357"/>
                      <a:pt x="60712" y="57357"/>
                      <a:pt x="60715" y="57357"/>
                    </a:cubicBezTo>
                    <a:close/>
                    <a:moveTo>
                      <a:pt x="48839" y="53117"/>
                    </a:moveTo>
                    <a:cubicBezTo>
                      <a:pt x="50775" y="53117"/>
                      <a:pt x="52650" y="53921"/>
                      <a:pt x="53995" y="55376"/>
                    </a:cubicBezTo>
                    <a:lnTo>
                      <a:pt x="53995" y="55376"/>
                    </a:lnTo>
                    <a:cubicBezTo>
                      <a:pt x="53992" y="55376"/>
                      <a:pt x="53989" y="55376"/>
                      <a:pt x="53986" y="55376"/>
                    </a:cubicBezTo>
                    <a:cubicBezTo>
                      <a:pt x="53966" y="55376"/>
                      <a:pt x="53946" y="55376"/>
                      <a:pt x="53927" y="55376"/>
                    </a:cubicBezTo>
                    <a:cubicBezTo>
                      <a:pt x="52067" y="55376"/>
                      <a:pt x="50299" y="56206"/>
                      <a:pt x="49049" y="57509"/>
                    </a:cubicBezTo>
                    <a:cubicBezTo>
                      <a:pt x="49138" y="55923"/>
                      <a:pt x="48556" y="54418"/>
                      <a:pt x="47561" y="53235"/>
                    </a:cubicBezTo>
                    <a:cubicBezTo>
                      <a:pt x="47987" y="53156"/>
                      <a:pt x="48414" y="53117"/>
                      <a:pt x="48839" y="53117"/>
                    </a:cubicBezTo>
                    <a:close/>
                    <a:moveTo>
                      <a:pt x="59142" y="53117"/>
                    </a:moveTo>
                    <a:cubicBezTo>
                      <a:pt x="59567" y="53117"/>
                      <a:pt x="59994" y="53156"/>
                      <a:pt x="60420" y="53235"/>
                    </a:cubicBezTo>
                    <a:cubicBezTo>
                      <a:pt x="59425" y="54427"/>
                      <a:pt x="58843" y="55932"/>
                      <a:pt x="58932" y="57518"/>
                    </a:cubicBezTo>
                    <a:lnTo>
                      <a:pt x="58923" y="57509"/>
                    </a:lnTo>
                    <a:cubicBezTo>
                      <a:pt x="57682" y="56206"/>
                      <a:pt x="55914" y="55376"/>
                      <a:pt x="54046" y="55376"/>
                    </a:cubicBezTo>
                    <a:cubicBezTo>
                      <a:pt x="54029" y="55376"/>
                      <a:pt x="54012" y="55376"/>
                      <a:pt x="53995" y="55376"/>
                    </a:cubicBezTo>
                    <a:lnTo>
                      <a:pt x="53995" y="55376"/>
                    </a:lnTo>
                    <a:cubicBezTo>
                      <a:pt x="55333" y="53921"/>
                      <a:pt x="57206" y="53117"/>
                      <a:pt x="59142" y="53117"/>
                    </a:cubicBezTo>
                    <a:close/>
                    <a:moveTo>
                      <a:pt x="25317" y="53179"/>
                    </a:moveTo>
                    <a:cubicBezTo>
                      <a:pt x="27247" y="53179"/>
                      <a:pt x="29113" y="53976"/>
                      <a:pt x="30456" y="55421"/>
                    </a:cubicBezTo>
                    <a:cubicBezTo>
                      <a:pt x="30436" y="55421"/>
                      <a:pt x="30416" y="55421"/>
                      <a:pt x="30397" y="55421"/>
                    </a:cubicBezTo>
                    <a:cubicBezTo>
                      <a:pt x="28528" y="55421"/>
                      <a:pt x="26769" y="56259"/>
                      <a:pt x="25528" y="57554"/>
                    </a:cubicBezTo>
                    <a:cubicBezTo>
                      <a:pt x="25563" y="56819"/>
                      <a:pt x="25456" y="56075"/>
                      <a:pt x="25223" y="55376"/>
                    </a:cubicBezTo>
                    <a:lnTo>
                      <a:pt x="25223" y="55385"/>
                    </a:lnTo>
                    <a:cubicBezTo>
                      <a:pt x="24963" y="54624"/>
                      <a:pt x="24560" y="53916"/>
                      <a:pt x="24031" y="53298"/>
                    </a:cubicBezTo>
                    <a:cubicBezTo>
                      <a:pt x="24460" y="53218"/>
                      <a:pt x="24890" y="53179"/>
                      <a:pt x="25317" y="53179"/>
                    </a:cubicBezTo>
                    <a:close/>
                    <a:moveTo>
                      <a:pt x="12293" y="53188"/>
                    </a:moveTo>
                    <a:cubicBezTo>
                      <a:pt x="12719" y="53188"/>
                      <a:pt x="13147" y="53227"/>
                      <a:pt x="13574" y="53307"/>
                    </a:cubicBezTo>
                    <a:cubicBezTo>
                      <a:pt x="13055" y="53925"/>
                      <a:pt x="12651" y="54624"/>
                      <a:pt x="12391" y="55385"/>
                    </a:cubicBezTo>
                    <a:cubicBezTo>
                      <a:pt x="12150" y="56084"/>
                      <a:pt x="12051" y="56819"/>
                      <a:pt x="12087" y="57554"/>
                    </a:cubicBezTo>
                    <a:lnTo>
                      <a:pt x="12087" y="57572"/>
                    </a:lnTo>
                    <a:cubicBezTo>
                      <a:pt x="10845" y="56268"/>
                      <a:pt x="9086" y="55430"/>
                      <a:pt x="7218" y="55430"/>
                    </a:cubicBezTo>
                    <a:cubicBezTo>
                      <a:pt x="7198" y="55430"/>
                      <a:pt x="7178" y="55430"/>
                      <a:pt x="7159" y="55430"/>
                    </a:cubicBezTo>
                    <a:cubicBezTo>
                      <a:pt x="8501" y="53985"/>
                      <a:pt x="10367" y="53188"/>
                      <a:pt x="12293" y="53188"/>
                    </a:cubicBezTo>
                    <a:close/>
                    <a:moveTo>
                      <a:pt x="106098" y="52962"/>
                    </a:moveTo>
                    <a:cubicBezTo>
                      <a:pt x="106573" y="52962"/>
                      <a:pt x="107051" y="53010"/>
                      <a:pt x="107525" y="53109"/>
                    </a:cubicBezTo>
                    <a:cubicBezTo>
                      <a:pt x="106514" y="54361"/>
                      <a:pt x="105950" y="55943"/>
                      <a:pt x="106117" y="57615"/>
                    </a:cubicBezTo>
                    <a:lnTo>
                      <a:pt x="106117" y="57615"/>
                    </a:lnTo>
                    <a:cubicBezTo>
                      <a:pt x="104869" y="56153"/>
                      <a:pt x="102981" y="55206"/>
                      <a:pt x="100985" y="55206"/>
                    </a:cubicBezTo>
                    <a:cubicBezTo>
                      <a:pt x="100976" y="55206"/>
                      <a:pt x="100966" y="55206"/>
                      <a:pt x="100957" y="55206"/>
                    </a:cubicBezTo>
                    <a:cubicBezTo>
                      <a:pt x="102302" y="53761"/>
                      <a:pt x="104171" y="52962"/>
                      <a:pt x="106098" y="52962"/>
                    </a:cubicBezTo>
                    <a:close/>
                    <a:moveTo>
                      <a:pt x="70812" y="48526"/>
                    </a:moveTo>
                    <a:cubicBezTo>
                      <a:pt x="71289" y="48526"/>
                      <a:pt x="71770" y="48575"/>
                      <a:pt x="72248" y="48674"/>
                    </a:cubicBezTo>
                    <a:cubicBezTo>
                      <a:pt x="71271" y="49928"/>
                      <a:pt x="70742" y="51496"/>
                      <a:pt x="70939" y="53145"/>
                    </a:cubicBezTo>
                    <a:cubicBezTo>
                      <a:pt x="71447" y="53031"/>
                      <a:pt x="71960" y="52976"/>
                      <a:pt x="72468" y="52976"/>
                    </a:cubicBezTo>
                    <a:cubicBezTo>
                      <a:pt x="74401" y="52976"/>
                      <a:pt x="76276" y="53777"/>
                      <a:pt x="77624" y="55224"/>
                    </a:cubicBezTo>
                    <a:cubicBezTo>
                      <a:pt x="77606" y="55224"/>
                      <a:pt x="77587" y="55224"/>
                      <a:pt x="77569" y="55224"/>
                    </a:cubicBezTo>
                    <a:cubicBezTo>
                      <a:pt x="75520" y="55224"/>
                      <a:pt x="73598" y="56223"/>
                      <a:pt x="72355" y="57751"/>
                    </a:cubicBezTo>
                    <a:cubicBezTo>
                      <a:pt x="72694" y="54052"/>
                      <a:pt x="69407" y="50779"/>
                      <a:pt x="65713" y="50779"/>
                    </a:cubicBezTo>
                    <a:cubicBezTo>
                      <a:pt x="65693" y="50779"/>
                      <a:pt x="65673" y="50779"/>
                      <a:pt x="65653" y="50780"/>
                    </a:cubicBezTo>
                    <a:cubicBezTo>
                      <a:pt x="66997" y="49327"/>
                      <a:pt x="68873" y="48526"/>
                      <a:pt x="70812" y="48526"/>
                    </a:cubicBezTo>
                    <a:close/>
                    <a:moveTo>
                      <a:pt x="35611" y="53168"/>
                    </a:moveTo>
                    <a:cubicBezTo>
                      <a:pt x="36086" y="53168"/>
                      <a:pt x="36566" y="53216"/>
                      <a:pt x="37042" y="53315"/>
                    </a:cubicBezTo>
                    <a:cubicBezTo>
                      <a:pt x="36031" y="54567"/>
                      <a:pt x="35458" y="56149"/>
                      <a:pt x="35634" y="57812"/>
                    </a:cubicBezTo>
                    <a:lnTo>
                      <a:pt x="35634" y="57812"/>
                    </a:lnTo>
                    <a:cubicBezTo>
                      <a:pt x="34382" y="56357"/>
                      <a:pt x="32515" y="55412"/>
                      <a:pt x="30530" y="55412"/>
                    </a:cubicBezTo>
                    <a:cubicBezTo>
                      <a:pt x="30511" y="55412"/>
                      <a:pt x="30492" y="55412"/>
                      <a:pt x="30474" y="55412"/>
                    </a:cubicBezTo>
                    <a:cubicBezTo>
                      <a:pt x="31811" y="53967"/>
                      <a:pt x="33679" y="53168"/>
                      <a:pt x="35611" y="53168"/>
                    </a:cubicBezTo>
                    <a:close/>
                    <a:moveTo>
                      <a:pt x="112818" y="51075"/>
                    </a:moveTo>
                    <a:cubicBezTo>
                      <a:pt x="115995" y="51075"/>
                      <a:pt x="119174" y="53154"/>
                      <a:pt x="119218" y="57312"/>
                    </a:cubicBezTo>
                    <a:cubicBezTo>
                      <a:pt x="118743" y="57210"/>
                      <a:pt x="118265" y="57160"/>
                      <a:pt x="117790" y="57160"/>
                    </a:cubicBezTo>
                    <a:cubicBezTo>
                      <a:pt x="115926" y="57160"/>
                      <a:pt x="114120" y="57927"/>
                      <a:pt x="112821" y="59319"/>
                    </a:cubicBezTo>
                    <a:cubicBezTo>
                      <a:pt x="111549" y="57940"/>
                      <a:pt x="109750" y="57161"/>
                      <a:pt x="107870" y="57160"/>
                    </a:cubicBezTo>
                    <a:lnTo>
                      <a:pt x="107870" y="57160"/>
                    </a:lnTo>
                    <a:cubicBezTo>
                      <a:pt x="107388" y="57160"/>
                      <a:pt x="106905" y="57214"/>
                      <a:pt x="106432" y="57312"/>
                    </a:cubicBezTo>
                    <a:cubicBezTo>
                      <a:pt x="106468" y="53154"/>
                      <a:pt x="109642" y="51075"/>
                      <a:pt x="112818" y="51075"/>
                    </a:cubicBezTo>
                    <a:close/>
                    <a:moveTo>
                      <a:pt x="136134" y="51090"/>
                    </a:moveTo>
                    <a:cubicBezTo>
                      <a:pt x="139310" y="51090"/>
                      <a:pt x="142484" y="53169"/>
                      <a:pt x="142525" y="57330"/>
                    </a:cubicBezTo>
                    <a:cubicBezTo>
                      <a:pt x="142043" y="57224"/>
                      <a:pt x="141557" y="57173"/>
                      <a:pt x="141075" y="57173"/>
                    </a:cubicBezTo>
                    <a:cubicBezTo>
                      <a:pt x="139225" y="57173"/>
                      <a:pt x="137430" y="57933"/>
                      <a:pt x="136136" y="59319"/>
                    </a:cubicBezTo>
                    <a:lnTo>
                      <a:pt x="136136" y="59328"/>
                    </a:lnTo>
                    <a:cubicBezTo>
                      <a:pt x="134854" y="57957"/>
                      <a:pt x="133062" y="57168"/>
                      <a:pt x="131181" y="57168"/>
                    </a:cubicBezTo>
                    <a:cubicBezTo>
                      <a:pt x="130697" y="57168"/>
                      <a:pt x="130213" y="57222"/>
                      <a:pt x="129738" y="57330"/>
                    </a:cubicBezTo>
                    <a:cubicBezTo>
                      <a:pt x="129778" y="53171"/>
                      <a:pt x="132957" y="51090"/>
                      <a:pt x="136134" y="51090"/>
                    </a:cubicBezTo>
                    <a:close/>
                    <a:moveTo>
                      <a:pt x="89294" y="51126"/>
                    </a:moveTo>
                    <a:cubicBezTo>
                      <a:pt x="91873" y="51126"/>
                      <a:pt x="94452" y="52497"/>
                      <a:pt x="95348" y="55242"/>
                    </a:cubicBezTo>
                    <a:cubicBezTo>
                      <a:pt x="95572" y="55923"/>
                      <a:pt x="95679" y="56631"/>
                      <a:pt x="95688" y="57348"/>
                    </a:cubicBezTo>
                    <a:cubicBezTo>
                      <a:pt x="95215" y="57246"/>
                      <a:pt x="94738" y="57196"/>
                      <a:pt x="94264" y="57196"/>
                    </a:cubicBezTo>
                    <a:cubicBezTo>
                      <a:pt x="92405" y="57196"/>
                      <a:pt x="90599" y="57962"/>
                      <a:pt x="89299" y="59355"/>
                    </a:cubicBezTo>
                    <a:cubicBezTo>
                      <a:pt x="88027" y="57975"/>
                      <a:pt x="86226" y="57195"/>
                      <a:pt x="84353" y="57195"/>
                    </a:cubicBezTo>
                    <a:cubicBezTo>
                      <a:pt x="83860" y="57195"/>
                      <a:pt x="83376" y="57249"/>
                      <a:pt x="82910" y="57348"/>
                    </a:cubicBezTo>
                    <a:cubicBezTo>
                      <a:pt x="82902" y="56631"/>
                      <a:pt x="83009" y="55923"/>
                      <a:pt x="83224" y="55242"/>
                    </a:cubicBezTo>
                    <a:lnTo>
                      <a:pt x="83233" y="55242"/>
                    </a:lnTo>
                    <a:cubicBezTo>
                      <a:pt x="84129" y="52499"/>
                      <a:pt x="86712" y="51126"/>
                      <a:pt x="89294" y="51126"/>
                    </a:cubicBezTo>
                    <a:close/>
                    <a:moveTo>
                      <a:pt x="42335" y="51276"/>
                    </a:moveTo>
                    <a:cubicBezTo>
                      <a:pt x="45511" y="51276"/>
                      <a:pt x="48686" y="53352"/>
                      <a:pt x="48726" y="57509"/>
                    </a:cubicBezTo>
                    <a:cubicBezTo>
                      <a:pt x="48253" y="57407"/>
                      <a:pt x="47776" y="57357"/>
                      <a:pt x="47302" y="57357"/>
                    </a:cubicBezTo>
                    <a:cubicBezTo>
                      <a:pt x="45443" y="57357"/>
                      <a:pt x="43639" y="58124"/>
                      <a:pt x="42346" y="59516"/>
                    </a:cubicBezTo>
                    <a:cubicBezTo>
                      <a:pt x="41065" y="58136"/>
                      <a:pt x="39264" y="57357"/>
                      <a:pt x="37382" y="57357"/>
                    </a:cubicBezTo>
                    <a:cubicBezTo>
                      <a:pt x="36898" y="57357"/>
                      <a:pt x="36415" y="57410"/>
                      <a:pt x="35940" y="57509"/>
                    </a:cubicBezTo>
                    <a:cubicBezTo>
                      <a:pt x="35980" y="53355"/>
                      <a:pt x="39158" y="51276"/>
                      <a:pt x="42335" y="51276"/>
                    </a:cubicBezTo>
                    <a:close/>
                    <a:moveTo>
                      <a:pt x="65660" y="51276"/>
                    </a:moveTo>
                    <a:cubicBezTo>
                      <a:pt x="68835" y="51276"/>
                      <a:pt x="72010" y="53352"/>
                      <a:pt x="72050" y="57509"/>
                    </a:cubicBezTo>
                    <a:cubicBezTo>
                      <a:pt x="71577" y="57407"/>
                      <a:pt x="71100" y="57357"/>
                      <a:pt x="70626" y="57357"/>
                    </a:cubicBezTo>
                    <a:cubicBezTo>
                      <a:pt x="68767" y="57357"/>
                      <a:pt x="66961" y="58124"/>
                      <a:pt x="65662" y="59516"/>
                    </a:cubicBezTo>
                    <a:cubicBezTo>
                      <a:pt x="64382" y="58138"/>
                      <a:pt x="62585" y="57359"/>
                      <a:pt x="60706" y="57357"/>
                    </a:cubicBezTo>
                    <a:lnTo>
                      <a:pt x="60706" y="57357"/>
                    </a:lnTo>
                    <a:cubicBezTo>
                      <a:pt x="60217" y="57357"/>
                      <a:pt x="59736" y="57411"/>
                      <a:pt x="59264" y="57509"/>
                    </a:cubicBezTo>
                    <a:cubicBezTo>
                      <a:pt x="59304" y="53355"/>
                      <a:pt x="62482" y="51276"/>
                      <a:pt x="65660" y="51276"/>
                    </a:cubicBezTo>
                    <a:close/>
                    <a:moveTo>
                      <a:pt x="18806" y="51334"/>
                    </a:moveTo>
                    <a:cubicBezTo>
                      <a:pt x="21388" y="51334"/>
                      <a:pt x="23969" y="52707"/>
                      <a:pt x="24864" y="55457"/>
                    </a:cubicBezTo>
                    <a:cubicBezTo>
                      <a:pt x="25079" y="56138"/>
                      <a:pt x="25196" y="56846"/>
                      <a:pt x="25205" y="57563"/>
                    </a:cubicBezTo>
                    <a:cubicBezTo>
                      <a:pt x="24724" y="57458"/>
                      <a:pt x="24240" y="57407"/>
                      <a:pt x="23760" y="57407"/>
                    </a:cubicBezTo>
                    <a:cubicBezTo>
                      <a:pt x="21902" y="57407"/>
                      <a:pt x="20103" y="58173"/>
                      <a:pt x="18807" y="59561"/>
                    </a:cubicBezTo>
                    <a:cubicBezTo>
                      <a:pt x="17535" y="58190"/>
                      <a:pt x="15734" y="57401"/>
                      <a:pt x="13861" y="57401"/>
                    </a:cubicBezTo>
                    <a:cubicBezTo>
                      <a:pt x="13377" y="57401"/>
                      <a:pt x="12884" y="57455"/>
                      <a:pt x="12418" y="57563"/>
                    </a:cubicBezTo>
                    <a:cubicBezTo>
                      <a:pt x="12418" y="56837"/>
                      <a:pt x="12526" y="56129"/>
                      <a:pt x="12741" y="55448"/>
                    </a:cubicBezTo>
                    <a:lnTo>
                      <a:pt x="12741" y="55457"/>
                    </a:lnTo>
                    <a:cubicBezTo>
                      <a:pt x="13637" y="52710"/>
                      <a:pt x="16222" y="51334"/>
                      <a:pt x="18806" y="51334"/>
                    </a:cubicBezTo>
                    <a:close/>
                    <a:moveTo>
                      <a:pt x="117967" y="57526"/>
                    </a:moveTo>
                    <a:cubicBezTo>
                      <a:pt x="118391" y="57526"/>
                      <a:pt x="118819" y="57564"/>
                      <a:pt x="119245" y="57643"/>
                    </a:cubicBezTo>
                    <a:cubicBezTo>
                      <a:pt x="118726" y="58253"/>
                      <a:pt x="118322" y="58961"/>
                      <a:pt x="118063" y="59722"/>
                    </a:cubicBezTo>
                    <a:cubicBezTo>
                      <a:pt x="117821" y="60430"/>
                      <a:pt x="117713" y="61165"/>
                      <a:pt x="117758" y="61909"/>
                    </a:cubicBezTo>
                    <a:cubicBezTo>
                      <a:pt x="116510" y="60598"/>
                      <a:pt x="114739" y="59767"/>
                      <a:pt x="112860" y="59767"/>
                    </a:cubicBezTo>
                    <a:cubicBezTo>
                      <a:pt x="112850" y="59767"/>
                      <a:pt x="112840" y="59767"/>
                      <a:pt x="112830" y="59767"/>
                    </a:cubicBezTo>
                    <a:cubicBezTo>
                      <a:pt x="114167" y="58327"/>
                      <a:pt x="116034" y="57526"/>
                      <a:pt x="117967" y="57526"/>
                    </a:cubicBezTo>
                    <a:close/>
                    <a:moveTo>
                      <a:pt x="130990" y="57535"/>
                    </a:moveTo>
                    <a:cubicBezTo>
                      <a:pt x="132923" y="57535"/>
                      <a:pt x="134790" y="58336"/>
                      <a:pt x="136127" y="59776"/>
                    </a:cubicBezTo>
                    <a:cubicBezTo>
                      <a:pt x="136117" y="59776"/>
                      <a:pt x="136107" y="59776"/>
                      <a:pt x="136097" y="59776"/>
                    </a:cubicBezTo>
                    <a:cubicBezTo>
                      <a:pt x="134226" y="59776"/>
                      <a:pt x="132446" y="60607"/>
                      <a:pt x="131199" y="61918"/>
                    </a:cubicBezTo>
                    <a:cubicBezTo>
                      <a:pt x="131234" y="61183"/>
                      <a:pt x="131136" y="60439"/>
                      <a:pt x="130894" y="59731"/>
                    </a:cubicBezTo>
                    <a:cubicBezTo>
                      <a:pt x="130634" y="58970"/>
                      <a:pt x="130231" y="58271"/>
                      <a:pt x="129711" y="57652"/>
                    </a:cubicBezTo>
                    <a:cubicBezTo>
                      <a:pt x="130137" y="57573"/>
                      <a:pt x="130565" y="57535"/>
                      <a:pt x="130990" y="57535"/>
                    </a:cubicBezTo>
                    <a:close/>
                    <a:moveTo>
                      <a:pt x="84143" y="57571"/>
                    </a:moveTo>
                    <a:cubicBezTo>
                      <a:pt x="86075" y="57571"/>
                      <a:pt x="87945" y="58371"/>
                      <a:pt x="89282" y="59821"/>
                    </a:cubicBezTo>
                    <a:lnTo>
                      <a:pt x="89282" y="59821"/>
                    </a:lnTo>
                    <a:cubicBezTo>
                      <a:pt x="89265" y="59821"/>
                      <a:pt x="89248" y="59821"/>
                      <a:pt x="89231" y="59821"/>
                    </a:cubicBezTo>
                    <a:cubicBezTo>
                      <a:pt x="87362" y="59821"/>
                      <a:pt x="85595" y="60659"/>
                      <a:pt x="84353" y="61962"/>
                    </a:cubicBezTo>
                    <a:cubicBezTo>
                      <a:pt x="84434" y="60367"/>
                      <a:pt x="83851" y="58871"/>
                      <a:pt x="82866" y="57688"/>
                    </a:cubicBezTo>
                    <a:cubicBezTo>
                      <a:pt x="83291" y="57609"/>
                      <a:pt x="83719" y="57571"/>
                      <a:pt x="84143" y="57571"/>
                    </a:cubicBezTo>
                    <a:close/>
                    <a:moveTo>
                      <a:pt x="94437" y="57571"/>
                    </a:moveTo>
                    <a:cubicBezTo>
                      <a:pt x="94862" y="57571"/>
                      <a:pt x="95290" y="57609"/>
                      <a:pt x="95715" y="57688"/>
                    </a:cubicBezTo>
                    <a:cubicBezTo>
                      <a:pt x="94720" y="58871"/>
                      <a:pt x="94138" y="60367"/>
                      <a:pt x="94228" y="61962"/>
                    </a:cubicBezTo>
                    <a:cubicBezTo>
                      <a:pt x="92977" y="60659"/>
                      <a:pt x="91218" y="59821"/>
                      <a:pt x="89350" y="59821"/>
                    </a:cubicBezTo>
                    <a:cubicBezTo>
                      <a:pt x="89333" y="59821"/>
                      <a:pt x="89316" y="59821"/>
                      <a:pt x="89299" y="59821"/>
                    </a:cubicBezTo>
                    <a:lnTo>
                      <a:pt x="89299" y="59821"/>
                    </a:lnTo>
                    <a:cubicBezTo>
                      <a:pt x="90636" y="58371"/>
                      <a:pt x="92506" y="57571"/>
                      <a:pt x="94437" y="57571"/>
                    </a:cubicBezTo>
                    <a:close/>
                    <a:moveTo>
                      <a:pt x="47495" y="57735"/>
                    </a:moveTo>
                    <a:cubicBezTo>
                      <a:pt x="47916" y="57735"/>
                      <a:pt x="48340" y="57773"/>
                      <a:pt x="48762" y="57849"/>
                    </a:cubicBezTo>
                    <a:cubicBezTo>
                      <a:pt x="48242" y="58468"/>
                      <a:pt x="47839" y="59176"/>
                      <a:pt x="47579" y="59937"/>
                    </a:cubicBezTo>
                    <a:cubicBezTo>
                      <a:pt x="47337" y="60636"/>
                      <a:pt x="47230" y="61371"/>
                      <a:pt x="47275" y="62115"/>
                    </a:cubicBezTo>
                    <a:lnTo>
                      <a:pt x="47275" y="62124"/>
                    </a:lnTo>
                    <a:cubicBezTo>
                      <a:pt x="46033" y="60820"/>
                      <a:pt x="44265" y="59982"/>
                      <a:pt x="42405" y="59982"/>
                    </a:cubicBezTo>
                    <a:cubicBezTo>
                      <a:pt x="42386" y="59982"/>
                      <a:pt x="42366" y="59982"/>
                      <a:pt x="42346" y="59982"/>
                    </a:cubicBezTo>
                    <a:cubicBezTo>
                      <a:pt x="43686" y="58532"/>
                      <a:pt x="45558" y="57735"/>
                      <a:pt x="47495" y="57735"/>
                    </a:cubicBezTo>
                    <a:close/>
                    <a:moveTo>
                      <a:pt x="60510" y="57740"/>
                    </a:moveTo>
                    <a:cubicBezTo>
                      <a:pt x="62438" y="57740"/>
                      <a:pt x="64308" y="58537"/>
                      <a:pt x="65644" y="59982"/>
                    </a:cubicBezTo>
                    <a:cubicBezTo>
                      <a:pt x="65624" y="59982"/>
                      <a:pt x="65604" y="59982"/>
                      <a:pt x="65585" y="59982"/>
                    </a:cubicBezTo>
                    <a:cubicBezTo>
                      <a:pt x="63725" y="59982"/>
                      <a:pt x="61957" y="60820"/>
                      <a:pt x="60715" y="62124"/>
                    </a:cubicBezTo>
                    <a:cubicBezTo>
                      <a:pt x="60751" y="61380"/>
                      <a:pt x="60653" y="60636"/>
                      <a:pt x="60411" y="59937"/>
                    </a:cubicBezTo>
                    <a:cubicBezTo>
                      <a:pt x="60151" y="59176"/>
                      <a:pt x="59748" y="58468"/>
                      <a:pt x="59228" y="57858"/>
                    </a:cubicBezTo>
                    <a:cubicBezTo>
                      <a:pt x="59655" y="57779"/>
                      <a:pt x="60084" y="57740"/>
                      <a:pt x="60510" y="57740"/>
                    </a:cubicBezTo>
                    <a:close/>
                    <a:moveTo>
                      <a:pt x="23936" y="57764"/>
                    </a:moveTo>
                    <a:cubicBezTo>
                      <a:pt x="24366" y="57764"/>
                      <a:pt x="24800" y="57804"/>
                      <a:pt x="25232" y="57885"/>
                    </a:cubicBezTo>
                    <a:cubicBezTo>
                      <a:pt x="24237" y="59059"/>
                      <a:pt x="23655" y="60565"/>
                      <a:pt x="23744" y="62151"/>
                    </a:cubicBezTo>
                    <a:cubicBezTo>
                      <a:pt x="22494" y="60847"/>
                      <a:pt x="20727" y="60018"/>
                      <a:pt x="18867" y="60018"/>
                    </a:cubicBezTo>
                    <a:cubicBezTo>
                      <a:pt x="18847" y="60018"/>
                      <a:pt x="18827" y="60018"/>
                      <a:pt x="18807" y="60018"/>
                    </a:cubicBezTo>
                    <a:cubicBezTo>
                      <a:pt x="18787" y="60018"/>
                      <a:pt x="18767" y="60018"/>
                      <a:pt x="18747" y="60018"/>
                    </a:cubicBezTo>
                    <a:cubicBezTo>
                      <a:pt x="16879" y="60018"/>
                      <a:pt x="15111" y="60847"/>
                      <a:pt x="13870" y="62151"/>
                    </a:cubicBezTo>
                    <a:cubicBezTo>
                      <a:pt x="13951" y="60573"/>
                      <a:pt x="13368" y="59068"/>
                      <a:pt x="12382" y="57885"/>
                    </a:cubicBezTo>
                    <a:lnTo>
                      <a:pt x="12374" y="57885"/>
                    </a:lnTo>
                    <a:cubicBezTo>
                      <a:pt x="12805" y="57804"/>
                      <a:pt x="13239" y="57764"/>
                      <a:pt x="13670" y="57764"/>
                    </a:cubicBezTo>
                    <a:cubicBezTo>
                      <a:pt x="15599" y="57764"/>
                      <a:pt x="17467" y="58566"/>
                      <a:pt x="18807" y="60009"/>
                    </a:cubicBezTo>
                    <a:cubicBezTo>
                      <a:pt x="20140" y="58566"/>
                      <a:pt x="22007" y="57764"/>
                      <a:pt x="23936" y="57764"/>
                    </a:cubicBezTo>
                    <a:close/>
                    <a:moveTo>
                      <a:pt x="107668" y="57528"/>
                    </a:moveTo>
                    <a:cubicBezTo>
                      <a:pt x="109594" y="57528"/>
                      <a:pt x="111464" y="58327"/>
                      <a:pt x="112812" y="59767"/>
                    </a:cubicBezTo>
                    <a:cubicBezTo>
                      <a:pt x="112793" y="59767"/>
                      <a:pt x="112774" y="59767"/>
                      <a:pt x="112756" y="59767"/>
                    </a:cubicBezTo>
                    <a:cubicBezTo>
                      <a:pt x="110769" y="59767"/>
                      <a:pt x="108902" y="60712"/>
                      <a:pt x="107650" y="62159"/>
                    </a:cubicBezTo>
                    <a:lnTo>
                      <a:pt x="107650" y="62159"/>
                    </a:lnTo>
                    <a:cubicBezTo>
                      <a:pt x="107803" y="60502"/>
                      <a:pt x="107211" y="58925"/>
                      <a:pt x="106181" y="57688"/>
                    </a:cubicBezTo>
                    <a:cubicBezTo>
                      <a:pt x="106675" y="57580"/>
                      <a:pt x="107173" y="57528"/>
                      <a:pt x="107668" y="57528"/>
                    </a:cubicBezTo>
                    <a:close/>
                    <a:moveTo>
                      <a:pt x="37187" y="57724"/>
                    </a:moveTo>
                    <a:cubicBezTo>
                      <a:pt x="39116" y="57724"/>
                      <a:pt x="40983" y="58519"/>
                      <a:pt x="42328" y="59964"/>
                    </a:cubicBezTo>
                    <a:cubicBezTo>
                      <a:pt x="42310" y="59964"/>
                      <a:pt x="42291" y="59964"/>
                      <a:pt x="42273" y="59964"/>
                    </a:cubicBezTo>
                    <a:cubicBezTo>
                      <a:pt x="40286" y="59964"/>
                      <a:pt x="38419" y="60910"/>
                      <a:pt x="37167" y="62366"/>
                    </a:cubicBezTo>
                    <a:cubicBezTo>
                      <a:pt x="37320" y="60699"/>
                      <a:pt x="36728" y="59122"/>
                      <a:pt x="35698" y="57894"/>
                    </a:cubicBezTo>
                    <a:lnTo>
                      <a:pt x="35689" y="57885"/>
                    </a:lnTo>
                    <a:cubicBezTo>
                      <a:pt x="36187" y="57777"/>
                      <a:pt x="36689" y="57724"/>
                      <a:pt x="37187" y="57724"/>
                    </a:cubicBezTo>
                    <a:close/>
                    <a:moveTo>
                      <a:pt x="124486" y="55678"/>
                    </a:moveTo>
                    <a:cubicBezTo>
                      <a:pt x="127068" y="55678"/>
                      <a:pt x="129649" y="57049"/>
                      <a:pt x="130544" y="59794"/>
                    </a:cubicBezTo>
                    <a:cubicBezTo>
                      <a:pt x="130760" y="60475"/>
                      <a:pt x="130876" y="61183"/>
                      <a:pt x="130876" y="61900"/>
                    </a:cubicBezTo>
                    <a:cubicBezTo>
                      <a:pt x="130403" y="61798"/>
                      <a:pt x="129926" y="61748"/>
                      <a:pt x="129452" y="61748"/>
                    </a:cubicBezTo>
                    <a:cubicBezTo>
                      <a:pt x="127593" y="61748"/>
                      <a:pt x="125787" y="62514"/>
                      <a:pt x="124487" y="63907"/>
                    </a:cubicBezTo>
                    <a:cubicBezTo>
                      <a:pt x="123215" y="62527"/>
                      <a:pt x="121414" y="61747"/>
                      <a:pt x="119541" y="61747"/>
                    </a:cubicBezTo>
                    <a:cubicBezTo>
                      <a:pt x="119048" y="61747"/>
                      <a:pt x="118564" y="61801"/>
                      <a:pt x="118080" y="61909"/>
                    </a:cubicBezTo>
                    <a:cubicBezTo>
                      <a:pt x="118080" y="61192"/>
                      <a:pt x="118197" y="60484"/>
                      <a:pt x="118412" y="59803"/>
                    </a:cubicBezTo>
                    <a:lnTo>
                      <a:pt x="118421" y="59794"/>
                    </a:lnTo>
                    <a:cubicBezTo>
                      <a:pt x="119317" y="57051"/>
                      <a:pt x="121902" y="55678"/>
                      <a:pt x="124486" y="55678"/>
                    </a:cubicBezTo>
                    <a:close/>
                    <a:moveTo>
                      <a:pt x="77628" y="55717"/>
                    </a:moveTo>
                    <a:cubicBezTo>
                      <a:pt x="80804" y="55717"/>
                      <a:pt x="83980" y="57795"/>
                      <a:pt x="84022" y="61951"/>
                    </a:cubicBezTo>
                    <a:lnTo>
                      <a:pt x="84022" y="61951"/>
                    </a:lnTo>
                    <a:cubicBezTo>
                      <a:pt x="83546" y="61848"/>
                      <a:pt x="83066" y="61797"/>
                      <a:pt x="82590" y="61797"/>
                    </a:cubicBezTo>
                    <a:cubicBezTo>
                      <a:pt x="80737" y="61797"/>
                      <a:pt x="78939" y="62563"/>
                      <a:pt x="77651" y="63952"/>
                    </a:cubicBezTo>
                    <a:cubicBezTo>
                      <a:pt x="76377" y="62579"/>
                      <a:pt x="74589" y="61801"/>
                      <a:pt x="72710" y="61801"/>
                    </a:cubicBezTo>
                    <a:cubicBezTo>
                      <a:pt x="72699" y="61801"/>
                      <a:pt x="72688" y="61801"/>
                      <a:pt x="72678" y="61801"/>
                    </a:cubicBezTo>
                    <a:cubicBezTo>
                      <a:pt x="72194" y="61801"/>
                      <a:pt x="71710" y="61846"/>
                      <a:pt x="71235" y="61953"/>
                    </a:cubicBezTo>
                    <a:cubicBezTo>
                      <a:pt x="71275" y="57796"/>
                      <a:pt x="74452" y="55717"/>
                      <a:pt x="77628" y="55717"/>
                    </a:cubicBezTo>
                    <a:close/>
                    <a:moveTo>
                      <a:pt x="100943" y="55717"/>
                    </a:moveTo>
                    <a:cubicBezTo>
                      <a:pt x="104119" y="55717"/>
                      <a:pt x="107295" y="57795"/>
                      <a:pt x="107337" y="61951"/>
                    </a:cubicBezTo>
                    <a:lnTo>
                      <a:pt x="107337" y="61951"/>
                    </a:lnTo>
                    <a:cubicBezTo>
                      <a:pt x="106865" y="61851"/>
                      <a:pt x="106389" y="61802"/>
                      <a:pt x="105918" y="61802"/>
                    </a:cubicBezTo>
                    <a:cubicBezTo>
                      <a:pt x="104057" y="61802"/>
                      <a:pt x="102256" y="62568"/>
                      <a:pt x="100957" y="63961"/>
                    </a:cubicBezTo>
                    <a:cubicBezTo>
                      <a:pt x="99683" y="62588"/>
                      <a:pt x="97895" y="61801"/>
                      <a:pt x="96025" y="61801"/>
                    </a:cubicBezTo>
                    <a:cubicBezTo>
                      <a:pt x="96014" y="61801"/>
                      <a:pt x="96003" y="61801"/>
                      <a:pt x="95993" y="61801"/>
                    </a:cubicBezTo>
                    <a:cubicBezTo>
                      <a:pt x="95509" y="61801"/>
                      <a:pt x="95025" y="61846"/>
                      <a:pt x="94550" y="61953"/>
                    </a:cubicBezTo>
                    <a:cubicBezTo>
                      <a:pt x="94590" y="57796"/>
                      <a:pt x="97767" y="55717"/>
                      <a:pt x="100943" y="55717"/>
                    </a:cubicBezTo>
                    <a:close/>
                    <a:moveTo>
                      <a:pt x="54007" y="55884"/>
                    </a:moveTo>
                    <a:cubicBezTo>
                      <a:pt x="56587" y="55884"/>
                      <a:pt x="59166" y="57255"/>
                      <a:pt x="60061" y="60000"/>
                    </a:cubicBezTo>
                    <a:cubicBezTo>
                      <a:pt x="60285" y="60681"/>
                      <a:pt x="60393" y="61389"/>
                      <a:pt x="60402" y="62106"/>
                    </a:cubicBezTo>
                    <a:cubicBezTo>
                      <a:pt x="59929" y="62004"/>
                      <a:pt x="59451" y="61954"/>
                      <a:pt x="58977" y="61954"/>
                    </a:cubicBezTo>
                    <a:cubicBezTo>
                      <a:pt x="57118" y="61954"/>
                      <a:pt x="55312" y="62720"/>
                      <a:pt x="54013" y="64113"/>
                    </a:cubicBezTo>
                    <a:cubicBezTo>
                      <a:pt x="52741" y="62733"/>
                      <a:pt x="50939" y="61953"/>
                      <a:pt x="49067" y="61953"/>
                    </a:cubicBezTo>
                    <a:cubicBezTo>
                      <a:pt x="48574" y="61953"/>
                      <a:pt x="48090" y="61998"/>
                      <a:pt x="47624" y="62106"/>
                    </a:cubicBezTo>
                    <a:cubicBezTo>
                      <a:pt x="47615" y="61389"/>
                      <a:pt x="47723" y="60681"/>
                      <a:pt x="47929" y="60009"/>
                    </a:cubicBezTo>
                    <a:lnTo>
                      <a:pt x="47947" y="60000"/>
                    </a:lnTo>
                    <a:cubicBezTo>
                      <a:pt x="48843" y="57257"/>
                      <a:pt x="51425" y="55884"/>
                      <a:pt x="54007" y="55884"/>
                    </a:cubicBezTo>
                    <a:close/>
                    <a:moveTo>
                      <a:pt x="7145" y="55914"/>
                    </a:moveTo>
                    <a:cubicBezTo>
                      <a:pt x="10322" y="55914"/>
                      <a:pt x="13498" y="57993"/>
                      <a:pt x="13538" y="62151"/>
                    </a:cubicBezTo>
                    <a:cubicBezTo>
                      <a:pt x="13063" y="62046"/>
                      <a:pt x="12582" y="61995"/>
                      <a:pt x="12105" y="61995"/>
                    </a:cubicBezTo>
                    <a:cubicBezTo>
                      <a:pt x="10247" y="61995"/>
                      <a:pt x="8440" y="62767"/>
                      <a:pt x="7150" y="64158"/>
                    </a:cubicBezTo>
                    <a:cubicBezTo>
                      <a:pt x="5875" y="62786"/>
                      <a:pt x="4096" y="61998"/>
                      <a:pt x="2226" y="61998"/>
                    </a:cubicBezTo>
                    <a:cubicBezTo>
                      <a:pt x="2216" y="61998"/>
                      <a:pt x="2205" y="61998"/>
                      <a:pt x="2194" y="61998"/>
                    </a:cubicBezTo>
                    <a:cubicBezTo>
                      <a:pt x="1711" y="61998"/>
                      <a:pt x="1227" y="62043"/>
                      <a:pt x="752" y="62151"/>
                    </a:cubicBezTo>
                    <a:cubicBezTo>
                      <a:pt x="792" y="57993"/>
                      <a:pt x="3969" y="55914"/>
                      <a:pt x="7145" y="55914"/>
                    </a:cubicBezTo>
                    <a:close/>
                    <a:moveTo>
                      <a:pt x="30465" y="55917"/>
                    </a:moveTo>
                    <a:cubicBezTo>
                      <a:pt x="33638" y="55917"/>
                      <a:pt x="36811" y="57993"/>
                      <a:pt x="36854" y="62147"/>
                    </a:cubicBezTo>
                    <a:lnTo>
                      <a:pt x="36854" y="62147"/>
                    </a:lnTo>
                    <a:cubicBezTo>
                      <a:pt x="36384" y="62047"/>
                      <a:pt x="35912" y="61999"/>
                      <a:pt x="35443" y="61999"/>
                    </a:cubicBezTo>
                    <a:cubicBezTo>
                      <a:pt x="33580" y="61999"/>
                      <a:pt x="31775" y="62765"/>
                      <a:pt x="30483" y="64158"/>
                    </a:cubicBezTo>
                    <a:cubicBezTo>
                      <a:pt x="29201" y="62778"/>
                      <a:pt x="27409" y="61998"/>
                      <a:pt x="25528" y="61998"/>
                    </a:cubicBezTo>
                    <a:cubicBezTo>
                      <a:pt x="25044" y="61998"/>
                      <a:pt x="24560" y="62052"/>
                      <a:pt x="24085" y="62151"/>
                    </a:cubicBezTo>
                    <a:cubicBezTo>
                      <a:pt x="24116" y="57996"/>
                      <a:pt x="27290" y="55917"/>
                      <a:pt x="30465" y="55917"/>
                    </a:cubicBezTo>
                    <a:close/>
                    <a:moveTo>
                      <a:pt x="119322" y="62140"/>
                    </a:moveTo>
                    <a:cubicBezTo>
                      <a:pt x="121256" y="62140"/>
                      <a:pt x="123125" y="62943"/>
                      <a:pt x="124469" y="64391"/>
                    </a:cubicBezTo>
                    <a:cubicBezTo>
                      <a:pt x="124450" y="64390"/>
                      <a:pt x="124430" y="64390"/>
                      <a:pt x="124410" y="64390"/>
                    </a:cubicBezTo>
                    <a:cubicBezTo>
                      <a:pt x="122541" y="64390"/>
                      <a:pt x="120773" y="65229"/>
                      <a:pt x="119532" y="66532"/>
                    </a:cubicBezTo>
                    <a:cubicBezTo>
                      <a:pt x="119613" y="64946"/>
                      <a:pt x="119030" y="63441"/>
                      <a:pt x="118045" y="62258"/>
                    </a:cubicBezTo>
                    <a:cubicBezTo>
                      <a:pt x="118470" y="62179"/>
                      <a:pt x="118898" y="62140"/>
                      <a:pt x="119322" y="62140"/>
                    </a:cubicBezTo>
                    <a:close/>
                    <a:moveTo>
                      <a:pt x="129616" y="62140"/>
                    </a:moveTo>
                    <a:cubicBezTo>
                      <a:pt x="130040" y="62140"/>
                      <a:pt x="130468" y="62179"/>
                      <a:pt x="130894" y="62258"/>
                    </a:cubicBezTo>
                    <a:cubicBezTo>
                      <a:pt x="129908" y="63423"/>
                      <a:pt x="129326" y="64928"/>
                      <a:pt x="129415" y="66523"/>
                    </a:cubicBezTo>
                    <a:lnTo>
                      <a:pt x="129406" y="66532"/>
                    </a:lnTo>
                    <a:cubicBezTo>
                      <a:pt x="128156" y="65229"/>
                      <a:pt x="126388" y="64390"/>
                      <a:pt x="124528" y="64390"/>
                    </a:cubicBezTo>
                    <a:cubicBezTo>
                      <a:pt x="124509" y="64390"/>
                      <a:pt x="124489" y="64390"/>
                      <a:pt x="124469" y="64391"/>
                    </a:cubicBezTo>
                    <a:cubicBezTo>
                      <a:pt x="125807" y="62943"/>
                      <a:pt x="127680" y="62140"/>
                      <a:pt x="129616" y="62140"/>
                    </a:cubicBezTo>
                    <a:close/>
                    <a:moveTo>
                      <a:pt x="95796" y="62176"/>
                    </a:moveTo>
                    <a:cubicBezTo>
                      <a:pt x="97737" y="62176"/>
                      <a:pt x="99610" y="62980"/>
                      <a:pt x="100948" y="64435"/>
                    </a:cubicBezTo>
                    <a:cubicBezTo>
                      <a:pt x="100928" y="64435"/>
                      <a:pt x="100908" y="64435"/>
                      <a:pt x="100888" y="64435"/>
                    </a:cubicBezTo>
                    <a:cubicBezTo>
                      <a:pt x="99020" y="64435"/>
                      <a:pt x="97252" y="65265"/>
                      <a:pt x="96011" y="66568"/>
                    </a:cubicBezTo>
                    <a:cubicBezTo>
                      <a:pt x="96091" y="64982"/>
                      <a:pt x="95509" y="63477"/>
                      <a:pt x="94514" y="62294"/>
                    </a:cubicBezTo>
                    <a:cubicBezTo>
                      <a:pt x="94941" y="62215"/>
                      <a:pt x="95370" y="62176"/>
                      <a:pt x="95796" y="62176"/>
                    </a:cubicBezTo>
                    <a:close/>
                    <a:moveTo>
                      <a:pt x="82771" y="62185"/>
                    </a:moveTo>
                    <a:cubicBezTo>
                      <a:pt x="83195" y="62185"/>
                      <a:pt x="83623" y="62224"/>
                      <a:pt x="84048" y="62303"/>
                    </a:cubicBezTo>
                    <a:cubicBezTo>
                      <a:pt x="83063" y="63477"/>
                      <a:pt x="82480" y="64991"/>
                      <a:pt x="82561" y="66577"/>
                    </a:cubicBezTo>
                    <a:cubicBezTo>
                      <a:pt x="81320" y="65274"/>
                      <a:pt x="79552" y="64435"/>
                      <a:pt x="77683" y="64435"/>
                    </a:cubicBezTo>
                    <a:cubicBezTo>
                      <a:pt x="77666" y="64435"/>
                      <a:pt x="77650" y="64435"/>
                      <a:pt x="77633" y="64435"/>
                    </a:cubicBezTo>
                    <a:lnTo>
                      <a:pt x="77633" y="64435"/>
                    </a:lnTo>
                    <a:cubicBezTo>
                      <a:pt x="78970" y="62988"/>
                      <a:pt x="80838" y="62185"/>
                      <a:pt x="82771" y="62185"/>
                    </a:cubicBezTo>
                    <a:close/>
                    <a:moveTo>
                      <a:pt x="59134" y="62337"/>
                    </a:moveTo>
                    <a:cubicBezTo>
                      <a:pt x="59561" y="62337"/>
                      <a:pt x="59992" y="62376"/>
                      <a:pt x="60420" y="62455"/>
                    </a:cubicBezTo>
                    <a:cubicBezTo>
                      <a:pt x="59427" y="63627"/>
                      <a:pt x="58845" y="65119"/>
                      <a:pt x="58932" y="66720"/>
                    </a:cubicBezTo>
                    <a:lnTo>
                      <a:pt x="58932" y="66720"/>
                    </a:lnTo>
                    <a:cubicBezTo>
                      <a:pt x="57682" y="65417"/>
                      <a:pt x="55914" y="64587"/>
                      <a:pt x="54055" y="64587"/>
                    </a:cubicBezTo>
                    <a:cubicBezTo>
                      <a:pt x="54035" y="64587"/>
                      <a:pt x="54015" y="64588"/>
                      <a:pt x="53995" y="64588"/>
                    </a:cubicBezTo>
                    <a:cubicBezTo>
                      <a:pt x="55331" y="63135"/>
                      <a:pt x="57201" y="62337"/>
                      <a:pt x="59134" y="62337"/>
                    </a:cubicBezTo>
                    <a:close/>
                    <a:moveTo>
                      <a:pt x="48861" y="62333"/>
                    </a:moveTo>
                    <a:cubicBezTo>
                      <a:pt x="50795" y="62333"/>
                      <a:pt x="52662" y="63137"/>
                      <a:pt x="53995" y="64588"/>
                    </a:cubicBezTo>
                    <a:cubicBezTo>
                      <a:pt x="53975" y="64588"/>
                      <a:pt x="53955" y="64587"/>
                      <a:pt x="53935" y="64587"/>
                    </a:cubicBezTo>
                    <a:cubicBezTo>
                      <a:pt x="52067" y="64587"/>
                      <a:pt x="50299" y="65417"/>
                      <a:pt x="49058" y="66720"/>
                    </a:cubicBezTo>
                    <a:cubicBezTo>
                      <a:pt x="49138" y="65134"/>
                      <a:pt x="48556" y="63629"/>
                      <a:pt x="47561" y="62455"/>
                    </a:cubicBezTo>
                    <a:cubicBezTo>
                      <a:pt x="47994" y="62373"/>
                      <a:pt x="48429" y="62333"/>
                      <a:pt x="48861" y="62333"/>
                    </a:cubicBezTo>
                    <a:close/>
                    <a:moveTo>
                      <a:pt x="106103" y="62174"/>
                    </a:moveTo>
                    <a:cubicBezTo>
                      <a:pt x="106576" y="62174"/>
                      <a:pt x="107052" y="62222"/>
                      <a:pt x="107525" y="62321"/>
                    </a:cubicBezTo>
                    <a:cubicBezTo>
                      <a:pt x="106512" y="63566"/>
                      <a:pt x="105939" y="65161"/>
                      <a:pt x="106127" y="66837"/>
                    </a:cubicBezTo>
                    <a:cubicBezTo>
                      <a:pt x="104872" y="65387"/>
                      <a:pt x="103007" y="64435"/>
                      <a:pt x="101030" y="64435"/>
                    </a:cubicBezTo>
                    <a:cubicBezTo>
                      <a:pt x="101003" y="64435"/>
                      <a:pt x="100975" y="64435"/>
                      <a:pt x="100948" y="64435"/>
                    </a:cubicBezTo>
                    <a:cubicBezTo>
                      <a:pt x="102295" y="62981"/>
                      <a:pt x="104168" y="62174"/>
                      <a:pt x="106103" y="62174"/>
                    </a:cubicBezTo>
                    <a:close/>
                    <a:moveTo>
                      <a:pt x="70807" y="57738"/>
                    </a:moveTo>
                    <a:cubicBezTo>
                      <a:pt x="71283" y="57738"/>
                      <a:pt x="71762" y="57786"/>
                      <a:pt x="72239" y="57885"/>
                    </a:cubicBezTo>
                    <a:cubicBezTo>
                      <a:pt x="71271" y="59131"/>
                      <a:pt x="70742" y="60708"/>
                      <a:pt x="70939" y="62348"/>
                    </a:cubicBezTo>
                    <a:cubicBezTo>
                      <a:pt x="71447" y="62234"/>
                      <a:pt x="71959" y="62178"/>
                      <a:pt x="72468" y="62178"/>
                    </a:cubicBezTo>
                    <a:cubicBezTo>
                      <a:pt x="74403" y="62178"/>
                      <a:pt x="76285" y="62981"/>
                      <a:pt x="77633" y="64435"/>
                    </a:cubicBezTo>
                    <a:lnTo>
                      <a:pt x="77633" y="64435"/>
                    </a:lnTo>
                    <a:cubicBezTo>
                      <a:pt x="77630" y="64435"/>
                      <a:pt x="77627" y="64435"/>
                      <a:pt x="77624" y="64435"/>
                    </a:cubicBezTo>
                    <a:cubicBezTo>
                      <a:pt x="77606" y="64435"/>
                      <a:pt x="77587" y="64435"/>
                      <a:pt x="77569" y="64435"/>
                    </a:cubicBezTo>
                    <a:cubicBezTo>
                      <a:pt x="75520" y="64435"/>
                      <a:pt x="73598" y="65435"/>
                      <a:pt x="72346" y="66962"/>
                    </a:cubicBezTo>
                    <a:cubicBezTo>
                      <a:pt x="72703" y="63259"/>
                      <a:pt x="69407" y="59973"/>
                      <a:pt x="65707" y="59973"/>
                    </a:cubicBezTo>
                    <a:cubicBezTo>
                      <a:pt x="65694" y="59973"/>
                      <a:pt x="65682" y="59973"/>
                      <a:pt x="65670" y="59973"/>
                    </a:cubicBezTo>
                    <a:lnTo>
                      <a:pt x="65670" y="59973"/>
                    </a:lnTo>
                    <a:cubicBezTo>
                      <a:pt x="67007" y="58533"/>
                      <a:pt x="68877" y="57738"/>
                      <a:pt x="70807" y="57738"/>
                    </a:cubicBezTo>
                    <a:close/>
                    <a:moveTo>
                      <a:pt x="35611" y="62370"/>
                    </a:moveTo>
                    <a:cubicBezTo>
                      <a:pt x="36087" y="62370"/>
                      <a:pt x="36566" y="62419"/>
                      <a:pt x="37042" y="62518"/>
                    </a:cubicBezTo>
                    <a:cubicBezTo>
                      <a:pt x="36029" y="63763"/>
                      <a:pt x="35456" y="65358"/>
                      <a:pt x="35644" y="67034"/>
                    </a:cubicBezTo>
                    <a:cubicBezTo>
                      <a:pt x="34383" y="65578"/>
                      <a:pt x="32507" y="64632"/>
                      <a:pt x="30521" y="64632"/>
                    </a:cubicBezTo>
                    <a:cubicBezTo>
                      <a:pt x="30502" y="64632"/>
                      <a:pt x="30483" y="64632"/>
                      <a:pt x="30465" y="64633"/>
                    </a:cubicBezTo>
                    <a:cubicBezTo>
                      <a:pt x="30445" y="64632"/>
                      <a:pt x="30425" y="64632"/>
                      <a:pt x="30406" y="64632"/>
                    </a:cubicBezTo>
                    <a:cubicBezTo>
                      <a:pt x="28537" y="64632"/>
                      <a:pt x="26769" y="65471"/>
                      <a:pt x="25528" y="66774"/>
                    </a:cubicBezTo>
                    <a:cubicBezTo>
                      <a:pt x="25608" y="65179"/>
                      <a:pt x="25026" y="63683"/>
                      <a:pt x="24031" y="62500"/>
                    </a:cubicBezTo>
                    <a:cubicBezTo>
                      <a:pt x="24460" y="62420"/>
                      <a:pt x="24890" y="62381"/>
                      <a:pt x="25317" y="62381"/>
                    </a:cubicBezTo>
                    <a:cubicBezTo>
                      <a:pt x="27250" y="62381"/>
                      <a:pt x="29122" y="63178"/>
                      <a:pt x="30465" y="64624"/>
                    </a:cubicBezTo>
                    <a:cubicBezTo>
                      <a:pt x="31802" y="63171"/>
                      <a:pt x="33677" y="62370"/>
                      <a:pt x="35611" y="62370"/>
                    </a:cubicBezTo>
                    <a:close/>
                    <a:moveTo>
                      <a:pt x="112819" y="60274"/>
                    </a:moveTo>
                    <a:cubicBezTo>
                      <a:pt x="115992" y="60274"/>
                      <a:pt x="119164" y="62350"/>
                      <a:pt x="119209" y="66503"/>
                    </a:cubicBezTo>
                    <a:lnTo>
                      <a:pt x="119209" y="66503"/>
                    </a:lnTo>
                    <a:cubicBezTo>
                      <a:pt x="118735" y="66400"/>
                      <a:pt x="118257" y="66350"/>
                      <a:pt x="117783" y="66350"/>
                    </a:cubicBezTo>
                    <a:cubicBezTo>
                      <a:pt x="115922" y="66350"/>
                      <a:pt x="114119" y="67124"/>
                      <a:pt x="112821" y="68521"/>
                    </a:cubicBezTo>
                    <a:cubicBezTo>
                      <a:pt x="111539" y="67142"/>
                      <a:pt x="109747" y="66362"/>
                      <a:pt x="107865" y="66362"/>
                    </a:cubicBezTo>
                    <a:cubicBezTo>
                      <a:pt x="107382" y="66362"/>
                      <a:pt x="106898" y="66407"/>
                      <a:pt x="106423" y="66514"/>
                    </a:cubicBezTo>
                    <a:lnTo>
                      <a:pt x="106423" y="66514"/>
                    </a:lnTo>
                    <a:cubicBezTo>
                      <a:pt x="106463" y="62355"/>
                      <a:pt x="109641" y="60274"/>
                      <a:pt x="112819" y="60274"/>
                    </a:cubicBezTo>
                    <a:close/>
                    <a:moveTo>
                      <a:pt x="136136" y="60276"/>
                    </a:moveTo>
                    <a:cubicBezTo>
                      <a:pt x="139311" y="60276"/>
                      <a:pt x="142484" y="62354"/>
                      <a:pt x="142525" y="66514"/>
                    </a:cubicBezTo>
                    <a:lnTo>
                      <a:pt x="142516" y="66523"/>
                    </a:lnTo>
                    <a:cubicBezTo>
                      <a:pt x="142042" y="66421"/>
                      <a:pt x="141565" y="66372"/>
                      <a:pt x="141091" y="66372"/>
                    </a:cubicBezTo>
                    <a:cubicBezTo>
                      <a:pt x="139233" y="66372"/>
                      <a:pt x="137428" y="67138"/>
                      <a:pt x="136136" y="68530"/>
                    </a:cubicBezTo>
                    <a:cubicBezTo>
                      <a:pt x="134854" y="67150"/>
                      <a:pt x="133062" y="66371"/>
                      <a:pt x="131181" y="66371"/>
                    </a:cubicBezTo>
                    <a:cubicBezTo>
                      <a:pt x="130697" y="66371"/>
                      <a:pt x="130213" y="66425"/>
                      <a:pt x="129738" y="66523"/>
                    </a:cubicBezTo>
                    <a:cubicBezTo>
                      <a:pt x="129778" y="62359"/>
                      <a:pt x="132958" y="60276"/>
                      <a:pt x="136136" y="60276"/>
                    </a:cubicBezTo>
                    <a:close/>
                    <a:moveTo>
                      <a:pt x="89289" y="60321"/>
                    </a:moveTo>
                    <a:cubicBezTo>
                      <a:pt x="92462" y="60321"/>
                      <a:pt x="95638" y="62397"/>
                      <a:pt x="95679" y="66548"/>
                    </a:cubicBezTo>
                    <a:lnTo>
                      <a:pt x="95679" y="66548"/>
                    </a:lnTo>
                    <a:cubicBezTo>
                      <a:pt x="95209" y="66448"/>
                      <a:pt x="94735" y="66398"/>
                      <a:pt x="94264" y="66398"/>
                    </a:cubicBezTo>
                    <a:cubicBezTo>
                      <a:pt x="92405" y="66398"/>
                      <a:pt x="90601" y="67165"/>
                      <a:pt x="89308" y="68557"/>
                    </a:cubicBezTo>
                    <a:cubicBezTo>
                      <a:pt x="88027" y="67177"/>
                      <a:pt x="86235" y="66398"/>
                      <a:pt x="84353" y="66398"/>
                    </a:cubicBezTo>
                    <a:cubicBezTo>
                      <a:pt x="83869" y="66398"/>
                      <a:pt x="83385" y="66452"/>
                      <a:pt x="82910" y="66550"/>
                    </a:cubicBezTo>
                    <a:cubicBezTo>
                      <a:pt x="82942" y="62398"/>
                      <a:pt x="86114" y="60321"/>
                      <a:pt x="89289" y="60321"/>
                    </a:cubicBezTo>
                    <a:close/>
                    <a:moveTo>
                      <a:pt x="42335" y="60475"/>
                    </a:moveTo>
                    <a:cubicBezTo>
                      <a:pt x="45508" y="60475"/>
                      <a:pt x="48684" y="62552"/>
                      <a:pt x="48726" y="66708"/>
                    </a:cubicBezTo>
                    <a:lnTo>
                      <a:pt x="48726" y="66708"/>
                    </a:lnTo>
                    <a:cubicBezTo>
                      <a:pt x="48257" y="66608"/>
                      <a:pt x="47784" y="66560"/>
                      <a:pt x="47315" y="66560"/>
                    </a:cubicBezTo>
                    <a:cubicBezTo>
                      <a:pt x="45452" y="66560"/>
                      <a:pt x="43648" y="67326"/>
                      <a:pt x="42355" y="68719"/>
                    </a:cubicBezTo>
                    <a:cubicBezTo>
                      <a:pt x="41081" y="67346"/>
                      <a:pt x="39302" y="66559"/>
                      <a:pt x="37432" y="66559"/>
                    </a:cubicBezTo>
                    <a:cubicBezTo>
                      <a:pt x="37421" y="66559"/>
                      <a:pt x="37411" y="66559"/>
                      <a:pt x="37400" y="66559"/>
                    </a:cubicBezTo>
                    <a:cubicBezTo>
                      <a:pt x="36916" y="66559"/>
                      <a:pt x="36432" y="66604"/>
                      <a:pt x="35958" y="66711"/>
                    </a:cubicBezTo>
                    <a:cubicBezTo>
                      <a:pt x="35989" y="62554"/>
                      <a:pt x="39161" y="60475"/>
                      <a:pt x="42335" y="60475"/>
                    </a:cubicBezTo>
                    <a:close/>
                    <a:moveTo>
                      <a:pt x="65651" y="60478"/>
                    </a:moveTo>
                    <a:cubicBezTo>
                      <a:pt x="68826" y="60478"/>
                      <a:pt x="72001" y="62555"/>
                      <a:pt x="72041" y="66711"/>
                    </a:cubicBezTo>
                    <a:cubicBezTo>
                      <a:pt x="71566" y="66609"/>
                      <a:pt x="71088" y="66560"/>
                      <a:pt x="70614" y="66560"/>
                    </a:cubicBezTo>
                    <a:cubicBezTo>
                      <a:pt x="68752" y="66560"/>
                      <a:pt x="66952" y="67326"/>
                      <a:pt x="65653" y="68719"/>
                    </a:cubicBezTo>
                    <a:cubicBezTo>
                      <a:pt x="64371" y="67339"/>
                      <a:pt x="62579" y="66559"/>
                      <a:pt x="60697" y="66559"/>
                    </a:cubicBezTo>
                    <a:cubicBezTo>
                      <a:pt x="60214" y="66559"/>
                      <a:pt x="59730" y="66613"/>
                      <a:pt x="59255" y="66711"/>
                    </a:cubicBezTo>
                    <a:cubicBezTo>
                      <a:pt x="59295" y="62557"/>
                      <a:pt x="62473" y="60478"/>
                      <a:pt x="65651" y="60478"/>
                    </a:cubicBezTo>
                    <a:close/>
                    <a:moveTo>
                      <a:pt x="18806" y="60522"/>
                    </a:moveTo>
                    <a:cubicBezTo>
                      <a:pt x="21979" y="60522"/>
                      <a:pt x="25151" y="62596"/>
                      <a:pt x="25196" y="66747"/>
                    </a:cubicBezTo>
                    <a:lnTo>
                      <a:pt x="25196" y="66747"/>
                    </a:lnTo>
                    <a:cubicBezTo>
                      <a:pt x="24723" y="66645"/>
                      <a:pt x="24245" y="66596"/>
                      <a:pt x="23772" y="66596"/>
                    </a:cubicBezTo>
                    <a:cubicBezTo>
                      <a:pt x="21913" y="66596"/>
                      <a:pt x="20107" y="67362"/>
                      <a:pt x="18807" y="68754"/>
                    </a:cubicBezTo>
                    <a:cubicBezTo>
                      <a:pt x="17526" y="67374"/>
                      <a:pt x="15734" y="66595"/>
                      <a:pt x="13852" y="66595"/>
                    </a:cubicBezTo>
                    <a:cubicBezTo>
                      <a:pt x="13368" y="66595"/>
                      <a:pt x="12884" y="66649"/>
                      <a:pt x="12409" y="66747"/>
                    </a:cubicBezTo>
                    <a:cubicBezTo>
                      <a:pt x="12454" y="62599"/>
                      <a:pt x="15631" y="60522"/>
                      <a:pt x="18806" y="60522"/>
                    </a:cubicBezTo>
                    <a:close/>
                    <a:moveTo>
                      <a:pt x="84142" y="66790"/>
                    </a:moveTo>
                    <a:cubicBezTo>
                      <a:pt x="86075" y="66790"/>
                      <a:pt x="87947" y="67588"/>
                      <a:pt x="89290" y="69041"/>
                    </a:cubicBezTo>
                    <a:lnTo>
                      <a:pt x="89290" y="69041"/>
                    </a:lnTo>
                    <a:cubicBezTo>
                      <a:pt x="89287" y="69041"/>
                      <a:pt x="89284" y="69041"/>
                      <a:pt x="89281" y="69041"/>
                    </a:cubicBezTo>
                    <a:cubicBezTo>
                      <a:pt x="89262" y="69041"/>
                      <a:pt x="89242" y="69041"/>
                      <a:pt x="89222" y="69041"/>
                    </a:cubicBezTo>
                    <a:cubicBezTo>
                      <a:pt x="87354" y="69041"/>
                      <a:pt x="85594" y="69879"/>
                      <a:pt x="84344" y="71183"/>
                    </a:cubicBezTo>
                    <a:cubicBezTo>
                      <a:pt x="84434" y="69588"/>
                      <a:pt x="83851" y="68082"/>
                      <a:pt x="82857" y="66909"/>
                    </a:cubicBezTo>
                    <a:cubicBezTo>
                      <a:pt x="83285" y="66829"/>
                      <a:pt x="83715" y="66790"/>
                      <a:pt x="84142" y="66790"/>
                    </a:cubicBezTo>
                    <a:close/>
                    <a:moveTo>
                      <a:pt x="94437" y="66782"/>
                    </a:moveTo>
                    <a:cubicBezTo>
                      <a:pt x="94862" y="66782"/>
                      <a:pt x="95290" y="66821"/>
                      <a:pt x="95715" y="66900"/>
                    </a:cubicBezTo>
                    <a:cubicBezTo>
                      <a:pt x="94720" y="68082"/>
                      <a:pt x="94138" y="69579"/>
                      <a:pt x="94228" y="71174"/>
                    </a:cubicBezTo>
                    <a:lnTo>
                      <a:pt x="94219" y="71183"/>
                    </a:lnTo>
                    <a:cubicBezTo>
                      <a:pt x="92977" y="69879"/>
                      <a:pt x="91209" y="69041"/>
                      <a:pt x="89341" y="69041"/>
                    </a:cubicBezTo>
                    <a:cubicBezTo>
                      <a:pt x="89324" y="69041"/>
                      <a:pt x="89307" y="69041"/>
                      <a:pt x="89290" y="69041"/>
                    </a:cubicBezTo>
                    <a:lnTo>
                      <a:pt x="89290" y="69041"/>
                    </a:lnTo>
                    <a:cubicBezTo>
                      <a:pt x="90628" y="67586"/>
                      <a:pt x="92502" y="66782"/>
                      <a:pt x="94437" y="66782"/>
                    </a:cubicBezTo>
                    <a:close/>
                    <a:moveTo>
                      <a:pt x="47476" y="66925"/>
                    </a:moveTo>
                    <a:cubicBezTo>
                      <a:pt x="47900" y="66925"/>
                      <a:pt x="48328" y="66964"/>
                      <a:pt x="48753" y="67043"/>
                    </a:cubicBezTo>
                    <a:cubicBezTo>
                      <a:pt x="47767" y="68226"/>
                      <a:pt x="47185" y="69731"/>
                      <a:pt x="47266" y="71317"/>
                    </a:cubicBezTo>
                    <a:cubicBezTo>
                      <a:pt x="46024" y="70014"/>
                      <a:pt x="44257" y="69184"/>
                      <a:pt x="42388" y="69184"/>
                    </a:cubicBezTo>
                    <a:cubicBezTo>
                      <a:pt x="42371" y="69184"/>
                      <a:pt x="42354" y="69184"/>
                      <a:pt x="42337" y="69184"/>
                    </a:cubicBezTo>
                    <a:lnTo>
                      <a:pt x="42337" y="69184"/>
                    </a:lnTo>
                    <a:cubicBezTo>
                      <a:pt x="43675" y="67729"/>
                      <a:pt x="45543" y="66925"/>
                      <a:pt x="47476" y="66925"/>
                    </a:cubicBezTo>
                    <a:close/>
                    <a:moveTo>
                      <a:pt x="60488" y="66929"/>
                    </a:moveTo>
                    <a:cubicBezTo>
                      <a:pt x="62422" y="66929"/>
                      <a:pt x="64295" y="67727"/>
                      <a:pt x="65636" y="69175"/>
                    </a:cubicBezTo>
                    <a:lnTo>
                      <a:pt x="65636" y="69175"/>
                    </a:lnTo>
                    <a:cubicBezTo>
                      <a:pt x="65622" y="69175"/>
                      <a:pt x="65608" y="69175"/>
                      <a:pt x="65593" y="69175"/>
                    </a:cubicBezTo>
                    <a:cubicBezTo>
                      <a:pt x="63725" y="69175"/>
                      <a:pt x="61966" y="70014"/>
                      <a:pt x="60715" y="71317"/>
                    </a:cubicBezTo>
                    <a:cubicBezTo>
                      <a:pt x="60805" y="69731"/>
                      <a:pt x="60223" y="68226"/>
                      <a:pt x="59228" y="67043"/>
                    </a:cubicBezTo>
                    <a:cubicBezTo>
                      <a:pt x="59647" y="66967"/>
                      <a:pt x="60069" y="66929"/>
                      <a:pt x="60488" y="66929"/>
                    </a:cubicBezTo>
                    <a:close/>
                    <a:moveTo>
                      <a:pt x="23953" y="66970"/>
                    </a:moveTo>
                    <a:cubicBezTo>
                      <a:pt x="24378" y="66970"/>
                      <a:pt x="24806" y="67009"/>
                      <a:pt x="25232" y="67088"/>
                    </a:cubicBezTo>
                    <a:cubicBezTo>
                      <a:pt x="24239" y="68277"/>
                      <a:pt x="23657" y="69770"/>
                      <a:pt x="23744" y="71361"/>
                    </a:cubicBezTo>
                    <a:lnTo>
                      <a:pt x="23744" y="71361"/>
                    </a:lnTo>
                    <a:cubicBezTo>
                      <a:pt x="22494" y="70058"/>
                      <a:pt x="20726" y="69220"/>
                      <a:pt x="18866" y="69220"/>
                    </a:cubicBezTo>
                    <a:cubicBezTo>
                      <a:pt x="18846" y="69220"/>
                      <a:pt x="18827" y="69220"/>
                      <a:pt x="18807" y="69220"/>
                    </a:cubicBezTo>
                    <a:cubicBezTo>
                      <a:pt x="20144" y="67773"/>
                      <a:pt x="22018" y="66970"/>
                      <a:pt x="23953" y="66970"/>
                    </a:cubicBezTo>
                    <a:close/>
                    <a:moveTo>
                      <a:pt x="13652" y="66970"/>
                    </a:moveTo>
                    <a:cubicBezTo>
                      <a:pt x="15588" y="66970"/>
                      <a:pt x="17463" y="67773"/>
                      <a:pt x="18807" y="69220"/>
                    </a:cubicBezTo>
                    <a:cubicBezTo>
                      <a:pt x="18787" y="69220"/>
                      <a:pt x="18768" y="69220"/>
                      <a:pt x="18748" y="69220"/>
                    </a:cubicBezTo>
                    <a:cubicBezTo>
                      <a:pt x="16879" y="69220"/>
                      <a:pt x="15111" y="70058"/>
                      <a:pt x="13870" y="71362"/>
                    </a:cubicBezTo>
                    <a:cubicBezTo>
                      <a:pt x="13951" y="69776"/>
                      <a:pt x="13368" y="68271"/>
                      <a:pt x="12374" y="67088"/>
                    </a:cubicBezTo>
                    <a:cubicBezTo>
                      <a:pt x="12799" y="67009"/>
                      <a:pt x="13227" y="66970"/>
                      <a:pt x="13652" y="66970"/>
                    </a:cubicBezTo>
                    <a:close/>
                    <a:moveTo>
                      <a:pt x="107653" y="66739"/>
                    </a:moveTo>
                    <a:cubicBezTo>
                      <a:pt x="109587" y="66739"/>
                      <a:pt x="111464" y="67541"/>
                      <a:pt x="112812" y="68996"/>
                    </a:cubicBezTo>
                    <a:cubicBezTo>
                      <a:pt x="114149" y="67549"/>
                      <a:pt x="116022" y="66746"/>
                      <a:pt x="117958" y="66746"/>
                    </a:cubicBezTo>
                    <a:cubicBezTo>
                      <a:pt x="118383" y="66746"/>
                      <a:pt x="118811" y="66785"/>
                      <a:pt x="119236" y="66864"/>
                    </a:cubicBezTo>
                    <a:cubicBezTo>
                      <a:pt x="118242" y="68047"/>
                      <a:pt x="117659" y="69552"/>
                      <a:pt x="117749" y="71138"/>
                    </a:cubicBezTo>
                    <a:cubicBezTo>
                      <a:pt x="116499" y="69835"/>
                      <a:pt x="114731" y="69005"/>
                      <a:pt x="112871" y="69005"/>
                    </a:cubicBezTo>
                    <a:cubicBezTo>
                      <a:pt x="112851" y="69005"/>
                      <a:pt x="112832" y="69005"/>
                      <a:pt x="112812" y="69005"/>
                    </a:cubicBezTo>
                    <a:cubicBezTo>
                      <a:pt x="112793" y="69005"/>
                      <a:pt x="112774" y="69005"/>
                      <a:pt x="112756" y="69005"/>
                    </a:cubicBezTo>
                    <a:cubicBezTo>
                      <a:pt x="110769" y="69005"/>
                      <a:pt x="108893" y="69951"/>
                      <a:pt x="107641" y="71398"/>
                    </a:cubicBezTo>
                    <a:lnTo>
                      <a:pt x="107641" y="71398"/>
                    </a:lnTo>
                    <a:cubicBezTo>
                      <a:pt x="107802" y="69707"/>
                      <a:pt x="107213" y="68132"/>
                      <a:pt x="106177" y="66897"/>
                    </a:cubicBezTo>
                    <a:lnTo>
                      <a:pt x="106177" y="66897"/>
                    </a:lnTo>
                    <a:cubicBezTo>
                      <a:pt x="106668" y="66791"/>
                      <a:pt x="107162" y="66739"/>
                      <a:pt x="107653" y="66739"/>
                    </a:cubicBezTo>
                    <a:close/>
                    <a:moveTo>
                      <a:pt x="37174" y="66927"/>
                    </a:moveTo>
                    <a:cubicBezTo>
                      <a:pt x="39113" y="66927"/>
                      <a:pt x="40989" y="67729"/>
                      <a:pt x="42337" y="69184"/>
                    </a:cubicBezTo>
                    <a:lnTo>
                      <a:pt x="42337" y="69184"/>
                    </a:lnTo>
                    <a:cubicBezTo>
                      <a:pt x="42334" y="69184"/>
                      <a:pt x="42331" y="69184"/>
                      <a:pt x="42328" y="69184"/>
                    </a:cubicBezTo>
                    <a:cubicBezTo>
                      <a:pt x="42301" y="69184"/>
                      <a:pt x="42274" y="69184"/>
                      <a:pt x="42246" y="69184"/>
                    </a:cubicBezTo>
                    <a:cubicBezTo>
                      <a:pt x="40269" y="69184"/>
                      <a:pt x="38404" y="70136"/>
                      <a:pt x="37158" y="71577"/>
                    </a:cubicBezTo>
                    <a:cubicBezTo>
                      <a:pt x="37320" y="69910"/>
                      <a:pt x="36728" y="68324"/>
                      <a:pt x="35689" y="67088"/>
                    </a:cubicBezTo>
                    <a:lnTo>
                      <a:pt x="35680" y="67088"/>
                    </a:lnTo>
                    <a:cubicBezTo>
                      <a:pt x="36177" y="66980"/>
                      <a:pt x="36678" y="66927"/>
                      <a:pt x="37174" y="66927"/>
                    </a:cubicBezTo>
                    <a:close/>
                    <a:moveTo>
                      <a:pt x="124481" y="64880"/>
                    </a:moveTo>
                    <a:cubicBezTo>
                      <a:pt x="127655" y="64880"/>
                      <a:pt x="130827" y="66957"/>
                      <a:pt x="130867" y="71111"/>
                    </a:cubicBezTo>
                    <a:lnTo>
                      <a:pt x="130858" y="71129"/>
                    </a:lnTo>
                    <a:cubicBezTo>
                      <a:pt x="130380" y="71024"/>
                      <a:pt x="129897" y="70973"/>
                      <a:pt x="129419" y="70973"/>
                    </a:cubicBezTo>
                    <a:cubicBezTo>
                      <a:pt x="127565" y="70973"/>
                      <a:pt x="125767" y="71740"/>
                      <a:pt x="124478" y="73136"/>
                    </a:cubicBezTo>
                    <a:cubicBezTo>
                      <a:pt x="123204" y="71764"/>
                      <a:pt x="121425" y="70977"/>
                      <a:pt x="119555" y="70977"/>
                    </a:cubicBezTo>
                    <a:cubicBezTo>
                      <a:pt x="119544" y="70977"/>
                      <a:pt x="119534" y="70977"/>
                      <a:pt x="119523" y="70977"/>
                    </a:cubicBezTo>
                    <a:cubicBezTo>
                      <a:pt x="119039" y="70977"/>
                      <a:pt x="118555" y="71021"/>
                      <a:pt x="118080" y="71129"/>
                    </a:cubicBezTo>
                    <a:cubicBezTo>
                      <a:pt x="118121" y="66963"/>
                      <a:pt x="121302" y="64880"/>
                      <a:pt x="124481" y="64880"/>
                    </a:cubicBezTo>
                    <a:close/>
                    <a:moveTo>
                      <a:pt x="77631" y="64934"/>
                    </a:moveTo>
                    <a:cubicBezTo>
                      <a:pt x="80806" y="64934"/>
                      <a:pt x="83981" y="67013"/>
                      <a:pt x="84022" y="71174"/>
                    </a:cubicBezTo>
                    <a:cubicBezTo>
                      <a:pt x="83541" y="71069"/>
                      <a:pt x="83056" y="71017"/>
                      <a:pt x="82576" y="71017"/>
                    </a:cubicBezTo>
                    <a:cubicBezTo>
                      <a:pt x="80721" y="71017"/>
                      <a:pt x="78928" y="71782"/>
                      <a:pt x="77633" y="73163"/>
                    </a:cubicBezTo>
                    <a:lnTo>
                      <a:pt x="77633" y="73172"/>
                    </a:lnTo>
                    <a:cubicBezTo>
                      <a:pt x="76351" y="71801"/>
                      <a:pt x="74559" y="71012"/>
                      <a:pt x="72678" y="71012"/>
                    </a:cubicBezTo>
                    <a:cubicBezTo>
                      <a:pt x="72194" y="71012"/>
                      <a:pt x="71710" y="71066"/>
                      <a:pt x="71235" y="71174"/>
                    </a:cubicBezTo>
                    <a:cubicBezTo>
                      <a:pt x="71275" y="67015"/>
                      <a:pt x="74454" y="64934"/>
                      <a:pt x="77631" y="64934"/>
                    </a:cubicBezTo>
                    <a:close/>
                    <a:moveTo>
                      <a:pt x="100937" y="64934"/>
                    </a:moveTo>
                    <a:cubicBezTo>
                      <a:pt x="104113" y="64934"/>
                      <a:pt x="107288" y="67013"/>
                      <a:pt x="107328" y="71174"/>
                    </a:cubicBezTo>
                    <a:cubicBezTo>
                      <a:pt x="106849" y="71069"/>
                      <a:pt x="106366" y="71017"/>
                      <a:pt x="105887" y="71017"/>
                    </a:cubicBezTo>
                    <a:cubicBezTo>
                      <a:pt x="104037" y="71017"/>
                      <a:pt x="102243" y="71782"/>
                      <a:pt x="100948" y="73163"/>
                    </a:cubicBezTo>
                    <a:lnTo>
                      <a:pt x="100939" y="73172"/>
                    </a:lnTo>
                    <a:cubicBezTo>
                      <a:pt x="99658" y="71801"/>
                      <a:pt x="97866" y="71012"/>
                      <a:pt x="95984" y="71012"/>
                    </a:cubicBezTo>
                    <a:cubicBezTo>
                      <a:pt x="95500" y="71012"/>
                      <a:pt x="95016" y="71066"/>
                      <a:pt x="94541" y="71174"/>
                    </a:cubicBezTo>
                    <a:cubicBezTo>
                      <a:pt x="94582" y="67015"/>
                      <a:pt x="97760" y="64934"/>
                      <a:pt x="100937" y="64934"/>
                    </a:cubicBezTo>
                    <a:close/>
                    <a:moveTo>
                      <a:pt x="53992" y="65081"/>
                    </a:moveTo>
                    <a:cubicBezTo>
                      <a:pt x="57167" y="65081"/>
                      <a:pt x="60344" y="67159"/>
                      <a:pt x="60384" y="71317"/>
                    </a:cubicBezTo>
                    <a:cubicBezTo>
                      <a:pt x="59911" y="71215"/>
                      <a:pt x="59433" y="71165"/>
                      <a:pt x="58960" y="71165"/>
                    </a:cubicBezTo>
                    <a:cubicBezTo>
                      <a:pt x="57101" y="71165"/>
                      <a:pt x="55296" y="71932"/>
                      <a:pt x="54004" y="73324"/>
                    </a:cubicBezTo>
                    <a:cubicBezTo>
                      <a:pt x="52723" y="71944"/>
                      <a:pt x="50922" y="71165"/>
                      <a:pt x="49049" y="71165"/>
                    </a:cubicBezTo>
                    <a:cubicBezTo>
                      <a:pt x="48565" y="71165"/>
                      <a:pt x="48081" y="71219"/>
                      <a:pt x="47606" y="71317"/>
                    </a:cubicBezTo>
                    <a:cubicBezTo>
                      <a:pt x="47642" y="67159"/>
                      <a:pt x="50816" y="65081"/>
                      <a:pt x="53992" y="65081"/>
                    </a:cubicBezTo>
                    <a:close/>
                    <a:moveTo>
                      <a:pt x="7148" y="65122"/>
                    </a:moveTo>
                    <a:cubicBezTo>
                      <a:pt x="10323" y="65122"/>
                      <a:pt x="13498" y="67201"/>
                      <a:pt x="13538" y="71362"/>
                    </a:cubicBezTo>
                    <a:cubicBezTo>
                      <a:pt x="13060" y="71257"/>
                      <a:pt x="12578" y="71206"/>
                      <a:pt x="12099" y="71206"/>
                    </a:cubicBezTo>
                    <a:cubicBezTo>
                      <a:pt x="10245" y="71206"/>
                      <a:pt x="8446" y="71973"/>
                      <a:pt x="7150" y="73369"/>
                    </a:cubicBezTo>
                    <a:lnTo>
                      <a:pt x="7150" y="73360"/>
                    </a:lnTo>
                    <a:cubicBezTo>
                      <a:pt x="5875" y="71988"/>
                      <a:pt x="4096" y="71209"/>
                      <a:pt x="2226" y="71209"/>
                    </a:cubicBezTo>
                    <a:cubicBezTo>
                      <a:pt x="2216" y="71209"/>
                      <a:pt x="2205" y="71210"/>
                      <a:pt x="2194" y="71210"/>
                    </a:cubicBezTo>
                    <a:cubicBezTo>
                      <a:pt x="1711" y="71210"/>
                      <a:pt x="1227" y="71254"/>
                      <a:pt x="752" y="71362"/>
                    </a:cubicBezTo>
                    <a:cubicBezTo>
                      <a:pt x="792" y="67203"/>
                      <a:pt x="3970" y="65122"/>
                      <a:pt x="7148" y="65122"/>
                    </a:cubicBezTo>
                    <a:close/>
                    <a:moveTo>
                      <a:pt x="30463" y="65122"/>
                    </a:moveTo>
                    <a:cubicBezTo>
                      <a:pt x="33638" y="65122"/>
                      <a:pt x="36813" y="67201"/>
                      <a:pt x="36854" y="71362"/>
                    </a:cubicBezTo>
                    <a:cubicBezTo>
                      <a:pt x="36375" y="71257"/>
                      <a:pt x="35893" y="71206"/>
                      <a:pt x="35414" y="71206"/>
                    </a:cubicBezTo>
                    <a:cubicBezTo>
                      <a:pt x="33560" y="71206"/>
                      <a:pt x="31761" y="71973"/>
                      <a:pt x="30465" y="73369"/>
                    </a:cubicBezTo>
                    <a:lnTo>
                      <a:pt x="30465" y="73360"/>
                    </a:lnTo>
                    <a:cubicBezTo>
                      <a:pt x="29191" y="71988"/>
                      <a:pt x="27412" y="71209"/>
                      <a:pt x="25542" y="71209"/>
                    </a:cubicBezTo>
                    <a:cubicBezTo>
                      <a:pt x="25531" y="71209"/>
                      <a:pt x="25520" y="71210"/>
                      <a:pt x="25510" y="71210"/>
                    </a:cubicBezTo>
                    <a:cubicBezTo>
                      <a:pt x="25026" y="71210"/>
                      <a:pt x="24542" y="71254"/>
                      <a:pt x="24067" y="71362"/>
                    </a:cubicBezTo>
                    <a:cubicBezTo>
                      <a:pt x="24107" y="67203"/>
                      <a:pt x="27285" y="65122"/>
                      <a:pt x="30463" y="65122"/>
                    </a:cubicBezTo>
                    <a:close/>
                    <a:moveTo>
                      <a:pt x="129608" y="71351"/>
                    </a:moveTo>
                    <a:cubicBezTo>
                      <a:pt x="130035" y="71351"/>
                      <a:pt x="130466" y="71390"/>
                      <a:pt x="130894" y="71469"/>
                    </a:cubicBezTo>
                    <a:cubicBezTo>
                      <a:pt x="129908" y="72634"/>
                      <a:pt x="129326" y="74140"/>
                      <a:pt x="129415" y="75726"/>
                    </a:cubicBezTo>
                    <a:lnTo>
                      <a:pt x="129406" y="75744"/>
                    </a:lnTo>
                    <a:cubicBezTo>
                      <a:pt x="128156" y="74440"/>
                      <a:pt x="126397" y="73602"/>
                      <a:pt x="124528" y="73602"/>
                    </a:cubicBezTo>
                    <a:cubicBezTo>
                      <a:pt x="124509" y="73602"/>
                      <a:pt x="124489" y="73602"/>
                      <a:pt x="124469" y="73602"/>
                    </a:cubicBezTo>
                    <a:cubicBezTo>
                      <a:pt x="124450" y="73602"/>
                      <a:pt x="124430" y="73602"/>
                      <a:pt x="124410" y="73602"/>
                    </a:cubicBezTo>
                    <a:cubicBezTo>
                      <a:pt x="122541" y="73602"/>
                      <a:pt x="120773" y="74440"/>
                      <a:pt x="119532" y="75744"/>
                    </a:cubicBezTo>
                    <a:cubicBezTo>
                      <a:pt x="119613" y="74149"/>
                      <a:pt x="119030" y="72652"/>
                      <a:pt x="118045" y="71469"/>
                    </a:cubicBezTo>
                    <a:cubicBezTo>
                      <a:pt x="118473" y="71390"/>
                      <a:pt x="118903" y="71351"/>
                      <a:pt x="119331" y="71351"/>
                    </a:cubicBezTo>
                    <a:cubicBezTo>
                      <a:pt x="121264" y="71351"/>
                      <a:pt x="123134" y="72148"/>
                      <a:pt x="124469" y="73593"/>
                    </a:cubicBezTo>
                    <a:cubicBezTo>
                      <a:pt x="125805" y="72148"/>
                      <a:pt x="127675" y="71351"/>
                      <a:pt x="129608" y="71351"/>
                    </a:cubicBezTo>
                    <a:close/>
                    <a:moveTo>
                      <a:pt x="48843" y="71540"/>
                    </a:moveTo>
                    <a:cubicBezTo>
                      <a:pt x="50782" y="71540"/>
                      <a:pt x="52650" y="72343"/>
                      <a:pt x="53995" y="73790"/>
                    </a:cubicBezTo>
                    <a:cubicBezTo>
                      <a:pt x="53975" y="73790"/>
                      <a:pt x="53956" y="73790"/>
                      <a:pt x="53936" y="73790"/>
                    </a:cubicBezTo>
                    <a:cubicBezTo>
                      <a:pt x="52067" y="73790"/>
                      <a:pt x="50299" y="74628"/>
                      <a:pt x="49058" y="75932"/>
                    </a:cubicBezTo>
                    <a:cubicBezTo>
                      <a:pt x="49138" y="74337"/>
                      <a:pt x="48556" y="72840"/>
                      <a:pt x="47561" y="71658"/>
                    </a:cubicBezTo>
                    <a:cubicBezTo>
                      <a:pt x="47989" y="71579"/>
                      <a:pt x="48418" y="71540"/>
                      <a:pt x="48843" y="71540"/>
                    </a:cubicBezTo>
                    <a:close/>
                    <a:moveTo>
                      <a:pt x="59141" y="71540"/>
                    </a:moveTo>
                    <a:cubicBezTo>
                      <a:pt x="59566" y="71540"/>
                      <a:pt x="59994" y="71579"/>
                      <a:pt x="60420" y="71658"/>
                    </a:cubicBezTo>
                    <a:cubicBezTo>
                      <a:pt x="59425" y="72840"/>
                      <a:pt x="58843" y="74346"/>
                      <a:pt x="58932" y="75932"/>
                    </a:cubicBezTo>
                    <a:cubicBezTo>
                      <a:pt x="57682" y="74628"/>
                      <a:pt x="55914" y="73790"/>
                      <a:pt x="54054" y="73790"/>
                    </a:cubicBezTo>
                    <a:cubicBezTo>
                      <a:pt x="54034" y="73790"/>
                      <a:pt x="54015" y="73790"/>
                      <a:pt x="53995" y="73790"/>
                    </a:cubicBezTo>
                    <a:cubicBezTo>
                      <a:pt x="55332" y="72343"/>
                      <a:pt x="57206" y="71540"/>
                      <a:pt x="59141" y="71540"/>
                    </a:cubicBezTo>
                    <a:close/>
                    <a:moveTo>
                      <a:pt x="112810" y="69495"/>
                    </a:moveTo>
                    <a:cubicBezTo>
                      <a:pt x="115985" y="69495"/>
                      <a:pt x="119160" y="71574"/>
                      <a:pt x="119200" y="75735"/>
                    </a:cubicBezTo>
                    <a:cubicBezTo>
                      <a:pt x="118721" y="75630"/>
                      <a:pt x="118239" y="75578"/>
                      <a:pt x="117760" y="75578"/>
                    </a:cubicBezTo>
                    <a:cubicBezTo>
                      <a:pt x="115909" y="75578"/>
                      <a:pt x="114116" y="76343"/>
                      <a:pt x="112821" y="77724"/>
                    </a:cubicBezTo>
                    <a:lnTo>
                      <a:pt x="112812" y="77733"/>
                    </a:lnTo>
                    <a:cubicBezTo>
                      <a:pt x="111530" y="76362"/>
                      <a:pt x="109738" y="75573"/>
                      <a:pt x="107856" y="75573"/>
                    </a:cubicBezTo>
                    <a:cubicBezTo>
                      <a:pt x="107373" y="75573"/>
                      <a:pt x="106889" y="75627"/>
                      <a:pt x="106414" y="75735"/>
                    </a:cubicBezTo>
                    <a:lnTo>
                      <a:pt x="106414" y="75735"/>
                    </a:lnTo>
                    <a:cubicBezTo>
                      <a:pt x="106454" y="71576"/>
                      <a:pt x="109632" y="69495"/>
                      <a:pt x="112810" y="69495"/>
                    </a:cubicBezTo>
                    <a:close/>
                    <a:moveTo>
                      <a:pt x="136139" y="69486"/>
                    </a:moveTo>
                    <a:cubicBezTo>
                      <a:pt x="139313" y="69486"/>
                      <a:pt x="142484" y="71562"/>
                      <a:pt x="142525" y="75717"/>
                    </a:cubicBezTo>
                    <a:lnTo>
                      <a:pt x="142516" y="75735"/>
                    </a:lnTo>
                    <a:cubicBezTo>
                      <a:pt x="142037" y="75630"/>
                      <a:pt x="141554" y="75578"/>
                      <a:pt x="141075" y="75578"/>
                    </a:cubicBezTo>
                    <a:cubicBezTo>
                      <a:pt x="139222" y="75578"/>
                      <a:pt x="137424" y="76345"/>
                      <a:pt x="136136" y="77733"/>
                    </a:cubicBezTo>
                    <a:cubicBezTo>
                      <a:pt x="134854" y="76362"/>
                      <a:pt x="133062" y="75573"/>
                      <a:pt x="131181" y="75573"/>
                    </a:cubicBezTo>
                    <a:cubicBezTo>
                      <a:pt x="130697" y="75573"/>
                      <a:pt x="130213" y="75627"/>
                      <a:pt x="129738" y="75735"/>
                    </a:cubicBezTo>
                    <a:cubicBezTo>
                      <a:pt x="129778" y="71569"/>
                      <a:pt x="132960" y="69486"/>
                      <a:pt x="136139" y="69486"/>
                    </a:cubicBezTo>
                    <a:close/>
                    <a:moveTo>
                      <a:pt x="42333" y="69686"/>
                    </a:moveTo>
                    <a:cubicBezTo>
                      <a:pt x="45509" y="69686"/>
                      <a:pt x="48686" y="71765"/>
                      <a:pt x="48726" y="75923"/>
                    </a:cubicBezTo>
                    <a:cubicBezTo>
                      <a:pt x="48248" y="75818"/>
                      <a:pt x="47765" y="75767"/>
                      <a:pt x="47287" y="75767"/>
                    </a:cubicBezTo>
                    <a:cubicBezTo>
                      <a:pt x="45433" y="75767"/>
                      <a:pt x="43633" y="76534"/>
                      <a:pt x="42337" y="77930"/>
                    </a:cubicBezTo>
                    <a:cubicBezTo>
                      <a:pt x="41056" y="76550"/>
                      <a:pt x="39264" y="75770"/>
                      <a:pt x="37382" y="75770"/>
                    </a:cubicBezTo>
                    <a:cubicBezTo>
                      <a:pt x="36898" y="75770"/>
                      <a:pt x="36415" y="75815"/>
                      <a:pt x="35940" y="75923"/>
                    </a:cubicBezTo>
                    <a:cubicBezTo>
                      <a:pt x="35980" y="71765"/>
                      <a:pt x="39156" y="69686"/>
                      <a:pt x="42333" y="69686"/>
                    </a:cubicBezTo>
                    <a:close/>
                    <a:moveTo>
                      <a:pt x="65651" y="69683"/>
                    </a:moveTo>
                    <a:cubicBezTo>
                      <a:pt x="68826" y="69683"/>
                      <a:pt x="72001" y="71762"/>
                      <a:pt x="72041" y="75923"/>
                    </a:cubicBezTo>
                    <a:cubicBezTo>
                      <a:pt x="71563" y="75818"/>
                      <a:pt x="71081" y="75767"/>
                      <a:pt x="70602" y="75767"/>
                    </a:cubicBezTo>
                    <a:cubicBezTo>
                      <a:pt x="68748" y="75767"/>
                      <a:pt x="66949" y="76534"/>
                      <a:pt x="65653" y="77930"/>
                    </a:cubicBezTo>
                    <a:cubicBezTo>
                      <a:pt x="64371" y="76550"/>
                      <a:pt x="62579" y="75770"/>
                      <a:pt x="60697" y="75770"/>
                    </a:cubicBezTo>
                    <a:cubicBezTo>
                      <a:pt x="60214" y="75770"/>
                      <a:pt x="59730" y="75815"/>
                      <a:pt x="59255" y="75923"/>
                    </a:cubicBezTo>
                    <a:cubicBezTo>
                      <a:pt x="59295" y="71764"/>
                      <a:pt x="62473" y="69683"/>
                      <a:pt x="65651" y="69683"/>
                    </a:cubicBezTo>
                    <a:close/>
                    <a:moveTo>
                      <a:pt x="82884" y="1"/>
                    </a:moveTo>
                    <a:cubicBezTo>
                      <a:pt x="82642" y="699"/>
                      <a:pt x="82534" y="1434"/>
                      <a:pt x="82579" y="2178"/>
                    </a:cubicBezTo>
                    <a:cubicBezTo>
                      <a:pt x="81329" y="875"/>
                      <a:pt x="79570" y="36"/>
                      <a:pt x="77701" y="36"/>
                    </a:cubicBezTo>
                    <a:cubicBezTo>
                      <a:pt x="77681" y="36"/>
                      <a:pt x="77661" y="36"/>
                      <a:pt x="77642" y="36"/>
                    </a:cubicBezTo>
                    <a:cubicBezTo>
                      <a:pt x="77622" y="36"/>
                      <a:pt x="77602" y="36"/>
                      <a:pt x="77582" y="36"/>
                    </a:cubicBezTo>
                    <a:cubicBezTo>
                      <a:pt x="73834" y="36"/>
                      <a:pt x="70494" y="3399"/>
                      <a:pt x="70948" y="7160"/>
                    </a:cubicBezTo>
                    <a:cubicBezTo>
                      <a:pt x="71458" y="7046"/>
                      <a:pt x="71971" y="6991"/>
                      <a:pt x="72481" y="6991"/>
                    </a:cubicBezTo>
                    <a:cubicBezTo>
                      <a:pt x="74418" y="6991"/>
                      <a:pt x="76294" y="7793"/>
                      <a:pt x="77642" y="9248"/>
                    </a:cubicBezTo>
                    <a:cubicBezTo>
                      <a:pt x="77624" y="9248"/>
                      <a:pt x="77606" y="9248"/>
                      <a:pt x="77587" y="9248"/>
                    </a:cubicBezTo>
                    <a:cubicBezTo>
                      <a:pt x="75529" y="9248"/>
                      <a:pt x="73607" y="10256"/>
                      <a:pt x="72355" y="11784"/>
                    </a:cubicBezTo>
                    <a:cubicBezTo>
                      <a:pt x="72756" y="8058"/>
                      <a:pt x="69443" y="4740"/>
                      <a:pt x="65721" y="4740"/>
                    </a:cubicBezTo>
                    <a:cubicBezTo>
                      <a:pt x="65701" y="4740"/>
                      <a:pt x="65682" y="4740"/>
                      <a:pt x="65662" y="4741"/>
                    </a:cubicBezTo>
                    <a:cubicBezTo>
                      <a:pt x="65642" y="4740"/>
                      <a:pt x="65622" y="4740"/>
                      <a:pt x="65602" y="4740"/>
                    </a:cubicBezTo>
                    <a:cubicBezTo>
                      <a:pt x="63733" y="4740"/>
                      <a:pt x="61966" y="5570"/>
                      <a:pt x="60724" y="6873"/>
                    </a:cubicBezTo>
                    <a:cubicBezTo>
                      <a:pt x="60760" y="6138"/>
                      <a:pt x="60662" y="5395"/>
                      <a:pt x="60420" y="4696"/>
                    </a:cubicBezTo>
                    <a:lnTo>
                      <a:pt x="60043" y="4696"/>
                    </a:lnTo>
                    <a:cubicBezTo>
                      <a:pt x="60276" y="5395"/>
                      <a:pt x="60393" y="6130"/>
                      <a:pt x="60393" y="6864"/>
                    </a:cubicBezTo>
                    <a:cubicBezTo>
                      <a:pt x="59920" y="6762"/>
                      <a:pt x="59442" y="6713"/>
                      <a:pt x="58969" y="6713"/>
                    </a:cubicBezTo>
                    <a:cubicBezTo>
                      <a:pt x="57110" y="6713"/>
                      <a:pt x="55305" y="7479"/>
                      <a:pt x="54013" y="8871"/>
                    </a:cubicBezTo>
                    <a:cubicBezTo>
                      <a:pt x="52732" y="7492"/>
                      <a:pt x="50939" y="6712"/>
                      <a:pt x="49058" y="6712"/>
                    </a:cubicBezTo>
                    <a:cubicBezTo>
                      <a:pt x="48574" y="6712"/>
                      <a:pt x="48090" y="6766"/>
                      <a:pt x="47615" y="6864"/>
                    </a:cubicBezTo>
                    <a:cubicBezTo>
                      <a:pt x="47615" y="6130"/>
                      <a:pt x="47732" y="5395"/>
                      <a:pt x="47965" y="4696"/>
                    </a:cubicBezTo>
                    <a:lnTo>
                      <a:pt x="47588" y="4696"/>
                    </a:lnTo>
                    <a:cubicBezTo>
                      <a:pt x="47346" y="5395"/>
                      <a:pt x="47248" y="6138"/>
                      <a:pt x="47284" y="6873"/>
                    </a:cubicBezTo>
                    <a:cubicBezTo>
                      <a:pt x="46049" y="5577"/>
                      <a:pt x="44293" y="4740"/>
                      <a:pt x="42434" y="4740"/>
                    </a:cubicBezTo>
                    <a:cubicBezTo>
                      <a:pt x="42405" y="4740"/>
                      <a:pt x="42376" y="4740"/>
                      <a:pt x="42346" y="4741"/>
                    </a:cubicBezTo>
                    <a:cubicBezTo>
                      <a:pt x="42319" y="4740"/>
                      <a:pt x="42291" y="4740"/>
                      <a:pt x="42263" y="4740"/>
                    </a:cubicBezTo>
                    <a:cubicBezTo>
                      <a:pt x="40287" y="4740"/>
                      <a:pt x="38431" y="5684"/>
                      <a:pt x="37185" y="7124"/>
                    </a:cubicBezTo>
                    <a:cubicBezTo>
                      <a:pt x="37480" y="3457"/>
                      <a:pt x="34193" y="233"/>
                      <a:pt x="30519" y="233"/>
                    </a:cubicBezTo>
                    <a:cubicBezTo>
                      <a:pt x="30504" y="233"/>
                      <a:pt x="30489" y="233"/>
                      <a:pt x="30474" y="234"/>
                    </a:cubicBezTo>
                    <a:cubicBezTo>
                      <a:pt x="30454" y="233"/>
                      <a:pt x="30434" y="233"/>
                      <a:pt x="30415" y="233"/>
                    </a:cubicBezTo>
                    <a:cubicBezTo>
                      <a:pt x="28546" y="233"/>
                      <a:pt x="26787" y="1072"/>
                      <a:pt x="25536" y="2375"/>
                    </a:cubicBezTo>
                    <a:cubicBezTo>
                      <a:pt x="25581" y="1640"/>
                      <a:pt x="25474" y="897"/>
                      <a:pt x="25232" y="198"/>
                    </a:cubicBezTo>
                    <a:lnTo>
                      <a:pt x="24864" y="198"/>
                    </a:lnTo>
                    <a:cubicBezTo>
                      <a:pt x="25088" y="897"/>
                      <a:pt x="25214" y="1631"/>
                      <a:pt x="25214" y="2366"/>
                    </a:cubicBezTo>
                    <a:cubicBezTo>
                      <a:pt x="24739" y="2264"/>
                      <a:pt x="24260" y="2214"/>
                      <a:pt x="23785" y="2214"/>
                    </a:cubicBezTo>
                    <a:cubicBezTo>
                      <a:pt x="21922" y="2214"/>
                      <a:pt x="20117" y="2981"/>
                      <a:pt x="18825" y="4373"/>
                    </a:cubicBezTo>
                    <a:cubicBezTo>
                      <a:pt x="17544" y="2993"/>
                      <a:pt x="15752" y="2214"/>
                      <a:pt x="13870" y="2214"/>
                    </a:cubicBezTo>
                    <a:cubicBezTo>
                      <a:pt x="13386" y="2214"/>
                      <a:pt x="12902" y="2268"/>
                      <a:pt x="12427" y="2366"/>
                    </a:cubicBezTo>
                    <a:cubicBezTo>
                      <a:pt x="12427" y="1631"/>
                      <a:pt x="12544" y="897"/>
                      <a:pt x="12777" y="198"/>
                    </a:cubicBezTo>
                    <a:lnTo>
                      <a:pt x="12382" y="198"/>
                    </a:lnTo>
                    <a:cubicBezTo>
                      <a:pt x="12141" y="897"/>
                      <a:pt x="12042" y="1640"/>
                      <a:pt x="12078" y="2375"/>
                    </a:cubicBezTo>
                    <a:cubicBezTo>
                      <a:pt x="10836" y="1072"/>
                      <a:pt x="9069" y="233"/>
                      <a:pt x="7200" y="233"/>
                    </a:cubicBezTo>
                    <a:cubicBezTo>
                      <a:pt x="7180" y="233"/>
                      <a:pt x="7160" y="233"/>
                      <a:pt x="7141" y="234"/>
                    </a:cubicBezTo>
                    <a:cubicBezTo>
                      <a:pt x="7126" y="233"/>
                      <a:pt x="7111" y="233"/>
                      <a:pt x="7096" y="233"/>
                    </a:cubicBezTo>
                    <a:cubicBezTo>
                      <a:pt x="3342" y="233"/>
                      <a:pt x="1" y="3600"/>
                      <a:pt x="456" y="7366"/>
                    </a:cubicBezTo>
                    <a:cubicBezTo>
                      <a:pt x="966" y="7252"/>
                      <a:pt x="1482" y="7196"/>
                      <a:pt x="1994" y="7196"/>
                    </a:cubicBezTo>
                    <a:cubicBezTo>
                      <a:pt x="3926" y="7196"/>
                      <a:pt x="5804" y="7993"/>
                      <a:pt x="7149" y="9445"/>
                    </a:cubicBezTo>
                    <a:lnTo>
                      <a:pt x="7149" y="9445"/>
                    </a:lnTo>
                    <a:cubicBezTo>
                      <a:pt x="7147" y="9445"/>
                      <a:pt x="7144" y="9445"/>
                      <a:pt x="7141" y="9445"/>
                    </a:cubicBezTo>
                    <a:cubicBezTo>
                      <a:pt x="7121" y="9445"/>
                      <a:pt x="7101" y="9445"/>
                      <a:pt x="7081" y="9445"/>
                    </a:cubicBezTo>
                    <a:cubicBezTo>
                      <a:pt x="3333" y="9445"/>
                      <a:pt x="1" y="12816"/>
                      <a:pt x="456" y="16569"/>
                    </a:cubicBezTo>
                    <a:cubicBezTo>
                      <a:pt x="961" y="16457"/>
                      <a:pt x="1471" y="16403"/>
                      <a:pt x="1977" y="16403"/>
                    </a:cubicBezTo>
                    <a:cubicBezTo>
                      <a:pt x="3909" y="16403"/>
                      <a:pt x="5782" y="17198"/>
                      <a:pt x="7132" y="18647"/>
                    </a:cubicBezTo>
                    <a:cubicBezTo>
                      <a:pt x="7112" y="18647"/>
                      <a:pt x="7092" y="18647"/>
                      <a:pt x="7072" y="18647"/>
                    </a:cubicBezTo>
                    <a:cubicBezTo>
                      <a:pt x="3333" y="18647"/>
                      <a:pt x="1" y="22009"/>
                      <a:pt x="456" y="25771"/>
                    </a:cubicBezTo>
                    <a:cubicBezTo>
                      <a:pt x="965" y="25657"/>
                      <a:pt x="1479" y="25602"/>
                      <a:pt x="1989" y="25602"/>
                    </a:cubicBezTo>
                    <a:cubicBezTo>
                      <a:pt x="3926" y="25602"/>
                      <a:pt x="5802" y="26404"/>
                      <a:pt x="7150" y="27859"/>
                    </a:cubicBezTo>
                    <a:cubicBezTo>
                      <a:pt x="8483" y="26416"/>
                      <a:pt x="10349" y="25613"/>
                      <a:pt x="12278" y="25613"/>
                    </a:cubicBezTo>
                    <a:cubicBezTo>
                      <a:pt x="12709" y="25613"/>
                      <a:pt x="13143" y="25653"/>
                      <a:pt x="13574" y="25735"/>
                    </a:cubicBezTo>
                    <a:cubicBezTo>
                      <a:pt x="12580" y="26909"/>
                      <a:pt x="11997" y="28414"/>
                      <a:pt x="12087" y="30000"/>
                    </a:cubicBezTo>
                    <a:cubicBezTo>
                      <a:pt x="10837" y="28697"/>
                      <a:pt x="9069" y="27867"/>
                      <a:pt x="7209" y="27867"/>
                    </a:cubicBezTo>
                    <a:cubicBezTo>
                      <a:pt x="7189" y="27867"/>
                      <a:pt x="7169" y="27867"/>
                      <a:pt x="7150" y="27868"/>
                    </a:cubicBezTo>
                    <a:cubicBezTo>
                      <a:pt x="7130" y="27867"/>
                      <a:pt x="7110" y="27867"/>
                      <a:pt x="7090" y="27867"/>
                    </a:cubicBezTo>
                    <a:cubicBezTo>
                      <a:pt x="3342" y="27867"/>
                      <a:pt x="1" y="31230"/>
                      <a:pt x="456" y="34991"/>
                    </a:cubicBezTo>
                    <a:cubicBezTo>
                      <a:pt x="968" y="34875"/>
                      <a:pt x="1485" y="34819"/>
                      <a:pt x="1999" y="34819"/>
                    </a:cubicBezTo>
                    <a:cubicBezTo>
                      <a:pt x="3903" y="34819"/>
                      <a:pt x="5755" y="35598"/>
                      <a:pt x="7096" y="37016"/>
                    </a:cubicBezTo>
                    <a:cubicBezTo>
                      <a:pt x="3341" y="37016"/>
                      <a:pt x="8" y="40377"/>
                      <a:pt x="456" y="44140"/>
                    </a:cubicBezTo>
                    <a:cubicBezTo>
                      <a:pt x="968" y="44025"/>
                      <a:pt x="1485" y="43970"/>
                      <a:pt x="1997" y="43970"/>
                    </a:cubicBezTo>
                    <a:cubicBezTo>
                      <a:pt x="3931" y="43970"/>
                      <a:pt x="5804" y="44767"/>
                      <a:pt x="7150" y="46219"/>
                    </a:cubicBezTo>
                    <a:cubicBezTo>
                      <a:pt x="8485" y="44773"/>
                      <a:pt x="10355" y="43977"/>
                      <a:pt x="12288" y="43977"/>
                    </a:cubicBezTo>
                    <a:cubicBezTo>
                      <a:pt x="12715" y="43977"/>
                      <a:pt x="13146" y="44016"/>
                      <a:pt x="13574" y="44095"/>
                    </a:cubicBezTo>
                    <a:cubicBezTo>
                      <a:pt x="12580" y="45278"/>
                      <a:pt x="11997" y="46774"/>
                      <a:pt x="12087" y="48369"/>
                    </a:cubicBezTo>
                    <a:cubicBezTo>
                      <a:pt x="10837" y="47066"/>
                      <a:pt x="9069" y="46227"/>
                      <a:pt x="7208" y="46227"/>
                    </a:cubicBezTo>
                    <a:cubicBezTo>
                      <a:pt x="7189" y="46227"/>
                      <a:pt x="7169" y="46228"/>
                      <a:pt x="7150" y="46228"/>
                    </a:cubicBezTo>
                    <a:cubicBezTo>
                      <a:pt x="7130" y="46228"/>
                      <a:pt x="7110" y="46227"/>
                      <a:pt x="7090" y="46227"/>
                    </a:cubicBezTo>
                    <a:cubicBezTo>
                      <a:pt x="3342" y="46227"/>
                      <a:pt x="1" y="49590"/>
                      <a:pt x="456" y="53351"/>
                    </a:cubicBezTo>
                    <a:cubicBezTo>
                      <a:pt x="966" y="53237"/>
                      <a:pt x="1482" y="53181"/>
                      <a:pt x="1993" y="53181"/>
                    </a:cubicBezTo>
                    <a:cubicBezTo>
                      <a:pt x="3922" y="53181"/>
                      <a:pt x="5795" y="53978"/>
                      <a:pt x="7141" y="55430"/>
                    </a:cubicBezTo>
                    <a:cubicBezTo>
                      <a:pt x="7121" y="55430"/>
                      <a:pt x="7101" y="55430"/>
                      <a:pt x="7081" y="55430"/>
                    </a:cubicBezTo>
                    <a:cubicBezTo>
                      <a:pt x="3333" y="55430"/>
                      <a:pt x="1" y="58792"/>
                      <a:pt x="456" y="62554"/>
                    </a:cubicBezTo>
                    <a:cubicBezTo>
                      <a:pt x="968" y="62439"/>
                      <a:pt x="1485" y="62383"/>
                      <a:pt x="1997" y="62383"/>
                    </a:cubicBezTo>
                    <a:cubicBezTo>
                      <a:pt x="3931" y="62383"/>
                      <a:pt x="5804" y="63180"/>
                      <a:pt x="7150" y="64633"/>
                    </a:cubicBezTo>
                    <a:cubicBezTo>
                      <a:pt x="8485" y="63187"/>
                      <a:pt x="10355" y="62390"/>
                      <a:pt x="12288" y="62390"/>
                    </a:cubicBezTo>
                    <a:cubicBezTo>
                      <a:pt x="12715" y="62390"/>
                      <a:pt x="13146" y="62429"/>
                      <a:pt x="13574" y="62509"/>
                    </a:cubicBezTo>
                    <a:cubicBezTo>
                      <a:pt x="12580" y="63692"/>
                      <a:pt x="11997" y="65188"/>
                      <a:pt x="12087" y="66783"/>
                    </a:cubicBezTo>
                    <a:cubicBezTo>
                      <a:pt x="10837" y="65480"/>
                      <a:pt x="9069" y="64641"/>
                      <a:pt x="7208" y="64641"/>
                    </a:cubicBezTo>
                    <a:cubicBezTo>
                      <a:pt x="7189" y="64641"/>
                      <a:pt x="7169" y="64641"/>
                      <a:pt x="7150" y="64642"/>
                    </a:cubicBezTo>
                    <a:cubicBezTo>
                      <a:pt x="7130" y="64641"/>
                      <a:pt x="7110" y="64641"/>
                      <a:pt x="7090" y="64641"/>
                    </a:cubicBezTo>
                    <a:cubicBezTo>
                      <a:pt x="3342" y="64641"/>
                      <a:pt x="1" y="68004"/>
                      <a:pt x="456" y="71765"/>
                    </a:cubicBezTo>
                    <a:cubicBezTo>
                      <a:pt x="965" y="71651"/>
                      <a:pt x="1479" y="71596"/>
                      <a:pt x="1989" y="71596"/>
                    </a:cubicBezTo>
                    <a:cubicBezTo>
                      <a:pt x="3926" y="71596"/>
                      <a:pt x="5802" y="72399"/>
                      <a:pt x="7150" y="73853"/>
                    </a:cubicBezTo>
                    <a:cubicBezTo>
                      <a:pt x="8483" y="72402"/>
                      <a:pt x="10349" y="71599"/>
                      <a:pt x="12279" y="71599"/>
                    </a:cubicBezTo>
                    <a:cubicBezTo>
                      <a:pt x="12709" y="71599"/>
                      <a:pt x="13143" y="71639"/>
                      <a:pt x="13574" y="71720"/>
                    </a:cubicBezTo>
                    <a:cubicBezTo>
                      <a:pt x="13037" y="72348"/>
                      <a:pt x="12624" y="73082"/>
                      <a:pt x="12365" y="73862"/>
                    </a:cubicBezTo>
                    <a:lnTo>
                      <a:pt x="12741" y="73862"/>
                    </a:lnTo>
                    <a:cubicBezTo>
                      <a:pt x="13637" y="71119"/>
                      <a:pt x="16222" y="69746"/>
                      <a:pt x="18806" y="69746"/>
                    </a:cubicBezTo>
                    <a:cubicBezTo>
                      <a:pt x="21388" y="69746"/>
                      <a:pt x="23969" y="71117"/>
                      <a:pt x="24864" y="73862"/>
                    </a:cubicBezTo>
                    <a:lnTo>
                      <a:pt x="25241" y="73862"/>
                    </a:lnTo>
                    <a:cubicBezTo>
                      <a:pt x="24981" y="73073"/>
                      <a:pt x="24569" y="72339"/>
                      <a:pt x="24031" y="71702"/>
                    </a:cubicBezTo>
                    <a:cubicBezTo>
                      <a:pt x="24457" y="71623"/>
                      <a:pt x="24885" y="71585"/>
                      <a:pt x="25310" y="71585"/>
                    </a:cubicBezTo>
                    <a:cubicBezTo>
                      <a:pt x="27245" y="71585"/>
                      <a:pt x="29120" y="72387"/>
                      <a:pt x="30465" y="73835"/>
                    </a:cubicBezTo>
                    <a:cubicBezTo>
                      <a:pt x="31802" y="72382"/>
                      <a:pt x="33677" y="71582"/>
                      <a:pt x="35611" y="71582"/>
                    </a:cubicBezTo>
                    <a:cubicBezTo>
                      <a:pt x="36087" y="71582"/>
                      <a:pt x="36566" y="71630"/>
                      <a:pt x="37042" y="71729"/>
                    </a:cubicBezTo>
                    <a:cubicBezTo>
                      <a:pt x="36011" y="72993"/>
                      <a:pt x="35438" y="74615"/>
                      <a:pt x="35644" y="76308"/>
                    </a:cubicBezTo>
                    <a:cubicBezTo>
                      <a:pt x="36151" y="76194"/>
                      <a:pt x="36664" y="76139"/>
                      <a:pt x="37173" y="76139"/>
                    </a:cubicBezTo>
                    <a:cubicBezTo>
                      <a:pt x="39108" y="76139"/>
                      <a:pt x="40989" y="76942"/>
                      <a:pt x="42337" y="78396"/>
                    </a:cubicBezTo>
                    <a:cubicBezTo>
                      <a:pt x="43675" y="76948"/>
                      <a:pt x="45548" y="76146"/>
                      <a:pt x="47484" y="76146"/>
                    </a:cubicBezTo>
                    <a:cubicBezTo>
                      <a:pt x="47908" y="76146"/>
                      <a:pt x="48336" y="76184"/>
                      <a:pt x="48762" y="76263"/>
                    </a:cubicBezTo>
                    <a:cubicBezTo>
                      <a:pt x="48224" y="76899"/>
                      <a:pt x="47812" y="77625"/>
                      <a:pt x="47552" y="78414"/>
                    </a:cubicBezTo>
                    <a:lnTo>
                      <a:pt x="47929" y="78414"/>
                    </a:lnTo>
                    <a:cubicBezTo>
                      <a:pt x="48825" y="75666"/>
                      <a:pt x="51408" y="74291"/>
                      <a:pt x="53990" y="74291"/>
                    </a:cubicBezTo>
                    <a:cubicBezTo>
                      <a:pt x="56571" y="74291"/>
                      <a:pt x="59152" y="75664"/>
                      <a:pt x="60052" y="78414"/>
                    </a:cubicBezTo>
                    <a:lnTo>
                      <a:pt x="60438" y="78414"/>
                    </a:lnTo>
                    <a:cubicBezTo>
                      <a:pt x="60169" y="77625"/>
                      <a:pt x="59766" y="76891"/>
                      <a:pt x="59228" y="76263"/>
                    </a:cubicBezTo>
                    <a:cubicBezTo>
                      <a:pt x="59656" y="76184"/>
                      <a:pt x="60087" y="76145"/>
                      <a:pt x="60514" y="76145"/>
                    </a:cubicBezTo>
                    <a:cubicBezTo>
                      <a:pt x="62447" y="76145"/>
                      <a:pt x="64319" y="76941"/>
                      <a:pt x="65662" y="78387"/>
                    </a:cubicBezTo>
                    <a:cubicBezTo>
                      <a:pt x="67002" y="76933"/>
                      <a:pt x="68877" y="76130"/>
                      <a:pt x="70814" y="76130"/>
                    </a:cubicBezTo>
                    <a:cubicBezTo>
                      <a:pt x="71323" y="76130"/>
                      <a:pt x="71837" y="76185"/>
                      <a:pt x="72346" y="76299"/>
                    </a:cubicBezTo>
                    <a:cubicBezTo>
                      <a:pt x="72801" y="72547"/>
                      <a:pt x="69460" y="69175"/>
                      <a:pt x="65712" y="69175"/>
                    </a:cubicBezTo>
                    <a:cubicBezTo>
                      <a:pt x="65698" y="69175"/>
                      <a:pt x="65684" y="69175"/>
                      <a:pt x="65669" y="69175"/>
                    </a:cubicBezTo>
                    <a:lnTo>
                      <a:pt x="65669" y="69175"/>
                    </a:lnTo>
                    <a:cubicBezTo>
                      <a:pt x="67009" y="67731"/>
                      <a:pt x="68871" y="66936"/>
                      <a:pt x="70797" y="66936"/>
                    </a:cubicBezTo>
                    <a:cubicBezTo>
                      <a:pt x="71279" y="66936"/>
                      <a:pt x="71765" y="66986"/>
                      <a:pt x="72248" y="67088"/>
                    </a:cubicBezTo>
                    <a:cubicBezTo>
                      <a:pt x="71271" y="68333"/>
                      <a:pt x="70742" y="69901"/>
                      <a:pt x="70939" y="71559"/>
                    </a:cubicBezTo>
                    <a:cubicBezTo>
                      <a:pt x="71452" y="71445"/>
                      <a:pt x="71968" y="71389"/>
                      <a:pt x="72480" y="71389"/>
                    </a:cubicBezTo>
                    <a:cubicBezTo>
                      <a:pt x="74414" y="71389"/>
                      <a:pt x="76287" y="72186"/>
                      <a:pt x="77633" y="73638"/>
                    </a:cubicBezTo>
                    <a:cubicBezTo>
                      <a:pt x="78970" y="72190"/>
                      <a:pt x="80844" y="71388"/>
                      <a:pt x="82779" y="71388"/>
                    </a:cubicBezTo>
                    <a:cubicBezTo>
                      <a:pt x="83204" y="71388"/>
                      <a:pt x="83632" y="71426"/>
                      <a:pt x="84057" y="71505"/>
                    </a:cubicBezTo>
                    <a:cubicBezTo>
                      <a:pt x="83520" y="72141"/>
                      <a:pt x="83108" y="72867"/>
                      <a:pt x="82848" y="73656"/>
                    </a:cubicBezTo>
                    <a:lnTo>
                      <a:pt x="83224" y="73656"/>
                    </a:lnTo>
                    <a:cubicBezTo>
                      <a:pt x="84120" y="70909"/>
                      <a:pt x="86703" y="69536"/>
                      <a:pt x="89286" y="69536"/>
                    </a:cubicBezTo>
                    <a:cubicBezTo>
                      <a:pt x="91869" y="69536"/>
                      <a:pt x="94452" y="70909"/>
                      <a:pt x="95348" y="73656"/>
                    </a:cubicBezTo>
                    <a:lnTo>
                      <a:pt x="95724" y="73656"/>
                    </a:lnTo>
                    <a:cubicBezTo>
                      <a:pt x="95464" y="72867"/>
                      <a:pt x="95052" y="72141"/>
                      <a:pt x="94514" y="71505"/>
                    </a:cubicBezTo>
                    <a:cubicBezTo>
                      <a:pt x="94942" y="71426"/>
                      <a:pt x="95371" y="71388"/>
                      <a:pt x="95797" y="71388"/>
                    </a:cubicBezTo>
                    <a:cubicBezTo>
                      <a:pt x="97737" y="71388"/>
                      <a:pt x="99611" y="72190"/>
                      <a:pt x="100948" y="73638"/>
                    </a:cubicBezTo>
                    <a:cubicBezTo>
                      <a:pt x="102293" y="72185"/>
                      <a:pt x="104163" y="71385"/>
                      <a:pt x="106095" y="71385"/>
                    </a:cubicBezTo>
                    <a:cubicBezTo>
                      <a:pt x="106570" y="71385"/>
                      <a:pt x="107049" y="71433"/>
                      <a:pt x="107525" y="71532"/>
                    </a:cubicBezTo>
                    <a:cubicBezTo>
                      <a:pt x="106495" y="72796"/>
                      <a:pt x="105921" y="74417"/>
                      <a:pt x="106127" y="76111"/>
                    </a:cubicBezTo>
                    <a:cubicBezTo>
                      <a:pt x="106637" y="75997"/>
                      <a:pt x="107150" y="75942"/>
                      <a:pt x="107660" y="75942"/>
                    </a:cubicBezTo>
                    <a:cubicBezTo>
                      <a:pt x="109597" y="75942"/>
                      <a:pt x="111473" y="76744"/>
                      <a:pt x="112821" y="78199"/>
                    </a:cubicBezTo>
                    <a:cubicBezTo>
                      <a:pt x="114158" y="76751"/>
                      <a:pt x="116031" y="75948"/>
                      <a:pt x="117967" y="75948"/>
                    </a:cubicBezTo>
                    <a:cubicBezTo>
                      <a:pt x="118392" y="75948"/>
                      <a:pt x="118820" y="75987"/>
                      <a:pt x="119245" y="76066"/>
                    </a:cubicBezTo>
                    <a:cubicBezTo>
                      <a:pt x="118708" y="76702"/>
                      <a:pt x="118295" y="77428"/>
                      <a:pt x="118036" y="78217"/>
                    </a:cubicBezTo>
                    <a:lnTo>
                      <a:pt x="118412" y="78217"/>
                    </a:lnTo>
                    <a:cubicBezTo>
                      <a:pt x="119308" y="75474"/>
                      <a:pt x="121893" y="74100"/>
                      <a:pt x="124477" y="74100"/>
                    </a:cubicBezTo>
                    <a:cubicBezTo>
                      <a:pt x="127059" y="74100"/>
                      <a:pt x="129640" y="75471"/>
                      <a:pt x="130536" y="78217"/>
                    </a:cubicBezTo>
                    <a:lnTo>
                      <a:pt x="130912" y="78217"/>
                    </a:lnTo>
                    <a:cubicBezTo>
                      <a:pt x="130652" y="77428"/>
                      <a:pt x="130240" y="76702"/>
                      <a:pt x="129702" y="76066"/>
                    </a:cubicBezTo>
                    <a:cubicBezTo>
                      <a:pt x="130130" y="75987"/>
                      <a:pt x="130558" y="75948"/>
                      <a:pt x="130984" y="75948"/>
                    </a:cubicBezTo>
                    <a:cubicBezTo>
                      <a:pt x="132922" y="75948"/>
                      <a:pt x="134791" y="76751"/>
                      <a:pt x="136136" y="78199"/>
                    </a:cubicBezTo>
                    <a:cubicBezTo>
                      <a:pt x="137484" y="76744"/>
                      <a:pt x="139360" y="75942"/>
                      <a:pt x="141292" y="75942"/>
                    </a:cubicBezTo>
                    <a:cubicBezTo>
                      <a:pt x="141801" y="75942"/>
                      <a:pt x="142313" y="75997"/>
                      <a:pt x="142820" y="76111"/>
                    </a:cubicBezTo>
                    <a:cubicBezTo>
                      <a:pt x="143275" y="72358"/>
                      <a:pt x="139935" y="68987"/>
                      <a:pt x="136195" y="68987"/>
                    </a:cubicBezTo>
                    <a:cubicBezTo>
                      <a:pt x="136175" y="68987"/>
                      <a:pt x="136156" y="68987"/>
                      <a:pt x="136136" y="68987"/>
                    </a:cubicBezTo>
                    <a:cubicBezTo>
                      <a:pt x="136116" y="68987"/>
                      <a:pt x="136096" y="68987"/>
                      <a:pt x="136077" y="68987"/>
                    </a:cubicBezTo>
                    <a:cubicBezTo>
                      <a:pt x="134208" y="68987"/>
                      <a:pt x="132440" y="69825"/>
                      <a:pt x="131199" y="71129"/>
                    </a:cubicBezTo>
                    <a:cubicBezTo>
                      <a:pt x="131279" y="69534"/>
                      <a:pt x="130697" y="68038"/>
                      <a:pt x="129702" y="66855"/>
                    </a:cubicBezTo>
                    <a:cubicBezTo>
                      <a:pt x="130132" y="66775"/>
                      <a:pt x="130564" y="66736"/>
                      <a:pt x="130992" y="66736"/>
                    </a:cubicBezTo>
                    <a:cubicBezTo>
                      <a:pt x="132927" y="66736"/>
                      <a:pt x="134793" y="67533"/>
                      <a:pt x="136136" y="68978"/>
                    </a:cubicBezTo>
                    <a:cubicBezTo>
                      <a:pt x="137482" y="67526"/>
                      <a:pt x="139354" y="66729"/>
                      <a:pt x="141284" y="66729"/>
                    </a:cubicBezTo>
                    <a:cubicBezTo>
                      <a:pt x="141795" y="66729"/>
                      <a:pt x="142310" y="66785"/>
                      <a:pt x="142820" y="66900"/>
                    </a:cubicBezTo>
                    <a:cubicBezTo>
                      <a:pt x="143276" y="63142"/>
                      <a:pt x="139935" y="59776"/>
                      <a:pt x="136189" y="59776"/>
                    </a:cubicBezTo>
                    <a:cubicBezTo>
                      <a:pt x="136175" y="59776"/>
                      <a:pt x="136160" y="59776"/>
                      <a:pt x="136145" y="59776"/>
                    </a:cubicBezTo>
                    <a:cubicBezTo>
                      <a:pt x="137492" y="58329"/>
                      <a:pt x="139362" y="57528"/>
                      <a:pt x="141292" y="57528"/>
                    </a:cubicBezTo>
                    <a:cubicBezTo>
                      <a:pt x="141800" y="57528"/>
                      <a:pt x="142312" y="57583"/>
                      <a:pt x="142820" y="57697"/>
                    </a:cubicBezTo>
                    <a:cubicBezTo>
                      <a:pt x="143275" y="53945"/>
                      <a:pt x="139935" y="50573"/>
                      <a:pt x="136195" y="50573"/>
                    </a:cubicBezTo>
                    <a:cubicBezTo>
                      <a:pt x="136175" y="50573"/>
                      <a:pt x="136156" y="50573"/>
                      <a:pt x="136136" y="50574"/>
                    </a:cubicBezTo>
                    <a:cubicBezTo>
                      <a:pt x="137486" y="49117"/>
                      <a:pt x="139365" y="48320"/>
                      <a:pt x="141300" y="48320"/>
                    </a:cubicBezTo>
                    <a:cubicBezTo>
                      <a:pt x="141806" y="48320"/>
                      <a:pt x="142315" y="48374"/>
                      <a:pt x="142820" y="48486"/>
                    </a:cubicBezTo>
                    <a:cubicBezTo>
                      <a:pt x="143276" y="44728"/>
                      <a:pt x="139935" y="41362"/>
                      <a:pt x="136181" y="41362"/>
                    </a:cubicBezTo>
                    <a:cubicBezTo>
                      <a:pt x="136166" y="41362"/>
                      <a:pt x="136151" y="41362"/>
                      <a:pt x="136136" y="41362"/>
                    </a:cubicBezTo>
                    <a:cubicBezTo>
                      <a:pt x="137483" y="39915"/>
                      <a:pt x="139359" y="39114"/>
                      <a:pt x="141291" y="39114"/>
                    </a:cubicBezTo>
                    <a:cubicBezTo>
                      <a:pt x="141800" y="39114"/>
                      <a:pt x="142312" y="39169"/>
                      <a:pt x="142820" y="39283"/>
                    </a:cubicBezTo>
                    <a:cubicBezTo>
                      <a:pt x="143275" y="35522"/>
                      <a:pt x="139935" y="32159"/>
                      <a:pt x="136195" y="32159"/>
                    </a:cubicBezTo>
                    <a:cubicBezTo>
                      <a:pt x="136175" y="32159"/>
                      <a:pt x="136156" y="32160"/>
                      <a:pt x="136136" y="32160"/>
                    </a:cubicBezTo>
                    <a:cubicBezTo>
                      <a:pt x="136116" y="32160"/>
                      <a:pt x="136096" y="32159"/>
                      <a:pt x="136077" y="32159"/>
                    </a:cubicBezTo>
                    <a:cubicBezTo>
                      <a:pt x="134208" y="32159"/>
                      <a:pt x="132440" y="32998"/>
                      <a:pt x="131199" y="34301"/>
                    </a:cubicBezTo>
                    <a:cubicBezTo>
                      <a:pt x="131279" y="32706"/>
                      <a:pt x="130697" y="31210"/>
                      <a:pt x="129711" y="30027"/>
                    </a:cubicBezTo>
                    <a:cubicBezTo>
                      <a:pt x="130140" y="29948"/>
                      <a:pt x="130570" y="29909"/>
                      <a:pt x="130997" y="29909"/>
                    </a:cubicBezTo>
                    <a:cubicBezTo>
                      <a:pt x="132927" y="29909"/>
                      <a:pt x="134793" y="30705"/>
                      <a:pt x="136136" y="32151"/>
                    </a:cubicBezTo>
                    <a:cubicBezTo>
                      <a:pt x="137482" y="30699"/>
                      <a:pt x="139354" y="29902"/>
                      <a:pt x="141284" y="29902"/>
                    </a:cubicBezTo>
                    <a:cubicBezTo>
                      <a:pt x="141795" y="29902"/>
                      <a:pt x="142310" y="29957"/>
                      <a:pt x="142820" y="30072"/>
                    </a:cubicBezTo>
                    <a:cubicBezTo>
                      <a:pt x="143276" y="26315"/>
                      <a:pt x="139935" y="22948"/>
                      <a:pt x="136189" y="22948"/>
                    </a:cubicBezTo>
                    <a:cubicBezTo>
                      <a:pt x="136175" y="22948"/>
                      <a:pt x="136160" y="22948"/>
                      <a:pt x="136145" y="22948"/>
                    </a:cubicBezTo>
                    <a:cubicBezTo>
                      <a:pt x="137491" y="21496"/>
                      <a:pt x="139358" y="20699"/>
                      <a:pt x="141285" y="20699"/>
                    </a:cubicBezTo>
                    <a:cubicBezTo>
                      <a:pt x="141795" y="20699"/>
                      <a:pt x="142310" y="20755"/>
                      <a:pt x="142820" y="20870"/>
                    </a:cubicBezTo>
                    <a:cubicBezTo>
                      <a:pt x="143275" y="17108"/>
                      <a:pt x="139935" y="13746"/>
                      <a:pt x="136195" y="13746"/>
                    </a:cubicBezTo>
                    <a:cubicBezTo>
                      <a:pt x="136175" y="13746"/>
                      <a:pt x="136156" y="13746"/>
                      <a:pt x="136136" y="13746"/>
                    </a:cubicBezTo>
                    <a:cubicBezTo>
                      <a:pt x="137484" y="12292"/>
                      <a:pt x="139360" y="11489"/>
                      <a:pt x="141292" y="11489"/>
                    </a:cubicBezTo>
                    <a:cubicBezTo>
                      <a:pt x="141801" y="11489"/>
                      <a:pt x="142313" y="11544"/>
                      <a:pt x="142820" y="11658"/>
                    </a:cubicBezTo>
                    <a:cubicBezTo>
                      <a:pt x="143275" y="7906"/>
                      <a:pt x="139935" y="4534"/>
                      <a:pt x="136195" y="4534"/>
                    </a:cubicBezTo>
                    <a:cubicBezTo>
                      <a:pt x="136175" y="4534"/>
                      <a:pt x="136156" y="4534"/>
                      <a:pt x="136136" y="4535"/>
                    </a:cubicBezTo>
                    <a:cubicBezTo>
                      <a:pt x="136116" y="4534"/>
                      <a:pt x="136096" y="4534"/>
                      <a:pt x="136077" y="4534"/>
                    </a:cubicBezTo>
                    <a:cubicBezTo>
                      <a:pt x="134208" y="4534"/>
                      <a:pt x="132440" y="5373"/>
                      <a:pt x="131199" y="6676"/>
                    </a:cubicBezTo>
                    <a:cubicBezTo>
                      <a:pt x="131234" y="5941"/>
                      <a:pt x="131136" y="5198"/>
                      <a:pt x="130894" y="4499"/>
                    </a:cubicBezTo>
                    <a:lnTo>
                      <a:pt x="130518" y="4499"/>
                    </a:lnTo>
                    <a:cubicBezTo>
                      <a:pt x="130751" y="5198"/>
                      <a:pt x="130867" y="5932"/>
                      <a:pt x="130867" y="6667"/>
                    </a:cubicBezTo>
                    <a:cubicBezTo>
                      <a:pt x="130394" y="6565"/>
                      <a:pt x="129917" y="6515"/>
                      <a:pt x="129443" y="6515"/>
                    </a:cubicBezTo>
                    <a:cubicBezTo>
                      <a:pt x="127584" y="6515"/>
                      <a:pt x="125780" y="7282"/>
                      <a:pt x="124487" y="8674"/>
                    </a:cubicBezTo>
                    <a:cubicBezTo>
                      <a:pt x="123206" y="7294"/>
                      <a:pt x="121414" y="6515"/>
                      <a:pt x="119532" y="6515"/>
                    </a:cubicBezTo>
                    <a:cubicBezTo>
                      <a:pt x="119048" y="6515"/>
                      <a:pt x="118564" y="6569"/>
                      <a:pt x="118089" y="6667"/>
                    </a:cubicBezTo>
                    <a:cubicBezTo>
                      <a:pt x="118089" y="5932"/>
                      <a:pt x="118206" y="5198"/>
                      <a:pt x="118439" y="4499"/>
                    </a:cubicBezTo>
                    <a:lnTo>
                      <a:pt x="118063" y="4499"/>
                    </a:lnTo>
                    <a:cubicBezTo>
                      <a:pt x="117821" y="5198"/>
                      <a:pt x="117722" y="5932"/>
                      <a:pt x="117758" y="6676"/>
                    </a:cubicBezTo>
                    <a:cubicBezTo>
                      <a:pt x="116516" y="5373"/>
                      <a:pt x="114749" y="4534"/>
                      <a:pt x="112880" y="4534"/>
                    </a:cubicBezTo>
                    <a:cubicBezTo>
                      <a:pt x="112860" y="4534"/>
                      <a:pt x="112840" y="4534"/>
                      <a:pt x="112821" y="4535"/>
                    </a:cubicBezTo>
                    <a:cubicBezTo>
                      <a:pt x="112802" y="4534"/>
                      <a:pt x="112783" y="4534"/>
                      <a:pt x="112765" y="4534"/>
                    </a:cubicBezTo>
                    <a:cubicBezTo>
                      <a:pt x="110778" y="4534"/>
                      <a:pt x="108911" y="5480"/>
                      <a:pt x="107659" y="6927"/>
                    </a:cubicBezTo>
                    <a:lnTo>
                      <a:pt x="107659" y="6927"/>
                    </a:lnTo>
                    <a:cubicBezTo>
                      <a:pt x="107953" y="3264"/>
                      <a:pt x="104676" y="36"/>
                      <a:pt x="101009" y="36"/>
                    </a:cubicBezTo>
                    <a:cubicBezTo>
                      <a:pt x="100988" y="36"/>
                      <a:pt x="100968" y="36"/>
                      <a:pt x="100948" y="36"/>
                    </a:cubicBezTo>
                    <a:cubicBezTo>
                      <a:pt x="100928" y="36"/>
                      <a:pt x="100908" y="36"/>
                      <a:pt x="100889" y="36"/>
                    </a:cubicBezTo>
                    <a:cubicBezTo>
                      <a:pt x="99020" y="36"/>
                      <a:pt x="97261" y="875"/>
                      <a:pt x="96011" y="2178"/>
                    </a:cubicBezTo>
                    <a:cubicBezTo>
                      <a:pt x="96056" y="1434"/>
                      <a:pt x="95948" y="699"/>
                      <a:pt x="95706" y="1"/>
                    </a:cubicBezTo>
                    <a:lnTo>
                      <a:pt x="95339" y="1"/>
                    </a:lnTo>
                    <a:cubicBezTo>
                      <a:pt x="95563" y="699"/>
                      <a:pt x="95688" y="1434"/>
                      <a:pt x="95688" y="2169"/>
                    </a:cubicBezTo>
                    <a:cubicBezTo>
                      <a:pt x="95213" y="2067"/>
                      <a:pt x="94735" y="2017"/>
                      <a:pt x="94260" y="2017"/>
                    </a:cubicBezTo>
                    <a:cubicBezTo>
                      <a:pt x="92399" y="2017"/>
                      <a:pt x="90599" y="2784"/>
                      <a:pt x="89299" y="4176"/>
                    </a:cubicBezTo>
                    <a:cubicBezTo>
                      <a:pt x="88027" y="2796"/>
                      <a:pt x="86226" y="2017"/>
                      <a:pt x="84344" y="2017"/>
                    </a:cubicBezTo>
                    <a:cubicBezTo>
                      <a:pt x="83860" y="2017"/>
                      <a:pt x="83376" y="2061"/>
                      <a:pt x="82902" y="2169"/>
                    </a:cubicBezTo>
                    <a:cubicBezTo>
                      <a:pt x="82910" y="1434"/>
                      <a:pt x="83027" y="699"/>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grpSp>
        <p:grpSp>
          <p:nvGrpSpPr>
            <p:cNvPr id="780" name="Google Shape;780;p32"/>
            <p:cNvGrpSpPr/>
            <p:nvPr/>
          </p:nvGrpSpPr>
          <p:grpSpPr>
            <a:xfrm>
              <a:off x="3030083" y="-541901"/>
              <a:ext cx="3080308" cy="3269023"/>
              <a:chOff x="0" y="0"/>
              <a:chExt cx="2743172" cy="2911232"/>
            </a:xfrm>
          </p:grpSpPr>
          <p:sp>
            <p:nvSpPr>
              <p:cNvPr id="781" name="Google Shape;781;p32"/>
              <p:cNvSpPr/>
              <p:nvPr/>
            </p:nvSpPr>
            <p:spPr>
              <a:xfrm>
                <a:off x="0" y="1411617"/>
                <a:ext cx="2743172" cy="1499615"/>
              </a:xfrm>
              <a:custGeom>
                <a:avLst/>
                <a:gdLst/>
                <a:ahLst/>
                <a:cxnLst/>
                <a:rect l="l" t="t" r="r" b="b"/>
                <a:pathLst>
                  <a:path w="143284" h="78442" extrusionOk="0">
                    <a:moveTo>
                      <a:pt x="94420" y="2397"/>
                    </a:moveTo>
                    <a:cubicBezTo>
                      <a:pt x="94850" y="2397"/>
                      <a:pt x="95284" y="2437"/>
                      <a:pt x="95715" y="2519"/>
                    </a:cubicBezTo>
                    <a:cubicBezTo>
                      <a:pt x="94720" y="3693"/>
                      <a:pt x="94138" y="5198"/>
                      <a:pt x="94228" y="6784"/>
                    </a:cubicBezTo>
                    <a:cubicBezTo>
                      <a:pt x="92977" y="5481"/>
                      <a:pt x="91219" y="4651"/>
                      <a:pt x="89350" y="4651"/>
                    </a:cubicBezTo>
                    <a:cubicBezTo>
                      <a:pt x="89330" y="4651"/>
                      <a:pt x="89310" y="4651"/>
                      <a:pt x="89290" y="4651"/>
                    </a:cubicBezTo>
                    <a:cubicBezTo>
                      <a:pt x="90624" y="3201"/>
                      <a:pt x="92490" y="2397"/>
                      <a:pt x="94420" y="2397"/>
                    </a:cubicBezTo>
                    <a:close/>
                    <a:moveTo>
                      <a:pt x="84151" y="2400"/>
                    </a:moveTo>
                    <a:cubicBezTo>
                      <a:pt x="86084" y="2400"/>
                      <a:pt x="87955" y="3198"/>
                      <a:pt x="89290" y="4651"/>
                    </a:cubicBezTo>
                    <a:cubicBezTo>
                      <a:pt x="89270" y="4651"/>
                      <a:pt x="89250" y="4651"/>
                      <a:pt x="89231" y="4651"/>
                    </a:cubicBezTo>
                    <a:cubicBezTo>
                      <a:pt x="87362" y="4651"/>
                      <a:pt x="85594" y="5481"/>
                      <a:pt x="84353" y="6793"/>
                    </a:cubicBezTo>
                    <a:cubicBezTo>
                      <a:pt x="84434" y="5207"/>
                      <a:pt x="83851" y="3702"/>
                      <a:pt x="82866" y="2519"/>
                    </a:cubicBezTo>
                    <a:cubicBezTo>
                      <a:pt x="83294" y="2439"/>
                      <a:pt x="83724" y="2400"/>
                      <a:pt x="84151" y="2400"/>
                    </a:cubicBezTo>
                    <a:close/>
                    <a:moveTo>
                      <a:pt x="13670" y="2589"/>
                    </a:moveTo>
                    <a:cubicBezTo>
                      <a:pt x="15606" y="2589"/>
                      <a:pt x="17480" y="3392"/>
                      <a:pt x="18825" y="4840"/>
                    </a:cubicBezTo>
                    <a:lnTo>
                      <a:pt x="18825" y="4840"/>
                    </a:lnTo>
                    <a:cubicBezTo>
                      <a:pt x="18822" y="4840"/>
                      <a:pt x="18819" y="4840"/>
                      <a:pt x="18816" y="4840"/>
                    </a:cubicBezTo>
                    <a:cubicBezTo>
                      <a:pt x="18806" y="4840"/>
                      <a:pt x="18796" y="4840"/>
                      <a:pt x="18786" y="4840"/>
                    </a:cubicBezTo>
                    <a:cubicBezTo>
                      <a:pt x="16906" y="4840"/>
                      <a:pt x="15136" y="5671"/>
                      <a:pt x="13879" y="6981"/>
                    </a:cubicBezTo>
                    <a:cubicBezTo>
                      <a:pt x="13951" y="5404"/>
                      <a:pt x="13368" y="3899"/>
                      <a:pt x="12382" y="2716"/>
                    </a:cubicBezTo>
                    <a:lnTo>
                      <a:pt x="12391" y="2707"/>
                    </a:lnTo>
                    <a:cubicBezTo>
                      <a:pt x="12817" y="2628"/>
                      <a:pt x="13245" y="2589"/>
                      <a:pt x="13670" y="2589"/>
                    </a:cubicBezTo>
                    <a:close/>
                    <a:moveTo>
                      <a:pt x="23963" y="2589"/>
                    </a:moveTo>
                    <a:cubicBezTo>
                      <a:pt x="24387" y="2589"/>
                      <a:pt x="24815" y="2628"/>
                      <a:pt x="25241" y="2707"/>
                    </a:cubicBezTo>
                    <a:cubicBezTo>
                      <a:pt x="24255" y="3890"/>
                      <a:pt x="23673" y="5395"/>
                      <a:pt x="23753" y="6981"/>
                    </a:cubicBezTo>
                    <a:cubicBezTo>
                      <a:pt x="22512" y="5678"/>
                      <a:pt x="20744" y="4839"/>
                      <a:pt x="18875" y="4839"/>
                    </a:cubicBezTo>
                    <a:cubicBezTo>
                      <a:pt x="18859" y="4839"/>
                      <a:pt x="18842" y="4839"/>
                      <a:pt x="18825" y="4840"/>
                    </a:cubicBezTo>
                    <a:lnTo>
                      <a:pt x="18825" y="4840"/>
                    </a:lnTo>
                    <a:cubicBezTo>
                      <a:pt x="20162" y="3392"/>
                      <a:pt x="22030" y="2589"/>
                      <a:pt x="23963" y="2589"/>
                    </a:cubicBezTo>
                    <a:close/>
                    <a:moveTo>
                      <a:pt x="77628" y="548"/>
                    </a:moveTo>
                    <a:cubicBezTo>
                      <a:pt x="80805" y="548"/>
                      <a:pt x="83981" y="2626"/>
                      <a:pt x="84022" y="6784"/>
                    </a:cubicBezTo>
                    <a:cubicBezTo>
                      <a:pt x="83543" y="6679"/>
                      <a:pt x="83061" y="6628"/>
                      <a:pt x="82582" y="6628"/>
                    </a:cubicBezTo>
                    <a:cubicBezTo>
                      <a:pt x="80728" y="6628"/>
                      <a:pt x="78929" y="7396"/>
                      <a:pt x="77633" y="8791"/>
                    </a:cubicBezTo>
                    <a:cubicBezTo>
                      <a:pt x="76359" y="7419"/>
                      <a:pt x="74579" y="6632"/>
                      <a:pt x="72709" y="6632"/>
                    </a:cubicBezTo>
                    <a:cubicBezTo>
                      <a:pt x="72699" y="6632"/>
                      <a:pt x="72688" y="6632"/>
                      <a:pt x="72678" y="6632"/>
                    </a:cubicBezTo>
                    <a:cubicBezTo>
                      <a:pt x="72194" y="6632"/>
                      <a:pt x="71710" y="6677"/>
                      <a:pt x="71235" y="6784"/>
                    </a:cubicBezTo>
                    <a:cubicBezTo>
                      <a:pt x="71275" y="2626"/>
                      <a:pt x="74452" y="548"/>
                      <a:pt x="77628" y="548"/>
                    </a:cubicBezTo>
                    <a:close/>
                    <a:moveTo>
                      <a:pt x="100945" y="548"/>
                    </a:moveTo>
                    <a:cubicBezTo>
                      <a:pt x="104119" y="548"/>
                      <a:pt x="107295" y="2626"/>
                      <a:pt x="107337" y="6782"/>
                    </a:cubicBezTo>
                    <a:lnTo>
                      <a:pt x="107337" y="6782"/>
                    </a:lnTo>
                    <a:cubicBezTo>
                      <a:pt x="106865" y="6681"/>
                      <a:pt x="106389" y="6632"/>
                      <a:pt x="105917" y="6632"/>
                    </a:cubicBezTo>
                    <a:cubicBezTo>
                      <a:pt x="104054" y="6632"/>
                      <a:pt x="102249" y="7399"/>
                      <a:pt x="100957" y="8791"/>
                    </a:cubicBezTo>
                    <a:cubicBezTo>
                      <a:pt x="99676" y="7411"/>
                      <a:pt x="97883" y="6632"/>
                      <a:pt x="96002" y="6632"/>
                    </a:cubicBezTo>
                    <a:cubicBezTo>
                      <a:pt x="95518" y="6632"/>
                      <a:pt x="95034" y="6685"/>
                      <a:pt x="94559" y="6784"/>
                    </a:cubicBezTo>
                    <a:cubicBezTo>
                      <a:pt x="94595" y="2626"/>
                      <a:pt x="97769" y="548"/>
                      <a:pt x="100945" y="548"/>
                    </a:cubicBezTo>
                    <a:close/>
                    <a:moveTo>
                      <a:pt x="7159" y="741"/>
                    </a:moveTo>
                    <a:cubicBezTo>
                      <a:pt x="10334" y="741"/>
                      <a:pt x="13512" y="2820"/>
                      <a:pt x="13556" y="6981"/>
                    </a:cubicBezTo>
                    <a:cubicBezTo>
                      <a:pt x="13074" y="6876"/>
                      <a:pt x="12589" y="6825"/>
                      <a:pt x="12108" y="6825"/>
                    </a:cubicBezTo>
                    <a:cubicBezTo>
                      <a:pt x="10251" y="6825"/>
                      <a:pt x="8458" y="7587"/>
                      <a:pt x="7163" y="8974"/>
                    </a:cubicBezTo>
                    <a:lnTo>
                      <a:pt x="7163" y="8974"/>
                    </a:lnTo>
                    <a:cubicBezTo>
                      <a:pt x="5882" y="7606"/>
                      <a:pt x="4092" y="6820"/>
                      <a:pt x="2212" y="6820"/>
                    </a:cubicBezTo>
                    <a:cubicBezTo>
                      <a:pt x="1728" y="6820"/>
                      <a:pt x="1245" y="6874"/>
                      <a:pt x="770" y="6981"/>
                    </a:cubicBezTo>
                    <a:cubicBezTo>
                      <a:pt x="806" y="2822"/>
                      <a:pt x="3981" y="741"/>
                      <a:pt x="7159" y="741"/>
                    </a:cubicBezTo>
                    <a:close/>
                    <a:moveTo>
                      <a:pt x="30465" y="748"/>
                    </a:moveTo>
                    <a:cubicBezTo>
                      <a:pt x="33637" y="748"/>
                      <a:pt x="36811" y="2823"/>
                      <a:pt x="36854" y="6977"/>
                    </a:cubicBezTo>
                    <a:lnTo>
                      <a:pt x="36854" y="6977"/>
                    </a:lnTo>
                    <a:cubicBezTo>
                      <a:pt x="36379" y="6875"/>
                      <a:pt x="35901" y="6825"/>
                      <a:pt x="35427" y="6825"/>
                    </a:cubicBezTo>
                    <a:cubicBezTo>
                      <a:pt x="33572" y="6825"/>
                      <a:pt x="31778" y="7591"/>
                      <a:pt x="30483" y="8979"/>
                    </a:cubicBezTo>
                    <a:cubicBezTo>
                      <a:pt x="29201" y="7608"/>
                      <a:pt x="27409" y="6820"/>
                      <a:pt x="25536" y="6820"/>
                    </a:cubicBezTo>
                    <a:cubicBezTo>
                      <a:pt x="25044" y="6820"/>
                      <a:pt x="24560" y="6874"/>
                      <a:pt x="24085" y="6981"/>
                    </a:cubicBezTo>
                    <a:cubicBezTo>
                      <a:pt x="24116" y="2827"/>
                      <a:pt x="27290" y="748"/>
                      <a:pt x="30465" y="748"/>
                    </a:cubicBezTo>
                    <a:close/>
                    <a:moveTo>
                      <a:pt x="119332" y="6908"/>
                    </a:moveTo>
                    <a:cubicBezTo>
                      <a:pt x="121265" y="6908"/>
                      <a:pt x="123134" y="7710"/>
                      <a:pt x="124478" y="9150"/>
                    </a:cubicBezTo>
                    <a:lnTo>
                      <a:pt x="124487" y="9158"/>
                    </a:lnTo>
                    <a:lnTo>
                      <a:pt x="124487" y="9158"/>
                    </a:lnTo>
                    <a:cubicBezTo>
                      <a:pt x="124484" y="9159"/>
                      <a:pt x="124481" y="9159"/>
                      <a:pt x="124478" y="9159"/>
                    </a:cubicBezTo>
                    <a:cubicBezTo>
                      <a:pt x="124459" y="9158"/>
                      <a:pt x="124439" y="9158"/>
                      <a:pt x="124419" y="9158"/>
                    </a:cubicBezTo>
                    <a:cubicBezTo>
                      <a:pt x="122559" y="9158"/>
                      <a:pt x="120791" y="9997"/>
                      <a:pt x="119541" y="11300"/>
                    </a:cubicBezTo>
                    <a:cubicBezTo>
                      <a:pt x="119631" y="9705"/>
                      <a:pt x="119048" y="8209"/>
                      <a:pt x="118054" y="7026"/>
                    </a:cubicBezTo>
                    <a:cubicBezTo>
                      <a:pt x="118480" y="6947"/>
                      <a:pt x="118907" y="6908"/>
                      <a:pt x="119332" y="6908"/>
                    </a:cubicBezTo>
                    <a:close/>
                    <a:moveTo>
                      <a:pt x="129633" y="6908"/>
                    </a:moveTo>
                    <a:cubicBezTo>
                      <a:pt x="130058" y="6908"/>
                      <a:pt x="130486" y="6947"/>
                      <a:pt x="130912" y="7026"/>
                    </a:cubicBezTo>
                    <a:cubicBezTo>
                      <a:pt x="129917" y="8209"/>
                      <a:pt x="129335" y="9705"/>
                      <a:pt x="129415" y="11300"/>
                    </a:cubicBezTo>
                    <a:cubicBezTo>
                      <a:pt x="128174" y="9997"/>
                      <a:pt x="126406" y="9158"/>
                      <a:pt x="124537" y="9158"/>
                    </a:cubicBezTo>
                    <a:cubicBezTo>
                      <a:pt x="124521" y="9158"/>
                      <a:pt x="124504" y="9158"/>
                      <a:pt x="124487" y="9158"/>
                    </a:cubicBezTo>
                    <a:lnTo>
                      <a:pt x="124487" y="9158"/>
                    </a:lnTo>
                    <a:cubicBezTo>
                      <a:pt x="125825" y="7711"/>
                      <a:pt x="127698" y="6908"/>
                      <a:pt x="129633" y="6908"/>
                    </a:cubicBezTo>
                    <a:close/>
                    <a:moveTo>
                      <a:pt x="82788" y="6998"/>
                    </a:moveTo>
                    <a:cubicBezTo>
                      <a:pt x="83213" y="6998"/>
                      <a:pt x="83641" y="7037"/>
                      <a:pt x="84066" y="7116"/>
                    </a:cubicBezTo>
                    <a:cubicBezTo>
                      <a:pt x="83072" y="8289"/>
                      <a:pt x="82489" y="9795"/>
                      <a:pt x="82579" y="11390"/>
                    </a:cubicBezTo>
                    <a:cubicBezTo>
                      <a:pt x="81329" y="10086"/>
                      <a:pt x="79570" y="9248"/>
                      <a:pt x="77701" y="9248"/>
                    </a:cubicBezTo>
                    <a:cubicBezTo>
                      <a:pt x="77681" y="9248"/>
                      <a:pt x="77661" y="9248"/>
                      <a:pt x="77642" y="9248"/>
                    </a:cubicBezTo>
                    <a:cubicBezTo>
                      <a:pt x="78979" y="7801"/>
                      <a:pt x="80853" y="6998"/>
                      <a:pt x="82788" y="6998"/>
                    </a:cubicBezTo>
                    <a:close/>
                    <a:moveTo>
                      <a:pt x="95802" y="7007"/>
                    </a:moveTo>
                    <a:cubicBezTo>
                      <a:pt x="97737" y="7007"/>
                      <a:pt x="99611" y="7810"/>
                      <a:pt x="100948" y="9257"/>
                    </a:cubicBezTo>
                    <a:cubicBezTo>
                      <a:pt x="100928" y="9257"/>
                      <a:pt x="100908" y="9257"/>
                      <a:pt x="100889" y="9257"/>
                    </a:cubicBezTo>
                    <a:cubicBezTo>
                      <a:pt x="99020" y="9257"/>
                      <a:pt x="97252" y="10095"/>
                      <a:pt x="96011" y="11399"/>
                    </a:cubicBezTo>
                    <a:cubicBezTo>
                      <a:pt x="96100" y="9804"/>
                      <a:pt x="95509" y="8307"/>
                      <a:pt x="94523" y="7125"/>
                    </a:cubicBezTo>
                    <a:cubicBezTo>
                      <a:pt x="94949" y="7046"/>
                      <a:pt x="95377" y="7007"/>
                      <a:pt x="95802" y="7007"/>
                    </a:cubicBezTo>
                    <a:close/>
                    <a:moveTo>
                      <a:pt x="48849" y="7105"/>
                    </a:moveTo>
                    <a:cubicBezTo>
                      <a:pt x="50784" y="7105"/>
                      <a:pt x="52658" y="7908"/>
                      <a:pt x="53995" y="9356"/>
                    </a:cubicBezTo>
                    <a:lnTo>
                      <a:pt x="53995" y="9356"/>
                    </a:lnTo>
                    <a:cubicBezTo>
                      <a:pt x="53978" y="9355"/>
                      <a:pt x="53961" y="9355"/>
                      <a:pt x="53945" y="9355"/>
                    </a:cubicBezTo>
                    <a:cubicBezTo>
                      <a:pt x="52076" y="9355"/>
                      <a:pt x="50308" y="10194"/>
                      <a:pt x="49067" y="11497"/>
                    </a:cubicBezTo>
                    <a:cubicBezTo>
                      <a:pt x="49147" y="9902"/>
                      <a:pt x="48565" y="8406"/>
                      <a:pt x="47570" y="7223"/>
                    </a:cubicBezTo>
                    <a:cubicBezTo>
                      <a:pt x="47996" y="7144"/>
                      <a:pt x="48424" y="7105"/>
                      <a:pt x="48849" y="7105"/>
                    </a:cubicBezTo>
                    <a:close/>
                    <a:moveTo>
                      <a:pt x="59142" y="7105"/>
                    </a:moveTo>
                    <a:cubicBezTo>
                      <a:pt x="59570" y="7105"/>
                      <a:pt x="60000" y="7144"/>
                      <a:pt x="60429" y="7223"/>
                    </a:cubicBezTo>
                    <a:cubicBezTo>
                      <a:pt x="59434" y="8397"/>
                      <a:pt x="58852" y="9902"/>
                      <a:pt x="58941" y="11497"/>
                    </a:cubicBezTo>
                    <a:cubicBezTo>
                      <a:pt x="57691" y="10194"/>
                      <a:pt x="55923" y="9355"/>
                      <a:pt x="54063" y="9355"/>
                    </a:cubicBezTo>
                    <a:cubicBezTo>
                      <a:pt x="54043" y="9355"/>
                      <a:pt x="54024" y="9356"/>
                      <a:pt x="54004" y="9356"/>
                    </a:cubicBezTo>
                    <a:cubicBezTo>
                      <a:pt x="54001" y="9356"/>
                      <a:pt x="53998" y="9356"/>
                      <a:pt x="53995" y="9356"/>
                    </a:cubicBezTo>
                    <a:lnTo>
                      <a:pt x="53995" y="9356"/>
                    </a:lnTo>
                    <a:lnTo>
                      <a:pt x="54004" y="9347"/>
                    </a:lnTo>
                    <a:cubicBezTo>
                      <a:pt x="55339" y="7901"/>
                      <a:pt x="57210" y="7105"/>
                      <a:pt x="59142" y="7105"/>
                    </a:cubicBezTo>
                    <a:close/>
                    <a:moveTo>
                      <a:pt x="12289" y="7212"/>
                    </a:moveTo>
                    <a:cubicBezTo>
                      <a:pt x="12716" y="7212"/>
                      <a:pt x="13146" y="7251"/>
                      <a:pt x="13574" y="7331"/>
                    </a:cubicBezTo>
                    <a:cubicBezTo>
                      <a:pt x="12580" y="8513"/>
                      <a:pt x="11997" y="10010"/>
                      <a:pt x="12087" y="11605"/>
                    </a:cubicBezTo>
                    <a:cubicBezTo>
                      <a:pt x="10837" y="10301"/>
                      <a:pt x="9069" y="9463"/>
                      <a:pt x="7208" y="9463"/>
                    </a:cubicBezTo>
                    <a:cubicBezTo>
                      <a:pt x="7189" y="9463"/>
                      <a:pt x="7169" y="9463"/>
                      <a:pt x="7150" y="9463"/>
                    </a:cubicBezTo>
                    <a:cubicBezTo>
                      <a:pt x="8485" y="8010"/>
                      <a:pt x="10356" y="7212"/>
                      <a:pt x="12289" y="7212"/>
                    </a:cubicBezTo>
                    <a:close/>
                    <a:moveTo>
                      <a:pt x="35624" y="7192"/>
                    </a:moveTo>
                    <a:cubicBezTo>
                      <a:pt x="36086" y="7192"/>
                      <a:pt x="36552" y="7237"/>
                      <a:pt x="37015" y="7331"/>
                    </a:cubicBezTo>
                    <a:cubicBezTo>
                      <a:pt x="36000" y="8594"/>
                      <a:pt x="35454" y="10176"/>
                      <a:pt x="35640" y="11839"/>
                    </a:cubicBezTo>
                    <a:lnTo>
                      <a:pt x="35640" y="11839"/>
                    </a:lnTo>
                    <a:cubicBezTo>
                      <a:pt x="34394" y="10395"/>
                      <a:pt x="32530" y="9454"/>
                      <a:pt x="30556" y="9454"/>
                    </a:cubicBezTo>
                    <a:cubicBezTo>
                      <a:pt x="30529" y="9454"/>
                      <a:pt x="30501" y="9454"/>
                      <a:pt x="30474" y="9454"/>
                    </a:cubicBezTo>
                    <a:cubicBezTo>
                      <a:pt x="30454" y="9454"/>
                      <a:pt x="30434" y="9454"/>
                      <a:pt x="30414" y="9454"/>
                    </a:cubicBezTo>
                    <a:cubicBezTo>
                      <a:pt x="28545" y="9454"/>
                      <a:pt x="26787" y="10284"/>
                      <a:pt x="25536" y="11596"/>
                    </a:cubicBezTo>
                    <a:cubicBezTo>
                      <a:pt x="25626" y="10001"/>
                      <a:pt x="25044" y="8495"/>
                      <a:pt x="24049" y="7322"/>
                    </a:cubicBezTo>
                    <a:cubicBezTo>
                      <a:pt x="24481" y="7240"/>
                      <a:pt x="24915" y="7200"/>
                      <a:pt x="25345" y="7200"/>
                    </a:cubicBezTo>
                    <a:cubicBezTo>
                      <a:pt x="27275" y="7200"/>
                      <a:pt x="29142" y="8002"/>
                      <a:pt x="30483" y="9445"/>
                    </a:cubicBezTo>
                    <a:cubicBezTo>
                      <a:pt x="31821" y="7992"/>
                      <a:pt x="33690" y="7192"/>
                      <a:pt x="35624" y="7192"/>
                    </a:cubicBezTo>
                    <a:close/>
                    <a:moveTo>
                      <a:pt x="112817" y="5046"/>
                    </a:moveTo>
                    <a:cubicBezTo>
                      <a:pt x="115992" y="5046"/>
                      <a:pt x="119168" y="7124"/>
                      <a:pt x="119209" y="11280"/>
                    </a:cubicBezTo>
                    <a:lnTo>
                      <a:pt x="119209" y="11280"/>
                    </a:lnTo>
                    <a:cubicBezTo>
                      <a:pt x="118739" y="11180"/>
                      <a:pt x="118265" y="11130"/>
                      <a:pt x="117794" y="11130"/>
                    </a:cubicBezTo>
                    <a:cubicBezTo>
                      <a:pt x="115935" y="11130"/>
                      <a:pt x="114129" y="11897"/>
                      <a:pt x="112830" y="13289"/>
                    </a:cubicBezTo>
                    <a:cubicBezTo>
                      <a:pt x="111548" y="11909"/>
                      <a:pt x="109756" y="11130"/>
                      <a:pt x="107883" y="11130"/>
                    </a:cubicBezTo>
                    <a:cubicBezTo>
                      <a:pt x="107391" y="11130"/>
                      <a:pt x="106907" y="11184"/>
                      <a:pt x="106432" y="11282"/>
                    </a:cubicBezTo>
                    <a:cubicBezTo>
                      <a:pt x="106468" y="7125"/>
                      <a:pt x="109642" y="5046"/>
                      <a:pt x="112817" y="5046"/>
                    </a:cubicBezTo>
                    <a:close/>
                    <a:moveTo>
                      <a:pt x="136134" y="5046"/>
                    </a:moveTo>
                    <a:cubicBezTo>
                      <a:pt x="139307" y="5046"/>
                      <a:pt x="142483" y="7124"/>
                      <a:pt x="142525" y="11280"/>
                    </a:cubicBezTo>
                    <a:cubicBezTo>
                      <a:pt x="142054" y="11180"/>
                      <a:pt x="141580" y="11130"/>
                      <a:pt x="141109" y="11130"/>
                    </a:cubicBezTo>
                    <a:cubicBezTo>
                      <a:pt x="139250" y="11130"/>
                      <a:pt x="137444" y="11897"/>
                      <a:pt x="136145" y="13289"/>
                    </a:cubicBezTo>
                    <a:cubicBezTo>
                      <a:pt x="134872" y="11909"/>
                      <a:pt x="133071" y="11130"/>
                      <a:pt x="131199" y="11130"/>
                    </a:cubicBezTo>
                    <a:cubicBezTo>
                      <a:pt x="130715" y="11130"/>
                      <a:pt x="130231" y="11184"/>
                      <a:pt x="129756" y="11282"/>
                    </a:cubicBezTo>
                    <a:cubicBezTo>
                      <a:pt x="129787" y="7125"/>
                      <a:pt x="132959" y="5046"/>
                      <a:pt x="136134" y="5046"/>
                    </a:cubicBezTo>
                    <a:close/>
                    <a:moveTo>
                      <a:pt x="89288" y="5152"/>
                    </a:moveTo>
                    <a:cubicBezTo>
                      <a:pt x="92463" y="5152"/>
                      <a:pt x="95639" y="7228"/>
                      <a:pt x="95679" y="11381"/>
                    </a:cubicBezTo>
                    <a:lnTo>
                      <a:pt x="95679" y="11381"/>
                    </a:lnTo>
                    <a:cubicBezTo>
                      <a:pt x="95206" y="11279"/>
                      <a:pt x="94729" y="11229"/>
                      <a:pt x="94255" y="11229"/>
                    </a:cubicBezTo>
                    <a:cubicBezTo>
                      <a:pt x="92396" y="11229"/>
                      <a:pt x="90592" y="11996"/>
                      <a:pt x="89299" y="13388"/>
                    </a:cubicBezTo>
                    <a:cubicBezTo>
                      <a:pt x="88018" y="12008"/>
                      <a:pt x="86226" y="11228"/>
                      <a:pt x="84344" y="11228"/>
                    </a:cubicBezTo>
                    <a:cubicBezTo>
                      <a:pt x="83860" y="11228"/>
                      <a:pt x="83376" y="11282"/>
                      <a:pt x="82902" y="11381"/>
                    </a:cubicBezTo>
                    <a:cubicBezTo>
                      <a:pt x="82937" y="7229"/>
                      <a:pt x="86112" y="5152"/>
                      <a:pt x="89288" y="5152"/>
                    </a:cubicBezTo>
                    <a:close/>
                    <a:moveTo>
                      <a:pt x="42335" y="5247"/>
                    </a:moveTo>
                    <a:cubicBezTo>
                      <a:pt x="45506" y="5247"/>
                      <a:pt x="48679" y="7322"/>
                      <a:pt x="48726" y="11475"/>
                    </a:cubicBezTo>
                    <a:lnTo>
                      <a:pt x="48726" y="11475"/>
                    </a:lnTo>
                    <a:cubicBezTo>
                      <a:pt x="48252" y="11373"/>
                      <a:pt x="47773" y="11323"/>
                      <a:pt x="47299" y="11323"/>
                    </a:cubicBezTo>
                    <a:cubicBezTo>
                      <a:pt x="45442" y="11323"/>
                      <a:pt x="43644" y="12089"/>
                      <a:pt x="42355" y="13478"/>
                    </a:cubicBezTo>
                    <a:cubicBezTo>
                      <a:pt x="41074" y="12107"/>
                      <a:pt x="39282" y="11318"/>
                      <a:pt x="37400" y="11318"/>
                    </a:cubicBezTo>
                    <a:cubicBezTo>
                      <a:pt x="36916" y="11318"/>
                      <a:pt x="36432" y="11372"/>
                      <a:pt x="35958" y="11479"/>
                    </a:cubicBezTo>
                    <a:cubicBezTo>
                      <a:pt x="35989" y="7326"/>
                      <a:pt x="39161" y="5247"/>
                      <a:pt x="42335" y="5247"/>
                    </a:cubicBezTo>
                    <a:close/>
                    <a:moveTo>
                      <a:pt x="65651" y="5248"/>
                    </a:moveTo>
                    <a:cubicBezTo>
                      <a:pt x="68824" y="5248"/>
                      <a:pt x="71996" y="7324"/>
                      <a:pt x="72041" y="11477"/>
                    </a:cubicBezTo>
                    <a:lnTo>
                      <a:pt x="72041" y="11477"/>
                    </a:lnTo>
                    <a:cubicBezTo>
                      <a:pt x="71564" y="11374"/>
                      <a:pt x="71084" y="11323"/>
                      <a:pt x="70606" y="11323"/>
                    </a:cubicBezTo>
                    <a:cubicBezTo>
                      <a:pt x="68746" y="11323"/>
                      <a:pt x="66942" y="12092"/>
                      <a:pt x="65653" y="13495"/>
                    </a:cubicBezTo>
                    <a:cubicBezTo>
                      <a:pt x="64378" y="12123"/>
                      <a:pt x="62599" y="11336"/>
                      <a:pt x="60729" y="11336"/>
                    </a:cubicBezTo>
                    <a:cubicBezTo>
                      <a:pt x="60719" y="11336"/>
                      <a:pt x="60708" y="11336"/>
                      <a:pt x="60697" y="11336"/>
                    </a:cubicBezTo>
                    <a:cubicBezTo>
                      <a:pt x="60214" y="11336"/>
                      <a:pt x="59730" y="11381"/>
                      <a:pt x="59255" y="11488"/>
                    </a:cubicBezTo>
                    <a:cubicBezTo>
                      <a:pt x="59295" y="7330"/>
                      <a:pt x="62473" y="5248"/>
                      <a:pt x="65651" y="5248"/>
                    </a:cubicBezTo>
                    <a:close/>
                    <a:moveTo>
                      <a:pt x="18809" y="5354"/>
                    </a:moveTo>
                    <a:cubicBezTo>
                      <a:pt x="21983" y="5354"/>
                      <a:pt x="25156" y="7430"/>
                      <a:pt x="25196" y="11587"/>
                    </a:cubicBezTo>
                    <a:cubicBezTo>
                      <a:pt x="24723" y="11485"/>
                      <a:pt x="24246" y="11435"/>
                      <a:pt x="23772" y="11435"/>
                    </a:cubicBezTo>
                    <a:cubicBezTo>
                      <a:pt x="21913" y="11435"/>
                      <a:pt x="20107" y="12202"/>
                      <a:pt x="18807" y="13594"/>
                    </a:cubicBezTo>
                    <a:cubicBezTo>
                      <a:pt x="17526" y="12214"/>
                      <a:pt x="15734" y="11435"/>
                      <a:pt x="13852" y="11435"/>
                    </a:cubicBezTo>
                    <a:cubicBezTo>
                      <a:pt x="13368" y="11435"/>
                      <a:pt x="12884" y="11488"/>
                      <a:pt x="12409" y="11587"/>
                    </a:cubicBezTo>
                    <a:cubicBezTo>
                      <a:pt x="12454" y="7433"/>
                      <a:pt x="15632" y="5354"/>
                      <a:pt x="18809" y="5354"/>
                    </a:cubicBezTo>
                    <a:close/>
                    <a:moveTo>
                      <a:pt x="117949" y="11510"/>
                    </a:moveTo>
                    <a:cubicBezTo>
                      <a:pt x="118380" y="11510"/>
                      <a:pt x="118814" y="11550"/>
                      <a:pt x="119245" y="11632"/>
                    </a:cubicBezTo>
                    <a:cubicBezTo>
                      <a:pt x="118251" y="12805"/>
                      <a:pt x="117668" y="14302"/>
                      <a:pt x="117758" y="15897"/>
                    </a:cubicBezTo>
                    <a:cubicBezTo>
                      <a:pt x="116508" y="14593"/>
                      <a:pt x="114740" y="13755"/>
                      <a:pt x="112880" y="13755"/>
                    </a:cubicBezTo>
                    <a:cubicBezTo>
                      <a:pt x="112860" y="13755"/>
                      <a:pt x="112840" y="13755"/>
                      <a:pt x="112821" y="13755"/>
                    </a:cubicBezTo>
                    <a:cubicBezTo>
                      <a:pt x="114154" y="12312"/>
                      <a:pt x="116020" y="11510"/>
                      <a:pt x="117949" y="11510"/>
                    </a:cubicBezTo>
                    <a:close/>
                    <a:moveTo>
                      <a:pt x="84144" y="11613"/>
                    </a:moveTo>
                    <a:cubicBezTo>
                      <a:pt x="86080" y="11613"/>
                      <a:pt x="87953" y="12415"/>
                      <a:pt x="89290" y="13863"/>
                    </a:cubicBezTo>
                    <a:cubicBezTo>
                      <a:pt x="89271" y="13863"/>
                      <a:pt x="89251" y="13863"/>
                      <a:pt x="89231" y="13863"/>
                    </a:cubicBezTo>
                    <a:cubicBezTo>
                      <a:pt x="87363" y="13863"/>
                      <a:pt x="85603" y="14701"/>
                      <a:pt x="84353" y="16004"/>
                    </a:cubicBezTo>
                    <a:cubicBezTo>
                      <a:pt x="84443" y="14409"/>
                      <a:pt x="83860" y="12913"/>
                      <a:pt x="82866" y="11730"/>
                    </a:cubicBezTo>
                    <a:cubicBezTo>
                      <a:pt x="83291" y="11651"/>
                      <a:pt x="83719" y="11613"/>
                      <a:pt x="84144" y="11613"/>
                    </a:cubicBezTo>
                    <a:close/>
                    <a:moveTo>
                      <a:pt x="94433" y="11612"/>
                    </a:moveTo>
                    <a:cubicBezTo>
                      <a:pt x="94859" y="11612"/>
                      <a:pt x="95288" y="11651"/>
                      <a:pt x="95715" y="11730"/>
                    </a:cubicBezTo>
                    <a:cubicBezTo>
                      <a:pt x="94729" y="12913"/>
                      <a:pt x="94147" y="14409"/>
                      <a:pt x="94228" y="16004"/>
                    </a:cubicBezTo>
                    <a:cubicBezTo>
                      <a:pt x="92986" y="14701"/>
                      <a:pt x="91218" y="13863"/>
                      <a:pt x="89350" y="13863"/>
                    </a:cubicBezTo>
                    <a:cubicBezTo>
                      <a:pt x="89330" y="13863"/>
                      <a:pt x="89310" y="13863"/>
                      <a:pt x="89290" y="13863"/>
                    </a:cubicBezTo>
                    <a:lnTo>
                      <a:pt x="89299" y="13854"/>
                    </a:lnTo>
                    <a:cubicBezTo>
                      <a:pt x="90635" y="12408"/>
                      <a:pt x="92505" y="11612"/>
                      <a:pt x="94433" y="11612"/>
                    </a:cubicBezTo>
                    <a:close/>
                    <a:moveTo>
                      <a:pt x="47494" y="11702"/>
                    </a:moveTo>
                    <a:cubicBezTo>
                      <a:pt x="47918" y="11702"/>
                      <a:pt x="48346" y="11741"/>
                      <a:pt x="48771" y="11820"/>
                    </a:cubicBezTo>
                    <a:cubicBezTo>
                      <a:pt x="47770" y="13000"/>
                      <a:pt x="47187" y="14502"/>
                      <a:pt x="47274" y="16084"/>
                    </a:cubicBezTo>
                    <a:lnTo>
                      <a:pt x="47274" y="16084"/>
                    </a:lnTo>
                    <a:cubicBezTo>
                      <a:pt x="46040" y="14793"/>
                      <a:pt x="44288" y="13961"/>
                      <a:pt x="42434" y="13961"/>
                    </a:cubicBezTo>
                    <a:cubicBezTo>
                      <a:pt x="42408" y="13961"/>
                      <a:pt x="42382" y="13961"/>
                      <a:pt x="42355" y="13961"/>
                    </a:cubicBezTo>
                    <a:lnTo>
                      <a:pt x="42355" y="13961"/>
                    </a:lnTo>
                    <a:cubicBezTo>
                      <a:pt x="43693" y="12506"/>
                      <a:pt x="45561" y="11702"/>
                      <a:pt x="47494" y="11702"/>
                    </a:cubicBezTo>
                    <a:close/>
                    <a:moveTo>
                      <a:pt x="60517" y="11701"/>
                    </a:moveTo>
                    <a:cubicBezTo>
                      <a:pt x="62455" y="11701"/>
                      <a:pt x="64326" y="12499"/>
                      <a:pt x="65662" y="13952"/>
                    </a:cubicBezTo>
                    <a:cubicBezTo>
                      <a:pt x="65642" y="13952"/>
                      <a:pt x="65622" y="13952"/>
                      <a:pt x="65602" y="13952"/>
                    </a:cubicBezTo>
                    <a:cubicBezTo>
                      <a:pt x="63734" y="13952"/>
                      <a:pt x="61966" y="14791"/>
                      <a:pt x="60724" y="16094"/>
                    </a:cubicBezTo>
                    <a:cubicBezTo>
                      <a:pt x="60805" y="14499"/>
                      <a:pt x="60223" y="12994"/>
                      <a:pt x="59228" y="11820"/>
                    </a:cubicBezTo>
                    <a:cubicBezTo>
                      <a:pt x="59658" y="11740"/>
                      <a:pt x="60089" y="11701"/>
                      <a:pt x="60517" y="11701"/>
                    </a:cubicBezTo>
                    <a:close/>
                    <a:moveTo>
                      <a:pt x="106098" y="7003"/>
                    </a:moveTo>
                    <a:cubicBezTo>
                      <a:pt x="106560" y="7003"/>
                      <a:pt x="107026" y="7049"/>
                      <a:pt x="107489" y="7142"/>
                    </a:cubicBezTo>
                    <a:cubicBezTo>
                      <a:pt x="106477" y="8396"/>
                      <a:pt x="105930" y="9991"/>
                      <a:pt x="106136" y="11666"/>
                    </a:cubicBezTo>
                    <a:lnTo>
                      <a:pt x="106136" y="11666"/>
                    </a:lnTo>
                    <a:cubicBezTo>
                      <a:pt x="106642" y="11553"/>
                      <a:pt x="107153" y="11498"/>
                      <a:pt x="107660" y="11498"/>
                    </a:cubicBezTo>
                    <a:cubicBezTo>
                      <a:pt x="109597" y="11498"/>
                      <a:pt x="111473" y="12301"/>
                      <a:pt x="112821" y="13755"/>
                    </a:cubicBezTo>
                    <a:cubicBezTo>
                      <a:pt x="112802" y="13755"/>
                      <a:pt x="112783" y="13755"/>
                      <a:pt x="112765" y="13755"/>
                    </a:cubicBezTo>
                    <a:cubicBezTo>
                      <a:pt x="110778" y="13755"/>
                      <a:pt x="108911" y="14701"/>
                      <a:pt x="107659" y="16148"/>
                    </a:cubicBezTo>
                    <a:lnTo>
                      <a:pt x="107659" y="16148"/>
                    </a:lnTo>
                    <a:cubicBezTo>
                      <a:pt x="107785" y="14472"/>
                      <a:pt x="107175" y="12895"/>
                      <a:pt x="106127" y="11668"/>
                    </a:cubicBezTo>
                    <a:cubicBezTo>
                      <a:pt x="106130" y="11667"/>
                      <a:pt x="106132" y="11666"/>
                      <a:pt x="106135" y="11666"/>
                    </a:cubicBezTo>
                    <a:lnTo>
                      <a:pt x="106135" y="11666"/>
                    </a:lnTo>
                    <a:cubicBezTo>
                      <a:pt x="106135" y="11666"/>
                      <a:pt x="106136" y="11667"/>
                      <a:pt x="106136" y="11668"/>
                    </a:cubicBezTo>
                    <a:cubicBezTo>
                      <a:pt x="106136" y="11667"/>
                      <a:pt x="106136" y="11666"/>
                      <a:pt x="106136" y="11666"/>
                    </a:cubicBezTo>
                    <a:lnTo>
                      <a:pt x="106136" y="11666"/>
                    </a:lnTo>
                    <a:cubicBezTo>
                      <a:pt x="106135" y="11666"/>
                      <a:pt x="106135" y="11666"/>
                      <a:pt x="106135" y="11666"/>
                    </a:cubicBezTo>
                    <a:lnTo>
                      <a:pt x="106135" y="11666"/>
                    </a:lnTo>
                    <a:cubicBezTo>
                      <a:pt x="104874" y="10211"/>
                      <a:pt x="102998" y="9257"/>
                      <a:pt x="101004" y="9257"/>
                    </a:cubicBezTo>
                    <a:cubicBezTo>
                      <a:pt x="100985" y="9257"/>
                      <a:pt x="100966" y="9257"/>
                      <a:pt x="100948" y="9257"/>
                    </a:cubicBezTo>
                    <a:cubicBezTo>
                      <a:pt x="102293" y="7803"/>
                      <a:pt x="104164" y="7003"/>
                      <a:pt x="106098" y="7003"/>
                    </a:cubicBezTo>
                    <a:close/>
                    <a:moveTo>
                      <a:pt x="13656" y="11810"/>
                    </a:moveTo>
                    <a:cubicBezTo>
                      <a:pt x="15596" y="11810"/>
                      <a:pt x="17470" y="12612"/>
                      <a:pt x="18807" y="14060"/>
                    </a:cubicBezTo>
                    <a:cubicBezTo>
                      <a:pt x="18787" y="14060"/>
                      <a:pt x="18768" y="14060"/>
                      <a:pt x="18748" y="14060"/>
                    </a:cubicBezTo>
                    <a:cubicBezTo>
                      <a:pt x="16879" y="14060"/>
                      <a:pt x="15111" y="14898"/>
                      <a:pt x="13870" y="16202"/>
                    </a:cubicBezTo>
                    <a:cubicBezTo>
                      <a:pt x="13951" y="14607"/>
                      <a:pt x="13368" y="13110"/>
                      <a:pt x="12374" y="11927"/>
                    </a:cubicBezTo>
                    <a:cubicBezTo>
                      <a:pt x="12801" y="11848"/>
                      <a:pt x="13230" y="11810"/>
                      <a:pt x="13656" y="11810"/>
                    </a:cubicBezTo>
                    <a:close/>
                    <a:moveTo>
                      <a:pt x="23953" y="11810"/>
                    </a:moveTo>
                    <a:cubicBezTo>
                      <a:pt x="24378" y="11810"/>
                      <a:pt x="24806" y="11848"/>
                      <a:pt x="25232" y="11927"/>
                    </a:cubicBezTo>
                    <a:cubicBezTo>
                      <a:pt x="24237" y="13110"/>
                      <a:pt x="23655" y="14607"/>
                      <a:pt x="23744" y="16202"/>
                    </a:cubicBezTo>
                    <a:cubicBezTo>
                      <a:pt x="22494" y="14898"/>
                      <a:pt x="20726" y="14060"/>
                      <a:pt x="18866" y="14060"/>
                    </a:cubicBezTo>
                    <a:cubicBezTo>
                      <a:pt x="18846" y="14060"/>
                      <a:pt x="18827" y="14060"/>
                      <a:pt x="18807" y="14060"/>
                    </a:cubicBezTo>
                    <a:cubicBezTo>
                      <a:pt x="20144" y="12612"/>
                      <a:pt x="22018" y="11810"/>
                      <a:pt x="23953" y="11810"/>
                    </a:cubicBezTo>
                    <a:close/>
                    <a:moveTo>
                      <a:pt x="37191" y="11704"/>
                    </a:moveTo>
                    <a:cubicBezTo>
                      <a:pt x="39126" y="11704"/>
                      <a:pt x="41007" y="12507"/>
                      <a:pt x="42355" y="13961"/>
                    </a:cubicBezTo>
                    <a:lnTo>
                      <a:pt x="42355" y="13961"/>
                    </a:lnTo>
                    <a:cubicBezTo>
                      <a:pt x="42352" y="13961"/>
                      <a:pt x="42349" y="13961"/>
                      <a:pt x="42346" y="13961"/>
                    </a:cubicBezTo>
                    <a:cubicBezTo>
                      <a:pt x="42319" y="13961"/>
                      <a:pt x="42291" y="13961"/>
                      <a:pt x="42263" y="13961"/>
                    </a:cubicBezTo>
                    <a:cubicBezTo>
                      <a:pt x="40287" y="13961"/>
                      <a:pt x="38431" y="14904"/>
                      <a:pt x="37185" y="16345"/>
                    </a:cubicBezTo>
                    <a:cubicBezTo>
                      <a:pt x="37320" y="14678"/>
                      <a:pt x="36710" y="13092"/>
                      <a:pt x="35662" y="11874"/>
                    </a:cubicBezTo>
                    <a:cubicBezTo>
                      <a:pt x="36169" y="11760"/>
                      <a:pt x="36682" y="11704"/>
                      <a:pt x="37191" y="11704"/>
                    </a:cubicBezTo>
                    <a:close/>
                    <a:moveTo>
                      <a:pt x="124474" y="9651"/>
                    </a:moveTo>
                    <a:cubicBezTo>
                      <a:pt x="127650" y="9651"/>
                      <a:pt x="130826" y="11730"/>
                      <a:pt x="130867" y="15886"/>
                    </a:cubicBezTo>
                    <a:lnTo>
                      <a:pt x="130867" y="15886"/>
                    </a:lnTo>
                    <a:cubicBezTo>
                      <a:pt x="130397" y="15785"/>
                      <a:pt x="129923" y="15736"/>
                      <a:pt x="129452" y="15736"/>
                    </a:cubicBezTo>
                    <a:cubicBezTo>
                      <a:pt x="127593" y="15736"/>
                      <a:pt x="125787" y="16503"/>
                      <a:pt x="124487" y="17895"/>
                    </a:cubicBezTo>
                    <a:cubicBezTo>
                      <a:pt x="123213" y="16523"/>
                      <a:pt x="121434" y="15735"/>
                      <a:pt x="119555" y="15735"/>
                    </a:cubicBezTo>
                    <a:cubicBezTo>
                      <a:pt x="119544" y="15735"/>
                      <a:pt x="119534" y="15736"/>
                      <a:pt x="119523" y="15736"/>
                    </a:cubicBezTo>
                    <a:cubicBezTo>
                      <a:pt x="119039" y="15736"/>
                      <a:pt x="118555" y="15780"/>
                      <a:pt x="118080" y="15888"/>
                    </a:cubicBezTo>
                    <a:cubicBezTo>
                      <a:pt x="118121" y="11730"/>
                      <a:pt x="121297" y="9651"/>
                      <a:pt x="124474" y="9651"/>
                    </a:cubicBezTo>
                    <a:close/>
                    <a:moveTo>
                      <a:pt x="77628" y="9759"/>
                    </a:moveTo>
                    <a:cubicBezTo>
                      <a:pt x="80802" y="9759"/>
                      <a:pt x="83976" y="11834"/>
                      <a:pt x="84021" y="15985"/>
                    </a:cubicBezTo>
                    <a:lnTo>
                      <a:pt x="84021" y="15985"/>
                    </a:lnTo>
                    <a:cubicBezTo>
                      <a:pt x="83551" y="15884"/>
                      <a:pt x="83077" y="15835"/>
                      <a:pt x="82606" y="15835"/>
                    </a:cubicBezTo>
                    <a:cubicBezTo>
                      <a:pt x="80748" y="15835"/>
                      <a:pt x="78943" y="16601"/>
                      <a:pt x="77651" y="17994"/>
                    </a:cubicBezTo>
                    <a:cubicBezTo>
                      <a:pt x="76368" y="16622"/>
                      <a:pt x="74580" y="15843"/>
                      <a:pt x="72710" y="15843"/>
                    </a:cubicBezTo>
                    <a:cubicBezTo>
                      <a:pt x="72699" y="15843"/>
                      <a:pt x="72688" y="15843"/>
                      <a:pt x="72678" y="15843"/>
                    </a:cubicBezTo>
                    <a:cubicBezTo>
                      <a:pt x="72194" y="15843"/>
                      <a:pt x="71710" y="15897"/>
                      <a:pt x="71235" y="15995"/>
                    </a:cubicBezTo>
                    <a:cubicBezTo>
                      <a:pt x="71275" y="11838"/>
                      <a:pt x="74452" y="9759"/>
                      <a:pt x="77628" y="9759"/>
                    </a:cubicBezTo>
                    <a:close/>
                    <a:moveTo>
                      <a:pt x="100943" y="9759"/>
                    </a:moveTo>
                    <a:cubicBezTo>
                      <a:pt x="104118" y="9759"/>
                      <a:pt x="107292" y="11835"/>
                      <a:pt x="107337" y="15986"/>
                    </a:cubicBezTo>
                    <a:lnTo>
                      <a:pt x="107337" y="15986"/>
                    </a:lnTo>
                    <a:cubicBezTo>
                      <a:pt x="106864" y="15885"/>
                      <a:pt x="106386" y="15835"/>
                      <a:pt x="105913" y="15835"/>
                    </a:cubicBezTo>
                    <a:cubicBezTo>
                      <a:pt x="104054" y="15835"/>
                      <a:pt x="102249" y="16601"/>
                      <a:pt x="100957" y="17994"/>
                    </a:cubicBezTo>
                    <a:cubicBezTo>
                      <a:pt x="99676" y="16623"/>
                      <a:pt x="97875" y="15843"/>
                      <a:pt x="95993" y="15843"/>
                    </a:cubicBezTo>
                    <a:cubicBezTo>
                      <a:pt x="95509" y="15843"/>
                      <a:pt x="95025" y="15897"/>
                      <a:pt x="94550" y="15995"/>
                    </a:cubicBezTo>
                    <a:cubicBezTo>
                      <a:pt x="94590" y="11838"/>
                      <a:pt x="97767" y="9759"/>
                      <a:pt x="100943" y="9759"/>
                    </a:cubicBezTo>
                    <a:close/>
                    <a:moveTo>
                      <a:pt x="54002" y="9852"/>
                    </a:moveTo>
                    <a:cubicBezTo>
                      <a:pt x="57178" y="9852"/>
                      <a:pt x="60352" y="11928"/>
                      <a:pt x="60393" y="16085"/>
                    </a:cubicBezTo>
                    <a:cubicBezTo>
                      <a:pt x="59918" y="15983"/>
                      <a:pt x="59439" y="15933"/>
                      <a:pt x="58964" y="15933"/>
                    </a:cubicBezTo>
                    <a:cubicBezTo>
                      <a:pt x="57103" y="15933"/>
                      <a:pt x="55299" y="16698"/>
                      <a:pt x="53999" y="18087"/>
                    </a:cubicBezTo>
                    <a:lnTo>
                      <a:pt x="53999" y="18087"/>
                    </a:lnTo>
                    <a:cubicBezTo>
                      <a:pt x="52718" y="16710"/>
                      <a:pt x="50928" y="15933"/>
                      <a:pt x="49049" y="15933"/>
                    </a:cubicBezTo>
                    <a:cubicBezTo>
                      <a:pt x="48565" y="15933"/>
                      <a:pt x="48081" y="15986"/>
                      <a:pt x="47606" y="16085"/>
                    </a:cubicBezTo>
                    <a:cubicBezTo>
                      <a:pt x="47646" y="11931"/>
                      <a:pt x="50825" y="9852"/>
                      <a:pt x="54002" y="9852"/>
                    </a:cubicBezTo>
                    <a:close/>
                    <a:moveTo>
                      <a:pt x="7145" y="9956"/>
                    </a:moveTo>
                    <a:cubicBezTo>
                      <a:pt x="10322" y="9956"/>
                      <a:pt x="13498" y="12035"/>
                      <a:pt x="13538" y="16193"/>
                    </a:cubicBezTo>
                    <a:cubicBezTo>
                      <a:pt x="13065" y="16091"/>
                      <a:pt x="12588" y="16041"/>
                      <a:pt x="12114" y="16041"/>
                    </a:cubicBezTo>
                    <a:cubicBezTo>
                      <a:pt x="10255" y="16041"/>
                      <a:pt x="8451" y="16807"/>
                      <a:pt x="7159" y="18200"/>
                    </a:cubicBezTo>
                    <a:cubicBezTo>
                      <a:pt x="5877" y="16820"/>
                      <a:pt x="4076" y="16040"/>
                      <a:pt x="2194" y="16040"/>
                    </a:cubicBezTo>
                    <a:cubicBezTo>
                      <a:pt x="1711" y="16040"/>
                      <a:pt x="1227" y="16094"/>
                      <a:pt x="752" y="16193"/>
                    </a:cubicBezTo>
                    <a:cubicBezTo>
                      <a:pt x="792" y="12035"/>
                      <a:pt x="3969" y="9956"/>
                      <a:pt x="7145" y="9956"/>
                    </a:cubicBezTo>
                    <a:close/>
                    <a:moveTo>
                      <a:pt x="30465" y="9959"/>
                    </a:moveTo>
                    <a:cubicBezTo>
                      <a:pt x="33638" y="9959"/>
                      <a:pt x="36811" y="12035"/>
                      <a:pt x="36854" y="16189"/>
                    </a:cubicBezTo>
                    <a:lnTo>
                      <a:pt x="36854" y="16189"/>
                    </a:lnTo>
                    <a:cubicBezTo>
                      <a:pt x="36384" y="16089"/>
                      <a:pt x="35912" y="16041"/>
                      <a:pt x="35443" y="16041"/>
                    </a:cubicBezTo>
                    <a:cubicBezTo>
                      <a:pt x="33580" y="16041"/>
                      <a:pt x="31775" y="16807"/>
                      <a:pt x="30483" y="18200"/>
                    </a:cubicBezTo>
                    <a:cubicBezTo>
                      <a:pt x="29201" y="16820"/>
                      <a:pt x="27409" y="16040"/>
                      <a:pt x="25528" y="16040"/>
                    </a:cubicBezTo>
                    <a:cubicBezTo>
                      <a:pt x="25044" y="16040"/>
                      <a:pt x="24560" y="16094"/>
                      <a:pt x="24085" y="16193"/>
                    </a:cubicBezTo>
                    <a:cubicBezTo>
                      <a:pt x="24116" y="12038"/>
                      <a:pt x="27290" y="9959"/>
                      <a:pt x="30465" y="9959"/>
                    </a:cubicBezTo>
                    <a:close/>
                    <a:moveTo>
                      <a:pt x="119332" y="16111"/>
                    </a:moveTo>
                    <a:cubicBezTo>
                      <a:pt x="121268" y="16111"/>
                      <a:pt x="123142" y="16913"/>
                      <a:pt x="124487" y="18361"/>
                    </a:cubicBezTo>
                    <a:lnTo>
                      <a:pt x="124487" y="18361"/>
                    </a:lnTo>
                    <a:cubicBezTo>
                      <a:pt x="124484" y="18361"/>
                      <a:pt x="124481" y="18361"/>
                      <a:pt x="124478" y="18361"/>
                    </a:cubicBezTo>
                    <a:cubicBezTo>
                      <a:pt x="124459" y="18361"/>
                      <a:pt x="124439" y="18361"/>
                      <a:pt x="124419" y="18361"/>
                    </a:cubicBezTo>
                    <a:cubicBezTo>
                      <a:pt x="122559" y="18361"/>
                      <a:pt x="120791" y="19199"/>
                      <a:pt x="119550" y="20503"/>
                    </a:cubicBezTo>
                    <a:cubicBezTo>
                      <a:pt x="119631" y="18908"/>
                      <a:pt x="119048" y="17411"/>
                      <a:pt x="118054" y="16228"/>
                    </a:cubicBezTo>
                    <a:cubicBezTo>
                      <a:pt x="118479" y="16149"/>
                      <a:pt x="118907" y="16111"/>
                      <a:pt x="119332" y="16111"/>
                    </a:cubicBezTo>
                    <a:close/>
                    <a:moveTo>
                      <a:pt x="129633" y="16111"/>
                    </a:moveTo>
                    <a:cubicBezTo>
                      <a:pt x="130058" y="16111"/>
                      <a:pt x="130486" y="16149"/>
                      <a:pt x="130912" y="16228"/>
                    </a:cubicBezTo>
                    <a:cubicBezTo>
                      <a:pt x="129908" y="17411"/>
                      <a:pt x="129326" y="18908"/>
                      <a:pt x="129415" y="20503"/>
                    </a:cubicBezTo>
                    <a:cubicBezTo>
                      <a:pt x="128174" y="19199"/>
                      <a:pt x="126406" y="18361"/>
                      <a:pt x="124537" y="18361"/>
                    </a:cubicBezTo>
                    <a:cubicBezTo>
                      <a:pt x="124521" y="18361"/>
                      <a:pt x="124504" y="18361"/>
                      <a:pt x="124487" y="18361"/>
                    </a:cubicBezTo>
                    <a:lnTo>
                      <a:pt x="124487" y="18361"/>
                    </a:lnTo>
                    <a:cubicBezTo>
                      <a:pt x="125825" y="16913"/>
                      <a:pt x="127698" y="16111"/>
                      <a:pt x="129633" y="16111"/>
                    </a:cubicBezTo>
                    <a:close/>
                    <a:moveTo>
                      <a:pt x="82775" y="16217"/>
                    </a:moveTo>
                    <a:cubicBezTo>
                      <a:pt x="83201" y="16217"/>
                      <a:pt x="83630" y="16256"/>
                      <a:pt x="84057" y="16336"/>
                    </a:cubicBezTo>
                    <a:cubicBezTo>
                      <a:pt x="83538" y="16945"/>
                      <a:pt x="83135" y="17653"/>
                      <a:pt x="82875" y="18424"/>
                    </a:cubicBezTo>
                    <a:lnTo>
                      <a:pt x="82875" y="18415"/>
                    </a:lnTo>
                    <a:cubicBezTo>
                      <a:pt x="82633" y="19114"/>
                      <a:pt x="82534" y="19857"/>
                      <a:pt x="82570" y="20592"/>
                    </a:cubicBezTo>
                    <a:cubicBezTo>
                      <a:pt x="81322" y="19291"/>
                      <a:pt x="79551" y="18451"/>
                      <a:pt x="77680" y="18451"/>
                    </a:cubicBezTo>
                    <a:cubicBezTo>
                      <a:pt x="77671" y="18451"/>
                      <a:pt x="77661" y="18451"/>
                      <a:pt x="77651" y="18451"/>
                    </a:cubicBezTo>
                    <a:cubicBezTo>
                      <a:pt x="78986" y="17013"/>
                      <a:pt x="80850" y="16217"/>
                      <a:pt x="82775" y="16217"/>
                    </a:cubicBezTo>
                    <a:close/>
                    <a:moveTo>
                      <a:pt x="95806" y="16217"/>
                    </a:moveTo>
                    <a:cubicBezTo>
                      <a:pt x="97731" y="16217"/>
                      <a:pt x="99596" y="17013"/>
                      <a:pt x="100939" y="18451"/>
                    </a:cubicBezTo>
                    <a:cubicBezTo>
                      <a:pt x="100929" y="18451"/>
                      <a:pt x="100919" y="18451"/>
                      <a:pt x="100909" y="18451"/>
                    </a:cubicBezTo>
                    <a:cubicBezTo>
                      <a:pt x="99029" y="18451"/>
                      <a:pt x="97259" y="19282"/>
                      <a:pt x="96011" y="20592"/>
                    </a:cubicBezTo>
                    <a:cubicBezTo>
                      <a:pt x="96047" y="19857"/>
                      <a:pt x="95948" y="19114"/>
                      <a:pt x="95706" y="18415"/>
                    </a:cubicBezTo>
                    <a:cubicBezTo>
                      <a:pt x="95446" y="17653"/>
                      <a:pt x="95043" y="16945"/>
                      <a:pt x="94523" y="16336"/>
                    </a:cubicBezTo>
                    <a:cubicBezTo>
                      <a:pt x="94950" y="16256"/>
                      <a:pt x="95380" y="16217"/>
                      <a:pt x="95806" y="16217"/>
                    </a:cubicBezTo>
                    <a:close/>
                    <a:moveTo>
                      <a:pt x="48849" y="16308"/>
                    </a:moveTo>
                    <a:cubicBezTo>
                      <a:pt x="50784" y="16308"/>
                      <a:pt x="52659" y="17111"/>
                      <a:pt x="54004" y="18558"/>
                    </a:cubicBezTo>
                    <a:lnTo>
                      <a:pt x="54004" y="18558"/>
                    </a:lnTo>
                    <a:cubicBezTo>
                      <a:pt x="54001" y="18558"/>
                      <a:pt x="53998" y="18558"/>
                      <a:pt x="53995" y="18558"/>
                    </a:cubicBezTo>
                    <a:cubicBezTo>
                      <a:pt x="53975" y="18558"/>
                      <a:pt x="53956" y="18558"/>
                      <a:pt x="53936" y="18558"/>
                    </a:cubicBezTo>
                    <a:cubicBezTo>
                      <a:pt x="52067" y="18558"/>
                      <a:pt x="50308" y="19396"/>
                      <a:pt x="49058" y="20700"/>
                    </a:cubicBezTo>
                    <a:cubicBezTo>
                      <a:pt x="49147" y="19114"/>
                      <a:pt x="48565" y="17608"/>
                      <a:pt x="47570" y="16426"/>
                    </a:cubicBezTo>
                    <a:cubicBezTo>
                      <a:pt x="47996" y="16347"/>
                      <a:pt x="48424" y="16308"/>
                      <a:pt x="48849" y="16308"/>
                    </a:cubicBezTo>
                    <a:close/>
                    <a:moveTo>
                      <a:pt x="59142" y="16308"/>
                    </a:moveTo>
                    <a:cubicBezTo>
                      <a:pt x="59566" y="16308"/>
                      <a:pt x="59994" y="16347"/>
                      <a:pt x="60420" y="16426"/>
                    </a:cubicBezTo>
                    <a:cubicBezTo>
                      <a:pt x="59425" y="17608"/>
                      <a:pt x="58843" y="19114"/>
                      <a:pt x="58932" y="20700"/>
                    </a:cubicBezTo>
                    <a:cubicBezTo>
                      <a:pt x="57691" y="19396"/>
                      <a:pt x="55923" y="18558"/>
                      <a:pt x="54054" y="18558"/>
                    </a:cubicBezTo>
                    <a:cubicBezTo>
                      <a:pt x="54037" y="18558"/>
                      <a:pt x="54021" y="18558"/>
                      <a:pt x="54004" y="18558"/>
                    </a:cubicBezTo>
                    <a:lnTo>
                      <a:pt x="54004" y="18558"/>
                    </a:lnTo>
                    <a:cubicBezTo>
                      <a:pt x="55341" y="17111"/>
                      <a:pt x="57209" y="16308"/>
                      <a:pt x="59142" y="16308"/>
                    </a:cubicBezTo>
                    <a:close/>
                    <a:moveTo>
                      <a:pt x="12289" y="16415"/>
                    </a:moveTo>
                    <a:cubicBezTo>
                      <a:pt x="12716" y="16415"/>
                      <a:pt x="13146" y="16454"/>
                      <a:pt x="13574" y="16533"/>
                    </a:cubicBezTo>
                    <a:cubicBezTo>
                      <a:pt x="13055" y="17142"/>
                      <a:pt x="12651" y="17850"/>
                      <a:pt x="12391" y="18612"/>
                    </a:cubicBezTo>
                    <a:cubicBezTo>
                      <a:pt x="12150" y="19311"/>
                      <a:pt x="12042" y="20055"/>
                      <a:pt x="12087" y="20798"/>
                    </a:cubicBezTo>
                    <a:cubicBezTo>
                      <a:pt x="10839" y="19488"/>
                      <a:pt x="9059" y="18657"/>
                      <a:pt x="7189" y="18657"/>
                    </a:cubicBezTo>
                    <a:cubicBezTo>
                      <a:pt x="7179" y="18657"/>
                      <a:pt x="7169" y="18657"/>
                      <a:pt x="7159" y="18657"/>
                    </a:cubicBezTo>
                    <a:cubicBezTo>
                      <a:pt x="8494" y="17211"/>
                      <a:pt x="10358" y="16415"/>
                      <a:pt x="12289" y="16415"/>
                    </a:cubicBezTo>
                    <a:close/>
                    <a:moveTo>
                      <a:pt x="25318" y="16415"/>
                    </a:moveTo>
                    <a:cubicBezTo>
                      <a:pt x="27251" y="16415"/>
                      <a:pt x="29119" y="17218"/>
                      <a:pt x="30456" y="18666"/>
                    </a:cubicBezTo>
                    <a:cubicBezTo>
                      <a:pt x="30436" y="18665"/>
                      <a:pt x="30417" y="18665"/>
                      <a:pt x="30397" y="18665"/>
                    </a:cubicBezTo>
                    <a:cubicBezTo>
                      <a:pt x="28537" y="18665"/>
                      <a:pt x="26769" y="19504"/>
                      <a:pt x="25528" y="20798"/>
                    </a:cubicBezTo>
                    <a:cubicBezTo>
                      <a:pt x="25563" y="20063"/>
                      <a:pt x="25465" y="19320"/>
                      <a:pt x="25223" y="18621"/>
                    </a:cubicBezTo>
                    <a:cubicBezTo>
                      <a:pt x="24963" y="17859"/>
                      <a:pt x="24560" y="17151"/>
                      <a:pt x="24040" y="16533"/>
                    </a:cubicBezTo>
                    <a:cubicBezTo>
                      <a:pt x="24466" y="16454"/>
                      <a:pt x="24893" y="16415"/>
                      <a:pt x="25318" y="16415"/>
                    </a:cubicBezTo>
                    <a:close/>
                    <a:moveTo>
                      <a:pt x="106101" y="16215"/>
                    </a:moveTo>
                    <a:cubicBezTo>
                      <a:pt x="106563" y="16215"/>
                      <a:pt x="107027" y="16260"/>
                      <a:pt x="107489" y="16354"/>
                    </a:cubicBezTo>
                    <a:cubicBezTo>
                      <a:pt x="106486" y="17608"/>
                      <a:pt x="105930" y="19194"/>
                      <a:pt x="106136" y="20870"/>
                    </a:cubicBezTo>
                    <a:cubicBezTo>
                      <a:pt x="104884" y="19414"/>
                      <a:pt x="103008" y="18459"/>
                      <a:pt x="101021" y="18459"/>
                    </a:cubicBezTo>
                    <a:cubicBezTo>
                      <a:pt x="101003" y="18459"/>
                      <a:pt x="100984" y="18459"/>
                      <a:pt x="100966" y="18460"/>
                    </a:cubicBezTo>
                    <a:cubicBezTo>
                      <a:pt x="102304" y="17013"/>
                      <a:pt x="104173" y="16215"/>
                      <a:pt x="106101" y="16215"/>
                    </a:cubicBezTo>
                    <a:close/>
                    <a:moveTo>
                      <a:pt x="70811" y="11695"/>
                    </a:moveTo>
                    <a:cubicBezTo>
                      <a:pt x="71307" y="11695"/>
                      <a:pt x="71806" y="11748"/>
                      <a:pt x="72301" y="11856"/>
                    </a:cubicBezTo>
                    <a:cubicBezTo>
                      <a:pt x="71289" y="13119"/>
                      <a:pt x="70742" y="14714"/>
                      <a:pt x="70939" y="16381"/>
                    </a:cubicBezTo>
                    <a:lnTo>
                      <a:pt x="70948" y="16372"/>
                    </a:lnTo>
                    <a:cubicBezTo>
                      <a:pt x="71456" y="16258"/>
                      <a:pt x="71969" y="16202"/>
                      <a:pt x="72477" y="16202"/>
                    </a:cubicBezTo>
                    <a:cubicBezTo>
                      <a:pt x="74410" y="16202"/>
                      <a:pt x="76285" y="17004"/>
                      <a:pt x="77633" y="18451"/>
                    </a:cubicBezTo>
                    <a:cubicBezTo>
                      <a:pt x="77615" y="18450"/>
                      <a:pt x="77597" y="18450"/>
                      <a:pt x="77579" y="18450"/>
                    </a:cubicBezTo>
                    <a:cubicBezTo>
                      <a:pt x="75529" y="18450"/>
                      <a:pt x="73607" y="19459"/>
                      <a:pt x="72355" y="20986"/>
                    </a:cubicBezTo>
                    <a:cubicBezTo>
                      <a:pt x="72747" y="17261"/>
                      <a:pt x="69434" y="13952"/>
                      <a:pt x="65721" y="13952"/>
                    </a:cubicBezTo>
                    <a:cubicBezTo>
                      <a:pt x="65701" y="13952"/>
                      <a:pt x="65682" y="13952"/>
                      <a:pt x="65662" y="13952"/>
                    </a:cubicBezTo>
                    <a:cubicBezTo>
                      <a:pt x="67003" y="12497"/>
                      <a:pt x="68877" y="11695"/>
                      <a:pt x="70811" y="11695"/>
                    </a:cubicBezTo>
                    <a:close/>
                    <a:moveTo>
                      <a:pt x="35609" y="16412"/>
                    </a:moveTo>
                    <a:cubicBezTo>
                      <a:pt x="36071" y="16412"/>
                      <a:pt x="36535" y="16458"/>
                      <a:pt x="36997" y="16551"/>
                    </a:cubicBezTo>
                    <a:cubicBezTo>
                      <a:pt x="36002" y="17805"/>
                      <a:pt x="35447" y="19400"/>
                      <a:pt x="35644" y="21067"/>
                    </a:cubicBezTo>
                    <a:cubicBezTo>
                      <a:pt x="34392" y="19611"/>
                      <a:pt x="32516" y="18656"/>
                      <a:pt x="30529" y="18656"/>
                    </a:cubicBezTo>
                    <a:cubicBezTo>
                      <a:pt x="30511" y="18656"/>
                      <a:pt x="30492" y="18657"/>
                      <a:pt x="30474" y="18657"/>
                    </a:cubicBezTo>
                    <a:cubicBezTo>
                      <a:pt x="31812" y="17210"/>
                      <a:pt x="33680" y="16412"/>
                      <a:pt x="35609" y="16412"/>
                    </a:cubicBezTo>
                    <a:close/>
                    <a:moveTo>
                      <a:pt x="112819" y="14254"/>
                    </a:moveTo>
                    <a:cubicBezTo>
                      <a:pt x="115994" y="14254"/>
                      <a:pt x="119169" y="16333"/>
                      <a:pt x="119209" y="20494"/>
                    </a:cubicBezTo>
                    <a:lnTo>
                      <a:pt x="119209" y="20494"/>
                    </a:lnTo>
                    <a:cubicBezTo>
                      <a:pt x="118731" y="20389"/>
                      <a:pt x="118248" y="20338"/>
                      <a:pt x="117769" y="20338"/>
                    </a:cubicBezTo>
                    <a:cubicBezTo>
                      <a:pt x="115913" y="20338"/>
                      <a:pt x="114109" y="21105"/>
                      <a:pt x="112821" y="22501"/>
                    </a:cubicBezTo>
                    <a:lnTo>
                      <a:pt x="112821" y="22492"/>
                    </a:lnTo>
                    <a:cubicBezTo>
                      <a:pt x="111539" y="21121"/>
                      <a:pt x="109747" y="20332"/>
                      <a:pt x="107865" y="20332"/>
                    </a:cubicBezTo>
                    <a:cubicBezTo>
                      <a:pt x="107382" y="20332"/>
                      <a:pt x="106898" y="20386"/>
                      <a:pt x="106423" y="20494"/>
                    </a:cubicBezTo>
                    <a:lnTo>
                      <a:pt x="106423" y="20494"/>
                    </a:lnTo>
                    <a:cubicBezTo>
                      <a:pt x="106463" y="16335"/>
                      <a:pt x="109641" y="14254"/>
                      <a:pt x="112819" y="14254"/>
                    </a:cubicBezTo>
                    <a:close/>
                    <a:moveTo>
                      <a:pt x="136134" y="14257"/>
                    </a:moveTo>
                    <a:cubicBezTo>
                      <a:pt x="139307" y="14257"/>
                      <a:pt x="142483" y="16335"/>
                      <a:pt x="142525" y="20492"/>
                    </a:cubicBezTo>
                    <a:lnTo>
                      <a:pt x="142525" y="20492"/>
                    </a:lnTo>
                    <a:cubicBezTo>
                      <a:pt x="142054" y="20391"/>
                      <a:pt x="141580" y="20342"/>
                      <a:pt x="141109" y="20342"/>
                    </a:cubicBezTo>
                    <a:cubicBezTo>
                      <a:pt x="139250" y="20342"/>
                      <a:pt x="137444" y="21108"/>
                      <a:pt x="136145" y="22501"/>
                    </a:cubicBezTo>
                    <a:cubicBezTo>
                      <a:pt x="134872" y="21121"/>
                      <a:pt x="133071" y="20341"/>
                      <a:pt x="131199" y="20341"/>
                    </a:cubicBezTo>
                    <a:cubicBezTo>
                      <a:pt x="130715" y="20341"/>
                      <a:pt x="130231" y="20395"/>
                      <a:pt x="129756" y="20494"/>
                    </a:cubicBezTo>
                    <a:lnTo>
                      <a:pt x="129756" y="20494"/>
                    </a:lnTo>
                    <a:cubicBezTo>
                      <a:pt x="129787" y="16336"/>
                      <a:pt x="132959" y="14257"/>
                      <a:pt x="136134" y="14257"/>
                    </a:cubicBezTo>
                    <a:close/>
                    <a:moveTo>
                      <a:pt x="89297" y="14362"/>
                    </a:moveTo>
                    <a:cubicBezTo>
                      <a:pt x="91875" y="14362"/>
                      <a:pt x="94452" y="15733"/>
                      <a:pt x="95348" y="18477"/>
                    </a:cubicBezTo>
                    <a:cubicBezTo>
                      <a:pt x="95572" y="19158"/>
                      <a:pt x="95679" y="19875"/>
                      <a:pt x="95688" y="20583"/>
                    </a:cubicBezTo>
                    <a:cubicBezTo>
                      <a:pt x="95213" y="20481"/>
                      <a:pt x="94735" y="20431"/>
                      <a:pt x="94260" y="20431"/>
                    </a:cubicBezTo>
                    <a:cubicBezTo>
                      <a:pt x="92399" y="20431"/>
                      <a:pt x="90599" y="21198"/>
                      <a:pt x="89299" y="22590"/>
                    </a:cubicBezTo>
                    <a:cubicBezTo>
                      <a:pt x="88018" y="21210"/>
                      <a:pt x="86226" y="20431"/>
                      <a:pt x="84344" y="20431"/>
                    </a:cubicBezTo>
                    <a:cubicBezTo>
                      <a:pt x="83860" y="20431"/>
                      <a:pt x="83376" y="20485"/>
                      <a:pt x="82902" y="20583"/>
                    </a:cubicBezTo>
                    <a:cubicBezTo>
                      <a:pt x="82902" y="19875"/>
                      <a:pt x="83018" y="19158"/>
                      <a:pt x="83233" y="18486"/>
                    </a:cubicBezTo>
                    <a:cubicBezTo>
                      <a:pt x="84130" y="15738"/>
                      <a:pt x="86714" y="14362"/>
                      <a:pt x="89297" y="14362"/>
                    </a:cubicBezTo>
                    <a:close/>
                    <a:moveTo>
                      <a:pt x="42353" y="14449"/>
                    </a:moveTo>
                    <a:cubicBezTo>
                      <a:pt x="45529" y="14449"/>
                      <a:pt x="48704" y="16525"/>
                      <a:pt x="48744" y="20682"/>
                    </a:cubicBezTo>
                    <a:cubicBezTo>
                      <a:pt x="48269" y="20580"/>
                      <a:pt x="47791" y="20530"/>
                      <a:pt x="47316" y="20530"/>
                    </a:cubicBezTo>
                    <a:cubicBezTo>
                      <a:pt x="45456" y="20530"/>
                      <a:pt x="43649" y="21293"/>
                      <a:pt x="42351" y="22684"/>
                    </a:cubicBezTo>
                    <a:lnTo>
                      <a:pt x="42351" y="22684"/>
                    </a:lnTo>
                    <a:cubicBezTo>
                      <a:pt x="41070" y="21307"/>
                      <a:pt x="39280" y="20529"/>
                      <a:pt x="37400" y="20529"/>
                    </a:cubicBezTo>
                    <a:cubicBezTo>
                      <a:pt x="36916" y="20529"/>
                      <a:pt x="36432" y="20583"/>
                      <a:pt x="35958" y="20682"/>
                    </a:cubicBezTo>
                    <a:cubicBezTo>
                      <a:pt x="35998" y="16527"/>
                      <a:pt x="39176" y="14449"/>
                      <a:pt x="42353" y="14449"/>
                    </a:cubicBezTo>
                    <a:close/>
                    <a:moveTo>
                      <a:pt x="65651" y="14458"/>
                    </a:moveTo>
                    <a:cubicBezTo>
                      <a:pt x="68826" y="14458"/>
                      <a:pt x="72001" y="16534"/>
                      <a:pt x="72041" y="20691"/>
                    </a:cubicBezTo>
                    <a:cubicBezTo>
                      <a:pt x="71568" y="20589"/>
                      <a:pt x="71091" y="20539"/>
                      <a:pt x="70617" y="20539"/>
                    </a:cubicBezTo>
                    <a:cubicBezTo>
                      <a:pt x="68758" y="20539"/>
                      <a:pt x="66952" y="21305"/>
                      <a:pt x="65653" y="22698"/>
                    </a:cubicBezTo>
                    <a:cubicBezTo>
                      <a:pt x="64371" y="21318"/>
                      <a:pt x="62579" y="20538"/>
                      <a:pt x="60697" y="20538"/>
                    </a:cubicBezTo>
                    <a:cubicBezTo>
                      <a:pt x="60214" y="20538"/>
                      <a:pt x="59730" y="20592"/>
                      <a:pt x="59255" y="20691"/>
                    </a:cubicBezTo>
                    <a:cubicBezTo>
                      <a:pt x="59295" y="16536"/>
                      <a:pt x="62473" y="14458"/>
                      <a:pt x="65651" y="14458"/>
                    </a:cubicBezTo>
                    <a:close/>
                    <a:moveTo>
                      <a:pt x="18803" y="14564"/>
                    </a:moveTo>
                    <a:cubicBezTo>
                      <a:pt x="21386" y="14564"/>
                      <a:pt x="23968" y="15937"/>
                      <a:pt x="24864" y="18684"/>
                    </a:cubicBezTo>
                    <a:cubicBezTo>
                      <a:pt x="25079" y="19365"/>
                      <a:pt x="25196" y="20072"/>
                      <a:pt x="25196" y="20789"/>
                    </a:cubicBezTo>
                    <a:cubicBezTo>
                      <a:pt x="24718" y="20684"/>
                      <a:pt x="24235" y="20633"/>
                      <a:pt x="23756" y="20633"/>
                    </a:cubicBezTo>
                    <a:cubicBezTo>
                      <a:pt x="21903" y="20633"/>
                      <a:pt x="20103" y="21401"/>
                      <a:pt x="18807" y="22796"/>
                    </a:cubicBezTo>
                    <a:cubicBezTo>
                      <a:pt x="17542" y="21424"/>
                      <a:pt x="15754" y="20637"/>
                      <a:pt x="13893" y="20637"/>
                    </a:cubicBezTo>
                    <a:cubicBezTo>
                      <a:pt x="13882" y="20637"/>
                      <a:pt x="13871" y="20637"/>
                      <a:pt x="13861" y="20637"/>
                    </a:cubicBezTo>
                    <a:cubicBezTo>
                      <a:pt x="13368" y="20637"/>
                      <a:pt x="12884" y="20682"/>
                      <a:pt x="12409" y="20789"/>
                    </a:cubicBezTo>
                    <a:cubicBezTo>
                      <a:pt x="12418" y="20072"/>
                      <a:pt x="12526" y="19365"/>
                      <a:pt x="12741" y="18684"/>
                    </a:cubicBezTo>
                    <a:cubicBezTo>
                      <a:pt x="13637" y="15937"/>
                      <a:pt x="16220" y="14564"/>
                      <a:pt x="18803" y="14564"/>
                    </a:cubicBezTo>
                    <a:close/>
                    <a:moveTo>
                      <a:pt x="117964" y="20716"/>
                    </a:moveTo>
                    <a:cubicBezTo>
                      <a:pt x="118390" y="20716"/>
                      <a:pt x="118819" y="20755"/>
                      <a:pt x="119245" y="20834"/>
                    </a:cubicBezTo>
                    <a:cubicBezTo>
                      <a:pt x="118726" y="21443"/>
                      <a:pt x="118322" y="22151"/>
                      <a:pt x="118063" y="22913"/>
                    </a:cubicBezTo>
                    <a:cubicBezTo>
                      <a:pt x="117821" y="23612"/>
                      <a:pt x="117722" y="24356"/>
                      <a:pt x="117758" y="25099"/>
                    </a:cubicBezTo>
                    <a:cubicBezTo>
                      <a:pt x="116516" y="23796"/>
                      <a:pt x="114757" y="22957"/>
                      <a:pt x="112897" y="22957"/>
                    </a:cubicBezTo>
                    <a:cubicBezTo>
                      <a:pt x="112878" y="22957"/>
                      <a:pt x="112858" y="22958"/>
                      <a:pt x="112839" y="22958"/>
                    </a:cubicBezTo>
                    <a:cubicBezTo>
                      <a:pt x="114174" y="21512"/>
                      <a:pt x="116038" y="20716"/>
                      <a:pt x="117964" y="20716"/>
                    </a:cubicBezTo>
                    <a:close/>
                    <a:moveTo>
                      <a:pt x="130993" y="20716"/>
                    </a:moveTo>
                    <a:cubicBezTo>
                      <a:pt x="132921" y="20716"/>
                      <a:pt x="134791" y="21512"/>
                      <a:pt x="136127" y="22958"/>
                    </a:cubicBezTo>
                    <a:cubicBezTo>
                      <a:pt x="136107" y="22958"/>
                      <a:pt x="136088" y="22957"/>
                      <a:pt x="136068" y="22957"/>
                    </a:cubicBezTo>
                    <a:cubicBezTo>
                      <a:pt x="134208" y="22957"/>
                      <a:pt x="132440" y="23796"/>
                      <a:pt x="131199" y="25099"/>
                    </a:cubicBezTo>
                    <a:cubicBezTo>
                      <a:pt x="131234" y="24356"/>
                      <a:pt x="131136" y="23612"/>
                      <a:pt x="130894" y="22913"/>
                    </a:cubicBezTo>
                    <a:cubicBezTo>
                      <a:pt x="130634" y="22151"/>
                      <a:pt x="130231" y="21452"/>
                      <a:pt x="129711" y="20834"/>
                    </a:cubicBezTo>
                    <a:cubicBezTo>
                      <a:pt x="130138" y="20755"/>
                      <a:pt x="130567" y="20716"/>
                      <a:pt x="130993" y="20716"/>
                    </a:cubicBezTo>
                    <a:close/>
                    <a:moveTo>
                      <a:pt x="84143" y="20805"/>
                    </a:moveTo>
                    <a:cubicBezTo>
                      <a:pt x="86076" y="20805"/>
                      <a:pt x="87948" y="21602"/>
                      <a:pt x="89290" y="23047"/>
                    </a:cubicBezTo>
                    <a:cubicBezTo>
                      <a:pt x="90627" y="21607"/>
                      <a:pt x="92501" y="20806"/>
                      <a:pt x="94436" y="20806"/>
                    </a:cubicBezTo>
                    <a:cubicBezTo>
                      <a:pt x="94861" y="20806"/>
                      <a:pt x="95289" y="20845"/>
                      <a:pt x="95715" y="20924"/>
                    </a:cubicBezTo>
                    <a:cubicBezTo>
                      <a:pt x="94720" y="22106"/>
                      <a:pt x="94138" y="23603"/>
                      <a:pt x="94219" y="25198"/>
                    </a:cubicBezTo>
                    <a:cubicBezTo>
                      <a:pt x="92977" y="23894"/>
                      <a:pt x="91209" y="23056"/>
                      <a:pt x="89341" y="23056"/>
                    </a:cubicBezTo>
                    <a:cubicBezTo>
                      <a:pt x="89321" y="23056"/>
                      <a:pt x="89301" y="23056"/>
                      <a:pt x="89281" y="23056"/>
                    </a:cubicBezTo>
                    <a:cubicBezTo>
                      <a:pt x="89262" y="23056"/>
                      <a:pt x="89242" y="23056"/>
                      <a:pt x="89222" y="23056"/>
                    </a:cubicBezTo>
                    <a:cubicBezTo>
                      <a:pt x="87362" y="23056"/>
                      <a:pt x="85595" y="23894"/>
                      <a:pt x="84353" y="25198"/>
                    </a:cubicBezTo>
                    <a:cubicBezTo>
                      <a:pt x="84434" y="23612"/>
                      <a:pt x="83851" y="22106"/>
                      <a:pt x="82866" y="20924"/>
                    </a:cubicBezTo>
                    <a:lnTo>
                      <a:pt x="82857" y="20924"/>
                    </a:lnTo>
                    <a:cubicBezTo>
                      <a:pt x="83285" y="20844"/>
                      <a:pt x="83716" y="20805"/>
                      <a:pt x="84143" y="20805"/>
                    </a:cubicBezTo>
                    <a:close/>
                    <a:moveTo>
                      <a:pt x="60510" y="20908"/>
                    </a:moveTo>
                    <a:cubicBezTo>
                      <a:pt x="62444" y="20908"/>
                      <a:pt x="64322" y="21705"/>
                      <a:pt x="65662" y="23155"/>
                    </a:cubicBezTo>
                    <a:cubicBezTo>
                      <a:pt x="65642" y="23155"/>
                      <a:pt x="65622" y="23155"/>
                      <a:pt x="65602" y="23155"/>
                    </a:cubicBezTo>
                    <a:cubicBezTo>
                      <a:pt x="63720" y="23155"/>
                      <a:pt x="61965" y="23989"/>
                      <a:pt x="60724" y="25287"/>
                    </a:cubicBezTo>
                    <a:lnTo>
                      <a:pt x="60724" y="25287"/>
                    </a:lnTo>
                    <a:cubicBezTo>
                      <a:pt x="60769" y="24543"/>
                      <a:pt x="60662" y="23809"/>
                      <a:pt x="60429" y="23110"/>
                    </a:cubicBezTo>
                    <a:cubicBezTo>
                      <a:pt x="60160" y="22348"/>
                      <a:pt x="59766" y="21641"/>
                      <a:pt x="59246" y="21022"/>
                    </a:cubicBezTo>
                    <a:cubicBezTo>
                      <a:pt x="59667" y="20945"/>
                      <a:pt x="60090" y="20908"/>
                      <a:pt x="60510" y="20908"/>
                    </a:cubicBezTo>
                    <a:close/>
                    <a:moveTo>
                      <a:pt x="47505" y="20905"/>
                    </a:moveTo>
                    <a:cubicBezTo>
                      <a:pt x="47929" y="20905"/>
                      <a:pt x="48356" y="20943"/>
                      <a:pt x="48780" y="21022"/>
                    </a:cubicBezTo>
                    <a:cubicBezTo>
                      <a:pt x="48251" y="21641"/>
                      <a:pt x="47848" y="22348"/>
                      <a:pt x="47579" y="23119"/>
                    </a:cubicBezTo>
                    <a:lnTo>
                      <a:pt x="47597" y="23110"/>
                    </a:lnTo>
                    <a:lnTo>
                      <a:pt x="47597" y="23110"/>
                    </a:lnTo>
                    <a:cubicBezTo>
                      <a:pt x="47355" y="23809"/>
                      <a:pt x="47257" y="24544"/>
                      <a:pt x="47293" y="25287"/>
                    </a:cubicBezTo>
                    <a:cubicBezTo>
                      <a:pt x="46045" y="23977"/>
                      <a:pt x="44274" y="23146"/>
                      <a:pt x="42394" y="23146"/>
                    </a:cubicBezTo>
                    <a:cubicBezTo>
                      <a:pt x="42384" y="23146"/>
                      <a:pt x="42374" y="23146"/>
                      <a:pt x="42364" y="23146"/>
                    </a:cubicBezTo>
                    <a:cubicBezTo>
                      <a:pt x="43709" y="21706"/>
                      <a:pt x="45577" y="20905"/>
                      <a:pt x="47505" y="20905"/>
                    </a:cubicBezTo>
                    <a:close/>
                    <a:moveTo>
                      <a:pt x="107673" y="20708"/>
                    </a:moveTo>
                    <a:cubicBezTo>
                      <a:pt x="109600" y="20708"/>
                      <a:pt x="111466" y="21504"/>
                      <a:pt x="112812" y="22949"/>
                    </a:cubicBezTo>
                    <a:cubicBezTo>
                      <a:pt x="112802" y="22949"/>
                      <a:pt x="112793" y="22949"/>
                      <a:pt x="112783" y="22949"/>
                    </a:cubicBezTo>
                    <a:cubicBezTo>
                      <a:pt x="110787" y="22949"/>
                      <a:pt x="108908" y="23888"/>
                      <a:pt x="107659" y="25341"/>
                    </a:cubicBezTo>
                    <a:cubicBezTo>
                      <a:pt x="107785" y="23675"/>
                      <a:pt x="107184" y="22098"/>
                      <a:pt x="106136" y="20888"/>
                    </a:cubicBezTo>
                    <a:lnTo>
                      <a:pt x="106136" y="20879"/>
                    </a:lnTo>
                    <a:cubicBezTo>
                      <a:pt x="106647" y="20764"/>
                      <a:pt x="107162" y="20708"/>
                      <a:pt x="107673" y="20708"/>
                    </a:cubicBezTo>
                    <a:close/>
                    <a:moveTo>
                      <a:pt x="13652" y="21003"/>
                    </a:moveTo>
                    <a:cubicBezTo>
                      <a:pt x="15588" y="21003"/>
                      <a:pt x="17463" y="21806"/>
                      <a:pt x="18807" y="23253"/>
                    </a:cubicBezTo>
                    <a:cubicBezTo>
                      <a:pt x="18787" y="23253"/>
                      <a:pt x="18768" y="23253"/>
                      <a:pt x="18748" y="23253"/>
                    </a:cubicBezTo>
                    <a:cubicBezTo>
                      <a:pt x="16879" y="23253"/>
                      <a:pt x="15111" y="24092"/>
                      <a:pt x="13870" y="25395"/>
                    </a:cubicBezTo>
                    <a:cubicBezTo>
                      <a:pt x="13951" y="23809"/>
                      <a:pt x="13368" y="22313"/>
                      <a:pt x="12382" y="21130"/>
                    </a:cubicBezTo>
                    <a:lnTo>
                      <a:pt x="12374" y="21121"/>
                    </a:lnTo>
                    <a:cubicBezTo>
                      <a:pt x="12799" y="21042"/>
                      <a:pt x="13227" y="21003"/>
                      <a:pt x="13652" y="21003"/>
                    </a:cubicBezTo>
                    <a:close/>
                    <a:moveTo>
                      <a:pt x="23953" y="21003"/>
                    </a:moveTo>
                    <a:cubicBezTo>
                      <a:pt x="24378" y="21003"/>
                      <a:pt x="24806" y="21042"/>
                      <a:pt x="25232" y="21121"/>
                    </a:cubicBezTo>
                    <a:cubicBezTo>
                      <a:pt x="24237" y="22304"/>
                      <a:pt x="23655" y="23800"/>
                      <a:pt x="23744" y="25395"/>
                    </a:cubicBezTo>
                    <a:cubicBezTo>
                      <a:pt x="22494" y="24092"/>
                      <a:pt x="20726" y="23253"/>
                      <a:pt x="18866" y="23253"/>
                    </a:cubicBezTo>
                    <a:cubicBezTo>
                      <a:pt x="18846" y="23253"/>
                      <a:pt x="18827" y="23253"/>
                      <a:pt x="18807" y="23253"/>
                    </a:cubicBezTo>
                    <a:cubicBezTo>
                      <a:pt x="20144" y="21806"/>
                      <a:pt x="22018" y="21003"/>
                      <a:pt x="23953" y="21003"/>
                    </a:cubicBezTo>
                    <a:close/>
                    <a:moveTo>
                      <a:pt x="37173" y="20910"/>
                    </a:moveTo>
                    <a:cubicBezTo>
                      <a:pt x="39106" y="20910"/>
                      <a:pt x="40979" y="21706"/>
                      <a:pt x="42328" y="23155"/>
                    </a:cubicBezTo>
                    <a:cubicBezTo>
                      <a:pt x="42310" y="23155"/>
                      <a:pt x="42291" y="23155"/>
                      <a:pt x="42273" y="23155"/>
                    </a:cubicBezTo>
                    <a:cubicBezTo>
                      <a:pt x="40286" y="23155"/>
                      <a:pt x="38419" y="24100"/>
                      <a:pt x="37176" y="25538"/>
                    </a:cubicBezTo>
                    <a:cubicBezTo>
                      <a:pt x="37302" y="23881"/>
                      <a:pt x="36701" y="22304"/>
                      <a:pt x="35653" y="21076"/>
                    </a:cubicBezTo>
                    <a:cubicBezTo>
                      <a:pt x="36158" y="20965"/>
                      <a:pt x="36668" y="20910"/>
                      <a:pt x="37173" y="20910"/>
                    </a:cubicBezTo>
                    <a:close/>
                    <a:moveTo>
                      <a:pt x="124477" y="18862"/>
                    </a:moveTo>
                    <a:cubicBezTo>
                      <a:pt x="127059" y="18862"/>
                      <a:pt x="129640" y="20235"/>
                      <a:pt x="130536" y="22985"/>
                    </a:cubicBezTo>
                    <a:cubicBezTo>
                      <a:pt x="130751" y="23666"/>
                      <a:pt x="130867" y="24373"/>
                      <a:pt x="130867" y="25090"/>
                    </a:cubicBezTo>
                    <a:cubicBezTo>
                      <a:pt x="130388" y="24985"/>
                      <a:pt x="129906" y="24934"/>
                      <a:pt x="129426" y="24934"/>
                    </a:cubicBezTo>
                    <a:cubicBezTo>
                      <a:pt x="127574" y="24934"/>
                      <a:pt x="125776" y="25700"/>
                      <a:pt x="124487" y="27089"/>
                    </a:cubicBezTo>
                    <a:cubicBezTo>
                      <a:pt x="123206" y="25709"/>
                      <a:pt x="121414" y="24929"/>
                      <a:pt x="119532" y="24929"/>
                    </a:cubicBezTo>
                    <a:cubicBezTo>
                      <a:pt x="119048" y="24929"/>
                      <a:pt x="118564" y="24983"/>
                      <a:pt x="118089" y="25090"/>
                    </a:cubicBezTo>
                    <a:cubicBezTo>
                      <a:pt x="118089" y="24373"/>
                      <a:pt x="118197" y="23666"/>
                      <a:pt x="118412" y="22985"/>
                    </a:cubicBezTo>
                    <a:cubicBezTo>
                      <a:pt x="119308" y="20237"/>
                      <a:pt x="121893" y="18862"/>
                      <a:pt x="124477" y="18862"/>
                    </a:cubicBezTo>
                    <a:close/>
                    <a:moveTo>
                      <a:pt x="77632" y="18956"/>
                    </a:moveTo>
                    <a:cubicBezTo>
                      <a:pt x="80806" y="18956"/>
                      <a:pt x="83981" y="21032"/>
                      <a:pt x="84022" y="25189"/>
                    </a:cubicBezTo>
                    <a:cubicBezTo>
                      <a:pt x="83548" y="25087"/>
                      <a:pt x="83071" y="25037"/>
                      <a:pt x="82597" y="25037"/>
                    </a:cubicBezTo>
                    <a:cubicBezTo>
                      <a:pt x="80739" y="25037"/>
                      <a:pt x="78934" y="25804"/>
                      <a:pt x="77642" y="27196"/>
                    </a:cubicBezTo>
                    <a:cubicBezTo>
                      <a:pt x="76360" y="25816"/>
                      <a:pt x="74568" y="25037"/>
                      <a:pt x="72687" y="25037"/>
                    </a:cubicBezTo>
                    <a:cubicBezTo>
                      <a:pt x="72203" y="25037"/>
                      <a:pt x="71719" y="25090"/>
                      <a:pt x="71244" y="25189"/>
                    </a:cubicBezTo>
                    <a:cubicBezTo>
                      <a:pt x="71280" y="21035"/>
                      <a:pt x="74456" y="18956"/>
                      <a:pt x="77632" y="18956"/>
                    </a:cubicBezTo>
                    <a:close/>
                    <a:moveTo>
                      <a:pt x="100947" y="18956"/>
                    </a:moveTo>
                    <a:cubicBezTo>
                      <a:pt x="104121" y="18956"/>
                      <a:pt x="107295" y="21032"/>
                      <a:pt x="107337" y="25187"/>
                    </a:cubicBezTo>
                    <a:lnTo>
                      <a:pt x="107337" y="25187"/>
                    </a:lnTo>
                    <a:cubicBezTo>
                      <a:pt x="106865" y="25086"/>
                      <a:pt x="106389" y="25037"/>
                      <a:pt x="105917" y="25037"/>
                    </a:cubicBezTo>
                    <a:cubicBezTo>
                      <a:pt x="104054" y="25037"/>
                      <a:pt x="102249" y="25804"/>
                      <a:pt x="100957" y="27196"/>
                    </a:cubicBezTo>
                    <a:cubicBezTo>
                      <a:pt x="99676" y="25816"/>
                      <a:pt x="97883" y="25037"/>
                      <a:pt x="96002" y="25037"/>
                    </a:cubicBezTo>
                    <a:cubicBezTo>
                      <a:pt x="95518" y="25037"/>
                      <a:pt x="95034" y="25090"/>
                      <a:pt x="94559" y="25189"/>
                    </a:cubicBezTo>
                    <a:cubicBezTo>
                      <a:pt x="94595" y="21035"/>
                      <a:pt x="97771" y="18956"/>
                      <a:pt x="100947" y="18956"/>
                    </a:cubicBezTo>
                    <a:close/>
                    <a:moveTo>
                      <a:pt x="53993" y="19061"/>
                    </a:moveTo>
                    <a:cubicBezTo>
                      <a:pt x="56574" y="19061"/>
                      <a:pt x="59156" y="20434"/>
                      <a:pt x="60052" y="23182"/>
                    </a:cubicBezTo>
                    <a:lnTo>
                      <a:pt x="60070" y="23173"/>
                    </a:lnTo>
                    <a:cubicBezTo>
                      <a:pt x="60285" y="23854"/>
                      <a:pt x="60393" y="24562"/>
                      <a:pt x="60402" y="25278"/>
                    </a:cubicBezTo>
                    <a:cubicBezTo>
                      <a:pt x="59927" y="25177"/>
                      <a:pt x="59448" y="25127"/>
                      <a:pt x="58973" y="25127"/>
                    </a:cubicBezTo>
                    <a:cubicBezTo>
                      <a:pt x="57110" y="25127"/>
                      <a:pt x="55305" y="25893"/>
                      <a:pt x="54013" y="27286"/>
                    </a:cubicBezTo>
                    <a:cubicBezTo>
                      <a:pt x="52732" y="25906"/>
                      <a:pt x="50939" y="25126"/>
                      <a:pt x="49058" y="25126"/>
                    </a:cubicBezTo>
                    <a:cubicBezTo>
                      <a:pt x="48574" y="25126"/>
                      <a:pt x="48090" y="25171"/>
                      <a:pt x="47615" y="25278"/>
                    </a:cubicBezTo>
                    <a:cubicBezTo>
                      <a:pt x="47615" y="24562"/>
                      <a:pt x="47732" y="23854"/>
                      <a:pt x="47947" y="23173"/>
                    </a:cubicBezTo>
                    <a:cubicBezTo>
                      <a:pt x="48838" y="20432"/>
                      <a:pt x="51415" y="19061"/>
                      <a:pt x="53993" y="19061"/>
                    </a:cubicBezTo>
                    <a:close/>
                    <a:moveTo>
                      <a:pt x="7148" y="19155"/>
                    </a:moveTo>
                    <a:cubicBezTo>
                      <a:pt x="10323" y="19155"/>
                      <a:pt x="13498" y="21234"/>
                      <a:pt x="13538" y="25395"/>
                    </a:cubicBezTo>
                    <a:cubicBezTo>
                      <a:pt x="13060" y="25290"/>
                      <a:pt x="12577" y="25239"/>
                      <a:pt x="12098" y="25239"/>
                    </a:cubicBezTo>
                    <a:cubicBezTo>
                      <a:pt x="10244" y="25239"/>
                      <a:pt x="8445" y="26005"/>
                      <a:pt x="7150" y="27393"/>
                    </a:cubicBezTo>
                    <a:cubicBezTo>
                      <a:pt x="5868" y="26013"/>
                      <a:pt x="4076" y="25234"/>
                      <a:pt x="2194" y="25234"/>
                    </a:cubicBezTo>
                    <a:cubicBezTo>
                      <a:pt x="1711" y="25234"/>
                      <a:pt x="1227" y="25287"/>
                      <a:pt x="752" y="25395"/>
                    </a:cubicBezTo>
                    <a:cubicBezTo>
                      <a:pt x="792" y="21236"/>
                      <a:pt x="3970" y="19155"/>
                      <a:pt x="7148" y="19155"/>
                    </a:cubicBezTo>
                    <a:close/>
                    <a:moveTo>
                      <a:pt x="30463" y="19158"/>
                    </a:moveTo>
                    <a:cubicBezTo>
                      <a:pt x="33636" y="19158"/>
                      <a:pt x="36811" y="21236"/>
                      <a:pt x="36854" y="25391"/>
                    </a:cubicBezTo>
                    <a:lnTo>
                      <a:pt x="36854" y="25391"/>
                    </a:lnTo>
                    <a:cubicBezTo>
                      <a:pt x="36379" y="25289"/>
                      <a:pt x="35901" y="25239"/>
                      <a:pt x="35426" y="25239"/>
                    </a:cubicBezTo>
                    <a:cubicBezTo>
                      <a:pt x="33569" y="25239"/>
                      <a:pt x="31771" y="26005"/>
                      <a:pt x="30483" y="27393"/>
                    </a:cubicBezTo>
                    <a:cubicBezTo>
                      <a:pt x="29201" y="26022"/>
                      <a:pt x="27409" y="25234"/>
                      <a:pt x="25528" y="25234"/>
                    </a:cubicBezTo>
                    <a:cubicBezTo>
                      <a:pt x="25044" y="25234"/>
                      <a:pt x="24560" y="25287"/>
                      <a:pt x="24085" y="25395"/>
                    </a:cubicBezTo>
                    <a:cubicBezTo>
                      <a:pt x="24116" y="21237"/>
                      <a:pt x="27288" y="19158"/>
                      <a:pt x="30463" y="19158"/>
                    </a:cubicBezTo>
                    <a:close/>
                    <a:moveTo>
                      <a:pt x="129616" y="25309"/>
                    </a:moveTo>
                    <a:cubicBezTo>
                      <a:pt x="130046" y="25309"/>
                      <a:pt x="130480" y="25349"/>
                      <a:pt x="130912" y="25431"/>
                    </a:cubicBezTo>
                    <a:cubicBezTo>
                      <a:pt x="129908" y="26605"/>
                      <a:pt x="129326" y="28110"/>
                      <a:pt x="129415" y="29696"/>
                    </a:cubicBezTo>
                    <a:lnTo>
                      <a:pt x="129415" y="29705"/>
                    </a:lnTo>
                    <a:cubicBezTo>
                      <a:pt x="128174" y="28393"/>
                      <a:pt x="126407" y="27563"/>
                      <a:pt x="124538" y="27563"/>
                    </a:cubicBezTo>
                    <a:cubicBezTo>
                      <a:pt x="124518" y="27563"/>
                      <a:pt x="124498" y="27563"/>
                      <a:pt x="124478" y="27563"/>
                    </a:cubicBezTo>
                    <a:cubicBezTo>
                      <a:pt x="124459" y="27563"/>
                      <a:pt x="124439" y="27563"/>
                      <a:pt x="124419" y="27563"/>
                    </a:cubicBezTo>
                    <a:cubicBezTo>
                      <a:pt x="122559" y="27563"/>
                      <a:pt x="120791" y="28402"/>
                      <a:pt x="119550" y="29705"/>
                    </a:cubicBezTo>
                    <a:cubicBezTo>
                      <a:pt x="119631" y="28110"/>
                      <a:pt x="119048" y="26605"/>
                      <a:pt x="118054" y="25431"/>
                    </a:cubicBezTo>
                    <a:cubicBezTo>
                      <a:pt x="118485" y="25349"/>
                      <a:pt x="118919" y="25309"/>
                      <a:pt x="119350" y="25309"/>
                    </a:cubicBezTo>
                    <a:cubicBezTo>
                      <a:pt x="121279" y="25309"/>
                      <a:pt x="123147" y="26111"/>
                      <a:pt x="124487" y="27554"/>
                    </a:cubicBezTo>
                    <a:cubicBezTo>
                      <a:pt x="125820" y="26111"/>
                      <a:pt x="127687" y="25309"/>
                      <a:pt x="129616" y="25309"/>
                    </a:cubicBezTo>
                    <a:close/>
                    <a:moveTo>
                      <a:pt x="48849" y="25510"/>
                    </a:moveTo>
                    <a:cubicBezTo>
                      <a:pt x="50784" y="25510"/>
                      <a:pt x="52659" y="26313"/>
                      <a:pt x="54004" y="27760"/>
                    </a:cubicBezTo>
                    <a:lnTo>
                      <a:pt x="54004" y="27760"/>
                    </a:lnTo>
                    <a:cubicBezTo>
                      <a:pt x="54001" y="27760"/>
                      <a:pt x="53998" y="27761"/>
                      <a:pt x="53995" y="27761"/>
                    </a:cubicBezTo>
                    <a:cubicBezTo>
                      <a:pt x="53975" y="27760"/>
                      <a:pt x="53956" y="27760"/>
                      <a:pt x="53936" y="27760"/>
                    </a:cubicBezTo>
                    <a:cubicBezTo>
                      <a:pt x="52067" y="27760"/>
                      <a:pt x="50308" y="28599"/>
                      <a:pt x="49058" y="29902"/>
                    </a:cubicBezTo>
                    <a:cubicBezTo>
                      <a:pt x="49138" y="28307"/>
                      <a:pt x="48565" y="26811"/>
                      <a:pt x="47561" y="25628"/>
                    </a:cubicBezTo>
                    <a:lnTo>
                      <a:pt x="47570" y="25628"/>
                    </a:lnTo>
                    <a:cubicBezTo>
                      <a:pt x="47996" y="25549"/>
                      <a:pt x="48424" y="25510"/>
                      <a:pt x="48849" y="25510"/>
                    </a:cubicBezTo>
                    <a:close/>
                    <a:moveTo>
                      <a:pt x="59145" y="25510"/>
                    </a:moveTo>
                    <a:cubicBezTo>
                      <a:pt x="59569" y="25510"/>
                      <a:pt x="59996" y="25549"/>
                      <a:pt x="60420" y="25628"/>
                    </a:cubicBezTo>
                    <a:cubicBezTo>
                      <a:pt x="59434" y="26811"/>
                      <a:pt x="58852" y="28307"/>
                      <a:pt x="58932" y="29902"/>
                    </a:cubicBezTo>
                    <a:cubicBezTo>
                      <a:pt x="57691" y="28599"/>
                      <a:pt x="55923" y="27760"/>
                      <a:pt x="54054" y="27760"/>
                    </a:cubicBezTo>
                    <a:cubicBezTo>
                      <a:pt x="54037" y="27760"/>
                      <a:pt x="54021" y="27760"/>
                      <a:pt x="54004" y="27760"/>
                    </a:cubicBezTo>
                    <a:lnTo>
                      <a:pt x="54004" y="27760"/>
                    </a:lnTo>
                    <a:cubicBezTo>
                      <a:pt x="55341" y="26313"/>
                      <a:pt x="57215" y="25510"/>
                      <a:pt x="59145" y="25510"/>
                    </a:cubicBezTo>
                    <a:close/>
                    <a:moveTo>
                      <a:pt x="25317" y="25617"/>
                    </a:moveTo>
                    <a:cubicBezTo>
                      <a:pt x="27250" y="25617"/>
                      <a:pt x="29122" y="26414"/>
                      <a:pt x="30465" y="27859"/>
                    </a:cubicBezTo>
                    <a:cubicBezTo>
                      <a:pt x="30445" y="27859"/>
                      <a:pt x="30425" y="27859"/>
                      <a:pt x="30406" y="27859"/>
                    </a:cubicBezTo>
                    <a:cubicBezTo>
                      <a:pt x="28537" y="27859"/>
                      <a:pt x="26769" y="28697"/>
                      <a:pt x="25528" y="30001"/>
                    </a:cubicBezTo>
                    <a:cubicBezTo>
                      <a:pt x="25608" y="28415"/>
                      <a:pt x="25026" y="26909"/>
                      <a:pt x="24031" y="25735"/>
                    </a:cubicBezTo>
                    <a:cubicBezTo>
                      <a:pt x="24460" y="25656"/>
                      <a:pt x="24890" y="25617"/>
                      <a:pt x="25317" y="25617"/>
                    </a:cubicBezTo>
                    <a:close/>
                    <a:moveTo>
                      <a:pt x="106136" y="30079"/>
                    </a:moveTo>
                    <a:cubicBezTo>
                      <a:pt x="106135" y="30079"/>
                      <a:pt x="106135" y="30080"/>
                      <a:pt x="106134" y="30080"/>
                    </a:cubicBezTo>
                    <a:lnTo>
                      <a:pt x="106134" y="30080"/>
                    </a:lnTo>
                    <a:lnTo>
                      <a:pt x="106136" y="30081"/>
                    </a:lnTo>
                    <a:cubicBezTo>
                      <a:pt x="106136" y="30081"/>
                      <a:pt x="106136" y="30080"/>
                      <a:pt x="106136" y="30079"/>
                    </a:cubicBezTo>
                    <a:close/>
                    <a:moveTo>
                      <a:pt x="70806" y="20919"/>
                    </a:moveTo>
                    <a:cubicBezTo>
                      <a:pt x="71297" y="20919"/>
                      <a:pt x="71792" y="20971"/>
                      <a:pt x="72283" y="21076"/>
                    </a:cubicBezTo>
                    <a:cubicBezTo>
                      <a:pt x="71289" y="22322"/>
                      <a:pt x="70742" y="23908"/>
                      <a:pt x="70939" y="25574"/>
                    </a:cubicBezTo>
                    <a:cubicBezTo>
                      <a:pt x="71446" y="25463"/>
                      <a:pt x="71957" y="25408"/>
                      <a:pt x="72464" y="25408"/>
                    </a:cubicBezTo>
                    <a:cubicBezTo>
                      <a:pt x="74404" y="25408"/>
                      <a:pt x="76283" y="26206"/>
                      <a:pt x="77633" y="27662"/>
                    </a:cubicBezTo>
                    <a:cubicBezTo>
                      <a:pt x="78968" y="26216"/>
                      <a:pt x="80838" y="25420"/>
                      <a:pt x="82771" y="25420"/>
                    </a:cubicBezTo>
                    <a:cubicBezTo>
                      <a:pt x="83199" y="25420"/>
                      <a:pt x="83629" y="25459"/>
                      <a:pt x="84057" y="25538"/>
                    </a:cubicBezTo>
                    <a:cubicBezTo>
                      <a:pt x="83063" y="26721"/>
                      <a:pt x="82480" y="28218"/>
                      <a:pt x="82570" y="29813"/>
                    </a:cubicBezTo>
                    <a:cubicBezTo>
                      <a:pt x="81320" y="28509"/>
                      <a:pt x="79561" y="27671"/>
                      <a:pt x="77692" y="27671"/>
                    </a:cubicBezTo>
                    <a:cubicBezTo>
                      <a:pt x="77672" y="27671"/>
                      <a:pt x="77653" y="27671"/>
                      <a:pt x="77633" y="27671"/>
                    </a:cubicBezTo>
                    <a:cubicBezTo>
                      <a:pt x="77615" y="27671"/>
                      <a:pt x="77597" y="27671"/>
                      <a:pt x="77578" y="27671"/>
                    </a:cubicBezTo>
                    <a:cubicBezTo>
                      <a:pt x="75520" y="27671"/>
                      <a:pt x="73598" y="28679"/>
                      <a:pt x="72346" y="30207"/>
                    </a:cubicBezTo>
                    <a:cubicBezTo>
                      <a:pt x="72748" y="26485"/>
                      <a:pt x="69425" y="23164"/>
                      <a:pt x="65706" y="23164"/>
                    </a:cubicBezTo>
                    <a:cubicBezTo>
                      <a:pt x="65691" y="23164"/>
                      <a:pt x="65677" y="23164"/>
                      <a:pt x="65662" y="23164"/>
                    </a:cubicBezTo>
                    <a:cubicBezTo>
                      <a:pt x="67004" y="21714"/>
                      <a:pt x="68876" y="20919"/>
                      <a:pt x="70806" y="20919"/>
                    </a:cubicBezTo>
                    <a:close/>
                    <a:moveTo>
                      <a:pt x="35617" y="25606"/>
                    </a:moveTo>
                    <a:cubicBezTo>
                      <a:pt x="36076" y="25606"/>
                      <a:pt x="36538" y="25652"/>
                      <a:pt x="36997" y="25744"/>
                    </a:cubicBezTo>
                    <a:cubicBezTo>
                      <a:pt x="35993" y="26999"/>
                      <a:pt x="35447" y="28594"/>
                      <a:pt x="35644" y="30269"/>
                    </a:cubicBezTo>
                    <a:cubicBezTo>
                      <a:pt x="34392" y="28813"/>
                      <a:pt x="32516" y="27859"/>
                      <a:pt x="30520" y="27859"/>
                    </a:cubicBezTo>
                    <a:cubicBezTo>
                      <a:pt x="30502" y="27859"/>
                      <a:pt x="30483" y="27859"/>
                      <a:pt x="30465" y="27859"/>
                    </a:cubicBezTo>
                    <a:cubicBezTo>
                      <a:pt x="31804" y="26411"/>
                      <a:pt x="33682" y="25606"/>
                      <a:pt x="35617" y="25606"/>
                    </a:cubicBezTo>
                    <a:close/>
                    <a:moveTo>
                      <a:pt x="112816" y="23451"/>
                    </a:moveTo>
                    <a:cubicBezTo>
                      <a:pt x="115993" y="23451"/>
                      <a:pt x="119169" y="25529"/>
                      <a:pt x="119209" y="29687"/>
                    </a:cubicBezTo>
                    <a:cubicBezTo>
                      <a:pt x="118736" y="29585"/>
                      <a:pt x="118259" y="29535"/>
                      <a:pt x="117784" y="29535"/>
                    </a:cubicBezTo>
                    <a:cubicBezTo>
                      <a:pt x="115923" y="29535"/>
                      <a:pt x="114113" y="30302"/>
                      <a:pt x="112821" y="31694"/>
                    </a:cubicBezTo>
                    <a:cubicBezTo>
                      <a:pt x="111539" y="30314"/>
                      <a:pt x="109747" y="29535"/>
                      <a:pt x="107865" y="29535"/>
                    </a:cubicBezTo>
                    <a:cubicBezTo>
                      <a:pt x="107382" y="29535"/>
                      <a:pt x="106898" y="29588"/>
                      <a:pt x="106423" y="29687"/>
                    </a:cubicBezTo>
                    <a:cubicBezTo>
                      <a:pt x="106463" y="25529"/>
                      <a:pt x="109640" y="23451"/>
                      <a:pt x="112816" y="23451"/>
                    </a:cubicBezTo>
                    <a:close/>
                    <a:moveTo>
                      <a:pt x="136139" y="23455"/>
                    </a:moveTo>
                    <a:cubicBezTo>
                      <a:pt x="139311" y="23455"/>
                      <a:pt x="142484" y="25532"/>
                      <a:pt x="142525" y="29687"/>
                    </a:cubicBezTo>
                    <a:lnTo>
                      <a:pt x="142534" y="29696"/>
                    </a:lnTo>
                    <a:cubicBezTo>
                      <a:pt x="142055" y="29591"/>
                      <a:pt x="141572" y="29540"/>
                      <a:pt x="141093" y="29540"/>
                    </a:cubicBezTo>
                    <a:cubicBezTo>
                      <a:pt x="139240" y="29540"/>
                      <a:pt x="137441" y="30306"/>
                      <a:pt x="136145" y="31694"/>
                    </a:cubicBezTo>
                    <a:cubicBezTo>
                      <a:pt x="134872" y="30323"/>
                      <a:pt x="133071" y="29535"/>
                      <a:pt x="131199" y="29535"/>
                    </a:cubicBezTo>
                    <a:cubicBezTo>
                      <a:pt x="130715" y="29535"/>
                      <a:pt x="130231" y="29588"/>
                      <a:pt x="129756" y="29696"/>
                    </a:cubicBezTo>
                    <a:cubicBezTo>
                      <a:pt x="129787" y="25536"/>
                      <a:pt x="132963" y="23455"/>
                      <a:pt x="136139" y="23455"/>
                    </a:cubicBezTo>
                    <a:close/>
                    <a:moveTo>
                      <a:pt x="89290" y="23558"/>
                    </a:moveTo>
                    <a:cubicBezTo>
                      <a:pt x="92466" y="23558"/>
                      <a:pt x="95642" y="25636"/>
                      <a:pt x="95679" y="29793"/>
                    </a:cubicBezTo>
                    <a:lnTo>
                      <a:pt x="95679" y="29793"/>
                    </a:lnTo>
                    <a:cubicBezTo>
                      <a:pt x="95207" y="29692"/>
                      <a:pt x="94732" y="29643"/>
                      <a:pt x="94260" y="29643"/>
                    </a:cubicBezTo>
                    <a:cubicBezTo>
                      <a:pt x="92399" y="29643"/>
                      <a:pt x="90599" y="30409"/>
                      <a:pt x="89299" y="31802"/>
                    </a:cubicBezTo>
                    <a:cubicBezTo>
                      <a:pt x="88018" y="30422"/>
                      <a:pt x="86226" y="29642"/>
                      <a:pt x="84344" y="29642"/>
                    </a:cubicBezTo>
                    <a:cubicBezTo>
                      <a:pt x="83860" y="29642"/>
                      <a:pt x="83376" y="29696"/>
                      <a:pt x="82902" y="29795"/>
                    </a:cubicBezTo>
                    <a:cubicBezTo>
                      <a:pt x="82937" y="25637"/>
                      <a:pt x="86114" y="23558"/>
                      <a:pt x="89290" y="23558"/>
                    </a:cubicBezTo>
                    <a:close/>
                    <a:moveTo>
                      <a:pt x="65666" y="23648"/>
                    </a:moveTo>
                    <a:cubicBezTo>
                      <a:pt x="68843" y="23648"/>
                      <a:pt x="72019" y="25727"/>
                      <a:pt x="72059" y="29884"/>
                    </a:cubicBezTo>
                    <a:cubicBezTo>
                      <a:pt x="71580" y="29779"/>
                      <a:pt x="71096" y="29728"/>
                      <a:pt x="70615" y="29728"/>
                    </a:cubicBezTo>
                    <a:cubicBezTo>
                      <a:pt x="68761" y="29728"/>
                      <a:pt x="66961" y="30492"/>
                      <a:pt x="65666" y="31886"/>
                    </a:cubicBezTo>
                    <a:lnTo>
                      <a:pt x="65666" y="31886"/>
                    </a:lnTo>
                    <a:cubicBezTo>
                      <a:pt x="64392" y="30517"/>
                      <a:pt x="62615" y="29732"/>
                      <a:pt x="60747" y="29732"/>
                    </a:cubicBezTo>
                    <a:cubicBezTo>
                      <a:pt x="60737" y="29732"/>
                      <a:pt x="60726" y="29732"/>
                      <a:pt x="60715" y="29732"/>
                    </a:cubicBezTo>
                    <a:cubicBezTo>
                      <a:pt x="60231" y="29732"/>
                      <a:pt x="59748" y="29777"/>
                      <a:pt x="59273" y="29884"/>
                    </a:cubicBezTo>
                    <a:cubicBezTo>
                      <a:pt x="59313" y="25727"/>
                      <a:pt x="62490" y="23648"/>
                      <a:pt x="65666" y="23648"/>
                    </a:cubicBezTo>
                    <a:close/>
                    <a:moveTo>
                      <a:pt x="42333" y="23656"/>
                    </a:moveTo>
                    <a:cubicBezTo>
                      <a:pt x="45505" y="23656"/>
                      <a:pt x="48680" y="25731"/>
                      <a:pt x="48726" y="29882"/>
                    </a:cubicBezTo>
                    <a:lnTo>
                      <a:pt x="48726" y="29882"/>
                    </a:lnTo>
                    <a:cubicBezTo>
                      <a:pt x="48256" y="29782"/>
                      <a:pt x="47782" y="29732"/>
                      <a:pt x="47311" y="29732"/>
                    </a:cubicBezTo>
                    <a:cubicBezTo>
                      <a:pt x="45452" y="29732"/>
                      <a:pt x="43648" y="30499"/>
                      <a:pt x="42355" y="31891"/>
                    </a:cubicBezTo>
                    <a:cubicBezTo>
                      <a:pt x="41074" y="30511"/>
                      <a:pt x="39282" y="29732"/>
                      <a:pt x="37400" y="29732"/>
                    </a:cubicBezTo>
                    <a:cubicBezTo>
                      <a:pt x="36916" y="29732"/>
                      <a:pt x="36432" y="29777"/>
                      <a:pt x="35958" y="29884"/>
                    </a:cubicBezTo>
                    <a:cubicBezTo>
                      <a:pt x="35989" y="25732"/>
                      <a:pt x="39159" y="23656"/>
                      <a:pt x="42333" y="23656"/>
                    </a:cubicBezTo>
                    <a:close/>
                    <a:moveTo>
                      <a:pt x="18806" y="23760"/>
                    </a:moveTo>
                    <a:cubicBezTo>
                      <a:pt x="21979" y="23760"/>
                      <a:pt x="25151" y="25836"/>
                      <a:pt x="25196" y="29992"/>
                    </a:cubicBezTo>
                    <a:lnTo>
                      <a:pt x="25196" y="29992"/>
                    </a:lnTo>
                    <a:cubicBezTo>
                      <a:pt x="24718" y="29887"/>
                      <a:pt x="24235" y="29836"/>
                      <a:pt x="23756" y="29836"/>
                    </a:cubicBezTo>
                    <a:cubicBezTo>
                      <a:pt x="21903" y="29836"/>
                      <a:pt x="20103" y="30603"/>
                      <a:pt x="18807" y="31999"/>
                    </a:cubicBezTo>
                    <a:cubicBezTo>
                      <a:pt x="17526" y="30619"/>
                      <a:pt x="15734" y="29839"/>
                      <a:pt x="13852" y="29839"/>
                    </a:cubicBezTo>
                    <a:cubicBezTo>
                      <a:pt x="13368" y="29839"/>
                      <a:pt x="12884" y="29893"/>
                      <a:pt x="12409" y="29992"/>
                    </a:cubicBezTo>
                    <a:cubicBezTo>
                      <a:pt x="12454" y="25839"/>
                      <a:pt x="15631" y="23760"/>
                      <a:pt x="18806" y="23760"/>
                    </a:cubicBezTo>
                    <a:close/>
                    <a:moveTo>
                      <a:pt x="117960" y="29918"/>
                    </a:moveTo>
                    <a:cubicBezTo>
                      <a:pt x="118387" y="29918"/>
                      <a:pt x="118817" y="29957"/>
                      <a:pt x="119245" y="30037"/>
                    </a:cubicBezTo>
                    <a:cubicBezTo>
                      <a:pt x="118251" y="31210"/>
                      <a:pt x="117668" y="32716"/>
                      <a:pt x="117758" y="34302"/>
                    </a:cubicBezTo>
                    <a:cubicBezTo>
                      <a:pt x="116514" y="33005"/>
                      <a:pt x="114758" y="32168"/>
                      <a:pt x="112908" y="32168"/>
                    </a:cubicBezTo>
                    <a:cubicBezTo>
                      <a:pt x="112879" y="32168"/>
                      <a:pt x="112850" y="32169"/>
                      <a:pt x="112821" y="32169"/>
                    </a:cubicBezTo>
                    <a:cubicBezTo>
                      <a:pt x="114156" y="30716"/>
                      <a:pt x="116027" y="29918"/>
                      <a:pt x="117960" y="29918"/>
                    </a:cubicBezTo>
                    <a:close/>
                    <a:moveTo>
                      <a:pt x="84139" y="30021"/>
                    </a:moveTo>
                    <a:cubicBezTo>
                      <a:pt x="86073" y="30021"/>
                      <a:pt x="87951" y="30818"/>
                      <a:pt x="89290" y="32268"/>
                    </a:cubicBezTo>
                    <a:lnTo>
                      <a:pt x="89290" y="32268"/>
                    </a:lnTo>
                    <a:cubicBezTo>
                      <a:pt x="89274" y="32267"/>
                      <a:pt x="89257" y="32267"/>
                      <a:pt x="89240" y="32267"/>
                    </a:cubicBezTo>
                    <a:cubicBezTo>
                      <a:pt x="87371" y="32267"/>
                      <a:pt x="85603" y="33106"/>
                      <a:pt x="84362" y="34409"/>
                    </a:cubicBezTo>
                    <a:cubicBezTo>
                      <a:pt x="84443" y="32814"/>
                      <a:pt x="83860" y="31318"/>
                      <a:pt x="82875" y="30135"/>
                    </a:cubicBezTo>
                    <a:cubicBezTo>
                      <a:pt x="83295" y="30058"/>
                      <a:pt x="83719" y="30021"/>
                      <a:pt x="84139" y="30021"/>
                    </a:cubicBezTo>
                    <a:close/>
                    <a:moveTo>
                      <a:pt x="94446" y="30017"/>
                    </a:moveTo>
                    <a:cubicBezTo>
                      <a:pt x="94870" y="30017"/>
                      <a:pt x="95298" y="30056"/>
                      <a:pt x="95724" y="30135"/>
                    </a:cubicBezTo>
                    <a:cubicBezTo>
                      <a:pt x="94729" y="31318"/>
                      <a:pt x="94147" y="32814"/>
                      <a:pt x="94237" y="34409"/>
                    </a:cubicBezTo>
                    <a:cubicBezTo>
                      <a:pt x="92986" y="33106"/>
                      <a:pt x="91227" y="32267"/>
                      <a:pt x="89359" y="32267"/>
                    </a:cubicBezTo>
                    <a:cubicBezTo>
                      <a:pt x="89339" y="32267"/>
                      <a:pt x="89319" y="32267"/>
                      <a:pt x="89299" y="32268"/>
                    </a:cubicBezTo>
                    <a:cubicBezTo>
                      <a:pt x="90637" y="30820"/>
                      <a:pt x="92510" y="30017"/>
                      <a:pt x="94446" y="30017"/>
                    </a:cubicBezTo>
                    <a:close/>
                    <a:moveTo>
                      <a:pt x="47502" y="30107"/>
                    </a:moveTo>
                    <a:cubicBezTo>
                      <a:pt x="47926" y="30107"/>
                      <a:pt x="48354" y="30146"/>
                      <a:pt x="48780" y="30225"/>
                    </a:cubicBezTo>
                    <a:cubicBezTo>
                      <a:pt x="47785" y="31407"/>
                      <a:pt x="47203" y="32913"/>
                      <a:pt x="47284" y="34499"/>
                    </a:cubicBezTo>
                    <a:cubicBezTo>
                      <a:pt x="46042" y="33196"/>
                      <a:pt x="44275" y="32366"/>
                      <a:pt x="42406" y="32366"/>
                    </a:cubicBezTo>
                    <a:cubicBezTo>
                      <a:pt x="42386" y="32366"/>
                      <a:pt x="42366" y="32366"/>
                      <a:pt x="42346" y="32366"/>
                    </a:cubicBezTo>
                    <a:cubicBezTo>
                      <a:pt x="42343" y="32366"/>
                      <a:pt x="42341" y="32366"/>
                      <a:pt x="42338" y="32366"/>
                    </a:cubicBezTo>
                    <a:lnTo>
                      <a:pt x="42338" y="32366"/>
                    </a:lnTo>
                    <a:lnTo>
                      <a:pt x="42355" y="32357"/>
                    </a:lnTo>
                    <a:cubicBezTo>
                      <a:pt x="43693" y="30910"/>
                      <a:pt x="45566" y="30107"/>
                      <a:pt x="47502" y="30107"/>
                    </a:cubicBezTo>
                    <a:close/>
                    <a:moveTo>
                      <a:pt x="106100" y="25400"/>
                    </a:moveTo>
                    <a:cubicBezTo>
                      <a:pt x="106559" y="25400"/>
                      <a:pt x="107021" y="25446"/>
                      <a:pt x="107480" y="25538"/>
                    </a:cubicBezTo>
                    <a:cubicBezTo>
                      <a:pt x="106477" y="26801"/>
                      <a:pt x="105930" y="28404"/>
                      <a:pt x="106136" y="30079"/>
                    </a:cubicBezTo>
                    <a:lnTo>
                      <a:pt x="106136" y="30079"/>
                    </a:lnTo>
                    <a:cubicBezTo>
                      <a:pt x="106645" y="29966"/>
                      <a:pt x="107158" y="29911"/>
                      <a:pt x="107667" y="29911"/>
                    </a:cubicBezTo>
                    <a:cubicBezTo>
                      <a:pt x="109601" y="29911"/>
                      <a:pt x="111474" y="30709"/>
                      <a:pt x="112821" y="32169"/>
                    </a:cubicBezTo>
                    <a:cubicBezTo>
                      <a:pt x="112793" y="32169"/>
                      <a:pt x="112765" y="32169"/>
                      <a:pt x="112738" y="32169"/>
                    </a:cubicBezTo>
                    <a:cubicBezTo>
                      <a:pt x="110761" y="32169"/>
                      <a:pt x="108905" y="33112"/>
                      <a:pt x="107659" y="34553"/>
                    </a:cubicBezTo>
                    <a:cubicBezTo>
                      <a:pt x="107785" y="32886"/>
                      <a:pt x="107175" y="31300"/>
                      <a:pt x="106127" y="30081"/>
                    </a:cubicBezTo>
                    <a:cubicBezTo>
                      <a:pt x="106130" y="30081"/>
                      <a:pt x="106132" y="30080"/>
                      <a:pt x="106134" y="30080"/>
                    </a:cubicBezTo>
                    <a:lnTo>
                      <a:pt x="106134" y="30080"/>
                    </a:lnTo>
                    <a:lnTo>
                      <a:pt x="106127" y="30072"/>
                    </a:lnTo>
                    <a:cubicBezTo>
                      <a:pt x="104875" y="28616"/>
                      <a:pt x="102990" y="27662"/>
                      <a:pt x="100995" y="27662"/>
                    </a:cubicBezTo>
                    <a:cubicBezTo>
                      <a:pt x="100976" y="27662"/>
                      <a:pt x="100958" y="27662"/>
                      <a:pt x="100939" y="27662"/>
                    </a:cubicBezTo>
                    <a:cubicBezTo>
                      <a:pt x="100919" y="27662"/>
                      <a:pt x="100900" y="27662"/>
                      <a:pt x="100880" y="27662"/>
                    </a:cubicBezTo>
                    <a:cubicBezTo>
                      <a:pt x="99020" y="27662"/>
                      <a:pt x="97252" y="28500"/>
                      <a:pt x="96011" y="29804"/>
                    </a:cubicBezTo>
                    <a:cubicBezTo>
                      <a:pt x="96091" y="28209"/>
                      <a:pt x="95509" y="26712"/>
                      <a:pt x="94514" y="25529"/>
                    </a:cubicBezTo>
                    <a:cubicBezTo>
                      <a:pt x="94943" y="25450"/>
                      <a:pt x="95373" y="25411"/>
                      <a:pt x="95801" y="25411"/>
                    </a:cubicBezTo>
                    <a:cubicBezTo>
                      <a:pt x="97734" y="25411"/>
                      <a:pt x="99605" y="26207"/>
                      <a:pt x="100948" y="27653"/>
                    </a:cubicBezTo>
                    <a:cubicBezTo>
                      <a:pt x="102288" y="26205"/>
                      <a:pt x="104166" y="25400"/>
                      <a:pt x="106100" y="25400"/>
                    </a:cubicBezTo>
                    <a:close/>
                    <a:moveTo>
                      <a:pt x="13662" y="30223"/>
                    </a:moveTo>
                    <a:cubicBezTo>
                      <a:pt x="15598" y="30223"/>
                      <a:pt x="17464" y="31021"/>
                      <a:pt x="18807" y="32474"/>
                    </a:cubicBezTo>
                    <a:cubicBezTo>
                      <a:pt x="18787" y="32474"/>
                      <a:pt x="18768" y="32473"/>
                      <a:pt x="18748" y="32473"/>
                    </a:cubicBezTo>
                    <a:cubicBezTo>
                      <a:pt x="16879" y="32473"/>
                      <a:pt x="15111" y="33312"/>
                      <a:pt x="13870" y="34615"/>
                    </a:cubicBezTo>
                    <a:cubicBezTo>
                      <a:pt x="13951" y="33020"/>
                      <a:pt x="13368" y="31515"/>
                      <a:pt x="12374" y="30341"/>
                    </a:cubicBezTo>
                    <a:cubicBezTo>
                      <a:pt x="12803" y="30262"/>
                      <a:pt x="13234" y="30223"/>
                      <a:pt x="13662" y="30223"/>
                    </a:cubicBezTo>
                    <a:close/>
                    <a:moveTo>
                      <a:pt x="23936" y="30219"/>
                    </a:moveTo>
                    <a:cubicBezTo>
                      <a:pt x="24366" y="30219"/>
                      <a:pt x="24800" y="30259"/>
                      <a:pt x="25232" y="30341"/>
                    </a:cubicBezTo>
                    <a:cubicBezTo>
                      <a:pt x="24237" y="31515"/>
                      <a:pt x="23655" y="33020"/>
                      <a:pt x="23744" y="34615"/>
                    </a:cubicBezTo>
                    <a:cubicBezTo>
                      <a:pt x="22494" y="33303"/>
                      <a:pt x="20727" y="32473"/>
                      <a:pt x="18867" y="32473"/>
                    </a:cubicBezTo>
                    <a:cubicBezTo>
                      <a:pt x="18847" y="32473"/>
                      <a:pt x="18827" y="32474"/>
                      <a:pt x="18807" y="32474"/>
                    </a:cubicBezTo>
                    <a:lnTo>
                      <a:pt x="18807" y="32465"/>
                    </a:lnTo>
                    <a:cubicBezTo>
                      <a:pt x="20140" y="31022"/>
                      <a:pt x="22007" y="30219"/>
                      <a:pt x="23936" y="30219"/>
                    </a:cubicBezTo>
                    <a:close/>
                    <a:moveTo>
                      <a:pt x="37182" y="30113"/>
                    </a:moveTo>
                    <a:cubicBezTo>
                      <a:pt x="39117" y="30113"/>
                      <a:pt x="40995" y="30910"/>
                      <a:pt x="42337" y="32366"/>
                    </a:cubicBezTo>
                    <a:lnTo>
                      <a:pt x="42337" y="32366"/>
                    </a:lnTo>
                    <a:cubicBezTo>
                      <a:pt x="42313" y="32366"/>
                      <a:pt x="42288" y="32366"/>
                      <a:pt x="42264" y="32366"/>
                    </a:cubicBezTo>
                    <a:cubicBezTo>
                      <a:pt x="40296" y="32366"/>
                      <a:pt x="38431" y="33309"/>
                      <a:pt x="37185" y="34750"/>
                    </a:cubicBezTo>
                    <a:cubicBezTo>
                      <a:pt x="37320" y="33083"/>
                      <a:pt x="36710" y="31506"/>
                      <a:pt x="35662" y="30278"/>
                    </a:cubicBezTo>
                    <a:cubicBezTo>
                      <a:pt x="36167" y="30167"/>
                      <a:pt x="36676" y="30113"/>
                      <a:pt x="37182" y="30113"/>
                    </a:cubicBezTo>
                    <a:close/>
                    <a:moveTo>
                      <a:pt x="124479" y="28060"/>
                    </a:moveTo>
                    <a:cubicBezTo>
                      <a:pt x="127651" y="28060"/>
                      <a:pt x="130826" y="30136"/>
                      <a:pt x="130867" y="34291"/>
                    </a:cubicBezTo>
                    <a:lnTo>
                      <a:pt x="130867" y="34291"/>
                    </a:lnTo>
                    <a:cubicBezTo>
                      <a:pt x="130397" y="34190"/>
                      <a:pt x="129923" y="34141"/>
                      <a:pt x="129452" y="34141"/>
                    </a:cubicBezTo>
                    <a:cubicBezTo>
                      <a:pt x="127593" y="34141"/>
                      <a:pt x="125787" y="34908"/>
                      <a:pt x="124487" y="36300"/>
                    </a:cubicBezTo>
                    <a:cubicBezTo>
                      <a:pt x="123215" y="34920"/>
                      <a:pt x="121414" y="34140"/>
                      <a:pt x="119541" y="34140"/>
                    </a:cubicBezTo>
                    <a:cubicBezTo>
                      <a:pt x="119057" y="34140"/>
                      <a:pt x="118564" y="34194"/>
                      <a:pt x="118098" y="34293"/>
                    </a:cubicBezTo>
                    <a:cubicBezTo>
                      <a:pt x="118130" y="30138"/>
                      <a:pt x="121303" y="28060"/>
                      <a:pt x="124479" y="28060"/>
                    </a:cubicBezTo>
                    <a:close/>
                    <a:moveTo>
                      <a:pt x="100961" y="28160"/>
                    </a:moveTo>
                    <a:cubicBezTo>
                      <a:pt x="104135" y="28160"/>
                      <a:pt x="107310" y="30239"/>
                      <a:pt x="107355" y="34400"/>
                    </a:cubicBezTo>
                    <a:cubicBezTo>
                      <a:pt x="106875" y="34295"/>
                      <a:pt x="106390" y="34244"/>
                      <a:pt x="105910" y="34244"/>
                    </a:cubicBezTo>
                    <a:cubicBezTo>
                      <a:pt x="104056" y="34244"/>
                      <a:pt x="102256" y="35007"/>
                      <a:pt x="100961" y="36393"/>
                    </a:cubicBezTo>
                    <a:lnTo>
                      <a:pt x="100961" y="36393"/>
                    </a:lnTo>
                    <a:cubicBezTo>
                      <a:pt x="99680" y="35026"/>
                      <a:pt x="97881" y="34239"/>
                      <a:pt x="96011" y="34239"/>
                    </a:cubicBezTo>
                    <a:cubicBezTo>
                      <a:pt x="95527" y="34239"/>
                      <a:pt x="95043" y="34293"/>
                      <a:pt x="94568" y="34400"/>
                    </a:cubicBezTo>
                    <a:cubicBezTo>
                      <a:pt x="94608" y="30241"/>
                      <a:pt x="97784" y="28160"/>
                      <a:pt x="100961" y="28160"/>
                    </a:cubicBezTo>
                    <a:close/>
                    <a:moveTo>
                      <a:pt x="77631" y="28164"/>
                    </a:moveTo>
                    <a:cubicBezTo>
                      <a:pt x="80804" y="28164"/>
                      <a:pt x="83979" y="30241"/>
                      <a:pt x="84022" y="34396"/>
                    </a:cubicBezTo>
                    <a:lnTo>
                      <a:pt x="84022" y="34396"/>
                    </a:lnTo>
                    <a:cubicBezTo>
                      <a:pt x="83552" y="34297"/>
                      <a:pt x="83079" y="34248"/>
                      <a:pt x="82611" y="34248"/>
                    </a:cubicBezTo>
                    <a:cubicBezTo>
                      <a:pt x="80750" y="34248"/>
                      <a:pt x="78950" y="35013"/>
                      <a:pt x="77651" y="36398"/>
                    </a:cubicBezTo>
                    <a:cubicBezTo>
                      <a:pt x="76369" y="35028"/>
                      <a:pt x="74577" y="34239"/>
                      <a:pt x="72704" y="34239"/>
                    </a:cubicBezTo>
                    <a:cubicBezTo>
                      <a:pt x="72212" y="34248"/>
                      <a:pt x="71728" y="34293"/>
                      <a:pt x="71253" y="34400"/>
                    </a:cubicBezTo>
                    <a:cubicBezTo>
                      <a:pt x="71284" y="30243"/>
                      <a:pt x="74456" y="28164"/>
                      <a:pt x="77631" y="28164"/>
                    </a:cubicBezTo>
                    <a:close/>
                    <a:moveTo>
                      <a:pt x="53994" y="28259"/>
                    </a:moveTo>
                    <a:cubicBezTo>
                      <a:pt x="57168" y="28259"/>
                      <a:pt x="60343" y="30337"/>
                      <a:pt x="60384" y="34497"/>
                    </a:cubicBezTo>
                    <a:lnTo>
                      <a:pt x="60384" y="34497"/>
                    </a:lnTo>
                    <a:cubicBezTo>
                      <a:pt x="59906" y="34393"/>
                      <a:pt x="59425" y="34343"/>
                      <a:pt x="58949" y="34343"/>
                    </a:cubicBezTo>
                    <a:cubicBezTo>
                      <a:pt x="57093" y="34343"/>
                      <a:pt x="55300" y="35109"/>
                      <a:pt x="54004" y="36497"/>
                    </a:cubicBezTo>
                    <a:cubicBezTo>
                      <a:pt x="52723" y="35126"/>
                      <a:pt x="50931" y="34338"/>
                      <a:pt x="49049" y="34338"/>
                    </a:cubicBezTo>
                    <a:cubicBezTo>
                      <a:pt x="48565" y="34338"/>
                      <a:pt x="48081" y="34391"/>
                      <a:pt x="47606" y="34499"/>
                    </a:cubicBezTo>
                    <a:cubicBezTo>
                      <a:pt x="47642" y="30340"/>
                      <a:pt x="50818" y="28259"/>
                      <a:pt x="53994" y="28259"/>
                    </a:cubicBezTo>
                    <a:close/>
                    <a:moveTo>
                      <a:pt x="7145" y="28361"/>
                    </a:moveTo>
                    <a:cubicBezTo>
                      <a:pt x="10322" y="28361"/>
                      <a:pt x="13498" y="30440"/>
                      <a:pt x="13538" y="34597"/>
                    </a:cubicBezTo>
                    <a:cubicBezTo>
                      <a:pt x="13065" y="34495"/>
                      <a:pt x="12588" y="34446"/>
                      <a:pt x="12114" y="34446"/>
                    </a:cubicBezTo>
                    <a:cubicBezTo>
                      <a:pt x="10255" y="34446"/>
                      <a:pt x="8451" y="35212"/>
                      <a:pt x="7159" y="36605"/>
                    </a:cubicBezTo>
                    <a:cubicBezTo>
                      <a:pt x="5877" y="35225"/>
                      <a:pt x="4076" y="34445"/>
                      <a:pt x="2194" y="34445"/>
                    </a:cubicBezTo>
                    <a:cubicBezTo>
                      <a:pt x="1711" y="34445"/>
                      <a:pt x="1227" y="34490"/>
                      <a:pt x="752" y="34597"/>
                    </a:cubicBezTo>
                    <a:cubicBezTo>
                      <a:pt x="792" y="30440"/>
                      <a:pt x="3969" y="28361"/>
                      <a:pt x="7145" y="28361"/>
                    </a:cubicBezTo>
                    <a:close/>
                    <a:moveTo>
                      <a:pt x="30465" y="28367"/>
                    </a:moveTo>
                    <a:cubicBezTo>
                      <a:pt x="33637" y="28367"/>
                      <a:pt x="36811" y="30444"/>
                      <a:pt x="36854" y="34602"/>
                    </a:cubicBezTo>
                    <a:lnTo>
                      <a:pt x="36854" y="34602"/>
                    </a:lnTo>
                    <a:cubicBezTo>
                      <a:pt x="36379" y="34500"/>
                      <a:pt x="35901" y="34450"/>
                      <a:pt x="35426" y="34450"/>
                    </a:cubicBezTo>
                    <a:cubicBezTo>
                      <a:pt x="33569" y="34450"/>
                      <a:pt x="31771" y="35216"/>
                      <a:pt x="30483" y="36605"/>
                    </a:cubicBezTo>
                    <a:cubicBezTo>
                      <a:pt x="29201" y="35234"/>
                      <a:pt x="27409" y="34445"/>
                      <a:pt x="25528" y="34445"/>
                    </a:cubicBezTo>
                    <a:cubicBezTo>
                      <a:pt x="25044" y="34445"/>
                      <a:pt x="24560" y="34499"/>
                      <a:pt x="24085" y="34606"/>
                    </a:cubicBezTo>
                    <a:cubicBezTo>
                      <a:pt x="24116" y="30448"/>
                      <a:pt x="27290" y="28367"/>
                      <a:pt x="30465" y="28367"/>
                    </a:cubicBezTo>
                    <a:close/>
                    <a:moveTo>
                      <a:pt x="119332" y="34516"/>
                    </a:moveTo>
                    <a:cubicBezTo>
                      <a:pt x="121268" y="34516"/>
                      <a:pt x="123142" y="35318"/>
                      <a:pt x="124487" y="36766"/>
                    </a:cubicBezTo>
                    <a:lnTo>
                      <a:pt x="124487" y="36766"/>
                    </a:lnTo>
                    <a:cubicBezTo>
                      <a:pt x="124484" y="36766"/>
                      <a:pt x="124481" y="36766"/>
                      <a:pt x="124478" y="36766"/>
                    </a:cubicBezTo>
                    <a:cubicBezTo>
                      <a:pt x="124459" y="36766"/>
                      <a:pt x="124439" y="36766"/>
                      <a:pt x="124419" y="36766"/>
                    </a:cubicBezTo>
                    <a:cubicBezTo>
                      <a:pt x="122559" y="36766"/>
                      <a:pt x="120791" y="37604"/>
                      <a:pt x="119550" y="38907"/>
                    </a:cubicBezTo>
                    <a:cubicBezTo>
                      <a:pt x="119631" y="37312"/>
                      <a:pt x="119048" y="35816"/>
                      <a:pt x="118054" y="34633"/>
                    </a:cubicBezTo>
                    <a:cubicBezTo>
                      <a:pt x="118479" y="34554"/>
                      <a:pt x="118907" y="34516"/>
                      <a:pt x="119332" y="34516"/>
                    </a:cubicBezTo>
                    <a:close/>
                    <a:moveTo>
                      <a:pt x="129633" y="34516"/>
                    </a:moveTo>
                    <a:cubicBezTo>
                      <a:pt x="130058" y="34516"/>
                      <a:pt x="130486" y="34554"/>
                      <a:pt x="130912" y="34633"/>
                    </a:cubicBezTo>
                    <a:cubicBezTo>
                      <a:pt x="129908" y="35816"/>
                      <a:pt x="129326" y="37321"/>
                      <a:pt x="129415" y="38907"/>
                    </a:cubicBezTo>
                    <a:cubicBezTo>
                      <a:pt x="128174" y="37604"/>
                      <a:pt x="126406" y="36766"/>
                      <a:pt x="124537" y="36766"/>
                    </a:cubicBezTo>
                    <a:cubicBezTo>
                      <a:pt x="124521" y="36766"/>
                      <a:pt x="124504" y="36766"/>
                      <a:pt x="124487" y="36766"/>
                    </a:cubicBezTo>
                    <a:lnTo>
                      <a:pt x="124487" y="36766"/>
                    </a:lnTo>
                    <a:cubicBezTo>
                      <a:pt x="125825" y="35318"/>
                      <a:pt x="127698" y="34516"/>
                      <a:pt x="129633" y="34516"/>
                    </a:cubicBezTo>
                    <a:close/>
                    <a:moveTo>
                      <a:pt x="60697" y="38943"/>
                    </a:moveTo>
                    <a:cubicBezTo>
                      <a:pt x="60700" y="38943"/>
                      <a:pt x="60703" y="38943"/>
                      <a:pt x="60707" y="38943"/>
                    </a:cubicBezTo>
                    <a:lnTo>
                      <a:pt x="60707" y="38943"/>
                    </a:lnTo>
                    <a:cubicBezTo>
                      <a:pt x="60709" y="38943"/>
                      <a:pt x="60712" y="38943"/>
                      <a:pt x="60715" y="38943"/>
                    </a:cubicBezTo>
                    <a:close/>
                    <a:moveTo>
                      <a:pt x="82776" y="34621"/>
                    </a:moveTo>
                    <a:cubicBezTo>
                      <a:pt x="83205" y="34621"/>
                      <a:pt x="83636" y="34660"/>
                      <a:pt x="84066" y="34741"/>
                    </a:cubicBezTo>
                    <a:cubicBezTo>
                      <a:pt x="83556" y="35341"/>
                      <a:pt x="83152" y="36031"/>
                      <a:pt x="82893" y="36775"/>
                    </a:cubicBezTo>
                    <a:lnTo>
                      <a:pt x="82875" y="36775"/>
                    </a:lnTo>
                    <a:cubicBezTo>
                      <a:pt x="82642" y="37474"/>
                      <a:pt x="82534" y="38208"/>
                      <a:pt x="82579" y="38952"/>
                    </a:cubicBezTo>
                    <a:cubicBezTo>
                      <a:pt x="81333" y="37644"/>
                      <a:pt x="79568" y="36811"/>
                      <a:pt x="77695" y="36811"/>
                    </a:cubicBezTo>
                    <a:cubicBezTo>
                      <a:pt x="79034" y="35399"/>
                      <a:pt x="80873" y="34621"/>
                      <a:pt x="82776" y="34621"/>
                    </a:cubicBezTo>
                    <a:close/>
                    <a:moveTo>
                      <a:pt x="95815" y="34621"/>
                    </a:moveTo>
                    <a:cubicBezTo>
                      <a:pt x="97719" y="34621"/>
                      <a:pt x="99565" y="35399"/>
                      <a:pt x="100903" y="36811"/>
                    </a:cubicBezTo>
                    <a:cubicBezTo>
                      <a:pt x="99030" y="36811"/>
                      <a:pt x="97265" y="37644"/>
                      <a:pt x="96020" y="38952"/>
                    </a:cubicBezTo>
                    <a:cubicBezTo>
                      <a:pt x="96056" y="38208"/>
                      <a:pt x="95948" y="37474"/>
                      <a:pt x="95706" y="36775"/>
                    </a:cubicBezTo>
                    <a:lnTo>
                      <a:pt x="95688" y="36775"/>
                    </a:lnTo>
                    <a:cubicBezTo>
                      <a:pt x="95428" y="36031"/>
                      <a:pt x="95034" y="35341"/>
                      <a:pt x="94523" y="34741"/>
                    </a:cubicBezTo>
                    <a:cubicBezTo>
                      <a:pt x="94953" y="34660"/>
                      <a:pt x="95385" y="34621"/>
                      <a:pt x="95815" y="34621"/>
                    </a:cubicBezTo>
                    <a:close/>
                    <a:moveTo>
                      <a:pt x="48844" y="34725"/>
                    </a:moveTo>
                    <a:cubicBezTo>
                      <a:pt x="50778" y="34725"/>
                      <a:pt x="52655" y="35522"/>
                      <a:pt x="53995" y="36972"/>
                    </a:cubicBezTo>
                    <a:lnTo>
                      <a:pt x="53995" y="36972"/>
                    </a:lnTo>
                    <a:cubicBezTo>
                      <a:pt x="53988" y="36972"/>
                      <a:pt x="53981" y="36972"/>
                      <a:pt x="53974" y="36972"/>
                    </a:cubicBezTo>
                    <a:cubicBezTo>
                      <a:pt x="52094" y="36972"/>
                      <a:pt x="50315" y="37803"/>
                      <a:pt x="49067" y="39113"/>
                    </a:cubicBezTo>
                    <a:cubicBezTo>
                      <a:pt x="49147" y="37527"/>
                      <a:pt x="48565" y="36022"/>
                      <a:pt x="47579" y="34839"/>
                    </a:cubicBezTo>
                    <a:cubicBezTo>
                      <a:pt x="48000" y="34763"/>
                      <a:pt x="48423" y="34725"/>
                      <a:pt x="48844" y="34725"/>
                    </a:cubicBezTo>
                    <a:close/>
                    <a:moveTo>
                      <a:pt x="59150" y="34722"/>
                    </a:moveTo>
                    <a:cubicBezTo>
                      <a:pt x="59575" y="34722"/>
                      <a:pt x="60003" y="34760"/>
                      <a:pt x="60429" y="34839"/>
                    </a:cubicBezTo>
                    <a:cubicBezTo>
                      <a:pt x="59434" y="36022"/>
                      <a:pt x="58852" y="37527"/>
                      <a:pt x="58941" y="39113"/>
                    </a:cubicBezTo>
                    <a:cubicBezTo>
                      <a:pt x="57691" y="37810"/>
                      <a:pt x="55923" y="36972"/>
                      <a:pt x="54063" y="36972"/>
                    </a:cubicBezTo>
                    <a:cubicBezTo>
                      <a:pt x="54043" y="36972"/>
                      <a:pt x="54024" y="36972"/>
                      <a:pt x="54004" y="36972"/>
                    </a:cubicBezTo>
                    <a:cubicBezTo>
                      <a:pt x="55341" y="35524"/>
                      <a:pt x="57215" y="34722"/>
                      <a:pt x="59150" y="34722"/>
                    </a:cubicBezTo>
                    <a:close/>
                    <a:moveTo>
                      <a:pt x="25322" y="34827"/>
                    </a:moveTo>
                    <a:cubicBezTo>
                      <a:pt x="27227" y="34827"/>
                      <a:pt x="29071" y="35605"/>
                      <a:pt x="30402" y="37017"/>
                    </a:cubicBezTo>
                    <a:cubicBezTo>
                      <a:pt x="28538" y="37017"/>
                      <a:pt x="26764" y="37850"/>
                      <a:pt x="25519" y="39149"/>
                    </a:cubicBezTo>
                    <a:cubicBezTo>
                      <a:pt x="25563" y="38415"/>
                      <a:pt x="25456" y="37671"/>
                      <a:pt x="25223" y="36972"/>
                    </a:cubicBezTo>
                    <a:lnTo>
                      <a:pt x="25196" y="36972"/>
                    </a:lnTo>
                    <a:cubicBezTo>
                      <a:pt x="24936" y="36228"/>
                      <a:pt x="24542" y="35547"/>
                      <a:pt x="24031" y="34947"/>
                    </a:cubicBezTo>
                    <a:cubicBezTo>
                      <a:pt x="24461" y="34866"/>
                      <a:pt x="24893" y="34827"/>
                      <a:pt x="25322" y="34827"/>
                    </a:cubicBezTo>
                    <a:close/>
                    <a:moveTo>
                      <a:pt x="12283" y="34827"/>
                    </a:moveTo>
                    <a:cubicBezTo>
                      <a:pt x="12712" y="34827"/>
                      <a:pt x="13144" y="34866"/>
                      <a:pt x="13574" y="34947"/>
                    </a:cubicBezTo>
                    <a:cubicBezTo>
                      <a:pt x="13063" y="35547"/>
                      <a:pt x="12669" y="36228"/>
                      <a:pt x="12400" y="36972"/>
                    </a:cubicBezTo>
                    <a:lnTo>
                      <a:pt x="12382" y="36972"/>
                    </a:lnTo>
                    <a:cubicBezTo>
                      <a:pt x="12141" y="37671"/>
                      <a:pt x="12042" y="38415"/>
                      <a:pt x="12087" y="39149"/>
                    </a:cubicBezTo>
                    <a:lnTo>
                      <a:pt x="12078" y="39158"/>
                    </a:lnTo>
                    <a:cubicBezTo>
                      <a:pt x="10832" y="37850"/>
                      <a:pt x="9067" y="37017"/>
                      <a:pt x="7203" y="37017"/>
                    </a:cubicBezTo>
                    <a:cubicBezTo>
                      <a:pt x="8534" y="35605"/>
                      <a:pt x="10378" y="34827"/>
                      <a:pt x="12283" y="34827"/>
                    </a:cubicBezTo>
                    <a:close/>
                    <a:moveTo>
                      <a:pt x="106092" y="34618"/>
                    </a:moveTo>
                    <a:cubicBezTo>
                      <a:pt x="106556" y="34618"/>
                      <a:pt x="107024" y="34664"/>
                      <a:pt x="107489" y="34759"/>
                    </a:cubicBezTo>
                    <a:cubicBezTo>
                      <a:pt x="106497" y="35993"/>
                      <a:pt x="105950" y="37566"/>
                      <a:pt x="106126" y="39211"/>
                    </a:cubicBezTo>
                    <a:lnTo>
                      <a:pt x="106126" y="39211"/>
                    </a:lnTo>
                    <a:cubicBezTo>
                      <a:pt x="104872" y="37760"/>
                      <a:pt x="102999" y="36811"/>
                      <a:pt x="101011" y="36811"/>
                    </a:cubicBezTo>
                    <a:cubicBezTo>
                      <a:pt x="102344" y="35398"/>
                      <a:pt x="104187" y="34618"/>
                      <a:pt x="106092" y="34618"/>
                    </a:cubicBezTo>
                    <a:close/>
                    <a:moveTo>
                      <a:pt x="70812" y="30100"/>
                    </a:moveTo>
                    <a:cubicBezTo>
                      <a:pt x="71307" y="30100"/>
                      <a:pt x="71806" y="30153"/>
                      <a:pt x="72301" y="30261"/>
                    </a:cubicBezTo>
                    <a:cubicBezTo>
                      <a:pt x="71289" y="31524"/>
                      <a:pt x="70742" y="33119"/>
                      <a:pt x="70939" y="34786"/>
                    </a:cubicBezTo>
                    <a:lnTo>
                      <a:pt x="70957" y="34786"/>
                    </a:lnTo>
                    <a:cubicBezTo>
                      <a:pt x="71464" y="34672"/>
                      <a:pt x="71976" y="34617"/>
                      <a:pt x="72484" y="34617"/>
                    </a:cubicBezTo>
                    <a:cubicBezTo>
                      <a:pt x="74391" y="34617"/>
                      <a:pt x="76244" y="35395"/>
                      <a:pt x="77588" y="36811"/>
                    </a:cubicBezTo>
                    <a:cubicBezTo>
                      <a:pt x="75545" y="36811"/>
                      <a:pt x="73618" y="37823"/>
                      <a:pt x="72364" y="39338"/>
                    </a:cubicBezTo>
                    <a:cubicBezTo>
                      <a:pt x="72712" y="35639"/>
                      <a:pt x="69416" y="32366"/>
                      <a:pt x="65722" y="32366"/>
                    </a:cubicBezTo>
                    <a:cubicBezTo>
                      <a:pt x="65702" y="32366"/>
                      <a:pt x="65682" y="32366"/>
                      <a:pt x="65662" y="32366"/>
                    </a:cubicBezTo>
                    <a:cubicBezTo>
                      <a:pt x="65642" y="32366"/>
                      <a:pt x="65622" y="32366"/>
                      <a:pt x="65602" y="32366"/>
                    </a:cubicBezTo>
                    <a:cubicBezTo>
                      <a:pt x="63733" y="32366"/>
                      <a:pt x="61974" y="33196"/>
                      <a:pt x="60724" y="34499"/>
                    </a:cubicBezTo>
                    <a:cubicBezTo>
                      <a:pt x="60814" y="32913"/>
                      <a:pt x="60231" y="31407"/>
                      <a:pt x="59237" y="30225"/>
                    </a:cubicBezTo>
                    <a:cubicBezTo>
                      <a:pt x="59663" y="30146"/>
                      <a:pt x="60090" y="30107"/>
                      <a:pt x="60515" y="30107"/>
                    </a:cubicBezTo>
                    <a:cubicBezTo>
                      <a:pt x="62451" y="30107"/>
                      <a:pt x="64326" y="30910"/>
                      <a:pt x="65671" y="32357"/>
                    </a:cubicBezTo>
                    <a:cubicBezTo>
                      <a:pt x="67011" y="30902"/>
                      <a:pt x="68881" y="30100"/>
                      <a:pt x="70812" y="30100"/>
                    </a:cubicBezTo>
                    <a:close/>
                    <a:moveTo>
                      <a:pt x="35613" y="34818"/>
                    </a:moveTo>
                    <a:cubicBezTo>
                      <a:pt x="36073" y="34818"/>
                      <a:pt x="36537" y="34863"/>
                      <a:pt x="36997" y="34956"/>
                    </a:cubicBezTo>
                    <a:cubicBezTo>
                      <a:pt x="36011" y="36201"/>
                      <a:pt x="35456" y="37769"/>
                      <a:pt x="35635" y="39418"/>
                    </a:cubicBezTo>
                    <a:cubicBezTo>
                      <a:pt x="34389" y="37958"/>
                      <a:pt x="32508" y="37017"/>
                      <a:pt x="30519" y="37008"/>
                    </a:cubicBezTo>
                    <a:cubicBezTo>
                      <a:pt x="31861" y="35593"/>
                      <a:pt x="33709" y="34818"/>
                      <a:pt x="35613" y="34818"/>
                    </a:cubicBezTo>
                    <a:close/>
                    <a:moveTo>
                      <a:pt x="112816" y="32662"/>
                    </a:moveTo>
                    <a:cubicBezTo>
                      <a:pt x="115993" y="32662"/>
                      <a:pt x="119169" y="34741"/>
                      <a:pt x="119209" y="38898"/>
                    </a:cubicBezTo>
                    <a:cubicBezTo>
                      <a:pt x="118736" y="38797"/>
                      <a:pt x="118259" y="38747"/>
                      <a:pt x="117785" y="38747"/>
                    </a:cubicBezTo>
                    <a:cubicBezTo>
                      <a:pt x="115926" y="38747"/>
                      <a:pt x="114120" y="39513"/>
                      <a:pt x="112821" y="40906"/>
                    </a:cubicBezTo>
                    <a:cubicBezTo>
                      <a:pt x="111539" y="39526"/>
                      <a:pt x="109747" y="38746"/>
                      <a:pt x="107865" y="38746"/>
                    </a:cubicBezTo>
                    <a:cubicBezTo>
                      <a:pt x="107382" y="38746"/>
                      <a:pt x="106898" y="38800"/>
                      <a:pt x="106423" y="38898"/>
                    </a:cubicBezTo>
                    <a:cubicBezTo>
                      <a:pt x="106463" y="34741"/>
                      <a:pt x="109640" y="32662"/>
                      <a:pt x="112816" y="32662"/>
                    </a:cubicBezTo>
                    <a:close/>
                    <a:moveTo>
                      <a:pt x="136134" y="32665"/>
                    </a:moveTo>
                    <a:cubicBezTo>
                      <a:pt x="139310" y="32665"/>
                      <a:pt x="142484" y="34742"/>
                      <a:pt x="142525" y="38898"/>
                    </a:cubicBezTo>
                    <a:cubicBezTo>
                      <a:pt x="142050" y="38797"/>
                      <a:pt x="141571" y="38747"/>
                      <a:pt x="141097" y="38747"/>
                    </a:cubicBezTo>
                    <a:cubicBezTo>
                      <a:pt x="139236" y="38747"/>
                      <a:pt x="137435" y="39513"/>
                      <a:pt x="136136" y="40906"/>
                    </a:cubicBezTo>
                    <a:cubicBezTo>
                      <a:pt x="134854" y="39526"/>
                      <a:pt x="133062" y="38746"/>
                      <a:pt x="131181" y="38746"/>
                    </a:cubicBezTo>
                    <a:cubicBezTo>
                      <a:pt x="130697" y="38746"/>
                      <a:pt x="130213" y="38800"/>
                      <a:pt x="129738" y="38898"/>
                    </a:cubicBezTo>
                    <a:cubicBezTo>
                      <a:pt x="129778" y="34744"/>
                      <a:pt x="132957" y="32665"/>
                      <a:pt x="136134" y="32665"/>
                    </a:cubicBezTo>
                    <a:close/>
                    <a:moveTo>
                      <a:pt x="89291" y="32767"/>
                    </a:moveTo>
                    <a:cubicBezTo>
                      <a:pt x="91871" y="32767"/>
                      <a:pt x="94452" y="34140"/>
                      <a:pt x="95348" y="36891"/>
                    </a:cubicBezTo>
                    <a:lnTo>
                      <a:pt x="95357" y="36882"/>
                    </a:lnTo>
                    <a:lnTo>
                      <a:pt x="95375" y="36882"/>
                    </a:lnTo>
                    <a:cubicBezTo>
                      <a:pt x="95581" y="37545"/>
                      <a:pt x="95688" y="38244"/>
                      <a:pt x="95688" y="38934"/>
                    </a:cubicBezTo>
                    <a:cubicBezTo>
                      <a:pt x="95215" y="38832"/>
                      <a:pt x="94738" y="38783"/>
                      <a:pt x="94264" y="38783"/>
                    </a:cubicBezTo>
                    <a:cubicBezTo>
                      <a:pt x="92405" y="38783"/>
                      <a:pt x="90601" y="39549"/>
                      <a:pt x="89308" y="40941"/>
                    </a:cubicBezTo>
                    <a:cubicBezTo>
                      <a:pt x="88027" y="39562"/>
                      <a:pt x="86235" y="38782"/>
                      <a:pt x="84353" y="38782"/>
                    </a:cubicBezTo>
                    <a:cubicBezTo>
                      <a:pt x="83869" y="38782"/>
                      <a:pt x="83385" y="38836"/>
                      <a:pt x="82910" y="38934"/>
                    </a:cubicBezTo>
                    <a:cubicBezTo>
                      <a:pt x="82910" y="38244"/>
                      <a:pt x="83018" y="37545"/>
                      <a:pt x="83224" y="36882"/>
                    </a:cubicBezTo>
                    <a:lnTo>
                      <a:pt x="83242" y="36882"/>
                    </a:lnTo>
                    <a:cubicBezTo>
                      <a:pt x="84134" y="34140"/>
                      <a:pt x="86712" y="32767"/>
                      <a:pt x="89291" y="32767"/>
                    </a:cubicBezTo>
                    <a:close/>
                    <a:moveTo>
                      <a:pt x="42335" y="32864"/>
                    </a:moveTo>
                    <a:cubicBezTo>
                      <a:pt x="45506" y="32864"/>
                      <a:pt x="48679" y="34938"/>
                      <a:pt x="48726" y="39092"/>
                    </a:cubicBezTo>
                    <a:lnTo>
                      <a:pt x="48726" y="39092"/>
                    </a:lnTo>
                    <a:cubicBezTo>
                      <a:pt x="48257" y="38992"/>
                      <a:pt x="47785" y="38944"/>
                      <a:pt x="47316" y="38944"/>
                    </a:cubicBezTo>
                    <a:cubicBezTo>
                      <a:pt x="45455" y="38944"/>
                      <a:pt x="43655" y="39710"/>
                      <a:pt x="42355" y="41103"/>
                    </a:cubicBezTo>
                    <a:cubicBezTo>
                      <a:pt x="41074" y="39723"/>
                      <a:pt x="39282" y="38943"/>
                      <a:pt x="37400" y="38943"/>
                    </a:cubicBezTo>
                    <a:cubicBezTo>
                      <a:pt x="36916" y="38943"/>
                      <a:pt x="36432" y="38997"/>
                      <a:pt x="35958" y="39096"/>
                    </a:cubicBezTo>
                    <a:cubicBezTo>
                      <a:pt x="35989" y="34942"/>
                      <a:pt x="39161" y="32864"/>
                      <a:pt x="42335" y="32864"/>
                    </a:cubicBezTo>
                    <a:close/>
                    <a:moveTo>
                      <a:pt x="65669" y="32862"/>
                    </a:moveTo>
                    <a:cubicBezTo>
                      <a:pt x="68844" y="32862"/>
                      <a:pt x="72019" y="34939"/>
                      <a:pt x="72059" y="39096"/>
                    </a:cubicBezTo>
                    <a:cubicBezTo>
                      <a:pt x="71584" y="38994"/>
                      <a:pt x="71106" y="38944"/>
                      <a:pt x="70631" y="38944"/>
                    </a:cubicBezTo>
                    <a:cubicBezTo>
                      <a:pt x="68767" y="38944"/>
                      <a:pt x="66963" y="39710"/>
                      <a:pt x="65671" y="41103"/>
                    </a:cubicBezTo>
                    <a:cubicBezTo>
                      <a:pt x="64391" y="39725"/>
                      <a:pt x="62594" y="38946"/>
                      <a:pt x="60707" y="38943"/>
                    </a:cubicBezTo>
                    <a:lnTo>
                      <a:pt x="60707" y="38943"/>
                    </a:lnTo>
                    <a:cubicBezTo>
                      <a:pt x="60226" y="38944"/>
                      <a:pt x="59745" y="38998"/>
                      <a:pt x="59273" y="39096"/>
                    </a:cubicBezTo>
                    <a:cubicBezTo>
                      <a:pt x="59313" y="34941"/>
                      <a:pt x="62491" y="32862"/>
                      <a:pt x="65669" y="32862"/>
                    </a:cubicBezTo>
                    <a:close/>
                    <a:moveTo>
                      <a:pt x="18802" y="32972"/>
                    </a:moveTo>
                    <a:cubicBezTo>
                      <a:pt x="21383" y="32972"/>
                      <a:pt x="23964" y="34343"/>
                      <a:pt x="24864" y="37088"/>
                    </a:cubicBezTo>
                    <a:lnTo>
                      <a:pt x="24882" y="37088"/>
                    </a:lnTo>
                    <a:cubicBezTo>
                      <a:pt x="25088" y="37760"/>
                      <a:pt x="25187" y="38450"/>
                      <a:pt x="25196" y="39149"/>
                    </a:cubicBezTo>
                    <a:cubicBezTo>
                      <a:pt x="24715" y="39044"/>
                      <a:pt x="24231" y="38993"/>
                      <a:pt x="23751" y="38993"/>
                    </a:cubicBezTo>
                    <a:cubicBezTo>
                      <a:pt x="21894" y="38993"/>
                      <a:pt x="20096" y="39759"/>
                      <a:pt x="18807" y="41148"/>
                    </a:cubicBezTo>
                    <a:cubicBezTo>
                      <a:pt x="17526" y="39777"/>
                      <a:pt x="15734" y="38988"/>
                      <a:pt x="13852" y="38988"/>
                    </a:cubicBezTo>
                    <a:cubicBezTo>
                      <a:pt x="13368" y="38988"/>
                      <a:pt x="12884" y="39042"/>
                      <a:pt x="12409" y="39149"/>
                    </a:cubicBezTo>
                    <a:cubicBezTo>
                      <a:pt x="12409" y="38450"/>
                      <a:pt x="12517" y="37751"/>
                      <a:pt x="12723" y="37088"/>
                    </a:cubicBezTo>
                    <a:lnTo>
                      <a:pt x="12741" y="37088"/>
                    </a:lnTo>
                    <a:cubicBezTo>
                      <a:pt x="13637" y="34345"/>
                      <a:pt x="16220" y="32972"/>
                      <a:pt x="18802" y="32972"/>
                    </a:cubicBezTo>
                    <a:close/>
                    <a:moveTo>
                      <a:pt x="130981" y="39121"/>
                    </a:moveTo>
                    <a:cubicBezTo>
                      <a:pt x="132916" y="39121"/>
                      <a:pt x="134790" y="39924"/>
                      <a:pt x="136127" y="41372"/>
                    </a:cubicBezTo>
                    <a:cubicBezTo>
                      <a:pt x="136107" y="41371"/>
                      <a:pt x="136087" y="41371"/>
                      <a:pt x="136067" y="41371"/>
                    </a:cubicBezTo>
                    <a:cubicBezTo>
                      <a:pt x="134199" y="41371"/>
                      <a:pt x="132440" y="42201"/>
                      <a:pt x="131190" y="43504"/>
                    </a:cubicBezTo>
                    <a:cubicBezTo>
                      <a:pt x="131225" y="42787"/>
                      <a:pt x="131136" y="42070"/>
                      <a:pt x="130912" y="41389"/>
                    </a:cubicBezTo>
                    <a:lnTo>
                      <a:pt x="130903" y="41389"/>
                    </a:lnTo>
                    <a:lnTo>
                      <a:pt x="130894" y="41354"/>
                    </a:lnTo>
                    <a:cubicBezTo>
                      <a:pt x="130894" y="41345"/>
                      <a:pt x="130894" y="41336"/>
                      <a:pt x="130885" y="41336"/>
                    </a:cubicBezTo>
                    <a:cubicBezTo>
                      <a:pt x="130625" y="40565"/>
                      <a:pt x="130222" y="39857"/>
                      <a:pt x="129702" y="39239"/>
                    </a:cubicBezTo>
                    <a:cubicBezTo>
                      <a:pt x="130128" y="39160"/>
                      <a:pt x="130556" y="39121"/>
                      <a:pt x="130981" y="39121"/>
                    </a:cubicBezTo>
                    <a:close/>
                    <a:moveTo>
                      <a:pt x="117967" y="39121"/>
                    </a:moveTo>
                    <a:cubicBezTo>
                      <a:pt x="118392" y="39121"/>
                      <a:pt x="118820" y="39160"/>
                      <a:pt x="119245" y="39239"/>
                    </a:cubicBezTo>
                    <a:cubicBezTo>
                      <a:pt x="118717" y="39857"/>
                      <a:pt x="118313" y="40565"/>
                      <a:pt x="118054" y="41336"/>
                    </a:cubicBezTo>
                    <a:cubicBezTo>
                      <a:pt x="118054" y="41336"/>
                      <a:pt x="118054" y="41345"/>
                      <a:pt x="118054" y="41354"/>
                    </a:cubicBezTo>
                    <a:cubicBezTo>
                      <a:pt x="118045" y="41354"/>
                      <a:pt x="118036" y="41380"/>
                      <a:pt x="118036" y="41389"/>
                    </a:cubicBezTo>
                    <a:cubicBezTo>
                      <a:pt x="117812" y="42070"/>
                      <a:pt x="117713" y="42787"/>
                      <a:pt x="117749" y="43513"/>
                    </a:cubicBezTo>
                    <a:cubicBezTo>
                      <a:pt x="116508" y="42210"/>
                      <a:pt x="114740" y="41371"/>
                      <a:pt x="112880" y="41371"/>
                    </a:cubicBezTo>
                    <a:cubicBezTo>
                      <a:pt x="112860" y="41371"/>
                      <a:pt x="112840" y="41371"/>
                      <a:pt x="112821" y="41372"/>
                    </a:cubicBezTo>
                    <a:cubicBezTo>
                      <a:pt x="114158" y="39924"/>
                      <a:pt x="116031" y="39121"/>
                      <a:pt x="117967" y="39121"/>
                    </a:cubicBezTo>
                    <a:close/>
                    <a:moveTo>
                      <a:pt x="94420" y="39162"/>
                    </a:moveTo>
                    <a:cubicBezTo>
                      <a:pt x="94850" y="39162"/>
                      <a:pt x="95283" y="39202"/>
                      <a:pt x="95715" y="39284"/>
                    </a:cubicBezTo>
                    <a:cubicBezTo>
                      <a:pt x="94720" y="40467"/>
                      <a:pt x="94138" y="41963"/>
                      <a:pt x="94228" y="43558"/>
                    </a:cubicBezTo>
                    <a:cubicBezTo>
                      <a:pt x="92986" y="42254"/>
                      <a:pt x="91218" y="41416"/>
                      <a:pt x="89350" y="41416"/>
                    </a:cubicBezTo>
                    <a:cubicBezTo>
                      <a:pt x="89330" y="41416"/>
                      <a:pt x="89310" y="41416"/>
                      <a:pt x="89290" y="41416"/>
                    </a:cubicBezTo>
                    <a:cubicBezTo>
                      <a:pt x="89271" y="41416"/>
                      <a:pt x="89251" y="41416"/>
                      <a:pt x="89231" y="41416"/>
                    </a:cubicBezTo>
                    <a:cubicBezTo>
                      <a:pt x="87363" y="41416"/>
                      <a:pt x="85603" y="42254"/>
                      <a:pt x="84353" y="43558"/>
                    </a:cubicBezTo>
                    <a:cubicBezTo>
                      <a:pt x="84443" y="41963"/>
                      <a:pt x="83860" y="40458"/>
                      <a:pt x="82866" y="39284"/>
                    </a:cubicBezTo>
                    <a:cubicBezTo>
                      <a:pt x="83294" y="39204"/>
                      <a:pt x="83725" y="39165"/>
                      <a:pt x="84152" y="39165"/>
                    </a:cubicBezTo>
                    <a:cubicBezTo>
                      <a:pt x="86085" y="39165"/>
                      <a:pt x="87957" y="39962"/>
                      <a:pt x="89299" y="41407"/>
                    </a:cubicBezTo>
                    <a:cubicBezTo>
                      <a:pt x="90633" y="39964"/>
                      <a:pt x="92493" y="39162"/>
                      <a:pt x="94420" y="39162"/>
                    </a:cubicBezTo>
                    <a:close/>
                    <a:moveTo>
                      <a:pt x="47485" y="39327"/>
                    </a:moveTo>
                    <a:cubicBezTo>
                      <a:pt x="47912" y="39327"/>
                      <a:pt x="48343" y="39366"/>
                      <a:pt x="48771" y="39445"/>
                    </a:cubicBezTo>
                    <a:cubicBezTo>
                      <a:pt x="48242" y="40063"/>
                      <a:pt x="47839" y="40771"/>
                      <a:pt x="47579" y="41533"/>
                    </a:cubicBezTo>
                    <a:cubicBezTo>
                      <a:pt x="47579" y="41542"/>
                      <a:pt x="47579" y="41542"/>
                      <a:pt x="47579" y="41551"/>
                    </a:cubicBezTo>
                    <a:lnTo>
                      <a:pt x="47570" y="41596"/>
                    </a:lnTo>
                    <a:lnTo>
                      <a:pt x="47561" y="41587"/>
                    </a:lnTo>
                    <a:cubicBezTo>
                      <a:pt x="47337" y="42277"/>
                      <a:pt x="47239" y="42993"/>
                      <a:pt x="47275" y="43710"/>
                    </a:cubicBezTo>
                    <a:cubicBezTo>
                      <a:pt x="46027" y="42400"/>
                      <a:pt x="44256" y="41569"/>
                      <a:pt x="42377" y="41569"/>
                    </a:cubicBezTo>
                    <a:cubicBezTo>
                      <a:pt x="42366" y="41569"/>
                      <a:pt x="42356" y="41569"/>
                      <a:pt x="42346" y="41569"/>
                    </a:cubicBezTo>
                    <a:cubicBezTo>
                      <a:pt x="43682" y="40123"/>
                      <a:pt x="45552" y="39327"/>
                      <a:pt x="47485" y="39327"/>
                    </a:cubicBezTo>
                    <a:close/>
                    <a:moveTo>
                      <a:pt x="60514" y="39327"/>
                    </a:moveTo>
                    <a:cubicBezTo>
                      <a:pt x="62447" y="39327"/>
                      <a:pt x="64317" y="40123"/>
                      <a:pt x="65653" y="41569"/>
                    </a:cubicBezTo>
                    <a:cubicBezTo>
                      <a:pt x="65633" y="41568"/>
                      <a:pt x="65613" y="41568"/>
                      <a:pt x="65593" y="41568"/>
                    </a:cubicBezTo>
                    <a:cubicBezTo>
                      <a:pt x="63725" y="41568"/>
                      <a:pt x="61966" y="42407"/>
                      <a:pt x="60715" y="43710"/>
                    </a:cubicBezTo>
                    <a:cubicBezTo>
                      <a:pt x="60751" y="42993"/>
                      <a:pt x="60662" y="42277"/>
                      <a:pt x="60438" y="41587"/>
                    </a:cubicBezTo>
                    <a:cubicBezTo>
                      <a:pt x="60438" y="41578"/>
                      <a:pt x="60429" y="41569"/>
                      <a:pt x="60420" y="41560"/>
                    </a:cubicBezTo>
                    <a:cubicBezTo>
                      <a:pt x="60420" y="41551"/>
                      <a:pt x="60420" y="41542"/>
                      <a:pt x="60411" y="41533"/>
                    </a:cubicBezTo>
                    <a:cubicBezTo>
                      <a:pt x="60151" y="40771"/>
                      <a:pt x="59748" y="40054"/>
                      <a:pt x="59228" y="39445"/>
                    </a:cubicBezTo>
                    <a:cubicBezTo>
                      <a:pt x="59656" y="39366"/>
                      <a:pt x="60087" y="39327"/>
                      <a:pt x="60514" y="39327"/>
                    </a:cubicBezTo>
                    <a:close/>
                    <a:moveTo>
                      <a:pt x="13656" y="39363"/>
                    </a:moveTo>
                    <a:cubicBezTo>
                      <a:pt x="15596" y="39363"/>
                      <a:pt x="17470" y="40166"/>
                      <a:pt x="18807" y="41613"/>
                    </a:cubicBezTo>
                    <a:cubicBezTo>
                      <a:pt x="18787" y="41613"/>
                      <a:pt x="18768" y="41613"/>
                      <a:pt x="18748" y="41613"/>
                    </a:cubicBezTo>
                    <a:cubicBezTo>
                      <a:pt x="16879" y="41613"/>
                      <a:pt x="15111" y="42452"/>
                      <a:pt x="13870" y="43755"/>
                    </a:cubicBezTo>
                    <a:cubicBezTo>
                      <a:pt x="13951" y="42169"/>
                      <a:pt x="13368" y="40664"/>
                      <a:pt x="12382" y="39490"/>
                    </a:cubicBezTo>
                    <a:lnTo>
                      <a:pt x="12374" y="39481"/>
                    </a:lnTo>
                    <a:cubicBezTo>
                      <a:pt x="12801" y="39402"/>
                      <a:pt x="13230" y="39363"/>
                      <a:pt x="13656" y="39363"/>
                    </a:cubicBezTo>
                    <a:close/>
                    <a:moveTo>
                      <a:pt x="23953" y="39363"/>
                    </a:moveTo>
                    <a:cubicBezTo>
                      <a:pt x="24378" y="39363"/>
                      <a:pt x="24806" y="39402"/>
                      <a:pt x="25232" y="39481"/>
                    </a:cubicBezTo>
                    <a:cubicBezTo>
                      <a:pt x="24237" y="40664"/>
                      <a:pt x="23655" y="42160"/>
                      <a:pt x="23744" y="43755"/>
                    </a:cubicBezTo>
                    <a:cubicBezTo>
                      <a:pt x="22494" y="42452"/>
                      <a:pt x="20726" y="41613"/>
                      <a:pt x="18866" y="41613"/>
                    </a:cubicBezTo>
                    <a:cubicBezTo>
                      <a:pt x="18846" y="41613"/>
                      <a:pt x="18827" y="41613"/>
                      <a:pt x="18807" y="41613"/>
                    </a:cubicBezTo>
                    <a:cubicBezTo>
                      <a:pt x="20144" y="40166"/>
                      <a:pt x="22018" y="39363"/>
                      <a:pt x="23953" y="39363"/>
                    </a:cubicBezTo>
                    <a:close/>
                    <a:moveTo>
                      <a:pt x="107671" y="39122"/>
                    </a:moveTo>
                    <a:cubicBezTo>
                      <a:pt x="109602" y="39122"/>
                      <a:pt x="111474" y="39919"/>
                      <a:pt x="112821" y="41372"/>
                    </a:cubicBezTo>
                    <a:cubicBezTo>
                      <a:pt x="112802" y="41371"/>
                      <a:pt x="112783" y="41371"/>
                      <a:pt x="112765" y="41371"/>
                    </a:cubicBezTo>
                    <a:cubicBezTo>
                      <a:pt x="110778" y="41371"/>
                      <a:pt x="108902" y="42317"/>
                      <a:pt x="107650" y="43764"/>
                    </a:cubicBezTo>
                    <a:lnTo>
                      <a:pt x="107650" y="43764"/>
                    </a:lnTo>
                    <a:cubicBezTo>
                      <a:pt x="107803" y="42097"/>
                      <a:pt x="107211" y="40511"/>
                      <a:pt x="106172" y="39284"/>
                    </a:cubicBezTo>
                    <a:cubicBezTo>
                      <a:pt x="106670" y="39175"/>
                      <a:pt x="107172" y="39122"/>
                      <a:pt x="107671" y="39122"/>
                    </a:cubicBezTo>
                    <a:close/>
                    <a:moveTo>
                      <a:pt x="37180" y="39320"/>
                    </a:moveTo>
                    <a:cubicBezTo>
                      <a:pt x="39113" y="39320"/>
                      <a:pt x="40988" y="40121"/>
                      <a:pt x="42328" y="41569"/>
                    </a:cubicBezTo>
                    <a:cubicBezTo>
                      <a:pt x="42310" y="41568"/>
                      <a:pt x="42291" y="41568"/>
                      <a:pt x="42273" y="41568"/>
                    </a:cubicBezTo>
                    <a:cubicBezTo>
                      <a:pt x="40286" y="41568"/>
                      <a:pt x="38419" y="42514"/>
                      <a:pt x="37167" y="43961"/>
                    </a:cubicBezTo>
                    <a:cubicBezTo>
                      <a:pt x="37320" y="42294"/>
                      <a:pt x="36728" y="40708"/>
                      <a:pt x="35689" y="39481"/>
                    </a:cubicBezTo>
                    <a:cubicBezTo>
                      <a:pt x="36184" y="39373"/>
                      <a:pt x="36684" y="39320"/>
                      <a:pt x="37180" y="39320"/>
                    </a:cubicBezTo>
                    <a:close/>
                    <a:moveTo>
                      <a:pt x="124483" y="37269"/>
                    </a:moveTo>
                    <a:cubicBezTo>
                      <a:pt x="127057" y="37269"/>
                      <a:pt x="129630" y="38633"/>
                      <a:pt x="130536" y="41363"/>
                    </a:cubicBezTo>
                    <a:cubicBezTo>
                      <a:pt x="130760" y="42053"/>
                      <a:pt x="130867" y="42769"/>
                      <a:pt x="130876" y="43495"/>
                    </a:cubicBezTo>
                    <a:cubicBezTo>
                      <a:pt x="130401" y="43393"/>
                      <a:pt x="129922" y="43343"/>
                      <a:pt x="129447" y="43343"/>
                    </a:cubicBezTo>
                    <a:cubicBezTo>
                      <a:pt x="127584" y="43343"/>
                      <a:pt x="125780" y="44110"/>
                      <a:pt x="124487" y="45502"/>
                    </a:cubicBezTo>
                    <a:cubicBezTo>
                      <a:pt x="123213" y="44130"/>
                      <a:pt x="121434" y="43343"/>
                      <a:pt x="119564" y="43343"/>
                    </a:cubicBezTo>
                    <a:cubicBezTo>
                      <a:pt x="119553" y="43343"/>
                      <a:pt x="119543" y="43343"/>
                      <a:pt x="119532" y="43343"/>
                    </a:cubicBezTo>
                    <a:cubicBezTo>
                      <a:pt x="119048" y="43343"/>
                      <a:pt x="118564" y="43388"/>
                      <a:pt x="118089" y="43495"/>
                    </a:cubicBezTo>
                    <a:cubicBezTo>
                      <a:pt x="118089" y="42769"/>
                      <a:pt x="118206" y="42053"/>
                      <a:pt x="118421" y="41363"/>
                    </a:cubicBezTo>
                    <a:lnTo>
                      <a:pt x="118430" y="41354"/>
                    </a:lnTo>
                    <a:cubicBezTo>
                      <a:pt x="119339" y="38631"/>
                      <a:pt x="121911" y="37269"/>
                      <a:pt x="124483" y="37269"/>
                    </a:cubicBezTo>
                    <a:close/>
                    <a:moveTo>
                      <a:pt x="77631" y="37312"/>
                    </a:moveTo>
                    <a:cubicBezTo>
                      <a:pt x="80804" y="37312"/>
                      <a:pt x="83980" y="39391"/>
                      <a:pt x="84022" y="43547"/>
                    </a:cubicBezTo>
                    <a:lnTo>
                      <a:pt x="84022" y="43547"/>
                    </a:lnTo>
                    <a:cubicBezTo>
                      <a:pt x="83546" y="43443"/>
                      <a:pt x="83066" y="43393"/>
                      <a:pt x="82590" y="43393"/>
                    </a:cubicBezTo>
                    <a:cubicBezTo>
                      <a:pt x="80737" y="43393"/>
                      <a:pt x="78939" y="44159"/>
                      <a:pt x="77651" y="45547"/>
                    </a:cubicBezTo>
                    <a:cubicBezTo>
                      <a:pt x="76369" y="44176"/>
                      <a:pt x="74577" y="43388"/>
                      <a:pt x="72696" y="43388"/>
                    </a:cubicBezTo>
                    <a:cubicBezTo>
                      <a:pt x="72212" y="43388"/>
                      <a:pt x="71728" y="43441"/>
                      <a:pt x="71253" y="43549"/>
                    </a:cubicBezTo>
                    <a:cubicBezTo>
                      <a:pt x="71284" y="39391"/>
                      <a:pt x="74456" y="37312"/>
                      <a:pt x="77631" y="37312"/>
                    </a:cubicBezTo>
                    <a:close/>
                    <a:moveTo>
                      <a:pt x="100946" y="37312"/>
                    </a:moveTo>
                    <a:cubicBezTo>
                      <a:pt x="104119" y="37312"/>
                      <a:pt x="107295" y="39391"/>
                      <a:pt x="107337" y="43547"/>
                    </a:cubicBezTo>
                    <a:lnTo>
                      <a:pt x="107337" y="43547"/>
                    </a:lnTo>
                    <a:cubicBezTo>
                      <a:pt x="106861" y="43443"/>
                      <a:pt x="106381" y="43393"/>
                      <a:pt x="105905" y="43393"/>
                    </a:cubicBezTo>
                    <a:cubicBezTo>
                      <a:pt x="104052" y="43393"/>
                      <a:pt x="102255" y="44159"/>
                      <a:pt x="100966" y="45547"/>
                    </a:cubicBezTo>
                    <a:cubicBezTo>
                      <a:pt x="99685" y="44176"/>
                      <a:pt x="97883" y="43388"/>
                      <a:pt x="96011" y="43388"/>
                    </a:cubicBezTo>
                    <a:cubicBezTo>
                      <a:pt x="95527" y="43388"/>
                      <a:pt x="95043" y="43441"/>
                      <a:pt x="94568" y="43549"/>
                    </a:cubicBezTo>
                    <a:cubicBezTo>
                      <a:pt x="94599" y="39391"/>
                      <a:pt x="97771" y="37312"/>
                      <a:pt x="100946" y="37312"/>
                    </a:cubicBezTo>
                    <a:close/>
                    <a:moveTo>
                      <a:pt x="54012" y="37467"/>
                    </a:moveTo>
                    <a:cubicBezTo>
                      <a:pt x="56585" y="37467"/>
                      <a:pt x="59156" y="38831"/>
                      <a:pt x="60061" y="41560"/>
                    </a:cubicBezTo>
                    <a:cubicBezTo>
                      <a:pt x="60285" y="42250"/>
                      <a:pt x="60393" y="42975"/>
                      <a:pt x="60393" y="43701"/>
                    </a:cubicBezTo>
                    <a:cubicBezTo>
                      <a:pt x="59914" y="43596"/>
                      <a:pt x="59431" y="43545"/>
                      <a:pt x="58952" y="43545"/>
                    </a:cubicBezTo>
                    <a:cubicBezTo>
                      <a:pt x="57099" y="43545"/>
                      <a:pt x="55302" y="44311"/>
                      <a:pt x="54013" y="45699"/>
                    </a:cubicBezTo>
                    <a:cubicBezTo>
                      <a:pt x="52739" y="44336"/>
                      <a:pt x="50960" y="43549"/>
                      <a:pt x="49089" y="43549"/>
                    </a:cubicBezTo>
                    <a:cubicBezTo>
                      <a:pt x="49079" y="43549"/>
                      <a:pt x="49068" y="43549"/>
                      <a:pt x="49058" y="43549"/>
                    </a:cubicBezTo>
                    <a:cubicBezTo>
                      <a:pt x="48574" y="43549"/>
                      <a:pt x="48090" y="43594"/>
                      <a:pt x="47615" y="43701"/>
                    </a:cubicBezTo>
                    <a:cubicBezTo>
                      <a:pt x="47615" y="42975"/>
                      <a:pt x="47723" y="42250"/>
                      <a:pt x="47938" y="41560"/>
                    </a:cubicBezTo>
                    <a:lnTo>
                      <a:pt x="47956" y="41560"/>
                    </a:lnTo>
                    <a:cubicBezTo>
                      <a:pt x="48865" y="38831"/>
                      <a:pt x="51439" y="37467"/>
                      <a:pt x="54012" y="37467"/>
                    </a:cubicBezTo>
                    <a:close/>
                    <a:moveTo>
                      <a:pt x="7148" y="37513"/>
                    </a:moveTo>
                    <a:cubicBezTo>
                      <a:pt x="10323" y="37513"/>
                      <a:pt x="13498" y="39590"/>
                      <a:pt x="13538" y="43746"/>
                    </a:cubicBezTo>
                    <a:cubicBezTo>
                      <a:pt x="13065" y="43644"/>
                      <a:pt x="12588" y="43594"/>
                      <a:pt x="12114" y="43594"/>
                    </a:cubicBezTo>
                    <a:cubicBezTo>
                      <a:pt x="10255" y="43594"/>
                      <a:pt x="8449" y="44361"/>
                      <a:pt x="7150" y="45753"/>
                    </a:cubicBezTo>
                    <a:cubicBezTo>
                      <a:pt x="5868" y="44373"/>
                      <a:pt x="4076" y="43594"/>
                      <a:pt x="2194" y="43594"/>
                    </a:cubicBezTo>
                    <a:cubicBezTo>
                      <a:pt x="1711" y="43594"/>
                      <a:pt x="1227" y="43647"/>
                      <a:pt x="752" y="43746"/>
                    </a:cubicBezTo>
                    <a:cubicBezTo>
                      <a:pt x="792" y="39592"/>
                      <a:pt x="3970" y="37513"/>
                      <a:pt x="7148" y="37513"/>
                    </a:cubicBezTo>
                    <a:close/>
                    <a:moveTo>
                      <a:pt x="30465" y="37513"/>
                    </a:moveTo>
                    <a:cubicBezTo>
                      <a:pt x="33638" y="37513"/>
                      <a:pt x="36811" y="39588"/>
                      <a:pt x="36854" y="43742"/>
                    </a:cubicBezTo>
                    <a:lnTo>
                      <a:pt x="36854" y="43742"/>
                    </a:lnTo>
                    <a:cubicBezTo>
                      <a:pt x="36384" y="43643"/>
                      <a:pt x="35912" y="43594"/>
                      <a:pt x="35443" y="43594"/>
                    </a:cubicBezTo>
                    <a:cubicBezTo>
                      <a:pt x="33580" y="43594"/>
                      <a:pt x="31775" y="44361"/>
                      <a:pt x="30483" y="45753"/>
                    </a:cubicBezTo>
                    <a:cubicBezTo>
                      <a:pt x="29201" y="44373"/>
                      <a:pt x="27409" y="43594"/>
                      <a:pt x="25528" y="43594"/>
                    </a:cubicBezTo>
                    <a:cubicBezTo>
                      <a:pt x="25044" y="43594"/>
                      <a:pt x="24560" y="43647"/>
                      <a:pt x="24085" y="43746"/>
                    </a:cubicBezTo>
                    <a:cubicBezTo>
                      <a:pt x="24116" y="39592"/>
                      <a:pt x="27290" y="37513"/>
                      <a:pt x="30465" y="37513"/>
                    </a:cubicBezTo>
                    <a:close/>
                    <a:moveTo>
                      <a:pt x="129619" y="43736"/>
                    </a:moveTo>
                    <a:cubicBezTo>
                      <a:pt x="130043" y="43736"/>
                      <a:pt x="130469" y="43775"/>
                      <a:pt x="130894" y="43854"/>
                    </a:cubicBezTo>
                    <a:cubicBezTo>
                      <a:pt x="129908" y="45018"/>
                      <a:pt x="129326" y="46524"/>
                      <a:pt x="129415" y="48110"/>
                    </a:cubicBezTo>
                    <a:lnTo>
                      <a:pt x="129406" y="48128"/>
                    </a:lnTo>
                    <a:cubicBezTo>
                      <a:pt x="128165" y="46824"/>
                      <a:pt x="126397" y="45986"/>
                      <a:pt x="124528" y="45986"/>
                    </a:cubicBezTo>
                    <a:cubicBezTo>
                      <a:pt x="124509" y="45986"/>
                      <a:pt x="124489" y="45986"/>
                      <a:pt x="124469" y="45986"/>
                    </a:cubicBezTo>
                    <a:cubicBezTo>
                      <a:pt x="124450" y="45986"/>
                      <a:pt x="124430" y="45986"/>
                      <a:pt x="124410" y="45986"/>
                    </a:cubicBezTo>
                    <a:cubicBezTo>
                      <a:pt x="122541" y="45986"/>
                      <a:pt x="120782" y="46824"/>
                      <a:pt x="119532" y="48128"/>
                    </a:cubicBezTo>
                    <a:cubicBezTo>
                      <a:pt x="119622" y="46533"/>
                      <a:pt x="119039" y="45036"/>
                      <a:pt x="118045" y="43854"/>
                    </a:cubicBezTo>
                    <a:cubicBezTo>
                      <a:pt x="118471" y="43775"/>
                      <a:pt x="118899" y="43736"/>
                      <a:pt x="119324" y="43736"/>
                    </a:cubicBezTo>
                    <a:cubicBezTo>
                      <a:pt x="121259" y="43736"/>
                      <a:pt x="123134" y="44537"/>
                      <a:pt x="124478" y="45977"/>
                    </a:cubicBezTo>
                    <a:cubicBezTo>
                      <a:pt x="125815" y="44537"/>
                      <a:pt x="127688" y="43736"/>
                      <a:pt x="129619" y="43736"/>
                    </a:cubicBezTo>
                    <a:close/>
                    <a:moveTo>
                      <a:pt x="82779" y="43772"/>
                    </a:moveTo>
                    <a:cubicBezTo>
                      <a:pt x="83204" y="43772"/>
                      <a:pt x="83632" y="43810"/>
                      <a:pt x="84057" y="43889"/>
                    </a:cubicBezTo>
                    <a:cubicBezTo>
                      <a:pt x="83063" y="45072"/>
                      <a:pt x="82480" y="46569"/>
                      <a:pt x="82561" y="48164"/>
                    </a:cubicBezTo>
                    <a:cubicBezTo>
                      <a:pt x="81320" y="46860"/>
                      <a:pt x="79552" y="46022"/>
                      <a:pt x="77683" y="46022"/>
                    </a:cubicBezTo>
                    <a:cubicBezTo>
                      <a:pt x="77666" y="46022"/>
                      <a:pt x="77650" y="46022"/>
                      <a:pt x="77633" y="46022"/>
                    </a:cubicBezTo>
                    <a:lnTo>
                      <a:pt x="77633" y="46022"/>
                    </a:lnTo>
                    <a:cubicBezTo>
                      <a:pt x="78970" y="44574"/>
                      <a:pt x="80844" y="43772"/>
                      <a:pt x="82779" y="43772"/>
                    </a:cubicBezTo>
                    <a:close/>
                    <a:moveTo>
                      <a:pt x="59133" y="43923"/>
                    </a:moveTo>
                    <a:cubicBezTo>
                      <a:pt x="59561" y="43923"/>
                      <a:pt x="59991" y="43962"/>
                      <a:pt x="60420" y="44042"/>
                    </a:cubicBezTo>
                    <a:cubicBezTo>
                      <a:pt x="59425" y="45225"/>
                      <a:pt x="58843" y="46721"/>
                      <a:pt x="58932" y="48316"/>
                    </a:cubicBezTo>
                    <a:lnTo>
                      <a:pt x="58923" y="48316"/>
                    </a:lnTo>
                    <a:cubicBezTo>
                      <a:pt x="57682" y="47012"/>
                      <a:pt x="55914" y="46174"/>
                      <a:pt x="54045" y="46174"/>
                    </a:cubicBezTo>
                    <a:cubicBezTo>
                      <a:pt x="54026" y="46174"/>
                      <a:pt x="54006" y="46174"/>
                      <a:pt x="53986" y="46174"/>
                    </a:cubicBezTo>
                    <a:cubicBezTo>
                      <a:pt x="53966" y="46174"/>
                      <a:pt x="53947" y="46174"/>
                      <a:pt x="53927" y="46174"/>
                    </a:cubicBezTo>
                    <a:cubicBezTo>
                      <a:pt x="52067" y="46174"/>
                      <a:pt x="50299" y="47012"/>
                      <a:pt x="49049" y="48316"/>
                    </a:cubicBezTo>
                    <a:cubicBezTo>
                      <a:pt x="49138" y="46721"/>
                      <a:pt x="48556" y="45225"/>
                      <a:pt x="47561" y="44042"/>
                    </a:cubicBezTo>
                    <a:cubicBezTo>
                      <a:pt x="47990" y="43962"/>
                      <a:pt x="48420" y="43923"/>
                      <a:pt x="48848" y="43923"/>
                    </a:cubicBezTo>
                    <a:cubicBezTo>
                      <a:pt x="50781" y="43923"/>
                      <a:pt x="52652" y="44720"/>
                      <a:pt x="53995" y="46165"/>
                    </a:cubicBezTo>
                    <a:cubicBezTo>
                      <a:pt x="55330" y="44720"/>
                      <a:pt x="57201" y="43923"/>
                      <a:pt x="59133" y="43923"/>
                    </a:cubicBezTo>
                    <a:close/>
                    <a:moveTo>
                      <a:pt x="25310" y="43969"/>
                    </a:moveTo>
                    <a:cubicBezTo>
                      <a:pt x="27245" y="43969"/>
                      <a:pt x="29120" y="44772"/>
                      <a:pt x="30465" y="46219"/>
                    </a:cubicBezTo>
                    <a:lnTo>
                      <a:pt x="30465" y="46219"/>
                    </a:lnTo>
                    <a:cubicBezTo>
                      <a:pt x="30462" y="46219"/>
                      <a:pt x="30459" y="46219"/>
                      <a:pt x="30456" y="46219"/>
                    </a:cubicBezTo>
                    <a:cubicBezTo>
                      <a:pt x="30436" y="46219"/>
                      <a:pt x="30416" y="46219"/>
                      <a:pt x="30397" y="46219"/>
                    </a:cubicBezTo>
                    <a:cubicBezTo>
                      <a:pt x="28528" y="46219"/>
                      <a:pt x="26769" y="47057"/>
                      <a:pt x="25519" y="48361"/>
                    </a:cubicBezTo>
                    <a:cubicBezTo>
                      <a:pt x="25608" y="46775"/>
                      <a:pt x="25026" y="45269"/>
                      <a:pt x="24031" y="44087"/>
                    </a:cubicBezTo>
                    <a:cubicBezTo>
                      <a:pt x="24457" y="44008"/>
                      <a:pt x="24885" y="43969"/>
                      <a:pt x="25310" y="43969"/>
                    </a:cubicBezTo>
                    <a:close/>
                    <a:moveTo>
                      <a:pt x="12296" y="43987"/>
                    </a:moveTo>
                    <a:cubicBezTo>
                      <a:pt x="12721" y="43987"/>
                      <a:pt x="13148" y="44025"/>
                      <a:pt x="13574" y="44104"/>
                    </a:cubicBezTo>
                    <a:cubicBezTo>
                      <a:pt x="12580" y="45287"/>
                      <a:pt x="11997" y="46793"/>
                      <a:pt x="12087" y="48379"/>
                    </a:cubicBezTo>
                    <a:cubicBezTo>
                      <a:pt x="10837" y="47075"/>
                      <a:pt x="9069" y="46237"/>
                      <a:pt x="7208" y="46237"/>
                    </a:cubicBezTo>
                    <a:cubicBezTo>
                      <a:pt x="7189" y="46237"/>
                      <a:pt x="7169" y="46237"/>
                      <a:pt x="7150" y="46237"/>
                    </a:cubicBezTo>
                    <a:cubicBezTo>
                      <a:pt x="8487" y="44790"/>
                      <a:pt x="10360" y="43987"/>
                      <a:pt x="12296" y="43987"/>
                    </a:cubicBezTo>
                    <a:close/>
                    <a:moveTo>
                      <a:pt x="106102" y="43761"/>
                    </a:moveTo>
                    <a:cubicBezTo>
                      <a:pt x="106575" y="43761"/>
                      <a:pt x="107052" y="43809"/>
                      <a:pt x="107525" y="43907"/>
                    </a:cubicBezTo>
                    <a:cubicBezTo>
                      <a:pt x="106512" y="45162"/>
                      <a:pt x="105939" y="46757"/>
                      <a:pt x="106127" y="48432"/>
                    </a:cubicBezTo>
                    <a:cubicBezTo>
                      <a:pt x="104866" y="46976"/>
                      <a:pt x="102990" y="46022"/>
                      <a:pt x="101003" y="46022"/>
                    </a:cubicBezTo>
                    <a:cubicBezTo>
                      <a:pt x="100985" y="46022"/>
                      <a:pt x="100966" y="46022"/>
                      <a:pt x="100948" y="46022"/>
                    </a:cubicBezTo>
                    <a:cubicBezTo>
                      <a:pt x="100928" y="46022"/>
                      <a:pt x="100908" y="46022"/>
                      <a:pt x="100889" y="46022"/>
                    </a:cubicBezTo>
                    <a:cubicBezTo>
                      <a:pt x="99020" y="46022"/>
                      <a:pt x="97252" y="46860"/>
                      <a:pt x="96011" y="48164"/>
                    </a:cubicBezTo>
                    <a:cubicBezTo>
                      <a:pt x="96091" y="46569"/>
                      <a:pt x="95509" y="45072"/>
                      <a:pt x="94523" y="43889"/>
                    </a:cubicBezTo>
                    <a:cubicBezTo>
                      <a:pt x="94952" y="43810"/>
                      <a:pt x="95382" y="43771"/>
                      <a:pt x="95809" y="43771"/>
                    </a:cubicBezTo>
                    <a:cubicBezTo>
                      <a:pt x="97740" y="43771"/>
                      <a:pt x="99605" y="44568"/>
                      <a:pt x="100948" y="46013"/>
                    </a:cubicBezTo>
                    <a:cubicBezTo>
                      <a:pt x="102294" y="44566"/>
                      <a:pt x="104168" y="43761"/>
                      <a:pt x="106102" y="43761"/>
                    </a:cubicBezTo>
                    <a:close/>
                    <a:moveTo>
                      <a:pt x="70796" y="39320"/>
                    </a:moveTo>
                    <a:cubicBezTo>
                      <a:pt x="71278" y="39320"/>
                      <a:pt x="71764" y="39370"/>
                      <a:pt x="72248" y="39472"/>
                    </a:cubicBezTo>
                    <a:cubicBezTo>
                      <a:pt x="71271" y="40717"/>
                      <a:pt x="70742" y="42286"/>
                      <a:pt x="70939" y="43934"/>
                    </a:cubicBezTo>
                    <a:cubicBezTo>
                      <a:pt x="71449" y="43820"/>
                      <a:pt x="71962" y="43765"/>
                      <a:pt x="72472" y="43765"/>
                    </a:cubicBezTo>
                    <a:cubicBezTo>
                      <a:pt x="74409" y="43765"/>
                      <a:pt x="76285" y="44568"/>
                      <a:pt x="77633" y="46022"/>
                    </a:cubicBezTo>
                    <a:lnTo>
                      <a:pt x="77633" y="46022"/>
                    </a:lnTo>
                    <a:cubicBezTo>
                      <a:pt x="77630" y="46022"/>
                      <a:pt x="77627" y="46022"/>
                      <a:pt x="77624" y="46022"/>
                    </a:cubicBezTo>
                    <a:cubicBezTo>
                      <a:pt x="77606" y="46022"/>
                      <a:pt x="77588" y="46022"/>
                      <a:pt x="77570" y="46022"/>
                    </a:cubicBezTo>
                    <a:cubicBezTo>
                      <a:pt x="75529" y="46022"/>
                      <a:pt x="73598" y="47030"/>
                      <a:pt x="72346" y="48558"/>
                    </a:cubicBezTo>
                    <a:cubicBezTo>
                      <a:pt x="72703" y="44845"/>
                      <a:pt x="69407" y="41568"/>
                      <a:pt x="65698" y="41568"/>
                    </a:cubicBezTo>
                    <a:cubicBezTo>
                      <a:pt x="65683" y="41568"/>
                      <a:pt x="65668" y="41569"/>
                      <a:pt x="65653" y="41569"/>
                    </a:cubicBezTo>
                    <a:cubicBezTo>
                      <a:pt x="66994" y="40120"/>
                      <a:pt x="68863" y="39320"/>
                      <a:pt x="70796" y="39320"/>
                    </a:cubicBezTo>
                    <a:close/>
                    <a:moveTo>
                      <a:pt x="35611" y="43966"/>
                    </a:moveTo>
                    <a:cubicBezTo>
                      <a:pt x="36087" y="43966"/>
                      <a:pt x="36566" y="44014"/>
                      <a:pt x="37042" y="44113"/>
                    </a:cubicBezTo>
                    <a:cubicBezTo>
                      <a:pt x="36020" y="45359"/>
                      <a:pt x="35456" y="46954"/>
                      <a:pt x="35635" y="48621"/>
                    </a:cubicBezTo>
                    <a:cubicBezTo>
                      <a:pt x="34383" y="47165"/>
                      <a:pt x="32507" y="46219"/>
                      <a:pt x="30512" y="46219"/>
                    </a:cubicBezTo>
                    <a:cubicBezTo>
                      <a:pt x="30496" y="46219"/>
                      <a:pt x="30481" y="46219"/>
                      <a:pt x="30465" y="46219"/>
                    </a:cubicBezTo>
                    <a:lnTo>
                      <a:pt x="30465" y="46219"/>
                    </a:lnTo>
                    <a:cubicBezTo>
                      <a:pt x="31802" y="44766"/>
                      <a:pt x="33677" y="43966"/>
                      <a:pt x="35611" y="43966"/>
                    </a:cubicBezTo>
                    <a:close/>
                    <a:moveTo>
                      <a:pt x="112828" y="41868"/>
                    </a:moveTo>
                    <a:cubicBezTo>
                      <a:pt x="116003" y="41868"/>
                      <a:pt x="119178" y="43944"/>
                      <a:pt x="119218" y="48101"/>
                    </a:cubicBezTo>
                    <a:cubicBezTo>
                      <a:pt x="118743" y="47999"/>
                      <a:pt x="118265" y="47949"/>
                      <a:pt x="117790" y="47949"/>
                    </a:cubicBezTo>
                    <a:cubicBezTo>
                      <a:pt x="115928" y="47949"/>
                      <a:pt x="114124" y="48714"/>
                      <a:pt x="112825" y="50103"/>
                    </a:cubicBezTo>
                    <a:lnTo>
                      <a:pt x="112825" y="50103"/>
                    </a:lnTo>
                    <a:cubicBezTo>
                      <a:pt x="111544" y="48726"/>
                      <a:pt x="109754" y="47949"/>
                      <a:pt x="107883" y="47949"/>
                    </a:cubicBezTo>
                    <a:cubicBezTo>
                      <a:pt x="107391" y="47949"/>
                      <a:pt x="106907" y="48002"/>
                      <a:pt x="106432" y="48101"/>
                    </a:cubicBezTo>
                    <a:cubicBezTo>
                      <a:pt x="106472" y="43947"/>
                      <a:pt x="109650" y="41868"/>
                      <a:pt x="112828" y="41868"/>
                    </a:cubicBezTo>
                    <a:close/>
                    <a:moveTo>
                      <a:pt x="136139" y="41870"/>
                    </a:moveTo>
                    <a:cubicBezTo>
                      <a:pt x="139313" y="41870"/>
                      <a:pt x="142484" y="43947"/>
                      <a:pt x="142525" y="48101"/>
                    </a:cubicBezTo>
                    <a:lnTo>
                      <a:pt x="142525" y="48119"/>
                    </a:lnTo>
                    <a:cubicBezTo>
                      <a:pt x="142050" y="48017"/>
                      <a:pt x="141571" y="47967"/>
                      <a:pt x="141097" y="47967"/>
                    </a:cubicBezTo>
                    <a:cubicBezTo>
                      <a:pt x="139236" y="47967"/>
                      <a:pt x="137435" y="48734"/>
                      <a:pt x="136136" y="50126"/>
                    </a:cubicBezTo>
                    <a:cubicBezTo>
                      <a:pt x="134854" y="48746"/>
                      <a:pt x="133062" y="47966"/>
                      <a:pt x="131181" y="47966"/>
                    </a:cubicBezTo>
                    <a:cubicBezTo>
                      <a:pt x="130697" y="47966"/>
                      <a:pt x="130213" y="48020"/>
                      <a:pt x="129738" y="48119"/>
                    </a:cubicBezTo>
                    <a:cubicBezTo>
                      <a:pt x="129778" y="43953"/>
                      <a:pt x="132960" y="41870"/>
                      <a:pt x="136139" y="41870"/>
                    </a:cubicBezTo>
                    <a:close/>
                    <a:moveTo>
                      <a:pt x="89297" y="41915"/>
                    </a:moveTo>
                    <a:cubicBezTo>
                      <a:pt x="92473" y="41915"/>
                      <a:pt x="95648" y="43994"/>
                      <a:pt x="95688" y="48155"/>
                    </a:cubicBezTo>
                    <a:cubicBezTo>
                      <a:pt x="95208" y="48050"/>
                      <a:pt x="94724" y="47999"/>
                      <a:pt x="94244" y="47999"/>
                    </a:cubicBezTo>
                    <a:cubicBezTo>
                      <a:pt x="92390" y="47999"/>
                      <a:pt x="90594" y="48763"/>
                      <a:pt x="89299" y="50152"/>
                    </a:cubicBezTo>
                    <a:lnTo>
                      <a:pt x="89299" y="50152"/>
                    </a:lnTo>
                    <a:cubicBezTo>
                      <a:pt x="88018" y="48782"/>
                      <a:pt x="86226" y="47993"/>
                      <a:pt x="84344" y="47993"/>
                    </a:cubicBezTo>
                    <a:cubicBezTo>
                      <a:pt x="83860" y="47993"/>
                      <a:pt x="83376" y="48047"/>
                      <a:pt x="82902" y="48155"/>
                    </a:cubicBezTo>
                    <a:cubicBezTo>
                      <a:pt x="82942" y="43996"/>
                      <a:pt x="86120" y="41915"/>
                      <a:pt x="89297" y="41915"/>
                    </a:cubicBezTo>
                    <a:close/>
                    <a:moveTo>
                      <a:pt x="42333" y="42069"/>
                    </a:moveTo>
                    <a:cubicBezTo>
                      <a:pt x="45505" y="42069"/>
                      <a:pt x="48680" y="44145"/>
                      <a:pt x="48726" y="48296"/>
                    </a:cubicBezTo>
                    <a:lnTo>
                      <a:pt x="48726" y="48296"/>
                    </a:lnTo>
                    <a:cubicBezTo>
                      <a:pt x="48256" y="48195"/>
                      <a:pt x="47782" y="48146"/>
                      <a:pt x="47311" y="48146"/>
                    </a:cubicBezTo>
                    <a:cubicBezTo>
                      <a:pt x="45452" y="48146"/>
                      <a:pt x="43648" y="48913"/>
                      <a:pt x="42355" y="50305"/>
                    </a:cubicBezTo>
                    <a:cubicBezTo>
                      <a:pt x="41074" y="48925"/>
                      <a:pt x="39282" y="48146"/>
                      <a:pt x="37400" y="48146"/>
                    </a:cubicBezTo>
                    <a:cubicBezTo>
                      <a:pt x="36916" y="48146"/>
                      <a:pt x="36432" y="48199"/>
                      <a:pt x="35958" y="48298"/>
                    </a:cubicBezTo>
                    <a:cubicBezTo>
                      <a:pt x="35989" y="44146"/>
                      <a:pt x="39159" y="42069"/>
                      <a:pt x="42333" y="42069"/>
                    </a:cubicBezTo>
                    <a:close/>
                    <a:moveTo>
                      <a:pt x="65648" y="42069"/>
                    </a:moveTo>
                    <a:cubicBezTo>
                      <a:pt x="68820" y="42069"/>
                      <a:pt x="71995" y="44144"/>
                      <a:pt x="72041" y="48294"/>
                    </a:cubicBezTo>
                    <a:lnTo>
                      <a:pt x="72041" y="48294"/>
                    </a:lnTo>
                    <a:cubicBezTo>
                      <a:pt x="71572" y="48195"/>
                      <a:pt x="71100" y="48146"/>
                      <a:pt x="70631" y="48146"/>
                    </a:cubicBezTo>
                    <a:cubicBezTo>
                      <a:pt x="68767" y="48146"/>
                      <a:pt x="66963" y="48913"/>
                      <a:pt x="65671" y="50305"/>
                    </a:cubicBezTo>
                    <a:cubicBezTo>
                      <a:pt x="64389" y="48925"/>
                      <a:pt x="62597" y="48146"/>
                      <a:pt x="60715" y="48146"/>
                    </a:cubicBezTo>
                    <a:cubicBezTo>
                      <a:pt x="60231" y="48146"/>
                      <a:pt x="59748" y="48199"/>
                      <a:pt x="59273" y="48298"/>
                    </a:cubicBezTo>
                    <a:cubicBezTo>
                      <a:pt x="59304" y="44146"/>
                      <a:pt x="62474" y="42069"/>
                      <a:pt x="65648" y="42069"/>
                    </a:cubicBezTo>
                    <a:close/>
                    <a:moveTo>
                      <a:pt x="18806" y="42115"/>
                    </a:moveTo>
                    <a:cubicBezTo>
                      <a:pt x="21981" y="42115"/>
                      <a:pt x="25156" y="44194"/>
                      <a:pt x="25196" y="48352"/>
                    </a:cubicBezTo>
                    <a:cubicBezTo>
                      <a:pt x="24718" y="48247"/>
                      <a:pt x="24235" y="48196"/>
                      <a:pt x="23756" y="48196"/>
                    </a:cubicBezTo>
                    <a:cubicBezTo>
                      <a:pt x="21903" y="48196"/>
                      <a:pt x="20103" y="48963"/>
                      <a:pt x="18807" y="50359"/>
                    </a:cubicBezTo>
                    <a:cubicBezTo>
                      <a:pt x="17526" y="48979"/>
                      <a:pt x="15734" y="48199"/>
                      <a:pt x="13852" y="48199"/>
                    </a:cubicBezTo>
                    <a:cubicBezTo>
                      <a:pt x="13368" y="48199"/>
                      <a:pt x="12884" y="48244"/>
                      <a:pt x="12409" y="48352"/>
                    </a:cubicBezTo>
                    <a:cubicBezTo>
                      <a:pt x="12454" y="44194"/>
                      <a:pt x="15631" y="42115"/>
                      <a:pt x="18806" y="42115"/>
                    </a:cubicBezTo>
                    <a:close/>
                    <a:moveTo>
                      <a:pt x="117952" y="48332"/>
                    </a:moveTo>
                    <a:cubicBezTo>
                      <a:pt x="118378" y="48332"/>
                      <a:pt x="118808" y="48371"/>
                      <a:pt x="119236" y="48450"/>
                    </a:cubicBezTo>
                    <a:cubicBezTo>
                      <a:pt x="118251" y="49624"/>
                      <a:pt x="117668" y="51130"/>
                      <a:pt x="117758" y="52724"/>
                    </a:cubicBezTo>
                    <a:lnTo>
                      <a:pt x="117749" y="52724"/>
                    </a:lnTo>
                    <a:cubicBezTo>
                      <a:pt x="116508" y="51412"/>
                      <a:pt x="114740" y="50583"/>
                      <a:pt x="112871" y="50583"/>
                    </a:cubicBezTo>
                    <a:cubicBezTo>
                      <a:pt x="112855" y="50583"/>
                      <a:pt x="112838" y="50583"/>
                      <a:pt x="112821" y="50583"/>
                    </a:cubicBezTo>
                    <a:lnTo>
                      <a:pt x="112821" y="50583"/>
                    </a:lnTo>
                    <a:cubicBezTo>
                      <a:pt x="114156" y="49130"/>
                      <a:pt x="116021" y="48332"/>
                      <a:pt x="117952" y="48332"/>
                    </a:cubicBezTo>
                    <a:close/>
                    <a:moveTo>
                      <a:pt x="94437" y="48377"/>
                    </a:moveTo>
                    <a:cubicBezTo>
                      <a:pt x="94862" y="48377"/>
                      <a:pt x="95289" y="48416"/>
                      <a:pt x="95715" y="48495"/>
                    </a:cubicBezTo>
                    <a:cubicBezTo>
                      <a:pt x="94722" y="49676"/>
                      <a:pt x="94140" y="51168"/>
                      <a:pt x="94227" y="52760"/>
                    </a:cubicBezTo>
                    <a:lnTo>
                      <a:pt x="94227" y="52760"/>
                    </a:lnTo>
                    <a:cubicBezTo>
                      <a:pt x="92986" y="51457"/>
                      <a:pt x="91219" y="50627"/>
                      <a:pt x="89350" y="50627"/>
                    </a:cubicBezTo>
                    <a:cubicBezTo>
                      <a:pt x="89333" y="50627"/>
                      <a:pt x="89316" y="50628"/>
                      <a:pt x="89299" y="50628"/>
                    </a:cubicBezTo>
                    <a:lnTo>
                      <a:pt x="89299" y="50628"/>
                    </a:lnTo>
                    <a:cubicBezTo>
                      <a:pt x="90637" y="49180"/>
                      <a:pt x="92504" y="48377"/>
                      <a:pt x="94437" y="48377"/>
                    </a:cubicBezTo>
                    <a:close/>
                    <a:moveTo>
                      <a:pt x="84143" y="48369"/>
                    </a:moveTo>
                    <a:cubicBezTo>
                      <a:pt x="86079" y="48369"/>
                      <a:pt x="87954" y="49173"/>
                      <a:pt x="89299" y="50628"/>
                    </a:cubicBezTo>
                    <a:lnTo>
                      <a:pt x="89299" y="50628"/>
                    </a:lnTo>
                    <a:cubicBezTo>
                      <a:pt x="89296" y="50628"/>
                      <a:pt x="89293" y="50628"/>
                      <a:pt x="89290" y="50628"/>
                    </a:cubicBezTo>
                    <a:cubicBezTo>
                      <a:pt x="89270" y="50628"/>
                      <a:pt x="89250" y="50627"/>
                      <a:pt x="89231" y="50627"/>
                    </a:cubicBezTo>
                    <a:cubicBezTo>
                      <a:pt x="87362" y="50627"/>
                      <a:pt x="85603" y="51457"/>
                      <a:pt x="84353" y="52760"/>
                    </a:cubicBezTo>
                    <a:cubicBezTo>
                      <a:pt x="84443" y="51174"/>
                      <a:pt x="83860" y="49669"/>
                      <a:pt x="82866" y="48486"/>
                    </a:cubicBezTo>
                    <a:cubicBezTo>
                      <a:pt x="83291" y="48407"/>
                      <a:pt x="83719" y="48369"/>
                      <a:pt x="84143" y="48369"/>
                    </a:cubicBezTo>
                    <a:close/>
                    <a:moveTo>
                      <a:pt x="47484" y="48526"/>
                    </a:moveTo>
                    <a:cubicBezTo>
                      <a:pt x="47914" y="48526"/>
                      <a:pt x="48348" y="48566"/>
                      <a:pt x="48780" y="48647"/>
                    </a:cubicBezTo>
                    <a:cubicBezTo>
                      <a:pt x="47785" y="49821"/>
                      <a:pt x="47203" y="51327"/>
                      <a:pt x="47284" y="52922"/>
                    </a:cubicBezTo>
                    <a:cubicBezTo>
                      <a:pt x="46042" y="51618"/>
                      <a:pt x="44274" y="50780"/>
                      <a:pt x="42406" y="50780"/>
                    </a:cubicBezTo>
                    <a:cubicBezTo>
                      <a:pt x="42386" y="50780"/>
                      <a:pt x="42366" y="50780"/>
                      <a:pt x="42346" y="50780"/>
                    </a:cubicBezTo>
                    <a:cubicBezTo>
                      <a:pt x="42343" y="50780"/>
                      <a:pt x="42340" y="50780"/>
                      <a:pt x="42338" y="50780"/>
                    </a:cubicBezTo>
                    <a:lnTo>
                      <a:pt x="42338" y="50780"/>
                    </a:lnTo>
                    <a:lnTo>
                      <a:pt x="42355" y="50771"/>
                    </a:lnTo>
                    <a:cubicBezTo>
                      <a:pt x="43689" y="49328"/>
                      <a:pt x="45555" y="48526"/>
                      <a:pt x="47484" y="48526"/>
                    </a:cubicBezTo>
                    <a:close/>
                    <a:moveTo>
                      <a:pt x="107658" y="48326"/>
                    </a:moveTo>
                    <a:cubicBezTo>
                      <a:pt x="109596" y="48326"/>
                      <a:pt x="111472" y="49128"/>
                      <a:pt x="112821" y="50583"/>
                    </a:cubicBezTo>
                    <a:lnTo>
                      <a:pt x="112821" y="50583"/>
                    </a:lnTo>
                    <a:cubicBezTo>
                      <a:pt x="112818" y="50583"/>
                      <a:pt x="112815" y="50583"/>
                      <a:pt x="112812" y="50583"/>
                    </a:cubicBezTo>
                    <a:cubicBezTo>
                      <a:pt x="112793" y="50583"/>
                      <a:pt x="112774" y="50583"/>
                      <a:pt x="112756" y="50583"/>
                    </a:cubicBezTo>
                    <a:cubicBezTo>
                      <a:pt x="110769" y="50583"/>
                      <a:pt x="108902" y="51528"/>
                      <a:pt x="107641" y="52975"/>
                    </a:cubicBezTo>
                    <a:lnTo>
                      <a:pt x="107641" y="52975"/>
                    </a:lnTo>
                    <a:cubicBezTo>
                      <a:pt x="107794" y="51300"/>
                      <a:pt x="107202" y="49723"/>
                      <a:pt x="106163" y="48486"/>
                    </a:cubicBezTo>
                    <a:cubicBezTo>
                      <a:pt x="106660" y="48378"/>
                      <a:pt x="107161" y="48326"/>
                      <a:pt x="107658" y="48326"/>
                    </a:cubicBezTo>
                    <a:close/>
                    <a:moveTo>
                      <a:pt x="23936" y="48579"/>
                    </a:moveTo>
                    <a:cubicBezTo>
                      <a:pt x="24366" y="48579"/>
                      <a:pt x="24800" y="48619"/>
                      <a:pt x="25232" y="48701"/>
                    </a:cubicBezTo>
                    <a:cubicBezTo>
                      <a:pt x="24237" y="49875"/>
                      <a:pt x="23655" y="51380"/>
                      <a:pt x="23744" y="52966"/>
                    </a:cubicBezTo>
                    <a:cubicBezTo>
                      <a:pt x="22494" y="51663"/>
                      <a:pt x="20727" y="50834"/>
                      <a:pt x="18867" y="50834"/>
                    </a:cubicBezTo>
                    <a:cubicBezTo>
                      <a:pt x="18847" y="50834"/>
                      <a:pt x="18827" y="50834"/>
                      <a:pt x="18807" y="50834"/>
                    </a:cubicBezTo>
                    <a:cubicBezTo>
                      <a:pt x="18787" y="50834"/>
                      <a:pt x="18767" y="50834"/>
                      <a:pt x="18747" y="50834"/>
                    </a:cubicBezTo>
                    <a:cubicBezTo>
                      <a:pt x="16879" y="50834"/>
                      <a:pt x="15111" y="51663"/>
                      <a:pt x="13870" y="52975"/>
                    </a:cubicBezTo>
                    <a:cubicBezTo>
                      <a:pt x="13951" y="51380"/>
                      <a:pt x="13368" y="49875"/>
                      <a:pt x="12374" y="48701"/>
                    </a:cubicBezTo>
                    <a:cubicBezTo>
                      <a:pt x="12804" y="48622"/>
                      <a:pt x="13235" y="48583"/>
                      <a:pt x="13663" y="48583"/>
                    </a:cubicBezTo>
                    <a:cubicBezTo>
                      <a:pt x="15599" y="48583"/>
                      <a:pt x="17464" y="49379"/>
                      <a:pt x="18807" y="50825"/>
                    </a:cubicBezTo>
                    <a:cubicBezTo>
                      <a:pt x="20140" y="49382"/>
                      <a:pt x="22007" y="48579"/>
                      <a:pt x="23936" y="48579"/>
                    </a:cubicBezTo>
                    <a:close/>
                    <a:moveTo>
                      <a:pt x="37172" y="48527"/>
                    </a:moveTo>
                    <a:cubicBezTo>
                      <a:pt x="39112" y="48527"/>
                      <a:pt x="40993" y="49328"/>
                      <a:pt x="42337" y="50780"/>
                    </a:cubicBezTo>
                    <a:lnTo>
                      <a:pt x="42337" y="50780"/>
                    </a:lnTo>
                    <a:cubicBezTo>
                      <a:pt x="42322" y="50780"/>
                      <a:pt x="42306" y="50780"/>
                      <a:pt x="42291" y="50780"/>
                    </a:cubicBezTo>
                    <a:cubicBezTo>
                      <a:pt x="40304" y="50780"/>
                      <a:pt x="38437" y="51725"/>
                      <a:pt x="37185" y="53172"/>
                    </a:cubicBezTo>
                    <a:cubicBezTo>
                      <a:pt x="37328" y="51497"/>
                      <a:pt x="36737" y="49920"/>
                      <a:pt x="35698" y="48683"/>
                    </a:cubicBezTo>
                    <a:cubicBezTo>
                      <a:pt x="36188" y="48578"/>
                      <a:pt x="36682" y="48527"/>
                      <a:pt x="37172" y="48527"/>
                    </a:cubicBezTo>
                    <a:close/>
                    <a:moveTo>
                      <a:pt x="124476" y="46476"/>
                    </a:moveTo>
                    <a:cubicBezTo>
                      <a:pt x="127652" y="46476"/>
                      <a:pt x="130827" y="48554"/>
                      <a:pt x="130867" y="52716"/>
                    </a:cubicBezTo>
                    <a:cubicBezTo>
                      <a:pt x="130392" y="52614"/>
                      <a:pt x="129914" y="52564"/>
                      <a:pt x="129439" y="52564"/>
                    </a:cubicBezTo>
                    <a:cubicBezTo>
                      <a:pt x="127578" y="52564"/>
                      <a:pt x="125778" y="53330"/>
                      <a:pt x="124478" y="54723"/>
                    </a:cubicBezTo>
                    <a:cubicBezTo>
                      <a:pt x="123197" y="53343"/>
                      <a:pt x="121405" y="52563"/>
                      <a:pt x="119532" y="52563"/>
                    </a:cubicBezTo>
                    <a:cubicBezTo>
                      <a:pt x="119039" y="52563"/>
                      <a:pt x="118555" y="52617"/>
                      <a:pt x="118080" y="52716"/>
                    </a:cubicBezTo>
                    <a:cubicBezTo>
                      <a:pt x="118121" y="48557"/>
                      <a:pt x="121299" y="46476"/>
                      <a:pt x="124476" y="46476"/>
                    </a:cubicBezTo>
                    <a:close/>
                    <a:moveTo>
                      <a:pt x="77629" y="46523"/>
                    </a:moveTo>
                    <a:cubicBezTo>
                      <a:pt x="80800" y="46523"/>
                      <a:pt x="83975" y="48597"/>
                      <a:pt x="84021" y="52747"/>
                    </a:cubicBezTo>
                    <a:lnTo>
                      <a:pt x="84021" y="52747"/>
                    </a:lnTo>
                    <a:cubicBezTo>
                      <a:pt x="83554" y="52648"/>
                      <a:pt x="83083" y="52600"/>
                      <a:pt x="82615" y="52600"/>
                    </a:cubicBezTo>
                    <a:cubicBezTo>
                      <a:pt x="80757" y="52600"/>
                      <a:pt x="78952" y="53366"/>
                      <a:pt x="77660" y="54759"/>
                    </a:cubicBezTo>
                    <a:cubicBezTo>
                      <a:pt x="76378" y="53379"/>
                      <a:pt x="74586" y="52599"/>
                      <a:pt x="72704" y="52599"/>
                    </a:cubicBezTo>
                    <a:cubicBezTo>
                      <a:pt x="72221" y="52599"/>
                      <a:pt x="71737" y="52644"/>
                      <a:pt x="71262" y="52751"/>
                    </a:cubicBezTo>
                    <a:cubicBezTo>
                      <a:pt x="71289" y="48599"/>
                      <a:pt x="74457" y="46523"/>
                      <a:pt x="77629" y="46523"/>
                    </a:cubicBezTo>
                    <a:close/>
                    <a:moveTo>
                      <a:pt x="100946" y="46518"/>
                    </a:moveTo>
                    <a:cubicBezTo>
                      <a:pt x="104122" y="46518"/>
                      <a:pt x="107296" y="48595"/>
                      <a:pt x="107337" y="52751"/>
                    </a:cubicBezTo>
                    <a:cubicBezTo>
                      <a:pt x="106864" y="52650"/>
                      <a:pt x="106387" y="52600"/>
                      <a:pt x="105914" y="52600"/>
                    </a:cubicBezTo>
                    <a:cubicBezTo>
                      <a:pt x="104054" y="52600"/>
                      <a:pt x="102248" y="53368"/>
                      <a:pt x="100948" y="54767"/>
                    </a:cubicBezTo>
                    <a:lnTo>
                      <a:pt x="100948" y="54759"/>
                    </a:lnTo>
                    <a:cubicBezTo>
                      <a:pt x="99667" y="53379"/>
                      <a:pt x="97875" y="52599"/>
                      <a:pt x="95993" y="52599"/>
                    </a:cubicBezTo>
                    <a:cubicBezTo>
                      <a:pt x="95509" y="52599"/>
                      <a:pt x="95025" y="52653"/>
                      <a:pt x="94550" y="52751"/>
                    </a:cubicBezTo>
                    <a:cubicBezTo>
                      <a:pt x="94591" y="48597"/>
                      <a:pt x="97769" y="46518"/>
                      <a:pt x="100946" y="46518"/>
                    </a:cubicBezTo>
                    <a:close/>
                    <a:moveTo>
                      <a:pt x="54008" y="46667"/>
                    </a:moveTo>
                    <a:cubicBezTo>
                      <a:pt x="57185" y="46667"/>
                      <a:pt x="60361" y="48746"/>
                      <a:pt x="60402" y="52904"/>
                    </a:cubicBezTo>
                    <a:cubicBezTo>
                      <a:pt x="59922" y="52799"/>
                      <a:pt x="59438" y="52748"/>
                      <a:pt x="58958" y="52748"/>
                    </a:cubicBezTo>
                    <a:cubicBezTo>
                      <a:pt x="57103" y="52748"/>
                      <a:pt x="55303" y="53512"/>
                      <a:pt x="54008" y="54906"/>
                    </a:cubicBezTo>
                    <a:lnTo>
                      <a:pt x="54008" y="54906"/>
                    </a:lnTo>
                    <a:cubicBezTo>
                      <a:pt x="52727" y="53529"/>
                      <a:pt x="50937" y="52751"/>
                      <a:pt x="49058" y="52751"/>
                    </a:cubicBezTo>
                    <a:cubicBezTo>
                      <a:pt x="48574" y="52751"/>
                      <a:pt x="48090" y="52796"/>
                      <a:pt x="47615" y="52904"/>
                    </a:cubicBezTo>
                    <a:cubicBezTo>
                      <a:pt x="47655" y="48746"/>
                      <a:pt x="50832" y="46667"/>
                      <a:pt x="54008" y="46667"/>
                    </a:cubicBezTo>
                    <a:close/>
                    <a:moveTo>
                      <a:pt x="7148" y="46724"/>
                    </a:moveTo>
                    <a:cubicBezTo>
                      <a:pt x="10323" y="46724"/>
                      <a:pt x="13498" y="48801"/>
                      <a:pt x="13538" y="52957"/>
                    </a:cubicBezTo>
                    <a:cubicBezTo>
                      <a:pt x="13065" y="52856"/>
                      <a:pt x="12588" y="52806"/>
                      <a:pt x="12114" y="52806"/>
                    </a:cubicBezTo>
                    <a:cubicBezTo>
                      <a:pt x="10255" y="52806"/>
                      <a:pt x="8451" y="53572"/>
                      <a:pt x="7159" y="54965"/>
                    </a:cubicBezTo>
                    <a:cubicBezTo>
                      <a:pt x="5877" y="53585"/>
                      <a:pt x="4076" y="52805"/>
                      <a:pt x="2194" y="52805"/>
                    </a:cubicBezTo>
                    <a:cubicBezTo>
                      <a:pt x="1711" y="52805"/>
                      <a:pt x="1227" y="52859"/>
                      <a:pt x="752" y="52957"/>
                    </a:cubicBezTo>
                    <a:cubicBezTo>
                      <a:pt x="792" y="48803"/>
                      <a:pt x="3970" y="46724"/>
                      <a:pt x="7148" y="46724"/>
                    </a:cubicBezTo>
                    <a:close/>
                    <a:moveTo>
                      <a:pt x="30465" y="46724"/>
                    </a:moveTo>
                    <a:cubicBezTo>
                      <a:pt x="33638" y="46724"/>
                      <a:pt x="36811" y="48800"/>
                      <a:pt x="36854" y="52954"/>
                    </a:cubicBezTo>
                    <a:lnTo>
                      <a:pt x="36854" y="52954"/>
                    </a:lnTo>
                    <a:cubicBezTo>
                      <a:pt x="36384" y="52854"/>
                      <a:pt x="35912" y="52806"/>
                      <a:pt x="35443" y="52806"/>
                    </a:cubicBezTo>
                    <a:cubicBezTo>
                      <a:pt x="33580" y="52806"/>
                      <a:pt x="31775" y="53572"/>
                      <a:pt x="30483" y="54965"/>
                    </a:cubicBezTo>
                    <a:cubicBezTo>
                      <a:pt x="29201" y="53585"/>
                      <a:pt x="27409" y="52805"/>
                      <a:pt x="25528" y="52805"/>
                    </a:cubicBezTo>
                    <a:cubicBezTo>
                      <a:pt x="25044" y="52805"/>
                      <a:pt x="24560" y="52859"/>
                      <a:pt x="24085" y="52957"/>
                    </a:cubicBezTo>
                    <a:cubicBezTo>
                      <a:pt x="24116" y="48803"/>
                      <a:pt x="27290" y="46724"/>
                      <a:pt x="30465" y="46724"/>
                    </a:cubicBezTo>
                    <a:close/>
                    <a:moveTo>
                      <a:pt x="119323" y="52938"/>
                    </a:moveTo>
                    <a:cubicBezTo>
                      <a:pt x="121259" y="52938"/>
                      <a:pt x="123134" y="53741"/>
                      <a:pt x="124478" y="55189"/>
                    </a:cubicBezTo>
                    <a:lnTo>
                      <a:pt x="124478" y="55189"/>
                    </a:lnTo>
                    <a:cubicBezTo>
                      <a:pt x="124475" y="55189"/>
                      <a:pt x="124472" y="55189"/>
                      <a:pt x="124469" y="55189"/>
                    </a:cubicBezTo>
                    <a:cubicBezTo>
                      <a:pt x="124450" y="55188"/>
                      <a:pt x="124430" y="55188"/>
                      <a:pt x="124410" y="55188"/>
                    </a:cubicBezTo>
                    <a:cubicBezTo>
                      <a:pt x="122541" y="55188"/>
                      <a:pt x="120782" y="56027"/>
                      <a:pt x="119532" y="57330"/>
                    </a:cubicBezTo>
                    <a:cubicBezTo>
                      <a:pt x="119622" y="55744"/>
                      <a:pt x="119039" y="54239"/>
                      <a:pt x="118045" y="53056"/>
                    </a:cubicBezTo>
                    <a:cubicBezTo>
                      <a:pt x="118470" y="52977"/>
                      <a:pt x="118898" y="52938"/>
                      <a:pt x="119323" y="52938"/>
                    </a:cubicBezTo>
                    <a:close/>
                    <a:moveTo>
                      <a:pt x="129620" y="52938"/>
                    </a:moveTo>
                    <a:cubicBezTo>
                      <a:pt x="130043" y="52938"/>
                      <a:pt x="130470" y="52977"/>
                      <a:pt x="130894" y="53056"/>
                    </a:cubicBezTo>
                    <a:cubicBezTo>
                      <a:pt x="129908" y="54230"/>
                      <a:pt x="129326" y="55735"/>
                      <a:pt x="129415" y="57321"/>
                    </a:cubicBezTo>
                    <a:lnTo>
                      <a:pt x="129406" y="57330"/>
                    </a:lnTo>
                    <a:cubicBezTo>
                      <a:pt x="128165" y="56027"/>
                      <a:pt x="126397" y="55188"/>
                      <a:pt x="124528" y="55188"/>
                    </a:cubicBezTo>
                    <a:cubicBezTo>
                      <a:pt x="124512" y="55188"/>
                      <a:pt x="124495" y="55188"/>
                      <a:pt x="124478" y="55189"/>
                    </a:cubicBezTo>
                    <a:lnTo>
                      <a:pt x="124478" y="55189"/>
                    </a:lnTo>
                    <a:cubicBezTo>
                      <a:pt x="125816" y="53741"/>
                      <a:pt x="127689" y="52938"/>
                      <a:pt x="129620" y="52938"/>
                    </a:cubicBezTo>
                    <a:close/>
                    <a:moveTo>
                      <a:pt x="82780" y="52974"/>
                    </a:moveTo>
                    <a:cubicBezTo>
                      <a:pt x="83204" y="52974"/>
                      <a:pt x="83632" y="53013"/>
                      <a:pt x="84057" y="53092"/>
                    </a:cubicBezTo>
                    <a:cubicBezTo>
                      <a:pt x="83538" y="53710"/>
                      <a:pt x="83135" y="54418"/>
                      <a:pt x="82875" y="55180"/>
                    </a:cubicBezTo>
                    <a:cubicBezTo>
                      <a:pt x="82633" y="55879"/>
                      <a:pt x="82525" y="56622"/>
                      <a:pt x="82570" y="57357"/>
                    </a:cubicBezTo>
                    <a:cubicBezTo>
                      <a:pt x="81329" y="56062"/>
                      <a:pt x="79570" y="55224"/>
                      <a:pt x="77701" y="55224"/>
                    </a:cubicBezTo>
                    <a:cubicBezTo>
                      <a:pt x="77681" y="55224"/>
                      <a:pt x="77661" y="55224"/>
                      <a:pt x="77642" y="55224"/>
                    </a:cubicBezTo>
                    <a:cubicBezTo>
                      <a:pt x="78979" y="53777"/>
                      <a:pt x="80847" y="52974"/>
                      <a:pt x="82780" y="52974"/>
                    </a:cubicBezTo>
                    <a:close/>
                    <a:moveTo>
                      <a:pt x="95806" y="52982"/>
                    </a:moveTo>
                    <a:cubicBezTo>
                      <a:pt x="97733" y="52982"/>
                      <a:pt x="99604" y="53779"/>
                      <a:pt x="100939" y="55224"/>
                    </a:cubicBezTo>
                    <a:cubicBezTo>
                      <a:pt x="100919" y="55224"/>
                      <a:pt x="100900" y="55224"/>
                      <a:pt x="100880" y="55224"/>
                    </a:cubicBezTo>
                    <a:cubicBezTo>
                      <a:pt x="99020" y="55224"/>
                      <a:pt x="97252" y="56062"/>
                      <a:pt x="96011" y="57357"/>
                    </a:cubicBezTo>
                    <a:cubicBezTo>
                      <a:pt x="96047" y="56622"/>
                      <a:pt x="95948" y="55879"/>
                      <a:pt x="95706" y="55180"/>
                    </a:cubicBezTo>
                    <a:cubicBezTo>
                      <a:pt x="95446" y="54418"/>
                      <a:pt x="95043" y="53710"/>
                      <a:pt x="94523" y="53101"/>
                    </a:cubicBezTo>
                    <a:cubicBezTo>
                      <a:pt x="94950" y="53021"/>
                      <a:pt x="95379" y="52982"/>
                      <a:pt x="95806" y="52982"/>
                    </a:cubicBezTo>
                    <a:close/>
                    <a:moveTo>
                      <a:pt x="59124" y="53131"/>
                    </a:moveTo>
                    <a:cubicBezTo>
                      <a:pt x="59554" y="53131"/>
                      <a:pt x="59988" y="53171"/>
                      <a:pt x="60420" y="53253"/>
                    </a:cubicBezTo>
                    <a:cubicBezTo>
                      <a:pt x="59425" y="54436"/>
                      <a:pt x="58843" y="55932"/>
                      <a:pt x="58932" y="57527"/>
                    </a:cubicBezTo>
                    <a:lnTo>
                      <a:pt x="58923" y="57518"/>
                    </a:lnTo>
                    <a:cubicBezTo>
                      <a:pt x="57682" y="56215"/>
                      <a:pt x="55914" y="55385"/>
                      <a:pt x="54046" y="55385"/>
                    </a:cubicBezTo>
                    <a:cubicBezTo>
                      <a:pt x="54026" y="55385"/>
                      <a:pt x="54006" y="55386"/>
                      <a:pt x="53986" y="55386"/>
                    </a:cubicBezTo>
                    <a:cubicBezTo>
                      <a:pt x="53966" y="55386"/>
                      <a:pt x="53946" y="55385"/>
                      <a:pt x="53927" y="55385"/>
                    </a:cubicBezTo>
                    <a:cubicBezTo>
                      <a:pt x="52067" y="55385"/>
                      <a:pt x="50299" y="56215"/>
                      <a:pt x="49049" y="57527"/>
                    </a:cubicBezTo>
                    <a:cubicBezTo>
                      <a:pt x="49138" y="55932"/>
                      <a:pt x="48556" y="54427"/>
                      <a:pt x="47561" y="53253"/>
                    </a:cubicBezTo>
                    <a:cubicBezTo>
                      <a:pt x="47993" y="53171"/>
                      <a:pt x="48427" y="53131"/>
                      <a:pt x="48858" y="53131"/>
                    </a:cubicBezTo>
                    <a:cubicBezTo>
                      <a:pt x="50787" y="53131"/>
                      <a:pt x="52654" y="53934"/>
                      <a:pt x="53995" y="55377"/>
                    </a:cubicBezTo>
                    <a:cubicBezTo>
                      <a:pt x="55328" y="53934"/>
                      <a:pt x="57194" y="53131"/>
                      <a:pt x="59124" y="53131"/>
                    </a:cubicBezTo>
                    <a:close/>
                    <a:moveTo>
                      <a:pt x="12289" y="53188"/>
                    </a:moveTo>
                    <a:cubicBezTo>
                      <a:pt x="12716" y="53188"/>
                      <a:pt x="13146" y="53227"/>
                      <a:pt x="13574" y="53307"/>
                    </a:cubicBezTo>
                    <a:cubicBezTo>
                      <a:pt x="13046" y="53916"/>
                      <a:pt x="12651" y="54624"/>
                      <a:pt x="12391" y="55386"/>
                    </a:cubicBezTo>
                    <a:cubicBezTo>
                      <a:pt x="12150" y="56085"/>
                      <a:pt x="12042" y="56819"/>
                      <a:pt x="12087" y="57563"/>
                    </a:cubicBezTo>
                    <a:lnTo>
                      <a:pt x="12078" y="57563"/>
                    </a:lnTo>
                    <a:cubicBezTo>
                      <a:pt x="10836" y="56269"/>
                      <a:pt x="9077" y="55430"/>
                      <a:pt x="7217" y="55430"/>
                    </a:cubicBezTo>
                    <a:cubicBezTo>
                      <a:pt x="7198" y="55430"/>
                      <a:pt x="7178" y="55430"/>
                      <a:pt x="7159" y="55431"/>
                    </a:cubicBezTo>
                    <a:cubicBezTo>
                      <a:pt x="8494" y="53985"/>
                      <a:pt x="10358" y="53188"/>
                      <a:pt x="12289" y="53188"/>
                    </a:cubicBezTo>
                    <a:close/>
                    <a:moveTo>
                      <a:pt x="25322" y="53188"/>
                    </a:moveTo>
                    <a:cubicBezTo>
                      <a:pt x="27247" y="53188"/>
                      <a:pt x="29113" y="53985"/>
                      <a:pt x="30456" y="55431"/>
                    </a:cubicBezTo>
                    <a:cubicBezTo>
                      <a:pt x="30436" y="55430"/>
                      <a:pt x="30416" y="55430"/>
                      <a:pt x="30397" y="55430"/>
                    </a:cubicBezTo>
                    <a:cubicBezTo>
                      <a:pt x="28528" y="55430"/>
                      <a:pt x="26769" y="56269"/>
                      <a:pt x="25528" y="57563"/>
                    </a:cubicBezTo>
                    <a:cubicBezTo>
                      <a:pt x="25563" y="56828"/>
                      <a:pt x="25465" y="56085"/>
                      <a:pt x="25223" y="55386"/>
                    </a:cubicBezTo>
                    <a:cubicBezTo>
                      <a:pt x="24954" y="54624"/>
                      <a:pt x="24560" y="53916"/>
                      <a:pt x="24040" y="53307"/>
                    </a:cubicBezTo>
                    <a:cubicBezTo>
                      <a:pt x="24467" y="53227"/>
                      <a:pt x="24896" y="53188"/>
                      <a:pt x="25322" y="53188"/>
                    </a:cubicBezTo>
                    <a:close/>
                    <a:moveTo>
                      <a:pt x="106107" y="52975"/>
                    </a:moveTo>
                    <a:cubicBezTo>
                      <a:pt x="106578" y="52975"/>
                      <a:pt x="107053" y="53022"/>
                      <a:pt x="107525" y="53119"/>
                    </a:cubicBezTo>
                    <a:cubicBezTo>
                      <a:pt x="106512" y="54373"/>
                      <a:pt x="105948" y="55959"/>
                      <a:pt x="106118" y="57626"/>
                    </a:cubicBezTo>
                    <a:cubicBezTo>
                      <a:pt x="104870" y="56163"/>
                      <a:pt x="102982" y="55215"/>
                      <a:pt x="100985" y="55215"/>
                    </a:cubicBezTo>
                    <a:cubicBezTo>
                      <a:pt x="100976" y="55215"/>
                      <a:pt x="100966" y="55215"/>
                      <a:pt x="100957" y="55215"/>
                    </a:cubicBezTo>
                    <a:cubicBezTo>
                      <a:pt x="102304" y="53768"/>
                      <a:pt x="104177" y="52975"/>
                      <a:pt x="106107" y="52975"/>
                    </a:cubicBezTo>
                    <a:close/>
                    <a:moveTo>
                      <a:pt x="70795" y="48523"/>
                    </a:moveTo>
                    <a:cubicBezTo>
                      <a:pt x="71278" y="48523"/>
                      <a:pt x="71764" y="48572"/>
                      <a:pt x="72248" y="48674"/>
                    </a:cubicBezTo>
                    <a:cubicBezTo>
                      <a:pt x="71271" y="49920"/>
                      <a:pt x="70742" y="51488"/>
                      <a:pt x="70939" y="53137"/>
                    </a:cubicBezTo>
                    <a:cubicBezTo>
                      <a:pt x="71445" y="53025"/>
                      <a:pt x="71954" y="52971"/>
                      <a:pt x="72460" y="52971"/>
                    </a:cubicBezTo>
                    <a:cubicBezTo>
                      <a:pt x="74392" y="52971"/>
                      <a:pt x="76265" y="53767"/>
                      <a:pt x="77615" y="55215"/>
                    </a:cubicBezTo>
                    <a:cubicBezTo>
                      <a:pt x="77597" y="55215"/>
                      <a:pt x="77579" y="55215"/>
                      <a:pt x="77561" y="55215"/>
                    </a:cubicBezTo>
                    <a:cubicBezTo>
                      <a:pt x="75520" y="55215"/>
                      <a:pt x="73598" y="56223"/>
                      <a:pt x="72346" y="57742"/>
                    </a:cubicBezTo>
                    <a:cubicBezTo>
                      <a:pt x="72694" y="54062"/>
                      <a:pt x="69407" y="50780"/>
                      <a:pt x="65713" y="50780"/>
                    </a:cubicBezTo>
                    <a:cubicBezTo>
                      <a:pt x="65693" y="50780"/>
                      <a:pt x="65673" y="50780"/>
                      <a:pt x="65653" y="50780"/>
                    </a:cubicBezTo>
                    <a:lnTo>
                      <a:pt x="65644" y="50780"/>
                    </a:lnTo>
                    <a:cubicBezTo>
                      <a:pt x="65624" y="50780"/>
                      <a:pt x="65604" y="50780"/>
                      <a:pt x="65584" y="50780"/>
                    </a:cubicBezTo>
                    <a:cubicBezTo>
                      <a:pt x="63716" y="50780"/>
                      <a:pt x="61957" y="51618"/>
                      <a:pt x="60706" y="52922"/>
                    </a:cubicBezTo>
                    <a:cubicBezTo>
                      <a:pt x="60796" y="51327"/>
                      <a:pt x="60214" y="49830"/>
                      <a:pt x="59219" y="48647"/>
                    </a:cubicBezTo>
                    <a:cubicBezTo>
                      <a:pt x="59647" y="48568"/>
                      <a:pt x="60078" y="48529"/>
                      <a:pt x="60505" y="48529"/>
                    </a:cubicBezTo>
                    <a:cubicBezTo>
                      <a:pt x="62438" y="48529"/>
                      <a:pt x="64310" y="49326"/>
                      <a:pt x="65653" y="50771"/>
                    </a:cubicBezTo>
                    <a:cubicBezTo>
                      <a:pt x="66986" y="49323"/>
                      <a:pt x="68860" y="48523"/>
                      <a:pt x="70795" y="48523"/>
                    </a:cubicBezTo>
                    <a:close/>
                    <a:moveTo>
                      <a:pt x="35611" y="53177"/>
                    </a:moveTo>
                    <a:cubicBezTo>
                      <a:pt x="36086" y="53177"/>
                      <a:pt x="36566" y="53226"/>
                      <a:pt x="37042" y="53325"/>
                    </a:cubicBezTo>
                    <a:cubicBezTo>
                      <a:pt x="36029" y="54570"/>
                      <a:pt x="35456" y="56156"/>
                      <a:pt x="35635" y="57823"/>
                    </a:cubicBezTo>
                    <a:cubicBezTo>
                      <a:pt x="34383" y="56367"/>
                      <a:pt x="32516" y="55421"/>
                      <a:pt x="30530" y="55421"/>
                    </a:cubicBezTo>
                    <a:cubicBezTo>
                      <a:pt x="30511" y="55421"/>
                      <a:pt x="30492" y="55421"/>
                      <a:pt x="30474" y="55422"/>
                    </a:cubicBezTo>
                    <a:cubicBezTo>
                      <a:pt x="31811" y="53976"/>
                      <a:pt x="33679" y="53177"/>
                      <a:pt x="35611" y="53177"/>
                    </a:cubicBezTo>
                    <a:close/>
                    <a:moveTo>
                      <a:pt x="112825" y="51076"/>
                    </a:moveTo>
                    <a:cubicBezTo>
                      <a:pt x="116002" y="51076"/>
                      <a:pt x="119178" y="53155"/>
                      <a:pt x="119218" y="57312"/>
                    </a:cubicBezTo>
                    <a:cubicBezTo>
                      <a:pt x="118738" y="57207"/>
                      <a:pt x="118254" y="57156"/>
                      <a:pt x="117774" y="57156"/>
                    </a:cubicBezTo>
                    <a:cubicBezTo>
                      <a:pt x="115918" y="57156"/>
                      <a:pt x="114121" y="57922"/>
                      <a:pt x="112825" y="59315"/>
                    </a:cubicBezTo>
                    <a:lnTo>
                      <a:pt x="112825" y="59315"/>
                    </a:lnTo>
                    <a:cubicBezTo>
                      <a:pt x="111544" y="57938"/>
                      <a:pt x="109754" y="57160"/>
                      <a:pt x="107883" y="57160"/>
                    </a:cubicBezTo>
                    <a:cubicBezTo>
                      <a:pt x="107391" y="57160"/>
                      <a:pt x="106907" y="57214"/>
                      <a:pt x="106432" y="57312"/>
                    </a:cubicBezTo>
                    <a:cubicBezTo>
                      <a:pt x="106472" y="53155"/>
                      <a:pt x="109649" y="51076"/>
                      <a:pt x="112825" y="51076"/>
                    </a:cubicBezTo>
                    <a:close/>
                    <a:moveTo>
                      <a:pt x="136136" y="51080"/>
                    </a:moveTo>
                    <a:cubicBezTo>
                      <a:pt x="139311" y="51080"/>
                      <a:pt x="142484" y="53157"/>
                      <a:pt x="142525" y="57312"/>
                    </a:cubicBezTo>
                    <a:lnTo>
                      <a:pt x="142525" y="57321"/>
                    </a:lnTo>
                    <a:cubicBezTo>
                      <a:pt x="142050" y="57219"/>
                      <a:pt x="141571" y="57169"/>
                      <a:pt x="141097" y="57169"/>
                    </a:cubicBezTo>
                    <a:cubicBezTo>
                      <a:pt x="139236" y="57169"/>
                      <a:pt x="137435" y="57936"/>
                      <a:pt x="136136" y="59328"/>
                    </a:cubicBezTo>
                    <a:cubicBezTo>
                      <a:pt x="134854" y="57948"/>
                      <a:pt x="133062" y="57169"/>
                      <a:pt x="131181" y="57169"/>
                    </a:cubicBezTo>
                    <a:cubicBezTo>
                      <a:pt x="130697" y="57169"/>
                      <a:pt x="130213" y="57223"/>
                      <a:pt x="129738" y="57321"/>
                    </a:cubicBezTo>
                    <a:cubicBezTo>
                      <a:pt x="129778" y="53161"/>
                      <a:pt x="132958" y="51080"/>
                      <a:pt x="136136" y="51080"/>
                    </a:cubicBezTo>
                    <a:close/>
                    <a:moveTo>
                      <a:pt x="89307" y="51119"/>
                    </a:moveTo>
                    <a:cubicBezTo>
                      <a:pt x="91889" y="51119"/>
                      <a:pt x="94470" y="52493"/>
                      <a:pt x="95366" y="55242"/>
                    </a:cubicBezTo>
                    <a:cubicBezTo>
                      <a:pt x="95590" y="55923"/>
                      <a:pt x="95697" y="56631"/>
                      <a:pt x="95706" y="57348"/>
                    </a:cubicBezTo>
                    <a:cubicBezTo>
                      <a:pt x="95226" y="57243"/>
                      <a:pt x="94742" y="57192"/>
                      <a:pt x="94262" y="57192"/>
                    </a:cubicBezTo>
                    <a:cubicBezTo>
                      <a:pt x="92407" y="57192"/>
                      <a:pt x="90613" y="57958"/>
                      <a:pt x="89317" y="59346"/>
                    </a:cubicBezTo>
                    <a:cubicBezTo>
                      <a:pt x="88036" y="57975"/>
                      <a:pt x="86244" y="57187"/>
                      <a:pt x="84362" y="57187"/>
                    </a:cubicBezTo>
                    <a:cubicBezTo>
                      <a:pt x="83878" y="57187"/>
                      <a:pt x="83394" y="57241"/>
                      <a:pt x="82919" y="57348"/>
                    </a:cubicBezTo>
                    <a:cubicBezTo>
                      <a:pt x="82919" y="56631"/>
                      <a:pt x="83018" y="55923"/>
                      <a:pt x="83224" y="55251"/>
                    </a:cubicBezTo>
                    <a:lnTo>
                      <a:pt x="83242" y="55242"/>
                    </a:lnTo>
                    <a:cubicBezTo>
                      <a:pt x="84138" y="52495"/>
                      <a:pt x="86723" y="51119"/>
                      <a:pt x="89307" y="51119"/>
                    </a:cubicBezTo>
                    <a:close/>
                    <a:moveTo>
                      <a:pt x="42351" y="51273"/>
                    </a:moveTo>
                    <a:cubicBezTo>
                      <a:pt x="45527" y="51273"/>
                      <a:pt x="48704" y="53352"/>
                      <a:pt x="48744" y="57509"/>
                    </a:cubicBezTo>
                    <a:cubicBezTo>
                      <a:pt x="48269" y="57407"/>
                      <a:pt x="47791" y="57358"/>
                      <a:pt x="47316" y="57358"/>
                    </a:cubicBezTo>
                    <a:cubicBezTo>
                      <a:pt x="45455" y="57358"/>
                      <a:pt x="43655" y="58124"/>
                      <a:pt x="42355" y="59517"/>
                    </a:cubicBezTo>
                    <a:cubicBezTo>
                      <a:pt x="41081" y="58144"/>
                      <a:pt x="39293" y="57366"/>
                      <a:pt x="37414" y="57366"/>
                    </a:cubicBezTo>
                    <a:cubicBezTo>
                      <a:pt x="37404" y="57366"/>
                      <a:pt x="37393" y="57366"/>
                      <a:pt x="37382" y="57366"/>
                    </a:cubicBezTo>
                    <a:lnTo>
                      <a:pt x="37400" y="57357"/>
                    </a:lnTo>
                    <a:cubicBezTo>
                      <a:pt x="36916" y="57357"/>
                      <a:pt x="36432" y="57402"/>
                      <a:pt x="35958" y="57509"/>
                    </a:cubicBezTo>
                    <a:cubicBezTo>
                      <a:pt x="35998" y="53352"/>
                      <a:pt x="39174" y="51273"/>
                      <a:pt x="42351" y="51273"/>
                    </a:cubicBezTo>
                    <a:close/>
                    <a:moveTo>
                      <a:pt x="65657" y="51282"/>
                    </a:moveTo>
                    <a:cubicBezTo>
                      <a:pt x="68834" y="51282"/>
                      <a:pt x="72010" y="53361"/>
                      <a:pt x="72050" y="57518"/>
                    </a:cubicBezTo>
                    <a:cubicBezTo>
                      <a:pt x="71572" y="57413"/>
                      <a:pt x="71090" y="57362"/>
                      <a:pt x="70611" y="57362"/>
                    </a:cubicBezTo>
                    <a:cubicBezTo>
                      <a:pt x="68757" y="57362"/>
                      <a:pt x="66958" y="58130"/>
                      <a:pt x="65662" y="59525"/>
                    </a:cubicBezTo>
                    <a:cubicBezTo>
                      <a:pt x="64387" y="58153"/>
                      <a:pt x="62599" y="57366"/>
                      <a:pt x="60729" y="57366"/>
                    </a:cubicBezTo>
                    <a:cubicBezTo>
                      <a:pt x="60719" y="57366"/>
                      <a:pt x="60708" y="57366"/>
                      <a:pt x="60697" y="57366"/>
                    </a:cubicBezTo>
                    <a:lnTo>
                      <a:pt x="60715" y="57366"/>
                    </a:lnTo>
                    <a:cubicBezTo>
                      <a:pt x="60223" y="57366"/>
                      <a:pt x="59739" y="57411"/>
                      <a:pt x="59264" y="57518"/>
                    </a:cubicBezTo>
                    <a:cubicBezTo>
                      <a:pt x="59304" y="53361"/>
                      <a:pt x="62481" y="51282"/>
                      <a:pt x="65657" y="51282"/>
                    </a:cubicBezTo>
                    <a:close/>
                    <a:moveTo>
                      <a:pt x="18802" y="51334"/>
                    </a:moveTo>
                    <a:cubicBezTo>
                      <a:pt x="21383" y="51334"/>
                      <a:pt x="23964" y="52708"/>
                      <a:pt x="24864" y="55457"/>
                    </a:cubicBezTo>
                    <a:cubicBezTo>
                      <a:pt x="25079" y="56129"/>
                      <a:pt x="25196" y="56846"/>
                      <a:pt x="25196" y="57554"/>
                    </a:cubicBezTo>
                    <a:cubicBezTo>
                      <a:pt x="24721" y="57452"/>
                      <a:pt x="24242" y="57402"/>
                      <a:pt x="23767" y="57402"/>
                    </a:cubicBezTo>
                    <a:cubicBezTo>
                      <a:pt x="21904" y="57402"/>
                      <a:pt x="20100" y="58169"/>
                      <a:pt x="18807" y="59561"/>
                    </a:cubicBezTo>
                    <a:cubicBezTo>
                      <a:pt x="17526" y="58181"/>
                      <a:pt x="15734" y="57402"/>
                      <a:pt x="13852" y="57402"/>
                    </a:cubicBezTo>
                    <a:cubicBezTo>
                      <a:pt x="13368" y="57402"/>
                      <a:pt x="12884" y="57456"/>
                      <a:pt x="12409" y="57563"/>
                    </a:cubicBezTo>
                    <a:cubicBezTo>
                      <a:pt x="12409" y="56846"/>
                      <a:pt x="12526" y="56129"/>
                      <a:pt x="12741" y="55448"/>
                    </a:cubicBezTo>
                    <a:lnTo>
                      <a:pt x="12741" y="55457"/>
                    </a:lnTo>
                    <a:cubicBezTo>
                      <a:pt x="13637" y="52710"/>
                      <a:pt x="16220" y="51334"/>
                      <a:pt x="18802" y="51334"/>
                    </a:cubicBezTo>
                    <a:close/>
                    <a:moveTo>
                      <a:pt x="117977" y="57538"/>
                    </a:moveTo>
                    <a:cubicBezTo>
                      <a:pt x="118398" y="57538"/>
                      <a:pt x="118823" y="57576"/>
                      <a:pt x="119245" y="57653"/>
                    </a:cubicBezTo>
                    <a:cubicBezTo>
                      <a:pt x="118726" y="58271"/>
                      <a:pt x="118322" y="58979"/>
                      <a:pt x="118063" y="59741"/>
                    </a:cubicBezTo>
                    <a:lnTo>
                      <a:pt x="118054" y="59741"/>
                    </a:lnTo>
                    <a:cubicBezTo>
                      <a:pt x="117821" y="60439"/>
                      <a:pt x="117713" y="61174"/>
                      <a:pt x="117758" y="61918"/>
                    </a:cubicBezTo>
                    <a:cubicBezTo>
                      <a:pt x="116501" y="60608"/>
                      <a:pt x="114730" y="59776"/>
                      <a:pt x="112860" y="59776"/>
                    </a:cubicBezTo>
                    <a:cubicBezTo>
                      <a:pt x="112850" y="59776"/>
                      <a:pt x="112840" y="59776"/>
                      <a:pt x="112830" y="59776"/>
                    </a:cubicBezTo>
                    <a:cubicBezTo>
                      <a:pt x="114169" y="58334"/>
                      <a:pt x="116040" y="57538"/>
                      <a:pt x="117977" y="57538"/>
                    </a:cubicBezTo>
                    <a:close/>
                    <a:moveTo>
                      <a:pt x="130971" y="57538"/>
                    </a:moveTo>
                    <a:cubicBezTo>
                      <a:pt x="132907" y="57538"/>
                      <a:pt x="134780" y="58334"/>
                      <a:pt x="136127" y="59776"/>
                    </a:cubicBezTo>
                    <a:cubicBezTo>
                      <a:pt x="136117" y="59776"/>
                      <a:pt x="136107" y="59776"/>
                      <a:pt x="136097" y="59776"/>
                    </a:cubicBezTo>
                    <a:cubicBezTo>
                      <a:pt x="134217" y="59776"/>
                      <a:pt x="132446" y="60608"/>
                      <a:pt x="131199" y="61918"/>
                    </a:cubicBezTo>
                    <a:cubicBezTo>
                      <a:pt x="131234" y="61183"/>
                      <a:pt x="131136" y="60439"/>
                      <a:pt x="130894" y="59741"/>
                    </a:cubicBezTo>
                    <a:lnTo>
                      <a:pt x="130885" y="59741"/>
                    </a:lnTo>
                    <a:cubicBezTo>
                      <a:pt x="130625" y="58979"/>
                      <a:pt x="130222" y="58271"/>
                      <a:pt x="129702" y="57653"/>
                    </a:cubicBezTo>
                    <a:cubicBezTo>
                      <a:pt x="130125" y="57576"/>
                      <a:pt x="130549" y="57538"/>
                      <a:pt x="130971" y="57538"/>
                    </a:cubicBezTo>
                    <a:close/>
                    <a:moveTo>
                      <a:pt x="94432" y="57571"/>
                    </a:moveTo>
                    <a:cubicBezTo>
                      <a:pt x="94855" y="57571"/>
                      <a:pt x="95282" y="57610"/>
                      <a:pt x="95706" y="57689"/>
                    </a:cubicBezTo>
                    <a:cubicBezTo>
                      <a:pt x="94720" y="58871"/>
                      <a:pt x="94138" y="60377"/>
                      <a:pt x="94219" y="61963"/>
                    </a:cubicBezTo>
                    <a:cubicBezTo>
                      <a:pt x="92984" y="60666"/>
                      <a:pt x="91228" y="59830"/>
                      <a:pt x="89369" y="59830"/>
                    </a:cubicBezTo>
                    <a:cubicBezTo>
                      <a:pt x="89340" y="59830"/>
                      <a:pt x="89311" y="59830"/>
                      <a:pt x="89281" y="59830"/>
                    </a:cubicBezTo>
                    <a:cubicBezTo>
                      <a:pt x="89261" y="59830"/>
                      <a:pt x="89242" y="59830"/>
                      <a:pt x="89222" y="59830"/>
                    </a:cubicBezTo>
                    <a:cubicBezTo>
                      <a:pt x="87353" y="59830"/>
                      <a:pt x="85594" y="60659"/>
                      <a:pt x="84344" y="61963"/>
                    </a:cubicBezTo>
                    <a:cubicBezTo>
                      <a:pt x="84434" y="60377"/>
                      <a:pt x="83851" y="58871"/>
                      <a:pt x="82866" y="57689"/>
                    </a:cubicBezTo>
                    <a:lnTo>
                      <a:pt x="82857" y="57689"/>
                    </a:lnTo>
                    <a:cubicBezTo>
                      <a:pt x="83283" y="57610"/>
                      <a:pt x="83710" y="57571"/>
                      <a:pt x="84135" y="57571"/>
                    </a:cubicBezTo>
                    <a:cubicBezTo>
                      <a:pt x="86071" y="57571"/>
                      <a:pt x="87946" y="58374"/>
                      <a:pt x="89290" y="59821"/>
                    </a:cubicBezTo>
                    <a:cubicBezTo>
                      <a:pt x="90628" y="58374"/>
                      <a:pt x="92501" y="57571"/>
                      <a:pt x="94432" y="57571"/>
                    </a:cubicBezTo>
                    <a:close/>
                    <a:moveTo>
                      <a:pt x="47479" y="57732"/>
                    </a:moveTo>
                    <a:cubicBezTo>
                      <a:pt x="47903" y="57732"/>
                      <a:pt x="48329" y="57771"/>
                      <a:pt x="48753" y="57850"/>
                    </a:cubicBezTo>
                    <a:cubicBezTo>
                      <a:pt x="48233" y="58468"/>
                      <a:pt x="47839" y="59176"/>
                      <a:pt x="47570" y="59938"/>
                    </a:cubicBezTo>
                    <a:cubicBezTo>
                      <a:pt x="47337" y="60637"/>
                      <a:pt x="47230" y="61380"/>
                      <a:pt x="47275" y="62115"/>
                    </a:cubicBezTo>
                    <a:lnTo>
                      <a:pt x="47266" y="62115"/>
                    </a:lnTo>
                    <a:cubicBezTo>
                      <a:pt x="46024" y="60820"/>
                      <a:pt x="44265" y="59982"/>
                      <a:pt x="42405" y="59982"/>
                    </a:cubicBezTo>
                    <a:cubicBezTo>
                      <a:pt x="42386" y="59982"/>
                      <a:pt x="42366" y="59982"/>
                      <a:pt x="42346" y="59982"/>
                    </a:cubicBezTo>
                    <a:cubicBezTo>
                      <a:pt x="43684" y="58535"/>
                      <a:pt x="45551" y="57732"/>
                      <a:pt x="47479" y="57732"/>
                    </a:cubicBezTo>
                    <a:close/>
                    <a:moveTo>
                      <a:pt x="60498" y="57741"/>
                    </a:moveTo>
                    <a:cubicBezTo>
                      <a:pt x="62431" y="57741"/>
                      <a:pt x="64299" y="58543"/>
                      <a:pt x="65644" y="59982"/>
                    </a:cubicBezTo>
                    <a:cubicBezTo>
                      <a:pt x="65634" y="59982"/>
                      <a:pt x="65623" y="59982"/>
                      <a:pt x="65613" y="59982"/>
                    </a:cubicBezTo>
                    <a:cubicBezTo>
                      <a:pt x="63734" y="59982"/>
                      <a:pt x="61963" y="60814"/>
                      <a:pt x="60715" y="62124"/>
                    </a:cubicBezTo>
                    <a:cubicBezTo>
                      <a:pt x="60751" y="61380"/>
                      <a:pt x="60653" y="60646"/>
                      <a:pt x="60411" y="59938"/>
                    </a:cubicBezTo>
                    <a:lnTo>
                      <a:pt x="60402" y="59938"/>
                    </a:lnTo>
                    <a:cubicBezTo>
                      <a:pt x="60142" y="59176"/>
                      <a:pt x="59739" y="58468"/>
                      <a:pt x="59219" y="57859"/>
                    </a:cubicBezTo>
                    <a:cubicBezTo>
                      <a:pt x="59645" y="57780"/>
                      <a:pt x="60073" y="57741"/>
                      <a:pt x="60498" y="57741"/>
                    </a:cubicBezTo>
                    <a:close/>
                    <a:moveTo>
                      <a:pt x="23936" y="57773"/>
                    </a:moveTo>
                    <a:cubicBezTo>
                      <a:pt x="24366" y="57773"/>
                      <a:pt x="24800" y="57813"/>
                      <a:pt x="25232" y="57895"/>
                    </a:cubicBezTo>
                    <a:cubicBezTo>
                      <a:pt x="24237" y="59068"/>
                      <a:pt x="23655" y="60574"/>
                      <a:pt x="23744" y="62160"/>
                    </a:cubicBezTo>
                    <a:cubicBezTo>
                      <a:pt x="22494" y="60857"/>
                      <a:pt x="20727" y="60027"/>
                      <a:pt x="18867" y="60027"/>
                    </a:cubicBezTo>
                    <a:cubicBezTo>
                      <a:pt x="18847" y="60027"/>
                      <a:pt x="18827" y="60027"/>
                      <a:pt x="18807" y="60027"/>
                    </a:cubicBezTo>
                    <a:cubicBezTo>
                      <a:pt x="18787" y="60027"/>
                      <a:pt x="18767" y="60027"/>
                      <a:pt x="18747" y="60027"/>
                    </a:cubicBezTo>
                    <a:cubicBezTo>
                      <a:pt x="16879" y="60027"/>
                      <a:pt x="15111" y="60857"/>
                      <a:pt x="13870" y="62169"/>
                    </a:cubicBezTo>
                    <a:cubicBezTo>
                      <a:pt x="13951" y="60574"/>
                      <a:pt x="13368" y="59077"/>
                      <a:pt x="12382" y="57895"/>
                    </a:cubicBezTo>
                    <a:lnTo>
                      <a:pt x="12374" y="57895"/>
                    </a:lnTo>
                    <a:cubicBezTo>
                      <a:pt x="12805" y="57813"/>
                      <a:pt x="13239" y="57773"/>
                      <a:pt x="13670" y="57773"/>
                    </a:cubicBezTo>
                    <a:cubicBezTo>
                      <a:pt x="15599" y="57773"/>
                      <a:pt x="17467" y="58575"/>
                      <a:pt x="18807" y="60018"/>
                    </a:cubicBezTo>
                    <a:cubicBezTo>
                      <a:pt x="20140" y="58575"/>
                      <a:pt x="22007" y="57773"/>
                      <a:pt x="23936" y="57773"/>
                    </a:cubicBezTo>
                    <a:close/>
                    <a:moveTo>
                      <a:pt x="107668" y="57537"/>
                    </a:moveTo>
                    <a:cubicBezTo>
                      <a:pt x="109594" y="57537"/>
                      <a:pt x="111464" y="58336"/>
                      <a:pt x="112812" y="59776"/>
                    </a:cubicBezTo>
                    <a:cubicBezTo>
                      <a:pt x="112793" y="59776"/>
                      <a:pt x="112774" y="59776"/>
                      <a:pt x="112756" y="59776"/>
                    </a:cubicBezTo>
                    <a:cubicBezTo>
                      <a:pt x="110769" y="59776"/>
                      <a:pt x="108902" y="60722"/>
                      <a:pt x="107650" y="62178"/>
                    </a:cubicBezTo>
                    <a:lnTo>
                      <a:pt x="107650" y="62178"/>
                    </a:lnTo>
                    <a:cubicBezTo>
                      <a:pt x="107803" y="60502"/>
                      <a:pt x="107211" y="58925"/>
                      <a:pt x="106181" y="57698"/>
                    </a:cubicBezTo>
                    <a:cubicBezTo>
                      <a:pt x="106675" y="57590"/>
                      <a:pt x="107173" y="57537"/>
                      <a:pt x="107668" y="57537"/>
                    </a:cubicBezTo>
                    <a:close/>
                    <a:moveTo>
                      <a:pt x="37180" y="57734"/>
                    </a:moveTo>
                    <a:cubicBezTo>
                      <a:pt x="39111" y="57734"/>
                      <a:pt x="40981" y="58533"/>
                      <a:pt x="42328" y="59974"/>
                    </a:cubicBezTo>
                    <a:cubicBezTo>
                      <a:pt x="42310" y="59973"/>
                      <a:pt x="42291" y="59973"/>
                      <a:pt x="42273" y="59973"/>
                    </a:cubicBezTo>
                    <a:cubicBezTo>
                      <a:pt x="40286" y="59973"/>
                      <a:pt x="38419" y="60919"/>
                      <a:pt x="37167" y="62375"/>
                    </a:cubicBezTo>
                    <a:cubicBezTo>
                      <a:pt x="37320" y="60708"/>
                      <a:pt x="36728" y="59131"/>
                      <a:pt x="35698" y="57895"/>
                    </a:cubicBezTo>
                    <a:lnTo>
                      <a:pt x="35689" y="57895"/>
                    </a:lnTo>
                    <a:cubicBezTo>
                      <a:pt x="36185" y="57787"/>
                      <a:pt x="36684" y="57734"/>
                      <a:pt x="37180" y="57734"/>
                    </a:cubicBezTo>
                    <a:close/>
                    <a:moveTo>
                      <a:pt x="124474" y="55684"/>
                    </a:moveTo>
                    <a:cubicBezTo>
                      <a:pt x="127057" y="55684"/>
                      <a:pt x="129639" y="57057"/>
                      <a:pt x="130536" y="59803"/>
                    </a:cubicBezTo>
                    <a:cubicBezTo>
                      <a:pt x="130751" y="60484"/>
                      <a:pt x="130858" y="61192"/>
                      <a:pt x="130867" y="61909"/>
                    </a:cubicBezTo>
                    <a:cubicBezTo>
                      <a:pt x="130392" y="61807"/>
                      <a:pt x="129913" y="61757"/>
                      <a:pt x="129438" y="61757"/>
                    </a:cubicBezTo>
                    <a:cubicBezTo>
                      <a:pt x="127575" y="61757"/>
                      <a:pt x="125771" y="62524"/>
                      <a:pt x="124478" y="63916"/>
                    </a:cubicBezTo>
                    <a:cubicBezTo>
                      <a:pt x="123197" y="62536"/>
                      <a:pt x="121405" y="61757"/>
                      <a:pt x="119523" y="61757"/>
                    </a:cubicBezTo>
                    <a:cubicBezTo>
                      <a:pt x="119039" y="61757"/>
                      <a:pt x="118555" y="61810"/>
                      <a:pt x="118080" y="61909"/>
                    </a:cubicBezTo>
                    <a:cubicBezTo>
                      <a:pt x="118080" y="61192"/>
                      <a:pt x="118197" y="60484"/>
                      <a:pt x="118412" y="59803"/>
                    </a:cubicBezTo>
                    <a:cubicBezTo>
                      <a:pt x="119308" y="57057"/>
                      <a:pt x="121891" y="55684"/>
                      <a:pt x="124474" y="55684"/>
                    </a:cubicBezTo>
                    <a:close/>
                    <a:moveTo>
                      <a:pt x="100947" y="55720"/>
                    </a:moveTo>
                    <a:cubicBezTo>
                      <a:pt x="104117" y="55720"/>
                      <a:pt x="107290" y="57792"/>
                      <a:pt x="107337" y="61941"/>
                    </a:cubicBezTo>
                    <a:lnTo>
                      <a:pt x="107337" y="61941"/>
                    </a:lnTo>
                    <a:cubicBezTo>
                      <a:pt x="106869" y="61842"/>
                      <a:pt x="106398" y="61793"/>
                      <a:pt x="105930" y="61793"/>
                    </a:cubicBezTo>
                    <a:cubicBezTo>
                      <a:pt x="104072" y="61793"/>
                      <a:pt x="102267" y="62560"/>
                      <a:pt x="100975" y="63952"/>
                    </a:cubicBezTo>
                    <a:cubicBezTo>
                      <a:pt x="99693" y="62572"/>
                      <a:pt x="97901" y="61792"/>
                      <a:pt x="96020" y="61792"/>
                    </a:cubicBezTo>
                    <a:cubicBezTo>
                      <a:pt x="95536" y="61792"/>
                      <a:pt x="95052" y="61846"/>
                      <a:pt x="94577" y="61945"/>
                    </a:cubicBezTo>
                    <a:cubicBezTo>
                      <a:pt x="94604" y="57796"/>
                      <a:pt x="97774" y="55720"/>
                      <a:pt x="100947" y="55720"/>
                    </a:cubicBezTo>
                    <a:close/>
                    <a:moveTo>
                      <a:pt x="77633" y="55721"/>
                    </a:moveTo>
                    <a:cubicBezTo>
                      <a:pt x="80806" y="55721"/>
                      <a:pt x="83980" y="57797"/>
                      <a:pt x="84022" y="61952"/>
                    </a:cubicBezTo>
                    <a:lnTo>
                      <a:pt x="84022" y="61952"/>
                    </a:lnTo>
                    <a:cubicBezTo>
                      <a:pt x="83551" y="61851"/>
                      <a:pt x="83077" y="61802"/>
                      <a:pt x="82606" y="61802"/>
                    </a:cubicBezTo>
                    <a:cubicBezTo>
                      <a:pt x="80748" y="61802"/>
                      <a:pt x="78943" y="62569"/>
                      <a:pt x="77651" y="63961"/>
                    </a:cubicBezTo>
                    <a:cubicBezTo>
                      <a:pt x="76369" y="62581"/>
                      <a:pt x="74577" y="61801"/>
                      <a:pt x="72696" y="61801"/>
                    </a:cubicBezTo>
                    <a:cubicBezTo>
                      <a:pt x="72212" y="61801"/>
                      <a:pt x="71728" y="61855"/>
                      <a:pt x="71253" y="61954"/>
                    </a:cubicBezTo>
                    <a:cubicBezTo>
                      <a:pt x="71284" y="57799"/>
                      <a:pt x="74458" y="55721"/>
                      <a:pt x="77633" y="55721"/>
                    </a:cubicBezTo>
                    <a:close/>
                    <a:moveTo>
                      <a:pt x="54007" y="55886"/>
                    </a:moveTo>
                    <a:cubicBezTo>
                      <a:pt x="56587" y="55886"/>
                      <a:pt x="59166" y="57260"/>
                      <a:pt x="60061" y="60009"/>
                    </a:cubicBezTo>
                    <a:cubicBezTo>
                      <a:pt x="60285" y="60681"/>
                      <a:pt x="60393" y="61398"/>
                      <a:pt x="60402" y="62106"/>
                    </a:cubicBezTo>
                    <a:cubicBezTo>
                      <a:pt x="59929" y="62004"/>
                      <a:pt x="59451" y="61954"/>
                      <a:pt x="58977" y="61954"/>
                    </a:cubicBezTo>
                    <a:cubicBezTo>
                      <a:pt x="57118" y="61954"/>
                      <a:pt x="55312" y="62721"/>
                      <a:pt x="54013" y="64113"/>
                    </a:cubicBezTo>
                    <a:cubicBezTo>
                      <a:pt x="52741" y="62733"/>
                      <a:pt x="50939" y="61954"/>
                      <a:pt x="49067" y="61954"/>
                    </a:cubicBezTo>
                    <a:cubicBezTo>
                      <a:pt x="48574" y="61954"/>
                      <a:pt x="48090" y="62008"/>
                      <a:pt x="47624" y="62115"/>
                    </a:cubicBezTo>
                    <a:cubicBezTo>
                      <a:pt x="47615" y="61398"/>
                      <a:pt x="47723" y="60690"/>
                      <a:pt x="47929" y="60009"/>
                    </a:cubicBezTo>
                    <a:lnTo>
                      <a:pt x="47947" y="60009"/>
                    </a:lnTo>
                    <a:cubicBezTo>
                      <a:pt x="48843" y="57262"/>
                      <a:pt x="51425" y="55886"/>
                      <a:pt x="54007" y="55886"/>
                    </a:cubicBezTo>
                    <a:close/>
                    <a:moveTo>
                      <a:pt x="30465" y="55920"/>
                    </a:moveTo>
                    <a:cubicBezTo>
                      <a:pt x="33637" y="55920"/>
                      <a:pt x="36811" y="57998"/>
                      <a:pt x="36854" y="62156"/>
                    </a:cubicBezTo>
                    <a:lnTo>
                      <a:pt x="36854" y="62156"/>
                    </a:lnTo>
                    <a:cubicBezTo>
                      <a:pt x="36379" y="62054"/>
                      <a:pt x="35901" y="62004"/>
                      <a:pt x="35426" y="62004"/>
                    </a:cubicBezTo>
                    <a:cubicBezTo>
                      <a:pt x="33569" y="62004"/>
                      <a:pt x="31771" y="62770"/>
                      <a:pt x="30483" y="64158"/>
                    </a:cubicBezTo>
                    <a:cubicBezTo>
                      <a:pt x="29201" y="62787"/>
                      <a:pt x="27409" y="61999"/>
                      <a:pt x="25528" y="61999"/>
                    </a:cubicBezTo>
                    <a:cubicBezTo>
                      <a:pt x="25044" y="61999"/>
                      <a:pt x="24560" y="62052"/>
                      <a:pt x="24085" y="62160"/>
                    </a:cubicBezTo>
                    <a:cubicBezTo>
                      <a:pt x="24116" y="58001"/>
                      <a:pt x="27290" y="55920"/>
                      <a:pt x="30465" y="55920"/>
                    </a:cubicBezTo>
                    <a:close/>
                    <a:moveTo>
                      <a:pt x="7145" y="55923"/>
                    </a:moveTo>
                    <a:cubicBezTo>
                      <a:pt x="10322" y="55923"/>
                      <a:pt x="13498" y="58002"/>
                      <a:pt x="13538" y="62160"/>
                    </a:cubicBezTo>
                    <a:cubicBezTo>
                      <a:pt x="13060" y="62055"/>
                      <a:pt x="12577" y="62004"/>
                      <a:pt x="12098" y="62004"/>
                    </a:cubicBezTo>
                    <a:cubicBezTo>
                      <a:pt x="10244" y="62004"/>
                      <a:pt x="8445" y="62770"/>
                      <a:pt x="7150" y="64158"/>
                    </a:cubicBezTo>
                    <a:lnTo>
                      <a:pt x="7150" y="64167"/>
                    </a:lnTo>
                    <a:cubicBezTo>
                      <a:pt x="5868" y="62787"/>
                      <a:pt x="4076" y="62008"/>
                      <a:pt x="2194" y="62008"/>
                    </a:cubicBezTo>
                    <a:cubicBezTo>
                      <a:pt x="1711" y="62008"/>
                      <a:pt x="1227" y="62052"/>
                      <a:pt x="752" y="62160"/>
                    </a:cubicBezTo>
                    <a:cubicBezTo>
                      <a:pt x="792" y="58002"/>
                      <a:pt x="3969" y="55923"/>
                      <a:pt x="7145" y="55923"/>
                    </a:cubicBezTo>
                    <a:close/>
                    <a:moveTo>
                      <a:pt x="119331" y="62140"/>
                    </a:moveTo>
                    <a:cubicBezTo>
                      <a:pt x="121264" y="62140"/>
                      <a:pt x="123135" y="62937"/>
                      <a:pt x="124478" y="64382"/>
                    </a:cubicBezTo>
                    <a:cubicBezTo>
                      <a:pt x="125815" y="62942"/>
                      <a:pt x="127688" y="62141"/>
                      <a:pt x="129619" y="62141"/>
                    </a:cubicBezTo>
                    <a:cubicBezTo>
                      <a:pt x="130043" y="62141"/>
                      <a:pt x="130469" y="62179"/>
                      <a:pt x="130894" y="62258"/>
                    </a:cubicBezTo>
                    <a:cubicBezTo>
                      <a:pt x="129908" y="63432"/>
                      <a:pt x="129326" y="64929"/>
                      <a:pt x="129415" y="66524"/>
                    </a:cubicBezTo>
                    <a:lnTo>
                      <a:pt x="129406" y="66533"/>
                    </a:lnTo>
                    <a:cubicBezTo>
                      <a:pt x="128165" y="65229"/>
                      <a:pt x="126397" y="64391"/>
                      <a:pt x="124528" y="64391"/>
                    </a:cubicBezTo>
                    <a:cubicBezTo>
                      <a:pt x="124509" y="64391"/>
                      <a:pt x="124489" y="64391"/>
                      <a:pt x="124469" y="64391"/>
                    </a:cubicBezTo>
                    <a:cubicBezTo>
                      <a:pt x="124450" y="64391"/>
                      <a:pt x="124430" y="64391"/>
                      <a:pt x="124410" y="64391"/>
                    </a:cubicBezTo>
                    <a:cubicBezTo>
                      <a:pt x="122541" y="64391"/>
                      <a:pt x="120782" y="65229"/>
                      <a:pt x="119532" y="66533"/>
                    </a:cubicBezTo>
                    <a:cubicBezTo>
                      <a:pt x="119622" y="64938"/>
                      <a:pt x="119039" y="63441"/>
                      <a:pt x="118045" y="62258"/>
                    </a:cubicBezTo>
                    <a:cubicBezTo>
                      <a:pt x="118473" y="62179"/>
                      <a:pt x="118903" y="62140"/>
                      <a:pt x="119331" y="62140"/>
                    </a:cubicBezTo>
                    <a:close/>
                    <a:moveTo>
                      <a:pt x="95793" y="62177"/>
                    </a:moveTo>
                    <a:cubicBezTo>
                      <a:pt x="97728" y="62177"/>
                      <a:pt x="99603" y="62979"/>
                      <a:pt x="100948" y="64427"/>
                    </a:cubicBezTo>
                    <a:lnTo>
                      <a:pt x="100948" y="64427"/>
                    </a:lnTo>
                    <a:cubicBezTo>
                      <a:pt x="100945" y="64427"/>
                      <a:pt x="100942" y="64427"/>
                      <a:pt x="100939" y="64427"/>
                    </a:cubicBezTo>
                    <a:cubicBezTo>
                      <a:pt x="100919" y="64427"/>
                      <a:pt x="100900" y="64427"/>
                      <a:pt x="100880" y="64427"/>
                    </a:cubicBezTo>
                    <a:cubicBezTo>
                      <a:pt x="99011" y="64427"/>
                      <a:pt x="97252" y="65265"/>
                      <a:pt x="96002" y="66568"/>
                    </a:cubicBezTo>
                    <a:cubicBezTo>
                      <a:pt x="96091" y="64982"/>
                      <a:pt x="95509" y="63477"/>
                      <a:pt x="94514" y="62294"/>
                    </a:cubicBezTo>
                    <a:cubicBezTo>
                      <a:pt x="94940" y="62215"/>
                      <a:pt x="95368" y="62177"/>
                      <a:pt x="95793" y="62177"/>
                    </a:cubicBezTo>
                    <a:close/>
                    <a:moveTo>
                      <a:pt x="82770" y="62194"/>
                    </a:moveTo>
                    <a:cubicBezTo>
                      <a:pt x="83195" y="62194"/>
                      <a:pt x="83623" y="62233"/>
                      <a:pt x="84048" y="62312"/>
                    </a:cubicBezTo>
                    <a:cubicBezTo>
                      <a:pt x="83054" y="63495"/>
                      <a:pt x="82471" y="64991"/>
                      <a:pt x="82561" y="66586"/>
                    </a:cubicBezTo>
                    <a:cubicBezTo>
                      <a:pt x="81311" y="65283"/>
                      <a:pt x="79552" y="64445"/>
                      <a:pt x="77683" y="64445"/>
                    </a:cubicBezTo>
                    <a:cubicBezTo>
                      <a:pt x="77663" y="64445"/>
                      <a:pt x="77644" y="64445"/>
                      <a:pt x="77624" y="64445"/>
                    </a:cubicBezTo>
                    <a:cubicBezTo>
                      <a:pt x="78961" y="62997"/>
                      <a:pt x="80835" y="62194"/>
                      <a:pt x="82770" y="62194"/>
                    </a:cubicBezTo>
                    <a:close/>
                    <a:moveTo>
                      <a:pt x="48840" y="62338"/>
                    </a:moveTo>
                    <a:cubicBezTo>
                      <a:pt x="50775" y="62338"/>
                      <a:pt x="52650" y="63141"/>
                      <a:pt x="53995" y="64588"/>
                    </a:cubicBezTo>
                    <a:lnTo>
                      <a:pt x="53995" y="64588"/>
                    </a:lnTo>
                    <a:cubicBezTo>
                      <a:pt x="53992" y="64588"/>
                      <a:pt x="53989" y="64588"/>
                      <a:pt x="53986" y="64588"/>
                    </a:cubicBezTo>
                    <a:cubicBezTo>
                      <a:pt x="53966" y="64588"/>
                      <a:pt x="53947" y="64588"/>
                      <a:pt x="53927" y="64588"/>
                    </a:cubicBezTo>
                    <a:cubicBezTo>
                      <a:pt x="52058" y="64588"/>
                      <a:pt x="50299" y="65426"/>
                      <a:pt x="49049" y="66730"/>
                    </a:cubicBezTo>
                    <a:cubicBezTo>
                      <a:pt x="49138" y="65144"/>
                      <a:pt x="48556" y="63638"/>
                      <a:pt x="47561" y="62456"/>
                    </a:cubicBezTo>
                    <a:cubicBezTo>
                      <a:pt x="47987" y="62377"/>
                      <a:pt x="48415" y="62338"/>
                      <a:pt x="48840" y="62338"/>
                    </a:cubicBezTo>
                    <a:close/>
                    <a:moveTo>
                      <a:pt x="59133" y="62338"/>
                    </a:moveTo>
                    <a:cubicBezTo>
                      <a:pt x="59557" y="62338"/>
                      <a:pt x="59985" y="62377"/>
                      <a:pt x="60411" y="62456"/>
                    </a:cubicBezTo>
                    <a:cubicBezTo>
                      <a:pt x="59425" y="63629"/>
                      <a:pt x="58843" y="65135"/>
                      <a:pt x="58932" y="66721"/>
                    </a:cubicBezTo>
                    <a:lnTo>
                      <a:pt x="58923" y="66730"/>
                    </a:lnTo>
                    <a:cubicBezTo>
                      <a:pt x="57682" y="65426"/>
                      <a:pt x="55914" y="64588"/>
                      <a:pt x="54045" y="64588"/>
                    </a:cubicBezTo>
                    <a:cubicBezTo>
                      <a:pt x="54029" y="64588"/>
                      <a:pt x="54012" y="64588"/>
                      <a:pt x="53995" y="64588"/>
                    </a:cubicBezTo>
                    <a:lnTo>
                      <a:pt x="53995" y="64588"/>
                    </a:lnTo>
                    <a:cubicBezTo>
                      <a:pt x="55332" y="63141"/>
                      <a:pt x="57200" y="62338"/>
                      <a:pt x="59133" y="62338"/>
                    </a:cubicBezTo>
                    <a:close/>
                    <a:moveTo>
                      <a:pt x="12296" y="62401"/>
                    </a:moveTo>
                    <a:cubicBezTo>
                      <a:pt x="12721" y="62401"/>
                      <a:pt x="13148" y="62439"/>
                      <a:pt x="13574" y="62518"/>
                    </a:cubicBezTo>
                    <a:cubicBezTo>
                      <a:pt x="12580" y="63701"/>
                      <a:pt x="11997" y="65197"/>
                      <a:pt x="12087" y="66792"/>
                    </a:cubicBezTo>
                    <a:cubicBezTo>
                      <a:pt x="10837" y="65489"/>
                      <a:pt x="9069" y="64651"/>
                      <a:pt x="7208" y="64651"/>
                    </a:cubicBezTo>
                    <a:cubicBezTo>
                      <a:pt x="7189" y="64651"/>
                      <a:pt x="7169" y="64651"/>
                      <a:pt x="7150" y="64651"/>
                    </a:cubicBezTo>
                    <a:cubicBezTo>
                      <a:pt x="8487" y="63203"/>
                      <a:pt x="10360" y="62401"/>
                      <a:pt x="12296" y="62401"/>
                    </a:cubicBezTo>
                    <a:close/>
                    <a:moveTo>
                      <a:pt x="106094" y="62174"/>
                    </a:moveTo>
                    <a:cubicBezTo>
                      <a:pt x="106570" y="62174"/>
                      <a:pt x="107049" y="62222"/>
                      <a:pt x="107525" y="62321"/>
                    </a:cubicBezTo>
                    <a:cubicBezTo>
                      <a:pt x="106512" y="63567"/>
                      <a:pt x="105939" y="65162"/>
                      <a:pt x="106127" y="66837"/>
                    </a:cubicBezTo>
                    <a:lnTo>
                      <a:pt x="106118" y="66837"/>
                    </a:lnTo>
                    <a:cubicBezTo>
                      <a:pt x="104866" y="65381"/>
                      <a:pt x="102990" y="64427"/>
                      <a:pt x="100995" y="64427"/>
                    </a:cubicBezTo>
                    <a:cubicBezTo>
                      <a:pt x="100979" y="64427"/>
                      <a:pt x="100964" y="64427"/>
                      <a:pt x="100948" y="64427"/>
                    </a:cubicBezTo>
                    <a:lnTo>
                      <a:pt x="100948" y="64427"/>
                    </a:lnTo>
                    <a:cubicBezTo>
                      <a:pt x="102286" y="62974"/>
                      <a:pt x="104160" y="62174"/>
                      <a:pt x="106094" y="62174"/>
                    </a:cubicBezTo>
                    <a:close/>
                    <a:moveTo>
                      <a:pt x="70802" y="57747"/>
                    </a:moveTo>
                    <a:cubicBezTo>
                      <a:pt x="71277" y="57747"/>
                      <a:pt x="71755" y="57796"/>
                      <a:pt x="72230" y="57895"/>
                    </a:cubicBezTo>
                    <a:cubicBezTo>
                      <a:pt x="71262" y="59140"/>
                      <a:pt x="70733" y="60708"/>
                      <a:pt x="70930" y="62357"/>
                    </a:cubicBezTo>
                    <a:cubicBezTo>
                      <a:pt x="71442" y="62243"/>
                      <a:pt x="71958" y="62187"/>
                      <a:pt x="72470" y="62187"/>
                    </a:cubicBezTo>
                    <a:cubicBezTo>
                      <a:pt x="74405" y="62187"/>
                      <a:pt x="76278" y="62985"/>
                      <a:pt x="77624" y="64445"/>
                    </a:cubicBezTo>
                    <a:cubicBezTo>
                      <a:pt x="77606" y="64445"/>
                      <a:pt x="77588" y="64445"/>
                      <a:pt x="77570" y="64445"/>
                    </a:cubicBezTo>
                    <a:cubicBezTo>
                      <a:pt x="75520" y="64445"/>
                      <a:pt x="73598" y="65453"/>
                      <a:pt x="72346" y="66972"/>
                    </a:cubicBezTo>
                    <a:cubicBezTo>
                      <a:pt x="72703" y="63259"/>
                      <a:pt x="69407" y="59982"/>
                      <a:pt x="65707" y="59982"/>
                    </a:cubicBezTo>
                    <a:cubicBezTo>
                      <a:pt x="65692" y="59982"/>
                      <a:pt x="65677" y="59982"/>
                      <a:pt x="65662" y="59982"/>
                    </a:cubicBezTo>
                    <a:lnTo>
                      <a:pt x="65653" y="59991"/>
                    </a:lnTo>
                    <a:cubicBezTo>
                      <a:pt x="66997" y="58546"/>
                      <a:pt x="68873" y="57747"/>
                      <a:pt x="70802" y="57747"/>
                    </a:cubicBezTo>
                    <a:close/>
                    <a:moveTo>
                      <a:pt x="35611" y="62371"/>
                    </a:moveTo>
                    <a:cubicBezTo>
                      <a:pt x="36087" y="62371"/>
                      <a:pt x="36566" y="62419"/>
                      <a:pt x="37042" y="62518"/>
                    </a:cubicBezTo>
                    <a:cubicBezTo>
                      <a:pt x="36029" y="63773"/>
                      <a:pt x="35456" y="65359"/>
                      <a:pt x="35644" y="67034"/>
                    </a:cubicBezTo>
                    <a:lnTo>
                      <a:pt x="35635" y="67034"/>
                    </a:lnTo>
                    <a:cubicBezTo>
                      <a:pt x="34383" y="65578"/>
                      <a:pt x="32507" y="64633"/>
                      <a:pt x="30512" y="64633"/>
                    </a:cubicBezTo>
                    <a:cubicBezTo>
                      <a:pt x="30493" y="64633"/>
                      <a:pt x="30474" y="64633"/>
                      <a:pt x="30456" y="64633"/>
                    </a:cubicBezTo>
                    <a:cubicBezTo>
                      <a:pt x="30436" y="64633"/>
                      <a:pt x="30416" y="64633"/>
                      <a:pt x="30397" y="64633"/>
                    </a:cubicBezTo>
                    <a:cubicBezTo>
                      <a:pt x="28528" y="64633"/>
                      <a:pt x="26769" y="65471"/>
                      <a:pt x="25519" y="66775"/>
                    </a:cubicBezTo>
                    <a:cubicBezTo>
                      <a:pt x="25608" y="65180"/>
                      <a:pt x="25026" y="63683"/>
                      <a:pt x="24031" y="62500"/>
                    </a:cubicBezTo>
                    <a:cubicBezTo>
                      <a:pt x="24460" y="62421"/>
                      <a:pt x="24890" y="62382"/>
                      <a:pt x="25317" y="62382"/>
                    </a:cubicBezTo>
                    <a:cubicBezTo>
                      <a:pt x="27250" y="62382"/>
                      <a:pt x="29122" y="63178"/>
                      <a:pt x="30465" y="64624"/>
                    </a:cubicBezTo>
                    <a:cubicBezTo>
                      <a:pt x="31802" y="63171"/>
                      <a:pt x="33677" y="62371"/>
                      <a:pt x="35611" y="62371"/>
                    </a:cubicBezTo>
                    <a:close/>
                    <a:moveTo>
                      <a:pt x="112817" y="60278"/>
                    </a:moveTo>
                    <a:cubicBezTo>
                      <a:pt x="115992" y="60278"/>
                      <a:pt x="119168" y="62356"/>
                      <a:pt x="119209" y="66513"/>
                    </a:cubicBezTo>
                    <a:lnTo>
                      <a:pt x="119209" y="66513"/>
                    </a:lnTo>
                    <a:cubicBezTo>
                      <a:pt x="118734" y="66409"/>
                      <a:pt x="118254" y="66358"/>
                      <a:pt x="117778" y="66358"/>
                    </a:cubicBezTo>
                    <a:cubicBezTo>
                      <a:pt x="115925" y="66358"/>
                      <a:pt x="114125" y="67125"/>
                      <a:pt x="112830" y="68513"/>
                    </a:cubicBezTo>
                    <a:cubicBezTo>
                      <a:pt x="111548" y="67142"/>
                      <a:pt x="109756" y="66353"/>
                      <a:pt x="107883" y="66353"/>
                    </a:cubicBezTo>
                    <a:cubicBezTo>
                      <a:pt x="107391" y="66353"/>
                      <a:pt x="106907" y="66407"/>
                      <a:pt x="106432" y="66515"/>
                    </a:cubicBezTo>
                    <a:cubicBezTo>
                      <a:pt x="106468" y="62357"/>
                      <a:pt x="109642" y="60278"/>
                      <a:pt x="112817" y="60278"/>
                    </a:cubicBezTo>
                    <a:close/>
                    <a:moveTo>
                      <a:pt x="136134" y="60279"/>
                    </a:moveTo>
                    <a:cubicBezTo>
                      <a:pt x="139310" y="60279"/>
                      <a:pt x="142484" y="62358"/>
                      <a:pt x="142525" y="66515"/>
                    </a:cubicBezTo>
                    <a:lnTo>
                      <a:pt x="142525" y="66524"/>
                    </a:lnTo>
                    <a:cubicBezTo>
                      <a:pt x="142044" y="66419"/>
                      <a:pt x="141561" y="66368"/>
                      <a:pt x="141081" y="66368"/>
                    </a:cubicBezTo>
                    <a:cubicBezTo>
                      <a:pt x="139223" y="66368"/>
                      <a:pt x="137425" y="67135"/>
                      <a:pt x="136136" y="68531"/>
                    </a:cubicBezTo>
                    <a:cubicBezTo>
                      <a:pt x="134862" y="67159"/>
                      <a:pt x="133082" y="66371"/>
                      <a:pt x="131212" y="66371"/>
                    </a:cubicBezTo>
                    <a:cubicBezTo>
                      <a:pt x="131202" y="66371"/>
                      <a:pt x="131191" y="66371"/>
                      <a:pt x="131181" y="66371"/>
                    </a:cubicBezTo>
                    <a:cubicBezTo>
                      <a:pt x="130697" y="66371"/>
                      <a:pt x="130213" y="66416"/>
                      <a:pt x="129738" y="66524"/>
                    </a:cubicBezTo>
                    <a:cubicBezTo>
                      <a:pt x="129778" y="62360"/>
                      <a:pt x="132957" y="60279"/>
                      <a:pt x="136134" y="60279"/>
                    </a:cubicBezTo>
                    <a:close/>
                    <a:moveTo>
                      <a:pt x="89294" y="60326"/>
                    </a:moveTo>
                    <a:cubicBezTo>
                      <a:pt x="92468" y="60326"/>
                      <a:pt x="95642" y="62402"/>
                      <a:pt x="95679" y="66558"/>
                    </a:cubicBezTo>
                    <a:lnTo>
                      <a:pt x="95679" y="66558"/>
                    </a:lnTo>
                    <a:cubicBezTo>
                      <a:pt x="95209" y="66457"/>
                      <a:pt x="94735" y="66408"/>
                      <a:pt x="94264" y="66408"/>
                    </a:cubicBezTo>
                    <a:cubicBezTo>
                      <a:pt x="92405" y="66408"/>
                      <a:pt x="90601" y="67174"/>
                      <a:pt x="89308" y="68567"/>
                    </a:cubicBezTo>
                    <a:cubicBezTo>
                      <a:pt x="88027" y="67187"/>
                      <a:pt x="86235" y="66407"/>
                      <a:pt x="84353" y="66407"/>
                    </a:cubicBezTo>
                    <a:cubicBezTo>
                      <a:pt x="83869" y="66407"/>
                      <a:pt x="83385" y="66461"/>
                      <a:pt x="82910" y="66559"/>
                    </a:cubicBezTo>
                    <a:cubicBezTo>
                      <a:pt x="82942" y="62405"/>
                      <a:pt x="86118" y="60326"/>
                      <a:pt x="89294" y="60326"/>
                    </a:cubicBezTo>
                    <a:close/>
                    <a:moveTo>
                      <a:pt x="42338" y="60479"/>
                    </a:moveTo>
                    <a:cubicBezTo>
                      <a:pt x="45510" y="60479"/>
                      <a:pt x="48684" y="62554"/>
                      <a:pt x="48726" y="66708"/>
                    </a:cubicBezTo>
                    <a:lnTo>
                      <a:pt x="48726" y="66708"/>
                    </a:lnTo>
                    <a:cubicBezTo>
                      <a:pt x="48257" y="66609"/>
                      <a:pt x="47784" y="66560"/>
                      <a:pt x="47315" y="66560"/>
                    </a:cubicBezTo>
                    <a:cubicBezTo>
                      <a:pt x="45452" y="66560"/>
                      <a:pt x="43648" y="67327"/>
                      <a:pt x="42355" y="68719"/>
                    </a:cubicBezTo>
                    <a:cubicBezTo>
                      <a:pt x="41074" y="67339"/>
                      <a:pt x="39282" y="66559"/>
                      <a:pt x="37400" y="66559"/>
                    </a:cubicBezTo>
                    <a:cubicBezTo>
                      <a:pt x="36916" y="66559"/>
                      <a:pt x="36432" y="66613"/>
                      <a:pt x="35958" y="66712"/>
                    </a:cubicBezTo>
                    <a:cubicBezTo>
                      <a:pt x="35989" y="62557"/>
                      <a:pt x="39163" y="60479"/>
                      <a:pt x="42338" y="60479"/>
                    </a:cubicBezTo>
                    <a:close/>
                    <a:moveTo>
                      <a:pt x="65639" y="60484"/>
                    </a:moveTo>
                    <a:cubicBezTo>
                      <a:pt x="68816" y="60484"/>
                      <a:pt x="71992" y="62563"/>
                      <a:pt x="72032" y="66721"/>
                    </a:cubicBezTo>
                    <a:cubicBezTo>
                      <a:pt x="71559" y="66619"/>
                      <a:pt x="71082" y="66569"/>
                      <a:pt x="70608" y="66569"/>
                    </a:cubicBezTo>
                    <a:cubicBezTo>
                      <a:pt x="68752" y="66569"/>
                      <a:pt x="66952" y="67334"/>
                      <a:pt x="65653" y="68719"/>
                    </a:cubicBezTo>
                    <a:lnTo>
                      <a:pt x="65644" y="68728"/>
                    </a:lnTo>
                    <a:cubicBezTo>
                      <a:pt x="64362" y="67348"/>
                      <a:pt x="62570" y="66568"/>
                      <a:pt x="60688" y="66568"/>
                    </a:cubicBezTo>
                    <a:cubicBezTo>
                      <a:pt x="60205" y="66568"/>
                      <a:pt x="59721" y="66622"/>
                      <a:pt x="59246" y="66721"/>
                    </a:cubicBezTo>
                    <a:cubicBezTo>
                      <a:pt x="59286" y="62563"/>
                      <a:pt x="62463" y="60484"/>
                      <a:pt x="65639" y="60484"/>
                    </a:cubicBezTo>
                    <a:close/>
                    <a:moveTo>
                      <a:pt x="18806" y="60525"/>
                    </a:moveTo>
                    <a:cubicBezTo>
                      <a:pt x="21979" y="60525"/>
                      <a:pt x="25151" y="62600"/>
                      <a:pt x="25196" y="66757"/>
                    </a:cubicBezTo>
                    <a:lnTo>
                      <a:pt x="25196" y="66757"/>
                    </a:lnTo>
                    <a:cubicBezTo>
                      <a:pt x="24723" y="66655"/>
                      <a:pt x="24245" y="66605"/>
                      <a:pt x="23772" y="66605"/>
                    </a:cubicBezTo>
                    <a:cubicBezTo>
                      <a:pt x="21913" y="66605"/>
                      <a:pt x="20107" y="67371"/>
                      <a:pt x="18807" y="68764"/>
                    </a:cubicBezTo>
                    <a:cubicBezTo>
                      <a:pt x="17526" y="67384"/>
                      <a:pt x="15734" y="66604"/>
                      <a:pt x="13852" y="66604"/>
                    </a:cubicBezTo>
                    <a:cubicBezTo>
                      <a:pt x="13368" y="66604"/>
                      <a:pt x="12884" y="66658"/>
                      <a:pt x="12409" y="66757"/>
                    </a:cubicBezTo>
                    <a:cubicBezTo>
                      <a:pt x="12454" y="62603"/>
                      <a:pt x="15631" y="60525"/>
                      <a:pt x="18806" y="60525"/>
                    </a:cubicBezTo>
                    <a:close/>
                    <a:moveTo>
                      <a:pt x="117959" y="66746"/>
                    </a:moveTo>
                    <a:cubicBezTo>
                      <a:pt x="118383" y="66746"/>
                      <a:pt x="118811" y="66785"/>
                      <a:pt x="119236" y="66864"/>
                    </a:cubicBezTo>
                    <a:cubicBezTo>
                      <a:pt x="118251" y="68047"/>
                      <a:pt x="117668" y="69543"/>
                      <a:pt x="117749" y="71138"/>
                    </a:cubicBezTo>
                    <a:cubicBezTo>
                      <a:pt x="116508" y="69835"/>
                      <a:pt x="114740" y="68996"/>
                      <a:pt x="112871" y="68996"/>
                    </a:cubicBezTo>
                    <a:cubicBezTo>
                      <a:pt x="112854" y="68996"/>
                      <a:pt x="112837" y="68997"/>
                      <a:pt x="112821" y="68997"/>
                    </a:cubicBezTo>
                    <a:lnTo>
                      <a:pt x="112821" y="68997"/>
                    </a:lnTo>
                    <a:cubicBezTo>
                      <a:pt x="114158" y="67549"/>
                      <a:pt x="116025" y="66746"/>
                      <a:pt x="117959" y="66746"/>
                    </a:cubicBezTo>
                    <a:close/>
                    <a:moveTo>
                      <a:pt x="84144" y="66782"/>
                    </a:moveTo>
                    <a:cubicBezTo>
                      <a:pt x="86080" y="66782"/>
                      <a:pt x="87953" y="67585"/>
                      <a:pt x="89290" y="69033"/>
                    </a:cubicBezTo>
                    <a:cubicBezTo>
                      <a:pt x="89271" y="69032"/>
                      <a:pt x="89251" y="69032"/>
                      <a:pt x="89231" y="69032"/>
                    </a:cubicBezTo>
                    <a:cubicBezTo>
                      <a:pt x="87362" y="69032"/>
                      <a:pt x="85595" y="69871"/>
                      <a:pt x="84353" y="71174"/>
                    </a:cubicBezTo>
                    <a:cubicBezTo>
                      <a:pt x="84434" y="69588"/>
                      <a:pt x="83851" y="68083"/>
                      <a:pt x="82866" y="66900"/>
                    </a:cubicBezTo>
                    <a:cubicBezTo>
                      <a:pt x="83291" y="66821"/>
                      <a:pt x="83719" y="66782"/>
                      <a:pt x="84144" y="66782"/>
                    </a:cubicBezTo>
                    <a:close/>
                    <a:moveTo>
                      <a:pt x="94437" y="66782"/>
                    </a:moveTo>
                    <a:cubicBezTo>
                      <a:pt x="94861" y="66782"/>
                      <a:pt x="95289" y="66821"/>
                      <a:pt x="95715" y="66900"/>
                    </a:cubicBezTo>
                    <a:cubicBezTo>
                      <a:pt x="94720" y="68083"/>
                      <a:pt x="94138" y="69579"/>
                      <a:pt x="94228" y="71174"/>
                    </a:cubicBezTo>
                    <a:cubicBezTo>
                      <a:pt x="92977" y="69871"/>
                      <a:pt x="91218" y="69032"/>
                      <a:pt x="89350" y="69032"/>
                    </a:cubicBezTo>
                    <a:cubicBezTo>
                      <a:pt x="89330" y="69032"/>
                      <a:pt x="89310" y="69032"/>
                      <a:pt x="89290" y="69033"/>
                    </a:cubicBezTo>
                    <a:cubicBezTo>
                      <a:pt x="90628" y="67585"/>
                      <a:pt x="92501" y="66782"/>
                      <a:pt x="94437" y="66782"/>
                    </a:cubicBezTo>
                    <a:close/>
                    <a:moveTo>
                      <a:pt x="47475" y="66944"/>
                    </a:moveTo>
                    <a:cubicBezTo>
                      <a:pt x="47900" y="66944"/>
                      <a:pt x="48327" y="66982"/>
                      <a:pt x="48753" y="67061"/>
                    </a:cubicBezTo>
                    <a:cubicBezTo>
                      <a:pt x="47767" y="68244"/>
                      <a:pt x="47185" y="69740"/>
                      <a:pt x="47266" y="71335"/>
                    </a:cubicBezTo>
                    <a:cubicBezTo>
                      <a:pt x="46024" y="70032"/>
                      <a:pt x="44256" y="69194"/>
                      <a:pt x="42388" y="69194"/>
                    </a:cubicBezTo>
                    <a:cubicBezTo>
                      <a:pt x="42371" y="69194"/>
                      <a:pt x="42354" y="69194"/>
                      <a:pt x="42337" y="69194"/>
                    </a:cubicBezTo>
                    <a:lnTo>
                      <a:pt x="42337" y="69194"/>
                    </a:lnTo>
                    <a:cubicBezTo>
                      <a:pt x="43675" y="67746"/>
                      <a:pt x="45542" y="66944"/>
                      <a:pt x="47475" y="66944"/>
                    </a:cubicBezTo>
                    <a:close/>
                    <a:moveTo>
                      <a:pt x="23953" y="66979"/>
                    </a:moveTo>
                    <a:cubicBezTo>
                      <a:pt x="24378" y="66979"/>
                      <a:pt x="24806" y="67018"/>
                      <a:pt x="25232" y="67097"/>
                    </a:cubicBezTo>
                    <a:cubicBezTo>
                      <a:pt x="24239" y="68278"/>
                      <a:pt x="23657" y="69779"/>
                      <a:pt x="23744" y="71371"/>
                    </a:cubicBezTo>
                    <a:lnTo>
                      <a:pt x="23744" y="71371"/>
                    </a:lnTo>
                    <a:cubicBezTo>
                      <a:pt x="22494" y="70068"/>
                      <a:pt x="20726" y="69229"/>
                      <a:pt x="18866" y="69229"/>
                    </a:cubicBezTo>
                    <a:cubicBezTo>
                      <a:pt x="18846" y="69229"/>
                      <a:pt x="18827" y="69230"/>
                      <a:pt x="18807" y="69230"/>
                    </a:cubicBezTo>
                    <a:cubicBezTo>
                      <a:pt x="20144" y="67782"/>
                      <a:pt x="22018" y="66979"/>
                      <a:pt x="23953" y="66979"/>
                    </a:cubicBezTo>
                    <a:close/>
                    <a:moveTo>
                      <a:pt x="13656" y="66979"/>
                    </a:moveTo>
                    <a:cubicBezTo>
                      <a:pt x="15596" y="66979"/>
                      <a:pt x="17470" y="67782"/>
                      <a:pt x="18807" y="69230"/>
                    </a:cubicBezTo>
                    <a:cubicBezTo>
                      <a:pt x="18787" y="69230"/>
                      <a:pt x="18768" y="69229"/>
                      <a:pt x="18748" y="69229"/>
                    </a:cubicBezTo>
                    <a:cubicBezTo>
                      <a:pt x="16879" y="69229"/>
                      <a:pt x="15111" y="70068"/>
                      <a:pt x="13870" y="71371"/>
                    </a:cubicBezTo>
                    <a:cubicBezTo>
                      <a:pt x="13951" y="69785"/>
                      <a:pt x="13368" y="68280"/>
                      <a:pt x="12374" y="67097"/>
                    </a:cubicBezTo>
                    <a:cubicBezTo>
                      <a:pt x="12801" y="67018"/>
                      <a:pt x="13230" y="66979"/>
                      <a:pt x="13656" y="66979"/>
                    </a:cubicBezTo>
                    <a:close/>
                    <a:moveTo>
                      <a:pt x="107658" y="66739"/>
                    </a:moveTo>
                    <a:cubicBezTo>
                      <a:pt x="109596" y="66739"/>
                      <a:pt x="111472" y="67542"/>
                      <a:pt x="112821" y="68997"/>
                    </a:cubicBezTo>
                    <a:lnTo>
                      <a:pt x="112821" y="68997"/>
                    </a:lnTo>
                    <a:cubicBezTo>
                      <a:pt x="112818" y="68997"/>
                      <a:pt x="112815" y="68997"/>
                      <a:pt x="112812" y="68997"/>
                    </a:cubicBezTo>
                    <a:cubicBezTo>
                      <a:pt x="112793" y="68997"/>
                      <a:pt x="112774" y="68996"/>
                      <a:pt x="112756" y="68996"/>
                    </a:cubicBezTo>
                    <a:cubicBezTo>
                      <a:pt x="110769" y="68996"/>
                      <a:pt x="108902" y="69942"/>
                      <a:pt x="107641" y="71389"/>
                    </a:cubicBezTo>
                    <a:lnTo>
                      <a:pt x="107641" y="71389"/>
                    </a:lnTo>
                    <a:cubicBezTo>
                      <a:pt x="107802" y="69716"/>
                      <a:pt x="107213" y="68133"/>
                      <a:pt x="106177" y="66897"/>
                    </a:cubicBezTo>
                    <a:lnTo>
                      <a:pt x="106177" y="66897"/>
                    </a:lnTo>
                    <a:cubicBezTo>
                      <a:pt x="106669" y="66791"/>
                      <a:pt x="107166" y="66739"/>
                      <a:pt x="107658" y="66739"/>
                    </a:cubicBezTo>
                    <a:close/>
                    <a:moveTo>
                      <a:pt x="37174" y="66937"/>
                    </a:moveTo>
                    <a:cubicBezTo>
                      <a:pt x="39113" y="66937"/>
                      <a:pt x="40989" y="67739"/>
                      <a:pt x="42337" y="69194"/>
                    </a:cubicBezTo>
                    <a:lnTo>
                      <a:pt x="42337" y="69194"/>
                    </a:lnTo>
                    <a:cubicBezTo>
                      <a:pt x="42334" y="69194"/>
                      <a:pt x="42331" y="69194"/>
                      <a:pt x="42328" y="69194"/>
                    </a:cubicBezTo>
                    <a:cubicBezTo>
                      <a:pt x="42310" y="69194"/>
                      <a:pt x="42291" y="69194"/>
                      <a:pt x="42273" y="69194"/>
                    </a:cubicBezTo>
                    <a:cubicBezTo>
                      <a:pt x="40286" y="69194"/>
                      <a:pt x="38410" y="70139"/>
                      <a:pt x="37158" y="71595"/>
                    </a:cubicBezTo>
                    <a:cubicBezTo>
                      <a:pt x="37320" y="69911"/>
                      <a:pt x="36728" y="68325"/>
                      <a:pt x="35689" y="67097"/>
                    </a:cubicBezTo>
                    <a:lnTo>
                      <a:pt x="35680" y="67097"/>
                    </a:lnTo>
                    <a:cubicBezTo>
                      <a:pt x="36177" y="66989"/>
                      <a:pt x="36678" y="66937"/>
                      <a:pt x="37174" y="66937"/>
                    </a:cubicBezTo>
                    <a:close/>
                    <a:moveTo>
                      <a:pt x="124474" y="64884"/>
                    </a:moveTo>
                    <a:cubicBezTo>
                      <a:pt x="127650" y="64884"/>
                      <a:pt x="130827" y="66963"/>
                      <a:pt x="130867" y="71120"/>
                    </a:cubicBezTo>
                    <a:cubicBezTo>
                      <a:pt x="130392" y="71018"/>
                      <a:pt x="129914" y="70969"/>
                      <a:pt x="129439" y="70969"/>
                    </a:cubicBezTo>
                    <a:cubicBezTo>
                      <a:pt x="127578" y="70969"/>
                      <a:pt x="125778" y="71735"/>
                      <a:pt x="124478" y="73128"/>
                    </a:cubicBezTo>
                    <a:cubicBezTo>
                      <a:pt x="123197" y="71748"/>
                      <a:pt x="121405" y="70968"/>
                      <a:pt x="119532" y="70968"/>
                    </a:cubicBezTo>
                    <a:cubicBezTo>
                      <a:pt x="119039" y="70968"/>
                      <a:pt x="118555" y="71022"/>
                      <a:pt x="118080" y="71120"/>
                    </a:cubicBezTo>
                    <a:cubicBezTo>
                      <a:pt x="118121" y="66963"/>
                      <a:pt x="121297" y="64884"/>
                      <a:pt x="124474" y="64884"/>
                    </a:cubicBezTo>
                    <a:close/>
                    <a:moveTo>
                      <a:pt x="100943" y="64929"/>
                    </a:moveTo>
                    <a:cubicBezTo>
                      <a:pt x="104120" y="64929"/>
                      <a:pt x="107296" y="67007"/>
                      <a:pt x="107337" y="71165"/>
                    </a:cubicBezTo>
                    <a:cubicBezTo>
                      <a:pt x="106862" y="71063"/>
                      <a:pt x="106383" y="71013"/>
                      <a:pt x="105909" y="71013"/>
                    </a:cubicBezTo>
                    <a:cubicBezTo>
                      <a:pt x="104048" y="71013"/>
                      <a:pt x="102248" y="71780"/>
                      <a:pt x="100948" y="73172"/>
                    </a:cubicBezTo>
                    <a:cubicBezTo>
                      <a:pt x="99667" y="71792"/>
                      <a:pt x="97875" y="71013"/>
                      <a:pt x="95993" y="71013"/>
                    </a:cubicBezTo>
                    <a:cubicBezTo>
                      <a:pt x="95509" y="71013"/>
                      <a:pt x="95025" y="71067"/>
                      <a:pt x="94550" y="71165"/>
                    </a:cubicBezTo>
                    <a:cubicBezTo>
                      <a:pt x="94590" y="67007"/>
                      <a:pt x="97767" y="64929"/>
                      <a:pt x="100943" y="64929"/>
                    </a:cubicBezTo>
                    <a:close/>
                    <a:moveTo>
                      <a:pt x="77622" y="64941"/>
                    </a:moveTo>
                    <a:cubicBezTo>
                      <a:pt x="80798" y="64941"/>
                      <a:pt x="83972" y="67018"/>
                      <a:pt x="84013" y="71174"/>
                    </a:cubicBezTo>
                    <a:cubicBezTo>
                      <a:pt x="83537" y="71072"/>
                      <a:pt x="83057" y="71021"/>
                      <a:pt x="82581" y="71021"/>
                    </a:cubicBezTo>
                    <a:cubicBezTo>
                      <a:pt x="80727" y="71021"/>
                      <a:pt x="78930" y="71782"/>
                      <a:pt x="77633" y="73172"/>
                    </a:cubicBezTo>
                    <a:lnTo>
                      <a:pt x="77624" y="73181"/>
                    </a:lnTo>
                    <a:cubicBezTo>
                      <a:pt x="76342" y="71801"/>
                      <a:pt x="74550" y="71022"/>
                      <a:pt x="72669" y="71022"/>
                    </a:cubicBezTo>
                    <a:cubicBezTo>
                      <a:pt x="72185" y="71022"/>
                      <a:pt x="71701" y="71076"/>
                      <a:pt x="71226" y="71174"/>
                    </a:cubicBezTo>
                    <a:cubicBezTo>
                      <a:pt x="71266" y="67020"/>
                      <a:pt x="74445" y="64941"/>
                      <a:pt x="77622" y="64941"/>
                    </a:cubicBezTo>
                    <a:close/>
                    <a:moveTo>
                      <a:pt x="53996" y="65085"/>
                    </a:moveTo>
                    <a:cubicBezTo>
                      <a:pt x="57170" y="65085"/>
                      <a:pt x="60344" y="67162"/>
                      <a:pt x="60384" y="71317"/>
                    </a:cubicBezTo>
                    <a:lnTo>
                      <a:pt x="60384" y="71326"/>
                    </a:lnTo>
                    <a:cubicBezTo>
                      <a:pt x="59903" y="71222"/>
                      <a:pt x="59419" y="71170"/>
                      <a:pt x="58939" y="71170"/>
                    </a:cubicBezTo>
                    <a:cubicBezTo>
                      <a:pt x="57081" y="71170"/>
                      <a:pt x="55284" y="71936"/>
                      <a:pt x="53995" y="73325"/>
                    </a:cubicBezTo>
                    <a:cubicBezTo>
                      <a:pt x="52714" y="71945"/>
                      <a:pt x="50922" y="71165"/>
                      <a:pt x="49040" y="71165"/>
                    </a:cubicBezTo>
                    <a:cubicBezTo>
                      <a:pt x="48556" y="71165"/>
                      <a:pt x="48072" y="71219"/>
                      <a:pt x="47597" y="71326"/>
                    </a:cubicBezTo>
                    <a:cubicBezTo>
                      <a:pt x="47638" y="67167"/>
                      <a:pt x="50817" y="65085"/>
                      <a:pt x="53996" y="65085"/>
                    </a:cubicBezTo>
                    <a:close/>
                    <a:moveTo>
                      <a:pt x="7145" y="65126"/>
                    </a:moveTo>
                    <a:cubicBezTo>
                      <a:pt x="10322" y="65126"/>
                      <a:pt x="13498" y="67205"/>
                      <a:pt x="13538" y="71362"/>
                    </a:cubicBezTo>
                    <a:cubicBezTo>
                      <a:pt x="13065" y="71260"/>
                      <a:pt x="12588" y="71211"/>
                      <a:pt x="12113" y="71211"/>
                    </a:cubicBezTo>
                    <a:cubicBezTo>
                      <a:pt x="10252" y="71211"/>
                      <a:pt x="8442" y="71977"/>
                      <a:pt x="7150" y="73369"/>
                    </a:cubicBezTo>
                    <a:cubicBezTo>
                      <a:pt x="5868" y="71990"/>
                      <a:pt x="4076" y="71210"/>
                      <a:pt x="2194" y="71210"/>
                    </a:cubicBezTo>
                    <a:cubicBezTo>
                      <a:pt x="1711" y="71210"/>
                      <a:pt x="1227" y="71264"/>
                      <a:pt x="752" y="71362"/>
                    </a:cubicBezTo>
                    <a:cubicBezTo>
                      <a:pt x="792" y="67205"/>
                      <a:pt x="3969" y="65126"/>
                      <a:pt x="7145" y="65126"/>
                    </a:cubicBezTo>
                    <a:close/>
                    <a:moveTo>
                      <a:pt x="30460" y="65126"/>
                    </a:moveTo>
                    <a:cubicBezTo>
                      <a:pt x="33637" y="65126"/>
                      <a:pt x="36813" y="67205"/>
                      <a:pt x="36854" y="71362"/>
                    </a:cubicBezTo>
                    <a:cubicBezTo>
                      <a:pt x="36379" y="71260"/>
                      <a:pt x="35900" y="71211"/>
                      <a:pt x="35425" y="71211"/>
                    </a:cubicBezTo>
                    <a:cubicBezTo>
                      <a:pt x="33562" y="71211"/>
                      <a:pt x="31757" y="71977"/>
                      <a:pt x="30465" y="73369"/>
                    </a:cubicBezTo>
                    <a:cubicBezTo>
                      <a:pt x="29183" y="71990"/>
                      <a:pt x="27391" y="71210"/>
                      <a:pt x="25510" y="71210"/>
                    </a:cubicBezTo>
                    <a:cubicBezTo>
                      <a:pt x="25026" y="71210"/>
                      <a:pt x="24542" y="71264"/>
                      <a:pt x="24067" y="71362"/>
                    </a:cubicBezTo>
                    <a:cubicBezTo>
                      <a:pt x="24107" y="67205"/>
                      <a:pt x="27284" y="65126"/>
                      <a:pt x="30460" y="65126"/>
                    </a:cubicBezTo>
                    <a:close/>
                    <a:moveTo>
                      <a:pt x="119323" y="71343"/>
                    </a:moveTo>
                    <a:cubicBezTo>
                      <a:pt x="121259" y="71343"/>
                      <a:pt x="123134" y="72146"/>
                      <a:pt x="124478" y="73593"/>
                    </a:cubicBezTo>
                    <a:lnTo>
                      <a:pt x="124478" y="73593"/>
                    </a:lnTo>
                    <a:cubicBezTo>
                      <a:pt x="124475" y="73593"/>
                      <a:pt x="124472" y="73593"/>
                      <a:pt x="124469" y="73593"/>
                    </a:cubicBezTo>
                    <a:cubicBezTo>
                      <a:pt x="124450" y="73593"/>
                      <a:pt x="124430" y="73593"/>
                      <a:pt x="124410" y="73593"/>
                    </a:cubicBezTo>
                    <a:cubicBezTo>
                      <a:pt x="122541" y="73593"/>
                      <a:pt x="120782" y="74432"/>
                      <a:pt x="119532" y="75735"/>
                    </a:cubicBezTo>
                    <a:cubicBezTo>
                      <a:pt x="119622" y="74149"/>
                      <a:pt x="119039" y="72644"/>
                      <a:pt x="118045" y="71461"/>
                    </a:cubicBezTo>
                    <a:cubicBezTo>
                      <a:pt x="118470" y="71382"/>
                      <a:pt x="118898" y="71343"/>
                      <a:pt x="119323" y="71343"/>
                    </a:cubicBezTo>
                    <a:close/>
                    <a:moveTo>
                      <a:pt x="129620" y="71343"/>
                    </a:moveTo>
                    <a:cubicBezTo>
                      <a:pt x="130043" y="71343"/>
                      <a:pt x="130470" y="71382"/>
                      <a:pt x="130894" y="71461"/>
                    </a:cubicBezTo>
                    <a:cubicBezTo>
                      <a:pt x="129908" y="72644"/>
                      <a:pt x="129326" y="74140"/>
                      <a:pt x="129415" y="75735"/>
                    </a:cubicBezTo>
                    <a:lnTo>
                      <a:pt x="129406" y="75735"/>
                    </a:lnTo>
                    <a:cubicBezTo>
                      <a:pt x="128165" y="74432"/>
                      <a:pt x="126397" y="73593"/>
                      <a:pt x="124528" y="73593"/>
                    </a:cubicBezTo>
                    <a:cubicBezTo>
                      <a:pt x="124512" y="73593"/>
                      <a:pt x="124495" y="73593"/>
                      <a:pt x="124478" y="73593"/>
                    </a:cubicBezTo>
                    <a:lnTo>
                      <a:pt x="124478" y="73593"/>
                    </a:lnTo>
                    <a:cubicBezTo>
                      <a:pt x="125816" y="72146"/>
                      <a:pt x="127689" y="71343"/>
                      <a:pt x="129620" y="71343"/>
                    </a:cubicBezTo>
                    <a:close/>
                    <a:moveTo>
                      <a:pt x="48839" y="71540"/>
                    </a:moveTo>
                    <a:cubicBezTo>
                      <a:pt x="50775" y="71540"/>
                      <a:pt x="52650" y="72344"/>
                      <a:pt x="53995" y="73799"/>
                    </a:cubicBezTo>
                    <a:lnTo>
                      <a:pt x="53995" y="73799"/>
                    </a:lnTo>
                    <a:cubicBezTo>
                      <a:pt x="53992" y="73799"/>
                      <a:pt x="53989" y="73800"/>
                      <a:pt x="53986" y="73800"/>
                    </a:cubicBezTo>
                    <a:cubicBezTo>
                      <a:pt x="53966" y="73799"/>
                      <a:pt x="53946" y="73799"/>
                      <a:pt x="53926" y="73799"/>
                    </a:cubicBezTo>
                    <a:cubicBezTo>
                      <a:pt x="52058" y="73799"/>
                      <a:pt x="50299" y="74629"/>
                      <a:pt x="49049" y="75932"/>
                    </a:cubicBezTo>
                    <a:cubicBezTo>
                      <a:pt x="49138" y="74346"/>
                      <a:pt x="48556" y="72841"/>
                      <a:pt x="47561" y="71658"/>
                    </a:cubicBezTo>
                    <a:cubicBezTo>
                      <a:pt x="47987" y="71579"/>
                      <a:pt x="48414" y="71540"/>
                      <a:pt x="48839" y="71540"/>
                    </a:cubicBezTo>
                    <a:close/>
                    <a:moveTo>
                      <a:pt x="59134" y="71540"/>
                    </a:moveTo>
                    <a:cubicBezTo>
                      <a:pt x="59558" y="71540"/>
                      <a:pt x="59985" y="71579"/>
                      <a:pt x="60411" y="71658"/>
                    </a:cubicBezTo>
                    <a:cubicBezTo>
                      <a:pt x="59425" y="72841"/>
                      <a:pt x="58843" y="74337"/>
                      <a:pt x="58932" y="75932"/>
                    </a:cubicBezTo>
                    <a:lnTo>
                      <a:pt x="58923" y="75932"/>
                    </a:lnTo>
                    <a:cubicBezTo>
                      <a:pt x="57682" y="74629"/>
                      <a:pt x="55914" y="73799"/>
                      <a:pt x="54046" y="73799"/>
                    </a:cubicBezTo>
                    <a:cubicBezTo>
                      <a:pt x="54029" y="73799"/>
                      <a:pt x="54012" y="73799"/>
                      <a:pt x="53995" y="73799"/>
                    </a:cubicBezTo>
                    <a:lnTo>
                      <a:pt x="53995" y="73799"/>
                    </a:lnTo>
                    <a:cubicBezTo>
                      <a:pt x="55333" y="72344"/>
                      <a:pt x="57200" y="71540"/>
                      <a:pt x="59134" y="71540"/>
                    </a:cubicBezTo>
                    <a:close/>
                    <a:moveTo>
                      <a:pt x="112819" y="69493"/>
                    </a:moveTo>
                    <a:cubicBezTo>
                      <a:pt x="115994" y="69493"/>
                      <a:pt x="119169" y="71570"/>
                      <a:pt x="119209" y="75726"/>
                    </a:cubicBezTo>
                    <a:lnTo>
                      <a:pt x="119209" y="75726"/>
                    </a:lnTo>
                    <a:cubicBezTo>
                      <a:pt x="118734" y="75624"/>
                      <a:pt x="118255" y="75574"/>
                      <a:pt x="117781" y="75574"/>
                    </a:cubicBezTo>
                    <a:cubicBezTo>
                      <a:pt x="115920" y="75574"/>
                      <a:pt x="114120" y="76339"/>
                      <a:pt x="112821" y="77724"/>
                    </a:cubicBezTo>
                    <a:lnTo>
                      <a:pt x="112821" y="77733"/>
                    </a:lnTo>
                    <a:cubicBezTo>
                      <a:pt x="111539" y="76353"/>
                      <a:pt x="109747" y="75574"/>
                      <a:pt x="107865" y="75574"/>
                    </a:cubicBezTo>
                    <a:cubicBezTo>
                      <a:pt x="107382" y="75574"/>
                      <a:pt x="106898" y="75627"/>
                      <a:pt x="106423" y="75726"/>
                    </a:cubicBezTo>
                    <a:lnTo>
                      <a:pt x="106423" y="75726"/>
                    </a:lnTo>
                    <a:cubicBezTo>
                      <a:pt x="106463" y="71572"/>
                      <a:pt x="109641" y="69493"/>
                      <a:pt x="112819" y="69493"/>
                    </a:cubicBezTo>
                    <a:close/>
                    <a:moveTo>
                      <a:pt x="136134" y="69486"/>
                    </a:moveTo>
                    <a:cubicBezTo>
                      <a:pt x="139310" y="69486"/>
                      <a:pt x="142484" y="71565"/>
                      <a:pt x="142525" y="75726"/>
                    </a:cubicBezTo>
                    <a:lnTo>
                      <a:pt x="142525" y="75726"/>
                    </a:lnTo>
                    <a:cubicBezTo>
                      <a:pt x="142050" y="75624"/>
                      <a:pt x="141571" y="75574"/>
                      <a:pt x="141097" y="75574"/>
                    </a:cubicBezTo>
                    <a:cubicBezTo>
                      <a:pt x="139236" y="75574"/>
                      <a:pt x="137435" y="76341"/>
                      <a:pt x="136136" y="77733"/>
                    </a:cubicBezTo>
                    <a:cubicBezTo>
                      <a:pt x="134854" y="76353"/>
                      <a:pt x="133062" y="75574"/>
                      <a:pt x="131181" y="75574"/>
                    </a:cubicBezTo>
                    <a:cubicBezTo>
                      <a:pt x="130697" y="75574"/>
                      <a:pt x="130213" y="75627"/>
                      <a:pt x="129738" y="75726"/>
                    </a:cubicBezTo>
                    <a:lnTo>
                      <a:pt x="129738" y="75726"/>
                    </a:lnTo>
                    <a:cubicBezTo>
                      <a:pt x="129778" y="71567"/>
                      <a:pt x="132957" y="69486"/>
                      <a:pt x="136134" y="69486"/>
                    </a:cubicBezTo>
                    <a:close/>
                    <a:moveTo>
                      <a:pt x="42332" y="69690"/>
                    </a:moveTo>
                    <a:cubicBezTo>
                      <a:pt x="45507" y="69690"/>
                      <a:pt x="48681" y="71767"/>
                      <a:pt x="48726" y="75923"/>
                    </a:cubicBezTo>
                    <a:cubicBezTo>
                      <a:pt x="48251" y="75821"/>
                      <a:pt x="47772" y="75771"/>
                      <a:pt x="47298" y="75771"/>
                    </a:cubicBezTo>
                    <a:cubicBezTo>
                      <a:pt x="45434" y="75771"/>
                      <a:pt x="43630" y="76538"/>
                      <a:pt x="42337" y="77930"/>
                    </a:cubicBezTo>
                    <a:cubicBezTo>
                      <a:pt x="41056" y="76550"/>
                      <a:pt x="39264" y="75771"/>
                      <a:pt x="37382" y="75771"/>
                    </a:cubicBezTo>
                    <a:cubicBezTo>
                      <a:pt x="36898" y="75771"/>
                      <a:pt x="36415" y="75825"/>
                      <a:pt x="35940" y="75923"/>
                    </a:cubicBezTo>
                    <a:cubicBezTo>
                      <a:pt x="35980" y="71769"/>
                      <a:pt x="39156" y="69690"/>
                      <a:pt x="42332" y="69690"/>
                    </a:cubicBezTo>
                    <a:close/>
                    <a:moveTo>
                      <a:pt x="65648" y="69687"/>
                    </a:moveTo>
                    <a:cubicBezTo>
                      <a:pt x="68825" y="69687"/>
                      <a:pt x="72001" y="71766"/>
                      <a:pt x="72041" y="75923"/>
                    </a:cubicBezTo>
                    <a:cubicBezTo>
                      <a:pt x="71566" y="75821"/>
                      <a:pt x="71088" y="75771"/>
                      <a:pt x="70613" y="75771"/>
                    </a:cubicBezTo>
                    <a:cubicBezTo>
                      <a:pt x="68750" y="75771"/>
                      <a:pt x="66945" y="76538"/>
                      <a:pt x="65653" y="77930"/>
                    </a:cubicBezTo>
                    <a:cubicBezTo>
                      <a:pt x="64371" y="76550"/>
                      <a:pt x="62579" y="75771"/>
                      <a:pt x="60697" y="75771"/>
                    </a:cubicBezTo>
                    <a:cubicBezTo>
                      <a:pt x="60214" y="75771"/>
                      <a:pt x="59730" y="75825"/>
                      <a:pt x="59255" y="75923"/>
                    </a:cubicBezTo>
                    <a:cubicBezTo>
                      <a:pt x="59295" y="71766"/>
                      <a:pt x="62472" y="69687"/>
                      <a:pt x="65648" y="69687"/>
                    </a:cubicBezTo>
                    <a:close/>
                    <a:moveTo>
                      <a:pt x="82884" y="1"/>
                    </a:moveTo>
                    <a:cubicBezTo>
                      <a:pt x="82642" y="700"/>
                      <a:pt x="82534" y="1435"/>
                      <a:pt x="82579" y="2178"/>
                    </a:cubicBezTo>
                    <a:cubicBezTo>
                      <a:pt x="81329" y="875"/>
                      <a:pt x="79570" y="37"/>
                      <a:pt x="77701" y="37"/>
                    </a:cubicBezTo>
                    <a:cubicBezTo>
                      <a:pt x="77681" y="37"/>
                      <a:pt x="77661" y="37"/>
                      <a:pt x="77642" y="37"/>
                    </a:cubicBezTo>
                    <a:cubicBezTo>
                      <a:pt x="77622" y="37"/>
                      <a:pt x="77602" y="37"/>
                      <a:pt x="77582" y="37"/>
                    </a:cubicBezTo>
                    <a:cubicBezTo>
                      <a:pt x="73834" y="37"/>
                      <a:pt x="70494" y="3399"/>
                      <a:pt x="70948" y="7160"/>
                    </a:cubicBezTo>
                    <a:cubicBezTo>
                      <a:pt x="71458" y="7047"/>
                      <a:pt x="71971" y="6991"/>
                      <a:pt x="72481" y="6991"/>
                    </a:cubicBezTo>
                    <a:cubicBezTo>
                      <a:pt x="74418" y="6991"/>
                      <a:pt x="76294" y="7794"/>
                      <a:pt x="77642" y="9248"/>
                    </a:cubicBezTo>
                    <a:cubicBezTo>
                      <a:pt x="77624" y="9248"/>
                      <a:pt x="77606" y="9248"/>
                      <a:pt x="77587" y="9248"/>
                    </a:cubicBezTo>
                    <a:cubicBezTo>
                      <a:pt x="75529" y="9248"/>
                      <a:pt x="73607" y="10256"/>
                      <a:pt x="72355" y="11784"/>
                    </a:cubicBezTo>
                    <a:cubicBezTo>
                      <a:pt x="72756" y="8058"/>
                      <a:pt x="69443" y="4741"/>
                      <a:pt x="65721" y="4741"/>
                    </a:cubicBezTo>
                    <a:cubicBezTo>
                      <a:pt x="65701" y="4741"/>
                      <a:pt x="65682" y="4741"/>
                      <a:pt x="65662" y="4741"/>
                    </a:cubicBezTo>
                    <a:cubicBezTo>
                      <a:pt x="65642" y="4741"/>
                      <a:pt x="65622" y="4741"/>
                      <a:pt x="65602" y="4741"/>
                    </a:cubicBezTo>
                    <a:cubicBezTo>
                      <a:pt x="63733" y="4741"/>
                      <a:pt x="61966" y="5570"/>
                      <a:pt x="60724" y="6874"/>
                    </a:cubicBezTo>
                    <a:cubicBezTo>
                      <a:pt x="60760" y="6139"/>
                      <a:pt x="60662" y="5395"/>
                      <a:pt x="60420" y="4696"/>
                    </a:cubicBezTo>
                    <a:lnTo>
                      <a:pt x="60043" y="4696"/>
                    </a:lnTo>
                    <a:cubicBezTo>
                      <a:pt x="60276" y="5395"/>
                      <a:pt x="60393" y="6130"/>
                      <a:pt x="60393" y="6865"/>
                    </a:cubicBezTo>
                    <a:cubicBezTo>
                      <a:pt x="59920" y="6763"/>
                      <a:pt x="59442" y="6713"/>
                      <a:pt x="58969" y="6713"/>
                    </a:cubicBezTo>
                    <a:cubicBezTo>
                      <a:pt x="57110" y="6713"/>
                      <a:pt x="55305" y="7479"/>
                      <a:pt x="54013" y="8872"/>
                    </a:cubicBezTo>
                    <a:cubicBezTo>
                      <a:pt x="52732" y="7492"/>
                      <a:pt x="50939" y="6712"/>
                      <a:pt x="49058" y="6712"/>
                    </a:cubicBezTo>
                    <a:cubicBezTo>
                      <a:pt x="48574" y="6712"/>
                      <a:pt x="48090" y="6766"/>
                      <a:pt x="47615" y="6865"/>
                    </a:cubicBezTo>
                    <a:cubicBezTo>
                      <a:pt x="47615" y="6130"/>
                      <a:pt x="47732" y="5395"/>
                      <a:pt x="47965" y="4696"/>
                    </a:cubicBezTo>
                    <a:lnTo>
                      <a:pt x="47588" y="4696"/>
                    </a:lnTo>
                    <a:cubicBezTo>
                      <a:pt x="47346" y="5395"/>
                      <a:pt x="47248" y="6139"/>
                      <a:pt x="47284" y="6874"/>
                    </a:cubicBezTo>
                    <a:cubicBezTo>
                      <a:pt x="46042" y="5570"/>
                      <a:pt x="44275" y="4741"/>
                      <a:pt x="42406" y="4741"/>
                    </a:cubicBezTo>
                    <a:cubicBezTo>
                      <a:pt x="42386" y="4741"/>
                      <a:pt x="42366" y="4741"/>
                      <a:pt x="42346" y="4741"/>
                    </a:cubicBezTo>
                    <a:cubicBezTo>
                      <a:pt x="42319" y="4741"/>
                      <a:pt x="42291" y="4740"/>
                      <a:pt x="42263" y="4740"/>
                    </a:cubicBezTo>
                    <a:cubicBezTo>
                      <a:pt x="40287" y="4740"/>
                      <a:pt x="38431" y="5684"/>
                      <a:pt x="37185" y="7125"/>
                    </a:cubicBezTo>
                    <a:cubicBezTo>
                      <a:pt x="37479" y="3462"/>
                      <a:pt x="34202" y="234"/>
                      <a:pt x="30534" y="234"/>
                    </a:cubicBezTo>
                    <a:cubicBezTo>
                      <a:pt x="30514" y="234"/>
                      <a:pt x="30494" y="234"/>
                      <a:pt x="30474" y="234"/>
                    </a:cubicBezTo>
                    <a:cubicBezTo>
                      <a:pt x="30454" y="234"/>
                      <a:pt x="30434" y="234"/>
                      <a:pt x="30415" y="234"/>
                    </a:cubicBezTo>
                    <a:cubicBezTo>
                      <a:pt x="28546" y="234"/>
                      <a:pt x="26787" y="1072"/>
                      <a:pt x="25536" y="2375"/>
                    </a:cubicBezTo>
                    <a:cubicBezTo>
                      <a:pt x="25581" y="1641"/>
                      <a:pt x="25474" y="897"/>
                      <a:pt x="25232" y="198"/>
                    </a:cubicBezTo>
                    <a:lnTo>
                      <a:pt x="24855" y="198"/>
                    </a:lnTo>
                    <a:cubicBezTo>
                      <a:pt x="25088" y="897"/>
                      <a:pt x="25214" y="1632"/>
                      <a:pt x="25214" y="2367"/>
                    </a:cubicBezTo>
                    <a:cubicBezTo>
                      <a:pt x="24739" y="2265"/>
                      <a:pt x="24260" y="2215"/>
                      <a:pt x="23785" y="2215"/>
                    </a:cubicBezTo>
                    <a:cubicBezTo>
                      <a:pt x="21922" y="2215"/>
                      <a:pt x="20117" y="2981"/>
                      <a:pt x="18825" y="4374"/>
                    </a:cubicBezTo>
                    <a:cubicBezTo>
                      <a:pt x="17544" y="2994"/>
                      <a:pt x="15752" y="2214"/>
                      <a:pt x="13870" y="2214"/>
                    </a:cubicBezTo>
                    <a:cubicBezTo>
                      <a:pt x="13386" y="2214"/>
                      <a:pt x="12902" y="2268"/>
                      <a:pt x="12427" y="2367"/>
                    </a:cubicBezTo>
                    <a:cubicBezTo>
                      <a:pt x="12427" y="1632"/>
                      <a:pt x="12544" y="897"/>
                      <a:pt x="12777" y="198"/>
                    </a:cubicBezTo>
                    <a:lnTo>
                      <a:pt x="12382" y="198"/>
                    </a:lnTo>
                    <a:cubicBezTo>
                      <a:pt x="12141" y="897"/>
                      <a:pt x="12042" y="1641"/>
                      <a:pt x="12078" y="2375"/>
                    </a:cubicBezTo>
                    <a:cubicBezTo>
                      <a:pt x="10836" y="1072"/>
                      <a:pt x="9069" y="234"/>
                      <a:pt x="7200" y="234"/>
                    </a:cubicBezTo>
                    <a:cubicBezTo>
                      <a:pt x="7180" y="234"/>
                      <a:pt x="7160" y="234"/>
                      <a:pt x="7141" y="234"/>
                    </a:cubicBezTo>
                    <a:cubicBezTo>
                      <a:pt x="7126" y="234"/>
                      <a:pt x="7111" y="234"/>
                      <a:pt x="7096" y="234"/>
                    </a:cubicBezTo>
                    <a:cubicBezTo>
                      <a:pt x="3342" y="234"/>
                      <a:pt x="1" y="3600"/>
                      <a:pt x="456" y="7358"/>
                    </a:cubicBezTo>
                    <a:cubicBezTo>
                      <a:pt x="960" y="7247"/>
                      <a:pt x="1468" y="7193"/>
                      <a:pt x="1971" y="7193"/>
                    </a:cubicBezTo>
                    <a:cubicBezTo>
                      <a:pt x="3914" y="7193"/>
                      <a:pt x="5798" y="7997"/>
                      <a:pt x="7150" y="9463"/>
                    </a:cubicBezTo>
                    <a:cubicBezTo>
                      <a:pt x="7130" y="9463"/>
                      <a:pt x="7110" y="9463"/>
                      <a:pt x="7090" y="9463"/>
                    </a:cubicBezTo>
                    <a:cubicBezTo>
                      <a:pt x="3342" y="9463"/>
                      <a:pt x="1" y="12825"/>
                      <a:pt x="456" y="16587"/>
                    </a:cubicBezTo>
                    <a:cubicBezTo>
                      <a:pt x="966" y="16472"/>
                      <a:pt x="1482" y="16416"/>
                      <a:pt x="1993" y="16416"/>
                    </a:cubicBezTo>
                    <a:cubicBezTo>
                      <a:pt x="3922" y="16416"/>
                      <a:pt x="5795" y="17213"/>
                      <a:pt x="7141" y="18666"/>
                    </a:cubicBezTo>
                    <a:cubicBezTo>
                      <a:pt x="7121" y="18665"/>
                      <a:pt x="7101" y="18665"/>
                      <a:pt x="7081" y="18665"/>
                    </a:cubicBezTo>
                    <a:cubicBezTo>
                      <a:pt x="3333" y="18665"/>
                      <a:pt x="1" y="22028"/>
                      <a:pt x="456" y="25789"/>
                    </a:cubicBezTo>
                    <a:cubicBezTo>
                      <a:pt x="968" y="25675"/>
                      <a:pt x="1485" y="25619"/>
                      <a:pt x="1997" y="25619"/>
                    </a:cubicBezTo>
                    <a:cubicBezTo>
                      <a:pt x="3931" y="25619"/>
                      <a:pt x="5804" y="26416"/>
                      <a:pt x="7150" y="27868"/>
                    </a:cubicBezTo>
                    <a:cubicBezTo>
                      <a:pt x="8485" y="26423"/>
                      <a:pt x="10355" y="25626"/>
                      <a:pt x="12288" y="25626"/>
                    </a:cubicBezTo>
                    <a:cubicBezTo>
                      <a:pt x="12715" y="25626"/>
                      <a:pt x="13146" y="25665"/>
                      <a:pt x="13574" y="25744"/>
                    </a:cubicBezTo>
                    <a:cubicBezTo>
                      <a:pt x="12580" y="26927"/>
                      <a:pt x="11997" y="28424"/>
                      <a:pt x="12087" y="30019"/>
                    </a:cubicBezTo>
                    <a:cubicBezTo>
                      <a:pt x="10837" y="28715"/>
                      <a:pt x="9069" y="27877"/>
                      <a:pt x="7208" y="27877"/>
                    </a:cubicBezTo>
                    <a:cubicBezTo>
                      <a:pt x="7189" y="27877"/>
                      <a:pt x="7169" y="27877"/>
                      <a:pt x="7150" y="27877"/>
                    </a:cubicBezTo>
                    <a:cubicBezTo>
                      <a:pt x="7130" y="27877"/>
                      <a:pt x="7110" y="27877"/>
                      <a:pt x="7090" y="27877"/>
                    </a:cubicBezTo>
                    <a:cubicBezTo>
                      <a:pt x="3342" y="27877"/>
                      <a:pt x="1" y="31239"/>
                      <a:pt x="456" y="35001"/>
                    </a:cubicBezTo>
                    <a:cubicBezTo>
                      <a:pt x="963" y="34888"/>
                      <a:pt x="1475" y="34832"/>
                      <a:pt x="1984" y="34832"/>
                    </a:cubicBezTo>
                    <a:cubicBezTo>
                      <a:pt x="3893" y="34832"/>
                      <a:pt x="5751" y="35611"/>
                      <a:pt x="7096" y="37026"/>
                    </a:cubicBezTo>
                    <a:cubicBezTo>
                      <a:pt x="3341" y="37026"/>
                      <a:pt x="8" y="40386"/>
                      <a:pt x="456" y="44149"/>
                    </a:cubicBezTo>
                    <a:cubicBezTo>
                      <a:pt x="965" y="44035"/>
                      <a:pt x="1479" y="43980"/>
                      <a:pt x="1989" y="43980"/>
                    </a:cubicBezTo>
                    <a:cubicBezTo>
                      <a:pt x="3926" y="43980"/>
                      <a:pt x="5802" y="44783"/>
                      <a:pt x="7150" y="46237"/>
                    </a:cubicBezTo>
                    <a:cubicBezTo>
                      <a:pt x="7130" y="46237"/>
                      <a:pt x="7110" y="46237"/>
                      <a:pt x="7090" y="46237"/>
                    </a:cubicBezTo>
                    <a:cubicBezTo>
                      <a:pt x="3342" y="46237"/>
                      <a:pt x="1" y="49608"/>
                      <a:pt x="456" y="53361"/>
                    </a:cubicBezTo>
                    <a:cubicBezTo>
                      <a:pt x="961" y="53249"/>
                      <a:pt x="1471" y="53195"/>
                      <a:pt x="1978" y="53195"/>
                    </a:cubicBezTo>
                    <a:cubicBezTo>
                      <a:pt x="3912" y="53195"/>
                      <a:pt x="5791" y="53991"/>
                      <a:pt x="7141" y="55439"/>
                    </a:cubicBezTo>
                    <a:cubicBezTo>
                      <a:pt x="7121" y="55439"/>
                      <a:pt x="7101" y="55439"/>
                      <a:pt x="7081" y="55439"/>
                    </a:cubicBezTo>
                    <a:cubicBezTo>
                      <a:pt x="3333" y="55439"/>
                      <a:pt x="1" y="58811"/>
                      <a:pt x="456" y="62563"/>
                    </a:cubicBezTo>
                    <a:cubicBezTo>
                      <a:pt x="965" y="62449"/>
                      <a:pt x="1479" y="62394"/>
                      <a:pt x="1989" y="62394"/>
                    </a:cubicBezTo>
                    <a:cubicBezTo>
                      <a:pt x="3926" y="62394"/>
                      <a:pt x="5802" y="63197"/>
                      <a:pt x="7150" y="64651"/>
                    </a:cubicBezTo>
                    <a:cubicBezTo>
                      <a:pt x="7130" y="64651"/>
                      <a:pt x="7110" y="64651"/>
                      <a:pt x="7090" y="64651"/>
                    </a:cubicBezTo>
                    <a:cubicBezTo>
                      <a:pt x="3342" y="64651"/>
                      <a:pt x="1" y="68022"/>
                      <a:pt x="456" y="71774"/>
                    </a:cubicBezTo>
                    <a:cubicBezTo>
                      <a:pt x="965" y="71661"/>
                      <a:pt x="1479" y="71605"/>
                      <a:pt x="1989" y="71605"/>
                    </a:cubicBezTo>
                    <a:cubicBezTo>
                      <a:pt x="3926" y="71605"/>
                      <a:pt x="5802" y="72408"/>
                      <a:pt x="7150" y="73862"/>
                    </a:cubicBezTo>
                    <a:cubicBezTo>
                      <a:pt x="8483" y="72419"/>
                      <a:pt x="10349" y="71617"/>
                      <a:pt x="12278" y="71617"/>
                    </a:cubicBezTo>
                    <a:cubicBezTo>
                      <a:pt x="12709" y="71617"/>
                      <a:pt x="13143" y="71657"/>
                      <a:pt x="13574" y="71739"/>
                    </a:cubicBezTo>
                    <a:cubicBezTo>
                      <a:pt x="13037" y="72366"/>
                      <a:pt x="12624" y="73101"/>
                      <a:pt x="12365" y="73880"/>
                    </a:cubicBezTo>
                    <a:lnTo>
                      <a:pt x="12741" y="73880"/>
                    </a:lnTo>
                    <a:cubicBezTo>
                      <a:pt x="13637" y="71137"/>
                      <a:pt x="16222" y="69764"/>
                      <a:pt x="18806" y="69764"/>
                    </a:cubicBezTo>
                    <a:cubicBezTo>
                      <a:pt x="21388" y="69764"/>
                      <a:pt x="23969" y="71135"/>
                      <a:pt x="24864" y="73880"/>
                    </a:cubicBezTo>
                    <a:lnTo>
                      <a:pt x="25241" y="73880"/>
                    </a:lnTo>
                    <a:cubicBezTo>
                      <a:pt x="24981" y="73101"/>
                      <a:pt x="24569" y="72366"/>
                      <a:pt x="24031" y="71739"/>
                    </a:cubicBezTo>
                    <a:cubicBezTo>
                      <a:pt x="24463" y="71657"/>
                      <a:pt x="24897" y="71617"/>
                      <a:pt x="25327" y="71617"/>
                    </a:cubicBezTo>
                    <a:cubicBezTo>
                      <a:pt x="27257" y="71617"/>
                      <a:pt x="29124" y="72419"/>
                      <a:pt x="30465" y="73862"/>
                    </a:cubicBezTo>
                    <a:cubicBezTo>
                      <a:pt x="31802" y="72410"/>
                      <a:pt x="33677" y="71609"/>
                      <a:pt x="35611" y="71609"/>
                    </a:cubicBezTo>
                    <a:cubicBezTo>
                      <a:pt x="36087" y="71609"/>
                      <a:pt x="36566" y="71657"/>
                      <a:pt x="37042" y="71757"/>
                    </a:cubicBezTo>
                    <a:cubicBezTo>
                      <a:pt x="36011" y="73020"/>
                      <a:pt x="35438" y="74633"/>
                      <a:pt x="35644" y="76335"/>
                    </a:cubicBezTo>
                    <a:cubicBezTo>
                      <a:pt x="36153" y="76222"/>
                      <a:pt x="36667" y="76166"/>
                      <a:pt x="37176" y="76166"/>
                    </a:cubicBezTo>
                    <a:cubicBezTo>
                      <a:pt x="39113" y="76166"/>
                      <a:pt x="40989" y="76969"/>
                      <a:pt x="42337" y="78423"/>
                    </a:cubicBezTo>
                    <a:cubicBezTo>
                      <a:pt x="43675" y="76976"/>
                      <a:pt x="45548" y="76173"/>
                      <a:pt x="47484" y="76173"/>
                    </a:cubicBezTo>
                    <a:cubicBezTo>
                      <a:pt x="47908" y="76173"/>
                      <a:pt x="48336" y="76212"/>
                      <a:pt x="48762" y="76291"/>
                    </a:cubicBezTo>
                    <a:cubicBezTo>
                      <a:pt x="48224" y="76927"/>
                      <a:pt x="47812" y="77653"/>
                      <a:pt x="47552" y="78441"/>
                    </a:cubicBezTo>
                    <a:lnTo>
                      <a:pt x="47929" y="78441"/>
                    </a:lnTo>
                    <a:cubicBezTo>
                      <a:pt x="48825" y="75698"/>
                      <a:pt x="51410" y="74325"/>
                      <a:pt x="53994" y="74325"/>
                    </a:cubicBezTo>
                    <a:cubicBezTo>
                      <a:pt x="56575" y="74325"/>
                      <a:pt x="59157" y="75696"/>
                      <a:pt x="60052" y="78441"/>
                    </a:cubicBezTo>
                    <a:lnTo>
                      <a:pt x="60438" y="78441"/>
                    </a:lnTo>
                    <a:cubicBezTo>
                      <a:pt x="60169" y="77653"/>
                      <a:pt x="59766" y="76927"/>
                      <a:pt x="59228" y="76291"/>
                    </a:cubicBezTo>
                    <a:cubicBezTo>
                      <a:pt x="59654" y="76212"/>
                      <a:pt x="60082" y="76173"/>
                      <a:pt x="60506" y="76173"/>
                    </a:cubicBezTo>
                    <a:cubicBezTo>
                      <a:pt x="62442" y="76173"/>
                      <a:pt x="64317" y="76976"/>
                      <a:pt x="65662" y="78423"/>
                    </a:cubicBezTo>
                    <a:cubicBezTo>
                      <a:pt x="67002" y="76969"/>
                      <a:pt x="68877" y="76166"/>
                      <a:pt x="70814" y="76166"/>
                    </a:cubicBezTo>
                    <a:cubicBezTo>
                      <a:pt x="71323" y="76166"/>
                      <a:pt x="71837" y="76222"/>
                      <a:pt x="72346" y="76335"/>
                    </a:cubicBezTo>
                    <a:cubicBezTo>
                      <a:pt x="72801" y="72574"/>
                      <a:pt x="69460" y="69211"/>
                      <a:pt x="65712" y="69211"/>
                    </a:cubicBezTo>
                    <a:cubicBezTo>
                      <a:pt x="65692" y="69211"/>
                      <a:pt x="65672" y="69212"/>
                      <a:pt x="65653" y="69212"/>
                    </a:cubicBezTo>
                    <a:cubicBezTo>
                      <a:pt x="65633" y="69212"/>
                      <a:pt x="65613" y="69211"/>
                      <a:pt x="65593" y="69211"/>
                    </a:cubicBezTo>
                    <a:cubicBezTo>
                      <a:pt x="63725" y="69211"/>
                      <a:pt x="61966" y="70050"/>
                      <a:pt x="60715" y="71353"/>
                    </a:cubicBezTo>
                    <a:cubicBezTo>
                      <a:pt x="60805" y="69758"/>
                      <a:pt x="60223" y="68262"/>
                      <a:pt x="59228" y="67079"/>
                    </a:cubicBezTo>
                    <a:cubicBezTo>
                      <a:pt x="59656" y="67000"/>
                      <a:pt x="60087" y="66961"/>
                      <a:pt x="60514" y="66961"/>
                    </a:cubicBezTo>
                    <a:cubicBezTo>
                      <a:pt x="62447" y="66961"/>
                      <a:pt x="64319" y="67757"/>
                      <a:pt x="65662" y="69203"/>
                    </a:cubicBezTo>
                    <a:cubicBezTo>
                      <a:pt x="66995" y="67754"/>
                      <a:pt x="68869" y="66954"/>
                      <a:pt x="70804" y="66954"/>
                    </a:cubicBezTo>
                    <a:cubicBezTo>
                      <a:pt x="71287" y="66954"/>
                      <a:pt x="71773" y="67004"/>
                      <a:pt x="72256" y="67106"/>
                    </a:cubicBezTo>
                    <a:cubicBezTo>
                      <a:pt x="71280" y="68352"/>
                      <a:pt x="70751" y="69920"/>
                      <a:pt x="70948" y="71568"/>
                    </a:cubicBezTo>
                    <a:cubicBezTo>
                      <a:pt x="71456" y="71455"/>
                      <a:pt x="71968" y="71399"/>
                      <a:pt x="72477" y="71399"/>
                    </a:cubicBezTo>
                    <a:cubicBezTo>
                      <a:pt x="74412" y="71399"/>
                      <a:pt x="76294" y="72202"/>
                      <a:pt x="77642" y="73656"/>
                    </a:cubicBezTo>
                    <a:cubicBezTo>
                      <a:pt x="78975" y="72213"/>
                      <a:pt x="80841" y="71411"/>
                      <a:pt x="82765" y="71411"/>
                    </a:cubicBezTo>
                    <a:cubicBezTo>
                      <a:pt x="83195" y="71411"/>
                      <a:pt x="83627" y="71451"/>
                      <a:pt x="84057" y="71533"/>
                    </a:cubicBezTo>
                    <a:cubicBezTo>
                      <a:pt x="83529" y="72160"/>
                      <a:pt x="83117" y="72895"/>
                      <a:pt x="82857" y="73674"/>
                    </a:cubicBezTo>
                    <a:lnTo>
                      <a:pt x="83233" y="73674"/>
                    </a:lnTo>
                    <a:cubicBezTo>
                      <a:pt x="84129" y="70931"/>
                      <a:pt x="86712" y="69558"/>
                      <a:pt x="89295" y="69558"/>
                    </a:cubicBezTo>
                    <a:cubicBezTo>
                      <a:pt x="91875" y="69558"/>
                      <a:pt x="94456" y="70929"/>
                      <a:pt x="95357" y="73674"/>
                    </a:cubicBezTo>
                    <a:lnTo>
                      <a:pt x="95733" y="73674"/>
                    </a:lnTo>
                    <a:cubicBezTo>
                      <a:pt x="95464" y="72895"/>
                      <a:pt x="95061" y="72160"/>
                      <a:pt x="94523" y="71533"/>
                    </a:cubicBezTo>
                    <a:cubicBezTo>
                      <a:pt x="94955" y="71451"/>
                      <a:pt x="95389" y="71411"/>
                      <a:pt x="95820" y="71411"/>
                    </a:cubicBezTo>
                    <a:cubicBezTo>
                      <a:pt x="97749" y="71411"/>
                      <a:pt x="99616" y="72213"/>
                      <a:pt x="100957" y="73656"/>
                    </a:cubicBezTo>
                    <a:cubicBezTo>
                      <a:pt x="102295" y="72203"/>
                      <a:pt x="104169" y="71403"/>
                      <a:pt x="106103" y="71403"/>
                    </a:cubicBezTo>
                    <a:cubicBezTo>
                      <a:pt x="106579" y="71403"/>
                      <a:pt x="107058" y="71451"/>
                      <a:pt x="107534" y="71550"/>
                    </a:cubicBezTo>
                    <a:cubicBezTo>
                      <a:pt x="106495" y="72814"/>
                      <a:pt x="105930" y="74427"/>
                      <a:pt x="106136" y="76129"/>
                    </a:cubicBezTo>
                    <a:cubicBezTo>
                      <a:pt x="106644" y="76015"/>
                      <a:pt x="107156" y="75960"/>
                      <a:pt x="107665" y="75960"/>
                    </a:cubicBezTo>
                    <a:cubicBezTo>
                      <a:pt x="109600" y="75960"/>
                      <a:pt x="111480" y="76763"/>
                      <a:pt x="112821" y="78217"/>
                    </a:cubicBezTo>
                    <a:cubicBezTo>
                      <a:pt x="114165" y="76770"/>
                      <a:pt x="116034" y="75967"/>
                      <a:pt x="117968" y="75967"/>
                    </a:cubicBezTo>
                    <a:cubicBezTo>
                      <a:pt x="118392" y="75967"/>
                      <a:pt x="118820" y="76005"/>
                      <a:pt x="119245" y="76084"/>
                    </a:cubicBezTo>
                    <a:cubicBezTo>
                      <a:pt x="118717" y="76721"/>
                      <a:pt x="118304" y="77446"/>
                      <a:pt x="118045" y="78235"/>
                    </a:cubicBezTo>
                    <a:lnTo>
                      <a:pt x="118421" y="78235"/>
                    </a:lnTo>
                    <a:cubicBezTo>
                      <a:pt x="119317" y="75492"/>
                      <a:pt x="121900" y="74119"/>
                      <a:pt x="124482" y="74119"/>
                    </a:cubicBezTo>
                    <a:cubicBezTo>
                      <a:pt x="127063" y="74119"/>
                      <a:pt x="129644" y="75490"/>
                      <a:pt x="130544" y="78235"/>
                    </a:cubicBezTo>
                    <a:lnTo>
                      <a:pt x="130921" y="78235"/>
                    </a:lnTo>
                    <a:cubicBezTo>
                      <a:pt x="130652" y="77446"/>
                      <a:pt x="130249" y="76721"/>
                      <a:pt x="129711" y="76084"/>
                    </a:cubicBezTo>
                    <a:cubicBezTo>
                      <a:pt x="130137" y="76005"/>
                      <a:pt x="130565" y="75967"/>
                      <a:pt x="130990" y="75967"/>
                    </a:cubicBezTo>
                    <a:cubicBezTo>
                      <a:pt x="132925" y="75967"/>
                      <a:pt x="134800" y="76770"/>
                      <a:pt x="136145" y="78217"/>
                    </a:cubicBezTo>
                    <a:cubicBezTo>
                      <a:pt x="137486" y="76763"/>
                      <a:pt x="139360" y="75960"/>
                      <a:pt x="141297" y="75960"/>
                    </a:cubicBezTo>
                    <a:cubicBezTo>
                      <a:pt x="141806" y="75960"/>
                      <a:pt x="142320" y="76015"/>
                      <a:pt x="142829" y="76129"/>
                    </a:cubicBezTo>
                    <a:cubicBezTo>
                      <a:pt x="143284" y="72368"/>
                      <a:pt x="139944" y="69005"/>
                      <a:pt x="136195" y="69005"/>
                    </a:cubicBezTo>
                    <a:cubicBezTo>
                      <a:pt x="136175" y="69005"/>
                      <a:pt x="136156" y="69005"/>
                      <a:pt x="136136" y="69006"/>
                    </a:cubicBezTo>
                    <a:cubicBezTo>
                      <a:pt x="136116" y="69005"/>
                      <a:pt x="136096" y="69005"/>
                      <a:pt x="136077" y="69005"/>
                    </a:cubicBezTo>
                    <a:cubicBezTo>
                      <a:pt x="134208" y="69005"/>
                      <a:pt x="132449" y="69844"/>
                      <a:pt x="131199" y="71147"/>
                    </a:cubicBezTo>
                    <a:cubicBezTo>
                      <a:pt x="131288" y="69552"/>
                      <a:pt x="130706" y="68056"/>
                      <a:pt x="129711" y="66873"/>
                    </a:cubicBezTo>
                    <a:cubicBezTo>
                      <a:pt x="130140" y="66794"/>
                      <a:pt x="130570" y="66755"/>
                      <a:pt x="130997" y="66755"/>
                    </a:cubicBezTo>
                    <a:cubicBezTo>
                      <a:pt x="132930" y="66755"/>
                      <a:pt x="134802" y="67551"/>
                      <a:pt x="136145" y="68997"/>
                    </a:cubicBezTo>
                    <a:cubicBezTo>
                      <a:pt x="137487" y="67540"/>
                      <a:pt x="139365" y="66743"/>
                      <a:pt x="141304" y="66743"/>
                    </a:cubicBezTo>
                    <a:cubicBezTo>
                      <a:pt x="141811" y="66743"/>
                      <a:pt x="142322" y="66798"/>
                      <a:pt x="142829" y="66909"/>
                    </a:cubicBezTo>
                    <a:cubicBezTo>
                      <a:pt x="143276" y="63151"/>
                      <a:pt x="139944" y="59785"/>
                      <a:pt x="136198" y="59785"/>
                    </a:cubicBezTo>
                    <a:cubicBezTo>
                      <a:pt x="136183" y="59785"/>
                      <a:pt x="136169" y="59785"/>
                      <a:pt x="136154" y="59785"/>
                    </a:cubicBezTo>
                    <a:cubicBezTo>
                      <a:pt x="137492" y="58340"/>
                      <a:pt x="139363" y="57545"/>
                      <a:pt x="141292" y="57545"/>
                    </a:cubicBezTo>
                    <a:cubicBezTo>
                      <a:pt x="141803" y="57545"/>
                      <a:pt x="142319" y="57601"/>
                      <a:pt x="142829" y="57715"/>
                    </a:cubicBezTo>
                    <a:cubicBezTo>
                      <a:pt x="143284" y="53954"/>
                      <a:pt x="139944" y="50592"/>
                      <a:pt x="136195" y="50592"/>
                    </a:cubicBezTo>
                    <a:cubicBezTo>
                      <a:pt x="136175" y="50592"/>
                      <a:pt x="136156" y="50592"/>
                      <a:pt x="136136" y="50592"/>
                    </a:cubicBezTo>
                    <a:cubicBezTo>
                      <a:pt x="136116" y="50592"/>
                      <a:pt x="136096" y="50592"/>
                      <a:pt x="136077" y="50592"/>
                    </a:cubicBezTo>
                    <a:cubicBezTo>
                      <a:pt x="134208" y="50592"/>
                      <a:pt x="132449" y="51430"/>
                      <a:pt x="131199" y="52733"/>
                    </a:cubicBezTo>
                    <a:cubicBezTo>
                      <a:pt x="131288" y="51138"/>
                      <a:pt x="130706" y="49642"/>
                      <a:pt x="129711" y="48459"/>
                    </a:cubicBezTo>
                    <a:cubicBezTo>
                      <a:pt x="130140" y="48380"/>
                      <a:pt x="130570" y="48341"/>
                      <a:pt x="130997" y="48341"/>
                    </a:cubicBezTo>
                    <a:cubicBezTo>
                      <a:pt x="132927" y="48341"/>
                      <a:pt x="134793" y="49137"/>
                      <a:pt x="136136" y="50583"/>
                    </a:cubicBezTo>
                    <a:cubicBezTo>
                      <a:pt x="137484" y="49129"/>
                      <a:pt x="139360" y="48326"/>
                      <a:pt x="141292" y="48326"/>
                    </a:cubicBezTo>
                    <a:cubicBezTo>
                      <a:pt x="141801" y="48326"/>
                      <a:pt x="142313" y="48381"/>
                      <a:pt x="142820" y="48495"/>
                    </a:cubicBezTo>
                    <a:cubicBezTo>
                      <a:pt x="143275" y="44743"/>
                      <a:pt x="139943" y="41371"/>
                      <a:pt x="136195" y="41371"/>
                    </a:cubicBezTo>
                    <a:cubicBezTo>
                      <a:pt x="136175" y="41371"/>
                      <a:pt x="136156" y="41371"/>
                      <a:pt x="136136" y="41372"/>
                    </a:cubicBezTo>
                    <a:cubicBezTo>
                      <a:pt x="137482" y="39919"/>
                      <a:pt x="139354" y="39122"/>
                      <a:pt x="141284" y="39122"/>
                    </a:cubicBezTo>
                    <a:cubicBezTo>
                      <a:pt x="141795" y="39122"/>
                      <a:pt x="142310" y="39178"/>
                      <a:pt x="142820" y="39293"/>
                    </a:cubicBezTo>
                    <a:cubicBezTo>
                      <a:pt x="143274" y="35536"/>
                      <a:pt x="139943" y="32169"/>
                      <a:pt x="136210" y="32169"/>
                    </a:cubicBezTo>
                    <a:cubicBezTo>
                      <a:pt x="136185" y="32169"/>
                      <a:pt x="136160" y="32169"/>
                      <a:pt x="136136" y="32169"/>
                    </a:cubicBezTo>
                    <a:cubicBezTo>
                      <a:pt x="136116" y="32169"/>
                      <a:pt x="136096" y="32169"/>
                      <a:pt x="136076" y="32169"/>
                    </a:cubicBezTo>
                    <a:cubicBezTo>
                      <a:pt x="134207" y="32169"/>
                      <a:pt x="132440" y="32998"/>
                      <a:pt x="131199" y="34302"/>
                    </a:cubicBezTo>
                    <a:cubicBezTo>
                      <a:pt x="131279" y="32716"/>
                      <a:pt x="130697" y="31210"/>
                      <a:pt x="129702" y="30028"/>
                    </a:cubicBezTo>
                    <a:cubicBezTo>
                      <a:pt x="130130" y="29949"/>
                      <a:pt x="130559" y="29910"/>
                      <a:pt x="130985" y="29910"/>
                    </a:cubicBezTo>
                    <a:cubicBezTo>
                      <a:pt x="132925" y="29910"/>
                      <a:pt x="134799" y="30713"/>
                      <a:pt x="136136" y="32160"/>
                    </a:cubicBezTo>
                    <a:cubicBezTo>
                      <a:pt x="137484" y="30706"/>
                      <a:pt x="139360" y="29903"/>
                      <a:pt x="141292" y="29903"/>
                    </a:cubicBezTo>
                    <a:cubicBezTo>
                      <a:pt x="141801" y="29903"/>
                      <a:pt x="142313" y="29959"/>
                      <a:pt x="142820" y="30072"/>
                    </a:cubicBezTo>
                    <a:cubicBezTo>
                      <a:pt x="143276" y="26315"/>
                      <a:pt x="139935" y="22949"/>
                      <a:pt x="136189" y="22949"/>
                    </a:cubicBezTo>
                    <a:cubicBezTo>
                      <a:pt x="136175" y="22949"/>
                      <a:pt x="136160" y="22949"/>
                      <a:pt x="136145" y="22949"/>
                    </a:cubicBezTo>
                    <a:cubicBezTo>
                      <a:pt x="137490" y="21504"/>
                      <a:pt x="139357" y="20708"/>
                      <a:pt x="141284" y="20708"/>
                    </a:cubicBezTo>
                    <a:cubicBezTo>
                      <a:pt x="141794" y="20708"/>
                      <a:pt x="142310" y="20764"/>
                      <a:pt x="142820" y="20879"/>
                    </a:cubicBezTo>
                    <a:cubicBezTo>
                      <a:pt x="143275" y="17117"/>
                      <a:pt x="139935" y="13755"/>
                      <a:pt x="136195" y="13755"/>
                    </a:cubicBezTo>
                    <a:cubicBezTo>
                      <a:pt x="136175" y="13755"/>
                      <a:pt x="136156" y="13755"/>
                      <a:pt x="136136" y="13755"/>
                    </a:cubicBezTo>
                    <a:cubicBezTo>
                      <a:pt x="136116" y="13755"/>
                      <a:pt x="136096" y="13755"/>
                      <a:pt x="136076" y="13755"/>
                    </a:cubicBezTo>
                    <a:cubicBezTo>
                      <a:pt x="134207" y="13755"/>
                      <a:pt x="132440" y="14585"/>
                      <a:pt x="131199" y="15888"/>
                    </a:cubicBezTo>
                    <a:cubicBezTo>
                      <a:pt x="131279" y="14302"/>
                      <a:pt x="130697" y="12797"/>
                      <a:pt x="129702" y="11614"/>
                    </a:cubicBezTo>
                    <a:cubicBezTo>
                      <a:pt x="130130" y="11535"/>
                      <a:pt x="130558" y="11496"/>
                      <a:pt x="130984" y="11496"/>
                    </a:cubicBezTo>
                    <a:cubicBezTo>
                      <a:pt x="132922" y="11496"/>
                      <a:pt x="134791" y="12299"/>
                      <a:pt x="136136" y="13746"/>
                    </a:cubicBezTo>
                    <a:cubicBezTo>
                      <a:pt x="137484" y="12292"/>
                      <a:pt x="139360" y="11489"/>
                      <a:pt x="141292" y="11489"/>
                    </a:cubicBezTo>
                    <a:cubicBezTo>
                      <a:pt x="141801" y="11489"/>
                      <a:pt x="142313" y="11545"/>
                      <a:pt x="142820" y="11659"/>
                    </a:cubicBezTo>
                    <a:cubicBezTo>
                      <a:pt x="143275" y="7906"/>
                      <a:pt x="139935" y="4535"/>
                      <a:pt x="136195" y="4535"/>
                    </a:cubicBezTo>
                    <a:cubicBezTo>
                      <a:pt x="136175" y="4535"/>
                      <a:pt x="136156" y="4535"/>
                      <a:pt x="136136" y="4535"/>
                    </a:cubicBezTo>
                    <a:cubicBezTo>
                      <a:pt x="136116" y="4535"/>
                      <a:pt x="136096" y="4535"/>
                      <a:pt x="136077" y="4535"/>
                    </a:cubicBezTo>
                    <a:cubicBezTo>
                      <a:pt x="134208" y="4535"/>
                      <a:pt x="132440" y="5373"/>
                      <a:pt x="131199" y="6677"/>
                    </a:cubicBezTo>
                    <a:cubicBezTo>
                      <a:pt x="131234" y="5933"/>
                      <a:pt x="131136" y="5198"/>
                      <a:pt x="130894" y="4499"/>
                    </a:cubicBezTo>
                    <a:lnTo>
                      <a:pt x="130518" y="4499"/>
                    </a:lnTo>
                    <a:cubicBezTo>
                      <a:pt x="130751" y="5198"/>
                      <a:pt x="130867" y="5933"/>
                      <a:pt x="130867" y="6668"/>
                    </a:cubicBezTo>
                    <a:cubicBezTo>
                      <a:pt x="130394" y="6566"/>
                      <a:pt x="129917" y="6516"/>
                      <a:pt x="129443" y="6516"/>
                    </a:cubicBezTo>
                    <a:cubicBezTo>
                      <a:pt x="127584" y="6516"/>
                      <a:pt x="125780" y="7282"/>
                      <a:pt x="124487" y="8675"/>
                    </a:cubicBezTo>
                    <a:cubicBezTo>
                      <a:pt x="123206" y="7295"/>
                      <a:pt x="121414" y="6515"/>
                      <a:pt x="119532" y="6515"/>
                    </a:cubicBezTo>
                    <a:cubicBezTo>
                      <a:pt x="119048" y="6515"/>
                      <a:pt x="118564" y="6560"/>
                      <a:pt x="118089" y="6668"/>
                    </a:cubicBezTo>
                    <a:cubicBezTo>
                      <a:pt x="118089" y="5933"/>
                      <a:pt x="118206" y="5198"/>
                      <a:pt x="118439" y="4499"/>
                    </a:cubicBezTo>
                    <a:lnTo>
                      <a:pt x="118063" y="4499"/>
                    </a:lnTo>
                    <a:cubicBezTo>
                      <a:pt x="117821" y="5198"/>
                      <a:pt x="117722" y="5933"/>
                      <a:pt x="117758" y="6677"/>
                    </a:cubicBezTo>
                    <a:cubicBezTo>
                      <a:pt x="116516" y="5373"/>
                      <a:pt x="114749" y="4535"/>
                      <a:pt x="112880" y="4535"/>
                    </a:cubicBezTo>
                    <a:cubicBezTo>
                      <a:pt x="112860" y="4535"/>
                      <a:pt x="112840" y="4535"/>
                      <a:pt x="112821" y="4535"/>
                    </a:cubicBezTo>
                    <a:cubicBezTo>
                      <a:pt x="112802" y="4535"/>
                      <a:pt x="112783" y="4535"/>
                      <a:pt x="112765" y="4535"/>
                    </a:cubicBezTo>
                    <a:cubicBezTo>
                      <a:pt x="110778" y="4535"/>
                      <a:pt x="108911" y="5480"/>
                      <a:pt x="107659" y="6927"/>
                    </a:cubicBezTo>
                    <a:lnTo>
                      <a:pt x="107659" y="6927"/>
                    </a:lnTo>
                    <a:cubicBezTo>
                      <a:pt x="107953" y="3265"/>
                      <a:pt x="104676" y="36"/>
                      <a:pt x="101009" y="36"/>
                    </a:cubicBezTo>
                    <a:cubicBezTo>
                      <a:pt x="100988" y="36"/>
                      <a:pt x="100968" y="37"/>
                      <a:pt x="100948" y="37"/>
                    </a:cubicBezTo>
                    <a:cubicBezTo>
                      <a:pt x="100928" y="37"/>
                      <a:pt x="100908" y="37"/>
                      <a:pt x="100889" y="37"/>
                    </a:cubicBezTo>
                    <a:cubicBezTo>
                      <a:pt x="99020" y="37"/>
                      <a:pt x="97261" y="875"/>
                      <a:pt x="96011" y="2178"/>
                    </a:cubicBezTo>
                    <a:cubicBezTo>
                      <a:pt x="96056" y="1435"/>
                      <a:pt x="95948" y="700"/>
                      <a:pt x="95706" y="1"/>
                    </a:cubicBezTo>
                    <a:lnTo>
                      <a:pt x="95339" y="1"/>
                    </a:lnTo>
                    <a:cubicBezTo>
                      <a:pt x="95563" y="700"/>
                      <a:pt x="95688" y="1426"/>
                      <a:pt x="95688" y="2169"/>
                    </a:cubicBezTo>
                    <a:cubicBezTo>
                      <a:pt x="95213" y="2067"/>
                      <a:pt x="94735" y="2018"/>
                      <a:pt x="94260" y="2018"/>
                    </a:cubicBezTo>
                    <a:cubicBezTo>
                      <a:pt x="92399" y="2018"/>
                      <a:pt x="90599" y="2784"/>
                      <a:pt x="89299" y="4177"/>
                    </a:cubicBezTo>
                    <a:cubicBezTo>
                      <a:pt x="88034" y="2804"/>
                      <a:pt x="86246" y="2017"/>
                      <a:pt x="84376" y="2017"/>
                    </a:cubicBezTo>
                    <a:cubicBezTo>
                      <a:pt x="84365" y="2017"/>
                      <a:pt x="84355" y="2017"/>
                      <a:pt x="84344" y="2017"/>
                    </a:cubicBezTo>
                    <a:cubicBezTo>
                      <a:pt x="83860" y="2017"/>
                      <a:pt x="83376" y="2062"/>
                      <a:pt x="82902" y="2169"/>
                    </a:cubicBezTo>
                    <a:cubicBezTo>
                      <a:pt x="82902" y="1435"/>
                      <a:pt x="83027" y="700"/>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sp>
            <p:nvSpPr>
              <p:cNvPr id="782" name="Google Shape;782;p32"/>
              <p:cNvSpPr/>
              <p:nvPr/>
            </p:nvSpPr>
            <p:spPr>
              <a:xfrm>
                <a:off x="0" y="0"/>
                <a:ext cx="2743019" cy="1499080"/>
              </a:xfrm>
              <a:custGeom>
                <a:avLst/>
                <a:gdLst/>
                <a:ahLst/>
                <a:cxnLst/>
                <a:rect l="l" t="t" r="r" b="b"/>
                <a:pathLst>
                  <a:path w="143276" h="78414" extrusionOk="0">
                    <a:moveTo>
                      <a:pt x="84144" y="2392"/>
                    </a:moveTo>
                    <a:cubicBezTo>
                      <a:pt x="86080" y="2392"/>
                      <a:pt x="87955" y="3195"/>
                      <a:pt x="89299" y="4642"/>
                    </a:cubicBezTo>
                    <a:cubicBezTo>
                      <a:pt x="90635" y="3197"/>
                      <a:pt x="92499" y="2400"/>
                      <a:pt x="94430" y="2400"/>
                    </a:cubicBezTo>
                    <a:cubicBezTo>
                      <a:pt x="94856" y="2400"/>
                      <a:pt x="95287" y="2439"/>
                      <a:pt x="95715" y="2518"/>
                    </a:cubicBezTo>
                    <a:cubicBezTo>
                      <a:pt x="94720" y="3692"/>
                      <a:pt x="94138" y="5198"/>
                      <a:pt x="94228" y="6793"/>
                    </a:cubicBezTo>
                    <a:cubicBezTo>
                      <a:pt x="92977" y="5480"/>
                      <a:pt x="91219" y="4651"/>
                      <a:pt x="89350" y="4651"/>
                    </a:cubicBezTo>
                    <a:cubicBezTo>
                      <a:pt x="89330" y="4651"/>
                      <a:pt x="89310" y="4651"/>
                      <a:pt x="89290" y="4651"/>
                    </a:cubicBezTo>
                    <a:cubicBezTo>
                      <a:pt x="89271" y="4651"/>
                      <a:pt x="89251" y="4651"/>
                      <a:pt x="89231" y="4651"/>
                    </a:cubicBezTo>
                    <a:cubicBezTo>
                      <a:pt x="87362" y="4651"/>
                      <a:pt x="85595" y="5489"/>
                      <a:pt x="84353" y="6793"/>
                    </a:cubicBezTo>
                    <a:cubicBezTo>
                      <a:pt x="84434" y="5198"/>
                      <a:pt x="83851" y="3692"/>
                      <a:pt x="82866" y="2518"/>
                    </a:cubicBezTo>
                    <a:lnTo>
                      <a:pt x="82866" y="2509"/>
                    </a:lnTo>
                    <a:cubicBezTo>
                      <a:pt x="83291" y="2430"/>
                      <a:pt x="83719" y="2392"/>
                      <a:pt x="84144" y="2392"/>
                    </a:cubicBezTo>
                    <a:close/>
                    <a:moveTo>
                      <a:pt x="23970" y="2589"/>
                    </a:moveTo>
                    <a:cubicBezTo>
                      <a:pt x="24396" y="2589"/>
                      <a:pt x="24824" y="2628"/>
                      <a:pt x="25250" y="2707"/>
                    </a:cubicBezTo>
                    <a:cubicBezTo>
                      <a:pt x="24255" y="3889"/>
                      <a:pt x="23673" y="5386"/>
                      <a:pt x="23753" y="6981"/>
                    </a:cubicBezTo>
                    <a:cubicBezTo>
                      <a:pt x="22512" y="5677"/>
                      <a:pt x="20744" y="4839"/>
                      <a:pt x="18884" y="4839"/>
                    </a:cubicBezTo>
                    <a:cubicBezTo>
                      <a:pt x="18864" y="4839"/>
                      <a:pt x="18845" y="4839"/>
                      <a:pt x="18825" y="4839"/>
                    </a:cubicBezTo>
                    <a:cubicBezTo>
                      <a:pt x="18805" y="4839"/>
                      <a:pt x="18786" y="4839"/>
                      <a:pt x="18766" y="4839"/>
                    </a:cubicBezTo>
                    <a:cubicBezTo>
                      <a:pt x="16897" y="4839"/>
                      <a:pt x="15129" y="5677"/>
                      <a:pt x="13888" y="6981"/>
                    </a:cubicBezTo>
                    <a:cubicBezTo>
                      <a:pt x="13951" y="5395"/>
                      <a:pt x="13368" y="3898"/>
                      <a:pt x="12382" y="2716"/>
                    </a:cubicBezTo>
                    <a:lnTo>
                      <a:pt x="12391" y="2707"/>
                    </a:lnTo>
                    <a:cubicBezTo>
                      <a:pt x="12818" y="2628"/>
                      <a:pt x="13246" y="2589"/>
                      <a:pt x="13671" y="2589"/>
                    </a:cubicBezTo>
                    <a:cubicBezTo>
                      <a:pt x="15606" y="2589"/>
                      <a:pt x="17481" y="3390"/>
                      <a:pt x="18825" y="4830"/>
                    </a:cubicBezTo>
                    <a:cubicBezTo>
                      <a:pt x="20162" y="3390"/>
                      <a:pt x="22035" y="2589"/>
                      <a:pt x="23970" y="2589"/>
                    </a:cubicBezTo>
                    <a:close/>
                    <a:moveTo>
                      <a:pt x="77636" y="544"/>
                    </a:moveTo>
                    <a:cubicBezTo>
                      <a:pt x="80811" y="544"/>
                      <a:pt x="83986" y="2623"/>
                      <a:pt x="84031" y="6784"/>
                    </a:cubicBezTo>
                    <a:cubicBezTo>
                      <a:pt x="83550" y="6679"/>
                      <a:pt x="83066" y="6627"/>
                      <a:pt x="82585" y="6627"/>
                    </a:cubicBezTo>
                    <a:cubicBezTo>
                      <a:pt x="80728" y="6627"/>
                      <a:pt x="78929" y="7394"/>
                      <a:pt x="77633" y="8782"/>
                    </a:cubicBezTo>
                    <a:cubicBezTo>
                      <a:pt x="76360" y="7411"/>
                      <a:pt x="74559" y="6622"/>
                      <a:pt x="72687" y="6622"/>
                    </a:cubicBezTo>
                    <a:cubicBezTo>
                      <a:pt x="72203" y="6622"/>
                      <a:pt x="71719" y="6676"/>
                      <a:pt x="71244" y="6784"/>
                    </a:cubicBezTo>
                    <a:cubicBezTo>
                      <a:pt x="71284" y="2625"/>
                      <a:pt x="74460" y="544"/>
                      <a:pt x="77636" y="544"/>
                    </a:cubicBezTo>
                    <a:close/>
                    <a:moveTo>
                      <a:pt x="100947" y="544"/>
                    </a:moveTo>
                    <a:cubicBezTo>
                      <a:pt x="104121" y="544"/>
                      <a:pt x="107295" y="2622"/>
                      <a:pt x="107337" y="6782"/>
                    </a:cubicBezTo>
                    <a:lnTo>
                      <a:pt x="107337" y="6782"/>
                    </a:lnTo>
                    <a:cubicBezTo>
                      <a:pt x="106859" y="6678"/>
                      <a:pt x="106378" y="6627"/>
                      <a:pt x="105901" y="6627"/>
                    </a:cubicBezTo>
                    <a:cubicBezTo>
                      <a:pt x="104043" y="6627"/>
                      <a:pt x="102246" y="7394"/>
                      <a:pt x="100957" y="8782"/>
                    </a:cubicBezTo>
                    <a:cubicBezTo>
                      <a:pt x="99676" y="7411"/>
                      <a:pt x="97883" y="6622"/>
                      <a:pt x="96002" y="6622"/>
                    </a:cubicBezTo>
                    <a:cubicBezTo>
                      <a:pt x="95518" y="6622"/>
                      <a:pt x="95034" y="6676"/>
                      <a:pt x="94559" y="6784"/>
                    </a:cubicBezTo>
                    <a:cubicBezTo>
                      <a:pt x="94595" y="2625"/>
                      <a:pt x="97771" y="544"/>
                      <a:pt x="100947" y="544"/>
                    </a:cubicBezTo>
                    <a:close/>
                    <a:moveTo>
                      <a:pt x="7166" y="739"/>
                    </a:moveTo>
                    <a:cubicBezTo>
                      <a:pt x="10341" y="739"/>
                      <a:pt x="13516" y="2815"/>
                      <a:pt x="13556" y="6972"/>
                    </a:cubicBezTo>
                    <a:cubicBezTo>
                      <a:pt x="13079" y="6868"/>
                      <a:pt x="12598" y="6817"/>
                      <a:pt x="12120" y="6817"/>
                    </a:cubicBezTo>
                    <a:cubicBezTo>
                      <a:pt x="10263" y="6817"/>
                      <a:pt x="8460" y="7585"/>
                      <a:pt x="7163" y="8974"/>
                    </a:cubicBezTo>
                    <a:lnTo>
                      <a:pt x="7163" y="8974"/>
                    </a:lnTo>
                    <a:cubicBezTo>
                      <a:pt x="5882" y="7597"/>
                      <a:pt x="4092" y="6819"/>
                      <a:pt x="2212" y="6819"/>
                    </a:cubicBezTo>
                    <a:cubicBezTo>
                      <a:pt x="1728" y="6819"/>
                      <a:pt x="1245" y="6873"/>
                      <a:pt x="770" y="6972"/>
                    </a:cubicBezTo>
                    <a:cubicBezTo>
                      <a:pt x="810" y="2818"/>
                      <a:pt x="3988" y="739"/>
                      <a:pt x="7166" y="739"/>
                    </a:cubicBezTo>
                    <a:close/>
                    <a:moveTo>
                      <a:pt x="30461" y="743"/>
                    </a:moveTo>
                    <a:cubicBezTo>
                      <a:pt x="33632" y="743"/>
                      <a:pt x="36807" y="2818"/>
                      <a:pt x="36853" y="6968"/>
                    </a:cubicBezTo>
                    <a:lnTo>
                      <a:pt x="36853" y="6968"/>
                    </a:lnTo>
                    <a:cubicBezTo>
                      <a:pt x="36386" y="6869"/>
                      <a:pt x="35915" y="6820"/>
                      <a:pt x="35447" y="6820"/>
                    </a:cubicBezTo>
                    <a:cubicBezTo>
                      <a:pt x="33589" y="6820"/>
                      <a:pt x="31784" y="7587"/>
                      <a:pt x="30492" y="8979"/>
                    </a:cubicBezTo>
                    <a:cubicBezTo>
                      <a:pt x="29210" y="7599"/>
                      <a:pt x="27418" y="6819"/>
                      <a:pt x="25536" y="6819"/>
                    </a:cubicBezTo>
                    <a:cubicBezTo>
                      <a:pt x="25053" y="6819"/>
                      <a:pt x="24569" y="6873"/>
                      <a:pt x="24094" y="6972"/>
                    </a:cubicBezTo>
                    <a:cubicBezTo>
                      <a:pt x="24121" y="2820"/>
                      <a:pt x="27289" y="743"/>
                      <a:pt x="30461" y="743"/>
                    </a:cubicBezTo>
                    <a:close/>
                    <a:moveTo>
                      <a:pt x="119326" y="6899"/>
                    </a:moveTo>
                    <a:cubicBezTo>
                      <a:pt x="121263" y="6899"/>
                      <a:pt x="123133" y="7700"/>
                      <a:pt x="124470" y="9149"/>
                    </a:cubicBezTo>
                    <a:lnTo>
                      <a:pt x="124470" y="9149"/>
                    </a:lnTo>
                    <a:cubicBezTo>
                      <a:pt x="124453" y="9149"/>
                      <a:pt x="124436" y="9149"/>
                      <a:pt x="124419" y="9149"/>
                    </a:cubicBezTo>
                    <a:cubicBezTo>
                      <a:pt x="122550" y="9149"/>
                      <a:pt x="120782" y="9987"/>
                      <a:pt x="119541" y="11291"/>
                    </a:cubicBezTo>
                    <a:cubicBezTo>
                      <a:pt x="119622" y="9705"/>
                      <a:pt x="119039" y="8199"/>
                      <a:pt x="118045" y="7017"/>
                    </a:cubicBezTo>
                    <a:cubicBezTo>
                      <a:pt x="118472" y="6938"/>
                      <a:pt x="118901" y="6899"/>
                      <a:pt x="119326" y="6899"/>
                    </a:cubicBezTo>
                    <a:close/>
                    <a:moveTo>
                      <a:pt x="129625" y="6899"/>
                    </a:moveTo>
                    <a:cubicBezTo>
                      <a:pt x="130050" y="6899"/>
                      <a:pt x="130477" y="6938"/>
                      <a:pt x="130903" y="7017"/>
                    </a:cubicBezTo>
                    <a:cubicBezTo>
                      <a:pt x="129908" y="8199"/>
                      <a:pt x="129326" y="9705"/>
                      <a:pt x="129415" y="11291"/>
                    </a:cubicBezTo>
                    <a:cubicBezTo>
                      <a:pt x="128165" y="9987"/>
                      <a:pt x="126397" y="9149"/>
                      <a:pt x="124537" y="9149"/>
                    </a:cubicBezTo>
                    <a:cubicBezTo>
                      <a:pt x="124520" y="9149"/>
                      <a:pt x="124503" y="9149"/>
                      <a:pt x="124487" y="9149"/>
                    </a:cubicBezTo>
                    <a:lnTo>
                      <a:pt x="124487" y="9149"/>
                    </a:lnTo>
                    <a:cubicBezTo>
                      <a:pt x="125823" y="7700"/>
                      <a:pt x="127694" y="6899"/>
                      <a:pt x="129625" y="6899"/>
                    </a:cubicBezTo>
                    <a:close/>
                    <a:moveTo>
                      <a:pt x="82788" y="6997"/>
                    </a:moveTo>
                    <a:cubicBezTo>
                      <a:pt x="83213" y="6997"/>
                      <a:pt x="83641" y="7036"/>
                      <a:pt x="84066" y="7115"/>
                    </a:cubicBezTo>
                    <a:cubicBezTo>
                      <a:pt x="83072" y="8298"/>
                      <a:pt x="82489" y="9794"/>
                      <a:pt x="82579" y="11389"/>
                    </a:cubicBezTo>
                    <a:cubicBezTo>
                      <a:pt x="81329" y="10086"/>
                      <a:pt x="79570" y="9248"/>
                      <a:pt x="77701" y="9248"/>
                    </a:cubicBezTo>
                    <a:cubicBezTo>
                      <a:pt x="77681" y="9248"/>
                      <a:pt x="77661" y="9248"/>
                      <a:pt x="77642" y="9248"/>
                    </a:cubicBezTo>
                    <a:cubicBezTo>
                      <a:pt x="78979" y="7800"/>
                      <a:pt x="80853" y="6997"/>
                      <a:pt x="82788" y="6997"/>
                    </a:cubicBezTo>
                    <a:close/>
                    <a:moveTo>
                      <a:pt x="95819" y="7002"/>
                    </a:moveTo>
                    <a:cubicBezTo>
                      <a:pt x="97748" y="7002"/>
                      <a:pt x="99615" y="7806"/>
                      <a:pt x="100948" y="9257"/>
                    </a:cubicBezTo>
                    <a:cubicBezTo>
                      <a:pt x="100928" y="9257"/>
                      <a:pt x="100908" y="9256"/>
                      <a:pt x="100888" y="9256"/>
                    </a:cubicBezTo>
                    <a:cubicBezTo>
                      <a:pt x="99020" y="9256"/>
                      <a:pt x="97252" y="10086"/>
                      <a:pt x="96011" y="11398"/>
                    </a:cubicBezTo>
                    <a:cubicBezTo>
                      <a:pt x="96100" y="9803"/>
                      <a:pt x="95509" y="8298"/>
                      <a:pt x="94523" y="7124"/>
                    </a:cubicBezTo>
                    <a:cubicBezTo>
                      <a:pt x="94955" y="7042"/>
                      <a:pt x="95388" y="7002"/>
                      <a:pt x="95819" y="7002"/>
                    </a:cubicBezTo>
                    <a:close/>
                    <a:moveTo>
                      <a:pt x="48857" y="7096"/>
                    </a:moveTo>
                    <a:cubicBezTo>
                      <a:pt x="50790" y="7096"/>
                      <a:pt x="52658" y="7899"/>
                      <a:pt x="53995" y="9346"/>
                    </a:cubicBezTo>
                    <a:lnTo>
                      <a:pt x="53995" y="9346"/>
                    </a:lnTo>
                    <a:cubicBezTo>
                      <a:pt x="53978" y="9346"/>
                      <a:pt x="53961" y="9346"/>
                      <a:pt x="53945" y="9346"/>
                    </a:cubicBezTo>
                    <a:cubicBezTo>
                      <a:pt x="52076" y="9346"/>
                      <a:pt x="50308" y="10184"/>
                      <a:pt x="49067" y="11488"/>
                    </a:cubicBezTo>
                    <a:cubicBezTo>
                      <a:pt x="49156" y="9893"/>
                      <a:pt x="48565" y="8388"/>
                      <a:pt x="47579" y="7214"/>
                    </a:cubicBezTo>
                    <a:cubicBezTo>
                      <a:pt x="48005" y="7135"/>
                      <a:pt x="48433" y="7096"/>
                      <a:pt x="48857" y="7096"/>
                    </a:cubicBezTo>
                    <a:close/>
                    <a:moveTo>
                      <a:pt x="59151" y="7096"/>
                    </a:moveTo>
                    <a:cubicBezTo>
                      <a:pt x="59575" y="7096"/>
                      <a:pt x="60003" y="7135"/>
                      <a:pt x="60429" y="7214"/>
                    </a:cubicBezTo>
                    <a:cubicBezTo>
                      <a:pt x="59443" y="8397"/>
                      <a:pt x="58852" y="9893"/>
                      <a:pt x="58941" y="11488"/>
                    </a:cubicBezTo>
                    <a:cubicBezTo>
                      <a:pt x="57700" y="10184"/>
                      <a:pt x="55932" y="9346"/>
                      <a:pt x="54063" y="9346"/>
                    </a:cubicBezTo>
                    <a:cubicBezTo>
                      <a:pt x="54043" y="9346"/>
                      <a:pt x="54024" y="9346"/>
                      <a:pt x="54004" y="9346"/>
                    </a:cubicBezTo>
                    <a:cubicBezTo>
                      <a:pt x="55349" y="7899"/>
                      <a:pt x="57217" y="7096"/>
                      <a:pt x="59151" y="7096"/>
                    </a:cubicBezTo>
                    <a:close/>
                    <a:moveTo>
                      <a:pt x="12288" y="7195"/>
                    </a:moveTo>
                    <a:cubicBezTo>
                      <a:pt x="12712" y="7195"/>
                      <a:pt x="13139" y="7233"/>
                      <a:pt x="13565" y="7312"/>
                    </a:cubicBezTo>
                    <a:cubicBezTo>
                      <a:pt x="12580" y="8495"/>
                      <a:pt x="11997" y="9992"/>
                      <a:pt x="12078" y="11586"/>
                    </a:cubicBezTo>
                    <a:cubicBezTo>
                      <a:pt x="10836" y="10283"/>
                      <a:pt x="9069" y="9445"/>
                      <a:pt x="7200" y="9445"/>
                    </a:cubicBezTo>
                    <a:cubicBezTo>
                      <a:pt x="7183" y="9445"/>
                      <a:pt x="7166" y="9445"/>
                      <a:pt x="7150" y="9445"/>
                    </a:cubicBezTo>
                    <a:lnTo>
                      <a:pt x="7150" y="9445"/>
                    </a:lnTo>
                    <a:cubicBezTo>
                      <a:pt x="8487" y="7997"/>
                      <a:pt x="10354" y="7195"/>
                      <a:pt x="12288" y="7195"/>
                    </a:cubicBezTo>
                    <a:close/>
                    <a:moveTo>
                      <a:pt x="25327" y="7195"/>
                    </a:moveTo>
                    <a:cubicBezTo>
                      <a:pt x="27263" y="7195"/>
                      <a:pt x="29138" y="7997"/>
                      <a:pt x="30483" y="9445"/>
                    </a:cubicBezTo>
                    <a:cubicBezTo>
                      <a:pt x="30463" y="9445"/>
                      <a:pt x="30443" y="9445"/>
                      <a:pt x="30423" y="9445"/>
                    </a:cubicBezTo>
                    <a:cubicBezTo>
                      <a:pt x="28555" y="9445"/>
                      <a:pt x="26787" y="10283"/>
                      <a:pt x="25545" y="11586"/>
                    </a:cubicBezTo>
                    <a:cubicBezTo>
                      <a:pt x="25626" y="10000"/>
                      <a:pt x="25044" y="8495"/>
                      <a:pt x="24049" y="7312"/>
                    </a:cubicBezTo>
                    <a:cubicBezTo>
                      <a:pt x="24475" y="7233"/>
                      <a:pt x="24903" y="7195"/>
                      <a:pt x="25327" y="7195"/>
                    </a:cubicBezTo>
                    <a:close/>
                    <a:moveTo>
                      <a:pt x="35634" y="7192"/>
                    </a:moveTo>
                    <a:cubicBezTo>
                      <a:pt x="36094" y="7192"/>
                      <a:pt x="36556" y="7237"/>
                      <a:pt x="37015" y="7330"/>
                    </a:cubicBezTo>
                    <a:cubicBezTo>
                      <a:pt x="35998" y="8588"/>
                      <a:pt x="35452" y="10173"/>
                      <a:pt x="35641" y="11840"/>
                    </a:cubicBezTo>
                    <a:lnTo>
                      <a:pt x="35641" y="11840"/>
                    </a:lnTo>
                    <a:cubicBezTo>
                      <a:pt x="34389" y="10389"/>
                      <a:pt x="32523" y="9445"/>
                      <a:pt x="30538" y="9445"/>
                    </a:cubicBezTo>
                    <a:cubicBezTo>
                      <a:pt x="30520" y="9445"/>
                      <a:pt x="30501" y="9445"/>
                      <a:pt x="30483" y="9445"/>
                    </a:cubicBezTo>
                    <a:cubicBezTo>
                      <a:pt x="31822" y="7997"/>
                      <a:pt x="33700" y="7192"/>
                      <a:pt x="35634" y="7192"/>
                    </a:cubicBezTo>
                    <a:close/>
                    <a:moveTo>
                      <a:pt x="112820" y="5042"/>
                    </a:moveTo>
                    <a:cubicBezTo>
                      <a:pt x="115994" y="5042"/>
                      <a:pt x="119168" y="7120"/>
                      <a:pt x="119209" y="11280"/>
                    </a:cubicBezTo>
                    <a:lnTo>
                      <a:pt x="119209" y="11280"/>
                    </a:lnTo>
                    <a:cubicBezTo>
                      <a:pt x="118737" y="11179"/>
                      <a:pt x="118262" y="11130"/>
                      <a:pt x="117790" y="11130"/>
                    </a:cubicBezTo>
                    <a:cubicBezTo>
                      <a:pt x="115926" y="11130"/>
                      <a:pt x="114120" y="11897"/>
                      <a:pt x="112821" y="13289"/>
                    </a:cubicBezTo>
                    <a:cubicBezTo>
                      <a:pt x="111548" y="11909"/>
                      <a:pt x="109747" y="11129"/>
                      <a:pt x="107874" y="11129"/>
                    </a:cubicBezTo>
                    <a:cubicBezTo>
                      <a:pt x="107391" y="11129"/>
                      <a:pt x="106898" y="11183"/>
                      <a:pt x="106432" y="11282"/>
                    </a:cubicBezTo>
                    <a:cubicBezTo>
                      <a:pt x="106468" y="7123"/>
                      <a:pt x="109644" y="5042"/>
                      <a:pt x="112820" y="5042"/>
                    </a:cubicBezTo>
                    <a:close/>
                    <a:moveTo>
                      <a:pt x="136135" y="5042"/>
                    </a:moveTo>
                    <a:cubicBezTo>
                      <a:pt x="139310" y="5042"/>
                      <a:pt x="142484" y="7121"/>
                      <a:pt x="142525" y="11282"/>
                    </a:cubicBezTo>
                    <a:cubicBezTo>
                      <a:pt x="142051" y="11180"/>
                      <a:pt x="141574" y="11130"/>
                      <a:pt x="141100" y="11130"/>
                    </a:cubicBezTo>
                    <a:cubicBezTo>
                      <a:pt x="139242" y="11130"/>
                      <a:pt x="137437" y="11897"/>
                      <a:pt x="136145" y="13289"/>
                    </a:cubicBezTo>
                    <a:cubicBezTo>
                      <a:pt x="134863" y="11909"/>
                      <a:pt x="133071" y="11129"/>
                      <a:pt x="131190" y="11129"/>
                    </a:cubicBezTo>
                    <a:cubicBezTo>
                      <a:pt x="130706" y="11129"/>
                      <a:pt x="130222" y="11183"/>
                      <a:pt x="129747" y="11282"/>
                    </a:cubicBezTo>
                    <a:cubicBezTo>
                      <a:pt x="129783" y="7123"/>
                      <a:pt x="132959" y="5042"/>
                      <a:pt x="136135" y="5042"/>
                    </a:cubicBezTo>
                    <a:close/>
                    <a:moveTo>
                      <a:pt x="89293" y="5147"/>
                    </a:moveTo>
                    <a:cubicBezTo>
                      <a:pt x="92468" y="5147"/>
                      <a:pt x="95642" y="7223"/>
                      <a:pt x="95679" y="11378"/>
                    </a:cubicBezTo>
                    <a:lnTo>
                      <a:pt x="95679" y="11378"/>
                    </a:lnTo>
                    <a:cubicBezTo>
                      <a:pt x="95207" y="11278"/>
                      <a:pt x="94731" y="11229"/>
                      <a:pt x="94259" y="11229"/>
                    </a:cubicBezTo>
                    <a:cubicBezTo>
                      <a:pt x="92396" y="11229"/>
                      <a:pt x="90592" y="11995"/>
                      <a:pt x="89299" y="13388"/>
                    </a:cubicBezTo>
                    <a:cubicBezTo>
                      <a:pt x="88018" y="12008"/>
                      <a:pt x="86226" y="11228"/>
                      <a:pt x="84344" y="11228"/>
                    </a:cubicBezTo>
                    <a:cubicBezTo>
                      <a:pt x="83860" y="11228"/>
                      <a:pt x="83376" y="11282"/>
                      <a:pt x="82902" y="11380"/>
                    </a:cubicBezTo>
                    <a:cubicBezTo>
                      <a:pt x="82937" y="7226"/>
                      <a:pt x="86116" y="5147"/>
                      <a:pt x="89293" y="5147"/>
                    </a:cubicBezTo>
                    <a:close/>
                    <a:moveTo>
                      <a:pt x="42334" y="5241"/>
                    </a:moveTo>
                    <a:cubicBezTo>
                      <a:pt x="45504" y="5241"/>
                      <a:pt x="48679" y="7316"/>
                      <a:pt x="48726" y="11466"/>
                    </a:cubicBezTo>
                    <a:lnTo>
                      <a:pt x="48726" y="11466"/>
                    </a:lnTo>
                    <a:cubicBezTo>
                      <a:pt x="48259" y="11367"/>
                      <a:pt x="47788" y="11318"/>
                      <a:pt x="47320" y="11318"/>
                    </a:cubicBezTo>
                    <a:cubicBezTo>
                      <a:pt x="45461" y="11318"/>
                      <a:pt x="43655" y="12085"/>
                      <a:pt x="42355" y="13477"/>
                    </a:cubicBezTo>
                    <a:cubicBezTo>
                      <a:pt x="41083" y="12097"/>
                      <a:pt x="39282" y="11318"/>
                      <a:pt x="37409" y="11318"/>
                    </a:cubicBezTo>
                    <a:cubicBezTo>
                      <a:pt x="36916" y="11318"/>
                      <a:pt x="36432" y="11371"/>
                      <a:pt x="35966" y="11470"/>
                    </a:cubicBezTo>
                    <a:cubicBezTo>
                      <a:pt x="35993" y="7318"/>
                      <a:pt x="39161" y="5241"/>
                      <a:pt x="42334" y="5241"/>
                    </a:cubicBezTo>
                    <a:close/>
                    <a:moveTo>
                      <a:pt x="65648" y="5241"/>
                    </a:moveTo>
                    <a:cubicBezTo>
                      <a:pt x="68820" y="5241"/>
                      <a:pt x="71995" y="7316"/>
                      <a:pt x="72041" y="11466"/>
                    </a:cubicBezTo>
                    <a:lnTo>
                      <a:pt x="72041" y="11466"/>
                    </a:lnTo>
                    <a:cubicBezTo>
                      <a:pt x="71572" y="11367"/>
                      <a:pt x="71100" y="11318"/>
                      <a:pt x="70631" y="11318"/>
                    </a:cubicBezTo>
                    <a:cubicBezTo>
                      <a:pt x="68767" y="11318"/>
                      <a:pt x="66961" y="12085"/>
                      <a:pt x="65662" y="13477"/>
                    </a:cubicBezTo>
                    <a:cubicBezTo>
                      <a:pt x="64389" y="12097"/>
                      <a:pt x="62588" y="11318"/>
                      <a:pt x="60715" y="11318"/>
                    </a:cubicBezTo>
                    <a:cubicBezTo>
                      <a:pt x="60223" y="11318"/>
                      <a:pt x="59739" y="11371"/>
                      <a:pt x="59273" y="11470"/>
                    </a:cubicBezTo>
                    <a:cubicBezTo>
                      <a:pt x="59304" y="7318"/>
                      <a:pt x="62474" y="5241"/>
                      <a:pt x="65648" y="5241"/>
                    </a:cubicBezTo>
                    <a:close/>
                    <a:moveTo>
                      <a:pt x="18806" y="5349"/>
                    </a:moveTo>
                    <a:cubicBezTo>
                      <a:pt x="21976" y="5349"/>
                      <a:pt x="25149" y="7423"/>
                      <a:pt x="25196" y="11574"/>
                    </a:cubicBezTo>
                    <a:lnTo>
                      <a:pt x="25196" y="11574"/>
                    </a:lnTo>
                    <a:cubicBezTo>
                      <a:pt x="24722" y="11471"/>
                      <a:pt x="24244" y="11421"/>
                      <a:pt x="23770" y="11421"/>
                    </a:cubicBezTo>
                    <a:cubicBezTo>
                      <a:pt x="21912" y="11421"/>
                      <a:pt x="20114" y="12189"/>
                      <a:pt x="18825" y="13585"/>
                    </a:cubicBezTo>
                    <a:cubicBezTo>
                      <a:pt x="17544" y="12205"/>
                      <a:pt x="15752" y="11425"/>
                      <a:pt x="13870" y="11425"/>
                    </a:cubicBezTo>
                    <a:cubicBezTo>
                      <a:pt x="13386" y="11425"/>
                      <a:pt x="12902" y="11470"/>
                      <a:pt x="12427" y="11578"/>
                    </a:cubicBezTo>
                    <a:cubicBezTo>
                      <a:pt x="12463" y="7425"/>
                      <a:pt x="15633" y="5349"/>
                      <a:pt x="18806" y="5349"/>
                    </a:cubicBezTo>
                    <a:close/>
                    <a:moveTo>
                      <a:pt x="117949" y="11501"/>
                    </a:moveTo>
                    <a:cubicBezTo>
                      <a:pt x="118380" y="11501"/>
                      <a:pt x="118814" y="11541"/>
                      <a:pt x="119245" y="11622"/>
                    </a:cubicBezTo>
                    <a:cubicBezTo>
                      <a:pt x="118253" y="12794"/>
                      <a:pt x="117671" y="14304"/>
                      <a:pt x="117757" y="15887"/>
                    </a:cubicBezTo>
                    <a:lnTo>
                      <a:pt x="117757" y="15887"/>
                    </a:lnTo>
                    <a:cubicBezTo>
                      <a:pt x="116507" y="14584"/>
                      <a:pt x="114739" y="13746"/>
                      <a:pt x="112880" y="13746"/>
                    </a:cubicBezTo>
                    <a:cubicBezTo>
                      <a:pt x="112860" y="13746"/>
                      <a:pt x="112840" y="13746"/>
                      <a:pt x="112821" y="13746"/>
                    </a:cubicBezTo>
                    <a:cubicBezTo>
                      <a:pt x="114154" y="12303"/>
                      <a:pt x="116020" y="11501"/>
                      <a:pt x="117949" y="11501"/>
                    </a:cubicBezTo>
                    <a:close/>
                    <a:moveTo>
                      <a:pt x="130985" y="11496"/>
                    </a:moveTo>
                    <a:cubicBezTo>
                      <a:pt x="132925" y="11496"/>
                      <a:pt x="134799" y="12298"/>
                      <a:pt x="136136" y="13746"/>
                    </a:cubicBezTo>
                    <a:cubicBezTo>
                      <a:pt x="136116" y="13746"/>
                      <a:pt x="136096" y="13746"/>
                      <a:pt x="136077" y="13746"/>
                    </a:cubicBezTo>
                    <a:cubicBezTo>
                      <a:pt x="134208" y="13746"/>
                      <a:pt x="132440" y="14584"/>
                      <a:pt x="131199" y="15888"/>
                    </a:cubicBezTo>
                    <a:cubicBezTo>
                      <a:pt x="131279" y="14293"/>
                      <a:pt x="130697" y="12796"/>
                      <a:pt x="129702" y="11613"/>
                    </a:cubicBezTo>
                    <a:cubicBezTo>
                      <a:pt x="130130" y="11534"/>
                      <a:pt x="130559" y="11496"/>
                      <a:pt x="130985" y="11496"/>
                    </a:cubicBezTo>
                    <a:close/>
                    <a:moveTo>
                      <a:pt x="84143" y="11612"/>
                    </a:moveTo>
                    <a:cubicBezTo>
                      <a:pt x="86077" y="11612"/>
                      <a:pt x="87946" y="12415"/>
                      <a:pt x="89290" y="13862"/>
                    </a:cubicBezTo>
                    <a:cubicBezTo>
                      <a:pt x="89271" y="13862"/>
                      <a:pt x="89251" y="13862"/>
                      <a:pt x="89231" y="13862"/>
                    </a:cubicBezTo>
                    <a:cubicBezTo>
                      <a:pt x="87362" y="13862"/>
                      <a:pt x="85595" y="14701"/>
                      <a:pt x="84353" y="16004"/>
                    </a:cubicBezTo>
                    <a:cubicBezTo>
                      <a:pt x="84443" y="14409"/>
                      <a:pt x="83851" y="12913"/>
                      <a:pt x="82866" y="11730"/>
                    </a:cubicBezTo>
                    <a:cubicBezTo>
                      <a:pt x="83291" y="11651"/>
                      <a:pt x="83719" y="11612"/>
                      <a:pt x="84143" y="11612"/>
                    </a:cubicBezTo>
                    <a:close/>
                    <a:moveTo>
                      <a:pt x="94437" y="11612"/>
                    </a:moveTo>
                    <a:cubicBezTo>
                      <a:pt x="94861" y="11612"/>
                      <a:pt x="95289" y="11651"/>
                      <a:pt x="95715" y="11730"/>
                    </a:cubicBezTo>
                    <a:cubicBezTo>
                      <a:pt x="94729" y="12913"/>
                      <a:pt x="94138" y="14409"/>
                      <a:pt x="94228" y="16004"/>
                    </a:cubicBezTo>
                    <a:cubicBezTo>
                      <a:pt x="92977" y="14701"/>
                      <a:pt x="91218" y="13862"/>
                      <a:pt x="89350" y="13862"/>
                    </a:cubicBezTo>
                    <a:cubicBezTo>
                      <a:pt x="89330" y="13862"/>
                      <a:pt x="89310" y="13862"/>
                      <a:pt x="89290" y="13862"/>
                    </a:cubicBezTo>
                    <a:lnTo>
                      <a:pt x="89299" y="13853"/>
                    </a:lnTo>
                    <a:cubicBezTo>
                      <a:pt x="90636" y="12414"/>
                      <a:pt x="92504" y="11612"/>
                      <a:pt x="94437" y="11612"/>
                    </a:cubicBezTo>
                    <a:close/>
                    <a:moveTo>
                      <a:pt x="47493" y="11702"/>
                    </a:moveTo>
                    <a:cubicBezTo>
                      <a:pt x="47918" y="11702"/>
                      <a:pt x="48345" y="11740"/>
                      <a:pt x="48771" y="11819"/>
                    </a:cubicBezTo>
                    <a:cubicBezTo>
                      <a:pt x="47772" y="12997"/>
                      <a:pt x="47190" y="14487"/>
                      <a:pt x="47274" y="16083"/>
                    </a:cubicBezTo>
                    <a:lnTo>
                      <a:pt x="47274" y="16083"/>
                    </a:lnTo>
                    <a:cubicBezTo>
                      <a:pt x="46033" y="14786"/>
                      <a:pt x="44269" y="13952"/>
                      <a:pt x="42406" y="13952"/>
                    </a:cubicBezTo>
                    <a:cubicBezTo>
                      <a:pt x="42389" y="13952"/>
                      <a:pt x="42372" y="13952"/>
                      <a:pt x="42355" y="13952"/>
                    </a:cubicBezTo>
                    <a:lnTo>
                      <a:pt x="42355" y="13952"/>
                    </a:lnTo>
                    <a:cubicBezTo>
                      <a:pt x="43693" y="12505"/>
                      <a:pt x="45560" y="11702"/>
                      <a:pt x="47493" y="11702"/>
                    </a:cubicBezTo>
                    <a:close/>
                    <a:moveTo>
                      <a:pt x="60501" y="11702"/>
                    </a:moveTo>
                    <a:cubicBezTo>
                      <a:pt x="62439" y="11702"/>
                      <a:pt x="64308" y="12505"/>
                      <a:pt x="65653" y="13952"/>
                    </a:cubicBezTo>
                    <a:cubicBezTo>
                      <a:pt x="65633" y="13952"/>
                      <a:pt x="65613" y="13952"/>
                      <a:pt x="65593" y="13952"/>
                    </a:cubicBezTo>
                    <a:cubicBezTo>
                      <a:pt x="63725" y="13952"/>
                      <a:pt x="61957" y="14790"/>
                      <a:pt x="60715" y="16094"/>
                    </a:cubicBezTo>
                    <a:cubicBezTo>
                      <a:pt x="60796" y="14499"/>
                      <a:pt x="60214" y="13002"/>
                      <a:pt x="59219" y="11819"/>
                    </a:cubicBezTo>
                    <a:cubicBezTo>
                      <a:pt x="59646" y="11740"/>
                      <a:pt x="60075" y="11702"/>
                      <a:pt x="60501" y="11702"/>
                    </a:cubicBezTo>
                    <a:close/>
                    <a:moveTo>
                      <a:pt x="106098" y="7003"/>
                    </a:moveTo>
                    <a:cubicBezTo>
                      <a:pt x="106560" y="7003"/>
                      <a:pt x="107026" y="7049"/>
                      <a:pt x="107489" y="7142"/>
                    </a:cubicBezTo>
                    <a:cubicBezTo>
                      <a:pt x="106479" y="8394"/>
                      <a:pt x="105932" y="9985"/>
                      <a:pt x="106135" y="11656"/>
                    </a:cubicBezTo>
                    <a:lnTo>
                      <a:pt x="106135" y="11656"/>
                    </a:lnTo>
                    <a:cubicBezTo>
                      <a:pt x="106639" y="11546"/>
                      <a:pt x="107148" y="11492"/>
                      <a:pt x="107652" y="11492"/>
                    </a:cubicBezTo>
                    <a:cubicBezTo>
                      <a:pt x="109592" y="11492"/>
                      <a:pt x="111471" y="12290"/>
                      <a:pt x="112821" y="13746"/>
                    </a:cubicBezTo>
                    <a:cubicBezTo>
                      <a:pt x="112802" y="13746"/>
                      <a:pt x="112783" y="13746"/>
                      <a:pt x="112765" y="13746"/>
                    </a:cubicBezTo>
                    <a:cubicBezTo>
                      <a:pt x="110778" y="13746"/>
                      <a:pt x="108911" y="14691"/>
                      <a:pt x="107659" y="16138"/>
                    </a:cubicBezTo>
                    <a:lnTo>
                      <a:pt x="107659" y="16138"/>
                    </a:lnTo>
                    <a:cubicBezTo>
                      <a:pt x="107785" y="14463"/>
                      <a:pt x="107175" y="12886"/>
                      <a:pt x="106127" y="11658"/>
                    </a:cubicBezTo>
                    <a:cubicBezTo>
                      <a:pt x="106127" y="11658"/>
                      <a:pt x="106128" y="11658"/>
                      <a:pt x="106128" y="11658"/>
                    </a:cubicBezTo>
                    <a:lnTo>
                      <a:pt x="106128" y="11658"/>
                    </a:lnTo>
                    <a:cubicBezTo>
                      <a:pt x="106131" y="11661"/>
                      <a:pt x="106133" y="11664"/>
                      <a:pt x="106136" y="11667"/>
                    </a:cubicBezTo>
                    <a:cubicBezTo>
                      <a:pt x="106136" y="11664"/>
                      <a:pt x="106135" y="11660"/>
                      <a:pt x="106135" y="11656"/>
                    </a:cubicBezTo>
                    <a:lnTo>
                      <a:pt x="106135" y="11656"/>
                    </a:lnTo>
                    <a:cubicBezTo>
                      <a:pt x="106133" y="11657"/>
                      <a:pt x="106130" y="11657"/>
                      <a:pt x="106128" y="11658"/>
                    </a:cubicBezTo>
                    <a:lnTo>
                      <a:pt x="106128" y="11658"/>
                    </a:lnTo>
                    <a:cubicBezTo>
                      <a:pt x="104868" y="10198"/>
                      <a:pt x="102995" y="9256"/>
                      <a:pt x="101004" y="9256"/>
                    </a:cubicBezTo>
                    <a:cubicBezTo>
                      <a:pt x="100985" y="9256"/>
                      <a:pt x="100967" y="9257"/>
                      <a:pt x="100948" y="9257"/>
                    </a:cubicBezTo>
                    <a:cubicBezTo>
                      <a:pt x="102293" y="7803"/>
                      <a:pt x="104164" y="7003"/>
                      <a:pt x="106098" y="7003"/>
                    </a:cubicBezTo>
                    <a:close/>
                    <a:moveTo>
                      <a:pt x="13651" y="11804"/>
                    </a:moveTo>
                    <a:cubicBezTo>
                      <a:pt x="15587" y="11804"/>
                      <a:pt x="17458" y="12604"/>
                      <a:pt x="18799" y="14050"/>
                    </a:cubicBezTo>
                    <a:lnTo>
                      <a:pt x="18799" y="14050"/>
                    </a:lnTo>
                    <a:cubicBezTo>
                      <a:pt x="18788" y="14050"/>
                      <a:pt x="18777" y="14050"/>
                      <a:pt x="18766" y="14050"/>
                    </a:cubicBezTo>
                    <a:cubicBezTo>
                      <a:pt x="16897" y="14050"/>
                      <a:pt x="15129" y="14889"/>
                      <a:pt x="13888" y="16192"/>
                    </a:cubicBezTo>
                    <a:cubicBezTo>
                      <a:pt x="13968" y="14597"/>
                      <a:pt x="13386" y="13101"/>
                      <a:pt x="12391" y="11918"/>
                    </a:cubicBezTo>
                    <a:cubicBezTo>
                      <a:pt x="12811" y="11842"/>
                      <a:pt x="13233" y="11804"/>
                      <a:pt x="13651" y="11804"/>
                    </a:cubicBezTo>
                    <a:close/>
                    <a:moveTo>
                      <a:pt x="23971" y="11800"/>
                    </a:moveTo>
                    <a:cubicBezTo>
                      <a:pt x="24396" y="11800"/>
                      <a:pt x="24824" y="11839"/>
                      <a:pt x="25250" y="11918"/>
                    </a:cubicBezTo>
                    <a:cubicBezTo>
                      <a:pt x="24255" y="13101"/>
                      <a:pt x="23673" y="14597"/>
                      <a:pt x="23753" y="16192"/>
                    </a:cubicBezTo>
                    <a:cubicBezTo>
                      <a:pt x="22512" y="14889"/>
                      <a:pt x="20744" y="14050"/>
                      <a:pt x="18884" y="14050"/>
                    </a:cubicBezTo>
                    <a:cubicBezTo>
                      <a:pt x="18864" y="14050"/>
                      <a:pt x="18845" y="14050"/>
                      <a:pt x="18825" y="14051"/>
                    </a:cubicBezTo>
                    <a:cubicBezTo>
                      <a:pt x="20162" y="12603"/>
                      <a:pt x="22036" y="11800"/>
                      <a:pt x="23971" y="11800"/>
                    </a:cubicBezTo>
                    <a:close/>
                    <a:moveTo>
                      <a:pt x="37191" y="11695"/>
                    </a:moveTo>
                    <a:cubicBezTo>
                      <a:pt x="39126" y="11695"/>
                      <a:pt x="41007" y="12498"/>
                      <a:pt x="42355" y="13952"/>
                    </a:cubicBezTo>
                    <a:lnTo>
                      <a:pt x="42355" y="13952"/>
                    </a:lnTo>
                    <a:cubicBezTo>
                      <a:pt x="42352" y="13952"/>
                      <a:pt x="42349" y="13952"/>
                      <a:pt x="42346" y="13952"/>
                    </a:cubicBezTo>
                    <a:cubicBezTo>
                      <a:pt x="42328" y="13952"/>
                      <a:pt x="42309" y="13952"/>
                      <a:pt x="42291" y="13952"/>
                    </a:cubicBezTo>
                    <a:cubicBezTo>
                      <a:pt x="40304" y="13952"/>
                      <a:pt x="38437" y="14897"/>
                      <a:pt x="37185" y="16344"/>
                    </a:cubicBezTo>
                    <a:cubicBezTo>
                      <a:pt x="37320" y="14669"/>
                      <a:pt x="36710" y="13092"/>
                      <a:pt x="35662" y="11864"/>
                    </a:cubicBezTo>
                    <a:cubicBezTo>
                      <a:pt x="36169" y="11750"/>
                      <a:pt x="36682" y="11695"/>
                      <a:pt x="37191" y="11695"/>
                    </a:cubicBezTo>
                    <a:close/>
                    <a:moveTo>
                      <a:pt x="124477" y="9648"/>
                    </a:moveTo>
                    <a:cubicBezTo>
                      <a:pt x="127652" y="9648"/>
                      <a:pt x="130827" y="11726"/>
                      <a:pt x="130867" y="15888"/>
                    </a:cubicBezTo>
                    <a:cubicBezTo>
                      <a:pt x="130394" y="15786"/>
                      <a:pt x="129917" y="15736"/>
                      <a:pt x="129443" y="15736"/>
                    </a:cubicBezTo>
                    <a:cubicBezTo>
                      <a:pt x="127584" y="15736"/>
                      <a:pt x="125780" y="16502"/>
                      <a:pt x="124487" y="17895"/>
                    </a:cubicBezTo>
                    <a:cubicBezTo>
                      <a:pt x="123206" y="16515"/>
                      <a:pt x="121414" y="15735"/>
                      <a:pt x="119532" y="15735"/>
                    </a:cubicBezTo>
                    <a:cubicBezTo>
                      <a:pt x="119048" y="15735"/>
                      <a:pt x="118564" y="15780"/>
                      <a:pt x="118089" y="15888"/>
                    </a:cubicBezTo>
                    <a:cubicBezTo>
                      <a:pt x="118125" y="11729"/>
                      <a:pt x="121301" y="9648"/>
                      <a:pt x="124477" y="9648"/>
                    </a:cubicBezTo>
                    <a:close/>
                    <a:moveTo>
                      <a:pt x="77633" y="9753"/>
                    </a:moveTo>
                    <a:cubicBezTo>
                      <a:pt x="80805" y="9753"/>
                      <a:pt x="83979" y="11828"/>
                      <a:pt x="84022" y="15982"/>
                    </a:cubicBezTo>
                    <a:lnTo>
                      <a:pt x="84022" y="15982"/>
                    </a:lnTo>
                    <a:cubicBezTo>
                      <a:pt x="83547" y="15880"/>
                      <a:pt x="83069" y="15830"/>
                      <a:pt x="82594" y="15830"/>
                    </a:cubicBezTo>
                    <a:cubicBezTo>
                      <a:pt x="80737" y="15830"/>
                      <a:pt x="78939" y="16596"/>
                      <a:pt x="77651" y="17984"/>
                    </a:cubicBezTo>
                    <a:cubicBezTo>
                      <a:pt x="76369" y="16613"/>
                      <a:pt x="74577" y="15825"/>
                      <a:pt x="72696" y="15825"/>
                    </a:cubicBezTo>
                    <a:cubicBezTo>
                      <a:pt x="72212" y="15825"/>
                      <a:pt x="71728" y="15879"/>
                      <a:pt x="71253" y="15986"/>
                    </a:cubicBezTo>
                    <a:cubicBezTo>
                      <a:pt x="71284" y="11832"/>
                      <a:pt x="74458" y="9753"/>
                      <a:pt x="77633" y="9753"/>
                    </a:cubicBezTo>
                    <a:close/>
                    <a:moveTo>
                      <a:pt x="100947" y="9753"/>
                    </a:moveTo>
                    <a:cubicBezTo>
                      <a:pt x="104122" y="9753"/>
                      <a:pt x="107296" y="11830"/>
                      <a:pt x="107337" y="15986"/>
                    </a:cubicBezTo>
                    <a:cubicBezTo>
                      <a:pt x="106864" y="15884"/>
                      <a:pt x="106386" y="15834"/>
                      <a:pt x="105913" y="15834"/>
                    </a:cubicBezTo>
                    <a:cubicBezTo>
                      <a:pt x="104054" y="15834"/>
                      <a:pt x="102249" y="16601"/>
                      <a:pt x="100957" y="17993"/>
                    </a:cubicBezTo>
                    <a:cubicBezTo>
                      <a:pt x="99676" y="16613"/>
                      <a:pt x="97883" y="15834"/>
                      <a:pt x="96002" y="15834"/>
                    </a:cubicBezTo>
                    <a:cubicBezTo>
                      <a:pt x="95518" y="15834"/>
                      <a:pt x="95034" y="15888"/>
                      <a:pt x="94559" y="15986"/>
                    </a:cubicBezTo>
                    <a:cubicBezTo>
                      <a:pt x="94595" y="11832"/>
                      <a:pt x="97771" y="9753"/>
                      <a:pt x="100947" y="9753"/>
                    </a:cubicBezTo>
                    <a:close/>
                    <a:moveTo>
                      <a:pt x="53999" y="9848"/>
                    </a:moveTo>
                    <a:cubicBezTo>
                      <a:pt x="57176" y="9848"/>
                      <a:pt x="60352" y="11927"/>
                      <a:pt x="60393" y="16085"/>
                    </a:cubicBezTo>
                    <a:cubicBezTo>
                      <a:pt x="59913" y="15980"/>
                      <a:pt x="59429" y="15929"/>
                      <a:pt x="58949" y="15929"/>
                    </a:cubicBezTo>
                    <a:cubicBezTo>
                      <a:pt x="57093" y="15929"/>
                      <a:pt x="55295" y="16694"/>
                      <a:pt x="53999" y="18087"/>
                    </a:cubicBezTo>
                    <a:lnTo>
                      <a:pt x="53999" y="18087"/>
                    </a:lnTo>
                    <a:cubicBezTo>
                      <a:pt x="52718" y="16710"/>
                      <a:pt x="50928" y="15932"/>
                      <a:pt x="49049" y="15932"/>
                    </a:cubicBezTo>
                    <a:cubicBezTo>
                      <a:pt x="48565" y="15932"/>
                      <a:pt x="48081" y="15977"/>
                      <a:pt x="47606" y="16085"/>
                    </a:cubicBezTo>
                    <a:cubicBezTo>
                      <a:pt x="47646" y="11927"/>
                      <a:pt x="50823" y="9848"/>
                      <a:pt x="53999" y="9848"/>
                    </a:cubicBezTo>
                    <a:close/>
                    <a:moveTo>
                      <a:pt x="7166" y="9943"/>
                    </a:moveTo>
                    <a:cubicBezTo>
                      <a:pt x="10341" y="9943"/>
                      <a:pt x="13516" y="12022"/>
                      <a:pt x="13556" y="16183"/>
                    </a:cubicBezTo>
                    <a:cubicBezTo>
                      <a:pt x="13083" y="16081"/>
                      <a:pt x="12605" y="16031"/>
                      <a:pt x="12131" y="16031"/>
                    </a:cubicBezTo>
                    <a:cubicBezTo>
                      <a:pt x="10273" y="16031"/>
                      <a:pt x="8469" y="16796"/>
                      <a:pt x="7176" y="18181"/>
                    </a:cubicBezTo>
                    <a:cubicBezTo>
                      <a:pt x="5901" y="16817"/>
                      <a:pt x="4126" y="16040"/>
                      <a:pt x="2258" y="16040"/>
                    </a:cubicBezTo>
                    <a:cubicBezTo>
                      <a:pt x="2237" y="16040"/>
                      <a:pt x="2216" y="16040"/>
                      <a:pt x="2194" y="16040"/>
                    </a:cubicBezTo>
                    <a:lnTo>
                      <a:pt x="2212" y="16022"/>
                    </a:lnTo>
                    <a:lnTo>
                      <a:pt x="2212" y="16022"/>
                    </a:lnTo>
                    <a:cubicBezTo>
                      <a:pt x="1728" y="16031"/>
                      <a:pt x="1245" y="16076"/>
                      <a:pt x="770" y="16183"/>
                    </a:cubicBezTo>
                    <a:cubicBezTo>
                      <a:pt x="810" y="12024"/>
                      <a:pt x="3988" y="9943"/>
                      <a:pt x="7166" y="9943"/>
                    </a:cubicBezTo>
                    <a:close/>
                    <a:moveTo>
                      <a:pt x="30463" y="9956"/>
                    </a:moveTo>
                    <a:cubicBezTo>
                      <a:pt x="33636" y="9956"/>
                      <a:pt x="36811" y="12033"/>
                      <a:pt x="36854" y="16188"/>
                    </a:cubicBezTo>
                    <a:lnTo>
                      <a:pt x="36854" y="16188"/>
                    </a:lnTo>
                    <a:cubicBezTo>
                      <a:pt x="36379" y="16086"/>
                      <a:pt x="35901" y="16036"/>
                      <a:pt x="35426" y="16036"/>
                    </a:cubicBezTo>
                    <a:cubicBezTo>
                      <a:pt x="33569" y="16036"/>
                      <a:pt x="31771" y="16802"/>
                      <a:pt x="30483" y="18190"/>
                    </a:cubicBezTo>
                    <a:cubicBezTo>
                      <a:pt x="29201" y="16819"/>
                      <a:pt x="27409" y="16031"/>
                      <a:pt x="25528" y="16031"/>
                    </a:cubicBezTo>
                    <a:cubicBezTo>
                      <a:pt x="25044" y="16031"/>
                      <a:pt x="24560" y="16085"/>
                      <a:pt x="24085" y="16192"/>
                    </a:cubicBezTo>
                    <a:cubicBezTo>
                      <a:pt x="24116" y="12034"/>
                      <a:pt x="27288" y="9956"/>
                      <a:pt x="30463" y="9956"/>
                    </a:cubicBezTo>
                    <a:close/>
                    <a:moveTo>
                      <a:pt x="119326" y="16110"/>
                    </a:moveTo>
                    <a:cubicBezTo>
                      <a:pt x="121265" y="16110"/>
                      <a:pt x="123134" y="16913"/>
                      <a:pt x="124478" y="18361"/>
                    </a:cubicBezTo>
                    <a:cubicBezTo>
                      <a:pt x="124458" y="18360"/>
                      <a:pt x="124439" y="18360"/>
                      <a:pt x="124419" y="18360"/>
                    </a:cubicBezTo>
                    <a:cubicBezTo>
                      <a:pt x="122550" y="18360"/>
                      <a:pt x="120782" y="19199"/>
                      <a:pt x="119541" y="20502"/>
                    </a:cubicBezTo>
                    <a:cubicBezTo>
                      <a:pt x="119622" y="18907"/>
                      <a:pt x="119039" y="17411"/>
                      <a:pt x="118045" y="16228"/>
                    </a:cubicBezTo>
                    <a:cubicBezTo>
                      <a:pt x="118472" y="16149"/>
                      <a:pt x="118901" y="16110"/>
                      <a:pt x="119326" y="16110"/>
                    </a:cubicBezTo>
                    <a:close/>
                    <a:moveTo>
                      <a:pt x="129624" y="16110"/>
                    </a:moveTo>
                    <a:cubicBezTo>
                      <a:pt x="130049" y="16110"/>
                      <a:pt x="130477" y="16149"/>
                      <a:pt x="130903" y="16228"/>
                    </a:cubicBezTo>
                    <a:cubicBezTo>
                      <a:pt x="129908" y="17402"/>
                      <a:pt x="129326" y="18907"/>
                      <a:pt x="129415" y="20493"/>
                    </a:cubicBezTo>
                    <a:lnTo>
                      <a:pt x="129415" y="20502"/>
                    </a:lnTo>
                    <a:cubicBezTo>
                      <a:pt x="128165" y="19199"/>
                      <a:pt x="126397" y="18360"/>
                      <a:pt x="124537" y="18360"/>
                    </a:cubicBezTo>
                    <a:cubicBezTo>
                      <a:pt x="124517" y="18360"/>
                      <a:pt x="124498" y="18360"/>
                      <a:pt x="124478" y="18361"/>
                    </a:cubicBezTo>
                    <a:cubicBezTo>
                      <a:pt x="125815" y="16913"/>
                      <a:pt x="127689" y="16110"/>
                      <a:pt x="129624" y="16110"/>
                    </a:cubicBezTo>
                    <a:close/>
                    <a:moveTo>
                      <a:pt x="82783" y="16209"/>
                    </a:moveTo>
                    <a:cubicBezTo>
                      <a:pt x="83207" y="16209"/>
                      <a:pt x="83633" y="16247"/>
                      <a:pt x="84057" y="16327"/>
                    </a:cubicBezTo>
                    <a:cubicBezTo>
                      <a:pt x="83538" y="16945"/>
                      <a:pt x="83135" y="17653"/>
                      <a:pt x="82875" y="18414"/>
                    </a:cubicBezTo>
                    <a:cubicBezTo>
                      <a:pt x="82633" y="19113"/>
                      <a:pt x="82534" y="19848"/>
                      <a:pt x="82570" y="20592"/>
                    </a:cubicBezTo>
                    <a:cubicBezTo>
                      <a:pt x="81322" y="19282"/>
                      <a:pt x="79551" y="18450"/>
                      <a:pt x="77681" y="18450"/>
                    </a:cubicBezTo>
                    <a:cubicBezTo>
                      <a:pt x="77671" y="18450"/>
                      <a:pt x="77661" y="18450"/>
                      <a:pt x="77651" y="18450"/>
                    </a:cubicBezTo>
                    <a:cubicBezTo>
                      <a:pt x="78988" y="17010"/>
                      <a:pt x="80855" y="16209"/>
                      <a:pt x="82783" y="16209"/>
                    </a:cubicBezTo>
                    <a:close/>
                    <a:moveTo>
                      <a:pt x="95788" y="16212"/>
                    </a:moveTo>
                    <a:cubicBezTo>
                      <a:pt x="97720" y="16212"/>
                      <a:pt x="99592" y="17008"/>
                      <a:pt x="100939" y="18450"/>
                    </a:cubicBezTo>
                    <a:cubicBezTo>
                      <a:pt x="100919" y="18450"/>
                      <a:pt x="100900" y="18450"/>
                      <a:pt x="100880" y="18450"/>
                    </a:cubicBezTo>
                    <a:cubicBezTo>
                      <a:pt x="99011" y="18450"/>
                      <a:pt x="97252" y="19288"/>
                      <a:pt x="96011" y="20592"/>
                    </a:cubicBezTo>
                    <a:cubicBezTo>
                      <a:pt x="96047" y="19848"/>
                      <a:pt x="95948" y="19113"/>
                      <a:pt x="95706" y="18414"/>
                    </a:cubicBezTo>
                    <a:cubicBezTo>
                      <a:pt x="95446" y="17653"/>
                      <a:pt x="95043" y="16945"/>
                      <a:pt x="94523" y="16327"/>
                    </a:cubicBezTo>
                    <a:cubicBezTo>
                      <a:pt x="94944" y="16250"/>
                      <a:pt x="95367" y="16212"/>
                      <a:pt x="95788" y="16212"/>
                    </a:cubicBezTo>
                    <a:close/>
                    <a:moveTo>
                      <a:pt x="48848" y="16307"/>
                    </a:moveTo>
                    <a:cubicBezTo>
                      <a:pt x="50780" y="16307"/>
                      <a:pt x="52650" y="17108"/>
                      <a:pt x="53987" y="18558"/>
                    </a:cubicBezTo>
                    <a:lnTo>
                      <a:pt x="53987" y="18558"/>
                    </a:lnTo>
                    <a:cubicBezTo>
                      <a:pt x="53970" y="18558"/>
                      <a:pt x="53953" y="18557"/>
                      <a:pt x="53936" y="18557"/>
                    </a:cubicBezTo>
                    <a:cubicBezTo>
                      <a:pt x="52067" y="18557"/>
                      <a:pt x="50308" y="19396"/>
                      <a:pt x="49058" y="20699"/>
                    </a:cubicBezTo>
                    <a:cubicBezTo>
                      <a:pt x="49147" y="19104"/>
                      <a:pt x="48565" y="17608"/>
                      <a:pt x="47570" y="16425"/>
                    </a:cubicBezTo>
                    <a:cubicBezTo>
                      <a:pt x="47996" y="16346"/>
                      <a:pt x="48423" y="16307"/>
                      <a:pt x="48848" y="16307"/>
                    </a:cubicBezTo>
                    <a:close/>
                    <a:moveTo>
                      <a:pt x="59142" y="16307"/>
                    </a:moveTo>
                    <a:cubicBezTo>
                      <a:pt x="59567" y="16307"/>
                      <a:pt x="59994" y="16346"/>
                      <a:pt x="60420" y="16425"/>
                    </a:cubicBezTo>
                    <a:cubicBezTo>
                      <a:pt x="59425" y="17608"/>
                      <a:pt x="58843" y="19104"/>
                      <a:pt x="58932" y="20699"/>
                    </a:cubicBezTo>
                    <a:cubicBezTo>
                      <a:pt x="57691" y="19396"/>
                      <a:pt x="55923" y="18557"/>
                      <a:pt x="54054" y="18557"/>
                    </a:cubicBezTo>
                    <a:cubicBezTo>
                      <a:pt x="54037" y="18557"/>
                      <a:pt x="54020" y="18558"/>
                      <a:pt x="54003" y="18558"/>
                    </a:cubicBezTo>
                    <a:lnTo>
                      <a:pt x="54003" y="18558"/>
                    </a:lnTo>
                    <a:cubicBezTo>
                      <a:pt x="55340" y="17108"/>
                      <a:pt x="57210" y="16307"/>
                      <a:pt x="59142" y="16307"/>
                    </a:cubicBezTo>
                    <a:close/>
                    <a:moveTo>
                      <a:pt x="25317" y="16414"/>
                    </a:moveTo>
                    <a:cubicBezTo>
                      <a:pt x="27247" y="16414"/>
                      <a:pt x="29113" y="17211"/>
                      <a:pt x="30456" y="18656"/>
                    </a:cubicBezTo>
                    <a:cubicBezTo>
                      <a:pt x="30436" y="18656"/>
                      <a:pt x="30416" y="18656"/>
                      <a:pt x="30397" y="18656"/>
                    </a:cubicBezTo>
                    <a:cubicBezTo>
                      <a:pt x="28528" y="18656"/>
                      <a:pt x="26769" y="19494"/>
                      <a:pt x="25528" y="20789"/>
                    </a:cubicBezTo>
                    <a:cubicBezTo>
                      <a:pt x="25563" y="20054"/>
                      <a:pt x="25456" y="19310"/>
                      <a:pt x="25223" y="18611"/>
                    </a:cubicBezTo>
                    <a:cubicBezTo>
                      <a:pt x="24954" y="17850"/>
                      <a:pt x="24551" y="17142"/>
                      <a:pt x="24031" y="16533"/>
                    </a:cubicBezTo>
                    <a:cubicBezTo>
                      <a:pt x="24460" y="16453"/>
                      <a:pt x="24890" y="16414"/>
                      <a:pt x="25317" y="16414"/>
                    </a:cubicBezTo>
                    <a:close/>
                    <a:moveTo>
                      <a:pt x="12296" y="16415"/>
                    </a:moveTo>
                    <a:cubicBezTo>
                      <a:pt x="12720" y="16415"/>
                      <a:pt x="13148" y="16454"/>
                      <a:pt x="13574" y="16533"/>
                    </a:cubicBezTo>
                    <a:cubicBezTo>
                      <a:pt x="13055" y="17151"/>
                      <a:pt x="12651" y="17850"/>
                      <a:pt x="12391" y="18611"/>
                    </a:cubicBezTo>
                    <a:cubicBezTo>
                      <a:pt x="12150" y="19310"/>
                      <a:pt x="12042" y="20054"/>
                      <a:pt x="12087" y="20789"/>
                    </a:cubicBezTo>
                    <a:lnTo>
                      <a:pt x="12078" y="20798"/>
                    </a:lnTo>
                    <a:cubicBezTo>
                      <a:pt x="10836" y="19494"/>
                      <a:pt x="9077" y="18656"/>
                      <a:pt x="7217" y="18656"/>
                    </a:cubicBezTo>
                    <a:cubicBezTo>
                      <a:pt x="7198" y="18656"/>
                      <a:pt x="7178" y="18656"/>
                      <a:pt x="7159" y="18656"/>
                    </a:cubicBezTo>
                    <a:cubicBezTo>
                      <a:pt x="8496" y="17216"/>
                      <a:pt x="10363" y="16415"/>
                      <a:pt x="12296" y="16415"/>
                    </a:cubicBezTo>
                    <a:close/>
                    <a:moveTo>
                      <a:pt x="106101" y="16205"/>
                    </a:moveTo>
                    <a:cubicBezTo>
                      <a:pt x="106563" y="16205"/>
                      <a:pt x="107027" y="16251"/>
                      <a:pt x="107489" y="16344"/>
                    </a:cubicBezTo>
                    <a:cubicBezTo>
                      <a:pt x="106486" y="17599"/>
                      <a:pt x="105930" y="19194"/>
                      <a:pt x="106136" y="20861"/>
                    </a:cubicBezTo>
                    <a:cubicBezTo>
                      <a:pt x="104879" y="19398"/>
                      <a:pt x="102991" y="18450"/>
                      <a:pt x="100994" y="18450"/>
                    </a:cubicBezTo>
                    <a:cubicBezTo>
                      <a:pt x="100985" y="18450"/>
                      <a:pt x="100975" y="18450"/>
                      <a:pt x="100966" y="18450"/>
                    </a:cubicBezTo>
                    <a:cubicBezTo>
                      <a:pt x="102304" y="17004"/>
                      <a:pt x="104173" y="16205"/>
                      <a:pt x="106101" y="16205"/>
                    </a:cubicBezTo>
                    <a:close/>
                    <a:moveTo>
                      <a:pt x="70810" y="11698"/>
                    </a:moveTo>
                    <a:cubicBezTo>
                      <a:pt x="71303" y="11698"/>
                      <a:pt x="71800" y="11750"/>
                      <a:pt x="72292" y="11855"/>
                    </a:cubicBezTo>
                    <a:cubicBezTo>
                      <a:pt x="71289" y="13110"/>
                      <a:pt x="70742" y="14705"/>
                      <a:pt x="70939" y="16380"/>
                    </a:cubicBezTo>
                    <a:lnTo>
                      <a:pt x="70957" y="16371"/>
                    </a:lnTo>
                    <a:cubicBezTo>
                      <a:pt x="71461" y="16260"/>
                      <a:pt x="71969" y="16205"/>
                      <a:pt x="72473" y="16205"/>
                    </a:cubicBezTo>
                    <a:cubicBezTo>
                      <a:pt x="74401" y="16205"/>
                      <a:pt x="76274" y="17001"/>
                      <a:pt x="77624" y="18450"/>
                    </a:cubicBezTo>
                    <a:cubicBezTo>
                      <a:pt x="77606" y="18450"/>
                      <a:pt x="77588" y="18450"/>
                      <a:pt x="77570" y="18450"/>
                    </a:cubicBezTo>
                    <a:cubicBezTo>
                      <a:pt x="75520" y="18450"/>
                      <a:pt x="73598" y="19458"/>
                      <a:pt x="72346" y="20986"/>
                    </a:cubicBezTo>
                    <a:cubicBezTo>
                      <a:pt x="72738" y="17269"/>
                      <a:pt x="69425" y="13952"/>
                      <a:pt x="65712" y="13952"/>
                    </a:cubicBezTo>
                    <a:cubicBezTo>
                      <a:pt x="65692" y="13952"/>
                      <a:pt x="65673" y="13952"/>
                      <a:pt x="65653" y="13952"/>
                    </a:cubicBezTo>
                    <a:cubicBezTo>
                      <a:pt x="66995" y="12495"/>
                      <a:pt x="68873" y="11698"/>
                      <a:pt x="70810" y="11698"/>
                    </a:cubicBezTo>
                    <a:close/>
                    <a:moveTo>
                      <a:pt x="35592" y="16407"/>
                    </a:moveTo>
                    <a:cubicBezTo>
                      <a:pt x="36059" y="16407"/>
                      <a:pt x="36530" y="16454"/>
                      <a:pt x="36997" y="16551"/>
                    </a:cubicBezTo>
                    <a:cubicBezTo>
                      <a:pt x="36004" y="17802"/>
                      <a:pt x="35449" y="19385"/>
                      <a:pt x="35643" y="21056"/>
                    </a:cubicBezTo>
                    <a:lnTo>
                      <a:pt x="35643" y="21056"/>
                    </a:lnTo>
                    <a:cubicBezTo>
                      <a:pt x="34391" y="19601"/>
                      <a:pt x="32515" y="18647"/>
                      <a:pt x="30529" y="18647"/>
                    </a:cubicBezTo>
                    <a:cubicBezTo>
                      <a:pt x="30511" y="18647"/>
                      <a:pt x="30492" y="18647"/>
                      <a:pt x="30474" y="18647"/>
                    </a:cubicBezTo>
                    <a:cubicBezTo>
                      <a:pt x="31808" y="17205"/>
                      <a:pt x="33669" y="16407"/>
                      <a:pt x="35592" y="16407"/>
                    </a:cubicBezTo>
                    <a:close/>
                    <a:moveTo>
                      <a:pt x="112821" y="14253"/>
                    </a:moveTo>
                    <a:cubicBezTo>
                      <a:pt x="115997" y="14253"/>
                      <a:pt x="119174" y="16332"/>
                      <a:pt x="119218" y="20493"/>
                    </a:cubicBezTo>
                    <a:cubicBezTo>
                      <a:pt x="118738" y="20388"/>
                      <a:pt x="118254" y="20337"/>
                      <a:pt x="117773" y="20337"/>
                    </a:cubicBezTo>
                    <a:cubicBezTo>
                      <a:pt x="115916" y="20337"/>
                      <a:pt x="114116" y="21103"/>
                      <a:pt x="112821" y="22491"/>
                    </a:cubicBezTo>
                    <a:cubicBezTo>
                      <a:pt x="111548" y="21120"/>
                      <a:pt x="109756" y="20332"/>
                      <a:pt x="107874" y="20332"/>
                    </a:cubicBezTo>
                    <a:cubicBezTo>
                      <a:pt x="107391" y="20332"/>
                      <a:pt x="106907" y="20386"/>
                      <a:pt x="106432" y="20493"/>
                    </a:cubicBezTo>
                    <a:cubicBezTo>
                      <a:pt x="106468" y="16334"/>
                      <a:pt x="109644" y="14253"/>
                      <a:pt x="112821" y="14253"/>
                    </a:cubicBezTo>
                    <a:close/>
                    <a:moveTo>
                      <a:pt x="136138" y="14252"/>
                    </a:moveTo>
                    <a:cubicBezTo>
                      <a:pt x="139311" y="14252"/>
                      <a:pt x="142484" y="16329"/>
                      <a:pt x="142525" y="20484"/>
                    </a:cubicBezTo>
                    <a:lnTo>
                      <a:pt x="142525" y="20493"/>
                    </a:lnTo>
                    <a:cubicBezTo>
                      <a:pt x="142051" y="20391"/>
                      <a:pt x="141574" y="20341"/>
                      <a:pt x="141100" y="20341"/>
                    </a:cubicBezTo>
                    <a:cubicBezTo>
                      <a:pt x="139242" y="20341"/>
                      <a:pt x="137437" y="21108"/>
                      <a:pt x="136145" y="22500"/>
                    </a:cubicBezTo>
                    <a:cubicBezTo>
                      <a:pt x="134871" y="21128"/>
                      <a:pt x="133091" y="20341"/>
                      <a:pt x="131221" y="20341"/>
                    </a:cubicBezTo>
                    <a:cubicBezTo>
                      <a:pt x="131211" y="20341"/>
                      <a:pt x="131200" y="20341"/>
                      <a:pt x="131190" y="20341"/>
                    </a:cubicBezTo>
                    <a:cubicBezTo>
                      <a:pt x="130706" y="20341"/>
                      <a:pt x="130222" y="20386"/>
                      <a:pt x="129747" y="20493"/>
                    </a:cubicBezTo>
                    <a:cubicBezTo>
                      <a:pt x="129783" y="16333"/>
                      <a:pt x="132960" y="14252"/>
                      <a:pt x="136138" y="14252"/>
                    </a:cubicBezTo>
                    <a:close/>
                    <a:moveTo>
                      <a:pt x="89290" y="14357"/>
                    </a:moveTo>
                    <a:cubicBezTo>
                      <a:pt x="91871" y="14357"/>
                      <a:pt x="94452" y="15731"/>
                      <a:pt x="95348" y="18477"/>
                    </a:cubicBezTo>
                    <a:cubicBezTo>
                      <a:pt x="95572" y="19158"/>
                      <a:pt x="95679" y="19866"/>
                      <a:pt x="95688" y="20583"/>
                    </a:cubicBezTo>
                    <a:cubicBezTo>
                      <a:pt x="95213" y="20481"/>
                      <a:pt x="94734" y="20431"/>
                      <a:pt x="94259" y="20431"/>
                    </a:cubicBezTo>
                    <a:cubicBezTo>
                      <a:pt x="92398" y="20431"/>
                      <a:pt x="90599" y="21196"/>
                      <a:pt x="89299" y="22581"/>
                    </a:cubicBezTo>
                    <a:cubicBezTo>
                      <a:pt x="88025" y="21218"/>
                      <a:pt x="86246" y="20430"/>
                      <a:pt x="84376" y="20430"/>
                    </a:cubicBezTo>
                    <a:cubicBezTo>
                      <a:pt x="84365" y="20430"/>
                      <a:pt x="84355" y="20430"/>
                      <a:pt x="84344" y="20430"/>
                    </a:cubicBezTo>
                    <a:cubicBezTo>
                      <a:pt x="83860" y="20430"/>
                      <a:pt x="83376" y="20475"/>
                      <a:pt x="82902" y="20583"/>
                    </a:cubicBezTo>
                    <a:cubicBezTo>
                      <a:pt x="82902" y="19866"/>
                      <a:pt x="83018" y="19158"/>
                      <a:pt x="83233" y="18477"/>
                    </a:cubicBezTo>
                    <a:cubicBezTo>
                      <a:pt x="84129" y="15731"/>
                      <a:pt x="86710" y="14357"/>
                      <a:pt x="89290" y="14357"/>
                    </a:cubicBezTo>
                    <a:close/>
                    <a:moveTo>
                      <a:pt x="42333" y="14454"/>
                    </a:moveTo>
                    <a:cubicBezTo>
                      <a:pt x="45509" y="14454"/>
                      <a:pt x="48686" y="16533"/>
                      <a:pt x="48726" y="20690"/>
                    </a:cubicBezTo>
                    <a:cubicBezTo>
                      <a:pt x="48246" y="20585"/>
                      <a:pt x="47763" y="20534"/>
                      <a:pt x="47283" y="20534"/>
                    </a:cubicBezTo>
                    <a:cubicBezTo>
                      <a:pt x="45427" y="20534"/>
                      <a:pt x="43633" y="21302"/>
                      <a:pt x="42337" y="22697"/>
                    </a:cubicBezTo>
                    <a:cubicBezTo>
                      <a:pt x="41063" y="21325"/>
                      <a:pt x="39284" y="20538"/>
                      <a:pt x="37414" y="20538"/>
                    </a:cubicBezTo>
                    <a:cubicBezTo>
                      <a:pt x="37403" y="20538"/>
                      <a:pt x="37393" y="20538"/>
                      <a:pt x="37382" y="20538"/>
                    </a:cubicBezTo>
                    <a:cubicBezTo>
                      <a:pt x="36898" y="20538"/>
                      <a:pt x="36415" y="20583"/>
                      <a:pt x="35940" y="20690"/>
                    </a:cubicBezTo>
                    <a:cubicBezTo>
                      <a:pt x="35980" y="16533"/>
                      <a:pt x="39156" y="14454"/>
                      <a:pt x="42333" y="14454"/>
                    </a:cubicBezTo>
                    <a:close/>
                    <a:moveTo>
                      <a:pt x="65648" y="14454"/>
                    </a:moveTo>
                    <a:cubicBezTo>
                      <a:pt x="68825" y="14454"/>
                      <a:pt x="72001" y="16533"/>
                      <a:pt x="72041" y="20690"/>
                    </a:cubicBezTo>
                    <a:cubicBezTo>
                      <a:pt x="71563" y="20585"/>
                      <a:pt x="71081" y="20534"/>
                      <a:pt x="70602" y="20534"/>
                    </a:cubicBezTo>
                    <a:cubicBezTo>
                      <a:pt x="68748" y="20534"/>
                      <a:pt x="66949" y="21302"/>
                      <a:pt x="65653" y="22697"/>
                    </a:cubicBezTo>
                    <a:cubicBezTo>
                      <a:pt x="64378" y="21325"/>
                      <a:pt x="62599" y="20538"/>
                      <a:pt x="60729" y="20538"/>
                    </a:cubicBezTo>
                    <a:cubicBezTo>
                      <a:pt x="60719" y="20538"/>
                      <a:pt x="60708" y="20538"/>
                      <a:pt x="60697" y="20538"/>
                    </a:cubicBezTo>
                    <a:cubicBezTo>
                      <a:pt x="60214" y="20538"/>
                      <a:pt x="59730" y="20583"/>
                      <a:pt x="59255" y="20690"/>
                    </a:cubicBezTo>
                    <a:cubicBezTo>
                      <a:pt x="59295" y="16533"/>
                      <a:pt x="62472" y="14454"/>
                      <a:pt x="65648" y="14454"/>
                    </a:cubicBezTo>
                    <a:close/>
                    <a:moveTo>
                      <a:pt x="18806" y="14558"/>
                    </a:moveTo>
                    <a:cubicBezTo>
                      <a:pt x="21388" y="14558"/>
                      <a:pt x="23969" y="15929"/>
                      <a:pt x="24864" y="18674"/>
                    </a:cubicBezTo>
                    <a:cubicBezTo>
                      <a:pt x="25079" y="19355"/>
                      <a:pt x="25196" y="20063"/>
                      <a:pt x="25196" y="20780"/>
                    </a:cubicBezTo>
                    <a:cubicBezTo>
                      <a:pt x="24718" y="20675"/>
                      <a:pt x="24235" y="20624"/>
                      <a:pt x="23756" y="20624"/>
                    </a:cubicBezTo>
                    <a:cubicBezTo>
                      <a:pt x="21903" y="20624"/>
                      <a:pt x="20103" y="21391"/>
                      <a:pt x="18807" y="22787"/>
                    </a:cubicBezTo>
                    <a:cubicBezTo>
                      <a:pt x="17535" y="21407"/>
                      <a:pt x="15734" y="20628"/>
                      <a:pt x="13861" y="20628"/>
                    </a:cubicBezTo>
                    <a:cubicBezTo>
                      <a:pt x="13368" y="20628"/>
                      <a:pt x="12884" y="20672"/>
                      <a:pt x="12409" y="20780"/>
                    </a:cubicBezTo>
                    <a:cubicBezTo>
                      <a:pt x="12418" y="20063"/>
                      <a:pt x="12526" y="19355"/>
                      <a:pt x="12741" y="18674"/>
                    </a:cubicBezTo>
                    <a:cubicBezTo>
                      <a:pt x="13637" y="15931"/>
                      <a:pt x="16222" y="14558"/>
                      <a:pt x="18806" y="14558"/>
                    </a:cubicBezTo>
                    <a:close/>
                    <a:moveTo>
                      <a:pt x="117964" y="20706"/>
                    </a:moveTo>
                    <a:cubicBezTo>
                      <a:pt x="118390" y="20706"/>
                      <a:pt x="118819" y="20745"/>
                      <a:pt x="119245" y="20825"/>
                    </a:cubicBezTo>
                    <a:cubicBezTo>
                      <a:pt x="118726" y="21443"/>
                      <a:pt x="118322" y="22151"/>
                      <a:pt x="118063" y="22913"/>
                    </a:cubicBezTo>
                    <a:lnTo>
                      <a:pt x="118063" y="22904"/>
                    </a:lnTo>
                    <a:cubicBezTo>
                      <a:pt x="117821" y="23611"/>
                      <a:pt x="117722" y="24346"/>
                      <a:pt x="117758" y="25090"/>
                    </a:cubicBezTo>
                    <a:cubicBezTo>
                      <a:pt x="116516" y="23786"/>
                      <a:pt x="114757" y="22948"/>
                      <a:pt x="112897" y="22948"/>
                    </a:cubicBezTo>
                    <a:cubicBezTo>
                      <a:pt x="112878" y="22948"/>
                      <a:pt x="112858" y="22948"/>
                      <a:pt x="112839" y="22948"/>
                    </a:cubicBezTo>
                    <a:cubicBezTo>
                      <a:pt x="114174" y="21503"/>
                      <a:pt x="116038" y="20706"/>
                      <a:pt x="117964" y="20706"/>
                    </a:cubicBezTo>
                    <a:close/>
                    <a:moveTo>
                      <a:pt x="130993" y="20706"/>
                    </a:moveTo>
                    <a:cubicBezTo>
                      <a:pt x="132921" y="20706"/>
                      <a:pt x="134791" y="21503"/>
                      <a:pt x="136127" y="22948"/>
                    </a:cubicBezTo>
                    <a:cubicBezTo>
                      <a:pt x="136107" y="22948"/>
                      <a:pt x="136088" y="22948"/>
                      <a:pt x="136068" y="22948"/>
                    </a:cubicBezTo>
                    <a:cubicBezTo>
                      <a:pt x="134208" y="22948"/>
                      <a:pt x="132440" y="23786"/>
                      <a:pt x="131199" y="25090"/>
                    </a:cubicBezTo>
                    <a:cubicBezTo>
                      <a:pt x="131234" y="24346"/>
                      <a:pt x="131136" y="23611"/>
                      <a:pt x="130894" y="22913"/>
                    </a:cubicBezTo>
                    <a:lnTo>
                      <a:pt x="130894" y="22904"/>
                    </a:lnTo>
                    <a:cubicBezTo>
                      <a:pt x="130634" y="22142"/>
                      <a:pt x="130231" y="21443"/>
                      <a:pt x="129711" y="20825"/>
                    </a:cubicBezTo>
                    <a:cubicBezTo>
                      <a:pt x="130138" y="20745"/>
                      <a:pt x="130567" y="20706"/>
                      <a:pt x="130993" y="20706"/>
                    </a:cubicBezTo>
                    <a:close/>
                    <a:moveTo>
                      <a:pt x="84135" y="20797"/>
                    </a:moveTo>
                    <a:cubicBezTo>
                      <a:pt x="86071" y="20797"/>
                      <a:pt x="87946" y="21599"/>
                      <a:pt x="89290" y="23047"/>
                    </a:cubicBezTo>
                    <a:cubicBezTo>
                      <a:pt x="90626" y="21601"/>
                      <a:pt x="92496" y="20805"/>
                      <a:pt x="94429" y="20805"/>
                    </a:cubicBezTo>
                    <a:cubicBezTo>
                      <a:pt x="94856" y="20805"/>
                      <a:pt x="95287" y="20844"/>
                      <a:pt x="95715" y="20923"/>
                    </a:cubicBezTo>
                    <a:cubicBezTo>
                      <a:pt x="94720" y="22106"/>
                      <a:pt x="94138" y="23602"/>
                      <a:pt x="94228" y="25197"/>
                    </a:cubicBezTo>
                    <a:cubicBezTo>
                      <a:pt x="92977" y="23894"/>
                      <a:pt x="91218" y="23056"/>
                      <a:pt x="89350" y="23056"/>
                    </a:cubicBezTo>
                    <a:cubicBezTo>
                      <a:pt x="89330" y="23056"/>
                      <a:pt x="89310" y="23056"/>
                      <a:pt x="89290" y="23056"/>
                    </a:cubicBezTo>
                    <a:cubicBezTo>
                      <a:pt x="89271" y="23056"/>
                      <a:pt x="89251" y="23056"/>
                      <a:pt x="89231" y="23056"/>
                    </a:cubicBezTo>
                    <a:cubicBezTo>
                      <a:pt x="87362" y="23056"/>
                      <a:pt x="85595" y="23894"/>
                      <a:pt x="84353" y="25197"/>
                    </a:cubicBezTo>
                    <a:cubicBezTo>
                      <a:pt x="84434" y="23602"/>
                      <a:pt x="83851" y="22106"/>
                      <a:pt x="82866" y="20923"/>
                    </a:cubicBezTo>
                    <a:lnTo>
                      <a:pt x="82857" y="20914"/>
                    </a:lnTo>
                    <a:cubicBezTo>
                      <a:pt x="83283" y="20835"/>
                      <a:pt x="83710" y="20797"/>
                      <a:pt x="84135" y="20797"/>
                    </a:cubicBezTo>
                    <a:close/>
                    <a:moveTo>
                      <a:pt x="47488" y="20904"/>
                    </a:moveTo>
                    <a:cubicBezTo>
                      <a:pt x="47912" y="20904"/>
                      <a:pt x="48338" y="20943"/>
                      <a:pt x="48762" y="21022"/>
                    </a:cubicBezTo>
                    <a:cubicBezTo>
                      <a:pt x="48242" y="21640"/>
                      <a:pt x="47839" y="22348"/>
                      <a:pt x="47579" y="23110"/>
                    </a:cubicBezTo>
                    <a:cubicBezTo>
                      <a:pt x="47337" y="23809"/>
                      <a:pt x="47239" y="24552"/>
                      <a:pt x="47275" y="25287"/>
                    </a:cubicBezTo>
                    <a:cubicBezTo>
                      <a:pt x="46033" y="23992"/>
                      <a:pt x="44274" y="23154"/>
                      <a:pt x="42414" y="23154"/>
                    </a:cubicBezTo>
                    <a:cubicBezTo>
                      <a:pt x="42395" y="23154"/>
                      <a:pt x="42375" y="23154"/>
                      <a:pt x="42355" y="23154"/>
                    </a:cubicBezTo>
                    <a:cubicBezTo>
                      <a:pt x="43693" y="21707"/>
                      <a:pt x="45560" y="20904"/>
                      <a:pt x="47488" y="20904"/>
                    </a:cubicBezTo>
                    <a:close/>
                    <a:moveTo>
                      <a:pt x="60505" y="20912"/>
                    </a:moveTo>
                    <a:cubicBezTo>
                      <a:pt x="62435" y="20912"/>
                      <a:pt x="64301" y="21709"/>
                      <a:pt x="65644" y="23154"/>
                    </a:cubicBezTo>
                    <a:cubicBezTo>
                      <a:pt x="65624" y="23154"/>
                      <a:pt x="65604" y="23154"/>
                      <a:pt x="65584" y="23154"/>
                    </a:cubicBezTo>
                    <a:cubicBezTo>
                      <a:pt x="63716" y="23154"/>
                      <a:pt x="61957" y="23993"/>
                      <a:pt x="60715" y="25296"/>
                    </a:cubicBezTo>
                    <a:lnTo>
                      <a:pt x="60715" y="25287"/>
                    </a:lnTo>
                    <a:cubicBezTo>
                      <a:pt x="60751" y="24552"/>
                      <a:pt x="60644" y="23809"/>
                      <a:pt x="60411" y="23110"/>
                    </a:cubicBezTo>
                    <a:cubicBezTo>
                      <a:pt x="60151" y="22348"/>
                      <a:pt x="59748" y="21640"/>
                      <a:pt x="59219" y="21031"/>
                    </a:cubicBezTo>
                    <a:cubicBezTo>
                      <a:pt x="59647" y="20951"/>
                      <a:pt x="60078" y="20912"/>
                      <a:pt x="60505" y="20912"/>
                    </a:cubicBezTo>
                    <a:close/>
                    <a:moveTo>
                      <a:pt x="107673" y="20699"/>
                    </a:moveTo>
                    <a:cubicBezTo>
                      <a:pt x="109600" y="20699"/>
                      <a:pt x="111466" y="21495"/>
                      <a:pt x="112812" y="22939"/>
                    </a:cubicBezTo>
                    <a:cubicBezTo>
                      <a:pt x="112793" y="22939"/>
                      <a:pt x="112774" y="22939"/>
                      <a:pt x="112756" y="22939"/>
                    </a:cubicBezTo>
                    <a:cubicBezTo>
                      <a:pt x="110769" y="22939"/>
                      <a:pt x="108902" y="23885"/>
                      <a:pt x="107659" y="25332"/>
                    </a:cubicBezTo>
                    <a:cubicBezTo>
                      <a:pt x="107785" y="23674"/>
                      <a:pt x="107184" y="22097"/>
                      <a:pt x="106136" y="20878"/>
                    </a:cubicBezTo>
                    <a:lnTo>
                      <a:pt x="106136" y="20870"/>
                    </a:lnTo>
                    <a:cubicBezTo>
                      <a:pt x="106647" y="20755"/>
                      <a:pt x="107162" y="20699"/>
                      <a:pt x="107673" y="20699"/>
                    </a:cubicBezTo>
                    <a:close/>
                    <a:moveTo>
                      <a:pt x="13670" y="20994"/>
                    </a:moveTo>
                    <a:cubicBezTo>
                      <a:pt x="15606" y="20994"/>
                      <a:pt x="17480" y="21797"/>
                      <a:pt x="18825" y="23244"/>
                    </a:cubicBezTo>
                    <a:cubicBezTo>
                      <a:pt x="18805" y="23244"/>
                      <a:pt x="18786" y="23244"/>
                      <a:pt x="18766" y="23244"/>
                    </a:cubicBezTo>
                    <a:cubicBezTo>
                      <a:pt x="16897" y="23244"/>
                      <a:pt x="15129" y="24082"/>
                      <a:pt x="13888" y="25386"/>
                    </a:cubicBezTo>
                    <a:cubicBezTo>
                      <a:pt x="13951" y="23809"/>
                      <a:pt x="13368" y="22303"/>
                      <a:pt x="12382" y="21120"/>
                    </a:cubicBezTo>
                    <a:lnTo>
                      <a:pt x="12391" y="21111"/>
                    </a:lnTo>
                    <a:cubicBezTo>
                      <a:pt x="12817" y="21032"/>
                      <a:pt x="13245" y="20994"/>
                      <a:pt x="13670" y="20994"/>
                    </a:cubicBezTo>
                    <a:close/>
                    <a:moveTo>
                      <a:pt x="23971" y="20994"/>
                    </a:moveTo>
                    <a:cubicBezTo>
                      <a:pt x="24396" y="20994"/>
                      <a:pt x="24824" y="21032"/>
                      <a:pt x="25250" y="21111"/>
                    </a:cubicBezTo>
                    <a:cubicBezTo>
                      <a:pt x="24255" y="22294"/>
                      <a:pt x="23673" y="23791"/>
                      <a:pt x="23753" y="25386"/>
                    </a:cubicBezTo>
                    <a:cubicBezTo>
                      <a:pt x="22512" y="24082"/>
                      <a:pt x="20744" y="23244"/>
                      <a:pt x="18884" y="23244"/>
                    </a:cubicBezTo>
                    <a:cubicBezTo>
                      <a:pt x="18864" y="23244"/>
                      <a:pt x="18845" y="23244"/>
                      <a:pt x="18825" y="23244"/>
                    </a:cubicBezTo>
                    <a:cubicBezTo>
                      <a:pt x="20162" y="21797"/>
                      <a:pt x="22036" y="20994"/>
                      <a:pt x="23971" y="20994"/>
                    </a:cubicBezTo>
                    <a:close/>
                    <a:moveTo>
                      <a:pt x="37165" y="20902"/>
                    </a:moveTo>
                    <a:cubicBezTo>
                      <a:pt x="39100" y="20902"/>
                      <a:pt x="40977" y="21703"/>
                      <a:pt x="42328" y="23154"/>
                    </a:cubicBezTo>
                    <a:cubicBezTo>
                      <a:pt x="42310" y="23154"/>
                      <a:pt x="42291" y="23154"/>
                      <a:pt x="42273" y="23154"/>
                    </a:cubicBezTo>
                    <a:cubicBezTo>
                      <a:pt x="40286" y="23154"/>
                      <a:pt x="38419" y="24100"/>
                      <a:pt x="37176" y="25547"/>
                    </a:cubicBezTo>
                    <a:cubicBezTo>
                      <a:pt x="37302" y="23871"/>
                      <a:pt x="36701" y="22303"/>
                      <a:pt x="35653" y="21076"/>
                    </a:cubicBezTo>
                    <a:lnTo>
                      <a:pt x="35653" y="21067"/>
                    </a:lnTo>
                    <a:cubicBezTo>
                      <a:pt x="36155" y="20956"/>
                      <a:pt x="36662" y="20902"/>
                      <a:pt x="37165" y="20902"/>
                    </a:cubicBezTo>
                    <a:close/>
                    <a:moveTo>
                      <a:pt x="124474" y="18856"/>
                    </a:moveTo>
                    <a:cubicBezTo>
                      <a:pt x="127057" y="18856"/>
                      <a:pt x="129639" y="20229"/>
                      <a:pt x="130536" y="22975"/>
                    </a:cubicBezTo>
                    <a:cubicBezTo>
                      <a:pt x="130751" y="23656"/>
                      <a:pt x="130867" y="24364"/>
                      <a:pt x="130867" y="25081"/>
                    </a:cubicBezTo>
                    <a:cubicBezTo>
                      <a:pt x="130388" y="24976"/>
                      <a:pt x="129906" y="24925"/>
                      <a:pt x="129426" y="24925"/>
                    </a:cubicBezTo>
                    <a:cubicBezTo>
                      <a:pt x="127574" y="24925"/>
                      <a:pt x="125776" y="25691"/>
                      <a:pt x="124487" y="27079"/>
                    </a:cubicBezTo>
                    <a:cubicBezTo>
                      <a:pt x="123206" y="25708"/>
                      <a:pt x="121414" y="24920"/>
                      <a:pt x="119532" y="24920"/>
                    </a:cubicBezTo>
                    <a:cubicBezTo>
                      <a:pt x="119048" y="24920"/>
                      <a:pt x="118564" y="24973"/>
                      <a:pt x="118089" y="25081"/>
                    </a:cubicBezTo>
                    <a:cubicBezTo>
                      <a:pt x="118089" y="24364"/>
                      <a:pt x="118197" y="23656"/>
                      <a:pt x="118412" y="22975"/>
                    </a:cubicBezTo>
                    <a:cubicBezTo>
                      <a:pt x="119308" y="20229"/>
                      <a:pt x="121891" y="18856"/>
                      <a:pt x="124474" y="18856"/>
                    </a:cubicBezTo>
                    <a:close/>
                    <a:moveTo>
                      <a:pt x="77629" y="18952"/>
                    </a:moveTo>
                    <a:cubicBezTo>
                      <a:pt x="80805" y="18952"/>
                      <a:pt x="83981" y="21031"/>
                      <a:pt x="84022" y="25188"/>
                    </a:cubicBezTo>
                    <a:cubicBezTo>
                      <a:pt x="83543" y="25084"/>
                      <a:pt x="83060" y="25032"/>
                      <a:pt x="82581" y="25032"/>
                    </a:cubicBezTo>
                    <a:cubicBezTo>
                      <a:pt x="80728" y="25032"/>
                      <a:pt x="78930" y="25798"/>
                      <a:pt x="77642" y="27187"/>
                    </a:cubicBezTo>
                    <a:cubicBezTo>
                      <a:pt x="76360" y="25816"/>
                      <a:pt x="74568" y="25027"/>
                      <a:pt x="72687" y="25027"/>
                    </a:cubicBezTo>
                    <a:cubicBezTo>
                      <a:pt x="72203" y="25027"/>
                      <a:pt x="71719" y="25081"/>
                      <a:pt x="71244" y="25188"/>
                    </a:cubicBezTo>
                    <a:cubicBezTo>
                      <a:pt x="71280" y="21031"/>
                      <a:pt x="74454" y="18952"/>
                      <a:pt x="77629" y="18952"/>
                    </a:cubicBezTo>
                    <a:close/>
                    <a:moveTo>
                      <a:pt x="100945" y="18952"/>
                    </a:moveTo>
                    <a:cubicBezTo>
                      <a:pt x="104119" y="18952"/>
                      <a:pt x="107295" y="21030"/>
                      <a:pt x="107337" y="25187"/>
                    </a:cubicBezTo>
                    <a:lnTo>
                      <a:pt x="107337" y="25187"/>
                    </a:lnTo>
                    <a:cubicBezTo>
                      <a:pt x="106865" y="25086"/>
                      <a:pt x="106389" y="25037"/>
                      <a:pt x="105918" y="25037"/>
                    </a:cubicBezTo>
                    <a:cubicBezTo>
                      <a:pt x="104057" y="25037"/>
                      <a:pt x="102256" y="25803"/>
                      <a:pt x="100957" y="27196"/>
                    </a:cubicBezTo>
                    <a:cubicBezTo>
                      <a:pt x="99676" y="25816"/>
                      <a:pt x="97883" y="25036"/>
                      <a:pt x="96002" y="25036"/>
                    </a:cubicBezTo>
                    <a:cubicBezTo>
                      <a:pt x="95518" y="25036"/>
                      <a:pt x="95034" y="25081"/>
                      <a:pt x="94559" y="25188"/>
                    </a:cubicBezTo>
                    <a:cubicBezTo>
                      <a:pt x="94595" y="21031"/>
                      <a:pt x="97769" y="18952"/>
                      <a:pt x="100945" y="18952"/>
                    </a:cubicBezTo>
                    <a:close/>
                    <a:moveTo>
                      <a:pt x="53997" y="19058"/>
                    </a:moveTo>
                    <a:cubicBezTo>
                      <a:pt x="56578" y="19058"/>
                      <a:pt x="59157" y="20432"/>
                      <a:pt x="60052" y="23181"/>
                    </a:cubicBezTo>
                    <a:cubicBezTo>
                      <a:pt x="60267" y="23853"/>
                      <a:pt x="60384" y="24570"/>
                      <a:pt x="60384" y="25278"/>
                    </a:cubicBezTo>
                    <a:cubicBezTo>
                      <a:pt x="59909" y="25176"/>
                      <a:pt x="59430" y="25126"/>
                      <a:pt x="58956" y="25126"/>
                    </a:cubicBezTo>
                    <a:cubicBezTo>
                      <a:pt x="57095" y="25126"/>
                      <a:pt x="55295" y="25893"/>
                      <a:pt x="53995" y="27285"/>
                    </a:cubicBezTo>
                    <a:cubicBezTo>
                      <a:pt x="52714" y="25905"/>
                      <a:pt x="50922" y="25126"/>
                      <a:pt x="49049" y="25126"/>
                    </a:cubicBezTo>
                    <a:cubicBezTo>
                      <a:pt x="48556" y="25126"/>
                      <a:pt x="48072" y="25180"/>
                      <a:pt x="47597" y="25278"/>
                    </a:cubicBezTo>
                    <a:cubicBezTo>
                      <a:pt x="47606" y="24570"/>
                      <a:pt x="47714" y="23853"/>
                      <a:pt x="47929" y="23181"/>
                    </a:cubicBezTo>
                    <a:cubicBezTo>
                      <a:pt x="48830" y="20434"/>
                      <a:pt x="51414" y="19058"/>
                      <a:pt x="53997" y="19058"/>
                    </a:cubicBezTo>
                    <a:close/>
                    <a:moveTo>
                      <a:pt x="7163" y="19140"/>
                    </a:moveTo>
                    <a:cubicBezTo>
                      <a:pt x="10339" y="19140"/>
                      <a:pt x="13516" y="21219"/>
                      <a:pt x="13556" y="25377"/>
                    </a:cubicBezTo>
                    <a:cubicBezTo>
                      <a:pt x="13079" y="25272"/>
                      <a:pt x="12598" y="25222"/>
                      <a:pt x="12120" y="25222"/>
                    </a:cubicBezTo>
                    <a:cubicBezTo>
                      <a:pt x="10263" y="25222"/>
                      <a:pt x="8460" y="25990"/>
                      <a:pt x="7163" y="27379"/>
                    </a:cubicBezTo>
                    <a:lnTo>
                      <a:pt x="7163" y="27379"/>
                    </a:lnTo>
                    <a:cubicBezTo>
                      <a:pt x="5882" y="26002"/>
                      <a:pt x="4092" y="25224"/>
                      <a:pt x="2212" y="25224"/>
                    </a:cubicBezTo>
                    <a:cubicBezTo>
                      <a:pt x="1728" y="25224"/>
                      <a:pt x="1245" y="25278"/>
                      <a:pt x="770" y="25377"/>
                    </a:cubicBezTo>
                    <a:cubicBezTo>
                      <a:pt x="810" y="21219"/>
                      <a:pt x="3987" y="19140"/>
                      <a:pt x="7163" y="19140"/>
                    </a:cubicBezTo>
                    <a:close/>
                    <a:moveTo>
                      <a:pt x="30465" y="19152"/>
                    </a:moveTo>
                    <a:cubicBezTo>
                      <a:pt x="33638" y="19152"/>
                      <a:pt x="36811" y="21228"/>
                      <a:pt x="36854" y="25382"/>
                    </a:cubicBezTo>
                    <a:lnTo>
                      <a:pt x="36854" y="25382"/>
                    </a:lnTo>
                    <a:cubicBezTo>
                      <a:pt x="36384" y="25282"/>
                      <a:pt x="35912" y="25234"/>
                      <a:pt x="35443" y="25234"/>
                    </a:cubicBezTo>
                    <a:cubicBezTo>
                      <a:pt x="33580" y="25234"/>
                      <a:pt x="31775" y="26000"/>
                      <a:pt x="30483" y="27393"/>
                    </a:cubicBezTo>
                    <a:cubicBezTo>
                      <a:pt x="29201" y="26013"/>
                      <a:pt x="27409" y="25233"/>
                      <a:pt x="25528" y="25233"/>
                    </a:cubicBezTo>
                    <a:cubicBezTo>
                      <a:pt x="25044" y="25233"/>
                      <a:pt x="24560" y="25287"/>
                      <a:pt x="24085" y="25386"/>
                    </a:cubicBezTo>
                    <a:cubicBezTo>
                      <a:pt x="24116" y="21231"/>
                      <a:pt x="27290" y="19152"/>
                      <a:pt x="30465" y="19152"/>
                    </a:cubicBezTo>
                    <a:close/>
                    <a:moveTo>
                      <a:pt x="119325" y="25304"/>
                    </a:moveTo>
                    <a:cubicBezTo>
                      <a:pt x="121264" y="25304"/>
                      <a:pt x="123133" y="26108"/>
                      <a:pt x="124478" y="27563"/>
                    </a:cubicBezTo>
                    <a:cubicBezTo>
                      <a:pt x="124458" y="27563"/>
                      <a:pt x="124438" y="27563"/>
                      <a:pt x="124418" y="27563"/>
                    </a:cubicBezTo>
                    <a:cubicBezTo>
                      <a:pt x="122550" y="27563"/>
                      <a:pt x="120782" y="28392"/>
                      <a:pt x="119541" y="29696"/>
                    </a:cubicBezTo>
                    <a:cubicBezTo>
                      <a:pt x="119622" y="28110"/>
                      <a:pt x="119039" y="26604"/>
                      <a:pt x="118045" y="25421"/>
                    </a:cubicBezTo>
                    <a:cubicBezTo>
                      <a:pt x="118472" y="25342"/>
                      <a:pt x="118900" y="25304"/>
                      <a:pt x="119325" y="25304"/>
                    </a:cubicBezTo>
                    <a:close/>
                    <a:moveTo>
                      <a:pt x="129625" y="25304"/>
                    </a:moveTo>
                    <a:cubicBezTo>
                      <a:pt x="130050" y="25304"/>
                      <a:pt x="130477" y="25342"/>
                      <a:pt x="130903" y="25421"/>
                    </a:cubicBezTo>
                    <a:cubicBezTo>
                      <a:pt x="129908" y="26604"/>
                      <a:pt x="129326" y="28101"/>
                      <a:pt x="129415" y="29696"/>
                    </a:cubicBezTo>
                    <a:cubicBezTo>
                      <a:pt x="128165" y="28392"/>
                      <a:pt x="126398" y="27563"/>
                      <a:pt x="124538" y="27563"/>
                    </a:cubicBezTo>
                    <a:cubicBezTo>
                      <a:pt x="124518" y="27563"/>
                      <a:pt x="124498" y="27563"/>
                      <a:pt x="124478" y="27563"/>
                    </a:cubicBezTo>
                    <a:cubicBezTo>
                      <a:pt x="125816" y="26108"/>
                      <a:pt x="127690" y="25304"/>
                      <a:pt x="129625" y="25304"/>
                    </a:cubicBezTo>
                    <a:close/>
                    <a:moveTo>
                      <a:pt x="95793" y="25402"/>
                    </a:moveTo>
                    <a:cubicBezTo>
                      <a:pt x="97728" y="25402"/>
                      <a:pt x="99603" y="26205"/>
                      <a:pt x="100948" y="27653"/>
                    </a:cubicBezTo>
                    <a:lnTo>
                      <a:pt x="100948" y="27653"/>
                    </a:lnTo>
                    <a:cubicBezTo>
                      <a:pt x="100945" y="27653"/>
                      <a:pt x="100942" y="27653"/>
                      <a:pt x="100939" y="27653"/>
                    </a:cubicBezTo>
                    <a:cubicBezTo>
                      <a:pt x="100919" y="27652"/>
                      <a:pt x="100900" y="27652"/>
                      <a:pt x="100880" y="27652"/>
                    </a:cubicBezTo>
                    <a:cubicBezTo>
                      <a:pt x="99020" y="27652"/>
                      <a:pt x="97252" y="28491"/>
                      <a:pt x="96011" y="29794"/>
                    </a:cubicBezTo>
                    <a:cubicBezTo>
                      <a:pt x="96091" y="28199"/>
                      <a:pt x="95509" y="26703"/>
                      <a:pt x="94514" y="25520"/>
                    </a:cubicBezTo>
                    <a:cubicBezTo>
                      <a:pt x="94940" y="25441"/>
                      <a:pt x="95368" y="25402"/>
                      <a:pt x="95793" y="25402"/>
                    </a:cubicBezTo>
                    <a:close/>
                    <a:moveTo>
                      <a:pt x="82779" y="25411"/>
                    </a:moveTo>
                    <a:cubicBezTo>
                      <a:pt x="83204" y="25411"/>
                      <a:pt x="83632" y="25450"/>
                      <a:pt x="84057" y="25529"/>
                    </a:cubicBezTo>
                    <a:cubicBezTo>
                      <a:pt x="83063" y="26703"/>
                      <a:pt x="82480" y="28208"/>
                      <a:pt x="82570" y="29803"/>
                    </a:cubicBezTo>
                    <a:cubicBezTo>
                      <a:pt x="81320" y="28500"/>
                      <a:pt x="79561" y="27661"/>
                      <a:pt x="77692" y="27661"/>
                    </a:cubicBezTo>
                    <a:cubicBezTo>
                      <a:pt x="77672" y="27661"/>
                      <a:pt x="77653" y="27661"/>
                      <a:pt x="77633" y="27662"/>
                    </a:cubicBezTo>
                    <a:cubicBezTo>
                      <a:pt x="78970" y="26214"/>
                      <a:pt x="80844" y="25411"/>
                      <a:pt x="82779" y="25411"/>
                    </a:cubicBezTo>
                    <a:close/>
                    <a:moveTo>
                      <a:pt x="59128" y="25506"/>
                    </a:moveTo>
                    <a:cubicBezTo>
                      <a:pt x="59557" y="25506"/>
                      <a:pt x="59990" y="25546"/>
                      <a:pt x="60420" y="25628"/>
                    </a:cubicBezTo>
                    <a:cubicBezTo>
                      <a:pt x="59434" y="26801"/>
                      <a:pt x="58852" y="28307"/>
                      <a:pt x="58932" y="29893"/>
                    </a:cubicBezTo>
                    <a:cubicBezTo>
                      <a:pt x="57697" y="28596"/>
                      <a:pt x="55941" y="27760"/>
                      <a:pt x="54083" y="27760"/>
                    </a:cubicBezTo>
                    <a:cubicBezTo>
                      <a:pt x="54054" y="27760"/>
                      <a:pt x="54024" y="27760"/>
                      <a:pt x="53995" y="27760"/>
                    </a:cubicBezTo>
                    <a:cubicBezTo>
                      <a:pt x="53975" y="27760"/>
                      <a:pt x="53955" y="27760"/>
                      <a:pt x="53935" y="27760"/>
                    </a:cubicBezTo>
                    <a:cubicBezTo>
                      <a:pt x="52067" y="27760"/>
                      <a:pt x="50308" y="28589"/>
                      <a:pt x="49058" y="29893"/>
                    </a:cubicBezTo>
                    <a:cubicBezTo>
                      <a:pt x="49138" y="28307"/>
                      <a:pt x="48565" y="26801"/>
                      <a:pt x="47561" y="25619"/>
                    </a:cubicBezTo>
                    <a:lnTo>
                      <a:pt x="47561" y="25619"/>
                    </a:lnTo>
                    <a:lnTo>
                      <a:pt x="47570" y="25628"/>
                    </a:lnTo>
                    <a:cubicBezTo>
                      <a:pt x="48002" y="25546"/>
                      <a:pt x="48436" y="25506"/>
                      <a:pt x="48867" y="25506"/>
                    </a:cubicBezTo>
                    <a:cubicBezTo>
                      <a:pt x="50796" y="25506"/>
                      <a:pt x="52663" y="26308"/>
                      <a:pt x="54004" y="27751"/>
                    </a:cubicBezTo>
                    <a:cubicBezTo>
                      <a:pt x="55337" y="26308"/>
                      <a:pt x="57203" y="25506"/>
                      <a:pt x="59128" y="25506"/>
                    </a:cubicBezTo>
                    <a:close/>
                    <a:moveTo>
                      <a:pt x="25327" y="25613"/>
                    </a:moveTo>
                    <a:cubicBezTo>
                      <a:pt x="27257" y="25613"/>
                      <a:pt x="29124" y="26416"/>
                      <a:pt x="30465" y="27859"/>
                    </a:cubicBezTo>
                    <a:lnTo>
                      <a:pt x="30465" y="27859"/>
                    </a:lnTo>
                    <a:cubicBezTo>
                      <a:pt x="30462" y="27859"/>
                      <a:pt x="30459" y="27859"/>
                      <a:pt x="30456" y="27859"/>
                    </a:cubicBezTo>
                    <a:cubicBezTo>
                      <a:pt x="30436" y="27859"/>
                      <a:pt x="30416" y="27858"/>
                      <a:pt x="30397" y="27858"/>
                    </a:cubicBezTo>
                    <a:cubicBezTo>
                      <a:pt x="28528" y="27858"/>
                      <a:pt x="26769" y="28697"/>
                      <a:pt x="25519" y="30000"/>
                    </a:cubicBezTo>
                    <a:cubicBezTo>
                      <a:pt x="25608" y="28414"/>
                      <a:pt x="25026" y="26909"/>
                      <a:pt x="24031" y="25735"/>
                    </a:cubicBezTo>
                    <a:cubicBezTo>
                      <a:pt x="24463" y="25653"/>
                      <a:pt x="24897" y="25613"/>
                      <a:pt x="25327" y="25613"/>
                    </a:cubicBezTo>
                    <a:close/>
                    <a:moveTo>
                      <a:pt x="106136" y="30070"/>
                    </a:moveTo>
                    <a:cubicBezTo>
                      <a:pt x="106135" y="30070"/>
                      <a:pt x="106135" y="30070"/>
                      <a:pt x="106134" y="30070"/>
                    </a:cubicBezTo>
                    <a:lnTo>
                      <a:pt x="106134" y="30070"/>
                    </a:lnTo>
                    <a:lnTo>
                      <a:pt x="106136" y="30072"/>
                    </a:lnTo>
                    <a:cubicBezTo>
                      <a:pt x="106136" y="30071"/>
                      <a:pt x="106136" y="30071"/>
                      <a:pt x="106136" y="30070"/>
                    </a:cubicBezTo>
                    <a:close/>
                    <a:moveTo>
                      <a:pt x="70806" y="20910"/>
                    </a:moveTo>
                    <a:cubicBezTo>
                      <a:pt x="71297" y="20910"/>
                      <a:pt x="71792" y="20961"/>
                      <a:pt x="72283" y="21067"/>
                    </a:cubicBezTo>
                    <a:cubicBezTo>
                      <a:pt x="71289" y="22321"/>
                      <a:pt x="70742" y="23907"/>
                      <a:pt x="70939" y="25574"/>
                    </a:cubicBezTo>
                    <a:cubicBezTo>
                      <a:pt x="71449" y="25460"/>
                      <a:pt x="71962" y="25404"/>
                      <a:pt x="72472" y="25404"/>
                    </a:cubicBezTo>
                    <a:cubicBezTo>
                      <a:pt x="74409" y="25404"/>
                      <a:pt x="76285" y="26207"/>
                      <a:pt x="77633" y="27662"/>
                    </a:cubicBezTo>
                    <a:cubicBezTo>
                      <a:pt x="77615" y="27661"/>
                      <a:pt x="77597" y="27661"/>
                      <a:pt x="77578" y="27661"/>
                    </a:cubicBezTo>
                    <a:cubicBezTo>
                      <a:pt x="75520" y="27661"/>
                      <a:pt x="73598" y="28670"/>
                      <a:pt x="72346" y="30197"/>
                    </a:cubicBezTo>
                    <a:cubicBezTo>
                      <a:pt x="72748" y="26467"/>
                      <a:pt x="69425" y="23154"/>
                      <a:pt x="65707" y="23154"/>
                    </a:cubicBezTo>
                    <a:cubicBezTo>
                      <a:pt x="65692" y="23154"/>
                      <a:pt x="65677" y="23154"/>
                      <a:pt x="65662" y="23154"/>
                    </a:cubicBezTo>
                    <a:cubicBezTo>
                      <a:pt x="67004" y="21705"/>
                      <a:pt x="68876" y="20910"/>
                      <a:pt x="70806" y="20910"/>
                    </a:cubicBezTo>
                    <a:close/>
                    <a:moveTo>
                      <a:pt x="112818" y="23450"/>
                    </a:moveTo>
                    <a:cubicBezTo>
                      <a:pt x="115995" y="23450"/>
                      <a:pt x="119174" y="25529"/>
                      <a:pt x="119218" y="29687"/>
                    </a:cubicBezTo>
                    <a:cubicBezTo>
                      <a:pt x="118738" y="29582"/>
                      <a:pt x="118254" y="29531"/>
                      <a:pt x="117774" y="29531"/>
                    </a:cubicBezTo>
                    <a:cubicBezTo>
                      <a:pt x="115916" y="29531"/>
                      <a:pt x="114117" y="30298"/>
                      <a:pt x="112821" y="31694"/>
                    </a:cubicBezTo>
                    <a:cubicBezTo>
                      <a:pt x="111548" y="30314"/>
                      <a:pt x="109756" y="29534"/>
                      <a:pt x="107874" y="29534"/>
                    </a:cubicBezTo>
                    <a:cubicBezTo>
                      <a:pt x="107391" y="29534"/>
                      <a:pt x="106907" y="29588"/>
                      <a:pt x="106432" y="29687"/>
                    </a:cubicBezTo>
                    <a:cubicBezTo>
                      <a:pt x="106468" y="25529"/>
                      <a:pt x="109642" y="23450"/>
                      <a:pt x="112818" y="23450"/>
                    </a:cubicBezTo>
                    <a:close/>
                    <a:moveTo>
                      <a:pt x="136132" y="23450"/>
                    </a:moveTo>
                    <a:cubicBezTo>
                      <a:pt x="139308" y="23450"/>
                      <a:pt x="142484" y="25529"/>
                      <a:pt x="142525" y="29687"/>
                    </a:cubicBezTo>
                    <a:cubicBezTo>
                      <a:pt x="142051" y="29585"/>
                      <a:pt x="141574" y="29535"/>
                      <a:pt x="141100" y="29535"/>
                    </a:cubicBezTo>
                    <a:cubicBezTo>
                      <a:pt x="139242" y="29535"/>
                      <a:pt x="137437" y="30301"/>
                      <a:pt x="136145" y="31694"/>
                    </a:cubicBezTo>
                    <a:cubicBezTo>
                      <a:pt x="134863" y="30314"/>
                      <a:pt x="133071" y="29534"/>
                      <a:pt x="131190" y="29534"/>
                    </a:cubicBezTo>
                    <a:cubicBezTo>
                      <a:pt x="130706" y="29534"/>
                      <a:pt x="130222" y="29588"/>
                      <a:pt x="129747" y="29687"/>
                    </a:cubicBezTo>
                    <a:cubicBezTo>
                      <a:pt x="129783" y="25529"/>
                      <a:pt x="132957" y="23450"/>
                      <a:pt x="136132" y="23450"/>
                    </a:cubicBezTo>
                    <a:close/>
                    <a:moveTo>
                      <a:pt x="89290" y="23558"/>
                    </a:moveTo>
                    <a:cubicBezTo>
                      <a:pt x="92466" y="23558"/>
                      <a:pt x="95642" y="25636"/>
                      <a:pt x="95679" y="29792"/>
                    </a:cubicBezTo>
                    <a:lnTo>
                      <a:pt x="95679" y="29792"/>
                    </a:lnTo>
                    <a:cubicBezTo>
                      <a:pt x="95202" y="29689"/>
                      <a:pt x="94721" y="29638"/>
                      <a:pt x="94245" y="29638"/>
                    </a:cubicBezTo>
                    <a:cubicBezTo>
                      <a:pt x="92389" y="29638"/>
                      <a:pt x="90595" y="30406"/>
                      <a:pt x="89299" y="31801"/>
                    </a:cubicBezTo>
                    <a:cubicBezTo>
                      <a:pt x="88025" y="30429"/>
                      <a:pt x="86246" y="29642"/>
                      <a:pt x="84376" y="29642"/>
                    </a:cubicBezTo>
                    <a:cubicBezTo>
                      <a:pt x="84365" y="29642"/>
                      <a:pt x="84355" y="29642"/>
                      <a:pt x="84344" y="29642"/>
                    </a:cubicBezTo>
                    <a:cubicBezTo>
                      <a:pt x="83860" y="29642"/>
                      <a:pt x="83376" y="29687"/>
                      <a:pt x="82902" y="29794"/>
                    </a:cubicBezTo>
                    <a:cubicBezTo>
                      <a:pt x="82937" y="25637"/>
                      <a:pt x="86114" y="23558"/>
                      <a:pt x="89290" y="23558"/>
                    </a:cubicBezTo>
                    <a:close/>
                    <a:moveTo>
                      <a:pt x="42335" y="23651"/>
                    </a:moveTo>
                    <a:cubicBezTo>
                      <a:pt x="45511" y="23651"/>
                      <a:pt x="48686" y="25727"/>
                      <a:pt x="48726" y="29884"/>
                    </a:cubicBezTo>
                    <a:cubicBezTo>
                      <a:pt x="48251" y="29782"/>
                      <a:pt x="47772" y="29732"/>
                      <a:pt x="47298" y="29732"/>
                    </a:cubicBezTo>
                    <a:cubicBezTo>
                      <a:pt x="45434" y="29732"/>
                      <a:pt x="43630" y="30499"/>
                      <a:pt x="42337" y="31891"/>
                    </a:cubicBezTo>
                    <a:cubicBezTo>
                      <a:pt x="41056" y="30511"/>
                      <a:pt x="39264" y="29731"/>
                      <a:pt x="37382" y="29731"/>
                    </a:cubicBezTo>
                    <a:cubicBezTo>
                      <a:pt x="36898" y="29731"/>
                      <a:pt x="36415" y="29785"/>
                      <a:pt x="35940" y="29884"/>
                    </a:cubicBezTo>
                    <a:cubicBezTo>
                      <a:pt x="35980" y="25729"/>
                      <a:pt x="39158" y="23651"/>
                      <a:pt x="42335" y="23651"/>
                    </a:cubicBezTo>
                    <a:close/>
                    <a:moveTo>
                      <a:pt x="65651" y="23651"/>
                    </a:moveTo>
                    <a:cubicBezTo>
                      <a:pt x="68826" y="23651"/>
                      <a:pt x="72001" y="25727"/>
                      <a:pt x="72041" y="29884"/>
                    </a:cubicBezTo>
                    <a:cubicBezTo>
                      <a:pt x="71568" y="29782"/>
                      <a:pt x="71091" y="29732"/>
                      <a:pt x="70617" y="29732"/>
                    </a:cubicBezTo>
                    <a:cubicBezTo>
                      <a:pt x="68758" y="29732"/>
                      <a:pt x="66952" y="30499"/>
                      <a:pt x="65653" y="31891"/>
                    </a:cubicBezTo>
                    <a:cubicBezTo>
                      <a:pt x="64371" y="30511"/>
                      <a:pt x="62579" y="29731"/>
                      <a:pt x="60697" y="29731"/>
                    </a:cubicBezTo>
                    <a:cubicBezTo>
                      <a:pt x="60214" y="29731"/>
                      <a:pt x="59730" y="29785"/>
                      <a:pt x="59255" y="29884"/>
                    </a:cubicBezTo>
                    <a:cubicBezTo>
                      <a:pt x="59295" y="25729"/>
                      <a:pt x="62473" y="23651"/>
                      <a:pt x="65651" y="23651"/>
                    </a:cubicBezTo>
                    <a:close/>
                    <a:moveTo>
                      <a:pt x="18808" y="23757"/>
                    </a:moveTo>
                    <a:cubicBezTo>
                      <a:pt x="21978" y="23757"/>
                      <a:pt x="25149" y="25829"/>
                      <a:pt x="25196" y="29978"/>
                    </a:cubicBezTo>
                    <a:lnTo>
                      <a:pt x="25196" y="29978"/>
                    </a:lnTo>
                    <a:cubicBezTo>
                      <a:pt x="24721" y="29876"/>
                      <a:pt x="24243" y="29826"/>
                      <a:pt x="23769" y="29826"/>
                    </a:cubicBezTo>
                    <a:cubicBezTo>
                      <a:pt x="21911" y="29826"/>
                      <a:pt x="20114" y="30592"/>
                      <a:pt x="18825" y="31981"/>
                    </a:cubicBezTo>
                    <a:cubicBezTo>
                      <a:pt x="17544" y="30610"/>
                      <a:pt x="15752" y="29821"/>
                      <a:pt x="13870" y="29821"/>
                    </a:cubicBezTo>
                    <a:cubicBezTo>
                      <a:pt x="13386" y="29830"/>
                      <a:pt x="12902" y="29875"/>
                      <a:pt x="12427" y="29982"/>
                    </a:cubicBezTo>
                    <a:cubicBezTo>
                      <a:pt x="12463" y="25834"/>
                      <a:pt x="15635" y="23757"/>
                      <a:pt x="18808" y="23757"/>
                    </a:cubicBezTo>
                    <a:close/>
                    <a:moveTo>
                      <a:pt x="117967" y="29909"/>
                    </a:moveTo>
                    <a:cubicBezTo>
                      <a:pt x="118392" y="29909"/>
                      <a:pt x="118820" y="29948"/>
                      <a:pt x="119245" y="30027"/>
                    </a:cubicBezTo>
                    <a:cubicBezTo>
                      <a:pt x="118253" y="31208"/>
                      <a:pt x="117671" y="32700"/>
                      <a:pt x="117757" y="34292"/>
                    </a:cubicBezTo>
                    <a:lnTo>
                      <a:pt x="117757" y="34292"/>
                    </a:lnTo>
                    <a:cubicBezTo>
                      <a:pt x="116507" y="32989"/>
                      <a:pt x="114740" y="32159"/>
                      <a:pt x="112880" y="32159"/>
                    </a:cubicBezTo>
                    <a:cubicBezTo>
                      <a:pt x="112860" y="32159"/>
                      <a:pt x="112840" y="32160"/>
                      <a:pt x="112821" y="32160"/>
                    </a:cubicBezTo>
                    <a:cubicBezTo>
                      <a:pt x="114158" y="30712"/>
                      <a:pt x="116031" y="29909"/>
                      <a:pt x="117967" y="29909"/>
                    </a:cubicBezTo>
                    <a:close/>
                    <a:moveTo>
                      <a:pt x="84144" y="30017"/>
                    </a:moveTo>
                    <a:cubicBezTo>
                      <a:pt x="86080" y="30017"/>
                      <a:pt x="87953" y="30820"/>
                      <a:pt x="89290" y="32267"/>
                    </a:cubicBezTo>
                    <a:cubicBezTo>
                      <a:pt x="89271" y="32267"/>
                      <a:pt x="89251" y="32267"/>
                      <a:pt x="89231" y="32267"/>
                    </a:cubicBezTo>
                    <a:cubicBezTo>
                      <a:pt x="87362" y="32267"/>
                      <a:pt x="85595" y="33105"/>
                      <a:pt x="84353" y="34409"/>
                    </a:cubicBezTo>
                    <a:cubicBezTo>
                      <a:pt x="84443" y="32814"/>
                      <a:pt x="83851" y="31317"/>
                      <a:pt x="82866" y="30135"/>
                    </a:cubicBezTo>
                    <a:cubicBezTo>
                      <a:pt x="83291" y="30056"/>
                      <a:pt x="83719" y="30017"/>
                      <a:pt x="84144" y="30017"/>
                    </a:cubicBezTo>
                    <a:close/>
                    <a:moveTo>
                      <a:pt x="94437" y="30017"/>
                    </a:moveTo>
                    <a:cubicBezTo>
                      <a:pt x="94862" y="30017"/>
                      <a:pt x="95289" y="30056"/>
                      <a:pt x="95715" y="30135"/>
                    </a:cubicBezTo>
                    <a:cubicBezTo>
                      <a:pt x="94729" y="31317"/>
                      <a:pt x="94138" y="32814"/>
                      <a:pt x="94228" y="34409"/>
                    </a:cubicBezTo>
                    <a:cubicBezTo>
                      <a:pt x="92977" y="33105"/>
                      <a:pt x="91218" y="32267"/>
                      <a:pt x="89350" y="32267"/>
                    </a:cubicBezTo>
                    <a:cubicBezTo>
                      <a:pt x="89333" y="32267"/>
                      <a:pt x="89316" y="32267"/>
                      <a:pt x="89299" y="32267"/>
                    </a:cubicBezTo>
                    <a:lnTo>
                      <a:pt x="89299" y="32267"/>
                    </a:lnTo>
                    <a:cubicBezTo>
                      <a:pt x="90637" y="30820"/>
                      <a:pt x="92504" y="30017"/>
                      <a:pt x="94437" y="30017"/>
                    </a:cubicBezTo>
                    <a:close/>
                    <a:moveTo>
                      <a:pt x="47484" y="30107"/>
                    </a:moveTo>
                    <a:cubicBezTo>
                      <a:pt x="47908" y="30107"/>
                      <a:pt x="48336" y="30145"/>
                      <a:pt x="48762" y="30224"/>
                    </a:cubicBezTo>
                    <a:cubicBezTo>
                      <a:pt x="47767" y="31407"/>
                      <a:pt x="47185" y="32912"/>
                      <a:pt x="47275" y="34498"/>
                    </a:cubicBezTo>
                    <a:cubicBezTo>
                      <a:pt x="46024" y="33195"/>
                      <a:pt x="44256" y="32357"/>
                      <a:pt x="42396" y="32357"/>
                    </a:cubicBezTo>
                    <a:cubicBezTo>
                      <a:pt x="42377" y="32357"/>
                      <a:pt x="42357" y="32357"/>
                      <a:pt x="42337" y="32357"/>
                    </a:cubicBezTo>
                    <a:cubicBezTo>
                      <a:pt x="43675" y="30909"/>
                      <a:pt x="45548" y="30107"/>
                      <a:pt x="47484" y="30107"/>
                    </a:cubicBezTo>
                    <a:close/>
                    <a:moveTo>
                      <a:pt x="60497" y="30107"/>
                    </a:moveTo>
                    <a:cubicBezTo>
                      <a:pt x="62433" y="30107"/>
                      <a:pt x="64308" y="30911"/>
                      <a:pt x="65653" y="32366"/>
                    </a:cubicBezTo>
                    <a:lnTo>
                      <a:pt x="65653" y="32366"/>
                    </a:lnTo>
                    <a:cubicBezTo>
                      <a:pt x="65650" y="32366"/>
                      <a:pt x="65647" y="32366"/>
                      <a:pt x="65644" y="32366"/>
                    </a:cubicBezTo>
                    <a:cubicBezTo>
                      <a:pt x="65624" y="32366"/>
                      <a:pt x="65604" y="32366"/>
                      <a:pt x="65584" y="32366"/>
                    </a:cubicBezTo>
                    <a:cubicBezTo>
                      <a:pt x="63715" y="32366"/>
                      <a:pt x="61957" y="33195"/>
                      <a:pt x="60706" y="34498"/>
                    </a:cubicBezTo>
                    <a:cubicBezTo>
                      <a:pt x="60796" y="32912"/>
                      <a:pt x="60214" y="31407"/>
                      <a:pt x="59219" y="30224"/>
                    </a:cubicBezTo>
                    <a:cubicBezTo>
                      <a:pt x="59644" y="30145"/>
                      <a:pt x="60072" y="30107"/>
                      <a:pt x="60497" y="30107"/>
                    </a:cubicBezTo>
                    <a:close/>
                    <a:moveTo>
                      <a:pt x="106093" y="25399"/>
                    </a:moveTo>
                    <a:cubicBezTo>
                      <a:pt x="106554" y="25399"/>
                      <a:pt x="107019" y="25445"/>
                      <a:pt x="107480" y="25538"/>
                    </a:cubicBezTo>
                    <a:cubicBezTo>
                      <a:pt x="106477" y="26801"/>
                      <a:pt x="105930" y="28395"/>
                      <a:pt x="106136" y="30070"/>
                    </a:cubicBezTo>
                    <a:lnTo>
                      <a:pt x="106136" y="30070"/>
                    </a:lnTo>
                    <a:cubicBezTo>
                      <a:pt x="106645" y="29957"/>
                      <a:pt x="107158" y="29902"/>
                      <a:pt x="107667" y="29902"/>
                    </a:cubicBezTo>
                    <a:cubicBezTo>
                      <a:pt x="109601" y="29902"/>
                      <a:pt x="111474" y="30700"/>
                      <a:pt x="112821" y="32160"/>
                    </a:cubicBezTo>
                    <a:cubicBezTo>
                      <a:pt x="112802" y="32160"/>
                      <a:pt x="112783" y="32160"/>
                      <a:pt x="112764" y="32160"/>
                    </a:cubicBezTo>
                    <a:cubicBezTo>
                      <a:pt x="110778" y="32160"/>
                      <a:pt x="108911" y="33096"/>
                      <a:pt x="107659" y="34543"/>
                    </a:cubicBezTo>
                    <a:cubicBezTo>
                      <a:pt x="107785" y="32877"/>
                      <a:pt x="107175" y="31300"/>
                      <a:pt x="106127" y="30072"/>
                    </a:cubicBezTo>
                    <a:cubicBezTo>
                      <a:pt x="106130" y="30071"/>
                      <a:pt x="106132" y="30071"/>
                      <a:pt x="106134" y="30070"/>
                    </a:cubicBezTo>
                    <a:lnTo>
                      <a:pt x="106134" y="30070"/>
                    </a:lnTo>
                    <a:lnTo>
                      <a:pt x="106127" y="30063"/>
                    </a:lnTo>
                    <a:cubicBezTo>
                      <a:pt x="104875" y="28607"/>
                      <a:pt x="102990" y="27652"/>
                      <a:pt x="100995" y="27652"/>
                    </a:cubicBezTo>
                    <a:cubicBezTo>
                      <a:pt x="100979" y="27652"/>
                      <a:pt x="100964" y="27652"/>
                      <a:pt x="100948" y="27653"/>
                    </a:cubicBezTo>
                    <a:lnTo>
                      <a:pt x="100948" y="27653"/>
                    </a:lnTo>
                    <a:cubicBezTo>
                      <a:pt x="102286" y="26199"/>
                      <a:pt x="104161" y="25399"/>
                      <a:pt x="106093" y="25399"/>
                    </a:cubicBezTo>
                    <a:close/>
                    <a:moveTo>
                      <a:pt x="13651" y="30209"/>
                    </a:moveTo>
                    <a:cubicBezTo>
                      <a:pt x="15587" y="30209"/>
                      <a:pt x="17458" y="31009"/>
                      <a:pt x="18799" y="32455"/>
                    </a:cubicBezTo>
                    <a:lnTo>
                      <a:pt x="18799" y="32455"/>
                    </a:lnTo>
                    <a:cubicBezTo>
                      <a:pt x="18788" y="32455"/>
                      <a:pt x="18777" y="32455"/>
                      <a:pt x="18766" y="32455"/>
                    </a:cubicBezTo>
                    <a:cubicBezTo>
                      <a:pt x="16897" y="32455"/>
                      <a:pt x="15129" y="33294"/>
                      <a:pt x="13888" y="34597"/>
                    </a:cubicBezTo>
                    <a:cubicBezTo>
                      <a:pt x="13968" y="33002"/>
                      <a:pt x="13386" y="31497"/>
                      <a:pt x="12391" y="30323"/>
                    </a:cubicBezTo>
                    <a:cubicBezTo>
                      <a:pt x="12811" y="30247"/>
                      <a:pt x="13233" y="30209"/>
                      <a:pt x="13651" y="30209"/>
                    </a:cubicBezTo>
                    <a:close/>
                    <a:moveTo>
                      <a:pt x="23971" y="30205"/>
                    </a:moveTo>
                    <a:cubicBezTo>
                      <a:pt x="24396" y="30205"/>
                      <a:pt x="24824" y="30244"/>
                      <a:pt x="25250" y="30323"/>
                    </a:cubicBezTo>
                    <a:cubicBezTo>
                      <a:pt x="24255" y="31497"/>
                      <a:pt x="23673" y="33002"/>
                      <a:pt x="23753" y="34597"/>
                    </a:cubicBezTo>
                    <a:cubicBezTo>
                      <a:pt x="22512" y="33294"/>
                      <a:pt x="20744" y="32455"/>
                      <a:pt x="18884" y="32455"/>
                    </a:cubicBezTo>
                    <a:cubicBezTo>
                      <a:pt x="18864" y="32455"/>
                      <a:pt x="18845" y="32455"/>
                      <a:pt x="18825" y="32455"/>
                    </a:cubicBezTo>
                    <a:cubicBezTo>
                      <a:pt x="20162" y="31008"/>
                      <a:pt x="22036" y="30205"/>
                      <a:pt x="23971" y="30205"/>
                    </a:cubicBezTo>
                    <a:close/>
                    <a:moveTo>
                      <a:pt x="35606" y="25605"/>
                    </a:moveTo>
                    <a:cubicBezTo>
                      <a:pt x="36068" y="25605"/>
                      <a:pt x="36534" y="25651"/>
                      <a:pt x="36997" y="25744"/>
                    </a:cubicBezTo>
                    <a:cubicBezTo>
                      <a:pt x="35993" y="26999"/>
                      <a:pt x="35438" y="28593"/>
                      <a:pt x="35644" y="30269"/>
                    </a:cubicBezTo>
                    <a:cubicBezTo>
                      <a:pt x="36150" y="30158"/>
                      <a:pt x="36661" y="30103"/>
                      <a:pt x="37168" y="30103"/>
                    </a:cubicBezTo>
                    <a:cubicBezTo>
                      <a:pt x="39104" y="30103"/>
                      <a:pt x="40980" y="30899"/>
                      <a:pt x="42329" y="32357"/>
                    </a:cubicBezTo>
                    <a:lnTo>
                      <a:pt x="42329" y="32357"/>
                    </a:lnTo>
                    <a:cubicBezTo>
                      <a:pt x="42313" y="32357"/>
                      <a:pt x="42297" y="32357"/>
                      <a:pt x="42282" y="32357"/>
                    </a:cubicBezTo>
                    <a:cubicBezTo>
                      <a:pt x="40295" y="32357"/>
                      <a:pt x="38428" y="33302"/>
                      <a:pt x="37176" y="34749"/>
                    </a:cubicBezTo>
                    <a:cubicBezTo>
                      <a:pt x="37302" y="33074"/>
                      <a:pt x="36692" y="31497"/>
                      <a:pt x="35644" y="30269"/>
                    </a:cubicBezTo>
                    <a:cubicBezTo>
                      <a:pt x="34392" y="28813"/>
                      <a:pt x="32507" y="27858"/>
                      <a:pt x="30511" y="27858"/>
                    </a:cubicBezTo>
                    <a:cubicBezTo>
                      <a:pt x="30496" y="27858"/>
                      <a:pt x="30480" y="27859"/>
                      <a:pt x="30465" y="27859"/>
                    </a:cubicBezTo>
                    <a:lnTo>
                      <a:pt x="30465" y="27859"/>
                    </a:lnTo>
                    <a:cubicBezTo>
                      <a:pt x="31803" y="26405"/>
                      <a:pt x="33672" y="25605"/>
                      <a:pt x="35606" y="25605"/>
                    </a:cubicBezTo>
                    <a:close/>
                    <a:moveTo>
                      <a:pt x="124475" y="28056"/>
                    </a:moveTo>
                    <a:cubicBezTo>
                      <a:pt x="127650" y="28056"/>
                      <a:pt x="130827" y="30135"/>
                      <a:pt x="130867" y="34292"/>
                    </a:cubicBezTo>
                    <a:cubicBezTo>
                      <a:pt x="130389" y="34187"/>
                      <a:pt x="129906" y="34136"/>
                      <a:pt x="129427" y="34136"/>
                    </a:cubicBezTo>
                    <a:cubicBezTo>
                      <a:pt x="127574" y="34136"/>
                      <a:pt x="125776" y="34904"/>
                      <a:pt x="124487" y="36299"/>
                    </a:cubicBezTo>
                    <a:cubicBezTo>
                      <a:pt x="123213" y="34927"/>
                      <a:pt x="121434" y="34140"/>
                      <a:pt x="119564" y="34140"/>
                    </a:cubicBezTo>
                    <a:cubicBezTo>
                      <a:pt x="119553" y="34140"/>
                      <a:pt x="119543" y="34140"/>
                      <a:pt x="119532" y="34140"/>
                    </a:cubicBezTo>
                    <a:cubicBezTo>
                      <a:pt x="119048" y="34140"/>
                      <a:pt x="118564" y="34185"/>
                      <a:pt x="118089" y="34292"/>
                    </a:cubicBezTo>
                    <a:cubicBezTo>
                      <a:pt x="118125" y="30135"/>
                      <a:pt x="121299" y="28056"/>
                      <a:pt x="124475" y="28056"/>
                    </a:cubicBezTo>
                    <a:close/>
                    <a:moveTo>
                      <a:pt x="100943" y="28163"/>
                    </a:moveTo>
                    <a:cubicBezTo>
                      <a:pt x="104120" y="28163"/>
                      <a:pt x="107296" y="30242"/>
                      <a:pt x="107337" y="34400"/>
                    </a:cubicBezTo>
                    <a:cubicBezTo>
                      <a:pt x="106858" y="34295"/>
                      <a:pt x="106375" y="34244"/>
                      <a:pt x="105896" y="34244"/>
                    </a:cubicBezTo>
                    <a:cubicBezTo>
                      <a:pt x="104045" y="34244"/>
                      <a:pt x="102248" y="35008"/>
                      <a:pt x="100952" y="36393"/>
                    </a:cubicBezTo>
                    <a:lnTo>
                      <a:pt x="100952" y="36393"/>
                    </a:lnTo>
                    <a:cubicBezTo>
                      <a:pt x="99679" y="35024"/>
                      <a:pt x="97893" y="34247"/>
                      <a:pt x="96025" y="34247"/>
                    </a:cubicBezTo>
                    <a:cubicBezTo>
                      <a:pt x="96014" y="34247"/>
                      <a:pt x="96004" y="34247"/>
                      <a:pt x="95993" y="34248"/>
                    </a:cubicBezTo>
                    <a:cubicBezTo>
                      <a:pt x="95509" y="34248"/>
                      <a:pt x="95025" y="34292"/>
                      <a:pt x="94550" y="34400"/>
                    </a:cubicBezTo>
                    <a:cubicBezTo>
                      <a:pt x="94590" y="30242"/>
                      <a:pt x="97767" y="28163"/>
                      <a:pt x="100943" y="28163"/>
                    </a:cubicBezTo>
                    <a:close/>
                    <a:moveTo>
                      <a:pt x="77631" y="28160"/>
                    </a:moveTo>
                    <a:cubicBezTo>
                      <a:pt x="80803" y="28160"/>
                      <a:pt x="83975" y="30235"/>
                      <a:pt x="84021" y="34387"/>
                    </a:cubicBezTo>
                    <a:lnTo>
                      <a:pt x="84021" y="34387"/>
                    </a:lnTo>
                    <a:cubicBezTo>
                      <a:pt x="83552" y="34288"/>
                      <a:pt x="83080" y="34239"/>
                      <a:pt x="82612" y="34239"/>
                    </a:cubicBezTo>
                    <a:cubicBezTo>
                      <a:pt x="80751" y="34239"/>
                      <a:pt x="78950" y="35006"/>
                      <a:pt x="77651" y="36398"/>
                    </a:cubicBezTo>
                    <a:cubicBezTo>
                      <a:pt x="76377" y="35026"/>
                      <a:pt x="74589" y="34247"/>
                      <a:pt x="72710" y="34247"/>
                    </a:cubicBezTo>
                    <a:cubicBezTo>
                      <a:pt x="72699" y="34247"/>
                      <a:pt x="72688" y="34247"/>
                      <a:pt x="72678" y="34248"/>
                    </a:cubicBezTo>
                    <a:cubicBezTo>
                      <a:pt x="72194" y="34248"/>
                      <a:pt x="71710" y="34292"/>
                      <a:pt x="71235" y="34400"/>
                    </a:cubicBezTo>
                    <a:cubicBezTo>
                      <a:pt x="71275" y="30241"/>
                      <a:pt x="74454" y="28160"/>
                      <a:pt x="77631" y="28160"/>
                    </a:cubicBezTo>
                    <a:close/>
                    <a:moveTo>
                      <a:pt x="53992" y="28260"/>
                    </a:moveTo>
                    <a:cubicBezTo>
                      <a:pt x="57167" y="28260"/>
                      <a:pt x="60343" y="30336"/>
                      <a:pt x="60384" y="34488"/>
                    </a:cubicBezTo>
                    <a:lnTo>
                      <a:pt x="60384" y="34488"/>
                    </a:lnTo>
                    <a:cubicBezTo>
                      <a:pt x="59912" y="34387"/>
                      <a:pt x="59436" y="34338"/>
                      <a:pt x="58965" y="34338"/>
                    </a:cubicBezTo>
                    <a:cubicBezTo>
                      <a:pt x="57104" y="34338"/>
                      <a:pt x="55304" y="35104"/>
                      <a:pt x="54004" y="36497"/>
                    </a:cubicBezTo>
                    <a:cubicBezTo>
                      <a:pt x="52723" y="35117"/>
                      <a:pt x="50931" y="34337"/>
                      <a:pt x="49049" y="34337"/>
                    </a:cubicBezTo>
                    <a:cubicBezTo>
                      <a:pt x="48565" y="34337"/>
                      <a:pt x="48081" y="34391"/>
                      <a:pt x="47606" y="34489"/>
                    </a:cubicBezTo>
                    <a:cubicBezTo>
                      <a:pt x="47642" y="30336"/>
                      <a:pt x="50816" y="28260"/>
                      <a:pt x="53992" y="28260"/>
                    </a:cubicBezTo>
                    <a:close/>
                    <a:moveTo>
                      <a:pt x="7166" y="28348"/>
                    </a:moveTo>
                    <a:cubicBezTo>
                      <a:pt x="10341" y="28348"/>
                      <a:pt x="13516" y="30427"/>
                      <a:pt x="13556" y="34588"/>
                    </a:cubicBezTo>
                    <a:cubicBezTo>
                      <a:pt x="13083" y="34486"/>
                      <a:pt x="12605" y="34436"/>
                      <a:pt x="12131" y="34436"/>
                    </a:cubicBezTo>
                    <a:cubicBezTo>
                      <a:pt x="10273" y="34436"/>
                      <a:pt x="8469" y="35201"/>
                      <a:pt x="7176" y="36586"/>
                    </a:cubicBezTo>
                    <a:cubicBezTo>
                      <a:pt x="5893" y="35223"/>
                      <a:pt x="4106" y="34445"/>
                      <a:pt x="2227" y="34445"/>
                    </a:cubicBezTo>
                    <a:cubicBezTo>
                      <a:pt x="2216" y="34445"/>
                      <a:pt x="2205" y="34445"/>
                      <a:pt x="2194" y="34445"/>
                    </a:cubicBezTo>
                    <a:lnTo>
                      <a:pt x="2212" y="34427"/>
                    </a:lnTo>
                    <a:cubicBezTo>
                      <a:pt x="1728" y="34427"/>
                      <a:pt x="1245" y="34481"/>
                      <a:pt x="770" y="34588"/>
                    </a:cubicBezTo>
                    <a:cubicBezTo>
                      <a:pt x="810" y="30429"/>
                      <a:pt x="3988" y="28348"/>
                      <a:pt x="7166" y="28348"/>
                    </a:cubicBezTo>
                    <a:close/>
                    <a:moveTo>
                      <a:pt x="30465" y="28364"/>
                    </a:moveTo>
                    <a:cubicBezTo>
                      <a:pt x="33638" y="28364"/>
                      <a:pt x="36811" y="30439"/>
                      <a:pt x="36854" y="34593"/>
                    </a:cubicBezTo>
                    <a:lnTo>
                      <a:pt x="36854" y="34593"/>
                    </a:lnTo>
                    <a:cubicBezTo>
                      <a:pt x="36384" y="34494"/>
                      <a:pt x="35912" y="34445"/>
                      <a:pt x="35443" y="34445"/>
                    </a:cubicBezTo>
                    <a:cubicBezTo>
                      <a:pt x="33580" y="34445"/>
                      <a:pt x="31775" y="35212"/>
                      <a:pt x="30483" y="36604"/>
                    </a:cubicBezTo>
                    <a:cubicBezTo>
                      <a:pt x="29201" y="35224"/>
                      <a:pt x="27409" y="34445"/>
                      <a:pt x="25528" y="34445"/>
                    </a:cubicBezTo>
                    <a:cubicBezTo>
                      <a:pt x="25044" y="34445"/>
                      <a:pt x="24560" y="34498"/>
                      <a:pt x="24085" y="34597"/>
                    </a:cubicBezTo>
                    <a:cubicBezTo>
                      <a:pt x="24116" y="30443"/>
                      <a:pt x="27290" y="28364"/>
                      <a:pt x="30465" y="28364"/>
                    </a:cubicBezTo>
                    <a:close/>
                    <a:moveTo>
                      <a:pt x="119327" y="34515"/>
                    </a:moveTo>
                    <a:cubicBezTo>
                      <a:pt x="121267" y="34515"/>
                      <a:pt x="123141" y="35318"/>
                      <a:pt x="124478" y="36765"/>
                    </a:cubicBezTo>
                    <a:cubicBezTo>
                      <a:pt x="124458" y="36765"/>
                      <a:pt x="124439" y="36765"/>
                      <a:pt x="124419" y="36765"/>
                    </a:cubicBezTo>
                    <a:cubicBezTo>
                      <a:pt x="122550" y="36765"/>
                      <a:pt x="120782" y="37604"/>
                      <a:pt x="119541" y="38907"/>
                    </a:cubicBezTo>
                    <a:cubicBezTo>
                      <a:pt x="119622" y="37312"/>
                      <a:pt x="119039" y="35816"/>
                      <a:pt x="118045" y="34633"/>
                    </a:cubicBezTo>
                    <a:cubicBezTo>
                      <a:pt x="118472" y="34554"/>
                      <a:pt x="118901" y="34515"/>
                      <a:pt x="119327" y="34515"/>
                    </a:cubicBezTo>
                    <a:close/>
                    <a:moveTo>
                      <a:pt x="129624" y="34515"/>
                    </a:moveTo>
                    <a:cubicBezTo>
                      <a:pt x="130049" y="34515"/>
                      <a:pt x="130477" y="34554"/>
                      <a:pt x="130903" y="34633"/>
                    </a:cubicBezTo>
                    <a:cubicBezTo>
                      <a:pt x="129908" y="35816"/>
                      <a:pt x="129326" y="37312"/>
                      <a:pt x="129415" y="38907"/>
                    </a:cubicBezTo>
                    <a:cubicBezTo>
                      <a:pt x="128165" y="37604"/>
                      <a:pt x="126397" y="36765"/>
                      <a:pt x="124537" y="36765"/>
                    </a:cubicBezTo>
                    <a:cubicBezTo>
                      <a:pt x="124517" y="36765"/>
                      <a:pt x="124498" y="36765"/>
                      <a:pt x="124478" y="36765"/>
                    </a:cubicBezTo>
                    <a:cubicBezTo>
                      <a:pt x="125815" y="35318"/>
                      <a:pt x="127689" y="34515"/>
                      <a:pt x="129624" y="34515"/>
                    </a:cubicBezTo>
                    <a:close/>
                    <a:moveTo>
                      <a:pt x="82770" y="34620"/>
                    </a:moveTo>
                    <a:cubicBezTo>
                      <a:pt x="83198" y="34620"/>
                      <a:pt x="83629" y="34660"/>
                      <a:pt x="84057" y="34740"/>
                    </a:cubicBezTo>
                    <a:cubicBezTo>
                      <a:pt x="83556" y="35341"/>
                      <a:pt x="83152" y="36031"/>
                      <a:pt x="82893" y="36765"/>
                    </a:cubicBezTo>
                    <a:lnTo>
                      <a:pt x="82875" y="36765"/>
                    </a:lnTo>
                    <a:cubicBezTo>
                      <a:pt x="82633" y="37473"/>
                      <a:pt x="82534" y="38208"/>
                      <a:pt x="82570" y="38952"/>
                    </a:cubicBezTo>
                    <a:cubicBezTo>
                      <a:pt x="81324" y="37644"/>
                      <a:pt x="79559" y="36810"/>
                      <a:pt x="77695" y="36810"/>
                    </a:cubicBezTo>
                    <a:cubicBezTo>
                      <a:pt x="79026" y="35399"/>
                      <a:pt x="80871" y="34620"/>
                      <a:pt x="82770" y="34620"/>
                    </a:cubicBezTo>
                    <a:close/>
                    <a:moveTo>
                      <a:pt x="95806" y="34620"/>
                    </a:moveTo>
                    <a:cubicBezTo>
                      <a:pt x="97710" y="34620"/>
                      <a:pt x="99556" y="35399"/>
                      <a:pt x="100894" y="36810"/>
                    </a:cubicBezTo>
                    <a:cubicBezTo>
                      <a:pt x="99021" y="36810"/>
                      <a:pt x="97256" y="37644"/>
                      <a:pt x="96011" y="38952"/>
                    </a:cubicBezTo>
                    <a:cubicBezTo>
                      <a:pt x="96047" y="38208"/>
                      <a:pt x="95948" y="37473"/>
                      <a:pt x="95706" y="36765"/>
                    </a:cubicBezTo>
                    <a:lnTo>
                      <a:pt x="95679" y="36765"/>
                    </a:lnTo>
                    <a:cubicBezTo>
                      <a:pt x="95419" y="36031"/>
                      <a:pt x="95025" y="35341"/>
                      <a:pt x="94514" y="34740"/>
                    </a:cubicBezTo>
                    <a:cubicBezTo>
                      <a:pt x="94944" y="34660"/>
                      <a:pt x="95377" y="34620"/>
                      <a:pt x="95806" y="34620"/>
                    </a:cubicBezTo>
                    <a:close/>
                    <a:moveTo>
                      <a:pt x="59142" y="34720"/>
                    </a:moveTo>
                    <a:cubicBezTo>
                      <a:pt x="59570" y="34720"/>
                      <a:pt x="60000" y="34759"/>
                      <a:pt x="60429" y="34839"/>
                    </a:cubicBezTo>
                    <a:cubicBezTo>
                      <a:pt x="59434" y="36022"/>
                      <a:pt x="58852" y="37518"/>
                      <a:pt x="58941" y="39113"/>
                    </a:cubicBezTo>
                    <a:cubicBezTo>
                      <a:pt x="57691" y="37810"/>
                      <a:pt x="55923" y="36971"/>
                      <a:pt x="54063" y="36971"/>
                    </a:cubicBezTo>
                    <a:cubicBezTo>
                      <a:pt x="54043" y="36971"/>
                      <a:pt x="54024" y="36971"/>
                      <a:pt x="54004" y="36972"/>
                    </a:cubicBezTo>
                    <a:cubicBezTo>
                      <a:pt x="53984" y="36971"/>
                      <a:pt x="53964" y="36971"/>
                      <a:pt x="53945" y="36971"/>
                    </a:cubicBezTo>
                    <a:cubicBezTo>
                      <a:pt x="52076" y="36971"/>
                      <a:pt x="50308" y="37810"/>
                      <a:pt x="49067" y="39113"/>
                    </a:cubicBezTo>
                    <a:cubicBezTo>
                      <a:pt x="49147" y="37518"/>
                      <a:pt x="48565" y="36022"/>
                      <a:pt x="47579" y="34839"/>
                    </a:cubicBezTo>
                    <a:cubicBezTo>
                      <a:pt x="48004" y="34760"/>
                      <a:pt x="48431" y="34721"/>
                      <a:pt x="48855" y="34721"/>
                    </a:cubicBezTo>
                    <a:cubicBezTo>
                      <a:pt x="50785" y="34721"/>
                      <a:pt x="52658" y="35523"/>
                      <a:pt x="53995" y="36963"/>
                    </a:cubicBezTo>
                    <a:lnTo>
                      <a:pt x="54004" y="36963"/>
                    </a:lnTo>
                    <a:cubicBezTo>
                      <a:pt x="55339" y="35517"/>
                      <a:pt x="57210" y="34720"/>
                      <a:pt x="59142" y="34720"/>
                    </a:cubicBezTo>
                    <a:close/>
                    <a:moveTo>
                      <a:pt x="12301" y="34821"/>
                    </a:moveTo>
                    <a:cubicBezTo>
                      <a:pt x="12724" y="34821"/>
                      <a:pt x="13150" y="34859"/>
                      <a:pt x="13574" y="34938"/>
                    </a:cubicBezTo>
                    <a:cubicBezTo>
                      <a:pt x="13063" y="35538"/>
                      <a:pt x="12669" y="36228"/>
                      <a:pt x="12409" y="36972"/>
                    </a:cubicBezTo>
                    <a:lnTo>
                      <a:pt x="12382" y="36972"/>
                    </a:lnTo>
                    <a:cubicBezTo>
                      <a:pt x="12141" y="37670"/>
                      <a:pt x="12042" y="38414"/>
                      <a:pt x="12087" y="39149"/>
                    </a:cubicBezTo>
                    <a:cubicBezTo>
                      <a:pt x="10841" y="37850"/>
                      <a:pt x="9076" y="37007"/>
                      <a:pt x="7212" y="37007"/>
                    </a:cubicBezTo>
                    <a:cubicBezTo>
                      <a:pt x="8547" y="35599"/>
                      <a:pt x="10392" y="34821"/>
                      <a:pt x="12301" y="34821"/>
                    </a:cubicBezTo>
                    <a:close/>
                    <a:moveTo>
                      <a:pt x="25305" y="34821"/>
                    </a:moveTo>
                    <a:cubicBezTo>
                      <a:pt x="27216" y="34821"/>
                      <a:pt x="29067" y="35599"/>
                      <a:pt x="30402" y="37007"/>
                    </a:cubicBezTo>
                    <a:cubicBezTo>
                      <a:pt x="28538" y="37007"/>
                      <a:pt x="26764" y="37841"/>
                      <a:pt x="25519" y="39149"/>
                    </a:cubicBezTo>
                    <a:cubicBezTo>
                      <a:pt x="25563" y="38414"/>
                      <a:pt x="25456" y="37670"/>
                      <a:pt x="25223" y="36972"/>
                    </a:cubicBezTo>
                    <a:lnTo>
                      <a:pt x="25196" y="36972"/>
                    </a:lnTo>
                    <a:cubicBezTo>
                      <a:pt x="24936" y="36228"/>
                      <a:pt x="24542" y="35538"/>
                      <a:pt x="24031" y="34938"/>
                    </a:cubicBezTo>
                    <a:cubicBezTo>
                      <a:pt x="24455" y="34859"/>
                      <a:pt x="24882" y="34821"/>
                      <a:pt x="25305" y="34821"/>
                    </a:cubicBezTo>
                    <a:close/>
                    <a:moveTo>
                      <a:pt x="106096" y="34617"/>
                    </a:moveTo>
                    <a:cubicBezTo>
                      <a:pt x="106559" y="34617"/>
                      <a:pt x="107026" y="34664"/>
                      <a:pt x="107489" y="34758"/>
                    </a:cubicBezTo>
                    <a:cubicBezTo>
                      <a:pt x="106495" y="35995"/>
                      <a:pt x="105948" y="37563"/>
                      <a:pt x="106127" y="39212"/>
                    </a:cubicBezTo>
                    <a:cubicBezTo>
                      <a:pt x="104873" y="37760"/>
                      <a:pt x="103000" y="36810"/>
                      <a:pt x="101011" y="36810"/>
                    </a:cubicBezTo>
                    <a:cubicBezTo>
                      <a:pt x="102344" y="35398"/>
                      <a:pt x="104192" y="34617"/>
                      <a:pt x="106096" y="34617"/>
                    </a:cubicBezTo>
                    <a:close/>
                    <a:moveTo>
                      <a:pt x="70794" y="30109"/>
                    </a:moveTo>
                    <a:cubicBezTo>
                      <a:pt x="71289" y="30109"/>
                      <a:pt x="71788" y="30161"/>
                      <a:pt x="72283" y="30269"/>
                    </a:cubicBezTo>
                    <a:cubicBezTo>
                      <a:pt x="71289" y="31524"/>
                      <a:pt x="70742" y="33110"/>
                      <a:pt x="70939" y="34785"/>
                    </a:cubicBezTo>
                    <a:lnTo>
                      <a:pt x="70957" y="34785"/>
                    </a:lnTo>
                    <a:cubicBezTo>
                      <a:pt x="71462" y="34672"/>
                      <a:pt x="71973" y="34617"/>
                      <a:pt x="72479" y="34617"/>
                    </a:cubicBezTo>
                    <a:cubicBezTo>
                      <a:pt x="74381" y="34617"/>
                      <a:pt x="76233" y="35395"/>
                      <a:pt x="77570" y="36810"/>
                    </a:cubicBezTo>
                    <a:cubicBezTo>
                      <a:pt x="75527" y="36810"/>
                      <a:pt x="73601" y="37814"/>
                      <a:pt x="72346" y="39337"/>
                    </a:cubicBezTo>
                    <a:cubicBezTo>
                      <a:pt x="72694" y="35639"/>
                      <a:pt x="69398" y="32366"/>
                      <a:pt x="65704" y="32366"/>
                    </a:cubicBezTo>
                    <a:cubicBezTo>
                      <a:pt x="65687" y="32366"/>
                      <a:pt x="65670" y="32366"/>
                      <a:pt x="65653" y="32366"/>
                    </a:cubicBezTo>
                    <a:lnTo>
                      <a:pt x="65653" y="32366"/>
                    </a:lnTo>
                    <a:cubicBezTo>
                      <a:pt x="66994" y="30911"/>
                      <a:pt x="68863" y="30109"/>
                      <a:pt x="70794" y="30109"/>
                    </a:cubicBezTo>
                    <a:close/>
                    <a:moveTo>
                      <a:pt x="35613" y="34809"/>
                    </a:moveTo>
                    <a:cubicBezTo>
                      <a:pt x="36073" y="34809"/>
                      <a:pt x="36537" y="34854"/>
                      <a:pt x="36997" y="34946"/>
                    </a:cubicBezTo>
                    <a:cubicBezTo>
                      <a:pt x="36013" y="36189"/>
                      <a:pt x="35458" y="37762"/>
                      <a:pt x="35634" y="39407"/>
                    </a:cubicBezTo>
                    <a:lnTo>
                      <a:pt x="35634" y="39407"/>
                    </a:lnTo>
                    <a:cubicBezTo>
                      <a:pt x="34388" y="37948"/>
                      <a:pt x="32507" y="36998"/>
                      <a:pt x="30519" y="36998"/>
                    </a:cubicBezTo>
                    <a:cubicBezTo>
                      <a:pt x="31861" y="35584"/>
                      <a:pt x="33709" y="34809"/>
                      <a:pt x="35613" y="34809"/>
                    </a:cubicBezTo>
                    <a:close/>
                    <a:moveTo>
                      <a:pt x="136132" y="32662"/>
                    </a:moveTo>
                    <a:cubicBezTo>
                      <a:pt x="139308" y="32662"/>
                      <a:pt x="142484" y="34740"/>
                      <a:pt x="142525" y="38898"/>
                    </a:cubicBezTo>
                    <a:cubicBezTo>
                      <a:pt x="142046" y="38793"/>
                      <a:pt x="141563" y="38742"/>
                      <a:pt x="141084" y="38742"/>
                    </a:cubicBezTo>
                    <a:cubicBezTo>
                      <a:pt x="139231" y="38742"/>
                      <a:pt x="137433" y="39508"/>
                      <a:pt x="136145" y="40896"/>
                    </a:cubicBezTo>
                    <a:cubicBezTo>
                      <a:pt x="134863" y="39525"/>
                      <a:pt x="133071" y="38737"/>
                      <a:pt x="131190" y="38737"/>
                    </a:cubicBezTo>
                    <a:cubicBezTo>
                      <a:pt x="130706" y="38737"/>
                      <a:pt x="130222" y="38791"/>
                      <a:pt x="129747" y="38898"/>
                    </a:cubicBezTo>
                    <a:cubicBezTo>
                      <a:pt x="129783" y="34740"/>
                      <a:pt x="132957" y="32662"/>
                      <a:pt x="136132" y="32662"/>
                    </a:cubicBezTo>
                    <a:close/>
                    <a:moveTo>
                      <a:pt x="112818" y="32662"/>
                    </a:moveTo>
                    <a:cubicBezTo>
                      <a:pt x="115995" y="32662"/>
                      <a:pt x="119174" y="34740"/>
                      <a:pt x="119218" y="38898"/>
                    </a:cubicBezTo>
                    <a:cubicBezTo>
                      <a:pt x="118738" y="38793"/>
                      <a:pt x="118254" y="38742"/>
                      <a:pt x="117774" y="38742"/>
                    </a:cubicBezTo>
                    <a:cubicBezTo>
                      <a:pt x="115916" y="38742"/>
                      <a:pt x="114117" y="39510"/>
                      <a:pt x="112821" y="40905"/>
                    </a:cubicBezTo>
                    <a:cubicBezTo>
                      <a:pt x="111548" y="39525"/>
                      <a:pt x="109756" y="38746"/>
                      <a:pt x="107874" y="38746"/>
                    </a:cubicBezTo>
                    <a:cubicBezTo>
                      <a:pt x="107391" y="38746"/>
                      <a:pt x="106907" y="38791"/>
                      <a:pt x="106432" y="38898"/>
                    </a:cubicBezTo>
                    <a:cubicBezTo>
                      <a:pt x="106468" y="34740"/>
                      <a:pt x="109642" y="32662"/>
                      <a:pt x="112818" y="32662"/>
                    </a:cubicBezTo>
                    <a:close/>
                    <a:moveTo>
                      <a:pt x="89290" y="32762"/>
                    </a:moveTo>
                    <a:cubicBezTo>
                      <a:pt x="91871" y="32762"/>
                      <a:pt x="94452" y="34136"/>
                      <a:pt x="95348" y="36882"/>
                    </a:cubicBezTo>
                    <a:lnTo>
                      <a:pt x="95375" y="36882"/>
                    </a:lnTo>
                    <a:cubicBezTo>
                      <a:pt x="95572" y="37545"/>
                      <a:pt x="95679" y="38235"/>
                      <a:pt x="95688" y="38934"/>
                    </a:cubicBezTo>
                    <a:cubicBezTo>
                      <a:pt x="95213" y="38832"/>
                      <a:pt x="94735" y="38782"/>
                      <a:pt x="94260" y="38782"/>
                    </a:cubicBezTo>
                    <a:cubicBezTo>
                      <a:pt x="92399" y="38782"/>
                      <a:pt x="90599" y="39549"/>
                      <a:pt x="89299" y="40941"/>
                    </a:cubicBezTo>
                    <a:cubicBezTo>
                      <a:pt x="88018" y="39561"/>
                      <a:pt x="86226" y="38782"/>
                      <a:pt x="84344" y="38782"/>
                    </a:cubicBezTo>
                    <a:cubicBezTo>
                      <a:pt x="83860" y="38782"/>
                      <a:pt x="83376" y="38835"/>
                      <a:pt x="82902" y="38934"/>
                    </a:cubicBezTo>
                    <a:cubicBezTo>
                      <a:pt x="82902" y="38235"/>
                      <a:pt x="83009" y="37545"/>
                      <a:pt x="83215" y="36882"/>
                    </a:cubicBezTo>
                    <a:lnTo>
                      <a:pt x="83233" y="36882"/>
                    </a:lnTo>
                    <a:cubicBezTo>
                      <a:pt x="84129" y="34136"/>
                      <a:pt x="86710" y="32762"/>
                      <a:pt x="89290" y="32762"/>
                    </a:cubicBezTo>
                    <a:close/>
                    <a:moveTo>
                      <a:pt x="42338" y="32863"/>
                    </a:moveTo>
                    <a:cubicBezTo>
                      <a:pt x="45512" y="32863"/>
                      <a:pt x="48684" y="34938"/>
                      <a:pt x="48726" y="39091"/>
                    </a:cubicBezTo>
                    <a:lnTo>
                      <a:pt x="48726" y="39091"/>
                    </a:lnTo>
                    <a:cubicBezTo>
                      <a:pt x="48257" y="38992"/>
                      <a:pt x="47785" y="38943"/>
                      <a:pt x="47316" y="38943"/>
                    </a:cubicBezTo>
                    <a:cubicBezTo>
                      <a:pt x="45455" y="38943"/>
                      <a:pt x="43655" y="39710"/>
                      <a:pt x="42355" y="41102"/>
                    </a:cubicBezTo>
                    <a:cubicBezTo>
                      <a:pt x="41081" y="39730"/>
                      <a:pt x="39293" y="38952"/>
                      <a:pt x="37414" y="38952"/>
                    </a:cubicBezTo>
                    <a:cubicBezTo>
                      <a:pt x="37404" y="38952"/>
                      <a:pt x="37393" y="38952"/>
                      <a:pt x="37382" y="38952"/>
                    </a:cubicBezTo>
                    <a:cubicBezTo>
                      <a:pt x="36898" y="38952"/>
                      <a:pt x="36415" y="38997"/>
                      <a:pt x="35940" y="39104"/>
                    </a:cubicBezTo>
                    <a:cubicBezTo>
                      <a:pt x="35980" y="34944"/>
                      <a:pt x="39160" y="32863"/>
                      <a:pt x="42338" y="32863"/>
                    </a:cubicBezTo>
                    <a:close/>
                    <a:moveTo>
                      <a:pt x="65648" y="32868"/>
                    </a:moveTo>
                    <a:cubicBezTo>
                      <a:pt x="68825" y="32868"/>
                      <a:pt x="72001" y="34946"/>
                      <a:pt x="72041" y="39104"/>
                    </a:cubicBezTo>
                    <a:cubicBezTo>
                      <a:pt x="71563" y="38999"/>
                      <a:pt x="71081" y="38948"/>
                      <a:pt x="70602" y="38948"/>
                    </a:cubicBezTo>
                    <a:cubicBezTo>
                      <a:pt x="68748" y="38948"/>
                      <a:pt x="66949" y="39716"/>
                      <a:pt x="65653" y="41111"/>
                    </a:cubicBezTo>
                    <a:cubicBezTo>
                      <a:pt x="64371" y="39731"/>
                      <a:pt x="62579" y="38952"/>
                      <a:pt x="60697" y="38952"/>
                    </a:cubicBezTo>
                    <a:cubicBezTo>
                      <a:pt x="60214" y="38952"/>
                      <a:pt x="59730" y="38997"/>
                      <a:pt x="59255" y="39104"/>
                    </a:cubicBezTo>
                    <a:cubicBezTo>
                      <a:pt x="59295" y="34946"/>
                      <a:pt x="62472" y="32868"/>
                      <a:pt x="65648" y="32868"/>
                    </a:cubicBezTo>
                    <a:close/>
                    <a:moveTo>
                      <a:pt x="18803" y="32968"/>
                    </a:moveTo>
                    <a:cubicBezTo>
                      <a:pt x="21386" y="32968"/>
                      <a:pt x="23968" y="34342"/>
                      <a:pt x="24864" y="37088"/>
                    </a:cubicBezTo>
                    <a:lnTo>
                      <a:pt x="24882" y="37088"/>
                    </a:lnTo>
                    <a:cubicBezTo>
                      <a:pt x="25088" y="37751"/>
                      <a:pt x="25196" y="38441"/>
                      <a:pt x="25196" y="39140"/>
                    </a:cubicBezTo>
                    <a:cubicBezTo>
                      <a:pt x="24723" y="39038"/>
                      <a:pt x="24246" y="38988"/>
                      <a:pt x="23772" y="38988"/>
                    </a:cubicBezTo>
                    <a:cubicBezTo>
                      <a:pt x="21913" y="38988"/>
                      <a:pt x="20107" y="39755"/>
                      <a:pt x="18807" y="41147"/>
                    </a:cubicBezTo>
                    <a:cubicBezTo>
                      <a:pt x="17526" y="39767"/>
                      <a:pt x="15734" y="38988"/>
                      <a:pt x="13852" y="38988"/>
                    </a:cubicBezTo>
                    <a:cubicBezTo>
                      <a:pt x="13368" y="38988"/>
                      <a:pt x="12884" y="39041"/>
                      <a:pt x="12409" y="39140"/>
                    </a:cubicBezTo>
                    <a:cubicBezTo>
                      <a:pt x="12409" y="38441"/>
                      <a:pt x="12517" y="37751"/>
                      <a:pt x="12723" y="37088"/>
                    </a:cubicBezTo>
                    <a:lnTo>
                      <a:pt x="12741" y="37088"/>
                    </a:lnTo>
                    <a:cubicBezTo>
                      <a:pt x="13637" y="34342"/>
                      <a:pt x="16220" y="32968"/>
                      <a:pt x="18803" y="32968"/>
                    </a:cubicBezTo>
                    <a:close/>
                    <a:moveTo>
                      <a:pt x="117968" y="39112"/>
                    </a:moveTo>
                    <a:cubicBezTo>
                      <a:pt x="118392" y="39112"/>
                      <a:pt x="118820" y="39151"/>
                      <a:pt x="119245" y="39230"/>
                    </a:cubicBezTo>
                    <a:cubicBezTo>
                      <a:pt x="118726" y="39848"/>
                      <a:pt x="118322" y="40565"/>
                      <a:pt x="118063" y="41326"/>
                    </a:cubicBezTo>
                    <a:lnTo>
                      <a:pt x="118063" y="41317"/>
                    </a:lnTo>
                    <a:lnTo>
                      <a:pt x="118054" y="41344"/>
                    </a:lnTo>
                    <a:cubicBezTo>
                      <a:pt x="118054" y="41353"/>
                      <a:pt x="118045" y="41362"/>
                      <a:pt x="118036" y="41380"/>
                    </a:cubicBezTo>
                    <a:cubicBezTo>
                      <a:pt x="117812" y="42061"/>
                      <a:pt x="117713" y="42787"/>
                      <a:pt x="117758" y="43504"/>
                    </a:cubicBezTo>
                    <a:cubicBezTo>
                      <a:pt x="116508" y="42200"/>
                      <a:pt x="114748" y="41362"/>
                      <a:pt x="112888" y="41362"/>
                    </a:cubicBezTo>
                    <a:cubicBezTo>
                      <a:pt x="112869" y="41362"/>
                      <a:pt x="112849" y="41362"/>
                      <a:pt x="112830" y="41362"/>
                    </a:cubicBezTo>
                    <a:cubicBezTo>
                      <a:pt x="114167" y="39915"/>
                      <a:pt x="116034" y="39112"/>
                      <a:pt x="117968" y="39112"/>
                    </a:cubicBezTo>
                    <a:close/>
                    <a:moveTo>
                      <a:pt x="130986" y="39112"/>
                    </a:moveTo>
                    <a:cubicBezTo>
                      <a:pt x="132916" y="39112"/>
                      <a:pt x="134791" y="39915"/>
                      <a:pt x="136136" y="41362"/>
                    </a:cubicBezTo>
                    <a:cubicBezTo>
                      <a:pt x="136116" y="41362"/>
                      <a:pt x="136096" y="41362"/>
                      <a:pt x="136077" y="41362"/>
                    </a:cubicBezTo>
                    <a:cubicBezTo>
                      <a:pt x="134208" y="41362"/>
                      <a:pt x="132440" y="42200"/>
                      <a:pt x="131199" y="43504"/>
                    </a:cubicBezTo>
                    <a:cubicBezTo>
                      <a:pt x="131234" y="42787"/>
                      <a:pt x="131136" y="42070"/>
                      <a:pt x="130912" y="41389"/>
                    </a:cubicBezTo>
                    <a:lnTo>
                      <a:pt x="130912" y="41380"/>
                    </a:lnTo>
                    <a:cubicBezTo>
                      <a:pt x="130912" y="41371"/>
                      <a:pt x="130903" y="41362"/>
                      <a:pt x="130903" y="41344"/>
                    </a:cubicBezTo>
                    <a:cubicBezTo>
                      <a:pt x="130894" y="41335"/>
                      <a:pt x="130903" y="41335"/>
                      <a:pt x="130894" y="41326"/>
                    </a:cubicBezTo>
                    <a:cubicBezTo>
                      <a:pt x="130625" y="40556"/>
                      <a:pt x="130231" y="39848"/>
                      <a:pt x="129711" y="39230"/>
                    </a:cubicBezTo>
                    <a:cubicBezTo>
                      <a:pt x="130135" y="39151"/>
                      <a:pt x="130562" y="39112"/>
                      <a:pt x="130986" y="39112"/>
                    </a:cubicBezTo>
                    <a:close/>
                    <a:moveTo>
                      <a:pt x="84143" y="39166"/>
                    </a:moveTo>
                    <a:cubicBezTo>
                      <a:pt x="86077" y="39166"/>
                      <a:pt x="87946" y="39968"/>
                      <a:pt x="89290" y="41416"/>
                    </a:cubicBezTo>
                    <a:cubicBezTo>
                      <a:pt x="89271" y="41416"/>
                      <a:pt x="89251" y="41416"/>
                      <a:pt x="89231" y="41416"/>
                    </a:cubicBezTo>
                    <a:cubicBezTo>
                      <a:pt x="87362" y="41416"/>
                      <a:pt x="85595" y="42254"/>
                      <a:pt x="84353" y="43557"/>
                    </a:cubicBezTo>
                    <a:cubicBezTo>
                      <a:pt x="84434" y="41963"/>
                      <a:pt x="83851" y="40457"/>
                      <a:pt x="82866" y="39283"/>
                    </a:cubicBezTo>
                    <a:cubicBezTo>
                      <a:pt x="83291" y="39204"/>
                      <a:pt x="83719" y="39166"/>
                      <a:pt x="84143" y="39166"/>
                    </a:cubicBezTo>
                    <a:close/>
                    <a:moveTo>
                      <a:pt x="94430" y="39165"/>
                    </a:moveTo>
                    <a:cubicBezTo>
                      <a:pt x="94857" y="39165"/>
                      <a:pt x="95287" y="39204"/>
                      <a:pt x="95715" y="39283"/>
                    </a:cubicBezTo>
                    <a:cubicBezTo>
                      <a:pt x="94720" y="40466"/>
                      <a:pt x="94138" y="41963"/>
                      <a:pt x="94228" y="43557"/>
                    </a:cubicBezTo>
                    <a:cubicBezTo>
                      <a:pt x="92977" y="42254"/>
                      <a:pt x="91218" y="41416"/>
                      <a:pt x="89350" y="41416"/>
                    </a:cubicBezTo>
                    <a:cubicBezTo>
                      <a:pt x="89330" y="41416"/>
                      <a:pt x="89310" y="41416"/>
                      <a:pt x="89290" y="41416"/>
                    </a:cubicBezTo>
                    <a:cubicBezTo>
                      <a:pt x="90626" y="39963"/>
                      <a:pt x="92497" y="39165"/>
                      <a:pt x="94430" y="39165"/>
                    </a:cubicBezTo>
                    <a:close/>
                    <a:moveTo>
                      <a:pt x="47493" y="39318"/>
                    </a:moveTo>
                    <a:cubicBezTo>
                      <a:pt x="47917" y="39318"/>
                      <a:pt x="48345" y="39357"/>
                      <a:pt x="48771" y="39436"/>
                    </a:cubicBezTo>
                    <a:cubicBezTo>
                      <a:pt x="48242" y="40054"/>
                      <a:pt x="47839" y="40762"/>
                      <a:pt x="47579" y="41523"/>
                    </a:cubicBezTo>
                    <a:cubicBezTo>
                      <a:pt x="47579" y="41532"/>
                      <a:pt x="47579" y="41532"/>
                      <a:pt x="47579" y="41541"/>
                    </a:cubicBezTo>
                    <a:lnTo>
                      <a:pt x="47561" y="41586"/>
                    </a:lnTo>
                    <a:cubicBezTo>
                      <a:pt x="47337" y="42267"/>
                      <a:pt x="47239" y="42984"/>
                      <a:pt x="47275" y="43710"/>
                    </a:cubicBezTo>
                    <a:cubicBezTo>
                      <a:pt x="46033" y="42406"/>
                      <a:pt x="44274" y="41568"/>
                      <a:pt x="42406" y="41568"/>
                    </a:cubicBezTo>
                    <a:cubicBezTo>
                      <a:pt x="42386" y="41568"/>
                      <a:pt x="42366" y="41568"/>
                      <a:pt x="42346" y="41568"/>
                    </a:cubicBezTo>
                    <a:cubicBezTo>
                      <a:pt x="43684" y="40121"/>
                      <a:pt x="45557" y="39318"/>
                      <a:pt x="47493" y="39318"/>
                    </a:cubicBezTo>
                    <a:close/>
                    <a:moveTo>
                      <a:pt x="60506" y="39318"/>
                    </a:moveTo>
                    <a:cubicBezTo>
                      <a:pt x="62442" y="39318"/>
                      <a:pt x="64315" y="40121"/>
                      <a:pt x="65653" y="41568"/>
                    </a:cubicBezTo>
                    <a:cubicBezTo>
                      <a:pt x="65633" y="41568"/>
                      <a:pt x="65613" y="41568"/>
                      <a:pt x="65593" y="41568"/>
                    </a:cubicBezTo>
                    <a:cubicBezTo>
                      <a:pt x="63724" y="41568"/>
                      <a:pt x="61965" y="42398"/>
                      <a:pt x="60715" y="43710"/>
                    </a:cubicBezTo>
                    <a:cubicBezTo>
                      <a:pt x="60751" y="42984"/>
                      <a:pt x="60662" y="42267"/>
                      <a:pt x="60438" y="41586"/>
                    </a:cubicBezTo>
                    <a:cubicBezTo>
                      <a:pt x="60438" y="41577"/>
                      <a:pt x="60429" y="41559"/>
                      <a:pt x="60420" y="41550"/>
                    </a:cubicBezTo>
                    <a:cubicBezTo>
                      <a:pt x="60420" y="41541"/>
                      <a:pt x="60420" y="41532"/>
                      <a:pt x="60411" y="41532"/>
                    </a:cubicBezTo>
                    <a:cubicBezTo>
                      <a:pt x="60151" y="40762"/>
                      <a:pt x="59748" y="40054"/>
                      <a:pt x="59228" y="39436"/>
                    </a:cubicBezTo>
                    <a:cubicBezTo>
                      <a:pt x="59654" y="39357"/>
                      <a:pt x="60082" y="39318"/>
                      <a:pt x="60506" y="39318"/>
                    </a:cubicBezTo>
                    <a:close/>
                    <a:moveTo>
                      <a:pt x="23963" y="39353"/>
                    </a:moveTo>
                    <a:cubicBezTo>
                      <a:pt x="24391" y="39353"/>
                      <a:pt x="24821" y="39392"/>
                      <a:pt x="25250" y="39472"/>
                    </a:cubicBezTo>
                    <a:cubicBezTo>
                      <a:pt x="24255" y="40654"/>
                      <a:pt x="23673" y="42151"/>
                      <a:pt x="23753" y="43746"/>
                    </a:cubicBezTo>
                    <a:cubicBezTo>
                      <a:pt x="22512" y="42442"/>
                      <a:pt x="20744" y="41604"/>
                      <a:pt x="18884" y="41604"/>
                    </a:cubicBezTo>
                    <a:cubicBezTo>
                      <a:pt x="18864" y="41604"/>
                      <a:pt x="18845" y="41604"/>
                      <a:pt x="18825" y="41604"/>
                    </a:cubicBezTo>
                    <a:cubicBezTo>
                      <a:pt x="18805" y="41604"/>
                      <a:pt x="18786" y="41604"/>
                      <a:pt x="18766" y="41604"/>
                    </a:cubicBezTo>
                    <a:cubicBezTo>
                      <a:pt x="16897" y="41604"/>
                      <a:pt x="15129" y="42442"/>
                      <a:pt x="13888" y="43746"/>
                    </a:cubicBezTo>
                    <a:cubicBezTo>
                      <a:pt x="13951" y="42160"/>
                      <a:pt x="13368" y="40663"/>
                      <a:pt x="12382" y="39480"/>
                    </a:cubicBezTo>
                    <a:lnTo>
                      <a:pt x="12391" y="39472"/>
                    </a:lnTo>
                    <a:cubicBezTo>
                      <a:pt x="12820" y="39392"/>
                      <a:pt x="13250" y="39353"/>
                      <a:pt x="13678" y="39353"/>
                    </a:cubicBezTo>
                    <a:cubicBezTo>
                      <a:pt x="15611" y="39353"/>
                      <a:pt x="17482" y="40150"/>
                      <a:pt x="18825" y="41595"/>
                    </a:cubicBezTo>
                    <a:cubicBezTo>
                      <a:pt x="20161" y="40150"/>
                      <a:pt x="22031" y="39353"/>
                      <a:pt x="23963" y="39353"/>
                    </a:cubicBezTo>
                    <a:close/>
                    <a:moveTo>
                      <a:pt x="107663" y="39105"/>
                    </a:moveTo>
                    <a:cubicBezTo>
                      <a:pt x="109597" y="39105"/>
                      <a:pt x="111471" y="39906"/>
                      <a:pt x="112812" y="41353"/>
                    </a:cubicBezTo>
                    <a:cubicBezTo>
                      <a:pt x="112793" y="41353"/>
                      <a:pt x="112774" y="41353"/>
                      <a:pt x="112756" y="41353"/>
                    </a:cubicBezTo>
                    <a:cubicBezTo>
                      <a:pt x="110769" y="41353"/>
                      <a:pt x="108902" y="42299"/>
                      <a:pt x="107650" y="43755"/>
                    </a:cubicBezTo>
                    <a:lnTo>
                      <a:pt x="107650" y="43755"/>
                    </a:lnTo>
                    <a:cubicBezTo>
                      <a:pt x="107803" y="42088"/>
                      <a:pt x="107211" y="40511"/>
                      <a:pt x="106172" y="39274"/>
                    </a:cubicBezTo>
                    <a:lnTo>
                      <a:pt x="106172" y="39265"/>
                    </a:lnTo>
                    <a:cubicBezTo>
                      <a:pt x="106668" y="39158"/>
                      <a:pt x="107167" y="39105"/>
                      <a:pt x="107663" y="39105"/>
                    </a:cubicBezTo>
                    <a:close/>
                    <a:moveTo>
                      <a:pt x="37187" y="39310"/>
                    </a:moveTo>
                    <a:cubicBezTo>
                      <a:pt x="39118" y="39310"/>
                      <a:pt x="40989" y="40106"/>
                      <a:pt x="42328" y="41559"/>
                    </a:cubicBezTo>
                    <a:cubicBezTo>
                      <a:pt x="42310" y="41559"/>
                      <a:pt x="42291" y="41559"/>
                      <a:pt x="42273" y="41559"/>
                    </a:cubicBezTo>
                    <a:cubicBezTo>
                      <a:pt x="40286" y="41559"/>
                      <a:pt x="38419" y="42505"/>
                      <a:pt x="37167" y="43952"/>
                    </a:cubicBezTo>
                    <a:cubicBezTo>
                      <a:pt x="37320" y="42294"/>
                      <a:pt x="36728" y="40708"/>
                      <a:pt x="35689" y="39480"/>
                    </a:cubicBezTo>
                    <a:lnTo>
                      <a:pt x="35689" y="39472"/>
                    </a:lnTo>
                    <a:cubicBezTo>
                      <a:pt x="36187" y="39363"/>
                      <a:pt x="36689" y="39310"/>
                      <a:pt x="37187" y="39310"/>
                    </a:cubicBezTo>
                    <a:close/>
                    <a:moveTo>
                      <a:pt x="124475" y="37261"/>
                    </a:moveTo>
                    <a:cubicBezTo>
                      <a:pt x="127048" y="37261"/>
                      <a:pt x="129621" y="38627"/>
                      <a:pt x="130527" y="41362"/>
                    </a:cubicBezTo>
                    <a:cubicBezTo>
                      <a:pt x="130751" y="42043"/>
                      <a:pt x="130867" y="42760"/>
                      <a:pt x="130867" y="43486"/>
                    </a:cubicBezTo>
                    <a:cubicBezTo>
                      <a:pt x="130392" y="43384"/>
                      <a:pt x="129914" y="43334"/>
                      <a:pt x="129439" y="43334"/>
                    </a:cubicBezTo>
                    <a:cubicBezTo>
                      <a:pt x="127578" y="43334"/>
                      <a:pt x="125778" y="44101"/>
                      <a:pt x="124478" y="45493"/>
                    </a:cubicBezTo>
                    <a:cubicBezTo>
                      <a:pt x="123206" y="44113"/>
                      <a:pt x="121405" y="43333"/>
                      <a:pt x="119532" y="43333"/>
                    </a:cubicBezTo>
                    <a:cubicBezTo>
                      <a:pt x="119039" y="43333"/>
                      <a:pt x="118555" y="43387"/>
                      <a:pt x="118089" y="43486"/>
                    </a:cubicBezTo>
                    <a:cubicBezTo>
                      <a:pt x="118089" y="42760"/>
                      <a:pt x="118197" y="42034"/>
                      <a:pt x="118430" y="41344"/>
                    </a:cubicBezTo>
                    <a:cubicBezTo>
                      <a:pt x="119339" y="38623"/>
                      <a:pt x="121907" y="37261"/>
                      <a:pt x="124475" y="37261"/>
                    </a:cubicBezTo>
                    <a:close/>
                    <a:moveTo>
                      <a:pt x="77632" y="37306"/>
                    </a:moveTo>
                    <a:cubicBezTo>
                      <a:pt x="80806" y="37306"/>
                      <a:pt x="83980" y="39382"/>
                      <a:pt x="84022" y="43538"/>
                    </a:cubicBezTo>
                    <a:lnTo>
                      <a:pt x="84022" y="43538"/>
                    </a:lnTo>
                    <a:cubicBezTo>
                      <a:pt x="83549" y="43437"/>
                      <a:pt x="83074" y="43388"/>
                      <a:pt x="82603" y="43388"/>
                    </a:cubicBezTo>
                    <a:cubicBezTo>
                      <a:pt x="80742" y="43388"/>
                      <a:pt x="78941" y="44154"/>
                      <a:pt x="77642" y="45547"/>
                    </a:cubicBezTo>
                    <a:cubicBezTo>
                      <a:pt x="76360" y="44167"/>
                      <a:pt x="74568" y="43387"/>
                      <a:pt x="72687" y="43387"/>
                    </a:cubicBezTo>
                    <a:cubicBezTo>
                      <a:pt x="72203" y="43387"/>
                      <a:pt x="71719" y="43441"/>
                      <a:pt x="71244" y="43540"/>
                    </a:cubicBezTo>
                    <a:cubicBezTo>
                      <a:pt x="71280" y="39385"/>
                      <a:pt x="74456" y="37306"/>
                      <a:pt x="77632" y="37306"/>
                    </a:cubicBezTo>
                    <a:close/>
                    <a:moveTo>
                      <a:pt x="100947" y="37306"/>
                    </a:moveTo>
                    <a:cubicBezTo>
                      <a:pt x="104122" y="37306"/>
                      <a:pt x="107296" y="39383"/>
                      <a:pt x="107337" y="43540"/>
                    </a:cubicBezTo>
                    <a:cubicBezTo>
                      <a:pt x="106864" y="43438"/>
                      <a:pt x="106386" y="43388"/>
                      <a:pt x="105913" y="43388"/>
                    </a:cubicBezTo>
                    <a:cubicBezTo>
                      <a:pt x="104054" y="43388"/>
                      <a:pt x="102249" y="44154"/>
                      <a:pt x="100957" y="45547"/>
                    </a:cubicBezTo>
                    <a:cubicBezTo>
                      <a:pt x="99676" y="44167"/>
                      <a:pt x="97883" y="43387"/>
                      <a:pt x="96002" y="43387"/>
                    </a:cubicBezTo>
                    <a:cubicBezTo>
                      <a:pt x="95518" y="43387"/>
                      <a:pt x="95034" y="43441"/>
                      <a:pt x="94559" y="43540"/>
                    </a:cubicBezTo>
                    <a:cubicBezTo>
                      <a:pt x="94595" y="39385"/>
                      <a:pt x="97771" y="37306"/>
                      <a:pt x="100947" y="37306"/>
                    </a:cubicBezTo>
                    <a:close/>
                    <a:moveTo>
                      <a:pt x="54009" y="37465"/>
                    </a:moveTo>
                    <a:cubicBezTo>
                      <a:pt x="56582" y="37465"/>
                      <a:pt x="59156" y="38830"/>
                      <a:pt x="60061" y="41559"/>
                    </a:cubicBezTo>
                    <a:cubicBezTo>
                      <a:pt x="60285" y="42249"/>
                      <a:pt x="60393" y="42966"/>
                      <a:pt x="60393" y="43692"/>
                    </a:cubicBezTo>
                    <a:cubicBezTo>
                      <a:pt x="59920" y="43590"/>
                      <a:pt x="59442" y="43540"/>
                      <a:pt x="58969" y="43540"/>
                    </a:cubicBezTo>
                    <a:cubicBezTo>
                      <a:pt x="57110" y="43540"/>
                      <a:pt x="55305" y="44307"/>
                      <a:pt x="54013" y="45699"/>
                    </a:cubicBezTo>
                    <a:cubicBezTo>
                      <a:pt x="52739" y="44318"/>
                      <a:pt x="50951" y="43539"/>
                      <a:pt x="49072" y="43539"/>
                    </a:cubicBezTo>
                    <a:cubicBezTo>
                      <a:pt x="49061" y="43539"/>
                      <a:pt x="49051" y="43540"/>
                      <a:pt x="49040" y="43540"/>
                    </a:cubicBezTo>
                    <a:cubicBezTo>
                      <a:pt x="48556" y="43540"/>
                      <a:pt x="48072" y="43593"/>
                      <a:pt x="47597" y="43692"/>
                    </a:cubicBezTo>
                    <a:cubicBezTo>
                      <a:pt x="47597" y="42966"/>
                      <a:pt x="47714" y="42249"/>
                      <a:pt x="47938" y="41559"/>
                    </a:cubicBezTo>
                    <a:lnTo>
                      <a:pt x="47956" y="41550"/>
                    </a:lnTo>
                    <a:cubicBezTo>
                      <a:pt x="48865" y="38827"/>
                      <a:pt x="51437" y="37465"/>
                      <a:pt x="54009" y="37465"/>
                    </a:cubicBezTo>
                    <a:close/>
                    <a:moveTo>
                      <a:pt x="7163" y="37500"/>
                    </a:moveTo>
                    <a:cubicBezTo>
                      <a:pt x="10339" y="37500"/>
                      <a:pt x="13516" y="39579"/>
                      <a:pt x="13556" y="43737"/>
                    </a:cubicBezTo>
                    <a:cubicBezTo>
                      <a:pt x="13079" y="43632"/>
                      <a:pt x="12598" y="43582"/>
                      <a:pt x="12120" y="43582"/>
                    </a:cubicBezTo>
                    <a:cubicBezTo>
                      <a:pt x="10263" y="43582"/>
                      <a:pt x="8460" y="44350"/>
                      <a:pt x="7163" y="45739"/>
                    </a:cubicBezTo>
                    <a:lnTo>
                      <a:pt x="7163" y="45739"/>
                    </a:lnTo>
                    <a:cubicBezTo>
                      <a:pt x="5882" y="44362"/>
                      <a:pt x="4092" y="43584"/>
                      <a:pt x="2212" y="43584"/>
                    </a:cubicBezTo>
                    <a:cubicBezTo>
                      <a:pt x="1728" y="43584"/>
                      <a:pt x="1245" y="43638"/>
                      <a:pt x="770" y="43737"/>
                    </a:cubicBezTo>
                    <a:cubicBezTo>
                      <a:pt x="810" y="39579"/>
                      <a:pt x="3987" y="37500"/>
                      <a:pt x="7163" y="37500"/>
                    </a:cubicBezTo>
                    <a:close/>
                    <a:moveTo>
                      <a:pt x="30463" y="37509"/>
                    </a:moveTo>
                    <a:cubicBezTo>
                      <a:pt x="33636" y="37509"/>
                      <a:pt x="36811" y="39587"/>
                      <a:pt x="36854" y="43742"/>
                    </a:cubicBezTo>
                    <a:lnTo>
                      <a:pt x="36854" y="43742"/>
                    </a:lnTo>
                    <a:cubicBezTo>
                      <a:pt x="36384" y="43642"/>
                      <a:pt x="35912" y="43594"/>
                      <a:pt x="35443" y="43594"/>
                    </a:cubicBezTo>
                    <a:cubicBezTo>
                      <a:pt x="33580" y="43594"/>
                      <a:pt x="31775" y="44360"/>
                      <a:pt x="30483" y="45753"/>
                    </a:cubicBezTo>
                    <a:cubicBezTo>
                      <a:pt x="29201" y="44373"/>
                      <a:pt x="27409" y="43593"/>
                      <a:pt x="25528" y="43593"/>
                    </a:cubicBezTo>
                    <a:cubicBezTo>
                      <a:pt x="25044" y="43593"/>
                      <a:pt x="24560" y="43638"/>
                      <a:pt x="24085" y="43746"/>
                    </a:cubicBezTo>
                    <a:cubicBezTo>
                      <a:pt x="24116" y="39588"/>
                      <a:pt x="27288" y="37509"/>
                      <a:pt x="30463" y="37509"/>
                    </a:cubicBezTo>
                    <a:close/>
                    <a:moveTo>
                      <a:pt x="119327" y="43718"/>
                    </a:moveTo>
                    <a:cubicBezTo>
                      <a:pt x="121267" y="43718"/>
                      <a:pt x="123141" y="44520"/>
                      <a:pt x="124478" y="45968"/>
                    </a:cubicBezTo>
                    <a:cubicBezTo>
                      <a:pt x="124458" y="45968"/>
                      <a:pt x="124439" y="45968"/>
                      <a:pt x="124419" y="45968"/>
                    </a:cubicBezTo>
                    <a:cubicBezTo>
                      <a:pt x="122550" y="45968"/>
                      <a:pt x="120782" y="46806"/>
                      <a:pt x="119541" y="48109"/>
                    </a:cubicBezTo>
                    <a:cubicBezTo>
                      <a:pt x="119622" y="46514"/>
                      <a:pt x="119039" y="45018"/>
                      <a:pt x="118045" y="43835"/>
                    </a:cubicBezTo>
                    <a:cubicBezTo>
                      <a:pt x="118472" y="43756"/>
                      <a:pt x="118901" y="43718"/>
                      <a:pt x="119327" y="43718"/>
                    </a:cubicBezTo>
                    <a:close/>
                    <a:moveTo>
                      <a:pt x="129624" y="43718"/>
                    </a:moveTo>
                    <a:cubicBezTo>
                      <a:pt x="130049" y="43718"/>
                      <a:pt x="130477" y="43756"/>
                      <a:pt x="130903" y="43835"/>
                    </a:cubicBezTo>
                    <a:cubicBezTo>
                      <a:pt x="129908" y="45018"/>
                      <a:pt x="129326" y="46523"/>
                      <a:pt x="129415" y="48109"/>
                    </a:cubicBezTo>
                    <a:cubicBezTo>
                      <a:pt x="128165" y="46806"/>
                      <a:pt x="126397" y="45968"/>
                      <a:pt x="124537" y="45968"/>
                    </a:cubicBezTo>
                    <a:cubicBezTo>
                      <a:pt x="124517" y="45968"/>
                      <a:pt x="124498" y="45968"/>
                      <a:pt x="124478" y="45968"/>
                    </a:cubicBezTo>
                    <a:cubicBezTo>
                      <a:pt x="125815" y="44520"/>
                      <a:pt x="127689" y="43718"/>
                      <a:pt x="129624" y="43718"/>
                    </a:cubicBezTo>
                    <a:close/>
                    <a:moveTo>
                      <a:pt x="82779" y="43762"/>
                    </a:moveTo>
                    <a:cubicBezTo>
                      <a:pt x="83204" y="43762"/>
                      <a:pt x="83632" y="43801"/>
                      <a:pt x="84057" y="43880"/>
                    </a:cubicBezTo>
                    <a:cubicBezTo>
                      <a:pt x="83063" y="45063"/>
                      <a:pt x="82480" y="46559"/>
                      <a:pt x="82561" y="48154"/>
                    </a:cubicBezTo>
                    <a:cubicBezTo>
                      <a:pt x="81320" y="46851"/>
                      <a:pt x="79552" y="46012"/>
                      <a:pt x="77683" y="46012"/>
                    </a:cubicBezTo>
                    <a:cubicBezTo>
                      <a:pt x="77666" y="46012"/>
                      <a:pt x="77650" y="46012"/>
                      <a:pt x="77633" y="46013"/>
                    </a:cubicBezTo>
                    <a:lnTo>
                      <a:pt x="77633" y="46013"/>
                    </a:lnTo>
                    <a:cubicBezTo>
                      <a:pt x="78970" y="44565"/>
                      <a:pt x="80844" y="43762"/>
                      <a:pt x="82779" y="43762"/>
                    </a:cubicBezTo>
                    <a:close/>
                    <a:moveTo>
                      <a:pt x="59124" y="43911"/>
                    </a:moveTo>
                    <a:cubicBezTo>
                      <a:pt x="59554" y="43911"/>
                      <a:pt x="59988" y="43951"/>
                      <a:pt x="60420" y="44032"/>
                    </a:cubicBezTo>
                    <a:cubicBezTo>
                      <a:pt x="59425" y="45224"/>
                      <a:pt x="58843" y="46721"/>
                      <a:pt x="58932" y="48316"/>
                    </a:cubicBezTo>
                    <a:lnTo>
                      <a:pt x="58923" y="48307"/>
                    </a:lnTo>
                    <a:cubicBezTo>
                      <a:pt x="57682" y="47003"/>
                      <a:pt x="55914" y="46165"/>
                      <a:pt x="54045" y="46165"/>
                    </a:cubicBezTo>
                    <a:cubicBezTo>
                      <a:pt x="54026" y="46165"/>
                      <a:pt x="54006" y="46165"/>
                      <a:pt x="53986" y="46165"/>
                    </a:cubicBezTo>
                    <a:cubicBezTo>
                      <a:pt x="53966" y="46165"/>
                      <a:pt x="53947" y="46165"/>
                      <a:pt x="53927" y="46165"/>
                    </a:cubicBezTo>
                    <a:cubicBezTo>
                      <a:pt x="52067" y="46165"/>
                      <a:pt x="50299" y="47003"/>
                      <a:pt x="49049" y="48307"/>
                    </a:cubicBezTo>
                    <a:cubicBezTo>
                      <a:pt x="49138" y="46712"/>
                      <a:pt x="48556" y="45206"/>
                      <a:pt x="47561" y="44032"/>
                    </a:cubicBezTo>
                    <a:cubicBezTo>
                      <a:pt x="47990" y="43953"/>
                      <a:pt x="48420" y="43914"/>
                      <a:pt x="48848" y="43914"/>
                    </a:cubicBezTo>
                    <a:cubicBezTo>
                      <a:pt x="50781" y="43914"/>
                      <a:pt x="52652" y="44711"/>
                      <a:pt x="53995" y="46156"/>
                    </a:cubicBezTo>
                    <a:cubicBezTo>
                      <a:pt x="55328" y="44713"/>
                      <a:pt x="57194" y="43911"/>
                      <a:pt x="59124" y="43911"/>
                    </a:cubicBezTo>
                    <a:close/>
                    <a:moveTo>
                      <a:pt x="25317" y="43968"/>
                    </a:moveTo>
                    <a:cubicBezTo>
                      <a:pt x="27250" y="43968"/>
                      <a:pt x="29122" y="44764"/>
                      <a:pt x="30465" y="46210"/>
                    </a:cubicBezTo>
                    <a:lnTo>
                      <a:pt x="30465" y="46210"/>
                    </a:lnTo>
                    <a:cubicBezTo>
                      <a:pt x="30462" y="46210"/>
                      <a:pt x="30459" y="46210"/>
                      <a:pt x="30456" y="46210"/>
                    </a:cubicBezTo>
                    <a:cubicBezTo>
                      <a:pt x="30446" y="46210"/>
                      <a:pt x="30436" y="46210"/>
                      <a:pt x="30426" y="46210"/>
                    </a:cubicBezTo>
                    <a:cubicBezTo>
                      <a:pt x="28546" y="46210"/>
                      <a:pt x="26775" y="47041"/>
                      <a:pt x="25519" y="48351"/>
                    </a:cubicBezTo>
                    <a:cubicBezTo>
                      <a:pt x="25608" y="46765"/>
                      <a:pt x="25026" y="45269"/>
                      <a:pt x="24031" y="44086"/>
                    </a:cubicBezTo>
                    <a:cubicBezTo>
                      <a:pt x="24460" y="44007"/>
                      <a:pt x="24890" y="43968"/>
                      <a:pt x="25317" y="43968"/>
                    </a:cubicBezTo>
                    <a:close/>
                    <a:moveTo>
                      <a:pt x="106094" y="43751"/>
                    </a:moveTo>
                    <a:cubicBezTo>
                      <a:pt x="106570" y="43751"/>
                      <a:pt x="107049" y="43799"/>
                      <a:pt x="107525" y="43898"/>
                    </a:cubicBezTo>
                    <a:cubicBezTo>
                      <a:pt x="106512" y="45161"/>
                      <a:pt x="105939" y="46747"/>
                      <a:pt x="106127" y="48423"/>
                    </a:cubicBezTo>
                    <a:lnTo>
                      <a:pt x="106118" y="48414"/>
                    </a:lnTo>
                    <a:cubicBezTo>
                      <a:pt x="104866" y="46958"/>
                      <a:pt x="102990" y="46012"/>
                      <a:pt x="100995" y="46012"/>
                    </a:cubicBezTo>
                    <a:cubicBezTo>
                      <a:pt x="100976" y="46012"/>
                      <a:pt x="100958" y="46013"/>
                      <a:pt x="100939" y="46013"/>
                    </a:cubicBezTo>
                    <a:cubicBezTo>
                      <a:pt x="100919" y="46012"/>
                      <a:pt x="100899" y="46012"/>
                      <a:pt x="100879" y="46012"/>
                    </a:cubicBezTo>
                    <a:cubicBezTo>
                      <a:pt x="99020" y="46012"/>
                      <a:pt x="97252" y="46842"/>
                      <a:pt x="96011" y="48154"/>
                    </a:cubicBezTo>
                    <a:cubicBezTo>
                      <a:pt x="96091" y="46559"/>
                      <a:pt x="95509" y="45054"/>
                      <a:pt x="94514" y="43880"/>
                    </a:cubicBezTo>
                    <a:cubicBezTo>
                      <a:pt x="94946" y="43798"/>
                      <a:pt x="95380" y="43758"/>
                      <a:pt x="95811" y="43758"/>
                    </a:cubicBezTo>
                    <a:cubicBezTo>
                      <a:pt x="97740" y="43758"/>
                      <a:pt x="99607" y="44561"/>
                      <a:pt x="100948" y="46004"/>
                    </a:cubicBezTo>
                    <a:cubicBezTo>
                      <a:pt x="102286" y="44551"/>
                      <a:pt x="104160" y="43751"/>
                      <a:pt x="106094" y="43751"/>
                    </a:cubicBezTo>
                    <a:close/>
                    <a:moveTo>
                      <a:pt x="70812" y="39306"/>
                    </a:moveTo>
                    <a:cubicBezTo>
                      <a:pt x="71289" y="39306"/>
                      <a:pt x="71770" y="39355"/>
                      <a:pt x="72248" y="39454"/>
                    </a:cubicBezTo>
                    <a:cubicBezTo>
                      <a:pt x="71271" y="40699"/>
                      <a:pt x="70742" y="42276"/>
                      <a:pt x="70939" y="43925"/>
                    </a:cubicBezTo>
                    <a:cubicBezTo>
                      <a:pt x="71449" y="43811"/>
                      <a:pt x="71962" y="43756"/>
                      <a:pt x="72472" y="43756"/>
                    </a:cubicBezTo>
                    <a:cubicBezTo>
                      <a:pt x="74409" y="43756"/>
                      <a:pt x="76285" y="44558"/>
                      <a:pt x="77633" y="46013"/>
                    </a:cubicBezTo>
                    <a:lnTo>
                      <a:pt x="77633" y="46013"/>
                    </a:lnTo>
                    <a:cubicBezTo>
                      <a:pt x="77630" y="46013"/>
                      <a:pt x="77627" y="46013"/>
                      <a:pt x="77624" y="46013"/>
                    </a:cubicBezTo>
                    <a:cubicBezTo>
                      <a:pt x="77606" y="46013"/>
                      <a:pt x="77588" y="46012"/>
                      <a:pt x="77570" y="46012"/>
                    </a:cubicBezTo>
                    <a:cubicBezTo>
                      <a:pt x="75529" y="46012"/>
                      <a:pt x="73598" y="47021"/>
                      <a:pt x="72346" y="48540"/>
                    </a:cubicBezTo>
                    <a:cubicBezTo>
                      <a:pt x="72703" y="44850"/>
                      <a:pt x="69416" y="41568"/>
                      <a:pt x="65713" y="41568"/>
                    </a:cubicBezTo>
                    <a:cubicBezTo>
                      <a:pt x="65693" y="41568"/>
                      <a:pt x="65673" y="41568"/>
                      <a:pt x="65653" y="41568"/>
                    </a:cubicBezTo>
                    <a:lnTo>
                      <a:pt x="65653" y="41559"/>
                    </a:lnTo>
                    <a:cubicBezTo>
                      <a:pt x="66997" y="40107"/>
                      <a:pt x="68873" y="39306"/>
                      <a:pt x="70812" y="39306"/>
                    </a:cubicBezTo>
                    <a:close/>
                    <a:moveTo>
                      <a:pt x="35618" y="43957"/>
                    </a:moveTo>
                    <a:cubicBezTo>
                      <a:pt x="36091" y="43957"/>
                      <a:pt x="36568" y="44006"/>
                      <a:pt x="37042" y="44104"/>
                    </a:cubicBezTo>
                    <a:cubicBezTo>
                      <a:pt x="36020" y="45350"/>
                      <a:pt x="35456" y="46945"/>
                      <a:pt x="35635" y="48620"/>
                    </a:cubicBezTo>
                    <a:cubicBezTo>
                      <a:pt x="34383" y="47164"/>
                      <a:pt x="32507" y="46210"/>
                      <a:pt x="30511" y="46210"/>
                    </a:cubicBezTo>
                    <a:cubicBezTo>
                      <a:pt x="30496" y="46210"/>
                      <a:pt x="30480" y="46210"/>
                      <a:pt x="30465" y="46210"/>
                    </a:cubicBezTo>
                    <a:lnTo>
                      <a:pt x="30465" y="46210"/>
                    </a:lnTo>
                    <a:cubicBezTo>
                      <a:pt x="31804" y="44762"/>
                      <a:pt x="33682" y="43957"/>
                      <a:pt x="35618" y="43957"/>
                    </a:cubicBezTo>
                    <a:close/>
                    <a:moveTo>
                      <a:pt x="112822" y="41864"/>
                    </a:moveTo>
                    <a:cubicBezTo>
                      <a:pt x="115997" y="41864"/>
                      <a:pt x="119174" y="43943"/>
                      <a:pt x="119218" y="48100"/>
                    </a:cubicBezTo>
                    <a:cubicBezTo>
                      <a:pt x="118743" y="47999"/>
                      <a:pt x="118265" y="47949"/>
                      <a:pt x="117790" y="47949"/>
                    </a:cubicBezTo>
                    <a:cubicBezTo>
                      <a:pt x="115926" y="47949"/>
                      <a:pt x="114120" y="48715"/>
                      <a:pt x="112821" y="50108"/>
                    </a:cubicBezTo>
                    <a:cubicBezTo>
                      <a:pt x="111548" y="48728"/>
                      <a:pt x="109756" y="47948"/>
                      <a:pt x="107874" y="47948"/>
                    </a:cubicBezTo>
                    <a:cubicBezTo>
                      <a:pt x="107391" y="47948"/>
                      <a:pt x="106907" y="48002"/>
                      <a:pt x="106432" y="48100"/>
                    </a:cubicBezTo>
                    <a:cubicBezTo>
                      <a:pt x="106472" y="43943"/>
                      <a:pt x="109646" y="41864"/>
                      <a:pt x="112822" y="41864"/>
                    </a:cubicBezTo>
                    <a:close/>
                    <a:moveTo>
                      <a:pt x="136132" y="41864"/>
                    </a:moveTo>
                    <a:cubicBezTo>
                      <a:pt x="139308" y="41864"/>
                      <a:pt x="142484" y="43943"/>
                      <a:pt x="142525" y="48100"/>
                    </a:cubicBezTo>
                    <a:cubicBezTo>
                      <a:pt x="142051" y="47999"/>
                      <a:pt x="141574" y="47949"/>
                      <a:pt x="141100" y="47949"/>
                    </a:cubicBezTo>
                    <a:cubicBezTo>
                      <a:pt x="139242" y="47949"/>
                      <a:pt x="137437" y="48715"/>
                      <a:pt x="136145" y="50108"/>
                    </a:cubicBezTo>
                    <a:cubicBezTo>
                      <a:pt x="134863" y="48728"/>
                      <a:pt x="133071" y="47948"/>
                      <a:pt x="131190" y="47948"/>
                    </a:cubicBezTo>
                    <a:cubicBezTo>
                      <a:pt x="130706" y="47948"/>
                      <a:pt x="130222" y="48002"/>
                      <a:pt x="129747" y="48100"/>
                    </a:cubicBezTo>
                    <a:cubicBezTo>
                      <a:pt x="129783" y="43943"/>
                      <a:pt x="132957" y="41864"/>
                      <a:pt x="136132" y="41864"/>
                    </a:cubicBezTo>
                    <a:close/>
                    <a:moveTo>
                      <a:pt x="89293" y="41912"/>
                    </a:moveTo>
                    <a:cubicBezTo>
                      <a:pt x="92468" y="41912"/>
                      <a:pt x="95642" y="43988"/>
                      <a:pt x="95679" y="48143"/>
                    </a:cubicBezTo>
                    <a:lnTo>
                      <a:pt x="95679" y="48143"/>
                    </a:lnTo>
                    <a:cubicBezTo>
                      <a:pt x="95207" y="48043"/>
                      <a:pt x="94732" y="47994"/>
                      <a:pt x="94260" y="47994"/>
                    </a:cubicBezTo>
                    <a:cubicBezTo>
                      <a:pt x="92399" y="47994"/>
                      <a:pt x="90599" y="48760"/>
                      <a:pt x="89299" y="50152"/>
                    </a:cubicBezTo>
                    <a:cubicBezTo>
                      <a:pt x="88018" y="48773"/>
                      <a:pt x="86226" y="47993"/>
                      <a:pt x="84344" y="47993"/>
                    </a:cubicBezTo>
                    <a:cubicBezTo>
                      <a:pt x="83860" y="47993"/>
                      <a:pt x="83376" y="48047"/>
                      <a:pt x="82902" y="48145"/>
                    </a:cubicBezTo>
                    <a:cubicBezTo>
                      <a:pt x="82937" y="43991"/>
                      <a:pt x="86116" y="41912"/>
                      <a:pt x="89293" y="41912"/>
                    </a:cubicBezTo>
                    <a:close/>
                    <a:moveTo>
                      <a:pt x="42335" y="42067"/>
                    </a:moveTo>
                    <a:cubicBezTo>
                      <a:pt x="45509" y="42067"/>
                      <a:pt x="48681" y="44143"/>
                      <a:pt x="48726" y="48298"/>
                    </a:cubicBezTo>
                    <a:lnTo>
                      <a:pt x="48726" y="48298"/>
                    </a:lnTo>
                    <a:cubicBezTo>
                      <a:pt x="48251" y="48196"/>
                      <a:pt x="47772" y="48146"/>
                      <a:pt x="47298" y="48146"/>
                    </a:cubicBezTo>
                    <a:cubicBezTo>
                      <a:pt x="45434" y="48146"/>
                      <a:pt x="43630" y="48912"/>
                      <a:pt x="42337" y="50305"/>
                    </a:cubicBezTo>
                    <a:cubicBezTo>
                      <a:pt x="41056" y="48925"/>
                      <a:pt x="39264" y="48145"/>
                      <a:pt x="37382" y="48145"/>
                    </a:cubicBezTo>
                    <a:cubicBezTo>
                      <a:pt x="36898" y="48145"/>
                      <a:pt x="36415" y="48199"/>
                      <a:pt x="35940" y="48307"/>
                    </a:cubicBezTo>
                    <a:cubicBezTo>
                      <a:pt x="35980" y="44148"/>
                      <a:pt x="39158" y="42067"/>
                      <a:pt x="42335" y="42067"/>
                    </a:cubicBezTo>
                    <a:close/>
                    <a:moveTo>
                      <a:pt x="65651" y="42067"/>
                    </a:moveTo>
                    <a:cubicBezTo>
                      <a:pt x="68826" y="42067"/>
                      <a:pt x="72001" y="44146"/>
                      <a:pt x="72041" y="48307"/>
                    </a:cubicBezTo>
                    <a:cubicBezTo>
                      <a:pt x="71563" y="48202"/>
                      <a:pt x="71080" y="48150"/>
                      <a:pt x="70601" y="48150"/>
                    </a:cubicBezTo>
                    <a:cubicBezTo>
                      <a:pt x="68748" y="48150"/>
                      <a:pt x="66948" y="48916"/>
                      <a:pt x="65653" y="50305"/>
                    </a:cubicBezTo>
                    <a:cubicBezTo>
                      <a:pt x="64371" y="48934"/>
                      <a:pt x="62579" y="48145"/>
                      <a:pt x="60697" y="48145"/>
                    </a:cubicBezTo>
                    <a:cubicBezTo>
                      <a:pt x="60214" y="48145"/>
                      <a:pt x="59730" y="48199"/>
                      <a:pt x="59255" y="48307"/>
                    </a:cubicBezTo>
                    <a:cubicBezTo>
                      <a:pt x="59295" y="44148"/>
                      <a:pt x="62473" y="42067"/>
                      <a:pt x="65651" y="42067"/>
                    </a:cubicBezTo>
                    <a:close/>
                    <a:moveTo>
                      <a:pt x="18806" y="42117"/>
                    </a:moveTo>
                    <a:cubicBezTo>
                      <a:pt x="21981" y="42117"/>
                      <a:pt x="25156" y="44198"/>
                      <a:pt x="25196" y="48360"/>
                    </a:cubicBezTo>
                    <a:cubicBezTo>
                      <a:pt x="24717" y="48255"/>
                      <a:pt x="24234" y="48204"/>
                      <a:pt x="23755" y="48204"/>
                    </a:cubicBezTo>
                    <a:cubicBezTo>
                      <a:pt x="21902" y="48204"/>
                      <a:pt x="20103" y="48970"/>
                      <a:pt x="18807" y="50359"/>
                    </a:cubicBezTo>
                    <a:cubicBezTo>
                      <a:pt x="17526" y="48988"/>
                      <a:pt x="15734" y="48199"/>
                      <a:pt x="13852" y="48199"/>
                    </a:cubicBezTo>
                    <a:cubicBezTo>
                      <a:pt x="13368" y="48199"/>
                      <a:pt x="12884" y="48253"/>
                      <a:pt x="12409" y="48360"/>
                    </a:cubicBezTo>
                    <a:cubicBezTo>
                      <a:pt x="12454" y="44198"/>
                      <a:pt x="15631" y="42117"/>
                      <a:pt x="18806" y="42117"/>
                    </a:cubicBezTo>
                    <a:close/>
                    <a:moveTo>
                      <a:pt x="117967" y="48323"/>
                    </a:moveTo>
                    <a:cubicBezTo>
                      <a:pt x="118392" y="48323"/>
                      <a:pt x="118820" y="48362"/>
                      <a:pt x="119245" y="48441"/>
                    </a:cubicBezTo>
                    <a:cubicBezTo>
                      <a:pt x="118253" y="49621"/>
                      <a:pt x="117671" y="51114"/>
                      <a:pt x="117757" y="52706"/>
                    </a:cubicBezTo>
                    <a:lnTo>
                      <a:pt x="117757" y="52706"/>
                    </a:lnTo>
                    <a:cubicBezTo>
                      <a:pt x="116507" y="51403"/>
                      <a:pt x="114740" y="50573"/>
                      <a:pt x="112880" y="50573"/>
                    </a:cubicBezTo>
                    <a:cubicBezTo>
                      <a:pt x="112860" y="50573"/>
                      <a:pt x="112840" y="50573"/>
                      <a:pt x="112821" y="50574"/>
                    </a:cubicBezTo>
                    <a:cubicBezTo>
                      <a:pt x="114158" y="49126"/>
                      <a:pt x="116031" y="48323"/>
                      <a:pt x="117967" y="48323"/>
                    </a:cubicBezTo>
                    <a:close/>
                    <a:moveTo>
                      <a:pt x="130990" y="48323"/>
                    </a:moveTo>
                    <a:cubicBezTo>
                      <a:pt x="132925" y="48323"/>
                      <a:pt x="134799" y="49126"/>
                      <a:pt x="136136" y="50574"/>
                    </a:cubicBezTo>
                    <a:cubicBezTo>
                      <a:pt x="136116" y="50573"/>
                      <a:pt x="136096" y="50573"/>
                      <a:pt x="136077" y="50573"/>
                    </a:cubicBezTo>
                    <a:cubicBezTo>
                      <a:pt x="134208" y="50573"/>
                      <a:pt x="132440" y="51412"/>
                      <a:pt x="131199" y="52715"/>
                    </a:cubicBezTo>
                    <a:cubicBezTo>
                      <a:pt x="131279" y="51120"/>
                      <a:pt x="130697" y="49624"/>
                      <a:pt x="129711" y="48441"/>
                    </a:cubicBezTo>
                    <a:cubicBezTo>
                      <a:pt x="130137" y="48362"/>
                      <a:pt x="130565" y="48323"/>
                      <a:pt x="130990" y="48323"/>
                    </a:cubicBezTo>
                    <a:close/>
                    <a:moveTo>
                      <a:pt x="94437" y="48359"/>
                    </a:moveTo>
                    <a:cubicBezTo>
                      <a:pt x="94862" y="48359"/>
                      <a:pt x="95289" y="48398"/>
                      <a:pt x="95715" y="48477"/>
                    </a:cubicBezTo>
                    <a:cubicBezTo>
                      <a:pt x="94722" y="49666"/>
                      <a:pt x="94140" y="51168"/>
                      <a:pt x="94227" y="52750"/>
                    </a:cubicBezTo>
                    <a:lnTo>
                      <a:pt x="94227" y="52750"/>
                    </a:lnTo>
                    <a:cubicBezTo>
                      <a:pt x="92986" y="51447"/>
                      <a:pt x="91219" y="50618"/>
                      <a:pt x="89350" y="50618"/>
                    </a:cubicBezTo>
                    <a:cubicBezTo>
                      <a:pt x="89330" y="50618"/>
                      <a:pt x="89310" y="50618"/>
                      <a:pt x="89290" y="50618"/>
                    </a:cubicBezTo>
                    <a:cubicBezTo>
                      <a:pt x="89270" y="50618"/>
                      <a:pt x="89250" y="50618"/>
                      <a:pt x="89231" y="50618"/>
                    </a:cubicBezTo>
                    <a:cubicBezTo>
                      <a:pt x="87362" y="50618"/>
                      <a:pt x="85603" y="51448"/>
                      <a:pt x="84353" y="52751"/>
                    </a:cubicBezTo>
                    <a:cubicBezTo>
                      <a:pt x="84443" y="51165"/>
                      <a:pt x="83860" y="49660"/>
                      <a:pt x="82866" y="48477"/>
                    </a:cubicBezTo>
                    <a:cubicBezTo>
                      <a:pt x="83291" y="48398"/>
                      <a:pt x="83719" y="48359"/>
                      <a:pt x="84144" y="48359"/>
                    </a:cubicBezTo>
                    <a:cubicBezTo>
                      <a:pt x="86080" y="48359"/>
                      <a:pt x="87955" y="49162"/>
                      <a:pt x="89299" y="50609"/>
                    </a:cubicBezTo>
                    <a:cubicBezTo>
                      <a:pt x="90637" y="49162"/>
                      <a:pt x="92504" y="48359"/>
                      <a:pt x="94437" y="48359"/>
                    </a:cubicBezTo>
                    <a:close/>
                    <a:moveTo>
                      <a:pt x="47485" y="48520"/>
                    </a:moveTo>
                    <a:cubicBezTo>
                      <a:pt x="47909" y="48520"/>
                      <a:pt x="48337" y="48559"/>
                      <a:pt x="48762" y="48638"/>
                    </a:cubicBezTo>
                    <a:cubicBezTo>
                      <a:pt x="47767" y="49821"/>
                      <a:pt x="47185" y="51326"/>
                      <a:pt x="47275" y="52912"/>
                    </a:cubicBezTo>
                    <a:cubicBezTo>
                      <a:pt x="46025" y="51609"/>
                      <a:pt x="44257" y="50779"/>
                      <a:pt x="42397" y="50779"/>
                    </a:cubicBezTo>
                    <a:cubicBezTo>
                      <a:pt x="42377" y="50779"/>
                      <a:pt x="42357" y="50779"/>
                      <a:pt x="42337" y="50780"/>
                    </a:cubicBezTo>
                    <a:cubicBezTo>
                      <a:pt x="43675" y="49325"/>
                      <a:pt x="45549" y="48520"/>
                      <a:pt x="47485" y="48520"/>
                    </a:cubicBezTo>
                    <a:close/>
                    <a:moveTo>
                      <a:pt x="60501" y="48529"/>
                    </a:moveTo>
                    <a:cubicBezTo>
                      <a:pt x="62439" y="48529"/>
                      <a:pt x="64308" y="49332"/>
                      <a:pt x="65653" y="50780"/>
                    </a:cubicBezTo>
                    <a:cubicBezTo>
                      <a:pt x="65633" y="50779"/>
                      <a:pt x="65613" y="50779"/>
                      <a:pt x="65593" y="50779"/>
                    </a:cubicBezTo>
                    <a:cubicBezTo>
                      <a:pt x="63725" y="50779"/>
                      <a:pt x="61957" y="51618"/>
                      <a:pt x="60715" y="52921"/>
                    </a:cubicBezTo>
                    <a:cubicBezTo>
                      <a:pt x="60796" y="51326"/>
                      <a:pt x="60214" y="49830"/>
                      <a:pt x="59219" y="48647"/>
                    </a:cubicBezTo>
                    <a:cubicBezTo>
                      <a:pt x="59646" y="48568"/>
                      <a:pt x="60075" y="48529"/>
                      <a:pt x="60501" y="48529"/>
                    </a:cubicBezTo>
                    <a:close/>
                    <a:moveTo>
                      <a:pt x="107662" y="48316"/>
                    </a:moveTo>
                    <a:cubicBezTo>
                      <a:pt x="109596" y="48316"/>
                      <a:pt x="111472" y="49118"/>
                      <a:pt x="112821" y="50574"/>
                    </a:cubicBezTo>
                    <a:cubicBezTo>
                      <a:pt x="112802" y="50573"/>
                      <a:pt x="112783" y="50573"/>
                      <a:pt x="112765" y="50573"/>
                    </a:cubicBezTo>
                    <a:cubicBezTo>
                      <a:pt x="110778" y="50573"/>
                      <a:pt x="108902" y="51519"/>
                      <a:pt x="107650" y="52966"/>
                    </a:cubicBezTo>
                    <a:lnTo>
                      <a:pt x="107650" y="52966"/>
                    </a:lnTo>
                    <a:cubicBezTo>
                      <a:pt x="107803" y="51290"/>
                      <a:pt x="107211" y="49713"/>
                      <a:pt x="106172" y="48477"/>
                    </a:cubicBezTo>
                    <a:cubicBezTo>
                      <a:pt x="106667" y="48369"/>
                      <a:pt x="107167" y="48316"/>
                      <a:pt x="107662" y="48316"/>
                    </a:cubicBezTo>
                    <a:close/>
                    <a:moveTo>
                      <a:pt x="13659" y="48573"/>
                    </a:moveTo>
                    <a:cubicBezTo>
                      <a:pt x="15592" y="48573"/>
                      <a:pt x="17464" y="49371"/>
                      <a:pt x="18807" y="50824"/>
                    </a:cubicBezTo>
                    <a:cubicBezTo>
                      <a:pt x="18787" y="50824"/>
                      <a:pt x="18768" y="50824"/>
                      <a:pt x="18748" y="50824"/>
                    </a:cubicBezTo>
                    <a:cubicBezTo>
                      <a:pt x="16879" y="50824"/>
                      <a:pt x="15111" y="51663"/>
                      <a:pt x="13870" y="52966"/>
                    </a:cubicBezTo>
                    <a:cubicBezTo>
                      <a:pt x="13951" y="51371"/>
                      <a:pt x="13368" y="49875"/>
                      <a:pt x="12374" y="48692"/>
                    </a:cubicBezTo>
                    <a:cubicBezTo>
                      <a:pt x="12802" y="48612"/>
                      <a:pt x="13232" y="48573"/>
                      <a:pt x="13659" y="48573"/>
                    </a:cubicBezTo>
                    <a:close/>
                    <a:moveTo>
                      <a:pt x="23953" y="48574"/>
                    </a:moveTo>
                    <a:cubicBezTo>
                      <a:pt x="24378" y="48574"/>
                      <a:pt x="24806" y="48613"/>
                      <a:pt x="25232" y="48692"/>
                    </a:cubicBezTo>
                    <a:cubicBezTo>
                      <a:pt x="24237" y="49875"/>
                      <a:pt x="23655" y="51371"/>
                      <a:pt x="23744" y="52966"/>
                    </a:cubicBezTo>
                    <a:cubicBezTo>
                      <a:pt x="22494" y="51663"/>
                      <a:pt x="20726" y="50824"/>
                      <a:pt x="18866" y="50824"/>
                    </a:cubicBezTo>
                    <a:cubicBezTo>
                      <a:pt x="18846" y="50824"/>
                      <a:pt x="18827" y="50824"/>
                      <a:pt x="18807" y="50824"/>
                    </a:cubicBezTo>
                    <a:cubicBezTo>
                      <a:pt x="20144" y="49377"/>
                      <a:pt x="22018" y="48574"/>
                      <a:pt x="23953" y="48574"/>
                    </a:cubicBezTo>
                    <a:close/>
                    <a:moveTo>
                      <a:pt x="37179" y="48522"/>
                    </a:moveTo>
                    <a:cubicBezTo>
                      <a:pt x="39113" y="48522"/>
                      <a:pt x="40989" y="49325"/>
                      <a:pt x="42337" y="50780"/>
                    </a:cubicBezTo>
                    <a:cubicBezTo>
                      <a:pt x="42319" y="50779"/>
                      <a:pt x="42300" y="50779"/>
                      <a:pt x="42282" y="50779"/>
                    </a:cubicBezTo>
                    <a:cubicBezTo>
                      <a:pt x="40295" y="50779"/>
                      <a:pt x="38419" y="51725"/>
                      <a:pt x="37167" y="53172"/>
                    </a:cubicBezTo>
                    <a:cubicBezTo>
                      <a:pt x="37320" y="51496"/>
                      <a:pt x="36728" y="49910"/>
                      <a:pt x="35689" y="48683"/>
                    </a:cubicBezTo>
                    <a:cubicBezTo>
                      <a:pt x="36184" y="48575"/>
                      <a:pt x="36683" y="48522"/>
                      <a:pt x="37179" y="48522"/>
                    </a:cubicBezTo>
                    <a:close/>
                    <a:moveTo>
                      <a:pt x="124475" y="46470"/>
                    </a:moveTo>
                    <a:cubicBezTo>
                      <a:pt x="127650" y="46470"/>
                      <a:pt x="130827" y="48548"/>
                      <a:pt x="130867" y="52706"/>
                    </a:cubicBezTo>
                    <a:cubicBezTo>
                      <a:pt x="130388" y="52601"/>
                      <a:pt x="129906" y="52550"/>
                      <a:pt x="129426" y="52550"/>
                    </a:cubicBezTo>
                    <a:cubicBezTo>
                      <a:pt x="127574" y="52550"/>
                      <a:pt x="125776" y="53316"/>
                      <a:pt x="124487" y="54704"/>
                    </a:cubicBezTo>
                    <a:cubicBezTo>
                      <a:pt x="123206" y="53333"/>
                      <a:pt x="121414" y="52545"/>
                      <a:pt x="119532" y="52545"/>
                    </a:cubicBezTo>
                    <a:cubicBezTo>
                      <a:pt x="119048" y="52545"/>
                      <a:pt x="118564" y="52599"/>
                      <a:pt x="118089" y="52706"/>
                    </a:cubicBezTo>
                    <a:cubicBezTo>
                      <a:pt x="118125" y="48548"/>
                      <a:pt x="121299" y="46470"/>
                      <a:pt x="124475" y="46470"/>
                    </a:cubicBezTo>
                    <a:close/>
                    <a:moveTo>
                      <a:pt x="77635" y="46519"/>
                    </a:moveTo>
                    <a:cubicBezTo>
                      <a:pt x="80808" y="46519"/>
                      <a:pt x="83981" y="48596"/>
                      <a:pt x="84022" y="52751"/>
                    </a:cubicBezTo>
                    <a:lnTo>
                      <a:pt x="84031" y="52760"/>
                    </a:lnTo>
                    <a:cubicBezTo>
                      <a:pt x="83550" y="52655"/>
                      <a:pt x="83066" y="52604"/>
                      <a:pt x="82586" y="52604"/>
                    </a:cubicBezTo>
                    <a:cubicBezTo>
                      <a:pt x="80731" y="52604"/>
                      <a:pt x="78937" y="53370"/>
                      <a:pt x="77642" y="54758"/>
                    </a:cubicBezTo>
                    <a:cubicBezTo>
                      <a:pt x="76360" y="53378"/>
                      <a:pt x="74568" y="52599"/>
                      <a:pt x="72696" y="52599"/>
                    </a:cubicBezTo>
                    <a:cubicBezTo>
                      <a:pt x="72203" y="52599"/>
                      <a:pt x="71719" y="52652"/>
                      <a:pt x="71244" y="52760"/>
                    </a:cubicBezTo>
                    <a:cubicBezTo>
                      <a:pt x="71280" y="48600"/>
                      <a:pt x="74457" y="46519"/>
                      <a:pt x="77635" y="46519"/>
                    </a:cubicBezTo>
                    <a:close/>
                    <a:moveTo>
                      <a:pt x="100946" y="46509"/>
                    </a:moveTo>
                    <a:cubicBezTo>
                      <a:pt x="104122" y="46509"/>
                      <a:pt x="107296" y="48585"/>
                      <a:pt x="107337" y="52742"/>
                    </a:cubicBezTo>
                    <a:cubicBezTo>
                      <a:pt x="106865" y="52641"/>
                      <a:pt x="106389" y="52591"/>
                      <a:pt x="105917" y="52591"/>
                    </a:cubicBezTo>
                    <a:cubicBezTo>
                      <a:pt x="104050" y="52591"/>
                      <a:pt x="102242" y="53364"/>
                      <a:pt x="100948" y="54758"/>
                    </a:cubicBezTo>
                    <a:lnTo>
                      <a:pt x="100948" y="54749"/>
                    </a:lnTo>
                    <a:cubicBezTo>
                      <a:pt x="99667" y="53369"/>
                      <a:pt x="97875" y="52590"/>
                      <a:pt x="95993" y="52590"/>
                    </a:cubicBezTo>
                    <a:cubicBezTo>
                      <a:pt x="95509" y="52590"/>
                      <a:pt x="95025" y="52643"/>
                      <a:pt x="94550" y="52742"/>
                    </a:cubicBezTo>
                    <a:cubicBezTo>
                      <a:pt x="94591" y="48588"/>
                      <a:pt x="97769" y="46509"/>
                      <a:pt x="100946" y="46509"/>
                    </a:cubicBezTo>
                    <a:close/>
                    <a:moveTo>
                      <a:pt x="53993" y="46670"/>
                    </a:moveTo>
                    <a:cubicBezTo>
                      <a:pt x="57169" y="46670"/>
                      <a:pt x="60344" y="48747"/>
                      <a:pt x="60384" y="52903"/>
                    </a:cubicBezTo>
                    <a:cubicBezTo>
                      <a:pt x="59911" y="52801"/>
                      <a:pt x="59433" y="52752"/>
                      <a:pt x="58960" y="52752"/>
                    </a:cubicBezTo>
                    <a:cubicBezTo>
                      <a:pt x="57101" y="52752"/>
                      <a:pt x="55295" y="53518"/>
                      <a:pt x="53995" y="54910"/>
                    </a:cubicBezTo>
                    <a:cubicBezTo>
                      <a:pt x="52714" y="53531"/>
                      <a:pt x="50922" y="52751"/>
                      <a:pt x="49040" y="52751"/>
                    </a:cubicBezTo>
                    <a:cubicBezTo>
                      <a:pt x="48556" y="52751"/>
                      <a:pt x="48072" y="52805"/>
                      <a:pt x="47597" y="52903"/>
                    </a:cubicBezTo>
                    <a:cubicBezTo>
                      <a:pt x="47638" y="48749"/>
                      <a:pt x="50816" y="46670"/>
                      <a:pt x="53993" y="46670"/>
                    </a:cubicBezTo>
                    <a:close/>
                    <a:moveTo>
                      <a:pt x="7145" y="46712"/>
                    </a:moveTo>
                    <a:cubicBezTo>
                      <a:pt x="10322" y="46712"/>
                      <a:pt x="13498" y="48790"/>
                      <a:pt x="13538" y="52948"/>
                    </a:cubicBezTo>
                    <a:cubicBezTo>
                      <a:pt x="13065" y="52846"/>
                      <a:pt x="12588" y="52796"/>
                      <a:pt x="12114" y="52796"/>
                    </a:cubicBezTo>
                    <a:cubicBezTo>
                      <a:pt x="10255" y="52796"/>
                      <a:pt x="8451" y="53563"/>
                      <a:pt x="7159" y="54955"/>
                    </a:cubicBezTo>
                    <a:cubicBezTo>
                      <a:pt x="5884" y="53583"/>
                      <a:pt x="4097" y="52805"/>
                      <a:pt x="2226" y="52805"/>
                    </a:cubicBezTo>
                    <a:cubicBezTo>
                      <a:pt x="2216" y="52805"/>
                      <a:pt x="2205" y="52805"/>
                      <a:pt x="2194" y="52805"/>
                    </a:cubicBezTo>
                    <a:lnTo>
                      <a:pt x="2194" y="52796"/>
                    </a:lnTo>
                    <a:cubicBezTo>
                      <a:pt x="1711" y="52796"/>
                      <a:pt x="1227" y="52850"/>
                      <a:pt x="752" y="52948"/>
                    </a:cubicBezTo>
                    <a:cubicBezTo>
                      <a:pt x="792" y="48790"/>
                      <a:pt x="3969" y="46712"/>
                      <a:pt x="7145" y="46712"/>
                    </a:cubicBezTo>
                    <a:close/>
                    <a:moveTo>
                      <a:pt x="30465" y="46717"/>
                    </a:moveTo>
                    <a:cubicBezTo>
                      <a:pt x="33637" y="46717"/>
                      <a:pt x="36811" y="48795"/>
                      <a:pt x="36854" y="52953"/>
                    </a:cubicBezTo>
                    <a:lnTo>
                      <a:pt x="36854" y="52953"/>
                    </a:lnTo>
                    <a:cubicBezTo>
                      <a:pt x="36379" y="52851"/>
                      <a:pt x="35901" y="52801"/>
                      <a:pt x="35426" y="52801"/>
                    </a:cubicBezTo>
                    <a:cubicBezTo>
                      <a:pt x="33569" y="52801"/>
                      <a:pt x="31771" y="53567"/>
                      <a:pt x="30483" y="54955"/>
                    </a:cubicBezTo>
                    <a:cubicBezTo>
                      <a:pt x="29201" y="53584"/>
                      <a:pt x="27409" y="52796"/>
                      <a:pt x="25528" y="52796"/>
                    </a:cubicBezTo>
                    <a:cubicBezTo>
                      <a:pt x="25044" y="52796"/>
                      <a:pt x="24560" y="52850"/>
                      <a:pt x="24085" y="52957"/>
                    </a:cubicBezTo>
                    <a:cubicBezTo>
                      <a:pt x="24116" y="48798"/>
                      <a:pt x="27290" y="46717"/>
                      <a:pt x="30465" y="46717"/>
                    </a:cubicBezTo>
                    <a:close/>
                    <a:moveTo>
                      <a:pt x="107865" y="57160"/>
                    </a:moveTo>
                    <a:cubicBezTo>
                      <a:pt x="107867" y="57160"/>
                      <a:pt x="107868" y="57160"/>
                      <a:pt x="107870" y="57160"/>
                    </a:cubicBezTo>
                    <a:lnTo>
                      <a:pt x="107870" y="57160"/>
                    </a:lnTo>
                    <a:cubicBezTo>
                      <a:pt x="107871" y="57160"/>
                      <a:pt x="107873" y="57160"/>
                      <a:pt x="107874" y="57160"/>
                    </a:cubicBezTo>
                    <a:close/>
                    <a:moveTo>
                      <a:pt x="129607" y="52925"/>
                    </a:moveTo>
                    <a:cubicBezTo>
                      <a:pt x="130037" y="52925"/>
                      <a:pt x="130471" y="52965"/>
                      <a:pt x="130903" y="53047"/>
                    </a:cubicBezTo>
                    <a:cubicBezTo>
                      <a:pt x="129908" y="54229"/>
                      <a:pt x="129326" y="55726"/>
                      <a:pt x="129415" y="57321"/>
                    </a:cubicBezTo>
                    <a:cubicBezTo>
                      <a:pt x="128165" y="56009"/>
                      <a:pt x="126406" y="55179"/>
                      <a:pt x="124538" y="55179"/>
                    </a:cubicBezTo>
                    <a:cubicBezTo>
                      <a:pt x="124518" y="55179"/>
                      <a:pt x="124498" y="55179"/>
                      <a:pt x="124478" y="55179"/>
                    </a:cubicBezTo>
                    <a:cubicBezTo>
                      <a:pt x="124458" y="55179"/>
                      <a:pt x="124438" y="55179"/>
                      <a:pt x="124418" y="55179"/>
                    </a:cubicBezTo>
                    <a:cubicBezTo>
                      <a:pt x="122550" y="55179"/>
                      <a:pt x="120782" y="56009"/>
                      <a:pt x="119541" y="57321"/>
                    </a:cubicBezTo>
                    <a:cubicBezTo>
                      <a:pt x="119622" y="55726"/>
                      <a:pt x="119039" y="54220"/>
                      <a:pt x="118045" y="53047"/>
                    </a:cubicBezTo>
                    <a:cubicBezTo>
                      <a:pt x="118478" y="52965"/>
                      <a:pt x="118913" y="52925"/>
                      <a:pt x="119344" y="52925"/>
                    </a:cubicBezTo>
                    <a:cubicBezTo>
                      <a:pt x="121276" y="52925"/>
                      <a:pt x="123138" y="53727"/>
                      <a:pt x="124478" y="55170"/>
                    </a:cubicBezTo>
                    <a:cubicBezTo>
                      <a:pt x="125811" y="53727"/>
                      <a:pt x="127678" y="52925"/>
                      <a:pt x="129607" y="52925"/>
                    </a:cubicBezTo>
                    <a:close/>
                    <a:moveTo>
                      <a:pt x="82780" y="52965"/>
                    </a:moveTo>
                    <a:cubicBezTo>
                      <a:pt x="83204" y="52965"/>
                      <a:pt x="83632" y="53003"/>
                      <a:pt x="84057" y="53082"/>
                    </a:cubicBezTo>
                    <a:cubicBezTo>
                      <a:pt x="83538" y="53701"/>
                      <a:pt x="83135" y="54409"/>
                      <a:pt x="82875" y="55170"/>
                    </a:cubicBezTo>
                    <a:cubicBezTo>
                      <a:pt x="82634" y="55866"/>
                      <a:pt x="82526" y="56607"/>
                      <a:pt x="82569" y="57347"/>
                    </a:cubicBezTo>
                    <a:lnTo>
                      <a:pt x="82569" y="57347"/>
                    </a:lnTo>
                    <a:cubicBezTo>
                      <a:pt x="81328" y="56053"/>
                      <a:pt x="79569" y="55215"/>
                      <a:pt x="77701" y="55215"/>
                    </a:cubicBezTo>
                    <a:cubicBezTo>
                      <a:pt x="77681" y="55215"/>
                      <a:pt x="77661" y="55215"/>
                      <a:pt x="77642" y="55215"/>
                    </a:cubicBezTo>
                    <a:cubicBezTo>
                      <a:pt x="78979" y="53768"/>
                      <a:pt x="80847" y="52965"/>
                      <a:pt x="82780" y="52965"/>
                    </a:cubicBezTo>
                    <a:close/>
                    <a:moveTo>
                      <a:pt x="95802" y="52974"/>
                    </a:moveTo>
                    <a:cubicBezTo>
                      <a:pt x="97735" y="52974"/>
                      <a:pt x="99602" y="53775"/>
                      <a:pt x="100939" y="55215"/>
                    </a:cubicBezTo>
                    <a:cubicBezTo>
                      <a:pt x="100919" y="55215"/>
                      <a:pt x="100900" y="55215"/>
                      <a:pt x="100880" y="55215"/>
                    </a:cubicBezTo>
                    <a:cubicBezTo>
                      <a:pt x="99020" y="55215"/>
                      <a:pt x="97252" y="56053"/>
                      <a:pt x="96011" y="57357"/>
                    </a:cubicBezTo>
                    <a:cubicBezTo>
                      <a:pt x="96047" y="56622"/>
                      <a:pt x="95948" y="55878"/>
                      <a:pt x="95706" y="55179"/>
                    </a:cubicBezTo>
                    <a:lnTo>
                      <a:pt x="95706" y="55170"/>
                    </a:lnTo>
                    <a:cubicBezTo>
                      <a:pt x="95446" y="54409"/>
                      <a:pt x="95043" y="53701"/>
                      <a:pt x="94523" y="53091"/>
                    </a:cubicBezTo>
                    <a:cubicBezTo>
                      <a:pt x="94949" y="53012"/>
                      <a:pt x="95377" y="52974"/>
                      <a:pt x="95802" y="52974"/>
                    </a:cubicBezTo>
                    <a:close/>
                    <a:moveTo>
                      <a:pt x="60697" y="57357"/>
                    </a:moveTo>
                    <a:cubicBezTo>
                      <a:pt x="60700" y="57357"/>
                      <a:pt x="60703" y="57357"/>
                      <a:pt x="60706" y="57357"/>
                    </a:cubicBezTo>
                    <a:lnTo>
                      <a:pt x="60706" y="57357"/>
                    </a:lnTo>
                    <a:cubicBezTo>
                      <a:pt x="60709" y="57357"/>
                      <a:pt x="60712" y="57357"/>
                      <a:pt x="60715" y="57357"/>
                    </a:cubicBezTo>
                    <a:close/>
                    <a:moveTo>
                      <a:pt x="48839" y="53117"/>
                    </a:moveTo>
                    <a:cubicBezTo>
                      <a:pt x="50775" y="53117"/>
                      <a:pt x="52650" y="53921"/>
                      <a:pt x="53995" y="55376"/>
                    </a:cubicBezTo>
                    <a:lnTo>
                      <a:pt x="53995" y="55376"/>
                    </a:lnTo>
                    <a:cubicBezTo>
                      <a:pt x="53992" y="55376"/>
                      <a:pt x="53989" y="55376"/>
                      <a:pt x="53986" y="55376"/>
                    </a:cubicBezTo>
                    <a:cubicBezTo>
                      <a:pt x="53966" y="55376"/>
                      <a:pt x="53946" y="55376"/>
                      <a:pt x="53927" y="55376"/>
                    </a:cubicBezTo>
                    <a:cubicBezTo>
                      <a:pt x="52067" y="55376"/>
                      <a:pt x="50299" y="56206"/>
                      <a:pt x="49049" y="57509"/>
                    </a:cubicBezTo>
                    <a:cubicBezTo>
                      <a:pt x="49138" y="55923"/>
                      <a:pt x="48556" y="54418"/>
                      <a:pt x="47561" y="53235"/>
                    </a:cubicBezTo>
                    <a:cubicBezTo>
                      <a:pt x="47987" y="53156"/>
                      <a:pt x="48414" y="53117"/>
                      <a:pt x="48839" y="53117"/>
                    </a:cubicBezTo>
                    <a:close/>
                    <a:moveTo>
                      <a:pt x="59142" y="53117"/>
                    </a:moveTo>
                    <a:cubicBezTo>
                      <a:pt x="59567" y="53117"/>
                      <a:pt x="59994" y="53156"/>
                      <a:pt x="60420" y="53235"/>
                    </a:cubicBezTo>
                    <a:cubicBezTo>
                      <a:pt x="59425" y="54427"/>
                      <a:pt x="58843" y="55932"/>
                      <a:pt x="58932" y="57518"/>
                    </a:cubicBezTo>
                    <a:lnTo>
                      <a:pt x="58923" y="57509"/>
                    </a:lnTo>
                    <a:cubicBezTo>
                      <a:pt x="57682" y="56206"/>
                      <a:pt x="55914" y="55376"/>
                      <a:pt x="54046" y="55376"/>
                    </a:cubicBezTo>
                    <a:cubicBezTo>
                      <a:pt x="54029" y="55376"/>
                      <a:pt x="54012" y="55376"/>
                      <a:pt x="53995" y="55376"/>
                    </a:cubicBezTo>
                    <a:lnTo>
                      <a:pt x="53995" y="55376"/>
                    </a:lnTo>
                    <a:cubicBezTo>
                      <a:pt x="55333" y="53921"/>
                      <a:pt x="57206" y="53117"/>
                      <a:pt x="59142" y="53117"/>
                    </a:cubicBezTo>
                    <a:close/>
                    <a:moveTo>
                      <a:pt x="25317" y="53179"/>
                    </a:moveTo>
                    <a:cubicBezTo>
                      <a:pt x="27247" y="53179"/>
                      <a:pt x="29113" y="53976"/>
                      <a:pt x="30456" y="55421"/>
                    </a:cubicBezTo>
                    <a:cubicBezTo>
                      <a:pt x="30436" y="55421"/>
                      <a:pt x="30416" y="55421"/>
                      <a:pt x="30397" y="55421"/>
                    </a:cubicBezTo>
                    <a:cubicBezTo>
                      <a:pt x="28528" y="55421"/>
                      <a:pt x="26769" y="56259"/>
                      <a:pt x="25528" y="57554"/>
                    </a:cubicBezTo>
                    <a:cubicBezTo>
                      <a:pt x="25563" y="56819"/>
                      <a:pt x="25456" y="56075"/>
                      <a:pt x="25223" y="55376"/>
                    </a:cubicBezTo>
                    <a:lnTo>
                      <a:pt x="25223" y="55385"/>
                    </a:lnTo>
                    <a:cubicBezTo>
                      <a:pt x="24963" y="54624"/>
                      <a:pt x="24560" y="53916"/>
                      <a:pt x="24031" y="53298"/>
                    </a:cubicBezTo>
                    <a:cubicBezTo>
                      <a:pt x="24460" y="53218"/>
                      <a:pt x="24890" y="53179"/>
                      <a:pt x="25317" y="53179"/>
                    </a:cubicBezTo>
                    <a:close/>
                    <a:moveTo>
                      <a:pt x="12293" y="53188"/>
                    </a:moveTo>
                    <a:cubicBezTo>
                      <a:pt x="12719" y="53188"/>
                      <a:pt x="13147" y="53227"/>
                      <a:pt x="13574" y="53307"/>
                    </a:cubicBezTo>
                    <a:cubicBezTo>
                      <a:pt x="13055" y="53925"/>
                      <a:pt x="12651" y="54624"/>
                      <a:pt x="12391" y="55385"/>
                    </a:cubicBezTo>
                    <a:cubicBezTo>
                      <a:pt x="12150" y="56084"/>
                      <a:pt x="12051" y="56819"/>
                      <a:pt x="12087" y="57554"/>
                    </a:cubicBezTo>
                    <a:lnTo>
                      <a:pt x="12087" y="57572"/>
                    </a:lnTo>
                    <a:cubicBezTo>
                      <a:pt x="10845" y="56268"/>
                      <a:pt x="9086" y="55430"/>
                      <a:pt x="7218" y="55430"/>
                    </a:cubicBezTo>
                    <a:cubicBezTo>
                      <a:pt x="7198" y="55430"/>
                      <a:pt x="7178" y="55430"/>
                      <a:pt x="7159" y="55430"/>
                    </a:cubicBezTo>
                    <a:cubicBezTo>
                      <a:pt x="8501" y="53985"/>
                      <a:pt x="10367" y="53188"/>
                      <a:pt x="12293" y="53188"/>
                    </a:cubicBezTo>
                    <a:close/>
                    <a:moveTo>
                      <a:pt x="106098" y="52962"/>
                    </a:moveTo>
                    <a:cubicBezTo>
                      <a:pt x="106573" y="52962"/>
                      <a:pt x="107051" y="53010"/>
                      <a:pt x="107525" y="53109"/>
                    </a:cubicBezTo>
                    <a:cubicBezTo>
                      <a:pt x="106514" y="54361"/>
                      <a:pt x="105950" y="55943"/>
                      <a:pt x="106117" y="57615"/>
                    </a:cubicBezTo>
                    <a:lnTo>
                      <a:pt x="106117" y="57615"/>
                    </a:lnTo>
                    <a:cubicBezTo>
                      <a:pt x="104869" y="56153"/>
                      <a:pt x="102981" y="55206"/>
                      <a:pt x="100985" y="55206"/>
                    </a:cubicBezTo>
                    <a:cubicBezTo>
                      <a:pt x="100976" y="55206"/>
                      <a:pt x="100966" y="55206"/>
                      <a:pt x="100957" y="55206"/>
                    </a:cubicBezTo>
                    <a:cubicBezTo>
                      <a:pt x="102302" y="53761"/>
                      <a:pt x="104171" y="52962"/>
                      <a:pt x="106098" y="52962"/>
                    </a:cubicBezTo>
                    <a:close/>
                    <a:moveTo>
                      <a:pt x="70812" y="48526"/>
                    </a:moveTo>
                    <a:cubicBezTo>
                      <a:pt x="71289" y="48526"/>
                      <a:pt x="71770" y="48575"/>
                      <a:pt x="72248" y="48674"/>
                    </a:cubicBezTo>
                    <a:cubicBezTo>
                      <a:pt x="71271" y="49928"/>
                      <a:pt x="70742" y="51496"/>
                      <a:pt x="70939" y="53145"/>
                    </a:cubicBezTo>
                    <a:cubicBezTo>
                      <a:pt x="71447" y="53031"/>
                      <a:pt x="71960" y="52976"/>
                      <a:pt x="72468" y="52976"/>
                    </a:cubicBezTo>
                    <a:cubicBezTo>
                      <a:pt x="74401" y="52976"/>
                      <a:pt x="76276" y="53777"/>
                      <a:pt x="77624" y="55224"/>
                    </a:cubicBezTo>
                    <a:cubicBezTo>
                      <a:pt x="77606" y="55224"/>
                      <a:pt x="77587" y="55224"/>
                      <a:pt x="77569" y="55224"/>
                    </a:cubicBezTo>
                    <a:cubicBezTo>
                      <a:pt x="75520" y="55224"/>
                      <a:pt x="73598" y="56223"/>
                      <a:pt x="72355" y="57751"/>
                    </a:cubicBezTo>
                    <a:cubicBezTo>
                      <a:pt x="72694" y="54052"/>
                      <a:pt x="69407" y="50779"/>
                      <a:pt x="65713" y="50779"/>
                    </a:cubicBezTo>
                    <a:cubicBezTo>
                      <a:pt x="65693" y="50779"/>
                      <a:pt x="65673" y="50779"/>
                      <a:pt x="65653" y="50780"/>
                    </a:cubicBezTo>
                    <a:cubicBezTo>
                      <a:pt x="66997" y="49327"/>
                      <a:pt x="68873" y="48526"/>
                      <a:pt x="70812" y="48526"/>
                    </a:cubicBezTo>
                    <a:close/>
                    <a:moveTo>
                      <a:pt x="35611" y="53168"/>
                    </a:moveTo>
                    <a:cubicBezTo>
                      <a:pt x="36086" y="53168"/>
                      <a:pt x="36566" y="53216"/>
                      <a:pt x="37042" y="53315"/>
                    </a:cubicBezTo>
                    <a:cubicBezTo>
                      <a:pt x="36031" y="54567"/>
                      <a:pt x="35458" y="56149"/>
                      <a:pt x="35634" y="57812"/>
                    </a:cubicBezTo>
                    <a:lnTo>
                      <a:pt x="35634" y="57812"/>
                    </a:lnTo>
                    <a:cubicBezTo>
                      <a:pt x="34382" y="56357"/>
                      <a:pt x="32515" y="55412"/>
                      <a:pt x="30530" y="55412"/>
                    </a:cubicBezTo>
                    <a:cubicBezTo>
                      <a:pt x="30511" y="55412"/>
                      <a:pt x="30492" y="55412"/>
                      <a:pt x="30474" y="55412"/>
                    </a:cubicBezTo>
                    <a:cubicBezTo>
                      <a:pt x="31811" y="53967"/>
                      <a:pt x="33679" y="53168"/>
                      <a:pt x="35611" y="53168"/>
                    </a:cubicBezTo>
                    <a:close/>
                    <a:moveTo>
                      <a:pt x="112818" y="51075"/>
                    </a:moveTo>
                    <a:cubicBezTo>
                      <a:pt x="115995" y="51075"/>
                      <a:pt x="119174" y="53154"/>
                      <a:pt x="119218" y="57312"/>
                    </a:cubicBezTo>
                    <a:cubicBezTo>
                      <a:pt x="118743" y="57210"/>
                      <a:pt x="118265" y="57160"/>
                      <a:pt x="117790" y="57160"/>
                    </a:cubicBezTo>
                    <a:cubicBezTo>
                      <a:pt x="115926" y="57160"/>
                      <a:pt x="114120" y="57927"/>
                      <a:pt x="112821" y="59319"/>
                    </a:cubicBezTo>
                    <a:cubicBezTo>
                      <a:pt x="111549" y="57940"/>
                      <a:pt x="109750" y="57161"/>
                      <a:pt x="107870" y="57160"/>
                    </a:cubicBezTo>
                    <a:lnTo>
                      <a:pt x="107870" y="57160"/>
                    </a:lnTo>
                    <a:cubicBezTo>
                      <a:pt x="107388" y="57160"/>
                      <a:pt x="106905" y="57214"/>
                      <a:pt x="106432" y="57312"/>
                    </a:cubicBezTo>
                    <a:cubicBezTo>
                      <a:pt x="106468" y="53154"/>
                      <a:pt x="109642" y="51075"/>
                      <a:pt x="112818" y="51075"/>
                    </a:cubicBezTo>
                    <a:close/>
                    <a:moveTo>
                      <a:pt x="136134" y="51090"/>
                    </a:moveTo>
                    <a:cubicBezTo>
                      <a:pt x="139310" y="51090"/>
                      <a:pt x="142484" y="53169"/>
                      <a:pt x="142525" y="57330"/>
                    </a:cubicBezTo>
                    <a:cubicBezTo>
                      <a:pt x="142043" y="57224"/>
                      <a:pt x="141557" y="57173"/>
                      <a:pt x="141075" y="57173"/>
                    </a:cubicBezTo>
                    <a:cubicBezTo>
                      <a:pt x="139225" y="57173"/>
                      <a:pt x="137430" y="57933"/>
                      <a:pt x="136136" y="59319"/>
                    </a:cubicBezTo>
                    <a:lnTo>
                      <a:pt x="136136" y="59328"/>
                    </a:lnTo>
                    <a:cubicBezTo>
                      <a:pt x="134854" y="57957"/>
                      <a:pt x="133062" y="57168"/>
                      <a:pt x="131181" y="57168"/>
                    </a:cubicBezTo>
                    <a:cubicBezTo>
                      <a:pt x="130697" y="57168"/>
                      <a:pt x="130213" y="57222"/>
                      <a:pt x="129738" y="57330"/>
                    </a:cubicBezTo>
                    <a:cubicBezTo>
                      <a:pt x="129778" y="53171"/>
                      <a:pt x="132957" y="51090"/>
                      <a:pt x="136134" y="51090"/>
                    </a:cubicBezTo>
                    <a:close/>
                    <a:moveTo>
                      <a:pt x="89294" y="51126"/>
                    </a:moveTo>
                    <a:cubicBezTo>
                      <a:pt x="91873" y="51126"/>
                      <a:pt x="94452" y="52497"/>
                      <a:pt x="95348" y="55242"/>
                    </a:cubicBezTo>
                    <a:cubicBezTo>
                      <a:pt x="95572" y="55923"/>
                      <a:pt x="95679" y="56631"/>
                      <a:pt x="95688" y="57348"/>
                    </a:cubicBezTo>
                    <a:cubicBezTo>
                      <a:pt x="95215" y="57246"/>
                      <a:pt x="94738" y="57196"/>
                      <a:pt x="94264" y="57196"/>
                    </a:cubicBezTo>
                    <a:cubicBezTo>
                      <a:pt x="92405" y="57196"/>
                      <a:pt x="90599" y="57962"/>
                      <a:pt x="89299" y="59355"/>
                    </a:cubicBezTo>
                    <a:cubicBezTo>
                      <a:pt x="88027" y="57975"/>
                      <a:pt x="86226" y="57195"/>
                      <a:pt x="84353" y="57195"/>
                    </a:cubicBezTo>
                    <a:cubicBezTo>
                      <a:pt x="83860" y="57195"/>
                      <a:pt x="83376" y="57249"/>
                      <a:pt x="82910" y="57348"/>
                    </a:cubicBezTo>
                    <a:cubicBezTo>
                      <a:pt x="82902" y="56631"/>
                      <a:pt x="83009" y="55923"/>
                      <a:pt x="83224" y="55242"/>
                    </a:cubicBezTo>
                    <a:lnTo>
                      <a:pt x="83233" y="55242"/>
                    </a:lnTo>
                    <a:cubicBezTo>
                      <a:pt x="84129" y="52499"/>
                      <a:pt x="86712" y="51126"/>
                      <a:pt x="89294" y="51126"/>
                    </a:cubicBezTo>
                    <a:close/>
                    <a:moveTo>
                      <a:pt x="42335" y="51276"/>
                    </a:moveTo>
                    <a:cubicBezTo>
                      <a:pt x="45511" y="51276"/>
                      <a:pt x="48686" y="53352"/>
                      <a:pt x="48726" y="57509"/>
                    </a:cubicBezTo>
                    <a:cubicBezTo>
                      <a:pt x="48253" y="57407"/>
                      <a:pt x="47776" y="57357"/>
                      <a:pt x="47302" y="57357"/>
                    </a:cubicBezTo>
                    <a:cubicBezTo>
                      <a:pt x="45443" y="57357"/>
                      <a:pt x="43639" y="58124"/>
                      <a:pt x="42346" y="59516"/>
                    </a:cubicBezTo>
                    <a:cubicBezTo>
                      <a:pt x="41065" y="58136"/>
                      <a:pt x="39264" y="57357"/>
                      <a:pt x="37382" y="57357"/>
                    </a:cubicBezTo>
                    <a:cubicBezTo>
                      <a:pt x="36898" y="57357"/>
                      <a:pt x="36415" y="57410"/>
                      <a:pt x="35940" y="57509"/>
                    </a:cubicBezTo>
                    <a:cubicBezTo>
                      <a:pt x="35980" y="53355"/>
                      <a:pt x="39158" y="51276"/>
                      <a:pt x="42335" y="51276"/>
                    </a:cubicBezTo>
                    <a:close/>
                    <a:moveTo>
                      <a:pt x="65660" y="51276"/>
                    </a:moveTo>
                    <a:cubicBezTo>
                      <a:pt x="68835" y="51276"/>
                      <a:pt x="72010" y="53352"/>
                      <a:pt x="72050" y="57509"/>
                    </a:cubicBezTo>
                    <a:cubicBezTo>
                      <a:pt x="71577" y="57407"/>
                      <a:pt x="71100" y="57357"/>
                      <a:pt x="70626" y="57357"/>
                    </a:cubicBezTo>
                    <a:cubicBezTo>
                      <a:pt x="68767" y="57357"/>
                      <a:pt x="66961" y="58124"/>
                      <a:pt x="65662" y="59516"/>
                    </a:cubicBezTo>
                    <a:cubicBezTo>
                      <a:pt x="64382" y="58138"/>
                      <a:pt x="62585" y="57359"/>
                      <a:pt x="60706" y="57357"/>
                    </a:cubicBezTo>
                    <a:lnTo>
                      <a:pt x="60706" y="57357"/>
                    </a:lnTo>
                    <a:cubicBezTo>
                      <a:pt x="60217" y="57357"/>
                      <a:pt x="59736" y="57411"/>
                      <a:pt x="59264" y="57509"/>
                    </a:cubicBezTo>
                    <a:cubicBezTo>
                      <a:pt x="59304" y="53355"/>
                      <a:pt x="62482" y="51276"/>
                      <a:pt x="65660" y="51276"/>
                    </a:cubicBezTo>
                    <a:close/>
                    <a:moveTo>
                      <a:pt x="18806" y="51334"/>
                    </a:moveTo>
                    <a:cubicBezTo>
                      <a:pt x="21388" y="51334"/>
                      <a:pt x="23969" y="52707"/>
                      <a:pt x="24864" y="55457"/>
                    </a:cubicBezTo>
                    <a:cubicBezTo>
                      <a:pt x="25079" y="56138"/>
                      <a:pt x="25196" y="56846"/>
                      <a:pt x="25205" y="57563"/>
                    </a:cubicBezTo>
                    <a:cubicBezTo>
                      <a:pt x="24724" y="57458"/>
                      <a:pt x="24240" y="57407"/>
                      <a:pt x="23760" y="57407"/>
                    </a:cubicBezTo>
                    <a:cubicBezTo>
                      <a:pt x="21902" y="57407"/>
                      <a:pt x="20103" y="58173"/>
                      <a:pt x="18807" y="59561"/>
                    </a:cubicBezTo>
                    <a:cubicBezTo>
                      <a:pt x="17535" y="58190"/>
                      <a:pt x="15734" y="57401"/>
                      <a:pt x="13861" y="57401"/>
                    </a:cubicBezTo>
                    <a:cubicBezTo>
                      <a:pt x="13377" y="57401"/>
                      <a:pt x="12884" y="57455"/>
                      <a:pt x="12418" y="57563"/>
                    </a:cubicBezTo>
                    <a:cubicBezTo>
                      <a:pt x="12418" y="56837"/>
                      <a:pt x="12526" y="56129"/>
                      <a:pt x="12741" y="55448"/>
                    </a:cubicBezTo>
                    <a:lnTo>
                      <a:pt x="12741" y="55457"/>
                    </a:lnTo>
                    <a:cubicBezTo>
                      <a:pt x="13637" y="52710"/>
                      <a:pt x="16222" y="51334"/>
                      <a:pt x="18806" y="51334"/>
                    </a:cubicBezTo>
                    <a:close/>
                    <a:moveTo>
                      <a:pt x="117967" y="57526"/>
                    </a:moveTo>
                    <a:cubicBezTo>
                      <a:pt x="118391" y="57526"/>
                      <a:pt x="118819" y="57564"/>
                      <a:pt x="119245" y="57643"/>
                    </a:cubicBezTo>
                    <a:cubicBezTo>
                      <a:pt x="118726" y="58253"/>
                      <a:pt x="118322" y="58961"/>
                      <a:pt x="118063" y="59722"/>
                    </a:cubicBezTo>
                    <a:cubicBezTo>
                      <a:pt x="117821" y="60430"/>
                      <a:pt x="117713" y="61165"/>
                      <a:pt x="117758" y="61909"/>
                    </a:cubicBezTo>
                    <a:cubicBezTo>
                      <a:pt x="116510" y="60598"/>
                      <a:pt x="114739" y="59767"/>
                      <a:pt x="112860" y="59767"/>
                    </a:cubicBezTo>
                    <a:cubicBezTo>
                      <a:pt x="112850" y="59767"/>
                      <a:pt x="112840" y="59767"/>
                      <a:pt x="112830" y="59767"/>
                    </a:cubicBezTo>
                    <a:cubicBezTo>
                      <a:pt x="114167" y="58327"/>
                      <a:pt x="116034" y="57526"/>
                      <a:pt x="117967" y="57526"/>
                    </a:cubicBezTo>
                    <a:close/>
                    <a:moveTo>
                      <a:pt x="130990" y="57535"/>
                    </a:moveTo>
                    <a:cubicBezTo>
                      <a:pt x="132923" y="57535"/>
                      <a:pt x="134790" y="58336"/>
                      <a:pt x="136127" y="59776"/>
                    </a:cubicBezTo>
                    <a:cubicBezTo>
                      <a:pt x="136117" y="59776"/>
                      <a:pt x="136107" y="59776"/>
                      <a:pt x="136097" y="59776"/>
                    </a:cubicBezTo>
                    <a:cubicBezTo>
                      <a:pt x="134226" y="59776"/>
                      <a:pt x="132446" y="60607"/>
                      <a:pt x="131199" y="61918"/>
                    </a:cubicBezTo>
                    <a:cubicBezTo>
                      <a:pt x="131234" y="61183"/>
                      <a:pt x="131136" y="60439"/>
                      <a:pt x="130894" y="59731"/>
                    </a:cubicBezTo>
                    <a:cubicBezTo>
                      <a:pt x="130634" y="58970"/>
                      <a:pt x="130231" y="58271"/>
                      <a:pt x="129711" y="57652"/>
                    </a:cubicBezTo>
                    <a:cubicBezTo>
                      <a:pt x="130137" y="57573"/>
                      <a:pt x="130565" y="57535"/>
                      <a:pt x="130990" y="57535"/>
                    </a:cubicBezTo>
                    <a:close/>
                    <a:moveTo>
                      <a:pt x="84143" y="57571"/>
                    </a:moveTo>
                    <a:cubicBezTo>
                      <a:pt x="86075" y="57571"/>
                      <a:pt x="87945" y="58371"/>
                      <a:pt x="89282" y="59821"/>
                    </a:cubicBezTo>
                    <a:lnTo>
                      <a:pt x="89282" y="59821"/>
                    </a:lnTo>
                    <a:cubicBezTo>
                      <a:pt x="89265" y="59821"/>
                      <a:pt x="89248" y="59821"/>
                      <a:pt x="89231" y="59821"/>
                    </a:cubicBezTo>
                    <a:cubicBezTo>
                      <a:pt x="87362" y="59821"/>
                      <a:pt x="85595" y="60659"/>
                      <a:pt x="84353" y="61962"/>
                    </a:cubicBezTo>
                    <a:cubicBezTo>
                      <a:pt x="84434" y="60367"/>
                      <a:pt x="83851" y="58871"/>
                      <a:pt x="82866" y="57688"/>
                    </a:cubicBezTo>
                    <a:cubicBezTo>
                      <a:pt x="83291" y="57609"/>
                      <a:pt x="83719" y="57571"/>
                      <a:pt x="84143" y="57571"/>
                    </a:cubicBezTo>
                    <a:close/>
                    <a:moveTo>
                      <a:pt x="94437" y="57571"/>
                    </a:moveTo>
                    <a:cubicBezTo>
                      <a:pt x="94862" y="57571"/>
                      <a:pt x="95290" y="57609"/>
                      <a:pt x="95715" y="57688"/>
                    </a:cubicBezTo>
                    <a:cubicBezTo>
                      <a:pt x="94720" y="58871"/>
                      <a:pt x="94138" y="60367"/>
                      <a:pt x="94228" y="61962"/>
                    </a:cubicBezTo>
                    <a:cubicBezTo>
                      <a:pt x="92977" y="60659"/>
                      <a:pt x="91218" y="59821"/>
                      <a:pt x="89350" y="59821"/>
                    </a:cubicBezTo>
                    <a:cubicBezTo>
                      <a:pt x="89333" y="59821"/>
                      <a:pt x="89316" y="59821"/>
                      <a:pt x="89299" y="59821"/>
                    </a:cubicBezTo>
                    <a:lnTo>
                      <a:pt x="89299" y="59821"/>
                    </a:lnTo>
                    <a:cubicBezTo>
                      <a:pt x="90636" y="58371"/>
                      <a:pt x="92506" y="57571"/>
                      <a:pt x="94437" y="57571"/>
                    </a:cubicBezTo>
                    <a:close/>
                    <a:moveTo>
                      <a:pt x="47495" y="57735"/>
                    </a:moveTo>
                    <a:cubicBezTo>
                      <a:pt x="47916" y="57735"/>
                      <a:pt x="48340" y="57773"/>
                      <a:pt x="48762" y="57849"/>
                    </a:cubicBezTo>
                    <a:cubicBezTo>
                      <a:pt x="48242" y="58468"/>
                      <a:pt x="47839" y="59176"/>
                      <a:pt x="47579" y="59937"/>
                    </a:cubicBezTo>
                    <a:cubicBezTo>
                      <a:pt x="47337" y="60636"/>
                      <a:pt x="47230" y="61371"/>
                      <a:pt x="47275" y="62115"/>
                    </a:cubicBezTo>
                    <a:lnTo>
                      <a:pt x="47275" y="62124"/>
                    </a:lnTo>
                    <a:cubicBezTo>
                      <a:pt x="46033" y="60820"/>
                      <a:pt x="44265" y="59982"/>
                      <a:pt x="42405" y="59982"/>
                    </a:cubicBezTo>
                    <a:cubicBezTo>
                      <a:pt x="42386" y="59982"/>
                      <a:pt x="42366" y="59982"/>
                      <a:pt x="42346" y="59982"/>
                    </a:cubicBezTo>
                    <a:cubicBezTo>
                      <a:pt x="43686" y="58532"/>
                      <a:pt x="45558" y="57735"/>
                      <a:pt x="47495" y="57735"/>
                    </a:cubicBezTo>
                    <a:close/>
                    <a:moveTo>
                      <a:pt x="60510" y="57740"/>
                    </a:moveTo>
                    <a:cubicBezTo>
                      <a:pt x="62438" y="57740"/>
                      <a:pt x="64308" y="58537"/>
                      <a:pt x="65644" y="59982"/>
                    </a:cubicBezTo>
                    <a:cubicBezTo>
                      <a:pt x="65624" y="59982"/>
                      <a:pt x="65604" y="59982"/>
                      <a:pt x="65585" y="59982"/>
                    </a:cubicBezTo>
                    <a:cubicBezTo>
                      <a:pt x="63725" y="59982"/>
                      <a:pt x="61957" y="60820"/>
                      <a:pt x="60715" y="62124"/>
                    </a:cubicBezTo>
                    <a:cubicBezTo>
                      <a:pt x="60751" y="61380"/>
                      <a:pt x="60653" y="60636"/>
                      <a:pt x="60411" y="59937"/>
                    </a:cubicBezTo>
                    <a:cubicBezTo>
                      <a:pt x="60151" y="59176"/>
                      <a:pt x="59748" y="58468"/>
                      <a:pt x="59228" y="57858"/>
                    </a:cubicBezTo>
                    <a:cubicBezTo>
                      <a:pt x="59655" y="57779"/>
                      <a:pt x="60084" y="57740"/>
                      <a:pt x="60510" y="57740"/>
                    </a:cubicBezTo>
                    <a:close/>
                    <a:moveTo>
                      <a:pt x="23936" y="57764"/>
                    </a:moveTo>
                    <a:cubicBezTo>
                      <a:pt x="24366" y="57764"/>
                      <a:pt x="24800" y="57804"/>
                      <a:pt x="25232" y="57885"/>
                    </a:cubicBezTo>
                    <a:cubicBezTo>
                      <a:pt x="24237" y="59059"/>
                      <a:pt x="23655" y="60565"/>
                      <a:pt x="23744" y="62151"/>
                    </a:cubicBezTo>
                    <a:cubicBezTo>
                      <a:pt x="22494" y="60847"/>
                      <a:pt x="20727" y="60018"/>
                      <a:pt x="18867" y="60018"/>
                    </a:cubicBezTo>
                    <a:cubicBezTo>
                      <a:pt x="18847" y="60018"/>
                      <a:pt x="18827" y="60018"/>
                      <a:pt x="18807" y="60018"/>
                    </a:cubicBezTo>
                    <a:cubicBezTo>
                      <a:pt x="18787" y="60018"/>
                      <a:pt x="18767" y="60018"/>
                      <a:pt x="18747" y="60018"/>
                    </a:cubicBezTo>
                    <a:cubicBezTo>
                      <a:pt x="16879" y="60018"/>
                      <a:pt x="15111" y="60847"/>
                      <a:pt x="13870" y="62151"/>
                    </a:cubicBezTo>
                    <a:cubicBezTo>
                      <a:pt x="13951" y="60573"/>
                      <a:pt x="13368" y="59068"/>
                      <a:pt x="12382" y="57885"/>
                    </a:cubicBezTo>
                    <a:lnTo>
                      <a:pt x="12374" y="57885"/>
                    </a:lnTo>
                    <a:cubicBezTo>
                      <a:pt x="12805" y="57804"/>
                      <a:pt x="13239" y="57764"/>
                      <a:pt x="13670" y="57764"/>
                    </a:cubicBezTo>
                    <a:cubicBezTo>
                      <a:pt x="15599" y="57764"/>
                      <a:pt x="17467" y="58566"/>
                      <a:pt x="18807" y="60009"/>
                    </a:cubicBezTo>
                    <a:cubicBezTo>
                      <a:pt x="20140" y="58566"/>
                      <a:pt x="22007" y="57764"/>
                      <a:pt x="23936" y="57764"/>
                    </a:cubicBezTo>
                    <a:close/>
                    <a:moveTo>
                      <a:pt x="107668" y="57528"/>
                    </a:moveTo>
                    <a:cubicBezTo>
                      <a:pt x="109594" y="57528"/>
                      <a:pt x="111464" y="58327"/>
                      <a:pt x="112812" y="59767"/>
                    </a:cubicBezTo>
                    <a:cubicBezTo>
                      <a:pt x="112793" y="59767"/>
                      <a:pt x="112774" y="59767"/>
                      <a:pt x="112756" y="59767"/>
                    </a:cubicBezTo>
                    <a:cubicBezTo>
                      <a:pt x="110769" y="59767"/>
                      <a:pt x="108902" y="60712"/>
                      <a:pt x="107650" y="62159"/>
                    </a:cubicBezTo>
                    <a:lnTo>
                      <a:pt x="107650" y="62159"/>
                    </a:lnTo>
                    <a:cubicBezTo>
                      <a:pt x="107803" y="60502"/>
                      <a:pt x="107211" y="58925"/>
                      <a:pt x="106181" y="57688"/>
                    </a:cubicBezTo>
                    <a:cubicBezTo>
                      <a:pt x="106675" y="57580"/>
                      <a:pt x="107173" y="57528"/>
                      <a:pt x="107668" y="57528"/>
                    </a:cubicBezTo>
                    <a:close/>
                    <a:moveTo>
                      <a:pt x="37187" y="57724"/>
                    </a:moveTo>
                    <a:cubicBezTo>
                      <a:pt x="39116" y="57724"/>
                      <a:pt x="40983" y="58519"/>
                      <a:pt x="42328" y="59964"/>
                    </a:cubicBezTo>
                    <a:cubicBezTo>
                      <a:pt x="42310" y="59964"/>
                      <a:pt x="42291" y="59964"/>
                      <a:pt x="42273" y="59964"/>
                    </a:cubicBezTo>
                    <a:cubicBezTo>
                      <a:pt x="40286" y="59964"/>
                      <a:pt x="38419" y="60910"/>
                      <a:pt x="37167" y="62366"/>
                    </a:cubicBezTo>
                    <a:cubicBezTo>
                      <a:pt x="37320" y="60699"/>
                      <a:pt x="36728" y="59122"/>
                      <a:pt x="35698" y="57894"/>
                    </a:cubicBezTo>
                    <a:lnTo>
                      <a:pt x="35689" y="57885"/>
                    </a:lnTo>
                    <a:cubicBezTo>
                      <a:pt x="36187" y="57777"/>
                      <a:pt x="36689" y="57724"/>
                      <a:pt x="37187" y="57724"/>
                    </a:cubicBezTo>
                    <a:close/>
                    <a:moveTo>
                      <a:pt x="124486" y="55678"/>
                    </a:moveTo>
                    <a:cubicBezTo>
                      <a:pt x="127068" y="55678"/>
                      <a:pt x="129649" y="57049"/>
                      <a:pt x="130544" y="59794"/>
                    </a:cubicBezTo>
                    <a:cubicBezTo>
                      <a:pt x="130760" y="60475"/>
                      <a:pt x="130876" y="61183"/>
                      <a:pt x="130876" y="61900"/>
                    </a:cubicBezTo>
                    <a:cubicBezTo>
                      <a:pt x="130403" y="61798"/>
                      <a:pt x="129926" y="61748"/>
                      <a:pt x="129452" y="61748"/>
                    </a:cubicBezTo>
                    <a:cubicBezTo>
                      <a:pt x="127593" y="61748"/>
                      <a:pt x="125787" y="62514"/>
                      <a:pt x="124487" y="63907"/>
                    </a:cubicBezTo>
                    <a:cubicBezTo>
                      <a:pt x="123215" y="62527"/>
                      <a:pt x="121414" y="61747"/>
                      <a:pt x="119541" y="61747"/>
                    </a:cubicBezTo>
                    <a:cubicBezTo>
                      <a:pt x="119048" y="61747"/>
                      <a:pt x="118564" y="61801"/>
                      <a:pt x="118080" y="61909"/>
                    </a:cubicBezTo>
                    <a:cubicBezTo>
                      <a:pt x="118080" y="61192"/>
                      <a:pt x="118197" y="60484"/>
                      <a:pt x="118412" y="59803"/>
                    </a:cubicBezTo>
                    <a:lnTo>
                      <a:pt x="118421" y="59794"/>
                    </a:lnTo>
                    <a:cubicBezTo>
                      <a:pt x="119317" y="57051"/>
                      <a:pt x="121902" y="55678"/>
                      <a:pt x="124486" y="55678"/>
                    </a:cubicBezTo>
                    <a:close/>
                    <a:moveTo>
                      <a:pt x="77628" y="55717"/>
                    </a:moveTo>
                    <a:cubicBezTo>
                      <a:pt x="80804" y="55717"/>
                      <a:pt x="83980" y="57795"/>
                      <a:pt x="84022" y="61951"/>
                    </a:cubicBezTo>
                    <a:lnTo>
                      <a:pt x="84022" y="61951"/>
                    </a:lnTo>
                    <a:cubicBezTo>
                      <a:pt x="83546" y="61848"/>
                      <a:pt x="83066" y="61797"/>
                      <a:pt x="82590" y="61797"/>
                    </a:cubicBezTo>
                    <a:cubicBezTo>
                      <a:pt x="80737" y="61797"/>
                      <a:pt x="78939" y="62563"/>
                      <a:pt x="77651" y="63952"/>
                    </a:cubicBezTo>
                    <a:cubicBezTo>
                      <a:pt x="76377" y="62579"/>
                      <a:pt x="74589" y="61801"/>
                      <a:pt x="72710" y="61801"/>
                    </a:cubicBezTo>
                    <a:cubicBezTo>
                      <a:pt x="72699" y="61801"/>
                      <a:pt x="72688" y="61801"/>
                      <a:pt x="72678" y="61801"/>
                    </a:cubicBezTo>
                    <a:cubicBezTo>
                      <a:pt x="72194" y="61801"/>
                      <a:pt x="71710" y="61846"/>
                      <a:pt x="71235" y="61953"/>
                    </a:cubicBezTo>
                    <a:cubicBezTo>
                      <a:pt x="71275" y="57796"/>
                      <a:pt x="74452" y="55717"/>
                      <a:pt x="77628" y="55717"/>
                    </a:cubicBezTo>
                    <a:close/>
                    <a:moveTo>
                      <a:pt x="100943" y="55717"/>
                    </a:moveTo>
                    <a:cubicBezTo>
                      <a:pt x="104119" y="55717"/>
                      <a:pt x="107295" y="57795"/>
                      <a:pt x="107337" y="61951"/>
                    </a:cubicBezTo>
                    <a:lnTo>
                      <a:pt x="107337" y="61951"/>
                    </a:lnTo>
                    <a:cubicBezTo>
                      <a:pt x="106865" y="61851"/>
                      <a:pt x="106389" y="61802"/>
                      <a:pt x="105918" y="61802"/>
                    </a:cubicBezTo>
                    <a:cubicBezTo>
                      <a:pt x="104057" y="61802"/>
                      <a:pt x="102256" y="62568"/>
                      <a:pt x="100957" y="63961"/>
                    </a:cubicBezTo>
                    <a:cubicBezTo>
                      <a:pt x="99683" y="62588"/>
                      <a:pt x="97895" y="61801"/>
                      <a:pt x="96025" y="61801"/>
                    </a:cubicBezTo>
                    <a:cubicBezTo>
                      <a:pt x="96014" y="61801"/>
                      <a:pt x="96003" y="61801"/>
                      <a:pt x="95993" y="61801"/>
                    </a:cubicBezTo>
                    <a:cubicBezTo>
                      <a:pt x="95509" y="61801"/>
                      <a:pt x="95025" y="61846"/>
                      <a:pt x="94550" y="61953"/>
                    </a:cubicBezTo>
                    <a:cubicBezTo>
                      <a:pt x="94590" y="57796"/>
                      <a:pt x="97767" y="55717"/>
                      <a:pt x="100943" y="55717"/>
                    </a:cubicBezTo>
                    <a:close/>
                    <a:moveTo>
                      <a:pt x="54007" y="55884"/>
                    </a:moveTo>
                    <a:cubicBezTo>
                      <a:pt x="56587" y="55884"/>
                      <a:pt x="59166" y="57255"/>
                      <a:pt x="60061" y="60000"/>
                    </a:cubicBezTo>
                    <a:cubicBezTo>
                      <a:pt x="60285" y="60681"/>
                      <a:pt x="60393" y="61389"/>
                      <a:pt x="60402" y="62106"/>
                    </a:cubicBezTo>
                    <a:cubicBezTo>
                      <a:pt x="59929" y="62004"/>
                      <a:pt x="59451" y="61954"/>
                      <a:pt x="58977" y="61954"/>
                    </a:cubicBezTo>
                    <a:cubicBezTo>
                      <a:pt x="57118" y="61954"/>
                      <a:pt x="55312" y="62720"/>
                      <a:pt x="54013" y="64113"/>
                    </a:cubicBezTo>
                    <a:cubicBezTo>
                      <a:pt x="52741" y="62733"/>
                      <a:pt x="50939" y="61953"/>
                      <a:pt x="49067" y="61953"/>
                    </a:cubicBezTo>
                    <a:cubicBezTo>
                      <a:pt x="48574" y="61953"/>
                      <a:pt x="48090" y="61998"/>
                      <a:pt x="47624" y="62106"/>
                    </a:cubicBezTo>
                    <a:cubicBezTo>
                      <a:pt x="47615" y="61389"/>
                      <a:pt x="47723" y="60681"/>
                      <a:pt x="47929" y="60009"/>
                    </a:cubicBezTo>
                    <a:lnTo>
                      <a:pt x="47947" y="60000"/>
                    </a:lnTo>
                    <a:cubicBezTo>
                      <a:pt x="48843" y="57257"/>
                      <a:pt x="51425" y="55884"/>
                      <a:pt x="54007" y="55884"/>
                    </a:cubicBezTo>
                    <a:close/>
                    <a:moveTo>
                      <a:pt x="7145" y="55914"/>
                    </a:moveTo>
                    <a:cubicBezTo>
                      <a:pt x="10322" y="55914"/>
                      <a:pt x="13498" y="57993"/>
                      <a:pt x="13538" y="62151"/>
                    </a:cubicBezTo>
                    <a:cubicBezTo>
                      <a:pt x="13063" y="62046"/>
                      <a:pt x="12582" y="61995"/>
                      <a:pt x="12105" y="61995"/>
                    </a:cubicBezTo>
                    <a:cubicBezTo>
                      <a:pt x="10247" y="61995"/>
                      <a:pt x="8440" y="62767"/>
                      <a:pt x="7150" y="64158"/>
                    </a:cubicBezTo>
                    <a:cubicBezTo>
                      <a:pt x="5875" y="62786"/>
                      <a:pt x="4096" y="61998"/>
                      <a:pt x="2226" y="61998"/>
                    </a:cubicBezTo>
                    <a:cubicBezTo>
                      <a:pt x="2216" y="61998"/>
                      <a:pt x="2205" y="61998"/>
                      <a:pt x="2194" y="61998"/>
                    </a:cubicBezTo>
                    <a:cubicBezTo>
                      <a:pt x="1711" y="61998"/>
                      <a:pt x="1227" y="62043"/>
                      <a:pt x="752" y="62151"/>
                    </a:cubicBezTo>
                    <a:cubicBezTo>
                      <a:pt x="792" y="57993"/>
                      <a:pt x="3969" y="55914"/>
                      <a:pt x="7145" y="55914"/>
                    </a:cubicBezTo>
                    <a:close/>
                    <a:moveTo>
                      <a:pt x="30465" y="55917"/>
                    </a:moveTo>
                    <a:cubicBezTo>
                      <a:pt x="33638" y="55917"/>
                      <a:pt x="36811" y="57993"/>
                      <a:pt x="36854" y="62147"/>
                    </a:cubicBezTo>
                    <a:lnTo>
                      <a:pt x="36854" y="62147"/>
                    </a:lnTo>
                    <a:cubicBezTo>
                      <a:pt x="36384" y="62047"/>
                      <a:pt x="35912" y="61999"/>
                      <a:pt x="35443" y="61999"/>
                    </a:cubicBezTo>
                    <a:cubicBezTo>
                      <a:pt x="33580" y="61999"/>
                      <a:pt x="31775" y="62765"/>
                      <a:pt x="30483" y="64158"/>
                    </a:cubicBezTo>
                    <a:cubicBezTo>
                      <a:pt x="29201" y="62778"/>
                      <a:pt x="27409" y="61998"/>
                      <a:pt x="25528" y="61998"/>
                    </a:cubicBezTo>
                    <a:cubicBezTo>
                      <a:pt x="25044" y="61998"/>
                      <a:pt x="24560" y="62052"/>
                      <a:pt x="24085" y="62151"/>
                    </a:cubicBezTo>
                    <a:cubicBezTo>
                      <a:pt x="24116" y="57996"/>
                      <a:pt x="27290" y="55917"/>
                      <a:pt x="30465" y="55917"/>
                    </a:cubicBezTo>
                    <a:close/>
                    <a:moveTo>
                      <a:pt x="119322" y="62140"/>
                    </a:moveTo>
                    <a:cubicBezTo>
                      <a:pt x="121256" y="62140"/>
                      <a:pt x="123125" y="62943"/>
                      <a:pt x="124469" y="64391"/>
                    </a:cubicBezTo>
                    <a:cubicBezTo>
                      <a:pt x="124450" y="64390"/>
                      <a:pt x="124430" y="64390"/>
                      <a:pt x="124410" y="64390"/>
                    </a:cubicBezTo>
                    <a:cubicBezTo>
                      <a:pt x="122541" y="64390"/>
                      <a:pt x="120773" y="65229"/>
                      <a:pt x="119532" y="66532"/>
                    </a:cubicBezTo>
                    <a:cubicBezTo>
                      <a:pt x="119613" y="64946"/>
                      <a:pt x="119030" y="63441"/>
                      <a:pt x="118045" y="62258"/>
                    </a:cubicBezTo>
                    <a:cubicBezTo>
                      <a:pt x="118470" y="62179"/>
                      <a:pt x="118898" y="62140"/>
                      <a:pt x="119322" y="62140"/>
                    </a:cubicBezTo>
                    <a:close/>
                    <a:moveTo>
                      <a:pt x="129616" y="62140"/>
                    </a:moveTo>
                    <a:cubicBezTo>
                      <a:pt x="130040" y="62140"/>
                      <a:pt x="130468" y="62179"/>
                      <a:pt x="130894" y="62258"/>
                    </a:cubicBezTo>
                    <a:cubicBezTo>
                      <a:pt x="129908" y="63423"/>
                      <a:pt x="129326" y="64928"/>
                      <a:pt x="129415" y="66523"/>
                    </a:cubicBezTo>
                    <a:lnTo>
                      <a:pt x="129406" y="66532"/>
                    </a:lnTo>
                    <a:cubicBezTo>
                      <a:pt x="128156" y="65229"/>
                      <a:pt x="126388" y="64390"/>
                      <a:pt x="124528" y="64390"/>
                    </a:cubicBezTo>
                    <a:cubicBezTo>
                      <a:pt x="124509" y="64390"/>
                      <a:pt x="124489" y="64390"/>
                      <a:pt x="124469" y="64391"/>
                    </a:cubicBezTo>
                    <a:cubicBezTo>
                      <a:pt x="125807" y="62943"/>
                      <a:pt x="127680" y="62140"/>
                      <a:pt x="129616" y="62140"/>
                    </a:cubicBezTo>
                    <a:close/>
                    <a:moveTo>
                      <a:pt x="95796" y="62176"/>
                    </a:moveTo>
                    <a:cubicBezTo>
                      <a:pt x="97737" y="62176"/>
                      <a:pt x="99610" y="62980"/>
                      <a:pt x="100948" y="64435"/>
                    </a:cubicBezTo>
                    <a:cubicBezTo>
                      <a:pt x="100928" y="64435"/>
                      <a:pt x="100908" y="64435"/>
                      <a:pt x="100888" y="64435"/>
                    </a:cubicBezTo>
                    <a:cubicBezTo>
                      <a:pt x="99020" y="64435"/>
                      <a:pt x="97252" y="65265"/>
                      <a:pt x="96011" y="66568"/>
                    </a:cubicBezTo>
                    <a:cubicBezTo>
                      <a:pt x="96091" y="64982"/>
                      <a:pt x="95509" y="63477"/>
                      <a:pt x="94514" y="62294"/>
                    </a:cubicBezTo>
                    <a:cubicBezTo>
                      <a:pt x="94941" y="62215"/>
                      <a:pt x="95370" y="62176"/>
                      <a:pt x="95796" y="62176"/>
                    </a:cubicBezTo>
                    <a:close/>
                    <a:moveTo>
                      <a:pt x="82771" y="62185"/>
                    </a:moveTo>
                    <a:cubicBezTo>
                      <a:pt x="83195" y="62185"/>
                      <a:pt x="83623" y="62224"/>
                      <a:pt x="84048" y="62303"/>
                    </a:cubicBezTo>
                    <a:cubicBezTo>
                      <a:pt x="83063" y="63477"/>
                      <a:pt x="82480" y="64991"/>
                      <a:pt x="82561" y="66577"/>
                    </a:cubicBezTo>
                    <a:cubicBezTo>
                      <a:pt x="81320" y="65274"/>
                      <a:pt x="79552" y="64435"/>
                      <a:pt x="77683" y="64435"/>
                    </a:cubicBezTo>
                    <a:cubicBezTo>
                      <a:pt x="77666" y="64435"/>
                      <a:pt x="77650" y="64435"/>
                      <a:pt x="77633" y="64435"/>
                    </a:cubicBezTo>
                    <a:lnTo>
                      <a:pt x="77633" y="64435"/>
                    </a:lnTo>
                    <a:cubicBezTo>
                      <a:pt x="78970" y="62988"/>
                      <a:pt x="80838" y="62185"/>
                      <a:pt x="82771" y="62185"/>
                    </a:cubicBezTo>
                    <a:close/>
                    <a:moveTo>
                      <a:pt x="59134" y="62337"/>
                    </a:moveTo>
                    <a:cubicBezTo>
                      <a:pt x="59561" y="62337"/>
                      <a:pt x="59992" y="62376"/>
                      <a:pt x="60420" y="62455"/>
                    </a:cubicBezTo>
                    <a:cubicBezTo>
                      <a:pt x="59427" y="63627"/>
                      <a:pt x="58845" y="65119"/>
                      <a:pt x="58932" y="66720"/>
                    </a:cubicBezTo>
                    <a:lnTo>
                      <a:pt x="58932" y="66720"/>
                    </a:lnTo>
                    <a:cubicBezTo>
                      <a:pt x="57682" y="65417"/>
                      <a:pt x="55914" y="64587"/>
                      <a:pt x="54055" y="64587"/>
                    </a:cubicBezTo>
                    <a:cubicBezTo>
                      <a:pt x="54035" y="64587"/>
                      <a:pt x="54015" y="64588"/>
                      <a:pt x="53995" y="64588"/>
                    </a:cubicBezTo>
                    <a:cubicBezTo>
                      <a:pt x="55331" y="63135"/>
                      <a:pt x="57201" y="62337"/>
                      <a:pt x="59134" y="62337"/>
                    </a:cubicBezTo>
                    <a:close/>
                    <a:moveTo>
                      <a:pt x="48861" y="62333"/>
                    </a:moveTo>
                    <a:cubicBezTo>
                      <a:pt x="50795" y="62333"/>
                      <a:pt x="52662" y="63137"/>
                      <a:pt x="53995" y="64588"/>
                    </a:cubicBezTo>
                    <a:cubicBezTo>
                      <a:pt x="53975" y="64588"/>
                      <a:pt x="53955" y="64587"/>
                      <a:pt x="53935" y="64587"/>
                    </a:cubicBezTo>
                    <a:cubicBezTo>
                      <a:pt x="52067" y="64587"/>
                      <a:pt x="50299" y="65417"/>
                      <a:pt x="49058" y="66720"/>
                    </a:cubicBezTo>
                    <a:cubicBezTo>
                      <a:pt x="49138" y="65134"/>
                      <a:pt x="48556" y="63629"/>
                      <a:pt x="47561" y="62455"/>
                    </a:cubicBezTo>
                    <a:cubicBezTo>
                      <a:pt x="47994" y="62373"/>
                      <a:pt x="48429" y="62333"/>
                      <a:pt x="48861" y="62333"/>
                    </a:cubicBezTo>
                    <a:close/>
                    <a:moveTo>
                      <a:pt x="106103" y="62174"/>
                    </a:moveTo>
                    <a:cubicBezTo>
                      <a:pt x="106576" y="62174"/>
                      <a:pt x="107052" y="62222"/>
                      <a:pt x="107525" y="62321"/>
                    </a:cubicBezTo>
                    <a:cubicBezTo>
                      <a:pt x="106512" y="63566"/>
                      <a:pt x="105939" y="65161"/>
                      <a:pt x="106127" y="66837"/>
                    </a:cubicBezTo>
                    <a:cubicBezTo>
                      <a:pt x="104872" y="65387"/>
                      <a:pt x="103007" y="64435"/>
                      <a:pt x="101030" y="64435"/>
                    </a:cubicBezTo>
                    <a:cubicBezTo>
                      <a:pt x="101003" y="64435"/>
                      <a:pt x="100975" y="64435"/>
                      <a:pt x="100948" y="64435"/>
                    </a:cubicBezTo>
                    <a:cubicBezTo>
                      <a:pt x="102295" y="62981"/>
                      <a:pt x="104168" y="62174"/>
                      <a:pt x="106103" y="62174"/>
                    </a:cubicBezTo>
                    <a:close/>
                    <a:moveTo>
                      <a:pt x="70807" y="57738"/>
                    </a:moveTo>
                    <a:cubicBezTo>
                      <a:pt x="71283" y="57738"/>
                      <a:pt x="71762" y="57786"/>
                      <a:pt x="72239" y="57885"/>
                    </a:cubicBezTo>
                    <a:cubicBezTo>
                      <a:pt x="71271" y="59131"/>
                      <a:pt x="70742" y="60708"/>
                      <a:pt x="70939" y="62348"/>
                    </a:cubicBezTo>
                    <a:cubicBezTo>
                      <a:pt x="71447" y="62234"/>
                      <a:pt x="71959" y="62178"/>
                      <a:pt x="72468" y="62178"/>
                    </a:cubicBezTo>
                    <a:cubicBezTo>
                      <a:pt x="74403" y="62178"/>
                      <a:pt x="76285" y="62981"/>
                      <a:pt x="77633" y="64435"/>
                    </a:cubicBezTo>
                    <a:lnTo>
                      <a:pt x="77633" y="64435"/>
                    </a:lnTo>
                    <a:cubicBezTo>
                      <a:pt x="77630" y="64435"/>
                      <a:pt x="77627" y="64435"/>
                      <a:pt x="77624" y="64435"/>
                    </a:cubicBezTo>
                    <a:cubicBezTo>
                      <a:pt x="77606" y="64435"/>
                      <a:pt x="77587" y="64435"/>
                      <a:pt x="77569" y="64435"/>
                    </a:cubicBezTo>
                    <a:cubicBezTo>
                      <a:pt x="75520" y="64435"/>
                      <a:pt x="73598" y="65435"/>
                      <a:pt x="72346" y="66962"/>
                    </a:cubicBezTo>
                    <a:cubicBezTo>
                      <a:pt x="72703" y="63259"/>
                      <a:pt x="69407" y="59973"/>
                      <a:pt x="65707" y="59973"/>
                    </a:cubicBezTo>
                    <a:cubicBezTo>
                      <a:pt x="65694" y="59973"/>
                      <a:pt x="65682" y="59973"/>
                      <a:pt x="65670" y="59973"/>
                    </a:cubicBezTo>
                    <a:lnTo>
                      <a:pt x="65670" y="59973"/>
                    </a:lnTo>
                    <a:cubicBezTo>
                      <a:pt x="67007" y="58533"/>
                      <a:pt x="68877" y="57738"/>
                      <a:pt x="70807" y="57738"/>
                    </a:cubicBezTo>
                    <a:close/>
                    <a:moveTo>
                      <a:pt x="35611" y="62370"/>
                    </a:moveTo>
                    <a:cubicBezTo>
                      <a:pt x="36087" y="62370"/>
                      <a:pt x="36566" y="62419"/>
                      <a:pt x="37042" y="62518"/>
                    </a:cubicBezTo>
                    <a:cubicBezTo>
                      <a:pt x="36029" y="63763"/>
                      <a:pt x="35456" y="65358"/>
                      <a:pt x="35644" y="67034"/>
                    </a:cubicBezTo>
                    <a:cubicBezTo>
                      <a:pt x="34383" y="65578"/>
                      <a:pt x="32507" y="64632"/>
                      <a:pt x="30521" y="64632"/>
                    </a:cubicBezTo>
                    <a:cubicBezTo>
                      <a:pt x="30502" y="64632"/>
                      <a:pt x="30483" y="64632"/>
                      <a:pt x="30465" y="64633"/>
                    </a:cubicBezTo>
                    <a:cubicBezTo>
                      <a:pt x="30445" y="64632"/>
                      <a:pt x="30425" y="64632"/>
                      <a:pt x="30406" y="64632"/>
                    </a:cubicBezTo>
                    <a:cubicBezTo>
                      <a:pt x="28537" y="64632"/>
                      <a:pt x="26769" y="65471"/>
                      <a:pt x="25528" y="66774"/>
                    </a:cubicBezTo>
                    <a:cubicBezTo>
                      <a:pt x="25608" y="65179"/>
                      <a:pt x="25026" y="63683"/>
                      <a:pt x="24031" y="62500"/>
                    </a:cubicBezTo>
                    <a:cubicBezTo>
                      <a:pt x="24460" y="62420"/>
                      <a:pt x="24890" y="62381"/>
                      <a:pt x="25317" y="62381"/>
                    </a:cubicBezTo>
                    <a:cubicBezTo>
                      <a:pt x="27250" y="62381"/>
                      <a:pt x="29122" y="63178"/>
                      <a:pt x="30465" y="64624"/>
                    </a:cubicBezTo>
                    <a:cubicBezTo>
                      <a:pt x="31802" y="63171"/>
                      <a:pt x="33677" y="62370"/>
                      <a:pt x="35611" y="62370"/>
                    </a:cubicBezTo>
                    <a:close/>
                    <a:moveTo>
                      <a:pt x="112819" y="60274"/>
                    </a:moveTo>
                    <a:cubicBezTo>
                      <a:pt x="115992" y="60274"/>
                      <a:pt x="119164" y="62350"/>
                      <a:pt x="119209" y="66503"/>
                    </a:cubicBezTo>
                    <a:lnTo>
                      <a:pt x="119209" y="66503"/>
                    </a:lnTo>
                    <a:cubicBezTo>
                      <a:pt x="118735" y="66400"/>
                      <a:pt x="118257" y="66350"/>
                      <a:pt x="117783" y="66350"/>
                    </a:cubicBezTo>
                    <a:cubicBezTo>
                      <a:pt x="115922" y="66350"/>
                      <a:pt x="114119" y="67124"/>
                      <a:pt x="112821" y="68521"/>
                    </a:cubicBezTo>
                    <a:cubicBezTo>
                      <a:pt x="111539" y="67142"/>
                      <a:pt x="109747" y="66362"/>
                      <a:pt x="107865" y="66362"/>
                    </a:cubicBezTo>
                    <a:cubicBezTo>
                      <a:pt x="107382" y="66362"/>
                      <a:pt x="106898" y="66407"/>
                      <a:pt x="106423" y="66514"/>
                    </a:cubicBezTo>
                    <a:lnTo>
                      <a:pt x="106423" y="66514"/>
                    </a:lnTo>
                    <a:cubicBezTo>
                      <a:pt x="106463" y="62355"/>
                      <a:pt x="109641" y="60274"/>
                      <a:pt x="112819" y="60274"/>
                    </a:cubicBezTo>
                    <a:close/>
                    <a:moveTo>
                      <a:pt x="136136" y="60276"/>
                    </a:moveTo>
                    <a:cubicBezTo>
                      <a:pt x="139311" y="60276"/>
                      <a:pt x="142484" y="62354"/>
                      <a:pt x="142525" y="66514"/>
                    </a:cubicBezTo>
                    <a:lnTo>
                      <a:pt x="142516" y="66523"/>
                    </a:lnTo>
                    <a:cubicBezTo>
                      <a:pt x="142042" y="66421"/>
                      <a:pt x="141565" y="66372"/>
                      <a:pt x="141091" y="66372"/>
                    </a:cubicBezTo>
                    <a:cubicBezTo>
                      <a:pt x="139233" y="66372"/>
                      <a:pt x="137428" y="67138"/>
                      <a:pt x="136136" y="68530"/>
                    </a:cubicBezTo>
                    <a:cubicBezTo>
                      <a:pt x="134854" y="67150"/>
                      <a:pt x="133062" y="66371"/>
                      <a:pt x="131181" y="66371"/>
                    </a:cubicBezTo>
                    <a:cubicBezTo>
                      <a:pt x="130697" y="66371"/>
                      <a:pt x="130213" y="66425"/>
                      <a:pt x="129738" y="66523"/>
                    </a:cubicBezTo>
                    <a:cubicBezTo>
                      <a:pt x="129778" y="62359"/>
                      <a:pt x="132958" y="60276"/>
                      <a:pt x="136136" y="60276"/>
                    </a:cubicBezTo>
                    <a:close/>
                    <a:moveTo>
                      <a:pt x="89289" y="60321"/>
                    </a:moveTo>
                    <a:cubicBezTo>
                      <a:pt x="92462" y="60321"/>
                      <a:pt x="95638" y="62397"/>
                      <a:pt x="95679" y="66548"/>
                    </a:cubicBezTo>
                    <a:lnTo>
                      <a:pt x="95679" y="66548"/>
                    </a:lnTo>
                    <a:cubicBezTo>
                      <a:pt x="95209" y="66448"/>
                      <a:pt x="94735" y="66398"/>
                      <a:pt x="94264" y="66398"/>
                    </a:cubicBezTo>
                    <a:cubicBezTo>
                      <a:pt x="92405" y="66398"/>
                      <a:pt x="90601" y="67165"/>
                      <a:pt x="89308" y="68557"/>
                    </a:cubicBezTo>
                    <a:cubicBezTo>
                      <a:pt x="88027" y="67177"/>
                      <a:pt x="86235" y="66398"/>
                      <a:pt x="84353" y="66398"/>
                    </a:cubicBezTo>
                    <a:cubicBezTo>
                      <a:pt x="83869" y="66398"/>
                      <a:pt x="83385" y="66452"/>
                      <a:pt x="82910" y="66550"/>
                    </a:cubicBezTo>
                    <a:cubicBezTo>
                      <a:pt x="82942" y="62398"/>
                      <a:pt x="86114" y="60321"/>
                      <a:pt x="89289" y="60321"/>
                    </a:cubicBezTo>
                    <a:close/>
                    <a:moveTo>
                      <a:pt x="42335" y="60475"/>
                    </a:moveTo>
                    <a:cubicBezTo>
                      <a:pt x="45508" y="60475"/>
                      <a:pt x="48684" y="62552"/>
                      <a:pt x="48726" y="66708"/>
                    </a:cubicBezTo>
                    <a:lnTo>
                      <a:pt x="48726" y="66708"/>
                    </a:lnTo>
                    <a:cubicBezTo>
                      <a:pt x="48257" y="66608"/>
                      <a:pt x="47784" y="66560"/>
                      <a:pt x="47315" y="66560"/>
                    </a:cubicBezTo>
                    <a:cubicBezTo>
                      <a:pt x="45452" y="66560"/>
                      <a:pt x="43648" y="67326"/>
                      <a:pt x="42355" y="68719"/>
                    </a:cubicBezTo>
                    <a:cubicBezTo>
                      <a:pt x="41081" y="67346"/>
                      <a:pt x="39302" y="66559"/>
                      <a:pt x="37432" y="66559"/>
                    </a:cubicBezTo>
                    <a:cubicBezTo>
                      <a:pt x="37421" y="66559"/>
                      <a:pt x="37411" y="66559"/>
                      <a:pt x="37400" y="66559"/>
                    </a:cubicBezTo>
                    <a:cubicBezTo>
                      <a:pt x="36916" y="66559"/>
                      <a:pt x="36432" y="66604"/>
                      <a:pt x="35958" y="66711"/>
                    </a:cubicBezTo>
                    <a:cubicBezTo>
                      <a:pt x="35989" y="62554"/>
                      <a:pt x="39161" y="60475"/>
                      <a:pt x="42335" y="60475"/>
                    </a:cubicBezTo>
                    <a:close/>
                    <a:moveTo>
                      <a:pt x="65651" y="60478"/>
                    </a:moveTo>
                    <a:cubicBezTo>
                      <a:pt x="68826" y="60478"/>
                      <a:pt x="72001" y="62555"/>
                      <a:pt x="72041" y="66711"/>
                    </a:cubicBezTo>
                    <a:cubicBezTo>
                      <a:pt x="71566" y="66609"/>
                      <a:pt x="71088" y="66560"/>
                      <a:pt x="70614" y="66560"/>
                    </a:cubicBezTo>
                    <a:cubicBezTo>
                      <a:pt x="68752" y="66560"/>
                      <a:pt x="66952" y="67326"/>
                      <a:pt x="65653" y="68719"/>
                    </a:cubicBezTo>
                    <a:cubicBezTo>
                      <a:pt x="64371" y="67339"/>
                      <a:pt x="62579" y="66559"/>
                      <a:pt x="60697" y="66559"/>
                    </a:cubicBezTo>
                    <a:cubicBezTo>
                      <a:pt x="60214" y="66559"/>
                      <a:pt x="59730" y="66613"/>
                      <a:pt x="59255" y="66711"/>
                    </a:cubicBezTo>
                    <a:cubicBezTo>
                      <a:pt x="59295" y="62557"/>
                      <a:pt x="62473" y="60478"/>
                      <a:pt x="65651" y="60478"/>
                    </a:cubicBezTo>
                    <a:close/>
                    <a:moveTo>
                      <a:pt x="18806" y="60522"/>
                    </a:moveTo>
                    <a:cubicBezTo>
                      <a:pt x="21979" y="60522"/>
                      <a:pt x="25151" y="62596"/>
                      <a:pt x="25196" y="66747"/>
                    </a:cubicBezTo>
                    <a:lnTo>
                      <a:pt x="25196" y="66747"/>
                    </a:lnTo>
                    <a:cubicBezTo>
                      <a:pt x="24723" y="66645"/>
                      <a:pt x="24245" y="66596"/>
                      <a:pt x="23772" y="66596"/>
                    </a:cubicBezTo>
                    <a:cubicBezTo>
                      <a:pt x="21913" y="66596"/>
                      <a:pt x="20107" y="67362"/>
                      <a:pt x="18807" y="68754"/>
                    </a:cubicBezTo>
                    <a:cubicBezTo>
                      <a:pt x="17526" y="67374"/>
                      <a:pt x="15734" y="66595"/>
                      <a:pt x="13852" y="66595"/>
                    </a:cubicBezTo>
                    <a:cubicBezTo>
                      <a:pt x="13368" y="66595"/>
                      <a:pt x="12884" y="66649"/>
                      <a:pt x="12409" y="66747"/>
                    </a:cubicBezTo>
                    <a:cubicBezTo>
                      <a:pt x="12454" y="62599"/>
                      <a:pt x="15631" y="60522"/>
                      <a:pt x="18806" y="60522"/>
                    </a:cubicBezTo>
                    <a:close/>
                    <a:moveTo>
                      <a:pt x="84142" y="66790"/>
                    </a:moveTo>
                    <a:cubicBezTo>
                      <a:pt x="86075" y="66790"/>
                      <a:pt x="87947" y="67588"/>
                      <a:pt x="89290" y="69041"/>
                    </a:cubicBezTo>
                    <a:lnTo>
                      <a:pt x="89290" y="69041"/>
                    </a:lnTo>
                    <a:cubicBezTo>
                      <a:pt x="89287" y="69041"/>
                      <a:pt x="89284" y="69041"/>
                      <a:pt x="89281" y="69041"/>
                    </a:cubicBezTo>
                    <a:cubicBezTo>
                      <a:pt x="89262" y="69041"/>
                      <a:pt x="89242" y="69041"/>
                      <a:pt x="89222" y="69041"/>
                    </a:cubicBezTo>
                    <a:cubicBezTo>
                      <a:pt x="87354" y="69041"/>
                      <a:pt x="85594" y="69879"/>
                      <a:pt x="84344" y="71183"/>
                    </a:cubicBezTo>
                    <a:cubicBezTo>
                      <a:pt x="84434" y="69588"/>
                      <a:pt x="83851" y="68082"/>
                      <a:pt x="82857" y="66909"/>
                    </a:cubicBezTo>
                    <a:cubicBezTo>
                      <a:pt x="83285" y="66829"/>
                      <a:pt x="83715" y="66790"/>
                      <a:pt x="84142" y="66790"/>
                    </a:cubicBezTo>
                    <a:close/>
                    <a:moveTo>
                      <a:pt x="94437" y="66782"/>
                    </a:moveTo>
                    <a:cubicBezTo>
                      <a:pt x="94862" y="66782"/>
                      <a:pt x="95290" y="66821"/>
                      <a:pt x="95715" y="66900"/>
                    </a:cubicBezTo>
                    <a:cubicBezTo>
                      <a:pt x="94720" y="68082"/>
                      <a:pt x="94138" y="69579"/>
                      <a:pt x="94228" y="71174"/>
                    </a:cubicBezTo>
                    <a:lnTo>
                      <a:pt x="94219" y="71183"/>
                    </a:lnTo>
                    <a:cubicBezTo>
                      <a:pt x="92977" y="69879"/>
                      <a:pt x="91209" y="69041"/>
                      <a:pt x="89341" y="69041"/>
                    </a:cubicBezTo>
                    <a:cubicBezTo>
                      <a:pt x="89324" y="69041"/>
                      <a:pt x="89307" y="69041"/>
                      <a:pt x="89290" y="69041"/>
                    </a:cubicBezTo>
                    <a:lnTo>
                      <a:pt x="89290" y="69041"/>
                    </a:lnTo>
                    <a:cubicBezTo>
                      <a:pt x="90628" y="67586"/>
                      <a:pt x="92502" y="66782"/>
                      <a:pt x="94437" y="66782"/>
                    </a:cubicBezTo>
                    <a:close/>
                    <a:moveTo>
                      <a:pt x="47476" y="66925"/>
                    </a:moveTo>
                    <a:cubicBezTo>
                      <a:pt x="47900" y="66925"/>
                      <a:pt x="48328" y="66964"/>
                      <a:pt x="48753" y="67043"/>
                    </a:cubicBezTo>
                    <a:cubicBezTo>
                      <a:pt x="47767" y="68226"/>
                      <a:pt x="47185" y="69731"/>
                      <a:pt x="47266" y="71317"/>
                    </a:cubicBezTo>
                    <a:cubicBezTo>
                      <a:pt x="46024" y="70014"/>
                      <a:pt x="44257" y="69184"/>
                      <a:pt x="42388" y="69184"/>
                    </a:cubicBezTo>
                    <a:cubicBezTo>
                      <a:pt x="42371" y="69184"/>
                      <a:pt x="42354" y="69184"/>
                      <a:pt x="42337" y="69184"/>
                    </a:cubicBezTo>
                    <a:lnTo>
                      <a:pt x="42337" y="69184"/>
                    </a:lnTo>
                    <a:cubicBezTo>
                      <a:pt x="43675" y="67729"/>
                      <a:pt x="45543" y="66925"/>
                      <a:pt x="47476" y="66925"/>
                    </a:cubicBezTo>
                    <a:close/>
                    <a:moveTo>
                      <a:pt x="60488" y="66929"/>
                    </a:moveTo>
                    <a:cubicBezTo>
                      <a:pt x="62422" y="66929"/>
                      <a:pt x="64295" y="67727"/>
                      <a:pt x="65636" y="69175"/>
                    </a:cubicBezTo>
                    <a:lnTo>
                      <a:pt x="65636" y="69175"/>
                    </a:lnTo>
                    <a:cubicBezTo>
                      <a:pt x="65622" y="69175"/>
                      <a:pt x="65608" y="69175"/>
                      <a:pt x="65593" y="69175"/>
                    </a:cubicBezTo>
                    <a:cubicBezTo>
                      <a:pt x="63725" y="69175"/>
                      <a:pt x="61966" y="70014"/>
                      <a:pt x="60715" y="71317"/>
                    </a:cubicBezTo>
                    <a:cubicBezTo>
                      <a:pt x="60805" y="69731"/>
                      <a:pt x="60223" y="68226"/>
                      <a:pt x="59228" y="67043"/>
                    </a:cubicBezTo>
                    <a:cubicBezTo>
                      <a:pt x="59647" y="66967"/>
                      <a:pt x="60069" y="66929"/>
                      <a:pt x="60488" y="66929"/>
                    </a:cubicBezTo>
                    <a:close/>
                    <a:moveTo>
                      <a:pt x="23953" y="66970"/>
                    </a:moveTo>
                    <a:cubicBezTo>
                      <a:pt x="24378" y="66970"/>
                      <a:pt x="24806" y="67009"/>
                      <a:pt x="25232" y="67088"/>
                    </a:cubicBezTo>
                    <a:cubicBezTo>
                      <a:pt x="24239" y="68277"/>
                      <a:pt x="23657" y="69770"/>
                      <a:pt x="23744" y="71361"/>
                    </a:cubicBezTo>
                    <a:lnTo>
                      <a:pt x="23744" y="71361"/>
                    </a:lnTo>
                    <a:cubicBezTo>
                      <a:pt x="22494" y="70058"/>
                      <a:pt x="20726" y="69220"/>
                      <a:pt x="18866" y="69220"/>
                    </a:cubicBezTo>
                    <a:cubicBezTo>
                      <a:pt x="18846" y="69220"/>
                      <a:pt x="18827" y="69220"/>
                      <a:pt x="18807" y="69220"/>
                    </a:cubicBezTo>
                    <a:cubicBezTo>
                      <a:pt x="20144" y="67773"/>
                      <a:pt x="22018" y="66970"/>
                      <a:pt x="23953" y="66970"/>
                    </a:cubicBezTo>
                    <a:close/>
                    <a:moveTo>
                      <a:pt x="13652" y="66970"/>
                    </a:moveTo>
                    <a:cubicBezTo>
                      <a:pt x="15588" y="66970"/>
                      <a:pt x="17463" y="67773"/>
                      <a:pt x="18807" y="69220"/>
                    </a:cubicBezTo>
                    <a:cubicBezTo>
                      <a:pt x="18787" y="69220"/>
                      <a:pt x="18768" y="69220"/>
                      <a:pt x="18748" y="69220"/>
                    </a:cubicBezTo>
                    <a:cubicBezTo>
                      <a:pt x="16879" y="69220"/>
                      <a:pt x="15111" y="70058"/>
                      <a:pt x="13870" y="71362"/>
                    </a:cubicBezTo>
                    <a:cubicBezTo>
                      <a:pt x="13951" y="69776"/>
                      <a:pt x="13368" y="68271"/>
                      <a:pt x="12374" y="67088"/>
                    </a:cubicBezTo>
                    <a:cubicBezTo>
                      <a:pt x="12799" y="67009"/>
                      <a:pt x="13227" y="66970"/>
                      <a:pt x="13652" y="66970"/>
                    </a:cubicBezTo>
                    <a:close/>
                    <a:moveTo>
                      <a:pt x="107653" y="66739"/>
                    </a:moveTo>
                    <a:cubicBezTo>
                      <a:pt x="109587" y="66739"/>
                      <a:pt x="111464" y="67541"/>
                      <a:pt x="112812" y="68996"/>
                    </a:cubicBezTo>
                    <a:cubicBezTo>
                      <a:pt x="114149" y="67549"/>
                      <a:pt x="116022" y="66746"/>
                      <a:pt x="117958" y="66746"/>
                    </a:cubicBezTo>
                    <a:cubicBezTo>
                      <a:pt x="118383" y="66746"/>
                      <a:pt x="118811" y="66785"/>
                      <a:pt x="119236" y="66864"/>
                    </a:cubicBezTo>
                    <a:cubicBezTo>
                      <a:pt x="118242" y="68047"/>
                      <a:pt x="117659" y="69552"/>
                      <a:pt x="117749" y="71138"/>
                    </a:cubicBezTo>
                    <a:cubicBezTo>
                      <a:pt x="116499" y="69835"/>
                      <a:pt x="114731" y="69005"/>
                      <a:pt x="112871" y="69005"/>
                    </a:cubicBezTo>
                    <a:cubicBezTo>
                      <a:pt x="112851" y="69005"/>
                      <a:pt x="112832" y="69005"/>
                      <a:pt x="112812" y="69005"/>
                    </a:cubicBezTo>
                    <a:cubicBezTo>
                      <a:pt x="112793" y="69005"/>
                      <a:pt x="112774" y="69005"/>
                      <a:pt x="112756" y="69005"/>
                    </a:cubicBezTo>
                    <a:cubicBezTo>
                      <a:pt x="110769" y="69005"/>
                      <a:pt x="108893" y="69951"/>
                      <a:pt x="107641" y="71398"/>
                    </a:cubicBezTo>
                    <a:lnTo>
                      <a:pt x="107641" y="71398"/>
                    </a:lnTo>
                    <a:cubicBezTo>
                      <a:pt x="107802" y="69707"/>
                      <a:pt x="107213" y="68132"/>
                      <a:pt x="106177" y="66897"/>
                    </a:cubicBezTo>
                    <a:lnTo>
                      <a:pt x="106177" y="66897"/>
                    </a:lnTo>
                    <a:cubicBezTo>
                      <a:pt x="106668" y="66791"/>
                      <a:pt x="107162" y="66739"/>
                      <a:pt x="107653" y="66739"/>
                    </a:cubicBezTo>
                    <a:close/>
                    <a:moveTo>
                      <a:pt x="37174" y="66927"/>
                    </a:moveTo>
                    <a:cubicBezTo>
                      <a:pt x="39113" y="66927"/>
                      <a:pt x="40989" y="67729"/>
                      <a:pt x="42337" y="69184"/>
                    </a:cubicBezTo>
                    <a:lnTo>
                      <a:pt x="42337" y="69184"/>
                    </a:lnTo>
                    <a:cubicBezTo>
                      <a:pt x="42334" y="69184"/>
                      <a:pt x="42331" y="69184"/>
                      <a:pt x="42328" y="69184"/>
                    </a:cubicBezTo>
                    <a:cubicBezTo>
                      <a:pt x="42301" y="69184"/>
                      <a:pt x="42274" y="69184"/>
                      <a:pt x="42246" y="69184"/>
                    </a:cubicBezTo>
                    <a:cubicBezTo>
                      <a:pt x="40269" y="69184"/>
                      <a:pt x="38404" y="70136"/>
                      <a:pt x="37158" y="71577"/>
                    </a:cubicBezTo>
                    <a:cubicBezTo>
                      <a:pt x="37320" y="69910"/>
                      <a:pt x="36728" y="68324"/>
                      <a:pt x="35689" y="67088"/>
                    </a:cubicBezTo>
                    <a:lnTo>
                      <a:pt x="35680" y="67088"/>
                    </a:lnTo>
                    <a:cubicBezTo>
                      <a:pt x="36177" y="66980"/>
                      <a:pt x="36678" y="66927"/>
                      <a:pt x="37174" y="66927"/>
                    </a:cubicBezTo>
                    <a:close/>
                    <a:moveTo>
                      <a:pt x="124481" y="64880"/>
                    </a:moveTo>
                    <a:cubicBezTo>
                      <a:pt x="127655" y="64880"/>
                      <a:pt x="130827" y="66957"/>
                      <a:pt x="130867" y="71111"/>
                    </a:cubicBezTo>
                    <a:lnTo>
                      <a:pt x="130858" y="71129"/>
                    </a:lnTo>
                    <a:cubicBezTo>
                      <a:pt x="130380" y="71024"/>
                      <a:pt x="129897" y="70973"/>
                      <a:pt x="129419" y="70973"/>
                    </a:cubicBezTo>
                    <a:cubicBezTo>
                      <a:pt x="127565" y="70973"/>
                      <a:pt x="125767" y="71740"/>
                      <a:pt x="124478" y="73136"/>
                    </a:cubicBezTo>
                    <a:cubicBezTo>
                      <a:pt x="123204" y="71764"/>
                      <a:pt x="121425" y="70977"/>
                      <a:pt x="119555" y="70977"/>
                    </a:cubicBezTo>
                    <a:cubicBezTo>
                      <a:pt x="119544" y="70977"/>
                      <a:pt x="119534" y="70977"/>
                      <a:pt x="119523" y="70977"/>
                    </a:cubicBezTo>
                    <a:cubicBezTo>
                      <a:pt x="119039" y="70977"/>
                      <a:pt x="118555" y="71021"/>
                      <a:pt x="118080" y="71129"/>
                    </a:cubicBezTo>
                    <a:cubicBezTo>
                      <a:pt x="118121" y="66963"/>
                      <a:pt x="121302" y="64880"/>
                      <a:pt x="124481" y="64880"/>
                    </a:cubicBezTo>
                    <a:close/>
                    <a:moveTo>
                      <a:pt x="77631" y="64934"/>
                    </a:moveTo>
                    <a:cubicBezTo>
                      <a:pt x="80806" y="64934"/>
                      <a:pt x="83981" y="67013"/>
                      <a:pt x="84022" y="71174"/>
                    </a:cubicBezTo>
                    <a:cubicBezTo>
                      <a:pt x="83541" y="71069"/>
                      <a:pt x="83056" y="71017"/>
                      <a:pt x="82576" y="71017"/>
                    </a:cubicBezTo>
                    <a:cubicBezTo>
                      <a:pt x="80721" y="71017"/>
                      <a:pt x="78928" y="71782"/>
                      <a:pt x="77633" y="73163"/>
                    </a:cubicBezTo>
                    <a:lnTo>
                      <a:pt x="77633" y="73172"/>
                    </a:lnTo>
                    <a:cubicBezTo>
                      <a:pt x="76351" y="71801"/>
                      <a:pt x="74559" y="71012"/>
                      <a:pt x="72678" y="71012"/>
                    </a:cubicBezTo>
                    <a:cubicBezTo>
                      <a:pt x="72194" y="71012"/>
                      <a:pt x="71710" y="71066"/>
                      <a:pt x="71235" y="71174"/>
                    </a:cubicBezTo>
                    <a:cubicBezTo>
                      <a:pt x="71275" y="67015"/>
                      <a:pt x="74454" y="64934"/>
                      <a:pt x="77631" y="64934"/>
                    </a:cubicBezTo>
                    <a:close/>
                    <a:moveTo>
                      <a:pt x="100937" y="64934"/>
                    </a:moveTo>
                    <a:cubicBezTo>
                      <a:pt x="104113" y="64934"/>
                      <a:pt x="107288" y="67013"/>
                      <a:pt x="107328" y="71174"/>
                    </a:cubicBezTo>
                    <a:cubicBezTo>
                      <a:pt x="106849" y="71069"/>
                      <a:pt x="106366" y="71017"/>
                      <a:pt x="105887" y="71017"/>
                    </a:cubicBezTo>
                    <a:cubicBezTo>
                      <a:pt x="104037" y="71017"/>
                      <a:pt x="102243" y="71782"/>
                      <a:pt x="100948" y="73163"/>
                    </a:cubicBezTo>
                    <a:lnTo>
                      <a:pt x="100939" y="73172"/>
                    </a:lnTo>
                    <a:cubicBezTo>
                      <a:pt x="99658" y="71801"/>
                      <a:pt x="97866" y="71012"/>
                      <a:pt x="95984" y="71012"/>
                    </a:cubicBezTo>
                    <a:cubicBezTo>
                      <a:pt x="95500" y="71012"/>
                      <a:pt x="95016" y="71066"/>
                      <a:pt x="94541" y="71174"/>
                    </a:cubicBezTo>
                    <a:cubicBezTo>
                      <a:pt x="94582" y="67015"/>
                      <a:pt x="97760" y="64934"/>
                      <a:pt x="100937" y="64934"/>
                    </a:cubicBezTo>
                    <a:close/>
                    <a:moveTo>
                      <a:pt x="53992" y="65081"/>
                    </a:moveTo>
                    <a:cubicBezTo>
                      <a:pt x="57167" y="65081"/>
                      <a:pt x="60344" y="67159"/>
                      <a:pt x="60384" y="71317"/>
                    </a:cubicBezTo>
                    <a:cubicBezTo>
                      <a:pt x="59911" y="71215"/>
                      <a:pt x="59433" y="71165"/>
                      <a:pt x="58960" y="71165"/>
                    </a:cubicBezTo>
                    <a:cubicBezTo>
                      <a:pt x="57101" y="71165"/>
                      <a:pt x="55296" y="71932"/>
                      <a:pt x="54004" y="73324"/>
                    </a:cubicBezTo>
                    <a:cubicBezTo>
                      <a:pt x="52723" y="71944"/>
                      <a:pt x="50922" y="71165"/>
                      <a:pt x="49049" y="71165"/>
                    </a:cubicBezTo>
                    <a:cubicBezTo>
                      <a:pt x="48565" y="71165"/>
                      <a:pt x="48081" y="71219"/>
                      <a:pt x="47606" y="71317"/>
                    </a:cubicBezTo>
                    <a:cubicBezTo>
                      <a:pt x="47642" y="67159"/>
                      <a:pt x="50816" y="65081"/>
                      <a:pt x="53992" y="65081"/>
                    </a:cubicBezTo>
                    <a:close/>
                    <a:moveTo>
                      <a:pt x="7148" y="65122"/>
                    </a:moveTo>
                    <a:cubicBezTo>
                      <a:pt x="10323" y="65122"/>
                      <a:pt x="13498" y="67201"/>
                      <a:pt x="13538" y="71362"/>
                    </a:cubicBezTo>
                    <a:cubicBezTo>
                      <a:pt x="13060" y="71257"/>
                      <a:pt x="12578" y="71206"/>
                      <a:pt x="12099" y="71206"/>
                    </a:cubicBezTo>
                    <a:cubicBezTo>
                      <a:pt x="10245" y="71206"/>
                      <a:pt x="8446" y="71973"/>
                      <a:pt x="7150" y="73369"/>
                    </a:cubicBezTo>
                    <a:lnTo>
                      <a:pt x="7150" y="73360"/>
                    </a:lnTo>
                    <a:cubicBezTo>
                      <a:pt x="5875" y="71988"/>
                      <a:pt x="4096" y="71209"/>
                      <a:pt x="2226" y="71209"/>
                    </a:cubicBezTo>
                    <a:cubicBezTo>
                      <a:pt x="2216" y="71209"/>
                      <a:pt x="2205" y="71210"/>
                      <a:pt x="2194" y="71210"/>
                    </a:cubicBezTo>
                    <a:cubicBezTo>
                      <a:pt x="1711" y="71210"/>
                      <a:pt x="1227" y="71254"/>
                      <a:pt x="752" y="71362"/>
                    </a:cubicBezTo>
                    <a:cubicBezTo>
                      <a:pt x="792" y="67203"/>
                      <a:pt x="3970" y="65122"/>
                      <a:pt x="7148" y="65122"/>
                    </a:cubicBezTo>
                    <a:close/>
                    <a:moveTo>
                      <a:pt x="30463" y="65122"/>
                    </a:moveTo>
                    <a:cubicBezTo>
                      <a:pt x="33638" y="65122"/>
                      <a:pt x="36813" y="67201"/>
                      <a:pt x="36854" y="71362"/>
                    </a:cubicBezTo>
                    <a:cubicBezTo>
                      <a:pt x="36375" y="71257"/>
                      <a:pt x="35893" y="71206"/>
                      <a:pt x="35414" y="71206"/>
                    </a:cubicBezTo>
                    <a:cubicBezTo>
                      <a:pt x="33560" y="71206"/>
                      <a:pt x="31761" y="71973"/>
                      <a:pt x="30465" y="73369"/>
                    </a:cubicBezTo>
                    <a:lnTo>
                      <a:pt x="30465" y="73360"/>
                    </a:lnTo>
                    <a:cubicBezTo>
                      <a:pt x="29191" y="71988"/>
                      <a:pt x="27412" y="71209"/>
                      <a:pt x="25542" y="71209"/>
                    </a:cubicBezTo>
                    <a:cubicBezTo>
                      <a:pt x="25531" y="71209"/>
                      <a:pt x="25520" y="71210"/>
                      <a:pt x="25510" y="71210"/>
                    </a:cubicBezTo>
                    <a:cubicBezTo>
                      <a:pt x="25026" y="71210"/>
                      <a:pt x="24542" y="71254"/>
                      <a:pt x="24067" y="71362"/>
                    </a:cubicBezTo>
                    <a:cubicBezTo>
                      <a:pt x="24107" y="67203"/>
                      <a:pt x="27285" y="65122"/>
                      <a:pt x="30463" y="65122"/>
                    </a:cubicBezTo>
                    <a:close/>
                    <a:moveTo>
                      <a:pt x="129608" y="71351"/>
                    </a:moveTo>
                    <a:cubicBezTo>
                      <a:pt x="130035" y="71351"/>
                      <a:pt x="130466" y="71390"/>
                      <a:pt x="130894" y="71469"/>
                    </a:cubicBezTo>
                    <a:cubicBezTo>
                      <a:pt x="129908" y="72634"/>
                      <a:pt x="129326" y="74140"/>
                      <a:pt x="129415" y="75726"/>
                    </a:cubicBezTo>
                    <a:lnTo>
                      <a:pt x="129406" y="75744"/>
                    </a:lnTo>
                    <a:cubicBezTo>
                      <a:pt x="128156" y="74440"/>
                      <a:pt x="126397" y="73602"/>
                      <a:pt x="124528" y="73602"/>
                    </a:cubicBezTo>
                    <a:cubicBezTo>
                      <a:pt x="124509" y="73602"/>
                      <a:pt x="124489" y="73602"/>
                      <a:pt x="124469" y="73602"/>
                    </a:cubicBezTo>
                    <a:cubicBezTo>
                      <a:pt x="124450" y="73602"/>
                      <a:pt x="124430" y="73602"/>
                      <a:pt x="124410" y="73602"/>
                    </a:cubicBezTo>
                    <a:cubicBezTo>
                      <a:pt x="122541" y="73602"/>
                      <a:pt x="120773" y="74440"/>
                      <a:pt x="119532" y="75744"/>
                    </a:cubicBezTo>
                    <a:cubicBezTo>
                      <a:pt x="119613" y="74149"/>
                      <a:pt x="119030" y="72652"/>
                      <a:pt x="118045" y="71469"/>
                    </a:cubicBezTo>
                    <a:cubicBezTo>
                      <a:pt x="118473" y="71390"/>
                      <a:pt x="118903" y="71351"/>
                      <a:pt x="119331" y="71351"/>
                    </a:cubicBezTo>
                    <a:cubicBezTo>
                      <a:pt x="121264" y="71351"/>
                      <a:pt x="123134" y="72148"/>
                      <a:pt x="124469" y="73593"/>
                    </a:cubicBezTo>
                    <a:cubicBezTo>
                      <a:pt x="125805" y="72148"/>
                      <a:pt x="127675" y="71351"/>
                      <a:pt x="129608" y="71351"/>
                    </a:cubicBezTo>
                    <a:close/>
                    <a:moveTo>
                      <a:pt x="48843" y="71540"/>
                    </a:moveTo>
                    <a:cubicBezTo>
                      <a:pt x="50782" y="71540"/>
                      <a:pt x="52650" y="72343"/>
                      <a:pt x="53995" y="73790"/>
                    </a:cubicBezTo>
                    <a:cubicBezTo>
                      <a:pt x="53975" y="73790"/>
                      <a:pt x="53956" y="73790"/>
                      <a:pt x="53936" y="73790"/>
                    </a:cubicBezTo>
                    <a:cubicBezTo>
                      <a:pt x="52067" y="73790"/>
                      <a:pt x="50299" y="74628"/>
                      <a:pt x="49058" y="75932"/>
                    </a:cubicBezTo>
                    <a:cubicBezTo>
                      <a:pt x="49138" y="74337"/>
                      <a:pt x="48556" y="72840"/>
                      <a:pt x="47561" y="71658"/>
                    </a:cubicBezTo>
                    <a:cubicBezTo>
                      <a:pt x="47989" y="71579"/>
                      <a:pt x="48418" y="71540"/>
                      <a:pt x="48843" y="71540"/>
                    </a:cubicBezTo>
                    <a:close/>
                    <a:moveTo>
                      <a:pt x="59141" y="71540"/>
                    </a:moveTo>
                    <a:cubicBezTo>
                      <a:pt x="59566" y="71540"/>
                      <a:pt x="59994" y="71579"/>
                      <a:pt x="60420" y="71658"/>
                    </a:cubicBezTo>
                    <a:cubicBezTo>
                      <a:pt x="59425" y="72840"/>
                      <a:pt x="58843" y="74346"/>
                      <a:pt x="58932" y="75932"/>
                    </a:cubicBezTo>
                    <a:cubicBezTo>
                      <a:pt x="57682" y="74628"/>
                      <a:pt x="55914" y="73790"/>
                      <a:pt x="54054" y="73790"/>
                    </a:cubicBezTo>
                    <a:cubicBezTo>
                      <a:pt x="54034" y="73790"/>
                      <a:pt x="54015" y="73790"/>
                      <a:pt x="53995" y="73790"/>
                    </a:cubicBezTo>
                    <a:cubicBezTo>
                      <a:pt x="55332" y="72343"/>
                      <a:pt x="57206" y="71540"/>
                      <a:pt x="59141" y="71540"/>
                    </a:cubicBezTo>
                    <a:close/>
                    <a:moveTo>
                      <a:pt x="112810" y="69495"/>
                    </a:moveTo>
                    <a:cubicBezTo>
                      <a:pt x="115985" y="69495"/>
                      <a:pt x="119160" y="71574"/>
                      <a:pt x="119200" y="75735"/>
                    </a:cubicBezTo>
                    <a:cubicBezTo>
                      <a:pt x="118721" y="75630"/>
                      <a:pt x="118239" y="75578"/>
                      <a:pt x="117760" y="75578"/>
                    </a:cubicBezTo>
                    <a:cubicBezTo>
                      <a:pt x="115909" y="75578"/>
                      <a:pt x="114116" y="76343"/>
                      <a:pt x="112821" y="77724"/>
                    </a:cubicBezTo>
                    <a:lnTo>
                      <a:pt x="112812" y="77733"/>
                    </a:lnTo>
                    <a:cubicBezTo>
                      <a:pt x="111530" y="76362"/>
                      <a:pt x="109738" y="75573"/>
                      <a:pt x="107856" y="75573"/>
                    </a:cubicBezTo>
                    <a:cubicBezTo>
                      <a:pt x="107373" y="75573"/>
                      <a:pt x="106889" y="75627"/>
                      <a:pt x="106414" y="75735"/>
                    </a:cubicBezTo>
                    <a:lnTo>
                      <a:pt x="106414" y="75735"/>
                    </a:lnTo>
                    <a:cubicBezTo>
                      <a:pt x="106454" y="71576"/>
                      <a:pt x="109632" y="69495"/>
                      <a:pt x="112810" y="69495"/>
                    </a:cubicBezTo>
                    <a:close/>
                    <a:moveTo>
                      <a:pt x="136139" y="69486"/>
                    </a:moveTo>
                    <a:cubicBezTo>
                      <a:pt x="139313" y="69486"/>
                      <a:pt x="142484" y="71562"/>
                      <a:pt x="142525" y="75717"/>
                    </a:cubicBezTo>
                    <a:lnTo>
                      <a:pt x="142516" y="75735"/>
                    </a:lnTo>
                    <a:cubicBezTo>
                      <a:pt x="142037" y="75630"/>
                      <a:pt x="141554" y="75578"/>
                      <a:pt x="141075" y="75578"/>
                    </a:cubicBezTo>
                    <a:cubicBezTo>
                      <a:pt x="139222" y="75578"/>
                      <a:pt x="137424" y="76345"/>
                      <a:pt x="136136" y="77733"/>
                    </a:cubicBezTo>
                    <a:cubicBezTo>
                      <a:pt x="134854" y="76362"/>
                      <a:pt x="133062" y="75573"/>
                      <a:pt x="131181" y="75573"/>
                    </a:cubicBezTo>
                    <a:cubicBezTo>
                      <a:pt x="130697" y="75573"/>
                      <a:pt x="130213" y="75627"/>
                      <a:pt x="129738" y="75735"/>
                    </a:cubicBezTo>
                    <a:cubicBezTo>
                      <a:pt x="129778" y="71569"/>
                      <a:pt x="132960" y="69486"/>
                      <a:pt x="136139" y="69486"/>
                    </a:cubicBezTo>
                    <a:close/>
                    <a:moveTo>
                      <a:pt x="42333" y="69686"/>
                    </a:moveTo>
                    <a:cubicBezTo>
                      <a:pt x="45509" y="69686"/>
                      <a:pt x="48686" y="71765"/>
                      <a:pt x="48726" y="75923"/>
                    </a:cubicBezTo>
                    <a:cubicBezTo>
                      <a:pt x="48248" y="75818"/>
                      <a:pt x="47765" y="75767"/>
                      <a:pt x="47287" y="75767"/>
                    </a:cubicBezTo>
                    <a:cubicBezTo>
                      <a:pt x="45433" y="75767"/>
                      <a:pt x="43633" y="76534"/>
                      <a:pt x="42337" y="77930"/>
                    </a:cubicBezTo>
                    <a:cubicBezTo>
                      <a:pt x="41056" y="76550"/>
                      <a:pt x="39264" y="75770"/>
                      <a:pt x="37382" y="75770"/>
                    </a:cubicBezTo>
                    <a:cubicBezTo>
                      <a:pt x="36898" y="75770"/>
                      <a:pt x="36415" y="75815"/>
                      <a:pt x="35940" y="75923"/>
                    </a:cubicBezTo>
                    <a:cubicBezTo>
                      <a:pt x="35980" y="71765"/>
                      <a:pt x="39156" y="69686"/>
                      <a:pt x="42333" y="69686"/>
                    </a:cubicBezTo>
                    <a:close/>
                    <a:moveTo>
                      <a:pt x="65651" y="69683"/>
                    </a:moveTo>
                    <a:cubicBezTo>
                      <a:pt x="68826" y="69683"/>
                      <a:pt x="72001" y="71762"/>
                      <a:pt x="72041" y="75923"/>
                    </a:cubicBezTo>
                    <a:cubicBezTo>
                      <a:pt x="71563" y="75818"/>
                      <a:pt x="71081" y="75767"/>
                      <a:pt x="70602" y="75767"/>
                    </a:cubicBezTo>
                    <a:cubicBezTo>
                      <a:pt x="68748" y="75767"/>
                      <a:pt x="66949" y="76534"/>
                      <a:pt x="65653" y="77930"/>
                    </a:cubicBezTo>
                    <a:cubicBezTo>
                      <a:pt x="64371" y="76550"/>
                      <a:pt x="62579" y="75770"/>
                      <a:pt x="60697" y="75770"/>
                    </a:cubicBezTo>
                    <a:cubicBezTo>
                      <a:pt x="60214" y="75770"/>
                      <a:pt x="59730" y="75815"/>
                      <a:pt x="59255" y="75923"/>
                    </a:cubicBezTo>
                    <a:cubicBezTo>
                      <a:pt x="59295" y="71764"/>
                      <a:pt x="62473" y="69683"/>
                      <a:pt x="65651" y="69683"/>
                    </a:cubicBezTo>
                    <a:close/>
                    <a:moveTo>
                      <a:pt x="82884" y="1"/>
                    </a:moveTo>
                    <a:cubicBezTo>
                      <a:pt x="82642" y="699"/>
                      <a:pt x="82534" y="1434"/>
                      <a:pt x="82579" y="2178"/>
                    </a:cubicBezTo>
                    <a:cubicBezTo>
                      <a:pt x="81329" y="875"/>
                      <a:pt x="79570" y="36"/>
                      <a:pt x="77701" y="36"/>
                    </a:cubicBezTo>
                    <a:cubicBezTo>
                      <a:pt x="77681" y="36"/>
                      <a:pt x="77661" y="36"/>
                      <a:pt x="77642" y="36"/>
                    </a:cubicBezTo>
                    <a:cubicBezTo>
                      <a:pt x="77622" y="36"/>
                      <a:pt x="77602" y="36"/>
                      <a:pt x="77582" y="36"/>
                    </a:cubicBezTo>
                    <a:cubicBezTo>
                      <a:pt x="73834" y="36"/>
                      <a:pt x="70494" y="3399"/>
                      <a:pt x="70948" y="7160"/>
                    </a:cubicBezTo>
                    <a:cubicBezTo>
                      <a:pt x="71458" y="7046"/>
                      <a:pt x="71971" y="6991"/>
                      <a:pt x="72481" y="6991"/>
                    </a:cubicBezTo>
                    <a:cubicBezTo>
                      <a:pt x="74418" y="6991"/>
                      <a:pt x="76294" y="7793"/>
                      <a:pt x="77642" y="9248"/>
                    </a:cubicBezTo>
                    <a:cubicBezTo>
                      <a:pt x="77624" y="9248"/>
                      <a:pt x="77606" y="9248"/>
                      <a:pt x="77587" y="9248"/>
                    </a:cubicBezTo>
                    <a:cubicBezTo>
                      <a:pt x="75529" y="9248"/>
                      <a:pt x="73607" y="10256"/>
                      <a:pt x="72355" y="11784"/>
                    </a:cubicBezTo>
                    <a:cubicBezTo>
                      <a:pt x="72756" y="8058"/>
                      <a:pt x="69443" y="4740"/>
                      <a:pt x="65721" y="4740"/>
                    </a:cubicBezTo>
                    <a:cubicBezTo>
                      <a:pt x="65701" y="4740"/>
                      <a:pt x="65682" y="4740"/>
                      <a:pt x="65662" y="4741"/>
                    </a:cubicBezTo>
                    <a:cubicBezTo>
                      <a:pt x="65642" y="4740"/>
                      <a:pt x="65622" y="4740"/>
                      <a:pt x="65602" y="4740"/>
                    </a:cubicBezTo>
                    <a:cubicBezTo>
                      <a:pt x="63733" y="4740"/>
                      <a:pt x="61966" y="5570"/>
                      <a:pt x="60724" y="6873"/>
                    </a:cubicBezTo>
                    <a:cubicBezTo>
                      <a:pt x="60760" y="6138"/>
                      <a:pt x="60662" y="5395"/>
                      <a:pt x="60420" y="4696"/>
                    </a:cubicBezTo>
                    <a:lnTo>
                      <a:pt x="60043" y="4696"/>
                    </a:lnTo>
                    <a:cubicBezTo>
                      <a:pt x="60276" y="5395"/>
                      <a:pt x="60393" y="6130"/>
                      <a:pt x="60393" y="6864"/>
                    </a:cubicBezTo>
                    <a:cubicBezTo>
                      <a:pt x="59920" y="6762"/>
                      <a:pt x="59442" y="6713"/>
                      <a:pt x="58969" y="6713"/>
                    </a:cubicBezTo>
                    <a:cubicBezTo>
                      <a:pt x="57110" y="6713"/>
                      <a:pt x="55305" y="7479"/>
                      <a:pt x="54013" y="8871"/>
                    </a:cubicBezTo>
                    <a:cubicBezTo>
                      <a:pt x="52732" y="7492"/>
                      <a:pt x="50939" y="6712"/>
                      <a:pt x="49058" y="6712"/>
                    </a:cubicBezTo>
                    <a:cubicBezTo>
                      <a:pt x="48574" y="6712"/>
                      <a:pt x="48090" y="6766"/>
                      <a:pt x="47615" y="6864"/>
                    </a:cubicBezTo>
                    <a:cubicBezTo>
                      <a:pt x="47615" y="6130"/>
                      <a:pt x="47732" y="5395"/>
                      <a:pt x="47965" y="4696"/>
                    </a:cubicBezTo>
                    <a:lnTo>
                      <a:pt x="47588" y="4696"/>
                    </a:lnTo>
                    <a:cubicBezTo>
                      <a:pt x="47346" y="5395"/>
                      <a:pt x="47248" y="6138"/>
                      <a:pt x="47284" y="6873"/>
                    </a:cubicBezTo>
                    <a:cubicBezTo>
                      <a:pt x="46049" y="5577"/>
                      <a:pt x="44293" y="4740"/>
                      <a:pt x="42434" y="4740"/>
                    </a:cubicBezTo>
                    <a:cubicBezTo>
                      <a:pt x="42405" y="4740"/>
                      <a:pt x="42376" y="4740"/>
                      <a:pt x="42346" y="4741"/>
                    </a:cubicBezTo>
                    <a:cubicBezTo>
                      <a:pt x="42319" y="4740"/>
                      <a:pt x="42291" y="4740"/>
                      <a:pt x="42263" y="4740"/>
                    </a:cubicBezTo>
                    <a:cubicBezTo>
                      <a:pt x="40287" y="4740"/>
                      <a:pt x="38431" y="5684"/>
                      <a:pt x="37185" y="7124"/>
                    </a:cubicBezTo>
                    <a:cubicBezTo>
                      <a:pt x="37480" y="3457"/>
                      <a:pt x="34193" y="233"/>
                      <a:pt x="30519" y="233"/>
                    </a:cubicBezTo>
                    <a:cubicBezTo>
                      <a:pt x="30504" y="233"/>
                      <a:pt x="30489" y="233"/>
                      <a:pt x="30474" y="234"/>
                    </a:cubicBezTo>
                    <a:cubicBezTo>
                      <a:pt x="30454" y="233"/>
                      <a:pt x="30434" y="233"/>
                      <a:pt x="30415" y="233"/>
                    </a:cubicBezTo>
                    <a:cubicBezTo>
                      <a:pt x="28546" y="233"/>
                      <a:pt x="26787" y="1072"/>
                      <a:pt x="25536" y="2375"/>
                    </a:cubicBezTo>
                    <a:cubicBezTo>
                      <a:pt x="25581" y="1640"/>
                      <a:pt x="25474" y="897"/>
                      <a:pt x="25232" y="198"/>
                    </a:cubicBezTo>
                    <a:lnTo>
                      <a:pt x="24864" y="198"/>
                    </a:lnTo>
                    <a:cubicBezTo>
                      <a:pt x="25088" y="897"/>
                      <a:pt x="25214" y="1631"/>
                      <a:pt x="25214" y="2366"/>
                    </a:cubicBezTo>
                    <a:cubicBezTo>
                      <a:pt x="24739" y="2264"/>
                      <a:pt x="24260" y="2214"/>
                      <a:pt x="23785" y="2214"/>
                    </a:cubicBezTo>
                    <a:cubicBezTo>
                      <a:pt x="21922" y="2214"/>
                      <a:pt x="20117" y="2981"/>
                      <a:pt x="18825" y="4373"/>
                    </a:cubicBezTo>
                    <a:cubicBezTo>
                      <a:pt x="17544" y="2993"/>
                      <a:pt x="15752" y="2214"/>
                      <a:pt x="13870" y="2214"/>
                    </a:cubicBezTo>
                    <a:cubicBezTo>
                      <a:pt x="13386" y="2214"/>
                      <a:pt x="12902" y="2268"/>
                      <a:pt x="12427" y="2366"/>
                    </a:cubicBezTo>
                    <a:cubicBezTo>
                      <a:pt x="12427" y="1631"/>
                      <a:pt x="12544" y="897"/>
                      <a:pt x="12777" y="198"/>
                    </a:cubicBezTo>
                    <a:lnTo>
                      <a:pt x="12382" y="198"/>
                    </a:lnTo>
                    <a:cubicBezTo>
                      <a:pt x="12141" y="897"/>
                      <a:pt x="12042" y="1640"/>
                      <a:pt x="12078" y="2375"/>
                    </a:cubicBezTo>
                    <a:cubicBezTo>
                      <a:pt x="10836" y="1072"/>
                      <a:pt x="9069" y="233"/>
                      <a:pt x="7200" y="233"/>
                    </a:cubicBezTo>
                    <a:cubicBezTo>
                      <a:pt x="7180" y="233"/>
                      <a:pt x="7160" y="233"/>
                      <a:pt x="7141" y="234"/>
                    </a:cubicBezTo>
                    <a:cubicBezTo>
                      <a:pt x="7126" y="233"/>
                      <a:pt x="7111" y="233"/>
                      <a:pt x="7096" y="233"/>
                    </a:cubicBezTo>
                    <a:cubicBezTo>
                      <a:pt x="3342" y="233"/>
                      <a:pt x="1" y="3600"/>
                      <a:pt x="456" y="7366"/>
                    </a:cubicBezTo>
                    <a:cubicBezTo>
                      <a:pt x="966" y="7252"/>
                      <a:pt x="1482" y="7196"/>
                      <a:pt x="1994" y="7196"/>
                    </a:cubicBezTo>
                    <a:cubicBezTo>
                      <a:pt x="3926" y="7196"/>
                      <a:pt x="5804" y="7993"/>
                      <a:pt x="7149" y="9445"/>
                    </a:cubicBezTo>
                    <a:lnTo>
                      <a:pt x="7149" y="9445"/>
                    </a:lnTo>
                    <a:cubicBezTo>
                      <a:pt x="7147" y="9445"/>
                      <a:pt x="7144" y="9445"/>
                      <a:pt x="7141" y="9445"/>
                    </a:cubicBezTo>
                    <a:cubicBezTo>
                      <a:pt x="7121" y="9445"/>
                      <a:pt x="7101" y="9445"/>
                      <a:pt x="7081" y="9445"/>
                    </a:cubicBezTo>
                    <a:cubicBezTo>
                      <a:pt x="3333" y="9445"/>
                      <a:pt x="1" y="12816"/>
                      <a:pt x="456" y="16569"/>
                    </a:cubicBezTo>
                    <a:cubicBezTo>
                      <a:pt x="961" y="16457"/>
                      <a:pt x="1471" y="16403"/>
                      <a:pt x="1977" y="16403"/>
                    </a:cubicBezTo>
                    <a:cubicBezTo>
                      <a:pt x="3909" y="16403"/>
                      <a:pt x="5782" y="17198"/>
                      <a:pt x="7132" y="18647"/>
                    </a:cubicBezTo>
                    <a:cubicBezTo>
                      <a:pt x="7112" y="18647"/>
                      <a:pt x="7092" y="18647"/>
                      <a:pt x="7072" y="18647"/>
                    </a:cubicBezTo>
                    <a:cubicBezTo>
                      <a:pt x="3333" y="18647"/>
                      <a:pt x="1" y="22009"/>
                      <a:pt x="456" y="25771"/>
                    </a:cubicBezTo>
                    <a:cubicBezTo>
                      <a:pt x="965" y="25657"/>
                      <a:pt x="1479" y="25602"/>
                      <a:pt x="1989" y="25602"/>
                    </a:cubicBezTo>
                    <a:cubicBezTo>
                      <a:pt x="3926" y="25602"/>
                      <a:pt x="5802" y="26404"/>
                      <a:pt x="7150" y="27859"/>
                    </a:cubicBezTo>
                    <a:cubicBezTo>
                      <a:pt x="8483" y="26416"/>
                      <a:pt x="10349" y="25613"/>
                      <a:pt x="12278" y="25613"/>
                    </a:cubicBezTo>
                    <a:cubicBezTo>
                      <a:pt x="12709" y="25613"/>
                      <a:pt x="13143" y="25653"/>
                      <a:pt x="13574" y="25735"/>
                    </a:cubicBezTo>
                    <a:cubicBezTo>
                      <a:pt x="12580" y="26909"/>
                      <a:pt x="11997" y="28414"/>
                      <a:pt x="12087" y="30000"/>
                    </a:cubicBezTo>
                    <a:cubicBezTo>
                      <a:pt x="10837" y="28697"/>
                      <a:pt x="9069" y="27867"/>
                      <a:pt x="7209" y="27867"/>
                    </a:cubicBezTo>
                    <a:cubicBezTo>
                      <a:pt x="7189" y="27867"/>
                      <a:pt x="7169" y="27867"/>
                      <a:pt x="7150" y="27868"/>
                    </a:cubicBezTo>
                    <a:cubicBezTo>
                      <a:pt x="7130" y="27867"/>
                      <a:pt x="7110" y="27867"/>
                      <a:pt x="7090" y="27867"/>
                    </a:cubicBezTo>
                    <a:cubicBezTo>
                      <a:pt x="3342" y="27867"/>
                      <a:pt x="1" y="31230"/>
                      <a:pt x="456" y="34991"/>
                    </a:cubicBezTo>
                    <a:cubicBezTo>
                      <a:pt x="968" y="34875"/>
                      <a:pt x="1485" y="34819"/>
                      <a:pt x="1999" y="34819"/>
                    </a:cubicBezTo>
                    <a:cubicBezTo>
                      <a:pt x="3903" y="34819"/>
                      <a:pt x="5755" y="35598"/>
                      <a:pt x="7096" y="37016"/>
                    </a:cubicBezTo>
                    <a:cubicBezTo>
                      <a:pt x="3341" y="37016"/>
                      <a:pt x="8" y="40377"/>
                      <a:pt x="456" y="44140"/>
                    </a:cubicBezTo>
                    <a:cubicBezTo>
                      <a:pt x="968" y="44025"/>
                      <a:pt x="1485" y="43970"/>
                      <a:pt x="1997" y="43970"/>
                    </a:cubicBezTo>
                    <a:cubicBezTo>
                      <a:pt x="3931" y="43970"/>
                      <a:pt x="5804" y="44767"/>
                      <a:pt x="7150" y="46219"/>
                    </a:cubicBezTo>
                    <a:cubicBezTo>
                      <a:pt x="8485" y="44773"/>
                      <a:pt x="10355" y="43977"/>
                      <a:pt x="12288" y="43977"/>
                    </a:cubicBezTo>
                    <a:cubicBezTo>
                      <a:pt x="12715" y="43977"/>
                      <a:pt x="13146" y="44016"/>
                      <a:pt x="13574" y="44095"/>
                    </a:cubicBezTo>
                    <a:cubicBezTo>
                      <a:pt x="12580" y="45278"/>
                      <a:pt x="11997" y="46774"/>
                      <a:pt x="12087" y="48369"/>
                    </a:cubicBezTo>
                    <a:cubicBezTo>
                      <a:pt x="10837" y="47066"/>
                      <a:pt x="9069" y="46227"/>
                      <a:pt x="7208" y="46227"/>
                    </a:cubicBezTo>
                    <a:cubicBezTo>
                      <a:pt x="7189" y="46227"/>
                      <a:pt x="7169" y="46228"/>
                      <a:pt x="7150" y="46228"/>
                    </a:cubicBezTo>
                    <a:cubicBezTo>
                      <a:pt x="7130" y="46228"/>
                      <a:pt x="7110" y="46227"/>
                      <a:pt x="7090" y="46227"/>
                    </a:cubicBezTo>
                    <a:cubicBezTo>
                      <a:pt x="3342" y="46227"/>
                      <a:pt x="1" y="49590"/>
                      <a:pt x="456" y="53351"/>
                    </a:cubicBezTo>
                    <a:cubicBezTo>
                      <a:pt x="966" y="53237"/>
                      <a:pt x="1482" y="53181"/>
                      <a:pt x="1993" y="53181"/>
                    </a:cubicBezTo>
                    <a:cubicBezTo>
                      <a:pt x="3922" y="53181"/>
                      <a:pt x="5795" y="53978"/>
                      <a:pt x="7141" y="55430"/>
                    </a:cubicBezTo>
                    <a:cubicBezTo>
                      <a:pt x="7121" y="55430"/>
                      <a:pt x="7101" y="55430"/>
                      <a:pt x="7081" y="55430"/>
                    </a:cubicBezTo>
                    <a:cubicBezTo>
                      <a:pt x="3333" y="55430"/>
                      <a:pt x="1" y="58792"/>
                      <a:pt x="456" y="62554"/>
                    </a:cubicBezTo>
                    <a:cubicBezTo>
                      <a:pt x="968" y="62439"/>
                      <a:pt x="1485" y="62383"/>
                      <a:pt x="1997" y="62383"/>
                    </a:cubicBezTo>
                    <a:cubicBezTo>
                      <a:pt x="3931" y="62383"/>
                      <a:pt x="5804" y="63180"/>
                      <a:pt x="7150" y="64633"/>
                    </a:cubicBezTo>
                    <a:cubicBezTo>
                      <a:pt x="8485" y="63187"/>
                      <a:pt x="10355" y="62390"/>
                      <a:pt x="12288" y="62390"/>
                    </a:cubicBezTo>
                    <a:cubicBezTo>
                      <a:pt x="12715" y="62390"/>
                      <a:pt x="13146" y="62429"/>
                      <a:pt x="13574" y="62509"/>
                    </a:cubicBezTo>
                    <a:cubicBezTo>
                      <a:pt x="12580" y="63692"/>
                      <a:pt x="11997" y="65188"/>
                      <a:pt x="12087" y="66783"/>
                    </a:cubicBezTo>
                    <a:cubicBezTo>
                      <a:pt x="10837" y="65480"/>
                      <a:pt x="9069" y="64641"/>
                      <a:pt x="7208" y="64641"/>
                    </a:cubicBezTo>
                    <a:cubicBezTo>
                      <a:pt x="7189" y="64641"/>
                      <a:pt x="7169" y="64641"/>
                      <a:pt x="7150" y="64642"/>
                    </a:cubicBezTo>
                    <a:cubicBezTo>
                      <a:pt x="7130" y="64641"/>
                      <a:pt x="7110" y="64641"/>
                      <a:pt x="7090" y="64641"/>
                    </a:cubicBezTo>
                    <a:cubicBezTo>
                      <a:pt x="3342" y="64641"/>
                      <a:pt x="1" y="68004"/>
                      <a:pt x="456" y="71765"/>
                    </a:cubicBezTo>
                    <a:cubicBezTo>
                      <a:pt x="965" y="71651"/>
                      <a:pt x="1479" y="71596"/>
                      <a:pt x="1989" y="71596"/>
                    </a:cubicBezTo>
                    <a:cubicBezTo>
                      <a:pt x="3926" y="71596"/>
                      <a:pt x="5802" y="72399"/>
                      <a:pt x="7150" y="73853"/>
                    </a:cubicBezTo>
                    <a:cubicBezTo>
                      <a:pt x="8483" y="72402"/>
                      <a:pt x="10349" y="71599"/>
                      <a:pt x="12279" y="71599"/>
                    </a:cubicBezTo>
                    <a:cubicBezTo>
                      <a:pt x="12709" y="71599"/>
                      <a:pt x="13143" y="71639"/>
                      <a:pt x="13574" y="71720"/>
                    </a:cubicBezTo>
                    <a:cubicBezTo>
                      <a:pt x="13037" y="72348"/>
                      <a:pt x="12624" y="73082"/>
                      <a:pt x="12365" y="73862"/>
                    </a:cubicBezTo>
                    <a:lnTo>
                      <a:pt x="12741" y="73862"/>
                    </a:lnTo>
                    <a:cubicBezTo>
                      <a:pt x="13637" y="71119"/>
                      <a:pt x="16222" y="69746"/>
                      <a:pt x="18806" y="69746"/>
                    </a:cubicBezTo>
                    <a:cubicBezTo>
                      <a:pt x="21388" y="69746"/>
                      <a:pt x="23969" y="71117"/>
                      <a:pt x="24864" y="73862"/>
                    </a:cubicBezTo>
                    <a:lnTo>
                      <a:pt x="25241" y="73862"/>
                    </a:lnTo>
                    <a:cubicBezTo>
                      <a:pt x="24981" y="73073"/>
                      <a:pt x="24569" y="72339"/>
                      <a:pt x="24031" y="71702"/>
                    </a:cubicBezTo>
                    <a:cubicBezTo>
                      <a:pt x="24457" y="71623"/>
                      <a:pt x="24885" y="71585"/>
                      <a:pt x="25310" y="71585"/>
                    </a:cubicBezTo>
                    <a:cubicBezTo>
                      <a:pt x="27245" y="71585"/>
                      <a:pt x="29120" y="72387"/>
                      <a:pt x="30465" y="73835"/>
                    </a:cubicBezTo>
                    <a:cubicBezTo>
                      <a:pt x="31802" y="72382"/>
                      <a:pt x="33677" y="71582"/>
                      <a:pt x="35611" y="71582"/>
                    </a:cubicBezTo>
                    <a:cubicBezTo>
                      <a:pt x="36087" y="71582"/>
                      <a:pt x="36566" y="71630"/>
                      <a:pt x="37042" y="71729"/>
                    </a:cubicBezTo>
                    <a:cubicBezTo>
                      <a:pt x="36011" y="72993"/>
                      <a:pt x="35438" y="74615"/>
                      <a:pt x="35644" y="76308"/>
                    </a:cubicBezTo>
                    <a:cubicBezTo>
                      <a:pt x="36151" y="76194"/>
                      <a:pt x="36664" y="76139"/>
                      <a:pt x="37173" y="76139"/>
                    </a:cubicBezTo>
                    <a:cubicBezTo>
                      <a:pt x="39108" y="76139"/>
                      <a:pt x="40989" y="76942"/>
                      <a:pt x="42337" y="78396"/>
                    </a:cubicBezTo>
                    <a:cubicBezTo>
                      <a:pt x="43675" y="76948"/>
                      <a:pt x="45548" y="76146"/>
                      <a:pt x="47484" y="76146"/>
                    </a:cubicBezTo>
                    <a:cubicBezTo>
                      <a:pt x="47908" y="76146"/>
                      <a:pt x="48336" y="76184"/>
                      <a:pt x="48762" y="76263"/>
                    </a:cubicBezTo>
                    <a:cubicBezTo>
                      <a:pt x="48224" y="76899"/>
                      <a:pt x="47812" y="77625"/>
                      <a:pt x="47552" y="78414"/>
                    </a:cubicBezTo>
                    <a:lnTo>
                      <a:pt x="47929" y="78414"/>
                    </a:lnTo>
                    <a:cubicBezTo>
                      <a:pt x="48825" y="75666"/>
                      <a:pt x="51408" y="74291"/>
                      <a:pt x="53990" y="74291"/>
                    </a:cubicBezTo>
                    <a:cubicBezTo>
                      <a:pt x="56571" y="74291"/>
                      <a:pt x="59152" y="75664"/>
                      <a:pt x="60052" y="78414"/>
                    </a:cubicBezTo>
                    <a:lnTo>
                      <a:pt x="60438" y="78414"/>
                    </a:lnTo>
                    <a:cubicBezTo>
                      <a:pt x="60169" y="77625"/>
                      <a:pt x="59766" y="76891"/>
                      <a:pt x="59228" y="76263"/>
                    </a:cubicBezTo>
                    <a:cubicBezTo>
                      <a:pt x="59656" y="76184"/>
                      <a:pt x="60087" y="76145"/>
                      <a:pt x="60514" y="76145"/>
                    </a:cubicBezTo>
                    <a:cubicBezTo>
                      <a:pt x="62447" y="76145"/>
                      <a:pt x="64319" y="76941"/>
                      <a:pt x="65662" y="78387"/>
                    </a:cubicBezTo>
                    <a:cubicBezTo>
                      <a:pt x="67002" y="76933"/>
                      <a:pt x="68877" y="76130"/>
                      <a:pt x="70814" y="76130"/>
                    </a:cubicBezTo>
                    <a:cubicBezTo>
                      <a:pt x="71323" y="76130"/>
                      <a:pt x="71837" y="76185"/>
                      <a:pt x="72346" y="76299"/>
                    </a:cubicBezTo>
                    <a:cubicBezTo>
                      <a:pt x="72801" y="72547"/>
                      <a:pt x="69460" y="69175"/>
                      <a:pt x="65712" y="69175"/>
                    </a:cubicBezTo>
                    <a:cubicBezTo>
                      <a:pt x="65698" y="69175"/>
                      <a:pt x="65684" y="69175"/>
                      <a:pt x="65669" y="69175"/>
                    </a:cubicBezTo>
                    <a:lnTo>
                      <a:pt x="65669" y="69175"/>
                    </a:lnTo>
                    <a:cubicBezTo>
                      <a:pt x="67009" y="67731"/>
                      <a:pt x="68871" y="66936"/>
                      <a:pt x="70797" y="66936"/>
                    </a:cubicBezTo>
                    <a:cubicBezTo>
                      <a:pt x="71279" y="66936"/>
                      <a:pt x="71765" y="66986"/>
                      <a:pt x="72248" y="67088"/>
                    </a:cubicBezTo>
                    <a:cubicBezTo>
                      <a:pt x="71271" y="68333"/>
                      <a:pt x="70742" y="69901"/>
                      <a:pt x="70939" y="71559"/>
                    </a:cubicBezTo>
                    <a:cubicBezTo>
                      <a:pt x="71452" y="71445"/>
                      <a:pt x="71968" y="71389"/>
                      <a:pt x="72480" y="71389"/>
                    </a:cubicBezTo>
                    <a:cubicBezTo>
                      <a:pt x="74414" y="71389"/>
                      <a:pt x="76287" y="72186"/>
                      <a:pt x="77633" y="73638"/>
                    </a:cubicBezTo>
                    <a:cubicBezTo>
                      <a:pt x="78970" y="72190"/>
                      <a:pt x="80844" y="71388"/>
                      <a:pt x="82779" y="71388"/>
                    </a:cubicBezTo>
                    <a:cubicBezTo>
                      <a:pt x="83204" y="71388"/>
                      <a:pt x="83632" y="71426"/>
                      <a:pt x="84057" y="71505"/>
                    </a:cubicBezTo>
                    <a:cubicBezTo>
                      <a:pt x="83520" y="72141"/>
                      <a:pt x="83108" y="72867"/>
                      <a:pt x="82848" y="73656"/>
                    </a:cubicBezTo>
                    <a:lnTo>
                      <a:pt x="83224" y="73656"/>
                    </a:lnTo>
                    <a:cubicBezTo>
                      <a:pt x="84120" y="70909"/>
                      <a:pt x="86703" y="69536"/>
                      <a:pt x="89286" y="69536"/>
                    </a:cubicBezTo>
                    <a:cubicBezTo>
                      <a:pt x="91869" y="69536"/>
                      <a:pt x="94452" y="70909"/>
                      <a:pt x="95348" y="73656"/>
                    </a:cubicBezTo>
                    <a:lnTo>
                      <a:pt x="95724" y="73656"/>
                    </a:lnTo>
                    <a:cubicBezTo>
                      <a:pt x="95464" y="72867"/>
                      <a:pt x="95052" y="72141"/>
                      <a:pt x="94514" y="71505"/>
                    </a:cubicBezTo>
                    <a:cubicBezTo>
                      <a:pt x="94942" y="71426"/>
                      <a:pt x="95371" y="71388"/>
                      <a:pt x="95797" y="71388"/>
                    </a:cubicBezTo>
                    <a:cubicBezTo>
                      <a:pt x="97737" y="71388"/>
                      <a:pt x="99611" y="72190"/>
                      <a:pt x="100948" y="73638"/>
                    </a:cubicBezTo>
                    <a:cubicBezTo>
                      <a:pt x="102293" y="72185"/>
                      <a:pt x="104163" y="71385"/>
                      <a:pt x="106095" y="71385"/>
                    </a:cubicBezTo>
                    <a:cubicBezTo>
                      <a:pt x="106570" y="71385"/>
                      <a:pt x="107049" y="71433"/>
                      <a:pt x="107525" y="71532"/>
                    </a:cubicBezTo>
                    <a:cubicBezTo>
                      <a:pt x="106495" y="72796"/>
                      <a:pt x="105921" y="74417"/>
                      <a:pt x="106127" y="76111"/>
                    </a:cubicBezTo>
                    <a:cubicBezTo>
                      <a:pt x="106637" y="75997"/>
                      <a:pt x="107150" y="75942"/>
                      <a:pt x="107660" y="75942"/>
                    </a:cubicBezTo>
                    <a:cubicBezTo>
                      <a:pt x="109597" y="75942"/>
                      <a:pt x="111473" y="76744"/>
                      <a:pt x="112821" y="78199"/>
                    </a:cubicBezTo>
                    <a:cubicBezTo>
                      <a:pt x="114158" y="76751"/>
                      <a:pt x="116031" y="75948"/>
                      <a:pt x="117967" y="75948"/>
                    </a:cubicBezTo>
                    <a:cubicBezTo>
                      <a:pt x="118392" y="75948"/>
                      <a:pt x="118820" y="75987"/>
                      <a:pt x="119245" y="76066"/>
                    </a:cubicBezTo>
                    <a:cubicBezTo>
                      <a:pt x="118708" y="76702"/>
                      <a:pt x="118295" y="77428"/>
                      <a:pt x="118036" y="78217"/>
                    </a:cubicBezTo>
                    <a:lnTo>
                      <a:pt x="118412" y="78217"/>
                    </a:lnTo>
                    <a:cubicBezTo>
                      <a:pt x="119308" y="75474"/>
                      <a:pt x="121893" y="74100"/>
                      <a:pt x="124477" y="74100"/>
                    </a:cubicBezTo>
                    <a:cubicBezTo>
                      <a:pt x="127059" y="74100"/>
                      <a:pt x="129640" y="75471"/>
                      <a:pt x="130536" y="78217"/>
                    </a:cubicBezTo>
                    <a:lnTo>
                      <a:pt x="130912" y="78217"/>
                    </a:lnTo>
                    <a:cubicBezTo>
                      <a:pt x="130652" y="77428"/>
                      <a:pt x="130240" y="76702"/>
                      <a:pt x="129702" y="76066"/>
                    </a:cubicBezTo>
                    <a:cubicBezTo>
                      <a:pt x="130130" y="75987"/>
                      <a:pt x="130558" y="75948"/>
                      <a:pt x="130984" y="75948"/>
                    </a:cubicBezTo>
                    <a:cubicBezTo>
                      <a:pt x="132922" y="75948"/>
                      <a:pt x="134791" y="76751"/>
                      <a:pt x="136136" y="78199"/>
                    </a:cubicBezTo>
                    <a:cubicBezTo>
                      <a:pt x="137484" y="76744"/>
                      <a:pt x="139360" y="75942"/>
                      <a:pt x="141292" y="75942"/>
                    </a:cubicBezTo>
                    <a:cubicBezTo>
                      <a:pt x="141801" y="75942"/>
                      <a:pt x="142313" y="75997"/>
                      <a:pt x="142820" y="76111"/>
                    </a:cubicBezTo>
                    <a:cubicBezTo>
                      <a:pt x="143275" y="72358"/>
                      <a:pt x="139935" y="68987"/>
                      <a:pt x="136195" y="68987"/>
                    </a:cubicBezTo>
                    <a:cubicBezTo>
                      <a:pt x="136175" y="68987"/>
                      <a:pt x="136156" y="68987"/>
                      <a:pt x="136136" y="68987"/>
                    </a:cubicBezTo>
                    <a:cubicBezTo>
                      <a:pt x="136116" y="68987"/>
                      <a:pt x="136096" y="68987"/>
                      <a:pt x="136077" y="68987"/>
                    </a:cubicBezTo>
                    <a:cubicBezTo>
                      <a:pt x="134208" y="68987"/>
                      <a:pt x="132440" y="69825"/>
                      <a:pt x="131199" y="71129"/>
                    </a:cubicBezTo>
                    <a:cubicBezTo>
                      <a:pt x="131279" y="69534"/>
                      <a:pt x="130697" y="68038"/>
                      <a:pt x="129702" y="66855"/>
                    </a:cubicBezTo>
                    <a:cubicBezTo>
                      <a:pt x="130132" y="66775"/>
                      <a:pt x="130564" y="66736"/>
                      <a:pt x="130992" y="66736"/>
                    </a:cubicBezTo>
                    <a:cubicBezTo>
                      <a:pt x="132927" y="66736"/>
                      <a:pt x="134793" y="67533"/>
                      <a:pt x="136136" y="68978"/>
                    </a:cubicBezTo>
                    <a:cubicBezTo>
                      <a:pt x="137482" y="67526"/>
                      <a:pt x="139354" y="66729"/>
                      <a:pt x="141284" y="66729"/>
                    </a:cubicBezTo>
                    <a:cubicBezTo>
                      <a:pt x="141795" y="66729"/>
                      <a:pt x="142310" y="66785"/>
                      <a:pt x="142820" y="66900"/>
                    </a:cubicBezTo>
                    <a:cubicBezTo>
                      <a:pt x="143276" y="63142"/>
                      <a:pt x="139935" y="59776"/>
                      <a:pt x="136189" y="59776"/>
                    </a:cubicBezTo>
                    <a:cubicBezTo>
                      <a:pt x="136175" y="59776"/>
                      <a:pt x="136160" y="59776"/>
                      <a:pt x="136145" y="59776"/>
                    </a:cubicBezTo>
                    <a:cubicBezTo>
                      <a:pt x="137492" y="58329"/>
                      <a:pt x="139362" y="57528"/>
                      <a:pt x="141292" y="57528"/>
                    </a:cubicBezTo>
                    <a:cubicBezTo>
                      <a:pt x="141800" y="57528"/>
                      <a:pt x="142312" y="57583"/>
                      <a:pt x="142820" y="57697"/>
                    </a:cubicBezTo>
                    <a:cubicBezTo>
                      <a:pt x="143275" y="53945"/>
                      <a:pt x="139935" y="50573"/>
                      <a:pt x="136195" y="50573"/>
                    </a:cubicBezTo>
                    <a:cubicBezTo>
                      <a:pt x="136175" y="50573"/>
                      <a:pt x="136156" y="50573"/>
                      <a:pt x="136136" y="50574"/>
                    </a:cubicBezTo>
                    <a:cubicBezTo>
                      <a:pt x="137486" y="49117"/>
                      <a:pt x="139365" y="48320"/>
                      <a:pt x="141300" y="48320"/>
                    </a:cubicBezTo>
                    <a:cubicBezTo>
                      <a:pt x="141806" y="48320"/>
                      <a:pt x="142315" y="48374"/>
                      <a:pt x="142820" y="48486"/>
                    </a:cubicBezTo>
                    <a:cubicBezTo>
                      <a:pt x="143276" y="44728"/>
                      <a:pt x="139935" y="41362"/>
                      <a:pt x="136181" y="41362"/>
                    </a:cubicBezTo>
                    <a:cubicBezTo>
                      <a:pt x="136166" y="41362"/>
                      <a:pt x="136151" y="41362"/>
                      <a:pt x="136136" y="41362"/>
                    </a:cubicBezTo>
                    <a:cubicBezTo>
                      <a:pt x="137483" y="39915"/>
                      <a:pt x="139359" y="39114"/>
                      <a:pt x="141291" y="39114"/>
                    </a:cubicBezTo>
                    <a:cubicBezTo>
                      <a:pt x="141800" y="39114"/>
                      <a:pt x="142312" y="39169"/>
                      <a:pt x="142820" y="39283"/>
                    </a:cubicBezTo>
                    <a:cubicBezTo>
                      <a:pt x="143275" y="35522"/>
                      <a:pt x="139935" y="32159"/>
                      <a:pt x="136195" y="32159"/>
                    </a:cubicBezTo>
                    <a:cubicBezTo>
                      <a:pt x="136175" y="32159"/>
                      <a:pt x="136156" y="32160"/>
                      <a:pt x="136136" y="32160"/>
                    </a:cubicBezTo>
                    <a:cubicBezTo>
                      <a:pt x="136116" y="32160"/>
                      <a:pt x="136096" y="32159"/>
                      <a:pt x="136077" y="32159"/>
                    </a:cubicBezTo>
                    <a:cubicBezTo>
                      <a:pt x="134208" y="32159"/>
                      <a:pt x="132440" y="32998"/>
                      <a:pt x="131199" y="34301"/>
                    </a:cubicBezTo>
                    <a:cubicBezTo>
                      <a:pt x="131279" y="32706"/>
                      <a:pt x="130697" y="31210"/>
                      <a:pt x="129711" y="30027"/>
                    </a:cubicBezTo>
                    <a:cubicBezTo>
                      <a:pt x="130140" y="29948"/>
                      <a:pt x="130570" y="29909"/>
                      <a:pt x="130997" y="29909"/>
                    </a:cubicBezTo>
                    <a:cubicBezTo>
                      <a:pt x="132927" y="29909"/>
                      <a:pt x="134793" y="30705"/>
                      <a:pt x="136136" y="32151"/>
                    </a:cubicBezTo>
                    <a:cubicBezTo>
                      <a:pt x="137482" y="30699"/>
                      <a:pt x="139354" y="29902"/>
                      <a:pt x="141284" y="29902"/>
                    </a:cubicBezTo>
                    <a:cubicBezTo>
                      <a:pt x="141795" y="29902"/>
                      <a:pt x="142310" y="29957"/>
                      <a:pt x="142820" y="30072"/>
                    </a:cubicBezTo>
                    <a:cubicBezTo>
                      <a:pt x="143276" y="26315"/>
                      <a:pt x="139935" y="22948"/>
                      <a:pt x="136189" y="22948"/>
                    </a:cubicBezTo>
                    <a:cubicBezTo>
                      <a:pt x="136175" y="22948"/>
                      <a:pt x="136160" y="22948"/>
                      <a:pt x="136145" y="22948"/>
                    </a:cubicBezTo>
                    <a:cubicBezTo>
                      <a:pt x="137491" y="21496"/>
                      <a:pt x="139358" y="20699"/>
                      <a:pt x="141285" y="20699"/>
                    </a:cubicBezTo>
                    <a:cubicBezTo>
                      <a:pt x="141795" y="20699"/>
                      <a:pt x="142310" y="20755"/>
                      <a:pt x="142820" y="20870"/>
                    </a:cubicBezTo>
                    <a:cubicBezTo>
                      <a:pt x="143275" y="17108"/>
                      <a:pt x="139935" y="13746"/>
                      <a:pt x="136195" y="13746"/>
                    </a:cubicBezTo>
                    <a:cubicBezTo>
                      <a:pt x="136175" y="13746"/>
                      <a:pt x="136156" y="13746"/>
                      <a:pt x="136136" y="13746"/>
                    </a:cubicBezTo>
                    <a:cubicBezTo>
                      <a:pt x="137484" y="12292"/>
                      <a:pt x="139360" y="11489"/>
                      <a:pt x="141292" y="11489"/>
                    </a:cubicBezTo>
                    <a:cubicBezTo>
                      <a:pt x="141801" y="11489"/>
                      <a:pt x="142313" y="11544"/>
                      <a:pt x="142820" y="11658"/>
                    </a:cubicBezTo>
                    <a:cubicBezTo>
                      <a:pt x="143275" y="7906"/>
                      <a:pt x="139935" y="4534"/>
                      <a:pt x="136195" y="4534"/>
                    </a:cubicBezTo>
                    <a:cubicBezTo>
                      <a:pt x="136175" y="4534"/>
                      <a:pt x="136156" y="4534"/>
                      <a:pt x="136136" y="4535"/>
                    </a:cubicBezTo>
                    <a:cubicBezTo>
                      <a:pt x="136116" y="4534"/>
                      <a:pt x="136096" y="4534"/>
                      <a:pt x="136077" y="4534"/>
                    </a:cubicBezTo>
                    <a:cubicBezTo>
                      <a:pt x="134208" y="4534"/>
                      <a:pt x="132440" y="5373"/>
                      <a:pt x="131199" y="6676"/>
                    </a:cubicBezTo>
                    <a:cubicBezTo>
                      <a:pt x="131234" y="5941"/>
                      <a:pt x="131136" y="5198"/>
                      <a:pt x="130894" y="4499"/>
                    </a:cubicBezTo>
                    <a:lnTo>
                      <a:pt x="130518" y="4499"/>
                    </a:lnTo>
                    <a:cubicBezTo>
                      <a:pt x="130751" y="5198"/>
                      <a:pt x="130867" y="5932"/>
                      <a:pt x="130867" y="6667"/>
                    </a:cubicBezTo>
                    <a:cubicBezTo>
                      <a:pt x="130394" y="6565"/>
                      <a:pt x="129917" y="6515"/>
                      <a:pt x="129443" y="6515"/>
                    </a:cubicBezTo>
                    <a:cubicBezTo>
                      <a:pt x="127584" y="6515"/>
                      <a:pt x="125780" y="7282"/>
                      <a:pt x="124487" y="8674"/>
                    </a:cubicBezTo>
                    <a:cubicBezTo>
                      <a:pt x="123206" y="7294"/>
                      <a:pt x="121414" y="6515"/>
                      <a:pt x="119532" y="6515"/>
                    </a:cubicBezTo>
                    <a:cubicBezTo>
                      <a:pt x="119048" y="6515"/>
                      <a:pt x="118564" y="6569"/>
                      <a:pt x="118089" y="6667"/>
                    </a:cubicBezTo>
                    <a:cubicBezTo>
                      <a:pt x="118089" y="5932"/>
                      <a:pt x="118206" y="5198"/>
                      <a:pt x="118439" y="4499"/>
                    </a:cubicBezTo>
                    <a:lnTo>
                      <a:pt x="118063" y="4499"/>
                    </a:lnTo>
                    <a:cubicBezTo>
                      <a:pt x="117821" y="5198"/>
                      <a:pt x="117722" y="5932"/>
                      <a:pt x="117758" y="6676"/>
                    </a:cubicBezTo>
                    <a:cubicBezTo>
                      <a:pt x="116516" y="5373"/>
                      <a:pt x="114749" y="4534"/>
                      <a:pt x="112880" y="4534"/>
                    </a:cubicBezTo>
                    <a:cubicBezTo>
                      <a:pt x="112860" y="4534"/>
                      <a:pt x="112840" y="4534"/>
                      <a:pt x="112821" y="4535"/>
                    </a:cubicBezTo>
                    <a:cubicBezTo>
                      <a:pt x="112802" y="4534"/>
                      <a:pt x="112783" y="4534"/>
                      <a:pt x="112765" y="4534"/>
                    </a:cubicBezTo>
                    <a:cubicBezTo>
                      <a:pt x="110778" y="4534"/>
                      <a:pt x="108911" y="5480"/>
                      <a:pt x="107659" y="6927"/>
                    </a:cubicBezTo>
                    <a:lnTo>
                      <a:pt x="107659" y="6927"/>
                    </a:lnTo>
                    <a:cubicBezTo>
                      <a:pt x="107953" y="3264"/>
                      <a:pt x="104676" y="36"/>
                      <a:pt x="101009" y="36"/>
                    </a:cubicBezTo>
                    <a:cubicBezTo>
                      <a:pt x="100988" y="36"/>
                      <a:pt x="100968" y="36"/>
                      <a:pt x="100948" y="36"/>
                    </a:cubicBezTo>
                    <a:cubicBezTo>
                      <a:pt x="100928" y="36"/>
                      <a:pt x="100908" y="36"/>
                      <a:pt x="100889" y="36"/>
                    </a:cubicBezTo>
                    <a:cubicBezTo>
                      <a:pt x="99020" y="36"/>
                      <a:pt x="97261" y="875"/>
                      <a:pt x="96011" y="2178"/>
                    </a:cubicBezTo>
                    <a:cubicBezTo>
                      <a:pt x="96056" y="1434"/>
                      <a:pt x="95948" y="699"/>
                      <a:pt x="95706" y="1"/>
                    </a:cubicBezTo>
                    <a:lnTo>
                      <a:pt x="95339" y="1"/>
                    </a:lnTo>
                    <a:cubicBezTo>
                      <a:pt x="95563" y="699"/>
                      <a:pt x="95688" y="1434"/>
                      <a:pt x="95688" y="2169"/>
                    </a:cubicBezTo>
                    <a:cubicBezTo>
                      <a:pt x="95213" y="2067"/>
                      <a:pt x="94735" y="2017"/>
                      <a:pt x="94260" y="2017"/>
                    </a:cubicBezTo>
                    <a:cubicBezTo>
                      <a:pt x="92399" y="2017"/>
                      <a:pt x="90599" y="2784"/>
                      <a:pt x="89299" y="4176"/>
                    </a:cubicBezTo>
                    <a:cubicBezTo>
                      <a:pt x="88027" y="2796"/>
                      <a:pt x="86226" y="2017"/>
                      <a:pt x="84344" y="2017"/>
                    </a:cubicBezTo>
                    <a:cubicBezTo>
                      <a:pt x="83860" y="2017"/>
                      <a:pt x="83376" y="2061"/>
                      <a:pt x="82902" y="2169"/>
                    </a:cubicBezTo>
                    <a:cubicBezTo>
                      <a:pt x="82910" y="1434"/>
                      <a:pt x="83027" y="699"/>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grpSp>
        <p:grpSp>
          <p:nvGrpSpPr>
            <p:cNvPr id="783" name="Google Shape;783;p32"/>
            <p:cNvGrpSpPr/>
            <p:nvPr/>
          </p:nvGrpSpPr>
          <p:grpSpPr>
            <a:xfrm>
              <a:off x="6063879" y="-541901"/>
              <a:ext cx="3080308" cy="3269023"/>
              <a:chOff x="0" y="0"/>
              <a:chExt cx="2743172" cy="2911232"/>
            </a:xfrm>
          </p:grpSpPr>
          <p:sp>
            <p:nvSpPr>
              <p:cNvPr id="784" name="Google Shape;784;p32"/>
              <p:cNvSpPr/>
              <p:nvPr/>
            </p:nvSpPr>
            <p:spPr>
              <a:xfrm>
                <a:off x="0" y="1411617"/>
                <a:ext cx="2743172" cy="1499615"/>
              </a:xfrm>
              <a:custGeom>
                <a:avLst/>
                <a:gdLst/>
                <a:ahLst/>
                <a:cxnLst/>
                <a:rect l="l" t="t" r="r" b="b"/>
                <a:pathLst>
                  <a:path w="143284" h="78442" extrusionOk="0">
                    <a:moveTo>
                      <a:pt x="94420" y="2397"/>
                    </a:moveTo>
                    <a:cubicBezTo>
                      <a:pt x="94850" y="2397"/>
                      <a:pt x="95284" y="2437"/>
                      <a:pt x="95715" y="2519"/>
                    </a:cubicBezTo>
                    <a:cubicBezTo>
                      <a:pt x="94720" y="3693"/>
                      <a:pt x="94138" y="5198"/>
                      <a:pt x="94228" y="6784"/>
                    </a:cubicBezTo>
                    <a:cubicBezTo>
                      <a:pt x="92977" y="5481"/>
                      <a:pt x="91219" y="4651"/>
                      <a:pt x="89350" y="4651"/>
                    </a:cubicBezTo>
                    <a:cubicBezTo>
                      <a:pt x="89330" y="4651"/>
                      <a:pt x="89310" y="4651"/>
                      <a:pt x="89290" y="4651"/>
                    </a:cubicBezTo>
                    <a:cubicBezTo>
                      <a:pt x="90624" y="3201"/>
                      <a:pt x="92490" y="2397"/>
                      <a:pt x="94420" y="2397"/>
                    </a:cubicBezTo>
                    <a:close/>
                    <a:moveTo>
                      <a:pt x="84151" y="2400"/>
                    </a:moveTo>
                    <a:cubicBezTo>
                      <a:pt x="86084" y="2400"/>
                      <a:pt x="87955" y="3198"/>
                      <a:pt x="89290" y="4651"/>
                    </a:cubicBezTo>
                    <a:cubicBezTo>
                      <a:pt x="89270" y="4651"/>
                      <a:pt x="89250" y="4651"/>
                      <a:pt x="89231" y="4651"/>
                    </a:cubicBezTo>
                    <a:cubicBezTo>
                      <a:pt x="87362" y="4651"/>
                      <a:pt x="85594" y="5481"/>
                      <a:pt x="84353" y="6793"/>
                    </a:cubicBezTo>
                    <a:cubicBezTo>
                      <a:pt x="84434" y="5207"/>
                      <a:pt x="83851" y="3702"/>
                      <a:pt x="82866" y="2519"/>
                    </a:cubicBezTo>
                    <a:cubicBezTo>
                      <a:pt x="83294" y="2439"/>
                      <a:pt x="83724" y="2400"/>
                      <a:pt x="84151" y="2400"/>
                    </a:cubicBezTo>
                    <a:close/>
                    <a:moveTo>
                      <a:pt x="13670" y="2589"/>
                    </a:moveTo>
                    <a:cubicBezTo>
                      <a:pt x="15606" y="2589"/>
                      <a:pt x="17480" y="3392"/>
                      <a:pt x="18825" y="4840"/>
                    </a:cubicBezTo>
                    <a:lnTo>
                      <a:pt x="18825" y="4840"/>
                    </a:lnTo>
                    <a:cubicBezTo>
                      <a:pt x="18822" y="4840"/>
                      <a:pt x="18819" y="4840"/>
                      <a:pt x="18816" y="4840"/>
                    </a:cubicBezTo>
                    <a:cubicBezTo>
                      <a:pt x="18806" y="4840"/>
                      <a:pt x="18796" y="4840"/>
                      <a:pt x="18786" y="4840"/>
                    </a:cubicBezTo>
                    <a:cubicBezTo>
                      <a:pt x="16906" y="4840"/>
                      <a:pt x="15136" y="5671"/>
                      <a:pt x="13879" y="6981"/>
                    </a:cubicBezTo>
                    <a:cubicBezTo>
                      <a:pt x="13951" y="5404"/>
                      <a:pt x="13368" y="3899"/>
                      <a:pt x="12382" y="2716"/>
                    </a:cubicBezTo>
                    <a:lnTo>
                      <a:pt x="12391" y="2707"/>
                    </a:lnTo>
                    <a:cubicBezTo>
                      <a:pt x="12817" y="2628"/>
                      <a:pt x="13245" y="2589"/>
                      <a:pt x="13670" y="2589"/>
                    </a:cubicBezTo>
                    <a:close/>
                    <a:moveTo>
                      <a:pt x="23963" y="2589"/>
                    </a:moveTo>
                    <a:cubicBezTo>
                      <a:pt x="24387" y="2589"/>
                      <a:pt x="24815" y="2628"/>
                      <a:pt x="25241" y="2707"/>
                    </a:cubicBezTo>
                    <a:cubicBezTo>
                      <a:pt x="24255" y="3890"/>
                      <a:pt x="23673" y="5395"/>
                      <a:pt x="23753" y="6981"/>
                    </a:cubicBezTo>
                    <a:cubicBezTo>
                      <a:pt x="22512" y="5678"/>
                      <a:pt x="20744" y="4839"/>
                      <a:pt x="18875" y="4839"/>
                    </a:cubicBezTo>
                    <a:cubicBezTo>
                      <a:pt x="18859" y="4839"/>
                      <a:pt x="18842" y="4839"/>
                      <a:pt x="18825" y="4840"/>
                    </a:cubicBezTo>
                    <a:lnTo>
                      <a:pt x="18825" y="4840"/>
                    </a:lnTo>
                    <a:cubicBezTo>
                      <a:pt x="20162" y="3392"/>
                      <a:pt x="22030" y="2589"/>
                      <a:pt x="23963" y="2589"/>
                    </a:cubicBezTo>
                    <a:close/>
                    <a:moveTo>
                      <a:pt x="77628" y="548"/>
                    </a:moveTo>
                    <a:cubicBezTo>
                      <a:pt x="80805" y="548"/>
                      <a:pt x="83981" y="2626"/>
                      <a:pt x="84022" y="6784"/>
                    </a:cubicBezTo>
                    <a:cubicBezTo>
                      <a:pt x="83543" y="6679"/>
                      <a:pt x="83061" y="6628"/>
                      <a:pt x="82582" y="6628"/>
                    </a:cubicBezTo>
                    <a:cubicBezTo>
                      <a:pt x="80728" y="6628"/>
                      <a:pt x="78929" y="7396"/>
                      <a:pt x="77633" y="8791"/>
                    </a:cubicBezTo>
                    <a:cubicBezTo>
                      <a:pt x="76359" y="7419"/>
                      <a:pt x="74579" y="6632"/>
                      <a:pt x="72709" y="6632"/>
                    </a:cubicBezTo>
                    <a:cubicBezTo>
                      <a:pt x="72699" y="6632"/>
                      <a:pt x="72688" y="6632"/>
                      <a:pt x="72678" y="6632"/>
                    </a:cubicBezTo>
                    <a:cubicBezTo>
                      <a:pt x="72194" y="6632"/>
                      <a:pt x="71710" y="6677"/>
                      <a:pt x="71235" y="6784"/>
                    </a:cubicBezTo>
                    <a:cubicBezTo>
                      <a:pt x="71275" y="2626"/>
                      <a:pt x="74452" y="548"/>
                      <a:pt x="77628" y="548"/>
                    </a:cubicBezTo>
                    <a:close/>
                    <a:moveTo>
                      <a:pt x="100945" y="548"/>
                    </a:moveTo>
                    <a:cubicBezTo>
                      <a:pt x="104119" y="548"/>
                      <a:pt x="107295" y="2626"/>
                      <a:pt x="107337" y="6782"/>
                    </a:cubicBezTo>
                    <a:lnTo>
                      <a:pt x="107337" y="6782"/>
                    </a:lnTo>
                    <a:cubicBezTo>
                      <a:pt x="106865" y="6681"/>
                      <a:pt x="106389" y="6632"/>
                      <a:pt x="105917" y="6632"/>
                    </a:cubicBezTo>
                    <a:cubicBezTo>
                      <a:pt x="104054" y="6632"/>
                      <a:pt x="102249" y="7399"/>
                      <a:pt x="100957" y="8791"/>
                    </a:cubicBezTo>
                    <a:cubicBezTo>
                      <a:pt x="99676" y="7411"/>
                      <a:pt x="97883" y="6632"/>
                      <a:pt x="96002" y="6632"/>
                    </a:cubicBezTo>
                    <a:cubicBezTo>
                      <a:pt x="95518" y="6632"/>
                      <a:pt x="95034" y="6685"/>
                      <a:pt x="94559" y="6784"/>
                    </a:cubicBezTo>
                    <a:cubicBezTo>
                      <a:pt x="94595" y="2626"/>
                      <a:pt x="97769" y="548"/>
                      <a:pt x="100945" y="548"/>
                    </a:cubicBezTo>
                    <a:close/>
                    <a:moveTo>
                      <a:pt x="7159" y="741"/>
                    </a:moveTo>
                    <a:cubicBezTo>
                      <a:pt x="10334" y="741"/>
                      <a:pt x="13512" y="2820"/>
                      <a:pt x="13556" y="6981"/>
                    </a:cubicBezTo>
                    <a:cubicBezTo>
                      <a:pt x="13074" y="6876"/>
                      <a:pt x="12589" y="6825"/>
                      <a:pt x="12108" y="6825"/>
                    </a:cubicBezTo>
                    <a:cubicBezTo>
                      <a:pt x="10251" y="6825"/>
                      <a:pt x="8458" y="7587"/>
                      <a:pt x="7163" y="8974"/>
                    </a:cubicBezTo>
                    <a:lnTo>
                      <a:pt x="7163" y="8974"/>
                    </a:lnTo>
                    <a:cubicBezTo>
                      <a:pt x="5882" y="7606"/>
                      <a:pt x="4092" y="6820"/>
                      <a:pt x="2212" y="6820"/>
                    </a:cubicBezTo>
                    <a:cubicBezTo>
                      <a:pt x="1728" y="6820"/>
                      <a:pt x="1245" y="6874"/>
                      <a:pt x="770" y="6981"/>
                    </a:cubicBezTo>
                    <a:cubicBezTo>
                      <a:pt x="806" y="2822"/>
                      <a:pt x="3981" y="741"/>
                      <a:pt x="7159" y="741"/>
                    </a:cubicBezTo>
                    <a:close/>
                    <a:moveTo>
                      <a:pt x="30465" y="748"/>
                    </a:moveTo>
                    <a:cubicBezTo>
                      <a:pt x="33637" y="748"/>
                      <a:pt x="36811" y="2823"/>
                      <a:pt x="36854" y="6977"/>
                    </a:cubicBezTo>
                    <a:lnTo>
                      <a:pt x="36854" y="6977"/>
                    </a:lnTo>
                    <a:cubicBezTo>
                      <a:pt x="36379" y="6875"/>
                      <a:pt x="35901" y="6825"/>
                      <a:pt x="35427" y="6825"/>
                    </a:cubicBezTo>
                    <a:cubicBezTo>
                      <a:pt x="33572" y="6825"/>
                      <a:pt x="31778" y="7591"/>
                      <a:pt x="30483" y="8979"/>
                    </a:cubicBezTo>
                    <a:cubicBezTo>
                      <a:pt x="29201" y="7608"/>
                      <a:pt x="27409" y="6820"/>
                      <a:pt x="25536" y="6820"/>
                    </a:cubicBezTo>
                    <a:cubicBezTo>
                      <a:pt x="25044" y="6820"/>
                      <a:pt x="24560" y="6874"/>
                      <a:pt x="24085" y="6981"/>
                    </a:cubicBezTo>
                    <a:cubicBezTo>
                      <a:pt x="24116" y="2827"/>
                      <a:pt x="27290" y="748"/>
                      <a:pt x="30465" y="748"/>
                    </a:cubicBezTo>
                    <a:close/>
                    <a:moveTo>
                      <a:pt x="119332" y="6908"/>
                    </a:moveTo>
                    <a:cubicBezTo>
                      <a:pt x="121265" y="6908"/>
                      <a:pt x="123134" y="7710"/>
                      <a:pt x="124478" y="9150"/>
                    </a:cubicBezTo>
                    <a:lnTo>
                      <a:pt x="124487" y="9158"/>
                    </a:lnTo>
                    <a:lnTo>
                      <a:pt x="124487" y="9158"/>
                    </a:lnTo>
                    <a:cubicBezTo>
                      <a:pt x="124484" y="9159"/>
                      <a:pt x="124481" y="9159"/>
                      <a:pt x="124478" y="9159"/>
                    </a:cubicBezTo>
                    <a:cubicBezTo>
                      <a:pt x="124459" y="9158"/>
                      <a:pt x="124439" y="9158"/>
                      <a:pt x="124419" y="9158"/>
                    </a:cubicBezTo>
                    <a:cubicBezTo>
                      <a:pt x="122559" y="9158"/>
                      <a:pt x="120791" y="9997"/>
                      <a:pt x="119541" y="11300"/>
                    </a:cubicBezTo>
                    <a:cubicBezTo>
                      <a:pt x="119631" y="9705"/>
                      <a:pt x="119048" y="8209"/>
                      <a:pt x="118054" y="7026"/>
                    </a:cubicBezTo>
                    <a:cubicBezTo>
                      <a:pt x="118480" y="6947"/>
                      <a:pt x="118907" y="6908"/>
                      <a:pt x="119332" y="6908"/>
                    </a:cubicBezTo>
                    <a:close/>
                    <a:moveTo>
                      <a:pt x="129633" y="6908"/>
                    </a:moveTo>
                    <a:cubicBezTo>
                      <a:pt x="130058" y="6908"/>
                      <a:pt x="130486" y="6947"/>
                      <a:pt x="130912" y="7026"/>
                    </a:cubicBezTo>
                    <a:cubicBezTo>
                      <a:pt x="129917" y="8209"/>
                      <a:pt x="129335" y="9705"/>
                      <a:pt x="129415" y="11300"/>
                    </a:cubicBezTo>
                    <a:cubicBezTo>
                      <a:pt x="128174" y="9997"/>
                      <a:pt x="126406" y="9158"/>
                      <a:pt x="124537" y="9158"/>
                    </a:cubicBezTo>
                    <a:cubicBezTo>
                      <a:pt x="124521" y="9158"/>
                      <a:pt x="124504" y="9158"/>
                      <a:pt x="124487" y="9158"/>
                    </a:cubicBezTo>
                    <a:lnTo>
                      <a:pt x="124487" y="9158"/>
                    </a:lnTo>
                    <a:cubicBezTo>
                      <a:pt x="125825" y="7711"/>
                      <a:pt x="127698" y="6908"/>
                      <a:pt x="129633" y="6908"/>
                    </a:cubicBezTo>
                    <a:close/>
                    <a:moveTo>
                      <a:pt x="82788" y="6998"/>
                    </a:moveTo>
                    <a:cubicBezTo>
                      <a:pt x="83213" y="6998"/>
                      <a:pt x="83641" y="7037"/>
                      <a:pt x="84066" y="7116"/>
                    </a:cubicBezTo>
                    <a:cubicBezTo>
                      <a:pt x="83072" y="8289"/>
                      <a:pt x="82489" y="9795"/>
                      <a:pt x="82579" y="11390"/>
                    </a:cubicBezTo>
                    <a:cubicBezTo>
                      <a:pt x="81329" y="10086"/>
                      <a:pt x="79570" y="9248"/>
                      <a:pt x="77701" y="9248"/>
                    </a:cubicBezTo>
                    <a:cubicBezTo>
                      <a:pt x="77681" y="9248"/>
                      <a:pt x="77661" y="9248"/>
                      <a:pt x="77642" y="9248"/>
                    </a:cubicBezTo>
                    <a:cubicBezTo>
                      <a:pt x="78979" y="7801"/>
                      <a:pt x="80853" y="6998"/>
                      <a:pt x="82788" y="6998"/>
                    </a:cubicBezTo>
                    <a:close/>
                    <a:moveTo>
                      <a:pt x="95802" y="7007"/>
                    </a:moveTo>
                    <a:cubicBezTo>
                      <a:pt x="97737" y="7007"/>
                      <a:pt x="99611" y="7810"/>
                      <a:pt x="100948" y="9257"/>
                    </a:cubicBezTo>
                    <a:cubicBezTo>
                      <a:pt x="100928" y="9257"/>
                      <a:pt x="100908" y="9257"/>
                      <a:pt x="100889" y="9257"/>
                    </a:cubicBezTo>
                    <a:cubicBezTo>
                      <a:pt x="99020" y="9257"/>
                      <a:pt x="97252" y="10095"/>
                      <a:pt x="96011" y="11399"/>
                    </a:cubicBezTo>
                    <a:cubicBezTo>
                      <a:pt x="96100" y="9804"/>
                      <a:pt x="95509" y="8307"/>
                      <a:pt x="94523" y="7125"/>
                    </a:cubicBezTo>
                    <a:cubicBezTo>
                      <a:pt x="94949" y="7046"/>
                      <a:pt x="95377" y="7007"/>
                      <a:pt x="95802" y="7007"/>
                    </a:cubicBezTo>
                    <a:close/>
                    <a:moveTo>
                      <a:pt x="48849" y="7105"/>
                    </a:moveTo>
                    <a:cubicBezTo>
                      <a:pt x="50784" y="7105"/>
                      <a:pt x="52658" y="7908"/>
                      <a:pt x="53995" y="9356"/>
                    </a:cubicBezTo>
                    <a:lnTo>
                      <a:pt x="53995" y="9356"/>
                    </a:lnTo>
                    <a:cubicBezTo>
                      <a:pt x="53978" y="9355"/>
                      <a:pt x="53961" y="9355"/>
                      <a:pt x="53945" y="9355"/>
                    </a:cubicBezTo>
                    <a:cubicBezTo>
                      <a:pt x="52076" y="9355"/>
                      <a:pt x="50308" y="10194"/>
                      <a:pt x="49067" y="11497"/>
                    </a:cubicBezTo>
                    <a:cubicBezTo>
                      <a:pt x="49147" y="9902"/>
                      <a:pt x="48565" y="8406"/>
                      <a:pt x="47570" y="7223"/>
                    </a:cubicBezTo>
                    <a:cubicBezTo>
                      <a:pt x="47996" y="7144"/>
                      <a:pt x="48424" y="7105"/>
                      <a:pt x="48849" y="7105"/>
                    </a:cubicBezTo>
                    <a:close/>
                    <a:moveTo>
                      <a:pt x="59142" y="7105"/>
                    </a:moveTo>
                    <a:cubicBezTo>
                      <a:pt x="59570" y="7105"/>
                      <a:pt x="60000" y="7144"/>
                      <a:pt x="60429" y="7223"/>
                    </a:cubicBezTo>
                    <a:cubicBezTo>
                      <a:pt x="59434" y="8397"/>
                      <a:pt x="58852" y="9902"/>
                      <a:pt x="58941" y="11497"/>
                    </a:cubicBezTo>
                    <a:cubicBezTo>
                      <a:pt x="57691" y="10194"/>
                      <a:pt x="55923" y="9355"/>
                      <a:pt x="54063" y="9355"/>
                    </a:cubicBezTo>
                    <a:cubicBezTo>
                      <a:pt x="54043" y="9355"/>
                      <a:pt x="54024" y="9356"/>
                      <a:pt x="54004" y="9356"/>
                    </a:cubicBezTo>
                    <a:cubicBezTo>
                      <a:pt x="54001" y="9356"/>
                      <a:pt x="53998" y="9356"/>
                      <a:pt x="53995" y="9356"/>
                    </a:cubicBezTo>
                    <a:lnTo>
                      <a:pt x="53995" y="9356"/>
                    </a:lnTo>
                    <a:lnTo>
                      <a:pt x="54004" y="9347"/>
                    </a:lnTo>
                    <a:cubicBezTo>
                      <a:pt x="55339" y="7901"/>
                      <a:pt x="57210" y="7105"/>
                      <a:pt x="59142" y="7105"/>
                    </a:cubicBezTo>
                    <a:close/>
                    <a:moveTo>
                      <a:pt x="12289" y="7212"/>
                    </a:moveTo>
                    <a:cubicBezTo>
                      <a:pt x="12716" y="7212"/>
                      <a:pt x="13146" y="7251"/>
                      <a:pt x="13574" y="7331"/>
                    </a:cubicBezTo>
                    <a:cubicBezTo>
                      <a:pt x="12580" y="8513"/>
                      <a:pt x="11997" y="10010"/>
                      <a:pt x="12087" y="11605"/>
                    </a:cubicBezTo>
                    <a:cubicBezTo>
                      <a:pt x="10837" y="10301"/>
                      <a:pt x="9069" y="9463"/>
                      <a:pt x="7208" y="9463"/>
                    </a:cubicBezTo>
                    <a:cubicBezTo>
                      <a:pt x="7189" y="9463"/>
                      <a:pt x="7169" y="9463"/>
                      <a:pt x="7150" y="9463"/>
                    </a:cubicBezTo>
                    <a:cubicBezTo>
                      <a:pt x="8485" y="8010"/>
                      <a:pt x="10356" y="7212"/>
                      <a:pt x="12289" y="7212"/>
                    </a:cubicBezTo>
                    <a:close/>
                    <a:moveTo>
                      <a:pt x="35624" y="7192"/>
                    </a:moveTo>
                    <a:cubicBezTo>
                      <a:pt x="36086" y="7192"/>
                      <a:pt x="36552" y="7237"/>
                      <a:pt x="37015" y="7331"/>
                    </a:cubicBezTo>
                    <a:cubicBezTo>
                      <a:pt x="36000" y="8594"/>
                      <a:pt x="35454" y="10176"/>
                      <a:pt x="35640" y="11839"/>
                    </a:cubicBezTo>
                    <a:lnTo>
                      <a:pt x="35640" y="11839"/>
                    </a:lnTo>
                    <a:cubicBezTo>
                      <a:pt x="34394" y="10395"/>
                      <a:pt x="32530" y="9454"/>
                      <a:pt x="30556" y="9454"/>
                    </a:cubicBezTo>
                    <a:cubicBezTo>
                      <a:pt x="30529" y="9454"/>
                      <a:pt x="30501" y="9454"/>
                      <a:pt x="30474" y="9454"/>
                    </a:cubicBezTo>
                    <a:cubicBezTo>
                      <a:pt x="30454" y="9454"/>
                      <a:pt x="30434" y="9454"/>
                      <a:pt x="30414" y="9454"/>
                    </a:cubicBezTo>
                    <a:cubicBezTo>
                      <a:pt x="28545" y="9454"/>
                      <a:pt x="26787" y="10284"/>
                      <a:pt x="25536" y="11596"/>
                    </a:cubicBezTo>
                    <a:cubicBezTo>
                      <a:pt x="25626" y="10001"/>
                      <a:pt x="25044" y="8495"/>
                      <a:pt x="24049" y="7322"/>
                    </a:cubicBezTo>
                    <a:cubicBezTo>
                      <a:pt x="24481" y="7240"/>
                      <a:pt x="24915" y="7200"/>
                      <a:pt x="25345" y="7200"/>
                    </a:cubicBezTo>
                    <a:cubicBezTo>
                      <a:pt x="27275" y="7200"/>
                      <a:pt x="29142" y="8002"/>
                      <a:pt x="30483" y="9445"/>
                    </a:cubicBezTo>
                    <a:cubicBezTo>
                      <a:pt x="31821" y="7992"/>
                      <a:pt x="33690" y="7192"/>
                      <a:pt x="35624" y="7192"/>
                    </a:cubicBezTo>
                    <a:close/>
                    <a:moveTo>
                      <a:pt x="112817" y="5046"/>
                    </a:moveTo>
                    <a:cubicBezTo>
                      <a:pt x="115992" y="5046"/>
                      <a:pt x="119168" y="7124"/>
                      <a:pt x="119209" y="11280"/>
                    </a:cubicBezTo>
                    <a:lnTo>
                      <a:pt x="119209" y="11280"/>
                    </a:lnTo>
                    <a:cubicBezTo>
                      <a:pt x="118739" y="11180"/>
                      <a:pt x="118265" y="11130"/>
                      <a:pt x="117794" y="11130"/>
                    </a:cubicBezTo>
                    <a:cubicBezTo>
                      <a:pt x="115935" y="11130"/>
                      <a:pt x="114129" y="11897"/>
                      <a:pt x="112830" y="13289"/>
                    </a:cubicBezTo>
                    <a:cubicBezTo>
                      <a:pt x="111548" y="11909"/>
                      <a:pt x="109756" y="11130"/>
                      <a:pt x="107883" y="11130"/>
                    </a:cubicBezTo>
                    <a:cubicBezTo>
                      <a:pt x="107391" y="11130"/>
                      <a:pt x="106907" y="11184"/>
                      <a:pt x="106432" y="11282"/>
                    </a:cubicBezTo>
                    <a:cubicBezTo>
                      <a:pt x="106468" y="7125"/>
                      <a:pt x="109642" y="5046"/>
                      <a:pt x="112817" y="5046"/>
                    </a:cubicBezTo>
                    <a:close/>
                    <a:moveTo>
                      <a:pt x="136134" y="5046"/>
                    </a:moveTo>
                    <a:cubicBezTo>
                      <a:pt x="139307" y="5046"/>
                      <a:pt x="142483" y="7124"/>
                      <a:pt x="142525" y="11280"/>
                    </a:cubicBezTo>
                    <a:cubicBezTo>
                      <a:pt x="142054" y="11180"/>
                      <a:pt x="141580" y="11130"/>
                      <a:pt x="141109" y="11130"/>
                    </a:cubicBezTo>
                    <a:cubicBezTo>
                      <a:pt x="139250" y="11130"/>
                      <a:pt x="137444" y="11897"/>
                      <a:pt x="136145" y="13289"/>
                    </a:cubicBezTo>
                    <a:cubicBezTo>
                      <a:pt x="134872" y="11909"/>
                      <a:pt x="133071" y="11130"/>
                      <a:pt x="131199" y="11130"/>
                    </a:cubicBezTo>
                    <a:cubicBezTo>
                      <a:pt x="130715" y="11130"/>
                      <a:pt x="130231" y="11184"/>
                      <a:pt x="129756" y="11282"/>
                    </a:cubicBezTo>
                    <a:cubicBezTo>
                      <a:pt x="129787" y="7125"/>
                      <a:pt x="132959" y="5046"/>
                      <a:pt x="136134" y="5046"/>
                    </a:cubicBezTo>
                    <a:close/>
                    <a:moveTo>
                      <a:pt x="89288" y="5152"/>
                    </a:moveTo>
                    <a:cubicBezTo>
                      <a:pt x="92463" y="5152"/>
                      <a:pt x="95639" y="7228"/>
                      <a:pt x="95679" y="11381"/>
                    </a:cubicBezTo>
                    <a:lnTo>
                      <a:pt x="95679" y="11381"/>
                    </a:lnTo>
                    <a:cubicBezTo>
                      <a:pt x="95206" y="11279"/>
                      <a:pt x="94729" y="11229"/>
                      <a:pt x="94255" y="11229"/>
                    </a:cubicBezTo>
                    <a:cubicBezTo>
                      <a:pt x="92396" y="11229"/>
                      <a:pt x="90592" y="11996"/>
                      <a:pt x="89299" y="13388"/>
                    </a:cubicBezTo>
                    <a:cubicBezTo>
                      <a:pt x="88018" y="12008"/>
                      <a:pt x="86226" y="11228"/>
                      <a:pt x="84344" y="11228"/>
                    </a:cubicBezTo>
                    <a:cubicBezTo>
                      <a:pt x="83860" y="11228"/>
                      <a:pt x="83376" y="11282"/>
                      <a:pt x="82902" y="11381"/>
                    </a:cubicBezTo>
                    <a:cubicBezTo>
                      <a:pt x="82937" y="7229"/>
                      <a:pt x="86112" y="5152"/>
                      <a:pt x="89288" y="5152"/>
                    </a:cubicBezTo>
                    <a:close/>
                    <a:moveTo>
                      <a:pt x="42335" y="5247"/>
                    </a:moveTo>
                    <a:cubicBezTo>
                      <a:pt x="45506" y="5247"/>
                      <a:pt x="48679" y="7322"/>
                      <a:pt x="48726" y="11475"/>
                    </a:cubicBezTo>
                    <a:lnTo>
                      <a:pt x="48726" y="11475"/>
                    </a:lnTo>
                    <a:cubicBezTo>
                      <a:pt x="48252" y="11373"/>
                      <a:pt x="47773" y="11323"/>
                      <a:pt x="47299" y="11323"/>
                    </a:cubicBezTo>
                    <a:cubicBezTo>
                      <a:pt x="45442" y="11323"/>
                      <a:pt x="43644" y="12089"/>
                      <a:pt x="42355" y="13478"/>
                    </a:cubicBezTo>
                    <a:cubicBezTo>
                      <a:pt x="41074" y="12107"/>
                      <a:pt x="39282" y="11318"/>
                      <a:pt x="37400" y="11318"/>
                    </a:cubicBezTo>
                    <a:cubicBezTo>
                      <a:pt x="36916" y="11318"/>
                      <a:pt x="36432" y="11372"/>
                      <a:pt x="35958" y="11479"/>
                    </a:cubicBezTo>
                    <a:cubicBezTo>
                      <a:pt x="35989" y="7326"/>
                      <a:pt x="39161" y="5247"/>
                      <a:pt x="42335" y="5247"/>
                    </a:cubicBezTo>
                    <a:close/>
                    <a:moveTo>
                      <a:pt x="65651" y="5248"/>
                    </a:moveTo>
                    <a:cubicBezTo>
                      <a:pt x="68824" y="5248"/>
                      <a:pt x="71996" y="7324"/>
                      <a:pt x="72041" y="11477"/>
                    </a:cubicBezTo>
                    <a:lnTo>
                      <a:pt x="72041" y="11477"/>
                    </a:lnTo>
                    <a:cubicBezTo>
                      <a:pt x="71564" y="11374"/>
                      <a:pt x="71084" y="11323"/>
                      <a:pt x="70606" y="11323"/>
                    </a:cubicBezTo>
                    <a:cubicBezTo>
                      <a:pt x="68746" y="11323"/>
                      <a:pt x="66942" y="12092"/>
                      <a:pt x="65653" y="13495"/>
                    </a:cubicBezTo>
                    <a:cubicBezTo>
                      <a:pt x="64378" y="12123"/>
                      <a:pt x="62599" y="11336"/>
                      <a:pt x="60729" y="11336"/>
                    </a:cubicBezTo>
                    <a:cubicBezTo>
                      <a:pt x="60719" y="11336"/>
                      <a:pt x="60708" y="11336"/>
                      <a:pt x="60697" y="11336"/>
                    </a:cubicBezTo>
                    <a:cubicBezTo>
                      <a:pt x="60214" y="11336"/>
                      <a:pt x="59730" y="11381"/>
                      <a:pt x="59255" y="11488"/>
                    </a:cubicBezTo>
                    <a:cubicBezTo>
                      <a:pt x="59295" y="7330"/>
                      <a:pt x="62473" y="5248"/>
                      <a:pt x="65651" y="5248"/>
                    </a:cubicBezTo>
                    <a:close/>
                    <a:moveTo>
                      <a:pt x="18809" y="5354"/>
                    </a:moveTo>
                    <a:cubicBezTo>
                      <a:pt x="21983" y="5354"/>
                      <a:pt x="25156" y="7430"/>
                      <a:pt x="25196" y="11587"/>
                    </a:cubicBezTo>
                    <a:cubicBezTo>
                      <a:pt x="24723" y="11485"/>
                      <a:pt x="24246" y="11435"/>
                      <a:pt x="23772" y="11435"/>
                    </a:cubicBezTo>
                    <a:cubicBezTo>
                      <a:pt x="21913" y="11435"/>
                      <a:pt x="20107" y="12202"/>
                      <a:pt x="18807" y="13594"/>
                    </a:cubicBezTo>
                    <a:cubicBezTo>
                      <a:pt x="17526" y="12214"/>
                      <a:pt x="15734" y="11435"/>
                      <a:pt x="13852" y="11435"/>
                    </a:cubicBezTo>
                    <a:cubicBezTo>
                      <a:pt x="13368" y="11435"/>
                      <a:pt x="12884" y="11488"/>
                      <a:pt x="12409" y="11587"/>
                    </a:cubicBezTo>
                    <a:cubicBezTo>
                      <a:pt x="12454" y="7433"/>
                      <a:pt x="15632" y="5354"/>
                      <a:pt x="18809" y="5354"/>
                    </a:cubicBezTo>
                    <a:close/>
                    <a:moveTo>
                      <a:pt x="117949" y="11510"/>
                    </a:moveTo>
                    <a:cubicBezTo>
                      <a:pt x="118380" y="11510"/>
                      <a:pt x="118814" y="11550"/>
                      <a:pt x="119245" y="11632"/>
                    </a:cubicBezTo>
                    <a:cubicBezTo>
                      <a:pt x="118251" y="12805"/>
                      <a:pt x="117668" y="14302"/>
                      <a:pt x="117758" y="15897"/>
                    </a:cubicBezTo>
                    <a:cubicBezTo>
                      <a:pt x="116508" y="14593"/>
                      <a:pt x="114740" y="13755"/>
                      <a:pt x="112880" y="13755"/>
                    </a:cubicBezTo>
                    <a:cubicBezTo>
                      <a:pt x="112860" y="13755"/>
                      <a:pt x="112840" y="13755"/>
                      <a:pt x="112821" y="13755"/>
                    </a:cubicBezTo>
                    <a:cubicBezTo>
                      <a:pt x="114154" y="12312"/>
                      <a:pt x="116020" y="11510"/>
                      <a:pt x="117949" y="11510"/>
                    </a:cubicBezTo>
                    <a:close/>
                    <a:moveTo>
                      <a:pt x="84144" y="11613"/>
                    </a:moveTo>
                    <a:cubicBezTo>
                      <a:pt x="86080" y="11613"/>
                      <a:pt x="87953" y="12415"/>
                      <a:pt x="89290" y="13863"/>
                    </a:cubicBezTo>
                    <a:cubicBezTo>
                      <a:pt x="89271" y="13863"/>
                      <a:pt x="89251" y="13863"/>
                      <a:pt x="89231" y="13863"/>
                    </a:cubicBezTo>
                    <a:cubicBezTo>
                      <a:pt x="87363" y="13863"/>
                      <a:pt x="85603" y="14701"/>
                      <a:pt x="84353" y="16004"/>
                    </a:cubicBezTo>
                    <a:cubicBezTo>
                      <a:pt x="84443" y="14409"/>
                      <a:pt x="83860" y="12913"/>
                      <a:pt x="82866" y="11730"/>
                    </a:cubicBezTo>
                    <a:cubicBezTo>
                      <a:pt x="83291" y="11651"/>
                      <a:pt x="83719" y="11613"/>
                      <a:pt x="84144" y="11613"/>
                    </a:cubicBezTo>
                    <a:close/>
                    <a:moveTo>
                      <a:pt x="94433" y="11612"/>
                    </a:moveTo>
                    <a:cubicBezTo>
                      <a:pt x="94859" y="11612"/>
                      <a:pt x="95288" y="11651"/>
                      <a:pt x="95715" y="11730"/>
                    </a:cubicBezTo>
                    <a:cubicBezTo>
                      <a:pt x="94729" y="12913"/>
                      <a:pt x="94147" y="14409"/>
                      <a:pt x="94228" y="16004"/>
                    </a:cubicBezTo>
                    <a:cubicBezTo>
                      <a:pt x="92986" y="14701"/>
                      <a:pt x="91218" y="13863"/>
                      <a:pt x="89350" y="13863"/>
                    </a:cubicBezTo>
                    <a:cubicBezTo>
                      <a:pt x="89330" y="13863"/>
                      <a:pt x="89310" y="13863"/>
                      <a:pt x="89290" y="13863"/>
                    </a:cubicBezTo>
                    <a:lnTo>
                      <a:pt x="89299" y="13854"/>
                    </a:lnTo>
                    <a:cubicBezTo>
                      <a:pt x="90635" y="12408"/>
                      <a:pt x="92505" y="11612"/>
                      <a:pt x="94433" y="11612"/>
                    </a:cubicBezTo>
                    <a:close/>
                    <a:moveTo>
                      <a:pt x="47494" y="11702"/>
                    </a:moveTo>
                    <a:cubicBezTo>
                      <a:pt x="47918" y="11702"/>
                      <a:pt x="48346" y="11741"/>
                      <a:pt x="48771" y="11820"/>
                    </a:cubicBezTo>
                    <a:cubicBezTo>
                      <a:pt x="47770" y="13000"/>
                      <a:pt x="47187" y="14502"/>
                      <a:pt x="47274" y="16084"/>
                    </a:cubicBezTo>
                    <a:lnTo>
                      <a:pt x="47274" y="16084"/>
                    </a:lnTo>
                    <a:cubicBezTo>
                      <a:pt x="46040" y="14793"/>
                      <a:pt x="44288" y="13961"/>
                      <a:pt x="42434" y="13961"/>
                    </a:cubicBezTo>
                    <a:cubicBezTo>
                      <a:pt x="42408" y="13961"/>
                      <a:pt x="42382" y="13961"/>
                      <a:pt x="42355" y="13961"/>
                    </a:cubicBezTo>
                    <a:lnTo>
                      <a:pt x="42355" y="13961"/>
                    </a:lnTo>
                    <a:cubicBezTo>
                      <a:pt x="43693" y="12506"/>
                      <a:pt x="45561" y="11702"/>
                      <a:pt x="47494" y="11702"/>
                    </a:cubicBezTo>
                    <a:close/>
                    <a:moveTo>
                      <a:pt x="60517" y="11701"/>
                    </a:moveTo>
                    <a:cubicBezTo>
                      <a:pt x="62455" y="11701"/>
                      <a:pt x="64326" y="12499"/>
                      <a:pt x="65662" y="13952"/>
                    </a:cubicBezTo>
                    <a:cubicBezTo>
                      <a:pt x="65642" y="13952"/>
                      <a:pt x="65622" y="13952"/>
                      <a:pt x="65602" y="13952"/>
                    </a:cubicBezTo>
                    <a:cubicBezTo>
                      <a:pt x="63734" y="13952"/>
                      <a:pt x="61966" y="14791"/>
                      <a:pt x="60724" y="16094"/>
                    </a:cubicBezTo>
                    <a:cubicBezTo>
                      <a:pt x="60805" y="14499"/>
                      <a:pt x="60223" y="12994"/>
                      <a:pt x="59228" y="11820"/>
                    </a:cubicBezTo>
                    <a:cubicBezTo>
                      <a:pt x="59658" y="11740"/>
                      <a:pt x="60089" y="11701"/>
                      <a:pt x="60517" y="11701"/>
                    </a:cubicBezTo>
                    <a:close/>
                    <a:moveTo>
                      <a:pt x="106098" y="7003"/>
                    </a:moveTo>
                    <a:cubicBezTo>
                      <a:pt x="106560" y="7003"/>
                      <a:pt x="107026" y="7049"/>
                      <a:pt x="107489" y="7142"/>
                    </a:cubicBezTo>
                    <a:cubicBezTo>
                      <a:pt x="106477" y="8396"/>
                      <a:pt x="105930" y="9991"/>
                      <a:pt x="106136" y="11666"/>
                    </a:cubicBezTo>
                    <a:lnTo>
                      <a:pt x="106136" y="11666"/>
                    </a:lnTo>
                    <a:cubicBezTo>
                      <a:pt x="106642" y="11553"/>
                      <a:pt x="107153" y="11498"/>
                      <a:pt x="107660" y="11498"/>
                    </a:cubicBezTo>
                    <a:cubicBezTo>
                      <a:pt x="109597" y="11498"/>
                      <a:pt x="111473" y="12301"/>
                      <a:pt x="112821" y="13755"/>
                    </a:cubicBezTo>
                    <a:cubicBezTo>
                      <a:pt x="112802" y="13755"/>
                      <a:pt x="112783" y="13755"/>
                      <a:pt x="112765" y="13755"/>
                    </a:cubicBezTo>
                    <a:cubicBezTo>
                      <a:pt x="110778" y="13755"/>
                      <a:pt x="108911" y="14701"/>
                      <a:pt x="107659" y="16148"/>
                    </a:cubicBezTo>
                    <a:lnTo>
                      <a:pt x="107659" y="16148"/>
                    </a:lnTo>
                    <a:cubicBezTo>
                      <a:pt x="107785" y="14472"/>
                      <a:pt x="107175" y="12895"/>
                      <a:pt x="106127" y="11668"/>
                    </a:cubicBezTo>
                    <a:cubicBezTo>
                      <a:pt x="106130" y="11667"/>
                      <a:pt x="106132" y="11666"/>
                      <a:pt x="106135" y="11666"/>
                    </a:cubicBezTo>
                    <a:lnTo>
                      <a:pt x="106135" y="11666"/>
                    </a:lnTo>
                    <a:cubicBezTo>
                      <a:pt x="106135" y="11666"/>
                      <a:pt x="106136" y="11667"/>
                      <a:pt x="106136" y="11668"/>
                    </a:cubicBezTo>
                    <a:cubicBezTo>
                      <a:pt x="106136" y="11667"/>
                      <a:pt x="106136" y="11666"/>
                      <a:pt x="106136" y="11666"/>
                    </a:cubicBezTo>
                    <a:lnTo>
                      <a:pt x="106136" y="11666"/>
                    </a:lnTo>
                    <a:cubicBezTo>
                      <a:pt x="106135" y="11666"/>
                      <a:pt x="106135" y="11666"/>
                      <a:pt x="106135" y="11666"/>
                    </a:cubicBezTo>
                    <a:lnTo>
                      <a:pt x="106135" y="11666"/>
                    </a:lnTo>
                    <a:cubicBezTo>
                      <a:pt x="104874" y="10211"/>
                      <a:pt x="102998" y="9257"/>
                      <a:pt x="101004" y="9257"/>
                    </a:cubicBezTo>
                    <a:cubicBezTo>
                      <a:pt x="100985" y="9257"/>
                      <a:pt x="100966" y="9257"/>
                      <a:pt x="100948" y="9257"/>
                    </a:cubicBezTo>
                    <a:cubicBezTo>
                      <a:pt x="102293" y="7803"/>
                      <a:pt x="104164" y="7003"/>
                      <a:pt x="106098" y="7003"/>
                    </a:cubicBezTo>
                    <a:close/>
                    <a:moveTo>
                      <a:pt x="13656" y="11810"/>
                    </a:moveTo>
                    <a:cubicBezTo>
                      <a:pt x="15596" y="11810"/>
                      <a:pt x="17470" y="12612"/>
                      <a:pt x="18807" y="14060"/>
                    </a:cubicBezTo>
                    <a:cubicBezTo>
                      <a:pt x="18787" y="14060"/>
                      <a:pt x="18768" y="14060"/>
                      <a:pt x="18748" y="14060"/>
                    </a:cubicBezTo>
                    <a:cubicBezTo>
                      <a:pt x="16879" y="14060"/>
                      <a:pt x="15111" y="14898"/>
                      <a:pt x="13870" y="16202"/>
                    </a:cubicBezTo>
                    <a:cubicBezTo>
                      <a:pt x="13951" y="14607"/>
                      <a:pt x="13368" y="13110"/>
                      <a:pt x="12374" y="11927"/>
                    </a:cubicBezTo>
                    <a:cubicBezTo>
                      <a:pt x="12801" y="11848"/>
                      <a:pt x="13230" y="11810"/>
                      <a:pt x="13656" y="11810"/>
                    </a:cubicBezTo>
                    <a:close/>
                    <a:moveTo>
                      <a:pt x="23953" y="11810"/>
                    </a:moveTo>
                    <a:cubicBezTo>
                      <a:pt x="24378" y="11810"/>
                      <a:pt x="24806" y="11848"/>
                      <a:pt x="25232" y="11927"/>
                    </a:cubicBezTo>
                    <a:cubicBezTo>
                      <a:pt x="24237" y="13110"/>
                      <a:pt x="23655" y="14607"/>
                      <a:pt x="23744" y="16202"/>
                    </a:cubicBezTo>
                    <a:cubicBezTo>
                      <a:pt x="22494" y="14898"/>
                      <a:pt x="20726" y="14060"/>
                      <a:pt x="18866" y="14060"/>
                    </a:cubicBezTo>
                    <a:cubicBezTo>
                      <a:pt x="18846" y="14060"/>
                      <a:pt x="18827" y="14060"/>
                      <a:pt x="18807" y="14060"/>
                    </a:cubicBezTo>
                    <a:cubicBezTo>
                      <a:pt x="20144" y="12612"/>
                      <a:pt x="22018" y="11810"/>
                      <a:pt x="23953" y="11810"/>
                    </a:cubicBezTo>
                    <a:close/>
                    <a:moveTo>
                      <a:pt x="37191" y="11704"/>
                    </a:moveTo>
                    <a:cubicBezTo>
                      <a:pt x="39126" y="11704"/>
                      <a:pt x="41007" y="12507"/>
                      <a:pt x="42355" y="13961"/>
                    </a:cubicBezTo>
                    <a:lnTo>
                      <a:pt x="42355" y="13961"/>
                    </a:lnTo>
                    <a:cubicBezTo>
                      <a:pt x="42352" y="13961"/>
                      <a:pt x="42349" y="13961"/>
                      <a:pt x="42346" y="13961"/>
                    </a:cubicBezTo>
                    <a:cubicBezTo>
                      <a:pt x="42319" y="13961"/>
                      <a:pt x="42291" y="13961"/>
                      <a:pt x="42263" y="13961"/>
                    </a:cubicBezTo>
                    <a:cubicBezTo>
                      <a:pt x="40287" y="13961"/>
                      <a:pt x="38431" y="14904"/>
                      <a:pt x="37185" y="16345"/>
                    </a:cubicBezTo>
                    <a:cubicBezTo>
                      <a:pt x="37320" y="14678"/>
                      <a:pt x="36710" y="13092"/>
                      <a:pt x="35662" y="11874"/>
                    </a:cubicBezTo>
                    <a:cubicBezTo>
                      <a:pt x="36169" y="11760"/>
                      <a:pt x="36682" y="11704"/>
                      <a:pt x="37191" y="11704"/>
                    </a:cubicBezTo>
                    <a:close/>
                    <a:moveTo>
                      <a:pt x="124474" y="9651"/>
                    </a:moveTo>
                    <a:cubicBezTo>
                      <a:pt x="127650" y="9651"/>
                      <a:pt x="130826" y="11730"/>
                      <a:pt x="130867" y="15886"/>
                    </a:cubicBezTo>
                    <a:lnTo>
                      <a:pt x="130867" y="15886"/>
                    </a:lnTo>
                    <a:cubicBezTo>
                      <a:pt x="130397" y="15785"/>
                      <a:pt x="129923" y="15736"/>
                      <a:pt x="129452" y="15736"/>
                    </a:cubicBezTo>
                    <a:cubicBezTo>
                      <a:pt x="127593" y="15736"/>
                      <a:pt x="125787" y="16503"/>
                      <a:pt x="124487" y="17895"/>
                    </a:cubicBezTo>
                    <a:cubicBezTo>
                      <a:pt x="123213" y="16523"/>
                      <a:pt x="121434" y="15735"/>
                      <a:pt x="119555" y="15735"/>
                    </a:cubicBezTo>
                    <a:cubicBezTo>
                      <a:pt x="119544" y="15735"/>
                      <a:pt x="119534" y="15736"/>
                      <a:pt x="119523" y="15736"/>
                    </a:cubicBezTo>
                    <a:cubicBezTo>
                      <a:pt x="119039" y="15736"/>
                      <a:pt x="118555" y="15780"/>
                      <a:pt x="118080" y="15888"/>
                    </a:cubicBezTo>
                    <a:cubicBezTo>
                      <a:pt x="118121" y="11730"/>
                      <a:pt x="121297" y="9651"/>
                      <a:pt x="124474" y="9651"/>
                    </a:cubicBezTo>
                    <a:close/>
                    <a:moveTo>
                      <a:pt x="77628" y="9759"/>
                    </a:moveTo>
                    <a:cubicBezTo>
                      <a:pt x="80802" y="9759"/>
                      <a:pt x="83976" y="11834"/>
                      <a:pt x="84021" y="15985"/>
                    </a:cubicBezTo>
                    <a:lnTo>
                      <a:pt x="84021" y="15985"/>
                    </a:lnTo>
                    <a:cubicBezTo>
                      <a:pt x="83551" y="15884"/>
                      <a:pt x="83077" y="15835"/>
                      <a:pt x="82606" y="15835"/>
                    </a:cubicBezTo>
                    <a:cubicBezTo>
                      <a:pt x="80748" y="15835"/>
                      <a:pt x="78943" y="16601"/>
                      <a:pt x="77651" y="17994"/>
                    </a:cubicBezTo>
                    <a:cubicBezTo>
                      <a:pt x="76368" y="16622"/>
                      <a:pt x="74580" y="15843"/>
                      <a:pt x="72710" y="15843"/>
                    </a:cubicBezTo>
                    <a:cubicBezTo>
                      <a:pt x="72699" y="15843"/>
                      <a:pt x="72688" y="15843"/>
                      <a:pt x="72678" y="15843"/>
                    </a:cubicBezTo>
                    <a:cubicBezTo>
                      <a:pt x="72194" y="15843"/>
                      <a:pt x="71710" y="15897"/>
                      <a:pt x="71235" y="15995"/>
                    </a:cubicBezTo>
                    <a:cubicBezTo>
                      <a:pt x="71275" y="11838"/>
                      <a:pt x="74452" y="9759"/>
                      <a:pt x="77628" y="9759"/>
                    </a:cubicBezTo>
                    <a:close/>
                    <a:moveTo>
                      <a:pt x="100943" y="9759"/>
                    </a:moveTo>
                    <a:cubicBezTo>
                      <a:pt x="104118" y="9759"/>
                      <a:pt x="107292" y="11835"/>
                      <a:pt x="107337" y="15986"/>
                    </a:cubicBezTo>
                    <a:lnTo>
                      <a:pt x="107337" y="15986"/>
                    </a:lnTo>
                    <a:cubicBezTo>
                      <a:pt x="106864" y="15885"/>
                      <a:pt x="106386" y="15835"/>
                      <a:pt x="105913" y="15835"/>
                    </a:cubicBezTo>
                    <a:cubicBezTo>
                      <a:pt x="104054" y="15835"/>
                      <a:pt x="102249" y="16601"/>
                      <a:pt x="100957" y="17994"/>
                    </a:cubicBezTo>
                    <a:cubicBezTo>
                      <a:pt x="99676" y="16623"/>
                      <a:pt x="97875" y="15843"/>
                      <a:pt x="95993" y="15843"/>
                    </a:cubicBezTo>
                    <a:cubicBezTo>
                      <a:pt x="95509" y="15843"/>
                      <a:pt x="95025" y="15897"/>
                      <a:pt x="94550" y="15995"/>
                    </a:cubicBezTo>
                    <a:cubicBezTo>
                      <a:pt x="94590" y="11838"/>
                      <a:pt x="97767" y="9759"/>
                      <a:pt x="100943" y="9759"/>
                    </a:cubicBezTo>
                    <a:close/>
                    <a:moveTo>
                      <a:pt x="54002" y="9852"/>
                    </a:moveTo>
                    <a:cubicBezTo>
                      <a:pt x="57178" y="9852"/>
                      <a:pt x="60352" y="11928"/>
                      <a:pt x="60393" y="16085"/>
                    </a:cubicBezTo>
                    <a:cubicBezTo>
                      <a:pt x="59918" y="15983"/>
                      <a:pt x="59439" y="15933"/>
                      <a:pt x="58964" y="15933"/>
                    </a:cubicBezTo>
                    <a:cubicBezTo>
                      <a:pt x="57103" y="15933"/>
                      <a:pt x="55299" y="16698"/>
                      <a:pt x="53999" y="18087"/>
                    </a:cubicBezTo>
                    <a:lnTo>
                      <a:pt x="53999" y="18087"/>
                    </a:lnTo>
                    <a:cubicBezTo>
                      <a:pt x="52718" y="16710"/>
                      <a:pt x="50928" y="15933"/>
                      <a:pt x="49049" y="15933"/>
                    </a:cubicBezTo>
                    <a:cubicBezTo>
                      <a:pt x="48565" y="15933"/>
                      <a:pt x="48081" y="15986"/>
                      <a:pt x="47606" y="16085"/>
                    </a:cubicBezTo>
                    <a:cubicBezTo>
                      <a:pt x="47646" y="11931"/>
                      <a:pt x="50825" y="9852"/>
                      <a:pt x="54002" y="9852"/>
                    </a:cubicBezTo>
                    <a:close/>
                    <a:moveTo>
                      <a:pt x="7145" y="9956"/>
                    </a:moveTo>
                    <a:cubicBezTo>
                      <a:pt x="10322" y="9956"/>
                      <a:pt x="13498" y="12035"/>
                      <a:pt x="13538" y="16193"/>
                    </a:cubicBezTo>
                    <a:cubicBezTo>
                      <a:pt x="13065" y="16091"/>
                      <a:pt x="12588" y="16041"/>
                      <a:pt x="12114" y="16041"/>
                    </a:cubicBezTo>
                    <a:cubicBezTo>
                      <a:pt x="10255" y="16041"/>
                      <a:pt x="8451" y="16807"/>
                      <a:pt x="7159" y="18200"/>
                    </a:cubicBezTo>
                    <a:cubicBezTo>
                      <a:pt x="5877" y="16820"/>
                      <a:pt x="4076" y="16040"/>
                      <a:pt x="2194" y="16040"/>
                    </a:cubicBezTo>
                    <a:cubicBezTo>
                      <a:pt x="1711" y="16040"/>
                      <a:pt x="1227" y="16094"/>
                      <a:pt x="752" y="16193"/>
                    </a:cubicBezTo>
                    <a:cubicBezTo>
                      <a:pt x="792" y="12035"/>
                      <a:pt x="3969" y="9956"/>
                      <a:pt x="7145" y="9956"/>
                    </a:cubicBezTo>
                    <a:close/>
                    <a:moveTo>
                      <a:pt x="30465" y="9959"/>
                    </a:moveTo>
                    <a:cubicBezTo>
                      <a:pt x="33638" y="9959"/>
                      <a:pt x="36811" y="12035"/>
                      <a:pt x="36854" y="16189"/>
                    </a:cubicBezTo>
                    <a:lnTo>
                      <a:pt x="36854" y="16189"/>
                    </a:lnTo>
                    <a:cubicBezTo>
                      <a:pt x="36384" y="16089"/>
                      <a:pt x="35912" y="16041"/>
                      <a:pt x="35443" y="16041"/>
                    </a:cubicBezTo>
                    <a:cubicBezTo>
                      <a:pt x="33580" y="16041"/>
                      <a:pt x="31775" y="16807"/>
                      <a:pt x="30483" y="18200"/>
                    </a:cubicBezTo>
                    <a:cubicBezTo>
                      <a:pt x="29201" y="16820"/>
                      <a:pt x="27409" y="16040"/>
                      <a:pt x="25528" y="16040"/>
                    </a:cubicBezTo>
                    <a:cubicBezTo>
                      <a:pt x="25044" y="16040"/>
                      <a:pt x="24560" y="16094"/>
                      <a:pt x="24085" y="16193"/>
                    </a:cubicBezTo>
                    <a:cubicBezTo>
                      <a:pt x="24116" y="12038"/>
                      <a:pt x="27290" y="9959"/>
                      <a:pt x="30465" y="9959"/>
                    </a:cubicBezTo>
                    <a:close/>
                    <a:moveTo>
                      <a:pt x="119332" y="16111"/>
                    </a:moveTo>
                    <a:cubicBezTo>
                      <a:pt x="121268" y="16111"/>
                      <a:pt x="123142" y="16913"/>
                      <a:pt x="124487" y="18361"/>
                    </a:cubicBezTo>
                    <a:lnTo>
                      <a:pt x="124487" y="18361"/>
                    </a:lnTo>
                    <a:cubicBezTo>
                      <a:pt x="124484" y="18361"/>
                      <a:pt x="124481" y="18361"/>
                      <a:pt x="124478" y="18361"/>
                    </a:cubicBezTo>
                    <a:cubicBezTo>
                      <a:pt x="124459" y="18361"/>
                      <a:pt x="124439" y="18361"/>
                      <a:pt x="124419" y="18361"/>
                    </a:cubicBezTo>
                    <a:cubicBezTo>
                      <a:pt x="122559" y="18361"/>
                      <a:pt x="120791" y="19199"/>
                      <a:pt x="119550" y="20503"/>
                    </a:cubicBezTo>
                    <a:cubicBezTo>
                      <a:pt x="119631" y="18908"/>
                      <a:pt x="119048" y="17411"/>
                      <a:pt x="118054" y="16228"/>
                    </a:cubicBezTo>
                    <a:cubicBezTo>
                      <a:pt x="118479" y="16149"/>
                      <a:pt x="118907" y="16111"/>
                      <a:pt x="119332" y="16111"/>
                    </a:cubicBezTo>
                    <a:close/>
                    <a:moveTo>
                      <a:pt x="129633" y="16111"/>
                    </a:moveTo>
                    <a:cubicBezTo>
                      <a:pt x="130058" y="16111"/>
                      <a:pt x="130486" y="16149"/>
                      <a:pt x="130912" y="16228"/>
                    </a:cubicBezTo>
                    <a:cubicBezTo>
                      <a:pt x="129908" y="17411"/>
                      <a:pt x="129326" y="18908"/>
                      <a:pt x="129415" y="20503"/>
                    </a:cubicBezTo>
                    <a:cubicBezTo>
                      <a:pt x="128174" y="19199"/>
                      <a:pt x="126406" y="18361"/>
                      <a:pt x="124537" y="18361"/>
                    </a:cubicBezTo>
                    <a:cubicBezTo>
                      <a:pt x="124521" y="18361"/>
                      <a:pt x="124504" y="18361"/>
                      <a:pt x="124487" y="18361"/>
                    </a:cubicBezTo>
                    <a:lnTo>
                      <a:pt x="124487" y="18361"/>
                    </a:lnTo>
                    <a:cubicBezTo>
                      <a:pt x="125825" y="16913"/>
                      <a:pt x="127698" y="16111"/>
                      <a:pt x="129633" y="16111"/>
                    </a:cubicBezTo>
                    <a:close/>
                    <a:moveTo>
                      <a:pt x="82775" y="16217"/>
                    </a:moveTo>
                    <a:cubicBezTo>
                      <a:pt x="83201" y="16217"/>
                      <a:pt x="83630" y="16256"/>
                      <a:pt x="84057" y="16336"/>
                    </a:cubicBezTo>
                    <a:cubicBezTo>
                      <a:pt x="83538" y="16945"/>
                      <a:pt x="83135" y="17653"/>
                      <a:pt x="82875" y="18424"/>
                    </a:cubicBezTo>
                    <a:lnTo>
                      <a:pt x="82875" y="18415"/>
                    </a:lnTo>
                    <a:cubicBezTo>
                      <a:pt x="82633" y="19114"/>
                      <a:pt x="82534" y="19857"/>
                      <a:pt x="82570" y="20592"/>
                    </a:cubicBezTo>
                    <a:cubicBezTo>
                      <a:pt x="81322" y="19291"/>
                      <a:pt x="79551" y="18451"/>
                      <a:pt x="77680" y="18451"/>
                    </a:cubicBezTo>
                    <a:cubicBezTo>
                      <a:pt x="77671" y="18451"/>
                      <a:pt x="77661" y="18451"/>
                      <a:pt x="77651" y="18451"/>
                    </a:cubicBezTo>
                    <a:cubicBezTo>
                      <a:pt x="78986" y="17013"/>
                      <a:pt x="80850" y="16217"/>
                      <a:pt x="82775" y="16217"/>
                    </a:cubicBezTo>
                    <a:close/>
                    <a:moveTo>
                      <a:pt x="95806" y="16217"/>
                    </a:moveTo>
                    <a:cubicBezTo>
                      <a:pt x="97731" y="16217"/>
                      <a:pt x="99596" y="17013"/>
                      <a:pt x="100939" y="18451"/>
                    </a:cubicBezTo>
                    <a:cubicBezTo>
                      <a:pt x="100929" y="18451"/>
                      <a:pt x="100919" y="18451"/>
                      <a:pt x="100909" y="18451"/>
                    </a:cubicBezTo>
                    <a:cubicBezTo>
                      <a:pt x="99029" y="18451"/>
                      <a:pt x="97259" y="19282"/>
                      <a:pt x="96011" y="20592"/>
                    </a:cubicBezTo>
                    <a:cubicBezTo>
                      <a:pt x="96047" y="19857"/>
                      <a:pt x="95948" y="19114"/>
                      <a:pt x="95706" y="18415"/>
                    </a:cubicBezTo>
                    <a:cubicBezTo>
                      <a:pt x="95446" y="17653"/>
                      <a:pt x="95043" y="16945"/>
                      <a:pt x="94523" y="16336"/>
                    </a:cubicBezTo>
                    <a:cubicBezTo>
                      <a:pt x="94950" y="16256"/>
                      <a:pt x="95380" y="16217"/>
                      <a:pt x="95806" y="16217"/>
                    </a:cubicBezTo>
                    <a:close/>
                    <a:moveTo>
                      <a:pt x="48849" y="16308"/>
                    </a:moveTo>
                    <a:cubicBezTo>
                      <a:pt x="50784" y="16308"/>
                      <a:pt x="52659" y="17111"/>
                      <a:pt x="54004" y="18558"/>
                    </a:cubicBezTo>
                    <a:lnTo>
                      <a:pt x="54004" y="18558"/>
                    </a:lnTo>
                    <a:cubicBezTo>
                      <a:pt x="54001" y="18558"/>
                      <a:pt x="53998" y="18558"/>
                      <a:pt x="53995" y="18558"/>
                    </a:cubicBezTo>
                    <a:cubicBezTo>
                      <a:pt x="53975" y="18558"/>
                      <a:pt x="53956" y="18558"/>
                      <a:pt x="53936" y="18558"/>
                    </a:cubicBezTo>
                    <a:cubicBezTo>
                      <a:pt x="52067" y="18558"/>
                      <a:pt x="50308" y="19396"/>
                      <a:pt x="49058" y="20700"/>
                    </a:cubicBezTo>
                    <a:cubicBezTo>
                      <a:pt x="49147" y="19114"/>
                      <a:pt x="48565" y="17608"/>
                      <a:pt x="47570" y="16426"/>
                    </a:cubicBezTo>
                    <a:cubicBezTo>
                      <a:pt x="47996" y="16347"/>
                      <a:pt x="48424" y="16308"/>
                      <a:pt x="48849" y="16308"/>
                    </a:cubicBezTo>
                    <a:close/>
                    <a:moveTo>
                      <a:pt x="59142" y="16308"/>
                    </a:moveTo>
                    <a:cubicBezTo>
                      <a:pt x="59566" y="16308"/>
                      <a:pt x="59994" y="16347"/>
                      <a:pt x="60420" y="16426"/>
                    </a:cubicBezTo>
                    <a:cubicBezTo>
                      <a:pt x="59425" y="17608"/>
                      <a:pt x="58843" y="19114"/>
                      <a:pt x="58932" y="20700"/>
                    </a:cubicBezTo>
                    <a:cubicBezTo>
                      <a:pt x="57691" y="19396"/>
                      <a:pt x="55923" y="18558"/>
                      <a:pt x="54054" y="18558"/>
                    </a:cubicBezTo>
                    <a:cubicBezTo>
                      <a:pt x="54037" y="18558"/>
                      <a:pt x="54021" y="18558"/>
                      <a:pt x="54004" y="18558"/>
                    </a:cubicBezTo>
                    <a:lnTo>
                      <a:pt x="54004" y="18558"/>
                    </a:lnTo>
                    <a:cubicBezTo>
                      <a:pt x="55341" y="17111"/>
                      <a:pt x="57209" y="16308"/>
                      <a:pt x="59142" y="16308"/>
                    </a:cubicBezTo>
                    <a:close/>
                    <a:moveTo>
                      <a:pt x="12289" y="16415"/>
                    </a:moveTo>
                    <a:cubicBezTo>
                      <a:pt x="12716" y="16415"/>
                      <a:pt x="13146" y="16454"/>
                      <a:pt x="13574" y="16533"/>
                    </a:cubicBezTo>
                    <a:cubicBezTo>
                      <a:pt x="13055" y="17142"/>
                      <a:pt x="12651" y="17850"/>
                      <a:pt x="12391" y="18612"/>
                    </a:cubicBezTo>
                    <a:cubicBezTo>
                      <a:pt x="12150" y="19311"/>
                      <a:pt x="12042" y="20055"/>
                      <a:pt x="12087" y="20798"/>
                    </a:cubicBezTo>
                    <a:cubicBezTo>
                      <a:pt x="10839" y="19488"/>
                      <a:pt x="9059" y="18657"/>
                      <a:pt x="7189" y="18657"/>
                    </a:cubicBezTo>
                    <a:cubicBezTo>
                      <a:pt x="7179" y="18657"/>
                      <a:pt x="7169" y="18657"/>
                      <a:pt x="7159" y="18657"/>
                    </a:cubicBezTo>
                    <a:cubicBezTo>
                      <a:pt x="8494" y="17211"/>
                      <a:pt x="10358" y="16415"/>
                      <a:pt x="12289" y="16415"/>
                    </a:cubicBezTo>
                    <a:close/>
                    <a:moveTo>
                      <a:pt x="25318" y="16415"/>
                    </a:moveTo>
                    <a:cubicBezTo>
                      <a:pt x="27251" y="16415"/>
                      <a:pt x="29119" y="17218"/>
                      <a:pt x="30456" y="18666"/>
                    </a:cubicBezTo>
                    <a:cubicBezTo>
                      <a:pt x="30436" y="18665"/>
                      <a:pt x="30417" y="18665"/>
                      <a:pt x="30397" y="18665"/>
                    </a:cubicBezTo>
                    <a:cubicBezTo>
                      <a:pt x="28537" y="18665"/>
                      <a:pt x="26769" y="19504"/>
                      <a:pt x="25528" y="20798"/>
                    </a:cubicBezTo>
                    <a:cubicBezTo>
                      <a:pt x="25563" y="20063"/>
                      <a:pt x="25465" y="19320"/>
                      <a:pt x="25223" y="18621"/>
                    </a:cubicBezTo>
                    <a:cubicBezTo>
                      <a:pt x="24963" y="17859"/>
                      <a:pt x="24560" y="17151"/>
                      <a:pt x="24040" y="16533"/>
                    </a:cubicBezTo>
                    <a:cubicBezTo>
                      <a:pt x="24466" y="16454"/>
                      <a:pt x="24893" y="16415"/>
                      <a:pt x="25318" y="16415"/>
                    </a:cubicBezTo>
                    <a:close/>
                    <a:moveTo>
                      <a:pt x="106101" y="16215"/>
                    </a:moveTo>
                    <a:cubicBezTo>
                      <a:pt x="106563" y="16215"/>
                      <a:pt x="107027" y="16260"/>
                      <a:pt x="107489" y="16354"/>
                    </a:cubicBezTo>
                    <a:cubicBezTo>
                      <a:pt x="106486" y="17608"/>
                      <a:pt x="105930" y="19194"/>
                      <a:pt x="106136" y="20870"/>
                    </a:cubicBezTo>
                    <a:cubicBezTo>
                      <a:pt x="104884" y="19414"/>
                      <a:pt x="103008" y="18459"/>
                      <a:pt x="101021" y="18459"/>
                    </a:cubicBezTo>
                    <a:cubicBezTo>
                      <a:pt x="101003" y="18459"/>
                      <a:pt x="100984" y="18459"/>
                      <a:pt x="100966" y="18460"/>
                    </a:cubicBezTo>
                    <a:cubicBezTo>
                      <a:pt x="102304" y="17013"/>
                      <a:pt x="104173" y="16215"/>
                      <a:pt x="106101" y="16215"/>
                    </a:cubicBezTo>
                    <a:close/>
                    <a:moveTo>
                      <a:pt x="70811" y="11695"/>
                    </a:moveTo>
                    <a:cubicBezTo>
                      <a:pt x="71307" y="11695"/>
                      <a:pt x="71806" y="11748"/>
                      <a:pt x="72301" y="11856"/>
                    </a:cubicBezTo>
                    <a:cubicBezTo>
                      <a:pt x="71289" y="13119"/>
                      <a:pt x="70742" y="14714"/>
                      <a:pt x="70939" y="16381"/>
                    </a:cubicBezTo>
                    <a:lnTo>
                      <a:pt x="70948" y="16372"/>
                    </a:lnTo>
                    <a:cubicBezTo>
                      <a:pt x="71456" y="16258"/>
                      <a:pt x="71969" y="16202"/>
                      <a:pt x="72477" y="16202"/>
                    </a:cubicBezTo>
                    <a:cubicBezTo>
                      <a:pt x="74410" y="16202"/>
                      <a:pt x="76285" y="17004"/>
                      <a:pt x="77633" y="18451"/>
                    </a:cubicBezTo>
                    <a:cubicBezTo>
                      <a:pt x="77615" y="18450"/>
                      <a:pt x="77597" y="18450"/>
                      <a:pt x="77579" y="18450"/>
                    </a:cubicBezTo>
                    <a:cubicBezTo>
                      <a:pt x="75529" y="18450"/>
                      <a:pt x="73607" y="19459"/>
                      <a:pt x="72355" y="20986"/>
                    </a:cubicBezTo>
                    <a:cubicBezTo>
                      <a:pt x="72747" y="17261"/>
                      <a:pt x="69434" y="13952"/>
                      <a:pt x="65721" y="13952"/>
                    </a:cubicBezTo>
                    <a:cubicBezTo>
                      <a:pt x="65701" y="13952"/>
                      <a:pt x="65682" y="13952"/>
                      <a:pt x="65662" y="13952"/>
                    </a:cubicBezTo>
                    <a:cubicBezTo>
                      <a:pt x="67003" y="12497"/>
                      <a:pt x="68877" y="11695"/>
                      <a:pt x="70811" y="11695"/>
                    </a:cubicBezTo>
                    <a:close/>
                    <a:moveTo>
                      <a:pt x="35609" y="16412"/>
                    </a:moveTo>
                    <a:cubicBezTo>
                      <a:pt x="36071" y="16412"/>
                      <a:pt x="36535" y="16458"/>
                      <a:pt x="36997" y="16551"/>
                    </a:cubicBezTo>
                    <a:cubicBezTo>
                      <a:pt x="36002" y="17805"/>
                      <a:pt x="35447" y="19400"/>
                      <a:pt x="35644" y="21067"/>
                    </a:cubicBezTo>
                    <a:cubicBezTo>
                      <a:pt x="34392" y="19611"/>
                      <a:pt x="32516" y="18656"/>
                      <a:pt x="30529" y="18656"/>
                    </a:cubicBezTo>
                    <a:cubicBezTo>
                      <a:pt x="30511" y="18656"/>
                      <a:pt x="30492" y="18657"/>
                      <a:pt x="30474" y="18657"/>
                    </a:cubicBezTo>
                    <a:cubicBezTo>
                      <a:pt x="31812" y="17210"/>
                      <a:pt x="33680" y="16412"/>
                      <a:pt x="35609" y="16412"/>
                    </a:cubicBezTo>
                    <a:close/>
                    <a:moveTo>
                      <a:pt x="112819" y="14254"/>
                    </a:moveTo>
                    <a:cubicBezTo>
                      <a:pt x="115994" y="14254"/>
                      <a:pt x="119169" y="16333"/>
                      <a:pt x="119209" y="20494"/>
                    </a:cubicBezTo>
                    <a:lnTo>
                      <a:pt x="119209" y="20494"/>
                    </a:lnTo>
                    <a:cubicBezTo>
                      <a:pt x="118731" y="20389"/>
                      <a:pt x="118248" y="20338"/>
                      <a:pt x="117769" y="20338"/>
                    </a:cubicBezTo>
                    <a:cubicBezTo>
                      <a:pt x="115913" y="20338"/>
                      <a:pt x="114109" y="21105"/>
                      <a:pt x="112821" y="22501"/>
                    </a:cubicBezTo>
                    <a:lnTo>
                      <a:pt x="112821" y="22492"/>
                    </a:lnTo>
                    <a:cubicBezTo>
                      <a:pt x="111539" y="21121"/>
                      <a:pt x="109747" y="20332"/>
                      <a:pt x="107865" y="20332"/>
                    </a:cubicBezTo>
                    <a:cubicBezTo>
                      <a:pt x="107382" y="20332"/>
                      <a:pt x="106898" y="20386"/>
                      <a:pt x="106423" y="20494"/>
                    </a:cubicBezTo>
                    <a:lnTo>
                      <a:pt x="106423" y="20494"/>
                    </a:lnTo>
                    <a:cubicBezTo>
                      <a:pt x="106463" y="16335"/>
                      <a:pt x="109641" y="14254"/>
                      <a:pt x="112819" y="14254"/>
                    </a:cubicBezTo>
                    <a:close/>
                    <a:moveTo>
                      <a:pt x="136134" y="14257"/>
                    </a:moveTo>
                    <a:cubicBezTo>
                      <a:pt x="139307" y="14257"/>
                      <a:pt x="142483" y="16335"/>
                      <a:pt x="142525" y="20492"/>
                    </a:cubicBezTo>
                    <a:lnTo>
                      <a:pt x="142525" y="20492"/>
                    </a:lnTo>
                    <a:cubicBezTo>
                      <a:pt x="142054" y="20391"/>
                      <a:pt x="141580" y="20342"/>
                      <a:pt x="141109" y="20342"/>
                    </a:cubicBezTo>
                    <a:cubicBezTo>
                      <a:pt x="139250" y="20342"/>
                      <a:pt x="137444" y="21108"/>
                      <a:pt x="136145" y="22501"/>
                    </a:cubicBezTo>
                    <a:cubicBezTo>
                      <a:pt x="134872" y="21121"/>
                      <a:pt x="133071" y="20341"/>
                      <a:pt x="131199" y="20341"/>
                    </a:cubicBezTo>
                    <a:cubicBezTo>
                      <a:pt x="130715" y="20341"/>
                      <a:pt x="130231" y="20395"/>
                      <a:pt x="129756" y="20494"/>
                    </a:cubicBezTo>
                    <a:lnTo>
                      <a:pt x="129756" y="20494"/>
                    </a:lnTo>
                    <a:cubicBezTo>
                      <a:pt x="129787" y="16336"/>
                      <a:pt x="132959" y="14257"/>
                      <a:pt x="136134" y="14257"/>
                    </a:cubicBezTo>
                    <a:close/>
                    <a:moveTo>
                      <a:pt x="89297" y="14362"/>
                    </a:moveTo>
                    <a:cubicBezTo>
                      <a:pt x="91875" y="14362"/>
                      <a:pt x="94452" y="15733"/>
                      <a:pt x="95348" y="18477"/>
                    </a:cubicBezTo>
                    <a:cubicBezTo>
                      <a:pt x="95572" y="19158"/>
                      <a:pt x="95679" y="19875"/>
                      <a:pt x="95688" y="20583"/>
                    </a:cubicBezTo>
                    <a:cubicBezTo>
                      <a:pt x="95213" y="20481"/>
                      <a:pt x="94735" y="20431"/>
                      <a:pt x="94260" y="20431"/>
                    </a:cubicBezTo>
                    <a:cubicBezTo>
                      <a:pt x="92399" y="20431"/>
                      <a:pt x="90599" y="21198"/>
                      <a:pt x="89299" y="22590"/>
                    </a:cubicBezTo>
                    <a:cubicBezTo>
                      <a:pt x="88018" y="21210"/>
                      <a:pt x="86226" y="20431"/>
                      <a:pt x="84344" y="20431"/>
                    </a:cubicBezTo>
                    <a:cubicBezTo>
                      <a:pt x="83860" y="20431"/>
                      <a:pt x="83376" y="20485"/>
                      <a:pt x="82902" y="20583"/>
                    </a:cubicBezTo>
                    <a:cubicBezTo>
                      <a:pt x="82902" y="19875"/>
                      <a:pt x="83018" y="19158"/>
                      <a:pt x="83233" y="18486"/>
                    </a:cubicBezTo>
                    <a:cubicBezTo>
                      <a:pt x="84130" y="15738"/>
                      <a:pt x="86714" y="14362"/>
                      <a:pt x="89297" y="14362"/>
                    </a:cubicBezTo>
                    <a:close/>
                    <a:moveTo>
                      <a:pt x="42353" y="14449"/>
                    </a:moveTo>
                    <a:cubicBezTo>
                      <a:pt x="45529" y="14449"/>
                      <a:pt x="48704" y="16525"/>
                      <a:pt x="48744" y="20682"/>
                    </a:cubicBezTo>
                    <a:cubicBezTo>
                      <a:pt x="48269" y="20580"/>
                      <a:pt x="47791" y="20530"/>
                      <a:pt x="47316" y="20530"/>
                    </a:cubicBezTo>
                    <a:cubicBezTo>
                      <a:pt x="45456" y="20530"/>
                      <a:pt x="43649" y="21293"/>
                      <a:pt x="42351" y="22684"/>
                    </a:cubicBezTo>
                    <a:lnTo>
                      <a:pt x="42351" y="22684"/>
                    </a:lnTo>
                    <a:cubicBezTo>
                      <a:pt x="41070" y="21307"/>
                      <a:pt x="39280" y="20529"/>
                      <a:pt x="37400" y="20529"/>
                    </a:cubicBezTo>
                    <a:cubicBezTo>
                      <a:pt x="36916" y="20529"/>
                      <a:pt x="36432" y="20583"/>
                      <a:pt x="35958" y="20682"/>
                    </a:cubicBezTo>
                    <a:cubicBezTo>
                      <a:pt x="35998" y="16527"/>
                      <a:pt x="39176" y="14449"/>
                      <a:pt x="42353" y="14449"/>
                    </a:cubicBezTo>
                    <a:close/>
                    <a:moveTo>
                      <a:pt x="65651" y="14458"/>
                    </a:moveTo>
                    <a:cubicBezTo>
                      <a:pt x="68826" y="14458"/>
                      <a:pt x="72001" y="16534"/>
                      <a:pt x="72041" y="20691"/>
                    </a:cubicBezTo>
                    <a:cubicBezTo>
                      <a:pt x="71568" y="20589"/>
                      <a:pt x="71091" y="20539"/>
                      <a:pt x="70617" y="20539"/>
                    </a:cubicBezTo>
                    <a:cubicBezTo>
                      <a:pt x="68758" y="20539"/>
                      <a:pt x="66952" y="21305"/>
                      <a:pt x="65653" y="22698"/>
                    </a:cubicBezTo>
                    <a:cubicBezTo>
                      <a:pt x="64371" y="21318"/>
                      <a:pt x="62579" y="20538"/>
                      <a:pt x="60697" y="20538"/>
                    </a:cubicBezTo>
                    <a:cubicBezTo>
                      <a:pt x="60214" y="20538"/>
                      <a:pt x="59730" y="20592"/>
                      <a:pt x="59255" y="20691"/>
                    </a:cubicBezTo>
                    <a:cubicBezTo>
                      <a:pt x="59295" y="16536"/>
                      <a:pt x="62473" y="14458"/>
                      <a:pt x="65651" y="14458"/>
                    </a:cubicBezTo>
                    <a:close/>
                    <a:moveTo>
                      <a:pt x="18803" y="14564"/>
                    </a:moveTo>
                    <a:cubicBezTo>
                      <a:pt x="21386" y="14564"/>
                      <a:pt x="23968" y="15937"/>
                      <a:pt x="24864" y="18684"/>
                    </a:cubicBezTo>
                    <a:cubicBezTo>
                      <a:pt x="25079" y="19365"/>
                      <a:pt x="25196" y="20072"/>
                      <a:pt x="25196" y="20789"/>
                    </a:cubicBezTo>
                    <a:cubicBezTo>
                      <a:pt x="24718" y="20684"/>
                      <a:pt x="24235" y="20633"/>
                      <a:pt x="23756" y="20633"/>
                    </a:cubicBezTo>
                    <a:cubicBezTo>
                      <a:pt x="21903" y="20633"/>
                      <a:pt x="20103" y="21401"/>
                      <a:pt x="18807" y="22796"/>
                    </a:cubicBezTo>
                    <a:cubicBezTo>
                      <a:pt x="17542" y="21424"/>
                      <a:pt x="15754" y="20637"/>
                      <a:pt x="13893" y="20637"/>
                    </a:cubicBezTo>
                    <a:cubicBezTo>
                      <a:pt x="13882" y="20637"/>
                      <a:pt x="13871" y="20637"/>
                      <a:pt x="13861" y="20637"/>
                    </a:cubicBezTo>
                    <a:cubicBezTo>
                      <a:pt x="13368" y="20637"/>
                      <a:pt x="12884" y="20682"/>
                      <a:pt x="12409" y="20789"/>
                    </a:cubicBezTo>
                    <a:cubicBezTo>
                      <a:pt x="12418" y="20072"/>
                      <a:pt x="12526" y="19365"/>
                      <a:pt x="12741" y="18684"/>
                    </a:cubicBezTo>
                    <a:cubicBezTo>
                      <a:pt x="13637" y="15937"/>
                      <a:pt x="16220" y="14564"/>
                      <a:pt x="18803" y="14564"/>
                    </a:cubicBezTo>
                    <a:close/>
                    <a:moveTo>
                      <a:pt x="117964" y="20716"/>
                    </a:moveTo>
                    <a:cubicBezTo>
                      <a:pt x="118390" y="20716"/>
                      <a:pt x="118819" y="20755"/>
                      <a:pt x="119245" y="20834"/>
                    </a:cubicBezTo>
                    <a:cubicBezTo>
                      <a:pt x="118726" y="21443"/>
                      <a:pt x="118322" y="22151"/>
                      <a:pt x="118063" y="22913"/>
                    </a:cubicBezTo>
                    <a:cubicBezTo>
                      <a:pt x="117821" y="23612"/>
                      <a:pt x="117722" y="24356"/>
                      <a:pt x="117758" y="25099"/>
                    </a:cubicBezTo>
                    <a:cubicBezTo>
                      <a:pt x="116516" y="23796"/>
                      <a:pt x="114757" y="22957"/>
                      <a:pt x="112897" y="22957"/>
                    </a:cubicBezTo>
                    <a:cubicBezTo>
                      <a:pt x="112878" y="22957"/>
                      <a:pt x="112858" y="22958"/>
                      <a:pt x="112839" y="22958"/>
                    </a:cubicBezTo>
                    <a:cubicBezTo>
                      <a:pt x="114174" y="21512"/>
                      <a:pt x="116038" y="20716"/>
                      <a:pt x="117964" y="20716"/>
                    </a:cubicBezTo>
                    <a:close/>
                    <a:moveTo>
                      <a:pt x="130993" y="20716"/>
                    </a:moveTo>
                    <a:cubicBezTo>
                      <a:pt x="132921" y="20716"/>
                      <a:pt x="134791" y="21512"/>
                      <a:pt x="136127" y="22958"/>
                    </a:cubicBezTo>
                    <a:cubicBezTo>
                      <a:pt x="136107" y="22958"/>
                      <a:pt x="136088" y="22957"/>
                      <a:pt x="136068" y="22957"/>
                    </a:cubicBezTo>
                    <a:cubicBezTo>
                      <a:pt x="134208" y="22957"/>
                      <a:pt x="132440" y="23796"/>
                      <a:pt x="131199" y="25099"/>
                    </a:cubicBezTo>
                    <a:cubicBezTo>
                      <a:pt x="131234" y="24356"/>
                      <a:pt x="131136" y="23612"/>
                      <a:pt x="130894" y="22913"/>
                    </a:cubicBezTo>
                    <a:cubicBezTo>
                      <a:pt x="130634" y="22151"/>
                      <a:pt x="130231" y="21452"/>
                      <a:pt x="129711" y="20834"/>
                    </a:cubicBezTo>
                    <a:cubicBezTo>
                      <a:pt x="130138" y="20755"/>
                      <a:pt x="130567" y="20716"/>
                      <a:pt x="130993" y="20716"/>
                    </a:cubicBezTo>
                    <a:close/>
                    <a:moveTo>
                      <a:pt x="84143" y="20805"/>
                    </a:moveTo>
                    <a:cubicBezTo>
                      <a:pt x="86076" y="20805"/>
                      <a:pt x="87948" y="21602"/>
                      <a:pt x="89290" y="23047"/>
                    </a:cubicBezTo>
                    <a:cubicBezTo>
                      <a:pt x="90627" y="21607"/>
                      <a:pt x="92501" y="20806"/>
                      <a:pt x="94436" y="20806"/>
                    </a:cubicBezTo>
                    <a:cubicBezTo>
                      <a:pt x="94861" y="20806"/>
                      <a:pt x="95289" y="20845"/>
                      <a:pt x="95715" y="20924"/>
                    </a:cubicBezTo>
                    <a:cubicBezTo>
                      <a:pt x="94720" y="22106"/>
                      <a:pt x="94138" y="23603"/>
                      <a:pt x="94219" y="25198"/>
                    </a:cubicBezTo>
                    <a:cubicBezTo>
                      <a:pt x="92977" y="23894"/>
                      <a:pt x="91209" y="23056"/>
                      <a:pt x="89341" y="23056"/>
                    </a:cubicBezTo>
                    <a:cubicBezTo>
                      <a:pt x="89321" y="23056"/>
                      <a:pt x="89301" y="23056"/>
                      <a:pt x="89281" y="23056"/>
                    </a:cubicBezTo>
                    <a:cubicBezTo>
                      <a:pt x="89262" y="23056"/>
                      <a:pt x="89242" y="23056"/>
                      <a:pt x="89222" y="23056"/>
                    </a:cubicBezTo>
                    <a:cubicBezTo>
                      <a:pt x="87362" y="23056"/>
                      <a:pt x="85595" y="23894"/>
                      <a:pt x="84353" y="25198"/>
                    </a:cubicBezTo>
                    <a:cubicBezTo>
                      <a:pt x="84434" y="23612"/>
                      <a:pt x="83851" y="22106"/>
                      <a:pt x="82866" y="20924"/>
                    </a:cubicBezTo>
                    <a:lnTo>
                      <a:pt x="82857" y="20924"/>
                    </a:lnTo>
                    <a:cubicBezTo>
                      <a:pt x="83285" y="20844"/>
                      <a:pt x="83716" y="20805"/>
                      <a:pt x="84143" y="20805"/>
                    </a:cubicBezTo>
                    <a:close/>
                    <a:moveTo>
                      <a:pt x="60510" y="20908"/>
                    </a:moveTo>
                    <a:cubicBezTo>
                      <a:pt x="62444" y="20908"/>
                      <a:pt x="64322" y="21705"/>
                      <a:pt x="65662" y="23155"/>
                    </a:cubicBezTo>
                    <a:cubicBezTo>
                      <a:pt x="65642" y="23155"/>
                      <a:pt x="65622" y="23155"/>
                      <a:pt x="65602" y="23155"/>
                    </a:cubicBezTo>
                    <a:cubicBezTo>
                      <a:pt x="63720" y="23155"/>
                      <a:pt x="61965" y="23989"/>
                      <a:pt x="60724" y="25287"/>
                    </a:cubicBezTo>
                    <a:lnTo>
                      <a:pt x="60724" y="25287"/>
                    </a:lnTo>
                    <a:cubicBezTo>
                      <a:pt x="60769" y="24543"/>
                      <a:pt x="60662" y="23809"/>
                      <a:pt x="60429" y="23110"/>
                    </a:cubicBezTo>
                    <a:cubicBezTo>
                      <a:pt x="60160" y="22348"/>
                      <a:pt x="59766" y="21641"/>
                      <a:pt x="59246" y="21022"/>
                    </a:cubicBezTo>
                    <a:cubicBezTo>
                      <a:pt x="59667" y="20945"/>
                      <a:pt x="60090" y="20908"/>
                      <a:pt x="60510" y="20908"/>
                    </a:cubicBezTo>
                    <a:close/>
                    <a:moveTo>
                      <a:pt x="47505" y="20905"/>
                    </a:moveTo>
                    <a:cubicBezTo>
                      <a:pt x="47929" y="20905"/>
                      <a:pt x="48356" y="20943"/>
                      <a:pt x="48780" y="21022"/>
                    </a:cubicBezTo>
                    <a:cubicBezTo>
                      <a:pt x="48251" y="21641"/>
                      <a:pt x="47848" y="22348"/>
                      <a:pt x="47579" y="23119"/>
                    </a:cubicBezTo>
                    <a:lnTo>
                      <a:pt x="47597" y="23110"/>
                    </a:lnTo>
                    <a:lnTo>
                      <a:pt x="47597" y="23110"/>
                    </a:lnTo>
                    <a:cubicBezTo>
                      <a:pt x="47355" y="23809"/>
                      <a:pt x="47257" y="24544"/>
                      <a:pt x="47293" y="25287"/>
                    </a:cubicBezTo>
                    <a:cubicBezTo>
                      <a:pt x="46045" y="23977"/>
                      <a:pt x="44274" y="23146"/>
                      <a:pt x="42394" y="23146"/>
                    </a:cubicBezTo>
                    <a:cubicBezTo>
                      <a:pt x="42384" y="23146"/>
                      <a:pt x="42374" y="23146"/>
                      <a:pt x="42364" y="23146"/>
                    </a:cubicBezTo>
                    <a:cubicBezTo>
                      <a:pt x="43709" y="21706"/>
                      <a:pt x="45577" y="20905"/>
                      <a:pt x="47505" y="20905"/>
                    </a:cubicBezTo>
                    <a:close/>
                    <a:moveTo>
                      <a:pt x="107673" y="20708"/>
                    </a:moveTo>
                    <a:cubicBezTo>
                      <a:pt x="109600" y="20708"/>
                      <a:pt x="111466" y="21504"/>
                      <a:pt x="112812" y="22949"/>
                    </a:cubicBezTo>
                    <a:cubicBezTo>
                      <a:pt x="112802" y="22949"/>
                      <a:pt x="112793" y="22949"/>
                      <a:pt x="112783" y="22949"/>
                    </a:cubicBezTo>
                    <a:cubicBezTo>
                      <a:pt x="110787" y="22949"/>
                      <a:pt x="108908" y="23888"/>
                      <a:pt x="107659" y="25341"/>
                    </a:cubicBezTo>
                    <a:cubicBezTo>
                      <a:pt x="107785" y="23675"/>
                      <a:pt x="107184" y="22098"/>
                      <a:pt x="106136" y="20888"/>
                    </a:cubicBezTo>
                    <a:lnTo>
                      <a:pt x="106136" y="20879"/>
                    </a:lnTo>
                    <a:cubicBezTo>
                      <a:pt x="106647" y="20764"/>
                      <a:pt x="107162" y="20708"/>
                      <a:pt x="107673" y="20708"/>
                    </a:cubicBezTo>
                    <a:close/>
                    <a:moveTo>
                      <a:pt x="13652" y="21003"/>
                    </a:moveTo>
                    <a:cubicBezTo>
                      <a:pt x="15588" y="21003"/>
                      <a:pt x="17463" y="21806"/>
                      <a:pt x="18807" y="23253"/>
                    </a:cubicBezTo>
                    <a:cubicBezTo>
                      <a:pt x="18787" y="23253"/>
                      <a:pt x="18768" y="23253"/>
                      <a:pt x="18748" y="23253"/>
                    </a:cubicBezTo>
                    <a:cubicBezTo>
                      <a:pt x="16879" y="23253"/>
                      <a:pt x="15111" y="24092"/>
                      <a:pt x="13870" y="25395"/>
                    </a:cubicBezTo>
                    <a:cubicBezTo>
                      <a:pt x="13951" y="23809"/>
                      <a:pt x="13368" y="22313"/>
                      <a:pt x="12382" y="21130"/>
                    </a:cubicBezTo>
                    <a:lnTo>
                      <a:pt x="12374" y="21121"/>
                    </a:lnTo>
                    <a:cubicBezTo>
                      <a:pt x="12799" y="21042"/>
                      <a:pt x="13227" y="21003"/>
                      <a:pt x="13652" y="21003"/>
                    </a:cubicBezTo>
                    <a:close/>
                    <a:moveTo>
                      <a:pt x="23953" y="21003"/>
                    </a:moveTo>
                    <a:cubicBezTo>
                      <a:pt x="24378" y="21003"/>
                      <a:pt x="24806" y="21042"/>
                      <a:pt x="25232" y="21121"/>
                    </a:cubicBezTo>
                    <a:cubicBezTo>
                      <a:pt x="24237" y="22304"/>
                      <a:pt x="23655" y="23800"/>
                      <a:pt x="23744" y="25395"/>
                    </a:cubicBezTo>
                    <a:cubicBezTo>
                      <a:pt x="22494" y="24092"/>
                      <a:pt x="20726" y="23253"/>
                      <a:pt x="18866" y="23253"/>
                    </a:cubicBezTo>
                    <a:cubicBezTo>
                      <a:pt x="18846" y="23253"/>
                      <a:pt x="18827" y="23253"/>
                      <a:pt x="18807" y="23253"/>
                    </a:cubicBezTo>
                    <a:cubicBezTo>
                      <a:pt x="20144" y="21806"/>
                      <a:pt x="22018" y="21003"/>
                      <a:pt x="23953" y="21003"/>
                    </a:cubicBezTo>
                    <a:close/>
                    <a:moveTo>
                      <a:pt x="37173" y="20910"/>
                    </a:moveTo>
                    <a:cubicBezTo>
                      <a:pt x="39106" y="20910"/>
                      <a:pt x="40979" y="21706"/>
                      <a:pt x="42328" y="23155"/>
                    </a:cubicBezTo>
                    <a:cubicBezTo>
                      <a:pt x="42310" y="23155"/>
                      <a:pt x="42291" y="23155"/>
                      <a:pt x="42273" y="23155"/>
                    </a:cubicBezTo>
                    <a:cubicBezTo>
                      <a:pt x="40286" y="23155"/>
                      <a:pt x="38419" y="24100"/>
                      <a:pt x="37176" y="25538"/>
                    </a:cubicBezTo>
                    <a:cubicBezTo>
                      <a:pt x="37302" y="23881"/>
                      <a:pt x="36701" y="22304"/>
                      <a:pt x="35653" y="21076"/>
                    </a:cubicBezTo>
                    <a:cubicBezTo>
                      <a:pt x="36158" y="20965"/>
                      <a:pt x="36668" y="20910"/>
                      <a:pt x="37173" y="20910"/>
                    </a:cubicBezTo>
                    <a:close/>
                    <a:moveTo>
                      <a:pt x="124477" y="18862"/>
                    </a:moveTo>
                    <a:cubicBezTo>
                      <a:pt x="127059" y="18862"/>
                      <a:pt x="129640" y="20235"/>
                      <a:pt x="130536" y="22985"/>
                    </a:cubicBezTo>
                    <a:cubicBezTo>
                      <a:pt x="130751" y="23666"/>
                      <a:pt x="130867" y="24373"/>
                      <a:pt x="130867" y="25090"/>
                    </a:cubicBezTo>
                    <a:cubicBezTo>
                      <a:pt x="130388" y="24985"/>
                      <a:pt x="129906" y="24934"/>
                      <a:pt x="129426" y="24934"/>
                    </a:cubicBezTo>
                    <a:cubicBezTo>
                      <a:pt x="127574" y="24934"/>
                      <a:pt x="125776" y="25700"/>
                      <a:pt x="124487" y="27089"/>
                    </a:cubicBezTo>
                    <a:cubicBezTo>
                      <a:pt x="123206" y="25709"/>
                      <a:pt x="121414" y="24929"/>
                      <a:pt x="119532" y="24929"/>
                    </a:cubicBezTo>
                    <a:cubicBezTo>
                      <a:pt x="119048" y="24929"/>
                      <a:pt x="118564" y="24983"/>
                      <a:pt x="118089" y="25090"/>
                    </a:cubicBezTo>
                    <a:cubicBezTo>
                      <a:pt x="118089" y="24373"/>
                      <a:pt x="118197" y="23666"/>
                      <a:pt x="118412" y="22985"/>
                    </a:cubicBezTo>
                    <a:cubicBezTo>
                      <a:pt x="119308" y="20237"/>
                      <a:pt x="121893" y="18862"/>
                      <a:pt x="124477" y="18862"/>
                    </a:cubicBezTo>
                    <a:close/>
                    <a:moveTo>
                      <a:pt x="77632" y="18956"/>
                    </a:moveTo>
                    <a:cubicBezTo>
                      <a:pt x="80806" y="18956"/>
                      <a:pt x="83981" y="21032"/>
                      <a:pt x="84022" y="25189"/>
                    </a:cubicBezTo>
                    <a:cubicBezTo>
                      <a:pt x="83548" y="25087"/>
                      <a:pt x="83071" y="25037"/>
                      <a:pt x="82597" y="25037"/>
                    </a:cubicBezTo>
                    <a:cubicBezTo>
                      <a:pt x="80739" y="25037"/>
                      <a:pt x="78934" y="25804"/>
                      <a:pt x="77642" y="27196"/>
                    </a:cubicBezTo>
                    <a:cubicBezTo>
                      <a:pt x="76360" y="25816"/>
                      <a:pt x="74568" y="25037"/>
                      <a:pt x="72687" y="25037"/>
                    </a:cubicBezTo>
                    <a:cubicBezTo>
                      <a:pt x="72203" y="25037"/>
                      <a:pt x="71719" y="25090"/>
                      <a:pt x="71244" y="25189"/>
                    </a:cubicBezTo>
                    <a:cubicBezTo>
                      <a:pt x="71280" y="21035"/>
                      <a:pt x="74456" y="18956"/>
                      <a:pt x="77632" y="18956"/>
                    </a:cubicBezTo>
                    <a:close/>
                    <a:moveTo>
                      <a:pt x="100947" y="18956"/>
                    </a:moveTo>
                    <a:cubicBezTo>
                      <a:pt x="104121" y="18956"/>
                      <a:pt x="107295" y="21032"/>
                      <a:pt x="107337" y="25187"/>
                    </a:cubicBezTo>
                    <a:lnTo>
                      <a:pt x="107337" y="25187"/>
                    </a:lnTo>
                    <a:cubicBezTo>
                      <a:pt x="106865" y="25086"/>
                      <a:pt x="106389" y="25037"/>
                      <a:pt x="105917" y="25037"/>
                    </a:cubicBezTo>
                    <a:cubicBezTo>
                      <a:pt x="104054" y="25037"/>
                      <a:pt x="102249" y="25804"/>
                      <a:pt x="100957" y="27196"/>
                    </a:cubicBezTo>
                    <a:cubicBezTo>
                      <a:pt x="99676" y="25816"/>
                      <a:pt x="97883" y="25037"/>
                      <a:pt x="96002" y="25037"/>
                    </a:cubicBezTo>
                    <a:cubicBezTo>
                      <a:pt x="95518" y="25037"/>
                      <a:pt x="95034" y="25090"/>
                      <a:pt x="94559" y="25189"/>
                    </a:cubicBezTo>
                    <a:cubicBezTo>
                      <a:pt x="94595" y="21035"/>
                      <a:pt x="97771" y="18956"/>
                      <a:pt x="100947" y="18956"/>
                    </a:cubicBezTo>
                    <a:close/>
                    <a:moveTo>
                      <a:pt x="53993" y="19061"/>
                    </a:moveTo>
                    <a:cubicBezTo>
                      <a:pt x="56574" y="19061"/>
                      <a:pt x="59156" y="20434"/>
                      <a:pt x="60052" y="23182"/>
                    </a:cubicBezTo>
                    <a:lnTo>
                      <a:pt x="60070" y="23173"/>
                    </a:lnTo>
                    <a:cubicBezTo>
                      <a:pt x="60285" y="23854"/>
                      <a:pt x="60393" y="24562"/>
                      <a:pt x="60402" y="25278"/>
                    </a:cubicBezTo>
                    <a:cubicBezTo>
                      <a:pt x="59927" y="25177"/>
                      <a:pt x="59448" y="25127"/>
                      <a:pt x="58973" y="25127"/>
                    </a:cubicBezTo>
                    <a:cubicBezTo>
                      <a:pt x="57110" y="25127"/>
                      <a:pt x="55305" y="25893"/>
                      <a:pt x="54013" y="27286"/>
                    </a:cubicBezTo>
                    <a:cubicBezTo>
                      <a:pt x="52732" y="25906"/>
                      <a:pt x="50939" y="25126"/>
                      <a:pt x="49058" y="25126"/>
                    </a:cubicBezTo>
                    <a:cubicBezTo>
                      <a:pt x="48574" y="25126"/>
                      <a:pt x="48090" y="25171"/>
                      <a:pt x="47615" y="25278"/>
                    </a:cubicBezTo>
                    <a:cubicBezTo>
                      <a:pt x="47615" y="24562"/>
                      <a:pt x="47732" y="23854"/>
                      <a:pt x="47947" y="23173"/>
                    </a:cubicBezTo>
                    <a:cubicBezTo>
                      <a:pt x="48838" y="20432"/>
                      <a:pt x="51415" y="19061"/>
                      <a:pt x="53993" y="19061"/>
                    </a:cubicBezTo>
                    <a:close/>
                    <a:moveTo>
                      <a:pt x="7148" y="19155"/>
                    </a:moveTo>
                    <a:cubicBezTo>
                      <a:pt x="10323" y="19155"/>
                      <a:pt x="13498" y="21234"/>
                      <a:pt x="13538" y="25395"/>
                    </a:cubicBezTo>
                    <a:cubicBezTo>
                      <a:pt x="13060" y="25290"/>
                      <a:pt x="12577" y="25239"/>
                      <a:pt x="12098" y="25239"/>
                    </a:cubicBezTo>
                    <a:cubicBezTo>
                      <a:pt x="10244" y="25239"/>
                      <a:pt x="8445" y="26005"/>
                      <a:pt x="7150" y="27393"/>
                    </a:cubicBezTo>
                    <a:cubicBezTo>
                      <a:pt x="5868" y="26013"/>
                      <a:pt x="4076" y="25234"/>
                      <a:pt x="2194" y="25234"/>
                    </a:cubicBezTo>
                    <a:cubicBezTo>
                      <a:pt x="1711" y="25234"/>
                      <a:pt x="1227" y="25287"/>
                      <a:pt x="752" y="25395"/>
                    </a:cubicBezTo>
                    <a:cubicBezTo>
                      <a:pt x="792" y="21236"/>
                      <a:pt x="3970" y="19155"/>
                      <a:pt x="7148" y="19155"/>
                    </a:cubicBezTo>
                    <a:close/>
                    <a:moveTo>
                      <a:pt x="30463" y="19158"/>
                    </a:moveTo>
                    <a:cubicBezTo>
                      <a:pt x="33636" y="19158"/>
                      <a:pt x="36811" y="21236"/>
                      <a:pt x="36854" y="25391"/>
                    </a:cubicBezTo>
                    <a:lnTo>
                      <a:pt x="36854" y="25391"/>
                    </a:lnTo>
                    <a:cubicBezTo>
                      <a:pt x="36379" y="25289"/>
                      <a:pt x="35901" y="25239"/>
                      <a:pt x="35426" y="25239"/>
                    </a:cubicBezTo>
                    <a:cubicBezTo>
                      <a:pt x="33569" y="25239"/>
                      <a:pt x="31771" y="26005"/>
                      <a:pt x="30483" y="27393"/>
                    </a:cubicBezTo>
                    <a:cubicBezTo>
                      <a:pt x="29201" y="26022"/>
                      <a:pt x="27409" y="25234"/>
                      <a:pt x="25528" y="25234"/>
                    </a:cubicBezTo>
                    <a:cubicBezTo>
                      <a:pt x="25044" y="25234"/>
                      <a:pt x="24560" y="25287"/>
                      <a:pt x="24085" y="25395"/>
                    </a:cubicBezTo>
                    <a:cubicBezTo>
                      <a:pt x="24116" y="21237"/>
                      <a:pt x="27288" y="19158"/>
                      <a:pt x="30463" y="19158"/>
                    </a:cubicBezTo>
                    <a:close/>
                    <a:moveTo>
                      <a:pt x="129616" y="25309"/>
                    </a:moveTo>
                    <a:cubicBezTo>
                      <a:pt x="130046" y="25309"/>
                      <a:pt x="130480" y="25349"/>
                      <a:pt x="130912" y="25431"/>
                    </a:cubicBezTo>
                    <a:cubicBezTo>
                      <a:pt x="129908" y="26605"/>
                      <a:pt x="129326" y="28110"/>
                      <a:pt x="129415" y="29696"/>
                    </a:cubicBezTo>
                    <a:lnTo>
                      <a:pt x="129415" y="29705"/>
                    </a:lnTo>
                    <a:cubicBezTo>
                      <a:pt x="128174" y="28393"/>
                      <a:pt x="126407" y="27563"/>
                      <a:pt x="124538" y="27563"/>
                    </a:cubicBezTo>
                    <a:cubicBezTo>
                      <a:pt x="124518" y="27563"/>
                      <a:pt x="124498" y="27563"/>
                      <a:pt x="124478" y="27563"/>
                    </a:cubicBezTo>
                    <a:cubicBezTo>
                      <a:pt x="124459" y="27563"/>
                      <a:pt x="124439" y="27563"/>
                      <a:pt x="124419" y="27563"/>
                    </a:cubicBezTo>
                    <a:cubicBezTo>
                      <a:pt x="122559" y="27563"/>
                      <a:pt x="120791" y="28402"/>
                      <a:pt x="119550" y="29705"/>
                    </a:cubicBezTo>
                    <a:cubicBezTo>
                      <a:pt x="119631" y="28110"/>
                      <a:pt x="119048" y="26605"/>
                      <a:pt x="118054" y="25431"/>
                    </a:cubicBezTo>
                    <a:cubicBezTo>
                      <a:pt x="118485" y="25349"/>
                      <a:pt x="118919" y="25309"/>
                      <a:pt x="119350" y="25309"/>
                    </a:cubicBezTo>
                    <a:cubicBezTo>
                      <a:pt x="121279" y="25309"/>
                      <a:pt x="123147" y="26111"/>
                      <a:pt x="124487" y="27554"/>
                    </a:cubicBezTo>
                    <a:cubicBezTo>
                      <a:pt x="125820" y="26111"/>
                      <a:pt x="127687" y="25309"/>
                      <a:pt x="129616" y="25309"/>
                    </a:cubicBezTo>
                    <a:close/>
                    <a:moveTo>
                      <a:pt x="48849" y="25510"/>
                    </a:moveTo>
                    <a:cubicBezTo>
                      <a:pt x="50784" y="25510"/>
                      <a:pt x="52659" y="26313"/>
                      <a:pt x="54004" y="27760"/>
                    </a:cubicBezTo>
                    <a:lnTo>
                      <a:pt x="54004" y="27760"/>
                    </a:lnTo>
                    <a:cubicBezTo>
                      <a:pt x="54001" y="27760"/>
                      <a:pt x="53998" y="27761"/>
                      <a:pt x="53995" y="27761"/>
                    </a:cubicBezTo>
                    <a:cubicBezTo>
                      <a:pt x="53975" y="27760"/>
                      <a:pt x="53956" y="27760"/>
                      <a:pt x="53936" y="27760"/>
                    </a:cubicBezTo>
                    <a:cubicBezTo>
                      <a:pt x="52067" y="27760"/>
                      <a:pt x="50308" y="28599"/>
                      <a:pt x="49058" y="29902"/>
                    </a:cubicBezTo>
                    <a:cubicBezTo>
                      <a:pt x="49138" y="28307"/>
                      <a:pt x="48565" y="26811"/>
                      <a:pt x="47561" y="25628"/>
                    </a:cubicBezTo>
                    <a:lnTo>
                      <a:pt x="47570" y="25628"/>
                    </a:lnTo>
                    <a:cubicBezTo>
                      <a:pt x="47996" y="25549"/>
                      <a:pt x="48424" y="25510"/>
                      <a:pt x="48849" y="25510"/>
                    </a:cubicBezTo>
                    <a:close/>
                    <a:moveTo>
                      <a:pt x="59145" y="25510"/>
                    </a:moveTo>
                    <a:cubicBezTo>
                      <a:pt x="59569" y="25510"/>
                      <a:pt x="59996" y="25549"/>
                      <a:pt x="60420" y="25628"/>
                    </a:cubicBezTo>
                    <a:cubicBezTo>
                      <a:pt x="59434" y="26811"/>
                      <a:pt x="58852" y="28307"/>
                      <a:pt x="58932" y="29902"/>
                    </a:cubicBezTo>
                    <a:cubicBezTo>
                      <a:pt x="57691" y="28599"/>
                      <a:pt x="55923" y="27760"/>
                      <a:pt x="54054" y="27760"/>
                    </a:cubicBezTo>
                    <a:cubicBezTo>
                      <a:pt x="54037" y="27760"/>
                      <a:pt x="54021" y="27760"/>
                      <a:pt x="54004" y="27760"/>
                    </a:cubicBezTo>
                    <a:lnTo>
                      <a:pt x="54004" y="27760"/>
                    </a:lnTo>
                    <a:cubicBezTo>
                      <a:pt x="55341" y="26313"/>
                      <a:pt x="57215" y="25510"/>
                      <a:pt x="59145" y="25510"/>
                    </a:cubicBezTo>
                    <a:close/>
                    <a:moveTo>
                      <a:pt x="25317" y="25617"/>
                    </a:moveTo>
                    <a:cubicBezTo>
                      <a:pt x="27250" y="25617"/>
                      <a:pt x="29122" y="26414"/>
                      <a:pt x="30465" y="27859"/>
                    </a:cubicBezTo>
                    <a:cubicBezTo>
                      <a:pt x="30445" y="27859"/>
                      <a:pt x="30425" y="27859"/>
                      <a:pt x="30406" y="27859"/>
                    </a:cubicBezTo>
                    <a:cubicBezTo>
                      <a:pt x="28537" y="27859"/>
                      <a:pt x="26769" y="28697"/>
                      <a:pt x="25528" y="30001"/>
                    </a:cubicBezTo>
                    <a:cubicBezTo>
                      <a:pt x="25608" y="28415"/>
                      <a:pt x="25026" y="26909"/>
                      <a:pt x="24031" y="25735"/>
                    </a:cubicBezTo>
                    <a:cubicBezTo>
                      <a:pt x="24460" y="25656"/>
                      <a:pt x="24890" y="25617"/>
                      <a:pt x="25317" y="25617"/>
                    </a:cubicBezTo>
                    <a:close/>
                    <a:moveTo>
                      <a:pt x="106136" y="30079"/>
                    </a:moveTo>
                    <a:cubicBezTo>
                      <a:pt x="106135" y="30079"/>
                      <a:pt x="106135" y="30080"/>
                      <a:pt x="106134" y="30080"/>
                    </a:cubicBezTo>
                    <a:lnTo>
                      <a:pt x="106134" y="30080"/>
                    </a:lnTo>
                    <a:lnTo>
                      <a:pt x="106136" y="30081"/>
                    </a:lnTo>
                    <a:cubicBezTo>
                      <a:pt x="106136" y="30081"/>
                      <a:pt x="106136" y="30080"/>
                      <a:pt x="106136" y="30079"/>
                    </a:cubicBezTo>
                    <a:close/>
                    <a:moveTo>
                      <a:pt x="70806" y="20919"/>
                    </a:moveTo>
                    <a:cubicBezTo>
                      <a:pt x="71297" y="20919"/>
                      <a:pt x="71792" y="20971"/>
                      <a:pt x="72283" y="21076"/>
                    </a:cubicBezTo>
                    <a:cubicBezTo>
                      <a:pt x="71289" y="22322"/>
                      <a:pt x="70742" y="23908"/>
                      <a:pt x="70939" y="25574"/>
                    </a:cubicBezTo>
                    <a:cubicBezTo>
                      <a:pt x="71446" y="25463"/>
                      <a:pt x="71957" y="25408"/>
                      <a:pt x="72464" y="25408"/>
                    </a:cubicBezTo>
                    <a:cubicBezTo>
                      <a:pt x="74404" y="25408"/>
                      <a:pt x="76283" y="26206"/>
                      <a:pt x="77633" y="27662"/>
                    </a:cubicBezTo>
                    <a:cubicBezTo>
                      <a:pt x="78968" y="26216"/>
                      <a:pt x="80838" y="25420"/>
                      <a:pt x="82771" y="25420"/>
                    </a:cubicBezTo>
                    <a:cubicBezTo>
                      <a:pt x="83199" y="25420"/>
                      <a:pt x="83629" y="25459"/>
                      <a:pt x="84057" y="25538"/>
                    </a:cubicBezTo>
                    <a:cubicBezTo>
                      <a:pt x="83063" y="26721"/>
                      <a:pt x="82480" y="28218"/>
                      <a:pt x="82570" y="29813"/>
                    </a:cubicBezTo>
                    <a:cubicBezTo>
                      <a:pt x="81320" y="28509"/>
                      <a:pt x="79561" y="27671"/>
                      <a:pt x="77692" y="27671"/>
                    </a:cubicBezTo>
                    <a:cubicBezTo>
                      <a:pt x="77672" y="27671"/>
                      <a:pt x="77653" y="27671"/>
                      <a:pt x="77633" y="27671"/>
                    </a:cubicBezTo>
                    <a:cubicBezTo>
                      <a:pt x="77615" y="27671"/>
                      <a:pt x="77597" y="27671"/>
                      <a:pt x="77578" y="27671"/>
                    </a:cubicBezTo>
                    <a:cubicBezTo>
                      <a:pt x="75520" y="27671"/>
                      <a:pt x="73598" y="28679"/>
                      <a:pt x="72346" y="30207"/>
                    </a:cubicBezTo>
                    <a:cubicBezTo>
                      <a:pt x="72748" y="26485"/>
                      <a:pt x="69425" y="23164"/>
                      <a:pt x="65706" y="23164"/>
                    </a:cubicBezTo>
                    <a:cubicBezTo>
                      <a:pt x="65691" y="23164"/>
                      <a:pt x="65677" y="23164"/>
                      <a:pt x="65662" y="23164"/>
                    </a:cubicBezTo>
                    <a:cubicBezTo>
                      <a:pt x="67004" y="21714"/>
                      <a:pt x="68876" y="20919"/>
                      <a:pt x="70806" y="20919"/>
                    </a:cubicBezTo>
                    <a:close/>
                    <a:moveTo>
                      <a:pt x="35617" y="25606"/>
                    </a:moveTo>
                    <a:cubicBezTo>
                      <a:pt x="36076" y="25606"/>
                      <a:pt x="36538" y="25652"/>
                      <a:pt x="36997" y="25744"/>
                    </a:cubicBezTo>
                    <a:cubicBezTo>
                      <a:pt x="35993" y="26999"/>
                      <a:pt x="35447" y="28594"/>
                      <a:pt x="35644" y="30269"/>
                    </a:cubicBezTo>
                    <a:cubicBezTo>
                      <a:pt x="34392" y="28813"/>
                      <a:pt x="32516" y="27859"/>
                      <a:pt x="30520" y="27859"/>
                    </a:cubicBezTo>
                    <a:cubicBezTo>
                      <a:pt x="30502" y="27859"/>
                      <a:pt x="30483" y="27859"/>
                      <a:pt x="30465" y="27859"/>
                    </a:cubicBezTo>
                    <a:cubicBezTo>
                      <a:pt x="31804" y="26411"/>
                      <a:pt x="33682" y="25606"/>
                      <a:pt x="35617" y="25606"/>
                    </a:cubicBezTo>
                    <a:close/>
                    <a:moveTo>
                      <a:pt x="112816" y="23451"/>
                    </a:moveTo>
                    <a:cubicBezTo>
                      <a:pt x="115993" y="23451"/>
                      <a:pt x="119169" y="25529"/>
                      <a:pt x="119209" y="29687"/>
                    </a:cubicBezTo>
                    <a:cubicBezTo>
                      <a:pt x="118736" y="29585"/>
                      <a:pt x="118259" y="29535"/>
                      <a:pt x="117784" y="29535"/>
                    </a:cubicBezTo>
                    <a:cubicBezTo>
                      <a:pt x="115923" y="29535"/>
                      <a:pt x="114113" y="30302"/>
                      <a:pt x="112821" y="31694"/>
                    </a:cubicBezTo>
                    <a:cubicBezTo>
                      <a:pt x="111539" y="30314"/>
                      <a:pt x="109747" y="29535"/>
                      <a:pt x="107865" y="29535"/>
                    </a:cubicBezTo>
                    <a:cubicBezTo>
                      <a:pt x="107382" y="29535"/>
                      <a:pt x="106898" y="29588"/>
                      <a:pt x="106423" y="29687"/>
                    </a:cubicBezTo>
                    <a:cubicBezTo>
                      <a:pt x="106463" y="25529"/>
                      <a:pt x="109640" y="23451"/>
                      <a:pt x="112816" y="23451"/>
                    </a:cubicBezTo>
                    <a:close/>
                    <a:moveTo>
                      <a:pt x="136139" y="23455"/>
                    </a:moveTo>
                    <a:cubicBezTo>
                      <a:pt x="139311" y="23455"/>
                      <a:pt x="142484" y="25532"/>
                      <a:pt x="142525" y="29687"/>
                    </a:cubicBezTo>
                    <a:lnTo>
                      <a:pt x="142534" y="29696"/>
                    </a:lnTo>
                    <a:cubicBezTo>
                      <a:pt x="142055" y="29591"/>
                      <a:pt x="141572" y="29540"/>
                      <a:pt x="141093" y="29540"/>
                    </a:cubicBezTo>
                    <a:cubicBezTo>
                      <a:pt x="139240" y="29540"/>
                      <a:pt x="137441" y="30306"/>
                      <a:pt x="136145" y="31694"/>
                    </a:cubicBezTo>
                    <a:cubicBezTo>
                      <a:pt x="134872" y="30323"/>
                      <a:pt x="133071" y="29535"/>
                      <a:pt x="131199" y="29535"/>
                    </a:cubicBezTo>
                    <a:cubicBezTo>
                      <a:pt x="130715" y="29535"/>
                      <a:pt x="130231" y="29588"/>
                      <a:pt x="129756" y="29696"/>
                    </a:cubicBezTo>
                    <a:cubicBezTo>
                      <a:pt x="129787" y="25536"/>
                      <a:pt x="132963" y="23455"/>
                      <a:pt x="136139" y="23455"/>
                    </a:cubicBezTo>
                    <a:close/>
                    <a:moveTo>
                      <a:pt x="89290" y="23558"/>
                    </a:moveTo>
                    <a:cubicBezTo>
                      <a:pt x="92466" y="23558"/>
                      <a:pt x="95642" y="25636"/>
                      <a:pt x="95679" y="29793"/>
                    </a:cubicBezTo>
                    <a:lnTo>
                      <a:pt x="95679" y="29793"/>
                    </a:lnTo>
                    <a:cubicBezTo>
                      <a:pt x="95207" y="29692"/>
                      <a:pt x="94732" y="29643"/>
                      <a:pt x="94260" y="29643"/>
                    </a:cubicBezTo>
                    <a:cubicBezTo>
                      <a:pt x="92399" y="29643"/>
                      <a:pt x="90599" y="30409"/>
                      <a:pt x="89299" y="31802"/>
                    </a:cubicBezTo>
                    <a:cubicBezTo>
                      <a:pt x="88018" y="30422"/>
                      <a:pt x="86226" y="29642"/>
                      <a:pt x="84344" y="29642"/>
                    </a:cubicBezTo>
                    <a:cubicBezTo>
                      <a:pt x="83860" y="29642"/>
                      <a:pt x="83376" y="29696"/>
                      <a:pt x="82902" y="29795"/>
                    </a:cubicBezTo>
                    <a:cubicBezTo>
                      <a:pt x="82937" y="25637"/>
                      <a:pt x="86114" y="23558"/>
                      <a:pt x="89290" y="23558"/>
                    </a:cubicBezTo>
                    <a:close/>
                    <a:moveTo>
                      <a:pt x="65666" y="23648"/>
                    </a:moveTo>
                    <a:cubicBezTo>
                      <a:pt x="68843" y="23648"/>
                      <a:pt x="72019" y="25727"/>
                      <a:pt x="72059" y="29884"/>
                    </a:cubicBezTo>
                    <a:cubicBezTo>
                      <a:pt x="71580" y="29779"/>
                      <a:pt x="71096" y="29728"/>
                      <a:pt x="70615" y="29728"/>
                    </a:cubicBezTo>
                    <a:cubicBezTo>
                      <a:pt x="68761" y="29728"/>
                      <a:pt x="66961" y="30492"/>
                      <a:pt x="65666" y="31886"/>
                    </a:cubicBezTo>
                    <a:lnTo>
                      <a:pt x="65666" y="31886"/>
                    </a:lnTo>
                    <a:cubicBezTo>
                      <a:pt x="64392" y="30517"/>
                      <a:pt x="62615" y="29732"/>
                      <a:pt x="60747" y="29732"/>
                    </a:cubicBezTo>
                    <a:cubicBezTo>
                      <a:pt x="60737" y="29732"/>
                      <a:pt x="60726" y="29732"/>
                      <a:pt x="60715" y="29732"/>
                    </a:cubicBezTo>
                    <a:cubicBezTo>
                      <a:pt x="60231" y="29732"/>
                      <a:pt x="59748" y="29777"/>
                      <a:pt x="59273" y="29884"/>
                    </a:cubicBezTo>
                    <a:cubicBezTo>
                      <a:pt x="59313" y="25727"/>
                      <a:pt x="62490" y="23648"/>
                      <a:pt x="65666" y="23648"/>
                    </a:cubicBezTo>
                    <a:close/>
                    <a:moveTo>
                      <a:pt x="42333" y="23656"/>
                    </a:moveTo>
                    <a:cubicBezTo>
                      <a:pt x="45505" y="23656"/>
                      <a:pt x="48680" y="25731"/>
                      <a:pt x="48726" y="29882"/>
                    </a:cubicBezTo>
                    <a:lnTo>
                      <a:pt x="48726" y="29882"/>
                    </a:lnTo>
                    <a:cubicBezTo>
                      <a:pt x="48256" y="29782"/>
                      <a:pt x="47782" y="29732"/>
                      <a:pt x="47311" y="29732"/>
                    </a:cubicBezTo>
                    <a:cubicBezTo>
                      <a:pt x="45452" y="29732"/>
                      <a:pt x="43648" y="30499"/>
                      <a:pt x="42355" y="31891"/>
                    </a:cubicBezTo>
                    <a:cubicBezTo>
                      <a:pt x="41074" y="30511"/>
                      <a:pt x="39282" y="29732"/>
                      <a:pt x="37400" y="29732"/>
                    </a:cubicBezTo>
                    <a:cubicBezTo>
                      <a:pt x="36916" y="29732"/>
                      <a:pt x="36432" y="29777"/>
                      <a:pt x="35958" y="29884"/>
                    </a:cubicBezTo>
                    <a:cubicBezTo>
                      <a:pt x="35989" y="25732"/>
                      <a:pt x="39159" y="23656"/>
                      <a:pt x="42333" y="23656"/>
                    </a:cubicBezTo>
                    <a:close/>
                    <a:moveTo>
                      <a:pt x="18806" y="23760"/>
                    </a:moveTo>
                    <a:cubicBezTo>
                      <a:pt x="21979" y="23760"/>
                      <a:pt x="25151" y="25836"/>
                      <a:pt x="25196" y="29992"/>
                    </a:cubicBezTo>
                    <a:lnTo>
                      <a:pt x="25196" y="29992"/>
                    </a:lnTo>
                    <a:cubicBezTo>
                      <a:pt x="24718" y="29887"/>
                      <a:pt x="24235" y="29836"/>
                      <a:pt x="23756" y="29836"/>
                    </a:cubicBezTo>
                    <a:cubicBezTo>
                      <a:pt x="21903" y="29836"/>
                      <a:pt x="20103" y="30603"/>
                      <a:pt x="18807" y="31999"/>
                    </a:cubicBezTo>
                    <a:cubicBezTo>
                      <a:pt x="17526" y="30619"/>
                      <a:pt x="15734" y="29839"/>
                      <a:pt x="13852" y="29839"/>
                    </a:cubicBezTo>
                    <a:cubicBezTo>
                      <a:pt x="13368" y="29839"/>
                      <a:pt x="12884" y="29893"/>
                      <a:pt x="12409" y="29992"/>
                    </a:cubicBezTo>
                    <a:cubicBezTo>
                      <a:pt x="12454" y="25839"/>
                      <a:pt x="15631" y="23760"/>
                      <a:pt x="18806" y="23760"/>
                    </a:cubicBezTo>
                    <a:close/>
                    <a:moveTo>
                      <a:pt x="117960" y="29918"/>
                    </a:moveTo>
                    <a:cubicBezTo>
                      <a:pt x="118387" y="29918"/>
                      <a:pt x="118817" y="29957"/>
                      <a:pt x="119245" y="30037"/>
                    </a:cubicBezTo>
                    <a:cubicBezTo>
                      <a:pt x="118251" y="31210"/>
                      <a:pt x="117668" y="32716"/>
                      <a:pt x="117758" y="34302"/>
                    </a:cubicBezTo>
                    <a:cubicBezTo>
                      <a:pt x="116514" y="33005"/>
                      <a:pt x="114758" y="32168"/>
                      <a:pt x="112908" y="32168"/>
                    </a:cubicBezTo>
                    <a:cubicBezTo>
                      <a:pt x="112879" y="32168"/>
                      <a:pt x="112850" y="32169"/>
                      <a:pt x="112821" y="32169"/>
                    </a:cubicBezTo>
                    <a:cubicBezTo>
                      <a:pt x="114156" y="30716"/>
                      <a:pt x="116027" y="29918"/>
                      <a:pt x="117960" y="29918"/>
                    </a:cubicBezTo>
                    <a:close/>
                    <a:moveTo>
                      <a:pt x="84139" y="30021"/>
                    </a:moveTo>
                    <a:cubicBezTo>
                      <a:pt x="86073" y="30021"/>
                      <a:pt x="87951" y="30818"/>
                      <a:pt x="89290" y="32268"/>
                    </a:cubicBezTo>
                    <a:lnTo>
                      <a:pt x="89290" y="32268"/>
                    </a:lnTo>
                    <a:cubicBezTo>
                      <a:pt x="89274" y="32267"/>
                      <a:pt x="89257" y="32267"/>
                      <a:pt x="89240" y="32267"/>
                    </a:cubicBezTo>
                    <a:cubicBezTo>
                      <a:pt x="87371" y="32267"/>
                      <a:pt x="85603" y="33106"/>
                      <a:pt x="84362" y="34409"/>
                    </a:cubicBezTo>
                    <a:cubicBezTo>
                      <a:pt x="84443" y="32814"/>
                      <a:pt x="83860" y="31318"/>
                      <a:pt x="82875" y="30135"/>
                    </a:cubicBezTo>
                    <a:cubicBezTo>
                      <a:pt x="83295" y="30058"/>
                      <a:pt x="83719" y="30021"/>
                      <a:pt x="84139" y="30021"/>
                    </a:cubicBezTo>
                    <a:close/>
                    <a:moveTo>
                      <a:pt x="94446" y="30017"/>
                    </a:moveTo>
                    <a:cubicBezTo>
                      <a:pt x="94870" y="30017"/>
                      <a:pt x="95298" y="30056"/>
                      <a:pt x="95724" y="30135"/>
                    </a:cubicBezTo>
                    <a:cubicBezTo>
                      <a:pt x="94729" y="31318"/>
                      <a:pt x="94147" y="32814"/>
                      <a:pt x="94237" y="34409"/>
                    </a:cubicBezTo>
                    <a:cubicBezTo>
                      <a:pt x="92986" y="33106"/>
                      <a:pt x="91227" y="32267"/>
                      <a:pt x="89359" y="32267"/>
                    </a:cubicBezTo>
                    <a:cubicBezTo>
                      <a:pt x="89339" y="32267"/>
                      <a:pt x="89319" y="32267"/>
                      <a:pt x="89299" y="32268"/>
                    </a:cubicBezTo>
                    <a:cubicBezTo>
                      <a:pt x="90637" y="30820"/>
                      <a:pt x="92510" y="30017"/>
                      <a:pt x="94446" y="30017"/>
                    </a:cubicBezTo>
                    <a:close/>
                    <a:moveTo>
                      <a:pt x="47502" y="30107"/>
                    </a:moveTo>
                    <a:cubicBezTo>
                      <a:pt x="47926" y="30107"/>
                      <a:pt x="48354" y="30146"/>
                      <a:pt x="48780" y="30225"/>
                    </a:cubicBezTo>
                    <a:cubicBezTo>
                      <a:pt x="47785" y="31407"/>
                      <a:pt x="47203" y="32913"/>
                      <a:pt x="47284" y="34499"/>
                    </a:cubicBezTo>
                    <a:cubicBezTo>
                      <a:pt x="46042" y="33196"/>
                      <a:pt x="44275" y="32366"/>
                      <a:pt x="42406" y="32366"/>
                    </a:cubicBezTo>
                    <a:cubicBezTo>
                      <a:pt x="42386" y="32366"/>
                      <a:pt x="42366" y="32366"/>
                      <a:pt x="42346" y="32366"/>
                    </a:cubicBezTo>
                    <a:cubicBezTo>
                      <a:pt x="42343" y="32366"/>
                      <a:pt x="42341" y="32366"/>
                      <a:pt x="42338" y="32366"/>
                    </a:cubicBezTo>
                    <a:lnTo>
                      <a:pt x="42338" y="32366"/>
                    </a:lnTo>
                    <a:lnTo>
                      <a:pt x="42355" y="32357"/>
                    </a:lnTo>
                    <a:cubicBezTo>
                      <a:pt x="43693" y="30910"/>
                      <a:pt x="45566" y="30107"/>
                      <a:pt x="47502" y="30107"/>
                    </a:cubicBezTo>
                    <a:close/>
                    <a:moveTo>
                      <a:pt x="106100" y="25400"/>
                    </a:moveTo>
                    <a:cubicBezTo>
                      <a:pt x="106559" y="25400"/>
                      <a:pt x="107021" y="25446"/>
                      <a:pt x="107480" y="25538"/>
                    </a:cubicBezTo>
                    <a:cubicBezTo>
                      <a:pt x="106477" y="26801"/>
                      <a:pt x="105930" y="28404"/>
                      <a:pt x="106136" y="30079"/>
                    </a:cubicBezTo>
                    <a:lnTo>
                      <a:pt x="106136" y="30079"/>
                    </a:lnTo>
                    <a:cubicBezTo>
                      <a:pt x="106645" y="29966"/>
                      <a:pt x="107158" y="29911"/>
                      <a:pt x="107667" y="29911"/>
                    </a:cubicBezTo>
                    <a:cubicBezTo>
                      <a:pt x="109601" y="29911"/>
                      <a:pt x="111474" y="30709"/>
                      <a:pt x="112821" y="32169"/>
                    </a:cubicBezTo>
                    <a:cubicBezTo>
                      <a:pt x="112793" y="32169"/>
                      <a:pt x="112765" y="32169"/>
                      <a:pt x="112738" y="32169"/>
                    </a:cubicBezTo>
                    <a:cubicBezTo>
                      <a:pt x="110761" y="32169"/>
                      <a:pt x="108905" y="33112"/>
                      <a:pt x="107659" y="34553"/>
                    </a:cubicBezTo>
                    <a:cubicBezTo>
                      <a:pt x="107785" y="32886"/>
                      <a:pt x="107175" y="31300"/>
                      <a:pt x="106127" y="30081"/>
                    </a:cubicBezTo>
                    <a:cubicBezTo>
                      <a:pt x="106130" y="30081"/>
                      <a:pt x="106132" y="30080"/>
                      <a:pt x="106134" y="30080"/>
                    </a:cubicBezTo>
                    <a:lnTo>
                      <a:pt x="106134" y="30080"/>
                    </a:lnTo>
                    <a:lnTo>
                      <a:pt x="106127" y="30072"/>
                    </a:lnTo>
                    <a:cubicBezTo>
                      <a:pt x="104875" y="28616"/>
                      <a:pt x="102990" y="27662"/>
                      <a:pt x="100995" y="27662"/>
                    </a:cubicBezTo>
                    <a:cubicBezTo>
                      <a:pt x="100976" y="27662"/>
                      <a:pt x="100958" y="27662"/>
                      <a:pt x="100939" y="27662"/>
                    </a:cubicBezTo>
                    <a:cubicBezTo>
                      <a:pt x="100919" y="27662"/>
                      <a:pt x="100900" y="27662"/>
                      <a:pt x="100880" y="27662"/>
                    </a:cubicBezTo>
                    <a:cubicBezTo>
                      <a:pt x="99020" y="27662"/>
                      <a:pt x="97252" y="28500"/>
                      <a:pt x="96011" y="29804"/>
                    </a:cubicBezTo>
                    <a:cubicBezTo>
                      <a:pt x="96091" y="28209"/>
                      <a:pt x="95509" y="26712"/>
                      <a:pt x="94514" y="25529"/>
                    </a:cubicBezTo>
                    <a:cubicBezTo>
                      <a:pt x="94943" y="25450"/>
                      <a:pt x="95373" y="25411"/>
                      <a:pt x="95801" y="25411"/>
                    </a:cubicBezTo>
                    <a:cubicBezTo>
                      <a:pt x="97734" y="25411"/>
                      <a:pt x="99605" y="26207"/>
                      <a:pt x="100948" y="27653"/>
                    </a:cubicBezTo>
                    <a:cubicBezTo>
                      <a:pt x="102288" y="26205"/>
                      <a:pt x="104166" y="25400"/>
                      <a:pt x="106100" y="25400"/>
                    </a:cubicBezTo>
                    <a:close/>
                    <a:moveTo>
                      <a:pt x="13662" y="30223"/>
                    </a:moveTo>
                    <a:cubicBezTo>
                      <a:pt x="15598" y="30223"/>
                      <a:pt x="17464" y="31021"/>
                      <a:pt x="18807" y="32474"/>
                    </a:cubicBezTo>
                    <a:cubicBezTo>
                      <a:pt x="18787" y="32474"/>
                      <a:pt x="18768" y="32473"/>
                      <a:pt x="18748" y="32473"/>
                    </a:cubicBezTo>
                    <a:cubicBezTo>
                      <a:pt x="16879" y="32473"/>
                      <a:pt x="15111" y="33312"/>
                      <a:pt x="13870" y="34615"/>
                    </a:cubicBezTo>
                    <a:cubicBezTo>
                      <a:pt x="13951" y="33020"/>
                      <a:pt x="13368" y="31515"/>
                      <a:pt x="12374" y="30341"/>
                    </a:cubicBezTo>
                    <a:cubicBezTo>
                      <a:pt x="12803" y="30262"/>
                      <a:pt x="13234" y="30223"/>
                      <a:pt x="13662" y="30223"/>
                    </a:cubicBezTo>
                    <a:close/>
                    <a:moveTo>
                      <a:pt x="23936" y="30219"/>
                    </a:moveTo>
                    <a:cubicBezTo>
                      <a:pt x="24366" y="30219"/>
                      <a:pt x="24800" y="30259"/>
                      <a:pt x="25232" y="30341"/>
                    </a:cubicBezTo>
                    <a:cubicBezTo>
                      <a:pt x="24237" y="31515"/>
                      <a:pt x="23655" y="33020"/>
                      <a:pt x="23744" y="34615"/>
                    </a:cubicBezTo>
                    <a:cubicBezTo>
                      <a:pt x="22494" y="33303"/>
                      <a:pt x="20727" y="32473"/>
                      <a:pt x="18867" y="32473"/>
                    </a:cubicBezTo>
                    <a:cubicBezTo>
                      <a:pt x="18847" y="32473"/>
                      <a:pt x="18827" y="32474"/>
                      <a:pt x="18807" y="32474"/>
                    </a:cubicBezTo>
                    <a:lnTo>
                      <a:pt x="18807" y="32465"/>
                    </a:lnTo>
                    <a:cubicBezTo>
                      <a:pt x="20140" y="31022"/>
                      <a:pt x="22007" y="30219"/>
                      <a:pt x="23936" y="30219"/>
                    </a:cubicBezTo>
                    <a:close/>
                    <a:moveTo>
                      <a:pt x="37182" y="30113"/>
                    </a:moveTo>
                    <a:cubicBezTo>
                      <a:pt x="39117" y="30113"/>
                      <a:pt x="40995" y="30910"/>
                      <a:pt x="42337" y="32366"/>
                    </a:cubicBezTo>
                    <a:lnTo>
                      <a:pt x="42337" y="32366"/>
                    </a:lnTo>
                    <a:cubicBezTo>
                      <a:pt x="42313" y="32366"/>
                      <a:pt x="42288" y="32366"/>
                      <a:pt x="42264" y="32366"/>
                    </a:cubicBezTo>
                    <a:cubicBezTo>
                      <a:pt x="40296" y="32366"/>
                      <a:pt x="38431" y="33309"/>
                      <a:pt x="37185" y="34750"/>
                    </a:cubicBezTo>
                    <a:cubicBezTo>
                      <a:pt x="37320" y="33083"/>
                      <a:pt x="36710" y="31506"/>
                      <a:pt x="35662" y="30278"/>
                    </a:cubicBezTo>
                    <a:cubicBezTo>
                      <a:pt x="36167" y="30167"/>
                      <a:pt x="36676" y="30113"/>
                      <a:pt x="37182" y="30113"/>
                    </a:cubicBezTo>
                    <a:close/>
                    <a:moveTo>
                      <a:pt x="124479" y="28060"/>
                    </a:moveTo>
                    <a:cubicBezTo>
                      <a:pt x="127651" y="28060"/>
                      <a:pt x="130826" y="30136"/>
                      <a:pt x="130867" y="34291"/>
                    </a:cubicBezTo>
                    <a:lnTo>
                      <a:pt x="130867" y="34291"/>
                    </a:lnTo>
                    <a:cubicBezTo>
                      <a:pt x="130397" y="34190"/>
                      <a:pt x="129923" y="34141"/>
                      <a:pt x="129452" y="34141"/>
                    </a:cubicBezTo>
                    <a:cubicBezTo>
                      <a:pt x="127593" y="34141"/>
                      <a:pt x="125787" y="34908"/>
                      <a:pt x="124487" y="36300"/>
                    </a:cubicBezTo>
                    <a:cubicBezTo>
                      <a:pt x="123215" y="34920"/>
                      <a:pt x="121414" y="34140"/>
                      <a:pt x="119541" y="34140"/>
                    </a:cubicBezTo>
                    <a:cubicBezTo>
                      <a:pt x="119057" y="34140"/>
                      <a:pt x="118564" y="34194"/>
                      <a:pt x="118098" y="34293"/>
                    </a:cubicBezTo>
                    <a:cubicBezTo>
                      <a:pt x="118130" y="30138"/>
                      <a:pt x="121303" y="28060"/>
                      <a:pt x="124479" y="28060"/>
                    </a:cubicBezTo>
                    <a:close/>
                    <a:moveTo>
                      <a:pt x="100961" y="28160"/>
                    </a:moveTo>
                    <a:cubicBezTo>
                      <a:pt x="104135" y="28160"/>
                      <a:pt x="107310" y="30239"/>
                      <a:pt x="107355" y="34400"/>
                    </a:cubicBezTo>
                    <a:cubicBezTo>
                      <a:pt x="106875" y="34295"/>
                      <a:pt x="106390" y="34244"/>
                      <a:pt x="105910" y="34244"/>
                    </a:cubicBezTo>
                    <a:cubicBezTo>
                      <a:pt x="104056" y="34244"/>
                      <a:pt x="102256" y="35007"/>
                      <a:pt x="100961" y="36393"/>
                    </a:cubicBezTo>
                    <a:lnTo>
                      <a:pt x="100961" y="36393"/>
                    </a:lnTo>
                    <a:cubicBezTo>
                      <a:pt x="99680" y="35026"/>
                      <a:pt x="97881" y="34239"/>
                      <a:pt x="96011" y="34239"/>
                    </a:cubicBezTo>
                    <a:cubicBezTo>
                      <a:pt x="95527" y="34239"/>
                      <a:pt x="95043" y="34293"/>
                      <a:pt x="94568" y="34400"/>
                    </a:cubicBezTo>
                    <a:cubicBezTo>
                      <a:pt x="94608" y="30241"/>
                      <a:pt x="97784" y="28160"/>
                      <a:pt x="100961" y="28160"/>
                    </a:cubicBezTo>
                    <a:close/>
                    <a:moveTo>
                      <a:pt x="77631" y="28164"/>
                    </a:moveTo>
                    <a:cubicBezTo>
                      <a:pt x="80804" y="28164"/>
                      <a:pt x="83979" y="30241"/>
                      <a:pt x="84022" y="34396"/>
                    </a:cubicBezTo>
                    <a:lnTo>
                      <a:pt x="84022" y="34396"/>
                    </a:lnTo>
                    <a:cubicBezTo>
                      <a:pt x="83552" y="34297"/>
                      <a:pt x="83079" y="34248"/>
                      <a:pt x="82611" y="34248"/>
                    </a:cubicBezTo>
                    <a:cubicBezTo>
                      <a:pt x="80750" y="34248"/>
                      <a:pt x="78950" y="35013"/>
                      <a:pt x="77651" y="36398"/>
                    </a:cubicBezTo>
                    <a:cubicBezTo>
                      <a:pt x="76369" y="35028"/>
                      <a:pt x="74577" y="34239"/>
                      <a:pt x="72704" y="34239"/>
                    </a:cubicBezTo>
                    <a:cubicBezTo>
                      <a:pt x="72212" y="34248"/>
                      <a:pt x="71728" y="34293"/>
                      <a:pt x="71253" y="34400"/>
                    </a:cubicBezTo>
                    <a:cubicBezTo>
                      <a:pt x="71284" y="30243"/>
                      <a:pt x="74456" y="28164"/>
                      <a:pt x="77631" y="28164"/>
                    </a:cubicBezTo>
                    <a:close/>
                    <a:moveTo>
                      <a:pt x="53994" y="28259"/>
                    </a:moveTo>
                    <a:cubicBezTo>
                      <a:pt x="57168" y="28259"/>
                      <a:pt x="60343" y="30337"/>
                      <a:pt x="60384" y="34497"/>
                    </a:cubicBezTo>
                    <a:lnTo>
                      <a:pt x="60384" y="34497"/>
                    </a:lnTo>
                    <a:cubicBezTo>
                      <a:pt x="59906" y="34393"/>
                      <a:pt x="59425" y="34343"/>
                      <a:pt x="58949" y="34343"/>
                    </a:cubicBezTo>
                    <a:cubicBezTo>
                      <a:pt x="57093" y="34343"/>
                      <a:pt x="55300" y="35109"/>
                      <a:pt x="54004" y="36497"/>
                    </a:cubicBezTo>
                    <a:cubicBezTo>
                      <a:pt x="52723" y="35126"/>
                      <a:pt x="50931" y="34338"/>
                      <a:pt x="49049" y="34338"/>
                    </a:cubicBezTo>
                    <a:cubicBezTo>
                      <a:pt x="48565" y="34338"/>
                      <a:pt x="48081" y="34391"/>
                      <a:pt x="47606" y="34499"/>
                    </a:cubicBezTo>
                    <a:cubicBezTo>
                      <a:pt x="47642" y="30340"/>
                      <a:pt x="50818" y="28259"/>
                      <a:pt x="53994" y="28259"/>
                    </a:cubicBezTo>
                    <a:close/>
                    <a:moveTo>
                      <a:pt x="7145" y="28361"/>
                    </a:moveTo>
                    <a:cubicBezTo>
                      <a:pt x="10322" y="28361"/>
                      <a:pt x="13498" y="30440"/>
                      <a:pt x="13538" y="34597"/>
                    </a:cubicBezTo>
                    <a:cubicBezTo>
                      <a:pt x="13065" y="34495"/>
                      <a:pt x="12588" y="34446"/>
                      <a:pt x="12114" y="34446"/>
                    </a:cubicBezTo>
                    <a:cubicBezTo>
                      <a:pt x="10255" y="34446"/>
                      <a:pt x="8451" y="35212"/>
                      <a:pt x="7159" y="36605"/>
                    </a:cubicBezTo>
                    <a:cubicBezTo>
                      <a:pt x="5877" y="35225"/>
                      <a:pt x="4076" y="34445"/>
                      <a:pt x="2194" y="34445"/>
                    </a:cubicBezTo>
                    <a:cubicBezTo>
                      <a:pt x="1711" y="34445"/>
                      <a:pt x="1227" y="34490"/>
                      <a:pt x="752" y="34597"/>
                    </a:cubicBezTo>
                    <a:cubicBezTo>
                      <a:pt x="792" y="30440"/>
                      <a:pt x="3969" y="28361"/>
                      <a:pt x="7145" y="28361"/>
                    </a:cubicBezTo>
                    <a:close/>
                    <a:moveTo>
                      <a:pt x="30465" y="28367"/>
                    </a:moveTo>
                    <a:cubicBezTo>
                      <a:pt x="33637" y="28367"/>
                      <a:pt x="36811" y="30444"/>
                      <a:pt x="36854" y="34602"/>
                    </a:cubicBezTo>
                    <a:lnTo>
                      <a:pt x="36854" y="34602"/>
                    </a:lnTo>
                    <a:cubicBezTo>
                      <a:pt x="36379" y="34500"/>
                      <a:pt x="35901" y="34450"/>
                      <a:pt x="35426" y="34450"/>
                    </a:cubicBezTo>
                    <a:cubicBezTo>
                      <a:pt x="33569" y="34450"/>
                      <a:pt x="31771" y="35216"/>
                      <a:pt x="30483" y="36605"/>
                    </a:cubicBezTo>
                    <a:cubicBezTo>
                      <a:pt x="29201" y="35234"/>
                      <a:pt x="27409" y="34445"/>
                      <a:pt x="25528" y="34445"/>
                    </a:cubicBezTo>
                    <a:cubicBezTo>
                      <a:pt x="25044" y="34445"/>
                      <a:pt x="24560" y="34499"/>
                      <a:pt x="24085" y="34606"/>
                    </a:cubicBezTo>
                    <a:cubicBezTo>
                      <a:pt x="24116" y="30448"/>
                      <a:pt x="27290" y="28367"/>
                      <a:pt x="30465" y="28367"/>
                    </a:cubicBezTo>
                    <a:close/>
                    <a:moveTo>
                      <a:pt x="119332" y="34516"/>
                    </a:moveTo>
                    <a:cubicBezTo>
                      <a:pt x="121268" y="34516"/>
                      <a:pt x="123142" y="35318"/>
                      <a:pt x="124487" y="36766"/>
                    </a:cubicBezTo>
                    <a:lnTo>
                      <a:pt x="124487" y="36766"/>
                    </a:lnTo>
                    <a:cubicBezTo>
                      <a:pt x="124484" y="36766"/>
                      <a:pt x="124481" y="36766"/>
                      <a:pt x="124478" y="36766"/>
                    </a:cubicBezTo>
                    <a:cubicBezTo>
                      <a:pt x="124459" y="36766"/>
                      <a:pt x="124439" y="36766"/>
                      <a:pt x="124419" y="36766"/>
                    </a:cubicBezTo>
                    <a:cubicBezTo>
                      <a:pt x="122559" y="36766"/>
                      <a:pt x="120791" y="37604"/>
                      <a:pt x="119550" y="38907"/>
                    </a:cubicBezTo>
                    <a:cubicBezTo>
                      <a:pt x="119631" y="37312"/>
                      <a:pt x="119048" y="35816"/>
                      <a:pt x="118054" y="34633"/>
                    </a:cubicBezTo>
                    <a:cubicBezTo>
                      <a:pt x="118479" y="34554"/>
                      <a:pt x="118907" y="34516"/>
                      <a:pt x="119332" y="34516"/>
                    </a:cubicBezTo>
                    <a:close/>
                    <a:moveTo>
                      <a:pt x="129633" y="34516"/>
                    </a:moveTo>
                    <a:cubicBezTo>
                      <a:pt x="130058" y="34516"/>
                      <a:pt x="130486" y="34554"/>
                      <a:pt x="130912" y="34633"/>
                    </a:cubicBezTo>
                    <a:cubicBezTo>
                      <a:pt x="129908" y="35816"/>
                      <a:pt x="129326" y="37321"/>
                      <a:pt x="129415" y="38907"/>
                    </a:cubicBezTo>
                    <a:cubicBezTo>
                      <a:pt x="128174" y="37604"/>
                      <a:pt x="126406" y="36766"/>
                      <a:pt x="124537" y="36766"/>
                    </a:cubicBezTo>
                    <a:cubicBezTo>
                      <a:pt x="124521" y="36766"/>
                      <a:pt x="124504" y="36766"/>
                      <a:pt x="124487" y="36766"/>
                    </a:cubicBezTo>
                    <a:lnTo>
                      <a:pt x="124487" y="36766"/>
                    </a:lnTo>
                    <a:cubicBezTo>
                      <a:pt x="125825" y="35318"/>
                      <a:pt x="127698" y="34516"/>
                      <a:pt x="129633" y="34516"/>
                    </a:cubicBezTo>
                    <a:close/>
                    <a:moveTo>
                      <a:pt x="60697" y="38943"/>
                    </a:moveTo>
                    <a:cubicBezTo>
                      <a:pt x="60700" y="38943"/>
                      <a:pt x="60703" y="38943"/>
                      <a:pt x="60707" y="38943"/>
                    </a:cubicBezTo>
                    <a:lnTo>
                      <a:pt x="60707" y="38943"/>
                    </a:lnTo>
                    <a:cubicBezTo>
                      <a:pt x="60709" y="38943"/>
                      <a:pt x="60712" y="38943"/>
                      <a:pt x="60715" y="38943"/>
                    </a:cubicBezTo>
                    <a:close/>
                    <a:moveTo>
                      <a:pt x="82776" y="34621"/>
                    </a:moveTo>
                    <a:cubicBezTo>
                      <a:pt x="83205" y="34621"/>
                      <a:pt x="83636" y="34660"/>
                      <a:pt x="84066" y="34741"/>
                    </a:cubicBezTo>
                    <a:cubicBezTo>
                      <a:pt x="83556" y="35341"/>
                      <a:pt x="83152" y="36031"/>
                      <a:pt x="82893" y="36775"/>
                    </a:cubicBezTo>
                    <a:lnTo>
                      <a:pt x="82875" y="36775"/>
                    </a:lnTo>
                    <a:cubicBezTo>
                      <a:pt x="82642" y="37474"/>
                      <a:pt x="82534" y="38208"/>
                      <a:pt x="82579" y="38952"/>
                    </a:cubicBezTo>
                    <a:cubicBezTo>
                      <a:pt x="81333" y="37644"/>
                      <a:pt x="79568" y="36811"/>
                      <a:pt x="77695" y="36811"/>
                    </a:cubicBezTo>
                    <a:cubicBezTo>
                      <a:pt x="79034" y="35399"/>
                      <a:pt x="80873" y="34621"/>
                      <a:pt x="82776" y="34621"/>
                    </a:cubicBezTo>
                    <a:close/>
                    <a:moveTo>
                      <a:pt x="95815" y="34621"/>
                    </a:moveTo>
                    <a:cubicBezTo>
                      <a:pt x="97719" y="34621"/>
                      <a:pt x="99565" y="35399"/>
                      <a:pt x="100903" y="36811"/>
                    </a:cubicBezTo>
                    <a:cubicBezTo>
                      <a:pt x="99030" y="36811"/>
                      <a:pt x="97265" y="37644"/>
                      <a:pt x="96020" y="38952"/>
                    </a:cubicBezTo>
                    <a:cubicBezTo>
                      <a:pt x="96056" y="38208"/>
                      <a:pt x="95948" y="37474"/>
                      <a:pt x="95706" y="36775"/>
                    </a:cubicBezTo>
                    <a:lnTo>
                      <a:pt x="95688" y="36775"/>
                    </a:lnTo>
                    <a:cubicBezTo>
                      <a:pt x="95428" y="36031"/>
                      <a:pt x="95034" y="35341"/>
                      <a:pt x="94523" y="34741"/>
                    </a:cubicBezTo>
                    <a:cubicBezTo>
                      <a:pt x="94953" y="34660"/>
                      <a:pt x="95385" y="34621"/>
                      <a:pt x="95815" y="34621"/>
                    </a:cubicBezTo>
                    <a:close/>
                    <a:moveTo>
                      <a:pt x="48844" y="34725"/>
                    </a:moveTo>
                    <a:cubicBezTo>
                      <a:pt x="50778" y="34725"/>
                      <a:pt x="52655" y="35522"/>
                      <a:pt x="53995" y="36972"/>
                    </a:cubicBezTo>
                    <a:lnTo>
                      <a:pt x="53995" y="36972"/>
                    </a:lnTo>
                    <a:cubicBezTo>
                      <a:pt x="53988" y="36972"/>
                      <a:pt x="53981" y="36972"/>
                      <a:pt x="53974" y="36972"/>
                    </a:cubicBezTo>
                    <a:cubicBezTo>
                      <a:pt x="52094" y="36972"/>
                      <a:pt x="50315" y="37803"/>
                      <a:pt x="49067" y="39113"/>
                    </a:cubicBezTo>
                    <a:cubicBezTo>
                      <a:pt x="49147" y="37527"/>
                      <a:pt x="48565" y="36022"/>
                      <a:pt x="47579" y="34839"/>
                    </a:cubicBezTo>
                    <a:cubicBezTo>
                      <a:pt x="48000" y="34763"/>
                      <a:pt x="48423" y="34725"/>
                      <a:pt x="48844" y="34725"/>
                    </a:cubicBezTo>
                    <a:close/>
                    <a:moveTo>
                      <a:pt x="59150" y="34722"/>
                    </a:moveTo>
                    <a:cubicBezTo>
                      <a:pt x="59575" y="34722"/>
                      <a:pt x="60003" y="34760"/>
                      <a:pt x="60429" y="34839"/>
                    </a:cubicBezTo>
                    <a:cubicBezTo>
                      <a:pt x="59434" y="36022"/>
                      <a:pt x="58852" y="37527"/>
                      <a:pt x="58941" y="39113"/>
                    </a:cubicBezTo>
                    <a:cubicBezTo>
                      <a:pt x="57691" y="37810"/>
                      <a:pt x="55923" y="36972"/>
                      <a:pt x="54063" y="36972"/>
                    </a:cubicBezTo>
                    <a:cubicBezTo>
                      <a:pt x="54043" y="36972"/>
                      <a:pt x="54024" y="36972"/>
                      <a:pt x="54004" y="36972"/>
                    </a:cubicBezTo>
                    <a:cubicBezTo>
                      <a:pt x="55341" y="35524"/>
                      <a:pt x="57215" y="34722"/>
                      <a:pt x="59150" y="34722"/>
                    </a:cubicBezTo>
                    <a:close/>
                    <a:moveTo>
                      <a:pt x="25322" y="34827"/>
                    </a:moveTo>
                    <a:cubicBezTo>
                      <a:pt x="27227" y="34827"/>
                      <a:pt x="29071" y="35605"/>
                      <a:pt x="30402" y="37017"/>
                    </a:cubicBezTo>
                    <a:cubicBezTo>
                      <a:pt x="28538" y="37017"/>
                      <a:pt x="26764" y="37850"/>
                      <a:pt x="25519" y="39149"/>
                    </a:cubicBezTo>
                    <a:cubicBezTo>
                      <a:pt x="25563" y="38415"/>
                      <a:pt x="25456" y="37671"/>
                      <a:pt x="25223" y="36972"/>
                    </a:cubicBezTo>
                    <a:lnTo>
                      <a:pt x="25196" y="36972"/>
                    </a:lnTo>
                    <a:cubicBezTo>
                      <a:pt x="24936" y="36228"/>
                      <a:pt x="24542" y="35547"/>
                      <a:pt x="24031" y="34947"/>
                    </a:cubicBezTo>
                    <a:cubicBezTo>
                      <a:pt x="24461" y="34866"/>
                      <a:pt x="24893" y="34827"/>
                      <a:pt x="25322" y="34827"/>
                    </a:cubicBezTo>
                    <a:close/>
                    <a:moveTo>
                      <a:pt x="12283" y="34827"/>
                    </a:moveTo>
                    <a:cubicBezTo>
                      <a:pt x="12712" y="34827"/>
                      <a:pt x="13144" y="34866"/>
                      <a:pt x="13574" y="34947"/>
                    </a:cubicBezTo>
                    <a:cubicBezTo>
                      <a:pt x="13063" y="35547"/>
                      <a:pt x="12669" y="36228"/>
                      <a:pt x="12400" y="36972"/>
                    </a:cubicBezTo>
                    <a:lnTo>
                      <a:pt x="12382" y="36972"/>
                    </a:lnTo>
                    <a:cubicBezTo>
                      <a:pt x="12141" y="37671"/>
                      <a:pt x="12042" y="38415"/>
                      <a:pt x="12087" y="39149"/>
                    </a:cubicBezTo>
                    <a:lnTo>
                      <a:pt x="12078" y="39158"/>
                    </a:lnTo>
                    <a:cubicBezTo>
                      <a:pt x="10832" y="37850"/>
                      <a:pt x="9067" y="37017"/>
                      <a:pt x="7203" y="37017"/>
                    </a:cubicBezTo>
                    <a:cubicBezTo>
                      <a:pt x="8534" y="35605"/>
                      <a:pt x="10378" y="34827"/>
                      <a:pt x="12283" y="34827"/>
                    </a:cubicBezTo>
                    <a:close/>
                    <a:moveTo>
                      <a:pt x="106092" y="34618"/>
                    </a:moveTo>
                    <a:cubicBezTo>
                      <a:pt x="106556" y="34618"/>
                      <a:pt x="107024" y="34664"/>
                      <a:pt x="107489" y="34759"/>
                    </a:cubicBezTo>
                    <a:cubicBezTo>
                      <a:pt x="106497" y="35993"/>
                      <a:pt x="105950" y="37566"/>
                      <a:pt x="106126" y="39211"/>
                    </a:cubicBezTo>
                    <a:lnTo>
                      <a:pt x="106126" y="39211"/>
                    </a:lnTo>
                    <a:cubicBezTo>
                      <a:pt x="104872" y="37760"/>
                      <a:pt x="102999" y="36811"/>
                      <a:pt x="101011" y="36811"/>
                    </a:cubicBezTo>
                    <a:cubicBezTo>
                      <a:pt x="102344" y="35398"/>
                      <a:pt x="104187" y="34618"/>
                      <a:pt x="106092" y="34618"/>
                    </a:cubicBezTo>
                    <a:close/>
                    <a:moveTo>
                      <a:pt x="70812" y="30100"/>
                    </a:moveTo>
                    <a:cubicBezTo>
                      <a:pt x="71307" y="30100"/>
                      <a:pt x="71806" y="30153"/>
                      <a:pt x="72301" y="30261"/>
                    </a:cubicBezTo>
                    <a:cubicBezTo>
                      <a:pt x="71289" y="31524"/>
                      <a:pt x="70742" y="33119"/>
                      <a:pt x="70939" y="34786"/>
                    </a:cubicBezTo>
                    <a:lnTo>
                      <a:pt x="70957" y="34786"/>
                    </a:lnTo>
                    <a:cubicBezTo>
                      <a:pt x="71464" y="34672"/>
                      <a:pt x="71976" y="34617"/>
                      <a:pt x="72484" y="34617"/>
                    </a:cubicBezTo>
                    <a:cubicBezTo>
                      <a:pt x="74391" y="34617"/>
                      <a:pt x="76244" y="35395"/>
                      <a:pt x="77588" y="36811"/>
                    </a:cubicBezTo>
                    <a:cubicBezTo>
                      <a:pt x="75545" y="36811"/>
                      <a:pt x="73618" y="37823"/>
                      <a:pt x="72364" y="39338"/>
                    </a:cubicBezTo>
                    <a:cubicBezTo>
                      <a:pt x="72712" y="35639"/>
                      <a:pt x="69416" y="32366"/>
                      <a:pt x="65722" y="32366"/>
                    </a:cubicBezTo>
                    <a:cubicBezTo>
                      <a:pt x="65702" y="32366"/>
                      <a:pt x="65682" y="32366"/>
                      <a:pt x="65662" y="32366"/>
                    </a:cubicBezTo>
                    <a:cubicBezTo>
                      <a:pt x="65642" y="32366"/>
                      <a:pt x="65622" y="32366"/>
                      <a:pt x="65602" y="32366"/>
                    </a:cubicBezTo>
                    <a:cubicBezTo>
                      <a:pt x="63733" y="32366"/>
                      <a:pt x="61974" y="33196"/>
                      <a:pt x="60724" y="34499"/>
                    </a:cubicBezTo>
                    <a:cubicBezTo>
                      <a:pt x="60814" y="32913"/>
                      <a:pt x="60231" y="31407"/>
                      <a:pt x="59237" y="30225"/>
                    </a:cubicBezTo>
                    <a:cubicBezTo>
                      <a:pt x="59663" y="30146"/>
                      <a:pt x="60090" y="30107"/>
                      <a:pt x="60515" y="30107"/>
                    </a:cubicBezTo>
                    <a:cubicBezTo>
                      <a:pt x="62451" y="30107"/>
                      <a:pt x="64326" y="30910"/>
                      <a:pt x="65671" y="32357"/>
                    </a:cubicBezTo>
                    <a:cubicBezTo>
                      <a:pt x="67011" y="30902"/>
                      <a:pt x="68881" y="30100"/>
                      <a:pt x="70812" y="30100"/>
                    </a:cubicBezTo>
                    <a:close/>
                    <a:moveTo>
                      <a:pt x="35613" y="34818"/>
                    </a:moveTo>
                    <a:cubicBezTo>
                      <a:pt x="36073" y="34818"/>
                      <a:pt x="36537" y="34863"/>
                      <a:pt x="36997" y="34956"/>
                    </a:cubicBezTo>
                    <a:cubicBezTo>
                      <a:pt x="36011" y="36201"/>
                      <a:pt x="35456" y="37769"/>
                      <a:pt x="35635" y="39418"/>
                    </a:cubicBezTo>
                    <a:cubicBezTo>
                      <a:pt x="34389" y="37958"/>
                      <a:pt x="32508" y="37017"/>
                      <a:pt x="30519" y="37008"/>
                    </a:cubicBezTo>
                    <a:cubicBezTo>
                      <a:pt x="31861" y="35593"/>
                      <a:pt x="33709" y="34818"/>
                      <a:pt x="35613" y="34818"/>
                    </a:cubicBezTo>
                    <a:close/>
                    <a:moveTo>
                      <a:pt x="112816" y="32662"/>
                    </a:moveTo>
                    <a:cubicBezTo>
                      <a:pt x="115993" y="32662"/>
                      <a:pt x="119169" y="34741"/>
                      <a:pt x="119209" y="38898"/>
                    </a:cubicBezTo>
                    <a:cubicBezTo>
                      <a:pt x="118736" y="38797"/>
                      <a:pt x="118259" y="38747"/>
                      <a:pt x="117785" y="38747"/>
                    </a:cubicBezTo>
                    <a:cubicBezTo>
                      <a:pt x="115926" y="38747"/>
                      <a:pt x="114120" y="39513"/>
                      <a:pt x="112821" y="40906"/>
                    </a:cubicBezTo>
                    <a:cubicBezTo>
                      <a:pt x="111539" y="39526"/>
                      <a:pt x="109747" y="38746"/>
                      <a:pt x="107865" y="38746"/>
                    </a:cubicBezTo>
                    <a:cubicBezTo>
                      <a:pt x="107382" y="38746"/>
                      <a:pt x="106898" y="38800"/>
                      <a:pt x="106423" y="38898"/>
                    </a:cubicBezTo>
                    <a:cubicBezTo>
                      <a:pt x="106463" y="34741"/>
                      <a:pt x="109640" y="32662"/>
                      <a:pt x="112816" y="32662"/>
                    </a:cubicBezTo>
                    <a:close/>
                    <a:moveTo>
                      <a:pt x="136134" y="32665"/>
                    </a:moveTo>
                    <a:cubicBezTo>
                      <a:pt x="139310" y="32665"/>
                      <a:pt x="142484" y="34742"/>
                      <a:pt x="142525" y="38898"/>
                    </a:cubicBezTo>
                    <a:cubicBezTo>
                      <a:pt x="142050" y="38797"/>
                      <a:pt x="141571" y="38747"/>
                      <a:pt x="141097" y="38747"/>
                    </a:cubicBezTo>
                    <a:cubicBezTo>
                      <a:pt x="139236" y="38747"/>
                      <a:pt x="137435" y="39513"/>
                      <a:pt x="136136" y="40906"/>
                    </a:cubicBezTo>
                    <a:cubicBezTo>
                      <a:pt x="134854" y="39526"/>
                      <a:pt x="133062" y="38746"/>
                      <a:pt x="131181" y="38746"/>
                    </a:cubicBezTo>
                    <a:cubicBezTo>
                      <a:pt x="130697" y="38746"/>
                      <a:pt x="130213" y="38800"/>
                      <a:pt x="129738" y="38898"/>
                    </a:cubicBezTo>
                    <a:cubicBezTo>
                      <a:pt x="129778" y="34744"/>
                      <a:pt x="132957" y="32665"/>
                      <a:pt x="136134" y="32665"/>
                    </a:cubicBezTo>
                    <a:close/>
                    <a:moveTo>
                      <a:pt x="89291" y="32767"/>
                    </a:moveTo>
                    <a:cubicBezTo>
                      <a:pt x="91871" y="32767"/>
                      <a:pt x="94452" y="34140"/>
                      <a:pt x="95348" y="36891"/>
                    </a:cubicBezTo>
                    <a:lnTo>
                      <a:pt x="95357" y="36882"/>
                    </a:lnTo>
                    <a:lnTo>
                      <a:pt x="95375" y="36882"/>
                    </a:lnTo>
                    <a:cubicBezTo>
                      <a:pt x="95581" y="37545"/>
                      <a:pt x="95688" y="38244"/>
                      <a:pt x="95688" y="38934"/>
                    </a:cubicBezTo>
                    <a:cubicBezTo>
                      <a:pt x="95215" y="38832"/>
                      <a:pt x="94738" y="38783"/>
                      <a:pt x="94264" y="38783"/>
                    </a:cubicBezTo>
                    <a:cubicBezTo>
                      <a:pt x="92405" y="38783"/>
                      <a:pt x="90601" y="39549"/>
                      <a:pt x="89308" y="40941"/>
                    </a:cubicBezTo>
                    <a:cubicBezTo>
                      <a:pt x="88027" y="39562"/>
                      <a:pt x="86235" y="38782"/>
                      <a:pt x="84353" y="38782"/>
                    </a:cubicBezTo>
                    <a:cubicBezTo>
                      <a:pt x="83869" y="38782"/>
                      <a:pt x="83385" y="38836"/>
                      <a:pt x="82910" y="38934"/>
                    </a:cubicBezTo>
                    <a:cubicBezTo>
                      <a:pt x="82910" y="38244"/>
                      <a:pt x="83018" y="37545"/>
                      <a:pt x="83224" y="36882"/>
                    </a:cubicBezTo>
                    <a:lnTo>
                      <a:pt x="83242" y="36882"/>
                    </a:lnTo>
                    <a:cubicBezTo>
                      <a:pt x="84134" y="34140"/>
                      <a:pt x="86712" y="32767"/>
                      <a:pt x="89291" y="32767"/>
                    </a:cubicBezTo>
                    <a:close/>
                    <a:moveTo>
                      <a:pt x="42335" y="32864"/>
                    </a:moveTo>
                    <a:cubicBezTo>
                      <a:pt x="45506" y="32864"/>
                      <a:pt x="48679" y="34938"/>
                      <a:pt x="48726" y="39092"/>
                    </a:cubicBezTo>
                    <a:lnTo>
                      <a:pt x="48726" y="39092"/>
                    </a:lnTo>
                    <a:cubicBezTo>
                      <a:pt x="48257" y="38992"/>
                      <a:pt x="47785" y="38944"/>
                      <a:pt x="47316" y="38944"/>
                    </a:cubicBezTo>
                    <a:cubicBezTo>
                      <a:pt x="45455" y="38944"/>
                      <a:pt x="43655" y="39710"/>
                      <a:pt x="42355" y="41103"/>
                    </a:cubicBezTo>
                    <a:cubicBezTo>
                      <a:pt x="41074" y="39723"/>
                      <a:pt x="39282" y="38943"/>
                      <a:pt x="37400" y="38943"/>
                    </a:cubicBezTo>
                    <a:cubicBezTo>
                      <a:pt x="36916" y="38943"/>
                      <a:pt x="36432" y="38997"/>
                      <a:pt x="35958" y="39096"/>
                    </a:cubicBezTo>
                    <a:cubicBezTo>
                      <a:pt x="35989" y="34942"/>
                      <a:pt x="39161" y="32864"/>
                      <a:pt x="42335" y="32864"/>
                    </a:cubicBezTo>
                    <a:close/>
                    <a:moveTo>
                      <a:pt x="65669" y="32862"/>
                    </a:moveTo>
                    <a:cubicBezTo>
                      <a:pt x="68844" y="32862"/>
                      <a:pt x="72019" y="34939"/>
                      <a:pt x="72059" y="39096"/>
                    </a:cubicBezTo>
                    <a:cubicBezTo>
                      <a:pt x="71584" y="38994"/>
                      <a:pt x="71106" y="38944"/>
                      <a:pt x="70631" y="38944"/>
                    </a:cubicBezTo>
                    <a:cubicBezTo>
                      <a:pt x="68767" y="38944"/>
                      <a:pt x="66963" y="39710"/>
                      <a:pt x="65671" y="41103"/>
                    </a:cubicBezTo>
                    <a:cubicBezTo>
                      <a:pt x="64391" y="39725"/>
                      <a:pt x="62594" y="38946"/>
                      <a:pt x="60707" y="38943"/>
                    </a:cubicBezTo>
                    <a:lnTo>
                      <a:pt x="60707" y="38943"/>
                    </a:lnTo>
                    <a:cubicBezTo>
                      <a:pt x="60226" y="38944"/>
                      <a:pt x="59745" y="38998"/>
                      <a:pt x="59273" y="39096"/>
                    </a:cubicBezTo>
                    <a:cubicBezTo>
                      <a:pt x="59313" y="34941"/>
                      <a:pt x="62491" y="32862"/>
                      <a:pt x="65669" y="32862"/>
                    </a:cubicBezTo>
                    <a:close/>
                    <a:moveTo>
                      <a:pt x="18802" y="32972"/>
                    </a:moveTo>
                    <a:cubicBezTo>
                      <a:pt x="21383" y="32972"/>
                      <a:pt x="23964" y="34343"/>
                      <a:pt x="24864" y="37088"/>
                    </a:cubicBezTo>
                    <a:lnTo>
                      <a:pt x="24882" y="37088"/>
                    </a:lnTo>
                    <a:cubicBezTo>
                      <a:pt x="25088" y="37760"/>
                      <a:pt x="25187" y="38450"/>
                      <a:pt x="25196" y="39149"/>
                    </a:cubicBezTo>
                    <a:cubicBezTo>
                      <a:pt x="24715" y="39044"/>
                      <a:pt x="24231" y="38993"/>
                      <a:pt x="23751" y="38993"/>
                    </a:cubicBezTo>
                    <a:cubicBezTo>
                      <a:pt x="21894" y="38993"/>
                      <a:pt x="20096" y="39759"/>
                      <a:pt x="18807" y="41148"/>
                    </a:cubicBezTo>
                    <a:cubicBezTo>
                      <a:pt x="17526" y="39777"/>
                      <a:pt x="15734" y="38988"/>
                      <a:pt x="13852" y="38988"/>
                    </a:cubicBezTo>
                    <a:cubicBezTo>
                      <a:pt x="13368" y="38988"/>
                      <a:pt x="12884" y="39042"/>
                      <a:pt x="12409" y="39149"/>
                    </a:cubicBezTo>
                    <a:cubicBezTo>
                      <a:pt x="12409" y="38450"/>
                      <a:pt x="12517" y="37751"/>
                      <a:pt x="12723" y="37088"/>
                    </a:cubicBezTo>
                    <a:lnTo>
                      <a:pt x="12741" y="37088"/>
                    </a:lnTo>
                    <a:cubicBezTo>
                      <a:pt x="13637" y="34345"/>
                      <a:pt x="16220" y="32972"/>
                      <a:pt x="18802" y="32972"/>
                    </a:cubicBezTo>
                    <a:close/>
                    <a:moveTo>
                      <a:pt x="130981" y="39121"/>
                    </a:moveTo>
                    <a:cubicBezTo>
                      <a:pt x="132916" y="39121"/>
                      <a:pt x="134790" y="39924"/>
                      <a:pt x="136127" y="41372"/>
                    </a:cubicBezTo>
                    <a:cubicBezTo>
                      <a:pt x="136107" y="41371"/>
                      <a:pt x="136087" y="41371"/>
                      <a:pt x="136067" y="41371"/>
                    </a:cubicBezTo>
                    <a:cubicBezTo>
                      <a:pt x="134199" y="41371"/>
                      <a:pt x="132440" y="42201"/>
                      <a:pt x="131190" y="43504"/>
                    </a:cubicBezTo>
                    <a:cubicBezTo>
                      <a:pt x="131225" y="42787"/>
                      <a:pt x="131136" y="42070"/>
                      <a:pt x="130912" y="41389"/>
                    </a:cubicBezTo>
                    <a:lnTo>
                      <a:pt x="130903" y="41389"/>
                    </a:lnTo>
                    <a:lnTo>
                      <a:pt x="130894" y="41354"/>
                    </a:lnTo>
                    <a:cubicBezTo>
                      <a:pt x="130894" y="41345"/>
                      <a:pt x="130894" y="41336"/>
                      <a:pt x="130885" y="41336"/>
                    </a:cubicBezTo>
                    <a:cubicBezTo>
                      <a:pt x="130625" y="40565"/>
                      <a:pt x="130222" y="39857"/>
                      <a:pt x="129702" y="39239"/>
                    </a:cubicBezTo>
                    <a:cubicBezTo>
                      <a:pt x="130128" y="39160"/>
                      <a:pt x="130556" y="39121"/>
                      <a:pt x="130981" y="39121"/>
                    </a:cubicBezTo>
                    <a:close/>
                    <a:moveTo>
                      <a:pt x="117967" y="39121"/>
                    </a:moveTo>
                    <a:cubicBezTo>
                      <a:pt x="118392" y="39121"/>
                      <a:pt x="118820" y="39160"/>
                      <a:pt x="119245" y="39239"/>
                    </a:cubicBezTo>
                    <a:cubicBezTo>
                      <a:pt x="118717" y="39857"/>
                      <a:pt x="118313" y="40565"/>
                      <a:pt x="118054" y="41336"/>
                    </a:cubicBezTo>
                    <a:cubicBezTo>
                      <a:pt x="118054" y="41336"/>
                      <a:pt x="118054" y="41345"/>
                      <a:pt x="118054" y="41354"/>
                    </a:cubicBezTo>
                    <a:cubicBezTo>
                      <a:pt x="118045" y="41354"/>
                      <a:pt x="118036" y="41380"/>
                      <a:pt x="118036" y="41389"/>
                    </a:cubicBezTo>
                    <a:cubicBezTo>
                      <a:pt x="117812" y="42070"/>
                      <a:pt x="117713" y="42787"/>
                      <a:pt x="117749" y="43513"/>
                    </a:cubicBezTo>
                    <a:cubicBezTo>
                      <a:pt x="116508" y="42210"/>
                      <a:pt x="114740" y="41371"/>
                      <a:pt x="112880" y="41371"/>
                    </a:cubicBezTo>
                    <a:cubicBezTo>
                      <a:pt x="112860" y="41371"/>
                      <a:pt x="112840" y="41371"/>
                      <a:pt x="112821" y="41372"/>
                    </a:cubicBezTo>
                    <a:cubicBezTo>
                      <a:pt x="114158" y="39924"/>
                      <a:pt x="116031" y="39121"/>
                      <a:pt x="117967" y="39121"/>
                    </a:cubicBezTo>
                    <a:close/>
                    <a:moveTo>
                      <a:pt x="94420" y="39162"/>
                    </a:moveTo>
                    <a:cubicBezTo>
                      <a:pt x="94850" y="39162"/>
                      <a:pt x="95283" y="39202"/>
                      <a:pt x="95715" y="39284"/>
                    </a:cubicBezTo>
                    <a:cubicBezTo>
                      <a:pt x="94720" y="40467"/>
                      <a:pt x="94138" y="41963"/>
                      <a:pt x="94228" y="43558"/>
                    </a:cubicBezTo>
                    <a:cubicBezTo>
                      <a:pt x="92986" y="42254"/>
                      <a:pt x="91218" y="41416"/>
                      <a:pt x="89350" y="41416"/>
                    </a:cubicBezTo>
                    <a:cubicBezTo>
                      <a:pt x="89330" y="41416"/>
                      <a:pt x="89310" y="41416"/>
                      <a:pt x="89290" y="41416"/>
                    </a:cubicBezTo>
                    <a:cubicBezTo>
                      <a:pt x="89271" y="41416"/>
                      <a:pt x="89251" y="41416"/>
                      <a:pt x="89231" y="41416"/>
                    </a:cubicBezTo>
                    <a:cubicBezTo>
                      <a:pt x="87363" y="41416"/>
                      <a:pt x="85603" y="42254"/>
                      <a:pt x="84353" y="43558"/>
                    </a:cubicBezTo>
                    <a:cubicBezTo>
                      <a:pt x="84443" y="41963"/>
                      <a:pt x="83860" y="40458"/>
                      <a:pt x="82866" y="39284"/>
                    </a:cubicBezTo>
                    <a:cubicBezTo>
                      <a:pt x="83294" y="39204"/>
                      <a:pt x="83725" y="39165"/>
                      <a:pt x="84152" y="39165"/>
                    </a:cubicBezTo>
                    <a:cubicBezTo>
                      <a:pt x="86085" y="39165"/>
                      <a:pt x="87957" y="39962"/>
                      <a:pt x="89299" y="41407"/>
                    </a:cubicBezTo>
                    <a:cubicBezTo>
                      <a:pt x="90633" y="39964"/>
                      <a:pt x="92493" y="39162"/>
                      <a:pt x="94420" y="39162"/>
                    </a:cubicBezTo>
                    <a:close/>
                    <a:moveTo>
                      <a:pt x="47485" y="39327"/>
                    </a:moveTo>
                    <a:cubicBezTo>
                      <a:pt x="47912" y="39327"/>
                      <a:pt x="48343" y="39366"/>
                      <a:pt x="48771" y="39445"/>
                    </a:cubicBezTo>
                    <a:cubicBezTo>
                      <a:pt x="48242" y="40063"/>
                      <a:pt x="47839" y="40771"/>
                      <a:pt x="47579" y="41533"/>
                    </a:cubicBezTo>
                    <a:cubicBezTo>
                      <a:pt x="47579" y="41542"/>
                      <a:pt x="47579" y="41542"/>
                      <a:pt x="47579" y="41551"/>
                    </a:cubicBezTo>
                    <a:lnTo>
                      <a:pt x="47570" y="41596"/>
                    </a:lnTo>
                    <a:lnTo>
                      <a:pt x="47561" y="41587"/>
                    </a:lnTo>
                    <a:cubicBezTo>
                      <a:pt x="47337" y="42277"/>
                      <a:pt x="47239" y="42993"/>
                      <a:pt x="47275" y="43710"/>
                    </a:cubicBezTo>
                    <a:cubicBezTo>
                      <a:pt x="46027" y="42400"/>
                      <a:pt x="44256" y="41569"/>
                      <a:pt x="42377" y="41569"/>
                    </a:cubicBezTo>
                    <a:cubicBezTo>
                      <a:pt x="42366" y="41569"/>
                      <a:pt x="42356" y="41569"/>
                      <a:pt x="42346" y="41569"/>
                    </a:cubicBezTo>
                    <a:cubicBezTo>
                      <a:pt x="43682" y="40123"/>
                      <a:pt x="45552" y="39327"/>
                      <a:pt x="47485" y="39327"/>
                    </a:cubicBezTo>
                    <a:close/>
                    <a:moveTo>
                      <a:pt x="60514" y="39327"/>
                    </a:moveTo>
                    <a:cubicBezTo>
                      <a:pt x="62447" y="39327"/>
                      <a:pt x="64317" y="40123"/>
                      <a:pt x="65653" y="41569"/>
                    </a:cubicBezTo>
                    <a:cubicBezTo>
                      <a:pt x="65633" y="41568"/>
                      <a:pt x="65613" y="41568"/>
                      <a:pt x="65593" y="41568"/>
                    </a:cubicBezTo>
                    <a:cubicBezTo>
                      <a:pt x="63725" y="41568"/>
                      <a:pt x="61966" y="42407"/>
                      <a:pt x="60715" y="43710"/>
                    </a:cubicBezTo>
                    <a:cubicBezTo>
                      <a:pt x="60751" y="42993"/>
                      <a:pt x="60662" y="42277"/>
                      <a:pt x="60438" y="41587"/>
                    </a:cubicBezTo>
                    <a:cubicBezTo>
                      <a:pt x="60438" y="41578"/>
                      <a:pt x="60429" y="41569"/>
                      <a:pt x="60420" y="41560"/>
                    </a:cubicBezTo>
                    <a:cubicBezTo>
                      <a:pt x="60420" y="41551"/>
                      <a:pt x="60420" y="41542"/>
                      <a:pt x="60411" y="41533"/>
                    </a:cubicBezTo>
                    <a:cubicBezTo>
                      <a:pt x="60151" y="40771"/>
                      <a:pt x="59748" y="40054"/>
                      <a:pt x="59228" y="39445"/>
                    </a:cubicBezTo>
                    <a:cubicBezTo>
                      <a:pt x="59656" y="39366"/>
                      <a:pt x="60087" y="39327"/>
                      <a:pt x="60514" y="39327"/>
                    </a:cubicBezTo>
                    <a:close/>
                    <a:moveTo>
                      <a:pt x="13656" y="39363"/>
                    </a:moveTo>
                    <a:cubicBezTo>
                      <a:pt x="15596" y="39363"/>
                      <a:pt x="17470" y="40166"/>
                      <a:pt x="18807" y="41613"/>
                    </a:cubicBezTo>
                    <a:cubicBezTo>
                      <a:pt x="18787" y="41613"/>
                      <a:pt x="18768" y="41613"/>
                      <a:pt x="18748" y="41613"/>
                    </a:cubicBezTo>
                    <a:cubicBezTo>
                      <a:pt x="16879" y="41613"/>
                      <a:pt x="15111" y="42452"/>
                      <a:pt x="13870" y="43755"/>
                    </a:cubicBezTo>
                    <a:cubicBezTo>
                      <a:pt x="13951" y="42169"/>
                      <a:pt x="13368" y="40664"/>
                      <a:pt x="12382" y="39490"/>
                    </a:cubicBezTo>
                    <a:lnTo>
                      <a:pt x="12374" y="39481"/>
                    </a:lnTo>
                    <a:cubicBezTo>
                      <a:pt x="12801" y="39402"/>
                      <a:pt x="13230" y="39363"/>
                      <a:pt x="13656" y="39363"/>
                    </a:cubicBezTo>
                    <a:close/>
                    <a:moveTo>
                      <a:pt x="23953" y="39363"/>
                    </a:moveTo>
                    <a:cubicBezTo>
                      <a:pt x="24378" y="39363"/>
                      <a:pt x="24806" y="39402"/>
                      <a:pt x="25232" y="39481"/>
                    </a:cubicBezTo>
                    <a:cubicBezTo>
                      <a:pt x="24237" y="40664"/>
                      <a:pt x="23655" y="42160"/>
                      <a:pt x="23744" y="43755"/>
                    </a:cubicBezTo>
                    <a:cubicBezTo>
                      <a:pt x="22494" y="42452"/>
                      <a:pt x="20726" y="41613"/>
                      <a:pt x="18866" y="41613"/>
                    </a:cubicBezTo>
                    <a:cubicBezTo>
                      <a:pt x="18846" y="41613"/>
                      <a:pt x="18827" y="41613"/>
                      <a:pt x="18807" y="41613"/>
                    </a:cubicBezTo>
                    <a:cubicBezTo>
                      <a:pt x="20144" y="40166"/>
                      <a:pt x="22018" y="39363"/>
                      <a:pt x="23953" y="39363"/>
                    </a:cubicBezTo>
                    <a:close/>
                    <a:moveTo>
                      <a:pt x="107671" y="39122"/>
                    </a:moveTo>
                    <a:cubicBezTo>
                      <a:pt x="109602" y="39122"/>
                      <a:pt x="111474" y="39919"/>
                      <a:pt x="112821" y="41372"/>
                    </a:cubicBezTo>
                    <a:cubicBezTo>
                      <a:pt x="112802" y="41371"/>
                      <a:pt x="112783" y="41371"/>
                      <a:pt x="112765" y="41371"/>
                    </a:cubicBezTo>
                    <a:cubicBezTo>
                      <a:pt x="110778" y="41371"/>
                      <a:pt x="108902" y="42317"/>
                      <a:pt x="107650" y="43764"/>
                    </a:cubicBezTo>
                    <a:lnTo>
                      <a:pt x="107650" y="43764"/>
                    </a:lnTo>
                    <a:cubicBezTo>
                      <a:pt x="107803" y="42097"/>
                      <a:pt x="107211" y="40511"/>
                      <a:pt x="106172" y="39284"/>
                    </a:cubicBezTo>
                    <a:cubicBezTo>
                      <a:pt x="106670" y="39175"/>
                      <a:pt x="107172" y="39122"/>
                      <a:pt x="107671" y="39122"/>
                    </a:cubicBezTo>
                    <a:close/>
                    <a:moveTo>
                      <a:pt x="37180" y="39320"/>
                    </a:moveTo>
                    <a:cubicBezTo>
                      <a:pt x="39113" y="39320"/>
                      <a:pt x="40988" y="40121"/>
                      <a:pt x="42328" y="41569"/>
                    </a:cubicBezTo>
                    <a:cubicBezTo>
                      <a:pt x="42310" y="41568"/>
                      <a:pt x="42291" y="41568"/>
                      <a:pt x="42273" y="41568"/>
                    </a:cubicBezTo>
                    <a:cubicBezTo>
                      <a:pt x="40286" y="41568"/>
                      <a:pt x="38419" y="42514"/>
                      <a:pt x="37167" y="43961"/>
                    </a:cubicBezTo>
                    <a:cubicBezTo>
                      <a:pt x="37320" y="42294"/>
                      <a:pt x="36728" y="40708"/>
                      <a:pt x="35689" y="39481"/>
                    </a:cubicBezTo>
                    <a:cubicBezTo>
                      <a:pt x="36184" y="39373"/>
                      <a:pt x="36684" y="39320"/>
                      <a:pt x="37180" y="39320"/>
                    </a:cubicBezTo>
                    <a:close/>
                    <a:moveTo>
                      <a:pt x="124483" y="37269"/>
                    </a:moveTo>
                    <a:cubicBezTo>
                      <a:pt x="127057" y="37269"/>
                      <a:pt x="129630" y="38633"/>
                      <a:pt x="130536" y="41363"/>
                    </a:cubicBezTo>
                    <a:cubicBezTo>
                      <a:pt x="130760" y="42053"/>
                      <a:pt x="130867" y="42769"/>
                      <a:pt x="130876" y="43495"/>
                    </a:cubicBezTo>
                    <a:cubicBezTo>
                      <a:pt x="130401" y="43393"/>
                      <a:pt x="129922" y="43343"/>
                      <a:pt x="129447" y="43343"/>
                    </a:cubicBezTo>
                    <a:cubicBezTo>
                      <a:pt x="127584" y="43343"/>
                      <a:pt x="125780" y="44110"/>
                      <a:pt x="124487" y="45502"/>
                    </a:cubicBezTo>
                    <a:cubicBezTo>
                      <a:pt x="123213" y="44130"/>
                      <a:pt x="121434" y="43343"/>
                      <a:pt x="119564" y="43343"/>
                    </a:cubicBezTo>
                    <a:cubicBezTo>
                      <a:pt x="119553" y="43343"/>
                      <a:pt x="119543" y="43343"/>
                      <a:pt x="119532" y="43343"/>
                    </a:cubicBezTo>
                    <a:cubicBezTo>
                      <a:pt x="119048" y="43343"/>
                      <a:pt x="118564" y="43388"/>
                      <a:pt x="118089" y="43495"/>
                    </a:cubicBezTo>
                    <a:cubicBezTo>
                      <a:pt x="118089" y="42769"/>
                      <a:pt x="118206" y="42053"/>
                      <a:pt x="118421" y="41363"/>
                    </a:cubicBezTo>
                    <a:lnTo>
                      <a:pt x="118430" y="41354"/>
                    </a:lnTo>
                    <a:cubicBezTo>
                      <a:pt x="119339" y="38631"/>
                      <a:pt x="121911" y="37269"/>
                      <a:pt x="124483" y="37269"/>
                    </a:cubicBezTo>
                    <a:close/>
                    <a:moveTo>
                      <a:pt x="77631" y="37312"/>
                    </a:moveTo>
                    <a:cubicBezTo>
                      <a:pt x="80804" y="37312"/>
                      <a:pt x="83980" y="39391"/>
                      <a:pt x="84022" y="43547"/>
                    </a:cubicBezTo>
                    <a:lnTo>
                      <a:pt x="84022" y="43547"/>
                    </a:lnTo>
                    <a:cubicBezTo>
                      <a:pt x="83546" y="43443"/>
                      <a:pt x="83066" y="43393"/>
                      <a:pt x="82590" y="43393"/>
                    </a:cubicBezTo>
                    <a:cubicBezTo>
                      <a:pt x="80737" y="43393"/>
                      <a:pt x="78939" y="44159"/>
                      <a:pt x="77651" y="45547"/>
                    </a:cubicBezTo>
                    <a:cubicBezTo>
                      <a:pt x="76369" y="44176"/>
                      <a:pt x="74577" y="43388"/>
                      <a:pt x="72696" y="43388"/>
                    </a:cubicBezTo>
                    <a:cubicBezTo>
                      <a:pt x="72212" y="43388"/>
                      <a:pt x="71728" y="43441"/>
                      <a:pt x="71253" y="43549"/>
                    </a:cubicBezTo>
                    <a:cubicBezTo>
                      <a:pt x="71284" y="39391"/>
                      <a:pt x="74456" y="37312"/>
                      <a:pt x="77631" y="37312"/>
                    </a:cubicBezTo>
                    <a:close/>
                    <a:moveTo>
                      <a:pt x="100946" y="37312"/>
                    </a:moveTo>
                    <a:cubicBezTo>
                      <a:pt x="104119" y="37312"/>
                      <a:pt x="107295" y="39391"/>
                      <a:pt x="107337" y="43547"/>
                    </a:cubicBezTo>
                    <a:lnTo>
                      <a:pt x="107337" y="43547"/>
                    </a:lnTo>
                    <a:cubicBezTo>
                      <a:pt x="106861" y="43443"/>
                      <a:pt x="106381" y="43393"/>
                      <a:pt x="105905" y="43393"/>
                    </a:cubicBezTo>
                    <a:cubicBezTo>
                      <a:pt x="104052" y="43393"/>
                      <a:pt x="102255" y="44159"/>
                      <a:pt x="100966" y="45547"/>
                    </a:cubicBezTo>
                    <a:cubicBezTo>
                      <a:pt x="99685" y="44176"/>
                      <a:pt x="97883" y="43388"/>
                      <a:pt x="96011" y="43388"/>
                    </a:cubicBezTo>
                    <a:cubicBezTo>
                      <a:pt x="95527" y="43388"/>
                      <a:pt x="95043" y="43441"/>
                      <a:pt x="94568" y="43549"/>
                    </a:cubicBezTo>
                    <a:cubicBezTo>
                      <a:pt x="94599" y="39391"/>
                      <a:pt x="97771" y="37312"/>
                      <a:pt x="100946" y="37312"/>
                    </a:cubicBezTo>
                    <a:close/>
                    <a:moveTo>
                      <a:pt x="54012" y="37467"/>
                    </a:moveTo>
                    <a:cubicBezTo>
                      <a:pt x="56585" y="37467"/>
                      <a:pt x="59156" y="38831"/>
                      <a:pt x="60061" y="41560"/>
                    </a:cubicBezTo>
                    <a:cubicBezTo>
                      <a:pt x="60285" y="42250"/>
                      <a:pt x="60393" y="42975"/>
                      <a:pt x="60393" y="43701"/>
                    </a:cubicBezTo>
                    <a:cubicBezTo>
                      <a:pt x="59914" y="43596"/>
                      <a:pt x="59431" y="43545"/>
                      <a:pt x="58952" y="43545"/>
                    </a:cubicBezTo>
                    <a:cubicBezTo>
                      <a:pt x="57099" y="43545"/>
                      <a:pt x="55302" y="44311"/>
                      <a:pt x="54013" y="45699"/>
                    </a:cubicBezTo>
                    <a:cubicBezTo>
                      <a:pt x="52739" y="44336"/>
                      <a:pt x="50960" y="43549"/>
                      <a:pt x="49089" y="43549"/>
                    </a:cubicBezTo>
                    <a:cubicBezTo>
                      <a:pt x="49079" y="43549"/>
                      <a:pt x="49068" y="43549"/>
                      <a:pt x="49058" y="43549"/>
                    </a:cubicBezTo>
                    <a:cubicBezTo>
                      <a:pt x="48574" y="43549"/>
                      <a:pt x="48090" y="43594"/>
                      <a:pt x="47615" y="43701"/>
                    </a:cubicBezTo>
                    <a:cubicBezTo>
                      <a:pt x="47615" y="42975"/>
                      <a:pt x="47723" y="42250"/>
                      <a:pt x="47938" y="41560"/>
                    </a:cubicBezTo>
                    <a:lnTo>
                      <a:pt x="47956" y="41560"/>
                    </a:lnTo>
                    <a:cubicBezTo>
                      <a:pt x="48865" y="38831"/>
                      <a:pt x="51439" y="37467"/>
                      <a:pt x="54012" y="37467"/>
                    </a:cubicBezTo>
                    <a:close/>
                    <a:moveTo>
                      <a:pt x="7148" y="37513"/>
                    </a:moveTo>
                    <a:cubicBezTo>
                      <a:pt x="10323" y="37513"/>
                      <a:pt x="13498" y="39590"/>
                      <a:pt x="13538" y="43746"/>
                    </a:cubicBezTo>
                    <a:cubicBezTo>
                      <a:pt x="13065" y="43644"/>
                      <a:pt x="12588" y="43594"/>
                      <a:pt x="12114" y="43594"/>
                    </a:cubicBezTo>
                    <a:cubicBezTo>
                      <a:pt x="10255" y="43594"/>
                      <a:pt x="8449" y="44361"/>
                      <a:pt x="7150" y="45753"/>
                    </a:cubicBezTo>
                    <a:cubicBezTo>
                      <a:pt x="5868" y="44373"/>
                      <a:pt x="4076" y="43594"/>
                      <a:pt x="2194" y="43594"/>
                    </a:cubicBezTo>
                    <a:cubicBezTo>
                      <a:pt x="1711" y="43594"/>
                      <a:pt x="1227" y="43647"/>
                      <a:pt x="752" y="43746"/>
                    </a:cubicBezTo>
                    <a:cubicBezTo>
                      <a:pt x="792" y="39592"/>
                      <a:pt x="3970" y="37513"/>
                      <a:pt x="7148" y="37513"/>
                    </a:cubicBezTo>
                    <a:close/>
                    <a:moveTo>
                      <a:pt x="30465" y="37513"/>
                    </a:moveTo>
                    <a:cubicBezTo>
                      <a:pt x="33638" y="37513"/>
                      <a:pt x="36811" y="39588"/>
                      <a:pt x="36854" y="43742"/>
                    </a:cubicBezTo>
                    <a:lnTo>
                      <a:pt x="36854" y="43742"/>
                    </a:lnTo>
                    <a:cubicBezTo>
                      <a:pt x="36384" y="43643"/>
                      <a:pt x="35912" y="43594"/>
                      <a:pt x="35443" y="43594"/>
                    </a:cubicBezTo>
                    <a:cubicBezTo>
                      <a:pt x="33580" y="43594"/>
                      <a:pt x="31775" y="44361"/>
                      <a:pt x="30483" y="45753"/>
                    </a:cubicBezTo>
                    <a:cubicBezTo>
                      <a:pt x="29201" y="44373"/>
                      <a:pt x="27409" y="43594"/>
                      <a:pt x="25528" y="43594"/>
                    </a:cubicBezTo>
                    <a:cubicBezTo>
                      <a:pt x="25044" y="43594"/>
                      <a:pt x="24560" y="43647"/>
                      <a:pt x="24085" y="43746"/>
                    </a:cubicBezTo>
                    <a:cubicBezTo>
                      <a:pt x="24116" y="39592"/>
                      <a:pt x="27290" y="37513"/>
                      <a:pt x="30465" y="37513"/>
                    </a:cubicBezTo>
                    <a:close/>
                    <a:moveTo>
                      <a:pt x="129619" y="43736"/>
                    </a:moveTo>
                    <a:cubicBezTo>
                      <a:pt x="130043" y="43736"/>
                      <a:pt x="130469" y="43775"/>
                      <a:pt x="130894" y="43854"/>
                    </a:cubicBezTo>
                    <a:cubicBezTo>
                      <a:pt x="129908" y="45018"/>
                      <a:pt x="129326" y="46524"/>
                      <a:pt x="129415" y="48110"/>
                    </a:cubicBezTo>
                    <a:lnTo>
                      <a:pt x="129406" y="48128"/>
                    </a:lnTo>
                    <a:cubicBezTo>
                      <a:pt x="128165" y="46824"/>
                      <a:pt x="126397" y="45986"/>
                      <a:pt x="124528" y="45986"/>
                    </a:cubicBezTo>
                    <a:cubicBezTo>
                      <a:pt x="124509" y="45986"/>
                      <a:pt x="124489" y="45986"/>
                      <a:pt x="124469" y="45986"/>
                    </a:cubicBezTo>
                    <a:cubicBezTo>
                      <a:pt x="124450" y="45986"/>
                      <a:pt x="124430" y="45986"/>
                      <a:pt x="124410" y="45986"/>
                    </a:cubicBezTo>
                    <a:cubicBezTo>
                      <a:pt x="122541" y="45986"/>
                      <a:pt x="120782" y="46824"/>
                      <a:pt x="119532" y="48128"/>
                    </a:cubicBezTo>
                    <a:cubicBezTo>
                      <a:pt x="119622" y="46533"/>
                      <a:pt x="119039" y="45036"/>
                      <a:pt x="118045" y="43854"/>
                    </a:cubicBezTo>
                    <a:cubicBezTo>
                      <a:pt x="118471" y="43775"/>
                      <a:pt x="118899" y="43736"/>
                      <a:pt x="119324" y="43736"/>
                    </a:cubicBezTo>
                    <a:cubicBezTo>
                      <a:pt x="121259" y="43736"/>
                      <a:pt x="123134" y="44537"/>
                      <a:pt x="124478" y="45977"/>
                    </a:cubicBezTo>
                    <a:cubicBezTo>
                      <a:pt x="125815" y="44537"/>
                      <a:pt x="127688" y="43736"/>
                      <a:pt x="129619" y="43736"/>
                    </a:cubicBezTo>
                    <a:close/>
                    <a:moveTo>
                      <a:pt x="82779" y="43772"/>
                    </a:moveTo>
                    <a:cubicBezTo>
                      <a:pt x="83204" y="43772"/>
                      <a:pt x="83632" y="43810"/>
                      <a:pt x="84057" y="43889"/>
                    </a:cubicBezTo>
                    <a:cubicBezTo>
                      <a:pt x="83063" y="45072"/>
                      <a:pt x="82480" y="46569"/>
                      <a:pt x="82561" y="48164"/>
                    </a:cubicBezTo>
                    <a:cubicBezTo>
                      <a:pt x="81320" y="46860"/>
                      <a:pt x="79552" y="46022"/>
                      <a:pt x="77683" y="46022"/>
                    </a:cubicBezTo>
                    <a:cubicBezTo>
                      <a:pt x="77666" y="46022"/>
                      <a:pt x="77650" y="46022"/>
                      <a:pt x="77633" y="46022"/>
                    </a:cubicBezTo>
                    <a:lnTo>
                      <a:pt x="77633" y="46022"/>
                    </a:lnTo>
                    <a:cubicBezTo>
                      <a:pt x="78970" y="44574"/>
                      <a:pt x="80844" y="43772"/>
                      <a:pt x="82779" y="43772"/>
                    </a:cubicBezTo>
                    <a:close/>
                    <a:moveTo>
                      <a:pt x="59133" y="43923"/>
                    </a:moveTo>
                    <a:cubicBezTo>
                      <a:pt x="59561" y="43923"/>
                      <a:pt x="59991" y="43962"/>
                      <a:pt x="60420" y="44042"/>
                    </a:cubicBezTo>
                    <a:cubicBezTo>
                      <a:pt x="59425" y="45225"/>
                      <a:pt x="58843" y="46721"/>
                      <a:pt x="58932" y="48316"/>
                    </a:cubicBezTo>
                    <a:lnTo>
                      <a:pt x="58923" y="48316"/>
                    </a:lnTo>
                    <a:cubicBezTo>
                      <a:pt x="57682" y="47012"/>
                      <a:pt x="55914" y="46174"/>
                      <a:pt x="54045" y="46174"/>
                    </a:cubicBezTo>
                    <a:cubicBezTo>
                      <a:pt x="54026" y="46174"/>
                      <a:pt x="54006" y="46174"/>
                      <a:pt x="53986" y="46174"/>
                    </a:cubicBezTo>
                    <a:cubicBezTo>
                      <a:pt x="53966" y="46174"/>
                      <a:pt x="53947" y="46174"/>
                      <a:pt x="53927" y="46174"/>
                    </a:cubicBezTo>
                    <a:cubicBezTo>
                      <a:pt x="52067" y="46174"/>
                      <a:pt x="50299" y="47012"/>
                      <a:pt x="49049" y="48316"/>
                    </a:cubicBezTo>
                    <a:cubicBezTo>
                      <a:pt x="49138" y="46721"/>
                      <a:pt x="48556" y="45225"/>
                      <a:pt x="47561" y="44042"/>
                    </a:cubicBezTo>
                    <a:cubicBezTo>
                      <a:pt x="47990" y="43962"/>
                      <a:pt x="48420" y="43923"/>
                      <a:pt x="48848" y="43923"/>
                    </a:cubicBezTo>
                    <a:cubicBezTo>
                      <a:pt x="50781" y="43923"/>
                      <a:pt x="52652" y="44720"/>
                      <a:pt x="53995" y="46165"/>
                    </a:cubicBezTo>
                    <a:cubicBezTo>
                      <a:pt x="55330" y="44720"/>
                      <a:pt x="57201" y="43923"/>
                      <a:pt x="59133" y="43923"/>
                    </a:cubicBezTo>
                    <a:close/>
                    <a:moveTo>
                      <a:pt x="25310" y="43969"/>
                    </a:moveTo>
                    <a:cubicBezTo>
                      <a:pt x="27245" y="43969"/>
                      <a:pt x="29120" y="44772"/>
                      <a:pt x="30465" y="46219"/>
                    </a:cubicBezTo>
                    <a:lnTo>
                      <a:pt x="30465" y="46219"/>
                    </a:lnTo>
                    <a:cubicBezTo>
                      <a:pt x="30462" y="46219"/>
                      <a:pt x="30459" y="46219"/>
                      <a:pt x="30456" y="46219"/>
                    </a:cubicBezTo>
                    <a:cubicBezTo>
                      <a:pt x="30436" y="46219"/>
                      <a:pt x="30416" y="46219"/>
                      <a:pt x="30397" y="46219"/>
                    </a:cubicBezTo>
                    <a:cubicBezTo>
                      <a:pt x="28528" y="46219"/>
                      <a:pt x="26769" y="47057"/>
                      <a:pt x="25519" y="48361"/>
                    </a:cubicBezTo>
                    <a:cubicBezTo>
                      <a:pt x="25608" y="46775"/>
                      <a:pt x="25026" y="45269"/>
                      <a:pt x="24031" y="44087"/>
                    </a:cubicBezTo>
                    <a:cubicBezTo>
                      <a:pt x="24457" y="44008"/>
                      <a:pt x="24885" y="43969"/>
                      <a:pt x="25310" y="43969"/>
                    </a:cubicBezTo>
                    <a:close/>
                    <a:moveTo>
                      <a:pt x="12296" y="43987"/>
                    </a:moveTo>
                    <a:cubicBezTo>
                      <a:pt x="12721" y="43987"/>
                      <a:pt x="13148" y="44025"/>
                      <a:pt x="13574" y="44104"/>
                    </a:cubicBezTo>
                    <a:cubicBezTo>
                      <a:pt x="12580" y="45287"/>
                      <a:pt x="11997" y="46793"/>
                      <a:pt x="12087" y="48379"/>
                    </a:cubicBezTo>
                    <a:cubicBezTo>
                      <a:pt x="10837" y="47075"/>
                      <a:pt x="9069" y="46237"/>
                      <a:pt x="7208" y="46237"/>
                    </a:cubicBezTo>
                    <a:cubicBezTo>
                      <a:pt x="7189" y="46237"/>
                      <a:pt x="7169" y="46237"/>
                      <a:pt x="7150" y="46237"/>
                    </a:cubicBezTo>
                    <a:cubicBezTo>
                      <a:pt x="8487" y="44790"/>
                      <a:pt x="10360" y="43987"/>
                      <a:pt x="12296" y="43987"/>
                    </a:cubicBezTo>
                    <a:close/>
                    <a:moveTo>
                      <a:pt x="106102" y="43761"/>
                    </a:moveTo>
                    <a:cubicBezTo>
                      <a:pt x="106575" y="43761"/>
                      <a:pt x="107052" y="43809"/>
                      <a:pt x="107525" y="43907"/>
                    </a:cubicBezTo>
                    <a:cubicBezTo>
                      <a:pt x="106512" y="45162"/>
                      <a:pt x="105939" y="46757"/>
                      <a:pt x="106127" y="48432"/>
                    </a:cubicBezTo>
                    <a:cubicBezTo>
                      <a:pt x="104866" y="46976"/>
                      <a:pt x="102990" y="46022"/>
                      <a:pt x="101003" y="46022"/>
                    </a:cubicBezTo>
                    <a:cubicBezTo>
                      <a:pt x="100985" y="46022"/>
                      <a:pt x="100966" y="46022"/>
                      <a:pt x="100948" y="46022"/>
                    </a:cubicBezTo>
                    <a:cubicBezTo>
                      <a:pt x="100928" y="46022"/>
                      <a:pt x="100908" y="46022"/>
                      <a:pt x="100889" y="46022"/>
                    </a:cubicBezTo>
                    <a:cubicBezTo>
                      <a:pt x="99020" y="46022"/>
                      <a:pt x="97252" y="46860"/>
                      <a:pt x="96011" y="48164"/>
                    </a:cubicBezTo>
                    <a:cubicBezTo>
                      <a:pt x="96091" y="46569"/>
                      <a:pt x="95509" y="45072"/>
                      <a:pt x="94523" y="43889"/>
                    </a:cubicBezTo>
                    <a:cubicBezTo>
                      <a:pt x="94952" y="43810"/>
                      <a:pt x="95382" y="43771"/>
                      <a:pt x="95809" y="43771"/>
                    </a:cubicBezTo>
                    <a:cubicBezTo>
                      <a:pt x="97740" y="43771"/>
                      <a:pt x="99605" y="44568"/>
                      <a:pt x="100948" y="46013"/>
                    </a:cubicBezTo>
                    <a:cubicBezTo>
                      <a:pt x="102294" y="44566"/>
                      <a:pt x="104168" y="43761"/>
                      <a:pt x="106102" y="43761"/>
                    </a:cubicBezTo>
                    <a:close/>
                    <a:moveTo>
                      <a:pt x="70796" y="39320"/>
                    </a:moveTo>
                    <a:cubicBezTo>
                      <a:pt x="71278" y="39320"/>
                      <a:pt x="71764" y="39370"/>
                      <a:pt x="72248" y="39472"/>
                    </a:cubicBezTo>
                    <a:cubicBezTo>
                      <a:pt x="71271" y="40717"/>
                      <a:pt x="70742" y="42286"/>
                      <a:pt x="70939" y="43934"/>
                    </a:cubicBezTo>
                    <a:cubicBezTo>
                      <a:pt x="71449" y="43820"/>
                      <a:pt x="71962" y="43765"/>
                      <a:pt x="72472" y="43765"/>
                    </a:cubicBezTo>
                    <a:cubicBezTo>
                      <a:pt x="74409" y="43765"/>
                      <a:pt x="76285" y="44568"/>
                      <a:pt x="77633" y="46022"/>
                    </a:cubicBezTo>
                    <a:lnTo>
                      <a:pt x="77633" y="46022"/>
                    </a:lnTo>
                    <a:cubicBezTo>
                      <a:pt x="77630" y="46022"/>
                      <a:pt x="77627" y="46022"/>
                      <a:pt x="77624" y="46022"/>
                    </a:cubicBezTo>
                    <a:cubicBezTo>
                      <a:pt x="77606" y="46022"/>
                      <a:pt x="77588" y="46022"/>
                      <a:pt x="77570" y="46022"/>
                    </a:cubicBezTo>
                    <a:cubicBezTo>
                      <a:pt x="75529" y="46022"/>
                      <a:pt x="73598" y="47030"/>
                      <a:pt x="72346" y="48558"/>
                    </a:cubicBezTo>
                    <a:cubicBezTo>
                      <a:pt x="72703" y="44845"/>
                      <a:pt x="69407" y="41568"/>
                      <a:pt x="65698" y="41568"/>
                    </a:cubicBezTo>
                    <a:cubicBezTo>
                      <a:pt x="65683" y="41568"/>
                      <a:pt x="65668" y="41569"/>
                      <a:pt x="65653" y="41569"/>
                    </a:cubicBezTo>
                    <a:cubicBezTo>
                      <a:pt x="66994" y="40120"/>
                      <a:pt x="68863" y="39320"/>
                      <a:pt x="70796" y="39320"/>
                    </a:cubicBezTo>
                    <a:close/>
                    <a:moveTo>
                      <a:pt x="35611" y="43966"/>
                    </a:moveTo>
                    <a:cubicBezTo>
                      <a:pt x="36087" y="43966"/>
                      <a:pt x="36566" y="44014"/>
                      <a:pt x="37042" y="44113"/>
                    </a:cubicBezTo>
                    <a:cubicBezTo>
                      <a:pt x="36020" y="45359"/>
                      <a:pt x="35456" y="46954"/>
                      <a:pt x="35635" y="48621"/>
                    </a:cubicBezTo>
                    <a:cubicBezTo>
                      <a:pt x="34383" y="47165"/>
                      <a:pt x="32507" y="46219"/>
                      <a:pt x="30512" y="46219"/>
                    </a:cubicBezTo>
                    <a:cubicBezTo>
                      <a:pt x="30496" y="46219"/>
                      <a:pt x="30481" y="46219"/>
                      <a:pt x="30465" y="46219"/>
                    </a:cubicBezTo>
                    <a:lnTo>
                      <a:pt x="30465" y="46219"/>
                    </a:lnTo>
                    <a:cubicBezTo>
                      <a:pt x="31802" y="44766"/>
                      <a:pt x="33677" y="43966"/>
                      <a:pt x="35611" y="43966"/>
                    </a:cubicBezTo>
                    <a:close/>
                    <a:moveTo>
                      <a:pt x="112828" y="41868"/>
                    </a:moveTo>
                    <a:cubicBezTo>
                      <a:pt x="116003" y="41868"/>
                      <a:pt x="119178" y="43944"/>
                      <a:pt x="119218" y="48101"/>
                    </a:cubicBezTo>
                    <a:cubicBezTo>
                      <a:pt x="118743" y="47999"/>
                      <a:pt x="118265" y="47949"/>
                      <a:pt x="117790" y="47949"/>
                    </a:cubicBezTo>
                    <a:cubicBezTo>
                      <a:pt x="115928" y="47949"/>
                      <a:pt x="114124" y="48714"/>
                      <a:pt x="112825" y="50103"/>
                    </a:cubicBezTo>
                    <a:lnTo>
                      <a:pt x="112825" y="50103"/>
                    </a:lnTo>
                    <a:cubicBezTo>
                      <a:pt x="111544" y="48726"/>
                      <a:pt x="109754" y="47949"/>
                      <a:pt x="107883" y="47949"/>
                    </a:cubicBezTo>
                    <a:cubicBezTo>
                      <a:pt x="107391" y="47949"/>
                      <a:pt x="106907" y="48002"/>
                      <a:pt x="106432" y="48101"/>
                    </a:cubicBezTo>
                    <a:cubicBezTo>
                      <a:pt x="106472" y="43947"/>
                      <a:pt x="109650" y="41868"/>
                      <a:pt x="112828" y="41868"/>
                    </a:cubicBezTo>
                    <a:close/>
                    <a:moveTo>
                      <a:pt x="136139" y="41870"/>
                    </a:moveTo>
                    <a:cubicBezTo>
                      <a:pt x="139313" y="41870"/>
                      <a:pt x="142484" y="43947"/>
                      <a:pt x="142525" y="48101"/>
                    </a:cubicBezTo>
                    <a:lnTo>
                      <a:pt x="142525" y="48119"/>
                    </a:lnTo>
                    <a:cubicBezTo>
                      <a:pt x="142050" y="48017"/>
                      <a:pt x="141571" y="47967"/>
                      <a:pt x="141097" y="47967"/>
                    </a:cubicBezTo>
                    <a:cubicBezTo>
                      <a:pt x="139236" y="47967"/>
                      <a:pt x="137435" y="48734"/>
                      <a:pt x="136136" y="50126"/>
                    </a:cubicBezTo>
                    <a:cubicBezTo>
                      <a:pt x="134854" y="48746"/>
                      <a:pt x="133062" y="47966"/>
                      <a:pt x="131181" y="47966"/>
                    </a:cubicBezTo>
                    <a:cubicBezTo>
                      <a:pt x="130697" y="47966"/>
                      <a:pt x="130213" y="48020"/>
                      <a:pt x="129738" y="48119"/>
                    </a:cubicBezTo>
                    <a:cubicBezTo>
                      <a:pt x="129778" y="43953"/>
                      <a:pt x="132960" y="41870"/>
                      <a:pt x="136139" y="41870"/>
                    </a:cubicBezTo>
                    <a:close/>
                    <a:moveTo>
                      <a:pt x="89297" y="41915"/>
                    </a:moveTo>
                    <a:cubicBezTo>
                      <a:pt x="92473" y="41915"/>
                      <a:pt x="95648" y="43994"/>
                      <a:pt x="95688" y="48155"/>
                    </a:cubicBezTo>
                    <a:cubicBezTo>
                      <a:pt x="95208" y="48050"/>
                      <a:pt x="94724" y="47999"/>
                      <a:pt x="94244" y="47999"/>
                    </a:cubicBezTo>
                    <a:cubicBezTo>
                      <a:pt x="92390" y="47999"/>
                      <a:pt x="90594" y="48763"/>
                      <a:pt x="89299" y="50152"/>
                    </a:cubicBezTo>
                    <a:lnTo>
                      <a:pt x="89299" y="50152"/>
                    </a:lnTo>
                    <a:cubicBezTo>
                      <a:pt x="88018" y="48782"/>
                      <a:pt x="86226" y="47993"/>
                      <a:pt x="84344" y="47993"/>
                    </a:cubicBezTo>
                    <a:cubicBezTo>
                      <a:pt x="83860" y="47993"/>
                      <a:pt x="83376" y="48047"/>
                      <a:pt x="82902" y="48155"/>
                    </a:cubicBezTo>
                    <a:cubicBezTo>
                      <a:pt x="82942" y="43996"/>
                      <a:pt x="86120" y="41915"/>
                      <a:pt x="89297" y="41915"/>
                    </a:cubicBezTo>
                    <a:close/>
                    <a:moveTo>
                      <a:pt x="42333" y="42069"/>
                    </a:moveTo>
                    <a:cubicBezTo>
                      <a:pt x="45505" y="42069"/>
                      <a:pt x="48680" y="44145"/>
                      <a:pt x="48726" y="48296"/>
                    </a:cubicBezTo>
                    <a:lnTo>
                      <a:pt x="48726" y="48296"/>
                    </a:lnTo>
                    <a:cubicBezTo>
                      <a:pt x="48256" y="48195"/>
                      <a:pt x="47782" y="48146"/>
                      <a:pt x="47311" y="48146"/>
                    </a:cubicBezTo>
                    <a:cubicBezTo>
                      <a:pt x="45452" y="48146"/>
                      <a:pt x="43648" y="48913"/>
                      <a:pt x="42355" y="50305"/>
                    </a:cubicBezTo>
                    <a:cubicBezTo>
                      <a:pt x="41074" y="48925"/>
                      <a:pt x="39282" y="48146"/>
                      <a:pt x="37400" y="48146"/>
                    </a:cubicBezTo>
                    <a:cubicBezTo>
                      <a:pt x="36916" y="48146"/>
                      <a:pt x="36432" y="48199"/>
                      <a:pt x="35958" y="48298"/>
                    </a:cubicBezTo>
                    <a:cubicBezTo>
                      <a:pt x="35989" y="44146"/>
                      <a:pt x="39159" y="42069"/>
                      <a:pt x="42333" y="42069"/>
                    </a:cubicBezTo>
                    <a:close/>
                    <a:moveTo>
                      <a:pt x="65648" y="42069"/>
                    </a:moveTo>
                    <a:cubicBezTo>
                      <a:pt x="68820" y="42069"/>
                      <a:pt x="71995" y="44144"/>
                      <a:pt x="72041" y="48294"/>
                    </a:cubicBezTo>
                    <a:lnTo>
                      <a:pt x="72041" y="48294"/>
                    </a:lnTo>
                    <a:cubicBezTo>
                      <a:pt x="71572" y="48195"/>
                      <a:pt x="71100" y="48146"/>
                      <a:pt x="70631" y="48146"/>
                    </a:cubicBezTo>
                    <a:cubicBezTo>
                      <a:pt x="68767" y="48146"/>
                      <a:pt x="66963" y="48913"/>
                      <a:pt x="65671" y="50305"/>
                    </a:cubicBezTo>
                    <a:cubicBezTo>
                      <a:pt x="64389" y="48925"/>
                      <a:pt x="62597" y="48146"/>
                      <a:pt x="60715" y="48146"/>
                    </a:cubicBezTo>
                    <a:cubicBezTo>
                      <a:pt x="60231" y="48146"/>
                      <a:pt x="59748" y="48199"/>
                      <a:pt x="59273" y="48298"/>
                    </a:cubicBezTo>
                    <a:cubicBezTo>
                      <a:pt x="59304" y="44146"/>
                      <a:pt x="62474" y="42069"/>
                      <a:pt x="65648" y="42069"/>
                    </a:cubicBezTo>
                    <a:close/>
                    <a:moveTo>
                      <a:pt x="18806" y="42115"/>
                    </a:moveTo>
                    <a:cubicBezTo>
                      <a:pt x="21981" y="42115"/>
                      <a:pt x="25156" y="44194"/>
                      <a:pt x="25196" y="48352"/>
                    </a:cubicBezTo>
                    <a:cubicBezTo>
                      <a:pt x="24718" y="48247"/>
                      <a:pt x="24235" y="48196"/>
                      <a:pt x="23756" y="48196"/>
                    </a:cubicBezTo>
                    <a:cubicBezTo>
                      <a:pt x="21903" y="48196"/>
                      <a:pt x="20103" y="48963"/>
                      <a:pt x="18807" y="50359"/>
                    </a:cubicBezTo>
                    <a:cubicBezTo>
                      <a:pt x="17526" y="48979"/>
                      <a:pt x="15734" y="48199"/>
                      <a:pt x="13852" y="48199"/>
                    </a:cubicBezTo>
                    <a:cubicBezTo>
                      <a:pt x="13368" y="48199"/>
                      <a:pt x="12884" y="48244"/>
                      <a:pt x="12409" y="48352"/>
                    </a:cubicBezTo>
                    <a:cubicBezTo>
                      <a:pt x="12454" y="44194"/>
                      <a:pt x="15631" y="42115"/>
                      <a:pt x="18806" y="42115"/>
                    </a:cubicBezTo>
                    <a:close/>
                    <a:moveTo>
                      <a:pt x="117952" y="48332"/>
                    </a:moveTo>
                    <a:cubicBezTo>
                      <a:pt x="118378" y="48332"/>
                      <a:pt x="118808" y="48371"/>
                      <a:pt x="119236" y="48450"/>
                    </a:cubicBezTo>
                    <a:cubicBezTo>
                      <a:pt x="118251" y="49624"/>
                      <a:pt x="117668" y="51130"/>
                      <a:pt x="117758" y="52724"/>
                    </a:cubicBezTo>
                    <a:lnTo>
                      <a:pt x="117749" y="52724"/>
                    </a:lnTo>
                    <a:cubicBezTo>
                      <a:pt x="116508" y="51412"/>
                      <a:pt x="114740" y="50583"/>
                      <a:pt x="112871" y="50583"/>
                    </a:cubicBezTo>
                    <a:cubicBezTo>
                      <a:pt x="112855" y="50583"/>
                      <a:pt x="112838" y="50583"/>
                      <a:pt x="112821" y="50583"/>
                    </a:cubicBezTo>
                    <a:lnTo>
                      <a:pt x="112821" y="50583"/>
                    </a:lnTo>
                    <a:cubicBezTo>
                      <a:pt x="114156" y="49130"/>
                      <a:pt x="116021" y="48332"/>
                      <a:pt x="117952" y="48332"/>
                    </a:cubicBezTo>
                    <a:close/>
                    <a:moveTo>
                      <a:pt x="94437" y="48377"/>
                    </a:moveTo>
                    <a:cubicBezTo>
                      <a:pt x="94862" y="48377"/>
                      <a:pt x="95289" y="48416"/>
                      <a:pt x="95715" y="48495"/>
                    </a:cubicBezTo>
                    <a:cubicBezTo>
                      <a:pt x="94722" y="49676"/>
                      <a:pt x="94140" y="51168"/>
                      <a:pt x="94227" y="52760"/>
                    </a:cubicBezTo>
                    <a:lnTo>
                      <a:pt x="94227" y="52760"/>
                    </a:lnTo>
                    <a:cubicBezTo>
                      <a:pt x="92986" y="51457"/>
                      <a:pt x="91219" y="50627"/>
                      <a:pt x="89350" y="50627"/>
                    </a:cubicBezTo>
                    <a:cubicBezTo>
                      <a:pt x="89333" y="50627"/>
                      <a:pt x="89316" y="50628"/>
                      <a:pt x="89299" y="50628"/>
                    </a:cubicBezTo>
                    <a:lnTo>
                      <a:pt x="89299" y="50628"/>
                    </a:lnTo>
                    <a:cubicBezTo>
                      <a:pt x="90637" y="49180"/>
                      <a:pt x="92504" y="48377"/>
                      <a:pt x="94437" y="48377"/>
                    </a:cubicBezTo>
                    <a:close/>
                    <a:moveTo>
                      <a:pt x="84143" y="48369"/>
                    </a:moveTo>
                    <a:cubicBezTo>
                      <a:pt x="86079" y="48369"/>
                      <a:pt x="87954" y="49173"/>
                      <a:pt x="89299" y="50628"/>
                    </a:cubicBezTo>
                    <a:lnTo>
                      <a:pt x="89299" y="50628"/>
                    </a:lnTo>
                    <a:cubicBezTo>
                      <a:pt x="89296" y="50628"/>
                      <a:pt x="89293" y="50628"/>
                      <a:pt x="89290" y="50628"/>
                    </a:cubicBezTo>
                    <a:cubicBezTo>
                      <a:pt x="89270" y="50628"/>
                      <a:pt x="89250" y="50627"/>
                      <a:pt x="89231" y="50627"/>
                    </a:cubicBezTo>
                    <a:cubicBezTo>
                      <a:pt x="87362" y="50627"/>
                      <a:pt x="85603" y="51457"/>
                      <a:pt x="84353" y="52760"/>
                    </a:cubicBezTo>
                    <a:cubicBezTo>
                      <a:pt x="84443" y="51174"/>
                      <a:pt x="83860" y="49669"/>
                      <a:pt x="82866" y="48486"/>
                    </a:cubicBezTo>
                    <a:cubicBezTo>
                      <a:pt x="83291" y="48407"/>
                      <a:pt x="83719" y="48369"/>
                      <a:pt x="84143" y="48369"/>
                    </a:cubicBezTo>
                    <a:close/>
                    <a:moveTo>
                      <a:pt x="47484" y="48526"/>
                    </a:moveTo>
                    <a:cubicBezTo>
                      <a:pt x="47914" y="48526"/>
                      <a:pt x="48348" y="48566"/>
                      <a:pt x="48780" y="48647"/>
                    </a:cubicBezTo>
                    <a:cubicBezTo>
                      <a:pt x="47785" y="49821"/>
                      <a:pt x="47203" y="51327"/>
                      <a:pt x="47284" y="52922"/>
                    </a:cubicBezTo>
                    <a:cubicBezTo>
                      <a:pt x="46042" y="51618"/>
                      <a:pt x="44274" y="50780"/>
                      <a:pt x="42406" y="50780"/>
                    </a:cubicBezTo>
                    <a:cubicBezTo>
                      <a:pt x="42386" y="50780"/>
                      <a:pt x="42366" y="50780"/>
                      <a:pt x="42346" y="50780"/>
                    </a:cubicBezTo>
                    <a:cubicBezTo>
                      <a:pt x="42343" y="50780"/>
                      <a:pt x="42340" y="50780"/>
                      <a:pt x="42338" y="50780"/>
                    </a:cubicBezTo>
                    <a:lnTo>
                      <a:pt x="42338" y="50780"/>
                    </a:lnTo>
                    <a:lnTo>
                      <a:pt x="42355" y="50771"/>
                    </a:lnTo>
                    <a:cubicBezTo>
                      <a:pt x="43689" y="49328"/>
                      <a:pt x="45555" y="48526"/>
                      <a:pt x="47484" y="48526"/>
                    </a:cubicBezTo>
                    <a:close/>
                    <a:moveTo>
                      <a:pt x="107658" y="48326"/>
                    </a:moveTo>
                    <a:cubicBezTo>
                      <a:pt x="109596" y="48326"/>
                      <a:pt x="111472" y="49128"/>
                      <a:pt x="112821" y="50583"/>
                    </a:cubicBezTo>
                    <a:lnTo>
                      <a:pt x="112821" y="50583"/>
                    </a:lnTo>
                    <a:cubicBezTo>
                      <a:pt x="112818" y="50583"/>
                      <a:pt x="112815" y="50583"/>
                      <a:pt x="112812" y="50583"/>
                    </a:cubicBezTo>
                    <a:cubicBezTo>
                      <a:pt x="112793" y="50583"/>
                      <a:pt x="112774" y="50583"/>
                      <a:pt x="112756" y="50583"/>
                    </a:cubicBezTo>
                    <a:cubicBezTo>
                      <a:pt x="110769" y="50583"/>
                      <a:pt x="108902" y="51528"/>
                      <a:pt x="107641" y="52975"/>
                    </a:cubicBezTo>
                    <a:lnTo>
                      <a:pt x="107641" y="52975"/>
                    </a:lnTo>
                    <a:cubicBezTo>
                      <a:pt x="107794" y="51300"/>
                      <a:pt x="107202" y="49723"/>
                      <a:pt x="106163" y="48486"/>
                    </a:cubicBezTo>
                    <a:cubicBezTo>
                      <a:pt x="106660" y="48378"/>
                      <a:pt x="107161" y="48326"/>
                      <a:pt x="107658" y="48326"/>
                    </a:cubicBezTo>
                    <a:close/>
                    <a:moveTo>
                      <a:pt x="23936" y="48579"/>
                    </a:moveTo>
                    <a:cubicBezTo>
                      <a:pt x="24366" y="48579"/>
                      <a:pt x="24800" y="48619"/>
                      <a:pt x="25232" y="48701"/>
                    </a:cubicBezTo>
                    <a:cubicBezTo>
                      <a:pt x="24237" y="49875"/>
                      <a:pt x="23655" y="51380"/>
                      <a:pt x="23744" y="52966"/>
                    </a:cubicBezTo>
                    <a:cubicBezTo>
                      <a:pt x="22494" y="51663"/>
                      <a:pt x="20727" y="50834"/>
                      <a:pt x="18867" y="50834"/>
                    </a:cubicBezTo>
                    <a:cubicBezTo>
                      <a:pt x="18847" y="50834"/>
                      <a:pt x="18827" y="50834"/>
                      <a:pt x="18807" y="50834"/>
                    </a:cubicBezTo>
                    <a:cubicBezTo>
                      <a:pt x="18787" y="50834"/>
                      <a:pt x="18767" y="50834"/>
                      <a:pt x="18747" y="50834"/>
                    </a:cubicBezTo>
                    <a:cubicBezTo>
                      <a:pt x="16879" y="50834"/>
                      <a:pt x="15111" y="51663"/>
                      <a:pt x="13870" y="52975"/>
                    </a:cubicBezTo>
                    <a:cubicBezTo>
                      <a:pt x="13951" y="51380"/>
                      <a:pt x="13368" y="49875"/>
                      <a:pt x="12374" y="48701"/>
                    </a:cubicBezTo>
                    <a:cubicBezTo>
                      <a:pt x="12804" y="48622"/>
                      <a:pt x="13235" y="48583"/>
                      <a:pt x="13663" y="48583"/>
                    </a:cubicBezTo>
                    <a:cubicBezTo>
                      <a:pt x="15599" y="48583"/>
                      <a:pt x="17464" y="49379"/>
                      <a:pt x="18807" y="50825"/>
                    </a:cubicBezTo>
                    <a:cubicBezTo>
                      <a:pt x="20140" y="49382"/>
                      <a:pt x="22007" y="48579"/>
                      <a:pt x="23936" y="48579"/>
                    </a:cubicBezTo>
                    <a:close/>
                    <a:moveTo>
                      <a:pt x="37172" y="48527"/>
                    </a:moveTo>
                    <a:cubicBezTo>
                      <a:pt x="39112" y="48527"/>
                      <a:pt x="40993" y="49328"/>
                      <a:pt x="42337" y="50780"/>
                    </a:cubicBezTo>
                    <a:lnTo>
                      <a:pt x="42337" y="50780"/>
                    </a:lnTo>
                    <a:cubicBezTo>
                      <a:pt x="42322" y="50780"/>
                      <a:pt x="42306" y="50780"/>
                      <a:pt x="42291" y="50780"/>
                    </a:cubicBezTo>
                    <a:cubicBezTo>
                      <a:pt x="40304" y="50780"/>
                      <a:pt x="38437" y="51725"/>
                      <a:pt x="37185" y="53172"/>
                    </a:cubicBezTo>
                    <a:cubicBezTo>
                      <a:pt x="37328" y="51497"/>
                      <a:pt x="36737" y="49920"/>
                      <a:pt x="35698" y="48683"/>
                    </a:cubicBezTo>
                    <a:cubicBezTo>
                      <a:pt x="36188" y="48578"/>
                      <a:pt x="36682" y="48527"/>
                      <a:pt x="37172" y="48527"/>
                    </a:cubicBezTo>
                    <a:close/>
                    <a:moveTo>
                      <a:pt x="124476" y="46476"/>
                    </a:moveTo>
                    <a:cubicBezTo>
                      <a:pt x="127652" y="46476"/>
                      <a:pt x="130827" y="48554"/>
                      <a:pt x="130867" y="52716"/>
                    </a:cubicBezTo>
                    <a:cubicBezTo>
                      <a:pt x="130392" y="52614"/>
                      <a:pt x="129914" y="52564"/>
                      <a:pt x="129439" y="52564"/>
                    </a:cubicBezTo>
                    <a:cubicBezTo>
                      <a:pt x="127578" y="52564"/>
                      <a:pt x="125778" y="53330"/>
                      <a:pt x="124478" y="54723"/>
                    </a:cubicBezTo>
                    <a:cubicBezTo>
                      <a:pt x="123197" y="53343"/>
                      <a:pt x="121405" y="52563"/>
                      <a:pt x="119532" y="52563"/>
                    </a:cubicBezTo>
                    <a:cubicBezTo>
                      <a:pt x="119039" y="52563"/>
                      <a:pt x="118555" y="52617"/>
                      <a:pt x="118080" y="52716"/>
                    </a:cubicBezTo>
                    <a:cubicBezTo>
                      <a:pt x="118121" y="48557"/>
                      <a:pt x="121299" y="46476"/>
                      <a:pt x="124476" y="46476"/>
                    </a:cubicBezTo>
                    <a:close/>
                    <a:moveTo>
                      <a:pt x="77629" y="46523"/>
                    </a:moveTo>
                    <a:cubicBezTo>
                      <a:pt x="80800" y="46523"/>
                      <a:pt x="83975" y="48597"/>
                      <a:pt x="84021" y="52747"/>
                    </a:cubicBezTo>
                    <a:lnTo>
                      <a:pt x="84021" y="52747"/>
                    </a:lnTo>
                    <a:cubicBezTo>
                      <a:pt x="83554" y="52648"/>
                      <a:pt x="83083" y="52600"/>
                      <a:pt x="82615" y="52600"/>
                    </a:cubicBezTo>
                    <a:cubicBezTo>
                      <a:pt x="80757" y="52600"/>
                      <a:pt x="78952" y="53366"/>
                      <a:pt x="77660" y="54759"/>
                    </a:cubicBezTo>
                    <a:cubicBezTo>
                      <a:pt x="76378" y="53379"/>
                      <a:pt x="74586" y="52599"/>
                      <a:pt x="72704" y="52599"/>
                    </a:cubicBezTo>
                    <a:cubicBezTo>
                      <a:pt x="72221" y="52599"/>
                      <a:pt x="71737" y="52644"/>
                      <a:pt x="71262" y="52751"/>
                    </a:cubicBezTo>
                    <a:cubicBezTo>
                      <a:pt x="71289" y="48599"/>
                      <a:pt x="74457" y="46523"/>
                      <a:pt x="77629" y="46523"/>
                    </a:cubicBezTo>
                    <a:close/>
                    <a:moveTo>
                      <a:pt x="100946" y="46518"/>
                    </a:moveTo>
                    <a:cubicBezTo>
                      <a:pt x="104122" y="46518"/>
                      <a:pt x="107296" y="48595"/>
                      <a:pt x="107337" y="52751"/>
                    </a:cubicBezTo>
                    <a:cubicBezTo>
                      <a:pt x="106864" y="52650"/>
                      <a:pt x="106387" y="52600"/>
                      <a:pt x="105914" y="52600"/>
                    </a:cubicBezTo>
                    <a:cubicBezTo>
                      <a:pt x="104054" y="52600"/>
                      <a:pt x="102248" y="53368"/>
                      <a:pt x="100948" y="54767"/>
                    </a:cubicBezTo>
                    <a:lnTo>
                      <a:pt x="100948" y="54759"/>
                    </a:lnTo>
                    <a:cubicBezTo>
                      <a:pt x="99667" y="53379"/>
                      <a:pt x="97875" y="52599"/>
                      <a:pt x="95993" y="52599"/>
                    </a:cubicBezTo>
                    <a:cubicBezTo>
                      <a:pt x="95509" y="52599"/>
                      <a:pt x="95025" y="52653"/>
                      <a:pt x="94550" y="52751"/>
                    </a:cubicBezTo>
                    <a:cubicBezTo>
                      <a:pt x="94591" y="48597"/>
                      <a:pt x="97769" y="46518"/>
                      <a:pt x="100946" y="46518"/>
                    </a:cubicBezTo>
                    <a:close/>
                    <a:moveTo>
                      <a:pt x="54008" y="46667"/>
                    </a:moveTo>
                    <a:cubicBezTo>
                      <a:pt x="57185" y="46667"/>
                      <a:pt x="60361" y="48746"/>
                      <a:pt x="60402" y="52904"/>
                    </a:cubicBezTo>
                    <a:cubicBezTo>
                      <a:pt x="59922" y="52799"/>
                      <a:pt x="59438" y="52748"/>
                      <a:pt x="58958" y="52748"/>
                    </a:cubicBezTo>
                    <a:cubicBezTo>
                      <a:pt x="57103" y="52748"/>
                      <a:pt x="55303" y="53512"/>
                      <a:pt x="54008" y="54906"/>
                    </a:cubicBezTo>
                    <a:lnTo>
                      <a:pt x="54008" y="54906"/>
                    </a:lnTo>
                    <a:cubicBezTo>
                      <a:pt x="52727" y="53529"/>
                      <a:pt x="50937" y="52751"/>
                      <a:pt x="49058" y="52751"/>
                    </a:cubicBezTo>
                    <a:cubicBezTo>
                      <a:pt x="48574" y="52751"/>
                      <a:pt x="48090" y="52796"/>
                      <a:pt x="47615" y="52904"/>
                    </a:cubicBezTo>
                    <a:cubicBezTo>
                      <a:pt x="47655" y="48746"/>
                      <a:pt x="50832" y="46667"/>
                      <a:pt x="54008" y="46667"/>
                    </a:cubicBezTo>
                    <a:close/>
                    <a:moveTo>
                      <a:pt x="7148" y="46724"/>
                    </a:moveTo>
                    <a:cubicBezTo>
                      <a:pt x="10323" y="46724"/>
                      <a:pt x="13498" y="48801"/>
                      <a:pt x="13538" y="52957"/>
                    </a:cubicBezTo>
                    <a:cubicBezTo>
                      <a:pt x="13065" y="52856"/>
                      <a:pt x="12588" y="52806"/>
                      <a:pt x="12114" y="52806"/>
                    </a:cubicBezTo>
                    <a:cubicBezTo>
                      <a:pt x="10255" y="52806"/>
                      <a:pt x="8451" y="53572"/>
                      <a:pt x="7159" y="54965"/>
                    </a:cubicBezTo>
                    <a:cubicBezTo>
                      <a:pt x="5877" y="53585"/>
                      <a:pt x="4076" y="52805"/>
                      <a:pt x="2194" y="52805"/>
                    </a:cubicBezTo>
                    <a:cubicBezTo>
                      <a:pt x="1711" y="52805"/>
                      <a:pt x="1227" y="52859"/>
                      <a:pt x="752" y="52957"/>
                    </a:cubicBezTo>
                    <a:cubicBezTo>
                      <a:pt x="792" y="48803"/>
                      <a:pt x="3970" y="46724"/>
                      <a:pt x="7148" y="46724"/>
                    </a:cubicBezTo>
                    <a:close/>
                    <a:moveTo>
                      <a:pt x="30465" y="46724"/>
                    </a:moveTo>
                    <a:cubicBezTo>
                      <a:pt x="33638" y="46724"/>
                      <a:pt x="36811" y="48800"/>
                      <a:pt x="36854" y="52954"/>
                    </a:cubicBezTo>
                    <a:lnTo>
                      <a:pt x="36854" y="52954"/>
                    </a:lnTo>
                    <a:cubicBezTo>
                      <a:pt x="36384" y="52854"/>
                      <a:pt x="35912" y="52806"/>
                      <a:pt x="35443" y="52806"/>
                    </a:cubicBezTo>
                    <a:cubicBezTo>
                      <a:pt x="33580" y="52806"/>
                      <a:pt x="31775" y="53572"/>
                      <a:pt x="30483" y="54965"/>
                    </a:cubicBezTo>
                    <a:cubicBezTo>
                      <a:pt x="29201" y="53585"/>
                      <a:pt x="27409" y="52805"/>
                      <a:pt x="25528" y="52805"/>
                    </a:cubicBezTo>
                    <a:cubicBezTo>
                      <a:pt x="25044" y="52805"/>
                      <a:pt x="24560" y="52859"/>
                      <a:pt x="24085" y="52957"/>
                    </a:cubicBezTo>
                    <a:cubicBezTo>
                      <a:pt x="24116" y="48803"/>
                      <a:pt x="27290" y="46724"/>
                      <a:pt x="30465" y="46724"/>
                    </a:cubicBezTo>
                    <a:close/>
                    <a:moveTo>
                      <a:pt x="119323" y="52938"/>
                    </a:moveTo>
                    <a:cubicBezTo>
                      <a:pt x="121259" y="52938"/>
                      <a:pt x="123134" y="53741"/>
                      <a:pt x="124478" y="55189"/>
                    </a:cubicBezTo>
                    <a:lnTo>
                      <a:pt x="124478" y="55189"/>
                    </a:lnTo>
                    <a:cubicBezTo>
                      <a:pt x="124475" y="55189"/>
                      <a:pt x="124472" y="55189"/>
                      <a:pt x="124469" y="55189"/>
                    </a:cubicBezTo>
                    <a:cubicBezTo>
                      <a:pt x="124450" y="55188"/>
                      <a:pt x="124430" y="55188"/>
                      <a:pt x="124410" y="55188"/>
                    </a:cubicBezTo>
                    <a:cubicBezTo>
                      <a:pt x="122541" y="55188"/>
                      <a:pt x="120782" y="56027"/>
                      <a:pt x="119532" y="57330"/>
                    </a:cubicBezTo>
                    <a:cubicBezTo>
                      <a:pt x="119622" y="55744"/>
                      <a:pt x="119039" y="54239"/>
                      <a:pt x="118045" y="53056"/>
                    </a:cubicBezTo>
                    <a:cubicBezTo>
                      <a:pt x="118470" y="52977"/>
                      <a:pt x="118898" y="52938"/>
                      <a:pt x="119323" y="52938"/>
                    </a:cubicBezTo>
                    <a:close/>
                    <a:moveTo>
                      <a:pt x="129620" y="52938"/>
                    </a:moveTo>
                    <a:cubicBezTo>
                      <a:pt x="130043" y="52938"/>
                      <a:pt x="130470" y="52977"/>
                      <a:pt x="130894" y="53056"/>
                    </a:cubicBezTo>
                    <a:cubicBezTo>
                      <a:pt x="129908" y="54230"/>
                      <a:pt x="129326" y="55735"/>
                      <a:pt x="129415" y="57321"/>
                    </a:cubicBezTo>
                    <a:lnTo>
                      <a:pt x="129406" y="57330"/>
                    </a:lnTo>
                    <a:cubicBezTo>
                      <a:pt x="128165" y="56027"/>
                      <a:pt x="126397" y="55188"/>
                      <a:pt x="124528" y="55188"/>
                    </a:cubicBezTo>
                    <a:cubicBezTo>
                      <a:pt x="124512" y="55188"/>
                      <a:pt x="124495" y="55188"/>
                      <a:pt x="124478" y="55189"/>
                    </a:cubicBezTo>
                    <a:lnTo>
                      <a:pt x="124478" y="55189"/>
                    </a:lnTo>
                    <a:cubicBezTo>
                      <a:pt x="125816" y="53741"/>
                      <a:pt x="127689" y="52938"/>
                      <a:pt x="129620" y="52938"/>
                    </a:cubicBezTo>
                    <a:close/>
                    <a:moveTo>
                      <a:pt x="82780" y="52974"/>
                    </a:moveTo>
                    <a:cubicBezTo>
                      <a:pt x="83204" y="52974"/>
                      <a:pt x="83632" y="53013"/>
                      <a:pt x="84057" y="53092"/>
                    </a:cubicBezTo>
                    <a:cubicBezTo>
                      <a:pt x="83538" y="53710"/>
                      <a:pt x="83135" y="54418"/>
                      <a:pt x="82875" y="55180"/>
                    </a:cubicBezTo>
                    <a:cubicBezTo>
                      <a:pt x="82633" y="55879"/>
                      <a:pt x="82525" y="56622"/>
                      <a:pt x="82570" y="57357"/>
                    </a:cubicBezTo>
                    <a:cubicBezTo>
                      <a:pt x="81329" y="56062"/>
                      <a:pt x="79570" y="55224"/>
                      <a:pt x="77701" y="55224"/>
                    </a:cubicBezTo>
                    <a:cubicBezTo>
                      <a:pt x="77681" y="55224"/>
                      <a:pt x="77661" y="55224"/>
                      <a:pt x="77642" y="55224"/>
                    </a:cubicBezTo>
                    <a:cubicBezTo>
                      <a:pt x="78979" y="53777"/>
                      <a:pt x="80847" y="52974"/>
                      <a:pt x="82780" y="52974"/>
                    </a:cubicBezTo>
                    <a:close/>
                    <a:moveTo>
                      <a:pt x="95806" y="52982"/>
                    </a:moveTo>
                    <a:cubicBezTo>
                      <a:pt x="97733" y="52982"/>
                      <a:pt x="99604" y="53779"/>
                      <a:pt x="100939" y="55224"/>
                    </a:cubicBezTo>
                    <a:cubicBezTo>
                      <a:pt x="100919" y="55224"/>
                      <a:pt x="100900" y="55224"/>
                      <a:pt x="100880" y="55224"/>
                    </a:cubicBezTo>
                    <a:cubicBezTo>
                      <a:pt x="99020" y="55224"/>
                      <a:pt x="97252" y="56062"/>
                      <a:pt x="96011" y="57357"/>
                    </a:cubicBezTo>
                    <a:cubicBezTo>
                      <a:pt x="96047" y="56622"/>
                      <a:pt x="95948" y="55879"/>
                      <a:pt x="95706" y="55180"/>
                    </a:cubicBezTo>
                    <a:cubicBezTo>
                      <a:pt x="95446" y="54418"/>
                      <a:pt x="95043" y="53710"/>
                      <a:pt x="94523" y="53101"/>
                    </a:cubicBezTo>
                    <a:cubicBezTo>
                      <a:pt x="94950" y="53021"/>
                      <a:pt x="95379" y="52982"/>
                      <a:pt x="95806" y="52982"/>
                    </a:cubicBezTo>
                    <a:close/>
                    <a:moveTo>
                      <a:pt x="59124" y="53131"/>
                    </a:moveTo>
                    <a:cubicBezTo>
                      <a:pt x="59554" y="53131"/>
                      <a:pt x="59988" y="53171"/>
                      <a:pt x="60420" y="53253"/>
                    </a:cubicBezTo>
                    <a:cubicBezTo>
                      <a:pt x="59425" y="54436"/>
                      <a:pt x="58843" y="55932"/>
                      <a:pt x="58932" y="57527"/>
                    </a:cubicBezTo>
                    <a:lnTo>
                      <a:pt x="58923" y="57518"/>
                    </a:lnTo>
                    <a:cubicBezTo>
                      <a:pt x="57682" y="56215"/>
                      <a:pt x="55914" y="55385"/>
                      <a:pt x="54046" y="55385"/>
                    </a:cubicBezTo>
                    <a:cubicBezTo>
                      <a:pt x="54026" y="55385"/>
                      <a:pt x="54006" y="55386"/>
                      <a:pt x="53986" y="55386"/>
                    </a:cubicBezTo>
                    <a:cubicBezTo>
                      <a:pt x="53966" y="55386"/>
                      <a:pt x="53946" y="55385"/>
                      <a:pt x="53927" y="55385"/>
                    </a:cubicBezTo>
                    <a:cubicBezTo>
                      <a:pt x="52067" y="55385"/>
                      <a:pt x="50299" y="56215"/>
                      <a:pt x="49049" y="57527"/>
                    </a:cubicBezTo>
                    <a:cubicBezTo>
                      <a:pt x="49138" y="55932"/>
                      <a:pt x="48556" y="54427"/>
                      <a:pt x="47561" y="53253"/>
                    </a:cubicBezTo>
                    <a:cubicBezTo>
                      <a:pt x="47993" y="53171"/>
                      <a:pt x="48427" y="53131"/>
                      <a:pt x="48858" y="53131"/>
                    </a:cubicBezTo>
                    <a:cubicBezTo>
                      <a:pt x="50787" y="53131"/>
                      <a:pt x="52654" y="53934"/>
                      <a:pt x="53995" y="55377"/>
                    </a:cubicBezTo>
                    <a:cubicBezTo>
                      <a:pt x="55328" y="53934"/>
                      <a:pt x="57194" y="53131"/>
                      <a:pt x="59124" y="53131"/>
                    </a:cubicBezTo>
                    <a:close/>
                    <a:moveTo>
                      <a:pt x="12289" y="53188"/>
                    </a:moveTo>
                    <a:cubicBezTo>
                      <a:pt x="12716" y="53188"/>
                      <a:pt x="13146" y="53227"/>
                      <a:pt x="13574" y="53307"/>
                    </a:cubicBezTo>
                    <a:cubicBezTo>
                      <a:pt x="13046" y="53916"/>
                      <a:pt x="12651" y="54624"/>
                      <a:pt x="12391" y="55386"/>
                    </a:cubicBezTo>
                    <a:cubicBezTo>
                      <a:pt x="12150" y="56085"/>
                      <a:pt x="12042" y="56819"/>
                      <a:pt x="12087" y="57563"/>
                    </a:cubicBezTo>
                    <a:lnTo>
                      <a:pt x="12078" y="57563"/>
                    </a:lnTo>
                    <a:cubicBezTo>
                      <a:pt x="10836" y="56269"/>
                      <a:pt x="9077" y="55430"/>
                      <a:pt x="7217" y="55430"/>
                    </a:cubicBezTo>
                    <a:cubicBezTo>
                      <a:pt x="7198" y="55430"/>
                      <a:pt x="7178" y="55430"/>
                      <a:pt x="7159" y="55431"/>
                    </a:cubicBezTo>
                    <a:cubicBezTo>
                      <a:pt x="8494" y="53985"/>
                      <a:pt x="10358" y="53188"/>
                      <a:pt x="12289" y="53188"/>
                    </a:cubicBezTo>
                    <a:close/>
                    <a:moveTo>
                      <a:pt x="25322" y="53188"/>
                    </a:moveTo>
                    <a:cubicBezTo>
                      <a:pt x="27247" y="53188"/>
                      <a:pt x="29113" y="53985"/>
                      <a:pt x="30456" y="55431"/>
                    </a:cubicBezTo>
                    <a:cubicBezTo>
                      <a:pt x="30436" y="55430"/>
                      <a:pt x="30416" y="55430"/>
                      <a:pt x="30397" y="55430"/>
                    </a:cubicBezTo>
                    <a:cubicBezTo>
                      <a:pt x="28528" y="55430"/>
                      <a:pt x="26769" y="56269"/>
                      <a:pt x="25528" y="57563"/>
                    </a:cubicBezTo>
                    <a:cubicBezTo>
                      <a:pt x="25563" y="56828"/>
                      <a:pt x="25465" y="56085"/>
                      <a:pt x="25223" y="55386"/>
                    </a:cubicBezTo>
                    <a:cubicBezTo>
                      <a:pt x="24954" y="54624"/>
                      <a:pt x="24560" y="53916"/>
                      <a:pt x="24040" y="53307"/>
                    </a:cubicBezTo>
                    <a:cubicBezTo>
                      <a:pt x="24467" y="53227"/>
                      <a:pt x="24896" y="53188"/>
                      <a:pt x="25322" y="53188"/>
                    </a:cubicBezTo>
                    <a:close/>
                    <a:moveTo>
                      <a:pt x="106107" y="52975"/>
                    </a:moveTo>
                    <a:cubicBezTo>
                      <a:pt x="106578" y="52975"/>
                      <a:pt x="107053" y="53022"/>
                      <a:pt x="107525" y="53119"/>
                    </a:cubicBezTo>
                    <a:cubicBezTo>
                      <a:pt x="106512" y="54373"/>
                      <a:pt x="105948" y="55959"/>
                      <a:pt x="106118" y="57626"/>
                    </a:cubicBezTo>
                    <a:cubicBezTo>
                      <a:pt x="104870" y="56163"/>
                      <a:pt x="102982" y="55215"/>
                      <a:pt x="100985" y="55215"/>
                    </a:cubicBezTo>
                    <a:cubicBezTo>
                      <a:pt x="100976" y="55215"/>
                      <a:pt x="100966" y="55215"/>
                      <a:pt x="100957" y="55215"/>
                    </a:cubicBezTo>
                    <a:cubicBezTo>
                      <a:pt x="102304" y="53768"/>
                      <a:pt x="104177" y="52975"/>
                      <a:pt x="106107" y="52975"/>
                    </a:cubicBezTo>
                    <a:close/>
                    <a:moveTo>
                      <a:pt x="70795" y="48523"/>
                    </a:moveTo>
                    <a:cubicBezTo>
                      <a:pt x="71278" y="48523"/>
                      <a:pt x="71764" y="48572"/>
                      <a:pt x="72248" y="48674"/>
                    </a:cubicBezTo>
                    <a:cubicBezTo>
                      <a:pt x="71271" y="49920"/>
                      <a:pt x="70742" y="51488"/>
                      <a:pt x="70939" y="53137"/>
                    </a:cubicBezTo>
                    <a:cubicBezTo>
                      <a:pt x="71445" y="53025"/>
                      <a:pt x="71954" y="52971"/>
                      <a:pt x="72460" y="52971"/>
                    </a:cubicBezTo>
                    <a:cubicBezTo>
                      <a:pt x="74392" y="52971"/>
                      <a:pt x="76265" y="53767"/>
                      <a:pt x="77615" y="55215"/>
                    </a:cubicBezTo>
                    <a:cubicBezTo>
                      <a:pt x="77597" y="55215"/>
                      <a:pt x="77579" y="55215"/>
                      <a:pt x="77561" y="55215"/>
                    </a:cubicBezTo>
                    <a:cubicBezTo>
                      <a:pt x="75520" y="55215"/>
                      <a:pt x="73598" y="56223"/>
                      <a:pt x="72346" y="57742"/>
                    </a:cubicBezTo>
                    <a:cubicBezTo>
                      <a:pt x="72694" y="54062"/>
                      <a:pt x="69407" y="50780"/>
                      <a:pt x="65713" y="50780"/>
                    </a:cubicBezTo>
                    <a:cubicBezTo>
                      <a:pt x="65693" y="50780"/>
                      <a:pt x="65673" y="50780"/>
                      <a:pt x="65653" y="50780"/>
                    </a:cubicBezTo>
                    <a:lnTo>
                      <a:pt x="65644" y="50780"/>
                    </a:lnTo>
                    <a:cubicBezTo>
                      <a:pt x="65624" y="50780"/>
                      <a:pt x="65604" y="50780"/>
                      <a:pt x="65584" y="50780"/>
                    </a:cubicBezTo>
                    <a:cubicBezTo>
                      <a:pt x="63716" y="50780"/>
                      <a:pt x="61957" y="51618"/>
                      <a:pt x="60706" y="52922"/>
                    </a:cubicBezTo>
                    <a:cubicBezTo>
                      <a:pt x="60796" y="51327"/>
                      <a:pt x="60214" y="49830"/>
                      <a:pt x="59219" y="48647"/>
                    </a:cubicBezTo>
                    <a:cubicBezTo>
                      <a:pt x="59647" y="48568"/>
                      <a:pt x="60078" y="48529"/>
                      <a:pt x="60505" y="48529"/>
                    </a:cubicBezTo>
                    <a:cubicBezTo>
                      <a:pt x="62438" y="48529"/>
                      <a:pt x="64310" y="49326"/>
                      <a:pt x="65653" y="50771"/>
                    </a:cubicBezTo>
                    <a:cubicBezTo>
                      <a:pt x="66986" y="49323"/>
                      <a:pt x="68860" y="48523"/>
                      <a:pt x="70795" y="48523"/>
                    </a:cubicBezTo>
                    <a:close/>
                    <a:moveTo>
                      <a:pt x="35611" y="53177"/>
                    </a:moveTo>
                    <a:cubicBezTo>
                      <a:pt x="36086" y="53177"/>
                      <a:pt x="36566" y="53226"/>
                      <a:pt x="37042" y="53325"/>
                    </a:cubicBezTo>
                    <a:cubicBezTo>
                      <a:pt x="36029" y="54570"/>
                      <a:pt x="35456" y="56156"/>
                      <a:pt x="35635" y="57823"/>
                    </a:cubicBezTo>
                    <a:cubicBezTo>
                      <a:pt x="34383" y="56367"/>
                      <a:pt x="32516" y="55421"/>
                      <a:pt x="30530" y="55421"/>
                    </a:cubicBezTo>
                    <a:cubicBezTo>
                      <a:pt x="30511" y="55421"/>
                      <a:pt x="30492" y="55421"/>
                      <a:pt x="30474" y="55422"/>
                    </a:cubicBezTo>
                    <a:cubicBezTo>
                      <a:pt x="31811" y="53976"/>
                      <a:pt x="33679" y="53177"/>
                      <a:pt x="35611" y="53177"/>
                    </a:cubicBezTo>
                    <a:close/>
                    <a:moveTo>
                      <a:pt x="112825" y="51076"/>
                    </a:moveTo>
                    <a:cubicBezTo>
                      <a:pt x="116002" y="51076"/>
                      <a:pt x="119178" y="53155"/>
                      <a:pt x="119218" y="57312"/>
                    </a:cubicBezTo>
                    <a:cubicBezTo>
                      <a:pt x="118738" y="57207"/>
                      <a:pt x="118254" y="57156"/>
                      <a:pt x="117774" y="57156"/>
                    </a:cubicBezTo>
                    <a:cubicBezTo>
                      <a:pt x="115918" y="57156"/>
                      <a:pt x="114121" y="57922"/>
                      <a:pt x="112825" y="59315"/>
                    </a:cubicBezTo>
                    <a:lnTo>
                      <a:pt x="112825" y="59315"/>
                    </a:lnTo>
                    <a:cubicBezTo>
                      <a:pt x="111544" y="57938"/>
                      <a:pt x="109754" y="57160"/>
                      <a:pt x="107883" y="57160"/>
                    </a:cubicBezTo>
                    <a:cubicBezTo>
                      <a:pt x="107391" y="57160"/>
                      <a:pt x="106907" y="57214"/>
                      <a:pt x="106432" y="57312"/>
                    </a:cubicBezTo>
                    <a:cubicBezTo>
                      <a:pt x="106472" y="53155"/>
                      <a:pt x="109649" y="51076"/>
                      <a:pt x="112825" y="51076"/>
                    </a:cubicBezTo>
                    <a:close/>
                    <a:moveTo>
                      <a:pt x="136136" y="51080"/>
                    </a:moveTo>
                    <a:cubicBezTo>
                      <a:pt x="139311" y="51080"/>
                      <a:pt x="142484" y="53157"/>
                      <a:pt x="142525" y="57312"/>
                    </a:cubicBezTo>
                    <a:lnTo>
                      <a:pt x="142525" y="57321"/>
                    </a:lnTo>
                    <a:cubicBezTo>
                      <a:pt x="142050" y="57219"/>
                      <a:pt x="141571" y="57169"/>
                      <a:pt x="141097" y="57169"/>
                    </a:cubicBezTo>
                    <a:cubicBezTo>
                      <a:pt x="139236" y="57169"/>
                      <a:pt x="137435" y="57936"/>
                      <a:pt x="136136" y="59328"/>
                    </a:cubicBezTo>
                    <a:cubicBezTo>
                      <a:pt x="134854" y="57948"/>
                      <a:pt x="133062" y="57169"/>
                      <a:pt x="131181" y="57169"/>
                    </a:cubicBezTo>
                    <a:cubicBezTo>
                      <a:pt x="130697" y="57169"/>
                      <a:pt x="130213" y="57223"/>
                      <a:pt x="129738" y="57321"/>
                    </a:cubicBezTo>
                    <a:cubicBezTo>
                      <a:pt x="129778" y="53161"/>
                      <a:pt x="132958" y="51080"/>
                      <a:pt x="136136" y="51080"/>
                    </a:cubicBezTo>
                    <a:close/>
                    <a:moveTo>
                      <a:pt x="89307" y="51119"/>
                    </a:moveTo>
                    <a:cubicBezTo>
                      <a:pt x="91889" y="51119"/>
                      <a:pt x="94470" y="52493"/>
                      <a:pt x="95366" y="55242"/>
                    </a:cubicBezTo>
                    <a:cubicBezTo>
                      <a:pt x="95590" y="55923"/>
                      <a:pt x="95697" y="56631"/>
                      <a:pt x="95706" y="57348"/>
                    </a:cubicBezTo>
                    <a:cubicBezTo>
                      <a:pt x="95226" y="57243"/>
                      <a:pt x="94742" y="57192"/>
                      <a:pt x="94262" y="57192"/>
                    </a:cubicBezTo>
                    <a:cubicBezTo>
                      <a:pt x="92407" y="57192"/>
                      <a:pt x="90613" y="57958"/>
                      <a:pt x="89317" y="59346"/>
                    </a:cubicBezTo>
                    <a:cubicBezTo>
                      <a:pt x="88036" y="57975"/>
                      <a:pt x="86244" y="57187"/>
                      <a:pt x="84362" y="57187"/>
                    </a:cubicBezTo>
                    <a:cubicBezTo>
                      <a:pt x="83878" y="57187"/>
                      <a:pt x="83394" y="57241"/>
                      <a:pt x="82919" y="57348"/>
                    </a:cubicBezTo>
                    <a:cubicBezTo>
                      <a:pt x="82919" y="56631"/>
                      <a:pt x="83018" y="55923"/>
                      <a:pt x="83224" y="55251"/>
                    </a:cubicBezTo>
                    <a:lnTo>
                      <a:pt x="83242" y="55242"/>
                    </a:lnTo>
                    <a:cubicBezTo>
                      <a:pt x="84138" y="52495"/>
                      <a:pt x="86723" y="51119"/>
                      <a:pt x="89307" y="51119"/>
                    </a:cubicBezTo>
                    <a:close/>
                    <a:moveTo>
                      <a:pt x="42351" y="51273"/>
                    </a:moveTo>
                    <a:cubicBezTo>
                      <a:pt x="45527" y="51273"/>
                      <a:pt x="48704" y="53352"/>
                      <a:pt x="48744" y="57509"/>
                    </a:cubicBezTo>
                    <a:cubicBezTo>
                      <a:pt x="48269" y="57407"/>
                      <a:pt x="47791" y="57358"/>
                      <a:pt x="47316" y="57358"/>
                    </a:cubicBezTo>
                    <a:cubicBezTo>
                      <a:pt x="45455" y="57358"/>
                      <a:pt x="43655" y="58124"/>
                      <a:pt x="42355" y="59517"/>
                    </a:cubicBezTo>
                    <a:cubicBezTo>
                      <a:pt x="41081" y="58144"/>
                      <a:pt x="39293" y="57366"/>
                      <a:pt x="37414" y="57366"/>
                    </a:cubicBezTo>
                    <a:cubicBezTo>
                      <a:pt x="37404" y="57366"/>
                      <a:pt x="37393" y="57366"/>
                      <a:pt x="37382" y="57366"/>
                    </a:cubicBezTo>
                    <a:lnTo>
                      <a:pt x="37400" y="57357"/>
                    </a:lnTo>
                    <a:cubicBezTo>
                      <a:pt x="36916" y="57357"/>
                      <a:pt x="36432" y="57402"/>
                      <a:pt x="35958" y="57509"/>
                    </a:cubicBezTo>
                    <a:cubicBezTo>
                      <a:pt x="35998" y="53352"/>
                      <a:pt x="39174" y="51273"/>
                      <a:pt x="42351" y="51273"/>
                    </a:cubicBezTo>
                    <a:close/>
                    <a:moveTo>
                      <a:pt x="65657" y="51282"/>
                    </a:moveTo>
                    <a:cubicBezTo>
                      <a:pt x="68834" y="51282"/>
                      <a:pt x="72010" y="53361"/>
                      <a:pt x="72050" y="57518"/>
                    </a:cubicBezTo>
                    <a:cubicBezTo>
                      <a:pt x="71572" y="57413"/>
                      <a:pt x="71090" y="57362"/>
                      <a:pt x="70611" y="57362"/>
                    </a:cubicBezTo>
                    <a:cubicBezTo>
                      <a:pt x="68757" y="57362"/>
                      <a:pt x="66958" y="58130"/>
                      <a:pt x="65662" y="59525"/>
                    </a:cubicBezTo>
                    <a:cubicBezTo>
                      <a:pt x="64387" y="58153"/>
                      <a:pt x="62599" y="57366"/>
                      <a:pt x="60729" y="57366"/>
                    </a:cubicBezTo>
                    <a:cubicBezTo>
                      <a:pt x="60719" y="57366"/>
                      <a:pt x="60708" y="57366"/>
                      <a:pt x="60697" y="57366"/>
                    </a:cubicBezTo>
                    <a:lnTo>
                      <a:pt x="60715" y="57366"/>
                    </a:lnTo>
                    <a:cubicBezTo>
                      <a:pt x="60223" y="57366"/>
                      <a:pt x="59739" y="57411"/>
                      <a:pt x="59264" y="57518"/>
                    </a:cubicBezTo>
                    <a:cubicBezTo>
                      <a:pt x="59304" y="53361"/>
                      <a:pt x="62481" y="51282"/>
                      <a:pt x="65657" y="51282"/>
                    </a:cubicBezTo>
                    <a:close/>
                    <a:moveTo>
                      <a:pt x="18802" y="51334"/>
                    </a:moveTo>
                    <a:cubicBezTo>
                      <a:pt x="21383" y="51334"/>
                      <a:pt x="23964" y="52708"/>
                      <a:pt x="24864" y="55457"/>
                    </a:cubicBezTo>
                    <a:cubicBezTo>
                      <a:pt x="25079" y="56129"/>
                      <a:pt x="25196" y="56846"/>
                      <a:pt x="25196" y="57554"/>
                    </a:cubicBezTo>
                    <a:cubicBezTo>
                      <a:pt x="24721" y="57452"/>
                      <a:pt x="24242" y="57402"/>
                      <a:pt x="23767" y="57402"/>
                    </a:cubicBezTo>
                    <a:cubicBezTo>
                      <a:pt x="21904" y="57402"/>
                      <a:pt x="20100" y="58169"/>
                      <a:pt x="18807" y="59561"/>
                    </a:cubicBezTo>
                    <a:cubicBezTo>
                      <a:pt x="17526" y="58181"/>
                      <a:pt x="15734" y="57402"/>
                      <a:pt x="13852" y="57402"/>
                    </a:cubicBezTo>
                    <a:cubicBezTo>
                      <a:pt x="13368" y="57402"/>
                      <a:pt x="12884" y="57456"/>
                      <a:pt x="12409" y="57563"/>
                    </a:cubicBezTo>
                    <a:cubicBezTo>
                      <a:pt x="12409" y="56846"/>
                      <a:pt x="12526" y="56129"/>
                      <a:pt x="12741" y="55448"/>
                    </a:cubicBezTo>
                    <a:lnTo>
                      <a:pt x="12741" y="55457"/>
                    </a:lnTo>
                    <a:cubicBezTo>
                      <a:pt x="13637" y="52710"/>
                      <a:pt x="16220" y="51334"/>
                      <a:pt x="18802" y="51334"/>
                    </a:cubicBezTo>
                    <a:close/>
                    <a:moveTo>
                      <a:pt x="117977" y="57538"/>
                    </a:moveTo>
                    <a:cubicBezTo>
                      <a:pt x="118398" y="57538"/>
                      <a:pt x="118823" y="57576"/>
                      <a:pt x="119245" y="57653"/>
                    </a:cubicBezTo>
                    <a:cubicBezTo>
                      <a:pt x="118726" y="58271"/>
                      <a:pt x="118322" y="58979"/>
                      <a:pt x="118063" y="59741"/>
                    </a:cubicBezTo>
                    <a:lnTo>
                      <a:pt x="118054" y="59741"/>
                    </a:lnTo>
                    <a:cubicBezTo>
                      <a:pt x="117821" y="60439"/>
                      <a:pt x="117713" y="61174"/>
                      <a:pt x="117758" y="61918"/>
                    </a:cubicBezTo>
                    <a:cubicBezTo>
                      <a:pt x="116501" y="60608"/>
                      <a:pt x="114730" y="59776"/>
                      <a:pt x="112860" y="59776"/>
                    </a:cubicBezTo>
                    <a:cubicBezTo>
                      <a:pt x="112850" y="59776"/>
                      <a:pt x="112840" y="59776"/>
                      <a:pt x="112830" y="59776"/>
                    </a:cubicBezTo>
                    <a:cubicBezTo>
                      <a:pt x="114169" y="58334"/>
                      <a:pt x="116040" y="57538"/>
                      <a:pt x="117977" y="57538"/>
                    </a:cubicBezTo>
                    <a:close/>
                    <a:moveTo>
                      <a:pt x="130971" y="57538"/>
                    </a:moveTo>
                    <a:cubicBezTo>
                      <a:pt x="132907" y="57538"/>
                      <a:pt x="134780" y="58334"/>
                      <a:pt x="136127" y="59776"/>
                    </a:cubicBezTo>
                    <a:cubicBezTo>
                      <a:pt x="136117" y="59776"/>
                      <a:pt x="136107" y="59776"/>
                      <a:pt x="136097" y="59776"/>
                    </a:cubicBezTo>
                    <a:cubicBezTo>
                      <a:pt x="134217" y="59776"/>
                      <a:pt x="132446" y="60608"/>
                      <a:pt x="131199" y="61918"/>
                    </a:cubicBezTo>
                    <a:cubicBezTo>
                      <a:pt x="131234" y="61183"/>
                      <a:pt x="131136" y="60439"/>
                      <a:pt x="130894" y="59741"/>
                    </a:cubicBezTo>
                    <a:lnTo>
                      <a:pt x="130885" y="59741"/>
                    </a:lnTo>
                    <a:cubicBezTo>
                      <a:pt x="130625" y="58979"/>
                      <a:pt x="130222" y="58271"/>
                      <a:pt x="129702" y="57653"/>
                    </a:cubicBezTo>
                    <a:cubicBezTo>
                      <a:pt x="130125" y="57576"/>
                      <a:pt x="130549" y="57538"/>
                      <a:pt x="130971" y="57538"/>
                    </a:cubicBezTo>
                    <a:close/>
                    <a:moveTo>
                      <a:pt x="94432" y="57571"/>
                    </a:moveTo>
                    <a:cubicBezTo>
                      <a:pt x="94855" y="57571"/>
                      <a:pt x="95282" y="57610"/>
                      <a:pt x="95706" y="57689"/>
                    </a:cubicBezTo>
                    <a:cubicBezTo>
                      <a:pt x="94720" y="58871"/>
                      <a:pt x="94138" y="60377"/>
                      <a:pt x="94219" y="61963"/>
                    </a:cubicBezTo>
                    <a:cubicBezTo>
                      <a:pt x="92984" y="60666"/>
                      <a:pt x="91228" y="59830"/>
                      <a:pt x="89369" y="59830"/>
                    </a:cubicBezTo>
                    <a:cubicBezTo>
                      <a:pt x="89340" y="59830"/>
                      <a:pt x="89311" y="59830"/>
                      <a:pt x="89281" y="59830"/>
                    </a:cubicBezTo>
                    <a:cubicBezTo>
                      <a:pt x="89261" y="59830"/>
                      <a:pt x="89242" y="59830"/>
                      <a:pt x="89222" y="59830"/>
                    </a:cubicBezTo>
                    <a:cubicBezTo>
                      <a:pt x="87353" y="59830"/>
                      <a:pt x="85594" y="60659"/>
                      <a:pt x="84344" y="61963"/>
                    </a:cubicBezTo>
                    <a:cubicBezTo>
                      <a:pt x="84434" y="60377"/>
                      <a:pt x="83851" y="58871"/>
                      <a:pt x="82866" y="57689"/>
                    </a:cubicBezTo>
                    <a:lnTo>
                      <a:pt x="82857" y="57689"/>
                    </a:lnTo>
                    <a:cubicBezTo>
                      <a:pt x="83283" y="57610"/>
                      <a:pt x="83710" y="57571"/>
                      <a:pt x="84135" y="57571"/>
                    </a:cubicBezTo>
                    <a:cubicBezTo>
                      <a:pt x="86071" y="57571"/>
                      <a:pt x="87946" y="58374"/>
                      <a:pt x="89290" y="59821"/>
                    </a:cubicBezTo>
                    <a:cubicBezTo>
                      <a:pt x="90628" y="58374"/>
                      <a:pt x="92501" y="57571"/>
                      <a:pt x="94432" y="57571"/>
                    </a:cubicBezTo>
                    <a:close/>
                    <a:moveTo>
                      <a:pt x="47479" y="57732"/>
                    </a:moveTo>
                    <a:cubicBezTo>
                      <a:pt x="47903" y="57732"/>
                      <a:pt x="48329" y="57771"/>
                      <a:pt x="48753" y="57850"/>
                    </a:cubicBezTo>
                    <a:cubicBezTo>
                      <a:pt x="48233" y="58468"/>
                      <a:pt x="47839" y="59176"/>
                      <a:pt x="47570" y="59938"/>
                    </a:cubicBezTo>
                    <a:cubicBezTo>
                      <a:pt x="47337" y="60637"/>
                      <a:pt x="47230" y="61380"/>
                      <a:pt x="47275" y="62115"/>
                    </a:cubicBezTo>
                    <a:lnTo>
                      <a:pt x="47266" y="62115"/>
                    </a:lnTo>
                    <a:cubicBezTo>
                      <a:pt x="46024" y="60820"/>
                      <a:pt x="44265" y="59982"/>
                      <a:pt x="42405" y="59982"/>
                    </a:cubicBezTo>
                    <a:cubicBezTo>
                      <a:pt x="42386" y="59982"/>
                      <a:pt x="42366" y="59982"/>
                      <a:pt x="42346" y="59982"/>
                    </a:cubicBezTo>
                    <a:cubicBezTo>
                      <a:pt x="43684" y="58535"/>
                      <a:pt x="45551" y="57732"/>
                      <a:pt x="47479" y="57732"/>
                    </a:cubicBezTo>
                    <a:close/>
                    <a:moveTo>
                      <a:pt x="60498" y="57741"/>
                    </a:moveTo>
                    <a:cubicBezTo>
                      <a:pt x="62431" y="57741"/>
                      <a:pt x="64299" y="58543"/>
                      <a:pt x="65644" y="59982"/>
                    </a:cubicBezTo>
                    <a:cubicBezTo>
                      <a:pt x="65634" y="59982"/>
                      <a:pt x="65623" y="59982"/>
                      <a:pt x="65613" y="59982"/>
                    </a:cubicBezTo>
                    <a:cubicBezTo>
                      <a:pt x="63734" y="59982"/>
                      <a:pt x="61963" y="60814"/>
                      <a:pt x="60715" y="62124"/>
                    </a:cubicBezTo>
                    <a:cubicBezTo>
                      <a:pt x="60751" y="61380"/>
                      <a:pt x="60653" y="60646"/>
                      <a:pt x="60411" y="59938"/>
                    </a:cubicBezTo>
                    <a:lnTo>
                      <a:pt x="60402" y="59938"/>
                    </a:lnTo>
                    <a:cubicBezTo>
                      <a:pt x="60142" y="59176"/>
                      <a:pt x="59739" y="58468"/>
                      <a:pt x="59219" y="57859"/>
                    </a:cubicBezTo>
                    <a:cubicBezTo>
                      <a:pt x="59645" y="57780"/>
                      <a:pt x="60073" y="57741"/>
                      <a:pt x="60498" y="57741"/>
                    </a:cubicBezTo>
                    <a:close/>
                    <a:moveTo>
                      <a:pt x="23936" y="57773"/>
                    </a:moveTo>
                    <a:cubicBezTo>
                      <a:pt x="24366" y="57773"/>
                      <a:pt x="24800" y="57813"/>
                      <a:pt x="25232" y="57895"/>
                    </a:cubicBezTo>
                    <a:cubicBezTo>
                      <a:pt x="24237" y="59068"/>
                      <a:pt x="23655" y="60574"/>
                      <a:pt x="23744" y="62160"/>
                    </a:cubicBezTo>
                    <a:cubicBezTo>
                      <a:pt x="22494" y="60857"/>
                      <a:pt x="20727" y="60027"/>
                      <a:pt x="18867" y="60027"/>
                    </a:cubicBezTo>
                    <a:cubicBezTo>
                      <a:pt x="18847" y="60027"/>
                      <a:pt x="18827" y="60027"/>
                      <a:pt x="18807" y="60027"/>
                    </a:cubicBezTo>
                    <a:cubicBezTo>
                      <a:pt x="18787" y="60027"/>
                      <a:pt x="18767" y="60027"/>
                      <a:pt x="18747" y="60027"/>
                    </a:cubicBezTo>
                    <a:cubicBezTo>
                      <a:pt x="16879" y="60027"/>
                      <a:pt x="15111" y="60857"/>
                      <a:pt x="13870" y="62169"/>
                    </a:cubicBezTo>
                    <a:cubicBezTo>
                      <a:pt x="13951" y="60574"/>
                      <a:pt x="13368" y="59077"/>
                      <a:pt x="12382" y="57895"/>
                    </a:cubicBezTo>
                    <a:lnTo>
                      <a:pt x="12374" y="57895"/>
                    </a:lnTo>
                    <a:cubicBezTo>
                      <a:pt x="12805" y="57813"/>
                      <a:pt x="13239" y="57773"/>
                      <a:pt x="13670" y="57773"/>
                    </a:cubicBezTo>
                    <a:cubicBezTo>
                      <a:pt x="15599" y="57773"/>
                      <a:pt x="17467" y="58575"/>
                      <a:pt x="18807" y="60018"/>
                    </a:cubicBezTo>
                    <a:cubicBezTo>
                      <a:pt x="20140" y="58575"/>
                      <a:pt x="22007" y="57773"/>
                      <a:pt x="23936" y="57773"/>
                    </a:cubicBezTo>
                    <a:close/>
                    <a:moveTo>
                      <a:pt x="107668" y="57537"/>
                    </a:moveTo>
                    <a:cubicBezTo>
                      <a:pt x="109594" y="57537"/>
                      <a:pt x="111464" y="58336"/>
                      <a:pt x="112812" y="59776"/>
                    </a:cubicBezTo>
                    <a:cubicBezTo>
                      <a:pt x="112793" y="59776"/>
                      <a:pt x="112774" y="59776"/>
                      <a:pt x="112756" y="59776"/>
                    </a:cubicBezTo>
                    <a:cubicBezTo>
                      <a:pt x="110769" y="59776"/>
                      <a:pt x="108902" y="60722"/>
                      <a:pt x="107650" y="62178"/>
                    </a:cubicBezTo>
                    <a:lnTo>
                      <a:pt x="107650" y="62178"/>
                    </a:lnTo>
                    <a:cubicBezTo>
                      <a:pt x="107803" y="60502"/>
                      <a:pt x="107211" y="58925"/>
                      <a:pt x="106181" y="57698"/>
                    </a:cubicBezTo>
                    <a:cubicBezTo>
                      <a:pt x="106675" y="57590"/>
                      <a:pt x="107173" y="57537"/>
                      <a:pt x="107668" y="57537"/>
                    </a:cubicBezTo>
                    <a:close/>
                    <a:moveTo>
                      <a:pt x="37180" y="57734"/>
                    </a:moveTo>
                    <a:cubicBezTo>
                      <a:pt x="39111" y="57734"/>
                      <a:pt x="40981" y="58533"/>
                      <a:pt x="42328" y="59974"/>
                    </a:cubicBezTo>
                    <a:cubicBezTo>
                      <a:pt x="42310" y="59973"/>
                      <a:pt x="42291" y="59973"/>
                      <a:pt x="42273" y="59973"/>
                    </a:cubicBezTo>
                    <a:cubicBezTo>
                      <a:pt x="40286" y="59973"/>
                      <a:pt x="38419" y="60919"/>
                      <a:pt x="37167" y="62375"/>
                    </a:cubicBezTo>
                    <a:cubicBezTo>
                      <a:pt x="37320" y="60708"/>
                      <a:pt x="36728" y="59131"/>
                      <a:pt x="35698" y="57895"/>
                    </a:cubicBezTo>
                    <a:lnTo>
                      <a:pt x="35689" y="57895"/>
                    </a:lnTo>
                    <a:cubicBezTo>
                      <a:pt x="36185" y="57787"/>
                      <a:pt x="36684" y="57734"/>
                      <a:pt x="37180" y="57734"/>
                    </a:cubicBezTo>
                    <a:close/>
                    <a:moveTo>
                      <a:pt x="124474" y="55684"/>
                    </a:moveTo>
                    <a:cubicBezTo>
                      <a:pt x="127057" y="55684"/>
                      <a:pt x="129639" y="57057"/>
                      <a:pt x="130536" y="59803"/>
                    </a:cubicBezTo>
                    <a:cubicBezTo>
                      <a:pt x="130751" y="60484"/>
                      <a:pt x="130858" y="61192"/>
                      <a:pt x="130867" y="61909"/>
                    </a:cubicBezTo>
                    <a:cubicBezTo>
                      <a:pt x="130392" y="61807"/>
                      <a:pt x="129913" y="61757"/>
                      <a:pt x="129438" y="61757"/>
                    </a:cubicBezTo>
                    <a:cubicBezTo>
                      <a:pt x="127575" y="61757"/>
                      <a:pt x="125771" y="62524"/>
                      <a:pt x="124478" y="63916"/>
                    </a:cubicBezTo>
                    <a:cubicBezTo>
                      <a:pt x="123197" y="62536"/>
                      <a:pt x="121405" y="61757"/>
                      <a:pt x="119523" y="61757"/>
                    </a:cubicBezTo>
                    <a:cubicBezTo>
                      <a:pt x="119039" y="61757"/>
                      <a:pt x="118555" y="61810"/>
                      <a:pt x="118080" y="61909"/>
                    </a:cubicBezTo>
                    <a:cubicBezTo>
                      <a:pt x="118080" y="61192"/>
                      <a:pt x="118197" y="60484"/>
                      <a:pt x="118412" y="59803"/>
                    </a:cubicBezTo>
                    <a:cubicBezTo>
                      <a:pt x="119308" y="57057"/>
                      <a:pt x="121891" y="55684"/>
                      <a:pt x="124474" y="55684"/>
                    </a:cubicBezTo>
                    <a:close/>
                    <a:moveTo>
                      <a:pt x="100947" y="55720"/>
                    </a:moveTo>
                    <a:cubicBezTo>
                      <a:pt x="104117" y="55720"/>
                      <a:pt x="107290" y="57792"/>
                      <a:pt x="107337" y="61941"/>
                    </a:cubicBezTo>
                    <a:lnTo>
                      <a:pt x="107337" y="61941"/>
                    </a:lnTo>
                    <a:cubicBezTo>
                      <a:pt x="106869" y="61842"/>
                      <a:pt x="106398" y="61793"/>
                      <a:pt x="105930" y="61793"/>
                    </a:cubicBezTo>
                    <a:cubicBezTo>
                      <a:pt x="104072" y="61793"/>
                      <a:pt x="102267" y="62560"/>
                      <a:pt x="100975" y="63952"/>
                    </a:cubicBezTo>
                    <a:cubicBezTo>
                      <a:pt x="99693" y="62572"/>
                      <a:pt x="97901" y="61792"/>
                      <a:pt x="96020" y="61792"/>
                    </a:cubicBezTo>
                    <a:cubicBezTo>
                      <a:pt x="95536" y="61792"/>
                      <a:pt x="95052" y="61846"/>
                      <a:pt x="94577" y="61945"/>
                    </a:cubicBezTo>
                    <a:cubicBezTo>
                      <a:pt x="94604" y="57796"/>
                      <a:pt x="97774" y="55720"/>
                      <a:pt x="100947" y="55720"/>
                    </a:cubicBezTo>
                    <a:close/>
                    <a:moveTo>
                      <a:pt x="77633" y="55721"/>
                    </a:moveTo>
                    <a:cubicBezTo>
                      <a:pt x="80806" y="55721"/>
                      <a:pt x="83980" y="57797"/>
                      <a:pt x="84022" y="61952"/>
                    </a:cubicBezTo>
                    <a:lnTo>
                      <a:pt x="84022" y="61952"/>
                    </a:lnTo>
                    <a:cubicBezTo>
                      <a:pt x="83551" y="61851"/>
                      <a:pt x="83077" y="61802"/>
                      <a:pt x="82606" y="61802"/>
                    </a:cubicBezTo>
                    <a:cubicBezTo>
                      <a:pt x="80748" y="61802"/>
                      <a:pt x="78943" y="62569"/>
                      <a:pt x="77651" y="63961"/>
                    </a:cubicBezTo>
                    <a:cubicBezTo>
                      <a:pt x="76369" y="62581"/>
                      <a:pt x="74577" y="61801"/>
                      <a:pt x="72696" y="61801"/>
                    </a:cubicBezTo>
                    <a:cubicBezTo>
                      <a:pt x="72212" y="61801"/>
                      <a:pt x="71728" y="61855"/>
                      <a:pt x="71253" y="61954"/>
                    </a:cubicBezTo>
                    <a:cubicBezTo>
                      <a:pt x="71284" y="57799"/>
                      <a:pt x="74458" y="55721"/>
                      <a:pt x="77633" y="55721"/>
                    </a:cubicBezTo>
                    <a:close/>
                    <a:moveTo>
                      <a:pt x="54007" y="55886"/>
                    </a:moveTo>
                    <a:cubicBezTo>
                      <a:pt x="56587" y="55886"/>
                      <a:pt x="59166" y="57260"/>
                      <a:pt x="60061" y="60009"/>
                    </a:cubicBezTo>
                    <a:cubicBezTo>
                      <a:pt x="60285" y="60681"/>
                      <a:pt x="60393" y="61398"/>
                      <a:pt x="60402" y="62106"/>
                    </a:cubicBezTo>
                    <a:cubicBezTo>
                      <a:pt x="59929" y="62004"/>
                      <a:pt x="59451" y="61954"/>
                      <a:pt x="58977" y="61954"/>
                    </a:cubicBezTo>
                    <a:cubicBezTo>
                      <a:pt x="57118" y="61954"/>
                      <a:pt x="55312" y="62721"/>
                      <a:pt x="54013" y="64113"/>
                    </a:cubicBezTo>
                    <a:cubicBezTo>
                      <a:pt x="52741" y="62733"/>
                      <a:pt x="50939" y="61954"/>
                      <a:pt x="49067" y="61954"/>
                    </a:cubicBezTo>
                    <a:cubicBezTo>
                      <a:pt x="48574" y="61954"/>
                      <a:pt x="48090" y="62008"/>
                      <a:pt x="47624" y="62115"/>
                    </a:cubicBezTo>
                    <a:cubicBezTo>
                      <a:pt x="47615" y="61398"/>
                      <a:pt x="47723" y="60690"/>
                      <a:pt x="47929" y="60009"/>
                    </a:cubicBezTo>
                    <a:lnTo>
                      <a:pt x="47947" y="60009"/>
                    </a:lnTo>
                    <a:cubicBezTo>
                      <a:pt x="48843" y="57262"/>
                      <a:pt x="51425" y="55886"/>
                      <a:pt x="54007" y="55886"/>
                    </a:cubicBezTo>
                    <a:close/>
                    <a:moveTo>
                      <a:pt x="30465" y="55920"/>
                    </a:moveTo>
                    <a:cubicBezTo>
                      <a:pt x="33637" y="55920"/>
                      <a:pt x="36811" y="57998"/>
                      <a:pt x="36854" y="62156"/>
                    </a:cubicBezTo>
                    <a:lnTo>
                      <a:pt x="36854" y="62156"/>
                    </a:lnTo>
                    <a:cubicBezTo>
                      <a:pt x="36379" y="62054"/>
                      <a:pt x="35901" y="62004"/>
                      <a:pt x="35426" y="62004"/>
                    </a:cubicBezTo>
                    <a:cubicBezTo>
                      <a:pt x="33569" y="62004"/>
                      <a:pt x="31771" y="62770"/>
                      <a:pt x="30483" y="64158"/>
                    </a:cubicBezTo>
                    <a:cubicBezTo>
                      <a:pt x="29201" y="62787"/>
                      <a:pt x="27409" y="61999"/>
                      <a:pt x="25528" y="61999"/>
                    </a:cubicBezTo>
                    <a:cubicBezTo>
                      <a:pt x="25044" y="61999"/>
                      <a:pt x="24560" y="62052"/>
                      <a:pt x="24085" y="62160"/>
                    </a:cubicBezTo>
                    <a:cubicBezTo>
                      <a:pt x="24116" y="58001"/>
                      <a:pt x="27290" y="55920"/>
                      <a:pt x="30465" y="55920"/>
                    </a:cubicBezTo>
                    <a:close/>
                    <a:moveTo>
                      <a:pt x="7145" y="55923"/>
                    </a:moveTo>
                    <a:cubicBezTo>
                      <a:pt x="10322" y="55923"/>
                      <a:pt x="13498" y="58002"/>
                      <a:pt x="13538" y="62160"/>
                    </a:cubicBezTo>
                    <a:cubicBezTo>
                      <a:pt x="13060" y="62055"/>
                      <a:pt x="12577" y="62004"/>
                      <a:pt x="12098" y="62004"/>
                    </a:cubicBezTo>
                    <a:cubicBezTo>
                      <a:pt x="10244" y="62004"/>
                      <a:pt x="8445" y="62770"/>
                      <a:pt x="7150" y="64158"/>
                    </a:cubicBezTo>
                    <a:lnTo>
                      <a:pt x="7150" y="64167"/>
                    </a:lnTo>
                    <a:cubicBezTo>
                      <a:pt x="5868" y="62787"/>
                      <a:pt x="4076" y="62008"/>
                      <a:pt x="2194" y="62008"/>
                    </a:cubicBezTo>
                    <a:cubicBezTo>
                      <a:pt x="1711" y="62008"/>
                      <a:pt x="1227" y="62052"/>
                      <a:pt x="752" y="62160"/>
                    </a:cubicBezTo>
                    <a:cubicBezTo>
                      <a:pt x="792" y="58002"/>
                      <a:pt x="3969" y="55923"/>
                      <a:pt x="7145" y="55923"/>
                    </a:cubicBezTo>
                    <a:close/>
                    <a:moveTo>
                      <a:pt x="119331" y="62140"/>
                    </a:moveTo>
                    <a:cubicBezTo>
                      <a:pt x="121264" y="62140"/>
                      <a:pt x="123135" y="62937"/>
                      <a:pt x="124478" y="64382"/>
                    </a:cubicBezTo>
                    <a:cubicBezTo>
                      <a:pt x="125815" y="62942"/>
                      <a:pt x="127688" y="62141"/>
                      <a:pt x="129619" y="62141"/>
                    </a:cubicBezTo>
                    <a:cubicBezTo>
                      <a:pt x="130043" y="62141"/>
                      <a:pt x="130469" y="62179"/>
                      <a:pt x="130894" y="62258"/>
                    </a:cubicBezTo>
                    <a:cubicBezTo>
                      <a:pt x="129908" y="63432"/>
                      <a:pt x="129326" y="64929"/>
                      <a:pt x="129415" y="66524"/>
                    </a:cubicBezTo>
                    <a:lnTo>
                      <a:pt x="129406" y="66533"/>
                    </a:lnTo>
                    <a:cubicBezTo>
                      <a:pt x="128165" y="65229"/>
                      <a:pt x="126397" y="64391"/>
                      <a:pt x="124528" y="64391"/>
                    </a:cubicBezTo>
                    <a:cubicBezTo>
                      <a:pt x="124509" y="64391"/>
                      <a:pt x="124489" y="64391"/>
                      <a:pt x="124469" y="64391"/>
                    </a:cubicBezTo>
                    <a:cubicBezTo>
                      <a:pt x="124450" y="64391"/>
                      <a:pt x="124430" y="64391"/>
                      <a:pt x="124410" y="64391"/>
                    </a:cubicBezTo>
                    <a:cubicBezTo>
                      <a:pt x="122541" y="64391"/>
                      <a:pt x="120782" y="65229"/>
                      <a:pt x="119532" y="66533"/>
                    </a:cubicBezTo>
                    <a:cubicBezTo>
                      <a:pt x="119622" y="64938"/>
                      <a:pt x="119039" y="63441"/>
                      <a:pt x="118045" y="62258"/>
                    </a:cubicBezTo>
                    <a:cubicBezTo>
                      <a:pt x="118473" y="62179"/>
                      <a:pt x="118903" y="62140"/>
                      <a:pt x="119331" y="62140"/>
                    </a:cubicBezTo>
                    <a:close/>
                    <a:moveTo>
                      <a:pt x="95793" y="62177"/>
                    </a:moveTo>
                    <a:cubicBezTo>
                      <a:pt x="97728" y="62177"/>
                      <a:pt x="99603" y="62979"/>
                      <a:pt x="100948" y="64427"/>
                    </a:cubicBezTo>
                    <a:lnTo>
                      <a:pt x="100948" y="64427"/>
                    </a:lnTo>
                    <a:cubicBezTo>
                      <a:pt x="100945" y="64427"/>
                      <a:pt x="100942" y="64427"/>
                      <a:pt x="100939" y="64427"/>
                    </a:cubicBezTo>
                    <a:cubicBezTo>
                      <a:pt x="100919" y="64427"/>
                      <a:pt x="100900" y="64427"/>
                      <a:pt x="100880" y="64427"/>
                    </a:cubicBezTo>
                    <a:cubicBezTo>
                      <a:pt x="99011" y="64427"/>
                      <a:pt x="97252" y="65265"/>
                      <a:pt x="96002" y="66568"/>
                    </a:cubicBezTo>
                    <a:cubicBezTo>
                      <a:pt x="96091" y="64982"/>
                      <a:pt x="95509" y="63477"/>
                      <a:pt x="94514" y="62294"/>
                    </a:cubicBezTo>
                    <a:cubicBezTo>
                      <a:pt x="94940" y="62215"/>
                      <a:pt x="95368" y="62177"/>
                      <a:pt x="95793" y="62177"/>
                    </a:cubicBezTo>
                    <a:close/>
                    <a:moveTo>
                      <a:pt x="82770" y="62194"/>
                    </a:moveTo>
                    <a:cubicBezTo>
                      <a:pt x="83195" y="62194"/>
                      <a:pt x="83623" y="62233"/>
                      <a:pt x="84048" y="62312"/>
                    </a:cubicBezTo>
                    <a:cubicBezTo>
                      <a:pt x="83054" y="63495"/>
                      <a:pt x="82471" y="64991"/>
                      <a:pt x="82561" y="66586"/>
                    </a:cubicBezTo>
                    <a:cubicBezTo>
                      <a:pt x="81311" y="65283"/>
                      <a:pt x="79552" y="64445"/>
                      <a:pt x="77683" y="64445"/>
                    </a:cubicBezTo>
                    <a:cubicBezTo>
                      <a:pt x="77663" y="64445"/>
                      <a:pt x="77644" y="64445"/>
                      <a:pt x="77624" y="64445"/>
                    </a:cubicBezTo>
                    <a:cubicBezTo>
                      <a:pt x="78961" y="62997"/>
                      <a:pt x="80835" y="62194"/>
                      <a:pt x="82770" y="62194"/>
                    </a:cubicBezTo>
                    <a:close/>
                    <a:moveTo>
                      <a:pt x="48840" y="62338"/>
                    </a:moveTo>
                    <a:cubicBezTo>
                      <a:pt x="50775" y="62338"/>
                      <a:pt x="52650" y="63141"/>
                      <a:pt x="53995" y="64588"/>
                    </a:cubicBezTo>
                    <a:lnTo>
                      <a:pt x="53995" y="64588"/>
                    </a:lnTo>
                    <a:cubicBezTo>
                      <a:pt x="53992" y="64588"/>
                      <a:pt x="53989" y="64588"/>
                      <a:pt x="53986" y="64588"/>
                    </a:cubicBezTo>
                    <a:cubicBezTo>
                      <a:pt x="53966" y="64588"/>
                      <a:pt x="53947" y="64588"/>
                      <a:pt x="53927" y="64588"/>
                    </a:cubicBezTo>
                    <a:cubicBezTo>
                      <a:pt x="52058" y="64588"/>
                      <a:pt x="50299" y="65426"/>
                      <a:pt x="49049" y="66730"/>
                    </a:cubicBezTo>
                    <a:cubicBezTo>
                      <a:pt x="49138" y="65144"/>
                      <a:pt x="48556" y="63638"/>
                      <a:pt x="47561" y="62456"/>
                    </a:cubicBezTo>
                    <a:cubicBezTo>
                      <a:pt x="47987" y="62377"/>
                      <a:pt x="48415" y="62338"/>
                      <a:pt x="48840" y="62338"/>
                    </a:cubicBezTo>
                    <a:close/>
                    <a:moveTo>
                      <a:pt x="59133" y="62338"/>
                    </a:moveTo>
                    <a:cubicBezTo>
                      <a:pt x="59557" y="62338"/>
                      <a:pt x="59985" y="62377"/>
                      <a:pt x="60411" y="62456"/>
                    </a:cubicBezTo>
                    <a:cubicBezTo>
                      <a:pt x="59425" y="63629"/>
                      <a:pt x="58843" y="65135"/>
                      <a:pt x="58932" y="66721"/>
                    </a:cubicBezTo>
                    <a:lnTo>
                      <a:pt x="58923" y="66730"/>
                    </a:lnTo>
                    <a:cubicBezTo>
                      <a:pt x="57682" y="65426"/>
                      <a:pt x="55914" y="64588"/>
                      <a:pt x="54045" y="64588"/>
                    </a:cubicBezTo>
                    <a:cubicBezTo>
                      <a:pt x="54029" y="64588"/>
                      <a:pt x="54012" y="64588"/>
                      <a:pt x="53995" y="64588"/>
                    </a:cubicBezTo>
                    <a:lnTo>
                      <a:pt x="53995" y="64588"/>
                    </a:lnTo>
                    <a:cubicBezTo>
                      <a:pt x="55332" y="63141"/>
                      <a:pt x="57200" y="62338"/>
                      <a:pt x="59133" y="62338"/>
                    </a:cubicBezTo>
                    <a:close/>
                    <a:moveTo>
                      <a:pt x="12296" y="62401"/>
                    </a:moveTo>
                    <a:cubicBezTo>
                      <a:pt x="12721" y="62401"/>
                      <a:pt x="13148" y="62439"/>
                      <a:pt x="13574" y="62518"/>
                    </a:cubicBezTo>
                    <a:cubicBezTo>
                      <a:pt x="12580" y="63701"/>
                      <a:pt x="11997" y="65197"/>
                      <a:pt x="12087" y="66792"/>
                    </a:cubicBezTo>
                    <a:cubicBezTo>
                      <a:pt x="10837" y="65489"/>
                      <a:pt x="9069" y="64651"/>
                      <a:pt x="7208" y="64651"/>
                    </a:cubicBezTo>
                    <a:cubicBezTo>
                      <a:pt x="7189" y="64651"/>
                      <a:pt x="7169" y="64651"/>
                      <a:pt x="7150" y="64651"/>
                    </a:cubicBezTo>
                    <a:cubicBezTo>
                      <a:pt x="8487" y="63203"/>
                      <a:pt x="10360" y="62401"/>
                      <a:pt x="12296" y="62401"/>
                    </a:cubicBezTo>
                    <a:close/>
                    <a:moveTo>
                      <a:pt x="106094" y="62174"/>
                    </a:moveTo>
                    <a:cubicBezTo>
                      <a:pt x="106570" y="62174"/>
                      <a:pt x="107049" y="62222"/>
                      <a:pt x="107525" y="62321"/>
                    </a:cubicBezTo>
                    <a:cubicBezTo>
                      <a:pt x="106512" y="63567"/>
                      <a:pt x="105939" y="65162"/>
                      <a:pt x="106127" y="66837"/>
                    </a:cubicBezTo>
                    <a:lnTo>
                      <a:pt x="106118" y="66837"/>
                    </a:lnTo>
                    <a:cubicBezTo>
                      <a:pt x="104866" y="65381"/>
                      <a:pt x="102990" y="64427"/>
                      <a:pt x="100995" y="64427"/>
                    </a:cubicBezTo>
                    <a:cubicBezTo>
                      <a:pt x="100979" y="64427"/>
                      <a:pt x="100964" y="64427"/>
                      <a:pt x="100948" y="64427"/>
                    </a:cubicBezTo>
                    <a:lnTo>
                      <a:pt x="100948" y="64427"/>
                    </a:lnTo>
                    <a:cubicBezTo>
                      <a:pt x="102286" y="62974"/>
                      <a:pt x="104160" y="62174"/>
                      <a:pt x="106094" y="62174"/>
                    </a:cubicBezTo>
                    <a:close/>
                    <a:moveTo>
                      <a:pt x="70802" y="57747"/>
                    </a:moveTo>
                    <a:cubicBezTo>
                      <a:pt x="71277" y="57747"/>
                      <a:pt x="71755" y="57796"/>
                      <a:pt x="72230" y="57895"/>
                    </a:cubicBezTo>
                    <a:cubicBezTo>
                      <a:pt x="71262" y="59140"/>
                      <a:pt x="70733" y="60708"/>
                      <a:pt x="70930" y="62357"/>
                    </a:cubicBezTo>
                    <a:cubicBezTo>
                      <a:pt x="71442" y="62243"/>
                      <a:pt x="71958" y="62187"/>
                      <a:pt x="72470" y="62187"/>
                    </a:cubicBezTo>
                    <a:cubicBezTo>
                      <a:pt x="74405" y="62187"/>
                      <a:pt x="76278" y="62985"/>
                      <a:pt x="77624" y="64445"/>
                    </a:cubicBezTo>
                    <a:cubicBezTo>
                      <a:pt x="77606" y="64445"/>
                      <a:pt x="77588" y="64445"/>
                      <a:pt x="77570" y="64445"/>
                    </a:cubicBezTo>
                    <a:cubicBezTo>
                      <a:pt x="75520" y="64445"/>
                      <a:pt x="73598" y="65453"/>
                      <a:pt x="72346" y="66972"/>
                    </a:cubicBezTo>
                    <a:cubicBezTo>
                      <a:pt x="72703" y="63259"/>
                      <a:pt x="69407" y="59982"/>
                      <a:pt x="65707" y="59982"/>
                    </a:cubicBezTo>
                    <a:cubicBezTo>
                      <a:pt x="65692" y="59982"/>
                      <a:pt x="65677" y="59982"/>
                      <a:pt x="65662" y="59982"/>
                    </a:cubicBezTo>
                    <a:lnTo>
                      <a:pt x="65653" y="59991"/>
                    </a:lnTo>
                    <a:cubicBezTo>
                      <a:pt x="66997" y="58546"/>
                      <a:pt x="68873" y="57747"/>
                      <a:pt x="70802" y="57747"/>
                    </a:cubicBezTo>
                    <a:close/>
                    <a:moveTo>
                      <a:pt x="35611" y="62371"/>
                    </a:moveTo>
                    <a:cubicBezTo>
                      <a:pt x="36087" y="62371"/>
                      <a:pt x="36566" y="62419"/>
                      <a:pt x="37042" y="62518"/>
                    </a:cubicBezTo>
                    <a:cubicBezTo>
                      <a:pt x="36029" y="63773"/>
                      <a:pt x="35456" y="65359"/>
                      <a:pt x="35644" y="67034"/>
                    </a:cubicBezTo>
                    <a:lnTo>
                      <a:pt x="35635" y="67034"/>
                    </a:lnTo>
                    <a:cubicBezTo>
                      <a:pt x="34383" y="65578"/>
                      <a:pt x="32507" y="64633"/>
                      <a:pt x="30512" y="64633"/>
                    </a:cubicBezTo>
                    <a:cubicBezTo>
                      <a:pt x="30493" y="64633"/>
                      <a:pt x="30474" y="64633"/>
                      <a:pt x="30456" y="64633"/>
                    </a:cubicBezTo>
                    <a:cubicBezTo>
                      <a:pt x="30436" y="64633"/>
                      <a:pt x="30416" y="64633"/>
                      <a:pt x="30397" y="64633"/>
                    </a:cubicBezTo>
                    <a:cubicBezTo>
                      <a:pt x="28528" y="64633"/>
                      <a:pt x="26769" y="65471"/>
                      <a:pt x="25519" y="66775"/>
                    </a:cubicBezTo>
                    <a:cubicBezTo>
                      <a:pt x="25608" y="65180"/>
                      <a:pt x="25026" y="63683"/>
                      <a:pt x="24031" y="62500"/>
                    </a:cubicBezTo>
                    <a:cubicBezTo>
                      <a:pt x="24460" y="62421"/>
                      <a:pt x="24890" y="62382"/>
                      <a:pt x="25317" y="62382"/>
                    </a:cubicBezTo>
                    <a:cubicBezTo>
                      <a:pt x="27250" y="62382"/>
                      <a:pt x="29122" y="63178"/>
                      <a:pt x="30465" y="64624"/>
                    </a:cubicBezTo>
                    <a:cubicBezTo>
                      <a:pt x="31802" y="63171"/>
                      <a:pt x="33677" y="62371"/>
                      <a:pt x="35611" y="62371"/>
                    </a:cubicBezTo>
                    <a:close/>
                    <a:moveTo>
                      <a:pt x="112817" y="60278"/>
                    </a:moveTo>
                    <a:cubicBezTo>
                      <a:pt x="115992" y="60278"/>
                      <a:pt x="119168" y="62356"/>
                      <a:pt x="119209" y="66513"/>
                    </a:cubicBezTo>
                    <a:lnTo>
                      <a:pt x="119209" y="66513"/>
                    </a:lnTo>
                    <a:cubicBezTo>
                      <a:pt x="118734" y="66409"/>
                      <a:pt x="118254" y="66358"/>
                      <a:pt x="117778" y="66358"/>
                    </a:cubicBezTo>
                    <a:cubicBezTo>
                      <a:pt x="115925" y="66358"/>
                      <a:pt x="114125" y="67125"/>
                      <a:pt x="112830" y="68513"/>
                    </a:cubicBezTo>
                    <a:cubicBezTo>
                      <a:pt x="111548" y="67142"/>
                      <a:pt x="109756" y="66353"/>
                      <a:pt x="107883" y="66353"/>
                    </a:cubicBezTo>
                    <a:cubicBezTo>
                      <a:pt x="107391" y="66353"/>
                      <a:pt x="106907" y="66407"/>
                      <a:pt x="106432" y="66515"/>
                    </a:cubicBezTo>
                    <a:cubicBezTo>
                      <a:pt x="106468" y="62357"/>
                      <a:pt x="109642" y="60278"/>
                      <a:pt x="112817" y="60278"/>
                    </a:cubicBezTo>
                    <a:close/>
                    <a:moveTo>
                      <a:pt x="136134" y="60279"/>
                    </a:moveTo>
                    <a:cubicBezTo>
                      <a:pt x="139310" y="60279"/>
                      <a:pt x="142484" y="62358"/>
                      <a:pt x="142525" y="66515"/>
                    </a:cubicBezTo>
                    <a:lnTo>
                      <a:pt x="142525" y="66524"/>
                    </a:lnTo>
                    <a:cubicBezTo>
                      <a:pt x="142044" y="66419"/>
                      <a:pt x="141561" y="66368"/>
                      <a:pt x="141081" y="66368"/>
                    </a:cubicBezTo>
                    <a:cubicBezTo>
                      <a:pt x="139223" y="66368"/>
                      <a:pt x="137425" y="67135"/>
                      <a:pt x="136136" y="68531"/>
                    </a:cubicBezTo>
                    <a:cubicBezTo>
                      <a:pt x="134862" y="67159"/>
                      <a:pt x="133082" y="66371"/>
                      <a:pt x="131212" y="66371"/>
                    </a:cubicBezTo>
                    <a:cubicBezTo>
                      <a:pt x="131202" y="66371"/>
                      <a:pt x="131191" y="66371"/>
                      <a:pt x="131181" y="66371"/>
                    </a:cubicBezTo>
                    <a:cubicBezTo>
                      <a:pt x="130697" y="66371"/>
                      <a:pt x="130213" y="66416"/>
                      <a:pt x="129738" y="66524"/>
                    </a:cubicBezTo>
                    <a:cubicBezTo>
                      <a:pt x="129778" y="62360"/>
                      <a:pt x="132957" y="60279"/>
                      <a:pt x="136134" y="60279"/>
                    </a:cubicBezTo>
                    <a:close/>
                    <a:moveTo>
                      <a:pt x="89294" y="60326"/>
                    </a:moveTo>
                    <a:cubicBezTo>
                      <a:pt x="92468" y="60326"/>
                      <a:pt x="95642" y="62402"/>
                      <a:pt x="95679" y="66558"/>
                    </a:cubicBezTo>
                    <a:lnTo>
                      <a:pt x="95679" y="66558"/>
                    </a:lnTo>
                    <a:cubicBezTo>
                      <a:pt x="95209" y="66457"/>
                      <a:pt x="94735" y="66408"/>
                      <a:pt x="94264" y="66408"/>
                    </a:cubicBezTo>
                    <a:cubicBezTo>
                      <a:pt x="92405" y="66408"/>
                      <a:pt x="90601" y="67174"/>
                      <a:pt x="89308" y="68567"/>
                    </a:cubicBezTo>
                    <a:cubicBezTo>
                      <a:pt x="88027" y="67187"/>
                      <a:pt x="86235" y="66407"/>
                      <a:pt x="84353" y="66407"/>
                    </a:cubicBezTo>
                    <a:cubicBezTo>
                      <a:pt x="83869" y="66407"/>
                      <a:pt x="83385" y="66461"/>
                      <a:pt x="82910" y="66559"/>
                    </a:cubicBezTo>
                    <a:cubicBezTo>
                      <a:pt x="82942" y="62405"/>
                      <a:pt x="86118" y="60326"/>
                      <a:pt x="89294" y="60326"/>
                    </a:cubicBezTo>
                    <a:close/>
                    <a:moveTo>
                      <a:pt x="42338" y="60479"/>
                    </a:moveTo>
                    <a:cubicBezTo>
                      <a:pt x="45510" y="60479"/>
                      <a:pt x="48684" y="62554"/>
                      <a:pt x="48726" y="66708"/>
                    </a:cubicBezTo>
                    <a:lnTo>
                      <a:pt x="48726" y="66708"/>
                    </a:lnTo>
                    <a:cubicBezTo>
                      <a:pt x="48257" y="66609"/>
                      <a:pt x="47784" y="66560"/>
                      <a:pt x="47315" y="66560"/>
                    </a:cubicBezTo>
                    <a:cubicBezTo>
                      <a:pt x="45452" y="66560"/>
                      <a:pt x="43648" y="67327"/>
                      <a:pt x="42355" y="68719"/>
                    </a:cubicBezTo>
                    <a:cubicBezTo>
                      <a:pt x="41074" y="67339"/>
                      <a:pt x="39282" y="66559"/>
                      <a:pt x="37400" y="66559"/>
                    </a:cubicBezTo>
                    <a:cubicBezTo>
                      <a:pt x="36916" y="66559"/>
                      <a:pt x="36432" y="66613"/>
                      <a:pt x="35958" y="66712"/>
                    </a:cubicBezTo>
                    <a:cubicBezTo>
                      <a:pt x="35989" y="62557"/>
                      <a:pt x="39163" y="60479"/>
                      <a:pt x="42338" y="60479"/>
                    </a:cubicBezTo>
                    <a:close/>
                    <a:moveTo>
                      <a:pt x="65639" y="60484"/>
                    </a:moveTo>
                    <a:cubicBezTo>
                      <a:pt x="68816" y="60484"/>
                      <a:pt x="71992" y="62563"/>
                      <a:pt x="72032" y="66721"/>
                    </a:cubicBezTo>
                    <a:cubicBezTo>
                      <a:pt x="71559" y="66619"/>
                      <a:pt x="71082" y="66569"/>
                      <a:pt x="70608" y="66569"/>
                    </a:cubicBezTo>
                    <a:cubicBezTo>
                      <a:pt x="68752" y="66569"/>
                      <a:pt x="66952" y="67334"/>
                      <a:pt x="65653" y="68719"/>
                    </a:cubicBezTo>
                    <a:lnTo>
                      <a:pt x="65644" y="68728"/>
                    </a:lnTo>
                    <a:cubicBezTo>
                      <a:pt x="64362" y="67348"/>
                      <a:pt x="62570" y="66568"/>
                      <a:pt x="60688" y="66568"/>
                    </a:cubicBezTo>
                    <a:cubicBezTo>
                      <a:pt x="60205" y="66568"/>
                      <a:pt x="59721" y="66622"/>
                      <a:pt x="59246" y="66721"/>
                    </a:cubicBezTo>
                    <a:cubicBezTo>
                      <a:pt x="59286" y="62563"/>
                      <a:pt x="62463" y="60484"/>
                      <a:pt x="65639" y="60484"/>
                    </a:cubicBezTo>
                    <a:close/>
                    <a:moveTo>
                      <a:pt x="18806" y="60525"/>
                    </a:moveTo>
                    <a:cubicBezTo>
                      <a:pt x="21979" y="60525"/>
                      <a:pt x="25151" y="62600"/>
                      <a:pt x="25196" y="66757"/>
                    </a:cubicBezTo>
                    <a:lnTo>
                      <a:pt x="25196" y="66757"/>
                    </a:lnTo>
                    <a:cubicBezTo>
                      <a:pt x="24723" y="66655"/>
                      <a:pt x="24245" y="66605"/>
                      <a:pt x="23772" y="66605"/>
                    </a:cubicBezTo>
                    <a:cubicBezTo>
                      <a:pt x="21913" y="66605"/>
                      <a:pt x="20107" y="67371"/>
                      <a:pt x="18807" y="68764"/>
                    </a:cubicBezTo>
                    <a:cubicBezTo>
                      <a:pt x="17526" y="67384"/>
                      <a:pt x="15734" y="66604"/>
                      <a:pt x="13852" y="66604"/>
                    </a:cubicBezTo>
                    <a:cubicBezTo>
                      <a:pt x="13368" y="66604"/>
                      <a:pt x="12884" y="66658"/>
                      <a:pt x="12409" y="66757"/>
                    </a:cubicBezTo>
                    <a:cubicBezTo>
                      <a:pt x="12454" y="62603"/>
                      <a:pt x="15631" y="60525"/>
                      <a:pt x="18806" y="60525"/>
                    </a:cubicBezTo>
                    <a:close/>
                    <a:moveTo>
                      <a:pt x="117959" y="66746"/>
                    </a:moveTo>
                    <a:cubicBezTo>
                      <a:pt x="118383" y="66746"/>
                      <a:pt x="118811" y="66785"/>
                      <a:pt x="119236" y="66864"/>
                    </a:cubicBezTo>
                    <a:cubicBezTo>
                      <a:pt x="118251" y="68047"/>
                      <a:pt x="117668" y="69543"/>
                      <a:pt x="117749" y="71138"/>
                    </a:cubicBezTo>
                    <a:cubicBezTo>
                      <a:pt x="116508" y="69835"/>
                      <a:pt x="114740" y="68996"/>
                      <a:pt x="112871" y="68996"/>
                    </a:cubicBezTo>
                    <a:cubicBezTo>
                      <a:pt x="112854" y="68996"/>
                      <a:pt x="112837" y="68997"/>
                      <a:pt x="112821" y="68997"/>
                    </a:cubicBezTo>
                    <a:lnTo>
                      <a:pt x="112821" y="68997"/>
                    </a:lnTo>
                    <a:cubicBezTo>
                      <a:pt x="114158" y="67549"/>
                      <a:pt x="116025" y="66746"/>
                      <a:pt x="117959" y="66746"/>
                    </a:cubicBezTo>
                    <a:close/>
                    <a:moveTo>
                      <a:pt x="84144" y="66782"/>
                    </a:moveTo>
                    <a:cubicBezTo>
                      <a:pt x="86080" y="66782"/>
                      <a:pt x="87953" y="67585"/>
                      <a:pt x="89290" y="69033"/>
                    </a:cubicBezTo>
                    <a:cubicBezTo>
                      <a:pt x="89271" y="69032"/>
                      <a:pt x="89251" y="69032"/>
                      <a:pt x="89231" y="69032"/>
                    </a:cubicBezTo>
                    <a:cubicBezTo>
                      <a:pt x="87362" y="69032"/>
                      <a:pt x="85595" y="69871"/>
                      <a:pt x="84353" y="71174"/>
                    </a:cubicBezTo>
                    <a:cubicBezTo>
                      <a:pt x="84434" y="69588"/>
                      <a:pt x="83851" y="68083"/>
                      <a:pt x="82866" y="66900"/>
                    </a:cubicBezTo>
                    <a:cubicBezTo>
                      <a:pt x="83291" y="66821"/>
                      <a:pt x="83719" y="66782"/>
                      <a:pt x="84144" y="66782"/>
                    </a:cubicBezTo>
                    <a:close/>
                    <a:moveTo>
                      <a:pt x="94437" y="66782"/>
                    </a:moveTo>
                    <a:cubicBezTo>
                      <a:pt x="94861" y="66782"/>
                      <a:pt x="95289" y="66821"/>
                      <a:pt x="95715" y="66900"/>
                    </a:cubicBezTo>
                    <a:cubicBezTo>
                      <a:pt x="94720" y="68083"/>
                      <a:pt x="94138" y="69579"/>
                      <a:pt x="94228" y="71174"/>
                    </a:cubicBezTo>
                    <a:cubicBezTo>
                      <a:pt x="92977" y="69871"/>
                      <a:pt x="91218" y="69032"/>
                      <a:pt x="89350" y="69032"/>
                    </a:cubicBezTo>
                    <a:cubicBezTo>
                      <a:pt x="89330" y="69032"/>
                      <a:pt x="89310" y="69032"/>
                      <a:pt x="89290" y="69033"/>
                    </a:cubicBezTo>
                    <a:cubicBezTo>
                      <a:pt x="90628" y="67585"/>
                      <a:pt x="92501" y="66782"/>
                      <a:pt x="94437" y="66782"/>
                    </a:cubicBezTo>
                    <a:close/>
                    <a:moveTo>
                      <a:pt x="47475" y="66944"/>
                    </a:moveTo>
                    <a:cubicBezTo>
                      <a:pt x="47900" y="66944"/>
                      <a:pt x="48327" y="66982"/>
                      <a:pt x="48753" y="67061"/>
                    </a:cubicBezTo>
                    <a:cubicBezTo>
                      <a:pt x="47767" y="68244"/>
                      <a:pt x="47185" y="69740"/>
                      <a:pt x="47266" y="71335"/>
                    </a:cubicBezTo>
                    <a:cubicBezTo>
                      <a:pt x="46024" y="70032"/>
                      <a:pt x="44256" y="69194"/>
                      <a:pt x="42388" y="69194"/>
                    </a:cubicBezTo>
                    <a:cubicBezTo>
                      <a:pt x="42371" y="69194"/>
                      <a:pt x="42354" y="69194"/>
                      <a:pt x="42337" y="69194"/>
                    </a:cubicBezTo>
                    <a:lnTo>
                      <a:pt x="42337" y="69194"/>
                    </a:lnTo>
                    <a:cubicBezTo>
                      <a:pt x="43675" y="67746"/>
                      <a:pt x="45542" y="66944"/>
                      <a:pt x="47475" y="66944"/>
                    </a:cubicBezTo>
                    <a:close/>
                    <a:moveTo>
                      <a:pt x="23953" y="66979"/>
                    </a:moveTo>
                    <a:cubicBezTo>
                      <a:pt x="24378" y="66979"/>
                      <a:pt x="24806" y="67018"/>
                      <a:pt x="25232" y="67097"/>
                    </a:cubicBezTo>
                    <a:cubicBezTo>
                      <a:pt x="24239" y="68278"/>
                      <a:pt x="23657" y="69779"/>
                      <a:pt x="23744" y="71371"/>
                    </a:cubicBezTo>
                    <a:lnTo>
                      <a:pt x="23744" y="71371"/>
                    </a:lnTo>
                    <a:cubicBezTo>
                      <a:pt x="22494" y="70068"/>
                      <a:pt x="20726" y="69229"/>
                      <a:pt x="18866" y="69229"/>
                    </a:cubicBezTo>
                    <a:cubicBezTo>
                      <a:pt x="18846" y="69229"/>
                      <a:pt x="18827" y="69230"/>
                      <a:pt x="18807" y="69230"/>
                    </a:cubicBezTo>
                    <a:cubicBezTo>
                      <a:pt x="20144" y="67782"/>
                      <a:pt x="22018" y="66979"/>
                      <a:pt x="23953" y="66979"/>
                    </a:cubicBezTo>
                    <a:close/>
                    <a:moveTo>
                      <a:pt x="13656" y="66979"/>
                    </a:moveTo>
                    <a:cubicBezTo>
                      <a:pt x="15596" y="66979"/>
                      <a:pt x="17470" y="67782"/>
                      <a:pt x="18807" y="69230"/>
                    </a:cubicBezTo>
                    <a:cubicBezTo>
                      <a:pt x="18787" y="69230"/>
                      <a:pt x="18768" y="69229"/>
                      <a:pt x="18748" y="69229"/>
                    </a:cubicBezTo>
                    <a:cubicBezTo>
                      <a:pt x="16879" y="69229"/>
                      <a:pt x="15111" y="70068"/>
                      <a:pt x="13870" y="71371"/>
                    </a:cubicBezTo>
                    <a:cubicBezTo>
                      <a:pt x="13951" y="69785"/>
                      <a:pt x="13368" y="68280"/>
                      <a:pt x="12374" y="67097"/>
                    </a:cubicBezTo>
                    <a:cubicBezTo>
                      <a:pt x="12801" y="67018"/>
                      <a:pt x="13230" y="66979"/>
                      <a:pt x="13656" y="66979"/>
                    </a:cubicBezTo>
                    <a:close/>
                    <a:moveTo>
                      <a:pt x="107658" y="66739"/>
                    </a:moveTo>
                    <a:cubicBezTo>
                      <a:pt x="109596" y="66739"/>
                      <a:pt x="111472" y="67542"/>
                      <a:pt x="112821" y="68997"/>
                    </a:cubicBezTo>
                    <a:lnTo>
                      <a:pt x="112821" y="68997"/>
                    </a:lnTo>
                    <a:cubicBezTo>
                      <a:pt x="112818" y="68997"/>
                      <a:pt x="112815" y="68997"/>
                      <a:pt x="112812" y="68997"/>
                    </a:cubicBezTo>
                    <a:cubicBezTo>
                      <a:pt x="112793" y="68997"/>
                      <a:pt x="112774" y="68996"/>
                      <a:pt x="112756" y="68996"/>
                    </a:cubicBezTo>
                    <a:cubicBezTo>
                      <a:pt x="110769" y="68996"/>
                      <a:pt x="108902" y="69942"/>
                      <a:pt x="107641" y="71389"/>
                    </a:cubicBezTo>
                    <a:lnTo>
                      <a:pt x="107641" y="71389"/>
                    </a:lnTo>
                    <a:cubicBezTo>
                      <a:pt x="107802" y="69716"/>
                      <a:pt x="107213" y="68133"/>
                      <a:pt x="106177" y="66897"/>
                    </a:cubicBezTo>
                    <a:lnTo>
                      <a:pt x="106177" y="66897"/>
                    </a:lnTo>
                    <a:cubicBezTo>
                      <a:pt x="106669" y="66791"/>
                      <a:pt x="107166" y="66739"/>
                      <a:pt x="107658" y="66739"/>
                    </a:cubicBezTo>
                    <a:close/>
                    <a:moveTo>
                      <a:pt x="37174" y="66937"/>
                    </a:moveTo>
                    <a:cubicBezTo>
                      <a:pt x="39113" y="66937"/>
                      <a:pt x="40989" y="67739"/>
                      <a:pt x="42337" y="69194"/>
                    </a:cubicBezTo>
                    <a:lnTo>
                      <a:pt x="42337" y="69194"/>
                    </a:lnTo>
                    <a:cubicBezTo>
                      <a:pt x="42334" y="69194"/>
                      <a:pt x="42331" y="69194"/>
                      <a:pt x="42328" y="69194"/>
                    </a:cubicBezTo>
                    <a:cubicBezTo>
                      <a:pt x="42310" y="69194"/>
                      <a:pt x="42291" y="69194"/>
                      <a:pt x="42273" y="69194"/>
                    </a:cubicBezTo>
                    <a:cubicBezTo>
                      <a:pt x="40286" y="69194"/>
                      <a:pt x="38410" y="70139"/>
                      <a:pt x="37158" y="71595"/>
                    </a:cubicBezTo>
                    <a:cubicBezTo>
                      <a:pt x="37320" y="69911"/>
                      <a:pt x="36728" y="68325"/>
                      <a:pt x="35689" y="67097"/>
                    </a:cubicBezTo>
                    <a:lnTo>
                      <a:pt x="35680" y="67097"/>
                    </a:lnTo>
                    <a:cubicBezTo>
                      <a:pt x="36177" y="66989"/>
                      <a:pt x="36678" y="66937"/>
                      <a:pt x="37174" y="66937"/>
                    </a:cubicBezTo>
                    <a:close/>
                    <a:moveTo>
                      <a:pt x="124474" y="64884"/>
                    </a:moveTo>
                    <a:cubicBezTo>
                      <a:pt x="127650" y="64884"/>
                      <a:pt x="130827" y="66963"/>
                      <a:pt x="130867" y="71120"/>
                    </a:cubicBezTo>
                    <a:cubicBezTo>
                      <a:pt x="130392" y="71018"/>
                      <a:pt x="129914" y="70969"/>
                      <a:pt x="129439" y="70969"/>
                    </a:cubicBezTo>
                    <a:cubicBezTo>
                      <a:pt x="127578" y="70969"/>
                      <a:pt x="125778" y="71735"/>
                      <a:pt x="124478" y="73128"/>
                    </a:cubicBezTo>
                    <a:cubicBezTo>
                      <a:pt x="123197" y="71748"/>
                      <a:pt x="121405" y="70968"/>
                      <a:pt x="119532" y="70968"/>
                    </a:cubicBezTo>
                    <a:cubicBezTo>
                      <a:pt x="119039" y="70968"/>
                      <a:pt x="118555" y="71022"/>
                      <a:pt x="118080" y="71120"/>
                    </a:cubicBezTo>
                    <a:cubicBezTo>
                      <a:pt x="118121" y="66963"/>
                      <a:pt x="121297" y="64884"/>
                      <a:pt x="124474" y="64884"/>
                    </a:cubicBezTo>
                    <a:close/>
                    <a:moveTo>
                      <a:pt x="100943" y="64929"/>
                    </a:moveTo>
                    <a:cubicBezTo>
                      <a:pt x="104120" y="64929"/>
                      <a:pt x="107296" y="67007"/>
                      <a:pt x="107337" y="71165"/>
                    </a:cubicBezTo>
                    <a:cubicBezTo>
                      <a:pt x="106862" y="71063"/>
                      <a:pt x="106383" y="71013"/>
                      <a:pt x="105909" y="71013"/>
                    </a:cubicBezTo>
                    <a:cubicBezTo>
                      <a:pt x="104048" y="71013"/>
                      <a:pt x="102248" y="71780"/>
                      <a:pt x="100948" y="73172"/>
                    </a:cubicBezTo>
                    <a:cubicBezTo>
                      <a:pt x="99667" y="71792"/>
                      <a:pt x="97875" y="71013"/>
                      <a:pt x="95993" y="71013"/>
                    </a:cubicBezTo>
                    <a:cubicBezTo>
                      <a:pt x="95509" y="71013"/>
                      <a:pt x="95025" y="71067"/>
                      <a:pt x="94550" y="71165"/>
                    </a:cubicBezTo>
                    <a:cubicBezTo>
                      <a:pt x="94590" y="67007"/>
                      <a:pt x="97767" y="64929"/>
                      <a:pt x="100943" y="64929"/>
                    </a:cubicBezTo>
                    <a:close/>
                    <a:moveTo>
                      <a:pt x="77622" y="64941"/>
                    </a:moveTo>
                    <a:cubicBezTo>
                      <a:pt x="80798" y="64941"/>
                      <a:pt x="83972" y="67018"/>
                      <a:pt x="84013" y="71174"/>
                    </a:cubicBezTo>
                    <a:cubicBezTo>
                      <a:pt x="83537" y="71072"/>
                      <a:pt x="83057" y="71021"/>
                      <a:pt x="82581" y="71021"/>
                    </a:cubicBezTo>
                    <a:cubicBezTo>
                      <a:pt x="80727" y="71021"/>
                      <a:pt x="78930" y="71782"/>
                      <a:pt x="77633" y="73172"/>
                    </a:cubicBezTo>
                    <a:lnTo>
                      <a:pt x="77624" y="73181"/>
                    </a:lnTo>
                    <a:cubicBezTo>
                      <a:pt x="76342" y="71801"/>
                      <a:pt x="74550" y="71022"/>
                      <a:pt x="72669" y="71022"/>
                    </a:cubicBezTo>
                    <a:cubicBezTo>
                      <a:pt x="72185" y="71022"/>
                      <a:pt x="71701" y="71076"/>
                      <a:pt x="71226" y="71174"/>
                    </a:cubicBezTo>
                    <a:cubicBezTo>
                      <a:pt x="71266" y="67020"/>
                      <a:pt x="74445" y="64941"/>
                      <a:pt x="77622" y="64941"/>
                    </a:cubicBezTo>
                    <a:close/>
                    <a:moveTo>
                      <a:pt x="53996" y="65085"/>
                    </a:moveTo>
                    <a:cubicBezTo>
                      <a:pt x="57170" y="65085"/>
                      <a:pt x="60344" y="67162"/>
                      <a:pt x="60384" y="71317"/>
                    </a:cubicBezTo>
                    <a:lnTo>
                      <a:pt x="60384" y="71326"/>
                    </a:lnTo>
                    <a:cubicBezTo>
                      <a:pt x="59903" y="71222"/>
                      <a:pt x="59419" y="71170"/>
                      <a:pt x="58939" y="71170"/>
                    </a:cubicBezTo>
                    <a:cubicBezTo>
                      <a:pt x="57081" y="71170"/>
                      <a:pt x="55284" y="71936"/>
                      <a:pt x="53995" y="73325"/>
                    </a:cubicBezTo>
                    <a:cubicBezTo>
                      <a:pt x="52714" y="71945"/>
                      <a:pt x="50922" y="71165"/>
                      <a:pt x="49040" y="71165"/>
                    </a:cubicBezTo>
                    <a:cubicBezTo>
                      <a:pt x="48556" y="71165"/>
                      <a:pt x="48072" y="71219"/>
                      <a:pt x="47597" y="71326"/>
                    </a:cubicBezTo>
                    <a:cubicBezTo>
                      <a:pt x="47638" y="67167"/>
                      <a:pt x="50817" y="65085"/>
                      <a:pt x="53996" y="65085"/>
                    </a:cubicBezTo>
                    <a:close/>
                    <a:moveTo>
                      <a:pt x="7145" y="65126"/>
                    </a:moveTo>
                    <a:cubicBezTo>
                      <a:pt x="10322" y="65126"/>
                      <a:pt x="13498" y="67205"/>
                      <a:pt x="13538" y="71362"/>
                    </a:cubicBezTo>
                    <a:cubicBezTo>
                      <a:pt x="13065" y="71260"/>
                      <a:pt x="12588" y="71211"/>
                      <a:pt x="12113" y="71211"/>
                    </a:cubicBezTo>
                    <a:cubicBezTo>
                      <a:pt x="10252" y="71211"/>
                      <a:pt x="8442" y="71977"/>
                      <a:pt x="7150" y="73369"/>
                    </a:cubicBezTo>
                    <a:cubicBezTo>
                      <a:pt x="5868" y="71990"/>
                      <a:pt x="4076" y="71210"/>
                      <a:pt x="2194" y="71210"/>
                    </a:cubicBezTo>
                    <a:cubicBezTo>
                      <a:pt x="1711" y="71210"/>
                      <a:pt x="1227" y="71264"/>
                      <a:pt x="752" y="71362"/>
                    </a:cubicBezTo>
                    <a:cubicBezTo>
                      <a:pt x="792" y="67205"/>
                      <a:pt x="3969" y="65126"/>
                      <a:pt x="7145" y="65126"/>
                    </a:cubicBezTo>
                    <a:close/>
                    <a:moveTo>
                      <a:pt x="30460" y="65126"/>
                    </a:moveTo>
                    <a:cubicBezTo>
                      <a:pt x="33637" y="65126"/>
                      <a:pt x="36813" y="67205"/>
                      <a:pt x="36854" y="71362"/>
                    </a:cubicBezTo>
                    <a:cubicBezTo>
                      <a:pt x="36379" y="71260"/>
                      <a:pt x="35900" y="71211"/>
                      <a:pt x="35425" y="71211"/>
                    </a:cubicBezTo>
                    <a:cubicBezTo>
                      <a:pt x="33562" y="71211"/>
                      <a:pt x="31757" y="71977"/>
                      <a:pt x="30465" y="73369"/>
                    </a:cubicBezTo>
                    <a:cubicBezTo>
                      <a:pt x="29183" y="71990"/>
                      <a:pt x="27391" y="71210"/>
                      <a:pt x="25510" y="71210"/>
                    </a:cubicBezTo>
                    <a:cubicBezTo>
                      <a:pt x="25026" y="71210"/>
                      <a:pt x="24542" y="71264"/>
                      <a:pt x="24067" y="71362"/>
                    </a:cubicBezTo>
                    <a:cubicBezTo>
                      <a:pt x="24107" y="67205"/>
                      <a:pt x="27284" y="65126"/>
                      <a:pt x="30460" y="65126"/>
                    </a:cubicBezTo>
                    <a:close/>
                    <a:moveTo>
                      <a:pt x="119323" y="71343"/>
                    </a:moveTo>
                    <a:cubicBezTo>
                      <a:pt x="121259" y="71343"/>
                      <a:pt x="123134" y="72146"/>
                      <a:pt x="124478" y="73593"/>
                    </a:cubicBezTo>
                    <a:lnTo>
                      <a:pt x="124478" y="73593"/>
                    </a:lnTo>
                    <a:cubicBezTo>
                      <a:pt x="124475" y="73593"/>
                      <a:pt x="124472" y="73593"/>
                      <a:pt x="124469" y="73593"/>
                    </a:cubicBezTo>
                    <a:cubicBezTo>
                      <a:pt x="124450" y="73593"/>
                      <a:pt x="124430" y="73593"/>
                      <a:pt x="124410" y="73593"/>
                    </a:cubicBezTo>
                    <a:cubicBezTo>
                      <a:pt x="122541" y="73593"/>
                      <a:pt x="120782" y="74432"/>
                      <a:pt x="119532" y="75735"/>
                    </a:cubicBezTo>
                    <a:cubicBezTo>
                      <a:pt x="119622" y="74149"/>
                      <a:pt x="119039" y="72644"/>
                      <a:pt x="118045" y="71461"/>
                    </a:cubicBezTo>
                    <a:cubicBezTo>
                      <a:pt x="118470" y="71382"/>
                      <a:pt x="118898" y="71343"/>
                      <a:pt x="119323" y="71343"/>
                    </a:cubicBezTo>
                    <a:close/>
                    <a:moveTo>
                      <a:pt x="129620" y="71343"/>
                    </a:moveTo>
                    <a:cubicBezTo>
                      <a:pt x="130043" y="71343"/>
                      <a:pt x="130470" y="71382"/>
                      <a:pt x="130894" y="71461"/>
                    </a:cubicBezTo>
                    <a:cubicBezTo>
                      <a:pt x="129908" y="72644"/>
                      <a:pt x="129326" y="74140"/>
                      <a:pt x="129415" y="75735"/>
                    </a:cubicBezTo>
                    <a:lnTo>
                      <a:pt x="129406" y="75735"/>
                    </a:lnTo>
                    <a:cubicBezTo>
                      <a:pt x="128165" y="74432"/>
                      <a:pt x="126397" y="73593"/>
                      <a:pt x="124528" y="73593"/>
                    </a:cubicBezTo>
                    <a:cubicBezTo>
                      <a:pt x="124512" y="73593"/>
                      <a:pt x="124495" y="73593"/>
                      <a:pt x="124478" y="73593"/>
                    </a:cubicBezTo>
                    <a:lnTo>
                      <a:pt x="124478" y="73593"/>
                    </a:lnTo>
                    <a:cubicBezTo>
                      <a:pt x="125816" y="72146"/>
                      <a:pt x="127689" y="71343"/>
                      <a:pt x="129620" y="71343"/>
                    </a:cubicBezTo>
                    <a:close/>
                    <a:moveTo>
                      <a:pt x="48839" y="71540"/>
                    </a:moveTo>
                    <a:cubicBezTo>
                      <a:pt x="50775" y="71540"/>
                      <a:pt x="52650" y="72344"/>
                      <a:pt x="53995" y="73799"/>
                    </a:cubicBezTo>
                    <a:lnTo>
                      <a:pt x="53995" y="73799"/>
                    </a:lnTo>
                    <a:cubicBezTo>
                      <a:pt x="53992" y="73799"/>
                      <a:pt x="53989" y="73800"/>
                      <a:pt x="53986" y="73800"/>
                    </a:cubicBezTo>
                    <a:cubicBezTo>
                      <a:pt x="53966" y="73799"/>
                      <a:pt x="53946" y="73799"/>
                      <a:pt x="53926" y="73799"/>
                    </a:cubicBezTo>
                    <a:cubicBezTo>
                      <a:pt x="52058" y="73799"/>
                      <a:pt x="50299" y="74629"/>
                      <a:pt x="49049" y="75932"/>
                    </a:cubicBezTo>
                    <a:cubicBezTo>
                      <a:pt x="49138" y="74346"/>
                      <a:pt x="48556" y="72841"/>
                      <a:pt x="47561" y="71658"/>
                    </a:cubicBezTo>
                    <a:cubicBezTo>
                      <a:pt x="47987" y="71579"/>
                      <a:pt x="48414" y="71540"/>
                      <a:pt x="48839" y="71540"/>
                    </a:cubicBezTo>
                    <a:close/>
                    <a:moveTo>
                      <a:pt x="59134" y="71540"/>
                    </a:moveTo>
                    <a:cubicBezTo>
                      <a:pt x="59558" y="71540"/>
                      <a:pt x="59985" y="71579"/>
                      <a:pt x="60411" y="71658"/>
                    </a:cubicBezTo>
                    <a:cubicBezTo>
                      <a:pt x="59425" y="72841"/>
                      <a:pt x="58843" y="74337"/>
                      <a:pt x="58932" y="75932"/>
                    </a:cubicBezTo>
                    <a:lnTo>
                      <a:pt x="58923" y="75932"/>
                    </a:lnTo>
                    <a:cubicBezTo>
                      <a:pt x="57682" y="74629"/>
                      <a:pt x="55914" y="73799"/>
                      <a:pt x="54046" y="73799"/>
                    </a:cubicBezTo>
                    <a:cubicBezTo>
                      <a:pt x="54029" y="73799"/>
                      <a:pt x="54012" y="73799"/>
                      <a:pt x="53995" y="73799"/>
                    </a:cubicBezTo>
                    <a:lnTo>
                      <a:pt x="53995" y="73799"/>
                    </a:lnTo>
                    <a:cubicBezTo>
                      <a:pt x="55333" y="72344"/>
                      <a:pt x="57200" y="71540"/>
                      <a:pt x="59134" y="71540"/>
                    </a:cubicBezTo>
                    <a:close/>
                    <a:moveTo>
                      <a:pt x="112819" y="69493"/>
                    </a:moveTo>
                    <a:cubicBezTo>
                      <a:pt x="115994" y="69493"/>
                      <a:pt x="119169" y="71570"/>
                      <a:pt x="119209" y="75726"/>
                    </a:cubicBezTo>
                    <a:lnTo>
                      <a:pt x="119209" y="75726"/>
                    </a:lnTo>
                    <a:cubicBezTo>
                      <a:pt x="118734" y="75624"/>
                      <a:pt x="118255" y="75574"/>
                      <a:pt x="117781" y="75574"/>
                    </a:cubicBezTo>
                    <a:cubicBezTo>
                      <a:pt x="115920" y="75574"/>
                      <a:pt x="114120" y="76339"/>
                      <a:pt x="112821" y="77724"/>
                    </a:cubicBezTo>
                    <a:lnTo>
                      <a:pt x="112821" y="77733"/>
                    </a:lnTo>
                    <a:cubicBezTo>
                      <a:pt x="111539" y="76353"/>
                      <a:pt x="109747" y="75574"/>
                      <a:pt x="107865" y="75574"/>
                    </a:cubicBezTo>
                    <a:cubicBezTo>
                      <a:pt x="107382" y="75574"/>
                      <a:pt x="106898" y="75627"/>
                      <a:pt x="106423" y="75726"/>
                    </a:cubicBezTo>
                    <a:lnTo>
                      <a:pt x="106423" y="75726"/>
                    </a:lnTo>
                    <a:cubicBezTo>
                      <a:pt x="106463" y="71572"/>
                      <a:pt x="109641" y="69493"/>
                      <a:pt x="112819" y="69493"/>
                    </a:cubicBezTo>
                    <a:close/>
                    <a:moveTo>
                      <a:pt x="136134" y="69486"/>
                    </a:moveTo>
                    <a:cubicBezTo>
                      <a:pt x="139310" y="69486"/>
                      <a:pt x="142484" y="71565"/>
                      <a:pt x="142525" y="75726"/>
                    </a:cubicBezTo>
                    <a:lnTo>
                      <a:pt x="142525" y="75726"/>
                    </a:lnTo>
                    <a:cubicBezTo>
                      <a:pt x="142050" y="75624"/>
                      <a:pt x="141571" y="75574"/>
                      <a:pt x="141097" y="75574"/>
                    </a:cubicBezTo>
                    <a:cubicBezTo>
                      <a:pt x="139236" y="75574"/>
                      <a:pt x="137435" y="76341"/>
                      <a:pt x="136136" y="77733"/>
                    </a:cubicBezTo>
                    <a:cubicBezTo>
                      <a:pt x="134854" y="76353"/>
                      <a:pt x="133062" y="75574"/>
                      <a:pt x="131181" y="75574"/>
                    </a:cubicBezTo>
                    <a:cubicBezTo>
                      <a:pt x="130697" y="75574"/>
                      <a:pt x="130213" y="75627"/>
                      <a:pt x="129738" y="75726"/>
                    </a:cubicBezTo>
                    <a:lnTo>
                      <a:pt x="129738" y="75726"/>
                    </a:lnTo>
                    <a:cubicBezTo>
                      <a:pt x="129778" y="71567"/>
                      <a:pt x="132957" y="69486"/>
                      <a:pt x="136134" y="69486"/>
                    </a:cubicBezTo>
                    <a:close/>
                    <a:moveTo>
                      <a:pt x="42332" y="69690"/>
                    </a:moveTo>
                    <a:cubicBezTo>
                      <a:pt x="45507" y="69690"/>
                      <a:pt x="48681" y="71767"/>
                      <a:pt x="48726" y="75923"/>
                    </a:cubicBezTo>
                    <a:cubicBezTo>
                      <a:pt x="48251" y="75821"/>
                      <a:pt x="47772" y="75771"/>
                      <a:pt x="47298" y="75771"/>
                    </a:cubicBezTo>
                    <a:cubicBezTo>
                      <a:pt x="45434" y="75771"/>
                      <a:pt x="43630" y="76538"/>
                      <a:pt x="42337" y="77930"/>
                    </a:cubicBezTo>
                    <a:cubicBezTo>
                      <a:pt x="41056" y="76550"/>
                      <a:pt x="39264" y="75771"/>
                      <a:pt x="37382" y="75771"/>
                    </a:cubicBezTo>
                    <a:cubicBezTo>
                      <a:pt x="36898" y="75771"/>
                      <a:pt x="36415" y="75825"/>
                      <a:pt x="35940" y="75923"/>
                    </a:cubicBezTo>
                    <a:cubicBezTo>
                      <a:pt x="35980" y="71769"/>
                      <a:pt x="39156" y="69690"/>
                      <a:pt x="42332" y="69690"/>
                    </a:cubicBezTo>
                    <a:close/>
                    <a:moveTo>
                      <a:pt x="65648" y="69687"/>
                    </a:moveTo>
                    <a:cubicBezTo>
                      <a:pt x="68825" y="69687"/>
                      <a:pt x="72001" y="71766"/>
                      <a:pt x="72041" y="75923"/>
                    </a:cubicBezTo>
                    <a:cubicBezTo>
                      <a:pt x="71566" y="75821"/>
                      <a:pt x="71088" y="75771"/>
                      <a:pt x="70613" y="75771"/>
                    </a:cubicBezTo>
                    <a:cubicBezTo>
                      <a:pt x="68750" y="75771"/>
                      <a:pt x="66945" y="76538"/>
                      <a:pt x="65653" y="77930"/>
                    </a:cubicBezTo>
                    <a:cubicBezTo>
                      <a:pt x="64371" y="76550"/>
                      <a:pt x="62579" y="75771"/>
                      <a:pt x="60697" y="75771"/>
                    </a:cubicBezTo>
                    <a:cubicBezTo>
                      <a:pt x="60214" y="75771"/>
                      <a:pt x="59730" y="75825"/>
                      <a:pt x="59255" y="75923"/>
                    </a:cubicBezTo>
                    <a:cubicBezTo>
                      <a:pt x="59295" y="71766"/>
                      <a:pt x="62472" y="69687"/>
                      <a:pt x="65648" y="69687"/>
                    </a:cubicBezTo>
                    <a:close/>
                    <a:moveTo>
                      <a:pt x="82884" y="1"/>
                    </a:moveTo>
                    <a:cubicBezTo>
                      <a:pt x="82642" y="700"/>
                      <a:pt x="82534" y="1435"/>
                      <a:pt x="82579" y="2178"/>
                    </a:cubicBezTo>
                    <a:cubicBezTo>
                      <a:pt x="81329" y="875"/>
                      <a:pt x="79570" y="37"/>
                      <a:pt x="77701" y="37"/>
                    </a:cubicBezTo>
                    <a:cubicBezTo>
                      <a:pt x="77681" y="37"/>
                      <a:pt x="77661" y="37"/>
                      <a:pt x="77642" y="37"/>
                    </a:cubicBezTo>
                    <a:cubicBezTo>
                      <a:pt x="77622" y="37"/>
                      <a:pt x="77602" y="37"/>
                      <a:pt x="77582" y="37"/>
                    </a:cubicBezTo>
                    <a:cubicBezTo>
                      <a:pt x="73834" y="37"/>
                      <a:pt x="70494" y="3399"/>
                      <a:pt x="70948" y="7160"/>
                    </a:cubicBezTo>
                    <a:cubicBezTo>
                      <a:pt x="71458" y="7047"/>
                      <a:pt x="71971" y="6991"/>
                      <a:pt x="72481" y="6991"/>
                    </a:cubicBezTo>
                    <a:cubicBezTo>
                      <a:pt x="74418" y="6991"/>
                      <a:pt x="76294" y="7794"/>
                      <a:pt x="77642" y="9248"/>
                    </a:cubicBezTo>
                    <a:cubicBezTo>
                      <a:pt x="77624" y="9248"/>
                      <a:pt x="77606" y="9248"/>
                      <a:pt x="77587" y="9248"/>
                    </a:cubicBezTo>
                    <a:cubicBezTo>
                      <a:pt x="75529" y="9248"/>
                      <a:pt x="73607" y="10256"/>
                      <a:pt x="72355" y="11784"/>
                    </a:cubicBezTo>
                    <a:cubicBezTo>
                      <a:pt x="72756" y="8058"/>
                      <a:pt x="69443" y="4741"/>
                      <a:pt x="65721" y="4741"/>
                    </a:cubicBezTo>
                    <a:cubicBezTo>
                      <a:pt x="65701" y="4741"/>
                      <a:pt x="65682" y="4741"/>
                      <a:pt x="65662" y="4741"/>
                    </a:cubicBezTo>
                    <a:cubicBezTo>
                      <a:pt x="65642" y="4741"/>
                      <a:pt x="65622" y="4741"/>
                      <a:pt x="65602" y="4741"/>
                    </a:cubicBezTo>
                    <a:cubicBezTo>
                      <a:pt x="63733" y="4741"/>
                      <a:pt x="61966" y="5570"/>
                      <a:pt x="60724" y="6874"/>
                    </a:cubicBezTo>
                    <a:cubicBezTo>
                      <a:pt x="60760" y="6139"/>
                      <a:pt x="60662" y="5395"/>
                      <a:pt x="60420" y="4696"/>
                    </a:cubicBezTo>
                    <a:lnTo>
                      <a:pt x="60043" y="4696"/>
                    </a:lnTo>
                    <a:cubicBezTo>
                      <a:pt x="60276" y="5395"/>
                      <a:pt x="60393" y="6130"/>
                      <a:pt x="60393" y="6865"/>
                    </a:cubicBezTo>
                    <a:cubicBezTo>
                      <a:pt x="59920" y="6763"/>
                      <a:pt x="59442" y="6713"/>
                      <a:pt x="58969" y="6713"/>
                    </a:cubicBezTo>
                    <a:cubicBezTo>
                      <a:pt x="57110" y="6713"/>
                      <a:pt x="55305" y="7479"/>
                      <a:pt x="54013" y="8872"/>
                    </a:cubicBezTo>
                    <a:cubicBezTo>
                      <a:pt x="52732" y="7492"/>
                      <a:pt x="50939" y="6712"/>
                      <a:pt x="49058" y="6712"/>
                    </a:cubicBezTo>
                    <a:cubicBezTo>
                      <a:pt x="48574" y="6712"/>
                      <a:pt x="48090" y="6766"/>
                      <a:pt x="47615" y="6865"/>
                    </a:cubicBezTo>
                    <a:cubicBezTo>
                      <a:pt x="47615" y="6130"/>
                      <a:pt x="47732" y="5395"/>
                      <a:pt x="47965" y="4696"/>
                    </a:cubicBezTo>
                    <a:lnTo>
                      <a:pt x="47588" y="4696"/>
                    </a:lnTo>
                    <a:cubicBezTo>
                      <a:pt x="47346" y="5395"/>
                      <a:pt x="47248" y="6139"/>
                      <a:pt x="47284" y="6874"/>
                    </a:cubicBezTo>
                    <a:cubicBezTo>
                      <a:pt x="46042" y="5570"/>
                      <a:pt x="44275" y="4741"/>
                      <a:pt x="42406" y="4741"/>
                    </a:cubicBezTo>
                    <a:cubicBezTo>
                      <a:pt x="42386" y="4741"/>
                      <a:pt x="42366" y="4741"/>
                      <a:pt x="42346" y="4741"/>
                    </a:cubicBezTo>
                    <a:cubicBezTo>
                      <a:pt x="42319" y="4741"/>
                      <a:pt x="42291" y="4740"/>
                      <a:pt x="42263" y="4740"/>
                    </a:cubicBezTo>
                    <a:cubicBezTo>
                      <a:pt x="40287" y="4740"/>
                      <a:pt x="38431" y="5684"/>
                      <a:pt x="37185" y="7125"/>
                    </a:cubicBezTo>
                    <a:cubicBezTo>
                      <a:pt x="37479" y="3462"/>
                      <a:pt x="34202" y="234"/>
                      <a:pt x="30534" y="234"/>
                    </a:cubicBezTo>
                    <a:cubicBezTo>
                      <a:pt x="30514" y="234"/>
                      <a:pt x="30494" y="234"/>
                      <a:pt x="30474" y="234"/>
                    </a:cubicBezTo>
                    <a:cubicBezTo>
                      <a:pt x="30454" y="234"/>
                      <a:pt x="30434" y="234"/>
                      <a:pt x="30415" y="234"/>
                    </a:cubicBezTo>
                    <a:cubicBezTo>
                      <a:pt x="28546" y="234"/>
                      <a:pt x="26787" y="1072"/>
                      <a:pt x="25536" y="2375"/>
                    </a:cubicBezTo>
                    <a:cubicBezTo>
                      <a:pt x="25581" y="1641"/>
                      <a:pt x="25474" y="897"/>
                      <a:pt x="25232" y="198"/>
                    </a:cubicBezTo>
                    <a:lnTo>
                      <a:pt x="24855" y="198"/>
                    </a:lnTo>
                    <a:cubicBezTo>
                      <a:pt x="25088" y="897"/>
                      <a:pt x="25214" y="1632"/>
                      <a:pt x="25214" y="2367"/>
                    </a:cubicBezTo>
                    <a:cubicBezTo>
                      <a:pt x="24739" y="2265"/>
                      <a:pt x="24260" y="2215"/>
                      <a:pt x="23785" y="2215"/>
                    </a:cubicBezTo>
                    <a:cubicBezTo>
                      <a:pt x="21922" y="2215"/>
                      <a:pt x="20117" y="2981"/>
                      <a:pt x="18825" y="4374"/>
                    </a:cubicBezTo>
                    <a:cubicBezTo>
                      <a:pt x="17544" y="2994"/>
                      <a:pt x="15752" y="2214"/>
                      <a:pt x="13870" y="2214"/>
                    </a:cubicBezTo>
                    <a:cubicBezTo>
                      <a:pt x="13386" y="2214"/>
                      <a:pt x="12902" y="2268"/>
                      <a:pt x="12427" y="2367"/>
                    </a:cubicBezTo>
                    <a:cubicBezTo>
                      <a:pt x="12427" y="1632"/>
                      <a:pt x="12544" y="897"/>
                      <a:pt x="12777" y="198"/>
                    </a:cubicBezTo>
                    <a:lnTo>
                      <a:pt x="12382" y="198"/>
                    </a:lnTo>
                    <a:cubicBezTo>
                      <a:pt x="12141" y="897"/>
                      <a:pt x="12042" y="1641"/>
                      <a:pt x="12078" y="2375"/>
                    </a:cubicBezTo>
                    <a:cubicBezTo>
                      <a:pt x="10836" y="1072"/>
                      <a:pt x="9069" y="234"/>
                      <a:pt x="7200" y="234"/>
                    </a:cubicBezTo>
                    <a:cubicBezTo>
                      <a:pt x="7180" y="234"/>
                      <a:pt x="7160" y="234"/>
                      <a:pt x="7141" y="234"/>
                    </a:cubicBezTo>
                    <a:cubicBezTo>
                      <a:pt x="7126" y="234"/>
                      <a:pt x="7111" y="234"/>
                      <a:pt x="7096" y="234"/>
                    </a:cubicBezTo>
                    <a:cubicBezTo>
                      <a:pt x="3342" y="234"/>
                      <a:pt x="1" y="3600"/>
                      <a:pt x="456" y="7358"/>
                    </a:cubicBezTo>
                    <a:cubicBezTo>
                      <a:pt x="960" y="7247"/>
                      <a:pt x="1468" y="7193"/>
                      <a:pt x="1971" y="7193"/>
                    </a:cubicBezTo>
                    <a:cubicBezTo>
                      <a:pt x="3914" y="7193"/>
                      <a:pt x="5798" y="7997"/>
                      <a:pt x="7150" y="9463"/>
                    </a:cubicBezTo>
                    <a:cubicBezTo>
                      <a:pt x="7130" y="9463"/>
                      <a:pt x="7110" y="9463"/>
                      <a:pt x="7090" y="9463"/>
                    </a:cubicBezTo>
                    <a:cubicBezTo>
                      <a:pt x="3342" y="9463"/>
                      <a:pt x="1" y="12825"/>
                      <a:pt x="456" y="16587"/>
                    </a:cubicBezTo>
                    <a:cubicBezTo>
                      <a:pt x="966" y="16472"/>
                      <a:pt x="1482" y="16416"/>
                      <a:pt x="1993" y="16416"/>
                    </a:cubicBezTo>
                    <a:cubicBezTo>
                      <a:pt x="3922" y="16416"/>
                      <a:pt x="5795" y="17213"/>
                      <a:pt x="7141" y="18666"/>
                    </a:cubicBezTo>
                    <a:cubicBezTo>
                      <a:pt x="7121" y="18665"/>
                      <a:pt x="7101" y="18665"/>
                      <a:pt x="7081" y="18665"/>
                    </a:cubicBezTo>
                    <a:cubicBezTo>
                      <a:pt x="3333" y="18665"/>
                      <a:pt x="1" y="22028"/>
                      <a:pt x="456" y="25789"/>
                    </a:cubicBezTo>
                    <a:cubicBezTo>
                      <a:pt x="968" y="25675"/>
                      <a:pt x="1485" y="25619"/>
                      <a:pt x="1997" y="25619"/>
                    </a:cubicBezTo>
                    <a:cubicBezTo>
                      <a:pt x="3931" y="25619"/>
                      <a:pt x="5804" y="26416"/>
                      <a:pt x="7150" y="27868"/>
                    </a:cubicBezTo>
                    <a:cubicBezTo>
                      <a:pt x="8485" y="26423"/>
                      <a:pt x="10355" y="25626"/>
                      <a:pt x="12288" y="25626"/>
                    </a:cubicBezTo>
                    <a:cubicBezTo>
                      <a:pt x="12715" y="25626"/>
                      <a:pt x="13146" y="25665"/>
                      <a:pt x="13574" y="25744"/>
                    </a:cubicBezTo>
                    <a:cubicBezTo>
                      <a:pt x="12580" y="26927"/>
                      <a:pt x="11997" y="28424"/>
                      <a:pt x="12087" y="30019"/>
                    </a:cubicBezTo>
                    <a:cubicBezTo>
                      <a:pt x="10837" y="28715"/>
                      <a:pt x="9069" y="27877"/>
                      <a:pt x="7208" y="27877"/>
                    </a:cubicBezTo>
                    <a:cubicBezTo>
                      <a:pt x="7189" y="27877"/>
                      <a:pt x="7169" y="27877"/>
                      <a:pt x="7150" y="27877"/>
                    </a:cubicBezTo>
                    <a:cubicBezTo>
                      <a:pt x="7130" y="27877"/>
                      <a:pt x="7110" y="27877"/>
                      <a:pt x="7090" y="27877"/>
                    </a:cubicBezTo>
                    <a:cubicBezTo>
                      <a:pt x="3342" y="27877"/>
                      <a:pt x="1" y="31239"/>
                      <a:pt x="456" y="35001"/>
                    </a:cubicBezTo>
                    <a:cubicBezTo>
                      <a:pt x="963" y="34888"/>
                      <a:pt x="1475" y="34832"/>
                      <a:pt x="1984" y="34832"/>
                    </a:cubicBezTo>
                    <a:cubicBezTo>
                      <a:pt x="3893" y="34832"/>
                      <a:pt x="5751" y="35611"/>
                      <a:pt x="7096" y="37026"/>
                    </a:cubicBezTo>
                    <a:cubicBezTo>
                      <a:pt x="3341" y="37026"/>
                      <a:pt x="8" y="40386"/>
                      <a:pt x="456" y="44149"/>
                    </a:cubicBezTo>
                    <a:cubicBezTo>
                      <a:pt x="965" y="44035"/>
                      <a:pt x="1479" y="43980"/>
                      <a:pt x="1989" y="43980"/>
                    </a:cubicBezTo>
                    <a:cubicBezTo>
                      <a:pt x="3926" y="43980"/>
                      <a:pt x="5802" y="44783"/>
                      <a:pt x="7150" y="46237"/>
                    </a:cubicBezTo>
                    <a:cubicBezTo>
                      <a:pt x="7130" y="46237"/>
                      <a:pt x="7110" y="46237"/>
                      <a:pt x="7090" y="46237"/>
                    </a:cubicBezTo>
                    <a:cubicBezTo>
                      <a:pt x="3342" y="46237"/>
                      <a:pt x="1" y="49608"/>
                      <a:pt x="456" y="53361"/>
                    </a:cubicBezTo>
                    <a:cubicBezTo>
                      <a:pt x="961" y="53249"/>
                      <a:pt x="1471" y="53195"/>
                      <a:pt x="1978" y="53195"/>
                    </a:cubicBezTo>
                    <a:cubicBezTo>
                      <a:pt x="3912" y="53195"/>
                      <a:pt x="5791" y="53991"/>
                      <a:pt x="7141" y="55439"/>
                    </a:cubicBezTo>
                    <a:cubicBezTo>
                      <a:pt x="7121" y="55439"/>
                      <a:pt x="7101" y="55439"/>
                      <a:pt x="7081" y="55439"/>
                    </a:cubicBezTo>
                    <a:cubicBezTo>
                      <a:pt x="3333" y="55439"/>
                      <a:pt x="1" y="58811"/>
                      <a:pt x="456" y="62563"/>
                    </a:cubicBezTo>
                    <a:cubicBezTo>
                      <a:pt x="965" y="62449"/>
                      <a:pt x="1479" y="62394"/>
                      <a:pt x="1989" y="62394"/>
                    </a:cubicBezTo>
                    <a:cubicBezTo>
                      <a:pt x="3926" y="62394"/>
                      <a:pt x="5802" y="63197"/>
                      <a:pt x="7150" y="64651"/>
                    </a:cubicBezTo>
                    <a:cubicBezTo>
                      <a:pt x="7130" y="64651"/>
                      <a:pt x="7110" y="64651"/>
                      <a:pt x="7090" y="64651"/>
                    </a:cubicBezTo>
                    <a:cubicBezTo>
                      <a:pt x="3342" y="64651"/>
                      <a:pt x="1" y="68022"/>
                      <a:pt x="456" y="71774"/>
                    </a:cubicBezTo>
                    <a:cubicBezTo>
                      <a:pt x="965" y="71661"/>
                      <a:pt x="1479" y="71605"/>
                      <a:pt x="1989" y="71605"/>
                    </a:cubicBezTo>
                    <a:cubicBezTo>
                      <a:pt x="3926" y="71605"/>
                      <a:pt x="5802" y="72408"/>
                      <a:pt x="7150" y="73862"/>
                    </a:cubicBezTo>
                    <a:cubicBezTo>
                      <a:pt x="8483" y="72419"/>
                      <a:pt x="10349" y="71617"/>
                      <a:pt x="12278" y="71617"/>
                    </a:cubicBezTo>
                    <a:cubicBezTo>
                      <a:pt x="12709" y="71617"/>
                      <a:pt x="13143" y="71657"/>
                      <a:pt x="13574" y="71739"/>
                    </a:cubicBezTo>
                    <a:cubicBezTo>
                      <a:pt x="13037" y="72366"/>
                      <a:pt x="12624" y="73101"/>
                      <a:pt x="12365" y="73880"/>
                    </a:cubicBezTo>
                    <a:lnTo>
                      <a:pt x="12741" y="73880"/>
                    </a:lnTo>
                    <a:cubicBezTo>
                      <a:pt x="13637" y="71137"/>
                      <a:pt x="16222" y="69764"/>
                      <a:pt x="18806" y="69764"/>
                    </a:cubicBezTo>
                    <a:cubicBezTo>
                      <a:pt x="21388" y="69764"/>
                      <a:pt x="23969" y="71135"/>
                      <a:pt x="24864" y="73880"/>
                    </a:cubicBezTo>
                    <a:lnTo>
                      <a:pt x="25241" y="73880"/>
                    </a:lnTo>
                    <a:cubicBezTo>
                      <a:pt x="24981" y="73101"/>
                      <a:pt x="24569" y="72366"/>
                      <a:pt x="24031" y="71739"/>
                    </a:cubicBezTo>
                    <a:cubicBezTo>
                      <a:pt x="24463" y="71657"/>
                      <a:pt x="24897" y="71617"/>
                      <a:pt x="25327" y="71617"/>
                    </a:cubicBezTo>
                    <a:cubicBezTo>
                      <a:pt x="27257" y="71617"/>
                      <a:pt x="29124" y="72419"/>
                      <a:pt x="30465" y="73862"/>
                    </a:cubicBezTo>
                    <a:cubicBezTo>
                      <a:pt x="31802" y="72410"/>
                      <a:pt x="33677" y="71609"/>
                      <a:pt x="35611" y="71609"/>
                    </a:cubicBezTo>
                    <a:cubicBezTo>
                      <a:pt x="36087" y="71609"/>
                      <a:pt x="36566" y="71657"/>
                      <a:pt x="37042" y="71757"/>
                    </a:cubicBezTo>
                    <a:cubicBezTo>
                      <a:pt x="36011" y="73020"/>
                      <a:pt x="35438" y="74633"/>
                      <a:pt x="35644" y="76335"/>
                    </a:cubicBezTo>
                    <a:cubicBezTo>
                      <a:pt x="36153" y="76222"/>
                      <a:pt x="36667" y="76166"/>
                      <a:pt x="37176" y="76166"/>
                    </a:cubicBezTo>
                    <a:cubicBezTo>
                      <a:pt x="39113" y="76166"/>
                      <a:pt x="40989" y="76969"/>
                      <a:pt x="42337" y="78423"/>
                    </a:cubicBezTo>
                    <a:cubicBezTo>
                      <a:pt x="43675" y="76976"/>
                      <a:pt x="45548" y="76173"/>
                      <a:pt x="47484" y="76173"/>
                    </a:cubicBezTo>
                    <a:cubicBezTo>
                      <a:pt x="47908" y="76173"/>
                      <a:pt x="48336" y="76212"/>
                      <a:pt x="48762" y="76291"/>
                    </a:cubicBezTo>
                    <a:cubicBezTo>
                      <a:pt x="48224" y="76927"/>
                      <a:pt x="47812" y="77653"/>
                      <a:pt x="47552" y="78441"/>
                    </a:cubicBezTo>
                    <a:lnTo>
                      <a:pt x="47929" y="78441"/>
                    </a:lnTo>
                    <a:cubicBezTo>
                      <a:pt x="48825" y="75698"/>
                      <a:pt x="51410" y="74325"/>
                      <a:pt x="53994" y="74325"/>
                    </a:cubicBezTo>
                    <a:cubicBezTo>
                      <a:pt x="56575" y="74325"/>
                      <a:pt x="59157" y="75696"/>
                      <a:pt x="60052" y="78441"/>
                    </a:cubicBezTo>
                    <a:lnTo>
                      <a:pt x="60438" y="78441"/>
                    </a:lnTo>
                    <a:cubicBezTo>
                      <a:pt x="60169" y="77653"/>
                      <a:pt x="59766" y="76927"/>
                      <a:pt x="59228" y="76291"/>
                    </a:cubicBezTo>
                    <a:cubicBezTo>
                      <a:pt x="59654" y="76212"/>
                      <a:pt x="60082" y="76173"/>
                      <a:pt x="60506" y="76173"/>
                    </a:cubicBezTo>
                    <a:cubicBezTo>
                      <a:pt x="62442" y="76173"/>
                      <a:pt x="64317" y="76976"/>
                      <a:pt x="65662" y="78423"/>
                    </a:cubicBezTo>
                    <a:cubicBezTo>
                      <a:pt x="67002" y="76969"/>
                      <a:pt x="68877" y="76166"/>
                      <a:pt x="70814" y="76166"/>
                    </a:cubicBezTo>
                    <a:cubicBezTo>
                      <a:pt x="71323" y="76166"/>
                      <a:pt x="71837" y="76222"/>
                      <a:pt x="72346" y="76335"/>
                    </a:cubicBezTo>
                    <a:cubicBezTo>
                      <a:pt x="72801" y="72574"/>
                      <a:pt x="69460" y="69211"/>
                      <a:pt x="65712" y="69211"/>
                    </a:cubicBezTo>
                    <a:cubicBezTo>
                      <a:pt x="65692" y="69211"/>
                      <a:pt x="65672" y="69212"/>
                      <a:pt x="65653" y="69212"/>
                    </a:cubicBezTo>
                    <a:cubicBezTo>
                      <a:pt x="65633" y="69212"/>
                      <a:pt x="65613" y="69211"/>
                      <a:pt x="65593" y="69211"/>
                    </a:cubicBezTo>
                    <a:cubicBezTo>
                      <a:pt x="63725" y="69211"/>
                      <a:pt x="61966" y="70050"/>
                      <a:pt x="60715" y="71353"/>
                    </a:cubicBezTo>
                    <a:cubicBezTo>
                      <a:pt x="60805" y="69758"/>
                      <a:pt x="60223" y="68262"/>
                      <a:pt x="59228" y="67079"/>
                    </a:cubicBezTo>
                    <a:cubicBezTo>
                      <a:pt x="59656" y="67000"/>
                      <a:pt x="60087" y="66961"/>
                      <a:pt x="60514" y="66961"/>
                    </a:cubicBezTo>
                    <a:cubicBezTo>
                      <a:pt x="62447" y="66961"/>
                      <a:pt x="64319" y="67757"/>
                      <a:pt x="65662" y="69203"/>
                    </a:cubicBezTo>
                    <a:cubicBezTo>
                      <a:pt x="66995" y="67754"/>
                      <a:pt x="68869" y="66954"/>
                      <a:pt x="70804" y="66954"/>
                    </a:cubicBezTo>
                    <a:cubicBezTo>
                      <a:pt x="71287" y="66954"/>
                      <a:pt x="71773" y="67004"/>
                      <a:pt x="72256" y="67106"/>
                    </a:cubicBezTo>
                    <a:cubicBezTo>
                      <a:pt x="71280" y="68352"/>
                      <a:pt x="70751" y="69920"/>
                      <a:pt x="70948" y="71568"/>
                    </a:cubicBezTo>
                    <a:cubicBezTo>
                      <a:pt x="71456" y="71455"/>
                      <a:pt x="71968" y="71399"/>
                      <a:pt x="72477" y="71399"/>
                    </a:cubicBezTo>
                    <a:cubicBezTo>
                      <a:pt x="74412" y="71399"/>
                      <a:pt x="76294" y="72202"/>
                      <a:pt x="77642" y="73656"/>
                    </a:cubicBezTo>
                    <a:cubicBezTo>
                      <a:pt x="78975" y="72213"/>
                      <a:pt x="80841" y="71411"/>
                      <a:pt x="82765" y="71411"/>
                    </a:cubicBezTo>
                    <a:cubicBezTo>
                      <a:pt x="83195" y="71411"/>
                      <a:pt x="83627" y="71451"/>
                      <a:pt x="84057" y="71533"/>
                    </a:cubicBezTo>
                    <a:cubicBezTo>
                      <a:pt x="83529" y="72160"/>
                      <a:pt x="83117" y="72895"/>
                      <a:pt x="82857" y="73674"/>
                    </a:cubicBezTo>
                    <a:lnTo>
                      <a:pt x="83233" y="73674"/>
                    </a:lnTo>
                    <a:cubicBezTo>
                      <a:pt x="84129" y="70931"/>
                      <a:pt x="86712" y="69558"/>
                      <a:pt x="89295" y="69558"/>
                    </a:cubicBezTo>
                    <a:cubicBezTo>
                      <a:pt x="91875" y="69558"/>
                      <a:pt x="94456" y="70929"/>
                      <a:pt x="95357" y="73674"/>
                    </a:cubicBezTo>
                    <a:lnTo>
                      <a:pt x="95733" y="73674"/>
                    </a:lnTo>
                    <a:cubicBezTo>
                      <a:pt x="95464" y="72895"/>
                      <a:pt x="95061" y="72160"/>
                      <a:pt x="94523" y="71533"/>
                    </a:cubicBezTo>
                    <a:cubicBezTo>
                      <a:pt x="94955" y="71451"/>
                      <a:pt x="95389" y="71411"/>
                      <a:pt x="95820" y="71411"/>
                    </a:cubicBezTo>
                    <a:cubicBezTo>
                      <a:pt x="97749" y="71411"/>
                      <a:pt x="99616" y="72213"/>
                      <a:pt x="100957" y="73656"/>
                    </a:cubicBezTo>
                    <a:cubicBezTo>
                      <a:pt x="102295" y="72203"/>
                      <a:pt x="104169" y="71403"/>
                      <a:pt x="106103" y="71403"/>
                    </a:cubicBezTo>
                    <a:cubicBezTo>
                      <a:pt x="106579" y="71403"/>
                      <a:pt x="107058" y="71451"/>
                      <a:pt x="107534" y="71550"/>
                    </a:cubicBezTo>
                    <a:cubicBezTo>
                      <a:pt x="106495" y="72814"/>
                      <a:pt x="105930" y="74427"/>
                      <a:pt x="106136" y="76129"/>
                    </a:cubicBezTo>
                    <a:cubicBezTo>
                      <a:pt x="106644" y="76015"/>
                      <a:pt x="107156" y="75960"/>
                      <a:pt x="107665" y="75960"/>
                    </a:cubicBezTo>
                    <a:cubicBezTo>
                      <a:pt x="109600" y="75960"/>
                      <a:pt x="111480" y="76763"/>
                      <a:pt x="112821" y="78217"/>
                    </a:cubicBezTo>
                    <a:cubicBezTo>
                      <a:pt x="114165" y="76770"/>
                      <a:pt x="116034" y="75967"/>
                      <a:pt x="117968" y="75967"/>
                    </a:cubicBezTo>
                    <a:cubicBezTo>
                      <a:pt x="118392" y="75967"/>
                      <a:pt x="118820" y="76005"/>
                      <a:pt x="119245" y="76084"/>
                    </a:cubicBezTo>
                    <a:cubicBezTo>
                      <a:pt x="118717" y="76721"/>
                      <a:pt x="118304" y="77446"/>
                      <a:pt x="118045" y="78235"/>
                    </a:cubicBezTo>
                    <a:lnTo>
                      <a:pt x="118421" y="78235"/>
                    </a:lnTo>
                    <a:cubicBezTo>
                      <a:pt x="119317" y="75492"/>
                      <a:pt x="121900" y="74119"/>
                      <a:pt x="124482" y="74119"/>
                    </a:cubicBezTo>
                    <a:cubicBezTo>
                      <a:pt x="127063" y="74119"/>
                      <a:pt x="129644" y="75490"/>
                      <a:pt x="130544" y="78235"/>
                    </a:cubicBezTo>
                    <a:lnTo>
                      <a:pt x="130921" y="78235"/>
                    </a:lnTo>
                    <a:cubicBezTo>
                      <a:pt x="130652" y="77446"/>
                      <a:pt x="130249" y="76721"/>
                      <a:pt x="129711" y="76084"/>
                    </a:cubicBezTo>
                    <a:cubicBezTo>
                      <a:pt x="130137" y="76005"/>
                      <a:pt x="130565" y="75967"/>
                      <a:pt x="130990" y="75967"/>
                    </a:cubicBezTo>
                    <a:cubicBezTo>
                      <a:pt x="132925" y="75967"/>
                      <a:pt x="134800" y="76770"/>
                      <a:pt x="136145" y="78217"/>
                    </a:cubicBezTo>
                    <a:cubicBezTo>
                      <a:pt x="137486" y="76763"/>
                      <a:pt x="139360" y="75960"/>
                      <a:pt x="141297" y="75960"/>
                    </a:cubicBezTo>
                    <a:cubicBezTo>
                      <a:pt x="141806" y="75960"/>
                      <a:pt x="142320" y="76015"/>
                      <a:pt x="142829" y="76129"/>
                    </a:cubicBezTo>
                    <a:cubicBezTo>
                      <a:pt x="143284" y="72368"/>
                      <a:pt x="139944" y="69005"/>
                      <a:pt x="136195" y="69005"/>
                    </a:cubicBezTo>
                    <a:cubicBezTo>
                      <a:pt x="136175" y="69005"/>
                      <a:pt x="136156" y="69005"/>
                      <a:pt x="136136" y="69006"/>
                    </a:cubicBezTo>
                    <a:cubicBezTo>
                      <a:pt x="136116" y="69005"/>
                      <a:pt x="136096" y="69005"/>
                      <a:pt x="136077" y="69005"/>
                    </a:cubicBezTo>
                    <a:cubicBezTo>
                      <a:pt x="134208" y="69005"/>
                      <a:pt x="132449" y="69844"/>
                      <a:pt x="131199" y="71147"/>
                    </a:cubicBezTo>
                    <a:cubicBezTo>
                      <a:pt x="131288" y="69552"/>
                      <a:pt x="130706" y="68056"/>
                      <a:pt x="129711" y="66873"/>
                    </a:cubicBezTo>
                    <a:cubicBezTo>
                      <a:pt x="130140" y="66794"/>
                      <a:pt x="130570" y="66755"/>
                      <a:pt x="130997" y="66755"/>
                    </a:cubicBezTo>
                    <a:cubicBezTo>
                      <a:pt x="132930" y="66755"/>
                      <a:pt x="134802" y="67551"/>
                      <a:pt x="136145" y="68997"/>
                    </a:cubicBezTo>
                    <a:cubicBezTo>
                      <a:pt x="137487" y="67540"/>
                      <a:pt x="139365" y="66743"/>
                      <a:pt x="141304" y="66743"/>
                    </a:cubicBezTo>
                    <a:cubicBezTo>
                      <a:pt x="141811" y="66743"/>
                      <a:pt x="142322" y="66798"/>
                      <a:pt x="142829" y="66909"/>
                    </a:cubicBezTo>
                    <a:cubicBezTo>
                      <a:pt x="143276" y="63151"/>
                      <a:pt x="139944" y="59785"/>
                      <a:pt x="136198" y="59785"/>
                    </a:cubicBezTo>
                    <a:cubicBezTo>
                      <a:pt x="136183" y="59785"/>
                      <a:pt x="136169" y="59785"/>
                      <a:pt x="136154" y="59785"/>
                    </a:cubicBezTo>
                    <a:cubicBezTo>
                      <a:pt x="137492" y="58340"/>
                      <a:pt x="139363" y="57545"/>
                      <a:pt x="141292" y="57545"/>
                    </a:cubicBezTo>
                    <a:cubicBezTo>
                      <a:pt x="141803" y="57545"/>
                      <a:pt x="142319" y="57601"/>
                      <a:pt x="142829" y="57715"/>
                    </a:cubicBezTo>
                    <a:cubicBezTo>
                      <a:pt x="143284" y="53954"/>
                      <a:pt x="139944" y="50592"/>
                      <a:pt x="136195" y="50592"/>
                    </a:cubicBezTo>
                    <a:cubicBezTo>
                      <a:pt x="136175" y="50592"/>
                      <a:pt x="136156" y="50592"/>
                      <a:pt x="136136" y="50592"/>
                    </a:cubicBezTo>
                    <a:cubicBezTo>
                      <a:pt x="136116" y="50592"/>
                      <a:pt x="136096" y="50592"/>
                      <a:pt x="136077" y="50592"/>
                    </a:cubicBezTo>
                    <a:cubicBezTo>
                      <a:pt x="134208" y="50592"/>
                      <a:pt x="132449" y="51430"/>
                      <a:pt x="131199" y="52733"/>
                    </a:cubicBezTo>
                    <a:cubicBezTo>
                      <a:pt x="131288" y="51138"/>
                      <a:pt x="130706" y="49642"/>
                      <a:pt x="129711" y="48459"/>
                    </a:cubicBezTo>
                    <a:cubicBezTo>
                      <a:pt x="130140" y="48380"/>
                      <a:pt x="130570" y="48341"/>
                      <a:pt x="130997" y="48341"/>
                    </a:cubicBezTo>
                    <a:cubicBezTo>
                      <a:pt x="132927" y="48341"/>
                      <a:pt x="134793" y="49137"/>
                      <a:pt x="136136" y="50583"/>
                    </a:cubicBezTo>
                    <a:cubicBezTo>
                      <a:pt x="137484" y="49129"/>
                      <a:pt x="139360" y="48326"/>
                      <a:pt x="141292" y="48326"/>
                    </a:cubicBezTo>
                    <a:cubicBezTo>
                      <a:pt x="141801" y="48326"/>
                      <a:pt x="142313" y="48381"/>
                      <a:pt x="142820" y="48495"/>
                    </a:cubicBezTo>
                    <a:cubicBezTo>
                      <a:pt x="143275" y="44743"/>
                      <a:pt x="139943" y="41371"/>
                      <a:pt x="136195" y="41371"/>
                    </a:cubicBezTo>
                    <a:cubicBezTo>
                      <a:pt x="136175" y="41371"/>
                      <a:pt x="136156" y="41371"/>
                      <a:pt x="136136" y="41372"/>
                    </a:cubicBezTo>
                    <a:cubicBezTo>
                      <a:pt x="137482" y="39919"/>
                      <a:pt x="139354" y="39122"/>
                      <a:pt x="141284" y="39122"/>
                    </a:cubicBezTo>
                    <a:cubicBezTo>
                      <a:pt x="141795" y="39122"/>
                      <a:pt x="142310" y="39178"/>
                      <a:pt x="142820" y="39293"/>
                    </a:cubicBezTo>
                    <a:cubicBezTo>
                      <a:pt x="143274" y="35536"/>
                      <a:pt x="139943" y="32169"/>
                      <a:pt x="136210" y="32169"/>
                    </a:cubicBezTo>
                    <a:cubicBezTo>
                      <a:pt x="136185" y="32169"/>
                      <a:pt x="136160" y="32169"/>
                      <a:pt x="136136" y="32169"/>
                    </a:cubicBezTo>
                    <a:cubicBezTo>
                      <a:pt x="136116" y="32169"/>
                      <a:pt x="136096" y="32169"/>
                      <a:pt x="136076" y="32169"/>
                    </a:cubicBezTo>
                    <a:cubicBezTo>
                      <a:pt x="134207" y="32169"/>
                      <a:pt x="132440" y="32998"/>
                      <a:pt x="131199" y="34302"/>
                    </a:cubicBezTo>
                    <a:cubicBezTo>
                      <a:pt x="131279" y="32716"/>
                      <a:pt x="130697" y="31210"/>
                      <a:pt x="129702" y="30028"/>
                    </a:cubicBezTo>
                    <a:cubicBezTo>
                      <a:pt x="130130" y="29949"/>
                      <a:pt x="130559" y="29910"/>
                      <a:pt x="130985" y="29910"/>
                    </a:cubicBezTo>
                    <a:cubicBezTo>
                      <a:pt x="132925" y="29910"/>
                      <a:pt x="134799" y="30713"/>
                      <a:pt x="136136" y="32160"/>
                    </a:cubicBezTo>
                    <a:cubicBezTo>
                      <a:pt x="137484" y="30706"/>
                      <a:pt x="139360" y="29903"/>
                      <a:pt x="141292" y="29903"/>
                    </a:cubicBezTo>
                    <a:cubicBezTo>
                      <a:pt x="141801" y="29903"/>
                      <a:pt x="142313" y="29959"/>
                      <a:pt x="142820" y="30072"/>
                    </a:cubicBezTo>
                    <a:cubicBezTo>
                      <a:pt x="143276" y="26315"/>
                      <a:pt x="139935" y="22949"/>
                      <a:pt x="136189" y="22949"/>
                    </a:cubicBezTo>
                    <a:cubicBezTo>
                      <a:pt x="136175" y="22949"/>
                      <a:pt x="136160" y="22949"/>
                      <a:pt x="136145" y="22949"/>
                    </a:cubicBezTo>
                    <a:cubicBezTo>
                      <a:pt x="137490" y="21504"/>
                      <a:pt x="139357" y="20708"/>
                      <a:pt x="141284" y="20708"/>
                    </a:cubicBezTo>
                    <a:cubicBezTo>
                      <a:pt x="141794" y="20708"/>
                      <a:pt x="142310" y="20764"/>
                      <a:pt x="142820" y="20879"/>
                    </a:cubicBezTo>
                    <a:cubicBezTo>
                      <a:pt x="143275" y="17117"/>
                      <a:pt x="139935" y="13755"/>
                      <a:pt x="136195" y="13755"/>
                    </a:cubicBezTo>
                    <a:cubicBezTo>
                      <a:pt x="136175" y="13755"/>
                      <a:pt x="136156" y="13755"/>
                      <a:pt x="136136" y="13755"/>
                    </a:cubicBezTo>
                    <a:cubicBezTo>
                      <a:pt x="136116" y="13755"/>
                      <a:pt x="136096" y="13755"/>
                      <a:pt x="136076" y="13755"/>
                    </a:cubicBezTo>
                    <a:cubicBezTo>
                      <a:pt x="134207" y="13755"/>
                      <a:pt x="132440" y="14585"/>
                      <a:pt x="131199" y="15888"/>
                    </a:cubicBezTo>
                    <a:cubicBezTo>
                      <a:pt x="131279" y="14302"/>
                      <a:pt x="130697" y="12797"/>
                      <a:pt x="129702" y="11614"/>
                    </a:cubicBezTo>
                    <a:cubicBezTo>
                      <a:pt x="130130" y="11535"/>
                      <a:pt x="130558" y="11496"/>
                      <a:pt x="130984" y="11496"/>
                    </a:cubicBezTo>
                    <a:cubicBezTo>
                      <a:pt x="132922" y="11496"/>
                      <a:pt x="134791" y="12299"/>
                      <a:pt x="136136" y="13746"/>
                    </a:cubicBezTo>
                    <a:cubicBezTo>
                      <a:pt x="137484" y="12292"/>
                      <a:pt x="139360" y="11489"/>
                      <a:pt x="141292" y="11489"/>
                    </a:cubicBezTo>
                    <a:cubicBezTo>
                      <a:pt x="141801" y="11489"/>
                      <a:pt x="142313" y="11545"/>
                      <a:pt x="142820" y="11659"/>
                    </a:cubicBezTo>
                    <a:cubicBezTo>
                      <a:pt x="143275" y="7906"/>
                      <a:pt x="139935" y="4535"/>
                      <a:pt x="136195" y="4535"/>
                    </a:cubicBezTo>
                    <a:cubicBezTo>
                      <a:pt x="136175" y="4535"/>
                      <a:pt x="136156" y="4535"/>
                      <a:pt x="136136" y="4535"/>
                    </a:cubicBezTo>
                    <a:cubicBezTo>
                      <a:pt x="136116" y="4535"/>
                      <a:pt x="136096" y="4535"/>
                      <a:pt x="136077" y="4535"/>
                    </a:cubicBezTo>
                    <a:cubicBezTo>
                      <a:pt x="134208" y="4535"/>
                      <a:pt x="132440" y="5373"/>
                      <a:pt x="131199" y="6677"/>
                    </a:cubicBezTo>
                    <a:cubicBezTo>
                      <a:pt x="131234" y="5933"/>
                      <a:pt x="131136" y="5198"/>
                      <a:pt x="130894" y="4499"/>
                    </a:cubicBezTo>
                    <a:lnTo>
                      <a:pt x="130518" y="4499"/>
                    </a:lnTo>
                    <a:cubicBezTo>
                      <a:pt x="130751" y="5198"/>
                      <a:pt x="130867" y="5933"/>
                      <a:pt x="130867" y="6668"/>
                    </a:cubicBezTo>
                    <a:cubicBezTo>
                      <a:pt x="130394" y="6566"/>
                      <a:pt x="129917" y="6516"/>
                      <a:pt x="129443" y="6516"/>
                    </a:cubicBezTo>
                    <a:cubicBezTo>
                      <a:pt x="127584" y="6516"/>
                      <a:pt x="125780" y="7282"/>
                      <a:pt x="124487" y="8675"/>
                    </a:cubicBezTo>
                    <a:cubicBezTo>
                      <a:pt x="123206" y="7295"/>
                      <a:pt x="121414" y="6515"/>
                      <a:pt x="119532" y="6515"/>
                    </a:cubicBezTo>
                    <a:cubicBezTo>
                      <a:pt x="119048" y="6515"/>
                      <a:pt x="118564" y="6560"/>
                      <a:pt x="118089" y="6668"/>
                    </a:cubicBezTo>
                    <a:cubicBezTo>
                      <a:pt x="118089" y="5933"/>
                      <a:pt x="118206" y="5198"/>
                      <a:pt x="118439" y="4499"/>
                    </a:cubicBezTo>
                    <a:lnTo>
                      <a:pt x="118063" y="4499"/>
                    </a:lnTo>
                    <a:cubicBezTo>
                      <a:pt x="117821" y="5198"/>
                      <a:pt x="117722" y="5933"/>
                      <a:pt x="117758" y="6677"/>
                    </a:cubicBezTo>
                    <a:cubicBezTo>
                      <a:pt x="116516" y="5373"/>
                      <a:pt x="114749" y="4535"/>
                      <a:pt x="112880" y="4535"/>
                    </a:cubicBezTo>
                    <a:cubicBezTo>
                      <a:pt x="112860" y="4535"/>
                      <a:pt x="112840" y="4535"/>
                      <a:pt x="112821" y="4535"/>
                    </a:cubicBezTo>
                    <a:cubicBezTo>
                      <a:pt x="112802" y="4535"/>
                      <a:pt x="112783" y="4535"/>
                      <a:pt x="112765" y="4535"/>
                    </a:cubicBezTo>
                    <a:cubicBezTo>
                      <a:pt x="110778" y="4535"/>
                      <a:pt x="108911" y="5480"/>
                      <a:pt x="107659" y="6927"/>
                    </a:cubicBezTo>
                    <a:lnTo>
                      <a:pt x="107659" y="6927"/>
                    </a:lnTo>
                    <a:cubicBezTo>
                      <a:pt x="107953" y="3265"/>
                      <a:pt x="104676" y="36"/>
                      <a:pt x="101009" y="36"/>
                    </a:cubicBezTo>
                    <a:cubicBezTo>
                      <a:pt x="100988" y="36"/>
                      <a:pt x="100968" y="37"/>
                      <a:pt x="100948" y="37"/>
                    </a:cubicBezTo>
                    <a:cubicBezTo>
                      <a:pt x="100928" y="37"/>
                      <a:pt x="100908" y="37"/>
                      <a:pt x="100889" y="37"/>
                    </a:cubicBezTo>
                    <a:cubicBezTo>
                      <a:pt x="99020" y="37"/>
                      <a:pt x="97261" y="875"/>
                      <a:pt x="96011" y="2178"/>
                    </a:cubicBezTo>
                    <a:cubicBezTo>
                      <a:pt x="96056" y="1435"/>
                      <a:pt x="95948" y="700"/>
                      <a:pt x="95706" y="1"/>
                    </a:cubicBezTo>
                    <a:lnTo>
                      <a:pt x="95339" y="1"/>
                    </a:lnTo>
                    <a:cubicBezTo>
                      <a:pt x="95563" y="700"/>
                      <a:pt x="95688" y="1426"/>
                      <a:pt x="95688" y="2169"/>
                    </a:cubicBezTo>
                    <a:cubicBezTo>
                      <a:pt x="95213" y="2067"/>
                      <a:pt x="94735" y="2018"/>
                      <a:pt x="94260" y="2018"/>
                    </a:cubicBezTo>
                    <a:cubicBezTo>
                      <a:pt x="92399" y="2018"/>
                      <a:pt x="90599" y="2784"/>
                      <a:pt x="89299" y="4177"/>
                    </a:cubicBezTo>
                    <a:cubicBezTo>
                      <a:pt x="88034" y="2804"/>
                      <a:pt x="86246" y="2017"/>
                      <a:pt x="84376" y="2017"/>
                    </a:cubicBezTo>
                    <a:cubicBezTo>
                      <a:pt x="84365" y="2017"/>
                      <a:pt x="84355" y="2017"/>
                      <a:pt x="84344" y="2017"/>
                    </a:cubicBezTo>
                    <a:cubicBezTo>
                      <a:pt x="83860" y="2017"/>
                      <a:pt x="83376" y="2062"/>
                      <a:pt x="82902" y="2169"/>
                    </a:cubicBezTo>
                    <a:cubicBezTo>
                      <a:pt x="82902" y="1435"/>
                      <a:pt x="83027" y="700"/>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sp>
            <p:nvSpPr>
              <p:cNvPr id="785" name="Google Shape;785;p32"/>
              <p:cNvSpPr/>
              <p:nvPr/>
            </p:nvSpPr>
            <p:spPr>
              <a:xfrm>
                <a:off x="0" y="0"/>
                <a:ext cx="2743019" cy="1499080"/>
              </a:xfrm>
              <a:custGeom>
                <a:avLst/>
                <a:gdLst/>
                <a:ahLst/>
                <a:cxnLst/>
                <a:rect l="l" t="t" r="r" b="b"/>
                <a:pathLst>
                  <a:path w="143276" h="78414" extrusionOk="0">
                    <a:moveTo>
                      <a:pt x="84144" y="2392"/>
                    </a:moveTo>
                    <a:cubicBezTo>
                      <a:pt x="86080" y="2392"/>
                      <a:pt x="87955" y="3195"/>
                      <a:pt x="89299" y="4642"/>
                    </a:cubicBezTo>
                    <a:cubicBezTo>
                      <a:pt x="90635" y="3197"/>
                      <a:pt x="92499" y="2400"/>
                      <a:pt x="94430" y="2400"/>
                    </a:cubicBezTo>
                    <a:cubicBezTo>
                      <a:pt x="94856" y="2400"/>
                      <a:pt x="95287" y="2439"/>
                      <a:pt x="95715" y="2518"/>
                    </a:cubicBezTo>
                    <a:cubicBezTo>
                      <a:pt x="94720" y="3692"/>
                      <a:pt x="94138" y="5198"/>
                      <a:pt x="94228" y="6793"/>
                    </a:cubicBezTo>
                    <a:cubicBezTo>
                      <a:pt x="92977" y="5480"/>
                      <a:pt x="91219" y="4651"/>
                      <a:pt x="89350" y="4651"/>
                    </a:cubicBezTo>
                    <a:cubicBezTo>
                      <a:pt x="89330" y="4651"/>
                      <a:pt x="89310" y="4651"/>
                      <a:pt x="89290" y="4651"/>
                    </a:cubicBezTo>
                    <a:cubicBezTo>
                      <a:pt x="89271" y="4651"/>
                      <a:pt x="89251" y="4651"/>
                      <a:pt x="89231" y="4651"/>
                    </a:cubicBezTo>
                    <a:cubicBezTo>
                      <a:pt x="87362" y="4651"/>
                      <a:pt x="85595" y="5489"/>
                      <a:pt x="84353" y="6793"/>
                    </a:cubicBezTo>
                    <a:cubicBezTo>
                      <a:pt x="84434" y="5198"/>
                      <a:pt x="83851" y="3692"/>
                      <a:pt x="82866" y="2518"/>
                    </a:cubicBezTo>
                    <a:lnTo>
                      <a:pt x="82866" y="2509"/>
                    </a:lnTo>
                    <a:cubicBezTo>
                      <a:pt x="83291" y="2430"/>
                      <a:pt x="83719" y="2392"/>
                      <a:pt x="84144" y="2392"/>
                    </a:cubicBezTo>
                    <a:close/>
                    <a:moveTo>
                      <a:pt x="23970" y="2589"/>
                    </a:moveTo>
                    <a:cubicBezTo>
                      <a:pt x="24396" y="2589"/>
                      <a:pt x="24824" y="2628"/>
                      <a:pt x="25250" y="2707"/>
                    </a:cubicBezTo>
                    <a:cubicBezTo>
                      <a:pt x="24255" y="3889"/>
                      <a:pt x="23673" y="5386"/>
                      <a:pt x="23753" y="6981"/>
                    </a:cubicBezTo>
                    <a:cubicBezTo>
                      <a:pt x="22512" y="5677"/>
                      <a:pt x="20744" y="4839"/>
                      <a:pt x="18884" y="4839"/>
                    </a:cubicBezTo>
                    <a:cubicBezTo>
                      <a:pt x="18864" y="4839"/>
                      <a:pt x="18845" y="4839"/>
                      <a:pt x="18825" y="4839"/>
                    </a:cubicBezTo>
                    <a:cubicBezTo>
                      <a:pt x="18805" y="4839"/>
                      <a:pt x="18786" y="4839"/>
                      <a:pt x="18766" y="4839"/>
                    </a:cubicBezTo>
                    <a:cubicBezTo>
                      <a:pt x="16897" y="4839"/>
                      <a:pt x="15129" y="5677"/>
                      <a:pt x="13888" y="6981"/>
                    </a:cubicBezTo>
                    <a:cubicBezTo>
                      <a:pt x="13951" y="5395"/>
                      <a:pt x="13368" y="3898"/>
                      <a:pt x="12382" y="2716"/>
                    </a:cubicBezTo>
                    <a:lnTo>
                      <a:pt x="12391" y="2707"/>
                    </a:lnTo>
                    <a:cubicBezTo>
                      <a:pt x="12818" y="2628"/>
                      <a:pt x="13246" y="2589"/>
                      <a:pt x="13671" y="2589"/>
                    </a:cubicBezTo>
                    <a:cubicBezTo>
                      <a:pt x="15606" y="2589"/>
                      <a:pt x="17481" y="3390"/>
                      <a:pt x="18825" y="4830"/>
                    </a:cubicBezTo>
                    <a:cubicBezTo>
                      <a:pt x="20162" y="3390"/>
                      <a:pt x="22035" y="2589"/>
                      <a:pt x="23970" y="2589"/>
                    </a:cubicBezTo>
                    <a:close/>
                    <a:moveTo>
                      <a:pt x="77636" y="544"/>
                    </a:moveTo>
                    <a:cubicBezTo>
                      <a:pt x="80811" y="544"/>
                      <a:pt x="83986" y="2623"/>
                      <a:pt x="84031" y="6784"/>
                    </a:cubicBezTo>
                    <a:cubicBezTo>
                      <a:pt x="83550" y="6679"/>
                      <a:pt x="83066" y="6627"/>
                      <a:pt x="82585" y="6627"/>
                    </a:cubicBezTo>
                    <a:cubicBezTo>
                      <a:pt x="80728" y="6627"/>
                      <a:pt x="78929" y="7394"/>
                      <a:pt x="77633" y="8782"/>
                    </a:cubicBezTo>
                    <a:cubicBezTo>
                      <a:pt x="76360" y="7411"/>
                      <a:pt x="74559" y="6622"/>
                      <a:pt x="72687" y="6622"/>
                    </a:cubicBezTo>
                    <a:cubicBezTo>
                      <a:pt x="72203" y="6622"/>
                      <a:pt x="71719" y="6676"/>
                      <a:pt x="71244" y="6784"/>
                    </a:cubicBezTo>
                    <a:cubicBezTo>
                      <a:pt x="71284" y="2625"/>
                      <a:pt x="74460" y="544"/>
                      <a:pt x="77636" y="544"/>
                    </a:cubicBezTo>
                    <a:close/>
                    <a:moveTo>
                      <a:pt x="100947" y="544"/>
                    </a:moveTo>
                    <a:cubicBezTo>
                      <a:pt x="104121" y="544"/>
                      <a:pt x="107295" y="2622"/>
                      <a:pt x="107337" y="6782"/>
                    </a:cubicBezTo>
                    <a:lnTo>
                      <a:pt x="107337" y="6782"/>
                    </a:lnTo>
                    <a:cubicBezTo>
                      <a:pt x="106859" y="6678"/>
                      <a:pt x="106378" y="6627"/>
                      <a:pt x="105901" y="6627"/>
                    </a:cubicBezTo>
                    <a:cubicBezTo>
                      <a:pt x="104043" y="6627"/>
                      <a:pt x="102246" y="7394"/>
                      <a:pt x="100957" y="8782"/>
                    </a:cubicBezTo>
                    <a:cubicBezTo>
                      <a:pt x="99676" y="7411"/>
                      <a:pt x="97883" y="6622"/>
                      <a:pt x="96002" y="6622"/>
                    </a:cubicBezTo>
                    <a:cubicBezTo>
                      <a:pt x="95518" y="6622"/>
                      <a:pt x="95034" y="6676"/>
                      <a:pt x="94559" y="6784"/>
                    </a:cubicBezTo>
                    <a:cubicBezTo>
                      <a:pt x="94595" y="2625"/>
                      <a:pt x="97771" y="544"/>
                      <a:pt x="100947" y="544"/>
                    </a:cubicBezTo>
                    <a:close/>
                    <a:moveTo>
                      <a:pt x="7166" y="739"/>
                    </a:moveTo>
                    <a:cubicBezTo>
                      <a:pt x="10341" y="739"/>
                      <a:pt x="13516" y="2815"/>
                      <a:pt x="13556" y="6972"/>
                    </a:cubicBezTo>
                    <a:cubicBezTo>
                      <a:pt x="13079" y="6868"/>
                      <a:pt x="12598" y="6817"/>
                      <a:pt x="12120" y="6817"/>
                    </a:cubicBezTo>
                    <a:cubicBezTo>
                      <a:pt x="10263" y="6817"/>
                      <a:pt x="8460" y="7585"/>
                      <a:pt x="7163" y="8974"/>
                    </a:cubicBezTo>
                    <a:lnTo>
                      <a:pt x="7163" y="8974"/>
                    </a:lnTo>
                    <a:cubicBezTo>
                      <a:pt x="5882" y="7597"/>
                      <a:pt x="4092" y="6819"/>
                      <a:pt x="2212" y="6819"/>
                    </a:cubicBezTo>
                    <a:cubicBezTo>
                      <a:pt x="1728" y="6819"/>
                      <a:pt x="1245" y="6873"/>
                      <a:pt x="770" y="6972"/>
                    </a:cubicBezTo>
                    <a:cubicBezTo>
                      <a:pt x="810" y="2818"/>
                      <a:pt x="3988" y="739"/>
                      <a:pt x="7166" y="739"/>
                    </a:cubicBezTo>
                    <a:close/>
                    <a:moveTo>
                      <a:pt x="30461" y="743"/>
                    </a:moveTo>
                    <a:cubicBezTo>
                      <a:pt x="33632" y="743"/>
                      <a:pt x="36807" y="2818"/>
                      <a:pt x="36853" y="6968"/>
                    </a:cubicBezTo>
                    <a:lnTo>
                      <a:pt x="36853" y="6968"/>
                    </a:lnTo>
                    <a:cubicBezTo>
                      <a:pt x="36386" y="6869"/>
                      <a:pt x="35915" y="6820"/>
                      <a:pt x="35447" y="6820"/>
                    </a:cubicBezTo>
                    <a:cubicBezTo>
                      <a:pt x="33589" y="6820"/>
                      <a:pt x="31784" y="7587"/>
                      <a:pt x="30492" y="8979"/>
                    </a:cubicBezTo>
                    <a:cubicBezTo>
                      <a:pt x="29210" y="7599"/>
                      <a:pt x="27418" y="6819"/>
                      <a:pt x="25536" y="6819"/>
                    </a:cubicBezTo>
                    <a:cubicBezTo>
                      <a:pt x="25053" y="6819"/>
                      <a:pt x="24569" y="6873"/>
                      <a:pt x="24094" y="6972"/>
                    </a:cubicBezTo>
                    <a:cubicBezTo>
                      <a:pt x="24121" y="2820"/>
                      <a:pt x="27289" y="743"/>
                      <a:pt x="30461" y="743"/>
                    </a:cubicBezTo>
                    <a:close/>
                    <a:moveTo>
                      <a:pt x="119326" y="6899"/>
                    </a:moveTo>
                    <a:cubicBezTo>
                      <a:pt x="121263" y="6899"/>
                      <a:pt x="123133" y="7700"/>
                      <a:pt x="124470" y="9149"/>
                    </a:cubicBezTo>
                    <a:lnTo>
                      <a:pt x="124470" y="9149"/>
                    </a:lnTo>
                    <a:cubicBezTo>
                      <a:pt x="124453" y="9149"/>
                      <a:pt x="124436" y="9149"/>
                      <a:pt x="124419" y="9149"/>
                    </a:cubicBezTo>
                    <a:cubicBezTo>
                      <a:pt x="122550" y="9149"/>
                      <a:pt x="120782" y="9987"/>
                      <a:pt x="119541" y="11291"/>
                    </a:cubicBezTo>
                    <a:cubicBezTo>
                      <a:pt x="119622" y="9705"/>
                      <a:pt x="119039" y="8199"/>
                      <a:pt x="118045" y="7017"/>
                    </a:cubicBezTo>
                    <a:cubicBezTo>
                      <a:pt x="118472" y="6938"/>
                      <a:pt x="118901" y="6899"/>
                      <a:pt x="119326" y="6899"/>
                    </a:cubicBezTo>
                    <a:close/>
                    <a:moveTo>
                      <a:pt x="129625" y="6899"/>
                    </a:moveTo>
                    <a:cubicBezTo>
                      <a:pt x="130050" y="6899"/>
                      <a:pt x="130477" y="6938"/>
                      <a:pt x="130903" y="7017"/>
                    </a:cubicBezTo>
                    <a:cubicBezTo>
                      <a:pt x="129908" y="8199"/>
                      <a:pt x="129326" y="9705"/>
                      <a:pt x="129415" y="11291"/>
                    </a:cubicBezTo>
                    <a:cubicBezTo>
                      <a:pt x="128165" y="9987"/>
                      <a:pt x="126397" y="9149"/>
                      <a:pt x="124537" y="9149"/>
                    </a:cubicBezTo>
                    <a:cubicBezTo>
                      <a:pt x="124520" y="9149"/>
                      <a:pt x="124503" y="9149"/>
                      <a:pt x="124487" y="9149"/>
                    </a:cubicBezTo>
                    <a:lnTo>
                      <a:pt x="124487" y="9149"/>
                    </a:lnTo>
                    <a:cubicBezTo>
                      <a:pt x="125823" y="7700"/>
                      <a:pt x="127694" y="6899"/>
                      <a:pt x="129625" y="6899"/>
                    </a:cubicBezTo>
                    <a:close/>
                    <a:moveTo>
                      <a:pt x="82788" y="6997"/>
                    </a:moveTo>
                    <a:cubicBezTo>
                      <a:pt x="83213" y="6997"/>
                      <a:pt x="83641" y="7036"/>
                      <a:pt x="84066" y="7115"/>
                    </a:cubicBezTo>
                    <a:cubicBezTo>
                      <a:pt x="83072" y="8298"/>
                      <a:pt x="82489" y="9794"/>
                      <a:pt x="82579" y="11389"/>
                    </a:cubicBezTo>
                    <a:cubicBezTo>
                      <a:pt x="81329" y="10086"/>
                      <a:pt x="79570" y="9248"/>
                      <a:pt x="77701" y="9248"/>
                    </a:cubicBezTo>
                    <a:cubicBezTo>
                      <a:pt x="77681" y="9248"/>
                      <a:pt x="77661" y="9248"/>
                      <a:pt x="77642" y="9248"/>
                    </a:cubicBezTo>
                    <a:cubicBezTo>
                      <a:pt x="78979" y="7800"/>
                      <a:pt x="80853" y="6997"/>
                      <a:pt x="82788" y="6997"/>
                    </a:cubicBezTo>
                    <a:close/>
                    <a:moveTo>
                      <a:pt x="95819" y="7002"/>
                    </a:moveTo>
                    <a:cubicBezTo>
                      <a:pt x="97748" y="7002"/>
                      <a:pt x="99615" y="7806"/>
                      <a:pt x="100948" y="9257"/>
                    </a:cubicBezTo>
                    <a:cubicBezTo>
                      <a:pt x="100928" y="9257"/>
                      <a:pt x="100908" y="9256"/>
                      <a:pt x="100888" y="9256"/>
                    </a:cubicBezTo>
                    <a:cubicBezTo>
                      <a:pt x="99020" y="9256"/>
                      <a:pt x="97252" y="10086"/>
                      <a:pt x="96011" y="11398"/>
                    </a:cubicBezTo>
                    <a:cubicBezTo>
                      <a:pt x="96100" y="9803"/>
                      <a:pt x="95509" y="8298"/>
                      <a:pt x="94523" y="7124"/>
                    </a:cubicBezTo>
                    <a:cubicBezTo>
                      <a:pt x="94955" y="7042"/>
                      <a:pt x="95388" y="7002"/>
                      <a:pt x="95819" y="7002"/>
                    </a:cubicBezTo>
                    <a:close/>
                    <a:moveTo>
                      <a:pt x="48857" y="7096"/>
                    </a:moveTo>
                    <a:cubicBezTo>
                      <a:pt x="50790" y="7096"/>
                      <a:pt x="52658" y="7899"/>
                      <a:pt x="53995" y="9346"/>
                    </a:cubicBezTo>
                    <a:lnTo>
                      <a:pt x="53995" y="9346"/>
                    </a:lnTo>
                    <a:cubicBezTo>
                      <a:pt x="53978" y="9346"/>
                      <a:pt x="53961" y="9346"/>
                      <a:pt x="53945" y="9346"/>
                    </a:cubicBezTo>
                    <a:cubicBezTo>
                      <a:pt x="52076" y="9346"/>
                      <a:pt x="50308" y="10184"/>
                      <a:pt x="49067" y="11488"/>
                    </a:cubicBezTo>
                    <a:cubicBezTo>
                      <a:pt x="49156" y="9893"/>
                      <a:pt x="48565" y="8388"/>
                      <a:pt x="47579" y="7214"/>
                    </a:cubicBezTo>
                    <a:cubicBezTo>
                      <a:pt x="48005" y="7135"/>
                      <a:pt x="48433" y="7096"/>
                      <a:pt x="48857" y="7096"/>
                    </a:cubicBezTo>
                    <a:close/>
                    <a:moveTo>
                      <a:pt x="59151" y="7096"/>
                    </a:moveTo>
                    <a:cubicBezTo>
                      <a:pt x="59575" y="7096"/>
                      <a:pt x="60003" y="7135"/>
                      <a:pt x="60429" y="7214"/>
                    </a:cubicBezTo>
                    <a:cubicBezTo>
                      <a:pt x="59443" y="8397"/>
                      <a:pt x="58852" y="9893"/>
                      <a:pt x="58941" y="11488"/>
                    </a:cubicBezTo>
                    <a:cubicBezTo>
                      <a:pt x="57700" y="10184"/>
                      <a:pt x="55932" y="9346"/>
                      <a:pt x="54063" y="9346"/>
                    </a:cubicBezTo>
                    <a:cubicBezTo>
                      <a:pt x="54043" y="9346"/>
                      <a:pt x="54024" y="9346"/>
                      <a:pt x="54004" y="9346"/>
                    </a:cubicBezTo>
                    <a:cubicBezTo>
                      <a:pt x="55349" y="7899"/>
                      <a:pt x="57217" y="7096"/>
                      <a:pt x="59151" y="7096"/>
                    </a:cubicBezTo>
                    <a:close/>
                    <a:moveTo>
                      <a:pt x="12288" y="7195"/>
                    </a:moveTo>
                    <a:cubicBezTo>
                      <a:pt x="12712" y="7195"/>
                      <a:pt x="13139" y="7233"/>
                      <a:pt x="13565" y="7312"/>
                    </a:cubicBezTo>
                    <a:cubicBezTo>
                      <a:pt x="12580" y="8495"/>
                      <a:pt x="11997" y="9992"/>
                      <a:pt x="12078" y="11586"/>
                    </a:cubicBezTo>
                    <a:cubicBezTo>
                      <a:pt x="10836" y="10283"/>
                      <a:pt x="9069" y="9445"/>
                      <a:pt x="7200" y="9445"/>
                    </a:cubicBezTo>
                    <a:cubicBezTo>
                      <a:pt x="7183" y="9445"/>
                      <a:pt x="7166" y="9445"/>
                      <a:pt x="7150" y="9445"/>
                    </a:cubicBezTo>
                    <a:lnTo>
                      <a:pt x="7150" y="9445"/>
                    </a:lnTo>
                    <a:cubicBezTo>
                      <a:pt x="8487" y="7997"/>
                      <a:pt x="10354" y="7195"/>
                      <a:pt x="12288" y="7195"/>
                    </a:cubicBezTo>
                    <a:close/>
                    <a:moveTo>
                      <a:pt x="25327" y="7195"/>
                    </a:moveTo>
                    <a:cubicBezTo>
                      <a:pt x="27263" y="7195"/>
                      <a:pt x="29138" y="7997"/>
                      <a:pt x="30483" y="9445"/>
                    </a:cubicBezTo>
                    <a:cubicBezTo>
                      <a:pt x="30463" y="9445"/>
                      <a:pt x="30443" y="9445"/>
                      <a:pt x="30423" y="9445"/>
                    </a:cubicBezTo>
                    <a:cubicBezTo>
                      <a:pt x="28555" y="9445"/>
                      <a:pt x="26787" y="10283"/>
                      <a:pt x="25545" y="11586"/>
                    </a:cubicBezTo>
                    <a:cubicBezTo>
                      <a:pt x="25626" y="10000"/>
                      <a:pt x="25044" y="8495"/>
                      <a:pt x="24049" y="7312"/>
                    </a:cubicBezTo>
                    <a:cubicBezTo>
                      <a:pt x="24475" y="7233"/>
                      <a:pt x="24903" y="7195"/>
                      <a:pt x="25327" y="7195"/>
                    </a:cubicBezTo>
                    <a:close/>
                    <a:moveTo>
                      <a:pt x="35634" y="7192"/>
                    </a:moveTo>
                    <a:cubicBezTo>
                      <a:pt x="36094" y="7192"/>
                      <a:pt x="36556" y="7237"/>
                      <a:pt x="37015" y="7330"/>
                    </a:cubicBezTo>
                    <a:cubicBezTo>
                      <a:pt x="35998" y="8588"/>
                      <a:pt x="35452" y="10173"/>
                      <a:pt x="35641" y="11840"/>
                    </a:cubicBezTo>
                    <a:lnTo>
                      <a:pt x="35641" y="11840"/>
                    </a:lnTo>
                    <a:cubicBezTo>
                      <a:pt x="34389" y="10389"/>
                      <a:pt x="32523" y="9445"/>
                      <a:pt x="30538" y="9445"/>
                    </a:cubicBezTo>
                    <a:cubicBezTo>
                      <a:pt x="30520" y="9445"/>
                      <a:pt x="30501" y="9445"/>
                      <a:pt x="30483" y="9445"/>
                    </a:cubicBezTo>
                    <a:cubicBezTo>
                      <a:pt x="31822" y="7997"/>
                      <a:pt x="33700" y="7192"/>
                      <a:pt x="35634" y="7192"/>
                    </a:cubicBezTo>
                    <a:close/>
                    <a:moveTo>
                      <a:pt x="112820" y="5042"/>
                    </a:moveTo>
                    <a:cubicBezTo>
                      <a:pt x="115994" y="5042"/>
                      <a:pt x="119168" y="7120"/>
                      <a:pt x="119209" y="11280"/>
                    </a:cubicBezTo>
                    <a:lnTo>
                      <a:pt x="119209" y="11280"/>
                    </a:lnTo>
                    <a:cubicBezTo>
                      <a:pt x="118737" y="11179"/>
                      <a:pt x="118262" y="11130"/>
                      <a:pt x="117790" y="11130"/>
                    </a:cubicBezTo>
                    <a:cubicBezTo>
                      <a:pt x="115926" y="11130"/>
                      <a:pt x="114120" y="11897"/>
                      <a:pt x="112821" y="13289"/>
                    </a:cubicBezTo>
                    <a:cubicBezTo>
                      <a:pt x="111548" y="11909"/>
                      <a:pt x="109747" y="11129"/>
                      <a:pt x="107874" y="11129"/>
                    </a:cubicBezTo>
                    <a:cubicBezTo>
                      <a:pt x="107391" y="11129"/>
                      <a:pt x="106898" y="11183"/>
                      <a:pt x="106432" y="11282"/>
                    </a:cubicBezTo>
                    <a:cubicBezTo>
                      <a:pt x="106468" y="7123"/>
                      <a:pt x="109644" y="5042"/>
                      <a:pt x="112820" y="5042"/>
                    </a:cubicBezTo>
                    <a:close/>
                    <a:moveTo>
                      <a:pt x="136135" y="5042"/>
                    </a:moveTo>
                    <a:cubicBezTo>
                      <a:pt x="139310" y="5042"/>
                      <a:pt x="142484" y="7121"/>
                      <a:pt x="142525" y="11282"/>
                    </a:cubicBezTo>
                    <a:cubicBezTo>
                      <a:pt x="142051" y="11180"/>
                      <a:pt x="141574" y="11130"/>
                      <a:pt x="141100" y="11130"/>
                    </a:cubicBezTo>
                    <a:cubicBezTo>
                      <a:pt x="139242" y="11130"/>
                      <a:pt x="137437" y="11897"/>
                      <a:pt x="136145" y="13289"/>
                    </a:cubicBezTo>
                    <a:cubicBezTo>
                      <a:pt x="134863" y="11909"/>
                      <a:pt x="133071" y="11129"/>
                      <a:pt x="131190" y="11129"/>
                    </a:cubicBezTo>
                    <a:cubicBezTo>
                      <a:pt x="130706" y="11129"/>
                      <a:pt x="130222" y="11183"/>
                      <a:pt x="129747" y="11282"/>
                    </a:cubicBezTo>
                    <a:cubicBezTo>
                      <a:pt x="129783" y="7123"/>
                      <a:pt x="132959" y="5042"/>
                      <a:pt x="136135" y="5042"/>
                    </a:cubicBezTo>
                    <a:close/>
                    <a:moveTo>
                      <a:pt x="89293" y="5147"/>
                    </a:moveTo>
                    <a:cubicBezTo>
                      <a:pt x="92468" y="5147"/>
                      <a:pt x="95642" y="7223"/>
                      <a:pt x="95679" y="11378"/>
                    </a:cubicBezTo>
                    <a:lnTo>
                      <a:pt x="95679" y="11378"/>
                    </a:lnTo>
                    <a:cubicBezTo>
                      <a:pt x="95207" y="11278"/>
                      <a:pt x="94731" y="11229"/>
                      <a:pt x="94259" y="11229"/>
                    </a:cubicBezTo>
                    <a:cubicBezTo>
                      <a:pt x="92396" y="11229"/>
                      <a:pt x="90592" y="11995"/>
                      <a:pt x="89299" y="13388"/>
                    </a:cubicBezTo>
                    <a:cubicBezTo>
                      <a:pt x="88018" y="12008"/>
                      <a:pt x="86226" y="11228"/>
                      <a:pt x="84344" y="11228"/>
                    </a:cubicBezTo>
                    <a:cubicBezTo>
                      <a:pt x="83860" y="11228"/>
                      <a:pt x="83376" y="11282"/>
                      <a:pt x="82902" y="11380"/>
                    </a:cubicBezTo>
                    <a:cubicBezTo>
                      <a:pt x="82937" y="7226"/>
                      <a:pt x="86116" y="5147"/>
                      <a:pt x="89293" y="5147"/>
                    </a:cubicBezTo>
                    <a:close/>
                    <a:moveTo>
                      <a:pt x="42334" y="5241"/>
                    </a:moveTo>
                    <a:cubicBezTo>
                      <a:pt x="45504" y="5241"/>
                      <a:pt x="48679" y="7316"/>
                      <a:pt x="48726" y="11466"/>
                    </a:cubicBezTo>
                    <a:lnTo>
                      <a:pt x="48726" y="11466"/>
                    </a:lnTo>
                    <a:cubicBezTo>
                      <a:pt x="48259" y="11367"/>
                      <a:pt x="47788" y="11318"/>
                      <a:pt x="47320" y="11318"/>
                    </a:cubicBezTo>
                    <a:cubicBezTo>
                      <a:pt x="45461" y="11318"/>
                      <a:pt x="43655" y="12085"/>
                      <a:pt x="42355" y="13477"/>
                    </a:cubicBezTo>
                    <a:cubicBezTo>
                      <a:pt x="41083" y="12097"/>
                      <a:pt x="39282" y="11318"/>
                      <a:pt x="37409" y="11318"/>
                    </a:cubicBezTo>
                    <a:cubicBezTo>
                      <a:pt x="36916" y="11318"/>
                      <a:pt x="36432" y="11371"/>
                      <a:pt x="35966" y="11470"/>
                    </a:cubicBezTo>
                    <a:cubicBezTo>
                      <a:pt x="35993" y="7318"/>
                      <a:pt x="39161" y="5241"/>
                      <a:pt x="42334" y="5241"/>
                    </a:cubicBezTo>
                    <a:close/>
                    <a:moveTo>
                      <a:pt x="65648" y="5241"/>
                    </a:moveTo>
                    <a:cubicBezTo>
                      <a:pt x="68820" y="5241"/>
                      <a:pt x="71995" y="7316"/>
                      <a:pt x="72041" y="11466"/>
                    </a:cubicBezTo>
                    <a:lnTo>
                      <a:pt x="72041" y="11466"/>
                    </a:lnTo>
                    <a:cubicBezTo>
                      <a:pt x="71572" y="11367"/>
                      <a:pt x="71100" y="11318"/>
                      <a:pt x="70631" y="11318"/>
                    </a:cubicBezTo>
                    <a:cubicBezTo>
                      <a:pt x="68767" y="11318"/>
                      <a:pt x="66961" y="12085"/>
                      <a:pt x="65662" y="13477"/>
                    </a:cubicBezTo>
                    <a:cubicBezTo>
                      <a:pt x="64389" y="12097"/>
                      <a:pt x="62588" y="11318"/>
                      <a:pt x="60715" y="11318"/>
                    </a:cubicBezTo>
                    <a:cubicBezTo>
                      <a:pt x="60223" y="11318"/>
                      <a:pt x="59739" y="11371"/>
                      <a:pt x="59273" y="11470"/>
                    </a:cubicBezTo>
                    <a:cubicBezTo>
                      <a:pt x="59304" y="7318"/>
                      <a:pt x="62474" y="5241"/>
                      <a:pt x="65648" y="5241"/>
                    </a:cubicBezTo>
                    <a:close/>
                    <a:moveTo>
                      <a:pt x="18806" y="5349"/>
                    </a:moveTo>
                    <a:cubicBezTo>
                      <a:pt x="21976" y="5349"/>
                      <a:pt x="25149" y="7423"/>
                      <a:pt x="25196" y="11574"/>
                    </a:cubicBezTo>
                    <a:lnTo>
                      <a:pt x="25196" y="11574"/>
                    </a:lnTo>
                    <a:cubicBezTo>
                      <a:pt x="24722" y="11471"/>
                      <a:pt x="24244" y="11421"/>
                      <a:pt x="23770" y="11421"/>
                    </a:cubicBezTo>
                    <a:cubicBezTo>
                      <a:pt x="21912" y="11421"/>
                      <a:pt x="20114" y="12189"/>
                      <a:pt x="18825" y="13585"/>
                    </a:cubicBezTo>
                    <a:cubicBezTo>
                      <a:pt x="17544" y="12205"/>
                      <a:pt x="15752" y="11425"/>
                      <a:pt x="13870" y="11425"/>
                    </a:cubicBezTo>
                    <a:cubicBezTo>
                      <a:pt x="13386" y="11425"/>
                      <a:pt x="12902" y="11470"/>
                      <a:pt x="12427" y="11578"/>
                    </a:cubicBezTo>
                    <a:cubicBezTo>
                      <a:pt x="12463" y="7425"/>
                      <a:pt x="15633" y="5349"/>
                      <a:pt x="18806" y="5349"/>
                    </a:cubicBezTo>
                    <a:close/>
                    <a:moveTo>
                      <a:pt x="117949" y="11501"/>
                    </a:moveTo>
                    <a:cubicBezTo>
                      <a:pt x="118380" y="11501"/>
                      <a:pt x="118814" y="11541"/>
                      <a:pt x="119245" y="11622"/>
                    </a:cubicBezTo>
                    <a:cubicBezTo>
                      <a:pt x="118253" y="12794"/>
                      <a:pt x="117671" y="14304"/>
                      <a:pt x="117757" y="15887"/>
                    </a:cubicBezTo>
                    <a:lnTo>
                      <a:pt x="117757" y="15887"/>
                    </a:lnTo>
                    <a:cubicBezTo>
                      <a:pt x="116507" y="14584"/>
                      <a:pt x="114739" y="13746"/>
                      <a:pt x="112880" y="13746"/>
                    </a:cubicBezTo>
                    <a:cubicBezTo>
                      <a:pt x="112860" y="13746"/>
                      <a:pt x="112840" y="13746"/>
                      <a:pt x="112821" y="13746"/>
                    </a:cubicBezTo>
                    <a:cubicBezTo>
                      <a:pt x="114154" y="12303"/>
                      <a:pt x="116020" y="11501"/>
                      <a:pt x="117949" y="11501"/>
                    </a:cubicBezTo>
                    <a:close/>
                    <a:moveTo>
                      <a:pt x="130985" y="11496"/>
                    </a:moveTo>
                    <a:cubicBezTo>
                      <a:pt x="132925" y="11496"/>
                      <a:pt x="134799" y="12298"/>
                      <a:pt x="136136" y="13746"/>
                    </a:cubicBezTo>
                    <a:cubicBezTo>
                      <a:pt x="136116" y="13746"/>
                      <a:pt x="136096" y="13746"/>
                      <a:pt x="136077" y="13746"/>
                    </a:cubicBezTo>
                    <a:cubicBezTo>
                      <a:pt x="134208" y="13746"/>
                      <a:pt x="132440" y="14584"/>
                      <a:pt x="131199" y="15888"/>
                    </a:cubicBezTo>
                    <a:cubicBezTo>
                      <a:pt x="131279" y="14293"/>
                      <a:pt x="130697" y="12796"/>
                      <a:pt x="129702" y="11613"/>
                    </a:cubicBezTo>
                    <a:cubicBezTo>
                      <a:pt x="130130" y="11534"/>
                      <a:pt x="130559" y="11496"/>
                      <a:pt x="130985" y="11496"/>
                    </a:cubicBezTo>
                    <a:close/>
                    <a:moveTo>
                      <a:pt x="84143" y="11612"/>
                    </a:moveTo>
                    <a:cubicBezTo>
                      <a:pt x="86077" y="11612"/>
                      <a:pt x="87946" y="12415"/>
                      <a:pt x="89290" y="13862"/>
                    </a:cubicBezTo>
                    <a:cubicBezTo>
                      <a:pt x="89271" y="13862"/>
                      <a:pt x="89251" y="13862"/>
                      <a:pt x="89231" y="13862"/>
                    </a:cubicBezTo>
                    <a:cubicBezTo>
                      <a:pt x="87362" y="13862"/>
                      <a:pt x="85595" y="14701"/>
                      <a:pt x="84353" y="16004"/>
                    </a:cubicBezTo>
                    <a:cubicBezTo>
                      <a:pt x="84443" y="14409"/>
                      <a:pt x="83851" y="12913"/>
                      <a:pt x="82866" y="11730"/>
                    </a:cubicBezTo>
                    <a:cubicBezTo>
                      <a:pt x="83291" y="11651"/>
                      <a:pt x="83719" y="11612"/>
                      <a:pt x="84143" y="11612"/>
                    </a:cubicBezTo>
                    <a:close/>
                    <a:moveTo>
                      <a:pt x="94437" y="11612"/>
                    </a:moveTo>
                    <a:cubicBezTo>
                      <a:pt x="94861" y="11612"/>
                      <a:pt x="95289" y="11651"/>
                      <a:pt x="95715" y="11730"/>
                    </a:cubicBezTo>
                    <a:cubicBezTo>
                      <a:pt x="94729" y="12913"/>
                      <a:pt x="94138" y="14409"/>
                      <a:pt x="94228" y="16004"/>
                    </a:cubicBezTo>
                    <a:cubicBezTo>
                      <a:pt x="92977" y="14701"/>
                      <a:pt x="91218" y="13862"/>
                      <a:pt x="89350" y="13862"/>
                    </a:cubicBezTo>
                    <a:cubicBezTo>
                      <a:pt x="89330" y="13862"/>
                      <a:pt x="89310" y="13862"/>
                      <a:pt x="89290" y="13862"/>
                    </a:cubicBezTo>
                    <a:lnTo>
                      <a:pt x="89299" y="13853"/>
                    </a:lnTo>
                    <a:cubicBezTo>
                      <a:pt x="90636" y="12414"/>
                      <a:pt x="92504" y="11612"/>
                      <a:pt x="94437" y="11612"/>
                    </a:cubicBezTo>
                    <a:close/>
                    <a:moveTo>
                      <a:pt x="47493" y="11702"/>
                    </a:moveTo>
                    <a:cubicBezTo>
                      <a:pt x="47918" y="11702"/>
                      <a:pt x="48345" y="11740"/>
                      <a:pt x="48771" y="11819"/>
                    </a:cubicBezTo>
                    <a:cubicBezTo>
                      <a:pt x="47772" y="12997"/>
                      <a:pt x="47190" y="14487"/>
                      <a:pt x="47274" y="16083"/>
                    </a:cubicBezTo>
                    <a:lnTo>
                      <a:pt x="47274" y="16083"/>
                    </a:lnTo>
                    <a:cubicBezTo>
                      <a:pt x="46033" y="14786"/>
                      <a:pt x="44269" y="13952"/>
                      <a:pt x="42406" y="13952"/>
                    </a:cubicBezTo>
                    <a:cubicBezTo>
                      <a:pt x="42389" y="13952"/>
                      <a:pt x="42372" y="13952"/>
                      <a:pt x="42355" y="13952"/>
                    </a:cubicBezTo>
                    <a:lnTo>
                      <a:pt x="42355" y="13952"/>
                    </a:lnTo>
                    <a:cubicBezTo>
                      <a:pt x="43693" y="12505"/>
                      <a:pt x="45560" y="11702"/>
                      <a:pt x="47493" y="11702"/>
                    </a:cubicBezTo>
                    <a:close/>
                    <a:moveTo>
                      <a:pt x="60501" y="11702"/>
                    </a:moveTo>
                    <a:cubicBezTo>
                      <a:pt x="62439" y="11702"/>
                      <a:pt x="64308" y="12505"/>
                      <a:pt x="65653" y="13952"/>
                    </a:cubicBezTo>
                    <a:cubicBezTo>
                      <a:pt x="65633" y="13952"/>
                      <a:pt x="65613" y="13952"/>
                      <a:pt x="65593" y="13952"/>
                    </a:cubicBezTo>
                    <a:cubicBezTo>
                      <a:pt x="63725" y="13952"/>
                      <a:pt x="61957" y="14790"/>
                      <a:pt x="60715" y="16094"/>
                    </a:cubicBezTo>
                    <a:cubicBezTo>
                      <a:pt x="60796" y="14499"/>
                      <a:pt x="60214" y="13002"/>
                      <a:pt x="59219" y="11819"/>
                    </a:cubicBezTo>
                    <a:cubicBezTo>
                      <a:pt x="59646" y="11740"/>
                      <a:pt x="60075" y="11702"/>
                      <a:pt x="60501" y="11702"/>
                    </a:cubicBezTo>
                    <a:close/>
                    <a:moveTo>
                      <a:pt x="106098" y="7003"/>
                    </a:moveTo>
                    <a:cubicBezTo>
                      <a:pt x="106560" y="7003"/>
                      <a:pt x="107026" y="7049"/>
                      <a:pt x="107489" y="7142"/>
                    </a:cubicBezTo>
                    <a:cubicBezTo>
                      <a:pt x="106479" y="8394"/>
                      <a:pt x="105932" y="9985"/>
                      <a:pt x="106135" y="11656"/>
                    </a:cubicBezTo>
                    <a:lnTo>
                      <a:pt x="106135" y="11656"/>
                    </a:lnTo>
                    <a:cubicBezTo>
                      <a:pt x="106639" y="11546"/>
                      <a:pt x="107148" y="11492"/>
                      <a:pt x="107652" y="11492"/>
                    </a:cubicBezTo>
                    <a:cubicBezTo>
                      <a:pt x="109592" y="11492"/>
                      <a:pt x="111471" y="12290"/>
                      <a:pt x="112821" y="13746"/>
                    </a:cubicBezTo>
                    <a:cubicBezTo>
                      <a:pt x="112802" y="13746"/>
                      <a:pt x="112783" y="13746"/>
                      <a:pt x="112765" y="13746"/>
                    </a:cubicBezTo>
                    <a:cubicBezTo>
                      <a:pt x="110778" y="13746"/>
                      <a:pt x="108911" y="14691"/>
                      <a:pt x="107659" y="16138"/>
                    </a:cubicBezTo>
                    <a:lnTo>
                      <a:pt x="107659" y="16138"/>
                    </a:lnTo>
                    <a:cubicBezTo>
                      <a:pt x="107785" y="14463"/>
                      <a:pt x="107175" y="12886"/>
                      <a:pt x="106127" y="11658"/>
                    </a:cubicBezTo>
                    <a:cubicBezTo>
                      <a:pt x="106127" y="11658"/>
                      <a:pt x="106128" y="11658"/>
                      <a:pt x="106128" y="11658"/>
                    </a:cubicBezTo>
                    <a:lnTo>
                      <a:pt x="106128" y="11658"/>
                    </a:lnTo>
                    <a:cubicBezTo>
                      <a:pt x="106131" y="11661"/>
                      <a:pt x="106133" y="11664"/>
                      <a:pt x="106136" y="11667"/>
                    </a:cubicBezTo>
                    <a:cubicBezTo>
                      <a:pt x="106136" y="11664"/>
                      <a:pt x="106135" y="11660"/>
                      <a:pt x="106135" y="11656"/>
                    </a:cubicBezTo>
                    <a:lnTo>
                      <a:pt x="106135" y="11656"/>
                    </a:lnTo>
                    <a:cubicBezTo>
                      <a:pt x="106133" y="11657"/>
                      <a:pt x="106130" y="11657"/>
                      <a:pt x="106128" y="11658"/>
                    </a:cubicBezTo>
                    <a:lnTo>
                      <a:pt x="106128" y="11658"/>
                    </a:lnTo>
                    <a:cubicBezTo>
                      <a:pt x="104868" y="10198"/>
                      <a:pt x="102995" y="9256"/>
                      <a:pt x="101004" y="9256"/>
                    </a:cubicBezTo>
                    <a:cubicBezTo>
                      <a:pt x="100985" y="9256"/>
                      <a:pt x="100967" y="9257"/>
                      <a:pt x="100948" y="9257"/>
                    </a:cubicBezTo>
                    <a:cubicBezTo>
                      <a:pt x="102293" y="7803"/>
                      <a:pt x="104164" y="7003"/>
                      <a:pt x="106098" y="7003"/>
                    </a:cubicBezTo>
                    <a:close/>
                    <a:moveTo>
                      <a:pt x="13651" y="11804"/>
                    </a:moveTo>
                    <a:cubicBezTo>
                      <a:pt x="15587" y="11804"/>
                      <a:pt x="17458" y="12604"/>
                      <a:pt x="18799" y="14050"/>
                    </a:cubicBezTo>
                    <a:lnTo>
                      <a:pt x="18799" y="14050"/>
                    </a:lnTo>
                    <a:cubicBezTo>
                      <a:pt x="18788" y="14050"/>
                      <a:pt x="18777" y="14050"/>
                      <a:pt x="18766" y="14050"/>
                    </a:cubicBezTo>
                    <a:cubicBezTo>
                      <a:pt x="16897" y="14050"/>
                      <a:pt x="15129" y="14889"/>
                      <a:pt x="13888" y="16192"/>
                    </a:cubicBezTo>
                    <a:cubicBezTo>
                      <a:pt x="13968" y="14597"/>
                      <a:pt x="13386" y="13101"/>
                      <a:pt x="12391" y="11918"/>
                    </a:cubicBezTo>
                    <a:cubicBezTo>
                      <a:pt x="12811" y="11842"/>
                      <a:pt x="13233" y="11804"/>
                      <a:pt x="13651" y="11804"/>
                    </a:cubicBezTo>
                    <a:close/>
                    <a:moveTo>
                      <a:pt x="23971" y="11800"/>
                    </a:moveTo>
                    <a:cubicBezTo>
                      <a:pt x="24396" y="11800"/>
                      <a:pt x="24824" y="11839"/>
                      <a:pt x="25250" y="11918"/>
                    </a:cubicBezTo>
                    <a:cubicBezTo>
                      <a:pt x="24255" y="13101"/>
                      <a:pt x="23673" y="14597"/>
                      <a:pt x="23753" y="16192"/>
                    </a:cubicBezTo>
                    <a:cubicBezTo>
                      <a:pt x="22512" y="14889"/>
                      <a:pt x="20744" y="14050"/>
                      <a:pt x="18884" y="14050"/>
                    </a:cubicBezTo>
                    <a:cubicBezTo>
                      <a:pt x="18864" y="14050"/>
                      <a:pt x="18845" y="14050"/>
                      <a:pt x="18825" y="14051"/>
                    </a:cubicBezTo>
                    <a:cubicBezTo>
                      <a:pt x="20162" y="12603"/>
                      <a:pt x="22036" y="11800"/>
                      <a:pt x="23971" y="11800"/>
                    </a:cubicBezTo>
                    <a:close/>
                    <a:moveTo>
                      <a:pt x="37191" y="11695"/>
                    </a:moveTo>
                    <a:cubicBezTo>
                      <a:pt x="39126" y="11695"/>
                      <a:pt x="41007" y="12498"/>
                      <a:pt x="42355" y="13952"/>
                    </a:cubicBezTo>
                    <a:lnTo>
                      <a:pt x="42355" y="13952"/>
                    </a:lnTo>
                    <a:cubicBezTo>
                      <a:pt x="42352" y="13952"/>
                      <a:pt x="42349" y="13952"/>
                      <a:pt x="42346" y="13952"/>
                    </a:cubicBezTo>
                    <a:cubicBezTo>
                      <a:pt x="42328" y="13952"/>
                      <a:pt x="42309" y="13952"/>
                      <a:pt x="42291" y="13952"/>
                    </a:cubicBezTo>
                    <a:cubicBezTo>
                      <a:pt x="40304" y="13952"/>
                      <a:pt x="38437" y="14897"/>
                      <a:pt x="37185" y="16344"/>
                    </a:cubicBezTo>
                    <a:cubicBezTo>
                      <a:pt x="37320" y="14669"/>
                      <a:pt x="36710" y="13092"/>
                      <a:pt x="35662" y="11864"/>
                    </a:cubicBezTo>
                    <a:cubicBezTo>
                      <a:pt x="36169" y="11750"/>
                      <a:pt x="36682" y="11695"/>
                      <a:pt x="37191" y="11695"/>
                    </a:cubicBezTo>
                    <a:close/>
                    <a:moveTo>
                      <a:pt x="124477" y="9648"/>
                    </a:moveTo>
                    <a:cubicBezTo>
                      <a:pt x="127652" y="9648"/>
                      <a:pt x="130827" y="11726"/>
                      <a:pt x="130867" y="15888"/>
                    </a:cubicBezTo>
                    <a:cubicBezTo>
                      <a:pt x="130394" y="15786"/>
                      <a:pt x="129917" y="15736"/>
                      <a:pt x="129443" y="15736"/>
                    </a:cubicBezTo>
                    <a:cubicBezTo>
                      <a:pt x="127584" y="15736"/>
                      <a:pt x="125780" y="16502"/>
                      <a:pt x="124487" y="17895"/>
                    </a:cubicBezTo>
                    <a:cubicBezTo>
                      <a:pt x="123206" y="16515"/>
                      <a:pt x="121414" y="15735"/>
                      <a:pt x="119532" y="15735"/>
                    </a:cubicBezTo>
                    <a:cubicBezTo>
                      <a:pt x="119048" y="15735"/>
                      <a:pt x="118564" y="15780"/>
                      <a:pt x="118089" y="15888"/>
                    </a:cubicBezTo>
                    <a:cubicBezTo>
                      <a:pt x="118125" y="11729"/>
                      <a:pt x="121301" y="9648"/>
                      <a:pt x="124477" y="9648"/>
                    </a:cubicBezTo>
                    <a:close/>
                    <a:moveTo>
                      <a:pt x="77633" y="9753"/>
                    </a:moveTo>
                    <a:cubicBezTo>
                      <a:pt x="80805" y="9753"/>
                      <a:pt x="83979" y="11828"/>
                      <a:pt x="84022" y="15982"/>
                    </a:cubicBezTo>
                    <a:lnTo>
                      <a:pt x="84022" y="15982"/>
                    </a:lnTo>
                    <a:cubicBezTo>
                      <a:pt x="83547" y="15880"/>
                      <a:pt x="83069" y="15830"/>
                      <a:pt x="82594" y="15830"/>
                    </a:cubicBezTo>
                    <a:cubicBezTo>
                      <a:pt x="80737" y="15830"/>
                      <a:pt x="78939" y="16596"/>
                      <a:pt x="77651" y="17984"/>
                    </a:cubicBezTo>
                    <a:cubicBezTo>
                      <a:pt x="76369" y="16613"/>
                      <a:pt x="74577" y="15825"/>
                      <a:pt x="72696" y="15825"/>
                    </a:cubicBezTo>
                    <a:cubicBezTo>
                      <a:pt x="72212" y="15825"/>
                      <a:pt x="71728" y="15879"/>
                      <a:pt x="71253" y="15986"/>
                    </a:cubicBezTo>
                    <a:cubicBezTo>
                      <a:pt x="71284" y="11832"/>
                      <a:pt x="74458" y="9753"/>
                      <a:pt x="77633" y="9753"/>
                    </a:cubicBezTo>
                    <a:close/>
                    <a:moveTo>
                      <a:pt x="100947" y="9753"/>
                    </a:moveTo>
                    <a:cubicBezTo>
                      <a:pt x="104122" y="9753"/>
                      <a:pt x="107296" y="11830"/>
                      <a:pt x="107337" y="15986"/>
                    </a:cubicBezTo>
                    <a:cubicBezTo>
                      <a:pt x="106864" y="15884"/>
                      <a:pt x="106386" y="15834"/>
                      <a:pt x="105913" y="15834"/>
                    </a:cubicBezTo>
                    <a:cubicBezTo>
                      <a:pt x="104054" y="15834"/>
                      <a:pt x="102249" y="16601"/>
                      <a:pt x="100957" y="17993"/>
                    </a:cubicBezTo>
                    <a:cubicBezTo>
                      <a:pt x="99676" y="16613"/>
                      <a:pt x="97883" y="15834"/>
                      <a:pt x="96002" y="15834"/>
                    </a:cubicBezTo>
                    <a:cubicBezTo>
                      <a:pt x="95518" y="15834"/>
                      <a:pt x="95034" y="15888"/>
                      <a:pt x="94559" y="15986"/>
                    </a:cubicBezTo>
                    <a:cubicBezTo>
                      <a:pt x="94595" y="11832"/>
                      <a:pt x="97771" y="9753"/>
                      <a:pt x="100947" y="9753"/>
                    </a:cubicBezTo>
                    <a:close/>
                    <a:moveTo>
                      <a:pt x="53999" y="9848"/>
                    </a:moveTo>
                    <a:cubicBezTo>
                      <a:pt x="57176" y="9848"/>
                      <a:pt x="60352" y="11927"/>
                      <a:pt x="60393" y="16085"/>
                    </a:cubicBezTo>
                    <a:cubicBezTo>
                      <a:pt x="59913" y="15980"/>
                      <a:pt x="59429" y="15929"/>
                      <a:pt x="58949" y="15929"/>
                    </a:cubicBezTo>
                    <a:cubicBezTo>
                      <a:pt x="57093" y="15929"/>
                      <a:pt x="55295" y="16694"/>
                      <a:pt x="53999" y="18087"/>
                    </a:cubicBezTo>
                    <a:lnTo>
                      <a:pt x="53999" y="18087"/>
                    </a:lnTo>
                    <a:cubicBezTo>
                      <a:pt x="52718" y="16710"/>
                      <a:pt x="50928" y="15932"/>
                      <a:pt x="49049" y="15932"/>
                    </a:cubicBezTo>
                    <a:cubicBezTo>
                      <a:pt x="48565" y="15932"/>
                      <a:pt x="48081" y="15977"/>
                      <a:pt x="47606" y="16085"/>
                    </a:cubicBezTo>
                    <a:cubicBezTo>
                      <a:pt x="47646" y="11927"/>
                      <a:pt x="50823" y="9848"/>
                      <a:pt x="53999" y="9848"/>
                    </a:cubicBezTo>
                    <a:close/>
                    <a:moveTo>
                      <a:pt x="7166" y="9943"/>
                    </a:moveTo>
                    <a:cubicBezTo>
                      <a:pt x="10341" y="9943"/>
                      <a:pt x="13516" y="12022"/>
                      <a:pt x="13556" y="16183"/>
                    </a:cubicBezTo>
                    <a:cubicBezTo>
                      <a:pt x="13083" y="16081"/>
                      <a:pt x="12605" y="16031"/>
                      <a:pt x="12131" y="16031"/>
                    </a:cubicBezTo>
                    <a:cubicBezTo>
                      <a:pt x="10273" y="16031"/>
                      <a:pt x="8469" y="16796"/>
                      <a:pt x="7176" y="18181"/>
                    </a:cubicBezTo>
                    <a:cubicBezTo>
                      <a:pt x="5901" y="16817"/>
                      <a:pt x="4126" y="16040"/>
                      <a:pt x="2258" y="16040"/>
                    </a:cubicBezTo>
                    <a:cubicBezTo>
                      <a:pt x="2237" y="16040"/>
                      <a:pt x="2216" y="16040"/>
                      <a:pt x="2194" y="16040"/>
                    </a:cubicBezTo>
                    <a:lnTo>
                      <a:pt x="2212" y="16022"/>
                    </a:lnTo>
                    <a:lnTo>
                      <a:pt x="2212" y="16022"/>
                    </a:lnTo>
                    <a:cubicBezTo>
                      <a:pt x="1728" y="16031"/>
                      <a:pt x="1245" y="16076"/>
                      <a:pt x="770" y="16183"/>
                    </a:cubicBezTo>
                    <a:cubicBezTo>
                      <a:pt x="810" y="12024"/>
                      <a:pt x="3988" y="9943"/>
                      <a:pt x="7166" y="9943"/>
                    </a:cubicBezTo>
                    <a:close/>
                    <a:moveTo>
                      <a:pt x="30463" y="9956"/>
                    </a:moveTo>
                    <a:cubicBezTo>
                      <a:pt x="33636" y="9956"/>
                      <a:pt x="36811" y="12033"/>
                      <a:pt x="36854" y="16188"/>
                    </a:cubicBezTo>
                    <a:lnTo>
                      <a:pt x="36854" y="16188"/>
                    </a:lnTo>
                    <a:cubicBezTo>
                      <a:pt x="36379" y="16086"/>
                      <a:pt x="35901" y="16036"/>
                      <a:pt x="35426" y="16036"/>
                    </a:cubicBezTo>
                    <a:cubicBezTo>
                      <a:pt x="33569" y="16036"/>
                      <a:pt x="31771" y="16802"/>
                      <a:pt x="30483" y="18190"/>
                    </a:cubicBezTo>
                    <a:cubicBezTo>
                      <a:pt x="29201" y="16819"/>
                      <a:pt x="27409" y="16031"/>
                      <a:pt x="25528" y="16031"/>
                    </a:cubicBezTo>
                    <a:cubicBezTo>
                      <a:pt x="25044" y="16031"/>
                      <a:pt x="24560" y="16085"/>
                      <a:pt x="24085" y="16192"/>
                    </a:cubicBezTo>
                    <a:cubicBezTo>
                      <a:pt x="24116" y="12034"/>
                      <a:pt x="27288" y="9956"/>
                      <a:pt x="30463" y="9956"/>
                    </a:cubicBezTo>
                    <a:close/>
                    <a:moveTo>
                      <a:pt x="119326" y="16110"/>
                    </a:moveTo>
                    <a:cubicBezTo>
                      <a:pt x="121265" y="16110"/>
                      <a:pt x="123134" y="16913"/>
                      <a:pt x="124478" y="18361"/>
                    </a:cubicBezTo>
                    <a:cubicBezTo>
                      <a:pt x="124458" y="18360"/>
                      <a:pt x="124439" y="18360"/>
                      <a:pt x="124419" y="18360"/>
                    </a:cubicBezTo>
                    <a:cubicBezTo>
                      <a:pt x="122550" y="18360"/>
                      <a:pt x="120782" y="19199"/>
                      <a:pt x="119541" y="20502"/>
                    </a:cubicBezTo>
                    <a:cubicBezTo>
                      <a:pt x="119622" y="18907"/>
                      <a:pt x="119039" y="17411"/>
                      <a:pt x="118045" y="16228"/>
                    </a:cubicBezTo>
                    <a:cubicBezTo>
                      <a:pt x="118472" y="16149"/>
                      <a:pt x="118901" y="16110"/>
                      <a:pt x="119326" y="16110"/>
                    </a:cubicBezTo>
                    <a:close/>
                    <a:moveTo>
                      <a:pt x="129624" y="16110"/>
                    </a:moveTo>
                    <a:cubicBezTo>
                      <a:pt x="130049" y="16110"/>
                      <a:pt x="130477" y="16149"/>
                      <a:pt x="130903" y="16228"/>
                    </a:cubicBezTo>
                    <a:cubicBezTo>
                      <a:pt x="129908" y="17402"/>
                      <a:pt x="129326" y="18907"/>
                      <a:pt x="129415" y="20493"/>
                    </a:cubicBezTo>
                    <a:lnTo>
                      <a:pt x="129415" y="20502"/>
                    </a:lnTo>
                    <a:cubicBezTo>
                      <a:pt x="128165" y="19199"/>
                      <a:pt x="126397" y="18360"/>
                      <a:pt x="124537" y="18360"/>
                    </a:cubicBezTo>
                    <a:cubicBezTo>
                      <a:pt x="124517" y="18360"/>
                      <a:pt x="124498" y="18360"/>
                      <a:pt x="124478" y="18361"/>
                    </a:cubicBezTo>
                    <a:cubicBezTo>
                      <a:pt x="125815" y="16913"/>
                      <a:pt x="127689" y="16110"/>
                      <a:pt x="129624" y="16110"/>
                    </a:cubicBezTo>
                    <a:close/>
                    <a:moveTo>
                      <a:pt x="82783" y="16209"/>
                    </a:moveTo>
                    <a:cubicBezTo>
                      <a:pt x="83207" y="16209"/>
                      <a:pt x="83633" y="16247"/>
                      <a:pt x="84057" y="16327"/>
                    </a:cubicBezTo>
                    <a:cubicBezTo>
                      <a:pt x="83538" y="16945"/>
                      <a:pt x="83135" y="17653"/>
                      <a:pt x="82875" y="18414"/>
                    </a:cubicBezTo>
                    <a:cubicBezTo>
                      <a:pt x="82633" y="19113"/>
                      <a:pt x="82534" y="19848"/>
                      <a:pt x="82570" y="20592"/>
                    </a:cubicBezTo>
                    <a:cubicBezTo>
                      <a:pt x="81322" y="19282"/>
                      <a:pt x="79551" y="18450"/>
                      <a:pt x="77681" y="18450"/>
                    </a:cubicBezTo>
                    <a:cubicBezTo>
                      <a:pt x="77671" y="18450"/>
                      <a:pt x="77661" y="18450"/>
                      <a:pt x="77651" y="18450"/>
                    </a:cubicBezTo>
                    <a:cubicBezTo>
                      <a:pt x="78988" y="17010"/>
                      <a:pt x="80855" y="16209"/>
                      <a:pt x="82783" y="16209"/>
                    </a:cubicBezTo>
                    <a:close/>
                    <a:moveTo>
                      <a:pt x="95788" y="16212"/>
                    </a:moveTo>
                    <a:cubicBezTo>
                      <a:pt x="97720" y="16212"/>
                      <a:pt x="99592" y="17008"/>
                      <a:pt x="100939" y="18450"/>
                    </a:cubicBezTo>
                    <a:cubicBezTo>
                      <a:pt x="100919" y="18450"/>
                      <a:pt x="100900" y="18450"/>
                      <a:pt x="100880" y="18450"/>
                    </a:cubicBezTo>
                    <a:cubicBezTo>
                      <a:pt x="99011" y="18450"/>
                      <a:pt x="97252" y="19288"/>
                      <a:pt x="96011" y="20592"/>
                    </a:cubicBezTo>
                    <a:cubicBezTo>
                      <a:pt x="96047" y="19848"/>
                      <a:pt x="95948" y="19113"/>
                      <a:pt x="95706" y="18414"/>
                    </a:cubicBezTo>
                    <a:cubicBezTo>
                      <a:pt x="95446" y="17653"/>
                      <a:pt x="95043" y="16945"/>
                      <a:pt x="94523" y="16327"/>
                    </a:cubicBezTo>
                    <a:cubicBezTo>
                      <a:pt x="94944" y="16250"/>
                      <a:pt x="95367" y="16212"/>
                      <a:pt x="95788" y="16212"/>
                    </a:cubicBezTo>
                    <a:close/>
                    <a:moveTo>
                      <a:pt x="48848" y="16307"/>
                    </a:moveTo>
                    <a:cubicBezTo>
                      <a:pt x="50780" y="16307"/>
                      <a:pt x="52650" y="17108"/>
                      <a:pt x="53987" y="18558"/>
                    </a:cubicBezTo>
                    <a:lnTo>
                      <a:pt x="53987" y="18558"/>
                    </a:lnTo>
                    <a:cubicBezTo>
                      <a:pt x="53970" y="18558"/>
                      <a:pt x="53953" y="18557"/>
                      <a:pt x="53936" y="18557"/>
                    </a:cubicBezTo>
                    <a:cubicBezTo>
                      <a:pt x="52067" y="18557"/>
                      <a:pt x="50308" y="19396"/>
                      <a:pt x="49058" y="20699"/>
                    </a:cubicBezTo>
                    <a:cubicBezTo>
                      <a:pt x="49147" y="19104"/>
                      <a:pt x="48565" y="17608"/>
                      <a:pt x="47570" y="16425"/>
                    </a:cubicBezTo>
                    <a:cubicBezTo>
                      <a:pt x="47996" y="16346"/>
                      <a:pt x="48423" y="16307"/>
                      <a:pt x="48848" y="16307"/>
                    </a:cubicBezTo>
                    <a:close/>
                    <a:moveTo>
                      <a:pt x="59142" y="16307"/>
                    </a:moveTo>
                    <a:cubicBezTo>
                      <a:pt x="59567" y="16307"/>
                      <a:pt x="59994" y="16346"/>
                      <a:pt x="60420" y="16425"/>
                    </a:cubicBezTo>
                    <a:cubicBezTo>
                      <a:pt x="59425" y="17608"/>
                      <a:pt x="58843" y="19104"/>
                      <a:pt x="58932" y="20699"/>
                    </a:cubicBezTo>
                    <a:cubicBezTo>
                      <a:pt x="57691" y="19396"/>
                      <a:pt x="55923" y="18557"/>
                      <a:pt x="54054" y="18557"/>
                    </a:cubicBezTo>
                    <a:cubicBezTo>
                      <a:pt x="54037" y="18557"/>
                      <a:pt x="54020" y="18558"/>
                      <a:pt x="54003" y="18558"/>
                    </a:cubicBezTo>
                    <a:lnTo>
                      <a:pt x="54003" y="18558"/>
                    </a:lnTo>
                    <a:cubicBezTo>
                      <a:pt x="55340" y="17108"/>
                      <a:pt x="57210" y="16307"/>
                      <a:pt x="59142" y="16307"/>
                    </a:cubicBezTo>
                    <a:close/>
                    <a:moveTo>
                      <a:pt x="25317" y="16414"/>
                    </a:moveTo>
                    <a:cubicBezTo>
                      <a:pt x="27247" y="16414"/>
                      <a:pt x="29113" y="17211"/>
                      <a:pt x="30456" y="18656"/>
                    </a:cubicBezTo>
                    <a:cubicBezTo>
                      <a:pt x="30436" y="18656"/>
                      <a:pt x="30416" y="18656"/>
                      <a:pt x="30397" y="18656"/>
                    </a:cubicBezTo>
                    <a:cubicBezTo>
                      <a:pt x="28528" y="18656"/>
                      <a:pt x="26769" y="19494"/>
                      <a:pt x="25528" y="20789"/>
                    </a:cubicBezTo>
                    <a:cubicBezTo>
                      <a:pt x="25563" y="20054"/>
                      <a:pt x="25456" y="19310"/>
                      <a:pt x="25223" y="18611"/>
                    </a:cubicBezTo>
                    <a:cubicBezTo>
                      <a:pt x="24954" y="17850"/>
                      <a:pt x="24551" y="17142"/>
                      <a:pt x="24031" y="16533"/>
                    </a:cubicBezTo>
                    <a:cubicBezTo>
                      <a:pt x="24460" y="16453"/>
                      <a:pt x="24890" y="16414"/>
                      <a:pt x="25317" y="16414"/>
                    </a:cubicBezTo>
                    <a:close/>
                    <a:moveTo>
                      <a:pt x="12296" y="16415"/>
                    </a:moveTo>
                    <a:cubicBezTo>
                      <a:pt x="12720" y="16415"/>
                      <a:pt x="13148" y="16454"/>
                      <a:pt x="13574" y="16533"/>
                    </a:cubicBezTo>
                    <a:cubicBezTo>
                      <a:pt x="13055" y="17151"/>
                      <a:pt x="12651" y="17850"/>
                      <a:pt x="12391" y="18611"/>
                    </a:cubicBezTo>
                    <a:cubicBezTo>
                      <a:pt x="12150" y="19310"/>
                      <a:pt x="12042" y="20054"/>
                      <a:pt x="12087" y="20789"/>
                    </a:cubicBezTo>
                    <a:lnTo>
                      <a:pt x="12078" y="20798"/>
                    </a:lnTo>
                    <a:cubicBezTo>
                      <a:pt x="10836" y="19494"/>
                      <a:pt x="9077" y="18656"/>
                      <a:pt x="7217" y="18656"/>
                    </a:cubicBezTo>
                    <a:cubicBezTo>
                      <a:pt x="7198" y="18656"/>
                      <a:pt x="7178" y="18656"/>
                      <a:pt x="7159" y="18656"/>
                    </a:cubicBezTo>
                    <a:cubicBezTo>
                      <a:pt x="8496" y="17216"/>
                      <a:pt x="10363" y="16415"/>
                      <a:pt x="12296" y="16415"/>
                    </a:cubicBezTo>
                    <a:close/>
                    <a:moveTo>
                      <a:pt x="106101" y="16205"/>
                    </a:moveTo>
                    <a:cubicBezTo>
                      <a:pt x="106563" y="16205"/>
                      <a:pt x="107027" y="16251"/>
                      <a:pt x="107489" y="16344"/>
                    </a:cubicBezTo>
                    <a:cubicBezTo>
                      <a:pt x="106486" y="17599"/>
                      <a:pt x="105930" y="19194"/>
                      <a:pt x="106136" y="20861"/>
                    </a:cubicBezTo>
                    <a:cubicBezTo>
                      <a:pt x="104879" y="19398"/>
                      <a:pt x="102991" y="18450"/>
                      <a:pt x="100994" y="18450"/>
                    </a:cubicBezTo>
                    <a:cubicBezTo>
                      <a:pt x="100985" y="18450"/>
                      <a:pt x="100975" y="18450"/>
                      <a:pt x="100966" y="18450"/>
                    </a:cubicBezTo>
                    <a:cubicBezTo>
                      <a:pt x="102304" y="17004"/>
                      <a:pt x="104173" y="16205"/>
                      <a:pt x="106101" y="16205"/>
                    </a:cubicBezTo>
                    <a:close/>
                    <a:moveTo>
                      <a:pt x="70810" y="11698"/>
                    </a:moveTo>
                    <a:cubicBezTo>
                      <a:pt x="71303" y="11698"/>
                      <a:pt x="71800" y="11750"/>
                      <a:pt x="72292" y="11855"/>
                    </a:cubicBezTo>
                    <a:cubicBezTo>
                      <a:pt x="71289" y="13110"/>
                      <a:pt x="70742" y="14705"/>
                      <a:pt x="70939" y="16380"/>
                    </a:cubicBezTo>
                    <a:lnTo>
                      <a:pt x="70957" y="16371"/>
                    </a:lnTo>
                    <a:cubicBezTo>
                      <a:pt x="71461" y="16260"/>
                      <a:pt x="71969" y="16205"/>
                      <a:pt x="72473" y="16205"/>
                    </a:cubicBezTo>
                    <a:cubicBezTo>
                      <a:pt x="74401" y="16205"/>
                      <a:pt x="76274" y="17001"/>
                      <a:pt x="77624" y="18450"/>
                    </a:cubicBezTo>
                    <a:cubicBezTo>
                      <a:pt x="77606" y="18450"/>
                      <a:pt x="77588" y="18450"/>
                      <a:pt x="77570" y="18450"/>
                    </a:cubicBezTo>
                    <a:cubicBezTo>
                      <a:pt x="75520" y="18450"/>
                      <a:pt x="73598" y="19458"/>
                      <a:pt x="72346" y="20986"/>
                    </a:cubicBezTo>
                    <a:cubicBezTo>
                      <a:pt x="72738" y="17269"/>
                      <a:pt x="69425" y="13952"/>
                      <a:pt x="65712" y="13952"/>
                    </a:cubicBezTo>
                    <a:cubicBezTo>
                      <a:pt x="65692" y="13952"/>
                      <a:pt x="65673" y="13952"/>
                      <a:pt x="65653" y="13952"/>
                    </a:cubicBezTo>
                    <a:cubicBezTo>
                      <a:pt x="66995" y="12495"/>
                      <a:pt x="68873" y="11698"/>
                      <a:pt x="70810" y="11698"/>
                    </a:cubicBezTo>
                    <a:close/>
                    <a:moveTo>
                      <a:pt x="35592" y="16407"/>
                    </a:moveTo>
                    <a:cubicBezTo>
                      <a:pt x="36059" y="16407"/>
                      <a:pt x="36530" y="16454"/>
                      <a:pt x="36997" y="16551"/>
                    </a:cubicBezTo>
                    <a:cubicBezTo>
                      <a:pt x="36004" y="17802"/>
                      <a:pt x="35449" y="19385"/>
                      <a:pt x="35643" y="21056"/>
                    </a:cubicBezTo>
                    <a:lnTo>
                      <a:pt x="35643" y="21056"/>
                    </a:lnTo>
                    <a:cubicBezTo>
                      <a:pt x="34391" y="19601"/>
                      <a:pt x="32515" y="18647"/>
                      <a:pt x="30529" y="18647"/>
                    </a:cubicBezTo>
                    <a:cubicBezTo>
                      <a:pt x="30511" y="18647"/>
                      <a:pt x="30492" y="18647"/>
                      <a:pt x="30474" y="18647"/>
                    </a:cubicBezTo>
                    <a:cubicBezTo>
                      <a:pt x="31808" y="17205"/>
                      <a:pt x="33669" y="16407"/>
                      <a:pt x="35592" y="16407"/>
                    </a:cubicBezTo>
                    <a:close/>
                    <a:moveTo>
                      <a:pt x="112821" y="14253"/>
                    </a:moveTo>
                    <a:cubicBezTo>
                      <a:pt x="115997" y="14253"/>
                      <a:pt x="119174" y="16332"/>
                      <a:pt x="119218" y="20493"/>
                    </a:cubicBezTo>
                    <a:cubicBezTo>
                      <a:pt x="118738" y="20388"/>
                      <a:pt x="118254" y="20337"/>
                      <a:pt x="117773" y="20337"/>
                    </a:cubicBezTo>
                    <a:cubicBezTo>
                      <a:pt x="115916" y="20337"/>
                      <a:pt x="114116" y="21103"/>
                      <a:pt x="112821" y="22491"/>
                    </a:cubicBezTo>
                    <a:cubicBezTo>
                      <a:pt x="111548" y="21120"/>
                      <a:pt x="109756" y="20332"/>
                      <a:pt x="107874" y="20332"/>
                    </a:cubicBezTo>
                    <a:cubicBezTo>
                      <a:pt x="107391" y="20332"/>
                      <a:pt x="106907" y="20386"/>
                      <a:pt x="106432" y="20493"/>
                    </a:cubicBezTo>
                    <a:cubicBezTo>
                      <a:pt x="106468" y="16334"/>
                      <a:pt x="109644" y="14253"/>
                      <a:pt x="112821" y="14253"/>
                    </a:cubicBezTo>
                    <a:close/>
                    <a:moveTo>
                      <a:pt x="136138" y="14252"/>
                    </a:moveTo>
                    <a:cubicBezTo>
                      <a:pt x="139311" y="14252"/>
                      <a:pt x="142484" y="16329"/>
                      <a:pt x="142525" y="20484"/>
                    </a:cubicBezTo>
                    <a:lnTo>
                      <a:pt x="142525" y="20493"/>
                    </a:lnTo>
                    <a:cubicBezTo>
                      <a:pt x="142051" y="20391"/>
                      <a:pt x="141574" y="20341"/>
                      <a:pt x="141100" y="20341"/>
                    </a:cubicBezTo>
                    <a:cubicBezTo>
                      <a:pt x="139242" y="20341"/>
                      <a:pt x="137437" y="21108"/>
                      <a:pt x="136145" y="22500"/>
                    </a:cubicBezTo>
                    <a:cubicBezTo>
                      <a:pt x="134871" y="21128"/>
                      <a:pt x="133091" y="20341"/>
                      <a:pt x="131221" y="20341"/>
                    </a:cubicBezTo>
                    <a:cubicBezTo>
                      <a:pt x="131211" y="20341"/>
                      <a:pt x="131200" y="20341"/>
                      <a:pt x="131190" y="20341"/>
                    </a:cubicBezTo>
                    <a:cubicBezTo>
                      <a:pt x="130706" y="20341"/>
                      <a:pt x="130222" y="20386"/>
                      <a:pt x="129747" y="20493"/>
                    </a:cubicBezTo>
                    <a:cubicBezTo>
                      <a:pt x="129783" y="16333"/>
                      <a:pt x="132960" y="14252"/>
                      <a:pt x="136138" y="14252"/>
                    </a:cubicBezTo>
                    <a:close/>
                    <a:moveTo>
                      <a:pt x="89290" y="14357"/>
                    </a:moveTo>
                    <a:cubicBezTo>
                      <a:pt x="91871" y="14357"/>
                      <a:pt x="94452" y="15731"/>
                      <a:pt x="95348" y="18477"/>
                    </a:cubicBezTo>
                    <a:cubicBezTo>
                      <a:pt x="95572" y="19158"/>
                      <a:pt x="95679" y="19866"/>
                      <a:pt x="95688" y="20583"/>
                    </a:cubicBezTo>
                    <a:cubicBezTo>
                      <a:pt x="95213" y="20481"/>
                      <a:pt x="94734" y="20431"/>
                      <a:pt x="94259" y="20431"/>
                    </a:cubicBezTo>
                    <a:cubicBezTo>
                      <a:pt x="92398" y="20431"/>
                      <a:pt x="90599" y="21196"/>
                      <a:pt x="89299" y="22581"/>
                    </a:cubicBezTo>
                    <a:cubicBezTo>
                      <a:pt x="88025" y="21218"/>
                      <a:pt x="86246" y="20430"/>
                      <a:pt x="84376" y="20430"/>
                    </a:cubicBezTo>
                    <a:cubicBezTo>
                      <a:pt x="84365" y="20430"/>
                      <a:pt x="84355" y="20430"/>
                      <a:pt x="84344" y="20430"/>
                    </a:cubicBezTo>
                    <a:cubicBezTo>
                      <a:pt x="83860" y="20430"/>
                      <a:pt x="83376" y="20475"/>
                      <a:pt x="82902" y="20583"/>
                    </a:cubicBezTo>
                    <a:cubicBezTo>
                      <a:pt x="82902" y="19866"/>
                      <a:pt x="83018" y="19158"/>
                      <a:pt x="83233" y="18477"/>
                    </a:cubicBezTo>
                    <a:cubicBezTo>
                      <a:pt x="84129" y="15731"/>
                      <a:pt x="86710" y="14357"/>
                      <a:pt x="89290" y="14357"/>
                    </a:cubicBezTo>
                    <a:close/>
                    <a:moveTo>
                      <a:pt x="42333" y="14454"/>
                    </a:moveTo>
                    <a:cubicBezTo>
                      <a:pt x="45509" y="14454"/>
                      <a:pt x="48686" y="16533"/>
                      <a:pt x="48726" y="20690"/>
                    </a:cubicBezTo>
                    <a:cubicBezTo>
                      <a:pt x="48246" y="20585"/>
                      <a:pt x="47763" y="20534"/>
                      <a:pt x="47283" y="20534"/>
                    </a:cubicBezTo>
                    <a:cubicBezTo>
                      <a:pt x="45427" y="20534"/>
                      <a:pt x="43633" y="21302"/>
                      <a:pt x="42337" y="22697"/>
                    </a:cubicBezTo>
                    <a:cubicBezTo>
                      <a:pt x="41063" y="21325"/>
                      <a:pt x="39284" y="20538"/>
                      <a:pt x="37414" y="20538"/>
                    </a:cubicBezTo>
                    <a:cubicBezTo>
                      <a:pt x="37403" y="20538"/>
                      <a:pt x="37393" y="20538"/>
                      <a:pt x="37382" y="20538"/>
                    </a:cubicBezTo>
                    <a:cubicBezTo>
                      <a:pt x="36898" y="20538"/>
                      <a:pt x="36415" y="20583"/>
                      <a:pt x="35940" y="20690"/>
                    </a:cubicBezTo>
                    <a:cubicBezTo>
                      <a:pt x="35980" y="16533"/>
                      <a:pt x="39156" y="14454"/>
                      <a:pt x="42333" y="14454"/>
                    </a:cubicBezTo>
                    <a:close/>
                    <a:moveTo>
                      <a:pt x="65648" y="14454"/>
                    </a:moveTo>
                    <a:cubicBezTo>
                      <a:pt x="68825" y="14454"/>
                      <a:pt x="72001" y="16533"/>
                      <a:pt x="72041" y="20690"/>
                    </a:cubicBezTo>
                    <a:cubicBezTo>
                      <a:pt x="71563" y="20585"/>
                      <a:pt x="71081" y="20534"/>
                      <a:pt x="70602" y="20534"/>
                    </a:cubicBezTo>
                    <a:cubicBezTo>
                      <a:pt x="68748" y="20534"/>
                      <a:pt x="66949" y="21302"/>
                      <a:pt x="65653" y="22697"/>
                    </a:cubicBezTo>
                    <a:cubicBezTo>
                      <a:pt x="64378" y="21325"/>
                      <a:pt x="62599" y="20538"/>
                      <a:pt x="60729" y="20538"/>
                    </a:cubicBezTo>
                    <a:cubicBezTo>
                      <a:pt x="60719" y="20538"/>
                      <a:pt x="60708" y="20538"/>
                      <a:pt x="60697" y="20538"/>
                    </a:cubicBezTo>
                    <a:cubicBezTo>
                      <a:pt x="60214" y="20538"/>
                      <a:pt x="59730" y="20583"/>
                      <a:pt x="59255" y="20690"/>
                    </a:cubicBezTo>
                    <a:cubicBezTo>
                      <a:pt x="59295" y="16533"/>
                      <a:pt x="62472" y="14454"/>
                      <a:pt x="65648" y="14454"/>
                    </a:cubicBezTo>
                    <a:close/>
                    <a:moveTo>
                      <a:pt x="18806" y="14558"/>
                    </a:moveTo>
                    <a:cubicBezTo>
                      <a:pt x="21388" y="14558"/>
                      <a:pt x="23969" y="15929"/>
                      <a:pt x="24864" y="18674"/>
                    </a:cubicBezTo>
                    <a:cubicBezTo>
                      <a:pt x="25079" y="19355"/>
                      <a:pt x="25196" y="20063"/>
                      <a:pt x="25196" y="20780"/>
                    </a:cubicBezTo>
                    <a:cubicBezTo>
                      <a:pt x="24718" y="20675"/>
                      <a:pt x="24235" y="20624"/>
                      <a:pt x="23756" y="20624"/>
                    </a:cubicBezTo>
                    <a:cubicBezTo>
                      <a:pt x="21903" y="20624"/>
                      <a:pt x="20103" y="21391"/>
                      <a:pt x="18807" y="22787"/>
                    </a:cubicBezTo>
                    <a:cubicBezTo>
                      <a:pt x="17535" y="21407"/>
                      <a:pt x="15734" y="20628"/>
                      <a:pt x="13861" y="20628"/>
                    </a:cubicBezTo>
                    <a:cubicBezTo>
                      <a:pt x="13368" y="20628"/>
                      <a:pt x="12884" y="20672"/>
                      <a:pt x="12409" y="20780"/>
                    </a:cubicBezTo>
                    <a:cubicBezTo>
                      <a:pt x="12418" y="20063"/>
                      <a:pt x="12526" y="19355"/>
                      <a:pt x="12741" y="18674"/>
                    </a:cubicBezTo>
                    <a:cubicBezTo>
                      <a:pt x="13637" y="15931"/>
                      <a:pt x="16222" y="14558"/>
                      <a:pt x="18806" y="14558"/>
                    </a:cubicBezTo>
                    <a:close/>
                    <a:moveTo>
                      <a:pt x="117964" y="20706"/>
                    </a:moveTo>
                    <a:cubicBezTo>
                      <a:pt x="118390" y="20706"/>
                      <a:pt x="118819" y="20745"/>
                      <a:pt x="119245" y="20825"/>
                    </a:cubicBezTo>
                    <a:cubicBezTo>
                      <a:pt x="118726" y="21443"/>
                      <a:pt x="118322" y="22151"/>
                      <a:pt x="118063" y="22913"/>
                    </a:cubicBezTo>
                    <a:lnTo>
                      <a:pt x="118063" y="22904"/>
                    </a:lnTo>
                    <a:cubicBezTo>
                      <a:pt x="117821" y="23611"/>
                      <a:pt x="117722" y="24346"/>
                      <a:pt x="117758" y="25090"/>
                    </a:cubicBezTo>
                    <a:cubicBezTo>
                      <a:pt x="116516" y="23786"/>
                      <a:pt x="114757" y="22948"/>
                      <a:pt x="112897" y="22948"/>
                    </a:cubicBezTo>
                    <a:cubicBezTo>
                      <a:pt x="112878" y="22948"/>
                      <a:pt x="112858" y="22948"/>
                      <a:pt x="112839" y="22948"/>
                    </a:cubicBezTo>
                    <a:cubicBezTo>
                      <a:pt x="114174" y="21503"/>
                      <a:pt x="116038" y="20706"/>
                      <a:pt x="117964" y="20706"/>
                    </a:cubicBezTo>
                    <a:close/>
                    <a:moveTo>
                      <a:pt x="130993" y="20706"/>
                    </a:moveTo>
                    <a:cubicBezTo>
                      <a:pt x="132921" y="20706"/>
                      <a:pt x="134791" y="21503"/>
                      <a:pt x="136127" y="22948"/>
                    </a:cubicBezTo>
                    <a:cubicBezTo>
                      <a:pt x="136107" y="22948"/>
                      <a:pt x="136088" y="22948"/>
                      <a:pt x="136068" y="22948"/>
                    </a:cubicBezTo>
                    <a:cubicBezTo>
                      <a:pt x="134208" y="22948"/>
                      <a:pt x="132440" y="23786"/>
                      <a:pt x="131199" y="25090"/>
                    </a:cubicBezTo>
                    <a:cubicBezTo>
                      <a:pt x="131234" y="24346"/>
                      <a:pt x="131136" y="23611"/>
                      <a:pt x="130894" y="22913"/>
                    </a:cubicBezTo>
                    <a:lnTo>
                      <a:pt x="130894" y="22904"/>
                    </a:lnTo>
                    <a:cubicBezTo>
                      <a:pt x="130634" y="22142"/>
                      <a:pt x="130231" y="21443"/>
                      <a:pt x="129711" y="20825"/>
                    </a:cubicBezTo>
                    <a:cubicBezTo>
                      <a:pt x="130138" y="20745"/>
                      <a:pt x="130567" y="20706"/>
                      <a:pt x="130993" y="20706"/>
                    </a:cubicBezTo>
                    <a:close/>
                    <a:moveTo>
                      <a:pt x="84135" y="20797"/>
                    </a:moveTo>
                    <a:cubicBezTo>
                      <a:pt x="86071" y="20797"/>
                      <a:pt x="87946" y="21599"/>
                      <a:pt x="89290" y="23047"/>
                    </a:cubicBezTo>
                    <a:cubicBezTo>
                      <a:pt x="90626" y="21601"/>
                      <a:pt x="92496" y="20805"/>
                      <a:pt x="94429" y="20805"/>
                    </a:cubicBezTo>
                    <a:cubicBezTo>
                      <a:pt x="94856" y="20805"/>
                      <a:pt x="95287" y="20844"/>
                      <a:pt x="95715" y="20923"/>
                    </a:cubicBezTo>
                    <a:cubicBezTo>
                      <a:pt x="94720" y="22106"/>
                      <a:pt x="94138" y="23602"/>
                      <a:pt x="94228" y="25197"/>
                    </a:cubicBezTo>
                    <a:cubicBezTo>
                      <a:pt x="92977" y="23894"/>
                      <a:pt x="91218" y="23056"/>
                      <a:pt x="89350" y="23056"/>
                    </a:cubicBezTo>
                    <a:cubicBezTo>
                      <a:pt x="89330" y="23056"/>
                      <a:pt x="89310" y="23056"/>
                      <a:pt x="89290" y="23056"/>
                    </a:cubicBezTo>
                    <a:cubicBezTo>
                      <a:pt x="89271" y="23056"/>
                      <a:pt x="89251" y="23056"/>
                      <a:pt x="89231" y="23056"/>
                    </a:cubicBezTo>
                    <a:cubicBezTo>
                      <a:pt x="87362" y="23056"/>
                      <a:pt x="85595" y="23894"/>
                      <a:pt x="84353" y="25197"/>
                    </a:cubicBezTo>
                    <a:cubicBezTo>
                      <a:pt x="84434" y="23602"/>
                      <a:pt x="83851" y="22106"/>
                      <a:pt x="82866" y="20923"/>
                    </a:cubicBezTo>
                    <a:lnTo>
                      <a:pt x="82857" y="20914"/>
                    </a:lnTo>
                    <a:cubicBezTo>
                      <a:pt x="83283" y="20835"/>
                      <a:pt x="83710" y="20797"/>
                      <a:pt x="84135" y="20797"/>
                    </a:cubicBezTo>
                    <a:close/>
                    <a:moveTo>
                      <a:pt x="47488" y="20904"/>
                    </a:moveTo>
                    <a:cubicBezTo>
                      <a:pt x="47912" y="20904"/>
                      <a:pt x="48338" y="20943"/>
                      <a:pt x="48762" y="21022"/>
                    </a:cubicBezTo>
                    <a:cubicBezTo>
                      <a:pt x="48242" y="21640"/>
                      <a:pt x="47839" y="22348"/>
                      <a:pt x="47579" y="23110"/>
                    </a:cubicBezTo>
                    <a:cubicBezTo>
                      <a:pt x="47337" y="23809"/>
                      <a:pt x="47239" y="24552"/>
                      <a:pt x="47275" y="25287"/>
                    </a:cubicBezTo>
                    <a:cubicBezTo>
                      <a:pt x="46033" y="23992"/>
                      <a:pt x="44274" y="23154"/>
                      <a:pt x="42414" y="23154"/>
                    </a:cubicBezTo>
                    <a:cubicBezTo>
                      <a:pt x="42395" y="23154"/>
                      <a:pt x="42375" y="23154"/>
                      <a:pt x="42355" y="23154"/>
                    </a:cubicBezTo>
                    <a:cubicBezTo>
                      <a:pt x="43693" y="21707"/>
                      <a:pt x="45560" y="20904"/>
                      <a:pt x="47488" y="20904"/>
                    </a:cubicBezTo>
                    <a:close/>
                    <a:moveTo>
                      <a:pt x="60505" y="20912"/>
                    </a:moveTo>
                    <a:cubicBezTo>
                      <a:pt x="62435" y="20912"/>
                      <a:pt x="64301" y="21709"/>
                      <a:pt x="65644" y="23154"/>
                    </a:cubicBezTo>
                    <a:cubicBezTo>
                      <a:pt x="65624" y="23154"/>
                      <a:pt x="65604" y="23154"/>
                      <a:pt x="65584" y="23154"/>
                    </a:cubicBezTo>
                    <a:cubicBezTo>
                      <a:pt x="63716" y="23154"/>
                      <a:pt x="61957" y="23993"/>
                      <a:pt x="60715" y="25296"/>
                    </a:cubicBezTo>
                    <a:lnTo>
                      <a:pt x="60715" y="25287"/>
                    </a:lnTo>
                    <a:cubicBezTo>
                      <a:pt x="60751" y="24552"/>
                      <a:pt x="60644" y="23809"/>
                      <a:pt x="60411" y="23110"/>
                    </a:cubicBezTo>
                    <a:cubicBezTo>
                      <a:pt x="60151" y="22348"/>
                      <a:pt x="59748" y="21640"/>
                      <a:pt x="59219" y="21031"/>
                    </a:cubicBezTo>
                    <a:cubicBezTo>
                      <a:pt x="59647" y="20951"/>
                      <a:pt x="60078" y="20912"/>
                      <a:pt x="60505" y="20912"/>
                    </a:cubicBezTo>
                    <a:close/>
                    <a:moveTo>
                      <a:pt x="107673" y="20699"/>
                    </a:moveTo>
                    <a:cubicBezTo>
                      <a:pt x="109600" y="20699"/>
                      <a:pt x="111466" y="21495"/>
                      <a:pt x="112812" y="22939"/>
                    </a:cubicBezTo>
                    <a:cubicBezTo>
                      <a:pt x="112793" y="22939"/>
                      <a:pt x="112774" y="22939"/>
                      <a:pt x="112756" y="22939"/>
                    </a:cubicBezTo>
                    <a:cubicBezTo>
                      <a:pt x="110769" y="22939"/>
                      <a:pt x="108902" y="23885"/>
                      <a:pt x="107659" y="25332"/>
                    </a:cubicBezTo>
                    <a:cubicBezTo>
                      <a:pt x="107785" y="23674"/>
                      <a:pt x="107184" y="22097"/>
                      <a:pt x="106136" y="20878"/>
                    </a:cubicBezTo>
                    <a:lnTo>
                      <a:pt x="106136" y="20870"/>
                    </a:lnTo>
                    <a:cubicBezTo>
                      <a:pt x="106647" y="20755"/>
                      <a:pt x="107162" y="20699"/>
                      <a:pt x="107673" y="20699"/>
                    </a:cubicBezTo>
                    <a:close/>
                    <a:moveTo>
                      <a:pt x="13670" y="20994"/>
                    </a:moveTo>
                    <a:cubicBezTo>
                      <a:pt x="15606" y="20994"/>
                      <a:pt x="17480" y="21797"/>
                      <a:pt x="18825" y="23244"/>
                    </a:cubicBezTo>
                    <a:cubicBezTo>
                      <a:pt x="18805" y="23244"/>
                      <a:pt x="18786" y="23244"/>
                      <a:pt x="18766" y="23244"/>
                    </a:cubicBezTo>
                    <a:cubicBezTo>
                      <a:pt x="16897" y="23244"/>
                      <a:pt x="15129" y="24082"/>
                      <a:pt x="13888" y="25386"/>
                    </a:cubicBezTo>
                    <a:cubicBezTo>
                      <a:pt x="13951" y="23809"/>
                      <a:pt x="13368" y="22303"/>
                      <a:pt x="12382" y="21120"/>
                    </a:cubicBezTo>
                    <a:lnTo>
                      <a:pt x="12391" y="21111"/>
                    </a:lnTo>
                    <a:cubicBezTo>
                      <a:pt x="12817" y="21032"/>
                      <a:pt x="13245" y="20994"/>
                      <a:pt x="13670" y="20994"/>
                    </a:cubicBezTo>
                    <a:close/>
                    <a:moveTo>
                      <a:pt x="23971" y="20994"/>
                    </a:moveTo>
                    <a:cubicBezTo>
                      <a:pt x="24396" y="20994"/>
                      <a:pt x="24824" y="21032"/>
                      <a:pt x="25250" y="21111"/>
                    </a:cubicBezTo>
                    <a:cubicBezTo>
                      <a:pt x="24255" y="22294"/>
                      <a:pt x="23673" y="23791"/>
                      <a:pt x="23753" y="25386"/>
                    </a:cubicBezTo>
                    <a:cubicBezTo>
                      <a:pt x="22512" y="24082"/>
                      <a:pt x="20744" y="23244"/>
                      <a:pt x="18884" y="23244"/>
                    </a:cubicBezTo>
                    <a:cubicBezTo>
                      <a:pt x="18864" y="23244"/>
                      <a:pt x="18845" y="23244"/>
                      <a:pt x="18825" y="23244"/>
                    </a:cubicBezTo>
                    <a:cubicBezTo>
                      <a:pt x="20162" y="21797"/>
                      <a:pt x="22036" y="20994"/>
                      <a:pt x="23971" y="20994"/>
                    </a:cubicBezTo>
                    <a:close/>
                    <a:moveTo>
                      <a:pt x="37165" y="20902"/>
                    </a:moveTo>
                    <a:cubicBezTo>
                      <a:pt x="39100" y="20902"/>
                      <a:pt x="40977" y="21703"/>
                      <a:pt x="42328" y="23154"/>
                    </a:cubicBezTo>
                    <a:cubicBezTo>
                      <a:pt x="42310" y="23154"/>
                      <a:pt x="42291" y="23154"/>
                      <a:pt x="42273" y="23154"/>
                    </a:cubicBezTo>
                    <a:cubicBezTo>
                      <a:pt x="40286" y="23154"/>
                      <a:pt x="38419" y="24100"/>
                      <a:pt x="37176" y="25547"/>
                    </a:cubicBezTo>
                    <a:cubicBezTo>
                      <a:pt x="37302" y="23871"/>
                      <a:pt x="36701" y="22303"/>
                      <a:pt x="35653" y="21076"/>
                    </a:cubicBezTo>
                    <a:lnTo>
                      <a:pt x="35653" y="21067"/>
                    </a:lnTo>
                    <a:cubicBezTo>
                      <a:pt x="36155" y="20956"/>
                      <a:pt x="36662" y="20902"/>
                      <a:pt x="37165" y="20902"/>
                    </a:cubicBezTo>
                    <a:close/>
                    <a:moveTo>
                      <a:pt x="124474" y="18856"/>
                    </a:moveTo>
                    <a:cubicBezTo>
                      <a:pt x="127057" y="18856"/>
                      <a:pt x="129639" y="20229"/>
                      <a:pt x="130536" y="22975"/>
                    </a:cubicBezTo>
                    <a:cubicBezTo>
                      <a:pt x="130751" y="23656"/>
                      <a:pt x="130867" y="24364"/>
                      <a:pt x="130867" y="25081"/>
                    </a:cubicBezTo>
                    <a:cubicBezTo>
                      <a:pt x="130388" y="24976"/>
                      <a:pt x="129906" y="24925"/>
                      <a:pt x="129426" y="24925"/>
                    </a:cubicBezTo>
                    <a:cubicBezTo>
                      <a:pt x="127574" y="24925"/>
                      <a:pt x="125776" y="25691"/>
                      <a:pt x="124487" y="27079"/>
                    </a:cubicBezTo>
                    <a:cubicBezTo>
                      <a:pt x="123206" y="25708"/>
                      <a:pt x="121414" y="24920"/>
                      <a:pt x="119532" y="24920"/>
                    </a:cubicBezTo>
                    <a:cubicBezTo>
                      <a:pt x="119048" y="24920"/>
                      <a:pt x="118564" y="24973"/>
                      <a:pt x="118089" y="25081"/>
                    </a:cubicBezTo>
                    <a:cubicBezTo>
                      <a:pt x="118089" y="24364"/>
                      <a:pt x="118197" y="23656"/>
                      <a:pt x="118412" y="22975"/>
                    </a:cubicBezTo>
                    <a:cubicBezTo>
                      <a:pt x="119308" y="20229"/>
                      <a:pt x="121891" y="18856"/>
                      <a:pt x="124474" y="18856"/>
                    </a:cubicBezTo>
                    <a:close/>
                    <a:moveTo>
                      <a:pt x="77629" y="18952"/>
                    </a:moveTo>
                    <a:cubicBezTo>
                      <a:pt x="80805" y="18952"/>
                      <a:pt x="83981" y="21031"/>
                      <a:pt x="84022" y="25188"/>
                    </a:cubicBezTo>
                    <a:cubicBezTo>
                      <a:pt x="83543" y="25084"/>
                      <a:pt x="83060" y="25032"/>
                      <a:pt x="82581" y="25032"/>
                    </a:cubicBezTo>
                    <a:cubicBezTo>
                      <a:pt x="80728" y="25032"/>
                      <a:pt x="78930" y="25798"/>
                      <a:pt x="77642" y="27187"/>
                    </a:cubicBezTo>
                    <a:cubicBezTo>
                      <a:pt x="76360" y="25816"/>
                      <a:pt x="74568" y="25027"/>
                      <a:pt x="72687" y="25027"/>
                    </a:cubicBezTo>
                    <a:cubicBezTo>
                      <a:pt x="72203" y="25027"/>
                      <a:pt x="71719" y="25081"/>
                      <a:pt x="71244" y="25188"/>
                    </a:cubicBezTo>
                    <a:cubicBezTo>
                      <a:pt x="71280" y="21031"/>
                      <a:pt x="74454" y="18952"/>
                      <a:pt x="77629" y="18952"/>
                    </a:cubicBezTo>
                    <a:close/>
                    <a:moveTo>
                      <a:pt x="100945" y="18952"/>
                    </a:moveTo>
                    <a:cubicBezTo>
                      <a:pt x="104119" y="18952"/>
                      <a:pt x="107295" y="21030"/>
                      <a:pt x="107337" y="25187"/>
                    </a:cubicBezTo>
                    <a:lnTo>
                      <a:pt x="107337" y="25187"/>
                    </a:lnTo>
                    <a:cubicBezTo>
                      <a:pt x="106865" y="25086"/>
                      <a:pt x="106389" y="25037"/>
                      <a:pt x="105918" y="25037"/>
                    </a:cubicBezTo>
                    <a:cubicBezTo>
                      <a:pt x="104057" y="25037"/>
                      <a:pt x="102256" y="25803"/>
                      <a:pt x="100957" y="27196"/>
                    </a:cubicBezTo>
                    <a:cubicBezTo>
                      <a:pt x="99676" y="25816"/>
                      <a:pt x="97883" y="25036"/>
                      <a:pt x="96002" y="25036"/>
                    </a:cubicBezTo>
                    <a:cubicBezTo>
                      <a:pt x="95518" y="25036"/>
                      <a:pt x="95034" y="25081"/>
                      <a:pt x="94559" y="25188"/>
                    </a:cubicBezTo>
                    <a:cubicBezTo>
                      <a:pt x="94595" y="21031"/>
                      <a:pt x="97769" y="18952"/>
                      <a:pt x="100945" y="18952"/>
                    </a:cubicBezTo>
                    <a:close/>
                    <a:moveTo>
                      <a:pt x="53997" y="19058"/>
                    </a:moveTo>
                    <a:cubicBezTo>
                      <a:pt x="56578" y="19058"/>
                      <a:pt x="59157" y="20432"/>
                      <a:pt x="60052" y="23181"/>
                    </a:cubicBezTo>
                    <a:cubicBezTo>
                      <a:pt x="60267" y="23853"/>
                      <a:pt x="60384" y="24570"/>
                      <a:pt x="60384" y="25278"/>
                    </a:cubicBezTo>
                    <a:cubicBezTo>
                      <a:pt x="59909" y="25176"/>
                      <a:pt x="59430" y="25126"/>
                      <a:pt x="58956" y="25126"/>
                    </a:cubicBezTo>
                    <a:cubicBezTo>
                      <a:pt x="57095" y="25126"/>
                      <a:pt x="55295" y="25893"/>
                      <a:pt x="53995" y="27285"/>
                    </a:cubicBezTo>
                    <a:cubicBezTo>
                      <a:pt x="52714" y="25905"/>
                      <a:pt x="50922" y="25126"/>
                      <a:pt x="49049" y="25126"/>
                    </a:cubicBezTo>
                    <a:cubicBezTo>
                      <a:pt x="48556" y="25126"/>
                      <a:pt x="48072" y="25180"/>
                      <a:pt x="47597" y="25278"/>
                    </a:cubicBezTo>
                    <a:cubicBezTo>
                      <a:pt x="47606" y="24570"/>
                      <a:pt x="47714" y="23853"/>
                      <a:pt x="47929" y="23181"/>
                    </a:cubicBezTo>
                    <a:cubicBezTo>
                      <a:pt x="48830" y="20434"/>
                      <a:pt x="51414" y="19058"/>
                      <a:pt x="53997" y="19058"/>
                    </a:cubicBezTo>
                    <a:close/>
                    <a:moveTo>
                      <a:pt x="7163" y="19140"/>
                    </a:moveTo>
                    <a:cubicBezTo>
                      <a:pt x="10339" y="19140"/>
                      <a:pt x="13516" y="21219"/>
                      <a:pt x="13556" y="25377"/>
                    </a:cubicBezTo>
                    <a:cubicBezTo>
                      <a:pt x="13079" y="25272"/>
                      <a:pt x="12598" y="25222"/>
                      <a:pt x="12120" y="25222"/>
                    </a:cubicBezTo>
                    <a:cubicBezTo>
                      <a:pt x="10263" y="25222"/>
                      <a:pt x="8460" y="25990"/>
                      <a:pt x="7163" y="27379"/>
                    </a:cubicBezTo>
                    <a:lnTo>
                      <a:pt x="7163" y="27379"/>
                    </a:lnTo>
                    <a:cubicBezTo>
                      <a:pt x="5882" y="26002"/>
                      <a:pt x="4092" y="25224"/>
                      <a:pt x="2212" y="25224"/>
                    </a:cubicBezTo>
                    <a:cubicBezTo>
                      <a:pt x="1728" y="25224"/>
                      <a:pt x="1245" y="25278"/>
                      <a:pt x="770" y="25377"/>
                    </a:cubicBezTo>
                    <a:cubicBezTo>
                      <a:pt x="810" y="21219"/>
                      <a:pt x="3987" y="19140"/>
                      <a:pt x="7163" y="19140"/>
                    </a:cubicBezTo>
                    <a:close/>
                    <a:moveTo>
                      <a:pt x="30465" y="19152"/>
                    </a:moveTo>
                    <a:cubicBezTo>
                      <a:pt x="33638" y="19152"/>
                      <a:pt x="36811" y="21228"/>
                      <a:pt x="36854" y="25382"/>
                    </a:cubicBezTo>
                    <a:lnTo>
                      <a:pt x="36854" y="25382"/>
                    </a:lnTo>
                    <a:cubicBezTo>
                      <a:pt x="36384" y="25282"/>
                      <a:pt x="35912" y="25234"/>
                      <a:pt x="35443" y="25234"/>
                    </a:cubicBezTo>
                    <a:cubicBezTo>
                      <a:pt x="33580" y="25234"/>
                      <a:pt x="31775" y="26000"/>
                      <a:pt x="30483" y="27393"/>
                    </a:cubicBezTo>
                    <a:cubicBezTo>
                      <a:pt x="29201" y="26013"/>
                      <a:pt x="27409" y="25233"/>
                      <a:pt x="25528" y="25233"/>
                    </a:cubicBezTo>
                    <a:cubicBezTo>
                      <a:pt x="25044" y="25233"/>
                      <a:pt x="24560" y="25287"/>
                      <a:pt x="24085" y="25386"/>
                    </a:cubicBezTo>
                    <a:cubicBezTo>
                      <a:pt x="24116" y="21231"/>
                      <a:pt x="27290" y="19152"/>
                      <a:pt x="30465" y="19152"/>
                    </a:cubicBezTo>
                    <a:close/>
                    <a:moveTo>
                      <a:pt x="119325" y="25304"/>
                    </a:moveTo>
                    <a:cubicBezTo>
                      <a:pt x="121264" y="25304"/>
                      <a:pt x="123133" y="26108"/>
                      <a:pt x="124478" y="27563"/>
                    </a:cubicBezTo>
                    <a:cubicBezTo>
                      <a:pt x="124458" y="27563"/>
                      <a:pt x="124438" y="27563"/>
                      <a:pt x="124418" y="27563"/>
                    </a:cubicBezTo>
                    <a:cubicBezTo>
                      <a:pt x="122550" y="27563"/>
                      <a:pt x="120782" y="28392"/>
                      <a:pt x="119541" y="29696"/>
                    </a:cubicBezTo>
                    <a:cubicBezTo>
                      <a:pt x="119622" y="28110"/>
                      <a:pt x="119039" y="26604"/>
                      <a:pt x="118045" y="25421"/>
                    </a:cubicBezTo>
                    <a:cubicBezTo>
                      <a:pt x="118472" y="25342"/>
                      <a:pt x="118900" y="25304"/>
                      <a:pt x="119325" y="25304"/>
                    </a:cubicBezTo>
                    <a:close/>
                    <a:moveTo>
                      <a:pt x="129625" y="25304"/>
                    </a:moveTo>
                    <a:cubicBezTo>
                      <a:pt x="130050" y="25304"/>
                      <a:pt x="130477" y="25342"/>
                      <a:pt x="130903" y="25421"/>
                    </a:cubicBezTo>
                    <a:cubicBezTo>
                      <a:pt x="129908" y="26604"/>
                      <a:pt x="129326" y="28101"/>
                      <a:pt x="129415" y="29696"/>
                    </a:cubicBezTo>
                    <a:cubicBezTo>
                      <a:pt x="128165" y="28392"/>
                      <a:pt x="126398" y="27563"/>
                      <a:pt x="124538" y="27563"/>
                    </a:cubicBezTo>
                    <a:cubicBezTo>
                      <a:pt x="124518" y="27563"/>
                      <a:pt x="124498" y="27563"/>
                      <a:pt x="124478" y="27563"/>
                    </a:cubicBezTo>
                    <a:cubicBezTo>
                      <a:pt x="125816" y="26108"/>
                      <a:pt x="127690" y="25304"/>
                      <a:pt x="129625" y="25304"/>
                    </a:cubicBezTo>
                    <a:close/>
                    <a:moveTo>
                      <a:pt x="95793" y="25402"/>
                    </a:moveTo>
                    <a:cubicBezTo>
                      <a:pt x="97728" y="25402"/>
                      <a:pt x="99603" y="26205"/>
                      <a:pt x="100948" y="27653"/>
                    </a:cubicBezTo>
                    <a:lnTo>
                      <a:pt x="100948" y="27653"/>
                    </a:lnTo>
                    <a:cubicBezTo>
                      <a:pt x="100945" y="27653"/>
                      <a:pt x="100942" y="27653"/>
                      <a:pt x="100939" y="27653"/>
                    </a:cubicBezTo>
                    <a:cubicBezTo>
                      <a:pt x="100919" y="27652"/>
                      <a:pt x="100900" y="27652"/>
                      <a:pt x="100880" y="27652"/>
                    </a:cubicBezTo>
                    <a:cubicBezTo>
                      <a:pt x="99020" y="27652"/>
                      <a:pt x="97252" y="28491"/>
                      <a:pt x="96011" y="29794"/>
                    </a:cubicBezTo>
                    <a:cubicBezTo>
                      <a:pt x="96091" y="28199"/>
                      <a:pt x="95509" y="26703"/>
                      <a:pt x="94514" y="25520"/>
                    </a:cubicBezTo>
                    <a:cubicBezTo>
                      <a:pt x="94940" y="25441"/>
                      <a:pt x="95368" y="25402"/>
                      <a:pt x="95793" y="25402"/>
                    </a:cubicBezTo>
                    <a:close/>
                    <a:moveTo>
                      <a:pt x="82779" y="25411"/>
                    </a:moveTo>
                    <a:cubicBezTo>
                      <a:pt x="83204" y="25411"/>
                      <a:pt x="83632" y="25450"/>
                      <a:pt x="84057" y="25529"/>
                    </a:cubicBezTo>
                    <a:cubicBezTo>
                      <a:pt x="83063" y="26703"/>
                      <a:pt x="82480" y="28208"/>
                      <a:pt x="82570" y="29803"/>
                    </a:cubicBezTo>
                    <a:cubicBezTo>
                      <a:pt x="81320" y="28500"/>
                      <a:pt x="79561" y="27661"/>
                      <a:pt x="77692" y="27661"/>
                    </a:cubicBezTo>
                    <a:cubicBezTo>
                      <a:pt x="77672" y="27661"/>
                      <a:pt x="77653" y="27661"/>
                      <a:pt x="77633" y="27662"/>
                    </a:cubicBezTo>
                    <a:cubicBezTo>
                      <a:pt x="78970" y="26214"/>
                      <a:pt x="80844" y="25411"/>
                      <a:pt x="82779" y="25411"/>
                    </a:cubicBezTo>
                    <a:close/>
                    <a:moveTo>
                      <a:pt x="59128" y="25506"/>
                    </a:moveTo>
                    <a:cubicBezTo>
                      <a:pt x="59557" y="25506"/>
                      <a:pt x="59990" y="25546"/>
                      <a:pt x="60420" y="25628"/>
                    </a:cubicBezTo>
                    <a:cubicBezTo>
                      <a:pt x="59434" y="26801"/>
                      <a:pt x="58852" y="28307"/>
                      <a:pt x="58932" y="29893"/>
                    </a:cubicBezTo>
                    <a:cubicBezTo>
                      <a:pt x="57697" y="28596"/>
                      <a:pt x="55941" y="27760"/>
                      <a:pt x="54083" y="27760"/>
                    </a:cubicBezTo>
                    <a:cubicBezTo>
                      <a:pt x="54054" y="27760"/>
                      <a:pt x="54024" y="27760"/>
                      <a:pt x="53995" y="27760"/>
                    </a:cubicBezTo>
                    <a:cubicBezTo>
                      <a:pt x="53975" y="27760"/>
                      <a:pt x="53955" y="27760"/>
                      <a:pt x="53935" y="27760"/>
                    </a:cubicBezTo>
                    <a:cubicBezTo>
                      <a:pt x="52067" y="27760"/>
                      <a:pt x="50308" y="28589"/>
                      <a:pt x="49058" y="29893"/>
                    </a:cubicBezTo>
                    <a:cubicBezTo>
                      <a:pt x="49138" y="28307"/>
                      <a:pt x="48565" y="26801"/>
                      <a:pt x="47561" y="25619"/>
                    </a:cubicBezTo>
                    <a:lnTo>
                      <a:pt x="47561" y="25619"/>
                    </a:lnTo>
                    <a:lnTo>
                      <a:pt x="47570" y="25628"/>
                    </a:lnTo>
                    <a:cubicBezTo>
                      <a:pt x="48002" y="25546"/>
                      <a:pt x="48436" y="25506"/>
                      <a:pt x="48867" y="25506"/>
                    </a:cubicBezTo>
                    <a:cubicBezTo>
                      <a:pt x="50796" y="25506"/>
                      <a:pt x="52663" y="26308"/>
                      <a:pt x="54004" y="27751"/>
                    </a:cubicBezTo>
                    <a:cubicBezTo>
                      <a:pt x="55337" y="26308"/>
                      <a:pt x="57203" y="25506"/>
                      <a:pt x="59128" y="25506"/>
                    </a:cubicBezTo>
                    <a:close/>
                    <a:moveTo>
                      <a:pt x="25327" y="25613"/>
                    </a:moveTo>
                    <a:cubicBezTo>
                      <a:pt x="27257" y="25613"/>
                      <a:pt x="29124" y="26416"/>
                      <a:pt x="30465" y="27859"/>
                    </a:cubicBezTo>
                    <a:lnTo>
                      <a:pt x="30465" y="27859"/>
                    </a:lnTo>
                    <a:cubicBezTo>
                      <a:pt x="30462" y="27859"/>
                      <a:pt x="30459" y="27859"/>
                      <a:pt x="30456" y="27859"/>
                    </a:cubicBezTo>
                    <a:cubicBezTo>
                      <a:pt x="30436" y="27859"/>
                      <a:pt x="30416" y="27858"/>
                      <a:pt x="30397" y="27858"/>
                    </a:cubicBezTo>
                    <a:cubicBezTo>
                      <a:pt x="28528" y="27858"/>
                      <a:pt x="26769" y="28697"/>
                      <a:pt x="25519" y="30000"/>
                    </a:cubicBezTo>
                    <a:cubicBezTo>
                      <a:pt x="25608" y="28414"/>
                      <a:pt x="25026" y="26909"/>
                      <a:pt x="24031" y="25735"/>
                    </a:cubicBezTo>
                    <a:cubicBezTo>
                      <a:pt x="24463" y="25653"/>
                      <a:pt x="24897" y="25613"/>
                      <a:pt x="25327" y="25613"/>
                    </a:cubicBezTo>
                    <a:close/>
                    <a:moveTo>
                      <a:pt x="106136" y="30070"/>
                    </a:moveTo>
                    <a:cubicBezTo>
                      <a:pt x="106135" y="30070"/>
                      <a:pt x="106135" y="30070"/>
                      <a:pt x="106134" y="30070"/>
                    </a:cubicBezTo>
                    <a:lnTo>
                      <a:pt x="106134" y="30070"/>
                    </a:lnTo>
                    <a:lnTo>
                      <a:pt x="106136" y="30072"/>
                    </a:lnTo>
                    <a:cubicBezTo>
                      <a:pt x="106136" y="30071"/>
                      <a:pt x="106136" y="30071"/>
                      <a:pt x="106136" y="30070"/>
                    </a:cubicBezTo>
                    <a:close/>
                    <a:moveTo>
                      <a:pt x="70806" y="20910"/>
                    </a:moveTo>
                    <a:cubicBezTo>
                      <a:pt x="71297" y="20910"/>
                      <a:pt x="71792" y="20961"/>
                      <a:pt x="72283" y="21067"/>
                    </a:cubicBezTo>
                    <a:cubicBezTo>
                      <a:pt x="71289" y="22321"/>
                      <a:pt x="70742" y="23907"/>
                      <a:pt x="70939" y="25574"/>
                    </a:cubicBezTo>
                    <a:cubicBezTo>
                      <a:pt x="71449" y="25460"/>
                      <a:pt x="71962" y="25404"/>
                      <a:pt x="72472" y="25404"/>
                    </a:cubicBezTo>
                    <a:cubicBezTo>
                      <a:pt x="74409" y="25404"/>
                      <a:pt x="76285" y="26207"/>
                      <a:pt x="77633" y="27662"/>
                    </a:cubicBezTo>
                    <a:cubicBezTo>
                      <a:pt x="77615" y="27661"/>
                      <a:pt x="77597" y="27661"/>
                      <a:pt x="77578" y="27661"/>
                    </a:cubicBezTo>
                    <a:cubicBezTo>
                      <a:pt x="75520" y="27661"/>
                      <a:pt x="73598" y="28670"/>
                      <a:pt x="72346" y="30197"/>
                    </a:cubicBezTo>
                    <a:cubicBezTo>
                      <a:pt x="72748" y="26467"/>
                      <a:pt x="69425" y="23154"/>
                      <a:pt x="65707" y="23154"/>
                    </a:cubicBezTo>
                    <a:cubicBezTo>
                      <a:pt x="65692" y="23154"/>
                      <a:pt x="65677" y="23154"/>
                      <a:pt x="65662" y="23154"/>
                    </a:cubicBezTo>
                    <a:cubicBezTo>
                      <a:pt x="67004" y="21705"/>
                      <a:pt x="68876" y="20910"/>
                      <a:pt x="70806" y="20910"/>
                    </a:cubicBezTo>
                    <a:close/>
                    <a:moveTo>
                      <a:pt x="112818" y="23450"/>
                    </a:moveTo>
                    <a:cubicBezTo>
                      <a:pt x="115995" y="23450"/>
                      <a:pt x="119174" y="25529"/>
                      <a:pt x="119218" y="29687"/>
                    </a:cubicBezTo>
                    <a:cubicBezTo>
                      <a:pt x="118738" y="29582"/>
                      <a:pt x="118254" y="29531"/>
                      <a:pt x="117774" y="29531"/>
                    </a:cubicBezTo>
                    <a:cubicBezTo>
                      <a:pt x="115916" y="29531"/>
                      <a:pt x="114117" y="30298"/>
                      <a:pt x="112821" y="31694"/>
                    </a:cubicBezTo>
                    <a:cubicBezTo>
                      <a:pt x="111548" y="30314"/>
                      <a:pt x="109756" y="29534"/>
                      <a:pt x="107874" y="29534"/>
                    </a:cubicBezTo>
                    <a:cubicBezTo>
                      <a:pt x="107391" y="29534"/>
                      <a:pt x="106907" y="29588"/>
                      <a:pt x="106432" y="29687"/>
                    </a:cubicBezTo>
                    <a:cubicBezTo>
                      <a:pt x="106468" y="25529"/>
                      <a:pt x="109642" y="23450"/>
                      <a:pt x="112818" y="23450"/>
                    </a:cubicBezTo>
                    <a:close/>
                    <a:moveTo>
                      <a:pt x="136132" y="23450"/>
                    </a:moveTo>
                    <a:cubicBezTo>
                      <a:pt x="139308" y="23450"/>
                      <a:pt x="142484" y="25529"/>
                      <a:pt x="142525" y="29687"/>
                    </a:cubicBezTo>
                    <a:cubicBezTo>
                      <a:pt x="142051" y="29585"/>
                      <a:pt x="141574" y="29535"/>
                      <a:pt x="141100" y="29535"/>
                    </a:cubicBezTo>
                    <a:cubicBezTo>
                      <a:pt x="139242" y="29535"/>
                      <a:pt x="137437" y="30301"/>
                      <a:pt x="136145" y="31694"/>
                    </a:cubicBezTo>
                    <a:cubicBezTo>
                      <a:pt x="134863" y="30314"/>
                      <a:pt x="133071" y="29534"/>
                      <a:pt x="131190" y="29534"/>
                    </a:cubicBezTo>
                    <a:cubicBezTo>
                      <a:pt x="130706" y="29534"/>
                      <a:pt x="130222" y="29588"/>
                      <a:pt x="129747" y="29687"/>
                    </a:cubicBezTo>
                    <a:cubicBezTo>
                      <a:pt x="129783" y="25529"/>
                      <a:pt x="132957" y="23450"/>
                      <a:pt x="136132" y="23450"/>
                    </a:cubicBezTo>
                    <a:close/>
                    <a:moveTo>
                      <a:pt x="89290" y="23558"/>
                    </a:moveTo>
                    <a:cubicBezTo>
                      <a:pt x="92466" y="23558"/>
                      <a:pt x="95642" y="25636"/>
                      <a:pt x="95679" y="29792"/>
                    </a:cubicBezTo>
                    <a:lnTo>
                      <a:pt x="95679" y="29792"/>
                    </a:lnTo>
                    <a:cubicBezTo>
                      <a:pt x="95202" y="29689"/>
                      <a:pt x="94721" y="29638"/>
                      <a:pt x="94245" y="29638"/>
                    </a:cubicBezTo>
                    <a:cubicBezTo>
                      <a:pt x="92389" y="29638"/>
                      <a:pt x="90595" y="30406"/>
                      <a:pt x="89299" y="31801"/>
                    </a:cubicBezTo>
                    <a:cubicBezTo>
                      <a:pt x="88025" y="30429"/>
                      <a:pt x="86246" y="29642"/>
                      <a:pt x="84376" y="29642"/>
                    </a:cubicBezTo>
                    <a:cubicBezTo>
                      <a:pt x="84365" y="29642"/>
                      <a:pt x="84355" y="29642"/>
                      <a:pt x="84344" y="29642"/>
                    </a:cubicBezTo>
                    <a:cubicBezTo>
                      <a:pt x="83860" y="29642"/>
                      <a:pt x="83376" y="29687"/>
                      <a:pt x="82902" y="29794"/>
                    </a:cubicBezTo>
                    <a:cubicBezTo>
                      <a:pt x="82937" y="25637"/>
                      <a:pt x="86114" y="23558"/>
                      <a:pt x="89290" y="23558"/>
                    </a:cubicBezTo>
                    <a:close/>
                    <a:moveTo>
                      <a:pt x="42335" y="23651"/>
                    </a:moveTo>
                    <a:cubicBezTo>
                      <a:pt x="45511" y="23651"/>
                      <a:pt x="48686" y="25727"/>
                      <a:pt x="48726" y="29884"/>
                    </a:cubicBezTo>
                    <a:cubicBezTo>
                      <a:pt x="48251" y="29782"/>
                      <a:pt x="47772" y="29732"/>
                      <a:pt x="47298" y="29732"/>
                    </a:cubicBezTo>
                    <a:cubicBezTo>
                      <a:pt x="45434" y="29732"/>
                      <a:pt x="43630" y="30499"/>
                      <a:pt x="42337" y="31891"/>
                    </a:cubicBezTo>
                    <a:cubicBezTo>
                      <a:pt x="41056" y="30511"/>
                      <a:pt x="39264" y="29731"/>
                      <a:pt x="37382" y="29731"/>
                    </a:cubicBezTo>
                    <a:cubicBezTo>
                      <a:pt x="36898" y="29731"/>
                      <a:pt x="36415" y="29785"/>
                      <a:pt x="35940" y="29884"/>
                    </a:cubicBezTo>
                    <a:cubicBezTo>
                      <a:pt x="35980" y="25729"/>
                      <a:pt x="39158" y="23651"/>
                      <a:pt x="42335" y="23651"/>
                    </a:cubicBezTo>
                    <a:close/>
                    <a:moveTo>
                      <a:pt x="65651" y="23651"/>
                    </a:moveTo>
                    <a:cubicBezTo>
                      <a:pt x="68826" y="23651"/>
                      <a:pt x="72001" y="25727"/>
                      <a:pt x="72041" y="29884"/>
                    </a:cubicBezTo>
                    <a:cubicBezTo>
                      <a:pt x="71568" y="29782"/>
                      <a:pt x="71091" y="29732"/>
                      <a:pt x="70617" y="29732"/>
                    </a:cubicBezTo>
                    <a:cubicBezTo>
                      <a:pt x="68758" y="29732"/>
                      <a:pt x="66952" y="30499"/>
                      <a:pt x="65653" y="31891"/>
                    </a:cubicBezTo>
                    <a:cubicBezTo>
                      <a:pt x="64371" y="30511"/>
                      <a:pt x="62579" y="29731"/>
                      <a:pt x="60697" y="29731"/>
                    </a:cubicBezTo>
                    <a:cubicBezTo>
                      <a:pt x="60214" y="29731"/>
                      <a:pt x="59730" y="29785"/>
                      <a:pt x="59255" y="29884"/>
                    </a:cubicBezTo>
                    <a:cubicBezTo>
                      <a:pt x="59295" y="25729"/>
                      <a:pt x="62473" y="23651"/>
                      <a:pt x="65651" y="23651"/>
                    </a:cubicBezTo>
                    <a:close/>
                    <a:moveTo>
                      <a:pt x="18808" y="23757"/>
                    </a:moveTo>
                    <a:cubicBezTo>
                      <a:pt x="21978" y="23757"/>
                      <a:pt x="25149" y="25829"/>
                      <a:pt x="25196" y="29978"/>
                    </a:cubicBezTo>
                    <a:lnTo>
                      <a:pt x="25196" y="29978"/>
                    </a:lnTo>
                    <a:cubicBezTo>
                      <a:pt x="24721" y="29876"/>
                      <a:pt x="24243" y="29826"/>
                      <a:pt x="23769" y="29826"/>
                    </a:cubicBezTo>
                    <a:cubicBezTo>
                      <a:pt x="21911" y="29826"/>
                      <a:pt x="20114" y="30592"/>
                      <a:pt x="18825" y="31981"/>
                    </a:cubicBezTo>
                    <a:cubicBezTo>
                      <a:pt x="17544" y="30610"/>
                      <a:pt x="15752" y="29821"/>
                      <a:pt x="13870" y="29821"/>
                    </a:cubicBezTo>
                    <a:cubicBezTo>
                      <a:pt x="13386" y="29830"/>
                      <a:pt x="12902" y="29875"/>
                      <a:pt x="12427" y="29982"/>
                    </a:cubicBezTo>
                    <a:cubicBezTo>
                      <a:pt x="12463" y="25834"/>
                      <a:pt x="15635" y="23757"/>
                      <a:pt x="18808" y="23757"/>
                    </a:cubicBezTo>
                    <a:close/>
                    <a:moveTo>
                      <a:pt x="117967" y="29909"/>
                    </a:moveTo>
                    <a:cubicBezTo>
                      <a:pt x="118392" y="29909"/>
                      <a:pt x="118820" y="29948"/>
                      <a:pt x="119245" y="30027"/>
                    </a:cubicBezTo>
                    <a:cubicBezTo>
                      <a:pt x="118253" y="31208"/>
                      <a:pt x="117671" y="32700"/>
                      <a:pt x="117757" y="34292"/>
                    </a:cubicBezTo>
                    <a:lnTo>
                      <a:pt x="117757" y="34292"/>
                    </a:lnTo>
                    <a:cubicBezTo>
                      <a:pt x="116507" y="32989"/>
                      <a:pt x="114740" y="32159"/>
                      <a:pt x="112880" y="32159"/>
                    </a:cubicBezTo>
                    <a:cubicBezTo>
                      <a:pt x="112860" y="32159"/>
                      <a:pt x="112840" y="32160"/>
                      <a:pt x="112821" y="32160"/>
                    </a:cubicBezTo>
                    <a:cubicBezTo>
                      <a:pt x="114158" y="30712"/>
                      <a:pt x="116031" y="29909"/>
                      <a:pt x="117967" y="29909"/>
                    </a:cubicBezTo>
                    <a:close/>
                    <a:moveTo>
                      <a:pt x="84144" y="30017"/>
                    </a:moveTo>
                    <a:cubicBezTo>
                      <a:pt x="86080" y="30017"/>
                      <a:pt x="87953" y="30820"/>
                      <a:pt x="89290" y="32267"/>
                    </a:cubicBezTo>
                    <a:cubicBezTo>
                      <a:pt x="89271" y="32267"/>
                      <a:pt x="89251" y="32267"/>
                      <a:pt x="89231" y="32267"/>
                    </a:cubicBezTo>
                    <a:cubicBezTo>
                      <a:pt x="87362" y="32267"/>
                      <a:pt x="85595" y="33105"/>
                      <a:pt x="84353" y="34409"/>
                    </a:cubicBezTo>
                    <a:cubicBezTo>
                      <a:pt x="84443" y="32814"/>
                      <a:pt x="83851" y="31317"/>
                      <a:pt x="82866" y="30135"/>
                    </a:cubicBezTo>
                    <a:cubicBezTo>
                      <a:pt x="83291" y="30056"/>
                      <a:pt x="83719" y="30017"/>
                      <a:pt x="84144" y="30017"/>
                    </a:cubicBezTo>
                    <a:close/>
                    <a:moveTo>
                      <a:pt x="94437" y="30017"/>
                    </a:moveTo>
                    <a:cubicBezTo>
                      <a:pt x="94862" y="30017"/>
                      <a:pt x="95289" y="30056"/>
                      <a:pt x="95715" y="30135"/>
                    </a:cubicBezTo>
                    <a:cubicBezTo>
                      <a:pt x="94729" y="31317"/>
                      <a:pt x="94138" y="32814"/>
                      <a:pt x="94228" y="34409"/>
                    </a:cubicBezTo>
                    <a:cubicBezTo>
                      <a:pt x="92977" y="33105"/>
                      <a:pt x="91218" y="32267"/>
                      <a:pt x="89350" y="32267"/>
                    </a:cubicBezTo>
                    <a:cubicBezTo>
                      <a:pt x="89333" y="32267"/>
                      <a:pt x="89316" y="32267"/>
                      <a:pt x="89299" y="32267"/>
                    </a:cubicBezTo>
                    <a:lnTo>
                      <a:pt x="89299" y="32267"/>
                    </a:lnTo>
                    <a:cubicBezTo>
                      <a:pt x="90637" y="30820"/>
                      <a:pt x="92504" y="30017"/>
                      <a:pt x="94437" y="30017"/>
                    </a:cubicBezTo>
                    <a:close/>
                    <a:moveTo>
                      <a:pt x="47484" y="30107"/>
                    </a:moveTo>
                    <a:cubicBezTo>
                      <a:pt x="47908" y="30107"/>
                      <a:pt x="48336" y="30145"/>
                      <a:pt x="48762" y="30224"/>
                    </a:cubicBezTo>
                    <a:cubicBezTo>
                      <a:pt x="47767" y="31407"/>
                      <a:pt x="47185" y="32912"/>
                      <a:pt x="47275" y="34498"/>
                    </a:cubicBezTo>
                    <a:cubicBezTo>
                      <a:pt x="46024" y="33195"/>
                      <a:pt x="44256" y="32357"/>
                      <a:pt x="42396" y="32357"/>
                    </a:cubicBezTo>
                    <a:cubicBezTo>
                      <a:pt x="42377" y="32357"/>
                      <a:pt x="42357" y="32357"/>
                      <a:pt x="42337" y="32357"/>
                    </a:cubicBezTo>
                    <a:cubicBezTo>
                      <a:pt x="43675" y="30909"/>
                      <a:pt x="45548" y="30107"/>
                      <a:pt x="47484" y="30107"/>
                    </a:cubicBezTo>
                    <a:close/>
                    <a:moveTo>
                      <a:pt x="60497" y="30107"/>
                    </a:moveTo>
                    <a:cubicBezTo>
                      <a:pt x="62433" y="30107"/>
                      <a:pt x="64308" y="30911"/>
                      <a:pt x="65653" y="32366"/>
                    </a:cubicBezTo>
                    <a:lnTo>
                      <a:pt x="65653" y="32366"/>
                    </a:lnTo>
                    <a:cubicBezTo>
                      <a:pt x="65650" y="32366"/>
                      <a:pt x="65647" y="32366"/>
                      <a:pt x="65644" y="32366"/>
                    </a:cubicBezTo>
                    <a:cubicBezTo>
                      <a:pt x="65624" y="32366"/>
                      <a:pt x="65604" y="32366"/>
                      <a:pt x="65584" y="32366"/>
                    </a:cubicBezTo>
                    <a:cubicBezTo>
                      <a:pt x="63715" y="32366"/>
                      <a:pt x="61957" y="33195"/>
                      <a:pt x="60706" y="34498"/>
                    </a:cubicBezTo>
                    <a:cubicBezTo>
                      <a:pt x="60796" y="32912"/>
                      <a:pt x="60214" y="31407"/>
                      <a:pt x="59219" y="30224"/>
                    </a:cubicBezTo>
                    <a:cubicBezTo>
                      <a:pt x="59644" y="30145"/>
                      <a:pt x="60072" y="30107"/>
                      <a:pt x="60497" y="30107"/>
                    </a:cubicBezTo>
                    <a:close/>
                    <a:moveTo>
                      <a:pt x="106093" y="25399"/>
                    </a:moveTo>
                    <a:cubicBezTo>
                      <a:pt x="106554" y="25399"/>
                      <a:pt x="107019" y="25445"/>
                      <a:pt x="107480" y="25538"/>
                    </a:cubicBezTo>
                    <a:cubicBezTo>
                      <a:pt x="106477" y="26801"/>
                      <a:pt x="105930" y="28395"/>
                      <a:pt x="106136" y="30070"/>
                    </a:cubicBezTo>
                    <a:lnTo>
                      <a:pt x="106136" y="30070"/>
                    </a:lnTo>
                    <a:cubicBezTo>
                      <a:pt x="106645" y="29957"/>
                      <a:pt x="107158" y="29902"/>
                      <a:pt x="107667" y="29902"/>
                    </a:cubicBezTo>
                    <a:cubicBezTo>
                      <a:pt x="109601" y="29902"/>
                      <a:pt x="111474" y="30700"/>
                      <a:pt x="112821" y="32160"/>
                    </a:cubicBezTo>
                    <a:cubicBezTo>
                      <a:pt x="112802" y="32160"/>
                      <a:pt x="112783" y="32160"/>
                      <a:pt x="112764" y="32160"/>
                    </a:cubicBezTo>
                    <a:cubicBezTo>
                      <a:pt x="110778" y="32160"/>
                      <a:pt x="108911" y="33096"/>
                      <a:pt x="107659" y="34543"/>
                    </a:cubicBezTo>
                    <a:cubicBezTo>
                      <a:pt x="107785" y="32877"/>
                      <a:pt x="107175" y="31300"/>
                      <a:pt x="106127" y="30072"/>
                    </a:cubicBezTo>
                    <a:cubicBezTo>
                      <a:pt x="106130" y="30071"/>
                      <a:pt x="106132" y="30071"/>
                      <a:pt x="106134" y="30070"/>
                    </a:cubicBezTo>
                    <a:lnTo>
                      <a:pt x="106134" y="30070"/>
                    </a:lnTo>
                    <a:lnTo>
                      <a:pt x="106127" y="30063"/>
                    </a:lnTo>
                    <a:cubicBezTo>
                      <a:pt x="104875" y="28607"/>
                      <a:pt x="102990" y="27652"/>
                      <a:pt x="100995" y="27652"/>
                    </a:cubicBezTo>
                    <a:cubicBezTo>
                      <a:pt x="100979" y="27652"/>
                      <a:pt x="100964" y="27652"/>
                      <a:pt x="100948" y="27653"/>
                    </a:cubicBezTo>
                    <a:lnTo>
                      <a:pt x="100948" y="27653"/>
                    </a:lnTo>
                    <a:cubicBezTo>
                      <a:pt x="102286" y="26199"/>
                      <a:pt x="104161" y="25399"/>
                      <a:pt x="106093" y="25399"/>
                    </a:cubicBezTo>
                    <a:close/>
                    <a:moveTo>
                      <a:pt x="13651" y="30209"/>
                    </a:moveTo>
                    <a:cubicBezTo>
                      <a:pt x="15587" y="30209"/>
                      <a:pt x="17458" y="31009"/>
                      <a:pt x="18799" y="32455"/>
                    </a:cubicBezTo>
                    <a:lnTo>
                      <a:pt x="18799" y="32455"/>
                    </a:lnTo>
                    <a:cubicBezTo>
                      <a:pt x="18788" y="32455"/>
                      <a:pt x="18777" y="32455"/>
                      <a:pt x="18766" y="32455"/>
                    </a:cubicBezTo>
                    <a:cubicBezTo>
                      <a:pt x="16897" y="32455"/>
                      <a:pt x="15129" y="33294"/>
                      <a:pt x="13888" y="34597"/>
                    </a:cubicBezTo>
                    <a:cubicBezTo>
                      <a:pt x="13968" y="33002"/>
                      <a:pt x="13386" y="31497"/>
                      <a:pt x="12391" y="30323"/>
                    </a:cubicBezTo>
                    <a:cubicBezTo>
                      <a:pt x="12811" y="30247"/>
                      <a:pt x="13233" y="30209"/>
                      <a:pt x="13651" y="30209"/>
                    </a:cubicBezTo>
                    <a:close/>
                    <a:moveTo>
                      <a:pt x="23971" y="30205"/>
                    </a:moveTo>
                    <a:cubicBezTo>
                      <a:pt x="24396" y="30205"/>
                      <a:pt x="24824" y="30244"/>
                      <a:pt x="25250" y="30323"/>
                    </a:cubicBezTo>
                    <a:cubicBezTo>
                      <a:pt x="24255" y="31497"/>
                      <a:pt x="23673" y="33002"/>
                      <a:pt x="23753" y="34597"/>
                    </a:cubicBezTo>
                    <a:cubicBezTo>
                      <a:pt x="22512" y="33294"/>
                      <a:pt x="20744" y="32455"/>
                      <a:pt x="18884" y="32455"/>
                    </a:cubicBezTo>
                    <a:cubicBezTo>
                      <a:pt x="18864" y="32455"/>
                      <a:pt x="18845" y="32455"/>
                      <a:pt x="18825" y="32455"/>
                    </a:cubicBezTo>
                    <a:cubicBezTo>
                      <a:pt x="20162" y="31008"/>
                      <a:pt x="22036" y="30205"/>
                      <a:pt x="23971" y="30205"/>
                    </a:cubicBezTo>
                    <a:close/>
                    <a:moveTo>
                      <a:pt x="35606" y="25605"/>
                    </a:moveTo>
                    <a:cubicBezTo>
                      <a:pt x="36068" y="25605"/>
                      <a:pt x="36534" y="25651"/>
                      <a:pt x="36997" y="25744"/>
                    </a:cubicBezTo>
                    <a:cubicBezTo>
                      <a:pt x="35993" y="26999"/>
                      <a:pt x="35438" y="28593"/>
                      <a:pt x="35644" y="30269"/>
                    </a:cubicBezTo>
                    <a:cubicBezTo>
                      <a:pt x="36150" y="30158"/>
                      <a:pt x="36661" y="30103"/>
                      <a:pt x="37168" y="30103"/>
                    </a:cubicBezTo>
                    <a:cubicBezTo>
                      <a:pt x="39104" y="30103"/>
                      <a:pt x="40980" y="30899"/>
                      <a:pt x="42329" y="32357"/>
                    </a:cubicBezTo>
                    <a:lnTo>
                      <a:pt x="42329" y="32357"/>
                    </a:lnTo>
                    <a:cubicBezTo>
                      <a:pt x="42313" y="32357"/>
                      <a:pt x="42297" y="32357"/>
                      <a:pt x="42282" y="32357"/>
                    </a:cubicBezTo>
                    <a:cubicBezTo>
                      <a:pt x="40295" y="32357"/>
                      <a:pt x="38428" y="33302"/>
                      <a:pt x="37176" y="34749"/>
                    </a:cubicBezTo>
                    <a:cubicBezTo>
                      <a:pt x="37302" y="33074"/>
                      <a:pt x="36692" y="31497"/>
                      <a:pt x="35644" y="30269"/>
                    </a:cubicBezTo>
                    <a:cubicBezTo>
                      <a:pt x="34392" y="28813"/>
                      <a:pt x="32507" y="27858"/>
                      <a:pt x="30511" y="27858"/>
                    </a:cubicBezTo>
                    <a:cubicBezTo>
                      <a:pt x="30496" y="27858"/>
                      <a:pt x="30480" y="27859"/>
                      <a:pt x="30465" y="27859"/>
                    </a:cubicBezTo>
                    <a:lnTo>
                      <a:pt x="30465" y="27859"/>
                    </a:lnTo>
                    <a:cubicBezTo>
                      <a:pt x="31803" y="26405"/>
                      <a:pt x="33672" y="25605"/>
                      <a:pt x="35606" y="25605"/>
                    </a:cubicBezTo>
                    <a:close/>
                    <a:moveTo>
                      <a:pt x="124475" y="28056"/>
                    </a:moveTo>
                    <a:cubicBezTo>
                      <a:pt x="127650" y="28056"/>
                      <a:pt x="130827" y="30135"/>
                      <a:pt x="130867" y="34292"/>
                    </a:cubicBezTo>
                    <a:cubicBezTo>
                      <a:pt x="130389" y="34187"/>
                      <a:pt x="129906" y="34136"/>
                      <a:pt x="129427" y="34136"/>
                    </a:cubicBezTo>
                    <a:cubicBezTo>
                      <a:pt x="127574" y="34136"/>
                      <a:pt x="125776" y="34904"/>
                      <a:pt x="124487" y="36299"/>
                    </a:cubicBezTo>
                    <a:cubicBezTo>
                      <a:pt x="123213" y="34927"/>
                      <a:pt x="121434" y="34140"/>
                      <a:pt x="119564" y="34140"/>
                    </a:cubicBezTo>
                    <a:cubicBezTo>
                      <a:pt x="119553" y="34140"/>
                      <a:pt x="119543" y="34140"/>
                      <a:pt x="119532" y="34140"/>
                    </a:cubicBezTo>
                    <a:cubicBezTo>
                      <a:pt x="119048" y="34140"/>
                      <a:pt x="118564" y="34185"/>
                      <a:pt x="118089" y="34292"/>
                    </a:cubicBezTo>
                    <a:cubicBezTo>
                      <a:pt x="118125" y="30135"/>
                      <a:pt x="121299" y="28056"/>
                      <a:pt x="124475" y="28056"/>
                    </a:cubicBezTo>
                    <a:close/>
                    <a:moveTo>
                      <a:pt x="100943" y="28163"/>
                    </a:moveTo>
                    <a:cubicBezTo>
                      <a:pt x="104120" y="28163"/>
                      <a:pt x="107296" y="30242"/>
                      <a:pt x="107337" y="34400"/>
                    </a:cubicBezTo>
                    <a:cubicBezTo>
                      <a:pt x="106858" y="34295"/>
                      <a:pt x="106375" y="34244"/>
                      <a:pt x="105896" y="34244"/>
                    </a:cubicBezTo>
                    <a:cubicBezTo>
                      <a:pt x="104045" y="34244"/>
                      <a:pt x="102248" y="35008"/>
                      <a:pt x="100952" y="36393"/>
                    </a:cubicBezTo>
                    <a:lnTo>
                      <a:pt x="100952" y="36393"/>
                    </a:lnTo>
                    <a:cubicBezTo>
                      <a:pt x="99679" y="35024"/>
                      <a:pt x="97893" y="34247"/>
                      <a:pt x="96025" y="34247"/>
                    </a:cubicBezTo>
                    <a:cubicBezTo>
                      <a:pt x="96014" y="34247"/>
                      <a:pt x="96004" y="34247"/>
                      <a:pt x="95993" y="34248"/>
                    </a:cubicBezTo>
                    <a:cubicBezTo>
                      <a:pt x="95509" y="34248"/>
                      <a:pt x="95025" y="34292"/>
                      <a:pt x="94550" y="34400"/>
                    </a:cubicBezTo>
                    <a:cubicBezTo>
                      <a:pt x="94590" y="30242"/>
                      <a:pt x="97767" y="28163"/>
                      <a:pt x="100943" y="28163"/>
                    </a:cubicBezTo>
                    <a:close/>
                    <a:moveTo>
                      <a:pt x="77631" y="28160"/>
                    </a:moveTo>
                    <a:cubicBezTo>
                      <a:pt x="80803" y="28160"/>
                      <a:pt x="83975" y="30235"/>
                      <a:pt x="84021" y="34387"/>
                    </a:cubicBezTo>
                    <a:lnTo>
                      <a:pt x="84021" y="34387"/>
                    </a:lnTo>
                    <a:cubicBezTo>
                      <a:pt x="83552" y="34288"/>
                      <a:pt x="83080" y="34239"/>
                      <a:pt x="82612" y="34239"/>
                    </a:cubicBezTo>
                    <a:cubicBezTo>
                      <a:pt x="80751" y="34239"/>
                      <a:pt x="78950" y="35006"/>
                      <a:pt x="77651" y="36398"/>
                    </a:cubicBezTo>
                    <a:cubicBezTo>
                      <a:pt x="76377" y="35026"/>
                      <a:pt x="74589" y="34247"/>
                      <a:pt x="72710" y="34247"/>
                    </a:cubicBezTo>
                    <a:cubicBezTo>
                      <a:pt x="72699" y="34247"/>
                      <a:pt x="72688" y="34247"/>
                      <a:pt x="72678" y="34248"/>
                    </a:cubicBezTo>
                    <a:cubicBezTo>
                      <a:pt x="72194" y="34248"/>
                      <a:pt x="71710" y="34292"/>
                      <a:pt x="71235" y="34400"/>
                    </a:cubicBezTo>
                    <a:cubicBezTo>
                      <a:pt x="71275" y="30241"/>
                      <a:pt x="74454" y="28160"/>
                      <a:pt x="77631" y="28160"/>
                    </a:cubicBezTo>
                    <a:close/>
                    <a:moveTo>
                      <a:pt x="53992" y="28260"/>
                    </a:moveTo>
                    <a:cubicBezTo>
                      <a:pt x="57167" y="28260"/>
                      <a:pt x="60343" y="30336"/>
                      <a:pt x="60384" y="34488"/>
                    </a:cubicBezTo>
                    <a:lnTo>
                      <a:pt x="60384" y="34488"/>
                    </a:lnTo>
                    <a:cubicBezTo>
                      <a:pt x="59912" y="34387"/>
                      <a:pt x="59436" y="34338"/>
                      <a:pt x="58965" y="34338"/>
                    </a:cubicBezTo>
                    <a:cubicBezTo>
                      <a:pt x="57104" y="34338"/>
                      <a:pt x="55304" y="35104"/>
                      <a:pt x="54004" y="36497"/>
                    </a:cubicBezTo>
                    <a:cubicBezTo>
                      <a:pt x="52723" y="35117"/>
                      <a:pt x="50931" y="34337"/>
                      <a:pt x="49049" y="34337"/>
                    </a:cubicBezTo>
                    <a:cubicBezTo>
                      <a:pt x="48565" y="34337"/>
                      <a:pt x="48081" y="34391"/>
                      <a:pt x="47606" y="34489"/>
                    </a:cubicBezTo>
                    <a:cubicBezTo>
                      <a:pt x="47642" y="30336"/>
                      <a:pt x="50816" y="28260"/>
                      <a:pt x="53992" y="28260"/>
                    </a:cubicBezTo>
                    <a:close/>
                    <a:moveTo>
                      <a:pt x="7166" y="28348"/>
                    </a:moveTo>
                    <a:cubicBezTo>
                      <a:pt x="10341" y="28348"/>
                      <a:pt x="13516" y="30427"/>
                      <a:pt x="13556" y="34588"/>
                    </a:cubicBezTo>
                    <a:cubicBezTo>
                      <a:pt x="13083" y="34486"/>
                      <a:pt x="12605" y="34436"/>
                      <a:pt x="12131" y="34436"/>
                    </a:cubicBezTo>
                    <a:cubicBezTo>
                      <a:pt x="10273" y="34436"/>
                      <a:pt x="8469" y="35201"/>
                      <a:pt x="7176" y="36586"/>
                    </a:cubicBezTo>
                    <a:cubicBezTo>
                      <a:pt x="5893" y="35223"/>
                      <a:pt x="4106" y="34445"/>
                      <a:pt x="2227" y="34445"/>
                    </a:cubicBezTo>
                    <a:cubicBezTo>
                      <a:pt x="2216" y="34445"/>
                      <a:pt x="2205" y="34445"/>
                      <a:pt x="2194" y="34445"/>
                    </a:cubicBezTo>
                    <a:lnTo>
                      <a:pt x="2212" y="34427"/>
                    </a:lnTo>
                    <a:cubicBezTo>
                      <a:pt x="1728" y="34427"/>
                      <a:pt x="1245" y="34481"/>
                      <a:pt x="770" y="34588"/>
                    </a:cubicBezTo>
                    <a:cubicBezTo>
                      <a:pt x="810" y="30429"/>
                      <a:pt x="3988" y="28348"/>
                      <a:pt x="7166" y="28348"/>
                    </a:cubicBezTo>
                    <a:close/>
                    <a:moveTo>
                      <a:pt x="30465" y="28364"/>
                    </a:moveTo>
                    <a:cubicBezTo>
                      <a:pt x="33638" y="28364"/>
                      <a:pt x="36811" y="30439"/>
                      <a:pt x="36854" y="34593"/>
                    </a:cubicBezTo>
                    <a:lnTo>
                      <a:pt x="36854" y="34593"/>
                    </a:lnTo>
                    <a:cubicBezTo>
                      <a:pt x="36384" y="34494"/>
                      <a:pt x="35912" y="34445"/>
                      <a:pt x="35443" y="34445"/>
                    </a:cubicBezTo>
                    <a:cubicBezTo>
                      <a:pt x="33580" y="34445"/>
                      <a:pt x="31775" y="35212"/>
                      <a:pt x="30483" y="36604"/>
                    </a:cubicBezTo>
                    <a:cubicBezTo>
                      <a:pt x="29201" y="35224"/>
                      <a:pt x="27409" y="34445"/>
                      <a:pt x="25528" y="34445"/>
                    </a:cubicBezTo>
                    <a:cubicBezTo>
                      <a:pt x="25044" y="34445"/>
                      <a:pt x="24560" y="34498"/>
                      <a:pt x="24085" y="34597"/>
                    </a:cubicBezTo>
                    <a:cubicBezTo>
                      <a:pt x="24116" y="30443"/>
                      <a:pt x="27290" y="28364"/>
                      <a:pt x="30465" y="28364"/>
                    </a:cubicBezTo>
                    <a:close/>
                    <a:moveTo>
                      <a:pt x="119327" y="34515"/>
                    </a:moveTo>
                    <a:cubicBezTo>
                      <a:pt x="121267" y="34515"/>
                      <a:pt x="123141" y="35318"/>
                      <a:pt x="124478" y="36765"/>
                    </a:cubicBezTo>
                    <a:cubicBezTo>
                      <a:pt x="124458" y="36765"/>
                      <a:pt x="124439" y="36765"/>
                      <a:pt x="124419" y="36765"/>
                    </a:cubicBezTo>
                    <a:cubicBezTo>
                      <a:pt x="122550" y="36765"/>
                      <a:pt x="120782" y="37604"/>
                      <a:pt x="119541" y="38907"/>
                    </a:cubicBezTo>
                    <a:cubicBezTo>
                      <a:pt x="119622" y="37312"/>
                      <a:pt x="119039" y="35816"/>
                      <a:pt x="118045" y="34633"/>
                    </a:cubicBezTo>
                    <a:cubicBezTo>
                      <a:pt x="118472" y="34554"/>
                      <a:pt x="118901" y="34515"/>
                      <a:pt x="119327" y="34515"/>
                    </a:cubicBezTo>
                    <a:close/>
                    <a:moveTo>
                      <a:pt x="129624" y="34515"/>
                    </a:moveTo>
                    <a:cubicBezTo>
                      <a:pt x="130049" y="34515"/>
                      <a:pt x="130477" y="34554"/>
                      <a:pt x="130903" y="34633"/>
                    </a:cubicBezTo>
                    <a:cubicBezTo>
                      <a:pt x="129908" y="35816"/>
                      <a:pt x="129326" y="37312"/>
                      <a:pt x="129415" y="38907"/>
                    </a:cubicBezTo>
                    <a:cubicBezTo>
                      <a:pt x="128165" y="37604"/>
                      <a:pt x="126397" y="36765"/>
                      <a:pt x="124537" y="36765"/>
                    </a:cubicBezTo>
                    <a:cubicBezTo>
                      <a:pt x="124517" y="36765"/>
                      <a:pt x="124498" y="36765"/>
                      <a:pt x="124478" y="36765"/>
                    </a:cubicBezTo>
                    <a:cubicBezTo>
                      <a:pt x="125815" y="35318"/>
                      <a:pt x="127689" y="34515"/>
                      <a:pt x="129624" y="34515"/>
                    </a:cubicBezTo>
                    <a:close/>
                    <a:moveTo>
                      <a:pt x="82770" y="34620"/>
                    </a:moveTo>
                    <a:cubicBezTo>
                      <a:pt x="83198" y="34620"/>
                      <a:pt x="83629" y="34660"/>
                      <a:pt x="84057" y="34740"/>
                    </a:cubicBezTo>
                    <a:cubicBezTo>
                      <a:pt x="83556" y="35341"/>
                      <a:pt x="83152" y="36031"/>
                      <a:pt x="82893" y="36765"/>
                    </a:cubicBezTo>
                    <a:lnTo>
                      <a:pt x="82875" y="36765"/>
                    </a:lnTo>
                    <a:cubicBezTo>
                      <a:pt x="82633" y="37473"/>
                      <a:pt x="82534" y="38208"/>
                      <a:pt x="82570" y="38952"/>
                    </a:cubicBezTo>
                    <a:cubicBezTo>
                      <a:pt x="81324" y="37644"/>
                      <a:pt x="79559" y="36810"/>
                      <a:pt x="77695" y="36810"/>
                    </a:cubicBezTo>
                    <a:cubicBezTo>
                      <a:pt x="79026" y="35399"/>
                      <a:pt x="80871" y="34620"/>
                      <a:pt x="82770" y="34620"/>
                    </a:cubicBezTo>
                    <a:close/>
                    <a:moveTo>
                      <a:pt x="95806" y="34620"/>
                    </a:moveTo>
                    <a:cubicBezTo>
                      <a:pt x="97710" y="34620"/>
                      <a:pt x="99556" y="35399"/>
                      <a:pt x="100894" y="36810"/>
                    </a:cubicBezTo>
                    <a:cubicBezTo>
                      <a:pt x="99021" y="36810"/>
                      <a:pt x="97256" y="37644"/>
                      <a:pt x="96011" y="38952"/>
                    </a:cubicBezTo>
                    <a:cubicBezTo>
                      <a:pt x="96047" y="38208"/>
                      <a:pt x="95948" y="37473"/>
                      <a:pt x="95706" y="36765"/>
                    </a:cubicBezTo>
                    <a:lnTo>
                      <a:pt x="95679" y="36765"/>
                    </a:lnTo>
                    <a:cubicBezTo>
                      <a:pt x="95419" y="36031"/>
                      <a:pt x="95025" y="35341"/>
                      <a:pt x="94514" y="34740"/>
                    </a:cubicBezTo>
                    <a:cubicBezTo>
                      <a:pt x="94944" y="34660"/>
                      <a:pt x="95377" y="34620"/>
                      <a:pt x="95806" y="34620"/>
                    </a:cubicBezTo>
                    <a:close/>
                    <a:moveTo>
                      <a:pt x="59142" y="34720"/>
                    </a:moveTo>
                    <a:cubicBezTo>
                      <a:pt x="59570" y="34720"/>
                      <a:pt x="60000" y="34759"/>
                      <a:pt x="60429" y="34839"/>
                    </a:cubicBezTo>
                    <a:cubicBezTo>
                      <a:pt x="59434" y="36022"/>
                      <a:pt x="58852" y="37518"/>
                      <a:pt x="58941" y="39113"/>
                    </a:cubicBezTo>
                    <a:cubicBezTo>
                      <a:pt x="57691" y="37810"/>
                      <a:pt x="55923" y="36971"/>
                      <a:pt x="54063" y="36971"/>
                    </a:cubicBezTo>
                    <a:cubicBezTo>
                      <a:pt x="54043" y="36971"/>
                      <a:pt x="54024" y="36971"/>
                      <a:pt x="54004" y="36972"/>
                    </a:cubicBezTo>
                    <a:cubicBezTo>
                      <a:pt x="53984" y="36971"/>
                      <a:pt x="53964" y="36971"/>
                      <a:pt x="53945" y="36971"/>
                    </a:cubicBezTo>
                    <a:cubicBezTo>
                      <a:pt x="52076" y="36971"/>
                      <a:pt x="50308" y="37810"/>
                      <a:pt x="49067" y="39113"/>
                    </a:cubicBezTo>
                    <a:cubicBezTo>
                      <a:pt x="49147" y="37518"/>
                      <a:pt x="48565" y="36022"/>
                      <a:pt x="47579" y="34839"/>
                    </a:cubicBezTo>
                    <a:cubicBezTo>
                      <a:pt x="48004" y="34760"/>
                      <a:pt x="48431" y="34721"/>
                      <a:pt x="48855" y="34721"/>
                    </a:cubicBezTo>
                    <a:cubicBezTo>
                      <a:pt x="50785" y="34721"/>
                      <a:pt x="52658" y="35523"/>
                      <a:pt x="53995" y="36963"/>
                    </a:cubicBezTo>
                    <a:lnTo>
                      <a:pt x="54004" y="36963"/>
                    </a:lnTo>
                    <a:cubicBezTo>
                      <a:pt x="55339" y="35517"/>
                      <a:pt x="57210" y="34720"/>
                      <a:pt x="59142" y="34720"/>
                    </a:cubicBezTo>
                    <a:close/>
                    <a:moveTo>
                      <a:pt x="12301" y="34821"/>
                    </a:moveTo>
                    <a:cubicBezTo>
                      <a:pt x="12724" y="34821"/>
                      <a:pt x="13150" y="34859"/>
                      <a:pt x="13574" y="34938"/>
                    </a:cubicBezTo>
                    <a:cubicBezTo>
                      <a:pt x="13063" y="35538"/>
                      <a:pt x="12669" y="36228"/>
                      <a:pt x="12409" y="36972"/>
                    </a:cubicBezTo>
                    <a:lnTo>
                      <a:pt x="12382" y="36972"/>
                    </a:lnTo>
                    <a:cubicBezTo>
                      <a:pt x="12141" y="37670"/>
                      <a:pt x="12042" y="38414"/>
                      <a:pt x="12087" y="39149"/>
                    </a:cubicBezTo>
                    <a:cubicBezTo>
                      <a:pt x="10841" y="37850"/>
                      <a:pt x="9076" y="37007"/>
                      <a:pt x="7212" y="37007"/>
                    </a:cubicBezTo>
                    <a:cubicBezTo>
                      <a:pt x="8547" y="35599"/>
                      <a:pt x="10392" y="34821"/>
                      <a:pt x="12301" y="34821"/>
                    </a:cubicBezTo>
                    <a:close/>
                    <a:moveTo>
                      <a:pt x="25305" y="34821"/>
                    </a:moveTo>
                    <a:cubicBezTo>
                      <a:pt x="27216" y="34821"/>
                      <a:pt x="29067" y="35599"/>
                      <a:pt x="30402" y="37007"/>
                    </a:cubicBezTo>
                    <a:cubicBezTo>
                      <a:pt x="28538" y="37007"/>
                      <a:pt x="26764" y="37841"/>
                      <a:pt x="25519" y="39149"/>
                    </a:cubicBezTo>
                    <a:cubicBezTo>
                      <a:pt x="25563" y="38414"/>
                      <a:pt x="25456" y="37670"/>
                      <a:pt x="25223" y="36972"/>
                    </a:cubicBezTo>
                    <a:lnTo>
                      <a:pt x="25196" y="36972"/>
                    </a:lnTo>
                    <a:cubicBezTo>
                      <a:pt x="24936" y="36228"/>
                      <a:pt x="24542" y="35538"/>
                      <a:pt x="24031" y="34938"/>
                    </a:cubicBezTo>
                    <a:cubicBezTo>
                      <a:pt x="24455" y="34859"/>
                      <a:pt x="24882" y="34821"/>
                      <a:pt x="25305" y="34821"/>
                    </a:cubicBezTo>
                    <a:close/>
                    <a:moveTo>
                      <a:pt x="106096" y="34617"/>
                    </a:moveTo>
                    <a:cubicBezTo>
                      <a:pt x="106559" y="34617"/>
                      <a:pt x="107026" y="34664"/>
                      <a:pt x="107489" y="34758"/>
                    </a:cubicBezTo>
                    <a:cubicBezTo>
                      <a:pt x="106495" y="35995"/>
                      <a:pt x="105948" y="37563"/>
                      <a:pt x="106127" y="39212"/>
                    </a:cubicBezTo>
                    <a:cubicBezTo>
                      <a:pt x="104873" y="37760"/>
                      <a:pt x="103000" y="36810"/>
                      <a:pt x="101011" y="36810"/>
                    </a:cubicBezTo>
                    <a:cubicBezTo>
                      <a:pt x="102344" y="35398"/>
                      <a:pt x="104192" y="34617"/>
                      <a:pt x="106096" y="34617"/>
                    </a:cubicBezTo>
                    <a:close/>
                    <a:moveTo>
                      <a:pt x="70794" y="30109"/>
                    </a:moveTo>
                    <a:cubicBezTo>
                      <a:pt x="71289" y="30109"/>
                      <a:pt x="71788" y="30161"/>
                      <a:pt x="72283" y="30269"/>
                    </a:cubicBezTo>
                    <a:cubicBezTo>
                      <a:pt x="71289" y="31524"/>
                      <a:pt x="70742" y="33110"/>
                      <a:pt x="70939" y="34785"/>
                    </a:cubicBezTo>
                    <a:lnTo>
                      <a:pt x="70957" y="34785"/>
                    </a:lnTo>
                    <a:cubicBezTo>
                      <a:pt x="71462" y="34672"/>
                      <a:pt x="71973" y="34617"/>
                      <a:pt x="72479" y="34617"/>
                    </a:cubicBezTo>
                    <a:cubicBezTo>
                      <a:pt x="74381" y="34617"/>
                      <a:pt x="76233" y="35395"/>
                      <a:pt x="77570" y="36810"/>
                    </a:cubicBezTo>
                    <a:cubicBezTo>
                      <a:pt x="75527" y="36810"/>
                      <a:pt x="73601" y="37814"/>
                      <a:pt x="72346" y="39337"/>
                    </a:cubicBezTo>
                    <a:cubicBezTo>
                      <a:pt x="72694" y="35639"/>
                      <a:pt x="69398" y="32366"/>
                      <a:pt x="65704" y="32366"/>
                    </a:cubicBezTo>
                    <a:cubicBezTo>
                      <a:pt x="65687" y="32366"/>
                      <a:pt x="65670" y="32366"/>
                      <a:pt x="65653" y="32366"/>
                    </a:cubicBezTo>
                    <a:lnTo>
                      <a:pt x="65653" y="32366"/>
                    </a:lnTo>
                    <a:cubicBezTo>
                      <a:pt x="66994" y="30911"/>
                      <a:pt x="68863" y="30109"/>
                      <a:pt x="70794" y="30109"/>
                    </a:cubicBezTo>
                    <a:close/>
                    <a:moveTo>
                      <a:pt x="35613" y="34809"/>
                    </a:moveTo>
                    <a:cubicBezTo>
                      <a:pt x="36073" y="34809"/>
                      <a:pt x="36537" y="34854"/>
                      <a:pt x="36997" y="34946"/>
                    </a:cubicBezTo>
                    <a:cubicBezTo>
                      <a:pt x="36013" y="36189"/>
                      <a:pt x="35458" y="37762"/>
                      <a:pt x="35634" y="39407"/>
                    </a:cubicBezTo>
                    <a:lnTo>
                      <a:pt x="35634" y="39407"/>
                    </a:lnTo>
                    <a:cubicBezTo>
                      <a:pt x="34388" y="37948"/>
                      <a:pt x="32507" y="36998"/>
                      <a:pt x="30519" y="36998"/>
                    </a:cubicBezTo>
                    <a:cubicBezTo>
                      <a:pt x="31861" y="35584"/>
                      <a:pt x="33709" y="34809"/>
                      <a:pt x="35613" y="34809"/>
                    </a:cubicBezTo>
                    <a:close/>
                    <a:moveTo>
                      <a:pt x="136132" y="32662"/>
                    </a:moveTo>
                    <a:cubicBezTo>
                      <a:pt x="139308" y="32662"/>
                      <a:pt x="142484" y="34740"/>
                      <a:pt x="142525" y="38898"/>
                    </a:cubicBezTo>
                    <a:cubicBezTo>
                      <a:pt x="142046" y="38793"/>
                      <a:pt x="141563" y="38742"/>
                      <a:pt x="141084" y="38742"/>
                    </a:cubicBezTo>
                    <a:cubicBezTo>
                      <a:pt x="139231" y="38742"/>
                      <a:pt x="137433" y="39508"/>
                      <a:pt x="136145" y="40896"/>
                    </a:cubicBezTo>
                    <a:cubicBezTo>
                      <a:pt x="134863" y="39525"/>
                      <a:pt x="133071" y="38737"/>
                      <a:pt x="131190" y="38737"/>
                    </a:cubicBezTo>
                    <a:cubicBezTo>
                      <a:pt x="130706" y="38737"/>
                      <a:pt x="130222" y="38791"/>
                      <a:pt x="129747" y="38898"/>
                    </a:cubicBezTo>
                    <a:cubicBezTo>
                      <a:pt x="129783" y="34740"/>
                      <a:pt x="132957" y="32662"/>
                      <a:pt x="136132" y="32662"/>
                    </a:cubicBezTo>
                    <a:close/>
                    <a:moveTo>
                      <a:pt x="112818" y="32662"/>
                    </a:moveTo>
                    <a:cubicBezTo>
                      <a:pt x="115995" y="32662"/>
                      <a:pt x="119174" y="34740"/>
                      <a:pt x="119218" y="38898"/>
                    </a:cubicBezTo>
                    <a:cubicBezTo>
                      <a:pt x="118738" y="38793"/>
                      <a:pt x="118254" y="38742"/>
                      <a:pt x="117774" y="38742"/>
                    </a:cubicBezTo>
                    <a:cubicBezTo>
                      <a:pt x="115916" y="38742"/>
                      <a:pt x="114117" y="39510"/>
                      <a:pt x="112821" y="40905"/>
                    </a:cubicBezTo>
                    <a:cubicBezTo>
                      <a:pt x="111548" y="39525"/>
                      <a:pt x="109756" y="38746"/>
                      <a:pt x="107874" y="38746"/>
                    </a:cubicBezTo>
                    <a:cubicBezTo>
                      <a:pt x="107391" y="38746"/>
                      <a:pt x="106907" y="38791"/>
                      <a:pt x="106432" y="38898"/>
                    </a:cubicBezTo>
                    <a:cubicBezTo>
                      <a:pt x="106468" y="34740"/>
                      <a:pt x="109642" y="32662"/>
                      <a:pt x="112818" y="32662"/>
                    </a:cubicBezTo>
                    <a:close/>
                    <a:moveTo>
                      <a:pt x="89290" y="32762"/>
                    </a:moveTo>
                    <a:cubicBezTo>
                      <a:pt x="91871" y="32762"/>
                      <a:pt x="94452" y="34136"/>
                      <a:pt x="95348" y="36882"/>
                    </a:cubicBezTo>
                    <a:lnTo>
                      <a:pt x="95375" y="36882"/>
                    </a:lnTo>
                    <a:cubicBezTo>
                      <a:pt x="95572" y="37545"/>
                      <a:pt x="95679" y="38235"/>
                      <a:pt x="95688" y="38934"/>
                    </a:cubicBezTo>
                    <a:cubicBezTo>
                      <a:pt x="95213" y="38832"/>
                      <a:pt x="94735" y="38782"/>
                      <a:pt x="94260" y="38782"/>
                    </a:cubicBezTo>
                    <a:cubicBezTo>
                      <a:pt x="92399" y="38782"/>
                      <a:pt x="90599" y="39549"/>
                      <a:pt x="89299" y="40941"/>
                    </a:cubicBezTo>
                    <a:cubicBezTo>
                      <a:pt x="88018" y="39561"/>
                      <a:pt x="86226" y="38782"/>
                      <a:pt x="84344" y="38782"/>
                    </a:cubicBezTo>
                    <a:cubicBezTo>
                      <a:pt x="83860" y="38782"/>
                      <a:pt x="83376" y="38835"/>
                      <a:pt x="82902" y="38934"/>
                    </a:cubicBezTo>
                    <a:cubicBezTo>
                      <a:pt x="82902" y="38235"/>
                      <a:pt x="83009" y="37545"/>
                      <a:pt x="83215" y="36882"/>
                    </a:cubicBezTo>
                    <a:lnTo>
                      <a:pt x="83233" y="36882"/>
                    </a:lnTo>
                    <a:cubicBezTo>
                      <a:pt x="84129" y="34136"/>
                      <a:pt x="86710" y="32762"/>
                      <a:pt x="89290" y="32762"/>
                    </a:cubicBezTo>
                    <a:close/>
                    <a:moveTo>
                      <a:pt x="42338" y="32863"/>
                    </a:moveTo>
                    <a:cubicBezTo>
                      <a:pt x="45512" y="32863"/>
                      <a:pt x="48684" y="34938"/>
                      <a:pt x="48726" y="39091"/>
                    </a:cubicBezTo>
                    <a:lnTo>
                      <a:pt x="48726" y="39091"/>
                    </a:lnTo>
                    <a:cubicBezTo>
                      <a:pt x="48257" y="38992"/>
                      <a:pt x="47785" y="38943"/>
                      <a:pt x="47316" y="38943"/>
                    </a:cubicBezTo>
                    <a:cubicBezTo>
                      <a:pt x="45455" y="38943"/>
                      <a:pt x="43655" y="39710"/>
                      <a:pt x="42355" y="41102"/>
                    </a:cubicBezTo>
                    <a:cubicBezTo>
                      <a:pt x="41081" y="39730"/>
                      <a:pt x="39293" y="38952"/>
                      <a:pt x="37414" y="38952"/>
                    </a:cubicBezTo>
                    <a:cubicBezTo>
                      <a:pt x="37404" y="38952"/>
                      <a:pt x="37393" y="38952"/>
                      <a:pt x="37382" y="38952"/>
                    </a:cubicBezTo>
                    <a:cubicBezTo>
                      <a:pt x="36898" y="38952"/>
                      <a:pt x="36415" y="38997"/>
                      <a:pt x="35940" y="39104"/>
                    </a:cubicBezTo>
                    <a:cubicBezTo>
                      <a:pt x="35980" y="34944"/>
                      <a:pt x="39160" y="32863"/>
                      <a:pt x="42338" y="32863"/>
                    </a:cubicBezTo>
                    <a:close/>
                    <a:moveTo>
                      <a:pt x="65648" y="32868"/>
                    </a:moveTo>
                    <a:cubicBezTo>
                      <a:pt x="68825" y="32868"/>
                      <a:pt x="72001" y="34946"/>
                      <a:pt x="72041" y="39104"/>
                    </a:cubicBezTo>
                    <a:cubicBezTo>
                      <a:pt x="71563" y="38999"/>
                      <a:pt x="71081" y="38948"/>
                      <a:pt x="70602" y="38948"/>
                    </a:cubicBezTo>
                    <a:cubicBezTo>
                      <a:pt x="68748" y="38948"/>
                      <a:pt x="66949" y="39716"/>
                      <a:pt x="65653" y="41111"/>
                    </a:cubicBezTo>
                    <a:cubicBezTo>
                      <a:pt x="64371" y="39731"/>
                      <a:pt x="62579" y="38952"/>
                      <a:pt x="60697" y="38952"/>
                    </a:cubicBezTo>
                    <a:cubicBezTo>
                      <a:pt x="60214" y="38952"/>
                      <a:pt x="59730" y="38997"/>
                      <a:pt x="59255" y="39104"/>
                    </a:cubicBezTo>
                    <a:cubicBezTo>
                      <a:pt x="59295" y="34946"/>
                      <a:pt x="62472" y="32868"/>
                      <a:pt x="65648" y="32868"/>
                    </a:cubicBezTo>
                    <a:close/>
                    <a:moveTo>
                      <a:pt x="18803" y="32968"/>
                    </a:moveTo>
                    <a:cubicBezTo>
                      <a:pt x="21386" y="32968"/>
                      <a:pt x="23968" y="34342"/>
                      <a:pt x="24864" y="37088"/>
                    </a:cubicBezTo>
                    <a:lnTo>
                      <a:pt x="24882" y="37088"/>
                    </a:lnTo>
                    <a:cubicBezTo>
                      <a:pt x="25088" y="37751"/>
                      <a:pt x="25196" y="38441"/>
                      <a:pt x="25196" y="39140"/>
                    </a:cubicBezTo>
                    <a:cubicBezTo>
                      <a:pt x="24723" y="39038"/>
                      <a:pt x="24246" y="38988"/>
                      <a:pt x="23772" y="38988"/>
                    </a:cubicBezTo>
                    <a:cubicBezTo>
                      <a:pt x="21913" y="38988"/>
                      <a:pt x="20107" y="39755"/>
                      <a:pt x="18807" y="41147"/>
                    </a:cubicBezTo>
                    <a:cubicBezTo>
                      <a:pt x="17526" y="39767"/>
                      <a:pt x="15734" y="38988"/>
                      <a:pt x="13852" y="38988"/>
                    </a:cubicBezTo>
                    <a:cubicBezTo>
                      <a:pt x="13368" y="38988"/>
                      <a:pt x="12884" y="39041"/>
                      <a:pt x="12409" y="39140"/>
                    </a:cubicBezTo>
                    <a:cubicBezTo>
                      <a:pt x="12409" y="38441"/>
                      <a:pt x="12517" y="37751"/>
                      <a:pt x="12723" y="37088"/>
                    </a:cubicBezTo>
                    <a:lnTo>
                      <a:pt x="12741" y="37088"/>
                    </a:lnTo>
                    <a:cubicBezTo>
                      <a:pt x="13637" y="34342"/>
                      <a:pt x="16220" y="32968"/>
                      <a:pt x="18803" y="32968"/>
                    </a:cubicBezTo>
                    <a:close/>
                    <a:moveTo>
                      <a:pt x="117968" y="39112"/>
                    </a:moveTo>
                    <a:cubicBezTo>
                      <a:pt x="118392" y="39112"/>
                      <a:pt x="118820" y="39151"/>
                      <a:pt x="119245" y="39230"/>
                    </a:cubicBezTo>
                    <a:cubicBezTo>
                      <a:pt x="118726" y="39848"/>
                      <a:pt x="118322" y="40565"/>
                      <a:pt x="118063" y="41326"/>
                    </a:cubicBezTo>
                    <a:lnTo>
                      <a:pt x="118063" y="41317"/>
                    </a:lnTo>
                    <a:lnTo>
                      <a:pt x="118054" y="41344"/>
                    </a:lnTo>
                    <a:cubicBezTo>
                      <a:pt x="118054" y="41353"/>
                      <a:pt x="118045" y="41362"/>
                      <a:pt x="118036" y="41380"/>
                    </a:cubicBezTo>
                    <a:cubicBezTo>
                      <a:pt x="117812" y="42061"/>
                      <a:pt x="117713" y="42787"/>
                      <a:pt x="117758" y="43504"/>
                    </a:cubicBezTo>
                    <a:cubicBezTo>
                      <a:pt x="116508" y="42200"/>
                      <a:pt x="114748" y="41362"/>
                      <a:pt x="112888" y="41362"/>
                    </a:cubicBezTo>
                    <a:cubicBezTo>
                      <a:pt x="112869" y="41362"/>
                      <a:pt x="112849" y="41362"/>
                      <a:pt x="112830" y="41362"/>
                    </a:cubicBezTo>
                    <a:cubicBezTo>
                      <a:pt x="114167" y="39915"/>
                      <a:pt x="116034" y="39112"/>
                      <a:pt x="117968" y="39112"/>
                    </a:cubicBezTo>
                    <a:close/>
                    <a:moveTo>
                      <a:pt x="130986" y="39112"/>
                    </a:moveTo>
                    <a:cubicBezTo>
                      <a:pt x="132916" y="39112"/>
                      <a:pt x="134791" y="39915"/>
                      <a:pt x="136136" y="41362"/>
                    </a:cubicBezTo>
                    <a:cubicBezTo>
                      <a:pt x="136116" y="41362"/>
                      <a:pt x="136096" y="41362"/>
                      <a:pt x="136077" y="41362"/>
                    </a:cubicBezTo>
                    <a:cubicBezTo>
                      <a:pt x="134208" y="41362"/>
                      <a:pt x="132440" y="42200"/>
                      <a:pt x="131199" y="43504"/>
                    </a:cubicBezTo>
                    <a:cubicBezTo>
                      <a:pt x="131234" y="42787"/>
                      <a:pt x="131136" y="42070"/>
                      <a:pt x="130912" y="41389"/>
                    </a:cubicBezTo>
                    <a:lnTo>
                      <a:pt x="130912" y="41380"/>
                    </a:lnTo>
                    <a:cubicBezTo>
                      <a:pt x="130912" y="41371"/>
                      <a:pt x="130903" y="41362"/>
                      <a:pt x="130903" y="41344"/>
                    </a:cubicBezTo>
                    <a:cubicBezTo>
                      <a:pt x="130894" y="41335"/>
                      <a:pt x="130903" y="41335"/>
                      <a:pt x="130894" y="41326"/>
                    </a:cubicBezTo>
                    <a:cubicBezTo>
                      <a:pt x="130625" y="40556"/>
                      <a:pt x="130231" y="39848"/>
                      <a:pt x="129711" y="39230"/>
                    </a:cubicBezTo>
                    <a:cubicBezTo>
                      <a:pt x="130135" y="39151"/>
                      <a:pt x="130562" y="39112"/>
                      <a:pt x="130986" y="39112"/>
                    </a:cubicBezTo>
                    <a:close/>
                    <a:moveTo>
                      <a:pt x="84143" y="39166"/>
                    </a:moveTo>
                    <a:cubicBezTo>
                      <a:pt x="86077" y="39166"/>
                      <a:pt x="87946" y="39968"/>
                      <a:pt x="89290" y="41416"/>
                    </a:cubicBezTo>
                    <a:cubicBezTo>
                      <a:pt x="89271" y="41416"/>
                      <a:pt x="89251" y="41416"/>
                      <a:pt x="89231" y="41416"/>
                    </a:cubicBezTo>
                    <a:cubicBezTo>
                      <a:pt x="87362" y="41416"/>
                      <a:pt x="85595" y="42254"/>
                      <a:pt x="84353" y="43557"/>
                    </a:cubicBezTo>
                    <a:cubicBezTo>
                      <a:pt x="84434" y="41963"/>
                      <a:pt x="83851" y="40457"/>
                      <a:pt x="82866" y="39283"/>
                    </a:cubicBezTo>
                    <a:cubicBezTo>
                      <a:pt x="83291" y="39204"/>
                      <a:pt x="83719" y="39166"/>
                      <a:pt x="84143" y="39166"/>
                    </a:cubicBezTo>
                    <a:close/>
                    <a:moveTo>
                      <a:pt x="94430" y="39165"/>
                    </a:moveTo>
                    <a:cubicBezTo>
                      <a:pt x="94857" y="39165"/>
                      <a:pt x="95287" y="39204"/>
                      <a:pt x="95715" y="39283"/>
                    </a:cubicBezTo>
                    <a:cubicBezTo>
                      <a:pt x="94720" y="40466"/>
                      <a:pt x="94138" y="41963"/>
                      <a:pt x="94228" y="43557"/>
                    </a:cubicBezTo>
                    <a:cubicBezTo>
                      <a:pt x="92977" y="42254"/>
                      <a:pt x="91218" y="41416"/>
                      <a:pt x="89350" y="41416"/>
                    </a:cubicBezTo>
                    <a:cubicBezTo>
                      <a:pt x="89330" y="41416"/>
                      <a:pt x="89310" y="41416"/>
                      <a:pt x="89290" y="41416"/>
                    </a:cubicBezTo>
                    <a:cubicBezTo>
                      <a:pt x="90626" y="39963"/>
                      <a:pt x="92497" y="39165"/>
                      <a:pt x="94430" y="39165"/>
                    </a:cubicBezTo>
                    <a:close/>
                    <a:moveTo>
                      <a:pt x="47493" y="39318"/>
                    </a:moveTo>
                    <a:cubicBezTo>
                      <a:pt x="47917" y="39318"/>
                      <a:pt x="48345" y="39357"/>
                      <a:pt x="48771" y="39436"/>
                    </a:cubicBezTo>
                    <a:cubicBezTo>
                      <a:pt x="48242" y="40054"/>
                      <a:pt x="47839" y="40762"/>
                      <a:pt x="47579" y="41523"/>
                    </a:cubicBezTo>
                    <a:cubicBezTo>
                      <a:pt x="47579" y="41532"/>
                      <a:pt x="47579" y="41532"/>
                      <a:pt x="47579" y="41541"/>
                    </a:cubicBezTo>
                    <a:lnTo>
                      <a:pt x="47561" y="41586"/>
                    </a:lnTo>
                    <a:cubicBezTo>
                      <a:pt x="47337" y="42267"/>
                      <a:pt x="47239" y="42984"/>
                      <a:pt x="47275" y="43710"/>
                    </a:cubicBezTo>
                    <a:cubicBezTo>
                      <a:pt x="46033" y="42406"/>
                      <a:pt x="44274" y="41568"/>
                      <a:pt x="42406" y="41568"/>
                    </a:cubicBezTo>
                    <a:cubicBezTo>
                      <a:pt x="42386" y="41568"/>
                      <a:pt x="42366" y="41568"/>
                      <a:pt x="42346" y="41568"/>
                    </a:cubicBezTo>
                    <a:cubicBezTo>
                      <a:pt x="43684" y="40121"/>
                      <a:pt x="45557" y="39318"/>
                      <a:pt x="47493" y="39318"/>
                    </a:cubicBezTo>
                    <a:close/>
                    <a:moveTo>
                      <a:pt x="60506" y="39318"/>
                    </a:moveTo>
                    <a:cubicBezTo>
                      <a:pt x="62442" y="39318"/>
                      <a:pt x="64315" y="40121"/>
                      <a:pt x="65653" y="41568"/>
                    </a:cubicBezTo>
                    <a:cubicBezTo>
                      <a:pt x="65633" y="41568"/>
                      <a:pt x="65613" y="41568"/>
                      <a:pt x="65593" y="41568"/>
                    </a:cubicBezTo>
                    <a:cubicBezTo>
                      <a:pt x="63724" y="41568"/>
                      <a:pt x="61965" y="42398"/>
                      <a:pt x="60715" y="43710"/>
                    </a:cubicBezTo>
                    <a:cubicBezTo>
                      <a:pt x="60751" y="42984"/>
                      <a:pt x="60662" y="42267"/>
                      <a:pt x="60438" y="41586"/>
                    </a:cubicBezTo>
                    <a:cubicBezTo>
                      <a:pt x="60438" y="41577"/>
                      <a:pt x="60429" y="41559"/>
                      <a:pt x="60420" y="41550"/>
                    </a:cubicBezTo>
                    <a:cubicBezTo>
                      <a:pt x="60420" y="41541"/>
                      <a:pt x="60420" y="41532"/>
                      <a:pt x="60411" y="41532"/>
                    </a:cubicBezTo>
                    <a:cubicBezTo>
                      <a:pt x="60151" y="40762"/>
                      <a:pt x="59748" y="40054"/>
                      <a:pt x="59228" y="39436"/>
                    </a:cubicBezTo>
                    <a:cubicBezTo>
                      <a:pt x="59654" y="39357"/>
                      <a:pt x="60082" y="39318"/>
                      <a:pt x="60506" y="39318"/>
                    </a:cubicBezTo>
                    <a:close/>
                    <a:moveTo>
                      <a:pt x="23963" y="39353"/>
                    </a:moveTo>
                    <a:cubicBezTo>
                      <a:pt x="24391" y="39353"/>
                      <a:pt x="24821" y="39392"/>
                      <a:pt x="25250" y="39472"/>
                    </a:cubicBezTo>
                    <a:cubicBezTo>
                      <a:pt x="24255" y="40654"/>
                      <a:pt x="23673" y="42151"/>
                      <a:pt x="23753" y="43746"/>
                    </a:cubicBezTo>
                    <a:cubicBezTo>
                      <a:pt x="22512" y="42442"/>
                      <a:pt x="20744" y="41604"/>
                      <a:pt x="18884" y="41604"/>
                    </a:cubicBezTo>
                    <a:cubicBezTo>
                      <a:pt x="18864" y="41604"/>
                      <a:pt x="18845" y="41604"/>
                      <a:pt x="18825" y="41604"/>
                    </a:cubicBezTo>
                    <a:cubicBezTo>
                      <a:pt x="18805" y="41604"/>
                      <a:pt x="18786" y="41604"/>
                      <a:pt x="18766" y="41604"/>
                    </a:cubicBezTo>
                    <a:cubicBezTo>
                      <a:pt x="16897" y="41604"/>
                      <a:pt x="15129" y="42442"/>
                      <a:pt x="13888" y="43746"/>
                    </a:cubicBezTo>
                    <a:cubicBezTo>
                      <a:pt x="13951" y="42160"/>
                      <a:pt x="13368" y="40663"/>
                      <a:pt x="12382" y="39480"/>
                    </a:cubicBezTo>
                    <a:lnTo>
                      <a:pt x="12391" y="39472"/>
                    </a:lnTo>
                    <a:cubicBezTo>
                      <a:pt x="12820" y="39392"/>
                      <a:pt x="13250" y="39353"/>
                      <a:pt x="13678" y="39353"/>
                    </a:cubicBezTo>
                    <a:cubicBezTo>
                      <a:pt x="15611" y="39353"/>
                      <a:pt x="17482" y="40150"/>
                      <a:pt x="18825" y="41595"/>
                    </a:cubicBezTo>
                    <a:cubicBezTo>
                      <a:pt x="20161" y="40150"/>
                      <a:pt x="22031" y="39353"/>
                      <a:pt x="23963" y="39353"/>
                    </a:cubicBezTo>
                    <a:close/>
                    <a:moveTo>
                      <a:pt x="107663" y="39105"/>
                    </a:moveTo>
                    <a:cubicBezTo>
                      <a:pt x="109597" y="39105"/>
                      <a:pt x="111471" y="39906"/>
                      <a:pt x="112812" y="41353"/>
                    </a:cubicBezTo>
                    <a:cubicBezTo>
                      <a:pt x="112793" y="41353"/>
                      <a:pt x="112774" y="41353"/>
                      <a:pt x="112756" y="41353"/>
                    </a:cubicBezTo>
                    <a:cubicBezTo>
                      <a:pt x="110769" y="41353"/>
                      <a:pt x="108902" y="42299"/>
                      <a:pt x="107650" y="43755"/>
                    </a:cubicBezTo>
                    <a:lnTo>
                      <a:pt x="107650" y="43755"/>
                    </a:lnTo>
                    <a:cubicBezTo>
                      <a:pt x="107803" y="42088"/>
                      <a:pt x="107211" y="40511"/>
                      <a:pt x="106172" y="39274"/>
                    </a:cubicBezTo>
                    <a:lnTo>
                      <a:pt x="106172" y="39265"/>
                    </a:lnTo>
                    <a:cubicBezTo>
                      <a:pt x="106668" y="39158"/>
                      <a:pt x="107167" y="39105"/>
                      <a:pt x="107663" y="39105"/>
                    </a:cubicBezTo>
                    <a:close/>
                    <a:moveTo>
                      <a:pt x="37187" y="39310"/>
                    </a:moveTo>
                    <a:cubicBezTo>
                      <a:pt x="39118" y="39310"/>
                      <a:pt x="40989" y="40106"/>
                      <a:pt x="42328" y="41559"/>
                    </a:cubicBezTo>
                    <a:cubicBezTo>
                      <a:pt x="42310" y="41559"/>
                      <a:pt x="42291" y="41559"/>
                      <a:pt x="42273" y="41559"/>
                    </a:cubicBezTo>
                    <a:cubicBezTo>
                      <a:pt x="40286" y="41559"/>
                      <a:pt x="38419" y="42505"/>
                      <a:pt x="37167" y="43952"/>
                    </a:cubicBezTo>
                    <a:cubicBezTo>
                      <a:pt x="37320" y="42294"/>
                      <a:pt x="36728" y="40708"/>
                      <a:pt x="35689" y="39480"/>
                    </a:cubicBezTo>
                    <a:lnTo>
                      <a:pt x="35689" y="39472"/>
                    </a:lnTo>
                    <a:cubicBezTo>
                      <a:pt x="36187" y="39363"/>
                      <a:pt x="36689" y="39310"/>
                      <a:pt x="37187" y="39310"/>
                    </a:cubicBezTo>
                    <a:close/>
                    <a:moveTo>
                      <a:pt x="124475" y="37261"/>
                    </a:moveTo>
                    <a:cubicBezTo>
                      <a:pt x="127048" y="37261"/>
                      <a:pt x="129621" y="38627"/>
                      <a:pt x="130527" y="41362"/>
                    </a:cubicBezTo>
                    <a:cubicBezTo>
                      <a:pt x="130751" y="42043"/>
                      <a:pt x="130867" y="42760"/>
                      <a:pt x="130867" y="43486"/>
                    </a:cubicBezTo>
                    <a:cubicBezTo>
                      <a:pt x="130392" y="43384"/>
                      <a:pt x="129914" y="43334"/>
                      <a:pt x="129439" y="43334"/>
                    </a:cubicBezTo>
                    <a:cubicBezTo>
                      <a:pt x="127578" y="43334"/>
                      <a:pt x="125778" y="44101"/>
                      <a:pt x="124478" y="45493"/>
                    </a:cubicBezTo>
                    <a:cubicBezTo>
                      <a:pt x="123206" y="44113"/>
                      <a:pt x="121405" y="43333"/>
                      <a:pt x="119532" y="43333"/>
                    </a:cubicBezTo>
                    <a:cubicBezTo>
                      <a:pt x="119039" y="43333"/>
                      <a:pt x="118555" y="43387"/>
                      <a:pt x="118089" y="43486"/>
                    </a:cubicBezTo>
                    <a:cubicBezTo>
                      <a:pt x="118089" y="42760"/>
                      <a:pt x="118197" y="42034"/>
                      <a:pt x="118430" y="41344"/>
                    </a:cubicBezTo>
                    <a:cubicBezTo>
                      <a:pt x="119339" y="38623"/>
                      <a:pt x="121907" y="37261"/>
                      <a:pt x="124475" y="37261"/>
                    </a:cubicBezTo>
                    <a:close/>
                    <a:moveTo>
                      <a:pt x="77632" y="37306"/>
                    </a:moveTo>
                    <a:cubicBezTo>
                      <a:pt x="80806" y="37306"/>
                      <a:pt x="83980" y="39382"/>
                      <a:pt x="84022" y="43538"/>
                    </a:cubicBezTo>
                    <a:lnTo>
                      <a:pt x="84022" y="43538"/>
                    </a:lnTo>
                    <a:cubicBezTo>
                      <a:pt x="83549" y="43437"/>
                      <a:pt x="83074" y="43388"/>
                      <a:pt x="82603" y="43388"/>
                    </a:cubicBezTo>
                    <a:cubicBezTo>
                      <a:pt x="80742" y="43388"/>
                      <a:pt x="78941" y="44154"/>
                      <a:pt x="77642" y="45547"/>
                    </a:cubicBezTo>
                    <a:cubicBezTo>
                      <a:pt x="76360" y="44167"/>
                      <a:pt x="74568" y="43387"/>
                      <a:pt x="72687" y="43387"/>
                    </a:cubicBezTo>
                    <a:cubicBezTo>
                      <a:pt x="72203" y="43387"/>
                      <a:pt x="71719" y="43441"/>
                      <a:pt x="71244" y="43540"/>
                    </a:cubicBezTo>
                    <a:cubicBezTo>
                      <a:pt x="71280" y="39385"/>
                      <a:pt x="74456" y="37306"/>
                      <a:pt x="77632" y="37306"/>
                    </a:cubicBezTo>
                    <a:close/>
                    <a:moveTo>
                      <a:pt x="100947" y="37306"/>
                    </a:moveTo>
                    <a:cubicBezTo>
                      <a:pt x="104122" y="37306"/>
                      <a:pt x="107296" y="39383"/>
                      <a:pt x="107337" y="43540"/>
                    </a:cubicBezTo>
                    <a:cubicBezTo>
                      <a:pt x="106864" y="43438"/>
                      <a:pt x="106386" y="43388"/>
                      <a:pt x="105913" y="43388"/>
                    </a:cubicBezTo>
                    <a:cubicBezTo>
                      <a:pt x="104054" y="43388"/>
                      <a:pt x="102249" y="44154"/>
                      <a:pt x="100957" y="45547"/>
                    </a:cubicBezTo>
                    <a:cubicBezTo>
                      <a:pt x="99676" y="44167"/>
                      <a:pt x="97883" y="43387"/>
                      <a:pt x="96002" y="43387"/>
                    </a:cubicBezTo>
                    <a:cubicBezTo>
                      <a:pt x="95518" y="43387"/>
                      <a:pt x="95034" y="43441"/>
                      <a:pt x="94559" y="43540"/>
                    </a:cubicBezTo>
                    <a:cubicBezTo>
                      <a:pt x="94595" y="39385"/>
                      <a:pt x="97771" y="37306"/>
                      <a:pt x="100947" y="37306"/>
                    </a:cubicBezTo>
                    <a:close/>
                    <a:moveTo>
                      <a:pt x="54009" y="37465"/>
                    </a:moveTo>
                    <a:cubicBezTo>
                      <a:pt x="56582" y="37465"/>
                      <a:pt x="59156" y="38830"/>
                      <a:pt x="60061" y="41559"/>
                    </a:cubicBezTo>
                    <a:cubicBezTo>
                      <a:pt x="60285" y="42249"/>
                      <a:pt x="60393" y="42966"/>
                      <a:pt x="60393" y="43692"/>
                    </a:cubicBezTo>
                    <a:cubicBezTo>
                      <a:pt x="59920" y="43590"/>
                      <a:pt x="59442" y="43540"/>
                      <a:pt x="58969" y="43540"/>
                    </a:cubicBezTo>
                    <a:cubicBezTo>
                      <a:pt x="57110" y="43540"/>
                      <a:pt x="55305" y="44307"/>
                      <a:pt x="54013" y="45699"/>
                    </a:cubicBezTo>
                    <a:cubicBezTo>
                      <a:pt x="52739" y="44318"/>
                      <a:pt x="50951" y="43539"/>
                      <a:pt x="49072" y="43539"/>
                    </a:cubicBezTo>
                    <a:cubicBezTo>
                      <a:pt x="49061" y="43539"/>
                      <a:pt x="49051" y="43540"/>
                      <a:pt x="49040" y="43540"/>
                    </a:cubicBezTo>
                    <a:cubicBezTo>
                      <a:pt x="48556" y="43540"/>
                      <a:pt x="48072" y="43593"/>
                      <a:pt x="47597" y="43692"/>
                    </a:cubicBezTo>
                    <a:cubicBezTo>
                      <a:pt x="47597" y="42966"/>
                      <a:pt x="47714" y="42249"/>
                      <a:pt x="47938" y="41559"/>
                    </a:cubicBezTo>
                    <a:lnTo>
                      <a:pt x="47956" y="41550"/>
                    </a:lnTo>
                    <a:cubicBezTo>
                      <a:pt x="48865" y="38827"/>
                      <a:pt x="51437" y="37465"/>
                      <a:pt x="54009" y="37465"/>
                    </a:cubicBezTo>
                    <a:close/>
                    <a:moveTo>
                      <a:pt x="7163" y="37500"/>
                    </a:moveTo>
                    <a:cubicBezTo>
                      <a:pt x="10339" y="37500"/>
                      <a:pt x="13516" y="39579"/>
                      <a:pt x="13556" y="43737"/>
                    </a:cubicBezTo>
                    <a:cubicBezTo>
                      <a:pt x="13079" y="43632"/>
                      <a:pt x="12598" y="43582"/>
                      <a:pt x="12120" y="43582"/>
                    </a:cubicBezTo>
                    <a:cubicBezTo>
                      <a:pt x="10263" y="43582"/>
                      <a:pt x="8460" y="44350"/>
                      <a:pt x="7163" y="45739"/>
                    </a:cubicBezTo>
                    <a:lnTo>
                      <a:pt x="7163" y="45739"/>
                    </a:lnTo>
                    <a:cubicBezTo>
                      <a:pt x="5882" y="44362"/>
                      <a:pt x="4092" y="43584"/>
                      <a:pt x="2212" y="43584"/>
                    </a:cubicBezTo>
                    <a:cubicBezTo>
                      <a:pt x="1728" y="43584"/>
                      <a:pt x="1245" y="43638"/>
                      <a:pt x="770" y="43737"/>
                    </a:cubicBezTo>
                    <a:cubicBezTo>
                      <a:pt x="810" y="39579"/>
                      <a:pt x="3987" y="37500"/>
                      <a:pt x="7163" y="37500"/>
                    </a:cubicBezTo>
                    <a:close/>
                    <a:moveTo>
                      <a:pt x="30463" y="37509"/>
                    </a:moveTo>
                    <a:cubicBezTo>
                      <a:pt x="33636" y="37509"/>
                      <a:pt x="36811" y="39587"/>
                      <a:pt x="36854" y="43742"/>
                    </a:cubicBezTo>
                    <a:lnTo>
                      <a:pt x="36854" y="43742"/>
                    </a:lnTo>
                    <a:cubicBezTo>
                      <a:pt x="36384" y="43642"/>
                      <a:pt x="35912" y="43594"/>
                      <a:pt x="35443" y="43594"/>
                    </a:cubicBezTo>
                    <a:cubicBezTo>
                      <a:pt x="33580" y="43594"/>
                      <a:pt x="31775" y="44360"/>
                      <a:pt x="30483" y="45753"/>
                    </a:cubicBezTo>
                    <a:cubicBezTo>
                      <a:pt x="29201" y="44373"/>
                      <a:pt x="27409" y="43593"/>
                      <a:pt x="25528" y="43593"/>
                    </a:cubicBezTo>
                    <a:cubicBezTo>
                      <a:pt x="25044" y="43593"/>
                      <a:pt x="24560" y="43638"/>
                      <a:pt x="24085" y="43746"/>
                    </a:cubicBezTo>
                    <a:cubicBezTo>
                      <a:pt x="24116" y="39588"/>
                      <a:pt x="27288" y="37509"/>
                      <a:pt x="30463" y="37509"/>
                    </a:cubicBezTo>
                    <a:close/>
                    <a:moveTo>
                      <a:pt x="119327" y="43718"/>
                    </a:moveTo>
                    <a:cubicBezTo>
                      <a:pt x="121267" y="43718"/>
                      <a:pt x="123141" y="44520"/>
                      <a:pt x="124478" y="45968"/>
                    </a:cubicBezTo>
                    <a:cubicBezTo>
                      <a:pt x="124458" y="45968"/>
                      <a:pt x="124439" y="45968"/>
                      <a:pt x="124419" y="45968"/>
                    </a:cubicBezTo>
                    <a:cubicBezTo>
                      <a:pt x="122550" y="45968"/>
                      <a:pt x="120782" y="46806"/>
                      <a:pt x="119541" y="48109"/>
                    </a:cubicBezTo>
                    <a:cubicBezTo>
                      <a:pt x="119622" y="46514"/>
                      <a:pt x="119039" y="45018"/>
                      <a:pt x="118045" y="43835"/>
                    </a:cubicBezTo>
                    <a:cubicBezTo>
                      <a:pt x="118472" y="43756"/>
                      <a:pt x="118901" y="43718"/>
                      <a:pt x="119327" y="43718"/>
                    </a:cubicBezTo>
                    <a:close/>
                    <a:moveTo>
                      <a:pt x="129624" y="43718"/>
                    </a:moveTo>
                    <a:cubicBezTo>
                      <a:pt x="130049" y="43718"/>
                      <a:pt x="130477" y="43756"/>
                      <a:pt x="130903" y="43835"/>
                    </a:cubicBezTo>
                    <a:cubicBezTo>
                      <a:pt x="129908" y="45018"/>
                      <a:pt x="129326" y="46523"/>
                      <a:pt x="129415" y="48109"/>
                    </a:cubicBezTo>
                    <a:cubicBezTo>
                      <a:pt x="128165" y="46806"/>
                      <a:pt x="126397" y="45968"/>
                      <a:pt x="124537" y="45968"/>
                    </a:cubicBezTo>
                    <a:cubicBezTo>
                      <a:pt x="124517" y="45968"/>
                      <a:pt x="124498" y="45968"/>
                      <a:pt x="124478" y="45968"/>
                    </a:cubicBezTo>
                    <a:cubicBezTo>
                      <a:pt x="125815" y="44520"/>
                      <a:pt x="127689" y="43718"/>
                      <a:pt x="129624" y="43718"/>
                    </a:cubicBezTo>
                    <a:close/>
                    <a:moveTo>
                      <a:pt x="82779" y="43762"/>
                    </a:moveTo>
                    <a:cubicBezTo>
                      <a:pt x="83204" y="43762"/>
                      <a:pt x="83632" y="43801"/>
                      <a:pt x="84057" y="43880"/>
                    </a:cubicBezTo>
                    <a:cubicBezTo>
                      <a:pt x="83063" y="45063"/>
                      <a:pt x="82480" y="46559"/>
                      <a:pt x="82561" y="48154"/>
                    </a:cubicBezTo>
                    <a:cubicBezTo>
                      <a:pt x="81320" y="46851"/>
                      <a:pt x="79552" y="46012"/>
                      <a:pt x="77683" y="46012"/>
                    </a:cubicBezTo>
                    <a:cubicBezTo>
                      <a:pt x="77666" y="46012"/>
                      <a:pt x="77650" y="46012"/>
                      <a:pt x="77633" y="46013"/>
                    </a:cubicBezTo>
                    <a:lnTo>
                      <a:pt x="77633" y="46013"/>
                    </a:lnTo>
                    <a:cubicBezTo>
                      <a:pt x="78970" y="44565"/>
                      <a:pt x="80844" y="43762"/>
                      <a:pt x="82779" y="43762"/>
                    </a:cubicBezTo>
                    <a:close/>
                    <a:moveTo>
                      <a:pt x="59124" y="43911"/>
                    </a:moveTo>
                    <a:cubicBezTo>
                      <a:pt x="59554" y="43911"/>
                      <a:pt x="59988" y="43951"/>
                      <a:pt x="60420" y="44032"/>
                    </a:cubicBezTo>
                    <a:cubicBezTo>
                      <a:pt x="59425" y="45224"/>
                      <a:pt x="58843" y="46721"/>
                      <a:pt x="58932" y="48316"/>
                    </a:cubicBezTo>
                    <a:lnTo>
                      <a:pt x="58923" y="48307"/>
                    </a:lnTo>
                    <a:cubicBezTo>
                      <a:pt x="57682" y="47003"/>
                      <a:pt x="55914" y="46165"/>
                      <a:pt x="54045" y="46165"/>
                    </a:cubicBezTo>
                    <a:cubicBezTo>
                      <a:pt x="54026" y="46165"/>
                      <a:pt x="54006" y="46165"/>
                      <a:pt x="53986" y="46165"/>
                    </a:cubicBezTo>
                    <a:cubicBezTo>
                      <a:pt x="53966" y="46165"/>
                      <a:pt x="53947" y="46165"/>
                      <a:pt x="53927" y="46165"/>
                    </a:cubicBezTo>
                    <a:cubicBezTo>
                      <a:pt x="52067" y="46165"/>
                      <a:pt x="50299" y="47003"/>
                      <a:pt x="49049" y="48307"/>
                    </a:cubicBezTo>
                    <a:cubicBezTo>
                      <a:pt x="49138" y="46712"/>
                      <a:pt x="48556" y="45206"/>
                      <a:pt x="47561" y="44032"/>
                    </a:cubicBezTo>
                    <a:cubicBezTo>
                      <a:pt x="47990" y="43953"/>
                      <a:pt x="48420" y="43914"/>
                      <a:pt x="48848" y="43914"/>
                    </a:cubicBezTo>
                    <a:cubicBezTo>
                      <a:pt x="50781" y="43914"/>
                      <a:pt x="52652" y="44711"/>
                      <a:pt x="53995" y="46156"/>
                    </a:cubicBezTo>
                    <a:cubicBezTo>
                      <a:pt x="55328" y="44713"/>
                      <a:pt x="57194" y="43911"/>
                      <a:pt x="59124" y="43911"/>
                    </a:cubicBezTo>
                    <a:close/>
                    <a:moveTo>
                      <a:pt x="25317" y="43968"/>
                    </a:moveTo>
                    <a:cubicBezTo>
                      <a:pt x="27250" y="43968"/>
                      <a:pt x="29122" y="44764"/>
                      <a:pt x="30465" y="46210"/>
                    </a:cubicBezTo>
                    <a:lnTo>
                      <a:pt x="30465" y="46210"/>
                    </a:lnTo>
                    <a:cubicBezTo>
                      <a:pt x="30462" y="46210"/>
                      <a:pt x="30459" y="46210"/>
                      <a:pt x="30456" y="46210"/>
                    </a:cubicBezTo>
                    <a:cubicBezTo>
                      <a:pt x="30446" y="46210"/>
                      <a:pt x="30436" y="46210"/>
                      <a:pt x="30426" y="46210"/>
                    </a:cubicBezTo>
                    <a:cubicBezTo>
                      <a:pt x="28546" y="46210"/>
                      <a:pt x="26775" y="47041"/>
                      <a:pt x="25519" y="48351"/>
                    </a:cubicBezTo>
                    <a:cubicBezTo>
                      <a:pt x="25608" y="46765"/>
                      <a:pt x="25026" y="45269"/>
                      <a:pt x="24031" y="44086"/>
                    </a:cubicBezTo>
                    <a:cubicBezTo>
                      <a:pt x="24460" y="44007"/>
                      <a:pt x="24890" y="43968"/>
                      <a:pt x="25317" y="43968"/>
                    </a:cubicBezTo>
                    <a:close/>
                    <a:moveTo>
                      <a:pt x="106094" y="43751"/>
                    </a:moveTo>
                    <a:cubicBezTo>
                      <a:pt x="106570" y="43751"/>
                      <a:pt x="107049" y="43799"/>
                      <a:pt x="107525" y="43898"/>
                    </a:cubicBezTo>
                    <a:cubicBezTo>
                      <a:pt x="106512" y="45161"/>
                      <a:pt x="105939" y="46747"/>
                      <a:pt x="106127" y="48423"/>
                    </a:cubicBezTo>
                    <a:lnTo>
                      <a:pt x="106118" y="48414"/>
                    </a:lnTo>
                    <a:cubicBezTo>
                      <a:pt x="104866" y="46958"/>
                      <a:pt x="102990" y="46012"/>
                      <a:pt x="100995" y="46012"/>
                    </a:cubicBezTo>
                    <a:cubicBezTo>
                      <a:pt x="100976" y="46012"/>
                      <a:pt x="100958" y="46013"/>
                      <a:pt x="100939" y="46013"/>
                    </a:cubicBezTo>
                    <a:cubicBezTo>
                      <a:pt x="100919" y="46012"/>
                      <a:pt x="100899" y="46012"/>
                      <a:pt x="100879" y="46012"/>
                    </a:cubicBezTo>
                    <a:cubicBezTo>
                      <a:pt x="99020" y="46012"/>
                      <a:pt x="97252" y="46842"/>
                      <a:pt x="96011" y="48154"/>
                    </a:cubicBezTo>
                    <a:cubicBezTo>
                      <a:pt x="96091" y="46559"/>
                      <a:pt x="95509" y="45054"/>
                      <a:pt x="94514" y="43880"/>
                    </a:cubicBezTo>
                    <a:cubicBezTo>
                      <a:pt x="94946" y="43798"/>
                      <a:pt x="95380" y="43758"/>
                      <a:pt x="95811" y="43758"/>
                    </a:cubicBezTo>
                    <a:cubicBezTo>
                      <a:pt x="97740" y="43758"/>
                      <a:pt x="99607" y="44561"/>
                      <a:pt x="100948" y="46004"/>
                    </a:cubicBezTo>
                    <a:cubicBezTo>
                      <a:pt x="102286" y="44551"/>
                      <a:pt x="104160" y="43751"/>
                      <a:pt x="106094" y="43751"/>
                    </a:cubicBezTo>
                    <a:close/>
                    <a:moveTo>
                      <a:pt x="70812" y="39306"/>
                    </a:moveTo>
                    <a:cubicBezTo>
                      <a:pt x="71289" y="39306"/>
                      <a:pt x="71770" y="39355"/>
                      <a:pt x="72248" y="39454"/>
                    </a:cubicBezTo>
                    <a:cubicBezTo>
                      <a:pt x="71271" y="40699"/>
                      <a:pt x="70742" y="42276"/>
                      <a:pt x="70939" y="43925"/>
                    </a:cubicBezTo>
                    <a:cubicBezTo>
                      <a:pt x="71449" y="43811"/>
                      <a:pt x="71962" y="43756"/>
                      <a:pt x="72472" y="43756"/>
                    </a:cubicBezTo>
                    <a:cubicBezTo>
                      <a:pt x="74409" y="43756"/>
                      <a:pt x="76285" y="44558"/>
                      <a:pt x="77633" y="46013"/>
                    </a:cubicBezTo>
                    <a:lnTo>
                      <a:pt x="77633" y="46013"/>
                    </a:lnTo>
                    <a:cubicBezTo>
                      <a:pt x="77630" y="46013"/>
                      <a:pt x="77627" y="46013"/>
                      <a:pt x="77624" y="46013"/>
                    </a:cubicBezTo>
                    <a:cubicBezTo>
                      <a:pt x="77606" y="46013"/>
                      <a:pt x="77588" y="46012"/>
                      <a:pt x="77570" y="46012"/>
                    </a:cubicBezTo>
                    <a:cubicBezTo>
                      <a:pt x="75529" y="46012"/>
                      <a:pt x="73598" y="47021"/>
                      <a:pt x="72346" y="48540"/>
                    </a:cubicBezTo>
                    <a:cubicBezTo>
                      <a:pt x="72703" y="44850"/>
                      <a:pt x="69416" y="41568"/>
                      <a:pt x="65713" y="41568"/>
                    </a:cubicBezTo>
                    <a:cubicBezTo>
                      <a:pt x="65693" y="41568"/>
                      <a:pt x="65673" y="41568"/>
                      <a:pt x="65653" y="41568"/>
                    </a:cubicBezTo>
                    <a:lnTo>
                      <a:pt x="65653" y="41559"/>
                    </a:lnTo>
                    <a:cubicBezTo>
                      <a:pt x="66997" y="40107"/>
                      <a:pt x="68873" y="39306"/>
                      <a:pt x="70812" y="39306"/>
                    </a:cubicBezTo>
                    <a:close/>
                    <a:moveTo>
                      <a:pt x="35618" y="43957"/>
                    </a:moveTo>
                    <a:cubicBezTo>
                      <a:pt x="36091" y="43957"/>
                      <a:pt x="36568" y="44006"/>
                      <a:pt x="37042" y="44104"/>
                    </a:cubicBezTo>
                    <a:cubicBezTo>
                      <a:pt x="36020" y="45350"/>
                      <a:pt x="35456" y="46945"/>
                      <a:pt x="35635" y="48620"/>
                    </a:cubicBezTo>
                    <a:cubicBezTo>
                      <a:pt x="34383" y="47164"/>
                      <a:pt x="32507" y="46210"/>
                      <a:pt x="30511" y="46210"/>
                    </a:cubicBezTo>
                    <a:cubicBezTo>
                      <a:pt x="30496" y="46210"/>
                      <a:pt x="30480" y="46210"/>
                      <a:pt x="30465" y="46210"/>
                    </a:cubicBezTo>
                    <a:lnTo>
                      <a:pt x="30465" y="46210"/>
                    </a:lnTo>
                    <a:cubicBezTo>
                      <a:pt x="31804" y="44762"/>
                      <a:pt x="33682" y="43957"/>
                      <a:pt x="35618" y="43957"/>
                    </a:cubicBezTo>
                    <a:close/>
                    <a:moveTo>
                      <a:pt x="112822" y="41864"/>
                    </a:moveTo>
                    <a:cubicBezTo>
                      <a:pt x="115997" y="41864"/>
                      <a:pt x="119174" y="43943"/>
                      <a:pt x="119218" y="48100"/>
                    </a:cubicBezTo>
                    <a:cubicBezTo>
                      <a:pt x="118743" y="47999"/>
                      <a:pt x="118265" y="47949"/>
                      <a:pt x="117790" y="47949"/>
                    </a:cubicBezTo>
                    <a:cubicBezTo>
                      <a:pt x="115926" y="47949"/>
                      <a:pt x="114120" y="48715"/>
                      <a:pt x="112821" y="50108"/>
                    </a:cubicBezTo>
                    <a:cubicBezTo>
                      <a:pt x="111548" y="48728"/>
                      <a:pt x="109756" y="47948"/>
                      <a:pt x="107874" y="47948"/>
                    </a:cubicBezTo>
                    <a:cubicBezTo>
                      <a:pt x="107391" y="47948"/>
                      <a:pt x="106907" y="48002"/>
                      <a:pt x="106432" y="48100"/>
                    </a:cubicBezTo>
                    <a:cubicBezTo>
                      <a:pt x="106472" y="43943"/>
                      <a:pt x="109646" y="41864"/>
                      <a:pt x="112822" y="41864"/>
                    </a:cubicBezTo>
                    <a:close/>
                    <a:moveTo>
                      <a:pt x="136132" y="41864"/>
                    </a:moveTo>
                    <a:cubicBezTo>
                      <a:pt x="139308" y="41864"/>
                      <a:pt x="142484" y="43943"/>
                      <a:pt x="142525" y="48100"/>
                    </a:cubicBezTo>
                    <a:cubicBezTo>
                      <a:pt x="142051" y="47999"/>
                      <a:pt x="141574" y="47949"/>
                      <a:pt x="141100" y="47949"/>
                    </a:cubicBezTo>
                    <a:cubicBezTo>
                      <a:pt x="139242" y="47949"/>
                      <a:pt x="137437" y="48715"/>
                      <a:pt x="136145" y="50108"/>
                    </a:cubicBezTo>
                    <a:cubicBezTo>
                      <a:pt x="134863" y="48728"/>
                      <a:pt x="133071" y="47948"/>
                      <a:pt x="131190" y="47948"/>
                    </a:cubicBezTo>
                    <a:cubicBezTo>
                      <a:pt x="130706" y="47948"/>
                      <a:pt x="130222" y="48002"/>
                      <a:pt x="129747" y="48100"/>
                    </a:cubicBezTo>
                    <a:cubicBezTo>
                      <a:pt x="129783" y="43943"/>
                      <a:pt x="132957" y="41864"/>
                      <a:pt x="136132" y="41864"/>
                    </a:cubicBezTo>
                    <a:close/>
                    <a:moveTo>
                      <a:pt x="89293" y="41912"/>
                    </a:moveTo>
                    <a:cubicBezTo>
                      <a:pt x="92468" y="41912"/>
                      <a:pt x="95642" y="43988"/>
                      <a:pt x="95679" y="48143"/>
                    </a:cubicBezTo>
                    <a:lnTo>
                      <a:pt x="95679" y="48143"/>
                    </a:lnTo>
                    <a:cubicBezTo>
                      <a:pt x="95207" y="48043"/>
                      <a:pt x="94732" y="47994"/>
                      <a:pt x="94260" y="47994"/>
                    </a:cubicBezTo>
                    <a:cubicBezTo>
                      <a:pt x="92399" y="47994"/>
                      <a:pt x="90599" y="48760"/>
                      <a:pt x="89299" y="50152"/>
                    </a:cubicBezTo>
                    <a:cubicBezTo>
                      <a:pt x="88018" y="48773"/>
                      <a:pt x="86226" y="47993"/>
                      <a:pt x="84344" y="47993"/>
                    </a:cubicBezTo>
                    <a:cubicBezTo>
                      <a:pt x="83860" y="47993"/>
                      <a:pt x="83376" y="48047"/>
                      <a:pt x="82902" y="48145"/>
                    </a:cubicBezTo>
                    <a:cubicBezTo>
                      <a:pt x="82937" y="43991"/>
                      <a:pt x="86116" y="41912"/>
                      <a:pt x="89293" y="41912"/>
                    </a:cubicBezTo>
                    <a:close/>
                    <a:moveTo>
                      <a:pt x="42335" y="42067"/>
                    </a:moveTo>
                    <a:cubicBezTo>
                      <a:pt x="45509" y="42067"/>
                      <a:pt x="48681" y="44143"/>
                      <a:pt x="48726" y="48298"/>
                    </a:cubicBezTo>
                    <a:lnTo>
                      <a:pt x="48726" y="48298"/>
                    </a:lnTo>
                    <a:cubicBezTo>
                      <a:pt x="48251" y="48196"/>
                      <a:pt x="47772" y="48146"/>
                      <a:pt x="47298" y="48146"/>
                    </a:cubicBezTo>
                    <a:cubicBezTo>
                      <a:pt x="45434" y="48146"/>
                      <a:pt x="43630" y="48912"/>
                      <a:pt x="42337" y="50305"/>
                    </a:cubicBezTo>
                    <a:cubicBezTo>
                      <a:pt x="41056" y="48925"/>
                      <a:pt x="39264" y="48145"/>
                      <a:pt x="37382" y="48145"/>
                    </a:cubicBezTo>
                    <a:cubicBezTo>
                      <a:pt x="36898" y="48145"/>
                      <a:pt x="36415" y="48199"/>
                      <a:pt x="35940" y="48307"/>
                    </a:cubicBezTo>
                    <a:cubicBezTo>
                      <a:pt x="35980" y="44148"/>
                      <a:pt x="39158" y="42067"/>
                      <a:pt x="42335" y="42067"/>
                    </a:cubicBezTo>
                    <a:close/>
                    <a:moveTo>
                      <a:pt x="65651" y="42067"/>
                    </a:moveTo>
                    <a:cubicBezTo>
                      <a:pt x="68826" y="42067"/>
                      <a:pt x="72001" y="44146"/>
                      <a:pt x="72041" y="48307"/>
                    </a:cubicBezTo>
                    <a:cubicBezTo>
                      <a:pt x="71563" y="48202"/>
                      <a:pt x="71080" y="48150"/>
                      <a:pt x="70601" y="48150"/>
                    </a:cubicBezTo>
                    <a:cubicBezTo>
                      <a:pt x="68748" y="48150"/>
                      <a:pt x="66948" y="48916"/>
                      <a:pt x="65653" y="50305"/>
                    </a:cubicBezTo>
                    <a:cubicBezTo>
                      <a:pt x="64371" y="48934"/>
                      <a:pt x="62579" y="48145"/>
                      <a:pt x="60697" y="48145"/>
                    </a:cubicBezTo>
                    <a:cubicBezTo>
                      <a:pt x="60214" y="48145"/>
                      <a:pt x="59730" y="48199"/>
                      <a:pt x="59255" y="48307"/>
                    </a:cubicBezTo>
                    <a:cubicBezTo>
                      <a:pt x="59295" y="44148"/>
                      <a:pt x="62473" y="42067"/>
                      <a:pt x="65651" y="42067"/>
                    </a:cubicBezTo>
                    <a:close/>
                    <a:moveTo>
                      <a:pt x="18806" y="42117"/>
                    </a:moveTo>
                    <a:cubicBezTo>
                      <a:pt x="21981" y="42117"/>
                      <a:pt x="25156" y="44198"/>
                      <a:pt x="25196" y="48360"/>
                    </a:cubicBezTo>
                    <a:cubicBezTo>
                      <a:pt x="24717" y="48255"/>
                      <a:pt x="24234" y="48204"/>
                      <a:pt x="23755" y="48204"/>
                    </a:cubicBezTo>
                    <a:cubicBezTo>
                      <a:pt x="21902" y="48204"/>
                      <a:pt x="20103" y="48970"/>
                      <a:pt x="18807" y="50359"/>
                    </a:cubicBezTo>
                    <a:cubicBezTo>
                      <a:pt x="17526" y="48988"/>
                      <a:pt x="15734" y="48199"/>
                      <a:pt x="13852" y="48199"/>
                    </a:cubicBezTo>
                    <a:cubicBezTo>
                      <a:pt x="13368" y="48199"/>
                      <a:pt x="12884" y="48253"/>
                      <a:pt x="12409" y="48360"/>
                    </a:cubicBezTo>
                    <a:cubicBezTo>
                      <a:pt x="12454" y="44198"/>
                      <a:pt x="15631" y="42117"/>
                      <a:pt x="18806" y="42117"/>
                    </a:cubicBezTo>
                    <a:close/>
                    <a:moveTo>
                      <a:pt x="117967" y="48323"/>
                    </a:moveTo>
                    <a:cubicBezTo>
                      <a:pt x="118392" y="48323"/>
                      <a:pt x="118820" y="48362"/>
                      <a:pt x="119245" y="48441"/>
                    </a:cubicBezTo>
                    <a:cubicBezTo>
                      <a:pt x="118253" y="49621"/>
                      <a:pt x="117671" y="51114"/>
                      <a:pt x="117757" y="52706"/>
                    </a:cubicBezTo>
                    <a:lnTo>
                      <a:pt x="117757" y="52706"/>
                    </a:lnTo>
                    <a:cubicBezTo>
                      <a:pt x="116507" y="51403"/>
                      <a:pt x="114740" y="50573"/>
                      <a:pt x="112880" y="50573"/>
                    </a:cubicBezTo>
                    <a:cubicBezTo>
                      <a:pt x="112860" y="50573"/>
                      <a:pt x="112840" y="50573"/>
                      <a:pt x="112821" y="50574"/>
                    </a:cubicBezTo>
                    <a:cubicBezTo>
                      <a:pt x="114158" y="49126"/>
                      <a:pt x="116031" y="48323"/>
                      <a:pt x="117967" y="48323"/>
                    </a:cubicBezTo>
                    <a:close/>
                    <a:moveTo>
                      <a:pt x="130990" y="48323"/>
                    </a:moveTo>
                    <a:cubicBezTo>
                      <a:pt x="132925" y="48323"/>
                      <a:pt x="134799" y="49126"/>
                      <a:pt x="136136" y="50574"/>
                    </a:cubicBezTo>
                    <a:cubicBezTo>
                      <a:pt x="136116" y="50573"/>
                      <a:pt x="136096" y="50573"/>
                      <a:pt x="136077" y="50573"/>
                    </a:cubicBezTo>
                    <a:cubicBezTo>
                      <a:pt x="134208" y="50573"/>
                      <a:pt x="132440" y="51412"/>
                      <a:pt x="131199" y="52715"/>
                    </a:cubicBezTo>
                    <a:cubicBezTo>
                      <a:pt x="131279" y="51120"/>
                      <a:pt x="130697" y="49624"/>
                      <a:pt x="129711" y="48441"/>
                    </a:cubicBezTo>
                    <a:cubicBezTo>
                      <a:pt x="130137" y="48362"/>
                      <a:pt x="130565" y="48323"/>
                      <a:pt x="130990" y="48323"/>
                    </a:cubicBezTo>
                    <a:close/>
                    <a:moveTo>
                      <a:pt x="94437" y="48359"/>
                    </a:moveTo>
                    <a:cubicBezTo>
                      <a:pt x="94862" y="48359"/>
                      <a:pt x="95289" y="48398"/>
                      <a:pt x="95715" y="48477"/>
                    </a:cubicBezTo>
                    <a:cubicBezTo>
                      <a:pt x="94722" y="49666"/>
                      <a:pt x="94140" y="51168"/>
                      <a:pt x="94227" y="52750"/>
                    </a:cubicBezTo>
                    <a:lnTo>
                      <a:pt x="94227" y="52750"/>
                    </a:lnTo>
                    <a:cubicBezTo>
                      <a:pt x="92986" y="51447"/>
                      <a:pt x="91219" y="50618"/>
                      <a:pt x="89350" y="50618"/>
                    </a:cubicBezTo>
                    <a:cubicBezTo>
                      <a:pt x="89330" y="50618"/>
                      <a:pt x="89310" y="50618"/>
                      <a:pt x="89290" y="50618"/>
                    </a:cubicBezTo>
                    <a:cubicBezTo>
                      <a:pt x="89270" y="50618"/>
                      <a:pt x="89250" y="50618"/>
                      <a:pt x="89231" y="50618"/>
                    </a:cubicBezTo>
                    <a:cubicBezTo>
                      <a:pt x="87362" y="50618"/>
                      <a:pt x="85603" y="51448"/>
                      <a:pt x="84353" y="52751"/>
                    </a:cubicBezTo>
                    <a:cubicBezTo>
                      <a:pt x="84443" y="51165"/>
                      <a:pt x="83860" y="49660"/>
                      <a:pt x="82866" y="48477"/>
                    </a:cubicBezTo>
                    <a:cubicBezTo>
                      <a:pt x="83291" y="48398"/>
                      <a:pt x="83719" y="48359"/>
                      <a:pt x="84144" y="48359"/>
                    </a:cubicBezTo>
                    <a:cubicBezTo>
                      <a:pt x="86080" y="48359"/>
                      <a:pt x="87955" y="49162"/>
                      <a:pt x="89299" y="50609"/>
                    </a:cubicBezTo>
                    <a:cubicBezTo>
                      <a:pt x="90637" y="49162"/>
                      <a:pt x="92504" y="48359"/>
                      <a:pt x="94437" y="48359"/>
                    </a:cubicBezTo>
                    <a:close/>
                    <a:moveTo>
                      <a:pt x="47485" y="48520"/>
                    </a:moveTo>
                    <a:cubicBezTo>
                      <a:pt x="47909" y="48520"/>
                      <a:pt x="48337" y="48559"/>
                      <a:pt x="48762" y="48638"/>
                    </a:cubicBezTo>
                    <a:cubicBezTo>
                      <a:pt x="47767" y="49821"/>
                      <a:pt x="47185" y="51326"/>
                      <a:pt x="47275" y="52912"/>
                    </a:cubicBezTo>
                    <a:cubicBezTo>
                      <a:pt x="46025" y="51609"/>
                      <a:pt x="44257" y="50779"/>
                      <a:pt x="42397" y="50779"/>
                    </a:cubicBezTo>
                    <a:cubicBezTo>
                      <a:pt x="42377" y="50779"/>
                      <a:pt x="42357" y="50779"/>
                      <a:pt x="42337" y="50780"/>
                    </a:cubicBezTo>
                    <a:cubicBezTo>
                      <a:pt x="43675" y="49325"/>
                      <a:pt x="45549" y="48520"/>
                      <a:pt x="47485" y="48520"/>
                    </a:cubicBezTo>
                    <a:close/>
                    <a:moveTo>
                      <a:pt x="60501" y="48529"/>
                    </a:moveTo>
                    <a:cubicBezTo>
                      <a:pt x="62439" y="48529"/>
                      <a:pt x="64308" y="49332"/>
                      <a:pt x="65653" y="50780"/>
                    </a:cubicBezTo>
                    <a:cubicBezTo>
                      <a:pt x="65633" y="50779"/>
                      <a:pt x="65613" y="50779"/>
                      <a:pt x="65593" y="50779"/>
                    </a:cubicBezTo>
                    <a:cubicBezTo>
                      <a:pt x="63725" y="50779"/>
                      <a:pt x="61957" y="51618"/>
                      <a:pt x="60715" y="52921"/>
                    </a:cubicBezTo>
                    <a:cubicBezTo>
                      <a:pt x="60796" y="51326"/>
                      <a:pt x="60214" y="49830"/>
                      <a:pt x="59219" y="48647"/>
                    </a:cubicBezTo>
                    <a:cubicBezTo>
                      <a:pt x="59646" y="48568"/>
                      <a:pt x="60075" y="48529"/>
                      <a:pt x="60501" y="48529"/>
                    </a:cubicBezTo>
                    <a:close/>
                    <a:moveTo>
                      <a:pt x="107662" y="48316"/>
                    </a:moveTo>
                    <a:cubicBezTo>
                      <a:pt x="109596" y="48316"/>
                      <a:pt x="111472" y="49118"/>
                      <a:pt x="112821" y="50574"/>
                    </a:cubicBezTo>
                    <a:cubicBezTo>
                      <a:pt x="112802" y="50573"/>
                      <a:pt x="112783" y="50573"/>
                      <a:pt x="112765" y="50573"/>
                    </a:cubicBezTo>
                    <a:cubicBezTo>
                      <a:pt x="110778" y="50573"/>
                      <a:pt x="108902" y="51519"/>
                      <a:pt x="107650" y="52966"/>
                    </a:cubicBezTo>
                    <a:lnTo>
                      <a:pt x="107650" y="52966"/>
                    </a:lnTo>
                    <a:cubicBezTo>
                      <a:pt x="107803" y="51290"/>
                      <a:pt x="107211" y="49713"/>
                      <a:pt x="106172" y="48477"/>
                    </a:cubicBezTo>
                    <a:cubicBezTo>
                      <a:pt x="106667" y="48369"/>
                      <a:pt x="107167" y="48316"/>
                      <a:pt x="107662" y="48316"/>
                    </a:cubicBezTo>
                    <a:close/>
                    <a:moveTo>
                      <a:pt x="13659" y="48573"/>
                    </a:moveTo>
                    <a:cubicBezTo>
                      <a:pt x="15592" y="48573"/>
                      <a:pt x="17464" y="49371"/>
                      <a:pt x="18807" y="50824"/>
                    </a:cubicBezTo>
                    <a:cubicBezTo>
                      <a:pt x="18787" y="50824"/>
                      <a:pt x="18768" y="50824"/>
                      <a:pt x="18748" y="50824"/>
                    </a:cubicBezTo>
                    <a:cubicBezTo>
                      <a:pt x="16879" y="50824"/>
                      <a:pt x="15111" y="51663"/>
                      <a:pt x="13870" y="52966"/>
                    </a:cubicBezTo>
                    <a:cubicBezTo>
                      <a:pt x="13951" y="51371"/>
                      <a:pt x="13368" y="49875"/>
                      <a:pt x="12374" y="48692"/>
                    </a:cubicBezTo>
                    <a:cubicBezTo>
                      <a:pt x="12802" y="48612"/>
                      <a:pt x="13232" y="48573"/>
                      <a:pt x="13659" y="48573"/>
                    </a:cubicBezTo>
                    <a:close/>
                    <a:moveTo>
                      <a:pt x="23953" y="48574"/>
                    </a:moveTo>
                    <a:cubicBezTo>
                      <a:pt x="24378" y="48574"/>
                      <a:pt x="24806" y="48613"/>
                      <a:pt x="25232" y="48692"/>
                    </a:cubicBezTo>
                    <a:cubicBezTo>
                      <a:pt x="24237" y="49875"/>
                      <a:pt x="23655" y="51371"/>
                      <a:pt x="23744" y="52966"/>
                    </a:cubicBezTo>
                    <a:cubicBezTo>
                      <a:pt x="22494" y="51663"/>
                      <a:pt x="20726" y="50824"/>
                      <a:pt x="18866" y="50824"/>
                    </a:cubicBezTo>
                    <a:cubicBezTo>
                      <a:pt x="18846" y="50824"/>
                      <a:pt x="18827" y="50824"/>
                      <a:pt x="18807" y="50824"/>
                    </a:cubicBezTo>
                    <a:cubicBezTo>
                      <a:pt x="20144" y="49377"/>
                      <a:pt x="22018" y="48574"/>
                      <a:pt x="23953" y="48574"/>
                    </a:cubicBezTo>
                    <a:close/>
                    <a:moveTo>
                      <a:pt x="37179" y="48522"/>
                    </a:moveTo>
                    <a:cubicBezTo>
                      <a:pt x="39113" y="48522"/>
                      <a:pt x="40989" y="49325"/>
                      <a:pt x="42337" y="50780"/>
                    </a:cubicBezTo>
                    <a:cubicBezTo>
                      <a:pt x="42319" y="50779"/>
                      <a:pt x="42300" y="50779"/>
                      <a:pt x="42282" y="50779"/>
                    </a:cubicBezTo>
                    <a:cubicBezTo>
                      <a:pt x="40295" y="50779"/>
                      <a:pt x="38419" y="51725"/>
                      <a:pt x="37167" y="53172"/>
                    </a:cubicBezTo>
                    <a:cubicBezTo>
                      <a:pt x="37320" y="51496"/>
                      <a:pt x="36728" y="49910"/>
                      <a:pt x="35689" y="48683"/>
                    </a:cubicBezTo>
                    <a:cubicBezTo>
                      <a:pt x="36184" y="48575"/>
                      <a:pt x="36683" y="48522"/>
                      <a:pt x="37179" y="48522"/>
                    </a:cubicBezTo>
                    <a:close/>
                    <a:moveTo>
                      <a:pt x="124475" y="46470"/>
                    </a:moveTo>
                    <a:cubicBezTo>
                      <a:pt x="127650" y="46470"/>
                      <a:pt x="130827" y="48548"/>
                      <a:pt x="130867" y="52706"/>
                    </a:cubicBezTo>
                    <a:cubicBezTo>
                      <a:pt x="130388" y="52601"/>
                      <a:pt x="129906" y="52550"/>
                      <a:pt x="129426" y="52550"/>
                    </a:cubicBezTo>
                    <a:cubicBezTo>
                      <a:pt x="127574" y="52550"/>
                      <a:pt x="125776" y="53316"/>
                      <a:pt x="124487" y="54704"/>
                    </a:cubicBezTo>
                    <a:cubicBezTo>
                      <a:pt x="123206" y="53333"/>
                      <a:pt x="121414" y="52545"/>
                      <a:pt x="119532" y="52545"/>
                    </a:cubicBezTo>
                    <a:cubicBezTo>
                      <a:pt x="119048" y="52545"/>
                      <a:pt x="118564" y="52599"/>
                      <a:pt x="118089" y="52706"/>
                    </a:cubicBezTo>
                    <a:cubicBezTo>
                      <a:pt x="118125" y="48548"/>
                      <a:pt x="121299" y="46470"/>
                      <a:pt x="124475" y="46470"/>
                    </a:cubicBezTo>
                    <a:close/>
                    <a:moveTo>
                      <a:pt x="77635" y="46519"/>
                    </a:moveTo>
                    <a:cubicBezTo>
                      <a:pt x="80808" y="46519"/>
                      <a:pt x="83981" y="48596"/>
                      <a:pt x="84022" y="52751"/>
                    </a:cubicBezTo>
                    <a:lnTo>
                      <a:pt x="84031" y="52760"/>
                    </a:lnTo>
                    <a:cubicBezTo>
                      <a:pt x="83550" y="52655"/>
                      <a:pt x="83066" y="52604"/>
                      <a:pt x="82586" y="52604"/>
                    </a:cubicBezTo>
                    <a:cubicBezTo>
                      <a:pt x="80731" y="52604"/>
                      <a:pt x="78937" y="53370"/>
                      <a:pt x="77642" y="54758"/>
                    </a:cubicBezTo>
                    <a:cubicBezTo>
                      <a:pt x="76360" y="53378"/>
                      <a:pt x="74568" y="52599"/>
                      <a:pt x="72696" y="52599"/>
                    </a:cubicBezTo>
                    <a:cubicBezTo>
                      <a:pt x="72203" y="52599"/>
                      <a:pt x="71719" y="52652"/>
                      <a:pt x="71244" y="52760"/>
                    </a:cubicBezTo>
                    <a:cubicBezTo>
                      <a:pt x="71280" y="48600"/>
                      <a:pt x="74457" y="46519"/>
                      <a:pt x="77635" y="46519"/>
                    </a:cubicBezTo>
                    <a:close/>
                    <a:moveTo>
                      <a:pt x="100946" y="46509"/>
                    </a:moveTo>
                    <a:cubicBezTo>
                      <a:pt x="104122" y="46509"/>
                      <a:pt x="107296" y="48585"/>
                      <a:pt x="107337" y="52742"/>
                    </a:cubicBezTo>
                    <a:cubicBezTo>
                      <a:pt x="106865" y="52641"/>
                      <a:pt x="106389" y="52591"/>
                      <a:pt x="105917" y="52591"/>
                    </a:cubicBezTo>
                    <a:cubicBezTo>
                      <a:pt x="104050" y="52591"/>
                      <a:pt x="102242" y="53364"/>
                      <a:pt x="100948" y="54758"/>
                    </a:cubicBezTo>
                    <a:lnTo>
                      <a:pt x="100948" y="54749"/>
                    </a:lnTo>
                    <a:cubicBezTo>
                      <a:pt x="99667" y="53369"/>
                      <a:pt x="97875" y="52590"/>
                      <a:pt x="95993" y="52590"/>
                    </a:cubicBezTo>
                    <a:cubicBezTo>
                      <a:pt x="95509" y="52590"/>
                      <a:pt x="95025" y="52643"/>
                      <a:pt x="94550" y="52742"/>
                    </a:cubicBezTo>
                    <a:cubicBezTo>
                      <a:pt x="94591" y="48588"/>
                      <a:pt x="97769" y="46509"/>
                      <a:pt x="100946" y="46509"/>
                    </a:cubicBezTo>
                    <a:close/>
                    <a:moveTo>
                      <a:pt x="53993" y="46670"/>
                    </a:moveTo>
                    <a:cubicBezTo>
                      <a:pt x="57169" y="46670"/>
                      <a:pt x="60344" y="48747"/>
                      <a:pt x="60384" y="52903"/>
                    </a:cubicBezTo>
                    <a:cubicBezTo>
                      <a:pt x="59911" y="52801"/>
                      <a:pt x="59433" y="52752"/>
                      <a:pt x="58960" y="52752"/>
                    </a:cubicBezTo>
                    <a:cubicBezTo>
                      <a:pt x="57101" y="52752"/>
                      <a:pt x="55295" y="53518"/>
                      <a:pt x="53995" y="54910"/>
                    </a:cubicBezTo>
                    <a:cubicBezTo>
                      <a:pt x="52714" y="53531"/>
                      <a:pt x="50922" y="52751"/>
                      <a:pt x="49040" y="52751"/>
                    </a:cubicBezTo>
                    <a:cubicBezTo>
                      <a:pt x="48556" y="52751"/>
                      <a:pt x="48072" y="52805"/>
                      <a:pt x="47597" y="52903"/>
                    </a:cubicBezTo>
                    <a:cubicBezTo>
                      <a:pt x="47638" y="48749"/>
                      <a:pt x="50816" y="46670"/>
                      <a:pt x="53993" y="46670"/>
                    </a:cubicBezTo>
                    <a:close/>
                    <a:moveTo>
                      <a:pt x="7145" y="46712"/>
                    </a:moveTo>
                    <a:cubicBezTo>
                      <a:pt x="10322" y="46712"/>
                      <a:pt x="13498" y="48790"/>
                      <a:pt x="13538" y="52948"/>
                    </a:cubicBezTo>
                    <a:cubicBezTo>
                      <a:pt x="13065" y="52846"/>
                      <a:pt x="12588" y="52796"/>
                      <a:pt x="12114" y="52796"/>
                    </a:cubicBezTo>
                    <a:cubicBezTo>
                      <a:pt x="10255" y="52796"/>
                      <a:pt x="8451" y="53563"/>
                      <a:pt x="7159" y="54955"/>
                    </a:cubicBezTo>
                    <a:cubicBezTo>
                      <a:pt x="5884" y="53583"/>
                      <a:pt x="4097" y="52805"/>
                      <a:pt x="2226" y="52805"/>
                    </a:cubicBezTo>
                    <a:cubicBezTo>
                      <a:pt x="2216" y="52805"/>
                      <a:pt x="2205" y="52805"/>
                      <a:pt x="2194" y="52805"/>
                    </a:cubicBezTo>
                    <a:lnTo>
                      <a:pt x="2194" y="52796"/>
                    </a:lnTo>
                    <a:cubicBezTo>
                      <a:pt x="1711" y="52796"/>
                      <a:pt x="1227" y="52850"/>
                      <a:pt x="752" y="52948"/>
                    </a:cubicBezTo>
                    <a:cubicBezTo>
                      <a:pt x="792" y="48790"/>
                      <a:pt x="3969" y="46712"/>
                      <a:pt x="7145" y="46712"/>
                    </a:cubicBezTo>
                    <a:close/>
                    <a:moveTo>
                      <a:pt x="30465" y="46717"/>
                    </a:moveTo>
                    <a:cubicBezTo>
                      <a:pt x="33637" y="46717"/>
                      <a:pt x="36811" y="48795"/>
                      <a:pt x="36854" y="52953"/>
                    </a:cubicBezTo>
                    <a:lnTo>
                      <a:pt x="36854" y="52953"/>
                    </a:lnTo>
                    <a:cubicBezTo>
                      <a:pt x="36379" y="52851"/>
                      <a:pt x="35901" y="52801"/>
                      <a:pt x="35426" y="52801"/>
                    </a:cubicBezTo>
                    <a:cubicBezTo>
                      <a:pt x="33569" y="52801"/>
                      <a:pt x="31771" y="53567"/>
                      <a:pt x="30483" y="54955"/>
                    </a:cubicBezTo>
                    <a:cubicBezTo>
                      <a:pt x="29201" y="53584"/>
                      <a:pt x="27409" y="52796"/>
                      <a:pt x="25528" y="52796"/>
                    </a:cubicBezTo>
                    <a:cubicBezTo>
                      <a:pt x="25044" y="52796"/>
                      <a:pt x="24560" y="52850"/>
                      <a:pt x="24085" y="52957"/>
                    </a:cubicBezTo>
                    <a:cubicBezTo>
                      <a:pt x="24116" y="48798"/>
                      <a:pt x="27290" y="46717"/>
                      <a:pt x="30465" y="46717"/>
                    </a:cubicBezTo>
                    <a:close/>
                    <a:moveTo>
                      <a:pt x="107865" y="57160"/>
                    </a:moveTo>
                    <a:cubicBezTo>
                      <a:pt x="107867" y="57160"/>
                      <a:pt x="107868" y="57160"/>
                      <a:pt x="107870" y="57160"/>
                    </a:cubicBezTo>
                    <a:lnTo>
                      <a:pt x="107870" y="57160"/>
                    </a:lnTo>
                    <a:cubicBezTo>
                      <a:pt x="107871" y="57160"/>
                      <a:pt x="107873" y="57160"/>
                      <a:pt x="107874" y="57160"/>
                    </a:cubicBezTo>
                    <a:close/>
                    <a:moveTo>
                      <a:pt x="129607" y="52925"/>
                    </a:moveTo>
                    <a:cubicBezTo>
                      <a:pt x="130037" y="52925"/>
                      <a:pt x="130471" y="52965"/>
                      <a:pt x="130903" y="53047"/>
                    </a:cubicBezTo>
                    <a:cubicBezTo>
                      <a:pt x="129908" y="54229"/>
                      <a:pt x="129326" y="55726"/>
                      <a:pt x="129415" y="57321"/>
                    </a:cubicBezTo>
                    <a:cubicBezTo>
                      <a:pt x="128165" y="56009"/>
                      <a:pt x="126406" y="55179"/>
                      <a:pt x="124538" y="55179"/>
                    </a:cubicBezTo>
                    <a:cubicBezTo>
                      <a:pt x="124518" y="55179"/>
                      <a:pt x="124498" y="55179"/>
                      <a:pt x="124478" y="55179"/>
                    </a:cubicBezTo>
                    <a:cubicBezTo>
                      <a:pt x="124458" y="55179"/>
                      <a:pt x="124438" y="55179"/>
                      <a:pt x="124418" y="55179"/>
                    </a:cubicBezTo>
                    <a:cubicBezTo>
                      <a:pt x="122550" y="55179"/>
                      <a:pt x="120782" y="56009"/>
                      <a:pt x="119541" y="57321"/>
                    </a:cubicBezTo>
                    <a:cubicBezTo>
                      <a:pt x="119622" y="55726"/>
                      <a:pt x="119039" y="54220"/>
                      <a:pt x="118045" y="53047"/>
                    </a:cubicBezTo>
                    <a:cubicBezTo>
                      <a:pt x="118478" y="52965"/>
                      <a:pt x="118913" y="52925"/>
                      <a:pt x="119344" y="52925"/>
                    </a:cubicBezTo>
                    <a:cubicBezTo>
                      <a:pt x="121276" y="52925"/>
                      <a:pt x="123138" y="53727"/>
                      <a:pt x="124478" y="55170"/>
                    </a:cubicBezTo>
                    <a:cubicBezTo>
                      <a:pt x="125811" y="53727"/>
                      <a:pt x="127678" y="52925"/>
                      <a:pt x="129607" y="52925"/>
                    </a:cubicBezTo>
                    <a:close/>
                    <a:moveTo>
                      <a:pt x="82780" y="52965"/>
                    </a:moveTo>
                    <a:cubicBezTo>
                      <a:pt x="83204" y="52965"/>
                      <a:pt x="83632" y="53003"/>
                      <a:pt x="84057" y="53082"/>
                    </a:cubicBezTo>
                    <a:cubicBezTo>
                      <a:pt x="83538" y="53701"/>
                      <a:pt x="83135" y="54409"/>
                      <a:pt x="82875" y="55170"/>
                    </a:cubicBezTo>
                    <a:cubicBezTo>
                      <a:pt x="82634" y="55866"/>
                      <a:pt x="82526" y="56607"/>
                      <a:pt x="82569" y="57347"/>
                    </a:cubicBezTo>
                    <a:lnTo>
                      <a:pt x="82569" y="57347"/>
                    </a:lnTo>
                    <a:cubicBezTo>
                      <a:pt x="81328" y="56053"/>
                      <a:pt x="79569" y="55215"/>
                      <a:pt x="77701" y="55215"/>
                    </a:cubicBezTo>
                    <a:cubicBezTo>
                      <a:pt x="77681" y="55215"/>
                      <a:pt x="77661" y="55215"/>
                      <a:pt x="77642" y="55215"/>
                    </a:cubicBezTo>
                    <a:cubicBezTo>
                      <a:pt x="78979" y="53768"/>
                      <a:pt x="80847" y="52965"/>
                      <a:pt x="82780" y="52965"/>
                    </a:cubicBezTo>
                    <a:close/>
                    <a:moveTo>
                      <a:pt x="95802" y="52974"/>
                    </a:moveTo>
                    <a:cubicBezTo>
                      <a:pt x="97735" y="52974"/>
                      <a:pt x="99602" y="53775"/>
                      <a:pt x="100939" y="55215"/>
                    </a:cubicBezTo>
                    <a:cubicBezTo>
                      <a:pt x="100919" y="55215"/>
                      <a:pt x="100900" y="55215"/>
                      <a:pt x="100880" y="55215"/>
                    </a:cubicBezTo>
                    <a:cubicBezTo>
                      <a:pt x="99020" y="55215"/>
                      <a:pt x="97252" y="56053"/>
                      <a:pt x="96011" y="57357"/>
                    </a:cubicBezTo>
                    <a:cubicBezTo>
                      <a:pt x="96047" y="56622"/>
                      <a:pt x="95948" y="55878"/>
                      <a:pt x="95706" y="55179"/>
                    </a:cubicBezTo>
                    <a:lnTo>
                      <a:pt x="95706" y="55170"/>
                    </a:lnTo>
                    <a:cubicBezTo>
                      <a:pt x="95446" y="54409"/>
                      <a:pt x="95043" y="53701"/>
                      <a:pt x="94523" y="53091"/>
                    </a:cubicBezTo>
                    <a:cubicBezTo>
                      <a:pt x="94949" y="53012"/>
                      <a:pt x="95377" y="52974"/>
                      <a:pt x="95802" y="52974"/>
                    </a:cubicBezTo>
                    <a:close/>
                    <a:moveTo>
                      <a:pt x="60697" y="57357"/>
                    </a:moveTo>
                    <a:cubicBezTo>
                      <a:pt x="60700" y="57357"/>
                      <a:pt x="60703" y="57357"/>
                      <a:pt x="60706" y="57357"/>
                    </a:cubicBezTo>
                    <a:lnTo>
                      <a:pt x="60706" y="57357"/>
                    </a:lnTo>
                    <a:cubicBezTo>
                      <a:pt x="60709" y="57357"/>
                      <a:pt x="60712" y="57357"/>
                      <a:pt x="60715" y="57357"/>
                    </a:cubicBezTo>
                    <a:close/>
                    <a:moveTo>
                      <a:pt x="48839" y="53117"/>
                    </a:moveTo>
                    <a:cubicBezTo>
                      <a:pt x="50775" y="53117"/>
                      <a:pt x="52650" y="53921"/>
                      <a:pt x="53995" y="55376"/>
                    </a:cubicBezTo>
                    <a:lnTo>
                      <a:pt x="53995" y="55376"/>
                    </a:lnTo>
                    <a:cubicBezTo>
                      <a:pt x="53992" y="55376"/>
                      <a:pt x="53989" y="55376"/>
                      <a:pt x="53986" y="55376"/>
                    </a:cubicBezTo>
                    <a:cubicBezTo>
                      <a:pt x="53966" y="55376"/>
                      <a:pt x="53946" y="55376"/>
                      <a:pt x="53927" y="55376"/>
                    </a:cubicBezTo>
                    <a:cubicBezTo>
                      <a:pt x="52067" y="55376"/>
                      <a:pt x="50299" y="56206"/>
                      <a:pt x="49049" y="57509"/>
                    </a:cubicBezTo>
                    <a:cubicBezTo>
                      <a:pt x="49138" y="55923"/>
                      <a:pt x="48556" y="54418"/>
                      <a:pt x="47561" y="53235"/>
                    </a:cubicBezTo>
                    <a:cubicBezTo>
                      <a:pt x="47987" y="53156"/>
                      <a:pt x="48414" y="53117"/>
                      <a:pt x="48839" y="53117"/>
                    </a:cubicBezTo>
                    <a:close/>
                    <a:moveTo>
                      <a:pt x="59142" y="53117"/>
                    </a:moveTo>
                    <a:cubicBezTo>
                      <a:pt x="59567" y="53117"/>
                      <a:pt x="59994" y="53156"/>
                      <a:pt x="60420" y="53235"/>
                    </a:cubicBezTo>
                    <a:cubicBezTo>
                      <a:pt x="59425" y="54427"/>
                      <a:pt x="58843" y="55932"/>
                      <a:pt x="58932" y="57518"/>
                    </a:cubicBezTo>
                    <a:lnTo>
                      <a:pt x="58923" y="57509"/>
                    </a:lnTo>
                    <a:cubicBezTo>
                      <a:pt x="57682" y="56206"/>
                      <a:pt x="55914" y="55376"/>
                      <a:pt x="54046" y="55376"/>
                    </a:cubicBezTo>
                    <a:cubicBezTo>
                      <a:pt x="54029" y="55376"/>
                      <a:pt x="54012" y="55376"/>
                      <a:pt x="53995" y="55376"/>
                    </a:cubicBezTo>
                    <a:lnTo>
                      <a:pt x="53995" y="55376"/>
                    </a:lnTo>
                    <a:cubicBezTo>
                      <a:pt x="55333" y="53921"/>
                      <a:pt x="57206" y="53117"/>
                      <a:pt x="59142" y="53117"/>
                    </a:cubicBezTo>
                    <a:close/>
                    <a:moveTo>
                      <a:pt x="25317" y="53179"/>
                    </a:moveTo>
                    <a:cubicBezTo>
                      <a:pt x="27247" y="53179"/>
                      <a:pt x="29113" y="53976"/>
                      <a:pt x="30456" y="55421"/>
                    </a:cubicBezTo>
                    <a:cubicBezTo>
                      <a:pt x="30436" y="55421"/>
                      <a:pt x="30416" y="55421"/>
                      <a:pt x="30397" y="55421"/>
                    </a:cubicBezTo>
                    <a:cubicBezTo>
                      <a:pt x="28528" y="55421"/>
                      <a:pt x="26769" y="56259"/>
                      <a:pt x="25528" y="57554"/>
                    </a:cubicBezTo>
                    <a:cubicBezTo>
                      <a:pt x="25563" y="56819"/>
                      <a:pt x="25456" y="56075"/>
                      <a:pt x="25223" y="55376"/>
                    </a:cubicBezTo>
                    <a:lnTo>
                      <a:pt x="25223" y="55385"/>
                    </a:lnTo>
                    <a:cubicBezTo>
                      <a:pt x="24963" y="54624"/>
                      <a:pt x="24560" y="53916"/>
                      <a:pt x="24031" y="53298"/>
                    </a:cubicBezTo>
                    <a:cubicBezTo>
                      <a:pt x="24460" y="53218"/>
                      <a:pt x="24890" y="53179"/>
                      <a:pt x="25317" y="53179"/>
                    </a:cubicBezTo>
                    <a:close/>
                    <a:moveTo>
                      <a:pt x="12293" y="53188"/>
                    </a:moveTo>
                    <a:cubicBezTo>
                      <a:pt x="12719" y="53188"/>
                      <a:pt x="13147" y="53227"/>
                      <a:pt x="13574" y="53307"/>
                    </a:cubicBezTo>
                    <a:cubicBezTo>
                      <a:pt x="13055" y="53925"/>
                      <a:pt x="12651" y="54624"/>
                      <a:pt x="12391" y="55385"/>
                    </a:cubicBezTo>
                    <a:cubicBezTo>
                      <a:pt x="12150" y="56084"/>
                      <a:pt x="12051" y="56819"/>
                      <a:pt x="12087" y="57554"/>
                    </a:cubicBezTo>
                    <a:lnTo>
                      <a:pt x="12087" y="57572"/>
                    </a:lnTo>
                    <a:cubicBezTo>
                      <a:pt x="10845" y="56268"/>
                      <a:pt x="9086" y="55430"/>
                      <a:pt x="7218" y="55430"/>
                    </a:cubicBezTo>
                    <a:cubicBezTo>
                      <a:pt x="7198" y="55430"/>
                      <a:pt x="7178" y="55430"/>
                      <a:pt x="7159" y="55430"/>
                    </a:cubicBezTo>
                    <a:cubicBezTo>
                      <a:pt x="8501" y="53985"/>
                      <a:pt x="10367" y="53188"/>
                      <a:pt x="12293" y="53188"/>
                    </a:cubicBezTo>
                    <a:close/>
                    <a:moveTo>
                      <a:pt x="106098" y="52962"/>
                    </a:moveTo>
                    <a:cubicBezTo>
                      <a:pt x="106573" y="52962"/>
                      <a:pt x="107051" y="53010"/>
                      <a:pt x="107525" y="53109"/>
                    </a:cubicBezTo>
                    <a:cubicBezTo>
                      <a:pt x="106514" y="54361"/>
                      <a:pt x="105950" y="55943"/>
                      <a:pt x="106117" y="57615"/>
                    </a:cubicBezTo>
                    <a:lnTo>
                      <a:pt x="106117" y="57615"/>
                    </a:lnTo>
                    <a:cubicBezTo>
                      <a:pt x="104869" y="56153"/>
                      <a:pt x="102981" y="55206"/>
                      <a:pt x="100985" y="55206"/>
                    </a:cubicBezTo>
                    <a:cubicBezTo>
                      <a:pt x="100976" y="55206"/>
                      <a:pt x="100966" y="55206"/>
                      <a:pt x="100957" y="55206"/>
                    </a:cubicBezTo>
                    <a:cubicBezTo>
                      <a:pt x="102302" y="53761"/>
                      <a:pt x="104171" y="52962"/>
                      <a:pt x="106098" y="52962"/>
                    </a:cubicBezTo>
                    <a:close/>
                    <a:moveTo>
                      <a:pt x="70812" y="48526"/>
                    </a:moveTo>
                    <a:cubicBezTo>
                      <a:pt x="71289" y="48526"/>
                      <a:pt x="71770" y="48575"/>
                      <a:pt x="72248" y="48674"/>
                    </a:cubicBezTo>
                    <a:cubicBezTo>
                      <a:pt x="71271" y="49928"/>
                      <a:pt x="70742" y="51496"/>
                      <a:pt x="70939" y="53145"/>
                    </a:cubicBezTo>
                    <a:cubicBezTo>
                      <a:pt x="71447" y="53031"/>
                      <a:pt x="71960" y="52976"/>
                      <a:pt x="72468" y="52976"/>
                    </a:cubicBezTo>
                    <a:cubicBezTo>
                      <a:pt x="74401" y="52976"/>
                      <a:pt x="76276" y="53777"/>
                      <a:pt x="77624" y="55224"/>
                    </a:cubicBezTo>
                    <a:cubicBezTo>
                      <a:pt x="77606" y="55224"/>
                      <a:pt x="77587" y="55224"/>
                      <a:pt x="77569" y="55224"/>
                    </a:cubicBezTo>
                    <a:cubicBezTo>
                      <a:pt x="75520" y="55224"/>
                      <a:pt x="73598" y="56223"/>
                      <a:pt x="72355" y="57751"/>
                    </a:cubicBezTo>
                    <a:cubicBezTo>
                      <a:pt x="72694" y="54052"/>
                      <a:pt x="69407" y="50779"/>
                      <a:pt x="65713" y="50779"/>
                    </a:cubicBezTo>
                    <a:cubicBezTo>
                      <a:pt x="65693" y="50779"/>
                      <a:pt x="65673" y="50779"/>
                      <a:pt x="65653" y="50780"/>
                    </a:cubicBezTo>
                    <a:cubicBezTo>
                      <a:pt x="66997" y="49327"/>
                      <a:pt x="68873" y="48526"/>
                      <a:pt x="70812" y="48526"/>
                    </a:cubicBezTo>
                    <a:close/>
                    <a:moveTo>
                      <a:pt x="35611" y="53168"/>
                    </a:moveTo>
                    <a:cubicBezTo>
                      <a:pt x="36086" y="53168"/>
                      <a:pt x="36566" y="53216"/>
                      <a:pt x="37042" y="53315"/>
                    </a:cubicBezTo>
                    <a:cubicBezTo>
                      <a:pt x="36031" y="54567"/>
                      <a:pt x="35458" y="56149"/>
                      <a:pt x="35634" y="57812"/>
                    </a:cubicBezTo>
                    <a:lnTo>
                      <a:pt x="35634" y="57812"/>
                    </a:lnTo>
                    <a:cubicBezTo>
                      <a:pt x="34382" y="56357"/>
                      <a:pt x="32515" y="55412"/>
                      <a:pt x="30530" y="55412"/>
                    </a:cubicBezTo>
                    <a:cubicBezTo>
                      <a:pt x="30511" y="55412"/>
                      <a:pt x="30492" y="55412"/>
                      <a:pt x="30474" y="55412"/>
                    </a:cubicBezTo>
                    <a:cubicBezTo>
                      <a:pt x="31811" y="53967"/>
                      <a:pt x="33679" y="53168"/>
                      <a:pt x="35611" y="53168"/>
                    </a:cubicBezTo>
                    <a:close/>
                    <a:moveTo>
                      <a:pt x="112818" y="51075"/>
                    </a:moveTo>
                    <a:cubicBezTo>
                      <a:pt x="115995" y="51075"/>
                      <a:pt x="119174" y="53154"/>
                      <a:pt x="119218" y="57312"/>
                    </a:cubicBezTo>
                    <a:cubicBezTo>
                      <a:pt x="118743" y="57210"/>
                      <a:pt x="118265" y="57160"/>
                      <a:pt x="117790" y="57160"/>
                    </a:cubicBezTo>
                    <a:cubicBezTo>
                      <a:pt x="115926" y="57160"/>
                      <a:pt x="114120" y="57927"/>
                      <a:pt x="112821" y="59319"/>
                    </a:cubicBezTo>
                    <a:cubicBezTo>
                      <a:pt x="111549" y="57940"/>
                      <a:pt x="109750" y="57161"/>
                      <a:pt x="107870" y="57160"/>
                    </a:cubicBezTo>
                    <a:lnTo>
                      <a:pt x="107870" y="57160"/>
                    </a:lnTo>
                    <a:cubicBezTo>
                      <a:pt x="107388" y="57160"/>
                      <a:pt x="106905" y="57214"/>
                      <a:pt x="106432" y="57312"/>
                    </a:cubicBezTo>
                    <a:cubicBezTo>
                      <a:pt x="106468" y="53154"/>
                      <a:pt x="109642" y="51075"/>
                      <a:pt x="112818" y="51075"/>
                    </a:cubicBezTo>
                    <a:close/>
                    <a:moveTo>
                      <a:pt x="136134" y="51090"/>
                    </a:moveTo>
                    <a:cubicBezTo>
                      <a:pt x="139310" y="51090"/>
                      <a:pt x="142484" y="53169"/>
                      <a:pt x="142525" y="57330"/>
                    </a:cubicBezTo>
                    <a:cubicBezTo>
                      <a:pt x="142043" y="57224"/>
                      <a:pt x="141557" y="57173"/>
                      <a:pt x="141075" y="57173"/>
                    </a:cubicBezTo>
                    <a:cubicBezTo>
                      <a:pt x="139225" y="57173"/>
                      <a:pt x="137430" y="57933"/>
                      <a:pt x="136136" y="59319"/>
                    </a:cubicBezTo>
                    <a:lnTo>
                      <a:pt x="136136" y="59328"/>
                    </a:lnTo>
                    <a:cubicBezTo>
                      <a:pt x="134854" y="57957"/>
                      <a:pt x="133062" y="57168"/>
                      <a:pt x="131181" y="57168"/>
                    </a:cubicBezTo>
                    <a:cubicBezTo>
                      <a:pt x="130697" y="57168"/>
                      <a:pt x="130213" y="57222"/>
                      <a:pt x="129738" y="57330"/>
                    </a:cubicBezTo>
                    <a:cubicBezTo>
                      <a:pt x="129778" y="53171"/>
                      <a:pt x="132957" y="51090"/>
                      <a:pt x="136134" y="51090"/>
                    </a:cubicBezTo>
                    <a:close/>
                    <a:moveTo>
                      <a:pt x="89294" y="51126"/>
                    </a:moveTo>
                    <a:cubicBezTo>
                      <a:pt x="91873" y="51126"/>
                      <a:pt x="94452" y="52497"/>
                      <a:pt x="95348" y="55242"/>
                    </a:cubicBezTo>
                    <a:cubicBezTo>
                      <a:pt x="95572" y="55923"/>
                      <a:pt x="95679" y="56631"/>
                      <a:pt x="95688" y="57348"/>
                    </a:cubicBezTo>
                    <a:cubicBezTo>
                      <a:pt x="95215" y="57246"/>
                      <a:pt x="94738" y="57196"/>
                      <a:pt x="94264" y="57196"/>
                    </a:cubicBezTo>
                    <a:cubicBezTo>
                      <a:pt x="92405" y="57196"/>
                      <a:pt x="90599" y="57962"/>
                      <a:pt x="89299" y="59355"/>
                    </a:cubicBezTo>
                    <a:cubicBezTo>
                      <a:pt x="88027" y="57975"/>
                      <a:pt x="86226" y="57195"/>
                      <a:pt x="84353" y="57195"/>
                    </a:cubicBezTo>
                    <a:cubicBezTo>
                      <a:pt x="83860" y="57195"/>
                      <a:pt x="83376" y="57249"/>
                      <a:pt x="82910" y="57348"/>
                    </a:cubicBezTo>
                    <a:cubicBezTo>
                      <a:pt x="82902" y="56631"/>
                      <a:pt x="83009" y="55923"/>
                      <a:pt x="83224" y="55242"/>
                    </a:cubicBezTo>
                    <a:lnTo>
                      <a:pt x="83233" y="55242"/>
                    </a:lnTo>
                    <a:cubicBezTo>
                      <a:pt x="84129" y="52499"/>
                      <a:pt x="86712" y="51126"/>
                      <a:pt x="89294" y="51126"/>
                    </a:cubicBezTo>
                    <a:close/>
                    <a:moveTo>
                      <a:pt x="42335" y="51276"/>
                    </a:moveTo>
                    <a:cubicBezTo>
                      <a:pt x="45511" y="51276"/>
                      <a:pt x="48686" y="53352"/>
                      <a:pt x="48726" y="57509"/>
                    </a:cubicBezTo>
                    <a:cubicBezTo>
                      <a:pt x="48253" y="57407"/>
                      <a:pt x="47776" y="57357"/>
                      <a:pt x="47302" y="57357"/>
                    </a:cubicBezTo>
                    <a:cubicBezTo>
                      <a:pt x="45443" y="57357"/>
                      <a:pt x="43639" y="58124"/>
                      <a:pt x="42346" y="59516"/>
                    </a:cubicBezTo>
                    <a:cubicBezTo>
                      <a:pt x="41065" y="58136"/>
                      <a:pt x="39264" y="57357"/>
                      <a:pt x="37382" y="57357"/>
                    </a:cubicBezTo>
                    <a:cubicBezTo>
                      <a:pt x="36898" y="57357"/>
                      <a:pt x="36415" y="57410"/>
                      <a:pt x="35940" y="57509"/>
                    </a:cubicBezTo>
                    <a:cubicBezTo>
                      <a:pt x="35980" y="53355"/>
                      <a:pt x="39158" y="51276"/>
                      <a:pt x="42335" y="51276"/>
                    </a:cubicBezTo>
                    <a:close/>
                    <a:moveTo>
                      <a:pt x="65660" y="51276"/>
                    </a:moveTo>
                    <a:cubicBezTo>
                      <a:pt x="68835" y="51276"/>
                      <a:pt x="72010" y="53352"/>
                      <a:pt x="72050" y="57509"/>
                    </a:cubicBezTo>
                    <a:cubicBezTo>
                      <a:pt x="71577" y="57407"/>
                      <a:pt x="71100" y="57357"/>
                      <a:pt x="70626" y="57357"/>
                    </a:cubicBezTo>
                    <a:cubicBezTo>
                      <a:pt x="68767" y="57357"/>
                      <a:pt x="66961" y="58124"/>
                      <a:pt x="65662" y="59516"/>
                    </a:cubicBezTo>
                    <a:cubicBezTo>
                      <a:pt x="64382" y="58138"/>
                      <a:pt x="62585" y="57359"/>
                      <a:pt x="60706" y="57357"/>
                    </a:cubicBezTo>
                    <a:lnTo>
                      <a:pt x="60706" y="57357"/>
                    </a:lnTo>
                    <a:cubicBezTo>
                      <a:pt x="60217" y="57357"/>
                      <a:pt x="59736" y="57411"/>
                      <a:pt x="59264" y="57509"/>
                    </a:cubicBezTo>
                    <a:cubicBezTo>
                      <a:pt x="59304" y="53355"/>
                      <a:pt x="62482" y="51276"/>
                      <a:pt x="65660" y="51276"/>
                    </a:cubicBezTo>
                    <a:close/>
                    <a:moveTo>
                      <a:pt x="18806" y="51334"/>
                    </a:moveTo>
                    <a:cubicBezTo>
                      <a:pt x="21388" y="51334"/>
                      <a:pt x="23969" y="52707"/>
                      <a:pt x="24864" y="55457"/>
                    </a:cubicBezTo>
                    <a:cubicBezTo>
                      <a:pt x="25079" y="56138"/>
                      <a:pt x="25196" y="56846"/>
                      <a:pt x="25205" y="57563"/>
                    </a:cubicBezTo>
                    <a:cubicBezTo>
                      <a:pt x="24724" y="57458"/>
                      <a:pt x="24240" y="57407"/>
                      <a:pt x="23760" y="57407"/>
                    </a:cubicBezTo>
                    <a:cubicBezTo>
                      <a:pt x="21902" y="57407"/>
                      <a:pt x="20103" y="58173"/>
                      <a:pt x="18807" y="59561"/>
                    </a:cubicBezTo>
                    <a:cubicBezTo>
                      <a:pt x="17535" y="58190"/>
                      <a:pt x="15734" y="57401"/>
                      <a:pt x="13861" y="57401"/>
                    </a:cubicBezTo>
                    <a:cubicBezTo>
                      <a:pt x="13377" y="57401"/>
                      <a:pt x="12884" y="57455"/>
                      <a:pt x="12418" y="57563"/>
                    </a:cubicBezTo>
                    <a:cubicBezTo>
                      <a:pt x="12418" y="56837"/>
                      <a:pt x="12526" y="56129"/>
                      <a:pt x="12741" y="55448"/>
                    </a:cubicBezTo>
                    <a:lnTo>
                      <a:pt x="12741" y="55457"/>
                    </a:lnTo>
                    <a:cubicBezTo>
                      <a:pt x="13637" y="52710"/>
                      <a:pt x="16222" y="51334"/>
                      <a:pt x="18806" y="51334"/>
                    </a:cubicBezTo>
                    <a:close/>
                    <a:moveTo>
                      <a:pt x="117967" y="57526"/>
                    </a:moveTo>
                    <a:cubicBezTo>
                      <a:pt x="118391" y="57526"/>
                      <a:pt x="118819" y="57564"/>
                      <a:pt x="119245" y="57643"/>
                    </a:cubicBezTo>
                    <a:cubicBezTo>
                      <a:pt x="118726" y="58253"/>
                      <a:pt x="118322" y="58961"/>
                      <a:pt x="118063" y="59722"/>
                    </a:cubicBezTo>
                    <a:cubicBezTo>
                      <a:pt x="117821" y="60430"/>
                      <a:pt x="117713" y="61165"/>
                      <a:pt x="117758" y="61909"/>
                    </a:cubicBezTo>
                    <a:cubicBezTo>
                      <a:pt x="116510" y="60598"/>
                      <a:pt x="114739" y="59767"/>
                      <a:pt x="112860" y="59767"/>
                    </a:cubicBezTo>
                    <a:cubicBezTo>
                      <a:pt x="112850" y="59767"/>
                      <a:pt x="112840" y="59767"/>
                      <a:pt x="112830" y="59767"/>
                    </a:cubicBezTo>
                    <a:cubicBezTo>
                      <a:pt x="114167" y="58327"/>
                      <a:pt x="116034" y="57526"/>
                      <a:pt x="117967" y="57526"/>
                    </a:cubicBezTo>
                    <a:close/>
                    <a:moveTo>
                      <a:pt x="130990" y="57535"/>
                    </a:moveTo>
                    <a:cubicBezTo>
                      <a:pt x="132923" y="57535"/>
                      <a:pt x="134790" y="58336"/>
                      <a:pt x="136127" y="59776"/>
                    </a:cubicBezTo>
                    <a:cubicBezTo>
                      <a:pt x="136117" y="59776"/>
                      <a:pt x="136107" y="59776"/>
                      <a:pt x="136097" y="59776"/>
                    </a:cubicBezTo>
                    <a:cubicBezTo>
                      <a:pt x="134226" y="59776"/>
                      <a:pt x="132446" y="60607"/>
                      <a:pt x="131199" y="61918"/>
                    </a:cubicBezTo>
                    <a:cubicBezTo>
                      <a:pt x="131234" y="61183"/>
                      <a:pt x="131136" y="60439"/>
                      <a:pt x="130894" y="59731"/>
                    </a:cubicBezTo>
                    <a:cubicBezTo>
                      <a:pt x="130634" y="58970"/>
                      <a:pt x="130231" y="58271"/>
                      <a:pt x="129711" y="57652"/>
                    </a:cubicBezTo>
                    <a:cubicBezTo>
                      <a:pt x="130137" y="57573"/>
                      <a:pt x="130565" y="57535"/>
                      <a:pt x="130990" y="57535"/>
                    </a:cubicBezTo>
                    <a:close/>
                    <a:moveTo>
                      <a:pt x="84143" y="57571"/>
                    </a:moveTo>
                    <a:cubicBezTo>
                      <a:pt x="86075" y="57571"/>
                      <a:pt x="87945" y="58371"/>
                      <a:pt x="89282" y="59821"/>
                    </a:cubicBezTo>
                    <a:lnTo>
                      <a:pt x="89282" y="59821"/>
                    </a:lnTo>
                    <a:cubicBezTo>
                      <a:pt x="89265" y="59821"/>
                      <a:pt x="89248" y="59821"/>
                      <a:pt x="89231" y="59821"/>
                    </a:cubicBezTo>
                    <a:cubicBezTo>
                      <a:pt x="87362" y="59821"/>
                      <a:pt x="85595" y="60659"/>
                      <a:pt x="84353" y="61962"/>
                    </a:cubicBezTo>
                    <a:cubicBezTo>
                      <a:pt x="84434" y="60367"/>
                      <a:pt x="83851" y="58871"/>
                      <a:pt x="82866" y="57688"/>
                    </a:cubicBezTo>
                    <a:cubicBezTo>
                      <a:pt x="83291" y="57609"/>
                      <a:pt x="83719" y="57571"/>
                      <a:pt x="84143" y="57571"/>
                    </a:cubicBezTo>
                    <a:close/>
                    <a:moveTo>
                      <a:pt x="94437" y="57571"/>
                    </a:moveTo>
                    <a:cubicBezTo>
                      <a:pt x="94862" y="57571"/>
                      <a:pt x="95290" y="57609"/>
                      <a:pt x="95715" y="57688"/>
                    </a:cubicBezTo>
                    <a:cubicBezTo>
                      <a:pt x="94720" y="58871"/>
                      <a:pt x="94138" y="60367"/>
                      <a:pt x="94228" y="61962"/>
                    </a:cubicBezTo>
                    <a:cubicBezTo>
                      <a:pt x="92977" y="60659"/>
                      <a:pt x="91218" y="59821"/>
                      <a:pt x="89350" y="59821"/>
                    </a:cubicBezTo>
                    <a:cubicBezTo>
                      <a:pt x="89333" y="59821"/>
                      <a:pt x="89316" y="59821"/>
                      <a:pt x="89299" y="59821"/>
                    </a:cubicBezTo>
                    <a:lnTo>
                      <a:pt x="89299" y="59821"/>
                    </a:lnTo>
                    <a:cubicBezTo>
                      <a:pt x="90636" y="58371"/>
                      <a:pt x="92506" y="57571"/>
                      <a:pt x="94437" y="57571"/>
                    </a:cubicBezTo>
                    <a:close/>
                    <a:moveTo>
                      <a:pt x="47495" y="57735"/>
                    </a:moveTo>
                    <a:cubicBezTo>
                      <a:pt x="47916" y="57735"/>
                      <a:pt x="48340" y="57773"/>
                      <a:pt x="48762" y="57849"/>
                    </a:cubicBezTo>
                    <a:cubicBezTo>
                      <a:pt x="48242" y="58468"/>
                      <a:pt x="47839" y="59176"/>
                      <a:pt x="47579" y="59937"/>
                    </a:cubicBezTo>
                    <a:cubicBezTo>
                      <a:pt x="47337" y="60636"/>
                      <a:pt x="47230" y="61371"/>
                      <a:pt x="47275" y="62115"/>
                    </a:cubicBezTo>
                    <a:lnTo>
                      <a:pt x="47275" y="62124"/>
                    </a:lnTo>
                    <a:cubicBezTo>
                      <a:pt x="46033" y="60820"/>
                      <a:pt x="44265" y="59982"/>
                      <a:pt x="42405" y="59982"/>
                    </a:cubicBezTo>
                    <a:cubicBezTo>
                      <a:pt x="42386" y="59982"/>
                      <a:pt x="42366" y="59982"/>
                      <a:pt x="42346" y="59982"/>
                    </a:cubicBezTo>
                    <a:cubicBezTo>
                      <a:pt x="43686" y="58532"/>
                      <a:pt x="45558" y="57735"/>
                      <a:pt x="47495" y="57735"/>
                    </a:cubicBezTo>
                    <a:close/>
                    <a:moveTo>
                      <a:pt x="60510" y="57740"/>
                    </a:moveTo>
                    <a:cubicBezTo>
                      <a:pt x="62438" y="57740"/>
                      <a:pt x="64308" y="58537"/>
                      <a:pt x="65644" y="59982"/>
                    </a:cubicBezTo>
                    <a:cubicBezTo>
                      <a:pt x="65624" y="59982"/>
                      <a:pt x="65604" y="59982"/>
                      <a:pt x="65585" y="59982"/>
                    </a:cubicBezTo>
                    <a:cubicBezTo>
                      <a:pt x="63725" y="59982"/>
                      <a:pt x="61957" y="60820"/>
                      <a:pt x="60715" y="62124"/>
                    </a:cubicBezTo>
                    <a:cubicBezTo>
                      <a:pt x="60751" y="61380"/>
                      <a:pt x="60653" y="60636"/>
                      <a:pt x="60411" y="59937"/>
                    </a:cubicBezTo>
                    <a:cubicBezTo>
                      <a:pt x="60151" y="59176"/>
                      <a:pt x="59748" y="58468"/>
                      <a:pt x="59228" y="57858"/>
                    </a:cubicBezTo>
                    <a:cubicBezTo>
                      <a:pt x="59655" y="57779"/>
                      <a:pt x="60084" y="57740"/>
                      <a:pt x="60510" y="57740"/>
                    </a:cubicBezTo>
                    <a:close/>
                    <a:moveTo>
                      <a:pt x="23936" y="57764"/>
                    </a:moveTo>
                    <a:cubicBezTo>
                      <a:pt x="24366" y="57764"/>
                      <a:pt x="24800" y="57804"/>
                      <a:pt x="25232" y="57885"/>
                    </a:cubicBezTo>
                    <a:cubicBezTo>
                      <a:pt x="24237" y="59059"/>
                      <a:pt x="23655" y="60565"/>
                      <a:pt x="23744" y="62151"/>
                    </a:cubicBezTo>
                    <a:cubicBezTo>
                      <a:pt x="22494" y="60847"/>
                      <a:pt x="20727" y="60018"/>
                      <a:pt x="18867" y="60018"/>
                    </a:cubicBezTo>
                    <a:cubicBezTo>
                      <a:pt x="18847" y="60018"/>
                      <a:pt x="18827" y="60018"/>
                      <a:pt x="18807" y="60018"/>
                    </a:cubicBezTo>
                    <a:cubicBezTo>
                      <a:pt x="18787" y="60018"/>
                      <a:pt x="18767" y="60018"/>
                      <a:pt x="18747" y="60018"/>
                    </a:cubicBezTo>
                    <a:cubicBezTo>
                      <a:pt x="16879" y="60018"/>
                      <a:pt x="15111" y="60847"/>
                      <a:pt x="13870" y="62151"/>
                    </a:cubicBezTo>
                    <a:cubicBezTo>
                      <a:pt x="13951" y="60573"/>
                      <a:pt x="13368" y="59068"/>
                      <a:pt x="12382" y="57885"/>
                    </a:cubicBezTo>
                    <a:lnTo>
                      <a:pt x="12374" y="57885"/>
                    </a:lnTo>
                    <a:cubicBezTo>
                      <a:pt x="12805" y="57804"/>
                      <a:pt x="13239" y="57764"/>
                      <a:pt x="13670" y="57764"/>
                    </a:cubicBezTo>
                    <a:cubicBezTo>
                      <a:pt x="15599" y="57764"/>
                      <a:pt x="17467" y="58566"/>
                      <a:pt x="18807" y="60009"/>
                    </a:cubicBezTo>
                    <a:cubicBezTo>
                      <a:pt x="20140" y="58566"/>
                      <a:pt x="22007" y="57764"/>
                      <a:pt x="23936" y="57764"/>
                    </a:cubicBezTo>
                    <a:close/>
                    <a:moveTo>
                      <a:pt x="107668" y="57528"/>
                    </a:moveTo>
                    <a:cubicBezTo>
                      <a:pt x="109594" y="57528"/>
                      <a:pt x="111464" y="58327"/>
                      <a:pt x="112812" y="59767"/>
                    </a:cubicBezTo>
                    <a:cubicBezTo>
                      <a:pt x="112793" y="59767"/>
                      <a:pt x="112774" y="59767"/>
                      <a:pt x="112756" y="59767"/>
                    </a:cubicBezTo>
                    <a:cubicBezTo>
                      <a:pt x="110769" y="59767"/>
                      <a:pt x="108902" y="60712"/>
                      <a:pt x="107650" y="62159"/>
                    </a:cubicBezTo>
                    <a:lnTo>
                      <a:pt x="107650" y="62159"/>
                    </a:lnTo>
                    <a:cubicBezTo>
                      <a:pt x="107803" y="60502"/>
                      <a:pt x="107211" y="58925"/>
                      <a:pt x="106181" y="57688"/>
                    </a:cubicBezTo>
                    <a:cubicBezTo>
                      <a:pt x="106675" y="57580"/>
                      <a:pt x="107173" y="57528"/>
                      <a:pt x="107668" y="57528"/>
                    </a:cubicBezTo>
                    <a:close/>
                    <a:moveTo>
                      <a:pt x="37187" y="57724"/>
                    </a:moveTo>
                    <a:cubicBezTo>
                      <a:pt x="39116" y="57724"/>
                      <a:pt x="40983" y="58519"/>
                      <a:pt x="42328" y="59964"/>
                    </a:cubicBezTo>
                    <a:cubicBezTo>
                      <a:pt x="42310" y="59964"/>
                      <a:pt x="42291" y="59964"/>
                      <a:pt x="42273" y="59964"/>
                    </a:cubicBezTo>
                    <a:cubicBezTo>
                      <a:pt x="40286" y="59964"/>
                      <a:pt x="38419" y="60910"/>
                      <a:pt x="37167" y="62366"/>
                    </a:cubicBezTo>
                    <a:cubicBezTo>
                      <a:pt x="37320" y="60699"/>
                      <a:pt x="36728" y="59122"/>
                      <a:pt x="35698" y="57894"/>
                    </a:cubicBezTo>
                    <a:lnTo>
                      <a:pt x="35689" y="57885"/>
                    </a:lnTo>
                    <a:cubicBezTo>
                      <a:pt x="36187" y="57777"/>
                      <a:pt x="36689" y="57724"/>
                      <a:pt x="37187" y="57724"/>
                    </a:cubicBezTo>
                    <a:close/>
                    <a:moveTo>
                      <a:pt x="124486" y="55678"/>
                    </a:moveTo>
                    <a:cubicBezTo>
                      <a:pt x="127068" y="55678"/>
                      <a:pt x="129649" y="57049"/>
                      <a:pt x="130544" y="59794"/>
                    </a:cubicBezTo>
                    <a:cubicBezTo>
                      <a:pt x="130760" y="60475"/>
                      <a:pt x="130876" y="61183"/>
                      <a:pt x="130876" y="61900"/>
                    </a:cubicBezTo>
                    <a:cubicBezTo>
                      <a:pt x="130403" y="61798"/>
                      <a:pt x="129926" y="61748"/>
                      <a:pt x="129452" y="61748"/>
                    </a:cubicBezTo>
                    <a:cubicBezTo>
                      <a:pt x="127593" y="61748"/>
                      <a:pt x="125787" y="62514"/>
                      <a:pt x="124487" y="63907"/>
                    </a:cubicBezTo>
                    <a:cubicBezTo>
                      <a:pt x="123215" y="62527"/>
                      <a:pt x="121414" y="61747"/>
                      <a:pt x="119541" y="61747"/>
                    </a:cubicBezTo>
                    <a:cubicBezTo>
                      <a:pt x="119048" y="61747"/>
                      <a:pt x="118564" y="61801"/>
                      <a:pt x="118080" y="61909"/>
                    </a:cubicBezTo>
                    <a:cubicBezTo>
                      <a:pt x="118080" y="61192"/>
                      <a:pt x="118197" y="60484"/>
                      <a:pt x="118412" y="59803"/>
                    </a:cubicBezTo>
                    <a:lnTo>
                      <a:pt x="118421" y="59794"/>
                    </a:lnTo>
                    <a:cubicBezTo>
                      <a:pt x="119317" y="57051"/>
                      <a:pt x="121902" y="55678"/>
                      <a:pt x="124486" y="55678"/>
                    </a:cubicBezTo>
                    <a:close/>
                    <a:moveTo>
                      <a:pt x="77628" y="55717"/>
                    </a:moveTo>
                    <a:cubicBezTo>
                      <a:pt x="80804" y="55717"/>
                      <a:pt x="83980" y="57795"/>
                      <a:pt x="84022" y="61951"/>
                    </a:cubicBezTo>
                    <a:lnTo>
                      <a:pt x="84022" y="61951"/>
                    </a:lnTo>
                    <a:cubicBezTo>
                      <a:pt x="83546" y="61848"/>
                      <a:pt x="83066" y="61797"/>
                      <a:pt x="82590" y="61797"/>
                    </a:cubicBezTo>
                    <a:cubicBezTo>
                      <a:pt x="80737" y="61797"/>
                      <a:pt x="78939" y="62563"/>
                      <a:pt x="77651" y="63952"/>
                    </a:cubicBezTo>
                    <a:cubicBezTo>
                      <a:pt x="76377" y="62579"/>
                      <a:pt x="74589" y="61801"/>
                      <a:pt x="72710" y="61801"/>
                    </a:cubicBezTo>
                    <a:cubicBezTo>
                      <a:pt x="72699" y="61801"/>
                      <a:pt x="72688" y="61801"/>
                      <a:pt x="72678" y="61801"/>
                    </a:cubicBezTo>
                    <a:cubicBezTo>
                      <a:pt x="72194" y="61801"/>
                      <a:pt x="71710" y="61846"/>
                      <a:pt x="71235" y="61953"/>
                    </a:cubicBezTo>
                    <a:cubicBezTo>
                      <a:pt x="71275" y="57796"/>
                      <a:pt x="74452" y="55717"/>
                      <a:pt x="77628" y="55717"/>
                    </a:cubicBezTo>
                    <a:close/>
                    <a:moveTo>
                      <a:pt x="100943" y="55717"/>
                    </a:moveTo>
                    <a:cubicBezTo>
                      <a:pt x="104119" y="55717"/>
                      <a:pt x="107295" y="57795"/>
                      <a:pt x="107337" y="61951"/>
                    </a:cubicBezTo>
                    <a:lnTo>
                      <a:pt x="107337" y="61951"/>
                    </a:lnTo>
                    <a:cubicBezTo>
                      <a:pt x="106865" y="61851"/>
                      <a:pt x="106389" y="61802"/>
                      <a:pt x="105918" y="61802"/>
                    </a:cubicBezTo>
                    <a:cubicBezTo>
                      <a:pt x="104057" y="61802"/>
                      <a:pt x="102256" y="62568"/>
                      <a:pt x="100957" y="63961"/>
                    </a:cubicBezTo>
                    <a:cubicBezTo>
                      <a:pt x="99683" y="62588"/>
                      <a:pt x="97895" y="61801"/>
                      <a:pt x="96025" y="61801"/>
                    </a:cubicBezTo>
                    <a:cubicBezTo>
                      <a:pt x="96014" y="61801"/>
                      <a:pt x="96003" y="61801"/>
                      <a:pt x="95993" y="61801"/>
                    </a:cubicBezTo>
                    <a:cubicBezTo>
                      <a:pt x="95509" y="61801"/>
                      <a:pt x="95025" y="61846"/>
                      <a:pt x="94550" y="61953"/>
                    </a:cubicBezTo>
                    <a:cubicBezTo>
                      <a:pt x="94590" y="57796"/>
                      <a:pt x="97767" y="55717"/>
                      <a:pt x="100943" y="55717"/>
                    </a:cubicBezTo>
                    <a:close/>
                    <a:moveTo>
                      <a:pt x="54007" y="55884"/>
                    </a:moveTo>
                    <a:cubicBezTo>
                      <a:pt x="56587" y="55884"/>
                      <a:pt x="59166" y="57255"/>
                      <a:pt x="60061" y="60000"/>
                    </a:cubicBezTo>
                    <a:cubicBezTo>
                      <a:pt x="60285" y="60681"/>
                      <a:pt x="60393" y="61389"/>
                      <a:pt x="60402" y="62106"/>
                    </a:cubicBezTo>
                    <a:cubicBezTo>
                      <a:pt x="59929" y="62004"/>
                      <a:pt x="59451" y="61954"/>
                      <a:pt x="58977" y="61954"/>
                    </a:cubicBezTo>
                    <a:cubicBezTo>
                      <a:pt x="57118" y="61954"/>
                      <a:pt x="55312" y="62720"/>
                      <a:pt x="54013" y="64113"/>
                    </a:cubicBezTo>
                    <a:cubicBezTo>
                      <a:pt x="52741" y="62733"/>
                      <a:pt x="50939" y="61953"/>
                      <a:pt x="49067" y="61953"/>
                    </a:cubicBezTo>
                    <a:cubicBezTo>
                      <a:pt x="48574" y="61953"/>
                      <a:pt x="48090" y="61998"/>
                      <a:pt x="47624" y="62106"/>
                    </a:cubicBezTo>
                    <a:cubicBezTo>
                      <a:pt x="47615" y="61389"/>
                      <a:pt x="47723" y="60681"/>
                      <a:pt x="47929" y="60009"/>
                    </a:cubicBezTo>
                    <a:lnTo>
                      <a:pt x="47947" y="60000"/>
                    </a:lnTo>
                    <a:cubicBezTo>
                      <a:pt x="48843" y="57257"/>
                      <a:pt x="51425" y="55884"/>
                      <a:pt x="54007" y="55884"/>
                    </a:cubicBezTo>
                    <a:close/>
                    <a:moveTo>
                      <a:pt x="7145" y="55914"/>
                    </a:moveTo>
                    <a:cubicBezTo>
                      <a:pt x="10322" y="55914"/>
                      <a:pt x="13498" y="57993"/>
                      <a:pt x="13538" y="62151"/>
                    </a:cubicBezTo>
                    <a:cubicBezTo>
                      <a:pt x="13063" y="62046"/>
                      <a:pt x="12582" y="61995"/>
                      <a:pt x="12105" y="61995"/>
                    </a:cubicBezTo>
                    <a:cubicBezTo>
                      <a:pt x="10247" y="61995"/>
                      <a:pt x="8440" y="62767"/>
                      <a:pt x="7150" y="64158"/>
                    </a:cubicBezTo>
                    <a:cubicBezTo>
                      <a:pt x="5875" y="62786"/>
                      <a:pt x="4096" y="61998"/>
                      <a:pt x="2226" y="61998"/>
                    </a:cubicBezTo>
                    <a:cubicBezTo>
                      <a:pt x="2216" y="61998"/>
                      <a:pt x="2205" y="61998"/>
                      <a:pt x="2194" y="61998"/>
                    </a:cubicBezTo>
                    <a:cubicBezTo>
                      <a:pt x="1711" y="61998"/>
                      <a:pt x="1227" y="62043"/>
                      <a:pt x="752" y="62151"/>
                    </a:cubicBezTo>
                    <a:cubicBezTo>
                      <a:pt x="792" y="57993"/>
                      <a:pt x="3969" y="55914"/>
                      <a:pt x="7145" y="55914"/>
                    </a:cubicBezTo>
                    <a:close/>
                    <a:moveTo>
                      <a:pt x="30465" y="55917"/>
                    </a:moveTo>
                    <a:cubicBezTo>
                      <a:pt x="33638" y="55917"/>
                      <a:pt x="36811" y="57993"/>
                      <a:pt x="36854" y="62147"/>
                    </a:cubicBezTo>
                    <a:lnTo>
                      <a:pt x="36854" y="62147"/>
                    </a:lnTo>
                    <a:cubicBezTo>
                      <a:pt x="36384" y="62047"/>
                      <a:pt x="35912" y="61999"/>
                      <a:pt x="35443" y="61999"/>
                    </a:cubicBezTo>
                    <a:cubicBezTo>
                      <a:pt x="33580" y="61999"/>
                      <a:pt x="31775" y="62765"/>
                      <a:pt x="30483" y="64158"/>
                    </a:cubicBezTo>
                    <a:cubicBezTo>
                      <a:pt x="29201" y="62778"/>
                      <a:pt x="27409" y="61998"/>
                      <a:pt x="25528" y="61998"/>
                    </a:cubicBezTo>
                    <a:cubicBezTo>
                      <a:pt x="25044" y="61998"/>
                      <a:pt x="24560" y="62052"/>
                      <a:pt x="24085" y="62151"/>
                    </a:cubicBezTo>
                    <a:cubicBezTo>
                      <a:pt x="24116" y="57996"/>
                      <a:pt x="27290" y="55917"/>
                      <a:pt x="30465" y="55917"/>
                    </a:cubicBezTo>
                    <a:close/>
                    <a:moveTo>
                      <a:pt x="119322" y="62140"/>
                    </a:moveTo>
                    <a:cubicBezTo>
                      <a:pt x="121256" y="62140"/>
                      <a:pt x="123125" y="62943"/>
                      <a:pt x="124469" y="64391"/>
                    </a:cubicBezTo>
                    <a:cubicBezTo>
                      <a:pt x="124450" y="64390"/>
                      <a:pt x="124430" y="64390"/>
                      <a:pt x="124410" y="64390"/>
                    </a:cubicBezTo>
                    <a:cubicBezTo>
                      <a:pt x="122541" y="64390"/>
                      <a:pt x="120773" y="65229"/>
                      <a:pt x="119532" y="66532"/>
                    </a:cubicBezTo>
                    <a:cubicBezTo>
                      <a:pt x="119613" y="64946"/>
                      <a:pt x="119030" y="63441"/>
                      <a:pt x="118045" y="62258"/>
                    </a:cubicBezTo>
                    <a:cubicBezTo>
                      <a:pt x="118470" y="62179"/>
                      <a:pt x="118898" y="62140"/>
                      <a:pt x="119322" y="62140"/>
                    </a:cubicBezTo>
                    <a:close/>
                    <a:moveTo>
                      <a:pt x="129616" y="62140"/>
                    </a:moveTo>
                    <a:cubicBezTo>
                      <a:pt x="130040" y="62140"/>
                      <a:pt x="130468" y="62179"/>
                      <a:pt x="130894" y="62258"/>
                    </a:cubicBezTo>
                    <a:cubicBezTo>
                      <a:pt x="129908" y="63423"/>
                      <a:pt x="129326" y="64928"/>
                      <a:pt x="129415" y="66523"/>
                    </a:cubicBezTo>
                    <a:lnTo>
                      <a:pt x="129406" y="66532"/>
                    </a:lnTo>
                    <a:cubicBezTo>
                      <a:pt x="128156" y="65229"/>
                      <a:pt x="126388" y="64390"/>
                      <a:pt x="124528" y="64390"/>
                    </a:cubicBezTo>
                    <a:cubicBezTo>
                      <a:pt x="124509" y="64390"/>
                      <a:pt x="124489" y="64390"/>
                      <a:pt x="124469" y="64391"/>
                    </a:cubicBezTo>
                    <a:cubicBezTo>
                      <a:pt x="125807" y="62943"/>
                      <a:pt x="127680" y="62140"/>
                      <a:pt x="129616" y="62140"/>
                    </a:cubicBezTo>
                    <a:close/>
                    <a:moveTo>
                      <a:pt x="95796" y="62176"/>
                    </a:moveTo>
                    <a:cubicBezTo>
                      <a:pt x="97737" y="62176"/>
                      <a:pt x="99610" y="62980"/>
                      <a:pt x="100948" y="64435"/>
                    </a:cubicBezTo>
                    <a:cubicBezTo>
                      <a:pt x="100928" y="64435"/>
                      <a:pt x="100908" y="64435"/>
                      <a:pt x="100888" y="64435"/>
                    </a:cubicBezTo>
                    <a:cubicBezTo>
                      <a:pt x="99020" y="64435"/>
                      <a:pt x="97252" y="65265"/>
                      <a:pt x="96011" y="66568"/>
                    </a:cubicBezTo>
                    <a:cubicBezTo>
                      <a:pt x="96091" y="64982"/>
                      <a:pt x="95509" y="63477"/>
                      <a:pt x="94514" y="62294"/>
                    </a:cubicBezTo>
                    <a:cubicBezTo>
                      <a:pt x="94941" y="62215"/>
                      <a:pt x="95370" y="62176"/>
                      <a:pt x="95796" y="62176"/>
                    </a:cubicBezTo>
                    <a:close/>
                    <a:moveTo>
                      <a:pt x="82771" y="62185"/>
                    </a:moveTo>
                    <a:cubicBezTo>
                      <a:pt x="83195" y="62185"/>
                      <a:pt x="83623" y="62224"/>
                      <a:pt x="84048" y="62303"/>
                    </a:cubicBezTo>
                    <a:cubicBezTo>
                      <a:pt x="83063" y="63477"/>
                      <a:pt x="82480" y="64991"/>
                      <a:pt x="82561" y="66577"/>
                    </a:cubicBezTo>
                    <a:cubicBezTo>
                      <a:pt x="81320" y="65274"/>
                      <a:pt x="79552" y="64435"/>
                      <a:pt x="77683" y="64435"/>
                    </a:cubicBezTo>
                    <a:cubicBezTo>
                      <a:pt x="77666" y="64435"/>
                      <a:pt x="77650" y="64435"/>
                      <a:pt x="77633" y="64435"/>
                    </a:cubicBezTo>
                    <a:lnTo>
                      <a:pt x="77633" y="64435"/>
                    </a:lnTo>
                    <a:cubicBezTo>
                      <a:pt x="78970" y="62988"/>
                      <a:pt x="80838" y="62185"/>
                      <a:pt x="82771" y="62185"/>
                    </a:cubicBezTo>
                    <a:close/>
                    <a:moveTo>
                      <a:pt x="59134" y="62337"/>
                    </a:moveTo>
                    <a:cubicBezTo>
                      <a:pt x="59561" y="62337"/>
                      <a:pt x="59992" y="62376"/>
                      <a:pt x="60420" y="62455"/>
                    </a:cubicBezTo>
                    <a:cubicBezTo>
                      <a:pt x="59427" y="63627"/>
                      <a:pt x="58845" y="65119"/>
                      <a:pt x="58932" y="66720"/>
                    </a:cubicBezTo>
                    <a:lnTo>
                      <a:pt x="58932" y="66720"/>
                    </a:lnTo>
                    <a:cubicBezTo>
                      <a:pt x="57682" y="65417"/>
                      <a:pt x="55914" y="64587"/>
                      <a:pt x="54055" y="64587"/>
                    </a:cubicBezTo>
                    <a:cubicBezTo>
                      <a:pt x="54035" y="64587"/>
                      <a:pt x="54015" y="64588"/>
                      <a:pt x="53995" y="64588"/>
                    </a:cubicBezTo>
                    <a:cubicBezTo>
                      <a:pt x="55331" y="63135"/>
                      <a:pt x="57201" y="62337"/>
                      <a:pt x="59134" y="62337"/>
                    </a:cubicBezTo>
                    <a:close/>
                    <a:moveTo>
                      <a:pt x="48861" y="62333"/>
                    </a:moveTo>
                    <a:cubicBezTo>
                      <a:pt x="50795" y="62333"/>
                      <a:pt x="52662" y="63137"/>
                      <a:pt x="53995" y="64588"/>
                    </a:cubicBezTo>
                    <a:cubicBezTo>
                      <a:pt x="53975" y="64588"/>
                      <a:pt x="53955" y="64587"/>
                      <a:pt x="53935" y="64587"/>
                    </a:cubicBezTo>
                    <a:cubicBezTo>
                      <a:pt x="52067" y="64587"/>
                      <a:pt x="50299" y="65417"/>
                      <a:pt x="49058" y="66720"/>
                    </a:cubicBezTo>
                    <a:cubicBezTo>
                      <a:pt x="49138" y="65134"/>
                      <a:pt x="48556" y="63629"/>
                      <a:pt x="47561" y="62455"/>
                    </a:cubicBezTo>
                    <a:cubicBezTo>
                      <a:pt x="47994" y="62373"/>
                      <a:pt x="48429" y="62333"/>
                      <a:pt x="48861" y="62333"/>
                    </a:cubicBezTo>
                    <a:close/>
                    <a:moveTo>
                      <a:pt x="106103" y="62174"/>
                    </a:moveTo>
                    <a:cubicBezTo>
                      <a:pt x="106576" y="62174"/>
                      <a:pt x="107052" y="62222"/>
                      <a:pt x="107525" y="62321"/>
                    </a:cubicBezTo>
                    <a:cubicBezTo>
                      <a:pt x="106512" y="63566"/>
                      <a:pt x="105939" y="65161"/>
                      <a:pt x="106127" y="66837"/>
                    </a:cubicBezTo>
                    <a:cubicBezTo>
                      <a:pt x="104872" y="65387"/>
                      <a:pt x="103007" y="64435"/>
                      <a:pt x="101030" y="64435"/>
                    </a:cubicBezTo>
                    <a:cubicBezTo>
                      <a:pt x="101003" y="64435"/>
                      <a:pt x="100975" y="64435"/>
                      <a:pt x="100948" y="64435"/>
                    </a:cubicBezTo>
                    <a:cubicBezTo>
                      <a:pt x="102295" y="62981"/>
                      <a:pt x="104168" y="62174"/>
                      <a:pt x="106103" y="62174"/>
                    </a:cubicBezTo>
                    <a:close/>
                    <a:moveTo>
                      <a:pt x="70807" y="57738"/>
                    </a:moveTo>
                    <a:cubicBezTo>
                      <a:pt x="71283" y="57738"/>
                      <a:pt x="71762" y="57786"/>
                      <a:pt x="72239" y="57885"/>
                    </a:cubicBezTo>
                    <a:cubicBezTo>
                      <a:pt x="71271" y="59131"/>
                      <a:pt x="70742" y="60708"/>
                      <a:pt x="70939" y="62348"/>
                    </a:cubicBezTo>
                    <a:cubicBezTo>
                      <a:pt x="71447" y="62234"/>
                      <a:pt x="71959" y="62178"/>
                      <a:pt x="72468" y="62178"/>
                    </a:cubicBezTo>
                    <a:cubicBezTo>
                      <a:pt x="74403" y="62178"/>
                      <a:pt x="76285" y="62981"/>
                      <a:pt x="77633" y="64435"/>
                    </a:cubicBezTo>
                    <a:lnTo>
                      <a:pt x="77633" y="64435"/>
                    </a:lnTo>
                    <a:cubicBezTo>
                      <a:pt x="77630" y="64435"/>
                      <a:pt x="77627" y="64435"/>
                      <a:pt x="77624" y="64435"/>
                    </a:cubicBezTo>
                    <a:cubicBezTo>
                      <a:pt x="77606" y="64435"/>
                      <a:pt x="77587" y="64435"/>
                      <a:pt x="77569" y="64435"/>
                    </a:cubicBezTo>
                    <a:cubicBezTo>
                      <a:pt x="75520" y="64435"/>
                      <a:pt x="73598" y="65435"/>
                      <a:pt x="72346" y="66962"/>
                    </a:cubicBezTo>
                    <a:cubicBezTo>
                      <a:pt x="72703" y="63259"/>
                      <a:pt x="69407" y="59973"/>
                      <a:pt x="65707" y="59973"/>
                    </a:cubicBezTo>
                    <a:cubicBezTo>
                      <a:pt x="65694" y="59973"/>
                      <a:pt x="65682" y="59973"/>
                      <a:pt x="65670" y="59973"/>
                    </a:cubicBezTo>
                    <a:lnTo>
                      <a:pt x="65670" y="59973"/>
                    </a:lnTo>
                    <a:cubicBezTo>
                      <a:pt x="67007" y="58533"/>
                      <a:pt x="68877" y="57738"/>
                      <a:pt x="70807" y="57738"/>
                    </a:cubicBezTo>
                    <a:close/>
                    <a:moveTo>
                      <a:pt x="35611" y="62370"/>
                    </a:moveTo>
                    <a:cubicBezTo>
                      <a:pt x="36087" y="62370"/>
                      <a:pt x="36566" y="62419"/>
                      <a:pt x="37042" y="62518"/>
                    </a:cubicBezTo>
                    <a:cubicBezTo>
                      <a:pt x="36029" y="63763"/>
                      <a:pt x="35456" y="65358"/>
                      <a:pt x="35644" y="67034"/>
                    </a:cubicBezTo>
                    <a:cubicBezTo>
                      <a:pt x="34383" y="65578"/>
                      <a:pt x="32507" y="64632"/>
                      <a:pt x="30521" y="64632"/>
                    </a:cubicBezTo>
                    <a:cubicBezTo>
                      <a:pt x="30502" y="64632"/>
                      <a:pt x="30483" y="64632"/>
                      <a:pt x="30465" y="64633"/>
                    </a:cubicBezTo>
                    <a:cubicBezTo>
                      <a:pt x="30445" y="64632"/>
                      <a:pt x="30425" y="64632"/>
                      <a:pt x="30406" y="64632"/>
                    </a:cubicBezTo>
                    <a:cubicBezTo>
                      <a:pt x="28537" y="64632"/>
                      <a:pt x="26769" y="65471"/>
                      <a:pt x="25528" y="66774"/>
                    </a:cubicBezTo>
                    <a:cubicBezTo>
                      <a:pt x="25608" y="65179"/>
                      <a:pt x="25026" y="63683"/>
                      <a:pt x="24031" y="62500"/>
                    </a:cubicBezTo>
                    <a:cubicBezTo>
                      <a:pt x="24460" y="62420"/>
                      <a:pt x="24890" y="62381"/>
                      <a:pt x="25317" y="62381"/>
                    </a:cubicBezTo>
                    <a:cubicBezTo>
                      <a:pt x="27250" y="62381"/>
                      <a:pt x="29122" y="63178"/>
                      <a:pt x="30465" y="64624"/>
                    </a:cubicBezTo>
                    <a:cubicBezTo>
                      <a:pt x="31802" y="63171"/>
                      <a:pt x="33677" y="62370"/>
                      <a:pt x="35611" y="62370"/>
                    </a:cubicBezTo>
                    <a:close/>
                    <a:moveTo>
                      <a:pt x="112819" y="60274"/>
                    </a:moveTo>
                    <a:cubicBezTo>
                      <a:pt x="115992" y="60274"/>
                      <a:pt x="119164" y="62350"/>
                      <a:pt x="119209" y="66503"/>
                    </a:cubicBezTo>
                    <a:lnTo>
                      <a:pt x="119209" y="66503"/>
                    </a:lnTo>
                    <a:cubicBezTo>
                      <a:pt x="118735" y="66400"/>
                      <a:pt x="118257" y="66350"/>
                      <a:pt x="117783" y="66350"/>
                    </a:cubicBezTo>
                    <a:cubicBezTo>
                      <a:pt x="115922" y="66350"/>
                      <a:pt x="114119" y="67124"/>
                      <a:pt x="112821" y="68521"/>
                    </a:cubicBezTo>
                    <a:cubicBezTo>
                      <a:pt x="111539" y="67142"/>
                      <a:pt x="109747" y="66362"/>
                      <a:pt x="107865" y="66362"/>
                    </a:cubicBezTo>
                    <a:cubicBezTo>
                      <a:pt x="107382" y="66362"/>
                      <a:pt x="106898" y="66407"/>
                      <a:pt x="106423" y="66514"/>
                    </a:cubicBezTo>
                    <a:lnTo>
                      <a:pt x="106423" y="66514"/>
                    </a:lnTo>
                    <a:cubicBezTo>
                      <a:pt x="106463" y="62355"/>
                      <a:pt x="109641" y="60274"/>
                      <a:pt x="112819" y="60274"/>
                    </a:cubicBezTo>
                    <a:close/>
                    <a:moveTo>
                      <a:pt x="136136" y="60276"/>
                    </a:moveTo>
                    <a:cubicBezTo>
                      <a:pt x="139311" y="60276"/>
                      <a:pt x="142484" y="62354"/>
                      <a:pt x="142525" y="66514"/>
                    </a:cubicBezTo>
                    <a:lnTo>
                      <a:pt x="142516" y="66523"/>
                    </a:lnTo>
                    <a:cubicBezTo>
                      <a:pt x="142042" y="66421"/>
                      <a:pt x="141565" y="66372"/>
                      <a:pt x="141091" y="66372"/>
                    </a:cubicBezTo>
                    <a:cubicBezTo>
                      <a:pt x="139233" y="66372"/>
                      <a:pt x="137428" y="67138"/>
                      <a:pt x="136136" y="68530"/>
                    </a:cubicBezTo>
                    <a:cubicBezTo>
                      <a:pt x="134854" y="67150"/>
                      <a:pt x="133062" y="66371"/>
                      <a:pt x="131181" y="66371"/>
                    </a:cubicBezTo>
                    <a:cubicBezTo>
                      <a:pt x="130697" y="66371"/>
                      <a:pt x="130213" y="66425"/>
                      <a:pt x="129738" y="66523"/>
                    </a:cubicBezTo>
                    <a:cubicBezTo>
                      <a:pt x="129778" y="62359"/>
                      <a:pt x="132958" y="60276"/>
                      <a:pt x="136136" y="60276"/>
                    </a:cubicBezTo>
                    <a:close/>
                    <a:moveTo>
                      <a:pt x="89289" y="60321"/>
                    </a:moveTo>
                    <a:cubicBezTo>
                      <a:pt x="92462" y="60321"/>
                      <a:pt x="95638" y="62397"/>
                      <a:pt x="95679" y="66548"/>
                    </a:cubicBezTo>
                    <a:lnTo>
                      <a:pt x="95679" y="66548"/>
                    </a:lnTo>
                    <a:cubicBezTo>
                      <a:pt x="95209" y="66448"/>
                      <a:pt x="94735" y="66398"/>
                      <a:pt x="94264" y="66398"/>
                    </a:cubicBezTo>
                    <a:cubicBezTo>
                      <a:pt x="92405" y="66398"/>
                      <a:pt x="90601" y="67165"/>
                      <a:pt x="89308" y="68557"/>
                    </a:cubicBezTo>
                    <a:cubicBezTo>
                      <a:pt x="88027" y="67177"/>
                      <a:pt x="86235" y="66398"/>
                      <a:pt x="84353" y="66398"/>
                    </a:cubicBezTo>
                    <a:cubicBezTo>
                      <a:pt x="83869" y="66398"/>
                      <a:pt x="83385" y="66452"/>
                      <a:pt x="82910" y="66550"/>
                    </a:cubicBezTo>
                    <a:cubicBezTo>
                      <a:pt x="82942" y="62398"/>
                      <a:pt x="86114" y="60321"/>
                      <a:pt x="89289" y="60321"/>
                    </a:cubicBezTo>
                    <a:close/>
                    <a:moveTo>
                      <a:pt x="42335" y="60475"/>
                    </a:moveTo>
                    <a:cubicBezTo>
                      <a:pt x="45508" y="60475"/>
                      <a:pt x="48684" y="62552"/>
                      <a:pt x="48726" y="66708"/>
                    </a:cubicBezTo>
                    <a:lnTo>
                      <a:pt x="48726" y="66708"/>
                    </a:lnTo>
                    <a:cubicBezTo>
                      <a:pt x="48257" y="66608"/>
                      <a:pt x="47784" y="66560"/>
                      <a:pt x="47315" y="66560"/>
                    </a:cubicBezTo>
                    <a:cubicBezTo>
                      <a:pt x="45452" y="66560"/>
                      <a:pt x="43648" y="67326"/>
                      <a:pt x="42355" y="68719"/>
                    </a:cubicBezTo>
                    <a:cubicBezTo>
                      <a:pt x="41081" y="67346"/>
                      <a:pt x="39302" y="66559"/>
                      <a:pt x="37432" y="66559"/>
                    </a:cubicBezTo>
                    <a:cubicBezTo>
                      <a:pt x="37421" y="66559"/>
                      <a:pt x="37411" y="66559"/>
                      <a:pt x="37400" y="66559"/>
                    </a:cubicBezTo>
                    <a:cubicBezTo>
                      <a:pt x="36916" y="66559"/>
                      <a:pt x="36432" y="66604"/>
                      <a:pt x="35958" y="66711"/>
                    </a:cubicBezTo>
                    <a:cubicBezTo>
                      <a:pt x="35989" y="62554"/>
                      <a:pt x="39161" y="60475"/>
                      <a:pt x="42335" y="60475"/>
                    </a:cubicBezTo>
                    <a:close/>
                    <a:moveTo>
                      <a:pt x="65651" y="60478"/>
                    </a:moveTo>
                    <a:cubicBezTo>
                      <a:pt x="68826" y="60478"/>
                      <a:pt x="72001" y="62555"/>
                      <a:pt x="72041" y="66711"/>
                    </a:cubicBezTo>
                    <a:cubicBezTo>
                      <a:pt x="71566" y="66609"/>
                      <a:pt x="71088" y="66560"/>
                      <a:pt x="70614" y="66560"/>
                    </a:cubicBezTo>
                    <a:cubicBezTo>
                      <a:pt x="68752" y="66560"/>
                      <a:pt x="66952" y="67326"/>
                      <a:pt x="65653" y="68719"/>
                    </a:cubicBezTo>
                    <a:cubicBezTo>
                      <a:pt x="64371" y="67339"/>
                      <a:pt x="62579" y="66559"/>
                      <a:pt x="60697" y="66559"/>
                    </a:cubicBezTo>
                    <a:cubicBezTo>
                      <a:pt x="60214" y="66559"/>
                      <a:pt x="59730" y="66613"/>
                      <a:pt x="59255" y="66711"/>
                    </a:cubicBezTo>
                    <a:cubicBezTo>
                      <a:pt x="59295" y="62557"/>
                      <a:pt x="62473" y="60478"/>
                      <a:pt x="65651" y="60478"/>
                    </a:cubicBezTo>
                    <a:close/>
                    <a:moveTo>
                      <a:pt x="18806" y="60522"/>
                    </a:moveTo>
                    <a:cubicBezTo>
                      <a:pt x="21979" y="60522"/>
                      <a:pt x="25151" y="62596"/>
                      <a:pt x="25196" y="66747"/>
                    </a:cubicBezTo>
                    <a:lnTo>
                      <a:pt x="25196" y="66747"/>
                    </a:lnTo>
                    <a:cubicBezTo>
                      <a:pt x="24723" y="66645"/>
                      <a:pt x="24245" y="66596"/>
                      <a:pt x="23772" y="66596"/>
                    </a:cubicBezTo>
                    <a:cubicBezTo>
                      <a:pt x="21913" y="66596"/>
                      <a:pt x="20107" y="67362"/>
                      <a:pt x="18807" y="68754"/>
                    </a:cubicBezTo>
                    <a:cubicBezTo>
                      <a:pt x="17526" y="67374"/>
                      <a:pt x="15734" y="66595"/>
                      <a:pt x="13852" y="66595"/>
                    </a:cubicBezTo>
                    <a:cubicBezTo>
                      <a:pt x="13368" y="66595"/>
                      <a:pt x="12884" y="66649"/>
                      <a:pt x="12409" y="66747"/>
                    </a:cubicBezTo>
                    <a:cubicBezTo>
                      <a:pt x="12454" y="62599"/>
                      <a:pt x="15631" y="60522"/>
                      <a:pt x="18806" y="60522"/>
                    </a:cubicBezTo>
                    <a:close/>
                    <a:moveTo>
                      <a:pt x="84142" y="66790"/>
                    </a:moveTo>
                    <a:cubicBezTo>
                      <a:pt x="86075" y="66790"/>
                      <a:pt x="87947" y="67588"/>
                      <a:pt x="89290" y="69041"/>
                    </a:cubicBezTo>
                    <a:lnTo>
                      <a:pt x="89290" y="69041"/>
                    </a:lnTo>
                    <a:cubicBezTo>
                      <a:pt x="89287" y="69041"/>
                      <a:pt x="89284" y="69041"/>
                      <a:pt x="89281" y="69041"/>
                    </a:cubicBezTo>
                    <a:cubicBezTo>
                      <a:pt x="89262" y="69041"/>
                      <a:pt x="89242" y="69041"/>
                      <a:pt x="89222" y="69041"/>
                    </a:cubicBezTo>
                    <a:cubicBezTo>
                      <a:pt x="87354" y="69041"/>
                      <a:pt x="85594" y="69879"/>
                      <a:pt x="84344" y="71183"/>
                    </a:cubicBezTo>
                    <a:cubicBezTo>
                      <a:pt x="84434" y="69588"/>
                      <a:pt x="83851" y="68082"/>
                      <a:pt x="82857" y="66909"/>
                    </a:cubicBezTo>
                    <a:cubicBezTo>
                      <a:pt x="83285" y="66829"/>
                      <a:pt x="83715" y="66790"/>
                      <a:pt x="84142" y="66790"/>
                    </a:cubicBezTo>
                    <a:close/>
                    <a:moveTo>
                      <a:pt x="94437" y="66782"/>
                    </a:moveTo>
                    <a:cubicBezTo>
                      <a:pt x="94862" y="66782"/>
                      <a:pt x="95290" y="66821"/>
                      <a:pt x="95715" y="66900"/>
                    </a:cubicBezTo>
                    <a:cubicBezTo>
                      <a:pt x="94720" y="68082"/>
                      <a:pt x="94138" y="69579"/>
                      <a:pt x="94228" y="71174"/>
                    </a:cubicBezTo>
                    <a:lnTo>
                      <a:pt x="94219" y="71183"/>
                    </a:lnTo>
                    <a:cubicBezTo>
                      <a:pt x="92977" y="69879"/>
                      <a:pt x="91209" y="69041"/>
                      <a:pt x="89341" y="69041"/>
                    </a:cubicBezTo>
                    <a:cubicBezTo>
                      <a:pt x="89324" y="69041"/>
                      <a:pt x="89307" y="69041"/>
                      <a:pt x="89290" y="69041"/>
                    </a:cubicBezTo>
                    <a:lnTo>
                      <a:pt x="89290" y="69041"/>
                    </a:lnTo>
                    <a:cubicBezTo>
                      <a:pt x="90628" y="67586"/>
                      <a:pt x="92502" y="66782"/>
                      <a:pt x="94437" y="66782"/>
                    </a:cubicBezTo>
                    <a:close/>
                    <a:moveTo>
                      <a:pt x="47476" y="66925"/>
                    </a:moveTo>
                    <a:cubicBezTo>
                      <a:pt x="47900" y="66925"/>
                      <a:pt x="48328" y="66964"/>
                      <a:pt x="48753" y="67043"/>
                    </a:cubicBezTo>
                    <a:cubicBezTo>
                      <a:pt x="47767" y="68226"/>
                      <a:pt x="47185" y="69731"/>
                      <a:pt x="47266" y="71317"/>
                    </a:cubicBezTo>
                    <a:cubicBezTo>
                      <a:pt x="46024" y="70014"/>
                      <a:pt x="44257" y="69184"/>
                      <a:pt x="42388" y="69184"/>
                    </a:cubicBezTo>
                    <a:cubicBezTo>
                      <a:pt x="42371" y="69184"/>
                      <a:pt x="42354" y="69184"/>
                      <a:pt x="42337" y="69184"/>
                    </a:cubicBezTo>
                    <a:lnTo>
                      <a:pt x="42337" y="69184"/>
                    </a:lnTo>
                    <a:cubicBezTo>
                      <a:pt x="43675" y="67729"/>
                      <a:pt x="45543" y="66925"/>
                      <a:pt x="47476" y="66925"/>
                    </a:cubicBezTo>
                    <a:close/>
                    <a:moveTo>
                      <a:pt x="60488" y="66929"/>
                    </a:moveTo>
                    <a:cubicBezTo>
                      <a:pt x="62422" y="66929"/>
                      <a:pt x="64295" y="67727"/>
                      <a:pt x="65636" y="69175"/>
                    </a:cubicBezTo>
                    <a:lnTo>
                      <a:pt x="65636" y="69175"/>
                    </a:lnTo>
                    <a:cubicBezTo>
                      <a:pt x="65622" y="69175"/>
                      <a:pt x="65608" y="69175"/>
                      <a:pt x="65593" y="69175"/>
                    </a:cubicBezTo>
                    <a:cubicBezTo>
                      <a:pt x="63725" y="69175"/>
                      <a:pt x="61966" y="70014"/>
                      <a:pt x="60715" y="71317"/>
                    </a:cubicBezTo>
                    <a:cubicBezTo>
                      <a:pt x="60805" y="69731"/>
                      <a:pt x="60223" y="68226"/>
                      <a:pt x="59228" y="67043"/>
                    </a:cubicBezTo>
                    <a:cubicBezTo>
                      <a:pt x="59647" y="66967"/>
                      <a:pt x="60069" y="66929"/>
                      <a:pt x="60488" y="66929"/>
                    </a:cubicBezTo>
                    <a:close/>
                    <a:moveTo>
                      <a:pt x="23953" y="66970"/>
                    </a:moveTo>
                    <a:cubicBezTo>
                      <a:pt x="24378" y="66970"/>
                      <a:pt x="24806" y="67009"/>
                      <a:pt x="25232" y="67088"/>
                    </a:cubicBezTo>
                    <a:cubicBezTo>
                      <a:pt x="24239" y="68277"/>
                      <a:pt x="23657" y="69770"/>
                      <a:pt x="23744" y="71361"/>
                    </a:cubicBezTo>
                    <a:lnTo>
                      <a:pt x="23744" y="71361"/>
                    </a:lnTo>
                    <a:cubicBezTo>
                      <a:pt x="22494" y="70058"/>
                      <a:pt x="20726" y="69220"/>
                      <a:pt x="18866" y="69220"/>
                    </a:cubicBezTo>
                    <a:cubicBezTo>
                      <a:pt x="18846" y="69220"/>
                      <a:pt x="18827" y="69220"/>
                      <a:pt x="18807" y="69220"/>
                    </a:cubicBezTo>
                    <a:cubicBezTo>
                      <a:pt x="20144" y="67773"/>
                      <a:pt x="22018" y="66970"/>
                      <a:pt x="23953" y="66970"/>
                    </a:cubicBezTo>
                    <a:close/>
                    <a:moveTo>
                      <a:pt x="13652" y="66970"/>
                    </a:moveTo>
                    <a:cubicBezTo>
                      <a:pt x="15588" y="66970"/>
                      <a:pt x="17463" y="67773"/>
                      <a:pt x="18807" y="69220"/>
                    </a:cubicBezTo>
                    <a:cubicBezTo>
                      <a:pt x="18787" y="69220"/>
                      <a:pt x="18768" y="69220"/>
                      <a:pt x="18748" y="69220"/>
                    </a:cubicBezTo>
                    <a:cubicBezTo>
                      <a:pt x="16879" y="69220"/>
                      <a:pt x="15111" y="70058"/>
                      <a:pt x="13870" y="71362"/>
                    </a:cubicBezTo>
                    <a:cubicBezTo>
                      <a:pt x="13951" y="69776"/>
                      <a:pt x="13368" y="68271"/>
                      <a:pt x="12374" y="67088"/>
                    </a:cubicBezTo>
                    <a:cubicBezTo>
                      <a:pt x="12799" y="67009"/>
                      <a:pt x="13227" y="66970"/>
                      <a:pt x="13652" y="66970"/>
                    </a:cubicBezTo>
                    <a:close/>
                    <a:moveTo>
                      <a:pt x="107653" y="66739"/>
                    </a:moveTo>
                    <a:cubicBezTo>
                      <a:pt x="109587" y="66739"/>
                      <a:pt x="111464" y="67541"/>
                      <a:pt x="112812" y="68996"/>
                    </a:cubicBezTo>
                    <a:cubicBezTo>
                      <a:pt x="114149" y="67549"/>
                      <a:pt x="116022" y="66746"/>
                      <a:pt x="117958" y="66746"/>
                    </a:cubicBezTo>
                    <a:cubicBezTo>
                      <a:pt x="118383" y="66746"/>
                      <a:pt x="118811" y="66785"/>
                      <a:pt x="119236" y="66864"/>
                    </a:cubicBezTo>
                    <a:cubicBezTo>
                      <a:pt x="118242" y="68047"/>
                      <a:pt x="117659" y="69552"/>
                      <a:pt x="117749" y="71138"/>
                    </a:cubicBezTo>
                    <a:cubicBezTo>
                      <a:pt x="116499" y="69835"/>
                      <a:pt x="114731" y="69005"/>
                      <a:pt x="112871" y="69005"/>
                    </a:cubicBezTo>
                    <a:cubicBezTo>
                      <a:pt x="112851" y="69005"/>
                      <a:pt x="112832" y="69005"/>
                      <a:pt x="112812" y="69005"/>
                    </a:cubicBezTo>
                    <a:cubicBezTo>
                      <a:pt x="112793" y="69005"/>
                      <a:pt x="112774" y="69005"/>
                      <a:pt x="112756" y="69005"/>
                    </a:cubicBezTo>
                    <a:cubicBezTo>
                      <a:pt x="110769" y="69005"/>
                      <a:pt x="108893" y="69951"/>
                      <a:pt x="107641" y="71398"/>
                    </a:cubicBezTo>
                    <a:lnTo>
                      <a:pt x="107641" y="71398"/>
                    </a:lnTo>
                    <a:cubicBezTo>
                      <a:pt x="107802" y="69707"/>
                      <a:pt x="107213" y="68132"/>
                      <a:pt x="106177" y="66897"/>
                    </a:cubicBezTo>
                    <a:lnTo>
                      <a:pt x="106177" y="66897"/>
                    </a:lnTo>
                    <a:cubicBezTo>
                      <a:pt x="106668" y="66791"/>
                      <a:pt x="107162" y="66739"/>
                      <a:pt x="107653" y="66739"/>
                    </a:cubicBezTo>
                    <a:close/>
                    <a:moveTo>
                      <a:pt x="37174" y="66927"/>
                    </a:moveTo>
                    <a:cubicBezTo>
                      <a:pt x="39113" y="66927"/>
                      <a:pt x="40989" y="67729"/>
                      <a:pt x="42337" y="69184"/>
                    </a:cubicBezTo>
                    <a:lnTo>
                      <a:pt x="42337" y="69184"/>
                    </a:lnTo>
                    <a:cubicBezTo>
                      <a:pt x="42334" y="69184"/>
                      <a:pt x="42331" y="69184"/>
                      <a:pt x="42328" y="69184"/>
                    </a:cubicBezTo>
                    <a:cubicBezTo>
                      <a:pt x="42301" y="69184"/>
                      <a:pt x="42274" y="69184"/>
                      <a:pt x="42246" y="69184"/>
                    </a:cubicBezTo>
                    <a:cubicBezTo>
                      <a:pt x="40269" y="69184"/>
                      <a:pt x="38404" y="70136"/>
                      <a:pt x="37158" y="71577"/>
                    </a:cubicBezTo>
                    <a:cubicBezTo>
                      <a:pt x="37320" y="69910"/>
                      <a:pt x="36728" y="68324"/>
                      <a:pt x="35689" y="67088"/>
                    </a:cubicBezTo>
                    <a:lnTo>
                      <a:pt x="35680" y="67088"/>
                    </a:lnTo>
                    <a:cubicBezTo>
                      <a:pt x="36177" y="66980"/>
                      <a:pt x="36678" y="66927"/>
                      <a:pt x="37174" y="66927"/>
                    </a:cubicBezTo>
                    <a:close/>
                    <a:moveTo>
                      <a:pt x="124481" y="64880"/>
                    </a:moveTo>
                    <a:cubicBezTo>
                      <a:pt x="127655" y="64880"/>
                      <a:pt x="130827" y="66957"/>
                      <a:pt x="130867" y="71111"/>
                    </a:cubicBezTo>
                    <a:lnTo>
                      <a:pt x="130858" y="71129"/>
                    </a:lnTo>
                    <a:cubicBezTo>
                      <a:pt x="130380" y="71024"/>
                      <a:pt x="129897" y="70973"/>
                      <a:pt x="129419" y="70973"/>
                    </a:cubicBezTo>
                    <a:cubicBezTo>
                      <a:pt x="127565" y="70973"/>
                      <a:pt x="125767" y="71740"/>
                      <a:pt x="124478" y="73136"/>
                    </a:cubicBezTo>
                    <a:cubicBezTo>
                      <a:pt x="123204" y="71764"/>
                      <a:pt x="121425" y="70977"/>
                      <a:pt x="119555" y="70977"/>
                    </a:cubicBezTo>
                    <a:cubicBezTo>
                      <a:pt x="119544" y="70977"/>
                      <a:pt x="119534" y="70977"/>
                      <a:pt x="119523" y="70977"/>
                    </a:cubicBezTo>
                    <a:cubicBezTo>
                      <a:pt x="119039" y="70977"/>
                      <a:pt x="118555" y="71021"/>
                      <a:pt x="118080" y="71129"/>
                    </a:cubicBezTo>
                    <a:cubicBezTo>
                      <a:pt x="118121" y="66963"/>
                      <a:pt x="121302" y="64880"/>
                      <a:pt x="124481" y="64880"/>
                    </a:cubicBezTo>
                    <a:close/>
                    <a:moveTo>
                      <a:pt x="77631" y="64934"/>
                    </a:moveTo>
                    <a:cubicBezTo>
                      <a:pt x="80806" y="64934"/>
                      <a:pt x="83981" y="67013"/>
                      <a:pt x="84022" y="71174"/>
                    </a:cubicBezTo>
                    <a:cubicBezTo>
                      <a:pt x="83541" y="71069"/>
                      <a:pt x="83056" y="71017"/>
                      <a:pt x="82576" y="71017"/>
                    </a:cubicBezTo>
                    <a:cubicBezTo>
                      <a:pt x="80721" y="71017"/>
                      <a:pt x="78928" y="71782"/>
                      <a:pt x="77633" y="73163"/>
                    </a:cubicBezTo>
                    <a:lnTo>
                      <a:pt x="77633" y="73172"/>
                    </a:lnTo>
                    <a:cubicBezTo>
                      <a:pt x="76351" y="71801"/>
                      <a:pt x="74559" y="71012"/>
                      <a:pt x="72678" y="71012"/>
                    </a:cubicBezTo>
                    <a:cubicBezTo>
                      <a:pt x="72194" y="71012"/>
                      <a:pt x="71710" y="71066"/>
                      <a:pt x="71235" y="71174"/>
                    </a:cubicBezTo>
                    <a:cubicBezTo>
                      <a:pt x="71275" y="67015"/>
                      <a:pt x="74454" y="64934"/>
                      <a:pt x="77631" y="64934"/>
                    </a:cubicBezTo>
                    <a:close/>
                    <a:moveTo>
                      <a:pt x="100937" y="64934"/>
                    </a:moveTo>
                    <a:cubicBezTo>
                      <a:pt x="104113" y="64934"/>
                      <a:pt x="107288" y="67013"/>
                      <a:pt x="107328" y="71174"/>
                    </a:cubicBezTo>
                    <a:cubicBezTo>
                      <a:pt x="106849" y="71069"/>
                      <a:pt x="106366" y="71017"/>
                      <a:pt x="105887" y="71017"/>
                    </a:cubicBezTo>
                    <a:cubicBezTo>
                      <a:pt x="104037" y="71017"/>
                      <a:pt x="102243" y="71782"/>
                      <a:pt x="100948" y="73163"/>
                    </a:cubicBezTo>
                    <a:lnTo>
                      <a:pt x="100939" y="73172"/>
                    </a:lnTo>
                    <a:cubicBezTo>
                      <a:pt x="99658" y="71801"/>
                      <a:pt x="97866" y="71012"/>
                      <a:pt x="95984" y="71012"/>
                    </a:cubicBezTo>
                    <a:cubicBezTo>
                      <a:pt x="95500" y="71012"/>
                      <a:pt x="95016" y="71066"/>
                      <a:pt x="94541" y="71174"/>
                    </a:cubicBezTo>
                    <a:cubicBezTo>
                      <a:pt x="94582" y="67015"/>
                      <a:pt x="97760" y="64934"/>
                      <a:pt x="100937" y="64934"/>
                    </a:cubicBezTo>
                    <a:close/>
                    <a:moveTo>
                      <a:pt x="53992" y="65081"/>
                    </a:moveTo>
                    <a:cubicBezTo>
                      <a:pt x="57167" y="65081"/>
                      <a:pt x="60344" y="67159"/>
                      <a:pt x="60384" y="71317"/>
                    </a:cubicBezTo>
                    <a:cubicBezTo>
                      <a:pt x="59911" y="71215"/>
                      <a:pt x="59433" y="71165"/>
                      <a:pt x="58960" y="71165"/>
                    </a:cubicBezTo>
                    <a:cubicBezTo>
                      <a:pt x="57101" y="71165"/>
                      <a:pt x="55296" y="71932"/>
                      <a:pt x="54004" y="73324"/>
                    </a:cubicBezTo>
                    <a:cubicBezTo>
                      <a:pt x="52723" y="71944"/>
                      <a:pt x="50922" y="71165"/>
                      <a:pt x="49049" y="71165"/>
                    </a:cubicBezTo>
                    <a:cubicBezTo>
                      <a:pt x="48565" y="71165"/>
                      <a:pt x="48081" y="71219"/>
                      <a:pt x="47606" y="71317"/>
                    </a:cubicBezTo>
                    <a:cubicBezTo>
                      <a:pt x="47642" y="67159"/>
                      <a:pt x="50816" y="65081"/>
                      <a:pt x="53992" y="65081"/>
                    </a:cubicBezTo>
                    <a:close/>
                    <a:moveTo>
                      <a:pt x="7148" y="65122"/>
                    </a:moveTo>
                    <a:cubicBezTo>
                      <a:pt x="10323" y="65122"/>
                      <a:pt x="13498" y="67201"/>
                      <a:pt x="13538" y="71362"/>
                    </a:cubicBezTo>
                    <a:cubicBezTo>
                      <a:pt x="13060" y="71257"/>
                      <a:pt x="12578" y="71206"/>
                      <a:pt x="12099" y="71206"/>
                    </a:cubicBezTo>
                    <a:cubicBezTo>
                      <a:pt x="10245" y="71206"/>
                      <a:pt x="8446" y="71973"/>
                      <a:pt x="7150" y="73369"/>
                    </a:cubicBezTo>
                    <a:lnTo>
                      <a:pt x="7150" y="73360"/>
                    </a:lnTo>
                    <a:cubicBezTo>
                      <a:pt x="5875" y="71988"/>
                      <a:pt x="4096" y="71209"/>
                      <a:pt x="2226" y="71209"/>
                    </a:cubicBezTo>
                    <a:cubicBezTo>
                      <a:pt x="2216" y="71209"/>
                      <a:pt x="2205" y="71210"/>
                      <a:pt x="2194" y="71210"/>
                    </a:cubicBezTo>
                    <a:cubicBezTo>
                      <a:pt x="1711" y="71210"/>
                      <a:pt x="1227" y="71254"/>
                      <a:pt x="752" y="71362"/>
                    </a:cubicBezTo>
                    <a:cubicBezTo>
                      <a:pt x="792" y="67203"/>
                      <a:pt x="3970" y="65122"/>
                      <a:pt x="7148" y="65122"/>
                    </a:cubicBezTo>
                    <a:close/>
                    <a:moveTo>
                      <a:pt x="30463" y="65122"/>
                    </a:moveTo>
                    <a:cubicBezTo>
                      <a:pt x="33638" y="65122"/>
                      <a:pt x="36813" y="67201"/>
                      <a:pt x="36854" y="71362"/>
                    </a:cubicBezTo>
                    <a:cubicBezTo>
                      <a:pt x="36375" y="71257"/>
                      <a:pt x="35893" y="71206"/>
                      <a:pt x="35414" y="71206"/>
                    </a:cubicBezTo>
                    <a:cubicBezTo>
                      <a:pt x="33560" y="71206"/>
                      <a:pt x="31761" y="71973"/>
                      <a:pt x="30465" y="73369"/>
                    </a:cubicBezTo>
                    <a:lnTo>
                      <a:pt x="30465" y="73360"/>
                    </a:lnTo>
                    <a:cubicBezTo>
                      <a:pt x="29191" y="71988"/>
                      <a:pt x="27412" y="71209"/>
                      <a:pt x="25542" y="71209"/>
                    </a:cubicBezTo>
                    <a:cubicBezTo>
                      <a:pt x="25531" y="71209"/>
                      <a:pt x="25520" y="71210"/>
                      <a:pt x="25510" y="71210"/>
                    </a:cubicBezTo>
                    <a:cubicBezTo>
                      <a:pt x="25026" y="71210"/>
                      <a:pt x="24542" y="71254"/>
                      <a:pt x="24067" y="71362"/>
                    </a:cubicBezTo>
                    <a:cubicBezTo>
                      <a:pt x="24107" y="67203"/>
                      <a:pt x="27285" y="65122"/>
                      <a:pt x="30463" y="65122"/>
                    </a:cubicBezTo>
                    <a:close/>
                    <a:moveTo>
                      <a:pt x="129608" y="71351"/>
                    </a:moveTo>
                    <a:cubicBezTo>
                      <a:pt x="130035" y="71351"/>
                      <a:pt x="130466" y="71390"/>
                      <a:pt x="130894" y="71469"/>
                    </a:cubicBezTo>
                    <a:cubicBezTo>
                      <a:pt x="129908" y="72634"/>
                      <a:pt x="129326" y="74140"/>
                      <a:pt x="129415" y="75726"/>
                    </a:cubicBezTo>
                    <a:lnTo>
                      <a:pt x="129406" y="75744"/>
                    </a:lnTo>
                    <a:cubicBezTo>
                      <a:pt x="128156" y="74440"/>
                      <a:pt x="126397" y="73602"/>
                      <a:pt x="124528" y="73602"/>
                    </a:cubicBezTo>
                    <a:cubicBezTo>
                      <a:pt x="124509" y="73602"/>
                      <a:pt x="124489" y="73602"/>
                      <a:pt x="124469" y="73602"/>
                    </a:cubicBezTo>
                    <a:cubicBezTo>
                      <a:pt x="124450" y="73602"/>
                      <a:pt x="124430" y="73602"/>
                      <a:pt x="124410" y="73602"/>
                    </a:cubicBezTo>
                    <a:cubicBezTo>
                      <a:pt x="122541" y="73602"/>
                      <a:pt x="120773" y="74440"/>
                      <a:pt x="119532" y="75744"/>
                    </a:cubicBezTo>
                    <a:cubicBezTo>
                      <a:pt x="119613" y="74149"/>
                      <a:pt x="119030" y="72652"/>
                      <a:pt x="118045" y="71469"/>
                    </a:cubicBezTo>
                    <a:cubicBezTo>
                      <a:pt x="118473" y="71390"/>
                      <a:pt x="118903" y="71351"/>
                      <a:pt x="119331" y="71351"/>
                    </a:cubicBezTo>
                    <a:cubicBezTo>
                      <a:pt x="121264" y="71351"/>
                      <a:pt x="123134" y="72148"/>
                      <a:pt x="124469" y="73593"/>
                    </a:cubicBezTo>
                    <a:cubicBezTo>
                      <a:pt x="125805" y="72148"/>
                      <a:pt x="127675" y="71351"/>
                      <a:pt x="129608" y="71351"/>
                    </a:cubicBezTo>
                    <a:close/>
                    <a:moveTo>
                      <a:pt x="48843" y="71540"/>
                    </a:moveTo>
                    <a:cubicBezTo>
                      <a:pt x="50782" y="71540"/>
                      <a:pt x="52650" y="72343"/>
                      <a:pt x="53995" y="73790"/>
                    </a:cubicBezTo>
                    <a:cubicBezTo>
                      <a:pt x="53975" y="73790"/>
                      <a:pt x="53956" y="73790"/>
                      <a:pt x="53936" y="73790"/>
                    </a:cubicBezTo>
                    <a:cubicBezTo>
                      <a:pt x="52067" y="73790"/>
                      <a:pt x="50299" y="74628"/>
                      <a:pt x="49058" y="75932"/>
                    </a:cubicBezTo>
                    <a:cubicBezTo>
                      <a:pt x="49138" y="74337"/>
                      <a:pt x="48556" y="72840"/>
                      <a:pt x="47561" y="71658"/>
                    </a:cubicBezTo>
                    <a:cubicBezTo>
                      <a:pt x="47989" y="71579"/>
                      <a:pt x="48418" y="71540"/>
                      <a:pt x="48843" y="71540"/>
                    </a:cubicBezTo>
                    <a:close/>
                    <a:moveTo>
                      <a:pt x="59141" y="71540"/>
                    </a:moveTo>
                    <a:cubicBezTo>
                      <a:pt x="59566" y="71540"/>
                      <a:pt x="59994" y="71579"/>
                      <a:pt x="60420" y="71658"/>
                    </a:cubicBezTo>
                    <a:cubicBezTo>
                      <a:pt x="59425" y="72840"/>
                      <a:pt x="58843" y="74346"/>
                      <a:pt x="58932" y="75932"/>
                    </a:cubicBezTo>
                    <a:cubicBezTo>
                      <a:pt x="57682" y="74628"/>
                      <a:pt x="55914" y="73790"/>
                      <a:pt x="54054" y="73790"/>
                    </a:cubicBezTo>
                    <a:cubicBezTo>
                      <a:pt x="54034" y="73790"/>
                      <a:pt x="54015" y="73790"/>
                      <a:pt x="53995" y="73790"/>
                    </a:cubicBezTo>
                    <a:cubicBezTo>
                      <a:pt x="55332" y="72343"/>
                      <a:pt x="57206" y="71540"/>
                      <a:pt x="59141" y="71540"/>
                    </a:cubicBezTo>
                    <a:close/>
                    <a:moveTo>
                      <a:pt x="112810" y="69495"/>
                    </a:moveTo>
                    <a:cubicBezTo>
                      <a:pt x="115985" y="69495"/>
                      <a:pt x="119160" y="71574"/>
                      <a:pt x="119200" y="75735"/>
                    </a:cubicBezTo>
                    <a:cubicBezTo>
                      <a:pt x="118721" y="75630"/>
                      <a:pt x="118239" y="75578"/>
                      <a:pt x="117760" y="75578"/>
                    </a:cubicBezTo>
                    <a:cubicBezTo>
                      <a:pt x="115909" y="75578"/>
                      <a:pt x="114116" y="76343"/>
                      <a:pt x="112821" y="77724"/>
                    </a:cubicBezTo>
                    <a:lnTo>
                      <a:pt x="112812" y="77733"/>
                    </a:lnTo>
                    <a:cubicBezTo>
                      <a:pt x="111530" y="76362"/>
                      <a:pt x="109738" y="75573"/>
                      <a:pt x="107856" y="75573"/>
                    </a:cubicBezTo>
                    <a:cubicBezTo>
                      <a:pt x="107373" y="75573"/>
                      <a:pt x="106889" y="75627"/>
                      <a:pt x="106414" y="75735"/>
                    </a:cubicBezTo>
                    <a:lnTo>
                      <a:pt x="106414" y="75735"/>
                    </a:lnTo>
                    <a:cubicBezTo>
                      <a:pt x="106454" y="71576"/>
                      <a:pt x="109632" y="69495"/>
                      <a:pt x="112810" y="69495"/>
                    </a:cubicBezTo>
                    <a:close/>
                    <a:moveTo>
                      <a:pt x="136139" y="69486"/>
                    </a:moveTo>
                    <a:cubicBezTo>
                      <a:pt x="139313" y="69486"/>
                      <a:pt x="142484" y="71562"/>
                      <a:pt x="142525" y="75717"/>
                    </a:cubicBezTo>
                    <a:lnTo>
                      <a:pt x="142516" y="75735"/>
                    </a:lnTo>
                    <a:cubicBezTo>
                      <a:pt x="142037" y="75630"/>
                      <a:pt x="141554" y="75578"/>
                      <a:pt x="141075" y="75578"/>
                    </a:cubicBezTo>
                    <a:cubicBezTo>
                      <a:pt x="139222" y="75578"/>
                      <a:pt x="137424" y="76345"/>
                      <a:pt x="136136" y="77733"/>
                    </a:cubicBezTo>
                    <a:cubicBezTo>
                      <a:pt x="134854" y="76362"/>
                      <a:pt x="133062" y="75573"/>
                      <a:pt x="131181" y="75573"/>
                    </a:cubicBezTo>
                    <a:cubicBezTo>
                      <a:pt x="130697" y="75573"/>
                      <a:pt x="130213" y="75627"/>
                      <a:pt x="129738" y="75735"/>
                    </a:cubicBezTo>
                    <a:cubicBezTo>
                      <a:pt x="129778" y="71569"/>
                      <a:pt x="132960" y="69486"/>
                      <a:pt x="136139" y="69486"/>
                    </a:cubicBezTo>
                    <a:close/>
                    <a:moveTo>
                      <a:pt x="42333" y="69686"/>
                    </a:moveTo>
                    <a:cubicBezTo>
                      <a:pt x="45509" y="69686"/>
                      <a:pt x="48686" y="71765"/>
                      <a:pt x="48726" y="75923"/>
                    </a:cubicBezTo>
                    <a:cubicBezTo>
                      <a:pt x="48248" y="75818"/>
                      <a:pt x="47765" y="75767"/>
                      <a:pt x="47287" y="75767"/>
                    </a:cubicBezTo>
                    <a:cubicBezTo>
                      <a:pt x="45433" y="75767"/>
                      <a:pt x="43633" y="76534"/>
                      <a:pt x="42337" y="77930"/>
                    </a:cubicBezTo>
                    <a:cubicBezTo>
                      <a:pt x="41056" y="76550"/>
                      <a:pt x="39264" y="75770"/>
                      <a:pt x="37382" y="75770"/>
                    </a:cubicBezTo>
                    <a:cubicBezTo>
                      <a:pt x="36898" y="75770"/>
                      <a:pt x="36415" y="75815"/>
                      <a:pt x="35940" y="75923"/>
                    </a:cubicBezTo>
                    <a:cubicBezTo>
                      <a:pt x="35980" y="71765"/>
                      <a:pt x="39156" y="69686"/>
                      <a:pt x="42333" y="69686"/>
                    </a:cubicBezTo>
                    <a:close/>
                    <a:moveTo>
                      <a:pt x="65651" y="69683"/>
                    </a:moveTo>
                    <a:cubicBezTo>
                      <a:pt x="68826" y="69683"/>
                      <a:pt x="72001" y="71762"/>
                      <a:pt x="72041" y="75923"/>
                    </a:cubicBezTo>
                    <a:cubicBezTo>
                      <a:pt x="71563" y="75818"/>
                      <a:pt x="71081" y="75767"/>
                      <a:pt x="70602" y="75767"/>
                    </a:cubicBezTo>
                    <a:cubicBezTo>
                      <a:pt x="68748" y="75767"/>
                      <a:pt x="66949" y="76534"/>
                      <a:pt x="65653" y="77930"/>
                    </a:cubicBezTo>
                    <a:cubicBezTo>
                      <a:pt x="64371" y="76550"/>
                      <a:pt x="62579" y="75770"/>
                      <a:pt x="60697" y="75770"/>
                    </a:cubicBezTo>
                    <a:cubicBezTo>
                      <a:pt x="60214" y="75770"/>
                      <a:pt x="59730" y="75815"/>
                      <a:pt x="59255" y="75923"/>
                    </a:cubicBezTo>
                    <a:cubicBezTo>
                      <a:pt x="59295" y="71764"/>
                      <a:pt x="62473" y="69683"/>
                      <a:pt x="65651" y="69683"/>
                    </a:cubicBezTo>
                    <a:close/>
                    <a:moveTo>
                      <a:pt x="82884" y="1"/>
                    </a:moveTo>
                    <a:cubicBezTo>
                      <a:pt x="82642" y="699"/>
                      <a:pt x="82534" y="1434"/>
                      <a:pt x="82579" y="2178"/>
                    </a:cubicBezTo>
                    <a:cubicBezTo>
                      <a:pt x="81329" y="875"/>
                      <a:pt x="79570" y="36"/>
                      <a:pt x="77701" y="36"/>
                    </a:cubicBezTo>
                    <a:cubicBezTo>
                      <a:pt x="77681" y="36"/>
                      <a:pt x="77661" y="36"/>
                      <a:pt x="77642" y="36"/>
                    </a:cubicBezTo>
                    <a:cubicBezTo>
                      <a:pt x="77622" y="36"/>
                      <a:pt x="77602" y="36"/>
                      <a:pt x="77582" y="36"/>
                    </a:cubicBezTo>
                    <a:cubicBezTo>
                      <a:pt x="73834" y="36"/>
                      <a:pt x="70494" y="3399"/>
                      <a:pt x="70948" y="7160"/>
                    </a:cubicBezTo>
                    <a:cubicBezTo>
                      <a:pt x="71458" y="7046"/>
                      <a:pt x="71971" y="6991"/>
                      <a:pt x="72481" y="6991"/>
                    </a:cubicBezTo>
                    <a:cubicBezTo>
                      <a:pt x="74418" y="6991"/>
                      <a:pt x="76294" y="7793"/>
                      <a:pt x="77642" y="9248"/>
                    </a:cubicBezTo>
                    <a:cubicBezTo>
                      <a:pt x="77624" y="9248"/>
                      <a:pt x="77606" y="9248"/>
                      <a:pt x="77587" y="9248"/>
                    </a:cubicBezTo>
                    <a:cubicBezTo>
                      <a:pt x="75529" y="9248"/>
                      <a:pt x="73607" y="10256"/>
                      <a:pt x="72355" y="11784"/>
                    </a:cubicBezTo>
                    <a:cubicBezTo>
                      <a:pt x="72756" y="8058"/>
                      <a:pt x="69443" y="4740"/>
                      <a:pt x="65721" y="4740"/>
                    </a:cubicBezTo>
                    <a:cubicBezTo>
                      <a:pt x="65701" y="4740"/>
                      <a:pt x="65682" y="4740"/>
                      <a:pt x="65662" y="4741"/>
                    </a:cubicBezTo>
                    <a:cubicBezTo>
                      <a:pt x="65642" y="4740"/>
                      <a:pt x="65622" y="4740"/>
                      <a:pt x="65602" y="4740"/>
                    </a:cubicBezTo>
                    <a:cubicBezTo>
                      <a:pt x="63733" y="4740"/>
                      <a:pt x="61966" y="5570"/>
                      <a:pt x="60724" y="6873"/>
                    </a:cubicBezTo>
                    <a:cubicBezTo>
                      <a:pt x="60760" y="6138"/>
                      <a:pt x="60662" y="5395"/>
                      <a:pt x="60420" y="4696"/>
                    </a:cubicBezTo>
                    <a:lnTo>
                      <a:pt x="60043" y="4696"/>
                    </a:lnTo>
                    <a:cubicBezTo>
                      <a:pt x="60276" y="5395"/>
                      <a:pt x="60393" y="6130"/>
                      <a:pt x="60393" y="6864"/>
                    </a:cubicBezTo>
                    <a:cubicBezTo>
                      <a:pt x="59920" y="6762"/>
                      <a:pt x="59442" y="6713"/>
                      <a:pt x="58969" y="6713"/>
                    </a:cubicBezTo>
                    <a:cubicBezTo>
                      <a:pt x="57110" y="6713"/>
                      <a:pt x="55305" y="7479"/>
                      <a:pt x="54013" y="8871"/>
                    </a:cubicBezTo>
                    <a:cubicBezTo>
                      <a:pt x="52732" y="7492"/>
                      <a:pt x="50939" y="6712"/>
                      <a:pt x="49058" y="6712"/>
                    </a:cubicBezTo>
                    <a:cubicBezTo>
                      <a:pt x="48574" y="6712"/>
                      <a:pt x="48090" y="6766"/>
                      <a:pt x="47615" y="6864"/>
                    </a:cubicBezTo>
                    <a:cubicBezTo>
                      <a:pt x="47615" y="6130"/>
                      <a:pt x="47732" y="5395"/>
                      <a:pt x="47965" y="4696"/>
                    </a:cubicBezTo>
                    <a:lnTo>
                      <a:pt x="47588" y="4696"/>
                    </a:lnTo>
                    <a:cubicBezTo>
                      <a:pt x="47346" y="5395"/>
                      <a:pt x="47248" y="6138"/>
                      <a:pt x="47284" y="6873"/>
                    </a:cubicBezTo>
                    <a:cubicBezTo>
                      <a:pt x="46049" y="5577"/>
                      <a:pt x="44293" y="4740"/>
                      <a:pt x="42434" y="4740"/>
                    </a:cubicBezTo>
                    <a:cubicBezTo>
                      <a:pt x="42405" y="4740"/>
                      <a:pt x="42376" y="4740"/>
                      <a:pt x="42346" y="4741"/>
                    </a:cubicBezTo>
                    <a:cubicBezTo>
                      <a:pt x="42319" y="4740"/>
                      <a:pt x="42291" y="4740"/>
                      <a:pt x="42263" y="4740"/>
                    </a:cubicBezTo>
                    <a:cubicBezTo>
                      <a:pt x="40287" y="4740"/>
                      <a:pt x="38431" y="5684"/>
                      <a:pt x="37185" y="7124"/>
                    </a:cubicBezTo>
                    <a:cubicBezTo>
                      <a:pt x="37480" y="3457"/>
                      <a:pt x="34193" y="233"/>
                      <a:pt x="30519" y="233"/>
                    </a:cubicBezTo>
                    <a:cubicBezTo>
                      <a:pt x="30504" y="233"/>
                      <a:pt x="30489" y="233"/>
                      <a:pt x="30474" y="234"/>
                    </a:cubicBezTo>
                    <a:cubicBezTo>
                      <a:pt x="30454" y="233"/>
                      <a:pt x="30434" y="233"/>
                      <a:pt x="30415" y="233"/>
                    </a:cubicBezTo>
                    <a:cubicBezTo>
                      <a:pt x="28546" y="233"/>
                      <a:pt x="26787" y="1072"/>
                      <a:pt x="25536" y="2375"/>
                    </a:cubicBezTo>
                    <a:cubicBezTo>
                      <a:pt x="25581" y="1640"/>
                      <a:pt x="25474" y="897"/>
                      <a:pt x="25232" y="198"/>
                    </a:cubicBezTo>
                    <a:lnTo>
                      <a:pt x="24864" y="198"/>
                    </a:lnTo>
                    <a:cubicBezTo>
                      <a:pt x="25088" y="897"/>
                      <a:pt x="25214" y="1631"/>
                      <a:pt x="25214" y="2366"/>
                    </a:cubicBezTo>
                    <a:cubicBezTo>
                      <a:pt x="24739" y="2264"/>
                      <a:pt x="24260" y="2214"/>
                      <a:pt x="23785" y="2214"/>
                    </a:cubicBezTo>
                    <a:cubicBezTo>
                      <a:pt x="21922" y="2214"/>
                      <a:pt x="20117" y="2981"/>
                      <a:pt x="18825" y="4373"/>
                    </a:cubicBezTo>
                    <a:cubicBezTo>
                      <a:pt x="17544" y="2993"/>
                      <a:pt x="15752" y="2214"/>
                      <a:pt x="13870" y="2214"/>
                    </a:cubicBezTo>
                    <a:cubicBezTo>
                      <a:pt x="13386" y="2214"/>
                      <a:pt x="12902" y="2268"/>
                      <a:pt x="12427" y="2366"/>
                    </a:cubicBezTo>
                    <a:cubicBezTo>
                      <a:pt x="12427" y="1631"/>
                      <a:pt x="12544" y="897"/>
                      <a:pt x="12777" y="198"/>
                    </a:cubicBezTo>
                    <a:lnTo>
                      <a:pt x="12382" y="198"/>
                    </a:lnTo>
                    <a:cubicBezTo>
                      <a:pt x="12141" y="897"/>
                      <a:pt x="12042" y="1640"/>
                      <a:pt x="12078" y="2375"/>
                    </a:cubicBezTo>
                    <a:cubicBezTo>
                      <a:pt x="10836" y="1072"/>
                      <a:pt x="9069" y="233"/>
                      <a:pt x="7200" y="233"/>
                    </a:cubicBezTo>
                    <a:cubicBezTo>
                      <a:pt x="7180" y="233"/>
                      <a:pt x="7160" y="233"/>
                      <a:pt x="7141" y="234"/>
                    </a:cubicBezTo>
                    <a:cubicBezTo>
                      <a:pt x="7126" y="233"/>
                      <a:pt x="7111" y="233"/>
                      <a:pt x="7096" y="233"/>
                    </a:cubicBezTo>
                    <a:cubicBezTo>
                      <a:pt x="3342" y="233"/>
                      <a:pt x="1" y="3600"/>
                      <a:pt x="456" y="7366"/>
                    </a:cubicBezTo>
                    <a:cubicBezTo>
                      <a:pt x="966" y="7252"/>
                      <a:pt x="1482" y="7196"/>
                      <a:pt x="1994" y="7196"/>
                    </a:cubicBezTo>
                    <a:cubicBezTo>
                      <a:pt x="3926" y="7196"/>
                      <a:pt x="5804" y="7993"/>
                      <a:pt x="7149" y="9445"/>
                    </a:cubicBezTo>
                    <a:lnTo>
                      <a:pt x="7149" y="9445"/>
                    </a:lnTo>
                    <a:cubicBezTo>
                      <a:pt x="7147" y="9445"/>
                      <a:pt x="7144" y="9445"/>
                      <a:pt x="7141" y="9445"/>
                    </a:cubicBezTo>
                    <a:cubicBezTo>
                      <a:pt x="7121" y="9445"/>
                      <a:pt x="7101" y="9445"/>
                      <a:pt x="7081" y="9445"/>
                    </a:cubicBezTo>
                    <a:cubicBezTo>
                      <a:pt x="3333" y="9445"/>
                      <a:pt x="1" y="12816"/>
                      <a:pt x="456" y="16569"/>
                    </a:cubicBezTo>
                    <a:cubicBezTo>
                      <a:pt x="961" y="16457"/>
                      <a:pt x="1471" y="16403"/>
                      <a:pt x="1977" y="16403"/>
                    </a:cubicBezTo>
                    <a:cubicBezTo>
                      <a:pt x="3909" y="16403"/>
                      <a:pt x="5782" y="17198"/>
                      <a:pt x="7132" y="18647"/>
                    </a:cubicBezTo>
                    <a:cubicBezTo>
                      <a:pt x="7112" y="18647"/>
                      <a:pt x="7092" y="18647"/>
                      <a:pt x="7072" y="18647"/>
                    </a:cubicBezTo>
                    <a:cubicBezTo>
                      <a:pt x="3333" y="18647"/>
                      <a:pt x="1" y="22009"/>
                      <a:pt x="456" y="25771"/>
                    </a:cubicBezTo>
                    <a:cubicBezTo>
                      <a:pt x="965" y="25657"/>
                      <a:pt x="1479" y="25602"/>
                      <a:pt x="1989" y="25602"/>
                    </a:cubicBezTo>
                    <a:cubicBezTo>
                      <a:pt x="3926" y="25602"/>
                      <a:pt x="5802" y="26404"/>
                      <a:pt x="7150" y="27859"/>
                    </a:cubicBezTo>
                    <a:cubicBezTo>
                      <a:pt x="8483" y="26416"/>
                      <a:pt x="10349" y="25613"/>
                      <a:pt x="12278" y="25613"/>
                    </a:cubicBezTo>
                    <a:cubicBezTo>
                      <a:pt x="12709" y="25613"/>
                      <a:pt x="13143" y="25653"/>
                      <a:pt x="13574" y="25735"/>
                    </a:cubicBezTo>
                    <a:cubicBezTo>
                      <a:pt x="12580" y="26909"/>
                      <a:pt x="11997" y="28414"/>
                      <a:pt x="12087" y="30000"/>
                    </a:cubicBezTo>
                    <a:cubicBezTo>
                      <a:pt x="10837" y="28697"/>
                      <a:pt x="9069" y="27867"/>
                      <a:pt x="7209" y="27867"/>
                    </a:cubicBezTo>
                    <a:cubicBezTo>
                      <a:pt x="7189" y="27867"/>
                      <a:pt x="7169" y="27867"/>
                      <a:pt x="7150" y="27868"/>
                    </a:cubicBezTo>
                    <a:cubicBezTo>
                      <a:pt x="7130" y="27867"/>
                      <a:pt x="7110" y="27867"/>
                      <a:pt x="7090" y="27867"/>
                    </a:cubicBezTo>
                    <a:cubicBezTo>
                      <a:pt x="3342" y="27867"/>
                      <a:pt x="1" y="31230"/>
                      <a:pt x="456" y="34991"/>
                    </a:cubicBezTo>
                    <a:cubicBezTo>
                      <a:pt x="968" y="34875"/>
                      <a:pt x="1485" y="34819"/>
                      <a:pt x="1999" y="34819"/>
                    </a:cubicBezTo>
                    <a:cubicBezTo>
                      <a:pt x="3903" y="34819"/>
                      <a:pt x="5755" y="35598"/>
                      <a:pt x="7096" y="37016"/>
                    </a:cubicBezTo>
                    <a:cubicBezTo>
                      <a:pt x="3341" y="37016"/>
                      <a:pt x="8" y="40377"/>
                      <a:pt x="456" y="44140"/>
                    </a:cubicBezTo>
                    <a:cubicBezTo>
                      <a:pt x="968" y="44025"/>
                      <a:pt x="1485" y="43970"/>
                      <a:pt x="1997" y="43970"/>
                    </a:cubicBezTo>
                    <a:cubicBezTo>
                      <a:pt x="3931" y="43970"/>
                      <a:pt x="5804" y="44767"/>
                      <a:pt x="7150" y="46219"/>
                    </a:cubicBezTo>
                    <a:cubicBezTo>
                      <a:pt x="8485" y="44773"/>
                      <a:pt x="10355" y="43977"/>
                      <a:pt x="12288" y="43977"/>
                    </a:cubicBezTo>
                    <a:cubicBezTo>
                      <a:pt x="12715" y="43977"/>
                      <a:pt x="13146" y="44016"/>
                      <a:pt x="13574" y="44095"/>
                    </a:cubicBezTo>
                    <a:cubicBezTo>
                      <a:pt x="12580" y="45278"/>
                      <a:pt x="11997" y="46774"/>
                      <a:pt x="12087" y="48369"/>
                    </a:cubicBezTo>
                    <a:cubicBezTo>
                      <a:pt x="10837" y="47066"/>
                      <a:pt x="9069" y="46227"/>
                      <a:pt x="7208" y="46227"/>
                    </a:cubicBezTo>
                    <a:cubicBezTo>
                      <a:pt x="7189" y="46227"/>
                      <a:pt x="7169" y="46228"/>
                      <a:pt x="7150" y="46228"/>
                    </a:cubicBezTo>
                    <a:cubicBezTo>
                      <a:pt x="7130" y="46228"/>
                      <a:pt x="7110" y="46227"/>
                      <a:pt x="7090" y="46227"/>
                    </a:cubicBezTo>
                    <a:cubicBezTo>
                      <a:pt x="3342" y="46227"/>
                      <a:pt x="1" y="49590"/>
                      <a:pt x="456" y="53351"/>
                    </a:cubicBezTo>
                    <a:cubicBezTo>
                      <a:pt x="966" y="53237"/>
                      <a:pt x="1482" y="53181"/>
                      <a:pt x="1993" y="53181"/>
                    </a:cubicBezTo>
                    <a:cubicBezTo>
                      <a:pt x="3922" y="53181"/>
                      <a:pt x="5795" y="53978"/>
                      <a:pt x="7141" y="55430"/>
                    </a:cubicBezTo>
                    <a:cubicBezTo>
                      <a:pt x="7121" y="55430"/>
                      <a:pt x="7101" y="55430"/>
                      <a:pt x="7081" y="55430"/>
                    </a:cubicBezTo>
                    <a:cubicBezTo>
                      <a:pt x="3333" y="55430"/>
                      <a:pt x="1" y="58792"/>
                      <a:pt x="456" y="62554"/>
                    </a:cubicBezTo>
                    <a:cubicBezTo>
                      <a:pt x="968" y="62439"/>
                      <a:pt x="1485" y="62383"/>
                      <a:pt x="1997" y="62383"/>
                    </a:cubicBezTo>
                    <a:cubicBezTo>
                      <a:pt x="3931" y="62383"/>
                      <a:pt x="5804" y="63180"/>
                      <a:pt x="7150" y="64633"/>
                    </a:cubicBezTo>
                    <a:cubicBezTo>
                      <a:pt x="8485" y="63187"/>
                      <a:pt x="10355" y="62390"/>
                      <a:pt x="12288" y="62390"/>
                    </a:cubicBezTo>
                    <a:cubicBezTo>
                      <a:pt x="12715" y="62390"/>
                      <a:pt x="13146" y="62429"/>
                      <a:pt x="13574" y="62509"/>
                    </a:cubicBezTo>
                    <a:cubicBezTo>
                      <a:pt x="12580" y="63692"/>
                      <a:pt x="11997" y="65188"/>
                      <a:pt x="12087" y="66783"/>
                    </a:cubicBezTo>
                    <a:cubicBezTo>
                      <a:pt x="10837" y="65480"/>
                      <a:pt x="9069" y="64641"/>
                      <a:pt x="7208" y="64641"/>
                    </a:cubicBezTo>
                    <a:cubicBezTo>
                      <a:pt x="7189" y="64641"/>
                      <a:pt x="7169" y="64641"/>
                      <a:pt x="7150" y="64642"/>
                    </a:cubicBezTo>
                    <a:cubicBezTo>
                      <a:pt x="7130" y="64641"/>
                      <a:pt x="7110" y="64641"/>
                      <a:pt x="7090" y="64641"/>
                    </a:cubicBezTo>
                    <a:cubicBezTo>
                      <a:pt x="3342" y="64641"/>
                      <a:pt x="1" y="68004"/>
                      <a:pt x="456" y="71765"/>
                    </a:cubicBezTo>
                    <a:cubicBezTo>
                      <a:pt x="965" y="71651"/>
                      <a:pt x="1479" y="71596"/>
                      <a:pt x="1989" y="71596"/>
                    </a:cubicBezTo>
                    <a:cubicBezTo>
                      <a:pt x="3926" y="71596"/>
                      <a:pt x="5802" y="72399"/>
                      <a:pt x="7150" y="73853"/>
                    </a:cubicBezTo>
                    <a:cubicBezTo>
                      <a:pt x="8483" y="72402"/>
                      <a:pt x="10349" y="71599"/>
                      <a:pt x="12279" y="71599"/>
                    </a:cubicBezTo>
                    <a:cubicBezTo>
                      <a:pt x="12709" y="71599"/>
                      <a:pt x="13143" y="71639"/>
                      <a:pt x="13574" y="71720"/>
                    </a:cubicBezTo>
                    <a:cubicBezTo>
                      <a:pt x="13037" y="72348"/>
                      <a:pt x="12624" y="73082"/>
                      <a:pt x="12365" y="73862"/>
                    </a:cubicBezTo>
                    <a:lnTo>
                      <a:pt x="12741" y="73862"/>
                    </a:lnTo>
                    <a:cubicBezTo>
                      <a:pt x="13637" y="71119"/>
                      <a:pt x="16222" y="69746"/>
                      <a:pt x="18806" y="69746"/>
                    </a:cubicBezTo>
                    <a:cubicBezTo>
                      <a:pt x="21388" y="69746"/>
                      <a:pt x="23969" y="71117"/>
                      <a:pt x="24864" y="73862"/>
                    </a:cubicBezTo>
                    <a:lnTo>
                      <a:pt x="25241" y="73862"/>
                    </a:lnTo>
                    <a:cubicBezTo>
                      <a:pt x="24981" y="73073"/>
                      <a:pt x="24569" y="72339"/>
                      <a:pt x="24031" y="71702"/>
                    </a:cubicBezTo>
                    <a:cubicBezTo>
                      <a:pt x="24457" y="71623"/>
                      <a:pt x="24885" y="71585"/>
                      <a:pt x="25310" y="71585"/>
                    </a:cubicBezTo>
                    <a:cubicBezTo>
                      <a:pt x="27245" y="71585"/>
                      <a:pt x="29120" y="72387"/>
                      <a:pt x="30465" y="73835"/>
                    </a:cubicBezTo>
                    <a:cubicBezTo>
                      <a:pt x="31802" y="72382"/>
                      <a:pt x="33677" y="71582"/>
                      <a:pt x="35611" y="71582"/>
                    </a:cubicBezTo>
                    <a:cubicBezTo>
                      <a:pt x="36087" y="71582"/>
                      <a:pt x="36566" y="71630"/>
                      <a:pt x="37042" y="71729"/>
                    </a:cubicBezTo>
                    <a:cubicBezTo>
                      <a:pt x="36011" y="72993"/>
                      <a:pt x="35438" y="74615"/>
                      <a:pt x="35644" y="76308"/>
                    </a:cubicBezTo>
                    <a:cubicBezTo>
                      <a:pt x="36151" y="76194"/>
                      <a:pt x="36664" y="76139"/>
                      <a:pt x="37173" y="76139"/>
                    </a:cubicBezTo>
                    <a:cubicBezTo>
                      <a:pt x="39108" y="76139"/>
                      <a:pt x="40989" y="76942"/>
                      <a:pt x="42337" y="78396"/>
                    </a:cubicBezTo>
                    <a:cubicBezTo>
                      <a:pt x="43675" y="76948"/>
                      <a:pt x="45548" y="76146"/>
                      <a:pt x="47484" y="76146"/>
                    </a:cubicBezTo>
                    <a:cubicBezTo>
                      <a:pt x="47908" y="76146"/>
                      <a:pt x="48336" y="76184"/>
                      <a:pt x="48762" y="76263"/>
                    </a:cubicBezTo>
                    <a:cubicBezTo>
                      <a:pt x="48224" y="76899"/>
                      <a:pt x="47812" y="77625"/>
                      <a:pt x="47552" y="78414"/>
                    </a:cubicBezTo>
                    <a:lnTo>
                      <a:pt x="47929" y="78414"/>
                    </a:lnTo>
                    <a:cubicBezTo>
                      <a:pt x="48825" y="75666"/>
                      <a:pt x="51408" y="74291"/>
                      <a:pt x="53990" y="74291"/>
                    </a:cubicBezTo>
                    <a:cubicBezTo>
                      <a:pt x="56571" y="74291"/>
                      <a:pt x="59152" y="75664"/>
                      <a:pt x="60052" y="78414"/>
                    </a:cubicBezTo>
                    <a:lnTo>
                      <a:pt x="60438" y="78414"/>
                    </a:lnTo>
                    <a:cubicBezTo>
                      <a:pt x="60169" y="77625"/>
                      <a:pt x="59766" y="76891"/>
                      <a:pt x="59228" y="76263"/>
                    </a:cubicBezTo>
                    <a:cubicBezTo>
                      <a:pt x="59656" y="76184"/>
                      <a:pt x="60087" y="76145"/>
                      <a:pt x="60514" y="76145"/>
                    </a:cubicBezTo>
                    <a:cubicBezTo>
                      <a:pt x="62447" y="76145"/>
                      <a:pt x="64319" y="76941"/>
                      <a:pt x="65662" y="78387"/>
                    </a:cubicBezTo>
                    <a:cubicBezTo>
                      <a:pt x="67002" y="76933"/>
                      <a:pt x="68877" y="76130"/>
                      <a:pt x="70814" y="76130"/>
                    </a:cubicBezTo>
                    <a:cubicBezTo>
                      <a:pt x="71323" y="76130"/>
                      <a:pt x="71837" y="76185"/>
                      <a:pt x="72346" y="76299"/>
                    </a:cubicBezTo>
                    <a:cubicBezTo>
                      <a:pt x="72801" y="72547"/>
                      <a:pt x="69460" y="69175"/>
                      <a:pt x="65712" y="69175"/>
                    </a:cubicBezTo>
                    <a:cubicBezTo>
                      <a:pt x="65698" y="69175"/>
                      <a:pt x="65684" y="69175"/>
                      <a:pt x="65669" y="69175"/>
                    </a:cubicBezTo>
                    <a:lnTo>
                      <a:pt x="65669" y="69175"/>
                    </a:lnTo>
                    <a:cubicBezTo>
                      <a:pt x="67009" y="67731"/>
                      <a:pt x="68871" y="66936"/>
                      <a:pt x="70797" y="66936"/>
                    </a:cubicBezTo>
                    <a:cubicBezTo>
                      <a:pt x="71279" y="66936"/>
                      <a:pt x="71765" y="66986"/>
                      <a:pt x="72248" y="67088"/>
                    </a:cubicBezTo>
                    <a:cubicBezTo>
                      <a:pt x="71271" y="68333"/>
                      <a:pt x="70742" y="69901"/>
                      <a:pt x="70939" y="71559"/>
                    </a:cubicBezTo>
                    <a:cubicBezTo>
                      <a:pt x="71452" y="71445"/>
                      <a:pt x="71968" y="71389"/>
                      <a:pt x="72480" y="71389"/>
                    </a:cubicBezTo>
                    <a:cubicBezTo>
                      <a:pt x="74414" y="71389"/>
                      <a:pt x="76287" y="72186"/>
                      <a:pt x="77633" y="73638"/>
                    </a:cubicBezTo>
                    <a:cubicBezTo>
                      <a:pt x="78970" y="72190"/>
                      <a:pt x="80844" y="71388"/>
                      <a:pt x="82779" y="71388"/>
                    </a:cubicBezTo>
                    <a:cubicBezTo>
                      <a:pt x="83204" y="71388"/>
                      <a:pt x="83632" y="71426"/>
                      <a:pt x="84057" y="71505"/>
                    </a:cubicBezTo>
                    <a:cubicBezTo>
                      <a:pt x="83520" y="72141"/>
                      <a:pt x="83108" y="72867"/>
                      <a:pt x="82848" y="73656"/>
                    </a:cubicBezTo>
                    <a:lnTo>
                      <a:pt x="83224" y="73656"/>
                    </a:lnTo>
                    <a:cubicBezTo>
                      <a:pt x="84120" y="70909"/>
                      <a:pt x="86703" y="69536"/>
                      <a:pt x="89286" y="69536"/>
                    </a:cubicBezTo>
                    <a:cubicBezTo>
                      <a:pt x="91869" y="69536"/>
                      <a:pt x="94452" y="70909"/>
                      <a:pt x="95348" y="73656"/>
                    </a:cubicBezTo>
                    <a:lnTo>
                      <a:pt x="95724" y="73656"/>
                    </a:lnTo>
                    <a:cubicBezTo>
                      <a:pt x="95464" y="72867"/>
                      <a:pt x="95052" y="72141"/>
                      <a:pt x="94514" y="71505"/>
                    </a:cubicBezTo>
                    <a:cubicBezTo>
                      <a:pt x="94942" y="71426"/>
                      <a:pt x="95371" y="71388"/>
                      <a:pt x="95797" y="71388"/>
                    </a:cubicBezTo>
                    <a:cubicBezTo>
                      <a:pt x="97737" y="71388"/>
                      <a:pt x="99611" y="72190"/>
                      <a:pt x="100948" y="73638"/>
                    </a:cubicBezTo>
                    <a:cubicBezTo>
                      <a:pt x="102293" y="72185"/>
                      <a:pt x="104163" y="71385"/>
                      <a:pt x="106095" y="71385"/>
                    </a:cubicBezTo>
                    <a:cubicBezTo>
                      <a:pt x="106570" y="71385"/>
                      <a:pt x="107049" y="71433"/>
                      <a:pt x="107525" y="71532"/>
                    </a:cubicBezTo>
                    <a:cubicBezTo>
                      <a:pt x="106495" y="72796"/>
                      <a:pt x="105921" y="74417"/>
                      <a:pt x="106127" y="76111"/>
                    </a:cubicBezTo>
                    <a:cubicBezTo>
                      <a:pt x="106637" y="75997"/>
                      <a:pt x="107150" y="75942"/>
                      <a:pt x="107660" y="75942"/>
                    </a:cubicBezTo>
                    <a:cubicBezTo>
                      <a:pt x="109597" y="75942"/>
                      <a:pt x="111473" y="76744"/>
                      <a:pt x="112821" y="78199"/>
                    </a:cubicBezTo>
                    <a:cubicBezTo>
                      <a:pt x="114158" y="76751"/>
                      <a:pt x="116031" y="75948"/>
                      <a:pt x="117967" y="75948"/>
                    </a:cubicBezTo>
                    <a:cubicBezTo>
                      <a:pt x="118392" y="75948"/>
                      <a:pt x="118820" y="75987"/>
                      <a:pt x="119245" y="76066"/>
                    </a:cubicBezTo>
                    <a:cubicBezTo>
                      <a:pt x="118708" y="76702"/>
                      <a:pt x="118295" y="77428"/>
                      <a:pt x="118036" y="78217"/>
                    </a:cubicBezTo>
                    <a:lnTo>
                      <a:pt x="118412" y="78217"/>
                    </a:lnTo>
                    <a:cubicBezTo>
                      <a:pt x="119308" y="75474"/>
                      <a:pt x="121893" y="74100"/>
                      <a:pt x="124477" y="74100"/>
                    </a:cubicBezTo>
                    <a:cubicBezTo>
                      <a:pt x="127059" y="74100"/>
                      <a:pt x="129640" y="75471"/>
                      <a:pt x="130536" y="78217"/>
                    </a:cubicBezTo>
                    <a:lnTo>
                      <a:pt x="130912" y="78217"/>
                    </a:lnTo>
                    <a:cubicBezTo>
                      <a:pt x="130652" y="77428"/>
                      <a:pt x="130240" y="76702"/>
                      <a:pt x="129702" y="76066"/>
                    </a:cubicBezTo>
                    <a:cubicBezTo>
                      <a:pt x="130130" y="75987"/>
                      <a:pt x="130558" y="75948"/>
                      <a:pt x="130984" y="75948"/>
                    </a:cubicBezTo>
                    <a:cubicBezTo>
                      <a:pt x="132922" y="75948"/>
                      <a:pt x="134791" y="76751"/>
                      <a:pt x="136136" y="78199"/>
                    </a:cubicBezTo>
                    <a:cubicBezTo>
                      <a:pt x="137484" y="76744"/>
                      <a:pt x="139360" y="75942"/>
                      <a:pt x="141292" y="75942"/>
                    </a:cubicBezTo>
                    <a:cubicBezTo>
                      <a:pt x="141801" y="75942"/>
                      <a:pt x="142313" y="75997"/>
                      <a:pt x="142820" y="76111"/>
                    </a:cubicBezTo>
                    <a:cubicBezTo>
                      <a:pt x="143275" y="72358"/>
                      <a:pt x="139935" y="68987"/>
                      <a:pt x="136195" y="68987"/>
                    </a:cubicBezTo>
                    <a:cubicBezTo>
                      <a:pt x="136175" y="68987"/>
                      <a:pt x="136156" y="68987"/>
                      <a:pt x="136136" y="68987"/>
                    </a:cubicBezTo>
                    <a:cubicBezTo>
                      <a:pt x="136116" y="68987"/>
                      <a:pt x="136096" y="68987"/>
                      <a:pt x="136077" y="68987"/>
                    </a:cubicBezTo>
                    <a:cubicBezTo>
                      <a:pt x="134208" y="68987"/>
                      <a:pt x="132440" y="69825"/>
                      <a:pt x="131199" y="71129"/>
                    </a:cubicBezTo>
                    <a:cubicBezTo>
                      <a:pt x="131279" y="69534"/>
                      <a:pt x="130697" y="68038"/>
                      <a:pt x="129702" y="66855"/>
                    </a:cubicBezTo>
                    <a:cubicBezTo>
                      <a:pt x="130132" y="66775"/>
                      <a:pt x="130564" y="66736"/>
                      <a:pt x="130992" y="66736"/>
                    </a:cubicBezTo>
                    <a:cubicBezTo>
                      <a:pt x="132927" y="66736"/>
                      <a:pt x="134793" y="67533"/>
                      <a:pt x="136136" y="68978"/>
                    </a:cubicBezTo>
                    <a:cubicBezTo>
                      <a:pt x="137482" y="67526"/>
                      <a:pt x="139354" y="66729"/>
                      <a:pt x="141284" y="66729"/>
                    </a:cubicBezTo>
                    <a:cubicBezTo>
                      <a:pt x="141795" y="66729"/>
                      <a:pt x="142310" y="66785"/>
                      <a:pt x="142820" y="66900"/>
                    </a:cubicBezTo>
                    <a:cubicBezTo>
                      <a:pt x="143276" y="63142"/>
                      <a:pt x="139935" y="59776"/>
                      <a:pt x="136189" y="59776"/>
                    </a:cubicBezTo>
                    <a:cubicBezTo>
                      <a:pt x="136175" y="59776"/>
                      <a:pt x="136160" y="59776"/>
                      <a:pt x="136145" y="59776"/>
                    </a:cubicBezTo>
                    <a:cubicBezTo>
                      <a:pt x="137492" y="58329"/>
                      <a:pt x="139362" y="57528"/>
                      <a:pt x="141292" y="57528"/>
                    </a:cubicBezTo>
                    <a:cubicBezTo>
                      <a:pt x="141800" y="57528"/>
                      <a:pt x="142312" y="57583"/>
                      <a:pt x="142820" y="57697"/>
                    </a:cubicBezTo>
                    <a:cubicBezTo>
                      <a:pt x="143275" y="53945"/>
                      <a:pt x="139935" y="50573"/>
                      <a:pt x="136195" y="50573"/>
                    </a:cubicBezTo>
                    <a:cubicBezTo>
                      <a:pt x="136175" y="50573"/>
                      <a:pt x="136156" y="50573"/>
                      <a:pt x="136136" y="50574"/>
                    </a:cubicBezTo>
                    <a:cubicBezTo>
                      <a:pt x="137486" y="49117"/>
                      <a:pt x="139365" y="48320"/>
                      <a:pt x="141300" y="48320"/>
                    </a:cubicBezTo>
                    <a:cubicBezTo>
                      <a:pt x="141806" y="48320"/>
                      <a:pt x="142315" y="48374"/>
                      <a:pt x="142820" y="48486"/>
                    </a:cubicBezTo>
                    <a:cubicBezTo>
                      <a:pt x="143276" y="44728"/>
                      <a:pt x="139935" y="41362"/>
                      <a:pt x="136181" y="41362"/>
                    </a:cubicBezTo>
                    <a:cubicBezTo>
                      <a:pt x="136166" y="41362"/>
                      <a:pt x="136151" y="41362"/>
                      <a:pt x="136136" y="41362"/>
                    </a:cubicBezTo>
                    <a:cubicBezTo>
                      <a:pt x="137483" y="39915"/>
                      <a:pt x="139359" y="39114"/>
                      <a:pt x="141291" y="39114"/>
                    </a:cubicBezTo>
                    <a:cubicBezTo>
                      <a:pt x="141800" y="39114"/>
                      <a:pt x="142312" y="39169"/>
                      <a:pt x="142820" y="39283"/>
                    </a:cubicBezTo>
                    <a:cubicBezTo>
                      <a:pt x="143275" y="35522"/>
                      <a:pt x="139935" y="32159"/>
                      <a:pt x="136195" y="32159"/>
                    </a:cubicBezTo>
                    <a:cubicBezTo>
                      <a:pt x="136175" y="32159"/>
                      <a:pt x="136156" y="32160"/>
                      <a:pt x="136136" y="32160"/>
                    </a:cubicBezTo>
                    <a:cubicBezTo>
                      <a:pt x="136116" y="32160"/>
                      <a:pt x="136096" y="32159"/>
                      <a:pt x="136077" y="32159"/>
                    </a:cubicBezTo>
                    <a:cubicBezTo>
                      <a:pt x="134208" y="32159"/>
                      <a:pt x="132440" y="32998"/>
                      <a:pt x="131199" y="34301"/>
                    </a:cubicBezTo>
                    <a:cubicBezTo>
                      <a:pt x="131279" y="32706"/>
                      <a:pt x="130697" y="31210"/>
                      <a:pt x="129711" y="30027"/>
                    </a:cubicBezTo>
                    <a:cubicBezTo>
                      <a:pt x="130140" y="29948"/>
                      <a:pt x="130570" y="29909"/>
                      <a:pt x="130997" y="29909"/>
                    </a:cubicBezTo>
                    <a:cubicBezTo>
                      <a:pt x="132927" y="29909"/>
                      <a:pt x="134793" y="30705"/>
                      <a:pt x="136136" y="32151"/>
                    </a:cubicBezTo>
                    <a:cubicBezTo>
                      <a:pt x="137482" y="30699"/>
                      <a:pt x="139354" y="29902"/>
                      <a:pt x="141284" y="29902"/>
                    </a:cubicBezTo>
                    <a:cubicBezTo>
                      <a:pt x="141795" y="29902"/>
                      <a:pt x="142310" y="29957"/>
                      <a:pt x="142820" y="30072"/>
                    </a:cubicBezTo>
                    <a:cubicBezTo>
                      <a:pt x="143276" y="26315"/>
                      <a:pt x="139935" y="22948"/>
                      <a:pt x="136189" y="22948"/>
                    </a:cubicBezTo>
                    <a:cubicBezTo>
                      <a:pt x="136175" y="22948"/>
                      <a:pt x="136160" y="22948"/>
                      <a:pt x="136145" y="22948"/>
                    </a:cubicBezTo>
                    <a:cubicBezTo>
                      <a:pt x="137491" y="21496"/>
                      <a:pt x="139358" y="20699"/>
                      <a:pt x="141285" y="20699"/>
                    </a:cubicBezTo>
                    <a:cubicBezTo>
                      <a:pt x="141795" y="20699"/>
                      <a:pt x="142310" y="20755"/>
                      <a:pt x="142820" y="20870"/>
                    </a:cubicBezTo>
                    <a:cubicBezTo>
                      <a:pt x="143275" y="17108"/>
                      <a:pt x="139935" y="13746"/>
                      <a:pt x="136195" y="13746"/>
                    </a:cubicBezTo>
                    <a:cubicBezTo>
                      <a:pt x="136175" y="13746"/>
                      <a:pt x="136156" y="13746"/>
                      <a:pt x="136136" y="13746"/>
                    </a:cubicBezTo>
                    <a:cubicBezTo>
                      <a:pt x="137484" y="12292"/>
                      <a:pt x="139360" y="11489"/>
                      <a:pt x="141292" y="11489"/>
                    </a:cubicBezTo>
                    <a:cubicBezTo>
                      <a:pt x="141801" y="11489"/>
                      <a:pt x="142313" y="11544"/>
                      <a:pt x="142820" y="11658"/>
                    </a:cubicBezTo>
                    <a:cubicBezTo>
                      <a:pt x="143275" y="7906"/>
                      <a:pt x="139935" y="4534"/>
                      <a:pt x="136195" y="4534"/>
                    </a:cubicBezTo>
                    <a:cubicBezTo>
                      <a:pt x="136175" y="4534"/>
                      <a:pt x="136156" y="4534"/>
                      <a:pt x="136136" y="4535"/>
                    </a:cubicBezTo>
                    <a:cubicBezTo>
                      <a:pt x="136116" y="4534"/>
                      <a:pt x="136096" y="4534"/>
                      <a:pt x="136077" y="4534"/>
                    </a:cubicBezTo>
                    <a:cubicBezTo>
                      <a:pt x="134208" y="4534"/>
                      <a:pt x="132440" y="5373"/>
                      <a:pt x="131199" y="6676"/>
                    </a:cubicBezTo>
                    <a:cubicBezTo>
                      <a:pt x="131234" y="5941"/>
                      <a:pt x="131136" y="5198"/>
                      <a:pt x="130894" y="4499"/>
                    </a:cubicBezTo>
                    <a:lnTo>
                      <a:pt x="130518" y="4499"/>
                    </a:lnTo>
                    <a:cubicBezTo>
                      <a:pt x="130751" y="5198"/>
                      <a:pt x="130867" y="5932"/>
                      <a:pt x="130867" y="6667"/>
                    </a:cubicBezTo>
                    <a:cubicBezTo>
                      <a:pt x="130394" y="6565"/>
                      <a:pt x="129917" y="6515"/>
                      <a:pt x="129443" y="6515"/>
                    </a:cubicBezTo>
                    <a:cubicBezTo>
                      <a:pt x="127584" y="6515"/>
                      <a:pt x="125780" y="7282"/>
                      <a:pt x="124487" y="8674"/>
                    </a:cubicBezTo>
                    <a:cubicBezTo>
                      <a:pt x="123206" y="7294"/>
                      <a:pt x="121414" y="6515"/>
                      <a:pt x="119532" y="6515"/>
                    </a:cubicBezTo>
                    <a:cubicBezTo>
                      <a:pt x="119048" y="6515"/>
                      <a:pt x="118564" y="6569"/>
                      <a:pt x="118089" y="6667"/>
                    </a:cubicBezTo>
                    <a:cubicBezTo>
                      <a:pt x="118089" y="5932"/>
                      <a:pt x="118206" y="5198"/>
                      <a:pt x="118439" y="4499"/>
                    </a:cubicBezTo>
                    <a:lnTo>
                      <a:pt x="118063" y="4499"/>
                    </a:lnTo>
                    <a:cubicBezTo>
                      <a:pt x="117821" y="5198"/>
                      <a:pt x="117722" y="5932"/>
                      <a:pt x="117758" y="6676"/>
                    </a:cubicBezTo>
                    <a:cubicBezTo>
                      <a:pt x="116516" y="5373"/>
                      <a:pt x="114749" y="4534"/>
                      <a:pt x="112880" y="4534"/>
                    </a:cubicBezTo>
                    <a:cubicBezTo>
                      <a:pt x="112860" y="4534"/>
                      <a:pt x="112840" y="4534"/>
                      <a:pt x="112821" y="4535"/>
                    </a:cubicBezTo>
                    <a:cubicBezTo>
                      <a:pt x="112802" y="4534"/>
                      <a:pt x="112783" y="4534"/>
                      <a:pt x="112765" y="4534"/>
                    </a:cubicBezTo>
                    <a:cubicBezTo>
                      <a:pt x="110778" y="4534"/>
                      <a:pt x="108911" y="5480"/>
                      <a:pt x="107659" y="6927"/>
                    </a:cubicBezTo>
                    <a:lnTo>
                      <a:pt x="107659" y="6927"/>
                    </a:lnTo>
                    <a:cubicBezTo>
                      <a:pt x="107953" y="3264"/>
                      <a:pt x="104676" y="36"/>
                      <a:pt x="101009" y="36"/>
                    </a:cubicBezTo>
                    <a:cubicBezTo>
                      <a:pt x="100988" y="36"/>
                      <a:pt x="100968" y="36"/>
                      <a:pt x="100948" y="36"/>
                    </a:cubicBezTo>
                    <a:cubicBezTo>
                      <a:pt x="100928" y="36"/>
                      <a:pt x="100908" y="36"/>
                      <a:pt x="100889" y="36"/>
                    </a:cubicBezTo>
                    <a:cubicBezTo>
                      <a:pt x="99020" y="36"/>
                      <a:pt x="97261" y="875"/>
                      <a:pt x="96011" y="2178"/>
                    </a:cubicBezTo>
                    <a:cubicBezTo>
                      <a:pt x="96056" y="1434"/>
                      <a:pt x="95948" y="699"/>
                      <a:pt x="95706" y="1"/>
                    </a:cubicBezTo>
                    <a:lnTo>
                      <a:pt x="95339" y="1"/>
                    </a:lnTo>
                    <a:cubicBezTo>
                      <a:pt x="95563" y="699"/>
                      <a:pt x="95688" y="1434"/>
                      <a:pt x="95688" y="2169"/>
                    </a:cubicBezTo>
                    <a:cubicBezTo>
                      <a:pt x="95213" y="2067"/>
                      <a:pt x="94735" y="2017"/>
                      <a:pt x="94260" y="2017"/>
                    </a:cubicBezTo>
                    <a:cubicBezTo>
                      <a:pt x="92399" y="2017"/>
                      <a:pt x="90599" y="2784"/>
                      <a:pt x="89299" y="4176"/>
                    </a:cubicBezTo>
                    <a:cubicBezTo>
                      <a:pt x="88027" y="2796"/>
                      <a:pt x="86226" y="2017"/>
                      <a:pt x="84344" y="2017"/>
                    </a:cubicBezTo>
                    <a:cubicBezTo>
                      <a:pt x="83860" y="2017"/>
                      <a:pt x="83376" y="2061"/>
                      <a:pt x="82902" y="2169"/>
                    </a:cubicBezTo>
                    <a:cubicBezTo>
                      <a:pt x="82910" y="1434"/>
                      <a:pt x="83027" y="699"/>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grpSp>
        <p:sp>
          <p:nvSpPr>
            <p:cNvPr id="786" name="Google Shape;786;p32"/>
            <p:cNvSpPr/>
            <p:nvPr/>
          </p:nvSpPr>
          <p:spPr>
            <a:xfrm>
              <a:off x="-200" y="2625674"/>
              <a:ext cx="3080076" cy="1683353"/>
            </a:xfrm>
            <a:custGeom>
              <a:avLst/>
              <a:gdLst/>
              <a:ahLst/>
              <a:cxnLst/>
              <a:rect l="l" t="t" r="r" b="b"/>
              <a:pathLst>
                <a:path w="143276" h="78414" extrusionOk="0">
                  <a:moveTo>
                    <a:pt x="84144" y="2392"/>
                  </a:moveTo>
                  <a:cubicBezTo>
                    <a:pt x="86080" y="2392"/>
                    <a:pt x="87955" y="3195"/>
                    <a:pt x="89299" y="4642"/>
                  </a:cubicBezTo>
                  <a:cubicBezTo>
                    <a:pt x="90635" y="3197"/>
                    <a:pt x="92499" y="2400"/>
                    <a:pt x="94430" y="2400"/>
                  </a:cubicBezTo>
                  <a:cubicBezTo>
                    <a:pt x="94856" y="2400"/>
                    <a:pt x="95287" y="2439"/>
                    <a:pt x="95715" y="2518"/>
                  </a:cubicBezTo>
                  <a:cubicBezTo>
                    <a:pt x="94720" y="3692"/>
                    <a:pt x="94138" y="5198"/>
                    <a:pt x="94228" y="6793"/>
                  </a:cubicBezTo>
                  <a:cubicBezTo>
                    <a:pt x="92977" y="5480"/>
                    <a:pt x="91219" y="4651"/>
                    <a:pt x="89350" y="4651"/>
                  </a:cubicBezTo>
                  <a:cubicBezTo>
                    <a:pt x="89330" y="4651"/>
                    <a:pt x="89310" y="4651"/>
                    <a:pt x="89290" y="4651"/>
                  </a:cubicBezTo>
                  <a:cubicBezTo>
                    <a:pt x="89271" y="4651"/>
                    <a:pt x="89251" y="4651"/>
                    <a:pt x="89231" y="4651"/>
                  </a:cubicBezTo>
                  <a:cubicBezTo>
                    <a:pt x="87362" y="4651"/>
                    <a:pt x="85595" y="5489"/>
                    <a:pt x="84353" y="6793"/>
                  </a:cubicBezTo>
                  <a:cubicBezTo>
                    <a:pt x="84434" y="5198"/>
                    <a:pt x="83851" y="3692"/>
                    <a:pt x="82866" y="2518"/>
                  </a:cubicBezTo>
                  <a:lnTo>
                    <a:pt x="82866" y="2509"/>
                  </a:lnTo>
                  <a:cubicBezTo>
                    <a:pt x="83291" y="2430"/>
                    <a:pt x="83719" y="2392"/>
                    <a:pt x="84144" y="2392"/>
                  </a:cubicBezTo>
                  <a:close/>
                  <a:moveTo>
                    <a:pt x="23970" y="2589"/>
                  </a:moveTo>
                  <a:cubicBezTo>
                    <a:pt x="24396" y="2589"/>
                    <a:pt x="24824" y="2628"/>
                    <a:pt x="25250" y="2707"/>
                  </a:cubicBezTo>
                  <a:cubicBezTo>
                    <a:pt x="24255" y="3889"/>
                    <a:pt x="23673" y="5386"/>
                    <a:pt x="23753" y="6981"/>
                  </a:cubicBezTo>
                  <a:cubicBezTo>
                    <a:pt x="22512" y="5677"/>
                    <a:pt x="20744" y="4839"/>
                    <a:pt x="18884" y="4839"/>
                  </a:cubicBezTo>
                  <a:cubicBezTo>
                    <a:pt x="18864" y="4839"/>
                    <a:pt x="18845" y="4839"/>
                    <a:pt x="18825" y="4839"/>
                  </a:cubicBezTo>
                  <a:cubicBezTo>
                    <a:pt x="18805" y="4839"/>
                    <a:pt x="18786" y="4839"/>
                    <a:pt x="18766" y="4839"/>
                  </a:cubicBezTo>
                  <a:cubicBezTo>
                    <a:pt x="16897" y="4839"/>
                    <a:pt x="15129" y="5677"/>
                    <a:pt x="13888" y="6981"/>
                  </a:cubicBezTo>
                  <a:cubicBezTo>
                    <a:pt x="13951" y="5395"/>
                    <a:pt x="13368" y="3898"/>
                    <a:pt x="12382" y="2716"/>
                  </a:cubicBezTo>
                  <a:lnTo>
                    <a:pt x="12391" y="2707"/>
                  </a:lnTo>
                  <a:cubicBezTo>
                    <a:pt x="12818" y="2628"/>
                    <a:pt x="13246" y="2589"/>
                    <a:pt x="13671" y="2589"/>
                  </a:cubicBezTo>
                  <a:cubicBezTo>
                    <a:pt x="15606" y="2589"/>
                    <a:pt x="17481" y="3390"/>
                    <a:pt x="18825" y="4830"/>
                  </a:cubicBezTo>
                  <a:cubicBezTo>
                    <a:pt x="20162" y="3390"/>
                    <a:pt x="22035" y="2589"/>
                    <a:pt x="23970" y="2589"/>
                  </a:cubicBezTo>
                  <a:close/>
                  <a:moveTo>
                    <a:pt x="77636" y="544"/>
                  </a:moveTo>
                  <a:cubicBezTo>
                    <a:pt x="80811" y="544"/>
                    <a:pt x="83986" y="2623"/>
                    <a:pt x="84031" y="6784"/>
                  </a:cubicBezTo>
                  <a:cubicBezTo>
                    <a:pt x="83550" y="6679"/>
                    <a:pt x="83066" y="6627"/>
                    <a:pt x="82585" y="6627"/>
                  </a:cubicBezTo>
                  <a:cubicBezTo>
                    <a:pt x="80728" y="6627"/>
                    <a:pt x="78929" y="7394"/>
                    <a:pt x="77633" y="8782"/>
                  </a:cubicBezTo>
                  <a:cubicBezTo>
                    <a:pt x="76360" y="7411"/>
                    <a:pt x="74559" y="6622"/>
                    <a:pt x="72687" y="6622"/>
                  </a:cubicBezTo>
                  <a:cubicBezTo>
                    <a:pt x="72203" y="6622"/>
                    <a:pt x="71719" y="6676"/>
                    <a:pt x="71244" y="6784"/>
                  </a:cubicBezTo>
                  <a:cubicBezTo>
                    <a:pt x="71284" y="2625"/>
                    <a:pt x="74460" y="544"/>
                    <a:pt x="77636" y="544"/>
                  </a:cubicBezTo>
                  <a:close/>
                  <a:moveTo>
                    <a:pt x="100947" y="544"/>
                  </a:moveTo>
                  <a:cubicBezTo>
                    <a:pt x="104121" y="544"/>
                    <a:pt x="107295" y="2622"/>
                    <a:pt x="107337" y="6782"/>
                  </a:cubicBezTo>
                  <a:lnTo>
                    <a:pt x="107337" y="6782"/>
                  </a:lnTo>
                  <a:cubicBezTo>
                    <a:pt x="106859" y="6678"/>
                    <a:pt x="106378" y="6627"/>
                    <a:pt x="105901" y="6627"/>
                  </a:cubicBezTo>
                  <a:cubicBezTo>
                    <a:pt x="104043" y="6627"/>
                    <a:pt x="102246" y="7394"/>
                    <a:pt x="100957" y="8782"/>
                  </a:cubicBezTo>
                  <a:cubicBezTo>
                    <a:pt x="99676" y="7411"/>
                    <a:pt x="97883" y="6622"/>
                    <a:pt x="96002" y="6622"/>
                  </a:cubicBezTo>
                  <a:cubicBezTo>
                    <a:pt x="95518" y="6622"/>
                    <a:pt x="95034" y="6676"/>
                    <a:pt x="94559" y="6784"/>
                  </a:cubicBezTo>
                  <a:cubicBezTo>
                    <a:pt x="94595" y="2625"/>
                    <a:pt x="97771" y="544"/>
                    <a:pt x="100947" y="544"/>
                  </a:cubicBezTo>
                  <a:close/>
                  <a:moveTo>
                    <a:pt x="7166" y="739"/>
                  </a:moveTo>
                  <a:cubicBezTo>
                    <a:pt x="10341" y="739"/>
                    <a:pt x="13516" y="2815"/>
                    <a:pt x="13556" y="6972"/>
                  </a:cubicBezTo>
                  <a:cubicBezTo>
                    <a:pt x="13079" y="6868"/>
                    <a:pt x="12598" y="6817"/>
                    <a:pt x="12120" y="6817"/>
                  </a:cubicBezTo>
                  <a:cubicBezTo>
                    <a:pt x="10263" y="6817"/>
                    <a:pt x="8460" y="7585"/>
                    <a:pt x="7163" y="8974"/>
                  </a:cubicBezTo>
                  <a:lnTo>
                    <a:pt x="7163" y="8974"/>
                  </a:lnTo>
                  <a:cubicBezTo>
                    <a:pt x="5882" y="7597"/>
                    <a:pt x="4092" y="6819"/>
                    <a:pt x="2212" y="6819"/>
                  </a:cubicBezTo>
                  <a:cubicBezTo>
                    <a:pt x="1728" y="6819"/>
                    <a:pt x="1245" y="6873"/>
                    <a:pt x="770" y="6972"/>
                  </a:cubicBezTo>
                  <a:cubicBezTo>
                    <a:pt x="810" y="2818"/>
                    <a:pt x="3988" y="739"/>
                    <a:pt x="7166" y="739"/>
                  </a:cubicBezTo>
                  <a:close/>
                  <a:moveTo>
                    <a:pt x="30461" y="743"/>
                  </a:moveTo>
                  <a:cubicBezTo>
                    <a:pt x="33632" y="743"/>
                    <a:pt x="36807" y="2818"/>
                    <a:pt x="36853" y="6968"/>
                  </a:cubicBezTo>
                  <a:lnTo>
                    <a:pt x="36853" y="6968"/>
                  </a:lnTo>
                  <a:cubicBezTo>
                    <a:pt x="36386" y="6869"/>
                    <a:pt x="35915" y="6820"/>
                    <a:pt x="35447" y="6820"/>
                  </a:cubicBezTo>
                  <a:cubicBezTo>
                    <a:pt x="33589" y="6820"/>
                    <a:pt x="31784" y="7587"/>
                    <a:pt x="30492" y="8979"/>
                  </a:cubicBezTo>
                  <a:cubicBezTo>
                    <a:pt x="29210" y="7599"/>
                    <a:pt x="27418" y="6819"/>
                    <a:pt x="25536" y="6819"/>
                  </a:cubicBezTo>
                  <a:cubicBezTo>
                    <a:pt x="25053" y="6819"/>
                    <a:pt x="24569" y="6873"/>
                    <a:pt x="24094" y="6972"/>
                  </a:cubicBezTo>
                  <a:cubicBezTo>
                    <a:pt x="24121" y="2820"/>
                    <a:pt x="27289" y="743"/>
                    <a:pt x="30461" y="743"/>
                  </a:cubicBezTo>
                  <a:close/>
                  <a:moveTo>
                    <a:pt x="119326" y="6899"/>
                  </a:moveTo>
                  <a:cubicBezTo>
                    <a:pt x="121263" y="6899"/>
                    <a:pt x="123133" y="7700"/>
                    <a:pt x="124470" y="9149"/>
                  </a:cubicBezTo>
                  <a:lnTo>
                    <a:pt x="124470" y="9149"/>
                  </a:lnTo>
                  <a:cubicBezTo>
                    <a:pt x="124453" y="9149"/>
                    <a:pt x="124436" y="9149"/>
                    <a:pt x="124419" y="9149"/>
                  </a:cubicBezTo>
                  <a:cubicBezTo>
                    <a:pt x="122550" y="9149"/>
                    <a:pt x="120782" y="9987"/>
                    <a:pt x="119541" y="11291"/>
                  </a:cubicBezTo>
                  <a:cubicBezTo>
                    <a:pt x="119622" y="9705"/>
                    <a:pt x="119039" y="8199"/>
                    <a:pt x="118045" y="7017"/>
                  </a:cubicBezTo>
                  <a:cubicBezTo>
                    <a:pt x="118472" y="6938"/>
                    <a:pt x="118901" y="6899"/>
                    <a:pt x="119326" y="6899"/>
                  </a:cubicBezTo>
                  <a:close/>
                  <a:moveTo>
                    <a:pt x="129625" y="6899"/>
                  </a:moveTo>
                  <a:cubicBezTo>
                    <a:pt x="130050" y="6899"/>
                    <a:pt x="130477" y="6938"/>
                    <a:pt x="130903" y="7017"/>
                  </a:cubicBezTo>
                  <a:cubicBezTo>
                    <a:pt x="129908" y="8199"/>
                    <a:pt x="129326" y="9705"/>
                    <a:pt x="129415" y="11291"/>
                  </a:cubicBezTo>
                  <a:cubicBezTo>
                    <a:pt x="128165" y="9987"/>
                    <a:pt x="126397" y="9149"/>
                    <a:pt x="124537" y="9149"/>
                  </a:cubicBezTo>
                  <a:cubicBezTo>
                    <a:pt x="124520" y="9149"/>
                    <a:pt x="124503" y="9149"/>
                    <a:pt x="124487" y="9149"/>
                  </a:cubicBezTo>
                  <a:lnTo>
                    <a:pt x="124487" y="9149"/>
                  </a:lnTo>
                  <a:cubicBezTo>
                    <a:pt x="125823" y="7700"/>
                    <a:pt x="127694" y="6899"/>
                    <a:pt x="129625" y="6899"/>
                  </a:cubicBezTo>
                  <a:close/>
                  <a:moveTo>
                    <a:pt x="82788" y="6997"/>
                  </a:moveTo>
                  <a:cubicBezTo>
                    <a:pt x="83213" y="6997"/>
                    <a:pt x="83641" y="7036"/>
                    <a:pt x="84066" y="7115"/>
                  </a:cubicBezTo>
                  <a:cubicBezTo>
                    <a:pt x="83072" y="8298"/>
                    <a:pt x="82489" y="9794"/>
                    <a:pt x="82579" y="11389"/>
                  </a:cubicBezTo>
                  <a:cubicBezTo>
                    <a:pt x="81329" y="10086"/>
                    <a:pt x="79570" y="9248"/>
                    <a:pt x="77701" y="9248"/>
                  </a:cubicBezTo>
                  <a:cubicBezTo>
                    <a:pt x="77681" y="9248"/>
                    <a:pt x="77661" y="9248"/>
                    <a:pt x="77642" y="9248"/>
                  </a:cubicBezTo>
                  <a:cubicBezTo>
                    <a:pt x="78979" y="7800"/>
                    <a:pt x="80853" y="6997"/>
                    <a:pt x="82788" y="6997"/>
                  </a:cubicBezTo>
                  <a:close/>
                  <a:moveTo>
                    <a:pt x="95819" y="7002"/>
                  </a:moveTo>
                  <a:cubicBezTo>
                    <a:pt x="97748" y="7002"/>
                    <a:pt x="99615" y="7806"/>
                    <a:pt x="100948" y="9257"/>
                  </a:cubicBezTo>
                  <a:cubicBezTo>
                    <a:pt x="100928" y="9257"/>
                    <a:pt x="100908" y="9256"/>
                    <a:pt x="100888" y="9256"/>
                  </a:cubicBezTo>
                  <a:cubicBezTo>
                    <a:pt x="99020" y="9256"/>
                    <a:pt x="97252" y="10086"/>
                    <a:pt x="96011" y="11398"/>
                  </a:cubicBezTo>
                  <a:cubicBezTo>
                    <a:pt x="96100" y="9803"/>
                    <a:pt x="95509" y="8298"/>
                    <a:pt x="94523" y="7124"/>
                  </a:cubicBezTo>
                  <a:cubicBezTo>
                    <a:pt x="94955" y="7042"/>
                    <a:pt x="95388" y="7002"/>
                    <a:pt x="95819" y="7002"/>
                  </a:cubicBezTo>
                  <a:close/>
                  <a:moveTo>
                    <a:pt x="48857" y="7096"/>
                  </a:moveTo>
                  <a:cubicBezTo>
                    <a:pt x="50790" y="7096"/>
                    <a:pt x="52658" y="7899"/>
                    <a:pt x="53995" y="9346"/>
                  </a:cubicBezTo>
                  <a:lnTo>
                    <a:pt x="53995" y="9346"/>
                  </a:lnTo>
                  <a:cubicBezTo>
                    <a:pt x="53978" y="9346"/>
                    <a:pt x="53961" y="9346"/>
                    <a:pt x="53945" y="9346"/>
                  </a:cubicBezTo>
                  <a:cubicBezTo>
                    <a:pt x="52076" y="9346"/>
                    <a:pt x="50308" y="10184"/>
                    <a:pt x="49067" y="11488"/>
                  </a:cubicBezTo>
                  <a:cubicBezTo>
                    <a:pt x="49156" y="9893"/>
                    <a:pt x="48565" y="8388"/>
                    <a:pt x="47579" y="7214"/>
                  </a:cubicBezTo>
                  <a:cubicBezTo>
                    <a:pt x="48005" y="7135"/>
                    <a:pt x="48433" y="7096"/>
                    <a:pt x="48857" y="7096"/>
                  </a:cubicBezTo>
                  <a:close/>
                  <a:moveTo>
                    <a:pt x="59151" y="7096"/>
                  </a:moveTo>
                  <a:cubicBezTo>
                    <a:pt x="59575" y="7096"/>
                    <a:pt x="60003" y="7135"/>
                    <a:pt x="60429" y="7214"/>
                  </a:cubicBezTo>
                  <a:cubicBezTo>
                    <a:pt x="59443" y="8397"/>
                    <a:pt x="58852" y="9893"/>
                    <a:pt x="58941" y="11488"/>
                  </a:cubicBezTo>
                  <a:cubicBezTo>
                    <a:pt x="57700" y="10184"/>
                    <a:pt x="55932" y="9346"/>
                    <a:pt x="54063" y="9346"/>
                  </a:cubicBezTo>
                  <a:cubicBezTo>
                    <a:pt x="54043" y="9346"/>
                    <a:pt x="54024" y="9346"/>
                    <a:pt x="54004" y="9346"/>
                  </a:cubicBezTo>
                  <a:cubicBezTo>
                    <a:pt x="55349" y="7899"/>
                    <a:pt x="57217" y="7096"/>
                    <a:pt x="59151" y="7096"/>
                  </a:cubicBezTo>
                  <a:close/>
                  <a:moveTo>
                    <a:pt x="12288" y="7195"/>
                  </a:moveTo>
                  <a:cubicBezTo>
                    <a:pt x="12712" y="7195"/>
                    <a:pt x="13139" y="7233"/>
                    <a:pt x="13565" y="7312"/>
                  </a:cubicBezTo>
                  <a:cubicBezTo>
                    <a:pt x="12580" y="8495"/>
                    <a:pt x="11997" y="9992"/>
                    <a:pt x="12078" y="11586"/>
                  </a:cubicBezTo>
                  <a:cubicBezTo>
                    <a:pt x="10836" y="10283"/>
                    <a:pt x="9069" y="9445"/>
                    <a:pt x="7200" y="9445"/>
                  </a:cubicBezTo>
                  <a:cubicBezTo>
                    <a:pt x="7183" y="9445"/>
                    <a:pt x="7166" y="9445"/>
                    <a:pt x="7150" y="9445"/>
                  </a:cubicBezTo>
                  <a:lnTo>
                    <a:pt x="7150" y="9445"/>
                  </a:lnTo>
                  <a:cubicBezTo>
                    <a:pt x="8487" y="7997"/>
                    <a:pt x="10354" y="7195"/>
                    <a:pt x="12288" y="7195"/>
                  </a:cubicBezTo>
                  <a:close/>
                  <a:moveTo>
                    <a:pt x="25327" y="7195"/>
                  </a:moveTo>
                  <a:cubicBezTo>
                    <a:pt x="27263" y="7195"/>
                    <a:pt x="29138" y="7997"/>
                    <a:pt x="30483" y="9445"/>
                  </a:cubicBezTo>
                  <a:cubicBezTo>
                    <a:pt x="30463" y="9445"/>
                    <a:pt x="30443" y="9445"/>
                    <a:pt x="30423" y="9445"/>
                  </a:cubicBezTo>
                  <a:cubicBezTo>
                    <a:pt x="28555" y="9445"/>
                    <a:pt x="26787" y="10283"/>
                    <a:pt x="25545" y="11586"/>
                  </a:cubicBezTo>
                  <a:cubicBezTo>
                    <a:pt x="25626" y="10000"/>
                    <a:pt x="25044" y="8495"/>
                    <a:pt x="24049" y="7312"/>
                  </a:cubicBezTo>
                  <a:cubicBezTo>
                    <a:pt x="24475" y="7233"/>
                    <a:pt x="24903" y="7195"/>
                    <a:pt x="25327" y="7195"/>
                  </a:cubicBezTo>
                  <a:close/>
                  <a:moveTo>
                    <a:pt x="35634" y="7192"/>
                  </a:moveTo>
                  <a:cubicBezTo>
                    <a:pt x="36094" y="7192"/>
                    <a:pt x="36556" y="7237"/>
                    <a:pt x="37015" y="7330"/>
                  </a:cubicBezTo>
                  <a:cubicBezTo>
                    <a:pt x="35998" y="8588"/>
                    <a:pt x="35452" y="10173"/>
                    <a:pt x="35641" y="11840"/>
                  </a:cubicBezTo>
                  <a:lnTo>
                    <a:pt x="35641" y="11840"/>
                  </a:lnTo>
                  <a:cubicBezTo>
                    <a:pt x="34389" y="10389"/>
                    <a:pt x="32523" y="9445"/>
                    <a:pt x="30538" y="9445"/>
                  </a:cubicBezTo>
                  <a:cubicBezTo>
                    <a:pt x="30520" y="9445"/>
                    <a:pt x="30501" y="9445"/>
                    <a:pt x="30483" y="9445"/>
                  </a:cubicBezTo>
                  <a:cubicBezTo>
                    <a:pt x="31822" y="7997"/>
                    <a:pt x="33700" y="7192"/>
                    <a:pt x="35634" y="7192"/>
                  </a:cubicBezTo>
                  <a:close/>
                  <a:moveTo>
                    <a:pt x="112820" y="5042"/>
                  </a:moveTo>
                  <a:cubicBezTo>
                    <a:pt x="115994" y="5042"/>
                    <a:pt x="119168" y="7120"/>
                    <a:pt x="119209" y="11280"/>
                  </a:cubicBezTo>
                  <a:lnTo>
                    <a:pt x="119209" y="11280"/>
                  </a:lnTo>
                  <a:cubicBezTo>
                    <a:pt x="118737" y="11179"/>
                    <a:pt x="118262" y="11130"/>
                    <a:pt x="117790" y="11130"/>
                  </a:cubicBezTo>
                  <a:cubicBezTo>
                    <a:pt x="115926" y="11130"/>
                    <a:pt x="114120" y="11897"/>
                    <a:pt x="112821" y="13289"/>
                  </a:cubicBezTo>
                  <a:cubicBezTo>
                    <a:pt x="111548" y="11909"/>
                    <a:pt x="109747" y="11129"/>
                    <a:pt x="107874" y="11129"/>
                  </a:cubicBezTo>
                  <a:cubicBezTo>
                    <a:pt x="107391" y="11129"/>
                    <a:pt x="106898" y="11183"/>
                    <a:pt x="106432" y="11282"/>
                  </a:cubicBezTo>
                  <a:cubicBezTo>
                    <a:pt x="106468" y="7123"/>
                    <a:pt x="109644" y="5042"/>
                    <a:pt x="112820" y="5042"/>
                  </a:cubicBezTo>
                  <a:close/>
                  <a:moveTo>
                    <a:pt x="136135" y="5042"/>
                  </a:moveTo>
                  <a:cubicBezTo>
                    <a:pt x="139310" y="5042"/>
                    <a:pt x="142484" y="7121"/>
                    <a:pt x="142525" y="11282"/>
                  </a:cubicBezTo>
                  <a:cubicBezTo>
                    <a:pt x="142051" y="11180"/>
                    <a:pt x="141574" y="11130"/>
                    <a:pt x="141100" y="11130"/>
                  </a:cubicBezTo>
                  <a:cubicBezTo>
                    <a:pt x="139242" y="11130"/>
                    <a:pt x="137437" y="11897"/>
                    <a:pt x="136145" y="13289"/>
                  </a:cubicBezTo>
                  <a:cubicBezTo>
                    <a:pt x="134863" y="11909"/>
                    <a:pt x="133071" y="11129"/>
                    <a:pt x="131190" y="11129"/>
                  </a:cubicBezTo>
                  <a:cubicBezTo>
                    <a:pt x="130706" y="11129"/>
                    <a:pt x="130222" y="11183"/>
                    <a:pt x="129747" y="11282"/>
                  </a:cubicBezTo>
                  <a:cubicBezTo>
                    <a:pt x="129783" y="7123"/>
                    <a:pt x="132959" y="5042"/>
                    <a:pt x="136135" y="5042"/>
                  </a:cubicBezTo>
                  <a:close/>
                  <a:moveTo>
                    <a:pt x="89293" y="5147"/>
                  </a:moveTo>
                  <a:cubicBezTo>
                    <a:pt x="92468" y="5147"/>
                    <a:pt x="95642" y="7223"/>
                    <a:pt x="95679" y="11378"/>
                  </a:cubicBezTo>
                  <a:lnTo>
                    <a:pt x="95679" y="11378"/>
                  </a:lnTo>
                  <a:cubicBezTo>
                    <a:pt x="95207" y="11278"/>
                    <a:pt x="94731" y="11229"/>
                    <a:pt x="94259" y="11229"/>
                  </a:cubicBezTo>
                  <a:cubicBezTo>
                    <a:pt x="92396" y="11229"/>
                    <a:pt x="90592" y="11995"/>
                    <a:pt x="89299" y="13388"/>
                  </a:cubicBezTo>
                  <a:cubicBezTo>
                    <a:pt x="88018" y="12008"/>
                    <a:pt x="86226" y="11228"/>
                    <a:pt x="84344" y="11228"/>
                  </a:cubicBezTo>
                  <a:cubicBezTo>
                    <a:pt x="83860" y="11228"/>
                    <a:pt x="83376" y="11282"/>
                    <a:pt x="82902" y="11380"/>
                  </a:cubicBezTo>
                  <a:cubicBezTo>
                    <a:pt x="82937" y="7226"/>
                    <a:pt x="86116" y="5147"/>
                    <a:pt x="89293" y="5147"/>
                  </a:cubicBezTo>
                  <a:close/>
                  <a:moveTo>
                    <a:pt x="42334" y="5241"/>
                  </a:moveTo>
                  <a:cubicBezTo>
                    <a:pt x="45504" y="5241"/>
                    <a:pt x="48679" y="7316"/>
                    <a:pt x="48726" y="11466"/>
                  </a:cubicBezTo>
                  <a:lnTo>
                    <a:pt x="48726" y="11466"/>
                  </a:lnTo>
                  <a:cubicBezTo>
                    <a:pt x="48259" y="11367"/>
                    <a:pt x="47788" y="11318"/>
                    <a:pt x="47320" y="11318"/>
                  </a:cubicBezTo>
                  <a:cubicBezTo>
                    <a:pt x="45461" y="11318"/>
                    <a:pt x="43655" y="12085"/>
                    <a:pt x="42355" y="13477"/>
                  </a:cubicBezTo>
                  <a:cubicBezTo>
                    <a:pt x="41083" y="12097"/>
                    <a:pt x="39282" y="11318"/>
                    <a:pt x="37409" y="11318"/>
                  </a:cubicBezTo>
                  <a:cubicBezTo>
                    <a:pt x="36916" y="11318"/>
                    <a:pt x="36432" y="11371"/>
                    <a:pt x="35966" y="11470"/>
                  </a:cubicBezTo>
                  <a:cubicBezTo>
                    <a:pt x="35993" y="7318"/>
                    <a:pt x="39161" y="5241"/>
                    <a:pt x="42334" y="5241"/>
                  </a:cubicBezTo>
                  <a:close/>
                  <a:moveTo>
                    <a:pt x="65648" y="5241"/>
                  </a:moveTo>
                  <a:cubicBezTo>
                    <a:pt x="68820" y="5241"/>
                    <a:pt x="71995" y="7316"/>
                    <a:pt x="72041" y="11466"/>
                  </a:cubicBezTo>
                  <a:lnTo>
                    <a:pt x="72041" y="11466"/>
                  </a:lnTo>
                  <a:cubicBezTo>
                    <a:pt x="71572" y="11367"/>
                    <a:pt x="71100" y="11318"/>
                    <a:pt x="70631" y="11318"/>
                  </a:cubicBezTo>
                  <a:cubicBezTo>
                    <a:pt x="68767" y="11318"/>
                    <a:pt x="66961" y="12085"/>
                    <a:pt x="65662" y="13477"/>
                  </a:cubicBezTo>
                  <a:cubicBezTo>
                    <a:pt x="64389" y="12097"/>
                    <a:pt x="62588" y="11318"/>
                    <a:pt x="60715" y="11318"/>
                  </a:cubicBezTo>
                  <a:cubicBezTo>
                    <a:pt x="60223" y="11318"/>
                    <a:pt x="59739" y="11371"/>
                    <a:pt x="59273" y="11470"/>
                  </a:cubicBezTo>
                  <a:cubicBezTo>
                    <a:pt x="59304" y="7318"/>
                    <a:pt x="62474" y="5241"/>
                    <a:pt x="65648" y="5241"/>
                  </a:cubicBezTo>
                  <a:close/>
                  <a:moveTo>
                    <a:pt x="18806" y="5349"/>
                  </a:moveTo>
                  <a:cubicBezTo>
                    <a:pt x="21976" y="5349"/>
                    <a:pt x="25149" y="7423"/>
                    <a:pt x="25196" y="11574"/>
                  </a:cubicBezTo>
                  <a:lnTo>
                    <a:pt x="25196" y="11574"/>
                  </a:lnTo>
                  <a:cubicBezTo>
                    <a:pt x="24722" y="11471"/>
                    <a:pt x="24244" y="11421"/>
                    <a:pt x="23770" y="11421"/>
                  </a:cubicBezTo>
                  <a:cubicBezTo>
                    <a:pt x="21912" y="11421"/>
                    <a:pt x="20114" y="12189"/>
                    <a:pt x="18825" y="13585"/>
                  </a:cubicBezTo>
                  <a:cubicBezTo>
                    <a:pt x="17544" y="12205"/>
                    <a:pt x="15752" y="11425"/>
                    <a:pt x="13870" y="11425"/>
                  </a:cubicBezTo>
                  <a:cubicBezTo>
                    <a:pt x="13386" y="11425"/>
                    <a:pt x="12902" y="11470"/>
                    <a:pt x="12427" y="11578"/>
                  </a:cubicBezTo>
                  <a:cubicBezTo>
                    <a:pt x="12463" y="7425"/>
                    <a:pt x="15633" y="5349"/>
                    <a:pt x="18806" y="5349"/>
                  </a:cubicBezTo>
                  <a:close/>
                  <a:moveTo>
                    <a:pt x="117949" y="11501"/>
                  </a:moveTo>
                  <a:cubicBezTo>
                    <a:pt x="118380" y="11501"/>
                    <a:pt x="118814" y="11541"/>
                    <a:pt x="119245" y="11622"/>
                  </a:cubicBezTo>
                  <a:cubicBezTo>
                    <a:pt x="118253" y="12794"/>
                    <a:pt x="117671" y="14304"/>
                    <a:pt x="117757" y="15887"/>
                  </a:cubicBezTo>
                  <a:lnTo>
                    <a:pt x="117757" y="15887"/>
                  </a:lnTo>
                  <a:cubicBezTo>
                    <a:pt x="116507" y="14584"/>
                    <a:pt x="114739" y="13746"/>
                    <a:pt x="112880" y="13746"/>
                  </a:cubicBezTo>
                  <a:cubicBezTo>
                    <a:pt x="112860" y="13746"/>
                    <a:pt x="112840" y="13746"/>
                    <a:pt x="112821" y="13746"/>
                  </a:cubicBezTo>
                  <a:cubicBezTo>
                    <a:pt x="114154" y="12303"/>
                    <a:pt x="116020" y="11501"/>
                    <a:pt x="117949" y="11501"/>
                  </a:cubicBezTo>
                  <a:close/>
                  <a:moveTo>
                    <a:pt x="130985" y="11496"/>
                  </a:moveTo>
                  <a:cubicBezTo>
                    <a:pt x="132925" y="11496"/>
                    <a:pt x="134799" y="12298"/>
                    <a:pt x="136136" y="13746"/>
                  </a:cubicBezTo>
                  <a:cubicBezTo>
                    <a:pt x="136116" y="13746"/>
                    <a:pt x="136096" y="13746"/>
                    <a:pt x="136077" y="13746"/>
                  </a:cubicBezTo>
                  <a:cubicBezTo>
                    <a:pt x="134208" y="13746"/>
                    <a:pt x="132440" y="14584"/>
                    <a:pt x="131199" y="15888"/>
                  </a:cubicBezTo>
                  <a:cubicBezTo>
                    <a:pt x="131279" y="14293"/>
                    <a:pt x="130697" y="12796"/>
                    <a:pt x="129702" y="11613"/>
                  </a:cubicBezTo>
                  <a:cubicBezTo>
                    <a:pt x="130130" y="11534"/>
                    <a:pt x="130559" y="11496"/>
                    <a:pt x="130985" y="11496"/>
                  </a:cubicBezTo>
                  <a:close/>
                  <a:moveTo>
                    <a:pt x="84143" y="11612"/>
                  </a:moveTo>
                  <a:cubicBezTo>
                    <a:pt x="86077" y="11612"/>
                    <a:pt x="87946" y="12415"/>
                    <a:pt x="89290" y="13862"/>
                  </a:cubicBezTo>
                  <a:cubicBezTo>
                    <a:pt x="89271" y="13862"/>
                    <a:pt x="89251" y="13862"/>
                    <a:pt x="89231" y="13862"/>
                  </a:cubicBezTo>
                  <a:cubicBezTo>
                    <a:pt x="87362" y="13862"/>
                    <a:pt x="85595" y="14701"/>
                    <a:pt x="84353" y="16004"/>
                  </a:cubicBezTo>
                  <a:cubicBezTo>
                    <a:pt x="84443" y="14409"/>
                    <a:pt x="83851" y="12913"/>
                    <a:pt x="82866" y="11730"/>
                  </a:cubicBezTo>
                  <a:cubicBezTo>
                    <a:pt x="83291" y="11651"/>
                    <a:pt x="83719" y="11612"/>
                    <a:pt x="84143" y="11612"/>
                  </a:cubicBezTo>
                  <a:close/>
                  <a:moveTo>
                    <a:pt x="94437" y="11612"/>
                  </a:moveTo>
                  <a:cubicBezTo>
                    <a:pt x="94861" y="11612"/>
                    <a:pt x="95289" y="11651"/>
                    <a:pt x="95715" y="11730"/>
                  </a:cubicBezTo>
                  <a:cubicBezTo>
                    <a:pt x="94729" y="12913"/>
                    <a:pt x="94138" y="14409"/>
                    <a:pt x="94228" y="16004"/>
                  </a:cubicBezTo>
                  <a:cubicBezTo>
                    <a:pt x="92977" y="14701"/>
                    <a:pt x="91218" y="13862"/>
                    <a:pt x="89350" y="13862"/>
                  </a:cubicBezTo>
                  <a:cubicBezTo>
                    <a:pt x="89330" y="13862"/>
                    <a:pt x="89310" y="13862"/>
                    <a:pt x="89290" y="13862"/>
                  </a:cubicBezTo>
                  <a:lnTo>
                    <a:pt x="89299" y="13853"/>
                  </a:lnTo>
                  <a:cubicBezTo>
                    <a:pt x="90636" y="12414"/>
                    <a:pt x="92504" y="11612"/>
                    <a:pt x="94437" y="11612"/>
                  </a:cubicBezTo>
                  <a:close/>
                  <a:moveTo>
                    <a:pt x="47493" y="11702"/>
                  </a:moveTo>
                  <a:cubicBezTo>
                    <a:pt x="47918" y="11702"/>
                    <a:pt x="48345" y="11740"/>
                    <a:pt x="48771" y="11819"/>
                  </a:cubicBezTo>
                  <a:cubicBezTo>
                    <a:pt x="47772" y="12997"/>
                    <a:pt x="47190" y="14487"/>
                    <a:pt x="47274" y="16083"/>
                  </a:cubicBezTo>
                  <a:lnTo>
                    <a:pt x="47274" y="16083"/>
                  </a:lnTo>
                  <a:cubicBezTo>
                    <a:pt x="46033" y="14786"/>
                    <a:pt x="44269" y="13952"/>
                    <a:pt x="42406" y="13952"/>
                  </a:cubicBezTo>
                  <a:cubicBezTo>
                    <a:pt x="42389" y="13952"/>
                    <a:pt x="42372" y="13952"/>
                    <a:pt x="42355" y="13952"/>
                  </a:cubicBezTo>
                  <a:lnTo>
                    <a:pt x="42355" y="13952"/>
                  </a:lnTo>
                  <a:cubicBezTo>
                    <a:pt x="43693" y="12505"/>
                    <a:pt x="45560" y="11702"/>
                    <a:pt x="47493" y="11702"/>
                  </a:cubicBezTo>
                  <a:close/>
                  <a:moveTo>
                    <a:pt x="60501" y="11702"/>
                  </a:moveTo>
                  <a:cubicBezTo>
                    <a:pt x="62439" y="11702"/>
                    <a:pt x="64308" y="12505"/>
                    <a:pt x="65653" y="13952"/>
                  </a:cubicBezTo>
                  <a:cubicBezTo>
                    <a:pt x="65633" y="13952"/>
                    <a:pt x="65613" y="13952"/>
                    <a:pt x="65593" y="13952"/>
                  </a:cubicBezTo>
                  <a:cubicBezTo>
                    <a:pt x="63725" y="13952"/>
                    <a:pt x="61957" y="14790"/>
                    <a:pt x="60715" y="16094"/>
                  </a:cubicBezTo>
                  <a:cubicBezTo>
                    <a:pt x="60796" y="14499"/>
                    <a:pt x="60214" y="13002"/>
                    <a:pt x="59219" y="11819"/>
                  </a:cubicBezTo>
                  <a:cubicBezTo>
                    <a:pt x="59646" y="11740"/>
                    <a:pt x="60075" y="11702"/>
                    <a:pt x="60501" y="11702"/>
                  </a:cubicBezTo>
                  <a:close/>
                  <a:moveTo>
                    <a:pt x="106098" y="7003"/>
                  </a:moveTo>
                  <a:cubicBezTo>
                    <a:pt x="106560" y="7003"/>
                    <a:pt x="107026" y="7049"/>
                    <a:pt x="107489" y="7142"/>
                  </a:cubicBezTo>
                  <a:cubicBezTo>
                    <a:pt x="106479" y="8394"/>
                    <a:pt x="105932" y="9985"/>
                    <a:pt x="106135" y="11656"/>
                  </a:cubicBezTo>
                  <a:lnTo>
                    <a:pt x="106135" y="11656"/>
                  </a:lnTo>
                  <a:cubicBezTo>
                    <a:pt x="106639" y="11546"/>
                    <a:pt x="107148" y="11492"/>
                    <a:pt x="107652" y="11492"/>
                  </a:cubicBezTo>
                  <a:cubicBezTo>
                    <a:pt x="109592" y="11492"/>
                    <a:pt x="111471" y="12290"/>
                    <a:pt x="112821" y="13746"/>
                  </a:cubicBezTo>
                  <a:cubicBezTo>
                    <a:pt x="112802" y="13746"/>
                    <a:pt x="112783" y="13746"/>
                    <a:pt x="112765" y="13746"/>
                  </a:cubicBezTo>
                  <a:cubicBezTo>
                    <a:pt x="110778" y="13746"/>
                    <a:pt x="108911" y="14691"/>
                    <a:pt x="107659" y="16138"/>
                  </a:cubicBezTo>
                  <a:lnTo>
                    <a:pt x="107659" y="16138"/>
                  </a:lnTo>
                  <a:cubicBezTo>
                    <a:pt x="107785" y="14463"/>
                    <a:pt x="107175" y="12886"/>
                    <a:pt x="106127" y="11658"/>
                  </a:cubicBezTo>
                  <a:cubicBezTo>
                    <a:pt x="106127" y="11658"/>
                    <a:pt x="106128" y="11658"/>
                    <a:pt x="106128" y="11658"/>
                  </a:cubicBezTo>
                  <a:lnTo>
                    <a:pt x="106128" y="11658"/>
                  </a:lnTo>
                  <a:cubicBezTo>
                    <a:pt x="106131" y="11661"/>
                    <a:pt x="106133" y="11664"/>
                    <a:pt x="106136" y="11667"/>
                  </a:cubicBezTo>
                  <a:cubicBezTo>
                    <a:pt x="106136" y="11664"/>
                    <a:pt x="106135" y="11660"/>
                    <a:pt x="106135" y="11656"/>
                  </a:cubicBezTo>
                  <a:lnTo>
                    <a:pt x="106135" y="11656"/>
                  </a:lnTo>
                  <a:cubicBezTo>
                    <a:pt x="106133" y="11657"/>
                    <a:pt x="106130" y="11657"/>
                    <a:pt x="106128" y="11658"/>
                  </a:cubicBezTo>
                  <a:lnTo>
                    <a:pt x="106128" y="11658"/>
                  </a:lnTo>
                  <a:cubicBezTo>
                    <a:pt x="104868" y="10198"/>
                    <a:pt x="102995" y="9256"/>
                    <a:pt x="101004" y="9256"/>
                  </a:cubicBezTo>
                  <a:cubicBezTo>
                    <a:pt x="100985" y="9256"/>
                    <a:pt x="100967" y="9257"/>
                    <a:pt x="100948" y="9257"/>
                  </a:cubicBezTo>
                  <a:cubicBezTo>
                    <a:pt x="102293" y="7803"/>
                    <a:pt x="104164" y="7003"/>
                    <a:pt x="106098" y="7003"/>
                  </a:cubicBezTo>
                  <a:close/>
                  <a:moveTo>
                    <a:pt x="13651" y="11804"/>
                  </a:moveTo>
                  <a:cubicBezTo>
                    <a:pt x="15587" y="11804"/>
                    <a:pt x="17458" y="12604"/>
                    <a:pt x="18799" y="14050"/>
                  </a:cubicBezTo>
                  <a:lnTo>
                    <a:pt x="18799" y="14050"/>
                  </a:lnTo>
                  <a:cubicBezTo>
                    <a:pt x="18788" y="14050"/>
                    <a:pt x="18777" y="14050"/>
                    <a:pt x="18766" y="14050"/>
                  </a:cubicBezTo>
                  <a:cubicBezTo>
                    <a:pt x="16897" y="14050"/>
                    <a:pt x="15129" y="14889"/>
                    <a:pt x="13888" y="16192"/>
                  </a:cubicBezTo>
                  <a:cubicBezTo>
                    <a:pt x="13968" y="14597"/>
                    <a:pt x="13386" y="13101"/>
                    <a:pt x="12391" y="11918"/>
                  </a:cubicBezTo>
                  <a:cubicBezTo>
                    <a:pt x="12811" y="11842"/>
                    <a:pt x="13233" y="11804"/>
                    <a:pt x="13651" y="11804"/>
                  </a:cubicBezTo>
                  <a:close/>
                  <a:moveTo>
                    <a:pt x="23971" y="11800"/>
                  </a:moveTo>
                  <a:cubicBezTo>
                    <a:pt x="24396" y="11800"/>
                    <a:pt x="24824" y="11839"/>
                    <a:pt x="25250" y="11918"/>
                  </a:cubicBezTo>
                  <a:cubicBezTo>
                    <a:pt x="24255" y="13101"/>
                    <a:pt x="23673" y="14597"/>
                    <a:pt x="23753" y="16192"/>
                  </a:cubicBezTo>
                  <a:cubicBezTo>
                    <a:pt x="22512" y="14889"/>
                    <a:pt x="20744" y="14050"/>
                    <a:pt x="18884" y="14050"/>
                  </a:cubicBezTo>
                  <a:cubicBezTo>
                    <a:pt x="18864" y="14050"/>
                    <a:pt x="18845" y="14050"/>
                    <a:pt x="18825" y="14051"/>
                  </a:cubicBezTo>
                  <a:cubicBezTo>
                    <a:pt x="20162" y="12603"/>
                    <a:pt x="22036" y="11800"/>
                    <a:pt x="23971" y="11800"/>
                  </a:cubicBezTo>
                  <a:close/>
                  <a:moveTo>
                    <a:pt x="37191" y="11695"/>
                  </a:moveTo>
                  <a:cubicBezTo>
                    <a:pt x="39126" y="11695"/>
                    <a:pt x="41007" y="12498"/>
                    <a:pt x="42355" y="13952"/>
                  </a:cubicBezTo>
                  <a:lnTo>
                    <a:pt x="42355" y="13952"/>
                  </a:lnTo>
                  <a:cubicBezTo>
                    <a:pt x="42352" y="13952"/>
                    <a:pt x="42349" y="13952"/>
                    <a:pt x="42346" y="13952"/>
                  </a:cubicBezTo>
                  <a:cubicBezTo>
                    <a:pt x="42328" y="13952"/>
                    <a:pt x="42309" y="13952"/>
                    <a:pt x="42291" y="13952"/>
                  </a:cubicBezTo>
                  <a:cubicBezTo>
                    <a:pt x="40304" y="13952"/>
                    <a:pt x="38437" y="14897"/>
                    <a:pt x="37185" y="16344"/>
                  </a:cubicBezTo>
                  <a:cubicBezTo>
                    <a:pt x="37320" y="14669"/>
                    <a:pt x="36710" y="13092"/>
                    <a:pt x="35662" y="11864"/>
                  </a:cubicBezTo>
                  <a:cubicBezTo>
                    <a:pt x="36169" y="11750"/>
                    <a:pt x="36682" y="11695"/>
                    <a:pt x="37191" y="11695"/>
                  </a:cubicBezTo>
                  <a:close/>
                  <a:moveTo>
                    <a:pt x="124477" y="9648"/>
                  </a:moveTo>
                  <a:cubicBezTo>
                    <a:pt x="127652" y="9648"/>
                    <a:pt x="130827" y="11726"/>
                    <a:pt x="130867" y="15888"/>
                  </a:cubicBezTo>
                  <a:cubicBezTo>
                    <a:pt x="130394" y="15786"/>
                    <a:pt x="129917" y="15736"/>
                    <a:pt x="129443" y="15736"/>
                  </a:cubicBezTo>
                  <a:cubicBezTo>
                    <a:pt x="127584" y="15736"/>
                    <a:pt x="125780" y="16502"/>
                    <a:pt x="124487" y="17895"/>
                  </a:cubicBezTo>
                  <a:cubicBezTo>
                    <a:pt x="123206" y="16515"/>
                    <a:pt x="121414" y="15735"/>
                    <a:pt x="119532" y="15735"/>
                  </a:cubicBezTo>
                  <a:cubicBezTo>
                    <a:pt x="119048" y="15735"/>
                    <a:pt x="118564" y="15780"/>
                    <a:pt x="118089" y="15888"/>
                  </a:cubicBezTo>
                  <a:cubicBezTo>
                    <a:pt x="118125" y="11729"/>
                    <a:pt x="121301" y="9648"/>
                    <a:pt x="124477" y="9648"/>
                  </a:cubicBezTo>
                  <a:close/>
                  <a:moveTo>
                    <a:pt x="77633" y="9753"/>
                  </a:moveTo>
                  <a:cubicBezTo>
                    <a:pt x="80805" y="9753"/>
                    <a:pt x="83979" y="11828"/>
                    <a:pt x="84022" y="15982"/>
                  </a:cubicBezTo>
                  <a:lnTo>
                    <a:pt x="84022" y="15982"/>
                  </a:lnTo>
                  <a:cubicBezTo>
                    <a:pt x="83547" y="15880"/>
                    <a:pt x="83069" y="15830"/>
                    <a:pt x="82594" y="15830"/>
                  </a:cubicBezTo>
                  <a:cubicBezTo>
                    <a:pt x="80737" y="15830"/>
                    <a:pt x="78939" y="16596"/>
                    <a:pt x="77651" y="17984"/>
                  </a:cubicBezTo>
                  <a:cubicBezTo>
                    <a:pt x="76369" y="16613"/>
                    <a:pt x="74577" y="15825"/>
                    <a:pt x="72696" y="15825"/>
                  </a:cubicBezTo>
                  <a:cubicBezTo>
                    <a:pt x="72212" y="15825"/>
                    <a:pt x="71728" y="15879"/>
                    <a:pt x="71253" y="15986"/>
                  </a:cubicBezTo>
                  <a:cubicBezTo>
                    <a:pt x="71284" y="11832"/>
                    <a:pt x="74458" y="9753"/>
                    <a:pt x="77633" y="9753"/>
                  </a:cubicBezTo>
                  <a:close/>
                  <a:moveTo>
                    <a:pt x="100947" y="9753"/>
                  </a:moveTo>
                  <a:cubicBezTo>
                    <a:pt x="104122" y="9753"/>
                    <a:pt x="107296" y="11830"/>
                    <a:pt x="107337" y="15986"/>
                  </a:cubicBezTo>
                  <a:cubicBezTo>
                    <a:pt x="106864" y="15884"/>
                    <a:pt x="106386" y="15834"/>
                    <a:pt x="105913" y="15834"/>
                  </a:cubicBezTo>
                  <a:cubicBezTo>
                    <a:pt x="104054" y="15834"/>
                    <a:pt x="102249" y="16601"/>
                    <a:pt x="100957" y="17993"/>
                  </a:cubicBezTo>
                  <a:cubicBezTo>
                    <a:pt x="99676" y="16613"/>
                    <a:pt x="97883" y="15834"/>
                    <a:pt x="96002" y="15834"/>
                  </a:cubicBezTo>
                  <a:cubicBezTo>
                    <a:pt x="95518" y="15834"/>
                    <a:pt x="95034" y="15888"/>
                    <a:pt x="94559" y="15986"/>
                  </a:cubicBezTo>
                  <a:cubicBezTo>
                    <a:pt x="94595" y="11832"/>
                    <a:pt x="97771" y="9753"/>
                    <a:pt x="100947" y="9753"/>
                  </a:cubicBezTo>
                  <a:close/>
                  <a:moveTo>
                    <a:pt x="53999" y="9848"/>
                  </a:moveTo>
                  <a:cubicBezTo>
                    <a:pt x="57176" y="9848"/>
                    <a:pt x="60352" y="11927"/>
                    <a:pt x="60393" y="16085"/>
                  </a:cubicBezTo>
                  <a:cubicBezTo>
                    <a:pt x="59913" y="15980"/>
                    <a:pt x="59429" y="15929"/>
                    <a:pt x="58949" y="15929"/>
                  </a:cubicBezTo>
                  <a:cubicBezTo>
                    <a:pt x="57093" y="15929"/>
                    <a:pt x="55295" y="16694"/>
                    <a:pt x="53999" y="18087"/>
                  </a:cubicBezTo>
                  <a:lnTo>
                    <a:pt x="53999" y="18087"/>
                  </a:lnTo>
                  <a:cubicBezTo>
                    <a:pt x="52718" y="16710"/>
                    <a:pt x="50928" y="15932"/>
                    <a:pt x="49049" y="15932"/>
                  </a:cubicBezTo>
                  <a:cubicBezTo>
                    <a:pt x="48565" y="15932"/>
                    <a:pt x="48081" y="15977"/>
                    <a:pt x="47606" y="16085"/>
                  </a:cubicBezTo>
                  <a:cubicBezTo>
                    <a:pt x="47646" y="11927"/>
                    <a:pt x="50823" y="9848"/>
                    <a:pt x="53999" y="9848"/>
                  </a:cubicBezTo>
                  <a:close/>
                  <a:moveTo>
                    <a:pt x="7166" y="9943"/>
                  </a:moveTo>
                  <a:cubicBezTo>
                    <a:pt x="10341" y="9943"/>
                    <a:pt x="13516" y="12022"/>
                    <a:pt x="13556" y="16183"/>
                  </a:cubicBezTo>
                  <a:cubicBezTo>
                    <a:pt x="13083" y="16081"/>
                    <a:pt x="12605" y="16031"/>
                    <a:pt x="12131" y="16031"/>
                  </a:cubicBezTo>
                  <a:cubicBezTo>
                    <a:pt x="10273" y="16031"/>
                    <a:pt x="8469" y="16796"/>
                    <a:pt x="7176" y="18181"/>
                  </a:cubicBezTo>
                  <a:cubicBezTo>
                    <a:pt x="5901" y="16817"/>
                    <a:pt x="4126" y="16040"/>
                    <a:pt x="2258" y="16040"/>
                  </a:cubicBezTo>
                  <a:cubicBezTo>
                    <a:pt x="2237" y="16040"/>
                    <a:pt x="2216" y="16040"/>
                    <a:pt x="2194" y="16040"/>
                  </a:cubicBezTo>
                  <a:lnTo>
                    <a:pt x="2212" y="16022"/>
                  </a:lnTo>
                  <a:lnTo>
                    <a:pt x="2212" y="16022"/>
                  </a:lnTo>
                  <a:cubicBezTo>
                    <a:pt x="1728" y="16031"/>
                    <a:pt x="1245" y="16076"/>
                    <a:pt x="770" y="16183"/>
                  </a:cubicBezTo>
                  <a:cubicBezTo>
                    <a:pt x="810" y="12024"/>
                    <a:pt x="3988" y="9943"/>
                    <a:pt x="7166" y="9943"/>
                  </a:cubicBezTo>
                  <a:close/>
                  <a:moveTo>
                    <a:pt x="30463" y="9956"/>
                  </a:moveTo>
                  <a:cubicBezTo>
                    <a:pt x="33636" y="9956"/>
                    <a:pt x="36811" y="12033"/>
                    <a:pt x="36854" y="16188"/>
                  </a:cubicBezTo>
                  <a:lnTo>
                    <a:pt x="36854" y="16188"/>
                  </a:lnTo>
                  <a:cubicBezTo>
                    <a:pt x="36379" y="16086"/>
                    <a:pt x="35901" y="16036"/>
                    <a:pt x="35426" y="16036"/>
                  </a:cubicBezTo>
                  <a:cubicBezTo>
                    <a:pt x="33569" y="16036"/>
                    <a:pt x="31771" y="16802"/>
                    <a:pt x="30483" y="18190"/>
                  </a:cubicBezTo>
                  <a:cubicBezTo>
                    <a:pt x="29201" y="16819"/>
                    <a:pt x="27409" y="16031"/>
                    <a:pt x="25528" y="16031"/>
                  </a:cubicBezTo>
                  <a:cubicBezTo>
                    <a:pt x="25044" y="16031"/>
                    <a:pt x="24560" y="16085"/>
                    <a:pt x="24085" y="16192"/>
                  </a:cubicBezTo>
                  <a:cubicBezTo>
                    <a:pt x="24116" y="12034"/>
                    <a:pt x="27288" y="9956"/>
                    <a:pt x="30463" y="9956"/>
                  </a:cubicBezTo>
                  <a:close/>
                  <a:moveTo>
                    <a:pt x="119326" y="16110"/>
                  </a:moveTo>
                  <a:cubicBezTo>
                    <a:pt x="121265" y="16110"/>
                    <a:pt x="123134" y="16913"/>
                    <a:pt x="124478" y="18361"/>
                  </a:cubicBezTo>
                  <a:cubicBezTo>
                    <a:pt x="124458" y="18360"/>
                    <a:pt x="124439" y="18360"/>
                    <a:pt x="124419" y="18360"/>
                  </a:cubicBezTo>
                  <a:cubicBezTo>
                    <a:pt x="122550" y="18360"/>
                    <a:pt x="120782" y="19199"/>
                    <a:pt x="119541" y="20502"/>
                  </a:cubicBezTo>
                  <a:cubicBezTo>
                    <a:pt x="119622" y="18907"/>
                    <a:pt x="119039" y="17411"/>
                    <a:pt x="118045" y="16228"/>
                  </a:cubicBezTo>
                  <a:cubicBezTo>
                    <a:pt x="118472" y="16149"/>
                    <a:pt x="118901" y="16110"/>
                    <a:pt x="119326" y="16110"/>
                  </a:cubicBezTo>
                  <a:close/>
                  <a:moveTo>
                    <a:pt x="129624" y="16110"/>
                  </a:moveTo>
                  <a:cubicBezTo>
                    <a:pt x="130049" y="16110"/>
                    <a:pt x="130477" y="16149"/>
                    <a:pt x="130903" y="16228"/>
                  </a:cubicBezTo>
                  <a:cubicBezTo>
                    <a:pt x="129908" y="17402"/>
                    <a:pt x="129326" y="18907"/>
                    <a:pt x="129415" y="20493"/>
                  </a:cubicBezTo>
                  <a:lnTo>
                    <a:pt x="129415" y="20502"/>
                  </a:lnTo>
                  <a:cubicBezTo>
                    <a:pt x="128165" y="19199"/>
                    <a:pt x="126397" y="18360"/>
                    <a:pt x="124537" y="18360"/>
                  </a:cubicBezTo>
                  <a:cubicBezTo>
                    <a:pt x="124517" y="18360"/>
                    <a:pt x="124498" y="18360"/>
                    <a:pt x="124478" y="18361"/>
                  </a:cubicBezTo>
                  <a:cubicBezTo>
                    <a:pt x="125815" y="16913"/>
                    <a:pt x="127689" y="16110"/>
                    <a:pt x="129624" y="16110"/>
                  </a:cubicBezTo>
                  <a:close/>
                  <a:moveTo>
                    <a:pt x="82783" y="16209"/>
                  </a:moveTo>
                  <a:cubicBezTo>
                    <a:pt x="83207" y="16209"/>
                    <a:pt x="83633" y="16247"/>
                    <a:pt x="84057" y="16327"/>
                  </a:cubicBezTo>
                  <a:cubicBezTo>
                    <a:pt x="83538" y="16945"/>
                    <a:pt x="83135" y="17653"/>
                    <a:pt x="82875" y="18414"/>
                  </a:cubicBezTo>
                  <a:cubicBezTo>
                    <a:pt x="82633" y="19113"/>
                    <a:pt x="82534" y="19848"/>
                    <a:pt x="82570" y="20592"/>
                  </a:cubicBezTo>
                  <a:cubicBezTo>
                    <a:pt x="81322" y="19282"/>
                    <a:pt x="79551" y="18450"/>
                    <a:pt x="77681" y="18450"/>
                  </a:cubicBezTo>
                  <a:cubicBezTo>
                    <a:pt x="77671" y="18450"/>
                    <a:pt x="77661" y="18450"/>
                    <a:pt x="77651" y="18450"/>
                  </a:cubicBezTo>
                  <a:cubicBezTo>
                    <a:pt x="78988" y="17010"/>
                    <a:pt x="80855" y="16209"/>
                    <a:pt x="82783" y="16209"/>
                  </a:cubicBezTo>
                  <a:close/>
                  <a:moveTo>
                    <a:pt x="95788" y="16212"/>
                  </a:moveTo>
                  <a:cubicBezTo>
                    <a:pt x="97720" y="16212"/>
                    <a:pt x="99592" y="17008"/>
                    <a:pt x="100939" y="18450"/>
                  </a:cubicBezTo>
                  <a:cubicBezTo>
                    <a:pt x="100919" y="18450"/>
                    <a:pt x="100900" y="18450"/>
                    <a:pt x="100880" y="18450"/>
                  </a:cubicBezTo>
                  <a:cubicBezTo>
                    <a:pt x="99011" y="18450"/>
                    <a:pt x="97252" y="19288"/>
                    <a:pt x="96011" y="20592"/>
                  </a:cubicBezTo>
                  <a:cubicBezTo>
                    <a:pt x="96047" y="19848"/>
                    <a:pt x="95948" y="19113"/>
                    <a:pt x="95706" y="18414"/>
                  </a:cubicBezTo>
                  <a:cubicBezTo>
                    <a:pt x="95446" y="17653"/>
                    <a:pt x="95043" y="16945"/>
                    <a:pt x="94523" y="16327"/>
                  </a:cubicBezTo>
                  <a:cubicBezTo>
                    <a:pt x="94944" y="16250"/>
                    <a:pt x="95367" y="16212"/>
                    <a:pt x="95788" y="16212"/>
                  </a:cubicBezTo>
                  <a:close/>
                  <a:moveTo>
                    <a:pt x="48848" y="16307"/>
                  </a:moveTo>
                  <a:cubicBezTo>
                    <a:pt x="50780" y="16307"/>
                    <a:pt x="52650" y="17108"/>
                    <a:pt x="53987" y="18558"/>
                  </a:cubicBezTo>
                  <a:lnTo>
                    <a:pt x="53987" y="18558"/>
                  </a:lnTo>
                  <a:cubicBezTo>
                    <a:pt x="53970" y="18558"/>
                    <a:pt x="53953" y="18557"/>
                    <a:pt x="53936" y="18557"/>
                  </a:cubicBezTo>
                  <a:cubicBezTo>
                    <a:pt x="52067" y="18557"/>
                    <a:pt x="50308" y="19396"/>
                    <a:pt x="49058" y="20699"/>
                  </a:cubicBezTo>
                  <a:cubicBezTo>
                    <a:pt x="49147" y="19104"/>
                    <a:pt x="48565" y="17608"/>
                    <a:pt x="47570" y="16425"/>
                  </a:cubicBezTo>
                  <a:cubicBezTo>
                    <a:pt x="47996" y="16346"/>
                    <a:pt x="48423" y="16307"/>
                    <a:pt x="48848" y="16307"/>
                  </a:cubicBezTo>
                  <a:close/>
                  <a:moveTo>
                    <a:pt x="59142" y="16307"/>
                  </a:moveTo>
                  <a:cubicBezTo>
                    <a:pt x="59567" y="16307"/>
                    <a:pt x="59994" y="16346"/>
                    <a:pt x="60420" y="16425"/>
                  </a:cubicBezTo>
                  <a:cubicBezTo>
                    <a:pt x="59425" y="17608"/>
                    <a:pt x="58843" y="19104"/>
                    <a:pt x="58932" y="20699"/>
                  </a:cubicBezTo>
                  <a:cubicBezTo>
                    <a:pt x="57691" y="19396"/>
                    <a:pt x="55923" y="18557"/>
                    <a:pt x="54054" y="18557"/>
                  </a:cubicBezTo>
                  <a:cubicBezTo>
                    <a:pt x="54037" y="18557"/>
                    <a:pt x="54020" y="18558"/>
                    <a:pt x="54003" y="18558"/>
                  </a:cubicBezTo>
                  <a:lnTo>
                    <a:pt x="54003" y="18558"/>
                  </a:lnTo>
                  <a:cubicBezTo>
                    <a:pt x="55340" y="17108"/>
                    <a:pt x="57210" y="16307"/>
                    <a:pt x="59142" y="16307"/>
                  </a:cubicBezTo>
                  <a:close/>
                  <a:moveTo>
                    <a:pt x="25317" y="16414"/>
                  </a:moveTo>
                  <a:cubicBezTo>
                    <a:pt x="27247" y="16414"/>
                    <a:pt x="29113" y="17211"/>
                    <a:pt x="30456" y="18656"/>
                  </a:cubicBezTo>
                  <a:cubicBezTo>
                    <a:pt x="30436" y="18656"/>
                    <a:pt x="30416" y="18656"/>
                    <a:pt x="30397" y="18656"/>
                  </a:cubicBezTo>
                  <a:cubicBezTo>
                    <a:pt x="28528" y="18656"/>
                    <a:pt x="26769" y="19494"/>
                    <a:pt x="25528" y="20789"/>
                  </a:cubicBezTo>
                  <a:cubicBezTo>
                    <a:pt x="25563" y="20054"/>
                    <a:pt x="25456" y="19310"/>
                    <a:pt x="25223" y="18611"/>
                  </a:cubicBezTo>
                  <a:cubicBezTo>
                    <a:pt x="24954" y="17850"/>
                    <a:pt x="24551" y="17142"/>
                    <a:pt x="24031" y="16533"/>
                  </a:cubicBezTo>
                  <a:cubicBezTo>
                    <a:pt x="24460" y="16453"/>
                    <a:pt x="24890" y="16414"/>
                    <a:pt x="25317" y="16414"/>
                  </a:cubicBezTo>
                  <a:close/>
                  <a:moveTo>
                    <a:pt x="12296" y="16415"/>
                  </a:moveTo>
                  <a:cubicBezTo>
                    <a:pt x="12720" y="16415"/>
                    <a:pt x="13148" y="16454"/>
                    <a:pt x="13574" y="16533"/>
                  </a:cubicBezTo>
                  <a:cubicBezTo>
                    <a:pt x="13055" y="17151"/>
                    <a:pt x="12651" y="17850"/>
                    <a:pt x="12391" y="18611"/>
                  </a:cubicBezTo>
                  <a:cubicBezTo>
                    <a:pt x="12150" y="19310"/>
                    <a:pt x="12042" y="20054"/>
                    <a:pt x="12087" y="20789"/>
                  </a:cubicBezTo>
                  <a:lnTo>
                    <a:pt x="12078" y="20798"/>
                  </a:lnTo>
                  <a:cubicBezTo>
                    <a:pt x="10836" y="19494"/>
                    <a:pt x="9077" y="18656"/>
                    <a:pt x="7217" y="18656"/>
                  </a:cubicBezTo>
                  <a:cubicBezTo>
                    <a:pt x="7198" y="18656"/>
                    <a:pt x="7178" y="18656"/>
                    <a:pt x="7159" y="18656"/>
                  </a:cubicBezTo>
                  <a:cubicBezTo>
                    <a:pt x="8496" y="17216"/>
                    <a:pt x="10363" y="16415"/>
                    <a:pt x="12296" y="16415"/>
                  </a:cubicBezTo>
                  <a:close/>
                  <a:moveTo>
                    <a:pt x="106101" y="16205"/>
                  </a:moveTo>
                  <a:cubicBezTo>
                    <a:pt x="106563" y="16205"/>
                    <a:pt x="107027" y="16251"/>
                    <a:pt x="107489" y="16344"/>
                  </a:cubicBezTo>
                  <a:cubicBezTo>
                    <a:pt x="106486" y="17599"/>
                    <a:pt x="105930" y="19194"/>
                    <a:pt x="106136" y="20861"/>
                  </a:cubicBezTo>
                  <a:cubicBezTo>
                    <a:pt x="104879" y="19398"/>
                    <a:pt x="102991" y="18450"/>
                    <a:pt x="100994" y="18450"/>
                  </a:cubicBezTo>
                  <a:cubicBezTo>
                    <a:pt x="100985" y="18450"/>
                    <a:pt x="100975" y="18450"/>
                    <a:pt x="100966" y="18450"/>
                  </a:cubicBezTo>
                  <a:cubicBezTo>
                    <a:pt x="102304" y="17004"/>
                    <a:pt x="104173" y="16205"/>
                    <a:pt x="106101" y="16205"/>
                  </a:cubicBezTo>
                  <a:close/>
                  <a:moveTo>
                    <a:pt x="70810" y="11698"/>
                  </a:moveTo>
                  <a:cubicBezTo>
                    <a:pt x="71303" y="11698"/>
                    <a:pt x="71800" y="11750"/>
                    <a:pt x="72292" y="11855"/>
                  </a:cubicBezTo>
                  <a:cubicBezTo>
                    <a:pt x="71289" y="13110"/>
                    <a:pt x="70742" y="14705"/>
                    <a:pt x="70939" y="16380"/>
                  </a:cubicBezTo>
                  <a:lnTo>
                    <a:pt x="70957" y="16371"/>
                  </a:lnTo>
                  <a:cubicBezTo>
                    <a:pt x="71461" y="16260"/>
                    <a:pt x="71969" y="16205"/>
                    <a:pt x="72473" y="16205"/>
                  </a:cubicBezTo>
                  <a:cubicBezTo>
                    <a:pt x="74401" y="16205"/>
                    <a:pt x="76274" y="17001"/>
                    <a:pt x="77624" y="18450"/>
                  </a:cubicBezTo>
                  <a:cubicBezTo>
                    <a:pt x="77606" y="18450"/>
                    <a:pt x="77588" y="18450"/>
                    <a:pt x="77570" y="18450"/>
                  </a:cubicBezTo>
                  <a:cubicBezTo>
                    <a:pt x="75520" y="18450"/>
                    <a:pt x="73598" y="19458"/>
                    <a:pt x="72346" y="20986"/>
                  </a:cubicBezTo>
                  <a:cubicBezTo>
                    <a:pt x="72738" y="17269"/>
                    <a:pt x="69425" y="13952"/>
                    <a:pt x="65712" y="13952"/>
                  </a:cubicBezTo>
                  <a:cubicBezTo>
                    <a:pt x="65692" y="13952"/>
                    <a:pt x="65673" y="13952"/>
                    <a:pt x="65653" y="13952"/>
                  </a:cubicBezTo>
                  <a:cubicBezTo>
                    <a:pt x="66995" y="12495"/>
                    <a:pt x="68873" y="11698"/>
                    <a:pt x="70810" y="11698"/>
                  </a:cubicBezTo>
                  <a:close/>
                  <a:moveTo>
                    <a:pt x="35592" y="16407"/>
                  </a:moveTo>
                  <a:cubicBezTo>
                    <a:pt x="36059" y="16407"/>
                    <a:pt x="36530" y="16454"/>
                    <a:pt x="36997" y="16551"/>
                  </a:cubicBezTo>
                  <a:cubicBezTo>
                    <a:pt x="36004" y="17802"/>
                    <a:pt x="35449" y="19385"/>
                    <a:pt x="35643" y="21056"/>
                  </a:cubicBezTo>
                  <a:lnTo>
                    <a:pt x="35643" y="21056"/>
                  </a:lnTo>
                  <a:cubicBezTo>
                    <a:pt x="34391" y="19601"/>
                    <a:pt x="32515" y="18647"/>
                    <a:pt x="30529" y="18647"/>
                  </a:cubicBezTo>
                  <a:cubicBezTo>
                    <a:pt x="30511" y="18647"/>
                    <a:pt x="30492" y="18647"/>
                    <a:pt x="30474" y="18647"/>
                  </a:cubicBezTo>
                  <a:cubicBezTo>
                    <a:pt x="31808" y="17205"/>
                    <a:pt x="33669" y="16407"/>
                    <a:pt x="35592" y="16407"/>
                  </a:cubicBezTo>
                  <a:close/>
                  <a:moveTo>
                    <a:pt x="112821" y="14253"/>
                  </a:moveTo>
                  <a:cubicBezTo>
                    <a:pt x="115997" y="14253"/>
                    <a:pt x="119174" y="16332"/>
                    <a:pt x="119218" y="20493"/>
                  </a:cubicBezTo>
                  <a:cubicBezTo>
                    <a:pt x="118738" y="20388"/>
                    <a:pt x="118254" y="20337"/>
                    <a:pt x="117773" y="20337"/>
                  </a:cubicBezTo>
                  <a:cubicBezTo>
                    <a:pt x="115916" y="20337"/>
                    <a:pt x="114116" y="21103"/>
                    <a:pt x="112821" y="22491"/>
                  </a:cubicBezTo>
                  <a:cubicBezTo>
                    <a:pt x="111548" y="21120"/>
                    <a:pt x="109756" y="20332"/>
                    <a:pt x="107874" y="20332"/>
                  </a:cubicBezTo>
                  <a:cubicBezTo>
                    <a:pt x="107391" y="20332"/>
                    <a:pt x="106907" y="20386"/>
                    <a:pt x="106432" y="20493"/>
                  </a:cubicBezTo>
                  <a:cubicBezTo>
                    <a:pt x="106468" y="16334"/>
                    <a:pt x="109644" y="14253"/>
                    <a:pt x="112821" y="14253"/>
                  </a:cubicBezTo>
                  <a:close/>
                  <a:moveTo>
                    <a:pt x="136138" y="14252"/>
                  </a:moveTo>
                  <a:cubicBezTo>
                    <a:pt x="139311" y="14252"/>
                    <a:pt x="142484" y="16329"/>
                    <a:pt x="142525" y="20484"/>
                  </a:cubicBezTo>
                  <a:lnTo>
                    <a:pt x="142525" y="20493"/>
                  </a:lnTo>
                  <a:cubicBezTo>
                    <a:pt x="142051" y="20391"/>
                    <a:pt x="141574" y="20341"/>
                    <a:pt x="141100" y="20341"/>
                  </a:cubicBezTo>
                  <a:cubicBezTo>
                    <a:pt x="139242" y="20341"/>
                    <a:pt x="137437" y="21108"/>
                    <a:pt x="136145" y="22500"/>
                  </a:cubicBezTo>
                  <a:cubicBezTo>
                    <a:pt x="134871" y="21128"/>
                    <a:pt x="133091" y="20341"/>
                    <a:pt x="131221" y="20341"/>
                  </a:cubicBezTo>
                  <a:cubicBezTo>
                    <a:pt x="131211" y="20341"/>
                    <a:pt x="131200" y="20341"/>
                    <a:pt x="131190" y="20341"/>
                  </a:cubicBezTo>
                  <a:cubicBezTo>
                    <a:pt x="130706" y="20341"/>
                    <a:pt x="130222" y="20386"/>
                    <a:pt x="129747" y="20493"/>
                  </a:cubicBezTo>
                  <a:cubicBezTo>
                    <a:pt x="129783" y="16333"/>
                    <a:pt x="132960" y="14252"/>
                    <a:pt x="136138" y="14252"/>
                  </a:cubicBezTo>
                  <a:close/>
                  <a:moveTo>
                    <a:pt x="89290" y="14357"/>
                  </a:moveTo>
                  <a:cubicBezTo>
                    <a:pt x="91871" y="14357"/>
                    <a:pt x="94452" y="15731"/>
                    <a:pt x="95348" y="18477"/>
                  </a:cubicBezTo>
                  <a:cubicBezTo>
                    <a:pt x="95572" y="19158"/>
                    <a:pt x="95679" y="19866"/>
                    <a:pt x="95688" y="20583"/>
                  </a:cubicBezTo>
                  <a:cubicBezTo>
                    <a:pt x="95213" y="20481"/>
                    <a:pt x="94734" y="20431"/>
                    <a:pt x="94259" y="20431"/>
                  </a:cubicBezTo>
                  <a:cubicBezTo>
                    <a:pt x="92398" y="20431"/>
                    <a:pt x="90599" y="21196"/>
                    <a:pt x="89299" y="22581"/>
                  </a:cubicBezTo>
                  <a:cubicBezTo>
                    <a:pt x="88025" y="21218"/>
                    <a:pt x="86246" y="20430"/>
                    <a:pt x="84376" y="20430"/>
                  </a:cubicBezTo>
                  <a:cubicBezTo>
                    <a:pt x="84365" y="20430"/>
                    <a:pt x="84355" y="20430"/>
                    <a:pt x="84344" y="20430"/>
                  </a:cubicBezTo>
                  <a:cubicBezTo>
                    <a:pt x="83860" y="20430"/>
                    <a:pt x="83376" y="20475"/>
                    <a:pt x="82902" y="20583"/>
                  </a:cubicBezTo>
                  <a:cubicBezTo>
                    <a:pt x="82902" y="19866"/>
                    <a:pt x="83018" y="19158"/>
                    <a:pt x="83233" y="18477"/>
                  </a:cubicBezTo>
                  <a:cubicBezTo>
                    <a:pt x="84129" y="15731"/>
                    <a:pt x="86710" y="14357"/>
                    <a:pt x="89290" y="14357"/>
                  </a:cubicBezTo>
                  <a:close/>
                  <a:moveTo>
                    <a:pt x="42333" y="14454"/>
                  </a:moveTo>
                  <a:cubicBezTo>
                    <a:pt x="45509" y="14454"/>
                    <a:pt x="48686" y="16533"/>
                    <a:pt x="48726" y="20690"/>
                  </a:cubicBezTo>
                  <a:cubicBezTo>
                    <a:pt x="48246" y="20585"/>
                    <a:pt x="47763" y="20534"/>
                    <a:pt x="47283" y="20534"/>
                  </a:cubicBezTo>
                  <a:cubicBezTo>
                    <a:pt x="45427" y="20534"/>
                    <a:pt x="43633" y="21302"/>
                    <a:pt x="42337" y="22697"/>
                  </a:cubicBezTo>
                  <a:cubicBezTo>
                    <a:pt x="41063" y="21325"/>
                    <a:pt x="39284" y="20538"/>
                    <a:pt x="37414" y="20538"/>
                  </a:cubicBezTo>
                  <a:cubicBezTo>
                    <a:pt x="37403" y="20538"/>
                    <a:pt x="37393" y="20538"/>
                    <a:pt x="37382" y="20538"/>
                  </a:cubicBezTo>
                  <a:cubicBezTo>
                    <a:pt x="36898" y="20538"/>
                    <a:pt x="36415" y="20583"/>
                    <a:pt x="35940" y="20690"/>
                  </a:cubicBezTo>
                  <a:cubicBezTo>
                    <a:pt x="35980" y="16533"/>
                    <a:pt x="39156" y="14454"/>
                    <a:pt x="42333" y="14454"/>
                  </a:cubicBezTo>
                  <a:close/>
                  <a:moveTo>
                    <a:pt x="65648" y="14454"/>
                  </a:moveTo>
                  <a:cubicBezTo>
                    <a:pt x="68825" y="14454"/>
                    <a:pt x="72001" y="16533"/>
                    <a:pt x="72041" y="20690"/>
                  </a:cubicBezTo>
                  <a:cubicBezTo>
                    <a:pt x="71563" y="20585"/>
                    <a:pt x="71081" y="20534"/>
                    <a:pt x="70602" y="20534"/>
                  </a:cubicBezTo>
                  <a:cubicBezTo>
                    <a:pt x="68748" y="20534"/>
                    <a:pt x="66949" y="21302"/>
                    <a:pt x="65653" y="22697"/>
                  </a:cubicBezTo>
                  <a:cubicBezTo>
                    <a:pt x="64378" y="21325"/>
                    <a:pt x="62599" y="20538"/>
                    <a:pt x="60729" y="20538"/>
                  </a:cubicBezTo>
                  <a:cubicBezTo>
                    <a:pt x="60719" y="20538"/>
                    <a:pt x="60708" y="20538"/>
                    <a:pt x="60697" y="20538"/>
                  </a:cubicBezTo>
                  <a:cubicBezTo>
                    <a:pt x="60214" y="20538"/>
                    <a:pt x="59730" y="20583"/>
                    <a:pt x="59255" y="20690"/>
                  </a:cubicBezTo>
                  <a:cubicBezTo>
                    <a:pt x="59295" y="16533"/>
                    <a:pt x="62472" y="14454"/>
                    <a:pt x="65648" y="14454"/>
                  </a:cubicBezTo>
                  <a:close/>
                  <a:moveTo>
                    <a:pt x="18806" y="14558"/>
                  </a:moveTo>
                  <a:cubicBezTo>
                    <a:pt x="21388" y="14558"/>
                    <a:pt x="23969" y="15929"/>
                    <a:pt x="24864" y="18674"/>
                  </a:cubicBezTo>
                  <a:cubicBezTo>
                    <a:pt x="25079" y="19355"/>
                    <a:pt x="25196" y="20063"/>
                    <a:pt x="25196" y="20780"/>
                  </a:cubicBezTo>
                  <a:cubicBezTo>
                    <a:pt x="24718" y="20675"/>
                    <a:pt x="24235" y="20624"/>
                    <a:pt x="23756" y="20624"/>
                  </a:cubicBezTo>
                  <a:cubicBezTo>
                    <a:pt x="21903" y="20624"/>
                    <a:pt x="20103" y="21391"/>
                    <a:pt x="18807" y="22787"/>
                  </a:cubicBezTo>
                  <a:cubicBezTo>
                    <a:pt x="17535" y="21407"/>
                    <a:pt x="15734" y="20628"/>
                    <a:pt x="13861" y="20628"/>
                  </a:cubicBezTo>
                  <a:cubicBezTo>
                    <a:pt x="13368" y="20628"/>
                    <a:pt x="12884" y="20672"/>
                    <a:pt x="12409" y="20780"/>
                  </a:cubicBezTo>
                  <a:cubicBezTo>
                    <a:pt x="12418" y="20063"/>
                    <a:pt x="12526" y="19355"/>
                    <a:pt x="12741" y="18674"/>
                  </a:cubicBezTo>
                  <a:cubicBezTo>
                    <a:pt x="13637" y="15931"/>
                    <a:pt x="16222" y="14558"/>
                    <a:pt x="18806" y="14558"/>
                  </a:cubicBezTo>
                  <a:close/>
                  <a:moveTo>
                    <a:pt x="117964" y="20706"/>
                  </a:moveTo>
                  <a:cubicBezTo>
                    <a:pt x="118390" y="20706"/>
                    <a:pt x="118819" y="20745"/>
                    <a:pt x="119245" y="20825"/>
                  </a:cubicBezTo>
                  <a:cubicBezTo>
                    <a:pt x="118726" y="21443"/>
                    <a:pt x="118322" y="22151"/>
                    <a:pt x="118063" y="22913"/>
                  </a:cubicBezTo>
                  <a:lnTo>
                    <a:pt x="118063" y="22904"/>
                  </a:lnTo>
                  <a:cubicBezTo>
                    <a:pt x="117821" y="23611"/>
                    <a:pt x="117722" y="24346"/>
                    <a:pt x="117758" y="25090"/>
                  </a:cubicBezTo>
                  <a:cubicBezTo>
                    <a:pt x="116516" y="23786"/>
                    <a:pt x="114757" y="22948"/>
                    <a:pt x="112897" y="22948"/>
                  </a:cubicBezTo>
                  <a:cubicBezTo>
                    <a:pt x="112878" y="22948"/>
                    <a:pt x="112858" y="22948"/>
                    <a:pt x="112839" y="22948"/>
                  </a:cubicBezTo>
                  <a:cubicBezTo>
                    <a:pt x="114174" y="21503"/>
                    <a:pt x="116038" y="20706"/>
                    <a:pt x="117964" y="20706"/>
                  </a:cubicBezTo>
                  <a:close/>
                  <a:moveTo>
                    <a:pt x="130993" y="20706"/>
                  </a:moveTo>
                  <a:cubicBezTo>
                    <a:pt x="132921" y="20706"/>
                    <a:pt x="134791" y="21503"/>
                    <a:pt x="136127" y="22948"/>
                  </a:cubicBezTo>
                  <a:cubicBezTo>
                    <a:pt x="136107" y="22948"/>
                    <a:pt x="136088" y="22948"/>
                    <a:pt x="136068" y="22948"/>
                  </a:cubicBezTo>
                  <a:cubicBezTo>
                    <a:pt x="134208" y="22948"/>
                    <a:pt x="132440" y="23786"/>
                    <a:pt x="131199" y="25090"/>
                  </a:cubicBezTo>
                  <a:cubicBezTo>
                    <a:pt x="131234" y="24346"/>
                    <a:pt x="131136" y="23611"/>
                    <a:pt x="130894" y="22913"/>
                  </a:cubicBezTo>
                  <a:lnTo>
                    <a:pt x="130894" y="22904"/>
                  </a:lnTo>
                  <a:cubicBezTo>
                    <a:pt x="130634" y="22142"/>
                    <a:pt x="130231" y="21443"/>
                    <a:pt x="129711" y="20825"/>
                  </a:cubicBezTo>
                  <a:cubicBezTo>
                    <a:pt x="130138" y="20745"/>
                    <a:pt x="130567" y="20706"/>
                    <a:pt x="130993" y="20706"/>
                  </a:cubicBezTo>
                  <a:close/>
                  <a:moveTo>
                    <a:pt x="84135" y="20797"/>
                  </a:moveTo>
                  <a:cubicBezTo>
                    <a:pt x="86071" y="20797"/>
                    <a:pt x="87946" y="21599"/>
                    <a:pt x="89290" y="23047"/>
                  </a:cubicBezTo>
                  <a:cubicBezTo>
                    <a:pt x="90626" y="21601"/>
                    <a:pt x="92496" y="20805"/>
                    <a:pt x="94429" y="20805"/>
                  </a:cubicBezTo>
                  <a:cubicBezTo>
                    <a:pt x="94856" y="20805"/>
                    <a:pt x="95287" y="20844"/>
                    <a:pt x="95715" y="20923"/>
                  </a:cubicBezTo>
                  <a:cubicBezTo>
                    <a:pt x="94720" y="22106"/>
                    <a:pt x="94138" y="23602"/>
                    <a:pt x="94228" y="25197"/>
                  </a:cubicBezTo>
                  <a:cubicBezTo>
                    <a:pt x="92977" y="23894"/>
                    <a:pt x="91218" y="23056"/>
                    <a:pt x="89350" y="23056"/>
                  </a:cubicBezTo>
                  <a:cubicBezTo>
                    <a:pt x="89330" y="23056"/>
                    <a:pt x="89310" y="23056"/>
                    <a:pt x="89290" y="23056"/>
                  </a:cubicBezTo>
                  <a:cubicBezTo>
                    <a:pt x="89271" y="23056"/>
                    <a:pt x="89251" y="23056"/>
                    <a:pt x="89231" y="23056"/>
                  </a:cubicBezTo>
                  <a:cubicBezTo>
                    <a:pt x="87362" y="23056"/>
                    <a:pt x="85595" y="23894"/>
                    <a:pt x="84353" y="25197"/>
                  </a:cubicBezTo>
                  <a:cubicBezTo>
                    <a:pt x="84434" y="23602"/>
                    <a:pt x="83851" y="22106"/>
                    <a:pt x="82866" y="20923"/>
                  </a:cubicBezTo>
                  <a:lnTo>
                    <a:pt x="82857" y="20914"/>
                  </a:lnTo>
                  <a:cubicBezTo>
                    <a:pt x="83283" y="20835"/>
                    <a:pt x="83710" y="20797"/>
                    <a:pt x="84135" y="20797"/>
                  </a:cubicBezTo>
                  <a:close/>
                  <a:moveTo>
                    <a:pt x="47488" y="20904"/>
                  </a:moveTo>
                  <a:cubicBezTo>
                    <a:pt x="47912" y="20904"/>
                    <a:pt x="48338" y="20943"/>
                    <a:pt x="48762" y="21022"/>
                  </a:cubicBezTo>
                  <a:cubicBezTo>
                    <a:pt x="48242" y="21640"/>
                    <a:pt x="47839" y="22348"/>
                    <a:pt x="47579" y="23110"/>
                  </a:cubicBezTo>
                  <a:cubicBezTo>
                    <a:pt x="47337" y="23809"/>
                    <a:pt x="47239" y="24552"/>
                    <a:pt x="47275" y="25287"/>
                  </a:cubicBezTo>
                  <a:cubicBezTo>
                    <a:pt x="46033" y="23992"/>
                    <a:pt x="44274" y="23154"/>
                    <a:pt x="42414" y="23154"/>
                  </a:cubicBezTo>
                  <a:cubicBezTo>
                    <a:pt x="42395" y="23154"/>
                    <a:pt x="42375" y="23154"/>
                    <a:pt x="42355" y="23154"/>
                  </a:cubicBezTo>
                  <a:cubicBezTo>
                    <a:pt x="43693" y="21707"/>
                    <a:pt x="45560" y="20904"/>
                    <a:pt x="47488" y="20904"/>
                  </a:cubicBezTo>
                  <a:close/>
                  <a:moveTo>
                    <a:pt x="60505" y="20912"/>
                  </a:moveTo>
                  <a:cubicBezTo>
                    <a:pt x="62435" y="20912"/>
                    <a:pt x="64301" y="21709"/>
                    <a:pt x="65644" y="23154"/>
                  </a:cubicBezTo>
                  <a:cubicBezTo>
                    <a:pt x="65624" y="23154"/>
                    <a:pt x="65604" y="23154"/>
                    <a:pt x="65584" y="23154"/>
                  </a:cubicBezTo>
                  <a:cubicBezTo>
                    <a:pt x="63716" y="23154"/>
                    <a:pt x="61957" y="23993"/>
                    <a:pt x="60715" y="25296"/>
                  </a:cubicBezTo>
                  <a:lnTo>
                    <a:pt x="60715" y="25287"/>
                  </a:lnTo>
                  <a:cubicBezTo>
                    <a:pt x="60751" y="24552"/>
                    <a:pt x="60644" y="23809"/>
                    <a:pt x="60411" y="23110"/>
                  </a:cubicBezTo>
                  <a:cubicBezTo>
                    <a:pt x="60151" y="22348"/>
                    <a:pt x="59748" y="21640"/>
                    <a:pt x="59219" y="21031"/>
                  </a:cubicBezTo>
                  <a:cubicBezTo>
                    <a:pt x="59647" y="20951"/>
                    <a:pt x="60078" y="20912"/>
                    <a:pt x="60505" y="20912"/>
                  </a:cubicBezTo>
                  <a:close/>
                  <a:moveTo>
                    <a:pt x="107673" y="20699"/>
                  </a:moveTo>
                  <a:cubicBezTo>
                    <a:pt x="109600" y="20699"/>
                    <a:pt x="111466" y="21495"/>
                    <a:pt x="112812" y="22939"/>
                  </a:cubicBezTo>
                  <a:cubicBezTo>
                    <a:pt x="112793" y="22939"/>
                    <a:pt x="112774" y="22939"/>
                    <a:pt x="112756" y="22939"/>
                  </a:cubicBezTo>
                  <a:cubicBezTo>
                    <a:pt x="110769" y="22939"/>
                    <a:pt x="108902" y="23885"/>
                    <a:pt x="107659" y="25332"/>
                  </a:cubicBezTo>
                  <a:cubicBezTo>
                    <a:pt x="107785" y="23674"/>
                    <a:pt x="107184" y="22097"/>
                    <a:pt x="106136" y="20878"/>
                  </a:cubicBezTo>
                  <a:lnTo>
                    <a:pt x="106136" y="20870"/>
                  </a:lnTo>
                  <a:cubicBezTo>
                    <a:pt x="106647" y="20755"/>
                    <a:pt x="107162" y="20699"/>
                    <a:pt x="107673" y="20699"/>
                  </a:cubicBezTo>
                  <a:close/>
                  <a:moveTo>
                    <a:pt x="13670" y="20994"/>
                  </a:moveTo>
                  <a:cubicBezTo>
                    <a:pt x="15606" y="20994"/>
                    <a:pt x="17480" y="21797"/>
                    <a:pt x="18825" y="23244"/>
                  </a:cubicBezTo>
                  <a:cubicBezTo>
                    <a:pt x="18805" y="23244"/>
                    <a:pt x="18786" y="23244"/>
                    <a:pt x="18766" y="23244"/>
                  </a:cubicBezTo>
                  <a:cubicBezTo>
                    <a:pt x="16897" y="23244"/>
                    <a:pt x="15129" y="24082"/>
                    <a:pt x="13888" y="25386"/>
                  </a:cubicBezTo>
                  <a:cubicBezTo>
                    <a:pt x="13951" y="23809"/>
                    <a:pt x="13368" y="22303"/>
                    <a:pt x="12382" y="21120"/>
                  </a:cubicBezTo>
                  <a:lnTo>
                    <a:pt x="12391" y="21111"/>
                  </a:lnTo>
                  <a:cubicBezTo>
                    <a:pt x="12817" y="21032"/>
                    <a:pt x="13245" y="20994"/>
                    <a:pt x="13670" y="20994"/>
                  </a:cubicBezTo>
                  <a:close/>
                  <a:moveTo>
                    <a:pt x="23971" y="20994"/>
                  </a:moveTo>
                  <a:cubicBezTo>
                    <a:pt x="24396" y="20994"/>
                    <a:pt x="24824" y="21032"/>
                    <a:pt x="25250" y="21111"/>
                  </a:cubicBezTo>
                  <a:cubicBezTo>
                    <a:pt x="24255" y="22294"/>
                    <a:pt x="23673" y="23791"/>
                    <a:pt x="23753" y="25386"/>
                  </a:cubicBezTo>
                  <a:cubicBezTo>
                    <a:pt x="22512" y="24082"/>
                    <a:pt x="20744" y="23244"/>
                    <a:pt x="18884" y="23244"/>
                  </a:cubicBezTo>
                  <a:cubicBezTo>
                    <a:pt x="18864" y="23244"/>
                    <a:pt x="18845" y="23244"/>
                    <a:pt x="18825" y="23244"/>
                  </a:cubicBezTo>
                  <a:cubicBezTo>
                    <a:pt x="20162" y="21797"/>
                    <a:pt x="22036" y="20994"/>
                    <a:pt x="23971" y="20994"/>
                  </a:cubicBezTo>
                  <a:close/>
                  <a:moveTo>
                    <a:pt x="37165" y="20902"/>
                  </a:moveTo>
                  <a:cubicBezTo>
                    <a:pt x="39100" y="20902"/>
                    <a:pt x="40977" y="21703"/>
                    <a:pt x="42328" y="23154"/>
                  </a:cubicBezTo>
                  <a:cubicBezTo>
                    <a:pt x="42310" y="23154"/>
                    <a:pt x="42291" y="23154"/>
                    <a:pt x="42273" y="23154"/>
                  </a:cubicBezTo>
                  <a:cubicBezTo>
                    <a:pt x="40286" y="23154"/>
                    <a:pt x="38419" y="24100"/>
                    <a:pt x="37176" y="25547"/>
                  </a:cubicBezTo>
                  <a:cubicBezTo>
                    <a:pt x="37302" y="23871"/>
                    <a:pt x="36701" y="22303"/>
                    <a:pt x="35653" y="21076"/>
                  </a:cubicBezTo>
                  <a:lnTo>
                    <a:pt x="35653" y="21067"/>
                  </a:lnTo>
                  <a:cubicBezTo>
                    <a:pt x="36155" y="20956"/>
                    <a:pt x="36662" y="20902"/>
                    <a:pt x="37165" y="20902"/>
                  </a:cubicBezTo>
                  <a:close/>
                  <a:moveTo>
                    <a:pt x="124474" y="18856"/>
                  </a:moveTo>
                  <a:cubicBezTo>
                    <a:pt x="127057" y="18856"/>
                    <a:pt x="129639" y="20229"/>
                    <a:pt x="130536" y="22975"/>
                  </a:cubicBezTo>
                  <a:cubicBezTo>
                    <a:pt x="130751" y="23656"/>
                    <a:pt x="130867" y="24364"/>
                    <a:pt x="130867" y="25081"/>
                  </a:cubicBezTo>
                  <a:cubicBezTo>
                    <a:pt x="130388" y="24976"/>
                    <a:pt x="129906" y="24925"/>
                    <a:pt x="129426" y="24925"/>
                  </a:cubicBezTo>
                  <a:cubicBezTo>
                    <a:pt x="127574" y="24925"/>
                    <a:pt x="125776" y="25691"/>
                    <a:pt x="124487" y="27079"/>
                  </a:cubicBezTo>
                  <a:cubicBezTo>
                    <a:pt x="123206" y="25708"/>
                    <a:pt x="121414" y="24920"/>
                    <a:pt x="119532" y="24920"/>
                  </a:cubicBezTo>
                  <a:cubicBezTo>
                    <a:pt x="119048" y="24920"/>
                    <a:pt x="118564" y="24973"/>
                    <a:pt x="118089" y="25081"/>
                  </a:cubicBezTo>
                  <a:cubicBezTo>
                    <a:pt x="118089" y="24364"/>
                    <a:pt x="118197" y="23656"/>
                    <a:pt x="118412" y="22975"/>
                  </a:cubicBezTo>
                  <a:cubicBezTo>
                    <a:pt x="119308" y="20229"/>
                    <a:pt x="121891" y="18856"/>
                    <a:pt x="124474" y="18856"/>
                  </a:cubicBezTo>
                  <a:close/>
                  <a:moveTo>
                    <a:pt x="77629" y="18952"/>
                  </a:moveTo>
                  <a:cubicBezTo>
                    <a:pt x="80805" y="18952"/>
                    <a:pt x="83981" y="21031"/>
                    <a:pt x="84022" y="25188"/>
                  </a:cubicBezTo>
                  <a:cubicBezTo>
                    <a:pt x="83543" y="25084"/>
                    <a:pt x="83060" y="25032"/>
                    <a:pt x="82581" y="25032"/>
                  </a:cubicBezTo>
                  <a:cubicBezTo>
                    <a:pt x="80728" y="25032"/>
                    <a:pt x="78930" y="25798"/>
                    <a:pt x="77642" y="27187"/>
                  </a:cubicBezTo>
                  <a:cubicBezTo>
                    <a:pt x="76360" y="25816"/>
                    <a:pt x="74568" y="25027"/>
                    <a:pt x="72687" y="25027"/>
                  </a:cubicBezTo>
                  <a:cubicBezTo>
                    <a:pt x="72203" y="25027"/>
                    <a:pt x="71719" y="25081"/>
                    <a:pt x="71244" y="25188"/>
                  </a:cubicBezTo>
                  <a:cubicBezTo>
                    <a:pt x="71280" y="21031"/>
                    <a:pt x="74454" y="18952"/>
                    <a:pt x="77629" y="18952"/>
                  </a:cubicBezTo>
                  <a:close/>
                  <a:moveTo>
                    <a:pt x="100945" y="18952"/>
                  </a:moveTo>
                  <a:cubicBezTo>
                    <a:pt x="104119" y="18952"/>
                    <a:pt x="107295" y="21030"/>
                    <a:pt x="107337" y="25187"/>
                  </a:cubicBezTo>
                  <a:lnTo>
                    <a:pt x="107337" y="25187"/>
                  </a:lnTo>
                  <a:cubicBezTo>
                    <a:pt x="106865" y="25086"/>
                    <a:pt x="106389" y="25037"/>
                    <a:pt x="105918" y="25037"/>
                  </a:cubicBezTo>
                  <a:cubicBezTo>
                    <a:pt x="104057" y="25037"/>
                    <a:pt x="102256" y="25803"/>
                    <a:pt x="100957" y="27196"/>
                  </a:cubicBezTo>
                  <a:cubicBezTo>
                    <a:pt x="99676" y="25816"/>
                    <a:pt x="97883" y="25036"/>
                    <a:pt x="96002" y="25036"/>
                  </a:cubicBezTo>
                  <a:cubicBezTo>
                    <a:pt x="95518" y="25036"/>
                    <a:pt x="95034" y="25081"/>
                    <a:pt x="94559" y="25188"/>
                  </a:cubicBezTo>
                  <a:cubicBezTo>
                    <a:pt x="94595" y="21031"/>
                    <a:pt x="97769" y="18952"/>
                    <a:pt x="100945" y="18952"/>
                  </a:cubicBezTo>
                  <a:close/>
                  <a:moveTo>
                    <a:pt x="53997" y="19058"/>
                  </a:moveTo>
                  <a:cubicBezTo>
                    <a:pt x="56578" y="19058"/>
                    <a:pt x="59157" y="20432"/>
                    <a:pt x="60052" y="23181"/>
                  </a:cubicBezTo>
                  <a:cubicBezTo>
                    <a:pt x="60267" y="23853"/>
                    <a:pt x="60384" y="24570"/>
                    <a:pt x="60384" y="25278"/>
                  </a:cubicBezTo>
                  <a:cubicBezTo>
                    <a:pt x="59909" y="25176"/>
                    <a:pt x="59430" y="25126"/>
                    <a:pt x="58956" y="25126"/>
                  </a:cubicBezTo>
                  <a:cubicBezTo>
                    <a:pt x="57095" y="25126"/>
                    <a:pt x="55295" y="25893"/>
                    <a:pt x="53995" y="27285"/>
                  </a:cubicBezTo>
                  <a:cubicBezTo>
                    <a:pt x="52714" y="25905"/>
                    <a:pt x="50922" y="25126"/>
                    <a:pt x="49049" y="25126"/>
                  </a:cubicBezTo>
                  <a:cubicBezTo>
                    <a:pt x="48556" y="25126"/>
                    <a:pt x="48072" y="25180"/>
                    <a:pt x="47597" y="25278"/>
                  </a:cubicBezTo>
                  <a:cubicBezTo>
                    <a:pt x="47606" y="24570"/>
                    <a:pt x="47714" y="23853"/>
                    <a:pt x="47929" y="23181"/>
                  </a:cubicBezTo>
                  <a:cubicBezTo>
                    <a:pt x="48830" y="20434"/>
                    <a:pt x="51414" y="19058"/>
                    <a:pt x="53997" y="19058"/>
                  </a:cubicBezTo>
                  <a:close/>
                  <a:moveTo>
                    <a:pt x="7163" y="19140"/>
                  </a:moveTo>
                  <a:cubicBezTo>
                    <a:pt x="10339" y="19140"/>
                    <a:pt x="13516" y="21219"/>
                    <a:pt x="13556" y="25377"/>
                  </a:cubicBezTo>
                  <a:cubicBezTo>
                    <a:pt x="13079" y="25272"/>
                    <a:pt x="12598" y="25222"/>
                    <a:pt x="12120" y="25222"/>
                  </a:cubicBezTo>
                  <a:cubicBezTo>
                    <a:pt x="10263" y="25222"/>
                    <a:pt x="8460" y="25990"/>
                    <a:pt x="7163" y="27379"/>
                  </a:cubicBezTo>
                  <a:lnTo>
                    <a:pt x="7163" y="27379"/>
                  </a:lnTo>
                  <a:cubicBezTo>
                    <a:pt x="5882" y="26002"/>
                    <a:pt x="4092" y="25224"/>
                    <a:pt x="2212" y="25224"/>
                  </a:cubicBezTo>
                  <a:cubicBezTo>
                    <a:pt x="1728" y="25224"/>
                    <a:pt x="1245" y="25278"/>
                    <a:pt x="770" y="25377"/>
                  </a:cubicBezTo>
                  <a:cubicBezTo>
                    <a:pt x="810" y="21219"/>
                    <a:pt x="3987" y="19140"/>
                    <a:pt x="7163" y="19140"/>
                  </a:cubicBezTo>
                  <a:close/>
                  <a:moveTo>
                    <a:pt x="30465" y="19152"/>
                  </a:moveTo>
                  <a:cubicBezTo>
                    <a:pt x="33638" y="19152"/>
                    <a:pt x="36811" y="21228"/>
                    <a:pt x="36854" y="25382"/>
                  </a:cubicBezTo>
                  <a:lnTo>
                    <a:pt x="36854" y="25382"/>
                  </a:lnTo>
                  <a:cubicBezTo>
                    <a:pt x="36384" y="25282"/>
                    <a:pt x="35912" y="25234"/>
                    <a:pt x="35443" y="25234"/>
                  </a:cubicBezTo>
                  <a:cubicBezTo>
                    <a:pt x="33580" y="25234"/>
                    <a:pt x="31775" y="26000"/>
                    <a:pt x="30483" y="27393"/>
                  </a:cubicBezTo>
                  <a:cubicBezTo>
                    <a:pt x="29201" y="26013"/>
                    <a:pt x="27409" y="25233"/>
                    <a:pt x="25528" y="25233"/>
                  </a:cubicBezTo>
                  <a:cubicBezTo>
                    <a:pt x="25044" y="25233"/>
                    <a:pt x="24560" y="25287"/>
                    <a:pt x="24085" y="25386"/>
                  </a:cubicBezTo>
                  <a:cubicBezTo>
                    <a:pt x="24116" y="21231"/>
                    <a:pt x="27290" y="19152"/>
                    <a:pt x="30465" y="19152"/>
                  </a:cubicBezTo>
                  <a:close/>
                  <a:moveTo>
                    <a:pt x="119325" y="25304"/>
                  </a:moveTo>
                  <a:cubicBezTo>
                    <a:pt x="121264" y="25304"/>
                    <a:pt x="123133" y="26108"/>
                    <a:pt x="124478" y="27563"/>
                  </a:cubicBezTo>
                  <a:cubicBezTo>
                    <a:pt x="124458" y="27563"/>
                    <a:pt x="124438" y="27563"/>
                    <a:pt x="124418" y="27563"/>
                  </a:cubicBezTo>
                  <a:cubicBezTo>
                    <a:pt x="122550" y="27563"/>
                    <a:pt x="120782" y="28392"/>
                    <a:pt x="119541" y="29696"/>
                  </a:cubicBezTo>
                  <a:cubicBezTo>
                    <a:pt x="119622" y="28110"/>
                    <a:pt x="119039" y="26604"/>
                    <a:pt x="118045" y="25421"/>
                  </a:cubicBezTo>
                  <a:cubicBezTo>
                    <a:pt x="118472" y="25342"/>
                    <a:pt x="118900" y="25304"/>
                    <a:pt x="119325" y="25304"/>
                  </a:cubicBezTo>
                  <a:close/>
                  <a:moveTo>
                    <a:pt x="129625" y="25304"/>
                  </a:moveTo>
                  <a:cubicBezTo>
                    <a:pt x="130050" y="25304"/>
                    <a:pt x="130477" y="25342"/>
                    <a:pt x="130903" y="25421"/>
                  </a:cubicBezTo>
                  <a:cubicBezTo>
                    <a:pt x="129908" y="26604"/>
                    <a:pt x="129326" y="28101"/>
                    <a:pt x="129415" y="29696"/>
                  </a:cubicBezTo>
                  <a:cubicBezTo>
                    <a:pt x="128165" y="28392"/>
                    <a:pt x="126398" y="27563"/>
                    <a:pt x="124538" y="27563"/>
                  </a:cubicBezTo>
                  <a:cubicBezTo>
                    <a:pt x="124518" y="27563"/>
                    <a:pt x="124498" y="27563"/>
                    <a:pt x="124478" y="27563"/>
                  </a:cubicBezTo>
                  <a:cubicBezTo>
                    <a:pt x="125816" y="26108"/>
                    <a:pt x="127690" y="25304"/>
                    <a:pt x="129625" y="25304"/>
                  </a:cubicBezTo>
                  <a:close/>
                  <a:moveTo>
                    <a:pt x="95793" y="25402"/>
                  </a:moveTo>
                  <a:cubicBezTo>
                    <a:pt x="97728" y="25402"/>
                    <a:pt x="99603" y="26205"/>
                    <a:pt x="100948" y="27653"/>
                  </a:cubicBezTo>
                  <a:lnTo>
                    <a:pt x="100948" y="27653"/>
                  </a:lnTo>
                  <a:cubicBezTo>
                    <a:pt x="100945" y="27653"/>
                    <a:pt x="100942" y="27653"/>
                    <a:pt x="100939" y="27653"/>
                  </a:cubicBezTo>
                  <a:cubicBezTo>
                    <a:pt x="100919" y="27652"/>
                    <a:pt x="100900" y="27652"/>
                    <a:pt x="100880" y="27652"/>
                  </a:cubicBezTo>
                  <a:cubicBezTo>
                    <a:pt x="99020" y="27652"/>
                    <a:pt x="97252" y="28491"/>
                    <a:pt x="96011" y="29794"/>
                  </a:cubicBezTo>
                  <a:cubicBezTo>
                    <a:pt x="96091" y="28199"/>
                    <a:pt x="95509" y="26703"/>
                    <a:pt x="94514" y="25520"/>
                  </a:cubicBezTo>
                  <a:cubicBezTo>
                    <a:pt x="94940" y="25441"/>
                    <a:pt x="95368" y="25402"/>
                    <a:pt x="95793" y="25402"/>
                  </a:cubicBezTo>
                  <a:close/>
                  <a:moveTo>
                    <a:pt x="82779" y="25411"/>
                  </a:moveTo>
                  <a:cubicBezTo>
                    <a:pt x="83204" y="25411"/>
                    <a:pt x="83632" y="25450"/>
                    <a:pt x="84057" y="25529"/>
                  </a:cubicBezTo>
                  <a:cubicBezTo>
                    <a:pt x="83063" y="26703"/>
                    <a:pt x="82480" y="28208"/>
                    <a:pt x="82570" y="29803"/>
                  </a:cubicBezTo>
                  <a:cubicBezTo>
                    <a:pt x="81320" y="28500"/>
                    <a:pt x="79561" y="27661"/>
                    <a:pt x="77692" y="27661"/>
                  </a:cubicBezTo>
                  <a:cubicBezTo>
                    <a:pt x="77672" y="27661"/>
                    <a:pt x="77653" y="27661"/>
                    <a:pt x="77633" y="27662"/>
                  </a:cubicBezTo>
                  <a:cubicBezTo>
                    <a:pt x="78970" y="26214"/>
                    <a:pt x="80844" y="25411"/>
                    <a:pt x="82779" y="25411"/>
                  </a:cubicBezTo>
                  <a:close/>
                  <a:moveTo>
                    <a:pt x="59128" y="25506"/>
                  </a:moveTo>
                  <a:cubicBezTo>
                    <a:pt x="59557" y="25506"/>
                    <a:pt x="59990" y="25546"/>
                    <a:pt x="60420" y="25628"/>
                  </a:cubicBezTo>
                  <a:cubicBezTo>
                    <a:pt x="59434" y="26801"/>
                    <a:pt x="58852" y="28307"/>
                    <a:pt x="58932" y="29893"/>
                  </a:cubicBezTo>
                  <a:cubicBezTo>
                    <a:pt x="57697" y="28596"/>
                    <a:pt x="55941" y="27760"/>
                    <a:pt x="54083" y="27760"/>
                  </a:cubicBezTo>
                  <a:cubicBezTo>
                    <a:pt x="54054" y="27760"/>
                    <a:pt x="54024" y="27760"/>
                    <a:pt x="53995" y="27760"/>
                  </a:cubicBezTo>
                  <a:cubicBezTo>
                    <a:pt x="53975" y="27760"/>
                    <a:pt x="53955" y="27760"/>
                    <a:pt x="53935" y="27760"/>
                  </a:cubicBezTo>
                  <a:cubicBezTo>
                    <a:pt x="52067" y="27760"/>
                    <a:pt x="50308" y="28589"/>
                    <a:pt x="49058" y="29893"/>
                  </a:cubicBezTo>
                  <a:cubicBezTo>
                    <a:pt x="49138" y="28307"/>
                    <a:pt x="48565" y="26801"/>
                    <a:pt x="47561" y="25619"/>
                  </a:cubicBezTo>
                  <a:lnTo>
                    <a:pt x="47561" y="25619"/>
                  </a:lnTo>
                  <a:lnTo>
                    <a:pt x="47570" y="25628"/>
                  </a:lnTo>
                  <a:cubicBezTo>
                    <a:pt x="48002" y="25546"/>
                    <a:pt x="48436" y="25506"/>
                    <a:pt x="48867" y="25506"/>
                  </a:cubicBezTo>
                  <a:cubicBezTo>
                    <a:pt x="50796" y="25506"/>
                    <a:pt x="52663" y="26308"/>
                    <a:pt x="54004" y="27751"/>
                  </a:cubicBezTo>
                  <a:cubicBezTo>
                    <a:pt x="55337" y="26308"/>
                    <a:pt x="57203" y="25506"/>
                    <a:pt x="59128" y="25506"/>
                  </a:cubicBezTo>
                  <a:close/>
                  <a:moveTo>
                    <a:pt x="25327" y="25613"/>
                  </a:moveTo>
                  <a:cubicBezTo>
                    <a:pt x="27257" y="25613"/>
                    <a:pt x="29124" y="26416"/>
                    <a:pt x="30465" y="27859"/>
                  </a:cubicBezTo>
                  <a:lnTo>
                    <a:pt x="30465" y="27859"/>
                  </a:lnTo>
                  <a:cubicBezTo>
                    <a:pt x="30462" y="27859"/>
                    <a:pt x="30459" y="27859"/>
                    <a:pt x="30456" y="27859"/>
                  </a:cubicBezTo>
                  <a:cubicBezTo>
                    <a:pt x="30436" y="27859"/>
                    <a:pt x="30416" y="27858"/>
                    <a:pt x="30397" y="27858"/>
                  </a:cubicBezTo>
                  <a:cubicBezTo>
                    <a:pt x="28528" y="27858"/>
                    <a:pt x="26769" y="28697"/>
                    <a:pt x="25519" y="30000"/>
                  </a:cubicBezTo>
                  <a:cubicBezTo>
                    <a:pt x="25608" y="28414"/>
                    <a:pt x="25026" y="26909"/>
                    <a:pt x="24031" y="25735"/>
                  </a:cubicBezTo>
                  <a:cubicBezTo>
                    <a:pt x="24463" y="25653"/>
                    <a:pt x="24897" y="25613"/>
                    <a:pt x="25327" y="25613"/>
                  </a:cubicBezTo>
                  <a:close/>
                  <a:moveTo>
                    <a:pt x="106136" y="30070"/>
                  </a:moveTo>
                  <a:cubicBezTo>
                    <a:pt x="106135" y="30070"/>
                    <a:pt x="106135" y="30070"/>
                    <a:pt x="106134" y="30070"/>
                  </a:cubicBezTo>
                  <a:lnTo>
                    <a:pt x="106134" y="30070"/>
                  </a:lnTo>
                  <a:lnTo>
                    <a:pt x="106136" y="30072"/>
                  </a:lnTo>
                  <a:cubicBezTo>
                    <a:pt x="106136" y="30071"/>
                    <a:pt x="106136" y="30071"/>
                    <a:pt x="106136" y="30070"/>
                  </a:cubicBezTo>
                  <a:close/>
                  <a:moveTo>
                    <a:pt x="70806" y="20910"/>
                  </a:moveTo>
                  <a:cubicBezTo>
                    <a:pt x="71297" y="20910"/>
                    <a:pt x="71792" y="20961"/>
                    <a:pt x="72283" y="21067"/>
                  </a:cubicBezTo>
                  <a:cubicBezTo>
                    <a:pt x="71289" y="22321"/>
                    <a:pt x="70742" y="23907"/>
                    <a:pt x="70939" y="25574"/>
                  </a:cubicBezTo>
                  <a:cubicBezTo>
                    <a:pt x="71449" y="25460"/>
                    <a:pt x="71962" y="25404"/>
                    <a:pt x="72472" y="25404"/>
                  </a:cubicBezTo>
                  <a:cubicBezTo>
                    <a:pt x="74409" y="25404"/>
                    <a:pt x="76285" y="26207"/>
                    <a:pt x="77633" y="27662"/>
                  </a:cubicBezTo>
                  <a:cubicBezTo>
                    <a:pt x="77615" y="27661"/>
                    <a:pt x="77597" y="27661"/>
                    <a:pt x="77578" y="27661"/>
                  </a:cubicBezTo>
                  <a:cubicBezTo>
                    <a:pt x="75520" y="27661"/>
                    <a:pt x="73598" y="28670"/>
                    <a:pt x="72346" y="30197"/>
                  </a:cubicBezTo>
                  <a:cubicBezTo>
                    <a:pt x="72748" y="26467"/>
                    <a:pt x="69425" y="23154"/>
                    <a:pt x="65707" y="23154"/>
                  </a:cubicBezTo>
                  <a:cubicBezTo>
                    <a:pt x="65692" y="23154"/>
                    <a:pt x="65677" y="23154"/>
                    <a:pt x="65662" y="23154"/>
                  </a:cubicBezTo>
                  <a:cubicBezTo>
                    <a:pt x="67004" y="21705"/>
                    <a:pt x="68876" y="20910"/>
                    <a:pt x="70806" y="20910"/>
                  </a:cubicBezTo>
                  <a:close/>
                  <a:moveTo>
                    <a:pt x="112818" y="23450"/>
                  </a:moveTo>
                  <a:cubicBezTo>
                    <a:pt x="115995" y="23450"/>
                    <a:pt x="119174" y="25529"/>
                    <a:pt x="119218" y="29687"/>
                  </a:cubicBezTo>
                  <a:cubicBezTo>
                    <a:pt x="118738" y="29582"/>
                    <a:pt x="118254" y="29531"/>
                    <a:pt x="117774" y="29531"/>
                  </a:cubicBezTo>
                  <a:cubicBezTo>
                    <a:pt x="115916" y="29531"/>
                    <a:pt x="114117" y="30298"/>
                    <a:pt x="112821" y="31694"/>
                  </a:cubicBezTo>
                  <a:cubicBezTo>
                    <a:pt x="111548" y="30314"/>
                    <a:pt x="109756" y="29534"/>
                    <a:pt x="107874" y="29534"/>
                  </a:cubicBezTo>
                  <a:cubicBezTo>
                    <a:pt x="107391" y="29534"/>
                    <a:pt x="106907" y="29588"/>
                    <a:pt x="106432" y="29687"/>
                  </a:cubicBezTo>
                  <a:cubicBezTo>
                    <a:pt x="106468" y="25529"/>
                    <a:pt x="109642" y="23450"/>
                    <a:pt x="112818" y="23450"/>
                  </a:cubicBezTo>
                  <a:close/>
                  <a:moveTo>
                    <a:pt x="136132" y="23450"/>
                  </a:moveTo>
                  <a:cubicBezTo>
                    <a:pt x="139308" y="23450"/>
                    <a:pt x="142484" y="25529"/>
                    <a:pt x="142525" y="29687"/>
                  </a:cubicBezTo>
                  <a:cubicBezTo>
                    <a:pt x="142051" y="29585"/>
                    <a:pt x="141574" y="29535"/>
                    <a:pt x="141100" y="29535"/>
                  </a:cubicBezTo>
                  <a:cubicBezTo>
                    <a:pt x="139242" y="29535"/>
                    <a:pt x="137437" y="30301"/>
                    <a:pt x="136145" y="31694"/>
                  </a:cubicBezTo>
                  <a:cubicBezTo>
                    <a:pt x="134863" y="30314"/>
                    <a:pt x="133071" y="29534"/>
                    <a:pt x="131190" y="29534"/>
                  </a:cubicBezTo>
                  <a:cubicBezTo>
                    <a:pt x="130706" y="29534"/>
                    <a:pt x="130222" y="29588"/>
                    <a:pt x="129747" y="29687"/>
                  </a:cubicBezTo>
                  <a:cubicBezTo>
                    <a:pt x="129783" y="25529"/>
                    <a:pt x="132957" y="23450"/>
                    <a:pt x="136132" y="23450"/>
                  </a:cubicBezTo>
                  <a:close/>
                  <a:moveTo>
                    <a:pt x="89290" y="23558"/>
                  </a:moveTo>
                  <a:cubicBezTo>
                    <a:pt x="92466" y="23558"/>
                    <a:pt x="95642" y="25636"/>
                    <a:pt x="95679" y="29792"/>
                  </a:cubicBezTo>
                  <a:lnTo>
                    <a:pt x="95679" y="29792"/>
                  </a:lnTo>
                  <a:cubicBezTo>
                    <a:pt x="95202" y="29689"/>
                    <a:pt x="94721" y="29638"/>
                    <a:pt x="94245" y="29638"/>
                  </a:cubicBezTo>
                  <a:cubicBezTo>
                    <a:pt x="92389" y="29638"/>
                    <a:pt x="90595" y="30406"/>
                    <a:pt x="89299" y="31801"/>
                  </a:cubicBezTo>
                  <a:cubicBezTo>
                    <a:pt x="88025" y="30429"/>
                    <a:pt x="86246" y="29642"/>
                    <a:pt x="84376" y="29642"/>
                  </a:cubicBezTo>
                  <a:cubicBezTo>
                    <a:pt x="84365" y="29642"/>
                    <a:pt x="84355" y="29642"/>
                    <a:pt x="84344" y="29642"/>
                  </a:cubicBezTo>
                  <a:cubicBezTo>
                    <a:pt x="83860" y="29642"/>
                    <a:pt x="83376" y="29687"/>
                    <a:pt x="82902" y="29794"/>
                  </a:cubicBezTo>
                  <a:cubicBezTo>
                    <a:pt x="82937" y="25637"/>
                    <a:pt x="86114" y="23558"/>
                    <a:pt x="89290" y="23558"/>
                  </a:cubicBezTo>
                  <a:close/>
                  <a:moveTo>
                    <a:pt x="42335" y="23651"/>
                  </a:moveTo>
                  <a:cubicBezTo>
                    <a:pt x="45511" y="23651"/>
                    <a:pt x="48686" y="25727"/>
                    <a:pt x="48726" y="29884"/>
                  </a:cubicBezTo>
                  <a:cubicBezTo>
                    <a:pt x="48251" y="29782"/>
                    <a:pt x="47772" y="29732"/>
                    <a:pt x="47298" y="29732"/>
                  </a:cubicBezTo>
                  <a:cubicBezTo>
                    <a:pt x="45434" y="29732"/>
                    <a:pt x="43630" y="30499"/>
                    <a:pt x="42337" y="31891"/>
                  </a:cubicBezTo>
                  <a:cubicBezTo>
                    <a:pt x="41056" y="30511"/>
                    <a:pt x="39264" y="29731"/>
                    <a:pt x="37382" y="29731"/>
                  </a:cubicBezTo>
                  <a:cubicBezTo>
                    <a:pt x="36898" y="29731"/>
                    <a:pt x="36415" y="29785"/>
                    <a:pt x="35940" y="29884"/>
                  </a:cubicBezTo>
                  <a:cubicBezTo>
                    <a:pt x="35980" y="25729"/>
                    <a:pt x="39158" y="23651"/>
                    <a:pt x="42335" y="23651"/>
                  </a:cubicBezTo>
                  <a:close/>
                  <a:moveTo>
                    <a:pt x="65651" y="23651"/>
                  </a:moveTo>
                  <a:cubicBezTo>
                    <a:pt x="68826" y="23651"/>
                    <a:pt x="72001" y="25727"/>
                    <a:pt x="72041" y="29884"/>
                  </a:cubicBezTo>
                  <a:cubicBezTo>
                    <a:pt x="71568" y="29782"/>
                    <a:pt x="71091" y="29732"/>
                    <a:pt x="70617" y="29732"/>
                  </a:cubicBezTo>
                  <a:cubicBezTo>
                    <a:pt x="68758" y="29732"/>
                    <a:pt x="66952" y="30499"/>
                    <a:pt x="65653" y="31891"/>
                  </a:cubicBezTo>
                  <a:cubicBezTo>
                    <a:pt x="64371" y="30511"/>
                    <a:pt x="62579" y="29731"/>
                    <a:pt x="60697" y="29731"/>
                  </a:cubicBezTo>
                  <a:cubicBezTo>
                    <a:pt x="60214" y="29731"/>
                    <a:pt x="59730" y="29785"/>
                    <a:pt x="59255" y="29884"/>
                  </a:cubicBezTo>
                  <a:cubicBezTo>
                    <a:pt x="59295" y="25729"/>
                    <a:pt x="62473" y="23651"/>
                    <a:pt x="65651" y="23651"/>
                  </a:cubicBezTo>
                  <a:close/>
                  <a:moveTo>
                    <a:pt x="18808" y="23757"/>
                  </a:moveTo>
                  <a:cubicBezTo>
                    <a:pt x="21978" y="23757"/>
                    <a:pt x="25149" y="25829"/>
                    <a:pt x="25196" y="29978"/>
                  </a:cubicBezTo>
                  <a:lnTo>
                    <a:pt x="25196" y="29978"/>
                  </a:lnTo>
                  <a:cubicBezTo>
                    <a:pt x="24721" y="29876"/>
                    <a:pt x="24243" y="29826"/>
                    <a:pt x="23769" y="29826"/>
                  </a:cubicBezTo>
                  <a:cubicBezTo>
                    <a:pt x="21911" y="29826"/>
                    <a:pt x="20114" y="30592"/>
                    <a:pt x="18825" y="31981"/>
                  </a:cubicBezTo>
                  <a:cubicBezTo>
                    <a:pt x="17544" y="30610"/>
                    <a:pt x="15752" y="29821"/>
                    <a:pt x="13870" y="29821"/>
                  </a:cubicBezTo>
                  <a:cubicBezTo>
                    <a:pt x="13386" y="29830"/>
                    <a:pt x="12902" y="29875"/>
                    <a:pt x="12427" y="29982"/>
                  </a:cubicBezTo>
                  <a:cubicBezTo>
                    <a:pt x="12463" y="25834"/>
                    <a:pt x="15635" y="23757"/>
                    <a:pt x="18808" y="23757"/>
                  </a:cubicBezTo>
                  <a:close/>
                  <a:moveTo>
                    <a:pt x="117967" y="29909"/>
                  </a:moveTo>
                  <a:cubicBezTo>
                    <a:pt x="118392" y="29909"/>
                    <a:pt x="118820" y="29948"/>
                    <a:pt x="119245" y="30027"/>
                  </a:cubicBezTo>
                  <a:cubicBezTo>
                    <a:pt x="118253" y="31208"/>
                    <a:pt x="117671" y="32700"/>
                    <a:pt x="117757" y="34292"/>
                  </a:cubicBezTo>
                  <a:lnTo>
                    <a:pt x="117757" y="34292"/>
                  </a:lnTo>
                  <a:cubicBezTo>
                    <a:pt x="116507" y="32989"/>
                    <a:pt x="114740" y="32159"/>
                    <a:pt x="112880" y="32159"/>
                  </a:cubicBezTo>
                  <a:cubicBezTo>
                    <a:pt x="112860" y="32159"/>
                    <a:pt x="112840" y="32160"/>
                    <a:pt x="112821" y="32160"/>
                  </a:cubicBezTo>
                  <a:cubicBezTo>
                    <a:pt x="114158" y="30712"/>
                    <a:pt x="116031" y="29909"/>
                    <a:pt x="117967" y="29909"/>
                  </a:cubicBezTo>
                  <a:close/>
                  <a:moveTo>
                    <a:pt x="84144" y="30017"/>
                  </a:moveTo>
                  <a:cubicBezTo>
                    <a:pt x="86080" y="30017"/>
                    <a:pt x="87953" y="30820"/>
                    <a:pt x="89290" y="32267"/>
                  </a:cubicBezTo>
                  <a:cubicBezTo>
                    <a:pt x="89271" y="32267"/>
                    <a:pt x="89251" y="32267"/>
                    <a:pt x="89231" y="32267"/>
                  </a:cubicBezTo>
                  <a:cubicBezTo>
                    <a:pt x="87362" y="32267"/>
                    <a:pt x="85595" y="33105"/>
                    <a:pt x="84353" y="34409"/>
                  </a:cubicBezTo>
                  <a:cubicBezTo>
                    <a:pt x="84443" y="32814"/>
                    <a:pt x="83851" y="31317"/>
                    <a:pt x="82866" y="30135"/>
                  </a:cubicBezTo>
                  <a:cubicBezTo>
                    <a:pt x="83291" y="30056"/>
                    <a:pt x="83719" y="30017"/>
                    <a:pt x="84144" y="30017"/>
                  </a:cubicBezTo>
                  <a:close/>
                  <a:moveTo>
                    <a:pt x="94437" y="30017"/>
                  </a:moveTo>
                  <a:cubicBezTo>
                    <a:pt x="94862" y="30017"/>
                    <a:pt x="95289" y="30056"/>
                    <a:pt x="95715" y="30135"/>
                  </a:cubicBezTo>
                  <a:cubicBezTo>
                    <a:pt x="94729" y="31317"/>
                    <a:pt x="94138" y="32814"/>
                    <a:pt x="94228" y="34409"/>
                  </a:cubicBezTo>
                  <a:cubicBezTo>
                    <a:pt x="92977" y="33105"/>
                    <a:pt x="91218" y="32267"/>
                    <a:pt x="89350" y="32267"/>
                  </a:cubicBezTo>
                  <a:cubicBezTo>
                    <a:pt x="89333" y="32267"/>
                    <a:pt x="89316" y="32267"/>
                    <a:pt x="89299" y="32267"/>
                  </a:cubicBezTo>
                  <a:lnTo>
                    <a:pt x="89299" y="32267"/>
                  </a:lnTo>
                  <a:cubicBezTo>
                    <a:pt x="90637" y="30820"/>
                    <a:pt x="92504" y="30017"/>
                    <a:pt x="94437" y="30017"/>
                  </a:cubicBezTo>
                  <a:close/>
                  <a:moveTo>
                    <a:pt x="47484" y="30107"/>
                  </a:moveTo>
                  <a:cubicBezTo>
                    <a:pt x="47908" y="30107"/>
                    <a:pt x="48336" y="30145"/>
                    <a:pt x="48762" y="30224"/>
                  </a:cubicBezTo>
                  <a:cubicBezTo>
                    <a:pt x="47767" y="31407"/>
                    <a:pt x="47185" y="32912"/>
                    <a:pt x="47275" y="34498"/>
                  </a:cubicBezTo>
                  <a:cubicBezTo>
                    <a:pt x="46024" y="33195"/>
                    <a:pt x="44256" y="32357"/>
                    <a:pt x="42396" y="32357"/>
                  </a:cubicBezTo>
                  <a:cubicBezTo>
                    <a:pt x="42377" y="32357"/>
                    <a:pt x="42357" y="32357"/>
                    <a:pt x="42337" y="32357"/>
                  </a:cubicBezTo>
                  <a:cubicBezTo>
                    <a:pt x="43675" y="30909"/>
                    <a:pt x="45548" y="30107"/>
                    <a:pt x="47484" y="30107"/>
                  </a:cubicBezTo>
                  <a:close/>
                  <a:moveTo>
                    <a:pt x="60497" y="30107"/>
                  </a:moveTo>
                  <a:cubicBezTo>
                    <a:pt x="62433" y="30107"/>
                    <a:pt x="64308" y="30911"/>
                    <a:pt x="65653" y="32366"/>
                  </a:cubicBezTo>
                  <a:lnTo>
                    <a:pt x="65653" y="32366"/>
                  </a:lnTo>
                  <a:cubicBezTo>
                    <a:pt x="65650" y="32366"/>
                    <a:pt x="65647" y="32366"/>
                    <a:pt x="65644" y="32366"/>
                  </a:cubicBezTo>
                  <a:cubicBezTo>
                    <a:pt x="65624" y="32366"/>
                    <a:pt x="65604" y="32366"/>
                    <a:pt x="65584" y="32366"/>
                  </a:cubicBezTo>
                  <a:cubicBezTo>
                    <a:pt x="63715" y="32366"/>
                    <a:pt x="61957" y="33195"/>
                    <a:pt x="60706" y="34498"/>
                  </a:cubicBezTo>
                  <a:cubicBezTo>
                    <a:pt x="60796" y="32912"/>
                    <a:pt x="60214" y="31407"/>
                    <a:pt x="59219" y="30224"/>
                  </a:cubicBezTo>
                  <a:cubicBezTo>
                    <a:pt x="59644" y="30145"/>
                    <a:pt x="60072" y="30107"/>
                    <a:pt x="60497" y="30107"/>
                  </a:cubicBezTo>
                  <a:close/>
                  <a:moveTo>
                    <a:pt x="106093" y="25399"/>
                  </a:moveTo>
                  <a:cubicBezTo>
                    <a:pt x="106554" y="25399"/>
                    <a:pt x="107019" y="25445"/>
                    <a:pt x="107480" y="25538"/>
                  </a:cubicBezTo>
                  <a:cubicBezTo>
                    <a:pt x="106477" y="26801"/>
                    <a:pt x="105930" y="28395"/>
                    <a:pt x="106136" y="30070"/>
                  </a:cubicBezTo>
                  <a:lnTo>
                    <a:pt x="106136" y="30070"/>
                  </a:lnTo>
                  <a:cubicBezTo>
                    <a:pt x="106645" y="29957"/>
                    <a:pt x="107158" y="29902"/>
                    <a:pt x="107667" y="29902"/>
                  </a:cubicBezTo>
                  <a:cubicBezTo>
                    <a:pt x="109601" y="29902"/>
                    <a:pt x="111474" y="30700"/>
                    <a:pt x="112821" y="32160"/>
                  </a:cubicBezTo>
                  <a:cubicBezTo>
                    <a:pt x="112802" y="32160"/>
                    <a:pt x="112783" y="32160"/>
                    <a:pt x="112764" y="32160"/>
                  </a:cubicBezTo>
                  <a:cubicBezTo>
                    <a:pt x="110778" y="32160"/>
                    <a:pt x="108911" y="33096"/>
                    <a:pt x="107659" y="34543"/>
                  </a:cubicBezTo>
                  <a:cubicBezTo>
                    <a:pt x="107785" y="32877"/>
                    <a:pt x="107175" y="31300"/>
                    <a:pt x="106127" y="30072"/>
                  </a:cubicBezTo>
                  <a:cubicBezTo>
                    <a:pt x="106130" y="30071"/>
                    <a:pt x="106132" y="30071"/>
                    <a:pt x="106134" y="30070"/>
                  </a:cubicBezTo>
                  <a:lnTo>
                    <a:pt x="106134" y="30070"/>
                  </a:lnTo>
                  <a:lnTo>
                    <a:pt x="106127" y="30063"/>
                  </a:lnTo>
                  <a:cubicBezTo>
                    <a:pt x="104875" y="28607"/>
                    <a:pt x="102990" y="27652"/>
                    <a:pt x="100995" y="27652"/>
                  </a:cubicBezTo>
                  <a:cubicBezTo>
                    <a:pt x="100979" y="27652"/>
                    <a:pt x="100964" y="27652"/>
                    <a:pt x="100948" y="27653"/>
                  </a:cubicBezTo>
                  <a:lnTo>
                    <a:pt x="100948" y="27653"/>
                  </a:lnTo>
                  <a:cubicBezTo>
                    <a:pt x="102286" y="26199"/>
                    <a:pt x="104161" y="25399"/>
                    <a:pt x="106093" y="25399"/>
                  </a:cubicBezTo>
                  <a:close/>
                  <a:moveTo>
                    <a:pt x="13651" y="30209"/>
                  </a:moveTo>
                  <a:cubicBezTo>
                    <a:pt x="15587" y="30209"/>
                    <a:pt x="17458" y="31009"/>
                    <a:pt x="18799" y="32455"/>
                  </a:cubicBezTo>
                  <a:lnTo>
                    <a:pt x="18799" y="32455"/>
                  </a:lnTo>
                  <a:cubicBezTo>
                    <a:pt x="18788" y="32455"/>
                    <a:pt x="18777" y="32455"/>
                    <a:pt x="18766" y="32455"/>
                  </a:cubicBezTo>
                  <a:cubicBezTo>
                    <a:pt x="16897" y="32455"/>
                    <a:pt x="15129" y="33294"/>
                    <a:pt x="13888" y="34597"/>
                  </a:cubicBezTo>
                  <a:cubicBezTo>
                    <a:pt x="13968" y="33002"/>
                    <a:pt x="13386" y="31497"/>
                    <a:pt x="12391" y="30323"/>
                  </a:cubicBezTo>
                  <a:cubicBezTo>
                    <a:pt x="12811" y="30247"/>
                    <a:pt x="13233" y="30209"/>
                    <a:pt x="13651" y="30209"/>
                  </a:cubicBezTo>
                  <a:close/>
                  <a:moveTo>
                    <a:pt x="23971" y="30205"/>
                  </a:moveTo>
                  <a:cubicBezTo>
                    <a:pt x="24396" y="30205"/>
                    <a:pt x="24824" y="30244"/>
                    <a:pt x="25250" y="30323"/>
                  </a:cubicBezTo>
                  <a:cubicBezTo>
                    <a:pt x="24255" y="31497"/>
                    <a:pt x="23673" y="33002"/>
                    <a:pt x="23753" y="34597"/>
                  </a:cubicBezTo>
                  <a:cubicBezTo>
                    <a:pt x="22512" y="33294"/>
                    <a:pt x="20744" y="32455"/>
                    <a:pt x="18884" y="32455"/>
                  </a:cubicBezTo>
                  <a:cubicBezTo>
                    <a:pt x="18864" y="32455"/>
                    <a:pt x="18845" y="32455"/>
                    <a:pt x="18825" y="32455"/>
                  </a:cubicBezTo>
                  <a:cubicBezTo>
                    <a:pt x="20162" y="31008"/>
                    <a:pt x="22036" y="30205"/>
                    <a:pt x="23971" y="30205"/>
                  </a:cubicBezTo>
                  <a:close/>
                  <a:moveTo>
                    <a:pt x="35606" y="25605"/>
                  </a:moveTo>
                  <a:cubicBezTo>
                    <a:pt x="36068" y="25605"/>
                    <a:pt x="36534" y="25651"/>
                    <a:pt x="36997" y="25744"/>
                  </a:cubicBezTo>
                  <a:cubicBezTo>
                    <a:pt x="35993" y="26999"/>
                    <a:pt x="35438" y="28593"/>
                    <a:pt x="35644" y="30269"/>
                  </a:cubicBezTo>
                  <a:cubicBezTo>
                    <a:pt x="36150" y="30158"/>
                    <a:pt x="36661" y="30103"/>
                    <a:pt x="37168" y="30103"/>
                  </a:cubicBezTo>
                  <a:cubicBezTo>
                    <a:pt x="39104" y="30103"/>
                    <a:pt x="40980" y="30899"/>
                    <a:pt x="42329" y="32357"/>
                  </a:cubicBezTo>
                  <a:lnTo>
                    <a:pt x="42329" y="32357"/>
                  </a:lnTo>
                  <a:cubicBezTo>
                    <a:pt x="42313" y="32357"/>
                    <a:pt x="42297" y="32357"/>
                    <a:pt x="42282" y="32357"/>
                  </a:cubicBezTo>
                  <a:cubicBezTo>
                    <a:pt x="40295" y="32357"/>
                    <a:pt x="38428" y="33302"/>
                    <a:pt x="37176" y="34749"/>
                  </a:cubicBezTo>
                  <a:cubicBezTo>
                    <a:pt x="37302" y="33074"/>
                    <a:pt x="36692" y="31497"/>
                    <a:pt x="35644" y="30269"/>
                  </a:cubicBezTo>
                  <a:cubicBezTo>
                    <a:pt x="34392" y="28813"/>
                    <a:pt x="32507" y="27858"/>
                    <a:pt x="30511" y="27858"/>
                  </a:cubicBezTo>
                  <a:cubicBezTo>
                    <a:pt x="30496" y="27858"/>
                    <a:pt x="30480" y="27859"/>
                    <a:pt x="30465" y="27859"/>
                  </a:cubicBezTo>
                  <a:lnTo>
                    <a:pt x="30465" y="27859"/>
                  </a:lnTo>
                  <a:cubicBezTo>
                    <a:pt x="31803" y="26405"/>
                    <a:pt x="33672" y="25605"/>
                    <a:pt x="35606" y="25605"/>
                  </a:cubicBezTo>
                  <a:close/>
                  <a:moveTo>
                    <a:pt x="124475" y="28056"/>
                  </a:moveTo>
                  <a:cubicBezTo>
                    <a:pt x="127650" y="28056"/>
                    <a:pt x="130827" y="30135"/>
                    <a:pt x="130867" y="34292"/>
                  </a:cubicBezTo>
                  <a:cubicBezTo>
                    <a:pt x="130389" y="34187"/>
                    <a:pt x="129906" y="34136"/>
                    <a:pt x="129427" y="34136"/>
                  </a:cubicBezTo>
                  <a:cubicBezTo>
                    <a:pt x="127574" y="34136"/>
                    <a:pt x="125776" y="34904"/>
                    <a:pt x="124487" y="36299"/>
                  </a:cubicBezTo>
                  <a:cubicBezTo>
                    <a:pt x="123213" y="34927"/>
                    <a:pt x="121434" y="34140"/>
                    <a:pt x="119564" y="34140"/>
                  </a:cubicBezTo>
                  <a:cubicBezTo>
                    <a:pt x="119553" y="34140"/>
                    <a:pt x="119543" y="34140"/>
                    <a:pt x="119532" y="34140"/>
                  </a:cubicBezTo>
                  <a:cubicBezTo>
                    <a:pt x="119048" y="34140"/>
                    <a:pt x="118564" y="34185"/>
                    <a:pt x="118089" y="34292"/>
                  </a:cubicBezTo>
                  <a:cubicBezTo>
                    <a:pt x="118125" y="30135"/>
                    <a:pt x="121299" y="28056"/>
                    <a:pt x="124475" y="28056"/>
                  </a:cubicBezTo>
                  <a:close/>
                  <a:moveTo>
                    <a:pt x="100943" y="28163"/>
                  </a:moveTo>
                  <a:cubicBezTo>
                    <a:pt x="104120" y="28163"/>
                    <a:pt x="107296" y="30242"/>
                    <a:pt x="107337" y="34400"/>
                  </a:cubicBezTo>
                  <a:cubicBezTo>
                    <a:pt x="106858" y="34295"/>
                    <a:pt x="106375" y="34244"/>
                    <a:pt x="105896" y="34244"/>
                  </a:cubicBezTo>
                  <a:cubicBezTo>
                    <a:pt x="104045" y="34244"/>
                    <a:pt x="102248" y="35008"/>
                    <a:pt x="100952" y="36393"/>
                  </a:cubicBezTo>
                  <a:lnTo>
                    <a:pt x="100952" y="36393"/>
                  </a:lnTo>
                  <a:cubicBezTo>
                    <a:pt x="99679" y="35024"/>
                    <a:pt x="97893" y="34247"/>
                    <a:pt x="96025" y="34247"/>
                  </a:cubicBezTo>
                  <a:cubicBezTo>
                    <a:pt x="96014" y="34247"/>
                    <a:pt x="96004" y="34247"/>
                    <a:pt x="95993" y="34248"/>
                  </a:cubicBezTo>
                  <a:cubicBezTo>
                    <a:pt x="95509" y="34248"/>
                    <a:pt x="95025" y="34292"/>
                    <a:pt x="94550" y="34400"/>
                  </a:cubicBezTo>
                  <a:cubicBezTo>
                    <a:pt x="94590" y="30242"/>
                    <a:pt x="97767" y="28163"/>
                    <a:pt x="100943" y="28163"/>
                  </a:cubicBezTo>
                  <a:close/>
                  <a:moveTo>
                    <a:pt x="77631" y="28160"/>
                  </a:moveTo>
                  <a:cubicBezTo>
                    <a:pt x="80803" y="28160"/>
                    <a:pt x="83975" y="30235"/>
                    <a:pt x="84021" y="34387"/>
                  </a:cubicBezTo>
                  <a:lnTo>
                    <a:pt x="84021" y="34387"/>
                  </a:lnTo>
                  <a:cubicBezTo>
                    <a:pt x="83552" y="34288"/>
                    <a:pt x="83080" y="34239"/>
                    <a:pt x="82612" y="34239"/>
                  </a:cubicBezTo>
                  <a:cubicBezTo>
                    <a:pt x="80751" y="34239"/>
                    <a:pt x="78950" y="35006"/>
                    <a:pt x="77651" y="36398"/>
                  </a:cubicBezTo>
                  <a:cubicBezTo>
                    <a:pt x="76377" y="35026"/>
                    <a:pt x="74589" y="34247"/>
                    <a:pt x="72710" y="34247"/>
                  </a:cubicBezTo>
                  <a:cubicBezTo>
                    <a:pt x="72699" y="34247"/>
                    <a:pt x="72688" y="34247"/>
                    <a:pt x="72678" y="34248"/>
                  </a:cubicBezTo>
                  <a:cubicBezTo>
                    <a:pt x="72194" y="34248"/>
                    <a:pt x="71710" y="34292"/>
                    <a:pt x="71235" y="34400"/>
                  </a:cubicBezTo>
                  <a:cubicBezTo>
                    <a:pt x="71275" y="30241"/>
                    <a:pt x="74454" y="28160"/>
                    <a:pt x="77631" y="28160"/>
                  </a:cubicBezTo>
                  <a:close/>
                  <a:moveTo>
                    <a:pt x="53992" y="28260"/>
                  </a:moveTo>
                  <a:cubicBezTo>
                    <a:pt x="57167" y="28260"/>
                    <a:pt x="60343" y="30336"/>
                    <a:pt x="60384" y="34488"/>
                  </a:cubicBezTo>
                  <a:lnTo>
                    <a:pt x="60384" y="34488"/>
                  </a:lnTo>
                  <a:cubicBezTo>
                    <a:pt x="59912" y="34387"/>
                    <a:pt x="59436" y="34338"/>
                    <a:pt x="58965" y="34338"/>
                  </a:cubicBezTo>
                  <a:cubicBezTo>
                    <a:pt x="57104" y="34338"/>
                    <a:pt x="55304" y="35104"/>
                    <a:pt x="54004" y="36497"/>
                  </a:cubicBezTo>
                  <a:cubicBezTo>
                    <a:pt x="52723" y="35117"/>
                    <a:pt x="50931" y="34337"/>
                    <a:pt x="49049" y="34337"/>
                  </a:cubicBezTo>
                  <a:cubicBezTo>
                    <a:pt x="48565" y="34337"/>
                    <a:pt x="48081" y="34391"/>
                    <a:pt x="47606" y="34489"/>
                  </a:cubicBezTo>
                  <a:cubicBezTo>
                    <a:pt x="47642" y="30336"/>
                    <a:pt x="50816" y="28260"/>
                    <a:pt x="53992" y="28260"/>
                  </a:cubicBezTo>
                  <a:close/>
                  <a:moveTo>
                    <a:pt x="7166" y="28348"/>
                  </a:moveTo>
                  <a:cubicBezTo>
                    <a:pt x="10341" y="28348"/>
                    <a:pt x="13516" y="30427"/>
                    <a:pt x="13556" y="34588"/>
                  </a:cubicBezTo>
                  <a:cubicBezTo>
                    <a:pt x="13083" y="34486"/>
                    <a:pt x="12605" y="34436"/>
                    <a:pt x="12131" y="34436"/>
                  </a:cubicBezTo>
                  <a:cubicBezTo>
                    <a:pt x="10273" y="34436"/>
                    <a:pt x="8469" y="35201"/>
                    <a:pt x="7176" y="36586"/>
                  </a:cubicBezTo>
                  <a:cubicBezTo>
                    <a:pt x="5893" y="35223"/>
                    <a:pt x="4106" y="34445"/>
                    <a:pt x="2227" y="34445"/>
                  </a:cubicBezTo>
                  <a:cubicBezTo>
                    <a:pt x="2216" y="34445"/>
                    <a:pt x="2205" y="34445"/>
                    <a:pt x="2194" y="34445"/>
                  </a:cubicBezTo>
                  <a:lnTo>
                    <a:pt x="2212" y="34427"/>
                  </a:lnTo>
                  <a:cubicBezTo>
                    <a:pt x="1728" y="34427"/>
                    <a:pt x="1245" y="34481"/>
                    <a:pt x="770" y="34588"/>
                  </a:cubicBezTo>
                  <a:cubicBezTo>
                    <a:pt x="810" y="30429"/>
                    <a:pt x="3988" y="28348"/>
                    <a:pt x="7166" y="28348"/>
                  </a:cubicBezTo>
                  <a:close/>
                  <a:moveTo>
                    <a:pt x="30465" y="28364"/>
                  </a:moveTo>
                  <a:cubicBezTo>
                    <a:pt x="33638" y="28364"/>
                    <a:pt x="36811" y="30439"/>
                    <a:pt x="36854" y="34593"/>
                  </a:cubicBezTo>
                  <a:lnTo>
                    <a:pt x="36854" y="34593"/>
                  </a:lnTo>
                  <a:cubicBezTo>
                    <a:pt x="36384" y="34494"/>
                    <a:pt x="35912" y="34445"/>
                    <a:pt x="35443" y="34445"/>
                  </a:cubicBezTo>
                  <a:cubicBezTo>
                    <a:pt x="33580" y="34445"/>
                    <a:pt x="31775" y="35212"/>
                    <a:pt x="30483" y="36604"/>
                  </a:cubicBezTo>
                  <a:cubicBezTo>
                    <a:pt x="29201" y="35224"/>
                    <a:pt x="27409" y="34445"/>
                    <a:pt x="25528" y="34445"/>
                  </a:cubicBezTo>
                  <a:cubicBezTo>
                    <a:pt x="25044" y="34445"/>
                    <a:pt x="24560" y="34498"/>
                    <a:pt x="24085" y="34597"/>
                  </a:cubicBezTo>
                  <a:cubicBezTo>
                    <a:pt x="24116" y="30443"/>
                    <a:pt x="27290" y="28364"/>
                    <a:pt x="30465" y="28364"/>
                  </a:cubicBezTo>
                  <a:close/>
                  <a:moveTo>
                    <a:pt x="119327" y="34515"/>
                  </a:moveTo>
                  <a:cubicBezTo>
                    <a:pt x="121267" y="34515"/>
                    <a:pt x="123141" y="35318"/>
                    <a:pt x="124478" y="36765"/>
                  </a:cubicBezTo>
                  <a:cubicBezTo>
                    <a:pt x="124458" y="36765"/>
                    <a:pt x="124439" y="36765"/>
                    <a:pt x="124419" y="36765"/>
                  </a:cubicBezTo>
                  <a:cubicBezTo>
                    <a:pt x="122550" y="36765"/>
                    <a:pt x="120782" y="37604"/>
                    <a:pt x="119541" y="38907"/>
                  </a:cubicBezTo>
                  <a:cubicBezTo>
                    <a:pt x="119622" y="37312"/>
                    <a:pt x="119039" y="35816"/>
                    <a:pt x="118045" y="34633"/>
                  </a:cubicBezTo>
                  <a:cubicBezTo>
                    <a:pt x="118472" y="34554"/>
                    <a:pt x="118901" y="34515"/>
                    <a:pt x="119327" y="34515"/>
                  </a:cubicBezTo>
                  <a:close/>
                  <a:moveTo>
                    <a:pt x="129624" y="34515"/>
                  </a:moveTo>
                  <a:cubicBezTo>
                    <a:pt x="130049" y="34515"/>
                    <a:pt x="130477" y="34554"/>
                    <a:pt x="130903" y="34633"/>
                  </a:cubicBezTo>
                  <a:cubicBezTo>
                    <a:pt x="129908" y="35816"/>
                    <a:pt x="129326" y="37312"/>
                    <a:pt x="129415" y="38907"/>
                  </a:cubicBezTo>
                  <a:cubicBezTo>
                    <a:pt x="128165" y="37604"/>
                    <a:pt x="126397" y="36765"/>
                    <a:pt x="124537" y="36765"/>
                  </a:cubicBezTo>
                  <a:cubicBezTo>
                    <a:pt x="124517" y="36765"/>
                    <a:pt x="124498" y="36765"/>
                    <a:pt x="124478" y="36765"/>
                  </a:cubicBezTo>
                  <a:cubicBezTo>
                    <a:pt x="125815" y="35318"/>
                    <a:pt x="127689" y="34515"/>
                    <a:pt x="129624" y="34515"/>
                  </a:cubicBezTo>
                  <a:close/>
                  <a:moveTo>
                    <a:pt x="82770" y="34620"/>
                  </a:moveTo>
                  <a:cubicBezTo>
                    <a:pt x="83198" y="34620"/>
                    <a:pt x="83629" y="34660"/>
                    <a:pt x="84057" y="34740"/>
                  </a:cubicBezTo>
                  <a:cubicBezTo>
                    <a:pt x="83556" y="35341"/>
                    <a:pt x="83152" y="36031"/>
                    <a:pt x="82893" y="36765"/>
                  </a:cubicBezTo>
                  <a:lnTo>
                    <a:pt x="82875" y="36765"/>
                  </a:lnTo>
                  <a:cubicBezTo>
                    <a:pt x="82633" y="37473"/>
                    <a:pt x="82534" y="38208"/>
                    <a:pt x="82570" y="38952"/>
                  </a:cubicBezTo>
                  <a:cubicBezTo>
                    <a:pt x="81324" y="37644"/>
                    <a:pt x="79559" y="36810"/>
                    <a:pt x="77695" y="36810"/>
                  </a:cubicBezTo>
                  <a:cubicBezTo>
                    <a:pt x="79026" y="35399"/>
                    <a:pt x="80871" y="34620"/>
                    <a:pt x="82770" y="34620"/>
                  </a:cubicBezTo>
                  <a:close/>
                  <a:moveTo>
                    <a:pt x="95806" y="34620"/>
                  </a:moveTo>
                  <a:cubicBezTo>
                    <a:pt x="97710" y="34620"/>
                    <a:pt x="99556" y="35399"/>
                    <a:pt x="100894" y="36810"/>
                  </a:cubicBezTo>
                  <a:cubicBezTo>
                    <a:pt x="99021" y="36810"/>
                    <a:pt x="97256" y="37644"/>
                    <a:pt x="96011" y="38952"/>
                  </a:cubicBezTo>
                  <a:cubicBezTo>
                    <a:pt x="96047" y="38208"/>
                    <a:pt x="95948" y="37473"/>
                    <a:pt x="95706" y="36765"/>
                  </a:cubicBezTo>
                  <a:lnTo>
                    <a:pt x="95679" y="36765"/>
                  </a:lnTo>
                  <a:cubicBezTo>
                    <a:pt x="95419" y="36031"/>
                    <a:pt x="95025" y="35341"/>
                    <a:pt x="94514" y="34740"/>
                  </a:cubicBezTo>
                  <a:cubicBezTo>
                    <a:pt x="94944" y="34660"/>
                    <a:pt x="95377" y="34620"/>
                    <a:pt x="95806" y="34620"/>
                  </a:cubicBezTo>
                  <a:close/>
                  <a:moveTo>
                    <a:pt x="59142" y="34720"/>
                  </a:moveTo>
                  <a:cubicBezTo>
                    <a:pt x="59570" y="34720"/>
                    <a:pt x="60000" y="34759"/>
                    <a:pt x="60429" y="34839"/>
                  </a:cubicBezTo>
                  <a:cubicBezTo>
                    <a:pt x="59434" y="36022"/>
                    <a:pt x="58852" y="37518"/>
                    <a:pt x="58941" y="39113"/>
                  </a:cubicBezTo>
                  <a:cubicBezTo>
                    <a:pt x="57691" y="37810"/>
                    <a:pt x="55923" y="36971"/>
                    <a:pt x="54063" y="36971"/>
                  </a:cubicBezTo>
                  <a:cubicBezTo>
                    <a:pt x="54043" y="36971"/>
                    <a:pt x="54024" y="36971"/>
                    <a:pt x="54004" y="36972"/>
                  </a:cubicBezTo>
                  <a:cubicBezTo>
                    <a:pt x="53984" y="36971"/>
                    <a:pt x="53964" y="36971"/>
                    <a:pt x="53945" y="36971"/>
                  </a:cubicBezTo>
                  <a:cubicBezTo>
                    <a:pt x="52076" y="36971"/>
                    <a:pt x="50308" y="37810"/>
                    <a:pt x="49067" y="39113"/>
                  </a:cubicBezTo>
                  <a:cubicBezTo>
                    <a:pt x="49147" y="37518"/>
                    <a:pt x="48565" y="36022"/>
                    <a:pt x="47579" y="34839"/>
                  </a:cubicBezTo>
                  <a:cubicBezTo>
                    <a:pt x="48004" y="34760"/>
                    <a:pt x="48431" y="34721"/>
                    <a:pt x="48855" y="34721"/>
                  </a:cubicBezTo>
                  <a:cubicBezTo>
                    <a:pt x="50785" y="34721"/>
                    <a:pt x="52658" y="35523"/>
                    <a:pt x="53995" y="36963"/>
                  </a:cubicBezTo>
                  <a:lnTo>
                    <a:pt x="54004" y="36963"/>
                  </a:lnTo>
                  <a:cubicBezTo>
                    <a:pt x="55339" y="35517"/>
                    <a:pt x="57210" y="34720"/>
                    <a:pt x="59142" y="34720"/>
                  </a:cubicBezTo>
                  <a:close/>
                  <a:moveTo>
                    <a:pt x="12301" y="34821"/>
                  </a:moveTo>
                  <a:cubicBezTo>
                    <a:pt x="12724" y="34821"/>
                    <a:pt x="13150" y="34859"/>
                    <a:pt x="13574" y="34938"/>
                  </a:cubicBezTo>
                  <a:cubicBezTo>
                    <a:pt x="13063" y="35538"/>
                    <a:pt x="12669" y="36228"/>
                    <a:pt x="12409" y="36972"/>
                  </a:cubicBezTo>
                  <a:lnTo>
                    <a:pt x="12382" y="36972"/>
                  </a:lnTo>
                  <a:cubicBezTo>
                    <a:pt x="12141" y="37670"/>
                    <a:pt x="12042" y="38414"/>
                    <a:pt x="12087" y="39149"/>
                  </a:cubicBezTo>
                  <a:cubicBezTo>
                    <a:pt x="10841" y="37850"/>
                    <a:pt x="9076" y="37007"/>
                    <a:pt x="7212" y="37007"/>
                  </a:cubicBezTo>
                  <a:cubicBezTo>
                    <a:pt x="8547" y="35599"/>
                    <a:pt x="10392" y="34821"/>
                    <a:pt x="12301" y="34821"/>
                  </a:cubicBezTo>
                  <a:close/>
                  <a:moveTo>
                    <a:pt x="25305" y="34821"/>
                  </a:moveTo>
                  <a:cubicBezTo>
                    <a:pt x="27216" y="34821"/>
                    <a:pt x="29067" y="35599"/>
                    <a:pt x="30402" y="37007"/>
                  </a:cubicBezTo>
                  <a:cubicBezTo>
                    <a:pt x="28538" y="37007"/>
                    <a:pt x="26764" y="37841"/>
                    <a:pt x="25519" y="39149"/>
                  </a:cubicBezTo>
                  <a:cubicBezTo>
                    <a:pt x="25563" y="38414"/>
                    <a:pt x="25456" y="37670"/>
                    <a:pt x="25223" y="36972"/>
                  </a:cubicBezTo>
                  <a:lnTo>
                    <a:pt x="25196" y="36972"/>
                  </a:lnTo>
                  <a:cubicBezTo>
                    <a:pt x="24936" y="36228"/>
                    <a:pt x="24542" y="35538"/>
                    <a:pt x="24031" y="34938"/>
                  </a:cubicBezTo>
                  <a:cubicBezTo>
                    <a:pt x="24455" y="34859"/>
                    <a:pt x="24882" y="34821"/>
                    <a:pt x="25305" y="34821"/>
                  </a:cubicBezTo>
                  <a:close/>
                  <a:moveTo>
                    <a:pt x="106096" y="34617"/>
                  </a:moveTo>
                  <a:cubicBezTo>
                    <a:pt x="106559" y="34617"/>
                    <a:pt x="107026" y="34664"/>
                    <a:pt x="107489" y="34758"/>
                  </a:cubicBezTo>
                  <a:cubicBezTo>
                    <a:pt x="106495" y="35995"/>
                    <a:pt x="105948" y="37563"/>
                    <a:pt x="106127" y="39212"/>
                  </a:cubicBezTo>
                  <a:cubicBezTo>
                    <a:pt x="104873" y="37760"/>
                    <a:pt x="103000" y="36810"/>
                    <a:pt x="101011" y="36810"/>
                  </a:cubicBezTo>
                  <a:cubicBezTo>
                    <a:pt x="102344" y="35398"/>
                    <a:pt x="104192" y="34617"/>
                    <a:pt x="106096" y="34617"/>
                  </a:cubicBezTo>
                  <a:close/>
                  <a:moveTo>
                    <a:pt x="70794" y="30109"/>
                  </a:moveTo>
                  <a:cubicBezTo>
                    <a:pt x="71289" y="30109"/>
                    <a:pt x="71788" y="30161"/>
                    <a:pt x="72283" y="30269"/>
                  </a:cubicBezTo>
                  <a:cubicBezTo>
                    <a:pt x="71289" y="31524"/>
                    <a:pt x="70742" y="33110"/>
                    <a:pt x="70939" y="34785"/>
                  </a:cubicBezTo>
                  <a:lnTo>
                    <a:pt x="70957" y="34785"/>
                  </a:lnTo>
                  <a:cubicBezTo>
                    <a:pt x="71462" y="34672"/>
                    <a:pt x="71973" y="34617"/>
                    <a:pt x="72479" y="34617"/>
                  </a:cubicBezTo>
                  <a:cubicBezTo>
                    <a:pt x="74381" y="34617"/>
                    <a:pt x="76233" y="35395"/>
                    <a:pt x="77570" y="36810"/>
                  </a:cubicBezTo>
                  <a:cubicBezTo>
                    <a:pt x="75527" y="36810"/>
                    <a:pt x="73601" y="37814"/>
                    <a:pt x="72346" y="39337"/>
                  </a:cubicBezTo>
                  <a:cubicBezTo>
                    <a:pt x="72694" y="35639"/>
                    <a:pt x="69398" y="32366"/>
                    <a:pt x="65704" y="32366"/>
                  </a:cubicBezTo>
                  <a:cubicBezTo>
                    <a:pt x="65687" y="32366"/>
                    <a:pt x="65670" y="32366"/>
                    <a:pt x="65653" y="32366"/>
                  </a:cubicBezTo>
                  <a:lnTo>
                    <a:pt x="65653" y="32366"/>
                  </a:lnTo>
                  <a:cubicBezTo>
                    <a:pt x="66994" y="30911"/>
                    <a:pt x="68863" y="30109"/>
                    <a:pt x="70794" y="30109"/>
                  </a:cubicBezTo>
                  <a:close/>
                  <a:moveTo>
                    <a:pt x="35613" y="34809"/>
                  </a:moveTo>
                  <a:cubicBezTo>
                    <a:pt x="36073" y="34809"/>
                    <a:pt x="36537" y="34854"/>
                    <a:pt x="36997" y="34946"/>
                  </a:cubicBezTo>
                  <a:cubicBezTo>
                    <a:pt x="36013" y="36189"/>
                    <a:pt x="35458" y="37762"/>
                    <a:pt x="35634" y="39407"/>
                  </a:cubicBezTo>
                  <a:lnTo>
                    <a:pt x="35634" y="39407"/>
                  </a:lnTo>
                  <a:cubicBezTo>
                    <a:pt x="34388" y="37948"/>
                    <a:pt x="32507" y="36998"/>
                    <a:pt x="30519" y="36998"/>
                  </a:cubicBezTo>
                  <a:cubicBezTo>
                    <a:pt x="31861" y="35584"/>
                    <a:pt x="33709" y="34809"/>
                    <a:pt x="35613" y="34809"/>
                  </a:cubicBezTo>
                  <a:close/>
                  <a:moveTo>
                    <a:pt x="136132" y="32662"/>
                  </a:moveTo>
                  <a:cubicBezTo>
                    <a:pt x="139308" y="32662"/>
                    <a:pt x="142484" y="34740"/>
                    <a:pt x="142525" y="38898"/>
                  </a:cubicBezTo>
                  <a:cubicBezTo>
                    <a:pt x="142046" y="38793"/>
                    <a:pt x="141563" y="38742"/>
                    <a:pt x="141084" y="38742"/>
                  </a:cubicBezTo>
                  <a:cubicBezTo>
                    <a:pt x="139231" y="38742"/>
                    <a:pt x="137433" y="39508"/>
                    <a:pt x="136145" y="40896"/>
                  </a:cubicBezTo>
                  <a:cubicBezTo>
                    <a:pt x="134863" y="39525"/>
                    <a:pt x="133071" y="38737"/>
                    <a:pt x="131190" y="38737"/>
                  </a:cubicBezTo>
                  <a:cubicBezTo>
                    <a:pt x="130706" y="38737"/>
                    <a:pt x="130222" y="38791"/>
                    <a:pt x="129747" y="38898"/>
                  </a:cubicBezTo>
                  <a:cubicBezTo>
                    <a:pt x="129783" y="34740"/>
                    <a:pt x="132957" y="32662"/>
                    <a:pt x="136132" y="32662"/>
                  </a:cubicBezTo>
                  <a:close/>
                  <a:moveTo>
                    <a:pt x="112818" y="32662"/>
                  </a:moveTo>
                  <a:cubicBezTo>
                    <a:pt x="115995" y="32662"/>
                    <a:pt x="119174" y="34740"/>
                    <a:pt x="119218" y="38898"/>
                  </a:cubicBezTo>
                  <a:cubicBezTo>
                    <a:pt x="118738" y="38793"/>
                    <a:pt x="118254" y="38742"/>
                    <a:pt x="117774" y="38742"/>
                  </a:cubicBezTo>
                  <a:cubicBezTo>
                    <a:pt x="115916" y="38742"/>
                    <a:pt x="114117" y="39510"/>
                    <a:pt x="112821" y="40905"/>
                  </a:cubicBezTo>
                  <a:cubicBezTo>
                    <a:pt x="111548" y="39525"/>
                    <a:pt x="109756" y="38746"/>
                    <a:pt x="107874" y="38746"/>
                  </a:cubicBezTo>
                  <a:cubicBezTo>
                    <a:pt x="107391" y="38746"/>
                    <a:pt x="106907" y="38791"/>
                    <a:pt x="106432" y="38898"/>
                  </a:cubicBezTo>
                  <a:cubicBezTo>
                    <a:pt x="106468" y="34740"/>
                    <a:pt x="109642" y="32662"/>
                    <a:pt x="112818" y="32662"/>
                  </a:cubicBezTo>
                  <a:close/>
                  <a:moveTo>
                    <a:pt x="89290" y="32762"/>
                  </a:moveTo>
                  <a:cubicBezTo>
                    <a:pt x="91871" y="32762"/>
                    <a:pt x="94452" y="34136"/>
                    <a:pt x="95348" y="36882"/>
                  </a:cubicBezTo>
                  <a:lnTo>
                    <a:pt x="95375" y="36882"/>
                  </a:lnTo>
                  <a:cubicBezTo>
                    <a:pt x="95572" y="37545"/>
                    <a:pt x="95679" y="38235"/>
                    <a:pt x="95688" y="38934"/>
                  </a:cubicBezTo>
                  <a:cubicBezTo>
                    <a:pt x="95213" y="38832"/>
                    <a:pt x="94735" y="38782"/>
                    <a:pt x="94260" y="38782"/>
                  </a:cubicBezTo>
                  <a:cubicBezTo>
                    <a:pt x="92399" y="38782"/>
                    <a:pt x="90599" y="39549"/>
                    <a:pt x="89299" y="40941"/>
                  </a:cubicBezTo>
                  <a:cubicBezTo>
                    <a:pt x="88018" y="39561"/>
                    <a:pt x="86226" y="38782"/>
                    <a:pt x="84344" y="38782"/>
                  </a:cubicBezTo>
                  <a:cubicBezTo>
                    <a:pt x="83860" y="38782"/>
                    <a:pt x="83376" y="38835"/>
                    <a:pt x="82902" y="38934"/>
                  </a:cubicBezTo>
                  <a:cubicBezTo>
                    <a:pt x="82902" y="38235"/>
                    <a:pt x="83009" y="37545"/>
                    <a:pt x="83215" y="36882"/>
                  </a:cubicBezTo>
                  <a:lnTo>
                    <a:pt x="83233" y="36882"/>
                  </a:lnTo>
                  <a:cubicBezTo>
                    <a:pt x="84129" y="34136"/>
                    <a:pt x="86710" y="32762"/>
                    <a:pt x="89290" y="32762"/>
                  </a:cubicBezTo>
                  <a:close/>
                  <a:moveTo>
                    <a:pt x="42338" y="32863"/>
                  </a:moveTo>
                  <a:cubicBezTo>
                    <a:pt x="45512" y="32863"/>
                    <a:pt x="48684" y="34938"/>
                    <a:pt x="48726" y="39091"/>
                  </a:cubicBezTo>
                  <a:lnTo>
                    <a:pt x="48726" y="39091"/>
                  </a:lnTo>
                  <a:cubicBezTo>
                    <a:pt x="48257" y="38992"/>
                    <a:pt x="47785" y="38943"/>
                    <a:pt x="47316" y="38943"/>
                  </a:cubicBezTo>
                  <a:cubicBezTo>
                    <a:pt x="45455" y="38943"/>
                    <a:pt x="43655" y="39710"/>
                    <a:pt x="42355" y="41102"/>
                  </a:cubicBezTo>
                  <a:cubicBezTo>
                    <a:pt x="41081" y="39730"/>
                    <a:pt x="39293" y="38952"/>
                    <a:pt x="37414" y="38952"/>
                  </a:cubicBezTo>
                  <a:cubicBezTo>
                    <a:pt x="37404" y="38952"/>
                    <a:pt x="37393" y="38952"/>
                    <a:pt x="37382" y="38952"/>
                  </a:cubicBezTo>
                  <a:cubicBezTo>
                    <a:pt x="36898" y="38952"/>
                    <a:pt x="36415" y="38997"/>
                    <a:pt x="35940" y="39104"/>
                  </a:cubicBezTo>
                  <a:cubicBezTo>
                    <a:pt x="35980" y="34944"/>
                    <a:pt x="39160" y="32863"/>
                    <a:pt x="42338" y="32863"/>
                  </a:cubicBezTo>
                  <a:close/>
                  <a:moveTo>
                    <a:pt x="65648" y="32868"/>
                  </a:moveTo>
                  <a:cubicBezTo>
                    <a:pt x="68825" y="32868"/>
                    <a:pt x="72001" y="34946"/>
                    <a:pt x="72041" y="39104"/>
                  </a:cubicBezTo>
                  <a:cubicBezTo>
                    <a:pt x="71563" y="38999"/>
                    <a:pt x="71081" y="38948"/>
                    <a:pt x="70602" y="38948"/>
                  </a:cubicBezTo>
                  <a:cubicBezTo>
                    <a:pt x="68748" y="38948"/>
                    <a:pt x="66949" y="39716"/>
                    <a:pt x="65653" y="41111"/>
                  </a:cubicBezTo>
                  <a:cubicBezTo>
                    <a:pt x="64371" y="39731"/>
                    <a:pt x="62579" y="38952"/>
                    <a:pt x="60697" y="38952"/>
                  </a:cubicBezTo>
                  <a:cubicBezTo>
                    <a:pt x="60214" y="38952"/>
                    <a:pt x="59730" y="38997"/>
                    <a:pt x="59255" y="39104"/>
                  </a:cubicBezTo>
                  <a:cubicBezTo>
                    <a:pt x="59295" y="34946"/>
                    <a:pt x="62472" y="32868"/>
                    <a:pt x="65648" y="32868"/>
                  </a:cubicBezTo>
                  <a:close/>
                  <a:moveTo>
                    <a:pt x="18803" y="32968"/>
                  </a:moveTo>
                  <a:cubicBezTo>
                    <a:pt x="21386" y="32968"/>
                    <a:pt x="23968" y="34342"/>
                    <a:pt x="24864" y="37088"/>
                  </a:cubicBezTo>
                  <a:lnTo>
                    <a:pt x="24882" y="37088"/>
                  </a:lnTo>
                  <a:cubicBezTo>
                    <a:pt x="25088" y="37751"/>
                    <a:pt x="25196" y="38441"/>
                    <a:pt x="25196" y="39140"/>
                  </a:cubicBezTo>
                  <a:cubicBezTo>
                    <a:pt x="24723" y="39038"/>
                    <a:pt x="24246" y="38988"/>
                    <a:pt x="23772" y="38988"/>
                  </a:cubicBezTo>
                  <a:cubicBezTo>
                    <a:pt x="21913" y="38988"/>
                    <a:pt x="20107" y="39755"/>
                    <a:pt x="18807" y="41147"/>
                  </a:cubicBezTo>
                  <a:cubicBezTo>
                    <a:pt x="17526" y="39767"/>
                    <a:pt x="15734" y="38988"/>
                    <a:pt x="13852" y="38988"/>
                  </a:cubicBezTo>
                  <a:cubicBezTo>
                    <a:pt x="13368" y="38988"/>
                    <a:pt x="12884" y="39041"/>
                    <a:pt x="12409" y="39140"/>
                  </a:cubicBezTo>
                  <a:cubicBezTo>
                    <a:pt x="12409" y="38441"/>
                    <a:pt x="12517" y="37751"/>
                    <a:pt x="12723" y="37088"/>
                  </a:cubicBezTo>
                  <a:lnTo>
                    <a:pt x="12741" y="37088"/>
                  </a:lnTo>
                  <a:cubicBezTo>
                    <a:pt x="13637" y="34342"/>
                    <a:pt x="16220" y="32968"/>
                    <a:pt x="18803" y="32968"/>
                  </a:cubicBezTo>
                  <a:close/>
                  <a:moveTo>
                    <a:pt x="117968" y="39112"/>
                  </a:moveTo>
                  <a:cubicBezTo>
                    <a:pt x="118392" y="39112"/>
                    <a:pt x="118820" y="39151"/>
                    <a:pt x="119245" y="39230"/>
                  </a:cubicBezTo>
                  <a:cubicBezTo>
                    <a:pt x="118726" y="39848"/>
                    <a:pt x="118322" y="40565"/>
                    <a:pt x="118063" y="41326"/>
                  </a:cubicBezTo>
                  <a:lnTo>
                    <a:pt x="118063" y="41317"/>
                  </a:lnTo>
                  <a:lnTo>
                    <a:pt x="118054" y="41344"/>
                  </a:lnTo>
                  <a:cubicBezTo>
                    <a:pt x="118054" y="41353"/>
                    <a:pt x="118045" y="41362"/>
                    <a:pt x="118036" y="41380"/>
                  </a:cubicBezTo>
                  <a:cubicBezTo>
                    <a:pt x="117812" y="42061"/>
                    <a:pt x="117713" y="42787"/>
                    <a:pt x="117758" y="43504"/>
                  </a:cubicBezTo>
                  <a:cubicBezTo>
                    <a:pt x="116508" y="42200"/>
                    <a:pt x="114748" y="41362"/>
                    <a:pt x="112888" y="41362"/>
                  </a:cubicBezTo>
                  <a:cubicBezTo>
                    <a:pt x="112869" y="41362"/>
                    <a:pt x="112849" y="41362"/>
                    <a:pt x="112830" y="41362"/>
                  </a:cubicBezTo>
                  <a:cubicBezTo>
                    <a:pt x="114167" y="39915"/>
                    <a:pt x="116034" y="39112"/>
                    <a:pt x="117968" y="39112"/>
                  </a:cubicBezTo>
                  <a:close/>
                  <a:moveTo>
                    <a:pt x="130986" y="39112"/>
                  </a:moveTo>
                  <a:cubicBezTo>
                    <a:pt x="132916" y="39112"/>
                    <a:pt x="134791" y="39915"/>
                    <a:pt x="136136" y="41362"/>
                  </a:cubicBezTo>
                  <a:cubicBezTo>
                    <a:pt x="136116" y="41362"/>
                    <a:pt x="136096" y="41362"/>
                    <a:pt x="136077" y="41362"/>
                  </a:cubicBezTo>
                  <a:cubicBezTo>
                    <a:pt x="134208" y="41362"/>
                    <a:pt x="132440" y="42200"/>
                    <a:pt x="131199" y="43504"/>
                  </a:cubicBezTo>
                  <a:cubicBezTo>
                    <a:pt x="131234" y="42787"/>
                    <a:pt x="131136" y="42070"/>
                    <a:pt x="130912" y="41389"/>
                  </a:cubicBezTo>
                  <a:lnTo>
                    <a:pt x="130912" y="41380"/>
                  </a:lnTo>
                  <a:cubicBezTo>
                    <a:pt x="130912" y="41371"/>
                    <a:pt x="130903" y="41362"/>
                    <a:pt x="130903" y="41344"/>
                  </a:cubicBezTo>
                  <a:cubicBezTo>
                    <a:pt x="130894" y="41335"/>
                    <a:pt x="130903" y="41335"/>
                    <a:pt x="130894" y="41326"/>
                  </a:cubicBezTo>
                  <a:cubicBezTo>
                    <a:pt x="130625" y="40556"/>
                    <a:pt x="130231" y="39848"/>
                    <a:pt x="129711" y="39230"/>
                  </a:cubicBezTo>
                  <a:cubicBezTo>
                    <a:pt x="130135" y="39151"/>
                    <a:pt x="130562" y="39112"/>
                    <a:pt x="130986" y="39112"/>
                  </a:cubicBezTo>
                  <a:close/>
                  <a:moveTo>
                    <a:pt x="84143" y="39166"/>
                  </a:moveTo>
                  <a:cubicBezTo>
                    <a:pt x="86077" y="39166"/>
                    <a:pt x="87946" y="39968"/>
                    <a:pt x="89290" y="41416"/>
                  </a:cubicBezTo>
                  <a:cubicBezTo>
                    <a:pt x="89271" y="41416"/>
                    <a:pt x="89251" y="41416"/>
                    <a:pt x="89231" y="41416"/>
                  </a:cubicBezTo>
                  <a:cubicBezTo>
                    <a:pt x="87362" y="41416"/>
                    <a:pt x="85595" y="42254"/>
                    <a:pt x="84353" y="43557"/>
                  </a:cubicBezTo>
                  <a:cubicBezTo>
                    <a:pt x="84434" y="41963"/>
                    <a:pt x="83851" y="40457"/>
                    <a:pt x="82866" y="39283"/>
                  </a:cubicBezTo>
                  <a:cubicBezTo>
                    <a:pt x="83291" y="39204"/>
                    <a:pt x="83719" y="39166"/>
                    <a:pt x="84143" y="39166"/>
                  </a:cubicBezTo>
                  <a:close/>
                  <a:moveTo>
                    <a:pt x="94430" y="39165"/>
                  </a:moveTo>
                  <a:cubicBezTo>
                    <a:pt x="94857" y="39165"/>
                    <a:pt x="95287" y="39204"/>
                    <a:pt x="95715" y="39283"/>
                  </a:cubicBezTo>
                  <a:cubicBezTo>
                    <a:pt x="94720" y="40466"/>
                    <a:pt x="94138" y="41963"/>
                    <a:pt x="94228" y="43557"/>
                  </a:cubicBezTo>
                  <a:cubicBezTo>
                    <a:pt x="92977" y="42254"/>
                    <a:pt x="91218" y="41416"/>
                    <a:pt x="89350" y="41416"/>
                  </a:cubicBezTo>
                  <a:cubicBezTo>
                    <a:pt x="89330" y="41416"/>
                    <a:pt x="89310" y="41416"/>
                    <a:pt x="89290" y="41416"/>
                  </a:cubicBezTo>
                  <a:cubicBezTo>
                    <a:pt x="90626" y="39963"/>
                    <a:pt x="92497" y="39165"/>
                    <a:pt x="94430" y="39165"/>
                  </a:cubicBezTo>
                  <a:close/>
                  <a:moveTo>
                    <a:pt x="47493" y="39318"/>
                  </a:moveTo>
                  <a:cubicBezTo>
                    <a:pt x="47917" y="39318"/>
                    <a:pt x="48345" y="39357"/>
                    <a:pt x="48771" y="39436"/>
                  </a:cubicBezTo>
                  <a:cubicBezTo>
                    <a:pt x="48242" y="40054"/>
                    <a:pt x="47839" y="40762"/>
                    <a:pt x="47579" y="41523"/>
                  </a:cubicBezTo>
                  <a:cubicBezTo>
                    <a:pt x="47579" y="41532"/>
                    <a:pt x="47579" y="41532"/>
                    <a:pt x="47579" y="41541"/>
                  </a:cubicBezTo>
                  <a:lnTo>
                    <a:pt x="47561" y="41586"/>
                  </a:lnTo>
                  <a:cubicBezTo>
                    <a:pt x="47337" y="42267"/>
                    <a:pt x="47239" y="42984"/>
                    <a:pt x="47275" y="43710"/>
                  </a:cubicBezTo>
                  <a:cubicBezTo>
                    <a:pt x="46033" y="42406"/>
                    <a:pt x="44274" y="41568"/>
                    <a:pt x="42406" y="41568"/>
                  </a:cubicBezTo>
                  <a:cubicBezTo>
                    <a:pt x="42386" y="41568"/>
                    <a:pt x="42366" y="41568"/>
                    <a:pt x="42346" y="41568"/>
                  </a:cubicBezTo>
                  <a:cubicBezTo>
                    <a:pt x="43684" y="40121"/>
                    <a:pt x="45557" y="39318"/>
                    <a:pt x="47493" y="39318"/>
                  </a:cubicBezTo>
                  <a:close/>
                  <a:moveTo>
                    <a:pt x="60506" y="39318"/>
                  </a:moveTo>
                  <a:cubicBezTo>
                    <a:pt x="62442" y="39318"/>
                    <a:pt x="64315" y="40121"/>
                    <a:pt x="65653" y="41568"/>
                  </a:cubicBezTo>
                  <a:cubicBezTo>
                    <a:pt x="65633" y="41568"/>
                    <a:pt x="65613" y="41568"/>
                    <a:pt x="65593" y="41568"/>
                  </a:cubicBezTo>
                  <a:cubicBezTo>
                    <a:pt x="63724" y="41568"/>
                    <a:pt x="61965" y="42398"/>
                    <a:pt x="60715" y="43710"/>
                  </a:cubicBezTo>
                  <a:cubicBezTo>
                    <a:pt x="60751" y="42984"/>
                    <a:pt x="60662" y="42267"/>
                    <a:pt x="60438" y="41586"/>
                  </a:cubicBezTo>
                  <a:cubicBezTo>
                    <a:pt x="60438" y="41577"/>
                    <a:pt x="60429" y="41559"/>
                    <a:pt x="60420" y="41550"/>
                  </a:cubicBezTo>
                  <a:cubicBezTo>
                    <a:pt x="60420" y="41541"/>
                    <a:pt x="60420" y="41532"/>
                    <a:pt x="60411" y="41532"/>
                  </a:cubicBezTo>
                  <a:cubicBezTo>
                    <a:pt x="60151" y="40762"/>
                    <a:pt x="59748" y="40054"/>
                    <a:pt x="59228" y="39436"/>
                  </a:cubicBezTo>
                  <a:cubicBezTo>
                    <a:pt x="59654" y="39357"/>
                    <a:pt x="60082" y="39318"/>
                    <a:pt x="60506" y="39318"/>
                  </a:cubicBezTo>
                  <a:close/>
                  <a:moveTo>
                    <a:pt x="23963" y="39353"/>
                  </a:moveTo>
                  <a:cubicBezTo>
                    <a:pt x="24391" y="39353"/>
                    <a:pt x="24821" y="39392"/>
                    <a:pt x="25250" y="39472"/>
                  </a:cubicBezTo>
                  <a:cubicBezTo>
                    <a:pt x="24255" y="40654"/>
                    <a:pt x="23673" y="42151"/>
                    <a:pt x="23753" y="43746"/>
                  </a:cubicBezTo>
                  <a:cubicBezTo>
                    <a:pt x="22512" y="42442"/>
                    <a:pt x="20744" y="41604"/>
                    <a:pt x="18884" y="41604"/>
                  </a:cubicBezTo>
                  <a:cubicBezTo>
                    <a:pt x="18864" y="41604"/>
                    <a:pt x="18845" y="41604"/>
                    <a:pt x="18825" y="41604"/>
                  </a:cubicBezTo>
                  <a:cubicBezTo>
                    <a:pt x="18805" y="41604"/>
                    <a:pt x="18786" y="41604"/>
                    <a:pt x="18766" y="41604"/>
                  </a:cubicBezTo>
                  <a:cubicBezTo>
                    <a:pt x="16897" y="41604"/>
                    <a:pt x="15129" y="42442"/>
                    <a:pt x="13888" y="43746"/>
                  </a:cubicBezTo>
                  <a:cubicBezTo>
                    <a:pt x="13951" y="42160"/>
                    <a:pt x="13368" y="40663"/>
                    <a:pt x="12382" y="39480"/>
                  </a:cubicBezTo>
                  <a:lnTo>
                    <a:pt x="12391" y="39472"/>
                  </a:lnTo>
                  <a:cubicBezTo>
                    <a:pt x="12820" y="39392"/>
                    <a:pt x="13250" y="39353"/>
                    <a:pt x="13678" y="39353"/>
                  </a:cubicBezTo>
                  <a:cubicBezTo>
                    <a:pt x="15611" y="39353"/>
                    <a:pt x="17482" y="40150"/>
                    <a:pt x="18825" y="41595"/>
                  </a:cubicBezTo>
                  <a:cubicBezTo>
                    <a:pt x="20161" y="40150"/>
                    <a:pt x="22031" y="39353"/>
                    <a:pt x="23963" y="39353"/>
                  </a:cubicBezTo>
                  <a:close/>
                  <a:moveTo>
                    <a:pt x="107663" y="39105"/>
                  </a:moveTo>
                  <a:cubicBezTo>
                    <a:pt x="109597" y="39105"/>
                    <a:pt x="111471" y="39906"/>
                    <a:pt x="112812" y="41353"/>
                  </a:cubicBezTo>
                  <a:cubicBezTo>
                    <a:pt x="112793" y="41353"/>
                    <a:pt x="112774" y="41353"/>
                    <a:pt x="112756" y="41353"/>
                  </a:cubicBezTo>
                  <a:cubicBezTo>
                    <a:pt x="110769" y="41353"/>
                    <a:pt x="108902" y="42299"/>
                    <a:pt x="107650" y="43755"/>
                  </a:cubicBezTo>
                  <a:lnTo>
                    <a:pt x="107650" y="43755"/>
                  </a:lnTo>
                  <a:cubicBezTo>
                    <a:pt x="107803" y="42088"/>
                    <a:pt x="107211" y="40511"/>
                    <a:pt x="106172" y="39274"/>
                  </a:cubicBezTo>
                  <a:lnTo>
                    <a:pt x="106172" y="39265"/>
                  </a:lnTo>
                  <a:cubicBezTo>
                    <a:pt x="106668" y="39158"/>
                    <a:pt x="107167" y="39105"/>
                    <a:pt x="107663" y="39105"/>
                  </a:cubicBezTo>
                  <a:close/>
                  <a:moveTo>
                    <a:pt x="37187" y="39310"/>
                  </a:moveTo>
                  <a:cubicBezTo>
                    <a:pt x="39118" y="39310"/>
                    <a:pt x="40989" y="40106"/>
                    <a:pt x="42328" y="41559"/>
                  </a:cubicBezTo>
                  <a:cubicBezTo>
                    <a:pt x="42310" y="41559"/>
                    <a:pt x="42291" y="41559"/>
                    <a:pt x="42273" y="41559"/>
                  </a:cubicBezTo>
                  <a:cubicBezTo>
                    <a:pt x="40286" y="41559"/>
                    <a:pt x="38419" y="42505"/>
                    <a:pt x="37167" y="43952"/>
                  </a:cubicBezTo>
                  <a:cubicBezTo>
                    <a:pt x="37320" y="42294"/>
                    <a:pt x="36728" y="40708"/>
                    <a:pt x="35689" y="39480"/>
                  </a:cubicBezTo>
                  <a:lnTo>
                    <a:pt x="35689" y="39472"/>
                  </a:lnTo>
                  <a:cubicBezTo>
                    <a:pt x="36187" y="39363"/>
                    <a:pt x="36689" y="39310"/>
                    <a:pt x="37187" y="39310"/>
                  </a:cubicBezTo>
                  <a:close/>
                  <a:moveTo>
                    <a:pt x="124475" y="37261"/>
                  </a:moveTo>
                  <a:cubicBezTo>
                    <a:pt x="127048" y="37261"/>
                    <a:pt x="129621" y="38627"/>
                    <a:pt x="130527" y="41362"/>
                  </a:cubicBezTo>
                  <a:cubicBezTo>
                    <a:pt x="130751" y="42043"/>
                    <a:pt x="130867" y="42760"/>
                    <a:pt x="130867" y="43486"/>
                  </a:cubicBezTo>
                  <a:cubicBezTo>
                    <a:pt x="130392" y="43384"/>
                    <a:pt x="129914" y="43334"/>
                    <a:pt x="129439" y="43334"/>
                  </a:cubicBezTo>
                  <a:cubicBezTo>
                    <a:pt x="127578" y="43334"/>
                    <a:pt x="125778" y="44101"/>
                    <a:pt x="124478" y="45493"/>
                  </a:cubicBezTo>
                  <a:cubicBezTo>
                    <a:pt x="123206" y="44113"/>
                    <a:pt x="121405" y="43333"/>
                    <a:pt x="119532" y="43333"/>
                  </a:cubicBezTo>
                  <a:cubicBezTo>
                    <a:pt x="119039" y="43333"/>
                    <a:pt x="118555" y="43387"/>
                    <a:pt x="118089" y="43486"/>
                  </a:cubicBezTo>
                  <a:cubicBezTo>
                    <a:pt x="118089" y="42760"/>
                    <a:pt x="118197" y="42034"/>
                    <a:pt x="118430" y="41344"/>
                  </a:cubicBezTo>
                  <a:cubicBezTo>
                    <a:pt x="119339" y="38623"/>
                    <a:pt x="121907" y="37261"/>
                    <a:pt x="124475" y="37261"/>
                  </a:cubicBezTo>
                  <a:close/>
                  <a:moveTo>
                    <a:pt x="77632" y="37306"/>
                  </a:moveTo>
                  <a:cubicBezTo>
                    <a:pt x="80806" y="37306"/>
                    <a:pt x="83980" y="39382"/>
                    <a:pt x="84022" y="43538"/>
                  </a:cubicBezTo>
                  <a:lnTo>
                    <a:pt x="84022" y="43538"/>
                  </a:lnTo>
                  <a:cubicBezTo>
                    <a:pt x="83549" y="43437"/>
                    <a:pt x="83074" y="43388"/>
                    <a:pt x="82603" y="43388"/>
                  </a:cubicBezTo>
                  <a:cubicBezTo>
                    <a:pt x="80742" y="43388"/>
                    <a:pt x="78941" y="44154"/>
                    <a:pt x="77642" y="45547"/>
                  </a:cubicBezTo>
                  <a:cubicBezTo>
                    <a:pt x="76360" y="44167"/>
                    <a:pt x="74568" y="43387"/>
                    <a:pt x="72687" y="43387"/>
                  </a:cubicBezTo>
                  <a:cubicBezTo>
                    <a:pt x="72203" y="43387"/>
                    <a:pt x="71719" y="43441"/>
                    <a:pt x="71244" y="43540"/>
                  </a:cubicBezTo>
                  <a:cubicBezTo>
                    <a:pt x="71280" y="39385"/>
                    <a:pt x="74456" y="37306"/>
                    <a:pt x="77632" y="37306"/>
                  </a:cubicBezTo>
                  <a:close/>
                  <a:moveTo>
                    <a:pt x="100947" y="37306"/>
                  </a:moveTo>
                  <a:cubicBezTo>
                    <a:pt x="104122" y="37306"/>
                    <a:pt x="107296" y="39383"/>
                    <a:pt x="107337" y="43540"/>
                  </a:cubicBezTo>
                  <a:cubicBezTo>
                    <a:pt x="106864" y="43438"/>
                    <a:pt x="106386" y="43388"/>
                    <a:pt x="105913" y="43388"/>
                  </a:cubicBezTo>
                  <a:cubicBezTo>
                    <a:pt x="104054" y="43388"/>
                    <a:pt x="102249" y="44154"/>
                    <a:pt x="100957" y="45547"/>
                  </a:cubicBezTo>
                  <a:cubicBezTo>
                    <a:pt x="99676" y="44167"/>
                    <a:pt x="97883" y="43387"/>
                    <a:pt x="96002" y="43387"/>
                  </a:cubicBezTo>
                  <a:cubicBezTo>
                    <a:pt x="95518" y="43387"/>
                    <a:pt x="95034" y="43441"/>
                    <a:pt x="94559" y="43540"/>
                  </a:cubicBezTo>
                  <a:cubicBezTo>
                    <a:pt x="94595" y="39385"/>
                    <a:pt x="97771" y="37306"/>
                    <a:pt x="100947" y="37306"/>
                  </a:cubicBezTo>
                  <a:close/>
                  <a:moveTo>
                    <a:pt x="54009" y="37465"/>
                  </a:moveTo>
                  <a:cubicBezTo>
                    <a:pt x="56582" y="37465"/>
                    <a:pt x="59156" y="38830"/>
                    <a:pt x="60061" y="41559"/>
                  </a:cubicBezTo>
                  <a:cubicBezTo>
                    <a:pt x="60285" y="42249"/>
                    <a:pt x="60393" y="42966"/>
                    <a:pt x="60393" y="43692"/>
                  </a:cubicBezTo>
                  <a:cubicBezTo>
                    <a:pt x="59920" y="43590"/>
                    <a:pt x="59442" y="43540"/>
                    <a:pt x="58969" y="43540"/>
                  </a:cubicBezTo>
                  <a:cubicBezTo>
                    <a:pt x="57110" y="43540"/>
                    <a:pt x="55305" y="44307"/>
                    <a:pt x="54013" y="45699"/>
                  </a:cubicBezTo>
                  <a:cubicBezTo>
                    <a:pt x="52739" y="44318"/>
                    <a:pt x="50951" y="43539"/>
                    <a:pt x="49072" y="43539"/>
                  </a:cubicBezTo>
                  <a:cubicBezTo>
                    <a:pt x="49061" y="43539"/>
                    <a:pt x="49051" y="43540"/>
                    <a:pt x="49040" y="43540"/>
                  </a:cubicBezTo>
                  <a:cubicBezTo>
                    <a:pt x="48556" y="43540"/>
                    <a:pt x="48072" y="43593"/>
                    <a:pt x="47597" y="43692"/>
                  </a:cubicBezTo>
                  <a:cubicBezTo>
                    <a:pt x="47597" y="42966"/>
                    <a:pt x="47714" y="42249"/>
                    <a:pt x="47938" y="41559"/>
                  </a:cubicBezTo>
                  <a:lnTo>
                    <a:pt x="47956" y="41550"/>
                  </a:lnTo>
                  <a:cubicBezTo>
                    <a:pt x="48865" y="38827"/>
                    <a:pt x="51437" y="37465"/>
                    <a:pt x="54009" y="37465"/>
                  </a:cubicBezTo>
                  <a:close/>
                  <a:moveTo>
                    <a:pt x="7163" y="37500"/>
                  </a:moveTo>
                  <a:cubicBezTo>
                    <a:pt x="10339" y="37500"/>
                    <a:pt x="13516" y="39579"/>
                    <a:pt x="13556" y="43737"/>
                  </a:cubicBezTo>
                  <a:cubicBezTo>
                    <a:pt x="13079" y="43632"/>
                    <a:pt x="12598" y="43582"/>
                    <a:pt x="12120" y="43582"/>
                  </a:cubicBezTo>
                  <a:cubicBezTo>
                    <a:pt x="10263" y="43582"/>
                    <a:pt x="8460" y="44350"/>
                    <a:pt x="7163" y="45739"/>
                  </a:cubicBezTo>
                  <a:lnTo>
                    <a:pt x="7163" y="45739"/>
                  </a:lnTo>
                  <a:cubicBezTo>
                    <a:pt x="5882" y="44362"/>
                    <a:pt x="4092" y="43584"/>
                    <a:pt x="2212" y="43584"/>
                  </a:cubicBezTo>
                  <a:cubicBezTo>
                    <a:pt x="1728" y="43584"/>
                    <a:pt x="1245" y="43638"/>
                    <a:pt x="770" y="43737"/>
                  </a:cubicBezTo>
                  <a:cubicBezTo>
                    <a:pt x="810" y="39579"/>
                    <a:pt x="3987" y="37500"/>
                    <a:pt x="7163" y="37500"/>
                  </a:cubicBezTo>
                  <a:close/>
                  <a:moveTo>
                    <a:pt x="30463" y="37509"/>
                  </a:moveTo>
                  <a:cubicBezTo>
                    <a:pt x="33636" y="37509"/>
                    <a:pt x="36811" y="39587"/>
                    <a:pt x="36854" y="43742"/>
                  </a:cubicBezTo>
                  <a:lnTo>
                    <a:pt x="36854" y="43742"/>
                  </a:lnTo>
                  <a:cubicBezTo>
                    <a:pt x="36384" y="43642"/>
                    <a:pt x="35912" y="43594"/>
                    <a:pt x="35443" y="43594"/>
                  </a:cubicBezTo>
                  <a:cubicBezTo>
                    <a:pt x="33580" y="43594"/>
                    <a:pt x="31775" y="44360"/>
                    <a:pt x="30483" y="45753"/>
                  </a:cubicBezTo>
                  <a:cubicBezTo>
                    <a:pt x="29201" y="44373"/>
                    <a:pt x="27409" y="43593"/>
                    <a:pt x="25528" y="43593"/>
                  </a:cubicBezTo>
                  <a:cubicBezTo>
                    <a:pt x="25044" y="43593"/>
                    <a:pt x="24560" y="43638"/>
                    <a:pt x="24085" y="43746"/>
                  </a:cubicBezTo>
                  <a:cubicBezTo>
                    <a:pt x="24116" y="39588"/>
                    <a:pt x="27288" y="37509"/>
                    <a:pt x="30463" y="37509"/>
                  </a:cubicBezTo>
                  <a:close/>
                  <a:moveTo>
                    <a:pt x="119327" y="43718"/>
                  </a:moveTo>
                  <a:cubicBezTo>
                    <a:pt x="121267" y="43718"/>
                    <a:pt x="123141" y="44520"/>
                    <a:pt x="124478" y="45968"/>
                  </a:cubicBezTo>
                  <a:cubicBezTo>
                    <a:pt x="124458" y="45968"/>
                    <a:pt x="124439" y="45968"/>
                    <a:pt x="124419" y="45968"/>
                  </a:cubicBezTo>
                  <a:cubicBezTo>
                    <a:pt x="122550" y="45968"/>
                    <a:pt x="120782" y="46806"/>
                    <a:pt x="119541" y="48109"/>
                  </a:cubicBezTo>
                  <a:cubicBezTo>
                    <a:pt x="119622" y="46514"/>
                    <a:pt x="119039" y="45018"/>
                    <a:pt x="118045" y="43835"/>
                  </a:cubicBezTo>
                  <a:cubicBezTo>
                    <a:pt x="118472" y="43756"/>
                    <a:pt x="118901" y="43718"/>
                    <a:pt x="119327" y="43718"/>
                  </a:cubicBezTo>
                  <a:close/>
                  <a:moveTo>
                    <a:pt x="129624" y="43718"/>
                  </a:moveTo>
                  <a:cubicBezTo>
                    <a:pt x="130049" y="43718"/>
                    <a:pt x="130477" y="43756"/>
                    <a:pt x="130903" y="43835"/>
                  </a:cubicBezTo>
                  <a:cubicBezTo>
                    <a:pt x="129908" y="45018"/>
                    <a:pt x="129326" y="46523"/>
                    <a:pt x="129415" y="48109"/>
                  </a:cubicBezTo>
                  <a:cubicBezTo>
                    <a:pt x="128165" y="46806"/>
                    <a:pt x="126397" y="45968"/>
                    <a:pt x="124537" y="45968"/>
                  </a:cubicBezTo>
                  <a:cubicBezTo>
                    <a:pt x="124517" y="45968"/>
                    <a:pt x="124498" y="45968"/>
                    <a:pt x="124478" y="45968"/>
                  </a:cubicBezTo>
                  <a:cubicBezTo>
                    <a:pt x="125815" y="44520"/>
                    <a:pt x="127689" y="43718"/>
                    <a:pt x="129624" y="43718"/>
                  </a:cubicBezTo>
                  <a:close/>
                  <a:moveTo>
                    <a:pt x="82779" y="43762"/>
                  </a:moveTo>
                  <a:cubicBezTo>
                    <a:pt x="83204" y="43762"/>
                    <a:pt x="83632" y="43801"/>
                    <a:pt x="84057" y="43880"/>
                  </a:cubicBezTo>
                  <a:cubicBezTo>
                    <a:pt x="83063" y="45063"/>
                    <a:pt x="82480" y="46559"/>
                    <a:pt x="82561" y="48154"/>
                  </a:cubicBezTo>
                  <a:cubicBezTo>
                    <a:pt x="81320" y="46851"/>
                    <a:pt x="79552" y="46012"/>
                    <a:pt x="77683" y="46012"/>
                  </a:cubicBezTo>
                  <a:cubicBezTo>
                    <a:pt x="77666" y="46012"/>
                    <a:pt x="77650" y="46012"/>
                    <a:pt x="77633" y="46013"/>
                  </a:cubicBezTo>
                  <a:lnTo>
                    <a:pt x="77633" y="46013"/>
                  </a:lnTo>
                  <a:cubicBezTo>
                    <a:pt x="78970" y="44565"/>
                    <a:pt x="80844" y="43762"/>
                    <a:pt x="82779" y="43762"/>
                  </a:cubicBezTo>
                  <a:close/>
                  <a:moveTo>
                    <a:pt x="59124" y="43911"/>
                  </a:moveTo>
                  <a:cubicBezTo>
                    <a:pt x="59554" y="43911"/>
                    <a:pt x="59988" y="43951"/>
                    <a:pt x="60420" y="44032"/>
                  </a:cubicBezTo>
                  <a:cubicBezTo>
                    <a:pt x="59425" y="45224"/>
                    <a:pt x="58843" y="46721"/>
                    <a:pt x="58932" y="48316"/>
                  </a:cubicBezTo>
                  <a:lnTo>
                    <a:pt x="58923" y="48307"/>
                  </a:lnTo>
                  <a:cubicBezTo>
                    <a:pt x="57682" y="47003"/>
                    <a:pt x="55914" y="46165"/>
                    <a:pt x="54045" y="46165"/>
                  </a:cubicBezTo>
                  <a:cubicBezTo>
                    <a:pt x="54026" y="46165"/>
                    <a:pt x="54006" y="46165"/>
                    <a:pt x="53986" y="46165"/>
                  </a:cubicBezTo>
                  <a:cubicBezTo>
                    <a:pt x="53966" y="46165"/>
                    <a:pt x="53947" y="46165"/>
                    <a:pt x="53927" y="46165"/>
                  </a:cubicBezTo>
                  <a:cubicBezTo>
                    <a:pt x="52067" y="46165"/>
                    <a:pt x="50299" y="47003"/>
                    <a:pt x="49049" y="48307"/>
                  </a:cubicBezTo>
                  <a:cubicBezTo>
                    <a:pt x="49138" y="46712"/>
                    <a:pt x="48556" y="45206"/>
                    <a:pt x="47561" y="44032"/>
                  </a:cubicBezTo>
                  <a:cubicBezTo>
                    <a:pt x="47990" y="43953"/>
                    <a:pt x="48420" y="43914"/>
                    <a:pt x="48848" y="43914"/>
                  </a:cubicBezTo>
                  <a:cubicBezTo>
                    <a:pt x="50781" y="43914"/>
                    <a:pt x="52652" y="44711"/>
                    <a:pt x="53995" y="46156"/>
                  </a:cubicBezTo>
                  <a:cubicBezTo>
                    <a:pt x="55328" y="44713"/>
                    <a:pt x="57194" y="43911"/>
                    <a:pt x="59124" y="43911"/>
                  </a:cubicBezTo>
                  <a:close/>
                  <a:moveTo>
                    <a:pt x="25317" y="43968"/>
                  </a:moveTo>
                  <a:cubicBezTo>
                    <a:pt x="27250" y="43968"/>
                    <a:pt x="29122" y="44764"/>
                    <a:pt x="30465" y="46210"/>
                  </a:cubicBezTo>
                  <a:lnTo>
                    <a:pt x="30465" y="46210"/>
                  </a:lnTo>
                  <a:cubicBezTo>
                    <a:pt x="30462" y="46210"/>
                    <a:pt x="30459" y="46210"/>
                    <a:pt x="30456" y="46210"/>
                  </a:cubicBezTo>
                  <a:cubicBezTo>
                    <a:pt x="30446" y="46210"/>
                    <a:pt x="30436" y="46210"/>
                    <a:pt x="30426" y="46210"/>
                  </a:cubicBezTo>
                  <a:cubicBezTo>
                    <a:pt x="28546" y="46210"/>
                    <a:pt x="26775" y="47041"/>
                    <a:pt x="25519" y="48351"/>
                  </a:cubicBezTo>
                  <a:cubicBezTo>
                    <a:pt x="25608" y="46765"/>
                    <a:pt x="25026" y="45269"/>
                    <a:pt x="24031" y="44086"/>
                  </a:cubicBezTo>
                  <a:cubicBezTo>
                    <a:pt x="24460" y="44007"/>
                    <a:pt x="24890" y="43968"/>
                    <a:pt x="25317" y="43968"/>
                  </a:cubicBezTo>
                  <a:close/>
                  <a:moveTo>
                    <a:pt x="106094" y="43751"/>
                  </a:moveTo>
                  <a:cubicBezTo>
                    <a:pt x="106570" y="43751"/>
                    <a:pt x="107049" y="43799"/>
                    <a:pt x="107525" y="43898"/>
                  </a:cubicBezTo>
                  <a:cubicBezTo>
                    <a:pt x="106512" y="45161"/>
                    <a:pt x="105939" y="46747"/>
                    <a:pt x="106127" y="48423"/>
                  </a:cubicBezTo>
                  <a:lnTo>
                    <a:pt x="106118" y="48414"/>
                  </a:lnTo>
                  <a:cubicBezTo>
                    <a:pt x="104866" y="46958"/>
                    <a:pt x="102990" y="46012"/>
                    <a:pt x="100995" y="46012"/>
                  </a:cubicBezTo>
                  <a:cubicBezTo>
                    <a:pt x="100976" y="46012"/>
                    <a:pt x="100958" y="46013"/>
                    <a:pt x="100939" y="46013"/>
                  </a:cubicBezTo>
                  <a:cubicBezTo>
                    <a:pt x="100919" y="46012"/>
                    <a:pt x="100899" y="46012"/>
                    <a:pt x="100879" y="46012"/>
                  </a:cubicBezTo>
                  <a:cubicBezTo>
                    <a:pt x="99020" y="46012"/>
                    <a:pt x="97252" y="46842"/>
                    <a:pt x="96011" y="48154"/>
                  </a:cubicBezTo>
                  <a:cubicBezTo>
                    <a:pt x="96091" y="46559"/>
                    <a:pt x="95509" y="45054"/>
                    <a:pt x="94514" y="43880"/>
                  </a:cubicBezTo>
                  <a:cubicBezTo>
                    <a:pt x="94946" y="43798"/>
                    <a:pt x="95380" y="43758"/>
                    <a:pt x="95811" y="43758"/>
                  </a:cubicBezTo>
                  <a:cubicBezTo>
                    <a:pt x="97740" y="43758"/>
                    <a:pt x="99607" y="44561"/>
                    <a:pt x="100948" y="46004"/>
                  </a:cubicBezTo>
                  <a:cubicBezTo>
                    <a:pt x="102286" y="44551"/>
                    <a:pt x="104160" y="43751"/>
                    <a:pt x="106094" y="43751"/>
                  </a:cubicBezTo>
                  <a:close/>
                  <a:moveTo>
                    <a:pt x="70812" y="39306"/>
                  </a:moveTo>
                  <a:cubicBezTo>
                    <a:pt x="71289" y="39306"/>
                    <a:pt x="71770" y="39355"/>
                    <a:pt x="72248" y="39454"/>
                  </a:cubicBezTo>
                  <a:cubicBezTo>
                    <a:pt x="71271" y="40699"/>
                    <a:pt x="70742" y="42276"/>
                    <a:pt x="70939" y="43925"/>
                  </a:cubicBezTo>
                  <a:cubicBezTo>
                    <a:pt x="71449" y="43811"/>
                    <a:pt x="71962" y="43756"/>
                    <a:pt x="72472" y="43756"/>
                  </a:cubicBezTo>
                  <a:cubicBezTo>
                    <a:pt x="74409" y="43756"/>
                    <a:pt x="76285" y="44558"/>
                    <a:pt x="77633" y="46013"/>
                  </a:cubicBezTo>
                  <a:lnTo>
                    <a:pt x="77633" y="46013"/>
                  </a:lnTo>
                  <a:cubicBezTo>
                    <a:pt x="77630" y="46013"/>
                    <a:pt x="77627" y="46013"/>
                    <a:pt x="77624" y="46013"/>
                  </a:cubicBezTo>
                  <a:cubicBezTo>
                    <a:pt x="77606" y="46013"/>
                    <a:pt x="77588" y="46012"/>
                    <a:pt x="77570" y="46012"/>
                  </a:cubicBezTo>
                  <a:cubicBezTo>
                    <a:pt x="75529" y="46012"/>
                    <a:pt x="73598" y="47021"/>
                    <a:pt x="72346" y="48540"/>
                  </a:cubicBezTo>
                  <a:cubicBezTo>
                    <a:pt x="72703" y="44850"/>
                    <a:pt x="69416" y="41568"/>
                    <a:pt x="65713" y="41568"/>
                  </a:cubicBezTo>
                  <a:cubicBezTo>
                    <a:pt x="65693" y="41568"/>
                    <a:pt x="65673" y="41568"/>
                    <a:pt x="65653" y="41568"/>
                  </a:cubicBezTo>
                  <a:lnTo>
                    <a:pt x="65653" y="41559"/>
                  </a:lnTo>
                  <a:cubicBezTo>
                    <a:pt x="66997" y="40107"/>
                    <a:pt x="68873" y="39306"/>
                    <a:pt x="70812" y="39306"/>
                  </a:cubicBezTo>
                  <a:close/>
                  <a:moveTo>
                    <a:pt x="35618" y="43957"/>
                  </a:moveTo>
                  <a:cubicBezTo>
                    <a:pt x="36091" y="43957"/>
                    <a:pt x="36568" y="44006"/>
                    <a:pt x="37042" y="44104"/>
                  </a:cubicBezTo>
                  <a:cubicBezTo>
                    <a:pt x="36020" y="45350"/>
                    <a:pt x="35456" y="46945"/>
                    <a:pt x="35635" y="48620"/>
                  </a:cubicBezTo>
                  <a:cubicBezTo>
                    <a:pt x="34383" y="47164"/>
                    <a:pt x="32507" y="46210"/>
                    <a:pt x="30511" y="46210"/>
                  </a:cubicBezTo>
                  <a:cubicBezTo>
                    <a:pt x="30496" y="46210"/>
                    <a:pt x="30480" y="46210"/>
                    <a:pt x="30465" y="46210"/>
                  </a:cubicBezTo>
                  <a:lnTo>
                    <a:pt x="30465" y="46210"/>
                  </a:lnTo>
                  <a:cubicBezTo>
                    <a:pt x="31804" y="44762"/>
                    <a:pt x="33682" y="43957"/>
                    <a:pt x="35618" y="43957"/>
                  </a:cubicBezTo>
                  <a:close/>
                  <a:moveTo>
                    <a:pt x="112822" y="41864"/>
                  </a:moveTo>
                  <a:cubicBezTo>
                    <a:pt x="115997" y="41864"/>
                    <a:pt x="119174" y="43943"/>
                    <a:pt x="119218" y="48100"/>
                  </a:cubicBezTo>
                  <a:cubicBezTo>
                    <a:pt x="118743" y="47999"/>
                    <a:pt x="118265" y="47949"/>
                    <a:pt x="117790" y="47949"/>
                  </a:cubicBezTo>
                  <a:cubicBezTo>
                    <a:pt x="115926" y="47949"/>
                    <a:pt x="114120" y="48715"/>
                    <a:pt x="112821" y="50108"/>
                  </a:cubicBezTo>
                  <a:cubicBezTo>
                    <a:pt x="111548" y="48728"/>
                    <a:pt x="109756" y="47948"/>
                    <a:pt x="107874" y="47948"/>
                  </a:cubicBezTo>
                  <a:cubicBezTo>
                    <a:pt x="107391" y="47948"/>
                    <a:pt x="106907" y="48002"/>
                    <a:pt x="106432" y="48100"/>
                  </a:cubicBezTo>
                  <a:cubicBezTo>
                    <a:pt x="106472" y="43943"/>
                    <a:pt x="109646" y="41864"/>
                    <a:pt x="112822" y="41864"/>
                  </a:cubicBezTo>
                  <a:close/>
                  <a:moveTo>
                    <a:pt x="136132" y="41864"/>
                  </a:moveTo>
                  <a:cubicBezTo>
                    <a:pt x="139308" y="41864"/>
                    <a:pt x="142484" y="43943"/>
                    <a:pt x="142525" y="48100"/>
                  </a:cubicBezTo>
                  <a:cubicBezTo>
                    <a:pt x="142051" y="47999"/>
                    <a:pt x="141574" y="47949"/>
                    <a:pt x="141100" y="47949"/>
                  </a:cubicBezTo>
                  <a:cubicBezTo>
                    <a:pt x="139242" y="47949"/>
                    <a:pt x="137437" y="48715"/>
                    <a:pt x="136145" y="50108"/>
                  </a:cubicBezTo>
                  <a:cubicBezTo>
                    <a:pt x="134863" y="48728"/>
                    <a:pt x="133071" y="47948"/>
                    <a:pt x="131190" y="47948"/>
                  </a:cubicBezTo>
                  <a:cubicBezTo>
                    <a:pt x="130706" y="47948"/>
                    <a:pt x="130222" y="48002"/>
                    <a:pt x="129747" y="48100"/>
                  </a:cubicBezTo>
                  <a:cubicBezTo>
                    <a:pt x="129783" y="43943"/>
                    <a:pt x="132957" y="41864"/>
                    <a:pt x="136132" y="41864"/>
                  </a:cubicBezTo>
                  <a:close/>
                  <a:moveTo>
                    <a:pt x="89293" y="41912"/>
                  </a:moveTo>
                  <a:cubicBezTo>
                    <a:pt x="92468" y="41912"/>
                    <a:pt x="95642" y="43988"/>
                    <a:pt x="95679" y="48143"/>
                  </a:cubicBezTo>
                  <a:lnTo>
                    <a:pt x="95679" y="48143"/>
                  </a:lnTo>
                  <a:cubicBezTo>
                    <a:pt x="95207" y="48043"/>
                    <a:pt x="94732" y="47994"/>
                    <a:pt x="94260" y="47994"/>
                  </a:cubicBezTo>
                  <a:cubicBezTo>
                    <a:pt x="92399" y="47994"/>
                    <a:pt x="90599" y="48760"/>
                    <a:pt x="89299" y="50152"/>
                  </a:cubicBezTo>
                  <a:cubicBezTo>
                    <a:pt x="88018" y="48773"/>
                    <a:pt x="86226" y="47993"/>
                    <a:pt x="84344" y="47993"/>
                  </a:cubicBezTo>
                  <a:cubicBezTo>
                    <a:pt x="83860" y="47993"/>
                    <a:pt x="83376" y="48047"/>
                    <a:pt x="82902" y="48145"/>
                  </a:cubicBezTo>
                  <a:cubicBezTo>
                    <a:pt x="82937" y="43991"/>
                    <a:pt x="86116" y="41912"/>
                    <a:pt x="89293" y="41912"/>
                  </a:cubicBezTo>
                  <a:close/>
                  <a:moveTo>
                    <a:pt x="42335" y="42067"/>
                  </a:moveTo>
                  <a:cubicBezTo>
                    <a:pt x="45509" y="42067"/>
                    <a:pt x="48681" y="44143"/>
                    <a:pt x="48726" y="48298"/>
                  </a:cubicBezTo>
                  <a:lnTo>
                    <a:pt x="48726" y="48298"/>
                  </a:lnTo>
                  <a:cubicBezTo>
                    <a:pt x="48251" y="48196"/>
                    <a:pt x="47772" y="48146"/>
                    <a:pt x="47298" y="48146"/>
                  </a:cubicBezTo>
                  <a:cubicBezTo>
                    <a:pt x="45434" y="48146"/>
                    <a:pt x="43630" y="48912"/>
                    <a:pt x="42337" y="50305"/>
                  </a:cubicBezTo>
                  <a:cubicBezTo>
                    <a:pt x="41056" y="48925"/>
                    <a:pt x="39264" y="48145"/>
                    <a:pt x="37382" y="48145"/>
                  </a:cubicBezTo>
                  <a:cubicBezTo>
                    <a:pt x="36898" y="48145"/>
                    <a:pt x="36415" y="48199"/>
                    <a:pt x="35940" y="48307"/>
                  </a:cubicBezTo>
                  <a:cubicBezTo>
                    <a:pt x="35980" y="44148"/>
                    <a:pt x="39158" y="42067"/>
                    <a:pt x="42335" y="42067"/>
                  </a:cubicBezTo>
                  <a:close/>
                  <a:moveTo>
                    <a:pt x="65651" y="42067"/>
                  </a:moveTo>
                  <a:cubicBezTo>
                    <a:pt x="68826" y="42067"/>
                    <a:pt x="72001" y="44146"/>
                    <a:pt x="72041" y="48307"/>
                  </a:cubicBezTo>
                  <a:cubicBezTo>
                    <a:pt x="71563" y="48202"/>
                    <a:pt x="71080" y="48150"/>
                    <a:pt x="70601" y="48150"/>
                  </a:cubicBezTo>
                  <a:cubicBezTo>
                    <a:pt x="68748" y="48150"/>
                    <a:pt x="66948" y="48916"/>
                    <a:pt x="65653" y="50305"/>
                  </a:cubicBezTo>
                  <a:cubicBezTo>
                    <a:pt x="64371" y="48934"/>
                    <a:pt x="62579" y="48145"/>
                    <a:pt x="60697" y="48145"/>
                  </a:cubicBezTo>
                  <a:cubicBezTo>
                    <a:pt x="60214" y="48145"/>
                    <a:pt x="59730" y="48199"/>
                    <a:pt x="59255" y="48307"/>
                  </a:cubicBezTo>
                  <a:cubicBezTo>
                    <a:pt x="59295" y="44148"/>
                    <a:pt x="62473" y="42067"/>
                    <a:pt x="65651" y="42067"/>
                  </a:cubicBezTo>
                  <a:close/>
                  <a:moveTo>
                    <a:pt x="18806" y="42117"/>
                  </a:moveTo>
                  <a:cubicBezTo>
                    <a:pt x="21981" y="42117"/>
                    <a:pt x="25156" y="44198"/>
                    <a:pt x="25196" y="48360"/>
                  </a:cubicBezTo>
                  <a:cubicBezTo>
                    <a:pt x="24717" y="48255"/>
                    <a:pt x="24234" y="48204"/>
                    <a:pt x="23755" y="48204"/>
                  </a:cubicBezTo>
                  <a:cubicBezTo>
                    <a:pt x="21902" y="48204"/>
                    <a:pt x="20103" y="48970"/>
                    <a:pt x="18807" y="50359"/>
                  </a:cubicBezTo>
                  <a:cubicBezTo>
                    <a:pt x="17526" y="48988"/>
                    <a:pt x="15734" y="48199"/>
                    <a:pt x="13852" y="48199"/>
                  </a:cubicBezTo>
                  <a:cubicBezTo>
                    <a:pt x="13368" y="48199"/>
                    <a:pt x="12884" y="48253"/>
                    <a:pt x="12409" y="48360"/>
                  </a:cubicBezTo>
                  <a:cubicBezTo>
                    <a:pt x="12454" y="44198"/>
                    <a:pt x="15631" y="42117"/>
                    <a:pt x="18806" y="42117"/>
                  </a:cubicBezTo>
                  <a:close/>
                  <a:moveTo>
                    <a:pt x="117967" y="48323"/>
                  </a:moveTo>
                  <a:cubicBezTo>
                    <a:pt x="118392" y="48323"/>
                    <a:pt x="118820" y="48362"/>
                    <a:pt x="119245" y="48441"/>
                  </a:cubicBezTo>
                  <a:cubicBezTo>
                    <a:pt x="118253" y="49621"/>
                    <a:pt x="117671" y="51114"/>
                    <a:pt x="117757" y="52706"/>
                  </a:cubicBezTo>
                  <a:lnTo>
                    <a:pt x="117757" y="52706"/>
                  </a:lnTo>
                  <a:cubicBezTo>
                    <a:pt x="116507" y="51403"/>
                    <a:pt x="114740" y="50573"/>
                    <a:pt x="112880" y="50573"/>
                  </a:cubicBezTo>
                  <a:cubicBezTo>
                    <a:pt x="112860" y="50573"/>
                    <a:pt x="112840" y="50573"/>
                    <a:pt x="112821" y="50574"/>
                  </a:cubicBezTo>
                  <a:cubicBezTo>
                    <a:pt x="114158" y="49126"/>
                    <a:pt x="116031" y="48323"/>
                    <a:pt x="117967" y="48323"/>
                  </a:cubicBezTo>
                  <a:close/>
                  <a:moveTo>
                    <a:pt x="130990" y="48323"/>
                  </a:moveTo>
                  <a:cubicBezTo>
                    <a:pt x="132925" y="48323"/>
                    <a:pt x="134799" y="49126"/>
                    <a:pt x="136136" y="50574"/>
                  </a:cubicBezTo>
                  <a:cubicBezTo>
                    <a:pt x="136116" y="50573"/>
                    <a:pt x="136096" y="50573"/>
                    <a:pt x="136077" y="50573"/>
                  </a:cubicBezTo>
                  <a:cubicBezTo>
                    <a:pt x="134208" y="50573"/>
                    <a:pt x="132440" y="51412"/>
                    <a:pt x="131199" y="52715"/>
                  </a:cubicBezTo>
                  <a:cubicBezTo>
                    <a:pt x="131279" y="51120"/>
                    <a:pt x="130697" y="49624"/>
                    <a:pt x="129711" y="48441"/>
                  </a:cubicBezTo>
                  <a:cubicBezTo>
                    <a:pt x="130137" y="48362"/>
                    <a:pt x="130565" y="48323"/>
                    <a:pt x="130990" y="48323"/>
                  </a:cubicBezTo>
                  <a:close/>
                  <a:moveTo>
                    <a:pt x="94437" y="48359"/>
                  </a:moveTo>
                  <a:cubicBezTo>
                    <a:pt x="94862" y="48359"/>
                    <a:pt x="95289" y="48398"/>
                    <a:pt x="95715" y="48477"/>
                  </a:cubicBezTo>
                  <a:cubicBezTo>
                    <a:pt x="94722" y="49666"/>
                    <a:pt x="94140" y="51168"/>
                    <a:pt x="94227" y="52750"/>
                  </a:cubicBezTo>
                  <a:lnTo>
                    <a:pt x="94227" y="52750"/>
                  </a:lnTo>
                  <a:cubicBezTo>
                    <a:pt x="92986" y="51447"/>
                    <a:pt x="91219" y="50618"/>
                    <a:pt x="89350" y="50618"/>
                  </a:cubicBezTo>
                  <a:cubicBezTo>
                    <a:pt x="89330" y="50618"/>
                    <a:pt x="89310" y="50618"/>
                    <a:pt x="89290" y="50618"/>
                  </a:cubicBezTo>
                  <a:cubicBezTo>
                    <a:pt x="89270" y="50618"/>
                    <a:pt x="89250" y="50618"/>
                    <a:pt x="89231" y="50618"/>
                  </a:cubicBezTo>
                  <a:cubicBezTo>
                    <a:pt x="87362" y="50618"/>
                    <a:pt x="85603" y="51448"/>
                    <a:pt x="84353" y="52751"/>
                  </a:cubicBezTo>
                  <a:cubicBezTo>
                    <a:pt x="84443" y="51165"/>
                    <a:pt x="83860" y="49660"/>
                    <a:pt x="82866" y="48477"/>
                  </a:cubicBezTo>
                  <a:cubicBezTo>
                    <a:pt x="83291" y="48398"/>
                    <a:pt x="83719" y="48359"/>
                    <a:pt x="84144" y="48359"/>
                  </a:cubicBezTo>
                  <a:cubicBezTo>
                    <a:pt x="86080" y="48359"/>
                    <a:pt x="87955" y="49162"/>
                    <a:pt x="89299" y="50609"/>
                  </a:cubicBezTo>
                  <a:cubicBezTo>
                    <a:pt x="90637" y="49162"/>
                    <a:pt x="92504" y="48359"/>
                    <a:pt x="94437" y="48359"/>
                  </a:cubicBezTo>
                  <a:close/>
                  <a:moveTo>
                    <a:pt x="47485" y="48520"/>
                  </a:moveTo>
                  <a:cubicBezTo>
                    <a:pt x="47909" y="48520"/>
                    <a:pt x="48337" y="48559"/>
                    <a:pt x="48762" y="48638"/>
                  </a:cubicBezTo>
                  <a:cubicBezTo>
                    <a:pt x="47767" y="49821"/>
                    <a:pt x="47185" y="51326"/>
                    <a:pt x="47275" y="52912"/>
                  </a:cubicBezTo>
                  <a:cubicBezTo>
                    <a:pt x="46025" y="51609"/>
                    <a:pt x="44257" y="50779"/>
                    <a:pt x="42397" y="50779"/>
                  </a:cubicBezTo>
                  <a:cubicBezTo>
                    <a:pt x="42377" y="50779"/>
                    <a:pt x="42357" y="50779"/>
                    <a:pt x="42337" y="50780"/>
                  </a:cubicBezTo>
                  <a:cubicBezTo>
                    <a:pt x="43675" y="49325"/>
                    <a:pt x="45549" y="48520"/>
                    <a:pt x="47485" y="48520"/>
                  </a:cubicBezTo>
                  <a:close/>
                  <a:moveTo>
                    <a:pt x="60501" y="48529"/>
                  </a:moveTo>
                  <a:cubicBezTo>
                    <a:pt x="62439" y="48529"/>
                    <a:pt x="64308" y="49332"/>
                    <a:pt x="65653" y="50780"/>
                  </a:cubicBezTo>
                  <a:cubicBezTo>
                    <a:pt x="65633" y="50779"/>
                    <a:pt x="65613" y="50779"/>
                    <a:pt x="65593" y="50779"/>
                  </a:cubicBezTo>
                  <a:cubicBezTo>
                    <a:pt x="63725" y="50779"/>
                    <a:pt x="61957" y="51618"/>
                    <a:pt x="60715" y="52921"/>
                  </a:cubicBezTo>
                  <a:cubicBezTo>
                    <a:pt x="60796" y="51326"/>
                    <a:pt x="60214" y="49830"/>
                    <a:pt x="59219" y="48647"/>
                  </a:cubicBezTo>
                  <a:cubicBezTo>
                    <a:pt x="59646" y="48568"/>
                    <a:pt x="60075" y="48529"/>
                    <a:pt x="60501" y="48529"/>
                  </a:cubicBezTo>
                  <a:close/>
                  <a:moveTo>
                    <a:pt x="107662" y="48316"/>
                  </a:moveTo>
                  <a:cubicBezTo>
                    <a:pt x="109596" y="48316"/>
                    <a:pt x="111472" y="49118"/>
                    <a:pt x="112821" y="50574"/>
                  </a:cubicBezTo>
                  <a:cubicBezTo>
                    <a:pt x="112802" y="50573"/>
                    <a:pt x="112783" y="50573"/>
                    <a:pt x="112765" y="50573"/>
                  </a:cubicBezTo>
                  <a:cubicBezTo>
                    <a:pt x="110778" y="50573"/>
                    <a:pt x="108902" y="51519"/>
                    <a:pt x="107650" y="52966"/>
                  </a:cubicBezTo>
                  <a:lnTo>
                    <a:pt x="107650" y="52966"/>
                  </a:lnTo>
                  <a:cubicBezTo>
                    <a:pt x="107803" y="51290"/>
                    <a:pt x="107211" y="49713"/>
                    <a:pt x="106172" y="48477"/>
                  </a:cubicBezTo>
                  <a:cubicBezTo>
                    <a:pt x="106667" y="48369"/>
                    <a:pt x="107167" y="48316"/>
                    <a:pt x="107662" y="48316"/>
                  </a:cubicBezTo>
                  <a:close/>
                  <a:moveTo>
                    <a:pt x="13659" y="48573"/>
                  </a:moveTo>
                  <a:cubicBezTo>
                    <a:pt x="15592" y="48573"/>
                    <a:pt x="17464" y="49371"/>
                    <a:pt x="18807" y="50824"/>
                  </a:cubicBezTo>
                  <a:cubicBezTo>
                    <a:pt x="18787" y="50824"/>
                    <a:pt x="18768" y="50824"/>
                    <a:pt x="18748" y="50824"/>
                  </a:cubicBezTo>
                  <a:cubicBezTo>
                    <a:pt x="16879" y="50824"/>
                    <a:pt x="15111" y="51663"/>
                    <a:pt x="13870" y="52966"/>
                  </a:cubicBezTo>
                  <a:cubicBezTo>
                    <a:pt x="13951" y="51371"/>
                    <a:pt x="13368" y="49875"/>
                    <a:pt x="12374" y="48692"/>
                  </a:cubicBezTo>
                  <a:cubicBezTo>
                    <a:pt x="12802" y="48612"/>
                    <a:pt x="13232" y="48573"/>
                    <a:pt x="13659" y="48573"/>
                  </a:cubicBezTo>
                  <a:close/>
                  <a:moveTo>
                    <a:pt x="23953" y="48574"/>
                  </a:moveTo>
                  <a:cubicBezTo>
                    <a:pt x="24378" y="48574"/>
                    <a:pt x="24806" y="48613"/>
                    <a:pt x="25232" y="48692"/>
                  </a:cubicBezTo>
                  <a:cubicBezTo>
                    <a:pt x="24237" y="49875"/>
                    <a:pt x="23655" y="51371"/>
                    <a:pt x="23744" y="52966"/>
                  </a:cubicBezTo>
                  <a:cubicBezTo>
                    <a:pt x="22494" y="51663"/>
                    <a:pt x="20726" y="50824"/>
                    <a:pt x="18866" y="50824"/>
                  </a:cubicBezTo>
                  <a:cubicBezTo>
                    <a:pt x="18846" y="50824"/>
                    <a:pt x="18827" y="50824"/>
                    <a:pt x="18807" y="50824"/>
                  </a:cubicBezTo>
                  <a:cubicBezTo>
                    <a:pt x="20144" y="49377"/>
                    <a:pt x="22018" y="48574"/>
                    <a:pt x="23953" y="48574"/>
                  </a:cubicBezTo>
                  <a:close/>
                  <a:moveTo>
                    <a:pt x="37179" y="48522"/>
                  </a:moveTo>
                  <a:cubicBezTo>
                    <a:pt x="39113" y="48522"/>
                    <a:pt x="40989" y="49325"/>
                    <a:pt x="42337" y="50780"/>
                  </a:cubicBezTo>
                  <a:cubicBezTo>
                    <a:pt x="42319" y="50779"/>
                    <a:pt x="42300" y="50779"/>
                    <a:pt x="42282" y="50779"/>
                  </a:cubicBezTo>
                  <a:cubicBezTo>
                    <a:pt x="40295" y="50779"/>
                    <a:pt x="38419" y="51725"/>
                    <a:pt x="37167" y="53172"/>
                  </a:cubicBezTo>
                  <a:cubicBezTo>
                    <a:pt x="37320" y="51496"/>
                    <a:pt x="36728" y="49910"/>
                    <a:pt x="35689" y="48683"/>
                  </a:cubicBezTo>
                  <a:cubicBezTo>
                    <a:pt x="36184" y="48575"/>
                    <a:pt x="36683" y="48522"/>
                    <a:pt x="37179" y="48522"/>
                  </a:cubicBezTo>
                  <a:close/>
                  <a:moveTo>
                    <a:pt x="124475" y="46470"/>
                  </a:moveTo>
                  <a:cubicBezTo>
                    <a:pt x="127650" y="46470"/>
                    <a:pt x="130827" y="48548"/>
                    <a:pt x="130867" y="52706"/>
                  </a:cubicBezTo>
                  <a:cubicBezTo>
                    <a:pt x="130388" y="52601"/>
                    <a:pt x="129906" y="52550"/>
                    <a:pt x="129426" y="52550"/>
                  </a:cubicBezTo>
                  <a:cubicBezTo>
                    <a:pt x="127574" y="52550"/>
                    <a:pt x="125776" y="53316"/>
                    <a:pt x="124487" y="54704"/>
                  </a:cubicBezTo>
                  <a:cubicBezTo>
                    <a:pt x="123206" y="53333"/>
                    <a:pt x="121414" y="52545"/>
                    <a:pt x="119532" y="52545"/>
                  </a:cubicBezTo>
                  <a:cubicBezTo>
                    <a:pt x="119048" y="52545"/>
                    <a:pt x="118564" y="52599"/>
                    <a:pt x="118089" y="52706"/>
                  </a:cubicBezTo>
                  <a:cubicBezTo>
                    <a:pt x="118125" y="48548"/>
                    <a:pt x="121299" y="46470"/>
                    <a:pt x="124475" y="46470"/>
                  </a:cubicBezTo>
                  <a:close/>
                  <a:moveTo>
                    <a:pt x="77635" y="46519"/>
                  </a:moveTo>
                  <a:cubicBezTo>
                    <a:pt x="80808" y="46519"/>
                    <a:pt x="83981" y="48596"/>
                    <a:pt x="84022" y="52751"/>
                  </a:cubicBezTo>
                  <a:lnTo>
                    <a:pt x="84031" y="52760"/>
                  </a:lnTo>
                  <a:cubicBezTo>
                    <a:pt x="83550" y="52655"/>
                    <a:pt x="83066" y="52604"/>
                    <a:pt x="82586" y="52604"/>
                  </a:cubicBezTo>
                  <a:cubicBezTo>
                    <a:pt x="80731" y="52604"/>
                    <a:pt x="78937" y="53370"/>
                    <a:pt x="77642" y="54758"/>
                  </a:cubicBezTo>
                  <a:cubicBezTo>
                    <a:pt x="76360" y="53378"/>
                    <a:pt x="74568" y="52599"/>
                    <a:pt x="72696" y="52599"/>
                  </a:cubicBezTo>
                  <a:cubicBezTo>
                    <a:pt x="72203" y="52599"/>
                    <a:pt x="71719" y="52652"/>
                    <a:pt x="71244" y="52760"/>
                  </a:cubicBezTo>
                  <a:cubicBezTo>
                    <a:pt x="71280" y="48600"/>
                    <a:pt x="74457" y="46519"/>
                    <a:pt x="77635" y="46519"/>
                  </a:cubicBezTo>
                  <a:close/>
                  <a:moveTo>
                    <a:pt x="100946" y="46509"/>
                  </a:moveTo>
                  <a:cubicBezTo>
                    <a:pt x="104122" y="46509"/>
                    <a:pt x="107296" y="48585"/>
                    <a:pt x="107337" y="52742"/>
                  </a:cubicBezTo>
                  <a:cubicBezTo>
                    <a:pt x="106865" y="52641"/>
                    <a:pt x="106389" y="52591"/>
                    <a:pt x="105917" y="52591"/>
                  </a:cubicBezTo>
                  <a:cubicBezTo>
                    <a:pt x="104050" y="52591"/>
                    <a:pt x="102242" y="53364"/>
                    <a:pt x="100948" y="54758"/>
                  </a:cubicBezTo>
                  <a:lnTo>
                    <a:pt x="100948" y="54749"/>
                  </a:lnTo>
                  <a:cubicBezTo>
                    <a:pt x="99667" y="53369"/>
                    <a:pt x="97875" y="52590"/>
                    <a:pt x="95993" y="52590"/>
                  </a:cubicBezTo>
                  <a:cubicBezTo>
                    <a:pt x="95509" y="52590"/>
                    <a:pt x="95025" y="52643"/>
                    <a:pt x="94550" y="52742"/>
                  </a:cubicBezTo>
                  <a:cubicBezTo>
                    <a:pt x="94591" y="48588"/>
                    <a:pt x="97769" y="46509"/>
                    <a:pt x="100946" y="46509"/>
                  </a:cubicBezTo>
                  <a:close/>
                  <a:moveTo>
                    <a:pt x="53993" y="46670"/>
                  </a:moveTo>
                  <a:cubicBezTo>
                    <a:pt x="57169" y="46670"/>
                    <a:pt x="60344" y="48747"/>
                    <a:pt x="60384" y="52903"/>
                  </a:cubicBezTo>
                  <a:cubicBezTo>
                    <a:pt x="59911" y="52801"/>
                    <a:pt x="59433" y="52752"/>
                    <a:pt x="58960" y="52752"/>
                  </a:cubicBezTo>
                  <a:cubicBezTo>
                    <a:pt x="57101" y="52752"/>
                    <a:pt x="55295" y="53518"/>
                    <a:pt x="53995" y="54910"/>
                  </a:cubicBezTo>
                  <a:cubicBezTo>
                    <a:pt x="52714" y="53531"/>
                    <a:pt x="50922" y="52751"/>
                    <a:pt x="49040" y="52751"/>
                  </a:cubicBezTo>
                  <a:cubicBezTo>
                    <a:pt x="48556" y="52751"/>
                    <a:pt x="48072" y="52805"/>
                    <a:pt x="47597" y="52903"/>
                  </a:cubicBezTo>
                  <a:cubicBezTo>
                    <a:pt x="47638" y="48749"/>
                    <a:pt x="50816" y="46670"/>
                    <a:pt x="53993" y="46670"/>
                  </a:cubicBezTo>
                  <a:close/>
                  <a:moveTo>
                    <a:pt x="7145" y="46712"/>
                  </a:moveTo>
                  <a:cubicBezTo>
                    <a:pt x="10322" y="46712"/>
                    <a:pt x="13498" y="48790"/>
                    <a:pt x="13538" y="52948"/>
                  </a:cubicBezTo>
                  <a:cubicBezTo>
                    <a:pt x="13065" y="52846"/>
                    <a:pt x="12588" y="52796"/>
                    <a:pt x="12114" y="52796"/>
                  </a:cubicBezTo>
                  <a:cubicBezTo>
                    <a:pt x="10255" y="52796"/>
                    <a:pt x="8451" y="53563"/>
                    <a:pt x="7159" y="54955"/>
                  </a:cubicBezTo>
                  <a:cubicBezTo>
                    <a:pt x="5884" y="53583"/>
                    <a:pt x="4097" y="52805"/>
                    <a:pt x="2226" y="52805"/>
                  </a:cubicBezTo>
                  <a:cubicBezTo>
                    <a:pt x="2216" y="52805"/>
                    <a:pt x="2205" y="52805"/>
                    <a:pt x="2194" y="52805"/>
                  </a:cubicBezTo>
                  <a:lnTo>
                    <a:pt x="2194" y="52796"/>
                  </a:lnTo>
                  <a:cubicBezTo>
                    <a:pt x="1711" y="52796"/>
                    <a:pt x="1227" y="52850"/>
                    <a:pt x="752" y="52948"/>
                  </a:cubicBezTo>
                  <a:cubicBezTo>
                    <a:pt x="792" y="48790"/>
                    <a:pt x="3969" y="46712"/>
                    <a:pt x="7145" y="46712"/>
                  </a:cubicBezTo>
                  <a:close/>
                  <a:moveTo>
                    <a:pt x="30465" y="46717"/>
                  </a:moveTo>
                  <a:cubicBezTo>
                    <a:pt x="33637" y="46717"/>
                    <a:pt x="36811" y="48795"/>
                    <a:pt x="36854" y="52953"/>
                  </a:cubicBezTo>
                  <a:lnTo>
                    <a:pt x="36854" y="52953"/>
                  </a:lnTo>
                  <a:cubicBezTo>
                    <a:pt x="36379" y="52851"/>
                    <a:pt x="35901" y="52801"/>
                    <a:pt x="35426" y="52801"/>
                  </a:cubicBezTo>
                  <a:cubicBezTo>
                    <a:pt x="33569" y="52801"/>
                    <a:pt x="31771" y="53567"/>
                    <a:pt x="30483" y="54955"/>
                  </a:cubicBezTo>
                  <a:cubicBezTo>
                    <a:pt x="29201" y="53584"/>
                    <a:pt x="27409" y="52796"/>
                    <a:pt x="25528" y="52796"/>
                  </a:cubicBezTo>
                  <a:cubicBezTo>
                    <a:pt x="25044" y="52796"/>
                    <a:pt x="24560" y="52850"/>
                    <a:pt x="24085" y="52957"/>
                  </a:cubicBezTo>
                  <a:cubicBezTo>
                    <a:pt x="24116" y="48798"/>
                    <a:pt x="27290" y="46717"/>
                    <a:pt x="30465" y="46717"/>
                  </a:cubicBezTo>
                  <a:close/>
                  <a:moveTo>
                    <a:pt x="107865" y="57160"/>
                  </a:moveTo>
                  <a:cubicBezTo>
                    <a:pt x="107867" y="57160"/>
                    <a:pt x="107868" y="57160"/>
                    <a:pt x="107870" y="57160"/>
                  </a:cubicBezTo>
                  <a:lnTo>
                    <a:pt x="107870" y="57160"/>
                  </a:lnTo>
                  <a:cubicBezTo>
                    <a:pt x="107871" y="57160"/>
                    <a:pt x="107873" y="57160"/>
                    <a:pt x="107874" y="57160"/>
                  </a:cubicBezTo>
                  <a:close/>
                  <a:moveTo>
                    <a:pt x="129607" y="52925"/>
                  </a:moveTo>
                  <a:cubicBezTo>
                    <a:pt x="130037" y="52925"/>
                    <a:pt x="130471" y="52965"/>
                    <a:pt x="130903" y="53047"/>
                  </a:cubicBezTo>
                  <a:cubicBezTo>
                    <a:pt x="129908" y="54229"/>
                    <a:pt x="129326" y="55726"/>
                    <a:pt x="129415" y="57321"/>
                  </a:cubicBezTo>
                  <a:cubicBezTo>
                    <a:pt x="128165" y="56009"/>
                    <a:pt x="126406" y="55179"/>
                    <a:pt x="124538" y="55179"/>
                  </a:cubicBezTo>
                  <a:cubicBezTo>
                    <a:pt x="124518" y="55179"/>
                    <a:pt x="124498" y="55179"/>
                    <a:pt x="124478" y="55179"/>
                  </a:cubicBezTo>
                  <a:cubicBezTo>
                    <a:pt x="124458" y="55179"/>
                    <a:pt x="124438" y="55179"/>
                    <a:pt x="124418" y="55179"/>
                  </a:cubicBezTo>
                  <a:cubicBezTo>
                    <a:pt x="122550" y="55179"/>
                    <a:pt x="120782" y="56009"/>
                    <a:pt x="119541" y="57321"/>
                  </a:cubicBezTo>
                  <a:cubicBezTo>
                    <a:pt x="119622" y="55726"/>
                    <a:pt x="119039" y="54220"/>
                    <a:pt x="118045" y="53047"/>
                  </a:cubicBezTo>
                  <a:cubicBezTo>
                    <a:pt x="118478" y="52965"/>
                    <a:pt x="118913" y="52925"/>
                    <a:pt x="119344" y="52925"/>
                  </a:cubicBezTo>
                  <a:cubicBezTo>
                    <a:pt x="121276" y="52925"/>
                    <a:pt x="123138" y="53727"/>
                    <a:pt x="124478" y="55170"/>
                  </a:cubicBezTo>
                  <a:cubicBezTo>
                    <a:pt x="125811" y="53727"/>
                    <a:pt x="127678" y="52925"/>
                    <a:pt x="129607" y="52925"/>
                  </a:cubicBezTo>
                  <a:close/>
                  <a:moveTo>
                    <a:pt x="82780" y="52965"/>
                  </a:moveTo>
                  <a:cubicBezTo>
                    <a:pt x="83204" y="52965"/>
                    <a:pt x="83632" y="53003"/>
                    <a:pt x="84057" y="53082"/>
                  </a:cubicBezTo>
                  <a:cubicBezTo>
                    <a:pt x="83538" y="53701"/>
                    <a:pt x="83135" y="54409"/>
                    <a:pt x="82875" y="55170"/>
                  </a:cubicBezTo>
                  <a:cubicBezTo>
                    <a:pt x="82634" y="55866"/>
                    <a:pt x="82526" y="56607"/>
                    <a:pt x="82569" y="57347"/>
                  </a:cubicBezTo>
                  <a:lnTo>
                    <a:pt x="82569" y="57347"/>
                  </a:lnTo>
                  <a:cubicBezTo>
                    <a:pt x="81328" y="56053"/>
                    <a:pt x="79569" y="55215"/>
                    <a:pt x="77701" y="55215"/>
                  </a:cubicBezTo>
                  <a:cubicBezTo>
                    <a:pt x="77681" y="55215"/>
                    <a:pt x="77661" y="55215"/>
                    <a:pt x="77642" y="55215"/>
                  </a:cubicBezTo>
                  <a:cubicBezTo>
                    <a:pt x="78979" y="53768"/>
                    <a:pt x="80847" y="52965"/>
                    <a:pt x="82780" y="52965"/>
                  </a:cubicBezTo>
                  <a:close/>
                  <a:moveTo>
                    <a:pt x="95802" y="52974"/>
                  </a:moveTo>
                  <a:cubicBezTo>
                    <a:pt x="97735" y="52974"/>
                    <a:pt x="99602" y="53775"/>
                    <a:pt x="100939" y="55215"/>
                  </a:cubicBezTo>
                  <a:cubicBezTo>
                    <a:pt x="100919" y="55215"/>
                    <a:pt x="100900" y="55215"/>
                    <a:pt x="100880" y="55215"/>
                  </a:cubicBezTo>
                  <a:cubicBezTo>
                    <a:pt x="99020" y="55215"/>
                    <a:pt x="97252" y="56053"/>
                    <a:pt x="96011" y="57357"/>
                  </a:cubicBezTo>
                  <a:cubicBezTo>
                    <a:pt x="96047" y="56622"/>
                    <a:pt x="95948" y="55878"/>
                    <a:pt x="95706" y="55179"/>
                  </a:cubicBezTo>
                  <a:lnTo>
                    <a:pt x="95706" y="55170"/>
                  </a:lnTo>
                  <a:cubicBezTo>
                    <a:pt x="95446" y="54409"/>
                    <a:pt x="95043" y="53701"/>
                    <a:pt x="94523" y="53091"/>
                  </a:cubicBezTo>
                  <a:cubicBezTo>
                    <a:pt x="94949" y="53012"/>
                    <a:pt x="95377" y="52974"/>
                    <a:pt x="95802" y="52974"/>
                  </a:cubicBezTo>
                  <a:close/>
                  <a:moveTo>
                    <a:pt x="60697" y="57357"/>
                  </a:moveTo>
                  <a:cubicBezTo>
                    <a:pt x="60700" y="57357"/>
                    <a:pt x="60703" y="57357"/>
                    <a:pt x="60706" y="57357"/>
                  </a:cubicBezTo>
                  <a:lnTo>
                    <a:pt x="60706" y="57357"/>
                  </a:lnTo>
                  <a:cubicBezTo>
                    <a:pt x="60709" y="57357"/>
                    <a:pt x="60712" y="57357"/>
                    <a:pt x="60715" y="57357"/>
                  </a:cubicBezTo>
                  <a:close/>
                  <a:moveTo>
                    <a:pt x="48839" y="53117"/>
                  </a:moveTo>
                  <a:cubicBezTo>
                    <a:pt x="50775" y="53117"/>
                    <a:pt x="52650" y="53921"/>
                    <a:pt x="53995" y="55376"/>
                  </a:cubicBezTo>
                  <a:lnTo>
                    <a:pt x="53995" y="55376"/>
                  </a:lnTo>
                  <a:cubicBezTo>
                    <a:pt x="53992" y="55376"/>
                    <a:pt x="53989" y="55376"/>
                    <a:pt x="53986" y="55376"/>
                  </a:cubicBezTo>
                  <a:cubicBezTo>
                    <a:pt x="53966" y="55376"/>
                    <a:pt x="53946" y="55376"/>
                    <a:pt x="53927" y="55376"/>
                  </a:cubicBezTo>
                  <a:cubicBezTo>
                    <a:pt x="52067" y="55376"/>
                    <a:pt x="50299" y="56206"/>
                    <a:pt x="49049" y="57509"/>
                  </a:cubicBezTo>
                  <a:cubicBezTo>
                    <a:pt x="49138" y="55923"/>
                    <a:pt x="48556" y="54418"/>
                    <a:pt x="47561" y="53235"/>
                  </a:cubicBezTo>
                  <a:cubicBezTo>
                    <a:pt x="47987" y="53156"/>
                    <a:pt x="48414" y="53117"/>
                    <a:pt x="48839" y="53117"/>
                  </a:cubicBezTo>
                  <a:close/>
                  <a:moveTo>
                    <a:pt x="59142" y="53117"/>
                  </a:moveTo>
                  <a:cubicBezTo>
                    <a:pt x="59567" y="53117"/>
                    <a:pt x="59994" y="53156"/>
                    <a:pt x="60420" y="53235"/>
                  </a:cubicBezTo>
                  <a:cubicBezTo>
                    <a:pt x="59425" y="54427"/>
                    <a:pt x="58843" y="55932"/>
                    <a:pt x="58932" y="57518"/>
                  </a:cubicBezTo>
                  <a:lnTo>
                    <a:pt x="58923" y="57509"/>
                  </a:lnTo>
                  <a:cubicBezTo>
                    <a:pt x="57682" y="56206"/>
                    <a:pt x="55914" y="55376"/>
                    <a:pt x="54046" y="55376"/>
                  </a:cubicBezTo>
                  <a:cubicBezTo>
                    <a:pt x="54029" y="55376"/>
                    <a:pt x="54012" y="55376"/>
                    <a:pt x="53995" y="55376"/>
                  </a:cubicBezTo>
                  <a:lnTo>
                    <a:pt x="53995" y="55376"/>
                  </a:lnTo>
                  <a:cubicBezTo>
                    <a:pt x="55333" y="53921"/>
                    <a:pt x="57206" y="53117"/>
                    <a:pt x="59142" y="53117"/>
                  </a:cubicBezTo>
                  <a:close/>
                  <a:moveTo>
                    <a:pt x="25317" y="53179"/>
                  </a:moveTo>
                  <a:cubicBezTo>
                    <a:pt x="27247" y="53179"/>
                    <a:pt x="29113" y="53976"/>
                    <a:pt x="30456" y="55421"/>
                  </a:cubicBezTo>
                  <a:cubicBezTo>
                    <a:pt x="30436" y="55421"/>
                    <a:pt x="30416" y="55421"/>
                    <a:pt x="30397" y="55421"/>
                  </a:cubicBezTo>
                  <a:cubicBezTo>
                    <a:pt x="28528" y="55421"/>
                    <a:pt x="26769" y="56259"/>
                    <a:pt x="25528" y="57554"/>
                  </a:cubicBezTo>
                  <a:cubicBezTo>
                    <a:pt x="25563" y="56819"/>
                    <a:pt x="25456" y="56075"/>
                    <a:pt x="25223" y="55376"/>
                  </a:cubicBezTo>
                  <a:lnTo>
                    <a:pt x="25223" y="55385"/>
                  </a:lnTo>
                  <a:cubicBezTo>
                    <a:pt x="24963" y="54624"/>
                    <a:pt x="24560" y="53916"/>
                    <a:pt x="24031" y="53298"/>
                  </a:cubicBezTo>
                  <a:cubicBezTo>
                    <a:pt x="24460" y="53218"/>
                    <a:pt x="24890" y="53179"/>
                    <a:pt x="25317" y="53179"/>
                  </a:cubicBezTo>
                  <a:close/>
                  <a:moveTo>
                    <a:pt x="12293" y="53188"/>
                  </a:moveTo>
                  <a:cubicBezTo>
                    <a:pt x="12719" y="53188"/>
                    <a:pt x="13147" y="53227"/>
                    <a:pt x="13574" y="53307"/>
                  </a:cubicBezTo>
                  <a:cubicBezTo>
                    <a:pt x="13055" y="53925"/>
                    <a:pt x="12651" y="54624"/>
                    <a:pt x="12391" y="55385"/>
                  </a:cubicBezTo>
                  <a:cubicBezTo>
                    <a:pt x="12150" y="56084"/>
                    <a:pt x="12051" y="56819"/>
                    <a:pt x="12087" y="57554"/>
                  </a:cubicBezTo>
                  <a:lnTo>
                    <a:pt x="12087" y="57572"/>
                  </a:lnTo>
                  <a:cubicBezTo>
                    <a:pt x="10845" y="56268"/>
                    <a:pt x="9086" y="55430"/>
                    <a:pt x="7218" y="55430"/>
                  </a:cubicBezTo>
                  <a:cubicBezTo>
                    <a:pt x="7198" y="55430"/>
                    <a:pt x="7178" y="55430"/>
                    <a:pt x="7159" y="55430"/>
                  </a:cubicBezTo>
                  <a:cubicBezTo>
                    <a:pt x="8501" y="53985"/>
                    <a:pt x="10367" y="53188"/>
                    <a:pt x="12293" y="53188"/>
                  </a:cubicBezTo>
                  <a:close/>
                  <a:moveTo>
                    <a:pt x="106098" y="52962"/>
                  </a:moveTo>
                  <a:cubicBezTo>
                    <a:pt x="106573" y="52962"/>
                    <a:pt x="107051" y="53010"/>
                    <a:pt x="107525" y="53109"/>
                  </a:cubicBezTo>
                  <a:cubicBezTo>
                    <a:pt x="106514" y="54361"/>
                    <a:pt x="105950" y="55943"/>
                    <a:pt x="106117" y="57615"/>
                  </a:cubicBezTo>
                  <a:lnTo>
                    <a:pt x="106117" y="57615"/>
                  </a:lnTo>
                  <a:cubicBezTo>
                    <a:pt x="104869" y="56153"/>
                    <a:pt x="102981" y="55206"/>
                    <a:pt x="100985" y="55206"/>
                  </a:cubicBezTo>
                  <a:cubicBezTo>
                    <a:pt x="100976" y="55206"/>
                    <a:pt x="100966" y="55206"/>
                    <a:pt x="100957" y="55206"/>
                  </a:cubicBezTo>
                  <a:cubicBezTo>
                    <a:pt x="102302" y="53761"/>
                    <a:pt x="104171" y="52962"/>
                    <a:pt x="106098" y="52962"/>
                  </a:cubicBezTo>
                  <a:close/>
                  <a:moveTo>
                    <a:pt x="70812" y="48526"/>
                  </a:moveTo>
                  <a:cubicBezTo>
                    <a:pt x="71289" y="48526"/>
                    <a:pt x="71770" y="48575"/>
                    <a:pt x="72248" y="48674"/>
                  </a:cubicBezTo>
                  <a:cubicBezTo>
                    <a:pt x="71271" y="49928"/>
                    <a:pt x="70742" y="51496"/>
                    <a:pt x="70939" y="53145"/>
                  </a:cubicBezTo>
                  <a:cubicBezTo>
                    <a:pt x="71447" y="53031"/>
                    <a:pt x="71960" y="52976"/>
                    <a:pt x="72468" y="52976"/>
                  </a:cubicBezTo>
                  <a:cubicBezTo>
                    <a:pt x="74401" y="52976"/>
                    <a:pt x="76276" y="53777"/>
                    <a:pt x="77624" y="55224"/>
                  </a:cubicBezTo>
                  <a:cubicBezTo>
                    <a:pt x="77606" y="55224"/>
                    <a:pt x="77587" y="55224"/>
                    <a:pt x="77569" y="55224"/>
                  </a:cubicBezTo>
                  <a:cubicBezTo>
                    <a:pt x="75520" y="55224"/>
                    <a:pt x="73598" y="56223"/>
                    <a:pt x="72355" y="57751"/>
                  </a:cubicBezTo>
                  <a:cubicBezTo>
                    <a:pt x="72694" y="54052"/>
                    <a:pt x="69407" y="50779"/>
                    <a:pt x="65713" y="50779"/>
                  </a:cubicBezTo>
                  <a:cubicBezTo>
                    <a:pt x="65693" y="50779"/>
                    <a:pt x="65673" y="50779"/>
                    <a:pt x="65653" y="50780"/>
                  </a:cubicBezTo>
                  <a:cubicBezTo>
                    <a:pt x="66997" y="49327"/>
                    <a:pt x="68873" y="48526"/>
                    <a:pt x="70812" y="48526"/>
                  </a:cubicBezTo>
                  <a:close/>
                  <a:moveTo>
                    <a:pt x="35611" y="53168"/>
                  </a:moveTo>
                  <a:cubicBezTo>
                    <a:pt x="36086" y="53168"/>
                    <a:pt x="36566" y="53216"/>
                    <a:pt x="37042" y="53315"/>
                  </a:cubicBezTo>
                  <a:cubicBezTo>
                    <a:pt x="36031" y="54567"/>
                    <a:pt x="35458" y="56149"/>
                    <a:pt x="35634" y="57812"/>
                  </a:cubicBezTo>
                  <a:lnTo>
                    <a:pt x="35634" y="57812"/>
                  </a:lnTo>
                  <a:cubicBezTo>
                    <a:pt x="34382" y="56357"/>
                    <a:pt x="32515" y="55412"/>
                    <a:pt x="30530" y="55412"/>
                  </a:cubicBezTo>
                  <a:cubicBezTo>
                    <a:pt x="30511" y="55412"/>
                    <a:pt x="30492" y="55412"/>
                    <a:pt x="30474" y="55412"/>
                  </a:cubicBezTo>
                  <a:cubicBezTo>
                    <a:pt x="31811" y="53967"/>
                    <a:pt x="33679" y="53168"/>
                    <a:pt x="35611" y="53168"/>
                  </a:cubicBezTo>
                  <a:close/>
                  <a:moveTo>
                    <a:pt x="112818" y="51075"/>
                  </a:moveTo>
                  <a:cubicBezTo>
                    <a:pt x="115995" y="51075"/>
                    <a:pt x="119174" y="53154"/>
                    <a:pt x="119218" y="57312"/>
                  </a:cubicBezTo>
                  <a:cubicBezTo>
                    <a:pt x="118743" y="57210"/>
                    <a:pt x="118265" y="57160"/>
                    <a:pt x="117790" y="57160"/>
                  </a:cubicBezTo>
                  <a:cubicBezTo>
                    <a:pt x="115926" y="57160"/>
                    <a:pt x="114120" y="57927"/>
                    <a:pt x="112821" y="59319"/>
                  </a:cubicBezTo>
                  <a:cubicBezTo>
                    <a:pt x="111549" y="57940"/>
                    <a:pt x="109750" y="57161"/>
                    <a:pt x="107870" y="57160"/>
                  </a:cubicBezTo>
                  <a:lnTo>
                    <a:pt x="107870" y="57160"/>
                  </a:lnTo>
                  <a:cubicBezTo>
                    <a:pt x="107388" y="57160"/>
                    <a:pt x="106905" y="57214"/>
                    <a:pt x="106432" y="57312"/>
                  </a:cubicBezTo>
                  <a:cubicBezTo>
                    <a:pt x="106468" y="53154"/>
                    <a:pt x="109642" y="51075"/>
                    <a:pt x="112818" y="51075"/>
                  </a:cubicBezTo>
                  <a:close/>
                  <a:moveTo>
                    <a:pt x="136134" y="51090"/>
                  </a:moveTo>
                  <a:cubicBezTo>
                    <a:pt x="139310" y="51090"/>
                    <a:pt x="142484" y="53169"/>
                    <a:pt x="142525" y="57330"/>
                  </a:cubicBezTo>
                  <a:cubicBezTo>
                    <a:pt x="142043" y="57224"/>
                    <a:pt x="141557" y="57173"/>
                    <a:pt x="141075" y="57173"/>
                  </a:cubicBezTo>
                  <a:cubicBezTo>
                    <a:pt x="139225" y="57173"/>
                    <a:pt x="137430" y="57933"/>
                    <a:pt x="136136" y="59319"/>
                  </a:cubicBezTo>
                  <a:lnTo>
                    <a:pt x="136136" y="59328"/>
                  </a:lnTo>
                  <a:cubicBezTo>
                    <a:pt x="134854" y="57957"/>
                    <a:pt x="133062" y="57168"/>
                    <a:pt x="131181" y="57168"/>
                  </a:cubicBezTo>
                  <a:cubicBezTo>
                    <a:pt x="130697" y="57168"/>
                    <a:pt x="130213" y="57222"/>
                    <a:pt x="129738" y="57330"/>
                  </a:cubicBezTo>
                  <a:cubicBezTo>
                    <a:pt x="129778" y="53171"/>
                    <a:pt x="132957" y="51090"/>
                    <a:pt x="136134" y="51090"/>
                  </a:cubicBezTo>
                  <a:close/>
                  <a:moveTo>
                    <a:pt x="89294" y="51126"/>
                  </a:moveTo>
                  <a:cubicBezTo>
                    <a:pt x="91873" y="51126"/>
                    <a:pt x="94452" y="52497"/>
                    <a:pt x="95348" y="55242"/>
                  </a:cubicBezTo>
                  <a:cubicBezTo>
                    <a:pt x="95572" y="55923"/>
                    <a:pt x="95679" y="56631"/>
                    <a:pt x="95688" y="57348"/>
                  </a:cubicBezTo>
                  <a:cubicBezTo>
                    <a:pt x="95215" y="57246"/>
                    <a:pt x="94738" y="57196"/>
                    <a:pt x="94264" y="57196"/>
                  </a:cubicBezTo>
                  <a:cubicBezTo>
                    <a:pt x="92405" y="57196"/>
                    <a:pt x="90599" y="57962"/>
                    <a:pt x="89299" y="59355"/>
                  </a:cubicBezTo>
                  <a:cubicBezTo>
                    <a:pt x="88027" y="57975"/>
                    <a:pt x="86226" y="57195"/>
                    <a:pt x="84353" y="57195"/>
                  </a:cubicBezTo>
                  <a:cubicBezTo>
                    <a:pt x="83860" y="57195"/>
                    <a:pt x="83376" y="57249"/>
                    <a:pt x="82910" y="57348"/>
                  </a:cubicBezTo>
                  <a:cubicBezTo>
                    <a:pt x="82902" y="56631"/>
                    <a:pt x="83009" y="55923"/>
                    <a:pt x="83224" y="55242"/>
                  </a:cubicBezTo>
                  <a:lnTo>
                    <a:pt x="83233" y="55242"/>
                  </a:lnTo>
                  <a:cubicBezTo>
                    <a:pt x="84129" y="52499"/>
                    <a:pt x="86712" y="51126"/>
                    <a:pt x="89294" y="51126"/>
                  </a:cubicBezTo>
                  <a:close/>
                  <a:moveTo>
                    <a:pt x="42335" y="51276"/>
                  </a:moveTo>
                  <a:cubicBezTo>
                    <a:pt x="45511" y="51276"/>
                    <a:pt x="48686" y="53352"/>
                    <a:pt x="48726" y="57509"/>
                  </a:cubicBezTo>
                  <a:cubicBezTo>
                    <a:pt x="48253" y="57407"/>
                    <a:pt x="47776" y="57357"/>
                    <a:pt x="47302" y="57357"/>
                  </a:cubicBezTo>
                  <a:cubicBezTo>
                    <a:pt x="45443" y="57357"/>
                    <a:pt x="43639" y="58124"/>
                    <a:pt x="42346" y="59516"/>
                  </a:cubicBezTo>
                  <a:cubicBezTo>
                    <a:pt x="41065" y="58136"/>
                    <a:pt x="39264" y="57357"/>
                    <a:pt x="37382" y="57357"/>
                  </a:cubicBezTo>
                  <a:cubicBezTo>
                    <a:pt x="36898" y="57357"/>
                    <a:pt x="36415" y="57410"/>
                    <a:pt x="35940" y="57509"/>
                  </a:cubicBezTo>
                  <a:cubicBezTo>
                    <a:pt x="35980" y="53355"/>
                    <a:pt x="39158" y="51276"/>
                    <a:pt x="42335" y="51276"/>
                  </a:cubicBezTo>
                  <a:close/>
                  <a:moveTo>
                    <a:pt x="65660" y="51276"/>
                  </a:moveTo>
                  <a:cubicBezTo>
                    <a:pt x="68835" y="51276"/>
                    <a:pt x="72010" y="53352"/>
                    <a:pt x="72050" y="57509"/>
                  </a:cubicBezTo>
                  <a:cubicBezTo>
                    <a:pt x="71577" y="57407"/>
                    <a:pt x="71100" y="57357"/>
                    <a:pt x="70626" y="57357"/>
                  </a:cubicBezTo>
                  <a:cubicBezTo>
                    <a:pt x="68767" y="57357"/>
                    <a:pt x="66961" y="58124"/>
                    <a:pt x="65662" y="59516"/>
                  </a:cubicBezTo>
                  <a:cubicBezTo>
                    <a:pt x="64382" y="58138"/>
                    <a:pt x="62585" y="57359"/>
                    <a:pt x="60706" y="57357"/>
                  </a:cubicBezTo>
                  <a:lnTo>
                    <a:pt x="60706" y="57357"/>
                  </a:lnTo>
                  <a:cubicBezTo>
                    <a:pt x="60217" y="57357"/>
                    <a:pt x="59736" y="57411"/>
                    <a:pt x="59264" y="57509"/>
                  </a:cubicBezTo>
                  <a:cubicBezTo>
                    <a:pt x="59304" y="53355"/>
                    <a:pt x="62482" y="51276"/>
                    <a:pt x="65660" y="51276"/>
                  </a:cubicBezTo>
                  <a:close/>
                  <a:moveTo>
                    <a:pt x="18806" y="51334"/>
                  </a:moveTo>
                  <a:cubicBezTo>
                    <a:pt x="21388" y="51334"/>
                    <a:pt x="23969" y="52707"/>
                    <a:pt x="24864" y="55457"/>
                  </a:cubicBezTo>
                  <a:cubicBezTo>
                    <a:pt x="25079" y="56138"/>
                    <a:pt x="25196" y="56846"/>
                    <a:pt x="25205" y="57563"/>
                  </a:cubicBezTo>
                  <a:cubicBezTo>
                    <a:pt x="24724" y="57458"/>
                    <a:pt x="24240" y="57407"/>
                    <a:pt x="23760" y="57407"/>
                  </a:cubicBezTo>
                  <a:cubicBezTo>
                    <a:pt x="21902" y="57407"/>
                    <a:pt x="20103" y="58173"/>
                    <a:pt x="18807" y="59561"/>
                  </a:cubicBezTo>
                  <a:cubicBezTo>
                    <a:pt x="17535" y="58190"/>
                    <a:pt x="15734" y="57401"/>
                    <a:pt x="13861" y="57401"/>
                  </a:cubicBezTo>
                  <a:cubicBezTo>
                    <a:pt x="13377" y="57401"/>
                    <a:pt x="12884" y="57455"/>
                    <a:pt x="12418" y="57563"/>
                  </a:cubicBezTo>
                  <a:cubicBezTo>
                    <a:pt x="12418" y="56837"/>
                    <a:pt x="12526" y="56129"/>
                    <a:pt x="12741" y="55448"/>
                  </a:cubicBezTo>
                  <a:lnTo>
                    <a:pt x="12741" y="55457"/>
                  </a:lnTo>
                  <a:cubicBezTo>
                    <a:pt x="13637" y="52710"/>
                    <a:pt x="16222" y="51334"/>
                    <a:pt x="18806" y="51334"/>
                  </a:cubicBezTo>
                  <a:close/>
                  <a:moveTo>
                    <a:pt x="117967" y="57526"/>
                  </a:moveTo>
                  <a:cubicBezTo>
                    <a:pt x="118391" y="57526"/>
                    <a:pt x="118819" y="57564"/>
                    <a:pt x="119245" y="57643"/>
                  </a:cubicBezTo>
                  <a:cubicBezTo>
                    <a:pt x="118726" y="58253"/>
                    <a:pt x="118322" y="58961"/>
                    <a:pt x="118063" y="59722"/>
                  </a:cubicBezTo>
                  <a:cubicBezTo>
                    <a:pt x="117821" y="60430"/>
                    <a:pt x="117713" y="61165"/>
                    <a:pt x="117758" y="61909"/>
                  </a:cubicBezTo>
                  <a:cubicBezTo>
                    <a:pt x="116510" y="60598"/>
                    <a:pt x="114739" y="59767"/>
                    <a:pt x="112860" y="59767"/>
                  </a:cubicBezTo>
                  <a:cubicBezTo>
                    <a:pt x="112850" y="59767"/>
                    <a:pt x="112840" y="59767"/>
                    <a:pt x="112830" y="59767"/>
                  </a:cubicBezTo>
                  <a:cubicBezTo>
                    <a:pt x="114167" y="58327"/>
                    <a:pt x="116034" y="57526"/>
                    <a:pt x="117967" y="57526"/>
                  </a:cubicBezTo>
                  <a:close/>
                  <a:moveTo>
                    <a:pt x="130990" y="57535"/>
                  </a:moveTo>
                  <a:cubicBezTo>
                    <a:pt x="132923" y="57535"/>
                    <a:pt x="134790" y="58336"/>
                    <a:pt x="136127" y="59776"/>
                  </a:cubicBezTo>
                  <a:cubicBezTo>
                    <a:pt x="136117" y="59776"/>
                    <a:pt x="136107" y="59776"/>
                    <a:pt x="136097" y="59776"/>
                  </a:cubicBezTo>
                  <a:cubicBezTo>
                    <a:pt x="134226" y="59776"/>
                    <a:pt x="132446" y="60607"/>
                    <a:pt x="131199" y="61918"/>
                  </a:cubicBezTo>
                  <a:cubicBezTo>
                    <a:pt x="131234" y="61183"/>
                    <a:pt x="131136" y="60439"/>
                    <a:pt x="130894" y="59731"/>
                  </a:cubicBezTo>
                  <a:cubicBezTo>
                    <a:pt x="130634" y="58970"/>
                    <a:pt x="130231" y="58271"/>
                    <a:pt x="129711" y="57652"/>
                  </a:cubicBezTo>
                  <a:cubicBezTo>
                    <a:pt x="130137" y="57573"/>
                    <a:pt x="130565" y="57535"/>
                    <a:pt x="130990" y="57535"/>
                  </a:cubicBezTo>
                  <a:close/>
                  <a:moveTo>
                    <a:pt x="84143" y="57571"/>
                  </a:moveTo>
                  <a:cubicBezTo>
                    <a:pt x="86075" y="57571"/>
                    <a:pt x="87945" y="58371"/>
                    <a:pt x="89282" y="59821"/>
                  </a:cubicBezTo>
                  <a:lnTo>
                    <a:pt x="89282" y="59821"/>
                  </a:lnTo>
                  <a:cubicBezTo>
                    <a:pt x="89265" y="59821"/>
                    <a:pt x="89248" y="59821"/>
                    <a:pt x="89231" y="59821"/>
                  </a:cubicBezTo>
                  <a:cubicBezTo>
                    <a:pt x="87362" y="59821"/>
                    <a:pt x="85595" y="60659"/>
                    <a:pt x="84353" y="61962"/>
                  </a:cubicBezTo>
                  <a:cubicBezTo>
                    <a:pt x="84434" y="60367"/>
                    <a:pt x="83851" y="58871"/>
                    <a:pt x="82866" y="57688"/>
                  </a:cubicBezTo>
                  <a:cubicBezTo>
                    <a:pt x="83291" y="57609"/>
                    <a:pt x="83719" y="57571"/>
                    <a:pt x="84143" y="57571"/>
                  </a:cubicBezTo>
                  <a:close/>
                  <a:moveTo>
                    <a:pt x="94437" y="57571"/>
                  </a:moveTo>
                  <a:cubicBezTo>
                    <a:pt x="94862" y="57571"/>
                    <a:pt x="95290" y="57609"/>
                    <a:pt x="95715" y="57688"/>
                  </a:cubicBezTo>
                  <a:cubicBezTo>
                    <a:pt x="94720" y="58871"/>
                    <a:pt x="94138" y="60367"/>
                    <a:pt x="94228" y="61962"/>
                  </a:cubicBezTo>
                  <a:cubicBezTo>
                    <a:pt x="92977" y="60659"/>
                    <a:pt x="91218" y="59821"/>
                    <a:pt x="89350" y="59821"/>
                  </a:cubicBezTo>
                  <a:cubicBezTo>
                    <a:pt x="89333" y="59821"/>
                    <a:pt x="89316" y="59821"/>
                    <a:pt x="89299" y="59821"/>
                  </a:cubicBezTo>
                  <a:lnTo>
                    <a:pt x="89299" y="59821"/>
                  </a:lnTo>
                  <a:cubicBezTo>
                    <a:pt x="90636" y="58371"/>
                    <a:pt x="92506" y="57571"/>
                    <a:pt x="94437" y="57571"/>
                  </a:cubicBezTo>
                  <a:close/>
                  <a:moveTo>
                    <a:pt x="47495" y="57735"/>
                  </a:moveTo>
                  <a:cubicBezTo>
                    <a:pt x="47916" y="57735"/>
                    <a:pt x="48340" y="57773"/>
                    <a:pt x="48762" y="57849"/>
                  </a:cubicBezTo>
                  <a:cubicBezTo>
                    <a:pt x="48242" y="58468"/>
                    <a:pt x="47839" y="59176"/>
                    <a:pt x="47579" y="59937"/>
                  </a:cubicBezTo>
                  <a:cubicBezTo>
                    <a:pt x="47337" y="60636"/>
                    <a:pt x="47230" y="61371"/>
                    <a:pt x="47275" y="62115"/>
                  </a:cubicBezTo>
                  <a:lnTo>
                    <a:pt x="47275" y="62124"/>
                  </a:lnTo>
                  <a:cubicBezTo>
                    <a:pt x="46033" y="60820"/>
                    <a:pt x="44265" y="59982"/>
                    <a:pt x="42405" y="59982"/>
                  </a:cubicBezTo>
                  <a:cubicBezTo>
                    <a:pt x="42386" y="59982"/>
                    <a:pt x="42366" y="59982"/>
                    <a:pt x="42346" y="59982"/>
                  </a:cubicBezTo>
                  <a:cubicBezTo>
                    <a:pt x="43686" y="58532"/>
                    <a:pt x="45558" y="57735"/>
                    <a:pt x="47495" y="57735"/>
                  </a:cubicBezTo>
                  <a:close/>
                  <a:moveTo>
                    <a:pt x="60510" y="57740"/>
                  </a:moveTo>
                  <a:cubicBezTo>
                    <a:pt x="62438" y="57740"/>
                    <a:pt x="64308" y="58537"/>
                    <a:pt x="65644" y="59982"/>
                  </a:cubicBezTo>
                  <a:cubicBezTo>
                    <a:pt x="65624" y="59982"/>
                    <a:pt x="65604" y="59982"/>
                    <a:pt x="65585" y="59982"/>
                  </a:cubicBezTo>
                  <a:cubicBezTo>
                    <a:pt x="63725" y="59982"/>
                    <a:pt x="61957" y="60820"/>
                    <a:pt x="60715" y="62124"/>
                  </a:cubicBezTo>
                  <a:cubicBezTo>
                    <a:pt x="60751" y="61380"/>
                    <a:pt x="60653" y="60636"/>
                    <a:pt x="60411" y="59937"/>
                  </a:cubicBezTo>
                  <a:cubicBezTo>
                    <a:pt x="60151" y="59176"/>
                    <a:pt x="59748" y="58468"/>
                    <a:pt x="59228" y="57858"/>
                  </a:cubicBezTo>
                  <a:cubicBezTo>
                    <a:pt x="59655" y="57779"/>
                    <a:pt x="60084" y="57740"/>
                    <a:pt x="60510" y="57740"/>
                  </a:cubicBezTo>
                  <a:close/>
                  <a:moveTo>
                    <a:pt x="23936" y="57764"/>
                  </a:moveTo>
                  <a:cubicBezTo>
                    <a:pt x="24366" y="57764"/>
                    <a:pt x="24800" y="57804"/>
                    <a:pt x="25232" y="57885"/>
                  </a:cubicBezTo>
                  <a:cubicBezTo>
                    <a:pt x="24237" y="59059"/>
                    <a:pt x="23655" y="60565"/>
                    <a:pt x="23744" y="62151"/>
                  </a:cubicBezTo>
                  <a:cubicBezTo>
                    <a:pt x="22494" y="60847"/>
                    <a:pt x="20727" y="60018"/>
                    <a:pt x="18867" y="60018"/>
                  </a:cubicBezTo>
                  <a:cubicBezTo>
                    <a:pt x="18847" y="60018"/>
                    <a:pt x="18827" y="60018"/>
                    <a:pt x="18807" y="60018"/>
                  </a:cubicBezTo>
                  <a:cubicBezTo>
                    <a:pt x="18787" y="60018"/>
                    <a:pt x="18767" y="60018"/>
                    <a:pt x="18747" y="60018"/>
                  </a:cubicBezTo>
                  <a:cubicBezTo>
                    <a:pt x="16879" y="60018"/>
                    <a:pt x="15111" y="60847"/>
                    <a:pt x="13870" y="62151"/>
                  </a:cubicBezTo>
                  <a:cubicBezTo>
                    <a:pt x="13951" y="60573"/>
                    <a:pt x="13368" y="59068"/>
                    <a:pt x="12382" y="57885"/>
                  </a:cubicBezTo>
                  <a:lnTo>
                    <a:pt x="12374" y="57885"/>
                  </a:lnTo>
                  <a:cubicBezTo>
                    <a:pt x="12805" y="57804"/>
                    <a:pt x="13239" y="57764"/>
                    <a:pt x="13670" y="57764"/>
                  </a:cubicBezTo>
                  <a:cubicBezTo>
                    <a:pt x="15599" y="57764"/>
                    <a:pt x="17467" y="58566"/>
                    <a:pt x="18807" y="60009"/>
                  </a:cubicBezTo>
                  <a:cubicBezTo>
                    <a:pt x="20140" y="58566"/>
                    <a:pt x="22007" y="57764"/>
                    <a:pt x="23936" y="57764"/>
                  </a:cubicBezTo>
                  <a:close/>
                  <a:moveTo>
                    <a:pt x="107668" y="57528"/>
                  </a:moveTo>
                  <a:cubicBezTo>
                    <a:pt x="109594" y="57528"/>
                    <a:pt x="111464" y="58327"/>
                    <a:pt x="112812" y="59767"/>
                  </a:cubicBezTo>
                  <a:cubicBezTo>
                    <a:pt x="112793" y="59767"/>
                    <a:pt x="112774" y="59767"/>
                    <a:pt x="112756" y="59767"/>
                  </a:cubicBezTo>
                  <a:cubicBezTo>
                    <a:pt x="110769" y="59767"/>
                    <a:pt x="108902" y="60712"/>
                    <a:pt x="107650" y="62159"/>
                  </a:cubicBezTo>
                  <a:lnTo>
                    <a:pt x="107650" y="62159"/>
                  </a:lnTo>
                  <a:cubicBezTo>
                    <a:pt x="107803" y="60502"/>
                    <a:pt x="107211" y="58925"/>
                    <a:pt x="106181" y="57688"/>
                  </a:cubicBezTo>
                  <a:cubicBezTo>
                    <a:pt x="106675" y="57580"/>
                    <a:pt x="107173" y="57528"/>
                    <a:pt x="107668" y="57528"/>
                  </a:cubicBezTo>
                  <a:close/>
                  <a:moveTo>
                    <a:pt x="37187" y="57724"/>
                  </a:moveTo>
                  <a:cubicBezTo>
                    <a:pt x="39116" y="57724"/>
                    <a:pt x="40983" y="58519"/>
                    <a:pt x="42328" y="59964"/>
                  </a:cubicBezTo>
                  <a:cubicBezTo>
                    <a:pt x="42310" y="59964"/>
                    <a:pt x="42291" y="59964"/>
                    <a:pt x="42273" y="59964"/>
                  </a:cubicBezTo>
                  <a:cubicBezTo>
                    <a:pt x="40286" y="59964"/>
                    <a:pt x="38419" y="60910"/>
                    <a:pt x="37167" y="62366"/>
                  </a:cubicBezTo>
                  <a:cubicBezTo>
                    <a:pt x="37320" y="60699"/>
                    <a:pt x="36728" y="59122"/>
                    <a:pt x="35698" y="57894"/>
                  </a:cubicBezTo>
                  <a:lnTo>
                    <a:pt x="35689" y="57885"/>
                  </a:lnTo>
                  <a:cubicBezTo>
                    <a:pt x="36187" y="57777"/>
                    <a:pt x="36689" y="57724"/>
                    <a:pt x="37187" y="57724"/>
                  </a:cubicBezTo>
                  <a:close/>
                  <a:moveTo>
                    <a:pt x="124486" y="55678"/>
                  </a:moveTo>
                  <a:cubicBezTo>
                    <a:pt x="127068" y="55678"/>
                    <a:pt x="129649" y="57049"/>
                    <a:pt x="130544" y="59794"/>
                  </a:cubicBezTo>
                  <a:cubicBezTo>
                    <a:pt x="130760" y="60475"/>
                    <a:pt x="130876" y="61183"/>
                    <a:pt x="130876" y="61900"/>
                  </a:cubicBezTo>
                  <a:cubicBezTo>
                    <a:pt x="130403" y="61798"/>
                    <a:pt x="129926" y="61748"/>
                    <a:pt x="129452" y="61748"/>
                  </a:cubicBezTo>
                  <a:cubicBezTo>
                    <a:pt x="127593" y="61748"/>
                    <a:pt x="125787" y="62514"/>
                    <a:pt x="124487" y="63907"/>
                  </a:cubicBezTo>
                  <a:cubicBezTo>
                    <a:pt x="123215" y="62527"/>
                    <a:pt x="121414" y="61747"/>
                    <a:pt x="119541" y="61747"/>
                  </a:cubicBezTo>
                  <a:cubicBezTo>
                    <a:pt x="119048" y="61747"/>
                    <a:pt x="118564" y="61801"/>
                    <a:pt x="118080" y="61909"/>
                  </a:cubicBezTo>
                  <a:cubicBezTo>
                    <a:pt x="118080" y="61192"/>
                    <a:pt x="118197" y="60484"/>
                    <a:pt x="118412" y="59803"/>
                  </a:cubicBezTo>
                  <a:lnTo>
                    <a:pt x="118421" y="59794"/>
                  </a:lnTo>
                  <a:cubicBezTo>
                    <a:pt x="119317" y="57051"/>
                    <a:pt x="121902" y="55678"/>
                    <a:pt x="124486" y="55678"/>
                  </a:cubicBezTo>
                  <a:close/>
                  <a:moveTo>
                    <a:pt x="77628" y="55717"/>
                  </a:moveTo>
                  <a:cubicBezTo>
                    <a:pt x="80804" y="55717"/>
                    <a:pt x="83980" y="57795"/>
                    <a:pt x="84022" y="61951"/>
                  </a:cubicBezTo>
                  <a:lnTo>
                    <a:pt x="84022" y="61951"/>
                  </a:lnTo>
                  <a:cubicBezTo>
                    <a:pt x="83546" y="61848"/>
                    <a:pt x="83066" y="61797"/>
                    <a:pt x="82590" y="61797"/>
                  </a:cubicBezTo>
                  <a:cubicBezTo>
                    <a:pt x="80737" y="61797"/>
                    <a:pt x="78939" y="62563"/>
                    <a:pt x="77651" y="63952"/>
                  </a:cubicBezTo>
                  <a:cubicBezTo>
                    <a:pt x="76377" y="62579"/>
                    <a:pt x="74589" y="61801"/>
                    <a:pt x="72710" y="61801"/>
                  </a:cubicBezTo>
                  <a:cubicBezTo>
                    <a:pt x="72699" y="61801"/>
                    <a:pt x="72688" y="61801"/>
                    <a:pt x="72678" y="61801"/>
                  </a:cubicBezTo>
                  <a:cubicBezTo>
                    <a:pt x="72194" y="61801"/>
                    <a:pt x="71710" y="61846"/>
                    <a:pt x="71235" y="61953"/>
                  </a:cubicBezTo>
                  <a:cubicBezTo>
                    <a:pt x="71275" y="57796"/>
                    <a:pt x="74452" y="55717"/>
                    <a:pt x="77628" y="55717"/>
                  </a:cubicBezTo>
                  <a:close/>
                  <a:moveTo>
                    <a:pt x="100943" y="55717"/>
                  </a:moveTo>
                  <a:cubicBezTo>
                    <a:pt x="104119" y="55717"/>
                    <a:pt x="107295" y="57795"/>
                    <a:pt x="107337" y="61951"/>
                  </a:cubicBezTo>
                  <a:lnTo>
                    <a:pt x="107337" y="61951"/>
                  </a:lnTo>
                  <a:cubicBezTo>
                    <a:pt x="106865" y="61851"/>
                    <a:pt x="106389" y="61802"/>
                    <a:pt x="105918" y="61802"/>
                  </a:cubicBezTo>
                  <a:cubicBezTo>
                    <a:pt x="104057" y="61802"/>
                    <a:pt x="102256" y="62568"/>
                    <a:pt x="100957" y="63961"/>
                  </a:cubicBezTo>
                  <a:cubicBezTo>
                    <a:pt x="99683" y="62588"/>
                    <a:pt x="97895" y="61801"/>
                    <a:pt x="96025" y="61801"/>
                  </a:cubicBezTo>
                  <a:cubicBezTo>
                    <a:pt x="96014" y="61801"/>
                    <a:pt x="96003" y="61801"/>
                    <a:pt x="95993" y="61801"/>
                  </a:cubicBezTo>
                  <a:cubicBezTo>
                    <a:pt x="95509" y="61801"/>
                    <a:pt x="95025" y="61846"/>
                    <a:pt x="94550" y="61953"/>
                  </a:cubicBezTo>
                  <a:cubicBezTo>
                    <a:pt x="94590" y="57796"/>
                    <a:pt x="97767" y="55717"/>
                    <a:pt x="100943" y="55717"/>
                  </a:cubicBezTo>
                  <a:close/>
                  <a:moveTo>
                    <a:pt x="54007" y="55884"/>
                  </a:moveTo>
                  <a:cubicBezTo>
                    <a:pt x="56587" y="55884"/>
                    <a:pt x="59166" y="57255"/>
                    <a:pt x="60061" y="60000"/>
                  </a:cubicBezTo>
                  <a:cubicBezTo>
                    <a:pt x="60285" y="60681"/>
                    <a:pt x="60393" y="61389"/>
                    <a:pt x="60402" y="62106"/>
                  </a:cubicBezTo>
                  <a:cubicBezTo>
                    <a:pt x="59929" y="62004"/>
                    <a:pt x="59451" y="61954"/>
                    <a:pt x="58977" y="61954"/>
                  </a:cubicBezTo>
                  <a:cubicBezTo>
                    <a:pt x="57118" y="61954"/>
                    <a:pt x="55312" y="62720"/>
                    <a:pt x="54013" y="64113"/>
                  </a:cubicBezTo>
                  <a:cubicBezTo>
                    <a:pt x="52741" y="62733"/>
                    <a:pt x="50939" y="61953"/>
                    <a:pt x="49067" y="61953"/>
                  </a:cubicBezTo>
                  <a:cubicBezTo>
                    <a:pt x="48574" y="61953"/>
                    <a:pt x="48090" y="61998"/>
                    <a:pt x="47624" y="62106"/>
                  </a:cubicBezTo>
                  <a:cubicBezTo>
                    <a:pt x="47615" y="61389"/>
                    <a:pt x="47723" y="60681"/>
                    <a:pt x="47929" y="60009"/>
                  </a:cubicBezTo>
                  <a:lnTo>
                    <a:pt x="47947" y="60000"/>
                  </a:lnTo>
                  <a:cubicBezTo>
                    <a:pt x="48843" y="57257"/>
                    <a:pt x="51425" y="55884"/>
                    <a:pt x="54007" y="55884"/>
                  </a:cubicBezTo>
                  <a:close/>
                  <a:moveTo>
                    <a:pt x="7145" y="55914"/>
                  </a:moveTo>
                  <a:cubicBezTo>
                    <a:pt x="10322" y="55914"/>
                    <a:pt x="13498" y="57993"/>
                    <a:pt x="13538" y="62151"/>
                  </a:cubicBezTo>
                  <a:cubicBezTo>
                    <a:pt x="13063" y="62046"/>
                    <a:pt x="12582" y="61995"/>
                    <a:pt x="12105" y="61995"/>
                  </a:cubicBezTo>
                  <a:cubicBezTo>
                    <a:pt x="10247" y="61995"/>
                    <a:pt x="8440" y="62767"/>
                    <a:pt x="7150" y="64158"/>
                  </a:cubicBezTo>
                  <a:cubicBezTo>
                    <a:pt x="5875" y="62786"/>
                    <a:pt x="4096" y="61998"/>
                    <a:pt x="2226" y="61998"/>
                  </a:cubicBezTo>
                  <a:cubicBezTo>
                    <a:pt x="2216" y="61998"/>
                    <a:pt x="2205" y="61998"/>
                    <a:pt x="2194" y="61998"/>
                  </a:cubicBezTo>
                  <a:cubicBezTo>
                    <a:pt x="1711" y="61998"/>
                    <a:pt x="1227" y="62043"/>
                    <a:pt x="752" y="62151"/>
                  </a:cubicBezTo>
                  <a:cubicBezTo>
                    <a:pt x="792" y="57993"/>
                    <a:pt x="3969" y="55914"/>
                    <a:pt x="7145" y="55914"/>
                  </a:cubicBezTo>
                  <a:close/>
                  <a:moveTo>
                    <a:pt x="30465" y="55917"/>
                  </a:moveTo>
                  <a:cubicBezTo>
                    <a:pt x="33638" y="55917"/>
                    <a:pt x="36811" y="57993"/>
                    <a:pt x="36854" y="62147"/>
                  </a:cubicBezTo>
                  <a:lnTo>
                    <a:pt x="36854" y="62147"/>
                  </a:lnTo>
                  <a:cubicBezTo>
                    <a:pt x="36384" y="62047"/>
                    <a:pt x="35912" y="61999"/>
                    <a:pt x="35443" y="61999"/>
                  </a:cubicBezTo>
                  <a:cubicBezTo>
                    <a:pt x="33580" y="61999"/>
                    <a:pt x="31775" y="62765"/>
                    <a:pt x="30483" y="64158"/>
                  </a:cubicBezTo>
                  <a:cubicBezTo>
                    <a:pt x="29201" y="62778"/>
                    <a:pt x="27409" y="61998"/>
                    <a:pt x="25528" y="61998"/>
                  </a:cubicBezTo>
                  <a:cubicBezTo>
                    <a:pt x="25044" y="61998"/>
                    <a:pt x="24560" y="62052"/>
                    <a:pt x="24085" y="62151"/>
                  </a:cubicBezTo>
                  <a:cubicBezTo>
                    <a:pt x="24116" y="57996"/>
                    <a:pt x="27290" y="55917"/>
                    <a:pt x="30465" y="55917"/>
                  </a:cubicBezTo>
                  <a:close/>
                  <a:moveTo>
                    <a:pt x="119322" y="62140"/>
                  </a:moveTo>
                  <a:cubicBezTo>
                    <a:pt x="121256" y="62140"/>
                    <a:pt x="123125" y="62943"/>
                    <a:pt x="124469" y="64391"/>
                  </a:cubicBezTo>
                  <a:cubicBezTo>
                    <a:pt x="124450" y="64390"/>
                    <a:pt x="124430" y="64390"/>
                    <a:pt x="124410" y="64390"/>
                  </a:cubicBezTo>
                  <a:cubicBezTo>
                    <a:pt x="122541" y="64390"/>
                    <a:pt x="120773" y="65229"/>
                    <a:pt x="119532" y="66532"/>
                  </a:cubicBezTo>
                  <a:cubicBezTo>
                    <a:pt x="119613" y="64946"/>
                    <a:pt x="119030" y="63441"/>
                    <a:pt x="118045" y="62258"/>
                  </a:cubicBezTo>
                  <a:cubicBezTo>
                    <a:pt x="118470" y="62179"/>
                    <a:pt x="118898" y="62140"/>
                    <a:pt x="119322" y="62140"/>
                  </a:cubicBezTo>
                  <a:close/>
                  <a:moveTo>
                    <a:pt x="129616" y="62140"/>
                  </a:moveTo>
                  <a:cubicBezTo>
                    <a:pt x="130040" y="62140"/>
                    <a:pt x="130468" y="62179"/>
                    <a:pt x="130894" y="62258"/>
                  </a:cubicBezTo>
                  <a:cubicBezTo>
                    <a:pt x="129908" y="63423"/>
                    <a:pt x="129326" y="64928"/>
                    <a:pt x="129415" y="66523"/>
                  </a:cubicBezTo>
                  <a:lnTo>
                    <a:pt x="129406" y="66532"/>
                  </a:lnTo>
                  <a:cubicBezTo>
                    <a:pt x="128156" y="65229"/>
                    <a:pt x="126388" y="64390"/>
                    <a:pt x="124528" y="64390"/>
                  </a:cubicBezTo>
                  <a:cubicBezTo>
                    <a:pt x="124509" y="64390"/>
                    <a:pt x="124489" y="64390"/>
                    <a:pt x="124469" y="64391"/>
                  </a:cubicBezTo>
                  <a:cubicBezTo>
                    <a:pt x="125807" y="62943"/>
                    <a:pt x="127680" y="62140"/>
                    <a:pt x="129616" y="62140"/>
                  </a:cubicBezTo>
                  <a:close/>
                  <a:moveTo>
                    <a:pt x="95796" y="62176"/>
                  </a:moveTo>
                  <a:cubicBezTo>
                    <a:pt x="97737" y="62176"/>
                    <a:pt x="99610" y="62980"/>
                    <a:pt x="100948" y="64435"/>
                  </a:cubicBezTo>
                  <a:cubicBezTo>
                    <a:pt x="100928" y="64435"/>
                    <a:pt x="100908" y="64435"/>
                    <a:pt x="100888" y="64435"/>
                  </a:cubicBezTo>
                  <a:cubicBezTo>
                    <a:pt x="99020" y="64435"/>
                    <a:pt x="97252" y="65265"/>
                    <a:pt x="96011" y="66568"/>
                  </a:cubicBezTo>
                  <a:cubicBezTo>
                    <a:pt x="96091" y="64982"/>
                    <a:pt x="95509" y="63477"/>
                    <a:pt x="94514" y="62294"/>
                  </a:cubicBezTo>
                  <a:cubicBezTo>
                    <a:pt x="94941" y="62215"/>
                    <a:pt x="95370" y="62176"/>
                    <a:pt x="95796" y="62176"/>
                  </a:cubicBezTo>
                  <a:close/>
                  <a:moveTo>
                    <a:pt x="82771" y="62185"/>
                  </a:moveTo>
                  <a:cubicBezTo>
                    <a:pt x="83195" y="62185"/>
                    <a:pt x="83623" y="62224"/>
                    <a:pt x="84048" y="62303"/>
                  </a:cubicBezTo>
                  <a:cubicBezTo>
                    <a:pt x="83063" y="63477"/>
                    <a:pt x="82480" y="64991"/>
                    <a:pt x="82561" y="66577"/>
                  </a:cubicBezTo>
                  <a:cubicBezTo>
                    <a:pt x="81320" y="65274"/>
                    <a:pt x="79552" y="64435"/>
                    <a:pt x="77683" y="64435"/>
                  </a:cubicBezTo>
                  <a:cubicBezTo>
                    <a:pt x="77666" y="64435"/>
                    <a:pt x="77650" y="64435"/>
                    <a:pt x="77633" y="64435"/>
                  </a:cubicBezTo>
                  <a:lnTo>
                    <a:pt x="77633" y="64435"/>
                  </a:lnTo>
                  <a:cubicBezTo>
                    <a:pt x="78970" y="62988"/>
                    <a:pt x="80838" y="62185"/>
                    <a:pt x="82771" y="62185"/>
                  </a:cubicBezTo>
                  <a:close/>
                  <a:moveTo>
                    <a:pt x="59134" y="62337"/>
                  </a:moveTo>
                  <a:cubicBezTo>
                    <a:pt x="59561" y="62337"/>
                    <a:pt x="59992" y="62376"/>
                    <a:pt x="60420" y="62455"/>
                  </a:cubicBezTo>
                  <a:cubicBezTo>
                    <a:pt x="59427" y="63627"/>
                    <a:pt x="58845" y="65119"/>
                    <a:pt x="58932" y="66720"/>
                  </a:cubicBezTo>
                  <a:lnTo>
                    <a:pt x="58932" y="66720"/>
                  </a:lnTo>
                  <a:cubicBezTo>
                    <a:pt x="57682" y="65417"/>
                    <a:pt x="55914" y="64587"/>
                    <a:pt x="54055" y="64587"/>
                  </a:cubicBezTo>
                  <a:cubicBezTo>
                    <a:pt x="54035" y="64587"/>
                    <a:pt x="54015" y="64588"/>
                    <a:pt x="53995" y="64588"/>
                  </a:cubicBezTo>
                  <a:cubicBezTo>
                    <a:pt x="55331" y="63135"/>
                    <a:pt x="57201" y="62337"/>
                    <a:pt x="59134" y="62337"/>
                  </a:cubicBezTo>
                  <a:close/>
                  <a:moveTo>
                    <a:pt x="48861" y="62333"/>
                  </a:moveTo>
                  <a:cubicBezTo>
                    <a:pt x="50795" y="62333"/>
                    <a:pt x="52662" y="63137"/>
                    <a:pt x="53995" y="64588"/>
                  </a:cubicBezTo>
                  <a:cubicBezTo>
                    <a:pt x="53975" y="64588"/>
                    <a:pt x="53955" y="64587"/>
                    <a:pt x="53935" y="64587"/>
                  </a:cubicBezTo>
                  <a:cubicBezTo>
                    <a:pt x="52067" y="64587"/>
                    <a:pt x="50299" y="65417"/>
                    <a:pt x="49058" y="66720"/>
                  </a:cubicBezTo>
                  <a:cubicBezTo>
                    <a:pt x="49138" y="65134"/>
                    <a:pt x="48556" y="63629"/>
                    <a:pt x="47561" y="62455"/>
                  </a:cubicBezTo>
                  <a:cubicBezTo>
                    <a:pt x="47994" y="62373"/>
                    <a:pt x="48429" y="62333"/>
                    <a:pt x="48861" y="62333"/>
                  </a:cubicBezTo>
                  <a:close/>
                  <a:moveTo>
                    <a:pt x="106103" y="62174"/>
                  </a:moveTo>
                  <a:cubicBezTo>
                    <a:pt x="106576" y="62174"/>
                    <a:pt x="107052" y="62222"/>
                    <a:pt x="107525" y="62321"/>
                  </a:cubicBezTo>
                  <a:cubicBezTo>
                    <a:pt x="106512" y="63566"/>
                    <a:pt x="105939" y="65161"/>
                    <a:pt x="106127" y="66837"/>
                  </a:cubicBezTo>
                  <a:cubicBezTo>
                    <a:pt x="104872" y="65387"/>
                    <a:pt x="103007" y="64435"/>
                    <a:pt x="101030" y="64435"/>
                  </a:cubicBezTo>
                  <a:cubicBezTo>
                    <a:pt x="101003" y="64435"/>
                    <a:pt x="100975" y="64435"/>
                    <a:pt x="100948" y="64435"/>
                  </a:cubicBezTo>
                  <a:cubicBezTo>
                    <a:pt x="102295" y="62981"/>
                    <a:pt x="104168" y="62174"/>
                    <a:pt x="106103" y="62174"/>
                  </a:cubicBezTo>
                  <a:close/>
                  <a:moveTo>
                    <a:pt x="70807" y="57738"/>
                  </a:moveTo>
                  <a:cubicBezTo>
                    <a:pt x="71283" y="57738"/>
                    <a:pt x="71762" y="57786"/>
                    <a:pt x="72239" y="57885"/>
                  </a:cubicBezTo>
                  <a:cubicBezTo>
                    <a:pt x="71271" y="59131"/>
                    <a:pt x="70742" y="60708"/>
                    <a:pt x="70939" y="62348"/>
                  </a:cubicBezTo>
                  <a:cubicBezTo>
                    <a:pt x="71447" y="62234"/>
                    <a:pt x="71959" y="62178"/>
                    <a:pt x="72468" y="62178"/>
                  </a:cubicBezTo>
                  <a:cubicBezTo>
                    <a:pt x="74403" y="62178"/>
                    <a:pt x="76285" y="62981"/>
                    <a:pt x="77633" y="64435"/>
                  </a:cubicBezTo>
                  <a:lnTo>
                    <a:pt x="77633" y="64435"/>
                  </a:lnTo>
                  <a:cubicBezTo>
                    <a:pt x="77630" y="64435"/>
                    <a:pt x="77627" y="64435"/>
                    <a:pt x="77624" y="64435"/>
                  </a:cubicBezTo>
                  <a:cubicBezTo>
                    <a:pt x="77606" y="64435"/>
                    <a:pt x="77587" y="64435"/>
                    <a:pt x="77569" y="64435"/>
                  </a:cubicBezTo>
                  <a:cubicBezTo>
                    <a:pt x="75520" y="64435"/>
                    <a:pt x="73598" y="65435"/>
                    <a:pt x="72346" y="66962"/>
                  </a:cubicBezTo>
                  <a:cubicBezTo>
                    <a:pt x="72703" y="63259"/>
                    <a:pt x="69407" y="59973"/>
                    <a:pt x="65707" y="59973"/>
                  </a:cubicBezTo>
                  <a:cubicBezTo>
                    <a:pt x="65694" y="59973"/>
                    <a:pt x="65682" y="59973"/>
                    <a:pt x="65670" y="59973"/>
                  </a:cubicBezTo>
                  <a:lnTo>
                    <a:pt x="65670" y="59973"/>
                  </a:lnTo>
                  <a:cubicBezTo>
                    <a:pt x="67007" y="58533"/>
                    <a:pt x="68877" y="57738"/>
                    <a:pt x="70807" y="57738"/>
                  </a:cubicBezTo>
                  <a:close/>
                  <a:moveTo>
                    <a:pt x="35611" y="62370"/>
                  </a:moveTo>
                  <a:cubicBezTo>
                    <a:pt x="36087" y="62370"/>
                    <a:pt x="36566" y="62419"/>
                    <a:pt x="37042" y="62518"/>
                  </a:cubicBezTo>
                  <a:cubicBezTo>
                    <a:pt x="36029" y="63763"/>
                    <a:pt x="35456" y="65358"/>
                    <a:pt x="35644" y="67034"/>
                  </a:cubicBezTo>
                  <a:cubicBezTo>
                    <a:pt x="34383" y="65578"/>
                    <a:pt x="32507" y="64632"/>
                    <a:pt x="30521" y="64632"/>
                  </a:cubicBezTo>
                  <a:cubicBezTo>
                    <a:pt x="30502" y="64632"/>
                    <a:pt x="30483" y="64632"/>
                    <a:pt x="30465" y="64633"/>
                  </a:cubicBezTo>
                  <a:cubicBezTo>
                    <a:pt x="30445" y="64632"/>
                    <a:pt x="30425" y="64632"/>
                    <a:pt x="30406" y="64632"/>
                  </a:cubicBezTo>
                  <a:cubicBezTo>
                    <a:pt x="28537" y="64632"/>
                    <a:pt x="26769" y="65471"/>
                    <a:pt x="25528" y="66774"/>
                  </a:cubicBezTo>
                  <a:cubicBezTo>
                    <a:pt x="25608" y="65179"/>
                    <a:pt x="25026" y="63683"/>
                    <a:pt x="24031" y="62500"/>
                  </a:cubicBezTo>
                  <a:cubicBezTo>
                    <a:pt x="24460" y="62420"/>
                    <a:pt x="24890" y="62381"/>
                    <a:pt x="25317" y="62381"/>
                  </a:cubicBezTo>
                  <a:cubicBezTo>
                    <a:pt x="27250" y="62381"/>
                    <a:pt x="29122" y="63178"/>
                    <a:pt x="30465" y="64624"/>
                  </a:cubicBezTo>
                  <a:cubicBezTo>
                    <a:pt x="31802" y="63171"/>
                    <a:pt x="33677" y="62370"/>
                    <a:pt x="35611" y="62370"/>
                  </a:cubicBezTo>
                  <a:close/>
                  <a:moveTo>
                    <a:pt x="112819" y="60274"/>
                  </a:moveTo>
                  <a:cubicBezTo>
                    <a:pt x="115992" y="60274"/>
                    <a:pt x="119164" y="62350"/>
                    <a:pt x="119209" y="66503"/>
                  </a:cubicBezTo>
                  <a:lnTo>
                    <a:pt x="119209" y="66503"/>
                  </a:lnTo>
                  <a:cubicBezTo>
                    <a:pt x="118735" y="66400"/>
                    <a:pt x="118257" y="66350"/>
                    <a:pt x="117783" y="66350"/>
                  </a:cubicBezTo>
                  <a:cubicBezTo>
                    <a:pt x="115922" y="66350"/>
                    <a:pt x="114119" y="67124"/>
                    <a:pt x="112821" y="68521"/>
                  </a:cubicBezTo>
                  <a:cubicBezTo>
                    <a:pt x="111539" y="67142"/>
                    <a:pt x="109747" y="66362"/>
                    <a:pt x="107865" y="66362"/>
                  </a:cubicBezTo>
                  <a:cubicBezTo>
                    <a:pt x="107382" y="66362"/>
                    <a:pt x="106898" y="66407"/>
                    <a:pt x="106423" y="66514"/>
                  </a:cubicBezTo>
                  <a:lnTo>
                    <a:pt x="106423" y="66514"/>
                  </a:lnTo>
                  <a:cubicBezTo>
                    <a:pt x="106463" y="62355"/>
                    <a:pt x="109641" y="60274"/>
                    <a:pt x="112819" y="60274"/>
                  </a:cubicBezTo>
                  <a:close/>
                  <a:moveTo>
                    <a:pt x="136136" y="60276"/>
                  </a:moveTo>
                  <a:cubicBezTo>
                    <a:pt x="139311" y="60276"/>
                    <a:pt x="142484" y="62354"/>
                    <a:pt x="142525" y="66514"/>
                  </a:cubicBezTo>
                  <a:lnTo>
                    <a:pt x="142516" y="66523"/>
                  </a:lnTo>
                  <a:cubicBezTo>
                    <a:pt x="142042" y="66421"/>
                    <a:pt x="141565" y="66372"/>
                    <a:pt x="141091" y="66372"/>
                  </a:cubicBezTo>
                  <a:cubicBezTo>
                    <a:pt x="139233" y="66372"/>
                    <a:pt x="137428" y="67138"/>
                    <a:pt x="136136" y="68530"/>
                  </a:cubicBezTo>
                  <a:cubicBezTo>
                    <a:pt x="134854" y="67150"/>
                    <a:pt x="133062" y="66371"/>
                    <a:pt x="131181" y="66371"/>
                  </a:cubicBezTo>
                  <a:cubicBezTo>
                    <a:pt x="130697" y="66371"/>
                    <a:pt x="130213" y="66425"/>
                    <a:pt x="129738" y="66523"/>
                  </a:cubicBezTo>
                  <a:cubicBezTo>
                    <a:pt x="129778" y="62359"/>
                    <a:pt x="132958" y="60276"/>
                    <a:pt x="136136" y="60276"/>
                  </a:cubicBezTo>
                  <a:close/>
                  <a:moveTo>
                    <a:pt x="89289" y="60321"/>
                  </a:moveTo>
                  <a:cubicBezTo>
                    <a:pt x="92462" y="60321"/>
                    <a:pt x="95638" y="62397"/>
                    <a:pt x="95679" y="66548"/>
                  </a:cubicBezTo>
                  <a:lnTo>
                    <a:pt x="95679" y="66548"/>
                  </a:lnTo>
                  <a:cubicBezTo>
                    <a:pt x="95209" y="66448"/>
                    <a:pt x="94735" y="66398"/>
                    <a:pt x="94264" y="66398"/>
                  </a:cubicBezTo>
                  <a:cubicBezTo>
                    <a:pt x="92405" y="66398"/>
                    <a:pt x="90601" y="67165"/>
                    <a:pt x="89308" y="68557"/>
                  </a:cubicBezTo>
                  <a:cubicBezTo>
                    <a:pt x="88027" y="67177"/>
                    <a:pt x="86235" y="66398"/>
                    <a:pt x="84353" y="66398"/>
                  </a:cubicBezTo>
                  <a:cubicBezTo>
                    <a:pt x="83869" y="66398"/>
                    <a:pt x="83385" y="66452"/>
                    <a:pt x="82910" y="66550"/>
                  </a:cubicBezTo>
                  <a:cubicBezTo>
                    <a:pt x="82942" y="62398"/>
                    <a:pt x="86114" y="60321"/>
                    <a:pt x="89289" y="60321"/>
                  </a:cubicBezTo>
                  <a:close/>
                  <a:moveTo>
                    <a:pt x="42335" y="60475"/>
                  </a:moveTo>
                  <a:cubicBezTo>
                    <a:pt x="45508" y="60475"/>
                    <a:pt x="48684" y="62552"/>
                    <a:pt x="48726" y="66708"/>
                  </a:cubicBezTo>
                  <a:lnTo>
                    <a:pt x="48726" y="66708"/>
                  </a:lnTo>
                  <a:cubicBezTo>
                    <a:pt x="48257" y="66608"/>
                    <a:pt x="47784" y="66560"/>
                    <a:pt x="47315" y="66560"/>
                  </a:cubicBezTo>
                  <a:cubicBezTo>
                    <a:pt x="45452" y="66560"/>
                    <a:pt x="43648" y="67326"/>
                    <a:pt x="42355" y="68719"/>
                  </a:cubicBezTo>
                  <a:cubicBezTo>
                    <a:pt x="41081" y="67346"/>
                    <a:pt x="39302" y="66559"/>
                    <a:pt x="37432" y="66559"/>
                  </a:cubicBezTo>
                  <a:cubicBezTo>
                    <a:pt x="37421" y="66559"/>
                    <a:pt x="37411" y="66559"/>
                    <a:pt x="37400" y="66559"/>
                  </a:cubicBezTo>
                  <a:cubicBezTo>
                    <a:pt x="36916" y="66559"/>
                    <a:pt x="36432" y="66604"/>
                    <a:pt x="35958" y="66711"/>
                  </a:cubicBezTo>
                  <a:cubicBezTo>
                    <a:pt x="35989" y="62554"/>
                    <a:pt x="39161" y="60475"/>
                    <a:pt x="42335" y="60475"/>
                  </a:cubicBezTo>
                  <a:close/>
                  <a:moveTo>
                    <a:pt x="65651" y="60478"/>
                  </a:moveTo>
                  <a:cubicBezTo>
                    <a:pt x="68826" y="60478"/>
                    <a:pt x="72001" y="62555"/>
                    <a:pt x="72041" y="66711"/>
                  </a:cubicBezTo>
                  <a:cubicBezTo>
                    <a:pt x="71566" y="66609"/>
                    <a:pt x="71088" y="66560"/>
                    <a:pt x="70614" y="66560"/>
                  </a:cubicBezTo>
                  <a:cubicBezTo>
                    <a:pt x="68752" y="66560"/>
                    <a:pt x="66952" y="67326"/>
                    <a:pt x="65653" y="68719"/>
                  </a:cubicBezTo>
                  <a:cubicBezTo>
                    <a:pt x="64371" y="67339"/>
                    <a:pt x="62579" y="66559"/>
                    <a:pt x="60697" y="66559"/>
                  </a:cubicBezTo>
                  <a:cubicBezTo>
                    <a:pt x="60214" y="66559"/>
                    <a:pt x="59730" y="66613"/>
                    <a:pt x="59255" y="66711"/>
                  </a:cubicBezTo>
                  <a:cubicBezTo>
                    <a:pt x="59295" y="62557"/>
                    <a:pt x="62473" y="60478"/>
                    <a:pt x="65651" y="60478"/>
                  </a:cubicBezTo>
                  <a:close/>
                  <a:moveTo>
                    <a:pt x="18806" y="60522"/>
                  </a:moveTo>
                  <a:cubicBezTo>
                    <a:pt x="21979" y="60522"/>
                    <a:pt x="25151" y="62596"/>
                    <a:pt x="25196" y="66747"/>
                  </a:cubicBezTo>
                  <a:lnTo>
                    <a:pt x="25196" y="66747"/>
                  </a:lnTo>
                  <a:cubicBezTo>
                    <a:pt x="24723" y="66645"/>
                    <a:pt x="24245" y="66596"/>
                    <a:pt x="23772" y="66596"/>
                  </a:cubicBezTo>
                  <a:cubicBezTo>
                    <a:pt x="21913" y="66596"/>
                    <a:pt x="20107" y="67362"/>
                    <a:pt x="18807" y="68754"/>
                  </a:cubicBezTo>
                  <a:cubicBezTo>
                    <a:pt x="17526" y="67374"/>
                    <a:pt x="15734" y="66595"/>
                    <a:pt x="13852" y="66595"/>
                  </a:cubicBezTo>
                  <a:cubicBezTo>
                    <a:pt x="13368" y="66595"/>
                    <a:pt x="12884" y="66649"/>
                    <a:pt x="12409" y="66747"/>
                  </a:cubicBezTo>
                  <a:cubicBezTo>
                    <a:pt x="12454" y="62599"/>
                    <a:pt x="15631" y="60522"/>
                    <a:pt x="18806" y="60522"/>
                  </a:cubicBezTo>
                  <a:close/>
                  <a:moveTo>
                    <a:pt x="84142" y="66790"/>
                  </a:moveTo>
                  <a:cubicBezTo>
                    <a:pt x="86075" y="66790"/>
                    <a:pt x="87947" y="67588"/>
                    <a:pt x="89290" y="69041"/>
                  </a:cubicBezTo>
                  <a:lnTo>
                    <a:pt x="89290" y="69041"/>
                  </a:lnTo>
                  <a:cubicBezTo>
                    <a:pt x="89287" y="69041"/>
                    <a:pt x="89284" y="69041"/>
                    <a:pt x="89281" y="69041"/>
                  </a:cubicBezTo>
                  <a:cubicBezTo>
                    <a:pt x="89262" y="69041"/>
                    <a:pt x="89242" y="69041"/>
                    <a:pt x="89222" y="69041"/>
                  </a:cubicBezTo>
                  <a:cubicBezTo>
                    <a:pt x="87354" y="69041"/>
                    <a:pt x="85594" y="69879"/>
                    <a:pt x="84344" y="71183"/>
                  </a:cubicBezTo>
                  <a:cubicBezTo>
                    <a:pt x="84434" y="69588"/>
                    <a:pt x="83851" y="68082"/>
                    <a:pt x="82857" y="66909"/>
                  </a:cubicBezTo>
                  <a:cubicBezTo>
                    <a:pt x="83285" y="66829"/>
                    <a:pt x="83715" y="66790"/>
                    <a:pt x="84142" y="66790"/>
                  </a:cubicBezTo>
                  <a:close/>
                  <a:moveTo>
                    <a:pt x="94437" y="66782"/>
                  </a:moveTo>
                  <a:cubicBezTo>
                    <a:pt x="94862" y="66782"/>
                    <a:pt x="95290" y="66821"/>
                    <a:pt x="95715" y="66900"/>
                  </a:cubicBezTo>
                  <a:cubicBezTo>
                    <a:pt x="94720" y="68082"/>
                    <a:pt x="94138" y="69579"/>
                    <a:pt x="94228" y="71174"/>
                  </a:cubicBezTo>
                  <a:lnTo>
                    <a:pt x="94219" y="71183"/>
                  </a:lnTo>
                  <a:cubicBezTo>
                    <a:pt x="92977" y="69879"/>
                    <a:pt x="91209" y="69041"/>
                    <a:pt x="89341" y="69041"/>
                  </a:cubicBezTo>
                  <a:cubicBezTo>
                    <a:pt x="89324" y="69041"/>
                    <a:pt x="89307" y="69041"/>
                    <a:pt x="89290" y="69041"/>
                  </a:cubicBezTo>
                  <a:lnTo>
                    <a:pt x="89290" y="69041"/>
                  </a:lnTo>
                  <a:cubicBezTo>
                    <a:pt x="90628" y="67586"/>
                    <a:pt x="92502" y="66782"/>
                    <a:pt x="94437" y="66782"/>
                  </a:cubicBezTo>
                  <a:close/>
                  <a:moveTo>
                    <a:pt x="47476" y="66925"/>
                  </a:moveTo>
                  <a:cubicBezTo>
                    <a:pt x="47900" y="66925"/>
                    <a:pt x="48328" y="66964"/>
                    <a:pt x="48753" y="67043"/>
                  </a:cubicBezTo>
                  <a:cubicBezTo>
                    <a:pt x="47767" y="68226"/>
                    <a:pt x="47185" y="69731"/>
                    <a:pt x="47266" y="71317"/>
                  </a:cubicBezTo>
                  <a:cubicBezTo>
                    <a:pt x="46024" y="70014"/>
                    <a:pt x="44257" y="69184"/>
                    <a:pt x="42388" y="69184"/>
                  </a:cubicBezTo>
                  <a:cubicBezTo>
                    <a:pt x="42371" y="69184"/>
                    <a:pt x="42354" y="69184"/>
                    <a:pt x="42337" y="69184"/>
                  </a:cubicBezTo>
                  <a:lnTo>
                    <a:pt x="42337" y="69184"/>
                  </a:lnTo>
                  <a:cubicBezTo>
                    <a:pt x="43675" y="67729"/>
                    <a:pt x="45543" y="66925"/>
                    <a:pt x="47476" y="66925"/>
                  </a:cubicBezTo>
                  <a:close/>
                  <a:moveTo>
                    <a:pt x="60488" y="66929"/>
                  </a:moveTo>
                  <a:cubicBezTo>
                    <a:pt x="62422" y="66929"/>
                    <a:pt x="64295" y="67727"/>
                    <a:pt x="65636" y="69175"/>
                  </a:cubicBezTo>
                  <a:lnTo>
                    <a:pt x="65636" y="69175"/>
                  </a:lnTo>
                  <a:cubicBezTo>
                    <a:pt x="65622" y="69175"/>
                    <a:pt x="65608" y="69175"/>
                    <a:pt x="65593" y="69175"/>
                  </a:cubicBezTo>
                  <a:cubicBezTo>
                    <a:pt x="63725" y="69175"/>
                    <a:pt x="61966" y="70014"/>
                    <a:pt x="60715" y="71317"/>
                  </a:cubicBezTo>
                  <a:cubicBezTo>
                    <a:pt x="60805" y="69731"/>
                    <a:pt x="60223" y="68226"/>
                    <a:pt x="59228" y="67043"/>
                  </a:cubicBezTo>
                  <a:cubicBezTo>
                    <a:pt x="59647" y="66967"/>
                    <a:pt x="60069" y="66929"/>
                    <a:pt x="60488" y="66929"/>
                  </a:cubicBezTo>
                  <a:close/>
                  <a:moveTo>
                    <a:pt x="23953" y="66970"/>
                  </a:moveTo>
                  <a:cubicBezTo>
                    <a:pt x="24378" y="66970"/>
                    <a:pt x="24806" y="67009"/>
                    <a:pt x="25232" y="67088"/>
                  </a:cubicBezTo>
                  <a:cubicBezTo>
                    <a:pt x="24239" y="68277"/>
                    <a:pt x="23657" y="69770"/>
                    <a:pt x="23744" y="71361"/>
                  </a:cubicBezTo>
                  <a:lnTo>
                    <a:pt x="23744" y="71361"/>
                  </a:lnTo>
                  <a:cubicBezTo>
                    <a:pt x="22494" y="70058"/>
                    <a:pt x="20726" y="69220"/>
                    <a:pt x="18866" y="69220"/>
                  </a:cubicBezTo>
                  <a:cubicBezTo>
                    <a:pt x="18846" y="69220"/>
                    <a:pt x="18827" y="69220"/>
                    <a:pt x="18807" y="69220"/>
                  </a:cubicBezTo>
                  <a:cubicBezTo>
                    <a:pt x="20144" y="67773"/>
                    <a:pt x="22018" y="66970"/>
                    <a:pt x="23953" y="66970"/>
                  </a:cubicBezTo>
                  <a:close/>
                  <a:moveTo>
                    <a:pt x="13652" y="66970"/>
                  </a:moveTo>
                  <a:cubicBezTo>
                    <a:pt x="15588" y="66970"/>
                    <a:pt x="17463" y="67773"/>
                    <a:pt x="18807" y="69220"/>
                  </a:cubicBezTo>
                  <a:cubicBezTo>
                    <a:pt x="18787" y="69220"/>
                    <a:pt x="18768" y="69220"/>
                    <a:pt x="18748" y="69220"/>
                  </a:cubicBezTo>
                  <a:cubicBezTo>
                    <a:pt x="16879" y="69220"/>
                    <a:pt x="15111" y="70058"/>
                    <a:pt x="13870" y="71362"/>
                  </a:cubicBezTo>
                  <a:cubicBezTo>
                    <a:pt x="13951" y="69776"/>
                    <a:pt x="13368" y="68271"/>
                    <a:pt x="12374" y="67088"/>
                  </a:cubicBezTo>
                  <a:cubicBezTo>
                    <a:pt x="12799" y="67009"/>
                    <a:pt x="13227" y="66970"/>
                    <a:pt x="13652" y="66970"/>
                  </a:cubicBezTo>
                  <a:close/>
                  <a:moveTo>
                    <a:pt x="107653" y="66739"/>
                  </a:moveTo>
                  <a:cubicBezTo>
                    <a:pt x="109587" y="66739"/>
                    <a:pt x="111464" y="67541"/>
                    <a:pt x="112812" y="68996"/>
                  </a:cubicBezTo>
                  <a:cubicBezTo>
                    <a:pt x="114149" y="67549"/>
                    <a:pt x="116022" y="66746"/>
                    <a:pt x="117958" y="66746"/>
                  </a:cubicBezTo>
                  <a:cubicBezTo>
                    <a:pt x="118383" y="66746"/>
                    <a:pt x="118811" y="66785"/>
                    <a:pt x="119236" y="66864"/>
                  </a:cubicBezTo>
                  <a:cubicBezTo>
                    <a:pt x="118242" y="68047"/>
                    <a:pt x="117659" y="69552"/>
                    <a:pt x="117749" y="71138"/>
                  </a:cubicBezTo>
                  <a:cubicBezTo>
                    <a:pt x="116499" y="69835"/>
                    <a:pt x="114731" y="69005"/>
                    <a:pt x="112871" y="69005"/>
                  </a:cubicBezTo>
                  <a:cubicBezTo>
                    <a:pt x="112851" y="69005"/>
                    <a:pt x="112832" y="69005"/>
                    <a:pt x="112812" y="69005"/>
                  </a:cubicBezTo>
                  <a:cubicBezTo>
                    <a:pt x="112793" y="69005"/>
                    <a:pt x="112774" y="69005"/>
                    <a:pt x="112756" y="69005"/>
                  </a:cubicBezTo>
                  <a:cubicBezTo>
                    <a:pt x="110769" y="69005"/>
                    <a:pt x="108893" y="69951"/>
                    <a:pt x="107641" y="71398"/>
                  </a:cubicBezTo>
                  <a:lnTo>
                    <a:pt x="107641" y="71398"/>
                  </a:lnTo>
                  <a:cubicBezTo>
                    <a:pt x="107802" y="69707"/>
                    <a:pt x="107213" y="68132"/>
                    <a:pt x="106177" y="66897"/>
                  </a:cubicBezTo>
                  <a:lnTo>
                    <a:pt x="106177" y="66897"/>
                  </a:lnTo>
                  <a:cubicBezTo>
                    <a:pt x="106668" y="66791"/>
                    <a:pt x="107162" y="66739"/>
                    <a:pt x="107653" y="66739"/>
                  </a:cubicBezTo>
                  <a:close/>
                  <a:moveTo>
                    <a:pt x="37174" y="66927"/>
                  </a:moveTo>
                  <a:cubicBezTo>
                    <a:pt x="39113" y="66927"/>
                    <a:pt x="40989" y="67729"/>
                    <a:pt x="42337" y="69184"/>
                  </a:cubicBezTo>
                  <a:lnTo>
                    <a:pt x="42337" y="69184"/>
                  </a:lnTo>
                  <a:cubicBezTo>
                    <a:pt x="42334" y="69184"/>
                    <a:pt x="42331" y="69184"/>
                    <a:pt x="42328" y="69184"/>
                  </a:cubicBezTo>
                  <a:cubicBezTo>
                    <a:pt x="42301" y="69184"/>
                    <a:pt x="42274" y="69184"/>
                    <a:pt x="42246" y="69184"/>
                  </a:cubicBezTo>
                  <a:cubicBezTo>
                    <a:pt x="40269" y="69184"/>
                    <a:pt x="38404" y="70136"/>
                    <a:pt x="37158" y="71577"/>
                  </a:cubicBezTo>
                  <a:cubicBezTo>
                    <a:pt x="37320" y="69910"/>
                    <a:pt x="36728" y="68324"/>
                    <a:pt x="35689" y="67088"/>
                  </a:cubicBezTo>
                  <a:lnTo>
                    <a:pt x="35680" y="67088"/>
                  </a:lnTo>
                  <a:cubicBezTo>
                    <a:pt x="36177" y="66980"/>
                    <a:pt x="36678" y="66927"/>
                    <a:pt x="37174" y="66927"/>
                  </a:cubicBezTo>
                  <a:close/>
                  <a:moveTo>
                    <a:pt x="124481" y="64880"/>
                  </a:moveTo>
                  <a:cubicBezTo>
                    <a:pt x="127655" y="64880"/>
                    <a:pt x="130827" y="66957"/>
                    <a:pt x="130867" y="71111"/>
                  </a:cubicBezTo>
                  <a:lnTo>
                    <a:pt x="130858" y="71129"/>
                  </a:lnTo>
                  <a:cubicBezTo>
                    <a:pt x="130380" y="71024"/>
                    <a:pt x="129897" y="70973"/>
                    <a:pt x="129419" y="70973"/>
                  </a:cubicBezTo>
                  <a:cubicBezTo>
                    <a:pt x="127565" y="70973"/>
                    <a:pt x="125767" y="71740"/>
                    <a:pt x="124478" y="73136"/>
                  </a:cubicBezTo>
                  <a:cubicBezTo>
                    <a:pt x="123204" y="71764"/>
                    <a:pt x="121425" y="70977"/>
                    <a:pt x="119555" y="70977"/>
                  </a:cubicBezTo>
                  <a:cubicBezTo>
                    <a:pt x="119544" y="70977"/>
                    <a:pt x="119534" y="70977"/>
                    <a:pt x="119523" y="70977"/>
                  </a:cubicBezTo>
                  <a:cubicBezTo>
                    <a:pt x="119039" y="70977"/>
                    <a:pt x="118555" y="71021"/>
                    <a:pt x="118080" y="71129"/>
                  </a:cubicBezTo>
                  <a:cubicBezTo>
                    <a:pt x="118121" y="66963"/>
                    <a:pt x="121302" y="64880"/>
                    <a:pt x="124481" y="64880"/>
                  </a:cubicBezTo>
                  <a:close/>
                  <a:moveTo>
                    <a:pt x="77631" y="64934"/>
                  </a:moveTo>
                  <a:cubicBezTo>
                    <a:pt x="80806" y="64934"/>
                    <a:pt x="83981" y="67013"/>
                    <a:pt x="84022" y="71174"/>
                  </a:cubicBezTo>
                  <a:cubicBezTo>
                    <a:pt x="83541" y="71069"/>
                    <a:pt x="83056" y="71017"/>
                    <a:pt x="82576" y="71017"/>
                  </a:cubicBezTo>
                  <a:cubicBezTo>
                    <a:pt x="80721" y="71017"/>
                    <a:pt x="78928" y="71782"/>
                    <a:pt x="77633" y="73163"/>
                  </a:cubicBezTo>
                  <a:lnTo>
                    <a:pt x="77633" y="73172"/>
                  </a:lnTo>
                  <a:cubicBezTo>
                    <a:pt x="76351" y="71801"/>
                    <a:pt x="74559" y="71012"/>
                    <a:pt x="72678" y="71012"/>
                  </a:cubicBezTo>
                  <a:cubicBezTo>
                    <a:pt x="72194" y="71012"/>
                    <a:pt x="71710" y="71066"/>
                    <a:pt x="71235" y="71174"/>
                  </a:cubicBezTo>
                  <a:cubicBezTo>
                    <a:pt x="71275" y="67015"/>
                    <a:pt x="74454" y="64934"/>
                    <a:pt x="77631" y="64934"/>
                  </a:cubicBezTo>
                  <a:close/>
                  <a:moveTo>
                    <a:pt x="100937" y="64934"/>
                  </a:moveTo>
                  <a:cubicBezTo>
                    <a:pt x="104113" y="64934"/>
                    <a:pt x="107288" y="67013"/>
                    <a:pt x="107328" y="71174"/>
                  </a:cubicBezTo>
                  <a:cubicBezTo>
                    <a:pt x="106849" y="71069"/>
                    <a:pt x="106366" y="71017"/>
                    <a:pt x="105887" y="71017"/>
                  </a:cubicBezTo>
                  <a:cubicBezTo>
                    <a:pt x="104037" y="71017"/>
                    <a:pt x="102243" y="71782"/>
                    <a:pt x="100948" y="73163"/>
                  </a:cubicBezTo>
                  <a:lnTo>
                    <a:pt x="100939" y="73172"/>
                  </a:lnTo>
                  <a:cubicBezTo>
                    <a:pt x="99658" y="71801"/>
                    <a:pt x="97866" y="71012"/>
                    <a:pt x="95984" y="71012"/>
                  </a:cubicBezTo>
                  <a:cubicBezTo>
                    <a:pt x="95500" y="71012"/>
                    <a:pt x="95016" y="71066"/>
                    <a:pt x="94541" y="71174"/>
                  </a:cubicBezTo>
                  <a:cubicBezTo>
                    <a:pt x="94582" y="67015"/>
                    <a:pt x="97760" y="64934"/>
                    <a:pt x="100937" y="64934"/>
                  </a:cubicBezTo>
                  <a:close/>
                  <a:moveTo>
                    <a:pt x="53992" y="65081"/>
                  </a:moveTo>
                  <a:cubicBezTo>
                    <a:pt x="57167" y="65081"/>
                    <a:pt x="60344" y="67159"/>
                    <a:pt x="60384" y="71317"/>
                  </a:cubicBezTo>
                  <a:cubicBezTo>
                    <a:pt x="59911" y="71215"/>
                    <a:pt x="59433" y="71165"/>
                    <a:pt x="58960" y="71165"/>
                  </a:cubicBezTo>
                  <a:cubicBezTo>
                    <a:pt x="57101" y="71165"/>
                    <a:pt x="55296" y="71932"/>
                    <a:pt x="54004" y="73324"/>
                  </a:cubicBezTo>
                  <a:cubicBezTo>
                    <a:pt x="52723" y="71944"/>
                    <a:pt x="50922" y="71165"/>
                    <a:pt x="49049" y="71165"/>
                  </a:cubicBezTo>
                  <a:cubicBezTo>
                    <a:pt x="48565" y="71165"/>
                    <a:pt x="48081" y="71219"/>
                    <a:pt x="47606" y="71317"/>
                  </a:cubicBezTo>
                  <a:cubicBezTo>
                    <a:pt x="47642" y="67159"/>
                    <a:pt x="50816" y="65081"/>
                    <a:pt x="53992" y="65081"/>
                  </a:cubicBezTo>
                  <a:close/>
                  <a:moveTo>
                    <a:pt x="7148" y="65122"/>
                  </a:moveTo>
                  <a:cubicBezTo>
                    <a:pt x="10323" y="65122"/>
                    <a:pt x="13498" y="67201"/>
                    <a:pt x="13538" y="71362"/>
                  </a:cubicBezTo>
                  <a:cubicBezTo>
                    <a:pt x="13060" y="71257"/>
                    <a:pt x="12578" y="71206"/>
                    <a:pt x="12099" y="71206"/>
                  </a:cubicBezTo>
                  <a:cubicBezTo>
                    <a:pt x="10245" y="71206"/>
                    <a:pt x="8446" y="71973"/>
                    <a:pt x="7150" y="73369"/>
                  </a:cubicBezTo>
                  <a:lnTo>
                    <a:pt x="7150" y="73360"/>
                  </a:lnTo>
                  <a:cubicBezTo>
                    <a:pt x="5875" y="71988"/>
                    <a:pt x="4096" y="71209"/>
                    <a:pt x="2226" y="71209"/>
                  </a:cubicBezTo>
                  <a:cubicBezTo>
                    <a:pt x="2216" y="71209"/>
                    <a:pt x="2205" y="71210"/>
                    <a:pt x="2194" y="71210"/>
                  </a:cubicBezTo>
                  <a:cubicBezTo>
                    <a:pt x="1711" y="71210"/>
                    <a:pt x="1227" y="71254"/>
                    <a:pt x="752" y="71362"/>
                  </a:cubicBezTo>
                  <a:cubicBezTo>
                    <a:pt x="792" y="67203"/>
                    <a:pt x="3970" y="65122"/>
                    <a:pt x="7148" y="65122"/>
                  </a:cubicBezTo>
                  <a:close/>
                  <a:moveTo>
                    <a:pt x="30463" y="65122"/>
                  </a:moveTo>
                  <a:cubicBezTo>
                    <a:pt x="33638" y="65122"/>
                    <a:pt x="36813" y="67201"/>
                    <a:pt x="36854" y="71362"/>
                  </a:cubicBezTo>
                  <a:cubicBezTo>
                    <a:pt x="36375" y="71257"/>
                    <a:pt x="35893" y="71206"/>
                    <a:pt x="35414" y="71206"/>
                  </a:cubicBezTo>
                  <a:cubicBezTo>
                    <a:pt x="33560" y="71206"/>
                    <a:pt x="31761" y="71973"/>
                    <a:pt x="30465" y="73369"/>
                  </a:cubicBezTo>
                  <a:lnTo>
                    <a:pt x="30465" y="73360"/>
                  </a:lnTo>
                  <a:cubicBezTo>
                    <a:pt x="29191" y="71988"/>
                    <a:pt x="27412" y="71209"/>
                    <a:pt x="25542" y="71209"/>
                  </a:cubicBezTo>
                  <a:cubicBezTo>
                    <a:pt x="25531" y="71209"/>
                    <a:pt x="25520" y="71210"/>
                    <a:pt x="25510" y="71210"/>
                  </a:cubicBezTo>
                  <a:cubicBezTo>
                    <a:pt x="25026" y="71210"/>
                    <a:pt x="24542" y="71254"/>
                    <a:pt x="24067" y="71362"/>
                  </a:cubicBezTo>
                  <a:cubicBezTo>
                    <a:pt x="24107" y="67203"/>
                    <a:pt x="27285" y="65122"/>
                    <a:pt x="30463" y="65122"/>
                  </a:cubicBezTo>
                  <a:close/>
                  <a:moveTo>
                    <a:pt x="129608" y="71351"/>
                  </a:moveTo>
                  <a:cubicBezTo>
                    <a:pt x="130035" y="71351"/>
                    <a:pt x="130466" y="71390"/>
                    <a:pt x="130894" y="71469"/>
                  </a:cubicBezTo>
                  <a:cubicBezTo>
                    <a:pt x="129908" y="72634"/>
                    <a:pt x="129326" y="74140"/>
                    <a:pt x="129415" y="75726"/>
                  </a:cubicBezTo>
                  <a:lnTo>
                    <a:pt x="129406" y="75744"/>
                  </a:lnTo>
                  <a:cubicBezTo>
                    <a:pt x="128156" y="74440"/>
                    <a:pt x="126397" y="73602"/>
                    <a:pt x="124528" y="73602"/>
                  </a:cubicBezTo>
                  <a:cubicBezTo>
                    <a:pt x="124509" y="73602"/>
                    <a:pt x="124489" y="73602"/>
                    <a:pt x="124469" y="73602"/>
                  </a:cubicBezTo>
                  <a:cubicBezTo>
                    <a:pt x="124450" y="73602"/>
                    <a:pt x="124430" y="73602"/>
                    <a:pt x="124410" y="73602"/>
                  </a:cubicBezTo>
                  <a:cubicBezTo>
                    <a:pt x="122541" y="73602"/>
                    <a:pt x="120773" y="74440"/>
                    <a:pt x="119532" y="75744"/>
                  </a:cubicBezTo>
                  <a:cubicBezTo>
                    <a:pt x="119613" y="74149"/>
                    <a:pt x="119030" y="72652"/>
                    <a:pt x="118045" y="71469"/>
                  </a:cubicBezTo>
                  <a:cubicBezTo>
                    <a:pt x="118473" y="71390"/>
                    <a:pt x="118903" y="71351"/>
                    <a:pt x="119331" y="71351"/>
                  </a:cubicBezTo>
                  <a:cubicBezTo>
                    <a:pt x="121264" y="71351"/>
                    <a:pt x="123134" y="72148"/>
                    <a:pt x="124469" y="73593"/>
                  </a:cubicBezTo>
                  <a:cubicBezTo>
                    <a:pt x="125805" y="72148"/>
                    <a:pt x="127675" y="71351"/>
                    <a:pt x="129608" y="71351"/>
                  </a:cubicBezTo>
                  <a:close/>
                  <a:moveTo>
                    <a:pt x="48843" y="71540"/>
                  </a:moveTo>
                  <a:cubicBezTo>
                    <a:pt x="50782" y="71540"/>
                    <a:pt x="52650" y="72343"/>
                    <a:pt x="53995" y="73790"/>
                  </a:cubicBezTo>
                  <a:cubicBezTo>
                    <a:pt x="53975" y="73790"/>
                    <a:pt x="53956" y="73790"/>
                    <a:pt x="53936" y="73790"/>
                  </a:cubicBezTo>
                  <a:cubicBezTo>
                    <a:pt x="52067" y="73790"/>
                    <a:pt x="50299" y="74628"/>
                    <a:pt x="49058" y="75932"/>
                  </a:cubicBezTo>
                  <a:cubicBezTo>
                    <a:pt x="49138" y="74337"/>
                    <a:pt x="48556" y="72840"/>
                    <a:pt x="47561" y="71658"/>
                  </a:cubicBezTo>
                  <a:cubicBezTo>
                    <a:pt x="47989" y="71579"/>
                    <a:pt x="48418" y="71540"/>
                    <a:pt x="48843" y="71540"/>
                  </a:cubicBezTo>
                  <a:close/>
                  <a:moveTo>
                    <a:pt x="59141" y="71540"/>
                  </a:moveTo>
                  <a:cubicBezTo>
                    <a:pt x="59566" y="71540"/>
                    <a:pt x="59994" y="71579"/>
                    <a:pt x="60420" y="71658"/>
                  </a:cubicBezTo>
                  <a:cubicBezTo>
                    <a:pt x="59425" y="72840"/>
                    <a:pt x="58843" y="74346"/>
                    <a:pt x="58932" y="75932"/>
                  </a:cubicBezTo>
                  <a:cubicBezTo>
                    <a:pt x="57682" y="74628"/>
                    <a:pt x="55914" y="73790"/>
                    <a:pt x="54054" y="73790"/>
                  </a:cubicBezTo>
                  <a:cubicBezTo>
                    <a:pt x="54034" y="73790"/>
                    <a:pt x="54015" y="73790"/>
                    <a:pt x="53995" y="73790"/>
                  </a:cubicBezTo>
                  <a:cubicBezTo>
                    <a:pt x="55332" y="72343"/>
                    <a:pt x="57206" y="71540"/>
                    <a:pt x="59141" y="71540"/>
                  </a:cubicBezTo>
                  <a:close/>
                  <a:moveTo>
                    <a:pt x="112810" y="69495"/>
                  </a:moveTo>
                  <a:cubicBezTo>
                    <a:pt x="115985" y="69495"/>
                    <a:pt x="119160" y="71574"/>
                    <a:pt x="119200" y="75735"/>
                  </a:cubicBezTo>
                  <a:cubicBezTo>
                    <a:pt x="118721" y="75630"/>
                    <a:pt x="118239" y="75578"/>
                    <a:pt x="117760" y="75578"/>
                  </a:cubicBezTo>
                  <a:cubicBezTo>
                    <a:pt x="115909" y="75578"/>
                    <a:pt x="114116" y="76343"/>
                    <a:pt x="112821" y="77724"/>
                  </a:cubicBezTo>
                  <a:lnTo>
                    <a:pt x="112812" y="77733"/>
                  </a:lnTo>
                  <a:cubicBezTo>
                    <a:pt x="111530" y="76362"/>
                    <a:pt x="109738" y="75573"/>
                    <a:pt x="107856" y="75573"/>
                  </a:cubicBezTo>
                  <a:cubicBezTo>
                    <a:pt x="107373" y="75573"/>
                    <a:pt x="106889" y="75627"/>
                    <a:pt x="106414" y="75735"/>
                  </a:cubicBezTo>
                  <a:lnTo>
                    <a:pt x="106414" y="75735"/>
                  </a:lnTo>
                  <a:cubicBezTo>
                    <a:pt x="106454" y="71576"/>
                    <a:pt x="109632" y="69495"/>
                    <a:pt x="112810" y="69495"/>
                  </a:cubicBezTo>
                  <a:close/>
                  <a:moveTo>
                    <a:pt x="136139" y="69486"/>
                  </a:moveTo>
                  <a:cubicBezTo>
                    <a:pt x="139313" y="69486"/>
                    <a:pt x="142484" y="71562"/>
                    <a:pt x="142525" y="75717"/>
                  </a:cubicBezTo>
                  <a:lnTo>
                    <a:pt x="142516" y="75735"/>
                  </a:lnTo>
                  <a:cubicBezTo>
                    <a:pt x="142037" y="75630"/>
                    <a:pt x="141554" y="75578"/>
                    <a:pt x="141075" y="75578"/>
                  </a:cubicBezTo>
                  <a:cubicBezTo>
                    <a:pt x="139222" y="75578"/>
                    <a:pt x="137424" y="76345"/>
                    <a:pt x="136136" y="77733"/>
                  </a:cubicBezTo>
                  <a:cubicBezTo>
                    <a:pt x="134854" y="76362"/>
                    <a:pt x="133062" y="75573"/>
                    <a:pt x="131181" y="75573"/>
                  </a:cubicBezTo>
                  <a:cubicBezTo>
                    <a:pt x="130697" y="75573"/>
                    <a:pt x="130213" y="75627"/>
                    <a:pt x="129738" y="75735"/>
                  </a:cubicBezTo>
                  <a:cubicBezTo>
                    <a:pt x="129778" y="71569"/>
                    <a:pt x="132960" y="69486"/>
                    <a:pt x="136139" y="69486"/>
                  </a:cubicBezTo>
                  <a:close/>
                  <a:moveTo>
                    <a:pt x="42333" y="69686"/>
                  </a:moveTo>
                  <a:cubicBezTo>
                    <a:pt x="45509" y="69686"/>
                    <a:pt x="48686" y="71765"/>
                    <a:pt x="48726" y="75923"/>
                  </a:cubicBezTo>
                  <a:cubicBezTo>
                    <a:pt x="48248" y="75818"/>
                    <a:pt x="47765" y="75767"/>
                    <a:pt x="47287" y="75767"/>
                  </a:cubicBezTo>
                  <a:cubicBezTo>
                    <a:pt x="45433" y="75767"/>
                    <a:pt x="43633" y="76534"/>
                    <a:pt x="42337" y="77930"/>
                  </a:cubicBezTo>
                  <a:cubicBezTo>
                    <a:pt x="41056" y="76550"/>
                    <a:pt x="39264" y="75770"/>
                    <a:pt x="37382" y="75770"/>
                  </a:cubicBezTo>
                  <a:cubicBezTo>
                    <a:pt x="36898" y="75770"/>
                    <a:pt x="36415" y="75815"/>
                    <a:pt x="35940" y="75923"/>
                  </a:cubicBezTo>
                  <a:cubicBezTo>
                    <a:pt x="35980" y="71765"/>
                    <a:pt x="39156" y="69686"/>
                    <a:pt x="42333" y="69686"/>
                  </a:cubicBezTo>
                  <a:close/>
                  <a:moveTo>
                    <a:pt x="65651" y="69683"/>
                  </a:moveTo>
                  <a:cubicBezTo>
                    <a:pt x="68826" y="69683"/>
                    <a:pt x="72001" y="71762"/>
                    <a:pt x="72041" y="75923"/>
                  </a:cubicBezTo>
                  <a:cubicBezTo>
                    <a:pt x="71563" y="75818"/>
                    <a:pt x="71081" y="75767"/>
                    <a:pt x="70602" y="75767"/>
                  </a:cubicBezTo>
                  <a:cubicBezTo>
                    <a:pt x="68748" y="75767"/>
                    <a:pt x="66949" y="76534"/>
                    <a:pt x="65653" y="77930"/>
                  </a:cubicBezTo>
                  <a:cubicBezTo>
                    <a:pt x="64371" y="76550"/>
                    <a:pt x="62579" y="75770"/>
                    <a:pt x="60697" y="75770"/>
                  </a:cubicBezTo>
                  <a:cubicBezTo>
                    <a:pt x="60214" y="75770"/>
                    <a:pt x="59730" y="75815"/>
                    <a:pt x="59255" y="75923"/>
                  </a:cubicBezTo>
                  <a:cubicBezTo>
                    <a:pt x="59295" y="71764"/>
                    <a:pt x="62473" y="69683"/>
                    <a:pt x="65651" y="69683"/>
                  </a:cubicBezTo>
                  <a:close/>
                  <a:moveTo>
                    <a:pt x="82884" y="1"/>
                  </a:moveTo>
                  <a:cubicBezTo>
                    <a:pt x="82642" y="699"/>
                    <a:pt x="82534" y="1434"/>
                    <a:pt x="82579" y="2178"/>
                  </a:cubicBezTo>
                  <a:cubicBezTo>
                    <a:pt x="81329" y="875"/>
                    <a:pt x="79570" y="36"/>
                    <a:pt x="77701" y="36"/>
                  </a:cubicBezTo>
                  <a:cubicBezTo>
                    <a:pt x="77681" y="36"/>
                    <a:pt x="77661" y="36"/>
                    <a:pt x="77642" y="36"/>
                  </a:cubicBezTo>
                  <a:cubicBezTo>
                    <a:pt x="77622" y="36"/>
                    <a:pt x="77602" y="36"/>
                    <a:pt x="77582" y="36"/>
                  </a:cubicBezTo>
                  <a:cubicBezTo>
                    <a:pt x="73834" y="36"/>
                    <a:pt x="70494" y="3399"/>
                    <a:pt x="70948" y="7160"/>
                  </a:cubicBezTo>
                  <a:cubicBezTo>
                    <a:pt x="71458" y="7046"/>
                    <a:pt x="71971" y="6991"/>
                    <a:pt x="72481" y="6991"/>
                  </a:cubicBezTo>
                  <a:cubicBezTo>
                    <a:pt x="74418" y="6991"/>
                    <a:pt x="76294" y="7793"/>
                    <a:pt x="77642" y="9248"/>
                  </a:cubicBezTo>
                  <a:cubicBezTo>
                    <a:pt x="77624" y="9248"/>
                    <a:pt x="77606" y="9248"/>
                    <a:pt x="77587" y="9248"/>
                  </a:cubicBezTo>
                  <a:cubicBezTo>
                    <a:pt x="75529" y="9248"/>
                    <a:pt x="73607" y="10256"/>
                    <a:pt x="72355" y="11784"/>
                  </a:cubicBezTo>
                  <a:cubicBezTo>
                    <a:pt x="72756" y="8058"/>
                    <a:pt x="69443" y="4740"/>
                    <a:pt x="65721" y="4740"/>
                  </a:cubicBezTo>
                  <a:cubicBezTo>
                    <a:pt x="65701" y="4740"/>
                    <a:pt x="65682" y="4740"/>
                    <a:pt x="65662" y="4741"/>
                  </a:cubicBezTo>
                  <a:cubicBezTo>
                    <a:pt x="65642" y="4740"/>
                    <a:pt x="65622" y="4740"/>
                    <a:pt x="65602" y="4740"/>
                  </a:cubicBezTo>
                  <a:cubicBezTo>
                    <a:pt x="63733" y="4740"/>
                    <a:pt x="61966" y="5570"/>
                    <a:pt x="60724" y="6873"/>
                  </a:cubicBezTo>
                  <a:cubicBezTo>
                    <a:pt x="60760" y="6138"/>
                    <a:pt x="60662" y="5395"/>
                    <a:pt x="60420" y="4696"/>
                  </a:cubicBezTo>
                  <a:lnTo>
                    <a:pt x="60043" y="4696"/>
                  </a:lnTo>
                  <a:cubicBezTo>
                    <a:pt x="60276" y="5395"/>
                    <a:pt x="60393" y="6130"/>
                    <a:pt x="60393" y="6864"/>
                  </a:cubicBezTo>
                  <a:cubicBezTo>
                    <a:pt x="59920" y="6762"/>
                    <a:pt x="59442" y="6713"/>
                    <a:pt x="58969" y="6713"/>
                  </a:cubicBezTo>
                  <a:cubicBezTo>
                    <a:pt x="57110" y="6713"/>
                    <a:pt x="55305" y="7479"/>
                    <a:pt x="54013" y="8871"/>
                  </a:cubicBezTo>
                  <a:cubicBezTo>
                    <a:pt x="52732" y="7492"/>
                    <a:pt x="50939" y="6712"/>
                    <a:pt x="49058" y="6712"/>
                  </a:cubicBezTo>
                  <a:cubicBezTo>
                    <a:pt x="48574" y="6712"/>
                    <a:pt x="48090" y="6766"/>
                    <a:pt x="47615" y="6864"/>
                  </a:cubicBezTo>
                  <a:cubicBezTo>
                    <a:pt x="47615" y="6130"/>
                    <a:pt x="47732" y="5395"/>
                    <a:pt x="47965" y="4696"/>
                  </a:cubicBezTo>
                  <a:lnTo>
                    <a:pt x="47588" y="4696"/>
                  </a:lnTo>
                  <a:cubicBezTo>
                    <a:pt x="47346" y="5395"/>
                    <a:pt x="47248" y="6138"/>
                    <a:pt x="47284" y="6873"/>
                  </a:cubicBezTo>
                  <a:cubicBezTo>
                    <a:pt x="46049" y="5577"/>
                    <a:pt x="44293" y="4740"/>
                    <a:pt x="42434" y="4740"/>
                  </a:cubicBezTo>
                  <a:cubicBezTo>
                    <a:pt x="42405" y="4740"/>
                    <a:pt x="42376" y="4740"/>
                    <a:pt x="42346" y="4741"/>
                  </a:cubicBezTo>
                  <a:cubicBezTo>
                    <a:pt x="42319" y="4740"/>
                    <a:pt x="42291" y="4740"/>
                    <a:pt x="42263" y="4740"/>
                  </a:cubicBezTo>
                  <a:cubicBezTo>
                    <a:pt x="40287" y="4740"/>
                    <a:pt x="38431" y="5684"/>
                    <a:pt x="37185" y="7124"/>
                  </a:cubicBezTo>
                  <a:cubicBezTo>
                    <a:pt x="37480" y="3457"/>
                    <a:pt x="34193" y="233"/>
                    <a:pt x="30519" y="233"/>
                  </a:cubicBezTo>
                  <a:cubicBezTo>
                    <a:pt x="30504" y="233"/>
                    <a:pt x="30489" y="233"/>
                    <a:pt x="30474" y="234"/>
                  </a:cubicBezTo>
                  <a:cubicBezTo>
                    <a:pt x="30454" y="233"/>
                    <a:pt x="30434" y="233"/>
                    <a:pt x="30415" y="233"/>
                  </a:cubicBezTo>
                  <a:cubicBezTo>
                    <a:pt x="28546" y="233"/>
                    <a:pt x="26787" y="1072"/>
                    <a:pt x="25536" y="2375"/>
                  </a:cubicBezTo>
                  <a:cubicBezTo>
                    <a:pt x="25581" y="1640"/>
                    <a:pt x="25474" y="897"/>
                    <a:pt x="25232" y="198"/>
                  </a:cubicBezTo>
                  <a:lnTo>
                    <a:pt x="24864" y="198"/>
                  </a:lnTo>
                  <a:cubicBezTo>
                    <a:pt x="25088" y="897"/>
                    <a:pt x="25214" y="1631"/>
                    <a:pt x="25214" y="2366"/>
                  </a:cubicBezTo>
                  <a:cubicBezTo>
                    <a:pt x="24739" y="2264"/>
                    <a:pt x="24260" y="2214"/>
                    <a:pt x="23785" y="2214"/>
                  </a:cubicBezTo>
                  <a:cubicBezTo>
                    <a:pt x="21922" y="2214"/>
                    <a:pt x="20117" y="2981"/>
                    <a:pt x="18825" y="4373"/>
                  </a:cubicBezTo>
                  <a:cubicBezTo>
                    <a:pt x="17544" y="2993"/>
                    <a:pt x="15752" y="2214"/>
                    <a:pt x="13870" y="2214"/>
                  </a:cubicBezTo>
                  <a:cubicBezTo>
                    <a:pt x="13386" y="2214"/>
                    <a:pt x="12902" y="2268"/>
                    <a:pt x="12427" y="2366"/>
                  </a:cubicBezTo>
                  <a:cubicBezTo>
                    <a:pt x="12427" y="1631"/>
                    <a:pt x="12544" y="897"/>
                    <a:pt x="12777" y="198"/>
                  </a:cubicBezTo>
                  <a:lnTo>
                    <a:pt x="12382" y="198"/>
                  </a:lnTo>
                  <a:cubicBezTo>
                    <a:pt x="12141" y="897"/>
                    <a:pt x="12042" y="1640"/>
                    <a:pt x="12078" y="2375"/>
                  </a:cubicBezTo>
                  <a:cubicBezTo>
                    <a:pt x="10836" y="1072"/>
                    <a:pt x="9069" y="233"/>
                    <a:pt x="7200" y="233"/>
                  </a:cubicBezTo>
                  <a:cubicBezTo>
                    <a:pt x="7180" y="233"/>
                    <a:pt x="7160" y="233"/>
                    <a:pt x="7141" y="234"/>
                  </a:cubicBezTo>
                  <a:cubicBezTo>
                    <a:pt x="7126" y="233"/>
                    <a:pt x="7111" y="233"/>
                    <a:pt x="7096" y="233"/>
                  </a:cubicBezTo>
                  <a:cubicBezTo>
                    <a:pt x="3342" y="233"/>
                    <a:pt x="1" y="3600"/>
                    <a:pt x="456" y="7366"/>
                  </a:cubicBezTo>
                  <a:cubicBezTo>
                    <a:pt x="966" y="7252"/>
                    <a:pt x="1482" y="7196"/>
                    <a:pt x="1994" y="7196"/>
                  </a:cubicBezTo>
                  <a:cubicBezTo>
                    <a:pt x="3926" y="7196"/>
                    <a:pt x="5804" y="7993"/>
                    <a:pt x="7149" y="9445"/>
                  </a:cubicBezTo>
                  <a:lnTo>
                    <a:pt x="7149" y="9445"/>
                  </a:lnTo>
                  <a:cubicBezTo>
                    <a:pt x="7147" y="9445"/>
                    <a:pt x="7144" y="9445"/>
                    <a:pt x="7141" y="9445"/>
                  </a:cubicBezTo>
                  <a:cubicBezTo>
                    <a:pt x="7121" y="9445"/>
                    <a:pt x="7101" y="9445"/>
                    <a:pt x="7081" y="9445"/>
                  </a:cubicBezTo>
                  <a:cubicBezTo>
                    <a:pt x="3333" y="9445"/>
                    <a:pt x="1" y="12816"/>
                    <a:pt x="456" y="16569"/>
                  </a:cubicBezTo>
                  <a:cubicBezTo>
                    <a:pt x="961" y="16457"/>
                    <a:pt x="1471" y="16403"/>
                    <a:pt x="1977" y="16403"/>
                  </a:cubicBezTo>
                  <a:cubicBezTo>
                    <a:pt x="3909" y="16403"/>
                    <a:pt x="5782" y="17198"/>
                    <a:pt x="7132" y="18647"/>
                  </a:cubicBezTo>
                  <a:cubicBezTo>
                    <a:pt x="7112" y="18647"/>
                    <a:pt x="7092" y="18647"/>
                    <a:pt x="7072" y="18647"/>
                  </a:cubicBezTo>
                  <a:cubicBezTo>
                    <a:pt x="3333" y="18647"/>
                    <a:pt x="1" y="22009"/>
                    <a:pt x="456" y="25771"/>
                  </a:cubicBezTo>
                  <a:cubicBezTo>
                    <a:pt x="965" y="25657"/>
                    <a:pt x="1479" y="25602"/>
                    <a:pt x="1989" y="25602"/>
                  </a:cubicBezTo>
                  <a:cubicBezTo>
                    <a:pt x="3926" y="25602"/>
                    <a:pt x="5802" y="26404"/>
                    <a:pt x="7150" y="27859"/>
                  </a:cubicBezTo>
                  <a:cubicBezTo>
                    <a:pt x="8483" y="26416"/>
                    <a:pt x="10349" y="25613"/>
                    <a:pt x="12278" y="25613"/>
                  </a:cubicBezTo>
                  <a:cubicBezTo>
                    <a:pt x="12709" y="25613"/>
                    <a:pt x="13143" y="25653"/>
                    <a:pt x="13574" y="25735"/>
                  </a:cubicBezTo>
                  <a:cubicBezTo>
                    <a:pt x="12580" y="26909"/>
                    <a:pt x="11997" y="28414"/>
                    <a:pt x="12087" y="30000"/>
                  </a:cubicBezTo>
                  <a:cubicBezTo>
                    <a:pt x="10837" y="28697"/>
                    <a:pt x="9069" y="27867"/>
                    <a:pt x="7209" y="27867"/>
                  </a:cubicBezTo>
                  <a:cubicBezTo>
                    <a:pt x="7189" y="27867"/>
                    <a:pt x="7169" y="27867"/>
                    <a:pt x="7150" y="27868"/>
                  </a:cubicBezTo>
                  <a:cubicBezTo>
                    <a:pt x="7130" y="27867"/>
                    <a:pt x="7110" y="27867"/>
                    <a:pt x="7090" y="27867"/>
                  </a:cubicBezTo>
                  <a:cubicBezTo>
                    <a:pt x="3342" y="27867"/>
                    <a:pt x="1" y="31230"/>
                    <a:pt x="456" y="34991"/>
                  </a:cubicBezTo>
                  <a:cubicBezTo>
                    <a:pt x="968" y="34875"/>
                    <a:pt x="1485" y="34819"/>
                    <a:pt x="1999" y="34819"/>
                  </a:cubicBezTo>
                  <a:cubicBezTo>
                    <a:pt x="3903" y="34819"/>
                    <a:pt x="5755" y="35598"/>
                    <a:pt x="7096" y="37016"/>
                  </a:cubicBezTo>
                  <a:cubicBezTo>
                    <a:pt x="3341" y="37016"/>
                    <a:pt x="8" y="40377"/>
                    <a:pt x="456" y="44140"/>
                  </a:cubicBezTo>
                  <a:cubicBezTo>
                    <a:pt x="968" y="44025"/>
                    <a:pt x="1485" y="43970"/>
                    <a:pt x="1997" y="43970"/>
                  </a:cubicBezTo>
                  <a:cubicBezTo>
                    <a:pt x="3931" y="43970"/>
                    <a:pt x="5804" y="44767"/>
                    <a:pt x="7150" y="46219"/>
                  </a:cubicBezTo>
                  <a:cubicBezTo>
                    <a:pt x="8485" y="44773"/>
                    <a:pt x="10355" y="43977"/>
                    <a:pt x="12288" y="43977"/>
                  </a:cubicBezTo>
                  <a:cubicBezTo>
                    <a:pt x="12715" y="43977"/>
                    <a:pt x="13146" y="44016"/>
                    <a:pt x="13574" y="44095"/>
                  </a:cubicBezTo>
                  <a:cubicBezTo>
                    <a:pt x="12580" y="45278"/>
                    <a:pt x="11997" y="46774"/>
                    <a:pt x="12087" y="48369"/>
                  </a:cubicBezTo>
                  <a:cubicBezTo>
                    <a:pt x="10837" y="47066"/>
                    <a:pt x="9069" y="46227"/>
                    <a:pt x="7208" y="46227"/>
                  </a:cubicBezTo>
                  <a:cubicBezTo>
                    <a:pt x="7189" y="46227"/>
                    <a:pt x="7169" y="46228"/>
                    <a:pt x="7150" y="46228"/>
                  </a:cubicBezTo>
                  <a:cubicBezTo>
                    <a:pt x="7130" y="46228"/>
                    <a:pt x="7110" y="46227"/>
                    <a:pt x="7090" y="46227"/>
                  </a:cubicBezTo>
                  <a:cubicBezTo>
                    <a:pt x="3342" y="46227"/>
                    <a:pt x="1" y="49590"/>
                    <a:pt x="456" y="53351"/>
                  </a:cubicBezTo>
                  <a:cubicBezTo>
                    <a:pt x="966" y="53237"/>
                    <a:pt x="1482" y="53181"/>
                    <a:pt x="1993" y="53181"/>
                  </a:cubicBezTo>
                  <a:cubicBezTo>
                    <a:pt x="3922" y="53181"/>
                    <a:pt x="5795" y="53978"/>
                    <a:pt x="7141" y="55430"/>
                  </a:cubicBezTo>
                  <a:cubicBezTo>
                    <a:pt x="7121" y="55430"/>
                    <a:pt x="7101" y="55430"/>
                    <a:pt x="7081" y="55430"/>
                  </a:cubicBezTo>
                  <a:cubicBezTo>
                    <a:pt x="3333" y="55430"/>
                    <a:pt x="1" y="58792"/>
                    <a:pt x="456" y="62554"/>
                  </a:cubicBezTo>
                  <a:cubicBezTo>
                    <a:pt x="968" y="62439"/>
                    <a:pt x="1485" y="62383"/>
                    <a:pt x="1997" y="62383"/>
                  </a:cubicBezTo>
                  <a:cubicBezTo>
                    <a:pt x="3931" y="62383"/>
                    <a:pt x="5804" y="63180"/>
                    <a:pt x="7150" y="64633"/>
                  </a:cubicBezTo>
                  <a:cubicBezTo>
                    <a:pt x="8485" y="63187"/>
                    <a:pt x="10355" y="62390"/>
                    <a:pt x="12288" y="62390"/>
                  </a:cubicBezTo>
                  <a:cubicBezTo>
                    <a:pt x="12715" y="62390"/>
                    <a:pt x="13146" y="62429"/>
                    <a:pt x="13574" y="62509"/>
                  </a:cubicBezTo>
                  <a:cubicBezTo>
                    <a:pt x="12580" y="63692"/>
                    <a:pt x="11997" y="65188"/>
                    <a:pt x="12087" y="66783"/>
                  </a:cubicBezTo>
                  <a:cubicBezTo>
                    <a:pt x="10837" y="65480"/>
                    <a:pt x="9069" y="64641"/>
                    <a:pt x="7208" y="64641"/>
                  </a:cubicBezTo>
                  <a:cubicBezTo>
                    <a:pt x="7189" y="64641"/>
                    <a:pt x="7169" y="64641"/>
                    <a:pt x="7150" y="64642"/>
                  </a:cubicBezTo>
                  <a:cubicBezTo>
                    <a:pt x="7130" y="64641"/>
                    <a:pt x="7110" y="64641"/>
                    <a:pt x="7090" y="64641"/>
                  </a:cubicBezTo>
                  <a:cubicBezTo>
                    <a:pt x="3342" y="64641"/>
                    <a:pt x="1" y="68004"/>
                    <a:pt x="456" y="71765"/>
                  </a:cubicBezTo>
                  <a:cubicBezTo>
                    <a:pt x="965" y="71651"/>
                    <a:pt x="1479" y="71596"/>
                    <a:pt x="1989" y="71596"/>
                  </a:cubicBezTo>
                  <a:cubicBezTo>
                    <a:pt x="3926" y="71596"/>
                    <a:pt x="5802" y="72399"/>
                    <a:pt x="7150" y="73853"/>
                  </a:cubicBezTo>
                  <a:cubicBezTo>
                    <a:pt x="8483" y="72402"/>
                    <a:pt x="10349" y="71599"/>
                    <a:pt x="12279" y="71599"/>
                  </a:cubicBezTo>
                  <a:cubicBezTo>
                    <a:pt x="12709" y="71599"/>
                    <a:pt x="13143" y="71639"/>
                    <a:pt x="13574" y="71720"/>
                  </a:cubicBezTo>
                  <a:cubicBezTo>
                    <a:pt x="13037" y="72348"/>
                    <a:pt x="12624" y="73082"/>
                    <a:pt x="12365" y="73862"/>
                  </a:cubicBezTo>
                  <a:lnTo>
                    <a:pt x="12741" y="73862"/>
                  </a:lnTo>
                  <a:cubicBezTo>
                    <a:pt x="13637" y="71119"/>
                    <a:pt x="16222" y="69746"/>
                    <a:pt x="18806" y="69746"/>
                  </a:cubicBezTo>
                  <a:cubicBezTo>
                    <a:pt x="21388" y="69746"/>
                    <a:pt x="23969" y="71117"/>
                    <a:pt x="24864" y="73862"/>
                  </a:cubicBezTo>
                  <a:lnTo>
                    <a:pt x="25241" y="73862"/>
                  </a:lnTo>
                  <a:cubicBezTo>
                    <a:pt x="24981" y="73073"/>
                    <a:pt x="24569" y="72339"/>
                    <a:pt x="24031" y="71702"/>
                  </a:cubicBezTo>
                  <a:cubicBezTo>
                    <a:pt x="24457" y="71623"/>
                    <a:pt x="24885" y="71585"/>
                    <a:pt x="25310" y="71585"/>
                  </a:cubicBezTo>
                  <a:cubicBezTo>
                    <a:pt x="27245" y="71585"/>
                    <a:pt x="29120" y="72387"/>
                    <a:pt x="30465" y="73835"/>
                  </a:cubicBezTo>
                  <a:cubicBezTo>
                    <a:pt x="31802" y="72382"/>
                    <a:pt x="33677" y="71582"/>
                    <a:pt x="35611" y="71582"/>
                  </a:cubicBezTo>
                  <a:cubicBezTo>
                    <a:pt x="36087" y="71582"/>
                    <a:pt x="36566" y="71630"/>
                    <a:pt x="37042" y="71729"/>
                  </a:cubicBezTo>
                  <a:cubicBezTo>
                    <a:pt x="36011" y="72993"/>
                    <a:pt x="35438" y="74615"/>
                    <a:pt x="35644" y="76308"/>
                  </a:cubicBezTo>
                  <a:cubicBezTo>
                    <a:pt x="36151" y="76194"/>
                    <a:pt x="36664" y="76139"/>
                    <a:pt x="37173" y="76139"/>
                  </a:cubicBezTo>
                  <a:cubicBezTo>
                    <a:pt x="39108" y="76139"/>
                    <a:pt x="40989" y="76942"/>
                    <a:pt x="42337" y="78396"/>
                  </a:cubicBezTo>
                  <a:cubicBezTo>
                    <a:pt x="43675" y="76948"/>
                    <a:pt x="45548" y="76146"/>
                    <a:pt x="47484" y="76146"/>
                  </a:cubicBezTo>
                  <a:cubicBezTo>
                    <a:pt x="47908" y="76146"/>
                    <a:pt x="48336" y="76184"/>
                    <a:pt x="48762" y="76263"/>
                  </a:cubicBezTo>
                  <a:cubicBezTo>
                    <a:pt x="48224" y="76899"/>
                    <a:pt x="47812" y="77625"/>
                    <a:pt x="47552" y="78414"/>
                  </a:cubicBezTo>
                  <a:lnTo>
                    <a:pt x="47929" y="78414"/>
                  </a:lnTo>
                  <a:cubicBezTo>
                    <a:pt x="48825" y="75666"/>
                    <a:pt x="51408" y="74291"/>
                    <a:pt x="53990" y="74291"/>
                  </a:cubicBezTo>
                  <a:cubicBezTo>
                    <a:pt x="56571" y="74291"/>
                    <a:pt x="59152" y="75664"/>
                    <a:pt x="60052" y="78414"/>
                  </a:cubicBezTo>
                  <a:lnTo>
                    <a:pt x="60438" y="78414"/>
                  </a:lnTo>
                  <a:cubicBezTo>
                    <a:pt x="60169" y="77625"/>
                    <a:pt x="59766" y="76891"/>
                    <a:pt x="59228" y="76263"/>
                  </a:cubicBezTo>
                  <a:cubicBezTo>
                    <a:pt x="59656" y="76184"/>
                    <a:pt x="60087" y="76145"/>
                    <a:pt x="60514" y="76145"/>
                  </a:cubicBezTo>
                  <a:cubicBezTo>
                    <a:pt x="62447" y="76145"/>
                    <a:pt x="64319" y="76941"/>
                    <a:pt x="65662" y="78387"/>
                  </a:cubicBezTo>
                  <a:cubicBezTo>
                    <a:pt x="67002" y="76933"/>
                    <a:pt x="68877" y="76130"/>
                    <a:pt x="70814" y="76130"/>
                  </a:cubicBezTo>
                  <a:cubicBezTo>
                    <a:pt x="71323" y="76130"/>
                    <a:pt x="71837" y="76185"/>
                    <a:pt x="72346" y="76299"/>
                  </a:cubicBezTo>
                  <a:cubicBezTo>
                    <a:pt x="72801" y="72547"/>
                    <a:pt x="69460" y="69175"/>
                    <a:pt x="65712" y="69175"/>
                  </a:cubicBezTo>
                  <a:cubicBezTo>
                    <a:pt x="65698" y="69175"/>
                    <a:pt x="65684" y="69175"/>
                    <a:pt x="65669" y="69175"/>
                  </a:cubicBezTo>
                  <a:lnTo>
                    <a:pt x="65669" y="69175"/>
                  </a:lnTo>
                  <a:cubicBezTo>
                    <a:pt x="67009" y="67731"/>
                    <a:pt x="68871" y="66936"/>
                    <a:pt x="70797" y="66936"/>
                  </a:cubicBezTo>
                  <a:cubicBezTo>
                    <a:pt x="71279" y="66936"/>
                    <a:pt x="71765" y="66986"/>
                    <a:pt x="72248" y="67088"/>
                  </a:cubicBezTo>
                  <a:cubicBezTo>
                    <a:pt x="71271" y="68333"/>
                    <a:pt x="70742" y="69901"/>
                    <a:pt x="70939" y="71559"/>
                  </a:cubicBezTo>
                  <a:cubicBezTo>
                    <a:pt x="71452" y="71445"/>
                    <a:pt x="71968" y="71389"/>
                    <a:pt x="72480" y="71389"/>
                  </a:cubicBezTo>
                  <a:cubicBezTo>
                    <a:pt x="74414" y="71389"/>
                    <a:pt x="76287" y="72186"/>
                    <a:pt x="77633" y="73638"/>
                  </a:cubicBezTo>
                  <a:cubicBezTo>
                    <a:pt x="78970" y="72190"/>
                    <a:pt x="80844" y="71388"/>
                    <a:pt x="82779" y="71388"/>
                  </a:cubicBezTo>
                  <a:cubicBezTo>
                    <a:pt x="83204" y="71388"/>
                    <a:pt x="83632" y="71426"/>
                    <a:pt x="84057" y="71505"/>
                  </a:cubicBezTo>
                  <a:cubicBezTo>
                    <a:pt x="83520" y="72141"/>
                    <a:pt x="83108" y="72867"/>
                    <a:pt x="82848" y="73656"/>
                  </a:cubicBezTo>
                  <a:lnTo>
                    <a:pt x="83224" y="73656"/>
                  </a:lnTo>
                  <a:cubicBezTo>
                    <a:pt x="84120" y="70909"/>
                    <a:pt x="86703" y="69536"/>
                    <a:pt x="89286" y="69536"/>
                  </a:cubicBezTo>
                  <a:cubicBezTo>
                    <a:pt x="91869" y="69536"/>
                    <a:pt x="94452" y="70909"/>
                    <a:pt x="95348" y="73656"/>
                  </a:cubicBezTo>
                  <a:lnTo>
                    <a:pt x="95724" y="73656"/>
                  </a:lnTo>
                  <a:cubicBezTo>
                    <a:pt x="95464" y="72867"/>
                    <a:pt x="95052" y="72141"/>
                    <a:pt x="94514" y="71505"/>
                  </a:cubicBezTo>
                  <a:cubicBezTo>
                    <a:pt x="94942" y="71426"/>
                    <a:pt x="95371" y="71388"/>
                    <a:pt x="95797" y="71388"/>
                  </a:cubicBezTo>
                  <a:cubicBezTo>
                    <a:pt x="97737" y="71388"/>
                    <a:pt x="99611" y="72190"/>
                    <a:pt x="100948" y="73638"/>
                  </a:cubicBezTo>
                  <a:cubicBezTo>
                    <a:pt x="102293" y="72185"/>
                    <a:pt x="104163" y="71385"/>
                    <a:pt x="106095" y="71385"/>
                  </a:cubicBezTo>
                  <a:cubicBezTo>
                    <a:pt x="106570" y="71385"/>
                    <a:pt x="107049" y="71433"/>
                    <a:pt x="107525" y="71532"/>
                  </a:cubicBezTo>
                  <a:cubicBezTo>
                    <a:pt x="106495" y="72796"/>
                    <a:pt x="105921" y="74417"/>
                    <a:pt x="106127" y="76111"/>
                  </a:cubicBezTo>
                  <a:cubicBezTo>
                    <a:pt x="106637" y="75997"/>
                    <a:pt x="107150" y="75942"/>
                    <a:pt x="107660" y="75942"/>
                  </a:cubicBezTo>
                  <a:cubicBezTo>
                    <a:pt x="109597" y="75942"/>
                    <a:pt x="111473" y="76744"/>
                    <a:pt x="112821" y="78199"/>
                  </a:cubicBezTo>
                  <a:cubicBezTo>
                    <a:pt x="114158" y="76751"/>
                    <a:pt x="116031" y="75948"/>
                    <a:pt x="117967" y="75948"/>
                  </a:cubicBezTo>
                  <a:cubicBezTo>
                    <a:pt x="118392" y="75948"/>
                    <a:pt x="118820" y="75987"/>
                    <a:pt x="119245" y="76066"/>
                  </a:cubicBezTo>
                  <a:cubicBezTo>
                    <a:pt x="118708" y="76702"/>
                    <a:pt x="118295" y="77428"/>
                    <a:pt x="118036" y="78217"/>
                  </a:cubicBezTo>
                  <a:lnTo>
                    <a:pt x="118412" y="78217"/>
                  </a:lnTo>
                  <a:cubicBezTo>
                    <a:pt x="119308" y="75474"/>
                    <a:pt x="121893" y="74100"/>
                    <a:pt x="124477" y="74100"/>
                  </a:cubicBezTo>
                  <a:cubicBezTo>
                    <a:pt x="127059" y="74100"/>
                    <a:pt x="129640" y="75471"/>
                    <a:pt x="130536" y="78217"/>
                  </a:cubicBezTo>
                  <a:lnTo>
                    <a:pt x="130912" y="78217"/>
                  </a:lnTo>
                  <a:cubicBezTo>
                    <a:pt x="130652" y="77428"/>
                    <a:pt x="130240" y="76702"/>
                    <a:pt x="129702" y="76066"/>
                  </a:cubicBezTo>
                  <a:cubicBezTo>
                    <a:pt x="130130" y="75987"/>
                    <a:pt x="130558" y="75948"/>
                    <a:pt x="130984" y="75948"/>
                  </a:cubicBezTo>
                  <a:cubicBezTo>
                    <a:pt x="132922" y="75948"/>
                    <a:pt x="134791" y="76751"/>
                    <a:pt x="136136" y="78199"/>
                  </a:cubicBezTo>
                  <a:cubicBezTo>
                    <a:pt x="137484" y="76744"/>
                    <a:pt x="139360" y="75942"/>
                    <a:pt x="141292" y="75942"/>
                  </a:cubicBezTo>
                  <a:cubicBezTo>
                    <a:pt x="141801" y="75942"/>
                    <a:pt x="142313" y="75997"/>
                    <a:pt x="142820" y="76111"/>
                  </a:cubicBezTo>
                  <a:cubicBezTo>
                    <a:pt x="143275" y="72358"/>
                    <a:pt x="139935" y="68987"/>
                    <a:pt x="136195" y="68987"/>
                  </a:cubicBezTo>
                  <a:cubicBezTo>
                    <a:pt x="136175" y="68987"/>
                    <a:pt x="136156" y="68987"/>
                    <a:pt x="136136" y="68987"/>
                  </a:cubicBezTo>
                  <a:cubicBezTo>
                    <a:pt x="136116" y="68987"/>
                    <a:pt x="136096" y="68987"/>
                    <a:pt x="136077" y="68987"/>
                  </a:cubicBezTo>
                  <a:cubicBezTo>
                    <a:pt x="134208" y="68987"/>
                    <a:pt x="132440" y="69825"/>
                    <a:pt x="131199" y="71129"/>
                  </a:cubicBezTo>
                  <a:cubicBezTo>
                    <a:pt x="131279" y="69534"/>
                    <a:pt x="130697" y="68038"/>
                    <a:pt x="129702" y="66855"/>
                  </a:cubicBezTo>
                  <a:cubicBezTo>
                    <a:pt x="130132" y="66775"/>
                    <a:pt x="130564" y="66736"/>
                    <a:pt x="130992" y="66736"/>
                  </a:cubicBezTo>
                  <a:cubicBezTo>
                    <a:pt x="132927" y="66736"/>
                    <a:pt x="134793" y="67533"/>
                    <a:pt x="136136" y="68978"/>
                  </a:cubicBezTo>
                  <a:cubicBezTo>
                    <a:pt x="137482" y="67526"/>
                    <a:pt x="139354" y="66729"/>
                    <a:pt x="141284" y="66729"/>
                  </a:cubicBezTo>
                  <a:cubicBezTo>
                    <a:pt x="141795" y="66729"/>
                    <a:pt x="142310" y="66785"/>
                    <a:pt x="142820" y="66900"/>
                  </a:cubicBezTo>
                  <a:cubicBezTo>
                    <a:pt x="143276" y="63142"/>
                    <a:pt x="139935" y="59776"/>
                    <a:pt x="136189" y="59776"/>
                  </a:cubicBezTo>
                  <a:cubicBezTo>
                    <a:pt x="136175" y="59776"/>
                    <a:pt x="136160" y="59776"/>
                    <a:pt x="136145" y="59776"/>
                  </a:cubicBezTo>
                  <a:cubicBezTo>
                    <a:pt x="137492" y="58329"/>
                    <a:pt x="139362" y="57528"/>
                    <a:pt x="141292" y="57528"/>
                  </a:cubicBezTo>
                  <a:cubicBezTo>
                    <a:pt x="141800" y="57528"/>
                    <a:pt x="142312" y="57583"/>
                    <a:pt x="142820" y="57697"/>
                  </a:cubicBezTo>
                  <a:cubicBezTo>
                    <a:pt x="143275" y="53945"/>
                    <a:pt x="139935" y="50573"/>
                    <a:pt x="136195" y="50573"/>
                  </a:cubicBezTo>
                  <a:cubicBezTo>
                    <a:pt x="136175" y="50573"/>
                    <a:pt x="136156" y="50573"/>
                    <a:pt x="136136" y="50574"/>
                  </a:cubicBezTo>
                  <a:cubicBezTo>
                    <a:pt x="137486" y="49117"/>
                    <a:pt x="139365" y="48320"/>
                    <a:pt x="141300" y="48320"/>
                  </a:cubicBezTo>
                  <a:cubicBezTo>
                    <a:pt x="141806" y="48320"/>
                    <a:pt x="142315" y="48374"/>
                    <a:pt x="142820" y="48486"/>
                  </a:cubicBezTo>
                  <a:cubicBezTo>
                    <a:pt x="143276" y="44728"/>
                    <a:pt x="139935" y="41362"/>
                    <a:pt x="136181" y="41362"/>
                  </a:cubicBezTo>
                  <a:cubicBezTo>
                    <a:pt x="136166" y="41362"/>
                    <a:pt x="136151" y="41362"/>
                    <a:pt x="136136" y="41362"/>
                  </a:cubicBezTo>
                  <a:cubicBezTo>
                    <a:pt x="137483" y="39915"/>
                    <a:pt x="139359" y="39114"/>
                    <a:pt x="141291" y="39114"/>
                  </a:cubicBezTo>
                  <a:cubicBezTo>
                    <a:pt x="141800" y="39114"/>
                    <a:pt x="142312" y="39169"/>
                    <a:pt x="142820" y="39283"/>
                  </a:cubicBezTo>
                  <a:cubicBezTo>
                    <a:pt x="143275" y="35522"/>
                    <a:pt x="139935" y="32159"/>
                    <a:pt x="136195" y="32159"/>
                  </a:cubicBezTo>
                  <a:cubicBezTo>
                    <a:pt x="136175" y="32159"/>
                    <a:pt x="136156" y="32160"/>
                    <a:pt x="136136" y="32160"/>
                  </a:cubicBezTo>
                  <a:cubicBezTo>
                    <a:pt x="136116" y="32160"/>
                    <a:pt x="136096" y="32159"/>
                    <a:pt x="136077" y="32159"/>
                  </a:cubicBezTo>
                  <a:cubicBezTo>
                    <a:pt x="134208" y="32159"/>
                    <a:pt x="132440" y="32998"/>
                    <a:pt x="131199" y="34301"/>
                  </a:cubicBezTo>
                  <a:cubicBezTo>
                    <a:pt x="131279" y="32706"/>
                    <a:pt x="130697" y="31210"/>
                    <a:pt x="129711" y="30027"/>
                  </a:cubicBezTo>
                  <a:cubicBezTo>
                    <a:pt x="130140" y="29948"/>
                    <a:pt x="130570" y="29909"/>
                    <a:pt x="130997" y="29909"/>
                  </a:cubicBezTo>
                  <a:cubicBezTo>
                    <a:pt x="132927" y="29909"/>
                    <a:pt x="134793" y="30705"/>
                    <a:pt x="136136" y="32151"/>
                  </a:cubicBezTo>
                  <a:cubicBezTo>
                    <a:pt x="137482" y="30699"/>
                    <a:pt x="139354" y="29902"/>
                    <a:pt x="141284" y="29902"/>
                  </a:cubicBezTo>
                  <a:cubicBezTo>
                    <a:pt x="141795" y="29902"/>
                    <a:pt x="142310" y="29957"/>
                    <a:pt x="142820" y="30072"/>
                  </a:cubicBezTo>
                  <a:cubicBezTo>
                    <a:pt x="143276" y="26315"/>
                    <a:pt x="139935" y="22948"/>
                    <a:pt x="136189" y="22948"/>
                  </a:cubicBezTo>
                  <a:cubicBezTo>
                    <a:pt x="136175" y="22948"/>
                    <a:pt x="136160" y="22948"/>
                    <a:pt x="136145" y="22948"/>
                  </a:cubicBezTo>
                  <a:cubicBezTo>
                    <a:pt x="137491" y="21496"/>
                    <a:pt x="139358" y="20699"/>
                    <a:pt x="141285" y="20699"/>
                  </a:cubicBezTo>
                  <a:cubicBezTo>
                    <a:pt x="141795" y="20699"/>
                    <a:pt x="142310" y="20755"/>
                    <a:pt x="142820" y="20870"/>
                  </a:cubicBezTo>
                  <a:cubicBezTo>
                    <a:pt x="143275" y="17108"/>
                    <a:pt x="139935" y="13746"/>
                    <a:pt x="136195" y="13746"/>
                  </a:cubicBezTo>
                  <a:cubicBezTo>
                    <a:pt x="136175" y="13746"/>
                    <a:pt x="136156" y="13746"/>
                    <a:pt x="136136" y="13746"/>
                  </a:cubicBezTo>
                  <a:cubicBezTo>
                    <a:pt x="137484" y="12292"/>
                    <a:pt x="139360" y="11489"/>
                    <a:pt x="141292" y="11489"/>
                  </a:cubicBezTo>
                  <a:cubicBezTo>
                    <a:pt x="141801" y="11489"/>
                    <a:pt x="142313" y="11544"/>
                    <a:pt x="142820" y="11658"/>
                  </a:cubicBezTo>
                  <a:cubicBezTo>
                    <a:pt x="143275" y="7906"/>
                    <a:pt x="139935" y="4534"/>
                    <a:pt x="136195" y="4534"/>
                  </a:cubicBezTo>
                  <a:cubicBezTo>
                    <a:pt x="136175" y="4534"/>
                    <a:pt x="136156" y="4534"/>
                    <a:pt x="136136" y="4535"/>
                  </a:cubicBezTo>
                  <a:cubicBezTo>
                    <a:pt x="136116" y="4534"/>
                    <a:pt x="136096" y="4534"/>
                    <a:pt x="136077" y="4534"/>
                  </a:cubicBezTo>
                  <a:cubicBezTo>
                    <a:pt x="134208" y="4534"/>
                    <a:pt x="132440" y="5373"/>
                    <a:pt x="131199" y="6676"/>
                  </a:cubicBezTo>
                  <a:cubicBezTo>
                    <a:pt x="131234" y="5941"/>
                    <a:pt x="131136" y="5198"/>
                    <a:pt x="130894" y="4499"/>
                  </a:cubicBezTo>
                  <a:lnTo>
                    <a:pt x="130518" y="4499"/>
                  </a:lnTo>
                  <a:cubicBezTo>
                    <a:pt x="130751" y="5198"/>
                    <a:pt x="130867" y="5932"/>
                    <a:pt x="130867" y="6667"/>
                  </a:cubicBezTo>
                  <a:cubicBezTo>
                    <a:pt x="130394" y="6565"/>
                    <a:pt x="129917" y="6515"/>
                    <a:pt x="129443" y="6515"/>
                  </a:cubicBezTo>
                  <a:cubicBezTo>
                    <a:pt x="127584" y="6515"/>
                    <a:pt x="125780" y="7282"/>
                    <a:pt x="124487" y="8674"/>
                  </a:cubicBezTo>
                  <a:cubicBezTo>
                    <a:pt x="123206" y="7294"/>
                    <a:pt x="121414" y="6515"/>
                    <a:pt x="119532" y="6515"/>
                  </a:cubicBezTo>
                  <a:cubicBezTo>
                    <a:pt x="119048" y="6515"/>
                    <a:pt x="118564" y="6569"/>
                    <a:pt x="118089" y="6667"/>
                  </a:cubicBezTo>
                  <a:cubicBezTo>
                    <a:pt x="118089" y="5932"/>
                    <a:pt x="118206" y="5198"/>
                    <a:pt x="118439" y="4499"/>
                  </a:cubicBezTo>
                  <a:lnTo>
                    <a:pt x="118063" y="4499"/>
                  </a:lnTo>
                  <a:cubicBezTo>
                    <a:pt x="117821" y="5198"/>
                    <a:pt x="117722" y="5932"/>
                    <a:pt x="117758" y="6676"/>
                  </a:cubicBezTo>
                  <a:cubicBezTo>
                    <a:pt x="116516" y="5373"/>
                    <a:pt x="114749" y="4534"/>
                    <a:pt x="112880" y="4534"/>
                  </a:cubicBezTo>
                  <a:cubicBezTo>
                    <a:pt x="112860" y="4534"/>
                    <a:pt x="112840" y="4534"/>
                    <a:pt x="112821" y="4535"/>
                  </a:cubicBezTo>
                  <a:cubicBezTo>
                    <a:pt x="112802" y="4534"/>
                    <a:pt x="112783" y="4534"/>
                    <a:pt x="112765" y="4534"/>
                  </a:cubicBezTo>
                  <a:cubicBezTo>
                    <a:pt x="110778" y="4534"/>
                    <a:pt x="108911" y="5480"/>
                    <a:pt x="107659" y="6927"/>
                  </a:cubicBezTo>
                  <a:lnTo>
                    <a:pt x="107659" y="6927"/>
                  </a:lnTo>
                  <a:cubicBezTo>
                    <a:pt x="107953" y="3264"/>
                    <a:pt x="104676" y="36"/>
                    <a:pt x="101009" y="36"/>
                  </a:cubicBezTo>
                  <a:cubicBezTo>
                    <a:pt x="100988" y="36"/>
                    <a:pt x="100968" y="36"/>
                    <a:pt x="100948" y="36"/>
                  </a:cubicBezTo>
                  <a:cubicBezTo>
                    <a:pt x="100928" y="36"/>
                    <a:pt x="100908" y="36"/>
                    <a:pt x="100889" y="36"/>
                  </a:cubicBezTo>
                  <a:cubicBezTo>
                    <a:pt x="99020" y="36"/>
                    <a:pt x="97261" y="875"/>
                    <a:pt x="96011" y="2178"/>
                  </a:cubicBezTo>
                  <a:cubicBezTo>
                    <a:pt x="96056" y="1434"/>
                    <a:pt x="95948" y="699"/>
                    <a:pt x="95706" y="1"/>
                  </a:cubicBezTo>
                  <a:lnTo>
                    <a:pt x="95339" y="1"/>
                  </a:lnTo>
                  <a:cubicBezTo>
                    <a:pt x="95563" y="699"/>
                    <a:pt x="95688" y="1434"/>
                    <a:pt x="95688" y="2169"/>
                  </a:cubicBezTo>
                  <a:cubicBezTo>
                    <a:pt x="95213" y="2067"/>
                    <a:pt x="94735" y="2017"/>
                    <a:pt x="94260" y="2017"/>
                  </a:cubicBezTo>
                  <a:cubicBezTo>
                    <a:pt x="92399" y="2017"/>
                    <a:pt x="90599" y="2784"/>
                    <a:pt x="89299" y="4176"/>
                  </a:cubicBezTo>
                  <a:cubicBezTo>
                    <a:pt x="88027" y="2796"/>
                    <a:pt x="86226" y="2017"/>
                    <a:pt x="84344" y="2017"/>
                  </a:cubicBezTo>
                  <a:cubicBezTo>
                    <a:pt x="83860" y="2017"/>
                    <a:pt x="83376" y="2061"/>
                    <a:pt x="82902" y="2169"/>
                  </a:cubicBezTo>
                  <a:cubicBezTo>
                    <a:pt x="82910" y="1434"/>
                    <a:pt x="83027" y="699"/>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sp>
          <p:nvSpPr>
            <p:cNvPr id="787" name="Google Shape;787;p32"/>
            <p:cNvSpPr/>
            <p:nvPr/>
          </p:nvSpPr>
          <p:spPr>
            <a:xfrm>
              <a:off x="3029808" y="2625674"/>
              <a:ext cx="3080076" cy="1683353"/>
            </a:xfrm>
            <a:custGeom>
              <a:avLst/>
              <a:gdLst/>
              <a:ahLst/>
              <a:cxnLst/>
              <a:rect l="l" t="t" r="r" b="b"/>
              <a:pathLst>
                <a:path w="143276" h="78414" extrusionOk="0">
                  <a:moveTo>
                    <a:pt x="84144" y="2392"/>
                  </a:moveTo>
                  <a:cubicBezTo>
                    <a:pt x="86080" y="2392"/>
                    <a:pt x="87955" y="3195"/>
                    <a:pt x="89299" y="4642"/>
                  </a:cubicBezTo>
                  <a:cubicBezTo>
                    <a:pt x="90635" y="3197"/>
                    <a:pt x="92499" y="2400"/>
                    <a:pt x="94430" y="2400"/>
                  </a:cubicBezTo>
                  <a:cubicBezTo>
                    <a:pt x="94856" y="2400"/>
                    <a:pt x="95287" y="2439"/>
                    <a:pt x="95715" y="2518"/>
                  </a:cubicBezTo>
                  <a:cubicBezTo>
                    <a:pt x="94720" y="3692"/>
                    <a:pt x="94138" y="5198"/>
                    <a:pt x="94228" y="6793"/>
                  </a:cubicBezTo>
                  <a:cubicBezTo>
                    <a:pt x="92977" y="5480"/>
                    <a:pt x="91219" y="4651"/>
                    <a:pt x="89350" y="4651"/>
                  </a:cubicBezTo>
                  <a:cubicBezTo>
                    <a:pt x="89330" y="4651"/>
                    <a:pt x="89310" y="4651"/>
                    <a:pt x="89290" y="4651"/>
                  </a:cubicBezTo>
                  <a:cubicBezTo>
                    <a:pt x="89271" y="4651"/>
                    <a:pt x="89251" y="4651"/>
                    <a:pt x="89231" y="4651"/>
                  </a:cubicBezTo>
                  <a:cubicBezTo>
                    <a:pt x="87362" y="4651"/>
                    <a:pt x="85595" y="5489"/>
                    <a:pt x="84353" y="6793"/>
                  </a:cubicBezTo>
                  <a:cubicBezTo>
                    <a:pt x="84434" y="5198"/>
                    <a:pt x="83851" y="3692"/>
                    <a:pt x="82866" y="2518"/>
                  </a:cubicBezTo>
                  <a:lnTo>
                    <a:pt x="82866" y="2509"/>
                  </a:lnTo>
                  <a:cubicBezTo>
                    <a:pt x="83291" y="2430"/>
                    <a:pt x="83719" y="2392"/>
                    <a:pt x="84144" y="2392"/>
                  </a:cubicBezTo>
                  <a:close/>
                  <a:moveTo>
                    <a:pt x="23970" y="2589"/>
                  </a:moveTo>
                  <a:cubicBezTo>
                    <a:pt x="24396" y="2589"/>
                    <a:pt x="24824" y="2628"/>
                    <a:pt x="25250" y="2707"/>
                  </a:cubicBezTo>
                  <a:cubicBezTo>
                    <a:pt x="24255" y="3889"/>
                    <a:pt x="23673" y="5386"/>
                    <a:pt x="23753" y="6981"/>
                  </a:cubicBezTo>
                  <a:cubicBezTo>
                    <a:pt x="22512" y="5677"/>
                    <a:pt x="20744" y="4839"/>
                    <a:pt x="18884" y="4839"/>
                  </a:cubicBezTo>
                  <a:cubicBezTo>
                    <a:pt x="18864" y="4839"/>
                    <a:pt x="18845" y="4839"/>
                    <a:pt x="18825" y="4839"/>
                  </a:cubicBezTo>
                  <a:cubicBezTo>
                    <a:pt x="18805" y="4839"/>
                    <a:pt x="18786" y="4839"/>
                    <a:pt x="18766" y="4839"/>
                  </a:cubicBezTo>
                  <a:cubicBezTo>
                    <a:pt x="16897" y="4839"/>
                    <a:pt x="15129" y="5677"/>
                    <a:pt x="13888" y="6981"/>
                  </a:cubicBezTo>
                  <a:cubicBezTo>
                    <a:pt x="13951" y="5395"/>
                    <a:pt x="13368" y="3898"/>
                    <a:pt x="12382" y="2716"/>
                  </a:cubicBezTo>
                  <a:lnTo>
                    <a:pt x="12391" y="2707"/>
                  </a:lnTo>
                  <a:cubicBezTo>
                    <a:pt x="12818" y="2628"/>
                    <a:pt x="13246" y="2589"/>
                    <a:pt x="13671" y="2589"/>
                  </a:cubicBezTo>
                  <a:cubicBezTo>
                    <a:pt x="15606" y="2589"/>
                    <a:pt x="17481" y="3390"/>
                    <a:pt x="18825" y="4830"/>
                  </a:cubicBezTo>
                  <a:cubicBezTo>
                    <a:pt x="20162" y="3390"/>
                    <a:pt x="22035" y="2589"/>
                    <a:pt x="23970" y="2589"/>
                  </a:cubicBezTo>
                  <a:close/>
                  <a:moveTo>
                    <a:pt x="77636" y="544"/>
                  </a:moveTo>
                  <a:cubicBezTo>
                    <a:pt x="80811" y="544"/>
                    <a:pt x="83986" y="2623"/>
                    <a:pt x="84031" y="6784"/>
                  </a:cubicBezTo>
                  <a:cubicBezTo>
                    <a:pt x="83550" y="6679"/>
                    <a:pt x="83066" y="6627"/>
                    <a:pt x="82585" y="6627"/>
                  </a:cubicBezTo>
                  <a:cubicBezTo>
                    <a:pt x="80728" y="6627"/>
                    <a:pt x="78929" y="7394"/>
                    <a:pt x="77633" y="8782"/>
                  </a:cubicBezTo>
                  <a:cubicBezTo>
                    <a:pt x="76360" y="7411"/>
                    <a:pt x="74559" y="6622"/>
                    <a:pt x="72687" y="6622"/>
                  </a:cubicBezTo>
                  <a:cubicBezTo>
                    <a:pt x="72203" y="6622"/>
                    <a:pt x="71719" y="6676"/>
                    <a:pt x="71244" y="6784"/>
                  </a:cubicBezTo>
                  <a:cubicBezTo>
                    <a:pt x="71284" y="2625"/>
                    <a:pt x="74460" y="544"/>
                    <a:pt x="77636" y="544"/>
                  </a:cubicBezTo>
                  <a:close/>
                  <a:moveTo>
                    <a:pt x="100947" y="544"/>
                  </a:moveTo>
                  <a:cubicBezTo>
                    <a:pt x="104121" y="544"/>
                    <a:pt x="107295" y="2622"/>
                    <a:pt x="107337" y="6782"/>
                  </a:cubicBezTo>
                  <a:lnTo>
                    <a:pt x="107337" y="6782"/>
                  </a:lnTo>
                  <a:cubicBezTo>
                    <a:pt x="106859" y="6678"/>
                    <a:pt x="106378" y="6627"/>
                    <a:pt x="105901" y="6627"/>
                  </a:cubicBezTo>
                  <a:cubicBezTo>
                    <a:pt x="104043" y="6627"/>
                    <a:pt x="102246" y="7394"/>
                    <a:pt x="100957" y="8782"/>
                  </a:cubicBezTo>
                  <a:cubicBezTo>
                    <a:pt x="99676" y="7411"/>
                    <a:pt x="97883" y="6622"/>
                    <a:pt x="96002" y="6622"/>
                  </a:cubicBezTo>
                  <a:cubicBezTo>
                    <a:pt x="95518" y="6622"/>
                    <a:pt x="95034" y="6676"/>
                    <a:pt x="94559" y="6784"/>
                  </a:cubicBezTo>
                  <a:cubicBezTo>
                    <a:pt x="94595" y="2625"/>
                    <a:pt x="97771" y="544"/>
                    <a:pt x="100947" y="544"/>
                  </a:cubicBezTo>
                  <a:close/>
                  <a:moveTo>
                    <a:pt x="7166" y="739"/>
                  </a:moveTo>
                  <a:cubicBezTo>
                    <a:pt x="10341" y="739"/>
                    <a:pt x="13516" y="2815"/>
                    <a:pt x="13556" y="6972"/>
                  </a:cubicBezTo>
                  <a:cubicBezTo>
                    <a:pt x="13079" y="6868"/>
                    <a:pt x="12598" y="6817"/>
                    <a:pt x="12120" y="6817"/>
                  </a:cubicBezTo>
                  <a:cubicBezTo>
                    <a:pt x="10263" y="6817"/>
                    <a:pt x="8460" y="7585"/>
                    <a:pt x="7163" y="8974"/>
                  </a:cubicBezTo>
                  <a:lnTo>
                    <a:pt x="7163" y="8974"/>
                  </a:lnTo>
                  <a:cubicBezTo>
                    <a:pt x="5882" y="7597"/>
                    <a:pt x="4092" y="6819"/>
                    <a:pt x="2212" y="6819"/>
                  </a:cubicBezTo>
                  <a:cubicBezTo>
                    <a:pt x="1728" y="6819"/>
                    <a:pt x="1245" y="6873"/>
                    <a:pt x="770" y="6972"/>
                  </a:cubicBezTo>
                  <a:cubicBezTo>
                    <a:pt x="810" y="2818"/>
                    <a:pt x="3988" y="739"/>
                    <a:pt x="7166" y="739"/>
                  </a:cubicBezTo>
                  <a:close/>
                  <a:moveTo>
                    <a:pt x="30461" y="743"/>
                  </a:moveTo>
                  <a:cubicBezTo>
                    <a:pt x="33632" y="743"/>
                    <a:pt x="36807" y="2818"/>
                    <a:pt x="36853" y="6968"/>
                  </a:cubicBezTo>
                  <a:lnTo>
                    <a:pt x="36853" y="6968"/>
                  </a:lnTo>
                  <a:cubicBezTo>
                    <a:pt x="36386" y="6869"/>
                    <a:pt x="35915" y="6820"/>
                    <a:pt x="35447" y="6820"/>
                  </a:cubicBezTo>
                  <a:cubicBezTo>
                    <a:pt x="33589" y="6820"/>
                    <a:pt x="31784" y="7587"/>
                    <a:pt x="30492" y="8979"/>
                  </a:cubicBezTo>
                  <a:cubicBezTo>
                    <a:pt x="29210" y="7599"/>
                    <a:pt x="27418" y="6819"/>
                    <a:pt x="25536" y="6819"/>
                  </a:cubicBezTo>
                  <a:cubicBezTo>
                    <a:pt x="25053" y="6819"/>
                    <a:pt x="24569" y="6873"/>
                    <a:pt x="24094" y="6972"/>
                  </a:cubicBezTo>
                  <a:cubicBezTo>
                    <a:pt x="24121" y="2820"/>
                    <a:pt x="27289" y="743"/>
                    <a:pt x="30461" y="743"/>
                  </a:cubicBezTo>
                  <a:close/>
                  <a:moveTo>
                    <a:pt x="119326" y="6899"/>
                  </a:moveTo>
                  <a:cubicBezTo>
                    <a:pt x="121263" y="6899"/>
                    <a:pt x="123133" y="7700"/>
                    <a:pt x="124470" y="9149"/>
                  </a:cubicBezTo>
                  <a:lnTo>
                    <a:pt x="124470" y="9149"/>
                  </a:lnTo>
                  <a:cubicBezTo>
                    <a:pt x="124453" y="9149"/>
                    <a:pt x="124436" y="9149"/>
                    <a:pt x="124419" y="9149"/>
                  </a:cubicBezTo>
                  <a:cubicBezTo>
                    <a:pt x="122550" y="9149"/>
                    <a:pt x="120782" y="9987"/>
                    <a:pt x="119541" y="11291"/>
                  </a:cubicBezTo>
                  <a:cubicBezTo>
                    <a:pt x="119622" y="9705"/>
                    <a:pt x="119039" y="8199"/>
                    <a:pt x="118045" y="7017"/>
                  </a:cubicBezTo>
                  <a:cubicBezTo>
                    <a:pt x="118472" y="6938"/>
                    <a:pt x="118901" y="6899"/>
                    <a:pt x="119326" y="6899"/>
                  </a:cubicBezTo>
                  <a:close/>
                  <a:moveTo>
                    <a:pt x="129625" y="6899"/>
                  </a:moveTo>
                  <a:cubicBezTo>
                    <a:pt x="130050" y="6899"/>
                    <a:pt x="130477" y="6938"/>
                    <a:pt x="130903" y="7017"/>
                  </a:cubicBezTo>
                  <a:cubicBezTo>
                    <a:pt x="129908" y="8199"/>
                    <a:pt x="129326" y="9705"/>
                    <a:pt x="129415" y="11291"/>
                  </a:cubicBezTo>
                  <a:cubicBezTo>
                    <a:pt x="128165" y="9987"/>
                    <a:pt x="126397" y="9149"/>
                    <a:pt x="124537" y="9149"/>
                  </a:cubicBezTo>
                  <a:cubicBezTo>
                    <a:pt x="124520" y="9149"/>
                    <a:pt x="124503" y="9149"/>
                    <a:pt x="124487" y="9149"/>
                  </a:cubicBezTo>
                  <a:lnTo>
                    <a:pt x="124487" y="9149"/>
                  </a:lnTo>
                  <a:cubicBezTo>
                    <a:pt x="125823" y="7700"/>
                    <a:pt x="127694" y="6899"/>
                    <a:pt x="129625" y="6899"/>
                  </a:cubicBezTo>
                  <a:close/>
                  <a:moveTo>
                    <a:pt x="82788" y="6997"/>
                  </a:moveTo>
                  <a:cubicBezTo>
                    <a:pt x="83213" y="6997"/>
                    <a:pt x="83641" y="7036"/>
                    <a:pt x="84066" y="7115"/>
                  </a:cubicBezTo>
                  <a:cubicBezTo>
                    <a:pt x="83072" y="8298"/>
                    <a:pt x="82489" y="9794"/>
                    <a:pt x="82579" y="11389"/>
                  </a:cubicBezTo>
                  <a:cubicBezTo>
                    <a:pt x="81329" y="10086"/>
                    <a:pt x="79570" y="9248"/>
                    <a:pt x="77701" y="9248"/>
                  </a:cubicBezTo>
                  <a:cubicBezTo>
                    <a:pt x="77681" y="9248"/>
                    <a:pt x="77661" y="9248"/>
                    <a:pt x="77642" y="9248"/>
                  </a:cubicBezTo>
                  <a:cubicBezTo>
                    <a:pt x="78979" y="7800"/>
                    <a:pt x="80853" y="6997"/>
                    <a:pt x="82788" y="6997"/>
                  </a:cubicBezTo>
                  <a:close/>
                  <a:moveTo>
                    <a:pt x="95819" y="7002"/>
                  </a:moveTo>
                  <a:cubicBezTo>
                    <a:pt x="97748" y="7002"/>
                    <a:pt x="99615" y="7806"/>
                    <a:pt x="100948" y="9257"/>
                  </a:cubicBezTo>
                  <a:cubicBezTo>
                    <a:pt x="100928" y="9257"/>
                    <a:pt x="100908" y="9256"/>
                    <a:pt x="100888" y="9256"/>
                  </a:cubicBezTo>
                  <a:cubicBezTo>
                    <a:pt x="99020" y="9256"/>
                    <a:pt x="97252" y="10086"/>
                    <a:pt x="96011" y="11398"/>
                  </a:cubicBezTo>
                  <a:cubicBezTo>
                    <a:pt x="96100" y="9803"/>
                    <a:pt x="95509" y="8298"/>
                    <a:pt x="94523" y="7124"/>
                  </a:cubicBezTo>
                  <a:cubicBezTo>
                    <a:pt x="94955" y="7042"/>
                    <a:pt x="95388" y="7002"/>
                    <a:pt x="95819" y="7002"/>
                  </a:cubicBezTo>
                  <a:close/>
                  <a:moveTo>
                    <a:pt x="48857" y="7096"/>
                  </a:moveTo>
                  <a:cubicBezTo>
                    <a:pt x="50790" y="7096"/>
                    <a:pt x="52658" y="7899"/>
                    <a:pt x="53995" y="9346"/>
                  </a:cubicBezTo>
                  <a:lnTo>
                    <a:pt x="53995" y="9346"/>
                  </a:lnTo>
                  <a:cubicBezTo>
                    <a:pt x="53978" y="9346"/>
                    <a:pt x="53961" y="9346"/>
                    <a:pt x="53945" y="9346"/>
                  </a:cubicBezTo>
                  <a:cubicBezTo>
                    <a:pt x="52076" y="9346"/>
                    <a:pt x="50308" y="10184"/>
                    <a:pt x="49067" y="11488"/>
                  </a:cubicBezTo>
                  <a:cubicBezTo>
                    <a:pt x="49156" y="9893"/>
                    <a:pt x="48565" y="8388"/>
                    <a:pt x="47579" y="7214"/>
                  </a:cubicBezTo>
                  <a:cubicBezTo>
                    <a:pt x="48005" y="7135"/>
                    <a:pt x="48433" y="7096"/>
                    <a:pt x="48857" y="7096"/>
                  </a:cubicBezTo>
                  <a:close/>
                  <a:moveTo>
                    <a:pt x="59151" y="7096"/>
                  </a:moveTo>
                  <a:cubicBezTo>
                    <a:pt x="59575" y="7096"/>
                    <a:pt x="60003" y="7135"/>
                    <a:pt x="60429" y="7214"/>
                  </a:cubicBezTo>
                  <a:cubicBezTo>
                    <a:pt x="59443" y="8397"/>
                    <a:pt x="58852" y="9893"/>
                    <a:pt x="58941" y="11488"/>
                  </a:cubicBezTo>
                  <a:cubicBezTo>
                    <a:pt x="57700" y="10184"/>
                    <a:pt x="55932" y="9346"/>
                    <a:pt x="54063" y="9346"/>
                  </a:cubicBezTo>
                  <a:cubicBezTo>
                    <a:pt x="54043" y="9346"/>
                    <a:pt x="54024" y="9346"/>
                    <a:pt x="54004" y="9346"/>
                  </a:cubicBezTo>
                  <a:cubicBezTo>
                    <a:pt x="55349" y="7899"/>
                    <a:pt x="57217" y="7096"/>
                    <a:pt x="59151" y="7096"/>
                  </a:cubicBezTo>
                  <a:close/>
                  <a:moveTo>
                    <a:pt x="12288" y="7195"/>
                  </a:moveTo>
                  <a:cubicBezTo>
                    <a:pt x="12712" y="7195"/>
                    <a:pt x="13139" y="7233"/>
                    <a:pt x="13565" y="7312"/>
                  </a:cubicBezTo>
                  <a:cubicBezTo>
                    <a:pt x="12580" y="8495"/>
                    <a:pt x="11997" y="9992"/>
                    <a:pt x="12078" y="11586"/>
                  </a:cubicBezTo>
                  <a:cubicBezTo>
                    <a:pt x="10836" y="10283"/>
                    <a:pt x="9069" y="9445"/>
                    <a:pt x="7200" y="9445"/>
                  </a:cubicBezTo>
                  <a:cubicBezTo>
                    <a:pt x="7183" y="9445"/>
                    <a:pt x="7166" y="9445"/>
                    <a:pt x="7150" y="9445"/>
                  </a:cubicBezTo>
                  <a:lnTo>
                    <a:pt x="7150" y="9445"/>
                  </a:lnTo>
                  <a:cubicBezTo>
                    <a:pt x="8487" y="7997"/>
                    <a:pt x="10354" y="7195"/>
                    <a:pt x="12288" y="7195"/>
                  </a:cubicBezTo>
                  <a:close/>
                  <a:moveTo>
                    <a:pt x="25327" y="7195"/>
                  </a:moveTo>
                  <a:cubicBezTo>
                    <a:pt x="27263" y="7195"/>
                    <a:pt x="29138" y="7997"/>
                    <a:pt x="30483" y="9445"/>
                  </a:cubicBezTo>
                  <a:cubicBezTo>
                    <a:pt x="30463" y="9445"/>
                    <a:pt x="30443" y="9445"/>
                    <a:pt x="30423" y="9445"/>
                  </a:cubicBezTo>
                  <a:cubicBezTo>
                    <a:pt x="28555" y="9445"/>
                    <a:pt x="26787" y="10283"/>
                    <a:pt x="25545" y="11586"/>
                  </a:cubicBezTo>
                  <a:cubicBezTo>
                    <a:pt x="25626" y="10000"/>
                    <a:pt x="25044" y="8495"/>
                    <a:pt x="24049" y="7312"/>
                  </a:cubicBezTo>
                  <a:cubicBezTo>
                    <a:pt x="24475" y="7233"/>
                    <a:pt x="24903" y="7195"/>
                    <a:pt x="25327" y="7195"/>
                  </a:cubicBezTo>
                  <a:close/>
                  <a:moveTo>
                    <a:pt x="35634" y="7192"/>
                  </a:moveTo>
                  <a:cubicBezTo>
                    <a:pt x="36094" y="7192"/>
                    <a:pt x="36556" y="7237"/>
                    <a:pt x="37015" y="7330"/>
                  </a:cubicBezTo>
                  <a:cubicBezTo>
                    <a:pt x="35998" y="8588"/>
                    <a:pt x="35452" y="10173"/>
                    <a:pt x="35641" y="11840"/>
                  </a:cubicBezTo>
                  <a:lnTo>
                    <a:pt x="35641" y="11840"/>
                  </a:lnTo>
                  <a:cubicBezTo>
                    <a:pt x="34389" y="10389"/>
                    <a:pt x="32523" y="9445"/>
                    <a:pt x="30538" y="9445"/>
                  </a:cubicBezTo>
                  <a:cubicBezTo>
                    <a:pt x="30520" y="9445"/>
                    <a:pt x="30501" y="9445"/>
                    <a:pt x="30483" y="9445"/>
                  </a:cubicBezTo>
                  <a:cubicBezTo>
                    <a:pt x="31822" y="7997"/>
                    <a:pt x="33700" y="7192"/>
                    <a:pt x="35634" y="7192"/>
                  </a:cubicBezTo>
                  <a:close/>
                  <a:moveTo>
                    <a:pt x="112820" y="5042"/>
                  </a:moveTo>
                  <a:cubicBezTo>
                    <a:pt x="115994" y="5042"/>
                    <a:pt x="119168" y="7120"/>
                    <a:pt x="119209" y="11280"/>
                  </a:cubicBezTo>
                  <a:lnTo>
                    <a:pt x="119209" y="11280"/>
                  </a:lnTo>
                  <a:cubicBezTo>
                    <a:pt x="118737" y="11179"/>
                    <a:pt x="118262" y="11130"/>
                    <a:pt x="117790" y="11130"/>
                  </a:cubicBezTo>
                  <a:cubicBezTo>
                    <a:pt x="115926" y="11130"/>
                    <a:pt x="114120" y="11897"/>
                    <a:pt x="112821" y="13289"/>
                  </a:cubicBezTo>
                  <a:cubicBezTo>
                    <a:pt x="111548" y="11909"/>
                    <a:pt x="109747" y="11129"/>
                    <a:pt x="107874" y="11129"/>
                  </a:cubicBezTo>
                  <a:cubicBezTo>
                    <a:pt x="107391" y="11129"/>
                    <a:pt x="106898" y="11183"/>
                    <a:pt x="106432" y="11282"/>
                  </a:cubicBezTo>
                  <a:cubicBezTo>
                    <a:pt x="106468" y="7123"/>
                    <a:pt x="109644" y="5042"/>
                    <a:pt x="112820" y="5042"/>
                  </a:cubicBezTo>
                  <a:close/>
                  <a:moveTo>
                    <a:pt x="136135" y="5042"/>
                  </a:moveTo>
                  <a:cubicBezTo>
                    <a:pt x="139310" y="5042"/>
                    <a:pt x="142484" y="7121"/>
                    <a:pt x="142525" y="11282"/>
                  </a:cubicBezTo>
                  <a:cubicBezTo>
                    <a:pt x="142051" y="11180"/>
                    <a:pt x="141574" y="11130"/>
                    <a:pt x="141100" y="11130"/>
                  </a:cubicBezTo>
                  <a:cubicBezTo>
                    <a:pt x="139242" y="11130"/>
                    <a:pt x="137437" y="11897"/>
                    <a:pt x="136145" y="13289"/>
                  </a:cubicBezTo>
                  <a:cubicBezTo>
                    <a:pt x="134863" y="11909"/>
                    <a:pt x="133071" y="11129"/>
                    <a:pt x="131190" y="11129"/>
                  </a:cubicBezTo>
                  <a:cubicBezTo>
                    <a:pt x="130706" y="11129"/>
                    <a:pt x="130222" y="11183"/>
                    <a:pt x="129747" y="11282"/>
                  </a:cubicBezTo>
                  <a:cubicBezTo>
                    <a:pt x="129783" y="7123"/>
                    <a:pt x="132959" y="5042"/>
                    <a:pt x="136135" y="5042"/>
                  </a:cubicBezTo>
                  <a:close/>
                  <a:moveTo>
                    <a:pt x="89293" y="5147"/>
                  </a:moveTo>
                  <a:cubicBezTo>
                    <a:pt x="92468" y="5147"/>
                    <a:pt x="95642" y="7223"/>
                    <a:pt x="95679" y="11378"/>
                  </a:cubicBezTo>
                  <a:lnTo>
                    <a:pt x="95679" y="11378"/>
                  </a:lnTo>
                  <a:cubicBezTo>
                    <a:pt x="95207" y="11278"/>
                    <a:pt x="94731" y="11229"/>
                    <a:pt x="94259" y="11229"/>
                  </a:cubicBezTo>
                  <a:cubicBezTo>
                    <a:pt x="92396" y="11229"/>
                    <a:pt x="90592" y="11995"/>
                    <a:pt x="89299" y="13388"/>
                  </a:cubicBezTo>
                  <a:cubicBezTo>
                    <a:pt x="88018" y="12008"/>
                    <a:pt x="86226" y="11228"/>
                    <a:pt x="84344" y="11228"/>
                  </a:cubicBezTo>
                  <a:cubicBezTo>
                    <a:pt x="83860" y="11228"/>
                    <a:pt x="83376" y="11282"/>
                    <a:pt x="82902" y="11380"/>
                  </a:cubicBezTo>
                  <a:cubicBezTo>
                    <a:pt x="82937" y="7226"/>
                    <a:pt x="86116" y="5147"/>
                    <a:pt x="89293" y="5147"/>
                  </a:cubicBezTo>
                  <a:close/>
                  <a:moveTo>
                    <a:pt x="42334" y="5241"/>
                  </a:moveTo>
                  <a:cubicBezTo>
                    <a:pt x="45504" y="5241"/>
                    <a:pt x="48679" y="7316"/>
                    <a:pt x="48726" y="11466"/>
                  </a:cubicBezTo>
                  <a:lnTo>
                    <a:pt x="48726" y="11466"/>
                  </a:lnTo>
                  <a:cubicBezTo>
                    <a:pt x="48259" y="11367"/>
                    <a:pt x="47788" y="11318"/>
                    <a:pt x="47320" y="11318"/>
                  </a:cubicBezTo>
                  <a:cubicBezTo>
                    <a:pt x="45461" y="11318"/>
                    <a:pt x="43655" y="12085"/>
                    <a:pt x="42355" y="13477"/>
                  </a:cubicBezTo>
                  <a:cubicBezTo>
                    <a:pt x="41083" y="12097"/>
                    <a:pt x="39282" y="11318"/>
                    <a:pt x="37409" y="11318"/>
                  </a:cubicBezTo>
                  <a:cubicBezTo>
                    <a:pt x="36916" y="11318"/>
                    <a:pt x="36432" y="11371"/>
                    <a:pt x="35966" y="11470"/>
                  </a:cubicBezTo>
                  <a:cubicBezTo>
                    <a:pt x="35993" y="7318"/>
                    <a:pt x="39161" y="5241"/>
                    <a:pt x="42334" y="5241"/>
                  </a:cubicBezTo>
                  <a:close/>
                  <a:moveTo>
                    <a:pt x="65648" y="5241"/>
                  </a:moveTo>
                  <a:cubicBezTo>
                    <a:pt x="68820" y="5241"/>
                    <a:pt x="71995" y="7316"/>
                    <a:pt x="72041" y="11466"/>
                  </a:cubicBezTo>
                  <a:lnTo>
                    <a:pt x="72041" y="11466"/>
                  </a:lnTo>
                  <a:cubicBezTo>
                    <a:pt x="71572" y="11367"/>
                    <a:pt x="71100" y="11318"/>
                    <a:pt x="70631" y="11318"/>
                  </a:cubicBezTo>
                  <a:cubicBezTo>
                    <a:pt x="68767" y="11318"/>
                    <a:pt x="66961" y="12085"/>
                    <a:pt x="65662" y="13477"/>
                  </a:cubicBezTo>
                  <a:cubicBezTo>
                    <a:pt x="64389" y="12097"/>
                    <a:pt x="62588" y="11318"/>
                    <a:pt x="60715" y="11318"/>
                  </a:cubicBezTo>
                  <a:cubicBezTo>
                    <a:pt x="60223" y="11318"/>
                    <a:pt x="59739" y="11371"/>
                    <a:pt x="59273" y="11470"/>
                  </a:cubicBezTo>
                  <a:cubicBezTo>
                    <a:pt x="59304" y="7318"/>
                    <a:pt x="62474" y="5241"/>
                    <a:pt x="65648" y="5241"/>
                  </a:cubicBezTo>
                  <a:close/>
                  <a:moveTo>
                    <a:pt x="18806" y="5349"/>
                  </a:moveTo>
                  <a:cubicBezTo>
                    <a:pt x="21976" y="5349"/>
                    <a:pt x="25149" y="7423"/>
                    <a:pt x="25196" y="11574"/>
                  </a:cubicBezTo>
                  <a:lnTo>
                    <a:pt x="25196" y="11574"/>
                  </a:lnTo>
                  <a:cubicBezTo>
                    <a:pt x="24722" y="11471"/>
                    <a:pt x="24244" y="11421"/>
                    <a:pt x="23770" y="11421"/>
                  </a:cubicBezTo>
                  <a:cubicBezTo>
                    <a:pt x="21912" y="11421"/>
                    <a:pt x="20114" y="12189"/>
                    <a:pt x="18825" y="13585"/>
                  </a:cubicBezTo>
                  <a:cubicBezTo>
                    <a:pt x="17544" y="12205"/>
                    <a:pt x="15752" y="11425"/>
                    <a:pt x="13870" y="11425"/>
                  </a:cubicBezTo>
                  <a:cubicBezTo>
                    <a:pt x="13386" y="11425"/>
                    <a:pt x="12902" y="11470"/>
                    <a:pt x="12427" y="11578"/>
                  </a:cubicBezTo>
                  <a:cubicBezTo>
                    <a:pt x="12463" y="7425"/>
                    <a:pt x="15633" y="5349"/>
                    <a:pt x="18806" y="5349"/>
                  </a:cubicBezTo>
                  <a:close/>
                  <a:moveTo>
                    <a:pt x="117949" y="11501"/>
                  </a:moveTo>
                  <a:cubicBezTo>
                    <a:pt x="118380" y="11501"/>
                    <a:pt x="118814" y="11541"/>
                    <a:pt x="119245" y="11622"/>
                  </a:cubicBezTo>
                  <a:cubicBezTo>
                    <a:pt x="118253" y="12794"/>
                    <a:pt x="117671" y="14304"/>
                    <a:pt x="117757" y="15887"/>
                  </a:cubicBezTo>
                  <a:lnTo>
                    <a:pt x="117757" y="15887"/>
                  </a:lnTo>
                  <a:cubicBezTo>
                    <a:pt x="116507" y="14584"/>
                    <a:pt x="114739" y="13746"/>
                    <a:pt x="112880" y="13746"/>
                  </a:cubicBezTo>
                  <a:cubicBezTo>
                    <a:pt x="112860" y="13746"/>
                    <a:pt x="112840" y="13746"/>
                    <a:pt x="112821" y="13746"/>
                  </a:cubicBezTo>
                  <a:cubicBezTo>
                    <a:pt x="114154" y="12303"/>
                    <a:pt x="116020" y="11501"/>
                    <a:pt x="117949" y="11501"/>
                  </a:cubicBezTo>
                  <a:close/>
                  <a:moveTo>
                    <a:pt x="130985" y="11496"/>
                  </a:moveTo>
                  <a:cubicBezTo>
                    <a:pt x="132925" y="11496"/>
                    <a:pt x="134799" y="12298"/>
                    <a:pt x="136136" y="13746"/>
                  </a:cubicBezTo>
                  <a:cubicBezTo>
                    <a:pt x="136116" y="13746"/>
                    <a:pt x="136096" y="13746"/>
                    <a:pt x="136077" y="13746"/>
                  </a:cubicBezTo>
                  <a:cubicBezTo>
                    <a:pt x="134208" y="13746"/>
                    <a:pt x="132440" y="14584"/>
                    <a:pt x="131199" y="15888"/>
                  </a:cubicBezTo>
                  <a:cubicBezTo>
                    <a:pt x="131279" y="14293"/>
                    <a:pt x="130697" y="12796"/>
                    <a:pt x="129702" y="11613"/>
                  </a:cubicBezTo>
                  <a:cubicBezTo>
                    <a:pt x="130130" y="11534"/>
                    <a:pt x="130559" y="11496"/>
                    <a:pt x="130985" y="11496"/>
                  </a:cubicBezTo>
                  <a:close/>
                  <a:moveTo>
                    <a:pt x="84143" y="11612"/>
                  </a:moveTo>
                  <a:cubicBezTo>
                    <a:pt x="86077" y="11612"/>
                    <a:pt x="87946" y="12415"/>
                    <a:pt x="89290" y="13862"/>
                  </a:cubicBezTo>
                  <a:cubicBezTo>
                    <a:pt x="89271" y="13862"/>
                    <a:pt x="89251" y="13862"/>
                    <a:pt x="89231" y="13862"/>
                  </a:cubicBezTo>
                  <a:cubicBezTo>
                    <a:pt x="87362" y="13862"/>
                    <a:pt x="85595" y="14701"/>
                    <a:pt x="84353" y="16004"/>
                  </a:cubicBezTo>
                  <a:cubicBezTo>
                    <a:pt x="84443" y="14409"/>
                    <a:pt x="83851" y="12913"/>
                    <a:pt x="82866" y="11730"/>
                  </a:cubicBezTo>
                  <a:cubicBezTo>
                    <a:pt x="83291" y="11651"/>
                    <a:pt x="83719" y="11612"/>
                    <a:pt x="84143" y="11612"/>
                  </a:cubicBezTo>
                  <a:close/>
                  <a:moveTo>
                    <a:pt x="94437" y="11612"/>
                  </a:moveTo>
                  <a:cubicBezTo>
                    <a:pt x="94861" y="11612"/>
                    <a:pt x="95289" y="11651"/>
                    <a:pt x="95715" y="11730"/>
                  </a:cubicBezTo>
                  <a:cubicBezTo>
                    <a:pt x="94729" y="12913"/>
                    <a:pt x="94138" y="14409"/>
                    <a:pt x="94228" y="16004"/>
                  </a:cubicBezTo>
                  <a:cubicBezTo>
                    <a:pt x="92977" y="14701"/>
                    <a:pt x="91218" y="13862"/>
                    <a:pt x="89350" y="13862"/>
                  </a:cubicBezTo>
                  <a:cubicBezTo>
                    <a:pt x="89330" y="13862"/>
                    <a:pt x="89310" y="13862"/>
                    <a:pt x="89290" y="13862"/>
                  </a:cubicBezTo>
                  <a:lnTo>
                    <a:pt x="89299" y="13853"/>
                  </a:lnTo>
                  <a:cubicBezTo>
                    <a:pt x="90636" y="12414"/>
                    <a:pt x="92504" y="11612"/>
                    <a:pt x="94437" y="11612"/>
                  </a:cubicBezTo>
                  <a:close/>
                  <a:moveTo>
                    <a:pt x="47493" y="11702"/>
                  </a:moveTo>
                  <a:cubicBezTo>
                    <a:pt x="47918" y="11702"/>
                    <a:pt x="48345" y="11740"/>
                    <a:pt x="48771" y="11819"/>
                  </a:cubicBezTo>
                  <a:cubicBezTo>
                    <a:pt x="47772" y="12997"/>
                    <a:pt x="47190" y="14487"/>
                    <a:pt x="47274" y="16083"/>
                  </a:cubicBezTo>
                  <a:lnTo>
                    <a:pt x="47274" y="16083"/>
                  </a:lnTo>
                  <a:cubicBezTo>
                    <a:pt x="46033" y="14786"/>
                    <a:pt x="44269" y="13952"/>
                    <a:pt x="42406" y="13952"/>
                  </a:cubicBezTo>
                  <a:cubicBezTo>
                    <a:pt x="42389" y="13952"/>
                    <a:pt x="42372" y="13952"/>
                    <a:pt x="42355" y="13952"/>
                  </a:cubicBezTo>
                  <a:lnTo>
                    <a:pt x="42355" y="13952"/>
                  </a:lnTo>
                  <a:cubicBezTo>
                    <a:pt x="43693" y="12505"/>
                    <a:pt x="45560" y="11702"/>
                    <a:pt x="47493" y="11702"/>
                  </a:cubicBezTo>
                  <a:close/>
                  <a:moveTo>
                    <a:pt x="60501" y="11702"/>
                  </a:moveTo>
                  <a:cubicBezTo>
                    <a:pt x="62439" y="11702"/>
                    <a:pt x="64308" y="12505"/>
                    <a:pt x="65653" y="13952"/>
                  </a:cubicBezTo>
                  <a:cubicBezTo>
                    <a:pt x="65633" y="13952"/>
                    <a:pt x="65613" y="13952"/>
                    <a:pt x="65593" y="13952"/>
                  </a:cubicBezTo>
                  <a:cubicBezTo>
                    <a:pt x="63725" y="13952"/>
                    <a:pt x="61957" y="14790"/>
                    <a:pt x="60715" y="16094"/>
                  </a:cubicBezTo>
                  <a:cubicBezTo>
                    <a:pt x="60796" y="14499"/>
                    <a:pt x="60214" y="13002"/>
                    <a:pt x="59219" y="11819"/>
                  </a:cubicBezTo>
                  <a:cubicBezTo>
                    <a:pt x="59646" y="11740"/>
                    <a:pt x="60075" y="11702"/>
                    <a:pt x="60501" y="11702"/>
                  </a:cubicBezTo>
                  <a:close/>
                  <a:moveTo>
                    <a:pt x="106098" y="7003"/>
                  </a:moveTo>
                  <a:cubicBezTo>
                    <a:pt x="106560" y="7003"/>
                    <a:pt x="107026" y="7049"/>
                    <a:pt x="107489" y="7142"/>
                  </a:cubicBezTo>
                  <a:cubicBezTo>
                    <a:pt x="106479" y="8394"/>
                    <a:pt x="105932" y="9985"/>
                    <a:pt x="106135" y="11656"/>
                  </a:cubicBezTo>
                  <a:lnTo>
                    <a:pt x="106135" y="11656"/>
                  </a:lnTo>
                  <a:cubicBezTo>
                    <a:pt x="106639" y="11546"/>
                    <a:pt x="107148" y="11492"/>
                    <a:pt x="107652" y="11492"/>
                  </a:cubicBezTo>
                  <a:cubicBezTo>
                    <a:pt x="109592" y="11492"/>
                    <a:pt x="111471" y="12290"/>
                    <a:pt x="112821" y="13746"/>
                  </a:cubicBezTo>
                  <a:cubicBezTo>
                    <a:pt x="112802" y="13746"/>
                    <a:pt x="112783" y="13746"/>
                    <a:pt x="112765" y="13746"/>
                  </a:cubicBezTo>
                  <a:cubicBezTo>
                    <a:pt x="110778" y="13746"/>
                    <a:pt x="108911" y="14691"/>
                    <a:pt x="107659" y="16138"/>
                  </a:cubicBezTo>
                  <a:lnTo>
                    <a:pt x="107659" y="16138"/>
                  </a:lnTo>
                  <a:cubicBezTo>
                    <a:pt x="107785" y="14463"/>
                    <a:pt x="107175" y="12886"/>
                    <a:pt x="106127" y="11658"/>
                  </a:cubicBezTo>
                  <a:cubicBezTo>
                    <a:pt x="106127" y="11658"/>
                    <a:pt x="106128" y="11658"/>
                    <a:pt x="106128" y="11658"/>
                  </a:cubicBezTo>
                  <a:lnTo>
                    <a:pt x="106128" y="11658"/>
                  </a:lnTo>
                  <a:cubicBezTo>
                    <a:pt x="106131" y="11661"/>
                    <a:pt x="106133" y="11664"/>
                    <a:pt x="106136" y="11667"/>
                  </a:cubicBezTo>
                  <a:cubicBezTo>
                    <a:pt x="106136" y="11664"/>
                    <a:pt x="106135" y="11660"/>
                    <a:pt x="106135" y="11656"/>
                  </a:cubicBezTo>
                  <a:lnTo>
                    <a:pt x="106135" y="11656"/>
                  </a:lnTo>
                  <a:cubicBezTo>
                    <a:pt x="106133" y="11657"/>
                    <a:pt x="106130" y="11657"/>
                    <a:pt x="106128" y="11658"/>
                  </a:cubicBezTo>
                  <a:lnTo>
                    <a:pt x="106128" y="11658"/>
                  </a:lnTo>
                  <a:cubicBezTo>
                    <a:pt x="104868" y="10198"/>
                    <a:pt x="102995" y="9256"/>
                    <a:pt x="101004" y="9256"/>
                  </a:cubicBezTo>
                  <a:cubicBezTo>
                    <a:pt x="100985" y="9256"/>
                    <a:pt x="100967" y="9257"/>
                    <a:pt x="100948" y="9257"/>
                  </a:cubicBezTo>
                  <a:cubicBezTo>
                    <a:pt x="102293" y="7803"/>
                    <a:pt x="104164" y="7003"/>
                    <a:pt x="106098" y="7003"/>
                  </a:cubicBezTo>
                  <a:close/>
                  <a:moveTo>
                    <a:pt x="13651" y="11804"/>
                  </a:moveTo>
                  <a:cubicBezTo>
                    <a:pt x="15587" y="11804"/>
                    <a:pt x="17458" y="12604"/>
                    <a:pt x="18799" y="14050"/>
                  </a:cubicBezTo>
                  <a:lnTo>
                    <a:pt x="18799" y="14050"/>
                  </a:lnTo>
                  <a:cubicBezTo>
                    <a:pt x="18788" y="14050"/>
                    <a:pt x="18777" y="14050"/>
                    <a:pt x="18766" y="14050"/>
                  </a:cubicBezTo>
                  <a:cubicBezTo>
                    <a:pt x="16897" y="14050"/>
                    <a:pt x="15129" y="14889"/>
                    <a:pt x="13888" y="16192"/>
                  </a:cubicBezTo>
                  <a:cubicBezTo>
                    <a:pt x="13968" y="14597"/>
                    <a:pt x="13386" y="13101"/>
                    <a:pt x="12391" y="11918"/>
                  </a:cubicBezTo>
                  <a:cubicBezTo>
                    <a:pt x="12811" y="11842"/>
                    <a:pt x="13233" y="11804"/>
                    <a:pt x="13651" y="11804"/>
                  </a:cubicBezTo>
                  <a:close/>
                  <a:moveTo>
                    <a:pt x="23971" y="11800"/>
                  </a:moveTo>
                  <a:cubicBezTo>
                    <a:pt x="24396" y="11800"/>
                    <a:pt x="24824" y="11839"/>
                    <a:pt x="25250" y="11918"/>
                  </a:cubicBezTo>
                  <a:cubicBezTo>
                    <a:pt x="24255" y="13101"/>
                    <a:pt x="23673" y="14597"/>
                    <a:pt x="23753" y="16192"/>
                  </a:cubicBezTo>
                  <a:cubicBezTo>
                    <a:pt x="22512" y="14889"/>
                    <a:pt x="20744" y="14050"/>
                    <a:pt x="18884" y="14050"/>
                  </a:cubicBezTo>
                  <a:cubicBezTo>
                    <a:pt x="18864" y="14050"/>
                    <a:pt x="18845" y="14050"/>
                    <a:pt x="18825" y="14051"/>
                  </a:cubicBezTo>
                  <a:cubicBezTo>
                    <a:pt x="20162" y="12603"/>
                    <a:pt x="22036" y="11800"/>
                    <a:pt x="23971" y="11800"/>
                  </a:cubicBezTo>
                  <a:close/>
                  <a:moveTo>
                    <a:pt x="37191" y="11695"/>
                  </a:moveTo>
                  <a:cubicBezTo>
                    <a:pt x="39126" y="11695"/>
                    <a:pt x="41007" y="12498"/>
                    <a:pt x="42355" y="13952"/>
                  </a:cubicBezTo>
                  <a:lnTo>
                    <a:pt x="42355" y="13952"/>
                  </a:lnTo>
                  <a:cubicBezTo>
                    <a:pt x="42352" y="13952"/>
                    <a:pt x="42349" y="13952"/>
                    <a:pt x="42346" y="13952"/>
                  </a:cubicBezTo>
                  <a:cubicBezTo>
                    <a:pt x="42328" y="13952"/>
                    <a:pt x="42309" y="13952"/>
                    <a:pt x="42291" y="13952"/>
                  </a:cubicBezTo>
                  <a:cubicBezTo>
                    <a:pt x="40304" y="13952"/>
                    <a:pt x="38437" y="14897"/>
                    <a:pt x="37185" y="16344"/>
                  </a:cubicBezTo>
                  <a:cubicBezTo>
                    <a:pt x="37320" y="14669"/>
                    <a:pt x="36710" y="13092"/>
                    <a:pt x="35662" y="11864"/>
                  </a:cubicBezTo>
                  <a:cubicBezTo>
                    <a:pt x="36169" y="11750"/>
                    <a:pt x="36682" y="11695"/>
                    <a:pt x="37191" y="11695"/>
                  </a:cubicBezTo>
                  <a:close/>
                  <a:moveTo>
                    <a:pt x="124477" y="9648"/>
                  </a:moveTo>
                  <a:cubicBezTo>
                    <a:pt x="127652" y="9648"/>
                    <a:pt x="130827" y="11726"/>
                    <a:pt x="130867" y="15888"/>
                  </a:cubicBezTo>
                  <a:cubicBezTo>
                    <a:pt x="130394" y="15786"/>
                    <a:pt x="129917" y="15736"/>
                    <a:pt x="129443" y="15736"/>
                  </a:cubicBezTo>
                  <a:cubicBezTo>
                    <a:pt x="127584" y="15736"/>
                    <a:pt x="125780" y="16502"/>
                    <a:pt x="124487" y="17895"/>
                  </a:cubicBezTo>
                  <a:cubicBezTo>
                    <a:pt x="123206" y="16515"/>
                    <a:pt x="121414" y="15735"/>
                    <a:pt x="119532" y="15735"/>
                  </a:cubicBezTo>
                  <a:cubicBezTo>
                    <a:pt x="119048" y="15735"/>
                    <a:pt x="118564" y="15780"/>
                    <a:pt x="118089" y="15888"/>
                  </a:cubicBezTo>
                  <a:cubicBezTo>
                    <a:pt x="118125" y="11729"/>
                    <a:pt x="121301" y="9648"/>
                    <a:pt x="124477" y="9648"/>
                  </a:cubicBezTo>
                  <a:close/>
                  <a:moveTo>
                    <a:pt x="77633" y="9753"/>
                  </a:moveTo>
                  <a:cubicBezTo>
                    <a:pt x="80805" y="9753"/>
                    <a:pt x="83979" y="11828"/>
                    <a:pt x="84022" y="15982"/>
                  </a:cubicBezTo>
                  <a:lnTo>
                    <a:pt x="84022" y="15982"/>
                  </a:lnTo>
                  <a:cubicBezTo>
                    <a:pt x="83547" y="15880"/>
                    <a:pt x="83069" y="15830"/>
                    <a:pt x="82594" y="15830"/>
                  </a:cubicBezTo>
                  <a:cubicBezTo>
                    <a:pt x="80737" y="15830"/>
                    <a:pt x="78939" y="16596"/>
                    <a:pt x="77651" y="17984"/>
                  </a:cubicBezTo>
                  <a:cubicBezTo>
                    <a:pt x="76369" y="16613"/>
                    <a:pt x="74577" y="15825"/>
                    <a:pt x="72696" y="15825"/>
                  </a:cubicBezTo>
                  <a:cubicBezTo>
                    <a:pt x="72212" y="15825"/>
                    <a:pt x="71728" y="15879"/>
                    <a:pt x="71253" y="15986"/>
                  </a:cubicBezTo>
                  <a:cubicBezTo>
                    <a:pt x="71284" y="11832"/>
                    <a:pt x="74458" y="9753"/>
                    <a:pt x="77633" y="9753"/>
                  </a:cubicBezTo>
                  <a:close/>
                  <a:moveTo>
                    <a:pt x="100947" y="9753"/>
                  </a:moveTo>
                  <a:cubicBezTo>
                    <a:pt x="104122" y="9753"/>
                    <a:pt x="107296" y="11830"/>
                    <a:pt x="107337" y="15986"/>
                  </a:cubicBezTo>
                  <a:cubicBezTo>
                    <a:pt x="106864" y="15884"/>
                    <a:pt x="106386" y="15834"/>
                    <a:pt x="105913" y="15834"/>
                  </a:cubicBezTo>
                  <a:cubicBezTo>
                    <a:pt x="104054" y="15834"/>
                    <a:pt x="102249" y="16601"/>
                    <a:pt x="100957" y="17993"/>
                  </a:cubicBezTo>
                  <a:cubicBezTo>
                    <a:pt x="99676" y="16613"/>
                    <a:pt x="97883" y="15834"/>
                    <a:pt x="96002" y="15834"/>
                  </a:cubicBezTo>
                  <a:cubicBezTo>
                    <a:pt x="95518" y="15834"/>
                    <a:pt x="95034" y="15888"/>
                    <a:pt x="94559" y="15986"/>
                  </a:cubicBezTo>
                  <a:cubicBezTo>
                    <a:pt x="94595" y="11832"/>
                    <a:pt x="97771" y="9753"/>
                    <a:pt x="100947" y="9753"/>
                  </a:cubicBezTo>
                  <a:close/>
                  <a:moveTo>
                    <a:pt x="53999" y="9848"/>
                  </a:moveTo>
                  <a:cubicBezTo>
                    <a:pt x="57176" y="9848"/>
                    <a:pt x="60352" y="11927"/>
                    <a:pt x="60393" y="16085"/>
                  </a:cubicBezTo>
                  <a:cubicBezTo>
                    <a:pt x="59913" y="15980"/>
                    <a:pt x="59429" y="15929"/>
                    <a:pt x="58949" y="15929"/>
                  </a:cubicBezTo>
                  <a:cubicBezTo>
                    <a:pt x="57093" y="15929"/>
                    <a:pt x="55295" y="16694"/>
                    <a:pt x="53999" y="18087"/>
                  </a:cubicBezTo>
                  <a:lnTo>
                    <a:pt x="53999" y="18087"/>
                  </a:lnTo>
                  <a:cubicBezTo>
                    <a:pt x="52718" y="16710"/>
                    <a:pt x="50928" y="15932"/>
                    <a:pt x="49049" y="15932"/>
                  </a:cubicBezTo>
                  <a:cubicBezTo>
                    <a:pt x="48565" y="15932"/>
                    <a:pt x="48081" y="15977"/>
                    <a:pt x="47606" y="16085"/>
                  </a:cubicBezTo>
                  <a:cubicBezTo>
                    <a:pt x="47646" y="11927"/>
                    <a:pt x="50823" y="9848"/>
                    <a:pt x="53999" y="9848"/>
                  </a:cubicBezTo>
                  <a:close/>
                  <a:moveTo>
                    <a:pt x="7166" y="9943"/>
                  </a:moveTo>
                  <a:cubicBezTo>
                    <a:pt x="10341" y="9943"/>
                    <a:pt x="13516" y="12022"/>
                    <a:pt x="13556" y="16183"/>
                  </a:cubicBezTo>
                  <a:cubicBezTo>
                    <a:pt x="13083" y="16081"/>
                    <a:pt x="12605" y="16031"/>
                    <a:pt x="12131" y="16031"/>
                  </a:cubicBezTo>
                  <a:cubicBezTo>
                    <a:pt x="10273" y="16031"/>
                    <a:pt x="8469" y="16796"/>
                    <a:pt x="7176" y="18181"/>
                  </a:cubicBezTo>
                  <a:cubicBezTo>
                    <a:pt x="5901" y="16817"/>
                    <a:pt x="4126" y="16040"/>
                    <a:pt x="2258" y="16040"/>
                  </a:cubicBezTo>
                  <a:cubicBezTo>
                    <a:pt x="2237" y="16040"/>
                    <a:pt x="2216" y="16040"/>
                    <a:pt x="2194" y="16040"/>
                  </a:cubicBezTo>
                  <a:lnTo>
                    <a:pt x="2212" y="16022"/>
                  </a:lnTo>
                  <a:lnTo>
                    <a:pt x="2212" y="16022"/>
                  </a:lnTo>
                  <a:cubicBezTo>
                    <a:pt x="1728" y="16031"/>
                    <a:pt x="1245" y="16076"/>
                    <a:pt x="770" y="16183"/>
                  </a:cubicBezTo>
                  <a:cubicBezTo>
                    <a:pt x="810" y="12024"/>
                    <a:pt x="3988" y="9943"/>
                    <a:pt x="7166" y="9943"/>
                  </a:cubicBezTo>
                  <a:close/>
                  <a:moveTo>
                    <a:pt x="30463" y="9956"/>
                  </a:moveTo>
                  <a:cubicBezTo>
                    <a:pt x="33636" y="9956"/>
                    <a:pt x="36811" y="12033"/>
                    <a:pt x="36854" y="16188"/>
                  </a:cubicBezTo>
                  <a:lnTo>
                    <a:pt x="36854" y="16188"/>
                  </a:lnTo>
                  <a:cubicBezTo>
                    <a:pt x="36379" y="16086"/>
                    <a:pt x="35901" y="16036"/>
                    <a:pt x="35426" y="16036"/>
                  </a:cubicBezTo>
                  <a:cubicBezTo>
                    <a:pt x="33569" y="16036"/>
                    <a:pt x="31771" y="16802"/>
                    <a:pt x="30483" y="18190"/>
                  </a:cubicBezTo>
                  <a:cubicBezTo>
                    <a:pt x="29201" y="16819"/>
                    <a:pt x="27409" y="16031"/>
                    <a:pt x="25528" y="16031"/>
                  </a:cubicBezTo>
                  <a:cubicBezTo>
                    <a:pt x="25044" y="16031"/>
                    <a:pt x="24560" y="16085"/>
                    <a:pt x="24085" y="16192"/>
                  </a:cubicBezTo>
                  <a:cubicBezTo>
                    <a:pt x="24116" y="12034"/>
                    <a:pt x="27288" y="9956"/>
                    <a:pt x="30463" y="9956"/>
                  </a:cubicBezTo>
                  <a:close/>
                  <a:moveTo>
                    <a:pt x="119326" y="16110"/>
                  </a:moveTo>
                  <a:cubicBezTo>
                    <a:pt x="121265" y="16110"/>
                    <a:pt x="123134" y="16913"/>
                    <a:pt x="124478" y="18361"/>
                  </a:cubicBezTo>
                  <a:cubicBezTo>
                    <a:pt x="124458" y="18360"/>
                    <a:pt x="124439" y="18360"/>
                    <a:pt x="124419" y="18360"/>
                  </a:cubicBezTo>
                  <a:cubicBezTo>
                    <a:pt x="122550" y="18360"/>
                    <a:pt x="120782" y="19199"/>
                    <a:pt x="119541" y="20502"/>
                  </a:cubicBezTo>
                  <a:cubicBezTo>
                    <a:pt x="119622" y="18907"/>
                    <a:pt x="119039" y="17411"/>
                    <a:pt x="118045" y="16228"/>
                  </a:cubicBezTo>
                  <a:cubicBezTo>
                    <a:pt x="118472" y="16149"/>
                    <a:pt x="118901" y="16110"/>
                    <a:pt x="119326" y="16110"/>
                  </a:cubicBezTo>
                  <a:close/>
                  <a:moveTo>
                    <a:pt x="129624" y="16110"/>
                  </a:moveTo>
                  <a:cubicBezTo>
                    <a:pt x="130049" y="16110"/>
                    <a:pt x="130477" y="16149"/>
                    <a:pt x="130903" y="16228"/>
                  </a:cubicBezTo>
                  <a:cubicBezTo>
                    <a:pt x="129908" y="17402"/>
                    <a:pt x="129326" y="18907"/>
                    <a:pt x="129415" y="20493"/>
                  </a:cubicBezTo>
                  <a:lnTo>
                    <a:pt x="129415" y="20502"/>
                  </a:lnTo>
                  <a:cubicBezTo>
                    <a:pt x="128165" y="19199"/>
                    <a:pt x="126397" y="18360"/>
                    <a:pt x="124537" y="18360"/>
                  </a:cubicBezTo>
                  <a:cubicBezTo>
                    <a:pt x="124517" y="18360"/>
                    <a:pt x="124498" y="18360"/>
                    <a:pt x="124478" y="18361"/>
                  </a:cubicBezTo>
                  <a:cubicBezTo>
                    <a:pt x="125815" y="16913"/>
                    <a:pt x="127689" y="16110"/>
                    <a:pt x="129624" y="16110"/>
                  </a:cubicBezTo>
                  <a:close/>
                  <a:moveTo>
                    <a:pt x="82783" y="16209"/>
                  </a:moveTo>
                  <a:cubicBezTo>
                    <a:pt x="83207" y="16209"/>
                    <a:pt x="83633" y="16247"/>
                    <a:pt x="84057" y="16327"/>
                  </a:cubicBezTo>
                  <a:cubicBezTo>
                    <a:pt x="83538" y="16945"/>
                    <a:pt x="83135" y="17653"/>
                    <a:pt x="82875" y="18414"/>
                  </a:cubicBezTo>
                  <a:cubicBezTo>
                    <a:pt x="82633" y="19113"/>
                    <a:pt x="82534" y="19848"/>
                    <a:pt x="82570" y="20592"/>
                  </a:cubicBezTo>
                  <a:cubicBezTo>
                    <a:pt x="81322" y="19282"/>
                    <a:pt x="79551" y="18450"/>
                    <a:pt x="77681" y="18450"/>
                  </a:cubicBezTo>
                  <a:cubicBezTo>
                    <a:pt x="77671" y="18450"/>
                    <a:pt x="77661" y="18450"/>
                    <a:pt x="77651" y="18450"/>
                  </a:cubicBezTo>
                  <a:cubicBezTo>
                    <a:pt x="78988" y="17010"/>
                    <a:pt x="80855" y="16209"/>
                    <a:pt x="82783" y="16209"/>
                  </a:cubicBezTo>
                  <a:close/>
                  <a:moveTo>
                    <a:pt x="95788" y="16212"/>
                  </a:moveTo>
                  <a:cubicBezTo>
                    <a:pt x="97720" y="16212"/>
                    <a:pt x="99592" y="17008"/>
                    <a:pt x="100939" y="18450"/>
                  </a:cubicBezTo>
                  <a:cubicBezTo>
                    <a:pt x="100919" y="18450"/>
                    <a:pt x="100900" y="18450"/>
                    <a:pt x="100880" y="18450"/>
                  </a:cubicBezTo>
                  <a:cubicBezTo>
                    <a:pt x="99011" y="18450"/>
                    <a:pt x="97252" y="19288"/>
                    <a:pt x="96011" y="20592"/>
                  </a:cubicBezTo>
                  <a:cubicBezTo>
                    <a:pt x="96047" y="19848"/>
                    <a:pt x="95948" y="19113"/>
                    <a:pt x="95706" y="18414"/>
                  </a:cubicBezTo>
                  <a:cubicBezTo>
                    <a:pt x="95446" y="17653"/>
                    <a:pt x="95043" y="16945"/>
                    <a:pt x="94523" y="16327"/>
                  </a:cubicBezTo>
                  <a:cubicBezTo>
                    <a:pt x="94944" y="16250"/>
                    <a:pt x="95367" y="16212"/>
                    <a:pt x="95788" y="16212"/>
                  </a:cubicBezTo>
                  <a:close/>
                  <a:moveTo>
                    <a:pt x="48848" y="16307"/>
                  </a:moveTo>
                  <a:cubicBezTo>
                    <a:pt x="50780" y="16307"/>
                    <a:pt x="52650" y="17108"/>
                    <a:pt x="53987" y="18558"/>
                  </a:cubicBezTo>
                  <a:lnTo>
                    <a:pt x="53987" y="18558"/>
                  </a:lnTo>
                  <a:cubicBezTo>
                    <a:pt x="53970" y="18558"/>
                    <a:pt x="53953" y="18557"/>
                    <a:pt x="53936" y="18557"/>
                  </a:cubicBezTo>
                  <a:cubicBezTo>
                    <a:pt x="52067" y="18557"/>
                    <a:pt x="50308" y="19396"/>
                    <a:pt x="49058" y="20699"/>
                  </a:cubicBezTo>
                  <a:cubicBezTo>
                    <a:pt x="49147" y="19104"/>
                    <a:pt x="48565" y="17608"/>
                    <a:pt x="47570" y="16425"/>
                  </a:cubicBezTo>
                  <a:cubicBezTo>
                    <a:pt x="47996" y="16346"/>
                    <a:pt x="48423" y="16307"/>
                    <a:pt x="48848" y="16307"/>
                  </a:cubicBezTo>
                  <a:close/>
                  <a:moveTo>
                    <a:pt x="59142" y="16307"/>
                  </a:moveTo>
                  <a:cubicBezTo>
                    <a:pt x="59567" y="16307"/>
                    <a:pt x="59994" y="16346"/>
                    <a:pt x="60420" y="16425"/>
                  </a:cubicBezTo>
                  <a:cubicBezTo>
                    <a:pt x="59425" y="17608"/>
                    <a:pt x="58843" y="19104"/>
                    <a:pt x="58932" y="20699"/>
                  </a:cubicBezTo>
                  <a:cubicBezTo>
                    <a:pt x="57691" y="19396"/>
                    <a:pt x="55923" y="18557"/>
                    <a:pt x="54054" y="18557"/>
                  </a:cubicBezTo>
                  <a:cubicBezTo>
                    <a:pt x="54037" y="18557"/>
                    <a:pt x="54020" y="18558"/>
                    <a:pt x="54003" y="18558"/>
                  </a:cubicBezTo>
                  <a:lnTo>
                    <a:pt x="54003" y="18558"/>
                  </a:lnTo>
                  <a:cubicBezTo>
                    <a:pt x="55340" y="17108"/>
                    <a:pt x="57210" y="16307"/>
                    <a:pt x="59142" y="16307"/>
                  </a:cubicBezTo>
                  <a:close/>
                  <a:moveTo>
                    <a:pt x="25317" y="16414"/>
                  </a:moveTo>
                  <a:cubicBezTo>
                    <a:pt x="27247" y="16414"/>
                    <a:pt x="29113" y="17211"/>
                    <a:pt x="30456" y="18656"/>
                  </a:cubicBezTo>
                  <a:cubicBezTo>
                    <a:pt x="30436" y="18656"/>
                    <a:pt x="30416" y="18656"/>
                    <a:pt x="30397" y="18656"/>
                  </a:cubicBezTo>
                  <a:cubicBezTo>
                    <a:pt x="28528" y="18656"/>
                    <a:pt x="26769" y="19494"/>
                    <a:pt x="25528" y="20789"/>
                  </a:cubicBezTo>
                  <a:cubicBezTo>
                    <a:pt x="25563" y="20054"/>
                    <a:pt x="25456" y="19310"/>
                    <a:pt x="25223" y="18611"/>
                  </a:cubicBezTo>
                  <a:cubicBezTo>
                    <a:pt x="24954" y="17850"/>
                    <a:pt x="24551" y="17142"/>
                    <a:pt x="24031" y="16533"/>
                  </a:cubicBezTo>
                  <a:cubicBezTo>
                    <a:pt x="24460" y="16453"/>
                    <a:pt x="24890" y="16414"/>
                    <a:pt x="25317" y="16414"/>
                  </a:cubicBezTo>
                  <a:close/>
                  <a:moveTo>
                    <a:pt x="12296" y="16415"/>
                  </a:moveTo>
                  <a:cubicBezTo>
                    <a:pt x="12720" y="16415"/>
                    <a:pt x="13148" y="16454"/>
                    <a:pt x="13574" y="16533"/>
                  </a:cubicBezTo>
                  <a:cubicBezTo>
                    <a:pt x="13055" y="17151"/>
                    <a:pt x="12651" y="17850"/>
                    <a:pt x="12391" y="18611"/>
                  </a:cubicBezTo>
                  <a:cubicBezTo>
                    <a:pt x="12150" y="19310"/>
                    <a:pt x="12042" y="20054"/>
                    <a:pt x="12087" y="20789"/>
                  </a:cubicBezTo>
                  <a:lnTo>
                    <a:pt x="12078" y="20798"/>
                  </a:lnTo>
                  <a:cubicBezTo>
                    <a:pt x="10836" y="19494"/>
                    <a:pt x="9077" y="18656"/>
                    <a:pt x="7217" y="18656"/>
                  </a:cubicBezTo>
                  <a:cubicBezTo>
                    <a:pt x="7198" y="18656"/>
                    <a:pt x="7178" y="18656"/>
                    <a:pt x="7159" y="18656"/>
                  </a:cubicBezTo>
                  <a:cubicBezTo>
                    <a:pt x="8496" y="17216"/>
                    <a:pt x="10363" y="16415"/>
                    <a:pt x="12296" y="16415"/>
                  </a:cubicBezTo>
                  <a:close/>
                  <a:moveTo>
                    <a:pt x="106101" y="16205"/>
                  </a:moveTo>
                  <a:cubicBezTo>
                    <a:pt x="106563" y="16205"/>
                    <a:pt x="107027" y="16251"/>
                    <a:pt x="107489" y="16344"/>
                  </a:cubicBezTo>
                  <a:cubicBezTo>
                    <a:pt x="106486" y="17599"/>
                    <a:pt x="105930" y="19194"/>
                    <a:pt x="106136" y="20861"/>
                  </a:cubicBezTo>
                  <a:cubicBezTo>
                    <a:pt x="104879" y="19398"/>
                    <a:pt x="102991" y="18450"/>
                    <a:pt x="100994" y="18450"/>
                  </a:cubicBezTo>
                  <a:cubicBezTo>
                    <a:pt x="100985" y="18450"/>
                    <a:pt x="100975" y="18450"/>
                    <a:pt x="100966" y="18450"/>
                  </a:cubicBezTo>
                  <a:cubicBezTo>
                    <a:pt x="102304" y="17004"/>
                    <a:pt x="104173" y="16205"/>
                    <a:pt x="106101" y="16205"/>
                  </a:cubicBezTo>
                  <a:close/>
                  <a:moveTo>
                    <a:pt x="70810" y="11698"/>
                  </a:moveTo>
                  <a:cubicBezTo>
                    <a:pt x="71303" y="11698"/>
                    <a:pt x="71800" y="11750"/>
                    <a:pt x="72292" y="11855"/>
                  </a:cubicBezTo>
                  <a:cubicBezTo>
                    <a:pt x="71289" y="13110"/>
                    <a:pt x="70742" y="14705"/>
                    <a:pt x="70939" y="16380"/>
                  </a:cubicBezTo>
                  <a:lnTo>
                    <a:pt x="70957" y="16371"/>
                  </a:lnTo>
                  <a:cubicBezTo>
                    <a:pt x="71461" y="16260"/>
                    <a:pt x="71969" y="16205"/>
                    <a:pt x="72473" y="16205"/>
                  </a:cubicBezTo>
                  <a:cubicBezTo>
                    <a:pt x="74401" y="16205"/>
                    <a:pt x="76274" y="17001"/>
                    <a:pt x="77624" y="18450"/>
                  </a:cubicBezTo>
                  <a:cubicBezTo>
                    <a:pt x="77606" y="18450"/>
                    <a:pt x="77588" y="18450"/>
                    <a:pt x="77570" y="18450"/>
                  </a:cubicBezTo>
                  <a:cubicBezTo>
                    <a:pt x="75520" y="18450"/>
                    <a:pt x="73598" y="19458"/>
                    <a:pt x="72346" y="20986"/>
                  </a:cubicBezTo>
                  <a:cubicBezTo>
                    <a:pt x="72738" y="17269"/>
                    <a:pt x="69425" y="13952"/>
                    <a:pt x="65712" y="13952"/>
                  </a:cubicBezTo>
                  <a:cubicBezTo>
                    <a:pt x="65692" y="13952"/>
                    <a:pt x="65673" y="13952"/>
                    <a:pt x="65653" y="13952"/>
                  </a:cubicBezTo>
                  <a:cubicBezTo>
                    <a:pt x="66995" y="12495"/>
                    <a:pt x="68873" y="11698"/>
                    <a:pt x="70810" y="11698"/>
                  </a:cubicBezTo>
                  <a:close/>
                  <a:moveTo>
                    <a:pt x="35592" y="16407"/>
                  </a:moveTo>
                  <a:cubicBezTo>
                    <a:pt x="36059" y="16407"/>
                    <a:pt x="36530" y="16454"/>
                    <a:pt x="36997" y="16551"/>
                  </a:cubicBezTo>
                  <a:cubicBezTo>
                    <a:pt x="36004" y="17802"/>
                    <a:pt x="35449" y="19385"/>
                    <a:pt x="35643" y="21056"/>
                  </a:cubicBezTo>
                  <a:lnTo>
                    <a:pt x="35643" y="21056"/>
                  </a:lnTo>
                  <a:cubicBezTo>
                    <a:pt x="34391" y="19601"/>
                    <a:pt x="32515" y="18647"/>
                    <a:pt x="30529" y="18647"/>
                  </a:cubicBezTo>
                  <a:cubicBezTo>
                    <a:pt x="30511" y="18647"/>
                    <a:pt x="30492" y="18647"/>
                    <a:pt x="30474" y="18647"/>
                  </a:cubicBezTo>
                  <a:cubicBezTo>
                    <a:pt x="31808" y="17205"/>
                    <a:pt x="33669" y="16407"/>
                    <a:pt x="35592" y="16407"/>
                  </a:cubicBezTo>
                  <a:close/>
                  <a:moveTo>
                    <a:pt x="112821" y="14253"/>
                  </a:moveTo>
                  <a:cubicBezTo>
                    <a:pt x="115997" y="14253"/>
                    <a:pt x="119174" y="16332"/>
                    <a:pt x="119218" y="20493"/>
                  </a:cubicBezTo>
                  <a:cubicBezTo>
                    <a:pt x="118738" y="20388"/>
                    <a:pt x="118254" y="20337"/>
                    <a:pt x="117773" y="20337"/>
                  </a:cubicBezTo>
                  <a:cubicBezTo>
                    <a:pt x="115916" y="20337"/>
                    <a:pt x="114116" y="21103"/>
                    <a:pt x="112821" y="22491"/>
                  </a:cubicBezTo>
                  <a:cubicBezTo>
                    <a:pt x="111548" y="21120"/>
                    <a:pt x="109756" y="20332"/>
                    <a:pt x="107874" y="20332"/>
                  </a:cubicBezTo>
                  <a:cubicBezTo>
                    <a:pt x="107391" y="20332"/>
                    <a:pt x="106907" y="20386"/>
                    <a:pt x="106432" y="20493"/>
                  </a:cubicBezTo>
                  <a:cubicBezTo>
                    <a:pt x="106468" y="16334"/>
                    <a:pt x="109644" y="14253"/>
                    <a:pt x="112821" y="14253"/>
                  </a:cubicBezTo>
                  <a:close/>
                  <a:moveTo>
                    <a:pt x="136138" y="14252"/>
                  </a:moveTo>
                  <a:cubicBezTo>
                    <a:pt x="139311" y="14252"/>
                    <a:pt x="142484" y="16329"/>
                    <a:pt x="142525" y="20484"/>
                  </a:cubicBezTo>
                  <a:lnTo>
                    <a:pt x="142525" y="20493"/>
                  </a:lnTo>
                  <a:cubicBezTo>
                    <a:pt x="142051" y="20391"/>
                    <a:pt x="141574" y="20341"/>
                    <a:pt x="141100" y="20341"/>
                  </a:cubicBezTo>
                  <a:cubicBezTo>
                    <a:pt x="139242" y="20341"/>
                    <a:pt x="137437" y="21108"/>
                    <a:pt x="136145" y="22500"/>
                  </a:cubicBezTo>
                  <a:cubicBezTo>
                    <a:pt x="134871" y="21128"/>
                    <a:pt x="133091" y="20341"/>
                    <a:pt x="131221" y="20341"/>
                  </a:cubicBezTo>
                  <a:cubicBezTo>
                    <a:pt x="131211" y="20341"/>
                    <a:pt x="131200" y="20341"/>
                    <a:pt x="131190" y="20341"/>
                  </a:cubicBezTo>
                  <a:cubicBezTo>
                    <a:pt x="130706" y="20341"/>
                    <a:pt x="130222" y="20386"/>
                    <a:pt x="129747" y="20493"/>
                  </a:cubicBezTo>
                  <a:cubicBezTo>
                    <a:pt x="129783" y="16333"/>
                    <a:pt x="132960" y="14252"/>
                    <a:pt x="136138" y="14252"/>
                  </a:cubicBezTo>
                  <a:close/>
                  <a:moveTo>
                    <a:pt x="89290" y="14357"/>
                  </a:moveTo>
                  <a:cubicBezTo>
                    <a:pt x="91871" y="14357"/>
                    <a:pt x="94452" y="15731"/>
                    <a:pt x="95348" y="18477"/>
                  </a:cubicBezTo>
                  <a:cubicBezTo>
                    <a:pt x="95572" y="19158"/>
                    <a:pt x="95679" y="19866"/>
                    <a:pt x="95688" y="20583"/>
                  </a:cubicBezTo>
                  <a:cubicBezTo>
                    <a:pt x="95213" y="20481"/>
                    <a:pt x="94734" y="20431"/>
                    <a:pt x="94259" y="20431"/>
                  </a:cubicBezTo>
                  <a:cubicBezTo>
                    <a:pt x="92398" y="20431"/>
                    <a:pt x="90599" y="21196"/>
                    <a:pt x="89299" y="22581"/>
                  </a:cubicBezTo>
                  <a:cubicBezTo>
                    <a:pt x="88025" y="21218"/>
                    <a:pt x="86246" y="20430"/>
                    <a:pt x="84376" y="20430"/>
                  </a:cubicBezTo>
                  <a:cubicBezTo>
                    <a:pt x="84365" y="20430"/>
                    <a:pt x="84355" y="20430"/>
                    <a:pt x="84344" y="20430"/>
                  </a:cubicBezTo>
                  <a:cubicBezTo>
                    <a:pt x="83860" y="20430"/>
                    <a:pt x="83376" y="20475"/>
                    <a:pt x="82902" y="20583"/>
                  </a:cubicBezTo>
                  <a:cubicBezTo>
                    <a:pt x="82902" y="19866"/>
                    <a:pt x="83018" y="19158"/>
                    <a:pt x="83233" y="18477"/>
                  </a:cubicBezTo>
                  <a:cubicBezTo>
                    <a:pt x="84129" y="15731"/>
                    <a:pt x="86710" y="14357"/>
                    <a:pt x="89290" y="14357"/>
                  </a:cubicBezTo>
                  <a:close/>
                  <a:moveTo>
                    <a:pt x="42333" y="14454"/>
                  </a:moveTo>
                  <a:cubicBezTo>
                    <a:pt x="45509" y="14454"/>
                    <a:pt x="48686" y="16533"/>
                    <a:pt x="48726" y="20690"/>
                  </a:cubicBezTo>
                  <a:cubicBezTo>
                    <a:pt x="48246" y="20585"/>
                    <a:pt x="47763" y="20534"/>
                    <a:pt x="47283" y="20534"/>
                  </a:cubicBezTo>
                  <a:cubicBezTo>
                    <a:pt x="45427" y="20534"/>
                    <a:pt x="43633" y="21302"/>
                    <a:pt x="42337" y="22697"/>
                  </a:cubicBezTo>
                  <a:cubicBezTo>
                    <a:pt x="41063" y="21325"/>
                    <a:pt x="39284" y="20538"/>
                    <a:pt x="37414" y="20538"/>
                  </a:cubicBezTo>
                  <a:cubicBezTo>
                    <a:pt x="37403" y="20538"/>
                    <a:pt x="37393" y="20538"/>
                    <a:pt x="37382" y="20538"/>
                  </a:cubicBezTo>
                  <a:cubicBezTo>
                    <a:pt x="36898" y="20538"/>
                    <a:pt x="36415" y="20583"/>
                    <a:pt x="35940" y="20690"/>
                  </a:cubicBezTo>
                  <a:cubicBezTo>
                    <a:pt x="35980" y="16533"/>
                    <a:pt x="39156" y="14454"/>
                    <a:pt x="42333" y="14454"/>
                  </a:cubicBezTo>
                  <a:close/>
                  <a:moveTo>
                    <a:pt x="65648" y="14454"/>
                  </a:moveTo>
                  <a:cubicBezTo>
                    <a:pt x="68825" y="14454"/>
                    <a:pt x="72001" y="16533"/>
                    <a:pt x="72041" y="20690"/>
                  </a:cubicBezTo>
                  <a:cubicBezTo>
                    <a:pt x="71563" y="20585"/>
                    <a:pt x="71081" y="20534"/>
                    <a:pt x="70602" y="20534"/>
                  </a:cubicBezTo>
                  <a:cubicBezTo>
                    <a:pt x="68748" y="20534"/>
                    <a:pt x="66949" y="21302"/>
                    <a:pt x="65653" y="22697"/>
                  </a:cubicBezTo>
                  <a:cubicBezTo>
                    <a:pt x="64378" y="21325"/>
                    <a:pt x="62599" y="20538"/>
                    <a:pt x="60729" y="20538"/>
                  </a:cubicBezTo>
                  <a:cubicBezTo>
                    <a:pt x="60719" y="20538"/>
                    <a:pt x="60708" y="20538"/>
                    <a:pt x="60697" y="20538"/>
                  </a:cubicBezTo>
                  <a:cubicBezTo>
                    <a:pt x="60214" y="20538"/>
                    <a:pt x="59730" y="20583"/>
                    <a:pt x="59255" y="20690"/>
                  </a:cubicBezTo>
                  <a:cubicBezTo>
                    <a:pt x="59295" y="16533"/>
                    <a:pt x="62472" y="14454"/>
                    <a:pt x="65648" y="14454"/>
                  </a:cubicBezTo>
                  <a:close/>
                  <a:moveTo>
                    <a:pt x="18806" y="14558"/>
                  </a:moveTo>
                  <a:cubicBezTo>
                    <a:pt x="21388" y="14558"/>
                    <a:pt x="23969" y="15929"/>
                    <a:pt x="24864" y="18674"/>
                  </a:cubicBezTo>
                  <a:cubicBezTo>
                    <a:pt x="25079" y="19355"/>
                    <a:pt x="25196" y="20063"/>
                    <a:pt x="25196" y="20780"/>
                  </a:cubicBezTo>
                  <a:cubicBezTo>
                    <a:pt x="24718" y="20675"/>
                    <a:pt x="24235" y="20624"/>
                    <a:pt x="23756" y="20624"/>
                  </a:cubicBezTo>
                  <a:cubicBezTo>
                    <a:pt x="21903" y="20624"/>
                    <a:pt x="20103" y="21391"/>
                    <a:pt x="18807" y="22787"/>
                  </a:cubicBezTo>
                  <a:cubicBezTo>
                    <a:pt x="17535" y="21407"/>
                    <a:pt x="15734" y="20628"/>
                    <a:pt x="13861" y="20628"/>
                  </a:cubicBezTo>
                  <a:cubicBezTo>
                    <a:pt x="13368" y="20628"/>
                    <a:pt x="12884" y="20672"/>
                    <a:pt x="12409" y="20780"/>
                  </a:cubicBezTo>
                  <a:cubicBezTo>
                    <a:pt x="12418" y="20063"/>
                    <a:pt x="12526" y="19355"/>
                    <a:pt x="12741" y="18674"/>
                  </a:cubicBezTo>
                  <a:cubicBezTo>
                    <a:pt x="13637" y="15931"/>
                    <a:pt x="16222" y="14558"/>
                    <a:pt x="18806" y="14558"/>
                  </a:cubicBezTo>
                  <a:close/>
                  <a:moveTo>
                    <a:pt x="117964" y="20706"/>
                  </a:moveTo>
                  <a:cubicBezTo>
                    <a:pt x="118390" y="20706"/>
                    <a:pt x="118819" y="20745"/>
                    <a:pt x="119245" y="20825"/>
                  </a:cubicBezTo>
                  <a:cubicBezTo>
                    <a:pt x="118726" y="21443"/>
                    <a:pt x="118322" y="22151"/>
                    <a:pt x="118063" y="22913"/>
                  </a:cubicBezTo>
                  <a:lnTo>
                    <a:pt x="118063" y="22904"/>
                  </a:lnTo>
                  <a:cubicBezTo>
                    <a:pt x="117821" y="23611"/>
                    <a:pt x="117722" y="24346"/>
                    <a:pt x="117758" y="25090"/>
                  </a:cubicBezTo>
                  <a:cubicBezTo>
                    <a:pt x="116516" y="23786"/>
                    <a:pt x="114757" y="22948"/>
                    <a:pt x="112897" y="22948"/>
                  </a:cubicBezTo>
                  <a:cubicBezTo>
                    <a:pt x="112878" y="22948"/>
                    <a:pt x="112858" y="22948"/>
                    <a:pt x="112839" y="22948"/>
                  </a:cubicBezTo>
                  <a:cubicBezTo>
                    <a:pt x="114174" y="21503"/>
                    <a:pt x="116038" y="20706"/>
                    <a:pt x="117964" y="20706"/>
                  </a:cubicBezTo>
                  <a:close/>
                  <a:moveTo>
                    <a:pt x="130993" y="20706"/>
                  </a:moveTo>
                  <a:cubicBezTo>
                    <a:pt x="132921" y="20706"/>
                    <a:pt x="134791" y="21503"/>
                    <a:pt x="136127" y="22948"/>
                  </a:cubicBezTo>
                  <a:cubicBezTo>
                    <a:pt x="136107" y="22948"/>
                    <a:pt x="136088" y="22948"/>
                    <a:pt x="136068" y="22948"/>
                  </a:cubicBezTo>
                  <a:cubicBezTo>
                    <a:pt x="134208" y="22948"/>
                    <a:pt x="132440" y="23786"/>
                    <a:pt x="131199" y="25090"/>
                  </a:cubicBezTo>
                  <a:cubicBezTo>
                    <a:pt x="131234" y="24346"/>
                    <a:pt x="131136" y="23611"/>
                    <a:pt x="130894" y="22913"/>
                  </a:cubicBezTo>
                  <a:lnTo>
                    <a:pt x="130894" y="22904"/>
                  </a:lnTo>
                  <a:cubicBezTo>
                    <a:pt x="130634" y="22142"/>
                    <a:pt x="130231" y="21443"/>
                    <a:pt x="129711" y="20825"/>
                  </a:cubicBezTo>
                  <a:cubicBezTo>
                    <a:pt x="130138" y="20745"/>
                    <a:pt x="130567" y="20706"/>
                    <a:pt x="130993" y="20706"/>
                  </a:cubicBezTo>
                  <a:close/>
                  <a:moveTo>
                    <a:pt x="84135" y="20797"/>
                  </a:moveTo>
                  <a:cubicBezTo>
                    <a:pt x="86071" y="20797"/>
                    <a:pt x="87946" y="21599"/>
                    <a:pt x="89290" y="23047"/>
                  </a:cubicBezTo>
                  <a:cubicBezTo>
                    <a:pt x="90626" y="21601"/>
                    <a:pt x="92496" y="20805"/>
                    <a:pt x="94429" y="20805"/>
                  </a:cubicBezTo>
                  <a:cubicBezTo>
                    <a:pt x="94856" y="20805"/>
                    <a:pt x="95287" y="20844"/>
                    <a:pt x="95715" y="20923"/>
                  </a:cubicBezTo>
                  <a:cubicBezTo>
                    <a:pt x="94720" y="22106"/>
                    <a:pt x="94138" y="23602"/>
                    <a:pt x="94228" y="25197"/>
                  </a:cubicBezTo>
                  <a:cubicBezTo>
                    <a:pt x="92977" y="23894"/>
                    <a:pt x="91218" y="23056"/>
                    <a:pt x="89350" y="23056"/>
                  </a:cubicBezTo>
                  <a:cubicBezTo>
                    <a:pt x="89330" y="23056"/>
                    <a:pt x="89310" y="23056"/>
                    <a:pt x="89290" y="23056"/>
                  </a:cubicBezTo>
                  <a:cubicBezTo>
                    <a:pt x="89271" y="23056"/>
                    <a:pt x="89251" y="23056"/>
                    <a:pt x="89231" y="23056"/>
                  </a:cubicBezTo>
                  <a:cubicBezTo>
                    <a:pt x="87362" y="23056"/>
                    <a:pt x="85595" y="23894"/>
                    <a:pt x="84353" y="25197"/>
                  </a:cubicBezTo>
                  <a:cubicBezTo>
                    <a:pt x="84434" y="23602"/>
                    <a:pt x="83851" y="22106"/>
                    <a:pt x="82866" y="20923"/>
                  </a:cubicBezTo>
                  <a:lnTo>
                    <a:pt x="82857" y="20914"/>
                  </a:lnTo>
                  <a:cubicBezTo>
                    <a:pt x="83283" y="20835"/>
                    <a:pt x="83710" y="20797"/>
                    <a:pt x="84135" y="20797"/>
                  </a:cubicBezTo>
                  <a:close/>
                  <a:moveTo>
                    <a:pt x="47488" y="20904"/>
                  </a:moveTo>
                  <a:cubicBezTo>
                    <a:pt x="47912" y="20904"/>
                    <a:pt x="48338" y="20943"/>
                    <a:pt x="48762" y="21022"/>
                  </a:cubicBezTo>
                  <a:cubicBezTo>
                    <a:pt x="48242" y="21640"/>
                    <a:pt x="47839" y="22348"/>
                    <a:pt x="47579" y="23110"/>
                  </a:cubicBezTo>
                  <a:cubicBezTo>
                    <a:pt x="47337" y="23809"/>
                    <a:pt x="47239" y="24552"/>
                    <a:pt x="47275" y="25287"/>
                  </a:cubicBezTo>
                  <a:cubicBezTo>
                    <a:pt x="46033" y="23992"/>
                    <a:pt x="44274" y="23154"/>
                    <a:pt x="42414" y="23154"/>
                  </a:cubicBezTo>
                  <a:cubicBezTo>
                    <a:pt x="42395" y="23154"/>
                    <a:pt x="42375" y="23154"/>
                    <a:pt x="42355" y="23154"/>
                  </a:cubicBezTo>
                  <a:cubicBezTo>
                    <a:pt x="43693" y="21707"/>
                    <a:pt x="45560" y="20904"/>
                    <a:pt x="47488" y="20904"/>
                  </a:cubicBezTo>
                  <a:close/>
                  <a:moveTo>
                    <a:pt x="60505" y="20912"/>
                  </a:moveTo>
                  <a:cubicBezTo>
                    <a:pt x="62435" y="20912"/>
                    <a:pt x="64301" y="21709"/>
                    <a:pt x="65644" y="23154"/>
                  </a:cubicBezTo>
                  <a:cubicBezTo>
                    <a:pt x="65624" y="23154"/>
                    <a:pt x="65604" y="23154"/>
                    <a:pt x="65584" y="23154"/>
                  </a:cubicBezTo>
                  <a:cubicBezTo>
                    <a:pt x="63716" y="23154"/>
                    <a:pt x="61957" y="23993"/>
                    <a:pt x="60715" y="25296"/>
                  </a:cubicBezTo>
                  <a:lnTo>
                    <a:pt x="60715" y="25287"/>
                  </a:lnTo>
                  <a:cubicBezTo>
                    <a:pt x="60751" y="24552"/>
                    <a:pt x="60644" y="23809"/>
                    <a:pt x="60411" y="23110"/>
                  </a:cubicBezTo>
                  <a:cubicBezTo>
                    <a:pt x="60151" y="22348"/>
                    <a:pt x="59748" y="21640"/>
                    <a:pt x="59219" y="21031"/>
                  </a:cubicBezTo>
                  <a:cubicBezTo>
                    <a:pt x="59647" y="20951"/>
                    <a:pt x="60078" y="20912"/>
                    <a:pt x="60505" y="20912"/>
                  </a:cubicBezTo>
                  <a:close/>
                  <a:moveTo>
                    <a:pt x="107673" y="20699"/>
                  </a:moveTo>
                  <a:cubicBezTo>
                    <a:pt x="109600" y="20699"/>
                    <a:pt x="111466" y="21495"/>
                    <a:pt x="112812" y="22939"/>
                  </a:cubicBezTo>
                  <a:cubicBezTo>
                    <a:pt x="112793" y="22939"/>
                    <a:pt x="112774" y="22939"/>
                    <a:pt x="112756" y="22939"/>
                  </a:cubicBezTo>
                  <a:cubicBezTo>
                    <a:pt x="110769" y="22939"/>
                    <a:pt x="108902" y="23885"/>
                    <a:pt x="107659" y="25332"/>
                  </a:cubicBezTo>
                  <a:cubicBezTo>
                    <a:pt x="107785" y="23674"/>
                    <a:pt x="107184" y="22097"/>
                    <a:pt x="106136" y="20878"/>
                  </a:cubicBezTo>
                  <a:lnTo>
                    <a:pt x="106136" y="20870"/>
                  </a:lnTo>
                  <a:cubicBezTo>
                    <a:pt x="106647" y="20755"/>
                    <a:pt x="107162" y="20699"/>
                    <a:pt x="107673" y="20699"/>
                  </a:cubicBezTo>
                  <a:close/>
                  <a:moveTo>
                    <a:pt x="13670" y="20994"/>
                  </a:moveTo>
                  <a:cubicBezTo>
                    <a:pt x="15606" y="20994"/>
                    <a:pt x="17480" y="21797"/>
                    <a:pt x="18825" y="23244"/>
                  </a:cubicBezTo>
                  <a:cubicBezTo>
                    <a:pt x="18805" y="23244"/>
                    <a:pt x="18786" y="23244"/>
                    <a:pt x="18766" y="23244"/>
                  </a:cubicBezTo>
                  <a:cubicBezTo>
                    <a:pt x="16897" y="23244"/>
                    <a:pt x="15129" y="24082"/>
                    <a:pt x="13888" y="25386"/>
                  </a:cubicBezTo>
                  <a:cubicBezTo>
                    <a:pt x="13951" y="23809"/>
                    <a:pt x="13368" y="22303"/>
                    <a:pt x="12382" y="21120"/>
                  </a:cubicBezTo>
                  <a:lnTo>
                    <a:pt x="12391" y="21111"/>
                  </a:lnTo>
                  <a:cubicBezTo>
                    <a:pt x="12817" y="21032"/>
                    <a:pt x="13245" y="20994"/>
                    <a:pt x="13670" y="20994"/>
                  </a:cubicBezTo>
                  <a:close/>
                  <a:moveTo>
                    <a:pt x="23971" y="20994"/>
                  </a:moveTo>
                  <a:cubicBezTo>
                    <a:pt x="24396" y="20994"/>
                    <a:pt x="24824" y="21032"/>
                    <a:pt x="25250" y="21111"/>
                  </a:cubicBezTo>
                  <a:cubicBezTo>
                    <a:pt x="24255" y="22294"/>
                    <a:pt x="23673" y="23791"/>
                    <a:pt x="23753" y="25386"/>
                  </a:cubicBezTo>
                  <a:cubicBezTo>
                    <a:pt x="22512" y="24082"/>
                    <a:pt x="20744" y="23244"/>
                    <a:pt x="18884" y="23244"/>
                  </a:cubicBezTo>
                  <a:cubicBezTo>
                    <a:pt x="18864" y="23244"/>
                    <a:pt x="18845" y="23244"/>
                    <a:pt x="18825" y="23244"/>
                  </a:cubicBezTo>
                  <a:cubicBezTo>
                    <a:pt x="20162" y="21797"/>
                    <a:pt x="22036" y="20994"/>
                    <a:pt x="23971" y="20994"/>
                  </a:cubicBezTo>
                  <a:close/>
                  <a:moveTo>
                    <a:pt x="37165" y="20902"/>
                  </a:moveTo>
                  <a:cubicBezTo>
                    <a:pt x="39100" y="20902"/>
                    <a:pt x="40977" y="21703"/>
                    <a:pt x="42328" y="23154"/>
                  </a:cubicBezTo>
                  <a:cubicBezTo>
                    <a:pt x="42310" y="23154"/>
                    <a:pt x="42291" y="23154"/>
                    <a:pt x="42273" y="23154"/>
                  </a:cubicBezTo>
                  <a:cubicBezTo>
                    <a:pt x="40286" y="23154"/>
                    <a:pt x="38419" y="24100"/>
                    <a:pt x="37176" y="25547"/>
                  </a:cubicBezTo>
                  <a:cubicBezTo>
                    <a:pt x="37302" y="23871"/>
                    <a:pt x="36701" y="22303"/>
                    <a:pt x="35653" y="21076"/>
                  </a:cubicBezTo>
                  <a:lnTo>
                    <a:pt x="35653" y="21067"/>
                  </a:lnTo>
                  <a:cubicBezTo>
                    <a:pt x="36155" y="20956"/>
                    <a:pt x="36662" y="20902"/>
                    <a:pt x="37165" y="20902"/>
                  </a:cubicBezTo>
                  <a:close/>
                  <a:moveTo>
                    <a:pt x="124474" y="18856"/>
                  </a:moveTo>
                  <a:cubicBezTo>
                    <a:pt x="127057" y="18856"/>
                    <a:pt x="129639" y="20229"/>
                    <a:pt x="130536" y="22975"/>
                  </a:cubicBezTo>
                  <a:cubicBezTo>
                    <a:pt x="130751" y="23656"/>
                    <a:pt x="130867" y="24364"/>
                    <a:pt x="130867" y="25081"/>
                  </a:cubicBezTo>
                  <a:cubicBezTo>
                    <a:pt x="130388" y="24976"/>
                    <a:pt x="129906" y="24925"/>
                    <a:pt x="129426" y="24925"/>
                  </a:cubicBezTo>
                  <a:cubicBezTo>
                    <a:pt x="127574" y="24925"/>
                    <a:pt x="125776" y="25691"/>
                    <a:pt x="124487" y="27079"/>
                  </a:cubicBezTo>
                  <a:cubicBezTo>
                    <a:pt x="123206" y="25708"/>
                    <a:pt x="121414" y="24920"/>
                    <a:pt x="119532" y="24920"/>
                  </a:cubicBezTo>
                  <a:cubicBezTo>
                    <a:pt x="119048" y="24920"/>
                    <a:pt x="118564" y="24973"/>
                    <a:pt x="118089" y="25081"/>
                  </a:cubicBezTo>
                  <a:cubicBezTo>
                    <a:pt x="118089" y="24364"/>
                    <a:pt x="118197" y="23656"/>
                    <a:pt x="118412" y="22975"/>
                  </a:cubicBezTo>
                  <a:cubicBezTo>
                    <a:pt x="119308" y="20229"/>
                    <a:pt x="121891" y="18856"/>
                    <a:pt x="124474" y="18856"/>
                  </a:cubicBezTo>
                  <a:close/>
                  <a:moveTo>
                    <a:pt x="77629" y="18952"/>
                  </a:moveTo>
                  <a:cubicBezTo>
                    <a:pt x="80805" y="18952"/>
                    <a:pt x="83981" y="21031"/>
                    <a:pt x="84022" y="25188"/>
                  </a:cubicBezTo>
                  <a:cubicBezTo>
                    <a:pt x="83543" y="25084"/>
                    <a:pt x="83060" y="25032"/>
                    <a:pt x="82581" y="25032"/>
                  </a:cubicBezTo>
                  <a:cubicBezTo>
                    <a:pt x="80728" y="25032"/>
                    <a:pt x="78930" y="25798"/>
                    <a:pt x="77642" y="27187"/>
                  </a:cubicBezTo>
                  <a:cubicBezTo>
                    <a:pt x="76360" y="25816"/>
                    <a:pt x="74568" y="25027"/>
                    <a:pt x="72687" y="25027"/>
                  </a:cubicBezTo>
                  <a:cubicBezTo>
                    <a:pt x="72203" y="25027"/>
                    <a:pt x="71719" y="25081"/>
                    <a:pt x="71244" y="25188"/>
                  </a:cubicBezTo>
                  <a:cubicBezTo>
                    <a:pt x="71280" y="21031"/>
                    <a:pt x="74454" y="18952"/>
                    <a:pt x="77629" y="18952"/>
                  </a:cubicBezTo>
                  <a:close/>
                  <a:moveTo>
                    <a:pt x="100945" y="18952"/>
                  </a:moveTo>
                  <a:cubicBezTo>
                    <a:pt x="104119" y="18952"/>
                    <a:pt x="107295" y="21030"/>
                    <a:pt x="107337" y="25187"/>
                  </a:cubicBezTo>
                  <a:lnTo>
                    <a:pt x="107337" y="25187"/>
                  </a:lnTo>
                  <a:cubicBezTo>
                    <a:pt x="106865" y="25086"/>
                    <a:pt x="106389" y="25037"/>
                    <a:pt x="105918" y="25037"/>
                  </a:cubicBezTo>
                  <a:cubicBezTo>
                    <a:pt x="104057" y="25037"/>
                    <a:pt x="102256" y="25803"/>
                    <a:pt x="100957" y="27196"/>
                  </a:cubicBezTo>
                  <a:cubicBezTo>
                    <a:pt x="99676" y="25816"/>
                    <a:pt x="97883" y="25036"/>
                    <a:pt x="96002" y="25036"/>
                  </a:cubicBezTo>
                  <a:cubicBezTo>
                    <a:pt x="95518" y="25036"/>
                    <a:pt x="95034" y="25081"/>
                    <a:pt x="94559" y="25188"/>
                  </a:cubicBezTo>
                  <a:cubicBezTo>
                    <a:pt x="94595" y="21031"/>
                    <a:pt x="97769" y="18952"/>
                    <a:pt x="100945" y="18952"/>
                  </a:cubicBezTo>
                  <a:close/>
                  <a:moveTo>
                    <a:pt x="53997" y="19058"/>
                  </a:moveTo>
                  <a:cubicBezTo>
                    <a:pt x="56578" y="19058"/>
                    <a:pt x="59157" y="20432"/>
                    <a:pt x="60052" y="23181"/>
                  </a:cubicBezTo>
                  <a:cubicBezTo>
                    <a:pt x="60267" y="23853"/>
                    <a:pt x="60384" y="24570"/>
                    <a:pt x="60384" y="25278"/>
                  </a:cubicBezTo>
                  <a:cubicBezTo>
                    <a:pt x="59909" y="25176"/>
                    <a:pt x="59430" y="25126"/>
                    <a:pt x="58956" y="25126"/>
                  </a:cubicBezTo>
                  <a:cubicBezTo>
                    <a:pt x="57095" y="25126"/>
                    <a:pt x="55295" y="25893"/>
                    <a:pt x="53995" y="27285"/>
                  </a:cubicBezTo>
                  <a:cubicBezTo>
                    <a:pt x="52714" y="25905"/>
                    <a:pt x="50922" y="25126"/>
                    <a:pt x="49049" y="25126"/>
                  </a:cubicBezTo>
                  <a:cubicBezTo>
                    <a:pt x="48556" y="25126"/>
                    <a:pt x="48072" y="25180"/>
                    <a:pt x="47597" y="25278"/>
                  </a:cubicBezTo>
                  <a:cubicBezTo>
                    <a:pt x="47606" y="24570"/>
                    <a:pt x="47714" y="23853"/>
                    <a:pt x="47929" y="23181"/>
                  </a:cubicBezTo>
                  <a:cubicBezTo>
                    <a:pt x="48830" y="20434"/>
                    <a:pt x="51414" y="19058"/>
                    <a:pt x="53997" y="19058"/>
                  </a:cubicBezTo>
                  <a:close/>
                  <a:moveTo>
                    <a:pt x="7163" y="19140"/>
                  </a:moveTo>
                  <a:cubicBezTo>
                    <a:pt x="10339" y="19140"/>
                    <a:pt x="13516" y="21219"/>
                    <a:pt x="13556" y="25377"/>
                  </a:cubicBezTo>
                  <a:cubicBezTo>
                    <a:pt x="13079" y="25272"/>
                    <a:pt x="12598" y="25222"/>
                    <a:pt x="12120" y="25222"/>
                  </a:cubicBezTo>
                  <a:cubicBezTo>
                    <a:pt x="10263" y="25222"/>
                    <a:pt x="8460" y="25990"/>
                    <a:pt x="7163" y="27379"/>
                  </a:cubicBezTo>
                  <a:lnTo>
                    <a:pt x="7163" y="27379"/>
                  </a:lnTo>
                  <a:cubicBezTo>
                    <a:pt x="5882" y="26002"/>
                    <a:pt x="4092" y="25224"/>
                    <a:pt x="2212" y="25224"/>
                  </a:cubicBezTo>
                  <a:cubicBezTo>
                    <a:pt x="1728" y="25224"/>
                    <a:pt x="1245" y="25278"/>
                    <a:pt x="770" y="25377"/>
                  </a:cubicBezTo>
                  <a:cubicBezTo>
                    <a:pt x="810" y="21219"/>
                    <a:pt x="3987" y="19140"/>
                    <a:pt x="7163" y="19140"/>
                  </a:cubicBezTo>
                  <a:close/>
                  <a:moveTo>
                    <a:pt x="30465" y="19152"/>
                  </a:moveTo>
                  <a:cubicBezTo>
                    <a:pt x="33638" y="19152"/>
                    <a:pt x="36811" y="21228"/>
                    <a:pt x="36854" y="25382"/>
                  </a:cubicBezTo>
                  <a:lnTo>
                    <a:pt x="36854" y="25382"/>
                  </a:lnTo>
                  <a:cubicBezTo>
                    <a:pt x="36384" y="25282"/>
                    <a:pt x="35912" y="25234"/>
                    <a:pt x="35443" y="25234"/>
                  </a:cubicBezTo>
                  <a:cubicBezTo>
                    <a:pt x="33580" y="25234"/>
                    <a:pt x="31775" y="26000"/>
                    <a:pt x="30483" y="27393"/>
                  </a:cubicBezTo>
                  <a:cubicBezTo>
                    <a:pt x="29201" y="26013"/>
                    <a:pt x="27409" y="25233"/>
                    <a:pt x="25528" y="25233"/>
                  </a:cubicBezTo>
                  <a:cubicBezTo>
                    <a:pt x="25044" y="25233"/>
                    <a:pt x="24560" y="25287"/>
                    <a:pt x="24085" y="25386"/>
                  </a:cubicBezTo>
                  <a:cubicBezTo>
                    <a:pt x="24116" y="21231"/>
                    <a:pt x="27290" y="19152"/>
                    <a:pt x="30465" y="19152"/>
                  </a:cubicBezTo>
                  <a:close/>
                  <a:moveTo>
                    <a:pt x="119325" y="25304"/>
                  </a:moveTo>
                  <a:cubicBezTo>
                    <a:pt x="121264" y="25304"/>
                    <a:pt x="123133" y="26108"/>
                    <a:pt x="124478" y="27563"/>
                  </a:cubicBezTo>
                  <a:cubicBezTo>
                    <a:pt x="124458" y="27563"/>
                    <a:pt x="124438" y="27563"/>
                    <a:pt x="124418" y="27563"/>
                  </a:cubicBezTo>
                  <a:cubicBezTo>
                    <a:pt x="122550" y="27563"/>
                    <a:pt x="120782" y="28392"/>
                    <a:pt x="119541" y="29696"/>
                  </a:cubicBezTo>
                  <a:cubicBezTo>
                    <a:pt x="119622" y="28110"/>
                    <a:pt x="119039" y="26604"/>
                    <a:pt x="118045" y="25421"/>
                  </a:cubicBezTo>
                  <a:cubicBezTo>
                    <a:pt x="118472" y="25342"/>
                    <a:pt x="118900" y="25304"/>
                    <a:pt x="119325" y="25304"/>
                  </a:cubicBezTo>
                  <a:close/>
                  <a:moveTo>
                    <a:pt x="129625" y="25304"/>
                  </a:moveTo>
                  <a:cubicBezTo>
                    <a:pt x="130050" y="25304"/>
                    <a:pt x="130477" y="25342"/>
                    <a:pt x="130903" y="25421"/>
                  </a:cubicBezTo>
                  <a:cubicBezTo>
                    <a:pt x="129908" y="26604"/>
                    <a:pt x="129326" y="28101"/>
                    <a:pt x="129415" y="29696"/>
                  </a:cubicBezTo>
                  <a:cubicBezTo>
                    <a:pt x="128165" y="28392"/>
                    <a:pt x="126398" y="27563"/>
                    <a:pt x="124538" y="27563"/>
                  </a:cubicBezTo>
                  <a:cubicBezTo>
                    <a:pt x="124518" y="27563"/>
                    <a:pt x="124498" y="27563"/>
                    <a:pt x="124478" y="27563"/>
                  </a:cubicBezTo>
                  <a:cubicBezTo>
                    <a:pt x="125816" y="26108"/>
                    <a:pt x="127690" y="25304"/>
                    <a:pt x="129625" y="25304"/>
                  </a:cubicBezTo>
                  <a:close/>
                  <a:moveTo>
                    <a:pt x="95793" y="25402"/>
                  </a:moveTo>
                  <a:cubicBezTo>
                    <a:pt x="97728" y="25402"/>
                    <a:pt x="99603" y="26205"/>
                    <a:pt x="100948" y="27653"/>
                  </a:cubicBezTo>
                  <a:lnTo>
                    <a:pt x="100948" y="27653"/>
                  </a:lnTo>
                  <a:cubicBezTo>
                    <a:pt x="100945" y="27653"/>
                    <a:pt x="100942" y="27653"/>
                    <a:pt x="100939" y="27653"/>
                  </a:cubicBezTo>
                  <a:cubicBezTo>
                    <a:pt x="100919" y="27652"/>
                    <a:pt x="100900" y="27652"/>
                    <a:pt x="100880" y="27652"/>
                  </a:cubicBezTo>
                  <a:cubicBezTo>
                    <a:pt x="99020" y="27652"/>
                    <a:pt x="97252" y="28491"/>
                    <a:pt x="96011" y="29794"/>
                  </a:cubicBezTo>
                  <a:cubicBezTo>
                    <a:pt x="96091" y="28199"/>
                    <a:pt x="95509" y="26703"/>
                    <a:pt x="94514" y="25520"/>
                  </a:cubicBezTo>
                  <a:cubicBezTo>
                    <a:pt x="94940" y="25441"/>
                    <a:pt x="95368" y="25402"/>
                    <a:pt x="95793" y="25402"/>
                  </a:cubicBezTo>
                  <a:close/>
                  <a:moveTo>
                    <a:pt x="82779" y="25411"/>
                  </a:moveTo>
                  <a:cubicBezTo>
                    <a:pt x="83204" y="25411"/>
                    <a:pt x="83632" y="25450"/>
                    <a:pt x="84057" y="25529"/>
                  </a:cubicBezTo>
                  <a:cubicBezTo>
                    <a:pt x="83063" y="26703"/>
                    <a:pt x="82480" y="28208"/>
                    <a:pt x="82570" y="29803"/>
                  </a:cubicBezTo>
                  <a:cubicBezTo>
                    <a:pt x="81320" y="28500"/>
                    <a:pt x="79561" y="27661"/>
                    <a:pt x="77692" y="27661"/>
                  </a:cubicBezTo>
                  <a:cubicBezTo>
                    <a:pt x="77672" y="27661"/>
                    <a:pt x="77653" y="27661"/>
                    <a:pt x="77633" y="27662"/>
                  </a:cubicBezTo>
                  <a:cubicBezTo>
                    <a:pt x="78970" y="26214"/>
                    <a:pt x="80844" y="25411"/>
                    <a:pt x="82779" y="25411"/>
                  </a:cubicBezTo>
                  <a:close/>
                  <a:moveTo>
                    <a:pt x="59128" y="25506"/>
                  </a:moveTo>
                  <a:cubicBezTo>
                    <a:pt x="59557" y="25506"/>
                    <a:pt x="59990" y="25546"/>
                    <a:pt x="60420" y="25628"/>
                  </a:cubicBezTo>
                  <a:cubicBezTo>
                    <a:pt x="59434" y="26801"/>
                    <a:pt x="58852" y="28307"/>
                    <a:pt x="58932" y="29893"/>
                  </a:cubicBezTo>
                  <a:cubicBezTo>
                    <a:pt x="57697" y="28596"/>
                    <a:pt x="55941" y="27760"/>
                    <a:pt x="54083" y="27760"/>
                  </a:cubicBezTo>
                  <a:cubicBezTo>
                    <a:pt x="54054" y="27760"/>
                    <a:pt x="54024" y="27760"/>
                    <a:pt x="53995" y="27760"/>
                  </a:cubicBezTo>
                  <a:cubicBezTo>
                    <a:pt x="53975" y="27760"/>
                    <a:pt x="53955" y="27760"/>
                    <a:pt x="53935" y="27760"/>
                  </a:cubicBezTo>
                  <a:cubicBezTo>
                    <a:pt x="52067" y="27760"/>
                    <a:pt x="50308" y="28589"/>
                    <a:pt x="49058" y="29893"/>
                  </a:cubicBezTo>
                  <a:cubicBezTo>
                    <a:pt x="49138" y="28307"/>
                    <a:pt x="48565" y="26801"/>
                    <a:pt x="47561" y="25619"/>
                  </a:cubicBezTo>
                  <a:lnTo>
                    <a:pt x="47561" y="25619"/>
                  </a:lnTo>
                  <a:lnTo>
                    <a:pt x="47570" y="25628"/>
                  </a:lnTo>
                  <a:cubicBezTo>
                    <a:pt x="48002" y="25546"/>
                    <a:pt x="48436" y="25506"/>
                    <a:pt x="48867" y="25506"/>
                  </a:cubicBezTo>
                  <a:cubicBezTo>
                    <a:pt x="50796" y="25506"/>
                    <a:pt x="52663" y="26308"/>
                    <a:pt x="54004" y="27751"/>
                  </a:cubicBezTo>
                  <a:cubicBezTo>
                    <a:pt x="55337" y="26308"/>
                    <a:pt x="57203" y="25506"/>
                    <a:pt x="59128" y="25506"/>
                  </a:cubicBezTo>
                  <a:close/>
                  <a:moveTo>
                    <a:pt x="25327" y="25613"/>
                  </a:moveTo>
                  <a:cubicBezTo>
                    <a:pt x="27257" y="25613"/>
                    <a:pt x="29124" y="26416"/>
                    <a:pt x="30465" y="27859"/>
                  </a:cubicBezTo>
                  <a:lnTo>
                    <a:pt x="30465" y="27859"/>
                  </a:lnTo>
                  <a:cubicBezTo>
                    <a:pt x="30462" y="27859"/>
                    <a:pt x="30459" y="27859"/>
                    <a:pt x="30456" y="27859"/>
                  </a:cubicBezTo>
                  <a:cubicBezTo>
                    <a:pt x="30436" y="27859"/>
                    <a:pt x="30416" y="27858"/>
                    <a:pt x="30397" y="27858"/>
                  </a:cubicBezTo>
                  <a:cubicBezTo>
                    <a:pt x="28528" y="27858"/>
                    <a:pt x="26769" y="28697"/>
                    <a:pt x="25519" y="30000"/>
                  </a:cubicBezTo>
                  <a:cubicBezTo>
                    <a:pt x="25608" y="28414"/>
                    <a:pt x="25026" y="26909"/>
                    <a:pt x="24031" y="25735"/>
                  </a:cubicBezTo>
                  <a:cubicBezTo>
                    <a:pt x="24463" y="25653"/>
                    <a:pt x="24897" y="25613"/>
                    <a:pt x="25327" y="25613"/>
                  </a:cubicBezTo>
                  <a:close/>
                  <a:moveTo>
                    <a:pt x="106136" y="30070"/>
                  </a:moveTo>
                  <a:cubicBezTo>
                    <a:pt x="106135" y="30070"/>
                    <a:pt x="106135" y="30070"/>
                    <a:pt x="106134" y="30070"/>
                  </a:cubicBezTo>
                  <a:lnTo>
                    <a:pt x="106134" y="30070"/>
                  </a:lnTo>
                  <a:lnTo>
                    <a:pt x="106136" y="30072"/>
                  </a:lnTo>
                  <a:cubicBezTo>
                    <a:pt x="106136" y="30071"/>
                    <a:pt x="106136" y="30071"/>
                    <a:pt x="106136" y="30070"/>
                  </a:cubicBezTo>
                  <a:close/>
                  <a:moveTo>
                    <a:pt x="70806" y="20910"/>
                  </a:moveTo>
                  <a:cubicBezTo>
                    <a:pt x="71297" y="20910"/>
                    <a:pt x="71792" y="20961"/>
                    <a:pt x="72283" y="21067"/>
                  </a:cubicBezTo>
                  <a:cubicBezTo>
                    <a:pt x="71289" y="22321"/>
                    <a:pt x="70742" y="23907"/>
                    <a:pt x="70939" y="25574"/>
                  </a:cubicBezTo>
                  <a:cubicBezTo>
                    <a:pt x="71449" y="25460"/>
                    <a:pt x="71962" y="25404"/>
                    <a:pt x="72472" y="25404"/>
                  </a:cubicBezTo>
                  <a:cubicBezTo>
                    <a:pt x="74409" y="25404"/>
                    <a:pt x="76285" y="26207"/>
                    <a:pt x="77633" y="27662"/>
                  </a:cubicBezTo>
                  <a:cubicBezTo>
                    <a:pt x="77615" y="27661"/>
                    <a:pt x="77597" y="27661"/>
                    <a:pt x="77578" y="27661"/>
                  </a:cubicBezTo>
                  <a:cubicBezTo>
                    <a:pt x="75520" y="27661"/>
                    <a:pt x="73598" y="28670"/>
                    <a:pt x="72346" y="30197"/>
                  </a:cubicBezTo>
                  <a:cubicBezTo>
                    <a:pt x="72748" y="26467"/>
                    <a:pt x="69425" y="23154"/>
                    <a:pt x="65707" y="23154"/>
                  </a:cubicBezTo>
                  <a:cubicBezTo>
                    <a:pt x="65692" y="23154"/>
                    <a:pt x="65677" y="23154"/>
                    <a:pt x="65662" y="23154"/>
                  </a:cubicBezTo>
                  <a:cubicBezTo>
                    <a:pt x="67004" y="21705"/>
                    <a:pt x="68876" y="20910"/>
                    <a:pt x="70806" y="20910"/>
                  </a:cubicBezTo>
                  <a:close/>
                  <a:moveTo>
                    <a:pt x="112818" y="23450"/>
                  </a:moveTo>
                  <a:cubicBezTo>
                    <a:pt x="115995" y="23450"/>
                    <a:pt x="119174" y="25529"/>
                    <a:pt x="119218" y="29687"/>
                  </a:cubicBezTo>
                  <a:cubicBezTo>
                    <a:pt x="118738" y="29582"/>
                    <a:pt x="118254" y="29531"/>
                    <a:pt x="117774" y="29531"/>
                  </a:cubicBezTo>
                  <a:cubicBezTo>
                    <a:pt x="115916" y="29531"/>
                    <a:pt x="114117" y="30298"/>
                    <a:pt x="112821" y="31694"/>
                  </a:cubicBezTo>
                  <a:cubicBezTo>
                    <a:pt x="111548" y="30314"/>
                    <a:pt x="109756" y="29534"/>
                    <a:pt x="107874" y="29534"/>
                  </a:cubicBezTo>
                  <a:cubicBezTo>
                    <a:pt x="107391" y="29534"/>
                    <a:pt x="106907" y="29588"/>
                    <a:pt x="106432" y="29687"/>
                  </a:cubicBezTo>
                  <a:cubicBezTo>
                    <a:pt x="106468" y="25529"/>
                    <a:pt x="109642" y="23450"/>
                    <a:pt x="112818" y="23450"/>
                  </a:cubicBezTo>
                  <a:close/>
                  <a:moveTo>
                    <a:pt x="136132" y="23450"/>
                  </a:moveTo>
                  <a:cubicBezTo>
                    <a:pt x="139308" y="23450"/>
                    <a:pt x="142484" y="25529"/>
                    <a:pt x="142525" y="29687"/>
                  </a:cubicBezTo>
                  <a:cubicBezTo>
                    <a:pt x="142051" y="29585"/>
                    <a:pt x="141574" y="29535"/>
                    <a:pt x="141100" y="29535"/>
                  </a:cubicBezTo>
                  <a:cubicBezTo>
                    <a:pt x="139242" y="29535"/>
                    <a:pt x="137437" y="30301"/>
                    <a:pt x="136145" y="31694"/>
                  </a:cubicBezTo>
                  <a:cubicBezTo>
                    <a:pt x="134863" y="30314"/>
                    <a:pt x="133071" y="29534"/>
                    <a:pt x="131190" y="29534"/>
                  </a:cubicBezTo>
                  <a:cubicBezTo>
                    <a:pt x="130706" y="29534"/>
                    <a:pt x="130222" y="29588"/>
                    <a:pt x="129747" y="29687"/>
                  </a:cubicBezTo>
                  <a:cubicBezTo>
                    <a:pt x="129783" y="25529"/>
                    <a:pt x="132957" y="23450"/>
                    <a:pt x="136132" y="23450"/>
                  </a:cubicBezTo>
                  <a:close/>
                  <a:moveTo>
                    <a:pt x="89290" y="23558"/>
                  </a:moveTo>
                  <a:cubicBezTo>
                    <a:pt x="92466" y="23558"/>
                    <a:pt x="95642" y="25636"/>
                    <a:pt x="95679" y="29792"/>
                  </a:cubicBezTo>
                  <a:lnTo>
                    <a:pt x="95679" y="29792"/>
                  </a:lnTo>
                  <a:cubicBezTo>
                    <a:pt x="95202" y="29689"/>
                    <a:pt x="94721" y="29638"/>
                    <a:pt x="94245" y="29638"/>
                  </a:cubicBezTo>
                  <a:cubicBezTo>
                    <a:pt x="92389" y="29638"/>
                    <a:pt x="90595" y="30406"/>
                    <a:pt x="89299" y="31801"/>
                  </a:cubicBezTo>
                  <a:cubicBezTo>
                    <a:pt x="88025" y="30429"/>
                    <a:pt x="86246" y="29642"/>
                    <a:pt x="84376" y="29642"/>
                  </a:cubicBezTo>
                  <a:cubicBezTo>
                    <a:pt x="84365" y="29642"/>
                    <a:pt x="84355" y="29642"/>
                    <a:pt x="84344" y="29642"/>
                  </a:cubicBezTo>
                  <a:cubicBezTo>
                    <a:pt x="83860" y="29642"/>
                    <a:pt x="83376" y="29687"/>
                    <a:pt x="82902" y="29794"/>
                  </a:cubicBezTo>
                  <a:cubicBezTo>
                    <a:pt x="82937" y="25637"/>
                    <a:pt x="86114" y="23558"/>
                    <a:pt x="89290" y="23558"/>
                  </a:cubicBezTo>
                  <a:close/>
                  <a:moveTo>
                    <a:pt x="42335" y="23651"/>
                  </a:moveTo>
                  <a:cubicBezTo>
                    <a:pt x="45511" y="23651"/>
                    <a:pt x="48686" y="25727"/>
                    <a:pt x="48726" y="29884"/>
                  </a:cubicBezTo>
                  <a:cubicBezTo>
                    <a:pt x="48251" y="29782"/>
                    <a:pt x="47772" y="29732"/>
                    <a:pt x="47298" y="29732"/>
                  </a:cubicBezTo>
                  <a:cubicBezTo>
                    <a:pt x="45434" y="29732"/>
                    <a:pt x="43630" y="30499"/>
                    <a:pt x="42337" y="31891"/>
                  </a:cubicBezTo>
                  <a:cubicBezTo>
                    <a:pt x="41056" y="30511"/>
                    <a:pt x="39264" y="29731"/>
                    <a:pt x="37382" y="29731"/>
                  </a:cubicBezTo>
                  <a:cubicBezTo>
                    <a:pt x="36898" y="29731"/>
                    <a:pt x="36415" y="29785"/>
                    <a:pt x="35940" y="29884"/>
                  </a:cubicBezTo>
                  <a:cubicBezTo>
                    <a:pt x="35980" y="25729"/>
                    <a:pt x="39158" y="23651"/>
                    <a:pt x="42335" y="23651"/>
                  </a:cubicBezTo>
                  <a:close/>
                  <a:moveTo>
                    <a:pt x="65651" y="23651"/>
                  </a:moveTo>
                  <a:cubicBezTo>
                    <a:pt x="68826" y="23651"/>
                    <a:pt x="72001" y="25727"/>
                    <a:pt x="72041" y="29884"/>
                  </a:cubicBezTo>
                  <a:cubicBezTo>
                    <a:pt x="71568" y="29782"/>
                    <a:pt x="71091" y="29732"/>
                    <a:pt x="70617" y="29732"/>
                  </a:cubicBezTo>
                  <a:cubicBezTo>
                    <a:pt x="68758" y="29732"/>
                    <a:pt x="66952" y="30499"/>
                    <a:pt x="65653" y="31891"/>
                  </a:cubicBezTo>
                  <a:cubicBezTo>
                    <a:pt x="64371" y="30511"/>
                    <a:pt x="62579" y="29731"/>
                    <a:pt x="60697" y="29731"/>
                  </a:cubicBezTo>
                  <a:cubicBezTo>
                    <a:pt x="60214" y="29731"/>
                    <a:pt x="59730" y="29785"/>
                    <a:pt x="59255" y="29884"/>
                  </a:cubicBezTo>
                  <a:cubicBezTo>
                    <a:pt x="59295" y="25729"/>
                    <a:pt x="62473" y="23651"/>
                    <a:pt x="65651" y="23651"/>
                  </a:cubicBezTo>
                  <a:close/>
                  <a:moveTo>
                    <a:pt x="18808" y="23757"/>
                  </a:moveTo>
                  <a:cubicBezTo>
                    <a:pt x="21978" y="23757"/>
                    <a:pt x="25149" y="25829"/>
                    <a:pt x="25196" y="29978"/>
                  </a:cubicBezTo>
                  <a:lnTo>
                    <a:pt x="25196" y="29978"/>
                  </a:lnTo>
                  <a:cubicBezTo>
                    <a:pt x="24721" y="29876"/>
                    <a:pt x="24243" y="29826"/>
                    <a:pt x="23769" y="29826"/>
                  </a:cubicBezTo>
                  <a:cubicBezTo>
                    <a:pt x="21911" y="29826"/>
                    <a:pt x="20114" y="30592"/>
                    <a:pt x="18825" y="31981"/>
                  </a:cubicBezTo>
                  <a:cubicBezTo>
                    <a:pt x="17544" y="30610"/>
                    <a:pt x="15752" y="29821"/>
                    <a:pt x="13870" y="29821"/>
                  </a:cubicBezTo>
                  <a:cubicBezTo>
                    <a:pt x="13386" y="29830"/>
                    <a:pt x="12902" y="29875"/>
                    <a:pt x="12427" y="29982"/>
                  </a:cubicBezTo>
                  <a:cubicBezTo>
                    <a:pt x="12463" y="25834"/>
                    <a:pt x="15635" y="23757"/>
                    <a:pt x="18808" y="23757"/>
                  </a:cubicBezTo>
                  <a:close/>
                  <a:moveTo>
                    <a:pt x="117967" y="29909"/>
                  </a:moveTo>
                  <a:cubicBezTo>
                    <a:pt x="118392" y="29909"/>
                    <a:pt x="118820" y="29948"/>
                    <a:pt x="119245" y="30027"/>
                  </a:cubicBezTo>
                  <a:cubicBezTo>
                    <a:pt x="118253" y="31208"/>
                    <a:pt x="117671" y="32700"/>
                    <a:pt x="117757" y="34292"/>
                  </a:cubicBezTo>
                  <a:lnTo>
                    <a:pt x="117757" y="34292"/>
                  </a:lnTo>
                  <a:cubicBezTo>
                    <a:pt x="116507" y="32989"/>
                    <a:pt x="114740" y="32159"/>
                    <a:pt x="112880" y="32159"/>
                  </a:cubicBezTo>
                  <a:cubicBezTo>
                    <a:pt x="112860" y="32159"/>
                    <a:pt x="112840" y="32160"/>
                    <a:pt x="112821" y="32160"/>
                  </a:cubicBezTo>
                  <a:cubicBezTo>
                    <a:pt x="114158" y="30712"/>
                    <a:pt x="116031" y="29909"/>
                    <a:pt x="117967" y="29909"/>
                  </a:cubicBezTo>
                  <a:close/>
                  <a:moveTo>
                    <a:pt x="84144" y="30017"/>
                  </a:moveTo>
                  <a:cubicBezTo>
                    <a:pt x="86080" y="30017"/>
                    <a:pt x="87953" y="30820"/>
                    <a:pt x="89290" y="32267"/>
                  </a:cubicBezTo>
                  <a:cubicBezTo>
                    <a:pt x="89271" y="32267"/>
                    <a:pt x="89251" y="32267"/>
                    <a:pt x="89231" y="32267"/>
                  </a:cubicBezTo>
                  <a:cubicBezTo>
                    <a:pt x="87362" y="32267"/>
                    <a:pt x="85595" y="33105"/>
                    <a:pt x="84353" y="34409"/>
                  </a:cubicBezTo>
                  <a:cubicBezTo>
                    <a:pt x="84443" y="32814"/>
                    <a:pt x="83851" y="31317"/>
                    <a:pt x="82866" y="30135"/>
                  </a:cubicBezTo>
                  <a:cubicBezTo>
                    <a:pt x="83291" y="30056"/>
                    <a:pt x="83719" y="30017"/>
                    <a:pt x="84144" y="30017"/>
                  </a:cubicBezTo>
                  <a:close/>
                  <a:moveTo>
                    <a:pt x="94437" y="30017"/>
                  </a:moveTo>
                  <a:cubicBezTo>
                    <a:pt x="94862" y="30017"/>
                    <a:pt x="95289" y="30056"/>
                    <a:pt x="95715" y="30135"/>
                  </a:cubicBezTo>
                  <a:cubicBezTo>
                    <a:pt x="94729" y="31317"/>
                    <a:pt x="94138" y="32814"/>
                    <a:pt x="94228" y="34409"/>
                  </a:cubicBezTo>
                  <a:cubicBezTo>
                    <a:pt x="92977" y="33105"/>
                    <a:pt x="91218" y="32267"/>
                    <a:pt x="89350" y="32267"/>
                  </a:cubicBezTo>
                  <a:cubicBezTo>
                    <a:pt x="89333" y="32267"/>
                    <a:pt x="89316" y="32267"/>
                    <a:pt x="89299" y="32267"/>
                  </a:cubicBezTo>
                  <a:lnTo>
                    <a:pt x="89299" y="32267"/>
                  </a:lnTo>
                  <a:cubicBezTo>
                    <a:pt x="90637" y="30820"/>
                    <a:pt x="92504" y="30017"/>
                    <a:pt x="94437" y="30017"/>
                  </a:cubicBezTo>
                  <a:close/>
                  <a:moveTo>
                    <a:pt x="47484" y="30107"/>
                  </a:moveTo>
                  <a:cubicBezTo>
                    <a:pt x="47908" y="30107"/>
                    <a:pt x="48336" y="30145"/>
                    <a:pt x="48762" y="30224"/>
                  </a:cubicBezTo>
                  <a:cubicBezTo>
                    <a:pt x="47767" y="31407"/>
                    <a:pt x="47185" y="32912"/>
                    <a:pt x="47275" y="34498"/>
                  </a:cubicBezTo>
                  <a:cubicBezTo>
                    <a:pt x="46024" y="33195"/>
                    <a:pt x="44256" y="32357"/>
                    <a:pt x="42396" y="32357"/>
                  </a:cubicBezTo>
                  <a:cubicBezTo>
                    <a:pt x="42377" y="32357"/>
                    <a:pt x="42357" y="32357"/>
                    <a:pt x="42337" y="32357"/>
                  </a:cubicBezTo>
                  <a:cubicBezTo>
                    <a:pt x="43675" y="30909"/>
                    <a:pt x="45548" y="30107"/>
                    <a:pt x="47484" y="30107"/>
                  </a:cubicBezTo>
                  <a:close/>
                  <a:moveTo>
                    <a:pt x="60497" y="30107"/>
                  </a:moveTo>
                  <a:cubicBezTo>
                    <a:pt x="62433" y="30107"/>
                    <a:pt x="64308" y="30911"/>
                    <a:pt x="65653" y="32366"/>
                  </a:cubicBezTo>
                  <a:lnTo>
                    <a:pt x="65653" y="32366"/>
                  </a:lnTo>
                  <a:cubicBezTo>
                    <a:pt x="65650" y="32366"/>
                    <a:pt x="65647" y="32366"/>
                    <a:pt x="65644" y="32366"/>
                  </a:cubicBezTo>
                  <a:cubicBezTo>
                    <a:pt x="65624" y="32366"/>
                    <a:pt x="65604" y="32366"/>
                    <a:pt x="65584" y="32366"/>
                  </a:cubicBezTo>
                  <a:cubicBezTo>
                    <a:pt x="63715" y="32366"/>
                    <a:pt x="61957" y="33195"/>
                    <a:pt x="60706" y="34498"/>
                  </a:cubicBezTo>
                  <a:cubicBezTo>
                    <a:pt x="60796" y="32912"/>
                    <a:pt x="60214" y="31407"/>
                    <a:pt x="59219" y="30224"/>
                  </a:cubicBezTo>
                  <a:cubicBezTo>
                    <a:pt x="59644" y="30145"/>
                    <a:pt x="60072" y="30107"/>
                    <a:pt x="60497" y="30107"/>
                  </a:cubicBezTo>
                  <a:close/>
                  <a:moveTo>
                    <a:pt x="106093" y="25399"/>
                  </a:moveTo>
                  <a:cubicBezTo>
                    <a:pt x="106554" y="25399"/>
                    <a:pt x="107019" y="25445"/>
                    <a:pt x="107480" y="25538"/>
                  </a:cubicBezTo>
                  <a:cubicBezTo>
                    <a:pt x="106477" y="26801"/>
                    <a:pt x="105930" y="28395"/>
                    <a:pt x="106136" y="30070"/>
                  </a:cubicBezTo>
                  <a:lnTo>
                    <a:pt x="106136" y="30070"/>
                  </a:lnTo>
                  <a:cubicBezTo>
                    <a:pt x="106645" y="29957"/>
                    <a:pt x="107158" y="29902"/>
                    <a:pt x="107667" y="29902"/>
                  </a:cubicBezTo>
                  <a:cubicBezTo>
                    <a:pt x="109601" y="29902"/>
                    <a:pt x="111474" y="30700"/>
                    <a:pt x="112821" y="32160"/>
                  </a:cubicBezTo>
                  <a:cubicBezTo>
                    <a:pt x="112802" y="32160"/>
                    <a:pt x="112783" y="32160"/>
                    <a:pt x="112764" y="32160"/>
                  </a:cubicBezTo>
                  <a:cubicBezTo>
                    <a:pt x="110778" y="32160"/>
                    <a:pt x="108911" y="33096"/>
                    <a:pt x="107659" y="34543"/>
                  </a:cubicBezTo>
                  <a:cubicBezTo>
                    <a:pt x="107785" y="32877"/>
                    <a:pt x="107175" y="31300"/>
                    <a:pt x="106127" y="30072"/>
                  </a:cubicBezTo>
                  <a:cubicBezTo>
                    <a:pt x="106130" y="30071"/>
                    <a:pt x="106132" y="30071"/>
                    <a:pt x="106134" y="30070"/>
                  </a:cubicBezTo>
                  <a:lnTo>
                    <a:pt x="106134" y="30070"/>
                  </a:lnTo>
                  <a:lnTo>
                    <a:pt x="106127" y="30063"/>
                  </a:lnTo>
                  <a:cubicBezTo>
                    <a:pt x="104875" y="28607"/>
                    <a:pt x="102990" y="27652"/>
                    <a:pt x="100995" y="27652"/>
                  </a:cubicBezTo>
                  <a:cubicBezTo>
                    <a:pt x="100979" y="27652"/>
                    <a:pt x="100964" y="27652"/>
                    <a:pt x="100948" y="27653"/>
                  </a:cubicBezTo>
                  <a:lnTo>
                    <a:pt x="100948" y="27653"/>
                  </a:lnTo>
                  <a:cubicBezTo>
                    <a:pt x="102286" y="26199"/>
                    <a:pt x="104161" y="25399"/>
                    <a:pt x="106093" y="25399"/>
                  </a:cubicBezTo>
                  <a:close/>
                  <a:moveTo>
                    <a:pt x="13651" y="30209"/>
                  </a:moveTo>
                  <a:cubicBezTo>
                    <a:pt x="15587" y="30209"/>
                    <a:pt x="17458" y="31009"/>
                    <a:pt x="18799" y="32455"/>
                  </a:cubicBezTo>
                  <a:lnTo>
                    <a:pt x="18799" y="32455"/>
                  </a:lnTo>
                  <a:cubicBezTo>
                    <a:pt x="18788" y="32455"/>
                    <a:pt x="18777" y="32455"/>
                    <a:pt x="18766" y="32455"/>
                  </a:cubicBezTo>
                  <a:cubicBezTo>
                    <a:pt x="16897" y="32455"/>
                    <a:pt x="15129" y="33294"/>
                    <a:pt x="13888" y="34597"/>
                  </a:cubicBezTo>
                  <a:cubicBezTo>
                    <a:pt x="13968" y="33002"/>
                    <a:pt x="13386" y="31497"/>
                    <a:pt x="12391" y="30323"/>
                  </a:cubicBezTo>
                  <a:cubicBezTo>
                    <a:pt x="12811" y="30247"/>
                    <a:pt x="13233" y="30209"/>
                    <a:pt x="13651" y="30209"/>
                  </a:cubicBezTo>
                  <a:close/>
                  <a:moveTo>
                    <a:pt x="23971" y="30205"/>
                  </a:moveTo>
                  <a:cubicBezTo>
                    <a:pt x="24396" y="30205"/>
                    <a:pt x="24824" y="30244"/>
                    <a:pt x="25250" y="30323"/>
                  </a:cubicBezTo>
                  <a:cubicBezTo>
                    <a:pt x="24255" y="31497"/>
                    <a:pt x="23673" y="33002"/>
                    <a:pt x="23753" y="34597"/>
                  </a:cubicBezTo>
                  <a:cubicBezTo>
                    <a:pt x="22512" y="33294"/>
                    <a:pt x="20744" y="32455"/>
                    <a:pt x="18884" y="32455"/>
                  </a:cubicBezTo>
                  <a:cubicBezTo>
                    <a:pt x="18864" y="32455"/>
                    <a:pt x="18845" y="32455"/>
                    <a:pt x="18825" y="32455"/>
                  </a:cubicBezTo>
                  <a:cubicBezTo>
                    <a:pt x="20162" y="31008"/>
                    <a:pt x="22036" y="30205"/>
                    <a:pt x="23971" y="30205"/>
                  </a:cubicBezTo>
                  <a:close/>
                  <a:moveTo>
                    <a:pt x="35606" y="25605"/>
                  </a:moveTo>
                  <a:cubicBezTo>
                    <a:pt x="36068" y="25605"/>
                    <a:pt x="36534" y="25651"/>
                    <a:pt x="36997" y="25744"/>
                  </a:cubicBezTo>
                  <a:cubicBezTo>
                    <a:pt x="35993" y="26999"/>
                    <a:pt x="35438" y="28593"/>
                    <a:pt x="35644" y="30269"/>
                  </a:cubicBezTo>
                  <a:cubicBezTo>
                    <a:pt x="36150" y="30158"/>
                    <a:pt x="36661" y="30103"/>
                    <a:pt x="37168" y="30103"/>
                  </a:cubicBezTo>
                  <a:cubicBezTo>
                    <a:pt x="39104" y="30103"/>
                    <a:pt x="40980" y="30899"/>
                    <a:pt x="42329" y="32357"/>
                  </a:cubicBezTo>
                  <a:lnTo>
                    <a:pt x="42329" y="32357"/>
                  </a:lnTo>
                  <a:cubicBezTo>
                    <a:pt x="42313" y="32357"/>
                    <a:pt x="42297" y="32357"/>
                    <a:pt x="42282" y="32357"/>
                  </a:cubicBezTo>
                  <a:cubicBezTo>
                    <a:pt x="40295" y="32357"/>
                    <a:pt x="38428" y="33302"/>
                    <a:pt x="37176" y="34749"/>
                  </a:cubicBezTo>
                  <a:cubicBezTo>
                    <a:pt x="37302" y="33074"/>
                    <a:pt x="36692" y="31497"/>
                    <a:pt x="35644" y="30269"/>
                  </a:cubicBezTo>
                  <a:cubicBezTo>
                    <a:pt x="34392" y="28813"/>
                    <a:pt x="32507" y="27858"/>
                    <a:pt x="30511" y="27858"/>
                  </a:cubicBezTo>
                  <a:cubicBezTo>
                    <a:pt x="30496" y="27858"/>
                    <a:pt x="30480" y="27859"/>
                    <a:pt x="30465" y="27859"/>
                  </a:cubicBezTo>
                  <a:lnTo>
                    <a:pt x="30465" y="27859"/>
                  </a:lnTo>
                  <a:cubicBezTo>
                    <a:pt x="31803" y="26405"/>
                    <a:pt x="33672" y="25605"/>
                    <a:pt x="35606" y="25605"/>
                  </a:cubicBezTo>
                  <a:close/>
                  <a:moveTo>
                    <a:pt x="124475" y="28056"/>
                  </a:moveTo>
                  <a:cubicBezTo>
                    <a:pt x="127650" y="28056"/>
                    <a:pt x="130827" y="30135"/>
                    <a:pt x="130867" y="34292"/>
                  </a:cubicBezTo>
                  <a:cubicBezTo>
                    <a:pt x="130389" y="34187"/>
                    <a:pt x="129906" y="34136"/>
                    <a:pt x="129427" y="34136"/>
                  </a:cubicBezTo>
                  <a:cubicBezTo>
                    <a:pt x="127574" y="34136"/>
                    <a:pt x="125776" y="34904"/>
                    <a:pt x="124487" y="36299"/>
                  </a:cubicBezTo>
                  <a:cubicBezTo>
                    <a:pt x="123213" y="34927"/>
                    <a:pt x="121434" y="34140"/>
                    <a:pt x="119564" y="34140"/>
                  </a:cubicBezTo>
                  <a:cubicBezTo>
                    <a:pt x="119553" y="34140"/>
                    <a:pt x="119543" y="34140"/>
                    <a:pt x="119532" y="34140"/>
                  </a:cubicBezTo>
                  <a:cubicBezTo>
                    <a:pt x="119048" y="34140"/>
                    <a:pt x="118564" y="34185"/>
                    <a:pt x="118089" y="34292"/>
                  </a:cubicBezTo>
                  <a:cubicBezTo>
                    <a:pt x="118125" y="30135"/>
                    <a:pt x="121299" y="28056"/>
                    <a:pt x="124475" y="28056"/>
                  </a:cubicBezTo>
                  <a:close/>
                  <a:moveTo>
                    <a:pt x="100943" y="28163"/>
                  </a:moveTo>
                  <a:cubicBezTo>
                    <a:pt x="104120" y="28163"/>
                    <a:pt x="107296" y="30242"/>
                    <a:pt x="107337" y="34400"/>
                  </a:cubicBezTo>
                  <a:cubicBezTo>
                    <a:pt x="106858" y="34295"/>
                    <a:pt x="106375" y="34244"/>
                    <a:pt x="105896" y="34244"/>
                  </a:cubicBezTo>
                  <a:cubicBezTo>
                    <a:pt x="104045" y="34244"/>
                    <a:pt x="102248" y="35008"/>
                    <a:pt x="100952" y="36393"/>
                  </a:cubicBezTo>
                  <a:lnTo>
                    <a:pt x="100952" y="36393"/>
                  </a:lnTo>
                  <a:cubicBezTo>
                    <a:pt x="99679" y="35024"/>
                    <a:pt x="97893" y="34247"/>
                    <a:pt x="96025" y="34247"/>
                  </a:cubicBezTo>
                  <a:cubicBezTo>
                    <a:pt x="96014" y="34247"/>
                    <a:pt x="96004" y="34247"/>
                    <a:pt x="95993" y="34248"/>
                  </a:cubicBezTo>
                  <a:cubicBezTo>
                    <a:pt x="95509" y="34248"/>
                    <a:pt x="95025" y="34292"/>
                    <a:pt x="94550" y="34400"/>
                  </a:cubicBezTo>
                  <a:cubicBezTo>
                    <a:pt x="94590" y="30242"/>
                    <a:pt x="97767" y="28163"/>
                    <a:pt x="100943" y="28163"/>
                  </a:cubicBezTo>
                  <a:close/>
                  <a:moveTo>
                    <a:pt x="77631" y="28160"/>
                  </a:moveTo>
                  <a:cubicBezTo>
                    <a:pt x="80803" y="28160"/>
                    <a:pt x="83975" y="30235"/>
                    <a:pt x="84021" y="34387"/>
                  </a:cubicBezTo>
                  <a:lnTo>
                    <a:pt x="84021" y="34387"/>
                  </a:lnTo>
                  <a:cubicBezTo>
                    <a:pt x="83552" y="34288"/>
                    <a:pt x="83080" y="34239"/>
                    <a:pt x="82612" y="34239"/>
                  </a:cubicBezTo>
                  <a:cubicBezTo>
                    <a:pt x="80751" y="34239"/>
                    <a:pt x="78950" y="35006"/>
                    <a:pt x="77651" y="36398"/>
                  </a:cubicBezTo>
                  <a:cubicBezTo>
                    <a:pt x="76377" y="35026"/>
                    <a:pt x="74589" y="34247"/>
                    <a:pt x="72710" y="34247"/>
                  </a:cubicBezTo>
                  <a:cubicBezTo>
                    <a:pt x="72699" y="34247"/>
                    <a:pt x="72688" y="34247"/>
                    <a:pt x="72678" y="34248"/>
                  </a:cubicBezTo>
                  <a:cubicBezTo>
                    <a:pt x="72194" y="34248"/>
                    <a:pt x="71710" y="34292"/>
                    <a:pt x="71235" y="34400"/>
                  </a:cubicBezTo>
                  <a:cubicBezTo>
                    <a:pt x="71275" y="30241"/>
                    <a:pt x="74454" y="28160"/>
                    <a:pt x="77631" y="28160"/>
                  </a:cubicBezTo>
                  <a:close/>
                  <a:moveTo>
                    <a:pt x="53992" y="28260"/>
                  </a:moveTo>
                  <a:cubicBezTo>
                    <a:pt x="57167" y="28260"/>
                    <a:pt x="60343" y="30336"/>
                    <a:pt x="60384" y="34488"/>
                  </a:cubicBezTo>
                  <a:lnTo>
                    <a:pt x="60384" y="34488"/>
                  </a:lnTo>
                  <a:cubicBezTo>
                    <a:pt x="59912" y="34387"/>
                    <a:pt x="59436" y="34338"/>
                    <a:pt x="58965" y="34338"/>
                  </a:cubicBezTo>
                  <a:cubicBezTo>
                    <a:pt x="57104" y="34338"/>
                    <a:pt x="55304" y="35104"/>
                    <a:pt x="54004" y="36497"/>
                  </a:cubicBezTo>
                  <a:cubicBezTo>
                    <a:pt x="52723" y="35117"/>
                    <a:pt x="50931" y="34337"/>
                    <a:pt x="49049" y="34337"/>
                  </a:cubicBezTo>
                  <a:cubicBezTo>
                    <a:pt x="48565" y="34337"/>
                    <a:pt x="48081" y="34391"/>
                    <a:pt x="47606" y="34489"/>
                  </a:cubicBezTo>
                  <a:cubicBezTo>
                    <a:pt x="47642" y="30336"/>
                    <a:pt x="50816" y="28260"/>
                    <a:pt x="53992" y="28260"/>
                  </a:cubicBezTo>
                  <a:close/>
                  <a:moveTo>
                    <a:pt x="7166" y="28348"/>
                  </a:moveTo>
                  <a:cubicBezTo>
                    <a:pt x="10341" y="28348"/>
                    <a:pt x="13516" y="30427"/>
                    <a:pt x="13556" y="34588"/>
                  </a:cubicBezTo>
                  <a:cubicBezTo>
                    <a:pt x="13083" y="34486"/>
                    <a:pt x="12605" y="34436"/>
                    <a:pt x="12131" y="34436"/>
                  </a:cubicBezTo>
                  <a:cubicBezTo>
                    <a:pt x="10273" y="34436"/>
                    <a:pt x="8469" y="35201"/>
                    <a:pt x="7176" y="36586"/>
                  </a:cubicBezTo>
                  <a:cubicBezTo>
                    <a:pt x="5893" y="35223"/>
                    <a:pt x="4106" y="34445"/>
                    <a:pt x="2227" y="34445"/>
                  </a:cubicBezTo>
                  <a:cubicBezTo>
                    <a:pt x="2216" y="34445"/>
                    <a:pt x="2205" y="34445"/>
                    <a:pt x="2194" y="34445"/>
                  </a:cubicBezTo>
                  <a:lnTo>
                    <a:pt x="2212" y="34427"/>
                  </a:lnTo>
                  <a:cubicBezTo>
                    <a:pt x="1728" y="34427"/>
                    <a:pt x="1245" y="34481"/>
                    <a:pt x="770" y="34588"/>
                  </a:cubicBezTo>
                  <a:cubicBezTo>
                    <a:pt x="810" y="30429"/>
                    <a:pt x="3988" y="28348"/>
                    <a:pt x="7166" y="28348"/>
                  </a:cubicBezTo>
                  <a:close/>
                  <a:moveTo>
                    <a:pt x="30465" y="28364"/>
                  </a:moveTo>
                  <a:cubicBezTo>
                    <a:pt x="33638" y="28364"/>
                    <a:pt x="36811" y="30439"/>
                    <a:pt x="36854" y="34593"/>
                  </a:cubicBezTo>
                  <a:lnTo>
                    <a:pt x="36854" y="34593"/>
                  </a:lnTo>
                  <a:cubicBezTo>
                    <a:pt x="36384" y="34494"/>
                    <a:pt x="35912" y="34445"/>
                    <a:pt x="35443" y="34445"/>
                  </a:cubicBezTo>
                  <a:cubicBezTo>
                    <a:pt x="33580" y="34445"/>
                    <a:pt x="31775" y="35212"/>
                    <a:pt x="30483" y="36604"/>
                  </a:cubicBezTo>
                  <a:cubicBezTo>
                    <a:pt x="29201" y="35224"/>
                    <a:pt x="27409" y="34445"/>
                    <a:pt x="25528" y="34445"/>
                  </a:cubicBezTo>
                  <a:cubicBezTo>
                    <a:pt x="25044" y="34445"/>
                    <a:pt x="24560" y="34498"/>
                    <a:pt x="24085" y="34597"/>
                  </a:cubicBezTo>
                  <a:cubicBezTo>
                    <a:pt x="24116" y="30443"/>
                    <a:pt x="27290" y="28364"/>
                    <a:pt x="30465" y="28364"/>
                  </a:cubicBezTo>
                  <a:close/>
                  <a:moveTo>
                    <a:pt x="119327" y="34515"/>
                  </a:moveTo>
                  <a:cubicBezTo>
                    <a:pt x="121267" y="34515"/>
                    <a:pt x="123141" y="35318"/>
                    <a:pt x="124478" y="36765"/>
                  </a:cubicBezTo>
                  <a:cubicBezTo>
                    <a:pt x="124458" y="36765"/>
                    <a:pt x="124439" y="36765"/>
                    <a:pt x="124419" y="36765"/>
                  </a:cubicBezTo>
                  <a:cubicBezTo>
                    <a:pt x="122550" y="36765"/>
                    <a:pt x="120782" y="37604"/>
                    <a:pt x="119541" y="38907"/>
                  </a:cubicBezTo>
                  <a:cubicBezTo>
                    <a:pt x="119622" y="37312"/>
                    <a:pt x="119039" y="35816"/>
                    <a:pt x="118045" y="34633"/>
                  </a:cubicBezTo>
                  <a:cubicBezTo>
                    <a:pt x="118472" y="34554"/>
                    <a:pt x="118901" y="34515"/>
                    <a:pt x="119327" y="34515"/>
                  </a:cubicBezTo>
                  <a:close/>
                  <a:moveTo>
                    <a:pt x="129624" y="34515"/>
                  </a:moveTo>
                  <a:cubicBezTo>
                    <a:pt x="130049" y="34515"/>
                    <a:pt x="130477" y="34554"/>
                    <a:pt x="130903" y="34633"/>
                  </a:cubicBezTo>
                  <a:cubicBezTo>
                    <a:pt x="129908" y="35816"/>
                    <a:pt x="129326" y="37312"/>
                    <a:pt x="129415" y="38907"/>
                  </a:cubicBezTo>
                  <a:cubicBezTo>
                    <a:pt x="128165" y="37604"/>
                    <a:pt x="126397" y="36765"/>
                    <a:pt x="124537" y="36765"/>
                  </a:cubicBezTo>
                  <a:cubicBezTo>
                    <a:pt x="124517" y="36765"/>
                    <a:pt x="124498" y="36765"/>
                    <a:pt x="124478" y="36765"/>
                  </a:cubicBezTo>
                  <a:cubicBezTo>
                    <a:pt x="125815" y="35318"/>
                    <a:pt x="127689" y="34515"/>
                    <a:pt x="129624" y="34515"/>
                  </a:cubicBezTo>
                  <a:close/>
                  <a:moveTo>
                    <a:pt x="82770" y="34620"/>
                  </a:moveTo>
                  <a:cubicBezTo>
                    <a:pt x="83198" y="34620"/>
                    <a:pt x="83629" y="34660"/>
                    <a:pt x="84057" y="34740"/>
                  </a:cubicBezTo>
                  <a:cubicBezTo>
                    <a:pt x="83556" y="35341"/>
                    <a:pt x="83152" y="36031"/>
                    <a:pt x="82893" y="36765"/>
                  </a:cubicBezTo>
                  <a:lnTo>
                    <a:pt x="82875" y="36765"/>
                  </a:lnTo>
                  <a:cubicBezTo>
                    <a:pt x="82633" y="37473"/>
                    <a:pt x="82534" y="38208"/>
                    <a:pt x="82570" y="38952"/>
                  </a:cubicBezTo>
                  <a:cubicBezTo>
                    <a:pt x="81324" y="37644"/>
                    <a:pt x="79559" y="36810"/>
                    <a:pt x="77695" y="36810"/>
                  </a:cubicBezTo>
                  <a:cubicBezTo>
                    <a:pt x="79026" y="35399"/>
                    <a:pt x="80871" y="34620"/>
                    <a:pt x="82770" y="34620"/>
                  </a:cubicBezTo>
                  <a:close/>
                  <a:moveTo>
                    <a:pt x="95806" y="34620"/>
                  </a:moveTo>
                  <a:cubicBezTo>
                    <a:pt x="97710" y="34620"/>
                    <a:pt x="99556" y="35399"/>
                    <a:pt x="100894" y="36810"/>
                  </a:cubicBezTo>
                  <a:cubicBezTo>
                    <a:pt x="99021" y="36810"/>
                    <a:pt x="97256" y="37644"/>
                    <a:pt x="96011" y="38952"/>
                  </a:cubicBezTo>
                  <a:cubicBezTo>
                    <a:pt x="96047" y="38208"/>
                    <a:pt x="95948" y="37473"/>
                    <a:pt x="95706" y="36765"/>
                  </a:cubicBezTo>
                  <a:lnTo>
                    <a:pt x="95679" y="36765"/>
                  </a:lnTo>
                  <a:cubicBezTo>
                    <a:pt x="95419" y="36031"/>
                    <a:pt x="95025" y="35341"/>
                    <a:pt x="94514" y="34740"/>
                  </a:cubicBezTo>
                  <a:cubicBezTo>
                    <a:pt x="94944" y="34660"/>
                    <a:pt x="95377" y="34620"/>
                    <a:pt x="95806" y="34620"/>
                  </a:cubicBezTo>
                  <a:close/>
                  <a:moveTo>
                    <a:pt x="59142" y="34720"/>
                  </a:moveTo>
                  <a:cubicBezTo>
                    <a:pt x="59570" y="34720"/>
                    <a:pt x="60000" y="34759"/>
                    <a:pt x="60429" y="34839"/>
                  </a:cubicBezTo>
                  <a:cubicBezTo>
                    <a:pt x="59434" y="36022"/>
                    <a:pt x="58852" y="37518"/>
                    <a:pt x="58941" y="39113"/>
                  </a:cubicBezTo>
                  <a:cubicBezTo>
                    <a:pt x="57691" y="37810"/>
                    <a:pt x="55923" y="36971"/>
                    <a:pt x="54063" y="36971"/>
                  </a:cubicBezTo>
                  <a:cubicBezTo>
                    <a:pt x="54043" y="36971"/>
                    <a:pt x="54024" y="36971"/>
                    <a:pt x="54004" y="36972"/>
                  </a:cubicBezTo>
                  <a:cubicBezTo>
                    <a:pt x="53984" y="36971"/>
                    <a:pt x="53964" y="36971"/>
                    <a:pt x="53945" y="36971"/>
                  </a:cubicBezTo>
                  <a:cubicBezTo>
                    <a:pt x="52076" y="36971"/>
                    <a:pt x="50308" y="37810"/>
                    <a:pt x="49067" y="39113"/>
                  </a:cubicBezTo>
                  <a:cubicBezTo>
                    <a:pt x="49147" y="37518"/>
                    <a:pt x="48565" y="36022"/>
                    <a:pt x="47579" y="34839"/>
                  </a:cubicBezTo>
                  <a:cubicBezTo>
                    <a:pt x="48004" y="34760"/>
                    <a:pt x="48431" y="34721"/>
                    <a:pt x="48855" y="34721"/>
                  </a:cubicBezTo>
                  <a:cubicBezTo>
                    <a:pt x="50785" y="34721"/>
                    <a:pt x="52658" y="35523"/>
                    <a:pt x="53995" y="36963"/>
                  </a:cubicBezTo>
                  <a:lnTo>
                    <a:pt x="54004" y="36963"/>
                  </a:lnTo>
                  <a:cubicBezTo>
                    <a:pt x="55339" y="35517"/>
                    <a:pt x="57210" y="34720"/>
                    <a:pt x="59142" y="34720"/>
                  </a:cubicBezTo>
                  <a:close/>
                  <a:moveTo>
                    <a:pt x="12301" y="34821"/>
                  </a:moveTo>
                  <a:cubicBezTo>
                    <a:pt x="12724" y="34821"/>
                    <a:pt x="13150" y="34859"/>
                    <a:pt x="13574" y="34938"/>
                  </a:cubicBezTo>
                  <a:cubicBezTo>
                    <a:pt x="13063" y="35538"/>
                    <a:pt x="12669" y="36228"/>
                    <a:pt x="12409" y="36972"/>
                  </a:cubicBezTo>
                  <a:lnTo>
                    <a:pt x="12382" y="36972"/>
                  </a:lnTo>
                  <a:cubicBezTo>
                    <a:pt x="12141" y="37670"/>
                    <a:pt x="12042" y="38414"/>
                    <a:pt x="12087" y="39149"/>
                  </a:cubicBezTo>
                  <a:cubicBezTo>
                    <a:pt x="10841" y="37850"/>
                    <a:pt x="9076" y="37007"/>
                    <a:pt x="7212" y="37007"/>
                  </a:cubicBezTo>
                  <a:cubicBezTo>
                    <a:pt x="8547" y="35599"/>
                    <a:pt x="10392" y="34821"/>
                    <a:pt x="12301" y="34821"/>
                  </a:cubicBezTo>
                  <a:close/>
                  <a:moveTo>
                    <a:pt x="25305" y="34821"/>
                  </a:moveTo>
                  <a:cubicBezTo>
                    <a:pt x="27216" y="34821"/>
                    <a:pt x="29067" y="35599"/>
                    <a:pt x="30402" y="37007"/>
                  </a:cubicBezTo>
                  <a:cubicBezTo>
                    <a:pt x="28538" y="37007"/>
                    <a:pt x="26764" y="37841"/>
                    <a:pt x="25519" y="39149"/>
                  </a:cubicBezTo>
                  <a:cubicBezTo>
                    <a:pt x="25563" y="38414"/>
                    <a:pt x="25456" y="37670"/>
                    <a:pt x="25223" y="36972"/>
                  </a:cubicBezTo>
                  <a:lnTo>
                    <a:pt x="25196" y="36972"/>
                  </a:lnTo>
                  <a:cubicBezTo>
                    <a:pt x="24936" y="36228"/>
                    <a:pt x="24542" y="35538"/>
                    <a:pt x="24031" y="34938"/>
                  </a:cubicBezTo>
                  <a:cubicBezTo>
                    <a:pt x="24455" y="34859"/>
                    <a:pt x="24882" y="34821"/>
                    <a:pt x="25305" y="34821"/>
                  </a:cubicBezTo>
                  <a:close/>
                  <a:moveTo>
                    <a:pt x="106096" y="34617"/>
                  </a:moveTo>
                  <a:cubicBezTo>
                    <a:pt x="106559" y="34617"/>
                    <a:pt x="107026" y="34664"/>
                    <a:pt x="107489" y="34758"/>
                  </a:cubicBezTo>
                  <a:cubicBezTo>
                    <a:pt x="106495" y="35995"/>
                    <a:pt x="105948" y="37563"/>
                    <a:pt x="106127" y="39212"/>
                  </a:cubicBezTo>
                  <a:cubicBezTo>
                    <a:pt x="104873" y="37760"/>
                    <a:pt x="103000" y="36810"/>
                    <a:pt x="101011" y="36810"/>
                  </a:cubicBezTo>
                  <a:cubicBezTo>
                    <a:pt x="102344" y="35398"/>
                    <a:pt x="104192" y="34617"/>
                    <a:pt x="106096" y="34617"/>
                  </a:cubicBezTo>
                  <a:close/>
                  <a:moveTo>
                    <a:pt x="70794" y="30109"/>
                  </a:moveTo>
                  <a:cubicBezTo>
                    <a:pt x="71289" y="30109"/>
                    <a:pt x="71788" y="30161"/>
                    <a:pt x="72283" y="30269"/>
                  </a:cubicBezTo>
                  <a:cubicBezTo>
                    <a:pt x="71289" y="31524"/>
                    <a:pt x="70742" y="33110"/>
                    <a:pt x="70939" y="34785"/>
                  </a:cubicBezTo>
                  <a:lnTo>
                    <a:pt x="70957" y="34785"/>
                  </a:lnTo>
                  <a:cubicBezTo>
                    <a:pt x="71462" y="34672"/>
                    <a:pt x="71973" y="34617"/>
                    <a:pt x="72479" y="34617"/>
                  </a:cubicBezTo>
                  <a:cubicBezTo>
                    <a:pt x="74381" y="34617"/>
                    <a:pt x="76233" y="35395"/>
                    <a:pt x="77570" y="36810"/>
                  </a:cubicBezTo>
                  <a:cubicBezTo>
                    <a:pt x="75527" y="36810"/>
                    <a:pt x="73601" y="37814"/>
                    <a:pt x="72346" y="39337"/>
                  </a:cubicBezTo>
                  <a:cubicBezTo>
                    <a:pt x="72694" y="35639"/>
                    <a:pt x="69398" y="32366"/>
                    <a:pt x="65704" y="32366"/>
                  </a:cubicBezTo>
                  <a:cubicBezTo>
                    <a:pt x="65687" y="32366"/>
                    <a:pt x="65670" y="32366"/>
                    <a:pt x="65653" y="32366"/>
                  </a:cubicBezTo>
                  <a:lnTo>
                    <a:pt x="65653" y="32366"/>
                  </a:lnTo>
                  <a:cubicBezTo>
                    <a:pt x="66994" y="30911"/>
                    <a:pt x="68863" y="30109"/>
                    <a:pt x="70794" y="30109"/>
                  </a:cubicBezTo>
                  <a:close/>
                  <a:moveTo>
                    <a:pt x="35613" y="34809"/>
                  </a:moveTo>
                  <a:cubicBezTo>
                    <a:pt x="36073" y="34809"/>
                    <a:pt x="36537" y="34854"/>
                    <a:pt x="36997" y="34946"/>
                  </a:cubicBezTo>
                  <a:cubicBezTo>
                    <a:pt x="36013" y="36189"/>
                    <a:pt x="35458" y="37762"/>
                    <a:pt x="35634" y="39407"/>
                  </a:cubicBezTo>
                  <a:lnTo>
                    <a:pt x="35634" y="39407"/>
                  </a:lnTo>
                  <a:cubicBezTo>
                    <a:pt x="34388" y="37948"/>
                    <a:pt x="32507" y="36998"/>
                    <a:pt x="30519" y="36998"/>
                  </a:cubicBezTo>
                  <a:cubicBezTo>
                    <a:pt x="31861" y="35584"/>
                    <a:pt x="33709" y="34809"/>
                    <a:pt x="35613" y="34809"/>
                  </a:cubicBezTo>
                  <a:close/>
                  <a:moveTo>
                    <a:pt x="136132" y="32662"/>
                  </a:moveTo>
                  <a:cubicBezTo>
                    <a:pt x="139308" y="32662"/>
                    <a:pt x="142484" y="34740"/>
                    <a:pt x="142525" y="38898"/>
                  </a:cubicBezTo>
                  <a:cubicBezTo>
                    <a:pt x="142046" y="38793"/>
                    <a:pt x="141563" y="38742"/>
                    <a:pt x="141084" y="38742"/>
                  </a:cubicBezTo>
                  <a:cubicBezTo>
                    <a:pt x="139231" y="38742"/>
                    <a:pt x="137433" y="39508"/>
                    <a:pt x="136145" y="40896"/>
                  </a:cubicBezTo>
                  <a:cubicBezTo>
                    <a:pt x="134863" y="39525"/>
                    <a:pt x="133071" y="38737"/>
                    <a:pt x="131190" y="38737"/>
                  </a:cubicBezTo>
                  <a:cubicBezTo>
                    <a:pt x="130706" y="38737"/>
                    <a:pt x="130222" y="38791"/>
                    <a:pt x="129747" y="38898"/>
                  </a:cubicBezTo>
                  <a:cubicBezTo>
                    <a:pt x="129783" y="34740"/>
                    <a:pt x="132957" y="32662"/>
                    <a:pt x="136132" y="32662"/>
                  </a:cubicBezTo>
                  <a:close/>
                  <a:moveTo>
                    <a:pt x="112818" y="32662"/>
                  </a:moveTo>
                  <a:cubicBezTo>
                    <a:pt x="115995" y="32662"/>
                    <a:pt x="119174" y="34740"/>
                    <a:pt x="119218" y="38898"/>
                  </a:cubicBezTo>
                  <a:cubicBezTo>
                    <a:pt x="118738" y="38793"/>
                    <a:pt x="118254" y="38742"/>
                    <a:pt x="117774" y="38742"/>
                  </a:cubicBezTo>
                  <a:cubicBezTo>
                    <a:pt x="115916" y="38742"/>
                    <a:pt x="114117" y="39510"/>
                    <a:pt x="112821" y="40905"/>
                  </a:cubicBezTo>
                  <a:cubicBezTo>
                    <a:pt x="111548" y="39525"/>
                    <a:pt x="109756" y="38746"/>
                    <a:pt x="107874" y="38746"/>
                  </a:cubicBezTo>
                  <a:cubicBezTo>
                    <a:pt x="107391" y="38746"/>
                    <a:pt x="106907" y="38791"/>
                    <a:pt x="106432" y="38898"/>
                  </a:cubicBezTo>
                  <a:cubicBezTo>
                    <a:pt x="106468" y="34740"/>
                    <a:pt x="109642" y="32662"/>
                    <a:pt x="112818" y="32662"/>
                  </a:cubicBezTo>
                  <a:close/>
                  <a:moveTo>
                    <a:pt x="89290" y="32762"/>
                  </a:moveTo>
                  <a:cubicBezTo>
                    <a:pt x="91871" y="32762"/>
                    <a:pt x="94452" y="34136"/>
                    <a:pt x="95348" y="36882"/>
                  </a:cubicBezTo>
                  <a:lnTo>
                    <a:pt x="95375" y="36882"/>
                  </a:lnTo>
                  <a:cubicBezTo>
                    <a:pt x="95572" y="37545"/>
                    <a:pt x="95679" y="38235"/>
                    <a:pt x="95688" y="38934"/>
                  </a:cubicBezTo>
                  <a:cubicBezTo>
                    <a:pt x="95213" y="38832"/>
                    <a:pt x="94735" y="38782"/>
                    <a:pt x="94260" y="38782"/>
                  </a:cubicBezTo>
                  <a:cubicBezTo>
                    <a:pt x="92399" y="38782"/>
                    <a:pt x="90599" y="39549"/>
                    <a:pt x="89299" y="40941"/>
                  </a:cubicBezTo>
                  <a:cubicBezTo>
                    <a:pt x="88018" y="39561"/>
                    <a:pt x="86226" y="38782"/>
                    <a:pt x="84344" y="38782"/>
                  </a:cubicBezTo>
                  <a:cubicBezTo>
                    <a:pt x="83860" y="38782"/>
                    <a:pt x="83376" y="38835"/>
                    <a:pt x="82902" y="38934"/>
                  </a:cubicBezTo>
                  <a:cubicBezTo>
                    <a:pt x="82902" y="38235"/>
                    <a:pt x="83009" y="37545"/>
                    <a:pt x="83215" y="36882"/>
                  </a:cubicBezTo>
                  <a:lnTo>
                    <a:pt x="83233" y="36882"/>
                  </a:lnTo>
                  <a:cubicBezTo>
                    <a:pt x="84129" y="34136"/>
                    <a:pt x="86710" y="32762"/>
                    <a:pt x="89290" y="32762"/>
                  </a:cubicBezTo>
                  <a:close/>
                  <a:moveTo>
                    <a:pt x="42338" y="32863"/>
                  </a:moveTo>
                  <a:cubicBezTo>
                    <a:pt x="45512" y="32863"/>
                    <a:pt x="48684" y="34938"/>
                    <a:pt x="48726" y="39091"/>
                  </a:cubicBezTo>
                  <a:lnTo>
                    <a:pt x="48726" y="39091"/>
                  </a:lnTo>
                  <a:cubicBezTo>
                    <a:pt x="48257" y="38992"/>
                    <a:pt x="47785" y="38943"/>
                    <a:pt x="47316" y="38943"/>
                  </a:cubicBezTo>
                  <a:cubicBezTo>
                    <a:pt x="45455" y="38943"/>
                    <a:pt x="43655" y="39710"/>
                    <a:pt x="42355" y="41102"/>
                  </a:cubicBezTo>
                  <a:cubicBezTo>
                    <a:pt x="41081" y="39730"/>
                    <a:pt x="39293" y="38952"/>
                    <a:pt x="37414" y="38952"/>
                  </a:cubicBezTo>
                  <a:cubicBezTo>
                    <a:pt x="37404" y="38952"/>
                    <a:pt x="37393" y="38952"/>
                    <a:pt x="37382" y="38952"/>
                  </a:cubicBezTo>
                  <a:cubicBezTo>
                    <a:pt x="36898" y="38952"/>
                    <a:pt x="36415" y="38997"/>
                    <a:pt x="35940" y="39104"/>
                  </a:cubicBezTo>
                  <a:cubicBezTo>
                    <a:pt x="35980" y="34944"/>
                    <a:pt x="39160" y="32863"/>
                    <a:pt x="42338" y="32863"/>
                  </a:cubicBezTo>
                  <a:close/>
                  <a:moveTo>
                    <a:pt x="65648" y="32868"/>
                  </a:moveTo>
                  <a:cubicBezTo>
                    <a:pt x="68825" y="32868"/>
                    <a:pt x="72001" y="34946"/>
                    <a:pt x="72041" y="39104"/>
                  </a:cubicBezTo>
                  <a:cubicBezTo>
                    <a:pt x="71563" y="38999"/>
                    <a:pt x="71081" y="38948"/>
                    <a:pt x="70602" y="38948"/>
                  </a:cubicBezTo>
                  <a:cubicBezTo>
                    <a:pt x="68748" y="38948"/>
                    <a:pt x="66949" y="39716"/>
                    <a:pt x="65653" y="41111"/>
                  </a:cubicBezTo>
                  <a:cubicBezTo>
                    <a:pt x="64371" y="39731"/>
                    <a:pt x="62579" y="38952"/>
                    <a:pt x="60697" y="38952"/>
                  </a:cubicBezTo>
                  <a:cubicBezTo>
                    <a:pt x="60214" y="38952"/>
                    <a:pt x="59730" y="38997"/>
                    <a:pt x="59255" y="39104"/>
                  </a:cubicBezTo>
                  <a:cubicBezTo>
                    <a:pt x="59295" y="34946"/>
                    <a:pt x="62472" y="32868"/>
                    <a:pt x="65648" y="32868"/>
                  </a:cubicBezTo>
                  <a:close/>
                  <a:moveTo>
                    <a:pt x="18803" y="32968"/>
                  </a:moveTo>
                  <a:cubicBezTo>
                    <a:pt x="21386" y="32968"/>
                    <a:pt x="23968" y="34342"/>
                    <a:pt x="24864" y="37088"/>
                  </a:cubicBezTo>
                  <a:lnTo>
                    <a:pt x="24882" y="37088"/>
                  </a:lnTo>
                  <a:cubicBezTo>
                    <a:pt x="25088" y="37751"/>
                    <a:pt x="25196" y="38441"/>
                    <a:pt x="25196" y="39140"/>
                  </a:cubicBezTo>
                  <a:cubicBezTo>
                    <a:pt x="24723" y="39038"/>
                    <a:pt x="24246" y="38988"/>
                    <a:pt x="23772" y="38988"/>
                  </a:cubicBezTo>
                  <a:cubicBezTo>
                    <a:pt x="21913" y="38988"/>
                    <a:pt x="20107" y="39755"/>
                    <a:pt x="18807" y="41147"/>
                  </a:cubicBezTo>
                  <a:cubicBezTo>
                    <a:pt x="17526" y="39767"/>
                    <a:pt x="15734" y="38988"/>
                    <a:pt x="13852" y="38988"/>
                  </a:cubicBezTo>
                  <a:cubicBezTo>
                    <a:pt x="13368" y="38988"/>
                    <a:pt x="12884" y="39041"/>
                    <a:pt x="12409" y="39140"/>
                  </a:cubicBezTo>
                  <a:cubicBezTo>
                    <a:pt x="12409" y="38441"/>
                    <a:pt x="12517" y="37751"/>
                    <a:pt x="12723" y="37088"/>
                  </a:cubicBezTo>
                  <a:lnTo>
                    <a:pt x="12741" y="37088"/>
                  </a:lnTo>
                  <a:cubicBezTo>
                    <a:pt x="13637" y="34342"/>
                    <a:pt x="16220" y="32968"/>
                    <a:pt x="18803" y="32968"/>
                  </a:cubicBezTo>
                  <a:close/>
                  <a:moveTo>
                    <a:pt x="117968" y="39112"/>
                  </a:moveTo>
                  <a:cubicBezTo>
                    <a:pt x="118392" y="39112"/>
                    <a:pt x="118820" y="39151"/>
                    <a:pt x="119245" y="39230"/>
                  </a:cubicBezTo>
                  <a:cubicBezTo>
                    <a:pt x="118726" y="39848"/>
                    <a:pt x="118322" y="40565"/>
                    <a:pt x="118063" y="41326"/>
                  </a:cubicBezTo>
                  <a:lnTo>
                    <a:pt x="118063" y="41317"/>
                  </a:lnTo>
                  <a:lnTo>
                    <a:pt x="118054" y="41344"/>
                  </a:lnTo>
                  <a:cubicBezTo>
                    <a:pt x="118054" y="41353"/>
                    <a:pt x="118045" y="41362"/>
                    <a:pt x="118036" y="41380"/>
                  </a:cubicBezTo>
                  <a:cubicBezTo>
                    <a:pt x="117812" y="42061"/>
                    <a:pt x="117713" y="42787"/>
                    <a:pt x="117758" y="43504"/>
                  </a:cubicBezTo>
                  <a:cubicBezTo>
                    <a:pt x="116508" y="42200"/>
                    <a:pt x="114748" y="41362"/>
                    <a:pt x="112888" y="41362"/>
                  </a:cubicBezTo>
                  <a:cubicBezTo>
                    <a:pt x="112869" y="41362"/>
                    <a:pt x="112849" y="41362"/>
                    <a:pt x="112830" y="41362"/>
                  </a:cubicBezTo>
                  <a:cubicBezTo>
                    <a:pt x="114167" y="39915"/>
                    <a:pt x="116034" y="39112"/>
                    <a:pt x="117968" y="39112"/>
                  </a:cubicBezTo>
                  <a:close/>
                  <a:moveTo>
                    <a:pt x="130986" y="39112"/>
                  </a:moveTo>
                  <a:cubicBezTo>
                    <a:pt x="132916" y="39112"/>
                    <a:pt x="134791" y="39915"/>
                    <a:pt x="136136" y="41362"/>
                  </a:cubicBezTo>
                  <a:cubicBezTo>
                    <a:pt x="136116" y="41362"/>
                    <a:pt x="136096" y="41362"/>
                    <a:pt x="136077" y="41362"/>
                  </a:cubicBezTo>
                  <a:cubicBezTo>
                    <a:pt x="134208" y="41362"/>
                    <a:pt x="132440" y="42200"/>
                    <a:pt x="131199" y="43504"/>
                  </a:cubicBezTo>
                  <a:cubicBezTo>
                    <a:pt x="131234" y="42787"/>
                    <a:pt x="131136" y="42070"/>
                    <a:pt x="130912" y="41389"/>
                  </a:cubicBezTo>
                  <a:lnTo>
                    <a:pt x="130912" y="41380"/>
                  </a:lnTo>
                  <a:cubicBezTo>
                    <a:pt x="130912" y="41371"/>
                    <a:pt x="130903" y="41362"/>
                    <a:pt x="130903" y="41344"/>
                  </a:cubicBezTo>
                  <a:cubicBezTo>
                    <a:pt x="130894" y="41335"/>
                    <a:pt x="130903" y="41335"/>
                    <a:pt x="130894" y="41326"/>
                  </a:cubicBezTo>
                  <a:cubicBezTo>
                    <a:pt x="130625" y="40556"/>
                    <a:pt x="130231" y="39848"/>
                    <a:pt x="129711" y="39230"/>
                  </a:cubicBezTo>
                  <a:cubicBezTo>
                    <a:pt x="130135" y="39151"/>
                    <a:pt x="130562" y="39112"/>
                    <a:pt x="130986" y="39112"/>
                  </a:cubicBezTo>
                  <a:close/>
                  <a:moveTo>
                    <a:pt x="84143" y="39166"/>
                  </a:moveTo>
                  <a:cubicBezTo>
                    <a:pt x="86077" y="39166"/>
                    <a:pt x="87946" y="39968"/>
                    <a:pt x="89290" y="41416"/>
                  </a:cubicBezTo>
                  <a:cubicBezTo>
                    <a:pt x="89271" y="41416"/>
                    <a:pt x="89251" y="41416"/>
                    <a:pt x="89231" y="41416"/>
                  </a:cubicBezTo>
                  <a:cubicBezTo>
                    <a:pt x="87362" y="41416"/>
                    <a:pt x="85595" y="42254"/>
                    <a:pt x="84353" y="43557"/>
                  </a:cubicBezTo>
                  <a:cubicBezTo>
                    <a:pt x="84434" y="41963"/>
                    <a:pt x="83851" y="40457"/>
                    <a:pt x="82866" y="39283"/>
                  </a:cubicBezTo>
                  <a:cubicBezTo>
                    <a:pt x="83291" y="39204"/>
                    <a:pt x="83719" y="39166"/>
                    <a:pt x="84143" y="39166"/>
                  </a:cubicBezTo>
                  <a:close/>
                  <a:moveTo>
                    <a:pt x="94430" y="39165"/>
                  </a:moveTo>
                  <a:cubicBezTo>
                    <a:pt x="94857" y="39165"/>
                    <a:pt x="95287" y="39204"/>
                    <a:pt x="95715" y="39283"/>
                  </a:cubicBezTo>
                  <a:cubicBezTo>
                    <a:pt x="94720" y="40466"/>
                    <a:pt x="94138" y="41963"/>
                    <a:pt x="94228" y="43557"/>
                  </a:cubicBezTo>
                  <a:cubicBezTo>
                    <a:pt x="92977" y="42254"/>
                    <a:pt x="91218" y="41416"/>
                    <a:pt x="89350" y="41416"/>
                  </a:cubicBezTo>
                  <a:cubicBezTo>
                    <a:pt x="89330" y="41416"/>
                    <a:pt x="89310" y="41416"/>
                    <a:pt x="89290" y="41416"/>
                  </a:cubicBezTo>
                  <a:cubicBezTo>
                    <a:pt x="90626" y="39963"/>
                    <a:pt x="92497" y="39165"/>
                    <a:pt x="94430" y="39165"/>
                  </a:cubicBezTo>
                  <a:close/>
                  <a:moveTo>
                    <a:pt x="47493" y="39318"/>
                  </a:moveTo>
                  <a:cubicBezTo>
                    <a:pt x="47917" y="39318"/>
                    <a:pt x="48345" y="39357"/>
                    <a:pt x="48771" y="39436"/>
                  </a:cubicBezTo>
                  <a:cubicBezTo>
                    <a:pt x="48242" y="40054"/>
                    <a:pt x="47839" y="40762"/>
                    <a:pt x="47579" y="41523"/>
                  </a:cubicBezTo>
                  <a:cubicBezTo>
                    <a:pt x="47579" y="41532"/>
                    <a:pt x="47579" y="41532"/>
                    <a:pt x="47579" y="41541"/>
                  </a:cubicBezTo>
                  <a:lnTo>
                    <a:pt x="47561" y="41586"/>
                  </a:lnTo>
                  <a:cubicBezTo>
                    <a:pt x="47337" y="42267"/>
                    <a:pt x="47239" y="42984"/>
                    <a:pt x="47275" y="43710"/>
                  </a:cubicBezTo>
                  <a:cubicBezTo>
                    <a:pt x="46033" y="42406"/>
                    <a:pt x="44274" y="41568"/>
                    <a:pt x="42406" y="41568"/>
                  </a:cubicBezTo>
                  <a:cubicBezTo>
                    <a:pt x="42386" y="41568"/>
                    <a:pt x="42366" y="41568"/>
                    <a:pt x="42346" y="41568"/>
                  </a:cubicBezTo>
                  <a:cubicBezTo>
                    <a:pt x="43684" y="40121"/>
                    <a:pt x="45557" y="39318"/>
                    <a:pt x="47493" y="39318"/>
                  </a:cubicBezTo>
                  <a:close/>
                  <a:moveTo>
                    <a:pt x="60506" y="39318"/>
                  </a:moveTo>
                  <a:cubicBezTo>
                    <a:pt x="62442" y="39318"/>
                    <a:pt x="64315" y="40121"/>
                    <a:pt x="65653" y="41568"/>
                  </a:cubicBezTo>
                  <a:cubicBezTo>
                    <a:pt x="65633" y="41568"/>
                    <a:pt x="65613" y="41568"/>
                    <a:pt x="65593" y="41568"/>
                  </a:cubicBezTo>
                  <a:cubicBezTo>
                    <a:pt x="63724" y="41568"/>
                    <a:pt x="61965" y="42398"/>
                    <a:pt x="60715" y="43710"/>
                  </a:cubicBezTo>
                  <a:cubicBezTo>
                    <a:pt x="60751" y="42984"/>
                    <a:pt x="60662" y="42267"/>
                    <a:pt x="60438" y="41586"/>
                  </a:cubicBezTo>
                  <a:cubicBezTo>
                    <a:pt x="60438" y="41577"/>
                    <a:pt x="60429" y="41559"/>
                    <a:pt x="60420" y="41550"/>
                  </a:cubicBezTo>
                  <a:cubicBezTo>
                    <a:pt x="60420" y="41541"/>
                    <a:pt x="60420" y="41532"/>
                    <a:pt x="60411" y="41532"/>
                  </a:cubicBezTo>
                  <a:cubicBezTo>
                    <a:pt x="60151" y="40762"/>
                    <a:pt x="59748" y="40054"/>
                    <a:pt x="59228" y="39436"/>
                  </a:cubicBezTo>
                  <a:cubicBezTo>
                    <a:pt x="59654" y="39357"/>
                    <a:pt x="60082" y="39318"/>
                    <a:pt x="60506" y="39318"/>
                  </a:cubicBezTo>
                  <a:close/>
                  <a:moveTo>
                    <a:pt x="23963" y="39353"/>
                  </a:moveTo>
                  <a:cubicBezTo>
                    <a:pt x="24391" y="39353"/>
                    <a:pt x="24821" y="39392"/>
                    <a:pt x="25250" y="39472"/>
                  </a:cubicBezTo>
                  <a:cubicBezTo>
                    <a:pt x="24255" y="40654"/>
                    <a:pt x="23673" y="42151"/>
                    <a:pt x="23753" y="43746"/>
                  </a:cubicBezTo>
                  <a:cubicBezTo>
                    <a:pt x="22512" y="42442"/>
                    <a:pt x="20744" y="41604"/>
                    <a:pt x="18884" y="41604"/>
                  </a:cubicBezTo>
                  <a:cubicBezTo>
                    <a:pt x="18864" y="41604"/>
                    <a:pt x="18845" y="41604"/>
                    <a:pt x="18825" y="41604"/>
                  </a:cubicBezTo>
                  <a:cubicBezTo>
                    <a:pt x="18805" y="41604"/>
                    <a:pt x="18786" y="41604"/>
                    <a:pt x="18766" y="41604"/>
                  </a:cubicBezTo>
                  <a:cubicBezTo>
                    <a:pt x="16897" y="41604"/>
                    <a:pt x="15129" y="42442"/>
                    <a:pt x="13888" y="43746"/>
                  </a:cubicBezTo>
                  <a:cubicBezTo>
                    <a:pt x="13951" y="42160"/>
                    <a:pt x="13368" y="40663"/>
                    <a:pt x="12382" y="39480"/>
                  </a:cubicBezTo>
                  <a:lnTo>
                    <a:pt x="12391" y="39472"/>
                  </a:lnTo>
                  <a:cubicBezTo>
                    <a:pt x="12820" y="39392"/>
                    <a:pt x="13250" y="39353"/>
                    <a:pt x="13678" y="39353"/>
                  </a:cubicBezTo>
                  <a:cubicBezTo>
                    <a:pt x="15611" y="39353"/>
                    <a:pt x="17482" y="40150"/>
                    <a:pt x="18825" y="41595"/>
                  </a:cubicBezTo>
                  <a:cubicBezTo>
                    <a:pt x="20161" y="40150"/>
                    <a:pt x="22031" y="39353"/>
                    <a:pt x="23963" y="39353"/>
                  </a:cubicBezTo>
                  <a:close/>
                  <a:moveTo>
                    <a:pt x="107663" y="39105"/>
                  </a:moveTo>
                  <a:cubicBezTo>
                    <a:pt x="109597" y="39105"/>
                    <a:pt x="111471" y="39906"/>
                    <a:pt x="112812" y="41353"/>
                  </a:cubicBezTo>
                  <a:cubicBezTo>
                    <a:pt x="112793" y="41353"/>
                    <a:pt x="112774" y="41353"/>
                    <a:pt x="112756" y="41353"/>
                  </a:cubicBezTo>
                  <a:cubicBezTo>
                    <a:pt x="110769" y="41353"/>
                    <a:pt x="108902" y="42299"/>
                    <a:pt x="107650" y="43755"/>
                  </a:cubicBezTo>
                  <a:lnTo>
                    <a:pt x="107650" y="43755"/>
                  </a:lnTo>
                  <a:cubicBezTo>
                    <a:pt x="107803" y="42088"/>
                    <a:pt x="107211" y="40511"/>
                    <a:pt x="106172" y="39274"/>
                  </a:cubicBezTo>
                  <a:lnTo>
                    <a:pt x="106172" y="39265"/>
                  </a:lnTo>
                  <a:cubicBezTo>
                    <a:pt x="106668" y="39158"/>
                    <a:pt x="107167" y="39105"/>
                    <a:pt x="107663" y="39105"/>
                  </a:cubicBezTo>
                  <a:close/>
                  <a:moveTo>
                    <a:pt x="37187" y="39310"/>
                  </a:moveTo>
                  <a:cubicBezTo>
                    <a:pt x="39118" y="39310"/>
                    <a:pt x="40989" y="40106"/>
                    <a:pt x="42328" y="41559"/>
                  </a:cubicBezTo>
                  <a:cubicBezTo>
                    <a:pt x="42310" y="41559"/>
                    <a:pt x="42291" y="41559"/>
                    <a:pt x="42273" y="41559"/>
                  </a:cubicBezTo>
                  <a:cubicBezTo>
                    <a:pt x="40286" y="41559"/>
                    <a:pt x="38419" y="42505"/>
                    <a:pt x="37167" y="43952"/>
                  </a:cubicBezTo>
                  <a:cubicBezTo>
                    <a:pt x="37320" y="42294"/>
                    <a:pt x="36728" y="40708"/>
                    <a:pt x="35689" y="39480"/>
                  </a:cubicBezTo>
                  <a:lnTo>
                    <a:pt x="35689" y="39472"/>
                  </a:lnTo>
                  <a:cubicBezTo>
                    <a:pt x="36187" y="39363"/>
                    <a:pt x="36689" y="39310"/>
                    <a:pt x="37187" y="39310"/>
                  </a:cubicBezTo>
                  <a:close/>
                  <a:moveTo>
                    <a:pt x="124475" y="37261"/>
                  </a:moveTo>
                  <a:cubicBezTo>
                    <a:pt x="127048" y="37261"/>
                    <a:pt x="129621" y="38627"/>
                    <a:pt x="130527" y="41362"/>
                  </a:cubicBezTo>
                  <a:cubicBezTo>
                    <a:pt x="130751" y="42043"/>
                    <a:pt x="130867" y="42760"/>
                    <a:pt x="130867" y="43486"/>
                  </a:cubicBezTo>
                  <a:cubicBezTo>
                    <a:pt x="130392" y="43384"/>
                    <a:pt x="129914" y="43334"/>
                    <a:pt x="129439" y="43334"/>
                  </a:cubicBezTo>
                  <a:cubicBezTo>
                    <a:pt x="127578" y="43334"/>
                    <a:pt x="125778" y="44101"/>
                    <a:pt x="124478" y="45493"/>
                  </a:cubicBezTo>
                  <a:cubicBezTo>
                    <a:pt x="123206" y="44113"/>
                    <a:pt x="121405" y="43333"/>
                    <a:pt x="119532" y="43333"/>
                  </a:cubicBezTo>
                  <a:cubicBezTo>
                    <a:pt x="119039" y="43333"/>
                    <a:pt x="118555" y="43387"/>
                    <a:pt x="118089" y="43486"/>
                  </a:cubicBezTo>
                  <a:cubicBezTo>
                    <a:pt x="118089" y="42760"/>
                    <a:pt x="118197" y="42034"/>
                    <a:pt x="118430" y="41344"/>
                  </a:cubicBezTo>
                  <a:cubicBezTo>
                    <a:pt x="119339" y="38623"/>
                    <a:pt x="121907" y="37261"/>
                    <a:pt x="124475" y="37261"/>
                  </a:cubicBezTo>
                  <a:close/>
                  <a:moveTo>
                    <a:pt x="77632" y="37306"/>
                  </a:moveTo>
                  <a:cubicBezTo>
                    <a:pt x="80806" y="37306"/>
                    <a:pt x="83980" y="39382"/>
                    <a:pt x="84022" y="43538"/>
                  </a:cubicBezTo>
                  <a:lnTo>
                    <a:pt x="84022" y="43538"/>
                  </a:lnTo>
                  <a:cubicBezTo>
                    <a:pt x="83549" y="43437"/>
                    <a:pt x="83074" y="43388"/>
                    <a:pt x="82603" y="43388"/>
                  </a:cubicBezTo>
                  <a:cubicBezTo>
                    <a:pt x="80742" y="43388"/>
                    <a:pt x="78941" y="44154"/>
                    <a:pt x="77642" y="45547"/>
                  </a:cubicBezTo>
                  <a:cubicBezTo>
                    <a:pt x="76360" y="44167"/>
                    <a:pt x="74568" y="43387"/>
                    <a:pt x="72687" y="43387"/>
                  </a:cubicBezTo>
                  <a:cubicBezTo>
                    <a:pt x="72203" y="43387"/>
                    <a:pt x="71719" y="43441"/>
                    <a:pt x="71244" y="43540"/>
                  </a:cubicBezTo>
                  <a:cubicBezTo>
                    <a:pt x="71280" y="39385"/>
                    <a:pt x="74456" y="37306"/>
                    <a:pt x="77632" y="37306"/>
                  </a:cubicBezTo>
                  <a:close/>
                  <a:moveTo>
                    <a:pt x="100947" y="37306"/>
                  </a:moveTo>
                  <a:cubicBezTo>
                    <a:pt x="104122" y="37306"/>
                    <a:pt x="107296" y="39383"/>
                    <a:pt x="107337" y="43540"/>
                  </a:cubicBezTo>
                  <a:cubicBezTo>
                    <a:pt x="106864" y="43438"/>
                    <a:pt x="106386" y="43388"/>
                    <a:pt x="105913" y="43388"/>
                  </a:cubicBezTo>
                  <a:cubicBezTo>
                    <a:pt x="104054" y="43388"/>
                    <a:pt x="102249" y="44154"/>
                    <a:pt x="100957" y="45547"/>
                  </a:cubicBezTo>
                  <a:cubicBezTo>
                    <a:pt x="99676" y="44167"/>
                    <a:pt x="97883" y="43387"/>
                    <a:pt x="96002" y="43387"/>
                  </a:cubicBezTo>
                  <a:cubicBezTo>
                    <a:pt x="95518" y="43387"/>
                    <a:pt x="95034" y="43441"/>
                    <a:pt x="94559" y="43540"/>
                  </a:cubicBezTo>
                  <a:cubicBezTo>
                    <a:pt x="94595" y="39385"/>
                    <a:pt x="97771" y="37306"/>
                    <a:pt x="100947" y="37306"/>
                  </a:cubicBezTo>
                  <a:close/>
                  <a:moveTo>
                    <a:pt x="54009" y="37465"/>
                  </a:moveTo>
                  <a:cubicBezTo>
                    <a:pt x="56582" y="37465"/>
                    <a:pt x="59156" y="38830"/>
                    <a:pt x="60061" y="41559"/>
                  </a:cubicBezTo>
                  <a:cubicBezTo>
                    <a:pt x="60285" y="42249"/>
                    <a:pt x="60393" y="42966"/>
                    <a:pt x="60393" y="43692"/>
                  </a:cubicBezTo>
                  <a:cubicBezTo>
                    <a:pt x="59920" y="43590"/>
                    <a:pt x="59442" y="43540"/>
                    <a:pt x="58969" y="43540"/>
                  </a:cubicBezTo>
                  <a:cubicBezTo>
                    <a:pt x="57110" y="43540"/>
                    <a:pt x="55305" y="44307"/>
                    <a:pt x="54013" y="45699"/>
                  </a:cubicBezTo>
                  <a:cubicBezTo>
                    <a:pt x="52739" y="44318"/>
                    <a:pt x="50951" y="43539"/>
                    <a:pt x="49072" y="43539"/>
                  </a:cubicBezTo>
                  <a:cubicBezTo>
                    <a:pt x="49061" y="43539"/>
                    <a:pt x="49051" y="43540"/>
                    <a:pt x="49040" y="43540"/>
                  </a:cubicBezTo>
                  <a:cubicBezTo>
                    <a:pt x="48556" y="43540"/>
                    <a:pt x="48072" y="43593"/>
                    <a:pt x="47597" y="43692"/>
                  </a:cubicBezTo>
                  <a:cubicBezTo>
                    <a:pt x="47597" y="42966"/>
                    <a:pt x="47714" y="42249"/>
                    <a:pt x="47938" y="41559"/>
                  </a:cubicBezTo>
                  <a:lnTo>
                    <a:pt x="47956" y="41550"/>
                  </a:lnTo>
                  <a:cubicBezTo>
                    <a:pt x="48865" y="38827"/>
                    <a:pt x="51437" y="37465"/>
                    <a:pt x="54009" y="37465"/>
                  </a:cubicBezTo>
                  <a:close/>
                  <a:moveTo>
                    <a:pt x="7163" y="37500"/>
                  </a:moveTo>
                  <a:cubicBezTo>
                    <a:pt x="10339" y="37500"/>
                    <a:pt x="13516" y="39579"/>
                    <a:pt x="13556" y="43737"/>
                  </a:cubicBezTo>
                  <a:cubicBezTo>
                    <a:pt x="13079" y="43632"/>
                    <a:pt x="12598" y="43582"/>
                    <a:pt x="12120" y="43582"/>
                  </a:cubicBezTo>
                  <a:cubicBezTo>
                    <a:pt x="10263" y="43582"/>
                    <a:pt x="8460" y="44350"/>
                    <a:pt x="7163" y="45739"/>
                  </a:cubicBezTo>
                  <a:lnTo>
                    <a:pt x="7163" y="45739"/>
                  </a:lnTo>
                  <a:cubicBezTo>
                    <a:pt x="5882" y="44362"/>
                    <a:pt x="4092" y="43584"/>
                    <a:pt x="2212" y="43584"/>
                  </a:cubicBezTo>
                  <a:cubicBezTo>
                    <a:pt x="1728" y="43584"/>
                    <a:pt x="1245" y="43638"/>
                    <a:pt x="770" y="43737"/>
                  </a:cubicBezTo>
                  <a:cubicBezTo>
                    <a:pt x="810" y="39579"/>
                    <a:pt x="3987" y="37500"/>
                    <a:pt x="7163" y="37500"/>
                  </a:cubicBezTo>
                  <a:close/>
                  <a:moveTo>
                    <a:pt x="30463" y="37509"/>
                  </a:moveTo>
                  <a:cubicBezTo>
                    <a:pt x="33636" y="37509"/>
                    <a:pt x="36811" y="39587"/>
                    <a:pt x="36854" y="43742"/>
                  </a:cubicBezTo>
                  <a:lnTo>
                    <a:pt x="36854" y="43742"/>
                  </a:lnTo>
                  <a:cubicBezTo>
                    <a:pt x="36384" y="43642"/>
                    <a:pt x="35912" y="43594"/>
                    <a:pt x="35443" y="43594"/>
                  </a:cubicBezTo>
                  <a:cubicBezTo>
                    <a:pt x="33580" y="43594"/>
                    <a:pt x="31775" y="44360"/>
                    <a:pt x="30483" y="45753"/>
                  </a:cubicBezTo>
                  <a:cubicBezTo>
                    <a:pt x="29201" y="44373"/>
                    <a:pt x="27409" y="43593"/>
                    <a:pt x="25528" y="43593"/>
                  </a:cubicBezTo>
                  <a:cubicBezTo>
                    <a:pt x="25044" y="43593"/>
                    <a:pt x="24560" y="43638"/>
                    <a:pt x="24085" y="43746"/>
                  </a:cubicBezTo>
                  <a:cubicBezTo>
                    <a:pt x="24116" y="39588"/>
                    <a:pt x="27288" y="37509"/>
                    <a:pt x="30463" y="37509"/>
                  </a:cubicBezTo>
                  <a:close/>
                  <a:moveTo>
                    <a:pt x="119327" y="43718"/>
                  </a:moveTo>
                  <a:cubicBezTo>
                    <a:pt x="121267" y="43718"/>
                    <a:pt x="123141" y="44520"/>
                    <a:pt x="124478" y="45968"/>
                  </a:cubicBezTo>
                  <a:cubicBezTo>
                    <a:pt x="124458" y="45968"/>
                    <a:pt x="124439" y="45968"/>
                    <a:pt x="124419" y="45968"/>
                  </a:cubicBezTo>
                  <a:cubicBezTo>
                    <a:pt x="122550" y="45968"/>
                    <a:pt x="120782" y="46806"/>
                    <a:pt x="119541" y="48109"/>
                  </a:cubicBezTo>
                  <a:cubicBezTo>
                    <a:pt x="119622" y="46514"/>
                    <a:pt x="119039" y="45018"/>
                    <a:pt x="118045" y="43835"/>
                  </a:cubicBezTo>
                  <a:cubicBezTo>
                    <a:pt x="118472" y="43756"/>
                    <a:pt x="118901" y="43718"/>
                    <a:pt x="119327" y="43718"/>
                  </a:cubicBezTo>
                  <a:close/>
                  <a:moveTo>
                    <a:pt x="129624" y="43718"/>
                  </a:moveTo>
                  <a:cubicBezTo>
                    <a:pt x="130049" y="43718"/>
                    <a:pt x="130477" y="43756"/>
                    <a:pt x="130903" y="43835"/>
                  </a:cubicBezTo>
                  <a:cubicBezTo>
                    <a:pt x="129908" y="45018"/>
                    <a:pt x="129326" y="46523"/>
                    <a:pt x="129415" y="48109"/>
                  </a:cubicBezTo>
                  <a:cubicBezTo>
                    <a:pt x="128165" y="46806"/>
                    <a:pt x="126397" y="45968"/>
                    <a:pt x="124537" y="45968"/>
                  </a:cubicBezTo>
                  <a:cubicBezTo>
                    <a:pt x="124517" y="45968"/>
                    <a:pt x="124498" y="45968"/>
                    <a:pt x="124478" y="45968"/>
                  </a:cubicBezTo>
                  <a:cubicBezTo>
                    <a:pt x="125815" y="44520"/>
                    <a:pt x="127689" y="43718"/>
                    <a:pt x="129624" y="43718"/>
                  </a:cubicBezTo>
                  <a:close/>
                  <a:moveTo>
                    <a:pt x="82779" y="43762"/>
                  </a:moveTo>
                  <a:cubicBezTo>
                    <a:pt x="83204" y="43762"/>
                    <a:pt x="83632" y="43801"/>
                    <a:pt x="84057" y="43880"/>
                  </a:cubicBezTo>
                  <a:cubicBezTo>
                    <a:pt x="83063" y="45063"/>
                    <a:pt x="82480" y="46559"/>
                    <a:pt x="82561" y="48154"/>
                  </a:cubicBezTo>
                  <a:cubicBezTo>
                    <a:pt x="81320" y="46851"/>
                    <a:pt x="79552" y="46012"/>
                    <a:pt x="77683" y="46012"/>
                  </a:cubicBezTo>
                  <a:cubicBezTo>
                    <a:pt x="77666" y="46012"/>
                    <a:pt x="77650" y="46012"/>
                    <a:pt x="77633" y="46013"/>
                  </a:cubicBezTo>
                  <a:lnTo>
                    <a:pt x="77633" y="46013"/>
                  </a:lnTo>
                  <a:cubicBezTo>
                    <a:pt x="78970" y="44565"/>
                    <a:pt x="80844" y="43762"/>
                    <a:pt x="82779" y="43762"/>
                  </a:cubicBezTo>
                  <a:close/>
                  <a:moveTo>
                    <a:pt x="59124" y="43911"/>
                  </a:moveTo>
                  <a:cubicBezTo>
                    <a:pt x="59554" y="43911"/>
                    <a:pt x="59988" y="43951"/>
                    <a:pt x="60420" y="44032"/>
                  </a:cubicBezTo>
                  <a:cubicBezTo>
                    <a:pt x="59425" y="45224"/>
                    <a:pt x="58843" y="46721"/>
                    <a:pt x="58932" y="48316"/>
                  </a:cubicBezTo>
                  <a:lnTo>
                    <a:pt x="58923" y="48307"/>
                  </a:lnTo>
                  <a:cubicBezTo>
                    <a:pt x="57682" y="47003"/>
                    <a:pt x="55914" y="46165"/>
                    <a:pt x="54045" y="46165"/>
                  </a:cubicBezTo>
                  <a:cubicBezTo>
                    <a:pt x="54026" y="46165"/>
                    <a:pt x="54006" y="46165"/>
                    <a:pt x="53986" y="46165"/>
                  </a:cubicBezTo>
                  <a:cubicBezTo>
                    <a:pt x="53966" y="46165"/>
                    <a:pt x="53947" y="46165"/>
                    <a:pt x="53927" y="46165"/>
                  </a:cubicBezTo>
                  <a:cubicBezTo>
                    <a:pt x="52067" y="46165"/>
                    <a:pt x="50299" y="47003"/>
                    <a:pt x="49049" y="48307"/>
                  </a:cubicBezTo>
                  <a:cubicBezTo>
                    <a:pt x="49138" y="46712"/>
                    <a:pt x="48556" y="45206"/>
                    <a:pt x="47561" y="44032"/>
                  </a:cubicBezTo>
                  <a:cubicBezTo>
                    <a:pt x="47990" y="43953"/>
                    <a:pt x="48420" y="43914"/>
                    <a:pt x="48848" y="43914"/>
                  </a:cubicBezTo>
                  <a:cubicBezTo>
                    <a:pt x="50781" y="43914"/>
                    <a:pt x="52652" y="44711"/>
                    <a:pt x="53995" y="46156"/>
                  </a:cubicBezTo>
                  <a:cubicBezTo>
                    <a:pt x="55328" y="44713"/>
                    <a:pt x="57194" y="43911"/>
                    <a:pt x="59124" y="43911"/>
                  </a:cubicBezTo>
                  <a:close/>
                  <a:moveTo>
                    <a:pt x="25317" y="43968"/>
                  </a:moveTo>
                  <a:cubicBezTo>
                    <a:pt x="27250" y="43968"/>
                    <a:pt x="29122" y="44764"/>
                    <a:pt x="30465" y="46210"/>
                  </a:cubicBezTo>
                  <a:lnTo>
                    <a:pt x="30465" y="46210"/>
                  </a:lnTo>
                  <a:cubicBezTo>
                    <a:pt x="30462" y="46210"/>
                    <a:pt x="30459" y="46210"/>
                    <a:pt x="30456" y="46210"/>
                  </a:cubicBezTo>
                  <a:cubicBezTo>
                    <a:pt x="30446" y="46210"/>
                    <a:pt x="30436" y="46210"/>
                    <a:pt x="30426" y="46210"/>
                  </a:cubicBezTo>
                  <a:cubicBezTo>
                    <a:pt x="28546" y="46210"/>
                    <a:pt x="26775" y="47041"/>
                    <a:pt x="25519" y="48351"/>
                  </a:cubicBezTo>
                  <a:cubicBezTo>
                    <a:pt x="25608" y="46765"/>
                    <a:pt x="25026" y="45269"/>
                    <a:pt x="24031" y="44086"/>
                  </a:cubicBezTo>
                  <a:cubicBezTo>
                    <a:pt x="24460" y="44007"/>
                    <a:pt x="24890" y="43968"/>
                    <a:pt x="25317" y="43968"/>
                  </a:cubicBezTo>
                  <a:close/>
                  <a:moveTo>
                    <a:pt x="106094" y="43751"/>
                  </a:moveTo>
                  <a:cubicBezTo>
                    <a:pt x="106570" y="43751"/>
                    <a:pt x="107049" y="43799"/>
                    <a:pt x="107525" y="43898"/>
                  </a:cubicBezTo>
                  <a:cubicBezTo>
                    <a:pt x="106512" y="45161"/>
                    <a:pt x="105939" y="46747"/>
                    <a:pt x="106127" y="48423"/>
                  </a:cubicBezTo>
                  <a:lnTo>
                    <a:pt x="106118" y="48414"/>
                  </a:lnTo>
                  <a:cubicBezTo>
                    <a:pt x="104866" y="46958"/>
                    <a:pt x="102990" y="46012"/>
                    <a:pt x="100995" y="46012"/>
                  </a:cubicBezTo>
                  <a:cubicBezTo>
                    <a:pt x="100976" y="46012"/>
                    <a:pt x="100958" y="46013"/>
                    <a:pt x="100939" y="46013"/>
                  </a:cubicBezTo>
                  <a:cubicBezTo>
                    <a:pt x="100919" y="46012"/>
                    <a:pt x="100899" y="46012"/>
                    <a:pt x="100879" y="46012"/>
                  </a:cubicBezTo>
                  <a:cubicBezTo>
                    <a:pt x="99020" y="46012"/>
                    <a:pt x="97252" y="46842"/>
                    <a:pt x="96011" y="48154"/>
                  </a:cubicBezTo>
                  <a:cubicBezTo>
                    <a:pt x="96091" y="46559"/>
                    <a:pt x="95509" y="45054"/>
                    <a:pt x="94514" y="43880"/>
                  </a:cubicBezTo>
                  <a:cubicBezTo>
                    <a:pt x="94946" y="43798"/>
                    <a:pt x="95380" y="43758"/>
                    <a:pt x="95811" y="43758"/>
                  </a:cubicBezTo>
                  <a:cubicBezTo>
                    <a:pt x="97740" y="43758"/>
                    <a:pt x="99607" y="44561"/>
                    <a:pt x="100948" y="46004"/>
                  </a:cubicBezTo>
                  <a:cubicBezTo>
                    <a:pt x="102286" y="44551"/>
                    <a:pt x="104160" y="43751"/>
                    <a:pt x="106094" y="43751"/>
                  </a:cubicBezTo>
                  <a:close/>
                  <a:moveTo>
                    <a:pt x="70812" y="39306"/>
                  </a:moveTo>
                  <a:cubicBezTo>
                    <a:pt x="71289" y="39306"/>
                    <a:pt x="71770" y="39355"/>
                    <a:pt x="72248" y="39454"/>
                  </a:cubicBezTo>
                  <a:cubicBezTo>
                    <a:pt x="71271" y="40699"/>
                    <a:pt x="70742" y="42276"/>
                    <a:pt x="70939" y="43925"/>
                  </a:cubicBezTo>
                  <a:cubicBezTo>
                    <a:pt x="71449" y="43811"/>
                    <a:pt x="71962" y="43756"/>
                    <a:pt x="72472" y="43756"/>
                  </a:cubicBezTo>
                  <a:cubicBezTo>
                    <a:pt x="74409" y="43756"/>
                    <a:pt x="76285" y="44558"/>
                    <a:pt x="77633" y="46013"/>
                  </a:cubicBezTo>
                  <a:lnTo>
                    <a:pt x="77633" y="46013"/>
                  </a:lnTo>
                  <a:cubicBezTo>
                    <a:pt x="77630" y="46013"/>
                    <a:pt x="77627" y="46013"/>
                    <a:pt x="77624" y="46013"/>
                  </a:cubicBezTo>
                  <a:cubicBezTo>
                    <a:pt x="77606" y="46013"/>
                    <a:pt x="77588" y="46012"/>
                    <a:pt x="77570" y="46012"/>
                  </a:cubicBezTo>
                  <a:cubicBezTo>
                    <a:pt x="75529" y="46012"/>
                    <a:pt x="73598" y="47021"/>
                    <a:pt x="72346" y="48540"/>
                  </a:cubicBezTo>
                  <a:cubicBezTo>
                    <a:pt x="72703" y="44850"/>
                    <a:pt x="69416" y="41568"/>
                    <a:pt x="65713" y="41568"/>
                  </a:cubicBezTo>
                  <a:cubicBezTo>
                    <a:pt x="65693" y="41568"/>
                    <a:pt x="65673" y="41568"/>
                    <a:pt x="65653" y="41568"/>
                  </a:cubicBezTo>
                  <a:lnTo>
                    <a:pt x="65653" y="41559"/>
                  </a:lnTo>
                  <a:cubicBezTo>
                    <a:pt x="66997" y="40107"/>
                    <a:pt x="68873" y="39306"/>
                    <a:pt x="70812" y="39306"/>
                  </a:cubicBezTo>
                  <a:close/>
                  <a:moveTo>
                    <a:pt x="35618" y="43957"/>
                  </a:moveTo>
                  <a:cubicBezTo>
                    <a:pt x="36091" y="43957"/>
                    <a:pt x="36568" y="44006"/>
                    <a:pt x="37042" y="44104"/>
                  </a:cubicBezTo>
                  <a:cubicBezTo>
                    <a:pt x="36020" y="45350"/>
                    <a:pt x="35456" y="46945"/>
                    <a:pt x="35635" y="48620"/>
                  </a:cubicBezTo>
                  <a:cubicBezTo>
                    <a:pt x="34383" y="47164"/>
                    <a:pt x="32507" y="46210"/>
                    <a:pt x="30511" y="46210"/>
                  </a:cubicBezTo>
                  <a:cubicBezTo>
                    <a:pt x="30496" y="46210"/>
                    <a:pt x="30480" y="46210"/>
                    <a:pt x="30465" y="46210"/>
                  </a:cubicBezTo>
                  <a:lnTo>
                    <a:pt x="30465" y="46210"/>
                  </a:lnTo>
                  <a:cubicBezTo>
                    <a:pt x="31804" y="44762"/>
                    <a:pt x="33682" y="43957"/>
                    <a:pt x="35618" y="43957"/>
                  </a:cubicBezTo>
                  <a:close/>
                  <a:moveTo>
                    <a:pt x="112822" y="41864"/>
                  </a:moveTo>
                  <a:cubicBezTo>
                    <a:pt x="115997" y="41864"/>
                    <a:pt x="119174" y="43943"/>
                    <a:pt x="119218" y="48100"/>
                  </a:cubicBezTo>
                  <a:cubicBezTo>
                    <a:pt x="118743" y="47999"/>
                    <a:pt x="118265" y="47949"/>
                    <a:pt x="117790" y="47949"/>
                  </a:cubicBezTo>
                  <a:cubicBezTo>
                    <a:pt x="115926" y="47949"/>
                    <a:pt x="114120" y="48715"/>
                    <a:pt x="112821" y="50108"/>
                  </a:cubicBezTo>
                  <a:cubicBezTo>
                    <a:pt x="111548" y="48728"/>
                    <a:pt x="109756" y="47948"/>
                    <a:pt x="107874" y="47948"/>
                  </a:cubicBezTo>
                  <a:cubicBezTo>
                    <a:pt x="107391" y="47948"/>
                    <a:pt x="106907" y="48002"/>
                    <a:pt x="106432" y="48100"/>
                  </a:cubicBezTo>
                  <a:cubicBezTo>
                    <a:pt x="106472" y="43943"/>
                    <a:pt x="109646" y="41864"/>
                    <a:pt x="112822" y="41864"/>
                  </a:cubicBezTo>
                  <a:close/>
                  <a:moveTo>
                    <a:pt x="136132" y="41864"/>
                  </a:moveTo>
                  <a:cubicBezTo>
                    <a:pt x="139308" y="41864"/>
                    <a:pt x="142484" y="43943"/>
                    <a:pt x="142525" y="48100"/>
                  </a:cubicBezTo>
                  <a:cubicBezTo>
                    <a:pt x="142051" y="47999"/>
                    <a:pt x="141574" y="47949"/>
                    <a:pt x="141100" y="47949"/>
                  </a:cubicBezTo>
                  <a:cubicBezTo>
                    <a:pt x="139242" y="47949"/>
                    <a:pt x="137437" y="48715"/>
                    <a:pt x="136145" y="50108"/>
                  </a:cubicBezTo>
                  <a:cubicBezTo>
                    <a:pt x="134863" y="48728"/>
                    <a:pt x="133071" y="47948"/>
                    <a:pt x="131190" y="47948"/>
                  </a:cubicBezTo>
                  <a:cubicBezTo>
                    <a:pt x="130706" y="47948"/>
                    <a:pt x="130222" y="48002"/>
                    <a:pt x="129747" y="48100"/>
                  </a:cubicBezTo>
                  <a:cubicBezTo>
                    <a:pt x="129783" y="43943"/>
                    <a:pt x="132957" y="41864"/>
                    <a:pt x="136132" y="41864"/>
                  </a:cubicBezTo>
                  <a:close/>
                  <a:moveTo>
                    <a:pt x="89293" y="41912"/>
                  </a:moveTo>
                  <a:cubicBezTo>
                    <a:pt x="92468" y="41912"/>
                    <a:pt x="95642" y="43988"/>
                    <a:pt x="95679" y="48143"/>
                  </a:cubicBezTo>
                  <a:lnTo>
                    <a:pt x="95679" y="48143"/>
                  </a:lnTo>
                  <a:cubicBezTo>
                    <a:pt x="95207" y="48043"/>
                    <a:pt x="94732" y="47994"/>
                    <a:pt x="94260" y="47994"/>
                  </a:cubicBezTo>
                  <a:cubicBezTo>
                    <a:pt x="92399" y="47994"/>
                    <a:pt x="90599" y="48760"/>
                    <a:pt x="89299" y="50152"/>
                  </a:cubicBezTo>
                  <a:cubicBezTo>
                    <a:pt x="88018" y="48773"/>
                    <a:pt x="86226" y="47993"/>
                    <a:pt x="84344" y="47993"/>
                  </a:cubicBezTo>
                  <a:cubicBezTo>
                    <a:pt x="83860" y="47993"/>
                    <a:pt x="83376" y="48047"/>
                    <a:pt x="82902" y="48145"/>
                  </a:cubicBezTo>
                  <a:cubicBezTo>
                    <a:pt x="82937" y="43991"/>
                    <a:pt x="86116" y="41912"/>
                    <a:pt x="89293" y="41912"/>
                  </a:cubicBezTo>
                  <a:close/>
                  <a:moveTo>
                    <a:pt x="42335" y="42067"/>
                  </a:moveTo>
                  <a:cubicBezTo>
                    <a:pt x="45509" y="42067"/>
                    <a:pt x="48681" y="44143"/>
                    <a:pt x="48726" y="48298"/>
                  </a:cubicBezTo>
                  <a:lnTo>
                    <a:pt x="48726" y="48298"/>
                  </a:lnTo>
                  <a:cubicBezTo>
                    <a:pt x="48251" y="48196"/>
                    <a:pt x="47772" y="48146"/>
                    <a:pt x="47298" y="48146"/>
                  </a:cubicBezTo>
                  <a:cubicBezTo>
                    <a:pt x="45434" y="48146"/>
                    <a:pt x="43630" y="48912"/>
                    <a:pt x="42337" y="50305"/>
                  </a:cubicBezTo>
                  <a:cubicBezTo>
                    <a:pt x="41056" y="48925"/>
                    <a:pt x="39264" y="48145"/>
                    <a:pt x="37382" y="48145"/>
                  </a:cubicBezTo>
                  <a:cubicBezTo>
                    <a:pt x="36898" y="48145"/>
                    <a:pt x="36415" y="48199"/>
                    <a:pt x="35940" y="48307"/>
                  </a:cubicBezTo>
                  <a:cubicBezTo>
                    <a:pt x="35980" y="44148"/>
                    <a:pt x="39158" y="42067"/>
                    <a:pt x="42335" y="42067"/>
                  </a:cubicBezTo>
                  <a:close/>
                  <a:moveTo>
                    <a:pt x="65651" y="42067"/>
                  </a:moveTo>
                  <a:cubicBezTo>
                    <a:pt x="68826" y="42067"/>
                    <a:pt x="72001" y="44146"/>
                    <a:pt x="72041" y="48307"/>
                  </a:cubicBezTo>
                  <a:cubicBezTo>
                    <a:pt x="71563" y="48202"/>
                    <a:pt x="71080" y="48150"/>
                    <a:pt x="70601" y="48150"/>
                  </a:cubicBezTo>
                  <a:cubicBezTo>
                    <a:pt x="68748" y="48150"/>
                    <a:pt x="66948" y="48916"/>
                    <a:pt x="65653" y="50305"/>
                  </a:cubicBezTo>
                  <a:cubicBezTo>
                    <a:pt x="64371" y="48934"/>
                    <a:pt x="62579" y="48145"/>
                    <a:pt x="60697" y="48145"/>
                  </a:cubicBezTo>
                  <a:cubicBezTo>
                    <a:pt x="60214" y="48145"/>
                    <a:pt x="59730" y="48199"/>
                    <a:pt x="59255" y="48307"/>
                  </a:cubicBezTo>
                  <a:cubicBezTo>
                    <a:pt x="59295" y="44148"/>
                    <a:pt x="62473" y="42067"/>
                    <a:pt x="65651" y="42067"/>
                  </a:cubicBezTo>
                  <a:close/>
                  <a:moveTo>
                    <a:pt x="18806" y="42117"/>
                  </a:moveTo>
                  <a:cubicBezTo>
                    <a:pt x="21981" y="42117"/>
                    <a:pt x="25156" y="44198"/>
                    <a:pt x="25196" y="48360"/>
                  </a:cubicBezTo>
                  <a:cubicBezTo>
                    <a:pt x="24717" y="48255"/>
                    <a:pt x="24234" y="48204"/>
                    <a:pt x="23755" y="48204"/>
                  </a:cubicBezTo>
                  <a:cubicBezTo>
                    <a:pt x="21902" y="48204"/>
                    <a:pt x="20103" y="48970"/>
                    <a:pt x="18807" y="50359"/>
                  </a:cubicBezTo>
                  <a:cubicBezTo>
                    <a:pt x="17526" y="48988"/>
                    <a:pt x="15734" y="48199"/>
                    <a:pt x="13852" y="48199"/>
                  </a:cubicBezTo>
                  <a:cubicBezTo>
                    <a:pt x="13368" y="48199"/>
                    <a:pt x="12884" y="48253"/>
                    <a:pt x="12409" y="48360"/>
                  </a:cubicBezTo>
                  <a:cubicBezTo>
                    <a:pt x="12454" y="44198"/>
                    <a:pt x="15631" y="42117"/>
                    <a:pt x="18806" y="42117"/>
                  </a:cubicBezTo>
                  <a:close/>
                  <a:moveTo>
                    <a:pt x="117967" y="48323"/>
                  </a:moveTo>
                  <a:cubicBezTo>
                    <a:pt x="118392" y="48323"/>
                    <a:pt x="118820" y="48362"/>
                    <a:pt x="119245" y="48441"/>
                  </a:cubicBezTo>
                  <a:cubicBezTo>
                    <a:pt x="118253" y="49621"/>
                    <a:pt x="117671" y="51114"/>
                    <a:pt x="117757" y="52706"/>
                  </a:cubicBezTo>
                  <a:lnTo>
                    <a:pt x="117757" y="52706"/>
                  </a:lnTo>
                  <a:cubicBezTo>
                    <a:pt x="116507" y="51403"/>
                    <a:pt x="114740" y="50573"/>
                    <a:pt x="112880" y="50573"/>
                  </a:cubicBezTo>
                  <a:cubicBezTo>
                    <a:pt x="112860" y="50573"/>
                    <a:pt x="112840" y="50573"/>
                    <a:pt x="112821" y="50574"/>
                  </a:cubicBezTo>
                  <a:cubicBezTo>
                    <a:pt x="114158" y="49126"/>
                    <a:pt x="116031" y="48323"/>
                    <a:pt x="117967" y="48323"/>
                  </a:cubicBezTo>
                  <a:close/>
                  <a:moveTo>
                    <a:pt x="130990" y="48323"/>
                  </a:moveTo>
                  <a:cubicBezTo>
                    <a:pt x="132925" y="48323"/>
                    <a:pt x="134799" y="49126"/>
                    <a:pt x="136136" y="50574"/>
                  </a:cubicBezTo>
                  <a:cubicBezTo>
                    <a:pt x="136116" y="50573"/>
                    <a:pt x="136096" y="50573"/>
                    <a:pt x="136077" y="50573"/>
                  </a:cubicBezTo>
                  <a:cubicBezTo>
                    <a:pt x="134208" y="50573"/>
                    <a:pt x="132440" y="51412"/>
                    <a:pt x="131199" y="52715"/>
                  </a:cubicBezTo>
                  <a:cubicBezTo>
                    <a:pt x="131279" y="51120"/>
                    <a:pt x="130697" y="49624"/>
                    <a:pt x="129711" y="48441"/>
                  </a:cubicBezTo>
                  <a:cubicBezTo>
                    <a:pt x="130137" y="48362"/>
                    <a:pt x="130565" y="48323"/>
                    <a:pt x="130990" y="48323"/>
                  </a:cubicBezTo>
                  <a:close/>
                  <a:moveTo>
                    <a:pt x="94437" y="48359"/>
                  </a:moveTo>
                  <a:cubicBezTo>
                    <a:pt x="94862" y="48359"/>
                    <a:pt x="95289" y="48398"/>
                    <a:pt x="95715" y="48477"/>
                  </a:cubicBezTo>
                  <a:cubicBezTo>
                    <a:pt x="94722" y="49666"/>
                    <a:pt x="94140" y="51168"/>
                    <a:pt x="94227" y="52750"/>
                  </a:cubicBezTo>
                  <a:lnTo>
                    <a:pt x="94227" y="52750"/>
                  </a:lnTo>
                  <a:cubicBezTo>
                    <a:pt x="92986" y="51447"/>
                    <a:pt x="91219" y="50618"/>
                    <a:pt x="89350" y="50618"/>
                  </a:cubicBezTo>
                  <a:cubicBezTo>
                    <a:pt x="89330" y="50618"/>
                    <a:pt x="89310" y="50618"/>
                    <a:pt x="89290" y="50618"/>
                  </a:cubicBezTo>
                  <a:cubicBezTo>
                    <a:pt x="89270" y="50618"/>
                    <a:pt x="89250" y="50618"/>
                    <a:pt x="89231" y="50618"/>
                  </a:cubicBezTo>
                  <a:cubicBezTo>
                    <a:pt x="87362" y="50618"/>
                    <a:pt x="85603" y="51448"/>
                    <a:pt x="84353" y="52751"/>
                  </a:cubicBezTo>
                  <a:cubicBezTo>
                    <a:pt x="84443" y="51165"/>
                    <a:pt x="83860" y="49660"/>
                    <a:pt x="82866" y="48477"/>
                  </a:cubicBezTo>
                  <a:cubicBezTo>
                    <a:pt x="83291" y="48398"/>
                    <a:pt x="83719" y="48359"/>
                    <a:pt x="84144" y="48359"/>
                  </a:cubicBezTo>
                  <a:cubicBezTo>
                    <a:pt x="86080" y="48359"/>
                    <a:pt x="87955" y="49162"/>
                    <a:pt x="89299" y="50609"/>
                  </a:cubicBezTo>
                  <a:cubicBezTo>
                    <a:pt x="90637" y="49162"/>
                    <a:pt x="92504" y="48359"/>
                    <a:pt x="94437" y="48359"/>
                  </a:cubicBezTo>
                  <a:close/>
                  <a:moveTo>
                    <a:pt x="47485" y="48520"/>
                  </a:moveTo>
                  <a:cubicBezTo>
                    <a:pt x="47909" y="48520"/>
                    <a:pt x="48337" y="48559"/>
                    <a:pt x="48762" y="48638"/>
                  </a:cubicBezTo>
                  <a:cubicBezTo>
                    <a:pt x="47767" y="49821"/>
                    <a:pt x="47185" y="51326"/>
                    <a:pt x="47275" y="52912"/>
                  </a:cubicBezTo>
                  <a:cubicBezTo>
                    <a:pt x="46025" y="51609"/>
                    <a:pt x="44257" y="50779"/>
                    <a:pt x="42397" y="50779"/>
                  </a:cubicBezTo>
                  <a:cubicBezTo>
                    <a:pt x="42377" y="50779"/>
                    <a:pt x="42357" y="50779"/>
                    <a:pt x="42337" y="50780"/>
                  </a:cubicBezTo>
                  <a:cubicBezTo>
                    <a:pt x="43675" y="49325"/>
                    <a:pt x="45549" y="48520"/>
                    <a:pt x="47485" y="48520"/>
                  </a:cubicBezTo>
                  <a:close/>
                  <a:moveTo>
                    <a:pt x="60501" y="48529"/>
                  </a:moveTo>
                  <a:cubicBezTo>
                    <a:pt x="62439" y="48529"/>
                    <a:pt x="64308" y="49332"/>
                    <a:pt x="65653" y="50780"/>
                  </a:cubicBezTo>
                  <a:cubicBezTo>
                    <a:pt x="65633" y="50779"/>
                    <a:pt x="65613" y="50779"/>
                    <a:pt x="65593" y="50779"/>
                  </a:cubicBezTo>
                  <a:cubicBezTo>
                    <a:pt x="63725" y="50779"/>
                    <a:pt x="61957" y="51618"/>
                    <a:pt x="60715" y="52921"/>
                  </a:cubicBezTo>
                  <a:cubicBezTo>
                    <a:pt x="60796" y="51326"/>
                    <a:pt x="60214" y="49830"/>
                    <a:pt x="59219" y="48647"/>
                  </a:cubicBezTo>
                  <a:cubicBezTo>
                    <a:pt x="59646" y="48568"/>
                    <a:pt x="60075" y="48529"/>
                    <a:pt x="60501" y="48529"/>
                  </a:cubicBezTo>
                  <a:close/>
                  <a:moveTo>
                    <a:pt x="107662" y="48316"/>
                  </a:moveTo>
                  <a:cubicBezTo>
                    <a:pt x="109596" y="48316"/>
                    <a:pt x="111472" y="49118"/>
                    <a:pt x="112821" y="50574"/>
                  </a:cubicBezTo>
                  <a:cubicBezTo>
                    <a:pt x="112802" y="50573"/>
                    <a:pt x="112783" y="50573"/>
                    <a:pt x="112765" y="50573"/>
                  </a:cubicBezTo>
                  <a:cubicBezTo>
                    <a:pt x="110778" y="50573"/>
                    <a:pt x="108902" y="51519"/>
                    <a:pt x="107650" y="52966"/>
                  </a:cubicBezTo>
                  <a:lnTo>
                    <a:pt x="107650" y="52966"/>
                  </a:lnTo>
                  <a:cubicBezTo>
                    <a:pt x="107803" y="51290"/>
                    <a:pt x="107211" y="49713"/>
                    <a:pt x="106172" y="48477"/>
                  </a:cubicBezTo>
                  <a:cubicBezTo>
                    <a:pt x="106667" y="48369"/>
                    <a:pt x="107167" y="48316"/>
                    <a:pt x="107662" y="48316"/>
                  </a:cubicBezTo>
                  <a:close/>
                  <a:moveTo>
                    <a:pt x="13659" y="48573"/>
                  </a:moveTo>
                  <a:cubicBezTo>
                    <a:pt x="15592" y="48573"/>
                    <a:pt x="17464" y="49371"/>
                    <a:pt x="18807" y="50824"/>
                  </a:cubicBezTo>
                  <a:cubicBezTo>
                    <a:pt x="18787" y="50824"/>
                    <a:pt x="18768" y="50824"/>
                    <a:pt x="18748" y="50824"/>
                  </a:cubicBezTo>
                  <a:cubicBezTo>
                    <a:pt x="16879" y="50824"/>
                    <a:pt x="15111" y="51663"/>
                    <a:pt x="13870" y="52966"/>
                  </a:cubicBezTo>
                  <a:cubicBezTo>
                    <a:pt x="13951" y="51371"/>
                    <a:pt x="13368" y="49875"/>
                    <a:pt x="12374" y="48692"/>
                  </a:cubicBezTo>
                  <a:cubicBezTo>
                    <a:pt x="12802" y="48612"/>
                    <a:pt x="13232" y="48573"/>
                    <a:pt x="13659" y="48573"/>
                  </a:cubicBezTo>
                  <a:close/>
                  <a:moveTo>
                    <a:pt x="23953" y="48574"/>
                  </a:moveTo>
                  <a:cubicBezTo>
                    <a:pt x="24378" y="48574"/>
                    <a:pt x="24806" y="48613"/>
                    <a:pt x="25232" y="48692"/>
                  </a:cubicBezTo>
                  <a:cubicBezTo>
                    <a:pt x="24237" y="49875"/>
                    <a:pt x="23655" y="51371"/>
                    <a:pt x="23744" y="52966"/>
                  </a:cubicBezTo>
                  <a:cubicBezTo>
                    <a:pt x="22494" y="51663"/>
                    <a:pt x="20726" y="50824"/>
                    <a:pt x="18866" y="50824"/>
                  </a:cubicBezTo>
                  <a:cubicBezTo>
                    <a:pt x="18846" y="50824"/>
                    <a:pt x="18827" y="50824"/>
                    <a:pt x="18807" y="50824"/>
                  </a:cubicBezTo>
                  <a:cubicBezTo>
                    <a:pt x="20144" y="49377"/>
                    <a:pt x="22018" y="48574"/>
                    <a:pt x="23953" y="48574"/>
                  </a:cubicBezTo>
                  <a:close/>
                  <a:moveTo>
                    <a:pt x="37179" y="48522"/>
                  </a:moveTo>
                  <a:cubicBezTo>
                    <a:pt x="39113" y="48522"/>
                    <a:pt x="40989" y="49325"/>
                    <a:pt x="42337" y="50780"/>
                  </a:cubicBezTo>
                  <a:cubicBezTo>
                    <a:pt x="42319" y="50779"/>
                    <a:pt x="42300" y="50779"/>
                    <a:pt x="42282" y="50779"/>
                  </a:cubicBezTo>
                  <a:cubicBezTo>
                    <a:pt x="40295" y="50779"/>
                    <a:pt x="38419" y="51725"/>
                    <a:pt x="37167" y="53172"/>
                  </a:cubicBezTo>
                  <a:cubicBezTo>
                    <a:pt x="37320" y="51496"/>
                    <a:pt x="36728" y="49910"/>
                    <a:pt x="35689" y="48683"/>
                  </a:cubicBezTo>
                  <a:cubicBezTo>
                    <a:pt x="36184" y="48575"/>
                    <a:pt x="36683" y="48522"/>
                    <a:pt x="37179" y="48522"/>
                  </a:cubicBezTo>
                  <a:close/>
                  <a:moveTo>
                    <a:pt x="124475" y="46470"/>
                  </a:moveTo>
                  <a:cubicBezTo>
                    <a:pt x="127650" y="46470"/>
                    <a:pt x="130827" y="48548"/>
                    <a:pt x="130867" y="52706"/>
                  </a:cubicBezTo>
                  <a:cubicBezTo>
                    <a:pt x="130388" y="52601"/>
                    <a:pt x="129906" y="52550"/>
                    <a:pt x="129426" y="52550"/>
                  </a:cubicBezTo>
                  <a:cubicBezTo>
                    <a:pt x="127574" y="52550"/>
                    <a:pt x="125776" y="53316"/>
                    <a:pt x="124487" y="54704"/>
                  </a:cubicBezTo>
                  <a:cubicBezTo>
                    <a:pt x="123206" y="53333"/>
                    <a:pt x="121414" y="52545"/>
                    <a:pt x="119532" y="52545"/>
                  </a:cubicBezTo>
                  <a:cubicBezTo>
                    <a:pt x="119048" y="52545"/>
                    <a:pt x="118564" y="52599"/>
                    <a:pt x="118089" y="52706"/>
                  </a:cubicBezTo>
                  <a:cubicBezTo>
                    <a:pt x="118125" y="48548"/>
                    <a:pt x="121299" y="46470"/>
                    <a:pt x="124475" y="46470"/>
                  </a:cubicBezTo>
                  <a:close/>
                  <a:moveTo>
                    <a:pt x="77635" y="46519"/>
                  </a:moveTo>
                  <a:cubicBezTo>
                    <a:pt x="80808" y="46519"/>
                    <a:pt x="83981" y="48596"/>
                    <a:pt x="84022" y="52751"/>
                  </a:cubicBezTo>
                  <a:lnTo>
                    <a:pt x="84031" y="52760"/>
                  </a:lnTo>
                  <a:cubicBezTo>
                    <a:pt x="83550" y="52655"/>
                    <a:pt x="83066" y="52604"/>
                    <a:pt x="82586" y="52604"/>
                  </a:cubicBezTo>
                  <a:cubicBezTo>
                    <a:pt x="80731" y="52604"/>
                    <a:pt x="78937" y="53370"/>
                    <a:pt x="77642" y="54758"/>
                  </a:cubicBezTo>
                  <a:cubicBezTo>
                    <a:pt x="76360" y="53378"/>
                    <a:pt x="74568" y="52599"/>
                    <a:pt x="72696" y="52599"/>
                  </a:cubicBezTo>
                  <a:cubicBezTo>
                    <a:pt x="72203" y="52599"/>
                    <a:pt x="71719" y="52652"/>
                    <a:pt x="71244" y="52760"/>
                  </a:cubicBezTo>
                  <a:cubicBezTo>
                    <a:pt x="71280" y="48600"/>
                    <a:pt x="74457" y="46519"/>
                    <a:pt x="77635" y="46519"/>
                  </a:cubicBezTo>
                  <a:close/>
                  <a:moveTo>
                    <a:pt x="100946" y="46509"/>
                  </a:moveTo>
                  <a:cubicBezTo>
                    <a:pt x="104122" y="46509"/>
                    <a:pt x="107296" y="48585"/>
                    <a:pt x="107337" y="52742"/>
                  </a:cubicBezTo>
                  <a:cubicBezTo>
                    <a:pt x="106865" y="52641"/>
                    <a:pt x="106389" y="52591"/>
                    <a:pt x="105917" y="52591"/>
                  </a:cubicBezTo>
                  <a:cubicBezTo>
                    <a:pt x="104050" y="52591"/>
                    <a:pt x="102242" y="53364"/>
                    <a:pt x="100948" y="54758"/>
                  </a:cubicBezTo>
                  <a:lnTo>
                    <a:pt x="100948" y="54749"/>
                  </a:lnTo>
                  <a:cubicBezTo>
                    <a:pt x="99667" y="53369"/>
                    <a:pt x="97875" y="52590"/>
                    <a:pt x="95993" y="52590"/>
                  </a:cubicBezTo>
                  <a:cubicBezTo>
                    <a:pt x="95509" y="52590"/>
                    <a:pt x="95025" y="52643"/>
                    <a:pt x="94550" y="52742"/>
                  </a:cubicBezTo>
                  <a:cubicBezTo>
                    <a:pt x="94591" y="48588"/>
                    <a:pt x="97769" y="46509"/>
                    <a:pt x="100946" y="46509"/>
                  </a:cubicBezTo>
                  <a:close/>
                  <a:moveTo>
                    <a:pt x="53993" y="46670"/>
                  </a:moveTo>
                  <a:cubicBezTo>
                    <a:pt x="57169" y="46670"/>
                    <a:pt x="60344" y="48747"/>
                    <a:pt x="60384" y="52903"/>
                  </a:cubicBezTo>
                  <a:cubicBezTo>
                    <a:pt x="59911" y="52801"/>
                    <a:pt x="59433" y="52752"/>
                    <a:pt x="58960" y="52752"/>
                  </a:cubicBezTo>
                  <a:cubicBezTo>
                    <a:pt x="57101" y="52752"/>
                    <a:pt x="55295" y="53518"/>
                    <a:pt x="53995" y="54910"/>
                  </a:cubicBezTo>
                  <a:cubicBezTo>
                    <a:pt x="52714" y="53531"/>
                    <a:pt x="50922" y="52751"/>
                    <a:pt x="49040" y="52751"/>
                  </a:cubicBezTo>
                  <a:cubicBezTo>
                    <a:pt x="48556" y="52751"/>
                    <a:pt x="48072" y="52805"/>
                    <a:pt x="47597" y="52903"/>
                  </a:cubicBezTo>
                  <a:cubicBezTo>
                    <a:pt x="47638" y="48749"/>
                    <a:pt x="50816" y="46670"/>
                    <a:pt x="53993" y="46670"/>
                  </a:cubicBezTo>
                  <a:close/>
                  <a:moveTo>
                    <a:pt x="7145" y="46712"/>
                  </a:moveTo>
                  <a:cubicBezTo>
                    <a:pt x="10322" y="46712"/>
                    <a:pt x="13498" y="48790"/>
                    <a:pt x="13538" y="52948"/>
                  </a:cubicBezTo>
                  <a:cubicBezTo>
                    <a:pt x="13065" y="52846"/>
                    <a:pt x="12588" y="52796"/>
                    <a:pt x="12114" y="52796"/>
                  </a:cubicBezTo>
                  <a:cubicBezTo>
                    <a:pt x="10255" y="52796"/>
                    <a:pt x="8451" y="53563"/>
                    <a:pt x="7159" y="54955"/>
                  </a:cubicBezTo>
                  <a:cubicBezTo>
                    <a:pt x="5884" y="53583"/>
                    <a:pt x="4097" y="52805"/>
                    <a:pt x="2226" y="52805"/>
                  </a:cubicBezTo>
                  <a:cubicBezTo>
                    <a:pt x="2216" y="52805"/>
                    <a:pt x="2205" y="52805"/>
                    <a:pt x="2194" y="52805"/>
                  </a:cubicBezTo>
                  <a:lnTo>
                    <a:pt x="2194" y="52796"/>
                  </a:lnTo>
                  <a:cubicBezTo>
                    <a:pt x="1711" y="52796"/>
                    <a:pt x="1227" y="52850"/>
                    <a:pt x="752" y="52948"/>
                  </a:cubicBezTo>
                  <a:cubicBezTo>
                    <a:pt x="792" y="48790"/>
                    <a:pt x="3969" y="46712"/>
                    <a:pt x="7145" y="46712"/>
                  </a:cubicBezTo>
                  <a:close/>
                  <a:moveTo>
                    <a:pt x="30465" y="46717"/>
                  </a:moveTo>
                  <a:cubicBezTo>
                    <a:pt x="33637" y="46717"/>
                    <a:pt x="36811" y="48795"/>
                    <a:pt x="36854" y="52953"/>
                  </a:cubicBezTo>
                  <a:lnTo>
                    <a:pt x="36854" y="52953"/>
                  </a:lnTo>
                  <a:cubicBezTo>
                    <a:pt x="36379" y="52851"/>
                    <a:pt x="35901" y="52801"/>
                    <a:pt x="35426" y="52801"/>
                  </a:cubicBezTo>
                  <a:cubicBezTo>
                    <a:pt x="33569" y="52801"/>
                    <a:pt x="31771" y="53567"/>
                    <a:pt x="30483" y="54955"/>
                  </a:cubicBezTo>
                  <a:cubicBezTo>
                    <a:pt x="29201" y="53584"/>
                    <a:pt x="27409" y="52796"/>
                    <a:pt x="25528" y="52796"/>
                  </a:cubicBezTo>
                  <a:cubicBezTo>
                    <a:pt x="25044" y="52796"/>
                    <a:pt x="24560" y="52850"/>
                    <a:pt x="24085" y="52957"/>
                  </a:cubicBezTo>
                  <a:cubicBezTo>
                    <a:pt x="24116" y="48798"/>
                    <a:pt x="27290" y="46717"/>
                    <a:pt x="30465" y="46717"/>
                  </a:cubicBezTo>
                  <a:close/>
                  <a:moveTo>
                    <a:pt x="107865" y="57160"/>
                  </a:moveTo>
                  <a:cubicBezTo>
                    <a:pt x="107867" y="57160"/>
                    <a:pt x="107868" y="57160"/>
                    <a:pt x="107870" y="57160"/>
                  </a:cubicBezTo>
                  <a:lnTo>
                    <a:pt x="107870" y="57160"/>
                  </a:lnTo>
                  <a:cubicBezTo>
                    <a:pt x="107871" y="57160"/>
                    <a:pt x="107873" y="57160"/>
                    <a:pt x="107874" y="57160"/>
                  </a:cubicBezTo>
                  <a:close/>
                  <a:moveTo>
                    <a:pt x="129607" y="52925"/>
                  </a:moveTo>
                  <a:cubicBezTo>
                    <a:pt x="130037" y="52925"/>
                    <a:pt x="130471" y="52965"/>
                    <a:pt x="130903" y="53047"/>
                  </a:cubicBezTo>
                  <a:cubicBezTo>
                    <a:pt x="129908" y="54229"/>
                    <a:pt x="129326" y="55726"/>
                    <a:pt x="129415" y="57321"/>
                  </a:cubicBezTo>
                  <a:cubicBezTo>
                    <a:pt x="128165" y="56009"/>
                    <a:pt x="126406" y="55179"/>
                    <a:pt x="124538" y="55179"/>
                  </a:cubicBezTo>
                  <a:cubicBezTo>
                    <a:pt x="124518" y="55179"/>
                    <a:pt x="124498" y="55179"/>
                    <a:pt x="124478" y="55179"/>
                  </a:cubicBezTo>
                  <a:cubicBezTo>
                    <a:pt x="124458" y="55179"/>
                    <a:pt x="124438" y="55179"/>
                    <a:pt x="124418" y="55179"/>
                  </a:cubicBezTo>
                  <a:cubicBezTo>
                    <a:pt x="122550" y="55179"/>
                    <a:pt x="120782" y="56009"/>
                    <a:pt x="119541" y="57321"/>
                  </a:cubicBezTo>
                  <a:cubicBezTo>
                    <a:pt x="119622" y="55726"/>
                    <a:pt x="119039" y="54220"/>
                    <a:pt x="118045" y="53047"/>
                  </a:cubicBezTo>
                  <a:cubicBezTo>
                    <a:pt x="118478" y="52965"/>
                    <a:pt x="118913" y="52925"/>
                    <a:pt x="119344" y="52925"/>
                  </a:cubicBezTo>
                  <a:cubicBezTo>
                    <a:pt x="121276" y="52925"/>
                    <a:pt x="123138" y="53727"/>
                    <a:pt x="124478" y="55170"/>
                  </a:cubicBezTo>
                  <a:cubicBezTo>
                    <a:pt x="125811" y="53727"/>
                    <a:pt x="127678" y="52925"/>
                    <a:pt x="129607" y="52925"/>
                  </a:cubicBezTo>
                  <a:close/>
                  <a:moveTo>
                    <a:pt x="82780" y="52965"/>
                  </a:moveTo>
                  <a:cubicBezTo>
                    <a:pt x="83204" y="52965"/>
                    <a:pt x="83632" y="53003"/>
                    <a:pt x="84057" y="53082"/>
                  </a:cubicBezTo>
                  <a:cubicBezTo>
                    <a:pt x="83538" y="53701"/>
                    <a:pt x="83135" y="54409"/>
                    <a:pt x="82875" y="55170"/>
                  </a:cubicBezTo>
                  <a:cubicBezTo>
                    <a:pt x="82634" y="55866"/>
                    <a:pt x="82526" y="56607"/>
                    <a:pt x="82569" y="57347"/>
                  </a:cubicBezTo>
                  <a:lnTo>
                    <a:pt x="82569" y="57347"/>
                  </a:lnTo>
                  <a:cubicBezTo>
                    <a:pt x="81328" y="56053"/>
                    <a:pt x="79569" y="55215"/>
                    <a:pt x="77701" y="55215"/>
                  </a:cubicBezTo>
                  <a:cubicBezTo>
                    <a:pt x="77681" y="55215"/>
                    <a:pt x="77661" y="55215"/>
                    <a:pt x="77642" y="55215"/>
                  </a:cubicBezTo>
                  <a:cubicBezTo>
                    <a:pt x="78979" y="53768"/>
                    <a:pt x="80847" y="52965"/>
                    <a:pt x="82780" y="52965"/>
                  </a:cubicBezTo>
                  <a:close/>
                  <a:moveTo>
                    <a:pt x="95802" y="52974"/>
                  </a:moveTo>
                  <a:cubicBezTo>
                    <a:pt x="97735" y="52974"/>
                    <a:pt x="99602" y="53775"/>
                    <a:pt x="100939" y="55215"/>
                  </a:cubicBezTo>
                  <a:cubicBezTo>
                    <a:pt x="100919" y="55215"/>
                    <a:pt x="100900" y="55215"/>
                    <a:pt x="100880" y="55215"/>
                  </a:cubicBezTo>
                  <a:cubicBezTo>
                    <a:pt x="99020" y="55215"/>
                    <a:pt x="97252" y="56053"/>
                    <a:pt x="96011" y="57357"/>
                  </a:cubicBezTo>
                  <a:cubicBezTo>
                    <a:pt x="96047" y="56622"/>
                    <a:pt x="95948" y="55878"/>
                    <a:pt x="95706" y="55179"/>
                  </a:cubicBezTo>
                  <a:lnTo>
                    <a:pt x="95706" y="55170"/>
                  </a:lnTo>
                  <a:cubicBezTo>
                    <a:pt x="95446" y="54409"/>
                    <a:pt x="95043" y="53701"/>
                    <a:pt x="94523" y="53091"/>
                  </a:cubicBezTo>
                  <a:cubicBezTo>
                    <a:pt x="94949" y="53012"/>
                    <a:pt x="95377" y="52974"/>
                    <a:pt x="95802" y="52974"/>
                  </a:cubicBezTo>
                  <a:close/>
                  <a:moveTo>
                    <a:pt x="60697" y="57357"/>
                  </a:moveTo>
                  <a:cubicBezTo>
                    <a:pt x="60700" y="57357"/>
                    <a:pt x="60703" y="57357"/>
                    <a:pt x="60706" y="57357"/>
                  </a:cubicBezTo>
                  <a:lnTo>
                    <a:pt x="60706" y="57357"/>
                  </a:lnTo>
                  <a:cubicBezTo>
                    <a:pt x="60709" y="57357"/>
                    <a:pt x="60712" y="57357"/>
                    <a:pt x="60715" y="57357"/>
                  </a:cubicBezTo>
                  <a:close/>
                  <a:moveTo>
                    <a:pt x="48839" y="53117"/>
                  </a:moveTo>
                  <a:cubicBezTo>
                    <a:pt x="50775" y="53117"/>
                    <a:pt x="52650" y="53921"/>
                    <a:pt x="53995" y="55376"/>
                  </a:cubicBezTo>
                  <a:lnTo>
                    <a:pt x="53995" y="55376"/>
                  </a:lnTo>
                  <a:cubicBezTo>
                    <a:pt x="53992" y="55376"/>
                    <a:pt x="53989" y="55376"/>
                    <a:pt x="53986" y="55376"/>
                  </a:cubicBezTo>
                  <a:cubicBezTo>
                    <a:pt x="53966" y="55376"/>
                    <a:pt x="53946" y="55376"/>
                    <a:pt x="53927" y="55376"/>
                  </a:cubicBezTo>
                  <a:cubicBezTo>
                    <a:pt x="52067" y="55376"/>
                    <a:pt x="50299" y="56206"/>
                    <a:pt x="49049" y="57509"/>
                  </a:cubicBezTo>
                  <a:cubicBezTo>
                    <a:pt x="49138" y="55923"/>
                    <a:pt x="48556" y="54418"/>
                    <a:pt x="47561" y="53235"/>
                  </a:cubicBezTo>
                  <a:cubicBezTo>
                    <a:pt x="47987" y="53156"/>
                    <a:pt x="48414" y="53117"/>
                    <a:pt x="48839" y="53117"/>
                  </a:cubicBezTo>
                  <a:close/>
                  <a:moveTo>
                    <a:pt x="59142" y="53117"/>
                  </a:moveTo>
                  <a:cubicBezTo>
                    <a:pt x="59567" y="53117"/>
                    <a:pt x="59994" y="53156"/>
                    <a:pt x="60420" y="53235"/>
                  </a:cubicBezTo>
                  <a:cubicBezTo>
                    <a:pt x="59425" y="54427"/>
                    <a:pt x="58843" y="55932"/>
                    <a:pt x="58932" y="57518"/>
                  </a:cubicBezTo>
                  <a:lnTo>
                    <a:pt x="58923" y="57509"/>
                  </a:lnTo>
                  <a:cubicBezTo>
                    <a:pt x="57682" y="56206"/>
                    <a:pt x="55914" y="55376"/>
                    <a:pt x="54046" y="55376"/>
                  </a:cubicBezTo>
                  <a:cubicBezTo>
                    <a:pt x="54029" y="55376"/>
                    <a:pt x="54012" y="55376"/>
                    <a:pt x="53995" y="55376"/>
                  </a:cubicBezTo>
                  <a:lnTo>
                    <a:pt x="53995" y="55376"/>
                  </a:lnTo>
                  <a:cubicBezTo>
                    <a:pt x="55333" y="53921"/>
                    <a:pt x="57206" y="53117"/>
                    <a:pt x="59142" y="53117"/>
                  </a:cubicBezTo>
                  <a:close/>
                  <a:moveTo>
                    <a:pt x="25317" y="53179"/>
                  </a:moveTo>
                  <a:cubicBezTo>
                    <a:pt x="27247" y="53179"/>
                    <a:pt x="29113" y="53976"/>
                    <a:pt x="30456" y="55421"/>
                  </a:cubicBezTo>
                  <a:cubicBezTo>
                    <a:pt x="30436" y="55421"/>
                    <a:pt x="30416" y="55421"/>
                    <a:pt x="30397" y="55421"/>
                  </a:cubicBezTo>
                  <a:cubicBezTo>
                    <a:pt x="28528" y="55421"/>
                    <a:pt x="26769" y="56259"/>
                    <a:pt x="25528" y="57554"/>
                  </a:cubicBezTo>
                  <a:cubicBezTo>
                    <a:pt x="25563" y="56819"/>
                    <a:pt x="25456" y="56075"/>
                    <a:pt x="25223" y="55376"/>
                  </a:cubicBezTo>
                  <a:lnTo>
                    <a:pt x="25223" y="55385"/>
                  </a:lnTo>
                  <a:cubicBezTo>
                    <a:pt x="24963" y="54624"/>
                    <a:pt x="24560" y="53916"/>
                    <a:pt x="24031" y="53298"/>
                  </a:cubicBezTo>
                  <a:cubicBezTo>
                    <a:pt x="24460" y="53218"/>
                    <a:pt x="24890" y="53179"/>
                    <a:pt x="25317" y="53179"/>
                  </a:cubicBezTo>
                  <a:close/>
                  <a:moveTo>
                    <a:pt x="12293" y="53188"/>
                  </a:moveTo>
                  <a:cubicBezTo>
                    <a:pt x="12719" y="53188"/>
                    <a:pt x="13147" y="53227"/>
                    <a:pt x="13574" y="53307"/>
                  </a:cubicBezTo>
                  <a:cubicBezTo>
                    <a:pt x="13055" y="53925"/>
                    <a:pt x="12651" y="54624"/>
                    <a:pt x="12391" y="55385"/>
                  </a:cubicBezTo>
                  <a:cubicBezTo>
                    <a:pt x="12150" y="56084"/>
                    <a:pt x="12051" y="56819"/>
                    <a:pt x="12087" y="57554"/>
                  </a:cubicBezTo>
                  <a:lnTo>
                    <a:pt x="12087" y="57572"/>
                  </a:lnTo>
                  <a:cubicBezTo>
                    <a:pt x="10845" y="56268"/>
                    <a:pt x="9086" y="55430"/>
                    <a:pt x="7218" y="55430"/>
                  </a:cubicBezTo>
                  <a:cubicBezTo>
                    <a:pt x="7198" y="55430"/>
                    <a:pt x="7178" y="55430"/>
                    <a:pt x="7159" y="55430"/>
                  </a:cubicBezTo>
                  <a:cubicBezTo>
                    <a:pt x="8501" y="53985"/>
                    <a:pt x="10367" y="53188"/>
                    <a:pt x="12293" y="53188"/>
                  </a:cubicBezTo>
                  <a:close/>
                  <a:moveTo>
                    <a:pt x="106098" y="52962"/>
                  </a:moveTo>
                  <a:cubicBezTo>
                    <a:pt x="106573" y="52962"/>
                    <a:pt x="107051" y="53010"/>
                    <a:pt x="107525" y="53109"/>
                  </a:cubicBezTo>
                  <a:cubicBezTo>
                    <a:pt x="106514" y="54361"/>
                    <a:pt x="105950" y="55943"/>
                    <a:pt x="106117" y="57615"/>
                  </a:cubicBezTo>
                  <a:lnTo>
                    <a:pt x="106117" y="57615"/>
                  </a:lnTo>
                  <a:cubicBezTo>
                    <a:pt x="104869" y="56153"/>
                    <a:pt x="102981" y="55206"/>
                    <a:pt x="100985" y="55206"/>
                  </a:cubicBezTo>
                  <a:cubicBezTo>
                    <a:pt x="100976" y="55206"/>
                    <a:pt x="100966" y="55206"/>
                    <a:pt x="100957" y="55206"/>
                  </a:cubicBezTo>
                  <a:cubicBezTo>
                    <a:pt x="102302" y="53761"/>
                    <a:pt x="104171" y="52962"/>
                    <a:pt x="106098" y="52962"/>
                  </a:cubicBezTo>
                  <a:close/>
                  <a:moveTo>
                    <a:pt x="70812" y="48526"/>
                  </a:moveTo>
                  <a:cubicBezTo>
                    <a:pt x="71289" y="48526"/>
                    <a:pt x="71770" y="48575"/>
                    <a:pt x="72248" y="48674"/>
                  </a:cubicBezTo>
                  <a:cubicBezTo>
                    <a:pt x="71271" y="49928"/>
                    <a:pt x="70742" y="51496"/>
                    <a:pt x="70939" y="53145"/>
                  </a:cubicBezTo>
                  <a:cubicBezTo>
                    <a:pt x="71447" y="53031"/>
                    <a:pt x="71960" y="52976"/>
                    <a:pt x="72468" y="52976"/>
                  </a:cubicBezTo>
                  <a:cubicBezTo>
                    <a:pt x="74401" y="52976"/>
                    <a:pt x="76276" y="53777"/>
                    <a:pt x="77624" y="55224"/>
                  </a:cubicBezTo>
                  <a:cubicBezTo>
                    <a:pt x="77606" y="55224"/>
                    <a:pt x="77587" y="55224"/>
                    <a:pt x="77569" y="55224"/>
                  </a:cubicBezTo>
                  <a:cubicBezTo>
                    <a:pt x="75520" y="55224"/>
                    <a:pt x="73598" y="56223"/>
                    <a:pt x="72355" y="57751"/>
                  </a:cubicBezTo>
                  <a:cubicBezTo>
                    <a:pt x="72694" y="54052"/>
                    <a:pt x="69407" y="50779"/>
                    <a:pt x="65713" y="50779"/>
                  </a:cubicBezTo>
                  <a:cubicBezTo>
                    <a:pt x="65693" y="50779"/>
                    <a:pt x="65673" y="50779"/>
                    <a:pt x="65653" y="50780"/>
                  </a:cubicBezTo>
                  <a:cubicBezTo>
                    <a:pt x="66997" y="49327"/>
                    <a:pt x="68873" y="48526"/>
                    <a:pt x="70812" y="48526"/>
                  </a:cubicBezTo>
                  <a:close/>
                  <a:moveTo>
                    <a:pt x="35611" y="53168"/>
                  </a:moveTo>
                  <a:cubicBezTo>
                    <a:pt x="36086" y="53168"/>
                    <a:pt x="36566" y="53216"/>
                    <a:pt x="37042" y="53315"/>
                  </a:cubicBezTo>
                  <a:cubicBezTo>
                    <a:pt x="36031" y="54567"/>
                    <a:pt x="35458" y="56149"/>
                    <a:pt x="35634" y="57812"/>
                  </a:cubicBezTo>
                  <a:lnTo>
                    <a:pt x="35634" y="57812"/>
                  </a:lnTo>
                  <a:cubicBezTo>
                    <a:pt x="34382" y="56357"/>
                    <a:pt x="32515" y="55412"/>
                    <a:pt x="30530" y="55412"/>
                  </a:cubicBezTo>
                  <a:cubicBezTo>
                    <a:pt x="30511" y="55412"/>
                    <a:pt x="30492" y="55412"/>
                    <a:pt x="30474" y="55412"/>
                  </a:cubicBezTo>
                  <a:cubicBezTo>
                    <a:pt x="31811" y="53967"/>
                    <a:pt x="33679" y="53168"/>
                    <a:pt x="35611" y="53168"/>
                  </a:cubicBezTo>
                  <a:close/>
                  <a:moveTo>
                    <a:pt x="112818" y="51075"/>
                  </a:moveTo>
                  <a:cubicBezTo>
                    <a:pt x="115995" y="51075"/>
                    <a:pt x="119174" y="53154"/>
                    <a:pt x="119218" y="57312"/>
                  </a:cubicBezTo>
                  <a:cubicBezTo>
                    <a:pt x="118743" y="57210"/>
                    <a:pt x="118265" y="57160"/>
                    <a:pt x="117790" y="57160"/>
                  </a:cubicBezTo>
                  <a:cubicBezTo>
                    <a:pt x="115926" y="57160"/>
                    <a:pt x="114120" y="57927"/>
                    <a:pt x="112821" y="59319"/>
                  </a:cubicBezTo>
                  <a:cubicBezTo>
                    <a:pt x="111549" y="57940"/>
                    <a:pt x="109750" y="57161"/>
                    <a:pt x="107870" y="57160"/>
                  </a:cubicBezTo>
                  <a:lnTo>
                    <a:pt x="107870" y="57160"/>
                  </a:lnTo>
                  <a:cubicBezTo>
                    <a:pt x="107388" y="57160"/>
                    <a:pt x="106905" y="57214"/>
                    <a:pt x="106432" y="57312"/>
                  </a:cubicBezTo>
                  <a:cubicBezTo>
                    <a:pt x="106468" y="53154"/>
                    <a:pt x="109642" y="51075"/>
                    <a:pt x="112818" y="51075"/>
                  </a:cubicBezTo>
                  <a:close/>
                  <a:moveTo>
                    <a:pt x="136134" y="51090"/>
                  </a:moveTo>
                  <a:cubicBezTo>
                    <a:pt x="139310" y="51090"/>
                    <a:pt x="142484" y="53169"/>
                    <a:pt x="142525" y="57330"/>
                  </a:cubicBezTo>
                  <a:cubicBezTo>
                    <a:pt x="142043" y="57224"/>
                    <a:pt x="141557" y="57173"/>
                    <a:pt x="141075" y="57173"/>
                  </a:cubicBezTo>
                  <a:cubicBezTo>
                    <a:pt x="139225" y="57173"/>
                    <a:pt x="137430" y="57933"/>
                    <a:pt x="136136" y="59319"/>
                  </a:cubicBezTo>
                  <a:lnTo>
                    <a:pt x="136136" y="59328"/>
                  </a:lnTo>
                  <a:cubicBezTo>
                    <a:pt x="134854" y="57957"/>
                    <a:pt x="133062" y="57168"/>
                    <a:pt x="131181" y="57168"/>
                  </a:cubicBezTo>
                  <a:cubicBezTo>
                    <a:pt x="130697" y="57168"/>
                    <a:pt x="130213" y="57222"/>
                    <a:pt x="129738" y="57330"/>
                  </a:cubicBezTo>
                  <a:cubicBezTo>
                    <a:pt x="129778" y="53171"/>
                    <a:pt x="132957" y="51090"/>
                    <a:pt x="136134" y="51090"/>
                  </a:cubicBezTo>
                  <a:close/>
                  <a:moveTo>
                    <a:pt x="89294" y="51126"/>
                  </a:moveTo>
                  <a:cubicBezTo>
                    <a:pt x="91873" y="51126"/>
                    <a:pt x="94452" y="52497"/>
                    <a:pt x="95348" y="55242"/>
                  </a:cubicBezTo>
                  <a:cubicBezTo>
                    <a:pt x="95572" y="55923"/>
                    <a:pt x="95679" y="56631"/>
                    <a:pt x="95688" y="57348"/>
                  </a:cubicBezTo>
                  <a:cubicBezTo>
                    <a:pt x="95215" y="57246"/>
                    <a:pt x="94738" y="57196"/>
                    <a:pt x="94264" y="57196"/>
                  </a:cubicBezTo>
                  <a:cubicBezTo>
                    <a:pt x="92405" y="57196"/>
                    <a:pt x="90599" y="57962"/>
                    <a:pt x="89299" y="59355"/>
                  </a:cubicBezTo>
                  <a:cubicBezTo>
                    <a:pt x="88027" y="57975"/>
                    <a:pt x="86226" y="57195"/>
                    <a:pt x="84353" y="57195"/>
                  </a:cubicBezTo>
                  <a:cubicBezTo>
                    <a:pt x="83860" y="57195"/>
                    <a:pt x="83376" y="57249"/>
                    <a:pt x="82910" y="57348"/>
                  </a:cubicBezTo>
                  <a:cubicBezTo>
                    <a:pt x="82902" y="56631"/>
                    <a:pt x="83009" y="55923"/>
                    <a:pt x="83224" y="55242"/>
                  </a:cubicBezTo>
                  <a:lnTo>
                    <a:pt x="83233" y="55242"/>
                  </a:lnTo>
                  <a:cubicBezTo>
                    <a:pt x="84129" y="52499"/>
                    <a:pt x="86712" y="51126"/>
                    <a:pt x="89294" y="51126"/>
                  </a:cubicBezTo>
                  <a:close/>
                  <a:moveTo>
                    <a:pt x="42335" y="51276"/>
                  </a:moveTo>
                  <a:cubicBezTo>
                    <a:pt x="45511" y="51276"/>
                    <a:pt x="48686" y="53352"/>
                    <a:pt x="48726" y="57509"/>
                  </a:cubicBezTo>
                  <a:cubicBezTo>
                    <a:pt x="48253" y="57407"/>
                    <a:pt x="47776" y="57357"/>
                    <a:pt x="47302" y="57357"/>
                  </a:cubicBezTo>
                  <a:cubicBezTo>
                    <a:pt x="45443" y="57357"/>
                    <a:pt x="43639" y="58124"/>
                    <a:pt x="42346" y="59516"/>
                  </a:cubicBezTo>
                  <a:cubicBezTo>
                    <a:pt x="41065" y="58136"/>
                    <a:pt x="39264" y="57357"/>
                    <a:pt x="37382" y="57357"/>
                  </a:cubicBezTo>
                  <a:cubicBezTo>
                    <a:pt x="36898" y="57357"/>
                    <a:pt x="36415" y="57410"/>
                    <a:pt x="35940" y="57509"/>
                  </a:cubicBezTo>
                  <a:cubicBezTo>
                    <a:pt x="35980" y="53355"/>
                    <a:pt x="39158" y="51276"/>
                    <a:pt x="42335" y="51276"/>
                  </a:cubicBezTo>
                  <a:close/>
                  <a:moveTo>
                    <a:pt x="65660" y="51276"/>
                  </a:moveTo>
                  <a:cubicBezTo>
                    <a:pt x="68835" y="51276"/>
                    <a:pt x="72010" y="53352"/>
                    <a:pt x="72050" y="57509"/>
                  </a:cubicBezTo>
                  <a:cubicBezTo>
                    <a:pt x="71577" y="57407"/>
                    <a:pt x="71100" y="57357"/>
                    <a:pt x="70626" y="57357"/>
                  </a:cubicBezTo>
                  <a:cubicBezTo>
                    <a:pt x="68767" y="57357"/>
                    <a:pt x="66961" y="58124"/>
                    <a:pt x="65662" y="59516"/>
                  </a:cubicBezTo>
                  <a:cubicBezTo>
                    <a:pt x="64382" y="58138"/>
                    <a:pt x="62585" y="57359"/>
                    <a:pt x="60706" y="57357"/>
                  </a:cubicBezTo>
                  <a:lnTo>
                    <a:pt x="60706" y="57357"/>
                  </a:lnTo>
                  <a:cubicBezTo>
                    <a:pt x="60217" y="57357"/>
                    <a:pt x="59736" y="57411"/>
                    <a:pt x="59264" y="57509"/>
                  </a:cubicBezTo>
                  <a:cubicBezTo>
                    <a:pt x="59304" y="53355"/>
                    <a:pt x="62482" y="51276"/>
                    <a:pt x="65660" y="51276"/>
                  </a:cubicBezTo>
                  <a:close/>
                  <a:moveTo>
                    <a:pt x="18806" y="51334"/>
                  </a:moveTo>
                  <a:cubicBezTo>
                    <a:pt x="21388" y="51334"/>
                    <a:pt x="23969" y="52707"/>
                    <a:pt x="24864" y="55457"/>
                  </a:cubicBezTo>
                  <a:cubicBezTo>
                    <a:pt x="25079" y="56138"/>
                    <a:pt x="25196" y="56846"/>
                    <a:pt x="25205" y="57563"/>
                  </a:cubicBezTo>
                  <a:cubicBezTo>
                    <a:pt x="24724" y="57458"/>
                    <a:pt x="24240" y="57407"/>
                    <a:pt x="23760" y="57407"/>
                  </a:cubicBezTo>
                  <a:cubicBezTo>
                    <a:pt x="21902" y="57407"/>
                    <a:pt x="20103" y="58173"/>
                    <a:pt x="18807" y="59561"/>
                  </a:cubicBezTo>
                  <a:cubicBezTo>
                    <a:pt x="17535" y="58190"/>
                    <a:pt x="15734" y="57401"/>
                    <a:pt x="13861" y="57401"/>
                  </a:cubicBezTo>
                  <a:cubicBezTo>
                    <a:pt x="13377" y="57401"/>
                    <a:pt x="12884" y="57455"/>
                    <a:pt x="12418" y="57563"/>
                  </a:cubicBezTo>
                  <a:cubicBezTo>
                    <a:pt x="12418" y="56837"/>
                    <a:pt x="12526" y="56129"/>
                    <a:pt x="12741" y="55448"/>
                  </a:cubicBezTo>
                  <a:lnTo>
                    <a:pt x="12741" y="55457"/>
                  </a:lnTo>
                  <a:cubicBezTo>
                    <a:pt x="13637" y="52710"/>
                    <a:pt x="16222" y="51334"/>
                    <a:pt x="18806" y="51334"/>
                  </a:cubicBezTo>
                  <a:close/>
                  <a:moveTo>
                    <a:pt x="117967" y="57526"/>
                  </a:moveTo>
                  <a:cubicBezTo>
                    <a:pt x="118391" y="57526"/>
                    <a:pt x="118819" y="57564"/>
                    <a:pt x="119245" y="57643"/>
                  </a:cubicBezTo>
                  <a:cubicBezTo>
                    <a:pt x="118726" y="58253"/>
                    <a:pt x="118322" y="58961"/>
                    <a:pt x="118063" y="59722"/>
                  </a:cubicBezTo>
                  <a:cubicBezTo>
                    <a:pt x="117821" y="60430"/>
                    <a:pt x="117713" y="61165"/>
                    <a:pt x="117758" y="61909"/>
                  </a:cubicBezTo>
                  <a:cubicBezTo>
                    <a:pt x="116510" y="60598"/>
                    <a:pt x="114739" y="59767"/>
                    <a:pt x="112860" y="59767"/>
                  </a:cubicBezTo>
                  <a:cubicBezTo>
                    <a:pt x="112850" y="59767"/>
                    <a:pt x="112840" y="59767"/>
                    <a:pt x="112830" y="59767"/>
                  </a:cubicBezTo>
                  <a:cubicBezTo>
                    <a:pt x="114167" y="58327"/>
                    <a:pt x="116034" y="57526"/>
                    <a:pt x="117967" y="57526"/>
                  </a:cubicBezTo>
                  <a:close/>
                  <a:moveTo>
                    <a:pt x="130990" y="57535"/>
                  </a:moveTo>
                  <a:cubicBezTo>
                    <a:pt x="132923" y="57535"/>
                    <a:pt x="134790" y="58336"/>
                    <a:pt x="136127" y="59776"/>
                  </a:cubicBezTo>
                  <a:cubicBezTo>
                    <a:pt x="136117" y="59776"/>
                    <a:pt x="136107" y="59776"/>
                    <a:pt x="136097" y="59776"/>
                  </a:cubicBezTo>
                  <a:cubicBezTo>
                    <a:pt x="134226" y="59776"/>
                    <a:pt x="132446" y="60607"/>
                    <a:pt x="131199" y="61918"/>
                  </a:cubicBezTo>
                  <a:cubicBezTo>
                    <a:pt x="131234" y="61183"/>
                    <a:pt x="131136" y="60439"/>
                    <a:pt x="130894" y="59731"/>
                  </a:cubicBezTo>
                  <a:cubicBezTo>
                    <a:pt x="130634" y="58970"/>
                    <a:pt x="130231" y="58271"/>
                    <a:pt x="129711" y="57652"/>
                  </a:cubicBezTo>
                  <a:cubicBezTo>
                    <a:pt x="130137" y="57573"/>
                    <a:pt x="130565" y="57535"/>
                    <a:pt x="130990" y="57535"/>
                  </a:cubicBezTo>
                  <a:close/>
                  <a:moveTo>
                    <a:pt x="84143" y="57571"/>
                  </a:moveTo>
                  <a:cubicBezTo>
                    <a:pt x="86075" y="57571"/>
                    <a:pt x="87945" y="58371"/>
                    <a:pt x="89282" y="59821"/>
                  </a:cubicBezTo>
                  <a:lnTo>
                    <a:pt x="89282" y="59821"/>
                  </a:lnTo>
                  <a:cubicBezTo>
                    <a:pt x="89265" y="59821"/>
                    <a:pt x="89248" y="59821"/>
                    <a:pt x="89231" y="59821"/>
                  </a:cubicBezTo>
                  <a:cubicBezTo>
                    <a:pt x="87362" y="59821"/>
                    <a:pt x="85595" y="60659"/>
                    <a:pt x="84353" y="61962"/>
                  </a:cubicBezTo>
                  <a:cubicBezTo>
                    <a:pt x="84434" y="60367"/>
                    <a:pt x="83851" y="58871"/>
                    <a:pt x="82866" y="57688"/>
                  </a:cubicBezTo>
                  <a:cubicBezTo>
                    <a:pt x="83291" y="57609"/>
                    <a:pt x="83719" y="57571"/>
                    <a:pt x="84143" y="57571"/>
                  </a:cubicBezTo>
                  <a:close/>
                  <a:moveTo>
                    <a:pt x="94437" y="57571"/>
                  </a:moveTo>
                  <a:cubicBezTo>
                    <a:pt x="94862" y="57571"/>
                    <a:pt x="95290" y="57609"/>
                    <a:pt x="95715" y="57688"/>
                  </a:cubicBezTo>
                  <a:cubicBezTo>
                    <a:pt x="94720" y="58871"/>
                    <a:pt x="94138" y="60367"/>
                    <a:pt x="94228" y="61962"/>
                  </a:cubicBezTo>
                  <a:cubicBezTo>
                    <a:pt x="92977" y="60659"/>
                    <a:pt x="91218" y="59821"/>
                    <a:pt x="89350" y="59821"/>
                  </a:cubicBezTo>
                  <a:cubicBezTo>
                    <a:pt x="89333" y="59821"/>
                    <a:pt x="89316" y="59821"/>
                    <a:pt x="89299" y="59821"/>
                  </a:cubicBezTo>
                  <a:lnTo>
                    <a:pt x="89299" y="59821"/>
                  </a:lnTo>
                  <a:cubicBezTo>
                    <a:pt x="90636" y="58371"/>
                    <a:pt x="92506" y="57571"/>
                    <a:pt x="94437" y="57571"/>
                  </a:cubicBezTo>
                  <a:close/>
                  <a:moveTo>
                    <a:pt x="47495" y="57735"/>
                  </a:moveTo>
                  <a:cubicBezTo>
                    <a:pt x="47916" y="57735"/>
                    <a:pt x="48340" y="57773"/>
                    <a:pt x="48762" y="57849"/>
                  </a:cubicBezTo>
                  <a:cubicBezTo>
                    <a:pt x="48242" y="58468"/>
                    <a:pt x="47839" y="59176"/>
                    <a:pt x="47579" y="59937"/>
                  </a:cubicBezTo>
                  <a:cubicBezTo>
                    <a:pt x="47337" y="60636"/>
                    <a:pt x="47230" y="61371"/>
                    <a:pt x="47275" y="62115"/>
                  </a:cubicBezTo>
                  <a:lnTo>
                    <a:pt x="47275" y="62124"/>
                  </a:lnTo>
                  <a:cubicBezTo>
                    <a:pt x="46033" y="60820"/>
                    <a:pt x="44265" y="59982"/>
                    <a:pt x="42405" y="59982"/>
                  </a:cubicBezTo>
                  <a:cubicBezTo>
                    <a:pt x="42386" y="59982"/>
                    <a:pt x="42366" y="59982"/>
                    <a:pt x="42346" y="59982"/>
                  </a:cubicBezTo>
                  <a:cubicBezTo>
                    <a:pt x="43686" y="58532"/>
                    <a:pt x="45558" y="57735"/>
                    <a:pt x="47495" y="57735"/>
                  </a:cubicBezTo>
                  <a:close/>
                  <a:moveTo>
                    <a:pt x="60510" y="57740"/>
                  </a:moveTo>
                  <a:cubicBezTo>
                    <a:pt x="62438" y="57740"/>
                    <a:pt x="64308" y="58537"/>
                    <a:pt x="65644" y="59982"/>
                  </a:cubicBezTo>
                  <a:cubicBezTo>
                    <a:pt x="65624" y="59982"/>
                    <a:pt x="65604" y="59982"/>
                    <a:pt x="65585" y="59982"/>
                  </a:cubicBezTo>
                  <a:cubicBezTo>
                    <a:pt x="63725" y="59982"/>
                    <a:pt x="61957" y="60820"/>
                    <a:pt x="60715" y="62124"/>
                  </a:cubicBezTo>
                  <a:cubicBezTo>
                    <a:pt x="60751" y="61380"/>
                    <a:pt x="60653" y="60636"/>
                    <a:pt x="60411" y="59937"/>
                  </a:cubicBezTo>
                  <a:cubicBezTo>
                    <a:pt x="60151" y="59176"/>
                    <a:pt x="59748" y="58468"/>
                    <a:pt x="59228" y="57858"/>
                  </a:cubicBezTo>
                  <a:cubicBezTo>
                    <a:pt x="59655" y="57779"/>
                    <a:pt x="60084" y="57740"/>
                    <a:pt x="60510" y="57740"/>
                  </a:cubicBezTo>
                  <a:close/>
                  <a:moveTo>
                    <a:pt x="23936" y="57764"/>
                  </a:moveTo>
                  <a:cubicBezTo>
                    <a:pt x="24366" y="57764"/>
                    <a:pt x="24800" y="57804"/>
                    <a:pt x="25232" y="57885"/>
                  </a:cubicBezTo>
                  <a:cubicBezTo>
                    <a:pt x="24237" y="59059"/>
                    <a:pt x="23655" y="60565"/>
                    <a:pt x="23744" y="62151"/>
                  </a:cubicBezTo>
                  <a:cubicBezTo>
                    <a:pt x="22494" y="60847"/>
                    <a:pt x="20727" y="60018"/>
                    <a:pt x="18867" y="60018"/>
                  </a:cubicBezTo>
                  <a:cubicBezTo>
                    <a:pt x="18847" y="60018"/>
                    <a:pt x="18827" y="60018"/>
                    <a:pt x="18807" y="60018"/>
                  </a:cubicBezTo>
                  <a:cubicBezTo>
                    <a:pt x="18787" y="60018"/>
                    <a:pt x="18767" y="60018"/>
                    <a:pt x="18747" y="60018"/>
                  </a:cubicBezTo>
                  <a:cubicBezTo>
                    <a:pt x="16879" y="60018"/>
                    <a:pt x="15111" y="60847"/>
                    <a:pt x="13870" y="62151"/>
                  </a:cubicBezTo>
                  <a:cubicBezTo>
                    <a:pt x="13951" y="60573"/>
                    <a:pt x="13368" y="59068"/>
                    <a:pt x="12382" y="57885"/>
                  </a:cubicBezTo>
                  <a:lnTo>
                    <a:pt x="12374" y="57885"/>
                  </a:lnTo>
                  <a:cubicBezTo>
                    <a:pt x="12805" y="57804"/>
                    <a:pt x="13239" y="57764"/>
                    <a:pt x="13670" y="57764"/>
                  </a:cubicBezTo>
                  <a:cubicBezTo>
                    <a:pt x="15599" y="57764"/>
                    <a:pt x="17467" y="58566"/>
                    <a:pt x="18807" y="60009"/>
                  </a:cubicBezTo>
                  <a:cubicBezTo>
                    <a:pt x="20140" y="58566"/>
                    <a:pt x="22007" y="57764"/>
                    <a:pt x="23936" y="57764"/>
                  </a:cubicBezTo>
                  <a:close/>
                  <a:moveTo>
                    <a:pt x="107668" y="57528"/>
                  </a:moveTo>
                  <a:cubicBezTo>
                    <a:pt x="109594" y="57528"/>
                    <a:pt x="111464" y="58327"/>
                    <a:pt x="112812" y="59767"/>
                  </a:cubicBezTo>
                  <a:cubicBezTo>
                    <a:pt x="112793" y="59767"/>
                    <a:pt x="112774" y="59767"/>
                    <a:pt x="112756" y="59767"/>
                  </a:cubicBezTo>
                  <a:cubicBezTo>
                    <a:pt x="110769" y="59767"/>
                    <a:pt x="108902" y="60712"/>
                    <a:pt x="107650" y="62159"/>
                  </a:cubicBezTo>
                  <a:lnTo>
                    <a:pt x="107650" y="62159"/>
                  </a:lnTo>
                  <a:cubicBezTo>
                    <a:pt x="107803" y="60502"/>
                    <a:pt x="107211" y="58925"/>
                    <a:pt x="106181" y="57688"/>
                  </a:cubicBezTo>
                  <a:cubicBezTo>
                    <a:pt x="106675" y="57580"/>
                    <a:pt x="107173" y="57528"/>
                    <a:pt x="107668" y="57528"/>
                  </a:cubicBezTo>
                  <a:close/>
                  <a:moveTo>
                    <a:pt x="37187" y="57724"/>
                  </a:moveTo>
                  <a:cubicBezTo>
                    <a:pt x="39116" y="57724"/>
                    <a:pt x="40983" y="58519"/>
                    <a:pt x="42328" y="59964"/>
                  </a:cubicBezTo>
                  <a:cubicBezTo>
                    <a:pt x="42310" y="59964"/>
                    <a:pt x="42291" y="59964"/>
                    <a:pt x="42273" y="59964"/>
                  </a:cubicBezTo>
                  <a:cubicBezTo>
                    <a:pt x="40286" y="59964"/>
                    <a:pt x="38419" y="60910"/>
                    <a:pt x="37167" y="62366"/>
                  </a:cubicBezTo>
                  <a:cubicBezTo>
                    <a:pt x="37320" y="60699"/>
                    <a:pt x="36728" y="59122"/>
                    <a:pt x="35698" y="57894"/>
                  </a:cubicBezTo>
                  <a:lnTo>
                    <a:pt x="35689" y="57885"/>
                  </a:lnTo>
                  <a:cubicBezTo>
                    <a:pt x="36187" y="57777"/>
                    <a:pt x="36689" y="57724"/>
                    <a:pt x="37187" y="57724"/>
                  </a:cubicBezTo>
                  <a:close/>
                  <a:moveTo>
                    <a:pt x="124486" y="55678"/>
                  </a:moveTo>
                  <a:cubicBezTo>
                    <a:pt x="127068" y="55678"/>
                    <a:pt x="129649" y="57049"/>
                    <a:pt x="130544" y="59794"/>
                  </a:cubicBezTo>
                  <a:cubicBezTo>
                    <a:pt x="130760" y="60475"/>
                    <a:pt x="130876" y="61183"/>
                    <a:pt x="130876" y="61900"/>
                  </a:cubicBezTo>
                  <a:cubicBezTo>
                    <a:pt x="130403" y="61798"/>
                    <a:pt x="129926" y="61748"/>
                    <a:pt x="129452" y="61748"/>
                  </a:cubicBezTo>
                  <a:cubicBezTo>
                    <a:pt x="127593" y="61748"/>
                    <a:pt x="125787" y="62514"/>
                    <a:pt x="124487" y="63907"/>
                  </a:cubicBezTo>
                  <a:cubicBezTo>
                    <a:pt x="123215" y="62527"/>
                    <a:pt x="121414" y="61747"/>
                    <a:pt x="119541" y="61747"/>
                  </a:cubicBezTo>
                  <a:cubicBezTo>
                    <a:pt x="119048" y="61747"/>
                    <a:pt x="118564" y="61801"/>
                    <a:pt x="118080" y="61909"/>
                  </a:cubicBezTo>
                  <a:cubicBezTo>
                    <a:pt x="118080" y="61192"/>
                    <a:pt x="118197" y="60484"/>
                    <a:pt x="118412" y="59803"/>
                  </a:cubicBezTo>
                  <a:lnTo>
                    <a:pt x="118421" y="59794"/>
                  </a:lnTo>
                  <a:cubicBezTo>
                    <a:pt x="119317" y="57051"/>
                    <a:pt x="121902" y="55678"/>
                    <a:pt x="124486" y="55678"/>
                  </a:cubicBezTo>
                  <a:close/>
                  <a:moveTo>
                    <a:pt x="77628" y="55717"/>
                  </a:moveTo>
                  <a:cubicBezTo>
                    <a:pt x="80804" y="55717"/>
                    <a:pt x="83980" y="57795"/>
                    <a:pt x="84022" y="61951"/>
                  </a:cubicBezTo>
                  <a:lnTo>
                    <a:pt x="84022" y="61951"/>
                  </a:lnTo>
                  <a:cubicBezTo>
                    <a:pt x="83546" y="61848"/>
                    <a:pt x="83066" y="61797"/>
                    <a:pt x="82590" y="61797"/>
                  </a:cubicBezTo>
                  <a:cubicBezTo>
                    <a:pt x="80737" y="61797"/>
                    <a:pt x="78939" y="62563"/>
                    <a:pt x="77651" y="63952"/>
                  </a:cubicBezTo>
                  <a:cubicBezTo>
                    <a:pt x="76377" y="62579"/>
                    <a:pt x="74589" y="61801"/>
                    <a:pt x="72710" y="61801"/>
                  </a:cubicBezTo>
                  <a:cubicBezTo>
                    <a:pt x="72699" y="61801"/>
                    <a:pt x="72688" y="61801"/>
                    <a:pt x="72678" y="61801"/>
                  </a:cubicBezTo>
                  <a:cubicBezTo>
                    <a:pt x="72194" y="61801"/>
                    <a:pt x="71710" y="61846"/>
                    <a:pt x="71235" y="61953"/>
                  </a:cubicBezTo>
                  <a:cubicBezTo>
                    <a:pt x="71275" y="57796"/>
                    <a:pt x="74452" y="55717"/>
                    <a:pt x="77628" y="55717"/>
                  </a:cubicBezTo>
                  <a:close/>
                  <a:moveTo>
                    <a:pt x="100943" y="55717"/>
                  </a:moveTo>
                  <a:cubicBezTo>
                    <a:pt x="104119" y="55717"/>
                    <a:pt x="107295" y="57795"/>
                    <a:pt x="107337" y="61951"/>
                  </a:cubicBezTo>
                  <a:lnTo>
                    <a:pt x="107337" y="61951"/>
                  </a:lnTo>
                  <a:cubicBezTo>
                    <a:pt x="106865" y="61851"/>
                    <a:pt x="106389" y="61802"/>
                    <a:pt x="105918" y="61802"/>
                  </a:cubicBezTo>
                  <a:cubicBezTo>
                    <a:pt x="104057" y="61802"/>
                    <a:pt x="102256" y="62568"/>
                    <a:pt x="100957" y="63961"/>
                  </a:cubicBezTo>
                  <a:cubicBezTo>
                    <a:pt x="99683" y="62588"/>
                    <a:pt x="97895" y="61801"/>
                    <a:pt x="96025" y="61801"/>
                  </a:cubicBezTo>
                  <a:cubicBezTo>
                    <a:pt x="96014" y="61801"/>
                    <a:pt x="96003" y="61801"/>
                    <a:pt x="95993" y="61801"/>
                  </a:cubicBezTo>
                  <a:cubicBezTo>
                    <a:pt x="95509" y="61801"/>
                    <a:pt x="95025" y="61846"/>
                    <a:pt x="94550" y="61953"/>
                  </a:cubicBezTo>
                  <a:cubicBezTo>
                    <a:pt x="94590" y="57796"/>
                    <a:pt x="97767" y="55717"/>
                    <a:pt x="100943" y="55717"/>
                  </a:cubicBezTo>
                  <a:close/>
                  <a:moveTo>
                    <a:pt x="54007" y="55884"/>
                  </a:moveTo>
                  <a:cubicBezTo>
                    <a:pt x="56587" y="55884"/>
                    <a:pt x="59166" y="57255"/>
                    <a:pt x="60061" y="60000"/>
                  </a:cubicBezTo>
                  <a:cubicBezTo>
                    <a:pt x="60285" y="60681"/>
                    <a:pt x="60393" y="61389"/>
                    <a:pt x="60402" y="62106"/>
                  </a:cubicBezTo>
                  <a:cubicBezTo>
                    <a:pt x="59929" y="62004"/>
                    <a:pt x="59451" y="61954"/>
                    <a:pt x="58977" y="61954"/>
                  </a:cubicBezTo>
                  <a:cubicBezTo>
                    <a:pt x="57118" y="61954"/>
                    <a:pt x="55312" y="62720"/>
                    <a:pt x="54013" y="64113"/>
                  </a:cubicBezTo>
                  <a:cubicBezTo>
                    <a:pt x="52741" y="62733"/>
                    <a:pt x="50939" y="61953"/>
                    <a:pt x="49067" y="61953"/>
                  </a:cubicBezTo>
                  <a:cubicBezTo>
                    <a:pt x="48574" y="61953"/>
                    <a:pt x="48090" y="61998"/>
                    <a:pt x="47624" y="62106"/>
                  </a:cubicBezTo>
                  <a:cubicBezTo>
                    <a:pt x="47615" y="61389"/>
                    <a:pt x="47723" y="60681"/>
                    <a:pt x="47929" y="60009"/>
                  </a:cubicBezTo>
                  <a:lnTo>
                    <a:pt x="47947" y="60000"/>
                  </a:lnTo>
                  <a:cubicBezTo>
                    <a:pt x="48843" y="57257"/>
                    <a:pt x="51425" y="55884"/>
                    <a:pt x="54007" y="55884"/>
                  </a:cubicBezTo>
                  <a:close/>
                  <a:moveTo>
                    <a:pt x="7145" y="55914"/>
                  </a:moveTo>
                  <a:cubicBezTo>
                    <a:pt x="10322" y="55914"/>
                    <a:pt x="13498" y="57993"/>
                    <a:pt x="13538" y="62151"/>
                  </a:cubicBezTo>
                  <a:cubicBezTo>
                    <a:pt x="13063" y="62046"/>
                    <a:pt x="12582" y="61995"/>
                    <a:pt x="12105" y="61995"/>
                  </a:cubicBezTo>
                  <a:cubicBezTo>
                    <a:pt x="10247" y="61995"/>
                    <a:pt x="8440" y="62767"/>
                    <a:pt x="7150" y="64158"/>
                  </a:cubicBezTo>
                  <a:cubicBezTo>
                    <a:pt x="5875" y="62786"/>
                    <a:pt x="4096" y="61998"/>
                    <a:pt x="2226" y="61998"/>
                  </a:cubicBezTo>
                  <a:cubicBezTo>
                    <a:pt x="2216" y="61998"/>
                    <a:pt x="2205" y="61998"/>
                    <a:pt x="2194" y="61998"/>
                  </a:cubicBezTo>
                  <a:cubicBezTo>
                    <a:pt x="1711" y="61998"/>
                    <a:pt x="1227" y="62043"/>
                    <a:pt x="752" y="62151"/>
                  </a:cubicBezTo>
                  <a:cubicBezTo>
                    <a:pt x="792" y="57993"/>
                    <a:pt x="3969" y="55914"/>
                    <a:pt x="7145" y="55914"/>
                  </a:cubicBezTo>
                  <a:close/>
                  <a:moveTo>
                    <a:pt x="30465" y="55917"/>
                  </a:moveTo>
                  <a:cubicBezTo>
                    <a:pt x="33638" y="55917"/>
                    <a:pt x="36811" y="57993"/>
                    <a:pt x="36854" y="62147"/>
                  </a:cubicBezTo>
                  <a:lnTo>
                    <a:pt x="36854" y="62147"/>
                  </a:lnTo>
                  <a:cubicBezTo>
                    <a:pt x="36384" y="62047"/>
                    <a:pt x="35912" y="61999"/>
                    <a:pt x="35443" y="61999"/>
                  </a:cubicBezTo>
                  <a:cubicBezTo>
                    <a:pt x="33580" y="61999"/>
                    <a:pt x="31775" y="62765"/>
                    <a:pt x="30483" y="64158"/>
                  </a:cubicBezTo>
                  <a:cubicBezTo>
                    <a:pt x="29201" y="62778"/>
                    <a:pt x="27409" y="61998"/>
                    <a:pt x="25528" y="61998"/>
                  </a:cubicBezTo>
                  <a:cubicBezTo>
                    <a:pt x="25044" y="61998"/>
                    <a:pt x="24560" y="62052"/>
                    <a:pt x="24085" y="62151"/>
                  </a:cubicBezTo>
                  <a:cubicBezTo>
                    <a:pt x="24116" y="57996"/>
                    <a:pt x="27290" y="55917"/>
                    <a:pt x="30465" y="55917"/>
                  </a:cubicBezTo>
                  <a:close/>
                  <a:moveTo>
                    <a:pt x="119322" y="62140"/>
                  </a:moveTo>
                  <a:cubicBezTo>
                    <a:pt x="121256" y="62140"/>
                    <a:pt x="123125" y="62943"/>
                    <a:pt x="124469" y="64391"/>
                  </a:cubicBezTo>
                  <a:cubicBezTo>
                    <a:pt x="124450" y="64390"/>
                    <a:pt x="124430" y="64390"/>
                    <a:pt x="124410" y="64390"/>
                  </a:cubicBezTo>
                  <a:cubicBezTo>
                    <a:pt x="122541" y="64390"/>
                    <a:pt x="120773" y="65229"/>
                    <a:pt x="119532" y="66532"/>
                  </a:cubicBezTo>
                  <a:cubicBezTo>
                    <a:pt x="119613" y="64946"/>
                    <a:pt x="119030" y="63441"/>
                    <a:pt x="118045" y="62258"/>
                  </a:cubicBezTo>
                  <a:cubicBezTo>
                    <a:pt x="118470" y="62179"/>
                    <a:pt x="118898" y="62140"/>
                    <a:pt x="119322" y="62140"/>
                  </a:cubicBezTo>
                  <a:close/>
                  <a:moveTo>
                    <a:pt x="129616" y="62140"/>
                  </a:moveTo>
                  <a:cubicBezTo>
                    <a:pt x="130040" y="62140"/>
                    <a:pt x="130468" y="62179"/>
                    <a:pt x="130894" y="62258"/>
                  </a:cubicBezTo>
                  <a:cubicBezTo>
                    <a:pt x="129908" y="63423"/>
                    <a:pt x="129326" y="64928"/>
                    <a:pt x="129415" y="66523"/>
                  </a:cubicBezTo>
                  <a:lnTo>
                    <a:pt x="129406" y="66532"/>
                  </a:lnTo>
                  <a:cubicBezTo>
                    <a:pt x="128156" y="65229"/>
                    <a:pt x="126388" y="64390"/>
                    <a:pt x="124528" y="64390"/>
                  </a:cubicBezTo>
                  <a:cubicBezTo>
                    <a:pt x="124509" y="64390"/>
                    <a:pt x="124489" y="64390"/>
                    <a:pt x="124469" y="64391"/>
                  </a:cubicBezTo>
                  <a:cubicBezTo>
                    <a:pt x="125807" y="62943"/>
                    <a:pt x="127680" y="62140"/>
                    <a:pt x="129616" y="62140"/>
                  </a:cubicBezTo>
                  <a:close/>
                  <a:moveTo>
                    <a:pt x="95796" y="62176"/>
                  </a:moveTo>
                  <a:cubicBezTo>
                    <a:pt x="97737" y="62176"/>
                    <a:pt x="99610" y="62980"/>
                    <a:pt x="100948" y="64435"/>
                  </a:cubicBezTo>
                  <a:cubicBezTo>
                    <a:pt x="100928" y="64435"/>
                    <a:pt x="100908" y="64435"/>
                    <a:pt x="100888" y="64435"/>
                  </a:cubicBezTo>
                  <a:cubicBezTo>
                    <a:pt x="99020" y="64435"/>
                    <a:pt x="97252" y="65265"/>
                    <a:pt x="96011" y="66568"/>
                  </a:cubicBezTo>
                  <a:cubicBezTo>
                    <a:pt x="96091" y="64982"/>
                    <a:pt x="95509" y="63477"/>
                    <a:pt x="94514" y="62294"/>
                  </a:cubicBezTo>
                  <a:cubicBezTo>
                    <a:pt x="94941" y="62215"/>
                    <a:pt x="95370" y="62176"/>
                    <a:pt x="95796" y="62176"/>
                  </a:cubicBezTo>
                  <a:close/>
                  <a:moveTo>
                    <a:pt x="82771" y="62185"/>
                  </a:moveTo>
                  <a:cubicBezTo>
                    <a:pt x="83195" y="62185"/>
                    <a:pt x="83623" y="62224"/>
                    <a:pt x="84048" y="62303"/>
                  </a:cubicBezTo>
                  <a:cubicBezTo>
                    <a:pt x="83063" y="63477"/>
                    <a:pt x="82480" y="64991"/>
                    <a:pt x="82561" y="66577"/>
                  </a:cubicBezTo>
                  <a:cubicBezTo>
                    <a:pt x="81320" y="65274"/>
                    <a:pt x="79552" y="64435"/>
                    <a:pt x="77683" y="64435"/>
                  </a:cubicBezTo>
                  <a:cubicBezTo>
                    <a:pt x="77666" y="64435"/>
                    <a:pt x="77650" y="64435"/>
                    <a:pt x="77633" y="64435"/>
                  </a:cubicBezTo>
                  <a:lnTo>
                    <a:pt x="77633" y="64435"/>
                  </a:lnTo>
                  <a:cubicBezTo>
                    <a:pt x="78970" y="62988"/>
                    <a:pt x="80838" y="62185"/>
                    <a:pt x="82771" y="62185"/>
                  </a:cubicBezTo>
                  <a:close/>
                  <a:moveTo>
                    <a:pt x="59134" y="62337"/>
                  </a:moveTo>
                  <a:cubicBezTo>
                    <a:pt x="59561" y="62337"/>
                    <a:pt x="59992" y="62376"/>
                    <a:pt x="60420" y="62455"/>
                  </a:cubicBezTo>
                  <a:cubicBezTo>
                    <a:pt x="59427" y="63627"/>
                    <a:pt x="58845" y="65119"/>
                    <a:pt x="58932" y="66720"/>
                  </a:cubicBezTo>
                  <a:lnTo>
                    <a:pt x="58932" y="66720"/>
                  </a:lnTo>
                  <a:cubicBezTo>
                    <a:pt x="57682" y="65417"/>
                    <a:pt x="55914" y="64587"/>
                    <a:pt x="54055" y="64587"/>
                  </a:cubicBezTo>
                  <a:cubicBezTo>
                    <a:pt x="54035" y="64587"/>
                    <a:pt x="54015" y="64588"/>
                    <a:pt x="53995" y="64588"/>
                  </a:cubicBezTo>
                  <a:cubicBezTo>
                    <a:pt x="55331" y="63135"/>
                    <a:pt x="57201" y="62337"/>
                    <a:pt x="59134" y="62337"/>
                  </a:cubicBezTo>
                  <a:close/>
                  <a:moveTo>
                    <a:pt x="48861" y="62333"/>
                  </a:moveTo>
                  <a:cubicBezTo>
                    <a:pt x="50795" y="62333"/>
                    <a:pt x="52662" y="63137"/>
                    <a:pt x="53995" y="64588"/>
                  </a:cubicBezTo>
                  <a:cubicBezTo>
                    <a:pt x="53975" y="64588"/>
                    <a:pt x="53955" y="64587"/>
                    <a:pt x="53935" y="64587"/>
                  </a:cubicBezTo>
                  <a:cubicBezTo>
                    <a:pt x="52067" y="64587"/>
                    <a:pt x="50299" y="65417"/>
                    <a:pt x="49058" y="66720"/>
                  </a:cubicBezTo>
                  <a:cubicBezTo>
                    <a:pt x="49138" y="65134"/>
                    <a:pt x="48556" y="63629"/>
                    <a:pt x="47561" y="62455"/>
                  </a:cubicBezTo>
                  <a:cubicBezTo>
                    <a:pt x="47994" y="62373"/>
                    <a:pt x="48429" y="62333"/>
                    <a:pt x="48861" y="62333"/>
                  </a:cubicBezTo>
                  <a:close/>
                  <a:moveTo>
                    <a:pt x="106103" y="62174"/>
                  </a:moveTo>
                  <a:cubicBezTo>
                    <a:pt x="106576" y="62174"/>
                    <a:pt x="107052" y="62222"/>
                    <a:pt x="107525" y="62321"/>
                  </a:cubicBezTo>
                  <a:cubicBezTo>
                    <a:pt x="106512" y="63566"/>
                    <a:pt x="105939" y="65161"/>
                    <a:pt x="106127" y="66837"/>
                  </a:cubicBezTo>
                  <a:cubicBezTo>
                    <a:pt x="104872" y="65387"/>
                    <a:pt x="103007" y="64435"/>
                    <a:pt x="101030" y="64435"/>
                  </a:cubicBezTo>
                  <a:cubicBezTo>
                    <a:pt x="101003" y="64435"/>
                    <a:pt x="100975" y="64435"/>
                    <a:pt x="100948" y="64435"/>
                  </a:cubicBezTo>
                  <a:cubicBezTo>
                    <a:pt x="102295" y="62981"/>
                    <a:pt x="104168" y="62174"/>
                    <a:pt x="106103" y="62174"/>
                  </a:cubicBezTo>
                  <a:close/>
                  <a:moveTo>
                    <a:pt x="70807" y="57738"/>
                  </a:moveTo>
                  <a:cubicBezTo>
                    <a:pt x="71283" y="57738"/>
                    <a:pt x="71762" y="57786"/>
                    <a:pt x="72239" y="57885"/>
                  </a:cubicBezTo>
                  <a:cubicBezTo>
                    <a:pt x="71271" y="59131"/>
                    <a:pt x="70742" y="60708"/>
                    <a:pt x="70939" y="62348"/>
                  </a:cubicBezTo>
                  <a:cubicBezTo>
                    <a:pt x="71447" y="62234"/>
                    <a:pt x="71959" y="62178"/>
                    <a:pt x="72468" y="62178"/>
                  </a:cubicBezTo>
                  <a:cubicBezTo>
                    <a:pt x="74403" y="62178"/>
                    <a:pt x="76285" y="62981"/>
                    <a:pt x="77633" y="64435"/>
                  </a:cubicBezTo>
                  <a:lnTo>
                    <a:pt x="77633" y="64435"/>
                  </a:lnTo>
                  <a:cubicBezTo>
                    <a:pt x="77630" y="64435"/>
                    <a:pt x="77627" y="64435"/>
                    <a:pt x="77624" y="64435"/>
                  </a:cubicBezTo>
                  <a:cubicBezTo>
                    <a:pt x="77606" y="64435"/>
                    <a:pt x="77587" y="64435"/>
                    <a:pt x="77569" y="64435"/>
                  </a:cubicBezTo>
                  <a:cubicBezTo>
                    <a:pt x="75520" y="64435"/>
                    <a:pt x="73598" y="65435"/>
                    <a:pt x="72346" y="66962"/>
                  </a:cubicBezTo>
                  <a:cubicBezTo>
                    <a:pt x="72703" y="63259"/>
                    <a:pt x="69407" y="59973"/>
                    <a:pt x="65707" y="59973"/>
                  </a:cubicBezTo>
                  <a:cubicBezTo>
                    <a:pt x="65694" y="59973"/>
                    <a:pt x="65682" y="59973"/>
                    <a:pt x="65670" y="59973"/>
                  </a:cubicBezTo>
                  <a:lnTo>
                    <a:pt x="65670" y="59973"/>
                  </a:lnTo>
                  <a:cubicBezTo>
                    <a:pt x="67007" y="58533"/>
                    <a:pt x="68877" y="57738"/>
                    <a:pt x="70807" y="57738"/>
                  </a:cubicBezTo>
                  <a:close/>
                  <a:moveTo>
                    <a:pt x="35611" y="62370"/>
                  </a:moveTo>
                  <a:cubicBezTo>
                    <a:pt x="36087" y="62370"/>
                    <a:pt x="36566" y="62419"/>
                    <a:pt x="37042" y="62518"/>
                  </a:cubicBezTo>
                  <a:cubicBezTo>
                    <a:pt x="36029" y="63763"/>
                    <a:pt x="35456" y="65358"/>
                    <a:pt x="35644" y="67034"/>
                  </a:cubicBezTo>
                  <a:cubicBezTo>
                    <a:pt x="34383" y="65578"/>
                    <a:pt x="32507" y="64632"/>
                    <a:pt x="30521" y="64632"/>
                  </a:cubicBezTo>
                  <a:cubicBezTo>
                    <a:pt x="30502" y="64632"/>
                    <a:pt x="30483" y="64632"/>
                    <a:pt x="30465" y="64633"/>
                  </a:cubicBezTo>
                  <a:cubicBezTo>
                    <a:pt x="30445" y="64632"/>
                    <a:pt x="30425" y="64632"/>
                    <a:pt x="30406" y="64632"/>
                  </a:cubicBezTo>
                  <a:cubicBezTo>
                    <a:pt x="28537" y="64632"/>
                    <a:pt x="26769" y="65471"/>
                    <a:pt x="25528" y="66774"/>
                  </a:cubicBezTo>
                  <a:cubicBezTo>
                    <a:pt x="25608" y="65179"/>
                    <a:pt x="25026" y="63683"/>
                    <a:pt x="24031" y="62500"/>
                  </a:cubicBezTo>
                  <a:cubicBezTo>
                    <a:pt x="24460" y="62420"/>
                    <a:pt x="24890" y="62381"/>
                    <a:pt x="25317" y="62381"/>
                  </a:cubicBezTo>
                  <a:cubicBezTo>
                    <a:pt x="27250" y="62381"/>
                    <a:pt x="29122" y="63178"/>
                    <a:pt x="30465" y="64624"/>
                  </a:cubicBezTo>
                  <a:cubicBezTo>
                    <a:pt x="31802" y="63171"/>
                    <a:pt x="33677" y="62370"/>
                    <a:pt x="35611" y="62370"/>
                  </a:cubicBezTo>
                  <a:close/>
                  <a:moveTo>
                    <a:pt x="112819" y="60274"/>
                  </a:moveTo>
                  <a:cubicBezTo>
                    <a:pt x="115992" y="60274"/>
                    <a:pt x="119164" y="62350"/>
                    <a:pt x="119209" y="66503"/>
                  </a:cubicBezTo>
                  <a:lnTo>
                    <a:pt x="119209" y="66503"/>
                  </a:lnTo>
                  <a:cubicBezTo>
                    <a:pt x="118735" y="66400"/>
                    <a:pt x="118257" y="66350"/>
                    <a:pt x="117783" y="66350"/>
                  </a:cubicBezTo>
                  <a:cubicBezTo>
                    <a:pt x="115922" y="66350"/>
                    <a:pt x="114119" y="67124"/>
                    <a:pt x="112821" y="68521"/>
                  </a:cubicBezTo>
                  <a:cubicBezTo>
                    <a:pt x="111539" y="67142"/>
                    <a:pt x="109747" y="66362"/>
                    <a:pt x="107865" y="66362"/>
                  </a:cubicBezTo>
                  <a:cubicBezTo>
                    <a:pt x="107382" y="66362"/>
                    <a:pt x="106898" y="66407"/>
                    <a:pt x="106423" y="66514"/>
                  </a:cubicBezTo>
                  <a:lnTo>
                    <a:pt x="106423" y="66514"/>
                  </a:lnTo>
                  <a:cubicBezTo>
                    <a:pt x="106463" y="62355"/>
                    <a:pt x="109641" y="60274"/>
                    <a:pt x="112819" y="60274"/>
                  </a:cubicBezTo>
                  <a:close/>
                  <a:moveTo>
                    <a:pt x="136136" y="60276"/>
                  </a:moveTo>
                  <a:cubicBezTo>
                    <a:pt x="139311" y="60276"/>
                    <a:pt x="142484" y="62354"/>
                    <a:pt x="142525" y="66514"/>
                  </a:cubicBezTo>
                  <a:lnTo>
                    <a:pt x="142516" y="66523"/>
                  </a:lnTo>
                  <a:cubicBezTo>
                    <a:pt x="142042" y="66421"/>
                    <a:pt x="141565" y="66372"/>
                    <a:pt x="141091" y="66372"/>
                  </a:cubicBezTo>
                  <a:cubicBezTo>
                    <a:pt x="139233" y="66372"/>
                    <a:pt x="137428" y="67138"/>
                    <a:pt x="136136" y="68530"/>
                  </a:cubicBezTo>
                  <a:cubicBezTo>
                    <a:pt x="134854" y="67150"/>
                    <a:pt x="133062" y="66371"/>
                    <a:pt x="131181" y="66371"/>
                  </a:cubicBezTo>
                  <a:cubicBezTo>
                    <a:pt x="130697" y="66371"/>
                    <a:pt x="130213" y="66425"/>
                    <a:pt x="129738" y="66523"/>
                  </a:cubicBezTo>
                  <a:cubicBezTo>
                    <a:pt x="129778" y="62359"/>
                    <a:pt x="132958" y="60276"/>
                    <a:pt x="136136" y="60276"/>
                  </a:cubicBezTo>
                  <a:close/>
                  <a:moveTo>
                    <a:pt x="89289" y="60321"/>
                  </a:moveTo>
                  <a:cubicBezTo>
                    <a:pt x="92462" y="60321"/>
                    <a:pt x="95638" y="62397"/>
                    <a:pt x="95679" y="66548"/>
                  </a:cubicBezTo>
                  <a:lnTo>
                    <a:pt x="95679" y="66548"/>
                  </a:lnTo>
                  <a:cubicBezTo>
                    <a:pt x="95209" y="66448"/>
                    <a:pt x="94735" y="66398"/>
                    <a:pt x="94264" y="66398"/>
                  </a:cubicBezTo>
                  <a:cubicBezTo>
                    <a:pt x="92405" y="66398"/>
                    <a:pt x="90601" y="67165"/>
                    <a:pt x="89308" y="68557"/>
                  </a:cubicBezTo>
                  <a:cubicBezTo>
                    <a:pt x="88027" y="67177"/>
                    <a:pt x="86235" y="66398"/>
                    <a:pt x="84353" y="66398"/>
                  </a:cubicBezTo>
                  <a:cubicBezTo>
                    <a:pt x="83869" y="66398"/>
                    <a:pt x="83385" y="66452"/>
                    <a:pt x="82910" y="66550"/>
                  </a:cubicBezTo>
                  <a:cubicBezTo>
                    <a:pt x="82942" y="62398"/>
                    <a:pt x="86114" y="60321"/>
                    <a:pt x="89289" y="60321"/>
                  </a:cubicBezTo>
                  <a:close/>
                  <a:moveTo>
                    <a:pt x="42335" y="60475"/>
                  </a:moveTo>
                  <a:cubicBezTo>
                    <a:pt x="45508" y="60475"/>
                    <a:pt x="48684" y="62552"/>
                    <a:pt x="48726" y="66708"/>
                  </a:cubicBezTo>
                  <a:lnTo>
                    <a:pt x="48726" y="66708"/>
                  </a:lnTo>
                  <a:cubicBezTo>
                    <a:pt x="48257" y="66608"/>
                    <a:pt x="47784" y="66560"/>
                    <a:pt x="47315" y="66560"/>
                  </a:cubicBezTo>
                  <a:cubicBezTo>
                    <a:pt x="45452" y="66560"/>
                    <a:pt x="43648" y="67326"/>
                    <a:pt x="42355" y="68719"/>
                  </a:cubicBezTo>
                  <a:cubicBezTo>
                    <a:pt x="41081" y="67346"/>
                    <a:pt x="39302" y="66559"/>
                    <a:pt x="37432" y="66559"/>
                  </a:cubicBezTo>
                  <a:cubicBezTo>
                    <a:pt x="37421" y="66559"/>
                    <a:pt x="37411" y="66559"/>
                    <a:pt x="37400" y="66559"/>
                  </a:cubicBezTo>
                  <a:cubicBezTo>
                    <a:pt x="36916" y="66559"/>
                    <a:pt x="36432" y="66604"/>
                    <a:pt x="35958" y="66711"/>
                  </a:cubicBezTo>
                  <a:cubicBezTo>
                    <a:pt x="35989" y="62554"/>
                    <a:pt x="39161" y="60475"/>
                    <a:pt x="42335" y="60475"/>
                  </a:cubicBezTo>
                  <a:close/>
                  <a:moveTo>
                    <a:pt x="65651" y="60478"/>
                  </a:moveTo>
                  <a:cubicBezTo>
                    <a:pt x="68826" y="60478"/>
                    <a:pt x="72001" y="62555"/>
                    <a:pt x="72041" y="66711"/>
                  </a:cubicBezTo>
                  <a:cubicBezTo>
                    <a:pt x="71566" y="66609"/>
                    <a:pt x="71088" y="66560"/>
                    <a:pt x="70614" y="66560"/>
                  </a:cubicBezTo>
                  <a:cubicBezTo>
                    <a:pt x="68752" y="66560"/>
                    <a:pt x="66952" y="67326"/>
                    <a:pt x="65653" y="68719"/>
                  </a:cubicBezTo>
                  <a:cubicBezTo>
                    <a:pt x="64371" y="67339"/>
                    <a:pt x="62579" y="66559"/>
                    <a:pt x="60697" y="66559"/>
                  </a:cubicBezTo>
                  <a:cubicBezTo>
                    <a:pt x="60214" y="66559"/>
                    <a:pt x="59730" y="66613"/>
                    <a:pt x="59255" y="66711"/>
                  </a:cubicBezTo>
                  <a:cubicBezTo>
                    <a:pt x="59295" y="62557"/>
                    <a:pt x="62473" y="60478"/>
                    <a:pt x="65651" y="60478"/>
                  </a:cubicBezTo>
                  <a:close/>
                  <a:moveTo>
                    <a:pt x="18806" y="60522"/>
                  </a:moveTo>
                  <a:cubicBezTo>
                    <a:pt x="21979" y="60522"/>
                    <a:pt x="25151" y="62596"/>
                    <a:pt x="25196" y="66747"/>
                  </a:cubicBezTo>
                  <a:lnTo>
                    <a:pt x="25196" y="66747"/>
                  </a:lnTo>
                  <a:cubicBezTo>
                    <a:pt x="24723" y="66645"/>
                    <a:pt x="24245" y="66596"/>
                    <a:pt x="23772" y="66596"/>
                  </a:cubicBezTo>
                  <a:cubicBezTo>
                    <a:pt x="21913" y="66596"/>
                    <a:pt x="20107" y="67362"/>
                    <a:pt x="18807" y="68754"/>
                  </a:cubicBezTo>
                  <a:cubicBezTo>
                    <a:pt x="17526" y="67374"/>
                    <a:pt x="15734" y="66595"/>
                    <a:pt x="13852" y="66595"/>
                  </a:cubicBezTo>
                  <a:cubicBezTo>
                    <a:pt x="13368" y="66595"/>
                    <a:pt x="12884" y="66649"/>
                    <a:pt x="12409" y="66747"/>
                  </a:cubicBezTo>
                  <a:cubicBezTo>
                    <a:pt x="12454" y="62599"/>
                    <a:pt x="15631" y="60522"/>
                    <a:pt x="18806" y="60522"/>
                  </a:cubicBezTo>
                  <a:close/>
                  <a:moveTo>
                    <a:pt x="84142" y="66790"/>
                  </a:moveTo>
                  <a:cubicBezTo>
                    <a:pt x="86075" y="66790"/>
                    <a:pt x="87947" y="67588"/>
                    <a:pt x="89290" y="69041"/>
                  </a:cubicBezTo>
                  <a:lnTo>
                    <a:pt x="89290" y="69041"/>
                  </a:lnTo>
                  <a:cubicBezTo>
                    <a:pt x="89287" y="69041"/>
                    <a:pt x="89284" y="69041"/>
                    <a:pt x="89281" y="69041"/>
                  </a:cubicBezTo>
                  <a:cubicBezTo>
                    <a:pt x="89262" y="69041"/>
                    <a:pt x="89242" y="69041"/>
                    <a:pt x="89222" y="69041"/>
                  </a:cubicBezTo>
                  <a:cubicBezTo>
                    <a:pt x="87354" y="69041"/>
                    <a:pt x="85594" y="69879"/>
                    <a:pt x="84344" y="71183"/>
                  </a:cubicBezTo>
                  <a:cubicBezTo>
                    <a:pt x="84434" y="69588"/>
                    <a:pt x="83851" y="68082"/>
                    <a:pt x="82857" y="66909"/>
                  </a:cubicBezTo>
                  <a:cubicBezTo>
                    <a:pt x="83285" y="66829"/>
                    <a:pt x="83715" y="66790"/>
                    <a:pt x="84142" y="66790"/>
                  </a:cubicBezTo>
                  <a:close/>
                  <a:moveTo>
                    <a:pt x="94437" y="66782"/>
                  </a:moveTo>
                  <a:cubicBezTo>
                    <a:pt x="94862" y="66782"/>
                    <a:pt x="95290" y="66821"/>
                    <a:pt x="95715" y="66900"/>
                  </a:cubicBezTo>
                  <a:cubicBezTo>
                    <a:pt x="94720" y="68082"/>
                    <a:pt x="94138" y="69579"/>
                    <a:pt x="94228" y="71174"/>
                  </a:cubicBezTo>
                  <a:lnTo>
                    <a:pt x="94219" y="71183"/>
                  </a:lnTo>
                  <a:cubicBezTo>
                    <a:pt x="92977" y="69879"/>
                    <a:pt x="91209" y="69041"/>
                    <a:pt x="89341" y="69041"/>
                  </a:cubicBezTo>
                  <a:cubicBezTo>
                    <a:pt x="89324" y="69041"/>
                    <a:pt x="89307" y="69041"/>
                    <a:pt x="89290" y="69041"/>
                  </a:cubicBezTo>
                  <a:lnTo>
                    <a:pt x="89290" y="69041"/>
                  </a:lnTo>
                  <a:cubicBezTo>
                    <a:pt x="90628" y="67586"/>
                    <a:pt x="92502" y="66782"/>
                    <a:pt x="94437" y="66782"/>
                  </a:cubicBezTo>
                  <a:close/>
                  <a:moveTo>
                    <a:pt x="47476" y="66925"/>
                  </a:moveTo>
                  <a:cubicBezTo>
                    <a:pt x="47900" y="66925"/>
                    <a:pt x="48328" y="66964"/>
                    <a:pt x="48753" y="67043"/>
                  </a:cubicBezTo>
                  <a:cubicBezTo>
                    <a:pt x="47767" y="68226"/>
                    <a:pt x="47185" y="69731"/>
                    <a:pt x="47266" y="71317"/>
                  </a:cubicBezTo>
                  <a:cubicBezTo>
                    <a:pt x="46024" y="70014"/>
                    <a:pt x="44257" y="69184"/>
                    <a:pt x="42388" y="69184"/>
                  </a:cubicBezTo>
                  <a:cubicBezTo>
                    <a:pt x="42371" y="69184"/>
                    <a:pt x="42354" y="69184"/>
                    <a:pt x="42337" y="69184"/>
                  </a:cubicBezTo>
                  <a:lnTo>
                    <a:pt x="42337" y="69184"/>
                  </a:lnTo>
                  <a:cubicBezTo>
                    <a:pt x="43675" y="67729"/>
                    <a:pt x="45543" y="66925"/>
                    <a:pt x="47476" y="66925"/>
                  </a:cubicBezTo>
                  <a:close/>
                  <a:moveTo>
                    <a:pt x="60488" y="66929"/>
                  </a:moveTo>
                  <a:cubicBezTo>
                    <a:pt x="62422" y="66929"/>
                    <a:pt x="64295" y="67727"/>
                    <a:pt x="65636" y="69175"/>
                  </a:cubicBezTo>
                  <a:lnTo>
                    <a:pt x="65636" y="69175"/>
                  </a:lnTo>
                  <a:cubicBezTo>
                    <a:pt x="65622" y="69175"/>
                    <a:pt x="65608" y="69175"/>
                    <a:pt x="65593" y="69175"/>
                  </a:cubicBezTo>
                  <a:cubicBezTo>
                    <a:pt x="63725" y="69175"/>
                    <a:pt x="61966" y="70014"/>
                    <a:pt x="60715" y="71317"/>
                  </a:cubicBezTo>
                  <a:cubicBezTo>
                    <a:pt x="60805" y="69731"/>
                    <a:pt x="60223" y="68226"/>
                    <a:pt x="59228" y="67043"/>
                  </a:cubicBezTo>
                  <a:cubicBezTo>
                    <a:pt x="59647" y="66967"/>
                    <a:pt x="60069" y="66929"/>
                    <a:pt x="60488" y="66929"/>
                  </a:cubicBezTo>
                  <a:close/>
                  <a:moveTo>
                    <a:pt x="23953" y="66970"/>
                  </a:moveTo>
                  <a:cubicBezTo>
                    <a:pt x="24378" y="66970"/>
                    <a:pt x="24806" y="67009"/>
                    <a:pt x="25232" y="67088"/>
                  </a:cubicBezTo>
                  <a:cubicBezTo>
                    <a:pt x="24239" y="68277"/>
                    <a:pt x="23657" y="69770"/>
                    <a:pt x="23744" y="71361"/>
                  </a:cubicBezTo>
                  <a:lnTo>
                    <a:pt x="23744" y="71361"/>
                  </a:lnTo>
                  <a:cubicBezTo>
                    <a:pt x="22494" y="70058"/>
                    <a:pt x="20726" y="69220"/>
                    <a:pt x="18866" y="69220"/>
                  </a:cubicBezTo>
                  <a:cubicBezTo>
                    <a:pt x="18846" y="69220"/>
                    <a:pt x="18827" y="69220"/>
                    <a:pt x="18807" y="69220"/>
                  </a:cubicBezTo>
                  <a:cubicBezTo>
                    <a:pt x="20144" y="67773"/>
                    <a:pt x="22018" y="66970"/>
                    <a:pt x="23953" y="66970"/>
                  </a:cubicBezTo>
                  <a:close/>
                  <a:moveTo>
                    <a:pt x="13652" y="66970"/>
                  </a:moveTo>
                  <a:cubicBezTo>
                    <a:pt x="15588" y="66970"/>
                    <a:pt x="17463" y="67773"/>
                    <a:pt x="18807" y="69220"/>
                  </a:cubicBezTo>
                  <a:cubicBezTo>
                    <a:pt x="18787" y="69220"/>
                    <a:pt x="18768" y="69220"/>
                    <a:pt x="18748" y="69220"/>
                  </a:cubicBezTo>
                  <a:cubicBezTo>
                    <a:pt x="16879" y="69220"/>
                    <a:pt x="15111" y="70058"/>
                    <a:pt x="13870" y="71362"/>
                  </a:cubicBezTo>
                  <a:cubicBezTo>
                    <a:pt x="13951" y="69776"/>
                    <a:pt x="13368" y="68271"/>
                    <a:pt x="12374" y="67088"/>
                  </a:cubicBezTo>
                  <a:cubicBezTo>
                    <a:pt x="12799" y="67009"/>
                    <a:pt x="13227" y="66970"/>
                    <a:pt x="13652" y="66970"/>
                  </a:cubicBezTo>
                  <a:close/>
                  <a:moveTo>
                    <a:pt x="107653" y="66739"/>
                  </a:moveTo>
                  <a:cubicBezTo>
                    <a:pt x="109587" y="66739"/>
                    <a:pt x="111464" y="67541"/>
                    <a:pt x="112812" y="68996"/>
                  </a:cubicBezTo>
                  <a:cubicBezTo>
                    <a:pt x="114149" y="67549"/>
                    <a:pt x="116022" y="66746"/>
                    <a:pt x="117958" y="66746"/>
                  </a:cubicBezTo>
                  <a:cubicBezTo>
                    <a:pt x="118383" y="66746"/>
                    <a:pt x="118811" y="66785"/>
                    <a:pt x="119236" y="66864"/>
                  </a:cubicBezTo>
                  <a:cubicBezTo>
                    <a:pt x="118242" y="68047"/>
                    <a:pt x="117659" y="69552"/>
                    <a:pt x="117749" y="71138"/>
                  </a:cubicBezTo>
                  <a:cubicBezTo>
                    <a:pt x="116499" y="69835"/>
                    <a:pt x="114731" y="69005"/>
                    <a:pt x="112871" y="69005"/>
                  </a:cubicBezTo>
                  <a:cubicBezTo>
                    <a:pt x="112851" y="69005"/>
                    <a:pt x="112832" y="69005"/>
                    <a:pt x="112812" y="69005"/>
                  </a:cubicBezTo>
                  <a:cubicBezTo>
                    <a:pt x="112793" y="69005"/>
                    <a:pt x="112774" y="69005"/>
                    <a:pt x="112756" y="69005"/>
                  </a:cubicBezTo>
                  <a:cubicBezTo>
                    <a:pt x="110769" y="69005"/>
                    <a:pt x="108893" y="69951"/>
                    <a:pt x="107641" y="71398"/>
                  </a:cubicBezTo>
                  <a:lnTo>
                    <a:pt x="107641" y="71398"/>
                  </a:lnTo>
                  <a:cubicBezTo>
                    <a:pt x="107802" y="69707"/>
                    <a:pt x="107213" y="68132"/>
                    <a:pt x="106177" y="66897"/>
                  </a:cubicBezTo>
                  <a:lnTo>
                    <a:pt x="106177" y="66897"/>
                  </a:lnTo>
                  <a:cubicBezTo>
                    <a:pt x="106668" y="66791"/>
                    <a:pt x="107162" y="66739"/>
                    <a:pt x="107653" y="66739"/>
                  </a:cubicBezTo>
                  <a:close/>
                  <a:moveTo>
                    <a:pt x="37174" y="66927"/>
                  </a:moveTo>
                  <a:cubicBezTo>
                    <a:pt x="39113" y="66927"/>
                    <a:pt x="40989" y="67729"/>
                    <a:pt x="42337" y="69184"/>
                  </a:cubicBezTo>
                  <a:lnTo>
                    <a:pt x="42337" y="69184"/>
                  </a:lnTo>
                  <a:cubicBezTo>
                    <a:pt x="42334" y="69184"/>
                    <a:pt x="42331" y="69184"/>
                    <a:pt x="42328" y="69184"/>
                  </a:cubicBezTo>
                  <a:cubicBezTo>
                    <a:pt x="42301" y="69184"/>
                    <a:pt x="42274" y="69184"/>
                    <a:pt x="42246" y="69184"/>
                  </a:cubicBezTo>
                  <a:cubicBezTo>
                    <a:pt x="40269" y="69184"/>
                    <a:pt x="38404" y="70136"/>
                    <a:pt x="37158" y="71577"/>
                  </a:cubicBezTo>
                  <a:cubicBezTo>
                    <a:pt x="37320" y="69910"/>
                    <a:pt x="36728" y="68324"/>
                    <a:pt x="35689" y="67088"/>
                  </a:cubicBezTo>
                  <a:lnTo>
                    <a:pt x="35680" y="67088"/>
                  </a:lnTo>
                  <a:cubicBezTo>
                    <a:pt x="36177" y="66980"/>
                    <a:pt x="36678" y="66927"/>
                    <a:pt x="37174" y="66927"/>
                  </a:cubicBezTo>
                  <a:close/>
                  <a:moveTo>
                    <a:pt x="124481" y="64880"/>
                  </a:moveTo>
                  <a:cubicBezTo>
                    <a:pt x="127655" y="64880"/>
                    <a:pt x="130827" y="66957"/>
                    <a:pt x="130867" y="71111"/>
                  </a:cubicBezTo>
                  <a:lnTo>
                    <a:pt x="130858" y="71129"/>
                  </a:lnTo>
                  <a:cubicBezTo>
                    <a:pt x="130380" y="71024"/>
                    <a:pt x="129897" y="70973"/>
                    <a:pt x="129419" y="70973"/>
                  </a:cubicBezTo>
                  <a:cubicBezTo>
                    <a:pt x="127565" y="70973"/>
                    <a:pt x="125767" y="71740"/>
                    <a:pt x="124478" y="73136"/>
                  </a:cubicBezTo>
                  <a:cubicBezTo>
                    <a:pt x="123204" y="71764"/>
                    <a:pt x="121425" y="70977"/>
                    <a:pt x="119555" y="70977"/>
                  </a:cubicBezTo>
                  <a:cubicBezTo>
                    <a:pt x="119544" y="70977"/>
                    <a:pt x="119534" y="70977"/>
                    <a:pt x="119523" y="70977"/>
                  </a:cubicBezTo>
                  <a:cubicBezTo>
                    <a:pt x="119039" y="70977"/>
                    <a:pt x="118555" y="71021"/>
                    <a:pt x="118080" y="71129"/>
                  </a:cubicBezTo>
                  <a:cubicBezTo>
                    <a:pt x="118121" y="66963"/>
                    <a:pt x="121302" y="64880"/>
                    <a:pt x="124481" y="64880"/>
                  </a:cubicBezTo>
                  <a:close/>
                  <a:moveTo>
                    <a:pt x="77631" y="64934"/>
                  </a:moveTo>
                  <a:cubicBezTo>
                    <a:pt x="80806" y="64934"/>
                    <a:pt x="83981" y="67013"/>
                    <a:pt x="84022" y="71174"/>
                  </a:cubicBezTo>
                  <a:cubicBezTo>
                    <a:pt x="83541" y="71069"/>
                    <a:pt x="83056" y="71017"/>
                    <a:pt x="82576" y="71017"/>
                  </a:cubicBezTo>
                  <a:cubicBezTo>
                    <a:pt x="80721" y="71017"/>
                    <a:pt x="78928" y="71782"/>
                    <a:pt x="77633" y="73163"/>
                  </a:cubicBezTo>
                  <a:lnTo>
                    <a:pt x="77633" y="73172"/>
                  </a:lnTo>
                  <a:cubicBezTo>
                    <a:pt x="76351" y="71801"/>
                    <a:pt x="74559" y="71012"/>
                    <a:pt x="72678" y="71012"/>
                  </a:cubicBezTo>
                  <a:cubicBezTo>
                    <a:pt x="72194" y="71012"/>
                    <a:pt x="71710" y="71066"/>
                    <a:pt x="71235" y="71174"/>
                  </a:cubicBezTo>
                  <a:cubicBezTo>
                    <a:pt x="71275" y="67015"/>
                    <a:pt x="74454" y="64934"/>
                    <a:pt x="77631" y="64934"/>
                  </a:cubicBezTo>
                  <a:close/>
                  <a:moveTo>
                    <a:pt x="100937" y="64934"/>
                  </a:moveTo>
                  <a:cubicBezTo>
                    <a:pt x="104113" y="64934"/>
                    <a:pt x="107288" y="67013"/>
                    <a:pt x="107328" y="71174"/>
                  </a:cubicBezTo>
                  <a:cubicBezTo>
                    <a:pt x="106849" y="71069"/>
                    <a:pt x="106366" y="71017"/>
                    <a:pt x="105887" y="71017"/>
                  </a:cubicBezTo>
                  <a:cubicBezTo>
                    <a:pt x="104037" y="71017"/>
                    <a:pt x="102243" y="71782"/>
                    <a:pt x="100948" y="73163"/>
                  </a:cubicBezTo>
                  <a:lnTo>
                    <a:pt x="100939" y="73172"/>
                  </a:lnTo>
                  <a:cubicBezTo>
                    <a:pt x="99658" y="71801"/>
                    <a:pt x="97866" y="71012"/>
                    <a:pt x="95984" y="71012"/>
                  </a:cubicBezTo>
                  <a:cubicBezTo>
                    <a:pt x="95500" y="71012"/>
                    <a:pt x="95016" y="71066"/>
                    <a:pt x="94541" y="71174"/>
                  </a:cubicBezTo>
                  <a:cubicBezTo>
                    <a:pt x="94582" y="67015"/>
                    <a:pt x="97760" y="64934"/>
                    <a:pt x="100937" y="64934"/>
                  </a:cubicBezTo>
                  <a:close/>
                  <a:moveTo>
                    <a:pt x="53992" y="65081"/>
                  </a:moveTo>
                  <a:cubicBezTo>
                    <a:pt x="57167" y="65081"/>
                    <a:pt x="60344" y="67159"/>
                    <a:pt x="60384" y="71317"/>
                  </a:cubicBezTo>
                  <a:cubicBezTo>
                    <a:pt x="59911" y="71215"/>
                    <a:pt x="59433" y="71165"/>
                    <a:pt x="58960" y="71165"/>
                  </a:cubicBezTo>
                  <a:cubicBezTo>
                    <a:pt x="57101" y="71165"/>
                    <a:pt x="55296" y="71932"/>
                    <a:pt x="54004" y="73324"/>
                  </a:cubicBezTo>
                  <a:cubicBezTo>
                    <a:pt x="52723" y="71944"/>
                    <a:pt x="50922" y="71165"/>
                    <a:pt x="49049" y="71165"/>
                  </a:cubicBezTo>
                  <a:cubicBezTo>
                    <a:pt x="48565" y="71165"/>
                    <a:pt x="48081" y="71219"/>
                    <a:pt x="47606" y="71317"/>
                  </a:cubicBezTo>
                  <a:cubicBezTo>
                    <a:pt x="47642" y="67159"/>
                    <a:pt x="50816" y="65081"/>
                    <a:pt x="53992" y="65081"/>
                  </a:cubicBezTo>
                  <a:close/>
                  <a:moveTo>
                    <a:pt x="7148" y="65122"/>
                  </a:moveTo>
                  <a:cubicBezTo>
                    <a:pt x="10323" y="65122"/>
                    <a:pt x="13498" y="67201"/>
                    <a:pt x="13538" y="71362"/>
                  </a:cubicBezTo>
                  <a:cubicBezTo>
                    <a:pt x="13060" y="71257"/>
                    <a:pt x="12578" y="71206"/>
                    <a:pt x="12099" y="71206"/>
                  </a:cubicBezTo>
                  <a:cubicBezTo>
                    <a:pt x="10245" y="71206"/>
                    <a:pt x="8446" y="71973"/>
                    <a:pt x="7150" y="73369"/>
                  </a:cubicBezTo>
                  <a:lnTo>
                    <a:pt x="7150" y="73360"/>
                  </a:lnTo>
                  <a:cubicBezTo>
                    <a:pt x="5875" y="71988"/>
                    <a:pt x="4096" y="71209"/>
                    <a:pt x="2226" y="71209"/>
                  </a:cubicBezTo>
                  <a:cubicBezTo>
                    <a:pt x="2216" y="71209"/>
                    <a:pt x="2205" y="71210"/>
                    <a:pt x="2194" y="71210"/>
                  </a:cubicBezTo>
                  <a:cubicBezTo>
                    <a:pt x="1711" y="71210"/>
                    <a:pt x="1227" y="71254"/>
                    <a:pt x="752" y="71362"/>
                  </a:cubicBezTo>
                  <a:cubicBezTo>
                    <a:pt x="792" y="67203"/>
                    <a:pt x="3970" y="65122"/>
                    <a:pt x="7148" y="65122"/>
                  </a:cubicBezTo>
                  <a:close/>
                  <a:moveTo>
                    <a:pt x="30463" y="65122"/>
                  </a:moveTo>
                  <a:cubicBezTo>
                    <a:pt x="33638" y="65122"/>
                    <a:pt x="36813" y="67201"/>
                    <a:pt x="36854" y="71362"/>
                  </a:cubicBezTo>
                  <a:cubicBezTo>
                    <a:pt x="36375" y="71257"/>
                    <a:pt x="35893" y="71206"/>
                    <a:pt x="35414" y="71206"/>
                  </a:cubicBezTo>
                  <a:cubicBezTo>
                    <a:pt x="33560" y="71206"/>
                    <a:pt x="31761" y="71973"/>
                    <a:pt x="30465" y="73369"/>
                  </a:cubicBezTo>
                  <a:lnTo>
                    <a:pt x="30465" y="73360"/>
                  </a:lnTo>
                  <a:cubicBezTo>
                    <a:pt x="29191" y="71988"/>
                    <a:pt x="27412" y="71209"/>
                    <a:pt x="25542" y="71209"/>
                  </a:cubicBezTo>
                  <a:cubicBezTo>
                    <a:pt x="25531" y="71209"/>
                    <a:pt x="25520" y="71210"/>
                    <a:pt x="25510" y="71210"/>
                  </a:cubicBezTo>
                  <a:cubicBezTo>
                    <a:pt x="25026" y="71210"/>
                    <a:pt x="24542" y="71254"/>
                    <a:pt x="24067" y="71362"/>
                  </a:cubicBezTo>
                  <a:cubicBezTo>
                    <a:pt x="24107" y="67203"/>
                    <a:pt x="27285" y="65122"/>
                    <a:pt x="30463" y="65122"/>
                  </a:cubicBezTo>
                  <a:close/>
                  <a:moveTo>
                    <a:pt x="129608" y="71351"/>
                  </a:moveTo>
                  <a:cubicBezTo>
                    <a:pt x="130035" y="71351"/>
                    <a:pt x="130466" y="71390"/>
                    <a:pt x="130894" y="71469"/>
                  </a:cubicBezTo>
                  <a:cubicBezTo>
                    <a:pt x="129908" y="72634"/>
                    <a:pt x="129326" y="74140"/>
                    <a:pt x="129415" y="75726"/>
                  </a:cubicBezTo>
                  <a:lnTo>
                    <a:pt x="129406" y="75744"/>
                  </a:lnTo>
                  <a:cubicBezTo>
                    <a:pt x="128156" y="74440"/>
                    <a:pt x="126397" y="73602"/>
                    <a:pt x="124528" y="73602"/>
                  </a:cubicBezTo>
                  <a:cubicBezTo>
                    <a:pt x="124509" y="73602"/>
                    <a:pt x="124489" y="73602"/>
                    <a:pt x="124469" y="73602"/>
                  </a:cubicBezTo>
                  <a:cubicBezTo>
                    <a:pt x="124450" y="73602"/>
                    <a:pt x="124430" y="73602"/>
                    <a:pt x="124410" y="73602"/>
                  </a:cubicBezTo>
                  <a:cubicBezTo>
                    <a:pt x="122541" y="73602"/>
                    <a:pt x="120773" y="74440"/>
                    <a:pt x="119532" y="75744"/>
                  </a:cubicBezTo>
                  <a:cubicBezTo>
                    <a:pt x="119613" y="74149"/>
                    <a:pt x="119030" y="72652"/>
                    <a:pt x="118045" y="71469"/>
                  </a:cubicBezTo>
                  <a:cubicBezTo>
                    <a:pt x="118473" y="71390"/>
                    <a:pt x="118903" y="71351"/>
                    <a:pt x="119331" y="71351"/>
                  </a:cubicBezTo>
                  <a:cubicBezTo>
                    <a:pt x="121264" y="71351"/>
                    <a:pt x="123134" y="72148"/>
                    <a:pt x="124469" y="73593"/>
                  </a:cubicBezTo>
                  <a:cubicBezTo>
                    <a:pt x="125805" y="72148"/>
                    <a:pt x="127675" y="71351"/>
                    <a:pt x="129608" y="71351"/>
                  </a:cubicBezTo>
                  <a:close/>
                  <a:moveTo>
                    <a:pt x="48843" y="71540"/>
                  </a:moveTo>
                  <a:cubicBezTo>
                    <a:pt x="50782" y="71540"/>
                    <a:pt x="52650" y="72343"/>
                    <a:pt x="53995" y="73790"/>
                  </a:cubicBezTo>
                  <a:cubicBezTo>
                    <a:pt x="53975" y="73790"/>
                    <a:pt x="53956" y="73790"/>
                    <a:pt x="53936" y="73790"/>
                  </a:cubicBezTo>
                  <a:cubicBezTo>
                    <a:pt x="52067" y="73790"/>
                    <a:pt x="50299" y="74628"/>
                    <a:pt x="49058" y="75932"/>
                  </a:cubicBezTo>
                  <a:cubicBezTo>
                    <a:pt x="49138" y="74337"/>
                    <a:pt x="48556" y="72840"/>
                    <a:pt x="47561" y="71658"/>
                  </a:cubicBezTo>
                  <a:cubicBezTo>
                    <a:pt x="47989" y="71579"/>
                    <a:pt x="48418" y="71540"/>
                    <a:pt x="48843" y="71540"/>
                  </a:cubicBezTo>
                  <a:close/>
                  <a:moveTo>
                    <a:pt x="59141" y="71540"/>
                  </a:moveTo>
                  <a:cubicBezTo>
                    <a:pt x="59566" y="71540"/>
                    <a:pt x="59994" y="71579"/>
                    <a:pt x="60420" y="71658"/>
                  </a:cubicBezTo>
                  <a:cubicBezTo>
                    <a:pt x="59425" y="72840"/>
                    <a:pt x="58843" y="74346"/>
                    <a:pt x="58932" y="75932"/>
                  </a:cubicBezTo>
                  <a:cubicBezTo>
                    <a:pt x="57682" y="74628"/>
                    <a:pt x="55914" y="73790"/>
                    <a:pt x="54054" y="73790"/>
                  </a:cubicBezTo>
                  <a:cubicBezTo>
                    <a:pt x="54034" y="73790"/>
                    <a:pt x="54015" y="73790"/>
                    <a:pt x="53995" y="73790"/>
                  </a:cubicBezTo>
                  <a:cubicBezTo>
                    <a:pt x="55332" y="72343"/>
                    <a:pt x="57206" y="71540"/>
                    <a:pt x="59141" y="71540"/>
                  </a:cubicBezTo>
                  <a:close/>
                  <a:moveTo>
                    <a:pt x="112810" y="69495"/>
                  </a:moveTo>
                  <a:cubicBezTo>
                    <a:pt x="115985" y="69495"/>
                    <a:pt x="119160" y="71574"/>
                    <a:pt x="119200" y="75735"/>
                  </a:cubicBezTo>
                  <a:cubicBezTo>
                    <a:pt x="118721" y="75630"/>
                    <a:pt x="118239" y="75578"/>
                    <a:pt x="117760" y="75578"/>
                  </a:cubicBezTo>
                  <a:cubicBezTo>
                    <a:pt x="115909" y="75578"/>
                    <a:pt x="114116" y="76343"/>
                    <a:pt x="112821" y="77724"/>
                  </a:cubicBezTo>
                  <a:lnTo>
                    <a:pt x="112812" y="77733"/>
                  </a:lnTo>
                  <a:cubicBezTo>
                    <a:pt x="111530" y="76362"/>
                    <a:pt x="109738" y="75573"/>
                    <a:pt x="107856" y="75573"/>
                  </a:cubicBezTo>
                  <a:cubicBezTo>
                    <a:pt x="107373" y="75573"/>
                    <a:pt x="106889" y="75627"/>
                    <a:pt x="106414" y="75735"/>
                  </a:cubicBezTo>
                  <a:lnTo>
                    <a:pt x="106414" y="75735"/>
                  </a:lnTo>
                  <a:cubicBezTo>
                    <a:pt x="106454" y="71576"/>
                    <a:pt x="109632" y="69495"/>
                    <a:pt x="112810" y="69495"/>
                  </a:cubicBezTo>
                  <a:close/>
                  <a:moveTo>
                    <a:pt x="136139" y="69486"/>
                  </a:moveTo>
                  <a:cubicBezTo>
                    <a:pt x="139313" y="69486"/>
                    <a:pt x="142484" y="71562"/>
                    <a:pt x="142525" y="75717"/>
                  </a:cubicBezTo>
                  <a:lnTo>
                    <a:pt x="142516" y="75735"/>
                  </a:lnTo>
                  <a:cubicBezTo>
                    <a:pt x="142037" y="75630"/>
                    <a:pt x="141554" y="75578"/>
                    <a:pt x="141075" y="75578"/>
                  </a:cubicBezTo>
                  <a:cubicBezTo>
                    <a:pt x="139222" y="75578"/>
                    <a:pt x="137424" y="76345"/>
                    <a:pt x="136136" y="77733"/>
                  </a:cubicBezTo>
                  <a:cubicBezTo>
                    <a:pt x="134854" y="76362"/>
                    <a:pt x="133062" y="75573"/>
                    <a:pt x="131181" y="75573"/>
                  </a:cubicBezTo>
                  <a:cubicBezTo>
                    <a:pt x="130697" y="75573"/>
                    <a:pt x="130213" y="75627"/>
                    <a:pt x="129738" y="75735"/>
                  </a:cubicBezTo>
                  <a:cubicBezTo>
                    <a:pt x="129778" y="71569"/>
                    <a:pt x="132960" y="69486"/>
                    <a:pt x="136139" y="69486"/>
                  </a:cubicBezTo>
                  <a:close/>
                  <a:moveTo>
                    <a:pt x="42333" y="69686"/>
                  </a:moveTo>
                  <a:cubicBezTo>
                    <a:pt x="45509" y="69686"/>
                    <a:pt x="48686" y="71765"/>
                    <a:pt x="48726" y="75923"/>
                  </a:cubicBezTo>
                  <a:cubicBezTo>
                    <a:pt x="48248" y="75818"/>
                    <a:pt x="47765" y="75767"/>
                    <a:pt x="47287" y="75767"/>
                  </a:cubicBezTo>
                  <a:cubicBezTo>
                    <a:pt x="45433" y="75767"/>
                    <a:pt x="43633" y="76534"/>
                    <a:pt x="42337" y="77930"/>
                  </a:cubicBezTo>
                  <a:cubicBezTo>
                    <a:pt x="41056" y="76550"/>
                    <a:pt x="39264" y="75770"/>
                    <a:pt x="37382" y="75770"/>
                  </a:cubicBezTo>
                  <a:cubicBezTo>
                    <a:pt x="36898" y="75770"/>
                    <a:pt x="36415" y="75815"/>
                    <a:pt x="35940" y="75923"/>
                  </a:cubicBezTo>
                  <a:cubicBezTo>
                    <a:pt x="35980" y="71765"/>
                    <a:pt x="39156" y="69686"/>
                    <a:pt x="42333" y="69686"/>
                  </a:cubicBezTo>
                  <a:close/>
                  <a:moveTo>
                    <a:pt x="65651" y="69683"/>
                  </a:moveTo>
                  <a:cubicBezTo>
                    <a:pt x="68826" y="69683"/>
                    <a:pt x="72001" y="71762"/>
                    <a:pt x="72041" y="75923"/>
                  </a:cubicBezTo>
                  <a:cubicBezTo>
                    <a:pt x="71563" y="75818"/>
                    <a:pt x="71081" y="75767"/>
                    <a:pt x="70602" y="75767"/>
                  </a:cubicBezTo>
                  <a:cubicBezTo>
                    <a:pt x="68748" y="75767"/>
                    <a:pt x="66949" y="76534"/>
                    <a:pt x="65653" y="77930"/>
                  </a:cubicBezTo>
                  <a:cubicBezTo>
                    <a:pt x="64371" y="76550"/>
                    <a:pt x="62579" y="75770"/>
                    <a:pt x="60697" y="75770"/>
                  </a:cubicBezTo>
                  <a:cubicBezTo>
                    <a:pt x="60214" y="75770"/>
                    <a:pt x="59730" y="75815"/>
                    <a:pt x="59255" y="75923"/>
                  </a:cubicBezTo>
                  <a:cubicBezTo>
                    <a:pt x="59295" y="71764"/>
                    <a:pt x="62473" y="69683"/>
                    <a:pt x="65651" y="69683"/>
                  </a:cubicBezTo>
                  <a:close/>
                  <a:moveTo>
                    <a:pt x="82884" y="1"/>
                  </a:moveTo>
                  <a:cubicBezTo>
                    <a:pt x="82642" y="699"/>
                    <a:pt x="82534" y="1434"/>
                    <a:pt x="82579" y="2178"/>
                  </a:cubicBezTo>
                  <a:cubicBezTo>
                    <a:pt x="81329" y="875"/>
                    <a:pt x="79570" y="36"/>
                    <a:pt x="77701" y="36"/>
                  </a:cubicBezTo>
                  <a:cubicBezTo>
                    <a:pt x="77681" y="36"/>
                    <a:pt x="77661" y="36"/>
                    <a:pt x="77642" y="36"/>
                  </a:cubicBezTo>
                  <a:cubicBezTo>
                    <a:pt x="77622" y="36"/>
                    <a:pt x="77602" y="36"/>
                    <a:pt x="77582" y="36"/>
                  </a:cubicBezTo>
                  <a:cubicBezTo>
                    <a:pt x="73834" y="36"/>
                    <a:pt x="70494" y="3399"/>
                    <a:pt x="70948" y="7160"/>
                  </a:cubicBezTo>
                  <a:cubicBezTo>
                    <a:pt x="71458" y="7046"/>
                    <a:pt x="71971" y="6991"/>
                    <a:pt x="72481" y="6991"/>
                  </a:cubicBezTo>
                  <a:cubicBezTo>
                    <a:pt x="74418" y="6991"/>
                    <a:pt x="76294" y="7793"/>
                    <a:pt x="77642" y="9248"/>
                  </a:cubicBezTo>
                  <a:cubicBezTo>
                    <a:pt x="77624" y="9248"/>
                    <a:pt x="77606" y="9248"/>
                    <a:pt x="77587" y="9248"/>
                  </a:cubicBezTo>
                  <a:cubicBezTo>
                    <a:pt x="75529" y="9248"/>
                    <a:pt x="73607" y="10256"/>
                    <a:pt x="72355" y="11784"/>
                  </a:cubicBezTo>
                  <a:cubicBezTo>
                    <a:pt x="72756" y="8058"/>
                    <a:pt x="69443" y="4740"/>
                    <a:pt x="65721" y="4740"/>
                  </a:cubicBezTo>
                  <a:cubicBezTo>
                    <a:pt x="65701" y="4740"/>
                    <a:pt x="65682" y="4740"/>
                    <a:pt x="65662" y="4741"/>
                  </a:cubicBezTo>
                  <a:cubicBezTo>
                    <a:pt x="65642" y="4740"/>
                    <a:pt x="65622" y="4740"/>
                    <a:pt x="65602" y="4740"/>
                  </a:cubicBezTo>
                  <a:cubicBezTo>
                    <a:pt x="63733" y="4740"/>
                    <a:pt x="61966" y="5570"/>
                    <a:pt x="60724" y="6873"/>
                  </a:cubicBezTo>
                  <a:cubicBezTo>
                    <a:pt x="60760" y="6138"/>
                    <a:pt x="60662" y="5395"/>
                    <a:pt x="60420" y="4696"/>
                  </a:cubicBezTo>
                  <a:lnTo>
                    <a:pt x="60043" y="4696"/>
                  </a:lnTo>
                  <a:cubicBezTo>
                    <a:pt x="60276" y="5395"/>
                    <a:pt x="60393" y="6130"/>
                    <a:pt x="60393" y="6864"/>
                  </a:cubicBezTo>
                  <a:cubicBezTo>
                    <a:pt x="59920" y="6762"/>
                    <a:pt x="59442" y="6713"/>
                    <a:pt x="58969" y="6713"/>
                  </a:cubicBezTo>
                  <a:cubicBezTo>
                    <a:pt x="57110" y="6713"/>
                    <a:pt x="55305" y="7479"/>
                    <a:pt x="54013" y="8871"/>
                  </a:cubicBezTo>
                  <a:cubicBezTo>
                    <a:pt x="52732" y="7492"/>
                    <a:pt x="50939" y="6712"/>
                    <a:pt x="49058" y="6712"/>
                  </a:cubicBezTo>
                  <a:cubicBezTo>
                    <a:pt x="48574" y="6712"/>
                    <a:pt x="48090" y="6766"/>
                    <a:pt x="47615" y="6864"/>
                  </a:cubicBezTo>
                  <a:cubicBezTo>
                    <a:pt x="47615" y="6130"/>
                    <a:pt x="47732" y="5395"/>
                    <a:pt x="47965" y="4696"/>
                  </a:cubicBezTo>
                  <a:lnTo>
                    <a:pt x="47588" y="4696"/>
                  </a:lnTo>
                  <a:cubicBezTo>
                    <a:pt x="47346" y="5395"/>
                    <a:pt x="47248" y="6138"/>
                    <a:pt x="47284" y="6873"/>
                  </a:cubicBezTo>
                  <a:cubicBezTo>
                    <a:pt x="46049" y="5577"/>
                    <a:pt x="44293" y="4740"/>
                    <a:pt x="42434" y="4740"/>
                  </a:cubicBezTo>
                  <a:cubicBezTo>
                    <a:pt x="42405" y="4740"/>
                    <a:pt x="42376" y="4740"/>
                    <a:pt x="42346" y="4741"/>
                  </a:cubicBezTo>
                  <a:cubicBezTo>
                    <a:pt x="42319" y="4740"/>
                    <a:pt x="42291" y="4740"/>
                    <a:pt x="42263" y="4740"/>
                  </a:cubicBezTo>
                  <a:cubicBezTo>
                    <a:pt x="40287" y="4740"/>
                    <a:pt x="38431" y="5684"/>
                    <a:pt x="37185" y="7124"/>
                  </a:cubicBezTo>
                  <a:cubicBezTo>
                    <a:pt x="37480" y="3457"/>
                    <a:pt x="34193" y="233"/>
                    <a:pt x="30519" y="233"/>
                  </a:cubicBezTo>
                  <a:cubicBezTo>
                    <a:pt x="30504" y="233"/>
                    <a:pt x="30489" y="233"/>
                    <a:pt x="30474" y="234"/>
                  </a:cubicBezTo>
                  <a:cubicBezTo>
                    <a:pt x="30454" y="233"/>
                    <a:pt x="30434" y="233"/>
                    <a:pt x="30415" y="233"/>
                  </a:cubicBezTo>
                  <a:cubicBezTo>
                    <a:pt x="28546" y="233"/>
                    <a:pt x="26787" y="1072"/>
                    <a:pt x="25536" y="2375"/>
                  </a:cubicBezTo>
                  <a:cubicBezTo>
                    <a:pt x="25581" y="1640"/>
                    <a:pt x="25474" y="897"/>
                    <a:pt x="25232" y="198"/>
                  </a:cubicBezTo>
                  <a:lnTo>
                    <a:pt x="24864" y="198"/>
                  </a:lnTo>
                  <a:cubicBezTo>
                    <a:pt x="25088" y="897"/>
                    <a:pt x="25214" y="1631"/>
                    <a:pt x="25214" y="2366"/>
                  </a:cubicBezTo>
                  <a:cubicBezTo>
                    <a:pt x="24739" y="2264"/>
                    <a:pt x="24260" y="2214"/>
                    <a:pt x="23785" y="2214"/>
                  </a:cubicBezTo>
                  <a:cubicBezTo>
                    <a:pt x="21922" y="2214"/>
                    <a:pt x="20117" y="2981"/>
                    <a:pt x="18825" y="4373"/>
                  </a:cubicBezTo>
                  <a:cubicBezTo>
                    <a:pt x="17544" y="2993"/>
                    <a:pt x="15752" y="2214"/>
                    <a:pt x="13870" y="2214"/>
                  </a:cubicBezTo>
                  <a:cubicBezTo>
                    <a:pt x="13386" y="2214"/>
                    <a:pt x="12902" y="2268"/>
                    <a:pt x="12427" y="2366"/>
                  </a:cubicBezTo>
                  <a:cubicBezTo>
                    <a:pt x="12427" y="1631"/>
                    <a:pt x="12544" y="897"/>
                    <a:pt x="12777" y="198"/>
                  </a:cubicBezTo>
                  <a:lnTo>
                    <a:pt x="12382" y="198"/>
                  </a:lnTo>
                  <a:cubicBezTo>
                    <a:pt x="12141" y="897"/>
                    <a:pt x="12042" y="1640"/>
                    <a:pt x="12078" y="2375"/>
                  </a:cubicBezTo>
                  <a:cubicBezTo>
                    <a:pt x="10836" y="1072"/>
                    <a:pt x="9069" y="233"/>
                    <a:pt x="7200" y="233"/>
                  </a:cubicBezTo>
                  <a:cubicBezTo>
                    <a:pt x="7180" y="233"/>
                    <a:pt x="7160" y="233"/>
                    <a:pt x="7141" y="234"/>
                  </a:cubicBezTo>
                  <a:cubicBezTo>
                    <a:pt x="7126" y="233"/>
                    <a:pt x="7111" y="233"/>
                    <a:pt x="7096" y="233"/>
                  </a:cubicBezTo>
                  <a:cubicBezTo>
                    <a:pt x="3342" y="233"/>
                    <a:pt x="1" y="3600"/>
                    <a:pt x="456" y="7366"/>
                  </a:cubicBezTo>
                  <a:cubicBezTo>
                    <a:pt x="966" y="7252"/>
                    <a:pt x="1482" y="7196"/>
                    <a:pt x="1994" y="7196"/>
                  </a:cubicBezTo>
                  <a:cubicBezTo>
                    <a:pt x="3926" y="7196"/>
                    <a:pt x="5804" y="7993"/>
                    <a:pt x="7149" y="9445"/>
                  </a:cubicBezTo>
                  <a:lnTo>
                    <a:pt x="7149" y="9445"/>
                  </a:lnTo>
                  <a:cubicBezTo>
                    <a:pt x="7147" y="9445"/>
                    <a:pt x="7144" y="9445"/>
                    <a:pt x="7141" y="9445"/>
                  </a:cubicBezTo>
                  <a:cubicBezTo>
                    <a:pt x="7121" y="9445"/>
                    <a:pt x="7101" y="9445"/>
                    <a:pt x="7081" y="9445"/>
                  </a:cubicBezTo>
                  <a:cubicBezTo>
                    <a:pt x="3333" y="9445"/>
                    <a:pt x="1" y="12816"/>
                    <a:pt x="456" y="16569"/>
                  </a:cubicBezTo>
                  <a:cubicBezTo>
                    <a:pt x="961" y="16457"/>
                    <a:pt x="1471" y="16403"/>
                    <a:pt x="1977" y="16403"/>
                  </a:cubicBezTo>
                  <a:cubicBezTo>
                    <a:pt x="3909" y="16403"/>
                    <a:pt x="5782" y="17198"/>
                    <a:pt x="7132" y="18647"/>
                  </a:cubicBezTo>
                  <a:cubicBezTo>
                    <a:pt x="7112" y="18647"/>
                    <a:pt x="7092" y="18647"/>
                    <a:pt x="7072" y="18647"/>
                  </a:cubicBezTo>
                  <a:cubicBezTo>
                    <a:pt x="3333" y="18647"/>
                    <a:pt x="1" y="22009"/>
                    <a:pt x="456" y="25771"/>
                  </a:cubicBezTo>
                  <a:cubicBezTo>
                    <a:pt x="965" y="25657"/>
                    <a:pt x="1479" y="25602"/>
                    <a:pt x="1989" y="25602"/>
                  </a:cubicBezTo>
                  <a:cubicBezTo>
                    <a:pt x="3926" y="25602"/>
                    <a:pt x="5802" y="26404"/>
                    <a:pt x="7150" y="27859"/>
                  </a:cubicBezTo>
                  <a:cubicBezTo>
                    <a:pt x="8483" y="26416"/>
                    <a:pt x="10349" y="25613"/>
                    <a:pt x="12278" y="25613"/>
                  </a:cubicBezTo>
                  <a:cubicBezTo>
                    <a:pt x="12709" y="25613"/>
                    <a:pt x="13143" y="25653"/>
                    <a:pt x="13574" y="25735"/>
                  </a:cubicBezTo>
                  <a:cubicBezTo>
                    <a:pt x="12580" y="26909"/>
                    <a:pt x="11997" y="28414"/>
                    <a:pt x="12087" y="30000"/>
                  </a:cubicBezTo>
                  <a:cubicBezTo>
                    <a:pt x="10837" y="28697"/>
                    <a:pt x="9069" y="27867"/>
                    <a:pt x="7209" y="27867"/>
                  </a:cubicBezTo>
                  <a:cubicBezTo>
                    <a:pt x="7189" y="27867"/>
                    <a:pt x="7169" y="27867"/>
                    <a:pt x="7150" y="27868"/>
                  </a:cubicBezTo>
                  <a:cubicBezTo>
                    <a:pt x="7130" y="27867"/>
                    <a:pt x="7110" y="27867"/>
                    <a:pt x="7090" y="27867"/>
                  </a:cubicBezTo>
                  <a:cubicBezTo>
                    <a:pt x="3342" y="27867"/>
                    <a:pt x="1" y="31230"/>
                    <a:pt x="456" y="34991"/>
                  </a:cubicBezTo>
                  <a:cubicBezTo>
                    <a:pt x="968" y="34875"/>
                    <a:pt x="1485" y="34819"/>
                    <a:pt x="1999" y="34819"/>
                  </a:cubicBezTo>
                  <a:cubicBezTo>
                    <a:pt x="3903" y="34819"/>
                    <a:pt x="5755" y="35598"/>
                    <a:pt x="7096" y="37016"/>
                  </a:cubicBezTo>
                  <a:cubicBezTo>
                    <a:pt x="3341" y="37016"/>
                    <a:pt x="8" y="40377"/>
                    <a:pt x="456" y="44140"/>
                  </a:cubicBezTo>
                  <a:cubicBezTo>
                    <a:pt x="968" y="44025"/>
                    <a:pt x="1485" y="43970"/>
                    <a:pt x="1997" y="43970"/>
                  </a:cubicBezTo>
                  <a:cubicBezTo>
                    <a:pt x="3931" y="43970"/>
                    <a:pt x="5804" y="44767"/>
                    <a:pt x="7150" y="46219"/>
                  </a:cubicBezTo>
                  <a:cubicBezTo>
                    <a:pt x="8485" y="44773"/>
                    <a:pt x="10355" y="43977"/>
                    <a:pt x="12288" y="43977"/>
                  </a:cubicBezTo>
                  <a:cubicBezTo>
                    <a:pt x="12715" y="43977"/>
                    <a:pt x="13146" y="44016"/>
                    <a:pt x="13574" y="44095"/>
                  </a:cubicBezTo>
                  <a:cubicBezTo>
                    <a:pt x="12580" y="45278"/>
                    <a:pt x="11997" y="46774"/>
                    <a:pt x="12087" y="48369"/>
                  </a:cubicBezTo>
                  <a:cubicBezTo>
                    <a:pt x="10837" y="47066"/>
                    <a:pt x="9069" y="46227"/>
                    <a:pt x="7208" y="46227"/>
                  </a:cubicBezTo>
                  <a:cubicBezTo>
                    <a:pt x="7189" y="46227"/>
                    <a:pt x="7169" y="46228"/>
                    <a:pt x="7150" y="46228"/>
                  </a:cubicBezTo>
                  <a:cubicBezTo>
                    <a:pt x="7130" y="46228"/>
                    <a:pt x="7110" y="46227"/>
                    <a:pt x="7090" y="46227"/>
                  </a:cubicBezTo>
                  <a:cubicBezTo>
                    <a:pt x="3342" y="46227"/>
                    <a:pt x="1" y="49590"/>
                    <a:pt x="456" y="53351"/>
                  </a:cubicBezTo>
                  <a:cubicBezTo>
                    <a:pt x="966" y="53237"/>
                    <a:pt x="1482" y="53181"/>
                    <a:pt x="1993" y="53181"/>
                  </a:cubicBezTo>
                  <a:cubicBezTo>
                    <a:pt x="3922" y="53181"/>
                    <a:pt x="5795" y="53978"/>
                    <a:pt x="7141" y="55430"/>
                  </a:cubicBezTo>
                  <a:cubicBezTo>
                    <a:pt x="7121" y="55430"/>
                    <a:pt x="7101" y="55430"/>
                    <a:pt x="7081" y="55430"/>
                  </a:cubicBezTo>
                  <a:cubicBezTo>
                    <a:pt x="3333" y="55430"/>
                    <a:pt x="1" y="58792"/>
                    <a:pt x="456" y="62554"/>
                  </a:cubicBezTo>
                  <a:cubicBezTo>
                    <a:pt x="968" y="62439"/>
                    <a:pt x="1485" y="62383"/>
                    <a:pt x="1997" y="62383"/>
                  </a:cubicBezTo>
                  <a:cubicBezTo>
                    <a:pt x="3931" y="62383"/>
                    <a:pt x="5804" y="63180"/>
                    <a:pt x="7150" y="64633"/>
                  </a:cubicBezTo>
                  <a:cubicBezTo>
                    <a:pt x="8485" y="63187"/>
                    <a:pt x="10355" y="62390"/>
                    <a:pt x="12288" y="62390"/>
                  </a:cubicBezTo>
                  <a:cubicBezTo>
                    <a:pt x="12715" y="62390"/>
                    <a:pt x="13146" y="62429"/>
                    <a:pt x="13574" y="62509"/>
                  </a:cubicBezTo>
                  <a:cubicBezTo>
                    <a:pt x="12580" y="63692"/>
                    <a:pt x="11997" y="65188"/>
                    <a:pt x="12087" y="66783"/>
                  </a:cubicBezTo>
                  <a:cubicBezTo>
                    <a:pt x="10837" y="65480"/>
                    <a:pt x="9069" y="64641"/>
                    <a:pt x="7208" y="64641"/>
                  </a:cubicBezTo>
                  <a:cubicBezTo>
                    <a:pt x="7189" y="64641"/>
                    <a:pt x="7169" y="64641"/>
                    <a:pt x="7150" y="64642"/>
                  </a:cubicBezTo>
                  <a:cubicBezTo>
                    <a:pt x="7130" y="64641"/>
                    <a:pt x="7110" y="64641"/>
                    <a:pt x="7090" y="64641"/>
                  </a:cubicBezTo>
                  <a:cubicBezTo>
                    <a:pt x="3342" y="64641"/>
                    <a:pt x="1" y="68004"/>
                    <a:pt x="456" y="71765"/>
                  </a:cubicBezTo>
                  <a:cubicBezTo>
                    <a:pt x="965" y="71651"/>
                    <a:pt x="1479" y="71596"/>
                    <a:pt x="1989" y="71596"/>
                  </a:cubicBezTo>
                  <a:cubicBezTo>
                    <a:pt x="3926" y="71596"/>
                    <a:pt x="5802" y="72399"/>
                    <a:pt x="7150" y="73853"/>
                  </a:cubicBezTo>
                  <a:cubicBezTo>
                    <a:pt x="8483" y="72402"/>
                    <a:pt x="10349" y="71599"/>
                    <a:pt x="12279" y="71599"/>
                  </a:cubicBezTo>
                  <a:cubicBezTo>
                    <a:pt x="12709" y="71599"/>
                    <a:pt x="13143" y="71639"/>
                    <a:pt x="13574" y="71720"/>
                  </a:cubicBezTo>
                  <a:cubicBezTo>
                    <a:pt x="13037" y="72348"/>
                    <a:pt x="12624" y="73082"/>
                    <a:pt x="12365" y="73862"/>
                  </a:cubicBezTo>
                  <a:lnTo>
                    <a:pt x="12741" y="73862"/>
                  </a:lnTo>
                  <a:cubicBezTo>
                    <a:pt x="13637" y="71119"/>
                    <a:pt x="16222" y="69746"/>
                    <a:pt x="18806" y="69746"/>
                  </a:cubicBezTo>
                  <a:cubicBezTo>
                    <a:pt x="21388" y="69746"/>
                    <a:pt x="23969" y="71117"/>
                    <a:pt x="24864" y="73862"/>
                  </a:cubicBezTo>
                  <a:lnTo>
                    <a:pt x="25241" y="73862"/>
                  </a:lnTo>
                  <a:cubicBezTo>
                    <a:pt x="24981" y="73073"/>
                    <a:pt x="24569" y="72339"/>
                    <a:pt x="24031" y="71702"/>
                  </a:cubicBezTo>
                  <a:cubicBezTo>
                    <a:pt x="24457" y="71623"/>
                    <a:pt x="24885" y="71585"/>
                    <a:pt x="25310" y="71585"/>
                  </a:cubicBezTo>
                  <a:cubicBezTo>
                    <a:pt x="27245" y="71585"/>
                    <a:pt x="29120" y="72387"/>
                    <a:pt x="30465" y="73835"/>
                  </a:cubicBezTo>
                  <a:cubicBezTo>
                    <a:pt x="31802" y="72382"/>
                    <a:pt x="33677" y="71582"/>
                    <a:pt x="35611" y="71582"/>
                  </a:cubicBezTo>
                  <a:cubicBezTo>
                    <a:pt x="36087" y="71582"/>
                    <a:pt x="36566" y="71630"/>
                    <a:pt x="37042" y="71729"/>
                  </a:cubicBezTo>
                  <a:cubicBezTo>
                    <a:pt x="36011" y="72993"/>
                    <a:pt x="35438" y="74615"/>
                    <a:pt x="35644" y="76308"/>
                  </a:cubicBezTo>
                  <a:cubicBezTo>
                    <a:pt x="36151" y="76194"/>
                    <a:pt x="36664" y="76139"/>
                    <a:pt x="37173" y="76139"/>
                  </a:cubicBezTo>
                  <a:cubicBezTo>
                    <a:pt x="39108" y="76139"/>
                    <a:pt x="40989" y="76942"/>
                    <a:pt x="42337" y="78396"/>
                  </a:cubicBezTo>
                  <a:cubicBezTo>
                    <a:pt x="43675" y="76948"/>
                    <a:pt x="45548" y="76146"/>
                    <a:pt x="47484" y="76146"/>
                  </a:cubicBezTo>
                  <a:cubicBezTo>
                    <a:pt x="47908" y="76146"/>
                    <a:pt x="48336" y="76184"/>
                    <a:pt x="48762" y="76263"/>
                  </a:cubicBezTo>
                  <a:cubicBezTo>
                    <a:pt x="48224" y="76899"/>
                    <a:pt x="47812" y="77625"/>
                    <a:pt x="47552" y="78414"/>
                  </a:cubicBezTo>
                  <a:lnTo>
                    <a:pt x="47929" y="78414"/>
                  </a:lnTo>
                  <a:cubicBezTo>
                    <a:pt x="48825" y="75666"/>
                    <a:pt x="51408" y="74291"/>
                    <a:pt x="53990" y="74291"/>
                  </a:cubicBezTo>
                  <a:cubicBezTo>
                    <a:pt x="56571" y="74291"/>
                    <a:pt x="59152" y="75664"/>
                    <a:pt x="60052" y="78414"/>
                  </a:cubicBezTo>
                  <a:lnTo>
                    <a:pt x="60438" y="78414"/>
                  </a:lnTo>
                  <a:cubicBezTo>
                    <a:pt x="60169" y="77625"/>
                    <a:pt x="59766" y="76891"/>
                    <a:pt x="59228" y="76263"/>
                  </a:cubicBezTo>
                  <a:cubicBezTo>
                    <a:pt x="59656" y="76184"/>
                    <a:pt x="60087" y="76145"/>
                    <a:pt x="60514" y="76145"/>
                  </a:cubicBezTo>
                  <a:cubicBezTo>
                    <a:pt x="62447" y="76145"/>
                    <a:pt x="64319" y="76941"/>
                    <a:pt x="65662" y="78387"/>
                  </a:cubicBezTo>
                  <a:cubicBezTo>
                    <a:pt x="67002" y="76933"/>
                    <a:pt x="68877" y="76130"/>
                    <a:pt x="70814" y="76130"/>
                  </a:cubicBezTo>
                  <a:cubicBezTo>
                    <a:pt x="71323" y="76130"/>
                    <a:pt x="71837" y="76185"/>
                    <a:pt x="72346" y="76299"/>
                  </a:cubicBezTo>
                  <a:cubicBezTo>
                    <a:pt x="72801" y="72547"/>
                    <a:pt x="69460" y="69175"/>
                    <a:pt x="65712" y="69175"/>
                  </a:cubicBezTo>
                  <a:cubicBezTo>
                    <a:pt x="65698" y="69175"/>
                    <a:pt x="65684" y="69175"/>
                    <a:pt x="65669" y="69175"/>
                  </a:cubicBezTo>
                  <a:lnTo>
                    <a:pt x="65669" y="69175"/>
                  </a:lnTo>
                  <a:cubicBezTo>
                    <a:pt x="67009" y="67731"/>
                    <a:pt x="68871" y="66936"/>
                    <a:pt x="70797" y="66936"/>
                  </a:cubicBezTo>
                  <a:cubicBezTo>
                    <a:pt x="71279" y="66936"/>
                    <a:pt x="71765" y="66986"/>
                    <a:pt x="72248" y="67088"/>
                  </a:cubicBezTo>
                  <a:cubicBezTo>
                    <a:pt x="71271" y="68333"/>
                    <a:pt x="70742" y="69901"/>
                    <a:pt x="70939" y="71559"/>
                  </a:cubicBezTo>
                  <a:cubicBezTo>
                    <a:pt x="71452" y="71445"/>
                    <a:pt x="71968" y="71389"/>
                    <a:pt x="72480" y="71389"/>
                  </a:cubicBezTo>
                  <a:cubicBezTo>
                    <a:pt x="74414" y="71389"/>
                    <a:pt x="76287" y="72186"/>
                    <a:pt x="77633" y="73638"/>
                  </a:cubicBezTo>
                  <a:cubicBezTo>
                    <a:pt x="78970" y="72190"/>
                    <a:pt x="80844" y="71388"/>
                    <a:pt x="82779" y="71388"/>
                  </a:cubicBezTo>
                  <a:cubicBezTo>
                    <a:pt x="83204" y="71388"/>
                    <a:pt x="83632" y="71426"/>
                    <a:pt x="84057" y="71505"/>
                  </a:cubicBezTo>
                  <a:cubicBezTo>
                    <a:pt x="83520" y="72141"/>
                    <a:pt x="83108" y="72867"/>
                    <a:pt x="82848" y="73656"/>
                  </a:cubicBezTo>
                  <a:lnTo>
                    <a:pt x="83224" y="73656"/>
                  </a:lnTo>
                  <a:cubicBezTo>
                    <a:pt x="84120" y="70909"/>
                    <a:pt x="86703" y="69536"/>
                    <a:pt x="89286" y="69536"/>
                  </a:cubicBezTo>
                  <a:cubicBezTo>
                    <a:pt x="91869" y="69536"/>
                    <a:pt x="94452" y="70909"/>
                    <a:pt x="95348" y="73656"/>
                  </a:cubicBezTo>
                  <a:lnTo>
                    <a:pt x="95724" y="73656"/>
                  </a:lnTo>
                  <a:cubicBezTo>
                    <a:pt x="95464" y="72867"/>
                    <a:pt x="95052" y="72141"/>
                    <a:pt x="94514" y="71505"/>
                  </a:cubicBezTo>
                  <a:cubicBezTo>
                    <a:pt x="94942" y="71426"/>
                    <a:pt x="95371" y="71388"/>
                    <a:pt x="95797" y="71388"/>
                  </a:cubicBezTo>
                  <a:cubicBezTo>
                    <a:pt x="97737" y="71388"/>
                    <a:pt x="99611" y="72190"/>
                    <a:pt x="100948" y="73638"/>
                  </a:cubicBezTo>
                  <a:cubicBezTo>
                    <a:pt x="102293" y="72185"/>
                    <a:pt x="104163" y="71385"/>
                    <a:pt x="106095" y="71385"/>
                  </a:cubicBezTo>
                  <a:cubicBezTo>
                    <a:pt x="106570" y="71385"/>
                    <a:pt x="107049" y="71433"/>
                    <a:pt x="107525" y="71532"/>
                  </a:cubicBezTo>
                  <a:cubicBezTo>
                    <a:pt x="106495" y="72796"/>
                    <a:pt x="105921" y="74417"/>
                    <a:pt x="106127" y="76111"/>
                  </a:cubicBezTo>
                  <a:cubicBezTo>
                    <a:pt x="106637" y="75997"/>
                    <a:pt x="107150" y="75942"/>
                    <a:pt x="107660" y="75942"/>
                  </a:cubicBezTo>
                  <a:cubicBezTo>
                    <a:pt x="109597" y="75942"/>
                    <a:pt x="111473" y="76744"/>
                    <a:pt x="112821" y="78199"/>
                  </a:cubicBezTo>
                  <a:cubicBezTo>
                    <a:pt x="114158" y="76751"/>
                    <a:pt x="116031" y="75948"/>
                    <a:pt x="117967" y="75948"/>
                  </a:cubicBezTo>
                  <a:cubicBezTo>
                    <a:pt x="118392" y="75948"/>
                    <a:pt x="118820" y="75987"/>
                    <a:pt x="119245" y="76066"/>
                  </a:cubicBezTo>
                  <a:cubicBezTo>
                    <a:pt x="118708" y="76702"/>
                    <a:pt x="118295" y="77428"/>
                    <a:pt x="118036" y="78217"/>
                  </a:cubicBezTo>
                  <a:lnTo>
                    <a:pt x="118412" y="78217"/>
                  </a:lnTo>
                  <a:cubicBezTo>
                    <a:pt x="119308" y="75474"/>
                    <a:pt x="121893" y="74100"/>
                    <a:pt x="124477" y="74100"/>
                  </a:cubicBezTo>
                  <a:cubicBezTo>
                    <a:pt x="127059" y="74100"/>
                    <a:pt x="129640" y="75471"/>
                    <a:pt x="130536" y="78217"/>
                  </a:cubicBezTo>
                  <a:lnTo>
                    <a:pt x="130912" y="78217"/>
                  </a:lnTo>
                  <a:cubicBezTo>
                    <a:pt x="130652" y="77428"/>
                    <a:pt x="130240" y="76702"/>
                    <a:pt x="129702" y="76066"/>
                  </a:cubicBezTo>
                  <a:cubicBezTo>
                    <a:pt x="130130" y="75987"/>
                    <a:pt x="130558" y="75948"/>
                    <a:pt x="130984" y="75948"/>
                  </a:cubicBezTo>
                  <a:cubicBezTo>
                    <a:pt x="132922" y="75948"/>
                    <a:pt x="134791" y="76751"/>
                    <a:pt x="136136" y="78199"/>
                  </a:cubicBezTo>
                  <a:cubicBezTo>
                    <a:pt x="137484" y="76744"/>
                    <a:pt x="139360" y="75942"/>
                    <a:pt x="141292" y="75942"/>
                  </a:cubicBezTo>
                  <a:cubicBezTo>
                    <a:pt x="141801" y="75942"/>
                    <a:pt x="142313" y="75997"/>
                    <a:pt x="142820" y="76111"/>
                  </a:cubicBezTo>
                  <a:cubicBezTo>
                    <a:pt x="143275" y="72358"/>
                    <a:pt x="139935" y="68987"/>
                    <a:pt x="136195" y="68987"/>
                  </a:cubicBezTo>
                  <a:cubicBezTo>
                    <a:pt x="136175" y="68987"/>
                    <a:pt x="136156" y="68987"/>
                    <a:pt x="136136" y="68987"/>
                  </a:cubicBezTo>
                  <a:cubicBezTo>
                    <a:pt x="136116" y="68987"/>
                    <a:pt x="136096" y="68987"/>
                    <a:pt x="136077" y="68987"/>
                  </a:cubicBezTo>
                  <a:cubicBezTo>
                    <a:pt x="134208" y="68987"/>
                    <a:pt x="132440" y="69825"/>
                    <a:pt x="131199" y="71129"/>
                  </a:cubicBezTo>
                  <a:cubicBezTo>
                    <a:pt x="131279" y="69534"/>
                    <a:pt x="130697" y="68038"/>
                    <a:pt x="129702" y="66855"/>
                  </a:cubicBezTo>
                  <a:cubicBezTo>
                    <a:pt x="130132" y="66775"/>
                    <a:pt x="130564" y="66736"/>
                    <a:pt x="130992" y="66736"/>
                  </a:cubicBezTo>
                  <a:cubicBezTo>
                    <a:pt x="132927" y="66736"/>
                    <a:pt x="134793" y="67533"/>
                    <a:pt x="136136" y="68978"/>
                  </a:cubicBezTo>
                  <a:cubicBezTo>
                    <a:pt x="137482" y="67526"/>
                    <a:pt x="139354" y="66729"/>
                    <a:pt x="141284" y="66729"/>
                  </a:cubicBezTo>
                  <a:cubicBezTo>
                    <a:pt x="141795" y="66729"/>
                    <a:pt x="142310" y="66785"/>
                    <a:pt x="142820" y="66900"/>
                  </a:cubicBezTo>
                  <a:cubicBezTo>
                    <a:pt x="143276" y="63142"/>
                    <a:pt x="139935" y="59776"/>
                    <a:pt x="136189" y="59776"/>
                  </a:cubicBezTo>
                  <a:cubicBezTo>
                    <a:pt x="136175" y="59776"/>
                    <a:pt x="136160" y="59776"/>
                    <a:pt x="136145" y="59776"/>
                  </a:cubicBezTo>
                  <a:cubicBezTo>
                    <a:pt x="137492" y="58329"/>
                    <a:pt x="139362" y="57528"/>
                    <a:pt x="141292" y="57528"/>
                  </a:cubicBezTo>
                  <a:cubicBezTo>
                    <a:pt x="141800" y="57528"/>
                    <a:pt x="142312" y="57583"/>
                    <a:pt x="142820" y="57697"/>
                  </a:cubicBezTo>
                  <a:cubicBezTo>
                    <a:pt x="143275" y="53945"/>
                    <a:pt x="139935" y="50573"/>
                    <a:pt x="136195" y="50573"/>
                  </a:cubicBezTo>
                  <a:cubicBezTo>
                    <a:pt x="136175" y="50573"/>
                    <a:pt x="136156" y="50573"/>
                    <a:pt x="136136" y="50574"/>
                  </a:cubicBezTo>
                  <a:cubicBezTo>
                    <a:pt x="137486" y="49117"/>
                    <a:pt x="139365" y="48320"/>
                    <a:pt x="141300" y="48320"/>
                  </a:cubicBezTo>
                  <a:cubicBezTo>
                    <a:pt x="141806" y="48320"/>
                    <a:pt x="142315" y="48374"/>
                    <a:pt x="142820" y="48486"/>
                  </a:cubicBezTo>
                  <a:cubicBezTo>
                    <a:pt x="143276" y="44728"/>
                    <a:pt x="139935" y="41362"/>
                    <a:pt x="136181" y="41362"/>
                  </a:cubicBezTo>
                  <a:cubicBezTo>
                    <a:pt x="136166" y="41362"/>
                    <a:pt x="136151" y="41362"/>
                    <a:pt x="136136" y="41362"/>
                  </a:cubicBezTo>
                  <a:cubicBezTo>
                    <a:pt x="137483" y="39915"/>
                    <a:pt x="139359" y="39114"/>
                    <a:pt x="141291" y="39114"/>
                  </a:cubicBezTo>
                  <a:cubicBezTo>
                    <a:pt x="141800" y="39114"/>
                    <a:pt x="142312" y="39169"/>
                    <a:pt x="142820" y="39283"/>
                  </a:cubicBezTo>
                  <a:cubicBezTo>
                    <a:pt x="143275" y="35522"/>
                    <a:pt x="139935" y="32159"/>
                    <a:pt x="136195" y="32159"/>
                  </a:cubicBezTo>
                  <a:cubicBezTo>
                    <a:pt x="136175" y="32159"/>
                    <a:pt x="136156" y="32160"/>
                    <a:pt x="136136" y="32160"/>
                  </a:cubicBezTo>
                  <a:cubicBezTo>
                    <a:pt x="136116" y="32160"/>
                    <a:pt x="136096" y="32159"/>
                    <a:pt x="136077" y="32159"/>
                  </a:cubicBezTo>
                  <a:cubicBezTo>
                    <a:pt x="134208" y="32159"/>
                    <a:pt x="132440" y="32998"/>
                    <a:pt x="131199" y="34301"/>
                  </a:cubicBezTo>
                  <a:cubicBezTo>
                    <a:pt x="131279" y="32706"/>
                    <a:pt x="130697" y="31210"/>
                    <a:pt x="129711" y="30027"/>
                  </a:cubicBezTo>
                  <a:cubicBezTo>
                    <a:pt x="130140" y="29948"/>
                    <a:pt x="130570" y="29909"/>
                    <a:pt x="130997" y="29909"/>
                  </a:cubicBezTo>
                  <a:cubicBezTo>
                    <a:pt x="132927" y="29909"/>
                    <a:pt x="134793" y="30705"/>
                    <a:pt x="136136" y="32151"/>
                  </a:cubicBezTo>
                  <a:cubicBezTo>
                    <a:pt x="137482" y="30699"/>
                    <a:pt x="139354" y="29902"/>
                    <a:pt x="141284" y="29902"/>
                  </a:cubicBezTo>
                  <a:cubicBezTo>
                    <a:pt x="141795" y="29902"/>
                    <a:pt x="142310" y="29957"/>
                    <a:pt x="142820" y="30072"/>
                  </a:cubicBezTo>
                  <a:cubicBezTo>
                    <a:pt x="143276" y="26315"/>
                    <a:pt x="139935" y="22948"/>
                    <a:pt x="136189" y="22948"/>
                  </a:cubicBezTo>
                  <a:cubicBezTo>
                    <a:pt x="136175" y="22948"/>
                    <a:pt x="136160" y="22948"/>
                    <a:pt x="136145" y="22948"/>
                  </a:cubicBezTo>
                  <a:cubicBezTo>
                    <a:pt x="137491" y="21496"/>
                    <a:pt x="139358" y="20699"/>
                    <a:pt x="141285" y="20699"/>
                  </a:cubicBezTo>
                  <a:cubicBezTo>
                    <a:pt x="141795" y="20699"/>
                    <a:pt x="142310" y="20755"/>
                    <a:pt x="142820" y="20870"/>
                  </a:cubicBezTo>
                  <a:cubicBezTo>
                    <a:pt x="143275" y="17108"/>
                    <a:pt x="139935" y="13746"/>
                    <a:pt x="136195" y="13746"/>
                  </a:cubicBezTo>
                  <a:cubicBezTo>
                    <a:pt x="136175" y="13746"/>
                    <a:pt x="136156" y="13746"/>
                    <a:pt x="136136" y="13746"/>
                  </a:cubicBezTo>
                  <a:cubicBezTo>
                    <a:pt x="137484" y="12292"/>
                    <a:pt x="139360" y="11489"/>
                    <a:pt x="141292" y="11489"/>
                  </a:cubicBezTo>
                  <a:cubicBezTo>
                    <a:pt x="141801" y="11489"/>
                    <a:pt x="142313" y="11544"/>
                    <a:pt x="142820" y="11658"/>
                  </a:cubicBezTo>
                  <a:cubicBezTo>
                    <a:pt x="143275" y="7906"/>
                    <a:pt x="139935" y="4534"/>
                    <a:pt x="136195" y="4534"/>
                  </a:cubicBezTo>
                  <a:cubicBezTo>
                    <a:pt x="136175" y="4534"/>
                    <a:pt x="136156" y="4534"/>
                    <a:pt x="136136" y="4535"/>
                  </a:cubicBezTo>
                  <a:cubicBezTo>
                    <a:pt x="136116" y="4534"/>
                    <a:pt x="136096" y="4534"/>
                    <a:pt x="136077" y="4534"/>
                  </a:cubicBezTo>
                  <a:cubicBezTo>
                    <a:pt x="134208" y="4534"/>
                    <a:pt x="132440" y="5373"/>
                    <a:pt x="131199" y="6676"/>
                  </a:cubicBezTo>
                  <a:cubicBezTo>
                    <a:pt x="131234" y="5941"/>
                    <a:pt x="131136" y="5198"/>
                    <a:pt x="130894" y="4499"/>
                  </a:cubicBezTo>
                  <a:lnTo>
                    <a:pt x="130518" y="4499"/>
                  </a:lnTo>
                  <a:cubicBezTo>
                    <a:pt x="130751" y="5198"/>
                    <a:pt x="130867" y="5932"/>
                    <a:pt x="130867" y="6667"/>
                  </a:cubicBezTo>
                  <a:cubicBezTo>
                    <a:pt x="130394" y="6565"/>
                    <a:pt x="129917" y="6515"/>
                    <a:pt x="129443" y="6515"/>
                  </a:cubicBezTo>
                  <a:cubicBezTo>
                    <a:pt x="127584" y="6515"/>
                    <a:pt x="125780" y="7282"/>
                    <a:pt x="124487" y="8674"/>
                  </a:cubicBezTo>
                  <a:cubicBezTo>
                    <a:pt x="123206" y="7294"/>
                    <a:pt x="121414" y="6515"/>
                    <a:pt x="119532" y="6515"/>
                  </a:cubicBezTo>
                  <a:cubicBezTo>
                    <a:pt x="119048" y="6515"/>
                    <a:pt x="118564" y="6569"/>
                    <a:pt x="118089" y="6667"/>
                  </a:cubicBezTo>
                  <a:cubicBezTo>
                    <a:pt x="118089" y="5932"/>
                    <a:pt x="118206" y="5198"/>
                    <a:pt x="118439" y="4499"/>
                  </a:cubicBezTo>
                  <a:lnTo>
                    <a:pt x="118063" y="4499"/>
                  </a:lnTo>
                  <a:cubicBezTo>
                    <a:pt x="117821" y="5198"/>
                    <a:pt x="117722" y="5932"/>
                    <a:pt x="117758" y="6676"/>
                  </a:cubicBezTo>
                  <a:cubicBezTo>
                    <a:pt x="116516" y="5373"/>
                    <a:pt x="114749" y="4534"/>
                    <a:pt x="112880" y="4534"/>
                  </a:cubicBezTo>
                  <a:cubicBezTo>
                    <a:pt x="112860" y="4534"/>
                    <a:pt x="112840" y="4534"/>
                    <a:pt x="112821" y="4535"/>
                  </a:cubicBezTo>
                  <a:cubicBezTo>
                    <a:pt x="112802" y="4534"/>
                    <a:pt x="112783" y="4534"/>
                    <a:pt x="112765" y="4534"/>
                  </a:cubicBezTo>
                  <a:cubicBezTo>
                    <a:pt x="110778" y="4534"/>
                    <a:pt x="108911" y="5480"/>
                    <a:pt x="107659" y="6927"/>
                  </a:cubicBezTo>
                  <a:lnTo>
                    <a:pt x="107659" y="6927"/>
                  </a:lnTo>
                  <a:cubicBezTo>
                    <a:pt x="107953" y="3264"/>
                    <a:pt x="104676" y="36"/>
                    <a:pt x="101009" y="36"/>
                  </a:cubicBezTo>
                  <a:cubicBezTo>
                    <a:pt x="100988" y="36"/>
                    <a:pt x="100968" y="36"/>
                    <a:pt x="100948" y="36"/>
                  </a:cubicBezTo>
                  <a:cubicBezTo>
                    <a:pt x="100928" y="36"/>
                    <a:pt x="100908" y="36"/>
                    <a:pt x="100889" y="36"/>
                  </a:cubicBezTo>
                  <a:cubicBezTo>
                    <a:pt x="99020" y="36"/>
                    <a:pt x="97261" y="875"/>
                    <a:pt x="96011" y="2178"/>
                  </a:cubicBezTo>
                  <a:cubicBezTo>
                    <a:pt x="96056" y="1434"/>
                    <a:pt x="95948" y="699"/>
                    <a:pt x="95706" y="1"/>
                  </a:cubicBezTo>
                  <a:lnTo>
                    <a:pt x="95339" y="1"/>
                  </a:lnTo>
                  <a:cubicBezTo>
                    <a:pt x="95563" y="699"/>
                    <a:pt x="95688" y="1434"/>
                    <a:pt x="95688" y="2169"/>
                  </a:cubicBezTo>
                  <a:cubicBezTo>
                    <a:pt x="95213" y="2067"/>
                    <a:pt x="94735" y="2017"/>
                    <a:pt x="94260" y="2017"/>
                  </a:cubicBezTo>
                  <a:cubicBezTo>
                    <a:pt x="92399" y="2017"/>
                    <a:pt x="90599" y="2784"/>
                    <a:pt x="89299" y="4176"/>
                  </a:cubicBezTo>
                  <a:cubicBezTo>
                    <a:pt x="88027" y="2796"/>
                    <a:pt x="86226" y="2017"/>
                    <a:pt x="84344" y="2017"/>
                  </a:cubicBezTo>
                  <a:cubicBezTo>
                    <a:pt x="83860" y="2017"/>
                    <a:pt x="83376" y="2061"/>
                    <a:pt x="82902" y="2169"/>
                  </a:cubicBezTo>
                  <a:cubicBezTo>
                    <a:pt x="82910" y="1434"/>
                    <a:pt x="83027" y="699"/>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sp>
          <p:nvSpPr>
            <p:cNvPr id="788" name="Google Shape;788;p32"/>
            <p:cNvSpPr/>
            <p:nvPr/>
          </p:nvSpPr>
          <p:spPr>
            <a:xfrm>
              <a:off x="6063604" y="2625674"/>
              <a:ext cx="3080076" cy="1683353"/>
            </a:xfrm>
            <a:custGeom>
              <a:avLst/>
              <a:gdLst/>
              <a:ahLst/>
              <a:cxnLst/>
              <a:rect l="l" t="t" r="r" b="b"/>
              <a:pathLst>
                <a:path w="143276" h="78414" extrusionOk="0">
                  <a:moveTo>
                    <a:pt x="84144" y="2392"/>
                  </a:moveTo>
                  <a:cubicBezTo>
                    <a:pt x="86080" y="2392"/>
                    <a:pt x="87955" y="3195"/>
                    <a:pt x="89299" y="4642"/>
                  </a:cubicBezTo>
                  <a:cubicBezTo>
                    <a:pt x="90635" y="3197"/>
                    <a:pt x="92499" y="2400"/>
                    <a:pt x="94430" y="2400"/>
                  </a:cubicBezTo>
                  <a:cubicBezTo>
                    <a:pt x="94856" y="2400"/>
                    <a:pt x="95287" y="2439"/>
                    <a:pt x="95715" y="2518"/>
                  </a:cubicBezTo>
                  <a:cubicBezTo>
                    <a:pt x="94720" y="3692"/>
                    <a:pt x="94138" y="5198"/>
                    <a:pt x="94228" y="6793"/>
                  </a:cubicBezTo>
                  <a:cubicBezTo>
                    <a:pt x="92977" y="5480"/>
                    <a:pt x="91219" y="4651"/>
                    <a:pt x="89350" y="4651"/>
                  </a:cubicBezTo>
                  <a:cubicBezTo>
                    <a:pt x="89330" y="4651"/>
                    <a:pt x="89310" y="4651"/>
                    <a:pt x="89290" y="4651"/>
                  </a:cubicBezTo>
                  <a:cubicBezTo>
                    <a:pt x="89271" y="4651"/>
                    <a:pt x="89251" y="4651"/>
                    <a:pt x="89231" y="4651"/>
                  </a:cubicBezTo>
                  <a:cubicBezTo>
                    <a:pt x="87362" y="4651"/>
                    <a:pt x="85595" y="5489"/>
                    <a:pt x="84353" y="6793"/>
                  </a:cubicBezTo>
                  <a:cubicBezTo>
                    <a:pt x="84434" y="5198"/>
                    <a:pt x="83851" y="3692"/>
                    <a:pt x="82866" y="2518"/>
                  </a:cubicBezTo>
                  <a:lnTo>
                    <a:pt x="82866" y="2509"/>
                  </a:lnTo>
                  <a:cubicBezTo>
                    <a:pt x="83291" y="2430"/>
                    <a:pt x="83719" y="2392"/>
                    <a:pt x="84144" y="2392"/>
                  </a:cubicBezTo>
                  <a:close/>
                  <a:moveTo>
                    <a:pt x="23970" y="2589"/>
                  </a:moveTo>
                  <a:cubicBezTo>
                    <a:pt x="24396" y="2589"/>
                    <a:pt x="24824" y="2628"/>
                    <a:pt x="25250" y="2707"/>
                  </a:cubicBezTo>
                  <a:cubicBezTo>
                    <a:pt x="24255" y="3889"/>
                    <a:pt x="23673" y="5386"/>
                    <a:pt x="23753" y="6981"/>
                  </a:cubicBezTo>
                  <a:cubicBezTo>
                    <a:pt x="22512" y="5677"/>
                    <a:pt x="20744" y="4839"/>
                    <a:pt x="18884" y="4839"/>
                  </a:cubicBezTo>
                  <a:cubicBezTo>
                    <a:pt x="18864" y="4839"/>
                    <a:pt x="18845" y="4839"/>
                    <a:pt x="18825" y="4839"/>
                  </a:cubicBezTo>
                  <a:cubicBezTo>
                    <a:pt x="18805" y="4839"/>
                    <a:pt x="18786" y="4839"/>
                    <a:pt x="18766" y="4839"/>
                  </a:cubicBezTo>
                  <a:cubicBezTo>
                    <a:pt x="16897" y="4839"/>
                    <a:pt x="15129" y="5677"/>
                    <a:pt x="13888" y="6981"/>
                  </a:cubicBezTo>
                  <a:cubicBezTo>
                    <a:pt x="13951" y="5395"/>
                    <a:pt x="13368" y="3898"/>
                    <a:pt x="12382" y="2716"/>
                  </a:cubicBezTo>
                  <a:lnTo>
                    <a:pt x="12391" y="2707"/>
                  </a:lnTo>
                  <a:cubicBezTo>
                    <a:pt x="12818" y="2628"/>
                    <a:pt x="13246" y="2589"/>
                    <a:pt x="13671" y="2589"/>
                  </a:cubicBezTo>
                  <a:cubicBezTo>
                    <a:pt x="15606" y="2589"/>
                    <a:pt x="17481" y="3390"/>
                    <a:pt x="18825" y="4830"/>
                  </a:cubicBezTo>
                  <a:cubicBezTo>
                    <a:pt x="20162" y="3390"/>
                    <a:pt x="22035" y="2589"/>
                    <a:pt x="23970" y="2589"/>
                  </a:cubicBezTo>
                  <a:close/>
                  <a:moveTo>
                    <a:pt x="77636" y="544"/>
                  </a:moveTo>
                  <a:cubicBezTo>
                    <a:pt x="80811" y="544"/>
                    <a:pt x="83986" y="2623"/>
                    <a:pt x="84031" y="6784"/>
                  </a:cubicBezTo>
                  <a:cubicBezTo>
                    <a:pt x="83550" y="6679"/>
                    <a:pt x="83066" y="6627"/>
                    <a:pt x="82585" y="6627"/>
                  </a:cubicBezTo>
                  <a:cubicBezTo>
                    <a:pt x="80728" y="6627"/>
                    <a:pt x="78929" y="7394"/>
                    <a:pt x="77633" y="8782"/>
                  </a:cubicBezTo>
                  <a:cubicBezTo>
                    <a:pt x="76360" y="7411"/>
                    <a:pt x="74559" y="6622"/>
                    <a:pt x="72687" y="6622"/>
                  </a:cubicBezTo>
                  <a:cubicBezTo>
                    <a:pt x="72203" y="6622"/>
                    <a:pt x="71719" y="6676"/>
                    <a:pt x="71244" y="6784"/>
                  </a:cubicBezTo>
                  <a:cubicBezTo>
                    <a:pt x="71284" y="2625"/>
                    <a:pt x="74460" y="544"/>
                    <a:pt x="77636" y="544"/>
                  </a:cubicBezTo>
                  <a:close/>
                  <a:moveTo>
                    <a:pt x="100947" y="544"/>
                  </a:moveTo>
                  <a:cubicBezTo>
                    <a:pt x="104121" y="544"/>
                    <a:pt x="107295" y="2622"/>
                    <a:pt x="107337" y="6782"/>
                  </a:cubicBezTo>
                  <a:lnTo>
                    <a:pt x="107337" y="6782"/>
                  </a:lnTo>
                  <a:cubicBezTo>
                    <a:pt x="106859" y="6678"/>
                    <a:pt x="106378" y="6627"/>
                    <a:pt x="105901" y="6627"/>
                  </a:cubicBezTo>
                  <a:cubicBezTo>
                    <a:pt x="104043" y="6627"/>
                    <a:pt x="102246" y="7394"/>
                    <a:pt x="100957" y="8782"/>
                  </a:cubicBezTo>
                  <a:cubicBezTo>
                    <a:pt x="99676" y="7411"/>
                    <a:pt x="97883" y="6622"/>
                    <a:pt x="96002" y="6622"/>
                  </a:cubicBezTo>
                  <a:cubicBezTo>
                    <a:pt x="95518" y="6622"/>
                    <a:pt x="95034" y="6676"/>
                    <a:pt x="94559" y="6784"/>
                  </a:cubicBezTo>
                  <a:cubicBezTo>
                    <a:pt x="94595" y="2625"/>
                    <a:pt x="97771" y="544"/>
                    <a:pt x="100947" y="544"/>
                  </a:cubicBezTo>
                  <a:close/>
                  <a:moveTo>
                    <a:pt x="7166" y="739"/>
                  </a:moveTo>
                  <a:cubicBezTo>
                    <a:pt x="10341" y="739"/>
                    <a:pt x="13516" y="2815"/>
                    <a:pt x="13556" y="6972"/>
                  </a:cubicBezTo>
                  <a:cubicBezTo>
                    <a:pt x="13079" y="6868"/>
                    <a:pt x="12598" y="6817"/>
                    <a:pt x="12120" y="6817"/>
                  </a:cubicBezTo>
                  <a:cubicBezTo>
                    <a:pt x="10263" y="6817"/>
                    <a:pt x="8460" y="7585"/>
                    <a:pt x="7163" y="8974"/>
                  </a:cubicBezTo>
                  <a:lnTo>
                    <a:pt x="7163" y="8974"/>
                  </a:lnTo>
                  <a:cubicBezTo>
                    <a:pt x="5882" y="7597"/>
                    <a:pt x="4092" y="6819"/>
                    <a:pt x="2212" y="6819"/>
                  </a:cubicBezTo>
                  <a:cubicBezTo>
                    <a:pt x="1728" y="6819"/>
                    <a:pt x="1245" y="6873"/>
                    <a:pt x="770" y="6972"/>
                  </a:cubicBezTo>
                  <a:cubicBezTo>
                    <a:pt x="810" y="2818"/>
                    <a:pt x="3988" y="739"/>
                    <a:pt x="7166" y="739"/>
                  </a:cubicBezTo>
                  <a:close/>
                  <a:moveTo>
                    <a:pt x="30461" y="743"/>
                  </a:moveTo>
                  <a:cubicBezTo>
                    <a:pt x="33632" y="743"/>
                    <a:pt x="36807" y="2818"/>
                    <a:pt x="36853" y="6968"/>
                  </a:cubicBezTo>
                  <a:lnTo>
                    <a:pt x="36853" y="6968"/>
                  </a:lnTo>
                  <a:cubicBezTo>
                    <a:pt x="36386" y="6869"/>
                    <a:pt x="35915" y="6820"/>
                    <a:pt x="35447" y="6820"/>
                  </a:cubicBezTo>
                  <a:cubicBezTo>
                    <a:pt x="33589" y="6820"/>
                    <a:pt x="31784" y="7587"/>
                    <a:pt x="30492" y="8979"/>
                  </a:cubicBezTo>
                  <a:cubicBezTo>
                    <a:pt x="29210" y="7599"/>
                    <a:pt x="27418" y="6819"/>
                    <a:pt x="25536" y="6819"/>
                  </a:cubicBezTo>
                  <a:cubicBezTo>
                    <a:pt x="25053" y="6819"/>
                    <a:pt x="24569" y="6873"/>
                    <a:pt x="24094" y="6972"/>
                  </a:cubicBezTo>
                  <a:cubicBezTo>
                    <a:pt x="24121" y="2820"/>
                    <a:pt x="27289" y="743"/>
                    <a:pt x="30461" y="743"/>
                  </a:cubicBezTo>
                  <a:close/>
                  <a:moveTo>
                    <a:pt x="119326" y="6899"/>
                  </a:moveTo>
                  <a:cubicBezTo>
                    <a:pt x="121263" y="6899"/>
                    <a:pt x="123133" y="7700"/>
                    <a:pt x="124470" y="9149"/>
                  </a:cubicBezTo>
                  <a:lnTo>
                    <a:pt x="124470" y="9149"/>
                  </a:lnTo>
                  <a:cubicBezTo>
                    <a:pt x="124453" y="9149"/>
                    <a:pt x="124436" y="9149"/>
                    <a:pt x="124419" y="9149"/>
                  </a:cubicBezTo>
                  <a:cubicBezTo>
                    <a:pt x="122550" y="9149"/>
                    <a:pt x="120782" y="9987"/>
                    <a:pt x="119541" y="11291"/>
                  </a:cubicBezTo>
                  <a:cubicBezTo>
                    <a:pt x="119622" y="9705"/>
                    <a:pt x="119039" y="8199"/>
                    <a:pt x="118045" y="7017"/>
                  </a:cubicBezTo>
                  <a:cubicBezTo>
                    <a:pt x="118472" y="6938"/>
                    <a:pt x="118901" y="6899"/>
                    <a:pt x="119326" y="6899"/>
                  </a:cubicBezTo>
                  <a:close/>
                  <a:moveTo>
                    <a:pt x="129625" y="6899"/>
                  </a:moveTo>
                  <a:cubicBezTo>
                    <a:pt x="130050" y="6899"/>
                    <a:pt x="130477" y="6938"/>
                    <a:pt x="130903" y="7017"/>
                  </a:cubicBezTo>
                  <a:cubicBezTo>
                    <a:pt x="129908" y="8199"/>
                    <a:pt x="129326" y="9705"/>
                    <a:pt x="129415" y="11291"/>
                  </a:cubicBezTo>
                  <a:cubicBezTo>
                    <a:pt x="128165" y="9987"/>
                    <a:pt x="126397" y="9149"/>
                    <a:pt x="124537" y="9149"/>
                  </a:cubicBezTo>
                  <a:cubicBezTo>
                    <a:pt x="124520" y="9149"/>
                    <a:pt x="124503" y="9149"/>
                    <a:pt x="124487" y="9149"/>
                  </a:cubicBezTo>
                  <a:lnTo>
                    <a:pt x="124487" y="9149"/>
                  </a:lnTo>
                  <a:cubicBezTo>
                    <a:pt x="125823" y="7700"/>
                    <a:pt x="127694" y="6899"/>
                    <a:pt x="129625" y="6899"/>
                  </a:cubicBezTo>
                  <a:close/>
                  <a:moveTo>
                    <a:pt x="82788" y="6997"/>
                  </a:moveTo>
                  <a:cubicBezTo>
                    <a:pt x="83213" y="6997"/>
                    <a:pt x="83641" y="7036"/>
                    <a:pt x="84066" y="7115"/>
                  </a:cubicBezTo>
                  <a:cubicBezTo>
                    <a:pt x="83072" y="8298"/>
                    <a:pt x="82489" y="9794"/>
                    <a:pt x="82579" y="11389"/>
                  </a:cubicBezTo>
                  <a:cubicBezTo>
                    <a:pt x="81329" y="10086"/>
                    <a:pt x="79570" y="9248"/>
                    <a:pt x="77701" y="9248"/>
                  </a:cubicBezTo>
                  <a:cubicBezTo>
                    <a:pt x="77681" y="9248"/>
                    <a:pt x="77661" y="9248"/>
                    <a:pt x="77642" y="9248"/>
                  </a:cubicBezTo>
                  <a:cubicBezTo>
                    <a:pt x="78979" y="7800"/>
                    <a:pt x="80853" y="6997"/>
                    <a:pt x="82788" y="6997"/>
                  </a:cubicBezTo>
                  <a:close/>
                  <a:moveTo>
                    <a:pt x="95819" y="7002"/>
                  </a:moveTo>
                  <a:cubicBezTo>
                    <a:pt x="97748" y="7002"/>
                    <a:pt x="99615" y="7806"/>
                    <a:pt x="100948" y="9257"/>
                  </a:cubicBezTo>
                  <a:cubicBezTo>
                    <a:pt x="100928" y="9257"/>
                    <a:pt x="100908" y="9256"/>
                    <a:pt x="100888" y="9256"/>
                  </a:cubicBezTo>
                  <a:cubicBezTo>
                    <a:pt x="99020" y="9256"/>
                    <a:pt x="97252" y="10086"/>
                    <a:pt x="96011" y="11398"/>
                  </a:cubicBezTo>
                  <a:cubicBezTo>
                    <a:pt x="96100" y="9803"/>
                    <a:pt x="95509" y="8298"/>
                    <a:pt x="94523" y="7124"/>
                  </a:cubicBezTo>
                  <a:cubicBezTo>
                    <a:pt x="94955" y="7042"/>
                    <a:pt x="95388" y="7002"/>
                    <a:pt x="95819" y="7002"/>
                  </a:cubicBezTo>
                  <a:close/>
                  <a:moveTo>
                    <a:pt x="48857" y="7096"/>
                  </a:moveTo>
                  <a:cubicBezTo>
                    <a:pt x="50790" y="7096"/>
                    <a:pt x="52658" y="7899"/>
                    <a:pt x="53995" y="9346"/>
                  </a:cubicBezTo>
                  <a:lnTo>
                    <a:pt x="53995" y="9346"/>
                  </a:lnTo>
                  <a:cubicBezTo>
                    <a:pt x="53978" y="9346"/>
                    <a:pt x="53961" y="9346"/>
                    <a:pt x="53945" y="9346"/>
                  </a:cubicBezTo>
                  <a:cubicBezTo>
                    <a:pt x="52076" y="9346"/>
                    <a:pt x="50308" y="10184"/>
                    <a:pt x="49067" y="11488"/>
                  </a:cubicBezTo>
                  <a:cubicBezTo>
                    <a:pt x="49156" y="9893"/>
                    <a:pt x="48565" y="8388"/>
                    <a:pt x="47579" y="7214"/>
                  </a:cubicBezTo>
                  <a:cubicBezTo>
                    <a:pt x="48005" y="7135"/>
                    <a:pt x="48433" y="7096"/>
                    <a:pt x="48857" y="7096"/>
                  </a:cubicBezTo>
                  <a:close/>
                  <a:moveTo>
                    <a:pt x="59151" y="7096"/>
                  </a:moveTo>
                  <a:cubicBezTo>
                    <a:pt x="59575" y="7096"/>
                    <a:pt x="60003" y="7135"/>
                    <a:pt x="60429" y="7214"/>
                  </a:cubicBezTo>
                  <a:cubicBezTo>
                    <a:pt x="59443" y="8397"/>
                    <a:pt x="58852" y="9893"/>
                    <a:pt x="58941" y="11488"/>
                  </a:cubicBezTo>
                  <a:cubicBezTo>
                    <a:pt x="57700" y="10184"/>
                    <a:pt x="55932" y="9346"/>
                    <a:pt x="54063" y="9346"/>
                  </a:cubicBezTo>
                  <a:cubicBezTo>
                    <a:pt x="54043" y="9346"/>
                    <a:pt x="54024" y="9346"/>
                    <a:pt x="54004" y="9346"/>
                  </a:cubicBezTo>
                  <a:cubicBezTo>
                    <a:pt x="55349" y="7899"/>
                    <a:pt x="57217" y="7096"/>
                    <a:pt x="59151" y="7096"/>
                  </a:cubicBezTo>
                  <a:close/>
                  <a:moveTo>
                    <a:pt x="12288" y="7195"/>
                  </a:moveTo>
                  <a:cubicBezTo>
                    <a:pt x="12712" y="7195"/>
                    <a:pt x="13139" y="7233"/>
                    <a:pt x="13565" y="7312"/>
                  </a:cubicBezTo>
                  <a:cubicBezTo>
                    <a:pt x="12580" y="8495"/>
                    <a:pt x="11997" y="9992"/>
                    <a:pt x="12078" y="11586"/>
                  </a:cubicBezTo>
                  <a:cubicBezTo>
                    <a:pt x="10836" y="10283"/>
                    <a:pt x="9069" y="9445"/>
                    <a:pt x="7200" y="9445"/>
                  </a:cubicBezTo>
                  <a:cubicBezTo>
                    <a:pt x="7183" y="9445"/>
                    <a:pt x="7166" y="9445"/>
                    <a:pt x="7150" y="9445"/>
                  </a:cubicBezTo>
                  <a:lnTo>
                    <a:pt x="7150" y="9445"/>
                  </a:lnTo>
                  <a:cubicBezTo>
                    <a:pt x="8487" y="7997"/>
                    <a:pt x="10354" y="7195"/>
                    <a:pt x="12288" y="7195"/>
                  </a:cubicBezTo>
                  <a:close/>
                  <a:moveTo>
                    <a:pt x="25327" y="7195"/>
                  </a:moveTo>
                  <a:cubicBezTo>
                    <a:pt x="27263" y="7195"/>
                    <a:pt x="29138" y="7997"/>
                    <a:pt x="30483" y="9445"/>
                  </a:cubicBezTo>
                  <a:cubicBezTo>
                    <a:pt x="30463" y="9445"/>
                    <a:pt x="30443" y="9445"/>
                    <a:pt x="30423" y="9445"/>
                  </a:cubicBezTo>
                  <a:cubicBezTo>
                    <a:pt x="28555" y="9445"/>
                    <a:pt x="26787" y="10283"/>
                    <a:pt x="25545" y="11586"/>
                  </a:cubicBezTo>
                  <a:cubicBezTo>
                    <a:pt x="25626" y="10000"/>
                    <a:pt x="25044" y="8495"/>
                    <a:pt x="24049" y="7312"/>
                  </a:cubicBezTo>
                  <a:cubicBezTo>
                    <a:pt x="24475" y="7233"/>
                    <a:pt x="24903" y="7195"/>
                    <a:pt x="25327" y="7195"/>
                  </a:cubicBezTo>
                  <a:close/>
                  <a:moveTo>
                    <a:pt x="35634" y="7192"/>
                  </a:moveTo>
                  <a:cubicBezTo>
                    <a:pt x="36094" y="7192"/>
                    <a:pt x="36556" y="7237"/>
                    <a:pt x="37015" y="7330"/>
                  </a:cubicBezTo>
                  <a:cubicBezTo>
                    <a:pt x="35998" y="8588"/>
                    <a:pt x="35452" y="10173"/>
                    <a:pt x="35641" y="11840"/>
                  </a:cubicBezTo>
                  <a:lnTo>
                    <a:pt x="35641" y="11840"/>
                  </a:lnTo>
                  <a:cubicBezTo>
                    <a:pt x="34389" y="10389"/>
                    <a:pt x="32523" y="9445"/>
                    <a:pt x="30538" y="9445"/>
                  </a:cubicBezTo>
                  <a:cubicBezTo>
                    <a:pt x="30520" y="9445"/>
                    <a:pt x="30501" y="9445"/>
                    <a:pt x="30483" y="9445"/>
                  </a:cubicBezTo>
                  <a:cubicBezTo>
                    <a:pt x="31822" y="7997"/>
                    <a:pt x="33700" y="7192"/>
                    <a:pt x="35634" y="7192"/>
                  </a:cubicBezTo>
                  <a:close/>
                  <a:moveTo>
                    <a:pt x="112820" y="5042"/>
                  </a:moveTo>
                  <a:cubicBezTo>
                    <a:pt x="115994" y="5042"/>
                    <a:pt x="119168" y="7120"/>
                    <a:pt x="119209" y="11280"/>
                  </a:cubicBezTo>
                  <a:lnTo>
                    <a:pt x="119209" y="11280"/>
                  </a:lnTo>
                  <a:cubicBezTo>
                    <a:pt x="118737" y="11179"/>
                    <a:pt x="118262" y="11130"/>
                    <a:pt x="117790" y="11130"/>
                  </a:cubicBezTo>
                  <a:cubicBezTo>
                    <a:pt x="115926" y="11130"/>
                    <a:pt x="114120" y="11897"/>
                    <a:pt x="112821" y="13289"/>
                  </a:cubicBezTo>
                  <a:cubicBezTo>
                    <a:pt x="111548" y="11909"/>
                    <a:pt x="109747" y="11129"/>
                    <a:pt x="107874" y="11129"/>
                  </a:cubicBezTo>
                  <a:cubicBezTo>
                    <a:pt x="107391" y="11129"/>
                    <a:pt x="106898" y="11183"/>
                    <a:pt x="106432" y="11282"/>
                  </a:cubicBezTo>
                  <a:cubicBezTo>
                    <a:pt x="106468" y="7123"/>
                    <a:pt x="109644" y="5042"/>
                    <a:pt x="112820" y="5042"/>
                  </a:cubicBezTo>
                  <a:close/>
                  <a:moveTo>
                    <a:pt x="136135" y="5042"/>
                  </a:moveTo>
                  <a:cubicBezTo>
                    <a:pt x="139310" y="5042"/>
                    <a:pt x="142484" y="7121"/>
                    <a:pt x="142525" y="11282"/>
                  </a:cubicBezTo>
                  <a:cubicBezTo>
                    <a:pt x="142051" y="11180"/>
                    <a:pt x="141574" y="11130"/>
                    <a:pt x="141100" y="11130"/>
                  </a:cubicBezTo>
                  <a:cubicBezTo>
                    <a:pt x="139242" y="11130"/>
                    <a:pt x="137437" y="11897"/>
                    <a:pt x="136145" y="13289"/>
                  </a:cubicBezTo>
                  <a:cubicBezTo>
                    <a:pt x="134863" y="11909"/>
                    <a:pt x="133071" y="11129"/>
                    <a:pt x="131190" y="11129"/>
                  </a:cubicBezTo>
                  <a:cubicBezTo>
                    <a:pt x="130706" y="11129"/>
                    <a:pt x="130222" y="11183"/>
                    <a:pt x="129747" y="11282"/>
                  </a:cubicBezTo>
                  <a:cubicBezTo>
                    <a:pt x="129783" y="7123"/>
                    <a:pt x="132959" y="5042"/>
                    <a:pt x="136135" y="5042"/>
                  </a:cubicBezTo>
                  <a:close/>
                  <a:moveTo>
                    <a:pt x="89293" y="5147"/>
                  </a:moveTo>
                  <a:cubicBezTo>
                    <a:pt x="92468" y="5147"/>
                    <a:pt x="95642" y="7223"/>
                    <a:pt x="95679" y="11378"/>
                  </a:cubicBezTo>
                  <a:lnTo>
                    <a:pt x="95679" y="11378"/>
                  </a:lnTo>
                  <a:cubicBezTo>
                    <a:pt x="95207" y="11278"/>
                    <a:pt x="94731" y="11229"/>
                    <a:pt x="94259" y="11229"/>
                  </a:cubicBezTo>
                  <a:cubicBezTo>
                    <a:pt x="92396" y="11229"/>
                    <a:pt x="90592" y="11995"/>
                    <a:pt x="89299" y="13388"/>
                  </a:cubicBezTo>
                  <a:cubicBezTo>
                    <a:pt x="88018" y="12008"/>
                    <a:pt x="86226" y="11228"/>
                    <a:pt x="84344" y="11228"/>
                  </a:cubicBezTo>
                  <a:cubicBezTo>
                    <a:pt x="83860" y="11228"/>
                    <a:pt x="83376" y="11282"/>
                    <a:pt x="82902" y="11380"/>
                  </a:cubicBezTo>
                  <a:cubicBezTo>
                    <a:pt x="82937" y="7226"/>
                    <a:pt x="86116" y="5147"/>
                    <a:pt x="89293" y="5147"/>
                  </a:cubicBezTo>
                  <a:close/>
                  <a:moveTo>
                    <a:pt x="42334" y="5241"/>
                  </a:moveTo>
                  <a:cubicBezTo>
                    <a:pt x="45504" y="5241"/>
                    <a:pt x="48679" y="7316"/>
                    <a:pt x="48726" y="11466"/>
                  </a:cubicBezTo>
                  <a:lnTo>
                    <a:pt x="48726" y="11466"/>
                  </a:lnTo>
                  <a:cubicBezTo>
                    <a:pt x="48259" y="11367"/>
                    <a:pt x="47788" y="11318"/>
                    <a:pt x="47320" y="11318"/>
                  </a:cubicBezTo>
                  <a:cubicBezTo>
                    <a:pt x="45461" y="11318"/>
                    <a:pt x="43655" y="12085"/>
                    <a:pt x="42355" y="13477"/>
                  </a:cubicBezTo>
                  <a:cubicBezTo>
                    <a:pt x="41083" y="12097"/>
                    <a:pt x="39282" y="11318"/>
                    <a:pt x="37409" y="11318"/>
                  </a:cubicBezTo>
                  <a:cubicBezTo>
                    <a:pt x="36916" y="11318"/>
                    <a:pt x="36432" y="11371"/>
                    <a:pt x="35966" y="11470"/>
                  </a:cubicBezTo>
                  <a:cubicBezTo>
                    <a:pt x="35993" y="7318"/>
                    <a:pt x="39161" y="5241"/>
                    <a:pt x="42334" y="5241"/>
                  </a:cubicBezTo>
                  <a:close/>
                  <a:moveTo>
                    <a:pt x="65648" y="5241"/>
                  </a:moveTo>
                  <a:cubicBezTo>
                    <a:pt x="68820" y="5241"/>
                    <a:pt x="71995" y="7316"/>
                    <a:pt x="72041" y="11466"/>
                  </a:cubicBezTo>
                  <a:lnTo>
                    <a:pt x="72041" y="11466"/>
                  </a:lnTo>
                  <a:cubicBezTo>
                    <a:pt x="71572" y="11367"/>
                    <a:pt x="71100" y="11318"/>
                    <a:pt x="70631" y="11318"/>
                  </a:cubicBezTo>
                  <a:cubicBezTo>
                    <a:pt x="68767" y="11318"/>
                    <a:pt x="66961" y="12085"/>
                    <a:pt x="65662" y="13477"/>
                  </a:cubicBezTo>
                  <a:cubicBezTo>
                    <a:pt x="64389" y="12097"/>
                    <a:pt x="62588" y="11318"/>
                    <a:pt x="60715" y="11318"/>
                  </a:cubicBezTo>
                  <a:cubicBezTo>
                    <a:pt x="60223" y="11318"/>
                    <a:pt x="59739" y="11371"/>
                    <a:pt x="59273" y="11470"/>
                  </a:cubicBezTo>
                  <a:cubicBezTo>
                    <a:pt x="59304" y="7318"/>
                    <a:pt x="62474" y="5241"/>
                    <a:pt x="65648" y="5241"/>
                  </a:cubicBezTo>
                  <a:close/>
                  <a:moveTo>
                    <a:pt x="18806" y="5349"/>
                  </a:moveTo>
                  <a:cubicBezTo>
                    <a:pt x="21976" y="5349"/>
                    <a:pt x="25149" y="7423"/>
                    <a:pt x="25196" y="11574"/>
                  </a:cubicBezTo>
                  <a:lnTo>
                    <a:pt x="25196" y="11574"/>
                  </a:lnTo>
                  <a:cubicBezTo>
                    <a:pt x="24722" y="11471"/>
                    <a:pt x="24244" y="11421"/>
                    <a:pt x="23770" y="11421"/>
                  </a:cubicBezTo>
                  <a:cubicBezTo>
                    <a:pt x="21912" y="11421"/>
                    <a:pt x="20114" y="12189"/>
                    <a:pt x="18825" y="13585"/>
                  </a:cubicBezTo>
                  <a:cubicBezTo>
                    <a:pt x="17544" y="12205"/>
                    <a:pt x="15752" y="11425"/>
                    <a:pt x="13870" y="11425"/>
                  </a:cubicBezTo>
                  <a:cubicBezTo>
                    <a:pt x="13386" y="11425"/>
                    <a:pt x="12902" y="11470"/>
                    <a:pt x="12427" y="11578"/>
                  </a:cubicBezTo>
                  <a:cubicBezTo>
                    <a:pt x="12463" y="7425"/>
                    <a:pt x="15633" y="5349"/>
                    <a:pt x="18806" y="5349"/>
                  </a:cubicBezTo>
                  <a:close/>
                  <a:moveTo>
                    <a:pt x="117949" y="11501"/>
                  </a:moveTo>
                  <a:cubicBezTo>
                    <a:pt x="118380" y="11501"/>
                    <a:pt x="118814" y="11541"/>
                    <a:pt x="119245" y="11622"/>
                  </a:cubicBezTo>
                  <a:cubicBezTo>
                    <a:pt x="118253" y="12794"/>
                    <a:pt x="117671" y="14304"/>
                    <a:pt x="117757" y="15887"/>
                  </a:cubicBezTo>
                  <a:lnTo>
                    <a:pt x="117757" y="15887"/>
                  </a:lnTo>
                  <a:cubicBezTo>
                    <a:pt x="116507" y="14584"/>
                    <a:pt x="114739" y="13746"/>
                    <a:pt x="112880" y="13746"/>
                  </a:cubicBezTo>
                  <a:cubicBezTo>
                    <a:pt x="112860" y="13746"/>
                    <a:pt x="112840" y="13746"/>
                    <a:pt x="112821" y="13746"/>
                  </a:cubicBezTo>
                  <a:cubicBezTo>
                    <a:pt x="114154" y="12303"/>
                    <a:pt x="116020" y="11501"/>
                    <a:pt x="117949" y="11501"/>
                  </a:cubicBezTo>
                  <a:close/>
                  <a:moveTo>
                    <a:pt x="130985" y="11496"/>
                  </a:moveTo>
                  <a:cubicBezTo>
                    <a:pt x="132925" y="11496"/>
                    <a:pt x="134799" y="12298"/>
                    <a:pt x="136136" y="13746"/>
                  </a:cubicBezTo>
                  <a:cubicBezTo>
                    <a:pt x="136116" y="13746"/>
                    <a:pt x="136096" y="13746"/>
                    <a:pt x="136077" y="13746"/>
                  </a:cubicBezTo>
                  <a:cubicBezTo>
                    <a:pt x="134208" y="13746"/>
                    <a:pt x="132440" y="14584"/>
                    <a:pt x="131199" y="15888"/>
                  </a:cubicBezTo>
                  <a:cubicBezTo>
                    <a:pt x="131279" y="14293"/>
                    <a:pt x="130697" y="12796"/>
                    <a:pt x="129702" y="11613"/>
                  </a:cubicBezTo>
                  <a:cubicBezTo>
                    <a:pt x="130130" y="11534"/>
                    <a:pt x="130559" y="11496"/>
                    <a:pt x="130985" y="11496"/>
                  </a:cubicBezTo>
                  <a:close/>
                  <a:moveTo>
                    <a:pt x="84143" y="11612"/>
                  </a:moveTo>
                  <a:cubicBezTo>
                    <a:pt x="86077" y="11612"/>
                    <a:pt x="87946" y="12415"/>
                    <a:pt x="89290" y="13862"/>
                  </a:cubicBezTo>
                  <a:cubicBezTo>
                    <a:pt x="89271" y="13862"/>
                    <a:pt x="89251" y="13862"/>
                    <a:pt x="89231" y="13862"/>
                  </a:cubicBezTo>
                  <a:cubicBezTo>
                    <a:pt x="87362" y="13862"/>
                    <a:pt x="85595" y="14701"/>
                    <a:pt x="84353" y="16004"/>
                  </a:cubicBezTo>
                  <a:cubicBezTo>
                    <a:pt x="84443" y="14409"/>
                    <a:pt x="83851" y="12913"/>
                    <a:pt x="82866" y="11730"/>
                  </a:cubicBezTo>
                  <a:cubicBezTo>
                    <a:pt x="83291" y="11651"/>
                    <a:pt x="83719" y="11612"/>
                    <a:pt x="84143" y="11612"/>
                  </a:cubicBezTo>
                  <a:close/>
                  <a:moveTo>
                    <a:pt x="94437" y="11612"/>
                  </a:moveTo>
                  <a:cubicBezTo>
                    <a:pt x="94861" y="11612"/>
                    <a:pt x="95289" y="11651"/>
                    <a:pt x="95715" y="11730"/>
                  </a:cubicBezTo>
                  <a:cubicBezTo>
                    <a:pt x="94729" y="12913"/>
                    <a:pt x="94138" y="14409"/>
                    <a:pt x="94228" y="16004"/>
                  </a:cubicBezTo>
                  <a:cubicBezTo>
                    <a:pt x="92977" y="14701"/>
                    <a:pt x="91218" y="13862"/>
                    <a:pt x="89350" y="13862"/>
                  </a:cubicBezTo>
                  <a:cubicBezTo>
                    <a:pt x="89330" y="13862"/>
                    <a:pt x="89310" y="13862"/>
                    <a:pt x="89290" y="13862"/>
                  </a:cubicBezTo>
                  <a:lnTo>
                    <a:pt x="89299" y="13853"/>
                  </a:lnTo>
                  <a:cubicBezTo>
                    <a:pt x="90636" y="12414"/>
                    <a:pt x="92504" y="11612"/>
                    <a:pt x="94437" y="11612"/>
                  </a:cubicBezTo>
                  <a:close/>
                  <a:moveTo>
                    <a:pt x="47493" y="11702"/>
                  </a:moveTo>
                  <a:cubicBezTo>
                    <a:pt x="47918" y="11702"/>
                    <a:pt x="48345" y="11740"/>
                    <a:pt x="48771" y="11819"/>
                  </a:cubicBezTo>
                  <a:cubicBezTo>
                    <a:pt x="47772" y="12997"/>
                    <a:pt x="47190" y="14487"/>
                    <a:pt x="47274" y="16083"/>
                  </a:cubicBezTo>
                  <a:lnTo>
                    <a:pt x="47274" y="16083"/>
                  </a:lnTo>
                  <a:cubicBezTo>
                    <a:pt x="46033" y="14786"/>
                    <a:pt x="44269" y="13952"/>
                    <a:pt x="42406" y="13952"/>
                  </a:cubicBezTo>
                  <a:cubicBezTo>
                    <a:pt x="42389" y="13952"/>
                    <a:pt x="42372" y="13952"/>
                    <a:pt x="42355" y="13952"/>
                  </a:cubicBezTo>
                  <a:lnTo>
                    <a:pt x="42355" y="13952"/>
                  </a:lnTo>
                  <a:cubicBezTo>
                    <a:pt x="43693" y="12505"/>
                    <a:pt x="45560" y="11702"/>
                    <a:pt x="47493" y="11702"/>
                  </a:cubicBezTo>
                  <a:close/>
                  <a:moveTo>
                    <a:pt x="60501" y="11702"/>
                  </a:moveTo>
                  <a:cubicBezTo>
                    <a:pt x="62439" y="11702"/>
                    <a:pt x="64308" y="12505"/>
                    <a:pt x="65653" y="13952"/>
                  </a:cubicBezTo>
                  <a:cubicBezTo>
                    <a:pt x="65633" y="13952"/>
                    <a:pt x="65613" y="13952"/>
                    <a:pt x="65593" y="13952"/>
                  </a:cubicBezTo>
                  <a:cubicBezTo>
                    <a:pt x="63725" y="13952"/>
                    <a:pt x="61957" y="14790"/>
                    <a:pt x="60715" y="16094"/>
                  </a:cubicBezTo>
                  <a:cubicBezTo>
                    <a:pt x="60796" y="14499"/>
                    <a:pt x="60214" y="13002"/>
                    <a:pt x="59219" y="11819"/>
                  </a:cubicBezTo>
                  <a:cubicBezTo>
                    <a:pt x="59646" y="11740"/>
                    <a:pt x="60075" y="11702"/>
                    <a:pt x="60501" y="11702"/>
                  </a:cubicBezTo>
                  <a:close/>
                  <a:moveTo>
                    <a:pt x="106098" y="7003"/>
                  </a:moveTo>
                  <a:cubicBezTo>
                    <a:pt x="106560" y="7003"/>
                    <a:pt x="107026" y="7049"/>
                    <a:pt x="107489" y="7142"/>
                  </a:cubicBezTo>
                  <a:cubicBezTo>
                    <a:pt x="106479" y="8394"/>
                    <a:pt x="105932" y="9985"/>
                    <a:pt x="106135" y="11656"/>
                  </a:cubicBezTo>
                  <a:lnTo>
                    <a:pt x="106135" y="11656"/>
                  </a:lnTo>
                  <a:cubicBezTo>
                    <a:pt x="106639" y="11546"/>
                    <a:pt x="107148" y="11492"/>
                    <a:pt x="107652" y="11492"/>
                  </a:cubicBezTo>
                  <a:cubicBezTo>
                    <a:pt x="109592" y="11492"/>
                    <a:pt x="111471" y="12290"/>
                    <a:pt x="112821" y="13746"/>
                  </a:cubicBezTo>
                  <a:cubicBezTo>
                    <a:pt x="112802" y="13746"/>
                    <a:pt x="112783" y="13746"/>
                    <a:pt x="112765" y="13746"/>
                  </a:cubicBezTo>
                  <a:cubicBezTo>
                    <a:pt x="110778" y="13746"/>
                    <a:pt x="108911" y="14691"/>
                    <a:pt x="107659" y="16138"/>
                  </a:cubicBezTo>
                  <a:lnTo>
                    <a:pt x="107659" y="16138"/>
                  </a:lnTo>
                  <a:cubicBezTo>
                    <a:pt x="107785" y="14463"/>
                    <a:pt x="107175" y="12886"/>
                    <a:pt x="106127" y="11658"/>
                  </a:cubicBezTo>
                  <a:cubicBezTo>
                    <a:pt x="106127" y="11658"/>
                    <a:pt x="106128" y="11658"/>
                    <a:pt x="106128" y="11658"/>
                  </a:cubicBezTo>
                  <a:lnTo>
                    <a:pt x="106128" y="11658"/>
                  </a:lnTo>
                  <a:cubicBezTo>
                    <a:pt x="106131" y="11661"/>
                    <a:pt x="106133" y="11664"/>
                    <a:pt x="106136" y="11667"/>
                  </a:cubicBezTo>
                  <a:cubicBezTo>
                    <a:pt x="106136" y="11664"/>
                    <a:pt x="106135" y="11660"/>
                    <a:pt x="106135" y="11656"/>
                  </a:cubicBezTo>
                  <a:lnTo>
                    <a:pt x="106135" y="11656"/>
                  </a:lnTo>
                  <a:cubicBezTo>
                    <a:pt x="106133" y="11657"/>
                    <a:pt x="106130" y="11657"/>
                    <a:pt x="106128" y="11658"/>
                  </a:cubicBezTo>
                  <a:lnTo>
                    <a:pt x="106128" y="11658"/>
                  </a:lnTo>
                  <a:cubicBezTo>
                    <a:pt x="104868" y="10198"/>
                    <a:pt x="102995" y="9256"/>
                    <a:pt x="101004" y="9256"/>
                  </a:cubicBezTo>
                  <a:cubicBezTo>
                    <a:pt x="100985" y="9256"/>
                    <a:pt x="100967" y="9257"/>
                    <a:pt x="100948" y="9257"/>
                  </a:cubicBezTo>
                  <a:cubicBezTo>
                    <a:pt x="102293" y="7803"/>
                    <a:pt x="104164" y="7003"/>
                    <a:pt x="106098" y="7003"/>
                  </a:cubicBezTo>
                  <a:close/>
                  <a:moveTo>
                    <a:pt x="13651" y="11804"/>
                  </a:moveTo>
                  <a:cubicBezTo>
                    <a:pt x="15587" y="11804"/>
                    <a:pt x="17458" y="12604"/>
                    <a:pt x="18799" y="14050"/>
                  </a:cubicBezTo>
                  <a:lnTo>
                    <a:pt x="18799" y="14050"/>
                  </a:lnTo>
                  <a:cubicBezTo>
                    <a:pt x="18788" y="14050"/>
                    <a:pt x="18777" y="14050"/>
                    <a:pt x="18766" y="14050"/>
                  </a:cubicBezTo>
                  <a:cubicBezTo>
                    <a:pt x="16897" y="14050"/>
                    <a:pt x="15129" y="14889"/>
                    <a:pt x="13888" y="16192"/>
                  </a:cubicBezTo>
                  <a:cubicBezTo>
                    <a:pt x="13968" y="14597"/>
                    <a:pt x="13386" y="13101"/>
                    <a:pt x="12391" y="11918"/>
                  </a:cubicBezTo>
                  <a:cubicBezTo>
                    <a:pt x="12811" y="11842"/>
                    <a:pt x="13233" y="11804"/>
                    <a:pt x="13651" y="11804"/>
                  </a:cubicBezTo>
                  <a:close/>
                  <a:moveTo>
                    <a:pt x="23971" y="11800"/>
                  </a:moveTo>
                  <a:cubicBezTo>
                    <a:pt x="24396" y="11800"/>
                    <a:pt x="24824" y="11839"/>
                    <a:pt x="25250" y="11918"/>
                  </a:cubicBezTo>
                  <a:cubicBezTo>
                    <a:pt x="24255" y="13101"/>
                    <a:pt x="23673" y="14597"/>
                    <a:pt x="23753" y="16192"/>
                  </a:cubicBezTo>
                  <a:cubicBezTo>
                    <a:pt x="22512" y="14889"/>
                    <a:pt x="20744" y="14050"/>
                    <a:pt x="18884" y="14050"/>
                  </a:cubicBezTo>
                  <a:cubicBezTo>
                    <a:pt x="18864" y="14050"/>
                    <a:pt x="18845" y="14050"/>
                    <a:pt x="18825" y="14051"/>
                  </a:cubicBezTo>
                  <a:cubicBezTo>
                    <a:pt x="20162" y="12603"/>
                    <a:pt x="22036" y="11800"/>
                    <a:pt x="23971" y="11800"/>
                  </a:cubicBezTo>
                  <a:close/>
                  <a:moveTo>
                    <a:pt x="37191" y="11695"/>
                  </a:moveTo>
                  <a:cubicBezTo>
                    <a:pt x="39126" y="11695"/>
                    <a:pt x="41007" y="12498"/>
                    <a:pt x="42355" y="13952"/>
                  </a:cubicBezTo>
                  <a:lnTo>
                    <a:pt x="42355" y="13952"/>
                  </a:lnTo>
                  <a:cubicBezTo>
                    <a:pt x="42352" y="13952"/>
                    <a:pt x="42349" y="13952"/>
                    <a:pt x="42346" y="13952"/>
                  </a:cubicBezTo>
                  <a:cubicBezTo>
                    <a:pt x="42328" y="13952"/>
                    <a:pt x="42309" y="13952"/>
                    <a:pt x="42291" y="13952"/>
                  </a:cubicBezTo>
                  <a:cubicBezTo>
                    <a:pt x="40304" y="13952"/>
                    <a:pt x="38437" y="14897"/>
                    <a:pt x="37185" y="16344"/>
                  </a:cubicBezTo>
                  <a:cubicBezTo>
                    <a:pt x="37320" y="14669"/>
                    <a:pt x="36710" y="13092"/>
                    <a:pt x="35662" y="11864"/>
                  </a:cubicBezTo>
                  <a:cubicBezTo>
                    <a:pt x="36169" y="11750"/>
                    <a:pt x="36682" y="11695"/>
                    <a:pt x="37191" y="11695"/>
                  </a:cubicBezTo>
                  <a:close/>
                  <a:moveTo>
                    <a:pt x="124477" y="9648"/>
                  </a:moveTo>
                  <a:cubicBezTo>
                    <a:pt x="127652" y="9648"/>
                    <a:pt x="130827" y="11726"/>
                    <a:pt x="130867" y="15888"/>
                  </a:cubicBezTo>
                  <a:cubicBezTo>
                    <a:pt x="130394" y="15786"/>
                    <a:pt x="129917" y="15736"/>
                    <a:pt x="129443" y="15736"/>
                  </a:cubicBezTo>
                  <a:cubicBezTo>
                    <a:pt x="127584" y="15736"/>
                    <a:pt x="125780" y="16502"/>
                    <a:pt x="124487" y="17895"/>
                  </a:cubicBezTo>
                  <a:cubicBezTo>
                    <a:pt x="123206" y="16515"/>
                    <a:pt x="121414" y="15735"/>
                    <a:pt x="119532" y="15735"/>
                  </a:cubicBezTo>
                  <a:cubicBezTo>
                    <a:pt x="119048" y="15735"/>
                    <a:pt x="118564" y="15780"/>
                    <a:pt x="118089" y="15888"/>
                  </a:cubicBezTo>
                  <a:cubicBezTo>
                    <a:pt x="118125" y="11729"/>
                    <a:pt x="121301" y="9648"/>
                    <a:pt x="124477" y="9648"/>
                  </a:cubicBezTo>
                  <a:close/>
                  <a:moveTo>
                    <a:pt x="77633" y="9753"/>
                  </a:moveTo>
                  <a:cubicBezTo>
                    <a:pt x="80805" y="9753"/>
                    <a:pt x="83979" y="11828"/>
                    <a:pt x="84022" y="15982"/>
                  </a:cubicBezTo>
                  <a:lnTo>
                    <a:pt x="84022" y="15982"/>
                  </a:lnTo>
                  <a:cubicBezTo>
                    <a:pt x="83547" y="15880"/>
                    <a:pt x="83069" y="15830"/>
                    <a:pt x="82594" y="15830"/>
                  </a:cubicBezTo>
                  <a:cubicBezTo>
                    <a:pt x="80737" y="15830"/>
                    <a:pt x="78939" y="16596"/>
                    <a:pt x="77651" y="17984"/>
                  </a:cubicBezTo>
                  <a:cubicBezTo>
                    <a:pt x="76369" y="16613"/>
                    <a:pt x="74577" y="15825"/>
                    <a:pt x="72696" y="15825"/>
                  </a:cubicBezTo>
                  <a:cubicBezTo>
                    <a:pt x="72212" y="15825"/>
                    <a:pt x="71728" y="15879"/>
                    <a:pt x="71253" y="15986"/>
                  </a:cubicBezTo>
                  <a:cubicBezTo>
                    <a:pt x="71284" y="11832"/>
                    <a:pt x="74458" y="9753"/>
                    <a:pt x="77633" y="9753"/>
                  </a:cubicBezTo>
                  <a:close/>
                  <a:moveTo>
                    <a:pt x="100947" y="9753"/>
                  </a:moveTo>
                  <a:cubicBezTo>
                    <a:pt x="104122" y="9753"/>
                    <a:pt x="107296" y="11830"/>
                    <a:pt x="107337" y="15986"/>
                  </a:cubicBezTo>
                  <a:cubicBezTo>
                    <a:pt x="106864" y="15884"/>
                    <a:pt x="106386" y="15834"/>
                    <a:pt x="105913" y="15834"/>
                  </a:cubicBezTo>
                  <a:cubicBezTo>
                    <a:pt x="104054" y="15834"/>
                    <a:pt x="102249" y="16601"/>
                    <a:pt x="100957" y="17993"/>
                  </a:cubicBezTo>
                  <a:cubicBezTo>
                    <a:pt x="99676" y="16613"/>
                    <a:pt x="97883" y="15834"/>
                    <a:pt x="96002" y="15834"/>
                  </a:cubicBezTo>
                  <a:cubicBezTo>
                    <a:pt x="95518" y="15834"/>
                    <a:pt x="95034" y="15888"/>
                    <a:pt x="94559" y="15986"/>
                  </a:cubicBezTo>
                  <a:cubicBezTo>
                    <a:pt x="94595" y="11832"/>
                    <a:pt x="97771" y="9753"/>
                    <a:pt x="100947" y="9753"/>
                  </a:cubicBezTo>
                  <a:close/>
                  <a:moveTo>
                    <a:pt x="53999" y="9848"/>
                  </a:moveTo>
                  <a:cubicBezTo>
                    <a:pt x="57176" y="9848"/>
                    <a:pt x="60352" y="11927"/>
                    <a:pt x="60393" y="16085"/>
                  </a:cubicBezTo>
                  <a:cubicBezTo>
                    <a:pt x="59913" y="15980"/>
                    <a:pt x="59429" y="15929"/>
                    <a:pt x="58949" y="15929"/>
                  </a:cubicBezTo>
                  <a:cubicBezTo>
                    <a:pt x="57093" y="15929"/>
                    <a:pt x="55295" y="16694"/>
                    <a:pt x="53999" y="18087"/>
                  </a:cubicBezTo>
                  <a:lnTo>
                    <a:pt x="53999" y="18087"/>
                  </a:lnTo>
                  <a:cubicBezTo>
                    <a:pt x="52718" y="16710"/>
                    <a:pt x="50928" y="15932"/>
                    <a:pt x="49049" y="15932"/>
                  </a:cubicBezTo>
                  <a:cubicBezTo>
                    <a:pt x="48565" y="15932"/>
                    <a:pt x="48081" y="15977"/>
                    <a:pt x="47606" y="16085"/>
                  </a:cubicBezTo>
                  <a:cubicBezTo>
                    <a:pt x="47646" y="11927"/>
                    <a:pt x="50823" y="9848"/>
                    <a:pt x="53999" y="9848"/>
                  </a:cubicBezTo>
                  <a:close/>
                  <a:moveTo>
                    <a:pt x="7166" y="9943"/>
                  </a:moveTo>
                  <a:cubicBezTo>
                    <a:pt x="10341" y="9943"/>
                    <a:pt x="13516" y="12022"/>
                    <a:pt x="13556" y="16183"/>
                  </a:cubicBezTo>
                  <a:cubicBezTo>
                    <a:pt x="13083" y="16081"/>
                    <a:pt x="12605" y="16031"/>
                    <a:pt x="12131" y="16031"/>
                  </a:cubicBezTo>
                  <a:cubicBezTo>
                    <a:pt x="10273" y="16031"/>
                    <a:pt x="8469" y="16796"/>
                    <a:pt x="7176" y="18181"/>
                  </a:cubicBezTo>
                  <a:cubicBezTo>
                    <a:pt x="5901" y="16817"/>
                    <a:pt x="4126" y="16040"/>
                    <a:pt x="2258" y="16040"/>
                  </a:cubicBezTo>
                  <a:cubicBezTo>
                    <a:pt x="2237" y="16040"/>
                    <a:pt x="2216" y="16040"/>
                    <a:pt x="2194" y="16040"/>
                  </a:cubicBezTo>
                  <a:lnTo>
                    <a:pt x="2212" y="16022"/>
                  </a:lnTo>
                  <a:lnTo>
                    <a:pt x="2212" y="16022"/>
                  </a:lnTo>
                  <a:cubicBezTo>
                    <a:pt x="1728" y="16031"/>
                    <a:pt x="1245" y="16076"/>
                    <a:pt x="770" y="16183"/>
                  </a:cubicBezTo>
                  <a:cubicBezTo>
                    <a:pt x="810" y="12024"/>
                    <a:pt x="3988" y="9943"/>
                    <a:pt x="7166" y="9943"/>
                  </a:cubicBezTo>
                  <a:close/>
                  <a:moveTo>
                    <a:pt x="30463" y="9956"/>
                  </a:moveTo>
                  <a:cubicBezTo>
                    <a:pt x="33636" y="9956"/>
                    <a:pt x="36811" y="12033"/>
                    <a:pt x="36854" y="16188"/>
                  </a:cubicBezTo>
                  <a:lnTo>
                    <a:pt x="36854" y="16188"/>
                  </a:lnTo>
                  <a:cubicBezTo>
                    <a:pt x="36379" y="16086"/>
                    <a:pt x="35901" y="16036"/>
                    <a:pt x="35426" y="16036"/>
                  </a:cubicBezTo>
                  <a:cubicBezTo>
                    <a:pt x="33569" y="16036"/>
                    <a:pt x="31771" y="16802"/>
                    <a:pt x="30483" y="18190"/>
                  </a:cubicBezTo>
                  <a:cubicBezTo>
                    <a:pt x="29201" y="16819"/>
                    <a:pt x="27409" y="16031"/>
                    <a:pt x="25528" y="16031"/>
                  </a:cubicBezTo>
                  <a:cubicBezTo>
                    <a:pt x="25044" y="16031"/>
                    <a:pt x="24560" y="16085"/>
                    <a:pt x="24085" y="16192"/>
                  </a:cubicBezTo>
                  <a:cubicBezTo>
                    <a:pt x="24116" y="12034"/>
                    <a:pt x="27288" y="9956"/>
                    <a:pt x="30463" y="9956"/>
                  </a:cubicBezTo>
                  <a:close/>
                  <a:moveTo>
                    <a:pt x="119326" y="16110"/>
                  </a:moveTo>
                  <a:cubicBezTo>
                    <a:pt x="121265" y="16110"/>
                    <a:pt x="123134" y="16913"/>
                    <a:pt x="124478" y="18361"/>
                  </a:cubicBezTo>
                  <a:cubicBezTo>
                    <a:pt x="124458" y="18360"/>
                    <a:pt x="124439" y="18360"/>
                    <a:pt x="124419" y="18360"/>
                  </a:cubicBezTo>
                  <a:cubicBezTo>
                    <a:pt x="122550" y="18360"/>
                    <a:pt x="120782" y="19199"/>
                    <a:pt x="119541" y="20502"/>
                  </a:cubicBezTo>
                  <a:cubicBezTo>
                    <a:pt x="119622" y="18907"/>
                    <a:pt x="119039" y="17411"/>
                    <a:pt x="118045" y="16228"/>
                  </a:cubicBezTo>
                  <a:cubicBezTo>
                    <a:pt x="118472" y="16149"/>
                    <a:pt x="118901" y="16110"/>
                    <a:pt x="119326" y="16110"/>
                  </a:cubicBezTo>
                  <a:close/>
                  <a:moveTo>
                    <a:pt x="129624" y="16110"/>
                  </a:moveTo>
                  <a:cubicBezTo>
                    <a:pt x="130049" y="16110"/>
                    <a:pt x="130477" y="16149"/>
                    <a:pt x="130903" y="16228"/>
                  </a:cubicBezTo>
                  <a:cubicBezTo>
                    <a:pt x="129908" y="17402"/>
                    <a:pt x="129326" y="18907"/>
                    <a:pt x="129415" y="20493"/>
                  </a:cubicBezTo>
                  <a:lnTo>
                    <a:pt x="129415" y="20502"/>
                  </a:lnTo>
                  <a:cubicBezTo>
                    <a:pt x="128165" y="19199"/>
                    <a:pt x="126397" y="18360"/>
                    <a:pt x="124537" y="18360"/>
                  </a:cubicBezTo>
                  <a:cubicBezTo>
                    <a:pt x="124517" y="18360"/>
                    <a:pt x="124498" y="18360"/>
                    <a:pt x="124478" y="18361"/>
                  </a:cubicBezTo>
                  <a:cubicBezTo>
                    <a:pt x="125815" y="16913"/>
                    <a:pt x="127689" y="16110"/>
                    <a:pt x="129624" y="16110"/>
                  </a:cubicBezTo>
                  <a:close/>
                  <a:moveTo>
                    <a:pt x="82783" y="16209"/>
                  </a:moveTo>
                  <a:cubicBezTo>
                    <a:pt x="83207" y="16209"/>
                    <a:pt x="83633" y="16247"/>
                    <a:pt x="84057" y="16327"/>
                  </a:cubicBezTo>
                  <a:cubicBezTo>
                    <a:pt x="83538" y="16945"/>
                    <a:pt x="83135" y="17653"/>
                    <a:pt x="82875" y="18414"/>
                  </a:cubicBezTo>
                  <a:cubicBezTo>
                    <a:pt x="82633" y="19113"/>
                    <a:pt x="82534" y="19848"/>
                    <a:pt x="82570" y="20592"/>
                  </a:cubicBezTo>
                  <a:cubicBezTo>
                    <a:pt x="81322" y="19282"/>
                    <a:pt x="79551" y="18450"/>
                    <a:pt x="77681" y="18450"/>
                  </a:cubicBezTo>
                  <a:cubicBezTo>
                    <a:pt x="77671" y="18450"/>
                    <a:pt x="77661" y="18450"/>
                    <a:pt x="77651" y="18450"/>
                  </a:cubicBezTo>
                  <a:cubicBezTo>
                    <a:pt x="78988" y="17010"/>
                    <a:pt x="80855" y="16209"/>
                    <a:pt x="82783" y="16209"/>
                  </a:cubicBezTo>
                  <a:close/>
                  <a:moveTo>
                    <a:pt x="95788" y="16212"/>
                  </a:moveTo>
                  <a:cubicBezTo>
                    <a:pt x="97720" y="16212"/>
                    <a:pt x="99592" y="17008"/>
                    <a:pt x="100939" y="18450"/>
                  </a:cubicBezTo>
                  <a:cubicBezTo>
                    <a:pt x="100919" y="18450"/>
                    <a:pt x="100900" y="18450"/>
                    <a:pt x="100880" y="18450"/>
                  </a:cubicBezTo>
                  <a:cubicBezTo>
                    <a:pt x="99011" y="18450"/>
                    <a:pt x="97252" y="19288"/>
                    <a:pt x="96011" y="20592"/>
                  </a:cubicBezTo>
                  <a:cubicBezTo>
                    <a:pt x="96047" y="19848"/>
                    <a:pt x="95948" y="19113"/>
                    <a:pt x="95706" y="18414"/>
                  </a:cubicBezTo>
                  <a:cubicBezTo>
                    <a:pt x="95446" y="17653"/>
                    <a:pt x="95043" y="16945"/>
                    <a:pt x="94523" y="16327"/>
                  </a:cubicBezTo>
                  <a:cubicBezTo>
                    <a:pt x="94944" y="16250"/>
                    <a:pt x="95367" y="16212"/>
                    <a:pt x="95788" y="16212"/>
                  </a:cubicBezTo>
                  <a:close/>
                  <a:moveTo>
                    <a:pt x="48848" y="16307"/>
                  </a:moveTo>
                  <a:cubicBezTo>
                    <a:pt x="50780" y="16307"/>
                    <a:pt x="52650" y="17108"/>
                    <a:pt x="53987" y="18558"/>
                  </a:cubicBezTo>
                  <a:lnTo>
                    <a:pt x="53987" y="18558"/>
                  </a:lnTo>
                  <a:cubicBezTo>
                    <a:pt x="53970" y="18558"/>
                    <a:pt x="53953" y="18557"/>
                    <a:pt x="53936" y="18557"/>
                  </a:cubicBezTo>
                  <a:cubicBezTo>
                    <a:pt x="52067" y="18557"/>
                    <a:pt x="50308" y="19396"/>
                    <a:pt x="49058" y="20699"/>
                  </a:cubicBezTo>
                  <a:cubicBezTo>
                    <a:pt x="49147" y="19104"/>
                    <a:pt x="48565" y="17608"/>
                    <a:pt x="47570" y="16425"/>
                  </a:cubicBezTo>
                  <a:cubicBezTo>
                    <a:pt x="47996" y="16346"/>
                    <a:pt x="48423" y="16307"/>
                    <a:pt x="48848" y="16307"/>
                  </a:cubicBezTo>
                  <a:close/>
                  <a:moveTo>
                    <a:pt x="59142" y="16307"/>
                  </a:moveTo>
                  <a:cubicBezTo>
                    <a:pt x="59567" y="16307"/>
                    <a:pt x="59994" y="16346"/>
                    <a:pt x="60420" y="16425"/>
                  </a:cubicBezTo>
                  <a:cubicBezTo>
                    <a:pt x="59425" y="17608"/>
                    <a:pt x="58843" y="19104"/>
                    <a:pt x="58932" y="20699"/>
                  </a:cubicBezTo>
                  <a:cubicBezTo>
                    <a:pt x="57691" y="19396"/>
                    <a:pt x="55923" y="18557"/>
                    <a:pt x="54054" y="18557"/>
                  </a:cubicBezTo>
                  <a:cubicBezTo>
                    <a:pt x="54037" y="18557"/>
                    <a:pt x="54020" y="18558"/>
                    <a:pt x="54003" y="18558"/>
                  </a:cubicBezTo>
                  <a:lnTo>
                    <a:pt x="54003" y="18558"/>
                  </a:lnTo>
                  <a:cubicBezTo>
                    <a:pt x="55340" y="17108"/>
                    <a:pt x="57210" y="16307"/>
                    <a:pt x="59142" y="16307"/>
                  </a:cubicBezTo>
                  <a:close/>
                  <a:moveTo>
                    <a:pt x="25317" y="16414"/>
                  </a:moveTo>
                  <a:cubicBezTo>
                    <a:pt x="27247" y="16414"/>
                    <a:pt x="29113" y="17211"/>
                    <a:pt x="30456" y="18656"/>
                  </a:cubicBezTo>
                  <a:cubicBezTo>
                    <a:pt x="30436" y="18656"/>
                    <a:pt x="30416" y="18656"/>
                    <a:pt x="30397" y="18656"/>
                  </a:cubicBezTo>
                  <a:cubicBezTo>
                    <a:pt x="28528" y="18656"/>
                    <a:pt x="26769" y="19494"/>
                    <a:pt x="25528" y="20789"/>
                  </a:cubicBezTo>
                  <a:cubicBezTo>
                    <a:pt x="25563" y="20054"/>
                    <a:pt x="25456" y="19310"/>
                    <a:pt x="25223" y="18611"/>
                  </a:cubicBezTo>
                  <a:cubicBezTo>
                    <a:pt x="24954" y="17850"/>
                    <a:pt x="24551" y="17142"/>
                    <a:pt x="24031" y="16533"/>
                  </a:cubicBezTo>
                  <a:cubicBezTo>
                    <a:pt x="24460" y="16453"/>
                    <a:pt x="24890" y="16414"/>
                    <a:pt x="25317" y="16414"/>
                  </a:cubicBezTo>
                  <a:close/>
                  <a:moveTo>
                    <a:pt x="12296" y="16415"/>
                  </a:moveTo>
                  <a:cubicBezTo>
                    <a:pt x="12720" y="16415"/>
                    <a:pt x="13148" y="16454"/>
                    <a:pt x="13574" y="16533"/>
                  </a:cubicBezTo>
                  <a:cubicBezTo>
                    <a:pt x="13055" y="17151"/>
                    <a:pt x="12651" y="17850"/>
                    <a:pt x="12391" y="18611"/>
                  </a:cubicBezTo>
                  <a:cubicBezTo>
                    <a:pt x="12150" y="19310"/>
                    <a:pt x="12042" y="20054"/>
                    <a:pt x="12087" y="20789"/>
                  </a:cubicBezTo>
                  <a:lnTo>
                    <a:pt x="12078" y="20798"/>
                  </a:lnTo>
                  <a:cubicBezTo>
                    <a:pt x="10836" y="19494"/>
                    <a:pt x="9077" y="18656"/>
                    <a:pt x="7217" y="18656"/>
                  </a:cubicBezTo>
                  <a:cubicBezTo>
                    <a:pt x="7198" y="18656"/>
                    <a:pt x="7178" y="18656"/>
                    <a:pt x="7159" y="18656"/>
                  </a:cubicBezTo>
                  <a:cubicBezTo>
                    <a:pt x="8496" y="17216"/>
                    <a:pt x="10363" y="16415"/>
                    <a:pt x="12296" y="16415"/>
                  </a:cubicBezTo>
                  <a:close/>
                  <a:moveTo>
                    <a:pt x="106101" y="16205"/>
                  </a:moveTo>
                  <a:cubicBezTo>
                    <a:pt x="106563" y="16205"/>
                    <a:pt x="107027" y="16251"/>
                    <a:pt x="107489" y="16344"/>
                  </a:cubicBezTo>
                  <a:cubicBezTo>
                    <a:pt x="106486" y="17599"/>
                    <a:pt x="105930" y="19194"/>
                    <a:pt x="106136" y="20861"/>
                  </a:cubicBezTo>
                  <a:cubicBezTo>
                    <a:pt x="104879" y="19398"/>
                    <a:pt x="102991" y="18450"/>
                    <a:pt x="100994" y="18450"/>
                  </a:cubicBezTo>
                  <a:cubicBezTo>
                    <a:pt x="100985" y="18450"/>
                    <a:pt x="100975" y="18450"/>
                    <a:pt x="100966" y="18450"/>
                  </a:cubicBezTo>
                  <a:cubicBezTo>
                    <a:pt x="102304" y="17004"/>
                    <a:pt x="104173" y="16205"/>
                    <a:pt x="106101" y="16205"/>
                  </a:cubicBezTo>
                  <a:close/>
                  <a:moveTo>
                    <a:pt x="70810" y="11698"/>
                  </a:moveTo>
                  <a:cubicBezTo>
                    <a:pt x="71303" y="11698"/>
                    <a:pt x="71800" y="11750"/>
                    <a:pt x="72292" y="11855"/>
                  </a:cubicBezTo>
                  <a:cubicBezTo>
                    <a:pt x="71289" y="13110"/>
                    <a:pt x="70742" y="14705"/>
                    <a:pt x="70939" y="16380"/>
                  </a:cubicBezTo>
                  <a:lnTo>
                    <a:pt x="70957" y="16371"/>
                  </a:lnTo>
                  <a:cubicBezTo>
                    <a:pt x="71461" y="16260"/>
                    <a:pt x="71969" y="16205"/>
                    <a:pt x="72473" y="16205"/>
                  </a:cubicBezTo>
                  <a:cubicBezTo>
                    <a:pt x="74401" y="16205"/>
                    <a:pt x="76274" y="17001"/>
                    <a:pt x="77624" y="18450"/>
                  </a:cubicBezTo>
                  <a:cubicBezTo>
                    <a:pt x="77606" y="18450"/>
                    <a:pt x="77588" y="18450"/>
                    <a:pt x="77570" y="18450"/>
                  </a:cubicBezTo>
                  <a:cubicBezTo>
                    <a:pt x="75520" y="18450"/>
                    <a:pt x="73598" y="19458"/>
                    <a:pt x="72346" y="20986"/>
                  </a:cubicBezTo>
                  <a:cubicBezTo>
                    <a:pt x="72738" y="17269"/>
                    <a:pt x="69425" y="13952"/>
                    <a:pt x="65712" y="13952"/>
                  </a:cubicBezTo>
                  <a:cubicBezTo>
                    <a:pt x="65692" y="13952"/>
                    <a:pt x="65673" y="13952"/>
                    <a:pt x="65653" y="13952"/>
                  </a:cubicBezTo>
                  <a:cubicBezTo>
                    <a:pt x="66995" y="12495"/>
                    <a:pt x="68873" y="11698"/>
                    <a:pt x="70810" y="11698"/>
                  </a:cubicBezTo>
                  <a:close/>
                  <a:moveTo>
                    <a:pt x="35592" y="16407"/>
                  </a:moveTo>
                  <a:cubicBezTo>
                    <a:pt x="36059" y="16407"/>
                    <a:pt x="36530" y="16454"/>
                    <a:pt x="36997" y="16551"/>
                  </a:cubicBezTo>
                  <a:cubicBezTo>
                    <a:pt x="36004" y="17802"/>
                    <a:pt x="35449" y="19385"/>
                    <a:pt x="35643" y="21056"/>
                  </a:cubicBezTo>
                  <a:lnTo>
                    <a:pt x="35643" y="21056"/>
                  </a:lnTo>
                  <a:cubicBezTo>
                    <a:pt x="34391" y="19601"/>
                    <a:pt x="32515" y="18647"/>
                    <a:pt x="30529" y="18647"/>
                  </a:cubicBezTo>
                  <a:cubicBezTo>
                    <a:pt x="30511" y="18647"/>
                    <a:pt x="30492" y="18647"/>
                    <a:pt x="30474" y="18647"/>
                  </a:cubicBezTo>
                  <a:cubicBezTo>
                    <a:pt x="31808" y="17205"/>
                    <a:pt x="33669" y="16407"/>
                    <a:pt x="35592" y="16407"/>
                  </a:cubicBezTo>
                  <a:close/>
                  <a:moveTo>
                    <a:pt x="112821" y="14253"/>
                  </a:moveTo>
                  <a:cubicBezTo>
                    <a:pt x="115997" y="14253"/>
                    <a:pt x="119174" y="16332"/>
                    <a:pt x="119218" y="20493"/>
                  </a:cubicBezTo>
                  <a:cubicBezTo>
                    <a:pt x="118738" y="20388"/>
                    <a:pt x="118254" y="20337"/>
                    <a:pt x="117773" y="20337"/>
                  </a:cubicBezTo>
                  <a:cubicBezTo>
                    <a:pt x="115916" y="20337"/>
                    <a:pt x="114116" y="21103"/>
                    <a:pt x="112821" y="22491"/>
                  </a:cubicBezTo>
                  <a:cubicBezTo>
                    <a:pt x="111548" y="21120"/>
                    <a:pt x="109756" y="20332"/>
                    <a:pt x="107874" y="20332"/>
                  </a:cubicBezTo>
                  <a:cubicBezTo>
                    <a:pt x="107391" y="20332"/>
                    <a:pt x="106907" y="20386"/>
                    <a:pt x="106432" y="20493"/>
                  </a:cubicBezTo>
                  <a:cubicBezTo>
                    <a:pt x="106468" y="16334"/>
                    <a:pt x="109644" y="14253"/>
                    <a:pt x="112821" y="14253"/>
                  </a:cubicBezTo>
                  <a:close/>
                  <a:moveTo>
                    <a:pt x="136138" y="14252"/>
                  </a:moveTo>
                  <a:cubicBezTo>
                    <a:pt x="139311" y="14252"/>
                    <a:pt x="142484" y="16329"/>
                    <a:pt x="142525" y="20484"/>
                  </a:cubicBezTo>
                  <a:lnTo>
                    <a:pt x="142525" y="20493"/>
                  </a:lnTo>
                  <a:cubicBezTo>
                    <a:pt x="142051" y="20391"/>
                    <a:pt x="141574" y="20341"/>
                    <a:pt x="141100" y="20341"/>
                  </a:cubicBezTo>
                  <a:cubicBezTo>
                    <a:pt x="139242" y="20341"/>
                    <a:pt x="137437" y="21108"/>
                    <a:pt x="136145" y="22500"/>
                  </a:cubicBezTo>
                  <a:cubicBezTo>
                    <a:pt x="134871" y="21128"/>
                    <a:pt x="133091" y="20341"/>
                    <a:pt x="131221" y="20341"/>
                  </a:cubicBezTo>
                  <a:cubicBezTo>
                    <a:pt x="131211" y="20341"/>
                    <a:pt x="131200" y="20341"/>
                    <a:pt x="131190" y="20341"/>
                  </a:cubicBezTo>
                  <a:cubicBezTo>
                    <a:pt x="130706" y="20341"/>
                    <a:pt x="130222" y="20386"/>
                    <a:pt x="129747" y="20493"/>
                  </a:cubicBezTo>
                  <a:cubicBezTo>
                    <a:pt x="129783" y="16333"/>
                    <a:pt x="132960" y="14252"/>
                    <a:pt x="136138" y="14252"/>
                  </a:cubicBezTo>
                  <a:close/>
                  <a:moveTo>
                    <a:pt x="89290" y="14357"/>
                  </a:moveTo>
                  <a:cubicBezTo>
                    <a:pt x="91871" y="14357"/>
                    <a:pt x="94452" y="15731"/>
                    <a:pt x="95348" y="18477"/>
                  </a:cubicBezTo>
                  <a:cubicBezTo>
                    <a:pt x="95572" y="19158"/>
                    <a:pt x="95679" y="19866"/>
                    <a:pt x="95688" y="20583"/>
                  </a:cubicBezTo>
                  <a:cubicBezTo>
                    <a:pt x="95213" y="20481"/>
                    <a:pt x="94734" y="20431"/>
                    <a:pt x="94259" y="20431"/>
                  </a:cubicBezTo>
                  <a:cubicBezTo>
                    <a:pt x="92398" y="20431"/>
                    <a:pt x="90599" y="21196"/>
                    <a:pt x="89299" y="22581"/>
                  </a:cubicBezTo>
                  <a:cubicBezTo>
                    <a:pt x="88025" y="21218"/>
                    <a:pt x="86246" y="20430"/>
                    <a:pt x="84376" y="20430"/>
                  </a:cubicBezTo>
                  <a:cubicBezTo>
                    <a:pt x="84365" y="20430"/>
                    <a:pt x="84355" y="20430"/>
                    <a:pt x="84344" y="20430"/>
                  </a:cubicBezTo>
                  <a:cubicBezTo>
                    <a:pt x="83860" y="20430"/>
                    <a:pt x="83376" y="20475"/>
                    <a:pt x="82902" y="20583"/>
                  </a:cubicBezTo>
                  <a:cubicBezTo>
                    <a:pt x="82902" y="19866"/>
                    <a:pt x="83018" y="19158"/>
                    <a:pt x="83233" y="18477"/>
                  </a:cubicBezTo>
                  <a:cubicBezTo>
                    <a:pt x="84129" y="15731"/>
                    <a:pt x="86710" y="14357"/>
                    <a:pt x="89290" y="14357"/>
                  </a:cubicBezTo>
                  <a:close/>
                  <a:moveTo>
                    <a:pt x="42333" y="14454"/>
                  </a:moveTo>
                  <a:cubicBezTo>
                    <a:pt x="45509" y="14454"/>
                    <a:pt x="48686" y="16533"/>
                    <a:pt x="48726" y="20690"/>
                  </a:cubicBezTo>
                  <a:cubicBezTo>
                    <a:pt x="48246" y="20585"/>
                    <a:pt x="47763" y="20534"/>
                    <a:pt x="47283" y="20534"/>
                  </a:cubicBezTo>
                  <a:cubicBezTo>
                    <a:pt x="45427" y="20534"/>
                    <a:pt x="43633" y="21302"/>
                    <a:pt x="42337" y="22697"/>
                  </a:cubicBezTo>
                  <a:cubicBezTo>
                    <a:pt x="41063" y="21325"/>
                    <a:pt x="39284" y="20538"/>
                    <a:pt x="37414" y="20538"/>
                  </a:cubicBezTo>
                  <a:cubicBezTo>
                    <a:pt x="37403" y="20538"/>
                    <a:pt x="37393" y="20538"/>
                    <a:pt x="37382" y="20538"/>
                  </a:cubicBezTo>
                  <a:cubicBezTo>
                    <a:pt x="36898" y="20538"/>
                    <a:pt x="36415" y="20583"/>
                    <a:pt x="35940" y="20690"/>
                  </a:cubicBezTo>
                  <a:cubicBezTo>
                    <a:pt x="35980" y="16533"/>
                    <a:pt x="39156" y="14454"/>
                    <a:pt x="42333" y="14454"/>
                  </a:cubicBezTo>
                  <a:close/>
                  <a:moveTo>
                    <a:pt x="65648" y="14454"/>
                  </a:moveTo>
                  <a:cubicBezTo>
                    <a:pt x="68825" y="14454"/>
                    <a:pt x="72001" y="16533"/>
                    <a:pt x="72041" y="20690"/>
                  </a:cubicBezTo>
                  <a:cubicBezTo>
                    <a:pt x="71563" y="20585"/>
                    <a:pt x="71081" y="20534"/>
                    <a:pt x="70602" y="20534"/>
                  </a:cubicBezTo>
                  <a:cubicBezTo>
                    <a:pt x="68748" y="20534"/>
                    <a:pt x="66949" y="21302"/>
                    <a:pt x="65653" y="22697"/>
                  </a:cubicBezTo>
                  <a:cubicBezTo>
                    <a:pt x="64378" y="21325"/>
                    <a:pt x="62599" y="20538"/>
                    <a:pt x="60729" y="20538"/>
                  </a:cubicBezTo>
                  <a:cubicBezTo>
                    <a:pt x="60719" y="20538"/>
                    <a:pt x="60708" y="20538"/>
                    <a:pt x="60697" y="20538"/>
                  </a:cubicBezTo>
                  <a:cubicBezTo>
                    <a:pt x="60214" y="20538"/>
                    <a:pt x="59730" y="20583"/>
                    <a:pt x="59255" y="20690"/>
                  </a:cubicBezTo>
                  <a:cubicBezTo>
                    <a:pt x="59295" y="16533"/>
                    <a:pt x="62472" y="14454"/>
                    <a:pt x="65648" y="14454"/>
                  </a:cubicBezTo>
                  <a:close/>
                  <a:moveTo>
                    <a:pt x="18806" y="14558"/>
                  </a:moveTo>
                  <a:cubicBezTo>
                    <a:pt x="21388" y="14558"/>
                    <a:pt x="23969" y="15929"/>
                    <a:pt x="24864" y="18674"/>
                  </a:cubicBezTo>
                  <a:cubicBezTo>
                    <a:pt x="25079" y="19355"/>
                    <a:pt x="25196" y="20063"/>
                    <a:pt x="25196" y="20780"/>
                  </a:cubicBezTo>
                  <a:cubicBezTo>
                    <a:pt x="24718" y="20675"/>
                    <a:pt x="24235" y="20624"/>
                    <a:pt x="23756" y="20624"/>
                  </a:cubicBezTo>
                  <a:cubicBezTo>
                    <a:pt x="21903" y="20624"/>
                    <a:pt x="20103" y="21391"/>
                    <a:pt x="18807" y="22787"/>
                  </a:cubicBezTo>
                  <a:cubicBezTo>
                    <a:pt x="17535" y="21407"/>
                    <a:pt x="15734" y="20628"/>
                    <a:pt x="13861" y="20628"/>
                  </a:cubicBezTo>
                  <a:cubicBezTo>
                    <a:pt x="13368" y="20628"/>
                    <a:pt x="12884" y="20672"/>
                    <a:pt x="12409" y="20780"/>
                  </a:cubicBezTo>
                  <a:cubicBezTo>
                    <a:pt x="12418" y="20063"/>
                    <a:pt x="12526" y="19355"/>
                    <a:pt x="12741" y="18674"/>
                  </a:cubicBezTo>
                  <a:cubicBezTo>
                    <a:pt x="13637" y="15931"/>
                    <a:pt x="16222" y="14558"/>
                    <a:pt x="18806" y="14558"/>
                  </a:cubicBezTo>
                  <a:close/>
                  <a:moveTo>
                    <a:pt x="117964" y="20706"/>
                  </a:moveTo>
                  <a:cubicBezTo>
                    <a:pt x="118390" y="20706"/>
                    <a:pt x="118819" y="20745"/>
                    <a:pt x="119245" y="20825"/>
                  </a:cubicBezTo>
                  <a:cubicBezTo>
                    <a:pt x="118726" y="21443"/>
                    <a:pt x="118322" y="22151"/>
                    <a:pt x="118063" y="22913"/>
                  </a:cubicBezTo>
                  <a:lnTo>
                    <a:pt x="118063" y="22904"/>
                  </a:lnTo>
                  <a:cubicBezTo>
                    <a:pt x="117821" y="23611"/>
                    <a:pt x="117722" y="24346"/>
                    <a:pt x="117758" y="25090"/>
                  </a:cubicBezTo>
                  <a:cubicBezTo>
                    <a:pt x="116516" y="23786"/>
                    <a:pt x="114757" y="22948"/>
                    <a:pt x="112897" y="22948"/>
                  </a:cubicBezTo>
                  <a:cubicBezTo>
                    <a:pt x="112878" y="22948"/>
                    <a:pt x="112858" y="22948"/>
                    <a:pt x="112839" y="22948"/>
                  </a:cubicBezTo>
                  <a:cubicBezTo>
                    <a:pt x="114174" y="21503"/>
                    <a:pt x="116038" y="20706"/>
                    <a:pt x="117964" y="20706"/>
                  </a:cubicBezTo>
                  <a:close/>
                  <a:moveTo>
                    <a:pt x="130993" y="20706"/>
                  </a:moveTo>
                  <a:cubicBezTo>
                    <a:pt x="132921" y="20706"/>
                    <a:pt x="134791" y="21503"/>
                    <a:pt x="136127" y="22948"/>
                  </a:cubicBezTo>
                  <a:cubicBezTo>
                    <a:pt x="136107" y="22948"/>
                    <a:pt x="136088" y="22948"/>
                    <a:pt x="136068" y="22948"/>
                  </a:cubicBezTo>
                  <a:cubicBezTo>
                    <a:pt x="134208" y="22948"/>
                    <a:pt x="132440" y="23786"/>
                    <a:pt x="131199" y="25090"/>
                  </a:cubicBezTo>
                  <a:cubicBezTo>
                    <a:pt x="131234" y="24346"/>
                    <a:pt x="131136" y="23611"/>
                    <a:pt x="130894" y="22913"/>
                  </a:cubicBezTo>
                  <a:lnTo>
                    <a:pt x="130894" y="22904"/>
                  </a:lnTo>
                  <a:cubicBezTo>
                    <a:pt x="130634" y="22142"/>
                    <a:pt x="130231" y="21443"/>
                    <a:pt x="129711" y="20825"/>
                  </a:cubicBezTo>
                  <a:cubicBezTo>
                    <a:pt x="130138" y="20745"/>
                    <a:pt x="130567" y="20706"/>
                    <a:pt x="130993" y="20706"/>
                  </a:cubicBezTo>
                  <a:close/>
                  <a:moveTo>
                    <a:pt x="84135" y="20797"/>
                  </a:moveTo>
                  <a:cubicBezTo>
                    <a:pt x="86071" y="20797"/>
                    <a:pt x="87946" y="21599"/>
                    <a:pt x="89290" y="23047"/>
                  </a:cubicBezTo>
                  <a:cubicBezTo>
                    <a:pt x="90626" y="21601"/>
                    <a:pt x="92496" y="20805"/>
                    <a:pt x="94429" y="20805"/>
                  </a:cubicBezTo>
                  <a:cubicBezTo>
                    <a:pt x="94856" y="20805"/>
                    <a:pt x="95287" y="20844"/>
                    <a:pt x="95715" y="20923"/>
                  </a:cubicBezTo>
                  <a:cubicBezTo>
                    <a:pt x="94720" y="22106"/>
                    <a:pt x="94138" y="23602"/>
                    <a:pt x="94228" y="25197"/>
                  </a:cubicBezTo>
                  <a:cubicBezTo>
                    <a:pt x="92977" y="23894"/>
                    <a:pt x="91218" y="23056"/>
                    <a:pt x="89350" y="23056"/>
                  </a:cubicBezTo>
                  <a:cubicBezTo>
                    <a:pt x="89330" y="23056"/>
                    <a:pt x="89310" y="23056"/>
                    <a:pt x="89290" y="23056"/>
                  </a:cubicBezTo>
                  <a:cubicBezTo>
                    <a:pt x="89271" y="23056"/>
                    <a:pt x="89251" y="23056"/>
                    <a:pt x="89231" y="23056"/>
                  </a:cubicBezTo>
                  <a:cubicBezTo>
                    <a:pt x="87362" y="23056"/>
                    <a:pt x="85595" y="23894"/>
                    <a:pt x="84353" y="25197"/>
                  </a:cubicBezTo>
                  <a:cubicBezTo>
                    <a:pt x="84434" y="23602"/>
                    <a:pt x="83851" y="22106"/>
                    <a:pt x="82866" y="20923"/>
                  </a:cubicBezTo>
                  <a:lnTo>
                    <a:pt x="82857" y="20914"/>
                  </a:lnTo>
                  <a:cubicBezTo>
                    <a:pt x="83283" y="20835"/>
                    <a:pt x="83710" y="20797"/>
                    <a:pt x="84135" y="20797"/>
                  </a:cubicBezTo>
                  <a:close/>
                  <a:moveTo>
                    <a:pt x="47488" y="20904"/>
                  </a:moveTo>
                  <a:cubicBezTo>
                    <a:pt x="47912" y="20904"/>
                    <a:pt x="48338" y="20943"/>
                    <a:pt x="48762" y="21022"/>
                  </a:cubicBezTo>
                  <a:cubicBezTo>
                    <a:pt x="48242" y="21640"/>
                    <a:pt x="47839" y="22348"/>
                    <a:pt x="47579" y="23110"/>
                  </a:cubicBezTo>
                  <a:cubicBezTo>
                    <a:pt x="47337" y="23809"/>
                    <a:pt x="47239" y="24552"/>
                    <a:pt x="47275" y="25287"/>
                  </a:cubicBezTo>
                  <a:cubicBezTo>
                    <a:pt x="46033" y="23992"/>
                    <a:pt x="44274" y="23154"/>
                    <a:pt x="42414" y="23154"/>
                  </a:cubicBezTo>
                  <a:cubicBezTo>
                    <a:pt x="42395" y="23154"/>
                    <a:pt x="42375" y="23154"/>
                    <a:pt x="42355" y="23154"/>
                  </a:cubicBezTo>
                  <a:cubicBezTo>
                    <a:pt x="43693" y="21707"/>
                    <a:pt x="45560" y="20904"/>
                    <a:pt x="47488" y="20904"/>
                  </a:cubicBezTo>
                  <a:close/>
                  <a:moveTo>
                    <a:pt x="60505" y="20912"/>
                  </a:moveTo>
                  <a:cubicBezTo>
                    <a:pt x="62435" y="20912"/>
                    <a:pt x="64301" y="21709"/>
                    <a:pt x="65644" y="23154"/>
                  </a:cubicBezTo>
                  <a:cubicBezTo>
                    <a:pt x="65624" y="23154"/>
                    <a:pt x="65604" y="23154"/>
                    <a:pt x="65584" y="23154"/>
                  </a:cubicBezTo>
                  <a:cubicBezTo>
                    <a:pt x="63716" y="23154"/>
                    <a:pt x="61957" y="23993"/>
                    <a:pt x="60715" y="25296"/>
                  </a:cubicBezTo>
                  <a:lnTo>
                    <a:pt x="60715" y="25287"/>
                  </a:lnTo>
                  <a:cubicBezTo>
                    <a:pt x="60751" y="24552"/>
                    <a:pt x="60644" y="23809"/>
                    <a:pt x="60411" y="23110"/>
                  </a:cubicBezTo>
                  <a:cubicBezTo>
                    <a:pt x="60151" y="22348"/>
                    <a:pt x="59748" y="21640"/>
                    <a:pt x="59219" y="21031"/>
                  </a:cubicBezTo>
                  <a:cubicBezTo>
                    <a:pt x="59647" y="20951"/>
                    <a:pt x="60078" y="20912"/>
                    <a:pt x="60505" y="20912"/>
                  </a:cubicBezTo>
                  <a:close/>
                  <a:moveTo>
                    <a:pt x="107673" y="20699"/>
                  </a:moveTo>
                  <a:cubicBezTo>
                    <a:pt x="109600" y="20699"/>
                    <a:pt x="111466" y="21495"/>
                    <a:pt x="112812" y="22939"/>
                  </a:cubicBezTo>
                  <a:cubicBezTo>
                    <a:pt x="112793" y="22939"/>
                    <a:pt x="112774" y="22939"/>
                    <a:pt x="112756" y="22939"/>
                  </a:cubicBezTo>
                  <a:cubicBezTo>
                    <a:pt x="110769" y="22939"/>
                    <a:pt x="108902" y="23885"/>
                    <a:pt x="107659" y="25332"/>
                  </a:cubicBezTo>
                  <a:cubicBezTo>
                    <a:pt x="107785" y="23674"/>
                    <a:pt x="107184" y="22097"/>
                    <a:pt x="106136" y="20878"/>
                  </a:cubicBezTo>
                  <a:lnTo>
                    <a:pt x="106136" y="20870"/>
                  </a:lnTo>
                  <a:cubicBezTo>
                    <a:pt x="106647" y="20755"/>
                    <a:pt x="107162" y="20699"/>
                    <a:pt x="107673" y="20699"/>
                  </a:cubicBezTo>
                  <a:close/>
                  <a:moveTo>
                    <a:pt x="13670" y="20994"/>
                  </a:moveTo>
                  <a:cubicBezTo>
                    <a:pt x="15606" y="20994"/>
                    <a:pt x="17480" y="21797"/>
                    <a:pt x="18825" y="23244"/>
                  </a:cubicBezTo>
                  <a:cubicBezTo>
                    <a:pt x="18805" y="23244"/>
                    <a:pt x="18786" y="23244"/>
                    <a:pt x="18766" y="23244"/>
                  </a:cubicBezTo>
                  <a:cubicBezTo>
                    <a:pt x="16897" y="23244"/>
                    <a:pt x="15129" y="24082"/>
                    <a:pt x="13888" y="25386"/>
                  </a:cubicBezTo>
                  <a:cubicBezTo>
                    <a:pt x="13951" y="23809"/>
                    <a:pt x="13368" y="22303"/>
                    <a:pt x="12382" y="21120"/>
                  </a:cubicBezTo>
                  <a:lnTo>
                    <a:pt x="12391" y="21111"/>
                  </a:lnTo>
                  <a:cubicBezTo>
                    <a:pt x="12817" y="21032"/>
                    <a:pt x="13245" y="20994"/>
                    <a:pt x="13670" y="20994"/>
                  </a:cubicBezTo>
                  <a:close/>
                  <a:moveTo>
                    <a:pt x="23971" y="20994"/>
                  </a:moveTo>
                  <a:cubicBezTo>
                    <a:pt x="24396" y="20994"/>
                    <a:pt x="24824" y="21032"/>
                    <a:pt x="25250" y="21111"/>
                  </a:cubicBezTo>
                  <a:cubicBezTo>
                    <a:pt x="24255" y="22294"/>
                    <a:pt x="23673" y="23791"/>
                    <a:pt x="23753" y="25386"/>
                  </a:cubicBezTo>
                  <a:cubicBezTo>
                    <a:pt x="22512" y="24082"/>
                    <a:pt x="20744" y="23244"/>
                    <a:pt x="18884" y="23244"/>
                  </a:cubicBezTo>
                  <a:cubicBezTo>
                    <a:pt x="18864" y="23244"/>
                    <a:pt x="18845" y="23244"/>
                    <a:pt x="18825" y="23244"/>
                  </a:cubicBezTo>
                  <a:cubicBezTo>
                    <a:pt x="20162" y="21797"/>
                    <a:pt x="22036" y="20994"/>
                    <a:pt x="23971" y="20994"/>
                  </a:cubicBezTo>
                  <a:close/>
                  <a:moveTo>
                    <a:pt x="37165" y="20902"/>
                  </a:moveTo>
                  <a:cubicBezTo>
                    <a:pt x="39100" y="20902"/>
                    <a:pt x="40977" y="21703"/>
                    <a:pt x="42328" y="23154"/>
                  </a:cubicBezTo>
                  <a:cubicBezTo>
                    <a:pt x="42310" y="23154"/>
                    <a:pt x="42291" y="23154"/>
                    <a:pt x="42273" y="23154"/>
                  </a:cubicBezTo>
                  <a:cubicBezTo>
                    <a:pt x="40286" y="23154"/>
                    <a:pt x="38419" y="24100"/>
                    <a:pt x="37176" y="25547"/>
                  </a:cubicBezTo>
                  <a:cubicBezTo>
                    <a:pt x="37302" y="23871"/>
                    <a:pt x="36701" y="22303"/>
                    <a:pt x="35653" y="21076"/>
                  </a:cubicBezTo>
                  <a:lnTo>
                    <a:pt x="35653" y="21067"/>
                  </a:lnTo>
                  <a:cubicBezTo>
                    <a:pt x="36155" y="20956"/>
                    <a:pt x="36662" y="20902"/>
                    <a:pt x="37165" y="20902"/>
                  </a:cubicBezTo>
                  <a:close/>
                  <a:moveTo>
                    <a:pt x="124474" y="18856"/>
                  </a:moveTo>
                  <a:cubicBezTo>
                    <a:pt x="127057" y="18856"/>
                    <a:pt x="129639" y="20229"/>
                    <a:pt x="130536" y="22975"/>
                  </a:cubicBezTo>
                  <a:cubicBezTo>
                    <a:pt x="130751" y="23656"/>
                    <a:pt x="130867" y="24364"/>
                    <a:pt x="130867" y="25081"/>
                  </a:cubicBezTo>
                  <a:cubicBezTo>
                    <a:pt x="130388" y="24976"/>
                    <a:pt x="129906" y="24925"/>
                    <a:pt x="129426" y="24925"/>
                  </a:cubicBezTo>
                  <a:cubicBezTo>
                    <a:pt x="127574" y="24925"/>
                    <a:pt x="125776" y="25691"/>
                    <a:pt x="124487" y="27079"/>
                  </a:cubicBezTo>
                  <a:cubicBezTo>
                    <a:pt x="123206" y="25708"/>
                    <a:pt x="121414" y="24920"/>
                    <a:pt x="119532" y="24920"/>
                  </a:cubicBezTo>
                  <a:cubicBezTo>
                    <a:pt x="119048" y="24920"/>
                    <a:pt x="118564" y="24973"/>
                    <a:pt x="118089" y="25081"/>
                  </a:cubicBezTo>
                  <a:cubicBezTo>
                    <a:pt x="118089" y="24364"/>
                    <a:pt x="118197" y="23656"/>
                    <a:pt x="118412" y="22975"/>
                  </a:cubicBezTo>
                  <a:cubicBezTo>
                    <a:pt x="119308" y="20229"/>
                    <a:pt x="121891" y="18856"/>
                    <a:pt x="124474" y="18856"/>
                  </a:cubicBezTo>
                  <a:close/>
                  <a:moveTo>
                    <a:pt x="77629" y="18952"/>
                  </a:moveTo>
                  <a:cubicBezTo>
                    <a:pt x="80805" y="18952"/>
                    <a:pt x="83981" y="21031"/>
                    <a:pt x="84022" y="25188"/>
                  </a:cubicBezTo>
                  <a:cubicBezTo>
                    <a:pt x="83543" y="25084"/>
                    <a:pt x="83060" y="25032"/>
                    <a:pt x="82581" y="25032"/>
                  </a:cubicBezTo>
                  <a:cubicBezTo>
                    <a:pt x="80728" y="25032"/>
                    <a:pt x="78930" y="25798"/>
                    <a:pt x="77642" y="27187"/>
                  </a:cubicBezTo>
                  <a:cubicBezTo>
                    <a:pt x="76360" y="25816"/>
                    <a:pt x="74568" y="25027"/>
                    <a:pt x="72687" y="25027"/>
                  </a:cubicBezTo>
                  <a:cubicBezTo>
                    <a:pt x="72203" y="25027"/>
                    <a:pt x="71719" y="25081"/>
                    <a:pt x="71244" y="25188"/>
                  </a:cubicBezTo>
                  <a:cubicBezTo>
                    <a:pt x="71280" y="21031"/>
                    <a:pt x="74454" y="18952"/>
                    <a:pt x="77629" y="18952"/>
                  </a:cubicBezTo>
                  <a:close/>
                  <a:moveTo>
                    <a:pt x="100945" y="18952"/>
                  </a:moveTo>
                  <a:cubicBezTo>
                    <a:pt x="104119" y="18952"/>
                    <a:pt x="107295" y="21030"/>
                    <a:pt x="107337" y="25187"/>
                  </a:cubicBezTo>
                  <a:lnTo>
                    <a:pt x="107337" y="25187"/>
                  </a:lnTo>
                  <a:cubicBezTo>
                    <a:pt x="106865" y="25086"/>
                    <a:pt x="106389" y="25037"/>
                    <a:pt x="105918" y="25037"/>
                  </a:cubicBezTo>
                  <a:cubicBezTo>
                    <a:pt x="104057" y="25037"/>
                    <a:pt x="102256" y="25803"/>
                    <a:pt x="100957" y="27196"/>
                  </a:cubicBezTo>
                  <a:cubicBezTo>
                    <a:pt x="99676" y="25816"/>
                    <a:pt x="97883" y="25036"/>
                    <a:pt x="96002" y="25036"/>
                  </a:cubicBezTo>
                  <a:cubicBezTo>
                    <a:pt x="95518" y="25036"/>
                    <a:pt x="95034" y="25081"/>
                    <a:pt x="94559" y="25188"/>
                  </a:cubicBezTo>
                  <a:cubicBezTo>
                    <a:pt x="94595" y="21031"/>
                    <a:pt x="97769" y="18952"/>
                    <a:pt x="100945" y="18952"/>
                  </a:cubicBezTo>
                  <a:close/>
                  <a:moveTo>
                    <a:pt x="53997" y="19058"/>
                  </a:moveTo>
                  <a:cubicBezTo>
                    <a:pt x="56578" y="19058"/>
                    <a:pt x="59157" y="20432"/>
                    <a:pt x="60052" y="23181"/>
                  </a:cubicBezTo>
                  <a:cubicBezTo>
                    <a:pt x="60267" y="23853"/>
                    <a:pt x="60384" y="24570"/>
                    <a:pt x="60384" y="25278"/>
                  </a:cubicBezTo>
                  <a:cubicBezTo>
                    <a:pt x="59909" y="25176"/>
                    <a:pt x="59430" y="25126"/>
                    <a:pt x="58956" y="25126"/>
                  </a:cubicBezTo>
                  <a:cubicBezTo>
                    <a:pt x="57095" y="25126"/>
                    <a:pt x="55295" y="25893"/>
                    <a:pt x="53995" y="27285"/>
                  </a:cubicBezTo>
                  <a:cubicBezTo>
                    <a:pt x="52714" y="25905"/>
                    <a:pt x="50922" y="25126"/>
                    <a:pt x="49049" y="25126"/>
                  </a:cubicBezTo>
                  <a:cubicBezTo>
                    <a:pt x="48556" y="25126"/>
                    <a:pt x="48072" y="25180"/>
                    <a:pt x="47597" y="25278"/>
                  </a:cubicBezTo>
                  <a:cubicBezTo>
                    <a:pt x="47606" y="24570"/>
                    <a:pt x="47714" y="23853"/>
                    <a:pt x="47929" y="23181"/>
                  </a:cubicBezTo>
                  <a:cubicBezTo>
                    <a:pt x="48830" y="20434"/>
                    <a:pt x="51414" y="19058"/>
                    <a:pt x="53997" y="19058"/>
                  </a:cubicBezTo>
                  <a:close/>
                  <a:moveTo>
                    <a:pt x="7163" y="19140"/>
                  </a:moveTo>
                  <a:cubicBezTo>
                    <a:pt x="10339" y="19140"/>
                    <a:pt x="13516" y="21219"/>
                    <a:pt x="13556" y="25377"/>
                  </a:cubicBezTo>
                  <a:cubicBezTo>
                    <a:pt x="13079" y="25272"/>
                    <a:pt x="12598" y="25222"/>
                    <a:pt x="12120" y="25222"/>
                  </a:cubicBezTo>
                  <a:cubicBezTo>
                    <a:pt x="10263" y="25222"/>
                    <a:pt x="8460" y="25990"/>
                    <a:pt x="7163" y="27379"/>
                  </a:cubicBezTo>
                  <a:lnTo>
                    <a:pt x="7163" y="27379"/>
                  </a:lnTo>
                  <a:cubicBezTo>
                    <a:pt x="5882" y="26002"/>
                    <a:pt x="4092" y="25224"/>
                    <a:pt x="2212" y="25224"/>
                  </a:cubicBezTo>
                  <a:cubicBezTo>
                    <a:pt x="1728" y="25224"/>
                    <a:pt x="1245" y="25278"/>
                    <a:pt x="770" y="25377"/>
                  </a:cubicBezTo>
                  <a:cubicBezTo>
                    <a:pt x="810" y="21219"/>
                    <a:pt x="3987" y="19140"/>
                    <a:pt x="7163" y="19140"/>
                  </a:cubicBezTo>
                  <a:close/>
                  <a:moveTo>
                    <a:pt x="30465" y="19152"/>
                  </a:moveTo>
                  <a:cubicBezTo>
                    <a:pt x="33638" y="19152"/>
                    <a:pt x="36811" y="21228"/>
                    <a:pt x="36854" y="25382"/>
                  </a:cubicBezTo>
                  <a:lnTo>
                    <a:pt x="36854" y="25382"/>
                  </a:lnTo>
                  <a:cubicBezTo>
                    <a:pt x="36384" y="25282"/>
                    <a:pt x="35912" y="25234"/>
                    <a:pt x="35443" y="25234"/>
                  </a:cubicBezTo>
                  <a:cubicBezTo>
                    <a:pt x="33580" y="25234"/>
                    <a:pt x="31775" y="26000"/>
                    <a:pt x="30483" y="27393"/>
                  </a:cubicBezTo>
                  <a:cubicBezTo>
                    <a:pt x="29201" y="26013"/>
                    <a:pt x="27409" y="25233"/>
                    <a:pt x="25528" y="25233"/>
                  </a:cubicBezTo>
                  <a:cubicBezTo>
                    <a:pt x="25044" y="25233"/>
                    <a:pt x="24560" y="25287"/>
                    <a:pt x="24085" y="25386"/>
                  </a:cubicBezTo>
                  <a:cubicBezTo>
                    <a:pt x="24116" y="21231"/>
                    <a:pt x="27290" y="19152"/>
                    <a:pt x="30465" y="19152"/>
                  </a:cubicBezTo>
                  <a:close/>
                  <a:moveTo>
                    <a:pt x="119325" y="25304"/>
                  </a:moveTo>
                  <a:cubicBezTo>
                    <a:pt x="121264" y="25304"/>
                    <a:pt x="123133" y="26108"/>
                    <a:pt x="124478" y="27563"/>
                  </a:cubicBezTo>
                  <a:cubicBezTo>
                    <a:pt x="124458" y="27563"/>
                    <a:pt x="124438" y="27563"/>
                    <a:pt x="124418" y="27563"/>
                  </a:cubicBezTo>
                  <a:cubicBezTo>
                    <a:pt x="122550" y="27563"/>
                    <a:pt x="120782" y="28392"/>
                    <a:pt x="119541" y="29696"/>
                  </a:cubicBezTo>
                  <a:cubicBezTo>
                    <a:pt x="119622" y="28110"/>
                    <a:pt x="119039" y="26604"/>
                    <a:pt x="118045" y="25421"/>
                  </a:cubicBezTo>
                  <a:cubicBezTo>
                    <a:pt x="118472" y="25342"/>
                    <a:pt x="118900" y="25304"/>
                    <a:pt x="119325" y="25304"/>
                  </a:cubicBezTo>
                  <a:close/>
                  <a:moveTo>
                    <a:pt x="129625" y="25304"/>
                  </a:moveTo>
                  <a:cubicBezTo>
                    <a:pt x="130050" y="25304"/>
                    <a:pt x="130477" y="25342"/>
                    <a:pt x="130903" y="25421"/>
                  </a:cubicBezTo>
                  <a:cubicBezTo>
                    <a:pt x="129908" y="26604"/>
                    <a:pt x="129326" y="28101"/>
                    <a:pt x="129415" y="29696"/>
                  </a:cubicBezTo>
                  <a:cubicBezTo>
                    <a:pt x="128165" y="28392"/>
                    <a:pt x="126398" y="27563"/>
                    <a:pt x="124538" y="27563"/>
                  </a:cubicBezTo>
                  <a:cubicBezTo>
                    <a:pt x="124518" y="27563"/>
                    <a:pt x="124498" y="27563"/>
                    <a:pt x="124478" y="27563"/>
                  </a:cubicBezTo>
                  <a:cubicBezTo>
                    <a:pt x="125816" y="26108"/>
                    <a:pt x="127690" y="25304"/>
                    <a:pt x="129625" y="25304"/>
                  </a:cubicBezTo>
                  <a:close/>
                  <a:moveTo>
                    <a:pt x="95793" y="25402"/>
                  </a:moveTo>
                  <a:cubicBezTo>
                    <a:pt x="97728" y="25402"/>
                    <a:pt x="99603" y="26205"/>
                    <a:pt x="100948" y="27653"/>
                  </a:cubicBezTo>
                  <a:lnTo>
                    <a:pt x="100948" y="27653"/>
                  </a:lnTo>
                  <a:cubicBezTo>
                    <a:pt x="100945" y="27653"/>
                    <a:pt x="100942" y="27653"/>
                    <a:pt x="100939" y="27653"/>
                  </a:cubicBezTo>
                  <a:cubicBezTo>
                    <a:pt x="100919" y="27652"/>
                    <a:pt x="100900" y="27652"/>
                    <a:pt x="100880" y="27652"/>
                  </a:cubicBezTo>
                  <a:cubicBezTo>
                    <a:pt x="99020" y="27652"/>
                    <a:pt x="97252" y="28491"/>
                    <a:pt x="96011" y="29794"/>
                  </a:cubicBezTo>
                  <a:cubicBezTo>
                    <a:pt x="96091" y="28199"/>
                    <a:pt x="95509" y="26703"/>
                    <a:pt x="94514" y="25520"/>
                  </a:cubicBezTo>
                  <a:cubicBezTo>
                    <a:pt x="94940" y="25441"/>
                    <a:pt x="95368" y="25402"/>
                    <a:pt x="95793" y="25402"/>
                  </a:cubicBezTo>
                  <a:close/>
                  <a:moveTo>
                    <a:pt x="82779" y="25411"/>
                  </a:moveTo>
                  <a:cubicBezTo>
                    <a:pt x="83204" y="25411"/>
                    <a:pt x="83632" y="25450"/>
                    <a:pt x="84057" y="25529"/>
                  </a:cubicBezTo>
                  <a:cubicBezTo>
                    <a:pt x="83063" y="26703"/>
                    <a:pt x="82480" y="28208"/>
                    <a:pt x="82570" y="29803"/>
                  </a:cubicBezTo>
                  <a:cubicBezTo>
                    <a:pt x="81320" y="28500"/>
                    <a:pt x="79561" y="27661"/>
                    <a:pt x="77692" y="27661"/>
                  </a:cubicBezTo>
                  <a:cubicBezTo>
                    <a:pt x="77672" y="27661"/>
                    <a:pt x="77653" y="27661"/>
                    <a:pt x="77633" y="27662"/>
                  </a:cubicBezTo>
                  <a:cubicBezTo>
                    <a:pt x="78970" y="26214"/>
                    <a:pt x="80844" y="25411"/>
                    <a:pt x="82779" y="25411"/>
                  </a:cubicBezTo>
                  <a:close/>
                  <a:moveTo>
                    <a:pt x="59128" y="25506"/>
                  </a:moveTo>
                  <a:cubicBezTo>
                    <a:pt x="59557" y="25506"/>
                    <a:pt x="59990" y="25546"/>
                    <a:pt x="60420" y="25628"/>
                  </a:cubicBezTo>
                  <a:cubicBezTo>
                    <a:pt x="59434" y="26801"/>
                    <a:pt x="58852" y="28307"/>
                    <a:pt x="58932" y="29893"/>
                  </a:cubicBezTo>
                  <a:cubicBezTo>
                    <a:pt x="57697" y="28596"/>
                    <a:pt x="55941" y="27760"/>
                    <a:pt x="54083" y="27760"/>
                  </a:cubicBezTo>
                  <a:cubicBezTo>
                    <a:pt x="54054" y="27760"/>
                    <a:pt x="54024" y="27760"/>
                    <a:pt x="53995" y="27760"/>
                  </a:cubicBezTo>
                  <a:cubicBezTo>
                    <a:pt x="53975" y="27760"/>
                    <a:pt x="53955" y="27760"/>
                    <a:pt x="53935" y="27760"/>
                  </a:cubicBezTo>
                  <a:cubicBezTo>
                    <a:pt x="52067" y="27760"/>
                    <a:pt x="50308" y="28589"/>
                    <a:pt x="49058" y="29893"/>
                  </a:cubicBezTo>
                  <a:cubicBezTo>
                    <a:pt x="49138" y="28307"/>
                    <a:pt x="48565" y="26801"/>
                    <a:pt x="47561" y="25619"/>
                  </a:cubicBezTo>
                  <a:lnTo>
                    <a:pt x="47561" y="25619"/>
                  </a:lnTo>
                  <a:lnTo>
                    <a:pt x="47570" y="25628"/>
                  </a:lnTo>
                  <a:cubicBezTo>
                    <a:pt x="48002" y="25546"/>
                    <a:pt x="48436" y="25506"/>
                    <a:pt x="48867" y="25506"/>
                  </a:cubicBezTo>
                  <a:cubicBezTo>
                    <a:pt x="50796" y="25506"/>
                    <a:pt x="52663" y="26308"/>
                    <a:pt x="54004" y="27751"/>
                  </a:cubicBezTo>
                  <a:cubicBezTo>
                    <a:pt x="55337" y="26308"/>
                    <a:pt x="57203" y="25506"/>
                    <a:pt x="59128" y="25506"/>
                  </a:cubicBezTo>
                  <a:close/>
                  <a:moveTo>
                    <a:pt x="25327" y="25613"/>
                  </a:moveTo>
                  <a:cubicBezTo>
                    <a:pt x="27257" y="25613"/>
                    <a:pt x="29124" y="26416"/>
                    <a:pt x="30465" y="27859"/>
                  </a:cubicBezTo>
                  <a:lnTo>
                    <a:pt x="30465" y="27859"/>
                  </a:lnTo>
                  <a:cubicBezTo>
                    <a:pt x="30462" y="27859"/>
                    <a:pt x="30459" y="27859"/>
                    <a:pt x="30456" y="27859"/>
                  </a:cubicBezTo>
                  <a:cubicBezTo>
                    <a:pt x="30436" y="27859"/>
                    <a:pt x="30416" y="27858"/>
                    <a:pt x="30397" y="27858"/>
                  </a:cubicBezTo>
                  <a:cubicBezTo>
                    <a:pt x="28528" y="27858"/>
                    <a:pt x="26769" y="28697"/>
                    <a:pt x="25519" y="30000"/>
                  </a:cubicBezTo>
                  <a:cubicBezTo>
                    <a:pt x="25608" y="28414"/>
                    <a:pt x="25026" y="26909"/>
                    <a:pt x="24031" y="25735"/>
                  </a:cubicBezTo>
                  <a:cubicBezTo>
                    <a:pt x="24463" y="25653"/>
                    <a:pt x="24897" y="25613"/>
                    <a:pt x="25327" y="25613"/>
                  </a:cubicBezTo>
                  <a:close/>
                  <a:moveTo>
                    <a:pt x="106136" y="30070"/>
                  </a:moveTo>
                  <a:cubicBezTo>
                    <a:pt x="106135" y="30070"/>
                    <a:pt x="106135" y="30070"/>
                    <a:pt x="106134" y="30070"/>
                  </a:cubicBezTo>
                  <a:lnTo>
                    <a:pt x="106134" y="30070"/>
                  </a:lnTo>
                  <a:lnTo>
                    <a:pt x="106136" y="30072"/>
                  </a:lnTo>
                  <a:cubicBezTo>
                    <a:pt x="106136" y="30071"/>
                    <a:pt x="106136" y="30071"/>
                    <a:pt x="106136" y="30070"/>
                  </a:cubicBezTo>
                  <a:close/>
                  <a:moveTo>
                    <a:pt x="70806" y="20910"/>
                  </a:moveTo>
                  <a:cubicBezTo>
                    <a:pt x="71297" y="20910"/>
                    <a:pt x="71792" y="20961"/>
                    <a:pt x="72283" y="21067"/>
                  </a:cubicBezTo>
                  <a:cubicBezTo>
                    <a:pt x="71289" y="22321"/>
                    <a:pt x="70742" y="23907"/>
                    <a:pt x="70939" y="25574"/>
                  </a:cubicBezTo>
                  <a:cubicBezTo>
                    <a:pt x="71449" y="25460"/>
                    <a:pt x="71962" y="25404"/>
                    <a:pt x="72472" y="25404"/>
                  </a:cubicBezTo>
                  <a:cubicBezTo>
                    <a:pt x="74409" y="25404"/>
                    <a:pt x="76285" y="26207"/>
                    <a:pt x="77633" y="27662"/>
                  </a:cubicBezTo>
                  <a:cubicBezTo>
                    <a:pt x="77615" y="27661"/>
                    <a:pt x="77597" y="27661"/>
                    <a:pt x="77578" y="27661"/>
                  </a:cubicBezTo>
                  <a:cubicBezTo>
                    <a:pt x="75520" y="27661"/>
                    <a:pt x="73598" y="28670"/>
                    <a:pt x="72346" y="30197"/>
                  </a:cubicBezTo>
                  <a:cubicBezTo>
                    <a:pt x="72748" y="26467"/>
                    <a:pt x="69425" y="23154"/>
                    <a:pt x="65707" y="23154"/>
                  </a:cubicBezTo>
                  <a:cubicBezTo>
                    <a:pt x="65692" y="23154"/>
                    <a:pt x="65677" y="23154"/>
                    <a:pt x="65662" y="23154"/>
                  </a:cubicBezTo>
                  <a:cubicBezTo>
                    <a:pt x="67004" y="21705"/>
                    <a:pt x="68876" y="20910"/>
                    <a:pt x="70806" y="20910"/>
                  </a:cubicBezTo>
                  <a:close/>
                  <a:moveTo>
                    <a:pt x="112818" y="23450"/>
                  </a:moveTo>
                  <a:cubicBezTo>
                    <a:pt x="115995" y="23450"/>
                    <a:pt x="119174" y="25529"/>
                    <a:pt x="119218" y="29687"/>
                  </a:cubicBezTo>
                  <a:cubicBezTo>
                    <a:pt x="118738" y="29582"/>
                    <a:pt x="118254" y="29531"/>
                    <a:pt x="117774" y="29531"/>
                  </a:cubicBezTo>
                  <a:cubicBezTo>
                    <a:pt x="115916" y="29531"/>
                    <a:pt x="114117" y="30298"/>
                    <a:pt x="112821" y="31694"/>
                  </a:cubicBezTo>
                  <a:cubicBezTo>
                    <a:pt x="111548" y="30314"/>
                    <a:pt x="109756" y="29534"/>
                    <a:pt x="107874" y="29534"/>
                  </a:cubicBezTo>
                  <a:cubicBezTo>
                    <a:pt x="107391" y="29534"/>
                    <a:pt x="106907" y="29588"/>
                    <a:pt x="106432" y="29687"/>
                  </a:cubicBezTo>
                  <a:cubicBezTo>
                    <a:pt x="106468" y="25529"/>
                    <a:pt x="109642" y="23450"/>
                    <a:pt x="112818" y="23450"/>
                  </a:cubicBezTo>
                  <a:close/>
                  <a:moveTo>
                    <a:pt x="136132" y="23450"/>
                  </a:moveTo>
                  <a:cubicBezTo>
                    <a:pt x="139308" y="23450"/>
                    <a:pt x="142484" y="25529"/>
                    <a:pt x="142525" y="29687"/>
                  </a:cubicBezTo>
                  <a:cubicBezTo>
                    <a:pt x="142051" y="29585"/>
                    <a:pt x="141574" y="29535"/>
                    <a:pt x="141100" y="29535"/>
                  </a:cubicBezTo>
                  <a:cubicBezTo>
                    <a:pt x="139242" y="29535"/>
                    <a:pt x="137437" y="30301"/>
                    <a:pt x="136145" y="31694"/>
                  </a:cubicBezTo>
                  <a:cubicBezTo>
                    <a:pt x="134863" y="30314"/>
                    <a:pt x="133071" y="29534"/>
                    <a:pt x="131190" y="29534"/>
                  </a:cubicBezTo>
                  <a:cubicBezTo>
                    <a:pt x="130706" y="29534"/>
                    <a:pt x="130222" y="29588"/>
                    <a:pt x="129747" y="29687"/>
                  </a:cubicBezTo>
                  <a:cubicBezTo>
                    <a:pt x="129783" y="25529"/>
                    <a:pt x="132957" y="23450"/>
                    <a:pt x="136132" y="23450"/>
                  </a:cubicBezTo>
                  <a:close/>
                  <a:moveTo>
                    <a:pt x="89290" y="23558"/>
                  </a:moveTo>
                  <a:cubicBezTo>
                    <a:pt x="92466" y="23558"/>
                    <a:pt x="95642" y="25636"/>
                    <a:pt x="95679" y="29792"/>
                  </a:cubicBezTo>
                  <a:lnTo>
                    <a:pt x="95679" y="29792"/>
                  </a:lnTo>
                  <a:cubicBezTo>
                    <a:pt x="95202" y="29689"/>
                    <a:pt x="94721" y="29638"/>
                    <a:pt x="94245" y="29638"/>
                  </a:cubicBezTo>
                  <a:cubicBezTo>
                    <a:pt x="92389" y="29638"/>
                    <a:pt x="90595" y="30406"/>
                    <a:pt x="89299" y="31801"/>
                  </a:cubicBezTo>
                  <a:cubicBezTo>
                    <a:pt x="88025" y="30429"/>
                    <a:pt x="86246" y="29642"/>
                    <a:pt x="84376" y="29642"/>
                  </a:cubicBezTo>
                  <a:cubicBezTo>
                    <a:pt x="84365" y="29642"/>
                    <a:pt x="84355" y="29642"/>
                    <a:pt x="84344" y="29642"/>
                  </a:cubicBezTo>
                  <a:cubicBezTo>
                    <a:pt x="83860" y="29642"/>
                    <a:pt x="83376" y="29687"/>
                    <a:pt x="82902" y="29794"/>
                  </a:cubicBezTo>
                  <a:cubicBezTo>
                    <a:pt x="82937" y="25637"/>
                    <a:pt x="86114" y="23558"/>
                    <a:pt x="89290" y="23558"/>
                  </a:cubicBezTo>
                  <a:close/>
                  <a:moveTo>
                    <a:pt x="42335" y="23651"/>
                  </a:moveTo>
                  <a:cubicBezTo>
                    <a:pt x="45511" y="23651"/>
                    <a:pt x="48686" y="25727"/>
                    <a:pt x="48726" y="29884"/>
                  </a:cubicBezTo>
                  <a:cubicBezTo>
                    <a:pt x="48251" y="29782"/>
                    <a:pt x="47772" y="29732"/>
                    <a:pt x="47298" y="29732"/>
                  </a:cubicBezTo>
                  <a:cubicBezTo>
                    <a:pt x="45434" y="29732"/>
                    <a:pt x="43630" y="30499"/>
                    <a:pt x="42337" y="31891"/>
                  </a:cubicBezTo>
                  <a:cubicBezTo>
                    <a:pt x="41056" y="30511"/>
                    <a:pt x="39264" y="29731"/>
                    <a:pt x="37382" y="29731"/>
                  </a:cubicBezTo>
                  <a:cubicBezTo>
                    <a:pt x="36898" y="29731"/>
                    <a:pt x="36415" y="29785"/>
                    <a:pt x="35940" y="29884"/>
                  </a:cubicBezTo>
                  <a:cubicBezTo>
                    <a:pt x="35980" y="25729"/>
                    <a:pt x="39158" y="23651"/>
                    <a:pt x="42335" y="23651"/>
                  </a:cubicBezTo>
                  <a:close/>
                  <a:moveTo>
                    <a:pt x="65651" y="23651"/>
                  </a:moveTo>
                  <a:cubicBezTo>
                    <a:pt x="68826" y="23651"/>
                    <a:pt x="72001" y="25727"/>
                    <a:pt x="72041" y="29884"/>
                  </a:cubicBezTo>
                  <a:cubicBezTo>
                    <a:pt x="71568" y="29782"/>
                    <a:pt x="71091" y="29732"/>
                    <a:pt x="70617" y="29732"/>
                  </a:cubicBezTo>
                  <a:cubicBezTo>
                    <a:pt x="68758" y="29732"/>
                    <a:pt x="66952" y="30499"/>
                    <a:pt x="65653" y="31891"/>
                  </a:cubicBezTo>
                  <a:cubicBezTo>
                    <a:pt x="64371" y="30511"/>
                    <a:pt x="62579" y="29731"/>
                    <a:pt x="60697" y="29731"/>
                  </a:cubicBezTo>
                  <a:cubicBezTo>
                    <a:pt x="60214" y="29731"/>
                    <a:pt x="59730" y="29785"/>
                    <a:pt x="59255" y="29884"/>
                  </a:cubicBezTo>
                  <a:cubicBezTo>
                    <a:pt x="59295" y="25729"/>
                    <a:pt x="62473" y="23651"/>
                    <a:pt x="65651" y="23651"/>
                  </a:cubicBezTo>
                  <a:close/>
                  <a:moveTo>
                    <a:pt x="18808" y="23757"/>
                  </a:moveTo>
                  <a:cubicBezTo>
                    <a:pt x="21978" y="23757"/>
                    <a:pt x="25149" y="25829"/>
                    <a:pt x="25196" y="29978"/>
                  </a:cubicBezTo>
                  <a:lnTo>
                    <a:pt x="25196" y="29978"/>
                  </a:lnTo>
                  <a:cubicBezTo>
                    <a:pt x="24721" y="29876"/>
                    <a:pt x="24243" y="29826"/>
                    <a:pt x="23769" y="29826"/>
                  </a:cubicBezTo>
                  <a:cubicBezTo>
                    <a:pt x="21911" y="29826"/>
                    <a:pt x="20114" y="30592"/>
                    <a:pt x="18825" y="31981"/>
                  </a:cubicBezTo>
                  <a:cubicBezTo>
                    <a:pt x="17544" y="30610"/>
                    <a:pt x="15752" y="29821"/>
                    <a:pt x="13870" y="29821"/>
                  </a:cubicBezTo>
                  <a:cubicBezTo>
                    <a:pt x="13386" y="29830"/>
                    <a:pt x="12902" y="29875"/>
                    <a:pt x="12427" y="29982"/>
                  </a:cubicBezTo>
                  <a:cubicBezTo>
                    <a:pt x="12463" y="25834"/>
                    <a:pt x="15635" y="23757"/>
                    <a:pt x="18808" y="23757"/>
                  </a:cubicBezTo>
                  <a:close/>
                  <a:moveTo>
                    <a:pt x="117967" y="29909"/>
                  </a:moveTo>
                  <a:cubicBezTo>
                    <a:pt x="118392" y="29909"/>
                    <a:pt x="118820" y="29948"/>
                    <a:pt x="119245" y="30027"/>
                  </a:cubicBezTo>
                  <a:cubicBezTo>
                    <a:pt x="118253" y="31208"/>
                    <a:pt x="117671" y="32700"/>
                    <a:pt x="117757" y="34292"/>
                  </a:cubicBezTo>
                  <a:lnTo>
                    <a:pt x="117757" y="34292"/>
                  </a:lnTo>
                  <a:cubicBezTo>
                    <a:pt x="116507" y="32989"/>
                    <a:pt x="114740" y="32159"/>
                    <a:pt x="112880" y="32159"/>
                  </a:cubicBezTo>
                  <a:cubicBezTo>
                    <a:pt x="112860" y="32159"/>
                    <a:pt x="112840" y="32160"/>
                    <a:pt x="112821" y="32160"/>
                  </a:cubicBezTo>
                  <a:cubicBezTo>
                    <a:pt x="114158" y="30712"/>
                    <a:pt x="116031" y="29909"/>
                    <a:pt x="117967" y="29909"/>
                  </a:cubicBezTo>
                  <a:close/>
                  <a:moveTo>
                    <a:pt x="84144" y="30017"/>
                  </a:moveTo>
                  <a:cubicBezTo>
                    <a:pt x="86080" y="30017"/>
                    <a:pt x="87953" y="30820"/>
                    <a:pt x="89290" y="32267"/>
                  </a:cubicBezTo>
                  <a:cubicBezTo>
                    <a:pt x="89271" y="32267"/>
                    <a:pt x="89251" y="32267"/>
                    <a:pt x="89231" y="32267"/>
                  </a:cubicBezTo>
                  <a:cubicBezTo>
                    <a:pt x="87362" y="32267"/>
                    <a:pt x="85595" y="33105"/>
                    <a:pt x="84353" y="34409"/>
                  </a:cubicBezTo>
                  <a:cubicBezTo>
                    <a:pt x="84443" y="32814"/>
                    <a:pt x="83851" y="31317"/>
                    <a:pt x="82866" y="30135"/>
                  </a:cubicBezTo>
                  <a:cubicBezTo>
                    <a:pt x="83291" y="30056"/>
                    <a:pt x="83719" y="30017"/>
                    <a:pt x="84144" y="30017"/>
                  </a:cubicBezTo>
                  <a:close/>
                  <a:moveTo>
                    <a:pt x="94437" y="30017"/>
                  </a:moveTo>
                  <a:cubicBezTo>
                    <a:pt x="94862" y="30017"/>
                    <a:pt x="95289" y="30056"/>
                    <a:pt x="95715" y="30135"/>
                  </a:cubicBezTo>
                  <a:cubicBezTo>
                    <a:pt x="94729" y="31317"/>
                    <a:pt x="94138" y="32814"/>
                    <a:pt x="94228" y="34409"/>
                  </a:cubicBezTo>
                  <a:cubicBezTo>
                    <a:pt x="92977" y="33105"/>
                    <a:pt x="91218" y="32267"/>
                    <a:pt x="89350" y="32267"/>
                  </a:cubicBezTo>
                  <a:cubicBezTo>
                    <a:pt x="89333" y="32267"/>
                    <a:pt x="89316" y="32267"/>
                    <a:pt x="89299" y="32267"/>
                  </a:cubicBezTo>
                  <a:lnTo>
                    <a:pt x="89299" y="32267"/>
                  </a:lnTo>
                  <a:cubicBezTo>
                    <a:pt x="90637" y="30820"/>
                    <a:pt x="92504" y="30017"/>
                    <a:pt x="94437" y="30017"/>
                  </a:cubicBezTo>
                  <a:close/>
                  <a:moveTo>
                    <a:pt x="47484" y="30107"/>
                  </a:moveTo>
                  <a:cubicBezTo>
                    <a:pt x="47908" y="30107"/>
                    <a:pt x="48336" y="30145"/>
                    <a:pt x="48762" y="30224"/>
                  </a:cubicBezTo>
                  <a:cubicBezTo>
                    <a:pt x="47767" y="31407"/>
                    <a:pt x="47185" y="32912"/>
                    <a:pt x="47275" y="34498"/>
                  </a:cubicBezTo>
                  <a:cubicBezTo>
                    <a:pt x="46024" y="33195"/>
                    <a:pt x="44256" y="32357"/>
                    <a:pt x="42396" y="32357"/>
                  </a:cubicBezTo>
                  <a:cubicBezTo>
                    <a:pt x="42377" y="32357"/>
                    <a:pt x="42357" y="32357"/>
                    <a:pt x="42337" y="32357"/>
                  </a:cubicBezTo>
                  <a:cubicBezTo>
                    <a:pt x="43675" y="30909"/>
                    <a:pt x="45548" y="30107"/>
                    <a:pt x="47484" y="30107"/>
                  </a:cubicBezTo>
                  <a:close/>
                  <a:moveTo>
                    <a:pt x="60497" y="30107"/>
                  </a:moveTo>
                  <a:cubicBezTo>
                    <a:pt x="62433" y="30107"/>
                    <a:pt x="64308" y="30911"/>
                    <a:pt x="65653" y="32366"/>
                  </a:cubicBezTo>
                  <a:lnTo>
                    <a:pt x="65653" y="32366"/>
                  </a:lnTo>
                  <a:cubicBezTo>
                    <a:pt x="65650" y="32366"/>
                    <a:pt x="65647" y="32366"/>
                    <a:pt x="65644" y="32366"/>
                  </a:cubicBezTo>
                  <a:cubicBezTo>
                    <a:pt x="65624" y="32366"/>
                    <a:pt x="65604" y="32366"/>
                    <a:pt x="65584" y="32366"/>
                  </a:cubicBezTo>
                  <a:cubicBezTo>
                    <a:pt x="63715" y="32366"/>
                    <a:pt x="61957" y="33195"/>
                    <a:pt x="60706" y="34498"/>
                  </a:cubicBezTo>
                  <a:cubicBezTo>
                    <a:pt x="60796" y="32912"/>
                    <a:pt x="60214" y="31407"/>
                    <a:pt x="59219" y="30224"/>
                  </a:cubicBezTo>
                  <a:cubicBezTo>
                    <a:pt x="59644" y="30145"/>
                    <a:pt x="60072" y="30107"/>
                    <a:pt x="60497" y="30107"/>
                  </a:cubicBezTo>
                  <a:close/>
                  <a:moveTo>
                    <a:pt x="106093" y="25399"/>
                  </a:moveTo>
                  <a:cubicBezTo>
                    <a:pt x="106554" y="25399"/>
                    <a:pt x="107019" y="25445"/>
                    <a:pt x="107480" y="25538"/>
                  </a:cubicBezTo>
                  <a:cubicBezTo>
                    <a:pt x="106477" y="26801"/>
                    <a:pt x="105930" y="28395"/>
                    <a:pt x="106136" y="30070"/>
                  </a:cubicBezTo>
                  <a:lnTo>
                    <a:pt x="106136" y="30070"/>
                  </a:lnTo>
                  <a:cubicBezTo>
                    <a:pt x="106645" y="29957"/>
                    <a:pt x="107158" y="29902"/>
                    <a:pt x="107667" y="29902"/>
                  </a:cubicBezTo>
                  <a:cubicBezTo>
                    <a:pt x="109601" y="29902"/>
                    <a:pt x="111474" y="30700"/>
                    <a:pt x="112821" y="32160"/>
                  </a:cubicBezTo>
                  <a:cubicBezTo>
                    <a:pt x="112802" y="32160"/>
                    <a:pt x="112783" y="32160"/>
                    <a:pt x="112764" y="32160"/>
                  </a:cubicBezTo>
                  <a:cubicBezTo>
                    <a:pt x="110778" y="32160"/>
                    <a:pt x="108911" y="33096"/>
                    <a:pt x="107659" y="34543"/>
                  </a:cubicBezTo>
                  <a:cubicBezTo>
                    <a:pt x="107785" y="32877"/>
                    <a:pt x="107175" y="31300"/>
                    <a:pt x="106127" y="30072"/>
                  </a:cubicBezTo>
                  <a:cubicBezTo>
                    <a:pt x="106130" y="30071"/>
                    <a:pt x="106132" y="30071"/>
                    <a:pt x="106134" y="30070"/>
                  </a:cubicBezTo>
                  <a:lnTo>
                    <a:pt x="106134" y="30070"/>
                  </a:lnTo>
                  <a:lnTo>
                    <a:pt x="106127" y="30063"/>
                  </a:lnTo>
                  <a:cubicBezTo>
                    <a:pt x="104875" y="28607"/>
                    <a:pt x="102990" y="27652"/>
                    <a:pt x="100995" y="27652"/>
                  </a:cubicBezTo>
                  <a:cubicBezTo>
                    <a:pt x="100979" y="27652"/>
                    <a:pt x="100964" y="27652"/>
                    <a:pt x="100948" y="27653"/>
                  </a:cubicBezTo>
                  <a:lnTo>
                    <a:pt x="100948" y="27653"/>
                  </a:lnTo>
                  <a:cubicBezTo>
                    <a:pt x="102286" y="26199"/>
                    <a:pt x="104161" y="25399"/>
                    <a:pt x="106093" y="25399"/>
                  </a:cubicBezTo>
                  <a:close/>
                  <a:moveTo>
                    <a:pt x="13651" y="30209"/>
                  </a:moveTo>
                  <a:cubicBezTo>
                    <a:pt x="15587" y="30209"/>
                    <a:pt x="17458" y="31009"/>
                    <a:pt x="18799" y="32455"/>
                  </a:cubicBezTo>
                  <a:lnTo>
                    <a:pt x="18799" y="32455"/>
                  </a:lnTo>
                  <a:cubicBezTo>
                    <a:pt x="18788" y="32455"/>
                    <a:pt x="18777" y="32455"/>
                    <a:pt x="18766" y="32455"/>
                  </a:cubicBezTo>
                  <a:cubicBezTo>
                    <a:pt x="16897" y="32455"/>
                    <a:pt x="15129" y="33294"/>
                    <a:pt x="13888" y="34597"/>
                  </a:cubicBezTo>
                  <a:cubicBezTo>
                    <a:pt x="13968" y="33002"/>
                    <a:pt x="13386" y="31497"/>
                    <a:pt x="12391" y="30323"/>
                  </a:cubicBezTo>
                  <a:cubicBezTo>
                    <a:pt x="12811" y="30247"/>
                    <a:pt x="13233" y="30209"/>
                    <a:pt x="13651" y="30209"/>
                  </a:cubicBezTo>
                  <a:close/>
                  <a:moveTo>
                    <a:pt x="23971" y="30205"/>
                  </a:moveTo>
                  <a:cubicBezTo>
                    <a:pt x="24396" y="30205"/>
                    <a:pt x="24824" y="30244"/>
                    <a:pt x="25250" y="30323"/>
                  </a:cubicBezTo>
                  <a:cubicBezTo>
                    <a:pt x="24255" y="31497"/>
                    <a:pt x="23673" y="33002"/>
                    <a:pt x="23753" y="34597"/>
                  </a:cubicBezTo>
                  <a:cubicBezTo>
                    <a:pt x="22512" y="33294"/>
                    <a:pt x="20744" y="32455"/>
                    <a:pt x="18884" y="32455"/>
                  </a:cubicBezTo>
                  <a:cubicBezTo>
                    <a:pt x="18864" y="32455"/>
                    <a:pt x="18845" y="32455"/>
                    <a:pt x="18825" y="32455"/>
                  </a:cubicBezTo>
                  <a:cubicBezTo>
                    <a:pt x="20162" y="31008"/>
                    <a:pt x="22036" y="30205"/>
                    <a:pt x="23971" y="30205"/>
                  </a:cubicBezTo>
                  <a:close/>
                  <a:moveTo>
                    <a:pt x="35606" y="25605"/>
                  </a:moveTo>
                  <a:cubicBezTo>
                    <a:pt x="36068" y="25605"/>
                    <a:pt x="36534" y="25651"/>
                    <a:pt x="36997" y="25744"/>
                  </a:cubicBezTo>
                  <a:cubicBezTo>
                    <a:pt x="35993" y="26999"/>
                    <a:pt x="35438" y="28593"/>
                    <a:pt x="35644" y="30269"/>
                  </a:cubicBezTo>
                  <a:cubicBezTo>
                    <a:pt x="36150" y="30158"/>
                    <a:pt x="36661" y="30103"/>
                    <a:pt x="37168" y="30103"/>
                  </a:cubicBezTo>
                  <a:cubicBezTo>
                    <a:pt x="39104" y="30103"/>
                    <a:pt x="40980" y="30899"/>
                    <a:pt x="42329" y="32357"/>
                  </a:cubicBezTo>
                  <a:lnTo>
                    <a:pt x="42329" y="32357"/>
                  </a:lnTo>
                  <a:cubicBezTo>
                    <a:pt x="42313" y="32357"/>
                    <a:pt x="42297" y="32357"/>
                    <a:pt x="42282" y="32357"/>
                  </a:cubicBezTo>
                  <a:cubicBezTo>
                    <a:pt x="40295" y="32357"/>
                    <a:pt x="38428" y="33302"/>
                    <a:pt x="37176" y="34749"/>
                  </a:cubicBezTo>
                  <a:cubicBezTo>
                    <a:pt x="37302" y="33074"/>
                    <a:pt x="36692" y="31497"/>
                    <a:pt x="35644" y="30269"/>
                  </a:cubicBezTo>
                  <a:cubicBezTo>
                    <a:pt x="34392" y="28813"/>
                    <a:pt x="32507" y="27858"/>
                    <a:pt x="30511" y="27858"/>
                  </a:cubicBezTo>
                  <a:cubicBezTo>
                    <a:pt x="30496" y="27858"/>
                    <a:pt x="30480" y="27859"/>
                    <a:pt x="30465" y="27859"/>
                  </a:cubicBezTo>
                  <a:lnTo>
                    <a:pt x="30465" y="27859"/>
                  </a:lnTo>
                  <a:cubicBezTo>
                    <a:pt x="31803" y="26405"/>
                    <a:pt x="33672" y="25605"/>
                    <a:pt x="35606" y="25605"/>
                  </a:cubicBezTo>
                  <a:close/>
                  <a:moveTo>
                    <a:pt x="124475" y="28056"/>
                  </a:moveTo>
                  <a:cubicBezTo>
                    <a:pt x="127650" y="28056"/>
                    <a:pt x="130827" y="30135"/>
                    <a:pt x="130867" y="34292"/>
                  </a:cubicBezTo>
                  <a:cubicBezTo>
                    <a:pt x="130389" y="34187"/>
                    <a:pt x="129906" y="34136"/>
                    <a:pt x="129427" y="34136"/>
                  </a:cubicBezTo>
                  <a:cubicBezTo>
                    <a:pt x="127574" y="34136"/>
                    <a:pt x="125776" y="34904"/>
                    <a:pt x="124487" y="36299"/>
                  </a:cubicBezTo>
                  <a:cubicBezTo>
                    <a:pt x="123213" y="34927"/>
                    <a:pt x="121434" y="34140"/>
                    <a:pt x="119564" y="34140"/>
                  </a:cubicBezTo>
                  <a:cubicBezTo>
                    <a:pt x="119553" y="34140"/>
                    <a:pt x="119543" y="34140"/>
                    <a:pt x="119532" y="34140"/>
                  </a:cubicBezTo>
                  <a:cubicBezTo>
                    <a:pt x="119048" y="34140"/>
                    <a:pt x="118564" y="34185"/>
                    <a:pt x="118089" y="34292"/>
                  </a:cubicBezTo>
                  <a:cubicBezTo>
                    <a:pt x="118125" y="30135"/>
                    <a:pt x="121299" y="28056"/>
                    <a:pt x="124475" y="28056"/>
                  </a:cubicBezTo>
                  <a:close/>
                  <a:moveTo>
                    <a:pt x="100943" y="28163"/>
                  </a:moveTo>
                  <a:cubicBezTo>
                    <a:pt x="104120" y="28163"/>
                    <a:pt x="107296" y="30242"/>
                    <a:pt x="107337" y="34400"/>
                  </a:cubicBezTo>
                  <a:cubicBezTo>
                    <a:pt x="106858" y="34295"/>
                    <a:pt x="106375" y="34244"/>
                    <a:pt x="105896" y="34244"/>
                  </a:cubicBezTo>
                  <a:cubicBezTo>
                    <a:pt x="104045" y="34244"/>
                    <a:pt x="102248" y="35008"/>
                    <a:pt x="100952" y="36393"/>
                  </a:cubicBezTo>
                  <a:lnTo>
                    <a:pt x="100952" y="36393"/>
                  </a:lnTo>
                  <a:cubicBezTo>
                    <a:pt x="99679" y="35024"/>
                    <a:pt x="97893" y="34247"/>
                    <a:pt x="96025" y="34247"/>
                  </a:cubicBezTo>
                  <a:cubicBezTo>
                    <a:pt x="96014" y="34247"/>
                    <a:pt x="96004" y="34247"/>
                    <a:pt x="95993" y="34248"/>
                  </a:cubicBezTo>
                  <a:cubicBezTo>
                    <a:pt x="95509" y="34248"/>
                    <a:pt x="95025" y="34292"/>
                    <a:pt x="94550" y="34400"/>
                  </a:cubicBezTo>
                  <a:cubicBezTo>
                    <a:pt x="94590" y="30242"/>
                    <a:pt x="97767" y="28163"/>
                    <a:pt x="100943" y="28163"/>
                  </a:cubicBezTo>
                  <a:close/>
                  <a:moveTo>
                    <a:pt x="77631" y="28160"/>
                  </a:moveTo>
                  <a:cubicBezTo>
                    <a:pt x="80803" y="28160"/>
                    <a:pt x="83975" y="30235"/>
                    <a:pt x="84021" y="34387"/>
                  </a:cubicBezTo>
                  <a:lnTo>
                    <a:pt x="84021" y="34387"/>
                  </a:lnTo>
                  <a:cubicBezTo>
                    <a:pt x="83552" y="34288"/>
                    <a:pt x="83080" y="34239"/>
                    <a:pt x="82612" y="34239"/>
                  </a:cubicBezTo>
                  <a:cubicBezTo>
                    <a:pt x="80751" y="34239"/>
                    <a:pt x="78950" y="35006"/>
                    <a:pt x="77651" y="36398"/>
                  </a:cubicBezTo>
                  <a:cubicBezTo>
                    <a:pt x="76377" y="35026"/>
                    <a:pt x="74589" y="34247"/>
                    <a:pt x="72710" y="34247"/>
                  </a:cubicBezTo>
                  <a:cubicBezTo>
                    <a:pt x="72699" y="34247"/>
                    <a:pt x="72688" y="34247"/>
                    <a:pt x="72678" y="34248"/>
                  </a:cubicBezTo>
                  <a:cubicBezTo>
                    <a:pt x="72194" y="34248"/>
                    <a:pt x="71710" y="34292"/>
                    <a:pt x="71235" y="34400"/>
                  </a:cubicBezTo>
                  <a:cubicBezTo>
                    <a:pt x="71275" y="30241"/>
                    <a:pt x="74454" y="28160"/>
                    <a:pt x="77631" y="28160"/>
                  </a:cubicBezTo>
                  <a:close/>
                  <a:moveTo>
                    <a:pt x="53992" y="28260"/>
                  </a:moveTo>
                  <a:cubicBezTo>
                    <a:pt x="57167" y="28260"/>
                    <a:pt x="60343" y="30336"/>
                    <a:pt x="60384" y="34488"/>
                  </a:cubicBezTo>
                  <a:lnTo>
                    <a:pt x="60384" y="34488"/>
                  </a:lnTo>
                  <a:cubicBezTo>
                    <a:pt x="59912" y="34387"/>
                    <a:pt x="59436" y="34338"/>
                    <a:pt x="58965" y="34338"/>
                  </a:cubicBezTo>
                  <a:cubicBezTo>
                    <a:pt x="57104" y="34338"/>
                    <a:pt x="55304" y="35104"/>
                    <a:pt x="54004" y="36497"/>
                  </a:cubicBezTo>
                  <a:cubicBezTo>
                    <a:pt x="52723" y="35117"/>
                    <a:pt x="50931" y="34337"/>
                    <a:pt x="49049" y="34337"/>
                  </a:cubicBezTo>
                  <a:cubicBezTo>
                    <a:pt x="48565" y="34337"/>
                    <a:pt x="48081" y="34391"/>
                    <a:pt x="47606" y="34489"/>
                  </a:cubicBezTo>
                  <a:cubicBezTo>
                    <a:pt x="47642" y="30336"/>
                    <a:pt x="50816" y="28260"/>
                    <a:pt x="53992" y="28260"/>
                  </a:cubicBezTo>
                  <a:close/>
                  <a:moveTo>
                    <a:pt x="7166" y="28348"/>
                  </a:moveTo>
                  <a:cubicBezTo>
                    <a:pt x="10341" y="28348"/>
                    <a:pt x="13516" y="30427"/>
                    <a:pt x="13556" y="34588"/>
                  </a:cubicBezTo>
                  <a:cubicBezTo>
                    <a:pt x="13083" y="34486"/>
                    <a:pt x="12605" y="34436"/>
                    <a:pt x="12131" y="34436"/>
                  </a:cubicBezTo>
                  <a:cubicBezTo>
                    <a:pt x="10273" y="34436"/>
                    <a:pt x="8469" y="35201"/>
                    <a:pt x="7176" y="36586"/>
                  </a:cubicBezTo>
                  <a:cubicBezTo>
                    <a:pt x="5893" y="35223"/>
                    <a:pt x="4106" y="34445"/>
                    <a:pt x="2227" y="34445"/>
                  </a:cubicBezTo>
                  <a:cubicBezTo>
                    <a:pt x="2216" y="34445"/>
                    <a:pt x="2205" y="34445"/>
                    <a:pt x="2194" y="34445"/>
                  </a:cubicBezTo>
                  <a:lnTo>
                    <a:pt x="2212" y="34427"/>
                  </a:lnTo>
                  <a:cubicBezTo>
                    <a:pt x="1728" y="34427"/>
                    <a:pt x="1245" y="34481"/>
                    <a:pt x="770" y="34588"/>
                  </a:cubicBezTo>
                  <a:cubicBezTo>
                    <a:pt x="810" y="30429"/>
                    <a:pt x="3988" y="28348"/>
                    <a:pt x="7166" y="28348"/>
                  </a:cubicBezTo>
                  <a:close/>
                  <a:moveTo>
                    <a:pt x="30465" y="28364"/>
                  </a:moveTo>
                  <a:cubicBezTo>
                    <a:pt x="33638" y="28364"/>
                    <a:pt x="36811" y="30439"/>
                    <a:pt x="36854" y="34593"/>
                  </a:cubicBezTo>
                  <a:lnTo>
                    <a:pt x="36854" y="34593"/>
                  </a:lnTo>
                  <a:cubicBezTo>
                    <a:pt x="36384" y="34494"/>
                    <a:pt x="35912" y="34445"/>
                    <a:pt x="35443" y="34445"/>
                  </a:cubicBezTo>
                  <a:cubicBezTo>
                    <a:pt x="33580" y="34445"/>
                    <a:pt x="31775" y="35212"/>
                    <a:pt x="30483" y="36604"/>
                  </a:cubicBezTo>
                  <a:cubicBezTo>
                    <a:pt x="29201" y="35224"/>
                    <a:pt x="27409" y="34445"/>
                    <a:pt x="25528" y="34445"/>
                  </a:cubicBezTo>
                  <a:cubicBezTo>
                    <a:pt x="25044" y="34445"/>
                    <a:pt x="24560" y="34498"/>
                    <a:pt x="24085" y="34597"/>
                  </a:cubicBezTo>
                  <a:cubicBezTo>
                    <a:pt x="24116" y="30443"/>
                    <a:pt x="27290" y="28364"/>
                    <a:pt x="30465" y="28364"/>
                  </a:cubicBezTo>
                  <a:close/>
                  <a:moveTo>
                    <a:pt x="119327" y="34515"/>
                  </a:moveTo>
                  <a:cubicBezTo>
                    <a:pt x="121267" y="34515"/>
                    <a:pt x="123141" y="35318"/>
                    <a:pt x="124478" y="36765"/>
                  </a:cubicBezTo>
                  <a:cubicBezTo>
                    <a:pt x="124458" y="36765"/>
                    <a:pt x="124439" y="36765"/>
                    <a:pt x="124419" y="36765"/>
                  </a:cubicBezTo>
                  <a:cubicBezTo>
                    <a:pt x="122550" y="36765"/>
                    <a:pt x="120782" y="37604"/>
                    <a:pt x="119541" y="38907"/>
                  </a:cubicBezTo>
                  <a:cubicBezTo>
                    <a:pt x="119622" y="37312"/>
                    <a:pt x="119039" y="35816"/>
                    <a:pt x="118045" y="34633"/>
                  </a:cubicBezTo>
                  <a:cubicBezTo>
                    <a:pt x="118472" y="34554"/>
                    <a:pt x="118901" y="34515"/>
                    <a:pt x="119327" y="34515"/>
                  </a:cubicBezTo>
                  <a:close/>
                  <a:moveTo>
                    <a:pt x="129624" y="34515"/>
                  </a:moveTo>
                  <a:cubicBezTo>
                    <a:pt x="130049" y="34515"/>
                    <a:pt x="130477" y="34554"/>
                    <a:pt x="130903" y="34633"/>
                  </a:cubicBezTo>
                  <a:cubicBezTo>
                    <a:pt x="129908" y="35816"/>
                    <a:pt x="129326" y="37312"/>
                    <a:pt x="129415" y="38907"/>
                  </a:cubicBezTo>
                  <a:cubicBezTo>
                    <a:pt x="128165" y="37604"/>
                    <a:pt x="126397" y="36765"/>
                    <a:pt x="124537" y="36765"/>
                  </a:cubicBezTo>
                  <a:cubicBezTo>
                    <a:pt x="124517" y="36765"/>
                    <a:pt x="124498" y="36765"/>
                    <a:pt x="124478" y="36765"/>
                  </a:cubicBezTo>
                  <a:cubicBezTo>
                    <a:pt x="125815" y="35318"/>
                    <a:pt x="127689" y="34515"/>
                    <a:pt x="129624" y="34515"/>
                  </a:cubicBezTo>
                  <a:close/>
                  <a:moveTo>
                    <a:pt x="82770" y="34620"/>
                  </a:moveTo>
                  <a:cubicBezTo>
                    <a:pt x="83198" y="34620"/>
                    <a:pt x="83629" y="34660"/>
                    <a:pt x="84057" y="34740"/>
                  </a:cubicBezTo>
                  <a:cubicBezTo>
                    <a:pt x="83556" y="35341"/>
                    <a:pt x="83152" y="36031"/>
                    <a:pt x="82893" y="36765"/>
                  </a:cubicBezTo>
                  <a:lnTo>
                    <a:pt x="82875" y="36765"/>
                  </a:lnTo>
                  <a:cubicBezTo>
                    <a:pt x="82633" y="37473"/>
                    <a:pt x="82534" y="38208"/>
                    <a:pt x="82570" y="38952"/>
                  </a:cubicBezTo>
                  <a:cubicBezTo>
                    <a:pt x="81324" y="37644"/>
                    <a:pt x="79559" y="36810"/>
                    <a:pt x="77695" y="36810"/>
                  </a:cubicBezTo>
                  <a:cubicBezTo>
                    <a:pt x="79026" y="35399"/>
                    <a:pt x="80871" y="34620"/>
                    <a:pt x="82770" y="34620"/>
                  </a:cubicBezTo>
                  <a:close/>
                  <a:moveTo>
                    <a:pt x="95806" y="34620"/>
                  </a:moveTo>
                  <a:cubicBezTo>
                    <a:pt x="97710" y="34620"/>
                    <a:pt x="99556" y="35399"/>
                    <a:pt x="100894" y="36810"/>
                  </a:cubicBezTo>
                  <a:cubicBezTo>
                    <a:pt x="99021" y="36810"/>
                    <a:pt x="97256" y="37644"/>
                    <a:pt x="96011" y="38952"/>
                  </a:cubicBezTo>
                  <a:cubicBezTo>
                    <a:pt x="96047" y="38208"/>
                    <a:pt x="95948" y="37473"/>
                    <a:pt x="95706" y="36765"/>
                  </a:cubicBezTo>
                  <a:lnTo>
                    <a:pt x="95679" y="36765"/>
                  </a:lnTo>
                  <a:cubicBezTo>
                    <a:pt x="95419" y="36031"/>
                    <a:pt x="95025" y="35341"/>
                    <a:pt x="94514" y="34740"/>
                  </a:cubicBezTo>
                  <a:cubicBezTo>
                    <a:pt x="94944" y="34660"/>
                    <a:pt x="95377" y="34620"/>
                    <a:pt x="95806" y="34620"/>
                  </a:cubicBezTo>
                  <a:close/>
                  <a:moveTo>
                    <a:pt x="59142" y="34720"/>
                  </a:moveTo>
                  <a:cubicBezTo>
                    <a:pt x="59570" y="34720"/>
                    <a:pt x="60000" y="34759"/>
                    <a:pt x="60429" y="34839"/>
                  </a:cubicBezTo>
                  <a:cubicBezTo>
                    <a:pt x="59434" y="36022"/>
                    <a:pt x="58852" y="37518"/>
                    <a:pt x="58941" y="39113"/>
                  </a:cubicBezTo>
                  <a:cubicBezTo>
                    <a:pt x="57691" y="37810"/>
                    <a:pt x="55923" y="36971"/>
                    <a:pt x="54063" y="36971"/>
                  </a:cubicBezTo>
                  <a:cubicBezTo>
                    <a:pt x="54043" y="36971"/>
                    <a:pt x="54024" y="36971"/>
                    <a:pt x="54004" y="36972"/>
                  </a:cubicBezTo>
                  <a:cubicBezTo>
                    <a:pt x="53984" y="36971"/>
                    <a:pt x="53964" y="36971"/>
                    <a:pt x="53945" y="36971"/>
                  </a:cubicBezTo>
                  <a:cubicBezTo>
                    <a:pt x="52076" y="36971"/>
                    <a:pt x="50308" y="37810"/>
                    <a:pt x="49067" y="39113"/>
                  </a:cubicBezTo>
                  <a:cubicBezTo>
                    <a:pt x="49147" y="37518"/>
                    <a:pt x="48565" y="36022"/>
                    <a:pt x="47579" y="34839"/>
                  </a:cubicBezTo>
                  <a:cubicBezTo>
                    <a:pt x="48004" y="34760"/>
                    <a:pt x="48431" y="34721"/>
                    <a:pt x="48855" y="34721"/>
                  </a:cubicBezTo>
                  <a:cubicBezTo>
                    <a:pt x="50785" y="34721"/>
                    <a:pt x="52658" y="35523"/>
                    <a:pt x="53995" y="36963"/>
                  </a:cubicBezTo>
                  <a:lnTo>
                    <a:pt x="54004" y="36963"/>
                  </a:lnTo>
                  <a:cubicBezTo>
                    <a:pt x="55339" y="35517"/>
                    <a:pt x="57210" y="34720"/>
                    <a:pt x="59142" y="34720"/>
                  </a:cubicBezTo>
                  <a:close/>
                  <a:moveTo>
                    <a:pt x="12301" y="34821"/>
                  </a:moveTo>
                  <a:cubicBezTo>
                    <a:pt x="12724" y="34821"/>
                    <a:pt x="13150" y="34859"/>
                    <a:pt x="13574" y="34938"/>
                  </a:cubicBezTo>
                  <a:cubicBezTo>
                    <a:pt x="13063" y="35538"/>
                    <a:pt x="12669" y="36228"/>
                    <a:pt x="12409" y="36972"/>
                  </a:cubicBezTo>
                  <a:lnTo>
                    <a:pt x="12382" y="36972"/>
                  </a:lnTo>
                  <a:cubicBezTo>
                    <a:pt x="12141" y="37670"/>
                    <a:pt x="12042" y="38414"/>
                    <a:pt x="12087" y="39149"/>
                  </a:cubicBezTo>
                  <a:cubicBezTo>
                    <a:pt x="10841" y="37850"/>
                    <a:pt x="9076" y="37007"/>
                    <a:pt x="7212" y="37007"/>
                  </a:cubicBezTo>
                  <a:cubicBezTo>
                    <a:pt x="8547" y="35599"/>
                    <a:pt x="10392" y="34821"/>
                    <a:pt x="12301" y="34821"/>
                  </a:cubicBezTo>
                  <a:close/>
                  <a:moveTo>
                    <a:pt x="25305" y="34821"/>
                  </a:moveTo>
                  <a:cubicBezTo>
                    <a:pt x="27216" y="34821"/>
                    <a:pt x="29067" y="35599"/>
                    <a:pt x="30402" y="37007"/>
                  </a:cubicBezTo>
                  <a:cubicBezTo>
                    <a:pt x="28538" y="37007"/>
                    <a:pt x="26764" y="37841"/>
                    <a:pt x="25519" y="39149"/>
                  </a:cubicBezTo>
                  <a:cubicBezTo>
                    <a:pt x="25563" y="38414"/>
                    <a:pt x="25456" y="37670"/>
                    <a:pt x="25223" y="36972"/>
                  </a:cubicBezTo>
                  <a:lnTo>
                    <a:pt x="25196" y="36972"/>
                  </a:lnTo>
                  <a:cubicBezTo>
                    <a:pt x="24936" y="36228"/>
                    <a:pt x="24542" y="35538"/>
                    <a:pt x="24031" y="34938"/>
                  </a:cubicBezTo>
                  <a:cubicBezTo>
                    <a:pt x="24455" y="34859"/>
                    <a:pt x="24882" y="34821"/>
                    <a:pt x="25305" y="34821"/>
                  </a:cubicBezTo>
                  <a:close/>
                  <a:moveTo>
                    <a:pt x="106096" y="34617"/>
                  </a:moveTo>
                  <a:cubicBezTo>
                    <a:pt x="106559" y="34617"/>
                    <a:pt x="107026" y="34664"/>
                    <a:pt x="107489" y="34758"/>
                  </a:cubicBezTo>
                  <a:cubicBezTo>
                    <a:pt x="106495" y="35995"/>
                    <a:pt x="105948" y="37563"/>
                    <a:pt x="106127" y="39212"/>
                  </a:cubicBezTo>
                  <a:cubicBezTo>
                    <a:pt x="104873" y="37760"/>
                    <a:pt x="103000" y="36810"/>
                    <a:pt x="101011" y="36810"/>
                  </a:cubicBezTo>
                  <a:cubicBezTo>
                    <a:pt x="102344" y="35398"/>
                    <a:pt x="104192" y="34617"/>
                    <a:pt x="106096" y="34617"/>
                  </a:cubicBezTo>
                  <a:close/>
                  <a:moveTo>
                    <a:pt x="70794" y="30109"/>
                  </a:moveTo>
                  <a:cubicBezTo>
                    <a:pt x="71289" y="30109"/>
                    <a:pt x="71788" y="30161"/>
                    <a:pt x="72283" y="30269"/>
                  </a:cubicBezTo>
                  <a:cubicBezTo>
                    <a:pt x="71289" y="31524"/>
                    <a:pt x="70742" y="33110"/>
                    <a:pt x="70939" y="34785"/>
                  </a:cubicBezTo>
                  <a:lnTo>
                    <a:pt x="70957" y="34785"/>
                  </a:lnTo>
                  <a:cubicBezTo>
                    <a:pt x="71462" y="34672"/>
                    <a:pt x="71973" y="34617"/>
                    <a:pt x="72479" y="34617"/>
                  </a:cubicBezTo>
                  <a:cubicBezTo>
                    <a:pt x="74381" y="34617"/>
                    <a:pt x="76233" y="35395"/>
                    <a:pt x="77570" y="36810"/>
                  </a:cubicBezTo>
                  <a:cubicBezTo>
                    <a:pt x="75527" y="36810"/>
                    <a:pt x="73601" y="37814"/>
                    <a:pt x="72346" y="39337"/>
                  </a:cubicBezTo>
                  <a:cubicBezTo>
                    <a:pt x="72694" y="35639"/>
                    <a:pt x="69398" y="32366"/>
                    <a:pt x="65704" y="32366"/>
                  </a:cubicBezTo>
                  <a:cubicBezTo>
                    <a:pt x="65687" y="32366"/>
                    <a:pt x="65670" y="32366"/>
                    <a:pt x="65653" y="32366"/>
                  </a:cubicBezTo>
                  <a:lnTo>
                    <a:pt x="65653" y="32366"/>
                  </a:lnTo>
                  <a:cubicBezTo>
                    <a:pt x="66994" y="30911"/>
                    <a:pt x="68863" y="30109"/>
                    <a:pt x="70794" y="30109"/>
                  </a:cubicBezTo>
                  <a:close/>
                  <a:moveTo>
                    <a:pt x="35613" y="34809"/>
                  </a:moveTo>
                  <a:cubicBezTo>
                    <a:pt x="36073" y="34809"/>
                    <a:pt x="36537" y="34854"/>
                    <a:pt x="36997" y="34946"/>
                  </a:cubicBezTo>
                  <a:cubicBezTo>
                    <a:pt x="36013" y="36189"/>
                    <a:pt x="35458" y="37762"/>
                    <a:pt x="35634" y="39407"/>
                  </a:cubicBezTo>
                  <a:lnTo>
                    <a:pt x="35634" y="39407"/>
                  </a:lnTo>
                  <a:cubicBezTo>
                    <a:pt x="34388" y="37948"/>
                    <a:pt x="32507" y="36998"/>
                    <a:pt x="30519" y="36998"/>
                  </a:cubicBezTo>
                  <a:cubicBezTo>
                    <a:pt x="31861" y="35584"/>
                    <a:pt x="33709" y="34809"/>
                    <a:pt x="35613" y="34809"/>
                  </a:cubicBezTo>
                  <a:close/>
                  <a:moveTo>
                    <a:pt x="136132" y="32662"/>
                  </a:moveTo>
                  <a:cubicBezTo>
                    <a:pt x="139308" y="32662"/>
                    <a:pt x="142484" y="34740"/>
                    <a:pt x="142525" y="38898"/>
                  </a:cubicBezTo>
                  <a:cubicBezTo>
                    <a:pt x="142046" y="38793"/>
                    <a:pt x="141563" y="38742"/>
                    <a:pt x="141084" y="38742"/>
                  </a:cubicBezTo>
                  <a:cubicBezTo>
                    <a:pt x="139231" y="38742"/>
                    <a:pt x="137433" y="39508"/>
                    <a:pt x="136145" y="40896"/>
                  </a:cubicBezTo>
                  <a:cubicBezTo>
                    <a:pt x="134863" y="39525"/>
                    <a:pt x="133071" y="38737"/>
                    <a:pt x="131190" y="38737"/>
                  </a:cubicBezTo>
                  <a:cubicBezTo>
                    <a:pt x="130706" y="38737"/>
                    <a:pt x="130222" y="38791"/>
                    <a:pt x="129747" y="38898"/>
                  </a:cubicBezTo>
                  <a:cubicBezTo>
                    <a:pt x="129783" y="34740"/>
                    <a:pt x="132957" y="32662"/>
                    <a:pt x="136132" y="32662"/>
                  </a:cubicBezTo>
                  <a:close/>
                  <a:moveTo>
                    <a:pt x="112818" y="32662"/>
                  </a:moveTo>
                  <a:cubicBezTo>
                    <a:pt x="115995" y="32662"/>
                    <a:pt x="119174" y="34740"/>
                    <a:pt x="119218" y="38898"/>
                  </a:cubicBezTo>
                  <a:cubicBezTo>
                    <a:pt x="118738" y="38793"/>
                    <a:pt x="118254" y="38742"/>
                    <a:pt x="117774" y="38742"/>
                  </a:cubicBezTo>
                  <a:cubicBezTo>
                    <a:pt x="115916" y="38742"/>
                    <a:pt x="114117" y="39510"/>
                    <a:pt x="112821" y="40905"/>
                  </a:cubicBezTo>
                  <a:cubicBezTo>
                    <a:pt x="111548" y="39525"/>
                    <a:pt x="109756" y="38746"/>
                    <a:pt x="107874" y="38746"/>
                  </a:cubicBezTo>
                  <a:cubicBezTo>
                    <a:pt x="107391" y="38746"/>
                    <a:pt x="106907" y="38791"/>
                    <a:pt x="106432" y="38898"/>
                  </a:cubicBezTo>
                  <a:cubicBezTo>
                    <a:pt x="106468" y="34740"/>
                    <a:pt x="109642" y="32662"/>
                    <a:pt x="112818" y="32662"/>
                  </a:cubicBezTo>
                  <a:close/>
                  <a:moveTo>
                    <a:pt x="89290" y="32762"/>
                  </a:moveTo>
                  <a:cubicBezTo>
                    <a:pt x="91871" y="32762"/>
                    <a:pt x="94452" y="34136"/>
                    <a:pt x="95348" y="36882"/>
                  </a:cubicBezTo>
                  <a:lnTo>
                    <a:pt x="95375" y="36882"/>
                  </a:lnTo>
                  <a:cubicBezTo>
                    <a:pt x="95572" y="37545"/>
                    <a:pt x="95679" y="38235"/>
                    <a:pt x="95688" y="38934"/>
                  </a:cubicBezTo>
                  <a:cubicBezTo>
                    <a:pt x="95213" y="38832"/>
                    <a:pt x="94735" y="38782"/>
                    <a:pt x="94260" y="38782"/>
                  </a:cubicBezTo>
                  <a:cubicBezTo>
                    <a:pt x="92399" y="38782"/>
                    <a:pt x="90599" y="39549"/>
                    <a:pt x="89299" y="40941"/>
                  </a:cubicBezTo>
                  <a:cubicBezTo>
                    <a:pt x="88018" y="39561"/>
                    <a:pt x="86226" y="38782"/>
                    <a:pt x="84344" y="38782"/>
                  </a:cubicBezTo>
                  <a:cubicBezTo>
                    <a:pt x="83860" y="38782"/>
                    <a:pt x="83376" y="38835"/>
                    <a:pt x="82902" y="38934"/>
                  </a:cubicBezTo>
                  <a:cubicBezTo>
                    <a:pt x="82902" y="38235"/>
                    <a:pt x="83009" y="37545"/>
                    <a:pt x="83215" y="36882"/>
                  </a:cubicBezTo>
                  <a:lnTo>
                    <a:pt x="83233" y="36882"/>
                  </a:lnTo>
                  <a:cubicBezTo>
                    <a:pt x="84129" y="34136"/>
                    <a:pt x="86710" y="32762"/>
                    <a:pt x="89290" y="32762"/>
                  </a:cubicBezTo>
                  <a:close/>
                  <a:moveTo>
                    <a:pt x="42338" y="32863"/>
                  </a:moveTo>
                  <a:cubicBezTo>
                    <a:pt x="45512" y="32863"/>
                    <a:pt x="48684" y="34938"/>
                    <a:pt x="48726" y="39091"/>
                  </a:cubicBezTo>
                  <a:lnTo>
                    <a:pt x="48726" y="39091"/>
                  </a:lnTo>
                  <a:cubicBezTo>
                    <a:pt x="48257" y="38992"/>
                    <a:pt x="47785" y="38943"/>
                    <a:pt x="47316" y="38943"/>
                  </a:cubicBezTo>
                  <a:cubicBezTo>
                    <a:pt x="45455" y="38943"/>
                    <a:pt x="43655" y="39710"/>
                    <a:pt x="42355" y="41102"/>
                  </a:cubicBezTo>
                  <a:cubicBezTo>
                    <a:pt x="41081" y="39730"/>
                    <a:pt x="39293" y="38952"/>
                    <a:pt x="37414" y="38952"/>
                  </a:cubicBezTo>
                  <a:cubicBezTo>
                    <a:pt x="37404" y="38952"/>
                    <a:pt x="37393" y="38952"/>
                    <a:pt x="37382" y="38952"/>
                  </a:cubicBezTo>
                  <a:cubicBezTo>
                    <a:pt x="36898" y="38952"/>
                    <a:pt x="36415" y="38997"/>
                    <a:pt x="35940" y="39104"/>
                  </a:cubicBezTo>
                  <a:cubicBezTo>
                    <a:pt x="35980" y="34944"/>
                    <a:pt x="39160" y="32863"/>
                    <a:pt x="42338" y="32863"/>
                  </a:cubicBezTo>
                  <a:close/>
                  <a:moveTo>
                    <a:pt x="65648" y="32868"/>
                  </a:moveTo>
                  <a:cubicBezTo>
                    <a:pt x="68825" y="32868"/>
                    <a:pt x="72001" y="34946"/>
                    <a:pt x="72041" y="39104"/>
                  </a:cubicBezTo>
                  <a:cubicBezTo>
                    <a:pt x="71563" y="38999"/>
                    <a:pt x="71081" y="38948"/>
                    <a:pt x="70602" y="38948"/>
                  </a:cubicBezTo>
                  <a:cubicBezTo>
                    <a:pt x="68748" y="38948"/>
                    <a:pt x="66949" y="39716"/>
                    <a:pt x="65653" y="41111"/>
                  </a:cubicBezTo>
                  <a:cubicBezTo>
                    <a:pt x="64371" y="39731"/>
                    <a:pt x="62579" y="38952"/>
                    <a:pt x="60697" y="38952"/>
                  </a:cubicBezTo>
                  <a:cubicBezTo>
                    <a:pt x="60214" y="38952"/>
                    <a:pt x="59730" y="38997"/>
                    <a:pt x="59255" y="39104"/>
                  </a:cubicBezTo>
                  <a:cubicBezTo>
                    <a:pt x="59295" y="34946"/>
                    <a:pt x="62472" y="32868"/>
                    <a:pt x="65648" y="32868"/>
                  </a:cubicBezTo>
                  <a:close/>
                  <a:moveTo>
                    <a:pt x="18803" y="32968"/>
                  </a:moveTo>
                  <a:cubicBezTo>
                    <a:pt x="21386" y="32968"/>
                    <a:pt x="23968" y="34342"/>
                    <a:pt x="24864" y="37088"/>
                  </a:cubicBezTo>
                  <a:lnTo>
                    <a:pt x="24882" y="37088"/>
                  </a:lnTo>
                  <a:cubicBezTo>
                    <a:pt x="25088" y="37751"/>
                    <a:pt x="25196" y="38441"/>
                    <a:pt x="25196" y="39140"/>
                  </a:cubicBezTo>
                  <a:cubicBezTo>
                    <a:pt x="24723" y="39038"/>
                    <a:pt x="24246" y="38988"/>
                    <a:pt x="23772" y="38988"/>
                  </a:cubicBezTo>
                  <a:cubicBezTo>
                    <a:pt x="21913" y="38988"/>
                    <a:pt x="20107" y="39755"/>
                    <a:pt x="18807" y="41147"/>
                  </a:cubicBezTo>
                  <a:cubicBezTo>
                    <a:pt x="17526" y="39767"/>
                    <a:pt x="15734" y="38988"/>
                    <a:pt x="13852" y="38988"/>
                  </a:cubicBezTo>
                  <a:cubicBezTo>
                    <a:pt x="13368" y="38988"/>
                    <a:pt x="12884" y="39041"/>
                    <a:pt x="12409" y="39140"/>
                  </a:cubicBezTo>
                  <a:cubicBezTo>
                    <a:pt x="12409" y="38441"/>
                    <a:pt x="12517" y="37751"/>
                    <a:pt x="12723" y="37088"/>
                  </a:cubicBezTo>
                  <a:lnTo>
                    <a:pt x="12741" y="37088"/>
                  </a:lnTo>
                  <a:cubicBezTo>
                    <a:pt x="13637" y="34342"/>
                    <a:pt x="16220" y="32968"/>
                    <a:pt x="18803" y="32968"/>
                  </a:cubicBezTo>
                  <a:close/>
                  <a:moveTo>
                    <a:pt x="117968" y="39112"/>
                  </a:moveTo>
                  <a:cubicBezTo>
                    <a:pt x="118392" y="39112"/>
                    <a:pt x="118820" y="39151"/>
                    <a:pt x="119245" y="39230"/>
                  </a:cubicBezTo>
                  <a:cubicBezTo>
                    <a:pt x="118726" y="39848"/>
                    <a:pt x="118322" y="40565"/>
                    <a:pt x="118063" y="41326"/>
                  </a:cubicBezTo>
                  <a:lnTo>
                    <a:pt x="118063" y="41317"/>
                  </a:lnTo>
                  <a:lnTo>
                    <a:pt x="118054" y="41344"/>
                  </a:lnTo>
                  <a:cubicBezTo>
                    <a:pt x="118054" y="41353"/>
                    <a:pt x="118045" y="41362"/>
                    <a:pt x="118036" y="41380"/>
                  </a:cubicBezTo>
                  <a:cubicBezTo>
                    <a:pt x="117812" y="42061"/>
                    <a:pt x="117713" y="42787"/>
                    <a:pt x="117758" y="43504"/>
                  </a:cubicBezTo>
                  <a:cubicBezTo>
                    <a:pt x="116508" y="42200"/>
                    <a:pt x="114748" y="41362"/>
                    <a:pt x="112888" y="41362"/>
                  </a:cubicBezTo>
                  <a:cubicBezTo>
                    <a:pt x="112869" y="41362"/>
                    <a:pt x="112849" y="41362"/>
                    <a:pt x="112830" y="41362"/>
                  </a:cubicBezTo>
                  <a:cubicBezTo>
                    <a:pt x="114167" y="39915"/>
                    <a:pt x="116034" y="39112"/>
                    <a:pt x="117968" y="39112"/>
                  </a:cubicBezTo>
                  <a:close/>
                  <a:moveTo>
                    <a:pt x="130986" y="39112"/>
                  </a:moveTo>
                  <a:cubicBezTo>
                    <a:pt x="132916" y="39112"/>
                    <a:pt x="134791" y="39915"/>
                    <a:pt x="136136" y="41362"/>
                  </a:cubicBezTo>
                  <a:cubicBezTo>
                    <a:pt x="136116" y="41362"/>
                    <a:pt x="136096" y="41362"/>
                    <a:pt x="136077" y="41362"/>
                  </a:cubicBezTo>
                  <a:cubicBezTo>
                    <a:pt x="134208" y="41362"/>
                    <a:pt x="132440" y="42200"/>
                    <a:pt x="131199" y="43504"/>
                  </a:cubicBezTo>
                  <a:cubicBezTo>
                    <a:pt x="131234" y="42787"/>
                    <a:pt x="131136" y="42070"/>
                    <a:pt x="130912" y="41389"/>
                  </a:cubicBezTo>
                  <a:lnTo>
                    <a:pt x="130912" y="41380"/>
                  </a:lnTo>
                  <a:cubicBezTo>
                    <a:pt x="130912" y="41371"/>
                    <a:pt x="130903" y="41362"/>
                    <a:pt x="130903" y="41344"/>
                  </a:cubicBezTo>
                  <a:cubicBezTo>
                    <a:pt x="130894" y="41335"/>
                    <a:pt x="130903" y="41335"/>
                    <a:pt x="130894" y="41326"/>
                  </a:cubicBezTo>
                  <a:cubicBezTo>
                    <a:pt x="130625" y="40556"/>
                    <a:pt x="130231" y="39848"/>
                    <a:pt x="129711" y="39230"/>
                  </a:cubicBezTo>
                  <a:cubicBezTo>
                    <a:pt x="130135" y="39151"/>
                    <a:pt x="130562" y="39112"/>
                    <a:pt x="130986" y="39112"/>
                  </a:cubicBezTo>
                  <a:close/>
                  <a:moveTo>
                    <a:pt x="84143" y="39166"/>
                  </a:moveTo>
                  <a:cubicBezTo>
                    <a:pt x="86077" y="39166"/>
                    <a:pt x="87946" y="39968"/>
                    <a:pt x="89290" y="41416"/>
                  </a:cubicBezTo>
                  <a:cubicBezTo>
                    <a:pt x="89271" y="41416"/>
                    <a:pt x="89251" y="41416"/>
                    <a:pt x="89231" y="41416"/>
                  </a:cubicBezTo>
                  <a:cubicBezTo>
                    <a:pt x="87362" y="41416"/>
                    <a:pt x="85595" y="42254"/>
                    <a:pt x="84353" y="43557"/>
                  </a:cubicBezTo>
                  <a:cubicBezTo>
                    <a:pt x="84434" y="41963"/>
                    <a:pt x="83851" y="40457"/>
                    <a:pt x="82866" y="39283"/>
                  </a:cubicBezTo>
                  <a:cubicBezTo>
                    <a:pt x="83291" y="39204"/>
                    <a:pt x="83719" y="39166"/>
                    <a:pt x="84143" y="39166"/>
                  </a:cubicBezTo>
                  <a:close/>
                  <a:moveTo>
                    <a:pt x="94430" y="39165"/>
                  </a:moveTo>
                  <a:cubicBezTo>
                    <a:pt x="94857" y="39165"/>
                    <a:pt x="95287" y="39204"/>
                    <a:pt x="95715" y="39283"/>
                  </a:cubicBezTo>
                  <a:cubicBezTo>
                    <a:pt x="94720" y="40466"/>
                    <a:pt x="94138" y="41963"/>
                    <a:pt x="94228" y="43557"/>
                  </a:cubicBezTo>
                  <a:cubicBezTo>
                    <a:pt x="92977" y="42254"/>
                    <a:pt x="91218" y="41416"/>
                    <a:pt x="89350" y="41416"/>
                  </a:cubicBezTo>
                  <a:cubicBezTo>
                    <a:pt x="89330" y="41416"/>
                    <a:pt x="89310" y="41416"/>
                    <a:pt x="89290" y="41416"/>
                  </a:cubicBezTo>
                  <a:cubicBezTo>
                    <a:pt x="90626" y="39963"/>
                    <a:pt x="92497" y="39165"/>
                    <a:pt x="94430" y="39165"/>
                  </a:cubicBezTo>
                  <a:close/>
                  <a:moveTo>
                    <a:pt x="47493" y="39318"/>
                  </a:moveTo>
                  <a:cubicBezTo>
                    <a:pt x="47917" y="39318"/>
                    <a:pt x="48345" y="39357"/>
                    <a:pt x="48771" y="39436"/>
                  </a:cubicBezTo>
                  <a:cubicBezTo>
                    <a:pt x="48242" y="40054"/>
                    <a:pt x="47839" y="40762"/>
                    <a:pt x="47579" y="41523"/>
                  </a:cubicBezTo>
                  <a:cubicBezTo>
                    <a:pt x="47579" y="41532"/>
                    <a:pt x="47579" y="41532"/>
                    <a:pt x="47579" y="41541"/>
                  </a:cubicBezTo>
                  <a:lnTo>
                    <a:pt x="47561" y="41586"/>
                  </a:lnTo>
                  <a:cubicBezTo>
                    <a:pt x="47337" y="42267"/>
                    <a:pt x="47239" y="42984"/>
                    <a:pt x="47275" y="43710"/>
                  </a:cubicBezTo>
                  <a:cubicBezTo>
                    <a:pt x="46033" y="42406"/>
                    <a:pt x="44274" y="41568"/>
                    <a:pt x="42406" y="41568"/>
                  </a:cubicBezTo>
                  <a:cubicBezTo>
                    <a:pt x="42386" y="41568"/>
                    <a:pt x="42366" y="41568"/>
                    <a:pt x="42346" y="41568"/>
                  </a:cubicBezTo>
                  <a:cubicBezTo>
                    <a:pt x="43684" y="40121"/>
                    <a:pt x="45557" y="39318"/>
                    <a:pt x="47493" y="39318"/>
                  </a:cubicBezTo>
                  <a:close/>
                  <a:moveTo>
                    <a:pt x="60506" y="39318"/>
                  </a:moveTo>
                  <a:cubicBezTo>
                    <a:pt x="62442" y="39318"/>
                    <a:pt x="64315" y="40121"/>
                    <a:pt x="65653" y="41568"/>
                  </a:cubicBezTo>
                  <a:cubicBezTo>
                    <a:pt x="65633" y="41568"/>
                    <a:pt x="65613" y="41568"/>
                    <a:pt x="65593" y="41568"/>
                  </a:cubicBezTo>
                  <a:cubicBezTo>
                    <a:pt x="63724" y="41568"/>
                    <a:pt x="61965" y="42398"/>
                    <a:pt x="60715" y="43710"/>
                  </a:cubicBezTo>
                  <a:cubicBezTo>
                    <a:pt x="60751" y="42984"/>
                    <a:pt x="60662" y="42267"/>
                    <a:pt x="60438" y="41586"/>
                  </a:cubicBezTo>
                  <a:cubicBezTo>
                    <a:pt x="60438" y="41577"/>
                    <a:pt x="60429" y="41559"/>
                    <a:pt x="60420" y="41550"/>
                  </a:cubicBezTo>
                  <a:cubicBezTo>
                    <a:pt x="60420" y="41541"/>
                    <a:pt x="60420" y="41532"/>
                    <a:pt x="60411" y="41532"/>
                  </a:cubicBezTo>
                  <a:cubicBezTo>
                    <a:pt x="60151" y="40762"/>
                    <a:pt x="59748" y="40054"/>
                    <a:pt x="59228" y="39436"/>
                  </a:cubicBezTo>
                  <a:cubicBezTo>
                    <a:pt x="59654" y="39357"/>
                    <a:pt x="60082" y="39318"/>
                    <a:pt x="60506" y="39318"/>
                  </a:cubicBezTo>
                  <a:close/>
                  <a:moveTo>
                    <a:pt x="23963" y="39353"/>
                  </a:moveTo>
                  <a:cubicBezTo>
                    <a:pt x="24391" y="39353"/>
                    <a:pt x="24821" y="39392"/>
                    <a:pt x="25250" y="39472"/>
                  </a:cubicBezTo>
                  <a:cubicBezTo>
                    <a:pt x="24255" y="40654"/>
                    <a:pt x="23673" y="42151"/>
                    <a:pt x="23753" y="43746"/>
                  </a:cubicBezTo>
                  <a:cubicBezTo>
                    <a:pt x="22512" y="42442"/>
                    <a:pt x="20744" y="41604"/>
                    <a:pt x="18884" y="41604"/>
                  </a:cubicBezTo>
                  <a:cubicBezTo>
                    <a:pt x="18864" y="41604"/>
                    <a:pt x="18845" y="41604"/>
                    <a:pt x="18825" y="41604"/>
                  </a:cubicBezTo>
                  <a:cubicBezTo>
                    <a:pt x="18805" y="41604"/>
                    <a:pt x="18786" y="41604"/>
                    <a:pt x="18766" y="41604"/>
                  </a:cubicBezTo>
                  <a:cubicBezTo>
                    <a:pt x="16897" y="41604"/>
                    <a:pt x="15129" y="42442"/>
                    <a:pt x="13888" y="43746"/>
                  </a:cubicBezTo>
                  <a:cubicBezTo>
                    <a:pt x="13951" y="42160"/>
                    <a:pt x="13368" y="40663"/>
                    <a:pt x="12382" y="39480"/>
                  </a:cubicBezTo>
                  <a:lnTo>
                    <a:pt x="12391" y="39472"/>
                  </a:lnTo>
                  <a:cubicBezTo>
                    <a:pt x="12820" y="39392"/>
                    <a:pt x="13250" y="39353"/>
                    <a:pt x="13678" y="39353"/>
                  </a:cubicBezTo>
                  <a:cubicBezTo>
                    <a:pt x="15611" y="39353"/>
                    <a:pt x="17482" y="40150"/>
                    <a:pt x="18825" y="41595"/>
                  </a:cubicBezTo>
                  <a:cubicBezTo>
                    <a:pt x="20161" y="40150"/>
                    <a:pt x="22031" y="39353"/>
                    <a:pt x="23963" y="39353"/>
                  </a:cubicBezTo>
                  <a:close/>
                  <a:moveTo>
                    <a:pt x="107663" y="39105"/>
                  </a:moveTo>
                  <a:cubicBezTo>
                    <a:pt x="109597" y="39105"/>
                    <a:pt x="111471" y="39906"/>
                    <a:pt x="112812" y="41353"/>
                  </a:cubicBezTo>
                  <a:cubicBezTo>
                    <a:pt x="112793" y="41353"/>
                    <a:pt x="112774" y="41353"/>
                    <a:pt x="112756" y="41353"/>
                  </a:cubicBezTo>
                  <a:cubicBezTo>
                    <a:pt x="110769" y="41353"/>
                    <a:pt x="108902" y="42299"/>
                    <a:pt x="107650" y="43755"/>
                  </a:cubicBezTo>
                  <a:lnTo>
                    <a:pt x="107650" y="43755"/>
                  </a:lnTo>
                  <a:cubicBezTo>
                    <a:pt x="107803" y="42088"/>
                    <a:pt x="107211" y="40511"/>
                    <a:pt x="106172" y="39274"/>
                  </a:cubicBezTo>
                  <a:lnTo>
                    <a:pt x="106172" y="39265"/>
                  </a:lnTo>
                  <a:cubicBezTo>
                    <a:pt x="106668" y="39158"/>
                    <a:pt x="107167" y="39105"/>
                    <a:pt x="107663" y="39105"/>
                  </a:cubicBezTo>
                  <a:close/>
                  <a:moveTo>
                    <a:pt x="37187" y="39310"/>
                  </a:moveTo>
                  <a:cubicBezTo>
                    <a:pt x="39118" y="39310"/>
                    <a:pt x="40989" y="40106"/>
                    <a:pt x="42328" y="41559"/>
                  </a:cubicBezTo>
                  <a:cubicBezTo>
                    <a:pt x="42310" y="41559"/>
                    <a:pt x="42291" y="41559"/>
                    <a:pt x="42273" y="41559"/>
                  </a:cubicBezTo>
                  <a:cubicBezTo>
                    <a:pt x="40286" y="41559"/>
                    <a:pt x="38419" y="42505"/>
                    <a:pt x="37167" y="43952"/>
                  </a:cubicBezTo>
                  <a:cubicBezTo>
                    <a:pt x="37320" y="42294"/>
                    <a:pt x="36728" y="40708"/>
                    <a:pt x="35689" y="39480"/>
                  </a:cubicBezTo>
                  <a:lnTo>
                    <a:pt x="35689" y="39472"/>
                  </a:lnTo>
                  <a:cubicBezTo>
                    <a:pt x="36187" y="39363"/>
                    <a:pt x="36689" y="39310"/>
                    <a:pt x="37187" y="39310"/>
                  </a:cubicBezTo>
                  <a:close/>
                  <a:moveTo>
                    <a:pt x="124475" y="37261"/>
                  </a:moveTo>
                  <a:cubicBezTo>
                    <a:pt x="127048" y="37261"/>
                    <a:pt x="129621" y="38627"/>
                    <a:pt x="130527" y="41362"/>
                  </a:cubicBezTo>
                  <a:cubicBezTo>
                    <a:pt x="130751" y="42043"/>
                    <a:pt x="130867" y="42760"/>
                    <a:pt x="130867" y="43486"/>
                  </a:cubicBezTo>
                  <a:cubicBezTo>
                    <a:pt x="130392" y="43384"/>
                    <a:pt x="129914" y="43334"/>
                    <a:pt x="129439" y="43334"/>
                  </a:cubicBezTo>
                  <a:cubicBezTo>
                    <a:pt x="127578" y="43334"/>
                    <a:pt x="125778" y="44101"/>
                    <a:pt x="124478" y="45493"/>
                  </a:cubicBezTo>
                  <a:cubicBezTo>
                    <a:pt x="123206" y="44113"/>
                    <a:pt x="121405" y="43333"/>
                    <a:pt x="119532" y="43333"/>
                  </a:cubicBezTo>
                  <a:cubicBezTo>
                    <a:pt x="119039" y="43333"/>
                    <a:pt x="118555" y="43387"/>
                    <a:pt x="118089" y="43486"/>
                  </a:cubicBezTo>
                  <a:cubicBezTo>
                    <a:pt x="118089" y="42760"/>
                    <a:pt x="118197" y="42034"/>
                    <a:pt x="118430" y="41344"/>
                  </a:cubicBezTo>
                  <a:cubicBezTo>
                    <a:pt x="119339" y="38623"/>
                    <a:pt x="121907" y="37261"/>
                    <a:pt x="124475" y="37261"/>
                  </a:cubicBezTo>
                  <a:close/>
                  <a:moveTo>
                    <a:pt x="77632" y="37306"/>
                  </a:moveTo>
                  <a:cubicBezTo>
                    <a:pt x="80806" y="37306"/>
                    <a:pt x="83980" y="39382"/>
                    <a:pt x="84022" y="43538"/>
                  </a:cubicBezTo>
                  <a:lnTo>
                    <a:pt x="84022" y="43538"/>
                  </a:lnTo>
                  <a:cubicBezTo>
                    <a:pt x="83549" y="43437"/>
                    <a:pt x="83074" y="43388"/>
                    <a:pt x="82603" y="43388"/>
                  </a:cubicBezTo>
                  <a:cubicBezTo>
                    <a:pt x="80742" y="43388"/>
                    <a:pt x="78941" y="44154"/>
                    <a:pt x="77642" y="45547"/>
                  </a:cubicBezTo>
                  <a:cubicBezTo>
                    <a:pt x="76360" y="44167"/>
                    <a:pt x="74568" y="43387"/>
                    <a:pt x="72687" y="43387"/>
                  </a:cubicBezTo>
                  <a:cubicBezTo>
                    <a:pt x="72203" y="43387"/>
                    <a:pt x="71719" y="43441"/>
                    <a:pt x="71244" y="43540"/>
                  </a:cubicBezTo>
                  <a:cubicBezTo>
                    <a:pt x="71280" y="39385"/>
                    <a:pt x="74456" y="37306"/>
                    <a:pt x="77632" y="37306"/>
                  </a:cubicBezTo>
                  <a:close/>
                  <a:moveTo>
                    <a:pt x="100947" y="37306"/>
                  </a:moveTo>
                  <a:cubicBezTo>
                    <a:pt x="104122" y="37306"/>
                    <a:pt x="107296" y="39383"/>
                    <a:pt x="107337" y="43540"/>
                  </a:cubicBezTo>
                  <a:cubicBezTo>
                    <a:pt x="106864" y="43438"/>
                    <a:pt x="106386" y="43388"/>
                    <a:pt x="105913" y="43388"/>
                  </a:cubicBezTo>
                  <a:cubicBezTo>
                    <a:pt x="104054" y="43388"/>
                    <a:pt x="102249" y="44154"/>
                    <a:pt x="100957" y="45547"/>
                  </a:cubicBezTo>
                  <a:cubicBezTo>
                    <a:pt x="99676" y="44167"/>
                    <a:pt x="97883" y="43387"/>
                    <a:pt x="96002" y="43387"/>
                  </a:cubicBezTo>
                  <a:cubicBezTo>
                    <a:pt x="95518" y="43387"/>
                    <a:pt x="95034" y="43441"/>
                    <a:pt x="94559" y="43540"/>
                  </a:cubicBezTo>
                  <a:cubicBezTo>
                    <a:pt x="94595" y="39385"/>
                    <a:pt x="97771" y="37306"/>
                    <a:pt x="100947" y="37306"/>
                  </a:cubicBezTo>
                  <a:close/>
                  <a:moveTo>
                    <a:pt x="54009" y="37465"/>
                  </a:moveTo>
                  <a:cubicBezTo>
                    <a:pt x="56582" y="37465"/>
                    <a:pt x="59156" y="38830"/>
                    <a:pt x="60061" y="41559"/>
                  </a:cubicBezTo>
                  <a:cubicBezTo>
                    <a:pt x="60285" y="42249"/>
                    <a:pt x="60393" y="42966"/>
                    <a:pt x="60393" y="43692"/>
                  </a:cubicBezTo>
                  <a:cubicBezTo>
                    <a:pt x="59920" y="43590"/>
                    <a:pt x="59442" y="43540"/>
                    <a:pt x="58969" y="43540"/>
                  </a:cubicBezTo>
                  <a:cubicBezTo>
                    <a:pt x="57110" y="43540"/>
                    <a:pt x="55305" y="44307"/>
                    <a:pt x="54013" y="45699"/>
                  </a:cubicBezTo>
                  <a:cubicBezTo>
                    <a:pt x="52739" y="44318"/>
                    <a:pt x="50951" y="43539"/>
                    <a:pt x="49072" y="43539"/>
                  </a:cubicBezTo>
                  <a:cubicBezTo>
                    <a:pt x="49061" y="43539"/>
                    <a:pt x="49051" y="43540"/>
                    <a:pt x="49040" y="43540"/>
                  </a:cubicBezTo>
                  <a:cubicBezTo>
                    <a:pt x="48556" y="43540"/>
                    <a:pt x="48072" y="43593"/>
                    <a:pt x="47597" y="43692"/>
                  </a:cubicBezTo>
                  <a:cubicBezTo>
                    <a:pt x="47597" y="42966"/>
                    <a:pt x="47714" y="42249"/>
                    <a:pt x="47938" y="41559"/>
                  </a:cubicBezTo>
                  <a:lnTo>
                    <a:pt x="47956" y="41550"/>
                  </a:lnTo>
                  <a:cubicBezTo>
                    <a:pt x="48865" y="38827"/>
                    <a:pt x="51437" y="37465"/>
                    <a:pt x="54009" y="37465"/>
                  </a:cubicBezTo>
                  <a:close/>
                  <a:moveTo>
                    <a:pt x="7163" y="37500"/>
                  </a:moveTo>
                  <a:cubicBezTo>
                    <a:pt x="10339" y="37500"/>
                    <a:pt x="13516" y="39579"/>
                    <a:pt x="13556" y="43737"/>
                  </a:cubicBezTo>
                  <a:cubicBezTo>
                    <a:pt x="13079" y="43632"/>
                    <a:pt x="12598" y="43582"/>
                    <a:pt x="12120" y="43582"/>
                  </a:cubicBezTo>
                  <a:cubicBezTo>
                    <a:pt x="10263" y="43582"/>
                    <a:pt x="8460" y="44350"/>
                    <a:pt x="7163" y="45739"/>
                  </a:cubicBezTo>
                  <a:lnTo>
                    <a:pt x="7163" y="45739"/>
                  </a:lnTo>
                  <a:cubicBezTo>
                    <a:pt x="5882" y="44362"/>
                    <a:pt x="4092" y="43584"/>
                    <a:pt x="2212" y="43584"/>
                  </a:cubicBezTo>
                  <a:cubicBezTo>
                    <a:pt x="1728" y="43584"/>
                    <a:pt x="1245" y="43638"/>
                    <a:pt x="770" y="43737"/>
                  </a:cubicBezTo>
                  <a:cubicBezTo>
                    <a:pt x="810" y="39579"/>
                    <a:pt x="3987" y="37500"/>
                    <a:pt x="7163" y="37500"/>
                  </a:cubicBezTo>
                  <a:close/>
                  <a:moveTo>
                    <a:pt x="30463" y="37509"/>
                  </a:moveTo>
                  <a:cubicBezTo>
                    <a:pt x="33636" y="37509"/>
                    <a:pt x="36811" y="39587"/>
                    <a:pt x="36854" y="43742"/>
                  </a:cubicBezTo>
                  <a:lnTo>
                    <a:pt x="36854" y="43742"/>
                  </a:lnTo>
                  <a:cubicBezTo>
                    <a:pt x="36384" y="43642"/>
                    <a:pt x="35912" y="43594"/>
                    <a:pt x="35443" y="43594"/>
                  </a:cubicBezTo>
                  <a:cubicBezTo>
                    <a:pt x="33580" y="43594"/>
                    <a:pt x="31775" y="44360"/>
                    <a:pt x="30483" y="45753"/>
                  </a:cubicBezTo>
                  <a:cubicBezTo>
                    <a:pt x="29201" y="44373"/>
                    <a:pt x="27409" y="43593"/>
                    <a:pt x="25528" y="43593"/>
                  </a:cubicBezTo>
                  <a:cubicBezTo>
                    <a:pt x="25044" y="43593"/>
                    <a:pt x="24560" y="43638"/>
                    <a:pt x="24085" y="43746"/>
                  </a:cubicBezTo>
                  <a:cubicBezTo>
                    <a:pt x="24116" y="39588"/>
                    <a:pt x="27288" y="37509"/>
                    <a:pt x="30463" y="37509"/>
                  </a:cubicBezTo>
                  <a:close/>
                  <a:moveTo>
                    <a:pt x="119327" y="43718"/>
                  </a:moveTo>
                  <a:cubicBezTo>
                    <a:pt x="121267" y="43718"/>
                    <a:pt x="123141" y="44520"/>
                    <a:pt x="124478" y="45968"/>
                  </a:cubicBezTo>
                  <a:cubicBezTo>
                    <a:pt x="124458" y="45968"/>
                    <a:pt x="124439" y="45968"/>
                    <a:pt x="124419" y="45968"/>
                  </a:cubicBezTo>
                  <a:cubicBezTo>
                    <a:pt x="122550" y="45968"/>
                    <a:pt x="120782" y="46806"/>
                    <a:pt x="119541" y="48109"/>
                  </a:cubicBezTo>
                  <a:cubicBezTo>
                    <a:pt x="119622" y="46514"/>
                    <a:pt x="119039" y="45018"/>
                    <a:pt x="118045" y="43835"/>
                  </a:cubicBezTo>
                  <a:cubicBezTo>
                    <a:pt x="118472" y="43756"/>
                    <a:pt x="118901" y="43718"/>
                    <a:pt x="119327" y="43718"/>
                  </a:cubicBezTo>
                  <a:close/>
                  <a:moveTo>
                    <a:pt x="129624" y="43718"/>
                  </a:moveTo>
                  <a:cubicBezTo>
                    <a:pt x="130049" y="43718"/>
                    <a:pt x="130477" y="43756"/>
                    <a:pt x="130903" y="43835"/>
                  </a:cubicBezTo>
                  <a:cubicBezTo>
                    <a:pt x="129908" y="45018"/>
                    <a:pt x="129326" y="46523"/>
                    <a:pt x="129415" y="48109"/>
                  </a:cubicBezTo>
                  <a:cubicBezTo>
                    <a:pt x="128165" y="46806"/>
                    <a:pt x="126397" y="45968"/>
                    <a:pt x="124537" y="45968"/>
                  </a:cubicBezTo>
                  <a:cubicBezTo>
                    <a:pt x="124517" y="45968"/>
                    <a:pt x="124498" y="45968"/>
                    <a:pt x="124478" y="45968"/>
                  </a:cubicBezTo>
                  <a:cubicBezTo>
                    <a:pt x="125815" y="44520"/>
                    <a:pt x="127689" y="43718"/>
                    <a:pt x="129624" y="43718"/>
                  </a:cubicBezTo>
                  <a:close/>
                  <a:moveTo>
                    <a:pt x="82779" y="43762"/>
                  </a:moveTo>
                  <a:cubicBezTo>
                    <a:pt x="83204" y="43762"/>
                    <a:pt x="83632" y="43801"/>
                    <a:pt x="84057" y="43880"/>
                  </a:cubicBezTo>
                  <a:cubicBezTo>
                    <a:pt x="83063" y="45063"/>
                    <a:pt x="82480" y="46559"/>
                    <a:pt x="82561" y="48154"/>
                  </a:cubicBezTo>
                  <a:cubicBezTo>
                    <a:pt x="81320" y="46851"/>
                    <a:pt x="79552" y="46012"/>
                    <a:pt x="77683" y="46012"/>
                  </a:cubicBezTo>
                  <a:cubicBezTo>
                    <a:pt x="77666" y="46012"/>
                    <a:pt x="77650" y="46012"/>
                    <a:pt x="77633" y="46013"/>
                  </a:cubicBezTo>
                  <a:lnTo>
                    <a:pt x="77633" y="46013"/>
                  </a:lnTo>
                  <a:cubicBezTo>
                    <a:pt x="78970" y="44565"/>
                    <a:pt x="80844" y="43762"/>
                    <a:pt x="82779" y="43762"/>
                  </a:cubicBezTo>
                  <a:close/>
                  <a:moveTo>
                    <a:pt x="59124" y="43911"/>
                  </a:moveTo>
                  <a:cubicBezTo>
                    <a:pt x="59554" y="43911"/>
                    <a:pt x="59988" y="43951"/>
                    <a:pt x="60420" y="44032"/>
                  </a:cubicBezTo>
                  <a:cubicBezTo>
                    <a:pt x="59425" y="45224"/>
                    <a:pt x="58843" y="46721"/>
                    <a:pt x="58932" y="48316"/>
                  </a:cubicBezTo>
                  <a:lnTo>
                    <a:pt x="58923" y="48307"/>
                  </a:lnTo>
                  <a:cubicBezTo>
                    <a:pt x="57682" y="47003"/>
                    <a:pt x="55914" y="46165"/>
                    <a:pt x="54045" y="46165"/>
                  </a:cubicBezTo>
                  <a:cubicBezTo>
                    <a:pt x="54026" y="46165"/>
                    <a:pt x="54006" y="46165"/>
                    <a:pt x="53986" y="46165"/>
                  </a:cubicBezTo>
                  <a:cubicBezTo>
                    <a:pt x="53966" y="46165"/>
                    <a:pt x="53947" y="46165"/>
                    <a:pt x="53927" y="46165"/>
                  </a:cubicBezTo>
                  <a:cubicBezTo>
                    <a:pt x="52067" y="46165"/>
                    <a:pt x="50299" y="47003"/>
                    <a:pt x="49049" y="48307"/>
                  </a:cubicBezTo>
                  <a:cubicBezTo>
                    <a:pt x="49138" y="46712"/>
                    <a:pt x="48556" y="45206"/>
                    <a:pt x="47561" y="44032"/>
                  </a:cubicBezTo>
                  <a:cubicBezTo>
                    <a:pt x="47990" y="43953"/>
                    <a:pt x="48420" y="43914"/>
                    <a:pt x="48848" y="43914"/>
                  </a:cubicBezTo>
                  <a:cubicBezTo>
                    <a:pt x="50781" y="43914"/>
                    <a:pt x="52652" y="44711"/>
                    <a:pt x="53995" y="46156"/>
                  </a:cubicBezTo>
                  <a:cubicBezTo>
                    <a:pt x="55328" y="44713"/>
                    <a:pt x="57194" y="43911"/>
                    <a:pt x="59124" y="43911"/>
                  </a:cubicBezTo>
                  <a:close/>
                  <a:moveTo>
                    <a:pt x="25317" y="43968"/>
                  </a:moveTo>
                  <a:cubicBezTo>
                    <a:pt x="27250" y="43968"/>
                    <a:pt x="29122" y="44764"/>
                    <a:pt x="30465" y="46210"/>
                  </a:cubicBezTo>
                  <a:lnTo>
                    <a:pt x="30465" y="46210"/>
                  </a:lnTo>
                  <a:cubicBezTo>
                    <a:pt x="30462" y="46210"/>
                    <a:pt x="30459" y="46210"/>
                    <a:pt x="30456" y="46210"/>
                  </a:cubicBezTo>
                  <a:cubicBezTo>
                    <a:pt x="30446" y="46210"/>
                    <a:pt x="30436" y="46210"/>
                    <a:pt x="30426" y="46210"/>
                  </a:cubicBezTo>
                  <a:cubicBezTo>
                    <a:pt x="28546" y="46210"/>
                    <a:pt x="26775" y="47041"/>
                    <a:pt x="25519" y="48351"/>
                  </a:cubicBezTo>
                  <a:cubicBezTo>
                    <a:pt x="25608" y="46765"/>
                    <a:pt x="25026" y="45269"/>
                    <a:pt x="24031" y="44086"/>
                  </a:cubicBezTo>
                  <a:cubicBezTo>
                    <a:pt x="24460" y="44007"/>
                    <a:pt x="24890" y="43968"/>
                    <a:pt x="25317" y="43968"/>
                  </a:cubicBezTo>
                  <a:close/>
                  <a:moveTo>
                    <a:pt x="106094" y="43751"/>
                  </a:moveTo>
                  <a:cubicBezTo>
                    <a:pt x="106570" y="43751"/>
                    <a:pt x="107049" y="43799"/>
                    <a:pt x="107525" y="43898"/>
                  </a:cubicBezTo>
                  <a:cubicBezTo>
                    <a:pt x="106512" y="45161"/>
                    <a:pt x="105939" y="46747"/>
                    <a:pt x="106127" y="48423"/>
                  </a:cubicBezTo>
                  <a:lnTo>
                    <a:pt x="106118" y="48414"/>
                  </a:lnTo>
                  <a:cubicBezTo>
                    <a:pt x="104866" y="46958"/>
                    <a:pt x="102990" y="46012"/>
                    <a:pt x="100995" y="46012"/>
                  </a:cubicBezTo>
                  <a:cubicBezTo>
                    <a:pt x="100976" y="46012"/>
                    <a:pt x="100958" y="46013"/>
                    <a:pt x="100939" y="46013"/>
                  </a:cubicBezTo>
                  <a:cubicBezTo>
                    <a:pt x="100919" y="46012"/>
                    <a:pt x="100899" y="46012"/>
                    <a:pt x="100879" y="46012"/>
                  </a:cubicBezTo>
                  <a:cubicBezTo>
                    <a:pt x="99020" y="46012"/>
                    <a:pt x="97252" y="46842"/>
                    <a:pt x="96011" y="48154"/>
                  </a:cubicBezTo>
                  <a:cubicBezTo>
                    <a:pt x="96091" y="46559"/>
                    <a:pt x="95509" y="45054"/>
                    <a:pt x="94514" y="43880"/>
                  </a:cubicBezTo>
                  <a:cubicBezTo>
                    <a:pt x="94946" y="43798"/>
                    <a:pt x="95380" y="43758"/>
                    <a:pt x="95811" y="43758"/>
                  </a:cubicBezTo>
                  <a:cubicBezTo>
                    <a:pt x="97740" y="43758"/>
                    <a:pt x="99607" y="44561"/>
                    <a:pt x="100948" y="46004"/>
                  </a:cubicBezTo>
                  <a:cubicBezTo>
                    <a:pt x="102286" y="44551"/>
                    <a:pt x="104160" y="43751"/>
                    <a:pt x="106094" y="43751"/>
                  </a:cubicBezTo>
                  <a:close/>
                  <a:moveTo>
                    <a:pt x="70812" y="39306"/>
                  </a:moveTo>
                  <a:cubicBezTo>
                    <a:pt x="71289" y="39306"/>
                    <a:pt x="71770" y="39355"/>
                    <a:pt x="72248" y="39454"/>
                  </a:cubicBezTo>
                  <a:cubicBezTo>
                    <a:pt x="71271" y="40699"/>
                    <a:pt x="70742" y="42276"/>
                    <a:pt x="70939" y="43925"/>
                  </a:cubicBezTo>
                  <a:cubicBezTo>
                    <a:pt x="71449" y="43811"/>
                    <a:pt x="71962" y="43756"/>
                    <a:pt x="72472" y="43756"/>
                  </a:cubicBezTo>
                  <a:cubicBezTo>
                    <a:pt x="74409" y="43756"/>
                    <a:pt x="76285" y="44558"/>
                    <a:pt x="77633" y="46013"/>
                  </a:cubicBezTo>
                  <a:lnTo>
                    <a:pt x="77633" y="46013"/>
                  </a:lnTo>
                  <a:cubicBezTo>
                    <a:pt x="77630" y="46013"/>
                    <a:pt x="77627" y="46013"/>
                    <a:pt x="77624" y="46013"/>
                  </a:cubicBezTo>
                  <a:cubicBezTo>
                    <a:pt x="77606" y="46013"/>
                    <a:pt x="77588" y="46012"/>
                    <a:pt x="77570" y="46012"/>
                  </a:cubicBezTo>
                  <a:cubicBezTo>
                    <a:pt x="75529" y="46012"/>
                    <a:pt x="73598" y="47021"/>
                    <a:pt x="72346" y="48540"/>
                  </a:cubicBezTo>
                  <a:cubicBezTo>
                    <a:pt x="72703" y="44850"/>
                    <a:pt x="69416" y="41568"/>
                    <a:pt x="65713" y="41568"/>
                  </a:cubicBezTo>
                  <a:cubicBezTo>
                    <a:pt x="65693" y="41568"/>
                    <a:pt x="65673" y="41568"/>
                    <a:pt x="65653" y="41568"/>
                  </a:cubicBezTo>
                  <a:lnTo>
                    <a:pt x="65653" y="41559"/>
                  </a:lnTo>
                  <a:cubicBezTo>
                    <a:pt x="66997" y="40107"/>
                    <a:pt x="68873" y="39306"/>
                    <a:pt x="70812" y="39306"/>
                  </a:cubicBezTo>
                  <a:close/>
                  <a:moveTo>
                    <a:pt x="35618" y="43957"/>
                  </a:moveTo>
                  <a:cubicBezTo>
                    <a:pt x="36091" y="43957"/>
                    <a:pt x="36568" y="44006"/>
                    <a:pt x="37042" y="44104"/>
                  </a:cubicBezTo>
                  <a:cubicBezTo>
                    <a:pt x="36020" y="45350"/>
                    <a:pt x="35456" y="46945"/>
                    <a:pt x="35635" y="48620"/>
                  </a:cubicBezTo>
                  <a:cubicBezTo>
                    <a:pt x="34383" y="47164"/>
                    <a:pt x="32507" y="46210"/>
                    <a:pt x="30511" y="46210"/>
                  </a:cubicBezTo>
                  <a:cubicBezTo>
                    <a:pt x="30496" y="46210"/>
                    <a:pt x="30480" y="46210"/>
                    <a:pt x="30465" y="46210"/>
                  </a:cubicBezTo>
                  <a:lnTo>
                    <a:pt x="30465" y="46210"/>
                  </a:lnTo>
                  <a:cubicBezTo>
                    <a:pt x="31804" y="44762"/>
                    <a:pt x="33682" y="43957"/>
                    <a:pt x="35618" y="43957"/>
                  </a:cubicBezTo>
                  <a:close/>
                  <a:moveTo>
                    <a:pt x="112822" y="41864"/>
                  </a:moveTo>
                  <a:cubicBezTo>
                    <a:pt x="115997" y="41864"/>
                    <a:pt x="119174" y="43943"/>
                    <a:pt x="119218" y="48100"/>
                  </a:cubicBezTo>
                  <a:cubicBezTo>
                    <a:pt x="118743" y="47999"/>
                    <a:pt x="118265" y="47949"/>
                    <a:pt x="117790" y="47949"/>
                  </a:cubicBezTo>
                  <a:cubicBezTo>
                    <a:pt x="115926" y="47949"/>
                    <a:pt x="114120" y="48715"/>
                    <a:pt x="112821" y="50108"/>
                  </a:cubicBezTo>
                  <a:cubicBezTo>
                    <a:pt x="111548" y="48728"/>
                    <a:pt x="109756" y="47948"/>
                    <a:pt x="107874" y="47948"/>
                  </a:cubicBezTo>
                  <a:cubicBezTo>
                    <a:pt x="107391" y="47948"/>
                    <a:pt x="106907" y="48002"/>
                    <a:pt x="106432" y="48100"/>
                  </a:cubicBezTo>
                  <a:cubicBezTo>
                    <a:pt x="106472" y="43943"/>
                    <a:pt x="109646" y="41864"/>
                    <a:pt x="112822" y="41864"/>
                  </a:cubicBezTo>
                  <a:close/>
                  <a:moveTo>
                    <a:pt x="136132" y="41864"/>
                  </a:moveTo>
                  <a:cubicBezTo>
                    <a:pt x="139308" y="41864"/>
                    <a:pt x="142484" y="43943"/>
                    <a:pt x="142525" y="48100"/>
                  </a:cubicBezTo>
                  <a:cubicBezTo>
                    <a:pt x="142051" y="47999"/>
                    <a:pt x="141574" y="47949"/>
                    <a:pt x="141100" y="47949"/>
                  </a:cubicBezTo>
                  <a:cubicBezTo>
                    <a:pt x="139242" y="47949"/>
                    <a:pt x="137437" y="48715"/>
                    <a:pt x="136145" y="50108"/>
                  </a:cubicBezTo>
                  <a:cubicBezTo>
                    <a:pt x="134863" y="48728"/>
                    <a:pt x="133071" y="47948"/>
                    <a:pt x="131190" y="47948"/>
                  </a:cubicBezTo>
                  <a:cubicBezTo>
                    <a:pt x="130706" y="47948"/>
                    <a:pt x="130222" y="48002"/>
                    <a:pt x="129747" y="48100"/>
                  </a:cubicBezTo>
                  <a:cubicBezTo>
                    <a:pt x="129783" y="43943"/>
                    <a:pt x="132957" y="41864"/>
                    <a:pt x="136132" y="41864"/>
                  </a:cubicBezTo>
                  <a:close/>
                  <a:moveTo>
                    <a:pt x="89293" y="41912"/>
                  </a:moveTo>
                  <a:cubicBezTo>
                    <a:pt x="92468" y="41912"/>
                    <a:pt x="95642" y="43988"/>
                    <a:pt x="95679" y="48143"/>
                  </a:cubicBezTo>
                  <a:lnTo>
                    <a:pt x="95679" y="48143"/>
                  </a:lnTo>
                  <a:cubicBezTo>
                    <a:pt x="95207" y="48043"/>
                    <a:pt x="94732" y="47994"/>
                    <a:pt x="94260" y="47994"/>
                  </a:cubicBezTo>
                  <a:cubicBezTo>
                    <a:pt x="92399" y="47994"/>
                    <a:pt x="90599" y="48760"/>
                    <a:pt x="89299" y="50152"/>
                  </a:cubicBezTo>
                  <a:cubicBezTo>
                    <a:pt x="88018" y="48773"/>
                    <a:pt x="86226" y="47993"/>
                    <a:pt x="84344" y="47993"/>
                  </a:cubicBezTo>
                  <a:cubicBezTo>
                    <a:pt x="83860" y="47993"/>
                    <a:pt x="83376" y="48047"/>
                    <a:pt x="82902" y="48145"/>
                  </a:cubicBezTo>
                  <a:cubicBezTo>
                    <a:pt x="82937" y="43991"/>
                    <a:pt x="86116" y="41912"/>
                    <a:pt x="89293" y="41912"/>
                  </a:cubicBezTo>
                  <a:close/>
                  <a:moveTo>
                    <a:pt x="42335" y="42067"/>
                  </a:moveTo>
                  <a:cubicBezTo>
                    <a:pt x="45509" y="42067"/>
                    <a:pt x="48681" y="44143"/>
                    <a:pt x="48726" y="48298"/>
                  </a:cubicBezTo>
                  <a:lnTo>
                    <a:pt x="48726" y="48298"/>
                  </a:lnTo>
                  <a:cubicBezTo>
                    <a:pt x="48251" y="48196"/>
                    <a:pt x="47772" y="48146"/>
                    <a:pt x="47298" y="48146"/>
                  </a:cubicBezTo>
                  <a:cubicBezTo>
                    <a:pt x="45434" y="48146"/>
                    <a:pt x="43630" y="48912"/>
                    <a:pt x="42337" y="50305"/>
                  </a:cubicBezTo>
                  <a:cubicBezTo>
                    <a:pt x="41056" y="48925"/>
                    <a:pt x="39264" y="48145"/>
                    <a:pt x="37382" y="48145"/>
                  </a:cubicBezTo>
                  <a:cubicBezTo>
                    <a:pt x="36898" y="48145"/>
                    <a:pt x="36415" y="48199"/>
                    <a:pt x="35940" y="48307"/>
                  </a:cubicBezTo>
                  <a:cubicBezTo>
                    <a:pt x="35980" y="44148"/>
                    <a:pt x="39158" y="42067"/>
                    <a:pt x="42335" y="42067"/>
                  </a:cubicBezTo>
                  <a:close/>
                  <a:moveTo>
                    <a:pt x="65651" y="42067"/>
                  </a:moveTo>
                  <a:cubicBezTo>
                    <a:pt x="68826" y="42067"/>
                    <a:pt x="72001" y="44146"/>
                    <a:pt x="72041" y="48307"/>
                  </a:cubicBezTo>
                  <a:cubicBezTo>
                    <a:pt x="71563" y="48202"/>
                    <a:pt x="71080" y="48150"/>
                    <a:pt x="70601" y="48150"/>
                  </a:cubicBezTo>
                  <a:cubicBezTo>
                    <a:pt x="68748" y="48150"/>
                    <a:pt x="66948" y="48916"/>
                    <a:pt x="65653" y="50305"/>
                  </a:cubicBezTo>
                  <a:cubicBezTo>
                    <a:pt x="64371" y="48934"/>
                    <a:pt x="62579" y="48145"/>
                    <a:pt x="60697" y="48145"/>
                  </a:cubicBezTo>
                  <a:cubicBezTo>
                    <a:pt x="60214" y="48145"/>
                    <a:pt x="59730" y="48199"/>
                    <a:pt x="59255" y="48307"/>
                  </a:cubicBezTo>
                  <a:cubicBezTo>
                    <a:pt x="59295" y="44148"/>
                    <a:pt x="62473" y="42067"/>
                    <a:pt x="65651" y="42067"/>
                  </a:cubicBezTo>
                  <a:close/>
                  <a:moveTo>
                    <a:pt x="18806" y="42117"/>
                  </a:moveTo>
                  <a:cubicBezTo>
                    <a:pt x="21981" y="42117"/>
                    <a:pt x="25156" y="44198"/>
                    <a:pt x="25196" y="48360"/>
                  </a:cubicBezTo>
                  <a:cubicBezTo>
                    <a:pt x="24717" y="48255"/>
                    <a:pt x="24234" y="48204"/>
                    <a:pt x="23755" y="48204"/>
                  </a:cubicBezTo>
                  <a:cubicBezTo>
                    <a:pt x="21902" y="48204"/>
                    <a:pt x="20103" y="48970"/>
                    <a:pt x="18807" y="50359"/>
                  </a:cubicBezTo>
                  <a:cubicBezTo>
                    <a:pt x="17526" y="48988"/>
                    <a:pt x="15734" y="48199"/>
                    <a:pt x="13852" y="48199"/>
                  </a:cubicBezTo>
                  <a:cubicBezTo>
                    <a:pt x="13368" y="48199"/>
                    <a:pt x="12884" y="48253"/>
                    <a:pt x="12409" y="48360"/>
                  </a:cubicBezTo>
                  <a:cubicBezTo>
                    <a:pt x="12454" y="44198"/>
                    <a:pt x="15631" y="42117"/>
                    <a:pt x="18806" y="42117"/>
                  </a:cubicBezTo>
                  <a:close/>
                  <a:moveTo>
                    <a:pt x="117967" y="48323"/>
                  </a:moveTo>
                  <a:cubicBezTo>
                    <a:pt x="118392" y="48323"/>
                    <a:pt x="118820" y="48362"/>
                    <a:pt x="119245" y="48441"/>
                  </a:cubicBezTo>
                  <a:cubicBezTo>
                    <a:pt x="118253" y="49621"/>
                    <a:pt x="117671" y="51114"/>
                    <a:pt x="117757" y="52706"/>
                  </a:cubicBezTo>
                  <a:lnTo>
                    <a:pt x="117757" y="52706"/>
                  </a:lnTo>
                  <a:cubicBezTo>
                    <a:pt x="116507" y="51403"/>
                    <a:pt x="114740" y="50573"/>
                    <a:pt x="112880" y="50573"/>
                  </a:cubicBezTo>
                  <a:cubicBezTo>
                    <a:pt x="112860" y="50573"/>
                    <a:pt x="112840" y="50573"/>
                    <a:pt x="112821" y="50574"/>
                  </a:cubicBezTo>
                  <a:cubicBezTo>
                    <a:pt x="114158" y="49126"/>
                    <a:pt x="116031" y="48323"/>
                    <a:pt x="117967" y="48323"/>
                  </a:cubicBezTo>
                  <a:close/>
                  <a:moveTo>
                    <a:pt x="130990" y="48323"/>
                  </a:moveTo>
                  <a:cubicBezTo>
                    <a:pt x="132925" y="48323"/>
                    <a:pt x="134799" y="49126"/>
                    <a:pt x="136136" y="50574"/>
                  </a:cubicBezTo>
                  <a:cubicBezTo>
                    <a:pt x="136116" y="50573"/>
                    <a:pt x="136096" y="50573"/>
                    <a:pt x="136077" y="50573"/>
                  </a:cubicBezTo>
                  <a:cubicBezTo>
                    <a:pt x="134208" y="50573"/>
                    <a:pt x="132440" y="51412"/>
                    <a:pt x="131199" y="52715"/>
                  </a:cubicBezTo>
                  <a:cubicBezTo>
                    <a:pt x="131279" y="51120"/>
                    <a:pt x="130697" y="49624"/>
                    <a:pt x="129711" y="48441"/>
                  </a:cubicBezTo>
                  <a:cubicBezTo>
                    <a:pt x="130137" y="48362"/>
                    <a:pt x="130565" y="48323"/>
                    <a:pt x="130990" y="48323"/>
                  </a:cubicBezTo>
                  <a:close/>
                  <a:moveTo>
                    <a:pt x="94437" y="48359"/>
                  </a:moveTo>
                  <a:cubicBezTo>
                    <a:pt x="94862" y="48359"/>
                    <a:pt x="95289" y="48398"/>
                    <a:pt x="95715" y="48477"/>
                  </a:cubicBezTo>
                  <a:cubicBezTo>
                    <a:pt x="94722" y="49666"/>
                    <a:pt x="94140" y="51168"/>
                    <a:pt x="94227" y="52750"/>
                  </a:cubicBezTo>
                  <a:lnTo>
                    <a:pt x="94227" y="52750"/>
                  </a:lnTo>
                  <a:cubicBezTo>
                    <a:pt x="92986" y="51447"/>
                    <a:pt x="91219" y="50618"/>
                    <a:pt x="89350" y="50618"/>
                  </a:cubicBezTo>
                  <a:cubicBezTo>
                    <a:pt x="89330" y="50618"/>
                    <a:pt x="89310" y="50618"/>
                    <a:pt x="89290" y="50618"/>
                  </a:cubicBezTo>
                  <a:cubicBezTo>
                    <a:pt x="89270" y="50618"/>
                    <a:pt x="89250" y="50618"/>
                    <a:pt x="89231" y="50618"/>
                  </a:cubicBezTo>
                  <a:cubicBezTo>
                    <a:pt x="87362" y="50618"/>
                    <a:pt x="85603" y="51448"/>
                    <a:pt x="84353" y="52751"/>
                  </a:cubicBezTo>
                  <a:cubicBezTo>
                    <a:pt x="84443" y="51165"/>
                    <a:pt x="83860" y="49660"/>
                    <a:pt x="82866" y="48477"/>
                  </a:cubicBezTo>
                  <a:cubicBezTo>
                    <a:pt x="83291" y="48398"/>
                    <a:pt x="83719" y="48359"/>
                    <a:pt x="84144" y="48359"/>
                  </a:cubicBezTo>
                  <a:cubicBezTo>
                    <a:pt x="86080" y="48359"/>
                    <a:pt x="87955" y="49162"/>
                    <a:pt x="89299" y="50609"/>
                  </a:cubicBezTo>
                  <a:cubicBezTo>
                    <a:pt x="90637" y="49162"/>
                    <a:pt x="92504" y="48359"/>
                    <a:pt x="94437" y="48359"/>
                  </a:cubicBezTo>
                  <a:close/>
                  <a:moveTo>
                    <a:pt x="47485" y="48520"/>
                  </a:moveTo>
                  <a:cubicBezTo>
                    <a:pt x="47909" y="48520"/>
                    <a:pt x="48337" y="48559"/>
                    <a:pt x="48762" y="48638"/>
                  </a:cubicBezTo>
                  <a:cubicBezTo>
                    <a:pt x="47767" y="49821"/>
                    <a:pt x="47185" y="51326"/>
                    <a:pt x="47275" y="52912"/>
                  </a:cubicBezTo>
                  <a:cubicBezTo>
                    <a:pt x="46025" y="51609"/>
                    <a:pt x="44257" y="50779"/>
                    <a:pt x="42397" y="50779"/>
                  </a:cubicBezTo>
                  <a:cubicBezTo>
                    <a:pt x="42377" y="50779"/>
                    <a:pt x="42357" y="50779"/>
                    <a:pt x="42337" y="50780"/>
                  </a:cubicBezTo>
                  <a:cubicBezTo>
                    <a:pt x="43675" y="49325"/>
                    <a:pt x="45549" y="48520"/>
                    <a:pt x="47485" y="48520"/>
                  </a:cubicBezTo>
                  <a:close/>
                  <a:moveTo>
                    <a:pt x="60501" y="48529"/>
                  </a:moveTo>
                  <a:cubicBezTo>
                    <a:pt x="62439" y="48529"/>
                    <a:pt x="64308" y="49332"/>
                    <a:pt x="65653" y="50780"/>
                  </a:cubicBezTo>
                  <a:cubicBezTo>
                    <a:pt x="65633" y="50779"/>
                    <a:pt x="65613" y="50779"/>
                    <a:pt x="65593" y="50779"/>
                  </a:cubicBezTo>
                  <a:cubicBezTo>
                    <a:pt x="63725" y="50779"/>
                    <a:pt x="61957" y="51618"/>
                    <a:pt x="60715" y="52921"/>
                  </a:cubicBezTo>
                  <a:cubicBezTo>
                    <a:pt x="60796" y="51326"/>
                    <a:pt x="60214" y="49830"/>
                    <a:pt x="59219" y="48647"/>
                  </a:cubicBezTo>
                  <a:cubicBezTo>
                    <a:pt x="59646" y="48568"/>
                    <a:pt x="60075" y="48529"/>
                    <a:pt x="60501" y="48529"/>
                  </a:cubicBezTo>
                  <a:close/>
                  <a:moveTo>
                    <a:pt x="107662" y="48316"/>
                  </a:moveTo>
                  <a:cubicBezTo>
                    <a:pt x="109596" y="48316"/>
                    <a:pt x="111472" y="49118"/>
                    <a:pt x="112821" y="50574"/>
                  </a:cubicBezTo>
                  <a:cubicBezTo>
                    <a:pt x="112802" y="50573"/>
                    <a:pt x="112783" y="50573"/>
                    <a:pt x="112765" y="50573"/>
                  </a:cubicBezTo>
                  <a:cubicBezTo>
                    <a:pt x="110778" y="50573"/>
                    <a:pt x="108902" y="51519"/>
                    <a:pt x="107650" y="52966"/>
                  </a:cubicBezTo>
                  <a:lnTo>
                    <a:pt x="107650" y="52966"/>
                  </a:lnTo>
                  <a:cubicBezTo>
                    <a:pt x="107803" y="51290"/>
                    <a:pt x="107211" y="49713"/>
                    <a:pt x="106172" y="48477"/>
                  </a:cubicBezTo>
                  <a:cubicBezTo>
                    <a:pt x="106667" y="48369"/>
                    <a:pt x="107167" y="48316"/>
                    <a:pt x="107662" y="48316"/>
                  </a:cubicBezTo>
                  <a:close/>
                  <a:moveTo>
                    <a:pt x="13659" y="48573"/>
                  </a:moveTo>
                  <a:cubicBezTo>
                    <a:pt x="15592" y="48573"/>
                    <a:pt x="17464" y="49371"/>
                    <a:pt x="18807" y="50824"/>
                  </a:cubicBezTo>
                  <a:cubicBezTo>
                    <a:pt x="18787" y="50824"/>
                    <a:pt x="18768" y="50824"/>
                    <a:pt x="18748" y="50824"/>
                  </a:cubicBezTo>
                  <a:cubicBezTo>
                    <a:pt x="16879" y="50824"/>
                    <a:pt x="15111" y="51663"/>
                    <a:pt x="13870" y="52966"/>
                  </a:cubicBezTo>
                  <a:cubicBezTo>
                    <a:pt x="13951" y="51371"/>
                    <a:pt x="13368" y="49875"/>
                    <a:pt x="12374" y="48692"/>
                  </a:cubicBezTo>
                  <a:cubicBezTo>
                    <a:pt x="12802" y="48612"/>
                    <a:pt x="13232" y="48573"/>
                    <a:pt x="13659" y="48573"/>
                  </a:cubicBezTo>
                  <a:close/>
                  <a:moveTo>
                    <a:pt x="23953" y="48574"/>
                  </a:moveTo>
                  <a:cubicBezTo>
                    <a:pt x="24378" y="48574"/>
                    <a:pt x="24806" y="48613"/>
                    <a:pt x="25232" y="48692"/>
                  </a:cubicBezTo>
                  <a:cubicBezTo>
                    <a:pt x="24237" y="49875"/>
                    <a:pt x="23655" y="51371"/>
                    <a:pt x="23744" y="52966"/>
                  </a:cubicBezTo>
                  <a:cubicBezTo>
                    <a:pt x="22494" y="51663"/>
                    <a:pt x="20726" y="50824"/>
                    <a:pt x="18866" y="50824"/>
                  </a:cubicBezTo>
                  <a:cubicBezTo>
                    <a:pt x="18846" y="50824"/>
                    <a:pt x="18827" y="50824"/>
                    <a:pt x="18807" y="50824"/>
                  </a:cubicBezTo>
                  <a:cubicBezTo>
                    <a:pt x="20144" y="49377"/>
                    <a:pt x="22018" y="48574"/>
                    <a:pt x="23953" y="48574"/>
                  </a:cubicBezTo>
                  <a:close/>
                  <a:moveTo>
                    <a:pt x="37179" y="48522"/>
                  </a:moveTo>
                  <a:cubicBezTo>
                    <a:pt x="39113" y="48522"/>
                    <a:pt x="40989" y="49325"/>
                    <a:pt x="42337" y="50780"/>
                  </a:cubicBezTo>
                  <a:cubicBezTo>
                    <a:pt x="42319" y="50779"/>
                    <a:pt x="42300" y="50779"/>
                    <a:pt x="42282" y="50779"/>
                  </a:cubicBezTo>
                  <a:cubicBezTo>
                    <a:pt x="40295" y="50779"/>
                    <a:pt x="38419" y="51725"/>
                    <a:pt x="37167" y="53172"/>
                  </a:cubicBezTo>
                  <a:cubicBezTo>
                    <a:pt x="37320" y="51496"/>
                    <a:pt x="36728" y="49910"/>
                    <a:pt x="35689" y="48683"/>
                  </a:cubicBezTo>
                  <a:cubicBezTo>
                    <a:pt x="36184" y="48575"/>
                    <a:pt x="36683" y="48522"/>
                    <a:pt x="37179" y="48522"/>
                  </a:cubicBezTo>
                  <a:close/>
                  <a:moveTo>
                    <a:pt x="124475" y="46470"/>
                  </a:moveTo>
                  <a:cubicBezTo>
                    <a:pt x="127650" y="46470"/>
                    <a:pt x="130827" y="48548"/>
                    <a:pt x="130867" y="52706"/>
                  </a:cubicBezTo>
                  <a:cubicBezTo>
                    <a:pt x="130388" y="52601"/>
                    <a:pt x="129906" y="52550"/>
                    <a:pt x="129426" y="52550"/>
                  </a:cubicBezTo>
                  <a:cubicBezTo>
                    <a:pt x="127574" y="52550"/>
                    <a:pt x="125776" y="53316"/>
                    <a:pt x="124487" y="54704"/>
                  </a:cubicBezTo>
                  <a:cubicBezTo>
                    <a:pt x="123206" y="53333"/>
                    <a:pt x="121414" y="52545"/>
                    <a:pt x="119532" y="52545"/>
                  </a:cubicBezTo>
                  <a:cubicBezTo>
                    <a:pt x="119048" y="52545"/>
                    <a:pt x="118564" y="52599"/>
                    <a:pt x="118089" y="52706"/>
                  </a:cubicBezTo>
                  <a:cubicBezTo>
                    <a:pt x="118125" y="48548"/>
                    <a:pt x="121299" y="46470"/>
                    <a:pt x="124475" y="46470"/>
                  </a:cubicBezTo>
                  <a:close/>
                  <a:moveTo>
                    <a:pt x="77635" y="46519"/>
                  </a:moveTo>
                  <a:cubicBezTo>
                    <a:pt x="80808" y="46519"/>
                    <a:pt x="83981" y="48596"/>
                    <a:pt x="84022" y="52751"/>
                  </a:cubicBezTo>
                  <a:lnTo>
                    <a:pt x="84031" y="52760"/>
                  </a:lnTo>
                  <a:cubicBezTo>
                    <a:pt x="83550" y="52655"/>
                    <a:pt x="83066" y="52604"/>
                    <a:pt x="82586" y="52604"/>
                  </a:cubicBezTo>
                  <a:cubicBezTo>
                    <a:pt x="80731" y="52604"/>
                    <a:pt x="78937" y="53370"/>
                    <a:pt x="77642" y="54758"/>
                  </a:cubicBezTo>
                  <a:cubicBezTo>
                    <a:pt x="76360" y="53378"/>
                    <a:pt x="74568" y="52599"/>
                    <a:pt x="72696" y="52599"/>
                  </a:cubicBezTo>
                  <a:cubicBezTo>
                    <a:pt x="72203" y="52599"/>
                    <a:pt x="71719" y="52652"/>
                    <a:pt x="71244" y="52760"/>
                  </a:cubicBezTo>
                  <a:cubicBezTo>
                    <a:pt x="71280" y="48600"/>
                    <a:pt x="74457" y="46519"/>
                    <a:pt x="77635" y="46519"/>
                  </a:cubicBezTo>
                  <a:close/>
                  <a:moveTo>
                    <a:pt x="100946" y="46509"/>
                  </a:moveTo>
                  <a:cubicBezTo>
                    <a:pt x="104122" y="46509"/>
                    <a:pt x="107296" y="48585"/>
                    <a:pt x="107337" y="52742"/>
                  </a:cubicBezTo>
                  <a:cubicBezTo>
                    <a:pt x="106865" y="52641"/>
                    <a:pt x="106389" y="52591"/>
                    <a:pt x="105917" y="52591"/>
                  </a:cubicBezTo>
                  <a:cubicBezTo>
                    <a:pt x="104050" y="52591"/>
                    <a:pt x="102242" y="53364"/>
                    <a:pt x="100948" y="54758"/>
                  </a:cubicBezTo>
                  <a:lnTo>
                    <a:pt x="100948" y="54749"/>
                  </a:lnTo>
                  <a:cubicBezTo>
                    <a:pt x="99667" y="53369"/>
                    <a:pt x="97875" y="52590"/>
                    <a:pt x="95993" y="52590"/>
                  </a:cubicBezTo>
                  <a:cubicBezTo>
                    <a:pt x="95509" y="52590"/>
                    <a:pt x="95025" y="52643"/>
                    <a:pt x="94550" y="52742"/>
                  </a:cubicBezTo>
                  <a:cubicBezTo>
                    <a:pt x="94591" y="48588"/>
                    <a:pt x="97769" y="46509"/>
                    <a:pt x="100946" y="46509"/>
                  </a:cubicBezTo>
                  <a:close/>
                  <a:moveTo>
                    <a:pt x="53993" y="46670"/>
                  </a:moveTo>
                  <a:cubicBezTo>
                    <a:pt x="57169" y="46670"/>
                    <a:pt x="60344" y="48747"/>
                    <a:pt x="60384" y="52903"/>
                  </a:cubicBezTo>
                  <a:cubicBezTo>
                    <a:pt x="59911" y="52801"/>
                    <a:pt x="59433" y="52752"/>
                    <a:pt x="58960" y="52752"/>
                  </a:cubicBezTo>
                  <a:cubicBezTo>
                    <a:pt x="57101" y="52752"/>
                    <a:pt x="55295" y="53518"/>
                    <a:pt x="53995" y="54910"/>
                  </a:cubicBezTo>
                  <a:cubicBezTo>
                    <a:pt x="52714" y="53531"/>
                    <a:pt x="50922" y="52751"/>
                    <a:pt x="49040" y="52751"/>
                  </a:cubicBezTo>
                  <a:cubicBezTo>
                    <a:pt x="48556" y="52751"/>
                    <a:pt x="48072" y="52805"/>
                    <a:pt x="47597" y="52903"/>
                  </a:cubicBezTo>
                  <a:cubicBezTo>
                    <a:pt x="47638" y="48749"/>
                    <a:pt x="50816" y="46670"/>
                    <a:pt x="53993" y="46670"/>
                  </a:cubicBezTo>
                  <a:close/>
                  <a:moveTo>
                    <a:pt x="7145" y="46712"/>
                  </a:moveTo>
                  <a:cubicBezTo>
                    <a:pt x="10322" y="46712"/>
                    <a:pt x="13498" y="48790"/>
                    <a:pt x="13538" y="52948"/>
                  </a:cubicBezTo>
                  <a:cubicBezTo>
                    <a:pt x="13065" y="52846"/>
                    <a:pt x="12588" y="52796"/>
                    <a:pt x="12114" y="52796"/>
                  </a:cubicBezTo>
                  <a:cubicBezTo>
                    <a:pt x="10255" y="52796"/>
                    <a:pt x="8451" y="53563"/>
                    <a:pt x="7159" y="54955"/>
                  </a:cubicBezTo>
                  <a:cubicBezTo>
                    <a:pt x="5884" y="53583"/>
                    <a:pt x="4097" y="52805"/>
                    <a:pt x="2226" y="52805"/>
                  </a:cubicBezTo>
                  <a:cubicBezTo>
                    <a:pt x="2216" y="52805"/>
                    <a:pt x="2205" y="52805"/>
                    <a:pt x="2194" y="52805"/>
                  </a:cubicBezTo>
                  <a:lnTo>
                    <a:pt x="2194" y="52796"/>
                  </a:lnTo>
                  <a:cubicBezTo>
                    <a:pt x="1711" y="52796"/>
                    <a:pt x="1227" y="52850"/>
                    <a:pt x="752" y="52948"/>
                  </a:cubicBezTo>
                  <a:cubicBezTo>
                    <a:pt x="792" y="48790"/>
                    <a:pt x="3969" y="46712"/>
                    <a:pt x="7145" y="46712"/>
                  </a:cubicBezTo>
                  <a:close/>
                  <a:moveTo>
                    <a:pt x="30465" y="46717"/>
                  </a:moveTo>
                  <a:cubicBezTo>
                    <a:pt x="33637" y="46717"/>
                    <a:pt x="36811" y="48795"/>
                    <a:pt x="36854" y="52953"/>
                  </a:cubicBezTo>
                  <a:lnTo>
                    <a:pt x="36854" y="52953"/>
                  </a:lnTo>
                  <a:cubicBezTo>
                    <a:pt x="36379" y="52851"/>
                    <a:pt x="35901" y="52801"/>
                    <a:pt x="35426" y="52801"/>
                  </a:cubicBezTo>
                  <a:cubicBezTo>
                    <a:pt x="33569" y="52801"/>
                    <a:pt x="31771" y="53567"/>
                    <a:pt x="30483" y="54955"/>
                  </a:cubicBezTo>
                  <a:cubicBezTo>
                    <a:pt x="29201" y="53584"/>
                    <a:pt x="27409" y="52796"/>
                    <a:pt x="25528" y="52796"/>
                  </a:cubicBezTo>
                  <a:cubicBezTo>
                    <a:pt x="25044" y="52796"/>
                    <a:pt x="24560" y="52850"/>
                    <a:pt x="24085" y="52957"/>
                  </a:cubicBezTo>
                  <a:cubicBezTo>
                    <a:pt x="24116" y="48798"/>
                    <a:pt x="27290" y="46717"/>
                    <a:pt x="30465" y="46717"/>
                  </a:cubicBezTo>
                  <a:close/>
                  <a:moveTo>
                    <a:pt x="107865" y="57160"/>
                  </a:moveTo>
                  <a:cubicBezTo>
                    <a:pt x="107867" y="57160"/>
                    <a:pt x="107868" y="57160"/>
                    <a:pt x="107870" y="57160"/>
                  </a:cubicBezTo>
                  <a:lnTo>
                    <a:pt x="107870" y="57160"/>
                  </a:lnTo>
                  <a:cubicBezTo>
                    <a:pt x="107871" y="57160"/>
                    <a:pt x="107873" y="57160"/>
                    <a:pt x="107874" y="57160"/>
                  </a:cubicBezTo>
                  <a:close/>
                  <a:moveTo>
                    <a:pt x="129607" y="52925"/>
                  </a:moveTo>
                  <a:cubicBezTo>
                    <a:pt x="130037" y="52925"/>
                    <a:pt x="130471" y="52965"/>
                    <a:pt x="130903" y="53047"/>
                  </a:cubicBezTo>
                  <a:cubicBezTo>
                    <a:pt x="129908" y="54229"/>
                    <a:pt x="129326" y="55726"/>
                    <a:pt x="129415" y="57321"/>
                  </a:cubicBezTo>
                  <a:cubicBezTo>
                    <a:pt x="128165" y="56009"/>
                    <a:pt x="126406" y="55179"/>
                    <a:pt x="124538" y="55179"/>
                  </a:cubicBezTo>
                  <a:cubicBezTo>
                    <a:pt x="124518" y="55179"/>
                    <a:pt x="124498" y="55179"/>
                    <a:pt x="124478" y="55179"/>
                  </a:cubicBezTo>
                  <a:cubicBezTo>
                    <a:pt x="124458" y="55179"/>
                    <a:pt x="124438" y="55179"/>
                    <a:pt x="124418" y="55179"/>
                  </a:cubicBezTo>
                  <a:cubicBezTo>
                    <a:pt x="122550" y="55179"/>
                    <a:pt x="120782" y="56009"/>
                    <a:pt x="119541" y="57321"/>
                  </a:cubicBezTo>
                  <a:cubicBezTo>
                    <a:pt x="119622" y="55726"/>
                    <a:pt x="119039" y="54220"/>
                    <a:pt x="118045" y="53047"/>
                  </a:cubicBezTo>
                  <a:cubicBezTo>
                    <a:pt x="118478" y="52965"/>
                    <a:pt x="118913" y="52925"/>
                    <a:pt x="119344" y="52925"/>
                  </a:cubicBezTo>
                  <a:cubicBezTo>
                    <a:pt x="121276" y="52925"/>
                    <a:pt x="123138" y="53727"/>
                    <a:pt x="124478" y="55170"/>
                  </a:cubicBezTo>
                  <a:cubicBezTo>
                    <a:pt x="125811" y="53727"/>
                    <a:pt x="127678" y="52925"/>
                    <a:pt x="129607" y="52925"/>
                  </a:cubicBezTo>
                  <a:close/>
                  <a:moveTo>
                    <a:pt x="82780" y="52965"/>
                  </a:moveTo>
                  <a:cubicBezTo>
                    <a:pt x="83204" y="52965"/>
                    <a:pt x="83632" y="53003"/>
                    <a:pt x="84057" y="53082"/>
                  </a:cubicBezTo>
                  <a:cubicBezTo>
                    <a:pt x="83538" y="53701"/>
                    <a:pt x="83135" y="54409"/>
                    <a:pt x="82875" y="55170"/>
                  </a:cubicBezTo>
                  <a:cubicBezTo>
                    <a:pt x="82634" y="55866"/>
                    <a:pt x="82526" y="56607"/>
                    <a:pt x="82569" y="57347"/>
                  </a:cubicBezTo>
                  <a:lnTo>
                    <a:pt x="82569" y="57347"/>
                  </a:lnTo>
                  <a:cubicBezTo>
                    <a:pt x="81328" y="56053"/>
                    <a:pt x="79569" y="55215"/>
                    <a:pt x="77701" y="55215"/>
                  </a:cubicBezTo>
                  <a:cubicBezTo>
                    <a:pt x="77681" y="55215"/>
                    <a:pt x="77661" y="55215"/>
                    <a:pt x="77642" y="55215"/>
                  </a:cubicBezTo>
                  <a:cubicBezTo>
                    <a:pt x="78979" y="53768"/>
                    <a:pt x="80847" y="52965"/>
                    <a:pt x="82780" y="52965"/>
                  </a:cubicBezTo>
                  <a:close/>
                  <a:moveTo>
                    <a:pt x="95802" y="52974"/>
                  </a:moveTo>
                  <a:cubicBezTo>
                    <a:pt x="97735" y="52974"/>
                    <a:pt x="99602" y="53775"/>
                    <a:pt x="100939" y="55215"/>
                  </a:cubicBezTo>
                  <a:cubicBezTo>
                    <a:pt x="100919" y="55215"/>
                    <a:pt x="100900" y="55215"/>
                    <a:pt x="100880" y="55215"/>
                  </a:cubicBezTo>
                  <a:cubicBezTo>
                    <a:pt x="99020" y="55215"/>
                    <a:pt x="97252" y="56053"/>
                    <a:pt x="96011" y="57357"/>
                  </a:cubicBezTo>
                  <a:cubicBezTo>
                    <a:pt x="96047" y="56622"/>
                    <a:pt x="95948" y="55878"/>
                    <a:pt x="95706" y="55179"/>
                  </a:cubicBezTo>
                  <a:lnTo>
                    <a:pt x="95706" y="55170"/>
                  </a:lnTo>
                  <a:cubicBezTo>
                    <a:pt x="95446" y="54409"/>
                    <a:pt x="95043" y="53701"/>
                    <a:pt x="94523" y="53091"/>
                  </a:cubicBezTo>
                  <a:cubicBezTo>
                    <a:pt x="94949" y="53012"/>
                    <a:pt x="95377" y="52974"/>
                    <a:pt x="95802" y="52974"/>
                  </a:cubicBezTo>
                  <a:close/>
                  <a:moveTo>
                    <a:pt x="60697" y="57357"/>
                  </a:moveTo>
                  <a:cubicBezTo>
                    <a:pt x="60700" y="57357"/>
                    <a:pt x="60703" y="57357"/>
                    <a:pt x="60706" y="57357"/>
                  </a:cubicBezTo>
                  <a:lnTo>
                    <a:pt x="60706" y="57357"/>
                  </a:lnTo>
                  <a:cubicBezTo>
                    <a:pt x="60709" y="57357"/>
                    <a:pt x="60712" y="57357"/>
                    <a:pt x="60715" y="57357"/>
                  </a:cubicBezTo>
                  <a:close/>
                  <a:moveTo>
                    <a:pt x="48839" y="53117"/>
                  </a:moveTo>
                  <a:cubicBezTo>
                    <a:pt x="50775" y="53117"/>
                    <a:pt x="52650" y="53921"/>
                    <a:pt x="53995" y="55376"/>
                  </a:cubicBezTo>
                  <a:lnTo>
                    <a:pt x="53995" y="55376"/>
                  </a:lnTo>
                  <a:cubicBezTo>
                    <a:pt x="53992" y="55376"/>
                    <a:pt x="53989" y="55376"/>
                    <a:pt x="53986" y="55376"/>
                  </a:cubicBezTo>
                  <a:cubicBezTo>
                    <a:pt x="53966" y="55376"/>
                    <a:pt x="53946" y="55376"/>
                    <a:pt x="53927" y="55376"/>
                  </a:cubicBezTo>
                  <a:cubicBezTo>
                    <a:pt x="52067" y="55376"/>
                    <a:pt x="50299" y="56206"/>
                    <a:pt x="49049" y="57509"/>
                  </a:cubicBezTo>
                  <a:cubicBezTo>
                    <a:pt x="49138" y="55923"/>
                    <a:pt x="48556" y="54418"/>
                    <a:pt x="47561" y="53235"/>
                  </a:cubicBezTo>
                  <a:cubicBezTo>
                    <a:pt x="47987" y="53156"/>
                    <a:pt x="48414" y="53117"/>
                    <a:pt x="48839" y="53117"/>
                  </a:cubicBezTo>
                  <a:close/>
                  <a:moveTo>
                    <a:pt x="59142" y="53117"/>
                  </a:moveTo>
                  <a:cubicBezTo>
                    <a:pt x="59567" y="53117"/>
                    <a:pt x="59994" y="53156"/>
                    <a:pt x="60420" y="53235"/>
                  </a:cubicBezTo>
                  <a:cubicBezTo>
                    <a:pt x="59425" y="54427"/>
                    <a:pt x="58843" y="55932"/>
                    <a:pt x="58932" y="57518"/>
                  </a:cubicBezTo>
                  <a:lnTo>
                    <a:pt x="58923" y="57509"/>
                  </a:lnTo>
                  <a:cubicBezTo>
                    <a:pt x="57682" y="56206"/>
                    <a:pt x="55914" y="55376"/>
                    <a:pt x="54046" y="55376"/>
                  </a:cubicBezTo>
                  <a:cubicBezTo>
                    <a:pt x="54029" y="55376"/>
                    <a:pt x="54012" y="55376"/>
                    <a:pt x="53995" y="55376"/>
                  </a:cubicBezTo>
                  <a:lnTo>
                    <a:pt x="53995" y="55376"/>
                  </a:lnTo>
                  <a:cubicBezTo>
                    <a:pt x="55333" y="53921"/>
                    <a:pt x="57206" y="53117"/>
                    <a:pt x="59142" y="53117"/>
                  </a:cubicBezTo>
                  <a:close/>
                  <a:moveTo>
                    <a:pt x="25317" y="53179"/>
                  </a:moveTo>
                  <a:cubicBezTo>
                    <a:pt x="27247" y="53179"/>
                    <a:pt x="29113" y="53976"/>
                    <a:pt x="30456" y="55421"/>
                  </a:cubicBezTo>
                  <a:cubicBezTo>
                    <a:pt x="30436" y="55421"/>
                    <a:pt x="30416" y="55421"/>
                    <a:pt x="30397" y="55421"/>
                  </a:cubicBezTo>
                  <a:cubicBezTo>
                    <a:pt x="28528" y="55421"/>
                    <a:pt x="26769" y="56259"/>
                    <a:pt x="25528" y="57554"/>
                  </a:cubicBezTo>
                  <a:cubicBezTo>
                    <a:pt x="25563" y="56819"/>
                    <a:pt x="25456" y="56075"/>
                    <a:pt x="25223" y="55376"/>
                  </a:cubicBezTo>
                  <a:lnTo>
                    <a:pt x="25223" y="55385"/>
                  </a:lnTo>
                  <a:cubicBezTo>
                    <a:pt x="24963" y="54624"/>
                    <a:pt x="24560" y="53916"/>
                    <a:pt x="24031" y="53298"/>
                  </a:cubicBezTo>
                  <a:cubicBezTo>
                    <a:pt x="24460" y="53218"/>
                    <a:pt x="24890" y="53179"/>
                    <a:pt x="25317" y="53179"/>
                  </a:cubicBezTo>
                  <a:close/>
                  <a:moveTo>
                    <a:pt x="12293" y="53188"/>
                  </a:moveTo>
                  <a:cubicBezTo>
                    <a:pt x="12719" y="53188"/>
                    <a:pt x="13147" y="53227"/>
                    <a:pt x="13574" y="53307"/>
                  </a:cubicBezTo>
                  <a:cubicBezTo>
                    <a:pt x="13055" y="53925"/>
                    <a:pt x="12651" y="54624"/>
                    <a:pt x="12391" y="55385"/>
                  </a:cubicBezTo>
                  <a:cubicBezTo>
                    <a:pt x="12150" y="56084"/>
                    <a:pt x="12051" y="56819"/>
                    <a:pt x="12087" y="57554"/>
                  </a:cubicBezTo>
                  <a:lnTo>
                    <a:pt x="12087" y="57572"/>
                  </a:lnTo>
                  <a:cubicBezTo>
                    <a:pt x="10845" y="56268"/>
                    <a:pt x="9086" y="55430"/>
                    <a:pt x="7218" y="55430"/>
                  </a:cubicBezTo>
                  <a:cubicBezTo>
                    <a:pt x="7198" y="55430"/>
                    <a:pt x="7178" y="55430"/>
                    <a:pt x="7159" y="55430"/>
                  </a:cubicBezTo>
                  <a:cubicBezTo>
                    <a:pt x="8501" y="53985"/>
                    <a:pt x="10367" y="53188"/>
                    <a:pt x="12293" y="53188"/>
                  </a:cubicBezTo>
                  <a:close/>
                  <a:moveTo>
                    <a:pt x="106098" y="52962"/>
                  </a:moveTo>
                  <a:cubicBezTo>
                    <a:pt x="106573" y="52962"/>
                    <a:pt x="107051" y="53010"/>
                    <a:pt x="107525" y="53109"/>
                  </a:cubicBezTo>
                  <a:cubicBezTo>
                    <a:pt x="106514" y="54361"/>
                    <a:pt x="105950" y="55943"/>
                    <a:pt x="106117" y="57615"/>
                  </a:cubicBezTo>
                  <a:lnTo>
                    <a:pt x="106117" y="57615"/>
                  </a:lnTo>
                  <a:cubicBezTo>
                    <a:pt x="104869" y="56153"/>
                    <a:pt x="102981" y="55206"/>
                    <a:pt x="100985" y="55206"/>
                  </a:cubicBezTo>
                  <a:cubicBezTo>
                    <a:pt x="100976" y="55206"/>
                    <a:pt x="100966" y="55206"/>
                    <a:pt x="100957" y="55206"/>
                  </a:cubicBezTo>
                  <a:cubicBezTo>
                    <a:pt x="102302" y="53761"/>
                    <a:pt x="104171" y="52962"/>
                    <a:pt x="106098" y="52962"/>
                  </a:cubicBezTo>
                  <a:close/>
                  <a:moveTo>
                    <a:pt x="70812" y="48526"/>
                  </a:moveTo>
                  <a:cubicBezTo>
                    <a:pt x="71289" y="48526"/>
                    <a:pt x="71770" y="48575"/>
                    <a:pt x="72248" y="48674"/>
                  </a:cubicBezTo>
                  <a:cubicBezTo>
                    <a:pt x="71271" y="49928"/>
                    <a:pt x="70742" y="51496"/>
                    <a:pt x="70939" y="53145"/>
                  </a:cubicBezTo>
                  <a:cubicBezTo>
                    <a:pt x="71447" y="53031"/>
                    <a:pt x="71960" y="52976"/>
                    <a:pt x="72468" y="52976"/>
                  </a:cubicBezTo>
                  <a:cubicBezTo>
                    <a:pt x="74401" y="52976"/>
                    <a:pt x="76276" y="53777"/>
                    <a:pt x="77624" y="55224"/>
                  </a:cubicBezTo>
                  <a:cubicBezTo>
                    <a:pt x="77606" y="55224"/>
                    <a:pt x="77587" y="55224"/>
                    <a:pt x="77569" y="55224"/>
                  </a:cubicBezTo>
                  <a:cubicBezTo>
                    <a:pt x="75520" y="55224"/>
                    <a:pt x="73598" y="56223"/>
                    <a:pt x="72355" y="57751"/>
                  </a:cubicBezTo>
                  <a:cubicBezTo>
                    <a:pt x="72694" y="54052"/>
                    <a:pt x="69407" y="50779"/>
                    <a:pt x="65713" y="50779"/>
                  </a:cubicBezTo>
                  <a:cubicBezTo>
                    <a:pt x="65693" y="50779"/>
                    <a:pt x="65673" y="50779"/>
                    <a:pt x="65653" y="50780"/>
                  </a:cubicBezTo>
                  <a:cubicBezTo>
                    <a:pt x="66997" y="49327"/>
                    <a:pt x="68873" y="48526"/>
                    <a:pt x="70812" y="48526"/>
                  </a:cubicBezTo>
                  <a:close/>
                  <a:moveTo>
                    <a:pt x="35611" y="53168"/>
                  </a:moveTo>
                  <a:cubicBezTo>
                    <a:pt x="36086" y="53168"/>
                    <a:pt x="36566" y="53216"/>
                    <a:pt x="37042" y="53315"/>
                  </a:cubicBezTo>
                  <a:cubicBezTo>
                    <a:pt x="36031" y="54567"/>
                    <a:pt x="35458" y="56149"/>
                    <a:pt x="35634" y="57812"/>
                  </a:cubicBezTo>
                  <a:lnTo>
                    <a:pt x="35634" y="57812"/>
                  </a:lnTo>
                  <a:cubicBezTo>
                    <a:pt x="34382" y="56357"/>
                    <a:pt x="32515" y="55412"/>
                    <a:pt x="30530" y="55412"/>
                  </a:cubicBezTo>
                  <a:cubicBezTo>
                    <a:pt x="30511" y="55412"/>
                    <a:pt x="30492" y="55412"/>
                    <a:pt x="30474" y="55412"/>
                  </a:cubicBezTo>
                  <a:cubicBezTo>
                    <a:pt x="31811" y="53967"/>
                    <a:pt x="33679" y="53168"/>
                    <a:pt x="35611" y="53168"/>
                  </a:cubicBezTo>
                  <a:close/>
                  <a:moveTo>
                    <a:pt x="112818" y="51075"/>
                  </a:moveTo>
                  <a:cubicBezTo>
                    <a:pt x="115995" y="51075"/>
                    <a:pt x="119174" y="53154"/>
                    <a:pt x="119218" y="57312"/>
                  </a:cubicBezTo>
                  <a:cubicBezTo>
                    <a:pt x="118743" y="57210"/>
                    <a:pt x="118265" y="57160"/>
                    <a:pt x="117790" y="57160"/>
                  </a:cubicBezTo>
                  <a:cubicBezTo>
                    <a:pt x="115926" y="57160"/>
                    <a:pt x="114120" y="57927"/>
                    <a:pt x="112821" y="59319"/>
                  </a:cubicBezTo>
                  <a:cubicBezTo>
                    <a:pt x="111549" y="57940"/>
                    <a:pt x="109750" y="57161"/>
                    <a:pt x="107870" y="57160"/>
                  </a:cubicBezTo>
                  <a:lnTo>
                    <a:pt x="107870" y="57160"/>
                  </a:lnTo>
                  <a:cubicBezTo>
                    <a:pt x="107388" y="57160"/>
                    <a:pt x="106905" y="57214"/>
                    <a:pt x="106432" y="57312"/>
                  </a:cubicBezTo>
                  <a:cubicBezTo>
                    <a:pt x="106468" y="53154"/>
                    <a:pt x="109642" y="51075"/>
                    <a:pt x="112818" y="51075"/>
                  </a:cubicBezTo>
                  <a:close/>
                  <a:moveTo>
                    <a:pt x="136134" y="51090"/>
                  </a:moveTo>
                  <a:cubicBezTo>
                    <a:pt x="139310" y="51090"/>
                    <a:pt x="142484" y="53169"/>
                    <a:pt x="142525" y="57330"/>
                  </a:cubicBezTo>
                  <a:cubicBezTo>
                    <a:pt x="142043" y="57224"/>
                    <a:pt x="141557" y="57173"/>
                    <a:pt x="141075" y="57173"/>
                  </a:cubicBezTo>
                  <a:cubicBezTo>
                    <a:pt x="139225" y="57173"/>
                    <a:pt x="137430" y="57933"/>
                    <a:pt x="136136" y="59319"/>
                  </a:cubicBezTo>
                  <a:lnTo>
                    <a:pt x="136136" y="59328"/>
                  </a:lnTo>
                  <a:cubicBezTo>
                    <a:pt x="134854" y="57957"/>
                    <a:pt x="133062" y="57168"/>
                    <a:pt x="131181" y="57168"/>
                  </a:cubicBezTo>
                  <a:cubicBezTo>
                    <a:pt x="130697" y="57168"/>
                    <a:pt x="130213" y="57222"/>
                    <a:pt x="129738" y="57330"/>
                  </a:cubicBezTo>
                  <a:cubicBezTo>
                    <a:pt x="129778" y="53171"/>
                    <a:pt x="132957" y="51090"/>
                    <a:pt x="136134" y="51090"/>
                  </a:cubicBezTo>
                  <a:close/>
                  <a:moveTo>
                    <a:pt x="89294" y="51126"/>
                  </a:moveTo>
                  <a:cubicBezTo>
                    <a:pt x="91873" y="51126"/>
                    <a:pt x="94452" y="52497"/>
                    <a:pt x="95348" y="55242"/>
                  </a:cubicBezTo>
                  <a:cubicBezTo>
                    <a:pt x="95572" y="55923"/>
                    <a:pt x="95679" y="56631"/>
                    <a:pt x="95688" y="57348"/>
                  </a:cubicBezTo>
                  <a:cubicBezTo>
                    <a:pt x="95215" y="57246"/>
                    <a:pt x="94738" y="57196"/>
                    <a:pt x="94264" y="57196"/>
                  </a:cubicBezTo>
                  <a:cubicBezTo>
                    <a:pt x="92405" y="57196"/>
                    <a:pt x="90599" y="57962"/>
                    <a:pt x="89299" y="59355"/>
                  </a:cubicBezTo>
                  <a:cubicBezTo>
                    <a:pt x="88027" y="57975"/>
                    <a:pt x="86226" y="57195"/>
                    <a:pt x="84353" y="57195"/>
                  </a:cubicBezTo>
                  <a:cubicBezTo>
                    <a:pt x="83860" y="57195"/>
                    <a:pt x="83376" y="57249"/>
                    <a:pt x="82910" y="57348"/>
                  </a:cubicBezTo>
                  <a:cubicBezTo>
                    <a:pt x="82902" y="56631"/>
                    <a:pt x="83009" y="55923"/>
                    <a:pt x="83224" y="55242"/>
                  </a:cubicBezTo>
                  <a:lnTo>
                    <a:pt x="83233" y="55242"/>
                  </a:lnTo>
                  <a:cubicBezTo>
                    <a:pt x="84129" y="52499"/>
                    <a:pt x="86712" y="51126"/>
                    <a:pt x="89294" y="51126"/>
                  </a:cubicBezTo>
                  <a:close/>
                  <a:moveTo>
                    <a:pt x="42335" y="51276"/>
                  </a:moveTo>
                  <a:cubicBezTo>
                    <a:pt x="45511" y="51276"/>
                    <a:pt x="48686" y="53352"/>
                    <a:pt x="48726" y="57509"/>
                  </a:cubicBezTo>
                  <a:cubicBezTo>
                    <a:pt x="48253" y="57407"/>
                    <a:pt x="47776" y="57357"/>
                    <a:pt x="47302" y="57357"/>
                  </a:cubicBezTo>
                  <a:cubicBezTo>
                    <a:pt x="45443" y="57357"/>
                    <a:pt x="43639" y="58124"/>
                    <a:pt x="42346" y="59516"/>
                  </a:cubicBezTo>
                  <a:cubicBezTo>
                    <a:pt x="41065" y="58136"/>
                    <a:pt x="39264" y="57357"/>
                    <a:pt x="37382" y="57357"/>
                  </a:cubicBezTo>
                  <a:cubicBezTo>
                    <a:pt x="36898" y="57357"/>
                    <a:pt x="36415" y="57410"/>
                    <a:pt x="35940" y="57509"/>
                  </a:cubicBezTo>
                  <a:cubicBezTo>
                    <a:pt x="35980" y="53355"/>
                    <a:pt x="39158" y="51276"/>
                    <a:pt x="42335" y="51276"/>
                  </a:cubicBezTo>
                  <a:close/>
                  <a:moveTo>
                    <a:pt x="65660" y="51276"/>
                  </a:moveTo>
                  <a:cubicBezTo>
                    <a:pt x="68835" y="51276"/>
                    <a:pt x="72010" y="53352"/>
                    <a:pt x="72050" y="57509"/>
                  </a:cubicBezTo>
                  <a:cubicBezTo>
                    <a:pt x="71577" y="57407"/>
                    <a:pt x="71100" y="57357"/>
                    <a:pt x="70626" y="57357"/>
                  </a:cubicBezTo>
                  <a:cubicBezTo>
                    <a:pt x="68767" y="57357"/>
                    <a:pt x="66961" y="58124"/>
                    <a:pt x="65662" y="59516"/>
                  </a:cubicBezTo>
                  <a:cubicBezTo>
                    <a:pt x="64382" y="58138"/>
                    <a:pt x="62585" y="57359"/>
                    <a:pt x="60706" y="57357"/>
                  </a:cubicBezTo>
                  <a:lnTo>
                    <a:pt x="60706" y="57357"/>
                  </a:lnTo>
                  <a:cubicBezTo>
                    <a:pt x="60217" y="57357"/>
                    <a:pt x="59736" y="57411"/>
                    <a:pt x="59264" y="57509"/>
                  </a:cubicBezTo>
                  <a:cubicBezTo>
                    <a:pt x="59304" y="53355"/>
                    <a:pt x="62482" y="51276"/>
                    <a:pt x="65660" y="51276"/>
                  </a:cubicBezTo>
                  <a:close/>
                  <a:moveTo>
                    <a:pt x="18806" y="51334"/>
                  </a:moveTo>
                  <a:cubicBezTo>
                    <a:pt x="21388" y="51334"/>
                    <a:pt x="23969" y="52707"/>
                    <a:pt x="24864" y="55457"/>
                  </a:cubicBezTo>
                  <a:cubicBezTo>
                    <a:pt x="25079" y="56138"/>
                    <a:pt x="25196" y="56846"/>
                    <a:pt x="25205" y="57563"/>
                  </a:cubicBezTo>
                  <a:cubicBezTo>
                    <a:pt x="24724" y="57458"/>
                    <a:pt x="24240" y="57407"/>
                    <a:pt x="23760" y="57407"/>
                  </a:cubicBezTo>
                  <a:cubicBezTo>
                    <a:pt x="21902" y="57407"/>
                    <a:pt x="20103" y="58173"/>
                    <a:pt x="18807" y="59561"/>
                  </a:cubicBezTo>
                  <a:cubicBezTo>
                    <a:pt x="17535" y="58190"/>
                    <a:pt x="15734" y="57401"/>
                    <a:pt x="13861" y="57401"/>
                  </a:cubicBezTo>
                  <a:cubicBezTo>
                    <a:pt x="13377" y="57401"/>
                    <a:pt x="12884" y="57455"/>
                    <a:pt x="12418" y="57563"/>
                  </a:cubicBezTo>
                  <a:cubicBezTo>
                    <a:pt x="12418" y="56837"/>
                    <a:pt x="12526" y="56129"/>
                    <a:pt x="12741" y="55448"/>
                  </a:cubicBezTo>
                  <a:lnTo>
                    <a:pt x="12741" y="55457"/>
                  </a:lnTo>
                  <a:cubicBezTo>
                    <a:pt x="13637" y="52710"/>
                    <a:pt x="16222" y="51334"/>
                    <a:pt x="18806" y="51334"/>
                  </a:cubicBezTo>
                  <a:close/>
                  <a:moveTo>
                    <a:pt x="117967" y="57526"/>
                  </a:moveTo>
                  <a:cubicBezTo>
                    <a:pt x="118391" y="57526"/>
                    <a:pt x="118819" y="57564"/>
                    <a:pt x="119245" y="57643"/>
                  </a:cubicBezTo>
                  <a:cubicBezTo>
                    <a:pt x="118726" y="58253"/>
                    <a:pt x="118322" y="58961"/>
                    <a:pt x="118063" y="59722"/>
                  </a:cubicBezTo>
                  <a:cubicBezTo>
                    <a:pt x="117821" y="60430"/>
                    <a:pt x="117713" y="61165"/>
                    <a:pt x="117758" y="61909"/>
                  </a:cubicBezTo>
                  <a:cubicBezTo>
                    <a:pt x="116510" y="60598"/>
                    <a:pt x="114739" y="59767"/>
                    <a:pt x="112860" y="59767"/>
                  </a:cubicBezTo>
                  <a:cubicBezTo>
                    <a:pt x="112850" y="59767"/>
                    <a:pt x="112840" y="59767"/>
                    <a:pt x="112830" y="59767"/>
                  </a:cubicBezTo>
                  <a:cubicBezTo>
                    <a:pt x="114167" y="58327"/>
                    <a:pt x="116034" y="57526"/>
                    <a:pt x="117967" y="57526"/>
                  </a:cubicBezTo>
                  <a:close/>
                  <a:moveTo>
                    <a:pt x="130990" y="57535"/>
                  </a:moveTo>
                  <a:cubicBezTo>
                    <a:pt x="132923" y="57535"/>
                    <a:pt x="134790" y="58336"/>
                    <a:pt x="136127" y="59776"/>
                  </a:cubicBezTo>
                  <a:cubicBezTo>
                    <a:pt x="136117" y="59776"/>
                    <a:pt x="136107" y="59776"/>
                    <a:pt x="136097" y="59776"/>
                  </a:cubicBezTo>
                  <a:cubicBezTo>
                    <a:pt x="134226" y="59776"/>
                    <a:pt x="132446" y="60607"/>
                    <a:pt x="131199" y="61918"/>
                  </a:cubicBezTo>
                  <a:cubicBezTo>
                    <a:pt x="131234" y="61183"/>
                    <a:pt x="131136" y="60439"/>
                    <a:pt x="130894" y="59731"/>
                  </a:cubicBezTo>
                  <a:cubicBezTo>
                    <a:pt x="130634" y="58970"/>
                    <a:pt x="130231" y="58271"/>
                    <a:pt x="129711" y="57652"/>
                  </a:cubicBezTo>
                  <a:cubicBezTo>
                    <a:pt x="130137" y="57573"/>
                    <a:pt x="130565" y="57535"/>
                    <a:pt x="130990" y="57535"/>
                  </a:cubicBezTo>
                  <a:close/>
                  <a:moveTo>
                    <a:pt x="84143" y="57571"/>
                  </a:moveTo>
                  <a:cubicBezTo>
                    <a:pt x="86075" y="57571"/>
                    <a:pt x="87945" y="58371"/>
                    <a:pt x="89282" y="59821"/>
                  </a:cubicBezTo>
                  <a:lnTo>
                    <a:pt x="89282" y="59821"/>
                  </a:lnTo>
                  <a:cubicBezTo>
                    <a:pt x="89265" y="59821"/>
                    <a:pt x="89248" y="59821"/>
                    <a:pt x="89231" y="59821"/>
                  </a:cubicBezTo>
                  <a:cubicBezTo>
                    <a:pt x="87362" y="59821"/>
                    <a:pt x="85595" y="60659"/>
                    <a:pt x="84353" y="61962"/>
                  </a:cubicBezTo>
                  <a:cubicBezTo>
                    <a:pt x="84434" y="60367"/>
                    <a:pt x="83851" y="58871"/>
                    <a:pt x="82866" y="57688"/>
                  </a:cubicBezTo>
                  <a:cubicBezTo>
                    <a:pt x="83291" y="57609"/>
                    <a:pt x="83719" y="57571"/>
                    <a:pt x="84143" y="57571"/>
                  </a:cubicBezTo>
                  <a:close/>
                  <a:moveTo>
                    <a:pt x="94437" y="57571"/>
                  </a:moveTo>
                  <a:cubicBezTo>
                    <a:pt x="94862" y="57571"/>
                    <a:pt x="95290" y="57609"/>
                    <a:pt x="95715" y="57688"/>
                  </a:cubicBezTo>
                  <a:cubicBezTo>
                    <a:pt x="94720" y="58871"/>
                    <a:pt x="94138" y="60367"/>
                    <a:pt x="94228" y="61962"/>
                  </a:cubicBezTo>
                  <a:cubicBezTo>
                    <a:pt x="92977" y="60659"/>
                    <a:pt x="91218" y="59821"/>
                    <a:pt x="89350" y="59821"/>
                  </a:cubicBezTo>
                  <a:cubicBezTo>
                    <a:pt x="89333" y="59821"/>
                    <a:pt x="89316" y="59821"/>
                    <a:pt x="89299" y="59821"/>
                  </a:cubicBezTo>
                  <a:lnTo>
                    <a:pt x="89299" y="59821"/>
                  </a:lnTo>
                  <a:cubicBezTo>
                    <a:pt x="90636" y="58371"/>
                    <a:pt x="92506" y="57571"/>
                    <a:pt x="94437" y="57571"/>
                  </a:cubicBezTo>
                  <a:close/>
                  <a:moveTo>
                    <a:pt x="47495" y="57735"/>
                  </a:moveTo>
                  <a:cubicBezTo>
                    <a:pt x="47916" y="57735"/>
                    <a:pt x="48340" y="57773"/>
                    <a:pt x="48762" y="57849"/>
                  </a:cubicBezTo>
                  <a:cubicBezTo>
                    <a:pt x="48242" y="58468"/>
                    <a:pt x="47839" y="59176"/>
                    <a:pt x="47579" y="59937"/>
                  </a:cubicBezTo>
                  <a:cubicBezTo>
                    <a:pt x="47337" y="60636"/>
                    <a:pt x="47230" y="61371"/>
                    <a:pt x="47275" y="62115"/>
                  </a:cubicBezTo>
                  <a:lnTo>
                    <a:pt x="47275" y="62124"/>
                  </a:lnTo>
                  <a:cubicBezTo>
                    <a:pt x="46033" y="60820"/>
                    <a:pt x="44265" y="59982"/>
                    <a:pt x="42405" y="59982"/>
                  </a:cubicBezTo>
                  <a:cubicBezTo>
                    <a:pt x="42386" y="59982"/>
                    <a:pt x="42366" y="59982"/>
                    <a:pt x="42346" y="59982"/>
                  </a:cubicBezTo>
                  <a:cubicBezTo>
                    <a:pt x="43686" y="58532"/>
                    <a:pt x="45558" y="57735"/>
                    <a:pt x="47495" y="57735"/>
                  </a:cubicBezTo>
                  <a:close/>
                  <a:moveTo>
                    <a:pt x="60510" y="57740"/>
                  </a:moveTo>
                  <a:cubicBezTo>
                    <a:pt x="62438" y="57740"/>
                    <a:pt x="64308" y="58537"/>
                    <a:pt x="65644" y="59982"/>
                  </a:cubicBezTo>
                  <a:cubicBezTo>
                    <a:pt x="65624" y="59982"/>
                    <a:pt x="65604" y="59982"/>
                    <a:pt x="65585" y="59982"/>
                  </a:cubicBezTo>
                  <a:cubicBezTo>
                    <a:pt x="63725" y="59982"/>
                    <a:pt x="61957" y="60820"/>
                    <a:pt x="60715" y="62124"/>
                  </a:cubicBezTo>
                  <a:cubicBezTo>
                    <a:pt x="60751" y="61380"/>
                    <a:pt x="60653" y="60636"/>
                    <a:pt x="60411" y="59937"/>
                  </a:cubicBezTo>
                  <a:cubicBezTo>
                    <a:pt x="60151" y="59176"/>
                    <a:pt x="59748" y="58468"/>
                    <a:pt x="59228" y="57858"/>
                  </a:cubicBezTo>
                  <a:cubicBezTo>
                    <a:pt x="59655" y="57779"/>
                    <a:pt x="60084" y="57740"/>
                    <a:pt x="60510" y="57740"/>
                  </a:cubicBezTo>
                  <a:close/>
                  <a:moveTo>
                    <a:pt x="23936" y="57764"/>
                  </a:moveTo>
                  <a:cubicBezTo>
                    <a:pt x="24366" y="57764"/>
                    <a:pt x="24800" y="57804"/>
                    <a:pt x="25232" y="57885"/>
                  </a:cubicBezTo>
                  <a:cubicBezTo>
                    <a:pt x="24237" y="59059"/>
                    <a:pt x="23655" y="60565"/>
                    <a:pt x="23744" y="62151"/>
                  </a:cubicBezTo>
                  <a:cubicBezTo>
                    <a:pt x="22494" y="60847"/>
                    <a:pt x="20727" y="60018"/>
                    <a:pt x="18867" y="60018"/>
                  </a:cubicBezTo>
                  <a:cubicBezTo>
                    <a:pt x="18847" y="60018"/>
                    <a:pt x="18827" y="60018"/>
                    <a:pt x="18807" y="60018"/>
                  </a:cubicBezTo>
                  <a:cubicBezTo>
                    <a:pt x="18787" y="60018"/>
                    <a:pt x="18767" y="60018"/>
                    <a:pt x="18747" y="60018"/>
                  </a:cubicBezTo>
                  <a:cubicBezTo>
                    <a:pt x="16879" y="60018"/>
                    <a:pt x="15111" y="60847"/>
                    <a:pt x="13870" y="62151"/>
                  </a:cubicBezTo>
                  <a:cubicBezTo>
                    <a:pt x="13951" y="60573"/>
                    <a:pt x="13368" y="59068"/>
                    <a:pt x="12382" y="57885"/>
                  </a:cubicBezTo>
                  <a:lnTo>
                    <a:pt x="12374" y="57885"/>
                  </a:lnTo>
                  <a:cubicBezTo>
                    <a:pt x="12805" y="57804"/>
                    <a:pt x="13239" y="57764"/>
                    <a:pt x="13670" y="57764"/>
                  </a:cubicBezTo>
                  <a:cubicBezTo>
                    <a:pt x="15599" y="57764"/>
                    <a:pt x="17467" y="58566"/>
                    <a:pt x="18807" y="60009"/>
                  </a:cubicBezTo>
                  <a:cubicBezTo>
                    <a:pt x="20140" y="58566"/>
                    <a:pt x="22007" y="57764"/>
                    <a:pt x="23936" y="57764"/>
                  </a:cubicBezTo>
                  <a:close/>
                  <a:moveTo>
                    <a:pt x="107668" y="57528"/>
                  </a:moveTo>
                  <a:cubicBezTo>
                    <a:pt x="109594" y="57528"/>
                    <a:pt x="111464" y="58327"/>
                    <a:pt x="112812" y="59767"/>
                  </a:cubicBezTo>
                  <a:cubicBezTo>
                    <a:pt x="112793" y="59767"/>
                    <a:pt x="112774" y="59767"/>
                    <a:pt x="112756" y="59767"/>
                  </a:cubicBezTo>
                  <a:cubicBezTo>
                    <a:pt x="110769" y="59767"/>
                    <a:pt x="108902" y="60712"/>
                    <a:pt x="107650" y="62159"/>
                  </a:cubicBezTo>
                  <a:lnTo>
                    <a:pt x="107650" y="62159"/>
                  </a:lnTo>
                  <a:cubicBezTo>
                    <a:pt x="107803" y="60502"/>
                    <a:pt x="107211" y="58925"/>
                    <a:pt x="106181" y="57688"/>
                  </a:cubicBezTo>
                  <a:cubicBezTo>
                    <a:pt x="106675" y="57580"/>
                    <a:pt x="107173" y="57528"/>
                    <a:pt x="107668" y="57528"/>
                  </a:cubicBezTo>
                  <a:close/>
                  <a:moveTo>
                    <a:pt x="37187" y="57724"/>
                  </a:moveTo>
                  <a:cubicBezTo>
                    <a:pt x="39116" y="57724"/>
                    <a:pt x="40983" y="58519"/>
                    <a:pt x="42328" y="59964"/>
                  </a:cubicBezTo>
                  <a:cubicBezTo>
                    <a:pt x="42310" y="59964"/>
                    <a:pt x="42291" y="59964"/>
                    <a:pt x="42273" y="59964"/>
                  </a:cubicBezTo>
                  <a:cubicBezTo>
                    <a:pt x="40286" y="59964"/>
                    <a:pt x="38419" y="60910"/>
                    <a:pt x="37167" y="62366"/>
                  </a:cubicBezTo>
                  <a:cubicBezTo>
                    <a:pt x="37320" y="60699"/>
                    <a:pt x="36728" y="59122"/>
                    <a:pt x="35698" y="57894"/>
                  </a:cubicBezTo>
                  <a:lnTo>
                    <a:pt x="35689" y="57885"/>
                  </a:lnTo>
                  <a:cubicBezTo>
                    <a:pt x="36187" y="57777"/>
                    <a:pt x="36689" y="57724"/>
                    <a:pt x="37187" y="57724"/>
                  </a:cubicBezTo>
                  <a:close/>
                  <a:moveTo>
                    <a:pt x="124486" y="55678"/>
                  </a:moveTo>
                  <a:cubicBezTo>
                    <a:pt x="127068" y="55678"/>
                    <a:pt x="129649" y="57049"/>
                    <a:pt x="130544" y="59794"/>
                  </a:cubicBezTo>
                  <a:cubicBezTo>
                    <a:pt x="130760" y="60475"/>
                    <a:pt x="130876" y="61183"/>
                    <a:pt x="130876" y="61900"/>
                  </a:cubicBezTo>
                  <a:cubicBezTo>
                    <a:pt x="130403" y="61798"/>
                    <a:pt x="129926" y="61748"/>
                    <a:pt x="129452" y="61748"/>
                  </a:cubicBezTo>
                  <a:cubicBezTo>
                    <a:pt x="127593" y="61748"/>
                    <a:pt x="125787" y="62514"/>
                    <a:pt x="124487" y="63907"/>
                  </a:cubicBezTo>
                  <a:cubicBezTo>
                    <a:pt x="123215" y="62527"/>
                    <a:pt x="121414" y="61747"/>
                    <a:pt x="119541" y="61747"/>
                  </a:cubicBezTo>
                  <a:cubicBezTo>
                    <a:pt x="119048" y="61747"/>
                    <a:pt x="118564" y="61801"/>
                    <a:pt x="118080" y="61909"/>
                  </a:cubicBezTo>
                  <a:cubicBezTo>
                    <a:pt x="118080" y="61192"/>
                    <a:pt x="118197" y="60484"/>
                    <a:pt x="118412" y="59803"/>
                  </a:cubicBezTo>
                  <a:lnTo>
                    <a:pt x="118421" y="59794"/>
                  </a:lnTo>
                  <a:cubicBezTo>
                    <a:pt x="119317" y="57051"/>
                    <a:pt x="121902" y="55678"/>
                    <a:pt x="124486" y="55678"/>
                  </a:cubicBezTo>
                  <a:close/>
                  <a:moveTo>
                    <a:pt x="77628" y="55717"/>
                  </a:moveTo>
                  <a:cubicBezTo>
                    <a:pt x="80804" y="55717"/>
                    <a:pt x="83980" y="57795"/>
                    <a:pt x="84022" y="61951"/>
                  </a:cubicBezTo>
                  <a:lnTo>
                    <a:pt x="84022" y="61951"/>
                  </a:lnTo>
                  <a:cubicBezTo>
                    <a:pt x="83546" y="61848"/>
                    <a:pt x="83066" y="61797"/>
                    <a:pt x="82590" y="61797"/>
                  </a:cubicBezTo>
                  <a:cubicBezTo>
                    <a:pt x="80737" y="61797"/>
                    <a:pt x="78939" y="62563"/>
                    <a:pt x="77651" y="63952"/>
                  </a:cubicBezTo>
                  <a:cubicBezTo>
                    <a:pt x="76377" y="62579"/>
                    <a:pt x="74589" y="61801"/>
                    <a:pt x="72710" y="61801"/>
                  </a:cubicBezTo>
                  <a:cubicBezTo>
                    <a:pt x="72699" y="61801"/>
                    <a:pt x="72688" y="61801"/>
                    <a:pt x="72678" y="61801"/>
                  </a:cubicBezTo>
                  <a:cubicBezTo>
                    <a:pt x="72194" y="61801"/>
                    <a:pt x="71710" y="61846"/>
                    <a:pt x="71235" y="61953"/>
                  </a:cubicBezTo>
                  <a:cubicBezTo>
                    <a:pt x="71275" y="57796"/>
                    <a:pt x="74452" y="55717"/>
                    <a:pt x="77628" y="55717"/>
                  </a:cubicBezTo>
                  <a:close/>
                  <a:moveTo>
                    <a:pt x="100943" y="55717"/>
                  </a:moveTo>
                  <a:cubicBezTo>
                    <a:pt x="104119" y="55717"/>
                    <a:pt x="107295" y="57795"/>
                    <a:pt x="107337" y="61951"/>
                  </a:cubicBezTo>
                  <a:lnTo>
                    <a:pt x="107337" y="61951"/>
                  </a:lnTo>
                  <a:cubicBezTo>
                    <a:pt x="106865" y="61851"/>
                    <a:pt x="106389" y="61802"/>
                    <a:pt x="105918" y="61802"/>
                  </a:cubicBezTo>
                  <a:cubicBezTo>
                    <a:pt x="104057" y="61802"/>
                    <a:pt x="102256" y="62568"/>
                    <a:pt x="100957" y="63961"/>
                  </a:cubicBezTo>
                  <a:cubicBezTo>
                    <a:pt x="99683" y="62588"/>
                    <a:pt x="97895" y="61801"/>
                    <a:pt x="96025" y="61801"/>
                  </a:cubicBezTo>
                  <a:cubicBezTo>
                    <a:pt x="96014" y="61801"/>
                    <a:pt x="96003" y="61801"/>
                    <a:pt x="95993" y="61801"/>
                  </a:cubicBezTo>
                  <a:cubicBezTo>
                    <a:pt x="95509" y="61801"/>
                    <a:pt x="95025" y="61846"/>
                    <a:pt x="94550" y="61953"/>
                  </a:cubicBezTo>
                  <a:cubicBezTo>
                    <a:pt x="94590" y="57796"/>
                    <a:pt x="97767" y="55717"/>
                    <a:pt x="100943" y="55717"/>
                  </a:cubicBezTo>
                  <a:close/>
                  <a:moveTo>
                    <a:pt x="54007" y="55884"/>
                  </a:moveTo>
                  <a:cubicBezTo>
                    <a:pt x="56587" y="55884"/>
                    <a:pt x="59166" y="57255"/>
                    <a:pt x="60061" y="60000"/>
                  </a:cubicBezTo>
                  <a:cubicBezTo>
                    <a:pt x="60285" y="60681"/>
                    <a:pt x="60393" y="61389"/>
                    <a:pt x="60402" y="62106"/>
                  </a:cubicBezTo>
                  <a:cubicBezTo>
                    <a:pt x="59929" y="62004"/>
                    <a:pt x="59451" y="61954"/>
                    <a:pt x="58977" y="61954"/>
                  </a:cubicBezTo>
                  <a:cubicBezTo>
                    <a:pt x="57118" y="61954"/>
                    <a:pt x="55312" y="62720"/>
                    <a:pt x="54013" y="64113"/>
                  </a:cubicBezTo>
                  <a:cubicBezTo>
                    <a:pt x="52741" y="62733"/>
                    <a:pt x="50939" y="61953"/>
                    <a:pt x="49067" y="61953"/>
                  </a:cubicBezTo>
                  <a:cubicBezTo>
                    <a:pt x="48574" y="61953"/>
                    <a:pt x="48090" y="61998"/>
                    <a:pt x="47624" y="62106"/>
                  </a:cubicBezTo>
                  <a:cubicBezTo>
                    <a:pt x="47615" y="61389"/>
                    <a:pt x="47723" y="60681"/>
                    <a:pt x="47929" y="60009"/>
                  </a:cubicBezTo>
                  <a:lnTo>
                    <a:pt x="47947" y="60000"/>
                  </a:lnTo>
                  <a:cubicBezTo>
                    <a:pt x="48843" y="57257"/>
                    <a:pt x="51425" y="55884"/>
                    <a:pt x="54007" y="55884"/>
                  </a:cubicBezTo>
                  <a:close/>
                  <a:moveTo>
                    <a:pt x="7145" y="55914"/>
                  </a:moveTo>
                  <a:cubicBezTo>
                    <a:pt x="10322" y="55914"/>
                    <a:pt x="13498" y="57993"/>
                    <a:pt x="13538" y="62151"/>
                  </a:cubicBezTo>
                  <a:cubicBezTo>
                    <a:pt x="13063" y="62046"/>
                    <a:pt x="12582" y="61995"/>
                    <a:pt x="12105" y="61995"/>
                  </a:cubicBezTo>
                  <a:cubicBezTo>
                    <a:pt x="10247" y="61995"/>
                    <a:pt x="8440" y="62767"/>
                    <a:pt x="7150" y="64158"/>
                  </a:cubicBezTo>
                  <a:cubicBezTo>
                    <a:pt x="5875" y="62786"/>
                    <a:pt x="4096" y="61998"/>
                    <a:pt x="2226" y="61998"/>
                  </a:cubicBezTo>
                  <a:cubicBezTo>
                    <a:pt x="2216" y="61998"/>
                    <a:pt x="2205" y="61998"/>
                    <a:pt x="2194" y="61998"/>
                  </a:cubicBezTo>
                  <a:cubicBezTo>
                    <a:pt x="1711" y="61998"/>
                    <a:pt x="1227" y="62043"/>
                    <a:pt x="752" y="62151"/>
                  </a:cubicBezTo>
                  <a:cubicBezTo>
                    <a:pt x="792" y="57993"/>
                    <a:pt x="3969" y="55914"/>
                    <a:pt x="7145" y="55914"/>
                  </a:cubicBezTo>
                  <a:close/>
                  <a:moveTo>
                    <a:pt x="30465" y="55917"/>
                  </a:moveTo>
                  <a:cubicBezTo>
                    <a:pt x="33638" y="55917"/>
                    <a:pt x="36811" y="57993"/>
                    <a:pt x="36854" y="62147"/>
                  </a:cubicBezTo>
                  <a:lnTo>
                    <a:pt x="36854" y="62147"/>
                  </a:lnTo>
                  <a:cubicBezTo>
                    <a:pt x="36384" y="62047"/>
                    <a:pt x="35912" y="61999"/>
                    <a:pt x="35443" y="61999"/>
                  </a:cubicBezTo>
                  <a:cubicBezTo>
                    <a:pt x="33580" y="61999"/>
                    <a:pt x="31775" y="62765"/>
                    <a:pt x="30483" y="64158"/>
                  </a:cubicBezTo>
                  <a:cubicBezTo>
                    <a:pt x="29201" y="62778"/>
                    <a:pt x="27409" y="61998"/>
                    <a:pt x="25528" y="61998"/>
                  </a:cubicBezTo>
                  <a:cubicBezTo>
                    <a:pt x="25044" y="61998"/>
                    <a:pt x="24560" y="62052"/>
                    <a:pt x="24085" y="62151"/>
                  </a:cubicBezTo>
                  <a:cubicBezTo>
                    <a:pt x="24116" y="57996"/>
                    <a:pt x="27290" y="55917"/>
                    <a:pt x="30465" y="55917"/>
                  </a:cubicBezTo>
                  <a:close/>
                  <a:moveTo>
                    <a:pt x="119322" y="62140"/>
                  </a:moveTo>
                  <a:cubicBezTo>
                    <a:pt x="121256" y="62140"/>
                    <a:pt x="123125" y="62943"/>
                    <a:pt x="124469" y="64391"/>
                  </a:cubicBezTo>
                  <a:cubicBezTo>
                    <a:pt x="124450" y="64390"/>
                    <a:pt x="124430" y="64390"/>
                    <a:pt x="124410" y="64390"/>
                  </a:cubicBezTo>
                  <a:cubicBezTo>
                    <a:pt x="122541" y="64390"/>
                    <a:pt x="120773" y="65229"/>
                    <a:pt x="119532" y="66532"/>
                  </a:cubicBezTo>
                  <a:cubicBezTo>
                    <a:pt x="119613" y="64946"/>
                    <a:pt x="119030" y="63441"/>
                    <a:pt x="118045" y="62258"/>
                  </a:cubicBezTo>
                  <a:cubicBezTo>
                    <a:pt x="118470" y="62179"/>
                    <a:pt x="118898" y="62140"/>
                    <a:pt x="119322" y="62140"/>
                  </a:cubicBezTo>
                  <a:close/>
                  <a:moveTo>
                    <a:pt x="129616" y="62140"/>
                  </a:moveTo>
                  <a:cubicBezTo>
                    <a:pt x="130040" y="62140"/>
                    <a:pt x="130468" y="62179"/>
                    <a:pt x="130894" y="62258"/>
                  </a:cubicBezTo>
                  <a:cubicBezTo>
                    <a:pt x="129908" y="63423"/>
                    <a:pt x="129326" y="64928"/>
                    <a:pt x="129415" y="66523"/>
                  </a:cubicBezTo>
                  <a:lnTo>
                    <a:pt x="129406" y="66532"/>
                  </a:lnTo>
                  <a:cubicBezTo>
                    <a:pt x="128156" y="65229"/>
                    <a:pt x="126388" y="64390"/>
                    <a:pt x="124528" y="64390"/>
                  </a:cubicBezTo>
                  <a:cubicBezTo>
                    <a:pt x="124509" y="64390"/>
                    <a:pt x="124489" y="64390"/>
                    <a:pt x="124469" y="64391"/>
                  </a:cubicBezTo>
                  <a:cubicBezTo>
                    <a:pt x="125807" y="62943"/>
                    <a:pt x="127680" y="62140"/>
                    <a:pt x="129616" y="62140"/>
                  </a:cubicBezTo>
                  <a:close/>
                  <a:moveTo>
                    <a:pt x="95796" y="62176"/>
                  </a:moveTo>
                  <a:cubicBezTo>
                    <a:pt x="97737" y="62176"/>
                    <a:pt x="99610" y="62980"/>
                    <a:pt x="100948" y="64435"/>
                  </a:cubicBezTo>
                  <a:cubicBezTo>
                    <a:pt x="100928" y="64435"/>
                    <a:pt x="100908" y="64435"/>
                    <a:pt x="100888" y="64435"/>
                  </a:cubicBezTo>
                  <a:cubicBezTo>
                    <a:pt x="99020" y="64435"/>
                    <a:pt x="97252" y="65265"/>
                    <a:pt x="96011" y="66568"/>
                  </a:cubicBezTo>
                  <a:cubicBezTo>
                    <a:pt x="96091" y="64982"/>
                    <a:pt x="95509" y="63477"/>
                    <a:pt x="94514" y="62294"/>
                  </a:cubicBezTo>
                  <a:cubicBezTo>
                    <a:pt x="94941" y="62215"/>
                    <a:pt x="95370" y="62176"/>
                    <a:pt x="95796" y="62176"/>
                  </a:cubicBezTo>
                  <a:close/>
                  <a:moveTo>
                    <a:pt x="82771" y="62185"/>
                  </a:moveTo>
                  <a:cubicBezTo>
                    <a:pt x="83195" y="62185"/>
                    <a:pt x="83623" y="62224"/>
                    <a:pt x="84048" y="62303"/>
                  </a:cubicBezTo>
                  <a:cubicBezTo>
                    <a:pt x="83063" y="63477"/>
                    <a:pt x="82480" y="64991"/>
                    <a:pt x="82561" y="66577"/>
                  </a:cubicBezTo>
                  <a:cubicBezTo>
                    <a:pt x="81320" y="65274"/>
                    <a:pt x="79552" y="64435"/>
                    <a:pt x="77683" y="64435"/>
                  </a:cubicBezTo>
                  <a:cubicBezTo>
                    <a:pt x="77666" y="64435"/>
                    <a:pt x="77650" y="64435"/>
                    <a:pt x="77633" y="64435"/>
                  </a:cubicBezTo>
                  <a:lnTo>
                    <a:pt x="77633" y="64435"/>
                  </a:lnTo>
                  <a:cubicBezTo>
                    <a:pt x="78970" y="62988"/>
                    <a:pt x="80838" y="62185"/>
                    <a:pt x="82771" y="62185"/>
                  </a:cubicBezTo>
                  <a:close/>
                  <a:moveTo>
                    <a:pt x="59134" y="62337"/>
                  </a:moveTo>
                  <a:cubicBezTo>
                    <a:pt x="59561" y="62337"/>
                    <a:pt x="59992" y="62376"/>
                    <a:pt x="60420" y="62455"/>
                  </a:cubicBezTo>
                  <a:cubicBezTo>
                    <a:pt x="59427" y="63627"/>
                    <a:pt x="58845" y="65119"/>
                    <a:pt x="58932" y="66720"/>
                  </a:cubicBezTo>
                  <a:lnTo>
                    <a:pt x="58932" y="66720"/>
                  </a:lnTo>
                  <a:cubicBezTo>
                    <a:pt x="57682" y="65417"/>
                    <a:pt x="55914" y="64587"/>
                    <a:pt x="54055" y="64587"/>
                  </a:cubicBezTo>
                  <a:cubicBezTo>
                    <a:pt x="54035" y="64587"/>
                    <a:pt x="54015" y="64588"/>
                    <a:pt x="53995" y="64588"/>
                  </a:cubicBezTo>
                  <a:cubicBezTo>
                    <a:pt x="55331" y="63135"/>
                    <a:pt x="57201" y="62337"/>
                    <a:pt x="59134" y="62337"/>
                  </a:cubicBezTo>
                  <a:close/>
                  <a:moveTo>
                    <a:pt x="48861" y="62333"/>
                  </a:moveTo>
                  <a:cubicBezTo>
                    <a:pt x="50795" y="62333"/>
                    <a:pt x="52662" y="63137"/>
                    <a:pt x="53995" y="64588"/>
                  </a:cubicBezTo>
                  <a:cubicBezTo>
                    <a:pt x="53975" y="64588"/>
                    <a:pt x="53955" y="64587"/>
                    <a:pt x="53935" y="64587"/>
                  </a:cubicBezTo>
                  <a:cubicBezTo>
                    <a:pt x="52067" y="64587"/>
                    <a:pt x="50299" y="65417"/>
                    <a:pt x="49058" y="66720"/>
                  </a:cubicBezTo>
                  <a:cubicBezTo>
                    <a:pt x="49138" y="65134"/>
                    <a:pt x="48556" y="63629"/>
                    <a:pt x="47561" y="62455"/>
                  </a:cubicBezTo>
                  <a:cubicBezTo>
                    <a:pt x="47994" y="62373"/>
                    <a:pt x="48429" y="62333"/>
                    <a:pt x="48861" y="62333"/>
                  </a:cubicBezTo>
                  <a:close/>
                  <a:moveTo>
                    <a:pt x="106103" y="62174"/>
                  </a:moveTo>
                  <a:cubicBezTo>
                    <a:pt x="106576" y="62174"/>
                    <a:pt x="107052" y="62222"/>
                    <a:pt x="107525" y="62321"/>
                  </a:cubicBezTo>
                  <a:cubicBezTo>
                    <a:pt x="106512" y="63566"/>
                    <a:pt x="105939" y="65161"/>
                    <a:pt x="106127" y="66837"/>
                  </a:cubicBezTo>
                  <a:cubicBezTo>
                    <a:pt x="104872" y="65387"/>
                    <a:pt x="103007" y="64435"/>
                    <a:pt x="101030" y="64435"/>
                  </a:cubicBezTo>
                  <a:cubicBezTo>
                    <a:pt x="101003" y="64435"/>
                    <a:pt x="100975" y="64435"/>
                    <a:pt x="100948" y="64435"/>
                  </a:cubicBezTo>
                  <a:cubicBezTo>
                    <a:pt x="102295" y="62981"/>
                    <a:pt x="104168" y="62174"/>
                    <a:pt x="106103" y="62174"/>
                  </a:cubicBezTo>
                  <a:close/>
                  <a:moveTo>
                    <a:pt x="70807" y="57738"/>
                  </a:moveTo>
                  <a:cubicBezTo>
                    <a:pt x="71283" y="57738"/>
                    <a:pt x="71762" y="57786"/>
                    <a:pt x="72239" y="57885"/>
                  </a:cubicBezTo>
                  <a:cubicBezTo>
                    <a:pt x="71271" y="59131"/>
                    <a:pt x="70742" y="60708"/>
                    <a:pt x="70939" y="62348"/>
                  </a:cubicBezTo>
                  <a:cubicBezTo>
                    <a:pt x="71447" y="62234"/>
                    <a:pt x="71959" y="62178"/>
                    <a:pt x="72468" y="62178"/>
                  </a:cubicBezTo>
                  <a:cubicBezTo>
                    <a:pt x="74403" y="62178"/>
                    <a:pt x="76285" y="62981"/>
                    <a:pt x="77633" y="64435"/>
                  </a:cubicBezTo>
                  <a:lnTo>
                    <a:pt x="77633" y="64435"/>
                  </a:lnTo>
                  <a:cubicBezTo>
                    <a:pt x="77630" y="64435"/>
                    <a:pt x="77627" y="64435"/>
                    <a:pt x="77624" y="64435"/>
                  </a:cubicBezTo>
                  <a:cubicBezTo>
                    <a:pt x="77606" y="64435"/>
                    <a:pt x="77587" y="64435"/>
                    <a:pt x="77569" y="64435"/>
                  </a:cubicBezTo>
                  <a:cubicBezTo>
                    <a:pt x="75520" y="64435"/>
                    <a:pt x="73598" y="65435"/>
                    <a:pt x="72346" y="66962"/>
                  </a:cubicBezTo>
                  <a:cubicBezTo>
                    <a:pt x="72703" y="63259"/>
                    <a:pt x="69407" y="59973"/>
                    <a:pt x="65707" y="59973"/>
                  </a:cubicBezTo>
                  <a:cubicBezTo>
                    <a:pt x="65694" y="59973"/>
                    <a:pt x="65682" y="59973"/>
                    <a:pt x="65670" y="59973"/>
                  </a:cubicBezTo>
                  <a:lnTo>
                    <a:pt x="65670" y="59973"/>
                  </a:lnTo>
                  <a:cubicBezTo>
                    <a:pt x="67007" y="58533"/>
                    <a:pt x="68877" y="57738"/>
                    <a:pt x="70807" y="57738"/>
                  </a:cubicBezTo>
                  <a:close/>
                  <a:moveTo>
                    <a:pt x="35611" y="62370"/>
                  </a:moveTo>
                  <a:cubicBezTo>
                    <a:pt x="36087" y="62370"/>
                    <a:pt x="36566" y="62419"/>
                    <a:pt x="37042" y="62518"/>
                  </a:cubicBezTo>
                  <a:cubicBezTo>
                    <a:pt x="36029" y="63763"/>
                    <a:pt x="35456" y="65358"/>
                    <a:pt x="35644" y="67034"/>
                  </a:cubicBezTo>
                  <a:cubicBezTo>
                    <a:pt x="34383" y="65578"/>
                    <a:pt x="32507" y="64632"/>
                    <a:pt x="30521" y="64632"/>
                  </a:cubicBezTo>
                  <a:cubicBezTo>
                    <a:pt x="30502" y="64632"/>
                    <a:pt x="30483" y="64632"/>
                    <a:pt x="30465" y="64633"/>
                  </a:cubicBezTo>
                  <a:cubicBezTo>
                    <a:pt x="30445" y="64632"/>
                    <a:pt x="30425" y="64632"/>
                    <a:pt x="30406" y="64632"/>
                  </a:cubicBezTo>
                  <a:cubicBezTo>
                    <a:pt x="28537" y="64632"/>
                    <a:pt x="26769" y="65471"/>
                    <a:pt x="25528" y="66774"/>
                  </a:cubicBezTo>
                  <a:cubicBezTo>
                    <a:pt x="25608" y="65179"/>
                    <a:pt x="25026" y="63683"/>
                    <a:pt x="24031" y="62500"/>
                  </a:cubicBezTo>
                  <a:cubicBezTo>
                    <a:pt x="24460" y="62420"/>
                    <a:pt x="24890" y="62381"/>
                    <a:pt x="25317" y="62381"/>
                  </a:cubicBezTo>
                  <a:cubicBezTo>
                    <a:pt x="27250" y="62381"/>
                    <a:pt x="29122" y="63178"/>
                    <a:pt x="30465" y="64624"/>
                  </a:cubicBezTo>
                  <a:cubicBezTo>
                    <a:pt x="31802" y="63171"/>
                    <a:pt x="33677" y="62370"/>
                    <a:pt x="35611" y="62370"/>
                  </a:cubicBezTo>
                  <a:close/>
                  <a:moveTo>
                    <a:pt x="112819" y="60274"/>
                  </a:moveTo>
                  <a:cubicBezTo>
                    <a:pt x="115992" y="60274"/>
                    <a:pt x="119164" y="62350"/>
                    <a:pt x="119209" y="66503"/>
                  </a:cubicBezTo>
                  <a:lnTo>
                    <a:pt x="119209" y="66503"/>
                  </a:lnTo>
                  <a:cubicBezTo>
                    <a:pt x="118735" y="66400"/>
                    <a:pt x="118257" y="66350"/>
                    <a:pt x="117783" y="66350"/>
                  </a:cubicBezTo>
                  <a:cubicBezTo>
                    <a:pt x="115922" y="66350"/>
                    <a:pt x="114119" y="67124"/>
                    <a:pt x="112821" y="68521"/>
                  </a:cubicBezTo>
                  <a:cubicBezTo>
                    <a:pt x="111539" y="67142"/>
                    <a:pt x="109747" y="66362"/>
                    <a:pt x="107865" y="66362"/>
                  </a:cubicBezTo>
                  <a:cubicBezTo>
                    <a:pt x="107382" y="66362"/>
                    <a:pt x="106898" y="66407"/>
                    <a:pt x="106423" y="66514"/>
                  </a:cubicBezTo>
                  <a:lnTo>
                    <a:pt x="106423" y="66514"/>
                  </a:lnTo>
                  <a:cubicBezTo>
                    <a:pt x="106463" y="62355"/>
                    <a:pt x="109641" y="60274"/>
                    <a:pt x="112819" y="60274"/>
                  </a:cubicBezTo>
                  <a:close/>
                  <a:moveTo>
                    <a:pt x="136136" y="60276"/>
                  </a:moveTo>
                  <a:cubicBezTo>
                    <a:pt x="139311" y="60276"/>
                    <a:pt x="142484" y="62354"/>
                    <a:pt x="142525" y="66514"/>
                  </a:cubicBezTo>
                  <a:lnTo>
                    <a:pt x="142516" y="66523"/>
                  </a:lnTo>
                  <a:cubicBezTo>
                    <a:pt x="142042" y="66421"/>
                    <a:pt x="141565" y="66372"/>
                    <a:pt x="141091" y="66372"/>
                  </a:cubicBezTo>
                  <a:cubicBezTo>
                    <a:pt x="139233" y="66372"/>
                    <a:pt x="137428" y="67138"/>
                    <a:pt x="136136" y="68530"/>
                  </a:cubicBezTo>
                  <a:cubicBezTo>
                    <a:pt x="134854" y="67150"/>
                    <a:pt x="133062" y="66371"/>
                    <a:pt x="131181" y="66371"/>
                  </a:cubicBezTo>
                  <a:cubicBezTo>
                    <a:pt x="130697" y="66371"/>
                    <a:pt x="130213" y="66425"/>
                    <a:pt x="129738" y="66523"/>
                  </a:cubicBezTo>
                  <a:cubicBezTo>
                    <a:pt x="129778" y="62359"/>
                    <a:pt x="132958" y="60276"/>
                    <a:pt x="136136" y="60276"/>
                  </a:cubicBezTo>
                  <a:close/>
                  <a:moveTo>
                    <a:pt x="89289" y="60321"/>
                  </a:moveTo>
                  <a:cubicBezTo>
                    <a:pt x="92462" y="60321"/>
                    <a:pt x="95638" y="62397"/>
                    <a:pt x="95679" y="66548"/>
                  </a:cubicBezTo>
                  <a:lnTo>
                    <a:pt x="95679" y="66548"/>
                  </a:lnTo>
                  <a:cubicBezTo>
                    <a:pt x="95209" y="66448"/>
                    <a:pt x="94735" y="66398"/>
                    <a:pt x="94264" y="66398"/>
                  </a:cubicBezTo>
                  <a:cubicBezTo>
                    <a:pt x="92405" y="66398"/>
                    <a:pt x="90601" y="67165"/>
                    <a:pt x="89308" y="68557"/>
                  </a:cubicBezTo>
                  <a:cubicBezTo>
                    <a:pt x="88027" y="67177"/>
                    <a:pt x="86235" y="66398"/>
                    <a:pt x="84353" y="66398"/>
                  </a:cubicBezTo>
                  <a:cubicBezTo>
                    <a:pt x="83869" y="66398"/>
                    <a:pt x="83385" y="66452"/>
                    <a:pt x="82910" y="66550"/>
                  </a:cubicBezTo>
                  <a:cubicBezTo>
                    <a:pt x="82942" y="62398"/>
                    <a:pt x="86114" y="60321"/>
                    <a:pt x="89289" y="60321"/>
                  </a:cubicBezTo>
                  <a:close/>
                  <a:moveTo>
                    <a:pt x="42335" y="60475"/>
                  </a:moveTo>
                  <a:cubicBezTo>
                    <a:pt x="45508" y="60475"/>
                    <a:pt x="48684" y="62552"/>
                    <a:pt x="48726" y="66708"/>
                  </a:cubicBezTo>
                  <a:lnTo>
                    <a:pt x="48726" y="66708"/>
                  </a:lnTo>
                  <a:cubicBezTo>
                    <a:pt x="48257" y="66608"/>
                    <a:pt x="47784" y="66560"/>
                    <a:pt x="47315" y="66560"/>
                  </a:cubicBezTo>
                  <a:cubicBezTo>
                    <a:pt x="45452" y="66560"/>
                    <a:pt x="43648" y="67326"/>
                    <a:pt x="42355" y="68719"/>
                  </a:cubicBezTo>
                  <a:cubicBezTo>
                    <a:pt x="41081" y="67346"/>
                    <a:pt x="39302" y="66559"/>
                    <a:pt x="37432" y="66559"/>
                  </a:cubicBezTo>
                  <a:cubicBezTo>
                    <a:pt x="37421" y="66559"/>
                    <a:pt x="37411" y="66559"/>
                    <a:pt x="37400" y="66559"/>
                  </a:cubicBezTo>
                  <a:cubicBezTo>
                    <a:pt x="36916" y="66559"/>
                    <a:pt x="36432" y="66604"/>
                    <a:pt x="35958" y="66711"/>
                  </a:cubicBezTo>
                  <a:cubicBezTo>
                    <a:pt x="35989" y="62554"/>
                    <a:pt x="39161" y="60475"/>
                    <a:pt x="42335" y="60475"/>
                  </a:cubicBezTo>
                  <a:close/>
                  <a:moveTo>
                    <a:pt x="65651" y="60478"/>
                  </a:moveTo>
                  <a:cubicBezTo>
                    <a:pt x="68826" y="60478"/>
                    <a:pt x="72001" y="62555"/>
                    <a:pt x="72041" y="66711"/>
                  </a:cubicBezTo>
                  <a:cubicBezTo>
                    <a:pt x="71566" y="66609"/>
                    <a:pt x="71088" y="66560"/>
                    <a:pt x="70614" y="66560"/>
                  </a:cubicBezTo>
                  <a:cubicBezTo>
                    <a:pt x="68752" y="66560"/>
                    <a:pt x="66952" y="67326"/>
                    <a:pt x="65653" y="68719"/>
                  </a:cubicBezTo>
                  <a:cubicBezTo>
                    <a:pt x="64371" y="67339"/>
                    <a:pt x="62579" y="66559"/>
                    <a:pt x="60697" y="66559"/>
                  </a:cubicBezTo>
                  <a:cubicBezTo>
                    <a:pt x="60214" y="66559"/>
                    <a:pt x="59730" y="66613"/>
                    <a:pt x="59255" y="66711"/>
                  </a:cubicBezTo>
                  <a:cubicBezTo>
                    <a:pt x="59295" y="62557"/>
                    <a:pt x="62473" y="60478"/>
                    <a:pt x="65651" y="60478"/>
                  </a:cubicBezTo>
                  <a:close/>
                  <a:moveTo>
                    <a:pt x="18806" y="60522"/>
                  </a:moveTo>
                  <a:cubicBezTo>
                    <a:pt x="21979" y="60522"/>
                    <a:pt x="25151" y="62596"/>
                    <a:pt x="25196" y="66747"/>
                  </a:cubicBezTo>
                  <a:lnTo>
                    <a:pt x="25196" y="66747"/>
                  </a:lnTo>
                  <a:cubicBezTo>
                    <a:pt x="24723" y="66645"/>
                    <a:pt x="24245" y="66596"/>
                    <a:pt x="23772" y="66596"/>
                  </a:cubicBezTo>
                  <a:cubicBezTo>
                    <a:pt x="21913" y="66596"/>
                    <a:pt x="20107" y="67362"/>
                    <a:pt x="18807" y="68754"/>
                  </a:cubicBezTo>
                  <a:cubicBezTo>
                    <a:pt x="17526" y="67374"/>
                    <a:pt x="15734" y="66595"/>
                    <a:pt x="13852" y="66595"/>
                  </a:cubicBezTo>
                  <a:cubicBezTo>
                    <a:pt x="13368" y="66595"/>
                    <a:pt x="12884" y="66649"/>
                    <a:pt x="12409" y="66747"/>
                  </a:cubicBezTo>
                  <a:cubicBezTo>
                    <a:pt x="12454" y="62599"/>
                    <a:pt x="15631" y="60522"/>
                    <a:pt x="18806" y="60522"/>
                  </a:cubicBezTo>
                  <a:close/>
                  <a:moveTo>
                    <a:pt x="84142" y="66790"/>
                  </a:moveTo>
                  <a:cubicBezTo>
                    <a:pt x="86075" y="66790"/>
                    <a:pt x="87947" y="67588"/>
                    <a:pt x="89290" y="69041"/>
                  </a:cubicBezTo>
                  <a:lnTo>
                    <a:pt x="89290" y="69041"/>
                  </a:lnTo>
                  <a:cubicBezTo>
                    <a:pt x="89287" y="69041"/>
                    <a:pt x="89284" y="69041"/>
                    <a:pt x="89281" y="69041"/>
                  </a:cubicBezTo>
                  <a:cubicBezTo>
                    <a:pt x="89262" y="69041"/>
                    <a:pt x="89242" y="69041"/>
                    <a:pt x="89222" y="69041"/>
                  </a:cubicBezTo>
                  <a:cubicBezTo>
                    <a:pt x="87354" y="69041"/>
                    <a:pt x="85594" y="69879"/>
                    <a:pt x="84344" y="71183"/>
                  </a:cubicBezTo>
                  <a:cubicBezTo>
                    <a:pt x="84434" y="69588"/>
                    <a:pt x="83851" y="68082"/>
                    <a:pt x="82857" y="66909"/>
                  </a:cubicBezTo>
                  <a:cubicBezTo>
                    <a:pt x="83285" y="66829"/>
                    <a:pt x="83715" y="66790"/>
                    <a:pt x="84142" y="66790"/>
                  </a:cubicBezTo>
                  <a:close/>
                  <a:moveTo>
                    <a:pt x="94437" y="66782"/>
                  </a:moveTo>
                  <a:cubicBezTo>
                    <a:pt x="94862" y="66782"/>
                    <a:pt x="95290" y="66821"/>
                    <a:pt x="95715" y="66900"/>
                  </a:cubicBezTo>
                  <a:cubicBezTo>
                    <a:pt x="94720" y="68082"/>
                    <a:pt x="94138" y="69579"/>
                    <a:pt x="94228" y="71174"/>
                  </a:cubicBezTo>
                  <a:lnTo>
                    <a:pt x="94219" y="71183"/>
                  </a:lnTo>
                  <a:cubicBezTo>
                    <a:pt x="92977" y="69879"/>
                    <a:pt x="91209" y="69041"/>
                    <a:pt x="89341" y="69041"/>
                  </a:cubicBezTo>
                  <a:cubicBezTo>
                    <a:pt x="89324" y="69041"/>
                    <a:pt x="89307" y="69041"/>
                    <a:pt x="89290" y="69041"/>
                  </a:cubicBezTo>
                  <a:lnTo>
                    <a:pt x="89290" y="69041"/>
                  </a:lnTo>
                  <a:cubicBezTo>
                    <a:pt x="90628" y="67586"/>
                    <a:pt x="92502" y="66782"/>
                    <a:pt x="94437" y="66782"/>
                  </a:cubicBezTo>
                  <a:close/>
                  <a:moveTo>
                    <a:pt x="47476" y="66925"/>
                  </a:moveTo>
                  <a:cubicBezTo>
                    <a:pt x="47900" y="66925"/>
                    <a:pt x="48328" y="66964"/>
                    <a:pt x="48753" y="67043"/>
                  </a:cubicBezTo>
                  <a:cubicBezTo>
                    <a:pt x="47767" y="68226"/>
                    <a:pt x="47185" y="69731"/>
                    <a:pt x="47266" y="71317"/>
                  </a:cubicBezTo>
                  <a:cubicBezTo>
                    <a:pt x="46024" y="70014"/>
                    <a:pt x="44257" y="69184"/>
                    <a:pt x="42388" y="69184"/>
                  </a:cubicBezTo>
                  <a:cubicBezTo>
                    <a:pt x="42371" y="69184"/>
                    <a:pt x="42354" y="69184"/>
                    <a:pt x="42337" y="69184"/>
                  </a:cubicBezTo>
                  <a:lnTo>
                    <a:pt x="42337" y="69184"/>
                  </a:lnTo>
                  <a:cubicBezTo>
                    <a:pt x="43675" y="67729"/>
                    <a:pt x="45543" y="66925"/>
                    <a:pt x="47476" y="66925"/>
                  </a:cubicBezTo>
                  <a:close/>
                  <a:moveTo>
                    <a:pt x="60488" y="66929"/>
                  </a:moveTo>
                  <a:cubicBezTo>
                    <a:pt x="62422" y="66929"/>
                    <a:pt x="64295" y="67727"/>
                    <a:pt x="65636" y="69175"/>
                  </a:cubicBezTo>
                  <a:lnTo>
                    <a:pt x="65636" y="69175"/>
                  </a:lnTo>
                  <a:cubicBezTo>
                    <a:pt x="65622" y="69175"/>
                    <a:pt x="65608" y="69175"/>
                    <a:pt x="65593" y="69175"/>
                  </a:cubicBezTo>
                  <a:cubicBezTo>
                    <a:pt x="63725" y="69175"/>
                    <a:pt x="61966" y="70014"/>
                    <a:pt x="60715" y="71317"/>
                  </a:cubicBezTo>
                  <a:cubicBezTo>
                    <a:pt x="60805" y="69731"/>
                    <a:pt x="60223" y="68226"/>
                    <a:pt x="59228" y="67043"/>
                  </a:cubicBezTo>
                  <a:cubicBezTo>
                    <a:pt x="59647" y="66967"/>
                    <a:pt x="60069" y="66929"/>
                    <a:pt x="60488" y="66929"/>
                  </a:cubicBezTo>
                  <a:close/>
                  <a:moveTo>
                    <a:pt x="23953" y="66970"/>
                  </a:moveTo>
                  <a:cubicBezTo>
                    <a:pt x="24378" y="66970"/>
                    <a:pt x="24806" y="67009"/>
                    <a:pt x="25232" y="67088"/>
                  </a:cubicBezTo>
                  <a:cubicBezTo>
                    <a:pt x="24239" y="68277"/>
                    <a:pt x="23657" y="69770"/>
                    <a:pt x="23744" y="71361"/>
                  </a:cubicBezTo>
                  <a:lnTo>
                    <a:pt x="23744" y="71361"/>
                  </a:lnTo>
                  <a:cubicBezTo>
                    <a:pt x="22494" y="70058"/>
                    <a:pt x="20726" y="69220"/>
                    <a:pt x="18866" y="69220"/>
                  </a:cubicBezTo>
                  <a:cubicBezTo>
                    <a:pt x="18846" y="69220"/>
                    <a:pt x="18827" y="69220"/>
                    <a:pt x="18807" y="69220"/>
                  </a:cubicBezTo>
                  <a:cubicBezTo>
                    <a:pt x="20144" y="67773"/>
                    <a:pt x="22018" y="66970"/>
                    <a:pt x="23953" y="66970"/>
                  </a:cubicBezTo>
                  <a:close/>
                  <a:moveTo>
                    <a:pt x="13652" y="66970"/>
                  </a:moveTo>
                  <a:cubicBezTo>
                    <a:pt x="15588" y="66970"/>
                    <a:pt x="17463" y="67773"/>
                    <a:pt x="18807" y="69220"/>
                  </a:cubicBezTo>
                  <a:cubicBezTo>
                    <a:pt x="18787" y="69220"/>
                    <a:pt x="18768" y="69220"/>
                    <a:pt x="18748" y="69220"/>
                  </a:cubicBezTo>
                  <a:cubicBezTo>
                    <a:pt x="16879" y="69220"/>
                    <a:pt x="15111" y="70058"/>
                    <a:pt x="13870" y="71362"/>
                  </a:cubicBezTo>
                  <a:cubicBezTo>
                    <a:pt x="13951" y="69776"/>
                    <a:pt x="13368" y="68271"/>
                    <a:pt x="12374" y="67088"/>
                  </a:cubicBezTo>
                  <a:cubicBezTo>
                    <a:pt x="12799" y="67009"/>
                    <a:pt x="13227" y="66970"/>
                    <a:pt x="13652" y="66970"/>
                  </a:cubicBezTo>
                  <a:close/>
                  <a:moveTo>
                    <a:pt x="107653" y="66739"/>
                  </a:moveTo>
                  <a:cubicBezTo>
                    <a:pt x="109587" y="66739"/>
                    <a:pt x="111464" y="67541"/>
                    <a:pt x="112812" y="68996"/>
                  </a:cubicBezTo>
                  <a:cubicBezTo>
                    <a:pt x="114149" y="67549"/>
                    <a:pt x="116022" y="66746"/>
                    <a:pt x="117958" y="66746"/>
                  </a:cubicBezTo>
                  <a:cubicBezTo>
                    <a:pt x="118383" y="66746"/>
                    <a:pt x="118811" y="66785"/>
                    <a:pt x="119236" y="66864"/>
                  </a:cubicBezTo>
                  <a:cubicBezTo>
                    <a:pt x="118242" y="68047"/>
                    <a:pt x="117659" y="69552"/>
                    <a:pt x="117749" y="71138"/>
                  </a:cubicBezTo>
                  <a:cubicBezTo>
                    <a:pt x="116499" y="69835"/>
                    <a:pt x="114731" y="69005"/>
                    <a:pt x="112871" y="69005"/>
                  </a:cubicBezTo>
                  <a:cubicBezTo>
                    <a:pt x="112851" y="69005"/>
                    <a:pt x="112832" y="69005"/>
                    <a:pt x="112812" y="69005"/>
                  </a:cubicBezTo>
                  <a:cubicBezTo>
                    <a:pt x="112793" y="69005"/>
                    <a:pt x="112774" y="69005"/>
                    <a:pt x="112756" y="69005"/>
                  </a:cubicBezTo>
                  <a:cubicBezTo>
                    <a:pt x="110769" y="69005"/>
                    <a:pt x="108893" y="69951"/>
                    <a:pt x="107641" y="71398"/>
                  </a:cubicBezTo>
                  <a:lnTo>
                    <a:pt x="107641" y="71398"/>
                  </a:lnTo>
                  <a:cubicBezTo>
                    <a:pt x="107802" y="69707"/>
                    <a:pt x="107213" y="68132"/>
                    <a:pt x="106177" y="66897"/>
                  </a:cubicBezTo>
                  <a:lnTo>
                    <a:pt x="106177" y="66897"/>
                  </a:lnTo>
                  <a:cubicBezTo>
                    <a:pt x="106668" y="66791"/>
                    <a:pt x="107162" y="66739"/>
                    <a:pt x="107653" y="66739"/>
                  </a:cubicBezTo>
                  <a:close/>
                  <a:moveTo>
                    <a:pt x="37174" y="66927"/>
                  </a:moveTo>
                  <a:cubicBezTo>
                    <a:pt x="39113" y="66927"/>
                    <a:pt x="40989" y="67729"/>
                    <a:pt x="42337" y="69184"/>
                  </a:cubicBezTo>
                  <a:lnTo>
                    <a:pt x="42337" y="69184"/>
                  </a:lnTo>
                  <a:cubicBezTo>
                    <a:pt x="42334" y="69184"/>
                    <a:pt x="42331" y="69184"/>
                    <a:pt x="42328" y="69184"/>
                  </a:cubicBezTo>
                  <a:cubicBezTo>
                    <a:pt x="42301" y="69184"/>
                    <a:pt x="42274" y="69184"/>
                    <a:pt x="42246" y="69184"/>
                  </a:cubicBezTo>
                  <a:cubicBezTo>
                    <a:pt x="40269" y="69184"/>
                    <a:pt x="38404" y="70136"/>
                    <a:pt x="37158" y="71577"/>
                  </a:cubicBezTo>
                  <a:cubicBezTo>
                    <a:pt x="37320" y="69910"/>
                    <a:pt x="36728" y="68324"/>
                    <a:pt x="35689" y="67088"/>
                  </a:cubicBezTo>
                  <a:lnTo>
                    <a:pt x="35680" y="67088"/>
                  </a:lnTo>
                  <a:cubicBezTo>
                    <a:pt x="36177" y="66980"/>
                    <a:pt x="36678" y="66927"/>
                    <a:pt x="37174" y="66927"/>
                  </a:cubicBezTo>
                  <a:close/>
                  <a:moveTo>
                    <a:pt x="124481" y="64880"/>
                  </a:moveTo>
                  <a:cubicBezTo>
                    <a:pt x="127655" y="64880"/>
                    <a:pt x="130827" y="66957"/>
                    <a:pt x="130867" y="71111"/>
                  </a:cubicBezTo>
                  <a:lnTo>
                    <a:pt x="130858" y="71129"/>
                  </a:lnTo>
                  <a:cubicBezTo>
                    <a:pt x="130380" y="71024"/>
                    <a:pt x="129897" y="70973"/>
                    <a:pt x="129419" y="70973"/>
                  </a:cubicBezTo>
                  <a:cubicBezTo>
                    <a:pt x="127565" y="70973"/>
                    <a:pt x="125767" y="71740"/>
                    <a:pt x="124478" y="73136"/>
                  </a:cubicBezTo>
                  <a:cubicBezTo>
                    <a:pt x="123204" y="71764"/>
                    <a:pt x="121425" y="70977"/>
                    <a:pt x="119555" y="70977"/>
                  </a:cubicBezTo>
                  <a:cubicBezTo>
                    <a:pt x="119544" y="70977"/>
                    <a:pt x="119534" y="70977"/>
                    <a:pt x="119523" y="70977"/>
                  </a:cubicBezTo>
                  <a:cubicBezTo>
                    <a:pt x="119039" y="70977"/>
                    <a:pt x="118555" y="71021"/>
                    <a:pt x="118080" y="71129"/>
                  </a:cubicBezTo>
                  <a:cubicBezTo>
                    <a:pt x="118121" y="66963"/>
                    <a:pt x="121302" y="64880"/>
                    <a:pt x="124481" y="64880"/>
                  </a:cubicBezTo>
                  <a:close/>
                  <a:moveTo>
                    <a:pt x="77631" y="64934"/>
                  </a:moveTo>
                  <a:cubicBezTo>
                    <a:pt x="80806" y="64934"/>
                    <a:pt x="83981" y="67013"/>
                    <a:pt x="84022" y="71174"/>
                  </a:cubicBezTo>
                  <a:cubicBezTo>
                    <a:pt x="83541" y="71069"/>
                    <a:pt x="83056" y="71017"/>
                    <a:pt x="82576" y="71017"/>
                  </a:cubicBezTo>
                  <a:cubicBezTo>
                    <a:pt x="80721" y="71017"/>
                    <a:pt x="78928" y="71782"/>
                    <a:pt x="77633" y="73163"/>
                  </a:cubicBezTo>
                  <a:lnTo>
                    <a:pt x="77633" y="73172"/>
                  </a:lnTo>
                  <a:cubicBezTo>
                    <a:pt x="76351" y="71801"/>
                    <a:pt x="74559" y="71012"/>
                    <a:pt x="72678" y="71012"/>
                  </a:cubicBezTo>
                  <a:cubicBezTo>
                    <a:pt x="72194" y="71012"/>
                    <a:pt x="71710" y="71066"/>
                    <a:pt x="71235" y="71174"/>
                  </a:cubicBezTo>
                  <a:cubicBezTo>
                    <a:pt x="71275" y="67015"/>
                    <a:pt x="74454" y="64934"/>
                    <a:pt x="77631" y="64934"/>
                  </a:cubicBezTo>
                  <a:close/>
                  <a:moveTo>
                    <a:pt x="100937" y="64934"/>
                  </a:moveTo>
                  <a:cubicBezTo>
                    <a:pt x="104113" y="64934"/>
                    <a:pt x="107288" y="67013"/>
                    <a:pt x="107328" y="71174"/>
                  </a:cubicBezTo>
                  <a:cubicBezTo>
                    <a:pt x="106849" y="71069"/>
                    <a:pt x="106366" y="71017"/>
                    <a:pt x="105887" y="71017"/>
                  </a:cubicBezTo>
                  <a:cubicBezTo>
                    <a:pt x="104037" y="71017"/>
                    <a:pt x="102243" y="71782"/>
                    <a:pt x="100948" y="73163"/>
                  </a:cubicBezTo>
                  <a:lnTo>
                    <a:pt x="100939" y="73172"/>
                  </a:lnTo>
                  <a:cubicBezTo>
                    <a:pt x="99658" y="71801"/>
                    <a:pt x="97866" y="71012"/>
                    <a:pt x="95984" y="71012"/>
                  </a:cubicBezTo>
                  <a:cubicBezTo>
                    <a:pt x="95500" y="71012"/>
                    <a:pt x="95016" y="71066"/>
                    <a:pt x="94541" y="71174"/>
                  </a:cubicBezTo>
                  <a:cubicBezTo>
                    <a:pt x="94582" y="67015"/>
                    <a:pt x="97760" y="64934"/>
                    <a:pt x="100937" y="64934"/>
                  </a:cubicBezTo>
                  <a:close/>
                  <a:moveTo>
                    <a:pt x="53992" y="65081"/>
                  </a:moveTo>
                  <a:cubicBezTo>
                    <a:pt x="57167" y="65081"/>
                    <a:pt x="60344" y="67159"/>
                    <a:pt x="60384" y="71317"/>
                  </a:cubicBezTo>
                  <a:cubicBezTo>
                    <a:pt x="59911" y="71215"/>
                    <a:pt x="59433" y="71165"/>
                    <a:pt x="58960" y="71165"/>
                  </a:cubicBezTo>
                  <a:cubicBezTo>
                    <a:pt x="57101" y="71165"/>
                    <a:pt x="55296" y="71932"/>
                    <a:pt x="54004" y="73324"/>
                  </a:cubicBezTo>
                  <a:cubicBezTo>
                    <a:pt x="52723" y="71944"/>
                    <a:pt x="50922" y="71165"/>
                    <a:pt x="49049" y="71165"/>
                  </a:cubicBezTo>
                  <a:cubicBezTo>
                    <a:pt x="48565" y="71165"/>
                    <a:pt x="48081" y="71219"/>
                    <a:pt x="47606" y="71317"/>
                  </a:cubicBezTo>
                  <a:cubicBezTo>
                    <a:pt x="47642" y="67159"/>
                    <a:pt x="50816" y="65081"/>
                    <a:pt x="53992" y="65081"/>
                  </a:cubicBezTo>
                  <a:close/>
                  <a:moveTo>
                    <a:pt x="7148" y="65122"/>
                  </a:moveTo>
                  <a:cubicBezTo>
                    <a:pt x="10323" y="65122"/>
                    <a:pt x="13498" y="67201"/>
                    <a:pt x="13538" y="71362"/>
                  </a:cubicBezTo>
                  <a:cubicBezTo>
                    <a:pt x="13060" y="71257"/>
                    <a:pt x="12578" y="71206"/>
                    <a:pt x="12099" y="71206"/>
                  </a:cubicBezTo>
                  <a:cubicBezTo>
                    <a:pt x="10245" y="71206"/>
                    <a:pt x="8446" y="71973"/>
                    <a:pt x="7150" y="73369"/>
                  </a:cubicBezTo>
                  <a:lnTo>
                    <a:pt x="7150" y="73360"/>
                  </a:lnTo>
                  <a:cubicBezTo>
                    <a:pt x="5875" y="71988"/>
                    <a:pt x="4096" y="71209"/>
                    <a:pt x="2226" y="71209"/>
                  </a:cubicBezTo>
                  <a:cubicBezTo>
                    <a:pt x="2216" y="71209"/>
                    <a:pt x="2205" y="71210"/>
                    <a:pt x="2194" y="71210"/>
                  </a:cubicBezTo>
                  <a:cubicBezTo>
                    <a:pt x="1711" y="71210"/>
                    <a:pt x="1227" y="71254"/>
                    <a:pt x="752" y="71362"/>
                  </a:cubicBezTo>
                  <a:cubicBezTo>
                    <a:pt x="792" y="67203"/>
                    <a:pt x="3970" y="65122"/>
                    <a:pt x="7148" y="65122"/>
                  </a:cubicBezTo>
                  <a:close/>
                  <a:moveTo>
                    <a:pt x="30463" y="65122"/>
                  </a:moveTo>
                  <a:cubicBezTo>
                    <a:pt x="33638" y="65122"/>
                    <a:pt x="36813" y="67201"/>
                    <a:pt x="36854" y="71362"/>
                  </a:cubicBezTo>
                  <a:cubicBezTo>
                    <a:pt x="36375" y="71257"/>
                    <a:pt x="35893" y="71206"/>
                    <a:pt x="35414" y="71206"/>
                  </a:cubicBezTo>
                  <a:cubicBezTo>
                    <a:pt x="33560" y="71206"/>
                    <a:pt x="31761" y="71973"/>
                    <a:pt x="30465" y="73369"/>
                  </a:cubicBezTo>
                  <a:lnTo>
                    <a:pt x="30465" y="73360"/>
                  </a:lnTo>
                  <a:cubicBezTo>
                    <a:pt x="29191" y="71988"/>
                    <a:pt x="27412" y="71209"/>
                    <a:pt x="25542" y="71209"/>
                  </a:cubicBezTo>
                  <a:cubicBezTo>
                    <a:pt x="25531" y="71209"/>
                    <a:pt x="25520" y="71210"/>
                    <a:pt x="25510" y="71210"/>
                  </a:cubicBezTo>
                  <a:cubicBezTo>
                    <a:pt x="25026" y="71210"/>
                    <a:pt x="24542" y="71254"/>
                    <a:pt x="24067" y="71362"/>
                  </a:cubicBezTo>
                  <a:cubicBezTo>
                    <a:pt x="24107" y="67203"/>
                    <a:pt x="27285" y="65122"/>
                    <a:pt x="30463" y="65122"/>
                  </a:cubicBezTo>
                  <a:close/>
                  <a:moveTo>
                    <a:pt x="129608" y="71351"/>
                  </a:moveTo>
                  <a:cubicBezTo>
                    <a:pt x="130035" y="71351"/>
                    <a:pt x="130466" y="71390"/>
                    <a:pt x="130894" y="71469"/>
                  </a:cubicBezTo>
                  <a:cubicBezTo>
                    <a:pt x="129908" y="72634"/>
                    <a:pt x="129326" y="74140"/>
                    <a:pt x="129415" y="75726"/>
                  </a:cubicBezTo>
                  <a:lnTo>
                    <a:pt x="129406" y="75744"/>
                  </a:lnTo>
                  <a:cubicBezTo>
                    <a:pt x="128156" y="74440"/>
                    <a:pt x="126397" y="73602"/>
                    <a:pt x="124528" y="73602"/>
                  </a:cubicBezTo>
                  <a:cubicBezTo>
                    <a:pt x="124509" y="73602"/>
                    <a:pt x="124489" y="73602"/>
                    <a:pt x="124469" y="73602"/>
                  </a:cubicBezTo>
                  <a:cubicBezTo>
                    <a:pt x="124450" y="73602"/>
                    <a:pt x="124430" y="73602"/>
                    <a:pt x="124410" y="73602"/>
                  </a:cubicBezTo>
                  <a:cubicBezTo>
                    <a:pt x="122541" y="73602"/>
                    <a:pt x="120773" y="74440"/>
                    <a:pt x="119532" y="75744"/>
                  </a:cubicBezTo>
                  <a:cubicBezTo>
                    <a:pt x="119613" y="74149"/>
                    <a:pt x="119030" y="72652"/>
                    <a:pt x="118045" y="71469"/>
                  </a:cubicBezTo>
                  <a:cubicBezTo>
                    <a:pt x="118473" y="71390"/>
                    <a:pt x="118903" y="71351"/>
                    <a:pt x="119331" y="71351"/>
                  </a:cubicBezTo>
                  <a:cubicBezTo>
                    <a:pt x="121264" y="71351"/>
                    <a:pt x="123134" y="72148"/>
                    <a:pt x="124469" y="73593"/>
                  </a:cubicBezTo>
                  <a:cubicBezTo>
                    <a:pt x="125805" y="72148"/>
                    <a:pt x="127675" y="71351"/>
                    <a:pt x="129608" y="71351"/>
                  </a:cubicBezTo>
                  <a:close/>
                  <a:moveTo>
                    <a:pt x="48843" y="71540"/>
                  </a:moveTo>
                  <a:cubicBezTo>
                    <a:pt x="50782" y="71540"/>
                    <a:pt x="52650" y="72343"/>
                    <a:pt x="53995" y="73790"/>
                  </a:cubicBezTo>
                  <a:cubicBezTo>
                    <a:pt x="53975" y="73790"/>
                    <a:pt x="53956" y="73790"/>
                    <a:pt x="53936" y="73790"/>
                  </a:cubicBezTo>
                  <a:cubicBezTo>
                    <a:pt x="52067" y="73790"/>
                    <a:pt x="50299" y="74628"/>
                    <a:pt x="49058" y="75932"/>
                  </a:cubicBezTo>
                  <a:cubicBezTo>
                    <a:pt x="49138" y="74337"/>
                    <a:pt x="48556" y="72840"/>
                    <a:pt x="47561" y="71658"/>
                  </a:cubicBezTo>
                  <a:cubicBezTo>
                    <a:pt x="47989" y="71579"/>
                    <a:pt x="48418" y="71540"/>
                    <a:pt x="48843" y="71540"/>
                  </a:cubicBezTo>
                  <a:close/>
                  <a:moveTo>
                    <a:pt x="59141" y="71540"/>
                  </a:moveTo>
                  <a:cubicBezTo>
                    <a:pt x="59566" y="71540"/>
                    <a:pt x="59994" y="71579"/>
                    <a:pt x="60420" y="71658"/>
                  </a:cubicBezTo>
                  <a:cubicBezTo>
                    <a:pt x="59425" y="72840"/>
                    <a:pt x="58843" y="74346"/>
                    <a:pt x="58932" y="75932"/>
                  </a:cubicBezTo>
                  <a:cubicBezTo>
                    <a:pt x="57682" y="74628"/>
                    <a:pt x="55914" y="73790"/>
                    <a:pt x="54054" y="73790"/>
                  </a:cubicBezTo>
                  <a:cubicBezTo>
                    <a:pt x="54034" y="73790"/>
                    <a:pt x="54015" y="73790"/>
                    <a:pt x="53995" y="73790"/>
                  </a:cubicBezTo>
                  <a:cubicBezTo>
                    <a:pt x="55332" y="72343"/>
                    <a:pt x="57206" y="71540"/>
                    <a:pt x="59141" y="71540"/>
                  </a:cubicBezTo>
                  <a:close/>
                  <a:moveTo>
                    <a:pt x="112810" y="69495"/>
                  </a:moveTo>
                  <a:cubicBezTo>
                    <a:pt x="115985" y="69495"/>
                    <a:pt x="119160" y="71574"/>
                    <a:pt x="119200" y="75735"/>
                  </a:cubicBezTo>
                  <a:cubicBezTo>
                    <a:pt x="118721" y="75630"/>
                    <a:pt x="118239" y="75578"/>
                    <a:pt x="117760" y="75578"/>
                  </a:cubicBezTo>
                  <a:cubicBezTo>
                    <a:pt x="115909" y="75578"/>
                    <a:pt x="114116" y="76343"/>
                    <a:pt x="112821" y="77724"/>
                  </a:cubicBezTo>
                  <a:lnTo>
                    <a:pt x="112812" y="77733"/>
                  </a:lnTo>
                  <a:cubicBezTo>
                    <a:pt x="111530" y="76362"/>
                    <a:pt x="109738" y="75573"/>
                    <a:pt x="107856" y="75573"/>
                  </a:cubicBezTo>
                  <a:cubicBezTo>
                    <a:pt x="107373" y="75573"/>
                    <a:pt x="106889" y="75627"/>
                    <a:pt x="106414" y="75735"/>
                  </a:cubicBezTo>
                  <a:lnTo>
                    <a:pt x="106414" y="75735"/>
                  </a:lnTo>
                  <a:cubicBezTo>
                    <a:pt x="106454" y="71576"/>
                    <a:pt x="109632" y="69495"/>
                    <a:pt x="112810" y="69495"/>
                  </a:cubicBezTo>
                  <a:close/>
                  <a:moveTo>
                    <a:pt x="136139" y="69486"/>
                  </a:moveTo>
                  <a:cubicBezTo>
                    <a:pt x="139313" y="69486"/>
                    <a:pt x="142484" y="71562"/>
                    <a:pt x="142525" y="75717"/>
                  </a:cubicBezTo>
                  <a:lnTo>
                    <a:pt x="142516" y="75735"/>
                  </a:lnTo>
                  <a:cubicBezTo>
                    <a:pt x="142037" y="75630"/>
                    <a:pt x="141554" y="75578"/>
                    <a:pt x="141075" y="75578"/>
                  </a:cubicBezTo>
                  <a:cubicBezTo>
                    <a:pt x="139222" y="75578"/>
                    <a:pt x="137424" y="76345"/>
                    <a:pt x="136136" y="77733"/>
                  </a:cubicBezTo>
                  <a:cubicBezTo>
                    <a:pt x="134854" y="76362"/>
                    <a:pt x="133062" y="75573"/>
                    <a:pt x="131181" y="75573"/>
                  </a:cubicBezTo>
                  <a:cubicBezTo>
                    <a:pt x="130697" y="75573"/>
                    <a:pt x="130213" y="75627"/>
                    <a:pt x="129738" y="75735"/>
                  </a:cubicBezTo>
                  <a:cubicBezTo>
                    <a:pt x="129778" y="71569"/>
                    <a:pt x="132960" y="69486"/>
                    <a:pt x="136139" y="69486"/>
                  </a:cubicBezTo>
                  <a:close/>
                  <a:moveTo>
                    <a:pt x="42333" y="69686"/>
                  </a:moveTo>
                  <a:cubicBezTo>
                    <a:pt x="45509" y="69686"/>
                    <a:pt x="48686" y="71765"/>
                    <a:pt x="48726" y="75923"/>
                  </a:cubicBezTo>
                  <a:cubicBezTo>
                    <a:pt x="48248" y="75818"/>
                    <a:pt x="47765" y="75767"/>
                    <a:pt x="47287" y="75767"/>
                  </a:cubicBezTo>
                  <a:cubicBezTo>
                    <a:pt x="45433" y="75767"/>
                    <a:pt x="43633" y="76534"/>
                    <a:pt x="42337" y="77930"/>
                  </a:cubicBezTo>
                  <a:cubicBezTo>
                    <a:pt x="41056" y="76550"/>
                    <a:pt x="39264" y="75770"/>
                    <a:pt x="37382" y="75770"/>
                  </a:cubicBezTo>
                  <a:cubicBezTo>
                    <a:pt x="36898" y="75770"/>
                    <a:pt x="36415" y="75815"/>
                    <a:pt x="35940" y="75923"/>
                  </a:cubicBezTo>
                  <a:cubicBezTo>
                    <a:pt x="35980" y="71765"/>
                    <a:pt x="39156" y="69686"/>
                    <a:pt x="42333" y="69686"/>
                  </a:cubicBezTo>
                  <a:close/>
                  <a:moveTo>
                    <a:pt x="65651" y="69683"/>
                  </a:moveTo>
                  <a:cubicBezTo>
                    <a:pt x="68826" y="69683"/>
                    <a:pt x="72001" y="71762"/>
                    <a:pt x="72041" y="75923"/>
                  </a:cubicBezTo>
                  <a:cubicBezTo>
                    <a:pt x="71563" y="75818"/>
                    <a:pt x="71081" y="75767"/>
                    <a:pt x="70602" y="75767"/>
                  </a:cubicBezTo>
                  <a:cubicBezTo>
                    <a:pt x="68748" y="75767"/>
                    <a:pt x="66949" y="76534"/>
                    <a:pt x="65653" y="77930"/>
                  </a:cubicBezTo>
                  <a:cubicBezTo>
                    <a:pt x="64371" y="76550"/>
                    <a:pt x="62579" y="75770"/>
                    <a:pt x="60697" y="75770"/>
                  </a:cubicBezTo>
                  <a:cubicBezTo>
                    <a:pt x="60214" y="75770"/>
                    <a:pt x="59730" y="75815"/>
                    <a:pt x="59255" y="75923"/>
                  </a:cubicBezTo>
                  <a:cubicBezTo>
                    <a:pt x="59295" y="71764"/>
                    <a:pt x="62473" y="69683"/>
                    <a:pt x="65651" y="69683"/>
                  </a:cubicBezTo>
                  <a:close/>
                  <a:moveTo>
                    <a:pt x="82884" y="1"/>
                  </a:moveTo>
                  <a:cubicBezTo>
                    <a:pt x="82642" y="699"/>
                    <a:pt x="82534" y="1434"/>
                    <a:pt x="82579" y="2178"/>
                  </a:cubicBezTo>
                  <a:cubicBezTo>
                    <a:pt x="81329" y="875"/>
                    <a:pt x="79570" y="36"/>
                    <a:pt x="77701" y="36"/>
                  </a:cubicBezTo>
                  <a:cubicBezTo>
                    <a:pt x="77681" y="36"/>
                    <a:pt x="77661" y="36"/>
                    <a:pt x="77642" y="36"/>
                  </a:cubicBezTo>
                  <a:cubicBezTo>
                    <a:pt x="77622" y="36"/>
                    <a:pt x="77602" y="36"/>
                    <a:pt x="77582" y="36"/>
                  </a:cubicBezTo>
                  <a:cubicBezTo>
                    <a:pt x="73834" y="36"/>
                    <a:pt x="70494" y="3399"/>
                    <a:pt x="70948" y="7160"/>
                  </a:cubicBezTo>
                  <a:cubicBezTo>
                    <a:pt x="71458" y="7046"/>
                    <a:pt x="71971" y="6991"/>
                    <a:pt x="72481" y="6991"/>
                  </a:cubicBezTo>
                  <a:cubicBezTo>
                    <a:pt x="74418" y="6991"/>
                    <a:pt x="76294" y="7793"/>
                    <a:pt x="77642" y="9248"/>
                  </a:cubicBezTo>
                  <a:cubicBezTo>
                    <a:pt x="77624" y="9248"/>
                    <a:pt x="77606" y="9248"/>
                    <a:pt x="77587" y="9248"/>
                  </a:cubicBezTo>
                  <a:cubicBezTo>
                    <a:pt x="75529" y="9248"/>
                    <a:pt x="73607" y="10256"/>
                    <a:pt x="72355" y="11784"/>
                  </a:cubicBezTo>
                  <a:cubicBezTo>
                    <a:pt x="72756" y="8058"/>
                    <a:pt x="69443" y="4740"/>
                    <a:pt x="65721" y="4740"/>
                  </a:cubicBezTo>
                  <a:cubicBezTo>
                    <a:pt x="65701" y="4740"/>
                    <a:pt x="65682" y="4740"/>
                    <a:pt x="65662" y="4741"/>
                  </a:cubicBezTo>
                  <a:cubicBezTo>
                    <a:pt x="65642" y="4740"/>
                    <a:pt x="65622" y="4740"/>
                    <a:pt x="65602" y="4740"/>
                  </a:cubicBezTo>
                  <a:cubicBezTo>
                    <a:pt x="63733" y="4740"/>
                    <a:pt x="61966" y="5570"/>
                    <a:pt x="60724" y="6873"/>
                  </a:cubicBezTo>
                  <a:cubicBezTo>
                    <a:pt x="60760" y="6138"/>
                    <a:pt x="60662" y="5395"/>
                    <a:pt x="60420" y="4696"/>
                  </a:cubicBezTo>
                  <a:lnTo>
                    <a:pt x="60043" y="4696"/>
                  </a:lnTo>
                  <a:cubicBezTo>
                    <a:pt x="60276" y="5395"/>
                    <a:pt x="60393" y="6130"/>
                    <a:pt x="60393" y="6864"/>
                  </a:cubicBezTo>
                  <a:cubicBezTo>
                    <a:pt x="59920" y="6762"/>
                    <a:pt x="59442" y="6713"/>
                    <a:pt x="58969" y="6713"/>
                  </a:cubicBezTo>
                  <a:cubicBezTo>
                    <a:pt x="57110" y="6713"/>
                    <a:pt x="55305" y="7479"/>
                    <a:pt x="54013" y="8871"/>
                  </a:cubicBezTo>
                  <a:cubicBezTo>
                    <a:pt x="52732" y="7492"/>
                    <a:pt x="50939" y="6712"/>
                    <a:pt x="49058" y="6712"/>
                  </a:cubicBezTo>
                  <a:cubicBezTo>
                    <a:pt x="48574" y="6712"/>
                    <a:pt x="48090" y="6766"/>
                    <a:pt x="47615" y="6864"/>
                  </a:cubicBezTo>
                  <a:cubicBezTo>
                    <a:pt x="47615" y="6130"/>
                    <a:pt x="47732" y="5395"/>
                    <a:pt x="47965" y="4696"/>
                  </a:cubicBezTo>
                  <a:lnTo>
                    <a:pt x="47588" y="4696"/>
                  </a:lnTo>
                  <a:cubicBezTo>
                    <a:pt x="47346" y="5395"/>
                    <a:pt x="47248" y="6138"/>
                    <a:pt x="47284" y="6873"/>
                  </a:cubicBezTo>
                  <a:cubicBezTo>
                    <a:pt x="46049" y="5577"/>
                    <a:pt x="44293" y="4740"/>
                    <a:pt x="42434" y="4740"/>
                  </a:cubicBezTo>
                  <a:cubicBezTo>
                    <a:pt x="42405" y="4740"/>
                    <a:pt x="42376" y="4740"/>
                    <a:pt x="42346" y="4741"/>
                  </a:cubicBezTo>
                  <a:cubicBezTo>
                    <a:pt x="42319" y="4740"/>
                    <a:pt x="42291" y="4740"/>
                    <a:pt x="42263" y="4740"/>
                  </a:cubicBezTo>
                  <a:cubicBezTo>
                    <a:pt x="40287" y="4740"/>
                    <a:pt x="38431" y="5684"/>
                    <a:pt x="37185" y="7124"/>
                  </a:cubicBezTo>
                  <a:cubicBezTo>
                    <a:pt x="37480" y="3457"/>
                    <a:pt x="34193" y="233"/>
                    <a:pt x="30519" y="233"/>
                  </a:cubicBezTo>
                  <a:cubicBezTo>
                    <a:pt x="30504" y="233"/>
                    <a:pt x="30489" y="233"/>
                    <a:pt x="30474" y="234"/>
                  </a:cubicBezTo>
                  <a:cubicBezTo>
                    <a:pt x="30454" y="233"/>
                    <a:pt x="30434" y="233"/>
                    <a:pt x="30415" y="233"/>
                  </a:cubicBezTo>
                  <a:cubicBezTo>
                    <a:pt x="28546" y="233"/>
                    <a:pt x="26787" y="1072"/>
                    <a:pt x="25536" y="2375"/>
                  </a:cubicBezTo>
                  <a:cubicBezTo>
                    <a:pt x="25581" y="1640"/>
                    <a:pt x="25474" y="897"/>
                    <a:pt x="25232" y="198"/>
                  </a:cubicBezTo>
                  <a:lnTo>
                    <a:pt x="24864" y="198"/>
                  </a:lnTo>
                  <a:cubicBezTo>
                    <a:pt x="25088" y="897"/>
                    <a:pt x="25214" y="1631"/>
                    <a:pt x="25214" y="2366"/>
                  </a:cubicBezTo>
                  <a:cubicBezTo>
                    <a:pt x="24739" y="2264"/>
                    <a:pt x="24260" y="2214"/>
                    <a:pt x="23785" y="2214"/>
                  </a:cubicBezTo>
                  <a:cubicBezTo>
                    <a:pt x="21922" y="2214"/>
                    <a:pt x="20117" y="2981"/>
                    <a:pt x="18825" y="4373"/>
                  </a:cubicBezTo>
                  <a:cubicBezTo>
                    <a:pt x="17544" y="2993"/>
                    <a:pt x="15752" y="2214"/>
                    <a:pt x="13870" y="2214"/>
                  </a:cubicBezTo>
                  <a:cubicBezTo>
                    <a:pt x="13386" y="2214"/>
                    <a:pt x="12902" y="2268"/>
                    <a:pt x="12427" y="2366"/>
                  </a:cubicBezTo>
                  <a:cubicBezTo>
                    <a:pt x="12427" y="1631"/>
                    <a:pt x="12544" y="897"/>
                    <a:pt x="12777" y="198"/>
                  </a:cubicBezTo>
                  <a:lnTo>
                    <a:pt x="12382" y="198"/>
                  </a:lnTo>
                  <a:cubicBezTo>
                    <a:pt x="12141" y="897"/>
                    <a:pt x="12042" y="1640"/>
                    <a:pt x="12078" y="2375"/>
                  </a:cubicBezTo>
                  <a:cubicBezTo>
                    <a:pt x="10836" y="1072"/>
                    <a:pt x="9069" y="233"/>
                    <a:pt x="7200" y="233"/>
                  </a:cubicBezTo>
                  <a:cubicBezTo>
                    <a:pt x="7180" y="233"/>
                    <a:pt x="7160" y="233"/>
                    <a:pt x="7141" y="234"/>
                  </a:cubicBezTo>
                  <a:cubicBezTo>
                    <a:pt x="7126" y="233"/>
                    <a:pt x="7111" y="233"/>
                    <a:pt x="7096" y="233"/>
                  </a:cubicBezTo>
                  <a:cubicBezTo>
                    <a:pt x="3342" y="233"/>
                    <a:pt x="1" y="3600"/>
                    <a:pt x="456" y="7366"/>
                  </a:cubicBezTo>
                  <a:cubicBezTo>
                    <a:pt x="966" y="7252"/>
                    <a:pt x="1482" y="7196"/>
                    <a:pt x="1994" y="7196"/>
                  </a:cubicBezTo>
                  <a:cubicBezTo>
                    <a:pt x="3926" y="7196"/>
                    <a:pt x="5804" y="7993"/>
                    <a:pt x="7149" y="9445"/>
                  </a:cubicBezTo>
                  <a:lnTo>
                    <a:pt x="7149" y="9445"/>
                  </a:lnTo>
                  <a:cubicBezTo>
                    <a:pt x="7147" y="9445"/>
                    <a:pt x="7144" y="9445"/>
                    <a:pt x="7141" y="9445"/>
                  </a:cubicBezTo>
                  <a:cubicBezTo>
                    <a:pt x="7121" y="9445"/>
                    <a:pt x="7101" y="9445"/>
                    <a:pt x="7081" y="9445"/>
                  </a:cubicBezTo>
                  <a:cubicBezTo>
                    <a:pt x="3333" y="9445"/>
                    <a:pt x="1" y="12816"/>
                    <a:pt x="456" y="16569"/>
                  </a:cubicBezTo>
                  <a:cubicBezTo>
                    <a:pt x="961" y="16457"/>
                    <a:pt x="1471" y="16403"/>
                    <a:pt x="1977" y="16403"/>
                  </a:cubicBezTo>
                  <a:cubicBezTo>
                    <a:pt x="3909" y="16403"/>
                    <a:pt x="5782" y="17198"/>
                    <a:pt x="7132" y="18647"/>
                  </a:cubicBezTo>
                  <a:cubicBezTo>
                    <a:pt x="7112" y="18647"/>
                    <a:pt x="7092" y="18647"/>
                    <a:pt x="7072" y="18647"/>
                  </a:cubicBezTo>
                  <a:cubicBezTo>
                    <a:pt x="3333" y="18647"/>
                    <a:pt x="1" y="22009"/>
                    <a:pt x="456" y="25771"/>
                  </a:cubicBezTo>
                  <a:cubicBezTo>
                    <a:pt x="965" y="25657"/>
                    <a:pt x="1479" y="25602"/>
                    <a:pt x="1989" y="25602"/>
                  </a:cubicBezTo>
                  <a:cubicBezTo>
                    <a:pt x="3926" y="25602"/>
                    <a:pt x="5802" y="26404"/>
                    <a:pt x="7150" y="27859"/>
                  </a:cubicBezTo>
                  <a:cubicBezTo>
                    <a:pt x="8483" y="26416"/>
                    <a:pt x="10349" y="25613"/>
                    <a:pt x="12278" y="25613"/>
                  </a:cubicBezTo>
                  <a:cubicBezTo>
                    <a:pt x="12709" y="25613"/>
                    <a:pt x="13143" y="25653"/>
                    <a:pt x="13574" y="25735"/>
                  </a:cubicBezTo>
                  <a:cubicBezTo>
                    <a:pt x="12580" y="26909"/>
                    <a:pt x="11997" y="28414"/>
                    <a:pt x="12087" y="30000"/>
                  </a:cubicBezTo>
                  <a:cubicBezTo>
                    <a:pt x="10837" y="28697"/>
                    <a:pt x="9069" y="27867"/>
                    <a:pt x="7209" y="27867"/>
                  </a:cubicBezTo>
                  <a:cubicBezTo>
                    <a:pt x="7189" y="27867"/>
                    <a:pt x="7169" y="27867"/>
                    <a:pt x="7150" y="27868"/>
                  </a:cubicBezTo>
                  <a:cubicBezTo>
                    <a:pt x="7130" y="27867"/>
                    <a:pt x="7110" y="27867"/>
                    <a:pt x="7090" y="27867"/>
                  </a:cubicBezTo>
                  <a:cubicBezTo>
                    <a:pt x="3342" y="27867"/>
                    <a:pt x="1" y="31230"/>
                    <a:pt x="456" y="34991"/>
                  </a:cubicBezTo>
                  <a:cubicBezTo>
                    <a:pt x="968" y="34875"/>
                    <a:pt x="1485" y="34819"/>
                    <a:pt x="1999" y="34819"/>
                  </a:cubicBezTo>
                  <a:cubicBezTo>
                    <a:pt x="3903" y="34819"/>
                    <a:pt x="5755" y="35598"/>
                    <a:pt x="7096" y="37016"/>
                  </a:cubicBezTo>
                  <a:cubicBezTo>
                    <a:pt x="3341" y="37016"/>
                    <a:pt x="8" y="40377"/>
                    <a:pt x="456" y="44140"/>
                  </a:cubicBezTo>
                  <a:cubicBezTo>
                    <a:pt x="968" y="44025"/>
                    <a:pt x="1485" y="43970"/>
                    <a:pt x="1997" y="43970"/>
                  </a:cubicBezTo>
                  <a:cubicBezTo>
                    <a:pt x="3931" y="43970"/>
                    <a:pt x="5804" y="44767"/>
                    <a:pt x="7150" y="46219"/>
                  </a:cubicBezTo>
                  <a:cubicBezTo>
                    <a:pt x="8485" y="44773"/>
                    <a:pt x="10355" y="43977"/>
                    <a:pt x="12288" y="43977"/>
                  </a:cubicBezTo>
                  <a:cubicBezTo>
                    <a:pt x="12715" y="43977"/>
                    <a:pt x="13146" y="44016"/>
                    <a:pt x="13574" y="44095"/>
                  </a:cubicBezTo>
                  <a:cubicBezTo>
                    <a:pt x="12580" y="45278"/>
                    <a:pt x="11997" y="46774"/>
                    <a:pt x="12087" y="48369"/>
                  </a:cubicBezTo>
                  <a:cubicBezTo>
                    <a:pt x="10837" y="47066"/>
                    <a:pt x="9069" y="46227"/>
                    <a:pt x="7208" y="46227"/>
                  </a:cubicBezTo>
                  <a:cubicBezTo>
                    <a:pt x="7189" y="46227"/>
                    <a:pt x="7169" y="46228"/>
                    <a:pt x="7150" y="46228"/>
                  </a:cubicBezTo>
                  <a:cubicBezTo>
                    <a:pt x="7130" y="46228"/>
                    <a:pt x="7110" y="46227"/>
                    <a:pt x="7090" y="46227"/>
                  </a:cubicBezTo>
                  <a:cubicBezTo>
                    <a:pt x="3342" y="46227"/>
                    <a:pt x="1" y="49590"/>
                    <a:pt x="456" y="53351"/>
                  </a:cubicBezTo>
                  <a:cubicBezTo>
                    <a:pt x="966" y="53237"/>
                    <a:pt x="1482" y="53181"/>
                    <a:pt x="1993" y="53181"/>
                  </a:cubicBezTo>
                  <a:cubicBezTo>
                    <a:pt x="3922" y="53181"/>
                    <a:pt x="5795" y="53978"/>
                    <a:pt x="7141" y="55430"/>
                  </a:cubicBezTo>
                  <a:cubicBezTo>
                    <a:pt x="7121" y="55430"/>
                    <a:pt x="7101" y="55430"/>
                    <a:pt x="7081" y="55430"/>
                  </a:cubicBezTo>
                  <a:cubicBezTo>
                    <a:pt x="3333" y="55430"/>
                    <a:pt x="1" y="58792"/>
                    <a:pt x="456" y="62554"/>
                  </a:cubicBezTo>
                  <a:cubicBezTo>
                    <a:pt x="968" y="62439"/>
                    <a:pt x="1485" y="62383"/>
                    <a:pt x="1997" y="62383"/>
                  </a:cubicBezTo>
                  <a:cubicBezTo>
                    <a:pt x="3931" y="62383"/>
                    <a:pt x="5804" y="63180"/>
                    <a:pt x="7150" y="64633"/>
                  </a:cubicBezTo>
                  <a:cubicBezTo>
                    <a:pt x="8485" y="63187"/>
                    <a:pt x="10355" y="62390"/>
                    <a:pt x="12288" y="62390"/>
                  </a:cubicBezTo>
                  <a:cubicBezTo>
                    <a:pt x="12715" y="62390"/>
                    <a:pt x="13146" y="62429"/>
                    <a:pt x="13574" y="62509"/>
                  </a:cubicBezTo>
                  <a:cubicBezTo>
                    <a:pt x="12580" y="63692"/>
                    <a:pt x="11997" y="65188"/>
                    <a:pt x="12087" y="66783"/>
                  </a:cubicBezTo>
                  <a:cubicBezTo>
                    <a:pt x="10837" y="65480"/>
                    <a:pt x="9069" y="64641"/>
                    <a:pt x="7208" y="64641"/>
                  </a:cubicBezTo>
                  <a:cubicBezTo>
                    <a:pt x="7189" y="64641"/>
                    <a:pt x="7169" y="64641"/>
                    <a:pt x="7150" y="64642"/>
                  </a:cubicBezTo>
                  <a:cubicBezTo>
                    <a:pt x="7130" y="64641"/>
                    <a:pt x="7110" y="64641"/>
                    <a:pt x="7090" y="64641"/>
                  </a:cubicBezTo>
                  <a:cubicBezTo>
                    <a:pt x="3342" y="64641"/>
                    <a:pt x="1" y="68004"/>
                    <a:pt x="456" y="71765"/>
                  </a:cubicBezTo>
                  <a:cubicBezTo>
                    <a:pt x="965" y="71651"/>
                    <a:pt x="1479" y="71596"/>
                    <a:pt x="1989" y="71596"/>
                  </a:cubicBezTo>
                  <a:cubicBezTo>
                    <a:pt x="3926" y="71596"/>
                    <a:pt x="5802" y="72399"/>
                    <a:pt x="7150" y="73853"/>
                  </a:cubicBezTo>
                  <a:cubicBezTo>
                    <a:pt x="8483" y="72402"/>
                    <a:pt x="10349" y="71599"/>
                    <a:pt x="12279" y="71599"/>
                  </a:cubicBezTo>
                  <a:cubicBezTo>
                    <a:pt x="12709" y="71599"/>
                    <a:pt x="13143" y="71639"/>
                    <a:pt x="13574" y="71720"/>
                  </a:cubicBezTo>
                  <a:cubicBezTo>
                    <a:pt x="13037" y="72348"/>
                    <a:pt x="12624" y="73082"/>
                    <a:pt x="12365" y="73862"/>
                  </a:cubicBezTo>
                  <a:lnTo>
                    <a:pt x="12741" y="73862"/>
                  </a:lnTo>
                  <a:cubicBezTo>
                    <a:pt x="13637" y="71119"/>
                    <a:pt x="16222" y="69746"/>
                    <a:pt x="18806" y="69746"/>
                  </a:cubicBezTo>
                  <a:cubicBezTo>
                    <a:pt x="21388" y="69746"/>
                    <a:pt x="23969" y="71117"/>
                    <a:pt x="24864" y="73862"/>
                  </a:cubicBezTo>
                  <a:lnTo>
                    <a:pt x="25241" y="73862"/>
                  </a:lnTo>
                  <a:cubicBezTo>
                    <a:pt x="24981" y="73073"/>
                    <a:pt x="24569" y="72339"/>
                    <a:pt x="24031" y="71702"/>
                  </a:cubicBezTo>
                  <a:cubicBezTo>
                    <a:pt x="24457" y="71623"/>
                    <a:pt x="24885" y="71585"/>
                    <a:pt x="25310" y="71585"/>
                  </a:cubicBezTo>
                  <a:cubicBezTo>
                    <a:pt x="27245" y="71585"/>
                    <a:pt x="29120" y="72387"/>
                    <a:pt x="30465" y="73835"/>
                  </a:cubicBezTo>
                  <a:cubicBezTo>
                    <a:pt x="31802" y="72382"/>
                    <a:pt x="33677" y="71582"/>
                    <a:pt x="35611" y="71582"/>
                  </a:cubicBezTo>
                  <a:cubicBezTo>
                    <a:pt x="36087" y="71582"/>
                    <a:pt x="36566" y="71630"/>
                    <a:pt x="37042" y="71729"/>
                  </a:cubicBezTo>
                  <a:cubicBezTo>
                    <a:pt x="36011" y="72993"/>
                    <a:pt x="35438" y="74615"/>
                    <a:pt x="35644" y="76308"/>
                  </a:cubicBezTo>
                  <a:cubicBezTo>
                    <a:pt x="36151" y="76194"/>
                    <a:pt x="36664" y="76139"/>
                    <a:pt x="37173" y="76139"/>
                  </a:cubicBezTo>
                  <a:cubicBezTo>
                    <a:pt x="39108" y="76139"/>
                    <a:pt x="40989" y="76942"/>
                    <a:pt x="42337" y="78396"/>
                  </a:cubicBezTo>
                  <a:cubicBezTo>
                    <a:pt x="43675" y="76948"/>
                    <a:pt x="45548" y="76146"/>
                    <a:pt x="47484" y="76146"/>
                  </a:cubicBezTo>
                  <a:cubicBezTo>
                    <a:pt x="47908" y="76146"/>
                    <a:pt x="48336" y="76184"/>
                    <a:pt x="48762" y="76263"/>
                  </a:cubicBezTo>
                  <a:cubicBezTo>
                    <a:pt x="48224" y="76899"/>
                    <a:pt x="47812" y="77625"/>
                    <a:pt x="47552" y="78414"/>
                  </a:cubicBezTo>
                  <a:lnTo>
                    <a:pt x="47929" y="78414"/>
                  </a:lnTo>
                  <a:cubicBezTo>
                    <a:pt x="48825" y="75666"/>
                    <a:pt x="51408" y="74291"/>
                    <a:pt x="53990" y="74291"/>
                  </a:cubicBezTo>
                  <a:cubicBezTo>
                    <a:pt x="56571" y="74291"/>
                    <a:pt x="59152" y="75664"/>
                    <a:pt x="60052" y="78414"/>
                  </a:cubicBezTo>
                  <a:lnTo>
                    <a:pt x="60438" y="78414"/>
                  </a:lnTo>
                  <a:cubicBezTo>
                    <a:pt x="60169" y="77625"/>
                    <a:pt x="59766" y="76891"/>
                    <a:pt x="59228" y="76263"/>
                  </a:cubicBezTo>
                  <a:cubicBezTo>
                    <a:pt x="59656" y="76184"/>
                    <a:pt x="60087" y="76145"/>
                    <a:pt x="60514" y="76145"/>
                  </a:cubicBezTo>
                  <a:cubicBezTo>
                    <a:pt x="62447" y="76145"/>
                    <a:pt x="64319" y="76941"/>
                    <a:pt x="65662" y="78387"/>
                  </a:cubicBezTo>
                  <a:cubicBezTo>
                    <a:pt x="67002" y="76933"/>
                    <a:pt x="68877" y="76130"/>
                    <a:pt x="70814" y="76130"/>
                  </a:cubicBezTo>
                  <a:cubicBezTo>
                    <a:pt x="71323" y="76130"/>
                    <a:pt x="71837" y="76185"/>
                    <a:pt x="72346" y="76299"/>
                  </a:cubicBezTo>
                  <a:cubicBezTo>
                    <a:pt x="72801" y="72547"/>
                    <a:pt x="69460" y="69175"/>
                    <a:pt x="65712" y="69175"/>
                  </a:cubicBezTo>
                  <a:cubicBezTo>
                    <a:pt x="65698" y="69175"/>
                    <a:pt x="65684" y="69175"/>
                    <a:pt x="65669" y="69175"/>
                  </a:cubicBezTo>
                  <a:lnTo>
                    <a:pt x="65669" y="69175"/>
                  </a:lnTo>
                  <a:cubicBezTo>
                    <a:pt x="67009" y="67731"/>
                    <a:pt x="68871" y="66936"/>
                    <a:pt x="70797" y="66936"/>
                  </a:cubicBezTo>
                  <a:cubicBezTo>
                    <a:pt x="71279" y="66936"/>
                    <a:pt x="71765" y="66986"/>
                    <a:pt x="72248" y="67088"/>
                  </a:cubicBezTo>
                  <a:cubicBezTo>
                    <a:pt x="71271" y="68333"/>
                    <a:pt x="70742" y="69901"/>
                    <a:pt x="70939" y="71559"/>
                  </a:cubicBezTo>
                  <a:cubicBezTo>
                    <a:pt x="71452" y="71445"/>
                    <a:pt x="71968" y="71389"/>
                    <a:pt x="72480" y="71389"/>
                  </a:cubicBezTo>
                  <a:cubicBezTo>
                    <a:pt x="74414" y="71389"/>
                    <a:pt x="76287" y="72186"/>
                    <a:pt x="77633" y="73638"/>
                  </a:cubicBezTo>
                  <a:cubicBezTo>
                    <a:pt x="78970" y="72190"/>
                    <a:pt x="80844" y="71388"/>
                    <a:pt x="82779" y="71388"/>
                  </a:cubicBezTo>
                  <a:cubicBezTo>
                    <a:pt x="83204" y="71388"/>
                    <a:pt x="83632" y="71426"/>
                    <a:pt x="84057" y="71505"/>
                  </a:cubicBezTo>
                  <a:cubicBezTo>
                    <a:pt x="83520" y="72141"/>
                    <a:pt x="83108" y="72867"/>
                    <a:pt x="82848" y="73656"/>
                  </a:cubicBezTo>
                  <a:lnTo>
                    <a:pt x="83224" y="73656"/>
                  </a:lnTo>
                  <a:cubicBezTo>
                    <a:pt x="84120" y="70909"/>
                    <a:pt x="86703" y="69536"/>
                    <a:pt x="89286" y="69536"/>
                  </a:cubicBezTo>
                  <a:cubicBezTo>
                    <a:pt x="91869" y="69536"/>
                    <a:pt x="94452" y="70909"/>
                    <a:pt x="95348" y="73656"/>
                  </a:cubicBezTo>
                  <a:lnTo>
                    <a:pt x="95724" y="73656"/>
                  </a:lnTo>
                  <a:cubicBezTo>
                    <a:pt x="95464" y="72867"/>
                    <a:pt x="95052" y="72141"/>
                    <a:pt x="94514" y="71505"/>
                  </a:cubicBezTo>
                  <a:cubicBezTo>
                    <a:pt x="94942" y="71426"/>
                    <a:pt x="95371" y="71388"/>
                    <a:pt x="95797" y="71388"/>
                  </a:cubicBezTo>
                  <a:cubicBezTo>
                    <a:pt x="97737" y="71388"/>
                    <a:pt x="99611" y="72190"/>
                    <a:pt x="100948" y="73638"/>
                  </a:cubicBezTo>
                  <a:cubicBezTo>
                    <a:pt x="102293" y="72185"/>
                    <a:pt x="104163" y="71385"/>
                    <a:pt x="106095" y="71385"/>
                  </a:cubicBezTo>
                  <a:cubicBezTo>
                    <a:pt x="106570" y="71385"/>
                    <a:pt x="107049" y="71433"/>
                    <a:pt x="107525" y="71532"/>
                  </a:cubicBezTo>
                  <a:cubicBezTo>
                    <a:pt x="106495" y="72796"/>
                    <a:pt x="105921" y="74417"/>
                    <a:pt x="106127" y="76111"/>
                  </a:cubicBezTo>
                  <a:cubicBezTo>
                    <a:pt x="106637" y="75997"/>
                    <a:pt x="107150" y="75942"/>
                    <a:pt x="107660" y="75942"/>
                  </a:cubicBezTo>
                  <a:cubicBezTo>
                    <a:pt x="109597" y="75942"/>
                    <a:pt x="111473" y="76744"/>
                    <a:pt x="112821" y="78199"/>
                  </a:cubicBezTo>
                  <a:cubicBezTo>
                    <a:pt x="114158" y="76751"/>
                    <a:pt x="116031" y="75948"/>
                    <a:pt x="117967" y="75948"/>
                  </a:cubicBezTo>
                  <a:cubicBezTo>
                    <a:pt x="118392" y="75948"/>
                    <a:pt x="118820" y="75987"/>
                    <a:pt x="119245" y="76066"/>
                  </a:cubicBezTo>
                  <a:cubicBezTo>
                    <a:pt x="118708" y="76702"/>
                    <a:pt x="118295" y="77428"/>
                    <a:pt x="118036" y="78217"/>
                  </a:cubicBezTo>
                  <a:lnTo>
                    <a:pt x="118412" y="78217"/>
                  </a:lnTo>
                  <a:cubicBezTo>
                    <a:pt x="119308" y="75474"/>
                    <a:pt x="121893" y="74100"/>
                    <a:pt x="124477" y="74100"/>
                  </a:cubicBezTo>
                  <a:cubicBezTo>
                    <a:pt x="127059" y="74100"/>
                    <a:pt x="129640" y="75471"/>
                    <a:pt x="130536" y="78217"/>
                  </a:cubicBezTo>
                  <a:lnTo>
                    <a:pt x="130912" y="78217"/>
                  </a:lnTo>
                  <a:cubicBezTo>
                    <a:pt x="130652" y="77428"/>
                    <a:pt x="130240" y="76702"/>
                    <a:pt x="129702" y="76066"/>
                  </a:cubicBezTo>
                  <a:cubicBezTo>
                    <a:pt x="130130" y="75987"/>
                    <a:pt x="130558" y="75948"/>
                    <a:pt x="130984" y="75948"/>
                  </a:cubicBezTo>
                  <a:cubicBezTo>
                    <a:pt x="132922" y="75948"/>
                    <a:pt x="134791" y="76751"/>
                    <a:pt x="136136" y="78199"/>
                  </a:cubicBezTo>
                  <a:cubicBezTo>
                    <a:pt x="137484" y="76744"/>
                    <a:pt x="139360" y="75942"/>
                    <a:pt x="141292" y="75942"/>
                  </a:cubicBezTo>
                  <a:cubicBezTo>
                    <a:pt x="141801" y="75942"/>
                    <a:pt x="142313" y="75997"/>
                    <a:pt x="142820" y="76111"/>
                  </a:cubicBezTo>
                  <a:cubicBezTo>
                    <a:pt x="143275" y="72358"/>
                    <a:pt x="139935" y="68987"/>
                    <a:pt x="136195" y="68987"/>
                  </a:cubicBezTo>
                  <a:cubicBezTo>
                    <a:pt x="136175" y="68987"/>
                    <a:pt x="136156" y="68987"/>
                    <a:pt x="136136" y="68987"/>
                  </a:cubicBezTo>
                  <a:cubicBezTo>
                    <a:pt x="136116" y="68987"/>
                    <a:pt x="136096" y="68987"/>
                    <a:pt x="136077" y="68987"/>
                  </a:cubicBezTo>
                  <a:cubicBezTo>
                    <a:pt x="134208" y="68987"/>
                    <a:pt x="132440" y="69825"/>
                    <a:pt x="131199" y="71129"/>
                  </a:cubicBezTo>
                  <a:cubicBezTo>
                    <a:pt x="131279" y="69534"/>
                    <a:pt x="130697" y="68038"/>
                    <a:pt x="129702" y="66855"/>
                  </a:cubicBezTo>
                  <a:cubicBezTo>
                    <a:pt x="130132" y="66775"/>
                    <a:pt x="130564" y="66736"/>
                    <a:pt x="130992" y="66736"/>
                  </a:cubicBezTo>
                  <a:cubicBezTo>
                    <a:pt x="132927" y="66736"/>
                    <a:pt x="134793" y="67533"/>
                    <a:pt x="136136" y="68978"/>
                  </a:cubicBezTo>
                  <a:cubicBezTo>
                    <a:pt x="137482" y="67526"/>
                    <a:pt x="139354" y="66729"/>
                    <a:pt x="141284" y="66729"/>
                  </a:cubicBezTo>
                  <a:cubicBezTo>
                    <a:pt x="141795" y="66729"/>
                    <a:pt x="142310" y="66785"/>
                    <a:pt x="142820" y="66900"/>
                  </a:cubicBezTo>
                  <a:cubicBezTo>
                    <a:pt x="143276" y="63142"/>
                    <a:pt x="139935" y="59776"/>
                    <a:pt x="136189" y="59776"/>
                  </a:cubicBezTo>
                  <a:cubicBezTo>
                    <a:pt x="136175" y="59776"/>
                    <a:pt x="136160" y="59776"/>
                    <a:pt x="136145" y="59776"/>
                  </a:cubicBezTo>
                  <a:cubicBezTo>
                    <a:pt x="137492" y="58329"/>
                    <a:pt x="139362" y="57528"/>
                    <a:pt x="141292" y="57528"/>
                  </a:cubicBezTo>
                  <a:cubicBezTo>
                    <a:pt x="141800" y="57528"/>
                    <a:pt x="142312" y="57583"/>
                    <a:pt x="142820" y="57697"/>
                  </a:cubicBezTo>
                  <a:cubicBezTo>
                    <a:pt x="143275" y="53945"/>
                    <a:pt x="139935" y="50573"/>
                    <a:pt x="136195" y="50573"/>
                  </a:cubicBezTo>
                  <a:cubicBezTo>
                    <a:pt x="136175" y="50573"/>
                    <a:pt x="136156" y="50573"/>
                    <a:pt x="136136" y="50574"/>
                  </a:cubicBezTo>
                  <a:cubicBezTo>
                    <a:pt x="137486" y="49117"/>
                    <a:pt x="139365" y="48320"/>
                    <a:pt x="141300" y="48320"/>
                  </a:cubicBezTo>
                  <a:cubicBezTo>
                    <a:pt x="141806" y="48320"/>
                    <a:pt x="142315" y="48374"/>
                    <a:pt x="142820" y="48486"/>
                  </a:cubicBezTo>
                  <a:cubicBezTo>
                    <a:pt x="143276" y="44728"/>
                    <a:pt x="139935" y="41362"/>
                    <a:pt x="136181" y="41362"/>
                  </a:cubicBezTo>
                  <a:cubicBezTo>
                    <a:pt x="136166" y="41362"/>
                    <a:pt x="136151" y="41362"/>
                    <a:pt x="136136" y="41362"/>
                  </a:cubicBezTo>
                  <a:cubicBezTo>
                    <a:pt x="137483" y="39915"/>
                    <a:pt x="139359" y="39114"/>
                    <a:pt x="141291" y="39114"/>
                  </a:cubicBezTo>
                  <a:cubicBezTo>
                    <a:pt x="141800" y="39114"/>
                    <a:pt x="142312" y="39169"/>
                    <a:pt x="142820" y="39283"/>
                  </a:cubicBezTo>
                  <a:cubicBezTo>
                    <a:pt x="143275" y="35522"/>
                    <a:pt x="139935" y="32159"/>
                    <a:pt x="136195" y="32159"/>
                  </a:cubicBezTo>
                  <a:cubicBezTo>
                    <a:pt x="136175" y="32159"/>
                    <a:pt x="136156" y="32160"/>
                    <a:pt x="136136" y="32160"/>
                  </a:cubicBezTo>
                  <a:cubicBezTo>
                    <a:pt x="136116" y="32160"/>
                    <a:pt x="136096" y="32159"/>
                    <a:pt x="136077" y="32159"/>
                  </a:cubicBezTo>
                  <a:cubicBezTo>
                    <a:pt x="134208" y="32159"/>
                    <a:pt x="132440" y="32998"/>
                    <a:pt x="131199" y="34301"/>
                  </a:cubicBezTo>
                  <a:cubicBezTo>
                    <a:pt x="131279" y="32706"/>
                    <a:pt x="130697" y="31210"/>
                    <a:pt x="129711" y="30027"/>
                  </a:cubicBezTo>
                  <a:cubicBezTo>
                    <a:pt x="130140" y="29948"/>
                    <a:pt x="130570" y="29909"/>
                    <a:pt x="130997" y="29909"/>
                  </a:cubicBezTo>
                  <a:cubicBezTo>
                    <a:pt x="132927" y="29909"/>
                    <a:pt x="134793" y="30705"/>
                    <a:pt x="136136" y="32151"/>
                  </a:cubicBezTo>
                  <a:cubicBezTo>
                    <a:pt x="137482" y="30699"/>
                    <a:pt x="139354" y="29902"/>
                    <a:pt x="141284" y="29902"/>
                  </a:cubicBezTo>
                  <a:cubicBezTo>
                    <a:pt x="141795" y="29902"/>
                    <a:pt x="142310" y="29957"/>
                    <a:pt x="142820" y="30072"/>
                  </a:cubicBezTo>
                  <a:cubicBezTo>
                    <a:pt x="143276" y="26315"/>
                    <a:pt x="139935" y="22948"/>
                    <a:pt x="136189" y="22948"/>
                  </a:cubicBezTo>
                  <a:cubicBezTo>
                    <a:pt x="136175" y="22948"/>
                    <a:pt x="136160" y="22948"/>
                    <a:pt x="136145" y="22948"/>
                  </a:cubicBezTo>
                  <a:cubicBezTo>
                    <a:pt x="137491" y="21496"/>
                    <a:pt x="139358" y="20699"/>
                    <a:pt x="141285" y="20699"/>
                  </a:cubicBezTo>
                  <a:cubicBezTo>
                    <a:pt x="141795" y="20699"/>
                    <a:pt x="142310" y="20755"/>
                    <a:pt x="142820" y="20870"/>
                  </a:cubicBezTo>
                  <a:cubicBezTo>
                    <a:pt x="143275" y="17108"/>
                    <a:pt x="139935" y="13746"/>
                    <a:pt x="136195" y="13746"/>
                  </a:cubicBezTo>
                  <a:cubicBezTo>
                    <a:pt x="136175" y="13746"/>
                    <a:pt x="136156" y="13746"/>
                    <a:pt x="136136" y="13746"/>
                  </a:cubicBezTo>
                  <a:cubicBezTo>
                    <a:pt x="137484" y="12292"/>
                    <a:pt x="139360" y="11489"/>
                    <a:pt x="141292" y="11489"/>
                  </a:cubicBezTo>
                  <a:cubicBezTo>
                    <a:pt x="141801" y="11489"/>
                    <a:pt x="142313" y="11544"/>
                    <a:pt x="142820" y="11658"/>
                  </a:cubicBezTo>
                  <a:cubicBezTo>
                    <a:pt x="143275" y="7906"/>
                    <a:pt x="139935" y="4534"/>
                    <a:pt x="136195" y="4534"/>
                  </a:cubicBezTo>
                  <a:cubicBezTo>
                    <a:pt x="136175" y="4534"/>
                    <a:pt x="136156" y="4534"/>
                    <a:pt x="136136" y="4535"/>
                  </a:cubicBezTo>
                  <a:cubicBezTo>
                    <a:pt x="136116" y="4534"/>
                    <a:pt x="136096" y="4534"/>
                    <a:pt x="136077" y="4534"/>
                  </a:cubicBezTo>
                  <a:cubicBezTo>
                    <a:pt x="134208" y="4534"/>
                    <a:pt x="132440" y="5373"/>
                    <a:pt x="131199" y="6676"/>
                  </a:cubicBezTo>
                  <a:cubicBezTo>
                    <a:pt x="131234" y="5941"/>
                    <a:pt x="131136" y="5198"/>
                    <a:pt x="130894" y="4499"/>
                  </a:cubicBezTo>
                  <a:lnTo>
                    <a:pt x="130518" y="4499"/>
                  </a:lnTo>
                  <a:cubicBezTo>
                    <a:pt x="130751" y="5198"/>
                    <a:pt x="130867" y="5932"/>
                    <a:pt x="130867" y="6667"/>
                  </a:cubicBezTo>
                  <a:cubicBezTo>
                    <a:pt x="130394" y="6565"/>
                    <a:pt x="129917" y="6515"/>
                    <a:pt x="129443" y="6515"/>
                  </a:cubicBezTo>
                  <a:cubicBezTo>
                    <a:pt x="127584" y="6515"/>
                    <a:pt x="125780" y="7282"/>
                    <a:pt x="124487" y="8674"/>
                  </a:cubicBezTo>
                  <a:cubicBezTo>
                    <a:pt x="123206" y="7294"/>
                    <a:pt x="121414" y="6515"/>
                    <a:pt x="119532" y="6515"/>
                  </a:cubicBezTo>
                  <a:cubicBezTo>
                    <a:pt x="119048" y="6515"/>
                    <a:pt x="118564" y="6569"/>
                    <a:pt x="118089" y="6667"/>
                  </a:cubicBezTo>
                  <a:cubicBezTo>
                    <a:pt x="118089" y="5932"/>
                    <a:pt x="118206" y="5198"/>
                    <a:pt x="118439" y="4499"/>
                  </a:cubicBezTo>
                  <a:lnTo>
                    <a:pt x="118063" y="4499"/>
                  </a:lnTo>
                  <a:cubicBezTo>
                    <a:pt x="117821" y="5198"/>
                    <a:pt x="117722" y="5932"/>
                    <a:pt x="117758" y="6676"/>
                  </a:cubicBezTo>
                  <a:cubicBezTo>
                    <a:pt x="116516" y="5373"/>
                    <a:pt x="114749" y="4534"/>
                    <a:pt x="112880" y="4534"/>
                  </a:cubicBezTo>
                  <a:cubicBezTo>
                    <a:pt x="112860" y="4534"/>
                    <a:pt x="112840" y="4534"/>
                    <a:pt x="112821" y="4535"/>
                  </a:cubicBezTo>
                  <a:cubicBezTo>
                    <a:pt x="112802" y="4534"/>
                    <a:pt x="112783" y="4534"/>
                    <a:pt x="112765" y="4534"/>
                  </a:cubicBezTo>
                  <a:cubicBezTo>
                    <a:pt x="110778" y="4534"/>
                    <a:pt x="108911" y="5480"/>
                    <a:pt x="107659" y="6927"/>
                  </a:cubicBezTo>
                  <a:lnTo>
                    <a:pt x="107659" y="6927"/>
                  </a:lnTo>
                  <a:cubicBezTo>
                    <a:pt x="107953" y="3264"/>
                    <a:pt x="104676" y="36"/>
                    <a:pt x="101009" y="36"/>
                  </a:cubicBezTo>
                  <a:cubicBezTo>
                    <a:pt x="100988" y="36"/>
                    <a:pt x="100968" y="36"/>
                    <a:pt x="100948" y="36"/>
                  </a:cubicBezTo>
                  <a:cubicBezTo>
                    <a:pt x="100928" y="36"/>
                    <a:pt x="100908" y="36"/>
                    <a:pt x="100889" y="36"/>
                  </a:cubicBezTo>
                  <a:cubicBezTo>
                    <a:pt x="99020" y="36"/>
                    <a:pt x="97261" y="875"/>
                    <a:pt x="96011" y="2178"/>
                  </a:cubicBezTo>
                  <a:cubicBezTo>
                    <a:pt x="96056" y="1434"/>
                    <a:pt x="95948" y="699"/>
                    <a:pt x="95706" y="1"/>
                  </a:cubicBezTo>
                  <a:lnTo>
                    <a:pt x="95339" y="1"/>
                  </a:lnTo>
                  <a:cubicBezTo>
                    <a:pt x="95563" y="699"/>
                    <a:pt x="95688" y="1434"/>
                    <a:pt x="95688" y="2169"/>
                  </a:cubicBezTo>
                  <a:cubicBezTo>
                    <a:pt x="95213" y="2067"/>
                    <a:pt x="94735" y="2017"/>
                    <a:pt x="94260" y="2017"/>
                  </a:cubicBezTo>
                  <a:cubicBezTo>
                    <a:pt x="92399" y="2017"/>
                    <a:pt x="90599" y="2784"/>
                    <a:pt x="89299" y="4176"/>
                  </a:cubicBezTo>
                  <a:cubicBezTo>
                    <a:pt x="88027" y="2796"/>
                    <a:pt x="86226" y="2017"/>
                    <a:pt x="84344" y="2017"/>
                  </a:cubicBezTo>
                  <a:cubicBezTo>
                    <a:pt x="83860" y="2017"/>
                    <a:pt x="83376" y="2061"/>
                    <a:pt x="82902" y="2169"/>
                  </a:cubicBezTo>
                  <a:cubicBezTo>
                    <a:pt x="82910" y="1434"/>
                    <a:pt x="83027" y="699"/>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grpSp>
      <p:sp>
        <p:nvSpPr>
          <p:cNvPr id="789" name="Google Shape;789;p32"/>
          <p:cNvSpPr/>
          <p:nvPr/>
        </p:nvSpPr>
        <p:spPr>
          <a:xfrm rot="10800000" flipH="1">
            <a:off x="11201468" y="5209992"/>
            <a:ext cx="1902929" cy="934675"/>
          </a:xfrm>
          <a:custGeom>
            <a:avLst/>
            <a:gdLst/>
            <a:ahLst/>
            <a:cxnLst/>
            <a:rect l="l" t="t" r="r" b="b"/>
            <a:pathLst>
              <a:path w="50431" h="24876" extrusionOk="0">
                <a:moveTo>
                  <a:pt x="10703" y="1"/>
                </a:moveTo>
                <a:cubicBezTo>
                  <a:pt x="7151" y="1"/>
                  <a:pt x="4281" y="2871"/>
                  <a:pt x="4281" y="6422"/>
                </a:cubicBezTo>
                <a:cubicBezTo>
                  <a:pt x="4281" y="9974"/>
                  <a:pt x="7151" y="12860"/>
                  <a:pt x="10703" y="12860"/>
                </a:cubicBezTo>
                <a:lnTo>
                  <a:pt x="18081" y="12860"/>
                </a:lnTo>
                <a:cubicBezTo>
                  <a:pt x="20772" y="12876"/>
                  <a:pt x="23107" y="14806"/>
                  <a:pt x="23643" y="17433"/>
                </a:cubicBezTo>
                <a:cubicBezTo>
                  <a:pt x="24259" y="20514"/>
                  <a:pt x="22280" y="23530"/>
                  <a:pt x="19183" y="24162"/>
                </a:cubicBezTo>
                <a:lnTo>
                  <a:pt x="0" y="24162"/>
                </a:lnTo>
                <a:lnTo>
                  <a:pt x="0" y="24876"/>
                </a:lnTo>
                <a:lnTo>
                  <a:pt x="19264" y="24876"/>
                </a:lnTo>
                <a:cubicBezTo>
                  <a:pt x="22232" y="24292"/>
                  <a:pt x="24405" y="21697"/>
                  <a:pt x="24405" y="18665"/>
                </a:cubicBezTo>
                <a:cubicBezTo>
                  <a:pt x="24470" y="15114"/>
                  <a:pt x="21632" y="12195"/>
                  <a:pt x="18081" y="12146"/>
                </a:cubicBezTo>
                <a:lnTo>
                  <a:pt x="10703" y="12146"/>
                </a:lnTo>
                <a:cubicBezTo>
                  <a:pt x="9178" y="12146"/>
                  <a:pt x="7751" y="11530"/>
                  <a:pt x="6665" y="10460"/>
                </a:cubicBezTo>
                <a:cubicBezTo>
                  <a:pt x="5611" y="9406"/>
                  <a:pt x="5011" y="7947"/>
                  <a:pt x="5011" y="6439"/>
                </a:cubicBezTo>
                <a:cubicBezTo>
                  <a:pt x="4995" y="3277"/>
                  <a:pt x="7541" y="714"/>
                  <a:pt x="10703" y="714"/>
                </a:cubicBezTo>
                <a:lnTo>
                  <a:pt x="50431" y="714"/>
                </a:lnTo>
                <a:lnTo>
                  <a:pt x="50431" y="1"/>
                </a:ln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89"/>
          </a:p>
        </p:txBody>
      </p:sp>
      <p:sp>
        <p:nvSpPr>
          <p:cNvPr id="790" name="Google Shape;790;p32"/>
          <p:cNvSpPr/>
          <p:nvPr/>
        </p:nvSpPr>
        <p:spPr>
          <a:xfrm rot="10800000">
            <a:off x="-810799" y="713325"/>
            <a:ext cx="1902929" cy="934675"/>
          </a:xfrm>
          <a:custGeom>
            <a:avLst/>
            <a:gdLst/>
            <a:ahLst/>
            <a:cxnLst/>
            <a:rect l="l" t="t" r="r" b="b"/>
            <a:pathLst>
              <a:path w="50431" h="24876" extrusionOk="0">
                <a:moveTo>
                  <a:pt x="10703" y="1"/>
                </a:moveTo>
                <a:cubicBezTo>
                  <a:pt x="7151" y="1"/>
                  <a:pt x="4281" y="2871"/>
                  <a:pt x="4281" y="6422"/>
                </a:cubicBezTo>
                <a:cubicBezTo>
                  <a:pt x="4281" y="9974"/>
                  <a:pt x="7151" y="12860"/>
                  <a:pt x="10703" y="12860"/>
                </a:cubicBezTo>
                <a:lnTo>
                  <a:pt x="18081" y="12860"/>
                </a:lnTo>
                <a:cubicBezTo>
                  <a:pt x="20772" y="12876"/>
                  <a:pt x="23107" y="14806"/>
                  <a:pt x="23643" y="17433"/>
                </a:cubicBezTo>
                <a:cubicBezTo>
                  <a:pt x="24259" y="20514"/>
                  <a:pt x="22280" y="23530"/>
                  <a:pt x="19183" y="24162"/>
                </a:cubicBezTo>
                <a:lnTo>
                  <a:pt x="0" y="24162"/>
                </a:lnTo>
                <a:lnTo>
                  <a:pt x="0" y="24876"/>
                </a:lnTo>
                <a:lnTo>
                  <a:pt x="19264" y="24876"/>
                </a:lnTo>
                <a:cubicBezTo>
                  <a:pt x="22232" y="24292"/>
                  <a:pt x="24405" y="21697"/>
                  <a:pt x="24405" y="18665"/>
                </a:cubicBezTo>
                <a:cubicBezTo>
                  <a:pt x="24470" y="15114"/>
                  <a:pt x="21632" y="12195"/>
                  <a:pt x="18081" y="12146"/>
                </a:cubicBezTo>
                <a:lnTo>
                  <a:pt x="10703" y="12146"/>
                </a:lnTo>
                <a:cubicBezTo>
                  <a:pt x="9178" y="12146"/>
                  <a:pt x="7751" y="11530"/>
                  <a:pt x="6665" y="10460"/>
                </a:cubicBezTo>
                <a:cubicBezTo>
                  <a:pt x="5611" y="9406"/>
                  <a:pt x="5011" y="7947"/>
                  <a:pt x="5011" y="6439"/>
                </a:cubicBezTo>
                <a:cubicBezTo>
                  <a:pt x="4995" y="3277"/>
                  <a:pt x="7541" y="714"/>
                  <a:pt x="10703" y="714"/>
                </a:cubicBezTo>
                <a:lnTo>
                  <a:pt x="50431" y="714"/>
                </a:lnTo>
                <a:lnTo>
                  <a:pt x="50431" y="1"/>
                </a:ln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89"/>
          </a:p>
        </p:txBody>
      </p:sp>
      <p:sp>
        <p:nvSpPr>
          <p:cNvPr id="791" name="Google Shape;791;p32"/>
          <p:cNvSpPr/>
          <p:nvPr/>
        </p:nvSpPr>
        <p:spPr>
          <a:xfrm flipH="1">
            <a:off x="526936" y="5209988"/>
            <a:ext cx="426800" cy="426800"/>
          </a:xfrm>
          <a:prstGeom prst="ellipse">
            <a:avLst/>
          </a:prstGeom>
          <a:solidFill>
            <a:schemeClr val="accent1"/>
          </a:solidFill>
          <a:ln>
            <a:noFill/>
          </a:ln>
          <a:effectLst>
            <a:outerShdw blurRad="214313" dist="142875" dir="7380000" algn="bl" rotWithShape="0">
              <a:srgbClr val="000000">
                <a:alpha val="15000"/>
              </a:srgb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89"/>
          </a:p>
        </p:txBody>
      </p:sp>
      <p:sp>
        <p:nvSpPr>
          <p:cNvPr id="792" name="Google Shape;792;p32"/>
          <p:cNvSpPr/>
          <p:nvPr/>
        </p:nvSpPr>
        <p:spPr>
          <a:xfrm flipH="1">
            <a:off x="10933737" y="3370837"/>
            <a:ext cx="609600" cy="609600"/>
          </a:xfrm>
          <a:prstGeom prst="ellipse">
            <a:avLst/>
          </a:prstGeom>
          <a:noFill/>
          <a:ln w="19050" cap="flat" cmpd="sng">
            <a:solidFill>
              <a:schemeClr val="accent2"/>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89"/>
          </a:p>
        </p:txBody>
      </p:sp>
      <p:sp>
        <p:nvSpPr>
          <p:cNvPr id="793" name="Google Shape;793;p32"/>
          <p:cNvSpPr/>
          <p:nvPr/>
        </p:nvSpPr>
        <p:spPr>
          <a:xfrm>
            <a:off x="1892317" y="296933"/>
            <a:ext cx="244000" cy="244000"/>
          </a:xfrm>
          <a:prstGeom prst="ellipse">
            <a:avLst/>
          </a:prstGeom>
          <a:solidFill>
            <a:schemeClr val="accent1"/>
          </a:solidFill>
          <a:ln>
            <a:noFill/>
          </a:ln>
          <a:effectLst>
            <a:outerShdw blurRad="371475" dist="142875" dir="7200000" algn="bl" rotWithShape="0">
              <a:srgbClr val="000000">
                <a:alpha val="16000"/>
              </a:srgb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89"/>
          </a:p>
        </p:txBody>
      </p:sp>
      <p:sp>
        <p:nvSpPr>
          <p:cNvPr id="794" name="Google Shape;794;p32"/>
          <p:cNvSpPr/>
          <p:nvPr/>
        </p:nvSpPr>
        <p:spPr>
          <a:xfrm flipH="1">
            <a:off x="252468" y="2148600"/>
            <a:ext cx="487600" cy="487600"/>
          </a:xfrm>
          <a:prstGeom prst="ellipse">
            <a:avLst/>
          </a:prstGeom>
          <a:noFill/>
          <a:ln w="19050" cap="flat" cmpd="sng">
            <a:solidFill>
              <a:schemeClr val="accent2"/>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89"/>
          </a:p>
        </p:txBody>
      </p:sp>
      <p:sp>
        <p:nvSpPr>
          <p:cNvPr id="795" name="Google Shape;795;p32"/>
          <p:cNvSpPr/>
          <p:nvPr/>
        </p:nvSpPr>
        <p:spPr>
          <a:xfrm>
            <a:off x="11818267" y="1648000"/>
            <a:ext cx="244000" cy="244000"/>
          </a:xfrm>
          <a:prstGeom prst="ellipse">
            <a:avLst/>
          </a:prstGeom>
          <a:solidFill>
            <a:schemeClr val="accent1"/>
          </a:solidFill>
          <a:ln>
            <a:noFill/>
          </a:ln>
          <a:effectLst>
            <a:outerShdw blurRad="57150" dist="19050" dir="5400000" algn="bl" rotWithShape="0">
              <a:srgbClr val="000000">
                <a:alpha val="4000"/>
              </a:srgb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89"/>
          </a:p>
        </p:txBody>
      </p:sp>
      <p:sp>
        <p:nvSpPr>
          <p:cNvPr id="796" name="Google Shape;796;p32"/>
          <p:cNvSpPr/>
          <p:nvPr/>
        </p:nvSpPr>
        <p:spPr>
          <a:xfrm>
            <a:off x="9118584" y="296933"/>
            <a:ext cx="244000" cy="244000"/>
          </a:xfrm>
          <a:prstGeom prst="ellipse">
            <a:avLst/>
          </a:prstGeom>
          <a:solidFill>
            <a:schemeClr val="accent2"/>
          </a:solidFill>
          <a:ln>
            <a:noFill/>
          </a:ln>
          <a:effectLst>
            <a:outerShdw blurRad="371475" dist="142875" dir="7200000" algn="bl" rotWithShape="0">
              <a:srgbClr val="000000">
                <a:alpha val="16000"/>
              </a:srgb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89"/>
          </a:p>
        </p:txBody>
      </p:sp>
      <p:sp>
        <p:nvSpPr>
          <p:cNvPr id="797" name="Google Shape;797;p32"/>
          <p:cNvSpPr/>
          <p:nvPr/>
        </p:nvSpPr>
        <p:spPr>
          <a:xfrm>
            <a:off x="831467" y="3736433"/>
            <a:ext cx="244000" cy="244000"/>
          </a:xfrm>
          <a:prstGeom prst="ellipse">
            <a:avLst/>
          </a:prstGeom>
          <a:solidFill>
            <a:schemeClr val="accent2"/>
          </a:solidFill>
          <a:ln>
            <a:noFill/>
          </a:ln>
          <a:effectLst>
            <a:outerShdw blurRad="371475" dist="142875" dir="7200000" algn="bl" rotWithShape="0">
              <a:srgbClr val="000000">
                <a:alpha val="16000"/>
              </a:srgb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89"/>
          </a:p>
        </p:txBody>
      </p:sp>
      <p:sp>
        <p:nvSpPr>
          <p:cNvPr id="798" name="Google Shape;798;p32"/>
          <p:cNvSpPr/>
          <p:nvPr/>
        </p:nvSpPr>
        <p:spPr>
          <a:xfrm flipH="1">
            <a:off x="3594137" y="5783271"/>
            <a:ext cx="609600" cy="609600"/>
          </a:xfrm>
          <a:prstGeom prst="ellipse">
            <a:avLst/>
          </a:prstGeom>
          <a:noFill/>
          <a:ln w="19050" cap="flat" cmpd="sng">
            <a:solidFill>
              <a:schemeClr val="accent2"/>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89"/>
          </a:p>
        </p:txBody>
      </p:sp>
      <p:sp>
        <p:nvSpPr>
          <p:cNvPr id="799" name="Google Shape;799;p32"/>
          <p:cNvSpPr/>
          <p:nvPr/>
        </p:nvSpPr>
        <p:spPr>
          <a:xfrm flipH="1">
            <a:off x="7590751" y="5636800"/>
            <a:ext cx="609600" cy="609600"/>
          </a:xfrm>
          <a:prstGeom prst="ellipse">
            <a:avLst/>
          </a:prstGeom>
          <a:noFill/>
          <a:ln w="19050" cap="flat" cmpd="sng">
            <a:solidFill>
              <a:schemeClr val="accent2"/>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89"/>
          </a:p>
        </p:txBody>
      </p:sp>
      <p:sp>
        <p:nvSpPr>
          <p:cNvPr id="800" name="Google Shape;800;p32"/>
          <p:cNvSpPr/>
          <p:nvPr/>
        </p:nvSpPr>
        <p:spPr>
          <a:xfrm>
            <a:off x="6579751" y="6144667"/>
            <a:ext cx="244000" cy="244000"/>
          </a:xfrm>
          <a:prstGeom prst="ellipse">
            <a:avLst/>
          </a:prstGeom>
          <a:solidFill>
            <a:schemeClr val="accent1"/>
          </a:solidFill>
          <a:ln>
            <a:noFill/>
          </a:ln>
          <a:effectLst>
            <a:outerShdw blurRad="57150" dist="19050" dir="5400000" algn="bl" rotWithShape="0">
              <a:srgbClr val="000000">
                <a:alpha val="4000"/>
              </a:srgb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89"/>
          </a:p>
        </p:txBody>
      </p:sp>
      <p:sp>
        <p:nvSpPr>
          <p:cNvPr id="801" name="Google Shape;801;p32"/>
          <p:cNvSpPr/>
          <p:nvPr/>
        </p:nvSpPr>
        <p:spPr>
          <a:xfrm flipH="1">
            <a:off x="3594117" y="997867"/>
            <a:ext cx="365600" cy="365600"/>
          </a:xfrm>
          <a:prstGeom prst="ellipse">
            <a:avLst/>
          </a:prstGeom>
          <a:noFill/>
          <a:ln w="19050" cap="flat" cmpd="sng">
            <a:solidFill>
              <a:schemeClr val="accent2"/>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89"/>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and body" type="tx">
  <p:cSld name="TITLE_AND_BODY">
    <p:spTree>
      <p:nvGrpSpPr>
        <p:cNvPr id="1" name="Shape 51"/>
        <p:cNvGrpSpPr/>
        <p:nvPr/>
      </p:nvGrpSpPr>
      <p:grpSpPr>
        <a:xfrm>
          <a:off x="0" y="0"/>
          <a:ext cx="0" cy="0"/>
          <a:chOff x="0" y="0"/>
          <a:chExt cx="0" cy="0"/>
        </a:xfrm>
      </p:grpSpPr>
      <p:grpSp>
        <p:nvGrpSpPr>
          <p:cNvPr id="52" name="Google Shape;52;p4"/>
          <p:cNvGrpSpPr/>
          <p:nvPr/>
        </p:nvGrpSpPr>
        <p:grpSpPr>
          <a:xfrm>
            <a:off x="-1005801" y="-203219"/>
            <a:ext cx="13550761" cy="7188428"/>
            <a:chOff x="-200" y="-541901"/>
            <a:chExt cx="9144387" cy="4850928"/>
          </a:xfrm>
        </p:grpSpPr>
        <p:grpSp>
          <p:nvGrpSpPr>
            <p:cNvPr id="53" name="Google Shape;53;p4"/>
            <p:cNvGrpSpPr/>
            <p:nvPr/>
          </p:nvGrpSpPr>
          <p:grpSpPr>
            <a:xfrm>
              <a:off x="75" y="-541901"/>
              <a:ext cx="3080308" cy="3269023"/>
              <a:chOff x="0" y="0"/>
              <a:chExt cx="2743172" cy="2911232"/>
            </a:xfrm>
          </p:grpSpPr>
          <p:sp>
            <p:nvSpPr>
              <p:cNvPr id="54" name="Google Shape;54;p4"/>
              <p:cNvSpPr/>
              <p:nvPr/>
            </p:nvSpPr>
            <p:spPr>
              <a:xfrm>
                <a:off x="0" y="1411617"/>
                <a:ext cx="2743172" cy="1499615"/>
              </a:xfrm>
              <a:custGeom>
                <a:avLst/>
                <a:gdLst/>
                <a:ahLst/>
                <a:cxnLst/>
                <a:rect l="l" t="t" r="r" b="b"/>
                <a:pathLst>
                  <a:path w="143284" h="78442" extrusionOk="0">
                    <a:moveTo>
                      <a:pt x="94420" y="2397"/>
                    </a:moveTo>
                    <a:cubicBezTo>
                      <a:pt x="94850" y="2397"/>
                      <a:pt x="95284" y="2437"/>
                      <a:pt x="95715" y="2519"/>
                    </a:cubicBezTo>
                    <a:cubicBezTo>
                      <a:pt x="94720" y="3693"/>
                      <a:pt x="94138" y="5198"/>
                      <a:pt x="94228" y="6784"/>
                    </a:cubicBezTo>
                    <a:cubicBezTo>
                      <a:pt x="92977" y="5481"/>
                      <a:pt x="91219" y="4651"/>
                      <a:pt x="89350" y="4651"/>
                    </a:cubicBezTo>
                    <a:cubicBezTo>
                      <a:pt x="89330" y="4651"/>
                      <a:pt x="89310" y="4651"/>
                      <a:pt x="89290" y="4651"/>
                    </a:cubicBezTo>
                    <a:cubicBezTo>
                      <a:pt x="90624" y="3201"/>
                      <a:pt x="92490" y="2397"/>
                      <a:pt x="94420" y="2397"/>
                    </a:cubicBezTo>
                    <a:close/>
                    <a:moveTo>
                      <a:pt x="84151" y="2400"/>
                    </a:moveTo>
                    <a:cubicBezTo>
                      <a:pt x="86084" y="2400"/>
                      <a:pt x="87955" y="3198"/>
                      <a:pt x="89290" y="4651"/>
                    </a:cubicBezTo>
                    <a:cubicBezTo>
                      <a:pt x="89270" y="4651"/>
                      <a:pt x="89250" y="4651"/>
                      <a:pt x="89231" y="4651"/>
                    </a:cubicBezTo>
                    <a:cubicBezTo>
                      <a:pt x="87362" y="4651"/>
                      <a:pt x="85594" y="5481"/>
                      <a:pt x="84353" y="6793"/>
                    </a:cubicBezTo>
                    <a:cubicBezTo>
                      <a:pt x="84434" y="5207"/>
                      <a:pt x="83851" y="3702"/>
                      <a:pt x="82866" y="2519"/>
                    </a:cubicBezTo>
                    <a:cubicBezTo>
                      <a:pt x="83294" y="2439"/>
                      <a:pt x="83724" y="2400"/>
                      <a:pt x="84151" y="2400"/>
                    </a:cubicBezTo>
                    <a:close/>
                    <a:moveTo>
                      <a:pt x="13670" y="2589"/>
                    </a:moveTo>
                    <a:cubicBezTo>
                      <a:pt x="15606" y="2589"/>
                      <a:pt x="17480" y="3392"/>
                      <a:pt x="18825" y="4840"/>
                    </a:cubicBezTo>
                    <a:lnTo>
                      <a:pt x="18825" y="4840"/>
                    </a:lnTo>
                    <a:cubicBezTo>
                      <a:pt x="18822" y="4840"/>
                      <a:pt x="18819" y="4840"/>
                      <a:pt x="18816" y="4840"/>
                    </a:cubicBezTo>
                    <a:cubicBezTo>
                      <a:pt x="18806" y="4840"/>
                      <a:pt x="18796" y="4840"/>
                      <a:pt x="18786" y="4840"/>
                    </a:cubicBezTo>
                    <a:cubicBezTo>
                      <a:pt x="16906" y="4840"/>
                      <a:pt x="15136" y="5671"/>
                      <a:pt x="13879" y="6981"/>
                    </a:cubicBezTo>
                    <a:cubicBezTo>
                      <a:pt x="13951" y="5404"/>
                      <a:pt x="13368" y="3899"/>
                      <a:pt x="12382" y="2716"/>
                    </a:cubicBezTo>
                    <a:lnTo>
                      <a:pt x="12391" y="2707"/>
                    </a:lnTo>
                    <a:cubicBezTo>
                      <a:pt x="12817" y="2628"/>
                      <a:pt x="13245" y="2589"/>
                      <a:pt x="13670" y="2589"/>
                    </a:cubicBezTo>
                    <a:close/>
                    <a:moveTo>
                      <a:pt x="23963" y="2589"/>
                    </a:moveTo>
                    <a:cubicBezTo>
                      <a:pt x="24387" y="2589"/>
                      <a:pt x="24815" y="2628"/>
                      <a:pt x="25241" y="2707"/>
                    </a:cubicBezTo>
                    <a:cubicBezTo>
                      <a:pt x="24255" y="3890"/>
                      <a:pt x="23673" y="5395"/>
                      <a:pt x="23753" y="6981"/>
                    </a:cubicBezTo>
                    <a:cubicBezTo>
                      <a:pt x="22512" y="5678"/>
                      <a:pt x="20744" y="4839"/>
                      <a:pt x="18875" y="4839"/>
                    </a:cubicBezTo>
                    <a:cubicBezTo>
                      <a:pt x="18859" y="4839"/>
                      <a:pt x="18842" y="4839"/>
                      <a:pt x="18825" y="4840"/>
                    </a:cubicBezTo>
                    <a:lnTo>
                      <a:pt x="18825" y="4840"/>
                    </a:lnTo>
                    <a:cubicBezTo>
                      <a:pt x="20162" y="3392"/>
                      <a:pt x="22030" y="2589"/>
                      <a:pt x="23963" y="2589"/>
                    </a:cubicBezTo>
                    <a:close/>
                    <a:moveTo>
                      <a:pt x="77628" y="548"/>
                    </a:moveTo>
                    <a:cubicBezTo>
                      <a:pt x="80805" y="548"/>
                      <a:pt x="83981" y="2626"/>
                      <a:pt x="84022" y="6784"/>
                    </a:cubicBezTo>
                    <a:cubicBezTo>
                      <a:pt x="83543" y="6679"/>
                      <a:pt x="83061" y="6628"/>
                      <a:pt x="82582" y="6628"/>
                    </a:cubicBezTo>
                    <a:cubicBezTo>
                      <a:pt x="80728" y="6628"/>
                      <a:pt x="78929" y="7396"/>
                      <a:pt x="77633" y="8791"/>
                    </a:cubicBezTo>
                    <a:cubicBezTo>
                      <a:pt x="76359" y="7419"/>
                      <a:pt x="74579" y="6632"/>
                      <a:pt x="72709" y="6632"/>
                    </a:cubicBezTo>
                    <a:cubicBezTo>
                      <a:pt x="72699" y="6632"/>
                      <a:pt x="72688" y="6632"/>
                      <a:pt x="72678" y="6632"/>
                    </a:cubicBezTo>
                    <a:cubicBezTo>
                      <a:pt x="72194" y="6632"/>
                      <a:pt x="71710" y="6677"/>
                      <a:pt x="71235" y="6784"/>
                    </a:cubicBezTo>
                    <a:cubicBezTo>
                      <a:pt x="71275" y="2626"/>
                      <a:pt x="74452" y="548"/>
                      <a:pt x="77628" y="548"/>
                    </a:cubicBezTo>
                    <a:close/>
                    <a:moveTo>
                      <a:pt x="100945" y="548"/>
                    </a:moveTo>
                    <a:cubicBezTo>
                      <a:pt x="104119" y="548"/>
                      <a:pt x="107295" y="2626"/>
                      <a:pt x="107337" y="6782"/>
                    </a:cubicBezTo>
                    <a:lnTo>
                      <a:pt x="107337" y="6782"/>
                    </a:lnTo>
                    <a:cubicBezTo>
                      <a:pt x="106865" y="6681"/>
                      <a:pt x="106389" y="6632"/>
                      <a:pt x="105917" y="6632"/>
                    </a:cubicBezTo>
                    <a:cubicBezTo>
                      <a:pt x="104054" y="6632"/>
                      <a:pt x="102249" y="7399"/>
                      <a:pt x="100957" y="8791"/>
                    </a:cubicBezTo>
                    <a:cubicBezTo>
                      <a:pt x="99676" y="7411"/>
                      <a:pt x="97883" y="6632"/>
                      <a:pt x="96002" y="6632"/>
                    </a:cubicBezTo>
                    <a:cubicBezTo>
                      <a:pt x="95518" y="6632"/>
                      <a:pt x="95034" y="6685"/>
                      <a:pt x="94559" y="6784"/>
                    </a:cubicBezTo>
                    <a:cubicBezTo>
                      <a:pt x="94595" y="2626"/>
                      <a:pt x="97769" y="548"/>
                      <a:pt x="100945" y="548"/>
                    </a:cubicBezTo>
                    <a:close/>
                    <a:moveTo>
                      <a:pt x="7159" y="741"/>
                    </a:moveTo>
                    <a:cubicBezTo>
                      <a:pt x="10334" y="741"/>
                      <a:pt x="13512" y="2820"/>
                      <a:pt x="13556" y="6981"/>
                    </a:cubicBezTo>
                    <a:cubicBezTo>
                      <a:pt x="13074" y="6876"/>
                      <a:pt x="12589" y="6825"/>
                      <a:pt x="12108" y="6825"/>
                    </a:cubicBezTo>
                    <a:cubicBezTo>
                      <a:pt x="10251" y="6825"/>
                      <a:pt x="8458" y="7587"/>
                      <a:pt x="7163" y="8974"/>
                    </a:cubicBezTo>
                    <a:lnTo>
                      <a:pt x="7163" y="8974"/>
                    </a:lnTo>
                    <a:cubicBezTo>
                      <a:pt x="5882" y="7606"/>
                      <a:pt x="4092" y="6820"/>
                      <a:pt x="2212" y="6820"/>
                    </a:cubicBezTo>
                    <a:cubicBezTo>
                      <a:pt x="1728" y="6820"/>
                      <a:pt x="1245" y="6874"/>
                      <a:pt x="770" y="6981"/>
                    </a:cubicBezTo>
                    <a:cubicBezTo>
                      <a:pt x="806" y="2822"/>
                      <a:pt x="3981" y="741"/>
                      <a:pt x="7159" y="741"/>
                    </a:cubicBezTo>
                    <a:close/>
                    <a:moveTo>
                      <a:pt x="30465" y="748"/>
                    </a:moveTo>
                    <a:cubicBezTo>
                      <a:pt x="33637" y="748"/>
                      <a:pt x="36811" y="2823"/>
                      <a:pt x="36854" y="6977"/>
                    </a:cubicBezTo>
                    <a:lnTo>
                      <a:pt x="36854" y="6977"/>
                    </a:lnTo>
                    <a:cubicBezTo>
                      <a:pt x="36379" y="6875"/>
                      <a:pt x="35901" y="6825"/>
                      <a:pt x="35427" y="6825"/>
                    </a:cubicBezTo>
                    <a:cubicBezTo>
                      <a:pt x="33572" y="6825"/>
                      <a:pt x="31778" y="7591"/>
                      <a:pt x="30483" y="8979"/>
                    </a:cubicBezTo>
                    <a:cubicBezTo>
                      <a:pt x="29201" y="7608"/>
                      <a:pt x="27409" y="6820"/>
                      <a:pt x="25536" y="6820"/>
                    </a:cubicBezTo>
                    <a:cubicBezTo>
                      <a:pt x="25044" y="6820"/>
                      <a:pt x="24560" y="6874"/>
                      <a:pt x="24085" y="6981"/>
                    </a:cubicBezTo>
                    <a:cubicBezTo>
                      <a:pt x="24116" y="2827"/>
                      <a:pt x="27290" y="748"/>
                      <a:pt x="30465" y="748"/>
                    </a:cubicBezTo>
                    <a:close/>
                    <a:moveTo>
                      <a:pt x="119332" y="6908"/>
                    </a:moveTo>
                    <a:cubicBezTo>
                      <a:pt x="121265" y="6908"/>
                      <a:pt x="123134" y="7710"/>
                      <a:pt x="124478" y="9150"/>
                    </a:cubicBezTo>
                    <a:lnTo>
                      <a:pt x="124487" y="9158"/>
                    </a:lnTo>
                    <a:lnTo>
                      <a:pt x="124487" y="9158"/>
                    </a:lnTo>
                    <a:cubicBezTo>
                      <a:pt x="124484" y="9159"/>
                      <a:pt x="124481" y="9159"/>
                      <a:pt x="124478" y="9159"/>
                    </a:cubicBezTo>
                    <a:cubicBezTo>
                      <a:pt x="124459" y="9158"/>
                      <a:pt x="124439" y="9158"/>
                      <a:pt x="124419" y="9158"/>
                    </a:cubicBezTo>
                    <a:cubicBezTo>
                      <a:pt x="122559" y="9158"/>
                      <a:pt x="120791" y="9997"/>
                      <a:pt x="119541" y="11300"/>
                    </a:cubicBezTo>
                    <a:cubicBezTo>
                      <a:pt x="119631" y="9705"/>
                      <a:pt x="119048" y="8209"/>
                      <a:pt x="118054" y="7026"/>
                    </a:cubicBezTo>
                    <a:cubicBezTo>
                      <a:pt x="118480" y="6947"/>
                      <a:pt x="118907" y="6908"/>
                      <a:pt x="119332" y="6908"/>
                    </a:cubicBezTo>
                    <a:close/>
                    <a:moveTo>
                      <a:pt x="129633" y="6908"/>
                    </a:moveTo>
                    <a:cubicBezTo>
                      <a:pt x="130058" y="6908"/>
                      <a:pt x="130486" y="6947"/>
                      <a:pt x="130912" y="7026"/>
                    </a:cubicBezTo>
                    <a:cubicBezTo>
                      <a:pt x="129917" y="8209"/>
                      <a:pt x="129335" y="9705"/>
                      <a:pt x="129415" y="11300"/>
                    </a:cubicBezTo>
                    <a:cubicBezTo>
                      <a:pt x="128174" y="9997"/>
                      <a:pt x="126406" y="9158"/>
                      <a:pt x="124537" y="9158"/>
                    </a:cubicBezTo>
                    <a:cubicBezTo>
                      <a:pt x="124521" y="9158"/>
                      <a:pt x="124504" y="9158"/>
                      <a:pt x="124487" y="9158"/>
                    </a:cubicBezTo>
                    <a:lnTo>
                      <a:pt x="124487" y="9158"/>
                    </a:lnTo>
                    <a:cubicBezTo>
                      <a:pt x="125825" y="7711"/>
                      <a:pt x="127698" y="6908"/>
                      <a:pt x="129633" y="6908"/>
                    </a:cubicBezTo>
                    <a:close/>
                    <a:moveTo>
                      <a:pt x="82788" y="6998"/>
                    </a:moveTo>
                    <a:cubicBezTo>
                      <a:pt x="83213" y="6998"/>
                      <a:pt x="83641" y="7037"/>
                      <a:pt x="84066" y="7116"/>
                    </a:cubicBezTo>
                    <a:cubicBezTo>
                      <a:pt x="83072" y="8289"/>
                      <a:pt x="82489" y="9795"/>
                      <a:pt x="82579" y="11390"/>
                    </a:cubicBezTo>
                    <a:cubicBezTo>
                      <a:pt x="81329" y="10086"/>
                      <a:pt x="79570" y="9248"/>
                      <a:pt x="77701" y="9248"/>
                    </a:cubicBezTo>
                    <a:cubicBezTo>
                      <a:pt x="77681" y="9248"/>
                      <a:pt x="77661" y="9248"/>
                      <a:pt x="77642" y="9248"/>
                    </a:cubicBezTo>
                    <a:cubicBezTo>
                      <a:pt x="78979" y="7801"/>
                      <a:pt x="80853" y="6998"/>
                      <a:pt x="82788" y="6998"/>
                    </a:cubicBezTo>
                    <a:close/>
                    <a:moveTo>
                      <a:pt x="95802" y="7007"/>
                    </a:moveTo>
                    <a:cubicBezTo>
                      <a:pt x="97737" y="7007"/>
                      <a:pt x="99611" y="7810"/>
                      <a:pt x="100948" y="9257"/>
                    </a:cubicBezTo>
                    <a:cubicBezTo>
                      <a:pt x="100928" y="9257"/>
                      <a:pt x="100908" y="9257"/>
                      <a:pt x="100889" y="9257"/>
                    </a:cubicBezTo>
                    <a:cubicBezTo>
                      <a:pt x="99020" y="9257"/>
                      <a:pt x="97252" y="10095"/>
                      <a:pt x="96011" y="11399"/>
                    </a:cubicBezTo>
                    <a:cubicBezTo>
                      <a:pt x="96100" y="9804"/>
                      <a:pt x="95509" y="8307"/>
                      <a:pt x="94523" y="7125"/>
                    </a:cubicBezTo>
                    <a:cubicBezTo>
                      <a:pt x="94949" y="7046"/>
                      <a:pt x="95377" y="7007"/>
                      <a:pt x="95802" y="7007"/>
                    </a:cubicBezTo>
                    <a:close/>
                    <a:moveTo>
                      <a:pt x="48849" y="7105"/>
                    </a:moveTo>
                    <a:cubicBezTo>
                      <a:pt x="50784" y="7105"/>
                      <a:pt x="52658" y="7908"/>
                      <a:pt x="53995" y="9356"/>
                    </a:cubicBezTo>
                    <a:lnTo>
                      <a:pt x="53995" y="9356"/>
                    </a:lnTo>
                    <a:cubicBezTo>
                      <a:pt x="53978" y="9355"/>
                      <a:pt x="53961" y="9355"/>
                      <a:pt x="53945" y="9355"/>
                    </a:cubicBezTo>
                    <a:cubicBezTo>
                      <a:pt x="52076" y="9355"/>
                      <a:pt x="50308" y="10194"/>
                      <a:pt x="49067" y="11497"/>
                    </a:cubicBezTo>
                    <a:cubicBezTo>
                      <a:pt x="49147" y="9902"/>
                      <a:pt x="48565" y="8406"/>
                      <a:pt x="47570" y="7223"/>
                    </a:cubicBezTo>
                    <a:cubicBezTo>
                      <a:pt x="47996" y="7144"/>
                      <a:pt x="48424" y="7105"/>
                      <a:pt x="48849" y="7105"/>
                    </a:cubicBezTo>
                    <a:close/>
                    <a:moveTo>
                      <a:pt x="59142" y="7105"/>
                    </a:moveTo>
                    <a:cubicBezTo>
                      <a:pt x="59570" y="7105"/>
                      <a:pt x="60000" y="7144"/>
                      <a:pt x="60429" y="7223"/>
                    </a:cubicBezTo>
                    <a:cubicBezTo>
                      <a:pt x="59434" y="8397"/>
                      <a:pt x="58852" y="9902"/>
                      <a:pt x="58941" y="11497"/>
                    </a:cubicBezTo>
                    <a:cubicBezTo>
                      <a:pt x="57691" y="10194"/>
                      <a:pt x="55923" y="9355"/>
                      <a:pt x="54063" y="9355"/>
                    </a:cubicBezTo>
                    <a:cubicBezTo>
                      <a:pt x="54043" y="9355"/>
                      <a:pt x="54024" y="9356"/>
                      <a:pt x="54004" y="9356"/>
                    </a:cubicBezTo>
                    <a:cubicBezTo>
                      <a:pt x="54001" y="9356"/>
                      <a:pt x="53998" y="9356"/>
                      <a:pt x="53995" y="9356"/>
                    </a:cubicBezTo>
                    <a:lnTo>
                      <a:pt x="53995" y="9356"/>
                    </a:lnTo>
                    <a:lnTo>
                      <a:pt x="54004" y="9347"/>
                    </a:lnTo>
                    <a:cubicBezTo>
                      <a:pt x="55339" y="7901"/>
                      <a:pt x="57210" y="7105"/>
                      <a:pt x="59142" y="7105"/>
                    </a:cubicBezTo>
                    <a:close/>
                    <a:moveTo>
                      <a:pt x="12289" y="7212"/>
                    </a:moveTo>
                    <a:cubicBezTo>
                      <a:pt x="12716" y="7212"/>
                      <a:pt x="13146" y="7251"/>
                      <a:pt x="13574" y="7331"/>
                    </a:cubicBezTo>
                    <a:cubicBezTo>
                      <a:pt x="12580" y="8513"/>
                      <a:pt x="11997" y="10010"/>
                      <a:pt x="12087" y="11605"/>
                    </a:cubicBezTo>
                    <a:cubicBezTo>
                      <a:pt x="10837" y="10301"/>
                      <a:pt x="9069" y="9463"/>
                      <a:pt x="7208" y="9463"/>
                    </a:cubicBezTo>
                    <a:cubicBezTo>
                      <a:pt x="7189" y="9463"/>
                      <a:pt x="7169" y="9463"/>
                      <a:pt x="7150" y="9463"/>
                    </a:cubicBezTo>
                    <a:cubicBezTo>
                      <a:pt x="8485" y="8010"/>
                      <a:pt x="10356" y="7212"/>
                      <a:pt x="12289" y="7212"/>
                    </a:cubicBezTo>
                    <a:close/>
                    <a:moveTo>
                      <a:pt x="35624" y="7192"/>
                    </a:moveTo>
                    <a:cubicBezTo>
                      <a:pt x="36086" y="7192"/>
                      <a:pt x="36552" y="7237"/>
                      <a:pt x="37015" y="7331"/>
                    </a:cubicBezTo>
                    <a:cubicBezTo>
                      <a:pt x="36000" y="8594"/>
                      <a:pt x="35454" y="10176"/>
                      <a:pt x="35640" y="11839"/>
                    </a:cubicBezTo>
                    <a:lnTo>
                      <a:pt x="35640" y="11839"/>
                    </a:lnTo>
                    <a:cubicBezTo>
                      <a:pt x="34394" y="10395"/>
                      <a:pt x="32530" y="9454"/>
                      <a:pt x="30556" y="9454"/>
                    </a:cubicBezTo>
                    <a:cubicBezTo>
                      <a:pt x="30529" y="9454"/>
                      <a:pt x="30501" y="9454"/>
                      <a:pt x="30474" y="9454"/>
                    </a:cubicBezTo>
                    <a:cubicBezTo>
                      <a:pt x="30454" y="9454"/>
                      <a:pt x="30434" y="9454"/>
                      <a:pt x="30414" y="9454"/>
                    </a:cubicBezTo>
                    <a:cubicBezTo>
                      <a:pt x="28545" y="9454"/>
                      <a:pt x="26787" y="10284"/>
                      <a:pt x="25536" y="11596"/>
                    </a:cubicBezTo>
                    <a:cubicBezTo>
                      <a:pt x="25626" y="10001"/>
                      <a:pt x="25044" y="8495"/>
                      <a:pt x="24049" y="7322"/>
                    </a:cubicBezTo>
                    <a:cubicBezTo>
                      <a:pt x="24481" y="7240"/>
                      <a:pt x="24915" y="7200"/>
                      <a:pt x="25345" y="7200"/>
                    </a:cubicBezTo>
                    <a:cubicBezTo>
                      <a:pt x="27275" y="7200"/>
                      <a:pt x="29142" y="8002"/>
                      <a:pt x="30483" y="9445"/>
                    </a:cubicBezTo>
                    <a:cubicBezTo>
                      <a:pt x="31821" y="7992"/>
                      <a:pt x="33690" y="7192"/>
                      <a:pt x="35624" y="7192"/>
                    </a:cubicBezTo>
                    <a:close/>
                    <a:moveTo>
                      <a:pt x="112817" y="5046"/>
                    </a:moveTo>
                    <a:cubicBezTo>
                      <a:pt x="115992" y="5046"/>
                      <a:pt x="119168" y="7124"/>
                      <a:pt x="119209" y="11280"/>
                    </a:cubicBezTo>
                    <a:lnTo>
                      <a:pt x="119209" y="11280"/>
                    </a:lnTo>
                    <a:cubicBezTo>
                      <a:pt x="118739" y="11180"/>
                      <a:pt x="118265" y="11130"/>
                      <a:pt x="117794" y="11130"/>
                    </a:cubicBezTo>
                    <a:cubicBezTo>
                      <a:pt x="115935" y="11130"/>
                      <a:pt x="114129" y="11897"/>
                      <a:pt x="112830" y="13289"/>
                    </a:cubicBezTo>
                    <a:cubicBezTo>
                      <a:pt x="111548" y="11909"/>
                      <a:pt x="109756" y="11130"/>
                      <a:pt x="107883" y="11130"/>
                    </a:cubicBezTo>
                    <a:cubicBezTo>
                      <a:pt x="107391" y="11130"/>
                      <a:pt x="106907" y="11184"/>
                      <a:pt x="106432" y="11282"/>
                    </a:cubicBezTo>
                    <a:cubicBezTo>
                      <a:pt x="106468" y="7125"/>
                      <a:pt x="109642" y="5046"/>
                      <a:pt x="112817" y="5046"/>
                    </a:cubicBezTo>
                    <a:close/>
                    <a:moveTo>
                      <a:pt x="136134" y="5046"/>
                    </a:moveTo>
                    <a:cubicBezTo>
                      <a:pt x="139307" y="5046"/>
                      <a:pt x="142483" y="7124"/>
                      <a:pt x="142525" y="11280"/>
                    </a:cubicBezTo>
                    <a:cubicBezTo>
                      <a:pt x="142054" y="11180"/>
                      <a:pt x="141580" y="11130"/>
                      <a:pt x="141109" y="11130"/>
                    </a:cubicBezTo>
                    <a:cubicBezTo>
                      <a:pt x="139250" y="11130"/>
                      <a:pt x="137444" y="11897"/>
                      <a:pt x="136145" y="13289"/>
                    </a:cubicBezTo>
                    <a:cubicBezTo>
                      <a:pt x="134872" y="11909"/>
                      <a:pt x="133071" y="11130"/>
                      <a:pt x="131199" y="11130"/>
                    </a:cubicBezTo>
                    <a:cubicBezTo>
                      <a:pt x="130715" y="11130"/>
                      <a:pt x="130231" y="11184"/>
                      <a:pt x="129756" y="11282"/>
                    </a:cubicBezTo>
                    <a:cubicBezTo>
                      <a:pt x="129787" y="7125"/>
                      <a:pt x="132959" y="5046"/>
                      <a:pt x="136134" y="5046"/>
                    </a:cubicBezTo>
                    <a:close/>
                    <a:moveTo>
                      <a:pt x="89288" y="5152"/>
                    </a:moveTo>
                    <a:cubicBezTo>
                      <a:pt x="92463" y="5152"/>
                      <a:pt x="95639" y="7228"/>
                      <a:pt x="95679" y="11381"/>
                    </a:cubicBezTo>
                    <a:lnTo>
                      <a:pt x="95679" y="11381"/>
                    </a:lnTo>
                    <a:cubicBezTo>
                      <a:pt x="95206" y="11279"/>
                      <a:pt x="94729" y="11229"/>
                      <a:pt x="94255" y="11229"/>
                    </a:cubicBezTo>
                    <a:cubicBezTo>
                      <a:pt x="92396" y="11229"/>
                      <a:pt x="90592" y="11996"/>
                      <a:pt x="89299" y="13388"/>
                    </a:cubicBezTo>
                    <a:cubicBezTo>
                      <a:pt x="88018" y="12008"/>
                      <a:pt x="86226" y="11228"/>
                      <a:pt x="84344" y="11228"/>
                    </a:cubicBezTo>
                    <a:cubicBezTo>
                      <a:pt x="83860" y="11228"/>
                      <a:pt x="83376" y="11282"/>
                      <a:pt x="82902" y="11381"/>
                    </a:cubicBezTo>
                    <a:cubicBezTo>
                      <a:pt x="82937" y="7229"/>
                      <a:pt x="86112" y="5152"/>
                      <a:pt x="89288" y="5152"/>
                    </a:cubicBezTo>
                    <a:close/>
                    <a:moveTo>
                      <a:pt x="42335" y="5247"/>
                    </a:moveTo>
                    <a:cubicBezTo>
                      <a:pt x="45506" y="5247"/>
                      <a:pt x="48679" y="7322"/>
                      <a:pt x="48726" y="11475"/>
                    </a:cubicBezTo>
                    <a:lnTo>
                      <a:pt x="48726" y="11475"/>
                    </a:lnTo>
                    <a:cubicBezTo>
                      <a:pt x="48252" y="11373"/>
                      <a:pt x="47773" y="11323"/>
                      <a:pt x="47299" y="11323"/>
                    </a:cubicBezTo>
                    <a:cubicBezTo>
                      <a:pt x="45442" y="11323"/>
                      <a:pt x="43644" y="12089"/>
                      <a:pt x="42355" y="13478"/>
                    </a:cubicBezTo>
                    <a:cubicBezTo>
                      <a:pt x="41074" y="12107"/>
                      <a:pt x="39282" y="11318"/>
                      <a:pt x="37400" y="11318"/>
                    </a:cubicBezTo>
                    <a:cubicBezTo>
                      <a:pt x="36916" y="11318"/>
                      <a:pt x="36432" y="11372"/>
                      <a:pt x="35958" y="11479"/>
                    </a:cubicBezTo>
                    <a:cubicBezTo>
                      <a:pt x="35989" y="7326"/>
                      <a:pt x="39161" y="5247"/>
                      <a:pt x="42335" y="5247"/>
                    </a:cubicBezTo>
                    <a:close/>
                    <a:moveTo>
                      <a:pt x="65651" y="5248"/>
                    </a:moveTo>
                    <a:cubicBezTo>
                      <a:pt x="68824" y="5248"/>
                      <a:pt x="71996" y="7324"/>
                      <a:pt x="72041" y="11477"/>
                    </a:cubicBezTo>
                    <a:lnTo>
                      <a:pt x="72041" y="11477"/>
                    </a:lnTo>
                    <a:cubicBezTo>
                      <a:pt x="71564" y="11374"/>
                      <a:pt x="71084" y="11323"/>
                      <a:pt x="70606" y="11323"/>
                    </a:cubicBezTo>
                    <a:cubicBezTo>
                      <a:pt x="68746" y="11323"/>
                      <a:pt x="66942" y="12092"/>
                      <a:pt x="65653" y="13495"/>
                    </a:cubicBezTo>
                    <a:cubicBezTo>
                      <a:pt x="64378" y="12123"/>
                      <a:pt x="62599" y="11336"/>
                      <a:pt x="60729" y="11336"/>
                    </a:cubicBezTo>
                    <a:cubicBezTo>
                      <a:pt x="60719" y="11336"/>
                      <a:pt x="60708" y="11336"/>
                      <a:pt x="60697" y="11336"/>
                    </a:cubicBezTo>
                    <a:cubicBezTo>
                      <a:pt x="60214" y="11336"/>
                      <a:pt x="59730" y="11381"/>
                      <a:pt x="59255" y="11488"/>
                    </a:cubicBezTo>
                    <a:cubicBezTo>
                      <a:pt x="59295" y="7330"/>
                      <a:pt x="62473" y="5248"/>
                      <a:pt x="65651" y="5248"/>
                    </a:cubicBezTo>
                    <a:close/>
                    <a:moveTo>
                      <a:pt x="18809" y="5354"/>
                    </a:moveTo>
                    <a:cubicBezTo>
                      <a:pt x="21983" y="5354"/>
                      <a:pt x="25156" y="7430"/>
                      <a:pt x="25196" y="11587"/>
                    </a:cubicBezTo>
                    <a:cubicBezTo>
                      <a:pt x="24723" y="11485"/>
                      <a:pt x="24246" y="11435"/>
                      <a:pt x="23772" y="11435"/>
                    </a:cubicBezTo>
                    <a:cubicBezTo>
                      <a:pt x="21913" y="11435"/>
                      <a:pt x="20107" y="12202"/>
                      <a:pt x="18807" y="13594"/>
                    </a:cubicBezTo>
                    <a:cubicBezTo>
                      <a:pt x="17526" y="12214"/>
                      <a:pt x="15734" y="11435"/>
                      <a:pt x="13852" y="11435"/>
                    </a:cubicBezTo>
                    <a:cubicBezTo>
                      <a:pt x="13368" y="11435"/>
                      <a:pt x="12884" y="11488"/>
                      <a:pt x="12409" y="11587"/>
                    </a:cubicBezTo>
                    <a:cubicBezTo>
                      <a:pt x="12454" y="7433"/>
                      <a:pt x="15632" y="5354"/>
                      <a:pt x="18809" y="5354"/>
                    </a:cubicBezTo>
                    <a:close/>
                    <a:moveTo>
                      <a:pt x="117949" y="11510"/>
                    </a:moveTo>
                    <a:cubicBezTo>
                      <a:pt x="118380" y="11510"/>
                      <a:pt x="118814" y="11550"/>
                      <a:pt x="119245" y="11632"/>
                    </a:cubicBezTo>
                    <a:cubicBezTo>
                      <a:pt x="118251" y="12805"/>
                      <a:pt x="117668" y="14302"/>
                      <a:pt x="117758" y="15897"/>
                    </a:cubicBezTo>
                    <a:cubicBezTo>
                      <a:pt x="116508" y="14593"/>
                      <a:pt x="114740" y="13755"/>
                      <a:pt x="112880" y="13755"/>
                    </a:cubicBezTo>
                    <a:cubicBezTo>
                      <a:pt x="112860" y="13755"/>
                      <a:pt x="112840" y="13755"/>
                      <a:pt x="112821" y="13755"/>
                    </a:cubicBezTo>
                    <a:cubicBezTo>
                      <a:pt x="114154" y="12312"/>
                      <a:pt x="116020" y="11510"/>
                      <a:pt x="117949" y="11510"/>
                    </a:cubicBezTo>
                    <a:close/>
                    <a:moveTo>
                      <a:pt x="84144" y="11613"/>
                    </a:moveTo>
                    <a:cubicBezTo>
                      <a:pt x="86080" y="11613"/>
                      <a:pt x="87953" y="12415"/>
                      <a:pt x="89290" y="13863"/>
                    </a:cubicBezTo>
                    <a:cubicBezTo>
                      <a:pt x="89271" y="13863"/>
                      <a:pt x="89251" y="13863"/>
                      <a:pt x="89231" y="13863"/>
                    </a:cubicBezTo>
                    <a:cubicBezTo>
                      <a:pt x="87363" y="13863"/>
                      <a:pt x="85603" y="14701"/>
                      <a:pt x="84353" y="16004"/>
                    </a:cubicBezTo>
                    <a:cubicBezTo>
                      <a:pt x="84443" y="14409"/>
                      <a:pt x="83860" y="12913"/>
                      <a:pt x="82866" y="11730"/>
                    </a:cubicBezTo>
                    <a:cubicBezTo>
                      <a:pt x="83291" y="11651"/>
                      <a:pt x="83719" y="11613"/>
                      <a:pt x="84144" y="11613"/>
                    </a:cubicBezTo>
                    <a:close/>
                    <a:moveTo>
                      <a:pt x="94433" y="11612"/>
                    </a:moveTo>
                    <a:cubicBezTo>
                      <a:pt x="94859" y="11612"/>
                      <a:pt x="95288" y="11651"/>
                      <a:pt x="95715" y="11730"/>
                    </a:cubicBezTo>
                    <a:cubicBezTo>
                      <a:pt x="94729" y="12913"/>
                      <a:pt x="94147" y="14409"/>
                      <a:pt x="94228" y="16004"/>
                    </a:cubicBezTo>
                    <a:cubicBezTo>
                      <a:pt x="92986" y="14701"/>
                      <a:pt x="91218" y="13863"/>
                      <a:pt x="89350" y="13863"/>
                    </a:cubicBezTo>
                    <a:cubicBezTo>
                      <a:pt x="89330" y="13863"/>
                      <a:pt x="89310" y="13863"/>
                      <a:pt x="89290" y="13863"/>
                    </a:cubicBezTo>
                    <a:lnTo>
                      <a:pt x="89299" y="13854"/>
                    </a:lnTo>
                    <a:cubicBezTo>
                      <a:pt x="90635" y="12408"/>
                      <a:pt x="92505" y="11612"/>
                      <a:pt x="94433" y="11612"/>
                    </a:cubicBezTo>
                    <a:close/>
                    <a:moveTo>
                      <a:pt x="47494" y="11702"/>
                    </a:moveTo>
                    <a:cubicBezTo>
                      <a:pt x="47918" y="11702"/>
                      <a:pt x="48346" y="11741"/>
                      <a:pt x="48771" y="11820"/>
                    </a:cubicBezTo>
                    <a:cubicBezTo>
                      <a:pt x="47770" y="13000"/>
                      <a:pt x="47187" y="14502"/>
                      <a:pt x="47274" y="16084"/>
                    </a:cubicBezTo>
                    <a:lnTo>
                      <a:pt x="47274" y="16084"/>
                    </a:lnTo>
                    <a:cubicBezTo>
                      <a:pt x="46040" y="14793"/>
                      <a:pt x="44288" y="13961"/>
                      <a:pt x="42434" y="13961"/>
                    </a:cubicBezTo>
                    <a:cubicBezTo>
                      <a:pt x="42408" y="13961"/>
                      <a:pt x="42382" y="13961"/>
                      <a:pt x="42355" y="13961"/>
                    </a:cubicBezTo>
                    <a:lnTo>
                      <a:pt x="42355" y="13961"/>
                    </a:lnTo>
                    <a:cubicBezTo>
                      <a:pt x="43693" y="12506"/>
                      <a:pt x="45561" y="11702"/>
                      <a:pt x="47494" y="11702"/>
                    </a:cubicBezTo>
                    <a:close/>
                    <a:moveTo>
                      <a:pt x="60517" y="11701"/>
                    </a:moveTo>
                    <a:cubicBezTo>
                      <a:pt x="62455" y="11701"/>
                      <a:pt x="64326" y="12499"/>
                      <a:pt x="65662" y="13952"/>
                    </a:cubicBezTo>
                    <a:cubicBezTo>
                      <a:pt x="65642" y="13952"/>
                      <a:pt x="65622" y="13952"/>
                      <a:pt x="65602" y="13952"/>
                    </a:cubicBezTo>
                    <a:cubicBezTo>
                      <a:pt x="63734" y="13952"/>
                      <a:pt x="61966" y="14791"/>
                      <a:pt x="60724" y="16094"/>
                    </a:cubicBezTo>
                    <a:cubicBezTo>
                      <a:pt x="60805" y="14499"/>
                      <a:pt x="60223" y="12994"/>
                      <a:pt x="59228" y="11820"/>
                    </a:cubicBezTo>
                    <a:cubicBezTo>
                      <a:pt x="59658" y="11740"/>
                      <a:pt x="60089" y="11701"/>
                      <a:pt x="60517" y="11701"/>
                    </a:cubicBezTo>
                    <a:close/>
                    <a:moveTo>
                      <a:pt x="106098" y="7003"/>
                    </a:moveTo>
                    <a:cubicBezTo>
                      <a:pt x="106560" y="7003"/>
                      <a:pt x="107026" y="7049"/>
                      <a:pt x="107489" y="7142"/>
                    </a:cubicBezTo>
                    <a:cubicBezTo>
                      <a:pt x="106477" y="8396"/>
                      <a:pt x="105930" y="9991"/>
                      <a:pt x="106136" y="11666"/>
                    </a:cubicBezTo>
                    <a:lnTo>
                      <a:pt x="106136" y="11666"/>
                    </a:lnTo>
                    <a:cubicBezTo>
                      <a:pt x="106642" y="11553"/>
                      <a:pt x="107153" y="11498"/>
                      <a:pt x="107660" y="11498"/>
                    </a:cubicBezTo>
                    <a:cubicBezTo>
                      <a:pt x="109597" y="11498"/>
                      <a:pt x="111473" y="12301"/>
                      <a:pt x="112821" y="13755"/>
                    </a:cubicBezTo>
                    <a:cubicBezTo>
                      <a:pt x="112802" y="13755"/>
                      <a:pt x="112783" y="13755"/>
                      <a:pt x="112765" y="13755"/>
                    </a:cubicBezTo>
                    <a:cubicBezTo>
                      <a:pt x="110778" y="13755"/>
                      <a:pt x="108911" y="14701"/>
                      <a:pt x="107659" y="16148"/>
                    </a:cubicBezTo>
                    <a:lnTo>
                      <a:pt x="107659" y="16148"/>
                    </a:lnTo>
                    <a:cubicBezTo>
                      <a:pt x="107785" y="14472"/>
                      <a:pt x="107175" y="12895"/>
                      <a:pt x="106127" y="11668"/>
                    </a:cubicBezTo>
                    <a:cubicBezTo>
                      <a:pt x="106130" y="11667"/>
                      <a:pt x="106132" y="11666"/>
                      <a:pt x="106135" y="11666"/>
                    </a:cubicBezTo>
                    <a:lnTo>
                      <a:pt x="106135" y="11666"/>
                    </a:lnTo>
                    <a:cubicBezTo>
                      <a:pt x="106135" y="11666"/>
                      <a:pt x="106136" y="11667"/>
                      <a:pt x="106136" y="11668"/>
                    </a:cubicBezTo>
                    <a:cubicBezTo>
                      <a:pt x="106136" y="11667"/>
                      <a:pt x="106136" y="11666"/>
                      <a:pt x="106136" y="11666"/>
                    </a:cubicBezTo>
                    <a:lnTo>
                      <a:pt x="106136" y="11666"/>
                    </a:lnTo>
                    <a:cubicBezTo>
                      <a:pt x="106135" y="11666"/>
                      <a:pt x="106135" y="11666"/>
                      <a:pt x="106135" y="11666"/>
                    </a:cubicBezTo>
                    <a:lnTo>
                      <a:pt x="106135" y="11666"/>
                    </a:lnTo>
                    <a:cubicBezTo>
                      <a:pt x="104874" y="10211"/>
                      <a:pt x="102998" y="9257"/>
                      <a:pt x="101004" y="9257"/>
                    </a:cubicBezTo>
                    <a:cubicBezTo>
                      <a:pt x="100985" y="9257"/>
                      <a:pt x="100966" y="9257"/>
                      <a:pt x="100948" y="9257"/>
                    </a:cubicBezTo>
                    <a:cubicBezTo>
                      <a:pt x="102293" y="7803"/>
                      <a:pt x="104164" y="7003"/>
                      <a:pt x="106098" y="7003"/>
                    </a:cubicBezTo>
                    <a:close/>
                    <a:moveTo>
                      <a:pt x="13656" y="11810"/>
                    </a:moveTo>
                    <a:cubicBezTo>
                      <a:pt x="15596" y="11810"/>
                      <a:pt x="17470" y="12612"/>
                      <a:pt x="18807" y="14060"/>
                    </a:cubicBezTo>
                    <a:cubicBezTo>
                      <a:pt x="18787" y="14060"/>
                      <a:pt x="18768" y="14060"/>
                      <a:pt x="18748" y="14060"/>
                    </a:cubicBezTo>
                    <a:cubicBezTo>
                      <a:pt x="16879" y="14060"/>
                      <a:pt x="15111" y="14898"/>
                      <a:pt x="13870" y="16202"/>
                    </a:cubicBezTo>
                    <a:cubicBezTo>
                      <a:pt x="13951" y="14607"/>
                      <a:pt x="13368" y="13110"/>
                      <a:pt x="12374" y="11927"/>
                    </a:cubicBezTo>
                    <a:cubicBezTo>
                      <a:pt x="12801" y="11848"/>
                      <a:pt x="13230" y="11810"/>
                      <a:pt x="13656" y="11810"/>
                    </a:cubicBezTo>
                    <a:close/>
                    <a:moveTo>
                      <a:pt x="23953" y="11810"/>
                    </a:moveTo>
                    <a:cubicBezTo>
                      <a:pt x="24378" y="11810"/>
                      <a:pt x="24806" y="11848"/>
                      <a:pt x="25232" y="11927"/>
                    </a:cubicBezTo>
                    <a:cubicBezTo>
                      <a:pt x="24237" y="13110"/>
                      <a:pt x="23655" y="14607"/>
                      <a:pt x="23744" y="16202"/>
                    </a:cubicBezTo>
                    <a:cubicBezTo>
                      <a:pt x="22494" y="14898"/>
                      <a:pt x="20726" y="14060"/>
                      <a:pt x="18866" y="14060"/>
                    </a:cubicBezTo>
                    <a:cubicBezTo>
                      <a:pt x="18846" y="14060"/>
                      <a:pt x="18827" y="14060"/>
                      <a:pt x="18807" y="14060"/>
                    </a:cubicBezTo>
                    <a:cubicBezTo>
                      <a:pt x="20144" y="12612"/>
                      <a:pt x="22018" y="11810"/>
                      <a:pt x="23953" y="11810"/>
                    </a:cubicBezTo>
                    <a:close/>
                    <a:moveTo>
                      <a:pt x="37191" y="11704"/>
                    </a:moveTo>
                    <a:cubicBezTo>
                      <a:pt x="39126" y="11704"/>
                      <a:pt x="41007" y="12507"/>
                      <a:pt x="42355" y="13961"/>
                    </a:cubicBezTo>
                    <a:lnTo>
                      <a:pt x="42355" y="13961"/>
                    </a:lnTo>
                    <a:cubicBezTo>
                      <a:pt x="42352" y="13961"/>
                      <a:pt x="42349" y="13961"/>
                      <a:pt x="42346" y="13961"/>
                    </a:cubicBezTo>
                    <a:cubicBezTo>
                      <a:pt x="42319" y="13961"/>
                      <a:pt x="42291" y="13961"/>
                      <a:pt x="42263" y="13961"/>
                    </a:cubicBezTo>
                    <a:cubicBezTo>
                      <a:pt x="40287" y="13961"/>
                      <a:pt x="38431" y="14904"/>
                      <a:pt x="37185" y="16345"/>
                    </a:cubicBezTo>
                    <a:cubicBezTo>
                      <a:pt x="37320" y="14678"/>
                      <a:pt x="36710" y="13092"/>
                      <a:pt x="35662" y="11874"/>
                    </a:cubicBezTo>
                    <a:cubicBezTo>
                      <a:pt x="36169" y="11760"/>
                      <a:pt x="36682" y="11704"/>
                      <a:pt x="37191" y="11704"/>
                    </a:cubicBezTo>
                    <a:close/>
                    <a:moveTo>
                      <a:pt x="124474" y="9651"/>
                    </a:moveTo>
                    <a:cubicBezTo>
                      <a:pt x="127650" y="9651"/>
                      <a:pt x="130826" y="11730"/>
                      <a:pt x="130867" y="15886"/>
                    </a:cubicBezTo>
                    <a:lnTo>
                      <a:pt x="130867" y="15886"/>
                    </a:lnTo>
                    <a:cubicBezTo>
                      <a:pt x="130397" y="15785"/>
                      <a:pt x="129923" y="15736"/>
                      <a:pt x="129452" y="15736"/>
                    </a:cubicBezTo>
                    <a:cubicBezTo>
                      <a:pt x="127593" y="15736"/>
                      <a:pt x="125787" y="16503"/>
                      <a:pt x="124487" y="17895"/>
                    </a:cubicBezTo>
                    <a:cubicBezTo>
                      <a:pt x="123213" y="16523"/>
                      <a:pt x="121434" y="15735"/>
                      <a:pt x="119555" y="15735"/>
                    </a:cubicBezTo>
                    <a:cubicBezTo>
                      <a:pt x="119544" y="15735"/>
                      <a:pt x="119534" y="15736"/>
                      <a:pt x="119523" y="15736"/>
                    </a:cubicBezTo>
                    <a:cubicBezTo>
                      <a:pt x="119039" y="15736"/>
                      <a:pt x="118555" y="15780"/>
                      <a:pt x="118080" y="15888"/>
                    </a:cubicBezTo>
                    <a:cubicBezTo>
                      <a:pt x="118121" y="11730"/>
                      <a:pt x="121297" y="9651"/>
                      <a:pt x="124474" y="9651"/>
                    </a:cubicBezTo>
                    <a:close/>
                    <a:moveTo>
                      <a:pt x="77628" y="9759"/>
                    </a:moveTo>
                    <a:cubicBezTo>
                      <a:pt x="80802" y="9759"/>
                      <a:pt x="83976" y="11834"/>
                      <a:pt x="84021" y="15985"/>
                    </a:cubicBezTo>
                    <a:lnTo>
                      <a:pt x="84021" y="15985"/>
                    </a:lnTo>
                    <a:cubicBezTo>
                      <a:pt x="83551" y="15884"/>
                      <a:pt x="83077" y="15835"/>
                      <a:pt x="82606" y="15835"/>
                    </a:cubicBezTo>
                    <a:cubicBezTo>
                      <a:pt x="80748" y="15835"/>
                      <a:pt x="78943" y="16601"/>
                      <a:pt x="77651" y="17994"/>
                    </a:cubicBezTo>
                    <a:cubicBezTo>
                      <a:pt x="76368" y="16622"/>
                      <a:pt x="74580" y="15843"/>
                      <a:pt x="72710" y="15843"/>
                    </a:cubicBezTo>
                    <a:cubicBezTo>
                      <a:pt x="72699" y="15843"/>
                      <a:pt x="72688" y="15843"/>
                      <a:pt x="72678" y="15843"/>
                    </a:cubicBezTo>
                    <a:cubicBezTo>
                      <a:pt x="72194" y="15843"/>
                      <a:pt x="71710" y="15897"/>
                      <a:pt x="71235" y="15995"/>
                    </a:cubicBezTo>
                    <a:cubicBezTo>
                      <a:pt x="71275" y="11838"/>
                      <a:pt x="74452" y="9759"/>
                      <a:pt x="77628" y="9759"/>
                    </a:cubicBezTo>
                    <a:close/>
                    <a:moveTo>
                      <a:pt x="100943" y="9759"/>
                    </a:moveTo>
                    <a:cubicBezTo>
                      <a:pt x="104118" y="9759"/>
                      <a:pt x="107292" y="11835"/>
                      <a:pt x="107337" y="15986"/>
                    </a:cubicBezTo>
                    <a:lnTo>
                      <a:pt x="107337" y="15986"/>
                    </a:lnTo>
                    <a:cubicBezTo>
                      <a:pt x="106864" y="15885"/>
                      <a:pt x="106386" y="15835"/>
                      <a:pt x="105913" y="15835"/>
                    </a:cubicBezTo>
                    <a:cubicBezTo>
                      <a:pt x="104054" y="15835"/>
                      <a:pt x="102249" y="16601"/>
                      <a:pt x="100957" y="17994"/>
                    </a:cubicBezTo>
                    <a:cubicBezTo>
                      <a:pt x="99676" y="16623"/>
                      <a:pt x="97875" y="15843"/>
                      <a:pt x="95993" y="15843"/>
                    </a:cubicBezTo>
                    <a:cubicBezTo>
                      <a:pt x="95509" y="15843"/>
                      <a:pt x="95025" y="15897"/>
                      <a:pt x="94550" y="15995"/>
                    </a:cubicBezTo>
                    <a:cubicBezTo>
                      <a:pt x="94590" y="11838"/>
                      <a:pt x="97767" y="9759"/>
                      <a:pt x="100943" y="9759"/>
                    </a:cubicBezTo>
                    <a:close/>
                    <a:moveTo>
                      <a:pt x="54002" y="9852"/>
                    </a:moveTo>
                    <a:cubicBezTo>
                      <a:pt x="57178" y="9852"/>
                      <a:pt x="60352" y="11928"/>
                      <a:pt x="60393" y="16085"/>
                    </a:cubicBezTo>
                    <a:cubicBezTo>
                      <a:pt x="59918" y="15983"/>
                      <a:pt x="59439" y="15933"/>
                      <a:pt x="58964" y="15933"/>
                    </a:cubicBezTo>
                    <a:cubicBezTo>
                      <a:pt x="57103" y="15933"/>
                      <a:pt x="55299" y="16698"/>
                      <a:pt x="53999" y="18087"/>
                    </a:cubicBezTo>
                    <a:lnTo>
                      <a:pt x="53999" y="18087"/>
                    </a:lnTo>
                    <a:cubicBezTo>
                      <a:pt x="52718" y="16710"/>
                      <a:pt x="50928" y="15933"/>
                      <a:pt x="49049" y="15933"/>
                    </a:cubicBezTo>
                    <a:cubicBezTo>
                      <a:pt x="48565" y="15933"/>
                      <a:pt x="48081" y="15986"/>
                      <a:pt x="47606" y="16085"/>
                    </a:cubicBezTo>
                    <a:cubicBezTo>
                      <a:pt x="47646" y="11931"/>
                      <a:pt x="50825" y="9852"/>
                      <a:pt x="54002" y="9852"/>
                    </a:cubicBezTo>
                    <a:close/>
                    <a:moveTo>
                      <a:pt x="7145" y="9956"/>
                    </a:moveTo>
                    <a:cubicBezTo>
                      <a:pt x="10322" y="9956"/>
                      <a:pt x="13498" y="12035"/>
                      <a:pt x="13538" y="16193"/>
                    </a:cubicBezTo>
                    <a:cubicBezTo>
                      <a:pt x="13065" y="16091"/>
                      <a:pt x="12588" y="16041"/>
                      <a:pt x="12114" y="16041"/>
                    </a:cubicBezTo>
                    <a:cubicBezTo>
                      <a:pt x="10255" y="16041"/>
                      <a:pt x="8451" y="16807"/>
                      <a:pt x="7159" y="18200"/>
                    </a:cubicBezTo>
                    <a:cubicBezTo>
                      <a:pt x="5877" y="16820"/>
                      <a:pt x="4076" y="16040"/>
                      <a:pt x="2194" y="16040"/>
                    </a:cubicBezTo>
                    <a:cubicBezTo>
                      <a:pt x="1711" y="16040"/>
                      <a:pt x="1227" y="16094"/>
                      <a:pt x="752" y="16193"/>
                    </a:cubicBezTo>
                    <a:cubicBezTo>
                      <a:pt x="792" y="12035"/>
                      <a:pt x="3969" y="9956"/>
                      <a:pt x="7145" y="9956"/>
                    </a:cubicBezTo>
                    <a:close/>
                    <a:moveTo>
                      <a:pt x="30465" y="9959"/>
                    </a:moveTo>
                    <a:cubicBezTo>
                      <a:pt x="33638" y="9959"/>
                      <a:pt x="36811" y="12035"/>
                      <a:pt x="36854" y="16189"/>
                    </a:cubicBezTo>
                    <a:lnTo>
                      <a:pt x="36854" y="16189"/>
                    </a:lnTo>
                    <a:cubicBezTo>
                      <a:pt x="36384" y="16089"/>
                      <a:pt x="35912" y="16041"/>
                      <a:pt x="35443" y="16041"/>
                    </a:cubicBezTo>
                    <a:cubicBezTo>
                      <a:pt x="33580" y="16041"/>
                      <a:pt x="31775" y="16807"/>
                      <a:pt x="30483" y="18200"/>
                    </a:cubicBezTo>
                    <a:cubicBezTo>
                      <a:pt x="29201" y="16820"/>
                      <a:pt x="27409" y="16040"/>
                      <a:pt x="25528" y="16040"/>
                    </a:cubicBezTo>
                    <a:cubicBezTo>
                      <a:pt x="25044" y="16040"/>
                      <a:pt x="24560" y="16094"/>
                      <a:pt x="24085" y="16193"/>
                    </a:cubicBezTo>
                    <a:cubicBezTo>
                      <a:pt x="24116" y="12038"/>
                      <a:pt x="27290" y="9959"/>
                      <a:pt x="30465" y="9959"/>
                    </a:cubicBezTo>
                    <a:close/>
                    <a:moveTo>
                      <a:pt x="119332" y="16111"/>
                    </a:moveTo>
                    <a:cubicBezTo>
                      <a:pt x="121268" y="16111"/>
                      <a:pt x="123142" y="16913"/>
                      <a:pt x="124487" y="18361"/>
                    </a:cubicBezTo>
                    <a:lnTo>
                      <a:pt x="124487" y="18361"/>
                    </a:lnTo>
                    <a:cubicBezTo>
                      <a:pt x="124484" y="18361"/>
                      <a:pt x="124481" y="18361"/>
                      <a:pt x="124478" y="18361"/>
                    </a:cubicBezTo>
                    <a:cubicBezTo>
                      <a:pt x="124459" y="18361"/>
                      <a:pt x="124439" y="18361"/>
                      <a:pt x="124419" y="18361"/>
                    </a:cubicBezTo>
                    <a:cubicBezTo>
                      <a:pt x="122559" y="18361"/>
                      <a:pt x="120791" y="19199"/>
                      <a:pt x="119550" y="20503"/>
                    </a:cubicBezTo>
                    <a:cubicBezTo>
                      <a:pt x="119631" y="18908"/>
                      <a:pt x="119048" y="17411"/>
                      <a:pt x="118054" y="16228"/>
                    </a:cubicBezTo>
                    <a:cubicBezTo>
                      <a:pt x="118479" y="16149"/>
                      <a:pt x="118907" y="16111"/>
                      <a:pt x="119332" y="16111"/>
                    </a:cubicBezTo>
                    <a:close/>
                    <a:moveTo>
                      <a:pt x="129633" y="16111"/>
                    </a:moveTo>
                    <a:cubicBezTo>
                      <a:pt x="130058" y="16111"/>
                      <a:pt x="130486" y="16149"/>
                      <a:pt x="130912" y="16228"/>
                    </a:cubicBezTo>
                    <a:cubicBezTo>
                      <a:pt x="129908" y="17411"/>
                      <a:pt x="129326" y="18908"/>
                      <a:pt x="129415" y="20503"/>
                    </a:cubicBezTo>
                    <a:cubicBezTo>
                      <a:pt x="128174" y="19199"/>
                      <a:pt x="126406" y="18361"/>
                      <a:pt x="124537" y="18361"/>
                    </a:cubicBezTo>
                    <a:cubicBezTo>
                      <a:pt x="124521" y="18361"/>
                      <a:pt x="124504" y="18361"/>
                      <a:pt x="124487" y="18361"/>
                    </a:cubicBezTo>
                    <a:lnTo>
                      <a:pt x="124487" y="18361"/>
                    </a:lnTo>
                    <a:cubicBezTo>
                      <a:pt x="125825" y="16913"/>
                      <a:pt x="127698" y="16111"/>
                      <a:pt x="129633" y="16111"/>
                    </a:cubicBezTo>
                    <a:close/>
                    <a:moveTo>
                      <a:pt x="82775" y="16217"/>
                    </a:moveTo>
                    <a:cubicBezTo>
                      <a:pt x="83201" y="16217"/>
                      <a:pt x="83630" y="16256"/>
                      <a:pt x="84057" y="16336"/>
                    </a:cubicBezTo>
                    <a:cubicBezTo>
                      <a:pt x="83538" y="16945"/>
                      <a:pt x="83135" y="17653"/>
                      <a:pt x="82875" y="18424"/>
                    </a:cubicBezTo>
                    <a:lnTo>
                      <a:pt x="82875" y="18415"/>
                    </a:lnTo>
                    <a:cubicBezTo>
                      <a:pt x="82633" y="19114"/>
                      <a:pt x="82534" y="19857"/>
                      <a:pt x="82570" y="20592"/>
                    </a:cubicBezTo>
                    <a:cubicBezTo>
                      <a:pt x="81322" y="19291"/>
                      <a:pt x="79551" y="18451"/>
                      <a:pt x="77680" y="18451"/>
                    </a:cubicBezTo>
                    <a:cubicBezTo>
                      <a:pt x="77671" y="18451"/>
                      <a:pt x="77661" y="18451"/>
                      <a:pt x="77651" y="18451"/>
                    </a:cubicBezTo>
                    <a:cubicBezTo>
                      <a:pt x="78986" y="17013"/>
                      <a:pt x="80850" y="16217"/>
                      <a:pt x="82775" y="16217"/>
                    </a:cubicBezTo>
                    <a:close/>
                    <a:moveTo>
                      <a:pt x="95806" y="16217"/>
                    </a:moveTo>
                    <a:cubicBezTo>
                      <a:pt x="97731" y="16217"/>
                      <a:pt x="99596" y="17013"/>
                      <a:pt x="100939" y="18451"/>
                    </a:cubicBezTo>
                    <a:cubicBezTo>
                      <a:pt x="100929" y="18451"/>
                      <a:pt x="100919" y="18451"/>
                      <a:pt x="100909" y="18451"/>
                    </a:cubicBezTo>
                    <a:cubicBezTo>
                      <a:pt x="99029" y="18451"/>
                      <a:pt x="97259" y="19282"/>
                      <a:pt x="96011" y="20592"/>
                    </a:cubicBezTo>
                    <a:cubicBezTo>
                      <a:pt x="96047" y="19857"/>
                      <a:pt x="95948" y="19114"/>
                      <a:pt x="95706" y="18415"/>
                    </a:cubicBezTo>
                    <a:cubicBezTo>
                      <a:pt x="95446" y="17653"/>
                      <a:pt x="95043" y="16945"/>
                      <a:pt x="94523" y="16336"/>
                    </a:cubicBezTo>
                    <a:cubicBezTo>
                      <a:pt x="94950" y="16256"/>
                      <a:pt x="95380" y="16217"/>
                      <a:pt x="95806" y="16217"/>
                    </a:cubicBezTo>
                    <a:close/>
                    <a:moveTo>
                      <a:pt x="48849" y="16308"/>
                    </a:moveTo>
                    <a:cubicBezTo>
                      <a:pt x="50784" y="16308"/>
                      <a:pt x="52659" y="17111"/>
                      <a:pt x="54004" y="18558"/>
                    </a:cubicBezTo>
                    <a:lnTo>
                      <a:pt x="54004" y="18558"/>
                    </a:lnTo>
                    <a:cubicBezTo>
                      <a:pt x="54001" y="18558"/>
                      <a:pt x="53998" y="18558"/>
                      <a:pt x="53995" y="18558"/>
                    </a:cubicBezTo>
                    <a:cubicBezTo>
                      <a:pt x="53975" y="18558"/>
                      <a:pt x="53956" y="18558"/>
                      <a:pt x="53936" y="18558"/>
                    </a:cubicBezTo>
                    <a:cubicBezTo>
                      <a:pt x="52067" y="18558"/>
                      <a:pt x="50308" y="19396"/>
                      <a:pt x="49058" y="20700"/>
                    </a:cubicBezTo>
                    <a:cubicBezTo>
                      <a:pt x="49147" y="19114"/>
                      <a:pt x="48565" y="17608"/>
                      <a:pt x="47570" y="16426"/>
                    </a:cubicBezTo>
                    <a:cubicBezTo>
                      <a:pt x="47996" y="16347"/>
                      <a:pt x="48424" y="16308"/>
                      <a:pt x="48849" y="16308"/>
                    </a:cubicBezTo>
                    <a:close/>
                    <a:moveTo>
                      <a:pt x="59142" y="16308"/>
                    </a:moveTo>
                    <a:cubicBezTo>
                      <a:pt x="59566" y="16308"/>
                      <a:pt x="59994" y="16347"/>
                      <a:pt x="60420" y="16426"/>
                    </a:cubicBezTo>
                    <a:cubicBezTo>
                      <a:pt x="59425" y="17608"/>
                      <a:pt x="58843" y="19114"/>
                      <a:pt x="58932" y="20700"/>
                    </a:cubicBezTo>
                    <a:cubicBezTo>
                      <a:pt x="57691" y="19396"/>
                      <a:pt x="55923" y="18558"/>
                      <a:pt x="54054" y="18558"/>
                    </a:cubicBezTo>
                    <a:cubicBezTo>
                      <a:pt x="54037" y="18558"/>
                      <a:pt x="54021" y="18558"/>
                      <a:pt x="54004" y="18558"/>
                    </a:cubicBezTo>
                    <a:lnTo>
                      <a:pt x="54004" y="18558"/>
                    </a:lnTo>
                    <a:cubicBezTo>
                      <a:pt x="55341" y="17111"/>
                      <a:pt x="57209" y="16308"/>
                      <a:pt x="59142" y="16308"/>
                    </a:cubicBezTo>
                    <a:close/>
                    <a:moveTo>
                      <a:pt x="12289" y="16415"/>
                    </a:moveTo>
                    <a:cubicBezTo>
                      <a:pt x="12716" y="16415"/>
                      <a:pt x="13146" y="16454"/>
                      <a:pt x="13574" y="16533"/>
                    </a:cubicBezTo>
                    <a:cubicBezTo>
                      <a:pt x="13055" y="17142"/>
                      <a:pt x="12651" y="17850"/>
                      <a:pt x="12391" y="18612"/>
                    </a:cubicBezTo>
                    <a:cubicBezTo>
                      <a:pt x="12150" y="19311"/>
                      <a:pt x="12042" y="20055"/>
                      <a:pt x="12087" y="20798"/>
                    </a:cubicBezTo>
                    <a:cubicBezTo>
                      <a:pt x="10839" y="19488"/>
                      <a:pt x="9059" y="18657"/>
                      <a:pt x="7189" y="18657"/>
                    </a:cubicBezTo>
                    <a:cubicBezTo>
                      <a:pt x="7179" y="18657"/>
                      <a:pt x="7169" y="18657"/>
                      <a:pt x="7159" y="18657"/>
                    </a:cubicBezTo>
                    <a:cubicBezTo>
                      <a:pt x="8494" y="17211"/>
                      <a:pt x="10358" y="16415"/>
                      <a:pt x="12289" y="16415"/>
                    </a:cubicBezTo>
                    <a:close/>
                    <a:moveTo>
                      <a:pt x="25318" y="16415"/>
                    </a:moveTo>
                    <a:cubicBezTo>
                      <a:pt x="27251" y="16415"/>
                      <a:pt x="29119" y="17218"/>
                      <a:pt x="30456" y="18666"/>
                    </a:cubicBezTo>
                    <a:cubicBezTo>
                      <a:pt x="30436" y="18665"/>
                      <a:pt x="30417" y="18665"/>
                      <a:pt x="30397" y="18665"/>
                    </a:cubicBezTo>
                    <a:cubicBezTo>
                      <a:pt x="28537" y="18665"/>
                      <a:pt x="26769" y="19504"/>
                      <a:pt x="25528" y="20798"/>
                    </a:cubicBezTo>
                    <a:cubicBezTo>
                      <a:pt x="25563" y="20063"/>
                      <a:pt x="25465" y="19320"/>
                      <a:pt x="25223" y="18621"/>
                    </a:cubicBezTo>
                    <a:cubicBezTo>
                      <a:pt x="24963" y="17859"/>
                      <a:pt x="24560" y="17151"/>
                      <a:pt x="24040" y="16533"/>
                    </a:cubicBezTo>
                    <a:cubicBezTo>
                      <a:pt x="24466" y="16454"/>
                      <a:pt x="24893" y="16415"/>
                      <a:pt x="25318" y="16415"/>
                    </a:cubicBezTo>
                    <a:close/>
                    <a:moveTo>
                      <a:pt x="106101" y="16215"/>
                    </a:moveTo>
                    <a:cubicBezTo>
                      <a:pt x="106563" y="16215"/>
                      <a:pt x="107027" y="16260"/>
                      <a:pt x="107489" y="16354"/>
                    </a:cubicBezTo>
                    <a:cubicBezTo>
                      <a:pt x="106486" y="17608"/>
                      <a:pt x="105930" y="19194"/>
                      <a:pt x="106136" y="20870"/>
                    </a:cubicBezTo>
                    <a:cubicBezTo>
                      <a:pt x="104884" y="19414"/>
                      <a:pt x="103008" y="18459"/>
                      <a:pt x="101021" y="18459"/>
                    </a:cubicBezTo>
                    <a:cubicBezTo>
                      <a:pt x="101003" y="18459"/>
                      <a:pt x="100984" y="18459"/>
                      <a:pt x="100966" y="18460"/>
                    </a:cubicBezTo>
                    <a:cubicBezTo>
                      <a:pt x="102304" y="17013"/>
                      <a:pt x="104173" y="16215"/>
                      <a:pt x="106101" y="16215"/>
                    </a:cubicBezTo>
                    <a:close/>
                    <a:moveTo>
                      <a:pt x="70811" y="11695"/>
                    </a:moveTo>
                    <a:cubicBezTo>
                      <a:pt x="71307" y="11695"/>
                      <a:pt x="71806" y="11748"/>
                      <a:pt x="72301" y="11856"/>
                    </a:cubicBezTo>
                    <a:cubicBezTo>
                      <a:pt x="71289" y="13119"/>
                      <a:pt x="70742" y="14714"/>
                      <a:pt x="70939" y="16381"/>
                    </a:cubicBezTo>
                    <a:lnTo>
                      <a:pt x="70948" y="16372"/>
                    </a:lnTo>
                    <a:cubicBezTo>
                      <a:pt x="71456" y="16258"/>
                      <a:pt x="71969" y="16202"/>
                      <a:pt x="72477" y="16202"/>
                    </a:cubicBezTo>
                    <a:cubicBezTo>
                      <a:pt x="74410" y="16202"/>
                      <a:pt x="76285" y="17004"/>
                      <a:pt x="77633" y="18451"/>
                    </a:cubicBezTo>
                    <a:cubicBezTo>
                      <a:pt x="77615" y="18450"/>
                      <a:pt x="77597" y="18450"/>
                      <a:pt x="77579" y="18450"/>
                    </a:cubicBezTo>
                    <a:cubicBezTo>
                      <a:pt x="75529" y="18450"/>
                      <a:pt x="73607" y="19459"/>
                      <a:pt x="72355" y="20986"/>
                    </a:cubicBezTo>
                    <a:cubicBezTo>
                      <a:pt x="72747" y="17261"/>
                      <a:pt x="69434" y="13952"/>
                      <a:pt x="65721" y="13952"/>
                    </a:cubicBezTo>
                    <a:cubicBezTo>
                      <a:pt x="65701" y="13952"/>
                      <a:pt x="65682" y="13952"/>
                      <a:pt x="65662" y="13952"/>
                    </a:cubicBezTo>
                    <a:cubicBezTo>
                      <a:pt x="67003" y="12497"/>
                      <a:pt x="68877" y="11695"/>
                      <a:pt x="70811" y="11695"/>
                    </a:cubicBezTo>
                    <a:close/>
                    <a:moveTo>
                      <a:pt x="35609" y="16412"/>
                    </a:moveTo>
                    <a:cubicBezTo>
                      <a:pt x="36071" y="16412"/>
                      <a:pt x="36535" y="16458"/>
                      <a:pt x="36997" y="16551"/>
                    </a:cubicBezTo>
                    <a:cubicBezTo>
                      <a:pt x="36002" y="17805"/>
                      <a:pt x="35447" y="19400"/>
                      <a:pt x="35644" y="21067"/>
                    </a:cubicBezTo>
                    <a:cubicBezTo>
                      <a:pt x="34392" y="19611"/>
                      <a:pt x="32516" y="18656"/>
                      <a:pt x="30529" y="18656"/>
                    </a:cubicBezTo>
                    <a:cubicBezTo>
                      <a:pt x="30511" y="18656"/>
                      <a:pt x="30492" y="18657"/>
                      <a:pt x="30474" y="18657"/>
                    </a:cubicBezTo>
                    <a:cubicBezTo>
                      <a:pt x="31812" y="17210"/>
                      <a:pt x="33680" y="16412"/>
                      <a:pt x="35609" y="16412"/>
                    </a:cubicBezTo>
                    <a:close/>
                    <a:moveTo>
                      <a:pt x="112819" y="14254"/>
                    </a:moveTo>
                    <a:cubicBezTo>
                      <a:pt x="115994" y="14254"/>
                      <a:pt x="119169" y="16333"/>
                      <a:pt x="119209" y="20494"/>
                    </a:cubicBezTo>
                    <a:lnTo>
                      <a:pt x="119209" y="20494"/>
                    </a:lnTo>
                    <a:cubicBezTo>
                      <a:pt x="118731" y="20389"/>
                      <a:pt x="118248" y="20338"/>
                      <a:pt x="117769" y="20338"/>
                    </a:cubicBezTo>
                    <a:cubicBezTo>
                      <a:pt x="115913" y="20338"/>
                      <a:pt x="114109" y="21105"/>
                      <a:pt x="112821" y="22501"/>
                    </a:cubicBezTo>
                    <a:lnTo>
                      <a:pt x="112821" y="22492"/>
                    </a:lnTo>
                    <a:cubicBezTo>
                      <a:pt x="111539" y="21121"/>
                      <a:pt x="109747" y="20332"/>
                      <a:pt x="107865" y="20332"/>
                    </a:cubicBezTo>
                    <a:cubicBezTo>
                      <a:pt x="107382" y="20332"/>
                      <a:pt x="106898" y="20386"/>
                      <a:pt x="106423" y="20494"/>
                    </a:cubicBezTo>
                    <a:lnTo>
                      <a:pt x="106423" y="20494"/>
                    </a:lnTo>
                    <a:cubicBezTo>
                      <a:pt x="106463" y="16335"/>
                      <a:pt x="109641" y="14254"/>
                      <a:pt x="112819" y="14254"/>
                    </a:cubicBezTo>
                    <a:close/>
                    <a:moveTo>
                      <a:pt x="136134" y="14257"/>
                    </a:moveTo>
                    <a:cubicBezTo>
                      <a:pt x="139307" y="14257"/>
                      <a:pt x="142483" y="16335"/>
                      <a:pt x="142525" y="20492"/>
                    </a:cubicBezTo>
                    <a:lnTo>
                      <a:pt x="142525" y="20492"/>
                    </a:lnTo>
                    <a:cubicBezTo>
                      <a:pt x="142054" y="20391"/>
                      <a:pt x="141580" y="20342"/>
                      <a:pt x="141109" y="20342"/>
                    </a:cubicBezTo>
                    <a:cubicBezTo>
                      <a:pt x="139250" y="20342"/>
                      <a:pt x="137444" y="21108"/>
                      <a:pt x="136145" y="22501"/>
                    </a:cubicBezTo>
                    <a:cubicBezTo>
                      <a:pt x="134872" y="21121"/>
                      <a:pt x="133071" y="20341"/>
                      <a:pt x="131199" y="20341"/>
                    </a:cubicBezTo>
                    <a:cubicBezTo>
                      <a:pt x="130715" y="20341"/>
                      <a:pt x="130231" y="20395"/>
                      <a:pt x="129756" y="20494"/>
                    </a:cubicBezTo>
                    <a:lnTo>
                      <a:pt x="129756" y="20494"/>
                    </a:lnTo>
                    <a:cubicBezTo>
                      <a:pt x="129787" y="16336"/>
                      <a:pt x="132959" y="14257"/>
                      <a:pt x="136134" y="14257"/>
                    </a:cubicBezTo>
                    <a:close/>
                    <a:moveTo>
                      <a:pt x="89297" y="14362"/>
                    </a:moveTo>
                    <a:cubicBezTo>
                      <a:pt x="91875" y="14362"/>
                      <a:pt x="94452" y="15733"/>
                      <a:pt x="95348" y="18477"/>
                    </a:cubicBezTo>
                    <a:cubicBezTo>
                      <a:pt x="95572" y="19158"/>
                      <a:pt x="95679" y="19875"/>
                      <a:pt x="95688" y="20583"/>
                    </a:cubicBezTo>
                    <a:cubicBezTo>
                      <a:pt x="95213" y="20481"/>
                      <a:pt x="94735" y="20431"/>
                      <a:pt x="94260" y="20431"/>
                    </a:cubicBezTo>
                    <a:cubicBezTo>
                      <a:pt x="92399" y="20431"/>
                      <a:pt x="90599" y="21198"/>
                      <a:pt x="89299" y="22590"/>
                    </a:cubicBezTo>
                    <a:cubicBezTo>
                      <a:pt x="88018" y="21210"/>
                      <a:pt x="86226" y="20431"/>
                      <a:pt x="84344" y="20431"/>
                    </a:cubicBezTo>
                    <a:cubicBezTo>
                      <a:pt x="83860" y="20431"/>
                      <a:pt x="83376" y="20485"/>
                      <a:pt x="82902" y="20583"/>
                    </a:cubicBezTo>
                    <a:cubicBezTo>
                      <a:pt x="82902" y="19875"/>
                      <a:pt x="83018" y="19158"/>
                      <a:pt x="83233" y="18486"/>
                    </a:cubicBezTo>
                    <a:cubicBezTo>
                      <a:pt x="84130" y="15738"/>
                      <a:pt x="86714" y="14362"/>
                      <a:pt x="89297" y="14362"/>
                    </a:cubicBezTo>
                    <a:close/>
                    <a:moveTo>
                      <a:pt x="42353" y="14449"/>
                    </a:moveTo>
                    <a:cubicBezTo>
                      <a:pt x="45529" y="14449"/>
                      <a:pt x="48704" y="16525"/>
                      <a:pt x="48744" y="20682"/>
                    </a:cubicBezTo>
                    <a:cubicBezTo>
                      <a:pt x="48269" y="20580"/>
                      <a:pt x="47791" y="20530"/>
                      <a:pt x="47316" y="20530"/>
                    </a:cubicBezTo>
                    <a:cubicBezTo>
                      <a:pt x="45456" y="20530"/>
                      <a:pt x="43649" y="21293"/>
                      <a:pt x="42351" y="22684"/>
                    </a:cubicBezTo>
                    <a:lnTo>
                      <a:pt x="42351" y="22684"/>
                    </a:lnTo>
                    <a:cubicBezTo>
                      <a:pt x="41070" y="21307"/>
                      <a:pt x="39280" y="20529"/>
                      <a:pt x="37400" y="20529"/>
                    </a:cubicBezTo>
                    <a:cubicBezTo>
                      <a:pt x="36916" y="20529"/>
                      <a:pt x="36432" y="20583"/>
                      <a:pt x="35958" y="20682"/>
                    </a:cubicBezTo>
                    <a:cubicBezTo>
                      <a:pt x="35998" y="16527"/>
                      <a:pt x="39176" y="14449"/>
                      <a:pt x="42353" y="14449"/>
                    </a:cubicBezTo>
                    <a:close/>
                    <a:moveTo>
                      <a:pt x="65651" y="14458"/>
                    </a:moveTo>
                    <a:cubicBezTo>
                      <a:pt x="68826" y="14458"/>
                      <a:pt x="72001" y="16534"/>
                      <a:pt x="72041" y="20691"/>
                    </a:cubicBezTo>
                    <a:cubicBezTo>
                      <a:pt x="71568" y="20589"/>
                      <a:pt x="71091" y="20539"/>
                      <a:pt x="70617" y="20539"/>
                    </a:cubicBezTo>
                    <a:cubicBezTo>
                      <a:pt x="68758" y="20539"/>
                      <a:pt x="66952" y="21305"/>
                      <a:pt x="65653" y="22698"/>
                    </a:cubicBezTo>
                    <a:cubicBezTo>
                      <a:pt x="64371" y="21318"/>
                      <a:pt x="62579" y="20538"/>
                      <a:pt x="60697" y="20538"/>
                    </a:cubicBezTo>
                    <a:cubicBezTo>
                      <a:pt x="60214" y="20538"/>
                      <a:pt x="59730" y="20592"/>
                      <a:pt x="59255" y="20691"/>
                    </a:cubicBezTo>
                    <a:cubicBezTo>
                      <a:pt x="59295" y="16536"/>
                      <a:pt x="62473" y="14458"/>
                      <a:pt x="65651" y="14458"/>
                    </a:cubicBezTo>
                    <a:close/>
                    <a:moveTo>
                      <a:pt x="18803" y="14564"/>
                    </a:moveTo>
                    <a:cubicBezTo>
                      <a:pt x="21386" y="14564"/>
                      <a:pt x="23968" y="15937"/>
                      <a:pt x="24864" y="18684"/>
                    </a:cubicBezTo>
                    <a:cubicBezTo>
                      <a:pt x="25079" y="19365"/>
                      <a:pt x="25196" y="20072"/>
                      <a:pt x="25196" y="20789"/>
                    </a:cubicBezTo>
                    <a:cubicBezTo>
                      <a:pt x="24718" y="20684"/>
                      <a:pt x="24235" y="20633"/>
                      <a:pt x="23756" y="20633"/>
                    </a:cubicBezTo>
                    <a:cubicBezTo>
                      <a:pt x="21903" y="20633"/>
                      <a:pt x="20103" y="21401"/>
                      <a:pt x="18807" y="22796"/>
                    </a:cubicBezTo>
                    <a:cubicBezTo>
                      <a:pt x="17542" y="21424"/>
                      <a:pt x="15754" y="20637"/>
                      <a:pt x="13893" y="20637"/>
                    </a:cubicBezTo>
                    <a:cubicBezTo>
                      <a:pt x="13882" y="20637"/>
                      <a:pt x="13871" y="20637"/>
                      <a:pt x="13861" y="20637"/>
                    </a:cubicBezTo>
                    <a:cubicBezTo>
                      <a:pt x="13368" y="20637"/>
                      <a:pt x="12884" y="20682"/>
                      <a:pt x="12409" y="20789"/>
                    </a:cubicBezTo>
                    <a:cubicBezTo>
                      <a:pt x="12418" y="20072"/>
                      <a:pt x="12526" y="19365"/>
                      <a:pt x="12741" y="18684"/>
                    </a:cubicBezTo>
                    <a:cubicBezTo>
                      <a:pt x="13637" y="15937"/>
                      <a:pt x="16220" y="14564"/>
                      <a:pt x="18803" y="14564"/>
                    </a:cubicBezTo>
                    <a:close/>
                    <a:moveTo>
                      <a:pt x="117964" y="20716"/>
                    </a:moveTo>
                    <a:cubicBezTo>
                      <a:pt x="118390" y="20716"/>
                      <a:pt x="118819" y="20755"/>
                      <a:pt x="119245" y="20834"/>
                    </a:cubicBezTo>
                    <a:cubicBezTo>
                      <a:pt x="118726" y="21443"/>
                      <a:pt x="118322" y="22151"/>
                      <a:pt x="118063" y="22913"/>
                    </a:cubicBezTo>
                    <a:cubicBezTo>
                      <a:pt x="117821" y="23612"/>
                      <a:pt x="117722" y="24356"/>
                      <a:pt x="117758" y="25099"/>
                    </a:cubicBezTo>
                    <a:cubicBezTo>
                      <a:pt x="116516" y="23796"/>
                      <a:pt x="114757" y="22957"/>
                      <a:pt x="112897" y="22957"/>
                    </a:cubicBezTo>
                    <a:cubicBezTo>
                      <a:pt x="112878" y="22957"/>
                      <a:pt x="112858" y="22958"/>
                      <a:pt x="112839" y="22958"/>
                    </a:cubicBezTo>
                    <a:cubicBezTo>
                      <a:pt x="114174" y="21512"/>
                      <a:pt x="116038" y="20716"/>
                      <a:pt x="117964" y="20716"/>
                    </a:cubicBezTo>
                    <a:close/>
                    <a:moveTo>
                      <a:pt x="130993" y="20716"/>
                    </a:moveTo>
                    <a:cubicBezTo>
                      <a:pt x="132921" y="20716"/>
                      <a:pt x="134791" y="21512"/>
                      <a:pt x="136127" y="22958"/>
                    </a:cubicBezTo>
                    <a:cubicBezTo>
                      <a:pt x="136107" y="22958"/>
                      <a:pt x="136088" y="22957"/>
                      <a:pt x="136068" y="22957"/>
                    </a:cubicBezTo>
                    <a:cubicBezTo>
                      <a:pt x="134208" y="22957"/>
                      <a:pt x="132440" y="23796"/>
                      <a:pt x="131199" y="25099"/>
                    </a:cubicBezTo>
                    <a:cubicBezTo>
                      <a:pt x="131234" y="24356"/>
                      <a:pt x="131136" y="23612"/>
                      <a:pt x="130894" y="22913"/>
                    </a:cubicBezTo>
                    <a:cubicBezTo>
                      <a:pt x="130634" y="22151"/>
                      <a:pt x="130231" y="21452"/>
                      <a:pt x="129711" y="20834"/>
                    </a:cubicBezTo>
                    <a:cubicBezTo>
                      <a:pt x="130138" y="20755"/>
                      <a:pt x="130567" y="20716"/>
                      <a:pt x="130993" y="20716"/>
                    </a:cubicBezTo>
                    <a:close/>
                    <a:moveTo>
                      <a:pt x="84143" y="20805"/>
                    </a:moveTo>
                    <a:cubicBezTo>
                      <a:pt x="86076" y="20805"/>
                      <a:pt x="87948" y="21602"/>
                      <a:pt x="89290" y="23047"/>
                    </a:cubicBezTo>
                    <a:cubicBezTo>
                      <a:pt x="90627" y="21607"/>
                      <a:pt x="92501" y="20806"/>
                      <a:pt x="94436" y="20806"/>
                    </a:cubicBezTo>
                    <a:cubicBezTo>
                      <a:pt x="94861" y="20806"/>
                      <a:pt x="95289" y="20845"/>
                      <a:pt x="95715" y="20924"/>
                    </a:cubicBezTo>
                    <a:cubicBezTo>
                      <a:pt x="94720" y="22106"/>
                      <a:pt x="94138" y="23603"/>
                      <a:pt x="94219" y="25198"/>
                    </a:cubicBezTo>
                    <a:cubicBezTo>
                      <a:pt x="92977" y="23894"/>
                      <a:pt x="91209" y="23056"/>
                      <a:pt x="89341" y="23056"/>
                    </a:cubicBezTo>
                    <a:cubicBezTo>
                      <a:pt x="89321" y="23056"/>
                      <a:pt x="89301" y="23056"/>
                      <a:pt x="89281" y="23056"/>
                    </a:cubicBezTo>
                    <a:cubicBezTo>
                      <a:pt x="89262" y="23056"/>
                      <a:pt x="89242" y="23056"/>
                      <a:pt x="89222" y="23056"/>
                    </a:cubicBezTo>
                    <a:cubicBezTo>
                      <a:pt x="87362" y="23056"/>
                      <a:pt x="85595" y="23894"/>
                      <a:pt x="84353" y="25198"/>
                    </a:cubicBezTo>
                    <a:cubicBezTo>
                      <a:pt x="84434" y="23612"/>
                      <a:pt x="83851" y="22106"/>
                      <a:pt x="82866" y="20924"/>
                    </a:cubicBezTo>
                    <a:lnTo>
                      <a:pt x="82857" y="20924"/>
                    </a:lnTo>
                    <a:cubicBezTo>
                      <a:pt x="83285" y="20844"/>
                      <a:pt x="83716" y="20805"/>
                      <a:pt x="84143" y="20805"/>
                    </a:cubicBezTo>
                    <a:close/>
                    <a:moveTo>
                      <a:pt x="60510" y="20908"/>
                    </a:moveTo>
                    <a:cubicBezTo>
                      <a:pt x="62444" y="20908"/>
                      <a:pt x="64322" y="21705"/>
                      <a:pt x="65662" y="23155"/>
                    </a:cubicBezTo>
                    <a:cubicBezTo>
                      <a:pt x="65642" y="23155"/>
                      <a:pt x="65622" y="23155"/>
                      <a:pt x="65602" y="23155"/>
                    </a:cubicBezTo>
                    <a:cubicBezTo>
                      <a:pt x="63720" y="23155"/>
                      <a:pt x="61965" y="23989"/>
                      <a:pt x="60724" y="25287"/>
                    </a:cubicBezTo>
                    <a:lnTo>
                      <a:pt x="60724" y="25287"/>
                    </a:lnTo>
                    <a:cubicBezTo>
                      <a:pt x="60769" y="24543"/>
                      <a:pt x="60662" y="23809"/>
                      <a:pt x="60429" y="23110"/>
                    </a:cubicBezTo>
                    <a:cubicBezTo>
                      <a:pt x="60160" y="22348"/>
                      <a:pt x="59766" y="21641"/>
                      <a:pt x="59246" y="21022"/>
                    </a:cubicBezTo>
                    <a:cubicBezTo>
                      <a:pt x="59667" y="20945"/>
                      <a:pt x="60090" y="20908"/>
                      <a:pt x="60510" y="20908"/>
                    </a:cubicBezTo>
                    <a:close/>
                    <a:moveTo>
                      <a:pt x="47505" y="20905"/>
                    </a:moveTo>
                    <a:cubicBezTo>
                      <a:pt x="47929" y="20905"/>
                      <a:pt x="48356" y="20943"/>
                      <a:pt x="48780" y="21022"/>
                    </a:cubicBezTo>
                    <a:cubicBezTo>
                      <a:pt x="48251" y="21641"/>
                      <a:pt x="47848" y="22348"/>
                      <a:pt x="47579" y="23119"/>
                    </a:cubicBezTo>
                    <a:lnTo>
                      <a:pt x="47597" y="23110"/>
                    </a:lnTo>
                    <a:lnTo>
                      <a:pt x="47597" y="23110"/>
                    </a:lnTo>
                    <a:cubicBezTo>
                      <a:pt x="47355" y="23809"/>
                      <a:pt x="47257" y="24544"/>
                      <a:pt x="47293" y="25287"/>
                    </a:cubicBezTo>
                    <a:cubicBezTo>
                      <a:pt x="46045" y="23977"/>
                      <a:pt x="44274" y="23146"/>
                      <a:pt x="42394" y="23146"/>
                    </a:cubicBezTo>
                    <a:cubicBezTo>
                      <a:pt x="42384" y="23146"/>
                      <a:pt x="42374" y="23146"/>
                      <a:pt x="42364" y="23146"/>
                    </a:cubicBezTo>
                    <a:cubicBezTo>
                      <a:pt x="43709" y="21706"/>
                      <a:pt x="45577" y="20905"/>
                      <a:pt x="47505" y="20905"/>
                    </a:cubicBezTo>
                    <a:close/>
                    <a:moveTo>
                      <a:pt x="107673" y="20708"/>
                    </a:moveTo>
                    <a:cubicBezTo>
                      <a:pt x="109600" y="20708"/>
                      <a:pt x="111466" y="21504"/>
                      <a:pt x="112812" y="22949"/>
                    </a:cubicBezTo>
                    <a:cubicBezTo>
                      <a:pt x="112802" y="22949"/>
                      <a:pt x="112793" y="22949"/>
                      <a:pt x="112783" y="22949"/>
                    </a:cubicBezTo>
                    <a:cubicBezTo>
                      <a:pt x="110787" y="22949"/>
                      <a:pt x="108908" y="23888"/>
                      <a:pt x="107659" y="25341"/>
                    </a:cubicBezTo>
                    <a:cubicBezTo>
                      <a:pt x="107785" y="23675"/>
                      <a:pt x="107184" y="22098"/>
                      <a:pt x="106136" y="20888"/>
                    </a:cubicBezTo>
                    <a:lnTo>
                      <a:pt x="106136" y="20879"/>
                    </a:lnTo>
                    <a:cubicBezTo>
                      <a:pt x="106647" y="20764"/>
                      <a:pt x="107162" y="20708"/>
                      <a:pt x="107673" y="20708"/>
                    </a:cubicBezTo>
                    <a:close/>
                    <a:moveTo>
                      <a:pt x="13652" y="21003"/>
                    </a:moveTo>
                    <a:cubicBezTo>
                      <a:pt x="15588" y="21003"/>
                      <a:pt x="17463" y="21806"/>
                      <a:pt x="18807" y="23253"/>
                    </a:cubicBezTo>
                    <a:cubicBezTo>
                      <a:pt x="18787" y="23253"/>
                      <a:pt x="18768" y="23253"/>
                      <a:pt x="18748" y="23253"/>
                    </a:cubicBezTo>
                    <a:cubicBezTo>
                      <a:pt x="16879" y="23253"/>
                      <a:pt x="15111" y="24092"/>
                      <a:pt x="13870" y="25395"/>
                    </a:cubicBezTo>
                    <a:cubicBezTo>
                      <a:pt x="13951" y="23809"/>
                      <a:pt x="13368" y="22313"/>
                      <a:pt x="12382" y="21130"/>
                    </a:cubicBezTo>
                    <a:lnTo>
                      <a:pt x="12374" y="21121"/>
                    </a:lnTo>
                    <a:cubicBezTo>
                      <a:pt x="12799" y="21042"/>
                      <a:pt x="13227" y="21003"/>
                      <a:pt x="13652" y="21003"/>
                    </a:cubicBezTo>
                    <a:close/>
                    <a:moveTo>
                      <a:pt x="23953" y="21003"/>
                    </a:moveTo>
                    <a:cubicBezTo>
                      <a:pt x="24378" y="21003"/>
                      <a:pt x="24806" y="21042"/>
                      <a:pt x="25232" y="21121"/>
                    </a:cubicBezTo>
                    <a:cubicBezTo>
                      <a:pt x="24237" y="22304"/>
                      <a:pt x="23655" y="23800"/>
                      <a:pt x="23744" y="25395"/>
                    </a:cubicBezTo>
                    <a:cubicBezTo>
                      <a:pt x="22494" y="24092"/>
                      <a:pt x="20726" y="23253"/>
                      <a:pt x="18866" y="23253"/>
                    </a:cubicBezTo>
                    <a:cubicBezTo>
                      <a:pt x="18846" y="23253"/>
                      <a:pt x="18827" y="23253"/>
                      <a:pt x="18807" y="23253"/>
                    </a:cubicBezTo>
                    <a:cubicBezTo>
                      <a:pt x="20144" y="21806"/>
                      <a:pt x="22018" y="21003"/>
                      <a:pt x="23953" y="21003"/>
                    </a:cubicBezTo>
                    <a:close/>
                    <a:moveTo>
                      <a:pt x="37173" y="20910"/>
                    </a:moveTo>
                    <a:cubicBezTo>
                      <a:pt x="39106" y="20910"/>
                      <a:pt x="40979" y="21706"/>
                      <a:pt x="42328" y="23155"/>
                    </a:cubicBezTo>
                    <a:cubicBezTo>
                      <a:pt x="42310" y="23155"/>
                      <a:pt x="42291" y="23155"/>
                      <a:pt x="42273" y="23155"/>
                    </a:cubicBezTo>
                    <a:cubicBezTo>
                      <a:pt x="40286" y="23155"/>
                      <a:pt x="38419" y="24100"/>
                      <a:pt x="37176" y="25538"/>
                    </a:cubicBezTo>
                    <a:cubicBezTo>
                      <a:pt x="37302" y="23881"/>
                      <a:pt x="36701" y="22304"/>
                      <a:pt x="35653" y="21076"/>
                    </a:cubicBezTo>
                    <a:cubicBezTo>
                      <a:pt x="36158" y="20965"/>
                      <a:pt x="36668" y="20910"/>
                      <a:pt x="37173" y="20910"/>
                    </a:cubicBezTo>
                    <a:close/>
                    <a:moveTo>
                      <a:pt x="124477" y="18862"/>
                    </a:moveTo>
                    <a:cubicBezTo>
                      <a:pt x="127059" y="18862"/>
                      <a:pt x="129640" y="20235"/>
                      <a:pt x="130536" y="22985"/>
                    </a:cubicBezTo>
                    <a:cubicBezTo>
                      <a:pt x="130751" y="23666"/>
                      <a:pt x="130867" y="24373"/>
                      <a:pt x="130867" y="25090"/>
                    </a:cubicBezTo>
                    <a:cubicBezTo>
                      <a:pt x="130388" y="24985"/>
                      <a:pt x="129906" y="24934"/>
                      <a:pt x="129426" y="24934"/>
                    </a:cubicBezTo>
                    <a:cubicBezTo>
                      <a:pt x="127574" y="24934"/>
                      <a:pt x="125776" y="25700"/>
                      <a:pt x="124487" y="27089"/>
                    </a:cubicBezTo>
                    <a:cubicBezTo>
                      <a:pt x="123206" y="25709"/>
                      <a:pt x="121414" y="24929"/>
                      <a:pt x="119532" y="24929"/>
                    </a:cubicBezTo>
                    <a:cubicBezTo>
                      <a:pt x="119048" y="24929"/>
                      <a:pt x="118564" y="24983"/>
                      <a:pt x="118089" y="25090"/>
                    </a:cubicBezTo>
                    <a:cubicBezTo>
                      <a:pt x="118089" y="24373"/>
                      <a:pt x="118197" y="23666"/>
                      <a:pt x="118412" y="22985"/>
                    </a:cubicBezTo>
                    <a:cubicBezTo>
                      <a:pt x="119308" y="20237"/>
                      <a:pt x="121893" y="18862"/>
                      <a:pt x="124477" y="18862"/>
                    </a:cubicBezTo>
                    <a:close/>
                    <a:moveTo>
                      <a:pt x="77632" y="18956"/>
                    </a:moveTo>
                    <a:cubicBezTo>
                      <a:pt x="80806" y="18956"/>
                      <a:pt x="83981" y="21032"/>
                      <a:pt x="84022" y="25189"/>
                    </a:cubicBezTo>
                    <a:cubicBezTo>
                      <a:pt x="83548" y="25087"/>
                      <a:pt x="83071" y="25037"/>
                      <a:pt x="82597" y="25037"/>
                    </a:cubicBezTo>
                    <a:cubicBezTo>
                      <a:pt x="80739" y="25037"/>
                      <a:pt x="78934" y="25804"/>
                      <a:pt x="77642" y="27196"/>
                    </a:cubicBezTo>
                    <a:cubicBezTo>
                      <a:pt x="76360" y="25816"/>
                      <a:pt x="74568" y="25037"/>
                      <a:pt x="72687" y="25037"/>
                    </a:cubicBezTo>
                    <a:cubicBezTo>
                      <a:pt x="72203" y="25037"/>
                      <a:pt x="71719" y="25090"/>
                      <a:pt x="71244" y="25189"/>
                    </a:cubicBezTo>
                    <a:cubicBezTo>
                      <a:pt x="71280" y="21035"/>
                      <a:pt x="74456" y="18956"/>
                      <a:pt x="77632" y="18956"/>
                    </a:cubicBezTo>
                    <a:close/>
                    <a:moveTo>
                      <a:pt x="100947" y="18956"/>
                    </a:moveTo>
                    <a:cubicBezTo>
                      <a:pt x="104121" y="18956"/>
                      <a:pt x="107295" y="21032"/>
                      <a:pt x="107337" y="25187"/>
                    </a:cubicBezTo>
                    <a:lnTo>
                      <a:pt x="107337" y="25187"/>
                    </a:lnTo>
                    <a:cubicBezTo>
                      <a:pt x="106865" y="25086"/>
                      <a:pt x="106389" y="25037"/>
                      <a:pt x="105917" y="25037"/>
                    </a:cubicBezTo>
                    <a:cubicBezTo>
                      <a:pt x="104054" y="25037"/>
                      <a:pt x="102249" y="25804"/>
                      <a:pt x="100957" y="27196"/>
                    </a:cubicBezTo>
                    <a:cubicBezTo>
                      <a:pt x="99676" y="25816"/>
                      <a:pt x="97883" y="25037"/>
                      <a:pt x="96002" y="25037"/>
                    </a:cubicBezTo>
                    <a:cubicBezTo>
                      <a:pt x="95518" y="25037"/>
                      <a:pt x="95034" y="25090"/>
                      <a:pt x="94559" y="25189"/>
                    </a:cubicBezTo>
                    <a:cubicBezTo>
                      <a:pt x="94595" y="21035"/>
                      <a:pt x="97771" y="18956"/>
                      <a:pt x="100947" y="18956"/>
                    </a:cubicBezTo>
                    <a:close/>
                    <a:moveTo>
                      <a:pt x="53993" y="19061"/>
                    </a:moveTo>
                    <a:cubicBezTo>
                      <a:pt x="56574" y="19061"/>
                      <a:pt x="59156" y="20434"/>
                      <a:pt x="60052" y="23182"/>
                    </a:cubicBezTo>
                    <a:lnTo>
                      <a:pt x="60070" y="23173"/>
                    </a:lnTo>
                    <a:cubicBezTo>
                      <a:pt x="60285" y="23854"/>
                      <a:pt x="60393" y="24562"/>
                      <a:pt x="60402" y="25278"/>
                    </a:cubicBezTo>
                    <a:cubicBezTo>
                      <a:pt x="59927" y="25177"/>
                      <a:pt x="59448" y="25127"/>
                      <a:pt x="58973" y="25127"/>
                    </a:cubicBezTo>
                    <a:cubicBezTo>
                      <a:pt x="57110" y="25127"/>
                      <a:pt x="55305" y="25893"/>
                      <a:pt x="54013" y="27286"/>
                    </a:cubicBezTo>
                    <a:cubicBezTo>
                      <a:pt x="52732" y="25906"/>
                      <a:pt x="50939" y="25126"/>
                      <a:pt x="49058" y="25126"/>
                    </a:cubicBezTo>
                    <a:cubicBezTo>
                      <a:pt x="48574" y="25126"/>
                      <a:pt x="48090" y="25171"/>
                      <a:pt x="47615" y="25278"/>
                    </a:cubicBezTo>
                    <a:cubicBezTo>
                      <a:pt x="47615" y="24562"/>
                      <a:pt x="47732" y="23854"/>
                      <a:pt x="47947" y="23173"/>
                    </a:cubicBezTo>
                    <a:cubicBezTo>
                      <a:pt x="48838" y="20432"/>
                      <a:pt x="51415" y="19061"/>
                      <a:pt x="53993" y="19061"/>
                    </a:cubicBezTo>
                    <a:close/>
                    <a:moveTo>
                      <a:pt x="7148" y="19155"/>
                    </a:moveTo>
                    <a:cubicBezTo>
                      <a:pt x="10323" y="19155"/>
                      <a:pt x="13498" y="21234"/>
                      <a:pt x="13538" y="25395"/>
                    </a:cubicBezTo>
                    <a:cubicBezTo>
                      <a:pt x="13060" y="25290"/>
                      <a:pt x="12577" y="25239"/>
                      <a:pt x="12098" y="25239"/>
                    </a:cubicBezTo>
                    <a:cubicBezTo>
                      <a:pt x="10244" y="25239"/>
                      <a:pt x="8445" y="26005"/>
                      <a:pt x="7150" y="27393"/>
                    </a:cubicBezTo>
                    <a:cubicBezTo>
                      <a:pt x="5868" y="26013"/>
                      <a:pt x="4076" y="25234"/>
                      <a:pt x="2194" y="25234"/>
                    </a:cubicBezTo>
                    <a:cubicBezTo>
                      <a:pt x="1711" y="25234"/>
                      <a:pt x="1227" y="25287"/>
                      <a:pt x="752" y="25395"/>
                    </a:cubicBezTo>
                    <a:cubicBezTo>
                      <a:pt x="792" y="21236"/>
                      <a:pt x="3970" y="19155"/>
                      <a:pt x="7148" y="19155"/>
                    </a:cubicBezTo>
                    <a:close/>
                    <a:moveTo>
                      <a:pt x="30463" y="19158"/>
                    </a:moveTo>
                    <a:cubicBezTo>
                      <a:pt x="33636" y="19158"/>
                      <a:pt x="36811" y="21236"/>
                      <a:pt x="36854" y="25391"/>
                    </a:cubicBezTo>
                    <a:lnTo>
                      <a:pt x="36854" y="25391"/>
                    </a:lnTo>
                    <a:cubicBezTo>
                      <a:pt x="36379" y="25289"/>
                      <a:pt x="35901" y="25239"/>
                      <a:pt x="35426" y="25239"/>
                    </a:cubicBezTo>
                    <a:cubicBezTo>
                      <a:pt x="33569" y="25239"/>
                      <a:pt x="31771" y="26005"/>
                      <a:pt x="30483" y="27393"/>
                    </a:cubicBezTo>
                    <a:cubicBezTo>
                      <a:pt x="29201" y="26022"/>
                      <a:pt x="27409" y="25234"/>
                      <a:pt x="25528" y="25234"/>
                    </a:cubicBezTo>
                    <a:cubicBezTo>
                      <a:pt x="25044" y="25234"/>
                      <a:pt x="24560" y="25287"/>
                      <a:pt x="24085" y="25395"/>
                    </a:cubicBezTo>
                    <a:cubicBezTo>
                      <a:pt x="24116" y="21237"/>
                      <a:pt x="27288" y="19158"/>
                      <a:pt x="30463" y="19158"/>
                    </a:cubicBezTo>
                    <a:close/>
                    <a:moveTo>
                      <a:pt x="129616" y="25309"/>
                    </a:moveTo>
                    <a:cubicBezTo>
                      <a:pt x="130046" y="25309"/>
                      <a:pt x="130480" y="25349"/>
                      <a:pt x="130912" y="25431"/>
                    </a:cubicBezTo>
                    <a:cubicBezTo>
                      <a:pt x="129908" y="26605"/>
                      <a:pt x="129326" y="28110"/>
                      <a:pt x="129415" y="29696"/>
                    </a:cubicBezTo>
                    <a:lnTo>
                      <a:pt x="129415" y="29705"/>
                    </a:lnTo>
                    <a:cubicBezTo>
                      <a:pt x="128174" y="28393"/>
                      <a:pt x="126407" y="27563"/>
                      <a:pt x="124538" y="27563"/>
                    </a:cubicBezTo>
                    <a:cubicBezTo>
                      <a:pt x="124518" y="27563"/>
                      <a:pt x="124498" y="27563"/>
                      <a:pt x="124478" y="27563"/>
                    </a:cubicBezTo>
                    <a:cubicBezTo>
                      <a:pt x="124459" y="27563"/>
                      <a:pt x="124439" y="27563"/>
                      <a:pt x="124419" y="27563"/>
                    </a:cubicBezTo>
                    <a:cubicBezTo>
                      <a:pt x="122559" y="27563"/>
                      <a:pt x="120791" y="28402"/>
                      <a:pt x="119550" y="29705"/>
                    </a:cubicBezTo>
                    <a:cubicBezTo>
                      <a:pt x="119631" y="28110"/>
                      <a:pt x="119048" y="26605"/>
                      <a:pt x="118054" y="25431"/>
                    </a:cubicBezTo>
                    <a:cubicBezTo>
                      <a:pt x="118485" y="25349"/>
                      <a:pt x="118919" y="25309"/>
                      <a:pt x="119350" y="25309"/>
                    </a:cubicBezTo>
                    <a:cubicBezTo>
                      <a:pt x="121279" y="25309"/>
                      <a:pt x="123147" y="26111"/>
                      <a:pt x="124487" y="27554"/>
                    </a:cubicBezTo>
                    <a:cubicBezTo>
                      <a:pt x="125820" y="26111"/>
                      <a:pt x="127687" y="25309"/>
                      <a:pt x="129616" y="25309"/>
                    </a:cubicBezTo>
                    <a:close/>
                    <a:moveTo>
                      <a:pt x="48849" y="25510"/>
                    </a:moveTo>
                    <a:cubicBezTo>
                      <a:pt x="50784" y="25510"/>
                      <a:pt x="52659" y="26313"/>
                      <a:pt x="54004" y="27760"/>
                    </a:cubicBezTo>
                    <a:lnTo>
                      <a:pt x="54004" y="27760"/>
                    </a:lnTo>
                    <a:cubicBezTo>
                      <a:pt x="54001" y="27760"/>
                      <a:pt x="53998" y="27761"/>
                      <a:pt x="53995" y="27761"/>
                    </a:cubicBezTo>
                    <a:cubicBezTo>
                      <a:pt x="53975" y="27760"/>
                      <a:pt x="53956" y="27760"/>
                      <a:pt x="53936" y="27760"/>
                    </a:cubicBezTo>
                    <a:cubicBezTo>
                      <a:pt x="52067" y="27760"/>
                      <a:pt x="50308" y="28599"/>
                      <a:pt x="49058" y="29902"/>
                    </a:cubicBezTo>
                    <a:cubicBezTo>
                      <a:pt x="49138" y="28307"/>
                      <a:pt x="48565" y="26811"/>
                      <a:pt x="47561" y="25628"/>
                    </a:cubicBezTo>
                    <a:lnTo>
                      <a:pt x="47570" y="25628"/>
                    </a:lnTo>
                    <a:cubicBezTo>
                      <a:pt x="47996" y="25549"/>
                      <a:pt x="48424" y="25510"/>
                      <a:pt x="48849" y="25510"/>
                    </a:cubicBezTo>
                    <a:close/>
                    <a:moveTo>
                      <a:pt x="59145" y="25510"/>
                    </a:moveTo>
                    <a:cubicBezTo>
                      <a:pt x="59569" y="25510"/>
                      <a:pt x="59996" y="25549"/>
                      <a:pt x="60420" y="25628"/>
                    </a:cubicBezTo>
                    <a:cubicBezTo>
                      <a:pt x="59434" y="26811"/>
                      <a:pt x="58852" y="28307"/>
                      <a:pt x="58932" y="29902"/>
                    </a:cubicBezTo>
                    <a:cubicBezTo>
                      <a:pt x="57691" y="28599"/>
                      <a:pt x="55923" y="27760"/>
                      <a:pt x="54054" y="27760"/>
                    </a:cubicBezTo>
                    <a:cubicBezTo>
                      <a:pt x="54037" y="27760"/>
                      <a:pt x="54021" y="27760"/>
                      <a:pt x="54004" y="27760"/>
                    </a:cubicBezTo>
                    <a:lnTo>
                      <a:pt x="54004" y="27760"/>
                    </a:lnTo>
                    <a:cubicBezTo>
                      <a:pt x="55341" y="26313"/>
                      <a:pt x="57215" y="25510"/>
                      <a:pt x="59145" y="25510"/>
                    </a:cubicBezTo>
                    <a:close/>
                    <a:moveTo>
                      <a:pt x="25317" y="25617"/>
                    </a:moveTo>
                    <a:cubicBezTo>
                      <a:pt x="27250" y="25617"/>
                      <a:pt x="29122" y="26414"/>
                      <a:pt x="30465" y="27859"/>
                    </a:cubicBezTo>
                    <a:cubicBezTo>
                      <a:pt x="30445" y="27859"/>
                      <a:pt x="30425" y="27859"/>
                      <a:pt x="30406" y="27859"/>
                    </a:cubicBezTo>
                    <a:cubicBezTo>
                      <a:pt x="28537" y="27859"/>
                      <a:pt x="26769" y="28697"/>
                      <a:pt x="25528" y="30001"/>
                    </a:cubicBezTo>
                    <a:cubicBezTo>
                      <a:pt x="25608" y="28415"/>
                      <a:pt x="25026" y="26909"/>
                      <a:pt x="24031" y="25735"/>
                    </a:cubicBezTo>
                    <a:cubicBezTo>
                      <a:pt x="24460" y="25656"/>
                      <a:pt x="24890" y="25617"/>
                      <a:pt x="25317" y="25617"/>
                    </a:cubicBezTo>
                    <a:close/>
                    <a:moveTo>
                      <a:pt x="106136" y="30079"/>
                    </a:moveTo>
                    <a:cubicBezTo>
                      <a:pt x="106135" y="30079"/>
                      <a:pt x="106135" y="30080"/>
                      <a:pt x="106134" y="30080"/>
                    </a:cubicBezTo>
                    <a:lnTo>
                      <a:pt x="106134" y="30080"/>
                    </a:lnTo>
                    <a:lnTo>
                      <a:pt x="106136" y="30081"/>
                    </a:lnTo>
                    <a:cubicBezTo>
                      <a:pt x="106136" y="30081"/>
                      <a:pt x="106136" y="30080"/>
                      <a:pt x="106136" y="30079"/>
                    </a:cubicBezTo>
                    <a:close/>
                    <a:moveTo>
                      <a:pt x="70806" y="20919"/>
                    </a:moveTo>
                    <a:cubicBezTo>
                      <a:pt x="71297" y="20919"/>
                      <a:pt x="71792" y="20971"/>
                      <a:pt x="72283" y="21076"/>
                    </a:cubicBezTo>
                    <a:cubicBezTo>
                      <a:pt x="71289" y="22322"/>
                      <a:pt x="70742" y="23908"/>
                      <a:pt x="70939" y="25574"/>
                    </a:cubicBezTo>
                    <a:cubicBezTo>
                      <a:pt x="71446" y="25463"/>
                      <a:pt x="71957" y="25408"/>
                      <a:pt x="72464" y="25408"/>
                    </a:cubicBezTo>
                    <a:cubicBezTo>
                      <a:pt x="74404" y="25408"/>
                      <a:pt x="76283" y="26206"/>
                      <a:pt x="77633" y="27662"/>
                    </a:cubicBezTo>
                    <a:cubicBezTo>
                      <a:pt x="78968" y="26216"/>
                      <a:pt x="80838" y="25420"/>
                      <a:pt x="82771" y="25420"/>
                    </a:cubicBezTo>
                    <a:cubicBezTo>
                      <a:pt x="83199" y="25420"/>
                      <a:pt x="83629" y="25459"/>
                      <a:pt x="84057" y="25538"/>
                    </a:cubicBezTo>
                    <a:cubicBezTo>
                      <a:pt x="83063" y="26721"/>
                      <a:pt x="82480" y="28218"/>
                      <a:pt x="82570" y="29813"/>
                    </a:cubicBezTo>
                    <a:cubicBezTo>
                      <a:pt x="81320" y="28509"/>
                      <a:pt x="79561" y="27671"/>
                      <a:pt x="77692" y="27671"/>
                    </a:cubicBezTo>
                    <a:cubicBezTo>
                      <a:pt x="77672" y="27671"/>
                      <a:pt x="77653" y="27671"/>
                      <a:pt x="77633" y="27671"/>
                    </a:cubicBezTo>
                    <a:cubicBezTo>
                      <a:pt x="77615" y="27671"/>
                      <a:pt x="77597" y="27671"/>
                      <a:pt x="77578" y="27671"/>
                    </a:cubicBezTo>
                    <a:cubicBezTo>
                      <a:pt x="75520" y="27671"/>
                      <a:pt x="73598" y="28679"/>
                      <a:pt x="72346" y="30207"/>
                    </a:cubicBezTo>
                    <a:cubicBezTo>
                      <a:pt x="72748" y="26485"/>
                      <a:pt x="69425" y="23164"/>
                      <a:pt x="65706" y="23164"/>
                    </a:cubicBezTo>
                    <a:cubicBezTo>
                      <a:pt x="65691" y="23164"/>
                      <a:pt x="65677" y="23164"/>
                      <a:pt x="65662" y="23164"/>
                    </a:cubicBezTo>
                    <a:cubicBezTo>
                      <a:pt x="67004" y="21714"/>
                      <a:pt x="68876" y="20919"/>
                      <a:pt x="70806" y="20919"/>
                    </a:cubicBezTo>
                    <a:close/>
                    <a:moveTo>
                      <a:pt x="35617" y="25606"/>
                    </a:moveTo>
                    <a:cubicBezTo>
                      <a:pt x="36076" y="25606"/>
                      <a:pt x="36538" y="25652"/>
                      <a:pt x="36997" y="25744"/>
                    </a:cubicBezTo>
                    <a:cubicBezTo>
                      <a:pt x="35993" y="26999"/>
                      <a:pt x="35447" y="28594"/>
                      <a:pt x="35644" y="30269"/>
                    </a:cubicBezTo>
                    <a:cubicBezTo>
                      <a:pt x="34392" y="28813"/>
                      <a:pt x="32516" y="27859"/>
                      <a:pt x="30520" y="27859"/>
                    </a:cubicBezTo>
                    <a:cubicBezTo>
                      <a:pt x="30502" y="27859"/>
                      <a:pt x="30483" y="27859"/>
                      <a:pt x="30465" y="27859"/>
                    </a:cubicBezTo>
                    <a:cubicBezTo>
                      <a:pt x="31804" y="26411"/>
                      <a:pt x="33682" y="25606"/>
                      <a:pt x="35617" y="25606"/>
                    </a:cubicBezTo>
                    <a:close/>
                    <a:moveTo>
                      <a:pt x="112816" y="23451"/>
                    </a:moveTo>
                    <a:cubicBezTo>
                      <a:pt x="115993" y="23451"/>
                      <a:pt x="119169" y="25529"/>
                      <a:pt x="119209" y="29687"/>
                    </a:cubicBezTo>
                    <a:cubicBezTo>
                      <a:pt x="118736" y="29585"/>
                      <a:pt x="118259" y="29535"/>
                      <a:pt x="117784" y="29535"/>
                    </a:cubicBezTo>
                    <a:cubicBezTo>
                      <a:pt x="115923" y="29535"/>
                      <a:pt x="114113" y="30302"/>
                      <a:pt x="112821" y="31694"/>
                    </a:cubicBezTo>
                    <a:cubicBezTo>
                      <a:pt x="111539" y="30314"/>
                      <a:pt x="109747" y="29535"/>
                      <a:pt x="107865" y="29535"/>
                    </a:cubicBezTo>
                    <a:cubicBezTo>
                      <a:pt x="107382" y="29535"/>
                      <a:pt x="106898" y="29588"/>
                      <a:pt x="106423" y="29687"/>
                    </a:cubicBezTo>
                    <a:cubicBezTo>
                      <a:pt x="106463" y="25529"/>
                      <a:pt x="109640" y="23451"/>
                      <a:pt x="112816" y="23451"/>
                    </a:cubicBezTo>
                    <a:close/>
                    <a:moveTo>
                      <a:pt x="136139" y="23455"/>
                    </a:moveTo>
                    <a:cubicBezTo>
                      <a:pt x="139311" y="23455"/>
                      <a:pt x="142484" y="25532"/>
                      <a:pt x="142525" y="29687"/>
                    </a:cubicBezTo>
                    <a:lnTo>
                      <a:pt x="142534" y="29696"/>
                    </a:lnTo>
                    <a:cubicBezTo>
                      <a:pt x="142055" y="29591"/>
                      <a:pt x="141572" y="29540"/>
                      <a:pt x="141093" y="29540"/>
                    </a:cubicBezTo>
                    <a:cubicBezTo>
                      <a:pt x="139240" y="29540"/>
                      <a:pt x="137441" y="30306"/>
                      <a:pt x="136145" y="31694"/>
                    </a:cubicBezTo>
                    <a:cubicBezTo>
                      <a:pt x="134872" y="30323"/>
                      <a:pt x="133071" y="29535"/>
                      <a:pt x="131199" y="29535"/>
                    </a:cubicBezTo>
                    <a:cubicBezTo>
                      <a:pt x="130715" y="29535"/>
                      <a:pt x="130231" y="29588"/>
                      <a:pt x="129756" y="29696"/>
                    </a:cubicBezTo>
                    <a:cubicBezTo>
                      <a:pt x="129787" y="25536"/>
                      <a:pt x="132963" y="23455"/>
                      <a:pt x="136139" y="23455"/>
                    </a:cubicBezTo>
                    <a:close/>
                    <a:moveTo>
                      <a:pt x="89290" y="23558"/>
                    </a:moveTo>
                    <a:cubicBezTo>
                      <a:pt x="92466" y="23558"/>
                      <a:pt x="95642" y="25636"/>
                      <a:pt x="95679" y="29793"/>
                    </a:cubicBezTo>
                    <a:lnTo>
                      <a:pt x="95679" y="29793"/>
                    </a:lnTo>
                    <a:cubicBezTo>
                      <a:pt x="95207" y="29692"/>
                      <a:pt x="94732" y="29643"/>
                      <a:pt x="94260" y="29643"/>
                    </a:cubicBezTo>
                    <a:cubicBezTo>
                      <a:pt x="92399" y="29643"/>
                      <a:pt x="90599" y="30409"/>
                      <a:pt x="89299" y="31802"/>
                    </a:cubicBezTo>
                    <a:cubicBezTo>
                      <a:pt x="88018" y="30422"/>
                      <a:pt x="86226" y="29642"/>
                      <a:pt x="84344" y="29642"/>
                    </a:cubicBezTo>
                    <a:cubicBezTo>
                      <a:pt x="83860" y="29642"/>
                      <a:pt x="83376" y="29696"/>
                      <a:pt x="82902" y="29795"/>
                    </a:cubicBezTo>
                    <a:cubicBezTo>
                      <a:pt x="82937" y="25637"/>
                      <a:pt x="86114" y="23558"/>
                      <a:pt x="89290" y="23558"/>
                    </a:cubicBezTo>
                    <a:close/>
                    <a:moveTo>
                      <a:pt x="65666" y="23648"/>
                    </a:moveTo>
                    <a:cubicBezTo>
                      <a:pt x="68843" y="23648"/>
                      <a:pt x="72019" y="25727"/>
                      <a:pt x="72059" y="29884"/>
                    </a:cubicBezTo>
                    <a:cubicBezTo>
                      <a:pt x="71580" y="29779"/>
                      <a:pt x="71096" y="29728"/>
                      <a:pt x="70615" y="29728"/>
                    </a:cubicBezTo>
                    <a:cubicBezTo>
                      <a:pt x="68761" y="29728"/>
                      <a:pt x="66961" y="30492"/>
                      <a:pt x="65666" y="31886"/>
                    </a:cubicBezTo>
                    <a:lnTo>
                      <a:pt x="65666" y="31886"/>
                    </a:lnTo>
                    <a:cubicBezTo>
                      <a:pt x="64392" y="30517"/>
                      <a:pt x="62615" y="29732"/>
                      <a:pt x="60747" y="29732"/>
                    </a:cubicBezTo>
                    <a:cubicBezTo>
                      <a:pt x="60737" y="29732"/>
                      <a:pt x="60726" y="29732"/>
                      <a:pt x="60715" y="29732"/>
                    </a:cubicBezTo>
                    <a:cubicBezTo>
                      <a:pt x="60231" y="29732"/>
                      <a:pt x="59748" y="29777"/>
                      <a:pt x="59273" y="29884"/>
                    </a:cubicBezTo>
                    <a:cubicBezTo>
                      <a:pt x="59313" y="25727"/>
                      <a:pt x="62490" y="23648"/>
                      <a:pt x="65666" y="23648"/>
                    </a:cubicBezTo>
                    <a:close/>
                    <a:moveTo>
                      <a:pt x="42333" y="23656"/>
                    </a:moveTo>
                    <a:cubicBezTo>
                      <a:pt x="45505" y="23656"/>
                      <a:pt x="48680" y="25731"/>
                      <a:pt x="48726" y="29882"/>
                    </a:cubicBezTo>
                    <a:lnTo>
                      <a:pt x="48726" y="29882"/>
                    </a:lnTo>
                    <a:cubicBezTo>
                      <a:pt x="48256" y="29782"/>
                      <a:pt x="47782" y="29732"/>
                      <a:pt x="47311" y="29732"/>
                    </a:cubicBezTo>
                    <a:cubicBezTo>
                      <a:pt x="45452" y="29732"/>
                      <a:pt x="43648" y="30499"/>
                      <a:pt x="42355" y="31891"/>
                    </a:cubicBezTo>
                    <a:cubicBezTo>
                      <a:pt x="41074" y="30511"/>
                      <a:pt x="39282" y="29732"/>
                      <a:pt x="37400" y="29732"/>
                    </a:cubicBezTo>
                    <a:cubicBezTo>
                      <a:pt x="36916" y="29732"/>
                      <a:pt x="36432" y="29777"/>
                      <a:pt x="35958" y="29884"/>
                    </a:cubicBezTo>
                    <a:cubicBezTo>
                      <a:pt x="35989" y="25732"/>
                      <a:pt x="39159" y="23656"/>
                      <a:pt x="42333" y="23656"/>
                    </a:cubicBezTo>
                    <a:close/>
                    <a:moveTo>
                      <a:pt x="18806" y="23760"/>
                    </a:moveTo>
                    <a:cubicBezTo>
                      <a:pt x="21979" y="23760"/>
                      <a:pt x="25151" y="25836"/>
                      <a:pt x="25196" y="29992"/>
                    </a:cubicBezTo>
                    <a:lnTo>
                      <a:pt x="25196" y="29992"/>
                    </a:lnTo>
                    <a:cubicBezTo>
                      <a:pt x="24718" y="29887"/>
                      <a:pt x="24235" y="29836"/>
                      <a:pt x="23756" y="29836"/>
                    </a:cubicBezTo>
                    <a:cubicBezTo>
                      <a:pt x="21903" y="29836"/>
                      <a:pt x="20103" y="30603"/>
                      <a:pt x="18807" y="31999"/>
                    </a:cubicBezTo>
                    <a:cubicBezTo>
                      <a:pt x="17526" y="30619"/>
                      <a:pt x="15734" y="29839"/>
                      <a:pt x="13852" y="29839"/>
                    </a:cubicBezTo>
                    <a:cubicBezTo>
                      <a:pt x="13368" y="29839"/>
                      <a:pt x="12884" y="29893"/>
                      <a:pt x="12409" y="29992"/>
                    </a:cubicBezTo>
                    <a:cubicBezTo>
                      <a:pt x="12454" y="25839"/>
                      <a:pt x="15631" y="23760"/>
                      <a:pt x="18806" y="23760"/>
                    </a:cubicBezTo>
                    <a:close/>
                    <a:moveTo>
                      <a:pt x="117960" y="29918"/>
                    </a:moveTo>
                    <a:cubicBezTo>
                      <a:pt x="118387" y="29918"/>
                      <a:pt x="118817" y="29957"/>
                      <a:pt x="119245" y="30037"/>
                    </a:cubicBezTo>
                    <a:cubicBezTo>
                      <a:pt x="118251" y="31210"/>
                      <a:pt x="117668" y="32716"/>
                      <a:pt x="117758" y="34302"/>
                    </a:cubicBezTo>
                    <a:cubicBezTo>
                      <a:pt x="116514" y="33005"/>
                      <a:pt x="114758" y="32168"/>
                      <a:pt x="112908" y="32168"/>
                    </a:cubicBezTo>
                    <a:cubicBezTo>
                      <a:pt x="112879" y="32168"/>
                      <a:pt x="112850" y="32169"/>
                      <a:pt x="112821" y="32169"/>
                    </a:cubicBezTo>
                    <a:cubicBezTo>
                      <a:pt x="114156" y="30716"/>
                      <a:pt x="116027" y="29918"/>
                      <a:pt x="117960" y="29918"/>
                    </a:cubicBezTo>
                    <a:close/>
                    <a:moveTo>
                      <a:pt x="84139" y="30021"/>
                    </a:moveTo>
                    <a:cubicBezTo>
                      <a:pt x="86073" y="30021"/>
                      <a:pt x="87951" y="30818"/>
                      <a:pt x="89290" y="32268"/>
                    </a:cubicBezTo>
                    <a:lnTo>
                      <a:pt x="89290" y="32268"/>
                    </a:lnTo>
                    <a:cubicBezTo>
                      <a:pt x="89274" y="32267"/>
                      <a:pt x="89257" y="32267"/>
                      <a:pt x="89240" y="32267"/>
                    </a:cubicBezTo>
                    <a:cubicBezTo>
                      <a:pt x="87371" y="32267"/>
                      <a:pt x="85603" y="33106"/>
                      <a:pt x="84362" y="34409"/>
                    </a:cubicBezTo>
                    <a:cubicBezTo>
                      <a:pt x="84443" y="32814"/>
                      <a:pt x="83860" y="31318"/>
                      <a:pt x="82875" y="30135"/>
                    </a:cubicBezTo>
                    <a:cubicBezTo>
                      <a:pt x="83295" y="30058"/>
                      <a:pt x="83719" y="30021"/>
                      <a:pt x="84139" y="30021"/>
                    </a:cubicBezTo>
                    <a:close/>
                    <a:moveTo>
                      <a:pt x="94446" y="30017"/>
                    </a:moveTo>
                    <a:cubicBezTo>
                      <a:pt x="94870" y="30017"/>
                      <a:pt x="95298" y="30056"/>
                      <a:pt x="95724" y="30135"/>
                    </a:cubicBezTo>
                    <a:cubicBezTo>
                      <a:pt x="94729" y="31318"/>
                      <a:pt x="94147" y="32814"/>
                      <a:pt x="94237" y="34409"/>
                    </a:cubicBezTo>
                    <a:cubicBezTo>
                      <a:pt x="92986" y="33106"/>
                      <a:pt x="91227" y="32267"/>
                      <a:pt x="89359" y="32267"/>
                    </a:cubicBezTo>
                    <a:cubicBezTo>
                      <a:pt x="89339" y="32267"/>
                      <a:pt x="89319" y="32267"/>
                      <a:pt x="89299" y="32268"/>
                    </a:cubicBezTo>
                    <a:cubicBezTo>
                      <a:pt x="90637" y="30820"/>
                      <a:pt x="92510" y="30017"/>
                      <a:pt x="94446" y="30017"/>
                    </a:cubicBezTo>
                    <a:close/>
                    <a:moveTo>
                      <a:pt x="47502" y="30107"/>
                    </a:moveTo>
                    <a:cubicBezTo>
                      <a:pt x="47926" y="30107"/>
                      <a:pt x="48354" y="30146"/>
                      <a:pt x="48780" y="30225"/>
                    </a:cubicBezTo>
                    <a:cubicBezTo>
                      <a:pt x="47785" y="31407"/>
                      <a:pt x="47203" y="32913"/>
                      <a:pt x="47284" y="34499"/>
                    </a:cubicBezTo>
                    <a:cubicBezTo>
                      <a:pt x="46042" y="33196"/>
                      <a:pt x="44275" y="32366"/>
                      <a:pt x="42406" y="32366"/>
                    </a:cubicBezTo>
                    <a:cubicBezTo>
                      <a:pt x="42386" y="32366"/>
                      <a:pt x="42366" y="32366"/>
                      <a:pt x="42346" y="32366"/>
                    </a:cubicBezTo>
                    <a:cubicBezTo>
                      <a:pt x="42343" y="32366"/>
                      <a:pt x="42341" y="32366"/>
                      <a:pt x="42338" y="32366"/>
                    </a:cubicBezTo>
                    <a:lnTo>
                      <a:pt x="42338" y="32366"/>
                    </a:lnTo>
                    <a:lnTo>
                      <a:pt x="42355" y="32357"/>
                    </a:lnTo>
                    <a:cubicBezTo>
                      <a:pt x="43693" y="30910"/>
                      <a:pt x="45566" y="30107"/>
                      <a:pt x="47502" y="30107"/>
                    </a:cubicBezTo>
                    <a:close/>
                    <a:moveTo>
                      <a:pt x="106100" y="25400"/>
                    </a:moveTo>
                    <a:cubicBezTo>
                      <a:pt x="106559" y="25400"/>
                      <a:pt x="107021" y="25446"/>
                      <a:pt x="107480" y="25538"/>
                    </a:cubicBezTo>
                    <a:cubicBezTo>
                      <a:pt x="106477" y="26801"/>
                      <a:pt x="105930" y="28404"/>
                      <a:pt x="106136" y="30079"/>
                    </a:cubicBezTo>
                    <a:lnTo>
                      <a:pt x="106136" y="30079"/>
                    </a:lnTo>
                    <a:cubicBezTo>
                      <a:pt x="106645" y="29966"/>
                      <a:pt x="107158" y="29911"/>
                      <a:pt x="107667" y="29911"/>
                    </a:cubicBezTo>
                    <a:cubicBezTo>
                      <a:pt x="109601" y="29911"/>
                      <a:pt x="111474" y="30709"/>
                      <a:pt x="112821" y="32169"/>
                    </a:cubicBezTo>
                    <a:cubicBezTo>
                      <a:pt x="112793" y="32169"/>
                      <a:pt x="112765" y="32169"/>
                      <a:pt x="112738" y="32169"/>
                    </a:cubicBezTo>
                    <a:cubicBezTo>
                      <a:pt x="110761" y="32169"/>
                      <a:pt x="108905" y="33112"/>
                      <a:pt x="107659" y="34553"/>
                    </a:cubicBezTo>
                    <a:cubicBezTo>
                      <a:pt x="107785" y="32886"/>
                      <a:pt x="107175" y="31300"/>
                      <a:pt x="106127" y="30081"/>
                    </a:cubicBezTo>
                    <a:cubicBezTo>
                      <a:pt x="106130" y="30081"/>
                      <a:pt x="106132" y="30080"/>
                      <a:pt x="106134" y="30080"/>
                    </a:cubicBezTo>
                    <a:lnTo>
                      <a:pt x="106134" y="30080"/>
                    </a:lnTo>
                    <a:lnTo>
                      <a:pt x="106127" y="30072"/>
                    </a:lnTo>
                    <a:cubicBezTo>
                      <a:pt x="104875" y="28616"/>
                      <a:pt x="102990" y="27662"/>
                      <a:pt x="100995" y="27662"/>
                    </a:cubicBezTo>
                    <a:cubicBezTo>
                      <a:pt x="100976" y="27662"/>
                      <a:pt x="100958" y="27662"/>
                      <a:pt x="100939" y="27662"/>
                    </a:cubicBezTo>
                    <a:cubicBezTo>
                      <a:pt x="100919" y="27662"/>
                      <a:pt x="100900" y="27662"/>
                      <a:pt x="100880" y="27662"/>
                    </a:cubicBezTo>
                    <a:cubicBezTo>
                      <a:pt x="99020" y="27662"/>
                      <a:pt x="97252" y="28500"/>
                      <a:pt x="96011" y="29804"/>
                    </a:cubicBezTo>
                    <a:cubicBezTo>
                      <a:pt x="96091" y="28209"/>
                      <a:pt x="95509" y="26712"/>
                      <a:pt x="94514" y="25529"/>
                    </a:cubicBezTo>
                    <a:cubicBezTo>
                      <a:pt x="94943" y="25450"/>
                      <a:pt x="95373" y="25411"/>
                      <a:pt x="95801" y="25411"/>
                    </a:cubicBezTo>
                    <a:cubicBezTo>
                      <a:pt x="97734" y="25411"/>
                      <a:pt x="99605" y="26207"/>
                      <a:pt x="100948" y="27653"/>
                    </a:cubicBezTo>
                    <a:cubicBezTo>
                      <a:pt x="102288" y="26205"/>
                      <a:pt x="104166" y="25400"/>
                      <a:pt x="106100" y="25400"/>
                    </a:cubicBezTo>
                    <a:close/>
                    <a:moveTo>
                      <a:pt x="13662" y="30223"/>
                    </a:moveTo>
                    <a:cubicBezTo>
                      <a:pt x="15598" y="30223"/>
                      <a:pt x="17464" y="31021"/>
                      <a:pt x="18807" y="32474"/>
                    </a:cubicBezTo>
                    <a:cubicBezTo>
                      <a:pt x="18787" y="32474"/>
                      <a:pt x="18768" y="32473"/>
                      <a:pt x="18748" y="32473"/>
                    </a:cubicBezTo>
                    <a:cubicBezTo>
                      <a:pt x="16879" y="32473"/>
                      <a:pt x="15111" y="33312"/>
                      <a:pt x="13870" y="34615"/>
                    </a:cubicBezTo>
                    <a:cubicBezTo>
                      <a:pt x="13951" y="33020"/>
                      <a:pt x="13368" y="31515"/>
                      <a:pt x="12374" y="30341"/>
                    </a:cubicBezTo>
                    <a:cubicBezTo>
                      <a:pt x="12803" y="30262"/>
                      <a:pt x="13234" y="30223"/>
                      <a:pt x="13662" y="30223"/>
                    </a:cubicBezTo>
                    <a:close/>
                    <a:moveTo>
                      <a:pt x="23936" y="30219"/>
                    </a:moveTo>
                    <a:cubicBezTo>
                      <a:pt x="24366" y="30219"/>
                      <a:pt x="24800" y="30259"/>
                      <a:pt x="25232" y="30341"/>
                    </a:cubicBezTo>
                    <a:cubicBezTo>
                      <a:pt x="24237" y="31515"/>
                      <a:pt x="23655" y="33020"/>
                      <a:pt x="23744" y="34615"/>
                    </a:cubicBezTo>
                    <a:cubicBezTo>
                      <a:pt x="22494" y="33303"/>
                      <a:pt x="20727" y="32473"/>
                      <a:pt x="18867" y="32473"/>
                    </a:cubicBezTo>
                    <a:cubicBezTo>
                      <a:pt x="18847" y="32473"/>
                      <a:pt x="18827" y="32474"/>
                      <a:pt x="18807" y="32474"/>
                    </a:cubicBezTo>
                    <a:lnTo>
                      <a:pt x="18807" y="32465"/>
                    </a:lnTo>
                    <a:cubicBezTo>
                      <a:pt x="20140" y="31022"/>
                      <a:pt x="22007" y="30219"/>
                      <a:pt x="23936" y="30219"/>
                    </a:cubicBezTo>
                    <a:close/>
                    <a:moveTo>
                      <a:pt x="37182" y="30113"/>
                    </a:moveTo>
                    <a:cubicBezTo>
                      <a:pt x="39117" y="30113"/>
                      <a:pt x="40995" y="30910"/>
                      <a:pt x="42337" y="32366"/>
                    </a:cubicBezTo>
                    <a:lnTo>
                      <a:pt x="42337" y="32366"/>
                    </a:lnTo>
                    <a:cubicBezTo>
                      <a:pt x="42313" y="32366"/>
                      <a:pt x="42288" y="32366"/>
                      <a:pt x="42264" y="32366"/>
                    </a:cubicBezTo>
                    <a:cubicBezTo>
                      <a:pt x="40296" y="32366"/>
                      <a:pt x="38431" y="33309"/>
                      <a:pt x="37185" y="34750"/>
                    </a:cubicBezTo>
                    <a:cubicBezTo>
                      <a:pt x="37320" y="33083"/>
                      <a:pt x="36710" y="31506"/>
                      <a:pt x="35662" y="30278"/>
                    </a:cubicBezTo>
                    <a:cubicBezTo>
                      <a:pt x="36167" y="30167"/>
                      <a:pt x="36676" y="30113"/>
                      <a:pt x="37182" y="30113"/>
                    </a:cubicBezTo>
                    <a:close/>
                    <a:moveTo>
                      <a:pt x="124479" y="28060"/>
                    </a:moveTo>
                    <a:cubicBezTo>
                      <a:pt x="127651" y="28060"/>
                      <a:pt x="130826" y="30136"/>
                      <a:pt x="130867" y="34291"/>
                    </a:cubicBezTo>
                    <a:lnTo>
                      <a:pt x="130867" y="34291"/>
                    </a:lnTo>
                    <a:cubicBezTo>
                      <a:pt x="130397" y="34190"/>
                      <a:pt x="129923" y="34141"/>
                      <a:pt x="129452" y="34141"/>
                    </a:cubicBezTo>
                    <a:cubicBezTo>
                      <a:pt x="127593" y="34141"/>
                      <a:pt x="125787" y="34908"/>
                      <a:pt x="124487" y="36300"/>
                    </a:cubicBezTo>
                    <a:cubicBezTo>
                      <a:pt x="123215" y="34920"/>
                      <a:pt x="121414" y="34140"/>
                      <a:pt x="119541" y="34140"/>
                    </a:cubicBezTo>
                    <a:cubicBezTo>
                      <a:pt x="119057" y="34140"/>
                      <a:pt x="118564" y="34194"/>
                      <a:pt x="118098" y="34293"/>
                    </a:cubicBezTo>
                    <a:cubicBezTo>
                      <a:pt x="118130" y="30138"/>
                      <a:pt x="121303" y="28060"/>
                      <a:pt x="124479" y="28060"/>
                    </a:cubicBezTo>
                    <a:close/>
                    <a:moveTo>
                      <a:pt x="100961" y="28160"/>
                    </a:moveTo>
                    <a:cubicBezTo>
                      <a:pt x="104135" y="28160"/>
                      <a:pt x="107310" y="30239"/>
                      <a:pt x="107355" y="34400"/>
                    </a:cubicBezTo>
                    <a:cubicBezTo>
                      <a:pt x="106875" y="34295"/>
                      <a:pt x="106390" y="34244"/>
                      <a:pt x="105910" y="34244"/>
                    </a:cubicBezTo>
                    <a:cubicBezTo>
                      <a:pt x="104056" y="34244"/>
                      <a:pt x="102256" y="35007"/>
                      <a:pt x="100961" y="36393"/>
                    </a:cubicBezTo>
                    <a:lnTo>
                      <a:pt x="100961" y="36393"/>
                    </a:lnTo>
                    <a:cubicBezTo>
                      <a:pt x="99680" y="35026"/>
                      <a:pt x="97881" y="34239"/>
                      <a:pt x="96011" y="34239"/>
                    </a:cubicBezTo>
                    <a:cubicBezTo>
                      <a:pt x="95527" y="34239"/>
                      <a:pt x="95043" y="34293"/>
                      <a:pt x="94568" y="34400"/>
                    </a:cubicBezTo>
                    <a:cubicBezTo>
                      <a:pt x="94608" y="30241"/>
                      <a:pt x="97784" y="28160"/>
                      <a:pt x="100961" y="28160"/>
                    </a:cubicBezTo>
                    <a:close/>
                    <a:moveTo>
                      <a:pt x="77631" y="28164"/>
                    </a:moveTo>
                    <a:cubicBezTo>
                      <a:pt x="80804" y="28164"/>
                      <a:pt x="83979" y="30241"/>
                      <a:pt x="84022" y="34396"/>
                    </a:cubicBezTo>
                    <a:lnTo>
                      <a:pt x="84022" y="34396"/>
                    </a:lnTo>
                    <a:cubicBezTo>
                      <a:pt x="83552" y="34297"/>
                      <a:pt x="83079" y="34248"/>
                      <a:pt x="82611" y="34248"/>
                    </a:cubicBezTo>
                    <a:cubicBezTo>
                      <a:pt x="80750" y="34248"/>
                      <a:pt x="78950" y="35013"/>
                      <a:pt x="77651" y="36398"/>
                    </a:cubicBezTo>
                    <a:cubicBezTo>
                      <a:pt x="76369" y="35028"/>
                      <a:pt x="74577" y="34239"/>
                      <a:pt x="72704" y="34239"/>
                    </a:cubicBezTo>
                    <a:cubicBezTo>
                      <a:pt x="72212" y="34248"/>
                      <a:pt x="71728" y="34293"/>
                      <a:pt x="71253" y="34400"/>
                    </a:cubicBezTo>
                    <a:cubicBezTo>
                      <a:pt x="71284" y="30243"/>
                      <a:pt x="74456" y="28164"/>
                      <a:pt x="77631" y="28164"/>
                    </a:cubicBezTo>
                    <a:close/>
                    <a:moveTo>
                      <a:pt x="53994" y="28259"/>
                    </a:moveTo>
                    <a:cubicBezTo>
                      <a:pt x="57168" y="28259"/>
                      <a:pt x="60343" y="30337"/>
                      <a:pt x="60384" y="34497"/>
                    </a:cubicBezTo>
                    <a:lnTo>
                      <a:pt x="60384" y="34497"/>
                    </a:lnTo>
                    <a:cubicBezTo>
                      <a:pt x="59906" y="34393"/>
                      <a:pt x="59425" y="34343"/>
                      <a:pt x="58949" y="34343"/>
                    </a:cubicBezTo>
                    <a:cubicBezTo>
                      <a:pt x="57093" y="34343"/>
                      <a:pt x="55300" y="35109"/>
                      <a:pt x="54004" y="36497"/>
                    </a:cubicBezTo>
                    <a:cubicBezTo>
                      <a:pt x="52723" y="35126"/>
                      <a:pt x="50931" y="34338"/>
                      <a:pt x="49049" y="34338"/>
                    </a:cubicBezTo>
                    <a:cubicBezTo>
                      <a:pt x="48565" y="34338"/>
                      <a:pt x="48081" y="34391"/>
                      <a:pt x="47606" y="34499"/>
                    </a:cubicBezTo>
                    <a:cubicBezTo>
                      <a:pt x="47642" y="30340"/>
                      <a:pt x="50818" y="28259"/>
                      <a:pt x="53994" y="28259"/>
                    </a:cubicBezTo>
                    <a:close/>
                    <a:moveTo>
                      <a:pt x="7145" y="28361"/>
                    </a:moveTo>
                    <a:cubicBezTo>
                      <a:pt x="10322" y="28361"/>
                      <a:pt x="13498" y="30440"/>
                      <a:pt x="13538" y="34597"/>
                    </a:cubicBezTo>
                    <a:cubicBezTo>
                      <a:pt x="13065" y="34495"/>
                      <a:pt x="12588" y="34446"/>
                      <a:pt x="12114" y="34446"/>
                    </a:cubicBezTo>
                    <a:cubicBezTo>
                      <a:pt x="10255" y="34446"/>
                      <a:pt x="8451" y="35212"/>
                      <a:pt x="7159" y="36605"/>
                    </a:cubicBezTo>
                    <a:cubicBezTo>
                      <a:pt x="5877" y="35225"/>
                      <a:pt x="4076" y="34445"/>
                      <a:pt x="2194" y="34445"/>
                    </a:cubicBezTo>
                    <a:cubicBezTo>
                      <a:pt x="1711" y="34445"/>
                      <a:pt x="1227" y="34490"/>
                      <a:pt x="752" y="34597"/>
                    </a:cubicBezTo>
                    <a:cubicBezTo>
                      <a:pt x="792" y="30440"/>
                      <a:pt x="3969" y="28361"/>
                      <a:pt x="7145" y="28361"/>
                    </a:cubicBezTo>
                    <a:close/>
                    <a:moveTo>
                      <a:pt x="30465" y="28367"/>
                    </a:moveTo>
                    <a:cubicBezTo>
                      <a:pt x="33637" y="28367"/>
                      <a:pt x="36811" y="30444"/>
                      <a:pt x="36854" y="34602"/>
                    </a:cubicBezTo>
                    <a:lnTo>
                      <a:pt x="36854" y="34602"/>
                    </a:lnTo>
                    <a:cubicBezTo>
                      <a:pt x="36379" y="34500"/>
                      <a:pt x="35901" y="34450"/>
                      <a:pt x="35426" y="34450"/>
                    </a:cubicBezTo>
                    <a:cubicBezTo>
                      <a:pt x="33569" y="34450"/>
                      <a:pt x="31771" y="35216"/>
                      <a:pt x="30483" y="36605"/>
                    </a:cubicBezTo>
                    <a:cubicBezTo>
                      <a:pt x="29201" y="35234"/>
                      <a:pt x="27409" y="34445"/>
                      <a:pt x="25528" y="34445"/>
                    </a:cubicBezTo>
                    <a:cubicBezTo>
                      <a:pt x="25044" y="34445"/>
                      <a:pt x="24560" y="34499"/>
                      <a:pt x="24085" y="34606"/>
                    </a:cubicBezTo>
                    <a:cubicBezTo>
                      <a:pt x="24116" y="30448"/>
                      <a:pt x="27290" y="28367"/>
                      <a:pt x="30465" y="28367"/>
                    </a:cubicBezTo>
                    <a:close/>
                    <a:moveTo>
                      <a:pt x="119332" y="34516"/>
                    </a:moveTo>
                    <a:cubicBezTo>
                      <a:pt x="121268" y="34516"/>
                      <a:pt x="123142" y="35318"/>
                      <a:pt x="124487" y="36766"/>
                    </a:cubicBezTo>
                    <a:lnTo>
                      <a:pt x="124487" y="36766"/>
                    </a:lnTo>
                    <a:cubicBezTo>
                      <a:pt x="124484" y="36766"/>
                      <a:pt x="124481" y="36766"/>
                      <a:pt x="124478" y="36766"/>
                    </a:cubicBezTo>
                    <a:cubicBezTo>
                      <a:pt x="124459" y="36766"/>
                      <a:pt x="124439" y="36766"/>
                      <a:pt x="124419" y="36766"/>
                    </a:cubicBezTo>
                    <a:cubicBezTo>
                      <a:pt x="122559" y="36766"/>
                      <a:pt x="120791" y="37604"/>
                      <a:pt x="119550" y="38907"/>
                    </a:cubicBezTo>
                    <a:cubicBezTo>
                      <a:pt x="119631" y="37312"/>
                      <a:pt x="119048" y="35816"/>
                      <a:pt x="118054" y="34633"/>
                    </a:cubicBezTo>
                    <a:cubicBezTo>
                      <a:pt x="118479" y="34554"/>
                      <a:pt x="118907" y="34516"/>
                      <a:pt x="119332" y="34516"/>
                    </a:cubicBezTo>
                    <a:close/>
                    <a:moveTo>
                      <a:pt x="129633" y="34516"/>
                    </a:moveTo>
                    <a:cubicBezTo>
                      <a:pt x="130058" y="34516"/>
                      <a:pt x="130486" y="34554"/>
                      <a:pt x="130912" y="34633"/>
                    </a:cubicBezTo>
                    <a:cubicBezTo>
                      <a:pt x="129908" y="35816"/>
                      <a:pt x="129326" y="37321"/>
                      <a:pt x="129415" y="38907"/>
                    </a:cubicBezTo>
                    <a:cubicBezTo>
                      <a:pt x="128174" y="37604"/>
                      <a:pt x="126406" y="36766"/>
                      <a:pt x="124537" y="36766"/>
                    </a:cubicBezTo>
                    <a:cubicBezTo>
                      <a:pt x="124521" y="36766"/>
                      <a:pt x="124504" y="36766"/>
                      <a:pt x="124487" y="36766"/>
                    </a:cubicBezTo>
                    <a:lnTo>
                      <a:pt x="124487" y="36766"/>
                    </a:lnTo>
                    <a:cubicBezTo>
                      <a:pt x="125825" y="35318"/>
                      <a:pt x="127698" y="34516"/>
                      <a:pt x="129633" y="34516"/>
                    </a:cubicBezTo>
                    <a:close/>
                    <a:moveTo>
                      <a:pt x="60697" y="38943"/>
                    </a:moveTo>
                    <a:cubicBezTo>
                      <a:pt x="60700" y="38943"/>
                      <a:pt x="60703" y="38943"/>
                      <a:pt x="60707" y="38943"/>
                    </a:cubicBezTo>
                    <a:lnTo>
                      <a:pt x="60707" y="38943"/>
                    </a:lnTo>
                    <a:cubicBezTo>
                      <a:pt x="60709" y="38943"/>
                      <a:pt x="60712" y="38943"/>
                      <a:pt x="60715" y="38943"/>
                    </a:cubicBezTo>
                    <a:close/>
                    <a:moveTo>
                      <a:pt x="82776" y="34621"/>
                    </a:moveTo>
                    <a:cubicBezTo>
                      <a:pt x="83205" y="34621"/>
                      <a:pt x="83636" y="34660"/>
                      <a:pt x="84066" y="34741"/>
                    </a:cubicBezTo>
                    <a:cubicBezTo>
                      <a:pt x="83556" y="35341"/>
                      <a:pt x="83152" y="36031"/>
                      <a:pt x="82893" y="36775"/>
                    </a:cubicBezTo>
                    <a:lnTo>
                      <a:pt x="82875" y="36775"/>
                    </a:lnTo>
                    <a:cubicBezTo>
                      <a:pt x="82642" y="37474"/>
                      <a:pt x="82534" y="38208"/>
                      <a:pt x="82579" y="38952"/>
                    </a:cubicBezTo>
                    <a:cubicBezTo>
                      <a:pt x="81333" y="37644"/>
                      <a:pt x="79568" y="36811"/>
                      <a:pt x="77695" y="36811"/>
                    </a:cubicBezTo>
                    <a:cubicBezTo>
                      <a:pt x="79034" y="35399"/>
                      <a:pt x="80873" y="34621"/>
                      <a:pt x="82776" y="34621"/>
                    </a:cubicBezTo>
                    <a:close/>
                    <a:moveTo>
                      <a:pt x="95815" y="34621"/>
                    </a:moveTo>
                    <a:cubicBezTo>
                      <a:pt x="97719" y="34621"/>
                      <a:pt x="99565" y="35399"/>
                      <a:pt x="100903" y="36811"/>
                    </a:cubicBezTo>
                    <a:cubicBezTo>
                      <a:pt x="99030" y="36811"/>
                      <a:pt x="97265" y="37644"/>
                      <a:pt x="96020" y="38952"/>
                    </a:cubicBezTo>
                    <a:cubicBezTo>
                      <a:pt x="96056" y="38208"/>
                      <a:pt x="95948" y="37474"/>
                      <a:pt x="95706" y="36775"/>
                    </a:cubicBezTo>
                    <a:lnTo>
                      <a:pt x="95688" y="36775"/>
                    </a:lnTo>
                    <a:cubicBezTo>
                      <a:pt x="95428" y="36031"/>
                      <a:pt x="95034" y="35341"/>
                      <a:pt x="94523" y="34741"/>
                    </a:cubicBezTo>
                    <a:cubicBezTo>
                      <a:pt x="94953" y="34660"/>
                      <a:pt x="95385" y="34621"/>
                      <a:pt x="95815" y="34621"/>
                    </a:cubicBezTo>
                    <a:close/>
                    <a:moveTo>
                      <a:pt x="48844" y="34725"/>
                    </a:moveTo>
                    <a:cubicBezTo>
                      <a:pt x="50778" y="34725"/>
                      <a:pt x="52655" y="35522"/>
                      <a:pt x="53995" y="36972"/>
                    </a:cubicBezTo>
                    <a:lnTo>
                      <a:pt x="53995" y="36972"/>
                    </a:lnTo>
                    <a:cubicBezTo>
                      <a:pt x="53988" y="36972"/>
                      <a:pt x="53981" y="36972"/>
                      <a:pt x="53974" y="36972"/>
                    </a:cubicBezTo>
                    <a:cubicBezTo>
                      <a:pt x="52094" y="36972"/>
                      <a:pt x="50315" y="37803"/>
                      <a:pt x="49067" y="39113"/>
                    </a:cubicBezTo>
                    <a:cubicBezTo>
                      <a:pt x="49147" y="37527"/>
                      <a:pt x="48565" y="36022"/>
                      <a:pt x="47579" y="34839"/>
                    </a:cubicBezTo>
                    <a:cubicBezTo>
                      <a:pt x="48000" y="34763"/>
                      <a:pt x="48423" y="34725"/>
                      <a:pt x="48844" y="34725"/>
                    </a:cubicBezTo>
                    <a:close/>
                    <a:moveTo>
                      <a:pt x="59150" y="34722"/>
                    </a:moveTo>
                    <a:cubicBezTo>
                      <a:pt x="59575" y="34722"/>
                      <a:pt x="60003" y="34760"/>
                      <a:pt x="60429" y="34839"/>
                    </a:cubicBezTo>
                    <a:cubicBezTo>
                      <a:pt x="59434" y="36022"/>
                      <a:pt x="58852" y="37527"/>
                      <a:pt x="58941" y="39113"/>
                    </a:cubicBezTo>
                    <a:cubicBezTo>
                      <a:pt x="57691" y="37810"/>
                      <a:pt x="55923" y="36972"/>
                      <a:pt x="54063" y="36972"/>
                    </a:cubicBezTo>
                    <a:cubicBezTo>
                      <a:pt x="54043" y="36972"/>
                      <a:pt x="54024" y="36972"/>
                      <a:pt x="54004" y="36972"/>
                    </a:cubicBezTo>
                    <a:cubicBezTo>
                      <a:pt x="55341" y="35524"/>
                      <a:pt x="57215" y="34722"/>
                      <a:pt x="59150" y="34722"/>
                    </a:cubicBezTo>
                    <a:close/>
                    <a:moveTo>
                      <a:pt x="25322" y="34827"/>
                    </a:moveTo>
                    <a:cubicBezTo>
                      <a:pt x="27227" y="34827"/>
                      <a:pt x="29071" y="35605"/>
                      <a:pt x="30402" y="37017"/>
                    </a:cubicBezTo>
                    <a:cubicBezTo>
                      <a:pt x="28538" y="37017"/>
                      <a:pt x="26764" y="37850"/>
                      <a:pt x="25519" y="39149"/>
                    </a:cubicBezTo>
                    <a:cubicBezTo>
                      <a:pt x="25563" y="38415"/>
                      <a:pt x="25456" y="37671"/>
                      <a:pt x="25223" y="36972"/>
                    </a:cubicBezTo>
                    <a:lnTo>
                      <a:pt x="25196" y="36972"/>
                    </a:lnTo>
                    <a:cubicBezTo>
                      <a:pt x="24936" y="36228"/>
                      <a:pt x="24542" y="35547"/>
                      <a:pt x="24031" y="34947"/>
                    </a:cubicBezTo>
                    <a:cubicBezTo>
                      <a:pt x="24461" y="34866"/>
                      <a:pt x="24893" y="34827"/>
                      <a:pt x="25322" y="34827"/>
                    </a:cubicBezTo>
                    <a:close/>
                    <a:moveTo>
                      <a:pt x="12283" y="34827"/>
                    </a:moveTo>
                    <a:cubicBezTo>
                      <a:pt x="12712" y="34827"/>
                      <a:pt x="13144" y="34866"/>
                      <a:pt x="13574" y="34947"/>
                    </a:cubicBezTo>
                    <a:cubicBezTo>
                      <a:pt x="13063" y="35547"/>
                      <a:pt x="12669" y="36228"/>
                      <a:pt x="12400" y="36972"/>
                    </a:cubicBezTo>
                    <a:lnTo>
                      <a:pt x="12382" y="36972"/>
                    </a:lnTo>
                    <a:cubicBezTo>
                      <a:pt x="12141" y="37671"/>
                      <a:pt x="12042" y="38415"/>
                      <a:pt x="12087" y="39149"/>
                    </a:cubicBezTo>
                    <a:lnTo>
                      <a:pt x="12078" y="39158"/>
                    </a:lnTo>
                    <a:cubicBezTo>
                      <a:pt x="10832" y="37850"/>
                      <a:pt x="9067" y="37017"/>
                      <a:pt x="7203" y="37017"/>
                    </a:cubicBezTo>
                    <a:cubicBezTo>
                      <a:pt x="8534" y="35605"/>
                      <a:pt x="10378" y="34827"/>
                      <a:pt x="12283" y="34827"/>
                    </a:cubicBezTo>
                    <a:close/>
                    <a:moveTo>
                      <a:pt x="106092" y="34618"/>
                    </a:moveTo>
                    <a:cubicBezTo>
                      <a:pt x="106556" y="34618"/>
                      <a:pt x="107024" y="34664"/>
                      <a:pt x="107489" y="34759"/>
                    </a:cubicBezTo>
                    <a:cubicBezTo>
                      <a:pt x="106497" y="35993"/>
                      <a:pt x="105950" y="37566"/>
                      <a:pt x="106126" y="39211"/>
                    </a:cubicBezTo>
                    <a:lnTo>
                      <a:pt x="106126" y="39211"/>
                    </a:lnTo>
                    <a:cubicBezTo>
                      <a:pt x="104872" y="37760"/>
                      <a:pt x="102999" y="36811"/>
                      <a:pt x="101011" y="36811"/>
                    </a:cubicBezTo>
                    <a:cubicBezTo>
                      <a:pt x="102344" y="35398"/>
                      <a:pt x="104187" y="34618"/>
                      <a:pt x="106092" y="34618"/>
                    </a:cubicBezTo>
                    <a:close/>
                    <a:moveTo>
                      <a:pt x="70812" y="30100"/>
                    </a:moveTo>
                    <a:cubicBezTo>
                      <a:pt x="71307" y="30100"/>
                      <a:pt x="71806" y="30153"/>
                      <a:pt x="72301" y="30261"/>
                    </a:cubicBezTo>
                    <a:cubicBezTo>
                      <a:pt x="71289" y="31524"/>
                      <a:pt x="70742" y="33119"/>
                      <a:pt x="70939" y="34786"/>
                    </a:cubicBezTo>
                    <a:lnTo>
                      <a:pt x="70957" y="34786"/>
                    </a:lnTo>
                    <a:cubicBezTo>
                      <a:pt x="71464" y="34672"/>
                      <a:pt x="71976" y="34617"/>
                      <a:pt x="72484" y="34617"/>
                    </a:cubicBezTo>
                    <a:cubicBezTo>
                      <a:pt x="74391" y="34617"/>
                      <a:pt x="76244" y="35395"/>
                      <a:pt x="77588" y="36811"/>
                    </a:cubicBezTo>
                    <a:cubicBezTo>
                      <a:pt x="75545" y="36811"/>
                      <a:pt x="73618" y="37823"/>
                      <a:pt x="72364" y="39338"/>
                    </a:cubicBezTo>
                    <a:cubicBezTo>
                      <a:pt x="72712" y="35639"/>
                      <a:pt x="69416" y="32366"/>
                      <a:pt x="65722" y="32366"/>
                    </a:cubicBezTo>
                    <a:cubicBezTo>
                      <a:pt x="65702" y="32366"/>
                      <a:pt x="65682" y="32366"/>
                      <a:pt x="65662" y="32366"/>
                    </a:cubicBezTo>
                    <a:cubicBezTo>
                      <a:pt x="65642" y="32366"/>
                      <a:pt x="65622" y="32366"/>
                      <a:pt x="65602" y="32366"/>
                    </a:cubicBezTo>
                    <a:cubicBezTo>
                      <a:pt x="63733" y="32366"/>
                      <a:pt x="61974" y="33196"/>
                      <a:pt x="60724" y="34499"/>
                    </a:cubicBezTo>
                    <a:cubicBezTo>
                      <a:pt x="60814" y="32913"/>
                      <a:pt x="60231" y="31407"/>
                      <a:pt x="59237" y="30225"/>
                    </a:cubicBezTo>
                    <a:cubicBezTo>
                      <a:pt x="59663" y="30146"/>
                      <a:pt x="60090" y="30107"/>
                      <a:pt x="60515" y="30107"/>
                    </a:cubicBezTo>
                    <a:cubicBezTo>
                      <a:pt x="62451" y="30107"/>
                      <a:pt x="64326" y="30910"/>
                      <a:pt x="65671" y="32357"/>
                    </a:cubicBezTo>
                    <a:cubicBezTo>
                      <a:pt x="67011" y="30902"/>
                      <a:pt x="68881" y="30100"/>
                      <a:pt x="70812" y="30100"/>
                    </a:cubicBezTo>
                    <a:close/>
                    <a:moveTo>
                      <a:pt x="35613" y="34818"/>
                    </a:moveTo>
                    <a:cubicBezTo>
                      <a:pt x="36073" y="34818"/>
                      <a:pt x="36537" y="34863"/>
                      <a:pt x="36997" y="34956"/>
                    </a:cubicBezTo>
                    <a:cubicBezTo>
                      <a:pt x="36011" y="36201"/>
                      <a:pt x="35456" y="37769"/>
                      <a:pt x="35635" y="39418"/>
                    </a:cubicBezTo>
                    <a:cubicBezTo>
                      <a:pt x="34389" y="37958"/>
                      <a:pt x="32508" y="37017"/>
                      <a:pt x="30519" y="37008"/>
                    </a:cubicBezTo>
                    <a:cubicBezTo>
                      <a:pt x="31861" y="35593"/>
                      <a:pt x="33709" y="34818"/>
                      <a:pt x="35613" y="34818"/>
                    </a:cubicBezTo>
                    <a:close/>
                    <a:moveTo>
                      <a:pt x="112816" y="32662"/>
                    </a:moveTo>
                    <a:cubicBezTo>
                      <a:pt x="115993" y="32662"/>
                      <a:pt x="119169" y="34741"/>
                      <a:pt x="119209" y="38898"/>
                    </a:cubicBezTo>
                    <a:cubicBezTo>
                      <a:pt x="118736" y="38797"/>
                      <a:pt x="118259" y="38747"/>
                      <a:pt x="117785" y="38747"/>
                    </a:cubicBezTo>
                    <a:cubicBezTo>
                      <a:pt x="115926" y="38747"/>
                      <a:pt x="114120" y="39513"/>
                      <a:pt x="112821" y="40906"/>
                    </a:cubicBezTo>
                    <a:cubicBezTo>
                      <a:pt x="111539" y="39526"/>
                      <a:pt x="109747" y="38746"/>
                      <a:pt x="107865" y="38746"/>
                    </a:cubicBezTo>
                    <a:cubicBezTo>
                      <a:pt x="107382" y="38746"/>
                      <a:pt x="106898" y="38800"/>
                      <a:pt x="106423" y="38898"/>
                    </a:cubicBezTo>
                    <a:cubicBezTo>
                      <a:pt x="106463" y="34741"/>
                      <a:pt x="109640" y="32662"/>
                      <a:pt x="112816" y="32662"/>
                    </a:cubicBezTo>
                    <a:close/>
                    <a:moveTo>
                      <a:pt x="136134" y="32665"/>
                    </a:moveTo>
                    <a:cubicBezTo>
                      <a:pt x="139310" y="32665"/>
                      <a:pt x="142484" y="34742"/>
                      <a:pt x="142525" y="38898"/>
                    </a:cubicBezTo>
                    <a:cubicBezTo>
                      <a:pt x="142050" y="38797"/>
                      <a:pt x="141571" y="38747"/>
                      <a:pt x="141097" y="38747"/>
                    </a:cubicBezTo>
                    <a:cubicBezTo>
                      <a:pt x="139236" y="38747"/>
                      <a:pt x="137435" y="39513"/>
                      <a:pt x="136136" y="40906"/>
                    </a:cubicBezTo>
                    <a:cubicBezTo>
                      <a:pt x="134854" y="39526"/>
                      <a:pt x="133062" y="38746"/>
                      <a:pt x="131181" y="38746"/>
                    </a:cubicBezTo>
                    <a:cubicBezTo>
                      <a:pt x="130697" y="38746"/>
                      <a:pt x="130213" y="38800"/>
                      <a:pt x="129738" y="38898"/>
                    </a:cubicBezTo>
                    <a:cubicBezTo>
                      <a:pt x="129778" y="34744"/>
                      <a:pt x="132957" y="32665"/>
                      <a:pt x="136134" y="32665"/>
                    </a:cubicBezTo>
                    <a:close/>
                    <a:moveTo>
                      <a:pt x="89291" y="32767"/>
                    </a:moveTo>
                    <a:cubicBezTo>
                      <a:pt x="91871" y="32767"/>
                      <a:pt x="94452" y="34140"/>
                      <a:pt x="95348" y="36891"/>
                    </a:cubicBezTo>
                    <a:lnTo>
                      <a:pt x="95357" y="36882"/>
                    </a:lnTo>
                    <a:lnTo>
                      <a:pt x="95375" y="36882"/>
                    </a:lnTo>
                    <a:cubicBezTo>
                      <a:pt x="95581" y="37545"/>
                      <a:pt x="95688" y="38244"/>
                      <a:pt x="95688" y="38934"/>
                    </a:cubicBezTo>
                    <a:cubicBezTo>
                      <a:pt x="95215" y="38832"/>
                      <a:pt x="94738" y="38783"/>
                      <a:pt x="94264" y="38783"/>
                    </a:cubicBezTo>
                    <a:cubicBezTo>
                      <a:pt x="92405" y="38783"/>
                      <a:pt x="90601" y="39549"/>
                      <a:pt x="89308" y="40941"/>
                    </a:cubicBezTo>
                    <a:cubicBezTo>
                      <a:pt x="88027" y="39562"/>
                      <a:pt x="86235" y="38782"/>
                      <a:pt x="84353" y="38782"/>
                    </a:cubicBezTo>
                    <a:cubicBezTo>
                      <a:pt x="83869" y="38782"/>
                      <a:pt x="83385" y="38836"/>
                      <a:pt x="82910" y="38934"/>
                    </a:cubicBezTo>
                    <a:cubicBezTo>
                      <a:pt x="82910" y="38244"/>
                      <a:pt x="83018" y="37545"/>
                      <a:pt x="83224" y="36882"/>
                    </a:cubicBezTo>
                    <a:lnTo>
                      <a:pt x="83242" y="36882"/>
                    </a:lnTo>
                    <a:cubicBezTo>
                      <a:pt x="84134" y="34140"/>
                      <a:pt x="86712" y="32767"/>
                      <a:pt x="89291" y="32767"/>
                    </a:cubicBezTo>
                    <a:close/>
                    <a:moveTo>
                      <a:pt x="42335" y="32864"/>
                    </a:moveTo>
                    <a:cubicBezTo>
                      <a:pt x="45506" y="32864"/>
                      <a:pt x="48679" y="34938"/>
                      <a:pt x="48726" y="39092"/>
                    </a:cubicBezTo>
                    <a:lnTo>
                      <a:pt x="48726" y="39092"/>
                    </a:lnTo>
                    <a:cubicBezTo>
                      <a:pt x="48257" y="38992"/>
                      <a:pt x="47785" y="38944"/>
                      <a:pt x="47316" y="38944"/>
                    </a:cubicBezTo>
                    <a:cubicBezTo>
                      <a:pt x="45455" y="38944"/>
                      <a:pt x="43655" y="39710"/>
                      <a:pt x="42355" y="41103"/>
                    </a:cubicBezTo>
                    <a:cubicBezTo>
                      <a:pt x="41074" y="39723"/>
                      <a:pt x="39282" y="38943"/>
                      <a:pt x="37400" y="38943"/>
                    </a:cubicBezTo>
                    <a:cubicBezTo>
                      <a:pt x="36916" y="38943"/>
                      <a:pt x="36432" y="38997"/>
                      <a:pt x="35958" y="39096"/>
                    </a:cubicBezTo>
                    <a:cubicBezTo>
                      <a:pt x="35989" y="34942"/>
                      <a:pt x="39161" y="32864"/>
                      <a:pt x="42335" y="32864"/>
                    </a:cubicBezTo>
                    <a:close/>
                    <a:moveTo>
                      <a:pt x="65669" y="32862"/>
                    </a:moveTo>
                    <a:cubicBezTo>
                      <a:pt x="68844" y="32862"/>
                      <a:pt x="72019" y="34939"/>
                      <a:pt x="72059" y="39096"/>
                    </a:cubicBezTo>
                    <a:cubicBezTo>
                      <a:pt x="71584" y="38994"/>
                      <a:pt x="71106" y="38944"/>
                      <a:pt x="70631" y="38944"/>
                    </a:cubicBezTo>
                    <a:cubicBezTo>
                      <a:pt x="68767" y="38944"/>
                      <a:pt x="66963" y="39710"/>
                      <a:pt x="65671" y="41103"/>
                    </a:cubicBezTo>
                    <a:cubicBezTo>
                      <a:pt x="64391" y="39725"/>
                      <a:pt x="62594" y="38946"/>
                      <a:pt x="60707" y="38943"/>
                    </a:cubicBezTo>
                    <a:lnTo>
                      <a:pt x="60707" y="38943"/>
                    </a:lnTo>
                    <a:cubicBezTo>
                      <a:pt x="60226" y="38944"/>
                      <a:pt x="59745" y="38998"/>
                      <a:pt x="59273" y="39096"/>
                    </a:cubicBezTo>
                    <a:cubicBezTo>
                      <a:pt x="59313" y="34941"/>
                      <a:pt x="62491" y="32862"/>
                      <a:pt x="65669" y="32862"/>
                    </a:cubicBezTo>
                    <a:close/>
                    <a:moveTo>
                      <a:pt x="18802" y="32972"/>
                    </a:moveTo>
                    <a:cubicBezTo>
                      <a:pt x="21383" y="32972"/>
                      <a:pt x="23964" y="34343"/>
                      <a:pt x="24864" y="37088"/>
                    </a:cubicBezTo>
                    <a:lnTo>
                      <a:pt x="24882" y="37088"/>
                    </a:lnTo>
                    <a:cubicBezTo>
                      <a:pt x="25088" y="37760"/>
                      <a:pt x="25187" y="38450"/>
                      <a:pt x="25196" y="39149"/>
                    </a:cubicBezTo>
                    <a:cubicBezTo>
                      <a:pt x="24715" y="39044"/>
                      <a:pt x="24231" y="38993"/>
                      <a:pt x="23751" y="38993"/>
                    </a:cubicBezTo>
                    <a:cubicBezTo>
                      <a:pt x="21894" y="38993"/>
                      <a:pt x="20096" y="39759"/>
                      <a:pt x="18807" y="41148"/>
                    </a:cubicBezTo>
                    <a:cubicBezTo>
                      <a:pt x="17526" y="39777"/>
                      <a:pt x="15734" y="38988"/>
                      <a:pt x="13852" y="38988"/>
                    </a:cubicBezTo>
                    <a:cubicBezTo>
                      <a:pt x="13368" y="38988"/>
                      <a:pt x="12884" y="39042"/>
                      <a:pt x="12409" y="39149"/>
                    </a:cubicBezTo>
                    <a:cubicBezTo>
                      <a:pt x="12409" y="38450"/>
                      <a:pt x="12517" y="37751"/>
                      <a:pt x="12723" y="37088"/>
                    </a:cubicBezTo>
                    <a:lnTo>
                      <a:pt x="12741" y="37088"/>
                    </a:lnTo>
                    <a:cubicBezTo>
                      <a:pt x="13637" y="34345"/>
                      <a:pt x="16220" y="32972"/>
                      <a:pt x="18802" y="32972"/>
                    </a:cubicBezTo>
                    <a:close/>
                    <a:moveTo>
                      <a:pt x="130981" y="39121"/>
                    </a:moveTo>
                    <a:cubicBezTo>
                      <a:pt x="132916" y="39121"/>
                      <a:pt x="134790" y="39924"/>
                      <a:pt x="136127" y="41372"/>
                    </a:cubicBezTo>
                    <a:cubicBezTo>
                      <a:pt x="136107" y="41371"/>
                      <a:pt x="136087" y="41371"/>
                      <a:pt x="136067" y="41371"/>
                    </a:cubicBezTo>
                    <a:cubicBezTo>
                      <a:pt x="134199" y="41371"/>
                      <a:pt x="132440" y="42201"/>
                      <a:pt x="131190" y="43504"/>
                    </a:cubicBezTo>
                    <a:cubicBezTo>
                      <a:pt x="131225" y="42787"/>
                      <a:pt x="131136" y="42070"/>
                      <a:pt x="130912" y="41389"/>
                    </a:cubicBezTo>
                    <a:lnTo>
                      <a:pt x="130903" y="41389"/>
                    </a:lnTo>
                    <a:lnTo>
                      <a:pt x="130894" y="41354"/>
                    </a:lnTo>
                    <a:cubicBezTo>
                      <a:pt x="130894" y="41345"/>
                      <a:pt x="130894" y="41336"/>
                      <a:pt x="130885" y="41336"/>
                    </a:cubicBezTo>
                    <a:cubicBezTo>
                      <a:pt x="130625" y="40565"/>
                      <a:pt x="130222" y="39857"/>
                      <a:pt x="129702" y="39239"/>
                    </a:cubicBezTo>
                    <a:cubicBezTo>
                      <a:pt x="130128" y="39160"/>
                      <a:pt x="130556" y="39121"/>
                      <a:pt x="130981" y="39121"/>
                    </a:cubicBezTo>
                    <a:close/>
                    <a:moveTo>
                      <a:pt x="117967" y="39121"/>
                    </a:moveTo>
                    <a:cubicBezTo>
                      <a:pt x="118392" y="39121"/>
                      <a:pt x="118820" y="39160"/>
                      <a:pt x="119245" y="39239"/>
                    </a:cubicBezTo>
                    <a:cubicBezTo>
                      <a:pt x="118717" y="39857"/>
                      <a:pt x="118313" y="40565"/>
                      <a:pt x="118054" y="41336"/>
                    </a:cubicBezTo>
                    <a:cubicBezTo>
                      <a:pt x="118054" y="41336"/>
                      <a:pt x="118054" y="41345"/>
                      <a:pt x="118054" y="41354"/>
                    </a:cubicBezTo>
                    <a:cubicBezTo>
                      <a:pt x="118045" y="41354"/>
                      <a:pt x="118036" y="41380"/>
                      <a:pt x="118036" y="41389"/>
                    </a:cubicBezTo>
                    <a:cubicBezTo>
                      <a:pt x="117812" y="42070"/>
                      <a:pt x="117713" y="42787"/>
                      <a:pt x="117749" y="43513"/>
                    </a:cubicBezTo>
                    <a:cubicBezTo>
                      <a:pt x="116508" y="42210"/>
                      <a:pt x="114740" y="41371"/>
                      <a:pt x="112880" y="41371"/>
                    </a:cubicBezTo>
                    <a:cubicBezTo>
                      <a:pt x="112860" y="41371"/>
                      <a:pt x="112840" y="41371"/>
                      <a:pt x="112821" y="41372"/>
                    </a:cubicBezTo>
                    <a:cubicBezTo>
                      <a:pt x="114158" y="39924"/>
                      <a:pt x="116031" y="39121"/>
                      <a:pt x="117967" y="39121"/>
                    </a:cubicBezTo>
                    <a:close/>
                    <a:moveTo>
                      <a:pt x="94420" y="39162"/>
                    </a:moveTo>
                    <a:cubicBezTo>
                      <a:pt x="94850" y="39162"/>
                      <a:pt x="95283" y="39202"/>
                      <a:pt x="95715" y="39284"/>
                    </a:cubicBezTo>
                    <a:cubicBezTo>
                      <a:pt x="94720" y="40467"/>
                      <a:pt x="94138" y="41963"/>
                      <a:pt x="94228" y="43558"/>
                    </a:cubicBezTo>
                    <a:cubicBezTo>
                      <a:pt x="92986" y="42254"/>
                      <a:pt x="91218" y="41416"/>
                      <a:pt x="89350" y="41416"/>
                    </a:cubicBezTo>
                    <a:cubicBezTo>
                      <a:pt x="89330" y="41416"/>
                      <a:pt x="89310" y="41416"/>
                      <a:pt x="89290" y="41416"/>
                    </a:cubicBezTo>
                    <a:cubicBezTo>
                      <a:pt x="89271" y="41416"/>
                      <a:pt x="89251" y="41416"/>
                      <a:pt x="89231" y="41416"/>
                    </a:cubicBezTo>
                    <a:cubicBezTo>
                      <a:pt x="87363" y="41416"/>
                      <a:pt x="85603" y="42254"/>
                      <a:pt x="84353" y="43558"/>
                    </a:cubicBezTo>
                    <a:cubicBezTo>
                      <a:pt x="84443" y="41963"/>
                      <a:pt x="83860" y="40458"/>
                      <a:pt x="82866" y="39284"/>
                    </a:cubicBezTo>
                    <a:cubicBezTo>
                      <a:pt x="83294" y="39204"/>
                      <a:pt x="83725" y="39165"/>
                      <a:pt x="84152" y="39165"/>
                    </a:cubicBezTo>
                    <a:cubicBezTo>
                      <a:pt x="86085" y="39165"/>
                      <a:pt x="87957" y="39962"/>
                      <a:pt x="89299" y="41407"/>
                    </a:cubicBezTo>
                    <a:cubicBezTo>
                      <a:pt x="90633" y="39964"/>
                      <a:pt x="92493" y="39162"/>
                      <a:pt x="94420" y="39162"/>
                    </a:cubicBezTo>
                    <a:close/>
                    <a:moveTo>
                      <a:pt x="47485" y="39327"/>
                    </a:moveTo>
                    <a:cubicBezTo>
                      <a:pt x="47912" y="39327"/>
                      <a:pt x="48343" y="39366"/>
                      <a:pt x="48771" y="39445"/>
                    </a:cubicBezTo>
                    <a:cubicBezTo>
                      <a:pt x="48242" y="40063"/>
                      <a:pt x="47839" y="40771"/>
                      <a:pt x="47579" y="41533"/>
                    </a:cubicBezTo>
                    <a:cubicBezTo>
                      <a:pt x="47579" y="41542"/>
                      <a:pt x="47579" y="41542"/>
                      <a:pt x="47579" y="41551"/>
                    </a:cubicBezTo>
                    <a:lnTo>
                      <a:pt x="47570" y="41596"/>
                    </a:lnTo>
                    <a:lnTo>
                      <a:pt x="47561" y="41587"/>
                    </a:lnTo>
                    <a:cubicBezTo>
                      <a:pt x="47337" y="42277"/>
                      <a:pt x="47239" y="42993"/>
                      <a:pt x="47275" y="43710"/>
                    </a:cubicBezTo>
                    <a:cubicBezTo>
                      <a:pt x="46027" y="42400"/>
                      <a:pt x="44256" y="41569"/>
                      <a:pt x="42377" y="41569"/>
                    </a:cubicBezTo>
                    <a:cubicBezTo>
                      <a:pt x="42366" y="41569"/>
                      <a:pt x="42356" y="41569"/>
                      <a:pt x="42346" y="41569"/>
                    </a:cubicBezTo>
                    <a:cubicBezTo>
                      <a:pt x="43682" y="40123"/>
                      <a:pt x="45552" y="39327"/>
                      <a:pt x="47485" y="39327"/>
                    </a:cubicBezTo>
                    <a:close/>
                    <a:moveTo>
                      <a:pt x="60514" y="39327"/>
                    </a:moveTo>
                    <a:cubicBezTo>
                      <a:pt x="62447" y="39327"/>
                      <a:pt x="64317" y="40123"/>
                      <a:pt x="65653" y="41569"/>
                    </a:cubicBezTo>
                    <a:cubicBezTo>
                      <a:pt x="65633" y="41568"/>
                      <a:pt x="65613" y="41568"/>
                      <a:pt x="65593" y="41568"/>
                    </a:cubicBezTo>
                    <a:cubicBezTo>
                      <a:pt x="63725" y="41568"/>
                      <a:pt x="61966" y="42407"/>
                      <a:pt x="60715" y="43710"/>
                    </a:cubicBezTo>
                    <a:cubicBezTo>
                      <a:pt x="60751" y="42993"/>
                      <a:pt x="60662" y="42277"/>
                      <a:pt x="60438" y="41587"/>
                    </a:cubicBezTo>
                    <a:cubicBezTo>
                      <a:pt x="60438" y="41578"/>
                      <a:pt x="60429" y="41569"/>
                      <a:pt x="60420" y="41560"/>
                    </a:cubicBezTo>
                    <a:cubicBezTo>
                      <a:pt x="60420" y="41551"/>
                      <a:pt x="60420" y="41542"/>
                      <a:pt x="60411" y="41533"/>
                    </a:cubicBezTo>
                    <a:cubicBezTo>
                      <a:pt x="60151" y="40771"/>
                      <a:pt x="59748" y="40054"/>
                      <a:pt x="59228" y="39445"/>
                    </a:cubicBezTo>
                    <a:cubicBezTo>
                      <a:pt x="59656" y="39366"/>
                      <a:pt x="60087" y="39327"/>
                      <a:pt x="60514" y="39327"/>
                    </a:cubicBezTo>
                    <a:close/>
                    <a:moveTo>
                      <a:pt x="13656" y="39363"/>
                    </a:moveTo>
                    <a:cubicBezTo>
                      <a:pt x="15596" y="39363"/>
                      <a:pt x="17470" y="40166"/>
                      <a:pt x="18807" y="41613"/>
                    </a:cubicBezTo>
                    <a:cubicBezTo>
                      <a:pt x="18787" y="41613"/>
                      <a:pt x="18768" y="41613"/>
                      <a:pt x="18748" y="41613"/>
                    </a:cubicBezTo>
                    <a:cubicBezTo>
                      <a:pt x="16879" y="41613"/>
                      <a:pt x="15111" y="42452"/>
                      <a:pt x="13870" y="43755"/>
                    </a:cubicBezTo>
                    <a:cubicBezTo>
                      <a:pt x="13951" y="42169"/>
                      <a:pt x="13368" y="40664"/>
                      <a:pt x="12382" y="39490"/>
                    </a:cubicBezTo>
                    <a:lnTo>
                      <a:pt x="12374" y="39481"/>
                    </a:lnTo>
                    <a:cubicBezTo>
                      <a:pt x="12801" y="39402"/>
                      <a:pt x="13230" y="39363"/>
                      <a:pt x="13656" y="39363"/>
                    </a:cubicBezTo>
                    <a:close/>
                    <a:moveTo>
                      <a:pt x="23953" y="39363"/>
                    </a:moveTo>
                    <a:cubicBezTo>
                      <a:pt x="24378" y="39363"/>
                      <a:pt x="24806" y="39402"/>
                      <a:pt x="25232" y="39481"/>
                    </a:cubicBezTo>
                    <a:cubicBezTo>
                      <a:pt x="24237" y="40664"/>
                      <a:pt x="23655" y="42160"/>
                      <a:pt x="23744" y="43755"/>
                    </a:cubicBezTo>
                    <a:cubicBezTo>
                      <a:pt x="22494" y="42452"/>
                      <a:pt x="20726" y="41613"/>
                      <a:pt x="18866" y="41613"/>
                    </a:cubicBezTo>
                    <a:cubicBezTo>
                      <a:pt x="18846" y="41613"/>
                      <a:pt x="18827" y="41613"/>
                      <a:pt x="18807" y="41613"/>
                    </a:cubicBezTo>
                    <a:cubicBezTo>
                      <a:pt x="20144" y="40166"/>
                      <a:pt x="22018" y="39363"/>
                      <a:pt x="23953" y="39363"/>
                    </a:cubicBezTo>
                    <a:close/>
                    <a:moveTo>
                      <a:pt x="107671" y="39122"/>
                    </a:moveTo>
                    <a:cubicBezTo>
                      <a:pt x="109602" y="39122"/>
                      <a:pt x="111474" y="39919"/>
                      <a:pt x="112821" y="41372"/>
                    </a:cubicBezTo>
                    <a:cubicBezTo>
                      <a:pt x="112802" y="41371"/>
                      <a:pt x="112783" y="41371"/>
                      <a:pt x="112765" y="41371"/>
                    </a:cubicBezTo>
                    <a:cubicBezTo>
                      <a:pt x="110778" y="41371"/>
                      <a:pt x="108902" y="42317"/>
                      <a:pt x="107650" y="43764"/>
                    </a:cubicBezTo>
                    <a:lnTo>
                      <a:pt x="107650" y="43764"/>
                    </a:lnTo>
                    <a:cubicBezTo>
                      <a:pt x="107803" y="42097"/>
                      <a:pt x="107211" y="40511"/>
                      <a:pt x="106172" y="39284"/>
                    </a:cubicBezTo>
                    <a:cubicBezTo>
                      <a:pt x="106670" y="39175"/>
                      <a:pt x="107172" y="39122"/>
                      <a:pt x="107671" y="39122"/>
                    </a:cubicBezTo>
                    <a:close/>
                    <a:moveTo>
                      <a:pt x="37180" y="39320"/>
                    </a:moveTo>
                    <a:cubicBezTo>
                      <a:pt x="39113" y="39320"/>
                      <a:pt x="40988" y="40121"/>
                      <a:pt x="42328" y="41569"/>
                    </a:cubicBezTo>
                    <a:cubicBezTo>
                      <a:pt x="42310" y="41568"/>
                      <a:pt x="42291" y="41568"/>
                      <a:pt x="42273" y="41568"/>
                    </a:cubicBezTo>
                    <a:cubicBezTo>
                      <a:pt x="40286" y="41568"/>
                      <a:pt x="38419" y="42514"/>
                      <a:pt x="37167" y="43961"/>
                    </a:cubicBezTo>
                    <a:cubicBezTo>
                      <a:pt x="37320" y="42294"/>
                      <a:pt x="36728" y="40708"/>
                      <a:pt x="35689" y="39481"/>
                    </a:cubicBezTo>
                    <a:cubicBezTo>
                      <a:pt x="36184" y="39373"/>
                      <a:pt x="36684" y="39320"/>
                      <a:pt x="37180" y="39320"/>
                    </a:cubicBezTo>
                    <a:close/>
                    <a:moveTo>
                      <a:pt x="124483" y="37269"/>
                    </a:moveTo>
                    <a:cubicBezTo>
                      <a:pt x="127057" y="37269"/>
                      <a:pt x="129630" y="38633"/>
                      <a:pt x="130536" y="41363"/>
                    </a:cubicBezTo>
                    <a:cubicBezTo>
                      <a:pt x="130760" y="42053"/>
                      <a:pt x="130867" y="42769"/>
                      <a:pt x="130876" y="43495"/>
                    </a:cubicBezTo>
                    <a:cubicBezTo>
                      <a:pt x="130401" y="43393"/>
                      <a:pt x="129922" y="43343"/>
                      <a:pt x="129447" y="43343"/>
                    </a:cubicBezTo>
                    <a:cubicBezTo>
                      <a:pt x="127584" y="43343"/>
                      <a:pt x="125780" y="44110"/>
                      <a:pt x="124487" y="45502"/>
                    </a:cubicBezTo>
                    <a:cubicBezTo>
                      <a:pt x="123213" y="44130"/>
                      <a:pt x="121434" y="43343"/>
                      <a:pt x="119564" y="43343"/>
                    </a:cubicBezTo>
                    <a:cubicBezTo>
                      <a:pt x="119553" y="43343"/>
                      <a:pt x="119543" y="43343"/>
                      <a:pt x="119532" y="43343"/>
                    </a:cubicBezTo>
                    <a:cubicBezTo>
                      <a:pt x="119048" y="43343"/>
                      <a:pt x="118564" y="43388"/>
                      <a:pt x="118089" y="43495"/>
                    </a:cubicBezTo>
                    <a:cubicBezTo>
                      <a:pt x="118089" y="42769"/>
                      <a:pt x="118206" y="42053"/>
                      <a:pt x="118421" y="41363"/>
                    </a:cubicBezTo>
                    <a:lnTo>
                      <a:pt x="118430" y="41354"/>
                    </a:lnTo>
                    <a:cubicBezTo>
                      <a:pt x="119339" y="38631"/>
                      <a:pt x="121911" y="37269"/>
                      <a:pt x="124483" y="37269"/>
                    </a:cubicBezTo>
                    <a:close/>
                    <a:moveTo>
                      <a:pt x="77631" y="37312"/>
                    </a:moveTo>
                    <a:cubicBezTo>
                      <a:pt x="80804" y="37312"/>
                      <a:pt x="83980" y="39391"/>
                      <a:pt x="84022" y="43547"/>
                    </a:cubicBezTo>
                    <a:lnTo>
                      <a:pt x="84022" y="43547"/>
                    </a:lnTo>
                    <a:cubicBezTo>
                      <a:pt x="83546" y="43443"/>
                      <a:pt x="83066" y="43393"/>
                      <a:pt x="82590" y="43393"/>
                    </a:cubicBezTo>
                    <a:cubicBezTo>
                      <a:pt x="80737" y="43393"/>
                      <a:pt x="78939" y="44159"/>
                      <a:pt x="77651" y="45547"/>
                    </a:cubicBezTo>
                    <a:cubicBezTo>
                      <a:pt x="76369" y="44176"/>
                      <a:pt x="74577" y="43388"/>
                      <a:pt x="72696" y="43388"/>
                    </a:cubicBezTo>
                    <a:cubicBezTo>
                      <a:pt x="72212" y="43388"/>
                      <a:pt x="71728" y="43441"/>
                      <a:pt x="71253" y="43549"/>
                    </a:cubicBezTo>
                    <a:cubicBezTo>
                      <a:pt x="71284" y="39391"/>
                      <a:pt x="74456" y="37312"/>
                      <a:pt x="77631" y="37312"/>
                    </a:cubicBezTo>
                    <a:close/>
                    <a:moveTo>
                      <a:pt x="100946" y="37312"/>
                    </a:moveTo>
                    <a:cubicBezTo>
                      <a:pt x="104119" y="37312"/>
                      <a:pt x="107295" y="39391"/>
                      <a:pt x="107337" y="43547"/>
                    </a:cubicBezTo>
                    <a:lnTo>
                      <a:pt x="107337" y="43547"/>
                    </a:lnTo>
                    <a:cubicBezTo>
                      <a:pt x="106861" y="43443"/>
                      <a:pt x="106381" y="43393"/>
                      <a:pt x="105905" y="43393"/>
                    </a:cubicBezTo>
                    <a:cubicBezTo>
                      <a:pt x="104052" y="43393"/>
                      <a:pt x="102255" y="44159"/>
                      <a:pt x="100966" y="45547"/>
                    </a:cubicBezTo>
                    <a:cubicBezTo>
                      <a:pt x="99685" y="44176"/>
                      <a:pt x="97883" y="43388"/>
                      <a:pt x="96011" y="43388"/>
                    </a:cubicBezTo>
                    <a:cubicBezTo>
                      <a:pt x="95527" y="43388"/>
                      <a:pt x="95043" y="43441"/>
                      <a:pt x="94568" y="43549"/>
                    </a:cubicBezTo>
                    <a:cubicBezTo>
                      <a:pt x="94599" y="39391"/>
                      <a:pt x="97771" y="37312"/>
                      <a:pt x="100946" y="37312"/>
                    </a:cubicBezTo>
                    <a:close/>
                    <a:moveTo>
                      <a:pt x="54012" y="37467"/>
                    </a:moveTo>
                    <a:cubicBezTo>
                      <a:pt x="56585" y="37467"/>
                      <a:pt x="59156" y="38831"/>
                      <a:pt x="60061" y="41560"/>
                    </a:cubicBezTo>
                    <a:cubicBezTo>
                      <a:pt x="60285" y="42250"/>
                      <a:pt x="60393" y="42975"/>
                      <a:pt x="60393" y="43701"/>
                    </a:cubicBezTo>
                    <a:cubicBezTo>
                      <a:pt x="59914" y="43596"/>
                      <a:pt x="59431" y="43545"/>
                      <a:pt x="58952" y="43545"/>
                    </a:cubicBezTo>
                    <a:cubicBezTo>
                      <a:pt x="57099" y="43545"/>
                      <a:pt x="55302" y="44311"/>
                      <a:pt x="54013" y="45699"/>
                    </a:cubicBezTo>
                    <a:cubicBezTo>
                      <a:pt x="52739" y="44336"/>
                      <a:pt x="50960" y="43549"/>
                      <a:pt x="49089" y="43549"/>
                    </a:cubicBezTo>
                    <a:cubicBezTo>
                      <a:pt x="49079" y="43549"/>
                      <a:pt x="49068" y="43549"/>
                      <a:pt x="49058" y="43549"/>
                    </a:cubicBezTo>
                    <a:cubicBezTo>
                      <a:pt x="48574" y="43549"/>
                      <a:pt x="48090" y="43594"/>
                      <a:pt x="47615" y="43701"/>
                    </a:cubicBezTo>
                    <a:cubicBezTo>
                      <a:pt x="47615" y="42975"/>
                      <a:pt x="47723" y="42250"/>
                      <a:pt x="47938" y="41560"/>
                    </a:cubicBezTo>
                    <a:lnTo>
                      <a:pt x="47956" y="41560"/>
                    </a:lnTo>
                    <a:cubicBezTo>
                      <a:pt x="48865" y="38831"/>
                      <a:pt x="51439" y="37467"/>
                      <a:pt x="54012" y="37467"/>
                    </a:cubicBezTo>
                    <a:close/>
                    <a:moveTo>
                      <a:pt x="7148" y="37513"/>
                    </a:moveTo>
                    <a:cubicBezTo>
                      <a:pt x="10323" y="37513"/>
                      <a:pt x="13498" y="39590"/>
                      <a:pt x="13538" y="43746"/>
                    </a:cubicBezTo>
                    <a:cubicBezTo>
                      <a:pt x="13065" y="43644"/>
                      <a:pt x="12588" y="43594"/>
                      <a:pt x="12114" y="43594"/>
                    </a:cubicBezTo>
                    <a:cubicBezTo>
                      <a:pt x="10255" y="43594"/>
                      <a:pt x="8449" y="44361"/>
                      <a:pt x="7150" y="45753"/>
                    </a:cubicBezTo>
                    <a:cubicBezTo>
                      <a:pt x="5868" y="44373"/>
                      <a:pt x="4076" y="43594"/>
                      <a:pt x="2194" y="43594"/>
                    </a:cubicBezTo>
                    <a:cubicBezTo>
                      <a:pt x="1711" y="43594"/>
                      <a:pt x="1227" y="43647"/>
                      <a:pt x="752" y="43746"/>
                    </a:cubicBezTo>
                    <a:cubicBezTo>
                      <a:pt x="792" y="39592"/>
                      <a:pt x="3970" y="37513"/>
                      <a:pt x="7148" y="37513"/>
                    </a:cubicBezTo>
                    <a:close/>
                    <a:moveTo>
                      <a:pt x="30465" y="37513"/>
                    </a:moveTo>
                    <a:cubicBezTo>
                      <a:pt x="33638" y="37513"/>
                      <a:pt x="36811" y="39588"/>
                      <a:pt x="36854" y="43742"/>
                    </a:cubicBezTo>
                    <a:lnTo>
                      <a:pt x="36854" y="43742"/>
                    </a:lnTo>
                    <a:cubicBezTo>
                      <a:pt x="36384" y="43643"/>
                      <a:pt x="35912" y="43594"/>
                      <a:pt x="35443" y="43594"/>
                    </a:cubicBezTo>
                    <a:cubicBezTo>
                      <a:pt x="33580" y="43594"/>
                      <a:pt x="31775" y="44361"/>
                      <a:pt x="30483" y="45753"/>
                    </a:cubicBezTo>
                    <a:cubicBezTo>
                      <a:pt x="29201" y="44373"/>
                      <a:pt x="27409" y="43594"/>
                      <a:pt x="25528" y="43594"/>
                    </a:cubicBezTo>
                    <a:cubicBezTo>
                      <a:pt x="25044" y="43594"/>
                      <a:pt x="24560" y="43647"/>
                      <a:pt x="24085" y="43746"/>
                    </a:cubicBezTo>
                    <a:cubicBezTo>
                      <a:pt x="24116" y="39592"/>
                      <a:pt x="27290" y="37513"/>
                      <a:pt x="30465" y="37513"/>
                    </a:cubicBezTo>
                    <a:close/>
                    <a:moveTo>
                      <a:pt x="129619" y="43736"/>
                    </a:moveTo>
                    <a:cubicBezTo>
                      <a:pt x="130043" y="43736"/>
                      <a:pt x="130469" y="43775"/>
                      <a:pt x="130894" y="43854"/>
                    </a:cubicBezTo>
                    <a:cubicBezTo>
                      <a:pt x="129908" y="45018"/>
                      <a:pt x="129326" y="46524"/>
                      <a:pt x="129415" y="48110"/>
                    </a:cubicBezTo>
                    <a:lnTo>
                      <a:pt x="129406" y="48128"/>
                    </a:lnTo>
                    <a:cubicBezTo>
                      <a:pt x="128165" y="46824"/>
                      <a:pt x="126397" y="45986"/>
                      <a:pt x="124528" y="45986"/>
                    </a:cubicBezTo>
                    <a:cubicBezTo>
                      <a:pt x="124509" y="45986"/>
                      <a:pt x="124489" y="45986"/>
                      <a:pt x="124469" y="45986"/>
                    </a:cubicBezTo>
                    <a:cubicBezTo>
                      <a:pt x="124450" y="45986"/>
                      <a:pt x="124430" y="45986"/>
                      <a:pt x="124410" y="45986"/>
                    </a:cubicBezTo>
                    <a:cubicBezTo>
                      <a:pt x="122541" y="45986"/>
                      <a:pt x="120782" y="46824"/>
                      <a:pt x="119532" y="48128"/>
                    </a:cubicBezTo>
                    <a:cubicBezTo>
                      <a:pt x="119622" y="46533"/>
                      <a:pt x="119039" y="45036"/>
                      <a:pt x="118045" y="43854"/>
                    </a:cubicBezTo>
                    <a:cubicBezTo>
                      <a:pt x="118471" y="43775"/>
                      <a:pt x="118899" y="43736"/>
                      <a:pt x="119324" y="43736"/>
                    </a:cubicBezTo>
                    <a:cubicBezTo>
                      <a:pt x="121259" y="43736"/>
                      <a:pt x="123134" y="44537"/>
                      <a:pt x="124478" y="45977"/>
                    </a:cubicBezTo>
                    <a:cubicBezTo>
                      <a:pt x="125815" y="44537"/>
                      <a:pt x="127688" y="43736"/>
                      <a:pt x="129619" y="43736"/>
                    </a:cubicBezTo>
                    <a:close/>
                    <a:moveTo>
                      <a:pt x="82779" y="43772"/>
                    </a:moveTo>
                    <a:cubicBezTo>
                      <a:pt x="83204" y="43772"/>
                      <a:pt x="83632" y="43810"/>
                      <a:pt x="84057" y="43889"/>
                    </a:cubicBezTo>
                    <a:cubicBezTo>
                      <a:pt x="83063" y="45072"/>
                      <a:pt x="82480" y="46569"/>
                      <a:pt x="82561" y="48164"/>
                    </a:cubicBezTo>
                    <a:cubicBezTo>
                      <a:pt x="81320" y="46860"/>
                      <a:pt x="79552" y="46022"/>
                      <a:pt x="77683" y="46022"/>
                    </a:cubicBezTo>
                    <a:cubicBezTo>
                      <a:pt x="77666" y="46022"/>
                      <a:pt x="77650" y="46022"/>
                      <a:pt x="77633" y="46022"/>
                    </a:cubicBezTo>
                    <a:lnTo>
                      <a:pt x="77633" y="46022"/>
                    </a:lnTo>
                    <a:cubicBezTo>
                      <a:pt x="78970" y="44574"/>
                      <a:pt x="80844" y="43772"/>
                      <a:pt x="82779" y="43772"/>
                    </a:cubicBezTo>
                    <a:close/>
                    <a:moveTo>
                      <a:pt x="59133" y="43923"/>
                    </a:moveTo>
                    <a:cubicBezTo>
                      <a:pt x="59561" y="43923"/>
                      <a:pt x="59991" y="43962"/>
                      <a:pt x="60420" y="44042"/>
                    </a:cubicBezTo>
                    <a:cubicBezTo>
                      <a:pt x="59425" y="45225"/>
                      <a:pt x="58843" y="46721"/>
                      <a:pt x="58932" y="48316"/>
                    </a:cubicBezTo>
                    <a:lnTo>
                      <a:pt x="58923" y="48316"/>
                    </a:lnTo>
                    <a:cubicBezTo>
                      <a:pt x="57682" y="47012"/>
                      <a:pt x="55914" y="46174"/>
                      <a:pt x="54045" y="46174"/>
                    </a:cubicBezTo>
                    <a:cubicBezTo>
                      <a:pt x="54026" y="46174"/>
                      <a:pt x="54006" y="46174"/>
                      <a:pt x="53986" y="46174"/>
                    </a:cubicBezTo>
                    <a:cubicBezTo>
                      <a:pt x="53966" y="46174"/>
                      <a:pt x="53947" y="46174"/>
                      <a:pt x="53927" y="46174"/>
                    </a:cubicBezTo>
                    <a:cubicBezTo>
                      <a:pt x="52067" y="46174"/>
                      <a:pt x="50299" y="47012"/>
                      <a:pt x="49049" y="48316"/>
                    </a:cubicBezTo>
                    <a:cubicBezTo>
                      <a:pt x="49138" y="46721"/>
                      <a:pt x="48556" y="45225"/>
                      <a:pt x="47561" y="44042"/>
                    </a:cubicBezTo>
                    <a:cubicBezTo>
                      <a:pt x="47990" y="43962"/>
                      <a:pt x="48420" y="43923"/>
                      <a:pt x="48848" y="43923"/>
                    </a:cubicBezTo>
                    <a:cubicBezTo>
                      <a:pt x="50781" y="43923"/>
                      <a:pt x="52652" y="44720"/>
                      <a:pt x="53995" y="46165"/>
                    </a:cubicBezTo>
                    <a:cubicBezTo>
                      <a:pt x="55330" y="44720"/>
                      <a:pt x="57201" y="43923"/>
                      <a:pt x="59133" y="43923"/>
                    </a:cubicBezTo>
                    <a:close/>
                    <a:moveTo>
                      <a:pt x="25310" y="43969"/>
                    </a:moveTo>
                    <a:cubicBezTo>
                      <a:pt x="27245" y="43969"/>
                      <a:pt x="29120" y="44772"/>
                      <a:pt x="30465" y="46219"/>
                    </a:cubicBezTo>
                    <a:lnTo>
                      <a:pt x="30465" y="46219"/>
                    </a:lnTo>
                    <a:cubicBezTo>
                      <a:pt x="30462" y="46219"/>
                      <a:pt x="30459" y="46219"/>
                      <a:pt x="30456" y="46219"/>
                    </a:cubicBezTo>
                    <a:cubicBezTo>
                      <a:pt x="30436" y="46219"/>
                      <a:pt x="30416" y="46219"/>
                      <a:pt x="30397" y="46219"/>
                    </a:cubicBezTo>
                    <a:cubicBezTo>
                      <a:pt x="28528" y="46219"/>
                      <a:pt x="26769" y="47057"/>
                      <a:pt x="25519" y="48361"/>
                    </a:cubicBezTo>
                    <a:cubicBezTo>
                      <a:pt x="25608" y="46775"/>
                      <a:pt x="25026" y="45269"/>
                      <a:pt x="24031" y="44087"/>
                    </a:cubicBezTo>
                    <a:cubicBezTo>
                      <a:pt x="24457" y="44008"/>
                      <a:pt x="24885" y="43969"/>
                      <a:pt x="25310" y="43969"/>
                    </a:cubicBezTo>
                    <a:close/>
                    <a:moveTo>
                      <a:pt x="12296" y="43987"/>
                    </a:moveTo>
                    <a:cubicBezTo>
                      <a:pt x="12721" y="43987"/>
                      <a:pt x="13148" y="44025"/>
                      <a:pt x="13574" y="44104"/>
                    </a:cubicBezTo>
                    <a:cubicBezTo>
                      <a:pt x="12580" y="45287"/>
                      <a:pt x="11997" y="46793"/>
                      <a:pt x="12087" y="48379"/>
                    </a:cubicBezTo>
                    <a:cubicBezTo>
                      <a:pt x="10837" y="47075"/>
                      <a:pt x="9069" y="46237"/>
                      <a:pt x="7208" y="46237"/>
                    </a:cubicBezTo>
                    <a:cubicBezTo>
                      <a:pt x="7189" y="46237"/>
                      <a:pt x="7169" y="46237"/>
                      <a:pt x="7150" y="46237"/>
                    </a:cubicBezTo>
                    <a:cubicBezTo>
                      <a:pt x="8487" y="44790"/>
                      <a:pt x="10360" y="43987"/>
                      <a:pt x="12296" y="43987"/>
                    </a:cubicBezTo>
                    <a:close/>
                    <a:moveTo>
                      <a:pt x="106102" y="43761"/>
                    </a:moveTo>
                    <a:cubicBezTo>
                      <a:pt x="106575" y="43761"/>
                      <a:pt x="107052" y="43809"/>
                      <a:pt x="107525" y="43907"/>
                    </a:cubicBezTo>
                    <a:cubicBezTo>
                      <a:pt x="106512" y="45162"/>
                      <a:pt x="105939" y="46757"/>
                      <a:pt x="106127" y="48432"/>
                    </a:cubicBezTo>
                    <a:cubicBezTo>
                      <a:pt x="104866" y="46976"/>
                      <a:pt x="102990" y="46022"/>
                      <a:pt x="101003" y="46022"/>
                    </a:cubicBezTo>
                    <a:cubicBezTo>
                      <a:pt x="100985" y="46022"/>
                      <a:pt x="100966" y="46022"/>
                      <a:pt x="100948" y="46022"/>
                    </a:cubicBezTo>
                    <a:cubicBezTo>
                      <a:pt x="100928" y="46022"/>
                      <a:pt x="100908" y="46022"/>
                      <a:pt x="100889" y="46022"/>
                    </a:cubicBezTo>
                    <a:cubicBezTo>
                      <a:pt x="99020" y="46022"/>
                      <a:pt x="97252" y="46860"/>
                      <a:pt x="96011" y="48164"/>
                    </a:cubicBezTo>
                    <a:cubicBezTo>
                      <a:pt x="96091" y="46569"/>
                      <a:pt x="95509" y="45072"/>
                      <a:pt x="94523" y="43889"/>
                    </a:cubicBezTo>
                    <a:cubicBezTo>
                      <a:pt x="94952" y="43810"/>
                      <a:pt x="95382" y="43771"/>
                      <a:pt x="95809" y="43771"/>
                    </a:cubicBezTo>
                    <a:cubicBezTo>
                      <a:pt x="97740" y="43771"/>
                      <a:pt x="99605" y="44568"/>
                      <a:pt x="100948" y="46013"/>
                    </a:cubicBezTo>
                    <a:cubicBezTo>
                      <a:pt x="102294" y="44566"/>
                      <a:pt x="104168" y="43761"/>
                      <a:pt x="106102" y="43761"/>
                    </a:cubicBezTo>
                    <a:close/>
                    <a:moveTo>
                      <a:pt x="70796" y="39320"/>
                    </a:moveTo>
                    <a:cubicBezTo>
                      <a:pt x="71278" y="39320"/>
                      <a:pt x="71764" y="39370"/>
                      <a:pt x="72248" y="39472"/>
                    </a:cubicBezTo>
                    <a:cubicBezTo>
                      <a:pt x="71271" y="40717"/>
                      <a:pt x="70742" y="42286"/>
                      <a:pt x="70939" y="43934"/>
                    </a:cubicBezTo>
                    <a:cubicBezTo>
                      <a:pt x="71449" y="43820"/>
                      <a:pt x="71962" y="43765"/>
                      <a:pt x="72472" y="43765"/>
                    </a:cubicBezTo>
                    <a:cubicBezTo>
                      <a:pt x="74409" y="43765"/>
                      <a:pt x="76285" y="44568"/>
                      <a:pt x="77633" y="46022"/>
                    </a:cubicBezTo>
                    <a:lnTo>
                      <a:pt x="77633" y="46022"/>
                    </a:lnTo>
                    <a:cubicBezTo>
                      <a:pt x="77630" y="46022"/>
                      <a:pt x="77627" y="46022"/>
                      <a:pt x="77624" y="46022"/>
                    </a:cubicBezTo>
                    <a:cubicBezTo>
                      <a:pt x="77606" y="46022"/>
                      <a:pt x="77588" y="46022"/>
                      <a:pt x="77570" y="46022"/>
                    </a:cubicBezTo>
                    <a:cubicBezTo>
                      <a:pt x="75529" y="46022"/>
                      <a:pt x="73598" y="47030"/>
                      <a:pt x="72346" y="48558"/>
                    </a:cubicBezTo>
                    <a:cubicBezTo>
                      <a:pt x="72703" y="44845"/>
                      <a:pt x="69407" y="41568"/>
                      <a:pt x="65698" y="41568"/>
                    </a:cubicBezTo>
                    <a:cubicBezTo>
                      <a:pt x="65683" y="41568"/>
                      <a:pt x="65668" y="41569"/>
                      <a:pt x="65653" y="41569"/>
                    </a:cubicBezTo>
                    <a:cubicBezTo>
                      <a:pt x="66994" y="40120"/>
                      <a:pt x="68863" y="39320"/>
                      <a:pt x="70796" y="39320"/>
                    </a:cubicBezTo>
                    <a:close/>
                    <a:moveTo>
                      <a:pt x="35611" y="43966"/>
                    </a:moveTo>
                    <a:cubicBezTo>
                      <a:pt x="36087" y="43966"/>
                      <a:pt x="36566" y="44014"/>
                      <a:pt x="37042" y="44113"/>
                    </a:cubicBezTo>
                    <a:cubicBezTo>
                      <a:pt x="36020" y="45359"/>
                      <a:pt x="35456" y="46954"/>
                      <a:pt x="35635" y="48621"/>
                    </a:cubicBezTo>
                    <a:cubicBezTo>
                      <a:pt x="34383" y="47165"/>
                      <a:pt x="32507" y="46219"/>
                      <a:pt x="30512" y="46219"/>
                    </a:cubicBezTo>
                    <a:cubicBezTo>
                      <a:pt x="30496" y="46219"/>
                      <a:pt x="30481" y="46219"/>
                      <a:pt x="30465" y="46219"/>
                    </a:cubicBezTo>
                    <a:lnTo>
                      <a:pt x="30465" y="46219"/>
                    </a:lnTo>
                    <a:cubicBezTo>
                      <a:pt x="31802" y="44766"/>
                      <a:pt x="33677" y="43966"/>
                      <a:pt x="35611" y="43966"/>
                    </a:cubicBezTo>
                    <a:close/>
                    <a:moveTo>
                      <a:pt x="112828" y="41868"/>
                    </a:moveTo>
                    <a:cubicBezTo>
                      <a:pt x="116003" y="41868"/>
                      <a:pt x="119178" y="43944"/>
                      <a:pt x="119218" y="48101"/>
                    </a:cubicBezTo>
                    <a:cubicBezTo>
                      <a:pt x="118743" y="47999"/>
                      <a:pt x="118265" y="47949"/>
                      <a:pt x="117790" y="47949"/>
                    </a:cubicBezTo>
                    <a:cubicBezTo>
                      <a:pt x="115928" y="47949"/>
                      <a:pt x="114124" y="48714"/>
                      <a:pt x="112825" y="50103"/>
                    </a:cubicBezTo>
                    <a:lnTo>
                      <a:pt x="112825" y="50103"/>
                    </a:lnTo>
                    <a:cubicBezTo>
                      <a:pt x="111544" y="48726"/>
                      <a:pt x="109754" y="47949"/>
                      <a:pt x="107883" y="47949"/>
                    </a:cubicBezTo>
                    <a:cubicBezTo>
                      <a:pt x="107391" y="47949"/>
                      <a:pt x="106907" y="48002"/>
                      <a:pt x="106432" y="48101"/>
                    </a:cubicBezTo>
                    <a:cubicBezTo>
                      <a:pt x="106472" y="43947"/>
                      <a:pt x="109650" y="41868"/>
                      <a:pt x="112828" y="41868"/>
                    </a:cubicBezTo>
                    <a:close/>
                    <a:moveTo>
                      <a:pt x="136139" y="41870"/>
                    </a:moveTo>
                    <a:cubicBezTo>
                      <a:pt x="139313" y="41870"/>
                      <a:pt x="142484" y="43947"/>
                      <a:pt x="142525" y="48101"/>
                    </a:cubicBezTo>
                    <a:lnTo>
                      <a:pt x="142525" y="48119"/>
                    </a:lnTo>
                    <a:cubicBezTo>
                      <a:pt x="142050" y="48017"/>
                      <a:pt x="141571" y="47967"/>
                      <a:pt x="141097" y="47967"/>
                    </a:cubicBezTo>
                    <a:cubicBezTo>
                      <a:pt x="139236" y="47967"/>
                      <a:pt x="137435" y="48734"/>
                      <a:pt x="136136" y="50126"/>
                    </a:cubicBezTo>
                    <a:cubicBezTo>
                      <a:pt x="134854" y="48746"/>
                      <a:pt x="133062" y="47966"/>
                      <a:pt x="131181" y="47966"/>
                    </a:cubicBezTo>
                    <a:cubicBezTo>
                      <a:pt x="130697" y="47966"/>
                      <a:pt x="130213" y="48020"/>
                      <a:pt x="129738" y="48119"/>
                    </a:cubicBezTo>
                    <a:cubicBezTo>
                      <a:pt x="129778" y="43953"/>
                      <a:pt x="132960" y="41870"/>
                      <a:pt x="136139" y="41870"/>
                    </a:cubicBezTo>
                    <a:close/>
                    <a:moveTo>
                      <a:pt x="89297" y="41915"/>
                    </a:moveTo>
                    <a:cubicBezTo>
                      <a:pt x="92473" y="41915"/>
                      <a:pt x="95648" y="43994"/>
                      <a:pt x="95688" y="48155"/>
                    </a:cubicBezTo>
                    <a:cubicBezTo>
                      <a:pt x="95208" y="48050"/>
                      <a:pt x="94724" y="47999"/>
                      <a:pt x="94244" y="47999"/>
                    </a:cubicBezTo>
                    <a:cubicBezTo>
                      <a:pt x="92390" y="47999"/>
                      <a:pt x="90594" y="48763"/>
                      <a:pt x="89299" y="50152"/>
                    </a:cubicBezTo>
                    <a:lnTo>
                      <a:pt x="89299" y="50152"/>
                    </a:lnTo>
                    <a:cubicBezTo>
                      <a:pt x="88018" y="48782"/>
                      <a:pt x="86226" y="47993"/>
                      <a:pt x="84344" y="47993"/>
                    </a:cubicBezTo>
                    <a:cubicBezTo>
                      <a:pt x="83860" y="47993"/>
                      <a:pt x="83376" y="48047"/>
                      <a:pt x="82902" y="48155"/>
                    </a:cubicBezTo>
                    <a:cubicBezTo>
                      <a:pt x="82942" y="43996"/>
                      <a:pt x="86120" y="41915"/>
                      <a:pt x="89297" y="41915"/>
                    </a:cubicBezTo>
                    <a:close/>
                    <a:moveTo>
                      <a:pt x="42333" y="42069"/>
                    </a:moveTo>
                    <a:cubicBezTo>
                      <a:pt x="45505" y="42069"/>
                      <a:pt x="48680" y="44145"/>
                      <a:pt x="48726" y="48296"/>
                    </a:cubicBezTo>
                    <a:lnTo>
                      <a:pt x="48726" y="48296"/>
                    </a:lnTo>
                    <a:cubicBezTo>
                      <a:pt x="48256" y="48195"/>
                      <a:pt x="47782" y="48146"/>
                      <a:pt x="47311" y="48146"/>
                    </a:cubicBezTo>
                    <a:cubicBezTo>
                      <a:pt x="45452" y="48146"/>
                      <a:pt x="43648" y="48913"/>
                      <a:pt x="42355" y="50305"/>
                    </a:cubicBezTo>
                    <a:cubicBezTo>
                      <a:pt x="41074" y="48925"/>
                      <a:pt x="39282" y="48146"/>
                      <a:pt x="37400" y="48146"/>
                    </a:cubicBezTo>
                    <a:cubicBezTo>
                      <a:pt x="36916" y="48146"/>
                      <a:pt x="36432" y="48199"/>
                      <a:pt x="35958" y="48298"/>
                    </a:cubicBezTo>
                    <a:cubicBezTo>
                      <a:pt x="35989" y="44146"/>
                      <a:pt x="39159" y="42069"/>
                      <a:pt x="42333" y="42069"/>
                    </a:cubicBezTo>
                    <a:close/>
                    <a:moveTo>
                      <a:pt x="65648" y="42069"/>
                    </a:moveTo>
                    <a:cubicBezTo>
                      <a:pt x="68820" y="42069"/>
                      <a:pt x="71995" y="44144"/>
                      <a:pt x="72041" y="48294"/>
                    </a:cubicBezTo>
                    <a:lnTo>
                      <a:pt x="72041" y="48294"/>
                    </a:lnTo>
                    <a:cubicBezTo>
                      <a:pt x="71572" y="48195"/>
                      <a:pt x="71100" y="48146"/>
                      <a:pt x="70631" y="48146"/>
                    </a:cubicBezTo>
                    <a:cubicBezTo>
                      <a:pt x="68767" y="48146"/>
                      <a:pt x="66963" y="48913"/>
                      <a:pt x="65671" y="50305"/>
                    </a:cubicBezTo>
                    <a:cubicBezTo>
                      <a:pt x="64389" y="48925"/>
                      <a:pt x="62597" y="48146"/>
                      <a:pt x="60715" y="48146"/>
                    </a:cubicBezTo>
                    <a:cubicBezTo>
                      <a:pt x="60231" y="48146"/>
                      <a:pt x="59748" y="48199"/>
                      <a:pt x="59273" y="48298"/>
                    </a:cubicBezTo>
                    <a:cubicBezTo>
                      <a:pt x="59304" y="44146"/>
                      <a:pt x="62474" y="42069"/>
                      <a:pt x="65648" y="42069"/>
                    </a:cubicBezTo>
                    <a:close/>
                    <a:moveTo>
                      <a:pt x="18806" y="42115"/>
                    </a:moveTo>
                    <a:cubicBezTo>
                      <a:pt x="21981" y="42115"/>
                      <a:pt x="25156" y="44194"/>
                      <a:pt x="25196" y="48352"/>
                    </a:cubicBezTo>
                    <a:cubicBezTo>
                      <a:pt x="24718" y="48247"/>
                      <a:pt x="24235" y="48196"/>
                      <a:pt x="23756" y="48196"/>
                    </a:cubicBezTo>
                    <a:cubicBezTo>
                      <a:pt x="21903" y="48196"/>
                      <a:pt x="20103" y="48963"/>
                      <a:pt x="18807" y="50359"/>
                    </a:cubicBezTo>
                    <a:cubicBezTo>
                      <a:pt x="17526" y="48979"/>
                      <a:pt x="15734" y="48199"/>
                      <a:pt x="13852" y="48199"/>
                    </a:cubicBezTo>
                    <a:cubicBezTo>
                      <a:pt x="13368" y="48199"/>
                      <a:pt x="12884" y="48244"/>
                      <a:pt x="12409" y="48352"/>
                    </a:cubicBezTo>
                    <a:cubicBezTo>
                      <a:pt x="12454" y="44194"/>
                      <a:pt x="15631" y="42115"/>
                      <a:pt x="18806" y="42115"/>
                    </a:cubicBezTo>
                    <a:close/>
                    <a:moveTo>
                      <a:pt x="117952" y="48332"/>
                    </a:moveTo>
                    <a:cubicBezTo>
                      <a:pt x="118378" y="48332"/>
                      <a:pt x="118808" y="48371"/>
                      <a:pt x="119236" y="48450"/>
                    </a:cubicBezTo>
                    <a:cubicBezTo>
                      <a:pt x="118251" y="49624"/>
                      <a:pt x="117668" y="51130"/>
                      <a:pt x="117758" y="52724"/>
                    </a:cubicBezTo>
                    <a:lnTo>
                      <a:pt x="117749" y="52724"/>
                    </a:lnTo>
                    <a:cubicBezTo>
                      <a:pt x="116508" y="51412"/>
                      <a:pt x="114740" y="50583"/>
                      <a:pt x="112871" y="50583"/>
                    </a:cubicBezTo>
                    <a:cubicBezTo>
                      <a:pt x="112855" y="50583"/>
                      <a:pt x="112838" y="50583"/>
                      <a:pt x="112821" y="50583"/>
                    </a:cubicBezTo>
                    <a:lnTo>
                      <a:pt x="112821" y="50583"/>
                    </a:lnTo>
                    <a:cubicBezTo>
                      <a:pt x="114156" y="49130"/>
                      <a:pt x="116021" y="48332"/>
                      <a:pt x="117952" y="48332"/>
                    </a:cubicBezTo>
                    <a:close/>
                    <a:moveTo>
                      <a:pt x="94437" y="48377"/>
                    </a:moveTo>
                    <a:cubicBezTo>
                      <a:pt x="94862" y="48377"/>
                      <a:pt x="95289" y="48416"/>
                      <a:pt x="95715" y="48495"/>
                    </a:cubicBezTo>
                    <a:cubicBezTo>
                      <a:pt x="94722" y="49676"/>
                      <a:pt x="94140" y="51168"/>
                      <a:pt x="94227" y="52760"/>
                    </a:cubicBezTo>
                    <a:lnTo>
                      <a:pt x="94227" y="52760"/>
                    </a:lnTo>
                    <a:cubicBezTo>
                      <a:pt x="92986" y="51457"/>
                      <a:pt x="91219" y="50627"/>
                      <a:pt x="89350" y="50627"/>
                    </a:cubicBezTo>
                    <a:cubicBezTo>
                      <a:pt x="89333" y="50627"/>
                      <a:pt x="89316" y="50628"/>
                      <a:pt x="89299" y="50628"/>
                    </a:cubicBezTo>
                    <a:lnTo>
                      <a:pt x="89299" y="50628"/>
                    </a:lnTo>
                    <a:cubicBezTo>
                      <a:pt x="90637" y="49180"/>
                      <a:pt x="92504" y="48377"/>
                      <a:pt x="94437" y="48377"/>
                    </a:cubicBezTo>
                    <a:close/>
                    <a:moveTo>
                      <a:pt x="84143" y="48369"/>
                    </a:moveTo>
                    <a:cubicBezTo>
                      <a:pt x="86079" y="48369"/>
                      <a:pt x="87954" y="49173"/>
                      <a:pt x="89299" y="50628"/>
                    </a:cubicBezTo>
                    <a:lnTo>
                      <a:pt x="89299" y="50628"/>
                    </a:lnTo>
                    <a:cubicBezTo>
                      <a:pt x="89296" y="50628"/>
                      <a:pt x="89293" y="50628"/>
                      <a:pt x="89290" y="50628"/>
                    </a:cubicBezTo>
                    <a:cubicBezTo>
                      <a:pt x="89270" y="50628"/>
                      <a:pt x="89250" y="50627"/>
                      <a:pt x="89231" y="50627"/>
                    </a:cubicBezTo>
                    <a:cubicBezTo>
                      <a:pt x="87362" y="50627"/>
                      <a:pt x="85603" y="51457"/>
                      <a:pt x="84353" y="52760"/>
                    </a:cubicBezTo>
                    <a:cubicBezTo>
                      <a:pt x="84443" y="51174"/>
                      <a:pt x="83860" y="49669"/>
                      <a:pt x="82866" y="48486"/>
                    </a:cubicBezTo>
                    <a:cubicBezTo>
                      <a:pt x="83291" y="48407"/>
                      <a:pt x="83719" y="48369"/>
                      <a:pt x="84143" y="48369"/>
                    </a:cubicBezTo>
                    <a:close/>
                    <a:moveTo>
                      <a:pt x="47484" y="48526"/>
                    </a:moveTo>
                    <a:cubicBezTo>
                      <a:pt x="47914" y="48526"/>
                      <a:pt x="48348" y="48566"/>
                      <a:pt x="48780" y="48647"/>
                    </a:cubicBezTo>
                    <a:cubicBezTo>
                      <a:pt x="47785" y="49821"/>
                      <a:pt x="47203" y="51327"/>
                      <a:pt x="47284" y="52922"/>
                    </a:cubicBezTo>
                    <a:cubicBezTo>
                      <a:pt x="46042" y="51618"/>
                      <a:pt x="44274" y="50780"/>
                      <a:pt x="42406" y="50780"/>
                    </a:cubicBezTo>
                    <a:cubicBezTo>
                      <a:pt x="42386" y="50780"/>
                      <a:pt x="42366" y="50780"/>
                      <a:pt x="42346" y="50780"/>
                    </a:cubicBezTo>
                    <a:cubicBezTo>
                      <a:pt x="42343" y="50780"/>
                      <a:pt x="42340" y="50780"/>
                      <a:pt x="42338" y="50780"/>
                    </a:cubicBezTo>
                    <a:lnTo>
                      <a:pt x="42338" y="50780"/>
                    </a:lnTo>
                    <a:lnTo>
                      <a:pt x="42355" y="50771"/>
                    </a:lnTo>
                    <a:cubicBezTo>
                      <a:pt x="43689" y="49328"/>
                      <a:pt x="45555" y="48526"/>
                      <a:pt x="47484" y="48526"/>
                    </a:cubicBezTo>
                    <a:close/>
                    <a:moveTo>
                      <a:pt x="107658" y="48326"/>
                    </a:moveTo>
                    <a:cubicBezTo>
                      <a:pt x="109596" y="48326"/>
                      <a:pt x="111472" y="49128"/>
                      <a:pt x="112821" y="50583"/>
                    </a:cubicBezTo>
                    <a:lnTo>
                      <a:pt x="112821" y="50583"/>
                    </a:lnTo>
                    <a:cubicBezTo>
                      <a:pt x="112818" y="50583"/>
                      <a:pt x="112815" y="50583"/>
                      <a:pt x="112812" y="50583"/>
                    </a:cubicBezTo>
                    <a:cubicBezTo>
                      <a:pt x="112793" y="50583"/>
                      <a:pt x="112774" y="50583"/>
                      <a:pt x="112756" y="50583"/>
                    </a:cubicBezTo>
                    <a:cubicBezTo>
                      <a:pt x="110769" y="50583"/>
                      <a:pt x="108902" y="51528"/>
                      <a:pt x="107641" y="52975"/>
                    </a:cubicBezTo>
                    <a:lnTo>
                      <a:pt x="107641" y="52975"/>
                    </a:lnTo>
                    <a:cubicBezTo>
                      <a:pt x="107794" y="51300"/>
                      <a:pt x="107202" y="49723"/>
                      <a:pt x="106163" y="48486"/>
                    </a:cubicBezTo>
                    <a:cubicBezTo>
                      <a:pt x="106660" y="48378"/>
                      <a:pt x="107161" y="48326"/>
                      <a:pt x="107658" y="48326"/>
                    </a:cubicBezTo>
                    <a:close/>
                    <a:moveTo>
                      <a:pt x="23936" y="48579"/>
                    </a:moveTo>
                    <a:cubicBezTo>
                      <a:pt x="24366" y="48579"/>
                      <a:pt x="24800" y="48619"/>
                      <a:pt x="25232" y="48701"/>
                    </a:cubicBezTo>
                    <a:cubicBezTo>
                      <a:pt x="24237" y="49875"/>
                      <a:pt x="23655" y="51380"/>
                      <a:pt x="23744" y="52966"/>
                    </a:cubicBezTo>
                    <a:cubicBezTo>
                      <a:pt x="22494" y="51663"/>
                      <a:pt x="20727" y="50834"/>
                      <a:pt x="18867" y="50834"/>
                    </a:cubicBezTo>
                    <a:cubicBezTo>
                      <a:pt x="18847" y="50834"/>
                      <a:pt x="18827" y="50834"/>
                      <a:pt x="18807" y="50834"/>
                    </a:cubicBezTo>
                    <a:cubicBezTo>
                      <a:pt x="18787" y="50834"/>
                      <a:pt x="18767" y="50834"/>
                      <a:pt x="18747" y="50834"/>
                    </a:cubicBezTo>
                    <a:cubicBezTo>
                      <a:pt x="16879" y="50834"/>
                      <a:pt x="15111" y="51663"/>
                      <a:pt x="13870" y="52975"/>
                    </a:cubicBezTo>
                    <a:cubicBezTo>
                      <a:pt x="13951" y="51380"/>
                      <a:pt x="13368" y="49875"/>
                      <a:pt x="12374" y="48701"/>
                    </a:cubicBezTo>
                    <a:cubicBezTo>
                      <a:pt x="12804" y="48622"/>
                      <a:pt x="13235" y="48583"/>
                      <a:pt x="13663" y="48583"/>
                    </a:cubicBezTo>
                    <a:cubicBezTo>
                      <a:pt x="15599" y="48583"/>
                      <a:pt x="17464" y="49379"/>
                      <a:pt x="18807" y="50825"/>
                    </a:cubicBezTo>
                    <a:cubicBezTo>
                      <a:pt x="20140" y="49382"/>
                      <a:pt x="22007" y="48579"/>
                      <a:pt x="23936" y="48579"/>
                    </a:cubicBezTo>
                    <a:close/>
                    <a:moveTo>
                      <a:pt x="37172" y="48527"/>
                    </a:moveTo>
                    <a:cubicBezTo>
                      <a:pt x="39112" y="48527"/>
                      <a:pt x="40993" y="49328"/>
                      <a:pt x="42337" y="50780"/>
                    </a:cubicBezTo>
                    <a:lnTo>
                      <a:pt x="42337" y="50780"/>
                    </a:lnTo>
                    <a:cubicBezTo>
                      <a:pt x="42322" y="50780"/>
                      <a:pt x="42306" y="50780"/>
                      <a:pt x="42291" y="50780"/>
                    </a:cubicBezTo>
                    <a:cubicBezTo>
                      <a:pt x="40304" y="50780"/>
                      <a:pt x="38437" y="51725"/>
                      <a:pt x="37185" y="53172"/>
                    </a:cubicBezTo>
                    <a:cubicBezTo>
                      <a:pt x="37328" y="51497"/>
                      <a:pt x="36737" y="49920"/>
                      <a:pt x="35698" y="48683"/>
                    </a:cubicBezTo>
                    <a:cubicBezTo>
                      <a:pt x="36188" y="48578"/>
                      <a:pt x="36682" y="48527"/>
                      <a:pt x="37172" y="48527"/>
                    </a:cubicBezTo>
                    <a:close/>
                    <a:moveTo>
                      <a:pt x="124476" y="46476"/>
                    </a:moveTo>
                    <a:cubicBezTo>
                      <a:pt x="127652" y="46476"/>
                      <a:pt x="130827" y="48554"/>
                      <a:pt x="130867" y="52716"/>
                    </a:cubicBezTo>
                    <a:cubicBezTo>
                      <a:pt x="130392" y="52614"/>
                      <a:pt x="129914" y="52564"/>
                      <a:pt x="129439" y="52564"/>
                    </a:cubicBezTo>
                    <a:cubicBezTo>
                      <a:pt x="127578" y="52564"/>
                      <a:pt x="125778" y="53330"/>
                      <a:pt x="124478" y="54723"/>
                    </a:cubicBezTo>
                    <a:cubicBezTo>
                      <a:pt x="123197" y="53343"/>
                      <a:pt x="121405" y="52563"/>
                      <a:pt x="119532" y="52563"/>
                    </a:cubicBezTo>
                    <a:cubicBezTo>
                      <a:pt x="119039" y="52563"/>
                      <a:pt x="118555" y="52617"/>
                      <a:pt x="118080" y="52716"/>
                    </a:cubicBezTo>
                    <a:cubicBezTo>
                      <a:pt x="118121" y="48557"/>
                      <a:pt x="121299" y="46476"/>
                      <a:pt x="124476" y="46476"/>
                    </a:cubicBezTo>
                    <a:close/>
                    <a:moveTo>
                      <a:pt x="77629" y="46523"/>
                    </a:moveTo>
                    <a:cubicBezTo>
                      <a:pt x="80800" y="46523"/>
                      <a:pt x="83975" y="48597"/>
                      <a:pt x="84021" y="52747"/>
                    </a:cubicBezTo>
                    <a:lnTo>
                      <a:pt x="84021" y="52747"/>
                    </a:lnTo>
                    <a:cubicBezTo>
                      <a:pt x="83554" y="52648"/>
                      <a:pt x="83083" y="52600"/>
                      <a:pt x="82615" y="52600"/>
                    </a:cubicBezTo>
                    <a:cubicBezTo>
                      <a:pt x="80757" y="52600"/>
                      <a:pt x="78952" y="53366"/>
                      <a:pt x="77660" y="54759"/>
                    </a:cubicBezTo>
                    <a:cubicBezTo>
                      <a:pt x="76378" y="53379"/>
                      <a:pt x="74586" y="52599"/>
                      <a:pt x="72704" y="52599"/>
                    </a:cubicBezTo>
                    <a:cubicBezTo>
                      <a:pt x="72221" y="52599"/>
                      <a:pt x="71737" y="52644"/>
                      <a:pt x="71262" y="52751"/>
                    </a:cubicBezTo>
                    <a:cubicBezTo>
                      <a:pt x="71289" y="48599"/>
                      <a:pt x="74457" y="46523"/>
                      <a:pt x="77629" y="46523"/>
                    </a:cubicBezTo>
                    <a:close/>
                    <a:moveTo>
                      <a:pt x="100946" y="46518"/>
                    </a:moveTo>
                    <a:cubicBezTo>
                      <a:pt x="104122" y="46518"/>
                      <a:pt x="107296" y="48595"/>
                      <a:pt x="107337" y="52751"/>
                    </a:cubicBezTo>
                    <a:cubicBezTo>
                      <a:pt x="106864" y="52650"/>
                      <a:pt x="106387" y="52600"/>
                      <a:pt x="105914" y="52600"/>
                    </a:cubicBezTo>
                    <a:cubicBezTo>
                      <a:pt x="104054" y="52600"/>
                      <a:pt x="102248" y="53368"/>
                      <a:pt x="100948" y="54767"/>
                    </a:cubicBezTo>
                    <a:lnTo>
                      <a:pt x="100948" y="54759"/>
                    </a:lnTo>
                    <a:cubicBezTo>
                      <a:pt x="99667" y="53379"/>
                      <a:pt x="97875" y="52599"/>
                      <a:pt x="95993" y="52599"/>
                    </a:cubicBezTo>
                    <a:cubicBezTo>
                      <a:pt x="95509" y="52599"/>
                      <a:pt x="95025" y="52653"/>
                      <a:pt x="94550" y="52751"/>
                    </a:cubicBezTo>
                    <a:cubicBezTo>
                      <a:pt x="94591" y="48597"/>
                      <a:pt x="97769" y="46518"/>
                      <a:pt x="100946" y="46518"/>
                    </a:cubicBezTo>
                    <a:close/>
                    <a:moveTo>
                      <a:pt x="54008" y="46667"/>
                    </a:moveTo>
                    <a:cubicBezTo>
                      <a:pt x="57185" y="46667"/>
                      <a:pt x="60361" y="48746"/>
                      <a:pt x="60402" y="52904"/>
                    </a:cubicBezTo>
                    <a:cubicBezTo>
                      <a:pt x="59922" y="52799"/>
                      <a:pt x="59438" y="52748"/>
                      <a:pt x="58958" y="52748"/>
                    </a:cubicBezTo>
                    <a:cubicBezTo>
                      <a:pt x="57103" y="52748"/>
                      <a:pt x="55303" y="53512"/>
                      <a:pt x="54008" y="54906"/>
                    </a:cubicBezTo>
                    <a:lnTo>
                      <a:pt x="54008" y="54906"/>
                    </a:lnTo>
                    <a:cubicBezTo>
                      <a:pt x="52727" y="53529"/>
                      <a:pt x="50937" y="52751"/>
                      <a:pt x="49058" y="52751"/>
                    </a:cubicBezTo>
                    <a:cubicBezTo>
                      <a:pt x="48574" y="52751"/>
                      <a:pt x="48090" y="52796"/>
                      <a:pt x="47615" y="52904"/>
                    </a:cubicBezTo>
                    <a:cubicBezTo>
                      <a:pt x="47655" y="48746"/>
                      <a:pt x="50832" y="46667"/>
                      <a:pt x="54008" y="46667"/>
                    </a:cubicBezTo>
                    <a:close/>
                    <a:moveTo>
                      <a:pt x="7148" y="46724"/>
                    </a:moveTo>
                    <a:cubicBezTo>
                      <a:pt x="10323" y="46724"/>
                      <a:pt x="13498" y="48801"/>
                      <a:pt x="13538" y="52957"/>
                    </a:cubicBezTo>
                    <a:cubicBezTo>
                      <a:pt x="13065" y="52856"/>
                      <a:pt x="12588" y="52806"/>
                      <a:pt x="12114" y="52806"/>
                    </a:cubicBezTo>
                    <a:cubicBezTo>
                      <a:pt x="10255" y="52806"/>
                      <a:pt x="8451" y="53572"/>
                      <a:pt x="7159" y="54965"/>
                    </a:cubicBezTo>
                    <a:cubicBezTo>
                      <a:pt x="5877" y="53585"/>
                      <a:pt x="4076" y="52805"/>
                      <a:pt x="2194" y="52805"/>
                    </a:cubicBezTo>
                    <a:cubicBezTo>
                      <a:pt x="1711" y="52805"/>
                      <a:pt x="1227" y="52859"/>
                      <a:pt x="752" y="52957"/>
                    </a:cubicBezTo>
                    <a:cubicBezTo>
                      <a:pt x="792" y="48803"/>
                      <a:pt x="3970" y="46724"/>
                      <a:pt x="7148" y="46724"/>
                    </a:cubicBezTo>
                    <a:close/>
                    <a:moveTo>
                      <a:pt x="30465" y="46724"/>
                    </a:moveTo>
                    <a:cubicBezTo>
                      <a:pt x="33638" y="46724"/>
                      <a:pt x="36811" y="48800"/>
                      <a:pt x="36854" y="52954"/>
                    </a:cubicBezTo>
                    <a:lnTo>
                      <a:pt x="36854" y="52954"/>
                    </a:lnTo>
                    <a:cubicBezTo>
                      <a:pt x="36384" y="52854"/>
                      <a:pt x="35912" y="52806"/>
                      <a:pt x="35443" y="52806"/>
                    </a:cubicBezTo>
                    <a:cubicBezTo>
                      <a:pt x="33580" y="52806"/>
                      <a:pt x="31775" y="53572"/>
                      <a:pt x="30483" y="54965"/>
                    </a:cubicBezTo>
                    <a:cubicBezTo>
                      <a:pt x="29201" y="53585"/>
                      <a:pt x="27409" y="52805"/>
                      <a:pt x="25528" y="52805"/>
                    </a:cubicBezTo>
                    <a:cubicBezTo>
                      <a:pt x="25044" y="52805"/>
                      <a:pt x="24560" y="52859"/>
                      <a:pt x="24085" y="52957"/>
                    </a:cubicBezTo>
                    <a:cubicBezTo>
                      <a:pt x="24116" y="48803"/>
                      <a:pt x="27290" y="46724"/>
                      <a:pt x="30465" y="46724"/>
                    </a:cubicBezTo>
                    <a:close/>
                    <a:moveTo>
                      <a:pt x="119323" y="52938"/>
                    </a:moveTo>
                    <a:cubicBezTo>
                      <a:pt x="121259" y="52938"/>
                      <a:pt x="123134" y="53741"/>
                      <a:pt x="124478" y="55189"/>
                    </a:cubicBezTo>
                    <a:lnTo>
                      <a:pt x="124478" y="55189"/>
                    </a:lnTo>
                    <a:cubicBezTo>
                      <a:pt x="124475" y="55189"/>
                      <a:pt x="124472" y="55189"/>
                      <a:pt x="124469" y="55189"/>
                    </a:cubicBezTo>
                    <a:cubicBezTo>
                      <a:pt x="124450" y="55188"/>
                      <a:pt x="124430" y="55188"/>
                      <a:pt x="124410" y="55188"/>
                    </a:cubicBezTo>
                    <a:cubicBezTo>
                      <a:pt x="122541" y="55188"/>
                      <a:pt x="120782" y="56027"/>
                      <a:pt x="119532" y="57330"/>
                    </a:cubicBezTo>
                    <a:cubicBezTo>
                      <a:pt x="119622" y="55744"/>
                      <a:pt x="119039" y="54239"/>
                      <a:pt x="118045" y="53056"/>
                    </a:cubicBezTo>
                    <a:cubicBezTo>
                      <a:pt x="118470" y="52977"/>
                      <a:pt x="118898" y="52938"/>
                      <a:pt x="119323" y="52938"/>
                    </a:cubicBezTo>
                    <a:close/>
                    <a:moveTo>
                      <a:pt x="129620" y="52938"/>
                    </a:moveTo>
                    <a:cubicBezTo>
                      <a:pt x="130043" y="52938"/>
                      <a:pt x="130470" y="52977"/>
                      <a:pt x="130894" y="53056"/>
                    </a:cubicBezTo>
                    <a:cubicBezTo>
                      <a:pt x="129908" y="54230"/>
                      <a:pt x="129326" y="55735"/>
                      <a:pt x="129415" y="57321"/>
                    </a:cubicBezTo>
                    <a:lnTo>
                      <a:pt x="129406" y="57330"/>
                    </a:lnTo>
                    <a:cubicBezTo>
                      <a:pt x="128165" y="56027"/>
                      <a:pt x="126397" y="55188"/>
                      <a:pt x="124528" y="55188"/>
                    </a:cubicBezTo>
                    <a:cubicBezTo>
                      <a:pt x="124512" y="55188"/>
                      <a:pt x="124495" y="55188"/>
                      <a:pt x="124478" y="55189"/>
                    </a:cubicBezTo>
                    <a:lnTo>
                      <a:pt x="124478" y="55189"/>
                    </a:lnTo>
                    <a:cubicBezTo>
                      <a:pt x="125816" y="53741"/>
                      <a:pt x="127689" y="52938"/>
                      <a:pt x="129620" y="52938"/>
                    </a:cubicBezTo>
                    <a:close/>
                    <a:moveTo>
                      <a:pt x="82780" y="52974"/>
                    </a:moveTo>
                    <a:cubicBezTo>
                      <a:pt x="83204" y="52974"/>
                      <a:pt x="83632" y="53013"/>
                      <a:pt x="84057" y="53092"/>
                    </a:cubicBezTo>
                    <a:cubicBezTo>
                      <a:pt x="83538" y="53710"/>
                      <a:pt x="83135" y="54418"/>
                      <a:pt x="82875" y="55180"/>
                    </a:cubicBezTo>
                    <a:cubicBezTo>
                      <a:pt x="82633" y="55879"/>
                      <a:pt x="82525" y="56622"/>
                      <a:pt x="82570" y="57357"/>
                    </a:cubicBezTo>
                    <a:cubicBezTo>
                      <a:pt x="81329" y="56062"/>
                      <a:pt x="79570" y="55224"/>
                      <a:pt x="77701" y="55224"/>
                    </a:cubicBezTo>
                    <a:cubicBezTo>
                      <a:pt x="77681" y="55224"/>
                      <a:pt x="77661" y="55224"/>
                      <a:pt x="77642" y="55224"/>
                    </a:cubicBezTo>
                    <a:cubicBezTo>
                      <a:pt x="78979" y="53777"/>
                      <a:pt x="80847" y="52974"/>
                      <a:pt x="82780" y="52974"/>
                    </a:cubicBezTo>
                    <a:close/>
                    <a:moveTo>
                      <a:pt x="95806" y="52982"/>
                    </a:moveTo>
                    <a:cubicBezTo>
                      <a:pt x="97733" y="52982"/>
                      <a:pt x="99604" y="53779"/>
                      <a:pt x="100939" y="55224"/>
                    </a:cubicBezTo>
                    <a:cubicBezTo>
                      <a:pt x="100919" y="55224"/>
                      <a:pt x="100900" y="55224"/>
                      <a:pt x="100880" y="55224"/>
                    </a:cubicBezTo>
                    <a:cubicBezTo>
                      <a:pt x="99020" y="55224"/>
                      <a:pt x="97252" y="56062"/>
                      <a:pt x="96011" y="57357"/>
                    </a:cubicBezTo>
                    <a:cubicBezTo>
                      <a:pt x="96047" y="56622"/>
                      <a:pt x="95948" y="55879"/>
                      <a:pt x="95706" y="55180"/>
                    </a:cubicBezTo>
                    <a:cubicBezTo>
                      <a:pt x="95446" y="54418"/>
                      <a:pt x="95043" y="53710"/>
                      <a:pt x="94523" y="53101"/>
                    </a:cubicBezTo>
                    <a:cubicBezTo>
                      <a:pt x="94950" y="53021"/>
                      <a:pt x="95379" y="52982"/>
                      <a:pt x="95806" y="52982"/>
                    </a:cubicBezTo>
                    <a:close/>
                    <a:moveTo>
                      <a:pt x="59124" y="53131"/>
                    </a:moveTo>
                    <a:cubicBezTo>
                      <a:pt x="59554" y="53131"/>
                      <a:pt x="59988" y="53171"/>
                      <a:pt x="60420" y="53253"/>
                    </a:cubicBezTo>
                    <a:cubicBezTo>
                      <a:pt x="59425" y="54436"/>
                      <a:pt x="58843" y="55932"/>
                      <a:pt x="58932" y="57527"/>
                    </a:cubicBezTo>
                    <a:lnTo>
                      <a:pt x="58923" y="57518"/>
                    </a:lnTo>
                    <a:cubicBezTo>
                      <a:pt x="57682" y="56215"/>
                      <a:pt x="55914" y="55385"/>
                      <a:pt x="54046" y="55385"/>
                    </a:cubicBezTo>
                    <a:cubicBezTo>
                      <a:pt x="54026" y="55385"/>
                      <a:pt x="54006" y="55386"/>
                      <a:pt x="53986" y="55386"/>
                    </a:cubicBezTo>
                    <a:cubicBezTo>
                      <a:pt x="53966" y="55386"/>
                      <a:pt x="53946" y="55385"/>
                      <a:pt x="53927" y="55385"/>
                    </a:cubicBezTo>
                    <a:cubicBezTo>
                      <a:pt x="52067" y="55385"/>
                      <a:pt x="50299" y="56215"/>
                      <a:pt x="49049" y="57527"/>
                    </a:cubicBezTo>
                    <a:cubicBezTo>
                      <a:pt x="49138" y="55932"/>
                      <a:pt x="48556" y="54427"/>
                      <a:pt x="47561" y="53253"/>
                    </a:cubicBezTo>
                    <a:cubicBezTo>
                      <a:pt x="47993" y="53171"/>
                      <a:pt x="48427" y="53131"/>
                      <a:pt x="48858" y="53131"/>
                    </a:cubicBezTo>
                    <a:cubicBezTo>
                      <a:pt x="50787" y="53131"/>
                      <a:pt x="52654" y="53934"/>
                      <a:pt x="53995" y="55377"/>
                    </a:cubicBezTo>
                    <a:cubicBezTo>
                      <a:pt x="55328" y="53934"/>
                      <a:pt x="57194" y="53131"/>
                      <a:pt x="59124" y="53131"/>
                    </a:cubicBezTo>
                    <a:close/>
                    <a:moveTo>
                      <a:pt x="12289" y="53188"/>
                    </a:moveTo>
                    <a:cubicBezTo>
                      <a:pt x="12716" y="53188"/>
                      <a:pt x="13146" y="53227"/>
                      <a:pt x="13574" y="53307"/>
                    </a:cubicBezTo>
                    <a:cubicBezTo>
                      <a:pt x="13046" y="53916"/>
                      <a:pt x="12651" y="54624"/>
                      <a:pt x="12391" y="55386"/>
                    </a:cubicBezTo>
                    <a:cubicBezTo>
                      <a:pt x="12150" y="56085"/>
                      <a:pt x="12042" y="56819"/>
                      <a:pt x="12087" y="57563"/>
                    </a:cubicBezTo>
                    <a:lnTo>
                      <a:pt x="12078" y="57563"/>
                    </a:lnTo>
                    <a:cubicBezTo>
                      <a:pt x="10836" y="56269"/>
                      <a:pt x="9077" y="55430"/>
                      <a:pt x="7217" y="55430"/>
                    </a:cubicBezTo>
                    <a:cubicBezTo>
                      <a:pt x="7198" y="55430"/>
                      <a:pt x="7178" y="55430"/>
                      <a:pt x="7159" y="55431"/>
                    </a:cubicBezTo>
                    <a:cubicBezTo>
                      <a:pt x="8494" y="53985"/>
                      <a:pt x="10358" y="53188"/>
                      <a:pt x="12289" y="53188"/>
                    </a:cubicBezTo>
                    <a:close/>
                    <a:moveTo>
                      <a:pt x="25322" y="53188"/>
                    </a:moveTo>
                    <a:cubicBezTo>
                      <a:pt x="27247" y="53188"/>
                      <a:pt x="29113" y="53985"/>
                      <a:pt x="30456" y="55431"/>
                    </a:cubicBezTo>
                    <a:cubicBezTo>
                      <a:pt x="30436" y="55430"/>
                      <a:pt x="30416" y="55430"/>
                      <a:pt x="30397" y="55430"/>
                    </a:cubicBezTo>
                    <a:cubicBezTo>
                      <a:pt x="28528" y="55430"/>
                      <a:pt x="26769" y="56269"/>
                      <a:pt x="25528" y="57563"/>
                    </a:cubicBezTo>
                    <a:cubicBezTo>
                      <a:pt x="25563" y="56828"/>
                      <a:pt x="25465" y="56085"/>
                      <a:pt x="25223" y="55386"/>
                    </a:cubicBezTo>
                    <a:cubicBezTo>
                      <a:pt x="24954" y="54624"/>
                      <a:pt x="24560" y="53916"/>
                      <a:pt x="24040" y="53307"/>
                    </a:cubicBezTo>
                    <a:cubicBezTo>
                      <a:pt x="24467" y="53227"/>
                      <a:pt x="24896" y="53188"/>
                      <a:pt x="25322" y="53188"/>
                    </a:cubicBezTo>
                    <a:close/>
                    <a:moveTo>
                      <a:pt x="106107" y="52975"/>
                    </a:moveTo>
                    <a:cubicBezTo>
                      <a:pt x="106578" y="52975"/>
                      <a:pt x="107053" y="53022"/>
                      <a:pt x="107525" y="53119"/>
                    </a:cubicBezTo>
                    <a:cubicBezTo>
                      <a:pt x="106512" y="54373"/>
                      <a:pt x="105948" y="55959"/>
                      <a:pt x="106118" y="57626"/>
                    </a:cubicBezTo>
                    <a:cubicBezTo>
                      <a:pt x="104870" y="56163"/>
                      <a:pt x="102982" y="55215"/>
                      <a:pt x="100985" y="55215"/>
                    </a:cubicBezTo>
                    <a:cubicBezTo>
                      <a:pt x="100976" y="55215"/>
                      <a:pt x="100966" y="55215"/>
                      <a:pt x="100957" y="55215"/>
                    </a:cubicBezTo>
                    <a:cubicBezTo>
                      <a:pt x="102304" y="53768"/>
                      <a:pt x="104177" y="52975"/>
                      <a:pt x="106107" y="52975"/>
                    </a:cubicBezTo>
                    <a:close/>
                    <a:moveTo>
                      <a:pt x="70795" y="48523"/>
                    </a:moveTo>
                    <a:cubicBezTo>
                      <a:pt x="71278" y="48523"/>
                      <a:pt x="71764" y="48572"/>
                      <a:pt x="72248" y="48674"/>
                    </a:cubicBezTo>
                    <a:cubicBezTo>
                      <a:pt x="71271" y="49920"/>
                      <a:pt x="70742" y="51488"/>
                      <a:pt x="70939" y="53137"/>
                    </a:cubicBezTo>
                    <a:cubicBezTo>
                      <a:pt x="71445" y="53025"/>
                      <a:pt x="71954" y="52971"/>
                      <a:pt x="72460" y="52971"/>
                    </a:cubicBezTo>
                    <a:cubicBezTo>
                      <a:pt x="74392" y="52971"/>
                      <a:pt x="76265" y="53767"/>
                      <a:pt x="77615" y="55215"/>
                    </a:cubicBezTo>
                    <a:cubicBezTo>
                      <a:pt x="77597" y="55215"/>
                      <a:pt x="77579" y="55215"/>
                      <a:pt x="77561" y="55215"/>
                    </a:cubicBezTo>
                    <a:cubicBezTo>
                      <a:pt x="75520" y="55215"/>
                      <a:pt x="73598" y="56223"/>
                      <a:pt x="72346" y="57742"/>
                    </a:cubicBezTo>
                    <a:cubicBezTo>
                      <a:pt x="72694" y="54062"/>
                      <a:pt x="69407" y="50780"/>
                      <a:pt x="65713" y="50780"/>
                    </a:cubicBezTo>
                    <a:cubicBezTo>
                      <a:pt x="65693" y="50780"/>
                      <a:pt x="65673" y="50780"/>
                      <a:pt x="65653" y="50780"/>
                    </a:cubicBezTo>
                    <a:lnTo>
                      <a:pt x="65644" y="50780"/>
                    </a:lnTo>
                    <a:cubicBezTo>
                      <a:pt x="65624" y="50780"/>
                      <a:pt x="65604" y="50780"/>
                      <a:pt x="65584" y="50780"/>
                    </a:cubicBezTo>
                    <a:cubicBezTo>
                      <a:pt x="63716" y="50780"/>
                      <a:pt x="61957" y="51618"/>
                      <a:pt x="60706" y="52922"/>
                    </a:cubicBezTo>
                    <a:cubicBezTo>
                      <a:pt x="60796" y="51327"/>
                      <a:pt x="60214" y="49830"/>
                      <a:pt x="59219" y="48647"/>
                    </a:cubicBezTo>
                    <a:cubicBezTo>
                      <a:pt x="59647" y="48568"/>
                      <a:pt x="60078" y="48529"/>
                      <a:pt x="60505" y="48529"/>
                    </a:cubicBezTo>
                    <a:cubicBezTo>
                      <a:pt x="62438" y="48529"/>
                      <a:pt x="64310" y="49326"/>
                      <a:pt x="65653" y="50771"/>
                    </a:cubicBezTo>
                    <a:cubicBezTo>
                      <a:pt x="66986" y="49323"/>
                      <a:pt x="68860" y="48523"/>
                      <a:pt x="70795" y="48523"/>
                    </a:cubicBezTo>
                    <a:close/>
                    <a:moveTo>
                      <a:pt x="35611" y="53177"/>
                    </a:moveTo>
                    <a:cubicBezTo>
                      <a:pt x="36086" y="53177"/>
                      <a:pt x="36566" y="53226"/>
                      <a:pt x="37042" y="53325"/>
                    </a:cubicBezTo>
                    <a:cubicBezTo>
                      <a:pt x="36029" y="54570"/>
                      <a:pt x="35456" y="56156"/>
                      <a:pt x="35635" y="57823"/>
                    </a:cubicBezTo>
                    <a:cubicBezTo>
                      <a:pt x="34383" y="56367"/>
                      <a:pt x="32516" y="55421"/>
                      <a:pt x="30530" y="55421"/>
                    </a:cubicBezTo>
                    <a:cubicBezTo>
                      <a:pt x="30511" y="55421"/>
                      <a:pt x="30492" y="55421"/>
                      <a:pt x="30474" y="55422"/>
                    </a:cubicBezTo>
                    <a:cubicBezTo>
                      <a:pt x="31811" y="53976"/>
                      <a:pt x="33679" y="53177"/>
                      <a:pt x="35611" y="53177"/>
                    </a:cubicBezTo>
                    <a:close/>
                    <a:moveTo>
                      <a:pt x="112825" y="51076"/>
                    </a:moveTo>
                    <a:cubicBezTo>
                      <a:pt x="116002" y="51076"/>
                      <a:pt x="119178" y="53155"/>
                      <a:pt x="119218" y="57312"/>
                    </a:cubicBezTo>
                    <a:cubicBezTo>
                      <a:pt x="118738" y="57207"/>
                      <a:pt x="118254" y="57156"/>
                      <a:pt x="117774" y="57156"/>
                    </a:cubicBezTo>
                    <a:cubicBezTo>
                      <a:pt x="115918" y="57156"/>
                      <a:pt x="114121" y="57922"/>
                      <a:pt x="112825" y="59315"/>
                    </a:cubicBezTo>
                    <a:lnTo>
                      <a:pt x="112825" y="59315"/>
                    </a:lnTo>
                    <a:cubicBezTo>
                      <a:pt x="111544" y="57938"/>
                      <a:pt x="109754" y="57160"/>
                      <a:pt x="107883" y="57160"/>
                    </a:cubicBezTo>
                    <a:cubicBezTo>
                      <a:pt x="107391" y="57160"/>
                      <a:pt x="106907" y="57214"/>
                      <a:pt x="106432" y="57312"/>
                    </a:cubicBezTo>
                    <a:cubicBezTo>
                      <a:pt x="106472" y="53155"/>
                      <a:pt x="109649" y="51076"/>
                      <a:pt x="112825" y="51076"/>
                    </a:cubicBezTo>
                    <a:close/>
                    <a:moveTo>
                      <a:pt x="136136" y="51080"/>
                    </a:moveTo>
                    <a:cubicBezTo>
                      <a:pt x="139311" y="51080"/>
                      <a:pt x="142484" y="53157"/>
                      <a:pt x="142525" y="57312"/>
                    </a:cubicBezTo>
                    <a:lnTo>
                      <a:pt x="142525" y="57321"/>
                    </a:lnTo>
                    <a:cubicBezTo>
                      <a:pt x="142050" y="57219"/>
                      <a:pt x="141571" y="57169"/>
                      <a:pt x="141097" y="57169"/>
                    </a:cubicBezTo>
                    <a:cubicBezTo>
                      <a:pt x="139236" y="57169"/>
                      <a:pt x="137435" y="57936"/>
                      <a:pt x="136136" y="59328"/>
                    </a:cubicBezTo>
                    <a:cubicBezTo>
                      <a:pt x="134854" y="57948"/>
                      <a:pt x="133062" y="57169"/>
                      <a:pt x="131181" y="57169"/>
                    </a:cubicBezTo>
                    <a:cubicBezTo>
                      <a:pt x="130697" y="57169"/>
                      <a:pt x="130213" y="57223"/>
                      <a:pt x="129738" y="57321"/>
                    </a:cubicBezTo>
                    <a:cubicBezTo>
                      <a:pt x="129778" y="53161"/>
                      <a:pt x="132958" y="51080"/>
                      <a:pt x="136136" y="51080"/>
                    </a:cubicBezTo>
                    <a:close/>
                    <a:moveTo>
                      <a:pt x="89307" y="51119"/>
                    </a:moveTo>
                    <a:cubicBezTo>
                      <a:pt x="91889" y="51119"/>
                      <a:pt x="94470" y="52493"/>
                      <a:pt x="95366" y="55242"/>
                    </a:cubicBezTo>
                    <a:cubicBezTo>
                      <a:pt x="95590" y="55923"/>
                      <a:pt x="95697" y="56631"/>
                      <a:pt x="95706" y="57348"/>
                    </a:cubicBezTo>
                    <a:cubicBezTo>
                      <a:pt x="95226" y="57243"/>
                      <a:pt x="94742" y="57192"/>
                      <a:pt x="94262" y="57192"/>
                    </a:cubicBezTo>
                    <a:cubicBezTo>
                      <a:pt x="92407" y="57192"/>
                      <a:pt x="90613" y="57958"/>
                      <a:pt x="89317" y="59346"/>
                    </a:cubicBezTo>
                    <a:cubicBezTo>
                      <a:pt x="88036" y="57975"/>
                      <a:pt x="86244" y="57187"/>
                      <a:pt x="84362" y="57187"/>
                    </a:cubicBezTo>
                    <a:cubicBezTo>
                      <a:pt x="83878" y="57187"/>
                      <a:pt x="83394" y="57241"/>
                      <a:pt x="82919" y="57348"/>
                    </a:cubicBezTo>
                    <a:cubicBezTo>
                      <a:pt x="82919" y="56631"/>
                      <a:pt x="83018" y="55923"/>
                      <a:pt x="83224" y="55251"/>
                    </a:cubicBezTo>
                    <a:lnTo>
                      <a:pt x="83242" y="55242"/>
                    </a:lnTo>
                    <a:cubicBezTo>
                      <a:pt x="84138" y="52495"/>
                      <a:pt x="86723" y="51119"/>
                      <a:pt x="89307" y="51119"/>
                    </a:cubicBezTo>
                    <a:close/>
                    <a:moveTo>
                      <a:pt x="42351" y="51273"/>
                    </a:moveTo>
                    <a:cubicBezTo>
                      <a:pt x="45527" y="51273"/>
                      <a:pt x="48704" y="53352"/>
                      <a:pt x="48744" y="57509"/>
                    </a:cubicBezTo>
                    <a:cubicBezTo>
                      <a:pt x="48269" y="57407"/>
                      <a:pt x="47791" y="57358"/>
                      <a:pt x="47316" y="57358"/>
                    </a:cubicBezTo>
                    <a:cubicBezTo>
                      <a:pt x="45455" y="57358"/>
                      <a:pt x="43655" y="58124"/>
                      <a:pt x="42355" y="59517"/>
                    </a:cubicBezTo>
                    <a:cubicBezTo>
                      <a:pt x="41081" y="58144"/>
                      <a:pt x="39293" y="57366"/>
                      <a:pt x="37414" y="57366"/>
                    </a:cubicBezTo>
                    <a:cubicBezTo>
                      <a:pt x="37404" y="57366"/>
                      <a:pt x="37393" y="57366"/>
                      <a:pt x="37382" y="57366"/>
                    </a:cubicBezTo>
                    <a:lnTo>
                      <a:pt x="37400" y="57357"/>
                    </a:lnTo>
                    <a:cubicBezTo>
                      <a:pt x="36916" y="57357"/>
                      <a:pt x="36432" y="57402"/>
                      <a:pt x="35958" y="57509"/>
                    </a:cubicBezTo>
                    <a:cubicBezTo>
                      <a:pt x="35998" y="53352"/>
                      <a:pt x="39174" y="51273"/>
                      <a:pt x="42351" y="51273"/>
                    </a:cubicBezTo>
                    <a:close/>
                    <a:moveTo>
                      <a:pt x="65657" y="51282"/>
                    </a:moveTo>
                    <a:cubicBezTo>
                      <a:pt x="68834" y="51282"/>
                      <a:pt x="72010" y="53361"/>
                      <a:pt x="72050" y="57518"/>
                    </a:cubicBezTo>
                    <a:cubicBezTo>
                      <a:pt x="71572" y="57413"/>
                      <a:pt x="71090" y="57362"/>
                      <a:pt x="70611" y="57362"/>
                    </a:cubicBezTo>
                    <a:cubicBezTo>
                      <a:pt x="68757" y="57362"/>
                      <a:pt x="66958" y="58130"/>
                      <a:pt x="65662" y="59525"/>
                    </a:cubicBezTo>
                    <a:cubicBezTo>
                      <a:pt x="64387" y="58153"/>
                      <a:pt x="62599" y="57366"/>
                      <a:pt x="60729" y="57366"/>
                    </a:cubicBezTo>
                    <a:cubicBezTo>
                      <a:pt x="60719" y="57366"/>
                      <a:pt x="60708" y="57366"/>
                      <a:pt x="60697" y="57366"/>
                    </a:cubicBezTo>
                    <a:lnTo>
                      <a:pt x="60715" y="57366"/>
                    </a:lnTo>
                    <a:cubicBezTo>
                      <a:pt x="60223" y="57366"/>
                      <a:pt x="59739" y="57411"/>
                      <a:pt x="59264" y="57518"/>
                    </a:cubicBezTo>
                    <a:cubicBezTo>
                      <a:pt x="59304" y="53361"/>
                      <a:pt x="62481" y="51282"/>
                      <a:pt x="65657" y="51282"/>
                    </a:cubicBezTo>
                    <a:close/>
                    <a:moveTo>
                      <a:pt x="18802" y="51334"/>
                    </a:moveTo>
                    <a:cubicBezTo>
                      <a:pt x="21383" y="51334"/>
                      <a:pt x="23964" y="52708"/>
                      <a:pt x="24864" y="55457"/>
                    </a:cubicBezTo>
                    <a:cubicBezTo>
                      <a:pt x="25079" y="56129"/>
                      <a:pt x="25196" y="56846"/>
                      <a:pt x="25196" y="57554"/>
                    </a:cubicBezTo>
                    <a:cubicBezTo>
                      <a:pt x="24721" y="57452"/>
                      <a:pt x="24242" y="57402"/>
                      <a:pt x="23767" y="57402"/>
                    </a:cubicBezTo>
                    <a:cubicBezTo>
                      <a:pt x="21904" y="57402"/>
                      <a:pt x="20100" y="58169"/>
                      <a:pt x="18807" y="59561"/>
                    </a:cubicBezTo>
                    <a:cubicBezTo>
                      <a:pt x="17526" y="58181"/>
                      <a:pt x="15734" y="57402"/>
                      <a:pt x="13852" y="57402"/>
                    </a:cubicBezTo>
                    <a:cubicBezTo>
                      <a:pt x="13368" y="57402"/>
                      <a:pt x="12884" y="57456"/>
                      <a:pt x="12409" y="57563"/>
                    </a:cubicBezTo>
                    <a:cubicBezTo>
                      <a:pt x="12409" y="56846"/>
                      <a:pt x="12526" y="56129"/>
                      <a:pt x="12741" y="55448"/>
                    </a:cubicBezTo>
                    <a:lnTo>
                      <a:pt x="12741" y="55457"/>
                    </a:lnTo>
                    <a:cubicBezTo>
                      <a:pt x="13637" y="52710"/>
                      <a:pt x="16220" y="51334"/>
                      <a:pt x="18802" y="51334"/>
                    </a:cubicBezTo>
                    <a:close/>
                    <a:moveTo>
                      <a:pt x="117977" y="57538"/>
                    </a:moveTo>
                    <a:cubicBezTo>
                      <a:pt x="118398" y="57538"/>
                      <a:pt x="118823" y="57576"/>
                      <a:pt x="119245" y="57653"/>
                    </a:cubicBezTo>
                    <a:cubicBezTo>
                      <a:pt x="118726" y="58271"/>
                      <a:pt x="118322" y="58979"/>
                      <a:pt x="118063" y="59741"/>
                    </a:cubicBezTo>
                    <a:lnTo>
                      <a:pt x="118054" y="59741"/>
                    </a:lnTo>
                    <a:cubicBezTo>
                      <a:pt x="117821" y="60439"/>
                      <a:pt x="117713" y="61174"/>
                      <a:pt x="117758" y="61918"/>
                    </a:cubicBezTo>
                    <a:cubicBezTo>
                      <a:pt x="116501" y="60608"/>
                      <a:pt x="114730" y="59776"/>
                      <a:pt x="112860" y="59776"/>
                    </a:cubicBezTo>
                    <a:cubicBezTo>
                      <a:pt x="112850" y="59776"/>
                      <a:pt x="112840" y="59776"/>
                      <a:pt x="112830" y="59776"/>
                    </a:cubicBezTo>
                    <a:cubicBezTo>
                      <a:pt x="114169" y="58334"/>
                      <a:pt x="116040" y="57538"/>
                      <a:pt x="117977" y="57538"/>
                    </a:cubicBezTo>
                    <a:close/>
                    <a:moveTo>
                      <a:pt x="130971" y="57538"/>
                    </a:moveTo>
                    <a:cubicBezTo>
                      <a:pt x="132907" y="57538"/>
                      <a:pt x="134780" y="58334"/>
                      <a:pt x="136127" y="59776"/>
                    </a:cubicBezTo>
                    <a:cubicBezTo>
                      <a:pt x="136117" y="59776"/>
                      <a:pt x="136107" y="59776"/>
                      <a:pt x="136097" y="59776"/>
                    </a:cubicBezTo>
                    <a:cubicBezTo>
                      <a:pt x="134217" y="59776"/>
                      <a:pt x="132446" y="60608"/>
                      <a:pt x="131199" y="61918"/>
                    </a:cubicBezTo>
                    <a:cubicBezTo>
                      <a:pt x="131234" y="61183"/>
                      <a:pt x="131136" y="60439"/>
                      <a:pt x="130894" y="59741"/>
                    </a:cubicBezTo>
                    <a:lnTo>
                      <a:pt x="130885" y="59741"/>
                    </a:lnTo>
                    <a:cubicBezTo>
                      <a:pt x="130625" y="58979"/>
                      <a:pt x="130222" y="58271"/>
                      <a:pt x="129702" y="57653"/>
                    </a:cubicBezTo>
                    <a:cubicBezTo>
                      <a:pt x="130125" y="57576"/>
                      <a:pt x="130549" y="57538"/>
                      <a:pt x="130971" y="57538"/>
                    </a:cubicBezTo>
                    <a:close/>
                    <a:moveTo>
                      <a:pt x="94432" y="57571"/>
                    </a:moveTo>
                    <a:cubicBezTo>
                      <a:pt x="94855" y="57571"/>
                      <a:pt x="95282" y="57610"/>
                      <a:pt x="95706" y="57689"/>
                    </a:cubicBezTo>
                    <a:cubicBezTo>
                      <a:pt x="94720" y="58871"/>
                      <a:pt x="94138" y="60377"/>
                      <a:pt x="94219" y="61963"/>
                    </a:cubicBezTo>
                    <a:cubicBezTo>
                      <a:pt x="92984" y="60666"/>
                      <a:pt x="91228" y="59830"/>
                      <a:pt x="89369" y="59830"/>
                    </a:cubicBezTo>
                    <a:cubicBezTo>
                      <a:pt x="89340" y="59830"/>
                      <a:pt x="89311" y="59830"/>
                      <a:pt x="89281" y="59830"/>
                    </a:cubicBezTo>
                    <a:cubicBezTo>
                      <a:pt x="89261" y="59830"/>
                      <a:pt x="89242" y="59830"/>
                      <a:pt x="89222" y="59830"/>
                    </a:cubicBezTo>
                    <a:cubicBezTo>
                      <a:pt x="87353" y="59830"/>
                      <a:pt x="85594" y="60659"/>
                      <a:pt x="84344" y="61963"/>
                    </a:cubicBezTo>
                    <a:cubicBezTo>
                      <a:pt x="84434" y="60377"/>
                      <a:pt x="83851" y="58871"/>
                      <a:pt x="82866" y="57689"/>
                    </a:cubicBezTo>
                    <a:lnTo>
                      <a:pt x="82857" y="57689"/>
                    </a:lnTo>
                    <a:cubicBezTo>
                      <a:pt x="83283" y="57610"/>
                      <a:pt x="83710" y="57571"/>
                      <a:pt x="84135" y="57571"/>
                    </a:cubicBezTo>
                    <a:cubicBezTo>
                      <a:pt x="86071" y="57571"/>
                      <a:pt x="87946" y="58374"/>
                      <a:pt x="89290" y="59821"/>
                    </a:cubicBezTo>
                    <a:cubicBezTo>
                      <a:pt x="90628" y="58374"/>
                      <a:pt x="92501" y="57571"/>
                      <a:pt x="94432" y="57571"/>
                    </a:cubicBezTo>
                    <a:close/>
                    <a:moveTo>
                      <a:pt x="47479" y="57732"/>
                    </a:moveTo>
                    <a:cubicBezTo>
                      <a:pt x="47903" y="57732"/>
                      <a:pt x="48329" y="57771"/>
                      <a:pt x="48753" y="57850"/>
                    </a:cubicBezTo>
                    <a:cubicBezTo>
                      <a:pt x="48233" y="58468"/>
                      <a:pt x="47839" y="59176"/>
                      <a:pt x="47570" y="59938"/>
                    </a:cubicBezTo>
                    <a:cubicBezTo>
                      <a:pt x="47337" y="60637"/>
                      <a:pt x="47230" y="61380"/>
                      <a:pt x="47275" y="62115"/>
                    </a:cubicBezTo>
                    <a:lnTo>
                      <a:pt x="47266" y="62115"/>
                    </a:lnTo>
                    <a:cubicBezTo>
                      <a:pt x="46024" y="60820"/>
                      <a:pt x="44265" y="59982"/>
                      <a:pt x="42405" y="59982"/>
                    </a:cubicBezTo>
                    <a:cubicBezTo>
                      <a:pt x="42386" y="59982"/>
                      <a:pt x="42366" y="59982"/>
                      <a:pt x="42346" y="59982"/>
                    </a:cubicBezTo>
                    <a:cubicBezTo>
                      <a:pt x="43684" y="58535"/>
                      <a:pt x="45551" y="57732"/>
                      <a:pt x="47479" y="57732"/>
                    </a:cubicBezTo>
                    <a:close/>
                    <a:moveTo>
                      <a:pt x="60498" y="57741"/>
                    </a:moveTo>
                    <a:cubicBezTo>
                      <a:pt x="62431" y="57741"/>
                      <a:pt x="64299" y="58543"/>
                      <a:pt x="65644" y="59982"/>
                    </a:cubicBezTo>
                    <a:cubicBezTo>
                      <a:pt x="65634" y="59982"/>
                      <a:pt x="65623" y="59982"/>
                      <a:pt x="65613" y="59982"/>
                    </a:cubicBezTo>
                    <a:cubicBezTo>
                      <a:pt x="63734" y="59982"/>
                      <a:pt x="61963" y="60814"/>
                      <a:pt x="60715" y="62124"/>
                    </a:cubicBezTo>
                    <a:cubicBezTo>
                      <a:pt x="60751" y="61380"/>
                      <a:pt x="60653" y="60646"/>
                      <a:pt x="60411" y="59938"/>
                    </a:cubicBezTo>
                    <a:lnTo>
                      <a:pt x="60402" y="59938"/>
                    </a:lnTo>
                    <a:cubicBezTo>
                      <a:pt x="60142" y="59176"/>
                      <a:pt x="59739" y="58468"/>
                      <a:pt x="59219" y="57859"/>
                    </a:cubicBezTo>
                    <a:cubicBezTo>
                      <a:pt x="59645" y="57780"/>
                      <a:pt x="60073" y="57741"/>
                      <a:pt x="60498" y="57741"/>
                    </a:cubicBezTo>
                    <a:close/>
                    <a:moveTo>
                      <a:pt x="23936" y="57773"/>
                    </a:moveTo>
                    <a:cubicBezTo>
                      <a:pt x="24366" y="57773"/>
                      <a:pt x="24800" y="57813"/>
                      <a:pt x="25232" y="57895"/>
                    </a:cubicBezTo>
                    <a:cubicBezTo>
                      <a:pt x="24237" y="59068"/>
                      <a:pt x="23655" y="60574"/>
                      <a:pt x="23744" y="62160"/>
                    </a:cubicBezTo>
                    <a:cubicBezTo>
                      <a:pt x="22494" y="60857"/>
                      <a:pt x="20727" y="60027"/>
                      <a:pt x="18867" y="60027"/>
                    </a:cubicBezTo>
                    <a:cubicBezTo>
                      <a:pt x="18847" y="60027"/>
                      <a:pt x="18827" y="60027"/>
                      <a:pt x="18807" y="60027"/>
                    </a:cubicBezTo>
                    <a:cubicBezTo>
                      <a:pt x="18787" y="60027"/>
                      <a:pt x="18767" y="60027"/>
                      <a:pt x="18747" y="60027"/>
                    </a:cubicBezTo>
                    <a:cubicBezTo>
                      <a:pt x="16879" y="60027"/>
                      <a:pt x="15111" y="60857"/>
                      <a:pt x="13870" y="62169"/>
                    </a:cubicBezTo>
                    <a:cubicBezTo>
                      <a:pt x="13951" y="60574"/>
                      <a:pt x="13368" y="59077"/>
                      <a:pt x="12382" y="57895"/>
                    </a:cubicBezTo>
                    <a:lnTo>
                      <a:pt x="12374" y="57895"/>
                    </a:lnTo>
                    <a:cubicBezTo>
                      <a:pt x="12805" y="57813"/>
                      <a:pt x="13239" y="57773"/>
                      <a:pt x="13670" y="57773"/>
                    </a:cubicBezTo>
                    <a:cubicBezTo>
                      <a:pt x="15599" y="57773"/>
                      <a:pt x="17467" y="58575"/>
                      <a:pt x="18807" y="60018"/>
                    </a:cubicBezTo>
                    <a:cubicBezTo>
                      <a:pt x="20140" y="58575"/>
                      <a:pt x="22007" y="57773"/>
                      <a:pt x="23936" y="57773"/>
                    </a:cubicBezTo>
                    <a:close/>
                    <a:moveTo>
                      <a:pt x="107668" y="57537"/>
                    </a:moveTo>
                    <a:cubicBezTo>
                      <a:pt x="109594" y="57537"/>
                      <a:pt x="111464" y="58336"/>
                      <a:pt x="112812" y="59776"/>
                    </a:cubicBezTo>
                    <a:cubicBezTo>
                      <a:pt x="112793" y="59776"/>
                      <a:pt x="112774" y="59776"/>
                      <a:pt x="112756" y="59776"/>
                    </a:cubicBezTo>
                    <a:cubicBezTo>
                      <a:pt x="110769" y="59776"/>
                      <a:pt x="108902" y="60722"/>
                      <a:pt x="107650" y="62178"/>
                    </a:cubicBezTo>
                    <a:lnTo>
                      <a:pt x="107650" y="62178"/>
                    </a:lnTo>
                    <a:cubicBezTo>
                      <a:pt x="107803" y="60502"/>
                      <a:pt x="107211" y="58925"/>
                      <a:pt x="106181" y="57698"/>
                    </a:cubicBezTo>
                    <a:cubicBezTo>
                      <a:pt x="106675" y="57590"/>
                      <a:pt x="107173" y="57537"/>
                      <a:pt x="107668" y="57537"/>
                    </a:cubicBezTo>
                    <a:close/>
                    <a:moveTo>
                      <a:pt x="37180" y="57734"/>
                    </a:moveTo>
                    <a:cubicBezTo>
                      <a:pt x="39111" y="57734"/>
                      <a:pt x="40981" y="58533"/>
                      <a:pt x="42328" y="59974"/>
                    </a:cubicBezTo>
                    <a:cubicBezTo>
                      <a:pt x="42310" y="59973"/>
                      <a:pt x="42291" y="59973"/>
                      <a:pt x="42273" y="59973"/>
                    </a:cubicBezTo>
                    <a:cubicBezTo>
                      <a:pt x="40286" y="59973"/>
                      <a:pt x="38419" y="60919"/>
                      <a:pt x="37167" y="62375"/>
                    </a:cubicBezTo>
                    <a:cubicBezTo>
                      <a:pt x="37320" y="60708"/>
                      <a:pt x="36728" y="59131"/>
                      <a:pt x="35698" y="57895"/>
                    </a:cubicBezTo>
                    <a:lnTo>
                      <a:pt x="35689" y="57895"/>
                    </a:lnTo>
                    <a:cubicBezTo>
                      <a:pt x="36185" y="57787"/>
                      <a:pt x="36684" y="57734"/>
                      <a:pt x="37180" y="57734"/>
                    </a:cubicBezTo>
                    <a:close/>
                    <a:moveTo>
                      <a:pt x="124474" y="55684"/>
                    </a:moveTo>
                    <a:cubicBezTo>
                      <a:pt x="127057" y="55684"/>
                      <a:pt x="129639" y="57057"/>
                      <a:pt x="130536" y="59803"/>
                    </a:cubicBezTo>
                    <a:cubicBezTo>
                      <a:pt x="130751" y="60484"/>
                      <a:pt x="130858" y="61192"/>
                      <a:pt x="130867" y="61909"/>
                    </a:cubicBezTo>
                    <a:cubicBezTo>
                      <a:pt x="130392" y="61807"/>
                      <a:pt x="129913" y="61757"/>
                      <a:pt x="129438" y="61757"/>
                    </a:cubicBezTo>
                    <a:cubicBezTo>
                      <a:pt x="127575" y="61757"/>
                      <a:pt x="125771" y="62524"/>
                      <a:pt x="124478" y="63916"/>
                    </a:cubicBezTo>
                    <a:cubicBezTo>
                      <a:pt x="123197" y="62536"/>
                      <a:pt x="121405" y="61757"/>
                      <a:pt x="119523" y="61757"/>
                    </a:cubicBezTo>
                    <a:cubicBezTo>
                      <a:pt x="119039" y="61757"/>
                      <a:pt x="118555" y="61810"/>
                      <a:pt x="118080" y="61909"/>
                    </a:cubicBezTo>
                    <a:cubicBezTo>
                      <a:pt x="118080" y="61192"/>
                      <a:pt x="118197" y="60484"/>
                      <a:pt x="118412" y="59803"/>
                    </a:cubicBezTo>
                    <a:cubicBezTo>
                      <a:pt x="119308" y="57057"/>
                      <a:pt x="121891" y="55684"/>
                      <a:pt x="124474" y="55684"/>
                    </a:cubicBezTo>
                    <a:close/>
                    <a:moveTo>
                      <a:pt x="100947" y="55720"/>
                    </a:moveTo>
                    <a:cubicBezTo>
                      <a:pt x="104117" y="55720"/>
                      <a:pt x="107290" y="57792"/>
                      <a:pt x="107337" y="61941"/>
                    </a:cubicBezTo>
                    <a:lnTo>
                      <a:pt x="107337" y="61941"/>
                    </a:lnTo>
                    <a:cubicBezTo>
                      <a:pt x="106869" y="61842"/>
                      <a:pt x="106398" y="61793"/>
                      <a:pt x="105930" y="61793"/>
                    </a:cubicBezTo>
                    <a:cubicBezTo>
                      <a:pt x="104072" y="61793"/>
                      <a:pt x="102267" y="62560"/>
                      <a:pt x="100975" y="63952"/>
                    </a:cubicBezTo>
                    <a:cubicBezTo>
                      <a:pt x="99693" y="62572"/>
                      <a:pt x="97901" y="61792"/>
                      <a:pt x="96020" y="61792"/>
                    </a:cubicBezTo>
                    <a:cubicBezTo>
                      <a:pt x="95536" y="61792"/>
                      <a:pt x="95052" y="61846"/>
                      <a:pt x="94577" y="61945"/>
                    </a:cubicBezTo>
                    <a:cubicBezTo>
                      <a:pt x="94604" y="57796"/>
                      <a:pt x="97774" y="55720"/>
                      <a:pt x="100947" y="55720"/>
                    </a:cubicBezTo>
                    <a:close/>
                    <a:moveTo>
                      <a:pt x="77633" y="55721"/>
                    </a:moveTo>
                    <a:cubicBezTo>
                      <a:pt x="80806" y="55721"/>
                      <a:pt x="83980" y="57797"/>
                      <a:pt x="84022" y="61952"/>
                    </a:cubicBezTo>
                    <a:lnTo>
                      <a:pt x="84022" y="61952"/>
                    </a:lnTo>
                    <a:cubicBezTo>
                      <a:pt x="83551" y="61851"/>
                      <a:pt x="83077" y="61802"/>
                      <a:pt x="82606" y="61802"/>
                    </a:cubicBezTo>
                    <a:cubicBezTo>
                      <a:pt x="80748" y="61802"/>
                      <a:pt x="78943" y="62569"/>
                      <a:pt x="77651" y="63961"/>
                    </a:cubicBezTo>
                    <a:cubicBezTo>
                      <a:pt x="76369" y="62581"/>
                      <a:pt x="74577" y="61801"/>
                      <a:pt x="72696" y="61801"/>
                    </a:cubicBezTo>
                    <a:cubicBezTo>
                      <a:pt x="72212" y="61801"/>
                      <a:pt x="71728" y="61855"/>
                      <a:pt x="71253" y="61954"/>
                    </a:cubicBezTo>
                    <a:cubicBezTo>
                      <a:pt x="71284" y="57799"/>
                      <a:pt x="74458" y="55721"/>
                      <a:pt x="77633" y="55721"/>
                    </a:cubicBezTo>
                    <a:close/>
                    <a:moveTo>
                      <a:pt x="54007" y="55886"/>
                    </a:moveTo>
                    <a:cubicBezTo>
                      <a:pt x="56587" y="55886"/>
                      <a:pt x="59166" y="57260"/>
                      <a:pt x="60061" y="60009"/>
                    </a:cubicBezTo>
                    <a:cubicBezTo>
                      <a:pt x="60285" y="60681"/>
                      <a:pt x="60393" y="61398"/>
                      <a:pt x="60402" y="62106"/>
                    </a:cubicBezTo>
                    <a:cubicBezTo>
                      <a:pt x="59929" y="62004"/>
                      <a:pt x="59451" y="61954"/>
                      <a:pt x="58977" y="61954"/>
                    </a:cubicBezTo>
                    <a:cubicBezTo>
                      <a:pt x="57118" y="61954"/>
                      <a:pt x="55312" y="62721"/>
                      <a:pt x="54013" y="64113"/>
                    </a:cubicBezTo>
                    <a:cubicBezTo>
                      <a:pt x="52741" y="62733"/>
                      <a:pt x="50939" y="61954"/>
                      <a:pt x="49067" y="61954"/>
                    </a:cubicBezTo>
                    <a:cubicBezTo>
                      <a:pt x="48574" y="61954"/>
                      <a:pt x="48090" y="62008"/>
                      <a:pt x="47624" y="62115"/>
                    </a:cubicBezTo>
                    <a:cubicBezTo>
                      <a:pt x="47615" y="61398"/>
                      <a:pt x="47723" y="60690"/>
                      <a:pt x="47929" y="60009"/>
                    </a:cubicBezTo>
                    <a:lnTo>
                      <a:pt x="47947" y="60009"/>
                    </a:lnTo>
                    <a:cubicBezTo>
                      <a:pt x="48843" y="57262"/>
                      <a:pt x="51425" y="55886"/>
                      <a:pt x="54007" y="55886"/>
                    </a:cubicBezTo>
                    <a:close/>
                    <a:moveTo>
                      <a:pt x="30465" y="55920"/>
                    </a:moveTo>
                    <a:cubicBezTo>
                      <a:pt x="33637" y="55920"/>
                      <a:pt x="36811" y="57998"/>
                      <a:pt x="36854" y="62156"/>
                    </a:cubicBezTo>
                    <a:lnTo>
                      <a:pt x="36854" y="62156"/>
                    </a:lnTo>
                    <a:cubicBezTo>
                      <a:pt x="36379" y="62054"/>
                      <a:pt x="35901" y="62004"/>
                      <a:pt x="35426" y="62004"/>
                    </a:cubicBezTo>
                    <a:cubicBezTo>
                      <a:pt x="33569" y="62004"/>
                      <a:pt x="31771" y="62770"/>
                      <a:pt x="30483" y="64158"/>
                    </a:cubicBezTo>
                    <a:cubicBezTo>
                      <a:pt x="29201" y="62787"/>
                      <a:pt x="27409" y="61999"/>
                      <a:pt x="25528" y="61999"/>
                    </a:cubicBezTo>
                    <a:cubicBezTo>
                      <a:pt x="25044" y="61999"/>
                      <a:pt x="24560" y="62052"/>
                      <a:pt x="24085" y="62160"/>
                    </a:cubicBezTo>
                    <a:cubicBezTo>
                      <a:pt x="24116" y="58001"/>
                      <a:pt x="27290" y="55920"/>
                      <a:pt x="30465" y="55920"/>
                    </a:cubicBezTo>
                    <a:close/>
                    <a:moveTo>
                      <a:pt x="7145" y="55923"/>
                    </a:moveTo>
                    <a:cubicBezTo>
                      <a:pt x="10322" y="55923"/>
                      <a:pt x="13498" y="58002"/>
                      <a:pt x="13538" y="62160"/>
                    </a:cubicBezTo>
                    <a:cubicBezTo>
                      <a:pt x="13060" y="62055"/>
                      <a:pt x="12577" y="62004"/>
                      <a:pt x="12098" y="62004"/>
                    </a:cubicBezTo>
                    <a:cubicBezTo>
                      <a:pt x="10244" y="62004"/>
                      <a:pt x="8445" y="62770"/>
                      <a:pt x="7150" y="64158"/>
                    </a:cubicBezTo>
                    <a:lnTo>
                      <a:pt x="7150" y="64167"/>
                    </a:lnTo>
                    <a:cubicBezTo>
                      <a:pt x="5868" y="62787"/>
                      <a:pt x="4076" y="62008"/>
                      <a:pt x="2194" y="62008"/>
                    </a:cubicBezTo>
                    <a:cubicBezTo>
                      <a:pt x="1711" y="62008"/>
                      <a:pt x="1227" y="62052"/>
                      <a:pt x="752" y="62160"/>
                    </a:cubicBezTo>
                    <a:cubicBezTo>
                      <a:pt x="792" y="58002"/>
                      <a:pt x="3969" y="55923"/>
                      <a:pt x="7145" y="55923"/>
                    </a:cubicBezTo>
                    <a:close/>
                    <a:moveTo>
                      <a:pt x="119331" y="62140"/>
                    </a:moveTo>
                    <a:cubicBezTo>
                      <a:pt x="121264" y="62140"/>
                      <a:pt x="123135" y="62937"/>
                      <a:pt x="124478" y="64382"/>
                    </a:cubicBezTo>
                    <a:cubicBezTo>
                      <a:pt x="125815" y="62942"/>
                      <a:pt x="127688" y="62141"/>
                      <a:pt x="129619" y="62141"/>
                    </a:cubicBezTo>
                    <a:cubicBezTo>
                      <a:pt x="130043" y="62141"/>
                      <a:pt x="130469" y="62179"/>
                      <a:pt x="130894" y="62258"/>
                    </a:cubicBezTo>
                    <a:cubicBezTo>
                      <a:pt x="129908" y="63432"/>
                      <a:pt x="129326" y="64929"/>
                      <a:pt x="129415" y="66524"/>
                    </a:cubicBezTo>
                    <a:lnTo>
                      <a:pt x="129406" y="66533"/>
                    </a:lnTo>
                    <a:cubicBezTo>
                      <a:pt x="128165" y="65229"/>
                      <a:pt x="126397" y="64391"/>
                      <a:pt x="124528" y="64391"/>
                    </a:cubicBezTo>
                    <a:cubicBezTo>
                      <a:pt x="124509" y="64391"/>
                      <a:pt x="124489" y="64391"/>
                      <a:pt x="124469" y="64391"/>
                    </a:cubicBezTo>
                    <a:cubicBezTo>
                      <a:pt x="124450" y="64391"/>
                      <a:pt x="124430" y="64391"/>
                      <a:pt x="124410" y="64391"/>
                    </a:cubicBezTo>
                    <a:cubicBezTo>
                      <a:pt x="122541" y="64391"/>
                      <a:pt x="120782" y="65229"/>
                      <a:pt x="119532" y="66533"/>
                    </a:cubicBezTo>
                    <a:cubicBezTo>
                      <a:pt x="119622" y="64938"/>
                      <a:pt x="119039" y="63441"/>
                      <a:pt x="118045" y="62258"/>
                    </a:cubicBezTo>
                    <a:cubicBezTo>
                      <a:pt x="118473" y="62179"/>
                      <a:pt x="118903" y="62140"/>
                      <a:pt x="119331" y="62140"/>
                    </a:cubicBezTo>
                    <a:close/>
                    <a:moveTo>
                      <a:pt x="95793" y="62177"/>
                    </a:moveTo>
                    <a:cubicBezTo>
                      <a:pt x="97728" y="62177"/>
                      <a:pt x="99603" y="62979"/>
                      <a:pt x="100948" y="64427"/>
                    </a:cubicBezTo>
                    <a:lnTo>
                      <a:pt x="100948" y="64427"/>
                    </a:lnTo>
                    <a:cubicBezTo>
                      <a:pt x="100945" y="64427"/>
                      <a:pt x="100942" y="64427"/>
                      <a:pt x="100939" y="64427"/>
                    </a:cubicBezTo>
                    <a:cubicBezTo>
                      <a:pt x="100919" y="64427"/>
                      <a:pt x="100900" y="64427"/>
                      <a:pt x="100880" y="64427"/>
                    </a:cubicBezTo>
                    <a:cubicBezTo>
                      <a:pt x="99011" y="64427"/>
                      <a:pt x="97252" y="65265"/>
                      <a:pt x="96002" y="66568"/>
                    </a:cubicBezTo>
                    <a:cubicBezTo>
                      <a:pt x="96091" y="64982"/>
                      <a:pt x="95509" y="63477"/>
                      <a:pt x="94514" y="62294"/>
                    </a:cubicBezTo>
                    <a:cubicBezTo>
                      <a:pt x="94940" y="62215"/>
                      <a:pt x="95368" y="62177"/>
                      <a:pt x="95793" y="62177"/>
                    </a:cubicBezTo>
                    <a:close/>
                    <a:moveTo>
                      <a:pt x="82770" y="62194"/>
                    </a:moveTo>
                    <a:cubicBezTo>
                      <a:pt x="83195" y="62194"/>
                      <a:pt x="83623" y="62233"/>
                      <a:pt x="84048" y="62312"/>
                    </a:cubicBezTo>
                    <a:cubicBezTo>
                      <a:pt x="83054" y="63495"/>
                      <a:pt x="82471" y="64991"/>
                      <a:pt x="82561" y="66586"/>
                    </a:cubicBezTo>
                    <a:cubicBezTo>
                      <a:pt x="81311" y="65283"/>
                      <a:pt x="79552" y="64445"/>
                      <a:pt x="77683" y="64445"/>
                    </a:cubicBezTo>
                    <a:cubicBezTo>
                      <a:pt x="77663" y="64445"/>
                      <a:pt x="77644" y="64445"/>
                      <a:pt x="77624" y="64445"/>
                    </a:cubicBezTo>
                    <a:cubicBezTo>
                      <a:pt x="78961" y="62997"/>
                      <a:pt x="80835" y="62194"/>
                      <a:pt x="82770" y="62194"/>
                    </a:cubicBezTo>
                    <a:close/>
                    <a:moveTo>
                      <a:pt x="48840" y="62338"/>
                    </a:moveTo>
                    <a:cubicBezTo>
                      <a:pt x="50775" y="62338"/>
                      <a:pt x="52650" y="63141"/>
                      <a:pt x="53995" y="64588"/>
                    </a:cubicBezTo>
                    <a:lnTo>
                      <a:pt x="53995" y="64588"/>
                    </a:lnTo>
                    <a:cubicBezTo>
                      <a:pt x="53992" y="64588"/>
                      <a:pt x="53989" y="64588"/>
                      <a:pt x="53986" y="64588"/>
                    </a:cubicBezTo>
                    <a:cubicBezTo>
                      <a:pt x="53966" y="64588"/>
                      <a:pt x="53947" y="64588"/>
                      <a:pt x="53927" y="64588"/>
                    </a:cubicBezTo>
                    <a:cubicBezTo>
                      <a:pt x="52058" y="64588"/>
                      <a:pt x="50299" y="65426"/>
                      <a:pt x="49049" y="66730"/>
                    </a:cubicBezTo>
                    <a:cubicBezTo>
                      <a:pt x="49138" y="65144"/>
                      <a:pt x="48556" y="63638"/>
                      <a:pt x="47561" y="62456"/>
                    </a:cubicBezTo>
                    <a:cubicBezTo>
                      <a:pt x="47987" y="62377"/>
                      <a:pt x="48415" y="62338"/>
                      <a:pt x="48840" y="62338"/>
                    </a:cubicBezTo>
                    <a:close/>
                    <a:moveTo>
                      <a:pt x="59133" y="62338"/>
                    </a:moveTo>
                    <a:cubicBezTo>
                      <a:pt x="59557" y="62338"/>
                      <a:pt x="59985" y="62377"/>
                      <a:pt x="60411" y="62456"/>
                    </a:cubicBezTo>
                    <a:cubicBezTo>
                      <a:pt x="59425" y="63629"/>
                      <a:pt x="58843" y="65135"/>
                      <a:pt x="58932" y="66721"/>
                    </a:cubicBezTo>
                    <a:lnTo>
                      <a:pt x="58923" y="66730"/>
                    </a:lnTo>
                    <a:cubicBezTo>
                      <a:pt x="57682" y="65426"/>
                      <a:pt x="55914" y="64588"/>
                      <a:pt x="54045" y="64588"/>
                    </a:cubicBezTo>
                    <a:cubicBezTo>
                      <a:pt x="54029" y="64588"/>
                      <a:pt x="54012" y="64588"/>
                      <a:pt x="53995" y="64588"/>
                    </a:cubicBezTo>
                    <a:lnTo>
                      <a:pt x="53995" y="64588"/>
                    </a:lnTo>
                    <a:cubicBezTo>
                      <a:pt x="55332" y="63141"/>
                      <a:pt x="57200" y="62338"/>
                      <a:pt x="59133" y="62338"/>
                    </a:cubicBezTo>
                    <a:close/>
                    <a:moveTo>
                      <a:pt x="12296" y="62401"/>
                    </a:moveTo>
                    <a:cubicBezTo>
                      <a:pt x="12721" y="62401"/>
                      <a:pt x="13148" y="62439"/>
                      <a:pt x="13574" y="62518"/>
                    </a:cubicBezTo>
                    <a:cubicBezTo>
                      <a:pt x="12580" y="63701"/>
                      <a:pt x="11997" y="65197"/>
                      <a:pt x="12087" y="66792"/>
                    </a:cubicBezTo>
                    <a:cubicBezTo>
                      <a:pt x="10837" y="65489"/>
                      <a:pt x="9069" y="64651"/>
                      <a:pt x="7208" y="64651"/>
                    </a:cubicBezTo>
                    <a:cubicBezTo>
                      <a:pt x="7189" y="64651"/>
                      <a:pt x="7169" y="64651"/>
                      <a:pt x="7150" y="64651"/>
                    </a:cubicBezTo>
                    <a:cubicBezTo>
                      <a:pt x="8487" y="63203"/>
                      <a:pt x="10360" y="62401"/>
                      <a:pt x="12296" y="62401"/>
                    </a:cubicBezTo>
                    <a:close/>
                    <a:moveTo>
                      <a:pt x="106094" y="62174"/>
                    </a:moveTo>
                    <a:cubicBezTo>
                      <a:pt x="106570" y="62174"/>
                      <a:pt x="107049" y="62222"/>
                      <a:pt x="107525" y="62321"/>
                    </a:cubicBezTo>
                    <a:cubicBezTo>
                      <a:pt x="106512" y="63567"/>
                      <a:pt x="105939" y="65162"/>
                      <a:pt x="106127" y="66837"/>
                    </a:cubicBezTo>
                    <a:lnTo>
                      <a:pt x="106118" y="66837"/>
                    </a:lnTo>
                    <a:cubicBezTo>
                      <a:pt x="104866" y="65381"/>
                      <a:pt x="102990" y="64427"/>
                      <a:pt x="100995" y="64427"/>
                    </a:cubicBezTo>
                    <a:cubicBezTo>
                      <a:pt x="100979" y="64427"/>
                      <a:pt x="100964" y="64427"/>
                      <a:pt x="100948" y="64427"/>
                    </a:cubicBezTo>
                    <a:lnTo>
                      <a:pt x="100948" y="64427"/>
                    </a:lnTo>
                    <a:cubicBezTo>
                      <a:pt x="102286" y="62974"/>
                      <a:pt x="104160" y="62174"/>
                      <a:pt x="106094" y="62174"/>
                    </a:cubicBezTo>
                    <a:close/>
                    <a:moveTo>
                      <a:pt x="70802" y="57747"/>
                    </a:moveTo>
                    <a:cubicBezTo>
                      <a:pt x="71277" y="57747"/>
                      <a:pt x="71755" y="57796"/>
                      <a:pt x="72230" y="57895"/>
                    </a:cubicBezTo>
                    <a:cubicBezTo>
                      <a:pt x="71262" y="59140"/>
                      <a:pt x="70733" y="60708"/>
                      <a:pt x="70930" y="62357"/>
                    </a:cubicBezTo>
                    <a:cubicBezTo>
                      <a:pt x="71442" y="62243"/>
                      <a:pt x="71958" y="62187"/>
                      <a:pt x="72470" y="62187"/>
                    </a:cubicBezTo>
                    <a:cubicBezTo>
                      <a:pt x="74405" y="62187"/>
                      <a:pt x="76278" y="62985"/>
                      <a:pt x="77624" y="64445"/>
                    </a:cubicBezTo>
                    <a:cubicBezTo>
                      <a:pt x="77606" y="64445"/>
                      <a:pt x="77588" y="64445"/>
                      <a:pt x="77570" y="64445"/>
                    </a:cubicBezTo>
                    <a:cubicBezTo>
                      <a:pt x="75520" y="64445"/>
                      <a:pt x="73598" y="65453"/>
                      <a:pt x="72346" y="66972"/>
                    </a:cubicBezTo>
                    <a:cubicBezTo>
                      <a:pt x="72703" y="63259"/>
                      <a:pt x="69407" y="59982"/>
                      <a:pt x="65707" y="59982"/>
                    </a:cubicBezTo>
                    <a:cubicBezTo>
                      <a:pt x="65692" y="59982"/>
                      <a:pt x="65677" y="59982"/>
                      <a:pt x="65662" y="59982"/>
                    </a:cubicBezTo>
                    <a:lnTo>
                      <a:pt x="65653" y="59991"/>
                    </a:lnTo>
                    <a:cubicBezTo>
                      <a:pt x="66997" y="58546"/>
                      <a:pt x="68873" y="57747"/>
                      <a:pt x="70802" y="57747"/>
                    </a:cubicBezTo>
                    <a:close/>
                    <a:moveTo>
                      <a:pt x="35611" y="62371"/>
                    </a:moveTo>
                    <a:cubicBezTo>
                      <a:pt x="36087" y="62371"/>
                      <a:pt x="36566" y="62419"/>
                      <a:pt x="37042" y="62518"/>
                    </a:cubicBezTo>
                    <a:cubicBezTo>
                      <a:pt x="36029" y="63773"/>
                      <a:pt x="35456" y="65359"/>
                      <a:pt x="35644" y="67034"/>
                    </a:cubicBezTo>
                    <a:lnTo>
                      <a:pt x="35635" y="67034"/>
                    </a:lnTo>
                    <a:cubicBezTo>
                      <a:pt x="34383" y="65578"/>
                      <a:pt x="32507" y="64633"/>
                      <a:pt x="30512" y="64633"/>
                    </a:cubicBezTo>
                    <a:cubicBezTo>
                      <a:pt x="30493" y="64633"/>
                      <a:pt x="30474" y="64633"/>
                      <a:pt x="30456" y="64633"/>
                    </a:cubicBezTo>
                    <a:cubicBezTo>
                      <a:pt x="30436" y="64633"/>
                      <a:pt x="30416" y="64633"/>
                      <a:pt x="30397" y="64633"/>
                    </a:cubicBezTo>
                    <a:cubicBezTo>
                      <a:pt x="28528" y="64633"/>
                      <a:pt x="26769" y="65471"/>
                      <a:pt x="25519" y="66775"/>
                    </a:cubicBezTo>
                    <a:cubicBezTo>
                      <a:pt x="25608" y="65180"/>
                      <a:pt x="25026" y="63683"/>
                      <a:pt x="24031" y="62500"/>
                    </a:cubicBezTo>
                    <a:cubicBezTo>
                      <a:pt x="24460" y="62421"/>
                      <a:pt x="24890" y="62382"/>
                      <a:pt x="25317" y="62382"/>
                    </a:cubicBezTo>
                    <a:cubicBezTo>
                      <a:pt x="27250" y="62382"/>
                      <a:pt x="29122" y="63178"/>
                      <a:pt x="30465" y="64624"/>
                    </a:cubicBezTo>
                    <a:cubicBezTo>
                      <a:pt x="31802" y="63171"/>
                      <a:pt x="33677" y="62371"/>
                      <a:pt x="35611" y="62371"/>
                    </a:cubicBezTo>
                    <a:close/>
                    <a:moveTo>
                      <a:pt x="112817" y="60278"/>
                    </a:moveTo>
                    <a:cubicBezTo>
                      <a:pt x="115992" y="60278"/>
                      <a:pt x="119168" y="62356"/>
                      <a:pt x="119209" y="66513"/>
                    </a:cubicBezTo>
                    <a:lnTo>
                      <a:pt x="119209" y="66513"/>
                    </a:lnTo>
                    <a:cubicBezTo>
                      <a:pt x="118734" y="66409"/>
                      <a:pt x="118254" y="66358"/>
                      <a:pt x="117778" y="66358"/>
                    </a:cubicBezTo>
                    <a:cubicBezTo>
                      <a:pt x="115925" y="66358"/>
                      <a:pt x="114125" y="67125"/>
                      <a:pt x="112830" y="68513"/>
                    </a:cubicBezTo>
                    <a:cubicBezTo>
                      <a:pt x="111548" y="67142"/>
                      <a:pt x="109756" y="66353"/>
                      <a:pt x="107883" y="66353"/>
                    </a:cubicBezTo>
                    <a:cubicBezTo>
                      <a:pt x="107391" y="66353"/>
                      <a:pt x="106907" y="66407"/>
                      <a:pt x="106432" y="66515"/>
                    </a:cubicBezTo>
                    <a:cubicBezTo>
                      <a:pt x="106468" y="62357"/>
                      <a:pt x="109642" y="60278"/>
                      <a:pt x="112817" y="60278"/>
                    </a:cubicBezTo>
                    <a:close/>
                    <a:moveTo>
                      <a:pt x="136134" y="60279"/>
                    </a:moveTo>
                    <a:cubicBezTo>
                      <a:pt x="139310" y="60279"/>
                      <a:pt x="142484" y="62358"/>
                      <a:pt x="142525" y="66515"/>
                    </a:cubicBezTo>
                    <a:lnTo>
                      <a:pt x="142525" y="66524"/>
                    </a:lnTo>
                    <a:cubicBezTo>
                      <a:pt x="142044" y="66419"/>
                      <a:pt x="141561" y="66368"/>
                      <a:pt x="141081" y="66368"/>
                    </a:cubicBezTo>
                    <a:cubicBezTo>
                      <a:pt x="139223" y="66368"/>
                      <a:pt x="137425" y="67135"/>
                      <a:pt x="136136" y="68531"/>
                    </a:cubicBezTo>
                    <a:cubicBezTo>
                      <a:pt x="134862" y="67159"/>
                      <a:pt x="133082" y="66371"/>
                      <a:pt x="131212" y="66371"/>
                    </a:cubicBezTo>
                    <a:cubicBezTo>
                      <a:pt x="131202" y="66371"/>
                      <a:pt x="131191" y="66371"/>
                      <a:pt x="131181" y="66371"/>
                    </a:cubicBezTo>
                    <a:cubicBezTo>
                      <a:pt x="130697" y="66371"/>
                      <a:pt x="130213" y="66416"/>
                      <a:pt x="129738" y="66524"/>
                    </a:cubicBezTo>
                    <a:cubicBezTo>
                      <a:pt x="129778" y="62360"/>
                      <a:pt x="132957" y="60279"/>
                      <a:pt x="136134" y="60279"/>
                    </a:cubicBezTo>
                    <a:close/>
                    <a:moveTo>
                      <a:pt x="89294" y="60326"/>
                    </a:moveTo>
                    <a:cubicBezTo>
                      <a:pt x="92468" y="60326"/>
                      <a:pt x="95642" y="62402"/>
                      <a:pt x="95679" y="66558"/>
                    </a:cubicBezTo>
                    <a:lnTo>
                      <a:pt x="95679" y="66558"/>
                    </a:lnTo>
                    <a:cubicBezTo>
                      <a:pt x="95209" y="66457"/>
                      <a:pt x="94735" y="66408"/>
                      <a:pt x="94264" y="66408"/>
                    </a:cubicBezTo>
                    <a:cubicBezTo>
                      <a:pt x="92405" y="66408"/>
                      <a:pt x="90601" y="67174"/>
                      <a:pt x="89308" y="68567"/>
                    </a:cubicBezTo>
                    <a:cubicBezTo>
                      <a:pt x="88027" y="67187"/>
                      <a:pt x="86235" y="66407"/>
                      <a:pt x="84353" y="66407"/>
                    </a:cubicBezTo>
                    <a:cubicBezTo>
                      <a:pt x="83869" y="66407"/>
                      <a:pt x="83385" y="66461"/>
                      <a:pt x="82910" y="66559"/>
                    </a:cubicBezTo>
                    <a:cubicBezTo>
                      <a:pt x="82942" y="62405"/>
                      <a:pt x="86118" y="60326"/>
                      <a:pt x="89294" y="60326"/>
                    </a:cubicBezTo>
                    <a:close/>
                    <a:moveTo>
                      <a:pt x="42338" y="60479"/>
                    </a:moveTo>
                    <a:cubicBezTo>
                      <a:pt x="45510" y="60479"/>
                      <a:pt x="48684" y="62554"/>
                      <a:pt x="48726" y="66708"/>
                    </a:cubicBezTo>
                    <a:lnTo>
                      <a:pt x="48726" y="66708"/>
                    </a:lnTo>
                    <a:cubicBezTo>
                      <a:pt x="48257" y="66609"/>
                      <a:pt x="47784" y="66560"/>
                      <a:pt x="47315" y="66560"/>
                    </a:cubicBezTo>
                    <a:cubicBezTo>
                      <a:pt x="45452" y="66560"/>
                      <a:pt x="43648" y="67327"/>
                      <a:pt x="42355" y="68719"/>
                    </a:cubicBezTo>
                    <a:cubicBezTo>
                      <a:pt x="41074" y="67339"/>
                      <a:pt x="39282" y="66559"/>
                      <a:pt x="37400" y="66559"/>
                    </a:cubicBezTo>
                    <a:cubicBezTo>
                      <a:pt x="36916" y="66559"/>
                      <a:pt x="36432" y="66613"/>
                      <a:pt x="35958" y="66712"/>
                    </a:cubicBezTo>
                    <a:cubicBezTo>
                      <a:pt x="35989" y="62557"/>
                      <a:pt x="39163" y="60479"/>
                      <a:pt x="42338" y="60479"/>
                    </a:cubicBezTo>
                    <a:close/>
                    <a:moveTo>
                      <a:pt x="65639" y="60484"/>
                    </a:moveTo>
                    <a:cubicBezTo>
                      <a:pt x="68816" y="60484"/>
                      <a:pt x="71992" y="62563"/>
                      <a:pt x="72032" y="66721"/>
                    </a:cubicBezTo>
                    <a:cubicBezTo>
                      <a:pt x="71559" y="66619"/>
                      <a:pt x="71082" y="66569"/>
                      <a:pt x="70608" y="66569"/>
                    </a:cubicBezTo>
                    <a:cubicBezTo>
                      <a:pt x="68752" y="66569"/>
                      <a:pt x="66952" y="67334"/>
                      <a:pt x="65653" y="68719"/>
                    </a:cubicBezTo>
                    <a:lnTo>
                      <a:pt x="65644" y="68728"/>
                    </a:lnTo>
                    <a:cubicBezTo>
                      <a:pt x="64362" y="67348"/>
                      <a:pt x="62570" y="66568"/>
                      <a:pt x="60688" y="66568"/>
                    </a:cubicBezTo>
                    <a:cubicBezTo>
                      <a:pt x="60205" y="66568"/>
                      <a:pt x="59721" y="66622"/>
                      <a:pt x="59246" y="66721"/>
                    </a:cubicBezTo>
                    <a:cubicBezTo>
                      <a:pt x="59286" y="62563"/>
                      <a:pt x="62463" y="60484"/>
                      <a:pt x="65639" y="60484"/>
                    </a:cubicBezTo>
                    <a:close/>
                    <a:moveTo>
                      <a:pt x="18806" y="60525"/>
                    </a:moveTo>
                    <a:cubicBezTo>
                      <a:pt x="21979" y="60525"/>
                      <a:pt x="25151" y="62600"/>
                      <a:pt x="25196" y="66757"/>
                    </a:cubicBezTo>
                    <a:lnTo>
                      <a:pt x="25196" y="66757"/>
                    </a:lnTo>
                    <a:cubicBezTo>
                      <a:pt x="24723" y="66655"/>
                      <a:pt x="24245" y="66605"/>
                      <a:pt x="23772" y="66605"/>
                    </a:cubicBezTo>
                    <a:cubicBezTo>
                      <a:pt x="21913" y="66605"/>
                      <a:pt x="20107" y="67371"/>
                      <a:pt x="18807" y="68764"/>
                    </a:cubicBezTo>
                    <a:cubicBezTo>
                      <a:pt x="17526" y="67384"/>
                      <a:pt x="15734" y="66604"/>
                      <a:pt x="13852" y="66604"/>
                    </a:cubicBezTo>
                    <a:cubicBezTo>
                      <a:pt x="13368" y="66604"/>
                      <a:pt x="12884" y="66658"/>
                      <a:pt x="12409" y="66757"/>
                    </a:cubicBezTo>
                    <a:cubicBezTo>
                      <a:pt x="12454" y="62603"/>
                      <a:pt x="15631" y="60525"/>
                      <a:pt x="18806" y="60525"/>
                    </a:cubicBezTo>
                    <a:close/>
                    <a:moveTo>
                      <a:pt x="117959" y="66746"/>
                    </a:moveTo>
                    <a:cubicBezTo>
                      <a:pt x="118383" y="66746"/>
                      <a:pt x="118811" y="66785"/>
                      <a:pt x="119236" y="66864"/>
                    </a:cubicBezTo>
                    <a:cubicBezTo>
                      <a:pt x="118251" y="68047"/>
                      <a:pt x="117668" y="69543"/>
                      <a:pt x="117749" y="71138"/>
                    </a:cubicBezTo>
                    <a:cubicBezTo>
                      <a:pt x="116508" y="69835"/>
                      <a:pt x="114740" y="68996"/>
                      <a:pt x="112871" y="68996"/>
                    </a:cubicBezTo>
                    <a:cubicBezTo>
                      <a:pt x="112854" y="68996"/>
                      <a:pt x="112837" y="68997"/>
                      <a:pt x="112821" y="68997"/>
                    </a:cubicBezTo>
                    <a:lnTo>
                      <a:pt x="112821" y="68997"/>
                    </a:lnTo>
                    <a:cubicBezTo>
                      <a:pt x="114158" y="67549"/>
                      <a:pt x="116025" y="66746"/>
                      <a:pt x="117959" y="66746"/>
                    </a:cubicBezTo>
                    <a:close/>
                    <a:moveTo>
                      <a:pt x="84144" y="66782"/>
                    </a:moveTo>
                    <a:cubicBezTo>
                      <a:pt x="86080" y="66782"/>
                      <a:pt x="87953" y="67585"/>
                      <a:pt x="89290" y="69033"/>
                    </a:cubicBezTo>
                    <a:cubicBezTo>
                      <a:pt x="89271" y="69032"/>
                      <a:pt x="89251" y="69032"/>
                      <a:pt x="89231" y="69032"/>
                    </a:cubicBezTo>
                    <a:cubicBezTo>
                      <a:pt x="87362" y="69032"/>
                      <a:pt x="85595" y="69871"/>
                      <a:pt x="84353" y="71174"/>
                    </a:cubicBezTo>
                    <a:cubicBezTo>
                      <a:pt x="84434" y="69588"/>
                      <a:pt x="83851" y="68083"/>
                      <a:pt x="82866" y="66900"/>
                    </a:cubicBezTo>
                    <a:cubicBezTo>
                      <a:pt x="83291" y="66821"/>
                      <a:pt x="83719" y="66782"/>
                      <a:pt x="84144" y="66782"/>
                    </a:cubicBezTo>
                    <a:close/>
                    <a:moveTo>
                      <a:pt x="94437" y="66782"/>
                    </a:moveTo>
                    <a:cubicBezTo>
                      <a:pt x="94861" y="66782"/>
                      <a:pt x="95289" y="66821"/>
                      <a:pt x="95715" y="66900"/>
                    </a:cubicBezTo>
                    <a:cubicBezTo>
                      <a:pt x="94720" y="68083"/>
                      <a:pt x="94138" y="69579"/>
                      <a:pt x="94228" y="71174"/>
                    </a:cubicBezTo>
                    <a:cubicBezTo>
                      <a:pt x="92977" y="69871"/>
                      <a:pt x="91218" y="69032"/>
                      <a:pt x="89350" y="69032"/>
                    </a:cubicBezTo>
                    <a:cubicBezTo>
                      <a:pt x="89330" y="69032"/>
                      <a:pt x="89310" y="69032"/>
                      <a:pt x="89290" y="69033"/>
                    </a:cubicBezTo>
                    <a:cubicBezTo>
                      <a:pt x="90628" y="67585"/>
                      <a:pt x="92501" y="66782"/>
                      <a:pt x="94437" y="66782"/>
                    </a:cubicBezTo>
                    <a:close/>
                    <a:moveTo>
                      <a:pt x="47475" y="66944"/>
                    </a:moveTo>
                    <a:cubicBezTo>
                      <a:pt x="47900" y="66944"/>
                      <a:pt x="48327" y="66982"/>
                      <a:pt x="48753" y="67061"/>
                    </a:cubicBezTo>
                    <a:cubicBezTo>
                      <a:pt x="47767" y="68244"/>
                      <a:pt x="47185" y="69740"/>
                      <a:pt x="47266" y="71335"/>
                    </a:cubicBezTo>
                    <a:cubicBezTo>
                      <a:pt x="46024" y="70032"/>
                      <a:pt x="44256" y="69194"/>
                      <a:pt x="42388" y="69194"/>
                    </a:cubicBezTo>
                    <a:cubicBezTo>
                      <a:pt x="42371" y="69194"/>
                      <a:pt x="42354" y="69194"/>
                      <a:pt x="42337" y="69194"/>
                    </a:cubicBezTo>
                    <a:lnTo>
                      <a:pt x="42337" y="69194"/>
                    </a:lnTo>
                    <a:cubicBezTo>
                      <a:pt x="43675" y="67746"/>
                      <a:pt x="45542" y="66944"/>
                      <a:pt x="47475" y="66944"/>
                    </a:cubicBezTo>
                    <a:close/>
                    <a:moveTo>
                      <a:pt x="23953" y="66979"/>
                    </a:moveTo>
                    <a:cubicBezTo>
                      <a:pt x="24378" y="66979"/>
                      <a:pt x="24806" y="67018"/>
                      <a:pt x="25232" y="67097"/>
                    </a:cubicBezTo>
                    <a:cubicBezTo>
                      <a:pt x="24239" y="68278"/>
                      <a:pt x="23657" y="69779"/>
                      <a:pt x="23744" y="71371"/>
                    </a:cubicBezTo>
                    <a:lnTo>
                      <a:pt x="23744" y="71371"/>
                    </a:lnTo>
                    <a:cubicBezTo>
                      <a:pt x="22494" y="70068"/>
                      <a:pt x="20726" y="69229"/>
                      <a:pt x="18866" y="69229"/>
                    </a:cubicBezTo>
                    <a:cubicBezTo>
                      <a:pt x="18846" y="69229"/>
                      <a:pt x="18827" y="69230"/>
                      <a:pt x="18807" y="69230"/>
                    </a:cubicBezTo>
                    <a:cubicBezTo>
                      <a:pt x="20144" y="67782"/>
                      <a:pt x="22018" y="66979"/>
                      <a:pt x="23953" y="66979"/>
                    </a:cubicBezTo>
                    <a:close/>
                    <a:moveTo>
                      <a:pt x="13656" y="66979"/>
                    </a:moveTo>
                    <a:cubicBezTo>
                      <a:pt x="15596" y="66979"/>
                      <a:pt x="17470" y="67782"/>
                      <a:pt x="18807" y="69230"/>
                    </a:cubicBezTo>
                    <a:cubicBezTo>
                      <a:pt x="18787" y="69230"/>
                      <a:pt x="18768" y="69229"/>
                      <a:pt x="18748" y="69229"/>
                    </a:cubicBezTo>
                    <a:cubicBezTo>
                      <a:pt x="16879" y="69229"/>
                      <a:pt x="15111" y="70068"/>
                      <a:pt x="13870" y="71371"/>
                    </a:cubicBezTo>
                    <a:cubicBezTo>
                      <a:pt x="13951" y="69785"/>
                      <a:pt x="13368" y="68280"/>
                      <a:pt x="12374" y="67097"/>
                    </a:cubicBezTo>
                    <a:cubicBezTo>
                      <a:pt x="12801" y="67018"/>
                      <a:pt x="13230" y="66979"/>
                      <a:pt x="13656" y="66979"/>
                    </a:cubicBezTo>
                    <a:close/>
                    <a:moveTo>
                      <a:pt x="107658" y="66739"/>
                    </a:moveTo>
                    <a:cubicBezTo>
                      <a:pt x="109596" y="66739"/>
                      <a:pt x="111472" y="67542"/>
                      <a:pt x="112821" y="68997"/>
                    </a:cubicBezTo>
                    <a:lnTo>
                      <a:pt x="112821" y="68997"/>
                    </a:lnTo>
                    <a:cubicBezTo>
                      <a:pt x="112818" y="68997"/>
                      <a:pt x="112815" y="68997"/>
                      <a:pt x="112812" y="68997"/>
                    </a:cubicBezTo>
                    <a:cubicBezTo>
                      <a:pt x="112793" y="68997"/>
                      <a:pt x="112774" y="68996"/>
                      <a:pt x="112756" y="68996"/>
                    </a:cubicBezTo>
                    <a:cubicBezTo>
                      <a:pt x="110769" y="68996"/>
                      <a:pt x="108902" y="69942"/>
                      <a:pt x="107641" y="71389"/>
                    </a:cubicBezTo>
                    <a:lnTo>
                      <a:pt x="107641" y="71389"/>
                    </a:lnTo>
                    <a:cubicBezTo>
                      <a:pt x="107802" y="69716"/>
                      <a:pt x="107213" y="68133"/>
                      <a:pt x="106177" y="66897"/>
                    </a:cubicBezTo>
                    <a:lnTo>
                      <a:pt x="106177" y="66897"/>
                    </a:lnTo>
                    <a:cubicBezTo>
                      <a:pt x="106669" y="66791"/>
                      <a:pt x="107166" y="66739"/>
                      <a:pt x="107658" y="66739"/>
                    </a:cubicBezTo>
                    <a:close/>
                    <a:moveTo>
                      <a:pt x="37174" y="66937"/>
                    </a:moveTo>
                    <a:cubicBezTo>
                      <a:pt x="39113" y="66937"/>
                      <a:pt x="40989" y="67739"/>
                      <a:pt x="42337" y="69194"/>
                    </a:cubicBezTo>
                    <a:lnTo>
                      <a:pt x="42337" y="69194"/>
                    </a:lnTo>
                    <a:cubicBezTo>
                      <a:pt x="42334" y="69194"/>
                      <a:pt x="42331" y="69194"/>
                      <a:pt x="42328" y="69194"/>
                    </a:cubicBezTo>
                    <a:cubicBezTo>
                      <a:pt x="42310" y="69194"/>
                      <a:pt x="42291" y="69194"/>
                      <a:pt x="42273" y="69194"/>
                    </a:cubicBezTo>
                    <a:cubicBezTo>
                      <a:pt x="40286" y="69194"/>
                      <a:pt x="38410" y="70139"/>
                      <a:pt x="37158" y="71595"/>
                    </a:cubicBezTo>
                    <a:cubicBezTo>
                      <a:pt x="37320" y="69911"/>
                      <a:pt x="36728" y="68325"/>
                      <a:pt x="35689" y="67097"/>
                    </a:cubicBezTo>
                    <a:lnTo>
                      <a:pt x="35680" y="67097"/>
                    </a:lnTo>
                    <a:cubicBezTo>
                      <a:pt x="36177" y="66989"/>
                      <a:pt x="36678" y="66937"/>
                      <a:pt x="37174" y="66937"/>
                    </a:cubicBezTo>
                    <a:close/>
                    <a:moveTo>
                      <a:pt x="124474" y="64884"/>
                    </a:moveTo>
                    <a:cubicBezTo>
                      <a:pt x="127650" y="64884"/>
                      <a:pt x="130827" y="66963"/>
                      <a:pt x="130867" y="71120"/>
                    </a:cubicBezTo>
                    <a:cubicBezTo>
                      <a:pt x="130392" y="71018"/>
                      <a:pt x="129914" y="70969"/>
                      <a:pt x="129439" y="70969"/>
                    </a:cubicBezTo>
                    <a:cubicBezTo>
                      <a:pt x="127578" y="70969"/>
                      <a:pt x="125778" y="71735"/>
                      <a:pt x="124478" y="73128"/>
                    </a:cubicBezTo>
                    <a:cubicBezTo>
                      <a:pt x="123197" y="71748"/>
                      <a:pt x="121405" y="70968"/>
                      <a:pt x="119532" y="70968"/>
                    </a:cubicBezTo>
                    <a:cubicBezTo>
                      <a:pt x="119039" y="70968"/>
                      <a:pt x="118555" y="71022"/>
                      <a:pt x="118080" y="71120"/>
                    </a:cubicBezTo>
                    <a:cubicBezTo>
                      <a:pt x="118121" y="66963"/>
                      <a:pt x="121297" y="64884"/>
                      <a:pt x="124474" y="64884"/>
                    </a:cubicBezTo>
                    <a:close/>
                    <a:moveTo>
                      <a:pt x="100943" y="64929"/>
                    </a:moveTo>
                    <a:cubicBezTo>
                      <a:pt x="104120" y="64929"/>
                      <a:pt x="107296" y="67007"/>
                      <a:pt x="107337" y="71165"/>
                    </a:cubicBezTo>
                    <a:cubicBezTo>
                      <a:pt x="106862" y="71063"/>
                      <a:pt x="106383" y="71013"/>
                      <a:pt x="105909" y="71013"/>
                    </a:cubicBezTo>
                    <a:cubicBezTo>
                      <a:pt x="104048" y="71013"/>
                      <a:pt x="102248" y="71780"/>
                      <a:pt x="100948" y="73172"/>
                    </a:cubicBezTo>
                    <a:cubicBezTo>
                      <a:pt x="99667" y="71792"/>
                      <a:pt x="97875" y="71013"/>
                      <a:pt x="95993" y="71013"/>
                    </a:cubicBezTo>
                    <a:cubicBezTo>
                      <a:pt x="95509" y="71013"/>
                      <a:pt x="95025" y="71067"/>
                      <a:pt x="94550" y="71165"/>
                    </a:cubicBezTo>
                    <a:cubicBezTo>
                      <a:pt x="94590" y="67007"/>
                      <a:pt x="97767" y="64929"/>
                      <a:pt x="100943" y="64929"/>
                    </a:cubicBezTo>
                    <a:close/>
                    <a:moveTo>
                      <a:pt x="77622" y="64941"/>
                    </a:moveTo>
                    <a:cubicBezTo>
                      <a:pt x="80798" y="64941"/>
                      <a:pt x="83972" y="67018"/>
                      <a:pt x="84013" y="71174"/>
                    </a:cubicBezTo>
                    <a:cubicBezTo>
                      <a:pt x="83537" y="71072"/>
                      <a:pt x="83057" y="71021"/>
                      <a:pt x="82581" y="71021"/>
                    </a:cubicBezTo>
                    <a:cubicBezTo>
                      <a:pt x="80727" y="71021"/>
                      <a:pt x="78930" y="71782"/>
                      <a:pt x="77633" y="73172"/>
                    </a:cubicBezTo>
                    <a:lnTo>
                      <a:pt x="77624" y="73181"/>
                    </a:lnTo>
                    <a:cubicBezTo>
                      <a:pt x="76342" y="71801"/>
                      <a:pt x="74550" y="71022"/>
                      <a:pt x="72669" y="71022"/>
                    </a:cubicBezTo>
                    <a:cubicBezTo>
                      <a:pt x="72185" y="71022"/>
                      <a:pt x="71701" y="71076"/>
                      <a:pt x="71226" y="71174"/>
                    </a:cubicBezTo>
                    <a:cubicBezTo>
                      <a:pt x="71266" y="67020"/>
                      <a:pt x="74445" y="64941"/>
                      <a:pt x="77622" y="64941"/>
                    </a:cubicBezTo>
                    <a:close/>
                    <a:moveTo>
                      <a:pt x="53996" y="65085"/>
                    </a:moveTo>
                    <a:cubicBezTo>
                      <a:pt x="57170" y="65085"/>
                      <a:pt x="60344" y="67162"/>
                      <a:pt x="60384" y="71317"/>
                    </a:cubicBezTo>
                    <a:lnTo>
                      <a:pt x="60384" y="71326"/>
                    </a:lnTo>
                    <a:cubicBezTo>
                      <a:pt x="59903" y="71222"/>
                      <a:pt x="59419" y="71170"/>
                      <a:pt x="58939" y="71170"/>
                    </a:cubicBezTo>
                    <a:cubicBezTo>
                      <a:pt x="57081" y="71170"/>
                      <a:pt x="55284" y="71936"/>
                      <a:pt x="53995" y="73325"/>
                    </a:cubicBezTo>
                    <a:cubicBezTo>
                      <a:pt x="52714" y="71945"/>
                      <a:pt x="50922" y="71165"/>
                      <a:pt x="49040" y="71165"/>
                    </a:cubicBezTo>
                    <a:cubicBezTo>
                      <a:pt x="48556" y="71165"/>
                      <a:pt x="48072" y="71219"/>
                      <a:pt x="47597" y="71326"/>
                    </a:cubicBezTo>
                    <a:cubicBezTo>
                      <a:pt x="47638" y="67167"/>
                      <a:pt x="50817" y="65085"/>
                      <a:pt x="53996" y="65085"/>
                    </a:cubicBezTo>
                    <a:close/>
                    <a:moveTo>
                      <a:pt x="7145" y="65126"/>
                    </a:moveTo>
                    <a:cubicBezTo>
                      <a:pt x="10322" y="65126"/>
                      <a:pt x="13498" y="67205"/>
                      <a:pt x="13538" y="71362"/>
                    </a:cubicBezTo>
                    <a:cubicBezTo>
                      <a:pt x="13065" y="71260"/>
                      <a:pt x="12588" y="71211"/>
                      <a:pt x="12113" y="71211"/>
                    </a:cubicBezTo>
                    <a:cubicBezTo>
                      <a:pt x="10252" y="71211"/>
                      <a:pt x="8442" y="71977"/>
                      <a:pt x="7150" y="73369"/>
                    </a:cubicBezTo>
                    <a:cubicBezTo>
                      <a:pt x="5868" y="71990"/>
                      <a:pt x="4076" y="71210"/>
                      <a:pt x="2194" y="71210"/>
                    </a:cubicBezTo>
                    <a:cubicBezTo>
                      <a:pt x="1711" y="71210"/>
                      <a:pt x="1227" y="71264"/>
                      <a:pt x="752" y="71362"/>
                    </a:cubicBezTo>
                    <a:cubicBezTo>
                      <a:pt x="792" y="67205"/>
                      <a:pt x="3969" y="65126"/>
                      <a:pt x="7145" y="65126"/>
                    </a:cubicBezTo>
                    <a:close/>
                    <a:moveTo>
                      <a:pt x="30460" y="65126"/>
                    </a:moveTo>
                    <a:cubicBezTo>
                      <a:pt x="33637" y="65126"/>
                      <a:pt x="36813" y="67205"/>
                      <a:pt x="36854" y="71362"/>
                    </a:cubicBezTo>
                    <a:cubicBezTo>
                      <a:pt x="36379" y="71260"/>
                      <a:pt x="35900" y="71211"/>
                      <a:pt x="35425" y="71211"/>
                    </a:cubicBezTo>
                    <a:cubicBezTo>
                      <a:pt x="33562" y="71211"/>
                      <a:pt x="31757" y="71977"/>
                      <a:pt x="30465" y="73369"/>
                    </a:cubicBezTo>
                    <a:cubicBezTo>
                      <a:pt x="29183" y="71990"/>
                      <a:pt x="27391" y="71210"/>
                      <a:pt x="25510" y="71210"/>
                    </a:cubicBezTo>
                    <a:cubicBezTo>
                      <a:pt x="25026" y="71210"/>
                      <a:pt x="24542" y="71264"/>
                      <a:pt x="24067" y="71362"/>
                    </a:cubicBezTo>
                    <a:cubicBezTo>
                      <a:pt x="24107" y="67205"/>
                      <a:pt x="27284" y="65126"/>
                      <a:pt x="30460" y="65126"/>
                    </a:cubicBezTo>
                    <a:close/>
                    <a:moveTo>
                      <a:pt x="119323" y="71343"/>
                    </a:moveTo>
                    <a:cubicBezTo>
                      <a:pt x="121259" y="71343"/>
                      <a:pt x="123134" y="72146"/>
                      <a:pt x="124478" y="73593"/>
                    </a:cubicBezTo>
                    <a:lnTo>
                      <a:pt x="124478" y="73593"/>
                    </a:lnTo>
                    <a:cubicBezTo>
                      <a:pt x="124475" y="73593"/>
                      <a:pt x="124472" y="73593"/>
                      <a:pt x="124469" y="73593"/>
                    </a:cubicBezTo>
                    <a:cubicBezTo>
                      <a:pt x="124450" y="73593"/>
                      <a:pt x="124430" y="73593"/>
                      <a:pt x="124410" y="73593"/>
                    </a:cubicBezTo>
                    <a:cubicBezTo>
                      <a:pt x="122541" y="73593"/>
                      <a:pt x="120782" y="74432"/>
                      <a:pt x="119532" y="75735"/>
                    </a:cubicBezTo>
                    <a:cubicBezTo>
                      <a:pt x="119622" y="74149"/>
                      <a:pt x="119039" y="72644"/>
                      <a:pt x="118045" y="71461"/>
                    </a:cubicBezTo>
                    <a:cubicBezTo>
                      <a:pt x="118470" y="71382"/>
                      <a:pt x="118898" y="71343"/>
                      <a:pt x="119323" y="71343"/>
                    </a:cubicBezTo>
                    <a:close/>
                    <a:moveTo>
                      <a:pt x="129620" y="71343"/>
                    </a:moveTo>
                    <a:cubicBezTo>
                      <a:pt x="130043" y="71343"/>
                      <a:pt x="130470" y="71382"/>
                      <a:pt x="130894" y="71461"/>
                    </a:cubicBezTo>
                    <a:cubicBezTo>
                      <a:pt x="129908" y="72644"/>
                      <a:pt x="129326" y="74140"/>
                      <a:pt x="129415" y="75735"/>
                    </a:cubicBezTo>
                    <a:lnTo>
                      <a:pt x="129406" y="75735"/>
                    </a:lnTo>
                    <a:cubicBezTo>
                      <a:pt x="128165" y="74432"/>
                      <a:pt x="126397" y="73593"/>
                      <a:pt x="124528" y="73593"/>
                    </a:cubicBezTo>
                    <a:cubicBezTo>
                      <a:pt x="124512" y="73593"/>
                      <a:pt x="124495" y="73593"/>
                      <a:pt x="124478" y="73593"/>
                    </a:cubicBezTo>
                    <a:lnTo>
                      <a:pt x="124478" y="73593"/>
                    </a:lnTo>
                    <a:cubicBezTo>
                      <a:pt x="125816" y="72146"/>
                      <a:pt x="127689" y="71343"/>
                      <a:pt x="129620" y="71343"/>
                    </a:cubicBezTo>
                    <a:close/>
                    <a:moveTo>
                      <a:pt x="48839" y="71540"/>
                    </a:moveTo>
                    <a:cubicBezTo>
                      <a:pt x="50775" y="71540"/>
                      <a:pt x="52650" y="72344"/>
                      <a:pt x="53995" y="73799"/>
                    </a:cubicBezTo>
                    <a:lnTo>
                      <a:pt x="53995" y="73799"/>
                    </a:lnTo>
                    <a:cubicBezTo>
                      <a:pt x="53992" y="73799"/>
                      <a:pt x="53989" y="73800"/>
                      <a:pt x="53986" y="73800"/>
                    </a:cubicBezTo>
                    <a:cubicBezTo>
                      <a:pt x="53966" y="73799"/>
                      <a:pt x="53946" y="73799"/>
                      <a:pt x="53926" y="73799"/>
                    </a:cubicBezTo>
                    <a:cubicBezTo>
                      <a:pt x="52058" y="73799"/>
                      <a:pt x="50299" y="74629"/>
                      <a:pt x="49049" y="75932"/>
                    </a:cubicBezTo>
                    <a:cubicBezTo>
                      <a:pt x="49138" y="74346"/>
                      <a:pt x="48556" y="72841"/>
                      <a:pt x="47561" y="71658"/>
                    </a:cubicBezTo>
                    <a:cubicBezTo>
                      <a:pt x="47987" y="71579"/>
                      <a:pt x="48414" y="71540"/>
                      <a:pt x="48839" y="71540"/>
                    </a:cubicBezTo>
                    <a:close/>
                    <a:moveTo>
                      <a:pt x="59134" y="71540"/>
                    </a:moveTo>
                    <a:cubicBezTo>
                      <a:pt x="59558" y="71540"/>
                      <a:pt x="59985" y="71579"/>
                      <a:pt x="60411" y="71658"/>
                    </a:cubicBezTo>
                    <a:cubicBezTo>
                      <a:pt x="59425" y="72841"/>
                      <a:pt x="58843" y="74337"/>
                      <a:pt x="58932" y="75932"/>
                    </a:cubicBezTo>
                    <a:lnTo>
                      <a:pt x="58923" y="75932"/>
                    </a:lnTo>
                    <a:cubicBezTo>
                      <a:pt x="57682" y="74629"/>
                      <a:pt x="55914" y="73799"/>
                      <a:pt x="54046" y="73799"/>
                    </a:cubicBezTo>
                    <a:cubicBezTo>
                      <a:pt x="54029" y="73799"/>
                      <a:pt x="54012" y="73799"/>
                      <a:pt x="53995" y="73799"/>
                    </a:cubicBezTo>
                    <a:lnTo>
                      <a:pt x="53995" y="73799"/>
                    </a:lnTo>
                    <a:cubicBezTo>
                      <a:pt x="55333" y="72344"/>
                      <a:pt x="57200" y="71540"/>
                      <a:pt x="59134" y="71540"/>
                    </a:cubicBezTo>
                    <a:close/>
                    <a:moveTo>
                      <a:pt x="112819" y="69493"/>
                    </a:moveTo>
                    <a:cubicBezTo>
                      <a:pt x="115994" y="69493"/>
                      <a:pt x="119169" y="71570"/>
                      <a:pt x="119209" y="75726"/>
                    </a:cubicBezTo>
                    <a:lnTo>
                      <a:pt x="119209" y="75726"/>
                    </a:lnTo>
                    <a:cubicBezTo>
                      <a:pt x="118734" y="75624"/>
                      <a:pt x="118255" y="75574"/>
                      <a:pt x="117781" y="75574"/>
                    </a:cubicBezTo>
                    <a:cubicBezTo>
                      <a:pt x="115920" y="75574"/>
                      <a:pt x="114120" y="76339"/>
                      <a:pt x="112821" y="77724"/>
                    </a:cubicBezTo>
                    <a:lnTo>
                      <a:pt x="112821" y="77733"/>
                    </a:lnTo>
                    <a:cubicBezTo>
                      <a:pt x="111539" y="76353"/>
                      <a:pt x="109747" y="75574"/>
                      <a:pt x="107865" y="75574"/>
                    </a:cubicBezTo>
                    <a:cubicBezTo>
                      <a:pt x="107382" y="75574"/>
                      <a:pt x="106898" y="75627"/>
                      <a:pt x="106423" y="75726"/>
                    </a:cubicBezTo>
                    <a:lnTo>
                      <a:pt x="106423" y="75726"/>
                    </a:lnTo>
                    <a:cubicBezTo>
                      <a:pt x="106463" y="71572"/>
                      <a:pt x="109641" y="69493"/>
                      <a:pt x="112819" y="69493"/>
                    </a:cubicBezTo>
                    <a:close/>
                    <a:moveTo>
                      <a:pt x="136134" y="69486"/>
                    </a:moveTo>
                    <a:cubicBezTo>
                      <a:pt x="139310" y="69486"/>
                      <a:pt x="142484" y="71565"/>
                      <a:pt x="142525" y="75726"/>
                    </a:cubicBezTo>
                    <a:lnTo>
                      <a:pt x="142525" y="75726"/>
                    </a:lnTo>
                    <a:cubicBezTo>
                      <a:pt x="142050" y="75624"/>
                      <a:pt x="141571" y="75574"/>
                      <a:pt x="141097" y="75574"/>
                    </a:cubicBezTo>
                    <a:cubicBezTo>
                      <a:pt x="139236" y="75574"/>
                      <a:pt x="137435" y="76341"/>
                      <a:pt x="136136" y="77733"/>
                    </a:cubicBezTo>
                    <a:cubicBezTo>
                      <a:pt x="134854" y="76353"/>
                      <a:pt x="133062" y="75574"/>
                      <a:pt x="131181" y="75574"/>
                    </a:cubicBezTo>
                    <a:cubicBezTo>
                      <a:pt x="130697" y="75574"/>
                      <a:pt x="130213" y="75627"/>
                      <a:pt x="129738" y="75726"/>
                    </a:cubicBezTo>
                    <a:lnTo>
                      <a:pt x="129738" y="75726"/>
                    </a:lnTo>
                    <a:cubicBezTo>
                      <a:pt x="129778" y="71567"/>
                      <a:pt x="132957" y="69486"/>
                      <a:pt x="136134" y="69486"/>
                    </a:cubicBezTo>
                    <a:close/>
                    <a:moveTo>
                      <a:pt x="42332" y="69690"/>
                    </a:moveTo>
                    <a:cubicBezTo>
                      <a:pt x="45507" y="69690"/>
                      <a:pt x="48681" y="71767"/>
                      <a:pt x="48726" y="75923"/>
                    </a:cubicBezTo>
                    <a:cubicBezTo>
                      <a:pt x="48251" y="75821"/>
                      <a:pt x="47772" y="75771"/>
                      <a:pt x="47298" y="75771"/>
                    </a:cubicBezTo>
                    <a:cubicBezTo>
                      <a:pt x="45434" y="75771"/>
                      <a:pt x="43630" y="76538"/>
                      <a:pt x="42337" y="77930"/>
                    </a:cubicBezTo>
                    <a:cubicBezTo>
                      <a:pt x="41056" y="76550"/>
                      <a:pt x="39264" y="75771"/>
                      <a:pt x="37382" y="75771"/>
                    </a:cubicBezTo>
                    <a:cubicBezTo>
                      <a:pt x="36898" y="75771"/>
                      <a:pt x="36415" y="75825"/>
                      <a:pt x="35940" y="75923"/>
                    </a:cubicBezTo>
                    <a:cubicBezTo>
                      <a:pt x="35980" y="71769"/>
                      <a:pt x="39156" y="69690"/>
                      <a:pt x="42332" y="69690"/>
                    </a:cubicBezTo>
                    <a:close/>
                    <a:moveTo>
                      <a:pt x="65648" y="69687"/>
                    </a:moveTo>
                    <a:cubicBezTo>
                      <a:pt x="68825" y="69687"/>
                      <a:pt x="72001" y="71766"/>
                      <a:pt x="72041" y="75923"/>
                    </a:cubicBezTo>
                    <a:cubicBezTo>
                      <a:pt x="71566" y="75821"/>
                      <a:pt x="71088" y="75771"/>
                      <a:pt x="70613" y="75771"/>
                    </a:cubicBezTo>
                    <a:cubicBezTo>
                      <a:pt x="68750" y="75771"/>
                      <a:pt x="66945" y="76538"/>
                      <a:pt x="65653" y="77930"/>
                    </a:cubicBezTo>
                    <a:cubicBezTo>
                      <a:pt x="64371" y="76550"/>
                      <a:pt x="62579" y="75771"/>
                      <a:pt x="60697" y="75771"/>
                    </a:cubicBezTo>
                    <a:cubicBezTo>
                      <a:pt x="60214" y="75771"/>
                      <a:pt x="59730" y="75825"/>
                      <a:pt x="59255" y="75923"/>
                    </a:cubicBezTo>
                    <a:cubicBezTo>
                      <a:pt x="59295" y="71766"/>
                      <a:pt x="62472" y="69687"/>
                      <a:pt x="65648" y="69687"/>
                    </a:cubicBezTo>
                    <a:close/>
                    <a:moveTo>
                      <a:pt x="82884" y="1"/>
                    </a:moveTo>
                    <a:cubicBezTo>
                      <a:pt x="82642" y="700"/>
                      <a:pt x="82534" y="1435"/>
                      <a:pt x="82579" y="2178"/>
                    </a:cubicBezTo>
                    <a:cubicBezTo>
                      <a:pt x="81329" y="875"/>
                      <a:pt x="79570" y="37"/>
                      <a:pt x="77701" y="37"/>
                    </a:cubicBezTo>
                    <a:cubicBezTo>
                      <a:pt x="77681" y="37"/>
                      <a:pt x="77661" y="37"/>
                      <a:pt x="77642" y="37"/>
                    </a:cubicBezTo>
                    <a:cubicBezTo>
                      <a:pt x="77622" y="37"/>
                      <a:pt x="77602" y="37"/>
                      <a:pt x="77582" y="37"/>
                    </a:cubicBezTo>
                    <a:cubicBezTo>
                      <a:pt x="73834" y="37"/>
                      <a:pt x="70494" y="3399"/>
                      <a:pt x="70948" y="7160"/>
                    </a:cubicBezTo>
                    <a:cubicBezTo>
                      <a:pt x="71458" y="7047"/>
                      <a:pt x="71971" y="6991"/>
                      <a:pt x="72481" y="6991"/>
                    </a:cubicBezTo>
                    <a:cubicBezTo>
                      <a:pt x="74418" y="6991"/>
                      <a:pt x="76294" y="7794"/>
                      <a:pt x="77642" y="9248"/>
                    </a:cubicBezTo>
                    <a:cubicBezTo>
                      <a:pt x="77624" y="9248"/>
                      <a:pt x="77606" y="9248"/>
                      <a:pt x="77587" y="9248"/>
                    </a:cubicBezTo>
                    <a:cubicBezTo>
                      <a:pt x="75529" y="9248"/>
                      <a:pt x="73607" y="10256"/>
                      <a:pt x="72355" y="11784"/>
                    </a:cubicBezTo>
                    <a:cubicBezTo>
                      <a:pt x="72756" y="8058"/>
                      <a:pt x="69443" y="4741"/>
                      <a:pt x="65721" y="4741"/>
                    </a:cubicBezTo>
                    <a:cubicBezTo>
                      <a:pt x="65701" y="4741"/>
                      <a:pt x="65682" y="4741"/>
                      <a:pt x="65662" y="4741"/>
                    </a:cubicBezTo>
                    <a:cubicBezTo>
                      <a:pt x="65642" y="4741"/>
                      <a:pt x="65622" y="4741"/>
                      <a:pt x="65602" y="4741"/>
                    </a:cubicBezTo>
                    <a:cubicBezTo>
                      <a:pt x="63733" y="4741"/>
                      <a:pt x="61966" y="5570"/>
                      <a:pt x="60724" y="6874"/>
                    </a:cubicBezTo>
                    <a:cubicBezTo>
                      <a:pt x="60760" y="6139"/>
                      <a:pt x="60662" y="5395"/>
                      <a:pt x="60420" y="4696"/>
                    </a:cubicBezTo>
                    <a:lnTo>
                      <a:pt x="60043" y="4696"/>
                    </a:lnTo>
                    <a:cubicBezTo>
                      <a:pt x="60276" y="5395"/>
                      <a:pt x="60393" y="6130"/>
                      <a:pt x="60393" y="6865"/>
                    </a:cubicBezTo>
                    <a:cubicBezTo>
                      <a:pt x="59920" y="6763"/>
                      <a:pt x="59442" y="6713"/>
                      <a:pt x="58969" y="6713"/>
                    </a:cubicBezTo>
                    <a:cubicBezTo>
                      <a:pt x="57110" y="6713"/>
                      <a:pt x="55305" y="7479"/>
                      <a:pt x="54013" y="8872"/>
                    </a:cubicBezTo>
                    <a:cubicBezTo>
                      <a:pt x="52732" y="7492"/>
                      <a:pt x="50939" y="6712"/>
                      <a:pt x="49058" y="6712"/>
                    </a:cubicBezTo>
                    <a:cubicBezTo>
                      <a:pt x="48574" y="6712"/>
                      <a:pt x="48090" y="6766"/>
                      <a:pt x="47615" y="6865"/>
                    </a:cubicBezTo>
                    <a:cubicBezTo>
                      <a:pt x="47615" y="6130"/>
                      <a:pt x="47732" y="5395"/>
                      <a:pt x="47965" y="4696"/>
                    </a:cubicBezTo>
                    <a:lnTo>
                      <a:pt x="47588" y="4696"/>
                    </a:lnTo>
                    <a:cubicBezTo>
                      <a:pt x="47346" y="5395"/>
                      <a:pt x="47248" y="6139"/>
                      <a:pt x="47284" y="6874"/>
                    </a:cubicBezTo>
                    <a:cubicBezTo>
                      <a:pt x="46042" y="5570"/>
                      <a:pt x="44275" y="4741"/>
                      <a:pt x="42406" y="4741"/>
                    </a:cubicBezTo>
                    <a:cubicBezTo>
                      <a:pt x="42386" y="4741"/>
                      <a:pt x="42366" y="4741"/>
                      <a:pt x="42346" y="4741"/>
                    </a:cubicBezTo>
                    <a:cubicBezTo>
                      <a:pt x="42319" y="4741"/>
                      <a:pt x="42291" y="4740"/>
                      <a:pt x="42263" y="4740"/>
                    </a:cubicBezTo>
                    <a:cubicBezTo>
                      <a:pt x="40287" y="4740"/>
                      <a:pt x="38431" y="5684"/>
                      <a:pt x="37185" y="7125"/>
                    </a:cubicBezTo>
                    <a:cubicBezTo>
                      <a:pt x="37479" y="3462"/>
                      <a:pt x="34202" y="234"/>
                      <a:pt x="30534" y="234"/>
                    </a:cubicBezTo>
                    <a:cubicBezTo>
                      <a:pt x="30514" y="234"/>
                      <a:pt x="30494" y="234"/>
                      <a:pt x="30474" y="234"/>
                    </a:cubicBezTo>
                    <a:cubicBezTo>
                      <a:pt x="30454" y="234"/>
                      <a:pt x="30434" y="234"/>
                      <a:pt x="30415" y="234"/>
                    </a:cubicBezTo>
                    <a:cubicBezTo>
                      <a:pt x="28546" y="234"/>
                      <a:pt x="26787" y="1072"/>
                      <a:pt x="25536" y="2375"/>
                    </a:cubicBezTo>
                    <a:cubicBezTo>
                      <a:pt x="25581" y="1641"/>
                      <a:pt x="25474" y="897"/>
                      <a:pt x="25232" y="198"/>
                    </a:cubicBezTo>
                    <a:lnTo>
                      <a:pt x="24855" y="198"/>
                    </a:lnTo>
                    <a:cubicBezTo>
                      <a:pt x="25088" y="897"/>
                      <a:pt x="25214" y="1632"/>
                      <a:pt x="25214" y="2367"/>
                    </a:cubicBezTo>
                    <a:cubicBezTo>
                      <a:pt x="24739" y="2265"/>
                      <a:pt x="24260" y="2215"/>
                      <a:pt x="23785" y="2215"/>
                    </a:cubicBezTo>
                    <a:cubicBezTo>
                      <a:pt x="21922" y="2215"/>
                      <a:pt x="20117" y="2981"/>
                      <a:pt x="18825" y="4374"/>
                    </a:cubicBezTo>
                    <a:cubicBezTo>
                      <a:pt x="17544" y="2994"/>
                      <a:pt x="15752" y="2214"/>
                      <a:pt x="13870" y="2214"/>
                    </a:cubicBezTo>
                    <a:cubicBezTo>
                      <a:pt x="13386" y="2214"/>
                      <a:pt x="12902" y="2268"/>
                      <a:pt x="12427" y="2367"/>
                    </a:cubicBezTo>
                    <a:cubicBezTo>
                      <a:pt x="12427" y="1632"/>
                      <a:pt x="12544" y="897"/>
                      <a:pt x="12777" y="198"/>
                    </a:cubicBezTo>
                    <a:lnTo>
                      <a:pt x="12382" y="198"/>
                    </a:lnTo>
                    <a:cubicBezTo>
                      <a:pt x="12141" y="897"/>
                      <a:pt x="12042" y="1641"/>
                      <a:pt x="12078" y="2375"/>
                    </a:cubicBezTo>
                    <a:cubicBezTo>
                      <a:pt x="10836" y="1072"/>
                      <a:pt x="9069" y="234"/>
                      <a:pt x="7200" y="234"/>
                    </a:cubicBezTo>
                    <a:cubicBezTo>
                      <a:pt x="7180" y="234"/>
                      <a:pt x="7160" y="234"/>
                      <a:pt x="7141" y="234"/>
                    </a:cubicBezTo>
                    <a:cubicBezTo>
                      <a:pt x="7126" y="234"/>
                      <a:pt x="7111" y="234"/>
                      <a:pt x="7096" y="234"/>
                    </a:cubicBezTo>
                    <a:cubicBezTo>
                      <a:pt x="3342" y="234"/>
                      <a:pt x="1" y="3600"/>
                      <a:pt x="456" y="7358"/>
                    </a:cubicBezTo>
                    <a:cubicBezTo>
                      <a:pt x="960" y="7247"/>
                      <a:pt x="1468" y="7193"/>
                      <a:pt x="1971" y="7193"/>
                    </a:cubicBezTo>
                    <a:cubicBezTo>
                      <a:pt x="3914" y="7193"/>
                      <a:pt x="5798" y="7997"/>
                      <a:pt x="7150" y="9463"/>
                    </a:cubicBezTo>
                    <a:cubicBezTo>
                      <a:pt x="7130" y="9463"/>
                      <a:pt x="7110" y="9463"/>
                      <a:pt x="7090" y="9463"/>
                    </a:cubicBezTo>
                    <a:cubicBezTo>
                      <a:pt x="3342" y="9463"/>
                      <a:pt x="1" y="12825"/>
                      <a:pt x="456" y="16587"/>
                    </a:cubicBezTo>
                    <a:cubicBezTo>
                      <a:pt x="966" y="16472"/>
                      <a:pt x="1482" y="16416"/>
                      <a:pt x="1993" y="16416"/>
                    </a:cubicBezTo>
                    <a:cubicBezTo>
                      <a:pt x="3922" y="16416"/>
                      <a:pt x="5795" y="17213"/>
                      <a:pt x="7141" y="18666"/>
                    </a:cubicBezTo>
                    <a:cubicBezTo>
                      <a:pt x="7121" y="18665"/>
                      <a:pt x="7101" y="18665"/>
                      <a:pt x="7081" y="18665"/>
                    </a:cubicBezTo>
                    <a:cubicBezTo>
                      <a:pt x="3333" y="18665"/>
                      <a:pt x="1" y="22028"/>
                      <a:pt x="456" y="25789"/>
                    </a:cubicBezTo>
                    <a:cubicBezTo>
                      <a:pt x="968" y="25675"/>
                      <a:pt x="1485" y="25619"/>
                      <a:pt x="1997" y="25619"/>
                    </a:cubicBezTo>
                    <a:cubicBezTo>
                      <a:pt x="3931" y="25619"/>
                      <a:pt x="5804" y="26416"/>
                      <a:pt x="7150" y="27868"/>
                    </a:cubicBezTo>
                    <a:cubicBezTo>
                      <a:pt x="8485" y="26423"/>
                      <a:pt x="10355" y="25626"/>
                      <a:pt x="12288" y="25626"/>
                    </a:cubicBezTo>
                    <a:cubicBezTo>
                      <a:pt x="12715" y="25626"/>
                      <a:pt x="13146" y="25665"/>
                      <a:pt x="13574" y="25744"/>
                    </a:cubicBezTo>
                    <a:cubicBezTo>
                      <a:pt x="12580" y="26927"/>
                      <a:pt x="11997" y="28424"/>
                      <a:pt x="12087" y="30019"/>
                    </a:cubicBezTo>
                    <a:cubicBezTo>
                      <a:pt x="10837" y="28715"/>
                      <a:pt x="9069" y="27877"/>
                      <a:pt x="7208" y="27877"/>
                    </a:cubicBezTo>
                    <a:cubicBezTo>
                      <a:pt x="7189" y="27877"/>
                      <a:pt x="7169" y="27877"/>
                      <a:pt x="7150" y="27877"/>
                    </a:cubicBezTo>
                    <a:cubicBezTo>
                      <a:pt x="7130" y="27877"/>
                      <a:pt x="7110" y="27877"/>
                      <a:pt x="7090" y="27877"/>
                    </a:cubicBezTo>
                    <a:cubicBezTo>
                      <a:pt x="3342" y="27877"/>
                      <a:pt x="1" y="31239"/>
                      <a:pt x="456" y="35001"/>
                    </a:cubicBezTo>
                    <a:cubicBezTo>
                      <a:pt x="963" y="34888"/>
                      <a:pt x="1475" y="34832"/>
                      <a:pt x="1984" y="34832"/>
                    </a:cubicBezTo>
                    <a:cubicBezTo>
                      <a:pt x="3893" y="34832"/>
                      <a:pt x="5751" y="35611"/>
                      <a:pt x="7096" y="37026"/>
                    </a:cubicBezTo>
                    <a:cubicBezTo>
                      <a:pt x="3341" y="37026"/>
                      <a:pt x="8" y="40386"/>
                      <a:pt x="456" y="44149"/>
                    </a:cubicBezTo>
                    <a:cubicBezTo>
                      <a:pt x="965" y="44035"/>
                      <a:pt x="1479" y="43980"/>
                      <a:pt x="1989" y="43980"/>
                    </a:cubicBezTo>
                    <a:cubicBezTo>
                      <a:pt x="3926" y="43980"/>
                      <a:pt x="5802" y="44783"/>
                      <a:pt x="7150" y="46237"/>
                    </a:cubicBezTo>
                    <a:cubicBezTo>
                      <a:pt x="7130" y="46237"/>
                      <a:pt x="7110" y="46237"/>
                      <a:pt x="7090" y="46237"/>
                    </a:cubicBezTo>
                    <a:cubicBezTo>
                      <a:pt x="3342" y="46237"/>
                      <a:pt x="1" y="49608"/>
                      <a:pt x="456" y="53361"/>
                    </a:cubicBezTo>
                    <a:cubicBezTo>
                      <a:pt x="961" y="53249"/>
                      <a:pt x="1471" y="53195"/>
                      <a:pt x="1978" y="53195"/>
                    </a:cubicBezTo>
                    <a:cubicBezTo>
                      <a:pt x="3912" y="53195"/>
                      <a:pt x="5791" y="53991"/>
                      <a:pt x="7141" y="55439"/>
                    </a:cubicBezTo>
                    <a:cubicBezTo>
                      <a:pt x="7121" y="55439"/>
                      <a:pt x="7101" y="55439"/>
                      <a:pt x="7081" y="55439"/>
                    </a:cubicBezTo>
                    <a:cubicBezTo>
                      <a:pt x="3333" y="55439"/>
                      <a:pt x="1" y="58811"/>
                      <a:pt x="456" y="62563"/>
                    </a:cubicBezTo>
                    <a:cubicBezTo>
                      <a:pt x="965" y="62449"/>
                      <a:pt x="1479" y="62394"/>
                      <a:pt x="1989" y="62394"/>
                    </a:cubicBezTo>
                    <a:cubicBezTo>
                      <a:pt x="3926" y="62394"/>
                      <a:pt x="5802" y="63197"/>
                      <a:pt x="7150" y="64651"/>
                    </a:cubicBezTo>
                    <a:cubicBezTo>
                      <a:pt x="7130" y="64651"/>
                      <a:pt x="7110" y="64651"/>
                      <a:pt x="7090" y="64651"/>
                    </a:cubicBezTo>
                    <a:cubicBezTo>
                      <a:pt x="3342" y="64651"/>
                      <a:pt x="1" y="68022"/>
                      <a:pt x="456" y="71774"/>
                    </a:cubicBezTo>
                    <a:cubicBezTo>
                      <a:pt x="965" y="71661"/>
                      <a:pt x="1479" y="71605"/>
                      <a:pt x="1989" y="71605"/>
                    </a:cubicBezTo>
                    <a:cubicBezTo>
                      <a:pt x="3926" y="71605"/>
                      <a:pt x="5802" y="72408"/>
                      <a:pt x="7150" y="73862"/>
                    </a:cubicBezTo>
                    <a:cubicBezTo>
                      <a:pt x="8483" y="72419"/>
                      <a:pt x="10349" y="71617"/>
                      <a:pt x="12278" y="71617"/>
                    </a:cubicBezTo>
                    <a:cubicBezTo>
                      <a:pt x="12709" y="71617"/>
                      <a:pt x="13143" y="71657"/>
                      <a:pt x="13574" y="71739"/>
                    </a:cubicBezTo>
                    <a:cubicBezTo>
                      <a:pt x="13037" y="72366"/>
                      <a:pt x="12624" y="73101"/>
                      <a:pt x="12365" y="73880"/>
                    </a:cubicBezTo>
                    <a:lnTo>
                      <a:pt x="12741" y="73880"/>
                    </a:lnTo>
                    <a:cubicBezTo>
                      <a:pt x="13637" y="71137"/>
                      <a:pt x="16222" y="69764"/>
                      <a:pt x="18806" y="69764"/>
                    </a:cubicBezTo>
                    <a:cubicBezTo>
                      <a:pt x="21388" y="69764"/>
                      <a:pt x="23969" y="71135"/>
                      <a:pt x="24864" y="73880"/>
                    </a:cubicBezTo>
                    <a:lnTo>
                      <a:pt x="25241" y="73880"/>
                    </a:lnTo>
                    <a:cubicBezTo>
                      <a:pt x="24981" y="73101"/>
                      <a:pt x="24569" y="72366"/>
                      <a:pt x="24031" y="71739"/>
                    </a:cubicBezTo>
                    <a:cubicBezTo>
                      <a:pt x="24463" y="71657"/>
                      <a:pt x="24897" y="71617"/>
                      <a:pt x="25327" y="71617"/>
                    </a:cubicBezTo>
                    <a:cubicBezTo>
                      <a:pt x="27257" y="71617"/>
                      <a:pt x="29124" y="72419"/>
                      <a:pt x="30465" y="73862"/>
                    </a:cubicBezTo>
                    <a:cubicBezTo>
                      <a:pt x="31802" y="72410"/>
                      <a:pt x="33677" y="71609"/>
                      <a:pt x="35611" y="71609"/>
                    </a:cubicBezTo>
                    <a:cubicBezTo>
                      <a:pt x="36087" y="71609"/>
                      <a:pt x="36566" y="71657"/>
                      <a:pt x="37042" y="71757"/>
                    </a:cubicBezTo>
                    <a:cubicBezTo>
                      <a:pt x="36011" y="73020"/>
                      <a:pt x="35438" y="74633"/>
                      <a:pt x="35644" y="76335"/>
                    </a:cubicBezTo>
                    <a:cubicBezTo>
                      <a:pt x="36153" y="76222"/>
                      <a:pt x="36667" y="76166"/>
                      <a:pt x="37176" y="76166"/>
                    </a:cubicBezTo>
                    <a:cubicBezTo>
                      <a:pt x="39113" y="76166"/>
                      <a:pt x="40989" y="76969"/>
                      <a:pt x="42337" y="78423"/>
                    </a:cubicBezTo>
                    <a:cubicBezTo>
                      <a:pt x="43675" y="76976"/>
                      <a:pt x="45548" y="76173"/>
                      <a:pt x="47484" y="76173"/>
                    </a:cubicBezTo>
                    <a:cubicBezTo>
                      <a:pt x="47908" y="76173"/>
                      <a:pt x="48336" y="76212"/>
                      <a:pt x="48762" y="76291"/>
                    </a:cubicBezTo>
                    <a:cubicBezTo>
                      <a:pt x="48224" y="76927"/>
                      <a:pt x="47812" y="77653"/>
                      <a:pt x="47552" y="78441"/>
                    </a:cubicBezTo>
                    <a:lnTo>
                      <a:pt x="47929" y="78441"/>
                    </a:lnTo>
                    <a:cubicBezTo>
                      <a:pt x="48825" y="75698"/>
                      <a:pt x="51410" y="74325"/>
                      <a:pt x="53994" y="74325"/>
                    </a:cubicBezTo>
                    <a:cubicBezTo>
                      <a:pt x="56575" y="74325"/>
                      <a:pt x="59157" y="75696"/>
                      <a:pt x="60052" y="78441"/>
                    </a:cubicBezTo>
                    <a:lnTo>
                      <a:pt x="60438" y="78441"/>
                    </a:lnTo>
                    <a:cubicBezTo>
                      <a:pt x="60169" y="77653"/>
                      <a:pt x="59766" y="76927"/>
                      <a:pt x="59228" y="76291"/>
                    </a:cubicBezTo>
                    <a:cubicBezTo>
                      <a:pt x="59654" y="76212"/>
                      <a:pt x="60082" y="76173"/>
                      <a:pt x="60506" y="76173"/>
                    </a:cubicBezTo>
                    <a:cubicBezTo>
                      <a:pt x="62442" y="76173"/>
                      <a:pt x="64317" y="76976"/>
                      <a:pt x="65662" y="78423"/>
                    </a:cubicBezTo>
                    <a:cubicBezTo>
                      <a:pt x="67002" y="76969"/>
                      <a:pt x="68877" y="76166"/>
                      <a:pt x="70814" y="76166"/>
                    </a:cubicBezTo>
                    <a:cubicBezTo>
                      <a:pt x="71323" y="76166"/>
                      <a:pt x="71837" y="76222"/>
                      <a:pt x="72346" y="76335"/>
                    </a:cubicBezTo>
                    <a:cubicBezTo>
                      <a:pt x="72801" y="72574"/>
                      <a:pt x="69460" y="69211"/>
                      <a:pt x="65712" y="69211"/>
                    </a:cubicBezTo>
                    <a:cubicBezTo>
                      <a:pt x="65692" y="69211"/>
                      <a:pt x="65672" y="69212"/>
                      <a:pt x="65653" y="69212"/>
                    </a:cubicBezTo>
                    <a:cubicBezTo>
                      <a:pt x="65633" y="69212"/>
                      <a:pt x="65613" y="69211"/>
                      <a:pt x="65593" y="69211"/>
                    </a:cubicBezTo>
                    <a:cubicBezTo>
                      <a:pt x="63725" y="69211"/>
                      <a:pt x="61966" y="70050"/>
                      <a:pt x="60715" y="71353"/>
                    </a:cubicBezTo>
                    <a:cubicBezTo>
                      <a:pt x="60805" y="69758"/>
                      <a:pt x="60223" y="68262"/>
                      <a:pt x="59228" y="67079"/>
                    </a:cubicBezTo>
                    <a:cubicBezTo>
                      <a:pt x="59656" y="67000"/>
                      <a:pt x="60087" y="66961"/>
                      <a:pt x="60514" y="66961"/>
                    </a:cubicBezTo>
                    <a:cubicBezTo>
                      <a:pt x="62447" y="66961"/>
                      <a:pt x="64319" y="67757"/>
                      <a:pt x="65662" y="69203"/>
                    </a:cubicBezTo>
                    <a:cubicBezTo>
                      <a:pt x="66995" y="67754"/>
                      <a:pt x="68869" y="66954"/>
                      <a:pt x="70804" y="66954"/>
                    </a:cubicBezTo>
                    <a:cubicBezTo>
                      <a:pt x="71287" y="66954"/>
                      <a:pt x="71773" y="67004"/>
                      <a:pt x="72256" y="67106"/>
                    </a:cubicBezTo>
                    <a:cubicBezTo>
                      <a:pt x="71280" y="68352"/>
                      <a:pt x="70751" y="69920"/>
                      <a:pt x="70948" y="71568"/>
                    </a:cubicBezTo>
                    <a:cubicBezTo>
                      <a:pt x="71456" y="71455"/>
                      <a:pt x="71968" y="71399"/>
                      <a:pt x="72477" y="71399"/>
                    </a:cubicBezTo>
                    <a:cubicBezTo>
                      <a:pt x="74412" y="71399"/>
                      <a:pt x="76294" y="72202"/>
                      <a:pt x="77642" y="73656"/>
                    </a:cubicBezTo>
                    <a:cubicBezTo>
                      <a:pt x="78975" y="72213"/>
                      <a:pt x="80841" y="71411"/>
                      <a:pt x="82765" y="71411"/>
                    </a:cubicBezTo>
                    <a:cubicBezTo>
                      <a:pt x="83195" y="71411"/>
                      <a:pt x="83627" y="71451"/>
                      <a:pt x="84057" y="71533"/>
                    </a:cubicBezTo>
                    <a:cubicBezTo>
                      <a:pt x="83529" y="72160"/>
                      <a:pt x="83117" y="72895"/>
                      <a:pt x="82857" y="73674"/>
                    </a:cubicBezTo>
                    <a:lnTo>
                      <a:pt x="83233" y="73674"/>
                    </a:lnTo>
                    <a:cubicBezTo>
                      <a:pt x="84129" y="70931"/>
                      <a:pt x="86712" y="69558"/>
                      <a:pt x="89295" y="69558"/>
                    </a:cubicBezTo>
                    <a:cubicBezTo>
                      <a:pt x="91875" y="69558"/>
                      <a:pt x="94456" y="70929"/>
                      <a:pt x="95357" y="73674"/>
                    </a:cubicBezTo>
                    <a:lnTo>
                      <a:pt x="95733" y="73674"/>
                    </a:lnTo>
                    <a:cubicBezTo>
                      <a:pt x="95464" y="72895"/>
                      <a:pt x="95061" y="72160"/>
                      <a:pt x="94523" y="71533"/>
                    </a:cubicBezTo>
                    <a:cubicBezTo>
                      <a:pt x="94955" y="71451"/>
                      <a:pt x="95389" y="71411"/>
                      <a:pt x="95820" y="71411"/>
                    </a:cubicBezTo>
                    <a:cubicBezTo>
                      <a:pt x="97749" y="71411"/>
                      <a:pt x="99616" y="72213"/>
                      <a:pt x="100957" y="73656"/>
                    </a:cubicBezTo>
                    <a:cubicBezTo>
                      <a:pt x="102295" y="72203"/>
                      <a:pt x="104169" y="71403"/>
                      <a:pt x="106103" y="71403"/>
                    </a:cubicBezTo>
                    <a:cubicBezTo>
                      <a:pt x="106579" y="71403"/>
                      <a:pt x="107058" y="71451"/>
                      <a:pt x="107534" y="71550"/>
                    </a:cubicBezTo>
                    <a:cubicBezTo>
                      <a:pt x="106495" y="72814"/>
                      <a:pt x="105930" y="74427"/>
                      <a:pt x="106136" y="76129"/>
                    </a:cubicBezTo>
                    <a:cubicBezTo>
                      <a:pt x="106644" y="76015"/>
                      <a:pt x="107156" y="75960"/>
                      <a:pt x="107665" y="75960"/>
                    </a:cubicBezTo>
                    <a:cubicBezTo>
                      <a:pt x="109600" y="75960"/>
                      <a:pt x="111480" y="76763"/>
                      <a:pt x="112821" y="78217"/>
                    </a:cubicBezTo>
                    <a:cubicBezTo>
                      <a:pt x="114165" y="76770"/>
                      <a:pt x="116034" y="75967"/>
                      <a:pt x="117968" y="75967"/>
                    </a:cubicBezTo>
                    <a:cubicBezTo>
                      <a:pt x="118392" y="75967"/>
                      <a:pt x="118820" y="76005"/>
                      <a:pt x="119245" y="76084"/>
                    </a:cubicBezTo>
                    <a:cubicBezTo>
                      <a:pt x="118717" y="76721"/>
                      <a:pt x="118304" y="77446"/>
                      <a:pt x="118045" y="78235"/>
                    </a:cubicBezTo>
                    <a:lnTo>
                      <a:pt x="118421" y="78235"/>
                    </a:lnTo>
                    <a:cubicBezTo>
                      <a:pt x="119317" y="75492"/>
                      <a:pt x="121900" y="74119"/>
                      <a:pt x="124482" y="74119"/>
                    </a:cubicBezTo>
                    <a:cubicBezTo>
                      <a:pt x="127063" y="74119"/>
                      <a:pt x="129644" y="75490"/>
                      <a:pt x="130544" y="78235"/>
                    </a:cubicBezTo>
                    <a:lnTo>
                      <a:pt x="130921" y="78235"/>
                    </a:lnTo>
                    <a:cubicBezTo>
                      <a:pt x="130652" y="77446"/>
                      <a:pt x="130249" y="76721"/>
                      <a:pt x="129711" y="76084"/>
                    </a:cubicBezTo>
                    <a:cubicBezTo>
                      <a:pt x="130137" y="76005"/>
                      <a:pt x="130565" y="75967"/>
                      <a:pt x="130990" y="75967"/>
                    </a:cubicBezTo>
                    <a:cubicBezTo>
                      <a:pt x="132925" y="75967"/>
                      <a:pt x="134800" y="76770"/>
                      <a:pt x="136145" y="78217"/>
                    </a:cubicBezTo>
                    <a:cubicBezTo>
                      <a:pt x="137486" y="76763"/>
                      <a:pt x="139360" y="75960"/>
                      <a:pt x="141297" y="75960"/>
                    </a:cubicBezTo>
                    <a:cubicBezTo>
                      <a:pt x="141806" y="75960"/>
                      <a:pt x="142320" y="76015"/>
                      <a:pt x="142829" y="76129"/>
                    </a:cubicBezTo>
                    <a:cubicBezTo>
                      <a:pt x="143284" y="72368"/>
                      <a:pt x="139944" y="69005"/>
                      <a:pt x="136195" y="69005"/>
                    </a:cubicBezTo>
                    <a:cubicBezTo>
                      <a:pt x="136175" y="69005"/>
                      <a:pt x="136156" y="69005"/>
                      <a:pt x="136136" y="69006"/>
                    </a:cubicBezTo>
                    <a:cubicBezTo>
                      <a:pt x="136116" y="69005"/>
                      <a:pt x="136096" y="69005"/>
                      <a:pt x="136077" y="69005"/>
                    </a:cubicBezTo>
                    <a:cubicBezTo>
                      <a:pt x="134208" y="69005"/>
                      <a:pt x="132449" y="69844"/>
                      <a:pt x="131199" y="71147"/>
                    </a:cubicBezTo>
                    <a:cubicBezTo>
                      <a:pt x="131288" y="69552"/>
                      <a:pt x="130706" y="68056"/>
                      <a:pt x="129711" y="66873"/>
                    </a:cubicBezTo>
                    <a:cubicBezTo>
                      <a:pt x="130140" y="66794"/>
                      <a:pt x="130570" y="66755"/>
                      <a:pt x="130997" y="66755"/>
                    </a:cubicBezTo>
                    <a:cubicBezTo>
                      <a:pt x="132930" y="66755"/>
                      <a:pt x="134802" y="67551"/>
                      <a:pt x="136145" y="68997"/>
                    </a:cubicBezTo>
                    <a:cubicBezTo>
                      <a:pt x="137487" y="67540"/>
                      <a:pt x="139365" y="66743"/>
                      <a:pt x="141304" y="66743"/>
                    </a:cubicBezTo>
                    <a:cubicBezTo>
                      <a:pt x="141811" y="66743"/>
                      <a:pt x="142322" y="66798"/>
                      <a:pt x="142829" y="66909"/>
                    </a:cubicBezTo>
                    <a:cubicBezTo>
                      <a:pt x="143276" y="63151"/>
                      <a:pt x="139944" y="59785"/>
                      <a:pt x="136198" y="59785"/>
                    </a:cubicBezTo>
                    <a:cubicBezTo>
                      <a:pt x="136183" y="59785"/>
                      <a:pt x="136169" y="59785"/>
                      <a:pt x="136154" y="59785"/>
                    </a:cubicBezTo>
                    <a:cubicBezTo>
                      <a:pt x="137492" y="58340"/>
                      <a:pt x="139363" y="57545"/>
                      <a:pt x="141292" y="57545"/>
                    </a:cubicBezTo>
                    <a:cubicBezTo>
                      <a:pt x="141803" y="57545"/>
                      <a:pt x="142319" y="57601"/>
                      <a:pt x="142829" y="57715"/>
                    </a:cubicBezTo>
                    <a:cubicBezTo>
                      <a:pt x="143284" y="53954"/>
                      <a:pt x="139944" y="50592"/>
                      <a:pt x="136195" y="50592"/>
                    </a:cubicBezTo>
                    <a:cubicBezTo>
                      <a:pt x="136175" y="50592"/>
                      <a:pt x="136156" y="50592"/>
                      <a:pt x="136136" y="50592"/>
                    </a:cubicBezTo>
                    <a:cubicBezTo>
                      <a:pt x="136116" y="50592"/>
                      <a:pt x="136096" y="50592"/>
                      <a:pt x="136077" y="50592"/>
                    </a:cubicBezTo>
                    <a:cubicBezTo>
                      <a:pt x="134208" y="50592"/>
                      <a:pt x="132449" y="51430"/>
                      <a:pt x="131199" y="52733"/>
                    </a:cubicBezTo>
                    <a:cubicBezTo>
                      <a:pt x="131288" y="51138"/>
                      <a:pt x="130706" y="49642"/>
                      <a:pt x="129711" y="48459"/>
                    </a:cubicBezTo>
                    <a:cubicBezTo>
                      <a:pt x="130140" y="48380"/>
                      <a:pt x="130570" y="48341"/>
                      <a:pt x="130997" y="48341"/>
                    </a:cubicBezTo>
                    <a:cubicBezTo>
                      <a:pt x="132927" y="48341"/>
                      <a:pt x="134793" y="49137"/>
                      <a:pt x="136136" y="50583"/>
                    </a:cubicBezTo>
                    <a:cubicBezTo>
                      <a:pt x="137484" y="49129"/>
                      <a:pt x="139360" y="48326"/>
                      <a:pt x="141292" y="48326"/>
                    </a:cubicBezTo>
                    <a:cubicBezTo>
                      <a:pt x="141801" y="48326"/>
                      <a:pt x="142313" y="48381"/>
                      <a:pt x="142820" y="48495"/>
                    </a:cubicBezTo>
                    <a:cubicBezTo>
                      <a:pt x="143275" y="44743"/>
                      <a:pt x="139943" y="41371"/>
                      <a:pt x="136195" y="41371"/>
                    </a:cubicBezTo>
                    <a:cubicBezTo>
                      <a:pt x="136175" y="41371"/>
                      <a:pt x="136156" y="41371"/>
                      <a:pt x="136136" y="41372"/>
                    </a:cubicBezTo>
                    <a:cubicBezTo>
                      <a:pt x="137482" y="39919"/>
                      <a:pt x="139354" y="39122"/>
                      <a:pt x="141284" y="39122"/>
                    </a:cubicBezTo>
                    <a:cubicBezTo>
                      <a:pt x="141795" y="39122"/>
                      <a:pt x="142310" y="39178"/>
                      <a:pt x="142820" y="39293"/>
                    </a:cubicBezTo>
                    <a:cubicBezTo>
                      <a:pt x="143274" y="35536"/>
                      <a:pt x="139943" y="32169"/>
                      <a:pt x="136210" y="32169"/>
                    </a:cubicBezTo>
                    <a:cubicBezTo>
                      <a:pt x="136185" y="32169"/>
                      <a:pt x="136160" y="32169"/>
                      <a:pt x="136136" y="32169"/>
                    </a:cubicBezTo>
                    <a:cubicBezTo>
                      <a:pt x="136116" y="32169"/>
                      <a:pt x="136096" y="32169"/>
                      <a:pt x="136076" y="32169"/>
                    </a:cubicBezTo>
                    <a:cubicBezTo>
                      <a:pt x="134207" y="32169"/>
                      <a:pt x="132440" y="32998"/>
                      <a:pt x="131199" y="34302"/>
                    </a:cubicBezTo>
                    <a:cubicBezTo>
                      <a:pt x="131279" y="32716"/>
                      <a:pt x="130697" y="31210"/>
                      <a:pt x="129702" y="30028"/>
                    </a:cubicBezTo>
                    <a:cubicBezTo>
                      <a:pt x="130130" y="29949"/>
                      <a:pt x="130559" y="29910"/>
                      <a:pt x="130985" y="29910"/>
                    </a:cubicBezTo>
                    <a:cubicBezTo>
                      <a:pt x="132925" y="29910"/>
                      <a:pt x="134799" y="30713"/>
                      <a:pt x="136136" y="32160"/>
                    </a:cubicBezTo>
                    <a:cubicBezTo>
                      <a:pt x="137484" y="30706"/>
                      <a:pt x="139360" y="29903"/>
                      <a:pt x="141292" y="29903"/>
                    </a:cubicBezTo>
                    <a:cubicBezTo>
                      <a:pt x="141801" y="29903"/>
                      <a:pt x="142313" y="29959"/>
                      <a:pt x="142820" y="30072"/>
                    </a:cubicBezTo>
                    <a:cubicBezTo>
                      <a:pt x="143276" y="26315"/>
                      <a:pt x="139935" y="22949"/>
                      <a:pt x="136189" y="22949"/>
                    </a:cubicBezTo>
                    <a:cubicBezTo>
                      <a:pt x="136175" y="22949"/>
                      <a:pt x="136160" y="22949"/>
                      <a:pt x="136145" y="22949"/>
                    </a:cubicBezTo>
                    <a:cubicBezTo>
                      <a:pt x="137490" y="21504"/>
                      <a:pt x="139357" y="20708"/>
                      <a:pt x="141284" y="20708"/>
                    </a:cubicBezTo>
                    <a:cubicBezTo>
                      <a:pt x="141794" y="20708"/>
                      <a:pt x="142310" y="20764"/>
                      <a:pt x="142820" y="20879"/>
                    </a:cubicBezTo>
                    <a:cubicBezTo>
                      <a:pt x="143275" y="17117"/>
                      <a:pt x="139935" y="13755"/>
                      <a:pt x="136195" y="13755"/>
                    </a:cubicBezTo>
                    <a:cubicBezTo>
                      <a:pt x="136175" y="13755"/>
                      <a:pt x="136156" y="13755"/>
                      <a:pt x="136136" y="13755"/>
                    </a:cubicBezTo>
                    <a:cubicBezTo>
                      <a:pt x="136116" y="13755"/>
                      <a:pt x="136096" y="13755"/>
                      <a:pt x="136076" y="13755"/>
                    </a:cubicBezTo>
                    <a:cubicBezTo>
                      <a:pt x="134207" y="13755"/>
                      <a:pt x="132440" y="14585"/>
                      <a:pt x="131199" y="15888"/>
                    </a:cubicBezTo>
                    <a:cubicBezTo>
                      <a:pt x="131279" y="14302"/>
                      <a:pt x="130697" y="12797"/>
                      <a:pt x="129702" y="11614"/>
                    </a:cubicBezTo>
                    <a:cubicBezTo>
                      <a:pt x="130130" y="11535"/>
                      <a:pt x="130558" y="11496"/>
                      <a:pt x="130984" y="11496"/>
                    </a:cubicBezTo>
                    <a:cubicBezTo>
                      <a:pt x="132922" y="11496"/>
                      <a:pt x="134791" y="12299"/>
                      <a:pt x="136136" y="13746"/>
                    </a:cubicBezTo>
                    <a:cubicBezTo>
                      <a:pt x="137484" y="12292"/>
                      <a:pt x="139360" y="11489"/>
                      <a:pt x="141292" y="11489"/>
                    </a:cubicBezTo>
                    <a:cubicBezTo>
                      <a:pt x="141801" y="11489"/>
                      <a:pt x="142313" y="11545"/>
                      <a:pt x="142820" y="11659"/>
                    </a:cubicBezTo>
                    <a:cubicBezTo>
                      <a:pt x="143275" y="7906"/>
                      <a:pt x="139935" y="4535"/>
                      <a:pt x="136195" y="4535"/>
                    </a:cubicBezTo>
                    <a:cubicBezTo>
                      <a:pt x="136175" y="4535"/>
                      <a:pt x="136156" y="4535"/>
                      <a:pt x="136136" y="4535"/>
                    </a:cubicBezTo>
                    <a:cubicBezTo>
                      <a:pt x="136116" y="4535"/>
                      <a:pt x="136096" y="4535"/>
                      <a:pt x="136077" y="4535"/>
                    </a:cubicBezTo>
                    <a:cubicBezTo>
                      <a:pt x="134208" y="4535"/>
                      <a:pt x="132440" y="5373"/>
                      <a:pt x="131199" y="6677"/>
                    </a:cubicBezTo>
                    <a:cubicBezTo>
                      <a:pt x="131234" y="5933"/>
                      <a:pt x="131136" y="5198"/>
                      <a:pt x="130894" y="4499"/>
                    </a:cubicBezTo>
                    <a:lnTo>
                      <a:pt x="130518" y="4499"/>
                    </a:lnTo>
                    <a:cubicBezTo>
                      <a:pt x="130751" y="5198"/>
                      <a:pt x="130867" y="5933"/>
                      <a:pt x="130867" y="6668"/>
                    </a:cubicBezTo>
                    <a:cubicBezTo>
                      <a:pt x="130394" y="6566"/>
                      <a:pt x="129917" y="6516"/>
                      <a:pt x="129443" y="6516"/>
                    </a:cubicBezTo>
                    <a:cubicBezTo>
                      <a:pt x="127584" y="6516"/>
                      <a:pt x="125780" y="7282"/>
                      <a:pt x="124487" y="8675"/>
                    </a:cubicBezTo>
                    <a:cubicBezTo>
                      <a:pt x="123206" y="7295"/>
                      <a:pt x="121414" y="6515"/>
                      <a:pt x="119532" y="6515"/>
                    </a:cubicBezTo>
                    <a:cubicBezTo>
                      <a:pt x="119048" y="6515"/>
                      <a:pt x="118564" y="6560"/>
                      <a:pt x="118089" y="6668"/>
                    </a:cubicBezTo>
                    <a:cubicBezTo>
                      <a:pt x="118089" y="5933"/>
                      <a:pt x="118206" y="5198"/>
                      <a:pt x="118439" y="4499"/>
                    </a:cubicBezTo>
                    <a:lnTo>
                      <a:pt x="118063" y="4499"/>
                    </a:lnTo>
                    <a:cubicBezTo>
                      <a:pt x="117821" y="5198"/>
                      <a:pt x="117722" y="5933"/>
                      <a:pt x="117758" y="6677"/>
                    </a:cubicBezTo>
                    <a:cubicBezTo>
                      <a:pt x="116516" y="5373"/>
                      <a:pt x="114749" y="4535"/>
                      <a:pt x="112880" y="4535"/>
                    </a:cubicBezTo>
                    <a:cubicBezTo>
                      <a:pt x="112860" y="4535"/>
                      <a:pt x="112840" y="4535"/>
                      <a:pt x="112821" y="4535"/>
                    </a:cubicBezTo>
                    <a:cubicBezTo>
                      <a:pt x="112802" y="4535"/>
                      <a:pt x="112783" y="4535"/>
                      <a:pt x="112765" y="4535"/>
                    </a:cubicBezTo>
                    <a:cubicBezTo>
                      <a:pt x="110778" y="4535"/>
                      <a:pt x="108911" y="5480"/>
                      <a:pt x="107659" y="6927"/>
                    </a:cubicBezTo>
                    <a:lnTo>
                      <a:pt x="107659" y="6927"/>
                    </a:lnTo>
                    <a:cubicBezTo>
                      <a:pt x="107953" y="3265"/>
                      <a:pt x="104676" y="36"/>
                      <a:pt x="101009" y="36"/>
                    </a:cubicBezTo>
                    <a:cubicBezTo>
                      <a:pt x="100988" y="36"/>
                      <a:pt x="100968" y="37"/>
                      <a:pt x="100948" y="37"/>
                    </a:cubicBezTo>
                    <a:cubicBezTo>
                      <a:pt x="100928" y="37"/>
                      <a:pt x="100908" y="37"/>
                      <a:pt x="100889" y="37"/>
                    </a:cubicBezTo>
                    <a:cubicBezTo>
                      <a:pt x="99020" y="37"/>
                      <a:pt x="97261" y="875"/>
                      <a:pt x="96011" y="2178"/>
                    </a:cubicBezTo>
                    <a:cubicBezTo>
                      <a:pt x="96056" y="1435"/>
                      <a:pt x="95948" y="700"/>
                      <a:pt x="95706" y="1"/>
                    </a:cubicBezTo>
                    <a:lnTo>
                      <a:pt x="95339" y="1"/>
                    </a:lnTo>
                    <a:cubicBezTo>
                      <a:pt x="95563" y="700"/>
                      <a:pt x="95688" y="1426"/>
                      <a:pt x="95688" y="2169"/>
                    </a:cubicBezTo>
                    <a:cubicBezTo>
                      <a:pt x="95213" y="2067"/>
                      <a:pt x="94735" y="2018"/>
                      <a:pt x="94260" y="2018"/>
                    </a:cubicBezTo>
                    <a:cubicBezTo>
                      <a:pt x="92399" y="2018"/>
                      <a:pt x="90599" y="2784"/>
                      <a:pt x="89299" y="4177"/>
                    </a:cubicBezTo>
                    <a:cubicBezTo>
                      <a:pt x="88034" y="2804"/>
                      <a:pt x="86246" y="2017"/>
                      <a:pt x="84376" y="2017"/>
                    </a:cubicBezTo>
                    <a:cubicBezTo>
                      <a:pt x="84365" y="2017"/>
                      <a:pt x="84355" y="2017"/>
                      <a:pt x="84344" y="2017"/>
                    </a:cubicBezTo>
                    <a:cubicBezTo>
                      <a:pt x="83860" y="2017"/>
                      <a:pt x="83376" y="2062"/>
                      <a:pt x="82902" y="2169"/>
                    </a:cubicBezTo>
                    <a:cubicBezTo>
                      <a:pt x="82902" y="1435"/>
                      <a:pt x="83027" y="700"/>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sp>
            <p:nvSpPr>
              <p:cNvPr id="55" name="Google Shape;55;p4"/>
              <p:cNvSpPr/>
              <p:nvPr/>
            </p:nvSpPr>
            <p:spPr>
              <a:xfrm>
                <a:off x="0" y="0"/>
                <a:ext cx="2743019" cy="1499080"/>
              </a:xfrm>
              <a:custGeom>
                <a:avLst/>
                <a:gdLst/>
                <a:ahLst/>
                <a:cxnLst/>
                <a:rect l="l" t="t" r="r" b="b"/>
                <a:pathLst>
                  <a:path w="143276" h="78414" extrusionOk="0">
                    <a:moveTo>
                      <a:pt x="84144" y="2392"/>
                    </a:moveTo>
                    <a:cubicBezTo>
                      <a:pt x="86080" y="2392"/>
                      <a:pt x="87955" y="3195"/>
                      <a:pt x="89299" y="4642"/>
                    </a:cubicBezTo>
                    <a:cubicBezTo>
                      <a:pt x="90635" y="3197"/>
                      <a:pt x="92499" y="2400"/>
                      <a:pt x="94430" y="2400"/>
                    </a:cubicBezTo>
                    <a:cubicBezTo>
                      <a:pt x="94856" y="2400"/>
                      <a:pt x="95287" y="2439"/>
                      <a:pt x="95715" y="2518"/>
                    </a:cubicBezTo>
                    <a:cubicBezTo>
                      <a:pt x="94720" y="3692"/>
                      <a:pt x="94138" y="5198"/>
                      <a:pt x="94228" y="6793"/>
                    </a:cubicBezTo>
                    <a:cubicBezTo>
                      <a:pt x="92977" y="5480"/>
                      <a:pt x="91219" y="4651"/>
                      <a:pt x="89350" y="4651"/>
                    </a:cubicBezTo>
                    <a:cubicBezTo>
                      <a:pt x="89330" y="4651"/>
                      <a:pt x="89310" y="4651"/>
                      <a:pt x="89290" y="4651"/>
                    </a:cubicBezTo>
                    <a:cubicBezTo>
                      <a:pt x="89271" y="4651"/>
                      <a:pt x="89251" y="4651"/>
                      <a:pt x="89231" y="4651"/>
                    </a:cubicBezTo>
                    <a:cubicBezTo>
                      <a:pt x="87362" y="4651"/>
                      <a:pt x="85595" y="5489"/>
                      <a:pt x="84353" y="6793"/>
                    </a:cubicBezTo>
                    <a:cubicBezTo>
                      <a:pt x="84434" y="5198"/>
                      <a:pt x="83851" y="3692"/>
                      <a:pt x="82866" y="2518"/>
                    </a:cubicBezTo>
                    <a:lnTo>
                      <a:pt x="82866" y="2509"/>
                    </a:lnTo>
                    <a:cubicBezTo>
                      <a:pt x="83291" y="2430"/>
                      <a:pt x="83719" y="2392"/>
                      <a:pt x="84144" y="2392"/>
                    </a:cubicBezTo>
                    <a:close/>
                    <a:moveTo>
                      <a:pt x="23970" y="2589"/>
                    </a:moveTo>
                    <a:cubicBezTo>
                      <a:pt x="24396" y="2589"/>
                      <a:pt x="24824" y="2628"/>
                      <a:pt x="25250" y="2707"/>
                    </a:cubicBezTo>
                    <a:cubicBezTo>
                      <a:pt x="24255" y="3889"/>
                      <a:pt x="23673" y="5386"/>
                      <a:pt x="23753" y="6981"/>
                    </a:cubicBezTo>
                    <a:cubicBezTo>
                      <a:pt x="22512" y="5677"/>
                      <a:pt x="20744" y="4839"/>
                      <a:pt x="18884" y="4839"/>
                    </a:cubicBezTo>
                    <a:cubicBezTo>
                      <a:pt x="18864" y="4839"/>
                      <a:pt x="18845" y="4839"/>
                      <a:pt x="18825" y="4839"/>
                    </a:cubicBezTo>
                    <a:cubicBezTo>
                      <a:pt x="18805" y="4839"/>
                      <a:pt x="18786" y="4839"/>
                      <a:pt x="18766" y="4839"/>
                    </a:cubicBezTo>
                    <a:cubicBezTo>
                      <a:pt x="16897" y="4839"/>
                      <a:pt x="15129" y="5677"/>
                      <a:pt x="13888" y="6981"/>
                    </a:cubicBezTo>
                    <a:cubicBezTo>
                      <a:pt x="13951" y="5395"/>
                      <a:pt x="13368" y="3898"/>
                      <a:pt x="12382" y="2716"/>
                    </a:cubicBezTo>
                    <a:lnTo>
                      <a:pt x="12391" y="2707"/>
                    </a:lnTo>
                    <a:cubicBezTo>
                      <a:pt x="12818" y="2628"/>
                      <a:pt x="13246" y="2589"/>
                      <a:pt x="13671" y="2589"/>
                    </a:cubicBezTo>
                    <a:cubicBezTo>
                      <a:pt x="15606" y="2589"/>
                      <a:pt x="17481" y="3390"/>
                      <a:pt x="18825" y="4830"/>
                    </a:cubicBezTo>
                    <a:cubicBezTo>
                      <a:pt x="20162" y="3390"/>
                      <a:pt x="22035" y="2589"/>
                      <a:pt x="23970" y="2589"/>
                    </a:cubicBezTo>
                    <a:close/>
                    <a:moveTo>
                      <a:pt x="77636" y="544"/>
                    </a:moveTo>
                    <a:cubicBezTo>
                      <a:pt x="80811" y="544"/>
                      <a:pt x="83986" y="2623"/>
                      <a:pt x="84031" y="6784"/>
                    </a:cubicBezTo>
                    <a:cubicBezTo>
                      <a:pt x="83550" y="6679"/>
                      <a:pt x="83066" y="6627"/>
                      <a:pt x="82585" y="6627"/>
                    </a:cubicBezTo>
                    <a:cubicBezTo>
                      <a:pt x="80728" y="6627"/>
                      <a:pt x="78929" y="7394"/>
                      <a:pt x="77633" y="8782"/>
                    </a:cubicBezTo>
                    <a:cubicBezTo>
                      <a:pt x="76360" y="7411"/>
                      <a:pt x="74559" y="6622"/>
                      <a:pt x="72687" y="6622"/>
                    </a:cubicBezTo>
                    <a:cubicBezTo>
                      <a:pt x="72203" y="6622"/>
                      <a:pt x="71719" y="6676"/>
                      <a:pt x="71244" y="6784"/>
                    </a:cubicBezTo>
                    <a:cubicBezTo>
                      <a:pt x="71284" y="2625"/>
                      <a:pt x="74460" y="544"/>
                      <a:pt x="77636" y="544"/>
                    </a:cubicBezTo>
                    <a:close/>
                    <a:moveTo>
                      <a:pt x="100947" y="544"/>
                    </a:moveTo>
                    <a:cubicBezTo>
                      <a:pt x="104121" y="544"/>
                      <a:pt x="107295" y="2622"/>
                      <a:pt x="107337" y="6782"/>
                    </a:cubicBezTo>
                    <a:lnTo>
                      <a:pt x="107337" y="6782"/>
                    </a:lnTo>
                    <a:cubicBezTo>
                      <a:pt x="106859" y="6678"/>
                      <a:pt x="106378" y="6627"/>
                      <a:pt x="105901" y="6627"/>
                    </a:cubicBezTo>
                    <a:cubicBezTo>
                      <a:pt x="104043" y="6627"/>
                      <a:pt x="102246" y="7394"/>
                      <a:pt x="100957" y="8782"/>
                    </a:cubicBezTo>
                    <a:cubicBezTo>
                      <a:pt x="99676" y="7411"/>
                      <a:pt x="97883" y="6622"/>
                      <a:pt x="96002" y="6622"/>
                    </a:cubicBezTo>
                    <a:cubicBezTo>
                      <a:pt x="95518" y="6622"/>
                      <a:pt x="95034" y="6676"/>
                      <a:pt x="94559" y="6784"/>
                    </a:cubicBezTo>
                    <a:cubicBezTo>
                      <a:pt x="94595" y="2625"/>
                      <a:pt x="97771" y="544"/>
                      <a:pt x="100947" y="544"/>
                    </a:cubicBezTo>
                    <a:close/>
                    <a:moveTo>
                      <a:pt x="7166" y="739"/>
                    </a:moveTo>
                    <a:cubicBezTo>
                      <a:pt x="10341" y="739"/>
                      <a:pt x="13516" y="2815"/>
                      <a:pt x="13556" y="6972"/>
                    </a:cubicBezTo>
                    <a:cubicBezTo>
                      <a:pt x="13079" y="6868"/>
                      <a:pt x="12598" y="6817"/>
                      <a:pt x="12120" y="6817"/>
                    </a:cubicBezTo>
                    <a:cubicBezTo>
                      <a:pt x="10263" y="6817"/>
                      <a:pt x="8460" y="7585"/>
                      <a:pt x="7163" y="8974"/>
                    </a:cubicBezTo>
                    <a:lnTo>
                      <a:pt x="7163" y="8974"/>
                    </a:lnTo>
                    <a:cubicBezTo>
                      <a:pt x="5882" y="7597"/>
                      <a:pt x="4092" y="6819"/>
                      <a:pt x="2212" y="6819"/>
                    </a:cubicBezTo>
                    <a:cubicBezTo>
                      <a:pt x="1728" y="6819"/>
                      <a:pt x="1245" y="6873"/>
                      <a:pt x="770" y="6972"/>
                    </a:cubicBezTo>
                    <a:cubicBezTo>
                      <a:pt x="810" y="2818"/>
                      <a:pt x="3988" y="739"/>
                      <a:pt x="7166" y="739"/>
                    </a:cubicBezTo>
                    <a:close/>
                    <a:moveTo>
                      <a:pt x="30461" y="743"/>
                    </a:moveTo>
                    <a:cubicBezTo>
                      <a:pt x="33632" y="743"/>
                      <a:pt x="36807" y="2818"/>
                      <a:pt x="36853" y="6968"/>
                    </a:cubicBezTo>
                    <a:lnTo>
                      <a:pt x="36853" y="6968"/>
                    </a:lnTo>
                    <a:cubicBezTo>
                      <a:pt x="36386" y="6869"/>
                      <a:pt x="35915" y="6820"/>
                      <a:pt x="35447" y="6820"/>
                    </a:cubicBezTo>
                    <a:cubicBezTo>
                      <a:pt x="33589" y="6820"/>
                      <a:pt x="31784" y="7587"/>
                      <a:pt x="30492" y="8979"/>
                    </a:cubicBezTo>
                    <a:cubicBezTo>
                      <a:pt x="29210" y="7599"/>
                      <a:pt x="27418" y="6819"/>
                      <a:pt x="25536" y="6819"/>
                    </a:cubicBezTo>
                    <a:cubicBezTo>
                      <a:pt x="25053" y="6819"/>
                      <a:pt x="24569" y="6873"/>
                      <a:pt x="24094" y="6972"/>
                    </a:cubicBezTo>
                    <a:cubicBezTo>
                      <a:pt x="24121" y="2820"/>
                      <a:pt x="27289" y="743"/>
                      <a:pt x="30461" y="743"/>
                    </a:cubicBezTo>
                    <a:close/>
                    <a:moveTo>
                      <a:pt x="119326" y="6899"/>
                    </a:moveTo>
                    <a:cubicBezTo>
                      <a:pt x="121263" y="6899"/>
                      <a:pt x="123133" y="7700"/>
                      <a:pt x="124470" y="9149"/>
                    </a:cubicBezTo>
                    <a:lnTo>
                      <a:pt x="124470" y="9149"/>
                    </a:lnTo>
                    <a:cubicBezTo>
                      <a:pt x="124453" y="9149"/>
                      <a:pt x="124436" y="9149"/>
                      <a:pt x="124419" y="9149"/>
                    </a:cubicBezTo>
                    <a:cubicBezTo>
                      <a:pt x="122550" y="9149"/>
                      <a:pt x="120782" y="9987"/>
                      <a:pt x="119541" y="11291"/>
                    </a:cubicBezTo>
                    <a:cubicBezTo>
                      <a:pt x="119622" y="9705"/>
                      <a:pt x="119039" y="8199"/>
                      <a:pt x="118045" y="7017"/>
                    </a:cubicBezTo>
                    <a:cubicBezTo>
                      <a:pt x="118472" y="6938"/>
                      <a:pt x="118901" y="6899"/>
                      <a:pt x="119326" y="6899"/>
                    </a:cubicBezTo>
                    <a:close/>
                    <a:moveTo>
                      <a:pt x="129625" y="6899"/>
                    </a:moveTo>
                    <a:cubicBezTo>
                      <a:pt x="130050" y="6899"/>
                      <a:pt x="130477" y="6938"/>
                      <a:pt x="130903" y="7017"/>
                    </a:cubicBezTo>
                    <a:cubicBezTo>
                      <a:pt x="129908" y="8199"/>
                      <a:pt x="129326" y="9705"/>
                      <a:pt x="129415" y="11291"/>
                    </a:cubicBezTo>
                    <a:cubicBezTo>
                      <a:pt x="128165" y="9987"/>
                      <a:pt x="126397" y="9149"/>
                      <a:pt x="124537" y="9149"/>
                    </a:cubicBezTo>
                    <a:cubicBezTo>
                      <a:pt x="124520" y="9149"/>
                      <a:pt x="124503" y="9149"/>
                      <a:pt x="124487" y="9149"/>
                    </a:cubicBezTo>
                    <a:lnTo>
                      <a:pt x="124487" y="9149"/>
                    </a:lnTo>
                    <a:cubicBezTo>
                      <a:pt x="125823" y="7700"/>
                      <a:pt x="127694" y="6899"/>
                      <a:pt x="129625" y="6899"/>
                    </a:cubicBezTo>
                    <a:close/>
                    <a:moveTo>
                      <a:pt x="82788" y="6997"/>
                    </a:moveTo>
                    <a:cubicBezTo>
                      <a:pt x="83213" y="6997"/>
                      <a:pt x="83641" y="7036"/>
                      <a:pt x="84066" y="7115"/>
                    </a:cubicBezTo>
                    <a:cubicBezTo>
                      <a:pt x="83072" y="8298"/>
                      <a:pt x="82489" y="9794"/>
                      <a:pt x="82579" y="11389"/>
                    </a:cubicBezTo>
                    <a:cubicBezTo>
                      <a:pt x="81329" y="10086"/>
                      <a:pt x="79570" y="9248"/>
                      <a:pt x="77701" y="9248"/>
                    </a:cubicBezTo>
                    <a:cubicBezTo>
                      <a:pt x="77681" y="9248"/>
                      <a:pt x="77661" y="9248"/>
                      <a:pt x="77642" y="9248"/>
                    </a:cubicBezTo>
                    <a:cubicBezTo>
                      <a:pt x="78979" y="7800"/>
                      <a:pt x="80853" y="6997"/>
                      <a:pt x="82788" y="6997"/>
                    </a:cubicBezTo>
                    <a:close/>
                    <a:moveTo>
                      <a:pt x="95819" y="7002"/>
                    </a:moveTo>
                    <a:cubicBezTo>
                      <a:pt x="97748" y="7002"/>
                      <a:pt x="99615" y="7806"/>
                      <a:pt x="100948" y="9257"/>
                    </a:cubicBezTo>
                    <a:cubicBezTo>
                      <a:pt x="100928" y="9257"/>
                      <a:pt x="100908" y="9256"/>
                      <a:pt x="100888" y="9256"/>
                    </a:cubicBezTo>
                    <a:cubicBezTo>
                      <a:pt x="99020" y="9256"/>
                      <a:pt x="97252" y="10086"/>
                      <a:pt x="96011" y="11398"/>
                    </a:cubicBezTo>
                    <a:cubicBezTo>
                      <a:pt x="96100" y="9803"/>
                      <a:pt x="95509" y="8298"/>
                      <a:pt x="94523" y="7124"/>
                    </a:cubicBezTo>
                    <a:cubicBezTo>
                      <a:pt x="94955" y="7042"/>
                      <a:pt x="95388" y="7002"/>
                      <a:pt x="95819" y="7002"/>
                    </a:cubicBezTo>
                    <a:close/>
                    <a:moveTo>
                      <a:pt x="48857" y="7096"/>
                    </a:moveTo>
                    <a:cubicBezTo>
                      <a:pt x="50790" y="7096"/>
                      <a:pt x="52658" y="7899"/>
                      <a:pt x="53995" y="9346"/>
                    </a:cubicBezTo>
                    <a:lnTo>
                      <a:pt x="53995" y="9346"/>
                    </a:lnTo>
                    <a:cubicBezTo>
                      <a:pt x="53978" y="9346"/>
                      <a:pt x="53961" y="9346"/>
                      <a:pt x="53945" y="9346"/>
                    </a:cubicBezTo>
                    <a:cubicBezTo>
                      <a:pt x="52076" y="9346"/>
                      <a:pt x="50308" y="10184"/>
                      <a:pt x="49067" y="11488"/>
                    </a:cubicBezTo>
                    <a:cubicBezTo>
                      <a:pt x="49156" y="9893"/>
                      <a:pt x="48565" y="8388"/>
                      <a:pt x="47579" y="7214"/>
                    </a:cubicBezTo>
                    <a:cubicBezTo>
                      <a:pt x="48005" y="7135"/>
                      <a:pt x="48433" y="7096"/>
                      <a:pt x="48857" y="7096"/>
                    </a:cubicBezTo>
                    <a:close/>
                    <a:moveTo>
                      <a:pt x="59151" y="7096"/>
                    </a:moveTo>
                    <a:cubicBezTo>
                      <a:pt x="59575" y="7096"/>
                      <a:pt x="60003" y="7135"/>
                      <a:pt x="60429" y="7214"/>
                    </a:cubicBezTo>
                    <a:cubicBezTo>
                      <a:pt x="59443" y="8397"/>
                      <a:pt x="58852" y="9893"/>
                      <a:pt x="58941" y="11488"/>
                    </a:cubicBezTo>
                    <a:cubicBezTo>
                      <a:pt x="57700" y="10184"/>
                      <a:pt x="55932" y="9346"/>
                      <a:pt x="54063" y="9346"/>
                    </a:cubicBezTo>
                    <a:cubicBezTo>
                      <a:pt x="54043" y="9346"/>
                      <a:pt x="54024" y="9346"/>
                      <a:pt x="54004" y="9346"/>
                    </a:cubicBezTo>
                    <a:cubicBezTo>
                      <a:pt x="55349" y="7899"/>
                      <a:pt x="57217" y="7096"/>
                      <a:pt x="59151" y="7096"/>
                    </a:cubicBezTo>
                    <a:close/>
                    <a:moveTo>
                      <a:pt x="12288" y="7195"/>
                    </a:moveTo>
                    <a:cubicBezTo>
                      <a:pt x="12712" y="7195"/>
                      <a:pt x="13139" y="7233"/>
                      <a:pt x="13565" y="7312"/>
                    </a:cubicBezTo>
                    <a:cubicBezTo>
                      <a:pt x="12580" y="8495"/>
                      <a:pt x="11997" y="9992"/>
                      <a:pt x="12078" y="11586"/>
                    </a:cubicBezTo>
                    <a:cubicBezTo>
                      <a:pt x="10836" y="10283"/>
                      <a:pt x="9069" y="9445"/>
                      <a:pt x="7200" y="9445"/>
                    </a:cubicBezTo>
                    <a:cubicBezTo>
                      <a:pt x="7183" y="9445"/>
                      <a:pt x="7166" y="9445"/>
                      <a:pt x="7150" y="9445"/>
                    </a:cubicBezTo>
                    <a:lnTo>
                      <a:pt x="7150" y="9445"/>
                    </a:lnTo>
                    <a:cubicBezTo>
                      <a:pt x="8487" y="7997"/>
                      <a:pt x="10354" y="7195"/>
                      <a:pt x="12288" y="7195"/>
                    </a:cubicBezTo>
                    <a:close/>
                    <a:moveTo>
                      <a:pt x="25327" y="7195"/>
                    </a:moveTo>
                    <a:cubicBezTo>
                      <a:pt x="27263" y="7195"/>
                      <a:pt x="29138" y="7997"/>
                      <a:pt x="30483" y="9445"/>
                    </a:cubicBezTo>
                    <a:cubicBezTo>
                      <a:pt x="30463" y="9445"/>
                      <a:pt x="30443" y="9445"/>
                      <a:pt x="30423" y="9445"/>
                    </a:cubicBezTo>
                    <a:cubicBezTo>
                      <a:pt x="28555" y="9445"/>
                      <a:pt x="26787" y="10283"/>
                      <a:pt x="25545" y="11586"/>
                    </a:cubicBezTo>
                    <a:cubicBezTo>
                      <a:pt x="25626" y="10000"/>
                      <a:pt x="25044" y="8495"/>
                      <a:pt x="24049" y="7312"/>
                    </a:cubicBezTo>
                    <a:cubicBezTo>
                      <a:pt x="24475" y="7233"/>
                      <a:pt x="24903" y="7195"/>
                      <a:pt x="25327" y="7195"/>
                    </a:cubicBezTo>
                    <a:close/>
                    <a:moveTo>
                      <a:pt x="35634" y="7192"/>
                    </a:moveTo>
                    <a:cubicBezTo>
                      <a:pt x="36094" y="7192"/>
                      <a:pt x="36556" y="7237"/>
                      <a:pt x="37015" y="7330"/>
                    </a:cubicBezTo>
                    <a:cubicBezTo>
                      <a:pt x="35998" y="8588"/>
                      <a:pt x="35452" y="10173"/>
                      <a:pt x="35641" y="11840"/>
                    </a:cubicBezTo>
                    <a:lnTo>
                      <a:pt x="35641" y="11840"/>
                    </a:lnTo>
                    <a:cubicBezTo>
                      <a:pt x="34389" y="10389"/>
                      <a:pt x="32523" y="9445"/>
                      <a:pt x="30538" y="9445"/>
                    </a:cubicBezTo>
                    <a:cubicBezTo>
                      <a:pt x="30520" y="9445"/>
                      <a:pt x="30501" y="9445"/>
                      <a:pt x="30483" y="9445"/>
                    </a:cubicBezTo>
                    <a:cubicBezTo>
                      <a:pt x="31822" y="7997"/>
                      <a:pt x="33700" y="7192"/>
                      <a:pt x="35634" y="7192"/>
                    </a:cubicBezTo>
                    <a:close/>
                    <a:moveTo>
                      <a:pt x="112820" y="5042"/>
                    </a:moveTo>
                    <a:cubicBezTo>
                      <a:pt x="115994" y="5042"/>
                      <a:pt x="119168" y="7120"/>
                      <a:pt x="119209" y="11280"/>
                    </a:cubicBezTo>
                    <a:lnTo>
                      <a:pt x="119209" y="11280"/>
                    </a:lnTo>
                    <a:cubicBezTo>
                      <a:pt x="118737" y="11179"/>
                      <a:pt x="118262" y="11130"/>
                      <a:pt x="117790" y="11130"/>
                    </a:cubicBezTo>
                    <a:cubicBezTo>
                      <a:pt x="115926" y="11130"/>
                      <a:pt x="114120" y="11897"/>
                      <a:pt x="112821" y="13289"/>
                    </a:cubicBezTo>
                    <a:cubicBezTo>
                      <a:pt x="111548" y="11909"/>
                      <a:pt x="109747" y="11129"/>
                      <a:pt x="107874" y="11129"/>
                    </a:cubicBezTo>
                    <a:cubicBezTo>
                      <a:pt x="107391" y="11129"/>
                      <a:pt x="106898" y="11183"/>
                      <a:pt x="106432" y="11282"/>
                    </a:cubicBezTo>
                    <a:cubicBezTo>
                      <a:pt x="106468" y="7123"/>
                      <a:pt x="109644" y="5042"/>
                      <a:pt x="112820" y="5042"/>
                    </a:cubicBezTo>
                    <a:close/>
                    <a:moveTo>
                      <a:pt x="136135" y="5042"/>
                    </a:moveTo>
                    <a:cubicBezTo>
                      <a:pt x="139310" y="5042"/>
                      <a:pt x="142484" y="7121"/>
                      <a:pt x="142525" y="11282"/>
                    </a:cubicBezTo>
                    <a:cubicBezTo>
                      <a:pt x="142051" y="11180"/>
                      <a:pt x="141574" y="11130"/>
                      <a:pt x="141100" y="11130"/>
                    </a:cubicBezTo>
                    <a:cubicBezTo>
                      <a:pt x="139242" y="11130"/>
                      <a:pt x="137437" y="11897"/>
                      <a:pt x="136145" y="13289"/>
                    </a:cubicBezTo>
                    <a:cubicBezTo>
                      <a:pt x="134863" y="11909"/>
                      <a:pt x="133071" y="11129"/>
                      <a:pt x="131190" y="11129"/>
                    </a:cubicBezTo>
                    <a:cubicBezTo>
                      <a:pt x="130706" y="11129"/>
                      <a:pt x="130222" y="11183"/>
                      <a:pt x="129747" y="11282"/>
                    </a:cubicBezTo>
                    <a:cubicBezTo>
                      <a:pt x="129783" y="7123"/>
                      <a:pt x="132959" y="5042"/>
                      <a:pt x="136135" y="5042"/>
                    </a:cubicBezTo>
                    <a:close/>
                    <a:moveTo>
                      <a:pt x="89293" y="5147"/>
                    </a:moveTo>
                    <a:cubicBezTo>
                      <a:pt x="92468" y="5147"/>
                      <a:pt x="95642" y="7223"/>
                      <a:pt x="95679" y="11378"/>
                    </a:cubicBezTo>
                    <a:lnTo>
                      <a:pt x="95679" y="11378"/>
                    </a:lnTo>
                    <a:cubicBezTo>
                      <a:pt x="95207" y="11278"/>
                      <a:pt x="94731" y="11229"/>
                      <a:pt x="94259" y="11229"/>
                    </a:cubicBezTo>
                    <a:cubicBezTo>
                      <a:pt x="92396" y="11229"/>
                      <a:pt x="90592" y="11995"/>
                      <a:pt x="89299" y="13388"/>
                    </a:cubicBezTo>
                    <a:cubicBezTo>
                      <a:pt x="88018" y="12008"/>
                      <a:pt x="86226" y="11228"/>
                      <a:pt x="84344" y="11228"/>
                    </a:cubicBezTo>
                    <a:cubicBezTo>
                      <a:pt x="83860" y="11228"/>
                      <a:pt x="83376" y="11282"/>
                      <a:pt x="82902" y="11380"/>
                    </a:cubicBezTo>
                    <a:cubicBezTo>
                      <a:pt x="82937" y="7226"/>
                      <a:pt x="86116" y="5147"/>
                      <a:pt x="89293" y="5147"/>
                    </a:cubicBezTo>
                    <a:close/>
                    <a:moveTo>
                      <a:pt x="42334" y="5241"/>
                    </a:moveTo>
                    <a:cubicBezTo>
                      <a:pt x="45504" y="5241"/>
                      <a:pt x="48679" y="7316"/>
                      <a:pt x="48726" y="11466"/>
                    </a:cubicBezTo>
                    <a:lnTo>
                      <a:pt x="48726" y="11466"/>
                    </a:lnTo>
                    <a:cubicBezTo>
                      <a:pt x="48259" y="11367"/>
                      <a:pt x="47788" y="11318"/>
                      <a:pt x="47320" y="11318"/>
                    </a:cubicBezTo>
                    <a:cubicBezTo>
                      <a:pt x="45461" y="11318"/>
                      <a:pt x="43655" y="12085"/>
                      <a:pt x="42355" y="13477"/>
                    </a:cubicBezTo>
                    <a:cubicBezTo>
                      <a:pt x="41083" y="12097"/>
                      <a:pt x="39282" y="11318"/>
                      <a:pt x="37409" y="11318"/>
                    </a:cubicBezTo>
                    <a:cubicBezTo>
                      <a:pt x="36916" y="11318"/>
                      <a:pt x="36432" y="11371"/>
                      <a:pt x="35966" y="11470"/>
                    </a:cubicBezTo>
                    <a:cubicBezTo>
                      <a:pt x="35993" y="7318"/>
                      <a:pt x="39161" y="5241"/>
                      <a:pt x="42334" y="5241"/>
                    </a:cubicBezTo>
                    <a:close/>
                    <a:moveTo>
                      <a:pt x="65648" y="5241"/>
                    </a:moveTo>
                    <a:cubicBezTo>
                      <a:pt x="68820" y="5241"/>
                      <a:pt x="71995" y="7316"/>
                      <a:pt x="72041" y="11466"/>
                    </a:cubicBezTo>
                    <a:lnTo>
                      <a:pt x="72041" y="11466"/>
                    </a:lnTo>
                    <a:cubicBezTo>
                      <a:pt x="71572" y="11367"/>
                      <a:pt x="71100" y="11318"/>
                      <a:pt x="70631" y="11318"/>
                    </a:cubicBezTo>
                    <a:cubicBezTo>
                      <a:pt x="68767" y="11318"/>
                      <a:pt x="66961" y="12085"/>
                      <a:pt x="65662" y="13477"/>
                    </a:cubicBezTo>
                    <a:cubicBezTo>
                      <a:pt x="64389" y="12097"/>
                      <a:pt x="62588" y="11318"/>
                      <a:pt x="60715" y="11318"/>
                    </a:cubicBezTo>
                    <a:cubicBezTo>
                      <a:pt x="60223" y="11318"/>
                      <a:pt x="59739" y="11371"/>
                      <a:pt x="59273" y="11470"/>
                    </a:cubicBezTo>
                    <a:cubicBezTo>
                      <a:pt x="59304" y="7318"/>
                      <a:pt x="62474" y="5241"/>
                      <a:pt x="65648" y="5241"/>
                    </a:cubicBezTo>
                    <a:close/>
                    <a:moveTo>
                      <a:pt x="18806" y="5349"/>
                    </a:moveTo>
                    <a:cubicBezTo>
                      <a:pt x="21976" y="5349"/>
                      <a:pt x="25149" y="7423"/>
                      <a:pt x="25196" y="11574"/>
                    </a:cubicBezTo>
                    <a:lnTo>
                      <a:pt x="25196" y="11574"/>
                    </a:lnTo>
                    <a:cubicBezTo>
                      <a:pt x="24722" y="11471"/>
                      <a:pt x="24244" y="11421"/>
                      <a:pt x="23770" y="11421"/>
                    </a:cubicBezTo>
                    <a:cubicBezTo>
                      <a:pt x="21912" y="11421"/>
                      <a:pt x="20114" y="12189"/>
                      <a:pt x="18825" y="13585"/>
                    </a:cubicBezTo>
                    <a:cubicBezTo>
                      <a:pt x="17544" y="12205"/>
                      <a:pt x="15752" y="11425"/>
                      <a:pt x="13870" y="11425"/>
                    </a:cubicBezTo>
                    <a:cubicBezTo>
                      <a:pt x="13386" y="11425"/>
                      <a:pt x="12902" y="11470"/>
                      <a:pt x="12427" y="11578"/>
                    </a:cubicBezTo>
                    <a:cubicBezTo>
                      <a:pt x="12463" y="7425"/>
                      <a:pt x="15633" y="5349"/>
                      <a:pt x="18806" y="5349"/>
                    </a:cubicBezTo>
                    <a:close/>
                    <a:moveTo>
                      <a:pt x="117949" y="11501"/>
                    </a:moveTo>
                    <a:cubicBezTo>
                      <a:pt x="118380" y="11501"/>
                      <a:pt x="118814" y="11541"/>
                      <a:pt x="119245" y="11622"/>
                    </a:cubicBezTo>
                    <a:cubicBezTo>
                      <a:pt x="118253" y="12794"/>
                      <a:pt x="117671" y="14304"/>
                      <a:pt x="117757" y="15887"/>
                    </a:cubicBezTo>
                    <a:lnTo>
                      <a:pt x="117757" y="15887"/>
                    </a:lnTo>
                    <a:cubicBezTo>
                      <a:pt x="116507" y="14584"/>
                      <a:pt x="114739" y="13746"/>
                      <a:pt x="112880" y="13746"/>
                    </a:cubicBezTo>
                    <a:cubicBezTo>
                      <a:pt x="112860" y="13746"/>
                      <a:pt x="112840" y="13746"/>
                      <a:pt x="112821" y="13746"/>
                    </a:cubicBezTo>
                    <a:cubicBezTo>
                      <a:pt x="114154" y="12303"/>
                      <a:pt x="116020" y="11501"/>
                      <a:pt x="117949" y="11501"/>
                    </a:cubicBezTo>
                    <a:close/>
                    <a:moveTo>
                      <a:pt x="130985" y="11496"/>
                    </a:moveTo>
                    <a:cubicBezTo>
                      <a:pt x="132925" y="11496"/>
                      <a:pt x="134799" y="12298"/>
                      <a:pt x="136136" y="13746"/>
                    </a:cubicBezTo>
                    <a:cubicBezTo>
                      <a:pt x="136116" y="13746"/>
                      <a:pt x="136096" y="13746"/>
                      <a:pt x="136077" y="13746"/>
                    </a:cubicBezTo>
                    <a:cubicBezTo>
                      <a:pt x="134208" y="13746"/>
                      <a:pt x="132440" y="14584"/>
                      <a:pt x="131199" y="15888"/>
                    </a:cubicBezTo>
                    <a:cubicBezTo>
                      <a:pt x="131279" y="14293"/>
                      <a:pt x="130697" y="12796"/>
                      <a:pt x="129702" y="11613"/>
                    </a:cubicBezTo>
                    <a:cubicBezTo>
                      <a:pt x="130130" y="11534"/>
                      <a:pt x="130559" y="11496"/>
                      <a:pt x="130985" y="11496"/>
                    </a:cubicBezTo>
                    <a:close/>
                    <a:moveTo>
                      <a:pt x="84143" y="11612"/>
                    </a:moveTo>
                    <a:cubicBezTo>
                      <a:pt x="86077" y="11612"/>
                      <a:pt x="87946" y="12415"/>
                      <a:pt x="89290" y="13862"/>
                    </a:cubicBezTo>
                    <a:cubicBezTo>
                      <a:pt x="89271" y="13862"/>
                      <a:pt x="89251" y="13862"/>
                      <a:pt x="89231" y="13862"/>
                    </a:cubicBezTo>
                    <a:cubicBezTo>
                      <a:pt x="87362" y="13862"/>
                      <a:pt x="85595" y="14701"/>
                      <a:pt x="84353" y="16004"/>
                    </a:cubicBezTo>
                    <a:cubicBezTo>
                      <a:pt x="84443" y="14409"/>
                      <a:pt x="83851" y="12913"/>
                      <a:pt x="82866" y="11730"/>
                    </a:cubicBezTo>
                    <a:cubicBezTo>
                      <a:pt x="83291" y="11651"/>
                      <a:pt x="83719" y="11612"/>
                      <a:pt x="84143" y="11612"/>
                    </a:cubicBezTo>
                    <a:close/>
                    <a:moveTo>
                      <a:pt x="94437" y="11612"/>
                    </a:moveTo>
                    <a:cubicBezTo>
                      <a:pt x="94861" y="11612"/>
                      <a:pt x="95289" y="11651"/>
                      <a:pt x="95715" y="11730"/>
                    </a:cubicBezTo>
                    <a:cubicBezTo>
                      <a:pt x="94729" y="12913"/>
                      <a:pt x="94138" y="14409"/>
                      <a:pt x="94228" y="16004"/>
                    </a:cubicBezTo>
                    <a:cubicBezTo>
                      <a:pt x="92977" y="14701"/>
                      <a:pt x="91218" y="13862"/>
                      <a:pt x="89350" y="13862"/>
                    </a:cubicBezTo>
                    <a:cubicBezTo>
                      <a:pt x="89330" y="13862"/>
                      <a:pt x="89310" y="13862"/>
                      <a:pt x="89290" y="13862"/>
                    </a:cubicBezTo>
                    <a:lnTo>
                      <a:pt x="89299" y="13853"/>
                    </a:lnTo>
                    <a:cubicBezTo>
                      <a:pt x="90636" y="12414"/>
                      <a:pt x="92504" y="11612"/>
                      <a:pt x="94437" y="11612"/>
                    </a:cubicBezTo>
                    <a:close/>
                    <a:moveTo>
                      <a:pt x="47493" y="11702"/>
                    </a:moveTo>
                    <a:cubicBezTo>
                      <a:pt x="47918" y="11702"/>
                      <a:pt x="48345" y="11740"/>
                      <a:pt x="48771" y="11819"/>
                    </a:cubicBezTo>
                    <a:cubicBezTo>
                      <a:pt x="47772" y="12997"/>
                      <a:pt x="47190" y="14487"/>
                      <a:pt x="47274" y="16083"/>
                    </a:cubicBezTo>
                    <a:lnTo>
                      <a:pt x="47274" y="16083"/>
                    </a:lnTo>
                    <a:cubicBezTo>
                      <a:pt x="46033" y="14786"/>
                      <a:pt x="44269" y="13952"/>
                      <a:pt x="42406" y="13952"/>
                    </a:cubicBezTo>
                    <a:cubicBezTo>
                      <a:pt x="42389" y="13952"/>
                      <a:pt x="42372" y="13952"/>
                      <a:pt x="42355" y="13952"/>
                    </a:cubicBezTo>
                    <a:lnTo>
                      <a:pt x="42355" y="13952"/>
                    </a:lnTo>
                    <a:cubicBezTo>
                      <a:pt x="43693" y="12505"/>
                      <a:pt x="45560" y="11702"/>
                      <a:pt x="47493" y="11702"/>
                    </a:cubicBezTo>
                    <a:close/>
                    <a:moveTo>
                      <a:pt x="60501" y="11702"/>
                    </a:moveTo>
                    <a:cubicBezTo>
                      <a:pt x="62439" y="11702"/>
                      <a:pt x="64308" y="12505"/>
                      <a:pt x="65653" y="13952"/>
                    </a:cubicBezTo>
                    <a:cubicBezTo>
                      <a:pt x="65633" y="13952"/>
                      <a:pt x="65613" y="13952"/>
                      <a:pt x="65593" y="13952"/>
                    </a:cubicBezTo>
                    <a:cubicBezTo>
                      <a:pt x="63725" y="13952"/>
                      <a:pt x="61957" y="14790"/>
                      <a:pt x="60715" y="16094"/>
                    </a:cubicBezTo>
                    <a:cubicBezTo>
                      <a:pt x="60796" y="14499"/>
                      <a:pt x="60214" y="13002"/>
                      <a:pt x="59219" y="11819"/>
                    </a:cubicBezTo>
                    <a:cubicBezTo>
                      <a:pt x="59646" y="11740"/>
                      <a:pt x="60075" y="11702"/>
                      <a:pt x="60501" y="11702"/>
                    </a:cubicBezTo>
                    <a:close/>
                    <a:moveTo>
                      <a:pt x="106098" y="7003"/>
                    </a:moveTo>
                    <a:cubicBezTo>
                      <a:pt x="106560" y="7003"/>
                      <a:pt x="107026" y="7049"/>
                      <a:pt x="107489" y="7142"/>
                    </a:cubicBezTo>
                    <a:cubicBezTo>
                      <a:pt x="106479" y="8394"/>
                      <a:pt x="105932" y="9985"/>
                      <a:pt x="106135" y="11656"/>
                    </a:cubicBezTo>
                    <a:lnTo>
                      <a:pt x="106135" y="11656"/>
                    </a:lnTo>
                    <a:cubicBezTo>
                      <a:pt x="106639" y="11546"/>
                      <a:pt x="107148" y="11492"/>
                      <a:pt x="107652" y="11492"/>
                    </a:cubicBezTo>
                    <a:cubicBezTo>
                      <a:pt x="109592" y="11492"/>
                      <a:pt x="111471" y="12290"/>
                      <a:pt x="112821" y="13746"/>
                    </a:cubicBezTo>
                    <a:cubicBezTo>
                      <a:pt x="112802" y="13746"/>
                      <a:pt x="112783" y="13746"/>
                      <a:pt x="112765" y="13746"/>
                    </a:cubicBezTo>
                    <a:cubicBezTo>
                      <a:pt x="110778" y="13746"/>
                      <a:pt x="108911" y="14691"/>
                      <a:pt x="107659" y="16138"/>
                    </a:cubicBezTo>
                    <a:lnTo>
                      <a:pt x="107659" y="16138"/>
                    </a:lnTo>
                    <a:cubicBezTo>
                      <a:pt x="107785" y="14463"/>
                      <a:pt x="107175" y="12886"/>
                      <a:pt x="106127" y="11658"/>
                    </a:cubicBezTo>
                    <a:cubicBezTo>
                      <a:pt x="106127" y="11658"/>
                      <a:pt x="106128" y="11658"/>
                      <a:pt x="106128" y="11658"/>
                    </a:cubicBezTo>
                    <a:lnTo>
                      <a:pt x="106128" y="11658"/>
                    </a:lnTo>
                    <a:cubicBezTo>
                      <a:pt x="106131" y="11661"/>
                      <a:pt x="106133" y="11664"/>
                      <a:pt x="106136" y="11667"/>
                    </a:cubicBezTo>
                    <a:cubicBezTo>
                      <a:pt x="106136" y="11664"/>
                      <a:pt x="106135" y="11660"/>
                      <a:pt x="106135" y="11656"/>
                    </a:cubicBezTo>
                    <a:lnTo>
                      <a:pt x="106135" y="11656"/>
                    </a:lnTo>
                    <a:cubicBezTo>
                      <a:pt x="106133" y="11657"/>
                      <a:pt x="106130" y="11657"/>
                      <a:pt x="106128" y="11658"/>
                    </a:cubicBezTo>
                    <a:lnTo>
                      <a:pt x="106128" y="11658"/>
                    </a:lnTo>
                    <a:cubicBezTo>
                      <a:pt x="104868" y="10198"/>
                      <a:pt x="102995" y="9256"/>
                      <a:pt x="101004" y="9256"/>
                    </a:cubicBezTo>
                    <a:cubicBezTo>
                      <a:pt x="100985" y="9256"/>
                      <a:pt x="100967" y="9257"/>
                      <a:pt x="100948" y="9257"/>
                    </a:cubicBezTo>
                    <a:cubicBezTo>
                      <a:pt x="102293" y="7803"/>
                      <a:pt x="104164" y="7003"/>
                      <a:pt x="106098" y="7003"/>
                    </a:cubicBezTo>
                    <a:close/>
                    <a:moveTo>
                      <a:pt x="13651" y="11804"/>
                    </a:moveTo>
                    <a:cubicBezTo>
                      <a:pt x="15587" y="11804"/>
                      <a:pt x="17458" y="12604"/>
                      <a:pt x="18799" y="14050"/>
                    </a:cubicBezTo>
                    <a:lnTo>
                      <a:pt x="18799" y="14050"/>
                    </a:lnTo>
                    <a:cubicBezTo>
                      <a:pt x="18788" y="14050"/>
                      <a:pt x="18777" y="14050"/>
                      <a:pt x="18766" y="14050"/>
                    </a:cubicBezTo>
                    <a:cubicBezTo>
                      <a:pt x="16897" y="14050"/>
                      <a:pt x="15129" y="14889"/>
                      <a:pt x="13888" y="16192"/>
                    </a:cubicBezTo>
                    <a:cubicBezTo>
                      <a:pt x="13968" y="14597"/>
                      <a:pt x="13386" y="13101"/>
                      <a:pt x="12391" y="11918"/>
                    </a:cubicBezTo>
                    <a:cubicBezTo>
                      <a:pt x="12811" y="11842"/>
                      <a:pt x="13233" y="11804"/>
                      <a:pt x="13651" y="11804"/>
                    </a:cubicBezTo>
                    <a:close/>
                    <a:moveTo>
                      <a:pt x="23971" y="11800"/>
                    </a:moveTo>
                    <a:cubicBezTo>
                      <a:pt x="24396" y="11800"/>
                      <a:pt x="24824" y="11839"/>
                      <a:pt x="25250" y="11918"/>
                    </a:cubicBezTo>
                    <a:cubicBezTo>
                      <a:pt x="24255" y="13101"/>
                      <a:pt x="23673" y="14597"/>
                      <a:pt x="23753" y="16192"/>
                    </a:cubicBezTo>
                    <a:cubicBezTo>
                      <a:pt x="22512" y="14889"/>
                      <a:pt x="20744" y="14050"/>
                      <a:pt x="18884" y="14050"/>
                    </a:cubicBezTo>
                    <a:cubicBezTo>
                      <a:pt x="18864" y="14050"/>
                      <a:pt x="18845" y="14050"/>
                      <a:pt x="18825" y="14051"/>
                    </a:cubicBezTo>
                    <a:cubicBezTo>
                      <a:pt x="20162" y="12603"/>
                      <a:pt x="22036" y="11800"/>
                      <a:pt x="23971" y="11800"/>
                    </a:cubicBezTo>
                    <a:close/>
                    <a:moveTo>
                      <a:pt x="37191" y="11695"/>
                    </a:moveTo>
                    <a:cubicBezTo>
                      <a:pt x="39126" y="11695"/>
                      <a:pt x="41007" y="12498"/>
                      <a:pt x="42355" y="13952"/>
                    </a:cubicBezTo>
                    <a:lnTo>
                      <a:pt x="42355" y="13952"/>
                    </a:lnTo>
                    <a:cubicBezTo>
                      <a:pt x="42352" y="13952"/>
                      <a:pt x="42349" y="13952"/>
                      <a:pt x="42346" y="13952"/>
                    </a:cubicBezTo>
                    <a:cubicBezTo>
                      <a:pt x="42328" y="13952"/>
                      <a:pt x="42309" y="13952"/>
                      <a:pt x="42291" y="13952"/>
                    </a:cubicBezTo>
                    <a:cubicBezTo>
                      <a:pt x="40304" y="13952"/>
                      <a:pt x="38437" y="14897"/>
                      <a:pt x="37185" y="16344"/>
                    </a:cubicBezTo>
                    <a:cubicBezTo>
                      <a:pt x="37320" y="14669"/>
                      <a:pt x="36710" y="13092"/>
                      <a:pt x="35662" y="11864"/>
                    </a:cubicBezTo>
                    <a:cubicBezTo>
                      <a:pt x="36169" y="11750"/>
                      <a:pt x="36682" y="11695"/>
                      <a:pt x="37191" y="11695"/>
                    </a:cubicBezTo>
                    <a:close/>
                    <a:moveTo>
                      <a:pt x="124477" y="9648"/>
                    </a:moveTo>
                    <a:cubicBezTo>
                      <a:pt x="127652" y="9648"/>
                      <a:pt x="130827" y="11726"/>
                      <a:pt x="130867" y="15888"/>
                    </a:cubicBezTo>
                    <a:cubicBezTo>
                      <a:pt x="130394" y="15786"/>
                      <a:pt x="129917" y="15736"/>
                      <a:pt x="129443" y="15736"/>
                    </a:cubicBezTo>
                    <a:cubicBezTo>
                      <a:pt x="127584" y="15736"/>
                      <a:pt x="125780" y="16502"/>
                      <a:pt x="124487" y="17895"/>
                    </a:cubicBezTo>
                    <a:cubicBezTo>
                      <a:pt x="123206" y="16515"/>
                      <a:pt x="121414" y="15735"/>
                      <a:pt x="119532" y="15735"/>
                    </a:cubicBezTo>
                    <a:cubicBezTo>
                      <a:pt x="119048" y="15735"/>
                      <a:pt x="118564" y="15780"/>
                      <a:pt x="118089" y="15888"/>
                    </a:cubicBezTo>
                    <a:cubicBezTo>
                      <a:pt x="118125" y="11729"/>
                      <a:pt x="121301" y="9648"/>
                      <a:pt x="124477" y="9648"/>
                    </a:cubicBezTo>
                    <a:close/>
                    <a:moveTo>
                      <a:pt x="77633" y="9753"/>
                    </a:moveTo>
                    <a:cubicBezTo>
                      <a:pt x="80805" y="9753"/>
                      <a:pt x="83979" y="11828"/>
                      <a:pt x="84022" y="15982"/>
                    </a:cubicBezTo>
                    <a:lnTo>
                      <a:pt x="84022" y="15982"/>
                    </a:lnTo>
                    <a:cubicBezTo>
                      <a:pt x="83547" y="15880"/>
                      <a:pt x="83069" y="15830"/>
                      <a:pt x="82594" y="15830"/>
                    </a:cubicBezTo>
                    <a:cubicBezTo>
                      <a:pt x="80737" y="15830"/>
                      <a:pt x="78939" y="16596"/>
                      <a:pt x="77651" y="17984"/>
                    </a:cubicBezTo>
                    <a:cubicBezTo>
                      <a:pt x="76369" y="16613"/>
                      <a:pt x="74577" y="15825"/>
                      <a:pt x="72696" y="15825"/>
                    </a:cubicBezTo>
                    <a:cubicBezTo>
                      <a:pt x="72212" y="15825"/>
                      <a:pt x="71728" y="15879"/>
                      <a:pt x="71253" y="15986"/>
                    </a:cubicBezTo>
                    <a:cubicBezTo>
                      <a:pt x="71284" y="11832"/>
                      <a:pt x="74458" y="9753"/>
                      <a:pt x="77633" y="9753"/>
                    </a:cubicBezTo>
                    <a:close/>
                    <a:moveTo>
                      <a:pt x="100947" y="9753"/>
                    </a:moveTo>
                    <a:cubicBezTo>
                      <a:pt x="104122" y="9753"/>
                      <a:pt x="107296" y="11830"/>
                      <a:pt x="107337" y="15986"/>
                    </a:cubicBezTo>
                    <a:cubicBezTo>
                      <a:pt x="106864" y="15884"/>
                      <a:pt x="106386" y="15834"/>
                      <a:pt x="105913" y="15834"/>
                    </a:cubicBezTo>
                    <a:cubicBezTo>
                      <a:pt x="104054" y="15834"/>
                      <a:pt x="102249" y="16601"/>
                      <a:pt x="100957" y="17993"/>
                    </a:cubicBezTo>
                    <a:cubicBezTo>
                      <a:pt x="99676" y="16613"/>
                      <a:pt x="97883" y="15834"/>
                      <a:pt x="96002" y="15834"/>
                    </a:cubicBezTo>
                    <a:cubicBezTo>
                      <a:pt x="95518" y="15834"/>
                      <a:pt x="95034" y="15888"/>
                      <a:pt x="94559" y="15986"/>
                    </a:cubicBezTo>
                    <a:cubicBezTo>
                      <a:pt x="94595" y="11832"/>
                      <a:pt x="97771" y="9753"/>
                      <a:pt x="100947" y="9753"/>
                    </a:cubicBezTo>
                    <a:close/>
                    <a:moveTo>
                      <a:pt x="53999" y="9848"/>
                    </a:moveTo>
                    <a:cubicBezTo>
                      <a:pt x="57176" y="9848"/>
                      <a:pt x="60352" y="11927"/>
                      <a:pt x="60393" y="16085"/>
                    </a:cubicBezTo>
                    <a:cubicBezTo>
                      <a:pt x="59913" y="15980"/>
                      <a:pt x="59429" y="15929"/>
                      <a:pt x="58949" y="15929"/>
                    </a:cubicBezTo>
                    <a:cubicBezTo>
                      <a:pt x="57093" y="15929"/>
                      <a:pt x="55295" y="16694"/>
                      <a:pt x="53999" y="18087"/>
                    </a:cubicBezTo>
                    <a:lnTo>
                      <a:pt x="53999" y="18087"/>
                    </a:lnTo>
                    <a:cubicBezTo>
                      <a:pt x="52718" y="16710"/>
                      <a:pt x="50928" y="15932"/>
                      <a:pt x="49049" y="15932"/>
                    </a:cubicBezTo>
                    <a:cubicBezTo>
                      <a:pt x="48565" y="15932"/>
                      <a:pt x="48081" y="15977"/>
                      <a:pt x="47606" y="16085"/>
                    </a:cubicBezTo>
                    <a:cubicBezTo>
                      <a:pt x="47646" y="11927"/>
                      <a:pt x="50823" y="9848"/>
                      <a:pt x="53999" y="9848"/>
                    </a:cubicBezTo>
                    <a:close/>
                    <a:moveTo>
                      <a:pt x="7166" y="9943"/>
                    </a:moveTo>
                    <a:cubicBezTo>
                      <a:pt x="10341" y="9943"/>
                      <a:pt x="13516" y="12022"/>
                      <a:pt x="13556" y="16183"/>
                    </a:cubicBezTo>
                    <a:cubicBezTo>
                      <a:pt x="13083" y="16081"/>
                      <a:pt x="12605" y="16031"/>
                      <a:pt x="12131" y="16031"/>
                    </a:cubicBezTo>
                    <a:cubicBezTo>
                      <a:pt x="10273" y="16031"/>
                      <a:pt x="8469" y="16796"/>
                      <a:pt x="7176" y="18181"/>
                    </a:cubicBezTo>
                    <a:cubicBezTo>
                      <a:pt x="5901" y="16817"/>
                      <a:pt x="4126" y="16040"/>
                      <a:pt x="2258" y="16040"/>
                    </a:cubicBezTo>
                    <a:cubicBezTo>
                      <a:pt x="2237" y="16040"/>
                      <a:pt x="2216" y="16040"/>
                      <a:pt x="2194" y="16040"/>
                    </a:cubicBezTo>
                    <a:lnTo>
                      <a:pt x="2212" y="16022"/>
                    </a:lnTo>
                    <a:lnTo>
                      <a:pt x="2212" y="16022"/>
                    </a:lnTo>
                    <a:cubicBezTo>
                      <a:pt x="1728" y="16031"/>
                      <a:pt x="1245" y="16076"/>
                      <a:pt x="770" y="16183"/>
                    </a:cubicBezTo>
                    <a:cubicBezTo>
                      <a:pt x="810" y="12024"/>
                      <a:pt x="3988" y="9943"/>
                      <a:pt x="7166" y="9943"/>
                    </a:cubicBezTo>
                    <a:close/>
                    <a:moveTo>
                      <a:pt x="30463" y="9956"/>
                    </a:moveTo>
                    <a:cubicBezTo>
                      <a:pt x="33636" y="9956"/>
                      <a:pt x="36811" y="12033"/>
                      <a:pt x="36854" y="16188"/>
                    </a:cubicBezTo>
                    <a:lnTo>
                      <a:pt x="36854" y="16188"/>
                    </a:lnTo>
                    <a:cubicBezTo>
                      <a:pt x="36379" y="16086"/>
                      <a:pt x="35901" y="16036"/>
                      <a:pt x="35426" y="16036"/>
                    </a:cubicBezTo>
                    <a:cubicBezTo>
                      <a:pt x="33569" y="16036"/>
                      <a:pt x="31771" y="16802"/>
                      <a:pt x="30483" y="18190"/>
                    </a:cubicBezTo>
                    <a:cubicBezTo>
                      <a:pt x="29201" y="16819"/>
                      <a:pt x="27409" y="16031"/>
                      <a:pt x="25528" y="16031"/>
                    </a:cubicBezTo>
                    <a:cubicBezTo>
                      <a:pt x="25044" y="16031"/>
                      <a:pt x="24560" y="16085"/>
                      <a:pt x="24085" y="16192"/>
                    </a:cubicBezTo>
                    <a:cubicBezTo>
                      <a:pt x="24116" y="12034"/>
                      <a:pt x="27288" y="9956"/>
                      <a:pt x="30463" y="9956"/>
                    </a:cubicBezTo>
                    <a:close/>
                    <a:moveTo>
                      <a:pt x="119326" y="16110"/>
                    </a:moveTo>
                    <a:cubicBezTo>
                      <a:pt x="121265" y="16110"/>
                      <a:pt x="123134" y="16913"/>
                      <a:pt x="124478" y="18361"/>
                    </a:cubicBezTo>
                    <a:cubicBezTo>
                      <a:pt x="124458" y="18360"/>
                      <a:pt x="124439" y="18360"/>
                      <a:pt x="124419" y="18360"/>
                    </a:cubicBezTo>
                    <a:cubicBezTo>
                      <a:pt x="122550" y="18360"/>
                      <a:pt x="120782" y="19199"/>
                      <a:pt x="119541" y="20502"/>
                    </a:cubicBezTo>
                    <a:cubicBezTo>
                      <a:pt x="119622" y="18907"/>
                      <a:pt x="119039" y="17411"/>
                      <a:pt x="118045" y="16228"/>
                    </a:cubicBezTo>
                    <a:cubicBezTo>
                      <a:pt x="118472" y="16149"/>
                      <a:pt x="118901" y="16110"/>
                      <a:pt x="119326" y="16110"/>
                    </a:cubicBezTo>
                    <a:close/>
                    <a:moveTo>
                      <a:pt x="129624" y="16110"/>
                    </a:moveTo>
                    <a:cubicBezTo>
                      <a:pt x="130049" y="16110"/>
                      <a:pt x="130477" y="16149"/>
                      <a:pt x="130903" y="16228"/>
                    </a:cubicBezTo>
                    <a:cubicBezTo>
                      <a:pt x="129908" y="17402"/>
                      <a:pt x="129326" y="18907"/>
                      <a:pt x="129415" y="20493"/>
                    </a:cubicBezTo>
                    <a:lnTo>
                      <a:pt x="129415" y="20502"/>
                    </a:lnTo>
                    <a:cubicBezTo>
                      <a:pt x="128165" y="19199"/>
                      <a:pt x="126397" y="18360"/>
                      <a:pt x="124537" y="18360"/>
                    </a:cubicBezTo>
                    <a:cubicBezTo>
                      <a:pt x="124517" y="18360"/>
                      <a:pt x="124498" y="18360"/>
                      <a:pt x="124478" y="18361"/>
                    </a:cubicBezTo>
                    <a:cubicBezTo>
                      <a:pt x="125815" y="16913"/>
                      <a:pt x="127689" y="16110"/>
                      <a:pt x="129624" y="16110"/>
                    </a:cubicBezTo>
                    <a:close/>
                    <a:moveTo>
                      <a:pt x="82783" y="16209"/>
                    </a:moveTo>
                    <a:cubicBezTo>
                      <a:pt x="83207" y="16209"/>
                      <a:pt x="83633" y="16247"/>
                      <a:pt x="84057" y="16327"/>
                    </a:cubicBezTo>
                    <a:cubicBezTo>
                      <a:pt x="83538" y="16945"/>
                      <a:pt x="83135" y="17653"/>
                      <a:pt x="82875" y="18414"/>
                    </a:cubicBezTo>
                    <a:cubicBezTo>
                      <a:pt x="82633" y="19113"/>
                      <a:pt x="82534" y="19848"/>
                      <a:pt x="82570" y="20592"/>
                    </a:cubicBezTo>
                    <a:cubicBezTo>
                      <a:pt x="81322" y="19282"/>
                      <a:pt x="79551" y="18450"/>
                      <a:pt x="77681" y="18450"/>
                    </a:cubicBezTo>
                    <a:cubicBezTo>
                      <a:pt x="77671" y="18450"/>
                      <a:pt x="77661" y="18450"/>
                      <a:pt x="77651" y="18450"/>
                    </a:cubicBezTo>
                    <a:cubicBezTo>
                      <a:pt x="78988" y="17010"/>
                      <a:pt x="80855" y="16209"/>
                      <a:pt x="82783" y="16209"/>
                    </a:cubicBezTo>
                    <a:close/>
                    <a:moveTo>
                      <a:pt x="95788" y="16212"/>
                    </a:moveTo>
                    <a:cubicBezTo>
                      <a:pt x="97720" y="16212"/>
                      <a:pt x="99592" y="17008"/>
                      <a:pt x="100939" y="18450"/>
                    </a:cubicBezTo>
                    <a:cubicBezTo>
                      <a:pt x="100919" y="18450"/>
                      <a:pt x="100900" y="18450"/>
                      <a:pt x="100880" y="18450"/>
                    </a:cubicBezTo>
                    <a:cubicBezTo>
                      <a:pt x="99011" y="18450"/>
                      <a:pt x="97252" y="19288"/>
                      <a:pt x="96011" y="20592"/>
                    </a:cubicBezTo>
                    <a:cubicBezTo>
                      <a:pt x="96047" y="19848"/>
                      <a:pt x="95948" y="19113"/>
                      <a:pt x="95706" y="18414"/>
                    </a:cubicBezTo>
                    <a:cubicBezTo>
                      <a:pt x="95446" y="17653"/>
                      <a:pt x="95043" y="16945"/>
                      <a:pt x="94523" y="16327"/>
                    </a:cubicBezTo>
                    <a:cubicBezTo>
                      <a:pt x="94944" y="16250"/>
                      <a:pt x="95367" y="16212"/>
                      <a:pt x="95788" y="16212"/>
                    </a:cubicBezTo>
                    <a:close/>
                    <a:moveTo>
                      <a:pt x="48848" y="16307"/>
                    </a:moveTo>
                    <a:cubicBezTo>
                      <a:pt x="50780" y="16307"/>
                      <a:pt x="52650" y="17108"/>
                      <a:pt x="53987" y="18558"/>
                    </a:cubicBezTo>
                    <a:lnTo>
                      <a:pt x="53987" y="18558"/>
                    </a:lnTo>
                    <a:cubicBezTo>
                      <a:pt x="53970" y="18558"/>
                      <a:pt x="53953" y="18557"/>
                      <a:pt x="53936" y="18557"/>
                    </a:cubicBezTo>
                    <a:cubicBezTo>
                      <a:pt x="52067" y="18557"/>
                      <a:pt x="50308" y="19396"/>
                      <a:pt x="49058" y="20699"/>
                    </a:cubicBezTo>
                    <a:cubicBezTo>
                      <a:pt x="49147" y="19104"/>
                      <a:pt x="48565" y="17608"/>
                      <a:pt x="47570" y="16425"/>
                    </a:cubicBezTo>
                    <a:cubicBezTo>
                      <a:pt x="47996" y="16346"/>
                      <a:pt x="48423" y="16307"/>
                      <a:pt x="48848" y="16307"/>
                    </a:cubicBezTo>
                    <a:close/>
                    <a:moveTo>
                      <a:pt x="59142" y="16307"/>
                    </a:moveTo>
                    <a:cubicBezTo>
                      <a:pt x="59567" y="16307"/>
                      <a:pt x="59994" y="16346"/>
                      <a:pt x="60420" y="16425"/>
                    </a:cubicBezTo>
                    <a:cubicBezTo>
                      <a:pt x="59425" y="17608"/>
                      <a:pt x="58843" y="19104"/>
                      <a:pt x="58932" y="20699"/>
                    </a:cubicBezTo>
                    <a:cubicBezTo>
                      <a:pt x="57691" y="19396"/>
                      <a:pt x="55923" y="18557"/>
                      <a:pt x="54054" y="18557"/>
                    </a:cubicBezTo>
                    <a:cubicBezTo>
                      <a:pt x="54037" y="18557"/>
                      <a:pt x="54020" y="18558"/>
                      <a:pt x="54003" y="18558"/>
                    </a:cubicBezTo>
                    <a:lnTo>
                      <a:pt x="54003" y="18558"/>
                    </a:lnTo>
                    <a:cubicBezTo>
                      <a:pt x="55340" y="17108"/>
                      <a:pt x="57210" y="16307"/>
                      <a:pt x="59142" y="16307"/>
                    </a:cubicBezTo>
                    <a:close/>
                    <a:moveTo>
                      <a:pt x="25317" y="16414"/>
                    </a:moveTo>
                    <a:cubicBezTo>
                      <a:pt x="27247" y="16414"/>
                      <a:pt x="29113" y="17211"/>
                      <a:pt x="30456" y="18656"/>
                    </a:cubicBezTo>
                    <a:cubicBezTo>
                      <a:pt x="30436" y="18656"/>
                      <a:pt x="30416" y="18656"/>
                      <a:pt x="30397" y="18656"/>
                    </a:cubicBezTo>
                    <a:cubicBezTo>
                      <a:pt x="28528" y="18656"/>
                      <a:pt x="26769" y="19494"/>
                      <a:pt x="25528" y="20789"/>
                    </a:cubicBezTo>
                    <a:cubicBezTo>
                      <a:pt x="25563" y="20054"/>
                      <a:pt x="25456" y="19310"/>
                      <a:pt x="25223" y="18611"/>
                    </a:cubicBezTo>
                    <a:cubicBezTo>
                      <a:pt x="24954" y="17850"/>
                      <a:pt x="24551" y="17142"/>
                      <a:pt x="24031" y="16533"/>
                    </a:cubicBezTo>
                    <a:cubicBezTo>
                      <a:pt x="24460" y="16453"/>
                      <a:pt x="24890" y="16414"/>
                      <a:pt x="25317" y="16414"/>
                    </a:cubicBezTo>
                    <a:close/>
                    <a:moveTo>
                      <a:pt x="12296" y="16415"/>
                    </a:moveTo>
                    <a:cubicBezTo>
                      <a:pt x="12720" y="16415"/>
                      <a:pt x="13148" y="16454"/>
                      <a:pt x="13574" y="16533"/>
                    </a:cubicBezTo>
                    <a:cubicBezTo>
                      <a:pt x="13055" y="17151"/>
                      <a:pt x="12651" y="17850"/>
                      <a:pt x="12391" y="18611"/>
                    </a:cubicBezTo>
                    <a:cubicBezTo>
                      <a:pt x="12150" y="19310"/>
                      <a:pt x="12042" y="20054"/>
                      <a:pt x="12087" y="20789"/>
                    </a:cubicBezTo>
                    <a:lnTo>
                      <a:pt x="12078" y="20798"/>
                    </a:lnTo>
                    <a:cubicBezTo>
                      <a:pt x="10836" y="19494"/>
                      <a:pt x="9077" y="18656"/>
                      <a:pt x="7217" y="18656"/>
                    </a:cubicBezTo>
                    <a:cubicBezTo>
                      <a:pt x="7198" y="18656"/>
                      <a:pt x="7178" y="18656"/>
                      <a:pt x="7159" y="18656"/>
                    </a:cubicBezTo>
                    <a:cubicBezTo>
                      <a:pt x="8496" y="17216"/>
                      <a:pt x="10363" y="16415"/>
                      <a:pt x="12296" y="16415"/>
                    </a:cubicBezTo>
                    <a:close/>
                    <a:moveTo>
                      <a:pt x="106101" y="16205"/>
                    </a:moveTo>
                    <a:cubicBezTo>
                      <a:pt x="106563" y="16205"/>
                      <a:pt x="107027" y="16251"/>
                      <a:pt x="107489" y="16344"/>
                    </a:cubicBezTo>
                    <a:cubicBezTo>
                      <a:pt x="106486" y="17599"/>
                      <a:pt x="105930" y="19194"/>
                      <a:pt x="106136" y="20861"/>
                    </a:cubicBezTo>
                    <a:cubicBezTo>
                      <a:pt x="104879" y="19398"/>
                      <a:pt x="102991" y="18450"/>
                      <a:pt x="100994" y="18450"/>
                    </a:cubicBezTo>
                    <a:cubicBezTo>
                      <a:pt x="100985" y="18450"/>
                      <a:pt x="100975" y="18450"/>
                      <a:pt x="100966" y="18450"/>
                    </a:cubicBezTo>
                    <a:cubicBezTo>
                      <a:pt x="102304" y="17004"/>
                      <a:pt x="104173" y="16205"/>
                      <a:pt x="106101" y="16205"/>
                    </a:cubicBezTo>
                    <a:close/>
                    <a:moveTo>
                      <a:pt x="70810" y="11698"/>
                    </a:moveTo>
                    <a:cubicBezTo>
                      <a:pt x="71303" y="11698"/>
                      <a:pt x="71800" y="11750"/>
                      <a:pt x="72292" y="11855"/>
                    </a:cubicBezTo>
                    <a:cubicBezTo>
                      <a:pt x="71289" y="13110"/>
                      <a:pt x="70742" y="14705"/>
                      <a:pt x="70939" y="16380"/>
                    </a:cubicBezTo>
                    <a:lnTo>
                      <a:pt x="70957" y="16371"/>
                    </a:lnTo>
                    <a:cubicBezTo>
                      <a:pt x="71461" y="16260"/>
                      <a:pt x="71969" y="16205"/>
                      <a:pt x="72473" y="16205"/>
                    </a:cubicBezTo>
                    <a:cubicBezTo>
                      <a:pt x="74401" y="16205"/>
                      <a:pt x="76274" y="17001"/>
                      <a:pt x="77624" y="18450"/>
                    </a:cubicBezTo>
                    <a:cubicBezTo>
                      <a:pt x="77606" y="18450"/>
                      <a:pt x="77588" y="18450"/>
                      <a:pt x="77570" y="18450"/>
                    </a:cubicBezTo>
                    <a:cubicBezTo>
                      <a:pt x="75520" y="18450"/>
                      <a:pt x="73598" y="19458"/>
                      <a:pt x="72346" y="20986"/>
                    </a:cubicBezTo>
                    <a:cubicBezTo>
                      <a:pt x="72738" y="17269"/>
                      <a:pt x="69425" y="13952"/>
                      <a:pt x="65712" y="13952"/>
                    </a:cubicBezTo>
                    <a:cubicBezTo>
                      <a:pt x="65692" y="13952"/>
                      <a:pt x="65673" y="13952"/>
                      <a:pt x="65653" y="13952"/>
                    </a:cubicBezTo>
                    <a:cubicBezTo>
                      <a:pt x="66995" y="12495"/>
                      <a:pt x="68873" y="11698"/>
                      <a:pt x="70810" y="11698"/>
                    </a:cubicBezTo>
                    <a:close/>
                    <a:moveTo>
                      <a:pt x="35592" y="16407"/>
                    </a:moveTo>
                    <a:cubicBezTo>
                      <a:pt x="36059" y="16407"/>
                      <a:pt x="36530" y="16454"/>
                      <a:pt x="36997" y="16551"/>
                    </a:cubicBezTo>
                    <a:cubicBezTo>
                      <a:pt x="36004" y="17802"/>
                      <a:pt x="35449" y="19385"/>
                      <a:pt x="35643" y="21056"/>
                    </a:cubicBezTo>
                    <a:lnTo>
                      <a:pt x="35643" y="21056"/>
                    </a:lnTo>
                    <a:cubicBezTo>
                      <a:pt x="34391" y="19601"/>
                      <a:pt x="32515" y="18647"/>
                      <a:pt x="30529" y="18647"/>
                    </a:cubicBezTo>
                    <a:cubicBezTo>
                      <a:pt x="30511" y="18647"/>
                      <a:pt x="30492" y="18647"/>
                      <a:pt x="30474" y="18647"/>
                    </a:cubicBezTo>
                    <a:cubicBezTo>
                      <a:pt x="31808" y="17205"/>
                      <a:pt x="33669" y="16407"/>
                      <a:pt x="35592" y="16407"/>
                    </a:cubicBezTo>
                    <a:close/>
                    <a:moveTo>
                      <a:pt x="112821" y="14253"/>
                    </a:moveTo>
                    <a:cubicBezTo>
                      <a:pt x="115997" y="14253"/>
                      <a:pt x="119174" y="16332"/>
                      <a:pt x="119218" y="20493"/>
                    </a:cubicBezTo>
                    <a:cubicBezTo>
                      <a:pt x="118738" y="20388"/>
                      <a:pt x="118254" y="20337"/>
                      <a:pt x="117773" y="20337"/>
                    </a:cubicBezTo>
                    <a:cubicBezTo>
                      <a:pt x="115916" y="20337"/>
                      <a:pt x="114116" y="21103"/>
                      <a:pt x="112821" y="22491"/>
                    </a:cubicBezTo>
                    <a:cubicBezTo>
                      <a:pt x="111548" y="21120"/>
                      <a:pt x="109756" y="20332"/>
                      <a:pt x="107874" y="20332"/>
                    </a:cubicBezTo>
                    <a:cubicBezTo>
                      <a:pt x="107391" y="20332"/>
                      <a:pt x="106907" y="20386"/>
                      <a:pt x="106432" y="20493"/>
                    </a:cubicBezTo>
                    <a:cubicBezTo>
                      <a:pt x="106468" y="16334"/>
                      <a:pt x="109644" y="14253"/>
                      <a:pt x="112821" y="14253"/>
                    </a:cubicBezTo>
                    <a:close/>
                    <a:moveTo>
                      <a:pt x="136138" y="14252"/>
                    </a:moveTo>
                    <a:cubicBezTo>
                      <a:pt x="139311" y="14252"/>
                      <a:pt x="142484" y="16329"/>
                      <a:pt x="142525" y="20484"/>
                    </a:cubicBezTo>
                    <a:lnTo>
                      <a:pt x="142525" y="20493"/>
                    </a:lnTo>
                    <a:cubicBezTo>
                      <a:pt x="142051" y="20391"/>
                      <a:pt x="141574" y="20341"/>
                      <a:pt x="141100" y="20341"/>
                    </a:cubicBezTo>
                    <a:cubicBezTo>
                      <a:pt x="139242" y="20341"/>
                      <a:pt x="137437" y="21108"/>
                      <a:pt x="136145" y="22500"/>
                    </a:cubicBezTo>
                    <a:cubicBezTo>
                      <a:pt x="134871" y="21128"/>
                      <a:pt x="133091" y="20341"/>
                      <a:pt x="131221" y="20341"/>
                    </a:cubicBezTo>
                    <a:cubicBezTo>
                      <a:pt x="131211" y="20341"/>
                      <a:pt x="131200" y="20341"/>
                      <a:pt x="131190" y="20341"/>
                    </a:cubicBezTo>
                    <a:cubicBezTo>
                      <a:pt x="130706" y="20341"/>
                      <a:pt x="130222" y="20386"/>
                      <a:pt x="129747" y="20493"/>
                    </a:cubicBezTo>
                    <a:cubicBezTo>
                      <a:pt x="129783" y="16333"/>
                      <a:pt x="132960" y="14252"/>
                      <a:pt x="136138" y="14252"/>
                    </a:cubicBezTo>
                    <a:close/>
                    <a:moveTo>
                      <a:pt x="89290" y="14357"/>
                    </a:moveTo>
                    <a:cubicBezTo>
                      <a:pt x="91871" y="14357"/>
                      <a:pt x="94452" y="15731"/>
                      <a:pt x="95348" y="18477"/>
                    </a:cubicBezTo>
                    <a:cubicBezTo>
                      <a:pt x="95572" y="19158"/>
                      <a:pt x="95679" y="19866"/>
                      <a:pt x="95688" y="20583"/>
                    </a:cubicBezTo>
                    <a:cubicBezTo>
                      <a:pt x="95213" y="20481"/>
                      <a:pt x="94734" y="20431"/>
                      <a:pt x="94259" y="20431"/>
                    </a:cubicBezTo>
                    <a:cubicBezTo>
                      <a:pt x="92398" y="20431"/>
                      <a:pt x="90599" y="21196"/>
                      <a:pt x="89299" y="22581"/>
                    </a:cubicBezTo>
                    <a:cubicBezTo>
                      <a:pt x="88025" y="21218"/>
                      <a:pt x="86246" y="20430"/>
                      <a:pt x="84376" y="20430"/>
                    </a:cubicBezTo>
                    <a:cubicBezTo>
                      <a:pt x="84365" y="20430"/>
                      <a:pt x="84355" y="20430"/>
                      <a:pt x="84344" y="20430"/>
                    </a:cubicBezTo>
                    <a:cubicBezTo>
                      <a:pt x="83860" y="20430"/>
                      <a:pt x="83376" y="20475"/>
                      <a:pt x="82902" y="20583"/>
                    </a:cubicBezTo>
                    <a:cubicBezTo>
                      <a:pt x="82902" y="19866"/>
                      <a:pt x="83018" y="19158"/>
                      <a:pt x="83233" y="18477"/>
                    </a:cubicBezTo>
                    <a:cubicBezTo>
                      <a:pt x="84129" y="15731"/>
                      <a:pt x="86710" y="14357"/>
                      <a:pt x="89290" y="14357"/>
                    </a:cubicBezTo>
                    <a:close/>
                    <a:moveTo>
                      <a:pt x="42333" y="14454"/>
                    </a:moveTo>
                    <a:cubicBezTo>
                      <a:pt x="45509" y="14454"/>
                      <a:pt x="48686" y="16533"/>
                      <a:pt x="48726" y="20690"/>
                    </a:cubicBezTo>
                    <a:cubicBezTo>
                      <a:pt x="48246" y="20585"/>
                      <a:pt x="47763" y="20534"/>
                      <a:pt x="47283" y="20534"/>
                    </a:cubicBezTo>
                    <a:cubicBezTo>
                      <a:pt x="45427" y="20534"/>
                      <a:pt x="43633" y="21302"/>
                      <a:pt x="42337" y="22697"/>
                    </a:cubicBezTo>
                    <a:cubicBezTo>
                      <a:pt x="41063" y="21325"/>
                      <a:pt x="39284" y="20538"/>
                      <a:pt x="37414" y="20538"/>
                    </a:cubicBezTo>
                    <a:cubicBezTo>
                      <a:pt x="37403" y="20538"/>
                      <a:pt x="37393" y="20538"/>
                      <a:pt x="37382" y="20538"/>
                    </a:cubicBezTo>
                    <a:cubicBezTo>
                      <a:pt x="36898" y="20538"/>
                      <a:pt x="36415" y="20583"/>
                      <a:pt x="35940" y="20690"/>
                    </a:cubicBezTo>
                    <a:cubicBezTo>
                      <a:pt x="35980" y="16533"/>
                      <a:pt x="39156" y="14454"/>
                      <a:pt x="42333" y="14454"/>
                    </a:cubicBezTo>
                    <a:close/>
                    <a:moveTo>
                      <a:pt x="65648" y="14454"/>
                    </a:moveTo>
                    <a:cubicBezTo>
                      <a:pt x="68825" y="14454"/>
                      <a:pt x="72001" y="16533"/>
                      <a:pt x="72041" y="20690"/>
                    </a:cubicBezTo>
                    <a:cubicBezTo>
                      <a:pt x="71563" y="20585"/>
                      <a:pt x="71081" y="20534"/>
                      <a:pt x="70602" y="20534"/>
                    </a:cubicBezTo>
                    <a:cubicBezTo>
                      <a:pt x="68748" y="20534"/>
                      <a:pt x="66949" y="21302"/>
                      <a:pt x="65653" y="22697"/>
                    </a:cubicBezTo>
                    <a:cubicBezTo>
                      <a:pt x="64378" y="21325"/>
                      <a:pt x="62599" y="20538"/>
                      <a:pt x="60729" y="20538"/>
                    </a:cubicBezTo>
                    <a:cubicBezTo>
                      <a:pt x="60719" y="20538"/>
                      <a:pt x="60708" y="20538"/>
                      <a:pt x="60697" y="20538"/>
                    </a:cubicBezTo>
                    <a:cubicBezTo>
                      <a:pt x="60214" y="20538"/>
                      <a:pt x="59730" y="20583"/>
                      <a:pt x="59255" y="20690"/>
                    </a:cubicBezTo>
                    <a:cubicBezTo>
                      <a:pt x="59295" y="16533"/>
                      <a:pt x="62472" y="14454"/>
                      <a:pt x="65648" y="14454"/>
                    </a:cubicBezTo>
                    <a:close/>
                    <a:moveTo>
                      <a:pt x="18806" y="14558"/>
                    </a:moveTo>
                    <a:cubicBezTo>
                      <a:pt x="21388" y="14558"/>
                      <a:pt x="23969" y="15929"/>
                      <a:pt x="24864" y="18674"/>
                    </a:cubicBezTo>
                    <a:cubicBezTo>
                      <a:pt x="25079" y="19355"/>
                      <a:pt x="25196" y="20063"/>
                      <a:pt x="25196" y="20780"/>
                    </a:cubicBezTo>
                    <a:cubicBezTo>
                      <a:pt x="24718" y="20675"/>
                      <a:pt x="24235" y="20624"/>
                      <a:pt x="23756" y="20624"/>
                    </a:cubicBezTo>
                    <a:cubicBezTo>
                      <a:pt x="21903" y="20624"/>
                      <a:pt x="20103" y="21391"/>
                      <a:pt x="18807" y="22787"/>
                    </a:cubicBezTo>
                    <a:cubicBezTo>
                      <a:pt x="17535" y="21407"/>
                      <a:pt x="15734" y="20628"/>
                      <a:pt x="13861" y="20628"/>
                    </a:cubicBezTo>
                    <a:cubicBezTo>
                      <a:pt x="13368" y="20628"/>
                      <a:pt x="12884" y="20672"/>
                      <a:pt x="12409" y="20780"/>
                    </a:cubicBezTo>
                    <a:cubicBezTo>
                      <a:pt x="12418" y="20063"/>
                      <a:pt x="12526" y="19355"/>
                      <a:pt x="12741" y="18674"/>
                    </a:cubicBezTo>
                    <a:cubicBezTo>
                      <a:pt x="13637" y="15931"/>
                      <a:pt x="16222" y="14558"/>
                      <a:pt x="18806" y="14558"/>
                    </a:cubicBezTo>
                    <a:close/>
                    <a:moveTo>
                      <a:pt x="117964" y="20706"/>
                    </a:moveTo>
                    <a:cubicBezTo>
                      <a:pt x="118390" y="20706"/>
                      <a:pt x="118819" y="20745"/>
                      <a:pt x="119245" y="20825"/>
                    </a:cubicBezTo>
                    <a:cubicBezTo>
                      <a:pt x="118726" y="21443"/>
                      <a:pt x="118322" y="22151"/>
                      <a:pt x="118063" y="22913"/>
                    </a:cubicBezTo>
                    <a:lnTo>
                      <a:pt x="118063" y="22904"/>
                    </a:lnTo>
                    <a:cubicBezTo>
                      <a:pt x="117821" y="23611"/>
                      <a:pt x="117722" y="24346"/>
                      <a:pt x="117758" y="25090"/>
                    </a:cubicBezTo>
                    <a:cubicBezTo>
                      <a:pt x="116516" y="23786"/>
                      <a:pt x="114757" y="22948"/>
                      <a:pt x="112897" y="22948"/>
                    </a:cubicBezTo>
                    <a:cubicBezTo>
                      <a:pt x="112878" y="22948"/>
                      <a:pt x="112858" y="22948"/>
                      <a:pt x="112839" y="22948"/>
                    </a:cubicBezTo>
                    <a:cubicBezTo>
                      <a:pt x="114174" y="21503"/>
                      <a:pt x="116038" y="20706"/>
                      <a:pt x="117964" y="20706"/>
                    </a:cubicBezTo>
                    <a:close/>
                    <a:moveTo>
                      <a:pt x="130993" y="20706"/>
                    </a:moveTo>
                    <a:cubicBezTo>
                      <a:pt x="132921" y="20706"/>
                      <a:pt x="134791" y="21503"/>
                      <a:pt x="136127" y="22948"/>
                    </a:cubicBezTo>
                    <a:cubicBezTo>
                      <a:pt x="136107" y="22948"/>
                      <a:pt x="136088" y="22948"/>
                      <a:pt x="136068" y="22948"/>
                    </a:cubicBezTo>
                    <a:cubicBezTo>
                      <a:pt x="134208" y="22948"/>
                      <a:pt x="132440" y="23786"/>
                      <a:pt x="131199" y="25090"/>
                    </a:cubicBezTo>
                    <a:cubicBezTo>
                      <a:pt x="131234" y="24346"/>
                      <a:pt x="131136" y="23611"/>
                      <a:pt x="130894" y="22913"/>
                    </a:cubicBezTo>
                    <a:lnTo>
                      <a:pt x="130894" y="22904"/>
                    </a:lnTo>
                    <a:cubicBezTo>
                      <a:pt x="130634" y="22142"/>
                      <a:pt x="130231" y="21443"/>
                      <a:pt x="129711" y="20825"/>
                    </a:cubicBezTo>
                    <a:cubicBezTo>
                      <a:pt x="130138" y="20745"/>
                      <a:pt x="130567" y="20706"/>
                      <a:pt x="130993" y="20706"/>
                    </a:cubicBezTo>
                    <a:close/>
                    <a:moveTo>
                      <a:pt x="84135" y="20797"/>
                    </a:moveTo>
                    <a:cubicBezTo>
                      <a:pt x="86071" y="20797"/>
                      <a:pt x="87946" y="21599"/>
                      <a:pt x="89290" y="23047"/>
                    </a:cubicBezTo>
                    <a:cubicBezTo>
                      <a:pt x="90626" y="21601"/>
                      <a:pt x="92496" y="20805"/>
                      <a:pt x="94429" y="20805"/>
                    </a:cubicBezTo>
                    <a:cubicBezTo>
                      <a:pt x="94856" y="20805"/>
                      <a:pt x="95287" y="20844"/>
                      <a:pt x="95715" y="20923"/>
                    </a:cubicBezTo>
                    <a:cubicBezTo>
                      <a:pt x="94720" y="22106"/>
                      <a:pt x="94138" y="23602"/>
                      <a:pt x="94228" y="25197"/>
                    </a:cubicBezTo>
                    <a:cubicBezTo>
                      <a:pt x="92977" y="23894"/>
                      <a:pt x="91218" y="23056"/>
                      <a:pt x="89350" y="23056"/>
                    </a:cubicBezTo>
                    <a:cubicBezTo>
                      <a:pt x="89330" y="23056"/>
                      <a:pt x="89310" y="23056"/>
                      <a:pt x="89290" y="23056"/>
                    </a:cubicBezTo>
                    <a:cubicBezTo>
                      <a:pt x="89271" y="23056"/>
                      <a:pt x="89251" y="23056"/>
                      <a:pt x="89231" y="23056"/>
                    </a:cubicBezTo>
                    <a:cubicBezTo>
                      <a:pt x="87362" y="23056"/>
                      <a:pt x="85595" y="23894"/>
                      <a:pt x="84353" y="25197"/>
                    </a:cubicBezTo>
                    <a:cubicBezTo>
                      <a:pt x="84434" y="23602"/>
                      <a:pt x="83851" y="22106"/>
                      <a:pt x="82866" y="20923"/>
                    </a:cubicBezTo>
                    <a:lnTo>
                      <a:pt x="82857" y="20914"/>
                    </a:lnTo>
                    <a:cubicBezTo>
                      <a:pt x="83283" y="20835"/>
                      <a:pt x="83710" y="20797"/>
                      <a:pt x="84135" y="20797"/>
                    </a:cubicBezTo>
                    <a:close/>
                    <a:moveTo>
                      <a:pt x="47488" y="20904"/>
                    </a:moveTo>
                    <a:cubicBezTo>
                      <a:pt x="47912" y="20904"/>
                      <a:pt x="48338" y="20943"/>
                      <a:pt x="48762" y="21022"/>
                    </a:cubicBezTo>
                    <a:cubicBezTo>
                      <a:pt x="48242" y="21640"/>
                      <a:pt x="47839" y="22348"/>
                      <a:pt x="47579" y="23110"/>
                    </a:cubicBezTo>
                    <a:cubicBezTo>
                      <a:pt x="47337" y="23809"/>
                      <a:pt x="47239" y="24552"/>
                      <a:pt x="47275" y="25287"/>
                    </a:cubicBezTo>
                    <a:cubicBezTo>
                      <a:pt x="46033" y="23992"/>
                      <a:pt x="44274" y="23154"/>
                      <a:pt x="42414" y="23154"/>
                    </a:cubicBezTo>
                    <a:cubicBezTo>
                      <a:pt x="42395" y="23154"/>
                      <a:pt x="42375" y="23154"/>
                      <a:pt x="42355" y="23154"/>
                    </a:cubicBezTo>
                    <a:cubicBezTo>
                      <a:pt x="43693" y="21707"/>
                      <a:pt x="45560" y="20904"/>
                      <a:pt x="47488" y="20904"/>
                    </a:cubicBezTo>
                    <a:close/>
                    <a:moveTo>
                      <a:pt x="60505" y="20912"/>
                    </a:moveTo>
                    <a:cubicBezTo>
                      <a:pt x="62435" y="20912"/>
                      <a:pt x="64301" y="21709"/>
                      <a:pt x="65644" y="23154"/>
                    </a:cubicBezTo>
                    <a:cubicBezTo>
                      <a:pt x="65624" y="23154"/>
                      <a:pt x="65604" y="23154"/>
                      <a:pt x="65584" y="23154"/>
                    </a:cubicBezTo>
                    <a:cubicBezTo>
                      <a:pt x="63716" y="23154"/>
                      <a:pt x="61957" y="23993"/>
                      <a:pt x="60715" y="25296"/>
                    </a:cubicBezTo>
                    <a:lnTo>
                      <a:pt x="60715" y="25287"/>
                    </a:lnTo>
                    <a:cubicBezTo>
                      <a:pt x="60751" y="24552"/>
                      <a:pt x="60644" y="23809"/>
                      <a:pt x="60411" y="23110"/>
                    </a:cubicBezTo>
                    <a:cubicBezTo>
                      <a:pt x="60151" y="22348"/>
                      <a:pt x="59748" y="21640"/>
                      <a:pt x="59219" y="21031"/>
                    </a:cubicBezTo>
                    <a:cubicBezTo>
                      <a:pt x="59647" y="20951"/>
                      <a:pt x="60078" y="20912"/>
                      <a:pt x="60505" y="20912"/>
                    </a:cubicBezTo>
                    <a:close/>
                    <a:moveTo>
                      <a:pt x="107673" y="20699"/>
                    </a:moveTo>
                    <a:cubicBezTo>
                      <a:pt x="109600" y="20699"/>
                      <a:pt x="111466" y="21495"/>
                      <a:pt x="112812" y="22939"/>
                    </a:cubicBezTo>
                    <a:cubicBezTo>
                      <a:pt x="112793" y="22939"/>
                      <a:pt x="112774" y="22939"/>
                      <a:pt x="112756" y="22939"/>
                    </a:cubicBezTo>
                    <a:cubicBezTo>
                      <a:pt x="110769" y="22939"/>
                      <a:pt x="108902" y="23885"/>
                      <a:pt x="107659" y="25332"/>
                    </a:cubicBezTo>
                    <a:cubicBezTo>
                      <a:pt x="107785" y="23674"/>
                      <a:pt x="107184" y="22097"/>
                      <a:pt x="106136" y="20878"/>
                    </a:cubicBezTo>
                    <a:lnTo>
                      <a:pt x="106136" y="20870"/>
                    </a:lnTo>
                    <a:cubicBezTo>
                      <a:pt x="106647" y="20755"/>
                      <a:pt x="107162" y="20699"/>
                      <a:pt x="107673" y="20699"/>
                    </a:cubicBezTo>
                    <a:close/>
                    <a:moveTo>
                      <a:pt x="13670" y="20994"/>
                    </a:moveTo>
                    <a:cubicBezTo>
                      <a:pt x="15606" y="20994"/>
                      <a:pt x="17480" y="21797"/>
                      <a:pt x="18825" y="23244"/>
                    </a:cubicBezTo>
                    <a:cubicBezTo>
                      <a:pt x="18805" y="23244"/>
                      <a:pt x="18786" y="23244"/>
                      <a:pt x="18766" y="23244"/>
                    </a:cubicBezTo>
                    <a:cubicBezTo>
                      <a:pt x="16897" y="23244"/>
                      <a:pt x="15129" y="24082"/>
                      <a:pt x="13888" y="25386"/>
                    </a:cubicBezTo>
                    <a:cubicBezTo>
                      <a:pt x="13951" y="23809"/>
                      <a:pt x="13368" y="22303"/>
                      <a:pt x="12382" y="21120"/>
                    </a:cubicBezTo>
                    <a:lnTo>
                      <a:pt x="12391" y="21111"/>
                    </a:lnTo>
                    <a:cubicBezTo>
                      <a:pt x="12817" y="21032"/>
                      <a:pt x="13245" y="20994"/>
                      <a:pt x="13670" y="20994"/>
                    </a:cubicBezTo>
                    <a:close/>
                    <a:moveTo>
                      <a:pt x="23971" y="20994"/>
                    </a:moveTo>
                    <a:cubicBezTo>
                      <a:pt x="24396" y="20994"/>
                      <a:pt x="24824" y="21032"/>
                      <a:pt x="25250" y="21111"/>
                    </a:cubicBezTo>
                    <a:cubicBezTo>
                      <a:pt x="24255" y="22294"/>
                      <a:pt x="23673" y="23791"/>
                      <a:pt x="23753" y="25386"/>
                    </a:cubicBezTo>
                    <a:cubicBezTo>
                      <a:pt x="22512" y="24082"/>
                      <a:pt x="20744" y="23244"/>
                      <a:pt x="18884" y="23244"/>
                    </a:cubicBezTo>
                    <a:cubicBezTo>
                      <a:pt x="18864" y="23244"/>
                      <a:pt x="18845" y="23244"/>
                      <a:pt x="18825" y="23244"/>
                    </a:cubicBezTo>
                    <a:cubicBezTo>
                      <a:pt x="20162" y="21797"/>
                      <a:pt x="22036" y="20994"/>
                      <a:pt x="23971" y="20994"/>
                    </a:cubicBezTo>
                    <a:close/>
                    <a:moveTo>
                      <a:pt x="37165" y="20902"/>
                    </a:moveTo>
                    <a:cubicBezTo>
                      <a:pt x="39100" y="20902"/>
                      <a:pt x="40977" y="21703"/>
                      <a:pt x="42328" y="23154"/>
                    </a:cubicBezTo>
                    <a:cubicBezTo>
                      <a:pt x="42310" y="23154"/>
                      <a:pt x="42291" y="23154"/>
                      <a:pt x="42273" y="23154"/>
                    </a:cubicBezTo>
                    <a:cubicBezTo>
                      <a:pt x="40286" y="23154"/>
                      <a:pt x="38419" y="24100"/>
                      <a:pt x="37176" y="25547"/>
                    </a:cubicBezTo>
                    <a:cubicBezTo>
                      <a:pt x="37302" y="23871"/>
                      <a:pt x="36701" y="22303"/>
                      <a:pt x="35653" y="21076"/>
                    </a:cubicBezTo>
                    <a:lnTo>
                      <a:pt x="35653" y="21067"/>
                    </a:lnTo>
                    <a:cubicBezTo>
                      <a:pt x="36155" y="20956"/>
                      <a:pt x="36662" y="20902"/>
                      <a:pt x="37165" y="20902"/>
                    </a:cubicBezTo>
                    <a:close/>
                    <a:moveTo>
                      <a:pt x="124474" y="18856"/>
                    </a:moveTo>
                    <a:cubicBezTo>
                      <a:pt x="127057" y="18856"/>
                      <a:pt x="129639" y="20229"/>
                      <a:pt x="130536" y="22975"/>
                    </a:cubicBezTo>
                    <a:cubicBezTo>
                      <a:pt x="130751" y="23656"/>
                      <a:pt x="130867" y="24364"/>
                      <a:pt x="130867" y="25081"/>
                    </a:cubicBezTo>
                    <a:cubicBezTo>
                      <a:pt x="130388" y="24976"/>
                      <a:pt x="129906" y="24925"/>
                      <a:pt x="129426" y="24925"/>
                    </a:cubicBezTo>
                    <a:cubicBezTo>
                      <a:pt x="127574" y="24925"/>
                      <a:pt x="125776" y="25691"/>
                      <a:pt x="124487" y="27079"/>
                    </a:cubicBezTo>
                    <a:cubicBezTo>
                      <a:pt x="123206" y="25708"/>
                      <a:pt x="121414" y="24920"/>
                      <a:pt x="119532" y="24920"/>
                    </a:cubicBezTo>
                    <a:cubicBezTo>
                      <a:pt x="119048" y="24920"/>
                      <a:pt x="118564" y="24973"/>
                      <a:pt x="118089" y="25081"/>
                    </a:cubicBezTo>
                    <a:cubicBezTo>
                      <a:pt x="118089" y="24364"/>
                      <a:pt x="118197" y="23656"/>
                      <a:pt x="118412" y="22975"/>
                    </a:cubicBezTo>
                    <a:cubicBezTo>
                      <a:pt x="119308" y="20229"/>
                      <a:pt x="121891" y="18856"/>
                      <a:pt x="124474" y="18856"/>
                    </a:cubicBezTo>
                    <a:close/>
                    <a:moveTo>
                      <a:pt x="77629" y="18952"/>
                    </a:moveTo>
                    <a:cubicBezTo>
                      <a:pt x="80805" y="18952"/>
                      <a:pt x="83981" y="21031"/>
                      <a:pt x="84022" y="25188"/>
                    </a:cubicBezTo>
                    <a:cubicBezTo>
                      <a:pt x="83543" y="25084"/>
                      <a:pt x="83060" y="25032"/>
                      <a:pt x="82581" y="25032"/>
                    </a:cubicBezTo>
                    <a:cubicBezTo>
                      <a:pt x="80728" y="25032"/>
                      <a:pt x="78930" y="25798"/>
                      <a:pt x="77642" y="27187"/>
                    </a:cubicBezTo>
                    <a:cubicBezTo>
                      <a:pt x="76360" y="25816"/>
                      <a:pt x="74568" y="25027"/>
                      <a:pt x="72687" y="25027"/>
                    </a:cubicBezTo>
                    <a:cubicBezTo>
                      <a:pt x="72203" y="25027"/>
                      <a:pt x="71719" y="25081"/>
                      <a:pt x="71244" y="25188"/>
                    </a:cubicBezTo>
                    <a:cubicBezTo>
                      <a:pt x="71280" y="21031"/>
                      <a:pt x="74454" y="18952"/>
                      <a:pt x="77629" y="18952"/>
                    </a:cubicBezTo>
                    <a:close/>
                    <a:moveTo>
                      <a:pt x="100945" y="18952"/>
                    </a:moveTo>
                    <a:cubicBezTo>
                      <a:pt x="104119" y="18952"/>
                      <a:pt x="107295" y="21030"/>
                      <a:pt x="107337" y="25187"/>
                    </a:cubicBezTo>
                    <a:lnTo>
                      <a:pt x="107337" y="25187"/>
                    </a:lnTo>
                    <a:cubicBezTo>
                      <a:pt x="106865" y="25086"/>
                      <a:pt x="106389" y="25037"/>
                      <a:pt x="105918" y="25037"/>
                    </a:cubicBezTo>
                    <a:cubicBezTo>
                      <a:pt x="104057" y="25037"/>
                      <a:pt x="102256" y="25803"/>
                      <a:pt x="100957" y="27196"/>
                    </a:cubicBezTo>
                    <a:cubicBezTo>
                      <a:pt x="99676" y="25816"/>
                      <a:pt x="97883" y="25036"/>
                      <a:pt x="96002" y="25036"/>
                    </a:cubicBezTo>
                    <a:cubicBezTo>
                      <a:pt x="95518" y="25036"/>
                      <a:pt x="95034" y="25081"/>
                      <a:pt x="94559" y="25188"/>
                    </a:cubicBezTo>
                    <a:cubicBezTo>
                      <a:pt x="94595" y="21031"/>
                      <a:pt x="97769" y="18952"/>
                      <a:pt x="100945" y="18952"/>
                    </a:cubicBezTo>
                    <a:close/>
                    <a:moveTo>
                      <a:pt x="53997" y="19058"/>
                    </a:moveTo>
                    <a:cubicBezTo>
                      <a:pt x="56578" y="19058"/>
                      <a:pt x="59157" y="20432"/>
                      <a:pt x="60052" y="23181"/>
                    </a:cubicBezTo>
                    <a:cubicBezTo>
                      <a:pt x="60267" y="23853"/>
                      <a:pt x="60384" y="24570"/>
                      <a:pt x="60384" y="25278"/>
                    </a:cubicBezTo>
                    <a:cubicBezTo>
                      <a:pt x="59909" y="25176"/>
                      <a:pt x="59430" y="25126"/>
                      <a:pt x="58956" y="25126"/>
                    </a:cubicBezTo>
                    <a:cubicBezTo>
                      <a:pt x="57095" y="25126"/>
                      <a:pt x="55295" y="25893"/>
                      <a:pt x="53995" y="27285"/>
                    </a:cubicBezTo>
                    <a:cubicBezTo>
                      <a:pt x="52714" y="25905"/>
                      <a:pt x="50922" y="25126"/>
                      <a:pt x="49049" y="25126"/>
                    </a:cubicBezTo>
                    <a:cubicBezTo>
                      <a:pt x="48556" y="25126"/>
                      <a:pt x="48072" y="25180"/>
                      <a:pt x="47597" y="25278"/>
                    </a:cubicBezTo>
                    <a:cubicBezTo>
                      <a:pt x="47606" y="24570"/>
                      <a:pt x="47714" y="23853"/>
                      <a:pt x="47929" y="23181"/>
                    </a:cubicBezTo>
                    <a:cubicBezTo>
                      <a:pt x="48830" y="20434"/>
                      <a:pt x="51414" y="19058"/>
                      <a:pt x="53997" y="19058"/>
                    </a:cubicBezTo>
                    <a:close/>
                    <a:moveTo>
                      <a:pt x="7163" y="19140"/>
                    </a:moveTo>
                    <a:cubicBezTo>
                      <a:pt x="10339" y="19140"/>
                      <a:pt x="13516" y="21219"/>
                      <a:pt x="13556" y="25377"/>
                    </a:cubicBezTo>
                    <a:cubicBezTo>
                      <a:pt x="13079" y="25272"/>
                      <a:pt x="12598" y="25222"/>
                      <a:pt x="12120" y="25222"/>
                    </a:cubicBezTo>
                    <a:cubicBezTo>
                      <a:pt x="10263" y="25222"/>
                      <a:pt x="8460" y="25990"/>
                      <a:pt x="7163" y="27379"/>
                    </a:cubicBezTo>
                    <a:lnTo>
                      <a:pt x="7163" y="27379"/>
                    </a:lnTo>
                    <a:cubicBezTo>
                      <a:pt x="5882" y="26002"/>
                      <a:pt x="4092" y="25224"/>
                      <a:pt x="2212" y="25224"/>
                    </a:cubicBezTo>
                    <a:cubicBezTo>
                      <a:pt x="1728" y="25224"/>
                      <a:pt x="1245" y="25278"/>
                      <a:pt x="770" y="25377"/>
                    </a:cubicBezTo>
                    <a:cubicBezTo>
                      <a:pt x="810" y="21219"/>
                      <a:pt x="3987" y="19140"/>
                      <a:pt x="7163" y="19140"/>
                    </a:cubicBezTo>
                    <a:close/>
                    <a:moveTo>
                      <a:pt x="30465" y="19152"/>
                    </a:moveTo>
                    <a:cubicBezTo>
                      <a:pt x="33638" y="19152"/>
                      <a:pt x="36811" y="21228"/>
                      <a:pt x="36854" y="25382"/>
                    </a:cubicBezTo>
                    <a:lnTo>
                      <a:pt x="36854" y="25382"/>
                    </a:lnTo>
                    <a:cubicBezTo>
                      <a:pt x="36384" y="25282"/>
                      <a:pt x="35912" y="25234"/>
                      <a:pt x="35443" y="25234"/>
                    </a:cubicBezTo>
                    <a:cubicBezTo>
                      <a:pt x="33580" y="25234"/>
                      <a:pt x="31775" y="26000"/>
                      <a:pt x="30483" y="27393"/>
                    </a:cubicBezTo>
                    <a:cubicBezTo>
                      <a:pt x="29201" y="26013"/>
                      <a:pt x="27409" y="25233"/>
                      <a:pt x="25528" y="25233"/>
                    </a:cubicBezTo>
                    <a:cubicBezTo>
                      <a:pt x="25044" y="25233"/>
                      <a:pt x="24560" y="25287"/>
                      <a:pt x="24085" y="25386"/>
                    </a:cubicBezTo>
                    <a:cubicBezTo>
                      <a:pt x="24116" y="21231"/>
                      <a:pt x="27290" y="19152"/>
                      <a:pt x="30465" y="19152"/>
                    </a:cubicBezTo>
                    <a:close/>
                    <a:moveTo>
                      <a:pt x="119325" y="25304"/>
                    </a:moveTo>
                    <a:cubicBezTo>
                      <a:pt x="121264" y="25304"/>
                      <a:pt x="123133" y="26108"/>
                      <a:pt x="124478" y="27563"/>
                    </a:cubicBezTo>
                    <a:cubicBezTo>
                      <a:pt x="124458" y="27563"/>
                      <a:pt x="124438" y="27563"/>
                      <a:pt x="124418" y="27563"/>
                    </a:cubicBezTo>
                    <a:cubicBezTo>
                      <a:pt x="122550" y="27563"/>
                      <a:pt x="120782" y="28392"/>
                      <a:pt x="119541" y="29696"/>
                    </a:cubicBezTo>
                    <a:cubicBezTo>
                      <a:pt x="119622" y="28110"/>
                      <a:pt x="119039" y="26604"/>
                      <a:pt x="118045" y="25421"/>
                    </a:cubicBezTo>
                    <a:cubicBezTo>
                      <a:pt x="118472" y="25342"/>
                      <a:pt x="118900" y="25304"/>
                      <a:pt x="119325" y="25304"/>
                    </a:cubicBezTo>
                    <a:close/>
                    <a:moveTo>
                      <a:pt x="129625" y="25304"/>
                    </a:moveTo>
                    <a:cubicBezTo>
                      <a:pt x="130050" y="25304"/>
                      <a:pt x="130477" y="25342"/>
                      <a:pt x="130903" y="25421"/>
                    </a:cubicBezTo>
                    <a:cubicBezTo>
                      <a:pt x="129908" y="26604"/>
                      <a:pt x="129326" y="28101"/>
                      <a:pt x="129415" y="29696"/>
                    </a:cubicBezTo>
                    <a:cubicBezTo>
                      <a:pt x="128165" y="28392"/>
                      <a:pt x="126398" y="27563"/>
                      <a:pt x="124538" y="27563"/>
                    </a:cubicBezTo>
                    <a:cubicBezTo>
                      <a:pt x="124518" y="27563"/>
                      <a:pt x="124498" y="27563"/>
                      <a:pt x="124478" y="27563"/>
                    </a:cubicBezTo>
                    <a:cubicBezTo>
                      <a:pt x="125816" y="26108"/>
                      <a:pt x="127690" y="25304"/>
                      <a:pt x="129625" y="25304"/>
                    </a:cubicBezTo>
                    <a:close/>
                    <a:moveTo>
                      <a:pt x="95793" y="25402"/>
                    </a:moveTo>
                    <a:cubicBezTo>
                      <a:pt x="97728" y="25402"/>
                      <a:pt x="99603" y="26205"/>
                      <a:pt x="100948" y="27653"/>
                    </a:cubicBezTo>
                    <a:lnTo>
                      <a:pt x="100948" y="27653"/>
                    </a:lnTo>
                    <a:cubicBezTo>
                      <a:pt x="100945" y="27653"/>
                      <a:pt x="100942" y="27653"/>
                      <a:pt x="100939" y="27653"/>
                    </a:cubicBezTo>
                    <a:cubicBezTo>
                      <a:pt x="100919" y="27652"/>
                      <a:pt x="100900" y="27652"/>
                      <a:pt x="100880" y="27652"/>
                    </a:cubicBezTo>
                    <a:cubicBezTo>
                      <a:pt x="99020" y="27652"/>
                      <a:pt x="97252" y="28491"/>
                      <a:pt x="96011" y="29794"/>
                    </a:cubicBezTo>
                    <a:cubicBezTo>
                      <a:pt x="96091" y="28199"/>
                      <a:pt x="95509" y="26703"/>
                      <a:pt x="94514" y="25520"/>
                    </a:cubicBezTo>
                    <a:cubicBezTo>
                      <a:pt x="94940" y="25441"/>
                      <a:pt x="95368" y="25402"/>
                      <a:pt x="95793" y="25402"/>
                    </a:cubicBezTo>
                    <a:close/>
                    <a:moveTo>
                      <a:pt x="82779" y="25411"/>
                    </a:moveTo>
                    <a:cubicBezTo>
                      <a:pt x="83204" y="25411"/>
                      <a:pt x="83632" y="25450"/>
                      <a:pt x="84057" y="25529"/>
                    </a:cubicBezTo>
                    <a:cubicBezTo>
                      <a:pt x="83063" y="26703"/>
                      <a:pt x="82480" y="28208"/>
                      <a:pt x="82570" y="29803"/>
                    </a:cubicBezTo>
                    <a:cubicBezTo>
                      <a:pt x="81320" y="28500"/>
                      <a:pt x="79561" y="27661"/>
                      <a:pt x="77692" y="27661"/>
                    </a:cubicBezTo>
                    <a:cubicBezTo>
                      <a:pt x="77672" y="27661"/>
                      <a:pt x="77653" y="27661"/>
                      <a:pt x="77633" y="27662"/>
                    </a:cubicBezTo>
                    <a:cubicBezTo>
                      <a:pt x="78970" y="26214"/>
                      <a:pt x="80844" y="25411"/>
                      <a:pt x="82779" y="25411"/>
                    </a:cubicBezTo>
                    <a:close/>
                    <a:moveTo>
                      <a:pt x="59128" y="25506"/>
                    </a:moveTo>
                    <a:cubicBezTo>
                      <a:pt x="59557" y="25506"/>
                      <a:pt x="59990" y="25546"/>
                      <a:pt x="60420" y="25628"/>
                    </a:cubicBezTo>
                    <a:cubicBezTo>
                      <a:pt x="59434" y="26801"/>
                      <a:pt x="58852" y="28307"/>
                      <a:pt x="58932" y="29893"/>
                    </a:cubicBezTo>
                    <a:cubicBezTo>
                      <a:pt x="57697" y="28596"/>
                      <a:pt x="55941" y="27760"/>
                      <a:pt x="54083" y="27760"/>
                    </a:cubicBezTo>
                    <a:cubicBezTo>
                      <a:pt x="54054" y="27760"/>
                      <a:pt x="54024" y="27760"/>
                      <a:pt x="53995" y="27760"/>
                    </a:cubicBezTo>
                    <a:cubicBezTo>
                      <a:pt x="53975" y="27760"/>
                      <a:pt x="53955" y="27760"/>
                      <a:pt x="53935" y="27760"/>
                    </a:cubicBezTo>
                    <a:cubicBezTo>
                      <a:pt x="52067" y="27760"/>
                      <a:pt x="50308" y="28589"/>
                      <a:pt x="49058" y="29893"/>
                    </a:cubicBezTo>
                    <a:cubicBezTo>
                      <a:pt x="49138" y="28307"/>
                      <a:pt x="48565" y="26801"/>
                      <a:pt x="47561" y="25619"/>
                    </a:cubicBezTo>
                    <a:lnTo>
                      <a:pt x="47561" y="25619"/>
                    </a:lnTo>
                    <a:lnTo>
                      <a:pt x="47570" y="25628"/>
                    </a:lnTo>
                    <a:cubicBezTo>
                      <a:pt x="48002" y="25546"/>
                      <a:pt x="48436" y="25506"/>
                      <a:pt x="48867" y="25506"/>
                    </a:cubicBezTo>
                    <a:cubicBezTo>
                      <a:pt x="50796" y="25506"/>
                      <a:pt x="52663" y="26308"/>
                      <a:pt x="54004" y="27751"/>
                    </a:cubicBezTo>
                    <a:cubicBezTo>
                      <a:pt x="55337" y="26308"/>
                      <a:pt x="57203" y="25506"/>
                      <a:pt x="59128" y="25506"/>
                    </a:cubicBezTo>
                    <a:close/>
                    <a:moveTo>
                      <a:pt x="25327" y="25613"/>
                    </a:moveTo>
                    <a:cubicBezTo>
                      <a:pt x="27257" y="25613"/>
                      <a:pt x="29124" y="26416"/>
                      <a:pt x="30465" y="27859"/>
                    </a:cubicBezTo>
                    <a:lnTo>
                      <a:pt x="30465" y="27859"/>
                    </a:lnTo>
                    <a:cubicBezTo>
                      <a:pt x="30462" y="27859"/>
                      <a:pt x="30459" y="27859"/>
                      <a:pt x="30456" y="27859"/>
                    </a:cubicBezTo>
                    <a:cubicBezTo>
                      <a:pt x="30436" y="27859"/>
                      <a:pt x="30416" y="27858"/>
                      <a:pt x="30397" y="27858"/>
                    </a:cubicBezTo>
                    <a:cubicBezTo>
                      <a:pt x="28528" y="27858"/>
                      <a:pt x="26769" y="28697"/>
                      <a:pt x="25519" y="30000"/>
                    </a:cubicBezTo>
                    <a:cubicBezTo>
                      <a:pt x="25608" y="28414"/>
                      <a:pt x="25026" y="26909"/>
                      <a:pt x="24031" y="25735"/>
                    </a:cubicBezTo>
                    <a:cubicBezTo>
                      <a:pt x="24463" y="25653"/>
                      <a:pt x="24897" y="25613"/>
                      <a:pt x="25327" y="25613"/>
                    </a:cubicBezTo>
                    <a:close/>
                    <a:moveTo>
                      <a:pt x="106136" y="30070"/>
                    </a:moveTo>
                    <a:cubicBezTo>
                      <a:pt x="106135" y="30070"/>
                      <a:pt x="106135" y="30070"/>
                      <a:pt x="106134" y="30070"/>
                    </a:cubicBezTo>
                    <a:lnTo>
                      <a:pt x="106134" y="30070"/>
                    </a:lnTo>
                    <a:lnTo>
                      <a:pt x="106136" y="30072"/>
                    </a:lnTo>
                    <a:cubicBezTo>
                      <a:pt x="106136" y="30071"/>
                      <a:pt x="106136" y="30071"/>
                      <a:pt x="106136" y="30070"/>
                    </a:cubicBezTo>
                    <a:close/>
                    <a:moveTo>
                      <a:pt x="70806" y="20910"/>
                    </a:moveTo>
                    <a:cubicBezTo>
                      <a:pt x="71297" y="20910"/>
                      <a:pt x="71792" y="20961"/>
                      <a:pt x="72283" y="21067"/>
                    </a:cubicBezTo>
                    <a:cubicBezTo>
                      <a:pt x="71289" y="22321"/>
                      <a:pt x="70742" y="23907"/>
                      <a:pt x="70939" y="25574"/>
                    </a:cubicBezTo>
                    <a:cubicBezTo>
                      <a:pt x="71449" y="25460"/>
                      <a:pt x="71962" y="25404"/>
                      <a:pt x="72472" y="25404"/>
                    </a:cubicBezTo>
                    <a:cubicBezTo>
                      <a:pt x="74409" y="25404"/>
                      <a:pt x="76285" y="26207"/>
                      <a:pt x="77633" y="27662"/>
                    </a:cubicBezTo>
                    <a:cubicBezTo>
                      <a:pt x="77615" y="27661"/>
                      <a:pt x="77597" y="27661"/>
                      <a:pt x="77578" y="27661"/>
                    </a:cubicBezTo>
                    <a:cubicBezTo>
                      <a:pt x="75520" y="27661"/>
                      <a:pt x="73598" y="28670"/>
                      <a:pt x="72346" y="30197"/>
                    </a:cubicBezTo>
                    <a:cubicBezTo>
                      <a:pt x="72748" y="26467"/>
                      <a:pt x="69425" y="23154"/>
                      <a:pt x="65707" y="23154"/>
                    </a:cubicBezTo>
                    <a:cubicBezTo>
                      <a:pt x="65692" y="23154"/>
                      <a:pt x="65677" y="23154"/>
                      <a:pt x="65662" y="23154"/>
                    </a:cubicBezTo>
                    <a:cubicBezTo>
                      <a:pt x="67004" y="21705"/>
                      <a:pt x="68876" y="20910"/>
                      <a:pt x="70806" y="20910"/>
                    </a:cubicBezTo>
                    <a:close/>
                    <a:moveTo>
                      <a:pt x="112818" y="23450"/>
                    </a:moveTo>
                    <a:cubicBezTo>
                      <a:pt x="115995" y="23450"/>
                      <a:pt x="119174" y="25529"/>
                      <a:pt x="119218" y="29687"/>
                    </a:cubicBezTo>
                    <a:cubicBezTo>
                      <a:pt x="118738" y="29582"/>
                      <a:pt x="118254" y="29531"/>
                      <a:pt x="117774" y="29531"/>
                    </a:cubicBezTo>
                    <a:cubicBezTo>
                      <a:pt x="115916" y="29531"/>
                      <a:pt x="114117" y="30298"/>
                      <a:pt x="112821" y="31694"/>
                    </a:cubicBezTo>
                    <a:cubicBezTo>
                      <a:pt x="111548" y="30314"/>
                      <a:pt x="109756" y="29534"/>
                      <a:pt x="107874" y="29534"/>
                    </a:cubicBezTo>
                    <a:cubicBezTo>
                      <a:pt x="107391" y="29534"/>
                      <a:pt x="106907" y="29588"/>
                      <a:pt x="106432" y="29687"/>
                    </a:cubicBezTo>
                    <a:cubicBezTo>
                      <a:pt x="106468" y="25529"/>
                      <a:pt x="109642" y="23450"/>
                      <a:pt x="112818" y="23450"/>
                    </a:cubicBezTo>
                    <a:close/>
                    <a:moveTo>
                      <a:pt x="136132" y="23450"/>
                    </a:moveTo>
                    <a:cubicBezTo>
                      <a:pt x="139308" y="23450"/>
                      <a:pt x="142484" y="25529"/>
                      <a:pt x="142525" y="29687"/>
                    </a:cubicBezTo>
                    <a:cubicBezTo>
                      <a:pt x="142051" y="29585"/>
                      <a:pt x="141574" y="29535"/>
                      <a:pt x="141100" y="29535"/>
                    </a:cubicBezTo>
                    <a:cubicBezTo>
                      <a:pt x="139242" y="29535"/>
                      <a:pt x="137437" y="30301"/>
                      <a:pt x="136145" y="31694"/>
                    </a:cubicBezTo>
                    <a:cubicBezTo>
                      <a:pt x="134863" y="30314"/>
                      <a:pt x="133071" y="29534"/>
                      <a:pt x="131190" y="29534"/>
                    </a:cubicBezTo>
                    <a:cubicBezTo>
                      <a:pt x="130706" y="29534"/>
                      <a:pt x="130222" y="29588"/>
                      <a:pt x="129747" y="29687"/>
                    </a:cubicBezTo>
                    <a:cubicBezTo>
                      <a:pt x="129783" y="25529"/>
                      <a:pt x="132957" y="23450"/>
                      <a:pt x="136132" y="23450"/>
                    </a:cubicBezTo>
                    <a:close/>
                    <a:moveTo>
                      <a:pt x="89290" y="23558"/>
                    </a:moveTo>
                    <a:cubicBezTo>
                      <a:pt x="92466" y="23558"/>
                      <a:pt x="95642" y="25636"/>
                      <a:pt x="95679" y="29792"/>
                    </a:cubicBezTo>
                    <a:lnTo>
                      <a:pt x="95679" y="29792"/>
                    </a:lnTo>
                    <a:cubicBezTo>
                      <a:pt x="95202" y="29689"/>
                      <a:pt x="94721" y="29638"/>
                      <a:pt x="94245" y="29638"/>
                    </a:cubicBezTo>
                    <a:cubicBezTo>
                      <a:pt x="92389" y="29638"/>
                      <a:pt x="90595" y="30406"/>
                      <a:pt x="89299" y="31801"/>
                    </a:cubicBezTo>
                    <a:cubicBezTo>
                      <a:pt x="88025" y="30429"/>
                      <a:pt x="86246" y="29642"/>
                      <a:pt x="84376" y="29642"/>
                    </a:cubicBezTo>
                    <a:cubicBezTo>
                      <a:pt x="84365" y="29642"/>
                      <a:pt x="84355" y="29642"/>
                      <a:pt x="84344" y="29642"/>
                    </a:cubicBezTo>
                    <a:cubicBezTo>
                      <a:pt x="83860" y="29642"/>
                      <a:pt x="83376" y="29687"/>
                      <a:pt x="82902" y="29794"/>
                    </a:cubicBezTo>
                    <a:cubicBezTo>
                      <a:pt x="82937" y="25637"/>
                      <a:pt x="86114" y="23558"/>
                      <a:pt x="89290" y="23558"/>
                    </a:cubicBezTo>
                    <a:close/>
                    <a:moveTo>
                      <a:pt x="42335" y="23651"/>
                    </a:moveTo>
                    <a:cubicBezTo>
                      <a:pt x="45511" y="23651"/>
                      <a:pt x="48686" y="25727"/>
                      <a:pt x="48726" y="29884"/>
                    </a:cubicBezTo>
                    <a:cubicBezTo>
                      <a:pt x="48251" y="29782"/>
                      <a:pt x="47772" y="29732"/>
                      <a:pt x="47298" y="29732"/>
                    </a:cubicBezTo>
                    <a:cubicBezTo>
                      <a:pt x="45434" y="29732"/>
                      <a:pt x="43630" y="30499"/>
                      <a:pt x="42337" y="31891"/>
                    </a:cubicBezTo>
                    <a:cubicBezTo>
                      <a:pt x="41056" y="30511"/>
                      <a:pt x="39264" y="29731"/>
                      <a:pt x="37382" y="29731"/>
                    </a:cubicBezTo>
                    <a:cubicBezTo>
                      <a:pt x="36898" y="29731"/>
                      <a:pt x="36415" y="29785"/>
                      <a:pt x="35940" y="29884"/>
                    </a:cubicBezTo>
                    <a:cubicBezTo>
                      <a:pt x="35980" y="25729"/>
                      <a:pt x="39158" y="23651"/>
                      <a:pt x="42335" y="23651"/>
                    </a:cubicBezTo>
                    <a:close/>
                    <a:moveTo>
                      <a:pt x="65651" y="23651"/>
                    </a:moveTo>
                    <a:cubicBezTo>
                      <a:pt x="68826" y="23651"/>
                      <a:pt x="72001" y="25727"/>
                      <a:pt x="72041" y="29884"/>
                    </a:cubicBezTo>
                    <a:cubicBezTo>
                      <a:pt x="71568" y="29782"/>
                      <a:pt x="71091" y="29732"/>
                      <a:pt x="70617" y="29732"/>
                    </a:cubicBezTo>
                    <a:cubicBezTo>
                      <a:pt x="68758" y="29732"/>
                      <a:pt x="66952" y="30499"/>
                      <a:pt x="65653" y="31891"/>
                    </a:cubicBezTo>
                    <a:cubicBezTo>
                      <a:pt x="64371" y="30511"/>
                      <a:pt x="62579" y="29731"/>
                      <a:pt x="60697" y="29731"/>
                    </a:cubicBezTo>
                    <a:cubicBezTo>
                      <a:pt x="60214" y="29731"/>
                      <a:pt x="59730" y="29785"/>
                      <a:pt x="59255" y="29884"/>
                    </a:cubicBezTo>
                    <a:cubicBezTo>
                      <a:pt x="59295" y="25729"/>
                      <a:pt x="62473" y="23651"/>
                      <a:pt x="65651" y="23651"/>
                    </a:cubicBezTo>
                    <a:close/>
                    <a:moveTo>
                      <a:pt x="18808" y="23757"/>
                    </a:moveTo>
                    <a:cubicBezTo>
                      <a:pt x="21978" y="23757"/>
                      <a:pt x="25149" y="25829"/>
                      <a:pt x="25196" y="29978"/>
                    </a:cubicBezTo>
                    <a:lnTo>
                      <a:pt x="25196" y="29978"/>
                    </a:lnTo>
                    <a:cubicBezTo>
                      <a:pt x="24721" y="29876"/>
                      <a:pt x="24243" y="29826"/>
                      <a:pt x="23769" y="29826"/>
                    </a:cubicBezTo>
                    <a:cubicBezTo>
                      <a:pt x="21911" y="29826"/>
                      <a:pt x="20114" y="30592"/>
                      <a:pt x="18825" y="31981"/>
                    </a:cubicBezTo>
                    <a:cubicBezTo>
                      <a:pt x="17544" y="30610"/>
                      <a:pt x="15752" y="29821"/>
                      <a:pt x="13870" y="29821"/>
                    </a:cubicBezTo>
                    <a:cubicBezTo>
                      <a:pt x="13386" y="29830"/>
                      <a:pt x="12902" y="29875"/>
                      <a:pt x="12427" y="29982"/>
                    </a:cubicBezTo>
                    <a:cubicBezTo>
                      <a:pt x="12463" y="25834"/>
                      <a:pt x="15635" y="23757"/>
                      <a:pt x="18808" y="23757"/>
                    </a:cubicBezTo>
                    <a:close/>
                    <a:moveTo>
                      <a:pt x="117967" y="29909"/>
                    </a:moveTo>
                    <a:cubicBezTo>
                      <a:pt x="118392" y="29909"/>
                      <a:pt x="118820" y="29948"/>
                      <a:pt x="119245" y="30027"/>
                    </a:cubicBezTo>
                    <a:cubicBezTo>
                      <a:pt x="118253" y="31208"/>
                      <a:pt x="117671" y="32700"/>
                      <a:pt x="117757" y="34292"/>
                    </a:cubicBezTo>
                    <a:lnTo>
                      <a:pt x="117757" y="34292"/>
                    </a:lnTo>
                    <a:cubicBezTo>
                      <a:pt x="116507" y="32989"/>
                      <a:pt x="114740" y="32159"/>
                      <a:pt x="112880" y="32159"/>
                    </a:cubicBezTo>
                    <a:cubicBezTo>
                      <a:pt x="112860" y="32159"/>
                      <a:pt x="112840" y="32160"/>
                      <a:pt x="112821" y="32160"/>
                    </a:cubicBezTo>
                    <a:cubicBezTo>
                      <a:pt x="114158" y="30712"/>
                      <a:pt x="116031" y="29909"/>
                      <a:pt x="117967" y="29909"/>
                    </a:cubicBezTo>
                    <a:close/>
                    <a:moveTo>
                      <a:pt x="84144" y="30017"/>
                    </a:moveTo>
                    <a:cubicBezTo>
                      <a:pt x="86080" y="30017"/>
                      <a:pt x="87953" y="30820"/>
                      <a:pt x="89290" y="32267"/>
                    </a:cubicBezTo>
                    <a:cubicBezTo>
                      <a:pt x="89271" y="32267"/>
                      <a:pt x="89251" y="32267"/>
                      <a:pt x="89231" y="32267"/>
                    </a:cubicBezTo>
                    <a:cubicBezTo>
                      <a:pt x="87362" y="32267"/>
                      <a:pt x="85595" y="33105"/>
                      <a:pt x="84353" y="34409"/>
                    </a:cubicBezTo>
                    <a:cubicBezTo>
                      <a:pt x="84443" y="32814"/>
                      <a:pt x="83851" y="31317"/>
                      <a:pt x="82866" y="30135"/>
                    </a:cubicBezTo>
                    <a:cubicBezTo>
                      <a:pt x="83291" y="30056"/>
                      <a:pt x="83719" y="30017"/>
                      <a:pt x="84144" y="30017"/>
                    </a:cubicBezTo>
                    <a:close/>
                    <a:moveTo>
                      <a:pt x="94437" y="30017"/>
                    </a:moveTo>
                    <a:cubicBezTo>
                      <a:pt x="94862" y="30017"/>
                      <a:pt x="95289" y="30056"/>
                      <a:pt x="95715" y="30135"/>
                    </a:cubicBezTo>
                    <a:cubicBezTo>
                      <a:pt x="94729" y="31317"/>
                      <a:pt x="94138" y="32814"/>
                      <a:pt x="94228" y="34409"/>
                    </a:cubicBezTo>
                    <a:cubicBezTo>
                      <a:pt x="92977" y="33105"/>
                      <a:pt x="91218" y="32267"/>
                      <a:pt x="89350" y="32267"/>
                    </a:cubicBezTo>
                    <a:cubicBezTo>
                      <a:pt x="89333" y="32267"/>
                      <a:pt x="89316" y="32267"/>
                      <a:pt x="89299" y="32267"/>
                    </a:cubicBezTo>
                    <a:lnTo>
                      <a:pt x="89299" y="32267"/>
                    </a:lnTo>
                    <a:cubicBezTo>
                      <a:pt x="90637" y="30820"/>
                      <a:pt x="92504" y="30017"/>
                      <a:pt x="94437" y="30017"/>
                    </a:cubicBezTo>
                    <a:close/>
                    <a:moveTo>
                      <a:pt x="47484" y="30107"/>
                    </a:moveTo>
                    <a:cubicBezTo>
                      <a:pt x="47908" y="30107"/>
                      <a:pt x="48336" y="30145"/>
                      <a:pt x="48762" y="30224"/>
                    </a:cubicBezTo>
                    <a:cubicBezTo>
                      <a:pt x="47767" y="31407"/>
                      <a:pt x="47185" y="32912"/>
                      <a:pt x="47275" y="34498"/>
                    </a:cubicBezTo>
                    <a:cubicBezTo>
                      <a:pt x="46024" y="33195"/>
                      <a:pt x="44256" y="32357"/>
                      <a:pt x="42396" y="32357"/>
                    </a:cubicBezTo>
                    <a:cubicBezTo>
                      <a:pt x="42377" y="32357"/>
                      <a:pt x="42357" y="32357"/>
                      <a:pt x="42337" y="32357"/>
                    </a:cubicBezTo>
                    <a:cubicBezTo>
                      <a:pt x="43675" y="30909"/>
                      <a:pt x="45548" y="30107"/>
                      <a:pt x="47484" y="30107"/>
                    </a:cubicBezTo>
                    <a:close/>
                    <a:moveTo>
                      <a:pt x="60497" y="30107"/>
                    </a:moveTo>
                    <a:cubicBezTo>
                      <a:pt x="62433" y="30107"/>
                      <a:pt x="64308" y="30911"/>
                      <a:pt x="65653" y="32366"/>
                    </a:cubicBezTo>
                    <a:lnTo>
                      <a:pt x="65653" y="32366"/>
                    </a:lnTo>
                    <a:cubicBezTo>
                      <a:pt x="65650" y="32366"/>
                      <a:pt x="65647" y="32366"/>
                      <a:pt x="65644" y="32366"/>
                    </a:cubicBezTo>
                    <a:cubicBezTo>
                      <a:pt x="65624" y="32366"/>
                      <a:pt x="65604" y="32366"/>
                      <a:pt x="65584" y="32366"/>
                    </a:cubicBezTo>
                    <a:cubicBezTo>
                      <a:pt x="63715" y="32366"/>
                      <a:pt x="61957" y="33195"/>
                      <a:pt x="60706" y="34498"/>
                    </a:cubicBezTo>
                    <a:cubicBezTo>
                      <a:pt x="60796" y="32912"/>
                      <a:pt x="60214" y="31407"/>
                      <a:pt x="59219" y="30224"/>
                    </a:cubicBezTo>
                    <a:cubicBezTo>
                      <a:pt x="59644" y="30145"/>
                      <a:pt x="60072" y="30107"/>
                      <a:pt x="60497" y="30107"/>
                    </a:cubicBezTo>
                    <a:close/>
                    <a:moveTo>
                      <a:pt x="106093" y="25399"/>
                    </a:moveTo>
                    <a:cubicBezTo>
                      <a:pt x="106554" y="25399"/>
                      <a:pt x="107019" y="25445"/>
                      <a:pt x="107480" y="25538"/>
                    </a:cubicBezTo>
                    <a:cubicBezTo>
                      <a:pt x="106477" y="26801"/>
                      <a:pt x="105930" y="28395"/>
                      <a:pt x="106136" y="30070"/>
                    </a:cubicBezTo>
                    <a:lnTo>
                      <a:pt x="106136" y="30070"/>
                    </a:lnTo>
                    <a:cubicBezTo>
                      <a:pt x="106645" y="29957"/>
                      <a:pt x="107158" y="29902"/>
                      <a:pt x="107667" y="29902"/>
                    </a:cubicBezTo>
                    <a:cubicBezTo>
                      <a:pt x="109601" y="29902"/>
                      <a:pt x="111474" y="30700"/>
                      <a:pt x="112821" y="32160"/>
                    </a:cubicBezTo>
                    <a:cubicBezTo>
                      <a:pt x="112802" y="32160"/>
                      <a:pt x="112783" y="32160"/>
                      <a:pt x="112764" y="32160"/>
                    </a:cubicBezTo>
                    <a:cubicBezTo>
                      <a:pt x="110778" y="32160"/>
                      <a:pt x="108911" y="33096"/>
                      <a:pt x="107659" y="34543"/>
                    </a:cubicBezTo>
                    <a:cubicBezTo>
                      <a:pt x="107785" y="32877"/>
                      <a:pt x="107175" y="31300"/>
                      <a:pt x="106127" y="30072"/>
                    </a:cubicBezTo>
                    <a:cubicBezTo>
                      <a:pt x="106130" y="30071"/>
                      <a:pt x="106132" y="30071"/>
                      <a:pt x="106134" y="30070"/>
                    </a:cubicBezTo>
                    <a:lnTo>
                      <a:pt x="106134" y="30070"/>
                    </a:lnTo>
                    <a:lnTo>
                      <a:pt x="106127" y="30063"/>
                    </a:lnTo>
                    <a:cubicBezTo>
                      <a:pt x="104875" y="28607"/>
                      <a:pt x="102990" y="27652"/>
                      <a:pt x="100995" y="27652"/>
                    </a:cubicBezTo>
                    <a:cubicBezTo>
                      <a:pt x="100979" y="27652"/>
                      <a:pt x="100964" y="27652"/>
                      <a:pt x="100948" y="27653"/>
                    </a:cubicBezTo>
                    <a:lnTo>
                      <a:pt x="100948" y="27653"/>
                    </a:lnTo>
                    <a:cubicBezTo>
                      <a:pt x="102286" y="26199"/>
                      <a:pt x="104161" y="25399"/>
                      <a:pt x="106093" y="25399"/>
                    </a:cubicBezTo>
                    <a:close/>
                    <a:moveTo>
                      <a:pt x="13651" y="30209"/>
                    </a:moveTo>
                    <a:cubicBezTo>
                      <a:pt x="15587" y="30209"/>
                      <a:pt x="17458" y="31009"/>
                      <a:pt x="18799" y="32455"/>
                    </a:cubicBezTo>
                    <a:lnTo>
                      <a:pt x="18799" y="32455"/>
                    </a:lnTo>
                    <a:cubicBezTo>
                      <a:pt x="18788" y="32455"/>
                      <a:pt x="18777" y="32455"/>
                      <a:pt x="18766" y="32455"/>
                    </a:cubicBezTo>
                    <a:cubicBezTo>
                      <a:pt x="16897" y="32455"/>
                      <a:pt x="15129" y="33294"/>
                      <a:pt x="13888" y="34597"/>
                    </a:cubicBezTo>
                    <a:cubicBezTo>
                      <a:pt x="13968" y="33002"/>
                      <a:pt x="13386" y="31497"/>
                      <a:pt x="12391" y="30323"/>
                    </a:cubicBezTo>
                    <a:cubicBezTo>
                      <a:pt x="12811" y="30247"/>
                      <a:pt x="13233" y="30209"/>
                      <a:pt x="13651" y="30209"/>
                    </a:cubicBezTo>
                    <a:close/>
                    <a:moveTo>
                      <a:pt x="23971" y="30205"/>
                    </a:moveTo>
                    <a:cubicBezTo>
                      <a:pt x="24396" y="30205"/>
                      <a:pt x="24824" y="30244"/>
                      <a:pt x="25250" y="30323"/>
                    </a:cubicBezTo>
                    <a:cubicBezTo>
                      <a:pt x="24255" y="31497"/>
                      <a:pt x="23673" y="33002"/>
                      <a:pt x="23753" y="34597"/>
                    </a:cubicBezTo>
                    <a:cubicBezTo>
                      <a:pt x="22512" y="33294"/>
                      <a:pt x="20744" y="32455"/>
                      <a:pt x="18884" y="32455"/>
                    </a:cubicBezTo>
                    <a:cubicBezTo>
                      <a:pt x="18864" y="32455"/>
                      <a:pt x="18845" y="32455"/>
                      <a:pt x="18825" y="32455"/>
                    </a:cubicBezTo>
                    <a:cubicBezTo>
                      <a:pt x="20162" y="31008"/>
                      <a:pt x="22036" y="30205"/>
                      <a:pt x="23971" y="30205"/>
                    </a:cubicBezTo>
                    <a:close/>
                    <a:moveTo>
                      <a:pt x="35606" y="25605"/>
                    </a:moveTo>
                    <a:cubicBezTo>
                      <a:pt x="36068" y="25605"/>
                      <a:pt x="36534" y="25651"/>
                      <a:pt x="36997" y="25744"/>
                    </a:cubicBezTo>
                    <a:cubicBezTo>
                      <a:pt x="35993" y="26999"/>
                      <a:pt x="35438" y="28593"/>
                      <a:pt x="35644" y="30269"/>
                    </a:cubicBezTo>
                    <a:cubicBezTo>
                      <a:pt x="36150" y="30158"/>
                      <a:pt x="36661" y="30103"/>
                      <a:pt x="37168" y="30103"/>
                    </a:cubicBezTo>
                    <a:cubicBezTo>
                      <a:pt x="39104" y="30103"/>
                      <a:pt x="40980" y="30899"/>
                      <a:pt x="42329" y="32357"/>
                    </a:cubicBezTo>
                    <a:lnTo>
                      <a:pt x="42329" y="32357"/>
                    </a:lnTo>
                    <a:cubicBezTo>
                      <a:pt x="42313" y="32357"/>
                      <a:pt x="42297" y="32357"/>
                      <a:pt x="42282" y="32357"/>
                    </a:cubicBezTo>
                    <a:cubicBezTo>
                      <a:pt x="40295" y="32357"/>
                      <a:pt x="38428" y="33302"/>
                      <a:pt x="37176" y="34749"/>
                    </a:cubicBezTo>
                    <a:cubicBezTo>
                      <a:pt x="37302" y="33074"/>
                      <a:pt x="36692" y="31497"/>
                      <a:pt x="35644" y="30269"/>
                    </a:cubicBezTo>
                    <a:cubicBezTo>
                      <a:pt x="34392" y="28813"/>
                      <a:pt x="32507" y="27858"/>
                      <a:pt x="30511" y="27858"/>
                    </a:cubicBezTo>
                    <a:cubicBezTo>
                      <a:pt x="30496" y="27858"/>
                      <a:pt x="30480" y="27859"/>
                      <a:pt x="30465" y="27859"/>
                    </a:cubicBezTo>
                    <a:lnTo>
                      <a:pt x="30465" y="27859"/>
                    </a:lnTo>
                    <a:cubicBezTo>
                      <a:pt x="31803" y="26405"/>
                      <a:pt x="33672" y="25605"/>
                      <a:pt x="35606" y="25605"/>
                    </a:cubicBezTo>
                    <a:close/>
                    <a:moveTo>
                      <a:pt x="124475" y="28056"/>
                    </a:moveTo>
                    <a:cubicBezTo>
                      <a:pt x="127650" y="28056"/>
                      <a:pt x="130827" y="30135"/>
                      <a:pt x="130867" y="34292"/>
                    </a:cubicBezTo>
                    <a:cubicBezTo>
                      <a:pt x="130389" y="34187"/>
                      <a:pt x="129906" y="34136"/>
                      <a:pt x="129427" y="34136"/>
                    </a:cubicBezTo>
                    <a:cubicBezTo>
                      <a:pt x="127574" y="34136"/>
                      <a:pt x="125776" y="34904"/>
                      <a:pt x="124487" y="36299"/>
                    </a:cubicBezTo>
                    <a:cubicBezTo>
                      <a:pt x="123213" y="34927"/>
                      <a:pt x="121434" y="34140"/>
                      <a:pt x="119564" y="34140"/>
                    </a:cubicBezTo>
                    <a:cubicBezTo>
                      <a:pt x="119553" y="34140"/>
                      <a:pt x="119543" y="34140"/>
                      <a:pt x="119532" y="34140"/>
                    </a:cubicBezTo>
                    <a:cubicBezTo>
                      <a:pt x="119048" y="34140"/>
                      <a:pt x="118564" y="34185"/>
                      <a:pt x="118089" y="34292"/>
                    </a:cubicBezTo>
                    <a:cubicBezTo>
                      <a:pt x="118125" y="30135"/>
                      <a:pt x="121299" y="28056"/>
                      <a:pt x="124475" y="28056"/>
                    </a:cubicBezTo>
                    <a:close/>
                    <a:moveTo>
                      <a:pt x="100943" y="28163"/>
                    </a:moveTo>
                    <a:cubicBezTo>
                      <a:pt x="104120" y="28163"/>
                      <a:pt x="107296" y="30242"/>
                      <a:pt x="107337" y="34400"/>
                    </a:cubicBezTo>
                    <a:cubicBezTo>
                      <a:pt x="106858" y="34295"/>
                      <a:pt x="106375" y="34244"/>
                      <a:pt x="105896" y="34244"/>
                    </a:cubicBezTo>
                    <a:cubicBezTo>
                      <a:pt x="104045" y="34244"/>
                      <a:pt x="102248" y="35008"/>
                      <a:pt x="100952" y="36393"/>
                    </a:cubicBezTo>
                    <a:lnTo>
                      <a:pt x="100952" y="36393"/>
                    </a:lnTo>
                    <a:cubicBezTo>
                      <a:pt x="99679" y="35024"/>
                      <a:pt x="97893" y="34247"/>
                      <a:pt x="96025" y="34247"/>
                    </a:cubicBezTo>
                    <a:cubicBezTo>
                      <a:pt x="96014" y="34247"/>
                      <a:pt x="96004" y="34247"/>
                      <a:pt x="95993" y="34248"/>
                    </a:cubicBezTo>
                    <a:cubicBezTo>
                      <a:pt x="95509" y="34248"/>
                      <a:pt x="95025" y="34292"/>
                      <a:pt x="94550" y="34400"/>
                    </a:cubicBezTo>
                    <a:cubicBezTo>
                      <a:pt x="94590" y="30242"/>
                      <a:pt x="97767" y="28163"/>
                      <a:pt x="100943" y="28163"/>
                    </a:cubicBezTo>
                    <a:close/>
                    <a:moveTo>
                      <a:pt x="77631" y="28160"/>
                    </a:moveTo>
                    <a:cubicBezTo>
                      <a:pt x="80803" y="28160"/>
                      <a:pt x="83975" y="30235"/>
                      <a:pt x="84021" y="34387"/>
                    </a:cubicBezTo>
                    <a:lnTo>
                      <a:pt x="84021" y="34387"/>
                    </a:lnTo>
                    <a:cubicBezTo>
                      <a:pt x="83552" y="34288"/>
                      <a:pt x="83080" y="34239"/>
                      <a:pt x="82612" y="34239"/>
                    </a:cubicBezTo>
                    <a:cubicBezTo>
                      <a:pt x="80751" y="34239"/>
                      <a:pt x="78950" y="35006"/>
                      <a:pt x="77651" y="36398"/>
                    </a:cubicBezTo>
                    <a:cubicBezTo>
                      <a:pt x="76377" y="35026"/>
                      <a:pt x="74589" y="34247"/>
                      <a:pt x="72710" y="34247"/>
                    </a:cubicBezTo>
                    <a:cubicBezTo>
                      <a:pt x="72699" y="34247"/>
                      <a:pt x="72688" y="34247"/>
                      <a:pt x="72678" y="34248"/>
                    </a:cubicBezTo>
                    <a:cubicBezTo>
                      <a:pt x="72194" y="34248"/>
                      <a:pt x="71710" y="34292"/>
                      <a:pt x="71235" y="34400"/>
                    </a:cubicBezTo>
                    <a:cubicBezTo>
                      <a:pt x="71275" y="30241"/>
                      <a:pt x="74454" y="28160"/>
                      <a:pt x="77631" y="28160"/>
                    </a:cubicBezTo>
                    <a:close/>
                    <a:moveTo>
                      <a:pt x="53992" y="28260"/>
                    </a:moveTo>
                    <a:cubicBezTo>
                      <a:pt x="57167" y="28260"/>
                      <a:pt x="60343" y="30336"/>
                      <a:pt x="60384" y="34488"/>
                    </a:cubicBezTo>
                    <a:lnTo>
                      <a:pt x="60384" y="34488"/>
                    </a:lnTo>
                    <a:cubicBezTo>
                      <a:pt x="59912" y="34387"/>
                      <a:pt x="59436" y="34338"/>
                      <a:pt x="58965" y="34338"/>
                    </a:cubicBezTo>
                    <a:cubicBezTo>
                      <a:pt x="57104" y="34338"/>
                      <a:pt x="55304" y="35104"/>
                      <a:pt x="54004" y="36497"/>
                    </a:cubicBezTo>
                    <a:cubicBezTo>
                      <a:pt x="52723" y="35117"/>
                      <a:pt x="50931" y="34337"/>
                      <a:pt x="49049" y="34337"/>
                    </a:cubicBezTo>
                    <a:cubicBezTo>
                      <a:pt x="48565" y="34337"/>
                      <a:pt x="48081" y="34391"/>
                      <a:pt x="47606" y="34489"/>
                    </a:cubicBezTo>
                    <a:cubicBezTo>
                      <a:pt x="47642" y="30336"/>
                      <a:pt x="50816" y="28260"/>
                      <a:pt x="53992" y="28260"/>
                    </a:cubicBezTo>
                    <a:close/>
                    <a:moveTo>
                      <a:pt x="7166" y="28348"/>
                    </a:moveTo>
                    <a:cubicBezTo>
                      <a:pt x="10341" y="28348"/>
                      <a:pt x="13516" y="30427"/>
                      <a:pt x="13556" y="34588"/>
                    </a:cubicBezTo>
                    <a:cubicBezTo>
                      <a:pt x="13083" y="34486"/>
                      <a:pt x="12605" y="34436"/>
                      <a:pt x="12131" y="34436"/>
                    </a:cubicBezTo>
                    <a:cubicBezTo>
                      <a:pt x="10273" y="34436"/>
                      <a:pt x="8469" y="35201"/>
                      <a:pt x="7176" y="36586"/>
                    </a:cubicBezTo>
                    <a:cubicBezTo>
                      <a:pt x="5893" y="35223"/>
                      <a:pt x="4106" y="34445"/>
                      <a:pt x="2227" y="34445"/>
                    </a:cubicBezTo>
                    <a:cubicBezTo>
                      <a:pt x="2216" y="34445"/>
                      <a:pt x="2205" y="34445"/>
                      <a:pt x="2194" y="34445"/>
                    </a:cubicBezTo>
                    <a:lnTo>
                      <a:pt x="2212" y="34427"/>
                    </a:lnTo>
                    <a:cubicBezTo>
                      <a:pt x="1728" y="34427"/>
                      <a:pt x="1245" y="34481"/>
                      <a:pt x="770" y="34588"/>
                    </a:cubicBezTo>
                    <a:cubicBezTo>
                      <a:pt x="810" y="30429"/>
                      <a:pt x="3988" y="28348"/>
                      <a:pt x="7166" y="28348"/>
                    </a:cubicBezTo>
                    <a:close/>
                    <a:moveTo>
                      <a:pt x="30465" y="28364"/>
                    </a:moveTo>
                    <a:cubicBezTo>
                      <a:pt x="33638" y="28364"/>
                      <a:pt x="36811" y="30439"/>
                      <a:pt x="36854" y="34593"/>
                    </a:cubicBezTo>
                    <a:lnTo>
                      <a:pt x="36854" y="34593"/>
                    </a:lnTo>
                    <a:cubicBezTo>
                      <a:pt x="36384" y="34494"/>
                      <a:pt x="35912" y="34445"/>
                      <a:pt x="35443" y="34445"/>
                    </a:cubicBezTo>
                    <a:cubicBezTo>
                      <a:pt x="33580" y="34445"/>
                      <a:pt x="31775" y="35212"/>
                      <a:pt x="30483" y="36604"/>
                    </a:cubicBezTo>
                    <a:cubicBezTo>
                      <a:pt x="29201" y="35224"/>
                      <a:pt x="27409" y="34445"/>
                      <a:pt x="25528" y="34445"/>
                    </a:cubicBezTo>
                    <a:cubicBezTo>
                      <a:pt x="25044" y="34445"/>
                      <a:pt x="24560" y="34498"/>
                      <a:pt x="24085" y="34597"/>
                    </a:cubicBezTo>
                    <a:cubicBezTo>
                      <a:pt x="24116" y="30443"/>
                      <a:pt x="27290" y="28364"/>
                      <a:pt x="30465" y="28364"/>
                    </a:cubicBezTo>
                    <a:close/>
                    <a:moveTo>
                      <a:pt x="119327" y="34515"/>
                    </a:moveTo>
                    <a:cubicBezTo>
                      <a:pt x="121267" y="34515"/>
                      <a:pt x="123141" y="35318"/>
                      <a:pt x="124478" y="36765"/>
                    </a:cubicBezTo>
                    <a:cubicBezTo>
                      <a:pt x="124458" y="36765"/>
                      <a:pt x="124439" y="36765"/>
                      <a:pt x="124419" y="36765"/>
                    </a:cubicBezTo>
                    <a:cubicBezTo>
                      <a:pt x="122550" y="36765"/>
                      <a:pt x="120782" y="37604"/>
                      <a:pt x="119541" y="38907"/>
                    </a:cubicBezTo>
                    <a:cubicBezTo>
                      <a:pt x="119622" y="37312"/>
                      <a:pt x="119039" y="35816"/>
                      <a:pt x="118045" y="34633"/>
                    </a:cubicBezTo>
                    <a:cubicBezTo>
                      <a:pt x="118472" y="34554"/>
                      <a:pt x="118901" y="34515"/>
                      <a:pt x="119327" y="34515"/>
                    </a:cubicBezTo>
                    <a:close/>
                    <a:moveTo>
                      <a:pt x="129624" y="34515"/>
                    </a:moveTo>
                    <a:cubicBezTo>
                      <a:pt x="130049" y="34515"/>
                      <a:pt x="130477" y="34554"/>
                      <a:pt x="130903" y="34633"/>
                    </a:cubicBezTo>
                    <a:cubicBezTo>
                      <a:pt x="129908" y="35816"/>
                      <a:pt x="129326" y="37312"/>
                      <a:pt x="129415" y="38907"/>
                    </a:cubicBezTo>
                    <a:cubicBezTo>
                      <a:pt x="128165" y="37604"/>
                      <a:pt x="126397" y="36765"/>
                      <a:pt x="124537" y="36765"/>
                    </a:cubicBezTo>
                    <a:cubicBezTo>
                      <a:pt x="124517" y="36765"/>
                      <a:pt x="124498" y="36765"/>
                      <a:pt x="124478" y="36765"/>
                    </a:cubicBezTo>
                    <a:cubicBezTo>
                      <a:pt x="125815" y="35318"/>
                      <a:pt x="127689" y="34515"/>
                      <a:pt x="129624" y="34515"/>
                    </a:cubicBezTo>
                    <a:close/>
                    <a:moveTo>
                      <a:pt x="82770" y="34620"/>
                    </a:moveTo>
                    <a:cubicBezTo>
                      <a:pt x="83198" y="34620"/>
                      <a:pt x="83629" y="34660"/>
                      <a:pt x="84057" y="34740"/>
                    </a:cubicBezTo>
                    <a:cubicBezTo>
                      <a:pt x="83556" y="35341"/>
                      <a:pt x="83152" y="36031"/>
                      <a:pt x="82893" y="36765"/>
                    </a:cubicBezTo>
                    <a:lnTo>
                      <a:pt x="82875" y="36765"/>
                    </a:lnTo>
                    <a:cubicBezTo>
                      <a:pt x="82633" y="37473"/>
                      <a:pt x="82534" y="38208"/>
                      <a:pt x="82570" y="38952"/>
                    </a:cubicBezTo>
                    <a:cubicBezTo>
                      <a:pt x="81324" y="37644"/>
                      <a:pt x="79559" y="36810"/>
                      <a:pt x="77695" y="36810"/>
                    </a:cubicBezTo>
                    <a:cubicBezTo>
                      <a:pt x="79026" y="35399"/>
                      <a:pt x="80871" y="34620"/>
                      <a:pt x="82770" y="34620"/>
                    </a:cubicBezTo>
                    <a:close/>
                    <a:moveTo>
                      <a:pt x="95806" y="34620"/>
                    </a:moveTo>
                    <a:cubicBezTo>
                      <a:pt x="97710" y="34620"/>
                      <a:pt x="99556" y="35399"/>
                      <a:pt x="100894" y="36810"/>
                    </a:cubicBezTo>
                    <a:cubicBezTo>
                      <a:pt x="99021" y="36810"/>
                      <a:pt x="97256" y="37644"/>
                      <a:pt x="96011" y="38952"/>
                    </a:cubicBezTo>
                    <a:cubicBezTo>
                      <a:pt x="96047" y="38208"/>
                      <a:pt x="95948" y="37473"/>
                      <a:pt x="95706" y="36765"/>
                    </a:cubicBezTo>
                    <a:lnTo>
                      <a:pt x="95679" y="36765"/>
                    </a:lnTo>
                    <a:cubicBezTo>
                      <a:pt x="95419" y="36031"/>
                      <a:pt x="95025" y="35341"/>
                      <a:pt x="94514" y="34740"/>
                    </a:cubicBezTo>
                    <a:cubicBezTo>
                      <a:pt x="94944" y="34660"/>
                      <a:pt x="95377" y="34620"/>
                      <a:pt x="95806" y="34620"/>
                    </a:cubicBezTo>
                    <a:close/>
                    <a:moveTo>
                      <a:pt x="59142" y="34720"/>
                    </a:moveTo>
                    <a:cubicBezTo>
                      <a:pt x="59570" y="34720"/>
                      <a:pt x="60000" y="34759"/>
                      <a:pt x="60429" y="34839"/>
                    </a:cubicBezTo>
                    <a:cubicBezTo>
                      <a:pt x="59434" y="36022"/>
                      <a:pt x="58852" y="37518"/>
                      <a:pt x="58941" y="39113"/>
                    </a:cubicBezTo>
                    <a:cubicBezTo>
                      <a:pt x="57691" y="37810"/>
                      <a:pt x="55923" y="36971"/>
                      <a:pt x="54063" y="36971"/>
                    </a:cubicBezTo>
                    <a:cubicBezTo>
                      <a:pt x="54043" y="36971"/>
                      <a:pt x="54024" y="36971"/>
                      <a:pt x="54004" y="36972"/>
                    </a:cubicBezTo>
                    <a:cubicBezTo>
                      <a:pt x="53984" y="36971"/>
                      <a:pt x="53964" y="36971"/>
                      <a:pt x="53945" y="36971"/>
                    </a:cubicBezTo>
                    <a:cubicBezTo>
                      <a:pt x="52076" y="36971"/>
                      <a:pt x="50308" y="37810"/>
                      <a:pt x="49067" y="39113"/>
                    </a:cubicBezTo>
                    <a:cubicBezTo>
                      <a:pt x="49147" y="37518"/>
                      <a:pt x="48565" y="36022"/>
                      <a:pt x="47579" y="34839"/>
                    </a:cubicBezTo>
                    <a:cubicBezTo>
                      <a:pt x="48004" y="34760"/>
                      <a:pt x="48431" y="34721"/>
                      <a:pt x="48855" y="34721"/>
                    </a:cubicBezTo>
                    <a:cubicBezTo>
                      <a:pt x="50785" y="34721"/>
                      <a:pt x="52658" y="35523"/>
                      <a:pt x="53995" y="36963"/>
                    </a:cubicBezTo>
                    <a:lnTo>
                      <a:pt x="54004" y="36963"/>
                    </a:lnTo>
                    <a:cubicBezTo>
                      <a:pt x="55339" y="35517"/>
                      <a:pt x="57210" y="34720"/>
                      <a:pt x="59142" y="34720"/>
                    </a:cubicBezTo>
                    <a:close/>
                    <a:moveTo>
                      <a:pt x="12301" y="34821"/>
                    </a:moveTo>
                    <a:cubicBezTo>
                      <a:pt x="12724" y="34821"/>
                      <a:pt x="13150" y="34859"/>
                      <a:pt x="13574" y="34938"/>
                    </a:cubicBezTo>
                    <a:cubicBezTo>
                      <a:pt x="13063" y="35538"/>
                      <a:pt x="12669" y="36228"/>
                      <a:pt x="12409" y="36972"/>
                    </a:cubicBezTo>
                    <a:lnTo>
                      <a:pt x="12382" y="36972"/>
                    </a:lnTo>
                    <a:cubicBezTo>
                      <a:pt x="12141" y="37670"/>
                      <a:pt x="12042" y="38414"/>
                      <a:pt x="12087" y="39149"/>
                    </a:cubicBezTo>
                    <a:cubicBezTo>
                      <a:pt x="10841" y="37850"/>
                      <a:pt x="9076" y="37007"/>
                      <a:pt x="7212" y="37007"/>
                    </a:cubicBezTo>
                    <a:cubicBezTo>
                      <a:pt x="8547" y="35599"/>
                      <a:pt x="10392" y="34821"/>
                      <a:pt x="12301" y="34821"/>
                    </a:cubicBezTo>
                    <a:close/>
                    <a:moveTo>
                      <a:pt x="25305" y="34821"/>
                    </a:moveTo>
                    <a:cubicBezTo>
                      <a:pt x="27216" y="34821"/>
                      <a:pt x="29067" y="35599"/>
                      <a:pt x="30402" y="37007"/>
                    </a:cubicBezTo>
                    <a:cubicBezTo>
                      <a:pt x="28538" y="37007"/>
                      <a:pt x="26764" y="37841"/>
                      <a:pt x="25519" y="39149"/>
                    </a:cubicBezTo>
                    <a:cubicBezTo>
                      <a:pt x="25563" y="38414"/>
                      <a:pt x="25456" y="37670"/>
                      <a:pt x="25223" y="36972"/>
                    </a:cubicBezTo>
                    <a:lnTo>
                      <a:pt x="25196" y="36972"/>
                    </a:lnTo>
                    <a:cubicBezTo>
                      <a:pt x="24936" y="36228"/>
                      <a:pt x="24542" y="35538"/>
                      <a:pt x="24031" y="34938"/>
                    </a:cubicBezTo>
                    <a:cubicBezTo>
                      <a:pt x="24455" y="34859"/>
                      <a:pt x="24882" y="34821"/>
                      <a:pt x="25305" y="34821"/>
                    </a:cubicBezTo>
                    <a:close/>
                    <a:moveTo>
                      <a:pt x="106096" y="34617"/>
                    </a:moveTo>
                    <a:cubicBezTo>
                      <a:pt x="106559" y="34617"/>
                      <a:pt x="107026" y="34664"/>
                      <a:pt x="107489" y="34758"/>
                    </a:cubicBezTo>
                    <a:cubicBezTo>
                      <a:pt x="106495" y="35995"/>
                      <a:pt x="105948" y="37563"/>
                      <a:pt x="106127" y="39212"/>
                    </a:cubicBezTo>
                    <a:cubicBezTo>
                      <a:pt x="104873" y="37760"/>
                      <a:pt x="103000" y="36810"/>
                      <a:pt x="101011" y="36810"/>
                    </a:cubicBezTo>
                    <a:cubicBezTo>
                      <a:pt x="102344" y="35398"/>
                      <a:pt x="104192" y="34617"/>
                      <a:pt x="106096" y="34617"/>
                    </a:cubicBezTo>
                    <a:close/>
                    <a:moveTo>
                      <a:pt x="70794" y="30109"/>
                    </a:moveTo>
                    <a:cubicBezTo>
                      <a:pt x="71289" y="30109"/>
                      <a:pt x="71788" y="30161"/>
                      <a:pt x="72283" y="30269"/>
                    </a:cubicBezTo>
                    <a:cubicBezTo>
                      <a:pt x="71289" y="31524"/>
                      <a:pt x="70742" y="33110"/>
                      <a:pt x="70939" y="34785"/>
                    </a:cubicBezTo>
                    <a:lnTo>
                      <a:pt x="70957" y="34785"/>
                    </a:lnTo>
                    <a:cubicBezTo>
                      <a:pt x="71462" y="34672"/>
                      <a:pt x="71973" y="34617"/>
                      <a:pt x="72479" y="34617"/>
                    </a:cubicBezTo>
                    <a:cubicBezTo>
                      <a:pt x="74381" y="34617"/>
                      <a:pt x="76233" y="35395"/>
                      <a:pt x="77570" y="36810"/>
                    </a:cubicBezTo>
                    <a:cubicBezTo>
                      <a:pt x="75527" y="36810"/>
                      <a:pt x="73601" y="37814"/>
                      <a:pt x="72346" y="39337"/>
                    </a:cubicBezTo>
                    <a:cubicBezTo>
                      <a:pt x="72694" y="35639"/>
                      <a:pt x="69398" y="32366"/>
                      <a:pt x="65704" y="32366"/>
                    </a:cubicBezTo>
                    <a:cubicBezTo>
                      <a:pt x="65687" y="32366"/>
                      <a:pt x="65670" y="32366"/>
                      <a:pt x="65653" y="32366"/>
                    </a:cubicBezTo>
                    <a:lnTo>
                      <a:pt x="65653" y="32366"/>
                    </a:lnTo>
                    <a:cubicBezTo>
                      <a:pt x="66994" y="30911"/>
                      <a:pt x="68863" y="30109"/>
                      <a:pt x="70794" y="30109"/>
                    </a:cubicBezTo>
                    <a:close/>
                    <a:moveTo>
                      <a:pt x="35613" y="34809"/>
                    </a:moveTo>
                    <a:cubicBezTo>
                      <a:pt x="36073" y="34809"/>
                      <a:pt x="36537" y="34854"/>
                      <a:pt x="36997" y="34946"/>
                    </a:cubicBezTo>
                    <a:cubicBezTo>
                      <a:pt x="36013" y="36189"/>
                      <a:pt x="35458" y="37762"/>
                      <a:pt x="35634" y="39407"/>
                    </a:cubicBezTo>
                    <a:lnTo>
                      <a:pt x="35634" y="39407"/>
                    </a:lnTo>
                    <a:cubicBezTo>
                      <a:pt x="34388" y="37948"/>
                      <a:pt x="32507" y="36998"/>
                      <a:pt x="30519" y="36998"/>
                    </a:cubicBezTo>
                    <a:cubicBezTo>
                      <a:pt x="31861" y="35584"/>
                      <a:pt x="33709" y="34809"/>
                      <a:pt x="35613" y="34809"/>
                    </a:cubicBezTo>
                    <a:close/>
                    <a:moveTo>
                      <a:pt x="136132" y="32662"/>
                    </a:moveTo>
                    <a:cubicBezTo>
                      <a:pt x="139308" y="32662"/>
                      <a:pt x="142484" y="34740"/>
                      <a:pt x="142525" y="38898"/>
                    </a:cubicBezTo>
                    <a:cubicBezTo>
                      <a:pt x="142046" y="38793"/>
                      <a:pt x="141563" y="38742"/>
                      <a:pt x="141084" y="38742"/>
                    </a:cubicBezTo>
                    <a:cubicBezTo>
                      <a:pt x="139231" y="38742"/>
                      <a:pt x="137433" y="39508"/>
                      <a:pt x="136145" y="40896"/>
                    </a:cubicBezTo>
                    <a:cubicBezTo>
                      <a:pt x="134863" y="39525"/>
                      <a:pt x="133071" y="38737"/>
                      <a:pt x="131190" y="38737"/>
                    </a:cubicBezTo>
                    <a:cubicBezTo>
                      <a:pt x="130706" y="38737"/>
                      <a:pt x="130222" y="38791"/>
                      <a:pt x="129747" y="38898"/>
                    </a:cubicBezTo>
                    <a:cubicBezTo>
                      <a:pt x="129783" y="34740"/>
                      <a:pt x="132957" y="32662"/>
                      <a:pt x="136132" y="32662"/>
                    </a:cubicBezTo>
                    <a:close/>
                    <a:moveTo>
                      <a:pt x="112818" y="32662"/>
                    </a:moveTo>
                    <a:cubicBezTo>
                      <a:pt x="115995" y="32662"/>
                      <a:pt x="119174" y="34740"/>
                      <a:pt x="119218" y="38898"/>
                    </a:cubicBezTo>
                    <a:cubicBezTo>
                      <a:pt x="118738" y="38793"/>
                      <a:pt x="118254" y="38742"/>
                      <a:pt x="117774" y="38742"/>
                    </a:cubicBezTo>
                    <a:cubicBezTo>
                      <a:pt x="115916" y="38742"/>
                      <a:pt x="114117" y="39510"/>
                      <a:pt x="112821" y="40905"/>
                    </a:cubicBezTo>
                    <a:cubicBezTo>
                      <a:pt x="111548" y="39525"/>
                      <a:pt x="109756" y="38746"/>
                      <a:pt x="107874" y="38746"/>
                    </a:cubicBezTo>
                    <a:cubicBezTo>
                      <a:pt x="107391" y="38746"/>
                      <a:pt x="106907" y="38791"/>
                      <a:pt x="106432" y="38898"/>
                    </a:cubicBezTo>
                    <a:cubicBezTo>
                      <a:pt x="106468" y="34740"/>
                      <a:pt x="109642" y="32662"/>
                      <a:pt x="112818" y="32662"/>
                    </a:cubicBezTo>
                    <a:close/>
                    <a:moveTo>
                      <a:pt x="89290" y="32762"/>
                    </a:moveTo>
                    <a:cubicBezTo>
                      <a:pt x="91871" y="32762"/>
                      <a:pt x="94452" y="34136"/>
                      <a:pt x="95348" y="36882"/>
                    </a:cubicBezTo>
                    <a:lnTo>
                      <a:pt x="95375" y="36882"/>
                    </a:lnTo>
                    <a:cubicBezTo>
                      <a:pt x="95572" y="37545"/>
                      <a:pt x="95679" y="38235"/>
                      <a:pt x="95688" y="38934"/>
                    </a:cubicBezTo>
                    <a:cubicBezTo>
                      <a:pt x="95213" y="38832"/>
                      <a:pt x="94735" y="38782"/>
                      <a:pt x="94260" y="38782"/>
                    </a:cubicBezTo>
                    <a:cubicBezTo>
                      <a:pt x="92399" y="38782"/>
                      <a:pt x="90599" y="39549"/>
                      <a:pt x="89299" y="40941"/>
                    </a:cubicBezTo>
                    <a:cubicBezTo>
                      <a:pt x="88018" y="39561"/>
                      <a:pt x="86226" y="38782"/>
                      <a:pt x="84344" y="38782"/>
                    </a:cubicBezTo>
                    <a:cubicBezTo>
                      <a:pt x="83860" y="38782"/>
                      <a:pt x="83376" y="38835"/>
                      <a:pt x="82902" y="38934"/>
                    </a:cubicBezTo>
                    <a:cubicBezTo>
                      <a:pt x="82902" y="38235"/>
                      <a:pt x="83009" y="37545"/>
                      <a:pt x="83215" y="36882"/>
                    </a:cubicBezTo>
                    <a:lnTo>
                      <a:pt x="83233" y="36882"/>
                    </a:lnTo>
                    <a:cubicBezTo>
                      <a:pt x="84129" y="34136"/>
                      <a:pt x="86710" y="32762"/>
                      <a:pt x="89290" y="32762"/>
                    </a:cubicBezTo>
                    <a:close/>
                    <a:moveTo>
                      <a:pt x="42338" y="32863"/>
                    </a:moveTo>
                    <a:cubicBezTo>
                      <a:pt x="45512" y="32863"/>
                      <a:pt x="48684" y="34938"/>
                      <a:pt x="48726" y="39091"/>
                    </a:cubicBezTo>
                    <a:lnTo>
                      <a:pt x="48726" y="39091"/>
                    </a:lnTo>
                    <a:cubicBezTo>
                      <a:pt x="48257" y="38992"/>
                      <a:pt x="47785" y="38943"/>
                      <a:pt x="47316" y="38943"/>
                    </a:cubicBezTo>
                    <a:cubicBezTo>
                      <a:pt x="45455" y="38943"/>
                      <a:pt x="43655" y="39710"/>
                      <a:pt x="42355" y="41102"/>
                    </a:cubicBezTo>
                    <a:cubicBezTo>
                      <a:pt x="41081" y="39730"/>
                      <a:pt x="39293" y="38952"/>
                      <a:pt x="37414" y="38952"/>
                    </a:cubicBezTo>
                    <a:cubicBezTo>
                      <a:pt x="37404" y="38952"/>
                      <a:pt x="37393" y="38952"/>
                      <a:pt x="37382" y="38952"/>
                    </a:cubicBezTo>
                    <a:cubicBezTo>
                      <a:pt x="36898" y="38952"/>
                      <a:pt x="36415" y="38997"/>
                      <a:pt x="35940" y="39104"/>
                    </a:cubicBezTo>
                    <a:cubicBezTo>
                      <a:pt x="35980" y="34944"/>
                      <a:pt x="39160" y="32863"/>
                      <a:pt x="42338" y="32863"/>
                    </a:cubicBezTo>
                    <a:close/>
                    <a:moveTo>
                      <a:pt x="65648" y="32868"/>
                    </a:moveTo>
                    <a:cubicBezTo>
                      <a:pt x="68825" y="32868"/>
                      <a:pt x="72001" y="34946"/>
                      <a:pt x="72041" y="39104"/>
                    </a:cubicBezTo>
                    <a:cubicBezTo>
                      <a:pt x="71563" y="38999"/>
                      <a:pt x="71081" y="38948"/>
                      <a:pt x="70602" y="38948"/>
                    </a:cubicBezTo>
                    <a:cubicBezTo>
                      <a:pt x="68748" y="38948"/>
                      <a:pt x="66949" y="39716"/>
                      <a:pt x="65653" y="41111"/>
                    </a:cubicBezTo>
                    <a:cubicBezTo>
                      <a:pt x="64371" y="39731"/>
                      <a:pt x="62579" y="38952"/>
                      <a:pt x="60697" y="38952"/>
                    </a:cubicBezTo>
                    <a:cubicBezTo>
                      <a:pt x="60214" y="38952"/>
                      <a:pt x="59730" y="38997"/>
                      <a:pt x="59255" y="39104"/>
                    </a:cubicBezTo>
                    <a:cubicBezTo>
                      <a:pt x="59295" y="34946"/>
                      <a:pt x="62472" y="32868"/>
                      <a:pt x="65648" y="32868"/>
                    </a:cubicBezTo>
                    <a:close/>
                    <a:moveTo>
                      <a:pt x="18803" y="32968"/>
                    </a:moveTo>
                    <a:cubicBezTo>
                      <a:pt x="21386" y="32968"/>
                      <a:pt x="23968" y="34342"/>
                      <a:pt x="24864" y="37088"/>
                    </a:cubicBezTo>
                    <a:lnTo>
                      <a:pt x="24882" y="37088"/>
                    </a:lnTo>
                    <a:cubicBezTo>
                      <a:pt x="25088" y="37751"/>
                      <a:pt x="25196" y="38441"/>
                      <a:pt x="25196" y="39140"/>
                    </a:cubicBezTo>
                    <a:cubicBezTo>
                      <a:pt x="24723" y="39038"/>
                      <a:pt x="24246" y="38988"/>
                      <a:pt x="23772" y="38988"/>
                    </a:cubicBezTo>
                    <a:cubicBezTo>
                      <a:pt x="21913" y="38988"/>
                      <a:pt x="20107" y="39755"/>
                      <a:pt x="18807" y="41147"/>
                    </a:cubicBezTo>
                    <a:cubicBezTo>
                      <a:pt x="17526" y="39767"/>
                      <a:pt x="15734" y="38988"/>
                      <a:pt x="13852" y="38988"/>
                    </a:cubicBezTo>
                    <a:cubicBezTo>
                      <a:pt x="13368" y="38988"/>
                      <a:pt x="12884" y="39041"/>
                      <a:pt x="12409" y="39140"/>
                    </a:cubicBezTo>
                    <a:cubicBezTo>
                      <a:pt x="12409" y="38441"/>
                      <a:pt x="12517" y="37751"/>
                      <a:pt x="12723" y="37088"/>
                    </a:cubicBezTo>
                    <a:lnTo>
                      <a:pt x="12741" y="37088"/>
                    </a:lnTo>
                    <a:cubicBezTo>
                      <a:pt x="13637" y="34342"/>
                      <a:pt x="16220" y="32968"/>
                      <a:pt x="18803" y="32968"/>
                    </a:cubicBezTo>
                    <a:close/>
                    <a:moveTo>
                      <a:pt x="117968" y="39112"/>
                    </a:moveTo>
                    <a:cubicBezTo>
                      <a:pt x="118392" y="39112"/>
                      <a:pt x="118820" y="39151"/>
                      <a:pt x="119245" y="39230"/>
                    </a:cubicBezTo>
                    <a:cubicBezTo>
                      <a:pt x="118726" y="39848"/>
                      <a:pt x="118322" y="40565"/>
                      <a:pt x="118063" y="41326"/>
                    </a:cubicBezTo>
                    <a:lnTo>
                      <a:pt x="118063" y="41317"/>
                    </a:lnTo>
                    <a:lnTo>
                      <a:pt x="118054" y="41344"/>
                    </a:lnTo>
                    <a:cubicBezTo>
                      <a:pt x="118054" y="41353"/>
                      <a:pt x="118045" y="41362"/>
                      <a:pt x="118036" y="41380"/>
                    </a:cubicBezTo>
                    <a:cubicBezTo>
                      <a:pt x="117812" y="42061"/>
                      <a:pt x="117713" y="42787"/>
                      <a:pt x="117758" y="43504"/>
                    </a:cubicBezTo>
                    <a:cubicBezTo>
                      <a:pt x="116508" y="42200"/>
                      <a:pt x="114748" y="41362"/>
                      <a:pt x="112888" y="41362"/>
                    </a:cubicBezTo>
                    <a:cubicBezTo>
                      <a:pt x="112869" y="41362"/>
                      <a:pt x="112849" y="41362"/>
                      <a:pt x="112830" y="41362"/>
                    </a:cubicBezTo>
                    <a:cubicBezTo>
                      <a:pt x="114167" y="39915"/>
                      <a:pt x="116034" y="39112"/>
                      <a:pt x="117968" y="39112"/>
                    </a:cubicBezTo>
                    <a:close/>
                    <a:moveTo>
                      <a:pt x="130986" y="39112"/>
                    </a:moveTo>
                    <a:cubicBezTo>
                      <a:pt x="132916" y="39112"/>
                      <a:pt x="134791" y="39915"/>
                      <a:pt x="136136" y="41362"/>
                    </a:cubicBezTo>
                    <a:cubicBezTo>
                      <a:pt x="136116" y="41362"/>
                      <a:pt x="136096" y="41362"/>
                      <a:pt x="136077" y="41362"/>
                    </a:cubicBezTo>
                    <a:cubicBezTo>
                      <a:pt x="134208" y="41362"/>
                      <a:pt x="132440" y="42200"/>
                      <a:pt x="131199" y="43504"/>
                    </a:cubicBezTo>
                    <a:cubicBezTo>
                      <a:pt x="131234" y="42787"/>
                      <a:pt x="131136" y="42070"/>
                      <a:pt x="130912" y="41389"/>
                    </a:cubicBezTo>
                    <a:lnTo>
                      <a:pt x="130912" y="41380"/>
                    </a:lnTo>
                    <a:cubicBezTo>
                      <a:pt x="130912" y="41371"/>
                      <a:pt x="130903" y="41362"/>
                      <a:pt x="130903" y="41344"/>
                    </a:cubicBezTo>
                    <a:cubicBezTo>
                      <a:pt x="130894" y="41335"/>
                      <a:pt x="130903" y="41335"/>
                      <a:pt x="130894" y="41326"/>
                    </a:cubicBezTo>
                    <a:cubicBezTo>
                      <a:pt x="130625" y="40556"/>
                      <a:pt x="130231" y="39848"/>
                      <a:pt x="129711" y="39230"/>
                    </a:cubicBezTo>
                    <a:cubicBezTo>
                      <a:pt x="130135" y="39151"/>
                      <a:pt x="130562" y="39112"/>
                      <a:pt x="130986" y="39112"/>
                    </a:cubicBezTo>
                    <a:close/>
                    <a:moveTo>
                      <a:pt x="84143" y="39166"/>
                    </a:moveTo>
                    <a:cubicBezTo>
                      <a:pt x="86077" y="39166"/>
                      <a:pt x="87946" y="39968"/>
                      <a:pt x="89290" y="41416"/>
                    </a:cubicBezTo>
                    <a:cubicBezTo>
                      <a:pt x="89271" y="41416"/>
                      <a:pt x="89251" y="41416"/>
                      <a:pt x="89231" y="41416"/>
                    </a:cubicBezTo>
                    <a:cubicBezTo>
                      <a:pt x="87362" y="41416"/>
                      <a:pt x="85595" y="42254"/>
                      <a:pt x="84353" y="43557"/>
                    </a:cubicBezTo>
                    <a:cubicBezTo>
                      <a:pt x="84434" y="41963"/>
                      <a:pt x="83851" y="40457"/>
                      <a:pt x="82866" y="39283"/>
                    </a:cubicBezTo>
                    <a:cubicBezTo>
                      <a:pt x="83291" y="39204"/>
                      <a:pt x="83719" y="39166"/>
                      <a:pt x="84143" y="39166"/>
                    </a:cubicBezTo>
                    <a:close/>
                    <a:moveTo>
                      <a:pt x="94430" y="39165"/>
                    </a:moveTo>
                    <a:cubicBezTo>
                      <a:pt x="94857" y="39165"/>
                      <a:pt x="95287" y="39204"/>
                      <a:pt x="95715" y="39283"/>
                    </a:cubicBezTo>
                    <a:cubicBezTo>
                      <a:pt x="94720" y="40466"/>
                      <a:pt x="94138" y="41963"/>
                      <a:pt x="94228" y="43557"/>
                    </a:cubicBezTo>
                    <a:cubicBezTo>
                      <a:pt x="92977" y="42254"/>
                      <a:pt x="91218" y="41416"/>
                      <a:pt x="89350" y="41416"/>
                    </a:cubicBezTo>
                    <a:cubicBezTo>
                      <a:pt x="89330" y="41416"/>
                      <a:pt x="89310" y="41416"/>
                      <a:pt x="89290" y="41416"/>
                    </a:cubicBezTo>
                    <a:cubicBezTo>
                      <a:pt x="90626" y="39963"/>
                      <a:pt x="92497" y="39165"/>
                      <a:pt x="94430" y="39165"/>
                    </a:cubicBezTo>
                    <a:close/>
                    <a:moveTo>
                      <a:pt x="47493" y="39318"/>
                    </a:moveTo>
                    <a:cubicBezTo>
                      <a:pt x="47917" y="39318"/>
                      <a:pt x="48345" y="39357"/>
                      <a:pt x="48771" y="39436"/>
                    </a:cubicBezTo>
                    <a:cubicBezTo>
                      <a:pt x="48242" y="40054"/>
                      <a:pt x="47839" y="40762"/>
                      <a:pt x="47579" y="41523"/>
                    </a:cubicBezTo>
                    <a:cubicBezTo>
                      <a:pt x="47579" y="41532"/>
                      <a:pt x="47579" y="41532"/>
                      <a:pt x="47579" y="41541"/>
                    </a:cubicBezTo>
                    <a:lnTo>
                      <a:pt x="47561" y="41586"/>
                    </a:lnTo>
                    <a:cubicBezTo>
                      <a:pt x="47337" y="42267"/>
                      <a:pt x="47239" y="42984"/>
                      <a:pt x="47275" y="43710"/>
                    </a:cubicBezTo>
                    <a:cubicBezTo>
                      <a:pt x="46033" y="42406"/>
                      <a:pt x="44274" y="41568"/>
                      <a:pt x="42406" y="41568"/>
                    </a:cubicBezTo>
                    <a:cubicBezTo>
                      <a:pt x="42386" y="41568"/>
                      <a:pt x="42366" y="41568"/>
                      <a:pt x="42346" y="41568"/>
                    </a:cubicBezTo>
                    <a:cubicBezTo>
                      <a:pt x="43684" y="40121"/>
                      <a:pt x="45557" y="39318"/>
                      <a:pt x="47493" y="39318"/>
                    </a:cubicBezTo>
                    <a:close/>
                    <a:moveTo>
                      <a:pt x="60506" y="39318"/>
                    </a:moveTo>
                    <a:cubicBezTo>
                      <a:pt x="62442" y="39318"/>
                      <a:pt x="64315" y="40121"/>
                      <a:pt x="65653" y="41568"/>
                    </a:cubicBezTo>
                    <a:cubicBezTo>
                      <a:pt x="65633" y="41568"/>
                      <a:pt x="65613" y="41568"/>
                      <a:pt x="65593" y="41568"/>
                    </a:cubicBezTo>
                    <a:cubicBezTo>
                      <a:pt x="63724" y="41568"/>
                      <a:pt x="61965" y="42398"/>
                      <a:pt x="60715" y="43710"/>
                    </a:cubicBezTo>
                    <a:cubicBezTo>
                      <a:pt x="60751" y="42984"/>
                      <a:pt x="60662" y="42267"/>
                      <a:pt x="60438" y="41586"/>
                    </a:cubicBezTo>
                    <a:cubicBezTo>
                      <a:pt x="60438" y="41577"/>
                      <a:pt x="60429" y="41559"/>
                      <a:pt x="60420" y="41550"/>
                    </a:cubicBezTo>
                    <a:cubicBezTo>
                      <a:pt x="60420" y="41541"/>
                      <a:pt x="60420" y="41532"/>
                      <a:pt x="60411" y="41532"/>
                    </a:cubicBezTo>
                    <a:cubicBezTo>
                      <a:pt x="60151" y="40762"/>
                      <a:pt x="59748" y="40054"/>
                      <a:pt x="59228" y="39436"/>
                    </a:cubicBezTo>
                    <a:cubicBezTo>
                      <a:pt x="59654" y="39357"/>
                      <a:pt x="60082" y="39318"/>
                      <a:pt x="60506" y="39318"/>
                    </a:cubicBezTo>
                    <a:close/>
                    <a:moveTo>
                      <a:pt x="23963" y="39353"/>
                    </a:moveTo>
                    <a:cubicBezTo>
                      <a:pt x="24391" y="39353"/>
                      <a:pt x="24821" y="39392"/>
                      <a:pt x="25250" y="39472"/>
                    </a:cubicBezTo>
                    <a:cubicBezTo>
                      <a:pt x="24255" y="40654"/>
                      <a:pt x="23673" y="42151"/>
                      <a:pt x="23753" y="43746"/>
                    </a:cubicBezTo>
                    <a:cubicBezTo>
                      <a:pt x="22512" y="42442"/>
                      <a:pt x="20744" y="41604"/>
                      <a:pt x="18884" y="41604"/>
                    </a:cubicBezTo>
                    <a:cubicBezTo>
                      <a:pt x="18864" y="41604"/>
                      <a:pt x="18845" y="41604"/>
                      <a:pt x="18825" y="41604"/>
                    </a:cubicBezTo>
                    <a:cubicBezTo>
                      <a:pt x="18805" y="41604"/>
                      <a:pt x="18786" y="41604"/>
                      <a:pt x="18766" y="41604"/>
                    </a:cubicBezTo>
                    <a:cubicBezTo>
                      <a:pt x="16897" y="41604"/>
                      <a:pt x="15129" y="42442"/>
                      <a:pt x="13888" y="43746"/>
                    </a:cubicBezTo>
                    <a:cubicBezTo>
                      <a:pt x="13951" y="42160"/>
                      <a:pt x="13368" y="40663"/>
                      <a:pt x="12382" y="39480"/>
                    </a:cubicBezTo>
                    <a:lnTo>
                      <a:pt x="12391" y="39472"/>
                    </a:lnTo>
                    <a:cubicBezTo>
                      <a:pt x="12820" y="39392"/>
                      <a:pt x="13250" y="39353"/>
                      <a:pt x="13678" y="39353"/>
                    </a:cubicBezTo>
                    <a:cubicBezTo>
                      <a:pt x="15611" y="39353"/>
                      <a:pt x="17482" y="40150"/>
                      <a:pt x="18825" y="41595"/>
                    </a:cubicBezTo>
                    <a:cubicBezTo>
                      <a:pt x="20161" y="40150"/>
                      <a:pt x="22031" y="39353"/>
                      <a:pt x="23963" y="39353"/>
                    </a:cubicBezTo>
                    <a:close/>
                    <a:moveTo>
                      <a:pt x="107663" y="39105"/>
                    </a:moveTo>
                    <a:cubicBezTo>
                      <a:pt x="109597" y="39105"/>
                      <a:pt x="111471" y="39906"/>
                      <a:pt x="112812" y="41353"/>
                    </a:cubicBezTo>
                    <a:cubicBezTo>
                      <a:pt x="112793" y="41353"/>
                      <a:pt x="112774" y="41353"/>
                      <a:pt x="112756" y="41353"/>
                    </a:cubicBezTo>
                    <a:cubicBezTo>
                      <a:pt x="110769" y="41353"/>
                      <a:pt x="108902" y="42299"/>
                      <a:pt x="107650" y="43755"/>
                    </a:cubicBezTo>
                    <a:lnTo>
                      <a:pt x="107650" y="43755"/>
                    </a:lnTo>
                    <a:cubicBezTo>
                      <a:pt x="107803" y="42088"/>
                      <a:pt x="107211" y="40511"/>
                      <a:pt x="106172" y="39274"/>
                    </a:cubicBezTo>
                    <a:lnTo>
                      <a:pt x="106172" y="39265"/>
                    </a:lnTo>
                    <a:cubicBezTo>
                      <a:pt x="106668" y="39158"/>
                      <a:pt x="107167" y="39105"/>
                      <a:pt x="107663" y="39105"/>
                    </a:cubicBezTo>
                    <a:close/>
                    <a:moveTo>
                      <a:pt x="37187" y="39310"/>
                    </a:moveTo>
                    <a:cubicBezTo>
                      <a:pt x="39118" y="39310"/>
                      <a:pt x="40989" y="40106"/>
                      <a:pt x="42328" y="41559"/>
                    </a:cubicBezTo>
                    <a:cubicBezTo>
                      <a:pt x="42310" y="41559"/>
                      <a:pt x="42291" y="41559"/>
                      <a:pt x="42273" y="41559"/>
                    </a:cubicBezTo>
                    <a:cubicBezTo>
                      <a:pt x="40286" y="41559"/>
                      <a:pt x="38419" y="42505"/>
                      <a:pt x="37167" y="43952"/>
                    </a:cubicBezTo>
                    <a:cubicBezTo>
                      <a:pt x="37320" y="42294"/>
                      <a:pt x="36728" y="40708"/>
                      <a:pt x="35689" y="39480"/>
                    </a:cubicBezTo>
                    <a:lnTo>
                      <a:pt x="35689" y="39472"/>
                    </a:lnTo>
                    <a:cubicBezTo>
                      <a:pt x="36187" y="39363"/>
                      <a:pt x="36689" y="39310"/>
                      <a:pt x="37187" y="39310"/>
                    </a:cubicBezTo>
                    <a:close/>
                    <a:moveTo>
                      <a:pt x="124475" y="37261"/>
                    </a:moveTo>
                    <a:cubicBezTo>
                      <a:pt x="127048" y="37261"/>
                      <a:pt x="129621" y="38627"/>
                      <a:pt x="130527" y="41362"/>
                    </a:cubicBezTo>
                    <a:cubicBezTo>
                      <a:pt x="130751" y="42043"/>
                      <a:pt x="130867" y="42760"/>
                      <a:pt x="130867" y="43486"/>
                    </a:cubicBezTo>
                    <a:cubicBezTo>
                      <a:pt x="130392" y="43384"/>
                      <a:pt x="129914" y="43334"/>
                      <a:pt x="129439" y="43334"/>
                    </a:cubicBezTo>
                    <a:cubicBezTo>
                      <a:pt x="127578" y="43334"/>
                      <a:pt x="125778" y="44101"/>
                      <a:pt x="124478" y="45493"/>
                    </a:cubicBezTo>
                    <a:cubicBezTo>
                      <a:pt x="123206" y="44113"/>
                      <a:pt x="121405" y="43333"/>
                      <a:pt x="119532" y="43333"/>
                    </a:cubicBezTo>
                    <a:cubicBezTo>
                      <a:pt x="119039" y="43333"/>
                      <a:pt x="118555" y="43387"/>
                      <a:pt x="118089" y="43486"/>
                    </a:cubicBezTo>
                    <a:cubicBezTo>
                      <a:pt x="118089" y="42760"/>
                      <a:pt x="118197" y="42034"/>
                      <a:pt x="118430" y="41344"/>
                    </a:cubicBezTo>
                    <a:cubicBezTo>
                      <a:pt x="119339" y="38623"/>
                      <a:pt x="121907" y="37261"/>
                      <a:pt x="124475" y="37261"/>
                    </a:cubicBezTo>
                    <a:close/>
                    <a:moveTo>
                      <a:pt x="77632" y="37306"/>
                    </a:moveTo>
                    <a:cubicBezTo>
                      <a:pt x="80806" y="37306"/>
                      <a:pt x="83980" y="39382"/>
                      <a:pt x="84022" y="43538"/>
                    </a:cubicBezTo>
                    <a:lnTo>
                      <a:pt x="84022" y="43538"/>
                    </a:lnTo>
                    <a:cubicBezTo>
                      <a:pt x="83549" y="43437"/>
                      <a:pt x="83074" y="43388"/>
                      <a:pt x="82603" y="43388"/>
                    </a:cubicBezTo>
                    <a:cubicBezTo>
                      <a:pt x="80742" y="43388"/>
                      <a:pt x="78941" y="44154"/>
                      <a:pt x="77642" y="45547"/>
                    </a:cubicBezTo>
                    <a:cubicBezTo>
                      <a:pt x="76360" y="44167"/>
                      <a:pt x="74568" y="43387"/>
                      <a:pt x="72687" y="43387"/>
                    </a:cubicBezTo>
                    <a:cubicBezTo>
                      <a:pt x="72203" y="43387"/>
                      <a:pt x="71719" y="43441"/>
                      <a:pt x="71244" y="43540"/>
                    </a:cubicBezTo>
                    <a:cubicBezTo>
                      <a:pt x="71280" y="39385"/>
                      <a:pt x="74456" y="37306"/>
                      <a:pt x="77632" y="37306"/>
                    </a:cubicBezTo>
                    <a:close/>
                    <a:moveTo>
                      <a:pt x="100947" y="37306"/>
                    </a:moveTo>
                    <a:cubicBezTo>
                      <a:pt x="104122" y="37306"/>
                      <a:pt x="107296" y="39383"/>
                      <a:pt x="107337" y="43540"/>
                    </a:cubicBezTo>
                    <a:cubicBezTo>
                      <a:pt x="106864" y="43438"/>
                      <a:pt x="106386" y="43388"/>
                      <a:pt x="105913" y="43388"/>
                    </a:cubicBezTo>
                    <a:cubicBezTo>
                      <a:pt x="104054" y="43388"/>
                      <a:pt x="102249" y="44154"/>
                      <a:pt x="100957" y="45547"/>
                    </a:cubicBezTo>
                    <a:cubicBezTo>
                      <a:pt x="99676" y="44167"/>
                      <a:pt x="97883" y="43387"/>
                      <a:pt x="96002" y="43387"/>
                    </a:cubicBezTo>
                    <a:cubicBezTo>
                      <a:pt x="95518" y="43387"/>
                      <a:pt x="95034" y="43441"/>
                      <a:pt x="94559" y="43540"/>
                    </a:cubicBezTo>
                    <a:cubicBezTo>
                      <a:pt x="94595" y="39385"/>
                      <a:pt x="97771" y="37306"/>
                      <a:pt x="100947" y="37306"/>
                    </a:cubicBezTo>
                    <a:close/>
                    <a:moveTo>
                      <a:pt x="54009" y="37465"/>
                    </a:moveTo>
                    <a:cubicBezTo>
                      <a:pt x="56582" y="37465"/>
                      <a:pt x="59156" y="38830"/>
                      <a:pt x="60061" y="41559"/>
                    </a:cubicBezTo>
                    <a:cubicBezTo>
                      <a:pt x="60285" y="42249"/>
                      <a:pt x="60393" y="42966"/>
                      <a:pt x="60393" y="43692"/>
                    </a:cubicBezTo>
                    <a:cubicBezTo>
                      <a:pt x="59920" y="43590"/>
                      <a:pt x="59442" y="43540"/>
                      <a:pt x="58969" y="43540"/>
                    </a:cubicBezTo>
                    <a:cubicBezTo>
                      <a:pt x="57110" y="43540"/>
                      <a:pt x="55305" y="44307"/>
                      <a:pt x="54013" y="45699"/>
                    </a:cubicBezTo>
                    <a:cubicBezTo>
                      <a:pt x="52739" y="44318"/>
                      <a:pt x="50951" y="43539"/>
                      <a:pt x="49072" y="43539"/>
                    </a:cubicBezTo>
                    <a:cubicBezTo>
                      <a:pt x="49061" y="43539"/>
                      <a:pt x="49051" y="43540"/>
                      <a:pt x="49040" y="43540"/>
                    </a:cubicBezTo>
                    <a:cubicBezTo>
                      <a:pt x="48556" y="43540"/>
                      <a:pt x="48072" y="43593"/>
                      <a:pt x="47597" y="43692"/>
                    </a:cubicBezTo>
                    <a:cubicBezTo>
                      <a:pt x="47597" y="42966"/>
                      <a:pt x="47714" y="42249"/>
                      <a:pt x="47938" y="41559"/>
                    </a:cubicBezTo>
                    <a:lnTo>
                      <a:pt x="47956" y="41550"/>
                    </a:lnTo>
                    <a:cubicBezTo>
                      <a:pt x="48865" y="38827"/>
                      <a:pt x="51437" y="37465"/>
                      <a:pt x="54009" y="37465"/>
                    </a:cubicBezTo>
                    <a:close/>
                    <a:moveTo>
                      <a:pt x="7163" y="37500"/>
                    </a:moveTo>
                    <a:cubicBezTo>
                      <a:pt x="10339" y="37500"/>
                      <a:pt x="13516" y="39579"/>
                      <a:pt x="13556" y="43737"/>
                    </a:cubicBezTo>
                    <a:cubicBezTo>
                      <a:pt x="13079" y="43632"/>
                      <a:pt x="12598" y="43582"/>
                      <a:pt x="12120" y="43582"/>
                    </a:cubicBezTo>
                    <a:cubicBezTo>
                      <a:pt x="10263" y="43582"/>
                      <a:pt x="8460" y="44350"/>
                      <a:pt x="7163" y="45739"/>
                    </a:cubicBezTo>
                    <a:lnTo>
                      <a:pt x="7163" y="45739"/>
                    </a:lnTo>
                    <a:cubicBezTo>
                      <a:pt x="5882" y="44362"/>
                      <a:pt x="4092" y="43584"/>
                      <a:pt x="2212" y="43584"/>
                    </a:cubicBezTo>
                    <a:cubicBezTo>
                      <a:pt x="1728" y="43584"/>
                      <a:pt x="1245" y="43638"/>
                      <a:pt x="770" y="43737"/>
                    </a:cubicBezTo>
                    <a:cubicBezTo>
                      <a:pt x="810" y="39579"/>
                      <a:pt x="3987" y="37500"/>
                      <a:pt x="7163" y="37500"/>
                    </a:cubicBezTo>
                    <a:close/>
                    <a:moveTo>
                      <a:pt x="30463" y="37509"/>
                    </a:moveTo>
                    <a:cubicBezTo>
                      <a:pt x="33636" y="37509"/>
                      <a:pt x="36811" y="39587"/>
                      <a:pt x="36854" y="43742"/>
                    </a:cubicBezTo>
                    <a:lnTo>
                      <a:pt x="36854" y="43742"/>
                    </a:lnTo>
                    <a:cubicBezTo>
                      <a:pt x="36384" y="43642"/>
                      <a:pt x="35912" y="43594"/>
                      <a:pt x="35443" y="43594"/>
                    </a:cubicBezTo>
                    <a:cubicBezTo>
                      <a:pt x="33580" y="43594"/>
                      <a:pt x="31775" y="44360"/>
                      <a:pt x="30483" y="45753"/>
                    </a:cubicBezTo>
                    <a:cubicBezTo>
                      <a:pt x="29201" y="44373"/>
                      <a:pt x="27409" y="43593"/>
                      <a:pt x="25528" y="43593"/>
                    </a:cubicBezTo>
                    <a:cubicBezTo>
                      <a:pt x="25044" y="43593"/>
                      <a:pt x="24560" y="43638"/>
                      <a:pt x="24085" y="43746"/>
                    </a:cubicBezTo>
                    <a:cubicBezTo>
                      <a:pt x="24116" y="39588"/>
                      <a:pt x="27288" y="37509"/>
                      <a:pt x="30463" y="37509"/>
                    </a:cubicBezTo>
                    <a:close/>
                    <a:moveTo>
                      <a:pt x="119327" y="43718"/>
                    </a:moveTo>
                    <a:cubicBezTo>
                      <a:pt x="121267" y="43718"/>
                      <a:pt x="123141" y="44520"/>
                      <a:pt x="124478" y="45968"/>
                    </a:cubicBezTo>
                    <a:cubicBezTo>
                      <a:pt x="124458" y="45968"/>
                      <a:pt x="124439" y="45968"/>
                      <a:pt x="124419" y="45968"/>
                    </a:cubicBezTo>
                    <a:cubicBezTo>
                      <a:pt x="122550" y="45968"/>
                      <a:pt x="120782" y="46806"/>
                      <a:pt x="119541" y="48109"/>
                    </a:cubicBezTo>
                    <a:cubicBezTo>
                      <a:pt x="119622" y="46514"/>
                      <a:pt x="119039" y="45018"/>
                      <a:pt x="118045" y="43835"/>
                    </a:cubicBezTo>
                    <a:cubicBezTo>
                      <a:pt x="118472" y="43756"/>
                      <a:pt x="118901" y="43718"/>
                      <a:pt x="119327" y="43718"/>
                    </a:cubicBezTo>
                    <a:close/>
                    <a:moveTo>
                      <a:pt x="129624" y="43718"/>
                    </a:moveTo>
                    <a:cubicBezTo>
                      <a:pt x="130049" y="43718"/>
                      <a:pt x="130477" y="43756"/>
                      <a:pt x="130903" y="43835"/>
                    </a:cubicBezTo>
                    <a:cubicBezTo>
                      <a:pt x="129908" y="45018"/>
                      <a:pt x="129326" y="46523"/>
                      <a:pt x="129415" y="48109"/>
                    </a:cubicBezTo>
                    <a:cubicBezTo>
                      <a:pt x="128165" y="46806"/>
                      <a:pt x="126397" y="45968"/>
                      <a:pt x="124537" y="45968"/>
                    </a:cubicBezTo>
                    <a:cubicBezTo>
                      <a:pt x="124517" y="45968"/>
                      <a:pt x="124498" y="45968"/>
                      <a:pt x="124478" y="45968"/>
                    </a:cubicBezTo>
                    <a:cubicBezTo>
                      <a:pt x="125815" y="44520"/>
                      <a:pt x="127689" y="43718"/>
                      <a:pt x="129624" y="43718"/>
                    </a:cubicBezTo>
                    <a:close/>
                    <a:moveTo>
                      <a:pt x="82779" y="43762"/>
                    </a:moveTo>
                    <a:cubicBezTo>
                      <a:pt x="83204" y="43762"/>
                      <a:pt x="83632" y="43801"/>
                      <a:pt x="84057" y="43880"/>
                    </a:cubicBezTo>
                    <a:cubicBezTo>
                      <a:pt x="83063" y="45063"/>
                      <a:pt x="82480" y="46559"/>
                      <a:pt x="82561" y="48154"/>
                    </a:cubicBezTo>
                    <a:cubicBezTo>
                      <a:pt x="81320" y="46851"/>
                      <a:pt x="79552" y="46012"/>
                      <a:pt x="77683" y="46012"/>
                    </a:cubicBezTo>
                    <a:cubicBezTo>
                      <a:pt x="77666" y="46012"/>
                      <a:pt x="77650" y="46012"/>
                      <a:pt x="77633" y="46013"/>
                    </a:cubicBezTo>
                    <a:lnTo>
                      <a:pt x="77633" y="46013"/>
                    </a:lnTo>
                    <a:cubicBezTo>
                      <a:pt x="78970" y="44565"/>
                      <a:pt x="80844" y="43762"/>
                      <a:pt x="82779" y="43762"/>
                    </a:cubicBezTo>
                    <a:close/>
                    <a:moveTo>
                      <a:pt x="59124" y="43911"/>
                    </a:moveTo>
                    <a:cubicBezTo>
                      <a:pt x="59554" y="43911"/>
                      <a:pt x="59988" y="43951"/>
                      <a:pt x="60420" y="44032"/>
                    </a:cubicBezTo>
                    <a:cubicBezTo>
                      <a:pt x="59425" y="45224"/>
                      <a:pt x="58843" y="46721"/>
                      <a:pt x="58932" y="48316"/>
                    </a:cubicBezTo>
                    <a:lnTo>
                      <a:pt x="58923" y="48307"/>
                    </a:lnTo>
                    <a:cubicBezTo>
                      <a:pt x="57682" y="47003"/>
                      <a:pt x="55914" y="46165"/>
                      <a:pt x="54045" y="46165"/>
                    </a:cubicBezTo>
                    <a:cubicBezTo>
                      <a:pt x="54026" y="46165"/>
                      <a:pt x="54006" y="46165"/>
                      <a:pt x="53986" y="46165"/>
                    </a:cubicBezTo>
                    <a:cubicBezTo>
                      <a:pt x="53966" y="46165"/>
                      <a:pt x="53947" y="46165"/>
                      <a:pt x="53927" y="46165"/>
                    </a:cubicBezTo>
                    <a:cubicBezTo>
                      <a:pt x="52067" y="46165"/>
                      <a:pt x="50299" y="47003"/>
                      <a:pt x="49049" y="48307"/>
                    </a:cubicBezTo>
                    <a:cubicBezTo>
                      <a:pt x="49138" y="46712"/>
                      <a:pt x="48556" y="45206"/>
                      <a:pt x="47561" y="44032"/>
                    </a:cubicBezTo>
                    <a:cubicBezTo>
                      <a:pt x="47990" y="43953"/>
                      <a:pt x="48420" y="43914"/>
                      <a:pt x="48848" y="43914"/>
                    </a:cubicBezTo>
                    <a:cubicBezTo>
                      <a:pt x="50781" y="43914"/>
                      <a:pt x="52652" y="44711"/>
                      <a:pt x="53995" y="46156"/>
                    </a:cubicBezTo>
                    <a:cubicBezTo>
                      <a:pt x="55328" y="44713"/>
                      <a:pt x="57194" y="43911"/>
                      <a:pt x="59124" y="43911"/>
                    </a:cubicBezTo>
                    <a:close/>
                    <a:moveTo>
                      <a:pt x="25317" y="43968"/>
                    </a:moveTo>
                    <a:cubicBezTo>
                      <a:pt x="27250" y="43968"/>
                      <a:pt x="29122" y="44764"/>
                      <a:pt x="30465" y="46210"/>
                    </a:cubicBezTo>
                    <a:lnTo>
                      <a:pt x="30465" y="46210"/>
                    </a:lnTo>
                    <a:cubicBezTo>
                      <a:pt x="30462" y="46210"/>
                      <a:pt x="30459" y="46210"/>
                      <a:pt x="30456" y="46210"/>
                    </a:cubicBezTo>
                    <a:cubicBezTo>
                      <a:pt x="30446" y="46210"/>
                      <a:pt x="30436" y="46210"/>
                      <a:pt x="30426" y="46210"/>
                    </a:cubicBezTo>
                    <a:cubicBezTo>
                      <a:pt x="28546" y="46210"/>
                      <a:pt x="26775" y="47041"/>
                      <a:pt x="25519" y="48351"/>
                    </a:cubicBezTo>
                    <a:cubicBezTo>
                      <a:pt x="25608" y="46765"/>
                      <a:pt x="25026" y="45269"/>
                      <a:pt x="24031" y="44086"/>
                    </a:cubicBezTo>
                    <a:cubicBezTo>
                      <a:pt x="24460" y="44007"/>
                      <a:pt x="24890" y="43968"/>
                      <a:pt x="25317" y="43968"/>
                    </a:cubicBezTo>
                    <a:close/>
                    <a:moveTo>
                      <a:pt x="106094" y="43751"/>
                    </a:moveTo>
                    <a:cubicBezTo>
                      <a:pt x="106570" y="43751"/>
                      <a:pt x="107049" y="43799"/>
                      <a:pt x="107525" y="43898"/>
                    </a:cubicBezTo>
                    <a:cubicBezTo>
                      <a:pt x="106512" y="45161"/>
                      <a:pt x="105939" y="46747"/>
                      <a:pt x="106127" y="48423"/>
                    </a:cubicBezTo>
                    <a:lnTo>
                      <a:pt x="106118" y="48414"/>
                    </a:lnTo>
                    <a:cubicBezTo>
                      <a:pt x="104866" y="46958"/>
                      <a:pt x="102990" y="46012"/>
                      <a:pt x="100995" y="46012"/>
                    </a:cubicBezTo>
                    <a:cubicBezTo>
                      <a:pt x="100976" y="46012"/>
                      <a:pt x="100958" y="46013"/>
                      <a:pt x="100939" y="46013"/>
                    </a:cubicBezTo>
                    <a:cubicBezTo>
                      <a:pt x="100919" y="46012"/>
                      <a:pt x="100899" y="46012"/>
                      <a:pt x="100879" y="46012"/>
                    </a:cubicBezTo>
                    <a:cubicBezTo>
                      <a:pt x="99020" y="46012"/>
                      <a:pt x="97252" y="46842"/>
                      <a:pt x="96011" y="48154"/>
                    </a:cubicBezTo>
                    <a:cubicBezTo>
                      <a:pt x="96091" y="46559"/>
                      <a:pt x="95509" y="45054"/>
                      <a:pt x="94514" y="43880"/>
                    </a:cubicBezTo>
                    <a:cubicBezTo>
                      <a:pt x="94946" y="43798"/>
                      <a:pt x="95380" y="43758"/>
                      <a:pt x="95811" y="43758"/>
                    </a:cubicBezTo>
                    <a:cubicBezTo>
                      <a:pt x="97740" y="43758"/>
                      <a:pt x="99607" y="44561"/>
                      <a:pt x="100948" y="46004"/>
                    </a:cubicBezTo>
                    <a:cubicBezTo>
                      <a:pt x="102286" y="44551"/>
                      <a:pt x="104160" y="43751"/>
                      <a:pt x="106094" y="43751"/>
                    </a:cubicBezTo>
                    <a:close/>
                    <a:moveTo>
                      <a:pt x="70812" y="39306"/>
                    </a:moveTo>
                    <a:cubicBezTo>
                      <a:pt x="71289" y="39306"/>
                      <a:pt x="71770" y="39355"/>
                      <a:pt x="72248" y="39454"/>
                    </a:cubicBezTo>
                    <a:cubicBezTo>
                      <a:pt x="71271" y="40699"/>
                      <a:pt x="70742" y="42276"/>
                      <a:pt x="70939" y="43925"/>
                    </a:cubicBezTo>
                    <a:cubicBezTo>
                      <a:pt x="71449" y="43811"/>
                      <a:pt x="71962" y="43756"/>
                      <a:pt x="72472" y="43756"/>
                    </a:cubicBezTo>
                    <a:cubicBezTo>
                      <a:pt x="74409" y="43756"/>
                      <a:pt x="76285" y="44558"/>
                      <a:pt x="77633" y="46013"/>
                    </a:cubicBezTo>
                    <a:lnTo>
                      <a:pt x="77633" y="46013"/>
                    </a:lnTo>
                    <a:cubicBezTo>
                      <a:pt x="77630" y="46013"/>
                      <a:pt x="77627" y="46013"/>
                      <a:pt x="77624" y="46013"/>
                    </a:cubicBezTo>
                    <a:cubicBezTo>
                      <a:pt x="77606" y="46013"/>
                      <a:pt x="77588" y="46012"/>
                      <a:pt x="77570" y="46012"/>
                    </a:cubicBezTo>
                    <a:cubicBezTo>
                      <a:pt x="75529" y="46012"/>
                      <a:pt x="73598" y="47021"/>
                      <a:pt x="72346" y="48540"/>
                    </a:cubicBezTo>
                    <a:cubicBezTo>
                      <a:pt x="72703" y="44850"/>
                      <a:pt x="69416" y="41568"/>
                      <a:pt x="65713" y="41568"/>
                    </a:cubicBezTo>
                    <a:cubicBezTo>
                      <a:pt x="65693" y="41568"/>
                      <a:pt x="65673" y="41568"/>
                      <a:pt x="65653" y="41568"/>
                    </a:cubicBezTo>
                    <a:lnTo>
                      <a:pt x="65653" y="41559"/>
                    </a:lnTo>
                    <a:cubicBezTo>
                      <a:pt x="66997" y="40107"/>
                      <a:pt x="68873" y="39306"/>
                      <a:pt x="70812" y="39306"/>
                    </a:cubicBezTo>
                    <a:close/>
                    <a:moveTo>
                      <a:pt x="35618" y="43957"/>
                    </a:moveTo>
                    <a:cubicBezTo>
                      <a:pt x="36091" y="43957"/>
                      <a:pt x="36568" y="44006"/>
                      <a:pt x="37042" y="44104"/>
                    </a:cubicBezTo>
                    <a:cubicBezTo>
                      <a:pt x="36020" y="45350"/>
                      <a:pt x="35456" y="46945"/>
                      <a:pt x="35635" y="48620"/>
                    </a:cubicBezTo>
                    <a:cubicBezTo>
                      <a:pt x="34383" y="47164"/>
                      <a:pt x="32507" y="46210"/>
                      <a:pt x="30511" y="46210"/>
                    </a:cubicBezTo>
                    <a:cubicBezTo>
                      <a:pt x="30496" y="46210"/>
                      <a:pt x="30480" y="46210"/>
                      <a:pt x="30465" y="46210"/>
                    </a:cubicBezTo>
                    <a:lnTo>
                      <a:pt x="30465" y="46210"/>
                    </a:lnTo>
                    <a:cubicBezTo>
                      <a:pt x="31804" y="44762"/>
                      <a:pt x="33682" y="43957"/>
                      <a:pt x="35618" y="43957"/>
                    </a:cubicBezTo>
                    <a:close/>
                    <a:moveTo>
                      <a:pt x="112822" y="41864"/>
                    </a:moveTo>
                    <a:cubicBezTo>
                      <a:pt x="115997" y="41864"/>
                      <a:pt x="119174" y="43943"/>
                      <a:pt x="119218" y="48100"/>
                    </a:cubicBezTo>
                    <a:cubicBezTo>
                      <a:pt x="118743" y="47999"/>
                      <a:pt x="118265" y="47949"/>
                      <a:pt x="117790" y="47949"/>
                    </a:cubicBezTo>
                    <a:cubicBezTo>
                      <a:pt x="115926" y="47949"/>
                      <a:pt x="114120" y="48715"/>
                      <a:pt x="112821" y="50108"/>
                    </a:cubicBezTo>
                    <a:cubicBezTo>
                      <a:pt x="111548" y="48728"/>
                      <a:pt x="109756" y="47948"/>
                      <a:pt x="107874" y="47948"/>
                    </a:cubicBezTo>
                    <a:cubicBezTo>
                      <a:pt x="107391" y="47948"/>
                      <a:pt x="106907" y="48002"/>
                      <a:pt x="106432" y="48100"/>
                    </a:cubicBezTo>
                    <a:cubicBezTo>
                      <a:pt x="106472" y="43943"/>
                      <a:pt x="109646" y="41864"/>
                      <a:pt x="112822" y="41864"/>
                    </a:cubicBezTo>
                    <a:close/>
                    <a:moveTo>
                      <a:pt x="136132" y="41864"/>
                    </a:moveTo>
                    <a:cubicBezTo>
                      <a:pt x="139308" y="41864"/>
                      <a:pt x="142484" y="43943"/>
                      <a:pt x="142525" y="48100"/>
                    </a:cubicBezTo>
                    <a:cubicBezTo>
                      <a:pt x="142051" y="47999"/>
                      <a:pt x="141574" y="47949"/>
                      <a:pt x="141100" y="47949"/>
                    </a:cubicBezTo>
                    <a:cubicBezTo>
                      <a:pt x="139242" y="47949"/>
                      <a:pt x="137437" y="48715"/>
                      <a:pt x="136145" y="50108"/>
                    </a:cubicBezTo>
                    <a:cubicBezTo>
                      <a:pt x="134863" y="48728"/>
                      <a:pt x="133071" y="47948"/>
                      <a:pt x="131190" y="47948"/>
                    </a:cubicBezTo>
                    <a:cubicBezTo>
                      <a:pt x="130706" y="47948"/>
                      <a:pt x="130222" y="48002"/>
                      <a:pt x="129747" y="48100"/>
                    </a:cubicBezTo>
                    <a:cubicBezTo>
                      <a:pt x="129783" y="43943"/>
                      <a:pt x="132957" y="41864"/>
                      <a:pt x="136132" y="41864"/>
                    </a:cubicBezTo>
                    <a:close/>
                    <a:moveTo>
                      <a:pt x="89293" y="41912"/>
                    </a:moveTo>
                    <a:cubicBezTo>
                      <a:pt x="92468" y="41912"/>
                      <a:pt x="95642" y="43988"/>
                      <a:pt x="95679" y="48143"/>
                    </a:cubicBezTo>
                    <a:lnTo>
                      <a:pt x="95679" y="48143"/>
                    </a:lnTo>
                    <a:cubicBezTo>
                      <a:pt x="95207" y="48043"/>
                      <a:pt x="94732" y="47994"/>
                      <a:pt x="94260" y="47994"/>
                    </a:cubicBezTo>
                    <a:cubicBezTo>
                      <a:pt x="92399" y="47994"/>
                      <a:pt x="90599" y="48760"/>
                      <a:pt x="89299" y="50152"/>
                    </a:cubicBezTo>
                    <a:cubicBezTo>
                      <a:pt x="88018" y="48773"/>
                      <a:pt x="86226" y="47993"/>
                      <a:pt x="84344" y="47993"/>
                    </a:cubicBezTo>
                    <a:cubicBezTo>
                      <a:pt x="83860" y="47993"/>
                      <a:pt x="83376" y="48047"/>
                      <a:pt x="82902" y="48145"/>
                    </a:cubicBezTo>
                    <a:cubicBezTo>
                      <a:pt x="82937" y="43991"/>
                      <a:pt x="86116" y="41912"/>
                      <a:pt x="89293" y="41912"/>
                    </a:cubicBezTo>
                    <a:close/>
                    <a:moveTo>
                      <a:pt x="42335" y="42067"/>
                    </a:moveTo>
                    <a:cubicBezTo>
                      <a:pt x="45509" y="42067"/>
                      <a:pt x="48681" y="44143"/>
                      <a:pt x="48726" y="48298"/>
                    </a:cubicBezTo>
                    <a:lnTo>
                      <a:pt x="48726" y="48298"/>
                    </a:lnTo>
                    <a:cubicBezTo>
                      <a:pt x="48251" y="48196"/>
                      <a:pt x="47772" y="48146"/>
                      <a:pt x="47298" y="48146"/>
                    </a:cubicBezTo>
                    <a:cubicBezTo>
                      <a:pt x="45434" y="48146"/>
                      <a:pt x="43630" y="48912"/>
                      <a:pt x="42337" y="50305"/>
                    </a:cubicBezTo>
                    <a:cubicBezTo>
                      <a:pt x="41056" y="48925"/>
                      <a:pt x="39264" y="48145"/>
                      <a:pt x="37382" y="48145"/>
                    </a:cubicBezTo>
                    <a:cubicBezTo>
                      <a:pt x="36898" y="48145"/>
                      <a:pt x="36415" y="48199"/>
                      <a:pt x="35940" y="48307"/>
                    </a:cubicBezTo>
                    <a:cubicBezTo>
                      <a:pt x="35980" y="44148"/>
                      <a:pt x="39158" y="42067"/>
                      <a:pt x="42335" y="42067"/>
                    </a:cubicBezTo>
                    <a:close/>
                    <a:moveTo>
                      <a:pt x="65651" y="42067"/>
                    </a:moveTo>
                    <a:cubicBezTo>
                      <a:pt x="68826" y="42067"/>
                      <a:pt x="72001" y="44146"/>
                      <a:pt x="72041" y="48307"/>
                    </a:cubicBezTo>
                    <a:cubicBezTo>
                      <a:pt x="71563" y="48202"/>
                      <a:pt x="71080" y="48150"/>
                      <a:pt x="70601" y="48150"/>
                    </a:cubicBezTo>
                    <a:cubicBezTo>
                      <a:pt x="68748" y="48150"/>
                      <a:pt x="66948" y="48916"/>
                      <a:pt x="65653" y="50305"/>
                    </a:cubicBezTo>
                    <a:cubicBezTo>
                      <a:pt x="64371" y="48934"/>
                      <a:pt x="62579" y="48145"/>
                      <a:pt x="60697" y="48145"/>
                    </a:cubicBezTo>
                    <a:cubicBezTo>
                      <a:pt x="60214" y="48145"/>
                      <a:pt x="59730" y="48199"/>
                      <a:pt x="59255" y="48307"/>
                    </a:cubicBezTo>
                    <a:cubicBezTo>
                      <a:pt x="59295" y="44148"/>
                      <a:pt x="62473" y="42067"/>
                      <a:pt x="65651" y="42067"/>
                    </a:cubicBezTo>
                    <a:close/>
                    <a:moveTo>
                      <a:pt x="18806" y="42117"/>
                    </a:moveTo>
                    <a:cubicBezTo>
                      <a:pt x="21981" y="42117"/>
                      <a:pt x="25156" y="44198"/>
                      <a:pt x="25196" y="48360"/>
                    </a:cubicBezTo>
                    <a:cubicBezTo>
                      <a:pt x="24717" y="48255"/>
                      <a:pt x="24234" y="48204"/>
                      <a:pt x="23755" y="48204"/>
                    </a:cubicBezTo>
                    <a:cubicBezTo>
                      <a:pt x="21902" y="48204"/>
                      <a:pt x="20103" y="48970"/>
                      <a:pt x="18807" y="50359"/>
                    </a:cubicBezTo>
                    <a:cubicBezTo>
                      <a:pt x="17526" y="48988"/>
                      <a:pt x="15734" y="48199"/>
                      <a:pt x="13852" y="48199"/>
                    </a:cubicBezTo>
                    <a:cubicBezTo>
                      <a:pt x="13368" y="48199"/>
                      <a:pt x="12884" y="48253"/>
                      <a:pt x="12409" y="48360"/>
                    </a:cubicBezTo>
                    <a:cubicBezTo>
                      <a:pt x="12454" y="44198"/>
                      <a:pt x="15631" y="42117"/>
                      <a:pt x="18806" y="42117"/>
                    </a:cubicBezTo>
                    <a:close/>
                    <a:moveTo>
                      <a:pt x="117967" y="48323"/>
                    </a:moveTo>
                    <a:cubicBezTo>
                      <a:pt x="118392" y="48323"/>
                      <a:pt x="118820" y="48362"/>
                      <a:pt x="119245" y="48441"/>
                    </a:cubicBezTo>
                    <a:cubicBezTo>
                      <a:pt x="118253" y="49621"/>
                      <a:pt x="117671" y="51114"/>
                      <a:pt x="117757" y="52706"/>
                    </a:cubicBezTo>
                    <a:lnTo>
                      <a:pt x="117757" y="52706"/>
                    </a:lnTo>
                    <a:cubicBezTo>
                      <a:pt x="116507" y="51403"/>
                      <a:pt x="114740" y="50573"/>
                      <a:pt x="112880" y="50573"/>
                    </a:cubicBezTo>
                    <a:cubicBezTo>
                      <a:pt x="112860" y="50573"/>
                      <a:pt x="112840" y="50573"/>
                      <a:pt x="112821" y="50574"/>
                    </a:cubicBezTo>
                    <a:cubicBezTo>
                      <a:pt x="114158" y="49126"/>
                      <a:pt x="116031" y="48323"/>
                      <a:pt x="117967" y="48323"/>
                    </a:cubicBezTo>
                    <a:close/>
                    <a:moveTo>
                      <a:pt x="130990" y="48323"/>
                    </a:moveTo>
                    <a:cubicBezTo>
                      <a:pt x="132925" y="48323"/>
                      <a:pt x="134799" y="49126"/>
                      <a:pt x="136136" y="50574"/>
                    </a:cubicBezTo>
                    <a:cubicBezTo>
                      <a:pt x="136116" y="50573"/>
                      <a:pt x="136096" y="50573"/>
                      <a:pt x="136077" y="50573"/>
                    </a:cubicBezTo>
                    <a:cubicBezTo>
                      <a:pt x="134208" y="50573"/>
                      <a:pt x="132440" y="51412"/>
                      <a:pt x="131199" y="52715"/>
                    </a:cubicBezTo>
                    <a:cubicBezTo>
                      <a:pt x="131279" y="51120"/>
                      <a:pt x="130697" y="49624"/>
                      <a:pt x="129711" y="48441"/>
                    </a:cubicBezTo>
                    <a:cubicBezTo>
                      <a:pt x="130137" y="48362"/>
                      <a:pt x="130565" y="48323"/>
                      <a:pt x="130990" y="48323"/>
                    </a:cubicBezTo>
                    <a:close/>
                    <a:moveTo>
                      <a:pt x="94437" y="48359"/>
                    </a:moveTo>
                    <a:cubicBezTo>
                      <a:pt x="94862" y="48359"/>
                      <a:pt x="95289" y="48398"/>
                      <a:pt x="95715" y="48477"/>
                    </a:cubicBezTo>
                    <a:cubicBezTo>
                      <a:pt x="94722" y="49666"/>
                      <a:pt x="94140" y="51168"/>
                      <a:pt x="94227" y="52750"/>
                    </a:cubicBezTo>
                    <a:lnTo>
                      <a:pt x="94227" y="52750"/>
                    </a:lnTo>
                    <a:cubicBezTo>
                      <a:pt x="92986" y="51447"/>
                      <a:pt x="91219" y="50618"/>
                      <a:pt x="89350" y="50618"/>
                    </a:cubicBezTo>
                    <a:cubicBezTo>
                      <a:pt x="89330" y="50618"/>
                      <a:pt x="89310" y="50618"/>
                      <a:pt x="89290" y="50618"/>
                    </a:cubicBezTo>
                    <a:cubicBezTo>
                      <a:pt x="89270" y="50618"/>
                      <a:pt x="89250" y="50618"/>
                      <a:pt x="89231" y="50618"/>
                    </a:cubicBezTo>
                    <a:cubicBezTo>
                      <a:pt x="87362" y="50618"/>
                      <a:pt x="85603" y="51448"/>
                      <a:pt x="84353" y="52751"/>
                    </a:cubicBezTo>
                    <a:cubicBezTo>
                      <a:pt x="84443" y="51165"/>
                      <a:pt x="83860" y="49660"/>
                      <a:pt x="82866" y="48477"/>
                    </a:cubicBezTo>
                    <a:cubicBezTo>
                      <a:pt x="83291" y="48398"/>
                      <a:pt x="83719" y="48359"/>
                      <a:pt x="84144" y="48359"/>
                    </a:cubicBezTo>
                    <a:cubicBezTo>
                      <a:pt x="86080" y="48359"/>
                      <a:pt x="87955" y="49162"/>
                      <a:pt x="89299" y="50609"/>
                    </a:cubicBezTo>
                    <a:cubicBezTo>
                      <a:pt x="90637" y="49162"/>
                      <a:pt x="92504" y="48359"/>
                      <a:pt x="94437" y="48359"/>
                    </a:cubicBezTo>
                    <a:close/>
                    <a:moveTo>
                      <a:pt x="47485" y="48520"/>
                    </a:moveTo>
                    <a:cubicBezTo>
                      <a:pt x="47909" y="48520"/>
                      <a:pt x="48337" y="48559"/>
                      <a:pt x="48762" y="48638"/>
                    </a:cubicBezTo>
                    <a:cubicBezTo>
                      <a:pt x="47767" y="49821"/>
                      <a:pt x="47185" y="51326"/>
                      <a:pt x="47275" y="52912"/>
                    </a:cubicBezTo>
                    <a:cubicBezTo>
                      <a:pt x="46025" y="51609"/>
                      <a:pt x="44257" y="50779"/>
                      <a:pt x="42397" y="50779"/>
                    </a:cubicBezTo>
                    <a:cubicBezTo>
                      <a:pt x="42377" y="50779"/>
                      <a:pt x="42357" y="50779"/>
                      <a:pt x="42337" y="50780"/>
                    </a:cubicBezTo>
                    <a:cubicBezTo>
                      <a:pt x="43675" y="49325"/>
                      <a:pt x="45549" y="48520"/>
                      <a:pt x="47485" y="48520"/>
                    </a:cubicBezTo>
                    <a:close/>
                    <a:moveTo>
                      <a:pt x="60501" y="48529"/>
                    </a:moveTo>
                    <a:cubicBezTo>
                      <a:pt x="62439" y="48529"/>
                      <a:pt x="64308" y="49332"/>
                      <a:pt x="65653" y="50780"/>
                    </a:cubicBezTo>
                    <a:cubicBezTo>
                      <a:pt x="65633" y="50779"/>
                      <a:pt x="65613" y="50779"/>
                      <a:pt x="65593" y="50779"/>
                    </a:cubicBezTo>
                    <a:cubicBezTo>
                      <a:pt x="63725" y="50779"/>
                      <a:pt x="61957" y="51618"/>
                      <a:pt x="60715" y="52921"/>
                    </a:cubicBezTo>
                    <a:cubicBezTo>
                      <a:pt x="60796" y="51326"/>
                      <a:pt x="60214" y="49830"/>
                      <a:pt x="59219" y="48647"/>
                    </a:cubicBezTo>
                    <a:cubicBezTo>
                      <a:pt x="59646" y="48568"/>
                      <a:pt x="60075" y="48529"/>
                      <a:pt x="60501" y="48529"/>
                    </a:cubicBezTo>
                    <a:close/>
                    <a:moveTo>
                      <a:pt x="107662" y="48316"/>
                    </a:moveTo>
                    <a:cubicBezTo>
                      <a:pt x="109596" y="48316"/>
                      <a:pt x="111472" y="49118"/>
                      <a:pt x="112821" y="50574"/>
                    </a:cubicBezTo>
                    <a:cubicBezTo>
                      <a:pt x="112802" y="50573"/>
                      <a:pt x="112783" y="50573"/>
                      <a:pt x="112765" y="50573"/>
                    </a:cubicBezTo>
                    <a:cubicBezTo>
                      <a:pt x="110778" y="50573"/>
                      <a:pt x="108902" y="51519"/>
                      <a:pt x="107650" y="52966"/>
                    </a:cubicBezTo>
                    <a:lnTo>
                      <a:pt x="107650" y="52966"/>
                    </a:lnTo>
                    <a:cubicBezTo>
                      <a:pt x="107803" y="51290"/>
                      <a:pt x="107211" y="49713"/>
                      <a:pt x="106172" y="48477"/>
                    </a:cubicBezTo>
                    <a:cubicBezTo>
                      <a:pt x="106667" y="48369"/>
                      <a:pt x="107167" y="48316"/>
                      <a:pt x="107662" y="48316"/>
                    </a:cubicBezTo>
                    <a:close/>
                    <a:moveTo>
                      <a:pt x="13659" y="48573"/>
                    </a:moveTo>
                    <a:cubicBezTo>
                      <a:pt x="15592" y="48573"/>
                      <a:pt x="17464" y="49371"/>
                      <a:pt x="18807" y="50824"/>
                    </a:cubicBezTo>
                    <a:cubicBezTo>
                      <a:pt x="18787" y="50824"/>
                      <a:pt x="18768" y="50824"/>
                      <a:pt x="18748" y="50824"/>
                    </a:cubicBezTo>
                    <a:cubicBezTo>
                      <a:pt x="16879" y="50824"/>
                      <a:pt x="15111" y="51663"/>
                      <a:pt x="13870" y="52966"/>
                    </a:cubicBezTo>
                    <a:cubicBezTo>
                      <a:pt x="13951" y="51371"/>
                      <a:pt x="13368" y="49875"/>
                      <a:pt x="12374" y="48692"/>
                    </a:cubicBezTo>
                    <a:cubicBezTo>
                      <a:pt x="12802" y="48612"/>
                      <a:pt x="13232" y="48573"/>
                      <a:pt x="13659" y="48573"/>
                    </a:cubicBezTo>
                    <a:close/>
                    <a:moveTo>
                      <a:pt x="23953" y="48574"/>
                    </a:moveTo>
                    <a:cubicBezTo>
                      <a:pt x="24378" y="48574"/>
                      <a:pt x="24806" y="48613"/>
                      <a:pt x="25232" y="48692"/>
                    </a:cubicBezTo>
                    <a:cubicBezTo>
                      <a:pt x="24237" y="49875"/>
                      <a:pt x="23655" y="51371"/>
                      <a:pt x="23744" y="52966"/>
                    </a:cubicBezTo>
                    <a:cubicBezTo>
                      <a:pt x="22494" y="51663"/>
                      <a:pt x="20726" y="50824"/>
                      <a:pt x="18866" y="50824"/>
                    </a:cubicBezTo>
                    <a:cubicBezTo>
                      <a:pt x="18846" y="50824"/>
                      <a:pt x="18827" y="50824"/>
                      <a:pt x="18807" y="50824"/>
                    </a:cubicBezTo>
                    <a:cubicBezTo>
                      <a:pt x="20144" y="49377"/>
                      <a:pt x="22018" y="48574"/>
                      <a:pt x="23953" y="48574"/>
                    </a:cubicBezTo>
                    <a:close/>
                    <a:moveTo>
                      <a:pt x="37179" y="48522"/>
                    </a:moveTo>
                    <a:cubicBezTo>
                      <a:pt x="39113" y="48522"/>
                      <a:pt x="40989" y="49325"/>
                      <a:pt x="42337" y="50780"/>
                    </a:cubicBezTo>
                    <a:cubicBezTo>
                      <a:pt x="42319" y="50779"/>
                      <a:pt x="42300" y="50779"/>
                      <a:pt x="42282" y="50779"/>
                    </a:cubicBezTo>
                    <a:cubicBezTo>
                      <a:pt x="40295" y="50779"/>
                      <a:pt x="38419" y="51725"/>
                      <a:pt x="37167" y="53172"/>
                    </a:cubicBezTo>
                    <a:cubicBezTo>
                      <a:pt x="37320" y="51496"/>
                      <a:pt x="36728" y="49910"/>
                      <a:pt x="35689" y="48683"/>
                    </a:cubicBezTo>
                    <a:cubicBezTo>
                      <a:pt x="36184" y="48575"/>
                      <a:pt x="36683" y="48522"/>
                      <a:pt x="37179" y="48522"/>
                    </a:cubicBezTo>
                    <a:close/>
                    <a:moveTo>
                      <a:pt x="124475" y="46470"/>
                    </a:moveTo>
                    <a:cubicBezTo>
                      <a:pt x="127650" y="46470"/>
                      <a:pt x="130827" y="48548"/>
                      <a:pt x="130867" y="52706"/>
                    </a:cubicBezTo>
                    <a:cubicBezTo>
                      <a:pt x="130388" y="52601"/>
                      <a:pt x="129906" y="52550"/>
                      <a:pt x="129426" y="52550"/>
                    </a:cubicBezTo>
                    <a:cubicBezTo>
                      <a:pt x="127574" y="52550"/>
                      <a:pt x="125776" y="53316"/>
                      <a:pt x="124487" y="54704"/>
                    </a:cubicBezTo>
                    <a:cubicBezTo>
                      <a:pt x="123206" y="53333"/>
                      <a:pt x="121414" y="52545"/>
                      <a:pt x="119532" y="52545"/>
                    </a:cubicBezTo>
                    <a:cubicBezTo>
                      <a:pt x="119048" y="52545"/>
                      <a:pt x="118564" y="52599"/>
                      <a:pt x="118089" y="52706"/>
                    </a:cubicBezTo>
                    <a:cubicBezTo>
                      <a:pt x="118125" y="48548"/>
                      <a:pt x="121299" y="46470"/>
                      <a:pt x="124475" y="46470"/>
                    </a:cubicBezTo>
                    <a:close/>
                    <a:moveTo>
                      <a:pt x="77635" y="46519"/>
                    </a:moveTo>
                    <a:cubicBezTo>
                      <a:pt x="80808" y="46519"/>
                      <a:pt x="83981" y="48596"/>
                      <a:pt x="84022" y="52751"/>
                    </a:cubicBezTo>
                    <a:lnTo>
                      <a:pt x="84031" y="52760"/>
                    </a:lnTo>
                    <a:cubicBezTo>
                      <a:pt x="83550" y="52655"/>
                      <a:pt x="83066" y="52604"/>
                      <a:pt x="82586" y="52604"/>
                    </a:cubicBezTo>
                    <a:cubicBezTo>
                      <a:pt x="80731" y="52604"/>
                      <a:pt x="78937" y="53370"/>
                      <a:pt x="77642" y="54758"/>
                    </a:cubicBezTo>
                    <a:cubicBezTo>
                      <a:pt x="76360" y="53378"/>
                      <a:pt x="74568" y="52599"/>
                      <a:pt x="72696" y="52599"/>
                    </a:cubicBezTo>
                    <a:cubicBezTo>
                      <a:pt x="72203" y="52599"/>
                      <a:pt x="71719" y="52652"/>
                      <a:pt x="71244" y="52760"/>
                    </a:cubicBezTo>
                    <a:cubicBezTo>
                      <a:pt x="71280" y="48600"/>
                      <a:pt x="74457" y="46519"/>
                      <a:pt x="77635" y="46519"/>
                    </a:cubicBezTo>
                    <a:close/>
                    <a:moveTo>
                      <a:pt x="100946" y="46509"/>
                    </a:moveTo>
                    <a:cubicBezTo>
                      <a:pt x="104122" y="46509"/>
                      <a:pt x="107296" y="48585"/>
                      <a:pt x="107337" y="52742"/>
                    </a:cubicBezTo>
                    <a:cubicBezTo>
                      <a:pt x="106865" y="52641"/>
                      <a:pt x="106389" y="52591"/>
                      <a:pt x="105917" y="52591"/>
                    </a:cubicBezTo>
                    <a:cubicBezTo>
                      <a:pt x="104050" y="52591"/>
                      <a:pt x="102242" y="53364"/>
                      <a:pt x="100948" y="54758"/>
                    </a:cubicBezTo>
                    <a:lnTo>
                      <a:pt x="100948" y="54749"/>
                    </a:lnTo>
                    <a:cubicBezTo>
                      <a:pt x="99667" y="53369"/>
                      <a:pt x="97875" y="52590"/>
                      <a:pt x="95993" y="52590"/>
                    </a:cubicBezTo>
                    <a:cubicBezTo>
                      <a:pt x="95509" y="52590"/>
                      <a:pt x="95025" y="52643"/>
                      <a:pt x="94550" y="52742"/>
                    </a:cubicBezTo>
                    <a:cubicBezTo>
                      <a:pt x="94591" y="48588"/>
                      <a:pt x="97769" y="46509"/>
                      <a:pt x="100946" y="46509"/>
                    </a:cubicBezTo>
                    <a:close/>
                    <a:moveTo>
                      <a:pt x="53993" y="46670"/>
                    </a:moveTo>
                    <a:cubicBezTo>
                      <a:pt x="57169" y="46670"/>
                      <a:pt x="60344" y="48747"/>
                      <a:pt x="60384" y="52903"/>
                    </a:cubicBezTo>
                    <a:cubicBezTo>
                      <a:pt x="59911" y="52801"/>
                      <a:pt x="59433" y="52752"/>
                      <a:pt x="58960" y="52752"/>
                    </a:cubicBezTo>
                    <a:cubicBezTo>
                      <a:pt x="57101" y="52752"/>
                      <a:pt x="55295" y="53518"/>
                      <a:pt x="53995" y="54910"/>
                    </a:cubicBezTo>
                    <a:cubicBezTo>
                      <a:pt x="52714" y="53531"/>
                      <a:pt x="50922" y="52751"/>
                      <a:pt x="49040" y="52751"/>
                    </a:cubicBezTo>
                    <a:cubicBezTo>
                      <a:pt x="48556" y="52751"/>
                      <a:pt x="48072" y="52805"/>
                      <a:pt x="47597" y="52903"/>
                    </a:cubicBezTo>
                    <a:cubicBezTo>
                      <a:pt x="47638" y="48749"/>
                      <a:pt x="50816" y="46670"/>
                      <a:pt x="53993" y="46670"/>
                    </a:cubicBezTo>
                    <a:close/>
                    <a:moveTo>
                      <a:pt x="7145" y="46712"/>
                    </a:moveTo>
                    <a:cubicBezTo>
                      <a:pt x="10322" y="46712"/>
                      <a:pt x="13498" y="48790"/>
                      <a:pt x="13538" y="52948"/>
                    </a:cubicBezTo>
                    <a:cubicBezTo>
                      <a:pt x="13065" y="52846"/>
                      <a:pt x="12588" y="52796"/>
                      <a:pt x="12114" y="52796"/>
                    </a:cubicBezTo>
                    <a:cubicBezTo>
                      <a:pt x="10255" y="52796"/>
                      <a:pt x="8451" y="53563"/>
                      <a:pt x="7159" y="54955"/>
                    </a:cubicBezTo>
                    <a:cubicBezTo>
                      <a:pt x="5884" y="53583"/>
                      <a:pt x="4097" y="52805"/>
                      <a:pt x="2226" y="52805"/>
                    </a:cubicBezTo>
                    <a:cubicBezTo>
                      <a:pt x="2216" y="52805"/>
                      <a:pt x="2205" y="52805"/>
                      <a:pt x="2194" y="52805"/>
                    </a:cubicBezTo>
                    <a:lnTo>
                      <a:pt x="2194" y="52796"/>
                    </a:lnTo>
                    <a:cubicBezTo>
                      <a:pt x="1711" y="52796"/>
                      <a:pt x="1227" y="52850"/>
                      <a:pt x="752" y="52948"/>
                    </a:cubicBezTo>
                    <a:cubicBezTo>
                      <a:pt x="792" y="48790"/>
                      <a:pt x="3969" y="46712"/>
                      <a:pt x="7145" y="46712"/>
                    </a:cubicBezTo>
                    <a:close/>
                    <a:moveTo>
                      <a:pt x="30465" y="46717"/>
                    </a:moveTo>
                    <a:cubicBezTo>
                      <a:pt x="33637" y="46717"/>
                      <a:pt x="36811" y="48795"/>
                      <a:pt x="36854" y="52953"/>
                    </a:cubicBezTo>
                    <a:lnTo>
                      <a:pt x="36854" y="52953"/>
                    </a:lnTo>
                    <a:cubicBezTo>
                      <a:pt x="36379" y="52851"/>
                      <a:pt x="35901" y="52801"/>
                      <a:pt x="35426" y="52801"/>
                    </a:cubicBezTo>
                    <a:cubicBezTo>
                      <a:pt x="33569" y="52801"/>
                      <a:pt x="31771" y="53567"/>
                      <a:pt x="30483" y="54955"/>
                    </a:cubicBezTo>
                    <a:cubicBezTo>
                      <a:pt x="29201" y="53584"/>
                      <a:pt x="27409" y="52796"/>
                      <a:pt x="25528" y="52796"/>
                    </a:cubicBezTo>
                    <a:cubicBezTo>
                      <a:pt x="25044" y="52796"/>
                      <a:pt x="24560" y="52850"/>
                      <a:pt x="24085" y="52957"/>
                    </a:cubicBezTo>
                    <a:cubicBezTo>
                      <a:pt x="24116" y="48798"/>
                      <a:pt x="27290" y="46717"/>
                      <a:pt x="30465" y="46717"/>
                    </a:cubicBezTo>
                    <a:close/>
                    <a:moveTo>
                      <a:pt x="107865" y="57160"/>
                    </a:moveTo>
                    <a:cubicBezTo>
                      <a:pt x="107867" y="57160"/>
                      <a:pt x="107868" y="57160"/>
                      <a:pt x="107870" y="57160"/>
                    </a:cubicBezTo>
                    <a:lnTo>
                      <a:pt x="107870" y="57160"/>
                    </a:lnTo>
                    <a:cubicBezTo>
                      <a:pt x="107871" y="57160"/>
                      <a:pt x="107873" y="57160"/>
                      <a:pt x="107874" y="57160"/>
                    </a:cubicBezTo>
                    <a:close/>
                    <a:moveTo>
                      <a:pt x="129607" y="52925"/>
                    </a:moveTo>
                    <a:cubicBezTo>
                      <a:pt x="130037" y="52925"/>
                      <a:pt x="130471" y="52965"/>
                      <a:pt x="130903" y="53047"/>
                    </a:cubicBezTo>
                    <a:cubicBezTo>
                      <a:pt x="129908" y="54229"/>
                      <a:pt x="129326" y="55726"/>
                      <a:pt x="129415" y="57321"/>
                    </a:cubicBezTo>
                    <a:cubicBezTo>
                      <a:pt x="128165" y="56009"/>
                      <a:pt x="126406" y="55179"/>
                      <a:pt x="124538" y="55179"/>
                    </a:cubicBezTo>
                    <a:cubicBezTo>
                      <a:pt x="124518" y="55179"/>
                      <a:pt x="124498" y="55179"/>
                      <a:pt x="124478" y="55179"/>
                    </a:cubicBezTo>
                    <a:cubicBezTo>
                      <a:pt x="124458" y="55179"/>
                      <a:pt x="124438" y="55179"/>
                      <a:pt x="124418" y="55179"/>
                    </a:cubicBezTo>
                    <a:cubicBezTo>
                      <a:pt x="122550" y="55179"/>
                      <a:pt x="120782" y="56009"/>
                      <a:pt x="119541" y="57321"/>
                    </a:cubicBezTo>
                    <a:cubicBezTo>
                      <a:pt x="119622" y="55726"/>
                      <a:pt x="119039" y="54220"/>
                      <a:pt x="118045" y="53047"/>
                    </a:cubicBezTo>
                    <a:cubicBezTo>
                      <a:pt x="118478" y="52965"/>
                      <a:pt x="118913" y="52925"/>
                      <a:pt x="119344" y="52925"/>
                    </a:cubicBezTo>
                    <a:cubicBezTo>
                      <a:pt x="121276" y="52925"/>
                      <a:pt x="123138" y="53727"/>
                      <a:pt x="124478" y="55170"/>
                    </a:cubicBezTo>
                    <a:cubicBezTo>
                      <a:pt x="125811" y="53727"/>
                      <a:pt x="127678" y="52925"/>
                      <a:pt x="129607" y="52925"/>
                    </a:cubicBezTo>
                    <a:close/>
                    <a:moveTo>
                      <a:pt x="82780" y="52965"/>
                    </a:moveTo>
                    <a:cubicBezTo>
                      <a:pt x="83204" y="52965"/>
                      <a:pt x="83632" y="53003"/>
                      <a:pt x="84057" y="53082"/>
                    </a:cubicBezTo>
                    <a:cubicBezTo>
                      <a:pt x="83538" y="53701"/>
                      <a:pt x="83135" y="54409"/>
                      <a:pt x="82875" y="55170"/>
                    </a:cubicBezTo>
                    <a:cubicBezTo>
                      <a:pt x="82634" y="55866"/>
                      <a:pt x="82526" y="56607"/>
                      <a:pt x="82569" y="57347"/>
                    </a:cubicBezTo>
                    <a:lnTo>
                      <a:pt x="82569" y="57347"/>
                    </a:lnTo>
                    <a:cubicBezTo>
                      <a:pt x="81328" y="56053"/>
                      <a:pt x="79569" y="55215"/>
                      <a:pt x="77701" y="55215"/>
                    </a:cubicBezTo>
                    <a:cubicBezTo>
                      <a:pt x="77681" y="55215"/>
                      <a:pt x="77661" y="55215"/>
                      <a:pt x="77642" y="55215"/>
                    </a:cubicBezTo>
                    <a:cubicBezTo>
                      <a:pt x="78979" y="53768"/>
                      <a:pt x="80847" y="52965"/>
                      <a:pt x="82780" y="52965"/>
                    </a:cubicBezTo>
                    <a:close/>
                    <a:moveTo>
                      <a:pt x="95802" y="52974"/>
                    </a:moveTo>
                    <a:cubicBezTo>
                      <a:pt x="97735" y="52974"/>
                      <a:pt x="99602" y="53775"/>
                      <a:pt x="100939" y="55215"/>
                    </a:cubicBezTo>
                    <a:cubicBezTo>
                      <a:pt x="100919" y="55215"/>
                      <a:pt x="100900" y="55215"/>
                      <a:pt x="100880" y="55215"/>
                    </a:cubicBezTo>
                    <a:cubicBezTo>
                      <a:pt x="99020" y="55215"/>
                      <a:pt x="97252" y="56053"/>
                      <a:pt x="96011" y="57357"/>
                    </a:cubicBezTo>
                    <a:cubicBezTo>
                      <a:pt x="96047" y="56622"/>
                      <a:pt x="95948" y="55878"/>
                      <a:pt x="95706" y="55179"/>
                    </a:cubicBezTo>
                    <a:lnTo>
                      <a:pt x="95706" y="55170"/>
                    </a:lnTo>
                    <a:cubicBezTo>
                      <a:pt x="95446" y="54409"/>
                      <a:pt x="95043" y="53701"/>
                      <a:pt x="94523" y="53091"/>
                    </a:cubicBezTo>
                    <a:cubicBezTo>
                      <a:pt x="94949" y="53012"/>
                      <a:pt x="95377" y="52974"/>
                      <a:pt x="95802" y="52974"/>
                    </a:cubicBezTo>
                    <a:close/>
                    <a:moveTo>
                      <a:pt x="60697" y="57357"/>
                    </a:moveTo>
                    <a:cubicBezTo>
                      <a:pt x="60700" y="57357"/>
                      <a:pt x="60703" y="57357"/>
                      <a:pt x="60706" y="57357"/>
                    </a:cubicBezTo>
                    <a:lnTo>
                      <a:pt x="60706" y="57357"/>
                    </a:lnTo>
                    <a:cubicBezTo>
                      <a:pt x="60709" y="57357"/>
                      <a:pt x="60712" y="57357"/>
                      <a:pt x="60715" y="57357"/>
                    </a:cubicBezTo>
                    <a:close/>
                    <a:moveTo>
                      <a:pt x="48839" y="53117"/>
                    </a:moveTo>
                    <a:cubicBezTo>
                      <a:pt x="50775" y="53117"/>
                      <a:pt x="52650" y="53921"/>
                      <a:pt x="53995" y="55376"/>
                    </a:cubicBezTo>
                    <a:lnTo>
                      <a:pt x="53995" y="55376"/>
                    </a:lnTo>
                    <a:cubicBezTo>
                      <a:pt x="53992" y="55376"/>
                      <a:pt x="53989" y="55376"/>
                      <a:pt x="53986" y="55376"/>
                    </a:cubicBezTo>
                    <a:cubicBezTo>
                      <a:pt x="53966" y="55376"/>
                      <a:pt x="53946" y="55376"/>
                      <a:pt x="53927" y="55376"/>
                    </a:cubicBezTo>
                    <a:cubicBezTo>
                      <a:pt x="52067" y="55376"/>
                      <a:pt x="50299" y="56206"/>
                      <a:pt x="49049" y="57509"/>
                    </a:cubicBezTo>
                    <a:cubicBezTo>
                      <a:pt x="49138" y="55923"/>
                      <a:pt x="48556" y="54418"/>
                      <a:pt x="47561" y="53235"/>
                    </a:cubicBezTo>
                    <a:cubicBezTo>
                      <a:pt x="47987" y="53156"/>
                      <a:pt x="48414" y="53117"/>
                      <a:pt x="48839" y="53117"/>
                    </a:cubicBezTo>
                    <a:close/>
                    <a:moveTo>
                      <a:pt x="59142" y="53117"/>
                    </a:moveTo>
                    <a:cubicBezTo>
                      <a:pt x="59567" y="53117"/>
                      <a:pt x="59994" y="53156"/>
                      <a:pt x="60420" y="53235"/>
                    </a:cubicBezTo>
                    <a:cubicBezTo>
                      <a:pt x="59425" y="54427"/>
                      <a:pt x="58843" y="55932"/>
                      <a:pt x="58932" y="57518"/>
                    </a:cubicBezTo>
                    <a:lnTo>
                      <a:pt x="58923" y="57509"/>
                    </a:lnTo>
                    <a:cubicBezTo>
                      <a:pt x="57682" y="56206"/>
                      <a:pt x="55914" y="55376"/>
                      <a:pt x="54046" y="55376"/>
                    </a:cubicBezTo>
                    <a:cubicBezTo>
                      <a:pt x="54029" y="55376"/>
                      <a:pt x="54012" y="55376"/>
                      <a:pt x="53995" y="55376"/>
                    </a:cubicBezTo>
                    <a:lnTo>
                      <a:pt x="53995" y="55376"/>
                    </a:lnTo>
                    <a:cubicBezTo>
                      <a:pt x="55333" y="53921"/>
                      <a:pt x="57206" y="53117"/>
                      <a:pt x="59142" y="53117"/>
                    </a:cubicBezTo>
                    <a:close/>
                    <a:moveTo>
                      <a:pt x="25317" y="53179"/>
                    </a:moveTo>
                    <a:cubicBezTo>
                      <a:pt x="27247" y="53179"/>
                      <a:pt x="29113" y="53976"/>
                      <a:pt x="30456" y="55421"/>
                    </a:cubicBezTo>
                    <a:cubicBezTo>
                      <a:pt x="30436" y="55421"/>
                      <a:pt x="30416" y="55421"/>
                      <a:pt x="30397" y="55421"/>
                    </a:cubicBezTo>
                    <a:cubicBezTo>
                      <a:pt x="28528" y="55421"/>
                      <a:pt x="26769" y="56259"/>
                      <a:pt x="25528" y="57554"/>
                    </a:cubicBezTo>
                    <a:cubicBezTo>
                      <a:pt x="25563" y="56819"/>
                      <a:pt x="25456" y="56075"/>
                      <a:pt x="25223" y="55376"/>
                    </a:cubicBezTo>
                    <a:lnTo>
                      <a:pt x="25223" y="55385"/>
                    </a:lnTo>
                    <a:cubicBezTo>
                      <a:pt x="24963" y="54624"/>
                      <a:pt x="24560" y="53916"/>
                      <a:pt x="24031" y="53298"/>
                    </a:cubicBezTo>
                    <a:cubicBezTo>
                      <a:pt x="24460" y="53218"/>
                      <a:pt x="24890" y="53179"/>
                      <a:pt x="25317" y="53179"/>
                    </a:cubicBezTo>
                    <a:close/>
                    <a:moveTo>
                      <a:pt x="12293" y="53188"/>
                    </a:moveTo>
                    <a:cubicBezTo>
                      <a:pt x="12719" y="53188"/>
                      <a:pt x="13147" y="53227"/>
                      <a:pt x="13574" y="53307"/>
                    </a:cubicBezTo>
                    <a:cubicBezTo>
                      <a:pt x="13055" y="53925"/>
                      <a:pt x="12651" y="54624"/>
                      <a:pt x="12391" y="55385"/>
                    </a:cubicBezTo>
                    <a:cubicBezTo>
                      <a:pt x="12150" y="56084"/>
                      <a:pt x="12051" y="56819"/>
                      <a:pt x="12087" y="57554"/>
                    </a:cubicBezTo>
                    <a:lnTo>
                      <a:pt x="12087" y="57572"/>
                    </a:lnTo>
                    <a:cubicBezTo>
                      <a:pt x="10845" y="56268"/>
                      <a:pt x="9086" y="55430"/>
                      <a:pt x="7218" y="55430"/>
                    </a:cubicBezTo>
                    <a:cubicBezTo>
                      <a:pt x="7198" y="55430"/>
                      <a:pt x="7178" y="55430"/>
                      <a:pt x="7159" y="55430"/>
                    </a:cubicBezTo>
                    <a:cubicBezTo>
                      <a:pt x="8501" y="53985"/>
                      <a:pt x="10367" y="53188"/>
                      <a:pt x="12293" y="53188"/>
                    </a:cubicBezTo>
                    <a:close/>
                    <a:moveTo>
                      <a:pt x="106098" y="52962"/>
                    </a:moveTo>
                    <a:cubicBezTo>
                      <a:pt x="106573" y="52962"/>
                      <a:pt x="107051" y="53010"/>
                      <a:pt x="107525" y="53109"/>
                    </a:cubicBezTo>
                    <a:cubicBezTo>
                      <a:pt x="106514" y="54361"/>
                      <a:pt x="105950" y="55943"/>
                      <a:pt x="106117" y="57615"/>
                    </a:cubicBezTo>
                    <a:lnTo>
                      <a:pt x="106117" y="57615"/>
                    </a:lnTo>
                    <a:cubicBezTo>
                      <a:pt x="104869" y="56153"/>
                      <a:pt x="102981" y="55206"/>
                      <a:pt x="100985" y="55206"/>
                    </a:cubicBezTo>
                    <a:cubicBezTo>
                      <a:pt x="100976" y="55206"/>
                      <a:pt x="100966" y="55206"/>
                      <a:pt x="100957" y="55206"/>
                    </a:cubicBezTo>
                    <a:cubicBezTo>
                      <a:pt x="102302" y="53761"/>
                      <a:pt x="104171" y="52962"/>
                      <a:pt x="106098" y="52962"/>
                    </a:cubicBezTo>
                    <a:close/>
                    <a:moveTo>
                      <a:pt x="70812" y="48526"/>
                    </a:moveTo>
                    <a:cubicBezTo>
                      <a:pt x="71289" y="48526"/>
                      <a:pt x="71770" y="48575"/>
                      <a:pt x="72248" y="48674"/>
                    </a:cubicBezTo>
                    <a:cubicBezTo>
                      <a:pt x="71271" y="49928"/>
                      <a:pt x="70742" y="51496"/>
                      <a:pt x="70939" y="53145"/>
                    </a:cubicBezTo>
                    <a:cubicBezTo>
                      <a:pt x="71447" y="53031"/>
                      <a:pt x="71960" y="52976"/>
                      <a:pt x="72468" y="52976"/>
                    </a:cubicBezTo>
                    <a:cubicBezTo>
                      <a:pt x="74401" y="52976"/>
                      <a:pt x="76276" y="53777"/>
                      <a:pt x="77624" y="55224"/>
                    </a:cubicBezTo>
                    <a:cubicBezTo>
                      <a:pt x="77606" y="55224"/>
                      <a:pt x="77587" y="55224"/>
                      <a:pt x="77569" y="55224"/>
                    </a:cubicBezTo>
                    <a:cubicBezTo>
                      <a:pt x="75520" y="55224"/>
                      <a:pt x="73598" y="56223"/>
                      <a:pt x="72355" y="57751"/>
                    </a:cubicBezTo>
                    <a:cubicBezTo>
                      <a:pt x="72694" y="54052"/>
                      <a:pt x="69407" y="50779"/>
                      <a:pt x="65713" y="50779"/>
                    </a:cubicBezTo>
                    <a:cubicBezTo>
                      <a:pt x="65693" y="50779"/>
                      <a:pt x="65673" y="50779"/>
                      <a:pt x="65653" y="50780"/>
                    </a:cubicBezTo>
                    <a:cubicBezTo>
                      <a:pt x="66997" y="49327"/>
                      <a:pt x="68873" y="48526"/>
                      <a:pt x="70812" y="48526"/>
                    </a:cubicBezTo>
                    <a:close/>
                    <a:moveTo>
                      <a:pt x="35611" y="53168"/>
                    </a:moveTo>
                    <a:cubicBezTo>
                      <a:pt x="36086" y="53168"/>
                      <a:pt x="36566" y="53216"/>
                      <a:pt x="37042" y="53315"/>
                    </a:cubicBezTo>
                    <a:cubicBezTo>
                      <a:pt x="36031" y="54567"/>
                      <a:pt x="35458" y="56149"/>
                      <a:pt x="35634" y="57812"/>
                    </a:cubicBezTo>
                    <a:lnTo>
                      <a:pt x="35634" y="57812"/>
                    </a:lnTo>
                    <a:cubicBezTo>
                      <a:pt x="34382" y="56357"/>
                      <a:pt x="32515" y="55412"/>
                      <a:pt x="30530" y="55412"/>
                    </a:cubicBezTo>
                    <a:cubicBezTo>
                      <a:pt x="30511" y="55412"/>
                      <a:pt x="30492" y="55412"/>
                      <a:pt x="30474" y="55412"/>
                    </a:cubicBezTo>
                    <a:cubicBezTo>
                      <a:pt x="31811" y="53967"/>
                      <a:pt x="33679" y="53168"/>
                      <a:pt x="35611" y="53168"/>
                    </a:cubicBezTo>
                    <a:close/>
                    <a:moveTo>
                      <a:pt x="112818" y="51075"/>
                    </a:moveTo>
                    <a:cubicBezTo>
                      <a:pt x="115995" y="51075"/>
                      <a:pt x="119174" y="53154"/>
                      <a:pt x="119218" y="57312"/>
                    </a:cubicBezTo>
                    <a:cubicBezTo>
                      <a:pt x="118743" y="57210"/>
                      <a:pt x="118265" y="57160"/>
                      <a:pt x="117790" y="57160"/>
                    </a:cubicBezTo>
                    <a:cubicBezTo>
                      <a:pt x="115926" y="57160"/>
                      <a:pt x="114120" y="57927"/>
                      <a:pt x="112821" y="59319"/>
                    </a:cubicBezTo>
                    <a:cubicBezTo>
                      <a:pt x="111549" y="57940"/>
                      <a:pt x="109750" y="57161"/>
                      <a:pt x="107870" y="57160"/>
                    </a:cubicBezTo>
                    <a:lnTo>
                      <a:pt x="107870" y="57160"/>
                    </a:lnTo>
                    <a:cubicBezTo>
                      <a:pt x="107388" y="57160"/>
                      <a:pt x="106905" y="57214"/>
                      <a:pt x="106432" y="57312"/>
                    </a:cubicBezTo>
                    <a:cubicBezTo>
                      <a:pt x="106468" y="53154"/>
                      <a:pt x="109642" y="51075"/>
                      <a:pt x="112818" y="51075"/>
                    </a:cubicBezTo>
                    <a:close/>
                    <a:moveTo>
                      <a:pt x="136134" y="51090"/>
                    </a:moveTo>
                    <a:cubicBezTo>
                      <a:pt x="139310" y="51090"/>
                      <a:pt x="142484" y="53169"/>
                      <a:pt x="142525" y="57330"/>
                    </a:cubicBezTo>
                    <a:cubicBezTo>
                      <a:pt x="142043" y="57224"/>
                      <a:pt x="141557" y="57173"/>
                      <a:pt x="141075" y="57173"/>
                    </a:cubicBezTo>
                    <a:cubicBezTo>
                      <a:pt x="139225" y="57173"/>
                      <a:pt x="137430" y="57933"/>
                      <a:pt x="136136" y="59319"/>
                    </a:cubicBezTo>
                    <a:lnTo>
                      <a:pt x="136136" y="59328"/>
                    </a:lnTo>
                    <a:cubicBezTo>
                      <a:pt x="134854" y="57957"/>
                      <a:pt x="133062" y="57168"/>
                      <a:pt x="131181" y="57168"/>
                    </a:cubicBezTo>
                    <a:cubicBezTo>
                      <a:pt x="130697" y="57168"/>
                      <a:pt x="130213" y="57222"/>
                      <a:pt x="129738" y="57330"/>
                    </a:cubicBezTo>
                    <a:cubicBezTo>
                      <a:pt x="129778" y="53171"/>
                      <a:pt x="132957" y="51090"/>
                      <a:pt x="136134" y="51090"/>
                    </a:cubicBezTo>
                    <a:close/>
                    <a:moveTo>
                      <a:pt x="89294" y="51126"/>
                    </a:moveTo>
                    <a:cubicBezTo>
                      <a:pt x="91873" y="51126"/>
                      <a:pt x="94452" y="52497"/>
                      <a:pt x="95348" y="55242"/>
                    </a:cubicBezTo>
                    <a:cubicBezTo>
                      <a:pt x="95572" y="55923"/>
                      <a:pt x="95679" y="56631"/>
                      <a:pt x="95688" y="57348"/>
                    </a:cubicBezTo>
                    <a:cubicBezTo>
                      <a:pt x="95215" y="57246"/>
                      <a:pt x="94738" y="57196"/>
                      <a:pt x="94264" y="57196"/>
                    </a:cubicBezTo>
                    <a:cubicBezTo>
                      <a:pt x="92405" y="57196"/>
                      <a:pt x="90599" y="57962"/>
                      <a:pt x="89299" y="59355"/>
                    </a:cubicBezTo>
                    <a:cubicBezTo>
                      <a:pt x="88027" y="57975"/>
                      <a:pt x="86226" y="57195"/>
                      <a:pt x="84353" y="57195"/>
                    </a:cubicBezTo>
                    <a:cubicBezTo>
                      <a:pt x="83860" y="57195"/>
                      <a:pt x="83376" y="57249"/>
                      <a:pt x="82910" y="57348"/>
                    </a:cubicBezTo>
                    <a:cubicBezTo>
                      <a:pt x="82902" y="56631"/>
                      <a:pt x="83009" y="55923"/>
                      <a:pt x="83224" y="55242"/>
                    </a:cubicBezTo>
                    <a:lnTo>
                      <a:pt x="83233" y="55242"/>
                    </a:lnTo>
                    <a:cubicBezTo>
                      <a:pt x="84129" y="52499"/>
                      <a:pt x="86712" y="51126"/>
                      <a:pt x="89294" y="51126"/>
                    </a:cubicBezTo>
                    <a:close/>
                    <a:moveTo>
                      <a:pt x="42335" y="51276"/>
                    </a:moveTo>
                    <a:cubicBezTo>
                      <a:pt x="45511" y="51276"/>
                      <a:pt x="48686" y="53352"/>
                      <a:pt x="48726" y="57509"/>
                    </a:cubicBezTo>
                    <a:cubicBezTo>
                      <a:pt x="48253" y="57407"/>
                      <a:pt x="47776" y="57357"/>
                      <a:pt x="47302" y="57357"/>
                    </a:cubicBezTo>
                    <a:cubicBezTo>
                      <a:pt x="45443" y="57357"/>
                      <a:pt x="43639" y="58124"/>
                      <a:pt x="42346" y="59516"/>
                    </a:cubicBezTo>
                    <a:cubicBezTo>
                      <a:pt x="41065" y="58136"/>
                      <a:pt x="39264" y="57357"/>
                      <a:pt x="37382" y="57357"/>
                    </a:cubicBezTo>
                    <a:cubicBezTo>
                      <a:pt x="36898" y="57357"/>
                      <a:pt x="36415" y="57410"/>
                      <a:pt x="35940" y="57509"/>
                    </a:cubicBezTo>
                    <a:cubicBezTo>
                      <a:pt x="35980" y="53355"/>
                      <a:pt x="39158" y="51276"/>
                      <a:pt x="42335" y="51276"/>
                    </a:cubicBezTo>
                    <a:close/>
                    <a:moveTo>
                      <a:pt x="65660" y="51276"/>
                    </a:moveTo>
                    <a:cubicBezTo>
                      <a:pt x="68835" y="51276"/>
                      <a:pt x="72010" y="53352"/>
                      <a:pt x="72050" y="57509"/>
                    </a:cubicBezTo>
                    <a:cubicBezTo>
                      <a:pt x="71577" y="57407"/>
                      <a:pt x="71100" y="57357"/>
                      <a:pt x="70626" y="57357"/>
                    </a:cubicBezTo>
                    <a:cubicBezTo>
                      <a:pt x="68767" y="57357"/>
                      <a:pt x="66961" y="58124"/>
                      <a:pt x="65662" y="59516"/>
                    </a:cubicBezTo>
                    <a:cubicBezTo>
                      <a:pt x="64382" y="58138"/>
                      <a:pt x="62585" y="57359"/>
                      <a:pt x="60706" y="57357"/>
                    </a:cubicBezTo>
                    <a:lnTo>
                      <a:pt x="60706" y="57357"/>
                    </a:lnTo>
                    <a:cubicBezTo>
                      <a:pt x="60217" y="57357"/>
                      <a:pt x="59736" y="57411"/>
                      <a:pt x="59264" y="57509"/>
                    </a:cubicBezTo>
                    <a:cubicBezTo>
                      <a:pt x="59304" y="53355"/>
                      <a:pt x="62482" y="51276"/>
                      <a:pt x="65660" y="51276"/>
                    </a:cubicBezTo>
                    <a:close/>
                    <a:moveTo>
                      <a:pt x="18806" y="51334"/>
                    </a:moveTo>
                    <a:cubicBezTo>
                      <a:pt x="21388" y="51334"/>
                      <a:pt x="23969" y="52707"/>
                      <a:pt x="24864" y="55457"/>
                    </a:cubicBezTo>
                    <a:cubicBezTo>
                      <a:pt x="25079" y="56138"/>
                      <a:pt x="25196" y="56846"/>
                      <a:pt x="25205" y="57563"/>
                    </a:cubicBezTo>
                    <a:cubicBezTo>
                      <a:pt x="24724" y="57458"/>
                      <a:pt x="24240" y="57407"/>
                      <a:pt x="23760" y="57407"/>
                    </a:cubicBezTo>
                    <a:cubicBezTo>
                      <a:pt x="21902" y="57407"/>
                      <a:pt x="20103" y="58173"/>
                      <a:pt x="18807" y="59561"/>
                    </a:cubicBezTo>
                    <a:cubicBezTo>
                      <a:pt x="17535" y="58190"/>
                      <a:pt x="15734" y="57401"/>
                      <a:pt x="13861" y="57401"/>
                    </a:cubicBezTo>
                    <a:cubicBezTo>
                      <a:pt x="13377" y="57401"/>
                      <a:pt x="12884" y="57455"/>
                      <a:pt x="12418" y="57563"/>
                    </a:cubicBezTo>
                    <a:cubicBezTo>
                      <a:pt x="12418" y="56837"/>
                      <a:pt x="12526" y="56129"/>
                      <a:pt x="12741" y="55448"/>
                    </a:cubicBezTo>
                    <a:lnTo>
                      <a:pt x="12741" y="55457"/>
                    </a:lnTo>
                    <a:cubicBezTo>
                      <a:pt x="13637" y="52710"/>
                      <a:pt x="16222" y="51334"/>
                      <a:pt x="18806" y="51334"/>
                    </a:cubicBezTo>
                    <a:close/>
                    <a:moveTo>
                      <a:pt x="117967" y="57526"/>
                    </a:moveTo>
                    <a:cubicBezTo>
                      <a:pt x="118391" y="57526"/>
                      <a:pt x="118819" y="57564"/>
                      <a:pt x="119245" y="57643"/>
                    </a:cubicBezTo>
                    <a:cubicBezTo>
                      <a:pt x="118726" y="58253"/>
                      <a:pt x="118322" y="58961"/>
                      <a:pt x="118063" y="59722"/>
                    </a:cubicBezTo>
                    <a:cubicBezTo>
                      <a:pt x="117821" y="60430"/>
                      <a:pt x="117713" y="61165"/>
                      <a:pt x="117758" y="61909"/>
                    </a:cubicBezTo>
                    <a:cubicBezTo>
                      <a:pt x="116510" y="60598"/>
                      <a:pt x="114739" y="59767"/>
                      <a:pt x="112860" y="59767"/>
                    </a:cubicBezTo>
                    <a:cubicBezTo>
                      <a:pt x="112850" y="59767"/>
                      <a:pt x="112840" y="59767"/>
                      <a:pt x="112830" y="59767"/>
                    </a:cubicBezTo>
                    <a:cubicBezTo>
                      <a:pt x="114167" y="58327"/>
                      <a:pt x="116034" y="57526"/>
                      <a:pt x="117967" y="57526"/>
                    </a:cubicBezTo>
                    <a:close/>
                    <a:moveTo>
                      <a:pt x="130990" y="57535"/>
                    </a:moveTo>
                    <a:cubicBezTo>
                      <a:pt x="132923" y="57535"/>
                      <a:pt x="134790" y="58336"/>
                      <a:pt x="136127" y="59776"/>
                    </a:cubicBezTo>
                    <a:cubicBezTo>
                      <a:pt x="136117" y="59776"/>
                      <a:pt x="136107" y="59776"/>
                      <a:pt x="136097" y="59776"/>
                    </a:cubicBezTo>
                    <a:cubicBezTo>
                      <a:pt x="134226" y="59776"/>
                      <a:pt x="132446" y="60607"/>
                      <a:pt x="131199" y="61918"/>
                    </a:cubicBezTo>
                    <a:cubicBezTo>
                      <a:pt x="131234" y="61183"/>
                      <a:pt x="131136" y="60439"/>
                      <a:pt x="130894" y="59731"/>
                    </a:cubicBezTo>
                    <a:cubicBezTo>
                      <a:pt x="130634" y="58970"/>
                      <a:pt x="130231" y="58271"/>
                      <a:pt x="129711" y="57652"/>
                    </a:cubicBezTo>
                    <a:cubicBezTo>
                      <a:pt x="130137" y="57573"/>
                      <a:pt x="130565" y="57535"/>
                      <a:pt x="130990" y="57535"/>
                    </a:cubicBezTo>
                    <a:close/>
                    <a:moveTo>
                      <a:pt x="84143" y="57571"/>
                    </a:moveTo>
                    <a:cubicBezTo>
                      <a:pt x="86075" y="57571"/>
                      <a:pt x="87945" y="58371"/>
                      <a:pt x="89282" y="59821"/>
                    </a:cubicBezTo>
                    <a:lnTo>
                      <a:pt x="89282" y="59821"/>
                    </a:lnTo>
                    <a:cubicBezTo>
                      <a:pt x="89265" y="59821"/>
                      <a:pt x="89248" y="59821"/>
                      <a:pt x="89231" y="59821"/>
                    </a:cubicBezTo>
                    <a:cubicBezTo>
                      <a:pt x="87362" y="59821"/>
                      <a:pt x="85595" y="60659"/>
                      <a:pt x="84353" y="61962"/>
                    </a:cubicBezTo>
                    <a:cubicBezTo>
                      <a:pt x="84434" y="60367"/>
                      <a:pt x="83851" y="58871"/>
                      <a:pt x="82866" y="57688"/>
                    </a:cubicBezTo>
                    <a:cubicBezTo>
                      <a:pt x="83291" y="57609"/>
                      <a:pt x="83719" y="57571"/>
                      <a:pt x="84143" y="57571"/>
                    </a:cubicBezTo>
                    <a:close/>
                    <a:moveTo>
                      <a:pt x="94437" y="57571"/>
                    </a:moveTo>
                    <a:cubicBezTo>
                      <a:pt x="94862" y="57571"/>
                      <a:pt x="95290" y="57609"/>
                      <a:pt x="95715" y="57688"/>
                    </a:cubicBezTo>
                    <a:cubicBezTo>
                      <a:pt x="94720" y="58871"/>
                      <a:pt x="94138" y="60367"/>
                      <a:pt x="94228" y="61962"/>
                    </a:cubicBezTo>
                    <a:cubicBezTo>
                      <a:pt x="92977" y="60659"/>
                      <a:pt x="91218" y="59821"/>
                      <a:pt x="89350" y="59821"/>
                    </a:cubicBezTo>
                    <a:cubicBezTo>
                      <a:pt x="89333" y="59821"/>
                      <a:pt x="89316" y="59821"/>
                      <a:pt x="89299" y="59821"/>
                    </a:cubicBezTo>
                    <a:lnTo>
                      <a:pt x="89299" y="59821"/>
                    </a:lnTo>
                    <a:cubicBezTo>
                      <a:pt x="90636" y="58371"/>
                      <a:pt x="92506" y="57571"/>
                      <a:pt x="94437" y="57571"/>
                    </a:cubicBezTo>
                    <a:close/>
                    <a:moveTo>
                      <a:pt x="47495" y="57735"/>
                    </a:moveTo>
                    <a:cubicBezTo>
                      <a:pt x="47916" y="57735"/>
                      <a:pt x="48340" y="57773"/>
                      <a:pt x="48762" y="57849"/>
                    </a:cubicBezTo>
                    <a:cubicBezTo>
                      <a:pt x="48242" y="58468"/>
                      <a:pt x="47839" y="59176"/>
                      <a:pt x="47579" y="59937"/>
                    </a:cubicBezTo>
                    <a:cubicBezTo>
                      <a:pt x="47337" y="60636"/>
                      <a:pt x="47230" y="61371"/>
                      <a:pt x="47275" y="62115"/>
                    </a:cubicBezTo>
                    <a:lnTo>
                      <a:pt x="47275" y="62124"/>
                    </a:lnTo>
                    <a:cubicBezTo>
                      <a:pt x="46033" y="60820"/>
                      <a:pt x="44265" y="59982"/>
                      <a:pt x="42405" y="59982"/>
                    </a:cubicBezTo>
                    <a:cubicBezTo>
                      <a:pt x="42386" y="59982"/>
                      <a:pt x="42366" y="59982"/>
                      <a:pt x="42346" y="59982"/>
                    </a:cubicBezTo>
                    <a:cubicBezTo>
                      <a:pt x="43686" y="58532"/>
                      <a:pt x="45558" y="57735"/>
                      <a:pt x="47495" y="57735"/>
                    </a:cubicBezTo>
                    <a:close/>
                    <a:moveTo>
                      <a:pt x="60510" y="57740"/>
                    </a:moveTo>
                    <a:cubicBezTo>
                      <a:pt x="62438" y="57740"/>
                      <a:pt x="64308" y="58537"/>
                      <a:pt x="65644" y="59982"/>
                    </a:cubicBezTo>
                    <a:cubicBezTo>
                      <a:pt x="65624" y="59982"/>
                      <a:pt x="65604" y="59982"/>
                      <a:pt x="65585" y="59982"/>
                    </a:cubicBezTo>
                    <a:cubicBezTo>
                      <a:pt x="63725" y="59982"/>
                      <a:pt x="61957" y="60820"/>
                      <a:pt x="60715" y="62124"/>
                    </a:cubicBezTo>
                    <a:cubicBezTo>
                      <a:pt x="60751" y="61380"/>
                      <a:pt x="60653" y="60636"/>
                      <a:pt x="60411" y="59937"/>
                    </a:cubicBezTo>
                    <a:cubicBezTo>
                      <a:pt x="60151" y="59176"/>
                      <a:pt x="59748" y="58468"/>
                      <a:pt x="59228" y="57858"/>
                    </a:cubicBezTo>
                    <a:cubicBezTo>
                      <a:pt x="59655" y="57779"/>
                      <a:pt x="60084" y="57740"/>
                      <a:pt x="60510" y="57740"/>
                    </a:cubicBezTo>
                    <a:close/>
                    <a:moveTo>
                      <a:pt x="23936" y="57764"/>
                    </a:moveTo>
                    <a:cubicBezTo>
                      <a:pt x="24366" y="57764"/>
                      <a:pt x="24800" y="57804"/>
                      <a:pt x="25232" y="57885"/>
                    </a:cubicBezTo>
                    <a:cubicBezTo>
                      <a:pt x="24237" y="59059"/>
                      <a:pt x="23655" y="60565"/>
                      <a:pt x="23744" y="62151"/>
                    </a:cubicBezTo>
                    <a:cubicBezTo>
                      <a:pt x="22494" y="60847"/>
                      <a:pt x="20727" y="60018"/>
                      <a:pt x="18867" y="60018"/>
                    </a:cubicBezTo>
                    <a:cubicBezTo>
                      <a:pt x="18847" y="60018"/>
                      <a:pt x="18827" y="60018"/>
                      <a:pt x="18807" y="60018"/>
                    </a:cubicBezTo>
                    <a:cubicBezTo>
                      <a:pt x="18787" y="60018"/>
                      <a:pt x="18767" y="60018"/>
                      <a:pt x="18747" y="60018"/>
                    </a:cubicBezTo>
                    <a:cubicBezTo>
                      <a:pt x="16879" y="60018"/>
                      <a:pt x="15111" y="60847"/>
                      <a:pt x="13870" y="62151"/>
                    </a:cubicBezTo>
                    <a:cubicBezTo>
                      <a:pt x="13951" y="60573"/>
                      <a:pt x="13368" y="59068"/>
                      <a:pt x="12382" y="57885"/>
                    </a:cubicBezTo>
                    <a:lnTo>
                      <a:pt x="12374" y="57885"/>
                    </a:lnTo>
                    <a:cubicBezTo>
                      <a:pt x="12805" y="57804"/>
                      <a:pt x="13239" y="57764"/>
                      <a:pt x="13670" y="57764"/>
                    </a:cubicBezTo>
                    <a:cubicBezTo>
                      <a:pt x="15599" y="57764"/>
                      <a:pt x="17467" y="58566"/>
                      <a:pt x="18807" y="60009"/>
                    </a:cubicBezTo>
                    <a:cubicBezTo>
                      <a:pt x="20140" y="58566"/>
                      <a:pt x="22007" y="57764"/>
                      <a:pt x="23936" y="57764"/>
                    </a:cubicBezTo>
                    <a:close/>
                    <a:moveTo>
                      <a:pt x="107668" y="57528"/>
                    </a:moveTo>
                    <a:cubicBezTo>
                      <a:pt x="109594" y="57528"/>
                      <a:pt x="111464" y="58327"/>
                      <a:pt x="112812" y="59767"/>
                    </a:cubicBezTo>
                    <a:cubicBezTo>
                      <a:pt x="112793" y="59767"/>
                      <a:pt x="112774" y="59767"/>
                      <a:pt x="112756" y="59767"/>
                    </a:cubicBezTo>
                    <a:cubicBezTo>
                      <a:pt x="110769" y="59767"/>
                      <a:pt x="108902" y="60712"/>
                      <a:pt x="107650" y="62159"/>
                    </a:cubicBezTo>
                    <a:lnTo>
                      <a:pt x="107650" y="62159"/>
                    </a:lnTo>
                    <a:cubicBezTo>
                      <a:pt x="107803" y="60502"/>
                      <a:pt x="107211" y="58925"/>
                      <a:pt x="106181" y="57688"/>
                    </a:cubicBezTo>
                    <a:cubicBezTo>
                      <a:pt x="106675" y="57580"/>
                      <a:pt x="107173" y="57528"/>
                      <a:pt x="107668" y="57528"/>
                    </a:cubicBezTo>
                    <a:close/>
                    <a:moveTo>
                      <a:pt x="37187" y="57724"/>
                    </a:moveTo>
                    <a:cubicBezTo>
                      <a:pt x="39116" y="57724"/>
                      <a:pt x="40983" y="58519"/>
                      <a:pt x="42328" y="59964"/>
                    </a:cubicBezTo>
                    <a:cubicBezTo>
                      <a:pt x="42310" y="59964"/>
                      <a:pt x="42291" y="59964"/>
                      <a:pt x="42273" y="59964"/>
                    </a:cubicBezTo>
                    <a:cubicBezTo>
                      <a:pt x="40286" y="59964"/>
                      <a:pt x="38419" y="60910"/>
                      <a:pt x="37167" y="62366"/>
                    </a:cubicBezTo>
                    <a:cubicBezTo>
                      <a:pt x="37320" y="60699"/>
                      <a:pt x="36728" y="59122"/>
                      <a:pt x="35698" y="57894"/>
                    </a:cubicBezTo>
                    <a:lnTo>
                      <a:pt x="35689" y="57885"/>
                    </a:lnTo>
                    <a:cubicBezTo>
                      <a:pt x="36187" y="57777"/>
                      <a:pt x="36689" y="57724"/>
                      <a:pt x="37187" y="57724"/>
                    </a:cubicBezTo>
                    <a:close/>
                    <a:moveTo>
                      <a:pt x="124486" y="55678"/>
                    </a:moveTo>
                    <a:cubicBezTo>
                      <a:pt x="127068" y="55678"/>
                      <a:pt x="129649" y="57049"/>
                      <a:pt x="130544" y="59794"/>
                    </a:cubicBezTo>
                    <a:cubicBezTo>
                      <a:pt x="130760" y="60475"/>
                      <a:pt x="130876" y="61183"/>
                      <a:pt x="130876" y="61900"/>
                    </a:cubicBezTo>
                    <a:cubicBezTo>
                      <a:pt x="130403" y="61798"/>
                      <a:pt x="129926" y="61748"/>
                      <a:pt x="129452" y="61748"/>
                    </a:cubicBezTo>
                    <a:cubicBezTo>
                      <a:pt x="127593" y="61748"/>
                      <a:pt x="125787" y="62514"/>
                      <a:pt x="124487" y="63907"/>
                    </a:cubicBezTo>
                    <a:cubicBezTo>
                      <a:pt x="123215" y="62527"/>
                      <a:pt x="121414" y="61747"/>
                      <a:pt x="119541" y="61747"/>
                    </a:cubicBezTo>
                    <a:cubicBezTo>
                      <a:pt x="119048" y="61747"/>
                      <a:pt x="118564" y="61801"/>
                      <a:pt x="118080" y="61909"/>
                    </a:cubicBezTo>
                    <a:cubicBezTo>
                      <a:pt x="118080" y="61192"/>
                      <a:pt x="118197" y="60484"/>
                      <a:pt x="118412" y="59803"/>
                    </a:cubicBezTo>
                    <a:lnTo>
                      <a:pt x="118421" y="59794"/>
                    </a:lnTo>
                    <a:cubicBezTo>
                      <a:pt x="119317" y="57051"/>
                      <a:pt x="121902" y="55678"/>
                      <a:pt x="124486" y="55678"/>
                    </a:cubicBezTo>
                    <a:close/>
                    <a:moveTo>
                      <a:pt x="77628" y="55717"/>
                    </a:moveTo>
                    <a:cubicBezTo>
                      <a:pt x="80804" y="55717"/>
                      <a:pt x="83980" y="57795"/>
                      <a:pt x="84022" y="61951"/>
                    </a:cubicBezTo>
                    <a:lnTo>
                      <a:pt x="84022" y="61951"/>
                    </a:lnTo>
                    <a:cubicBezTo>
                      <a:pt x="83546" y="61848"/>
                      <a:pt x="83066" y="61797"/>
                      <a:pt x="82590" y="61797"/>
                    </a:cubicBezTo>
                    <a:cubicBezTo>
                      <a:pt x="80737" y="61797"/>
                      <a:pt x="78939" y="62563"/>
                      <a:pt x="77651" y="63952"/>
                    </a:cubicBezTo>
                    <a:cubicBezTo>
                      <a:pt x="76377" y="62579"/>
                      <a:pt x="74589" y="61801"/>
                      <a:pt x="72710" y="61801"/>
                    </a:cubicBezTo>
                    <a:cubicBezTo>
                      <a:pt x="72699" y="61801"/>
                      <a:pt x="72688" y="61801"/>
                      <a:pt x="72678" y="61801"/>
                    </a:cubicBezTo>
                    <a:cubicBezTo>
                      <a:pt x="72194" y="61801"/>
                      <a:pt x="71710" y="61846"/>
                      <a:pt x="71235" y="61953"/>
                    </a:cubicBezTo>
                    <a:cubicBezTo>
                      <a:pt x="71275" y="57796"/>
                      <a:pt x="74452" y="55717"/>
                      <a:pt x="77628" y="55717"/>
                    </a:cubicBezTo>
                    <a:close/>
                    <a:moveTo>
                      <a:pt x="100943" y="55717"/>
                    </a:moveTo>
                    <a:cubicBezTo>
                      <a:pt x="104119" y="55717"/>
                      <a:pt x="107295" y="57795"/>
                      <a:pt x="107337" y="61951"/>
                    </a:cubicBezTo>
                    <a:lnTo>
                      <a:pt x="107337" y="61951"/>
                    </a:lnTo>
                    <a:cubicBezTo>
                      <a:pt x="106865" y="61851"/>
                      <a:pt x="106389" y="61802"/>
                      <a:pt x="105918" y="61802"/>
                    </a:cubicBezTo>
                    <a:cubicBezTo>
                      <a:pt x="104057" y="61802"/>
                      <a:pt x="102256" y="62568"/>
                      <a:pt x="100957" y="63961"/>
                    </a:cubicBezTo>
                    <a:cubicBezTo>
                      <a:pt x="99683" y="62588"/>
                      <a:pt x="97895" y="61801"/>
                      <a:pt x="96025" y="61801"/>
                    </a:cubicBezTo>
                    <a:cubicBezTo>
                      <a:pt x="96014" y="61801"/>
                      <a:pt x="96003" y="61801"/>
                      <a:pt x="95993" y="61801"/>
                    </a:cubicBezTo>
                    <a:cubicBezTo>
                      <a:pt x="95509" y="61801"/>
                      <a:pt x="95025" y="61846"/>
                      <a:pt x="94550" y="61953"/>
                    </a:cubicBezTo>
                    <a:cubicBezTo>
                      <a:pt x="94590" y="57796"/>
                      <a:pt x="97767" y="55717"/>
                      <a:pt x="100943" y="55717"/>
                    </a:cubicBezTo>
                    <a:close/>
                    <a:moveTo>
                      <a:pt x="54007" y="55884"/>
                    </a:moveTo>
                    <a:cubicBezTo>
                      <a:pt x="56587" y="55884"/>
                      <a:pt x="59166" y="57255"/>
                      <a:pt x="60061" y="60000"/>
                    </a:cubicBezTo>
                    <a:cubicBezTo>
                      <a:pt x="60285" y="60681"/>
                      <a:pt x="60393" y="61389"/>
                      <a:pt x="60402" y="62106"/>
                    </a:cubicBezTo>
                    <a:cubicBezTo>
                      <a:pt x="59929" y="62004"/>
                      <a:pt x="59451" y="61954"/>
                      <a:pt x="58977" y="61954"/>
                    </a:cubicBezTo>
                    <a:cubicBezTo>
                      <a:pt x="57118" y="61954"/>
                      <a:pt x="55312" y="62720"/>
                      <a:pt x="54013" y="64113"/>
                    </a:cubicBezTo>
                    <a:cubicBezTo>
                      <a:pt x="52741" y="62733"/>
                      <a:pt x="50939" y="61953"/>
                      <a:pt x="49067" y="61953"/>
                    </a:cubicBezTo>
                    <a:cubicBezTo>
                      <a:pt x="48574" y="61953"/>
                      <a:pt x="48090" y="61998"/>
                      <a:pt x="47624" y="62106"/>
                    </a:cubicBezTo>
                    <a:cubicBezTo>
                      <a:pt x="47615" y="61389"/>
                      <a:pt x="47723" y="60681"/>
                      <a:pt x="47929" y="60009"/>
                    </a:cubicBezTo>
                    <a:lnTo>
                      <a:pt x="47947" y="60000"/>
                    </a:lnTo>
                    <a:cubicBezTo>
                      <a:pt x="48843" y="57257"/>
                      <a:pt x="51425" y="55884"/>
                      <a:pt x="54007" y="55884"/>
                    </a:cubicBezTo>
                    <a:close/>
                    <a:moveTo>
                      <a:pt x="7145" y="55914"/>
                    </a:moveTo>
                    <a:cubicBezTo>
                      <a:pt x="10322" y="55914"/>
                      <a:pt x="13498" y="57993"/>
                      <a:pt x="13538" y="62151"/>
                    </a:cubicBezTo>
                    <a:cubicBezTo>
                      <a:pt x="13063" y="62046"/>
                      <a:pt x="12582" y="61995"/>
                      <a:pt x="12105" y="61995"/>
                    </a:cubicBezTo>
                    <a:cubicBezTo>
                      <a:pt x="10247" y="61995"/>
                      <a:pt x="8440" y="62767"/>
                      <a:pt x="7150" y="64158"/>
                    </a:cubicBezTo>
                    <a:cubicBezTo>
                      <a:pt x="5875" y="62786"/>
                      <a:pt x="4096" y="61998"/>
                      <a:pt x="2226" y="61998"/>
                    </a:cubicBezTo>
                    <a:cubicBezTo>
                      <a:pt x="2216" y="61998"/>
                      <a:pt x="2205" y="61998"/>
                      <a:pt x="2194" y="61998"/>
                    </a:cubicBezTo>
                    <a:cubicBezTo>
                      <a:pt x="1711" y="61998"/>
                      <a:pt x="1227" y="62043"/>
                      <a:pt x="752" y="62151"/>
                    </a:cubicBezTo>
                    <a:cubicBezTo>
                      <a:pt x="792" y="57993"/>
                      <a:pt x="3969" y="55914"/>
                      <a:pt x="7145" y="55914"/>
                    </a:cubicBezTo>
                    <a:close/>
                    <a:moveTo>
                      <a:pt x="30465" y="55917"/>
                    </a:moveTo>
                    <a:cubicBezTo>
                      <a:pt x="33638" y="55917"/>
                      <a:pt x="36811" y="57993"/>
                      <a:pt x="36854" y="62147"/>
                    </a:cubicBezTo>
                    <a:lnTo>
                      <a:pt x="36854" y="62147"/>
                    </a:lnTo>
                    <a:cubicBezTo>
                      <a:pt x="36384" y="62047"/>
                      <a:pt x="35912" y="61999"/>
                      <a:pt x="35443" y="61999"/>
                    </a:cubicBezTo>
                    <a:cubicBezTo>
                      <a:pt x="33580" y="61999"/>
                      <a:pt x="31775" y="62765"/>
                      <a:pt x="30483" y="64158"/>
                    </a:cubicBezTo>
                    <a:cubicBezTo>
                      <a:pt x="29201" y="62778"/>
                      <a:pt x="27409" y="61998"/>
                      <a:pt x="25528" y="61998"/>
                    </a:cubicBezTo>
                    <a:cubicBezTo>
                      <a:pt x="25044" y="61998"/>
                      <a:pt x="24560" y="62052"/>
                      <a:pt x="24085" y="62151"/>
                    </a:cubicBezTo>
                    <a:cubicBezTo>
                      <a:pt x="24116" y="57996"/>
                      <a:pt x="27290" y="55917"/>
                      <a:pt x="30465" y="55917"/>
                    </a:cubicBezTo>
                    <a:close/>
                    <a:moveTo>
                      <a:pt x="119322" y="62140"/>
                    </a:moveTo>
                    <a:cubicBezTo>
                      <a:pt x="121256" y="62140"/>
                      <a:pt x="123125" y="62943"/>
                      <a:pt x="124469" y="64391"/>
                    </a:cubicBezTo>
                    <a:cubicBezTo>
                      <a:pt x="124450" y="64390"/>
                      <a:pt x="124430" y="64390"/>
                      <a:pt x="124410" y="64390"/>
                    </a:cubicBezTo>
                    <a:cubicBezTo>
                      <a:pt x="122541" y="64390"/>
                      <a:pt x="120773" y="65229"/>
                      <a:pt x="119532" y="66532"/>
                    </a:cubicBezTo>
                    <a:cubicBezTo>
                      <a:pt x="119613" y="64946"/>
                      <a:pt x="119030" y="63441"/>
                      <a:pt x="118045" y="62258"/>
                    </a:cubicBezTo>
                    <a:cubicBezTo>
                      <a:pt x="118470" y="62179"/>
                      <a:pt x="118898" y="62140"/>
                      <a:pt x="119322" y="62140"/>
                    </a:cubicBezTo>
                    <a:close/>
                    <a:moveTo>
                      <a:pt x="129616" y="62140"/>
                    </a:moveTo>
                    <a:cubicBezTo>
                      <a:pt x="130040" y="62140"/>
                      <a:pt x="130468" y="62179"/>
                      <a:pt x="130894" y="62258"/>
                    </a:cubicBezTo>
                    <a:cubicBezTo>
                      <a:pt x="129908" y="63423"/>
                      <a:pt x="129326" y="64928"/>
                      <a:pt x="129415" y="66523"/>
                    </a:cubicBezTo>
                    <a:lnTo>
                      <a:pt x="129406" y="66532"/>
                    </a:lnTo>
                    <a:cubicBezTo>
                      <a:pt x="128156" y="65229"/>
                      <a:pt x="126388" y="64390"/>
                      <a:pt x="124528" y="64390"/>
                    </a:cubicBezTo>
                    <a:cubicBezTo>
                      <a:pt x="124509" y="64390"/>
                      <a:pt x="124489" y="64390"/>
                      <a:pt x="124469" y="64391"/>
                    </a:cubicBezTo>
                    <a:cubicBezTo>
                      <a:pt x="125807" y="62943"/>
                      <a:pt x="127680" y="62140"/>
                      <a:pt x="129616" y="62140"/>
                    </a:cubicBezTo>
                    <a:close/>
                    <a:moveTo>
                      <a:pt x="95796" y="62176"/>
                    </a:moveTo>
                    <a:cubicBezTo>
                      <a:pt x="97737" y="62176"/>
                      <a:pt x="99610" y="62980"/>
                      <a:pt x="100948" y="64435"/>
                    </a:cubicBezTo>
                    <a:cubicBezTo>
                      <a:pt x="100928" y="64435"/>
                      <a:pt x="100908" y="64435"/>
                      <a:pt x="100888" y="64435"/>
                    </a:cubicBezTo>
                    <a:cubicBezTo>
                      <a:pt x="99020" y="64435"/>
                      <a:pt x="97252" y="65265"/>
                      <a:pt x="96011" y="66568"/>
                    </a:cubicBezTo>
                    <a:cubicBezTo>
                      <a:pt x="96091" y="64982"/>
                      <a:pt x="95509" y="63477"/>
                      <a:pt x="94514" y="62294"/>
                    </a:cubicBezTo>
                    <a:cubicBezTo>
                      <a:pt x="94941" y="62215"/>
                      <a:pt x="95370" y="62176"/>
                      <a:pt x="95796" y="62176"/>
                    </a:cubicBezTo>
                    <a:close/>
                    <a:moveTo>
                      <a:pt x="82771" y="62185"/>
                    </a:moveTo>
                    <a:cubicBezTo>
                      <a:pt x="83195" y="62185"/>
                      <a:pt x="83623" y="62224"/>
                      <a:pt x="84048" y="62303"/>
                    </a:cubicBezTo>
                    <a:cubicBezTo>
                      <a:pt x="83063" y="63477"/>
                      <a:pt x="82480" y="64991"/>
                      <a:pt x="82561" y="66577"/>
                    </a:cubicBezTo>
                    <a:cubicBezTo>
                      <a:pt x="81320" y="65274"/>
                      <a:pt x="79552" y="64435"/>
                      <a:pt x="77683" y="64435"/>
                    </a:cubicBezTo>
                    <a:cubicBezTo>
                      <a:pt x="77666" y="64435"/>
                      <a:pt x="77650" y="64435"/>
                      <a:pt x="77633" y="64435"/>
                    </a:cubicBezTo>
                    <a:lnTo>
                      <a:pt x="77633" y="64435"/>
                    </a:lnTo>
                    <a:cubicBezTo>
                      <a:pt x="78970" y="62988"/>
                      <a:pt x="80838" y="62185"/>
                      <a:pt x="82771" y="62185"/>
                    </a:cubicBezTo>
                    <a:close/>
                    <a:moveTo>
                      <a:pt x="59134" y="62337"/>
                    </a:moveTo>
                    <a:cubicBezTo>
                      <a:pt x="59561" y="62337"/>
                      <a:pt x="59992" y="62376"/>
                      <a:pt x="60420" y="62455"/>
                    </a:cubicBezTo>
                    <a:cubicBezTo>
                      <a:pt x="59427" y="63627"/>
                      <a:pt x="58845" y="65119"/>
                      <a:pt x="58932" y="66720"/>
                    </a:cubicBezTo>
                    <a:lnTo>
                      <a:pt x="58932" y="66720"/>
                    </a:lnTo>
                    <a:cubicBezTo>
                      <a:pt x="57682" y="65417"/>
                      <a:pt x="55914" y="64587"/>
                      <a:pt x="54055" y="64587"/>
                    </a:cubicBezTo>
                    <a:cubicBezTo>
                      <a:pt x="54035" y="64587"/>
                      <a:pt x="54015" y="64588"/>
                      <a:pt x="53995" y="64588"/>
                    </a:cubicBezTo>
                    <a:cubicBezTo>
                      <a:pt x="55331" y="63135"/>
                      <a:pt x="57201" y="62337"/>
                      <a:pt x="59134" y="62337"/>
                    </a:cubicBezTo>
                    <a:close/>
                    <a:moveTo>
                      <a:pt x="48861" y="62333"/>
                    </a:moveTo>
                    <a:cubicBezTo>
                      <a:pt x="50795" y="62333"/>
                      <a:pt x="52662" y="63137"/>
                      <a:pt x="53995" y="64588"/>
                    </a:cubicBezTo>
                    <a:cubicBezTo>
                      <a:pt x="53975" y="64588"/>
                      <a:pt x="53955" y="64587"/>
                      <a:pt x="53935" y="64587"/>
                    </a:cubicBezTo>
                    <a:cubicBezTo>
                      <a:pt x="52067" y="64587"/>
                      <a:pt x="50299" y="65417"/>
                      <a:pt x="49058" y="66720"/>
                    </a:cubicBezTo>
                    <a:cubicBezTo>
                      <a:pt x="49138" y="65134"/>
                      <a:pt x="48556" y="63629"/>
                      <a:pt x="47561" y="62455"/>
                    </a:cubicBezTo>
                    <a:cubicBezTo>
                      <a:pt x="47994" y="62373"/>
                      <a:pt x="48429" y="62333"/>
                      <a:pt x="48861" y="62333"/>
                    </a:cubicBezTo>
                    <a:close/>
                    <a:moveTo>
                      <a:pt x="106103" y="62174"/>
                    </a:moveTo>
                    <a:cubicBezTo>
                      <a:pt x="106576" y="62174"/>
                      <a:pt x="107052" y="62222"/>
                      <a:pt x="107525" y="62321"/>
                    </a:cubicBezTo>
                    <a:cubicBezTo>
                      <a:pt x="106512" y="63566"/>
                      <a:pt x="105939" y="65161"/>
                      <a:pt x="106127" y="66837"/>
                    </a:cubicBezTo>
                    <a:cubicBezTo>
                      <a:pt x="104872" y="65387"/>
                      <a:pt x="103007" y="64435"/>
                      <a:pt x="101030" y="64435"/>
                    </a:cubicBezTo>
                    <a:cubicBezTo>
                      <a:pt x="101003" y="64435"/>
                      <a:pt x="100975" y="64435"/>
                      <a:pt x="100948" y="64435"/>
                    </a:cubicBezTo>
                    <a:cubicBezTo>
                      <a:pt x="102295" y="62981"/>
                      <a:pt x="104168" y="62174"/>
                      <a:pt x="106103" y="62174"/>
                    </a:cubicBezTo>
                    <a:close/>
                    <a:moveTo>
                      <a:pt x="70807" y="57738"/>
                    </a:moveTo>
                    <a:cubicBezTo>
                      <a:pt x="71283" y="57738"/>
                      <a:pt x="71762" y="57786"/>
                      <a:pt x="72239" y="57885"/>
                    </a:cubicBezTo>
                    <a:cubicBezTo>
                      <a:pt x="71271" y="59131"/>
                      <a:pt x="70742" y="60708"/>
                      <a:pt x="70939" y="62348"/>
                    </a:cubicBezTo>
                    <a:cubicBezTo>
                      <a:pt x="71447" y="62234"/>
                      <a:pt x="71959" y="62178"/>
                      <a:pt x="72468" y="62178"/>
                    </a:cubicBezTo>
                    <a:cubicBezTo>
                      <a:pt x="74403" y="62178"/>
                      <a:pt x="76285" y="62981"/>
                      <a:pt x="77633" y="64435"/>
                    </a:cubicBezTo>
                    <a:lnTo>
                      <a:pt x="77633" y="64435"/>
                    </a:lnTo>
                    <a:cubicBezTo>
                      <a:pt x="77630" y="64435"/>
                      <a:pt x="77627" y="64435"/>
                      <a:pt x="77624" y="64435"/>
                    </a:cubicBezTo>
                    <a:cubicBezTo>
                      <a:pt x="77606" y="64435"/>
                      <a:pt x="77587" y="64435"/>
                      <a:pt x="77569" y="64435"/>
                    </a:cubicBezTo>
                    <a:cubicBezTo>
                      <a:pt x="75520" y="64435"/>
                      <a:pt x="73598" y="65435"/>
                      <a:pt x="72346" y="66962"/>
                    </a:cubicBezTo>
                    <a:cubicBezTo>
                      <a:pt x="72703" y="63259"/>
                      <a:pt x="69407" y="59973"/>
                      <a:pt x="65707" y="59973"/>
                    </a:cubicBezTo>
                    <a:cubicBezTo>
                      <a:pt x="65694" y="59973"/>
                      <a:pt x="65682" y="59973"/>
                      <a:pt x="65670" y="59973"/>
                    </a:cubicBezTo>
                    <a:lnTo>
                      <a:pt x="65670" y="59973"/>
                    </a:lnTo>
                    <a:cubicBezTo>
                      <a:pt x="67007" y="58533"/>
                      <a:pt x="68877" y="57738"/>
                      <a:pt x="70807" y="57738"/>
                    </a:cubicBezTo>
                    <a:close/>
                    <a:moveTo>
                      <a:pt x="35611" y="62370"/>
                    </a:moveTo>
                    <a:cubicBezTo>
                      <a:pt x="36087" y="62370"/>
                      <a:pt x="36566" y="62419"/>
                      <a:pt x="37042" y="62518"/>
                    </a:cubicBezTo>
                    <a:cubicBezTo>
                      <a:pt x="36029" y="63763"/>
                      <a:pt x="35456" y="65358"/>
                      <a:pt x="35644" y="67034"/>
                    </a:cubicBezTo>
                    <a:cubicBezTo>
                      <a:pt x="34383" y="65578"/>
                      <a:pt x="32507" y="64632"/>
                      <a:pt x="30521" y="64632"/>
                    </a:cubicBezTo>
                    <a:cubicBezTo>
                      <a:pt x="30502" y="64632"/>
                      <a:pt x="30483" y="64632"/>
                      <a:pt x="30465" y="64633"/>
                    </a:cubicBezTo>
                    <a:cubicBezTo>
                      <a:pt x="30445" y="64632"/>
                      <a:pt x="30425" y="64632"/>
                      <a:pt x="30406" y="64632"/>
                    </a:cubicBezTo>
                    <a:cubicBezTo>
                      <a:pt x="28537" y="64632"/>
                      <a:pt x="26769" y="65471"/>
                      <a:pt x="25528" y="66774"/>
                    </a:cubicBezTo>
                    <a:cubicBezTo>
                      <a:pt x="25608" y="65179"/>
                      <a:pt x="25026" y="63683"/>
                      <a:pt x="24031" y="62500"/>
                    </a:cubicBezTo>
                    <a:cubicBezTo>
                      <a:pt x="24460" y="62420"/>
                      <a:pt x="24890" y="62381"/>
                      <a:pt x="25317" y="62381"/>
                    </a:cubicBezTo>
                    <a:cubicBezTo>
                      <a:pt x="27250" y="62381"/>
                      <a:pt x="29122" y="63178"/>
                      <a:pt x="30465" y="64624"/>
                    </a:cubicBezTo>
                    <a:cubicBezTo>
                      <a:pt x="31802" y="63171"/>
                      <a:pt x="33677" y="62370"/>
                      <a:pt x="35611" y="62370"/>
                    </a:cubicBezTo>
                    <a:close/>
                    <a:moveTo>
                      <a:pt x="112819" y="60274"/>
                    </a:moveTo>
                    <a:cubicBezTo>
                      <a:pt x="115992" y="60274"/>
                      <a:pt x="119164" y="62350"/>
                      <a:pt x="119209" y="66503"/>
                    </a:cubicBezTo>
                    <a:lnTo>
                      <a:pt x="119209" y="66503"/>
                    </a:lnTo>
                    <a:cubicBezTo>
                      <a:pt x="118735" y="66400"/>
                      <a:pt x="118257" y="66350"/>
                      <a:pt x="117783" y="66350"/>
                    </a:cubicBezTo>
                    <a:cubicBezTo>
                      <a:pt x="115922" y="66350"/>
                      <a:pt x="114119" y="67124"/>
                      <a:pt x="112821" y="68521"/>
                    </a:cubicBezTo>
                    <a:cubicBezTo>
                      <a:pt x="111539" y="67142"/>
                      <a:pt x="109747" y="66362"/>
                      <a:pt x="107865" y="66362"/>
                    </a:cubicBezTo>
                    <a:cubicBezTo>
                      <a:pt x="107382" y="66362"/>
                      <a:pt x="106898" y="66407"/>
                      <a:pt x="106423" y="66514"/>
                    </a:cubicBezTo>
                    <a:lnTo>
                      <a:pt x="106423" y="66514"/>
                    </a:lnTo>
                    <a:cubicBezTo>
                      <a:pt x="106463" y="62355"/>
                      <a:pt x="109641" y="60274"/>
                      <a:pt x="112819" y="60274"/>
                    </a:cubicBezTo>
                    <a:close/>
                    <a:moveTo>
                      <a:pt x="136136" y="60276"/>
                    </a:moveTo>
                    <a:cubicBezTo>
                      <a:pt x="139311" y="60276"/>
                      <a:pt x="142484" y="62354"/>
                      <a:pt x="142525" y="66514"/>
                    </a:cubicBezTo>
                    <a:lnTo>
                      <a:pt x="142516" y="66523"/>
                    </a:lnTo>
                    <a:cubicBezTo>
                      <a:pt x="142042" y="66421"/>
                      <a:pt x="141565" y="66372"/>
                      <a:pt x="141091" y="66372"/>
                    </a:cubicBezTo>
                    <a:cubicBezTo>
                      <a:pt x="139233" y="66372"/>
                      <a:pt x="137428" y="67138"/>
                      <a:pt x="136136" y="68530"/>
                    </a:cubicBezTo>
                    <a:cubicBezTo>
                      <a:pt x="134854" y="67150"/>
                      <a:pt x="133062" y="66371"/>
                      <a:pt x="131181" y="66371"/>
                    </a:cubicBezTo>
                    <a:cubicBezTo>
                      <a:pt x="130697" y="66371"/>
                      <a:pt x="130213" y="66425"/>
                      <a:pt x="129738" y="66523"/>
                    </a:cubicBezTo>
                    <a:cubicBezTo>
                      <a:pt x="129778" y="62359"/>
                      <a:pt x="132958" y="60276"/>
                      <a:pt x="136136" y="60276"/>
                    </a:cubicBezTo>
                    <a:close/>
                    <a:moveTo>
                      <a:pt x="89289" y="60321"/>
                    </a:moveTo>
                    <a:cubicBezTo>
                      <a:pt x="92462" y="60321"/>
                      <a:pt x="95638" y="62397"/>
                      <a:pt x="95679" y="66548"/>
                    </a:cubicBezTo>
                    <a:lnTo>
                      <a:pt x="95679" y="66548"/>
                    </a:lnTo>
                    <a:cubicBezTo>
                      <a:pt x="95209" y="66448"/>
                      <a:pt x="94735" y="66398"/>
                      <a:pt x="94264" y="66398"/>
                    </a:cubicBezTo>
                    <a:cubicBezTo>
                      <a:pt x="92405" y="66398"/>
                      <a:pt x="90601" y="67165"/>
                      <a:pt x="89308" y="68557"/>
                    </a:cubicBezTo>
                    <a:cubicBezTo>
                      <a:pt x="88027" y="67177"/>
                      <a:pt x="86235" y="66398"/>
                      <a:pt x="84353" y="66398"/>
                    </a:cubicBezTo>
                    <a:cubicBezTo>
                      <a:pt x="83869" y="66398"/>
                      <a:pt x="83385" y="66452"/>
                      <a:pt x="82910" y="66550"/>
                    </a:cubicBezTo>
                    <a:cubicBezTo>
                      <a:pt x="82942" y="62398"/>
                      <a:pt x="86114" y="60321"/>
                      <a:pt x="89289" y="60321"/>
                    </a:cubicBezTo>
                    <a:close/>
                    <a:moveTo>
                      <a:pt x="42335" y="60475"/>
                    </a:moveTo>
                    <a:cubicBezTo>
                      <a:pt x="45508" y="60475"/>
                      <a:pt x="48684" y="62552"/>
                      <a:pt x="48726" y="66708"/>
                    </a:cubicBezTo>
                    <a:lnTo>
                      <a:pt x="48726" y="66708"/>
                    </a:lnTo>
                    <a:cubicBezTo>
                      <a:pt x="48257" y="66608"/>
                      <a:pt x="47784" y="66560"/>
                      <a:pt x="47315" y="66560"/>
                    </a:cubicBezTo>
                    <a:cubicBezTo>
                      <a:pt x="45452" y="66560"/>
                      <a:pt x="43648" y="67326"/>
                      <a:pt x="42355" y="68719"/>
                    </a:cubicBezTo>
                    <a:cubicBezTo>
                      <a:pt x="41081" y="67346"/>
                      <a:pt x="39302" y="66559"/>
                      <a:pt x="37432" y="66559"/>
                    </a:cubicBezTo>
                    <a:cubicBezTo>
                      <a:pt x="37421" y="66559"/>
                      <a:pt x="37411" y="66559"/>
                      <a:pt x="37400" y="66559"/>
                    </a:cubicBezTo>
                    <a:cubicBezTo>
                      <a:pt x="36916" y="66559"/>
                      <a:pt x="36432" y="66604"/>
                      <a:pt x="35958" y="66711"/>
                    </a:cubicBezTo>
                    <a:cubicBezTo>
                      <a:pt x="35989" y="62554"/>
                      <a:pt x="39161" y="60475"/>
                      <a:pt x="42335" y="60475"/>
                    </a:cubicBezTo>
                    <a:close/>
                    <a:moveTo>
                      <a:pt x="65651" y="60478"/>
                    </a:moveTo>
                    <a:cubicBezTo>
                      <a:pt x="68826" y="60478"/>
                      <a:pt x="72001" y="62555"/>
                      <a:pt x="72041" y="66711"/>
                    </a:cubicBezTo>
                    <a:cubicBezTo>
                      <a:pt x="71566" y="66609"/>
                      <a:pt x="71088" y="66560"/>
                      <a:pt x="70614" y="66560"/>
                    </a:cubicBezTo>
                    <a:cubicBezTo>
                      <a:pt x="68752" y="66560"/>
                      <a:pt x="66952" y="67326"/>
                      <a:pt x="65653" y="68719"/>
                    </a:cubicBezTo>
                    <a:cubicBezTo>
                      <a:pt x="64371" y="67339"/>
                      <a:pt x="62579" y="66559"/>
                      <a:pt x="60697" y="66559"/>
                    </a:cubicBezTo>
                    <a:cubicBezTo>
                      <a:pt x="60214" y="66559"/>
                      <a:pt x="59730" y="66613"/>
                      <a:pt x="59255" y="66711"/>
                    </a:cubicBezTo>
                    <a:cubicBezTo>
                      <a:pt x="59295" y="62557"/>
                      <a:pt x="62473" y="60478"/>
                      <a:pt x="65651" y="60478"/>
                    </a:cubicBezTo>
                    <a:close/>
                    <a:moveTo>
                      <a:pt x="18806" y="60522"/>
                    </a:moveTo>
                    <a:cubicBezTo>
                      <a:pt x="21979" y="60522"/>
                      <a:pt x="25151" y="62596"/>
                      <a:pt x="25196" y="66747"/>
                    </a:cubicBezTo>
                    <a:lnTo>
                      <a:pt x="25196" y="66747"/>
                    </a:lnTo>
                    <a:cubicBezTo>
                      <a:pt x="24723" y="66645"/>
                      <a:pt x="24245" y="66596"/>
                      <a:pt x="23772" y="66596"/>
                    </a:cubicBezTo>
                    <a:cubicBezTo>
                      <a:pt x="21913" y="66596"/>
                      <a:pt x="20107" y="67362"/>
                      <a:pt x="18807" y="68754"/>
                    </a:cubicBezTo>
                    <a:cubicBezTo>
                      <a:pt x="17526" y="67374"/>
                      <a:pt x="15734" y="66595"/>
                      <a:pt x="13852" y="66595"/>
                    </a:cubicBezTo>
                    <a:cubicBezTo>
                      <a:pt x="13368" y="66595"/>
                      <a:pt x="12884" y="66649"/>
                      <a:pt x="12409" y="66747"/>
                    </a:cubicBezTo>
                    <a:cubicBezTo>
                      <a:pt x="12454" y="62599"/>
                      <a:pt x="15631" y="60522"/>
                      <a:pt x="18806" y="60522"/>
                    </a:cubicBezTo>
                    <a:close/>
                    <a:moveTo>
                      <a:pt x="84142" y="66790"/>
                    </a:moveTo>
                    <a:cubicBezTo>
                      <a:pt x="86075" y="66790"/>
                      <a:pt x="87947" y="67588"/>
                      <a:pt x="89290" y="69041"/>
                    </a:cubicBezTo>
                    <a:lnTo>
                      <a:pt x="89290" y="69041"/>
                    </a:lnTo>
                    <a:cubicBezTo>
                      <a:pt x="89287" y="69041"/>
                      <a:pt x="89284" y="69041"/>
                      <a:pt x="89281" y="69041"/>
                    </a:cubicBezTo>
                    <a:cubicBezTo>
                      <a:pt x="89262" y="69041"/>
                      <a:pt x="89242" y="69041"/>
                      <a:pt x="89222" y="69041"/>
                    </a:cubicBezTo>
                    <a:cubicBezTo>
                      <a:pt x="87354" y="69041"/>
                      <a:pt x="85594" y="69879"/>
                      <a:pt x="84344" y="71183"/>
                    </a:cubicBezTo>
                    <a:cubicBezTo>
                      <a:pt x="84434" y="69588"/>
                      <a:pt x="83851" y="68082"/>
                      <a:pt x="82857" y="66909"/>
                    </a:cubicBezTo>
                    <a:cubicBezTo>
                      <a:pt x="83285" y="66829"/>
                      <a:pt x="83715" y="66790"/>
                      <a:pt x="84142" y="66790"/>
                    </a:cubicBezTo>
                    <a:close/>
                    <a:moveTo>
                      <a:pt x="94437" y="66782"/>
                    </a:moveTo>
                    <a:cubicBezTo>
                      <a:pt x="94862" y="66782"/>
                      <a:pt x="95290" y="66821"/>
                      <a:pt x="95715" y="66900"/>
                    </a:cubicBezTo>
                    <a:cubicBezTo>
                      <a:pt x="94720" y="68082"/>
                      <a:pt x="94138" y="69579"/>
                      <a:pt x="94228" y="71174"/>
                    </a:cubicBezTo>
                    <a:lnTo>
                      <a:pt x="94219" y="71183"/>
                    </a:lnTo>
                    <a:cubicBezTo>
                      <a:pt x="92977" y="69879"/>
                      <a:pt x="91209" y="69041"/>
                      <a:pt x="89341" y="69041"/>
                    </a:cubicBezTo>
                    <a:cubicBezTo>
                      <a:pt x="89324" y="69041"/>
                      <a:pt x="89307" y="69041"/>
                      <a:pt x="89290" y="69041"/>
                    </a:cubicBezTo>
                    <a:lnTo>
                      <a:pt x="89290" y="69041"/>
                    </a:lnTo>
                    <a:cubicBezTo>
                      <a:pt x="90628" y="67586"/>
                      <a:pt x="92502" y="66782"/>
                      <a:pt x="94437" y="66782"/>
                    </a:cubicBezTo>
                    <a:close/>
                    <a:moveTo>
                      <a:pt x="47476" y="66925"/>
                    </a:moveTo>
                    <a:cubicBezTo>
                      <a:pt x="47900" y="66925"/>
                      <a:pt x="48328" y="66964"/>
                      <a:pt x="48753" y="67043"/>
                    </a:cubicBezTo>
                    <a:cubicBezTo>
                      <a:pt x="47767" y="68226"/>
                      <a:pt x="47185" y="69731"/>
                      <a:pt x="47266" y="71317"/>
                    </a:cubicBezTo>
                    <a:cubicBezTo>
                      <a:pt x="46024" y="70014"/>
                      <a:pt x="44257" y="69184"/>
                      <a:pt x="42388" y="69184"/>
                    </a:cubicBezTo>
                    <a:cubicBezTo>
                      <a:pt x="42371" y="69184"/>
                      <a:pt x="42354" y="69184"/>
                      <a:pt x="42337" y="69184"/>
                    </a:cubicBezTo>
                    <a:lnTo>
                      <a:pt x="42337" y="69184"/>
                    </a:lnTo>
                    <a:cubicBezTo>
                      <a:pt x="43675" y="67729"/>
                      <a:pt x="45543" y="66925"/>
                      <a:pt x="47476" y="66925"/>
                    </a:cubicBezTo>
                    <a:close/>
                    <a:moveTo>
                      <a:pt x="60488" y="66929"/>
                    </a:moveTo>
                    <a:cubicBezTo>
                      <a:pt x="62422" y="66929"/>
                      <a:pt x="64295" y="67727"/>
                      <a:pt x="65636" y="69175"/>
                    </a:cubicBezTo>
                    <a:lnTo>
                      <a:pt x="65636" y="69175"/>
                    </a:lnTo>
                    <a:cubicBezTo>
                      <a:pt x="65622" y="69175"/>
                      <a:pt x="65608" y="69175"/>
                      <a:pt x="65593" y="69175"/>
                    </a:cubicBezTo>
                    <a:cubicBezTo>
                      <a:pt x="63725" y="69175"/>
                      <a:pt x="61966" y="70014"/>
                      <a:pt x="60715" y="71317"/>
                    </a:cubicBezTo>
                    <a:cubicBezTo>
                      <a:pt x="60805" y="69731"/>
                      <a:pt x="60223" y="68226"/>
                      <a:pt x="59228" y="67043"/>
                    </a:cubicBezTo>
                    <a:cubicBezTo>
                      <a:pt x="59647" y="66967"/>
                      <a:pt x="60069" y="66929"/>
                      <a:pt x="60488" y="66929"/>
                    </a:cubicBezTo>
                    <a:close/>
                    <a:moveTo>
                      <a:pt x="23953" y="66970"/>
                    </a:moveTo>
                    <a:cubicBezTo>
                      <a:pt x="24378" y="66970"/>
                      <a:pt x="24806" y="67009"/>
                      <a:pt x="25232" y="67088"/>
                    </a:cubicBezTo>
                    <a:cubicBezTo>
                      <a:pt x="24239" y="68277"/>
                      <a:pt x="23657" y="69770"/>
                      <a:pt x="23744" y="71361"/>
                    </a:cubicBezTo>
                    <a:lnTo>
                      <a:pt x="23744" y="71361"/>
                    </a:lnTo>
                    <a:cubicBezTo>
                      <a:pt x="22494" y="70058"/>
                      <a:pt x="20726" y="69220"/>
                      <a:pt x="18866" y="69220"/>
                    </a:cubicBezTo>
                    <a:cubicBezTo>
                      <a:pt x="18846" y="69220"/>
                      <a:pt x="18827" y="69220"/>
                      <a:pt x="18807" y="69220"/>
                    </a:cubicBezTo>
                    <a:cubicBezTo>
                      <a:pt x="20144" y="67773"/>
                      <a:pt x="22018" y="66970"/>
                      <a:pt x="23953" y="66970"/>
                    </a:cubicBezTo>
                    <a:close/>
                    <a:moveTo>
                      <a:pt x="13652" y="66970"/>
                    </a:moveTo>
                    <a:cubicBezTo>
                      <a:pt x="15588" y="66970"/>
                      <a:pt x="17463" y="67773"/>
                      <a:pt x="18807" y="69220"/>
                    </a:cubicBezTo>
                    <a:cubicBezTo>
                      <a:pt x="18787" y="69220"/>
                      <a:pt x="18768" y="69220"/>
                      <a:pt x="18748" y="69220"/>
                    </a:cubicBezTo>
                    <a:cubicBezTo>
                      <a:pt x="16879" y="69220"/>
                      <a:pt x="15111" y="70058"/>
                      <a:pt x="13870" y="71362"/>
                    </a:cubicBezTo>
                    <a:cubicBezTo>
                      <a:pt x="13951" y="69776"/>
                      <a:pt x="13368" y="68271"/>
                      <a:pt x="12374" y="67088"/>
                    </a:cubicBezTo>
                    <a:cubicBezTo>
                      <a:pt x="12799" y="67009"/>
                      <a:pt x="13227" y="66970"/>
                      <a:pt x="13652" y="66970"/>
                    </a:cubicBezTo>
                    <a:close/>
                    <a:moveTo>
                      <a:pt x="107653" y="66739"/>
                    </a:moveTo>
                    <a:cubicBezTo>
                      <a:pt x="109587" y="66739"/>
                      <a:pt x="111464" y="67541"/>
                      <a:pt x="112812" y="68996"/>
                    </a:cubicBezTo>
                    <a:cubicBezTo>
                      <a:pt x="114149" y="67549"/>
                      <a:pt x="116022" y="66746"/>
                      <a:pt x="117958" y="66746"/>
                    </a:cubicBezTo>
                    <a:cubicBezTo>
                      <a:pt x="118383" y="66746"/>
                      <a:pt x="118811" y="66785"/>
                      <a:pt x="119236" y="66864"/>
                    </a:cubicBezTo>
                    <a:cubicBezTo>
                      <a:pt x="118242" y="68047"/>
                      <a:pt x="117659" y="69552"/>
                      <a:pt x="117749" y="71138"/>
                    </a:cubicBezTo>
                    <a:cubicBezTo>
                      <a:pt x="116499" y="69835"/>
                      <a:pt x="114731" y="69005"/>
                      <a:pt x="112871" y="69005"/>
                    </a:cubicBezTo>
                    <a:cubicBezTo>
                      <a:pt x="112851" y="69005"/>
                      <a:pt x="112832" y="69005"/>
                      <a:pt x="112812" y="69005"/>
                    </a:cubicBezTo>
                    <a:cubicBezTo>
                      <a:pt x="112793" y="69005"/>
                      <a:pt x="112774" y="69005"/>
                      <a:pt x="112756" y="69005"/>
                    </a:cubicBezTo>
                    <a:cubicBezTo>
                      <a:pt x="110769" y="69005"/>
                      <a:pt x="108893" y="69951"/>
                      <a:pt x="107641" y="71398"/>
                    </a:cubicBezTo>
                    <a:lnTo>
                      <a:pt x="107641" y="71398"/>
                    </a:lnTo>
                    <a:cubicBezTo>
                      <a:pt x="107802" y="69707"/>
                      <a:pt x="107213" y="68132"/>
                      <a:pt x="106177" y="66897"/>
                    </a:cubicBezTo>
                    <a:lnTo>
                      <a:pt x="106177" y="66897"/>
                    </a:lnTo>
                    <a:cubicBezTo>
                      <a:pt x="106668" y="66791"/>
                      <a:pt x="107162" y="66739"/>
                      <a:pt x="107653" y="66739"/>
                    </a:cubicBezTo>
                    <a:close/>
                    <a:moveTo>
                      <a:pt x="37174" y="66927"/>
                    </a:moveTo>
                    <a:cubicBezTo>
                      <a:pt x="39113" y="66927"/>
                      <a:pt x="40989" y="67729"/>
                      <a:pt x="42337" y="69184"/>
                    </a:cubicBezTo>
                    <a:lnTo>
                      <a:pt x="42337" y="69184"/>
                    </a:lnTo>
                    <a:cubicBezTo>
                      <a:pt x="42334" y="69184"/>
                      <a:pt x="42331" y="69184"/>
                      <a:pt x="42328" y="69184"/>
                    </a:cubicBezTo>
                    <a:cubicBezTo>
                      <a:pt x="42301" y="69184"/>
                      <a:pt x="42274" y="69184"/>
                      <a:pt x="42246" y="69184"/>
                    </a:cubicBezTo>
                    <a:cubicBezTo>
                      <a:pt x="40269" y="69184"/>
                      <a:pt x="38404" y="70136"/>
                      <a:pt x="37158" y="71577"/>
                    </a:cubicBezTo>
                    <a:cubicBezTo>
                      <a:pt x="37320" y="69910"/>
                      <a:pt x="36728" y="68324"/>
                      <a:pt x="35689" y="67088"/>
                    </a:cubicBezTo>
                    <a:lnTo>
                      <a:pt x="35680" y="67088"/>
                    </a:lnTo>
                    <a:cubicBezTo>
                      <a:pt x="36177" y="66980"/>
                      <a:pt x="36678" y="66927"/>
                      <a:pt x="37174" y="66927"/>
                    </a:cubicBezTo>
                    <a:close/>
                    <a:moveTo>
                      <a:pt x="124481" y="64880"/>
                    </a:moveTo>
                    <a:cubicBezTo>
                      <a:pt x="127655" y="64880"/>
                      <a:pt x="130827" y="66957"/>
                      <a:pt x="130867" y="71111"/>
                    </a:cubicBezTo>
                    <a:lnTo>
                      <a:pt x="130858" y="71129"/>
                    </a:lnTo>
                    <a:cubicBezTo>
                      <a:pt x="130380" y="71024"/>
                      <a:pt x="129897" y="70973"/>
                      <a:pt x="129419" y="70973"/>
                    </a:cubicBezTo>
                    <a:cubicBezTo>
                      <a:pt x="127565" y="70973"/>
                      <a:pt x="125767" y="71740"/>
                      <a:pt x="124478" y="73136"/>
                    </a:cubicBezTo>
                    <a:cubicBezTo>
                      <a:pt x="123204" y="71764"/>
                      <a:pt x="121425" y="70977"/>
                      <a:pt x="119555" y="70977"/>
                    </a:cubicBezTo>
                    <a:cubicBezTo>
                      <a:pt x="119544" y="70977"/>
                      <a:pt x="119534" y="70977"/>
                      <a:pt x="119523" y="70977"/>
                    </a:cubicBezTo>
                    <a:cubicBezTo>
                      <a:pt x="119039" y="70977"/>
                      <a:pt x="118555" y="71021"/>
                      <a:pt x="118080" y="71129"/>
                    </a:cubicBezTo>
                    <a:cubicBezTo>
                      <a:pt x="118121" y="66963"/>
                      <a:pt x="121302" y="64880"/>
                      <a:pt x="124481" y="64880"/>
                    </a:cubicBezTo>
                    <a:close/>
                    <a:moveTo>
                      <a:pt x="77631" y="64934"/>
                    </a:moveTo>
                    <a:cubicBezTo>
                      <a:pt x="80806" y="64934"/>
                      <a:pt x="83981" y="67013"/>
                      <a:pt x="84022" y="71174"/>
                    </a:cubicBezTo>
                    <a:cubicBezTo>
                      <a:pt x="83541" y="71069"/>
                      <a:pt x="83056" y="71017"/>
                      <a:pt x="82576" y="71017"/>
                    </a:cubicBezTo>
                    <a:cubicBezTo>
                      <a:pt x="80721" y="71017"/>
                      <a:pt x="78928" y="71782"/>
                      <a:pt x="77633" y="73163"/>
                    </a:cubicBezTo>
                    <a:lnTo>
                      <a:pt x="77633" y="73172"/>
                    </a:lnTo>
                    <a:cubicBezTo>
                      <a:pt x="76351" y="71801"/>
                      <a:pt x="74559" y="71012"/>
                      <a:pt x="72678" y="71012"/>
                    </a:cubicBezTo>
                    <a:cubicBezTo>
                      <a:pt x="72194" y="71012"/>
                      <a:pt x="71710" y="71066"/>
                      <a:pt x="71235" y="71174"/>
                    </a:cubicBezTo>
                    <a:cubicBezTo>
                      <a:pt x="71275" y="67015"/>
                      <a:pt x="74454" y="64934"/>
                      <a:pt x="77631" y="64934"/>
                    </a:cubicBezTo>
                    <a:close/>
                    <a:moveTo>
                      <a:pt x="100937" y="64934"/>
                    </a:moveTo>
                    <a:cubicBezTo>
                      <a:pt x="104113" y="64934"/>
                      <a:pt x="107288" y="67013"/>
                      <a:pt x="107328" y="71174"/>
                    </a:cubicBezTo>
                    <a:cubicBezTo>
                      <a:pt x="106849" y="71069"/>
                      <a:pt x="106366" y="71017"/>
                      <a:pt x="105887" y="71017"/>
                    </a:cubicBezTo>
                    <a:cubicBezTo>
                      <a:pt x="104037" y="71017"/>
                      <a:pt x="102243" y="71782"/>
                      <a:pt x="100948" y="73163"/>
                    </a:cubicBezTo>
                    <a:lnTo>
                      <a:pt x="100939" y="73172"/>
                    </a:lnTo>
                    <a:cubicBezTo>
                      <a:pt x="99658" y="71801"/>
                      <a:pt x="97866" y="71012"/>
                      <a:pt x="95984" y="71012"/>
                    </a:cubicBezTo>
                    <a:cubicBezTo>
                      <a:pt x="95500" y="71012"/>
                      <a:pt x="95016" y="71066"/>
                      <a:pt x="94541" y="71174"/>
                    </a:cubicBezTo>
                    <a:cubicBezTo>
                      <a:pt x="94582" y="67015"/>
                      <a:pt x="97760" y="64934"/>
                      <a:pt x="100937" y="64934"/>
                    </a:cubicBezTo>
                    <a:close/>
                    <a:moveTo>
                      <a:pt x="53992" y="65081"/>
                    </a:moveTo>
                    <a:cubicBezTo>
                      <a:pt x="57167" y="65081"/>
                      <a:pt x="60344" y="67159"/>
                      <a:pt x="60384" y="71317"/>
                    </a:cubicBezTo>
                    <a:cubicBezTo>
                      <a:pt x="59911" y="71215"/>
                      <a:pt x="59433" y="71165"/>
                      <a:pt x="58960" y="71165"/>
                    </a:cubicBezTo>
                    <a:cubicBezTo>
                      <a:pt x="57101" y="71165"/>
                      <a:pt x="55296" y="71932"/>
                      <a:pt x="54004" y="73324"/>
                    </a:cubicBezTo>
                    <a:cubicBezTo>
                      <a:pt x="52723" y="71944"/>
                      <a:pt x="50922" y="71165"/>
                      <a:pt x="49049" y="71165"/>
                    </a:cubicBezTo>
                    <a:cubicBezTo>
                      <a:pt x="48565" y="71165"/>
                      <a:pt x="48081" y="71219"/>
                      <a:pt x="47606" y="71317"/>
                    </a:cubicBezTo>
                    <a:cubicBezTo>
                      <a:pt x="47642" y="67159"/>
                      <a:pt x="50816" y="65081"/>
                      <a:pt x="53992" y="65081"/>
                    </a:cubicBezTo>
                    <a:close/>
                    <a:moveTo>
                      <a:pt x="7148" y="65122"/>
                    </a:moveTo>
                    <a:cubicBezTo>
                      <a:pt x="10323" y="65122"/>
                      <a:pt x="13498" y="67201"/>
                      <a:pt x="13538" y="71362"/>
                    </a:cubicBezTo>
                    <a:cubicBezTo>
                      <a:pt x="13060" y="71257"/>
                      <a:pt x="12578" y="71206"/>
                      <a:pt x="12099" y="71206"/>
                    </a:cubicBezTo>
                    <a:cubicBezTo>
                      <a:pt x="10245" y="71206"/>
                      <a:pt x="8446" y="71973"/>
                      <a:pt x="7150" y="73369"/>
                    </a:cubicBezTo>
                    <a:lnTo>
                      <a:pt x="7150" y="73360"/>
                    </a:lnTo>
                    <a:cubicBezTo>
                      <a:pt x="5875" y="71988"/>
                      <a:pt x="4096" y="71209"/>
                      <a:pt x="2226" y="71209"/>
                    </a:cubicBezTo>
                    <a:cubicBezTo>
                      <a:pt x="2216" y="71209"/>
                      <a:pt x="2205" y="71210"/>
                      <a:pt x="2194" y="71210"/>
                    </a:cubicBezTo>
                    <a:cubicBezTo>
                      <a:pt x="1711" y="71210"/>
                      <a:pt x="1227" y="71254"/>
                      <a:pt x="752" y="71362"/>
                    </a:cubicBezTo>
                    <a:cubicBezTo>
                      <a:pt x="792" y="67203"/>
                      <a:pt x="3970" y="65122"/>
                      <a:pt x="7148" y="65122"/>
                    </a:cubicBezTo>
                    <a:close/>
                    <a:moveTo>
                      <a:pt x="30463" y="65122"/>
                    </a:moveTo>
                    <a:cubicBezTo>
                      <a:pt x="33638" y="65122"/>
                      <a:pt x="36813" y="67201"/>
                      <a:pt x="36854" y="71362"/>
                    </a:cubicBezTo>
                    <a:cubicBezTo>
                      <a:pt x="36375" y="71257"/>
                      <a:pt x="35893" y="71206"/>
                      <a:pt x="35414" y="71206"/>
                    </a:cubicBezTo>
                    <a:cubicBezTo>
                      <a:pt x="33560" y="71206"/>
                      <a:pt x="31761" y="71973"/>
                      <a:pt x="30465" y="73369"/>
                    </a:cubicBezTo>
                    <a:lnTo>
                      <a:pt x="30465" y="73360"/>
                    </a:lnTo>
                    <a:cubicBezTo>
                      <a:pt x="29191" y="71988"/>
                      <a:pt x="27412" y="71209"/>
                      <a:pt x="25542" y="71209"/>
                    </a:cubicBezTo>
                    <a:cubicBezTo>
                      <a:pt x="25531" y="71209"/>
                      <a:pt x="25520" y="71210"/>
                      <a:pt x="25510" y="71210"/>
                    </a:cubicBezTo>
                    <a:cubicBezTo>
                      <a:pt x="25026" y="71210"/>
                      <a:pt x="24542" y="71254"/>
                      <a:pt x="24067" y="71362"/>
                    </a:cubicBezTo>
                    <a:cubicBezTo>
                      <a:pt x="24107" y="67203"/>
                      <a:pt x="27285" y="65122"/>
                      <a:pt x="30463" y="65122"/>
                    </a:cubicBezTo>
                    <a:close/>
                    <a:moveTo>
                      <a:pt x="129608" y="71351"/>
                    </a:moveTo>
                    <a:cubicBezTo>
                      <a:pt x="130035" y="71351"/>
                      <a:pt x="130466" y="71390"/>
                      <a:pt x="130894" y="71469"/>
                    </a:cubicBezTo>
                    <a:cubicBezTo>
                      <a:pt x="129908" y="72634"/>
                      <a:pt x="129326" y="74140"/>
                      <a:pt x="129415" y="75726"/>
                    </a:cubicBezTo>
                    <a:lnTo>
                      <a:pt x="129406" y="75744"/>
                    </a:lnTo>
                    <a:cubicBezTo>
                      <a:pt x="128156" y="74440"/>
                      <a:pt x="126397" y="73602"/>
                      <a:pt x="124528" y="73602"/>
                    </a:cubicBezTo>
                    <a:cubicBezTo>
                      <a:pt x="124509" y="73602"/>
                      <a:pt x="124489" y="73602"/>
                      <a:pt x="124469" y="73602"/>
                    </a:cubicBezTo>
                    <a:cubicBezTo>
                      <a:pt x="124450" y="73602"/>
                      <a:pt x="124430" y="73602"/>
                      <a:pt x="124410" y="73602"/>
                    </a:cubicBezTo>
                    <a:cubicBezTo>
                      <a:pt x="122541" y="73602"/>
                      <a:pt x="120773" y="74440"/>
                      <a:pt x="119532" y="75744"/>
                    </a:cubicBezTo>
                    <a:cubicBezTo>
                      <a:pt x="119613" y="74149"/>
                      <a:pt x="119030" y="72652"/>
                      <a:pt x="118045" y="71469"/>
                    </a:cubicBezTo>
                    <a:cubicBezTo>
                      <a:pt x="118473" y="71390"/>
                      <a:pt x="118903" y="71351"/>
                      <a:pt x="119331" y="71351"/>
                    </a:cubicBezTo>
                    <a:cubicBezTo>
                      <a:pt x="121264" y="71351"/>
                      <a:pt x="123134" y="72148"/>
                      <a:pt x="124469" y="73593"/>
                    </a:cubicBezTo>
                    <a:cubicBezTo>
                      <a:pt x="125805" y="72148"/>
                      <a:pt x="127675" y="71351"/>
                      <a:pt x="129608" y="71351"/>
                    </a:cubicBezTo>
                    <a:close/>
                    <a:moveTo>
                      <a:pt x="48843" y="71540"/>
                    </a:moveTo>
                    <a:cubicBezTo>
                      <a:pt x="50782" y="71540"/>
                      <a:pt x="52650" y="72343"/>
                      <a:pt x="53995" y="73790"/>
                    </a:cubicBezTo>
                    <a:cubicBezTo>
                      <a:pt x="53975" y="73790"/>
                      <a:pt x="53956" y="73790"/>
                      <a:pt x="53936" y="73790"/>
                    </a:cubicBezTo>
                    <a:cubicBezTo>
                      <a:pt x="52067" y="73790"/>
                      <a:pt x="50299" y="74628"/>
                      <a:pt x="49058" y="75932"/>
                    </a:cubicBezTo>
                    <a:cubicBezTo>
                      <a:pt x="49138" y="74337"/>
                      <a:pt x="48556" y="72840"/>
                      <a:pt x="47561" y="71658"/>
                    </a:cubicBezTo>
                    <a:cubicBezTo>
                      <a:pt x="47989" y="71579"/>
                      <a:pt x="48418" y="71540"/>
                      <a:pt x="48843" y="71540"/>
                    </a:cubicBezTo>
                    <a:close/>
                    <a:moveTo>
                      <a:pt x="59141" y="71540"/>
                    </a:moveTo>
                    <a:cubicBezTo>
                      <a:pt x="59566" y="71540"/>
                      <a:pt x="59994" y="71579"/>
                      <a:pt x="60420" y="71658"/>
                    </a:cubicBezTo>
                    <a:cubicBezTo>
                      <a:pt x="59425" y="72840"/>
                      <a:pt x="58843" y="74346"/>
                      <a:pt x="58932" y="75932"/>
                    </a:cubicBezTo>
                    <a:cubicBezTo>
                      <a:pt x="57682" y="74628"/>
                      <a:pt x="55914" y="73790"/>
                      <a:pt x="54054" y="73790"/>
                    </a:cubicBezTo>
                    <a:cubicBezTo>
                      <a:pt x="54034" y="73790"/>
                      <a:pt x="54015" y="73790"/>
                      <a:pt x="53995" y="73790"/>
                    </a:cubicBezTo>
                    <a:cubicBezTo>
                      <a:pt x="55332" y="72343"/>
                      <a:pt x="57206" y="71540"/>
                      <a:pt x="59141" y="71540"/>
                    </a:cubicBezTo>
                    <a:close/>
                    <a:moveTo>
                      <a:pt x="112810" y="69495"/>
                    </a:moveTo>
                    <a:cubicBezTo>
                      <a:pt x="115985" y="69495"/>
                      <a:pt x="119160" y="71574"/>
                      <a:pt x="119200" y="75735"/>
                    </a:cubicBezTo>
                    <a:cubicBezTo>
                      <a:pt x="118721" y="75630"/>
                      <a:pt x="118239" y="75578"/>
                      <a:pt x="117760" y="75578"/>
                    </a:cubicBezTo>
                    <a:cubicBezTo>
                      <a:pt x="115909" y="75578"/>
                      <a:pt x="114116" y="76343"/>
                      <a:pt x="112821" y="77724"/>
                    </a:cubicBezTo>
                    <a:lnTo>
                      <a:pt x="112812" y="77733"/>
                    </a:lnTo>
                    <a:cubicBezTo>
                      <a:pt x="111530" y="76362"/>
                      <a:pt x="109738" y="75573"/>
                      <a:pt x="107856" y="75573"/>
                    </a:cubicBezTo>
                    <a:cubicBezTo>
                      <a:pt x="107373" y="75573"/>
                      <a:pt x="106889" y="75627"/>
                      <a:pt x="106414" y="75735"/>
                    </a:cubicBezTo>
                    <a:lnTo>
                      <a:pt x="106414" y="75735"/>
                    </a:lnTo>
                    <a:cubicBezTo>
                      <a:pt x="106454" y="71576"/>
                      <a:pt x="109632" y="69495"/>
                      <a:pt x="112810" y="69495"/>
                    </a:cubicBezTo>
                    <a:close/>
                    <a:moveTo>
                      <a:pt x="136139" y="69486"/>
                    </a:moveTo>
                    <a:cubicBezTo>
                      <a:pt x="139313" y="69486"/>
                      <a:pt x="142484" y="71562"/>
                      <a:pt x="142525" y="75717"/>
                    </a:cubicBezTo>
                    <a:lnTo>
                      <a:pt x="142516" y="75735"/>
                    </a:lnTo>
                    <a:cubicBezTo>
                      <a:pt x="142037" y="75630"/>
                      <a:pt x="141554" y="75578"/>
                      <a:pt x="141075" y="75578"/>
                    </a:cubicBezTo>
                    <a:cubicBezTo>
                      <a:pt x="139222" y="75578"/>
                      <a:pt x="137424" y="76345"/>
                      <a:pt x="136136" y="77733"/>
                    </a:cubicBezTo>
                    <a:cubicBezTo>
                      <a:pt x="134854" y="76362"/>
                      <a:pt x="133062" y="75573"/>
                      <a:pt x="131181" y="75573"/>
                    </a:cubicBezTo>
                    <a:cubicBezTo>
                      <a:pt x="130697" y="75573"/>
                      <a:pt x="130213" y="75627"/>
                      <a:pt x="129738" y="75735"/>
                    </a:cubicBezTo>
                    <a:cubicBezTo>
                      <a:pt x="129778" y="71569"/>
                      <a:pt x="132960" y="69486"/>
                      <a:pt x="136139" y="69486"/>
                    </a:cubicBezTo>
                    <a:close/>
                    <a:moveTo>
                      <a:pt x="42333" y="69686"/>
                    </a:moveTo>
                    <a:cubicBezTo>
                      <a:pt x="45509" y="69686"/>
                      <a:pt x="48686" y="71765"/>
                      <a:pt x="48726" y="75923"/>
                    </a:cubicBezTo>
                    <a:cubicBezTo>
                      <a:pt x="48248" y="75818"/>
                      <a:pt x="47765" y="75767"/>
                      <a:pt x="47287" y="75767"/>
                    </a:cubicBezTo>
                    <a:cubicBezTo>
                      <a:pt x="45433" y="75767"/>
                      <a:pt x="43633" y="76534"/>
                      <a:pt x="42337" y="77930"/>
                    </a:cubicBezTo>
                    <a:cubicBezTo>
                      <a:pt x="41056" y="76550"/>
                      <a:pt x="39264" y="75770"/>
                      <a:pt x="37382" y="75770"/>
                    </a:cubicBezTo>
                    <a:cubicBezTo>
                      <a:pt x="36898" y="75770"/>
                      <a:pt x="36415" y="75815"/>
                      <a:pt x="35940" y="75923"/>
                    </a:cubicBezTo>
                    <a:cubicBezTo>
                      <a:pt x="35980" y="71765"/>
                      <a:pt x="39156" y="69686"/>
                      <a:pt x="42333" y="69686"/>
                    </a:cubicBezTo>
                    <a:close/>
                    <a:moveTo>
                      <a:pt x="65651" y="69683"/>
                    </a:moveTo>
                    <a:cubicBezTo>
                      <a:pt x="68826" y="69683"/>
                      <a:pt x="72001" y="71762"/>
                      <a:pt x="72041" y="75923"/>
                    </a:cubicBezTo>
                    <a:cubicBezTo>
                      <a:pt x="71563" y="75818"/>
                      <a:pt x="71081" y="75767"/>
                      <a:pt x="70602" y="75767"/>
                    </a:cubicBezTo>
                    <a:cubicBezTo>
                      <a:pt x="68748" y="75767"/>
                      <a:pt x="66949" y="76534"/>
                      <a:pt x="65653" y="77930"/>
                    </a:cubicBezTo>
                    <a:cubicBezTo>
                      <a:pt x="64371" y="76550"/>
                      <a:pt x="62579" y="75770"/>
                      <a:pt x="60697" y="75770"/>
                    </a:cubicBezTo>
                    <a:cubicBezTo>
                      <a:pt x="60214" y="75770"/>
                      <a:pt x="59730" y="75815"/>
                      <a:pt x="59255" y="75923"/>
                    </a:cubicBezTo>
                    <a:cubicBezTo>
                      <a:pt x="59295" y="71764"/>
                      <a:pt x="62473" y="69683"/>
                      <a:pt x="65651" y="69683"/>
                    </a:cubicBezTo>
                    <a:close/>
                    <a:moveTo>
                      <a:pt x="82884" y="1"/>
                    </a:moveTo>
                    <a:cubicBezTo>
                      <a:pt x="82642" y="699"/>
                      <a:pt x="82534" y="1434"/>
                      <a:pt x="82579" y="2178"/>
                    </a:cubicBezTo>
                    <a:cubicBezTo>
                      <a:pt x="81329" y="875"/>
                      <a:pt x="79570" y="36"/>
                      <a:pt x="77701" y="36"/>
                    </a:cubicBezTo>
                    <a:cubicBezTo>
                      <a:pt x="77681" y="36"/>
                      <a:pt x="77661" y="36"/>
                      <a:pt x="77642" y="36"/>
                    </a:cubicBezTo>
                    <a:cubicBezTo>
                      <a:pt x="77622" y="36"/>
                      <a:pt x="77602" y="36"/>
                      <a:pt x="77582" y="36"/>
                    </a:cubicBezTo>
                    <a:cubicBezTo>
                      <a:pt x="73834" y="36"/>
                      <a:pt x="70494" y="3399"/>
                      <a:pt x="70948" y="7160"/>
                    </a:cubicBezTo>
                    <a:cubicBezTo>
                      <a:pt x="71458" y="7046"/>
                      <a:pt x="71971" y="6991"/>
                      <a:pt x="72481" y="6991"/>
                    </a:cubicBezTo>
                    <a:cubicBezTo>
                      <a:pt x="74418" y="6991"/>
                      <a:pt x="76294" y="7793"/>
                      <a:pt x="77642" y="9248"/>
                    </a:cubicBezTo>
                    <a:cubicBezTo>
                      <a:pt x="77624" y="9248"/>
                      <a:pt x="77606" y="9248"/>
                      <a:pt x="77587" y="9248"/>
                    </a:cubicBezTo>
                    <a:cubicBezTo>
                      <a:pt x="75529" y="9248"/>
                      <a:pt x="73607" y="10256"/>
                      <a:pt x="72355" y="11784"/>
                    </a:cubicBezTo>
                    <a:cubicBezTo>
                      <a:pt x="72756" y="8058"/>
                      <a:pt x="69443" y="4740"/>
                      <a:pt x="65721" y="4740"/>
                    </a:cubicBezTo>
                    <a:cubicBezTo>
                      <a:pt x="65701" y="4740"/>
                      <a:pt x="65682" y="4740"/>
                      <a:pt x="65662" y="4741"/>
                    </a:cubicBezTo>
                    <a:cubicBezTo>
                      <a:pt x="65642" y="4740"/>
                      <a:pt x="65622" y="4740"/>
                      <a:pt x="65602" y="4740"/>
                    </a:cubicBezTo>
                    <a:cubicBezTo>
                      <a:pt x="63733" y="4740"/>
                      <a:pt x="61966" y="5570"/>
                      <a:pt x="60724" y="6873"/>
                    </a:cubicBezTo>
                    <a:cubicBezTo>
                      <a:pt x="60760" y="6138"/>
                      <a:pt x="60662" y="5395"/>
                      <a:pt x="60420" y="4696"/>
                    </a:cubicBezTo>
                    <a:lnTo>
                      <a:pt x="60043" y="4696"/>
                    </a:lnTo>
                    <a:cubicBezTo>
                      <a:pt x="60276" y="5395"/>
                      <a:pt x="60393" y="6130"/>
                      <a:pt x="60393" y="6864"/>
                    </a:cubicBezTo>
                    <a:cubicBezTo>
                      <a:pt x="59920" y="6762"/>
                      <a:pt x="59442" y="6713"/>
                      <a:pt x="58969" y="6713"/>
                    </a:cubicBezTo>
                    <a:cubicBezTo>
                      <a:pt x="57110" y="6713"/>
                      <a:pt x="55305" y="7479"/>
                      <a:pt x="54013" y="8871"/>
                    </a:cubicBezTo>
                    <a:cubicBezTo>
                      <a:pt x="52732" y="7492"/>
                      <a:pt x="50939" y="6712"/>
                      <a:pt x="49058" y="6712"/>
                    </a:cubicBezTo>
                    <a:cubicBezTo>
                      <a:pt x="48574" y="6712"/>
                      <a:pt x="48090" y="6766"/>
                      <a:pt x="47615" y="6864"/>
                    </a:cubicBezTo>
                    <a:cubicBezTo>
                      <a:pt x="47615" y="6130"/>
                      <a:pt x="47732" y="5395"/>
                      <a:pt x="47965" y="4696"/>
                    </a:cubicBezTo>
                    <a:lnTo>
                      <a:pt x="47588" y="4696"/>
                    </a:lnTo>
                    <a:cubicBezTo>
                      <a:pt x="47346" y="5395"/>
                      <a:pt x="47248" y="6138"/>
                      <a:pt x="47284" y="6873"/>
                    </a:cubicBezTo>
                    <a:cubicBezTo>
                      <a:pt x="46049" y="5577"/>
                      <a:pt x="44293" y="4740"/>
                      <a:pt x="42434" y="4740"/>
                    </a:cubicBezTo>
                    <a:cubicBezTo>
                      <a:pt x="42405" y="4740"/>
                      <a:pt x="42376" y="4740"/>
                      <a:pt x="42346" y="4741"/>
                    </a:cubicBezTo>
                    <a:cubicBezTo>
                      <a:pt x="42319" y="4740"/>
                      <a:pt x="42291" y="4740"/>
                      <a:pt x="42263" y="4740"/>
                    </a:cubicBezTo>
                    <a:cubicBezTo>
                      <a:pt x="40287" y="4740"/>
                      <a:pt x="38431" y="5684"/>
                      <a:pt x="37185" y="7124"/>
                    </a:cubicBezTo>
                    <a:cubicBezTo>
                      <a:pt x="37480" y="3457"/>
                      <a:pt x="34193" y="233"/>
                      <a:pt x="30519" y="233"/>
                    </a:cubicBezTo>
                    <a:cubicBezTo>
                      <a:pt x="30504" y="233"/>
                      <a:pt x="30489" y="233"/>
                      <a:pt x="30474" y="234"/>
                    </a:cubicBezTo>
                    <a:cubicBezTo>
                      <a:pt x="30454" y="233"/>
                      <a:pt x="30434" y="233"/>
                      <a:pt x="30415" y="233"/>
                    </a:cubicBezTo>
                    <a:cubicBezTo>
                      <a:pt x="28546" y="233"/>
                      <a:pt x="26787" y="1072"/>
                      <a:pt x="25536" y="2375"/>
                    </a:cubicBezTo>
                    <a:cubicBezTo>
                      <a:pt x="25581" y="1640"/>
                      <a:pt x="25474" y="897"/>
                      <a:pt x="25232" y="198"/>
                    </a:cubicBezTo>
                    <a:lnTo>
                      <a:pt x="24864" y="198"/>
                    </a:lnTo>
                    <a:cubicBezTo>
                      <a:pt x="25088" y="897"/>
                      <a:pt x="25214" y="1631"/>
                      <a:pt x="25214" y="2366"/>
                    </a:cubicBezTo>
                    <a:cubicBezTo>
                      <a:pt x="24739" y="2264"/>
                      <a:pt x="24260" y="2214"/>
                      <a:pt x="23785" y="2214"/>
                    </a:cubicBezTo>
                    <a:cubicBezTo>
                      <a:pt x="21922" y="2214"/>
                      <a:pt x="20117" y="2981"/>
                      <a:pt x="18825" y="4373"/>
                    </a:cubicBezTo>
                    <a:cubicBezTo>
                      <a:pt x="17544" y="2993"/>
                      <a:pt x="15752" y="2214"/>
                      <a:pt x="13870" y="2214"/>
                    </a:cubicBezTo>
                    <a:cubicBezTo>
                      <a:pt x="13386" y="2214"/>
                      <a:pt x="12902" y="2268"/>
                      <a:pt x="12427" y="2366"/>
                    </a:cubicBezTo>
                    <a:cubicBezTo>
                      <a:pt x="12427" y="1631"/>
                      <a:pt x="12544" y="897"/>
                      <a:pt x="12777" y="198"/>
                    </a:cubicBezTo>
                    <a:lnTo>
                      <a:pt x="12382" y="198"/>
                    </a:lnTo>
                    <a:cubicBezTo>
                      <a:pt x="12141" y="897"/>
                      <a:pt x="12042" y="1640"/>
                      <a:pt x="12078" y="2375"/>
                    </a:cubicBezTo>
                    <a:cubicBezTo>
                      <a:pt x="10836" y="1072"/>
                      <a:pt x="9069" y="233"/>
                      <a:pt x="7200" y="233"/>
                    </a:cubicBezTo>
                    <a:cubicBezTo>
                      <a:pt x="7180" y="233"/>
                      <a:pt x="7160" y="233"/>
                      <a:pt x="7141" y="234"/>
                    </a:cubicBezTo>
                    <a:cubicBezTo>
                      <a:pt x="7126" y="233"/>
                      <a:pt x="7111" y="233"/>
                      <a:pt x="7096" y="233"/>
                    </a:cubicBezTo>
                    <a:cubicBezTo>
                      <a:pt x="3342" y="233"/>
                      <a:pt x="1" y="3600"/>
                      <a:pt x="456" y="7366"/>
                    </a:cubicBezTo>
                    <a:cubicBezTo>
                      <a:pt x="966" y="7252"/>
                      <a:pt x="1482" y="7196"/>
                      <a:pt x="1994" y="7196"/>
                    </a:cubicBezTo>
                    <a:cubicBezTo>
                      <a:pt x="3926" y="7196"/>
                      <a:pt x="5804" y="7993"/>
                      <a:pt x="7149" y="9445"/>
                    </a:cubicBezTo>
                    <a:lnTo>
                      <a:pt x="7149" y="9445"/>
                    </a:lnTo>
                    <a:cubicBezTo>
                      <a:pt x="7147" y="9445"/>
                      <a:pt x="7144" y="9445"/>
                      <a:pt x="7141" y="9445"/>
                    </a:cubicBezTo>
                    <a:cubicBezTo>
                      <a:pt x="7121" y="9445"/>
                      <a:pt x="7101" y="9445"/>
                      <a:pt x="7081" y="9445"/>
                    </a:cubicBezTo>
                    <a:cubicBezTo>
                      <a:pt x="3333" y="9445"/>
                      <a:pt x="1" y="12816"/>
                      <a:pt x="456" y="16569"/>
                    </a:cubicBezTo>
                    <a:cubicBezTo>
                      <a:pt x="961" y="16457"/>
                      <a:pt x="1471" y="16403"/>
                      <a:pt x="1977" y="16403"/>
                    </a:cubicBezTo>
                    <a:cubicBezTo>
                      <a:pt x="3909" y="16403"/>
                      <a:pt x="5782" y="17198"/>
                      <a:pt x="7132" y="18647"/>
                    </a:cubicBezTo>
                    <a:cubicBezTo>
                      <a:pt x="7112" y="18647"/>
                      <a:pt x="7092" y="18647"/>
                      <a:pt x="7072" y="18647"/>
                    </a:cubicBezTo>
                    <a:cubicBezTo>
                      <a:pt x="3333" y="18647"/>
                      <a:pt x="1" y="22009"/>
                      <a:pt x="456" y="25771"/>
                    </a:cubicBezTo>
                    <a:cubicBezTo>
                      <a:pt x="965" y="25657"/>
                      <a:pt x="1479" y="25602"/>
                      <a:pt x="1989" y="25602"/>
                    </a:cubicBezTo>
                    <a:cubicBezTo>
                      <a:pt x="3926" y="25602"/>
                      <a:pt x="5802" y="26404"/>
                      <a:pt x="7150" y="27859"/>
                    </a:cubicBezTo>
                    <a:cubicBezTo>
                      <a:pt x="8483" y="26416"/>
                      <a:pt x="10349" y="25613"/>
                      <a:pt x="12278" y="25613"/>
                    </a:cubicBezTo>
                    <a:cubicBezTo>
                      <a:pt x="12709" y="25613"/>
                      <a:pt x="13143" y="25653"/>
                      <a:pt x="13574" y="25735"/>
                    </a:cubicBezTo>
                    <a:cubicBezTo>
                      <a:pt x="12580" y="26909"/>
                      <a:pt x="11997" y="28414"/>
                      <a:pt x="12087" y="30000"/>
                    </a:cubicBezTo>
                    <a:cubicBezTo>
                      <a:pt x="10837" y="28697"/>
                      <a:pt x="9069" y="27867"/>
                      <a:pt x="7209" y="27867"/>
                    </a:cubicBezTo>
                    <a:cubicBezTo>
                      <a:pt x="7189" y="27867"/>
                      <a:pt x="7169" y="27867"/>
                      <a:pt x="7150" y="27868"/>
                    </a:cubicBezTo>
                    <a:cubicBezTo>
                      <a:pt x="7130" y="27867"/>
                      <a:pt x="7110" y="27867"/>
                      <a:pt x="7090" y="27867"/>
                    </a:cubicBezTo>
                    <a:cubicBezTo>
                      <a:pt x="3342" y="27867"/>
                      <a:pt x="1" y="31230"/>
                      <a:pt x="456" y="34991"/>
                    </a:cubicBezTo>
                    <a:cubicBezTo>
                      <a:pt x="968" y="34875"/>
                      <a:pt x="1485" y="34819"/>
                      <a:pt x="1999" y="34819"/>
                    </a:cubicBezTo>
                    <a:cubicBezTo>
                      <a:pt x="3903" y="34819"/>
                      <a:pt x="5755" y="35598"/>
                      <a:pt x="7096" y="37016"/>
                    </a:cubicBezTo>
                    <a:cubicBezTo>
                      <a:pt x="3341" y="37016"/>
                      <a:pt x="8" y="40377"/>
                      <a:pt x="456" y="44140"/>
                    </a:cubicBezTo>
                    <a:cubicBezTo>
                      <a:pt x="968" y="44025"/>
                      <a:pt x="1485" y="43970"/>
                      <a:pt x="1997" y="43970"/>
                    </a:cubicBezTo>
                    <a:cubicBezTo>
                      <a:pt x="3931" y="43970"/>
                      <a:pt x="5804" y="44767"/>
                      <a:pt x="7150" y="46219"/>
                    </a:cubicBezTo>
                    <a:cubicBezTo>
                      <a:pt x="8485" y="44773"/>
                      <a:pt x="10355" y="43977"/>
                      <a:pt x="12288" y="43977"/>
                    </a:cubicBezTo>
                    <a:cubicBezTo>
                      <a:pt x="12715" y="43977"/>
                      <a:pt x="13146" y="44016"/>
                      <a:pt x="13574" y="44095"/>
                    </a:cubicBezTo>
                    <a:cubicBezTo>
                      <a:pt x="12580" y="45278"/>
                      <a:pt x="11997" y="46774"/>
                      <a:pt x="12087" y="48369"/>
                    </a:cubicBezTo>
                    <a:cubicBezTo>
                      <a:pt x="10837" y="47066"/>
                      <a:pt x="9069" y="46227"/>
                      <a:pt x="7208" y="46227"/>
                    </a:cubicBezTo>
                    <a:cubicBezTo>
                      <a:pt x="7189" y="46227"/>
                      <a:pt x="7169" y="46228"/>
                      <a:pt x="7150" y="46228"/>
                    </a:cubicBezTo>
                    <a:cubicBezTo>
                      <a:pt x="7130" y="46228"/>
                      <a:pt x="7110" y="46227"/>
                      <a:pt x="7090" y="46227"/>
                    </a:cubicBezTo>
                    <a:cubicBezTo>
                      <a:pt x="3342" y="46227"/>
                      <a:pt x="1" y="49590"/>
                      <a:pt x="456" y="53351"/>
                    </a:cubicBezTo>
                    <a:cubicBezTo>
                      <a:pt x="966" y="53237"/>
                      <a:pt x="1482" y="53181"/>
                      <a:pt x="1993" y="53181"/>
                    </a:cubicBezTo>
                    <a:cubicBezTo>
                      <a:pt x="3922" y="53181"/>
                      <a:pt x="5795" y="53978"/>
                      <a:pt x="7141" y="55430"/>
                    </a:cubicBezTo>
                    <a:cubicBezTo>
                      <a:pt x="7121" y="55430"/>
                      <a:pt x="7101" y="55430"/>
                      <a:pt x="7081" y="55430"/>
                    </a:cubicBezTo>
                    <a:cubicBezTo>
                      <a:pt x="3333" y="55430"/>
                      <a:pt x="1" y="58792"/>
                      <a:pt x="456" y="62554"/>
                    </a:cubicBezTo>
                    <a:cubicBezTo>
                      <a:pt x="968" y="62439"/>
                      <a:pt x="1485" y="62383"/>
                      <a:pt x="1997" y="62383"/>
                    </a:cubicBezTo>
                    <a:cubicBezTo>
                      <a:pt x="3931" y="62383"/>
                      <a:pt x="5804" y="63180"/>
                      <a:pt x="7150" y="64633"/>
                    </a:cubicBezTo>
                    <a:cubicBezTo>
                      <a:pt x="8485" y="63187"/>
                      <a:pt x="10355" y="62390"/>
                      <a:pt x="12288" y="62390"/>
                    </a:cubicBezTo>
                    <a:cubicBezTo>
                      <a:pt x="12715" y="62390"/>
                      <a:pt x="13146" y="62429"/>
                      <a:pt x="13574" y="62509"/>
                    </a:cubicBezTo>
                    <a:cubicBezTo>
                      <a:pt x="12580" y="63692"/>
                      <a:pt x="11997" y="65188"/>
                      <a:pt x="12087" y="66783"/>
                    </a:cubicBezTo>
                    <a:cubicBezTo>
                      <a:pt x="10837" y="65480"/>
                      <a:pt x="9069" y="64641"/>
                      <a:pt x="7208" y="64641"/>
                    </a:cubicBezTo>
                    <a:cubicBezTo>
                      <a:pt x="7189" y="64641"/>
                      <a:pt x="7169" y="64641"/>
                      <a:pt x="7150" y="64642"/>
                    </a:cubicBezTo>
                    <a:cubicBezTo>
                      <a:pt x="7130" y="64641"/>
                      <a:pt x="7110" y="64641"/>
                      <a:pt x="7090" y="64641"/>
                    </a:cubicBezTo>
                    <a:cubicBezTo>
                      <a:pt x="3342" y="64641"/>
                      <a:pt x="1" y="68004"/>
                      <a:pt x="456" y="71765"/>
                    </a:cubicBezTo>
                    <a:cubicBezTo>
                      <a:pt x="965" y="71651"/>
                      <a:pt x="1479" y="71596"/>
                      <a:pt x="1989" y="71596"/>
                    </a:cubicBezTo>
                    <a:cubicBezTo>
                      <a:pt x="3926" y="71596"/>
                      <a:pt x="5802" y="72399"/>
                      <a:pt x="7150" y="73853"/>
                    </a:cubicBezTo>
                    <a:cubicBezTo>
                      <a:pt x="8483" y="72402"/>
                      <a:pt x="10349" y="71599"/>
                      <a:pt x="12279" y="71599"/>
                    </a:cubicBezTo>
                    <a:cubicBezTo>
                      <a:pt x="12709" y="71599"/>
                      <a:pt x="13143" y="71639"/>
                      <a:pt x="13574" y="71720"/>
                    </a:cubicBezTo>
                    <a:cubicBezTo>
                      <a:pt x="13037" y="72348"/>
                      <a:pt x="12624" y="73082"/>
                      <a:pt x="12365" y="73862"/>
                    </a:cubicBezTo>
                    <a:lnTo>
                      <a:pt x="12741" y="73862"/>
                    </a:lnTo>
                    <a:cubicBezTo>
                      <a:pt x="13637" y="71119"/>
                      <a:pt x="16222" y="69746"/>
                      <a:pt x="18806" y="69746"/>
                    </a:cubicBezTo>
                    <a:cubicBezTo>
                      <a:pt x="21388" y="69746"/>
                      <a:pt x="23969" y="71117"/>
                      <a:pt x="24864" y="73862"/>
                    </a:cubicBezTo>
                    <a:lnTo>
                      <a:pt x="25241" y="73862"/>
                    </a:lnTo>
                    <a:cubicBezTo>
                      <a:pt x="24981" y="73073"/>
                      <a:pt x="24569" y="72339"/>
                      <a:pt x="24031" y="71702"/>
                    </a:cubicBezTo>
                    <a:cubicBezTo>
                      <a:pt x="24457" y="71623"/>
                      <a:pt x="24885" y="71585"/>
                      <a:pt x="25310" y="71585"/>
                    </a:cubicBezTo>
                    <a:cubicBezTo>
                      <a:pt x="27245" y="71585"/>
                      <a:pt x="29120" y="72387"/>
                      <a:pt x="30465" y="73835"/>
                    </a:cubicBezTo>
                    <a:cubicBezTo>
                      <a:pt x="31802" y="72382"/>
                      <a:pt x="33677" y="71582"/>
                      <a:pt x="35611" y="71582"/>
                    </a:cubicBezTo>
                    <a:cubicBezTo>
                      <a:pt x="36087" y="71582"/>
                      <a:pt x="36566" y="71630"/>
                      <a:pt x="37042" y="71729"/>
                    </a:cubicBezTo>
                    <a:cubicBezTo>
                      <a:pt x="36011" y="72993"/>
                      <a:pt x="35438" y="74615"/>
                      <a:pt x="35644" y="76308"/>
                    </a:cubicBezTo>
                    <a:cubicBezTo>
                      <a:pt x="36151" y="76194"/>
                      <a:pt x="36664" y="76139"/>
                      <a:pt x="37173" y="76139"/>
                    </a:cubicBezTo>
                    <a:cubicBezTo>
                      <a:pt x="39108" y="76139"/>
                      <a:pt x="40989" y="76942"/>
                      <a:pt x="42337" y="78396"/>
                    </a:cubicBezTo>
                    <a:cubicBezTo>
                      <a:pt x="43675" y="76948"/>
                      <a:pt x="45548" y="76146"/>
                      <a:pt x="47484" y="76146"/>
                    </a:cubicBezTo>
                    <a:cubicBezTo>
                      <a:pt x="47908" y="76146"/>
                      <a:pt x="48336" y="76184"/>
                      <a:pt x="48762" y="76263"/>
                    </a:cubicBezTo>
                    <a:cubicBezTo>
                      <a:pt x="48224" y="76899"/>
                      <a:pt x="47812" y="77625"/>
                      <a:pt x="47552" y="78414"/>
                    </a:cubicBezTo>
                    <a:lnTo>
                      <a:pt x="47929" y="78414"/>
                    </a:lnTo>
                    <a:cubicBezTo>
                      <a:pt x="48825" y="75666"/>
                      <a:pt x="51408" y="74291"/>
                      <a:pt x="53990" y="74291"/>
                    </a:cubicBezTo>
                    <a:cubicBezTo>
                      <a:pt x="56571" y="74291"/>
                      <a:pt x="59152" y="75664"/>
                      <a:pt x="60052" y="78414"/>
                    </a:cubicBezTo>
                    <a:lnTo>
                      <a:pt x="60438" y="78414"/>
                    </a:lnTo>
                    <a:cubicBezTo>
                      <a:pt x="60169" y="77625"/>
                      <a:pt x="59766" y="76891"/>
                      <a:pt x="59228" y="76263"/>
                    </a:cubicBezTo>
                    <a:cubicBezTo>
                      <a:pt x="59656" y="76184"/>
                      <a:pt x="60087" y="76145"/>
                      <a:pt x="60514" y="76145"/>
                    </a:cubicBezTo>
                    <a:cubicBezTo>
                      <a:pt x="62447" y="76145"/>
                      <a:pt x="64319" y="76941"/>
                      <a:pt x="65662" y="78387"/>
                    </a:cubicBezTo>
                    <a:cubicBezTo>
                      <a:pt x="67002" y="76933"/>
                      <a:pt x="68877" y="76130"/>
                      <a:pt x="70814" y="76130"/>
                    </a:cubicBezTo>
                    <a:cubicBezTo>
                      <a:pt x="71323" y="76130"/>
                      <a:pt x="71837" y="76185"/>
                      <a:pt x="72346" y="76299"/>
                    </a:cubicBezTo>
                    <a:cubicBezTo>
                      <a:pt x="72801" y="72547"/>
                      <a:pt x="69460" y="69175"/>
                      <a:pt x="65712" y="69175"/>
                    </a:cubicBezTo>
                    <a:cubicBezTo>
                      <a:pt x="65698" y="69175"/>
                      <a:pt x="65684" y="69175"/>
                      <a:pt x="65669" y="69175"/>
                    </a:cubicBezTo>
                    <a:lnTo>
                      <a:pt x="65669" y="69175"/>
                    </a:lnTo>
                    <a:cubicBezTo>
                      <a:pt x="67009" y="67731"/>
                      <a:pt x="68871" y="66936"/>
                      <a:pt x="70797" y="66936"/>
                    </a:cubicBezTo>
                    <a:cubicBezTo>
                      <a:pt x="71279" y="66936"/>
                      <a:pt x="71765" y="66986"/>
                      <a:pt x="72248" y="67088"/>
                    </a:cubicBezTo>
                    <a:cubicBezTo>
                      <a:pt x="71271" y="68333"/>
                      <a:pt x="70742" y="69901"/>
                      <a:pt x="70939" y="71559"/>
                    </a:cubicBezTo>
                    <a:cubicBezTo>
                      <a:pt x="71452" y="71445"/>
                      <a:pt x="71968" y="71389"/>
                      <a:pt x="72480" y="71389"/>
                    </a:cubicBezTo>
                    <a:cubicBezTo>
                      <a:pt x="74414" y="71389"/>
                      <a:pt x="76287" y="72186"/>
                      <a:pt x="77633" y="73638"/>
                    </a:cubicBezTo>
                    <a:cubicBezTo>
                      <a:pt x="78970" y="72190"/>
                      <a:pt x="80844" y="71388"/>
                      <a:pt x="82779" y="71388"/>
                    </a:cubicBezTo>
                    <a:cubicBezTo>
                      <a:pt x="83204" y="71388"/>
                      <a:pt x="83632" y="71426"/>
                      <a:pt x="84057" y="71505"/>
                    </a:cubicBezTo>
                    <a:cubicBezTo>
                      <a:pt x="83520" y="72141"/>
                      <a:pt x="83108" y="72867"/>
                      <a:pt x="82848" y="73656"/>
                    </a:cubicBezTo>
                    <a:lnTo>
                      <a:pt x="83224" y="73656"/>
                    </a:lnTo>
                    <a:cubicBezTo>
                      <a:pt x="84120" y="70909"/>
                      <a:pt x="86703" y="69536"/>
                      <a:pt x="89286" y="69536"/>
                    </a:cubicBezTo>
                    <a:cubicBezTo>
                      <a:pt x="91869" y="69536"/>
                      <a:pt x="94452" y="70909"/>
                      <a:pt x="95348" y="73656"/>
                    </a:cubicBezTo>
                    <a:lnTo>
                      <a:pt x="95724" y="73656"/>
                    </a:lnTo>
                    <a:cubicBezTo>
                      <a:pt x="95464" y="72867"/>
                      <a:pt x="95052" y="72141"/>
                      <a:pt x="94514" y="71505"/>
                    </a:cubicBezTo>
                    <a:cubicBezTo>
                      <a:pt x="94942" y="71426"/>
                      <a:pt x="95371" y="71388"/>
                      <a:pt x="95797" y="71388"/>
                    </a:cubicBezTo>
                    <a:cubicBezTo>
                      <a:pt x="97737" y="71388"/>
                      <a:pt x="99611" y="72190"/>
                      <a:pt x="100948" y="73638"/>
                    </a:cubicBezTo>
                    <a:cubicBezTo>
                      <a:pt x="102293" y="72185"/>
                      <a:pt x="104163" y="71385"/>
                      <a:pt x="106095" y="71385"/>
                    </a:cubicBezTo>
                    <a:cubicBezTo>
                      <a:pt x="106570" y="71385"/>
                      <a:pt x="107049" y="71433"/>
                      <a:pt x="107525" y="71532"/>
                    </a:cubicBezTo>
                    <a:cubicBezTo>
                      <a:pt x="106495" y="72796"/>
                      <a:pt x="105921" y="74417"/>
                      <a:pt x="106127" y="76111"/>
                    </a:cubicBezTo>
                    <a:cubicBezTo>
                      <a:pt x="106637" y="75997"/>
                      <a:pt x="107150" y="75942"/>
                      <a:pt x="107660" y="75942"/>
                    </a:cubicBezTo>
                    <a:cubicBezTo>
                      <a:pt x="109597" y="75942"/>
                      <a:pt x="111473" y="76744"/>
                      <a:pt x="112821" y="78199"/>
                    </a:cubicBezTo>
                    <a:cubicBezTo>
                      <a:pt x="114158" y="76751"/>
                      <a:pt x="116031" y="75948"/>
                      <a:pt x="117967" y="75948"/>
                    </a:cubicBezTo>
                    <a:cubicBezTo>
                      <a:pt x="118392" y="75948"/>
                      <a:pt x="118820" y="75987"/>
                      <a:pt x="119245" y="76066"/>
                    </a:cubicBezTo>
                    <a:cubicBezTo>
                      <a:pt x="118708" y="76702"/>
                      <a:pt x="118295" y="77428"/>
                      <a:pt x="118036" y="78217"/>
                    </a:cubicBezTo>
                    <a:lnTo>
                      <a:pt x="118412" y="78217"/>
                    </a:lnTo>
                    <a:cubicBezTo>
                      <a:pt x="119308" y="75474"/>
                      <a:pt x="121893" y="74100"/>
                      <a:pt x="124477" y="74100"/>
                    </a:cubicBezTo>
                    <a:cubicBezTo>
                      <a:pt x="127059" y="74100"/>
                      <a:pt x="129640" y="75471"/>
                      <a:pt x="130536" y="78217"/>
                    </a:cubicBezTo>
                    <a:lnTo>
                      <a:pt x="130912" y="78217"/>
                    </a:lnTo>
                    <a:cubicBezTo>
                      <a:pt x="130652" y="77428"/>
                      <a:pt x="130240" y="76702"/>
                      <a:pt x="129702" y="76066"/>
                    </a:cubicBezTo>
                    <a:cubicBezTo>
                      <a:pt x="130130" y="75987"/>
                      <a:pt x="130558" y="75948"/>
                      <a:pt x="130984" y="75948"/>
                    </a:cubicBezTo>
                    <a:cubicBezTo>
                      <a:pt x="132922" y="75948"/>
                      <a:pt x="134791" y="76751"/>
                      <a:pt x="136136" y="78199"/>
                    </a:cubicBezTo>
                    <a:cubicBezTo>
                      <a:pt x="137484" y="76744"/>
                      <a:pt x="139360" y="75942"/>
                      <a:pt x="141292" y="75942"/>
                    </a:cubicBezTo>
                    <a:cubicBezTo>
                      <a:pt x="141801" y="75942"/>
                      <a:pt x="142313" y="75997"/>
                      <a:pt x="142820" y="76111"/>
                    </a:cubicBezTo>
                    <a:cubicBezTo>
                      <a:pt x="143275" y="72358"/>
                      <a:pt x="139935" y="68987"/>
                      <a:pt x="136195" y="68987"/>
                    </a:cubicBezTo>
                    <a:cubicBezTo>
                      <a:pt x="136175" y="68987"/>
                      <a:pt x="136156" y="68987"/>
                      <a:pt x="136136" y="68987"/>
                    </a:cubicBezTo>
                    <a:cubicBezTo>
                      <a:pt x="136116" y="68987"/>
                      <a:pt x="136096" y="68987"/>
                      <a:pt x="136077" y="68987"/>
                    </a:cubicBezTo>
                    <a:cubicBezTo>
                      <a:pt x="134208" y="68987"/>
                      <a:pt x="132440" y="69825"/>
                      <a:pt x="131199" y="71129"/>
                    </a:cubicBezTo>
                    <a:cubicBezTo>
                      <a:pt x="131279" y="69534"/>
                      <a:pt x="130697" y="68038"/>
                      <a:pt x="129702" y="66855"/>
                    </a:cubicBezTo>
                    <a:cubicBezTo>
                      <a:pt x="130132" y="66775"/>
                      <a:pt x="130564" y="66736"/>
                      <a:pt x="130992" y="66736"/>
                    </a:cubicBezTo>
                    <a:cubicBezTo>
                      <a:pt x="132927" y="66736"/>
                      <a:pt x="134793" y="67533"/>
                      <a:pt x="136136" y="68978"/>
                    </a:cubicBezTo>
                    <a:cubicBezTo>
                      <a:pt x="137482" y="67526"/>
                      <a:pt x="139354" y="66729"/>
                      <a:pt x="141284" y="66729"/>
                    </a:cubicBezTo>
                    <a:cubicBezTo>
                      <a:pt x="141795" y="66729"/>
                      <a:pt x="142310" y="66785"/>
                      <a:pt x="142820" y="66900"/>
                    </a:cubicBezTo>
                    <a:cubicBezTo>
                      <a:pt x="143276" y="63142"/>
                      <a:pt x="139935" y="59776"/>
                      <a:pt x="136189" y="59776"/>
                    </a:cubicBezTo>
                    <a:cubicBezTo>
                      <a:pt x="136175" y="59776"/>
                      <a:pt x="136160" y="59776"/>
                      <a:pt x="136145" y="59776"/>
                    </a:cubicBezTo>
                    <a:cubicBezTo>
                      <a:pt x="137492" y="58329"/>
                      <a:pt x="139362" y="57528"/>
                      <a:pt x="141292" y="57528"/>
                    </a:cubicBezTo>
                    <a:cubicBezTo>
                      <a:pt x="141800" y="57528"/>
                      <a:pt x="142312" y="57583"/>
                      <a:pt x="142820" y="57697"/>
                    </a:cubicBezTo>
                    <a:cubicBezTo>
                      <a:pt x="143275" y="53945"/>
                      <a:pt x="139935" y="50573"/>
                      <a:pt x="136195" y="50573"/>
                    </a:cubicBezTo>
                    <a:cubicBezTo>
                      <a:pt x="136175" y="50573"/>
                      <a:pt x="136156" y="50573"/>
                      <a:pt x="136136" y="50574"/>
                    </a:cubicBezTo>
                    <a:cubicBezTo>
                      <a:pt x="137486" y="49117"/>
                      <a:pt x="139365" y="48320"/>
                      <a:pt x="141300" y="48320"/>
                    </a:cubicBezTo>
                    <a:cubicBezTo>
                      <a:pt x="141806" y="48320"/>
                      <a:pt x="142315" y="48374"/>
                      <a:pt x="142820" y="48486"/>
                    </a:cubicBezTo>
                    <a:cubicBezTo>
                      <a:pt x="143276" y="44728"/>
                      <a:pt x="139935" y="41362"/>
                      <a:pt x="136181" y="41362"/>
                    </a:cubicBezTo>
                    <a:cubicBezTo>
                      <a:pt x="136166" y="41362"/>
                      <a:pt x="136151" y="41362"/>
                      <a:pt x="136136" y="41362"/>
                    </a:cubicBezTo>
                    <a:cubicBezTo>
                      <a:pt x="137483" y="39915"/>
                      <a:pt x="139359" y="39114"/>
                      <a:pt x="141291" y="39114"/>
                    </a:cubicBezTo>
                    <a:cubicBezTo>
                      <a:pt x="141800" y="39114"/>
                      <a:pt x="142312" y="39169"/>
                      <a:pt x="142820" y="39283"/>
                    </a:cubicBezTo>
                    <a:cubicBezTo>
                      <a:pt x="143275" y="35522"/>
                      <a:pt x="139935" y="32159"/>
                      <a:pt x="136195" y="32159"/>
                    </a:cubicBezTo>
                    <a:cubicBezTo>
                      <a:pt x="136175" y="32159"/>
                      <a:pt x="136156" y="32160"/>
                      <a:pt x="136136" y="32160"/>
                    </a:cubicBezTo>
                    <a:cubicBezTo>
                      <a:pt x="136116" y="32160"/>
                      <a:pt x="136096" y="32159"/>
                      <a:pt x="136077" y="32159"/>
                    </a:cubicBezTo>
                    <a:cubicBezTo>
                      <a:pt x="134208" y="32159"/>
                      <a:pt x="132440" y="32998"/>
                      <a:pt x="131199" y="34301"/>
                    </a:cubicBezTo>
                    <a:cubicBezTo>
                      <a:pt x="131279" y="32706"/>
                      <a:pt x="130697" y="31210"/>
                      <a:pt x="129711" y="30027"/>
                    </a:cubicBezTo>
                    <a:cubicBezTo>
                      <a:pt x="130140" y="29948"/>
                      <a:pt x="130570" y="29909"/>
                      <a:pt x="130997" y="29909"/>
                    </a:cubicBezTo>
                    <a:cubicBezTo>
                      <a:pt x="132927" y="29909"/>
                      <a:pt x="134793" y="30705"/>
                      <a:pt x="136136" y="32151"/>
                    </a:cubicBezTo>
                    <a:cubicBezTo>
                      <a:pt x="137482" y="30699"/>
                      <a:pt x="139354" y="29902"/>
                      <a:pt x="141284" y="29902"/>
                    </a:cubicBezTo>
                    <a:cubicBezTo>
                      <a:pt x="141795" y="29902"/>
                      <a:pt x="142310" y="29957"/>
                      <a:pt x="142820" y="30072"/>
                    </a:cubicBezTo>
                    <a:cubicBezTo>
                      <a:pt x="143276" y="26315"/>
                      <a:pt x="139935" y="22948"/>
                      <a:pt x="136189" y="22948"/>
                    </a:cubicBezTo>
                    <a:cubicBezTo>
                      <a:pt x="136175" y="22948"/>
                      <a:pt x="136160" y="22948"/>
                      <a:pt x="136145" y="22948"/>
                    </a:cubicBezTo>
                    <a:cubicBezTo>
                      <a:pt x="137491" y="21496"/>
                      <a:pt x="139358" y="20699"/>
                      <a:pt x="141285" y="20699"/>
                    </a:cubicBezTo>
                    <a:cubicBezTo>
                      <a:pt x="141795" y="20699"/>
                      <a:pt x="142310" y="20755"/>
                      <a:pt x="142820" y="20870"/>
                    </a:cubicBezTo>
                    <a:cubicBezTo>
                      <a:pt x="143275" y="17108"/>
                      <a:pt x="139935" y="13746"/>
                      <a:pt x="136195" y="13746"/>
                    </a:cubicBezTo>
                    <a:cubicBezTo>
                      <a:pt x="136175" y="13746"/>
                      <a:pt x="136156" y="13746"/>
                      <a:pt x="136136" y="13746"/>
                    </a:cubicBezTo>
                    <a:cubicBezTo>
                      <a:pt x="137484" y="12292"/>
                      <a:pt x="139360" y="11489"/>
                      <a:pt x="141292" y="11489"/>
                    </a:cubicBezTo>
                    <a:cubicBezTo>
                      <a:pt x="141801" y="11489"/>
                      <a:pt x="142313" y="11544"/>
                      <a:pt x="142820" y="11658"/>
                    </a:cubicBezTo>
                    <a:cubicBezTo>
                      <a:pt x="143275" y="7906"/>
                      <a:pt x="139935" y="4534"/>
                      <a:pt x="136195" y="4534"/>
                    </a:cubicBezTo>
                    <a:cubicBezTo>
                      <a:pt x="136175" y="4534"/>
                      <a:pt x="136156" y="4534"/>
                      <a:pt x="136136" y="4535"/>
                    </a:cubicBezTo>
                    <a:cubicBezTo>
                      <a:pt x="136116" y="4534"/>
                      <a:pt x="136096" y="4534"/>
                      <a:pt x="136077" y="4534"/>
                    </a:cubicBezTo>
                    <a:cubicBezTo>
                      <a:pt x="134208" y="4534"/>
                      <a:pt x="132440" y="5373"/>
                      <a:pt x="131199" y="6676"/>
                    </a:cubicBezTo>
                    <a:cubicBezTo>
                      <a:pt x="131234" y="5941"/>
                      <a:pt x="131136" y="5198"/>
                      <a:pt x="130894" y="4499"/>
                    </a:cubicBezTo>
                    <a:lnTo>
                      <a:pt x="130518" y="4499"/>
                    </a:lnTo>
                    <a:cubicBezTo>
                      <a:pt x="130751" y="5198"/>
                      <a:pt x="130867" y="5932"/>
                      <a:pt x="130867" y="6667"/>
                    </a:cubicBezTo>
                    <a:cubicBezTo>
                      <a:pt x="130394" y="6565"/>
                      <a:pt x="129917" y="6515"/>
                      <a:pt x="129443" y="6515"/>
                    </a:cubicBezTo>
                    <a:cubicBezTo>
                      <a:pt x="127584" y="6515"/>
                      <a:pt x="125780" y="7282"/>
                      <a:pt x="124487" y="8674"/>
                    </a:cubicBezTo>
                    <a:cubicBezTo>
                      <a:pt x="123206" y="7294"/>
                      <a:pt x="121414" y="6515"/>
                      <a:pt x="119532" y="6515"/>
                    </a:cubicBezTo>
                    <a:cubicBezTo>
                      <a:pt x="119048" y="6515"/>
                      <a:pt x="118564" y="6569"/>
                      <a:pt x="118089" y="6667"/>
                    </a:cubicBezTo>
                    <a:cubicBezTo>
                      <a:pt x="118089" y="5932"/>
                      <a:pt x="118206" y="5198"/>
                      <a:pt x="118439" y="4499"/>
                    </a:cubicBezTo>
                    <a:lnTo>
                      <a:pt x="118063" y="4499"/>
                    </a:lnTo>
                    <a:cubicBezTo>
                      <a:pt x="117821" y="5198"/>
                      <a:pt x="117722" y="5932"/>
                      <a:pt x="117758" y="6676"/>
                    </a:cubicBezTo>
                    <a:cubicBezTo>
                      <a:pt x="116516" y="5373"/>
                      <a:pt x="114749" y="4534"/>
                      <a:pt x="112880" y="4534"/>
                    </a:cubicBezTo>
                    <a:cubicBezTo>
                      <a:pt x="112860" y="4534"/>
                      <a:pt x="112840" y="4534"/>
                      <a:pt x="112821" y="4535"/>
                    </a:cubicBezTo>
                    <a:cubicBezTo>
                      <a:pt x="112802" y="4534"/>
                      <a:pt x="112783" y="4534"/>
                      <a:pt x="112765" y="4534"/>
                    </a:cubicBezTo>
                    <a:cubicBezTo>
                      <a:pt x="110778" y="4534"/>
                      <a:pt x="108911" y="5480"/>
                      <a:pt x="107659" y="6927"/>
                    </a:cubicBezTo>
                    <a:lnTo>
                      <a:pt x="107659" y="6927"/>
                    </a:lnTo>
                    <a:cubicBezTo>
                      <a:pt x="107953" y="3264"/>
                      <a:pt x="104676" y="36"/>
                      <a:pt x="101009" y="36"/>
                    </a:cubicBezTo>
                    <a:cubicBezTo>
                      <a:pt x="100988" y="36"/>
                      <a:pt x="100968" y="36"/>
                      <a:pt x="100948" y="36"/>
                    </a:cubicBezTo>
                    <a:cubicBezTo>
                      <a:pt x="100928" y="36"/>
                      <a:pt x="100908" y="36"/>
                      <a:pt x="100889" y="36"/>
                    </a:cubicBezTo>
                    <a:cubicBezTo>
                      <a:pt x="99020" y="36"/>
                      <a:pt x="97261" y="875"/>
                      <a:pt x="96011" y="2178"/>
                    </a:cubicBezTo>
                    <a:cubicBezTo>
                      <a:pt x="96056" y="1434"/>
                      <a:pt x="95948" y="699"/>
                      <a:pt x="95706" y="1"/>
                    </a:cubicBezTo>
                    <a:lnTo>
                      <a:pt x="95339" y="1"/>
                    </a:lnTo>
                    <a:cubicBezTo>
                      <a:pt x="95563" y="699"/>
                      <a:pt x="95688" y="1434"/>
                      <a:pt x="95688" y="2169"/>
                    </a:cubicBezTo>
                    <a:cubicBezTo>
                      <a:pt x="95213" y="2067"/>
                      <a:pt x="94735" y="2017"/>
                      <a:pt x="94260" y="2017"/>
                    </a:cubicBezTo>
                    <a:cubicBezTo>
                      <a:pt x="92399" y="2017"/>
                      <a:pt x="90599" y="2784"/>
                      <a:pt x="89299" y="4176"/>
                    </a:cubicBezTo>
                    <a:cubicBezTo>
                      <a:pt x="88027" y="2796"/>
                      <a:pt x="86226" y="2017"/>
                      <a:pt x="84344" y="2017"/>
                    </a:cubicBezTo>
                    <a:cubicBezTo>
                      <a:pt x="83860" y="2017"/>
                      <a:pt x="83376" y="2061"/>
                      <a:pt x="82902" y="2169"/>
                    </a:cubicBezTo>
                    <a:cubicBezTo>
                      <a:pt x="82910" y="1434"/>
                      <a:pt x="83027" y="699"/>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grpSp>
        <p:grpSp>
          <p:nvGrpSpPr>
            <p:cNvPr id="56" name="Google Shape;56;p4"/>
            <p:cNvGrpSpPr/>
            <p:nvPr/>
          </p:nvGrpSpPr>
          <p:grpSpPr>
            <a:xfrm>
              <a:off x="3030083" y="-541901"/>
              <a:ext cx="3080308" cy="3269023"/>
              <a:chOff x="0" y="0"/>
              <a:chExt cx="2743172" cy="2911232"/>
            </a:xfrm>
          </p:grpSpPr>
          <p:sp>
            <p:nvSpPr>
              <p:cNvPr id="57" name="Google Shape;57;p4"/>
              <p:cNvSpPr/>
              <p:nvPr/>
            </p:nvSpPr>
            <p:spPr>
              <a:xfrm>
                <a:off x="0" y="1411617"/>
                <a:ext cx="2743172" cy="1499615"/>
              </a:xfrm>
              <a:custGeom>
                <a:avLst/>
                <a:gdLst/>
                <a:ahLst/>
                <a:cxnLst/>
                <a:rect l="l" t="t" r="r" b="b"/>
                <a:pathLst>
                  <a:path w="143284" h="78442" extrusionOk="0">
                    <a:moveTo>
                      <a:pt x="94420" y="2397"/>
                    </a:moveTo>
                    <a:cubicBezTo>
                      <a:pt x="94850" y="2397"/>
                      <a:pt x="95284" y="2437"/>
                      <a:pt x="95715" y="2519"/>
                    </a:cubicBezTo>
                    <a:cubicBezTo>
                      <a:pt x="94720" y="3693"/>
                      <a:pt x="94138" y="5198"/>
                      <a:pt x="94228" y="6784"/>
                    </a:cubicBezTo>
                    <a:cubicBezTo>
                      <a:pt x="92977" y="5481"/>
                      <a:pt x="91219" y="4651"/>
                      <a:pt x="89350" y="4651"/>
                    </a:cubicBezTo>
                    <a:cubicBezTo>
                      <a:pt x="89330" y="4651"/>
                      <a:pt x="89310" y="4651"/>
                      <a:pt x="89290" y="4651"/>
                    </a:cubicBezTo>
                    <a:cubicBezTo>
                      <a:pt x="90624" y="3201"/>
                      <a:pt x="92490" y="2397"/>
                      <a:pt x="94420" y="2397"/>
                    </a:cubicBezTo>
                    <a:close/>
                    <a:moveTo>
                      <a:pt x="84151" y="2400"/>
                    </a:moveTo>
                    <a:cubicBezTo>
                      <a:pt x="86084" y="2400"/>
                      <a:pt x="87955" y="3198"/>
                      <a:pt x="89290" y="4651"/>
                    </a:cubicBezTo>
                    <a:cubicBezTo>
                      <a:pt x="89270" y="4651"/>
                      <a:pt x="89250" y="4651"/>
                      <a:pt x="89231" y="4651"/>
                    </a:cubicBezTo>
                    <a:cubicBezTo>
                      <a:pt x="87362" y="4651"/>
                      <a:pt x="85594" y="5481"/>
                      <a:pt x="84353" y="6793"/>
                    </a:cubicBezTo>
                    <a:cubicBezTo>
                      <a:pt x="84434" y="5207"/>
                      <a:pt x="83851" y="3702"/>
                      <a:pt x="82866" y="2519"/>
                    </a:cubicBezTo>
                    <a:cubicBezTo>
                      <a:pt x="83294" y="2439"/>
                      <a:pt x="83724" y="2400"/>
                      <a:pt x="84151" y="2400"/>
                    </a:cubicBezTo>
                    <a:close/>
                    <a:moveTo>
                      <a:pt x="13670" y="2589"/>
                    </a:moveTo>
                    <a:cubicBezTo>
                      <a:pt x="15606" y="2589"/>
                      <a:pt x="17480" y="3392"/>
                      <a:pt x="18825" y="4840"/>
                    </a:cubicBezTo>
                    <a:lnTo>
                      <a:pt x="18825" y="4840"/>
                    </a:lnTo>
                    <a:cubicBezTo>
                      <a:pt x="18822" y="4840"/>
                      <a:pt x="18819" y="4840"/>
                      <a:pt x="18816" y="4840"/>
                    </a:cubicBezTo>
                    <a:cubicBezTo>
                      <a:pt x="18806" y="4840"/>
                      <a:pt x="18796" y="4840"/>
                      <a:pt x="18786" y="4840"/>
                    </a:cubicBezTo>
                    <a:cubicBezTo>
                      <a:pt x="16906" y="4840"/>
                      <a:pt x="15136" y="5671"/>
                      <a:pt x="13879" y="6981"/>
                    </a:cubicBezTo>
                    <a:cubicBezTo>
                      <a:pt x="13951" y="5404"/>
                      <a:pt x="13368" y="3899"/>
                      <a:pt x="12382" y="2716"/>
                    </a:cubicBezTo>
                    <a:lnTo>
                      <a:pt x="12391" y="2707"/>
                    </a:lnTo>
                    <a:cubicBezTo>
                      <a:pt x="12817" y="2628"/>
                      <a:pt x="13245" y="2589"/>
                      <a:pt x="13670" y="2589"/>
                    </a:cubicBezTo>
                    <a:close/>
                    <a:moveTo>
                      <a:pt x="23963" y="2589"/>
                    </a:moveTo>
                    <a:cubicBezTo>
                      <a:pt x="24387" y="2589"/>
                      <a:pt x="24815" y="2628"/>
                      <a:pt x="25241" y="2707"/>
                    </a:cubicBezTo>
                    <a:cubicBezTo>
                      <a:pt x="24255" y="3890"/>
                      <a:pt x="23673" y="5395"/>
                      <a:pt x="23753" y="6981"/>
                    </a:cubicBezTo>
                    <a:cubicBezTo>
                      <a:pt x="22512" y="5678"/>
                      <a:pt x="20744" y="4839"/>
                      <a:pt x="18875" y="4839"/>
                    </a:cubicBezTo>
                    <a:cubicBezTo>
                      <a:pt x="18859" y="4839"/>
                      <a:pt x="18842" y="4839"/>
                      <a:pt x="18825" y="4840"/>
                    </a:cubicBezTo>
                    <a:lnTo>
                      <a:pt x="18825" y="4840"/>
                    </a:lnTo>
                    <a:cubicBezTo>
                      <a:pt x="20162" y="3392"/>
                      <a:pt x="22030" y="2589"/>
                      <a:pt x="23963" y="2589"/>
                    </a:cubicBezTo>
                    <a:close/>
                    <a:moveTo>
                      <a:pt x="77628" y="548"/>
                    </a:moveTo>
                    <a:cubicBezTo>
                      <a:pt x="80805" y="548"/>
                      <a:pt x="83981" y="2626"/>
                      <a:pt x="84022" y="6784"/>
                    </a:cubicBezTo>
                    <a:cubicBezTo>
                      <a:pt x="83543" y="6679"/>
                      <a:pt x="83061" y="6628"/>
                      <a:pt x="82582" y="6628"/>
                    </a:cubicBezTo>
                    <a:cubicBezTo>
                      <a:pt x="80728" y="6628"/>
                      <a:pt x="78929" y="7396"/>
                      <a:pt x="77633" y="8791"/>
                    </a:cubicBezTo>
                    <a:cubicBezTo>
                      <a:pt x="76359" y="7419"/>
                      <a:pt x="74579" y="6632"/>
                      <a:pt x="72709" y="6632"/>
                    </a:cubicBezTo>
                    <a:cubicBezTo>
                      <a:pt x="72699" y="6632"/>
                      <a:pt x="72688" y="6632"/>
                      <a:pt x="72678" y="6632"/>
                    </a:cubicBezTo>
                    <a:cubicBezTo>
                      <a:pt x="72194" y="6632"/>
                      <a:pt x="71710" y="6677"/>
                      <a:pt x="71235" y="6784"/>
                    </a:cubicBezTo>
                    <a:cubicBezTo>
                      <a:pt x="71275" y="2626"/>
                      <a:pt x="74452" y="548"/>
                      <a:pt x="77628" y="548"/>
                    </a:cubicBezTo>
                    <a:close/>
                    <a:moveTo>
                      <a:pt x="100945" y="548"/>
                    </a:moveTo>
                    <a:cubicBezTo>
                      <a:pt x="104119" y="548"/>
                      <a:pt x="107295" y="2626"/>
                      <a:pt x="107337" y="6782"/>
                    </a:cubicBezTo>
                    <a:lnTo>
                      <a:pt x="107337" y="6782"/>
                    </a:lnTo>
                    <a:cubicBezTo>
                      <a:pt x="106865" y="6681"/>
                      <a:pt x="106389" y="6632"/>
                      <a:pt x="105917" y="6632"/>
                    </a:cubicBezTo>
                    <a:cubicBezTo>
                      <a:pt x="104054" y="6632"/>
                      <a:pt x="102249" y="7399"/>
                      <a:pt x="100957" y="8791"/>
                    </a:cubicBezTo>
                    <a:cubicBezTo>
                      <a:pt x="99676" y="7411"/>
                      <a:pt x="97883" y="6632"/>
                      <a:pt x="96002" y="6632"/>
                    </a:cubicBezTo>
                    <a:cubicBezTo>
                      <a:pt x="95518" y="6632"/>
                      <a:pt x="95034" y="6685"/>
                      <a:pt x="94559" y="6784"/>
                    </a:cubicBezTo>
                    <a:cubicBezTo>
                      <a:pt x="94595" y="2626"/>
                      <a:pt x="97769" y="548"/>
                      <a:pt x="100945" y="548"/>
                    </a:cubicBezTo>
                    <a:close/>
                    <a:moveTo>
                      <a:pt x="7159" y="741"/>
                    </a:moveTo>
                    <a:cubicBezTo>
                      <a:pt x="10334" y="741"/>
                      <a:pt x="13512" y="2820"/>
                      <a:pt x="13556" y="6981"/>
                    </a:cubicBezTo>
                    <a:cubicBezTo>
                      <a:pt x="13074" y="6876"/>
                      <a:pt x="12589" y="6825"/>
                      <a:pt x="12108" y="6825"/>
                    </a:cubicBezTo>
                    <a:cubicBezTo>
                      <a:pt x="10251" y="6825"/>
                      <a:pt x="8458" y="7587"/>
                      <a:pt x="7163" y="8974"/>
                    </a:cubicBezTo>
                    <a:lnTo>
                      <a:pt x="7163" y="8974"/>
                    </a:lnTo>
                    <a:cubicBezTo>
                      <a:pt x="5882" y="7606"/>
                      <a:pt x="4092" y="6820"/>
                      <a:pt x="2212" y="6820"/>
                    </a:cubicBezTo>
                    <a:cubicBezTo>
                      <a:pt x="1728" y="6820"/>
                      <a:pt x="1245" y="6874"/>
                      <a:pt x="770" y="6981"/>
                    </a:cubicBezTo>
                    <a:cubicBezTo>
                      <a:pt x="806" y="2822"/>
                      <a:pt x="3981" y="741"/>
                      <a:pt x="7159" y="741"/>
                    </a:cubicBezTo>
                    <a:close/>
                    <a:moveTo>
                      <a:pt x="30465" y="748"/>
                    </a:moveTo>
                    <a:cubicBezTo>
                      <a:pt x="33637" y="748"/>
                      <a:pt x="36811" y="2823"/>
                      <a:pt x="36854" y="6977"/>
                    </a:cubicBezTo>
                    <a:lnTo>
                      <a:pt x="36854" y="6977"/>
                    </a:lnTo>
                    <a:cubicBezTo>
                      <a:pt x="36379" y="6875"/>
                      <a:pt x="35901" y="6825"/>
                      <a:pt x="35427" y="6825"/>
                    </a:cubicBezTo>
                    <a:cubicBezTo>
                      <a:pt x="33572" y="6825"/>
                      <a:pt x="31778" y="7591"/>
                      <a:pt x="30483" y="8979"/>
                    </a:cubicBezTo>
                    <a:cubicBezTo>
                      <a:pt x="29201" y="7608"/>
                      <a:pt x="27409" y="6820"/>
                      <a:pt x="25536" y="6820"/>
                    </a:cubicBezTo>
                    <a:cubicBezTo>
                      <a:pt x="25044" y="6820"/>
                      <a:pt x="24560" y="6874"/>
                      <a:pt x="24085" y="6981"/>
                    </a:cubicBezTo>
                    <a:cubicBezTo>
                      <a:pt x="24116" y="2827"/>
                      <a:pt x="27290" y="748"/>
                      <a:pt x="30465" y="748"/>
                    </a:cubicBezTo>
                    <a:close/>
                    <a:moveTo>
                      <a:pt x="119332" y="6908"/>
                    </a:moveTo>
                    <a:cubicBezTo>
                      <a:pt x="121265" y="6908"/>
                      <a:pt x="123134" y="7710"/>
                      <a:pt x="124478" y="9150"/>
                    </a:cubicBezTo>
                    <a:lnTo>
                      <a:pt x="124487" y="9158"/>
                    </a:lnTo>
                    <a:lnTo>
                      <a:pt x="124487" y="9158"/>
                    </a:lnTo>
                    <a:cubicBezTo>
                      <a:pt x="124484" y="9159"/>
                      <a:pt x="124481" y="9159"/>
                      <a:pt x="124478" y="9159"/>
                    </a:cubicBezTo>
                    <a:cubicBezTo>
                      <a:pt x="124459" y="9158"/>
                      <a:pt x="124439" y="9158"/>
                      <a:pt x="124419" y="9158"/>
                    </a:cubicBezTo>
                    <a:cubicBezTo>
                      <a:pt x="122559" y="9158"/>
                      <a:pt x="120791" y="9997"/>
                      <a:pt x="119541" y="11300"/>
                    </a:cubicBezTo>
                    <a:cubicBezTo>
                      <a:pt x="119631" y="9705"/>
                      <a:pt x="119048" y="8209"/>
                      <a:pt x="118054" y="7026"/>
                    </a:cubicBezTo>
                    <a:cubicBezTo>
                      <a:pt x="118480" y="6947"/>
                      <a:pt x="118907" y="6908"/>
                      <a:pt x="119332" y="6908"/>
                    </a:cubicBezTo>
                    <a:close/>
                    <a:moveTo>
                      <a:pt x="129633" y="6908"/>
                    </a:moveTo>
                    <a:cubicBezTo>
                      <a:pt x="130058" y="6908"/>
                      <a:pt x="130486" y="6947"/>
                      <a:pt x="130912" y="7026"/>
                    </a:cubicBezTo>
                    <a:cubicBezTo>
                      <a:pt x="129917" y="8209"/>
                      <a:pt x="129335" y="9705"/>
                      <a:pt x="129415" y="11300"/>
                    </a:cubicBezTo>
                    <a:cubicBezTo>
                      <a:pt x="128174" y="9997"/>
                      <a:pt x="126406" y="9158"/>
                      <a:pt x="124537" y="9158"/>
                    </a:cubicBezTo>
                    <a:cubicBezTo>
                      <a:pt x="124521" y="9158"/>
                      <a:pt x="124504" y="9158"/>
                      <a:pt x="124487" y="9158"/>
                    </a:cubicBezTo>
                    <a:lnTo>
                      <a:pt x="124487" y="9158"/>
                    </a:lnTo>
                    <a:cubicBezTo>
                      <a:pt x="125825" y="7711"/>
                      <a:pt x="127698" y="6908"/>
                      <a:pt x="129633" y="6908"/>
                    </a:cubicBezTo>
                    <a:close/>
                    <a:moveTo>
                      <a:pt x="82788" y="6998"/>
                    </a:moveTo>
                    <a:cubicBezTo>
                      <a:pt x="83213" y="6998"/>
                      <a:pt x="83641" y="7037"/>
                      <a:pt x="84066" y="7116"/>
                    </a:cubicBezTo>
                    <a:cubicBezTo>
                      <a:pt x="83072" y="8289"/>
                      <a:pt x="82489" y="9795"/>
                      <a:pt x="82579" y="11390"/>
                    </a:cubicBezTo>
                    <a:cubicBezTo>
                      <a:pt x="81329" y="10086"/>
                      <a:pt x="79570" y="9248"/>
                      <a:pt x="77701" y="9248"/>
                    </a:cubicBezTo>
                    <a:cubicBezTo>
                      <a:pt x="77681" y="9248"/>
                      <a:pt x="77661" y="9248"/>
                      <a:pt x="77642" y="9248"/>
                    </a:cubicBezTo>
                    <a:cubicBezTo>
                      <a:pt x="78979" y="7801"/>
                      <a:pt x="80853" y="6998"/>
                      <a:pt x="82788" y="6998"/>
                    </a:cubicBezTo>
                    <a:close/>
                    <a:moveTo>
                      <a:pt x="95802" y="7007"/>
                    </a:moveTo>
                    <a:cubicBezTo>
                      <a:pt x="97737" y="7007"/>
                      <a:pt x="99611" y="7810"/>
                      <a:pt x="100948" y="9257"/>
                    </a:cubicBezTo>
                    <a:cubicBezTo>
                      <a:pt x="100928" y="9257"/>
                      <a:pt x="100908" y="9257"/>
                      <a:pt x="100889" y="9257"/>
                    </a:cubicBezTo>
                    <a:cubicBezTo>
                      <a:pt x="99020" y="9257"/>
                      <a:pt x="97252" y="10095"/>
                      <a:pt x="96011" y="11399"/>
                    </a:cubicBezTo>
                    <a:cubicBezTo>
                      <a:pt x="96100" y="9804"/>
                      <a:pt x="95509" y="8307"/>
                      <a:pt x="94523" y="7125"/>
                    </a:cubicBezTo>
                    <a:cubicBezTo>
                      <a:pt x="94949" y="7046"/>
                      <a:pt x="95377" y="7007"/>
                      <a:pt x="95802" y="7007"/>
                    </a:cubicBezTo>
                    <a:close/>
                    <a:moveTo>
                      <a:pt x="48849" y="7105"/>
                    </a:moveTo>
                    <a:cubicBezTo>
                      <a:pt x="50784" y="7105"/>
                      <a:pt x="52658" y="7908"/>
                      <a:pt x="53995" y="9356"/>
                    </a:cubicBezTo>
                    <a:lnTo>
                      <a:pt x="53995" y="9356"/>
                    </a:lnTo>
                    <a:cubicBezTo>
                      <a:pt x="53978" y="9355"/>
                      <a:pt x="53961" y="9355"/>
                      <a:pt x="53945" y="9355"/>
                    </a:cubicBezTo>
                    <a:cubicBezTo>
                      <a:pt x="52076" y="9355"/>
                      <a:pt x="50308" y="10194"/>
                      <a:pt x="49067" y="11497"/>
                    </a:cubicBezTo>
                    <a:cubicBezTo>
                      <a:pt x="49147" y="9902"/>
                      <a:pt x="48565" y="8406"/>
                      <a:pt x="47570" y="7223"/>
                    </a:cubicBezTo>
                    <a:cubicBezTo>
                      <a:pt x="47996" y="7144"/>
                      <a:pt x="48424" y="7105"/>
                      <a:pt x="48849" y="7105"/>
                    </a:cubicBezTo>
                    <a:close/>
                    <a:moveTo>
                      <a:pt x="59142" y="7105"/>
                    </a:moveTo>
                    <a:cubicBezTo>
                      <a:pt x="59570" y="7105"/>
                      <a:pt x="60000" y="7144"/>
                      <a:pt x="60429" y="7223"/>
                    </a:cubicBezTo>
                    <a:cubicBezTo>
                      <a:pt x="59434" y="8397"/>
                      <a:pt x="58852" y="9902"/>
                      <a:pt x="58941" y="11497"/>
                    </a:cubicBezTo>
                    <a:cubicBezTo>
                      <a:pt x="57691" y="10194"/>
                      <a:pt x="55923" y="9355"/>
                      <a:pt x="54063" y="9355"/>
                    </a:cubicBezTo>
                    <a:cubicBezTo>
                      <a:pt x="54043" y="9355"/>
                      <a:pt x="54024" y="9356"/>
                      <a:pt x="54004" y="9356"/>
                    </a:cubicBezTo>
                    <a:cubicBezTo>
                      <a:pt x="54001" y="9356"/>
                      <a:pt x="53998" y="9356"/>
                      <a:pt x="53995" y="9356"/>
                    </a:cubicBezTo>
                    <a:lnTo>
                      <a:pt x="53995" y="9356"/>
                    </a:lnTo>
                    <a:lnTo>
                      <a:pt x="54004" y="9347"/>
                    </a:lnTo>
                    <a:cubicBezTo>
                      <a:pt x="55339" y="7901"/>
                      <a:pt x="57210" y="7105"/>
                      <a:pt x="59142" y="7105"/>
                    </a:cubicBezTo>
                    <a:close/>
                    <a:moveTo>
                      <a:pt x="12289" y="7212"/>
                    </a:moveTo>
                    <a:cubicBezTo>
                      <a:pt x="12716" y="7212"/>
                      <a:pt x="13146" y="7251"/>
                      <a:pt x="13574" y="7331"/>
                    </a:cubicBezTo>
                    <a:cubicBezTo>
                      <a:pt x="12580" y="8513"/>
                      <a:pt x="11997" y="10010"/>
                      <a:pt x="12087" y="11605"/>
                    </a:cubicBezTo>
                    <a:cubicBezTo>
                      <a:pt x="10837" y="10301"/>
                      <a:pt x="9069" y="9463"/>
                      <a:pt x="7208" y="9463"/>
                    </a:cubicBezTo>
                    <a:cubicBezTo>
                      <a:pt x="7189" y="9463"/>
                      <a:pt x="7169" y="9463"/>
                      <a:pt x="7150" y="9463"/>
                    </a:cubicBezTo>
                    <a:cubicBezTo>
                      <a:pt x="8485" y="8010"/>
                      <a:pt x="10356" y="7212"/>
                      <a:pt x="12289" y="7212"/>
                    </a:cubicBezTo>
                    <a:close/>
                    <a:moveTo>
                      <a:pt x="35624" y="7192"/>
                    </a:moveTo>
                    <a:cubicBezTo>
                      <a:pt x="36086" y="7192"/>
                      <a:pt x="36552" y="7237"/>
                      <a:pt x="37015" y="7331"/>
                    </a:cubicBezTo>
                    <a:cubicBezTo>
                      <a:pt x="36000" y="8594"/>
                      <a:pt x="35454" y="10176"/>
                      <a:pt x="35640" y="11839"/>
                    </a:cubicBezTo>
                    <a:lnTo>
                      <a:pt x="35640" y="11839"/>
                    </a:lnTo>
                    <a:cubicBezTo>
                      <a:pt x="34394" y="10395"/>
                      <a:pt x="32530" y="9454"/>
                      <a:pt x="30556" y="9454"/>
                    </a:cubicBezTo>
                    <a:cubicBezTo>
                      <a:pt x="30529" y="9454"/>
                      <a:pt x="30501" y="9454"/>
                      <a:pt x="30474" y="9454"/>
                    </a:cubicBezTo>
                    <a:cubicBezTo>
                      <a:pt x="30454" y="9454"/>
                      <a:pt x="30434" y="9454"/>
                      <a:pt x="30414" y="9454"/>
                    </a:cubicBezTo>
                    <a:cubicBezTo>
                      <a:pt x="28545" y="9454"/>
                      <a:pt x="26787" y="10284"/>
                      <a:pt x="25536" y="11596"/>
                    </a:cubicBezTo>
                    <a:cubicBezTo>
                      <a:pt x="25626" y="10001"/>
                      <a:pt x="25044" y="8495"/>
                      <a:pt x="24049" y="7322"/>
                    </a:cubicBezTo>
                    <a:cubicBezTo>
                      <a:pt x="24481" y="7240"/>
                      <a:pt x="24915" y="7200"/>
                      <a:pt x="25345" y="7200"/>
                    </a:cubicBezTo>
                    <a:cubicBezTo>
                      <a:pt x="27275" y="7200"/>
                      <a:pt x="29142" y="8002"/>
                      <a:pt x="30483" y="9445"/>
                    </a:cubicBezTo>
                    <a:cubicBezTo>
                      <a:pt x="31821" y="7992"/>
                      <a:pt x="33690" y="7192"/>
                      <a:pt x="35624" y="7192"/>
                    </a:cubicBezTo>
                    <a:close/>
                    <a:moveTo>
                      <a:pt x="112817" y="5046"/>
                    </a:moveTo>
                    <a:cubicBezTo>
                      <a:pt x="115992" y="5046"/>
                      <a:pt x="119168" y="7124"/>
                      <a:pt x="119209" y="11280"/>
                    </a:cubicBezTo>
                    <a:lnTo>
                      <a:pt x="119209" y="11280"/>
                    </a:lnTo>
                    <a:cubicBezTo>
                      <a:pt x="118739" y="11180"/>
                      <a:pt x="118265" y="11130"/>
                      <a:pt x="117794" y="11130"/>
                    </a:cubicBezTo>
                    <a:cubicBezTo>
                      <a:pt x="115935" y="11130"/>
                      <a:pt x="114129" y="11897"/>
                      <a:pt x="112830" y="13289"/>
                    </a:cubicBezTo>
                    <a:cubicBezTo>
                      <a:pt x="111548" y="11909"/>
                      <a:pt x="109756" y="11130"/>
                      <a:pt x="107883" y="11130"/>
                    </a:cubicBezTo>
                    <a:cubicBezTo>
                      <a:pt x="107391" y="11130"/>
                      <a:pt x="106907" y="11184"/>
                      <a:pt x="106432" y="11282"/>
                    </a:cubicBezTo>
                    <a:cubicBezTo>
                      <a:pt x="106468" y="7125"/>
                      <a:pt x="109642" y="5046"/>
                      <a:pt x="112817" y="5046"/>
                    </a:cubicBezTo>
                    <a:close/>
                    <a:moveTo>
                      <a:pt x="136134" y="5046"/>
                    </a:moveTo>
                    <a:cubicBezTo>
                      <a:pt x="139307" y="5046"/>
                      <a:pt x="142483" y="7124"/>
                      <a:pt x="142525" y="11280"/>
                    </a:cubicBezTo>
                    <a:cubicBezTo>
                      <a:pt x="142054" y="11180"/>
                      <a:pt x="141580" y="11130"/>
                      <a:pt x="141109" y="11130"/>
                    </a:cubicBezTo>
                    <a:cubicBezTo>
                      <a:pt x="139250" y="11130"/>
                      <a:pt x="137444" y="11897"/>
                      <a:pt x="136145" y="13289"/>
                    </a:cubicBezTo>
                    <a:cubicBezTo>
                      <a:pt x="134872" y="11909"/>
                      <a:pt x="133071" y="11130"/>
                      <a:pt x="131199" y="11130"/>
                    </a:cubicBezTo>
                    <a:cubicBezTo>
                      <a:pt x="130715" y="11130"/>
                      <a:pt x="130231" y="11184"/>
                      <a:pt x="129756" y="11282"/>
                    </a:cubicBezTo>
                    <a:cubicBezTo>
                      <a:pt x="129787" y="7125"/>
                      <a:pt x="132959" y="5046"/>
                      <a:pt x="136134" y="5046"/>
                    </a:cubicBezTo>
                    <a:close/>
                    <a:moveTo>
                      <a:pt x="89288" y="5152"/>
                    </a:moveTo>
                    <a:cubicBezTo>
                      <a:pt x="92463" y="5152"/>
                      <a:pt x="95639" y="7228"/>
                      <a:pt x="95679" y="11381"/>
                    </a:cubicBezTo>
                    <a:lnTo>
                      <a:pt x="95679" y="11381"/>
                    </a:lnTo>
                    <a:cubicBezTo>
                      <a:pt x="95206" y="11279"/>
                      <a:pt x="94729" y="11229"/>
                      <a:pt x="94255" y="11229"/>
                    </a:cubicBezTo>
                    <a:cubicBezTo>
                      <a:pt x="92396" y="11229"/>
                      <a:pt x="90592" y="11996"/>
                      <a:pt x="89299" y="13388"/>
                    </a:cubicBezTo>
                    <a:cubicBezTo>
                      <a:pt x="88018" y="12008"/>
                      <a:pt x="86226" y="11228"/>
                      <a:pt x="84344" y="11228"/>
                    </a:cubicBezTo>
                    <a:cubicBezTo>
                      <a:pt x="83860" y="11228"/>
                      <a:pt x="83376" y="11282"/>
                      <a:pt x="82902" y="11381"/>
                    </a:cubicBezTo>
                    <a:cubicBezTo>
                      <a:pt x="82937" y="7229"/>
                      <a:pt x="86112" y="5152"/>
                      <a:pt x="89288" y="5152"/>
                    </a:cubicBezTo>
                    <a:close/>
                    <a:moveTo>
                      <a:pt x="42335" y="5247"/>
                    </a:moveTo>
                    <a:cubicBezTo>
                      <a:pt x="45506" y="5247"/>
                      <a:pt x="48679" y="7322"/>
                      <a:pt x="48726" y="11475"/>
                    </a:cubicBezTo>
                    <a:lnTo>
                      <a:pt x="48726" y="11475"/>
                    </a:lnTo>
                    <a:cubicBezTo>
                      <a:pt x="48252" y="11373"/>
                      <a:pt x="47773" y="11323"/>
                      <a:pt x="47299" y="11323"/>
                    </a:cubicBezTo>
                    <a:cubicBezTo>
                      <a:pt x="45442" y="11323"/>
                      <a:pt x="43644" y="12089"/>
                      <a:pt x="42355" y="13478"/>
                    </a:cubicBezTo>
                    <a:cubicBezTo>
                      <a:pt x="41074" y="12107"/>
                      <a:pt x="39282" y="11318"/>
                      <a:pt x="37400" y="11318"/>
                    </a:cubicBezTo>
                    <a:cubicBezTo>
                      <a:pt x="36916" y="11318"/>
                      <a:pt x="36432" y="11372"/>
                      <a:pt x="35958" y="11479"/>
                    </a:cubicBezTo>
                    <a:cubicBezTo>
                      <a:pt x="35989" y="7326"/>
                      <a:pt x="39161" y="5247"/>
                      <a:pt x="42335" y="5247"/>
                    </a:cubicBezTo>
                    <a:close/>
                    <a:moveTo>
                      <a:pt x="65651" y="5248"/>
                    </a:moveTo>
                    <a:cubicBezTo>
                      <a:pt x="68824" y="5248"/>
                      <a:pt x="71996" y="7324"/>
                      <a:pt x="72041" y="11477"/>
                    </a:cubicBezTo>
                    <a:lnTo>
                      <a:pt x="72041" y="11477"/>
                    </a:lnTo>
                    <a:cubicBezTo>
                      <a:pt x="71564" y="11374"/>
                      <a:pt x="71084" y="11323"/>
                      <a:pt x="70606" y="11323"/>
                    </a:cubicBezTo>
                    <a:cubicBezTo>
                      <a:pt x="68746" y="11323"/>
                      <a:pt x="66942" y="12092"/>
                      <a:pt x="65653" y="13495"/>
                    </a:cubicBezTo>
                    <a:cubicBezTo>
                      <a:pt x="64378" y="12123"/>
                      <a:pt x="62599" y="11336"/>
                      <a:pt x="60729" y="11336"/>
                    </a:cubicBezTo>
                    <a:cubicBezTo>
                      <a:pt x="60719" y="11336"/>
                      <a:pt x="60708" y="11336"/>
                      <a:pt x="60697" y="11336"/>
                    </a:cubicBezTo>
                    <a:cubicBezTo>
                      <a:pt x="60214" y="11336"/>
                      <a:pt x="59730" y="11381"/>
                      <a:pt x="59255" y="11488"/>
                    </a:cubicBezTo>
                    <a:cubicBezTo>
                      <a:pt x="59295" y="7330"/>
                      <a:pt x="62473" y="5248"/>
                      <a:pt x="65651" y="5248"/>
                    </a:cubicBezTo>
                    <a:close/>
                    <a:moveTo>
                      <a:pt x="18809" y="5354"/>
                    </a:moveTo>
                    <a:cubicBezTo>
                      <a:pt x="21983" y="5354"/>
                      <a:pt x="25156" y="7430"/>
                      <a:pt x="25196" y="11587"/>
                    </a:cubicBezTo>
                    <a:cubicBezTo>
                      <a:pt x="24723" y="11485"/>
                      <a:pt x="24246" y="11435"/>
                      <a:pt x="23772" y="11435"/>
                    </a:cubicBezTo>
                    <a:cubicBezTo>
                      <a:pt x="21913" y="11435"/>
                      <a:pt x="20107" y="12202"/>
                      <a:pt x="18807" y="13594"/>
                    </a:cubicBezTo>
                    <a:cubicBezTo>
                      <a:pt x="17526" y="12214"/>
                      <a:pt x="15734" y="11435"/>
                      <a:pt x="13852" y="11435"/>
                    </a:cubicBezTo>
                    <a:cubicBezTo>
                      <a:pt x="13368" y="11435"/>
                      <a:pt x="12884" y="11488"/>
                      <a:pt x="12409" y="11587"/>
                    </a:cubicBezTo>
                    <a:cubicBezTo>
                      <a:pt x="12454" y="7433"/>
                      <a:pt x="15632" y="5354"/>
                      <a:pt x="18809" y="5354"/>
                    </a:cubicBezTo>
                    <a:close/>
                    <a:moveTo>
                      <a:pt x="117949" y="11510"/>
                    </a:moveTo>
                    <a:cubicBezTo>
                      <a:pt x="118380" y="11510"/>
                      <a:pt x="118814" y="11550"/>
                      <a:pt x="119245" y="11632"/>
                    </a:cubicBezTo>
                    <a:cubicBezTo>
                      <a:pt x="118251" y="12805"/>
                      <a:pt x="117668" y="14302"/>
                      <a:pt x="117758" y="15897"/>
                    </a:cubicBezTo>
                    <a:cubicBezTo>
                      <a:pt x="116508" y="14593"/>
                      <a:pt x="114740" y="13755"/>
                      <a:pt x="112880" y="13755"/>
                    </a:cubicBezTo>
                    <a:cubicBezTo>
                      <a:pt x="112860" y="13755"/>
                      <a:pt x="112840" y="13755"/>
                      <a:pt x="112821" y="13755"/>
                    </a:cubicBezTo>
                    <a:cubicBezTo>
                      <a:pt x="114154" y="12312"/>
                      <a:pt x="116020" y="11510"/>
                      <a:pt x="117949" y="11510"/>
                    </a:cubicBezTo>
                    <a:close/>
                    <a:moveTo>
                      <a:pt x="84144" y="11613"/>
                    </a:moveTo>
                    <a:cubicBezTo>
                      <a:pt x="86080" y="11613"/>
                      <a:pt x="87953" y="12415"/>
                      <a:pt x="89290" y="13863"/>
                    </a:cubicBezTo>
                    <a:cubicBezTo>
                      <a:pt x="89271" y="13863"/>
                      <a:pt x="89251" y="13863"/>
                      <a:pt x="89231" y="13863"/>
                    </a:cubicBezTo>
                    <a:cubicBezTo>
                      <a:pt x="87363" y="13863"/>
                      <a:pt x="85603" y="14701"/>
                      <a:pt x="84353" y="16004"/>
                    </a:cubicBezTo>
                    <a:cubicBezTo>
                      <a:pt x="84443" y="14409"/>
                      <a:pt x="83860" y="12913"/>
                      <a:pt x="82866" y="11730"/>
                    </a:cubicBezTo>
                    <a:cubicBezTo>
                      <a:pt x="83291" y="11651"/>
                      <a:pt x="83719" y="11613"/>
                      <a:pt x="84144" y="11613"/>
                    </a:cubicBezTo>
                    <a:close/>
                    <a:moveTo>
                      <a:pt x="94433" y="11612"/>
                    </a:moveTo>
                    <a:cubicBezTo>
                      <a:pt x="94859" y="11612"/>
                      <a:pt x="95288" y="11651"/>
                      <a:pt x="95715" y="11730"/>
                    </a:cubicBezTo>
                    <a:cubicBezTo>
                      <a:pt x="94729" y="12913"/>
                      <a:pt x="94147" y="14409"/>
                      <a:pt x="94228" y="16004"/>
                    </a:cubicBezTo>
                    <a:cubicBezTo>
                      <a:pt x="92986" y="14701"/>
                      <a:pt x="91218" y="13863"/>
                      <a:pt x="89350" y="13863"/>
                    </a:cubicBezTo>
                    <a:cubicBezTo>
                      <a:pt x="89330" y="13863"/>
                      <a:pt x="89310" y="13863"/>
                      <a:pt x="89290" y="13863"/>
                    </a:cubicBezTo>
                    <a:lnTo>
                      <a:pt x="89299" y="13854"/>
                    </a:lnTo>
                    <a:cubicBezTo>
                      <a:pt x="90635" y="12408"/>
                      <a:pt x="92505" y="11612"/>
                      <a:pt x="94433" y="11612"/>
                    </a:cubicBezTo>
                    <a:close/>
                    <a:moveTo>
                      <a:pt x="47494" y="11702"/>
                    </a:moveTo>
                    <a:cubicBezTo>
                      <a:pt x="47918" y="11702"/>
                      <a:pt x="48346" y="11741"/>
                      <a:pt x="48771" y="11820"/>
                    </a:cubicBezTo>
                    <a:cubicBezTo>
                      <a:pt x="47770" y="13000"/>
                      <a:pt x="47187" y="14502"/>
                      <a:pt x="47274" y="16084"/>
                    </a:cubicBezTo>
                    <a:lnTo>
                      <a:pt x="47274" y="16084"/>
                    </a:lnTo>
                    <a:cubicBezTo>
                      <a:pt x="46040" y="14793"/>
                      <a:pt x="44288" y="13961"/>
                      <a:pt x="42434" y="13961"/>
                    </a:cubicBezTo>
                    <a:cubicBezTo>
                      <a:pt x="42408" y="13961"/>
                      <a:pt x="42382" y="13961"/>
                      <a:pt x="42355" y="13961"/>
                    </a:cubicBezTo>
                    <a:lnTo>
                      <a:pt x="42355" y="13961"/>
                    </a:lnTo>
                    <a:cubicBezTo>
                      <a:pt x="43693" y="12506"/>
                      <a:pt x="45561" y="11702"/>
                      <a:pt x="47494" y="11702"/>
                    </a:cubicBezTo>
                    <a:close/>
                    <a:moveTo>
                      <a:pt x="60517" y="11701"/>
                    </a:moveTo>
                    <a:cubicBezTo>
                      <a:pt x="62455" y="11701"/>
                      <a:pt x="64326" y="12499"/>
                      <a:pt x="65662" y="13952"/>
                    </a:cubicBezTo>
                    <a:cubicBezTo>
                      <a:pt x="65642" y="13952"/>
                      <a:pt x="65622" y="13952"/>
                      <a:pt x="65602" y="13952"/>
                    </a:cubicBezTo>
                    <a:cubicBezTo>
                      <a:pt x="63734" y="13952"/>
                      <a:pt x="61966" y="14791"/>
                      <a:pt x="60724" y="16094"/>
                    </a:cubicBezTo>
                    <a:cubicBezTo>
                      <a:pt x="60805" y="14499"/>
                      <a:pt x="60223" y="12994"/>
                      <a:pt x="59228" y="11820"/>
                    </a:cubicBezTo>
                    <a:cubicBezTo>
                      <a:pt x="59658" y="11740"/>
                      <a:pt x="60089" y="11701"/>
                      <a:pt x="60517" y="11701"/>
                    </a:cubicBezTo>
                    <a:close/>
                    <a:moveTo>
                      <a:pt x="106098" y="7003"/>
                    </a:moveTo>
                    <a:cubicBezTo>
                      <a:pt x="106560" y="7003"/>
                      <a:pt x="107026" y="7049"/>
                      <a:pt x="107489" y="7142"/>
                    </a:cubicBezTo>
                    <a:cubicBezTo>
                      <a:pt x="106477" y="8396"/>
                      <a:pt x="105930" y="9991"/>
                      <a:pt x="106136" y="11666"/>
                    </a:cubicBezTo>
                    <a:lnTo>
                      <a:pt x="106136" y="11666"/>
                    </a:lnTo>
                    <a:cubicBezTo>
                      <a:pt x="106642" y="11553"/>
                      <a:pt x="107153" y="11498"/>
                      <a:pt x="107660" y="11498"/>
                    </a:cubicBezTo>
                    <a:cubicBezTo>
                      <a:pt x="109597" y="11498"/>
                      <a:pt x="111473" y="12301"/>
                      <a:pt x="112821" y="13755"/>
                    </a:cubicBezTo>
                    <a:cubicBezTo>
                      <a:pt x="112802" y="13755"/>
                      <a:pt x="112783" y="13755"/>
                      <a:pt x="112765" y="13755"/>
                    </a:cubicBezTo>
                    <a:cubicBezTo>
                      <a:pt x="110778" y="13755"/>
                      <a:pt x="108911" y="14701"/>
                      <a:pt x="107659" y="16148"/>
                    </a:cubicBezTo>
                    <a:lnTo>
                      <a:pt x="107659" y="16148"/>
                    </a:lnTo>
                    <a:cubicBezTo>
                      <a:pt x="107785" y="14472"/>
                      <a:pt x="107175" y="12895"/>
                      <a:pt x="106127" y="11668"/>
                    </a:cubicBezTo>
                    <a:cubicBezTo>
                      <a:pt x="106130" y="11667"/>
                      <a:pt x="106132" y="11666"/>
                      <a:pt x="106135" y="11666"/>
                    </a:cubicBezTo>
                    <a:lnTo>
                      <a:pt x="106135" y="11666"/>
                    </a:lnTo>
                    <a:cubicBezTo>
                      <a:pt x="106135" y="11666"/>
                      <a:pt x="106136" y="11667"/>
                      <a:pt x="106136" y="11668"/>
                    </a:cubicBezTo>
                    <a:cubicBezTo>
                      <a:pt x="106136" y="11667"/>
                      <a:pt x="106136" y="11666"/>
                      <a:pt x="106136" y="11666"/>
                    </a:cubicBezTo>
                    <a:lnTo>
                      <a:pt x="106136" y="11666"/>
                    </a:lnTo>
                    <a:cubicBezTo>
                      <a:pt x="106135" y="11666"/>
                      <a:pt x="106135" y="11666"/>
                      <a:pt x="106135" y="11666"/>
                    </a:cubicBezTo>
                    <a:lnTo>
                      <a:pt x="106135" y="11666"/>
                    </a:lnTo>
                    <a:cubicBezTo>
                      <a:pt x="104874" y="10211"/>
                      <a:pt x="102998" y="9257"/>
                      <a:pt x="101004" y="9257"/>
                    </a:cubicBezTo>
                    <a:cubicBezTo>
                      <a:pt x="100985" y="9257"/>
                      <a:pt x="100966" y="9257"/>
                      <a:pt x="100948" y="9257"/>
                    </a:cubicBezTo>
                    <a:cubicBezTo>
                      <a:pt x="102293" y="7803"/>
                      <a:pt x="104164" y="7003"/>
                      <a:pt x="106098" y="7003"/>
                    </a:cubicBezTo>
                    <a:close/>
                    <a:moveTo>
                      <a:pt x="13656" y="11810"/>
                    </a:moveTo>
                    <a:cubicBezTo>
                      <a:pt x="15596" y="11810"/>
                      <a:pt x="17470" y="12612"/>
                      <a:pt x="18807" y="14060"/>
                    </a:cubicBezTo>
                    <a:cubicBezTo>
                      <a:pt x="18787" y="14060"/>
                      <a:pt x="18768" y="14060"/>
                      <a:pt x="18748" y="14060"/>
                    </a:cubicBezTo>
                    <a:cubicBezTo>
                      <a:pt x="16879" y="14060"/>
                      <a:pt x="15111" y="14898"/>
                      <a:pt x="13870" y="16202"/>
                    </a:cubicBezTo>
                    <a:cubicBezTo>
                      <a:pt x="13951" y="14607"/>
                      <a:pt x="13368" y="13110"/>
                      <a:pt x="12374" y="11927"/>
                    </a:cubicBezTo>
                    <a:cubicBezTo>
                      <a:pt x="12801" y="11848"/>
                      <a:pt x="13230" y="11810"/>
                      <a:pt x="13656" y="11810"/>
                    </a:cubicBezTo>
                    <a:close/>
                    <a:moveTo>
                      <a:pt x="23953" y="11810"/>
                    </a:moveTo>
                    <a:cubicBezTo>
                      <a:pt x="24378" y="11810"/>
                      <a:pt x="24806" y="11848"/>
                      <a:pt x="25232" y="11927"/>
                    </a:cubicBezTo>
                    <a:cubicBezTo>
                      <a:pt x="24237" y="13110"/>
                      <a:pt x="23655" y="14607"/>
                      <a:pt x="23744" y="16202"/>
                    </a:cubicBezTo>
                    <a:cubicBezTo>
                      <a:pt x="22494" y="14898"/>
                      <a:pt x="20726" y="14060"/>
                      <a:pt x="18866" y="14060"/>
                    </a:cubicBezTo>
                    <a:cubicBezTo>
                      <a:pt x="18846" y="14060"/>
                      <a:pt x="18827" y="14060"/>
                      <a:pt x="18807" y="14060"/>
                    </a:cubicBezTo>
                    <a:cubicBezTo>
                      <a:pt x="20144" y="12612"/>
                      <a:pt x="22018" y="11810"/>
                      <a:pt x="23953" y="11810"/>
                    </a:cubicBezTo>
                    <a:close/>
                    <a:moveTo>
                      <a:pt x="37191" y="11704"/>
                    </a:moveTo>
                    <a:cubicBezTo>
                      <a:pt x="39126" y="11704"/>
                      <a:pt x="41007" y="12507"/>
                      <a:pt x="42355" y="13961"/>
                    </a:cubicBezTo>
                    <a:lnTo>
                      <a:pt x="42355" y="13961"/>
                    </a:lnTo>
                    <a:cubicBezTo>
                      <a:pt x="42352" y="13961"/>
                      <a:pt x="42349" y="13961"/>
                      <a:pt x="42346" y="13961"/>
                    </a:cubicBezTo>
                    <a:cubicBezTo>
                      <a:pt x="42319" y="13961"/>
                      <a:pt x="42291" y="13961"/>
                      <a:pt x="42263" y="13961"/>
                    </a:cubicBezTo>
                    <a:cubicBezTo>
                      <a:pt x="40287" y="13961"/>
                      <a:pt x="38431" y="14904"/>
                      <a:pt x="37185" y="16345"/>
                    </a:cubicBezTo>
                    <a:cubicBezTo>
                      <a:pt x="37320" y="14678"/>
                      <a:pt x="36710" y="13092"/>
                      <a:pt x="35662" y="11874"/>
                    </a:cubicBezTo>
                    <a:cubicBezTo>
                      <a:pt x="36169" y="11760"/>
                      <a:pt x="36682" y="11704"/>
                      <a:pt x="37191" y="11704"/>
                    </a:cubicBezTo>
                    <a:close/>
                    <a:moveTo>
                      <a:pt x="124474" y="9651"/>
                    </a:moveTo>
                    <a:cubicBezTo>
                      <a:pt x="127650" y="9651"/>
                      <a:pt x="130826" y="11730"/>
                      <a:pt x="130867" y="15886"/>
                    </a:cubicBezTo>
                    <a:lnTo>
                      <a:pt x="130867" y="15886"/>
                    </a:lnTo>
                    <a:cubicBezTo>
                      <a:pt x="130397" y="15785"/>
                      <a:pt x="129923" y="15736"/>
                      <a:pt x="129452" y="15736"/>
                    </a:cubicBezTo>
                    <a:cubicBezTo>
                      <a:pt x="127593" y="15736"/>
                      <a:pt x="125787" y="16503"/>
                      <a:pt x="124487" y="17895"/>
                    </a:cubicBezTo>
                    <a:cubicBezTo>
                      <a:pt x="123213" y="16523"/>
                      <a:pt x="121434" y="15735"/>
                      <a:pt x="119555" y="15735"/>
                    </a:cubicBezTo>
                    <a:cubicBezTo>
                      <a:pt x="119544" y="15735"/>
                      <a:pt x="119534" y="15736"/>
                      <a:pt x="119523" y="15736"/>
                    </a:cubicBezTo>
                    <a:cubicBezTo>
                      <a:pt x="119039" y="15736"/>
                      <a:pt x="118555" y="15780"/>
                      <a:pt x="118080" y="15888"/>
                    </a:cubicBezTo>
                    <a:cubicBezTo>
                      <a:pt x="118121" y="11730"/>
                      <a:pt x="121297" y="9651"/>
                      <a:pt x="124474" y="9651"/>
                    </a:cubicBezTo>
                    <a:close/>
                    <a:moveTo>
                      <a:pt x="77628" y="9759"/>
                    </a:moveTo>
                    <a:cubicBezTo>
                      <a:pt x="80802" y="9759"/>
                      <a:pt x="83976" y="11834"/>
                      <a:pt x="84021" y="15985"/>
                    </a:cubicBezTo>
                    <a:lnTo>
                      <a:pt x="84021" y="15985"/>
                    </a:lnTo>
                    <a:cubicBezTo>
                      <a:pt x="83551" y="15884"/>
                      <a:pt x="83077" y="15835"/>
                      <a:pt x="82606" y="15835"/>
                    </a:cubicBezTo>
                    <a:cubicBezTo>
                      <a:pt x="80748" y="15835"/>
                      <a:pt x="78943" y="16601"/>
                      <a:pt x="77651" y="17994"/>
                    </a:cubicBezTo>
                    <a:cubicBezTo>
                      <a:pt x="76368" y="16622"/>
                      <a:pt x="74580" y="15843"/>
                      <a:pt x="72710" y="15843"/>
                    </a:cubicBezTo>
                    <a:cubicBezTo>
                      <a:pt x="72699" y="15843"/>
                      <a:pt x="72688" y="15843"/>
                      <a:pt x="72678" y="15843"/>
                    </a:cubicBezTo>
                    <a:cubicBezTo>
                      <a:pt x="72194" y="15843"/>
                      <a:pt x="71710" y="15897"/>
                      <a:pt x="71235" y="15995"/>
                    </a:cubicBezTo>
                    <a:cubicBezTo>
                      <a:pt x="71275" y="11838"/>
                      <a:pt x="74452" y="9759"/>
                      <a:pt x="77628" y="9759"/>
                    </a:cubicBezTo>
                    <a:close/>
                    <a:moveTo>
                      <a:pt x="100943" y="9759"/>
                    </a:moveTo>
                    <a:cubicBezTo>
                      <a:pt x="104118" y="9759"/>
                      <a:pt x="107292" y="11835"/>
                      <a:pt x="107337" y="15986"/>
                    </a:cubicBezTo>
                    <a:lnTo>
                      <a:pt x="107337" y="15986"/>
                    </a:lnTo>
                    <a:cubicBezTo>
                      <a:pt x="106864" y="15885"/>
                      <a:pt x="106386" y="15835"/>
                      <a:pt x="105913" y="15835"/>
                    </a:cubicBezTo>
                    <a:cubicBezTo>
                      <a:pt x="104054" y="15835"/>
                      <a:pt x="102249" y="16601"/>
                      <a:pt x="100957" y="17994"/>
                    </a:cubicBezTo>
                    <a:cubicBezTo>
                      <a:pt x="99676" y="16623"/>
                      <a:pt x="97875" y="15843"/>
                      <a:pt x="95993" y="15843"/>
                    </a:cubicBezTo>
                    <a:cubicBezTo>
                      <a:pt x="95509" y="15843"/>
                      <a:pt x="95025" y="15897"/>
                      <a:pt x="94550" y="15995"/>
                    </a:cubicBezTo>
                    <a:cubicBezTo>
                      <a:pt x="94590" y="11838"/>
                      <a:pt x="97767" y="9759"/>
                      <a:pt x="100943" y="9759"/>
                    </a:cubicBezTo>
                    <a:close/>
                    <a:moveTo>
                      <a:pt x="54002" y="9852"/>
                    </a:moveTo>
                    <a:cubicBezTo>
                      <a:pt x="57178" y="9852"/>
                      <a:pt x="60352" y="11928"/>
                      <a:pt x="60393" y="16085"/>
                    </a:cubicBezTo>
                    <a:cubicBezTo>
                      <a:pt x="59918" y="15983"/>
                      <a:pt x="59439" y="15933"/>
                      <a:pt x="58964" y="15933"/>
                    </a:cubicBezTo>
                    <a:cubicBezTo>
                      <a:pt x="57103" y="15933"/>
                      <a:pt x="55299" y="16698"/>
                      <a:pt x="53999" y="18087"/>
                    </a:cubicBezTo>
                    <a:lnTo>
                      <a:pt x="53999" y="18087"/>
                    </a:lnTo>
                    <a:cubicBezTo>
                      <a:pt x="52718" y="16710"/>
                      <a:pt x="50928" y="15933"/>
                      <a:pt x="49049" y="15933"/>
                    </a:cubicBezTo>
                    <a:cubicBezTo>
                      <a:pt x="48565" y="15933"/>
                      <a:pt x="48081" y="15986"/>
                      <a:pt x="47606" y="16085"/>
                    </a:cubicBezTo>
                    <a:cubicBezTo>
                      <a:pt x="47646" y="11931"/>
                      <a:pt x="50825" y="9852"/>
                      <a:pt x="54002" y="9852"/>
                    </a:cubicBezTo>
                    <a:close/>
                    <a:moveTo>
                      <a:pt x="7145" y="9956"/>
                    </a:moveTo>
                    <a:cubicBezTo>
                      <a:pt x="10322" y="9956"/>
                      <a:pt x="13498" y="12035"/>
                      <a:pt x="13538" y="16193"/>
                    </a:cubicBezTo>
                    <a:cubicBezTo>
                      <a:pt x="13065" y="16091"/>
                      <a:pt x="12588" y="16041"/>
                      <a:pt x="12114" y="16041"/>
                    </a:cubicBezTo>
                    <a:cubicBezTo>
                      <a:pt x="10255" y="16041"/>
                      <a:pt x="8451" y="16807"/>
                      <a:pt x="7159" y="18200"/>
                    </a:cubicBezTo>
                    <a:cubicBezTo>
                      <a:pt x="5877" y="16820"/>
                      <a:pt x="4076" y="16040"/>
                      <a:pt x="2194" y="16040"/>
                    </a:cubicBezTo>
                    <a:cubicBezTo>
                      <a:pt x="1711" y="16040"/>
                      <a:pt x="1227" y="16094"/>
                      <a:pt x="752" y="16193"/>
                    </a:cubicBezTo>
                    <a:cubicBezTo>
                      <a:pt x="792" y="12035"/>
                      <a:pt x="3969" y="9956"/>
                      <a:pt x="7145" y="9956"/>
                    </a:cubicBezTo>
                    <a:close/>
                    <a:moveTo>
                      <a:pt x="30465" y="9959"/>
                    </a:moveTo>
                    <a:cubicBezTo>
                      <a:pt x="33638" y="9959"/>
                      <a:pt x="36811" y="12035"/>
                      <a:pt x="36854" y="16189"/>
                    </a:cubicBezTo>
                    <a:lnTo>
                      <a:pt x="36854" y="16189"/>
                    </a:lnTo>
                    <a:cubicBezTo>
                      <a:pt x="36384" y="16089"/>
                      <a:pt x="35912" y="16041"/>
                      <a:pt x="35443" y="16041"/>
                    </a:cubicBezTo>
                    <a:cubicBezTo>
                      <a:pt x="33580" y="16041"/>
                      <a:pt x="31775" y="16807"/>
                      <a:pt x="30483" y="18200"/>
                    </a:cubicBezTo>
                    <a:cubicBezTo>
                      <a:pt x="29201" y="16820"/>
                      <a:pt x="27409" y="16040"/>
                      <a:pt x="25528" y="16040"/>
                    </a:cubicBezTo>
                    <a:cubicBezTo>
                      <a:pt x="25044" y="16040"/>
                      <a:pt x="24560" y="16094"/>
                      <a:pt x="24085" y="16193"/>
                    </a:cubicBezTo>
                    <a:cubicBezTo>
                      <a:pt x="24116" y="12038"/>
                      <a:pt x="27290" y="9959"/>
                      <a:pt x="30465" y="9959"/>
                    </a:cubicBezTo>
                    <a:close/>
                    <a:moveTo>
                      <a:pt x="119332" y="16111"/>
                    </a:moveTo>
                    <a:cubicBezTo>
                      <a:pt x="121268" y="16111"/>
                      <a:pt x="123142" y="16913"/>
                      <a:pt x="124487" y="18361"/>
                    </a:cubicBezTo>
                    <a:lnTo>
                      <a:pt x="124487" y="18361"/>
                    </a:lnTo>
                    <a:cubicBezTo>
                      <a:pt x="124484" y="18361"/>
                      <a:pt x="124481" y="18361"/>
                      <a:pt x="124478" y="18361"/>
                    </a:cubicBezTo>
                    <a:cubicBezTo>
                      <a:pt x="124459" y="18361"/>
                      <a:pt x="124439" y="18361"/>
                      <a:pt x="124419" y="18361"/>
                    </a:cubicBezTo>
                    <a:cubicBezTo>
                      <a:pt x="122559" y="18361"/>
                      <a:pt x="120791" y="19199"/>
                      <a:pt x="119550" y="20503"/>
                    </a:cubicBezTo>
                    <a:cubicBezTo>
                      <a:pt x="119631" y="18908"/>
                      <a:pt x="119048" y="17411"/>
                      <a:pt x="118054" y="16228"/>
                    </a:cubicBezTo>
                    <a:cubicBezTo>
                      <a:pt x="118479" y="16149"/>
                      <a:pt x="118907" y="16111"/>
                      <a:pt x="119332" y="16111"/>
                    </a:cubicBezTo>
                    <a:close/>
                    <a:moveTo>
                      <a:pt x="129633" y="16111"/>
                    </a:moveTo>
                    <a:cubicBezTo>
                      <a:pt x="130058" y="16111"/>
                      <a:pt x="130486" y="16149"/>
                      <a:pt x="130912" y="16228"/>
                    </a:cubicBezTo>
                    <a:cubicBezTo>
                      <a:pt x="129908" y="17411"/>
                      <a:pt x="129326" y="18908"/>
                      <a:pt x="129415" y="20503"/>
                    </a:cubicBezTo>
                    <a:cubicBezTo>
                      <a:pt x="128174" y="19199"/>
                      <a:pt x="126406" y="18361"/>
                      <a:pt x="124537" y="18361"/>
                    </a:cubicBezTo>
                    <a:cubicBezTo>
                      <a:pt x="124521" y="18361"/>
                      <a:pt x="124504" y="18361"/>
                      <a:pt x="124487" y="18361"/>
                    </a:cubicBezTo>
                    <a:lnTo>
                      <a:pt x="124487" y="18361"/>
                    </a:lnTo>
                    <a:cubicBezTo>
                      <a:pt x="125825" y="16913"/>
                      <a:pt x="127698" y="16111"/>
                      <a:pt x="129633" y="16111"/>
                    </a:cubicBezTo>
                    <a:close/>
                    <a:moveTo>
                      <a:pt x="82775" y="16217"/>
                    </a:moveTo>
                    <a:cubicBezTo>
                      <a:pt x="83201" y="16217"/>
                      <a:pt x="83630" y="16256"/>
                      <a:pt x="84057" y="16336"/>
                    </a:cubicBezTo>
                    <a:cubicBezTo>
                      <a:pt x="83538" y="16945"/>
                      <a:pt x="83135" y="17653"/>
                      <a:pt x="82875" y="18424"/>
                    </a:cubicBezTo>
                    <a:lnTo>
                      <a:pt x="82875" y="18415"/>
                    </a:lnTo>
                    <a:cubicBezTo>
                      <a:pt x="82633" y="19114"/>
                      <a:pt x="82534" y="19857"/>
                      <a:pt x="82570" y="20592"/>
                    </a:cubicBezTo>
                    <a:cubicBezTo>
                      <a:pt x="81322" y="19291"/>
                      <a:pt x="79551" y="18451"/>
                      <a:pt x="77680" y="18451"/>
                    </a:cubicBezTo>
                    <a:cubicBezTo>
                      <a:pt x="77671" y="18451"/>
                      <a:pt x="77661" y="18451"/>
                      <a:pt x="77651" y="18451"/>
                    </a:cubicBezTo>
                    <a:cubicBezTo>
                      <a:pt x="78986" y="17013"/>
                      <a:pt x="80850" y="16217"/>
                      <a:pt x="82775" y="16217"/>
                    </a:cubicBezTo>
                    <a:close/>
                    <a:moveTo>
                      <a:pt x="95806" y="16217"/>
                    </a:moveTo>
                    <a:cubicBezTo>
                      <a:pt x="97731" y="16217"/>
                      <a:pt x="99596" y="17013"/>
                      <a:pt x="100939" y="18451"/>
                    </a:cubicBezTo>
                    <a:cubicBezTo>
                      <a:pt x="100929" y="18451"/>
                      <a:pt x="100919" y="18451"/>
                      <a:pt x="100909" y="18451"/>
                    </a:cubicBezTo>
                    <a:cubicBezTo>
                      <a:pt x="99029" y="18451"/>
                      <a:pt x="97259" y="19282"/>
                      <a:pt x="96011" y="20592"/>
                    </a:cubicBezTo>
                    <a:cubicBezTo>
                      <a:pt x="96047" y="19857"/>
                      <a:pt x="95948" y="19114"/>
                      <a:pt x="95706" y="18415"/>
                    </a:cubicBezTo>
                    <a:cubicBezTo>
                      <a:pt x="95446" y="17653"/>
                      <a:pt x="95043" y="16945"/>
                      <a:pt x="94523" y="16336"/>
                    </a:cubicBezTo>
                    <a:cubicBezTo>
                      <a:pt x="94950" y="16256"/>
                      <a:pt x="95380" y="16217"/>
                      <a:pt x="95806" y="16217"/>
                    </a:cubicBezTo>
                    <a:close/>
                    <a:moveTo>
                      <a:pt x="48849" y="16308"/>
                    </a:moveTo>
                    <a:cubicBezTo>
                      <a:pt x="50784" y="16308"/>
                      <a:pt x="52659" y="17111"/>
                      <a:pt x="54004" y="18558"/>
                    </a:cubicBezTo>
                    <a:lnTo>
                      <a:pt x="54004" y="18558"/>
                    </a:lnTo>
                    <a:cubicBezTo>
                      <a:pt x="54001" y="18558"/>
                      <a:pt x="53998" y="18558"/>
                      <a:pt x="53995" y="18558"/>
                    </a:cubicBezTo>
                    <a:cubicBezTo>
                      <a:pt x="53975" y="18558"/>
                      <a:pt x="53956" y="18558"/>
                      <a:pt x="53936" y="18558"/>
                    </a:cubicBezTo>
                    <a:cubicBezTo>
                      <a:pt x="52067" y="18558"/>
                      <a:pt x="50308" y="19396"/>
                      <a:pt x="49058" y="20700"/>
                    </a:cubicBezTo>
                    <a:cubicBezTo>
                      <a:pt x="49147" y="19114"/>
                      <a:pt x="48565" y="17608"/>
                      <a:pt x="47570" y="16426"/>
                    </a:cubicBezTo>
                    <a:cubicBezTo>
                      <a:pt x="47996" y="16347"/>
                      <a:pt x="48424" y="16308"/>
                      <a:pt x="48849" y="16308"/>
                    </a:cubicBezTo>
                    <a:close/>
                    <a:moveTo>
                      <a:pt x="59142" y="16308"/>
                    </a:moveTo>
                    <a:cubicBezTo>
                      <a:pt x="59566" y="16308"/>
                      <a:pt x="59994" y="16347"/>
                      <a:pt x="60420" y="16426"/>
                    </a:cubicBezTo>
                    <a:cubicBezTo>
                      <a:pt x="59425" y="17608"/>
                      <a:pt x="58843" y="19114"/>
                      <a:pt x="58932" y="20700"/>
                    </a:cubicBezTo>
                    <a:cubicBezTo>
                      <a:pt x="57691" y="19396"/>
                      <a:pt x="55923" y="18558"/>
                      <a:pt x="54054" y="18558"/>
                    </a:cubicBezTo>
                    <a:cubicBezTo>
                      <a:pt x="54037" y="18558"/>
                      <a:pt x="54021" y="18558"/>
                      <a:pt x="54004" y="18558"/>
                    </a:cubicBezTo>
                    <a:lnTo>
                      <a:pt x="54004" y="18558"/>
                    </a:lnTo>
                    <a:cubicBezTo>
                      <a:pt x="55341" y="17111"/>
                      <a:pt x="57209" y="16308"/>
                      <a:pt x="59142" y="16308"/>
                    </a:cubicBezTo>
                    <a:close/>
                    <a:moveTo>
                      <a:pt x="12289" y="16415"/>
                    </a:moveTo>
                    <a:cubicBezTo>
                      <a:pt x="12716" y="16415"/>
                      <a:pt x="13146" y="16454"/>
                      <a:pt x="13574" y="16533"/>
                    </a:cubicBezTo>
                    <a:cubicBezTo>
                      <a:pt x="13055" y="17142"/>
                      <a:pt x="12651" y="17850"/>
                      <a:pt x="12391" y="18612"/>
                    </a:cubicBezTo>
                    <a:cubicBezTo>
                      <a:pt x="12150" y="19311"/>
                      <a:pt x="12042" y="20055"/>
                      <a:pt x="12087" y="20798"/>
                    </a:cubicBezTo>
                    <a:cubicBezTo>
                      <a:pt x="10839" y="19488"/>
                      <a:pt x="9059" y="18657"/>
                      <a:pt x="7189" y="18657"/>
                    </a:cubicBezTo>
                    <a:cubicBezTo>
                      <a:pt x="7179" y="18657"/>
                      <a:pt x="7169" y="18657"/>
                      <a:pt x="7159" y="18657"/>
                    </a:cubicBezTo>
                    <a:cubicBezTo>
                      <a:pt x="8494" y="17211"/>
                      <a:pt x="10358" y="16415"/>
                      <a:pt x="12289" y="16415"/>
                    </a:cubicBezTo>
                    <a:close/>
                    <a:moveTo>
                      <a:pt x="25318" y="16415"/>
                    </a:moveTo>
                    <a:cubicBezTo>
                      <a:pt x="27251" y="16415"/>
                      <a:pt x="29119" y="17218"/>
                      <a:pt x="30456" y="18666"/>
                    </a:cubicBezTo>
                    <a:cubicBezTo>
                      <a:pt x="30436" y="18665"/>
                      <a:pt x="30417" y="18665"/>
                      <a:pt x="30397" y="18665"/>
                    </a:cubicBezTo>
                    <a:cubicBezTo>
                      <a:pt x="28537" y="18665"/>
                      <a:pt x="26769" y="19504"/>
                      <a:pt x="25528" y="20798"/>
                    </a:cubicBezTo>
                    <a:cubicBezTo>
                      <a:pt x="25563" y="20063"/>
                      <a:pt x="25465" y="19320"/>
                      <a:pt x="25223" y="18621"/>
                    </a:cubicBezTo>
                    <a:cubicBezTo>
                      <a:pt x="24963" y="17859"/>
                      <a:pt x="24560" y="17151"/>
                      <a:pt x="24040" y="16533"/>
                    </a:cubicBezTo>
                    <a:cubicBezTo>
                      <a:pt x="24466" y="16454"/>
                      <a:pt x="24893" y="16415"/>
                      <a:pt x="25318" y="16415"/>
                    </a:cubicBezTo>
                    <a:close/>
                    <a:moveTo>
                      <a:pt x="106101" y="16215"/>
                    </a:moveTo>
                    <a:cubicBezTo>
                      <a:pt x="106563" y="16215"/>
                      <a:pt x="107027" y="16260"/>
                      <a:pt x="107489" y="16354"/>
                    </a:cubicBezTo>
                    <a:cubicBezTo>
                      <a:pt x="106486" y="17608"/>
                      <a:pt x="105930" y="19194"/>
                      <a:pt x="106136" y="20870"/>
                    </a:cubicBezTo>
                    <a:cubicBezTo>
                      <a:pt x="104884" y="19414"/>
                      <a:pt x="103008" y="18459"/>
                      <a:pt x="101021" y="18459"/>
                    </a:cubicBezTo>
                    <a:cubicBezTo>
                      <a:pt x="101003" y="18459"/>
                      <a:pt x="100984" y="18459"/>
                      <a:pt x="100966" y="18460"/>
                    </a:cubicBezTo>
                    <a:cubicBezTo>
                      <a:pt x="102304" y="17013"/>
                      <a:pt x="104173" y="16215"/>
                      <a:pt x="106101" y="16215"/>
                    </a:cubicBezTo>
                    <a:close/>
                    <a:moveTo>
                      <a:pt x="70811" y="11695"/>
                    </a:moveTo>
                    <a:cubicBezTo>
                      <a:pt x="71307" y="11695"/>
                      <a:pt x="71806" y="11748"/>
                      <a:pt x="72301" y="11856"/>
                    </a:cubicBezTo>
                    <a:cubicBezTo>
                      <a:pt x="71289" y="13119"/>
                      <a:pt x="70742" y="14714"/>
                      <a:pt x="70939" y="16381"/>
                    </a:cubicBezTo>
                    <a:lnTo>
                      <a:pt x="70948" y="16372"/>
                    </a:lnTo>
                    <a:cubicBezTo>
                      <a:pt x="71456" y="16258"/>
                      <a:pt x="71969" y="16202"/>
                      <a:pt x="72477" y="16202"/>
                    </a:cubicBezTo>
                    <a:cubicBezTo>
                      <a:pt x="74410" y="16202"/>
                      <a:pt x="76285" y="17004"/>
                      <a:pt x="77633" y="18451"/>
                    </a:cubicBezTo>
                    <a:cubicBezTo>
                      <a:pt x="77615" y="18450"/>
                      <a:pt x="77597" y="18450"/>
                      <a:pt x="77579" y="18450"/>
                    </a:cubicBezTo>
                    <a:cubicBezTo>
                      <a:pt x="75529" y="18450"/>
                      <a:pt x="73607" y="19459"/>
                      <a:pt x="72355" y="20986"/>
                    </a:cubicBezTo>
                    <a:cubicBezTo>
                      <a:pt x="72747" y="17261"/>
                      <a:pt x="69434" y="13952"/>
                      <a:pt x="65721" y="13952"/>
                    </a:cubicBezTo>
                    <a:cubicBezTo>
                      <a:pt x="65701" y="13952"/>
                      <a:pt x="65682" y="13952"/>
                      <a:pt x="65662" y="13952"/>
                    </a:cubicBezTo>
                    <a:cubicBezTo>
                      <a:pt x="67003" y="12497"/>
                      <a:pt x="68877" y="11695"/>
                      <a:pt x="70811" y="11695"/>
                    </a:cubicBezTo>
                    <a:close/>
                    <a:moveTo>
                      <a:pt x="35609" y="16412"/>
                    </a:moveTo>
                    <a:cubicBezTo>
                      <a:pt x="36071" y="16412"/>
                      <a:pt x="36535" y="16458"/>
                      <a:pt x="36997" y="16551"/>
                    </a:cubicBezTo>
                    <a:cubicBezTo>
                      <a:pt x="36002" y="17805"/>
                      <a:pt x="35447" y="19400"/>
                      <a:pt x="35644" y="21067"/>
                    </a:cubicBezTo>
                    <a:cubicBezTo>
                      <a:pt x="34392" y="19611"/>
                      <a:pt x="32516" y="18656"/>
                      <a:pt x="30529" y="18656"/>
                    </a:cubicBezTo>
                    <a:cubicBezTo>
                      <a:pt x="30511" y="18656"/>
                      <a:pt x="30492" y="18657"/>
                      <a:pt x="30474" y="18657"/>
                    </a:cubicBezTo>
                    <a:cubicBezTo>
                      <a:pt x="31812" y="17210"/>
                      <a:pt x="33680" y="16412"/>
                      <a:pt x="35609" y="16412"/>
                    </a:cubicBezTo>
                    <a:close/>
                    <a:moveTo>
                      <a:pt x="112819" y="14254"/>
                    </a:moveTo>
                    <a:cubicBezTo>
                      <a:pt x="115994" y="14254"/>
                      <a:pt x="119169" y="16333"/>
                      <a:pt x="119209" y="20494"/>
                    </a:cubicBezTo>
                    <a:lnTo>
                      <a:pt x="119209" y="20494"/>
                    </a:lnTo>
                    <a:cubicBezTo>
                      <a:pt x="118731" y="20389"/>
                      <a:pt x="118248" y="20338"/>
                      <a:pt x="117769" y="20338"/>
                    </a:cubicBezTo>
                    <a:cubicBezTo>
                      <a:pt x="115913" y="20338"/>
                      <a:pt x="114109" y="21105"/>
                      <a:pt x="112821" y="22501"/>
                    </a:cubicBezTo>
                    <a:lnTo>
                      <a:pt x="112821" y="22492"/>
                    </a:lnTo>
                    <a:cubicBezTo>
                      <a:pt x="111539" y="21121"/>
                      <a:pt x="109747" y="20332"/>
                      <a:pt x="107865" y="20332"/>
                    </a:cubicBezTo>
                    <a:cubicBezTo>
                      <a:pt x="107382" y="20332"/>
                      <a:pt x="106898" y="20386"/>
                      <a:pt x="106423" y="20494"/>
                    </a:cubicBezTo>
                    <a:lnTo>
                      <a:pt x="106423" y="20494"/>
                    </a:lnTo>
                    <a:cubicBezTo>
                      <a:pt x="106463" y="16335"/>
                      <a:pt x="109641" y="14254"/>
                      <a:pt x="112819" y="14254"/>
                    </a:cubicBezTo>
                    <a:close/>
                    <a:moveTo>
                      <a:pt x="136134" y="14257"/>
                    </a:moveTo>
                    <a:cubicBezTo>
                      <a:pt x="139307" y="14257"/>
                      <a:pt x="142483" y="16335"/>
                      <a:pt x="142525" y="20492"/>
                    </a:cubicBezTo>
                    <a:lnTo>
                      <a:pt x="142525" y="20492"/>
                    </a:lnTo>
                    <a:cubicBezTo>
                      <a:pt x="142054" y="20391"/>
                      <a:pt x="141580" y="20342"/>
                      <a:pt x="141109" y="20342"/>
                    </a:cubicBezTo>
                    <a:cubicBezTo>
                      <a:pt x="139250" y="20342"/>
                      <a:pt x="137444" y="21108"/>
                      <a:pt x="136145" y="22501"/>
                    </a:cubicBezTo>
                    <a:cubicBezTo>
                      <a:pt x="134872" y="21121"/>
                      <a:pt x="133071" y="20341"/>
                      <a:pt x="131199" y="20341"/>
                    </a:cubicBezTo>
                    <a:cubicBezTo>
                      <a:pt x="130715" y="20341"/>
                      <a:pt x="130231" y="20395"/>
                      <a:pt x="129756" y="20494"/>
                    </a:cubicBezTo>
                    <a:lnTo>
                      <a:pt x="129756" y="20494"/>
                    </a:lnTo>
                    <a:cubicBezTo>
                      <a:pt x="129787" y="16336"/>
                      <a:pt x="132959" y="14257"/>
                      <a:pt x="136134" y="14257"/>
                    </a:cubicBezTo>
                    <a:close/>
                    <a:moveTo>
                      <a:pt x="89297" y="14362"/>
                    </a:moveTo>
                    <a:cubicBezTo>
                      <a:pt x="91875" y="14362"/>
                      <a:pt x="94452" y="15733"/>
                      <a:pt x="95348" y="18477"/>
                    </a:cubicBezTo>
                    <a:cubicBezTo>
                      <a:pt x="95572" y="19158"/>
                      <a:pt x="95679" y="19875"/>
                      <a:pt x="95688" y="20583"/>
                    </a:cubicBezTo>
                    <a:cubicBezTo>
                      <a:pt x="95213" y="20481"/>
                      <a:pt x="94735" y="20431"/>
                      <a:pt x="94260" y="20431"/>
                    </a:cubicBezTo>
                    <a:cubicBezTo>
                      <a:pt x="92399" y="20431"/>
                      <a:pt x="90599" y="21198"/>
                      <a:pt x="89299" y="22590"/>
                    </a:cubicBezTo>
                    <a:cubicBezTo>
                      <a:pt x="88018" y="21210"/>
                      <a:pt x="86226" y="20431"/>
                      <a:pt x="84344" y="20431"/>
                    </a:cubicBezTo>
                    <a:cubicBezTo>
                      <a:pt x="83860" y="20431"/>
                      <a:pt x="83376" y="20485"/>
                      <a:pt x="82902" y="20583"/>
                    </a:cubicBezTo>
                    <a:cubicBezTo>
                      <a:pt x="82902" y="19875"/>
                      <a:pt x="83018" y="19158"/>
                      <a:pt x="83233" y="18486"/>
                    </a:cubicBezTo>
                    <a:cubicBezTo>
                      <a:pt x="84130" y="15738"/>
                      <a:pt x="86714" y="14362"/>
                      <a:pt x="89297" y="14362"/>
                    </a:cubicBezTo>
                    <a:close/>
                    <a:moveTo>
                      <a:pt x="42353" y="14449"/>
                    </a:moveTo>
                    <a:cubicBezTo>
                      <a:pt x="45529" y="14449"/>
                      <a:pt x="48704" y="16525"/>
                      <a:pt x="48744" y="20682"/>
                    </a:cubicBezTo>
                    <a:cubicBezTo>
                      <a:pt x="48269" y="20580"/>
                      <a:pt x="47791" y="20530"/>
                      <a:pt x="47316" y="20530"/>
                    </a:cubicBezTo>
                    <a:cubicBezTo>
                      <a:pt x="45456" y="20530"/>
                      <a:pt x="43649" y="21293"/>
                      <a:pt x="42351" y="22684"/>
                    </a:cubicBezTo>
                    <a:lnTo>
                      <a:pt x="42351" y="22684"/>
                    </a:lnTo>
                    <a:cubicBezTo>
                      <a:pt x="41070" y="21307"/>
                      <a:pt x="39280" y="20529"/>
                      <a:pt x="37400" y="20529"/>
                    </a:cubicBezTo>
                    <a:cubicBezTo>
                      <a:pt x="36916" y="20529"/>
                      <a:pt x="36432" y="20583"/>
                      <a:pt x="35958" y="20682"/>
                    </a:cubicBezTo>
                    <a:cubicBezTo>
                      <a:pt x="35998" y="16527"/>
                      <a:pt x="39176" y="14449"/>
                      <a:pt x="42353" y="14449"/>
                    </a:cubicBezTo>
                    <a:close/>
                    <a:moveTo>
                      <a:pt x="65651" y="14458"/>
                    </a:moveTo>
                    <a:cubicBezTo>
                      <a:pt x="68826" y="14458"/>
                      <a:pt x="72001" y="16534"/>
                      <a:pt x="72041" y="20691"/>
                    </a:cubicBezTo>
                    <a:cubicBezTo>
                      <a:pt x="71568" y="20589"/>
                      <a:pt x="71091" y="20539"/>
                      <a:pt x="70617" y="20539"/>
                    </a:cubicBezTo>
                    <a:cubicBezTo>
                      <a:pt x="68758" y="20539"/>
                      <a:pt x="66952" y="21305"/>
                      <a:pt x="65653" y="22698"/>
                    </a:cubicBezTo>
                    <a:cubicBezTo>
                      <a:pt x="64371" y="21318"/>
                      <a:pt x="62579" y="20538"/>
                      <a:pt x="60697" y="20538"/>
                    </a:cubicBezTo>
                    <a:cubicBezTo>
                      <a:pt x="60214" y="20538"/>
                      <a:pt x="59730" y="20592"/>
                      <a:pt x="59255" y="20691"/>
                    </a:cubicBezTo>
                    <a:cubicBezTo>
                      <a:pt x="59295" y="16536"/>
                      <a:pt x="62473" y="14458"/>
                      <a:pt x="65651" y="14458"/>
                    </a:cubicBezTo>
                    <a:close/>
                    <a:moveTo>
                      <a:pt x="18803" y="14564"/>
                    </a:moveTo>
                    <a:cubicBezTo>
                      <a:pt x="21386" y="14564"/>
                      <a:pt x="23968" y="15937"/>
                      <a:pt x="24864" y="18684"/>
                    </a:cubicBezTo>
                    <a:cubicBezTo>
                      <a:pt x="25079" y="19365"/>
                      <a:pt x="25196" y="20072"/>
                      <a:pt x="25196" y="20789"/>
                    </a:cubicBezTo>
                    <a:cubicBezTo>
                      <a:pt x="24718" y="20684"/>
                      <a:pt x="24235" y="20633"/>
                      <a:pt x="23756" y="20633"/>
                    </a:cubicBezTo>
                    <a:cubicBezTo>
                      <a:pt x="21903" y="20633"/>
                      <a:pt x="20103" y="21401"/>
                      <a:pt x="18807" y="22796"/>
                    </a:cubicBezTo>
                    <a:cubicBezTo>
                      <a:pt x="17542" y="21424"/>
                      <a:pt x="15754" y="20637"/>
                      <a:pt x="13893" y="20637"/>
                    </a:cubicBezTo>
                    <a:cubicBezTo>
                      <a:pt x="13882" y="20637"/>
                      <a:pt x="13871" y="20637"/>
                      <a:pt x="13861" y="20637"/>
                    </a:cubicBezTo>
                    <a:cubicBezTo>
                      <a:pt x="13368" y="20637"/>
                      <a:pt x="12884" y="20682"/>
                      <a:pt x="12409" y="20789"/>
                    </a:cubicBezTo>
                    <a:cubicBezTo>
                      <a:pt x="12418" y="20072"/>
                      <a:pt x="12526" y="19365"/>
                      <a:pt x="12741" y="18684"/>
                    </a:cubicBezTo>
                    <a:cubicBezTo>
                      <a:pt x="13637" y="15937"/>
                      <a:pt x="16220" y="14564"/>
                      <a:pt x="18803" y="14564"/>
                    </a:cubicBezTo>
                    <a:close/>
                    <a:moveTo>
                      <a:pt x="117964" y="20716"/>
                    </a:moveTo>
                    <a:cubicBezTo>
                      <a:pt x="118390" y="20716"/>
                      <a:pt x="118819" y="20755"/>
                      <a:pt x="119245" y="20834"/>
                    </a:cubicBezTo>
                    <a:cubicBezTo>
                      <a:pt x="118726" y="21443"/>
                      <a:pt x="118322" y="22151"/>
                      <a:pt x="118063" y="22913"/>
                    </a:cubicBezTo>
                    <a:cubicBezTo>
                      <a:pt x="117821" y="23612"/>
                      <a:pt x="117722" y="24356"/>
                      <a:pt x="117758" y="25099"/>
                    </a:cubicBezTo>
                    <a:cubicBezTo>
                      <a:pt x="116516" y="23796"/>
                      <a:pt x="114757" y="22957"/>
                      <a:pt x="112897" y="22957"/>
                    </a:cubicBezTo>
                    <a:cubicBezTo>
                      <a:pt x="112878" y="22957"/>
                      <a:pt x="112858" y="22958"/>
                      <a:pt x="112839" y="22958"/>
                    </a:cubicBezTo>
                    <a:cubicBezTo>
                      <a:pt x="114174" y="21512"/>
                      <a:pt x="116038" y="20716"/>
                      <a:pt x="117964" y="20716"/>
                    </a:cubicBezTo>
                    <a:close/>
                    <a:moveTo>
                      <a:pt x="130993" y="20716"/>
                    </a:moveTo>
                    <a:cubicBezTo>
                      <a:pt x="132921" y="20716"/>
                      <a:pt x="134791" y="21512"/>
                      <a:pt x="136127" y="22958"/>
                    </a:cubicBezTo>
                    <a:cubicBezTo>
                      <a:pt x="136107" y="22958"/>
                      <a:pt x="136088" y="22957"/>
                      <a:pt x="136068" y="22957"/>
                    </a:cubicBezTo>
                    <a:cubicBezTo>
                      <a:pt x="134208" y="22957"/>
                      <a:pt x="132440" y="23796"/>
                      <a:pt x="131199" y="25099"/>
                    </a:cubicBezTo>
                    <a:cubicBezTo>
                      <a:pt x="131234" y="24356"/>
                      <a:pt x="131136" y="23612"/>
                      <a:pt x="130894" y="22913"/>
                    </a:cubicBezTo>
                    <a:cubicBezTo>
                      <a:pt x="130634" y="22151"/>
                      <a:pt x="130231" y="21452"/>
                      <a:pt x="129711" y="20834"/>
                    </a:cubicBezTo>
                    <a:cubicBezTo>
                      <a:pt x="130138" y="20755"/>
                      <a:pt x="130567" y="20716"/>
                      <a:pt x="130993" y="20716"/>
                    </a:cubicBezTo>
                    <a:close/>
                    <a:moveTo>
                      <a:pt x="84143" y="20805"/>
                    </a:moveTo>
                    <a:cubicBezTo>
                      <a:pt x="86076" y="20805"/>
                      <a:pt x="87948" y="21602"/>
                      <a:pt x="89290" y="23047"/>
                    </a:cubicBezTo>
                    <a:cubicBezTo>
                      <a:pt x="90627" y="21607"/>
                      <a:pt x="92501" y="20806"/>
                      <a:pt x="94436" y="20806"/>
                    </a:cubicBezTo>
                    <a:cubicBezTo>
                      <a:pt x="94861" y="20806"/>
                      <a:pt x="95289" y="20845"/>
                      <a:pt x="95715" y="20924"/>
                    </a:cubicBezTo>
                    <a:cubicBezTo>
                      <a:pt x="94720" y="22106"/>
                      <a:pt x="94138" y="23603"/>
                      <a:pt x="94219" y="25198"/>
                    </a:cubicBezTo>
                    <a:cubicBezTo>
                      <a:pt x="92977" y="23894"/>
                      <a:pt x="91209" y="23056"/>
                      <a:pt x="89341" y="23056"/>
                    </a:cubicBezTo>
                    <a:cubicBezTo>
                      <a:pt x="89321" y="23056"/>
                      <a:pt x="89301" y="23056"/>
                      <a:pt x="89281" y="23056"/>
                    </a:cubicBezTo>
                    <a:cubicBezTo>
                      <a:pt x="89262" y="23056"/>
                      <a:pt x="89242" y="23056"/>
                      <a:pt x="89222" y="23056"/>
                    </a:cubicBezTo>
                    <a:cubicBezTo>
                      <a:pt x="87362" y="23056"/>
                      <a:pt x="85595" y="23894"/>
                      <a:pt x="84353" y="25198"/>
                    </a:cubicBezTo>
                    <a:cubicBezTo>
                      <a:pt x="84434" y="23612"/>
                      <a:pt x="83851" y="22106"/>
                      <a:pt x="82866" y="20924"/>
                    </a:cubicBezTo>
                    <a:lnTo>
                      <a:pt x="82857" y="20924"/>
                    </a:lnTo>
                    <a:cubicBezTo>
                      <a:pt x="83285" y="20844"/>
                      <a:pt x="83716" y="20805"/>
                      <a:pt x="84143" y="20805"/>
                    </a:cubicBezTo>
                    <a:close/>
                    <a:moveTo>
                      <a:pt x="60510" y="20908"/>
                    </a:moveTo>
                    <a:cubicBezTo>
                      <a:pt x="62444" y="20908"/>
                      <a:pt x="64322" y="21705"/>
                      <a:pt x="65662" y="23155"/>
                    </a:cubicBezTo>
                    <a:cubicBezTo>
                      <a:pt x="65642" y="23155"/>
                      <a:pt x="65622" y="23155"/>
                      <a:pt x="65602" y="23155"/>
                    </a:cubicBezTo>
                    <a:cubicBezTo>
                      <a:pt x="63720" y="23155"/>
                      <a:pt x="61965" y="23989"/>
                      <a:pt x="60724" y="25287"/>
                    </a:cubicBezTo>
                    <a:lnTo>
                      <a:pt x="60724" y="25287"/>
                    </a:lnTo>
                    <a:cubicBezTo>
                      <a:pt x="60769" y="24543"/>
                      <a:pt x="60662" y="23809"/>
                      <a:pt x="60429" y="23110"/>
                    </a:cubicBezTo>
                    <a:cubicBezTo>
                      <a:pt x="60160" y="22348"/>
                      <a:pt x="59766" y="21641"/>
                      <a:pt x="59246" y="21022"/>
                    </a:cubicBezTo>
                    <a:cubicBezTo>
                      <a:pt x="59667" y="20945"/>
                      <a:pt x="60090" y="20908"/>
                      <a:pt x="60510" y="20908"/>
                    </a:cubicBezTo>
                    <a:close/>
                    <a:moveTo>
                      <a:pt x="47505" y="20905"/>
                    </a:moveTo>
                    <a:cubicBezTo>
                      <a:pt x="47929" y="20905"/>
                      <a:pt x="48356" y="20943"/>
                      <a:pt x="48780" y="21022"/>
                    </a:cubicBezTo>
                    <a:cubicBezTo>
                      <a:pt x="48251" y="21641"/>
                      <a:pt x="47848" y="22348"/>
                      <a:pt x="47579" y="23119"/>
                    </a:cubicBezTo>
                    <a:lnTo>
                      <a:pt x="47597" y="23110"/>
                    </a:lnTo>
                    <a:lnTo>
                      <a:pt x="47597" y="23110"/>
                    </a:lnTo>
                    <a:cubicBezTo>
                      <a:pt x="47355" y="23809"/>
                      <a:pt x="47257" y="24544"/>
                      <a:pt x="47293" y="25287"/>
                    </a:cubicBezTo>
                    <a:cubicBezTo>
                      <a:pt x="46045" y="23977"/>
                      <a:pt x="44274" y="23146"/>
                      <a:pt x="42394" y="23146"/>
                    </a:cubicBezTo>
                    <a:cubicBezTo>
                      <a:pt x="42384" y="23146"/>
                      <a:pt x="42374" y="23146"/>
                      <a:pt x="42364" y="23146"/>
                    </a:cubicBezTo>
                    <a:cubicBezTo>
                      <a:pt x="43709" y="21706"/>
                      <a:pt x="45577" y="20905"/>
                      <a:pt x="47505" y="20905"/>
                    </a:cubicBezTo>
                    <a:close/>
                    <a:moveTo>
                      <a:pt x="107673" y="20708"/>
                    </a:moveTo>
                    <a:cubicBezTo>
                      <a:pt x="109600" y="20708"/>
                      <a:pt x="111466" y="21504"/>
                      <a:pt x="112812" y="22949"/>
                    </a:cubicBezTo>
                    <a:cubicBezTo>
                      <a:pt x="112802" y="22949"/>
                      <a:pt x="112793" y="22949"/>
                      <a:pt x="112783" y="22949"/>
                    </a:cubicBezTo>
                    <a:cubicBezTo>
                      <a:pt x="110787" y="22949"/>
                      <a:pt x="108908" y="23888"/>
                      <a:pt x="107659" y="25341"/>
                    </a:cubicBezTo>
                    <a:cubicBezTo>
                      <a:pt x="107785" y="23675"/>
                      <a:pt x="107184" y="22098"/>
                      <a:pt x="106136" y="20888"/>
                    </a:cubicBezTo>
                    <a:lnTo>
                      <a:pt x="106136" y="20879"/>
                    </a:lnTo>
                    <a:cubicBezTo>
                      <a:pt x="106647" y="20764"/>
                      <a:pt x="107162" y="20708"/>
                      <a:pt x="107673" y="20708"/>
                    </a:cubicBezTo>
                    <a:close/>
                    <a:moveTo>
                      <a:pt x="13652" y="21003"/>
                    </a:moveTo>
                    <a:cubicBezTo>
                      <a:pt x="15588" y="21003"/>
                      <a:pt x="17463" y="21806"/>
                      <a:pt x="18807" y="23253"/>
                    </a:cubicBezTo>
                    <a:cubicBezTo>
                      <a:pt x="18787" y="23253"/>
                      <a:pt x="18768" y="23253"/>
                      <a:pt x="18748" y="23253"/>
                    </a:cubicBezTo>
                    <a:cubicBezTo>
                      <a:pt x="16879" y="23253"/>
                      <a:pt x="15111" y="24092"/>
                      <a:pt x="13870" y="25395"/>
                    </a:cubicBezTo>
                    <a:cubicBezTo>
                      <a:pt x="13951" y="23809"/>
                      <a:pt x="13368" y="22313"/>
                      <a:pt x="12382" y="21130"/>
                    </a:cubicBezTo>
                    <a:lnTo>
                      <a:pt x="12374" y="21121"/>
                    </a:lnTo>
                    <a:cubicBezTo>
                      <a:pt x="12799" y="21042"/>
                      <a:pt x="13227" y="21003"/>
                      <a:pt x="13652" y="21003"/>
                    </a:cubicBezTo>
                    <a:close/>
                    <a:moveTo>
                      <a:pt x="23953" y="21003"/>
                    </a:moveTo>
                    <a:cubicBezTo>
                      <a:pt x="24378" y="21003"/>
                      <a:pt x="24806" y="21042"/>
                      <a:pt x="25232" y="21121"/>
                    </a:cubicBezTo>
                    <a:cubicBezTo>
                      <a:pt x="24237" y="22304"/>
                      <a:pt x="23655" y="23800"/>
                      <a:pt x="23744" y="25395"/>
                    </a:cubicBezTo>
                    <a:cubicBezTo>
                      <a:pt x="22494" y="24092"/>
                      <a:pt x="20726" y="23253"/>
                      <a:pt x="18866" y="23253"/>
                    </a:cubicBezTo>
                    <a:cubicBezTo>
                      <a:pt x="18846" y="23253"/>
                      <a:pt x="18827" y="23253"/>
                      <a:pt x="18807" y="23253"/>
                    </a:cubicBezTo>
                    <a:cubicBezTo>
                      <a:pt x="20144" y="21806"/>
                      <a:pt x="22018" y="21003"/>
                      <a:pt x="23953" y="21003"/>
                    </a:cubicBezTo>
                    <a:close/>
                    <a:moveTo>
                      <a:pt x="37173" y="20910"/>
                    </a:moveTo>
                    <a:cubicBezTo>
                      <a:pt x="39106" y="20910"/>
                      <a:pt x="40979" y="21706"/>
                      <a:pt x="42328" y="23155"/>
                    </a:cubicBezTo>
                    <a:cubicBezTo>
                      <a:pt x="42310" y="23155"/>
                      <a:pt x="42291" y="23155"/>
                      <a:pt x="42273" y="23155"/>
                    </a:cubicBezTo>
                    <a:cubicBezTo>
                      <a:pt x="40286" y="23155"/>
                      <a:pt x="38419" y="24100"/>
                      <a:pt x="37176" y="25538"/>
                    </a:cubicBezTo>
                    <a:cubicBezTo>
                      <a:pt x="37302" y="23881"/>
                      <a:pt x="36701" y="22304"/>
                      <a:pt x="35653" y="21076"/>
                    </a:cubicBezTo>
                    <a:cubicBezTo>
                      <a:pt x="36158" y="20965"/>
                      <a:pt x="36668" y="20910"/>
                      <a:pt x="37173" y="20910"/>
                    </a:cubicBezTo>
                    <a:close/>
                    <a:moveTo>
                      <a:pt x="124477" y="18862"/>
                    </a:moveTo>
                    <a:cubicBezTo>
                      <a:pt x="127059" y="18862"/>
                      <a:pt x="129640" y="20235"/>
                      <a:pt x="130536" y="22985"/>
                    </a:cubicBezTo>
                    <a:cubicBezTo>
                      <a:pt x="130751" y="23666"/>
                      <a:pt x="130867" y="24373"/>
                      <a:pt x="130867" y="25090"/>
                    </a:cubicBezTo>
                    <a:cubicBezTo>
                      <a:pt x="130388" y="24985"/>
                      <a:pt x="129906" y="24934"/>
                      <a:pt x="129426" y="24934"/>
                    </a:cubicBezTo>
                    <a:cubicBezTo>
                      <a:pt x="127574" y="24934"/>
                      <a:pt x="125776" y="25700"/>
                      <a:pt x="124487" y="27089"/>
                    </a:cubicBezTo>
                    <a:cubicBezTo>
                      <a:pt x="123206" y="25709"/>
                      <a:pt x="121414" y="24929"/>
                      <a:pt x="119532" y="24929"/>
                    </a:cubicBezTo>
                    <a:cubicBezTo>
                      <a:pt x="119048" y="24929"/>
                      <a:pt x="118564" y="24983"/>
                      <a:pt x="118089" y="25090"/>
                    </a:cubicBezTo>
                    <a:cubicBezTo>
                      <a:pt x="118089" y="24373"/>
                      <a:pt x="118197" y="23666"/>
                      <a:pt x="118412" y="22985"/>
                    </a:cubicBezTo>
                    <a:cubicBezTo>
                      <a:pt x="119308" y="20237"/>
                      <a:pt x="121893" y="18862"/>
                      <a:pt x="124477" y="18862"/>
                    </a:cubicBezTo>
                    <a:close/>
                    <a:moveTo>
                      <a:pt x="77632" y="18956"/>
                    </a:moveTo>
                    <a:cubicBezTo>
                      <a:pt x="80806" y="18956"/>
                      <a:pt x="83981" y="21032"/>
                      <a:pt x="84022" y="25189"/>
                    </a:cubicBezTo>
                    <a:cubicBezTo>
                      <a:pt x="83548" y="25087"/>
                      <a:pt x="83071" y="25037"/>
                      <a:pt x="82597" y="25037"/>
                    </a:cubicBezTo>
                    <a:cubicBezTo>
                      <a:pt x="80739" y="25037"/>
                      <a:pt x="78934" y="25804"/>
                      <a:pt x="77642" y="27196"/>
                    </a:cubicBezTo>
                    <a:cubicBezTo>
                      <a:pt x="76360" y="25816"/>
                      <a:pt x="74568" y="25037"/>
                      <a:pt x="72687" y="25037"/>
                    </a:cubicBezTo>
                    <a:cubicBezTo>
                      <a:pt x="72203" y="25037"/>
                      <a:pt x="71719" y="25090"/>
                      <a:pt x="71244" y="25189"/>
                    </a:cubicBezTo>
                    <a:cubicBezTo>
                      <a:pt x="71280" y="21035"/>
                      <a:pt x="74456" y="18956"/>
                      <a:pt x="77632" y="18956"/>
                    </a:cubicBezTo>
                    <a:close/>
                    <a:moveTo>
                      <a:pt x="100947" y="18956"/>
                    </a:moveTo>
                    <a:cubicBezTo>
                      <a:pt x="104121" y="18956"/>
                      <a:pt x="107295" y="21032"/>
                      <a:pt x="107337" y="25187"/>
                    </a:cubicBezTo>
                    <a:lnTo>
                      <a:pt x="107337" y="25187"/>
                    </a:lnTo>
                    <a:cubicBezTo>
                      <a:pt x="106865" y="25086"/>
                      <a:pt x="106389" y="25037"/>
                      <a:pt x="105917" y="25037"/>
                    </a:cubicBezTo>
                    <a:cubicBezTo>
                      <a:pt x="104054" y="25037"/>
                      <a:pt x="102249" y="25804"/>
                      <a:pt x="100957" y="27196"/>
                    </a:cubicBezTo>
                    <a:cubicBezTo>
                      <a:pt x="99676" y="25816"/>
                      <a:pt x="97883" y="25037"/>
                      <a:pt x="96002" y="25037"/>
                    </a:cubicBezTo>
                    <a:cubicBezTo>
                      <a:pt x="95518" y="25037"/>
                      <a:pt x="95034" y="25090"/>
                      <a:pt x="94559" y="25189"/>
                    </a:cubicBezTo>
                    <a:cubicBezTo>
                      <a:pt x="94595" y="21035"/>
                      <a:pt x="97771" y="18956"/>
                      <a:pt x="100947" y="18956"/>
                    </a:cubicBezTo>
                    <a:close/>
                    <a:moveTo>
                      <a:pt x="53993" y="19061"/>
                    </a:moveTo>
                    <a:cubicBezTo>
                      <a:pt x="56574" y="19061"/>
                      <a:pt x="59156" y="20434"/>
                      <a:pt x="60052" y="23182"/>
                    </a:cubicBezTo>
                    <a:lnTo>
                      <a:pt x="60070" y="23173"/>
                    </a:lnTo>
                    <a:cubicBezTo>
                      <a:pt x="60285" y="23854"/>
                      <a:pt x="60393" y="24562"/>
                      <a:pt x="60402" y="25278"/>
                    </a:cubicBezTo>
                    <a:cubicBezTo>
                      <a:pt x="59927" y="25177"/>
                      <a:pt x="59448" y="25127"/>
                      <a:pt x="58973" y="25127"/>
                    </a:cubicBezTo>
                    <a:cubicBezTo>
                      <a:pt x="57110" y="25127"/>
                      <a:pt x="55305" y="25893"/>
                      <a:pt x="54013" y="27286"/>
                    </a:cubicBezTo>
                    <a:cubicBezTo>
                      <a:pt x="52732" y="25906"/>
                      <a:pt x="50939" y="25126"/>
                      <a:pt x="49058" y="25126"/>
                    </a:cubicBezTo>
                    <a:cubicBezTo>
                      <a:pt x="48574" y="25126"/>
                      <a:pt x="48090" y="25171"/>
                      <a:pt x="47615" y="25278"/>
                    </a:cubicBezTo>
                    <a:cubicBezTo>
                      <a:pt x="47615" y="24562"/>
                      <a:pt x="47732" y="23854"/>
                      <a:pt x="47947" y="23173"/>
                    </a:cubicBezTo>
                    <a:cubicBezTo>
                      <a:pt x="48838" y="20432"/>
                      <a:pt x="51415" y="19061"/>
                      <a:pt x="53993" y="19061"/>
                    </a:cubicBezTo>
                    <a:close/>
                    <a:moveTo>
                      <a:pt x="7148" y="19155"/>
                    </a:moveTo>
                    <a:cubicBezTo>
                      <a:pt x="10323" y="19155"/>
                      <a:pt x="13498" y="21234"/>
                      <a:pt x="13538" y="25395"/>
                    </a:cubicBezTo>
                    <a:cubicBezTo>
                      <a:pt x="13060" y="25290"/>
                      <a:pt x="12577" y="25239"/>
                      <a:pt x="12098" y="25239"/>
                    </a:cubicBezTo>
                    <a:cubicBezTo>
                      <a:pt x="10244" y="25239"/>
                      <a:pt x="8445" y="26005"/>
                      <a:pt x="7150" y="27393"/>
                    </a:cubicBezTo>
                    <a:cubicBezTo>
                      <a:pt x="5868" y="26013"/>
                      <a:pt x="4076" y="25234"/>
                      <a:pt x="2194" y="25234"/>
                    </a:cubicBezTo>
                    <a:cubicBezTo>
                      <a:pt x="1711" y="25234"/>
                      <a:pt x="1227" y="25287"/>
                      <a:pt x="752" y="25395"/>
                    </a:cubicBezTo>
                    <a:cubicBezTo>
                      <a:pt x="792" y="21236"/>
                      <a:pt x="3970" y="19155"/>
                      <a:pt x="7148" y="19155"/>
                    </a:cubicBezTo>
                    <a:close/>
                    <a:moveTo>
                      <a:pt x="30463" y="19158"/>
                    </a:moveTo>
                    <a:cubicBezTo>
                      <a:pt x="33636" y="19158"/>
                      <a:pt x="36811" y="21236"/>
                      <a:pt x="36854" y="25391"/>
                    </a:cubicBezTo>
                    <a:lnTo>
                      <a:pt x="36854" y="25391"/>
                    </a:lnTo>
                    <a:cubicBezTo>
                      <a:pt x="36379" y="25289"/>
                      <a:pt x="35901" y="25239"/>
                      <a:pt x="35426" y="25239"/>
                    </a:cubicBezTo>
                    <a:cubicBezTo>
                      <a:pt x="33569" y="25239"/>
                      <a:pt x="31771" y="26005"/>
                      <a:pt x="30483" y="27393"/>
                    </a:cubicBezTo>
                    <a:cubicBezTo>
                      <a:pt x="29201" y="26022"/>
                      <a:pt x="27409" y="25234"/>
                      <a:pt x="25528" y="25234"/>
                    </a:cubicBezTo>
                    <a:cubicBezTo>
                      <a:pt x="25044" y="25234"/>
                      <a:pt x="24560" y="25287"/>
                      <a:pt x="24085" y="25395"/>
                    </a:cubicBezTo>
                    <a:cubicBezTo>
                      <a:pt x="24116" y="21237"/>
                      <a:pt x="27288" y="19158"/>
                      <a:pt x="30463" y="19158"/>
                    </a:cubicBezTo>
                    <a:close/>
                    <a:moveTo>
                      <a:pt x="129616" y="25309"/>
                    </a:moveTo>
                    <a:cubicBezTo>
                      <a:pt x="130046" y="25309"/>
                      <a:pt x="130480" y="25349"/>
                      <a:pt x="130912" y="25431"/>
                    </a:cubicBezTo>
                    <a:cubicBezTo>
                      <a:pt x="129908" y="26605"/>
                      <a:pt x="129326" y="28110"/>
                      <a:pt x="129415" y="29696"/>
                    </a:cubicBezTo>
                    <a:lnTo>
                      <a:pt x="129415" y="29705"/>
                    </a:lnTo>
                    <a:cubicBezTo>
                      <a:pt x="128174" y="28393"/>
                      <a:pt x="126407" y="27563"/>
                      <a:pt x="124538" y="27563"/>
                    </a:cubicBezTo>
                    <a:cubicBezTo>
                      <a:pt x="124518" y="27563"/>
                      <a:pt x="124498" y="27563"/>
                      <a:pt x="124478" y="27563"/>
                    </a:cubicBezTo>
                    <a:cubicBezTo>
                      <a:pt x="124459" y="27563"/>
                      <a:pt x="124439" y="27563"/>
                      <a:pt x="124419" y="27563"/>
                    </a:cubicBezTo>
                    <a:cubicBezTo>
                      <a:pt x="122559" y="27563"/>
                      <a:pt x="120791" y="28402"/>
                      <a:pt x="119550" y="29705"/>
                    </a:cubicBezTo>
                    <a:cubicBezTo>
                      <a:pt x="119631" y="28110"/>
                      <a:pt x="119048" y="26605"/>
                      <a:pt x="118054" y="25431"/>
                    </a:cubicBezTo>
                    <a:cubicBezTo>
                      <a:pt x="118485" y="25349"/>
                      <a:pt x="118919" y="25309"/>
                      <a:pt x="119350" y="25309"/>
                    </a:cubicBezTo>
                    <a:cubicBezTo>
                      <a:pt x="121279" y="25309"/>
                      <a:pt x="123147" y="26111"/>
                      <a:pt x="124487" y="27554"/>
                    </a:cubicBezTo>
                    <a:cubicBezTo>
                      <a:pt x="125820" y="26111"/>
                      <a:pt x="127687" y="25309"/>
                      <a:pt x="129616" y="25309"/>
                    </a:cubicBezTo>
                    <a:close/>
                    <a:moveTo>
                      <a:pt x="48849" y="25510"/>
                    </a:moveTo>
                    <a:cubicBezTo>
                      <a:pt x="50784" y="25510"/>
                      <a:pt x="52659" y="26313"/>
                      <a:pt x="54004" y="27760"/>
                    </a:cubicBezTo>
                    <a:lnTo>
                      <a:pt x="54004" y="27760"/>
                    </a:lnTo>
                    <a:cubicBezTo>
                      <a:pt x="54001" y="27760"/>
                      <a:pt x="53998" y="27761"/>
                      <a:pt x="53995" y="27761"/>
                    </a:cubicBezTo>
                    <a:cubicBezTo>
                      <a:pt x="53975" y="27760"/>
                      <a:pt x="53956" y="27760"/>
                      <a:pt x="53936" y="27760"/>
                    </a:cubicBezTo>
                    <a:cubicBezTo>
                      <a:pt x="52067" y="27760"/>
                      <a:pt x="50308" y="28599"/>
                      <a:pt x="49058" y="29902"/>
                    </a:cubicBezTo>
                    <a:cubicBezTo>
                      <a:pt x="49138" y="28307"/>
                      <a:pt x="48565" y="26811"/>
                      <a:pt x="47561" y="25628"/>
                    </a:cubicBezTo>
                    <a:lnTo>
                      <a:pt x="47570" y="25628"/>
                    </a:lnTo>
                    <a:cubicBezTo>
                      <a:pt x="47996" y="25549"/>
                      <a:pt x="48424" y="25510"/>
                      <a:pt x="48849" y="25510"/>
                    </a:cubicBezTo>
                    <a:close/>
                    <a:moveTo>
                      <a:pt x="59145" y="25510"/>
                    </a:moveTo>
                    <a:cubicBezTo>
                      <a:pt x="59569" y="25510"/>
                      <a:pt x="59996" y="25549"/>
                      <a:pt x="60420" y="25628"/>
                    </a:cubicBezTo>
                    <a:cubicBezTo>
                      <a:pt x="59434" y="26811"/>
                      <a:pt x="58852" y="28307"/>
                      <a:pt x="58932" y="29902"/>
                    </a:cubicBezTo>
                    <a:cubicBezTo>
                      <a:pt x="57691" y="28599"/>
                      <a:pt x="55923" y="27760"/>
                      <a:pt x="54054" y="27760"/>
                    </a:cubicBezTo>
                    <a:cubicBezTo>
                      <a:pt x="54037" y="27760"/>
                      <a:pt x="54021" y="27760"/>
                      <a:pt x="54004" y="27760"/>
                    </a:cubicBezTo>
                    <a:lnTo>
                      <a:pt x="54004" y="27760"/>
                    </a:lnTo>
                    <a:cubicBezTo>
                      <a:pt x="55341" y="26313"/>
                      <a:pt x="57215" y="25510"/>
                      <a:pt x="59145" y="25510"/>
                    </a:cubicBezTo>
                    <a:close/>
                    <a:moveTo>
                      <a:pt x="25317" y="25617"/>
                    </a:moveTo>
                    <a:cubicBezTo>
                      <a:pt x="27250" y="25617"/>
                      <a:pt x="29122" y="26414"/>
                      <a:pt x="30465" y="27859"/>
                    </a:cubicBezTo>
                    <a:cubicBezTo>
                      <a:pt x="30445" y="27859"/>
                      <a:pt x="30425" y="27859"/>
                      <a:pt x="30406" y="27859"/>
                    </a:cubicBezTo>
                    <a:cubicBezTo>
                      <a:pt x="28537" y="27859"/>
                      <a:pt x="26769" y="28697"/>
                      <a:pt x="25528" y="30001"/>
                    </a:cubicBezTo>
                    <a:cubicBezTo>
                      <a:pt x="25608" y="28415"/>
                      <a:pt x="25026" y="26909"/>
                      <a:pt x="24031" y="25735"/>
                    </a:cubicBezTo>
                    <a:cubicBezTo>
                      <a:pt x="24460" y="25656"/>
                      <a:pt x="24890" y="25617"/>
                      <a:pt x="25317" y="25617"/>
                    </a:cubicBezTo>
                    <a:close/>
                    <a:moveTo>
                      <a:pt x="106136" y="30079"/>
                    </a:moveTo>
                    <a:cubicBezTo>
                      <a:pt x="106135" y="30079"/>
                      <a:pt x="106135" y="30080"/>
                      <a:pt x="106134" y="30080"/>
                    </a:cubicBezTo>
                    <a:lnTo>
                      <a:pt x="106134" y="30080"/>
                    </a:lnTo>
                    <a:lnTo>
                      <a:pt x="106136" y="30081"/>
                    </a:lnTo>
                    <a:cubicBezTo>
                      <a:pt x="106136" y="30081"/>
                      <a:pt x="106136" y="30080"/>
                      <a:pt x="106136" y="30079"/>
                    </a:cubicBezTo>
                    <a:close/>
                    <a:moveTo>
                      <a:pt x="70806" y="20919"/>
                    </a:moveTo>
                    <a:cubicBezTo>
                      <a:pt x="71297" y="20919"/>
                      <a:pt x="71792" y="20971"/>
                      <a:pt x="72283" y="21076"/>
                    </a:cubicBezTo>
                    <a:cubicBezTo>
                      <a:pt x="71289" y="22322"/>
                      <a:pt x="70742" y="23908"/>
                      <a:pt x="70939" y="25574"/>
                    </a:cubicBezTo>
                    <a:cubicBezTo>
                      <a:pt x="71446" y="25463"/>
                      <a:pt x="71957" y="25408"/>
                      <a:pt x="72464" y="25408"/>
                    </a:cubicBezTo>
                    <a:cubicBezTo>
                      <a:pt x="74404" y="25408"/>
                      <a:pt x="76283" y="26206"/>
                      <a:pt x="77633" y="27662"/>
                    </a:cubicBezTo>
                    <a:cubicBezTo>
                      <a:pt x="78968" y="26216"/>
                      <a:pt x="80838" y="25420"/>
                      <a:pt x="82771" y="25420"/>
                    </a:cubicBezTo>
                    <a:cubicBezTo>
                      <a:pt x="83199" y="25420"/>
                      <a:pt x="83629" y="25459"/>
                      <a:pt x="84057" y="25538"/>
                    </a:cubicBezTo>
                    <a:cubicBezTo>
                      <a:pt x="83063" y="26721"/>
                      <a:pt x="82480" y="28218"/>
                      <a:pt x="82570" y="29813"/>
                    </a:cubicBezTo>
                    <a:cubicBezTo>
                      <a:pt x="81320" y="28509"/>
                      <a:pt x="79561" y="27671"/>
                      <a:pt x="77692" y="27671"/>
                    </a:cubicBezTo>
                    <a:cubicBezTo>
                      <a:pt x="77672" y="27671"/>
                      <a:pt x="77653" y="27671"/>
                      <a:pt x="77633" y="27671"/>
                    </a:cubicBezTo>
                    <a:cubicBezTo>
                      <a:pt x="77615" y="27671"/>
                      <a:pt x="77597" y="27671"/>
                      <a:pt x="77578" y="27671"/>
                    </a:cubicBezTo>
                    <a:cubicBezTo>
                      <a:pt x="75520" y="27671"/>
                      <a:pt x="73598" y="28679"/>
                      <a:pt x="72346" y="30207"/>
                    </a:cubicBezTo>
                    <a:cubicBezTo>
                      <a:pt x="72748" y="26485"/>
                      <a:pt x="69425" y="23164"/>
                      <a:pt x="65706" y="23164"/>
                    </a:cubicBezTo>
                    <a:cubicBezTo>
                      <a:pt x="65691" y="23164"/>
                      <a:pt x="65677" y="23164"/>
                      <a:pt x="65662" y="23164"/>
                    </a:cubicBezTo>
                    <a:cubicBezTo>
                      <a:pt x="67004" y="21714"/>
                      <a:pt x="68876" y="20919"/>
                      <a:pt x="70806" y="20919"/>
                    </a:cubicBezTo>
                    <a:close/>
                    <a:moveTo>
                      <a:pt x="35617" y="25606"/>
                    </a:moveTo>
                    <a:cubicBezTo>
                      <a:pt x="36076" y="25606"/>
                      <a:pt x="36538" y="25652"/>
                      <a:pt x="36997" y="25744"/>
                    </a:cubicBezTo>
                    <a:cubicBezTo>
                      <a:pt x="35993" y="26999"/>
                      <a:pt x="35447" y="28594"/>
                      <a:pt x="35644" y="30269"/>
                    </a:cubicBezTo>
                    <a:cubicBezTo>
                      <a:pt x="34392" y="28813"/>
                      <a:pt x="32516" y="27859"/>
                      <a:pt x="30520" y="27859"/>
                    </a:cubicBezTo>
                    <a:cubicBezTo>
                      <a:pt x="30502" y="27859"/>
                      <a:pt x="30483" y="27859"/>
                      <a:pt x="30465" y="27859"/>
                    </a:cubicBezTo>
                    <a:cubicBezTo>
                      <a:pt x="31804" y="26411"/>
                      <a:pt x="33682" y="25606"/>
                      <a:pt x="35617" y="25606"/>
                    </a:cubicBezTo>
                    <a:close/>
                    <a:moveTo>
                      <a:pt x="112816" y="23451"/>
                    </a:moveTo>
                    <a:cubicBezTo>
                      <a:pt x="115993" y="23451"/>
                      <a:pt x="119169" y="25529"/>
                      <a:pt x="119209" y="29687"/>
                    </a:cubicBezTo>
                    <a:cubicBezTo>
                      <a:pt x="118736" y="29585"/>
                      <a:pt x="118259" y="29535"/>
                      <a:pt x="117784" y="29535"/>
                    </a:cubicBezTo>
                    <a:cubicBezTo>
                      <a:pt x="115923" y="29535"/>
                      <a:pt x="114113" y="30302"/>
                      <a:pt x="112821" y="31694"/>
                    </a:cubicBezTo>
                    <a:cubicBezTo>
                      <a:pt x="111539" y="30314"/>
                      <a:pt x="109747" y="29535"/>
                      <a:pt x="107865" y="29535"/>
                    </a:cubicBezTo>
                    <a:cubicBezTo>
                      <a:pt x="107382" y="29535"/>
                      <a:pt x="106898" y="29588"/>
                      <a:pt x="106423" y="29687"/>
                    </a:cubicBezTo>
                    <a:cubicBezTo>
                      <a:pt x="106463" y="25529"/>
                      <a:pt x="109640" y="23451"/>
                      <a:pt x="112816" y="23451"/>
                    </a:cubicBezTo>
                    <a:close/>
                    <a:moveTo>
                      <a:pt x="136139" y="23455"/>
                    </a:moveTo>
                    <a:cubicBezTo>
                      <a:pt x="139311" y="23455"/>
                      <a:pt x="142484" y="25532"/>
                      <a:pt x="142525" y="29687"/>
                    </a:cubicBezTo>
                    <a:lnTo>
                      <a:pt x="142534" y="29696"/>
                    </a:lnTo>
                    <a:cubicBezTo>
                      <a:pt x="142055" y="29591"/>
                      <a:pt x="141572" y="29540"/>
                      <a:pt x="141093" y="29540"/>
                    </a:cubicBezTo>
                    <a:cubicBezTo>
                      <a:pt x="139240" y="29540"/>
                      <a:pt x="137441" y="30306"/>
                      <a:pt x="136145" y="31694"/>
                    </a:cubicBezTo>
                    <a:cubicBezTo>
                      <a:pt x="134872" y="30323"/>
                      <a:pt x="133071" y="29535"/>
                      <a:pt x="131199" y="29535"/>
                    </a:cubicBezTo>
                    <a:cubicBezTo>
                      <a:pt x="130715" y="29535"/>
                      <a:pt x="130231" y="29588"/>
                      <a:pt x="129756" y="29696"/>
                    </a:cubicBezTo>
                    <a:cubicBezTo>
                      <a:pt x="129787" y="25536"/>
                      <a:pt x="132963" y="23455"/>
                      <a:pt x="136139" y="23455"/>
                    </a:cubicBezTo>
                    <a:close/>
                    <a:moveTo>
                      <a:pt x="89290" y="23558"/>
                    </a:moveTo>
                    <a:cubicBezTo>
                      <a:pt x="92466" y="23558"/>
                      <a:pt x="95642" y="25636"/>
                      <a:pt x="95679" y="29793"/>
                    </a:cubicBezTo>
                    <a:lnTo>
                      <a:pt x="95679" y="29793"/>
                    </a:lnTo>
                    <a:cubicBezTo>
                      <a:pt x="95207" y="29692"/>
                      <a:pt x="94732" y="29643"/>
                      <a:pt x="94260" y="29643"/>
                    </a:cubicBezTo>
                    <a:cubicBezTo>
                      <a:pt x="92399" y="29643"/>
                      <a:pt x="90599" y="30409"/>
                      <a:pt x="89299" y="31802"/>
                    </a:cubicBezTo>
                    <a:cubicBezTo>
                      <a:pt x="88018" y="30422"/>
                      <a:pt x="86226" y="29642"/>
                      <a:pt x="84344" y="29642"/>
                    </a:cubicBezTo>
                    <a:cubicBezTo>
                      <a:pt x="83860" y="29642"/>
                      <a:pt x="83376" y="29696"/>
                      <a:pt x="82902" y="29795"/>
                    </a:cubicBezTo>
                    <a:cubicBezTo>
                      <a:pt x="82937" y="25637"/>
                      <a:pt x="86114" y="23558"/>
                      <a:pt x="89290" y="23558"/>
                    </a:cubicBezTo>
                    <a:close/>
                    <a:moveTo>
                      <a:pt x="65666" y="23648"/>
                    </a:moveTo>
                    <a:cubicBezTo>
                      <a:pt x="68843" y="23648"/>
                      <a:pt x="72019" y="25727"/>
                      <a:pt x="72059" y="29884"/>
                    </a:cubicBezTo>
                    <a:cubicBezTo>
                      <a:pt x="71580" y="29779"/>
                      <a:pt x="71096" y="29728"/>
                      <a:pt x="70615" y="29728"/>
                    </a:cubicBezTo>
                    <a:cubicBezTo>
                      <a:pt x="68761" y="29728"/>
                      <a:pt x="66961" y="30492"/>
                      <a:pt x="65666" y="31886"/>
                    </a:cubicBezTo>
                    <a:lnTo>
                      <a:pt x="65666" y="31886"/>
                    </a:lnTo>
                    <a:cubicBezTo>
                      <a:pt x="64392" y="30517"/>
                      <a:pt x="62615" y="29732"/>
                      <a:pt x="60747" y="29732"/>
                    </a:cubicBezTo>
                    <a:cubicBezTo>
                      <a:pt x="60737" y="29732"/>
                      <a:pt x="60726" y="29732"/>
                      <a:pt x="60715" y="29732"/>
                    </a:cubicBezTo>
                    <a:cubicBezTo>
                      <a:pt x="60231" y="29732"/>
                      <a:pt x="59748" y="29777"/>
                      <a:pt x="59273" y="29884"/>
                    </a:cubicBezTo>
                    <a:cubicBezTo>
                      <a:pt x="59313" y="25727"/>
                      <a:pt x="62490" y="23648"/>
                      <a:pt x="65666" y="23648"/>
                    </a:cubicBezTo>
                    <a:close/>
                    <a:moveTo>
                      <a:pt x="42333" y="23656"/>
                    </a:moveTo>
                    <a:cubicBezTo>
                      <a:pt x="45505" y="23656"/>
                      <a:pt x="48680" y="25731"/>
                      <a:pt x="48726" y="29882"/>
                    </a:cubicBezTo>
                    <a:lnTo>
                      <a:pt x="48726" y="29882"/>
                    </a:lnTo>
                    <a:cubicBezTo>
                      <a:pt x="48256" y="29782"/>
                      <a:pt x="47782" y="29732"/>
                      <a:pt x="47311" y="29732"/>
                    </a:cubicBezTo>
                    <a:cubicBezTo>
                      <a:pt x="45452" y="29732"/>
                      <a:pt x="43648" y="30499"/>
                      <a:pt x="42355" y="31891"/>
                    </a:cubicBezTo>
                    <a:cubicBezTo>
                      <a:pt x="41074" y="30511"/>
                      <a:pt x="39282" y="29732"/>
                      <a:pt x="37400" y="29732"/>
                    </a:cubicBezTo>
                    <a:cubicBezTo>
                      <a:pt x="36916" y="29732"/>
                      <a:pt x="36432" y="29777"/>
                      <a:pt x="35958" y="29884"/>
                    </a:cubicBezTo>
                    <a:cubicBezTo>
                      <a:pt x="35989" y="25732"/>
                      <a:pt x="39159" y="23656"/>
                      <a:pt x="42333" y="23656"/>
                    </a:cubicBezTo>
                    <a:close/>
                    <a:moveTo>
                      <a:pt x="18806" y="23760"/>
                    </a:moveTo>
                    <a:cubicBezTo>
                      <a:pt x="21979" y="23760"/>
                      <a:pt x="25151" y="25836"/>
                      <a:pt x="25196" y="29992"/>
                    </a:cubicBezTo>
                    <a:lnTo>
                      <a:pt x="25196" y="29992"/>
                    </a:lnTo>
                    <a:cubicBezTo>
                      <a:pt x="24718" y="29887"/>
                      <a:pt x="24235" y="29836"/>
                      <a:pt x="23756" y="29836"/>
                    </a:cubicBezTo>
                    <a:cubicBezTo>
                      <a:pt x="21903" y="29836"/>
                      <a:pt x="20103" y="30603"/>
                      <a:pt x="18807" y="31999"/>
                    </a:cubicBezTo>
                    <a:cubicBezTo>
                      <a:pt x="17526" y="30619"/>
                      <a:pt x="15734" y="29839"/>
                      <a:pt x="13852" y="29839"/>
                    </a:cubicBezTo>
                    <a:cubicBezTo>
                      <a:pt x="13368" y="29839"/>
                      <a:pt x="12884" y="29893"/>
                      <a:pt x="12409" y="29992"/>
                    </a:cubicBezTo>
                    <a:cubicBezTo>
                      <a:pt x="12454" y="25839"/>
                      <a:pt x="15631" y="23760"/>
                      <a:pt x="18806" y="23760"/>
                    </a:cubicBezTo>
                    <a:close/>
                    <a:moveTo>
                      <a:pt x="117960" y="29918"/>
                    </a:moveTo>
                    <a:cubicBezTo>
                      <a:pt x="118387" y="29918"/>
                      <a:pt x="118817" y="29957"/>
                      <a:pt x="119245" y="30037"/>
                    </a:cubicBezTo>
                    <a:cubicBezTo>
                      <a:pt x="118251" y="31210"/>
                      <a:pt x="117668" y="32716"/>
                      <a:pt x="117758" y="34302"/>
                    </a:cubicBezTo>
                    <a:cubicBezTo>
                      <a:pt x="116514" y="33005"/>
                      <a:pt x="114758" y="32168"/>
                      <a:pt x="112908" y="32168"/>
                    </a:cubicBezTo>
                    <a:cubicBezTo>
                      <a:pt x="112879" y="32168"/>
                      <a:pt x="112850" y="32169"/>
                      <a:pt x="112821" y="32169"/>
                    </a:cubicBezTo>
                    <a:cubicBezTo>
                      <a:pt x="114156" y="30716"/>
                      <a:pt x="116027" y="29918"/>
                      <a:pt x="117960" y="29918"/>
                    </a:cubicBezTo>
                    <a:close/>
                    <a:moveTo>
                      <a:pt x="84139" y="30021"/>
                    </a:moveTo>
                    <a:cubicBezTo>
                      <a:pt x="86073" y="30021"/>
                      <a:pt x="87951" y="30818"/>
                      <a:pt x="89290" y="32268"/>
                    </a:cubicBezTo>
                    <a:lnTo>
                      <a:pt x="89290" y="32268"/>
                    </a:lnTo>
                    <a:cubicBezTo>
                      <a:pt x="89274" y="32267"/>
                      <a:pt x="89257" y="32267"/>
                      <a:pt x="89240" y="32267"/>
                    </a:cubicBezTo>
                    <a:cubicBezTo>
                      <a:pt x="87371" y="32267"/>
                      <a:pt x="85603" y="33106"/>
                      <a:pt x="84362" y="34409"/>
                    </a:cubicBezTo>
                    <a:cubicBezTo>
                      <a:pt x="84443" y="32814"/>
                      <a:pt x="83860" y="31318"/>
                      <a:pt x="82875" y="30135"/>
                    </a:cubicBezTo>
                    <a:cubicBezTo>
                      <a:pt x="83295" y="30058"/>
                      <a:pt x="83719" y="30021"/>
                      <a:pt x="84139" y="30021"/>
                    </a:cubicBezTo>
                    <a:close/>
                    <a:moveTo>
                      <a:pt x="94446" y="30017"/>
                    </a:moveTo>
                    <a:cubicBezTo>
                      <a:pt x="94870" y="30017"/>
                      <a:pt x="95298" y="30056"/>
                      <a:pt x="95724" y="30135"/>
                    </a:cubicBezTo>
                    <a:cubicBezTo>
                      <a:pt x="94729" y="31318"/>
                      <a:pt x="94147" y="32814"/>
                      <a:pt x="94237" y="34409"/>
                    </a:cubicBezTo>
                    <a:cubicBezTo>
                      <a:pt x="92986" y="33106"/>
                      <a:pt x="91227" y="32267"/>
                      <a:pt x="89359" y="32267"/>
                    </a:cubicBezTo>
                    <a:cubicBezTo>
                      <a:pt x="89339" y="32267"/>
                      <a:pt x="89319" y="32267"/>
                      <a:pt x="89299" y="32268"/>
                    </a:cubicBezTo>
                    <a:cubicBezTo>
                      <a:pt x="90637" y="30820"/>
                      <a:pt x="92510" y="30017"/>
                      <a:pt x="94446" y="30017"/>
                    </a:cubicBezTo>
                    <a:close/>
                    <a:moveTo>
                      <a:pt x="47502" y="30107"/>
                    </a:moveTo>
                    <a:cubicBezTo>
                      <a:pt x="47926" y="30107"/>
                      <a:pt x="48354" y="30146"/>
                      <a:pt x="48780" y="30225"/>
                    </a:cubicBezTo>
                    <a:cubicBezTo>
                      <a:pt x="47785" y="31407"/>
                      <a:pt x="47203" y="32913"/>
                      <a:pt x="47284" y="34499"/>
                    </a:cubicBezTo>
                    <a:cubicBezTo>
                      <a:pt x="46042" y="33196"/>
                      <a:pt x="44275" y="32366"/>
                      <a:pt x="42406" y="32366"/>
                    </a:cubicBezTo>
                    <a:cubicBezTo>
                      <a:pt x="42386" y="32366"/>
                      <a:pt x="42366" y="32366"/>
                      <a:pt x="42346" y="32366"/>
                    </a:cubicBezTo>
                    <a:cubicBezTo>
                      <a:pt x="42343" y="32366"/>
                      <a:pt x="42341" y="32366"/>
                      <a:pt x="42338" y="32366"/>
                    </a:cubicBezTo>
                    <a:lnTo>
                      <a:pt x="42338" y="32366"/>
                    </a:lnTo>
                    <a:lnTo>
                      <a:pt x="42355" y="32357"/>
                    </a:lnTo>
                    <a:cubicBezTo>
                      <a:pt x="43693" y="30910"/>
                      <a:pt x="45566" y="30107"/>
                      <a:pt x="47502" y="30107"/>
                    </a:cubicBezTo>
                    <a:close/>
                    <a:moveTo>
                      <a:pt x="106100" y="25400"/>
                    </a:moveTo>
                    <a:cubicBezTo>
                      <a:pt x="106559" y="25400"/>
                      <a:pt x="107021" y="25446"/>
                      <a:pt x="107480" y="25538"/>
                    </a:cubicBezTo>
                    <a:cubicBezTo>
                      <a:pt x="106477" y="26801"/>
                      <a:pt x="105930" y="28404"/>
                      <a:pt x="106136" y="30079"/>
                    </a:cubicBezTo>
                    <a:lnTo>
                      <a:pt x="106136" y="30079"/>
                    </a:lnTo>
                    <a:cubicBezTo>
                      <a:pt x="106645" y="29966"/>
                      <a:pt x="107158" y="29911"/>
                      <a:pt x="107667" y="29911"/>
                    </a:cubicBezTo>
                    <a:cubicBezTo>
                      <a:pt x="109601" y="29911"/>
                      <a:pt x="111474" y="30709"/>
                      <a:pt x="112821" y="32169"/>
                    </a:cubicBezTo>
                    <a:cubicBezTo>
                      <a:pt x="112793" y="32169"/>
                      <a:pt x="112765" y="32169"/>
                      <a:pt x="112738" y="32169"/>
                    </a:cubicBezTo>
                    <a:cubicBezTo>
                      <a:pt x="110761" y="32169"/>
                      <a:pt x="108905" y="33112"/>
                      <a:pt x="107659" y="34553"/>
                    </a:cubicBezTo>
                    <a:cubicBezTo>
                      <a:pt x="107785" y="32886"/>
                      <a:pt x="107175" y="31300"/>
                      <a:pt x="106127" y="30081"/>
                    </a:cubicBezTo>
                    <a:cubicBezTo>
                      <a:pt x="106130" y="30081"/>
                      <a:pt x="106132" y="30080"/>
                      <a:pt x="106134" y="30080"/>
                    </a:cubicBezTo>
                    <a:lnTo>
                      <a:pt x="106134" y="30080"/>
                    </a:lnTo>
                    <a:lnTo>
                      <a:pt x="106127" y="30072"/>
                    </a:lnTo>
                    <a:cubicBezTo>
                      <a:pt x="104875" y="28616"/>
                      <a:pt x="102990" y="27662"/>
                      <a:pt x="100995" y="27662"/>
                    </a:cubicBezTo>
                    <a:cubicBezTo>
                      <a:pt x="100976" y="27662"/>
                      <a:pt x="100958" y="27662"/>
                      <a:pt x="100939" y="27662"/>
                    </a:cubicBezTo>
                    <a:cubicBezTo>
                      <a:pt x="100919" y="27662"/>
                      <a:pt x="100900" y="27662"/>
                      <a:pt x="100880" y="27662"/>
                    </a:cubicBezTo>
                    <a:cubicBezTo>
                      <a:pt x="99020" y="27662"/>
                      <a:pt x="97252" y="28500"/>
                      <a:pt x="96011" y="29804"/>
                    </a:cubicBezTo>
                    <a:cubicBezTo>
                      <a:pt x="96091" y="28209"/>
                      <a:pt x="95509" y="26712"/>
                      <a:pt x="94514" y="25529"/>
                    </a:cubicBezTo>
                    <a:cubicBezTo>
                      <a:pt x="94943" y="25450"/>
                      <a:pt x="95373" y="25411"/>
                      <a:pt x="95801" y="25411"/>
                    </a:cubicBezTo>
                    <a:cubicBezTo>
                      <a:pt x="97734" y="25411"/>
                      <a:pt x="99605" y="26207"/>
                      <a:pt x="100948" y="27653"/>
                    </a:cubicBezTo>
                    <a:cubicBezTo>
                      <a:pt x="102288" y="26205"/>
                      <a:pt x="104166" y="25400"/>
                      <a:pt x="106100" y="25400"/>
                    </a:cubicBezTo>
                    <a:close/>
                    <a:moveTo>
                      <a:pt x="13662" y="30223"/>
                    </a:moveTo>
                    <a:cubicBezTo>
                      <a:pt x="15598" y="30223"/>
                      <a:pt x="17464" y="31021"/>
                      <a:pt x="18807" y="32474"/>
                    </a:cubicBezTo>
                    <a:cubicBezTo>
                      <a:pt x="18787" y="32474"/>
                      <a:pt x="18768" y="32473"/>
                      <a:pt x="18748" y="32473"/>
                    </a:cubicBezTo>
                    <a:cubicBezTo>
                      <a:pt x="16879" y="32473"/>
                      <a:pt x="15111" y="33312"/>
                      <a:pt x="13870" y="34615"/>
                    </a:cubicBezTo>
                    <a:cubicBezTo>
                      <a:pt x="13951" y="33020"/>
                      <a:pt x="13368" y="31515"/>
                      <a:pt x="12374" y="30341"/>
                    </a:cubicBezTo>
                    <a:cubicBezTo>
                      <a:pt x="12803" y="30262"/>
                      <a:pt x="13234" y="30223"/>
                      <a:pt x="13662" y="30223"/>
                    </a:cubicBezTo>
                    <a:close/>
                    <a:moveTo>
                      <a:pt x="23936" y="30219"/>
                    </a:moveTo>
                    <a:cubicBezTo>
                      <a:pt x="24366" y="30219"/>
                      <a:pt x="24800" y="30259"/>
                      <a:pt x="25232" y="30341"/>
                    </a:cubicBezTo>
                    <a:cubicBezTo>
                      <a:pt x="24237" y="31515"/>
                      <a:pt x="23655" y="33020"/>
                      <a:pt x="23744" y="34615"/>
                    </a:cubicBezTo>
                    <a:cubicBezTo>
                      <a:pt x="22494" y="33303"/>
                      <a:pt x="20727" y="32473"/>
                      <a:pt x="18867" y="32473"/>
                    </a:cubicBezTo>
                    <a:cubicBezTo>
                      <a:pt x="18847" y="32473"/>
                      <a:pt x="18827" y="32474"/>
                      <a:pt x="18807" y="32474"/>
                    </a:cubicBezTo>
                    <a:lnTo>
                      <a:pt x="18807" y="32465"/>
                    </a:lnTo>
                    <a:cubicBezTo>
                      <a:pt x="20140" y="31022"/>
                      <a:pt x="22007" y="30219"/>
                      <a:pt x="23936" y="30219"/>
                    </a:cubicBezTo>
                    <a:close/>
                    <a:moveTo>
                      <a:pt x="37182" y="30113"/>
                    </a:moveTo>
                    <a:cubicBezTo>
                      <a:pt x="39117" y="30113"/>
                      <a:pt x="40995" y="30910"/>
                      <a:pt x="42337" y="32366"/>
                    </a:cubicBezTo>
                    <a:lnTo>
                      <a:pt x="42337" y="32366"/>
                    </a:lnTo>
                    <a:cubicBezTo>
                      <a:pt x="42313" y="32366"/>
                      <a:pt x="42288" y="32366"/>
                      <a:pt x="42264" y="32366"/>
                    </a:cubicBezTo>
                    <a:cubicBezTo>
                      <a:pt x="40296" y="32366"/>
                      <a:pt x="38431" y="33309"/>
                      <a:pt x="37185" y="34750"/>
                    </a:cubicBezTo>
                    <a:cubicBezTo>
                      <a:pt x="37320" y="33083"/>
                      <a:pt x="36710" y="31506"/>
                      <a:pt x="35662" y="30278"/>
                    </a:cubicBezTo>
                    <a:cubicBezTo>
                      <a:pt x="36167" y="30167"/>
                      <a:pt x="36676" y="30113"/>
                      <a:pt x="37182" y="30113"/>
                    </a:cubicBezTo>
                    <a:close/>
                    <a:moveTo>
                      <a:pt x="124479" y="28060"/>
                    </a:moveTo>
                    <a:cubicBezTo>
                      <a:pt x="127651" y="28060"/>
                      <a:pt x="130826" y="30136"/>
                      <a:pt x="130867" y="34291"/>
                    </a:cubicBezTo>
                    <a:lnTo>
                      <a:pt x="130867" y="34291"/>
                    </a:lnTo>
                    <a:cubicBezTo>
                      <a:pt x="130397" y="34190"/>
                      <a:pt x="129923" y="34141"/>
                      <a:pt x="129452" y="34141"/>
                    </a:cubicBezTo>
                    <a:cubicBezTo>
                      <a:pt x="127593" y="34141"/>
                      <a:pt x="125787" y="34908"/>
                      <a:pt x="124487" y="36300"/>
                    </a:cubicBezTo>
                    <a:cubicBezTo>
                      <a:pt x="123215" y="34920"/>
                      <a:pt x="121414" y="34140"/>
                      <a:pt x="119541" y="34140"/>
                    </a:cubicBezTo>
                    <a:cubicBezTo>
                      <a:pt x="119057" y="34140"/>
                      <a:pt x="118564" y="34194"/>
                      <a:pt x="118098" y="34293"/>
                    </a:cubicBezTo>
                    <a:cubicBezTo>
                      <a:pt x="118130" y="30138"/>
                      <a:pt x="121303" y="28060"/>
                      <a:pt x="124479" y="28060"/>
                    </a:cubicBezTo>
                    <a:close/>
                    <a:moveTo>
                      <a:pt x="100961" y="28160"/>
                    </a:moveTo>
                    <a:cubicBezTo>
                      <a:pt x="104135" y="28160"/>
                      <a:pt x="107310" y="30239"/>
                      <a:pt x="107355" y="34400"/>
                    </a:cubicBezTo>
                    <a:cubicBezTo>
                      <a:pt x="106875" y="34295"/>
                      <a:pt x="106390" y="34244"/>
                      <a:pt x="105910" y="34244"/>
                    </a:cubicBezTo>
                    <a:cubicBezTo>
                      <a:pt x="104056" y="34244"/>
                      <a:pt x="102256" y="35007"/>
                      <a:pt x="100961" y="36393"/>
                    </a:cubicBezTo>
                    <a:lnTo>
                      <a:pt x="100961" y="36393"/>
                    </a:lnTo>
                    <a:cubicBezTo>
                      <a:pt x="99680" y="35026"/>
                      <a:pt x="97881" y="34239"/>
                      <a:pt x="96011" y="34239"/>
                    </a:cubicBezTo>
                    <a:cubicBezTo>
                      <a:pt x="95527" y="34239"/>
                      <a:pt x="95043" y="34293"/>
                      <a:pt x="94568" y="34400"/>
                    </a:cubicBezTo>
                    <a:cubicBezTo>
                      <a:pt x="94608" y="30241"/>
                      <a:pt x="97784" y="28160"/>
                      <a:pt x="100961" y="28160"/>
                    </a:cubicBezTo>
                    <a:close/>
                    <a:moveTo>
                      <a:pt x="77631" y="28164"/>
                    </a:moveTo>
                    <a:cubicBezTo>
                      <a:pt x="80804" y="28164"/>
                      <a:pt x="83979" y="30241"/>
                      <a:pt x="84022" y="34396"/>
                    </a:cubicBezTo>
                    <a:lnTo>
                      <a:pt x="84022" y="34396"/>
                    </a:lnTo>
                    <a:cubicBezTo>
                      <a:pt x="83552" y="34297"/>
                      <a:pt x="83079" y="34248"/>
                      <a:pt x="82611" y="34248"/>
                    </a:cubicBezTo>
                    <a:cubicBezTo>
                      <a:pt x="80750" y="34248"/>
                      <a:pt x="78950" y="35013"/>
                      <a:pt x="77651" y="36398"/>
                    </a:cubicBezTo>
                    <a:cubicBezTo>
                      <a:pt x="76369" y="35028"/>
                      <a:pt x="74577" y="34239"/>
                      <a:pt x="72704" y="34239"/>
                    </a:cubicBezTo>
                    <a:cubicBezTo>
                      <a:pt x="72212" y="34248"/>
                      <a:pt x="71728" y="34293"/>
                      <a:pt x="71253" y="34400"/>
                    </a:cubicBezTo>
                    <a:cubicBezTo>
                      <a:pt x="71284" y="30243"/>
                      <a:pt x="74456" y="28164"/>
                      <a:pt x="77631" y="28164"/>
                    </a:cubicBezTo>
                    <a:close/>
                    <a:moveTo>
                      <a:pt x="53994" y="28259"/>
                    </a:moveTo>
                    <a:cubicBezTo>
                      <a:pt x="57168" y="28259"/>
                      <a:pt x="60343" y="30337"/>
                      <a:pt x="60384" y="34497"/>
                    </a:cubicBezTo>
                    <a:lnTo>
                      <a:pt x="60384" y="34497"/>
                    </a:lnTo>
                    <a:cubicBezTo>
                      <a:pt x="59906" y="34393"/>
                      <a:pt x="59425" y="34343"/>
                      <a:pt x="58949" y="34343"/>
                    </a:cubicBezTo>
                    <a:cubicBezTo>
                      <a:pt x="57093" y="34343"/>
                      <a:pt x="55300" y="35109"/>
                      <a:pt x="54004" y="36497"/>
                    </a:cubicBezTo>
                    <a:cubicBezTo>
                      <a:pt x="52723" y="35126"/>
                      <a:pt x="50931" y="34338"/>
                      <a:pt x="49049" y="34338"/>
                    </a:cubicBezTo>
                    <a:cubicBezTo>
                      <a:pt x="48565" y="34338"/>
                      <a:pt x="48081" y="34391"/>
                      <a:pt x="47606" y="34499"/>
                    </a:cubicBezTo>
                    <a:cubicBezTo>
                      <a:pt x="47642" y="30340"/>
                      <a:pt x="50818" y="28259"/>
                      <a:pt x="53994" y="28259"/>
                    </a:cubicBezTo>
                    <a:close/>
                    <a:moveTo>
                      <a:pt x="7145" y="28361"/>
                    </a:moveTo>
                    <a:cubicBezTo>
                      <a:pt x="10322" y="28361"/>
                      <a:pt x="13498" y="30440"/>
                      <a:pt x="13538" y="34597"/>
                    </a:cubicBezTo>
                    <a:cubicBezTo>
                      <a:pt x="13065" y="34495"/>
                      <a:pt x="12588" y="34446"/>
                      <a:pt x="12114" y="34446"/>
                    </a:cubicBezTo>
                    <a:cubicBezTo>
                      <a:pt x="10255" y="34446"/>
                      <a:pt x="8451" y="35212"/>
                      <a:pt x="7159" y="36605"/>
                    </a:cubicBezTo>
                    <a:cubicBezTo>
                      <a:pt x="5877" y="35225"/>
                      <a:pt x="4076" y="34445"/>
                      <a:pt x="2194" y="34445"/>
                    </a:cubicBezTo>
                    <a:cubicBezTo>
                      <a:pt x="1711" y="34445"/>
                      <a:pt x="1227" y="34490"/>
                      <a:pt x="752" y="34597"/>
                    </a:cubicBezTo>
                    <a:cubicBezTo>
                      <a:pt x="792" y="30440"/>
                      <a:pt x="3969" y="28361"/>
                      <a:pt x="7145" y="28361"/>
                    </a:cubicBezTo>
                    <a:close/>
                    <a:moveTo>
                      <a:pt x="30465" y="28367"/>
                    </a:moveTo>
                    <a:cubicBezTo>
                      <a:pt x="33637" y="28367"/>
                      <a:pt x="36811" y="30444"/>
                      <a:pt x="36854" y="34602"/>
                    </a:cubicBezTo>
                    <a:lnTo>
                      <a:pt x="36854" y="34602"/>
                    </a:lnTo>
                    <a:cubicBezTo>
                      <a:pt x="36379" y="34500"/>
                      <a:pt x="35901" y="34450"/>
                      <a:pt x="35426" y="34450"/>
                    </a:cubicBezTo>
                    <a:cubicBezTo>
                      <a:pt x="33569" y="34450"/>
                      <a:pt x="31771" y="35216"/>
                      <a:pt x="30483" y="36605"/>
                    </a:cubicBezTo>
                    <a:cubicBezTo>
                      <a:pt x="29201" y="35234"/>
                      <a:pt x="27409" y="34445"/>
                      <a:pt x="25528" y="34445"/>
                    </a:cubicBezTo>
                    <a:cubicBezTo>
                      <a:pt x="25044" y="34445"/>
                      <a:pt x="24560" y="34499"/>
                      <a:pt x="24085" y="34606"/>
                    </a:cubicBezTo>
                    <a:cubicBezTo>
                      <a:pt x="24116" y="30448"/>
                      <a:pt x="27290" y="28367"/>
                      <a:pt x="30465" y="28367"/>
                    </a:cubicBezTo>
                    <a:close/>
                    <a:moveTo>
                      <a:pt x="119332" y="34516"/>
                    </a:moveTo>
                    <a:cubicBezTo>
                      <a:pt x="121268" y="34516"/>
                      <a:pt x="123142" y="35318"/>
                      <a:pt x="124487" y="36766"/>
                    </a:cubicBezTo>
                    <a:lnTo>
                      <a:pt x="124487" y="36766"/>
                    </a:lnTo>
                    <a:cubicBezTo>
                      <a:pt x="124484" y="36766"/>
                      <a:pt x="124481" y="36766"/>
                      <a:pt x="124478" y="36766"/>
                    </a:cubicBezTo>
                    <a:cubicBezTo>
                      <a:pt x="124459" y="36766"/>
                      <a:pt x="124439" y="36766"/>
                      <a:pt x="124419" y="36766"/>
                    </a:cubicBezTo>
                    <a:cubicBezTo>
                      <a:pt x="122559" y="36766"/>
                      <a:pt x="120791" y="37604"/>
                      <a:pt x="119550" y="38907"/>
                    </a:cubicBezTo>
                    <a:cubicBezTo>
                      <a:pt x="119631" y="37312"/>
                      <a:pt x="119048" y="35816"/>
                      <a:pt x="118054" y="34633"/>
                    </a:cubicBezTo>
                    <a:cubicBezTo>
                      <a:pt x="118479" y="34554"/>
                      <a:pt x="118907" y="34516"/>
                      <a:pt x="119332" y="34516"/>
                    </a:cubicBezTo>
                    <a:close/>
                    <a:moveTo>
                      <a:pt x="129633" y="34516"/>
                    </a:moveTo>
                    <a:cubicBezTo>
                      <a:pt x="130058" y="34516"/>
                      <a:pt x="130486" y="34554"/>
                      <a:pt x="130912" y="34633"/>
                    </a:cubicBezTo>
                    <a:cubicBezTo>
                      <a:pt x="129908" y="35816"/>
                      <a:pt x="129326" y="37321"/>
                      <a:pt x="129415" y="38907"/>
                    </a:cubicBezTo>
                    <a:cubicBezTo>
                      <a:pt x="128174" y="37604"/>
                      <a:pt x="126406" y="36766"/>
                      <a:pt x="124537" y="36766"/>
                    </a:cubicBezTo>
                    <a:cubicBezTo>
                      <a:pt x="124521" y="36766"/>
                      <a:pt x="124504" y="36766"/>
                      <a:pt x="124487" y="36766"/>
                    </a:cubicBezTo>
                    <a:lnTo>
                      <a:pt x="124487" y="36766"/>
                    </a:lnTo>
                    <a:cubicBezTo>
                      <a:pt x="125825" y="35318"/>
                      <a:pt x="127698" y="34516"/>
                      <a:pt x="129633" y="34516"/>
                    </a:cubicBezTo>
                    <a:close/>
                    <a:moveTo>
                      <a:pt x="60697" y="38943"/>
                    </a:moveTo>
                    <a:cubicBezTo>
                      <a:pt x="60700" y="38943"/>
                      <a:pt x="60703" y="38943"/>
                      <a:pt x="60707" y="38943"/>
                    </a:cubicBezTo>
                    <a:lnTo>
                      <a:pt x="60707" y="38943"/>
                    </a:lnTo>
                    <a:cubicBezTo>
                      <a:pt x="60709" y="38943"/>
                      <a:pt x="60712" y="38943"/>
                      <a:pt x="60715" y="38943"/>
                    </a:cubicBezTo>
                    <a:close/>
                    <a:moveTo>
                      <a:pt x="82776" y="34621"/>
                    </a:moveTo>
                    <a:cubicBezTo>
                      <a:pt x="83205" y="34621"/>
                      <a:pt x="83636" y="34660"/>
                      <a:pt x="84066" y="34741"/>
                    </a:cubicBezTo>
                    <a:cubicBezTo>
                      <a:pt x="83556" y="35341"/>
                      <a:pt x="83152" y="36031"/>
                      <a:pt x="82893" y="36775"/>
                    </a:cubicBezTo>
                    <a:lnTo>
                      <a:pt x="82875" y="36775"/>
                    </a:lnTo>
                    <a:cubicBezTo>
                      <a:pt x="82642" y="37474"/>
                      <a:pt x="82534" y="38208"/>
                      <a:pt x="82579" y="38952"/>
                    </a:cubicBezTo>
                    <a:cubicBezTo>
                      <a:pt x="81333" y="37644"/>
                      <a:pt x="79568" y="36811"/>
                      <a:pt x="77695" y="36811"/>
                    </a:cubicBezTo>
                    <a:cubicBezTo>
                      <a:pt x="79034" y="35399"/>
                      <a:pt x="80873" y="34621"/>
                      <a:pt x="82776" y="34621"/>
                    </a:cubicBezTo>
                    <a:close/>
                    <a:moveTo>
                      <a:pt x="95815" y="34621"/>
                    </a:moveTo>
                    <a:cubicBezTo>
                      <a:pt x="97719" y="34621"/>
                      <a:pt x="99565" y="35399"/>
                      <a:pt x="100903" y="36811"/>
                    </a:cubicBezTo>
                    <a:cubicBezTo>
                      <a:pt x="99030" y="36811"/>
                      <a:pt x="97265" y="37644"/>
                      <a:pt x="96020" y="38952"/>
                    </a:cubicBezTo>
                    <a:cubicBezTo>
                      <a:pt x="96056" y="38208"/>
                      <a:pt x="95948" y="37474"/>
                      <a:pt x="95706" y="36775"/>
                    </a:cubicBezTo>
                    <a:lnTo>
                      <a:pt x="95688" y="36775"/>
                    </a:lnTo>
                    <a:cubicBezTo>
                      <a:pt x="95428" y="36031"/>
                      <a:pt x="95034" y="35341"/>
                      <a:pt x="94523" y="34741"/>
                    </a:cubicBezTo>
                    <a:cubicBezTo>
                      <a:pt x="94953" y="34660"/>
                      <a:pt x="95385" y="34621"/>
                      <a:pt x="95815" y="34621"/>
                    </a:cubicBezTo>
                    <a:close/>
                    <a:moveTo>
                      <a:pt x="48844" y="34725"/>
                    </a:moveTo>
                    <a:cubicBezTo>
                      <a:pt x="50778" y="34725"/>
                      <a:pt x="52655" y="35522"/>
                      <a:pt x="53995" y="36972"/>
                    </a:cubicBezTo>
                    <a:lnTo>
                      <a:pt x="53995" y="36972"/>
                    </a:lnTo>
                    <a:cubicBezTo>
                      <a:pt x="53988" y="36972"/>
                      <a:pt x="53981" y="36972"/>
                      <a:pt x="53974" y="36972"/>
                    </a:cubicBezTo>
                    <a:cubicBezTo>
                      <a:pt x="52094" y="36972"/>
                      <a:pt x="50315" y="37803"/>
                      <a:pt x="49067" y="39113"/>
                    </a:cubicBezTo>
                    <a:cubicBezTo>
                      <a:pt x="49147" y="37527"/>
                      <a:pt x="48565" y="36022"/>
                      <a:pt x="47579" y="34839"/>
                    </a:cubicBezTo>
                    <a:cubicBezTo>
                      <a:pt x="48000" y="34763"/>
                      <a:pt x="48423" y="34725"/>
                      <a:pt x="48844" y="34725"/>
                    </a:cubicBezTo>
                    <a:close/>
                    <a:moveTo>
                      <a:pt x="59150" y="34722"/>
                    </a:moveTo>
                    <a:cubicBezTo>
                      <a:pt x="59575" y="34722"/>
                      <a:pt x="60003" y="34760"/>
                      <a:pt x="60429" y="34839"/>
                    </a:cubicBezTo>
                    <a:cubicBezTo>
                      <a:pt x="59434" y="36022"/>
                      <a:pt x="58852" y="37527"/>
                      <a:pt x="58941" y="39113"/>
                    </a:cubicBezTo>
                    <a:cubicBezTo>
                      <a:pt x="57691" y="37810"/>
                      <a:pt x="55923" y="36972"/>
                      <a:pt x="54063" y="36972"/>
                    </a:cubicBezTo>
                    <a:cubicBezTo>
                      <a:pt x="54043" y="36972"/>
                      <a:pt x="54024" y="36972"/>
                      <a:pt x="54004" y="36972"/>
                    </a:cubicBezTo>
                    <a:cubicBezTo>
                      <a:pt x="55341" y="35524"/>
                      <a:pt x="57215" y="34722"/>
                      <a:pt x="59150" y="34722"/>
                    </a:cubicBezTo>
                    <a:close/>
                    <a:moveTo>
                      <a:pt x="25322" y="34827"/>
                    </a:moveTo>
                    <a:cubicBezTo>
                      <a:pt x="27227" y="34827"/>
                      <a:pt x="29071" y="35605"/>
                      <a:pt x="30402" y="37017"/>
                    </a:cubicBezTo>
                    <a:cubicBezTo>
                      <a:pt x="28538" y="37017"/>
                      <a:pt x="26764" y="37850"/>
                      <a:pt x="25519" y="39149"/>
                    </a:cubicBezTo>
                    <a:cubicBezTo>
                      <a:pt x="25563" y="38415"/>
                      <a:pt x="25456" y="37671"/>
                      <a:pt x="25223" y="36972"/>
                    </a:cubicBezTo>
                    <a:lnTo>
                      <a:pt x="25196" y="36972"/>
                    </a:lnTo>
                    <a:cubicBezTo>
                      <a:pt x="24936" y="36228"/>
                      <a:pt x="24542" y="35547"/>
                      <a:pt x="24031" y="34947"/>
                    </a:cubicBezTo>
                    <a:cubicBezTo>
                      <a:pt x="24461" y="34866"/>
                      <a:pt x="24893" y="34827"/>
                      <a:pt x="25322" y="34827"/>
                    </a:cubicBezTo>
                    <a:close/>
                    <a:moveTo>
                      <a:pt x="12283" y="34827"/>
                    </a:moveTo>
                    <a:cubicBezTo>
                      <a:pt x="12712" y="34827"/>
                      <a:pt x="13144" y="34866"/>
                      <a:pt x="13574" y="34947"/>
                    </a:cubicBezTo>
                    <a:cubicBezTo>
                      <a:pt x="13063" y="35547"/>
                      <a:pt x="12669" y="36228"/>
                      <a:pt x="12400" y="36972"/>
                    </a:cubicBezTo>
                    <a:lnTo>
                      <a:pt x="12382" y="36972"/>
                    </a:lnTo>
                    <a:cubicBezTo>
                      <a:pt x="12141" y="37671"/>
                      <a:pt x="12042" y="38415"/>
                      <a:pt x="12087" y="39149"/>
                    </a:cubicBezTo>
                    <a:lnTo>
                      <a:pt x="12078" y="39158"/>
                    </a:lnTo>
                    <a:cubicBezTo>
                      <a:pt x="10832" y="37850"/>
                      <a:pt x="9067" y="37017"/>
                      <a:pt x="7203" y="37017"/>
                    </a:cubicBezTo>
                    <a:cubicBezTo>
                      <a:pt x="8534" y="35605"/>
                      <a:pt x="10378" y="34827"/>
                      <a:pt x="12283" y="34827"/>
                    </a:cubicBezTo>
                    <a:close/>
                    <a:moveTo>
                      <a:pt x="106092" y="34618"/>
                    </a:moveTo>
                    <a:cubicBezTo>
                      <a:pt x="106556" y="34618"/>
                      <a:pt x="107024" y="34664"/>
                      <a:pt x="107489" y="34759"/>
                    </a:cubicBezTo>
                    <a:cubicBezTo>
                      <a:pt x="106497" y="35993"/>
                      <a:pt x="105950" y="37566"/>
                      <a:pt x="106126" y="39211"/>
                    </a:cubicBezTo>
                    <a:lnTo>
                      <a:pt x="106126" y="39211"/>
                    </a:lnTo>
                    <a:cubicBezTo>
                      <a:pt x="104872" y="37760"/>
                      <a:pt x="102999" y="36811"/>
                      <a:pt x="101011" y="36811"/>
                    </a:cubicBezTo>
                    <a:cubicBezTo>
                      <a:pt x="102344" y="35398"/>
                      <a:pt x="104187" y="34618"/>
                      <a:pt x="106092" y="34618"/>
                    </a:cubicBezTo>
                    <a:close/>
                    <a:moveTo>
                      <a:pt x="70812" y="30100"/>
                    </a:moveTo>
                    <a:cubicBezTo>
                      <a:pt x="71307" y="30100"/>
                      <a:pt x="71806" y="30153"/>
                      <a:pt x="72301" y="30261"/>
                    </a:cubicBezTo>
                    <a:cubicBezTo>
                      <a:pt x="71289" y="31524"/>
                      <a:pt x="70742" y="33119"/>
                      <a:pt x="70939" y="34786"/>
                    </a:cubicBezTo>
                    <a:lnTo>
                      <a:pt x="70957" y="34786"/>
                    </a:lnTo>
                    <a:cubicBezTo>
                      <a:pt x="71464" y="34672"/>
                      <a:pt x="71976" y="34617"/>
                      <a:pt x="72484" y="34617"/>
                    </a:cubicBezTo>
                    <a:cubicBezTo>
                      <a:pt x="74391" y="34617"/>
                      <a:pt x="76244" y="35395"/>
                      <a:pt x="77588" y="36811"/>
                    </a:cubicBezTo>
                    <a:cubicBezTo>
                      <a:pt x="75545" y="36811"/>
                      <a:pt x="73618" y="37823"/>
                      <a:pt x="72364" y="39338"/>
                    </a:cubicBezTo>
                    <a:cubicBezTo>
                      <a:pt x="72712" y="35639"/>
                      <a:pt x="69416" y="32366"/>
                      <a:pt x="65722" y="32366"/>
                    </a:cubicBezTo>
                    <a:cubicBezTo>
                      <a:pt x="65702" y="32366"/>
                      <a:pt x="65682" y="32366"/>
                      <a:pt x="65662" y="32366"/>
                    </a:cubicBezTo>
                    <a:cubicBezTo>
                      <a:pt x="65642" y="32366"/>
                      <a:pt x="65622" y="32366"/>
                      <a:pt x="65602" y="32366"/>
                    </a:cubicBezTo>
                    <a:cubicBezTo>
                      <a:pt x="63733" y="32366"/>
                      <a:pt x="61974" y="33196"/>
                      <a:pt x="60724" y="34499"/>
                    </a:cubicBezTo>
                    <a:cubicBezTo>
                      <a:pt x="60814" y="32913"/>
                      <a:pt x="60231" y="31407"/>
                      <a:pt x="59237" y="30225"/>
                    </a:cubicBezTo>
                    <a:cubicBezTo>
                      <a:pt x="59663" y="30146"/>
                      <a:pt x="60090" y="30107"/>
                      <a:pt x="60515" y="30107"/>
                    </a:cubicBezTo>
                    <a:cubicBezTo>
                      <a:pt x="62451" y="30107"/>
                      <a:pt x="64326" y="30910"/>
                      <a:pt x="65671" y="32357"/>
                    </a:cubicBezTo>
                    <a:cubicBezTo>
                      <a:pt x="67011" y="30902"/>
                      <a:pt x="68881" y="30100"/>
                      <a:pt x="70812" y="30100"/>
                    </a:cubicBezTo>
                    <a:close/>
                    <a:moveTo>
                      <a:pt x="35613" y="34818"/>
                    </a:moveTo>
                    <a:cubicBezTo>
                      <a:pt x="36073" y="34818"/>
                      <a:pt x="36537" y="34863"/>
                      <a:pt x="36997" y="34956"/>
                    </a:cubicBezTo>
                    <a:cubicBezTo>
                      <a:pt x="36011" y="36201"/>
                      <a:pt x="35456" y="37769"/>
                      <a:pt x="35635" y="39418"/>
                    </a:cubicBezTo>
                    <a:cubicBezTo>
                      <a:pt x="34389" y="37958"/>
                      <a:pt x="32508" y="37017"/>
                      <a:pt x="30519" y="37008"/>
                    </a:cubicBezTo>
                    <a:cubicBezTo>
                      <a:pt x="31861" y="35593"/>
                      <a:pt x="33709" y="34818"/>
                      <a:pt x="35613" y="34818"/>
                    </a:cubicBezTo>
                    <a:close/>
                    <a:moveTo>
                      <a:pt x="112816" y="32662"/>
                    </a:moveTo>
                    <a:cubicBezTo>
                      <a:pt x="115993" y="32662"/>
                      <a:pt x="119169" y="34741"/>
                      <a:pt x="119209" y="38898"/>
                    </a:cubicBezTo>
                    <a:cubicBezTo>
                      <a:pt x="118736" y="38797"/>
                      <a:pt x="118259" y="38747"/>
                      <a:pt x="117785" y="38747"/>
                    </a:cubicBezTo>
                    <a:cubicBezTo>
                      <a:pt x="115926" y="38747"/>
                      <a:pt x="114120" y="39513"/>
                      <a:pt x="112821" y="40906"/>
                    </a:cubicBezTo>
                    <a:cubicBezTo>
                      <a:pt x="111539" y="39526"/>
                      <a:pt x="109747" y="38746"/>
                      <a:pt x="107865" y="38746"/>
                    </a:cubicBezTo>
                    <a:cubicBezTo>
                      <a:pt x="107382" y="38746"/>
                      <a:pt x="106898" y="38800"/>
                      <a:pt x="106423" y="38898"/>
                    </a:cubicBezTo>
                    <a:cubicBezTo>
                      <a:pt x="106463" y="34741"/>
                      <a:pt x="109640" y="32662"/>
                      <a:pt x="112816" y="32662"/>
                    </a:cubicBezTo>
                    <a:close/>
                    <a:moveTo>
                      <a:pt x="136134" y="32665"/>
                    </a:moveTo>
                    <a:cubicBezTo>
                      <a:pt x="139310" y="32665"/>
                      <a:pt x="142484" y="34742"/>
                      <a:pt x="142525" y="38898"/>
                    </a:cubicBezTo>
                    <a:cubicBezTo>
                      <a:pt x="142050" y="38797"/>
                      <a:pt x="141571" y="38747"/>
                      <a:pt x="141097" y="38747"/>
                    </a:cubicBezTo>
                    <a:cubicBezTo>
                      <a:pt x="139236" y="38747"/>
                      <a:pt x="137435" y="39513"/>
                      <a:pt x="136136" y="40906"/>
                    </a:cubicBezTo>
                    <a:cubicBezTo>
                      <a:pt x="134854" y="39526"/>
                      <a:pt x="133062" y="38746"/>
                      <a:pt x="131181" y="38746"/>
                    </a:cubicBezTo>
                    <a:cubicBezTo>
                      <a:pt x="130697" y="38746"/>
                      <a:pt x="130213" y="38800"/>
                      <a:pt x="129738" y="38898"/>
                    </a:cubicBezTo>
                    <a:cubicBezTo>
                      <a:pt x="129778" y="34744"/>
                      <a:pt x="132957" y="32665"/>
                      <a:pt x="136134" y="32665"/>
                    </a:cubicBezTo>
                    <a:close/>
                    <a:moveTo>
                      <a:pt x="89291" y="32767"/>
                    </a:moveTo>
                    <a:cubicBezTo>
                      <a:pt x="91871" y="32767"/>
                      <a:pt x="94452" y="34140"/>
                      <a:pt x="95348" y="36891"/>
                    </a:cubicBezTo>
                    <a:lnTo>
                      <a:pt x="95357" y="36882"/>
                    </a:lnTo>
                    <a:lnTo>
                      <a:pt x="95375" y="36882"/>
                    </a:lnTo>
                    <a:cubicBezTo>
                      <a:pt x="95581" y="37545"/>
                      <a:pt x="95688" y="38244"/>
                      <a:pt x="95688" y="38934"/>
                    </a:cubicBezTo>
                    <a:cubicBezTo>
                      <a:pt x="95215" y="38832"/>
                      <a:pt x="94738" y="38783"/>
                      <a:pt x="94264" y="38783"/>
                    </a:cubicBezTo>
                    <a:cubicBezTo>
                      <a:pt x="92405" y="38783"/>
                      <a:pt x="90601" y="39549"/>
                      <a:pt x="89308" y="40941"/>
                    </a:cubicBezTo>
                    <a:cubicBezTo>
                      <a:pt x="88027" y="39562"/>
                      <a:pt x="86235" y="38782"/>
                      <a:pt x="84353" y="38782"/>
                    </a:cubicBezTo>
                    <a:cubicBezTo>
                      <a:pt x="83869" y="38782"/>
                      <a:pt x="83385" y="38836"/>
                      <a:pt x="82910" y="38934"/>
                    </a:cubicBezTo>
                    <a:cubicBezTo>
                      <a:pt x="82910" y="38244"/>
                      <a:pt x="83018" y="37545"/>
                      <a:pt x="83224" y="36882"/>
                    </a:cubicBezTo>
                    <a:lnTo>
                      <a:pt x="83242" y="36882"/>
                    </a:lnTo>
                    <a:cubicBezTo>
                      <a:pt x="84134" y="34140"/>
                      <a:pt x="86712" y="32767"/>
                      <a:pt x="89291" y="32767"/>
                    </a:cubicBezTo>
                    <a:close/>
                    <a:moveTo>
                      <a:pt x="42335" y="32864"/>
                    </a:moveTo>
                    <a:cubicBezTo>
                      <a:pt x="45506" y="32864"/>
                      <a:pt x="48679" y="34938"/>
                      <a:pt x="48726" y="39092"/>
                    </a:cubicBezTo>
                    <a:lnTo>
                      <a:pt x="48726" y="39092"/>
                    </a:lnTo>
                    <a:cubicBezTo>
                      <a:pt x="48257" y="38992"/>
                      <a:pt x="47785" y="38944"/>
                      <a:pt x="47316" y="38944"/>
                    </a:cubicBezTo>
                    <a:cubicBezTo>
                      <a:pt x="45455" y="38944"/>
                      <a:pt x="43655" y="39710"/>
                      <a:pt x="42355" y="41103"/>
                    </a:cubicBezTo>
                    <a:cubicBezTo>
                      <a:pt x="41074" y="39723"/>
                      <a:pt x="39282" y="38943"/>
                      <a:pt x="37400" y="38943"/>
                    </a:cubicBezTo>
                    <a:cubicBezTo>
                      <a:pt x="36916" y="38943"/>
                      <a:pt x="36432" y="38997"/>
                      <a:pt x="35958" y="39096"/>
                    </a:cubicBezTo>
                    <a:cubicBezTo>
                      <a:pt x="35989" y="34942"/>
                      <a:pt x="39161" y="32864"/>
                      <a:pt x="42335" y="32864"/>
                    </a:cubicBezTo>
                    <a:close/>
                    <a:moveTo>
                      <a:pt x="65669" y="32862"/>
                    </a:moveTo>
                    <a:cubicBezTo>
                      <a:pt x="68844" y="32862"/>
                      <a:pt x="72019" y="34939"/>
                      <a:pt x="72059" y="39096"/>
                    </a:cubicBezTo>
                    <a:cubicBezTo>
                      <a:pt x="71584" y="38994"/>
                      <a:pt x="71106" y="38944"/>
                      <a:pt x="70631" y="38944"/>
                    </a:cubicBezTo>
                    <a:cubicBezTo>
                      <a:pt x="68767" y="38944"/>
                      <a:pt x="66963" y="39710"/>
                      <a:pt x="65671" y="41103"/>
                    </a:cubicBezTo>
                    <a:cubicBezTo>
                      <a:pt x="64391" y="39725"/>
                      <a:pt x="62594" y="38946"/>
                      <a:pt x="60707" y="38943"/>
                    </a:cubicBezTo>
                    <a:lnTo>
                      <a:pt x="60707" y="38943"/>
                    </a:lnTo>
                    <a:cubicBezTo>
                      <a:pt x="60226" y="38944"/>
                      <a:pt x="59745" y="38998"/>
                      <a:pt x="59273" y="39096"/>
                    </a:cubicBezTo>
                    <a:cubicBezTo>
                      <a:pt x="59313" y="34941"/>
                      <a:pt x="62491" y="32862"/>
                      <a:pt x="65669" y="32862"/>
                    </a:cubicBezTo>
                    <a:close/>
                    <a:moveTo>
                      <a:pt x="18802" y="32972"/>
                    </a:moveTo>
                    <a:cubicBezTo>
                      <a:pt x="21383" y="32972"/>
                      <a:pt x="23964" y="34343"/>
                      <a:pt x="24864" y="37088"/>
                    </a:cubicBezTo>
                    <a:lnTo>
                      <a:pt x="24882" y="37088"/>
                    </a:lnTo>
                    <a:cubicBezTo>
                      <a:pt x="25088" y="37760"/>
                      <a:pt x="25187" y="38450"/>
                      <a:pt x="25196" y="39149"/>
                    </a:cubicBezTo>
                    <a:cubicBezTo>
                      <a:pt x="24715" y="39044"/>
                      <a:pt x="24231" y="38993"/>
                      <a:pt x="23751" y="38993"/>
                    </a:cubicBezTo>
                    <a:cubicBezTo>
                      <a:pt x="21894" y="38993"/>
                      <a:pt x="20096" y="39759"/>
                      <a:pt x="18807" y="41148"/>
                    </a:cubicBezTo>
                    <a:cubicBezTo>
                      <a:pt x="17526" y="39777"/>
                      <a:pt x="15734" y="38988"/>
                      <a:pt x="13852" y="38988"/>
                    </a:cubicBezTo>
                    <a:cubicBezTo>
                      <a:pt x="13368" y="38988"/>
                      <a:pt x="12884" y="39042"/>
                      <a:pt x="12409" y="39149"/>
                    </a:cubicBezTo>
                    <a:cubicBezTo>
                      <a:pt x="12409" y="38450"/>
                      <a:pt x="12517" y="37751"/>
                      <a:pt x="12723" y="37088"/>
                    </a:cubicBezTo>
                    <a:lnTo>
                      <a:pt x="12741" y="37088"/>
                    </a:lnTo>
                    <a:cubicBezTo>
                      <a:pt x="13637" y="34345"/>
                      <a:pt x="16220" y="32972"/>
                      <a:pt x="18802" y="32972"/>
                    </a:cubicBezTo>
                    <a:close/>
                    <a:moveTo>
                      <a:pt x="130981" y="39121"/>
                    </a:moveTo>
                    <a:cubicBezTo>
                      <a:pt x="132916" y="39121"/>
                      <a:pt x="134790" y="39924"/>
                      <a:pt x="136127" y="41372"/>
                    </a:cubicBezTo>
                    <a:cubicBezTo>
                      <a:pt x="136107" y="41371"/>
                      <a:pt x="136087" y="41371"/>
                      <a:pt x="136067" y="41371"/>
                    </a:cubicBezTo>
                    <a:cubicBezTo>
                      <a:pt x="134199" y="41371"/>
                      <a:pt x="132440" y="42201"/>
                      <a:pt x="131190" y="43504"/>
                    </a:cubicBezTo>
                    <a:cubicBezTo>
                      <a:pt x="131225" y="42787"/>
                      <a:pt x="131136" y="42070"/>
                      <a:pt x="130912" y="41389"/>
                    </a:cubicBezTo>
                    <a:lnTo>
                      <a:pt x="130903" y="41389"/>
                    </a:lnTo>
                    <a:lnTo>
                      <a:pt x="130894" y="41354"/>
                    </a:lnTo>
                    <a:cubicBezTo>
                      <a:pt x="130894" y="41345"/>
                      <a:pt x="130894" y="41336"/>
                      <a:pt x="130885" y="41336"/>
                    </a:cubicBezTo>
                    <a:cubicBezTo>
                      <a:pt x="130625" y="40565"/>
                      <a:pt x="130222" y="39857"/>
                      <a:pt x="129702" y="39239"/>
                    </a:cubicBezTo>
                    <a:cubicBezTo>
                      <a:pt x="130128" y="39160"/>
                      <a:pt x="130556" y="39121"/>
                      <a:pt x="130981" y="39121"/>
                    </a:cubicBezTo>
                    <a:close/>
                    <a:moveTo>
                      <a:pt x="117967" y="39121"/>
                    </a:moveTo>
                    <a:cubicBezTo>
                      <a:pt x="118392" y="39121"/>
                      <a:pt x="118820" y="39160"/>
                      <a:pt x="119245" y="39239"/>
                    </a:cubicBezTo>
                    <a:cubicBezTo>
                      <a:pt x="118717" y="39857"/>
                      <a:pt x="118313" y="40565"/>
                      <a:pt x="118054" y="41336"/>
                    </a:cubicBezTo>
                    <a:cubicBezTo>
                      <a:pt x="118054" y="41336"/>
                      <a:pt x="118054" y="41345"/>
                      <a:pt x="118054" y="41354"/>
                    </a:cubicBezTo>
                    <a:cubicBezTo>
                      <a:pt x="118045" y="41354"/>
                      <a:pt x="118036" y="41380"/>
                      <a:pt x="118036" y="41389"/>
                    </a:cubicBezTo>
                    <a:cubicBezTo>
                      <a:pt x="117812" y="42070"/>
                      <a:pt x="117713" y="42787"/>
                      <a:pt x="117749" y="43513"/>
                    </a:cubicBezTo>
                    <a:cubicBezTo>
                      <a:pt x="116508" y="42210"/>
                      <a:pt x="114740" y="41371"/>
                      <a:pt x="112880" y="41371"/>
                    </a:cubicBezTo>
                    <a:cubicBezTo>
                      <a:pt x="112860" y="41371"/>
                      <a:pt x="112840" y="41371"/>
                      <a:pt x="112821" y="41372"/>
                    </a:cubicBezTo>
                    <a:cubicBezTo>
                      <a:pt x="114158" y="39924"/>
                      <a:pt x="116031" y="39121"/>
                      <a:pt x="117967" y="39121"/>
                    </a:cubicBezTo>
                    <a:close/>
                    <a:moveTo>
                      <a:pt x="94420" y="39162"/>
                    </a:moveTo>
                    <a:cubicBezTo>
                      <a:pt x="94850" y="39162"/>
                      <a:pt x="95283" y="39202"/>
                      <a:pt x="95715" y="39284"/>
                    </a:cubicBezTo>
                    <a:cubicBezTo>
                      <a:pt x="94720" y="40467"/>
                      <a:pt x="94138" y="41963"/>
                      <a:pt x="94228" y="43558"/>
                    </a:cubicBezTo>
                    <a:cubicBezTo>
                      <a:pt x="92986" y="42254"/>
                      <a:pt x="91218" y="41416"/>
                      <a:pt x="89350" y="41416"/>
                    </a:cubicBezTo>
                    <a:cubicBezTo>
                      <a:pt x="89330" y="41416"/>
                      <a:pt x="89310" y="41416"/>
                      <a:pt x="89290" y="41416"/>
                    </a:cubicBezTo>
                    <a:cubicBezTo>
                      <a:pt x="89271" y="41416"/>
                      <a:pt x="89251" y="41416"/>
                      <a:pt x="89231" y="41416"/>
                    </a:cubicBezTo>
                    <a:cubicBezTo>
                      <a:pt x="87363" y="41416"/>
                      <a:pt x="85603" y="42254"/>
                      <a:pt x="84353" y="43558"/>
                    </a:cubicBezTo>
                    <a:cubicBezTo>
                      <a:pt x="84443" y="41963"/>
                      <a:pt x="83860" y="40458"/>
                      <a:pt x="82866" y="39284"/>
                    </a:cubicBezTo>
                    <a:cubicBezTo>
                      <a:pt x="83294" y="39204"/>
                      <a:pt x="83725" y="39165"/>
                      <a:pt x="84152" y="39165"/>
                    </a:cubicBezTo>
                    <a:cubicBezTo>
                      <a:pt x="86085" y="39165"/>
                      <a:pt x="87957" y="39962"/>
                      <a:pt x="89299" y="41407"/>
                    </a:cubicBezTo>
                    <a:cubicBezTo>
                      <a:pt x="90633" y="39964"/>
                      <a:pt x="92493" y="39162"/>
                      <a:pt x="94420" y="39162"/>
                    </a:cubicBezTo>
                    <a:close/>
                    <a:moveTo>
                      <a:pt x="47485" y="39327"/>
                    </a:moveTo>
                    <a:cubicBezTo>
                      <a:pt x="47912" y="39327"/>
                      <a:pt x="48343" y="39366"/>
                      <a:pt x="48771" y="39445"/>
                    </a:cubicBezTo>
                    <a:cubicBezTo>
                      <a:pt x="48242" y="40063"/>
                      <a:pt x="47839" y="40771"/>
                      <a:pt x="47579" y="41533"/>
                    </a:cubicBezTo>
                    <a:cubicBezTo>
                      <a:pt x="47579" y="41542"/>
                      <a:pt x="47579" y="41542"/>
                      <a:pt x="47579" y="41551"/>
                    </a:cubicBezTo>
                    <a:lnTo>
                      <a:pt x="47570" y="41596"/>
                    </a:lnTo>
                    <a:lnTo>
                      <a:pt x="47561" y="41587"/>
                    </a:lnTo>
                    <a:cubicBezTo>
                      <a:pt x="47337" y="42277"/>
                      <a:pt x="47239" y="42993"/>
                      <a:pt x="47275" y="43710"/>
                    </a:cubicBezTo>
                    <a:cubicBezTo>
                      <a:pt x="46027" y="42400"/>
                      <a:pt x="44256" y="41569"/>
                      <a:pt x="42377" y="41569"/>
                    </a:cubicBezTo>
                    <a:cubicBezTo>
                      <a:pt x="42366" y="41569"/>
                      <a:pt x="42356" y="41569"/>
                      <a:pt x="42346" y="41569"/>
                    </a:cubicBezTo>
                    <a:cubicBezTo>
                      <a:pt x="43682" y="40123"/>
                      <a:pt x="45552" y="39327"/>
                      <a:pt x="47485" y="39327"/>
                    </a:cubicBezTo>
                    <a:close/>
                    <a:moveTo>
                      <a:pt x="60514" y="39327"/>
                    </a:moveTo>
                    <a:cubicBezTo>
                      <a:pt x="62447" y="39327"/>
                      <a:pt x="64317" y="40123"/>
                      <a:pt x="65653" y="41569"/>
                    </a:cubicBezTo>
                    <a:cubicBezTo>
                      <a:pt x="65633" y="41568"/>
                      <a:pt x="65613" y="41568"/>
                      <a:pt x="65593" y="41568"/>
                    </a:cubicBezTo>
                    <a:cubicBezTo>
                      <a:pt x="63725" y="41568"/>
                      <a:pt x="61966" y="42407"/>
                      <a:pt x="60715" y="43710"/>
                    </a:cubicBezTo>
                    <a:cubicBezTo>
                      <a:pt x="60751" y="42993"/>
                      <a:pt x="60662" y="42277"/>
                      <a:pt x="60438" y="41587"/>
                    </a:cubicBezTo>
                    <a:cubicBezTo>
                      <a:pt x="60438" y="41578"/>
                      <a:pt x="60429" y="41569"/>
                      <a:pt x="60420" y="41560"/>
                    </a:cubicBezTo>
                    <a:cubicBezTo>
                      <a:pt x="60420" y="41551"/>
                      <a:pt x="60420" y="41542"/>
                      <a:pt x="60411" y="41533"/>
                    </a:cubicBezTo>
                    <a:cubicBezTo>
                      <a:pt x="60151" y="40771"/>
                      <a:pt x="59748" y="40054"/>
                      <a:pt x="59228" y="39445"/>
                    </a:cubicBezTo>
                    <a:cubicBezTo>
                      <a:pt x="59656" y="39366"/>
                      <a:pt x="60087" y="39327"/>
                      <a:pt x="60514" y="39327"/>
                    </a:cubicBezTo>
                    <a:close/>
                    <a:moveTo>
                      <a:pt x="13656" y="39363"/>
                    </a:moveTo>
                    <a:cubicBezTo>
                      <a:pt x="15596" y="39363"/>
                      <a:pt x="17470" y="40166"/>
                      <a:pt x="18807" y="41613"/>
                    </a:cubicBezTo>
                    <a:cubicBezTo>
                      <a:pt x="18787" y="41613"/>
                      <a:pt x="18768" y="41613"/>
                      <a:pt x="18748" y="41613"/>
                    </a:cubicBezTo>
                    <a:cubicBezTo>
                      <a:pt x="16879" y="41613"/>
                      <a:pt x="15111" y="42452"/>
                      <a:pt x="13870" y="43755"/>
                    </a:cubicBezTo>
                    <a:cubicBezTo>
                      <a:pt x="13951" y="42169"/>
                      <a:pt x="13368" y="40664"/>
                      <a:pt x="12382" y="39490"/>
                    </a:cubicBezTo>
                    <a:lnTo>
                      <a:pt x="12374" y="39481"/>
                    </a:lnTo>
                    <a:cubicBezTo>
                      <a:pt x="12801" y="39402"/>
                      <a:pt x="13230" y="39363"/>
                      <a:pt x="13656" y="39363"/>
                    </a:cubicBezTo>
                    <a:close/>
                    <a:moveTo>
                      <a:pt x="23953" y="39363"/>
                    </a:moveTo>
                    <a:cubicBezTo>
                      <a:pt x="24378" y="39363"/>
                      <a:pt x="24806" y="39402"/>
                      <a:pt x="25232" y="39481"/>
                    </a:cubicBezTo>
                    <a:cubicBezTo>
                      <a:pt x="24237" y="40664"/>
                      <a:pt x="23655" y="42160"/>
                      <a:pt x="23744" y="43755"/>
                    </a:cubicBezTo>
                    <a:cubicBezTo>
                      <a:pt x="22494" y="42452"/>
                      <a:pt x="20726" y="41613"/>
                      <a:pt x="18866" y="41613"/>
                    </a:cubicBezTo>
                    <a:cubicBezTo>
                      <a:pt x="18846" y="41613"/>
                      <a:pt x="18827" y="41613"/>
                      <a:pt x="18807" y="41613"/>
                    </a:cubicBezTo>
                    <a:cubicBezTo>
                      <a:pt x="20144" y="40166"/>
                      <a:pt x="22018" y="39363"/>
                      <a:pt x="23953" y="39363"/>
                    </a:cubicBezTo>
                    <a:close/>
                    <a:moveTo>
                      <a:pt x="107671" y="39122"/>
                    </a:moveTo>
                    <a:cubicBezTo>
                      <a:pt x="109602" y="39122"/>
                      <a:pt x="111474" y="39919"/>
                      <a:pt x="112821" y="41372"/>
                    </a:cubicBezTo>
                    <a:cubicBezTo>
                      <a:pt x="112802" y="41371"/>
                      <a:pt x="112783" y="41371"/>
                      <a:pt x="112765" y="41371"/>
                    </a:cubicBezTo>
                    <a:cubicBezTo>
                      <a:pt x="110778" y="41371"/>
                      <a:pt x="108902" y="42317"/>
                      <a:pt x="107650" y="43764"/>
                    </a:cubicBezTo>
                    <a:lnTo>
                      <a:pt x="107650" y="43764"/>
                    </a:lnTo>
                    <a:cubicBezTo>
                      <a:pt x="107803" y="42097"/>
                      <a:pt x="107211" y="40511"/>
                      <a:pt x="106172" y="39284"/>
                    </a:cubicBezTo>
                    <a:cubicBezTo>
                      <a:pt x="106670" y="39175"/>
                      <a:pt x="107172" y="39122"/>
                      <a:pt x="107671" y="39122"/>
                    </a:cubicBezTo>
                    <a:close/>
                    <a:moveTo>
                      <a:pt x="37180" y="39320"/>
                    </a:moveTo>
                    <a:cubicBezTo>
                      <a:pt x="39113" y="39320"/>
                      <a:pt x="40988" y="40121"/>
                      <a:pt x="42328" y="41569"/>
                    </a:cubicBezTo>
                    <a:cubicBezTo>
                      <a:pt x="42310" y="41568"/>
                      <a:pt x="42291" y="41568"/>
                      <a:pt x="42273" y="41568"/>
                    </a:cubicBezTo>
                    <a:cubicBezTo>
                      <a:pt x="40286" y="41568"/>
                      <a:pt x="38419" y="42514"/>
                      <a:pt x="37167" y="43961"/>
                    </a:cubicBezTo>
                    <a:cubicBezTo>
                      <a:pt x="37320" y="42294"/>
                      <a:pt x="36728" y="40708"/>
                      <a:pt x="35689" y="39481"/>
                    </a:cubicBezTo>
                    <a:cubicBezTo>
                      <a:pt x="36184" y="39373"/>
                      <a:pt x="36684" y="39320"/>
                      <a:pt x="37180" y="39320"/>
                    </a:cubicBezTo>
                    <a:close/>
                    <a:moveTo>
                      <a:pt x="124483" y="37269"/>
                    </a:moveTo>
                    <a:cubicBezTo>
                      <a:pt x="127057" y="37269"/>
                      <a:pt x="129630" y="38633"/>
                      <a:pt x="130536" y="41363"/>
                    </a:cubicBezTo>
                    <a:cubicBezTo>
                      <a:pt x="130760" y="42053"/>
                      <a:pt x="130867" y="42769"/>
                      <a:pt x="130876" y="43495"/>
                    </a:cubicBezTo>
                    <a:cubicBezTo>
                      <a:pt x="130401" y="43393"/>
                      <a:pt x="129922" y="43343"/>
                      <a:pt x="129447" y="43343"/>
                    </a:cubicBezTo>
                    <a:cubicBezTo>
                      <a:pt x="127584" y="43343"/>
                      <a:pt x="125780" y="44110"/>
                      <a:pt x="124487" y="45502"/>
                    </a:cubicBezTo>
                    <a:cubicBezTo>
                      <a:pt x="123213" y="44130"/>
                      <a:pt x="121434" y="43343"/>
                      <a:pt x="119564" y="43343"/>
                    </a:cubicBezTo>
                    <a:cubicBezTo>
                      <a:pt x="119553" y="43343"/>
                      <a:pt x="119543" y="43343"/>
                      <a:pt x="119532" y="43343"/>
                    </a:cubicBezTo>
                    <a:cubicBezTo>
                      <a:pt x="119048" y="43343"/>
                      <a:pt x="118564" y="43388"/>
                      <a:pt x="118089" y="43495"/>
                    </a:cubicBezTo>
                    <a:cubicBezTo>
                      <a:pt x="118089" y="42769"/>
                      <a:pt x="118206" y="42053"/>
                      <a:pt x="118421" y="41363"/>
                    </a:cubicBezTo>
                    <a:lnTo>
                      <a:pt x="118430" y="41354"/>
                    </a:lnTo>
                    <a:cubicBezTo>
                      <a:pt x="119339" y="38631"/>
                      <a:pt x="121911" y="37269"/>
                      <a:pt x="124483" y="37269"/>
                    </a:cubicBezTo>
                    <a:close/>
                    <a:moveTo>
                      <a:pt x="77631" y="37312"/>
                    </a:moveTo>
                    <a:cubicBezTo>
                      <a:pt x="80804" y="37312"/>
                      <a:pt x="83980" y="39391"/>
                      <a:pt x="84022" y="43547"/>
                    </a:cubicBezTo>
                    <a:lnTo>
                      <a:pt x="84022" y="43547"/>
                    </a:lnTo>
                    <a:cubicBezTo>
                      <a:pt x="83546" y="43443"/>
                      <a:pt x="83066" y="43393"/>
                      <a:pt x="82590" y="43393"/>
                    </a:cubicBezTo>
                    <a:cubicBezTo>
                      <a:pt x="80737" y="43393"/>
                      <a:pt x="78939" y="44159"/>
                      <a:pt x="77651" y="45547"/>
                    </a:cubicBezTo>
                    <a:cubicBezTo>
                      <a:pt x="76369" y="44176"/>
                      <a:pt x="74577" y="43388"/>
                      <a:pt x="72696" y="43388"/>
                    </a:cubicBezTo>
                    <a:cubicBezTo>
                      <a:pt x="72212" y="43388"/>
                      <a:pt x="71728" y="43441"/>
                      <a:pt x="71253" y="43549"/>
                    </a:cubicBezTo>
                    <a:cubicBezTo>
                      <a:pt x="71284" y="39391"/>
                      <a:pt x="74456" y="37312"/>
                      <a:pt x="77631" y="37312"/>
                    </a:cubicBezTo>
                    <a:close/>
                    <a:moveTo>
                      <a:pt x="100946" y="37312"/>
                    </a:moveTo>
                    <a:cubicBezTo>
                      <a:pt x="104119" y="37312"/>
                      <a:pt x="107295" y="39391"/>
                      <a:pt x="107337" y="43547"/>
                    </a:cubicBezTo>
                    <a:lnTo>
                      <a:pt x="107337" y="43547"/>
                    </a:lnTo>
                    <a:cubicBezTo>
                      <a:pt x="106861" y="43443"/>
                      <a:pt x="106381" y="43393"/>
                      <a:pt x="105905" y="43393"/>
                    </a:cubicBezTo>
                    <a:cubicBezTo>
                      <a:pt x="104052" y="43393"/>
                      <a:pt x="102255" y="44159"/>
                      <a:pt x="100966" y="45547"/>
                    </a:cubicBezTo>
                    <a:cubicBezTo>
                      <a:pt x="99685" y="44176"/>
                      <a:pt x="97883" y="43388"/>
                      <a:pt x="96011" y="43388"/>
                    </a:cubicBezTo>
                    <a:cubicBezTo>
                      <a:pt x="95527" y="43388"/>
                      <a:pt x="95043" y="43441"/>
                      <a:pt x="94568" y="43549"/>
                    </a:cubicBezTo>
                    <a:cubicBezTo>
                      <a:pt x="94599" y="39391"/>
                      <a:pt x="97771" y="37312"/>
                      <a:pt x="100946" y="37312"/>
                    </a:cubicBezTo>
                    <a:close/>
                    <a:moveTo>
                      <a:pt x="54012" y="37467"/>
                    </a:moveTo>
                    <a:cubicBezTo>
                      <a:pt x="56585" y="37467"/>
                      <a:pt x="59156" y="38831"/>
                      <a:pt x="60061" y="41560"/>
                    </a:cubicBezTo>
                    <a:cubicBezTo>
                      <a:pt x="60285" y="42250"/>
                      <a:pt x="60393" y="42975"/>
                      <a:pt x="60393" y="43701"/>
                    </a:cubicBezTo>
                    <a:cubicBezTo>
                      <a:pt x="59914" y="43596"/>
                      <a:pt x="59431" y="43545"/>
                      <a:pt x="58952" y="43545"/>
                    </a:cubicBezTo>
                    <a:cubicBezTo>
                      <a:pt x="57099" y="43545"/>
                      <a:pt x="55302" y="44311"/>
                      <a:pt x="54013" y="45699"/>
                    </a:cubicBezTo>
                    <a:cubicBezTo>
                      <a:pt x="52739" y="44336"/>
                      <a:pt x="50960" y="43549"/>
                      <a:pt x="49089" y="43549"/>
                    </a:cubicBezTo>
                    <a:cubicBezTo>
                      <a:pt x="49079" y="43549"/>
                      <a:pt x="49068" y="43549"/>
                      <a:pt x="49058" y="43549"/>
                    </a:cubicBezTo>
                    <a:cubicBezTo>
                      <a:pt x="48574" y="43549"/>
                      <a:pt x="48090" y="43594"/>
                      <a:pt x="47615" y="43701"/>
                    </a:cubicBezTo>
                    <a:cubicBezTo>
                      <a:pt x="47615" y="42975"/>
                      <a:pt x="47723" y="42250"/>
                      <a:pt x="47938" y="41560"/>
                    </a:cubicBezTo>
                    <a:lnTo>
                      <a:pt x="47956" y="41560"/>
                    </a:lnTo>
                    <a:cubicBezTo>
                      <a:pt x="48865" y="38831"/>
                      <a:pt x="51439" y="37467"/>
                      <a:pt x="54012" y="37467"/>
                    </a:cubicBezTo>
                    <a:close/>
                    <a:moveTo>
                      <a:pt x="7148" y="37513"/>
                    </a:moveTo>
                    <a:cubicBezTo>
                      <a:pt x="10323" y="37513"/>
                      <a:pt x="13498" y="39590"/>
                      <a:pt x="13538" y="43746"/>
                    </a:cubicBezTo>
                    <a:cubicBezTo>
                      <a:pt x="13065" y="43644"/>
                      <a:pt x="12588" y="43594"/>
                      <a:pt x="12114" y="43594"/>
                    </a:cubicBezTo>
                    <a:cubicBezTo>
                      <a:pt x="10255" y="43594"/>
                      <a:pt x="8449" y="44361"/>
                      <a:pt x="7150" y="45753"/>
                    </a:cubicBezTo>
                    <a:cubicBezTo>
                      <a:pt x="5868" y="44373"/>
                      <a:pt x="4076" y="43594"/>
                      <a:pt x="2194" y="43594"/>
                    </a:cubicBezTo>
                    <a:cubicBezTo>
                      <a:pt x="1711" y="43594"/>
                      <a:pt x="1227" y="43647"/>
                      <a:pt x="752" y="43746"/>
                    </a:cubicBezTo>
                    <a:cubicBezTo>
                      <a:pt x="792" y="39592"/>
                      <a:pt x="3970" y="37513"/>
                      <a:pt x="7148" y="37513"/>
                    </a:cubicBezTo>
                    <a:close/>
                    <a:moveTo>
                      <a:pt x="30465" y="37513"/>
                    </a:moveTo>
                    <a:cubicBezTo>
                      <a:pt x="33638" y="37513"/>
                      <a:pt x="36811" y="39588"/>
                      <a:pt x="36854" y="43742"/>
                    </a:cubicBezTo>
                    <a:lnTo>
                      <a:pt x="36854" y="43742"/>
                    </a:lnTo>
                    <a:cubicBezTo>
                      <a:pt x="36384" y="43643"/>
                      <a:pt x="35912" y="43594"/>
                      <a:pt x="35443" y="43594"/>
                    </a:cubicBezTo>
                    <a:cubicBezTo>
                      <a:pt x="33580" y="43594"/>
                      <a:pt x="31775" y="44361"/>
                      <a:pt x="30483" y="45753"/>
                    </a:cubicBezTo>
                    <a:cubicBezTo>
                      <a:pt x="29201" y="44373"/>
                      <a:pt x="27409" y="43594"/>
                      <a:pt x="25528" y="43594"/>
                    </a:cubicBezTo>
                    <a:cubicBezTo>
                      <a:pt x="25044" y="43594"/>
                      <a:pt x="24560" y="43647"/>
                      <a:pt x="24085" y="43746"/>
                    </a:cubicBezTo>
                    <a:cubicBezTo>
                      <a:pt x="24116" y="39592"/>
                      <a:pt x="27290" y="37513"/>
                      <a:pt x="30465" y="37513"/>
                    </a:cubicBezTo>
                    <a:close/>
                    <a:moveTo>
                      <a:pt x="129619" y="43736"/>
                    </a:moveTo>
                    <a:cubicBezTo>
                      <a:pt x="130043" y="43736"/>
                      <a:pt x="130469" y="43775"/>
                      <a:pt x="130894" y="43854"/>
                    </a:cubicBezTo>
                    <a:cubicBezTo>
                      <a:pt x="129908" y="45018"/>
                      <a:pt x="129326" y="46524"/>
                      <a:pt x="129415" y="48110"/>
                    </a:cubicBezTo>
                    <a:lnTo>
                      <a:pt x="129406" y="48128"/>
                    </a:lnTo>
                    <a:cubicBezTo>
                      <a:pt x="128165" y="46824"/>
                      <a:pt x="126397" y="45986"/>
                      <a:pt x="124528" y="45986"/>
                    </a:cubicBezTo>
                    <a:cubicBezTo>
                      <a:pt x="124509" y="45986"/>
                      <a:pt x="124489" y="45986"/>
                      <a:pt x="124469" y="45986"/>
                    </a:cubicBezTo>
                    <a:cubicBezTo>
                      <a:pt x="124450" y="45986"/>
                      <a:pt x="124430" y="45986"/>
                      <a:pt x="124410" y="45986"/>
                    </a:cubicBezTo>
                    <a:cubicBezTo>
                      <a:pt x="122541" y="45986"/>
                      <a:pt x="120782" y="46824"/>
                      <a:pt x="119532" y="48128"/>
                    </a:cubicBezTo>
                    <a:cubicBezTo>
                      <a:pt x="119622" y="46533"/>
                      <a:pt x="119039" y="45036"/>
                      <a:pt x="118045" y="43854"/>
                    </a:cubicBezTo>
                    <a:cubicBezTo>
                      <a:pt x="118471" y="43775"/>
                      <a:pt x="118899" y="43736"/>
                      <a:pt x="119324" y="43736"/>
                    </a:cubicBezTo>
                    <a:cubicBezTo>
                      <a:pt x="121259" y="43736"/>
                      <a:pt x="123134" y="44537"/>
                      <a:pt x="124478" y="45977"/>
                    </a:cubicBezTo>
                    <a:cubicBezTo>
                      <a:pt x="125815" y="44537"/>
                      <a:pt x="127688" y="43736"/>
                      <a:pt x="129619" y="43736"/>
                    </a:cubicBezTo>
                    <a:close/>
                    <a:moveTo>
                      <a:pt x="82779" y="43772"/>
                    </a:moveTo>
                    <a:cubicBezTo>
                      <a:pt x="83204" y="43772"/>
                      <a:pt x="83632" y="43810"/>
                      <a:pt x="84057" y="43889"/>
                    </a:cubicBezTo>
                    <a:cubicBezTo>
                      <a:pt x="83063" y="45072"/>
                      <a:pt x="82480" y="46569"/>
                      <a:pt x="82561" y="48164"/>
                    </a:cubicBezTo>
                    <a:cubicBezTo>
                      <a:pt x="81320" y="46860"/>
                      <a:pt x="79552" y="46022"/>
                      <a:pt x="77683" y="46022"/>
                    </a:cubicBezTo>
                    <a:cubicBezTo>
                      <a:pt x="77666" y="46022"/>
                      <a:pt x="77650" y="46022"/>
                      <a:pt x="77633" y="46022"/>
                    </a:cubicBezTo>
                    <a:lnTo>
                      <a:pt x="77633" y="46022"/>
                    </a:lnTo>
                    <a:cubicBezTo>
                      <a:pt x="78970" y="44574"/>
                      <a:pt x="80844" y="43772"/>
                      <a:pt x="82779" y="43772"/>
                    </a:cubicBezTo>
                    <a:close/>
                    <a:moveTo>
                      <a:pt x="59133" y="43923"/>
                    </a:moveTo>
                    <a:cubicBezTo>
                      <a:pt x="59561" y="43923"/>
                      <a:pt x="59991" y="43962"/>
                      <a:pt x="60420" y="44042"/>
                    </a:cubicBezTo>
                    <a:cubicBezTo>
                      <a:pt x="59425" y="45225"/>
                      <a:pt x="58843" y="46721"/>
                      <a:pt x="58932" y="48316"/>
                    </a:cubicBezTo>
                    <a:lnTo>
                      <a:pt x="58923" y="48316"/>
                    </a:lnTo>
                    <a:cubicBezTo>
                      <a:pt x="57682" y="47012"/>
                      <a:pt x="55914" y="46174"/>
                      <a:pt x="54045" y="46174"/>
                    </a:cubicBezTo>
                    <a:cubicBezTo>
                      <a:pt x="54026" y="46174"/>
                      <a:pt x="54006" y="46174"/>
                      <a:pt x="53986" y="46174"/>
                    </a:cubicBezTo>
                    <a:cubicBezTo>
                      <a:pt x="53966" y="46174"/>
                      <a:pt x="53947" y="46174"/>
                      <a:pt x="53927" y="46174"/>
                    </a:cubicBezTo>
                    <a:cubicBezTo>
                      <a:pt x="52067" y="46174"/>
                      <a:pt x="50299" y="47012"/>
                      <a:pt x="49049" y="48316"/>
                    </a:cubicBezTo>
                    <a:cubicBezTo>
                      <a:pt x="49138" y="46721"/>
                      <a:pt x="48556" y="45225"/>
                      <a:pt x="47561" y="44042"/>
                    </a:cubicBezTo>
                    <a:cubicBezTo>
                      <a:pt x="47990" y="43962"/>
                      <a:pt x="48420" y="43923"/>
                      <a:pt x="48848" y="43923"/>
                    </a:cubicBezTo>
                    <a:cubicBezTo>
                      <a:pt x="50781" y="43923"/>
                      <a:pt x="52652" y="44720"/>
                      <a:pt x="53995" y="46165"/>
                    </a:cubicBezTo>
                    <a:cubicBezTo>
                      <a:pt x="55330" y="44720"/>
                      <a:pt x="57201" y="43923"/>
                      <a:pt x="59133" y="43923"/>
                    </a:cubicBezTo>
                    <a:close/>
                    <a:moveTo>
                      <a:pt x="25310" y="43969"/>
                    </a:moveTo>
                    <a:cubicBezTo>
                      <a:pt x="27245" y="43969"/>
                      <a:pt x="29120" y="44772"/>
                      <a:pt x="30465" y="46219"/>
                    </a:cubicBezTo>
                    <a:lnTo>
                      <a:pt x="30465" y="46219"/>
                    </a:lnTo>
                    <a:cubicBezTo>
                      <a:pt x="30462" y="46219"/>
                      <a:pt x="30459" y="46219"/>
                      <a:pt x="30456" y="46219"/>
                    </a:cubicBezTo>
                    <a:cubicBezTo>
                      <a:pt x="30436" y="46219"/>
                      <a:pt x="30416" y="46219"/>
                      <a:pt x="30397" y="46219"/>
                    </a:cubicBezTo>
                    <a:cubicBezTo>
                      <a:pt x="28528" y="46219"/>
                      <a:pt x="26769" y="47057"/>
                      <a:pt x="25519" y="48361"/>
                    </a:cubicBezTo>
                    <a:cubicBezTo>
                      <a:pt x="25608" y="46775"/>
                      <a:pt x="25026" y="45269"/>
                      <a:pt x="24031" y="44087"/>
                    </a:cubicBezTo>
                    <a:cubicBezTo>
                      <a:pt x="24457" y="44008"/>
                      <a:pt x="24885" y="43969"/>
                      <a:pt x="25310" y="43969"/>
                    </a:cubicBezTo>
                    <a:close/>
                    <a:moveTo>
                      <a:pt x="12296" y="43987"/>
                    </a:moveTo>
                    <a:cubicBezTo>
                      <a:pt x="12721" y="43987"/>
                      <a:pt x="13148" y="44025"/>
                      <a:pt x="13574" y="44104"/>
                    </a:cubicBezTo>
                    <a:cubicBezTo>
                      <a:pt x="12580" y="45287"/>
                      <a:pt x="11997" y="46793"/>
                      <a:pt x="12087" y="48379"/>
                    </a:cubicBezTo>
                    <a:cubicBezTo>
                      <a:pt x="10837" y="47075"/>
                      <a:pt x="9069" y="46237"/>
                      <a:pt x="7208" y="46237"/>
                    </a:cubicBezTo>
                    <a:cubicBezTo>
                      <a:pt x="7189" y="46237"/>
                      <a:pt x="7169" y="46237"/>
                      <a:pt x="7150" y="46237"/>
                    </a:cubicBezTo>
                    <a:cubicBezTo>
                      <a:pt x="8487" y="44790"/>
                      <a:pt x="10360" y="43987"/>
                      <a:pt x="12296" y="43987"/>
                    </a:cubicBezTo>
                    <a:close/>
                    <a:moveTo>
                      <a:pt x="106102" y="43761"/>
                    </a:moveTo>
                    <a:cubicBezTo>
                      <a:pt x="106575" y="43761"/>
                      <a:pt x="107052" y="43809"/>
                      <a:pt x="107525" y="43907"/>
                    </a:cubicBezTo>
                    <a:cubicBezTo>
                      <a:pt x="106512" y="45162"/>
                      <a:pt x="105939" y="46757"/>
                      <a:pt x="106127" y="48432"/>
                    </a:cubicBezTo>
                    <a:cubicBezTo>
                      <a:pt x="104866" y="46976"/>
                      <a:pt x="102990" y="46022"/>
                      <a:pt x="101003" y="46022"/>
                    </a:cubicBezTo>
                    <a:cubicBezTo>
                      <a:pt x="100985" y="46022"/>
                      <a:pt x="100966" y="46022"/>
                      <a:pt x="100948" y="46022"/>
                    </a:cubicBezTo>
                    <a:cubicBezTo>
                      <a:pt x="100928" y="46022"/>
                      <a:pt x="100908" y="46022"/>
                      <a:pt x="100889" y="46022"/>
                    </a:cubicBezTo>
                    <a:cubicBezTo>
                      <a:pt x="99020" y="46022"/>
                      <a:pt x="97252" y="46860"/>
                      <a:pt x="96011" y="48164"/>
                    </a:cubicBezTo>
                    <a:cubicBezTo>
                      <a:pt x="96091" y="46569"/>
                      <a:pt x="95509" y="45072"/>
                      <a:pt x="94523" y="43889"/>
                    </a:cubicBezTo>
                    <a:cubicBezTo>
                      <a:pt x="94952" y="43810"/>
                      <a:pt x="95382" y="43771"/>
                      <a:pt x="95809" y="43771"/>
                    </a:cubicBezTo>
                    <a:cubicBezTo>
                      <a:pt x="97740" y="43771"/>
                      <a:pt x="99605" y="44568"/>
                      <a:pt x="100948" y="46013"/>
                    </a:cubicBezTo>
                    <a:cubicBezTo>
                      <a:pt x="102294" y="44566"/>
                      <a:pt x="104168" y="43761"/>
                      <a:pt x="106102" y="43761"/>
                    </a:cubicBezTo>
                    <a:close/>
                    <a:moveTo>
                      <a:pt x="70796" y="39320"/>
                    </a:moveTo>
                    <a:cubicBezTo>
                      <a:pt x="71278" y="39320"/>
                      <a:pt x="71764" y="39370"/>
                      <a:pt x="72248" y="39472"/>
                    </a:cubicBezTo>
                    <a:cubicBezTo>
                      <a:pt x="71271" y="40717"/>
                      <a:pt x="70742" y="42286"/>
                      <a:pt x="70939" y="43934"/>
                    </a:cubicBezTo>
                    <a:cubicBezTo>
                      <a:pt x="71449" y="43820"/>
                      <a:pt x="71962" y="43765"/>
                      <a:pt x="72472" y="43765"/>
                    </a:cubicBezTo>
                    <a:cubicBezTo>
                      <a:pt x="74409" y="43765"/>
                      <a:pt x="76285" y="44568"/>
                      <a:pt x="77633" y="46022"/>
                    </a:cubicBezTo>
                    <a:lnTo>
                      <a:pt x="77633" y="46022"/>
                    </a:lnTo>
                    <a:cubicBezTo>
                      <a:pt x="77630" y="46022"/>
                      <a:pt x="77627" y="46022"/>
                      <a:pt x="77624" y="46022"/>
                    </a:cubicBezTo>
                    <a:cubicBezTo>
                      <a:pt x="77606" y="46022"/>
                      <a:pt x="77588" y="46022"/>
                      <a:pt x="77570" y="46022"/>
                    </a:cubicBezTo>
                    <a:cubicBezTo>
                      <a:pt x="75529" y="46022"/>
                      <a:pt x="73598" y="47030"/>
                      <a:pt x="72346" y="48558"/>
                    </a:cubicBezTo>
                    <a:cubicBezTo>
                      <a:pt x="72703" y="44845"/>
                      <a:pt x="69407" y="41568"/>
                      <a:pt x="65698" y="41568"/>
                    </a:cubicBezTo>
                    <a:cubicBezTo>
                      <a:pt x="65683" y="41568"/>
                      <a:pt x="65668" y="41569"/>
                      <a:pt x="65653" y="41569"/>
                    </a:cubicBezTo>
                    <a:cubicBezTo>
                      <a:pt x="66994" y="40120"/>
                      <a:pt x="68863" y="39320"/>
                      <a:pt x="70796" y="39320"/>
                    </a:cubicBezTo>
                    <a:close/>
                    <a:moveTo>
                      <a:pt x="35611" y="43966"/>
                    </a:moveTo>
                    <a:cubicBezTo>
                      <a:pt x="36087" y="43966"/>
                      <a:pt x="36566" y="44014"/>
                      <a:pt x="37042" y="44113"/>
                    </a:cubicBezTo>
                    <a:cubicBezTo>
                      <a:pt x="36020" y="45359"/>
                      <a:pt x="35456" y="46954"/>
                      <a:pt x="35635" y="48621"/>
                    </a:cubicBezTo>
                    <a:cubicBezTo>
                      <a:pt x="34383" y="47165"/>
                      <a:pt x="32507" y="46219"/>
                      <a:pt x="30512" y="46219"/>
                    </a:cubicBezTo>
                    <a:cubicBezTo>
                      <a:pt x="30496" y="46219"/>
                      <a:pt x="30481" y="46219"/>
                      <a:pt x="30465" y="46219"/>
                    </a:cubicBezTo>
                    <a:lnTo>
                      <a:pt x="30465" y="46219"/>
                    </a:lnTo>
                    <a:cubicBezTo>
                      <a:pt x="31802" y="44766"/>
                      <a:pt x="33677" y="43966"/>
                      <a:pt x="35611" y="43966"/>
                    </a:cubicBezTo>
                    <a:close/>
                    <a:moveTo>
                      <a:pt x="112828" y="41868"/>
                    </a:moveTo>
                    <a:cubicBezTo>
                      <a:pt x="116003" y="41868"/>
                      <a:pt x="119178" y="43944"/>
                      <a:pt x="119218" y="48101"/>
                    </a:cubicBezTo>
                    <a:cubicBezTo>
                      <a:pt x="118743" y="47999"/>
                      <a:pt x="118265" y="47949"/>
                      <a:pt x="117790" y="47949"/>
                    </a:cubicBezTo>
                    <a:cubicBezTo>
                      <a:pt x="115928" y="47949"/>
                      <a:pt x="114124" y="48714"/>
                      <a:pt x="112825" y="50103"/>
                    </a:cubicBezTo>
                    <a:lnTo>
                      <a:pt x="112825" y="50103"/>
                    </a:lnTo>
                    <a:cubicBezTo>
                      <a:pt x="111544" y="48726"/>
                      <a:pt x="109754" y="47949"/>
                      <a:pt x="107883" y="47949"/>
                    </a:cubicBezTo>
                    <a:cubicBezTo>
                      <a:pt x="107391" y="47949"/>
                      <a:pt x="106907" y="48002"/>
                      <a:pt x="106432" y="48101"/>
                    </a:cubicBezTo>
                    <a:cubicBezTo>
                      <a:pt x="106472" y="43947"/>
                      <a:pt x="109650" y="41868"/>
                      <a:pt x="112828" y="41868"/>
                    </a:cubicBezTo>
                    <a:close/>
                    <a:moveTo>
                      <a:pt x="136139" y="41870"/>
                    </a:moveTo>
                    <a:cubicBezTo>
                      <a:pt x="139313" y="41870"/>
                      <a:pt x="142484" y="43947"/>
                      <a:pt x="142525" y="48101"/>
                    </a:cubicBezTo>
                    <a:lnTo>
                      <a:pt x="142525" y="48119"/>
                    </a:lnTo>
                    <a:cubicBezTo>
                      <a:pt x="142050" y="48017"/>
                      <a:pt x="141571" y="47967"/>
                      <a:pt x="141097" y="47967"/>
                    </a:cubicBezTo>
                    <a:cubicBezTo>
                      <a:pt x="139236" y="47967"/>
                      <a:pt x="137435" y="48734"/>
                      <a:pt x="136136" y="50126"/>
                    </a:cubicBezTo>
                    <a:cubicBezTo>
                      <a:pt x="134854" y="48746"/>
                      <a:pt x="133062" y="47966"/>
                      <a:pt x="131181" y="47966"/>
                    </a:cubicBezTo>
                    <a:cubicBezTo>
                      <a:pt x="130697" y="47966"/>
                      <a:pt x="130213" y="48020"/>
                      <a:pt x="129738" y="48119"/>
                    </a:cubicBezTo>
                    <a:cubicBezTo>
                      <a:pt x="129778" y="43953"/>
                      <a:pt x="132960" y="41870"/>
                      <a:pt x="136139" y="41870"/>
                    </a:cubicBezTo>
                    <a:close/>
                    <a:moveTo>
                      <a:pt x="89297" y="41915"/>
                    </a:moveTo>
                    <a:cubicBezTo>
                      <a:pt x="92473" y="41915"/>
                      <a:pt x="95648" y="43994"/>
                      <a:pt x="95688" y="48155"/>
                    </a:cubicBezTo>
                    <a:cubicBezTo>
                      <a:pt x="95208" y="48050"/>
                      <a:pt x="94724" y="47999"/>
                      <a:pt x="94244" y="47999"/>
                    </a:cubicBezTo>
                    <a:cubicBezTo>
                      <a:pt x="92390" y="47999"/>
                      <a:pt x="90594" y="48763"/>
                      <a:pt x="89299" y="50152"/>
                    </a:cubicBezTo>
                    <a:lnTo>
                      <a:pt x="89299" y="50152"/>
                    </a:lnTo>
                    <a:cubicBezTo>
                      <a:pt x="88018" y="48782"/>
                      <a:pt x="86226" y="47993"/>
                      <a:pt x="84344" y="47993"/>
                    </a:cubicBezTo>
                    <a:cubicBezTo>
                      <a:pt x="83860" y="47993"/>
                      <a:pt x="83376" y="48047"/>
                      <a:pt x="82902" y="48155"/>
                    </a:cubicBezTo>
                    <a:cubicBezTo>
                      <a:pt x="82942" y="43996"/>
                      <a:pt x="86120" y="41915"/>
                      <a:pt x="89297" y="41915"/>
                    </a:cubicBezTo>
                    <a:close/>
                    <a:moveTo>
                      <a:pt x="42333" y="42069"/>
                    </a:moveTo>
                    <a:cubicBezTo>
                      <a:pt x="45505" y="42069"/>
                      <a:pt x="48680" y="44145"/>
                      <a:pt x="48726" y="48296"/>
                    </a:cubicBezTo>
                    <a:lnTo>
                      <a:pt x="48726" y="48296"/>
                    </a:lnTo>
                    <a:cubicBezTo>
                      <a:pt x="48256" y="48195"/>
                      <a:pt x="47782" y="48146"/>
                      <a:pt x="47311" y="48146"/>
                    </a:cubicBezTo>
                    <a:cubicBezTo>
                      <a:pt x="45452" y="48146"/>
                      <a:pt x="43648" y="48913"/>
                      <a:pt x="42355" y="50305"/>
                    </a:cubicBezTo>
                    <a:cubicBezTo>
                      <a:pt x="41074" y="48925"/>
                      <a:pt x="39282" y="48146"/>
                      <a:pt x="37400" y="48146"/>
                    </a:cubicBezTo>
                    <a:cubicBezTo>
                      <a:pt x="36916" y="48146"/>
                      <a:pt x="36432" y="48199"/>
                      <a:pt x="35958" y="48298"/>
                    </a:cubicBezTo>
                    <a:cubicBezTo>
                      <a:pt x="35989" y="44146"/>
                      <a:pt x="39159" y="42069"/>
                      <a:pt x="42333" y="42069"/>
                    </a:cubicBezTo>
                    <a:close/>
                    <a:moveTo>
                      <a:pt x="65648" y="42069"/>
                    </a:moveTo>
                    <a:cubicBezTo>
                      <a:pt x="68820" y="42069"/>
                      <a:pt x="71995" y="44144"/>
                      <a:pt x="72041" y="48294"/>
                    </a:cubicBezTo>
                    <a:lnTo>
                      <a:pt x="72041" y="48294"/>
                    </a:lnTo>
                    <a:cubicBezTo>
                      <a:pt x="71572" y="48195"/>
                      <a:pt x="71100" y="48146"/>
                      <a:pt x="70631" y="48146"/>
                    </a:cubicBezTo>
                    <a:cubicBezTo>
                      <a:pt x="68767" y="48146"/>
                      <a:pt x="66963" y="48913"/>
                      <a:pt x="65671" y="50305"/>
                    </a:cubicBezTo>
                    <a:cubicBezTo>
                      <a:pt x="64389" y="48925"/>
                      <a:pt x="62597" y="48146"/>
                      <a:pt x="60715" y="48146"/>
                    </a:cubicBezTo>
                    <a:cubicBezTo>
                      <a:pt x="60231" y="48146"/>
                      <a:pt x="59748" y="48199"/>
                      <a:pt x="59273" y="48298"/>
                    </a:cubicBezTo>
                    <a:cubicBezTo>
                      <a:pt x="59304" y="44146"/>
                      <a:pt x="62474" y="42069"/>
                      <a:pt x="65648" y="42069"/>
                    </a:cubicBezTo>
                    <a:close/>
                    <a:moveTo>
                      <a:pt x="18806" y="42115"/>
                    </a:moveTo>
                    <a:cubicBezTo>
                      <a:pt x="21981" y="42115"/>
                      <a:pt x="25156" y="44194"/>
                      <a:pt x="25196" y="48352"/>
                    </a:cubicBezTo>
                    <a:cubicBezTo>
                      <a:pt x="24718" y="48247"/>
                      <a:pt x="24235" y="48196"/>
                      <a:pt x="23756" y="48196"/>
                    </a:cubicBezTo>
                    <a:cubicBezTo>
                      <a:pt x="21903" y="48196"/>
                      <a:pt x="20103" y="48963"/>
                      <a:pt x="18807" y="50359"/>
                    </a:cubicBezTo>
                    <a:cubicBezTo>
                      <a:pt x="17526" y="48979"/>
                      <a:pt x="15734" y="48199"/>
                      <a:pt x="13852" y="48199"/>
                    </a:cubicBezTo>
                    <a:cubicBezTo>
                      <a:pt x="13368" y="48199"/>
                      <a:pt x="12884" y="48244"/>
                      <a:pt x="12409" y="48352"/>
                    </a:cubicBezTo>
                    <a:cubicBezTo>
                      <a:pt x="12454" y="44194"/>
                      <a:pt x="15631" y="42115"/>
                      <a:pt x="18806" y="42115"/>
                    </a:cubicBezTo>
                    <a:close/>
                    <a:moveTo>
                      <a:pt x="117952" y="48332"/>
                    </a:moveTo>
                    <a:cubicBezTo>
                      <a:pt x="118378" y="48332"/>
                      <a:pt x="118808" y="48371"/>
                      <a:pt x="119236" y="48450"/>
                    </a:cubicBezTo>
                    <a:cubicBezTo>
                      <a:pt x="118251" y="49624"/>
                      <a:pt x="117668" y="51130"/>
                      <a:pt x="117758" y="52724"/>
                    </a:cubicBezTo>
                    <a:lnTo>
                      <a:pt x="117749" y="52724"/>
                    </a:lnTo>
                    <a:cubicBezTo>
                      <a:pt x="116508" y="51412"/>
                      <a:pt x="114740" y="50583"/>
                      <a:pt x="112871" y="50583"/>
                    </a:cubicBezTo>
                    <a:cubicBezTo>
                      <a:pt x="112855" y="50583"/>
                      <a:pt x="112838" y="50583"/>
                      <a:pt x="112821" y="50583"/>
                    </a:cubicBezTo>
                    <a:lnTo>
                      <a:pt x="112821" y="50583"/>
                    </a:lnTo>
                    <a:cubicBezTo>
                      <a:pt x="114156" y="49130"/>
                      <a:pt x="116021" y="48332"/>
                      <a:pt x="117952" y="48332"/>
                    </a:cubicBezTo>
                    <a:close/>
                    <a:moveTo>
                      <a:pt x="94437" y="48377"/>
                    </a:moveTo>
                    <a:cubicBezTo>
                      <a:pt x="94862" y="48377"/>
                      <a:pt x="95289" y="48416"/>
                      <a:pt x="95715" y="48495"/>
                    </a:cubicBezTo>
                    <a:cubicBezTo>
                      <a:pt x="94722" y="49676"/>
                      <a:pt x="94140" y="51168"/>
                      <a:pt x="94227" y="52760"/>
                    </a:cubicBezTo>
                    <a:lnTo>
                      <a:pt x="94227" y="52760"/>
                    </a:lnTo>
                    <a:cubicBezTo>
                      <a:pt x="92986" y="51457"/>
                      <a:pt x="91219" y="50627"/>
                      <a:pt x="89350" y="50627"/>
                    </a:cubicBezTo>
                    <a:cubicBezTo>
                      <a:pt x="89333" y="50627"/>
                      <a:pt x="89316" y="50628"/>
                      <a:pt x="89299" y="50628"/>
                    </a:cubicBezTo>
                    <a:lnTo>
                      <a:pt x="89299" y="50628"/>
                    </a:lnTo>
                    <a:cubicBezTo>
                      <a:pt x="90637" y="49180"/>
                      <a:pt x="92504" y="48377"/>
                      <a:pt x="94437" y="48377"/>
                    </a:cubicBezTo>
                    <a:close/>
                    <a:moveTo>
                      <a:pt x="84143" y="48369"/>
                    </a:moveTo>
                    <a:cubicBezTo>
                      <a:pt x="86079" y="48369"/>
                      <a:pt x="87954" y="49173"/>
                      <a:pt x="89299" y="50628"/>
                    </a:cubicBezTo>
                    <a:lnTo>
                      <a:pt x="89299" y="50628"/>
                    </a:lnTo>
                    <a:cubicBezTo>
                      <a:pt x="89296" y="50628"/>
                      <a:pt x="89293" y="50628"/>
                      <a:pt x="89290" y="50628"/>
                    </a:cubicBezTo>
                    <a:cubicBezTo>
                      <a:pt x="89270" y="50628"/>
                      <a:pt x="89250" y="50627"/>
                      <a:pt x="89231" y="50627"/>
                    </a:cubicBezTo>
                    <a:cubicBezTo>
                      <a:pt x="87362" y="50627"/>
                      <a:pt x="85603" y="51457"/>
                      <a:pt x="84353" y="52760"/>
                    </a:cubicBezTo>
                    <a:cubicBezTo>
                      <a:pt x="84443" y="51174"/>
                      <a:pt x="83860" y="49669"/>
                      <a:pt x="82866" y="48486"/>
                    </a:cubicBezTo>
                    <a:cubicBezTo>
                      <a:pt x="83291" y="48407"/>
                      <a:pt x="83719" y="48369"/>
                      <a:pt x="84143" y="48369"/>
                    </a:cubicBezTo>
                    <a:close/>
                    <a:moveTo>
                      <a:pt x="47484" y="48526"/>
                    </a:moveTo>
                    <a:cubicBezTo>
                      <a:pt x="47914" y="48526"/>
                      <a:pt x="48348" y="48566"/>
                      <a:pt x="48780" y="48647"/>
                    </a:cubicBezTo>
                    <a:cubicBezTo>
                      <a:pt x="47785" y="49821"/>
                      <a:pt x="47203" y="51327"/>
                      <a:pt x="47284" y="52922"/>
                    </a:cubicBezTo>
                    <a:cubicBezTo>
                      <a:pt x="46042" y="51618"/>
                      <a:pt x="44274" y="50780"/>
                      <a:pt x="42406" y="50780"/>
                    </a:cubicBezTo>
                    <a:cubicBezTo>
                      <a:pt x="42386" y="50780"/>
                      <a:pt x="42366" y="50780"/>
                      <a:pt x="42346" y="50780"/>
                    </a:cubicBezTo>
                    <a:cubicBezTo>
                      <a:pt x="42343" y="50780"/>
                      <a:pt x="42340" y="50780"/>
                      <a:pt x="42338" y="50780"/>
                    </a:cubicBezTo>
                    <a:lnTo>
                      <a:pt x="42338" y="50780"/>
                    </a:lnTo>
                    <a:lnTo>
                      <a:pt x="42355" y="50771"/>
                    </a:lnTo>
                    <a:cubicBezTo>
                      <a:pt x="43689" y="49328"/>
                      <a:pt x="45555" y="48526"/>
                      <a:pt x="47484" y="48526"/>
                    </a:cubicBezTo>
                    <a:close/>
                    <a:moveTo>
                      <a:pt x="107658" y="48326"/>
                    </a:moveTo>
                    <a:cubicBezTo>
                      <a:pt x="109596" y="48326"/>
                      <a:pt x="111472" y="49128"/>
                      <a:pt x="112821" y="50583"/>
                    </a:cubicBezTo>
                    <a:lnTo>
                      <a:pt x="112821" y="50583"/>
                    </a:lnTo>
                    <a:cubicBezTo>
                      <a:pt x="112818" y="50583"/>
                      <a:pt x="112815" y="50583"/>
                      <a:pt x="112812" y="50583"/>
                    </a:cubicBezTo>
                    <a:cubicBezTo>
                      <a:pt x="112793" y="50583"/>
                      <a:pt x="112774" y="50583"/>
                      <a:pt x="112756" y="50583"/>
                    </a:cubicBezTo>
                    <a:cubicBezTo>
                      <a:pt x="110769" y="50583"/>
                      <a:pt x="108902" y="51528"/>
                      <a:pt x="107641" y="52975"/>
                    </a:cubicBezTo>
                    <a:lnTo>
                      <a:pt x="107641" y="52975"/>
                    </a:lnTo>
                    <a:cubicBezTo>
                      <a:pt x="107794" y="51300"/>
                      <a:pt x="107202" y="49723"/>
                      <a:pt x="106163" y="48486"/>
                    </a:cubicBezTo>
                    <a:cubicBezTo>
                      <a:pt x="106660" y="48378"/>
                      <a:pt x="107161" y="48326"/>
                      <a:pt x="107658" y="48326"/>
                    </a:cubicBezTo>
                    <a:close/>
                    <a:moveTo>
                      <a:pt x="23936" y="48579"/>
                    </a:moveTo>
                    <a:cubicBezTo>
                      <a:pt x="24366" y="48579"/>
                      <a:pt x="24800" y="48619"/>
                      <a:pt x="25232" y="48701"/>
                    </a:cubicBezTo>
                    <a:cubicBezTo>
                      <a:pt x="24237" y="49875"/>
                      <a:pt x="23655" y="51380"/>
                      <a:pt x="23744" y="52966"/>
                    </a:cubicBezTo>
                    <a:cubicBezTo>
                      <a:pt x="22494" y="51663"/>
                      <a:pt x="20727" y="50834"/>
                      <a:pt x="18867" y="50834"/>
                    </a:cubicBezTo>
                    <a:cubicBezTo>
                      <a:pt x="18847" y="50834"/>
                      <a:pt x="18827" y="50834"/>
                      <a:pt x="18807" y="50834"/>
                    </a:cubicBezTo>
                    <a:cubicBezTo>
                      <a:pt x="18787" y="50834"/>
                      <a:pt x="18767" y="50834"/>
                      <a:pt x="18747" y="50834"/>
                    </a:cubicBezTo>
                    <a:cubicBezTo>
                      <a:pt x="16879" y="50834"/>
                      <a:pt x="15111" y="51663"/>
                      <a:pt x="13870" y="52975"/>
                    </a:cubicBezTo>
                    <a:cubicBezTo>
                      <a:pt x="13951" y="51380"/>
                      <a:pt x="13368" y="49875"/>
                      <a:pt x="12374" y="48701"/>
                    </a:cubicBezTo>
                    <a:cubicBezTo>
                      <a:pt x="12804" y="48622"/>
                      <a:pt x="13235" y="48583"/>
                      <a:pt x="13663" y="48583"/>
                    </a:cubicBezTo>
                    <a:cubicBezTo>
                      <a:pt x="15599" y="48583"/>
                      <a:pt x="17464" y="49379"/>
                      <a:pt x="18807" y="50825"/>
                    </a:cubicBezTo>
                    <a:cubicBezTo>
                      <a:pt x="20140" y="49382"/>
                      <a:pt x="22007" y="48579"/>
                      <a:pt x="23936" y="48579"/>
                    </a:cubicBezTo>
                    <a:close/>
                    <a:moveTo>
                      <a:pt x="37172" y="48527"/>
                    </a:moveTo>
                    <a:cubicBezTo>
                      <a:pt x="39112" y="48527"/>
                      <a:pt x="40993" y="49328"/>
                      <a:pt x="42337" y="50780"/>
                    </a:cubicBezTo>
                    <a:lnTo>
                      <a:pt x="42337" y="50780"/>
                    </a:lnTo>
                    <a:cubicBezTo>
                      <a:pt x="42322" y="50780"/>
                      <a:pt x="42306" y="50780"/>
                      <a:pt x="42291" y="50780"/>
                    </a:cubicBezTo>
                    <a:cubicBezTo>
                      <a:pt x="40304" y="50780"/>
                      <a:pt x="38437" y="51725"/>
                      <a:pt x="37185" y="53172"/>
                    </a:cubicBezTo>
                    <a:cubicBezTo>
                      <a:pt x="37328" y="51497"/>
                      <a:pt x="36737" y="49920"/>
                      <a:pt x="35698" y="48683"/>
                    </a:cubicBezTo>
                    <a:cubicBezTo>
                      <a:pt x="36188" y="48578"/>
                      <a:pt x="36682" y="48527"/>
                      <a:pt x="37172" y="48527"/>
                    </a:cubicBezTo>
                    <a:close/>
                    <a:moveTo>
                      <a:pt x="124476" y="46476"/>
                    </a:moveTo>
                    <a:cubicBezTo>
                      <a:pt x="127652" y="46476"/>
                      <a:pt x="130827" y="48554"/>
                      <a:pt x="130867" y="52716"/>
                    </a:cubicBezTo>
                    <a:cubicBezTo>
                      <a:pt x="130392" y="52614"/>
                      <a:pt x="129914" y="52564"/>
                      <a:pt x="129439" y="52564"/>
                    </a:cubicBezTo>
                    <a:cubicBezTo>
                      <a:pt x="127578" y="52564"/>
                      <a:pt x="125778" y="53330"/>
                      <a:pt x="124478" y="54723"/>
                    </a:cubicBezTo>
                    <a:cubicBezTo>
                      <a:pt x="123197" y="53343"/>
                      <a:pt x="121405" y="52563"/>
                      <a:pt x="119532" y="52563"/>
                    </a:cubicBezTo>
                    <a:cubicBezTo>
                      <a:pt x="119039" y="52563"/>
                      <a:pt x="118555" y="52617"/>
                      <a:pt x="118080" y="52716"/>
                    </a:cubicBezTo>
                    <a:cubicBezTo>
                      <a:pt x="118121" y="48557"/>
                      <a:pt x="121299" y="46476"/>
                      <a:pt x="124476" y="46476"/>
                    </a:cubicBezTo>
                    <a:close/>
                    <a:moveTo>
                      <a:pt x="77629" y="46523"/>
                    </a:moveTo>
                    <a:cubicBezTo>
                      <a:pt x="80800" y="46523"/>
                      <a:pt x="83975" y="48597"/>
                      <a:pt x="84021" y="52747"/>
                    </a:cubicBezTo>
                    <a:lnTo>
                      <a:pt x="84021" y="52747"/>
                    </a:lnTo>
                    <a:cubicBezTo>
                      <a:pt x="83554" y="52648"/>
                      <a:pt x="83083" y="52600"/>
                      <a:pt x="82615" y="52600"/>
                    </a:cubicBezTo>
                    <a:cubicBezTo>
                      <a:pt x="80757" y="52600"/>
                      <a:pt x="78952" y="53366"/>
                      <a:pt x="77660" y="54759"/>
                    </a:cubicBezTo>
                    <a:cubicBezTo>
                      <a:pt x="76378" y="53379"/>
                      <a:pt x="74586" y="52599"/>
                      <a:pt x="72704" y="52599"/>
                    </a:cubicBezTo>
                    <a:cubicBezTo>
                      <a:pt x="72221" y="52599"/>
                      <a:pt x="71737" y="52644"/>
                      <a:pt x="71262" y="52751"/>
                    </a:cubicBezTo>
                    <a:cubicBezTo>
                      <a:pt x="71289" y="48599"/>
                      <a:pt x="74457" y="46523"/>
                      <a:pt x="77629" y="46523"/>
                    </a:cubicBezTo>
                    <a:close/>
                    <a:moveTo>
                      <a:pt x="100946" y="46518"/>
                    </a:moveTo>
                    <a:cubicBezTo>
                      <a:pt x="104122" y="46518"/>
                      <a:pt x="107296" y="48595"/>
                      <a:pt x="107337" y="52751"/>
                    </a:cubicBezTo>
                    <a:cubicBezTo>
                      <a:pt x="106864" y="52650"/>
                      <a:pt x="106387" y="52600"/>
                      <a:pt x="105914" y="52600"/>
                    </a:cubicBezTo>
                    <a:cubicBezTo>
                      <a:pt x="104054" y="52600"/>
                      <a:pt x="102248" y="53368"/>
                      <a:pt x="100948" y="54767"/>
                    </a:cubicBezTo>
                    <a:lnTo>
                      <a:pt x="100948" y="54759"/>
                    </a:lnTo>
                    <a:cubicBezTo>
                      <a:pt x="99667" y="53379"/>
                      <a:pt x="97875" y="52599"/>
                      <a:pt x="95993" y="52599"/>
                    </a:cubicBezTo>
                    <a:cubicBezTo>
                      <a:pt x="95509" y="52599"/>
                      <a:pt x="95025" y="52653"/>
                      <a:pt x="94550" y="52751"/>
                    </a:cubicBezTo>
                    <a:cubicBezTo>
                      <a:pt x="94591" y="48597"/>
                      <a:pt x="97769" y="46518"/>
                      <a:pt x="100946" y="46518"/>
                    </a:cubicBezTo>
                    <a:close/>
                    <a:moveTo>
                      <a:pt x="54008" y="46667"/>
                    </a:moveTo>
                    <a:cubicBezTo>
                      <a:pt x="57185" y="46667"/>
                      <a:pt x="60361" y="48746"/>
                      <a:pt x="60402" y="52904"/>
                    </a:cubicBezTo>
                    <a:cubicBezTo>
                      <a:pt x="59922" y="52799"/>
                      <a:pt x="59438" y="52748"/>
                      <a:pt x="58958" y="52748"/>
                    </a:cubicBezTo>
                    <a:cubicBezTo>
                      <a:pt x="57103" y="52748"/>
                      <a:pt x="55303" y="53512"/>
                      <a:pt x="54008" y="54906"/>
                    </a:cubicBezTo>
                    <a:lnTo>
                      <a:pt x="54008" y="54906"/>
                    </a:lnTo>
                    <a:cubicBezTo>
                      <a:pt x="52727" y="53529"/>
                      <a:pt x="50937" y="52751"/>
                      <a:pt x="49058" y="52751"/>
                    </a:cubicBezTo>
                    <a:cubicBezTo>
                      <a:pt x="48574" y="52751"/>
                      <a:pt x="48090" y="52796"/>
                      <a:pt x="47615" y="52904"/>
                    </a:cubicBezTo>
                    <a:cubicBezTo>
                      <a:pt x="47655" y="48746"/>
                      <a:pt x="50832" y="46667"/>
                      <a:pt x="54008" y="46667"/>
                    </a:cubicBezTo>
                    <a:close/>
                    <a:moveTo>
                      <a:pt x="7148" y="46724"/>
                    </a:moveTo>
                    <a:cubicBezTo>
                      <a:pt x="10323" y="46724"/>
                      <a:pt x="13498" y="48801"/>
                      <a:pt x="13538" y="52957"/>
                    </a:cubicBezTo>
                    <a:cubicBezTo>
                      <a:pt x="13065" y="52856"/>
                      <a:pt x="12588" y="52806"/>
                      <a:pt x="12114" y="52806"/>
                    </a:cubicBezTo>
                    <a:cubicBezTo>
                      <a:pt x="10255" y="52806"/>
                      <a:pt x="8451" y="53572"/>
                      <a:pt x="7159" y="54965"/>
                    </a:cubicBezTo>
                    <a:cubicBezTo>
                      <a:pt x="5877" y="53585"/>
                      <a:pt x="4076" y="52805"/>
                      <a:pt x="2194" y="52805"/>
                    </a:cubicBezTo>
                    <a:cubicBezTo>
                      <a:pt x="1711" y="52805"/>
                      <a:pt x="1227" y="52859"/>
                      <a:pt x="752" y="52957"/>
                    </a:cubicBezTo>
                    <a:cubicBezTo>
                      <a:pt x="792" y="48803"/>
                      <a:pt x="3970" y="46724"/>
                      <a:pt x="7148" y="46724"/>
                    </a:cubicBezTo>
                    <a:close/>
                    <a:moveTo>
                      <a:pt x="30465" y="46724"/>
                    </a:moveTo>
                    <a:cubicBezTo>
                      <a:pt x="33638" y="46724"/>
                      <a:pt x="36811" y="48800"/>
                      <a:pt x="36854" y="52954"/>
                    </a:cubicBezTo>
                    <a:lnTo>
                      <a:pt x="36854" y="52954"/>
                    </a:lnTo>
                    <a:cubicBezTo>
                      <a:pt x="36384" y="52854"/>
                      <a:pt x="35912" y="52806"/>
                      <a:pt x="35443" y="52806"/>
                    </a:cubicBezTo>
                    <a:cubicBezTo>
                      <a:pt x="33580" y="52806"/>
                      <a:pt x="31775" y="53572"/>
                      <a:pt x="30483" y="54965"/>
                    </a:cubicBezTo>
                    <a:cubicBezTo>
                      <a:pt x="29201" y="53585"/>
                      <a:pt x="27409" y="52805"/>
                      <a:pt x="25528" y="52805"/>
                    </a:cubicBezTo>
                    <a:cubicBezTo>
                      <a:pt x="25044" y="52805"/>
                      <a:pt x="24560" y="52859"/>
                      <a:pt x="24085" y="52957"/>
                    </a:cubicBezTo>
                    <a:cubicBezTo>
                      <a:pt x="24116" y="48803"/>
                      <a:pt x="27290" y="46724"/>
                      <a:pt x="30465" y="46724"/>
                    </a:cubicBezTo>
                    <a:close/>
                    <a:moveTo>
                      <a:pt x="119323" y="52938"/>
                    </a:moveTo>
                    <a:cubicBezTo>
                      <a:pt x="121259" y="52938"/>
                      <a:pt x="123134" y="53741"/>
                      <a:pt x="124478" y="55189"/>
                    </a:cubicBezTo>
                    <a:lnTo>
                      <a:pt x="124478" y="55189"/>
                    </a:lnTo>
                    <a:cubicBezTo>
                      <a:pt x="124475" y="55189"/>
                      <a:pt x="124472" y="55189"/>
                      <a:pt x="124469" y="55189"/>
                    </a:cubicBezTo>
                    <a:cubicBezTo>
                      <a:pt x="124450" y="55188"/>
                      <a:pt x="124430" y="55188"/>
                      <a:pt x="124410" y="55188"/>
                    </a:cubicBezTo>
                    <a:cubicBezTo>
                      <a:pt x="122541" y="55188"/>
                      <a:pt x="120782" y="56027"/>
                      <a:pt x="119532" y="57330"/>
                    </a:cubicBezTo>
                    <a:cubicBezTo>
                      <a:pt x="119622" y="55744"/>
                      <a:pt x="119039" y="54239"/>
                      <a:pt x="118045" y="53056"/>
                    </a:cubicBezTo>
                    <a:cubicBezTo>
                      <a:pt x="118470" y="52977"/>
                      <a:pt x="118898" y="52938"/>
                      <a:pt x="119323" y="52938"/>
                    </a:cubicBezTo>
                    <a:close/>
                    <a:moveTo>
                      <a:pt x="129620" y="52938"/>
                    </a:moveTo>
                    <a:cubicBezTo>
                      <a:pt x="130043" y="52938"/>
                      <a:pt x="130470" y="52977"/>
                      <a:pt x="130894" y="53056"/>
                    </a:cubicBezTo>
                    <a:cubicBezTo>
                      <a:pt x="129908" y="54230"/>
                      <a:pt x="129326" y="55735"/>
                      <a:pt x="129415" y="57321"/>
                    </a:cubicBezTo>
                    <a:lnTo>
                      <a:pt x="129406" y="57330"/>
                    </a:lnTo>
                    <a:cubicBezTo>
                      <a:pt x="128165" y="56027"/>
                      <a:pt x="126397" y="55188"/>
                      <a:pt x="124528" y="55188"/>
                    </a:cubicBezTo>
                    <a:cubicBezTo>
                      <a:pt x="124512" y="55188"/>
                      <a:pt x="124495" y="55188"/>
                      <a:pt x="124478" y="55189"/>
                    </a:cubicBezTo>
                    <a:lnTo>
                      <a:pt x="124478" y="55189"/>
                    </a:lnTo>
                    <a:cubicBezTo>
                      <a:pt x="125816" y="53741"/>
                      <a:pt x="127689" y="52938"/>
                      <a:pt x="129620" y="52938"/>
                    </a:cubicBezTo>
                    <a:close/>
                    <a:moveTo>
                      <a:pt x="82780" y="52974"/>
                    </a:moveTo>
                    <a:cubicBezTo>
                      <a:pt x="83204" y="52974"/>
                      <a:pt x="83632" y="53013"/>
                      <a:pt x="84057" y="53092"/>
                    </a:cubicBezTo>
                    <a:cubicBezTo>
                      <a:pt x="83538" y="53710"/>
                      <a:pt x="83135" y="54418"/>
                      <a:pt x="82875" y="55180"/>
                    </a:cubicBezTo>
                    <a:cubicBezTo>
                      <a:pt x="82633" y="55879"/>
                      <a:pt x="82525" y="56622"/>
                      <a:pt x="82570" y="57357"/>
                    </a:cubicBezTo>
                    <a:cubicBezTo>
                      <a:pt x="81329" y="56062"/>
                      <a:pt x="79570" y="55224"/>
                      <a:pt x="77701" y="55224"/>
                    </a:cubicBezTo>
                    <a:cubicBezTo>
                      <a:pt x="77681" y="55224"/>
                      <a:pt x="77661" y="55224"/>
                      <a:pt x="77642" y="55224"/>
                    </a:cubicBezTo>
                    <a:cubicBezTo>
                      <a:pt x="78979" y="53777"/>
                      <a:pt x="80847" y="52974"/>
                      <a:pt x="82780" y="52974"/>
                    </a:cubicBezTo>
                    <a:close/>
                    <a:moveTo>
                      <a:pt x="95806" y="52982"/>
                    </a:moveTo>
                    <a:cubicBezTo>
                      <a:pt x="97733" y="52982"/>
                      <a:pt x="99604" y="53779"/>
                      <a:pt x="100939" y="55224"/>
                    </a:cubicBezTo>
                    <a:cubicBezTo>
                      <a:pt x="100919" y="55224"/>
                      <a:pt x="100900" y="55224"/>
                      <a:pt x="100880" y="55224"/>
                    </a:cubicBezTo>
                    <a:cubicBezTo>
                      <a:pt x="99020" y="55224"/>
                      <a:pt x="97252" y="56062"/>
                      <a:pt x="96011" y="57357"/>
                    </a:cubicBezTo>
                    <a:cubicBezTo>
                      <a:pt x="96047" y="56622"/>
                      <a:pt x="95948" y="55879"/>
                      <a:pt x="95706" y="55180"/>
                    </a:cubicBezTo>
                    <a:cubicBezTo>
                      <a:pt x="95446" y="54418"/>
                      <a:pt x="95043" y="53710"/>
                      <a:pt x="94523" y="53101"/>
                    </a:cubicBezTo>
                    <a:cubicBezTo>
                      <a:pt x="94950" y="53021"/>
                      <a:pt x="95379" y="52982"/>
                      <a:pt x="95806" y="52982"/>
                    </a:cubicBezTo>
                    <a:close/>
                    <a:moveTo>
                      <a:pt x="59124" y="53131"/>
                    </a:moveTo>
                    <a:cubicBezTo>
                      <a:pt x="59554" y="53131"/>
                      <a:pt x="59988" y="53171"/>
                      <a:pt x="60420" y="53253"/>
                    </a:cubicBezTo>
                    <a:cubicBezTo>
                      <a:pt x="59425" y="54436"/>
                      <a:pt x="58843" y="55932"/>
                      <a:pt x="58932" y="57527"/>
                    </a:cubicBezTo>
                    <a:lnTo>
                      <a:pt x="58923" y="57518"/>
                    </a:lnTo>
                    <a:cubicBezTo>
                      <a:pt x="57682" y="56215"/>
                      <a:pt x="55914" y="55385"/>
                      <a:pt x="54046" y="55385"/>
                    </a:cubicBezTo>
                    <a:cubicBezTo>
                      <a:pt x="54026" y="55385"/>
                      <a:pt x="54006" y="55386"/>
                      <a:pt x="53986" y="55386"/>
                    </a:cubicBezTo>
                    <a:cubicBezTo>
                      <a:pt x="53966" y="55386"/>
                      <a:pt x="53946" y="55385"/>
                      <a:pt x="53927" y="55385"/>
                    </a:cubicBezTo>
                    <a:cubicBezTo>
                      <a:pt x="52067" y="55385"/>
                      <a:pt x="50299" y="56215"/>
                      <a:pt x="49049" y="57527"/>
                    </a:cubicBezTo>
                    <a:cubicBezTo>
                      <a:pt x="49138" y="55932"/>
                      <a:pt x="48556" y="54427"/>
                      <a:pt x="47561" y="53253"/>
                    </a:cubicBezTo>
                    <a:cubicBezTo>
                      <a:pt x="47993" y="53171"/>
                      <a:pt x="48427" y="53131"/>
                      <a:pt x="48858" y="53131"/>
                    </a:cubicBezTo>
                    <a:cubicBezTo>
                      <a:pt x="50787" y="53131"/>
                      <a:pt x="52654" y="53934"/>
                      <a:pt x="53995" y="55377"/>
                    </a:cubicBezTo>
                    <a:cubicBezTo>
                      <a:pt x="55328" y="53934"/>
                      <a:pt x="57194" y="53131"/>
                      <a:pt x="59124" y="53131"/>
                    </a:cubicBezTo>
                    <a:close/>
                    <a:moveTo>
                      <a:pt x="12289" y="53188"/>
                    </a:moveTo>
                    <a:cubicBezTo>
                      <a:pt x="12716" y="53188"/>
                      <a:pt x="13146" y="53227"/>
                      <a:pt x="13574" y="53307"/>
                    </a:cubicBezTo>
                    <a:cubicBezTo>
                      <a:pt x="13046" y="53916"/>
                      <a:pt x="12651" y="54624"/>
                      <a:pt x="12391" y="55386"/>
                    </a:cubicBezTo>
                    <a:cubicBezTo>
                      <a:pt x="12150" y="56085"/>
                      <a:pt x="12042" y="56819"/>
                      <a:pt x="12087" y="57563"/>
                    </a:cubicBezTo>
                    <a:lnTo>
                      <a:pt x="12078" y="57563"/>
                    </a:lnTo>
                    <a:cubicBezTo>
                      <a:pt x="10836" y="56269"/>
                      <a:pt x="9077" y="55430"/>
                      <a:pt x="7217" y="55430"/>
                    </a:cubicBezTo>
                    <a:cubicBezTo>
                      <a:pt x="7198" y="55430"/>
                      <a:pt x="7178" y="55430"/>
                      <a:pt x="7159" y="55431"/>
                    </a:cubicBezTo>
                    <a:cubicBezTo>
                      <a:pt x="8494" y="53985"/>
                      <a:pt x="10358" y="53188"/>
                      <a:pt x="12289" y="53188"/>
                    </a:cubicBezTo>
                    <a:close/>
                    <a:moveTo>
                      <a:pt x="25322" y="53188"/>
                    </a:moveTo>
                    <a:cubicBezTo>
                      <a:pt x="27247" y="53188"/>
                      <a:pt x="29113" y="53985"/>
                      <a:pt x="30456" y="55431"/>
                    </a:cubicBezTo>
                    <a:cubicBezTo>
                      <a:pt x="30436" y="55430"/>
                      <a:pt x="30416" y="55430"/>
                      <a:pt x="30397" y="55430"/>
                    </a:cubicBezTo>
                    <a:cubicBezTo>
                      <a:pt x="28528" y="55430"/>
                      <a:pt x="26769" y="56269"/>
                      <a:pt x="25528" y="57563"/>
                    </a:cubicBezTo>
                    <a:cubicBezTo>
                      <a:pt x="25563" y="56828"/>
                      <a:pt x="25465" y="56085"/>
                      <a:pt x="25223" y="55386"/>
                    </a:cubicBezTo>
                    <a:cubicBezTo>
                      <a:pt x="24954" y="54624"/>
                      <a:pt x="24560" y="53916"/>
                      <a:pt x="24040" y="53307"/>
                    </a:cubicBezTo>
                    <a:cubicBezTo>
                      <a:pt x="24467" y="53227"/>
                      <a:pt x="24896" y="53188"/>
                      <a:pt x="25322" y="53188"/>
                    </a:cubicBezTo>
                    <a:close/>
                    <a:moveTo>
                      <a:pt x="106107" y="52975"/>
                    </a:moveTo>
                    <a:cubicBezTo>
                      <a:pt x="106578" y="52975"/>
                      <a:pt x="107053" y="53022"/>
                      <a:pt x="107525" y="53119"/>
                    </a:cubicBezTo>
                    <a:cubicBezTo>
                      <a:pt x="106512" y="54373"/>
                      <a:pt x="105948" y="55959"/>
                      <a:pt x="106118" y="57626"/>
                    </a:cubicBezTo>
                    <a:cubicBezTo>
                      <a:pt x="104870" y="56163"/>
                      <a:pt x="102982" y="55215"/>
                      <a:pt x="100985" y="55215"/>
                    </a:cubicBezTo>
                    <a:cubicBezTo>
                      <a:pt x="100976" y="55215"/>
                      <a:pt x="100966" y="55215"/>
                      <a:pt x="100957" y="55215"/>
                    </a:cubicBezTo>
                    <a:cubicBezTo>
                      <a:pt x="102304" y="53768"/>
                      <a:pt x="104177" y="52975"/>
                      <a:pt x="106107" y="52975"/>
                    </a:cubicBezTo>
                    <a:close/>
                    <a:moveTo>
                      <a:pt x="70795" y="48523"/>
                    </a:moveTo>
                    <a:cubicBezTo>
                      <a:pt x="71278" y="48523"/>
                      <a:pt x="71764" y="48572"/>
                      <a:pt x="72248" y="48674"/>
                    </a:cubicBezTo>
                    <a:cubicBezTo>
                      <a:pt x="71271" y="49920"/>
                      <a:pt x="70742" y="51488"/>
                      <a:pt x="70939" y="53137"/>
                    </a:cubicBezTo>
                    <a:cubicBezTo>
                      <a:pt x="71445" y="53025"/>
                      <a:pt x="71954" y="52971"/>
                      <a:pt x="72460" y="52971"/>
                    </a:cubicBezTo>
                    <a:cubicBezTo>
                      <a:pt x="74392" y="52971"/>
                      <a:pt x="76265" y="53767"/>
                      <a:pt x="77615" y="55215"/>
                    </a:cubicBezTo>
                    <a:cubicBezTo>
                      <a:pt x="77597" y="55215"/>
                      <a:pt x="77579" y="55215"/>
                      <a:pt x="77561" y="55215"/>
                    </a:cubicBezTo>
                    <a:cubicBezTo>
                      <a:pt x="75520" y="55215"/>
                      <a:pt x="73598" y="56223"/>
                      <a:pt x="72346" y="57742"/>
                    </a:cubicBezTo>
                    <a:cubicBezTo>
                      <a:pt x="72694" y="54062"/>
                      <a:pt x="69407" y="50780"/>
                      <a:pt x="65713" y="50780"/>
                    </a:cubicBezTo>
                    <a:cubicBezTo>
                      <a:pt x="65693" y="50780"/>
                      <a:pt x="65673" y="50780"/>
                      <a:pt x="65653" y="50780"/>
                    </a:cubicBezTo>
                    <a:lnTo>
                      <a:pt x="65644" y="50780"/>
                    </a:lnTo>
                    <a:cubicBezTo>
                      <a:pt x="65624" y="50780"/>
                      <a:pt x="65604" y="50780"/>
                      <a:pt x="65584" y="50780"/>
                    </a:cubicBezTo>
                    <a:cubicBezTo>
                      <a:pt x="63716" y="50780"/>
                      <a:pt x="61957" y="51618"/>
                      <a:pt x="60706" y="52922"/>
                    </a:cubicBezTo>
                    <a:cubicBezTo>
                      <a:pt x="60796" y="51327"/>
                      <a:pt x="60214" y="49830"/>
                      <a:pt x="59219" y="48647"/>
                    </a:cubicBezTo>
                    <a:cubicBezTo>
                      <a:pt x="59647" y="48568"/>
                      <a:pt x="60078" y="48529"/>
                      <a:pt x="60505" y="48529"/>
                    </a:cubicBezTo>
                    <a:cubicBezTo>
                      <a:pt x="62438" y="48529"/>
                      <a:pt x="64310" y="49326"/>
                      <a:pt x="65653" y="50771"/>
                    </a:cubicBezTo>
                    <a:cubicBezTo>
                      <a:pt x="66986" y="49323"/>
                      <a:pt x="68860" y="48523"/>
                      <a:pt x="70795" y="48523"/>
                    </a:cubicBezTo>
                    <a:close/>
                    <a:moveTo>
                      <a:pt x="35611" y="53177"/>
                    </a:moveTo>
                    <a:cubicBezTo>
                      <a:pt x="36086" y="53177"/>
                      <a:pt x="36566" y="53226"/>
                      <a:pt x="37042" y="53325"/>
                    </a:cubicBezTo>
                    <a:cubicBezTo>
                      <a:pt x="36029" y="54570"/>
                      <a:pt x="35456" y="56156"/>
                      <a:pt x="35635" y="57823"/>
                    </a:cubicBezTo>
                    <a:cubicBezTo>
                      <a:pt x="34383" y="56367"/>
                      <a:pt x="32516" y="55421"/>
                      <a:pt x="30530" y="55421"/>
                    </a:cubicBezTo>
                    <a:cubicBezTo>
                      <a:pt x="30511" y="55421"/>
                      <a:pt x="30492" y="55421"/>
                      <a:pt x="30474" y="55422"/>
                    </a:cubicBezTo>
                    <a:cubicBezTo>
                      <a:pt x="31811" y="53976"/>
                      <a:pt x="33679" y="53177"/>
                      <a:pt x="35611" y="53177"/>
                    </a:cubicBezTo>
                    <a:close/>
                    <a:moveTo>
                      <a:pt x="112825" y="51076"/>
                    </a:moveTo>
                    <a:cubicBezTo>
                      <a:pt x="116002" y="51076"/>
                      <a:pt x="119178" y="53155"/>
                      <a:pt x="119218" y="57312"/>
                    </a:cubicBezTo>
                    <a:cubicBezTo>
                      <a:pt x="118738" y="57207"/>
                      <a:pt x="118254" y="57156"/>
                      <a:pt x="117774" y="57156"/>
                    </a:cubicBezTo>
                    <a:cubicBezTo>
                      <a:pt x="115918" y="57156"/>
                      <a:pt x="114121" y="57922"/>
                      <a:pt x="112825" y="59315"/>
                    </a:cubicBezTo>
                    <a:lnTo>
                      <a:pt x="112825" y="59315"/>
                    </a:lnTo>
                    <a:cubicBezTo>
                      <a:pt x="111544" y="57938"/>
                      <a:pt x="109754" y="57160"/>
                      <a:pt x="107883" y="57160"/>
                    </a:cubicBezTo>
                    <a:cubicBezTo>
                      <a:pt x="107391" y="57160"/>
                      <a:pt x="106907" y="57214"/>
                      <a:pt x="106432" y="57312"/>
                    </a:cubicBezTo>
                    <a:cubicBezTo>
                      <a:pt x="106472" y="53155"/>
                      <a:pt x="109649" y="51076"/>
                      <a:pt x="112825" y="51076"/>
                    </a:cubicBezTo>
                    <a:close/>
                    <a:moveTo>
                      <a:pt x="136136" y="51080"/>
                    </a:moveTo>
                    <a:cubicBezTo>
                      <a:pt x="139311" y="51080"/>
                      <a:pt x="142484" y="53157"/>
                      <a:pt x="142525" y="57312"/>
                    </a:cubicBezTo>
                    <a:lnTo>
                      <a:pt x="142525" y="57321"/>
                    </a:lnTo>
                    <a:cubicBezTo>
                      <a:pt x="142050" y="57219"/>
                      <a:pt x="141571" y="57169"/>
                      <a:pt x="141097" y="57169"/>
                    </a:cubicBezTo>
                    <a:cubicBezTo>
                      <a:pt x="139236" y="57169"/>
                      <a:pt x="137435" y="57936"/>
                      <a:pt x="136136" y="59328"/>
                    </a:cubicBezTo>
                    <a:cubicBezTo>
                      <a:pt x="134854" y="57948"/>
                      <a:pt x="133062" y="57169"/>
                      <a:pt x="131181" y="57169"/>
                    </a:cubicBezTo>
                    <a:cubicBezTo>
                      <a:pt x="130697" y="57169"/>
                      <a:pt x="130213" y="57223"/>
                      <a:pt x="129738" y="57321"/>
                    </a:cubicBezTo>
                    <a:cubicBezTo>
                      <a:pt x="129778" y="53161"/>
                      <a:pt x="132958" y="51080"/>
                      <a:pt x="136136" y="51080"/>
                    </a:cubicBezTo>
                    <a:close/>
                    <a:moveTo>
                      <a:pt x="89307" y="51119"/>
                    </a:moveTo>
                    <a:cubicBezTo>
                      <a:pt x="91889" y="51119"/>
                      <a:pt x="94470" y="52493"/>
                      <a:pt x="95366" y="55242"/>
                    </a:cubicBezTo>
                    <a:cubicBezTo>
                      <a:pt x="95590" y="55923"/>
                      <a:pt x="95697" y="56631"/>
                      <a:pt x="95706" y="57348"/>
                    </a:cubicBezTo>
                    <a:cubicBezTo>
                      <a:pt x="95226" y="57243"/>
                      <a:pt x="94742" y="57192"/>
                      <a:pt x="94262" y="57192"/>
                    </a:cubicBezTo>
                    <a:cubicBezTo>
                      <a:pt x="92407" y="57192"/>
                      <a:pt x="90613" y="57958"/>
                      <a:pt x="89317" y="59346"/>
                    </a:cubicBezTo>
                    <a:cubicBezTo>
                      <a:pt x="88036" y="57975"/>
                      <a:pt x="86244" y="57187"/>
                      <a:pt x="84362" y="57187"/>
                    </a:cubicBezTo>
                    <a:cubicBezTo>
                      <a:pt x="83878" y="57187"/>
                      <a:pt x="83394" y="57241"/>
                      <a:pt x="82919" y="57348"/>
                    </a:cubicBezTo>
                    <a:cubicBezTo>
                      <a:pt x="82919" y="56631"/>
                      <a:pt x="83018" y="55923"/>
                      <a:pt x="83224" y="55251"/>
                    </a:cubicBezTo>
                    <a:lnTo>
                      <a:pt x="83242" y="55242"/>
                    </a:lnTo>
                    <a:cubicBezTo>
                      <a:pt x="84138" y="52495"/>
                      <a:pt x="86723" y="51119"/>
                      <a:pt x="89307" y="51119"/>
                    </a:cubicBezTo>
                    <a:close/>
                    <a:moveTo>
                      <a:pt x="42351" y="51273"/>
                    </a:moveTo>
                    <a:cubicBezTo>
                      <a:pt x="45527" y="51273"/>
                      <a:pt x="48704" y="53352"/>
                      <a:pt x="48744" y="57509"/>
                    </a:cubicBezTo>
                    <a:cubicBezTo>
                      <a:pt x="48269" y="57407"/>
                      <a:pt x="47791" y="57358"/>
                      <a:pt x="47316" y="57358"/>
                    </a:cubicBezTo>
                    <a:cubicBezTo>
                      <a:pt x="45455" y="57358"/>
                      <a:pt x="43655" y="58124"/>
                      <a:pt x="42355" y="59517"/>
                    </a:cubicBezTo>
                    <a:cubicBezTo>
                      <a:pt x="41081" y="58144"/>
                      <a:pt x="39293" y="57366"/>
                      <a:pt x="37414" y="57366"/>
                    </a:cubicBezTo>
                    <a:cubicBezTo>
                      <a:pt x="37404" y="57366"/>
                      <a:pt x="37393" y="57366"/>
                      <a:pt x="37382" y="57366"/>
                    </a:cubicBezTo>
                    <a:lnTo>
                      <a:pt x="37400" y="57357"/>
                    </a:lnTo>
                    <a:cubicBezTo>
                      <a:pt x="36916" y="57357"/>
                      <a:pt x="36432" y="57402"/>
                      <a:pt x="35958" y="57509"/>
                    </a:cubicBezTo>
                    <a:cubicBezTo>
                      <a:pt x="35998" y="53352"/>
                      <a:pt x="39174" y="51273"/>
                      <a:pt x="42351" y="51273"/>
                    </a:cubicBezTo>
                    <a:close/>
                    <a:moveTo>
                      <a:pt x="65657" y="51282"/>
                    </a:moveTo>
                    <a:cubicBezTo>
                      <a:pt x="68834" y="51282"/>
                      <a:pt x="72010" y="53361"/>
                      <a:pt x="72050" y="57518"/>
                    </a:cubicBezTo>
                    <a:cubicBezTo>
                      <a:pt x="71572" y="57413"/>
                      <a:pt x="71090" y="57362"/>
                      <a:pt x="70611" y="57362"/>
                    </a:cubicBezTo>
                    <a:cubicBezTo>
                      <a:pt x="68757" y="57362"/>
                      <a:pt x="66958" y="58130"/>
                      <a:pt x="65662" y="59525"/>
                    </a:cubicBezTo>
                    <a:cubicBezTo>
                      <a:pt x="64387" y="58153"/>
                      <a:pt x="62599" y="57366"/>
                      <a:pt x="60729" y="57366"/>
                    </a:cubicBezTo>
                    <a:cubicBezTo>
                      <a:pt x="60719" y="57366"/>
                      <a:pt x="60708" y="57366"/>
                      <a:pt x="60697" y="57366"/>
                    </a:cubicBezTo>
                    <a:lnTo>
                      <a:pt x="60715" y="57366"/>
                    </a:lnTo>
                    <a:cubicBezTo>
                      <a:pt x="60223" y="57366"/>
                      <a:pt x="59739" y="57411"/>
                      <a:pt x="59264" y="57518"/>
                    </a:cubicBezTo>
                    <a:cubicBezTo>
                      <a:pt x="59304" y="53361"/>
                      <a:pt x="62481" y="51282"/>
                      <a:pt x="65657" y="51282"/>
                    </a:cubicBezTo>
                    <a:close/>
                    <a:moveTo>
                      <a:pt x="18802" y="51334"/>
                    </a:moveTo>
                    <a:cubicBezTo>
                      <a:pt x="21383" y="51334"/>
                      <a:pt x="23964" y="52708"/>
                      <a:pt x="24864" y="55457"/>
                    </a:cubicBezTo>
                    <a:cubicBezTo>
                      <a:pt x="25079" y="56129"/>
                      <a:pt x="25196" y="56846"/>
                      <a:pt x="25196" y="57554"/>
                    </a:cubicBezTo>
                    <a:cubicBezTo>
                      <a:pt x="24721" y="57452"/>
                      <a:pt x="24242" y="57402"/>
                      <a:pt x="23767" y="57402"/>
                    </a:cubicBezTo>
                    <a:cubicBezTo>
                      <a:pt x="21904" y="57402"/>
                      <a:pt x="20100" y="58169"/>
                      <a:pt x="18807" y="59561"/>
                    </a:cubicBezTo>
                    <a:cubicBezTo>
                      <a:pt x="17526" y="58181"/>
                      <a:pt x="15734" y="57402"/>
                      <a:pt x="13852" y="57402"/>
                    </a:cubicBezTo>
                    <a:cubicBezTo>
                      <a:pt x="13368" y="57402"/>
                      <a:pt x="12884" y="57456"/>
                      <a:pt x="12409" y="57563"/>
                    </a:cubicBezTo>
                    <a:cubicBezTo>
                      <a:pt x="12409" y="56846"/>
                      <a:pt x="12526" y="56129"/>
                      <a:pt x="12741" y="55448"/>
                    </a:cubicBezTo>
                    <a:lnTo>
                      <a:pt x="12741" y="55457"/>
                    </a:lnTo>
                    <a:cubicBezTo>
                      <a:pt x="13637" y="52710"/>
                      <a:pt x="16220" y="51334"/>
                      <a:pt x="18802" y="51334"/>
                    </a:cubicBezTo>
                    <a:close/>
                    <a:moveTo>
                      <a:pt x="117977" y="57538"/>
                    </a:moveTo>
                    <a:cubicBezTo>
                      <a:pt x="118398" y="57538"/>
                      <a:pt x="118823" y="57576"/>
                      <a:pt x="119245" y="57653"/>
                    </a:cubicBezTo>
                    <a:cubicBezTo>
                      <a:pt x="118726" y="58271"/>
                      <a:pt x="118322" y="58979"/>
                      <a:pt x="118063" y="59741"/>
                    </a:cubicBezTo>
                    <a:lnTo>
                      <a:pt x="118054" y="59741"/>
                    </a:lnTo>
                    <a:cubicBezTo>
                      <a:pt x="117821" y="60439"/>
                      <a:pt x="117713" y="61174"/>
                      <a:pt x="117758" y="61918"/>
                    </a:cubicBezTo>
                    <a:cubicBezTo>
                      <a:pt x="116501" y="60608"/>
                      <a:pt x="114730" y="59776"/>
                      <a:pt x="112860" y="59776"/>
                    </a:cubicBezTo>
                    <a:cubicBezTo>
                      <a:pt x="112850" y="59776"/>
                      <a:pt x="112840" y="59776"/>
                      <a:pt x="112830" y="59776"/>
                    </a:cubicBezTo>
                    <a:cubicBezTo>
                      <a:pt x="114169" y="58334"/>
                      <a:pt x="116040" y="57538"/>
                      <a:pt x="117977" y="57538"/>
                    </a:cubicBezTo>
                    <a:close/>
                    <a:moveTo>
                      <a:pt x="130971" y="57538"/>
                    </a:moveTo>
                    <a:cubicBezTo>
                      <a:pt x="132907" y="57538"/>
                      <a:pt x="134780" y="58334"/>
                      <a:pt x="136127" y="59776"/>
                    </a:cubicBezTo>
                    <a:cubicBezTo>
                      <a:pt x="136117" y="59776"/>
                      <a:pt x="136107" y="59776"/>
                      <a:pt x="136097" y="59776"/>
                    </a:cubicBezTo>
                    <a:cubicBezTo>
                      <a:pt x="134217" y="59776"/>
                      <a:pt x="132446" y="60608"/>
                      <a:pt x="131199" y="61918"/>
                    </a:cubicBezTo>
                    <a:cubicBezTo>
                      <a:pt x="131234" y="61183"/>
                      <a:pt x="131136" y="60439"/>
                      <a:pt x="130894" y="59741"/>
                    </a:cubicBezTo>
                    <a:lnTo>
                      <a:pt x="130885" y="59741"/>
                    </a:lnTo>
                    <a:cubicBezTo>
                      <a:pt x="130625" y="58979"/>
                      <a:pt x="130222" y="58271"/>
                      <a:pt x="129702" y="57653"/>
                    </a:cubicBezTo>
                    <a:cubicBezTo>
                      <a:pt x="130125" y="57576"/>
                      <a:pt x="130549" y="57538"/>
                      <a:pt x="130971" y="57538"/>
                    </a:cubicBezTo>
                    <a:close/>
                    <a:moveTo>
                      <a:pt x="94432" y="57571"/>
                    </a:moveTo>
                    <a:cubicBezTo>
                      <a:pt x="94855" y="57571"/>
                      <a:pt x="95282" y="57610"/>
                      <a:pt x="95706" y="57689"/>
                    </a:cubicBezTo>
                    <a:cubicBezTo>
                      <a:pt x="94720" y="58871"/>
                      <a:pt x="94138" y="60377"/>
                      <a:pt x="94219" y="61963"/>
                    </a:cubicBezTo>
                    <a:cubicBezTo>
                      <a:pt x="92984" y="60666"/>
                      <a:pt x="91228" y="59830"/>
                      <a:pt x="89369" y="59830"/>
                    </a:cubicBezTo>
                    <a:cubicBezTo>
                      <a:pt x="89340" y="59830"/>
                      <a:pt x="89311" y="59830"/>
                      <a:pt x="89281" y="59830"/>
                    </a:cubicBezTo>
                    <a:cubicBezTo>
                      <a:pt x="89261" y="59830"/>
                      <a:pt x="89242" y="59830"/>
                      <a:pt x="89222" y="59830"/>
                    </a:cubicBezTo>
                    <a:cubicBezTo>
                      <a:pt x="87353" y="59830"/>
                      <a:pt x="85594" y="60659"/>
                      <a:pt x="84344" y="61963"/>
                    </a:cubicBezTo>
                    <a:cubicBezTo>
                      <a:pt x="84434" y="60377"/>
                      <a:pt x="83851" y="58871"/>
                      <a:pt x="82866" y="57689"/>
                    </a:cubicBezTo>
                    <a:lnTo>
                      <a:pt x="82857" y="57689"/>
                    </a:lnTo>
                    <a:cubicBezTo>
                      <a:pt x="83283" y="57610"/>
                      <a:pt x="83710" y="57571"/>
                      <a:pt x="84135" y="57571"/>
                    </a:cubicBezTo>
                    <a:cubicBezTo>
                      <a:pt x="86071" y="57571"/>
                      <a:pt x="87946" y="58374"/>
                      <a:pt x="89290" y="59821"/>
                    </a:cubicBezTo>
                    <a:cubicBezTo>
                      <a:pt x="90628" y="58374"/>
                      <a:pt x="92501" y="57571"/>
                      <a:pt x="94432" y="57571"/>
                    </a:cubicBezTo>
                    <a:close/>
                    <a:moveTo>
                      <a:pt x="47479" y="57732"/>
                    </a:moveTo>
                    <a:cubicBezTo>
                      <a:pt x="47903" y="57732"/>
                      <a:pt x="48329" y="57771"/>
                      <a:pt x="48753" y="57850"/>
                    </a:cubicBezTo>
                    <a:cubicBezTo>
                      <a:pt x="48233" y="58468"/>
                      <a:pt x="47839" y="59176"/>
                      <a:pt x="47570" y="59938"/>
                    </a:cubicBezTo>
                    <a:cubicBezTo>
                      <a:pt x="47337" y="60637"/>
                      <a:pt x="47230" y="61380"/>
                      <a:pt x="47275" y="62115"/>
                    </a:cubicBezTo>
                    <a:lnTo>
                      <a:pt x="47266" y="62115"/>
                    </a:lnTo>
                    <a:cubicBezTo>
                      <a:pt x="46024" y="60820"/>
                      <a:pt x="44265" y="59982"/>
                      <a:pt x="42405" y="59982"/>
                    </a:cubicBezTo>
                    <a:cubicBezTo>
                      <a:pt x="42386" y="59982"/>
                      <a:pt x="42366" y="59982"/>
                      <a:pt x="42346" y="59982"/>
                    </a:cubicBezTo>
                    <a:cubicBezTo>
                      <a:pt x="43684" y="58535"/>
                      <a:pt x="45551" y="57732"/>
                      <a:pt x="47479" y="57732"/>
                    </a:cubicBezTo>
                    <a:close/>
                    <a:moveTo>
                      <a:pt x="60498" y="57741"/>
                    </a:moveTo>
                    <a:cubicBezTo>
                      <a:pt x="62431" y="57741"/>
                      <a:pt x="64299" y="58543"/>
                      <a:pt x="65644" y="59982"/>
                    </a:cubicBezTo>
                    <a:cubicBezTo>
                      <a:pt x="65634" y="59982"/>
                      <a:pt x="65623" y="59982"/>
                      <a:pt x="65613" y="59982"/>
                    </a:cubicBezTo>
                    <a:cubicBezTo>
                      <a:pt x="63734" y="59982"/>
                      <a:pt x="61963" y="60814"/>
                      <a:pt x="60715" y="62124"/>
                    </a:cubicBezTo>
                    <a:cubicBezTo>
                      <a:pt x="60751" y="61380"/>
                      <a:pt x="60653" y="60646"/>
                      <a:pt x="60411" y="59938"/>
                    </a:cubicBezTo>
                    <a:lnTo>
                      <a:pt x="60402" y="59938"/>
                    </a:lnTo>
                    <a:cubicBezTo>
                      <a:pt x="60142" y="59176"/>
                      <a:pt x="59739" y="58468"/>
                      <a:pt x="59219" y="57859"/>
                    </a:cubicBezTo>
                    <a:cubicBezTo>
                      <a:pt x="59645" y="57780"/>
                      <a:pt x="60073" y="57741"/>
                      <a:pt x="60498" y="57741"/>
                    </a:cubicBezTo>
                    <a:close/>
                    <a:moveTo>
                      <a:pt x="23936" y="57773"/>
                    </a:moveTo>
                    <a:cubicBezTo>
                      <a:pt x="24366" y="57773"/>
                      <a:pt x="24800" y="57813"/>
                      <a:pt x="25232" y="57895"/>
                    </a:cubicBezTo>
                    <a:cubicBezTo>
                      <a:pt x="24237" y="59068"/>
                      <a:pt x="23655" y="60574"/>
                      <a:pt x="23744" y="62160"/>
                    </a:cubicBezTo>
                    <a:cubicBezTo>
                      <a:pt x="22494" y="60857"/>
                      <a:pt x="20727" y="60027"/>
                      <a:pt x="18867" y="60027"/>
                    </a:cubicBezTo>
                    <a:cubicBezTo>
                      <a:pt x="18847" y="60027"/>
                      <a:pt x="18827" y="60027"/>
                      <a:pt x="18807" y="60027"/>
                    </a:cubicBezTo>
                    <a:cubicBezTo>
                      <a:pt x="18787" y="60027"/>
                      <a:pt x="18767" y="60027"/>
                      <a:pt x="18747" y="60027"/>
                    </a:cubicBezTo>
                    <a:cubicBezTo>
                      <a:pt x="16879" y="60027"/>
                      <a:pt x="15111" y="60857"/>
                      <a:pt x="13870" y="62169"/>
                    </a:cubicBezTo>
                    <a:cubicBezTo>
                      <a:pt x="13951" y="60574"/>
                      <a:pt x="13368" y="59077"/>
                      <a:pt x="12382" y="57895"/>
                    </a:cubicBezTo>
                    <a:lnTo>
                      <a:pt x="12374" y="57895"/>
                    </a:lnTo>
                    <a:cubicBezTo>
                      <a:pt x="12805" y="57813"/>
                      <a:pt x="13239" y="57773"/>
                      <a:pt x="13670" y="57773"/>
                    </a:cubicBezTo>
                    <a:cubicBezTo>
                      <a:pt x="15599" y="57773"/>
                      <a:pt x="17467" y="58575"/>
                      <a:pt x="18807" y="60018"/>
                    </a:cubicBezTo>
                    <a:cubicBezTo>
                      <a:pt x="20140" y="58575"/>
                      <a:pt x="22007" y="57773"/>
                      <a:pt x="23936" y="57773"/>
                    </a:cubicBezTo>
                    <a:close/>
                    <a:moveTo>
                      <a:pt x="107668" y="57537"/>
                    </a:moveTo>
                    <a:cubicBezTo>
                      <a:pt x="109594" y="57537"/>
                      <a:pt x="111464" y="58336"/>
                      <a:pt x="112812" y="59776"/>
                    </a:cubicBezTo>
                    <a:cubicBezTo>
                      <a:pt x="112793" y="59776"/>
                      <a:pt x="112774" y="59776"/>
                      <a:pt x="112756" y="59776"/>
                    </a:cubicBezTo>
                    <a:cubicBezTo>
                      <a:pt x="110769" y="59776"/>
                      <a:pt x="108902" y="60722"/>
                      <a:pt x="107650" y="62178"/>
                    </a:cubicBezTo>
                    <a:lnTo>
                      <a:pt x="107650" y="62178"/>
                    </a:lnTo>
                    <a:cubicBezTo>
                      <a:pt x="107803" y="60502"/>
                      <a:pt x="107211" y="58925"/>
                      <a:pt x="106181" y="57698"/>
                    </a:cubicBezTo>
                    <a:cubicBezTo>
                      <a:pt x="106675" y="57590"/>
                      <a:pt x="107173" y="57537"/>
                      <a:pt x="107668" y="57537"/>
                    </a:cubicBezTo>
                    <a:close/>
                    <a:moveTo>
                      <a:pt x="37180" y="57734"/>
                    </a:moveTo>
                    <a:cubicBezTo>
                      <a:pt x="39111" y="57734"/>
                      <a:pt x="40981" y="58533"/>
                      <a:pt x="42328" y="59974"/>
                    </a:cubicBezTo>
                    <a:cubicBezTo>
                      <a:pt x="42310" y="59973"/>
                      <a:pt x="42291" y="59973"/>
                      <a:pt x="42273" y="59973"/>
                    </a:cubicBezTo>
                    <a:cubicBezTo>
                      <a:pt x="40286" y="59973"/>
                      <a:pt x="38419" y="60919"/>
                      <a:pt x="37167" y="62375"/>
                    </a:cubicBezTo>
                    <a:cubicBezTo>
                      <a:pt x="37320" y="60708"/>
                      <a:pt x="36728" y="59131"/>
                      <a:pt x="35698" y="57895"/>
                    </a:cubicBezTo>
                    <a:lnTo>
                      <a:pt x="35689" y="57895"/>
                    </a:lnTo>
                    <a:cubicBezTo>
                      <a:pt x="36185" y="57787"/>
                      <a:pt x="36684" y="57734"/>
                      <a:pt x="37180" y="57734"/>
                    </a:cubicBezTo>
                    <a:close/>
                    <a:moveTo>
                      <a:pt x="124474" y="55684"/>
                    </a:moveTo>
                    <a:cubicBezTo>
                      <a:pt x="127057" y="55684"/>
                      <a:pt x="129639" y="57057"/>
                      <a:pt x="130536" y="59803"/>
                    </a:cubicBezTo>
                    <a:cubicBezTo>
                      <a:pt x="130751" y="60484"/>
                      <a:pt x="130858" y="61192"/>
                      <a:pt x="130867" y="61909"/>
                    </a:cubicBezTo>
                    <a:cubicBezTo>
                      <a:pt x="130392" y="61807"/>
                      <a:pt x="129913" y="61757"/>
                      <a:pt x="129438" y="61757"/>
                    </a:cubicBezTo>
                    <a:cubicBezTo>
                      <a:pt x="127575" y="61757"/>
                      <a:pt x="125771" y="62524"/>
                      <a:pt x="124478" y="63916"/>
                    </a:cubicBezTo>
                    <a:cubicBezTo>
                      <a:pt x="123197" y="62536"/>
                      <a:pt x="121405" y="61757"/>
                      <a:pt x="119523" y="61757"/>
                    </a:cubicBezTo>
                    <a:cubicBezTo>
                      <a:pt x="119039" y="61757"/>
                      <a:pt x="118555" y="61810"/>
                      <a:pt x="118080" y="61909"/>
                    </a:cubicBezTo>
                    <a:cubicBezTo>
                      <a:pt x="118080" y="61192"/>
                      <a:pt x="118197" y="60484"/>
                      <a:pt x="118412" y="59803"/>
                    </a:cubicBezTo>
                    <a:cubicBezTo>
                      <a:pt x="119308" y="57057"/>
                      <a:pt x="121891" y="55684"/>
                      <a:pt x="124474" y="55684"/>
                    </a:cubicBezTo>
                    <a:close/>
                    <a:moveTo>
                      <a:pt x="100947" y="55720"/>
                    </a:moveTo>
                    <a:cubicBezTo>
                      <a:pt x="104117" y="55720"/>
                      <a:pt x="107290" y="57792"/>
                      <a:pt x="107337" y="61941"/>
                    </a:cubicBezTo>
                    <a:lnTo>
                      <a:pt x="107337" y="61941"/>
                    </a:lnTo>
                    <a:cubicBezTo>
                      <a:pt x="106869" y="61842"/>
                      <a:pt x="106398" y="61793"/>
                      <a:pt x="105930" y="61793"/>
                    </a:cubicBezTo>
                    <a:cubicBezTo>
                      <a:pt x="104072" y="61793"/>
                      <a:pt x="102267" y="62560"/>
                      <a:pt x="100975" y="63952"/>
                    </a:cubicBezTo>
                    <a:cubicBezTo>
                      <a:pt x="99693" y="62572"/>
                      <a:pt x="97901" y="61792"/>
                      <a:pt x="96020" y="61792"/>
                    </a:cubicBezTo>
                    <a:cubicBezTo>
                      <a:pt x="95536" y="61792"/>
                      <a:pt x="95052" y="61846"/>
                      <a:pt x="94577" y="61945"/>
                    </a:cubicBezTo>
                    <a:cubicBezTo>
                      <a:pt x="94604" y="57796"/>
                      <a:pt x="97774" y="55720"/>
                      <a:pt x="100947" y="55720"/>
                    </a:cubicBezTo>
                    <a:close/>
                    <a:moveTo>
                      <a:pt x="77633" y="55721"/>
                    </a:moveTo>
                    <a:cubicBezTo>
                      <a:pt x="80806" y="55721"/>
                      <a:pt x="83980" y="57797"/>
                      <a:pt x="84022" y="61952"/>
                    </a:cubicBezTo>
                    <a:lnTo>
                      <a:pt x="84022" y="61952"/>
                    </a:lnTo>
                    <a:cubicBezTo>
                      <a:pt x="83551" y="61851"/>
                      <a:pt x="83077" y="61802"/>
                      <a:pt x="82606" y="61802"/>
                    </a:cubicBezTo>
                    <a:cubicBezTo>
                      <a:pt x="80748" y="61802"/>
                      <a:pt x="78943" y="62569"/>
                      <a:pt x="77651" y="63961"/>
                    </a:cubicBezTo>
                    <a:cubicBezTo>
                      <a:pt x="76369" y="62581"/>
                      <a:pt x="74577" y="61801"/>
                      <a:pt x="72696" y="61801"/>
                    </a:cubicBezTo>
                    <a:cubicBezTo>
                      <a:pt x="72212" y="61801"/>
                      <a:pt x="71728" y="61855"/>
                      <a:pt x="71253" y="61954"/>
                    </a:cubicBezTo>
                    <a:cubicBezTo>
                      <a:pt x="71284" y="57799"/>
                      <a:pt x="74458" y="55721"/>
                      <a:pt x="77633" y="55721"/>
                    </a:cubicBezTo>
                    <a:close/>
                    <a:moveTo>
                      <a:pt x="54007" y="55886"/>
                    </a:moveTo>
                    <a:cubicBezTo>
                      <a:pt x="56587" y="55886"/>
                      <a:pt x="59166" y="57260"/>
                      <a:pt x="60061" y="60009"/>
                    </a:cubicBezTo>
                    <a:cubicBezTo>
                      <a:pt x="60285" y="60681"/>
                      <a:pt x="60393" y="61398"/>
                      <a:pt x="60402" y="62106"/>
                    </a:cubicBezTo>
                    <a:cubicBezTo>
                      <a:pt x="59929" y="62004"/>
                      <a:pt x="59451" y="61954"/>
                      <a:pt x="58977" y="61954"/>
                    </a:cubicBezTo>
                    <a:cubicBezTo>
                      <a:pt x="57118" y="61954"/>
                      <a:pt x="55312" y="62721"/>
                      <a:pt x="54013" y="64113"/>
                    </a:cubicBezTo>
                    <a:cubicBezTo>
                      <a:pt x="52741" y="62733"/>
                      <a:pt x="50939" y="61954"/>
                      <a:pt x="49067" y="61954"/>
                    </a:cubicBezTo>
                    <a:cubicBezTo>
                      <a:pt x="48574" y="61954"/>
                      <a:pt x="48090" y="62008"/>
                      <a:pt x="47624" y="62115"/>
                    </a:cubicBezTo>
                    <a:cubicBezTo>
                      <a:pt x="47615" y="61398"/>
                      <a:pt x="47723" y="60690"/>
                      <a:pt x="47929" y="60009"/>
                    </a:cubicBezTo>
                    <a:lnTo>
                      <a:pt x="47947" y="60009"/>
                    </a:lnTo>
                    <a:cubicBezTo>
                      <a:pt x="48843" y="57262"/>
                      <a:pt x="51425" y="55886"/>
                      <a:pt x="54007" y="55886"/>
                    </a:cubicBezTo>
                    <a:close/>
                    <a:moveTo>
                      <a:pt x="30465" y="55920"/>
                    </a:moveTo>
                    <a:cubicBezTo>
                      <a:pt x="33637" y="55920"/>
                      <a:pt x="36811" y="57998"/>
                      <a:pt x="36854" y="62156"/>
                    </a:cubicBezTo>
                    <a:lnTo>
                      <a:pt x="36854" y="62156"/>
                    </a:lnTo>
                    <a:cubicBezTo>
                      <a:pt x="36379" y="62054"/>
                      <a:pt x="35901" y="62004"/>
                      <a:pt x="35426" y="62004"/>
                    </a:cubicBezTo>
                    <a:cubicBezTo>
                      <a:pt x="33569" y="62004"/>
                      <a:pt x="31771" y="62770"/>
                      <a:pt x="30483" y="64158"/>
                    </a:cubicBezTo>
                    <a:cubicBezTo>
                      <a:pt x="29201" y="62787"/>
                      <a:pt x="27409" y="61999"/>
                      <a:pt x="25528" y="61999"/>
                    </a:cubicBezTo>
                    <a:cubicBezTo>
                      <a:pt x="25044" y="61999"/>
                      <a:pt x="24560" y="62052"/>
                      <a:pt x="24085" y="62160"/>
                    </a:cubicBezTo>
                    <a:cubicBezTo>
                      <a:pt x="24116" y="58001"/>
                      <a:pt x="27290" y="55920"/>
                      <a:pt x="30465" y="55920"/>
                    </a:cubicBezTo>
                    <a:close/>
                    <a:moveTo>
                      <a:pt x="7145" y="55923"/>
                    </a:moveTo>
                    <a:cubicBezTo>
                      <a:pt x="10322" y="55923"/>
                      <a:pt x="13498" y="58002"/>
                      <a:pt x="13538" y="62160"/>
                    </a:cubicBezTo>
                    <a:cubicBezTo>
                      <a:pt x="13060" y="62055"/>
                      <a:pt x="12577" y="62004"/>
                      <a:pt x="12098" y="62004"/>
                    </a:cubicBezTo>
                    <a:cubicBezTo>
                      <a:pt x="10244" y="62004"/>
                      <a:pt x="8445" y="62770"/>
                      <a:pt x="7150" y="64158"/>
                    </a:cubicBezTo>
                    <a:lnTo>
                      <a:pt x="7150" y="64167"/>
                    </a:lnTo>
                    <a:cubicBezTo>
                      <a:pt x="5868" y="62787"/>
                      <a:pt x="4076" y="62008"/>
                      <a:pt x="2194" y="62008"/>
                    </a:cubicBezTo>
                    <a:cubicBezTo>
                      <a:pt x="1711" y="62008"/>
                      <a:pt x="1227" y="62052"/>
                      <a:pt x="752" y="62160"/>
                    </a:cubicBezTo>
                    <a:cubicBezTo>
                      <a:pt x="792" y="58002"/>
                      <a:pt x="3969" y="55923"/>
                      <a:pt x="7145" y="55923"/>
                    </a:cubicBezTo>
                    <a:close/>
                    <a:moveTo>
                      <a:pt x="119331" y="62140"/>
                    </a:moveTo>
                    <a:cubicBezTo>
                      <a:pt x="121264" y="62140"/>
                      <a:pt x="123135" y="62937"/>
                      <a:pt x="124478" y="64382"/>
                    </a:cubicBezTo>
                    <a:cubicBezTo>
                      <a:pt x="125815" y="62942"/>
                      <a:pt x="127688" y="62141"/>
                      <a:pt x="129619" y="62141"/>
                    </a:cubicBezTo>
                    <a:cubicBezTo>
                      <a:pt x="130043" y="62141"/>
                      <a:pt x="130469" y="62179"/>
                      <a:pt x="130894" y="62258"/>
                    </a:cubicBezTo>
                    <a:cubicBezTo>
                      <a:pt x="129908" y="63432"/>
                      <a:pt x="129326" y="64929"/>
                      <a:pt x="129415" y="66524"/>
                    </a:cubicBezTo>
                    <a:lnTo>
                      <a:pt x="129406" y="66533"/>
                    </a:lnTo>
                    <a:cubicBezTo>
                      <a:pt x="128165" y="65229"/>
                      <a:pt x="126397" y="64391"/>
                      <a:pt x="124528" y="64391"/>
                    </a:cubicBezTo>
                    <a:cubicBezTo>
                      <a:pt x="124509" y="64391"/>
                      <a:pt x="124489" y="64391"/>
                      <a:pt x="124469" y="64391"/>
                    </a:cubicBezTo>
                    <a:cubicBezTo>
                      <a:pt x="124450" y="64391"/>
                      <a:pt x="124430" y="64391"/>
                      <a:pt x="124410" y="64391"/>
                    </a:cubicBezTo>
                    <a:cubicBezTo>
                      <a:pt x="122541" y="64391"/>
                      <a:pt x="120782" y="65229"/>
                      <a:pt x="119532" y="66533"/>
                    </a:cubicBezTo>
                    <a:cubicBezTo>
                      <a:pt x="119622" y="64938"/>
                      <a:pt x="119039" y="63441"/>
                      <a:pt x="118045" y="62258"/>
                    </a:cubicBezTo>
                    <a:cubicBezTo>
                      <a:pt x="118473" y="62179"/>
                      <a:pt x="118903" y="62140"/>
                      <a:pt x="119331" y="62140"/>
                    </a:cubicBezTo>
                    <a:close/>
                    <a:moveTo>
                      <a:pt x="95793" y="62177"/>
                    </a:moveTo>
                    <a:cubicBezTo>
                      <a:pt x="97728" y="62177"/>
                      <a:pt x="99603" y="62979"/>
                      <a:pt x="100948" y="64427"/>
                    </a:cubicBezTo>
                    <a:lnTo>
                      <a:pt x="100948" y="64427"/>
                    </a:lnTo>
                    <a:cubicBezTo>
                      <a:pt x="100945" y="64427"/>
                      <a:pt x="100942" y="64427"/>
                      <a:pt x="100939" y="64427"/>
                    </a:cubicBezTo>
                    <a:cubicBezTo>
                      <a:pt x="100919" y="64427"/>
                      <a:pt x="100900" y="64427"/>
                      <a:pt x="100880" y="64427"/>
                    </a:cubicBezTo>
                    <a:cubicBezTo>
                      <a:pt x="99011" y="64427"/>
                      <a:pt x="97252" y="65265"/>
                      <a:pt x="96002" y="66568"/>
                    </a:cubicBezTo>
                    <a:cubicBezTo>
                      <a:pt x="96091" y="64982"/>
                      <a:pt x="95509" y="63477"/>
                      <a:pt x="94514" y="62294"/>
                    </a:cubicBezTo>
                    <a:cubicBezTo>
                      <a:pt x="94940" y="62215"/>
                      <a:pt x="95368" y="62177"/>
                      <a:pt x="95793" y="62177"/>
                    </a:cubicBezTo>
                    <a:close/>
                    <a:moveTo>
                      <a:pt x="82770" y="62194"/>
                    </a:moveTo>
                    <a:cubicBezTo>
                      <a:pt x="83195" y="62194"/>
                      <a:pt x="83623" y="62233"/>
                      <a:pt x="84048" y="62312"/>
                    </a:cubicBezTo>
                    <a:cubicBezTo>
                      <a:pt x="83054" y="63495"/>
                      <a:pt x="82471" y="64991"/>
                      <a:pt x="82561" y="66586"/>
                    </a:cubicBezTo>
                    <a:cubicBezTo>
                      <a:pt x="81311" y="65283"/>
                      <a:pt x="79552" y="64445"/>
                      <a:pt x="77683" y="64445"/>
                    </a:cubicBezTo>
                    <a:cubicBezTo>
                      <a:pt x="77663" y="64445"/>
                      <a:pt x="77644" y="64445"/>
                      <a:pt x="77624" y="64445"/>
                    </a:cubicBezTo>
                    <a:cubicBezTo>
                      <a:pt x="78961" y="62997"/>
                      <a:pt x="80835" y="62194"/>
                      <a:pt x="82770" y="62194"/>
                    </a:cubicBezTo>
                    <a:close/>
                    <a:moveTo>
                      <a:pt x="48840" y="62338"/>
                    </a:moveTo>
                    <a:cubicBezTo>
                      <a:pt x="50775" y="62338"/>
                      <a:pt x="52650" y="63141"/>
                      <a:pt x="53995" y="64588"/>
                    </a:cubicBezTo>
                    <a:lnTo>
                      <a:pt x="53995" y="64588"/>
                    </a:lnTo>
                    <a:cubicBezTo>
                      <a:pt x="53992" y="64588"/>
                      <a:pt x="53989" y="64588"/>
                      <a:pt x="53986" y="64588"/>
                    </a:cubicBezTo>
                    <a:cubicBezTo>
                      <a:pt x="53966" y="64588"/>
                      <a:pt x="53947" y="64588"/>
                      <a:pt x="53927" y="64588"/>
                    </a:cubicBezTo>
                    <a:cubicBezTo>
                      <a:pt x="52058" y="64588"/>
                      <a:pt x="50299" y="65426"/>
                      <a:pt x="49049" y="66730"/>
                    </a:cubicBezTo>
                    <a:cubicBezTo>
                      <a:pt x="49138" y="65144"/>
                      <a:pt x="48556" y="63638"/>
                      <a:pt x="47561" y="62456"/>
                    </a:cubicBezTo>
                    <a:cubicBezTo>
                      <a:pt x="47987" y="62377"/>
                      <a:pt x="48415" y="62338"/>
                      <a:pt x="48840" y="62338"/>
                    </a:cubicBezTo>
                    <a:close/>
                    <a:moveTo>
                      <a:pt x="59133" y="62338"/>
                    </a:moveTo>
                    <a:cubicBezTo>
                      <a:pt x="59557" y="62338"/>
                      <a:pt x="59985" y="62377"/>
                      <a:pt x="60411" y="62456"/>
                    </a:cubicBezTo>
                    <a:cubicBezTo>
                      <a:pt x="59425" y="63629"/>
                      <a:pt x="58843" y="65135"/>
                      <a:pt x="58932" y="66721"/>
                    </a:cubicBezTo>
                    <a:lnTo>
                      <a:pt x="58923" y="66730"/>
                    </a:lnTo>
                    <a:cubicBezTo>
                      <a:pt x="57682" y="65426"/>
                      <a:pt x="55914" y="64588"/>
                      <a:pt x="54045" y="64588"/>
                    </a:cubicBezTo>
                    <a:cubicBezTo>
                      <a:pt x="54029" y="64588"/>
                      <a:pt x="54012" y="64588"/>
                      <a:pt x="53995" y="64588"/>
                    </a:cubicBezTo>
                    <a:lnTo>
                      <a:pt x="53995" y="64588"/>
                    </a:lnTo>
                    <a:cubicBezTo>
                      <a:pt x="55332" y="63141"/>
                      <a:pt x="57200" y="62338"/>
                      <a:pt x="59133" y="62338"/>
                    </a:cubicBezTo>
                    <a:close/>
                    <a:moveTo>
                      <a:pt x="12296" y="62401"/>
                    </a:moveTo>
                    <a:cubicBezTo>
                      <a:pt x="12721" y="62401"/>
                      <a:pt x="13148" y="62439"/>
                      <a:pt x="13574" y="62518"/>
                    </a:cubicBezTo>
                    <a:cubicBezTo>
                      <a:pt x="12580" y="63701"/>
                      <a:pt x="11997" y="65197"/>
                      <a:pt x="12087" y="66792"/>
                    </a:cubicBezTo>
                    <a:cubicBezTo>
                      <a:pt x="10837" y="65489"/>
                      <a:pt x="9069" y="64651"/>
                      <a:pt x="7208" y="64651"/>
                    </a:cubicBezTo>
                    <a:cubicBezTo>
                      <a:pt x="7189" y="64651"/>
                      <a:pt x="7169" y="64651"/>
                      <a:pt x="7150" y="64651"/>
                    </a:cubicBezTo>
                    <a:cubicBezTo>
                      <a:pt x="8487" y="63203"/>
                      <a:pt x="10360" y="62401"/>
                      <a:pt x="12296" y="62401"/>
                    </a:cubicBezTo>
                    <a:close/>
                    <a:moveTo>
                      <a:pt x="106094" y="62174"/>
                    </a:moveTo>
                    <a:cubicBezTo>
                      <a:pt x="106570" y="62174"/>
                      <a:pt x="107049" y="62222"/>
                      <a:pt x="107525" y="62321"/>
                    </a:cubicBezTo>
                    <a:cubicBezTo>
                      <a:pt x="106512" y="63567"/>
                      <a:pt x="105939" y="65162"/>
                      <a:pt x="106127" y="66837"/>
                    </a:cubicBezTo>
                    <a:lnTo>
                      <a:pt x="106118" y="66837"/>
                    </a:lnTo>
                    <a:cubicBezTo>
                      <a:pt x="104866" y="65381"/>
                      <a:pt x="102990" y="64427"/>
                      <a:pt x="100995" y="64427"/>
                    </a:cubicBezTo>
                    <a:cubicBezTo>
                      <a:pt x="100979" y="64427"/>
                      <a:pt x="100964" y="64427"/>
                      <a:pt x="100948" y="64427"/>
                    </a:cubicBezTo>
                    <a:lnTo>
                      <a:pt x="100948" y="64427"/>
                    </a:lnTo>
                    <a:cubicBezTo>
                      <a:pt x="102286" y="62974"/>
                      <a:pt x="104160" y="62174"/>
                      <a:pt x="106094" y="62174"/>
                    </a:cubicBezTo>
                    <a:close/>
                    <a:moveTo>
                      <a:pt x="70802" y="57747"/>
                    </a:moveTo>
                    <a:cubicBezTo>
                      <a:pt x="71277" y="57747"/>
                      <a:pt x="71755" y="57796"/>
                      <a:pt x="72230" y="57895"/>
                    </a:cubicBezTo>
                    <a:cubicBezTo>
                      <a:pt x="71262" y="59140"/>
                      <a:pt x="70733" y="60708"/>
                      <a:pt x="70930" y="62357"/>
                    </a:cubicBezTo>
                    <a:cubicBezTo>
                      <a:pt x="71442" y="62243"/>
                      <a:pt x="71958" y="62187"/>
                      <a:pt x="72470" y="62187"/>
                    </a:cubicBezTo>
                    <a:cubicBezTo>
                      <a:pt x="74405" y="62187"/>
                      <a:pt x="76278" y="62985"/>
                      <a:pt x="77624" y="64445"/>
                    </a:cubicBezTo>
                    <a:cubicBezTo>
                      <a:pt x="77606" y="64445"/>
                      <a:pt x="77588" y="64445"/>
                      <a:pt x="77570" y="64445"/>
                    </a:cubicBezTo>
                    <a:cubicBezTo>
                      <a:pt x="75520" y="64445"/>
                      <a:pt x="73598" y="65453"/>
                      <a:pt x="72346" y="66972"/>
                    </a:cubicBezTo>
                    <a:cubicBezTo>
                      <a:pt x="72703" y="63259"/>
                      <a:pt x="69407" y="59982"/>
                      <a:pt x="65707" y="59982"/>
                    </a:cubicBezTo>
                    <a:cubicBezTo>
                      <a:pt x="65692" y="59982"/>
                      <a:pt x="65677" y="59982"/>
                      <a:pt x="65662" y="59982"/>
                    </a:cubicBezTo>
                    <a:lnTo>
                      <a:pt x="65653" y="59991"/>
                    </a:lnTo>
                    <a:cubicBezTo>
                      <a:pt x="66997" y="58546"/>
                      <a:pt x="68873" y="57747"/>
                      <a:pt x="70802" y="57747"/>
                    </a:cubicBezTo>
                    <a:close/>
                    <a:moveTo>
                      <a:pt x="35611" y="62371"/>
                    </a:moveTo>
                    <a:cubicBezTo>
                      <a:pt x="36087" y="62371"/>
                      <a:pt x="36566" y="62419"/>
                      <a:pt x="37042" y="62518"/>
                    </a:cubicBezTo>
                    <a:cubicBezTo>
                      <a:pt x="36029" y="63773"/>
                      <a:pt x="35456" y="65359"/>
                      <a:pt x="35644" y="67034"/>
                    </a:cubicBezTo>
                    <a:lnTo>
                      <a:pt x="35635" y="67034"/>
                    </a:lnTo>
                    <a:cubicBezTo>
                      <a:pt x="34383" y="65578"/>
                      <a:pt x="32507" y="64633"/>
                      <a:pt x="30512" y="64633"/>
                    </a:cubicBezTo>
                    <a:cubicBezTo>
                      <a:pt x="30493" y="64633"/>
                      <a:pt x="30474" y="64633"/>
                      <a:pt x="30456" y="64633"/>
                    </a:cubicBezTo>
                    <a:cubicBezTo>
                      <a:pt x="30436" y="64633"/>
                      <a:pt x="30416" y="64633"/>
                      <a:pt x="30397" y="64633"/>
                    </a:cubicBezTo>
                    <a:cubicBezTo>
                      <a:pt x="28528" y="64633"/>
                      <a:pt x="26769" y="65471"/>
                      <a:pt x="25519" y="66775"/>
                    </a:cubicBezTo>
                    <a:cubicBezTo>
                      <a:pt x="25608" y="65180"/>
                      <a:pt x="25026" y="63683"/>
                      <a:pt x="24031" y="62500"/>
                    </a:cubicBezTo>
                    <a:cubicBezTo>
                      <a:pt x="24460" y="62421"/>
                      <a:pt x="24890" y="62382"/>
                      <a:pt x="25317" y="62382"/>
                    </a:cubicBezTo>
                    <a:cubicBezTo>
                      <a:pt x="27250" y="62382"/>
                      <a:pt x="29122" y="63178"/>
                      <a:pt x="30465" y="64624"/>
                    </a:cubicBezTo>
                    <a:cubicBezTo>
                      <a:pt x="31802" y="63171"/>
                      <a:pt x="33677" y="62371"/>
                      <a:pt x="35611" y="62371"/>
                    </a:cubicBezTo>
                    <a:close/>
                    <a:moveTo>
                      <a:pt x="112817" y="60278"/>
                    </a:moveTo>
                    <a:cubicBezTo>
                      <a:pt x="115992" y="60278"/>
                      <a:pt x="119168" y="62356"/>
                      <a:pt x="119209" y="66513"/>
                    </a:cubicBezTo>
                    <a:lnTo>
                      <a:pt x="119209" y="66513"/>
                    </a:lnTo>
                    <a:cubicBezTo>
                      <a:pt x="118734" y="66409"/>
                      <a:pt x="118254" y="66358"/>
                      <a:pt x="117778" y="66358"/>
                    </a:cubicBezTo>
                    <a:cubicBezTo>
                      <a:pt x="115925" y="66358"/>
                      <a:pt x="114125" y="67125"/>
                      <a:pt x="112830" y="68513"/>
                    </a:cubicBezTo>
                    <a:cubicBezTo>
                      <a:pt x="111548" y="67142"/>
                      <a:pt x="109756" y="66353"/>
                      <a:pt x="107883" y="66353"/>
                    </a:cubicBezTo>
                    <a:cubicBezTo>
                      <a:pt x="107391" y="66353"/>
                      <a:pt x="106907" y="66407"/>
                      <a:pt x="106432" y="66515"/>
                    </a:cubicBezTo>
                    <a:cubicBezTo>
                      <a:pt x="106468" y="62357"/>
                      <a:pt x="109642" y="60278"/>
                      <a:pt x="112817" y="60278"/>
                    </a:cubicBezTo>
                    <a:close/>
                    <a:moveTo>
                      <a:pt x="136134" y="60279"/>
                    </a:moveTo>
                    <a:cubicBezTo>
                      <a:pt x="139310" y="60279"/>
                      <a:pt x="142484" y="62358"/>
                      <a:pt x="142525" y="66515"/>
                    </a:cubicBezTo>
                    <a:lnTo>
                      <a:pt x="142525" y="66524"/>
                    </a:lnTo>
                    <a:cubicBezTo>
                      <a:pt x="142044" y="66419"/>
                      <a:pt x="141561" y="66368"/>
                      <a:pt x="141081" y="66368"/>
                    </a:cubicBezTo>
                    <a:cubicBezTo>
                      <a:pt x="139223" y="66368"/>
                      <a:pt x="137425" y="67135"/>
                      <a:pt x="136136" y="68531"/>
                    </a:cubicBezTo>
                    <a:cubicBezTo>
                      <a:pt x="134862" y="67159"/>
                      <a:pt x="133082" y="66371"/>
                      <a:pt x="131212" y="66371"/>
                    </a:cubicBezTo>
                    <a:cubicBezTo>
                      <a:pt x="131202" y="66371"/>
                      <a:pt x="131191" y="66371"/>
                      <a:pt x="131181" y="66371"/>
                    </a:cubicBezTo>
                    <a:cubicBezTo>
                      <a:pt x="130697" y="66371"/>
                      <a:pt x="130213" y="66416"/>
                      <a:pt x="129738" y="66524"/>
                    </a:cubicBezTo>
                    <a:cubicBezTo>
                      <a:pt x="129778" y="62360"/>
                      <a:pt x="132957" y="60279"/>
                      <a:pt x="136134" y="60279"/>
                    </a:cubicBezTo>
                    <a:close/>
                    <a:moveTo>
                      <a:pt x="89294" y="60326"/>
                    </a:moveTo>
                    <a:cubicBezTo>
                      <a:pt x="92468" y="60326"/>
                      <a:pt x="95642" y="62402"/>
                      <a:pt x="95679" y="66558"/>
                    </a:cubicBezTo>
                    <a:lnTo>
                      <a:pt x="95679" y="66558"/>
                    </a:lnTo>
                    <a:cubicBezTo>
                      <a:pt x="95209" y="66457"/>
                      <a:pt x="94735" y="66408"/>
                      <a:pt x="94264" y="66408"/>
                    </a:cubicBezTo>
                    <a:cubicBezTo>
                      <a:pt x="92405" y="66408"/>
                      <a:pt x="90601" y="67174"/>
                      <a:pt x="89308" y="68567"/>
                    </a:cubicBezTo>
                    <a:cubicBezTo>
                      <a:pt x="88027" y="67187"/>
                      <a:pt x="86235" y="66407"/>
                      <a:pt x="84353" y="66407"/>
                    </a:cubicBezTo>
                    <a:cubicBezTo>
                      <a:pt x="83869" y="66407"/>
                      <a:pt x="83385" y="66461"/>
                      <a:pt x="82910" y="66559"/>
                    </a:cubicBezTo>
                    <a:cubicBezTo>
                      <a:pt x="82942" y="62405"/>
                      <a:pt x="86118" y="60326"/>
                      <a:pt x="89294" y="60326"/>
                    </a:cubicBezTo>
                    <a:close/>
                    <a:moveTo>
                      <a:pt x="42338" y="60479"/>
                    </a:moveTo>
                    <a:cubicBezTo>
                      <a:pt x="45510" y="60479"/>
                      <a:pt x="48684" y="62554"/>
                      <a:pt x="48726" y="66708"/>
                    </a:cubicBezTo>
                    <a:lnTo>
                      <a:pt x="48726" y="66708"/>
                    </a:lnTo>
                    <a:cubicBezTo>
                      <a:pt x="48257" y="66609"/>
                      <a:pt x="47784" y="66560"/>
                      <a:pt x="47315" y="66560"/>
                    </a:cubicBezTo>
                    <a:cubicBezTo>
                      <a:pt x="45452" y="66560"/>
                      <a:pt x="43648" y="67327"/>
                      <a:pt x="42355" y="68719"/>
                    </a:cubicBezTo>
                    <a:cubicBezTo>
                      <a:pt x="41074" y="67339"/>
                      <a:pt x="39282" y="66559"/>
                      <a:pt x="37400" y="66559"/>
                    </a:cubicBezTo>
                    <a:cubicBezTo>
                      <a:pt x="36916" y="66559"/>
                      <a:pt x="36432" y="66613"/>
                      <a:pt x="35958" y="66712"/>
                    </a:cubicBezTo>
                    <a:cubicBezTo>
                      <a:pt x="35989" y="62557"/>
                      <a:pt x="39163" y="60479"/>
                      <a:pt x="42338" y="60479"/>
                    </a:cubicBezTo>
                    <a:close/>
                    <a:moveTo>
                      <a:pt x="65639" y="60484"/>
                    </a:moveTo>
                    <a:cubicBezTo>
                      <a:pt x="68816" y="60484"/>
                      <a:pt x="71992" y="62563"/>
                      <a:pt x="72032" y="66721"/>
                    </a:cubicBezTo>
                    <a:cubicBezTo>
                      <a:pt x="71559" y="66619"/>
                      <a:pt x="71082" y="66569"/>
                      <a:pt x="70608" y="66569"/>
                    </a:cubicBezTo>
                    <a:cubicBezTo>
                      <a:pt x="68752" y="66569"/>
                      <a:pt x="66952" y="67334"/>
                      <a:pt x="65653" y="68719"/>
                    </a:cubicBezTo>
                    <a:lnTo>
                      <a:pt x="65644" y="68728"/>
                    </a:lnTo>
                    <a:cubicBezTo>
                      <a:pt x="64362" y="67348"/>
                      <a:pt x="62570" y="66568"/>
                      <a:pt x="60688" y="66568"/>
                    </a:cubicBezTo>
                    <a:cubicBezTo>
                      <a:pt x="60205" y="66568"/>
                      <a:pt x="59721" y="66622"/>
                      <a:pt x="59246" y="66721"/>
                    </a:cubicBezTo>
                    <a:cubicBezTo>
                      <a:pt x="59286" y="62563"/>
                      <a:pt x="62463" y="60484"/>
                      <a:pt x="65639" y="60484"/>
                    </a:cubicBezTo>
                    <a:close/>
                    <a:moveTo>
                      <a:pt x="18806" y="60525"/>
                    </a:moveTo>
                    <a:cubicBezTo>
                      <a:pt x="21979" y="60525"/>
                      <a:pt x="25151" y="62600"/>
                      <a:pt x="25196" y="66757"/>
                    </a:cubicBezTo>
                    <a:lnTo>
                      <a:pt x="25196" y="66757"/>
                    </a:lnTo>
                    <a:cubicBezTo>
                      <a:pt x="24723" y="66655"/>
                      <a:pt x="24245" y="66605"/>
                      <a:pt x="23772" y="66605"/>
                    </a:cubicBezTo>
                    <a:cubicBezTo>
                      <a:pt x="21913" y="66605"/>
                      <a:pt x="20107" y="67371"/>
                      <a:pt x="18807" y="68764"/>
                    </a:cubicBezTo>
                    <a:cubicBezTo>
                      <a:pt x="17526" y="67384"/>
                      <a:pt x="15734" y="66604"/>
                      <a:pt x="13852" y="66604"/>
                    </a:cubicBezTo>
                    <a:cubicBezTo>
                      <a:pt x="13368" y="66604"/>
                      <a:pt x="12884" y="66658"/>
                      <a:pt x="12409" y="66757"/>
                    </a:cubicBezTo>
                    <a:cubicBezTo>
                      <a:pt x="12454" y="62603"/>
                      <a:pt x="15631" y="60525"/>
                      <a:pt x="18806" y="60525"/>
                    </a:cubicBezTo>
                    <a:close/>
                    <a:moveTo>
                      <a:pt x="117959" y="66746"/>
                    </a:moveTo>
                    <a:cubicBezTo>
                      <a:pt x="118383" y="66746"/>
                      <a:pt x="118811" y="66785"/>
                      <a:pt x="119236" y="66864"/>
                    </a:cubicBezTo>
                    <a:cubicBezTo>
                      <a:pt x="118251" y="68047"/>
                      <a:pt x="117668" y="69543"/>
                      <a:pt x="117749" y="71138"/>
                    </a:cubicBezTo>
                    <a:cubicBezTo>
                      <a:pt x="116508" y="69835"/>
                      <a:pt x="114740" y="68996"/>
                      <a:pt x="112871" y="68996"/>
                    </a:cubicBezTo>
                    <a:cubicBezTo>
                      <a:pt x="112854" y="68996"/>
                      <a:pt x="112837" y="68997"/>
                      <a:pt x="112821" y="68997"/>
                    </a:cubicBezTo>
                    <a:lnTo>
                      <a:pt x="112821" y="68997"/>
                    </a:lnTo>
                    <a:cubicBezTo>
                      <a:pt x="114158" y="67549"/>
                      <a:pt x="116025" y="66746"/>
                      <a:pt x="117959" y="66746"/>
                    </a:cubicBezTo>
                    <a:close/>
                    <a:moveTo>
                      <a:pt x="84144" y="66782"/>
                    </a:moveTo>
                    <a:cubicBezTo>
                      <a:pt x="86080" y="66782"/>
                      <a:pt x="87953" y="67585"/>
                      <a:pt x="89290" y="69033"/>
                    </a:cubicBezTo>
                    <a:cubicBezTo>
                      <a:pt x="89271" y="69032"/>
                      <a:pt x="89251" y="69032"/>
                      <a:pt x="89231" y="69032"/>
                    </a:cubicBezTo>
                    <a:cubicBezTo>
                      <a:pt x="87362" y="69032"/>
                      <a:pt x="85595" y="69871"/>
                      <a:pt x="84353" y="71174"/>
                    </a:cubicBezTo>
                    <a:cubicBezTo>
                      <a:pt x="84434" y="69588"/>
                      <a:pt x="83851" y="68083"/>
                      <a:pt x="82866" y="66900"/>
                    </a:cubicBezTo>
                    <a:cubicBezTo>
                      <a:pt x="83291" y="66821"/>
                      <a:pt x="83719" y="66782"/>
                      <a:pt x="84144" y="66782"/>
                    </a:cubicBezTo>
                    <a:close/>
                    <a:moveTo>
                      <a:pt x="94437" y="66782"/>
                    </a:moveTo>
                    <a:cubicBezTo>
                      <a:pt x="94861" y="66782"/>
                      <a:pt x="95289" y="66821"/>
                      <a:pt x="95715" y="66900"/>
                    </a:cubicBezTo>
                    <a:cubicBezTo>
                      <a:pt x="94720" y="68083"/>
                      <a:pt x="94138" y="69579"/>
                      <a:pt x="94228" y="71174"/>
                    </a:cubicBezTo>
                    <a:cubicBezTo>
                      <a:pt x="92977" y="69871"/>
                      <a:pt x="91218" y="69032"/>
                      <a:pt x="89350" y="69032"/>
                    </a:cubicBezTo>
                    <a:cubicBezTo>
                      <a:pt x="89330" y="69032"/>
                      <a:pt x="89310" y="69032"/>
                      <a:pt x="89290" y="69033"/>
                    </a:cubicBezTo>
                    <a:cubicBezTo>
                      <a:pt x="90628" y="67585"/>
                      <a:pt x="92501" y="66782"/>
                      <a:pt x="94437" y="66782"/>
                    </a:cubicBezTo>
                    <a:close/>
                    <a:moveTo>
                      <a:pt x="47475" y="66944"/>
                    </a:moveTo>
                    <a:cubicBezTo>
                      <a:pt x="47900" y="66944"/>
                      <a:pt x="48327" y="66982"/>
                      <a:pt x="48753" y="67061"/>
                    </a:cubicBezTo>
                    <a:cubicBezTo>
                      <a:pt x="47767" y="68244"/>
                      <a:pt x="47185" y="69740"/>
                      <a:pt x="47266" y="71335"/>
                    </a:cubicBezTo>
                    <a:cubicBezTo>
                      <a:pt x="46024" y="70032"/>
                      <a:pt x="44256" y="69194"/>
                      <a:pt x="42388" y="69194"/>
                    </a:cubicBezTo>
                    <a:cubicBezTo>
                      <a:pt x="42371" y="69194"/>
                      <a:pt x="42354" y="69194"/>
                      <a:pt x="42337" y="69194"/>
                    </a:cubicBezTo>
                    <a:lnTo>
                      <a:pt x="42337" y="69194"/>
                    </a:lnTo>
                    <a:cubicBezTo>
                      <a:pt x="43675" y="67746"/>
                      <a:pt x="45542" y="66944"/>
                      <a:pt x="47475" y="66944"/>
                    </a:cubicBezTo>
                    <a:close/>
                    <a:moveTo>
                      <a:pt x="23953" y="66979"/>
                    </a:moveTo>
                    <a:cubicBezTo>
                      <a:pt x="24378" y="66979"/>
                      <a:pt x="24806" y="67018"/>
                      <a:pt x="25232" y="67097"/>
                    </a:cubicBezTo>
                    <a:cubicBezTo>
                      <a:pt x="24239" y="68278"/>
                      <a:pt x="23657" y="69779"/>
                      <a:pt x="23744" y="71371"/>
                    </a:cubicBezTo>
                    <a:lnTo>
                      <a:pt x="23744" y="71371"/>
                    </a:lnTo>
                    <a:cubicBezTo>
                      <a:pt x="22494" y="70068"/>
                      <a:pt x="20726" y="69229"/>
                      <a:pt x="18866" y="69229"/>
                    </a:cubicBezTo>
                    <a:cubicBezTo>
                      <a:pt x="18846" y="69229"/>
                      <a:pt x="18827" y="69230"/>
                      <a:pt x="18807" y="69230"/>
                    </a:cubicBezTo>
                    <a:cubicBezTo>
                      <a:pt x="20144" y="67782"/>
                      <a:pt x="22018" y="66979"/>
                      <a:pt x="23953" y="66979"/>
                    </a:cubicBezTo>
                    <a:close/>
                    <a:moveTo>
                      <a:pt x="13656" y="66979"/>
                    </a:moveTo>
                    <a:cubicBezTo>
                      <a:pt x="15596" y="66979"/>
                      <a:pt x="17470" y="67782"/>
                      <a:pt x="18807" y="69230"/>
                    </a:cubicBezTo>
                    <a:cubicBezTo>
                      <a:pt x="18787" y="69230"/>
                      <a:pt x="18768" y="69229"/>
                      <a:pt x="18748" y="69229"/>
                    </a:cubicBezTo>
                    <a:cubicBezTo>
                      <a:pt x="16879" y="69229"/>
                      <a:pt x="15111" y="70068"/>
                      <a:pt x="13870" y="71371"/>
                    </a:cubicBezTo>
                    <a:cubicBezTo>
                      <a:pt x="13951" y="69785"/>
                      <a:pt x="13368" y="68280"/>
                      <a:pt x="12374" y="67097"/>
                    </a:cubicBezTo>
                    <a:cubicBezTo>
                      <a:pt x="12801" y="67018"/>
                      <a:pt x="13230" y="66979"/>
                      <a:pt x="13656" y="66979"/>
                    </a:cubicBezTo>
                    <a:close/>
                    <a:moveTo>
                      <a:pt x="107658" y="66739"/>
                    </a:moveTo>
                    <a:cubicBezTo>
                      <a:pt x="109596" y="66739"/>
                      <a:pt x="111472" y="67542"/>
                      <a:pt x="112821" y="68997"/>
                    </a:cubicBezTo>
                    <a:lnTo>
                      <a:pt x="112821" y="68997"/>
                    </a:lnTo>
                    <a:cubicBezTo>
                      <a:pt x="112818" y="68997"/>
                      <a:pt x="112815" y="68997"/>
                      <a:pt x="112812" y="68997"/>
                    </a:cubicBezTo>
                    <a:cubicBezTo>
                      <a:pt x="112793" y="68997"/>
                      <a:pt x="112774" y="68996"/>
                      <a:pt x="112756" y="68996"/>
                    </a:cubicBezTo>
                    <a:cubicBezTo>
                      <a:pt x="110769" y="68996"/>
                      <a:pt x="108902" y="69942"/>
                      <a:pt x="107641" y="71389"/>
                    </a:cubicBezTo>
                    <a:lnTo>
                      <a:pt x="107641" y="71389"/>
                    </a:lnTo>
                    <a:cubicBezTo>
                      <a:pt x="107802" y="69716"/>
                      <a:pt x="107213" y="68133"/>
                      <a:pt x="106177" y="66897"/>
                    </a:cubicBezTo>
                    <a:lnTo>
                      <a:pt x="106177" y="66897"/>
                    </a:lnTo>
                    <a:cubicBezTo>
                      <a:pt x="106669" y="66791"/>
                      <a:pt x="107166" y="66739"/>
                      <a:pt x="107658" y="66739"/>
                    </a:cubicBezTo>
                    <a:close/>
                    <a:moveTo>
                      <a:pt x="37174" y="66937"/>
                    </a:moveTo>
                    <a:cubicBezTo>
                      <a:pt x="39113" y="66937"/>
                      <a:pt x="40989" y="67739"/>
                      <a:pt x="42337" y="69194"/>
                    </a:cubicBezTo>
                    <a:lnTo>
                      <a:pt x="42337" y="69194"/>
                    </a:lnTo>
                    <a:cubicBezTo>
                      <a:pt x="42334" y="69194"/>
                      <a:pt x="42331" y="69194"/>
                      <a:pt x="42328" y="69194"/>
                    </a:cubicBezTo>
                    <a:cubicBezTo>
                      <a:pt x="42310" y="69194"/>
                      <a:pt x="42291" y="69194"/>
                      <a:pt x="42273" y="69194"/>
                    </a:cubicBezTo>
                    <a:cubicBezTo>
                      <a:pt x="40286" y="69194"/>
                      <a:pt x="38410" y="70139"/>
                      <a:pt x="37158" y="71595"/>
                    </a:cubicBezTo>
                    <a:cubicBezTo>
                      <a:pt x="37320" y="69911"/>
                      <a:pt x="36728" y="68325"/>
                      <a:pt x="35689" y="67097"/>
                    </a:cubicBezTo>
                    <a:lnTo>
                      <a:pt x="35680" y="67097"/>
                    </a:lnTo>
                    <a:cubicBezTo>
                      <a:pt x="36177" y="66989"/>
                      <a:pt x="36678" y="66937"/>
                      <a:pt x="37174" y="66937"/>
                    </a:cubicBezTo>
                    <a:close/>
                    <a:moveTo>
                      <a:pt x="124474" y="64884"/>
                    </a:moveTo>
                    <a:cubicBezTo>
                      <a:pt x="127650" y="64884"/>
                      <a:pt x="130827" y="66963"/>
                      <a:pt x="130867" y="71120"/>
                    </a:cubicBezTo>
                    <a:cubicBezTo>
                      <a:pt x="130392" y="71018"/>
                      <a:pt x="129914" y="70969"/>
                      <a:pt x="129439" y="70969"/>
                    </a:cubicBezTo>
                    <a:cubicBezTo>
                      <a:pt x="127578" y="70969"/>
                      <a:pt x="125778" y="71735"/>
                      <a:pt x="124478" y="73128"/>
                    </a:cubicBezTo>
                    <a:cubicBezTo>
                      <a:pt x="123197" y="71748"/>
                      <a:pt x="121405" y="70968"/>
                      <a:pt x="119532" y="70968"/>
                    </a:cubicBezTo>
                    <a:cubicBezTo>
                      <a:pt x="119039" y="70968"/>
                      <a:pt x="118555" y="71022"/>
                      <a:pt x="118080" y="71120"/>
                    </a:cubicBezTo>
                    <a:cubicBezTo>
                      <a:pt x="118121" y="66963"/>
                      <a:pt x="121297" y="64884"/>
                      <a:pt x="124474" y="64884"/>
                    </a:cubicBezTo>
                    <a:close/>
                    <a:moveTo>
                      <a:pt x="100943" y="64929"/>
                    </a:moveTo>
                    <a:cubicBezTo>
                      <a:pt x="104120" y="64929"/>
                      <a:pt x="107296" y="67007"/>
                      <a:pt x="107337" y="71165"/>
                    </a:cubicBezTo>
                    <a:cubicBezTo>
                      <a:pt x="106862" y="71063"/>
                      <a:pt x="106383" y="71013"/>
                      <a:pt x="105909" y="71013"/>
                    </a:cubicBezTo>
                    <a:cubicBezTo>
                      <a:pt x="104048" y="71013"/>
                      <a:pt x="102248" y="71780"/>
                      <a:pt x="100948" y="73172"/>
                    </a:cubicBezTo>
                    <a:cubicBezTo>
                      <a:pt x="99667" y="71792"/>
                      <a:pt x="97875" y="71013"/>
                      <a:pt x="95993" y="71013"/>
                    </a:cubicBezTo>
                    <a:cubicBezTo>
                      <a:pt x="95509" y="71013"/>
                      <a:pt x="95025" y="71067"/>
                      <a:pt x="94550" y="71165"/>
                    </a:cubicBezTo>
                    <a:cubicBezTo>
                      <a:pt x="94590" y="67007"/>
                      <a:pt x="97767" y="64929"/>
                      <a:pt x="100943" y="64929"/>
                    </a:cubicBezTo>
                    <a:close/>
                    <a:moveTo>
                      <a:pt x="77622" y="64941"/>
                    </a:moveTo>
                    <a:cubicBezTo>
                      <a:pt x="80798" y="64941"/>
                      <a:pt x="83972" y="67018"/>
                      <a:pt x="84013" y="71174"/>
                    </a:cubicBezTo>
                    <a:cubicBezTo>
                      <a:pt x="83537" y="71072"/>
                      <a:pt x="83057" y="71021"/>
                      <a:pt x="82581" y="71021"/>
                    </a:cubicBezTo>
                    <a:cubicBezTo>
                      <a:pt x="80727" y="71021"/>
                      <a:pt x="78930" y="71782"/>
                      <a:pt x="77633" y="73172"/>
                    </a:cubicBezTo>
                    <a:lnTo>
                      <a:pt x="77624" y="73181"/>
                    </a:lnTo>
                    <a:cubicBezTo>
                      <a:pt x="76342" y="71801"/>
                      <a:pt x="74550" y="71022"/>
                      <a:pt x="72669" y="71022"/>
                    </a:cubicBezTo>
                    <a:cubicBezTo>
                      <a:pt x="72185" y="71022"/>
                      <a:pt x="71701" y="71076"/>
                      <a:pt x="71226" y="71174"/>
                    </a:cubicBezTo>
                    <a:cubicBezTo>
                      <a:pt x="71266" y="67020"/>
                      <a:pt x="74445" y="64941"/>
                      <a:pt x="77622" y="64941"/>
                    </a:cubicBezTo>
                    <a:close/>
                    <a:moveTo>
                      <a:pt x="53996" y="65085"/>
                    </a:moveTo>
                    <a:cubicBezTo>
                      <a:pt x="57170" y="65085"/>
                      <a:pt x="60344" y="67162"/>
                      <a:pt x="60384" y="71317"/>
                    </a:cubicBezTo>
                    <a:lnTo>
                      <a:pt x="60384" y="71326"/>
                    </a:lnTo>
                    <a:cubicBezTo>
                      <a:pt x="59903" y="71222"/>
                      <a:pt x="59419" y="71170"/>
                      <a:pt x="58939" y="71170"/>
                    </a:cubicBezTo>
                    <a:cubicBezTo>
                      <a:pt x="57081" y="71170"/>
                      <a:pt x="55284" y="71936"/>
                      <a:pt x="53995" y="73325"/>
                    </a:cubicBezTo>
                    <a:cubicBezTo>
                      <a:pt x="52714" y="71945"/>
                      <a:pt x="50922" y="71165"/>
                      <a:pt x="49040" y="71165"/>
                    </a:cubicBezTo>
                    <a:cubicBezTo>
                      <a:pt x="48556" y="71165"/>
                      <a:pt x="48072" y="71219"/>
                      <a:pt x="47597" y="71326"/>
                    </a:cubicBezTo>
                    <a:cubicBezTo>
                      <a:pt x="47638" y="67167"/>
                      <a:pt x="50817" y="65085"/>
                      <a:pt x="53996" y="65085"/>
                    </a:cubicBezTo>
                    <a:close/>
                    <a:moveTo>
                      <a:pt x="7145" y="65126"/>
                    </a:moveTo>
                    <a:cubicBezTo>
                      <a:pt x="10322" y="65126"/>
                      <a:pt x="13498" y="67205"/>
                      <a:pt x="13538" y="71362"/>
                    </a:cubicBezTo>
                    <a:cubicBezTo>
                      <a:pt x="13065" y="71260"/>
                      <a:pt x="12588" y="71211"/>
                      <a:pt x="12113" y="71211"/>
                    </a:cubicBezTo>
                    <a:cubicBezTo>
                      <a:pt x="10252" y="71211"/>
                      <a:pt x="8442" y="71977"/>
                      <a:pt x="7150" y="73369"/>
                    </a:cubicBezTo>
                    <a:cubicBezTo>
                      <a:pt x="5868" y="71990"/>
                      <a:pt x="4076" y="71210"/>
                      <a:pt x="2194" y="71210"/>
                    </a:cubicBezTo>
                    <a:cubicBezTo>
                      <a:pt x="1711" y="71210"/>
                      <a:pt x="1227" y="71264"/>
                      <a:pt x="752" y="71362"/>
                    </a:cubicBezTo>
                    <a:cubicBezTo>
                      <a:pt x="792" y="67205"/>
                      <a:pt x="3969" y="65126"/>
                      <a:pt x="7145" y="65126"/>
                    </a:cubicBezTo>
                    <a:close/>
                    <a:moveTo>
                      <a:pt x="30460" y="65126"/>
                    </a:moveTo>
                    <a:cubicBezTo>
                      <a:pt x="33637" y="65126"/>
                      <a:pt x="36813" y="67205"/>
                      <a:pt x="36854" y="71362"/>
                    </a:cubicBezTo>
                    <a:cubicBezTo>
                      <a:pt x="36379" y="71260"/>
                      <a:pt x="35900" y="71211"/>
                      <a:pt x="35425" y="71211"/>
                    </a:cubicBezTo>
                    <a:cubicBezTo>
                      <a:pt x="33562" y="71211"/>
                      <a:pt x="31757" y="71977"/>
                      <a:pt x="30465" y="73369"/>
                    </a:cubicBezTo>
                    <a:cubicBezTo>
                      <a:pt x="29183" y="71990"/>
                      <a:pt x="27391" y="71210"/>
                      <a:pt x="25510" y="71210"/>
                    </a:cubicBezTo>
                    <a:cubicBezTo>
                      <a:pt x="25026" y="71210"/>
                      <a:pt x="24542" y="71264"/>
                      <a:pt x="24067" y="71362"/>
                    </a:cubicBezTo>
                    <a:cubicBezTo>
                      <a:pt x="24107" y="67205"/>
                      <a:pt x="27284" y="65126"/>
                      <a:pt x="30460" y="65126"/>
                    </a:cubicBezTo>
                    <a:close/>
                    <a:moveTo>
                      <a:pt x="119323" y="71343"/>
                    </a:moveTo>
                    <a:cubicBezTo>
                      <a:pt x="121259" y="71343"/>
                      <a:pt x="123134" y="72146"/>
                      <a:pt x="124478" y="73593"/>
                    </a:cubicBezTo>
                    <a:lnTo>
                      <a:pt x="124478" y="73593"/>
                    </a:lnTo>
                    <a:cubicBezTo>
                      <a:pt x="124475" y="73593"/>
                      <a:pt x="124472" y="73593"/>
                      <a:pt x="124469" y="73593"/>
                    </a:cubicBezTo>
                    <a:cubicBezTo>
                      <a:pt x="124450" y="73593"/>
                      <a:pt x="124430" y="73593"/>
                      <a:pt x="124410" y="73593"/>
                    </a:cubicBezTo>
                    <a:cubicBezTo>
                      <a:pt x="122541" y="73593"/>
                      <a:pt x="120782" y="74432"/>
                      <a:pt x="119532" y="75735"/>
                    </a:cubicBezTo>
                    <a:cubicBezTo>
                      <a:pt x="119622" y="74149"/>
                      <a:pt x="119039" y="72644"/>
                      <a:pt x="118045" y="71461"/>
                    </a:cubicBezTo>
                    <a:cubicBezTo>
                      <a:pt x="118470" y="71382"/>
                      <a:pt x="118898" y="71343"/>
                      <a:pt x="119323" y="71343"/>
                    </a:cubicBezTo>
                    <a:close/>
                    <a:moveTo>
                      <a:pt x="129620" y="71343"/>
                    </a:moveTo>
                    <a:cubicBezTo>
                      <a:pt x="130043" y="71343"/>
                      <a:pt x="130470" y="71382"/>
                      <a:pt x="130894" y="71461"/>
                    </a:cubicBezTo>
                    <a:cubicBezTo>
                      <a:pt x="129908" y="72644"/>
                      <a:pt x="129326" y="74140"/>
                      <a:pt x="129415" y="75735"/>
                    </a:cubicBezTo>
                    <a:lnTo>
                      <a:pt x="129406" y="75735"/>
                    </a:lnTo>
                    <a:cubicBezTo>
                      <a:pt x="128165" y="74432"/>
                      <a:pt x="126397" y="73593"/>
                      <a:pt x="124528" y="73593"/>
                    </a:cubicBezTo>
                    <a:cubicBezTo>
                      <a:pt x="124512" y="73593"/>
                      <a:pt x="124495" y="73593"/>
                      <a:pt x="124478" y="73593"/>
                    </a:cubicBezTo>
                    <a:lnTo>
                      <a:pt x="124478" y="73593"/>
                    </a:lnTo>
                    <a:cubicBezTo>
                      <a:pt x="125816" y="72146"/>
                      <a:pt x="127689" y="71343"/>
                      <a:pt x="129620" y="71343"/>
                    </a:cubicBezTo>
                    <a:close/>
                    <a:moveTo>
                      <a:pt x="48839" y="71540"/>
                    </a:moveTo>
                    <a:cubicBezTo>
                      <a:pt x="50775" y="71540"/>
                      <a:pt x="52650" y="72344"/>
                      <a:pt x="53995" y="73799"/>
                    </a:cubicBezTo>
                    <a:lnTo>
                      <a:pt x="53995" y="73799"/>
                    </a:lnTo>
                    <a:cubicBezTo>
                      <a:pt x="53992" y="73799"/>
                      <a:pt x="53989" y="73800"/>
                      <a:pt x="53986" y="73800"/>
                    </a:cubicBezTo>
                    <a:cubicBezTo>
                      <a:pt x="53966" y="73799"/>
                      <a:pt x="53946" y="73799"/>
                      <a:pt x="53926" y="73799"/>
                    </a:cubicBezTo>
                    <a:cubicBezTo>
                      <a:pt x="52058" y="73799"/>
                      <a:pt x="50299" y="74629"/>
                      <a:pt x="49049" y="75932"/>
                    </a:cubicBezTo>
                    <a:cubicBezTo>
                      <a:pt x="49138" y="74346"/>
                      <a:pt x="48556" y="72841"/>
                      <a:pt x="47561" y="71658"/>
                    </a:cubicBezTo>
                    <a:cubicBezTo>
                      <a:pt x="47987" y="71579"/>
                      <a:pt x="48414" y="71540"/>
                      <a:pt x="48839" y="71540"/>
                    </a:cubicBezTo>
                    <a:close/>
                    <a:moveTo>
                      <a:pt x="59134" y="71540"/>
                    </a:moveTo>
                    <a:cubicBezTo>
                      <a:pt x="59558" y="71540"/>
                      <a:pt x="59985" y="71579"/>
                      <a:pt x="60411" y="71658"/>
                    </a:cubicBezTo>
                    <a:cubicBezTo>
                      <a:pt x="59425" y="72841"/>
                      <a:pt x="58843" y="74337"/>
                      <a:pt x="58932" y="75932"/>
                    </a:cubicBezTo>
                    <a:lnTo>
                      <a:pt x="58923" y="75932"/>
                    </a:lnTo>
                    <a:cubicBezTo>
                      <a:pt x="57682" y="74629"/>
                      <a:pt x="55914" y="73799"/>
                      <a:pt x="54046" y="73799"/>
                    </a:cubicBezTo>
                    <a:cubicBezTo>
                      <a:pt x="54029" y="73799"/>
                      <a:pt x="54012" y="73799"/>
                      <a:pt x="53995" y="73799"/>
                    </a:cubicBezTo>
                    <a:lnTo>
                      <a:pt x="53995" y="73799"/>
                    </a:lnTo>
                    <a:cubicBezTo>
                      <a:pt x="55333" y="72344"/>
                      <a:pt x="57200" y="71540"/>
                      <a:pt x="59134" y="71540"/>
                    </a:cubicBezTo>
                    <a:close/>
                    <a:moveTo>
                      <a:pt x="112819" y="69493"/>
                    </a:moveTo>
                    <a:cubicBezTo>
                      <a:pt x="115994" y="69493"/>
                      <a:pt x="119169" y="71570"/>
                      <a:pt x="119209" y="75726"/>
                    </a:cubicBezTo>
                    <a:lnTo>
                      <a:pt x="119209" y="75726"/>
                    </a:lnTo>
                    <a:cubicBezTo>
                      <a:pt x="118734" y="75624"/>
                      <a:pt x="118255" y="75574"/>
                      <a:pt x="117781" y="75574"/>
                    </a:cubicBezTo>
                    <a:cubicBezTo>
                      <a:pt x="115920" y="75574"/>
                      <a:pt x="114120" y="76339"/>
                      <a:pt x="112821" y="77724"/>
                    </a:cubicBezTo>
                    <a:lnTo>
                      <a:pt x="112821" y="77733"/>
                    </a:lnTo>
                    <a:cubicBezTo>
                      <a:pt x="111539" y="76353"/>
                      <a:pt x="109747" y="75574"/>
                      <a:pt x="107865" y="75574"/>
                    </a:cubicBezTo>
                    <a:cubicBezTo>
                      <a:pt x="107382" y="75574"/>
                      <a:pt x="106898" y="75627"/>
                      <a:pt x="106423" y="75726"/>
                    </a:cubicBezTo>
                    <a:lnTo>
                      <a:pt x="106423" y="75726"/>
                    </a:lnTo>
                    <a:cubicBezTo>
                      <a:pt x="106463" y="71572"/>
                      <a:pt x="109641" y="69493"/>
                      <a:pt x="112819" y="69493"/>
                    </a:cubicBezTo>
                    <a:close/>
                    <a:moveTo>
                      <a:pt x="136134" y="69486"/>
                    </a:moveTo>
                    <a:cubicBezTo>
                      <a:pt x="139310" y="69486"/>
                      <a:pt x="142484" y="71565"/>
                      <a:pt x="142525" y="75726"/>
                    </a:cubicBezTo>
                    <a:lnTo>
                      <a:pt x="142525" y="75726"/>
                    </a:lnTo>
                    <a:cubicBezTo>
                      <a:pt x="142050" y="75624"/>
                      <a:pt x="141571" y="75574"/>
                      <a:pt x="141097" y="75574"/>
                    </a:cubicBezTo>
                    <a:cubicBezTo>
                      <a:pt x="139236" y="75574"/>
                      <a:pt x="137435" y="76341"/>
                      <a:pt x="136136" y="77733"/>
                    </a:cubicBezTo>
                    <a:cubicBezTo>
                      <a:pt x="134854" y="76353"/>
                      <a:pt x="133062" y="75574"/>
                      <a:pt x="131181" y="75574"/>
                    </a:cubicBezTo>
                    <a:cubicBezTo>
                      <a:pt x="130697" y="75574"/>
                      <a:pt x="130213" y="75627"/>
                      <a:pt x="129738" y="75726"/>
                    </a:cubicBezTo>
                    <a:lnTo>
                      <a:pt x="129738" y="75726"/>
                    </a:lnTo>
                    <a:cubicBezTo>
                      <a:pt x="129778" y="71567"/>
                      <a:pt x="132957" y="69486"/>
                      <a:pt x="136134" y="69486"/>
                    </a:cubicBezTo>
                    <a:close/>
                    <a:moveTo>
                      <a:pt x="42332" y="69690"/>
                    </a:moveTo>
                    <a:cubicBezTo>
                      <a:pt x="45507" y="69690"/>
                      <a:pt x="48681" y="71767"/>
                      <a:pt x="48726" y="75923"/>
                    </a:cubicBezTo>
                    <a:cubicBezTo>
                      <a:pt x="48251" y="75821"/>
                      <a:pt x="47772" y="75771"/>
                      <a:pt x="47298" y="75771"/>
                    </a:cubicBezTo>
                    <a:cubicBezTo>
                      <a:pt x="45434" y="75771"/>
                      <a:pt x="43630" y="76538"/>
                      <a:pt x="42337" y="77930"/>
                    </a:cubicBezTo>
                    <a:cubicBezTo>
                      <a:pt x="41056" y="76550"/>
                      <a:pt x="39264" y="75771"/>
                      <a:pt x="37382" y="75771"/>
                    </a:cubicBezTo>
                    <a:cubicBezTo>
                      <a:pt x="36898" y="75771"/>
                      <a:pt x="36415" y="75825"/>
                      <a:pt x="35940" y="75923"/>
                    </a:cubicBezTo>
                    <a:cubicBezTo>
                      <a:pt x="35980" y="71769"/>
                      <a:pt x="39156" y="69690"/>
                      <a:pt x="42332" y="69690"/>
                    </a:cubicBezTo>
                    <a:close/>
                    <a:moveTo>
                      <a:pt x="65648" y="69687"/>
                    </a:moveTo>
                    <a:cubicBezTo>
                      <a:pt x="68825" y="69687"/>
                      <a:pt x="72001" y="71766"/>
                      <a:pt x="72041" y="75923"/>
                    </a:cubicBezTo>
                    <a:cubicBezTo>
                      <a:pt x="71566" y="75821"/>
                      <a:pt x="71088" y="75771"/>
                      <a:pt x="70613" y="75771"/>
                    </a:cubicBezTo>
                    <a:cubicBezTo>
                      <a:pt x="68750" y="75771"/>
                      <a:pt x="66945" y="76538"/>
                      <a:pt x="65653" y="77930"/>
                    </a:cubicBezTo>
                    <a:cubicBezTo>
                      <a:pt x="64371" y="76550"/>
                      <a:pt x="62579" y="75771"/>
                      <a:pt x="60697" y="75771"/>
                    </a:cubicBezTo>
                    <a:cubicBezTo>
                      <a:pt x="60214" y="75771"/>
                      <a:pt x="59730" y="75825"/>
                      <a:pt x="59255" y="75923"/>
                    </a:cubicBezTo>
                    <a:cubicBezTo>
                      <a:pt x="59295" y="71766"/>
                      <a:pt x="62472" y="69687"/>
                      <a:pt x="65648" y="69687"/>
                    </a:cubicBezTo>
                    <a:close/>
                    <a:moveTo>
                      <a:pt x="82884" y="1"/>
                    </a:moveTo>
                    <a:cubicBezTo>
                      <a:pt x="82642" y="700"/>
                      <a:pt x="82534" y="1435"/>
                      <a:pt x="82579" y="2178"/>
                    </a:cubicBezTo>
                    <a:cubicBezTo>
                      <a:pt x="81329" y="875"/>
                      <a:pt x="79570" y="37"/>
                      <a:pt x="77701" y="37"/>
                    </a:cubicBezTo>
                    <a:cubicBezTo>
                      <a:pt x="77681" y="37"/>
                      <a:pt x="77661" y="37"/>
                      <a:pt x="77642" y="37"/>
                    </a:cubicBezTo>
                    <a:cubicBezTo>
                      <a:pt x="77622" y="37"/>
                      <a:pt x="77602" y="37"/>
                      <a:pt x="77582" y="37"/>
                    </a:cubicBezTo>
                    <a:cubicBezTo>
                      <a:pt x="73834" y="37"/>
                      <a:pt x="70494" y="3399"/>
                      <a:pt x="70948" y="7160"/>
                    </a:cubicBezTo>
                    <a:cubicBezTo>
                      <a:pt x="71458" y="7047"/>
                      <a:pt x="71971" y="6991"/>
                      <a:pt x="72481" y="6991"/>
                    </a:cubicBezTo>
                    <a:cubicBezTo>
                      <a:pt x="74418" y="6991"/>
                      <a:pt x="76294" y="7794"/>
                      <a:pt x="77642" y="9248"/>
                    </a:cubicBezTo>
                    <a:cubicBezTo>
                      <a:pt x="77624" y="9248"/>
                      <a:pt x="77606" y="9248"/>
                      <a:pt x="77587" y="9248"/>
                    </a:cubicBezTo>
                    <a:cubicBezTo>
                      <a:pt x="75529" y="9248"/>
                      <a:pt x="73607" y="10256"/>
                      <a:pt x="72355" y="11784"/>
                    </a:cubicBezTo>
                    <a:cubicBezTo>
                      <a:pt x="72756" y="8058"/>
                      <a:pt x="69443" y="4741"/>
                      <a:pt x="65721" y="4741"/>
                    </a:cubicBezTo>
                    <a:cubicBezTo>
                      <a:pt x="65701" y="4741"/>
                      <a:pt x="65682" y="4741"/>
                      <a:pt x="65662" y="4741"/>
                    </a:cubicBezTo>
                    <a:cubicBezTo>
                      <a:pt x="65642" y="4741"/>
                      <a:pt x="65622" y="4741"/>
                      <a:pt x="65602" y="4741"/>
                    </a:cubicBezTo>
                    <a:cubicBezTo>
                      <a:pt x="63733" y="4741"/>
                      <a:pt x="61966" y="5570"/>
                      <a:pt x="60724" y="6874"/>
                    </a:cubicBezTo>
                    <a:cubicBezTo>
                      <a:pt x="60760" y="6139"/>
                      <a:pt x="60662" y="5395"/>
                      <a:pt x="60420" y="4696"/>
                    </a:cubicBezTo>
                    <a:lnTo>
                      <a:pt x="60043" y="4696"/>
                    </a:lnTo>
                    <a:cubicBezTo>
                      <a:pt x="60276" y="5395"/>
                      <a:pt x="60393" y="6130"/>
                      <a:pt x="60393" y="6865"/>
                    </a:cubicBezTo>
                    <a:cubicBezTo>
                      <a:pt x="59920" y="6763"/>
                      <a:pt x="59442" y="6713"/>
                      <a:pt x="58969" y="6713"/>
                    </a:cubicBezTo>
                    <a:cubicBezTo>
                      <a:pt x="57110" y="6713"/>
                      <a:pt x="55305" y="7479"/>
                      <a:pt x="54013" y="8872"/>
                    </a:cubicBezTo>
                    <a:cubicBezTo>
                      <a:pt x="52732" y="7492"/>
                      <a:pt x="50939" y="6712"/>
                      <a:pt x="49058" y="6712"/>
                    </a:cubicBezTo>
                    <a:cubicBezTo>
                      <a:pt x="48574" y="6712"/>
                      <a:pt x="48090" y="6766"/>
                      <a:pt x="47615" y="6865"/>
                    </a:cubicBezTo>
                    <a:cubicBezTo>
                      <a:pt x="47615" y="6130"/>
                      <a:pt x="47732" y="5395"/>
                      <a:pt x="47965" y="4696"/>
                    </a:cubicBezTo>
                    <a:lnTo>
                      <a:pt x="47588" y="4696"/>
                    </a:lnTo>
                    <a:cubicBezTo>
                      <a:pt x="47346" y="5395"/>
                      <a:pt x="47248" y="6139"/>
                      <a:pt x="47284" y="6874"/>
                    </a:cubicBezTo>
                    <a:cubicBezTo>
                      <a:pt x="46042" y="5570"/>
                      <a:pt x="44275" y="4741"/>
                      <a:pt x="42406" y="4741"/>
                    </a:cubicBezTo>
                    <a:cubicBezTo>
                      <a:pt x="42386" y="4741"/>
                      <a:pt x="42366" y="4741"/>
                      <a:pt x="42346" y="4741"/>
                    </a:cubicBezTo>
                    <a:cubicBezTo>
                      <a:pt x="42319" y="4741"/>
                      <a:pt x="42291" y="4740"/>
                      <a:pt x="42263" y="4740"/>
                    </a:cubicBezTo>
                    <a:cubicBezTo>
                      <a:pt x="40287" y="4740"/>
                      <a:pt x="38431" y="5684"/>
                      <a:pt x="37185" y="7125"/>
                    </a:cubicBezTo>
                    <a:cubicBezTo>
                      <a:pt x="37479" y="3462"/>
                      <a:pt x="34202" y="234"/>
                      <a:pt x="30534" y="234"/>
                    </a:cubicBezTo>
                    <a:cubicBezTo>
                      <a:pt x="30514" y="234"/>
                      <a:pt x="30494" y="234"/>
                      <a:pt x="30474" y="234"/>
                    </a:cubicBezTo>
                    <a:cubicBezTo>
                      <a:pt x="30454" y="234"/>
                      <a:pt x="30434" y="234"/>
                      <a:pt x="30415" y="234"/>
                    </a:cubicBezTo>
                    <a:cubicBezTo>
                      <a:pt x="28546" y="234"/>
                      <a:pt x="26787" y="1072"/>
                      <a:pt x="25536" y="2375"/>
                    </a:cubicBezTo>
                    <a:cubicBezTo>
                      <a:pt x="25581" y="1641"/>
                      <a:pt x="25474" y="897"/>
                      <a:pt x="25232" y="198"/>
                    </a:cubicBezTo>
                    <a:lnTo>
                      <a:pt x="24855" y="198"/>
                    </a:lnTo>
                    <a:cubicBezTo>
                      <a:pt x="25088" y="897"/>
                      <a:pt x="25214" y="1632"/>
                      <a:pt x="25214" y="2367"/>
                    </a:cubicBezTo>
                    <a:cubicBezTo>
                      <a:pt x="24739" y="2265"/>
                      <a:pt x="24260" y="2215"/>
                      <a:pt x="23785" y="2215"/>
                    </a:cubicBezTo>
                    <a:cubicBezTo>
                      <a:pt x="21922" y="2215"/>
                      <a:pt x="20117" y="2981"/>
                      <a:pt x="18825" y="4374"/>
                    </a:cubicBezTo>
                    <a:cubicBezTo>
                      <a:pt x="17544" y="2994"/>
                      <a:pt x="15752" y="2214"/>
                      <a:pt x="13870" y="2214"/>
                    </a:cubicBezTo>
                    <a:cubicBezTo>
                      <a:pt x="13386" y="2214"/>
                      <a:pt x="12902" y="2268"/>
                      <a:pt x="12427" y="2367"/>
                    </a:cubicBezTo>
                    <a:cubicBezTo>
                      <a:pt x="12427" y="1632"/>
                      <a:pt x="12544" y="897"/>
                      <a:pt x="12777" y="198"/>
                    </a:cubicBezTo>
                    <a:lnTo>
                      <a:pt x="12382" y="198"/>
                    </a:lnTo>
                    <a:cubicBezTo>
                      <a:pt x="12141" y="897"/>
                      <a:pt x="12042" y="1641"/>
                      <a:pt x="12078" y="2375"/>
                    </a:cubicBezTo>
                    <a:cubicBezTo>
                      <a:pt x="10836" y="1072"/>
                      <a:pt x="9069" y="234"/>
                      <a:pt x="7200" y="234"/>
                    </a:cubicBezTo>
                    <a:cubicBezTo>
                      <a:pt x="7180" y="234"/>
                      <a:pt x="7160" y="234"/>
                      <a:pt x="7141" y="234"/>
                    </a:cubicBezTo>
                    <a:cubicBezTo>
                      <a:pt x="7126" y="234"/>
                      <a:pt x="7111" y="234"/>
                      <a:pt x="7096" y="234"/>
                    </a:cubicBezTo>
                    <a:cubicBezTo>
                      <a:pt x="3342" y="234"/>
                      <a:pt x="1" y="3600"/>
                      <a:pt x="456" y="7358"/>
                    </a:cubicBezTo>
                    <a:cubicBezTo>
                      <a:pt x="960" y="7247"/>
                      <a:pt x="1468" y="7193"/>
                      <a:pt x="1971" y="7193"/>
                    </a:cubicBezTo>
                    <a:cubicBezTo>
                      <a:pt x="3914" y="7193"/>
                      <a:pt x="5798" y="7997"/>
                      <a:pt x="7150" y="9463"/>
                    </a:cubicBezTo>
                    <a:cubicBezTo>
                      <a:pt x="7130" y="9463"/>
                      <a:pt x="7110" y="9463"/>
                      <a:pt x="7090" y="9463"/>
                    </a:cubicBezTo>
                    <a:cubicBezTo>
                      <a:pt x="3342" y="9463"/>
                      <a:pt x="1" y="12825"/>
                      <a:pt x="456" y="16587"/>
                    </a:cubicBezTo>
                    <a:cubicBezTo>
                      <a:pt x="966" y="16472"/>
                      <a:pt x="1482" y="16416"/>
                      <a:pt x="1993" y="16416"/>
                    </a:cubicBezTo>
                    <a:cubicBezTo>
                      <a:pt x="3922" y="16416"/>
                      <a:pt x="5795" y="17213"/>
                      <a:pt x="7141" y="18666"/>
                    </a:cubicBezTo>
                    <a:cubicBezTo>
                      <a:pt x="7121" y="18665"/>
                      <a:pt x="7101" y="18665"/>
                      <a:pt x="7081" y="18665"/>
                    </a:cubicBezTo>
                    <a:cubicBezTo>
                      <a:pt x="3333" y="18665"/>
                      <a:pt x="1" y="22028"/>
                      <a:pt x="456" y="25789"/>
                    </a:cubicBezTo>
                    <a:cubicBezTo>
                      <a:pt x="968" y="25675"/>
                      <a:pt x="1485" y="25619"/>
                      <a:pt x="1997" y="25619"/>
                    </a:cubicBezTo>
                    <a:cubicBezTo>
                      <a:pt x="3931" y="25619"/>
                      <a:pt x="5804" y="26416"/>
                      <a:pt x="7150" y="27868"/>
                    </a:cubicBezTo>
                    <a:cubicBezTo>
                      <a:pt x="8485" y="26423"/>
                      <a:pt x="10355" y="25626"/>
                      <a:pt x="12288" y="25626"/>
                    </a:cubicBezTo>
                    <a:cubicBezTo>
                      <a:pt x="12715" y="25626"/>
                      <a:pt x="13146" y="25665"/>
                      <a:pt x="13574" y="25744"/>
                    </a:cubicBezTo>
                    <a:cubicBezTo>
                      <a:pt x="12580" y="26927"/>
                      <a:pt x="11997" y="28424"/>
                      <a:pt x="12087" y="30019"/>
                    </a:cubicBezTo>
                    <a:cubicBezTo>
                      <a:pt x="10837" y="28715"/>
                      <a:pt x="9069" y="27877"/>
                      <a:pt x="7208" y="27877"/>
                    </a:cubicBezTo>
                    <a:cubicBezTo>
                      <a:pt x="7189" y="27877"/>
                      <a:pt x="7169" y="27877"/>
                      <a:pt x="7150" y="27877"/>
                    </a:cubicBezTo>
                    <a:cubicBezTo>
                      <a:pt x="7130" y="27877"/>
                      <a:pt x="7110" y="27877"/>
                      <a:pt x="7090" y="27877"/>
                    </a:cubicBezTo>
                    <a:cubicBezTo>
                      <a:pt x="3342" y="27877"/>
                      <a:pt x="1" y="31239"/>
                      <a:pt x="456" y="35001"/>
                    </a:cubicBezTo>
                    <a:cubicBezTo>
                      <a:pt x="963" y="34888"/>
                      <a:pt x="1475" y="34832"/>
                      <a:pt x="1984" y="34832"/>
                    </a:cubicBezTo>
                    <a:cubicBezTo>
                      <a:pt x="3893" y="34832"/>
                      <a:pt x="5751" y="35611"/>
                      <a:pt x="7096" y="37026"/>
                    </a:cubicBezTo>
                    <a:cubicBezTo>
                      <a:pt x="3341" y="37026"/>
                      <a:pt x="8" y="40386"/>
                      <a:pt x="456" y="44149"/>
                    </a:cubicBezTo>
                    <a:cubicBezTo>
                      <a:pt x="965" y="44035"/>
                      <a:pt x="1479" y="43980"/>
                      <a:pt x="1989" y="43980"/>
                    </a:cubicBezTo>
                    <a:cubicBezTo>
                      <a:pt x="3926" y="43980"/>
                      <a:pt x="5802" y="44783"/>
                      <a:pt x="7150" y="46237"/>
                    </a:cubicBezTo>
                    <a:cubicBezTo>
                      <a:pt x="7130" y="46237"/>
                      <a:pt x="7110" y="46237"/>
                      <a:pt x="7090" y="46237"/>
                    </a:cubicBezTo>
                    <a:cubicBezTo>
                      <a:pt x="3342" y="46237"/>
                      <a:pt x="1" y="49608"/>
                      <a:pt x="456" y="53361"/>
                    </a:cubicBezTo>
                    <a:cubicBezTo>
                      <a:pt x="961" y="53249"/>
                      <a:pt x="1471" y="53195"/>
                      <a:pt x="1978" y="53195"/>
                    </a:cubicBezTo>
                    <a:cubicBezTo>
                      <a:pt x="3912" y="53195"/>
                      <a:pt x="5791" y="53991"/>
                      <a:pt x="7141" y="55439"/>
                    </a:cubicBezTo>
                    <a:cubicBezTo>
                      <a:pt x="7121" y="55439"/>
                      <a:pt x="7101" y="55439"/>
                      <a:pt x="7081" y="55439"/>
                    </a:cubicBezTo>
                    <a:cubicBezTo>
                      <a:pt x="3333" y="55439"/>
                      <a:pt x="1" y="58811"/>
                      <a:pt x="456" y="62563"/>
                    </a:cubicBezTo>
                    <a:cubicBezTo>
                      <a:pt x="965" y="62449"/>
                      <a:pt x="1479" y="62394"/>
                      <a:pt x="1989" y="62394"/>
                    </a:cubicBezTo>
                    <a:cubicBezTo>
                      <a:pt x="3926" y="62394"/>
                      <a:pt x="5802" y="63197"/>
                      <a:pt x="7150" y="64651"/>
                    </a:cubicBezTo>
                    <a:cubicBezTo>
                      <a:pt x="7130" y="64651"/>
                      <a:pt x="7110" y="64651"/>
                      <a:pt x="7090" y="64651"/>
                    </a:cubicBezTo>
                    <a:cubicBezTo>
                      <a:pt x="3342" y="64651"/>
                      <a:pt x="1" y="68022"/>
                      <a:pt x="456" y="71774"/>
                    </a:cubicBezTo>
                    <a:cubicBezTo>
                      <a:pt x="965" y="71661"/>
                      <a:pt x="1479" y="71605"/>
                      <a:pt x="1989" y="71605"/>
                    </a:cubicBezTo>
                    <a:cubicBezTo>
                      <a:pt x="3926" y="71605"/>
                      <a:pt x="5802" y="72408"/>
                      <a:pt x="7150" y="73862"/>
                    </a:cubicBezTo>
                    <a:cubicBezTo>
                      <a:pt x="8483" y="72419"/>
                      <a:pt x="10349" y="71617"/>
                      <a:pt x="12278" y="71617"/>
                    </a:cubicBezTo>
                    <a:cubicBezTo>
                      <a:pt x="12709" y="71617"/>
                      <a:pt x="13143" y="71657"/>
                      <a:pt x="13574" y="71739"/>
                    </a:cubicBezTo>
                    <a:cubicBezTo>
                      <a:pt x="13037" y="72366"/>
                      <a:pt x="12624" y="73101"/>
                      <a:pt x="12365" y="73880"/>
                    </a:cubicBezTo>
                    <a:lnTo>
                      <a:pt x="12741" y="73880"/>
                    </a:lnTo>
                    <a:cubicBezTo>
                      <a:pt x="13637" y="71137"/>
                      <a:pt x="16222" y="69764"/>
                      <a:pt x="18806" y="69764"/>
                    </a:cubicBezTo>
                    <a:cubicBezTo>
                      <a:pt x="21388" y="69764"/>
                      <a:pt x="23969" y="71135"/>
                      <a:pt x="24864" y="73880"/>
                    </a:cubicBezTo>
                    <a:lnTo>
                      <a:pt x="25241" y="73880"/>
                    </a:lnTo>
                    <a:cubicBezTo>
                      <a:pt x="24981" y="73101"/>
                      <a:pt x="24569" y="72366"/>
                      <a:pt x="24031" y="71739"/>
                    </a:cubicBezTo>
                    <a:cubicBezTo>
                      <a:pt x="24463" y="71657"/>
                      <a:pt x="24897" y="71617"/>
                      <a:pt x="25327" y="71617"/>
                    </a:cubicBezTo>
                    <a:cubicBezTo>
                      <a:pt x="27257" y="71617"/>
                      <a:pt x="29124" y="72419"/>
                      <a:pt x="30465" y="73862"/>
                    </a:cubicBezTo>
                    <a:cubicBezTo>
                      <a:pt x="31802" y="72410"/>
                      <a:pt x="33677" y="71609"/>
                      <a:pt x="35611" y="71609"/>
                    </a:cubicBezTo>
                    <a:cubicBezTo>
                      <a:pt x="36087" y="71609"/>
                      <a:pt x="36566" y="71657"/>
                      <a:pt x="37042" y="71757"/>
                    </a:cubicBezTo>
                    <a:cubicBezTo>
                      <a:pt x="36011" y="73020"/>
                      <a:pt x="35438" y="74633"/>
                      <a:pt x="35644" y="76335"/>
                    </a:cubicBezTo>
                    <a:cubicBezTo>
                      <a:pt x="36153" y="76222"/>
                      <a:pt x="36667" y="76166"/>
                      <a:pt x="37176" y="76166"/>
                    </a:cubicBezTo>
                    <a:cubicBezTo>
                      <a:pt x="39113" y="76166"/>
                      <a:pt x="40989" y="76969"/>
                      <a:pt x="42337" y="78423"/>
                    </a:cubicBezTo>
                    <a:cubicBezTo>
                      <a:pt x="43675" y="76976"/>
                      <a:pt x="45548" y="76173"/>
                      <a:pt x="47484" y="76173"/>
                    </a:cubicBezTo>
                    <a:cubicBezTo>
                      <a:pt x="47908" y="76173"/>
                      <a:pt x="48336" y="76212"/>
                      <a:pt x="48762" y="76291"/>
                    </a:cubicBezTo>
                    <a:cubicBezTo>
                      <a:pt x="48224" y="76927"/>
                      <a:pt x="47812" y="77653"/>
                      <a:pt x="47552" y="78441"/>
                    </a:cubicBezTo>
                    <a:lnTo>
                      <a:pt x="47929" y="78441"/>
                    </a:lnTo>
                    <a:cubicBezTo>
                      <a:pt x="48825" y="75698"/>
                      <a:pt x="51410" y="74325"/>
                      <a:pt x="53994" y="74325"/>
                    </a:cubicBezTo>
                    <a:cubicBezTo>
                      <a:pt x="56575" y="74325"/>
                      <a:pt x="59157" y="75696"/>
                      <a:pt x="60052" y="78441"/>
                    </a:cubicBezTo>
                    <a:lnTo>
                      <a:pt x="60438" y="78441"/>
                    </a:lnTo>
                    <a:cubicBezTo>
                      <a:pt x="60169" y="77653"/>
                      <a:pt x="59766" y="76927"/>
                      <a:pt x="59228" y="76291"/>
                    </a:cubicBezTo>
                    <a:cubicBezTo>
                      <a:pt x="59654" y="76212"/>
                      <a:pt x="60082" y="76173"/>
                      <a:pt x="60506" y="76173"/>
                    </a:cubicBezTo>
                    <a:cubicBezTo>
                      <a:pt x="62442" y="76173"/>
                      <a:pt x="64317" y="76976"/>
                      <a:pt x="65662" y="78423"/>
                    </a:cubicBezTo>
                    <a:cubicBezTo>
                      <a:pt x="67002" y="76969"/>
                      <a:pt x="68877" y="76166"/>
                      <a:pt x="70814" y="76166"/>
                    </a:cubicBezTo>
                    <a:cubicBezTo>
                      <a:pt x="71323" y="76166"/>
                      <a:pt x="71837" y="76222"/>
                      <a:pt x="72346" y="76335"/>
                    </a:cubicBezTo>
                    <a:cubicBezTo>
                      <a:pt x="72801" y="72574"/>
                      <a:pt x="69460" y="69211"/>
                      <a:pt x="65712" y="69211"/>
                    </a:cubicBezTo>
                    <a:cubicBezTo>
                      <a:pt x="65692" y="69211"/>
                      <a:pt x="65672" y="69212"/>
                      <a:pt x="65653" y="69212"/>
                    </a:cubicBezTo>
                    <a:cubicBezTo>
                      <a:pt x="65633" y="69212"/>
                      <a:pt x="65613" y="69211"/>
                      <a:pt x="65593" y="69211"/>
                    </a:cubicBezTo>
                    <a:cubicBezTo>
                      <a:pt x="63725" y="69211"/>
                      <a:pt x="61966" y="70050"/>
                      <a:pt x="60715" y="71353"/>
                    </a:cubicBezTo>
                    <a:cubicBezTo>
                      <a:pt x="60805" y="69758"/>
                      <a:pt x="60223" y="68262"/>
                      <a:pt x="59228" y="67079"/>
                    </a:cubicBezTo>
                    <a:cubicBezTo>
                      <a:pt x="59656" y="67000"/>
                      <a:pt x="60087" y="66961"/>
                      <a:pt x="60514" y="66961"/>
                    </a:cubicBezTo>
                    <a:cubicBezTo>
                      <a:pt x="62447" y="66961"/>
                      <a:pt x="64319" y="67757"/>
                      <a:pt x="65662" y="69203"/>
                    </a:cubicBezTo>
                    <a:cubicBezTo>
                      <a:pt x="66995" y="67754"/>
                      <a:pt x="68869" y="66954"/>
                      <a:pt x="70804" y="66954"/>
                    </a:cubicBezTo>
                    <a:cubicBezTo>
                      <a:pt x="71287" y="66954"/>
                      <a:pt x="71773" y="67004"/>
                      <a:pt x="72256" y="67106"/>
                    </a:cubicBezTo>
                    <a:cubicBezTo>
                      <a:pt x="71280" y="68352"/>
                      <a:pt x="70751" y="69920"/>
                      <a:pt x="70948" y="71568"/>
                    </a:cubicBezTo>
                    <a:cubicBezTo>
                      <a:pt x="71456" y="71455"/>
                      <a:pt x="71968" y="71399"/>
                      <a:pt x="72477" y="71399"/>
                    </a:cubicBezTo>
                    <a:cubicBezTo>
                      <a:pt x="74412" y="71399"/>
                      <a:pt x="76294" y="72202"/>
                      <a:pt x="77642" y="73656"/>
                    </a:cubicBezTo>
                    <a:cubicBezTo>
                      <a:pt x="78975" y="72213"/>
                      <a:pt x="80841" y="71411"/>
                      <a:pt x="82765" y="71411"/>
                    </a:cubicBezTo>
                    <a:cubicBezTo>
                      <a:pt x="83195" y="71411"/>
                      <a:pt x="83627" y="71451"/>
                      <a:pt x="84057" y="71533"/>
                    </a:cubicBezTo>
                    <a:cubicBezTo>
                      <a:pt x="83529" y="72160"/>
                      <a:pt x="83117" y="72895"/>
                      <a:pt x="82857" y="73674"/>
                    </a:cubicBezTo>
                    <a:lnTo>
                      <a:pt x="83233" y="73674"/>
                    </a:lnTo>
                    <a:cubicBezTo>
                      <a:pt x="84129" y="70931"/>
                      <a:pt x="86712" y="69558"/>
                      <a:pt x="89295" y="69558"/>
                    </a:cubicBezTo>
                    <a:cubicBezTo>
                      <a:pt x="91875" y="69558"/>
                      <a:pt x="94456" y="70929"/>
                      <a:pt x="95357" y="73674"/>
                    </a:cubicBezTo>
                    <a:lnTo>
                      <a:pt x="95733" y="73674"/>
                    </a:lnTo>
                    <a:cubicBezTo>
                      <a:pt x="95464" y="72895"/>
                      <a:pt x="95061" y="72160"/>
                      <a:pt x="94523" y="71533"/>
                    </a:cubicBezTo>
                    <a:cubicBezTo>
                      <a:pt x="94955" y="71451"/>
                      <a:pt x="95389" y="71411"/>
                      <a:pt x="95820" y="71411"/>
                    </a:cubicBezTo>
                    <a:cubicBezTo>
                      <a:pt x="97749" y="71411"/>
                      <a:pt x="99616" y="72213"/>
                      <a:pt x="100957" y="73656"/>
                    </a:cubicBezTo>
                    <a:cubicBezTo>
                      <a:pt x="102295" y="72203"/>
                      <a:pt x="104169" y="71403"/>
                      <a:pt x="106103" y="71403"/>
                    </a:cubicBezTo>
                    <a:cubicBezTo>
                      <a:pt x="106579" y="71403"/>
                      <a:pt x="107058" y="71451"/>
                      <a:pt x="107534" y="71550"/>
                    </a:cubicBezTo>
                    <a:cubicBezTo>
                      <a:pt x="106495" y="72814"/>
                      <a:pt x="105930" y="74427"/>
                      <a:pt x="106136" y="76129"/>
                    </a:cubicBezTo>
                    <a:cubicBezTo>
                      <a:pt x="106644" y="76015"/>
                      <a:pt x="107156" y="75960"/>
                      <a:pt x="107665" y="75960"/>
                    </a:cubicBezTo>
                    <a:cubicBezTo>
                      <a:pt x="109600" y="75960"/>
                      <a:pt x="111480" y="76763"/>
                      <a:pt x="112821" y="78217"/>
                    </a:cubicBezTo>
                    <a:cubicBezTo>
                      <a:pt x="114165" y="76770"/>
                      <a:pt x="116034" y="75967"/>
                      <a:pt x="117968" y="75967"/>
                    </a:cubicBezTo>
                    <a:cubicBezTo>
                      <a:pt x="118392" y="75967"/>
                      <a:pt x="118820" y="76005"/>
                      <a:pt x="119245" y="76084"/>
                    </a:cubicBezTo>
                    <a:cubicBezTo>
                      <a:pt x="118717" y="76721"/>
                      <a:pt x="118304" y="77446"/>
                      <a:pt x="118045" y="78235"/>
                    </a:cubicBezTo>
                    <a:lnTo>
                      <a:pt x="118421" y="78235"/>
                    </a:lnTo>
                    <a:cubicBezTo>
                      <a:pt x="119317" y="75492"/>
                      <a:pt x="121900" y="74119"/>
                      <a:pt x="124482" y="74119"/>
                    </a:cubicBezTo>
                    <a:cubicBezTo>
                      <a:pt x="127063" y="74119"/>
                      <a:pt x="129644" y="75490"/>
                      <a:pt x="130544" y="78235"/>
                    </a:cubicBezTo>
                    <a:lnTo>
                      <a:pt x="130921" y="78235"/>
                    </a:lnTo>
                    <a:cubicBezTo>
                      <a:pt x="130652" y="77446"/>
                      <a:pt x="130249" y="76721"/>
                      <a:pt x="129711" y="76084"/>
                    </a:cubicBezTo>
                    <a:cubicBezTo>
                      <a:pt x="130137" y="76005"/>
                      <a:pt x="130565" y="75967"/>
                      <a:pt x="130990" y="75967"/>
                    </a:cubicBezTo>
                    <a:cubicBezTo>
                      <a:pt x="132925" y="75967"/>
                      <a:pt x="134800" y="76770"/>
                      <a:pt x="136145" y="78217"/>
                    </a:cubicBezTo>
                    <a:cubicBezTo>
                      <a:pt x="137486" y="76763"/>
                      <a:pt x="139360" y="75960"/>
                      <a:pt x="141297" y="75960"/>
                    </a:cubicBezTo>
                    <a:cubicBezTo>
                      <a:pt x="141806" y="75960"/>
                      <a:pt x="142320" y="76015"/>
                      <a:pt x="142829" y="76129"/>
                    </a:cubicBezTo>
                    <a:cubicBezTo>
                      <a:pt x="143284" y="72368"/>
                      <a:pt x="139944" y="69005"/>
                      <a:pt x="136195" y="69005"/>
                    </a:cubicBezTo>
                    <a:cubicBezTo>
                      <a:pt x="136175" y="69005"/>
                      <a:pt x="136156" y="69005"/>
                      <a:pt x="136136" y="69006"/>
                    </a:cubicBezTo>
                    <a:cubicBezTo>
                      <a:pt x="136116" y="69005"/>
                      <a:pt x="136096" y="69005"/>
                      <a:pt x="136077" y="69005"/>
                    </a:cubicBezTo>
                    <a:cubicBezTo>
                      <a:pt x="134208" y="69005"/>
                      <a:pt x="132449" y="69844"/>
                      <a:pt x="131199" y="71147"/>
                    </a:cubicBezTo>
                    <a:cubicBezTo>
                      <a:pt x="131288" y="69552"/>
                      <a:pt x="130706" y="68056"/>
                      <a:pt x="129711" y="66873"/>
                    </a:cubicBezTo>
                    <a:cubicBezTo>
                      <a:pt x="130140" y="66794"/>
                      <a:pt x="130570" y="66755"/>
                      <a:pt x="130997" y="66755"/>
                    </a:cubicBezTo>
                    <a:cubicBezTo>
                      <a:pt x="132930" y="66755"/>
                      <a:pt x="134802" y="67551"/>
                      <a:pt x="136145" y="68997"/>
                    </a:cubicBezTo>
                    <a:cubicBezTo>
                      <a:pt x="137487" y="67540"/>
                      <a:pt x="139365" y="66743"/>
                      <a:pt x="141304" y="66743"/>
                    </a:cubicBezTo>
                    <a:cubicBezTo>
                      <a:pt x="141811" y="66743"/>
                      <a:pt x="142322" y="66798"/>
                      <a:pt x="142829" y="66909"/>
                    </a:cubicBezTo>
                    <a:cubicBezTo>
                      <a:pt x="143276" y="63151"/>
                      <a:pt x="139944" y="59785"/>
                      <a:pt x="136198" y="59785"/>
                    </a:cubicBezTo>
                    <a:cubicBezTo>
                      <a:pt x="136183" y="59785"/>
                      <a:pt x="136169" y="59785"/>
                      <a:pt x="136154" y="59785"/>
                    </a:cubicBezTo>
                    <a:cubicBezTo>
                      <a:pt x="137492" y="58340"/>
                      <a:pt x="139363" y="57545"/>
                      <a:pt x="141292" y="57545"/>
                    </a:cubicBezTo>
                    <a:cubicBezTo>
                      <a:pt x="141803" y="57545"/>
                      <a:pt x="142319" y="57601"/>
                      <a:pt x="142829" y="57715"/>
                    </a:cubicBezTo>
                    <a:cubicBezTo>
                      <a:pt x="143284" y="53954"/>
                      <a:pt x="139944" y="50592"/>
                      <a:pt x="136195" y="50592"/>
                    </a:cubicBezTo>
                    <a:cubicBezTo>
                      <a:pt x="136175" y="50592"/>
                      <a:pt x="136156" y="50592"/>
                      <a:pt x="136136" y="50592"/>
                    </a:cubicBezTo>
                    <a:cubicBezTo>
                      <a:pt x="136116" y="50592"/>
                      <a:pt x="136096" y="50592"/>
                      <a:pt x="136077" y="50592"/>
                    </a:cubicBezTo>
                    <a:cubicBezTo>
                      <a:pt x="134208" y="50592"/>
                      <a:pt x="132449" y="51430"/>
                      <a:pt x="131199" y="52733"/>
                    </a:cubicBezTo>
                    <a:cubicBezTo>
                      <a:pt x="131288" y="51138"/>
                      <a:pt x="130706" y="49642"/>
                      <a:pt x="129711" y="48459"/>
                    </a:cubicBezTo>
                    <a:cubicBezTo>
                      <a:pt x="130140" y="48380"/>
                      <a:pt x="130570" y="48341"/>
                      <a:pt x="130997" y="48341"/>
                    </a:cubicBezTo>
                    <a:cubicBezTo>
                      <a:pt x="132927" y="48341"/>
                      <a:pt x="134793" y="49137"/>
                      <a:pt x="136136" y="50583"/>
                    </a:cubicBezTo>
                    <a:cubicBezTo>
                      <a:pt x="137484" y="49129"/>
                      <a:pt x="139360" y="48326"/>
                      <a:pt x="141292" y="48326"/>
                    </a:cubicBezTo>
                    <a:cubicBezTo>
                      <a:pt x="141801" y="48326"/>
                      <a:pt x="142313" y="48381"/>
                      <a:pt x="142820" y="48495"/>
                    </a:cubicBezTo>
                    <a:cubicBezTo>
                      <a:pt x="143275" y="44743"/>
                      <a:pt x="139943" y="41371"/>
                      <a:pt x="136195" y="41371"/>
                    </a:cubicBezTo>
                    <a:cubicBezTo>
                      <a:pt x="136175" y="41371"/>
                      <a:pt x="136156" y="41371"/>
                      <a:pt x="136136" y="41372"/>
                    </a:cubicBezTo>
                    <a:cubicBezTo>
                      <a:pt x="137482" y="39919"/>
                      <a:pt x="139354" y="39122"/>
                      <a:pt x="141284" y="39122"/>
                    </a:cubicBezTo>
                    <a:cubicBezTo>
                      <a:pt x="141795" y="39122"/>
                      <a:pt x="142310" y="39178"/>
                      <a:pt x="142820" y="39293"/>
                    </a:cubicBezTo>
                    <a:cubicBezTo>
                      <a:pt x="143274" y="35536"/>
                      <a:pt x="139943" y="32169"/>
                      <a:pt x="136210" y="32169"/>
                    </a:cubicBezTo>
                    <a:cubicBezTo>
                      <a:pt x="136185" y="32169"/>
                      <a:pt x="136160" y="32169"/>
                      <a:pt x="136136" y="32169"/>
                    </a:cubicBezTo>
                    <a:cubicBezTo>
                      <a:pt x="136116" y="32169"/>
                      <a:pt x="136096" y="32169"/>
                      <a:pt x="136076" y="32169"/>
                    </a:cubicBezTo>
                    <a:cubicBezTo>
                      <a:pt x="134207" y="32169"/>
                      <a:pt x="132440" y="32998"/>
                      <a:pt x="131199" y="34302"/>
                    </a:cubicBezTo>
                    <a:cubicBezTo>
                      <a:pt x="131279" y="32716"/>
                      <a:pt x="130697" y="31210"/>
                      <a:pt x="129702" y="30028"/>
                    </a:cubicBezTo>
                    <a:cubicBezTo>
                      <a:pt x="130130" y="29949"/>
                      <a:pt x="130559" y="29910"/>
                      <a:pt x="130985" y="29910"/>
                    </a:cubicBezTo>
                    <a:cubicBezTo>
                      <a:pt x="132925" y="29910"/>
                      <a:pt x="134799" y="30713"/>
                      <a:pt x="136136" y="32160"/>
                    </a:cubicBezTo>
                    <a:cubicBezTo>
                      <a:pt x="137484" y="30706"/>
                      <a:pt x="139360" y="29903"/>
                      <a:pt x="141292" y="29903"/>
                    </a:cubicBezTo>
                    <a:cubicBezTo>
                      <a:pt x="141801" y="29903"/>
                      <a:pt x="142313" y="29959"/>
                      <a:pt x="142820" y="30072"/>
                    </a:cubicBezTo>
                    <a:cubicBezTo>
                      <a:pt x="143276" y="26315"/>
                      <a:pt x="139935" y="22949"/>
                      <a:pt x="136189" y="22949"/>
                    </a:cubicBezTo>
                    <a:cubicBezTo>
                      <a:pt x="136175" y="22949"/>
                      <a:pt x="136160" y="22949"/>
                      <a:pt x="136145" y="22949"/>
                    </a:cubicBezTo>
                    <a:cubicBezTo>
                      <a:pt x="137490" y="21504"/>
                      <a:pt x="139357" y="20708"/>
                      <a:pt x="141284" y="20708"/>
                    </a:cubicBezTo>
                    <a:cubicBezTo>
                      <a:pt x="141794" y="20708"/>
                      <a:pt x="142310" y="20764"/>
                      <a:pt x="142820" y="20879"/>
                    </a:cubicBezTo>
                    <a:cubicBezTo>
                      <a:pt x="143275" y="17117"/>
                      <a:pt x="139935" y="13755"/>
                      <a:pt x="136195" y="13755"/>
                    </a:cubicBezTo>
                    <a:cubicBezTo>
                      <a:pt x="136175" y="13755"/>
                      <a:pt x="136156" y="13755"/>
                      <a:pt x="136136" y="13755"/>
                    </a:cubicBezTo>
                    <a:cubicBezTo>
                      <a:pt x="136116" y="13755"/>
                      <a:pt x="136096" y="13755"/>
                      <a:pt x="136076" y="13755"/>
                    </a:cubicBezTo>
                    <a:cubicBezTo>
                      <a:pt x="134207" y="13755"/>
                      <a:pt x="132440" y="14585"/>
                      <a:pt x="131199" y="15888"/>
                    </a:cubicBezTo>
                    <a:cubicBezTo>
                      <a:pt x="131279" y="14302"/>
                      <a:pt x="130697" y="12797"/>
                      <a:pt x="129702" y="11614"/>
                    </a:cubicBezTo>
                    <a:cubicBezTo>
                      <a:pt x="130130" y="11535"/>
                      <a:pt x="130558" y="11496"/>
                      <a:pt x="130984" y="11496"/>
                    </a:cubicBezTo>
                    <a:cubicBezTo>
                      <a:pt x="132922" y="11496"/>
                      <a:pt x="134791" y="12299"/>
                      <a:pt x="136136" y="13746"/>
                    </a:cubicBezTo>
                    <a:cubicBezTo>
                      <a:pt x="137484" y="12292"/>
                      <a:pt x="139360" y="11489"/>
                      <a:pt x="141292" y="11489"/>
                    </a:cubicBezTo>
                    <a:cubicBezTo>
                      <a:pt x="141801" y="11489"/>
                      <a:pt x="142313" y="11545"/>
                      <a:pt x="142820" y="11659"/>
                    </a:cubicBezTo>
                    <a:cubicBezTo>
                      <a:pt x="143275" y="7906"/>
                      <a:pt x="139935" y="4535"/>
                      <a:pt x="136195" y="4535"/>
                    </a:cubicBezTo>
                    <a:cubicBezTo>
                      <a:pt x="136175" y="4535"/>
                      <a:pt x="136156" y="4535"/>
                      <a:pt x="136136" y="4535"/>
                    </a:cubicBezTo>
                    <a:cubicBezTo>
                      <a:pt x="136116" y="4535"/>
                      <a:pt x="136096" y="4535"/>
                      <a:pt x="136077" y="4535"/>
                    </a:cubicBezTo>
                    <a:cubicBezTo>
                      <a:pt x="134208" y="4535"/>
                      <a:pt x="132440" y="5373"/>
                      <a:pt x="131199" y="6677"/>
                    </a:cubicBezTo>
                    <a:cubicBezTo>
                      <a:pt x="131234" y="5933"/>
                      <a:pt x="131136" y="5198"/>
                      <a:pt x="130894" y="4499"/>
                    </a:cubicBezTo>
                    <a:lnTo>
                      <a:pt x="130518" y="4499"/>
                    </a:lnTo>
                    <a:cubicBezTo>
                      <a:pt x="130751" y="5198"/>
                      <a:pt x="130867" y="5933"/>
                      <a:pt x="130867" y="6668"/>
                    </a:cubicBezTo>
                    <a:cubicBezTo>
                      <a:pt x="130394" y="6566"/>
                      <a:pt x="129917" y="6516"/>
                      <a:pt x="129443" y="6516"/>
                    </a:cubicBezTo>
                    <a:cubicBezTo>
                      <a:pt x="127584" y="6516"/>
                      <a:pt x="125780" y="7282"/>
                      <a:pt x="124487" y="8675"/>
                    </a:cubicBezTo>
                    <a:cubicBezTo>
                      <a:pt x="123206" y="7295"/>
                      <a:pt x="121414" y="6515"/>
                      <a:pt x="119532" y="6515"/>
                    </a:cubicBezTo>
                    <a:cubicBezTo>
                      <a:pt x="119048" y="6515"/>
                      <a:pt x="118564" y="6560"/>
                      <a:pt x="118089" y="6668"/>
                    </a:cubicBezTo>
                    <a:cubicBezTo>
                      <a:pt x="118089" y="5933"/>
                      <a:pt x="118206" y="5198"/>
                      <a:pt x="118439" y="4499"/>
                    </a:cubicBezTo>
                    <a:lnTo>
                      <a:pt x="118063" y="4499"/>
                    </a:lnTo>
                    <a:cubicBezTo>
                      <a:pt x="117821" y="5198"/>
                      <a:pt x="117722" y="5933"/>
                      <a:pt x="117758" y="6677"/>
                    </a:cubicBezTo>
                    <a:cubicBezTo>
                      <a:pt x="116516" y="5373"/>
                      <a:pt x="114749" y="4535"/>
                      <a:pt x="112880" y="4535"/>
                    </a:cubicBezTo>
                    <a:cubicBezTo>
                      <a:pt x="112860" y="4535"/>
                      <a:pt x="112840" y="4535"/>
                      <a:pt x="112821" y="4535"/>
                    </a:cubicBezTo>
                    <a:cubicBezTo>
                      <a:pt x="112802" y="4535"/>
                      <a:pt x="112783" y="4535"/>
                      <a:pt x="112765" y="4535"/>
                    </a:cubicBezTo>
                    <a:cubicBezTo>
                      <a:pt x="110778" y="4535"/>
                      <a:pt x="108911" y="5480"/>
                      <a:pt x="107659" y="6927"/>
                    </a:cubicBezTo>
                    <a:lnTo>
                      <a:pt x="107659" y="6927"/>
                    </a:lnTo>
                    <a:cubicBezTo>
                      <a:pt x="107953" y="3265"/>
                      <a:pt x="104676" y="36"/>
                      <a:pt x="101009" y="36"/>
                    </a:cubicBezTo>
                    <a:cubicBezTo>
                      <a:pt x="100988" y="36"/>
                      <a:pt x="100968" y="37"/>
                      <a:pt x="100948" y="37"/>
                    </a:cubicBezTo>
                    <a:cubicBezTo>
                      <a:pt x="100928" y="37"/>
                      <a:pt x="100908" y="37"/>
                      <a:pt x="100889" y="37"/>
                    </a:cubicBezTo>
                    <a:cubicBezTo>
                      <a:pt x="99020" y="37"/>
                      <a:pt x="97261" y="875"/>
                      <a:pt x="96011" y="2178"/>
                    </a:cubicBezTo>
                    <a:cubicBezTo>
                      <a:pt x="96056" y="1435"/>
                      <a:pt x="95948" y="700"/>
                      <a:pt x="95706" y="1"/>
                    </a:cubicBezTo>
                    <a:lnTo>
                      <a:pt x="95339" y="1"/>
                    </a:lnTo>
                    <a:cubicBezTo>
                      <a:pt x="95563" y="700"/>
                      <a:pt x="95688" y="1426"/>
                      <a:pt x="95688" y="2169"/>
                    </a:cubicBezTo>
                    <a:cubicBezTo>
                      <a:pt x="95213" y="2067"/>
                      <a:pt x="94735" y="2018"/>
                      <a:pt x="94260" y="2018"/>
                    </a:cubicBezTo>
                    <a:cubicBezTo>
                      <a:pt x="92399" y="2018"/>
                      <a:pt x="90599" y="2784"/>
                      <a:pt x="89299" y="4177"/>
                    </a:cubicBezTo>
                    <a:cubicBezTo>
                      <a:pt x="88034" y="2804"/>
                      <a:pt x="86246" y="2017"/>
                      <a:pt x="84376" y="2017"/>
                    </a:cubicBezTo>
                    <a:cubicBezTo>
                      <a:pt x="84365" y="2017"/>
                      <a:pt x="84355" y="2017"/>
                      <a:pt x="84344" y="2017"/>
                    </a:cubicBezTo>
                    <a:cubicBezTo>
                      <a:pt x="83860" y="2017"/>
                      <a:pt x="83376" y="2062"/>
                      <a:pt x="82902" y="2169"/>
                    </a:cubicBezTo>
                    <a:cubicBezTo>
                      <a:pt x="82902" y="1435"/>
                      <a:pt x="83027" y="700"/>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sp>
            <p:nvSpPr>
              <p:cNvPr id="58" name="Google Shape;58;p4"/>
              <p:cNvSpPr/>
              <p:nvPr/>
            </p:nvSpPr>
            <p:spPr>
              <a:xfrm>
                <a:off x="0" y="0"/>
                <a:ext cx="2743019" cy="1499080"/>
              </a:xfrm>
              <a:custGeom>
                <a:avLst/>
                <a:gdLst/>
                <a:ahLst/>
                <a:cxnLst/>
                <a:rect l="l" t="t" r="r" b="b"/>
                <a:pathLst>
                  <a:path w="143276" h="78414" extrusionOk="0">
                    <a:moveTo>
                      <a:pt x="84144" y="2392"/>
                    </a:moveTo>
                    <a:cubicBezTo>
                      <a:pt x="86080" y="2392"/>
                      <a:pt x="87955" y="3195"/>
                      <a:pt x="89299" y="4642"/>
                    </a:cubicBezTo>
                    <a:cubicBezTo>
                      <a:pt x="90635" y="3197"/>
                      <a:pt x="92499" y="2400"/>
                      <a:pt x="94430" y="2400"/>
                    </a:cubicBezTo>
                    <a:cubicBezTo>
                      <a:pt x="94856" y="2400"/>
                      <a:pt x="95287" y="2439"/>
                      <a:pt x="95715" y="2518"/>
                    </a:cubicBezTo>
                    <a:cubicBezTo>
                      <a:pt x="94720" y="3692"/>
                      <a:pt x="94138" y="5198"/>
                      <a:pt x="94228" y="6793"/>
                    </a:cubicBezTo>
                    <a:cubicBezTo>
                      <a:pt x="92977" y="5480"/>
                      <a:pt x="91219" y="4651"/>
                      <a:pt x="89350" y="4651"/>
                    </a:cubicBezTo>
                    <a:cubicBezTo>
                      <a:pt x="89330" y="4651"/>
                      <a:pt x="89310" y="4651"/>
                      <a:pt x="89290" y="4651"/>
                    </a:cubicBezTo>
                    <a:cubicBezTo>
                      <a:pt x="89271" y="4651"/>
                      <a:pt x="89251" y="4651"/>
                      <a:pt x="89231" y="4651"/>
                    </a:cubicBezTo>
                    <a:cubicBezTo>
                      <a:pt x="87362" y="4651"/>
                      <a:pt x="85595" y="5489"/>
                      <a:pt x="84353" y="6793"/>
                    </a:cubicBezTo>
                    <a:cubicBezTo>
                      <a:pt x="84434" y="5198"/>
                      <a:pt x="83851" y="3692"/>
                      <a:pt x="82866" y="2518"/>
                    </a:cubicBezTo>
                    <a:lnTo>
                      <a:pt x="82866" y="2509"/>
                    </a:lnTo>
                    <a:cubicBezTo>
                      <a:pt x="83291" y="2430"/>
                      <a:pt x="83719" y="2392"/>
                      <a:pt x="84144" y="2392"/>
                    </a:cubicBezTo>
                    <a:close/>
                    <a:moveTo>
                      <a:pt x="23970" y="2589"/>
                    </a:moveTo>
                    <a:cubicBezTo>
                      <a:pt x="24396" y="2589"/>
                      <a:pt x="24824" y="2628"/>
                      <a:pt x="25250" y="2707"/>
                    </a:cubicBezTo>
                    <a:cubicBezTo>
                      <a:pt x="24255" y="3889"/>
                      <a:pt x="23673" y="5386"/>
                      <a:pt x="23753" y="6981"/>
                    </a:cubicBezTo>
                    <a:cubicBezTo>
                      <a:pt x="22512" y="5677"/>
                      <a:pt x="20744" y="4839"/>
                      <a:pt x="18884" y="4839"/>
                    </a:cubicBezTo>
                    <a:cubicBezTo>
                      <a:pt x="18864" y="4839"/>
                      <a:pt x="18845" y="4839"/>
                      <a:pt x="18825" y="4839"/>
                    </a:cubicBezTo>
                    <a:cubicBezTo>
                      <a:pt x="18805" y="4839"/>
                      <a:pt x="18786" y="4839"/>
                      <a:pt x="18766" y="4839"/>
                    </a:cubicBezTo>
                    <a:cubicBezTo>
                      <a:pt x="16897" y="4839"/>
                      <a:pt x="15129" y="5677"/>
                      <a:pt x="13888" y="6981"/>
                    </a:cubicBezTo>
                    <a:cubicBezTo>
                      <a:pt x="13951" y="5395"/>
                      <a:pt x="13368" y="3898"/>
                      <a:pt x="12382" y="2716"/>
                    </a:cubicBezTo>
                    <a:lnTo>
                      <a:pt x="12391" y="2707"/>
                    </a:lnTo>
                    <a:cubicBezTo>
                      <a:pt x="12818" y="2628"/>
                      <a:pt x="13246" y="2589"/>
                      <a:pt x="13671" y="2589"/>
                    </a:cubicBezTo>
                    <a:cubicBezTo>
                      <a:pt x="15606" y="2589"/>
                      <a:pt x="17481" y="3390"/>
                      <a:pt x="18825" y="4830"/>
                    </a:cubicBezTo>
                    <a:cubicBezTo>
                      <a:pt x="20162" y="3390"/>
                      <a:pt x="22035" y="2589"/>
                      <a:pt x="23970" y="2589"/>
                    </a:cubicBezTo>
                    <a:close/>
                    <a:moveTo>
                      <a:pt x="77636" y="544"/>
                    </a:moveTo>
                    <a:cubicBezTo>
                      <a:pt x="80811" y="544"/>
                      <a:pt x="83986" y="2623"/>
                      <a:pt x="84031" y="6784"/>
                    </a:cubicBezTo>
                    <a:cubicBezTo>
                      <a:pt x="83550" y="6679"/>
                      <a:pt x="83066" y="6627"/>
                      <a:pt x="82585" y="6627"/>
                    </a:cubicBezTo>
                    <a:cubicBezTo>
                      <a:pt x="80728" y="6627"/>
                      <a:pt x="78929" y="7394"/>
                      <a:pt x="77633" y="8782"/>
                    </a:cubicBezTo>
                    <a:cubicBezTo>
                      <a:pt x="76360" y="7411"/>
                      <a:pt x="74559" y="6622"/>
                      <a:pt x="72687" y="6622"/>
                    </a:cubicBezTo>
                    <a:cubicBezTo>
                      <a:pt x="72203" y="6622"/>
                      <a:pt x="71719" y="6676"/>
                      <a:pt x="71244" y="6784"/>
                    </a:cubicBezTo>
                    <a:cubicBezTo>
                      <a:pt x="71284" y="2625"/>
                      <a:pt x="74460" y="544"/>
                      <a:pt x="77636" y="544"/>
                    </a:cubicBezTo>
                    <a:close/>
                    <a:moveTo>
                      <a:pt x="100947" y="544"/>
                    </a:moveTo>
                    <a:cubicBezTo>
                      <a:pt x="104121" y="544"/>
                      <a:pt x="107295" y="2622"/>
                      <a:pt x="107337" y="6782"/>
                    </a:cubicBezTo>
                    <a:lnTo>
                      <a:pt x="107337" y="6782"/>
                    </a:lnTo>
                    <a:cubicBezTo>
                      <a:pt x="106859" y="6678"/>
                      <a:pt x="106378" y="6627"/>
                      <a:pt x="105901" y="6627"/>
                    </a:cubicBezTo>
                    <a:cubicBezTo>
                      <a:pt x="104043" y="6627"/>
                      <a:pt x="102246" y="7394"/>
                      <a:pt x="100957" y="8782"/>
                    </a:cubicBezTo>
                    <a:cubicBezTo>
                      <a:pt x="99676" y="7411"/>
                      <a:pt x="97883" y="6622"/>
                      <a:pt x="96002" y="6622"/>
                    </a:cubicBezTo>
                    <a:cubicBezTo>
                      <a:pt x="95518" y="6622"/>
                      <a:pt x="95034" y="6676"/>
                      <a:pt x="94559" y="6784"/>
                    </a:cubicBezTo>
                    <a:cubicBezTo>
                      <a:pt x="94595" y="2625"/>
                      <a:pt x="97771" y="544"/>
                      <a:pt x="100947" y="544"/>
                    </a:cubicBezTo>
                    <a:close/>
                    <a:moveTo>
                      <a:pt x="7166" y="739"/>
                    </a:moveTo>
                    <a:cubicBezTo>
                      <a:pt x="10341" y="739"/>
                      <a:pt x="13516" y="2815"/>
                      <a:pt x="13556" y="6972"/>
                    </a:cubicBezTo>
                    <a:cubicBezTo>
                      <a:pt x="13079" y="6868"/>
                      <a:pt x="12598" y="6817"/>
                      <a:pt x="12120" y="6817"/>
                    </a:cubicBezTo>
                    <a:cubicBezTo>
                      <a:pt x="10263" y="6817"/>
                      <a:pt x="8460" y="7585"/>
                      <a:pt x="7163" y="8974"/>
                    </a:cubicBezTo>
                    <a:lnTo>
                      <a:pt x="7163" y="8974"/>
                    </a:lnTo>
                    <a:cubicBezTo>
                      <a:pt x="5882" y="7597"/>
                      <a:pt x="4092" y="6819"/>
                      <a:pt x="2212" y="6819"/>
                    </a:cubicBezTo>
                    <a:cubicBezTo>
                      <a:pt x="1728" y="6819"/>
                      <a:pt x="1245" y="6873"/>
                      <a:pt x="770" y="6972"/>
                    </a:cubicBezTo>
                    <a:cubicBezTo>
                      <a:pt x="810" y="2818"/>
                      <a:pt x="3988" y="739"/>
                      <a:pt x="7166" y="739"/>
                    </a:cubicBezTo>
                    <a:close/>
                    <a:moveTo>
                      <a:pt x="30461" y="743"/>
                    </a:moveTo>
                    <a:cubicBezTo>
                      <a:pt x="33632" y="743"/>
                      <a:pt x="36807" y="2818"/>
                      <a:pt x="36853" y="6968"/>
                    </a:cubicBezTo>
                    <a:lnTo>
                      <a:pt x="36853" y="6968"/>
                    </a:lnTo>
                    <a:cubicBezTo>
                      <a:pt x="36386" y="6869"/>
                      <a:pt x="35915" y="6820"/>
                      <a:pt x="35447" y="6820"/>
                    </a:cubicBezTo>
                    <a:cubicBezTo>
                      <a:pt x="33589" y="6820"/>
                      <a:pt x="31784" y="7587"/>
                      <a:pt x="30492" y="8979"/>
                    </a:cubicBezTo>
                    <a:cubicBezTo>
                      <a:pt x="29210" y="7599"/>
                      <a:pt x="27418" y="6819"/>
                      <a:pt x="25536" y="6819"/>
                    </a:cubicBezTo>
                    <a:cubicBezTo>
                      <a:pt x="25053" y="6819"/>
                      <a:pt x="24569" y="6873"/>
                      <a:pt x="24094" y="6972"/>
                    </a:cubicBezTo>
                    <a:cubicBezTo>
                      <a:pt x="24121" y="2820"/>
                      <a:pt x="27289" y="743"/>
                      <a:pt x="30461" y="743"/>
                    </a:cubicBezTo>
                    <a:close/>
                    <a:moveTo>
                      <a:pt x="119326" y="6899"/>
                    </a:moveTo>
                    <a:cubicBezTo>
                      <a:pt x="121263" y="6899"/>
                      <a:pt x="123133" y="7700"/>
                      <a:pt x="124470" y="9149"/>
                    </a:cubicBezTo>
                    <a:lnTo>
                      <a:pt x="124470" y="9149"/>
                    </a:lnTo>
                    <a:cubicBezTo>
                      <a:pt x="124453" y="9149"/>
                      <a:pt x="124436" y="9149"/>
                      <a:pt x="124419" y="9149"/>
                    </a:cubicBezTo>
                    <a:cubicBezTo>
                      <a:pt x="122550" y="9149"/>
                      <a:pt x="120782" y="9987"/>
                      <a:pt x="119541" y="11291"/>
                    </a:cubicBezTo>
                    <a:cubicBezTo>
                      <a:pt x="119622" y="9705"/>
                      <a:pt x="119039" y="8199"/>
                      <a:pt x="118045" y="7017"/>
                    </a:cubicBezTo>
                    <a:cubicBezTo>
                      <a:pt x="118472" y="6938"/>
                      <a:pt x="118901" y="6899"/>
                      <a:pt x="119326" y="6899"/>
                    </a:cubicBezTo>
                    <a:close/>
                    <a:moveTo>
                      <a:pt x="129625" y="6899"/>
                    </a:moveTo>
                    <a:cubicBezTo>
                      <a:pt x="130050" y="6899"/>
                      <a:pt x="130477" y="6938"/>
                      <a:pt x="130903" y="7017"/>
                    </a:cubicBezTo>
                    <a:cubicBezTo>
                      <a:pt x="129908" y="8199"/>
                      <a:pt x="129326" y="9705"/>
                      <a:pt x="129415" y="11291"/>
                    </a:cubicBezTo>
                    <a:cubicBezTo>
                      <a:pt x="128165" y="9987"/>
                      <a:pt x="126397" y="9149"/>
                      <a:pt x="124537" y="9149"/>
                    </a:cubicBezTo>
                    <a:cubicBezTo>
                      <a:pt x="124520" y="9149"/>
                      <a:pt x="124503" y="9149"/>
                      <a:pt x="124487" y="9149"/>
                    </a:cubicBezTo>
                    <a:lnTo>
                      <a:pt x="124487" y="9149"/>
                    </a:lnTo>
                    <a:cubicBezTo>
                      <a:pt x="125823" y="7700"/>
                      <a:pt x="127694" y="6899"/>
                      <a:pt x="129625" y="6899"/>
                    </a:cubicBezTo>
                    <a:close/>
                    <a:moveTo>
                      <a:pt x="82788" y="6997"/>
                    </a:moveTo>
                    <a:cubicBezTo>
                      <a:pt x="83213" y="6997"/>
                      <a:pt x="83641" y="7036"/>
                      <a:pt x="84066" y="7115"/>
                    </a:cubicBezTo>
                    <a:cubicBezTo>
                      <a:pt x="83072" y="8298"/>
                      <a:pt x="82489" y="9794"/>
                      <a:pt x="82579" y="11389"/>
                    </a:cubicBezTo>
                    <a:cubicBezTo>
                      <a:pt x="81329" y="10086"/>
                      <a:pt x="79570" y="9248"/>
                      <a:pt x="77701" y="9248"/>
                    </a:cubicBezTo>
                    <a:cubicBezTo>
                      <a:pt x="77681" y="9248"/>
                      <a:pt x="77661" y="9248"/>
                      <a:pt x="77642" y="9248"/>
                    </a:cubicBezTo>
                    <a:cubicBezTo>
                      <a:pt x="78979" y="7800"/>
                      <a:pt x="80853" y="6997"/>
                      <a:pt x="82788" y="6997"/>
                    </a:cubicBezTo>
                    <a:close/>
                    <a:moveTo>
                      <a:pt x="95819" y="7002"/>
                    </a:moveTo>
                    <a:cubicBezTo>
                      <a:pt x="97748" y="7002"/>
                      <a:pt x="99615" y="7806"/>
                      <a:pt x="100948" y="9257"/>
                    </a:cubicBezTo>
                    <a:cubicBezTo>
                      <a:pt x="100928" y="9257"/>
                      <a:pt x="100908" y="9256"/>
                      <a:pt x="100888" y="9256"/>
                    </a:cubicBezTo>
                    <a:cubicBezTo>
                      <a:pt x="99020" y="9256"/>
                      <a:pt x="97252" y="10086"/>
                      <a:pt x="96011" y="11398"/>
                    </a:cubicBezTo>
                    <a:cubicBezTo>
                      <a:pt x="96100" y="9803"/>
                      <a:pt x="95509" y="8298"/>
                      <a:pt x="94523" y="7124"/>
                    </a:cubicBezTo>
                    <a:cubicBezTo>
                      <a:pt x="94955" y="7042"/>
                      <a:pt x="95388" y="7002"/>
                      <a:pt x="95819" y="7002"/>
                    </a:cubicBezTo>
                    <a:close/>
                    <a:moveTo>
                      <a:pt x="48857" y="7096"/>
                    </a:moveTo>
                    <a:cubicBezTo>
                      <a:pt x="50790" y="7096"/>
                      <a:pt x="52658" y="7899"/>
                      <a:pt x="53995" y="9346"/>
                    </a:cubicBezTo>
                    <a:lnTo>
                      <a:pt x="53995" y="9346"/>
                    </a:lnTo>
                    <a:cubicBezTo>
                      <a:pt x="53978" y="9346"/>
                      <a:pt x="53961" y="9346"/>
                      <a:pt x="53945" y="9346"/>
                    </a:cubicBezTo>
                    <a:cubicBezTo>
                      <a:pt x="52076" y="9346"/>
                      <a:pt x="50308" y="10184"/>
                      <a:pt x="49067" y="11488"/>
                    </a:cubicBezTo>
                    <a:cubicBezTo>
                      <a:pt x="49156" y="9893"/>
                      <a:pt x="48565" y="8388"/>
                      <a:pt x="47579" y="7214"/>
                    </a:cubicBezTo>
                    <a:cubicBezTo>
                      <a:pt x="48005" y="7135"/>
                      <a:pt x="48433" y="7096"/>
                      <a:pt x="48857" y="7096"/>
                    </a:cubicBezTo>
                    <a:close/>
                    <a:moveTo>
                      <a:pt x="59151" y="7096"/>
                    </a:moveTo>
                    <a:cubicBezTo>
                      <a:pt x="59575" y="7096"/>
                      <a:pt x="60003" y="7135"/>
                      <a:pt x="60429" y="7214"/>
                    </a:cubicBezTo>
                    <a:cubicBezTo>
                      <a:pt x="59443" y="8397"/>
                      <a:pt x="58852" y="9893"/>
                      <a:pt x="58941" y="11488"/>
                    </a:cubicBezTo>
                    <a:cubicBezTo>
                      <a:pt x="57700" y="10184"/>
                      <a:pt x="55932" y="9346"/>
                      <a:pt x="54063" y="9346"/>
                    </a:cubicBezTo>
                    <a:cubicBezTo>
                      <a:pt x="54043" y="9346"/>
                      <a:pt x="54024" y="9346"/>
                      <a:pt x="54004" y="9346"/>
                    </a:cubicBezTo>
                    <a:cubicBezTo>
                      <a:pt x="55349" y="7899"/>
                      <a:pt x="57217" y="7096"/>
                      <a:pt x="59151" y="7096"/>
                    </a:cubicBezTo>
                    <a:close/>
                    <a:moveTo>
                      <a:pt x="12288" y="7195"/>
                    </a:moveTo>
                    <a:cubicBezTo>
                      <a:pt x="12712" y="7195"/>
                      <a:pt x="13139" y="7233"/>
                      <a:pt x="13565" y="7312"/>
                    </a:cubicBezTo>
                    <a:cubicBezTo>
                      <a:pt x="12580" y="8495"/>
                      <a:pt x="11997" y="9992"/>
                      <a:pt x="12078" y="11586"/>
                    </a:cubicBezTo>
                    <a:cubicBezTo>
                      <a:pt x="10836" y="10283"/>
                      <a:pt x="9069" y="9445"/>
                      <a:pt x="7200" y="9445"/>
                    </a:cubicBezTo>
                    <a:cubicBezTo>
                      <a:pt x="7183" y="9445"/>
                      <a:pt x="7166" y="9445"/>
                      <a:pt x="7150" y="9445"/>
                    </a:cubicBezTo>
                    <a:lnTo>
                      <a:pt x="7150" y="9445"/>
                    </a:lnTo>
                    <a:cubicBezTo>
                      <a:pt x="8487" y="7997"/>
                      <a:pt x="10354" y="7195"/>
                      <a:pt x="12288" y="7195"/>
                    </a:cubicBezTo>
                    <a:close/>
                    <a:moveTo>
                      <a:pt x="25327" y="7195"/>
                    </a:moveTo>
                    <a:cubicBezTo>
                      <a:pt x="27263" y="7195"/>
                      <a:pt x="29138" y="7997"/>
                      <a:pt x="30483" y="9445"/>
                    </a:cubicBezTo>
                    <a:cubicBezTo>
                      <a:pt x="30463" y="9445"/>
                      <a:pt x="30443" y="9445"/>
                      <a:pt x="30423" y="9445"/>
                    </a:cubicBezTo>
                    <a:cubicBezTo>
                      <a:pt x="28555" y="9445"/>
                      <a:pt x="26787" y="10283"/>
                      <a:pt x="25545" y="11586"/>
                    </a:cubicBezTo>
                    <a:cubicBezTo>
                      <a:pt x="25626" y="10000"/>
                      <a:pt x="25044" y="8495"/>
                      <a:pt x="24049" y="7312"/>
                    </a:cubicBezTo>
                    <a:cubicBezTo>
                      <a:pt x="24475" y="7233"/>
                      <a:pt x="24903" y="7195"/>
                      <a:pt x="25327" y="7195"/>
                    </a:cubicBezTo>
                    <a:close/>
                    <a:moveTo>
                      <a:pt x="35634" y="7192"/>
                    </a:moveTo>
                    <a:cubicBezTo>
                      <a:pt x="36094" y="7192"/>
                      <a:pt x="36556" y="7237"/>
                      <a:pt x="37015" y="7330"/>
                    </a:cubicBezTo>
                    <a:cubicBezTo>
                      <a:pt x="35998" y="8588"/>
                      <a:pt x="35452" y="10173"/>
                      <a:pt x="35641" y="11840"/>
                    </a:cubicBezTo>
                    <a:lnTo>
                      <a:pt x="35641" y="11840"/>
                    </a:lnTo>
                    <a:cubicBezTo>
                      <a:pt x="34389" y="10389"/>
                      <a:pt x="32523" y="9445"/>
                      <a:pt x="30538" y="9445"/>
                    </a:cubicBezTo>
                    <a:cubicBezTo>
                      <a:pt x="30520" y="9445"/>
                      <a:pt x="30501" y="9445"/>
                      <a:pt x="30483" y="9445"/>
                    </a:cubicBezTo>
                    <a:cubicBezTo>
                      <a:pt x="31822" y="7997"/>
                      <a:pt x="33700" y="7192"/>
                      <a:pt x="35634" y="7192"/>
                    </a:cubicBezTo>
                    <a:close/>
                    <a:moveTo>
                      <a:pt x="112820" y="5042"/>
                    </a:moveTo>
                    <a:cubicBezTo>
                      <a:pt x="115994" y="5042"/>
                      <a:pt x="119168" y="7120"/>
                      <a:pt x="119209" y="11280"/>
                    </a:cubicBezTo>
                    <a:lnTo>
                      <a:pt x="119209" y="11280"/>
                    </a:lnTo>
                    <a:cubicBezTo>
                      <a:pt x="118737" y="11179"/>
                      <a:pt x="118262" y="11130"/>
                      <a:pt x="117790" y="11130"/>
                    </a:cubicBezTo>
                    <a:cubicBezTo>
                      <a:pt x="115926" y="11130"/>
                      <a:pt x="114120" y="11897"/>
                      <a:pt x="112821" y="13289"/>
                    </a:cubicBezTo>
                    <a:cubicBezTo>
                      <a:pt x="111548" y="11909"/>
                      <a:pt x="109747" y="11129"/>
                      <a:pt x="107874" y="11129"/>
                    </a:cubicBezTo>
                    <a:cubicBezTo>
                      <a:pt x="107391" y="11129"/>
                      <a:pt x="106898" y="11183"/>
                      <a:pt x="106432" y="11282"/>
                    </a:cubicBezTo>
                    <a:cubicBezTo>
                      <a:pt x="106468" y="7123"/>
                      <a:pt x="109644" y="5042"/>
                      <a:pt x="112820" y="5042"/>
                    </a:cubicBezTo>
                    <a:close/>
                    <a:moveTo>
                      <a:pt x="136135" y="5042"/>
                    </a:moveTo>
                    <a:cubicBezTo>
                      <a:pt x="139310" y="5042"/>
                      <a:pt x="142484" y="7121"/>
                      <a:pt x="142525" y="11282"/>
                    </a:cubicBezTo>
                    <a:cubicBezTo>
                      <a:pt x="142051" y="11180"/>
                      <a:pt x="141574" y="11130"/>
                      <a:pt x="141100" y="11130"/>
                    </a:cubicBezTo>
                    <a:cubicBezTo>
                      <a:pt x="139242" y="11130"/>
                      <a:pt x="137437" y="11897"/>
                      <a:pt x="136145" y="13289"/>
                    </a:cubicBezTo>
                    <a:cubicBezTo>
                      <a:pt x="134863" y="11909"/>
                      <a:pt x="133071" y="11129"/>
                      <a:pt x="131190" y="11129"/>
                    </a:cubicBezTo>
                    <a:cubicBezTo>
                      <a:pt x="130706" y="11129"/>
                      <a:pt x="130222" y="11183"/>
                      <a:pt x="129747" y="11282"/>
                    </a:cubicBezTo>
                    <a:cubicBezTo>
                      <a:pt x="129783" y="7123"/>
                      <a:pt x="132959" y="5042"/>
                      <a:pt x="136135" y="5042"/>
                    </a:cubicBezTo>
                    <a:close/>
                    <a:moveTo>
                      <a:pt x="89293" y="5147"/>
                    </a:moveTo>
                    <a:cubicBezTo>
                      <a:pt x="92468" y="5147"/>
                      <a:pt x="95642" y="7223"/>
                      <a:pt x="95679" y="11378"/>
                    </a:cubicBezTo>
                    <a:lnTo>
                      <a:pt x="95679" y="11378"/>
                    </a:lnTo>
                    <a:cubicBezTo>
                      <a:pt x="95207" y="11278"/>
                      <a:pt x="94731" y="11229"/>
                      <a:pt x="94259" y="11229"/>
                    </a:cubicBezTo>
                    <a:cubicBezTo>
                      <a:pt x="92396" y="11229"/>
                      <a:pt x="90592" y="11995"/>
                      <a:pt x="89299" y="13388"/>
                    </a:cubicBezTo>
                    <a:cubicBezTo>
                      <a:pt x="88018" y="12008"/>
                      <a:pt x="86226" y="11228"/>
                      <a:pt x="84344" y="11228"/>
                    </a:cubicBezTo>
                    <a:cubicBezTo>
                      <a:pt x="83860" y="11228"/>
                      <a:pt x="83376" y="11282"/>
                      <a:pt x="82902" y="11380"/>
                    </a:cubicBezTo>
                    <a:cubicBezTo>
                      <a:pt x="82937" y="7226"/>
                      <a:pt x="86116" y="5147"/>
                      <a:pt x="89293" y="5147"/>
                    </a:cubicBezTo>
                    <a:close/>
                    <a:moveTo>
                      <a:pt x="42334" y="5241"/>
                    </a:moveTo>
                    <a:cubicBezTo>
                      <a:pt x="45504" y="5241"/>
                      <a:pt x="48679" y="7316"/>
                      <a:pt x="48726" y="11466"/>
                    </a:cubicBezTo>
                    <a:lnTo>
                      <a:pt x="48726" y="11466"/>
                    </a:lnTo>
                    <a:cubicBezTo>
                      <a:pt x="48259" y="11367"/>
                      <a:pt x="47788" y="11318"/>
                      <a:pt x="47320" y="11318"/>
                    </a:cubicBezTo>
                    <a:cubicBezTo>
                      <a:pt x="45461" y="11318"/>
                      <a:pt x="43655" y="12085"/>
                      <a:pt x="42355" y="13477"/>
                    </a:cubicBezTo>
                    <a:cubicBezTo>
                      <a:pt x="41083" y="12097"/>
                      <a:pt x="39282" y="11318"/>
                      <a:pt x="37409" y="11318"/>
                    </a:cubicBezTo>
                    <a:cubicBezTo>
                      <a:pt x="36916" y="11318"/>
                      <a:pt x="36432" y="11371"/>
                      <a:pt x="35966" y="11470"/>
                    </a:cubicBezTo>
                    <a:cubicBezTo>
                      <a:pt x="35993" y="7318"/>
                      <a:pt x="39161" y="5241"/>
                      <a:pt x="42334" y="5241"/>
                    </a:cubicBezTo>
                    <a:close/>
                    <a:moveTo>
                      <a:pt x="65648" y="5241"/>
                    </a:moveTo>
                    <a:cubicBezTo>
                      <a:pt x="68820" y="5241"/>
                      <a:pt x="71995" y="7316"/>
                      <a:pt x="72041" y="11466"/>
                    </a:cubicBezTo>
                    <a:lnTo>
                      <a:pt x="72041" y="11466"/>
                    </a:lnTo>
                    <a:cubicBezTo>
                      <a:pt x="71572" y="11367"/>
                      <a:pt x="71100" y="11318"/>
                      <a:pt x="70631" y="11318"/>
                    </a:cubicBezTo>
                    <a:cubicBezTo>
                      <a:pt x="68767" y="11318"/>
                      <a:pt x="66961" y="12085"/>
                      <a:pt x="65662" y="13477"/>
                    </a:cubicBezTo>
                    <a:cubicBezTo>
                      <a:pt x="64389" y="12097"/>
                      <a:pt x="62588" y="11318"/>
                      <a:pt x="60715" y="11318"/>
                    </a:cubicBezTo>
                    <a:cubicBezTo>
                      <a:pt x="60223" y="11318"/>
                      <a:pt x="59739" y="11371"/>
                      <a:pt x="59273" y="11470"/>
                    </a:cubicBezTo>
                    <a:cubicBezTo>
                      <a:pt x="59304" y="7318"/>
                      <a:pt x="62474" y="5241"/>
                      <a:pt x="65648" y="5241"/>
                    </a:cubicBezTo>
                    <a:close/>
                    <a:moveTo>
                      <a:pt x="18806" y="5349"/>
                    </a:moveTo>
                    <a:cubicBezTo>
                      <a:pt x="21976" y="5349"/>
                      <a:pt x="25149" y="7423"/>
                      <a:pt x="25196" y="11574"/>
                    </a:cubicBezTo>
                    <a:lnTo>
                      <a:pt x="25196" y="11574"/>
                    </a:lnTo>
                    <a:cubicBezTo>
                      <a:pt x="24722" y="11471"/>
                      <a:pt x="24244" y="11421"/>
                      <a:pt x="23770" y="11421"/>
                    </a:cubicBezTo>
                    <a:cubicBezTo>
                      <a:pt x="21912" y="11421"/>
                      <a:pt x="20114" y="12189"/>
                      <a:pt x="18825" y="13585"/>
                    </a:cubicBezTo>
                    <a:cubicBezTo>
                      <a:pt x="17544" y="12205"/>
                      <a:pt x="15752" y="11425"/>
                      <a:pt x="13870" y="11425"/>
                    </a:cubicBezTo>
                    <a:cubicBezTo>
                      <a:pt x="13386" y="11425"/>
                      <a:pt x="12902" y="11470"/>
                      <a:pt x="12427" y="11578"/>
                    </a:cubicBezTo>
                    <a:cubicBezTo>
                      <a:pt x="12463" y="7425"/>
                      <a:pt x="15633" y="5349"/>
                      <a:pt x="18806" y="5349"/>
                    </a:cubicBezTo>
                    <a:close/>
                    <a:moveTo>
                      <a:pt x="117949" y="11501"/>
                    </a:moveTo>
                    <a:cubicBezTo>
                      <a:pt x="118380" y="11501"/>
                      <a:pt x="118814" y="11541"/>
                      <a:pt x="119245" y="11622"/>
                    </a:cubicBezTo>
                    <a:cubicBezTo>
                      <a:pt x="118253" y="12794"/>
                      <a:pt x="117671" y="14304"/>
                      <a:pt x="117757" y="15887"/>
                    </a:cubicBezTo>
                    <a:lnTo>
                      <a:pt x="117757" y="15887"/>
                    </a:lnTo>
                    <a:cubicBezTo>
                      <a:pt x="116507" y="14584"/>
                      <a:pt x="114739" y="13746"/>
                      <a:pt x="112880" y="13746"/>
                    </a:cubicBezTo>
                    <a:cubicBezTo>
                      <a:pt x="112860" y="13746"/>
                      <a:pt x="112840" y="13746"/>
                      <a:pt x="112821" y="13746"/>
                    </a:cubicBezTo>
                    <a:cubicBezTo>
                      <a:pt x="114154" y="12303"/>
                      <a:pt x="116020" y="11501"/>
                      <a:pt x="117949" y="11501"/>
                    </a:cubicBezTo>
                    <a:close/>
                    <a:moveTo>
                      <a:pt x="130985" y="11496"/>
                    </a:moveTo>
                    <a:cubicBezTo>
                      <a:pt x="132925" y="11496"/>
                      <a:pt x="134799" y="12298"/>
                      <a:pt x="136136" y="13746"/>
                    </a:cubicBezTo>
                    <a:cubicBezTo>
                      <a:pt x="136116" y="13746"/>
                      <a:pt x="136096" y="13746"/>
                      <a:pt x="136077" y="13746"/>
                    </a:cubicBezTo>
                    <a:cubicBezTo>
                      <a:pt x="134208" y="13746"/>
                      <a:pt x="132440" y="14584"/>
                      <a:pt x="131199" y="15888"/>
                    </a:cubicBezTo>
                    <a:cubicBezTo>
                      <a:pt x="131279" y="14293"/>
                      <a:pt x="130697" y="12796"/>
                      <a:pt x="129702" y="11613"/>
                    </a:cubicBezTo>
                    <a:cubicBezTo>
                      <a:pt x="130130" y="11534"/>
                      <a:pt x="130559" y="11496"/>
                      <a:pt x="130985" y="11496"/>
                    </a:cubicBezTo>
                    <a:close/>
                    <a:moveTo>
                      <a:pt x="84143" y="11612"/>
                    </a:moveTo>
                    <a:cubicBezTo>
                      <a:pt x="86077" y="11612"/>
                      <a:pt x="87946" y="12415"/>
                      <a:pt x="89290" y="13862"/>
                    </a:cubicBezTo>
                    <a:cubicBezTo>
                      <a:pt x="89271" y="13862"/>
                      <a:pt x="89251" y="13862"/>
                      <a:pt x="89231" y="13862"/>
                    </a:cubicBezTo>
                    <a:cubicBezTo>
                      <a:pt x="87362" y="13862"/>
                      <a:pt x="85595" y="14701"/>
                      <a:pt x="84353" y="16004"/>
                    </a:cubicBezTo>
                    <a:cubicBezTo>
                      <a:pt x="84443" y="14409"/>
                      <a:pt x="83851" y="12913"/>
                      <a:pt x="82866" y="11730"/>
                    </a:cubicBezTo>
                    <a:cubicBezTo>
                      <a:pt x="83291" y="11651"/>
                      <a:pt x="83719" y="11612"/>
                      <a:pt x="84143" y="11612"/>
                    </a:cubicBezTo>
                    <a:close/>
                    <a:moveTo>
                      <a:pt x="94437" y="11612"/>
                    </a:moveTo>
                    <a:cubicBezTo>
                      <a:pt x="94861" y="11612"/>
                      <a:pt x="95289" y="11651"/>
                      <a:pt x="95715" y="11730"/>
                    </a:cubicBezTo>
                    <a:cubicBezTo>
                      <a:pt x="94729" y="12913"/>
                      <a:pt x="94138" y="14409"/>
                      <a:pt x="94228" y="16004"/>
                    </a:cubicBezTo>
                    <a:cubicBezTo>
                      <a:pt x="92977" y="14701"/>
                      <a:pt x="91218" y="13862"/>
                      <a:pt x="89350" y="13862"/>
                    </a:cubicBezTo>
                    <a:cubicBezTo>
                      <a:pt x="89330" y="13862"/>
                      <a:pt x="89310" y="13862"/>
                      <a:pt x="89290" y="13862"/>
                    </a:cubicBezTo>
                    <a:lnTo>
                      <a:pt x="89299" y="13853"/>
                    </a:lnTo>
                    <a:cubicBezTo>
                      <a:pt x="90636" y="12414"/>
                      <a:pt x="92504" y="11612"/>
                      <a:pt x="94437" y="11612"/>
                    </a:cubicBezTo>
                    <a:close/>
                    <a:moveTo>
                      <a:pt x="47493" y="11702"/>
                    </a:moveTo>
                    <a:cubicBezTo>
                      <a:pt x="47918" y="11702"/>
                      <a:pt x="48345" y="11740"/>
                      <a:pt x="48771" y="11819"/>
                    </a:cubicBezTo>
                    <a:cubicBezTo>
                      <a:pt x="47772" y="12997"/>
                      <a:pt x="47190" y="14487"/>
                      <a:pt x="47274" y="16083"/>
                    </a:cubicBezTo>
                    <a:lnTo>
                      <a:pt x="47274" y="16083"/>
                    </a:lnTo>
                    <a:cubicBezTo>
                      <a:pt x="46033" y="14786"/>
                      <a:pt x="44269" y="13952"/>
                      <a:pt x="42406" y="13952"/>
                    </a:cubicBezTo>
                    <a:cubicBezTo>
                      <a:pt x="42389" y="13952"/>
                      <a:pt x="42372" y="13952"/>
                      <a:pt x="42355" y="13952"/>
                    </a:cubicBezTo>
                    <a:lnTo>
                      <a:pt x="42355" y="13952"/>
                    </a:lnTo>
                    <a:cubicBezTo>
                      <a:pt x="43693" y="12505"/>
                      <a:pt x="45560" y="11702"/>
                      <a:pt x="47493" y="11702"/>
                    </a:cubicBezTo>
                    <a:close/>
                    <a:moveTo>
                      <a:pt x="60501" y="11702"/>
                    </a:moveTo>
                    <a:cubicBezTo>
                      <a:pt x="62439" y="11702"/>
                      <a:pt x="64308" y="12505"/>
                      <a:pt x="65653" y="13952"/>
                    </a:cubicBezTo>
                    <a:cubicBezTo>
                      <a:pt x="65633" y="13952"/>
                      <a:pt x="65613" y="13952"/>
                      <a:pt x="65593" y="13952"/>
                    </a:cubicBezTo>
                    <a:cubicBezTo>
                      <a:pt x="63725" y="13952"/>
                      <a:pt x="61957" y="14790"/>
                      <a:pt x="60715" y="16094"/>
                    </a:cubicBezTo>
                    <a:cubicBezTo>
                      <a:pt x="60796" y="14499"/>
                      <a:pt x="60214" y="13002"/>
                      <a:pt x="59219" y="11819"/>
                    </a:cubicBezTo>
                    <a:cubicBezTo>
                      <a:pt x="59646" y="11740"/>
                      <a:pt x="60075" y="11702"/>
                      <a:pt x="60501" y="11702"/>
                    </a:cubicBezTo>
                    <a:close/>
                    <a:moveTo>
                      <a:pt x="106098" y="7003"/>
                    </a:moveTo>
                    <a:cubicBezTo>
                      <a:pt x="106560" y="7003"/>
                      <a:pt x="107026" y="7049"/>
                      <a:pt x="107489" y="7142"/>
                    </a:cubicBezTo>
                    <a:cubicBezTo>
                      <a:pt x="106479" y="8394"/>
                      <a:pt x="105932" y="9985"/>
                      <a:pt x="106135" y="11656"/>
                    </a:cubicBezTo>
                    <a:lnTo>
                      <a:pt x="106135" y="11656"/>
                    </a:lnTo>
                    <a:cubicBezTo>
                      <a:pt x="106639" y="11546"/>
                      <a:pt x="107148" y="11492"/>
                      <a:pt x="107652" y="11492"/>
                    </a:cubicBezTo>
                    <a:cubicBezTo>
                      <a:pt x="109592" y="11492"/>
                      <a:pt x="111471" y="12290"/>
                      <a:pt x="112821" y="13746"/>
                    </a:cubicBezTo>
                    <a:cubicBezTo>
                      <a:pt x="112802" y="13746"/>
                      <a:pt x="112783" y="13746"/>
                      <a:pt x="112765" y="13746"/>
                    </a:cubicBezTo>
                    <a:cubicBezTo>
                      <a:pt x="110778" y="13746"/>
                      <a:pt x="108911" y="14691"/>
                      <a:pt x="107659" y="16138"/>
                    </a:cubicBezTo>
                    <a:lnTo>
                      <a:pt x="107659" y="16138"/>
                    </a:lnTo>
                    <a:cubicBezTo>
                      <a:pt x="107785" y="14463"/>
                      <a:pt x="107175" y="12886"/>
                      <a:pt x="106127" y="11658"/>
                    </a:cubicBezTo>
                    <a:cubicBezTo>
                      <a:pt x="106127" y="11658"/>
                      <a:pt x="106128" y="11658"/>
                      <a:pt x="106128" y="11658"/>
                    </a:cubicBezTo>
                    <a:lnTo>
                      <a:pt x="106128" y="11658"/>
                    </a:lnTo>
                    <a:cubicBezTo>
                      <a:pt x="106131" y="11661"/>
                      <a:pt x="106133" y="11664"/>
                      <a:pt x="106136" y="11667"/>
                    </a:cubicBezTo>
                    <a:cubicBezTo>
                      <a:pt x="106136" y="11664"/>
                      <a:pt x="106135" y="11660"/>
                      <a:pt x="106135" y="11656"/>
                    </a:cubicBezTo>
                    <a:lnTo>
                      <a:pt x="106135" y="11656"/>
                    </a:lnTo>
                    <a:cubicBezTo>
                      <a:pt x="106133" y="11657"/>
                      <a:pt x="106130" y="11657"/>
                      <a:pt x="106128" y="11658"/>
                    </a:cubicBezTo>
                    <a:lnTo>
                      <a:pt x="106128" y="11658"/>
                    </a:lnTo>
                    <a:cubicBezTo>
                      <a:pt x="104868" y="10198"/>
                      <a:pt x="102995" y="9256"/>
                      <a:pt x="101004" y="9256"/>
                    </a:cubicBezTo>
                    <a:cubicBezTo>
                      <a:pt x="100985" y="9256"/>
                      <a:pt x="100967" y="9257"/>
                      <a:pt x="100948" y="9257"/>
                    </a:cubicBezTo>
                    <a:cubicBezTo>
                      <a:pt x="102293" y="7803"/>
                      <a:pt x="104164" y="7003"/>
                      <a:pt x="106098" y="7003"/>
                    </a:cubicBezTo>
                    <a:close/>
                    <a:moveTo>
                      <a:pt x="13651" y="11804"/>
                    </a:moveTo>
                    <a:cubicBezTo>
                      <a:pt x="15587" y="11804"/>
                      <a:pt x="17458" y="12604"/>
                      <a:pt x="18799" y="14050"/>
                    </a:cubicBezTo>
                    <a:lnTo>
                      <a:pt x="18799" y="14050"/>
                    </a:lnTo>
                    <a:cubicBezTo>
                      <a:pt x="18788" y="14050"/>
                      <a:pt x="18777" y="14050"/>
                      <a:pt x="18766" y="14050"/>
                    </a:cubicBezTo>
                    <a:cubicBezTo>
                      <a:pt x="16897" y="14050"/>
                      <a:pt x="15129" y="14889"/>
                      <a:pt x="13888" y="16192"/>
                    </a:cubicBezTo>
                    <a:cubicBezTo>
                      <a:pt x="13968" y="14597"/>
                      <a:pt x="13386" y="13101"/>
                      <a:pt x="12391" y="11918"/>
                    </a:cubicBezTo>
                    <a:cubicBezTo>
                      <a:pt x="12811" y="11842"/>
                      <a:pt x="13233" y="11804"/>
                      <a:pt x="13651" y="11804"/>
                    </a:cubicBezTo>
                    <a:close/>
                    <a:moveTo>
                      <a:pt x="23971" y="11800"/>
                    </a:moveTo>
                    <a:cubicBezTo>
                      <a:pt x="24396" y="11800"/>
                      <a:pt x="24824" y="11839"/>
                      <a:pt x="25250" y="11918"/>
                    </a:cubicBezTo>
                    <a:cubicBezTo>
                      <a:pt x="24255" y="13101"/>
                      <a:pt x="23673" y="14597"/>
                      <a:pt x="23753" y="16192"/>
                    </a:cubicBezTo>
                    <a:cubicBezTo>
                      <a:pt x="22512" y="14889"/>
                      <a:pt x="20744" y="14050"/>
                      <a:pt x="18884" y="14050"/>
                    </a:cubicBezTo>
                    <a:cubicBezTo>
                      <a:pt x="18864" y="14050"/>
                      <a:pt x="18845" y="14050"/>
                      <a:pt x="18825" y="14051"/>
                    </a:cubicBezTo>
                    <a:cubicBezTo>
                      <a:pt x="20162" y="12603"/>
                      <a:pt x="22036" y="11800"/>
                      <a:pt x="23971" y="11800"/>
                    </a:cubicBezTo>
                    <a:close/>
                    <a:moveTo>
                      <a:pt x="37191" y="11695"/>
                    </a:moveTo>
                    <a:cubicBezTo>
                      <a:pt x="39126" y="11695"/>
                      <a:pt x="41007" y="12498"/>
                      <a:pt x="42355" y="13952"/>
                    </a:cubicBezTo>
                    <a:lnTo>
                      <a:pt x="42355" y="13952"/>
                    </a:lnTo>
                    <a:cubicBezTo>
                      <a:pt x="42352" y="13952"/>
                      <a:pt x="42349" y="13952"/>
                      <a:pt x="42346" y="13952"/>
                    </a:cubicBezTo>
                    <a:cubicBezTo>
                      <a:pt x="42328" y="13952"/>
                      <a:pt x="42309" y="13952"/>
                      <a:pt x="42291" y="13952"/>
                    </a:cubicBezTo>
                    <a:cubicBezTo>
                      <a:pt x="40304" y="13952"/>
                      <a:pt x="38437" y="14897"/>
                      <a:pt x="37185" y="16344"/>
                    </a:cubicBezTo>
                    <a:cubicBezTo>
                      <a:pt x="37320" y="14669"/>
                      <a:pt x="36710" y="13092"/>
                      <a:pt x="35662" y="11864"/>
                    </a:cubicBezTo>
                    <a:cubicBezTo>
                      <a:pt x="36169" y="11750"/>
                      <a:pt x="36682" y="11695"/>
                      <a:pt x="37191" y="11695"/>
                    </a:cubicBezTo>
                    <a:close/>
                    <a:moveTo>
                      <a:pt x="124477" y="9648"/>
                    </a:moveTo>
                    <a:cubicBezTo>
                      <a:pt x="127652" y="9648"/>
                      <a:pt x="130827" y="11726"/>
                      <a:pt x="130867" y="15888"/>
                    </a:cubicBezTo>
                    <a:cubicBezTo>
                      <a:pt x="130394" y="15786"/>
                      <a:pt x="129917" y="15736"/>
                      <a:pt x="129443" y="15736"/>
                    </a:cubicBezTo>
                    <a:cubicBezTo>
                      <a:pt x="127584" y="15736"/>
                      <a:pt x="125780" y="16502"/>
                      <a:pt x="124487" y="17895"/>
                    </a:cubicBezTo>
                    <a:cubicBezTo>
                      <a:pt x="123206" y="16515"/>
                      <a:pt x="121414" y="15735"/>
                      <a:pt x="119532" y="15735"/>
                    </a:cubicBezTo>
                    <a:cubicBezTo>
                      <a:pt x="119048" y="15735"/>
                      <a:pt x="118564" y="15780"/>
                      <a:pt x="118089" y="15888"/>
                    </a:cubicBezTo>
                    <a:cubicBezTo>
                      <a:pt x="118125" y="11729"/>
                      <a:pt x="121301" y="9648"/>
                      <a:pt x="124477" y="9648"/>
                    </a:cubicBezTo>
                    <a:close/>
                    <a:moveTo>
                      <a:pt x="77633" y="9753"/>
                    </a:moveTo>
                    <a:cubicBezTo>
                      <a:pt x="80805" y="9753"/>
                      <a:pt x="83979" y="11828"/>
                      <a:pt x="84022" y="15982"/>
                    </a:cubicBezTo>
                    <a:lnTo>
                      <a:pt x="84022" y="15982"/>
                    </a:lnTo>
                    <a:cubicBezTo>
                      <a:pt x="83547" y="15880"/>
                      <a:pt x="83069" y="15830"/>
                      <a:pt x="82594" y="15830"/>
                    </a:cubicBezTo>
                    <a:cubicBezTo>
                      <a:pt x="80737" y="15830"/>
                      <a:pt x="78939" y="16596"/>
                      <a:pt x="77651" y="17984"/>
                    </a:cubicBezTo>
                    <a:cubicBezTo>
                      <a:pt x="76369" y="16613"/>
                      <a:pt x="74577" y="15825"/>
                      <a:pt x="72696" y="15825"/>
                    </a:cubicBezTo>
                    <a:cubicBezTo>
                      <a:pt x="72212" y="15825"/>
                      <a:pt x="71728" y="15879"/>
                      <a:pt x="71253" y="15986"/>
                    </a:cubicBezTo>
                    <a:cubicBezTo>
                      <a:pt x="71284" y="11832"/>
                      <a:pt x="74458" y="9753"/>
                      <a:pt x="77633" y="9753"/>
                    </a:cubicBezTo>
                    <a:close/>
                    <a:moveTo>
                      <a:pt x="100947" y="9753"/>
                    </a:moveTo>
                    <a:cubicBezTo>
                      <a:pt x="104122" y="9753"/>
                      <a:pt x="107296" y="11830"/>
                      <a:pt x="107337" y="15986"/>
                    </a:cubicBezTo>
                    <a:cubicBezTo>
                      <a:pt x="106864" y="15884"/>
                      <a:pt x="106386" y="15834"/>
                      <a:pt x="105913" y="15834"/>
                    </a:cubicBezTo>
                    <a:cubicBezTo>
                      <a:pt x="104054" y="15834"/>
                      <a:pt x="102249" y="16601"/>
                      <a:pt x="100957" y="17993"/>
                    </a:cubicBezTo>
                    <a:cubicBezTo>
                      <a:pt x="99676" y="16613"/>
                      <a:pt x="97883" y="15834"/>
                      <a:pt x="96002" y="15834"/>
                    </a:cubicBezTo>
                    <a:cubicBezTo>
                      <a:pt x="95518" y="15834"/>
                      <a:pt x="95034" y="15888"/>
                      <a:pt x="94559" y="15986"/>
                    </a:cubicBezTo>
                    <a:cubicBezTo>
                      <a:pt x="94595" y="11832"/>
                      <a:pt x="97771" y="9753"/>
                      <a:pt x="100947" y="9753"/>
                    </a:cubicBezTo>
                    <a:close/>
                    <a:moveTo>
                      <a:pt x="53999" y="9848"/>
                    </a:moveTo>
                    <a:cubicBezTo>
                      <a:pt x="57176" y="9848"/>
                      <a:pt x="60352" y="11927"/>
                      <a:pt x="60393" y="16085"/>
                    </a:cubicBezTo>
                    <a:cubicBezTo>
                      <a:pt x="59913" y="15980"/>
                      <a:pt x="59429" y="15929"/>
                      <a:pt x="58949" y="15929"/>
                    </a:cubicBezTo>
                    <a:cubicBezTo>
                      <a:pt x="57093" y="15929"/>
                      <a:pt x="55295" y="16694"/>
                      <a:pt x="53999" y="18087"/>
                    </a:cubicBezTo>
                    <a:lnTo>
                      <a:pt x="53999" y="18087"/>
                    </a:lnTo>
                    <a:cubicBezTo>
                      <a:pt x="52718" y="16710"/>
                      <a:pt x="50928" y="15932"/>
                      <a:pt x="49049" y="15932"/>
                    </a:cubicBezTo>
                    <a:cubicBezTo>
                      <a:pt x="48565" y="15932"/>
                      <a:pt x="48081" y="15977"/>
                      <a:pt x="47606" y="16085"/>
                    </a:cubicBezTo>
                    <a:cubicBezTo>
                      <a:pt x="47646" y="11927"/>
                      <a:pt x="50823" y="9848"/>
                      <a:pt x="53999" y="9848"/>
                    </a:cubicBezTo>
                    <a:close/>
                    <a:moveTo>
                      <a:pt x="7166" y="9943"/>
                    </a:moveTo>
                    <a:cubicBezTo>
                      <a:pt x="10341" y="9943"/>
                      <a:pt x="13516" y="12022"/>
                      <a:pt x="13556" y="16183"/>
                    </a:cubicBezTo>
                    <a:cubicBezTo>
                      <a:pt x="13083" y="16081"/>
                      <a:pt x="12605" y="16031"/>
                      <a:pt x="12131" y="16031"/>
                    </a:cubicBezTo>
                    <a:cubicBezTo>
                      <a:pt x="10273" y="16031"/>
                      <a:pt x="8469" y="16796"/>
                      <a:pt x="7176" y="18181"/>
                    </a:cubicBezTo>
                    <a:cubicBezTo>
                      <a:pt x="5901" y="16817"/>
                      <a:pt x="4126" y="16040"/>
                      <a:pt x="2258" y="16040"/>
                    </a:cubicBezTo>
                    <a:cubicBezTo>
                      <a:pt x="2237" y="16040"/>
                      <a:pt x="2216" y="16040"/>
                      <a:pt x="2194" y="16040"/>
                    </a:cubicBezTo>
                    <a:lnTo>
                      <a:pt x="2212" y="16022"/>
                    </a:lnTo>
                    <a:lnTo>
                      <a:pt x="2212" y="16022"/>
                    </a:lnTo>
                    <a:cubicBezTo>
                      <a:pt x="1728" y="16031"/>
                      <a:pt x="1245" y="16076"/>
                      <a:pt x="770" y="16183"/>
                    </a:cubicBezTo>
                    <a:cubicBezTo>
                      <a:pt x="810" y="12024"/>
                      <a:pt x="3988" y="9943"/>
                      <a:pt x="7166" y="9943"/>
                    </a:cubicBezTo>
                    <a:close/>
                    <a:moveTo>
                      <a:pt x="30463" y="9956"/>
                    </a:moveTo>
                    <a:cubicBezTo>
                      <a:pt x="33636" y="9956"/>
                      <a:pt x="36811" y="12033"/>
                      <a:pt x="36854" y="16188"/>
                    </a:cubicBezTo>
                    <a:lnTo>
                      <a:pt x="36854" y="16188"/>
                    </a:lnTo>
                    <a:cubicBezTo>
                      <a:pt x="36379" y="16086"/>
                      <a:pt x="35901" y="16036"/>
                      <a:pt x="35426" y="16036"/>
                    </a:cubicBezTo>
                    <a:cubicBezTo>
                      <a:pt x="33569" y="16036"/>
                      <a:pt x="31771" y="16802"/>
                      <a:pt x="30483" y="18190"/>
                    </a:cubicBezTo>
                    <a:cubicBezTo>
                      <a:pt x="29201" y="16819"/>
                      <a:pt x="27409" y="16031"/>
                      <a:pt x="25528" y="16031"/>
                    </a:cubicBezTo>
                    <a:cubicBezTo>
                      <a:pt x="25044" y="16031"/>
                      <a:pt x="24560" y="16085"/>
                      <a:pt x="24085" y="16192"/>
                    </a:cubicBezTo>
                    <a:cubicBezTo>
                      <a:pt x="24116" y="12034"/>
                      <a:pt x="27288" y="9956"/>
                      <a:pt x="30463" y="9956"/>
                    </a:cubicBezTo>
                    <a:close/>
                    <a:moveTo>
                      <a:pt x="119326" y="16110"/>
                    </a:moveTo>
                    <a:cubicBezTo>
                      <a:pt x="121265" y="16110"/>
                      <a:pt x="123134" y="16913"/>
                      <a:pt x="124478" y="18361"/>
                    </a:cubicBezTo>
                    <a:cubicBezTo>
                      <a:pt x="124458" y="18360"/>
                      <a:pt x="124439" y="18360"/>
                      <a:pt x="124419" y="18360"/>
                    </a:cubicBezTo>
                    <a:cubicBezTo>
                      <a:pt x="122550" y="18360"/>
                      <a:pt x="120782" y="19199"/>
                      <a:pt x="119541" y="20502"/>
                    </a:cubicBezTo>
                    <a:cubicBezTo>
                      <a:pt x="119622" y="18907"/>
                      <a:pt x="119039" y="17411"/>
                      <a:pt x="118045" y="16228"/>
                    </a:cubicBezTo>
                    <a:cubicBezTo>
                      <a:pt x="118472" y="16149"/>
                      <a:pt x="118901" y="16110"/>
                      <a:pt x="119326" y="16110"/>
                    </a:cubicBezTo>
                    <a:close/>
                    <a:moveTo>
                      <a:pt x="129624" y="16110"/>
                    </a:moveTo>
                    <a:cubicBezTo>
                      <a:pt x="130049" y="16110"/>
                      <a:pt x="130477" y="16149"/>
                      <a:pt x="130903" y="16228"/>
                    </a:cubicBezTo>
                    <a:cubicBezTo>
                      <a:pt x="129908" y="17402"/>
                      <a:pt x="129326" y="18907"/>
                      <a:pt x="129415" y="20493"/>
                    </a:cubicBezTo>
                    <a:lnTo>
                      <a:pt x="129415" y="20502"/>
                    </a:lnTo>
                    <a:cubicBezTo>
                      <a:pt x="128165" y="19199"/>
                      <a:pt x="126397" y="18360"/>
                      <a:pt x="124537" y="18360"/>
                    </a:cubicBezTo>
                    <a:cubicBezTo>
                      <a:pt x="124517" y="18360"/>
                      <a:pt x="124498" y="18360"/>
                      <a:pt x="124478" y="18361"/>
                    </a:cubicBezTo>
                    <a:cubicBezTo>
                      <a:pt x="125815" y="16913"/>
                      <a:pt x="127689" y="16110"/>
                      <a:pt x="129624" y="16110"/>
                    </a:cubicBezTo>
                    <a:close/>
                    <a:moveTo>
                      <a:pt x="82783" y="16209"/>
                    </a:moveTo>
                    <a:cubicBezTo>
                      <a:pt x="83207" y="16209"/>
                      <a:pt x="83633" y="16247"/>
                      <a:pt x="84057" y="16327"/>
                    </a:cubicBezTo>
                    <a:cubicBezTo>
                      <a:pt x="83538" y="16945"/>
                      <a:pt x="83135" y="17653"/>
                      <a:pt x="82875" y="18414"/>
                    </a:cubicBezTo>
                    <a:cubicBezTo>
                      <a:pt x="82633" y="19113"/>
                      <a:pt x="82534" y="19848"/>
                      <a:pt x="82570" y="20592"/>
                    </a:cubicBezTo>
                    <a:cubicBezTo>
                      <a:pt x="81322" y="19282"/>
                      <a:pt x="79551" y="18450"/>
                      <a:pt x="77681" y="18450"/>
                    </a:cubicBezTo>
                    <a:cubicBezTo>
                      <a:pt x="77671" y="18450"/>
                      <a:pt x="77661" y="18450"/>
                      <a:pt x="77651" y="18450"/>
                    </a:cubicBezTo>
                    <a:cubicBezTo>
                      <a:pt x="78988" y="17010"/>
                      <a:pt x="80855" y="16209"/>
                      <a:pt x="82783" y="16209"/>
                    </a:cubicBezTo>
                    <a:close/>
                    <a:moveTo>
                      <a:pt x="95788" y="16212"/>
                    </a:moveTo>
                    <a:cubicBezTo>
                      <a:pt x="97720" y="16212"/>
                      <a:pt x="99592" y="17008"/>
                      <a:pt x="100939" y="18450"/>
                    </a:cubicBezTo>
                    <a:cubicBezTo>
                      <a:pt x="100919" y="18450"/>
                      <a:pt x="100900" y="18450"/>
                      <a:pt x="100880" y="18450"/>
                    </a:cubicBezTo>
                    <a:cubicBezTo>
                      <a:pt x="99011" y="18450"/>
                      <a:pt x="97252" y="19288"/>
                      <a:pt x="96011" y="20592"/>
                    </a:cubicBezTo>
                    <a:cubicBezTo>
                      <a:pt x="96047" y="19848"/>
                      <a:pt x="95948" y="19113"/>
                      <a:pt x="95706" y="18414"/>
                    </a:cubicBezTo>
                    <a:cubicBezTo>
                      <a:pt x="95446" y="17653"/>
                      <a:pt x="95043" y="16945"/>
                      <a:pt x="94523" y="16327"/>
                    </a:cubicBezTo>
                    <a:cubicBezTo>
                      <a:pt x="94944" y="16250"/>
                      <a:pt x="95367" y="16212"/>
                      <a:pt x="95788" y="16212"/>
                    </a:cubicBezTo>
                    <a:close/>
                    <a:moveTo>
                      <a:pt x="48848" y="16307"/>
                    </a:moveTo>
                    <a:cubicBezTo>
                      <a:pt x="50780" y="16307"/>
                      <a:pt x="52650" y="17108"/>
                      <a:pt x="53987" y="18558"/>
                    </a:cubicBezTo>
                    <a:lnTo>
                      <a:pt x="53987" y="18558"/>
                    </a:lnTo>
                    <a:cubicBezTo>
                      <a:pt x="53970" y="18558"/>
                      <a:pt x="53953" y="18557"/>
                      <a:pt x="53936" y="18557"/>
                    </a:cubicBezTo>
                    <a:cubicBezTo>
                      <a:pt x="52067" y="18557"/>
                      <a:pt x="50308" y="19396"/>
                      <a:pt x="49058" y="20699"/>
                    </a:cubicBezTo>
                    <a:cubicBezTo>
                      <a:pt x="49147" y="19104"/>
                      <a:pt x="48565" y="17608"/>
                      <a:pt x="47570" y="16425"/>
                    </a:cubicBezTo>
                    <a:cubicBezTo>
                      <a:pt x="47996" y="16346"/>
                      <a:pt x="48423" y="16307"/>
                      <a:pt x="48848" y="16307"/>
                    </a:cubicBezTo>
                    <a:close/>
                    <a:moveTo>
                      <a:pt x="59142" y="16307"/>
                    </a:moveTo>
                    <a:cubicBezTo>
                      <a:pt x="59567" y="16307"/>
                      <a:pt x="59994" y="16346"/>
                      <a:pt x="60420" y="16425"/>
                    </a:cubicBezTo>
                    <a:cubicBezTo>
                      <a:pt x="59425" y="17608"/>
                      <a:pt x="58843" y="19104"/>
                      <a:pt x="58932" y="20699"/>
                    </a:cubicBezTo>
                    <a:cubicBezTo>
                      <a:pt x="57691" y="19396"/>
                      <a:pt x="55923" y="18557"/>
                      <a:pt x="54054" y="18557"/>
                    </a:cubicBezTo>
                    <a:cubicBezTo>
                      <a:pt x="54037" y="18557"/>
                      <a:pt x="54020" y="18558"/>
                      <a:pt x="54003" y="18558"/>
                    </a:cubicBezTo>
                    <a:lnTo>
                      <a:pt x="54003" y="18558"/>
                    </a:lnTo>
                    <a:cubicBezTo>
                      <a:pt x="55340" y="17108"/>
                      <a:pt x="57210" y="16307"/>
                      <a:pt x="59142" y="16307"/>
                    </a:cubicBezTo>
                    <a:close/>
                    <a:moveTo>
                      <a:pt x="25317" y="16414"/>
                    </a:moveTo>
                    <a:cubicBezTo>
                      <a:pt x="27247" y="16414"/>
                      <a:pt x="29113" y="17211"/>
                      <a:pt x="30456" y="18656"/>
                    </a:cubicBezTo>
                    <a:cubicBezTo>
                      <a:pt x="30436" y="18656"/>
                      <a:pt x="30416" y="18656"/>
                      <a:pt x="30397" y="18656"/>
                    </a:cubicBezTo>
                    <a:cubicBezTo>
                      <a:pt x="28528" y="18656"/>
                      <a:pt x="26769" y="19494"/>
                      <a:pt x="25528" y="20789"/>
                    </a:cubicBezTo>
                    <a:cubicBezTo>
                      <a:pt x="25563" y="20054"/>
                      <a:pt x="25456" y="19310"/>
                      <a:pt x="25223" y="18611"/>
                    </a:cubicBezTo>
                    <a:cubicBezTo>
                      <a:pt x="24954" y="17850"/>
                      <a:pt x="24551" y="17142"/>
                      <a:pt x="24031" y="16533"/>
                    </a:cubicBezTo>
                    <a:cubicBezTo>
                      <a:pt x="24460" y="16453"/>
                      <a:pt x="24890" y="16414"/>
                      <a:pt x="25317" y="16414"/>
                    </a:cubicBezTo>
                    <a:close/>
                    <a:moveTo>
                      <a:pt x="12296" y="16415"/>
                    </a:moveTo>
                    <a:cubicBezTo>
                      <a:pt x="12720" y="16415"/>
                      <a:pt x="13148" y="16454"/>
                      <a:pt x="13574" y="16533"/>
                    </a:cubicBezTo>
                    <a:cubicBezTo>
                      <a:pt x="13055" y="17151"/>
                      <a:pt x="12651" y="17850"/>
                      <a:pt x="12391" y="18611"/>
                    </a:cubicBezTo>
                    <a:cubicBezTo>
                      <a:pt x="12150" y="19310"/>
                      <a:pt x="12042" y="20054"/>
                      <a:pt x="12087" y="20789"/>
                    </a:cubicBezTo>
                    <a:lnTo>
                      <a:pt x="12078" y="20798"/>
                    </a:lnTo>
                    <a:cubicBezTo>
                      <a:pt x="10836" y="19494"/>
                      <a:pt x="9077" y="18656"/>
                      <a:pt x="7217" y="18656"/>
                    </a:cubicBezTo>
                    <a:cubicBezTo>
                      <a:pt x="7198" y="18656"/>
                      <a:pt x="7178" y="18656"/>
                      <a:pt x="7159" y="18656"/>
                    </a:cubicBezTo>
                    <a:cubicBezTo>
                      <a:pt x="8496" y="17216"/>
                      <a:pt x="10363" y="16415"/>
                      <a:pt x="12296" y="16415"/>
                    </a:cubicBezTo>
                    <a:close/>
                    <a:moveTo>
                      <a:pt x="106101" y="16205"/>
                    </a:moveTo>
                    <a:cubicBezTo>
                      <a:pt x="106563" y="16205"/>
                      <a:pt x="107027" y="16251"/>
                      <a:pt x="107489" y="16344"/>
                    </a:cubicBezTo>
                    <a:cubicBezTo>
                      <a:pt x="106486" y="17599"/>
                      <a:pt x="105930" y="19194"/>
                      <a:pt x="106136" y="20861"/>
                    </a:cubicBezTo>
                    <a:cubicBezTo>
                      <a:pt x="104879" y="19398"/>
                      <a:pt x="102991" y="18450"/>
                      <a:pt x="100994" y="18450"/>
                    </a:cubicBezTo>
                    <a:cubicBezTo>
                      <a:pt x="100985" y="18450"/>
                      <a:pt x="100975" y="18450"/>
                      <a:pt x="100966" y="18450"/>
                    </a:cubicBezTo>
                    <a:cubicBezTo>
                      <a:pt x="102304" y="17004"/>
                      <a:pt x="104173" y="16205"/>
                      <a:pt x="106101" y="16205"/>
                    </a:cubicBezTo>
                    <a:close/>
                    <a:moveTo>
                      <a:pt x="70810" y="11698"/>
                    </a:moveTo>
                    <a:cubicBezTo>
                      <a:pt x="71303" y="11698"/>
                      <a:pt x="71800" y="11750"/>
                      <a:pt x="72292" y="11855"/>
                    </a:cubicBezTo>
                    <a:cubicBezTo>
                      <a:pt x="71289" y="13110"/>
                      <a:pt x="70742" y="14705"/>
                      <a:pt x="70939" y="16380"/>
                    </a:cubicBezTo>
                    <a:lnTo>
                      <a:pt x="70957" y="16371"/>
                    </a:lnTo>
                    <a:cubicBezTo>
                      <a:pt x="71461" y="16260"/>
                      <a:pt x="71969" y="16205"/>
                      <a:pt x="72473" y="16205"/>
                    </a:cubicBezTo>
                    <a:cubicBezTo>
                      <a:pt x="74401" y="16205"/>
                      <a:pt x="76274" y="17001"/>
                      <a:pt x="77624" y="18450"/>
                    </a:cubicBezTo>
                    <a:cubicBezTo>
                      <a:pt x="77606" y="18450"/>
                      <a:pt x="77588" y="18450"/>
                      <a:pt x="77570" y="18450"/>
                    </a:cubicBezTo>
                    <a:cubicBezTo>
                      <a:pt x="75520" y="18450"/>
                      <a:pt x="73598" y="19458"/>
                      <a:pt x="72346" y="20986"/>
                    </a:cubicBezTo>
                    <a:cubicBezTo>
                      <a:pt x="72738" y="17269"/>
                      <a:pt x="69425" y="13952"/>
                      <a:pt x="65712" y="13952"/>
                    </a:cubicBezTo>
                    <a:cubicBezTo>
                      <a:pt x="65692" y="13952"/>
                      <a:pt x="65673" y="13952"/>
                      <a:pt x="65653" y="13952"/>
                    </a:cubicBezTo>
                    <a:cubicBezTo>
                      <a:pt x="66995" y="12495"/>
                      <a:pt x="68873" y="11698"/>
                      <a:pt x="70810" y="11698"/>
                    </a:cubicBezTo>
                    <a:close/>
                    <a:moveTo>
                      <a:pt x="35592" y="16407"/>
                    </a:moveTo>
                    <a:cubicBezTo>
                      <a:pt x="36059" y="16407"/>
                      <a:pt x="36530" y="16454"/>
                      <a:pt x="36997" y="16551"/>
                    </a:cubicBezTo>
                    <a:cubicBezTo>
                      <a:pt x="36004" y="17802"/>
                      <a:pt x="35449" y="19385"/>
                      <a:pt x="35643" y="21056"/>
                    </a:cubicBezTo>
                    <a:lnTo>
                      <a:pt x="35643" y="21056"/>
                    </a:lnTo>
                    <a:cubicBezTo>
                      <a:pt x="34391" y="19601"/>
                      <a:pt x="32515" y="18647"/>
                      <a:pt x="30529" y="18647"/>
                    </a:cubicBezTo>
                    <a:cubicBezTo>
                      <a:pt x="30511" y="18647"/>
                      <a:pt x="30492" y="18647"/>
                      <a:pt x="30474" y="18647"/>
                    </a:cubicBezTo>
                    <a:cubicBezTo>
                      <a:pt x="31808" y="17205"/>
                      <a:pt x="33669" y="16407"/>
                      <a:pt x="35592" y="16407"/>
                    </a:cubicBezTo>
                    <a:close/>
                    <a:moveTo>
                      <a:pt x="112821" y="14253"/>
                    </a:moveTo>
                    <a:cubicBezTo>
                      <a:pt x="115997" y="14253"/>
                      <a:pt x="119174" y="16332"/>
                      <a:pt x="119218" y="20493"/>
                    </a:cubicBezTo>
                    <a:cubicBezTo>
                      <a:pt x="118738" y="20388"/>
                      <a:pt x="118254" y="20337"/>
                      <a:pt x="117773" y="20337"/>
                    </a:cubicBezTo>
                    <a:cubicBezTo>
                      <a:pt x="115916" y="20337"/>
                      <a:pt x="114116" y="21103"/>
                      <a:pt x="112821" y="22491"/>
                    </a:cubicBezTo>
                    <a:cubicBezTo>
                      <a:pt x="111548" y="21120"/>
                      <a:pt x="109756" y="20332"/>
                      <a:pt x="107874" y="20332"/>
                    </a:cubicBezTo>
                    <a:cubicBezTo>
                      <a:pt x="107391" y="20332"/>
                      <a:pt x="106907" y="20386"/>
                      <a:pt x="106432" y="20493"/>
                    </a:cubicBezTo>
                    <a:cubicBezTo>
                      <a:pt x="106468" y="16334"/>
                      <a:pt x="109644" y="14253"/>
                      <a:pt x="112821" y="14253"/>
                    </a:cubicBezTo>
                    <a:close/>
                    <a:moveTo>
                      <a:pt x="136138" y="14252"/>
                    </a:moveTo>
                    <a:cubicBezTo>
                      <a:pt x="139311" y="14252"/>
                      <a:pt x="142484" y="16329"/>
                      <a:pt x="142525" y="20484"/>
                    </a:cubicBezTo>
                    <a:lnTo>
                      <a:pt x="142525" y="20493"/>
                    </a:lnTo>
                    <a:cubicBezTo>
                      <a:pt x="142051" y="20391"/>
                      <a:pt x="141574" y="20341"/>
                      <a:pt x="141100" y="20341"/>
                    </a:cubicBezTo>
                    <a:cubicBezTo>
                      <a:pt x="139242" y="20341"/>
                      <a:pt x="137437" y="21108"/>
                      <a:pt x="136145" y="22500"/>
                    </a:cubicBezTo>
                    <a:cubicBezTo>
                      <a:pt x="134871" y="21128"/>
                      <a:pt x="133091" y="20341"/>
                      <a:pt x="131221" y="20341"/>
                    </a:cubicBezTo>
                    <a:cubicBezTo>
                      <a:pt x="131211" y="20341"/>
                      <a:pt x="131200" y="20341"/>
                      <a:pt x="131190" y="20341"/>
                    </a:cubicBezTo>
                    <a:cubicBezTo>
                      <a:pt x="130706" y="20341"/>
                      <a:pt x="130222" y="20386"/>
                      <a:pt x="129747" y="20493"/>
                    </a:cubicBezTo>
                    <a:cubicBezTo>
                      <a:pt x="129783" y="16333"/>
                      <a:pt x="132960" y="14252"/>
                      <a:pt x="136138" y="14252"/>
                    </a:cubicBezTo>
                    <a:close/>
                    <a:moveTo>
                      <a:pt x="89290" y="14357"/>
                    </a:moveTo>
                    <a:cubicBezTo>
                      <a:pt x="91871" y="14357"/>
                      <a:pt x="94452" y="15731"/>
                      <a:pt x="95348" y="18477"/>
                    </a:cubicBezTo>
                    <a:cubicBezTo>
                      <a:pt x="95572" y="19158"/>
                      <a:pt x="95679" y="19866"/>
                      <a:pt x="95688" y="20583"/>
                    </a:cubicBezTo>
                    <a:cubicBezTo>
                      <a:pt x="95213" y="20481"/>
                      <a:pt x="94734" y="20431"/>
                      <a:pt x="94259" y="20431"/>
                    </a:cubicBezTo>
                    <a:cubicBezTo>
                      <a:pt x="92398" y="20431"/>
                      <a:pt x="90599" y="21196"/>
                      <a:pt x="89299" y="22581"/>
                    </a:cubicBezTo>
                    <a:cubicBezTo>
                      <a:pt x="88025" y="21218"/>
                      <a:pt x="86246" y="20430"/>
                      <a:pt x="84376" y="20430"/>
                    </a:cubicBezTo>
                    <a:cubicBezTo>
                      <a:pt x="84365" y="20430"/>
                      <a:pt x="84355" y="20430"/>
                      <a:pt x="84344" y="20430"/>
                    </a:cubicBezTo>
                    <a:cubicBezTo>
                      <a:pt x="83860" y="20430"/>
                      <a:pt x="83376" y="20475"/>
                      <a:pt x="82902" y="20583"/>
                    </a:cubicBezTo>
                    <a:cubicBezTo>
                      <a:pt x="82902" y="19866"/>
                      <a:pt x="83018" y="19158"/>
                      <a:pt x="83233" y="18477"/>
                    </a:cubicBezTo>
                    <a:cubicBezTo>
                      <a:pt x="84129" y="15731"/>
                      <a:pt x="86710" y="14357"/>
                      <a:pt x="89290" y="14357"/>
                    </a:cubicBezTo>
                    <a:close/>
                    <a:moveTo>
                      <a:pt x="42333" y="14454"/>
                    </a:moveTo>
                    <a:cubicBezTo>
                      <a:pt x="45509" y="14454"/>
                      <a:pt x="48686" y="16533"/>
                      <a:pt x="48726" y="20690"/>
                    </a:cubicBezTo>
                    <a:cubicBezTo>
                      <a:pt x="48246" y="20585"/>
                      <a:pt x="47763" y="20534"/>
                      <a:pt x="47283" y="20534"/>
                    </a:cubicBezTo>
                    <a:cubicBezTo>
                      <a:pt x="45427" y="20534"/>
                      <a:pt x="43633" y="21302"/>
                      <a:pt x="42337" y="22697"/>
                    </a:cubicBezTo>
                    <a:cubicBezTo>
                      <a:pt x="41063" y="21325"/>
                      <a:pt x="39284" y="20538"/>
                      <a:pt x="37414" y="20538"/>
                    </a:cubicBezTo>
                    <a:cubicBezTo>
                      <a:pt x="37403" y="20538"/>
                      <a:pt x="37393" y="20538"/>
                      <a:pt x="37382" y="20538"/>
                    </a:cubicBezTo>
                    <a:cubicBezTo>
                      <a:pt x="36898" y="20538"/>
                      <a:pt x="36415" y="20583"/>
                      <a:pt x="35940" y="20690"/>
                    </a:cubicBezTo>
                    <a:cubicBezTo>
                      <a:pt x="35980" y="16533"/>
                      <a:pt x="39156" y="14454"/>
                      <a:pt x="42333" y="14454"/>
                    </a:cubicBezTo>
                    <a:close/>
                    <a:moveTo>
                      <a:pt x="65648" y="14454"/>
                    </a:moveTo>
                    <a:cubicBezTo>
                      <a:pt x="68825" y="14454"/>
                      <a:pt x="72001" y="16533"/>
                      <a:pt x="72041" y="20690"/>
                    </a:cubicBezTo>
                    <a:cubicBezTo>
                      <a:pt x="71563" y="20585"/>
                      <a:pt x="71081" y="20534"/>
                      <a:pt x="70602" y="20534"/>
                    </a:cubicBezTo>
                    <a:cubicBezTo>
                      <a:pt x="68748" y="20534"/>
                      <a:pt x="66949" y="21302"/>
                      <a:pt x="65653" y="22697"/>
                    </a:cubicBezTo>
                    <a:cubicBezTo>
                      <a:pt x="64378" y="21325"/>
                      <a:pt x="62599" y="20538"/>
                      <a:pt x="60729" y="20538"/>
                    </a:cubicBezTo>
                    <a:cubicBezTo>
                      <a:pt x="60719" y="20538"/>
                      <a:pt x="60708" y="20538"/>
                      <a:pt x="60697" y="20538"/>
                    </a:cubicBezTo>
                    <a:cubicBezTo>
                      <a:pt x="60214" y="20538"/>
                      <a:pt x="59730" y="20583"/>
                      <a:pt x="59255" y="20690"/>
                    </a:cubicBezTo>
                    <a:cubicBezTo>
                      <a:pt x="59295" y="16533"/>
                      <a:pt x="62472" y="14454"/>
                      <a:pt x="65648" y="14454"/>
                    </a:cubicBezTo>
                    <a:close/>
                    <a:moveTo>
                      <a:pt x="18806" y="14558"/>
                    </a:moveTo>
                    <a:cubicBezTo>
                      <a:pt x="21388" y="14558"/>
                      <a:pt x="23969" y="15929"/>
                      <a:pt x="24864" y="18674"/>
                    </a:cubicBezTo>
                    <a:cubicBezTo>
                      <a:pt x="25079" y="19355"/>
                      <a:pt x="25196" y="20063"/>
                      <a:pt x="25196" y="20780"/>
                    </a:cubicBezTo>
                    <a:cubicBezTo>
                      <a:pt x="24718" y="20675"/>
                      <a:pt x="24235" y="20624"/>
                      <a:pt x="23756" y="20624"/>
                    </a:cubicBezTo>
                    <a:cubicBezTo>
                      <a:pt x="21903" y="20624"/>
                      <a:pt x="20103" y="21391"/>
                      <a:pt x="18807" y="22787"/>
                    </a:cubicBezTo>
                    <a:cubicBezTo>
                      <a:pt x="17535" y="21407"/>
                      <a:pt x="15734" y="20628"/>
                      <a:pt x="13861" y="20628"/>
                    </a:cubicBezTo>
                    <a:cubicBezTo>
                      <a:pt x="13368" y="20628"/>
                      <a:pt x="12884" y="20672"/>
                      <a:pt x="12409" y="20780"/>
                    </a:cubicBezTo>
                    <a:cubicBezTo>
                      <a:pt x="12418" y="20063"/>
                      <a:pt x="12526" y="19355"/>
                      <a:pt x="12741" y="18674"/>
                    </a:cubicBezTo>
                    <a:cubicBezTo>
                      <a:pt x="13637" y="15931"/>
                      <a:pt x="16222" y="14558"/>
                      <a:pt x="18806" y="14558"/>
                    </a:cubicBezTo>
                    <a:close/>
                    <a:moveTo>
                      <a:pt x="117964" y="20706"/>
                    </a:moveTo>
                    <a:cubicBezTo>
                      <a:pt x="118390" y="20706"/>
                      <a:pt x="118819" y="20745"/>
                      <a:pt x="119245" y="20825"/>
                    </a:cubicBezTo>
                    <a:cubicBezTo>
                      <a:pt x="118726" y="21443"/>
                      <a:pt x="118322" y="22151"/>
                      <a:pt x="118063" y="22913"/>
                    </a:cubicBezTo>
                    <a:lnTo>
                      <a:pt x="118063" y="22904"/>
                    </a:lnTo>
                    <a:cubicBezTo>
                      <a:pt x="117821" y="23611"/>
                      <a:pt x="117722" y="24346"/>
                      <a:pt x="117758" y="25090"/>
                    </a:cubicBezTo>
                    <a:cubicBezTo>
                      <a:pt x="116516" y="23786"/>
                      <a:pt x="114757" y="22948"/>
                      <a:pt x="112897" y="22948"/>
                    </a:cubicBezTo>
                    <a:cubicBezTo>
                      <a:pt x="112878" y="22948"/>
                      <a:pt x="112858" y="22948"/>
                      <a:pt x="112839" y="22948"/>
                    </a:cubicBezTo>
                    <a:cubicBezTo>
                      <a:pt x="114174" y="21503"/>
                      <a:pt x="116038" y="20706"/>
                      <a:pt x="117964" y="20706"/>
                    </a:cubicBezTo>
                    <a:close/>
                    <a:moveTo>
                      <a:pt x="130993" y="20706"/>
                    </a:moveTo>
                    <a:cubicBezTo>
                      <a:pt x="132921" y="20706"/>
                      <a:pt x="134791" y="21503"/>
                      <a:pt x="136127" y="22948"/>
                    </a:cubicBezTo>
                    <a:cubicBezTo>
                      <a:pt x="136107" y="22948"/>
                      <a:pt x="136088" y="22948"/>
                      <a:pt x="136068" y="22948"/>
                    </a:cubicBezTo>
                    <a:cubicBezTo>
                      <a:pt x="134208" y="22948"/>
                      <a:pt x="132440" y="23786"/>
                      <a:pt x="131199" y="25090"/>
                    </a:cubicBezTo>
                    <a:cubicBezTo>
                      <a:pt x="131234" y="24346"/>
                      <a:pt x="131136" y="23611"/>
                      <a:pt x="130894" y="22913"/>
                    </a:cubicBezTo>
                    <a:lnTo>
                      <a:pt x="130894" y="22904"/>
                    </a:lnTo>
                    <a:cubicBezTo>
                      <a:pt x="130634" y="22142"/>
                      <a:pt x="130231" y="21443"/>
                      <a:pt x="129711" y="20825"/>
                    </a:cubicBezTo>
                    <a:cubicBezTo>
                      <a:pt x="130138" y="20745"/>
                      <a:pt x="130567" y="20706"/>
                      <a:pt x="130993" y="20706"/>
                    </a:cubicBezTo>
                    <a:close/>
                    <a:moveTo>
                      <a:pt x="84135" y="20797"/>
                    </a:moveTo>
                    <a:cubicBezTo>
                      <a:pt x="86071" y="20797"/>
                      <a:pt x="87946" y="21599"/>
                      <a:pt x="89290" y="23047"/>
                    </a:cubicBezTo>
                    <a:cubicBezTo>
                      <a:pt x="90626" y="21601"/>
                      <a:pt x="92496" y="20805"/>
                      <a:pt x="94429" y="20805"/>
                    </a:cubicBezTo>
                    <a:cubicBezTo>
                      <a:pt x="94856" y="20805"/>
                      <a:pt x="95287" y="20844"/>
                      <a:pt x="95715" y="20923"/>
                    </a:cubicBezTo>
                    <a:cubicBezTo>
                      <a:pt x="94720" y="22106"/>
                      <a:pt x="94138" y="23602"/>
                      <a:pt x="94228" y="25197"/>
                    </a:cubicBezTo>
                    <a:cubicBezTo>
                      <a:pt x="92977" y="23894"/>
                      <a:pt x="91218" y="23056"/>
                      <a:pt x="89350" y="23056"/>
                    </a:cubicBezTo>
                    <a:cubicBezTo>
                      <a:pt x="89330" y="23056"/>
                      <a:pt x="89310" y="23056"/>
                      <a:pt x="89290" y="23056"/>
                    </a:cubicBezTo>
                    <a:cubicBezTo>
                      <a:pt x="89271" y="23056"/>
                      <a:pt x="89251" y="23056"/>
                      <a:pt x="89231" y="23056"/>
                    </a:cubicBezTo>
                    <a:cubicBezTo>
                      <a:pt x="87362" y="23056"/>
                      <a:pt x="85595" y="23894"/>
                      <a:pt x="84353" y="25197"/>
                    </a:cubicBezTo>
                    <a:cubicBezTo>
                      <a:pt x="84434" y="23602"/>
                      <a:pt x="83851" y="22106"/>
                      <a:pt x="82866" y="20923"/>
                    </a:cubicBezTo>
                    <a:lnTo>
                      <a:pt x="82857" y="20914"/>
                    </a:lnTo>
                    <a:cubicBezTo>
                      <a:pt x="83283" y="20835"/>
                      <a:pt x="83710" y="20797"/>
                      <a:pt x="84135" y="20797"/>
                    </a:cubicBezTo>
                    <a:close/>
                    <a:moveTo>
                      <a:pt x="47488" y="20904"/>
                    </a:moveTo>
                    <a:cubicBezTo>
                      <a:pt x="47912" y="20904"/>
                      <a:pt x="48338" y="20943"/>
                      <a:pt x="48762" y="21022"/>
                    </a:cubicBezTo>
                    <a:cubicBezTo>
                      <a:pt x="48242" y="21640"/>
                      <a:pt x="47839" y="22348"/>
                      <a:pt x="47579" y="23110"/>
                    </a:cubicBezTo>
                    <a:cubicBezTo>
                      <a:pt x="47337" y="23809"/>
                      <a:pt x="47239" y="24552"/>
                      <a:pt x="47275" y="25287"/>
                    </a:cubicBezTo>
                    <a:cubicBezTo>
                      <a:pt x="46033" y="23992"/>
                      <a:pt x="44274" y="23154"/>
                      <a:pt x="42414" y="23154"/>
                    </a:cubicBezTo>
                    <a:cubicBezTo>
                      <a:pt x="42395" y="23154"/>
                      <a:pt x="42375" y="23154"/>
                      <a:pt x="42355" y="23154"/>
                    </a:cubicBezTo>
                    <a:cubicBezTo>
                      <a:pt x="43693" y="21707"/>
                      <a:pt x="45560" y="20904"/>
                      <a:pt x="47488" y="20904"/>
                    </a:cubicBezTo>
                    <a:close/>
                    <a:moveTo>
                      <a:pt x="60505" y="20912"/>
                    </a:moveTo>
                    <a:cubicBezTo>
                      <a:pt x="62435" y="20912"/>
                      <a:pt x="64301" y="21709"/>
                      <a:pt x="65644" y="23154"/>
                    </a:cubicBezTo>
                    <a:cubicBezTo>
                      <a:pt x="65624" y="23154"/>
                      <a:pt x="65604" y="23154"/>
                      <a:pt x="65584" y="23154"/>
                    </a:cubicBezTo>
                    <a:cubicBezTo>
                      <a:pt x="63716" y="23154"/>
                      <a:pt x="61957" y="23993"/>
                      <a:pt x="60715" y="25296"/>
                    </a:cubicBezTo>
                    <a:lnTo>
                      <a:pt x="60715" y="25287"/>
                    </a:lnTo>
                    <a:cubicBezTo>
                      <a:pt x="60751" y="24552"/>
                      <a:pt x="60644" y="23809"/>
                      <a:pt x="60411" y="23110"/>
                    </a:cubicBezTo>
                    <a:cubicBezTo>
                      <a:pt x="60151" y="22348"/>
                      <a:pt x="59748" y="21640"/>
                      <a:pt x="59219" y="21031"/>
                    </a:cubicBezTo>
                    <a:cubicBezTo>
                      <a:pt x="59647" y="20951"/>
                      <a:pt x="60078" y="20912"/>
                      <a:pt x="60505" y="20912"/>
                    </a:cubicBezTo>
                    <a:close/>
                    <a:moveTo>
                      <a:pt x="107673" y="20699"/>
                    </a:moveTo>
                    <a:cubicBezTo>
                      <a:pt x="109600" y="20699"/>
                      <a:pt x="111466" y="21495"/>
                      <a:pt x="112812" y="22939"/>
                    </a:cubicBezTo>
                    <a:cubicBezTo>
                      <a:pt x="112793" y="22939"/>
                      <a:pt x="112774" y="22939"/>
                      <a:pt x="112756" y="22939"/>
                    </a:cubicBezTo>
                    <a:cubicBezTo>
                      <a:pt x="110769" y="22939"/>
                      <a:pt x="108902" y="23885"/>
                      <a:pt x="107659" y="25332"/>
                    </a:cubicBezTo>
                    <a:cubicBezTo>
                      <a:pt x="107785" y="23674"/>
                      <a:pt x="107184" y="22097"/>
                      <a:pt x="106136" y="20878"/>
                    </a:cubicBezTo>
                    <a:lnTo>
                      <a:pt x="106136" y="20870"/>
                    </a:lnTo>
                    <a:cubicBezTo>
                      <a:pt x="106647" y="20755"/>
                      <a:pt x="107162" y="20699"/>
                      <a:pt x="107673" y="20699"/>
                    </a:cubicBezTo>
                    <a:close/>
                    <a:moveTo>
                      <a:pt x="13670" y="20994"/>
                    </a:moveTo>
                    <a:cubicBezTo>
                      <a:pt x="15606" y="20994"/>
                      <a:pt x="17480" y="21797"/>
                      <a:pt x="18825" y="23244"/>
                    </a:cubicBezTo>
                    <a:cubicBezTo>
                      <a:pt x="18805" y="23244"/>
                      <a:pt x="18786" y="23244"/>
                      <a:pt x="18766" y="23244"/>
                    </a:cubicBezTo>
                    <a:cubicBezTo>
                      <a:pt x="16897" y="23244"/>
                      <a:pt x="15129" y="24082"/>
                      <a:pt x="13888" y="25386"/>
                    </a:cubicBezTo>
                    <a:cubicBezTo>
                      <a:pt x="13951" y="23809"/>
                      <a:pt x="13368" y="22303"/>
                      <a:pt x="12382" y="21120"/>
                    </a:cubicBezTo>
                    <a:lnTo>
                      <a:pt x="12391" y="21111"/>
                    </a:lnTo>
                    <a:cubicBezTo>
                      <a:pt x="12817" y="21032"/>
                      <a:pt x="13245" y="20994"/>
                      <a:pt x="13670" y="20994"/>
                    </a:cubicBezTo>
                    <a:close/>
                    <a:moveTo>
                      <a:pt x="23971" y="20994"/>
                    </a:moveTo>
                    <a:cubicBezTo>
                      <a:pt x="24396" y="20994"/>
                      <a:pt x="24824" y="21032"/>
                      <a:pt x="25250" y="21111"/>
                    </a:cubicBezTo>
                    <a:cubicBezTo>
                      <a:pt x="24255" y="22294"/>
                      <a:pt x="23673" y="23791"/>
                      <a:pt x="23753" y="25386"/>
                    </a:cubicBezTo>
                    <a:cubicBezTo>
                      <a:pt x="22512" y="24082"/>
                      <a:pt x="20744" y="23244"/>
                      <a:pt x="18884" y="23244"/>
                    </a:cubicBezTo>
                    <a:cubicBezTo>
                      <a:pt x="18864" y="23244"/>
                      <a:pt x="18845" y="23244"/>
                      <a:pt x="18825" y="23244"/>
                    </a:cubicBezTo>
                    <a:cubicBezTo>
                      <a:pt x="20162" y="21797"/>
                      <a:pt x="22036" y="20994"/>
                      <a:pt x="23971" y="20994"/>
                    </a:cubicBezTo>
                    <a:close/>
                    <a:moveTo>
                      <a:pt x="37165" y="20902"/>
                    </a:moveTo>
                    <a:cubicBezTo>
                      <a:pt x="39100" y="20902"/>
                      <a:pt x="40977" y="21703"/>
                      <a:pt x="42328" y="23154"/>
                    </a:cubicBezTo>
                    <a:cubicBezTo>
                      <a:pt x="42310" y="23154"/>
                      <a:pt x="42291" y="23154"/>
                      <a:pt x="42273" y="23154"/>
                    </a:cubicBezTo>
                    <a:cubicBezTo>
                      <a:pt x="40286" y="23154"/>
                      <a:pt x="38419" y="24100"/>
                      <a:pt x="37176" y="25547"/>
                    </a:cubicBezTo>
                    <a:cubicBezTo>
                      <a:pt x="37302" y="23871"/>
                      <a:pt x="36701" y="22303"/>
                      <a:pt x="35653" y="21076"/>
                    </a:cubicBezTo>
                    <a:lnTo>
                      <a:pt x="35653" y="21067"/>
                    </a:lnTo>
                    <a:cubicBezTo>
                      <a:pt x="36155" y="20956"/>
                      <a:pt x="36662" y="20902"/>
                      <a:pt x="37165" y="20902"/>
                    </a:cubicBezTo>
                    <a:close/>
                    <a:moveTo>
                      <a:pt x="124474" y="18856"/>
                    </a:moveTo>
                    <a:cubicBezTo>
                      <a:pt x="127057" y="18856"/>
                      <a:pt x="129639" y="20229"/>
                      <a:pt x="130536" y="22975"/>
                    </a:cubicBezTo>
                    <a:cubicBezTo>
                      <a:pt x="130751" y="23656"/>
                      <a:pt x="130867" y="24364"/>
                      <a:pt x="130867" y="25081"/>
                    </a:cubicBezTo>
                    <a:cubicBezTo>
                      <a:pt x="130388" y="24976"/>
                      <a:pt x="129906" y="24925"/>
                      <a:pt x="129426" y="24925"/>
                    </a:cubicBezTo>
                    <a:cubicBezTo>
                      <a:pt x="127574" y="24925"/>
                      <a:pt x="125776" y="25691"/>
                      <a:pt x="124487" y="27079"/>
                    </a:cubicBezTo>
                    <a:cubicBezTo>
                      <a:pt x="123206" y="25708"/>
                      <a:pt x="121414" y="24920"/>
                      <a:pt x="119532" y="24920"/>
                    </a:cubicBezTo>
                    <a:cubicBezTo>
                      <a:pt x="119048" y="24920"/>
                      <a:pt x="118564" y="24973"/>
                      <a:pt x="118089" y="25081"/>
                    </a:cubicBezTo>
                    <a:cubicBezTo>
                      <a:pt x="118089" y="24364"/>
                      <a:pt x="118197" y="23656"/>
                      <a:pt x="118412" y="22975"/>
                    </a:cubicBezTo>
                    <a:cubicBezTo>
                      <a:pt x="119308" y="20229"/>
                      <a:pt x="121891" y="18856"/>
                      <a:pt x="124474" y="18856"/>
                    </a:cubicBezTo>
                    <a:close/>
                    <a:moveTo>
                      <a:pt x="77629" y="18952"/>
                    </a:moveTo>
                    <a:cubicBezTo>
                      <a:pt x="80805" y="18952"/>
                      <a:pt x="83981" y="21031"/>
                      <a:pt x="84022" y="25188"/>
                    </a:cubicBezTo>
                    <a:cubicBezTo>
                      <a:pt x="83543" y="25084"/>
                      <a:pt x="83060" y="25032"/>
                      <a:pt x="82581" y="25032"/>
                    </a:cubicBezTo>
                    <a:cubicBezTo>
                      <a:pt x="80728" y="25032"/>
                      <a:pt x="78930" y="25798"/>
                      <a:pt x="77642" y="27187"/>
                    </a:cubicBezTo>
                    <a:cubicBezTo>
                      <a:pt x="76360" y="25816"/>
                      <a:pt x="74568" y="25027"/>
                      <a:pt x="72687" y="25027"/>
                    </a:cubicBezTo>
                    <a:cubicBezTo>
                      <a:pt x="72203" y="25027"/>
                      <a:pt x="71719" y="25081"/>
                      <a:pt x="71244" y="25188"/>
                    </a:cubicBezTo>
                    <a:cubicBezTo>
                      <a:pt x="71280" y="21031"/>
                      <a:pt x="74454" y="18952"/>
                      <a:pt x="77629" y="18952"/>
                    </a:cubicBezTo>
                    <a:close/>
                    <a:moveTo>
                      <a:pt x="100945" y="18952"/>
                    </a:moveTo>
                    <a:cubicBezTo>
                      <a:pt x="104119" y="18952"/>
                      <a:pt x="107295" y="21030"/>
                      <a:pt x="107337" y="25187"/>
                    </a:cubicBezTo>
                    <a:lnTo>
                      <a:pt x="107337" y="25187"/>
                    </a:lnTo>
                    <a:cubicBezTo>
                      <a:pt x="106865" y="25086"/>
                      <a:pt x="106389" y="25037"/>
                      <a:pt x="105918" y="25037"/>
                    </a:cubicBezTo>
                    <a:cubicBezTo>
                      <a:pt x="104057" y="25037"/>
                      <a:pt x="102256" y="25803"/>
                      <a:pt x="100957" y="27196"/>
                    </a:cubicBezTo>
                    <a:cubicBezTo>
                      <a:pt x="99676" y="25816"/>
                      <a:pt x="97883" y="25036"/>
                      <a:pt x="96002" y="25036"/>
                    </a:cubicBezTo>
                    <a:cubicBezTo>
                      <a:pt x="95518" y="25036"/>
                      <a:pt x="95034" y="25081"/>
                      <a:pt x="94559" y="25188"/>
                    </a:cubicBezTo>
                    <a:cubicBezTo>
                      <a:pt x="94595" y="21031"/>
                      <a:pt x="97769" y="18952"/>
                      <a:pt x="100945" y="18952"/>
                    </a:cubicBezTo>
                    <a:close/>
                    <a:moveTo>
                      <a:pt x="53997" y="19058"/>
                    </a:moveTo>
                    <a:cubicBezTo>
                      <a:pt x="56578" y="19058"/>
                      <a:pt x="59157" y="20432"/>
                      <a:pt x="60052" y="23181"/>
                    </a:cubicBezTo>
                    <a:cubicBezTo>
                      <a:pt x="60267" y="23853"/>
                      <a:pt x="60384" y="24570"/>
                      <a:pt x="60384" y="25278"/>
                    </a:cubicBezTo>
                    <a:cubicBezTo>
                      <a:pt x="59909" y="25176"/>
                      <a:pt x="59430" y="25126"/>
                      <a:pt x="58956" y="25126"/>
                    </a:cubicBezTo>
                    <a:cubicBezTo>
                      <a:pt x="57095" y="25126"/>
                      <a:pt x="55295" y="25893"/>
                      <a:pt x="53995" y="27285"/>
                    </a:cubicBezTo>
                    <a:cubicBezTo>
                      <a:pt x="52714" y="25905"/>
                      <a:pt x="50922" y="25126"/>
                      <a:pt x="49049" y="25126"/>
                    </a:cubicBezTo>
                    <a:cubicBezTo>
                      <a:pt x="48556" y="25126"/>
                      <a:pt x="48072" y="25180"/>
                      <a:pt x="47597" y="25278"/>
                    </a:cubicBezTo>
                    <a:cubicBezTo>
                      <a:pt x="47606" y="24570"/>
                      <a:pt x="47714" y="23853"/>
                      <a:pt x="47929" y="23181"/>
                    </a:cubicBezTo>
                    <a:cubicBezTo>
                      <a:pt x="48830" y="20434"/>
                      <a:pt x="51414" y="19058"/>
                      <a:pt x="53997" y="19058"/>
                    </a:cubicBezTo>
                    <a:close/>
                    <a:moveTo>
                      <a:pt x="7163" y="19140"/>
                    </a:moveTo>
                    <a:cubicBezTo>
                      <a:pt x="10339" y="19140"/>
                      <a:pt x="13516" y="21219"/>
                      <a:pt x="13556" y="25377"/>
                    </a:cubicBezTo>
                    <a:cubicBezTo>
                      <a:pt x="13079" y="25272"/>
                      <a:pt x="12598" y="25222"/>
                      <a:pt x="12120" y="25222"/>
                    </a:cubicBezTo>
                    <a:cubicBezTo>
                      <a:pt x="10263" y="25222"/>
                      <a:pt x="8460" y="25990"/>
                      <a:pt x="7163" y="27379"/>
                    </a:cubicBezTo>
                    <a:lnTo>
                      <a:pt x="7163" y="27379"/>
                    </a:lnTo>
                    <a:cubicBezTo>
                      <a:pt x="5882" y="26002"/>
                      <a:pt x="4092" y="25224"/>
                      <a:pt x="2212" y="25224"/>
                    </a:cubicBezTo>
                    <a:cubicBezTo>
                      <a:pt x="1728" y="25224"/>
                      <a:pt x="1245" y="25278"/>
                      <a:pt x="770" y="25377"/>
                    </a:cubicBezTo>
                    <a:cubicBezTo>
                      <a:pt x="810" y="21219"/>
                      <a:pt x="3987" y="19140"/>
                      <a:pt x="7163" y="19140"/>
                    </a:cubicBezTo>
                    <a:close/>
                    <a:moveTo>
                      <a:pt x="30465" y="19152"/>
                    </a:moveTo>
                    <a:cubicBezTo>
                      <a:pt x="33638" y="19152"/>
                      <a:pt x="36811" y="21228"/>
                      <a:pt x="36854" y="25382"/>
                    </a:cubicBezTo>
                    <a:lnTo>
                      <a:pt x="36854" y="25382"/>
                    </a:lnTo>
                    <a:cubicBezTo>
                      <a:pt x="36384" y="25282"/>
                      <a:pt x="35912" y="25234"/>
                      <a:pt x="35443" y="25234"/>
                    </a:cubicBezTo>
                    <a:cubicBezTo>
                      <a:pt x="33580" y="25234"/>
                      <a:pt x="31775" y="26000"/>
                      <a:pt x="30483" y="27393"/>
                    </a:cubicBezTo>
                    <a:cubicBezTo>
                      <a:pt x="29201" y="26013"/>
                      <a:pt x="27409" y="25233"/>
                      <a:pt x="25528" y="25233"/>
                    </a:cubicBezTo>
                    <a:cubicBezTo>
                      <a:pt x="25044" y="25233"/>
                      <a:pt x="24560" y="25287"/>
                      <a:pt x="24085" y="25386"/>
                    </a:cubicBezTo>
                    <a:cubicBezTo>
                      <a:pt x="24116" y="21231"/>
                      <a:pt x="27290" y="19152"/>
                      <a:pt x="30465" y="19152"/>
                    </a:cubicBezTo>
                    <a:close/>
                    <a:moveTo>
                      <a:pt x="119325" y="25304"/>
                    </a:moveTo>
                    <a:cubicBezTo>
                      <a:pt x="121264" y="25304"/>
                      <a:pt x="123133" y="26108"/>
                      <a:pt x="124478" y="27563"/>
                    </a:cubicBezTo>
                    <a:cubicBezTo>
                      <a:pt x="124458" y="27563"/>
                      <a:pt x="124438" y="27563"/>
                      <a:pt x="124418" y="27563"/>
                    </a:cubicBezTo>
                    <a:cubicBezTo>
                      <a:pt x="122550" y="27563"/>
                      <a:pt x="120782" y="28392"/>
                      <a:pt x="119541" y="29696"/>
                    </a:cubicBezTo>
                    <a:cubicBezTo>
                      <a:pt x="119622" y="28110"/>
                      <a:pt x="119039" y="26604"/>
                      <a:pt x="118045" y="25421"/>
                    </a:cubicBezTo>
                    <a:cubicBezTo>
                      <a:pt x="118472" y="25342"/>
                      <a:pt x="118900" y="25304"/>
                      <a:pt x="119325" y="25304"/>
                    </a:cubicBezTo>
                    <a:close/>
                    <a:moveTo>
                      <a:pt x="129625" y="25304"/>
                    </a:moveTo>
                    <a:cubicBezTo>
                      <a:pt x="130050" y="25304"/>
                      <a:pt x="130477" y="25342"/>
                      <a:pt x="130903" y="25421"/>
                    </a:cubicBezTo>
                    <a:cubicBezTo>
                      <a:pt x="129908" y="26604"/>
                      <a:pt x="129326" y="28101"/>
                      <a:pt x="129415" y="29696"/>
                    </a:cubicBezTo>
                    <a:cubicBezTo>
                      <a:pt x="128165" y="28392"/>
                      <a:pt x="126398" y="27563"/>
                      <a:pt x="124538" y="27563"/>
                    </a:cubicBezTo>
                    <a:cubicBezTo>
                      <a:pt x="124518" y="27563"/>
                      <a:pt x="124498" y="27563"/>
                      <a:pt x="124478" y="27563"/>
                    </a:cubicBezTo>
                    <a:cubicBezTo>
                      <a:pt x="125816" y="26108"/>
                      <a:pt x="127690" y="25304"/>
                      <a:pt x="129625" y="25304"/>
                    </a:cubicBezTo>
                    <a:close/>
                    <a:moveTo>
                      <a:pt x="95793" y="25402"/>
                    </a:moveTo>
                    <a:cubicBezTo>
                      <a:pt x="97728" y="25402"/>
                      <a:pt x="99603" y="26205"/>
                      <a:pt x="100948" y="27653"/>
                    </a:cubicBezTo>
                    <a:lnTo>
                      <a:pt x="100948" y="27653"/>
                    </a:lnTo>
                    <a:cubicBezTo>
                      <a:pt x="100945" y="27653"/>
                      <a:pt x="100942" y="27653"/>
                      <a:pt x="100939" y="27653"/>
                    </a:cubicBezTo>
                    <a:cubicBezTo>
                      <a:pt x="100919" y="27652"/>
                      <a:pt x="100900" y="27652"/>
                      <a:pt x="100880" y="27652"/>
                    </a:cubicBezTo>
                    <a:cubicBezTo>
                      <a:pt x="99020" y="27652"/>
                      <a:pt x="97252" y="28491"/>
                      <a:pt x="96011" y="29794"/>
                    </a:cubicBezTo>
                    <a:cubicBezTo>
                      <a:pt x="96091" y="28199"/>
                      <a:pt x="95509" y="26703"/>
                      <a:pt x="94514" y="25520"/>
                    </a:cubicBezTo>
                    <a:cubicBezTo>
                      <a:pt x="94940" y="25441"/>
                      <a:pt x="95368" y="25402"/>
                      <a:pt x="95793" y="25402"/>
                    </a:cubicBezTo>
                    <a:close/>
                    <a:moveTo>
                      <a:pt x="82779" y="25411"/>
                    </a:moveTo>
                    <a:cubicBezTo>
                      <a:pt x="83204" y="25411"/>
                      <a:pt x="83632" y="25450"/>
                      <a:pt x="84057" y="25529"/>
                    </a:cubicBezTo>
                    <a:cubicBezTo>
                      <a:pt x="83063" y="26703"/>
                      <a:pt x="82480" y="28208"/>
                      <a:pt x="82570" y="29803"/>
                    </a:cubicBezTo>
                    <a:cubicBezTo>
                      <a:pt x="81320" y="28500"/>
                      <a:pt x="79561" y="27661"/>
                      <a:pt x="77692" y="27661"/>
                    </a:cubicBezTo>
                    <a:cubicBezTo>
                      <a:pt x="77672" y="27661"/>
                      <a:pt x="77653" y="27661"/>
                      <a:pt x="77633" y="27662"/>
                    </a:cubicBezTo>
                    <a:cubicBezTo>
                      <a:pt x="78970" y="26214"/>
                      <a:pt x="80844" y="25411"/>
                      <a:pt x="82779" y="25411"/>
                    </a:cubicBezTo>
                    <a:close/>
                    <a:moveTo>
                      <a:pt x="59128" y="25506"/>
                    </a:moveTo>
                    <a:cubicBezTo>
                      <a:pt x="59557" y="25506"/>
                      <a:pt x="59990" y="25546"/>
                      <a:pt x="60420" y="25628"/>
                    </a:cubicBezTo>
                    <a:cubicBezTo>
                      <a:pt x="59434" y="26801"/>
                      <a:pt x="58852" y="28307"/>
                      <a:pt x="58932" y="29893"/>
                    </a:cubicBezTo>
                    <a:cubicBezTo>
                      <a:pt x="57697" y="28596"/>
                      <a:pt x="55941" y="27760"/>
                      <a:pt x="54083" y="27760"/>
                    </a:cubicBezTo>
                    <a:cubicBezTo>
                      <a:pt x="54054" y="27760"/>
                      <a:pt x="54024" y="27760"/>
                      <a:pt x="53995" y="27760"/>
                    </a:cubicBezTo>
                    <a:cubicBezTo>
                      <a:pt x="53975" y="27760"/>
                      <a:pt x="53955" y="27760"/>
                      <a:pt x="53935" y="27760"/>
                    </a:cubicBezTo>
                    <a:cubicBezTo>
                      <a:pt x="52067" y="27760"/>
                      <a:pt x="50308" y="28589"/>
                      <a:pt x="49058" y="29893"/>
                    </a:cubicBezTo>
                    <a:cubicBezTo>
                      <a:pt x="49138" y="28307"/>
                      <a:pt x="48565" y="26801"/>
                      <a:pt x="47561" y="25619"/>
                    </a:cubicBezTo>
                    <a:lnTo>
                      <a:pt x="47561" y="25619"/>
                    </a:lnTo>
                    <a:lnTo>
                      <a:pt x="47570" y="25628"/>
                    </a:lnTo>
                    <a:cubicBezTo>
                      <a:pt x="48002" y="25546"/>
                      <a:pt x="48436" y="25506"/>
                      <a:pt x="48867" y="25506"/>
                    </a:cubicBezTo>
                    <a:cubicBezTo>
                      <a:pt x="50796" y="25506"/>
                      <a:pt x="52663" y="26308"/>
                      <a:pt x="54004" y="27751"/>
                    </a:cubicBezTo>
                    <a:cubicBezTo>
                      <a:pt x="55337" y="26308"/>
                      <a:pt x="57203" y="25506"/>
                      <a:pt x="59128" y="25506"/>
                    </a:cubicBezTo>
                    <a:close/>
                    <a:moveTo>
                      <a:pt x="25327" y="25613"/>
                    </a:moveTo>
                    <a:cubicBezTo>
                      <a:pt x="27257" y="25613"/>
                      <a:pt x="29124" y="26416"/>
                      <a:pt x="30465" y="27859"/>
                    </a:cubicBezTo>
                    <a:lnTo>
                      <a:pt x="30465" y="27859"/>
                    </a:lnTo>
                    <a:cubicBezTo>
                      <a:pt x="30462" y="27859"/>
                      <a:pt x="30459" y="27859"/>
                      <a:pt x="30456" y="27859"/>
                    </a:cubicBezTo>
                    <a:cubicBezTo>
                      <a:pt x="30436" y="27859"/>
                      <a:pt x="30416" y="27858"/>
                      <a:pt x="30397" y="27858"/>
                    </a:cubicBezTo>
                    <a:cubicBezTo>
                      <a:pt x="28528" y="27858"/>
                      <a:pt x="26769" y="28697"/>
                      <a:pt x="25519" y="30000"/>
                    </a:cubicBezTo>
                    <a:cubicBezTo>
                      <a:pt x="25608" y="28414"/>
                      <a:pt x="25026" y="26909"/>
                      <a:pt x="24031" y="25735"/>
                    </a:cubicBezTo>
                    <a:cubicBezTo>
                      <a:pt x="24463" y="25653"/>
                      <a:pt x="24897" y="25613"/>
                      <a:pt x="25327" y="25613"/>
                    </a:cubicBezTo>
                    <a:close/>
                    <a:moveTo>
                      <a:pt x="106136" y="30070"/>
                    </a:moveTo>
                    <a:cubicBezTo>
                      <a:pt x="106135" y="30070"/>
                      <a:pt x="106135" y="30070"/>
                      <a:pt x="106134" y="30070"/>
                    </a:cubicBezTo>
                    <a:lnTo>
                      <a:pt x="106134" y="30070"/>
                    </a:lnTo>
                    <a:lnTo>
                      <a:pt x="106136" y="30072"/>
                    </a:lnTo>
                    <a:cubicBezTo>
                      <a:pt x="106136" y="30071"/>
                      <a:pt x="106136" y="30071"/>
                      <a:pt x="106136" y="30070"/>
                    </a:cubicBezTo>
                    <a:close/>
                    <a:moveTo>
                      <a:pt x="70806" y="20910"/>
                    </a:moveTo>
                    <a:cubicBezTo>
                      <a:pt x="71297" y="20910"/>
                      <a:pt x="71792" y="20961"/>
                      <a:pt x="72283" y="21067"/>
                    </a:cubicBezTo>
                    <a:cubicBezTo>
                      <a:pt x="71289" y="22321"/>
                      <a:pt x="70742" y="23907"/>
                      <a:pt x="70939" y="25574"/>
                    </a:cubicBezTo>
                    <a:cubicBezTo>
                      <a:pt x="71449" y="25460"/>
                      <a:pt x="71962" y="25404"/>
                      <a:pt x="72472" y="25404"/>
                    </a:cubicBezTo>
                    <a:cubicBezTo>
                      <a:pt x="74409" y="25404"/>
                      <a:pt x="76285" y="26207"/>
                      <a:pt x="77633" y="27662"/>
                    </a:cubicBezTo>
                    <a:cubicBezTo>
                      <a:pt x="77615" y="27661"/>
                      <a:pt x="77597" y="27661"/>
                      <a:pt x="77578" y="27661"/>
                    </a:cubicBezTo>
                    <a:cubicBezTo>
                      <a:pt x="75520" y="27661"/>
                      <a:pt x="73598" y="28670"/>
                      <a:pt x="72346" y="30197"/>
                    </a:cubicBezTo>
                    <a:cubicBezTo>
                      <a:pt x="72748" y="26467"/>
                      <a:pt x="69425" y="23154"/>
                      <a:pt x="65707" y="23154"/>
                    </a:cubicBezTo>
                    <a:cubicBezTo>
                      <a:pt x="65692" y="23154"/>
                      <a:pt x="65677" y="23154"/>
                      <a:pt x="65662" y="23154"/>
                    </a:cubicBezTo>
                    <a:cubicBezTo>
                      <a:pt x="67004" y="21705"/>
                      <a:pt x="68876" y="20910"/>
                      <a:pt x="70806" y="20910"/>
                    </a:cubicBezTo>
                    <a:close/>
                    <a:moveTo>
                      <a:pt x="112818" y="23450"/>
                    </a:moveTo>
                    <a:cubicBezTo>
                      <a:pt x="115995" y="23450"/>
                      <a:pt x="119174" y="25529"/>
                      <a:pt x="119218" y="29687"/>
                    </a:cubicBezTo>
                    <a:cubicBezTo>
                      <a:pt x="118738" y="29582"/>
                      <a:pt x="118254" y="29531"/>
                      <a:pt x="117774" y="29531"/>
                    </a:cubicBezTo>
                    <a:cubicBezTo>
                      <a:pt x="115916" y="29531"/>
                      <a:pt x="114117" y="30298"/>
                      <a:pt x="112821" y="31694"/>
                    </a:cubicBezTo>
                    <a:cubicBezTo>
                      <a:pt x="111548" y="30314"/>
                      <a:pt x="109756" y="29534"/>
                      <a:pt x="107874" y="29534"/>
                    </a:cubicBezTo>
                    <a:cubicBezTo>
                      <a:pt x="107391" y="29534"/>
                      <a:pt x="106907" y="29588"/>
                      <a:pt x="106432" y="29687"/>
                    </a:cubicBezTo>
                    <a:cubicBezTo>
                      <a:pt x="106468" y="25529"/>
                      <a:pt x="109642" y="23450"/>
                      <a:pt x="112818" y="23450"/>
                    </a:cubicBezTo>
                    <a:close/>
                    <a:moveTo>
                      <a:pt x="136132" y="23450"/>
                    </a:moveTo>
                    <a:cubicBezTo>
                      <a:pt x="139308" y="23450"/>
                      <a:pt x="142484" y="25529"/>
                      <a:pt x="142525" y="29687"/>
                    </a:cubicBezTo>
                    <a:cubicBezTo>
                      <a:pt x="142051" y="29585"/>
                      <a:pt x="141574" y="29535"/>
                      <a:pt x="141100" y="29535"/>
                    </a:cubicBezTo>
                    <a:cubicBezTo>
                      <a:pt x="139242" y="29535"/>
                      <a:pt x="137437" y="30301"/>
                      <a:pt x="136145" y="31694"/>
                    </a:cubicBezTo>
                    <a:cubicBezTo>
                      <a:pt x="134863" y="30314"/>
                      <a:pt x="133071" y="29534"/>
                      <a:pt x="131190" y="29534"/>
                    </a:cubicBezTo>
                    <a:cubicBezTo>
                      <a:pt x="130706" y="29534"/>
                      <a:pt x="130222" y="29588"/>
                      <a:pt x="129747" y="29687"/>
                    </a:cubicBezTo>
                    <a:cubicBezTo>
                      <a:pt x="129783" y="25529"/>
                      <a:pt x="132957" y="23450"/>
                      <a:pt x="136132" y="23450"/>
                    </a:cubicBezTo>
                    <a:close/>
                    <a:moveTo>
                      <a:pt x="89290" y="23558"/>
                    </a:moveTo>
                    <a:cubicBezTo>
                      <a:pt x="92466" y="23558"/>
                      <a:pt x="95642" y="25636"/>
                      <a:pt x="95679" y="29792"/>
                    </a:cubicBezTo>
                    <a:lnTo>
                      <a:pt x="95679" y="29792"/>
                    </a:lnTo>
                    <a:cubicBezTo>
                      <a:pt x="95202" y="29689"/>
                      <a:pt x="94721" y="29638"/>
                      <a:pt x="94245" y="29638"/>
                    </a:cubicBezTo>
                    <a:cubicBezTo>
                      <a:pt x="92389" y="29638"/>
                      <a:pt x="90595" y="30406"/>
                      <a:pt x="89299" y="31801"/>
                    </a:cubicBezTo>
                    <a:cubicBezTo>
                      <a:pt x="88025" y="30429"/>
                      <a:pt x="86246" y="29642"/>
                      <a:pt x="84376" y="29642"/>
                    </a:cubicBezTo>
                    <a:cubicBezTo>
                      <a:pt x="84365" y="29642"/>
                      <a:pt x="84355" y="29642"/>
                      <a:pt x="84344" y="29642"/>
                    </a:cubicBezTo>
                    <a:cubicBezTo>
                      <a:pt x="83860" y="29642"/>
                      <a:pt x="83376" y="29687"/>
                      <a:pt x="82902" y="29794"/>
                    </a:cubicBezTo>
                    <a:cubicBezTo>
                      <a:pt x="82937" y="25637"/>
                      <a:pt x="86114" y="23558"/>
                      <a:pt x="89290" y="23558"/>
                    </a:cubicBezTo>
                    <a:close/>
                    <a:moveTo>
                      <a:pt x="42335" y="23651"/>
                    </a:moveTo>
                    <a:cubicBezTo>
                      <a:pt x="45511" y="23651"/>
                      <a:pt x="48686" y="25727"/>
                      <a:pt x="48726" y="29884"/>
                    </a:cubicBezTo>
                    <a:cubicBezTo>
                      <a:pt x="48251" y="29782"/>
                      <a:pt x="47772" y="29732"/>
                      <a:pt x="47298" y="29732"/>
                    </a:cubicBezTo>
                    <a:cubicBezTo>
                      <a:pt x="45434" y="29732"/>
                      <a:pt x="43630" y="30499"/>
                      <a:pt x="42337" y="31891"/>
                    </a:cubicBezTo>
                    <a:cubicBezTo>
                      <a:pt x="41056" y="30511"/>
                      <a:pt x="39264" y="29731"/>
                      <a:pt x="37382" y="29731"/>
                    </a:cubicBezTo>
                    <a:cubicBezTo>
                      <a:pt x="36898" y="29731"/>
                      <a:pt x="36415" y="29785"/>
                      <a:pt x="35940" y="29884"/>
                    </a:cubicBezTo>
                    <a:cubicBezTo>
                      <a:pt x="35980" y="25729"/>
                      <a:pt x="39158" y="23651"/>
                      <a:pt x="42335" y="23651"/>
                    </a:cubicBezTo>
                    <a:close/>
                    <a:moveTo>
                      <a:pt x="65651" y="23651"/>
                    </a:moveTo>
                    <a:cubicBezTo>
                      <a:pt x="68826" y="23651"/>
                      <a:pt x="72001" y="25727"/>
                      <a:pt x="72041" y="29884"/>
                    </a:cubicBezTo>
                    <a:cubicBezTo>
                      <a:pt x="71568" y="29782"/>
                      <a:pt x="71091" y="29732"/>
                      <a:pt x="70617" y="29732"/>
                    </a:cubicBezTo>
                    <a:cubicBezTo>
                      <a:pt x="68758" y="29732"/>
                      <a:pt x="66952" y="30499"/>
                      <a:pt x="65653" y="31891"/>
                    </a:cubicBezTo>
                    <a:cubicBezTo>
                      <a:pt x="64371" y="30511"/>
                      <a:pt x="62579" y="29731"/>
                      <a:pt x="60697" y="29731"/>
                    </a:cubicBezTo>
                    <a:cubicBezTo>
                      <a:pt x="60214" y="29731"/>
                      <a:pt x="59730" y="29785"/>
                      <a:pt x="59255" y="29884"/>
                    </a:cubicBezTo>
                    <a:cubicBezTo>
                      <a:pt x="59295" y="25729"/>
                      <a:pt x="62473" y="23651"/>
                      <a:pt x="65651" y="23651"/>
                    </a:cubicBezTo>
                    <a:close/>
                    <a:moveTo>
                      <a:pt x="18808" y="23757"/>
                    </a:moveTo>
                    <a:cubicBezTo>
                      <a:pt x="21978" y="23757"/>
                      <a:pt x="25149" y="25829"/>
                      <a:pt x="25196" y="29978"/>
                    </a:cubicBezTo>
                    <a:lnTo>
                      <a:pt x="25196" y="29978"/>
                    </a:lnTo>
                    <a:cubicBezTo>
                      <a:pt x="24721" y="29876"/>
                      <a:pt x="24243" y="29826"/>
                      <a:pt x="23769" y="29826"/>
                    </a:cubicBezTo>
                    <a:cubicBezTo>
                      <a:pt x="21911" y="29826"/>
                      <a:pt x="20114" y="30592"/>
                      <a:pt x="18825" y="31981"/>
                    </a:cubicBezTo>
                    <a:cubicBezTo>
                      <a:pt x="17544" y="30610"/>
                      <a:pt x="15752" y="29821"/>
                      <a:pt x="13870" y="29821"/>
                    </a:cubicBezTo>
                    <a:cubicBezTo>
                      <a:pt x="13386" y="29830"/>
                      <a:pt x="12902" y="29875"/>
                      <a:pt x="12427" y="29982"/>
                    </a:cubicBezTo>
                    <a:cubicBezTo>
                      <a:pt x="12463" y="25834"/>
                      <a:pt x="15635" y="23757"/>
                      <a:pt x="18808" y="23757"/>
                    </a:cubicBezTo>
                    <a:close/>
                    <a:moveTo>
                      <a:pt x="117967" y="29909"/>
                    </a:moveTo>
                    <a:cubicBezTo>
                      <a:pt x="118392" y="29909"/>
                      <a:pt x="118820" y="29948"/>
                      <a:pt x="119245" y="30027"/>
                    </a:cubicBezTo>
                    <a:cubicBezTo>
                      <a:pt x="118253" y="31208"/>
                      <a:pt x="117671" y="32700"/>
                      <a:pt x="117757" y="34292"/>
                    </a:cubicBezTo>
                    <a:lnTo>
                      <a:pt x="117757" y="34292"/>
                    </a:lnTo>
                    <a:cubicBezTo>
                      <a:pt x="116507" y="32989"/>
                      <a:pt x="114740" y="32159"/>
                      <a:pt x="112880" y="32159"/>
                    </a:cubicBezTo>
                    <a:cubicBezTo>
                      <a:pt x="112860" y="32159"/>
                      <a:pt x="112840" y="32160"/>
                      <a:pt x="112821" y="32160"/>
                    </a:cubicBezTo>
                    <a:cubicBezTo>
                      <a:pt x="114158" y="30712"/>
                      <a:pt x="116031" y="29909"/>
                      <a:pt x="117967" y="29909"/>
                    </a:cubicBezTo>
                    <a:close/>
                    <a:moveTo>
                      <a:pt x="84144" y="30017"/>
                    </a:moveTo>
                    <a:cubicBezTo>
                      <a:pt x="86080" y="30017"/>
                      <a:pt x="87953" y="30820"/>
                      <a:pt x="89290" y="32267"/>
                    </a:cubicBezTo>
                    <a:cubicBezTo>
                      <a:pt x="89271" y="32267"/>
                      <a:pt x="89251" y="32267"/>
                      <a:pt x="89231" y="32267"/>
                    </a:cubicBezTo>
                    <a:cubicBezTo>
                      <a:pt x="87362" y="32267"/>
                      <a:pt x="85595" y="33105"/>
                      <a:pt x="84353" y="34409"/>
                    </a:cubicBezTo>
                    <a:cubicBezTo>
                      <a:pt x="84443" y="32814"/>
                      <a:pt x="83851" y="31317"/>
                      <a:pt x="82866" y="30135"/>
                    </a:cubicBezTo>
                    <a:cubicBezTo>
                      <a:pt x="83291" y="30056"/>
                      <a:pt x="83719" y="30017"/>
                      <a:pt x="84144" y="30017"/>
                    </a:cubicBezTo>
                    <a:close/>
                    <a:moveTo>
                      <a:pt x="94437" y="30017"/>
                    </a:moveTo>
                    <a:cubicBezTo>
                      <a:pt x="94862" y="30017"/>
                      <a:pt x="95289" y="30056"/>
                      <a:pt x="95715" y="30135"/>
                    </a:cubicBezTo>
                    <a:cubicBezTo>
                      <a:pt x="94729" y="31317"/>
                      <a:pt x="94138" y="32814"/>
                      <a:pt x="94228" y="34409"/>
                    </a:cubicBezTo>
                    <a:cubicBezTo>
                      <a:pt x="92977" y="33105"/>
                      <a:pt x="91218" y="32267"/>
                      <a:pt x="89350" y="32267"/>
                    </a:cubicBezTo>
                    <a:cubicBezTo>
                      <a:pt x="89333" y="32267"/>
                      <a:pt x="89316" y="32267"/>
                      <a:pt x="89299" y="32267"/>
                    </a:cubicBezTo>
                    <a:lnTo>
                      <a:pt x="89299" y="32267"/>
                    </a:lnTo>
                    <a:cubicBezTo>
                      <a:pt x="90637" y="30820"/>
                      <a:pt x="92504" y="30017"/>
                      <a:pt x="94437" y="30017"/>
                    </a:cubicBezTo>
                    <a:close/>
                    <a:moveTo>
                      <a:pt x="47484" y="30107"/>
                    </a:moveTo>
                    <a:cubicBezTo>
                      <a:pt x="47908" y="30107"/>
                      <a:pt x="48336" y="30145"/>
                      <a:pt x="48762" y="30224"/>
                    </a:cubicBezTo>
                    <a:cubicBezTo>
                      <a:pt x="47767" y="31407"/>
                      <a:pt x="47185" y="32912"/>
                      <a:pt x="47275" y="34498"/>
                    </a:cubicBezTo>
                    <a:cubicBezTo>
                      <a:pt x="46024" y="33195"/>
                      <a:pt x="44256" y="32357"/>
                      <a:pt x="42396" y="32357"/>
                    </a:cubicBezTo>
                    <a:cubicBezTo>
                      <a:pt x="42377" y="32357"/>
                      <a:pt x="42357" y="32357"/>
                      <a:pt x="42337" y="32357"/>
                    </a:cubicBezTo>
                    <a:cubicBezTo>
                      <a:pt x="43675" y="30909"/>
                      <a:pt x="45548" y="30107"/>
                      <a:pt x="47484" y="30107"/>
                    </a:cubicBezTo>
                    <a:close/>
                    <a:moveTo>
                      <a:pt x="60497" y="30107"/>
                    </a:moveTo>
                    <a:cubicBezTo>
                      <a:pt x="62433" y="30107"/>
                      <a:pt x="64308" y="30911"/>
                      <a:pt x="65653" y="32366"/>
                    </a:cubicBezTo>
                    <a:lnTo>
                      <a:pt x="65653" y="32366"/>
                    </a:lnTo>
                    <a:cubicBezTo>
                      <a:pt x="65650" y="32366"/>
                      <a:pt x="65647" y="32366"/>
                      <a:pt x="65644" y="32366"/>
                    </a:cubicBezTo>
                    <a:cubicBezTo>
                      <a:pt x="65624" y="32366"/>
                      <a:pt x="65604" y="32366"/>
                      <a:pt x="65584" y="32366"/>
                    </a:cubicBezTo>
                    <a:cubicBezTo>
                      <a:pt x="63715" y="32366"/>
                      <a:pt x="61957" y="33195"/>
                      <a:pt x="60706" y="34498"/>
                    </a:cubicBezTo>
                    <a:cubicBezTo>
                      <a:pt x="60796" y="32912"/>
                      <a:pt x="60214" y="31407"/>
                      <a:pt x="59219" y="30224"/>
                    </a:cubicBezTo>
                    <a:cubicBezTo>
                      <a:pt x="59644" y="30145"/>
                      <a:pt x="60072" y="30107"/>
                      <a:pt x="60497" y="30107"/>
                    </a:cubicBezTo>
                    <a:close/>
                    <a:moveTo>
                      <a:pt x="106093" y="25399"/>
                    </a:moveTo>
                    <a:cubicBezTo>
                      <a:pt x="106554" y="25399"/>
                      <a:pt x="107019" y="25445"/>
                      <a:pt x="107480" y="25538"/>
                    </a:cubicBezTo>
                    <a:cubicBezTo>
                      <a:pt x="106477" y="26801"/>
                      <a:pt x="105930" y="28395"/>
                      <a:pt x="106136" y="30070"/>
                    </a:cubicBezTo>
                    <a:lnTo>
                      <a:pt x="106136" y="30070"/>
                    </a:lnTo>
                    <a:cubicBezTo>
                      <a:pt x="106645" y="29957"/>
                      <a:pt x="107158" y="29902"/>
                      <a:pt x="107667" y="29902"/>
                    </a:cubicBezTo>
                    <a:cubicBezTo>
                      <a:pt x="109601" y="29902"/>
                      <a:pt x="111474" y="30700"/>
                      <a:pt x="112821" y="32160"/>
                    </a:cubicBezTo>
                    <a:cubicBezTo>
                      <a:pt x="112802" y="32160"/>
                      <a:pt x="112783" y="32160"/>
                      <a:pt x="112764" y="32160"/>
                    </a:cubicBezTo>
                    <a:cubicBezTo>
                      <a:pt x="110778" y="32160"/>
                      <a:pt x="108911" y="33096"/>
                      <a:pt x="107659" y="34543"/>
                    </a:cubicBezTo>
                    <a:cubicBezTo>
                      <a:pt x="107785" y="32877"/>
                      <a:pt x="107175" y="31300"/>
                      <a:pt x="106127" y="30072"/>
                    </a:cubicBezTo>
                    <a:cubicBezTo>
                      <a:pt x="106130" y="30071"/>
                      <a:pt x="106132" y="30071"/>
                      <a:pt x="106134" y="30070"/>
                    </a:cubicBezTo>
                    <a:lnTo>
                      <a:pt x="106134" y="30070"/>
                    </a:lnTo>
                    <a:lnTo>
                      <a:pt x="106127" y="30063"/>
                    </a:lnTo>
                    <a:cubicBezTo>
                      <a:pt x="104875" y="28607"/>
                      <a:pt x="102990" y="27652"/>
                      <a:pt x="100995" y="27652"/>
                    </a:cubicBezTo>
                    <a:cubicBezTo>
                      <a:pt x="100979" y="27652"/>
                      <a:pt x="100964" y="27652"/>
                      <a:pt x="100948" y="27653"/>
                    </a:cubicBezTo>
                    <a:lnTo>
                      <a:pt x="100948" y="27653"/>
                    </a:lnTo>
                    <a:cubicBezTo>
                      <a:pt x="102286" y="26199"/>
                      <a:pt x="104161" y="25399"/>
                      <a:pt x="106093" y="25399"/>
                    </a:cubicBezTo>
                    <a:close/>
                    <a:moveTo>
                      <a:pt x="13651" y="30209"/>
                    </a:moveTo>
                    <a:cubicBezTo>
                      <a:pt x="15587" y="30209"/>
                      <a:pt x="17458" y="31009"/>
                      <a:pt x="18799" y="32455"/>
                    </a:cubicBezTo>
                    <a:lnTo>
                      <a:pt x="18799" y="32455"/>
                    </a:lnTo>
                    <a:cubicBezTo>
                      <a:pt x="18788" y="32455"/>
                      <a:pt x="18777" y="32455"/>
                      <a:pt x="18766" y="32455"/>
                    </a:cubicBezTo>
                    <a:cubicBezTo>
                      <a:pt x="16897" y="32455"/>
                      <a:pt x="15129" y="33294"/>
                      <a:pt x="13888" y="34597"/>
                    </a:cubicBezTo>
                    <a:cubicBezTo>
                      <a:pt x="13968" y="33002"/>
                      <a:pt x="13386" y="31497"/>
                      <a:pt x="12391" y="30323"/>
                    </a:cubicBezTo>
                    <a:cubicBezTo>
                      <a:pt x="12811" y="30247"/>
                      <a:pt x="13233" y="30209"/>
                      <a:pt x="13651" y="30209"/>
                    </a:cubicBezTo>
                    <a:close/>
                    <a:moveTo>
                      <a:pt x="23971" y="30205"/>
                    </a:moveTo>
                    <a:cubicBezTo>
                      <a:pt x="24396" y="30205"/>
                      <a:pt x="24824" y="30244"/>
                      <a:pt x="25250" y="30323"/>
                    </a:cubicBezTo>
                    <a:cubicBezTo>
                      <a:pt x="24255" y="31497"/>
                      <a:pt x="23673" y="33002"/>
                      <a:pt x="23753" y="34597"/>
                    </a:cubicBezTo>
                    <a:cubicBezTo>
                      <a:pt x="22512" y="33294"/>
                      <a:pt x="20744" y="32455"/>
                      <a:pt x="18884" y="32455"/>
                    </a:cubicBezTo>
                    <a:cubicBezTo>
                      <a:pt x="18864" y="32455"/>
                      <a:pt x="18845" y="32455"/>
                      <a:pt x="18825" y="32455"/>
                    </a:cubicBezTo>
                    <a:cubicBezTo>
                      <a:pt x="20162" y="31008"/>
                      <a:pt x="22036" y="30205"/>
                      <a:pt x="23971" y="30205"/>
                    </a:cubicBezTo>
                    <a:close/>
                    <a:moveTo>
                      <a:pt x="35606" y="25605"/>
                    </a:moveTo>
                    <a:cubicBezTo>
                      <a:pt x="36068" y="25605"/>
                      <a:pt x="36534" y="25651"/>
                      <a:pt x="36997" y="25744"/>
                    </a:cubicBezTo>
                    <a:cubicBezTo>
                      <a:pt x="35993" y="26999"/>
                      <a:pt x="35438" y="28593"/>
                      <a:pt x="35644" y="30269"/>
                    </a:cubicBezTo>
                    <a:cubicBezTo>
                      <a:pt x="36150" y="30158"/>
                      <a:pt x="36661" y="30103"/>
                      <a:pt x="37168" y="30103"/>
                    </a:cubicBezTo>
                    <a:cubicBezTo>
                      <a:pt x="39104" y="30103"/>
                      <a:pt x="40980" y="30899"/>
                      <a:pt x="42329" y="32357"/>
                    </a:cubicBezTo>
                    <a:lnTo>
                      <a:pt x="42329" y="32357"/>
                    </a:lnTo>
                    <a:cubicBezTo>
                      <a:pt x="42313" y="32357"/>
                      <a:pt x="42297" y="32357"/>
                      <a:pt x="42282" y="32357"/>
                    </a:cubicBezTo>
                    <a:cubicBezTo>
                      <a:pt x="40295" y="32357"/>
                      <a:pt x="38428" y="33302"/>
                      <a:pt x="37176" y="34749"/>
                    </a:cubicBezTo>
                    <a:cubicBezTo>
                      <a:pt x="37302" y="33074"/>
                      <a:pt x="36692" y="31497"/>
                      <a:pt x="35644" y="30269"/>
                    </a:cubicBezTo>
                    <a:cubicBezTo>
                      <a:pt x="34392" y="28813"/>
                      <a:pt x="32507" y="27858"/>
                      <a:pt x="30511" y="27858"/>
                    </a:cubicBezTo>
                    <a:cubicBezTo>
                      <a:pt x="30496" y="27858"/>
                      <a:pt x="30480" y="27859"/>
                      <a:pt x="30465" y="27859"/>
                    </a:cubicBezTo>
                    <a:lnTo>
                      <a:pt x="30465" y="27859"/>
                    </a:lnTo>
                    <a:cubicBezTo>
                      <a:pt x="31803" y="26405"/>
                      <a:pt x="33672" y="25605"/>
                      <a:pt x="35606" y="25605"/>
                    </a:cubicBezTo>
                    <a:close/>
                    <a:moveTo>
                      <a:pt x="124475" y="28056"/>
                    </a:moveTo>
                    <a:cubicBezTo>
                      <a:pt x="127650" y="28056"/>
                      <a:pt x="130827" y="30135"/>
                      <a:pt x="130867" y="34292"/>
                    </a:cubicBezTo>
                    <a:cubicBezTo>
                      <a:pt x="130389" y="34187"/>
                      <a:pt x="129906" y="34136"/>
                      <a:pt x="129427" y="34136"/>
                    </a:cubicBezTo>
                    <a:cubicBezTo>
                      <a:pt x="127574" y="34136"/>
                      <a:pt x="125776" y="34904"/>
                      <a:pt x="124487" y="36299"/>
                    </a:cubicBezTo>
                    <a:cubicBezTo>
                      <a:pt x="123213" y="34927"/>
                      <a:pt x="121434" y="34140"/>
                      <a:pt x="119564" y="34140"/>
                    </a:cubicBezTo>
                    <a:cubicBezTo>
                      <a:pt x="119553" y="34140"/>
                      <a:pt x="119543" y="34140"/>
                      <a:pt x="119532" y="34140"/>
                    </a:cubicBezTo>
                    <a:cubicBezTo>
                      <a:pt x="119048" y="34140"/>
                      <a:pt x="118564" y="34185"/>
                      <a:pt x="118089" y="34292"/>
                    </a:cubicBezTo>
                    <a:cubicBezTo>
                      <a:pt x="118125" y="30135"/>
                      <a:pt x="121299" y="28056"/>
                      <a:pt x="124475" y="28056"/>
                    </a:cubicBezTo>
                    <a:close/>
                    <a:moveTo>
                      <a:pt x="100943" y="28163"/>
                    </a:moveTo>
                    <a:cubicBezTo>
                      <a:pt x="104120" y="28163"/>
                      <a:pt x="107296" y="30242"/>
                      <a:pt x="107337" y="34400"/>
                    </a:cubicBezTo>
                    <a:cubicBezTo>
                      <a:pt x="106858" y="34295"/>
                      <a:pt x="106375" y="34244"/>
                      <a:pt x="105896" y="34244"/>
                    </a:cubicBezTo>
                    <a:cubicBezTo>
                      <a:pt x="104045" y="34244"/>
                      <a:pt x="102248" y="35008"/>
                      <a:pt x="100952" y="36393"/>
                    </a:cubicBezTo>
                    <a:lnTo>
                      <a:pt x="100952" y="36393"/>
                    </a:lnTo>
                    <a:cubicBezTo>
                      <a:pt x="99679" y="35024"/>
                      <a:pt x="97893" y="34247"/>
                      <a:pt x="96025" y="34247"/>
                    </a:cubicBezTo>
                    <a:cubicBezTo>
                      <a:pt x="96014" y="34247"/>
                      <a:pt x="96004" y="34247"/>
                      <a:pt x="95993" y="34248"/>
                    </a:cubicBezTo>
                    <a:cubicBezTo>
                      <a:pt x="95509" y="34248"/>
                      <a:pt x="95025" y="34292"/>
                      <a:pt x="94550" y="34400"/>
                    </a:cubicBezTo>
                    <a:cubicBezTo>
                      <a:pt x="94590" y="30242"/>
                      <a:pt x="97767" y="28163"/>
                      <a:pt x="100943" y="28163"/>
                    </a:cubicBezTo>
                    <a:close/>
                    <a:moveTo>
                      <a:pt x="77631" y="28160"/>
                    </a:moveTo>
                    <a:cubicBezTo>
                      <a:pt x="80803" y="28160"/>
                      <a:pt x="83975" y="30235"/>
                      <a:pt x="84021" y="34387"/>
                    </a:cubicBezTo>
                    <a:lnTo>
                      <a:pt x="84021" y="34387"/>
                    </a:lnTo>
                    <a:cubicBezTo>
                      <a:pt x="83552" y="34288"/>
                      <a:pt x="83080" y="34239"/>
                      <a:pt x="82612" y="34239"/>
                    </a:cubicBezTo>
                    <a:cubicBezTo>
                      <a:pt x="80751" y="34239"/>
                      <a:pt x="78950" y="35006"/>
                      <a:pt x="77651" y="36398"/>
                    </a:cubicBezTo>
                    <a:cubicBezTo>
                      <a:pt x="76377" y="35026"/>
                      <a:pt x="74589" y="34247"/>
                      <a:pt x="72710" y="34247"/>
                    </a:cubicBezTo>
                    <a:cubicBezTo>
                      <a:pt x="72699" y="34247"/>
                      <a:pt x="72688" y="34247"/>
                      <a:pt x="72678" y="34248"/>
                    </a:cubicBezTo>
                    <a:cubicBezTo>
                      <a:pt x="72194" y="34248"/>
                      <a:pt x="71710" y="34292"/>
                      <a:pt x="71235" y="34400"/>
                    </a:cubicBezTo>
                    <a:cubicBezTo>
                      <a:pt x="71275" y="30241"/>
                      <a:pt x="74454" y="28160"/>
                      <a:pt x="77631" y="28160"/>
                    </a:cubicBezTo>
                    <a:close/>
                    <a:moveTo>
                      <a:pt x="53992" y="28260"/>
                    </a:moveTo>
                    <a:cubicBezTo>
                      <a:pt x="57167" y="28260"/>
                      <a:pt x="60343" y="30336"/>
                      <a:pt x="60384" y="34488"/>
                    </a:cubicBezTo>
                    <a:lnTo>
                      <a:pt x="60384" y="34488"/>
                    </a:lnTo>
                    <a:cubicBezTo>
                      <a:pt x="59912" y="34387"/>
                      <a:pt x="59436" y="34338"/>
                      <a:pt x="58965" y="34338"/>
                    </a:cubicBezTo>
                    <a:cubicBezTo>
                      <a:pt x="57104" y="34338"/>
                      <a:pt x="55304" y="35104"/>
                      <a:pt x="54004" y="36497"/>
                    </a:cubicBezTo>
                    <a:cubicBezTo>
                      <a:pt x="52723" y="35117"/>
                      <a:pt x="50931" y="34337"/>
                      <a:pt x="49049" y="34337"/>
                    </a:cubicBezTo>
                    <a:cubicBezTo>
                      <a:pt x="48565" y="34337"/>
                      <a:pt x="48081" y="34391"/>
                      <a:pt x="47606" y="34489"/>
                    </a:cubicBezTo>
                    <a:cubicBezTo>
                      <a:pt x="47642" y="30336"/>
                      <a:pt x="50816" y="28260"/>
                      <a:pt x="53992" y="28260"/>
                    </a:cubicBezTo>
                    <a:close/>
                    <a:moveTo>
                      <a:pt x="7166" y="28348"/>
                    </a:moveTo>
                    <a:cubicBezTo>
                      <a:pt x="10341" y="28348"/>
                      <a:pt x="13516" y="30427"/>
                      <a:pt x="13556" y="34588"/>
                    </a:cubicBezTo>
                    <a:cubicBezTo>
                      <a:pt x="13083" y="34486"/>
                      <a:pt x="12605" y="34436"/>
                      <a:pt x="12131" y="34436"/>
                    </a:cubicBezTo>
                    <a:cubicBezTo>
                      <a:pt x="10273" y="34436"/>
                      <a:pt x="8469" y="35201"/>
                      <a:pt x="7176" y="36586"/>
                    </a:cubicBezTo>
                    <a:cubicBezTo>
                      <a:pt x="5893" y="35223"/>
                      <a:pt x="4106" y="34445"/>
                      <a:pt x="2227" y="34445"/>
                    </a:cubicBezTo>
                    <a:cubicBezTo>
                      <a:pt x="2216" y="34445"/>
                      <a:pt x="2205" y="34445"/>
                      <a:pt x="2194" y="34445"/>
                    </a:cubicBezTo>
                    <a:lnTo>
                      <a:pt x="2212" y="34427"/>
                    </a:lnTo>
                    <a:cubicBezTo>
                      <a:pt x="1728" y="34427"/>
                      <a:pt x="1245" y="34481"/>
                      <a:pt x="770" y="34588"/>
                    </a:cubicBezTo>
                    <a:cubicBezTo>
                      <a:pt x="810" y="30429"/>
                      <a:pt x="3988" y="28348"/>
                      <a:pt x="7166" y="28348"/>
                    </a:cubicBezTo>
                    <a:close/>
                    <a:moveTo>
                      <a:pt x="30465" y="28364"/>
                    </a:moveTo>
                    <a:cubicBezTo>
                      <a:pt x="33638" y="28364"/>
                      <a:pt x="36811" y="30439"/>
                      <a:pt x="36854" y="34593"/>
                    </a:cubicBezTo>
                    <a:lnTo>
                      <a:pt x="36854" y="34593"/>
                    </a:lnTo>
                    <a:cubicBezTo>
                      <a:pt x="36384" y="34494"/>
                      <a:pt x="35912" y="34445"/>
                      <a:pt x="35443" y="34445"/>
                    </a:cubicBezTo>
                    <a:cubicBezTo>
                      <a:pt x="33580" y="34445"/>
                      <a:pt x="31775" y="35212"/>
                      <a:pt x="30483" y="36604"/>
                    </a:cubicBezTo>
                    <a:cubicBezTo>
                      <a:pt x="29201" y="35224"/>
                      <a:pt x="27409" y="34445"/>
                      <a:pt x="25528" y="34445"/>
                    </a:cubicBezTo>
                    <a:cubicBezTo>
                      <a:pt x="25044" y="34445"/>
                      <a:pt x="24560" y="34498"/>
                      <a:pt x="24085" y="34597"/>
                    </a:cubicBezTo>
                    <a:cubicBezTo>
                      <a:pt x="24116" y="30443"/>
                      <a:pt x="27290" y="28364"/>
                      <a:pt x="30465" y="28364"/>
                    </a:cubicBezTo>
                    <a:close/>
                    <a:moveTo>
                      <a:pt x="119327" y="34515"/>
                    </a:moveTo>
                    <a:cubicBezTo>
                      <a:pt x="121267" y="34515"/>
                      <a:pt x="123141" y="35318"/>
                      <a:pt x="124478" y="36765"/>
                    </a:cubicBezTo>
                    <a:cubicBezTo>
                      <a:pt x="124458" y="36765"/>
                      <a:pt x="124439" y="36765"/>
                      <a:pt x="124419" y="36765"/>
                    </a:cubicBezTo>
                    <a:cubicBezTo>
                      <a:pt x="122550" y="36765"/>
                      <a:pt x="120782" y="37604"/>
                      <a:pt x="119541" y="38907"/>
                    </a:cubicBezTo>
                    <a:cubicBezTo>
                      <a:pt x="119622" y="37312"/>
                      <a:pt x="119039" y="35816"/>
                      <a:pt x="118045" y="34633"/>
                    </a:cubicBezTo>
                    <a:cubicBezTo>
                      <a:pt x="118472" y="34554"/>
                      <a:pt x="118901" y="34515"/>
                      <a:pt x="119327" y="34515"/>
                    </a:cubicBezTo>
                    <a:close/>
                    <a:moveTo>
                      <a:pt x="129624" y="34515"/>
                    </a:moveTo>
                    <a:cubicBezTo>
                      <a:pt x="130049" y="34515"/>
                      <a:pt x="130477" y="34554"/>
                      <a:pt x="130903" y="34633"/>
                    </a:cubicBezTo>
                    <a:cubicBezTo>
                      <a:pt x="129908" y="35816"/>
                      <a:pt x="129326" y="37312"/>
                      <a:pt x="129415" y="38907"/>
                    </a:cubicBezTo>
                    <a:cubicBezTo>
                      <a:pt x="128165" y="37604"/>
                      <a:pt x="126397" y="36765"/>
                      <a:pt x="124537" y="36765"/>
                    </a:cubicBezTo>
                    <a:cubicBezTo>
                      <a:pt x="124517" y="36765"/>
                      <a:pt x="124498" y="36765"/>
                      <a:pt x="124478" y="36765"/>
                    </a:cubicBezTo>
                    <a:cubicBezTo>
                      <a:pt x="125815" y="35318"/>
                      <a:pt x="127689" y="34515"/>
                      <a:pt x="129624" y="34515"/>
                    </a:cubicBezTo>
                    <a:close/>
                    <a:moveTo>
                      <a:pt x="82770" y="34620"/>
                    </a:moveTo>
                    <a:cubicBezTo>
                      <a:pt x="83198" y="34620"/>
                      <a:pt x="83629" y="34660"/>
                      <a:pt x="84057" y="34740"/>
                    </a:cubicBezTo>
                    <a:cubicBezTo>
                      <a:pt x="83556" y="35341"/>
                      <a:pt x="83152" y="36031"/>
                      <a:pt x="82893" y="36765"/>
                    </a:cubicBezTo>
                    <a:lnTo>
                      <a:pt x="82875" y="36765"/>
                    </a:lnTo>
                    <a:cubicBezTo>
                      <a:pt x="82633" y="37473"/>
                      <a:pt x="82534" y="38208"/>
                      <a:pt x="82570" y="38952"/>
                    </a:cubicBezTo>
                    <a:cubicBezTo>
                      <a:pt x="81324" y="37644"/>
                      <a:pt x="79559" y="36810"/>
                      <a:pt x="77695" y="36810"/>
                    </a:cubicBezTo>
                    <a:cubicBezTo>
                      <a:pt x="79026" y="35399"/>
                      <a:pt x="80871" y="34620"/>
                      <a:pt x="82770" y="34620"/>
                    </a:cubicBezTo>
                    <a:close/>
                    <a:moveTo>
                      <a:pt x="95806" y="34620"/>
                    </a:moveTo>
                    <a:cubicBezTo>
                      <a:pt x="97710" y="34620"/>
                      <a:pt x="99556" y="35399"/>
                      <a:pt x="100894" y="36810"/>
                    </a:cubicBezTo>
                    <a:cubicBezTo>
                      <a:pt x="99021" y="36810"/>
                      <a:pt x="97256" y="37644"/>
                      <a:pt x="96011" y="38952"/>
                    </a:cubicBezTo>
                    <a:cubicBezTo>
                      <a:pt x="96047" y="38208"/>
                      <a:pt x="95948" y="37473"/>
                      <a:pt x="95706" y="36765"/>
                    </a:cubicBezTo>
                    <a:lnTo>
                      <a:pt x="95679" y="36765"/>
                    </a:lnTo>
                    <a:cubicBezTo>
                      <a:pt x="95419" y="36031"/>
                      <a:pt x="95025" y="35341"/>
                      <a:pt x="94514" y="34740"/>
                    </a:cubicBezTo>
                    <a:cubicBezTo>
                      <a:pt x="94944" y="34660"/>
                      <a:pt x="95377" y="34620"/>
                      <a:pt x="95806" y="34620"/>
                    </a:cubicBezTo>
                    <a:close/>
                    <a:moveTo>
                      <a:pt x="59142" y="34720"/>
                    </a:moveTo>
                    <a:cubicBezTo>
                      <a:pt x="59570" y="34720"/>
                      <a:pt x="60000" y="34759"/>
                      <a:pt x="60429" y="34839"/>
                    </a:cubicBezTo>
                    <a:cubicBezTo>
                      <a:pt x="59434" y="36022"/>
                      <a:pt x="58852" y="37518"/>
                      <a:pt x="58941" y="39113"/>
                    </a:cubicBezTo>
                    <a:cubicBezTo>
                      <a:pt x="57691" y="37810"/>
                      <a:pt x="55923" y="36971"/>
                      <a:pt x="54063" y="36971"/>
                    </a:cubicBezTo>
                    <a:cubicBezTo>
                      <a:pt x="54043" y="36971"/>
                      <a:pt x="54024" y="36971"/>
                      <a:pt x="54004" y="36972"/>
                    </a:cubicBezTo>
                    <a:cubicBezTo>
                      <a:pt x="53984" y="36971"/>
                      <a:pt x="53964" y="36971"/>
                      <a:pt x="53945" y="36971"/>
                    </a:cubicBezTo>
                    <a:cubicBezTo>
                      <a:pt x="52076" y="36971"/>
                      <a:pt x="50308" y="37810"/>
                      <a:pt x="49067" y="39113"/>
                    </a:cubicBezTo>
                    <a:cubicBezTo>
                      <a:pt x="49147" y="37518"/>
                      <a:pt x="48565" y="36022"/>
                      <a:pt x="47579" y="34839"/>
                    </a:cubicBezTo>
                    <a:cubicBezTo>
                      <a:pt x="48004" y="34760"/>
                      <a:pt x="48431" y="34721"/>
                      <a:pt x="48855" y="34721"/>
                    </a:cubicBezTo>
                    <a:cubicBezTo>
                      <a:pt x="50785" y="34721"/>
                      <a:pt x="52658" y="35523"/>
                      <a:pt x="53995" y="36963"/>
                    </a:cubicBezTo>
                    <a:lnTo>
                      <a:pt x="54004" y="36963"/>
                    </a:lnTo>
                    <a:cubicBezTo>
                      <a:pt x="55339" y="35517"/>
                      <a:pt x="57210" y="34720"/>
                      <a:pt x="59142" y="34720"/>
                    </a:cubicBezTo>
                    <a:close/>
                    <a:moveTo>
                      <a:pt x="12301" y="34821"/>
                    </a:moveTo>
                    <a:cubicBezTo>
                      <a:pt x="12724" y="34821"/>
                      <a:pt x="13150" y="34859"/>
                      <a:pt x="13574" y="34938"/>
                    </a:cubicBezTo>
                    <a:cubicBezTo>
                      <a:pt x="13063" y="35538"/>
                      <a:pt x="12669" y="36228"/>
                      <a:pt x="12409" y="36972"/>
                    </a:cubicBezTo>
                    <a:lnTo>
                      <a:pt x="12382" y="36972"/>
                    </a:lnTo>
                    <a:cubicBezTo>
                      <a:pt x="12141" y="37670"/>
                      <a:pt x="12042" y="38414"/>
                      <a:pt x="12087" y="39149"/>
                    </a:cubicBezTo>
                    <a:cubicBezTo>
                      <a:pt x="10841" y="37850"/>
                      <a:pt x="9076" y="37007"/>
                      <a:pt x="7212" y="37007"/>
                    </a:cubicBezTo>
                    <a:cubicBezTo>
                      <a:pt x="8547" y="35599"/>
                      <a:pt x="10392" y="34821"/>
                      <a:pt x="12301" y="34821"/>
                    </a:cubicBezTo>
                    <a:close/>
                    <a:moveTo>
                      <a:pt x="25305" y="34821"/>
                    </a:moveTo>
                    <a:cubicBezTo>
                      <a:pt x="27216" y="34821"/>
                      <a:pt x="29067" y="35599"/>
                      <a:pt x="30402" y="37007"/>
                    </a:cubicBezTo>
                    <a:cubicBezTo>
                      <a:pt x="28538" y="37007"/>
                      <a:pt x="26764" y="37841"/>
                      <a:pt x="25519" y="39149"/>
                    </a:cubicBezTo>
                    <a:cubicBezTo>
                      <a:pt x="25563" y="38414"/>
                      <a:pt x="25456" y="37670"/>
                      <a:pt x="25223" y="36972"/>
                    </a:cubicBezTo>
                    <a:lnTo>
                      <a:pt x="25196" y="36972"/>
                    </a:lnTo>
                    <a:cubicBezTo>
                      <a:pt x="24936" y="36228"/>
                      <a:pt x="24542" y="35538"/>
                      <a:pt x="24031" y="34938"/>
                    </a:cubicBezTo>
                    <a:cubicBezTo>
                      <a:pt x="24455" y="34859"/>
                      <a:pt x="24882" y="34821"/>
                      <a:pt x="25305" y="34821"/>
                    </a:cubicBezTo>
                    <a:close/>
                    <a:moveTo>
                      <a:pt x="106096" y="34617"/>
                    </a:moveTo>
                    <a:cubicBezTo>
                      <a:pt x="106559" y="34617"/>
                      <a:pt x="107026" y="34664"/>
                      <a:pt x="107489" y="34758"/>
                    </a:cubicBezTo>
                    <a:cubicBezTo>
                      <a:pt x="106495" y="35995"/>
                      <a:pt x="105948" y="37563"/>
                      <a:pt x="106127" y="39212"/>
                    </a:cubicBezTo>
                    <a:cubicBezTo>
                      <a:pt x="104873" y="37760"/>
                      <a:pt x="103000" y="36810"/>
                      <a:pt x="101011" y="36810"/>
                    </a:cubicBezTo>
                    <a:cubicBezTo>
                      <a:pt x="102344" y="35398"/>
                      <a:pt x="104192" y="34617"/>
                      <a:pt x="106096" y="34617"/>
                    </a:cubicBezTo>
                    <a:close/>
                    <a:moveTo>
                      <a:pt x="70794" y="30109"/>
                    </a:moveTo>
                    <a:cubicBezTo>
                      <a:pt x="71289" y="30109"/>
                      <a:pt x="71788" y="30161"/>
                      <a:pt x="72283" y="30269"/>
                    </a:cubicBezTo>
                    <a:cubicBezTo>
                      <a:pt x="71289" y="31524"/>
                      <a:pt x="70742" y="33110"/>
                      <a:pt x="70939" y="34785"/>
                    </a:cubicBezTo>
                    <a:lnTo>
                      <a:pt x="70957" y="34785"/>
                    </a:lnTo>
                    <a:cubicBezTo>
                      <a:pt x="71462" y="34672"/>
                      <a:pt x="71973" y="34617"/>
                      <a:pt x="72479" y="34617"/>
                    </a:cubicBezTo>
                    <a:cubicBezTo>
                      <a:pt x="74381" y="34617"/>
                      <a:pt x="76233" y="35395"/>
                      <a:pt x="77570" y="36810"/>
                    </a:cubicBezTo>
                    <a:cubicBezTo>
                      <a:pt x="75527" y="36810"/>
                      <a:pt x="73601" y="37814"/>
                      <a:pt x="72346" y="39337"/>
                    </a:cubicBezTo>
                    <a:cubicBezTo>
                      <a:pt x="72694" y="35639"/>
                      <a:pt x="69398" y="32366"/>
                      <a:pt x="65704" y="32366"/>
                    </a:cubicBezTo>
                    <a:cubicBezTo>
                      <a:pt x="65687" y="32366"/>
                      <a:pt x="65670" y="32366"/>
                      <a:pt x="65653" y="32366"/>
                    </a:cubicBezTo>
                    <a:lnTo>
                      <a:pt x="65653" y="32366"/>
                    </a:lnTo>
                    <a:cubicBezTo>
                      <a:pt x="66994" y="30911"/>
                      <a:pt x="68863" y="30109"/>
                      <a:pt x="70794" y="30109"/>
                    </a:cubicBezTo>
                    <a:close/>
                    <a:moveTo>
                      <a:pt x="35613" y="34809"/>
                    </a:moveTo>
                    <a:cubicBezTo>
                      <a:pt x="36073" y="34809"/>
                      <a:pt x="36537" y="34854"/>
                      <a:pt x="36997" y="34946"/>
                    </a:cubicBezTo>
                    <a:cubicBezTo>
                      <a:pt x="36013" y="36189"/>
                      <a:pt x="35458" y="37762"/>
                      <a:pt x="35634" y="39407"/>
                    </a:cubicBezTo>
                    <a:lnTo>
                      <a:pt x="35634" y="39407"/>
                    </a:lnTo>
                    <a:cubicBezTo>
                      <a:pt x="34388" y="37948"/>
                      <a:pt x="32507" y="36998"/>
                      <a:pt x="30519" y="36998"/>
                    </a:cubicBezTo>
                    <a:cubicBezTo>
                      <a:pt x="31861" y="35584"/>
                      <a:pt x="33709" y="34809"/>
                      <a:pt x="35613" y="34809"/>
                    </a:cubicBezTo>
                    <a:close/>
                    <a:moveTo>
                      <a:pt x="136132" y="32662"/>
                    </a:moveTo>
                    <a:cubicBezTo>
                      <a:pt x="139308" y="32662"/>
                      <a:pt x="142484" y="34740"/>
                      <a:pt x="142525" y="38898"/>
                    </a:cubicBezTo>
                    <a:cubicBezTo>
                      <a:pt x="142046" y="38793"/>
                      <a:pt x="141563" y="38742"/>
                      <a:pt x="141084" y="38742"/>
                    </a:cubicBezTo>
                    <a:cubicBezTo>
                      <a:pt x="139231" y="38742"/>
                      <a:pt x="137433" y="39508"/>
                      <a:pt x="136145" y="40896"/>
                    </a:cubicBezTo>
                    <a:cubicBezTo>
                      <a:pt x="134863" y="39525"/>
                      <a:pt x="133071" y="38737"/>
                      <a:pt x="131190" y="38737"/>
                    </a:cubicBezTo>
                    <a:cubicBezTo>
                      <a:pt x="130706" y="38737"/>
                      <a:pt x="130222" y="38791"/>
                      <a:pt x="129747" y="38898"/>
                    </a:cubicBezTo>
                    <a:cubicBezTo>
                      <a:pt x="129783" y="34740"/>
                      <a:pt x="132957" y="32662"/>
                      <a:pt x="136132" y="32662"/>
                    </a:cubicBezTo>
                    <a:close/>
                    <a:moveTo>
                      <a:pt x="112818" y="32662"/>
                    </a:moveTo>
                    <a:cubicBezTo>
                      <a:pt x="115995" y="32662"/>
                      <a:pt x="119174" y="34740"/>
                      <a:pt x="119218" y="38898"/>
                    </a:cubicBezTo>
                    <a:cubicBezTo>
                      <a:pt x="118738" y="38793"/>
                      <a:pt x="118254" y="38742"/>
                      <a:pt x="117774" y="38742"/>
                    </a:cubicBezTo>
                    <a:cubicBezTo>
                      <a:pt x="115916" y="38742"/>
                      <a:pt x="114117" y="39510"/>
                      <a:pt x="112821" y="40905"/>
                    </a:cubicBezTo>
                    <a:cubicBezTo>
                      <a:pt x="111548" y="39525"/>
                      <a:pt x="109756" y="38746"/>
                      <a:pt x="107874" y="38746"/>
                    </a:cubicBezTo>
                    <a:cubicBezTo>
                      <a:pt x="107391" y="38746"/>
                      <a:pt x="106907" y="38791"/>
                      <a:pt x="106432" y="38898"/>
                    </a:cubicBezTo>
                    <a:cubicBezTo>
                      <a:pt x="106468" y="34740"/>
                      <a:pt x="109642" y="32662"/>
                      <a:pt x="112818" y="32662"/>
                    </a:cubicBezTo>
                    <a:close/>
                    <a:moveTo>
                      <a:pt x="89290" y="32762"/>
                    </a:moveTo>
                    <a:cubicBezTo>
                      <a:pt x="91871" y="32762"/>
                      <a:pt x="94452" y="34136"/>
                      <a:pt x="95348" y="36882"/>
                    </a:cubicBezTo>
                    <a:lnTo>
                      <a:pt x="95375" y="36882"/>
                    </a:lnTo>
                    <a:cubicBezTo>
                      <a:pt x="95572" y="37545"/>
                      <a:pt x="95679" y="38235"/>
                      <a:pt x="95688" y="38934"/>
                    </a:cubicBezTo>
                    <a:cubicBezTo>
                      <a:pt x="95213" y="38832"/>
                      <a:pt x="94735" y="38782"/>
                      <a:pt x="94260" y="38782"/>
                    </a:cubicBezTo>
                    <a:cubicBezTo>
                      <a:pt x="92399" y="38782"/>
                      <a:pt x="90599" y="39549"/>
                      <a:pt x="89299" y="40941"/>
                    </a:cubicBezTo>
                    <a:cubicBezTo>
                      <a:pt x="88018" y="39561"/>
                      <a:pt x="86226" y="38782"/>
                      <a:pt x="84344" y="38782"/>
                    </a:cubicBezTo>
                    <a:cubicBezTo>
                      <a:pt x="83860" y="38782"/>
                      <a:pt x="83376" y="38835"/>
                      <a:pt x="82902" y="38934"/>
                    </a:cubicBezTo>
                    <a:cubicBezTo>
                      <a:pt x="82902" y="38235"/>
                      <a:pt x="83009" y="37545"/>
                      <a:pt x="83215" y="36882"/>
                    </a:cubicBezTo>
                    <a:lnTo>
                      <a:pt x="83233" y="36882"/>
                    </a:lnTo>
                    <a:cubicBezTo>
                      <a:pt x="84129" y="34136"/>
                      <a:pt x="86710" y="32762"/>
                      <a:pt x="89290" y="32762"/>
                    </a:cubicBezTo>
                    <a:close/>
                    <a:moveTo>
                      <a:pt x="42338" y="32863"/>
                    </a:moveTo>
                    <a:cubicBezTo>
                      <a:pt x="45512" y="32863"/>
                      <a:pt x="48684" y="34938"/>
                      <a:pt x="48726" y="39091"/>
                    </a:cubicBezTo>
                    <a:lnTo>
                      <a:pt x="48726" y="39091"/>
                    </a:lnTo>
                    <a:cubicBezTo>
                      <a:pt x="48257" y="38992"/>
                      <a:pt x="47785" y="38943"/>
                      <a:pt x="47316" y="38943"/>
                    </a:cubicBezTo>
                    <a:cubicBezTo>
                      <a:pt x="45455" y="38943"/>
                      <a:pt x="43655" y="39710"/>
                      <a:pt x="42355" y="41102"/>
                    </a:cubicBezTo>
                    <a:cubicBezTo>
                      <a:pt x="41081" y="39730"/>
                      <a:pt x="39293" y="38952"/>
                      <a:pt x="37414" y="38952"/>
                    </a:cubicBezTo>
                    <a:cubicBezTo>
                      <a:pt x="37404" y="38952"/>
                      <a:pt x="37393" y="38952"/>
                      <a:pt x="37382" y="38952"/>
                    </a:cubicBezTo>
                    <a:cubicBezTo>
                      <a:pt x="36898" y="38952"/>
                      <a:pt x="36415" y="38997"/>
                      <a:pt x="35940" y="39104"/>
                    </a:cubicBezTo>
                    <a:cubicBezTo>
                      <a:pt x="35980" y="34944"/>
                      <a:pt x="39160" y="32863"/>
                      <a:pt x="42338" y="32863"/>
                    </a:cubicBezTo>
                    <a:close/>
                    <a:moveTo>
                      <a:pt x="65648" y="32868"/>
                    </a:moveTo>
                    <a:cubicBezTo>
                      <a:pt x="68825" y="32868"/>
                      <a:pt x="72001" y="34946"/>
                      <a:pt x="72041" y="39104"/>
                    </a:cubicBezTo>
                    <a:cubicBezTo>
                      <a:pt x="71563" y="38999"/>
                      <a:pt x="71081" y="38948"/>
                      <a:pt x="70602" y="38948"/>
                    </a:cubicBezTo>
                    <a:cubicBezTo>
                      <a:pt x="68748" y="38948"/>
                      <a:pt x="66949" y="39716"/>
                      <a:pt x="65653" y="41111"/>
                    </a:cubicBezTo>
                    <a:cubicBezTo>
                      <a:pt x="64371" y="39731"/>
                      <a:pt x="62579" y="38952"/>
                      <a:pt x="60697" y="38952"/>
                    </a:cubicBezTo>
                    <a:cubicBezTo>
                      <a:pt x="60214" y="38952"/>
                      <a:pt x="59730" y="38997"/>
                      <a:pt x="59255" y="39104"/>
                    </a:cubicBezTo>
                    <a:cubicBezTo>
                      <a:pt x="59295" y="34946"/>
                      <a:pt x="62472" y="32868"/>
                      <a:pt x="65648" y="32868"/>
                    </a:cubicBezTo>
                    <a:close/>
                    <a:moveTo>
                      <a:pt x="18803" y="32968"/>
                    </a:moveTo>
                    <a:cubicBezTo>
                      <a:pt x="21386" y="32968"/>
                      <a:pt x="23968" y="34342"/>
                      <a:pt x="24864" y="37088"/>
                    </a:cubicBezTo>
                    <a:lnTo>
                      <a:pt x="24882" y="37088"/>
                    </a:lnTo>
                    <a:cubicBezTo>
                      <a:pt x="25088" y="37751"/>
                      <a:pt x="25196" y="38441"/>
                      <a:pt x="25196" y="39140"/>
                    </a:cubicBezTo>
                    <a:cubicBezTo>
                      <a:pt x="24723" y="39038"/>
                      <a:pt x="24246" y="38988"/>
                      <a:pt x="23772" y="38988"/>
                    </a:cubicBezTo>
                    <a:cubicBezTo>
                      <a:pt x="21913" y="38988"/>
                      <a:pt x="20107" y="39755"/>
                      <a:pt x="18807" y="41147"/>
                    </a:cubicBezTo>
                    <a:cubicBezTo>
                      <a:pt x="17526" y="39767"/>
                      <a:pt x="15734" y="38988"/>
                      <a:pt x="13852" y="38988"/>
                    </a:cubicBezTo>
                    <a:cubicBezTo>
                      <a:pt x="13368" y="38988"/>
                      <a:pt x="12884" y="39041"/>
                      <a:pt x="12409" y="39140"/>
                    </a:cubicBezTo>
                    <a:cubicBezTo>
                      <a:pt x="12409" y="38441"/>
                      <a:pt x="12517" y="37751"/>
                      <a:pt x="12723" y="37088"/>
                    </a:cubicBezTo>
                    <a:lnTo>
                      <a:pt x="12741" y="37088"/>
                    </a:lnTo>
                    <a:cubicBezTo>
                      <a:pt x="13637" y="34342"/>
                      <a:pt x="16220" y="32968"/>
                      <a:pt x="18803" y="32968"/>
                    </a:cubicBezTo>
                    <a:close/>
                    <a:moveTo>
                      <a:pt x="117968" y="39112"/>
                    </a:moveTo>
                    <a:cubicBezTo>
                      <a:pt x="118392" y="39112"/>
                      <a:pt x="118820" y="39151"/>
                      <a:pt x="119245" y="39230"/>
                    </a:cubicBezTo>
                    <a:cubicBezTo>
                      <a:pt x="118726" y="39848"/>
                      <a:pt x="118322" y="40565"/>
                      <a:pt x="118063" y="41326"/>
                    </a:cubicBezTo>
                    <a:lnTo>
                      <a:pt x="118063" y="41317"/>
                    </a:lnTo>
                    <a:lnTo>
                      <a:pt x="118054" y="41344"/>
                    </a:lnTo>
                    <a:cubicBezTo>
                      <a:pt x="118054" y="41353"/>
                      <a:pt x="118045" y="41362"/>
                      <a:pt x="118036" y="41380"/>
                    </a:cubicBezTo>
                    <a:cubicBezTo>
                      <a:pt x="117812" y="42061"/>
                      <a:pt x="117713" y="42787"/>
                      <a:pt x="117758" y="43504"/>
                    </a:cubicBezTo>
                    <a:cubicBezTo>
                      <a:pt x="116508" y="42200"/>
                      <a:pt x="114748" y="41362"/>
                      <a:pt x="112888" y="41362"/>
                    </a:cubicBezTo>
                    <a:cubicBezTo>
                      <a:pt x="112869" y="41362"/>
                      <a:pt x="112849" y="41362"/>
                      <a:pt x="112830" y="41362"/>
                    </a:cubicBezTo>
                    <a:cubicBezTo>
                      <a:pt x="114167" y="39915"/>
                      <a:pt x="116034" y="39112"/>
                      <a:pt x="117968" y="39112"/>
                    </a:cubicBezTo>
                    <a:close/>
                    <a:moveTo>
                      <a:pt x="130986" y="39112"/>
                    </a:moveTo>
                    <a:cubicBezTo>
                      <a:pt x="132916" y="39112"/>
                      <a:pt x="134791" y="39915"/>
                      <a:pt x="136136" y="41362"/>
                    </a:cubicBezTo>
                    <a:cubicBezTo>
                      <a:pt x="136116" y="41362"/>
                      <a:pt x="136096" y="41362"/>
                      <a:pt x="136077" y="41362"/>
                    </a:cubicBezTo>
                    <a:cubicBezTo>
                      <a:pt x="134208" y="41362"/>
                      <a:pt x="132440" y="42200"/>
                      <a:pt x="131199" y="43504"/>
                    </a:cubicBezTo>
                    <a:cubicBezTo>
                      <a:pt x="131234" y="42787"/>
                      <a:pt x="131136" y="42070"/>
                      <a:pt x="130912" y="41389"/>
                    </a:cubicBezTo>
                    <a:lnTo>
                      <a:pt x="130912" y="41380"/>
                    </a:lnTo>
                    <a:cubicBezTo>
                      <a:pt x="130912" y="41371"/>
                      <a:pt x="130903" y="41362"/>
                      <a:pt x="130903" y="41344"/>
                    </a:cubicBezTo>
                    <a:cubicBezTo>
                      <a:pt x="130894" y="41335"/>
                      <a:pt x="130903" y="41335"/>
                      <a:pt x="130894" y="41326"/>
                    </a:cubicBezTo>
                    <a:cubicBezTo>
                      <a:pt x="130625" y="40556"/>
                      <a:pt x="130231" y="39848"/>
                      <a:pt x="129711" y="39230"/>
                    </a:cubicBezTo>
                    <a:cubicBezTo>
                      <a:pt x="130135" y="39151"/>
                      <a:pt x="130562" y="39112"/>
                      <a:pt x="130986" y="39112"/>
                    </a:cubicBezTo>
                    <a:close/>
                    <a:moveTo>
                      <a:pt x="84143" y="39166"/>
                    </a:moveTo>
                    <a:cubicBezTo>
                      <a:pt x="86077" y="39166"/>
                      <a:pt x="87946" y="39968"/>
                      <a:pt x="89290" y="41416"/>
                    </a:cubicBezTo>
                    <a:cubicBezTo>
                      <a:pt x="89271" y="41416"/>
                      <a:pt x="89251" y="41416"/>
                      <a:pt x="89231" y="41416"/>
                    </a:cubicBezTo>
                    <a:cubicBezTo>
                      <a:pt x="87362" y="41416"/>
                      <a:pt x="85595" y="42254"/>
                      <a:pt x="84353" y="43557"/>
                    </a:cubicBezTo>
                    <a:cubicBezTo>
                      <a:pt x="84434" y="41963"/>
                      <a:pt x="83851" y="40457"/>
                      <a:pt x="82866" y="39283"/>
                    </a:cubicBezTo>
                    <a:cubicBezTo>
                      <a:pt x="83291" y="39204"/>
                      <a:pt x="83719" y="39166"/>
                      <a:pt x="84143" y="39166"/>
                    </a:cubicBezTo>
                    <a:close/>
                    <a:moveTo>
                      <a:pt x="94430" y="39165"/>
                    </a:moveTo>
                    <a:cubicBezTo>
                      <a:pt x="94857" y="39165"/>
                      <a:pt x="95287" y="39204"/>
                      <a:pt x="95715" y="39283"/>
                    </a:cubicBezTo>
                    <a:cubicBezTo>
                      <a:pt x="94720" y="40466"/>
                      <a:pt x="94138" y="41963"/>
                      <a:pt x="94228" y="43557"/>
                    </a:cubicBezTo>
                    <a:cubicBezTo>
                      <a:pt x="92977" y="42254"/>
                      <a:pt x="91218" y="41416"/>
                      <a:pt x="89350" y="41416"/>
                    </a:cubicBezTo>
                    <a:cubicBezTo>
                      <a:pt x="89330" y="41416"/>
                      <a:pt x="89310" y="41416"/>
                      <a:pt x="89290" y="41416"/>
                    </a:cubicBezTo>
                    <a:cubicBezTo>
                      <a:pt x="90626" y="39963"/>
                      <a:pt x="92497" y="39165"/>
                      <a:pt x="94430" y="39165"/>
                    </a:cubicBezTo>
                    <a:close/>
                    <a:moveTo>
                      <a:pt x="47493" y="39318"/>
                    </a:moveTo>
                    <a:cubicBezTo>
                      <a:pt x="47917" y="39318"/>
                      <a:pt x="48345" y="39357"/>
                      <a:pt x="48771" y="39436"/>
                    </a:cubicBezTo>
                    <a:cubicBezTo>
                      <a:pt x="48242" y="40054"/>
                      <a:pt x="47839" y="40762"/>
                      <a:pt x="47579" y="41523"/>
                    </a:cubicBezTo>
                    <a:cubicBezTo>
                      <a:pt x="47579" y="41532"/>
                      <a:pt x="47579" y="41532"/>
                      <a:pt x="47579" y="41541"/>
                    </a:cubicBezTo>
                    <a:lnTo>
                      <a:pt x="47561" y="41586"/>
                    </a:lnTo>
                    <a:cubicBezTo>
                      <a:pt x="47337" y="42267"/>
                      <a:pt x="47239" y="42984"/>
                      <a:pt x="47275" y="43710"/>
                    </a:cubicBezTo>
                    <a:cubicBezTo>
                      <a:pt x="46033" y="42406"/>
                      <a:pt x="44274" y="41568"/>
                      <a:pt x="42406" y="41568"/>
                    </a:cubicBezTo>
                    <a:cubicBezTo>
                      <a:pt x="42386" y="41568"/>
                      <a:pt x="42366" y="41568"/>
                      <a:pt x="42346" y="41568"/>
                    </a:cubicBezTo>
                    <a:cubicBezTo>
                      <a:pt x="43684" y="40121"/>
                      <a:pt x="45557" y="39318"/>
                      <a:pt x="47493" y="39318"/>
                    </a:cubicBezTo>
                    <a:close/>
                    <a:moveTo>
                      <a:pt x="60506" y="39318"/>
                    </a:moveTo>
                    <a:cubicBezTo>
                      <a:pt x="62442" y="39318"/>
                      <a:pt x="64315" y="40121"/>
                      <a:pt x="65653" y="41568"/>
                    </a:cubicBezTo>
                    <a:cubicBezTo>
                      <a:pt x="65633" y="41568"/>
                      <a:pt x="65613" y="41568"/>
                      <a:pt x="65593" y="41568"/>
                    </a:cubicBezTo>
                    <a:cubicBezTo>
                      <a:pt x="63724" y="41568"/>
                      <a:pt x="61965" y="42398"/>
                      <a:pt x="60715" y="43710"/>
                    </a:cubicBezTo>
                    <a:cubicBezTo>
                      <a:pt x="60751" y="42984"/>
                      <a:pt x="60662" y="42267"/>
                      <a:pt x="60438" y="41586"/>
                    </a:cubicBezTo>
                    <a:cubicBezTo>
                      <a:pt x="60438" y="41577"/>
                      <a:pt x="60429" y="41559"/>
                      <a:pt x="60420" y="41550"/>
                    </a:cubicBezTo>
                    <a:cubicBezTo>
                      <a:pt x="60420" y="41541"/>
                      <a:pt x="60420" y="41532"/>
                      <a:pt x="60411" y="41532"/>
                    </a:cubicBezTo>
                    <a:cubicBezTo>
                      <a:pt x="60151" y="40762"/>
                      <a:pt x="59748" y="40054"/>
                      <a:pt x="59228" y="39436"/>
                    </a:cubicBezTo>
                    <a:cubicBezTo>
                      <a:pt x="59654" y="39357"/>
                      <a:pt x="60082" y="39318"/>
                      <a:pt x="60506" y="39318"/>
                    </a:cubicBezTo>
                    <a:close/>
                    <a:moveTo>
                      <a:pt x="23963" y="39353"/>
                    </a:moveTo>
                    <a:cubicBezTo>
                      <a:pt x="24391" y="39353"/>
                      <a:pt x="24821" y="39392"/>
                      <a:pt x="25250" y="39472"/>
                    </a:cubicBezTo>
                    <a:cubicBezTo>
                      <a:pt x="24255" y="40654"/>
                      <a:pt x="23673" y="42151"/>
                      <a:pt x="23753" y="43746"/>
                    </a:cubicBezTo>
                    <a:cubicBezTo>
                      <a:pt x="22512" y="42442"/>
                      <a:pt x="20744" y="41604"/>
                      <a:pt x="18884" y="41604"/>
                    </a:cubicBezTo>
                    <a:cubicBezTo>
                      <a:pt x="18864" y="41604"/>
                      <a:pt x="18845" y="41604"/>
                      <a:pt x="18825" y="41604"/>
                    </a:cubicBezTo>
                    <a:cubicBezTo>
                      <a:pt x="18805" y="41604"/>
                      <a:pt x="18786" y="41604"/>
                      <a:pt x="18766" y="41604"/>
                    </a:cubicBezTo>
                    <a:cubicBezTo>
                      <a:pt x="16897" y="41604"/>
                      <a:pt x="15129" y="42442"/>
                      <a:pt x="13888" y="43746"/>
                    </a:cubicBezTo>
                    <a:cubicBezTo>
                      <a:pt x="13951" y="42160"/>
                      <a:pt x="13368" y="40663"/>
                      <a:pt x="12382" y="39480"/>
                    </a:cubicBezTo>
                    <a:lnTo>
                      <a:pt x="12391" y="39472"/>
                    </a:lnTo>
                    <a:cubicBezTo>
                      <a:pt x="12820" y="39392"/>
                      <a:pt x="13250" y="39353"/>
                      <a:pt x="13678" y="39353"/>
                    </a:cubicBezTo>
                    <a:cubicBezTo>
                      <a:pt x="15611" y="39353"/>
                      <a:pt x="17482" y="40150"/>
                      <a:pt x="18825" y="41595"/>
                    </a:cubicBezTo>
                    <a:cubicBezTo>
                      <a:pt x="20161" y="40150"/>
                      <a:pt x="22031" y="39353"/>
                      <a:pt x="23963" y="39353"/>
                    </a:cubicBezTo>
                    <a:close/>
                    <a:moveTo>
                      <a:pt x="107663" y="39105"/>
                    </a:moveTo>
                    <a:cubicBezTo>
                      <a:pt x="109597" y="39105"/>
                      <a:pt x="111471" y="39906"/>
                      <a:pt x="112812" y="41353"/>
                    </a:cubicBezTo>
                    <a:cubicBezTo>
                      <a:pt x="112793" y="41353"/>
                      <a:pt x="112774" y="41353"/>
                      <a:pt x="112756" y="41353"/>
                    </a:cubicBezTo>
                    <a:cubicBezTo>
                      <a:pt x="110769" y="41353"/>
                      <a:pt x="108902" y="42299"/>
                      <a:pt x="107650" y="43755"/>
                    </a:cubicBezTo>
                    <a:lnTo>
                      <a:pt x="107650" y="43755"/>
                    </a:lnTo>
                    <a:cubicBezTo>
                      <a:pt x="107803" y="42088"/>
                      <a:pt x="107211" y="40511"/>
                      <a:pt x="106172" y="39274"/>
                    </a:cubicBezTo>
                    <a:lnTo>
                      <a:pt x="106172" y="39265"/>
                    </a:lnTo>
                    <a:cubicBezTo>
                      <a:pt x="106668" y="39158"/>
                      <a:pt x="107167" y="39105"/>
                      <a:pt x="107663" y="39105"/>
                    </a:cubicBezTo>
                    <a:close/>
                    <a:moveTo>
                      <a:pt x="37187" y="39310"/>
                    </a:moveTo>
                    <a:cubicBezTo>
                      <a:pt x="39118" y="39310"/>
                      <a:pt x="40989" y="40106"/>
                      <a:pt x="42328" y="41559"/>
                    </a:cubicBezTo>
                    <a:cubicBezTo>
                      <a:pt x="42310" y="41559"/>
                      <a:pt x="42291" y="41559"/>
                      <a:pt x="42273" y="41559"/>
                    </a:cubicBezTo>
                    <a:cubicBezTo>
                      <a:pt x="40286" y="41559"/>
                      <a:pt x="38419" y="42505"/>
                      <a:pt x="37167" y="43952"/>
                    </a:cubicBezTo>
                    <a:cubicBezTo>
                      <a:pt x="37320" y="42294"/>
                      <a:pt x="36728" y="40708"/>
                      <a:pt x="35689" y="39480"/>
                    </a:cubicBezTo>
                    <a:lnTo>
                      <a:pt x="35689" y="39472"/>
                    </a:lnTo>
                    <a:cubicBezTo>
                      <a:pt x="36187" y="39363"/>
                      <a:pt x="36689" y="39310"/>
                      <a:pt x="37187" y="39310"/>
                    </a:cubicBezTo>
                    <a:close/>
                    <a:moveTo>
                      <a:pt x="124475" y="37261"/>
                    </a:moveTo>
                    <a:cubicBezTo>
                      <a:pt x="127048" y="37261"/>
                      <a:pt x="129621" y="38627"/>
                      <a:pt x="130527" y="41362"/>
                    </a:cubicBezTo>
                    <a:cubicBezTo>
                      <a:pt x="130751" y="42043"/>
                      <a:pt x="130867" y="42760"/>
                      <a:pt x="130867" y="43486"/>
                    </a:cubicBezTo>
                    <a:cubicBezTo>
                      <a:pt x="130392" y="43384"/>
                      <a:pt x="129914" y="43334"/>
                      <a:pt x="129439" y="43334"/>
                    </a:cubicBezTo>
                    <a:cubicBezTo>
                      <a:pt x="127578" y="43334"/>
                      <a:pt x="125778" y="44101"/>
                      <a:pt x="124478" y="45493"/>
                    </a:cubicBezTo>
                    <a:cubicBezTo>
                      <a:pt x="123206" y="44113"/>
                      <a:pt x="121405" y="43333"/>
                      <a:pt x="119532" y="43333"/>
                    </a:cubicBezTo>
                    <a:cubicBezTo>
                      <a:pt x="119039" y="43333"/>
                      <a:pt x="118555" y="43387"/>
                      <a:pt x="118089" y="43486"/>
                    </a:cubicBezTo>
                    <a:cubicBezTo>
                      <a:pt x="118089" y="42760"/>
                      <a:pt x="118197" y="42034"/>
                      <a:pt x="118430" y="41344"/>
                    </a:cubicBezTo>
                    <a:cubicBezTo>
                      <a:pt x="119339" y="38623"/>
                      <a:pt x="121907" y="37261"/>
                      <a:pt x="124475" y="37261"/>
                    </a:cubicBezTo>
                    <a:close/>
                    <a:moveTo>
                      <a:pt x="77632" y="37306"/>
                    </a:moveTo>
                    <a:cubicBezTo>
                      <a:pt x="80806" y="37306"/>
                      <a:pt x="83980" y="39382"/>
                      <a:pt x="84022" y="43538"/>
                    </a:cubicBezTo>
                    <a:lnTo>
                      <a:pt x="84022" y="43538"/>
                    </a:lnTo>
                    <a:cubicBezTo>
                      <a:pt x="83549" y="43437"/>
                      <a:pt x="83074" y="43388"/>
                      <a:pt x="82603" y="43388"/>
                    </a:cubicBezTo>
                    <a:cubicBezTo>
                      <a:pt x="80742" y="43388"/>
                      <a:pt x="78941" y="44154"/>
                      <a:pt x="77642" y="45547"/>
                    </a:cubicBezTo>
                    <a:cubicBezTo>
                      <a:pt x="76360" y="44167"/>
                      <a:pt x="74568" y="43387"/>
                      <a:pt x="72687" y="43387"/>
                    </a:cubicBezTo>
                    <a:cubicBezTo>
                      <a:pt x="72203" y="43387"/>
                      <a:pt x="71719" y="43441"/>
                      <a:pt x="71244" y="43540"/>
                    </a:cubicBezTo>
                    <a:cubicBezTo>
                      <a:pt x="71280" y="39385"/>
                      <a:pt x="74456" y="37306"/>
                      <a:pt x="77632" y="37306"/>
                    </a:cubicBezTo>
                    <a:close/>
                    <a:moveTo>
                      <a:pt x="100947" y="37306"/>
                    </a:moveTo>
                    <a:cubicBezTo>
                      <a:pt x="104122" y="37306"/>
                      <a:pt x="107296" y="39383"/>
                      <a:pt x="107337" y="43540"/>
                    </a:cubicBezTo>
                    <a:cubicBezTo>
                      <a:pt x="106864" y="43438"/>
                      <a:pt x="106386" y="43388"/>
                      <a:pt x="105913" y="43388"/>
                    </a:cubicBezTo>
                    <a:cubicBezTo>
                      <a:pt x="104054" y="43388"/>
                      <a:pt x="102249" y="44154"/>
                      <a:pt x="100957" y="45547"/>
                    </a:cubicBezTo>
                    <a:cubicBezTo>
                      <a:pt x="99676" y="44167"/>
                      <a:pt x="97883" y="43387"/>
                      <a:pt x="96002" y="43387"/>
                    </a:cubicBezTo>
                    <a:cubicBezTo>
                      <a:pt x="95518" y="43387"/>
                      <a:pt x="95034" y="43441"/>
                      <a:pt x="94559" y="43540"/>
                    </a:cubicBezTo>
                    <a:cubicBezTo>
                      <a:pt x="94595" y="39385"/>
                      <a:pt x="97771" y="37306"/>
                      <a:pt x="100947" y="37306"/>
                    </a:cubicBezTo>
                    <a:close/>
                    <a:moveTo>
                      <a:pt x="54009" y="37465"/>
                    </a:moveTo>
                    <a:cubicBezTo>
                      <a:pt x="56582" y="37465"/>
                      <a:pt x="59156" y="38830"/>
                      <a:pt x="60061" y="41559"/>
                    </a:cubicBezTo>
                    <a:cubicBezTo>
                      <a:pt x="60285" y="42249"/>
                      <a:pt x="60393" y="42966"/>
                      <a:pt x="60393" y="43692"/>
                    </a:cubicBezTo>
                    <a:cubicBezTo>
                      <a:pt x="59920" y="43590"/>
                      <a:pt x="59442" y="43540"/>
                      <a:pt x="58969" y="43540"/>
                    </a:cubicBezTo>
                    <a:cubicBezTo>
                      <a:pt x="57110" y="43540"/>
                      <a:pt x="55305" y="44307"/>
                      <a:pt x="54013" y="45699"/>
                    </a:cubicBezTo>
                    <a:cubicBezTo>
                      <a:pt x="52739" y="44318"/>
                      <a:pt x="50951" y="43539"/>
                      <a:pt x="49072" y="43539"/>
                    </a:cubicBezTo>
                    <a:cubicBezTo>
                      <a:pt x="49061" y="43539"/>
                      <a:pt x="49051" y="43540"/>
                      <a:pt x="49040" y="43540"/>
                    </a:cubicBezTo>
                    <a:cubicBezTo>
                      <a:pt x="48556" y="43540"/>
                      <a:pt x="48072" y="43593"/>
                      <a:pt x="47597" y="43692"/>
                    </a:cubicBezTo>
                    <a:cubicBezTo>
                      <a:pt x="47597" y="42966"/>
                      <a:pt x="47714" y="42249"/>
                      <a:pt x="47938" y="41559"/>
                    </a:cubicBezTo>
                    <a:lnTo>
                      <a:pt x="47956" y="41550"/>
                    </a:lnTo>
                    <a:cubicBezTo>
                      <a:pt x="48865" y="38827"/>
                      <a:pt x="51437" y="37465"/>
                      <a:pt x="54009" y="37465"/>
                    </a:cubicBezTo>
                    <a:close/>
                    <a:moveTo>
                      <a:pt x="7163" y="37500"/>
                    </a:moveTo>
                    <a:cubicBezTo>
                      <a:pt x="10339" y="37500"/>
                      <a:pt x="13516" y="39579"/>
                      <a:pt x="13556" y="43737"/>
                    </a:cubicBezTo>
                    <a:cubicBezTo>
                      <a:pt x="13079" y="43632"/>
                      <a:pt x="12598" y="43582"/>
                      <a:pt x="12120" y="43582"/>
                    </a:cubicBezTo>
                    <a:cubicBezTo>
                      <a:pt x="10263" y="43582"/>
                      <a:pt x="8460" y="44350"/>
                      <a:pt x="7163" y="45739"/>
                    </a:cubicBezTo>
                    <a:lnTo>
                      <a:pt x="7163" y="45739"/>
                    </a:lnTo>
                    <a:cubicBezTo>
                      <a:pt x="5882" y="44362"/>
                      <a:pt x="4092" y="43584"/>
                      <a:pt x="2212" y="43584"/>
                    </a:cubicBezTo>
                    <a:cubicBezTo>
                      <a:pt x="1728" y="43584"/>
                      <a:pt x="1245" y="43638"/>
                      <a:pt x="770" y="43737"/>
                    </a:cubicBezTo>
                    <a:cubicBezTo>
                      <a:pt x="810" y="39579"/>
                      <a:pt x="3987" y="37500"/>
                      <a:pt x="7163" y="37500"/>
                    </a:cubicBezTo>
                    <a:close/>
                    <a:moveTo>
                      <a:pt x="30463" y="37509"/>
                    </a:moveTo>
                    <a:cubicBezTo>
                      <a:pt x="33636" y="37509"/>
                      <a:pt x="36811" y="39587"/>
                      <a:pt x="36854" y="43742"/>
                    </a:cubicBezTo>
                    <a:lnTo>
                      <a:pt x="36854" y="43742"/>
                    </a:lnTo>
                    <a:cubicBezTo>
                      <a:pt x="36384" y="43642"/>
                      <a:pt x="35912" y="43594"/>
                      <a:pt x="35443" y="43594"/>
                    </a:cubicBezTo>
                    <a:cubicBezTo>
                      <a:pt x="33580" y="43594"/>
                      <a:pt x="31775" y="44360"/>
                      <a:pt x="30483" y="45753"/>
                    </a:cubicBezTo>
                    <a:cubicBezTo>
                      <a:pt x="29201" y="44373"/>
                      <a:pt x="27409" y="43593"/>
                      <a:pt x="25528" y="43593"/>
                    </a:cubicBezTo>
                    <a:cubicBezTo>
                      <a:pt x="25044" y="43593"/>
                      <a:pt x="24560" y="43638"/>
                      <a:pt x="24085" y="43746"/>
                    </a:cubicBezTo>
                    <a:cubicBezTo>
                      <a:pt x="24116" y="39588"/>
                      <a:pt x="27288" y="37509"/>
                      <a:pt x="30463" y="37509"/>
                    </a:cubicBezTo>
                    <a:close/>
                    <a:moveTo>
                      <a:pt x="119327" y="43718"/>
                    </a:moveTo>
                    <a:cubicBezTo>
                      <a:pt x="121267" y="43718"/>
                      <a:pt x="123141" y="44520"/>
                      <a:pt x="124478" y="45968"/>
                    </a:cubicBezTo>
                    <a:cubicBezTo>
                      <a:pt x="124458" y="45968"/>
                      <a:pt x="124439" y="45968"/>
                      <a:pt x="124419" y="45968"/>
                    </a:cubicBezTo>
                    <a:cubicBezTo>
                      <a:pt x="122550" y="45968"/>
                      <a:pt x="120782" y="46806"/>
                      <a:pt x="119541" y="48109"/>
                    </a:cubicBezTo>
                    <a:cubicBezTo>
                      <a:pt x="119622" y="46514"/>
                      <a:pt x="119039" y="45018"/>
                      <a:pt x="118045" y="43835"/>
                    </a:cubicBezTo>
                    <a:cubicBezTo>
                      <a:pt x="118472" y="43756"/>
                      <a:pt x="118901" y="43718"/>
                      <a:pt x="119327" y="43718"/>
                    </a:cubicBezTo>
                    <a:close/>
                    <a:moveTo>
                      <a:pt x="129624" y="43718"/>
                    </a:moveTo>
                    <a:cubicBezTo>
                      <a:pt x="130049" y="43718"/>
                      <a:pt x="130477" y="43756"/>
                      <a:pt x="130903" y="43835"/>
                    </a:cubicBezTo>
                    <a:cubicBezTo>
                      <a:pt x="129908" y="45018"/>
                      <a:pt x="129326" y="46523"/>
                      <a:pt x="129415" y="48109"/>
                    </a:cubicBezTo>
                    <a:cubicBezTo>
                      <a:pt x="128165" y="46806"/>
                      <a:pt x="126397" y="45968"/>
                      <a:pt x="124537" y="45968"/>
                    </a:cubicBezTo>
                    <a:cubicBezTo>
                      <a:pt x="124517" y="45968"/>
                      <a:pt x="124498" y="45968"/>
                      <a:pt x="124478" y="45968"/>
                    </a:cubicBezTo>
                    <a:cubicBezTo>
                      <a:pt x="125815" y="44520"/>
                      <a:pt x="127689" y="43718"/>
                      <a:pt x="129624" y="43718"/>
                    </a:cubicBezTo>
                    <a:close/>
                    <a:moveTo>
                      <a:pt x="82779" y="43762"/>
                    </a:moveTo>
                    <a:cubicBezTo>
                      <a:pt x="83204" y="43762"/>
                      <a:pt x="83632" y="43801"/>
                      <a:pt x="84057" y="43880"/>
                    </a:cubicBezTo>
                    <a:cubicBezTo>
                      <a:pt x="83063" y="45063"/>
                      <a:pt x="82480" y="46559"/>
                      <a:pt x="82561" y="48154"/>
                    </a:cubicBezTo>
                    <a:cubicBezTo>
                      <a:pt x="81320" y="46851"/>
                      <a:pt x="79552" y="46012"/>
                      <a:pt x="77683" y="46012"/>
                    </a:cubicBezTo>
                    <a:cubicBezTo>
                      <a:pt x="77666" y="46012"/>
                      <a:pt x="77650" y="46012"/>
                      <a:pt x="77633" y="46013"/>
                    </a:cubicBezTo>
                    <a:lnTo>
                      <a:pt x="77633" y="46013"/>
                    </a:lnTo>
                    <a:cubicBezTo>
                      <a:pt x="78970" y="44565"/>
                      <a:pt x="80844" y="43762"/>
                      <a:pt x="82779" y="43762"/>
                    </a:cubicBezTo>
                    <a:close/>
                    <a:moveTo>
                      <a:pt x="59124" y="43911"/>
                    </a:moveTo>
                    <a:cubicBezTo>
                      <a:pt x="59554" y="43911"/>
                      <a:pt x="59988" y="43951"/>
                      <a:pt x="60420" y="44032"/>
                    </a:cubicBezTo>
                    <a:cubicBezTo>
                      <a:pt x="59425" y="45224"/>
                      <a:pt x="58843" y="46721"/>
                      <a:pt x="58932" y="48316"/>
                    </a:cubicBezTo>
                    <a:lnTo>
                      <a:pt x="58923" y="48307"/>
                    </a:lnTo>
                    <a:cubicBezTo>
                      <a:pt x="57682" y="47003"/>
                      <a:pt x="55914" y="46165"/>
                      <a:pt x="54045" y="46165"/>
                    </a:cubicBezTo>
                    <a:cubicBezTo>
                      <a:pt x="54026" y="46165"/>
                      <a:pt x="54006" y="46165"/>
                      <a:pt x="53986" y="46165"/>
                    </a:cubicBezTo>
                    <a:cubicBezTo>
                      <a:pt x="53966" y="46165"/>
                      <a:pt x="53947" y="46165"/>
                      <a:pt x="53927" y="46165"/>
                    </a:cubicBezTo>
                    <a:cubicBezTo>
                      <a:pt x="52067" y="46165"/>
                      <a:pt x="50299" y="47003"/>
                      <a:pt x="49049" y="48307"/>
                    </a:cubicBezTo>
                    <a:cubicBezTo>
                      <a:pt x="49138" y="46712"/>
                      <a:pt x="48556" y="45206"/>
                      <a:pt x="47561" y="44032"/>
                    </a:cubicBezTo>
                    <a:cubicBezTo>
                      <a:pt x="47990" y="43953"/>
                      <a:pt x="48420" y="43914"/>
                      <a:pt x="48848" y="43914"/>
                    </a:cubicBezTo>
                    <a:cubicBezTo>
                      <a:pt x="50781" y="43914"/>
                      <a:pt x="52652" y="44711"/>
                      <a:pt x="53995" y="46156"/>
                    </a:cubicBezTo>
                    <a:cubicBezTo>
                      <a:pt x="55328" y="44713"/>
                      <a:pt x="57194" y="43911"/>
                      <a:pt x="59124" y="43911"/>
                    </a:cubicBezTo>
                    <a:close/>
                    <a:moveTo>
                      <a:pt x="25317" y="43968"/>
                    </a:moveTo>
                    <a:cubicBezTo>
                      <a:pt x="27250" y="43968"/>
                      <a:pt x="29122" y="44764"/>
                      <a:pt x="30465" y="46210"/>
                    </a:cubicBezTo>
                    <a:lnTo>
                      <a:pt x="30465" y="46210"/>
                    </a:lnTo>
                    <a:cubicBezTo>
                      <a:pt x="30462" y="46210"/>
                      <a:pt x="30459" y="46210"/>
                      <a:pt x="30456" y="46210"/>
                    </a:cubicBezTo>
                    <a:cubicBezTo>
                      <a:pt x="30446" y="46210"/>
                      <a:pt x="30436" y="46210"/>
                      <a:pt x="30426" y="46210"/>
                    </a:cubicBezTo>
                    <a:cubicBezTo>
                      <a:pt x="28546" y="46210"/>
                      <a:pt x="26775" y="47041"/>
                      <a:pt x="25519" y="48351"/>
                    </a:cubicBezTo>
                    <a:cubicBezTo>
                      <a:pt x="25608" y="46765"/>
                      <a:pt x="25026" y="45269"/>
                      <a:pt x="24031" y="44086"/>
                    </a:cubicBezTo>
                    <a:cubicBezTo>
                      <a:pt x="24460" y="44007"/>
                      <a:pt x="24890" y="43968"/>
                      <a:pt x="25317" y="43968"/>
                    </a:cubicBezTo>
                    <a:close/>
                    <a:moveTo>
                      <a:pt x="106094" y="43751"/>
                    </a:moveTo>
                    <a:cubicBezTo>
                      <a:pt x="106570" y="43751"/>
                      <a:pt x="107049" y="43799"/>
                      <a:pt x="107525" y="43898"/>
                    </a:cubicBezTo>
                    <a:cubicBezTo>
                      <a:pt x="106512" y="45161"/>
                      <a:pt x="105939" y="46747"/>
                      <a:pt x="106127" y="48423"/>
                    </a:cubicBezTo>
                    <a:lnTo>
                      <a:pt x="106118" y="48414"/>
                    </a:lnTo>
                    <a:cubicBezTo>
                      <a:pt x="104866" y="46958"/>
                      <a:pt x="102990" y="46012"/>
                      <a:pt x="100995" y="46012"/>
                    </a:cubicBezTo>
                    <a:cubicBezTo>
                      <a:pt x="100976" y="46012"/>
                      <a:pt x="100958" y="46013"/>
                      <a:pt x="100939" y="46013"/>
                    </a:cubicBezTo>
                    <a:cubicBezTo>
                      <a:pt x="100919" y="46012"/>
                      <a:pt x="100899" y="46012"/>
                      <a:pt x="100879" y="46012"/>
                    </a:cubicBezTo>
                    <a:cubicBezTo>
                      <a:pt x="99020" y="46012"/>
                      <a:pt x="97252" y="46842"/>
                      <a:pt x="96011" y="48154"/>
                    </a:cubicBezTo>
                    <a:cubicBezTo>
                      <a:pt x="96091" y="46559"/>
                      <a:pt x="95509" y="45054"/>
                      <a:pt x="94514" y="43880"/>
                    </a:cubicBezTo>
                    <a:cubicBezTo>
                      <a:pt x="94946" y="43798"/>
                      <a:pt x="95380" y="43758"/>
                      <a:pt x="95811" y="43758"/>
                    </a:cubicBezTo>
                    <a:cubicBezTo>
                      <a:pt x="97740" y="43758"/>
                      <a:pt x="99607" y="44561"/>
                      <a:pt x="100948" y="46004"/>
                    </a:cubicBezTo>
                    <a:cubicBezTo>
                      <a:pt x="102286" y="44551"/>
                      <a:pt x="104160" y="43751"/>
                      <a:pt x="106094" y="43751"/>
                    </a:cubicBezTo>
                    <a:close/>
                    <a:moveTo>
                      <a:pt x="70812" y="39306"/>
                    </a:moveTo>
                    <a:cubicBezTo>
                      <a:pt x="71289" y="39306"/>
                      <a:pt x="71770" y="39355"/>
                      <a:pt x="72248" y="39454"/>
                    </a:cubicBezTo>
                    <a:cubicBezTo>
                      <a:pt x="71271" y="40699"/>
                      <a:pt x="70742" y="42276"/>
                      <a:pt x="70939" y="43925"/>
                    </a:cubicBezTo>
                    <a:cubicBezTo>
                      <a:pt x="71449" y="43811"/>
                      <a:pt x="71962" y="43756"/>
                      <a:pt x="72472" y="43756"/>
                    </a:cubicBezTo>
                    <a:cubicBezTo>
                      <a:pt x="74409" y="43756"/>
                      <a:pt x="76285" y="44558"/>
                      <a:pt x="77633" y="46013"/>
                    </a:cubicBezTo>
                    <a:lnTo>
                      <a:pt x="77633" y="46013"/>
                    </a:lnTo>
                    <a:cubicBezTo>
                      <a:pt x="77630" y="46013"/>
                      <a:pt x="77627" y="46013"/>
                      <a:pt x="77624" y="46013"/>
                    </a:cubicBezTo>
                    <a:cubicBezTo>
                      <a:pt x="77606" y="46013"/>
                      <a:pt x="77588" y="46012"/>
                      <a:pt x="77570" y="46012"/>
                    </a:cubicBezTo>
                    <a:cubicBezTo>
                      <a:pt x="75529" y="46012"/>
                      <a:pt x="73598" y="47021"/>
                      <a:pt x="72346" y="48540"/>
                    </a:cubicBezTo>
                    <a:cubicBezTo>
                      <a:pt x="72703" y="44850"/>
                      <a:pt x="69416" y="41568"/>
                      <a:pt x="65713" y="41568"/>
                    </a:cubicBezTo>
                    <a:cubicBezTo>
                      <a:pt x="65693" y="41568"/>
                      <a:pt x="65673" y="41568"/>
                      <a:pt x="65653" y="41568"/>
                    </a:cubicBezTo>
                    <a:lnTo>
                      <a:pt x="65653" y="41559"/>
                    </a:lnTo>
                    <a:cubicBezTo>
                      <a:pt x="66997" y="40107"/>
                      <a:pt x="68873" y="39306"/>
                      <a:pt x="70812" y="39306"/>
                    </a:cubicBezTo>
                    <a:close/>
                    <a:moveTo>
                      <a:pt x="35618" y="43957"/>
                    </a:moveTo>
                    <a:cubicBezTo>
                      <a:pt x="36091" y="43957"/>
                      <a:pt x="36568" y="44006"/>
                      <a:pt x="37042" y="44104"/>
                    </a:cubicBezTo>
                    <a:cubicBezTo>
                      <a:pt x="36020" y="45350"/>
                      <a:pt x="35456" y="46945"/>
                      <a:pt x="35635" y="48620"/>
                    </a:cubicBezTo>
                    <a:cubicBezTo>
                      <a:pt x="34383" y="47164"/>
                      <a:pt x="32507" y="46210"/>
                      <a:pt x="30511" y="46210"/>
                    </a:cubicBezTo>
                    <a:cubicBezTo>
                      <a:pt x="30496" y="46210"/>
                      <a:pt x="30480" y="46210"/>
                      <a:pt x="30465" y="46210"/>
                    </a:cubicBezTo>
                    <a:lnTo>
                      <a:pt x="30465" y="46210"/>
                    </a:lnTo>
                    <a:cubicBezTo>
                      <a:pt x="31804" y="44762"/>
                      <a:pt x="33682" y="43957"/>
                      <a:pt x="35618" y="43957"/>
                    </a:cubicBezTo>
                    <a:close/>
                    <a:moveTo>
                      <a:pt x="112822" y="41864"/>
                    </a:moveTo>
                    <a:cubicBezTo>
                      <a:pt x="115997" y="41864"/>
                      <a:pt x="119174" y="43943"/>
                      <a:pt x="119218" y="48100"/>
                    </a:cubicBezTo>
                    <a:cubicBezTo>
                      <a:pt x="118743" y="47999"/>
                      <a:pt x="118265" y="47949"/>
                      <a:pt x="117790" y="47949"/>
                    </a:cubicBezTo>
                    <a:cubicBezTo>
                      <a:pt x="115926" y="47949"/>
                      <a:pt x="114120" y="48715"/>
                      <a:pt x="112821" y="50108"/>
                    </a:cubicBezTo>
                    <a:cubicBezTo>
                      <a:pt x="111548" y="48728"/>
                      <a:pt x="109756" y="47948"/>
                      <a:pt x="107874" y="47948"/>
                    </a:cubicBezTo>
                    <a:cubicBezTo>
                      <a:pt x="107391" y="47948"/>
                      <a:pt x="106907" y="48002"/>
                      <a:pt x="106432" y="48100"/>
                    </a:cubicBezTo>
                    <a:cubicBezTo>
                      <a:pt x="106472" y="43943"/>
                      <a:pt x="109646" y="41864"/>
                      <a:pt x="112822" y="41864"/>
                    </a:cubicBezTo>
                    <a:close/>
                    <a:moveTo>
                      <a:pt x="136132" y="41864"/>
                    </a:moveTo>
                    <a:cubicBezTo>
                      <a:pt x="139308" y="41864"/>
                      <a:pt x="142484" y="43943"/>
                      <a:pt x="142525" y="48100"/>
                    </a:cubicBezTo>
                    <a:cubicBezTo>
                      <a:pt x="142051" y="47999"/>
                      <a:pt x="141574" y="47949"/>
                      <a:pt x="141100" y="47949"/>
                    </a:cubicBezTo>
                    <a:cubicBezTo>
                      <a:pt x="139242" y="47949"/>
                      <a:pt x="137437" y="48715"/>
                      <a:pt x="136145" y="50108"/>
                    </a:cubicBezTo>
                    <a:cubicBezTo>
                      <a:pt x="134863" y="48728"/>
                      <a:pt x="133071" y="47948"/>
                      <a:pt x="131190" y="47948"/>
                    </a:cubicBezTo>
                    <a:cubicBezTo>
                      <a:pt x="130706" y="47948"/>
                      <a:pt x="130222" y="48002"/>
                      <a:pt x="129747" y="48100"/>
                    </a:cubicBezTo>
                    <a:cubicBezTo>
                      <a:pt x="129783" y="43943"/>
                      <a:pt x="132957" y="41864"/>
                      <a:pt x="136132" y="41864"/>
                    </a:cubicBezTo>
                    <a:close/>
                    <a:moveTo>
                      <a:pt x="89293" y="41912"/>
                    </a:moveTo>
                    <a:cubicBezTo>
                      <a:pt x="92468" y="41912"/>
                      <a:pt x="95642" y="43988"/>
                      <a:pt x="95679" y="48143"/>
                    </a:cubicBezTo>
                    <a:lnTo>
                      <a:pt x="95679" y="48143"/>
                    </a:lnTo>
                    <a:cubicBezTo>
                      <a:pt x="95207" y="48043"/>
                      <a:pt x="94732" y="47994"/>
                      <a:pt x="94260" y="47994"/>
                    </a:cubicBezTo>
                    <a:cubicBezTo>
                      <a:pt x="92399" y="47994"/>
                      <a:pt x="90599" y="48760"/>
                      <a:pt x="89299" y="50152"/>
                    </a:cubicBezTo>
                    <a:cubicBezTo>
                      <a:pt x="88018" y="48773"/>
                      <a:pt x="86226" y="47993"/>
                      <a:pt x="84344" y="47993"/>
                    </a:cubicBezTo>
                    <a:cubicBezTo>
                      <a:pt x="83860" y="47993"/>
                      <a:pt x="83376" y="48047"/>
                      <a:pt x="82902" y="48145"/>
                    </a:cubicBezTo>
                    <a:cubicBezTo>
                      <a:pt x="82937" y="43991"/>
                      <a:pt x="86116" y="41912"/>
                      <a:pt x="89293" y="41912"/>
                    </a:cubicBezTo>
                    <a:close/>
                    <a:moveTo>
                      <a:pt x="42335" y="42067"/>
                    </a:moveTo>
                    <a:cubicBezTo>
                      <a:pt x="45509" y="42067"/>
                      <a:pt x="48681" y="44143"/>
                      <a:pt x="48726" y="48298"/>
                    </a:cubicBezTo>
                    <a:lnTo>
                      <a:pt x="48726" y="48298"/>
                    </a:lnTo>
                    <a:cubicBezTo>
                      <a:pt x="48251" y="48196"/>
                      <a:pt x="47772" y="48146"/>
                      <a:pt x="47298" y="48146"/>
                    </a:cubicBezTo>
                    <a:cubicBezTo>
                      <a:pt x="45434" y="48146"/>
                      <a:pt x="43630" y="48912"/>
                      <a:pt x="42337" y="50305"/>
                    </a:cubicBezTo>
                    <a:cubicBezTo>
                      <a:pt x="41056" y="48925"/>
                      <a:pt x="39264" y="48145"/>
                      <a:pt x="37382" y="48145"/>
                    </a:cubicBezTo>
                    <a:cubicBezTo>
                      <a:pt x="36898" y="48145"/>
                      <a:pt x="36415" y="48199"/>
                      <a:pt x="35940" y="48307"/>
                    </a:cubicBezTo>
                    <a:cubicBezTo>
                      <a:pt x="35980" y="44148"/>
                      <a:pt x="39158" y="42067"/>
                      <a:pt x="42335" y="42067"/>
                    </a:cubicBezTo>
                    <a:close/>
                    <a:moveTo>
                      <a:pt x="65651" y="42067"/>
                    </a:moveTo>
                    <a:cubicBezTo>
                      <a:pt x="68826" y="42067"/>
                      <a:pt x="72001" y="44146"/>
                      <a:pt x="72041" y="48307"/>
                    </a:cubicBezTo>
                    <a:cubicBezTo>
                      <a:pt x="71563" y="48202"/>
                      <a:pt x="71080" y="48150"/>
                      <a:pt x="70601" y="48150"/>
                    </a:cubicBezTo>
                    <a:cubicBezTo>
                      <a:pt x="68748" y="48150"/>
                      <a:pt x="66948" y="48916"/>
                      <a:pt x="65653" y="50305"/>
                    </a:cubicBezTo>
                    <a:cubicBezTo>
                      <a:pt x="64371" y="48934"/>
                      <a:pt x="62579" y="48145"/>
                      <a:pt x="60697" y="48145"/>
                    </a:cubicBezTo>
                    <a:cubicBezTo>
                      <a:pt x="60214" y="48145"/>
                      <a:pt x="59730" y="48199"/>
                      <a:pt x="59255" y="48307"/>
                    </a:cubicBezTo>
                    <a:cubicBezTo>
                      <a:pt x="59295" y="44148"/>
                      <a:pt x="62473" y="42067"/>
                      <a:pt x="65651" y="42067"/>
                    </a:cubicBezTo>
                    <a:close/>
                    <a:moveTo>
                      <a:pt x="18806" y="42117"/>
                    </a:moveTo>
                    <a:cubicBezTo>
                      <a:pt x="21981" y="42117"/>
                      <a:pt x="25156" y="44198"/>
                      <a:pt x="25196" y="48360"/>
                    </a:cubicBezTo>
                    <a:cubicBezTo>
                      <a:pt x="24717" y="48255"/>
                      <a:pt x="24234" y="48204"/>
                      <a:pt x="23755" y="48204"/>
                    </a:cubicBezTo>
                    <a:cubicBezTo>
                      <a:pt x="21902" y="48204"/>
                      <a:pt x="20103" y="48970"/>
                      <a:pt x="18807" y="50359"/>
                    </a:cubicBezTo>
                    <a:cubicBezTo>
                      <a:pt x="17526" y="48988"/>
                      <a:pt x="15734" y="48199"/>
                      <a:pt x="13852" y="48199"/>
                    </a:cubicBezTo>
                    <a:cubicBezTo>
                      <a:pt x="13368" y="48199"/>
                      <a:pt x="12884" y="48253"/>
                      <a:pt x="12409" y="48360"/>
                    </a:cubicBezTo>
                    <a:cubicBezTo>
                      <a:pt x="12454" y="44198"/>
                      <a:pt x="15631" y="42117"/>
                      <a:pt x="18806" y="42117"/>
                    </a:cubicBezTo>
                    <a:close/>
                    <a:moveTo>
                      <a:pt x="117967" y="48323"/>
                    </a:moveTo>
                    <a:cubicBezTo>
                      <a:pt x="118392" y="48323"/>
                      <a:pt x="118820" y="48362"/>
                      <a:pt x="119245" y="48441"/>
                    </a:cubicBezTo>
                    <a:cubicBezTo>
                      <a:pt x="118253" y="49621"/>
                      <a:pt x="117671" y="51114"/>
                      <a:pt x="117757" y="52706"/>
                    </a:cubicBezTo>
                    <a:lnTo>
                      <a:pt x="117757" y="52706"/>
                    </a:lnTo>
                    <a:cubicBezTo>
                      <a:pt x="116507" y="51403"/>
                      <a:pt x="114740" y="50573"/>
                      <a:pt x="112880" y="50573"/>
                    </a:cubicBezTo>
                    <a:cubicBezTo>
                      <a:pt x="112860" y="50573"/>
                      <a:pt x="112840" y="50573"/>
                      <a:pt x="112821" y="50574"/>
                    </a:cubicBezTo>
                    <a:cubicBezTo>
                      <a:pt x="114158" y="49126"/>
                      <a:pt x="116031" y="48323"/>
                      <a:pt x="117967" y="48323"/>
                    </a:cubicBezTo>
                    <a:close/>
                    <a:moveTo>
                      <a:pt x="130990" y="48323"/>
                    </a:moveTo>
                    <a:cubicBezTo>
                      <a:pt x="132925" y="48323"/>
                      <a:pt x="134799" y="49126"/>
                      <a:pt x="136136" y="50574"/>
                    </a:cubicBezTo>
                    <a:cubicBezTo>
                      <a:pt x="136116" y="50573"/>
                      <a:pt x="136096" y="50573"/>
                      <a:pt x="136077" y="50573"/>
                    </a:cubicBezTo>
                    <a:cubicBezTo>
                      <a:pt x="134208" y="50573"/>
                      <a:pt x="132440" y="51412"/>
                      <a:pt x="131199" y="52715"/>
                    </a:cubicBezTo>
                    <a:cubicBezTo>
                      <a:pt x="131279" y="51120"/>
                      <a:pt x="130697" y="49624"/>
                      <a:pt x="129711" y="48441"/>
                    </a:cubicBezTo>
                    <a:cubicBezTo>
                      <a:pt x="130137" y="48362"/>
                      <a:pt x="130565" y="48323"/>
                      <a:pt x="130990" y="48323"/>
                    </a:cubicBezTo>
                    <a:close/>
                    <a:moveTo>
                      <a:pt x="94437" y="48359"/>
                    </a:moveTo>
                    <a:cubicBezTo>
                      <a:pt x="94862" y="48359"/>
                      <a:pt x="95289" y="48398"/>
                      <a:pt x="95715" y="48477"/>
                    </a:cubicBezTo>
                    <a:cubicBezTo>
                      <a:pt x="94722" y="49666"/>
                      <a:pt x="94140" y="51168"/>
                      <a:pt x="94227" y="52750"/>
                    </a:cubicBezTo>
                    <a:lnTo>
                      <a:pt x="94227" y="52750"/>
                    </a:lnTo>
                    <a:cubicBezTo>
                      <a:pt x="92986" y="51447"/>
                      <a:pt x="91219" y="50618"/>
                      <a:pt x="89350" y="50618"/>
                    </a:cubicBezTo>
                    <a:cubicBezTo>
                      <a:pt x="89330" y="50618"/>
                      <a:pt x="89310" y="50618"/>
                      <a:pt x="89290" y="50618"/>
                    </a:cubicBezTo>
                    <a:cubicBezTo>
                      <a:pt x="89270" y="50618"/>
                      <a:pt x="89250" y="50618"/>
                      <a:pt x="89231" y="50618"/>
                    </a:cubicBezTo>
                    <a:cubicBezTo>
                      <a:pt x="87362" y="50618"/>
                      <a:pt x="85603" y="51448"/>
                      <a:pt x="84353" y="52751"/>
                    </a:cubicBezTo>
                    <a:cubicBezTo>
                      <a:pt x="84443" y="51165"/>
                      <a:pt x="83860" y="49660"/>
                      <a:pt x="82866" y="48477"/>
                    </a:cubicBezTo>
                    <a:cubicBezTo>
                      <a:pt x="83291" y="48398"/>
                      <a:pt x="83719" y="48359"/>
                      <a:pt x="84144" y="48359"/>
                    </a:cubicBezTo>
                    <a:cubicBezTo>
                      <a:pt x="86080" y="48359"/>
                      <a:pt x="87955" y="49162"/>
                      <a:pt x="89299" y="50609"/>
                    </a:cubicBezTo>
                    <a:cubicBezTo>
                      <a:pt x="90637" y="49162"/>
                      <a:pt x="92504" y="48359"/>
                      <a:pt x="94437" y="48359"/>
                    </a:cubicBezTo>
                    <a:close/>
                    <a:moveTo>
                      <a:pt x="47485" y="48520"/>
                    </a:moveTo>
                    <a:cubicBezTo>
                      <a:pt x="47909" y="48520"/>
                      <a:pt x="48337" y="48559"/>
                      <a:pt x="48762" y="48638"/>
                    </a:cubicBezTo>
                    <a:cubicBezTo>
                      <a:pt x="47767" y="49821"/>
                      <a:pt x="47185" y="51326"/>
                      <a:pt x="47275" y="52912"/>
                    </a:cubicBezTo>
                    <a:cubicBezTo>
                      <a:pt x="46025" y="51609"/>
                      <a:pt x="44257" y="50779"/>
                      <a:pt x="42397" y="50779"/>
                    </a:cubicBezTo>
                    <a:cubicBezTo>
                      <a:pt x="42377" y="50779"/>
                      <a:pt x="42357" y="50779"/>
                      <a:pt x="42337" y="50780"/>
                    </a:cubicBezTo>
                    <a:cubicBezTo>
                      <a:pt x="43675" y="49325"/>
                      <a:pt x="45549" y="48520"/>
                      <a:pt x="47485" y="48520"/>
                    </a:cubicBezTo>
                    <a:close/>
                    <a:moveTo>
                      <a:pt x="60501" y="48529"/>
                    </a:moveTo>
                    <a:cubicBezTo>
                      <a:pt x="62439" y="48529"/>
                      <a:pt x="64308" y="49332"/>
                      <a:pt x="65653" y="50780"/>
                    </a:cubicBezTo>
                    <a:cubicBezTo>
                      <a:pt x="65633" y="50779"/>
                      <a:pt x="65613" y="50779"/>
                      <a:pt x="65593" y="50779"/>
                    </a:cubicBezTo>
                    <a:cubicBezTo>
                      <a:pt x="63725" y="50779"/>
                      <a:pt x="61957" y="51618"/>
                      <a:pt x="60715" y="52921"/>
                    </a:cubicBezTo>
                    <a:cubicBezTo>
                      <a:pt x="60796" y="51326"/>
                      <a:pt x="60214" y="49830"/>
                      <a:pt x="59219" y="48647"/>
                    </a:cubicBezTo>
                    <a:cubicBezTo>
                      <a:pt x="59646" y="48568"/>
                      <a:pt x="60075" y="48529"/>
                      <a:pt x="60501" y="48529"/>
                    </a:cubicBezTo>
                    <a:close/>
                    <a:moveTo>
                      <a:pt x="107662" y="48316"/>
                    </a:moveTo>
                    <a:cubicBezTo>
                      <a:pt x="109596" y="48316"/>
                      <a:pt x="111472" y="49118"/>
                      <a:pt x="112821" y="50574"/>
                    </a:cubicBezTo>
                    <a:cubicBezTo>
                      <a:pt x="112802" y="50573"/>
                      <a:pt x="112783" y="50573"/>
                      <a:pt x="112765" y="50573"/>
                    </a:cubicBezTo>
                    <a:cubicBezTo>
                      <a:pt x="110778" y="50573"/>
                      <a:pt x="108902" y="51519"/>
                      <a:pt x="107650" y="52966"/>
                    </a:cubicBezTo>
                    <a:lnTo>
                      <a:pt x="107650" y="52966"/>
                    </a:lnTo>
                    <a:cubicBezTo>
                      <a:pt x="107803" y="51290"/>
                      <a:pt x="107211" y="49713"/>
                      <a:pt x="106172" y="48477"/>
                    </a:cubicBezTo>
                    <a:cubicBezTo>
                      <a:pt x="106667" y="48369"/>
                      <a:pt x="107167" y="48316"/>
                      <a:pt x="107662" y="48316"/>
                    </a:cubicBezTo>
                    <a:close/>
                    <a:moveTo>
                      <a:pt x="13659" y="48573"/>
                    </a:moveTo>
                    <a:cubicBezTo>
                      <a:pt x="15592" y="48573"/>
                      <a:pt x="17464" y="49371"/>
                      <a:pt x="18807" y="50824"/>
                    </a:cubicBezTo>
                    <a:cubicBezTo>
                      <a:pt x="18787" y="50824"/>
                      <a:pt x="18768" y="50824"/>
                      <a:pt x="18748" y="50824"/>
                    </a:cubicBezTo>
                    <a:cubicBezTo>
                      <a:pt x="16879" y="50824"/>
                      <a:pt x="15111" y="51663"/>
                      <a:pt x="13870" y="52966"/>
                    </a:cubicBezTo>
                    <a:cubicBezTo>
                      <a:pt x="13951" y="51371"/>
                      <a:pt x="13368" y="49875"/>
                      <a:pt x="12374" y="48692"/>
                    </a:cubicBezTo>
                    <a:cubicBezTo>
                      <a:pt x="12802" y="48612"/>
                      <a:pt x="13232" y="48573"/>
                      <a:pt x="13659" y="48573"/>
                    </a:cubicBezTo>
                    <a:close/>
                    <a:moveTo>
                      <a:pt x="23953" y="48574"/>
                    </a:moveTo>
                    <a:cubicBezTo>
                      <a:pt x="24378" y="48574"/>
                      <a:pt x="24806" y="48613"/>
                      <a:pt x="25232" y="48692"/>
                    </a:cubicBezTo>
                    <a:cubicBezTo>
                      <a:pt x="24237" y="49875"/>
                      <a:pt x="23655" y="51371"/>
                      <a:pt x="23744" y="52966"/>
                    </a:cubicBezTo>
                    <a:cubicBezTo>
                      <a:pt x="22494" y="51663"/>
                      <a:pt x="20726" y="50824"/>
                      <a:pt x="18866" y="50824"/>
                    </a:cubicBezTo>
                    <a:cubicBezTo>
                      <a:pt x="18846" y="50824"/>
                      <a:pt x="18827" y="50824"/>
                      <a:pt x="18807" y="50824"/>
                    </a:cubicBezTo>
                    <a:cubicBezTo>
                      <a:pt x="20144" y="49377"/>
                      <a:pt x="22018" y="48574"/>
                      <a:pt x="23953" y="48574"/>
                    </a:cubicBezTo>
                    <a:close/>
                    <a:moveTo>
                      <a:pt x="37179" y="48522"/>
                    </a:moveTo>
                    <a:cubicBezTo>
                      <a:pt x="39113" y="48522"/>
                      <a:pt x="40989" y="49325"/>
                      <a:pt x="42337" y="50780"/>
                    </a:cubicBezTo>
                    <a:cubicBezTo>
                      <a:pt x="42319" y="50779"/>
                      <a:pt x="42300" y="50779"/>
                      <a:pt x="42282" y="50779"/>
                    </a:cubicBezTo>
                    <a:cubicBezTo>
                      <a:pt x="40295" y="50779"/>
                      <a:pt x="38419" y="51725"/>
                      <a:pt x="37167" y="53172"/>
                    </a:cubicBezTo>
                    <a:cubicBezTo>
                      <a:pt x="37320" y="51496"/>
                      <a:pt x="36728" y="49910"/>
                      <a:pt x="35689" y="48683"/>
                    </a:cubicBezTo>
                    <a:cubicBezTo>
                      <a:pt x="36184" y="48575"/>
                      <a:pt x="36683" y="48522"/>
                      <a:pt x="37179" y="48522"/>
                    </a:cubicBezTo>
                    <a:close/>
                    <a:moveTo>
                      <a:pt x="124475" y="46470"/>
                    </a:moveTo>
                    <a:cubicBezTo>
                      <a:pt x="127650" y="46470"/>
                      <a:pt x="130827" y="48548"/>
                      <a:pt x="130867" y="52706"/>
                    </a:cubicBezTo>
                    <a:cubicBezTo>
                      <a:pt x="130388" y="52601"/>
                      <a:pt x="129906" y="52550"/>
                      <a:pt x="129426" y="52550"/>
                    </a:cubicBezTo>
                    <a:cubicBezTo>
                      <a:pt x="127574" y="52550"/>
                      <a:pt x="125776" y="53316"/>
                      <a:pt x="124487" y="54704"/>
                    </a:cubicBezTo>
                    <a:cubicBezTo>
                      <a:pt x="123206" y="53333"/>
                      <a:pt x="121414" y="52545"/>
                      <a:pt x="119532" y="52545"/>
                    </a:cubicBezTo>
                    <a:cubicBezTo>
                      <a:pt x="119048" y="52545"/>
                      <a:pt x="118564" y="52599"/>
                      <a:pt x="118089" y="52706"/>
                    </a:cubicBezTo>
                    <a:cubicBezTo>
                      <a:pt x="118125" y="48548"/>
                      <a:pt x="121299" y="46470"/>
                      <a:pt x="124475" y="46470"/>
                    </a:cubicBezTo>
                    <a:close/>
                    <a:moveTo>
                      <a:pt x="77635" y="46519"/>
                    </a:moveTo>
                    <a:cubicBezTo>
                      <a:pt x="80808" y="46519"/>
                      <a:pt x="83981" y="48596"/>
                      <a:pt x="84022" y="52751"/>
                    </a:cubicBezTo>
                    <a:lnTo>
                      <a:pt x="84031" y="52760"/>
                    </a:lnTo>
                    <a:cubicBezTo>
                      <a:pt x="83550" y="52655"/>
                      <a:pt x="83066" y="52604"/>
                      <a:pt x="82586" y="52604"/>
                    </a:cubicBezTo>
                    <a:cubicBezTo>
                      <a:pt x="80731" y="52604"/>
                      <a:pt x="78937" y="53370"/>
                      <a:pt x="77642" y="54758"/>
                    </a:cubicBezTo>
                    <a:cubicBezTo>
                      <a:pt x="76360" y="53378"/>
                      <a:pt x="74568" y="52599"/>
                      <a:pt x="72696" y="52599"/>
                    </a:cubicBezTo>
                    <a:cubicBezTo>
                      <a:pt x="72203" y="52599"/>
                      <a:pt x="71719" y="52652"/>
                      <a:pt x="71244" y="52760"/>
                    </a:cubicBezTo>
                    <a:cubicBezTo>
                      <a:pt x="71280" y="48600"/>
                      <a:pt x="74457" y="46519"/>
                      <a:pt x="77635" y="46519"/>
                    </a:cubicBezTo>
                    <a:close/>
                    <a:moveTo>
                      <a:pt x="100946" y="46509"/>
                    </a:moveTo>
                    <a:cubicBezTo>
                      <a:pt x="104122" y="46509"/>
                      <a:pt x="107296" y="48585"/>
                      <a:pt x="107337" y="52742"/>
                    </a:cubicBezTo>
                    <a:cubicBezTo>
                      <a:pt x="106865" y="52641"/>
                      <a:pt x="106389" y="52591"/>
                      <a:pt x="105917" y="52591"/>
                    </a:cubicBezTo>
                    <a:cubicBezTo>
                      <a:pt x="104050" y="52591"/>
                      <a:pt x="102242" y="53364"/>
                      <a:pt x="100948" y="54758"/>
                    </a:cubicBezTo>
                    <a:lnTo>
                      <a:pt x="100948" y="54749"/>
                    </a:lnTo>
                    <a:cubicBezTo>
                      <a:pt x="99667" y="53369"/>
                      <a:pt x="97875" y="52590"/>
                      <a:pt x="95993" y="52590"/>
                    </a:cubicBezTo>
                    <a:cubicBezTo>
                      <a:pt x="95509" y="52590"/>
                      <a:pt x="95025" y="52643"/>
                      <a:pt x="94550" y="52742"/>
                    </a:cubicBezTo>
                    <a:cubicBezTo>
                      <a:pt x="94591" y="48588"/>
                      <a:pt x="97769" y="46509"/>
                      <a:pt x="100946" y="46509"/>
                    </a:cubicBezTo>
                    <a:close/>
                    <a:moveTo>
                      <a:pt x="53993" y="46670"/>
                    </a:moveTo>
                    <a:cubicBezTo>
                      <a:pt x="57169" y="46670"/>
                      <a:pt x="60344" y="48747"/>
                      <a:pt x="60384" y="52903"/>
                    </a:cubicBezTo>
                    <a:cubicBezTo>
                      <a:pt x="59911" y="52801"/>
                      <a:pt x="59433" y="52752"/>
                      <a:pt x="58960" y="52752"/>
                    </a:cubicBezTo>
                    <a:cubicBezTo>
                      <a:pt x="57101" y="52752"/>
                      <a:pt x="55295" y="53518"/>
                      <a:pt x="53995" y="54910"/>
                    </a:cubicBezTo>
                    <a:cubicBezTo>
                      <a:pt x="52714" y="53531"/>
                      <a:pt x="50922" y="52751"/>
                      <a:pt x="49040" y="52751"/>
                    </a:cubicBezTo>
                    <a:cubicBezTo>
                      <a:pt x="48556" y="52751"/>
                      <a:pt x="48072" y="52805"/>
                      <a:pt x="47597" y="52903"/>
                    </a:cubicBezTo>
                    <a:cubicBezTo>
                      <a:pt x="47638" y="48749"/>
                      <a:pt x="50816" y="46670"/>
                      <a:pt x="53993" y="46670"/>
                    </a:cubicBezTo>
                    <a:close/>
                    <a:moveTo>
                      <a:pt x="7145" y="46712"/>
                    </a:moveTo>
                    <a:cubicBezTo>
                      <a:pt x="10322" y="46712"/>
                      <a:pt x="13498" y="48790"/>
                      <a:pt x="13538" y="52948"/>
                    </a:cubicBezTo>
                    <a:cubicBezTo>
                      <a:pt x="13065" y="52846"/>
                      <a:pt x="12588" y="52796"/>
                      <a:pt x="12114" y="52796"/>
                    </a:cubicBezTo>
                    <a:cubicBezTo>
                      <a:pt x="10255" y="52796"/>
                      <a:pt x="8451" y="53563"/>
                      <a:pt x="7159" y="54955"/>
                    </a:cubicBezTo>
                    <a:cubicBezTo>
                      <a:pt x="5884" y="53583"/>
                      <a:pt x="4097" y="52805"/>
                      <a:pt x="2226" y="52805"/>
                    </a:cubicBezTo>
                    <a:cubicBezTo>
                      <a:pt x="2216" y="52805"/>
                      <a:pt x="2205" y="52805"/>
                      <a:pt x="2194" y="52805"/>
                    </a:cubicBezTo>
                    <a:lnTo>
                      <a:pt x="2194" y="52796"/>
                    </a:lnTo>
                    <a:cubicBezTo>
                      <a:pt x="1711" y="52796"/>
                      <a:pt x="1227" y="52850"/>
                      <a:pt x="752" y="52948"/>
                    </a:cubicBezTo>
                    <a:cubicBezTo>
                      <a:pt x="792" y="48790"/>
                      <a:pt x="3969" y="46712"/>
                      <a:pt x="7145" y="46712"/>
                    </a:cubicBezTo>
                    <a:close/>
                    <a:moveTo>
                      <a:pt x="30465" y="46717"/>
                    </a:moveTo>
                    <a:cubicBezTo>
                      <a:pt x="33637" y="46717"/>
                      <a:pt x="36811" y="48795"/>
                      <a:pt x="36854" y="52953"/>
                    </a:cubicBezTo>
                    <a:lnTo>
                      <a:pt x="36854" y="52953"/>
                    </a:lnTo>
                    <a:cubicBezTo>
                      <a:pt x="36379" y="52851"/>
                      <a:pt x="35901" y="52801"/>
                      <a:pt x="35426" y="52801"/>
                    </a:cubicBezTo>
                    <a:cubicBezTo>
                      <a:pt x="33569" y="52801"/>
                      <a:pt x="31771" y="53567"/>
                      <a:pt x="30483" y="54955"/>
                    </a:cubicBezTo>
                    <a:cubicBezTo>
                      <a:pt x="29201" y="53584"/>
                      <a:pt x="27409" y="52796"/>
                      <a:pt x="25528" y="52796"/>
                    </a:cubicBezTo>
                    <a:cubicBezTo>
                      <a:pt x="25044" y="52796"/>
                      <a:pt x="24560" y="52850"/>
                      <a:pt x="24085" y="52957"/>
                    </a:cubicBezTo>
                    <a:cubicBezTo>
                      <a:pt x="24116" y="48798"/>
                      <a:pt x="27290" y="46717"/>
                      <a:pt x="30465" y="46717"/>
                    </a:cubicBezTo>
                    <a:close/>
                    <a:moveTo>
                      <a:pt x="107865" y="57160"/>
                    </a:moveTo>
                    <a:cubicBezTo>
                      <a:pt x="107867" y="57160"/>
                      <a:pt x="107868" y="57160"/>
                      <a:pt x="107870" y="57160"/>
                    </a:cubicBezTo>
                    <a:lnTo>
                      <a:pt x="107870" y="57160"/>
                    </a:lnTo>
                    <a:cubicBezTo>
                      <a:pt x="107871" y="57160"/>
                      <a:pt x="107873" y="57160"/>
                      <a:pt x="107874" y="57160"/>
                    </a:cubicBezTo>
                    <a:close/>
                    <a:moveTo>
                      <a:pt x="129607" y="52925"/>
                    </a:moveTo>
                    <a:cubicBezTo>
                      <a:pt x="130037" y="52925"/>
                      <a:pt x="130471" y="52965"/>
                      <a:pt x="130903" y="53047"/>
                    </a:cubicBezTo>
                    <a:cubicBezTo>
                      <a:pt x="129908" y="54229"/>
                      <a:pt x="129326" y="55726"/>
                      <a:pt x="129415" y="57321"/>
                    </a:cubicBezTo>
                    <a:cubicBezTo>
                      <a:pt x="128165" y="56009"/>
                      <a:pt x="126406" y="55179"/>
                      <a:pt x="124538" y="55179"/>
                    </a:cubicBezTo>
                    <a:cubicBezTo>
                      <a:pt x="124518" y="55179"/>
                      <a:pt x="124498" y="55179"/>
                      <a:pt x="124478" y="55179"/>
                    </a:cubicBezTo>
                    <a:cubicBezTo>
                      <a:pt x="124458" y="55179"/>
                      <a:pt x="124438" y="55179"/>
                      <a:pt x="124418" y="55179"/>
                    </a:cubicBezTo>
                    <a:cubicBezTo>
                      <a:pt x="122550" y="55179"/>
                      <a:pt x="120782" y="56009"/>
                      <a:pt x="119541" y="57321"/>
                    </a:cubicBezTo>
                    <a:cubicBezTo>
                      <a:pt x="119622" y="55726"/>
                      <a:pt x="119039" y="54220"/>
                      <a:pt x="118045" y="53047"/>
                    </a:cubicBezTo>
                    <a:cubicBezTo>
                      <a:pt x="118478" y="52965"/>
                      <a:pt x="118913" y="52925"/>
                      <a:pt x="119344" y="52925"/>
                    </a:cubicBezTo>
                    <a:cubicBezTo>
                      <a:pt x="121276" y="52925"/>
                      <a:pt x="123138" y="53727"/>
                      <a:pt x="124478" y="55170"/>
                    </a:cubicBezTo>
                    <a:cubicBezTo>
                      <a:pt x="125811" y="53727"/>
                      <a:pt x="127678" y="52925"/>
                      <a:pt x="129607" y="52925"/>
                    </a:cubicBezTo>
                    <a:close/>
                    <a:moveTo>
                      <a:pt x="82780" y="52965"/>
                    </a:moveTo>
                    <a:cubicBezTo>
                      <a:pt x="83204" y="52965"/>
                      <a:pt x="83632" y="53003"/>
                      <a:pt x="84057" y="53082"/>
                    </a:cubicBezTo>
                    <a:cubicBezTo>
                      <a:pt x="83538" y="53701"/>
                      <a:pt x="83135" y="54409"/>
                      <a:pt x="82875" y="55170"/>
                    </a:cubicBezTo>
                    <a:cubicBezTo>
                      <a:pt x="82634" y="55866"/>
                      <a:pt x="82526" y="56607"/>
                      <a:pt x="82569" y="57347"/>
                    </a:cubicBezTo>
                    <a:lnTo>
                      <a:pt x="82569" y="57347"/>
                    </a:lnTo>
                    <a:cubicBezTo>
                      <a:pt x="81328" y="56053"/>
                      <a:pt x="79569" y="55215"/>
                      <a:pt x="77701" y="55215"/>
                    </a:cubicBezTo>
                    <a:cubicBezTo>
                      <a:pt x="77681" y="55215"/>
                      <a:pt x="77661" y="55215"/>
                      <a:pt x="77642" y="55215"/>
                    </a:cubicBezTo>
                    <a:cubicBezTo>
                      <a:pt x="78979" y="53768"/>
                      <a:pt x="80847" y="52965"/>
                      <a:pt x="82780" y="52965"/>
                    </a:cubicBezTo>
                    <a:close/>
                    <a:moveTo>
                      <a:pt x="95802" y="52974"/>
                    </a:moveTo>
                    <a:cubicBezTo>
                      <a:pt x="97735" y="52974"/>
                      <a:pt x="99602" y="53775"/>
                      <a:pt x="100939" y="55215"/>
                    </a:cubicBezTo>
                    <a:cubicBezTo>
                      <a:pt x="100919" y="55215"/>
                      <a:pt x="100900" y="55215"/>
                      <a:pt x="100880" y="55215"/>
                    </a:cubicBezTo>
                    <a:cubicBezTo>
                      <a:pt x="99020" y="55215"/>
                      <a:pt x="97252" y="56053"/>
                      <a:pt x="96011" y="57357"/>
                    </a:cubicBezTo>
                    <a:cubicBezTo>
                      <a:pt x="96047" y="56622"/>
                      <a:pt x="95948" y="55878"/>
                      <a:pt x="95706" y="55179"/>
                    </a:cubicBezTo>
                    <a:lnTo>
                      <a:pt x="95706" y="55170"/>
                    </a:lnTo>
                    <a:cubicBezTo>
                      <a:pt x="95446" y="54409"/>
                      <a:pt x="95043" y="53701"/>
                      <a:pt x="94523" y="53091"/>
                    </a:cubicBezTo>
                    <a:cubicBezTo>
                      <a:pt x="94949" y="53012"/>
                      <a:pt x="95377" y="52974"/>
                      <a:pt x="95802" y="52974"/>
                    </a:cubicBezTo>
                    <a:close/>
                    <a:moveTo>
                      <a:pt x="60697" y="57357"/>
                    </a:moveTo>
                    <a:cubicBezTo>
                      <a:pt x="60700" y="57357"/>
                      <a:pt x="60703" y="57357"/>
                      <a:pt x="60706" y="57357"/>
                    </a:cubicBezTo>
                    <a:lnTo>
                      <a:pt x="60706" y="57357"/>
                    </a:lnTo>
                    <a:cubicBezTo>
                      <a:pt x="60709" y="57357"/>
                      <a:pt x="60712" y="57357"/>
                      <a:pt x="60715" y="57357"/>
                    </a:cubicBezTo>
                    <a:close/>
                    <a:moveTo>
                      <a:pt x="48839" y="53117"/>
                    </a:moveTo>
                    <a:cubicBezTo>
                      <a:pt x="50775" y="53117"/>
                      <a:pt x="52650" y="53921"/>
                      <a:pt x="53995" y="55376"/>
                    </a:cubicBezTo>
                    <a:lnTo>
                      <a:pt x="53995" y="55376"/>
                    </a:lnTo>
                    <a:cubicBezTo>
                      <a:pt x="53992" y="55376"/>
                      <a:pt x="53989" y="55376"/>
                      <a:pt x="53986" y="55376"/>
                    </a:cubicBezTo>
                    <a:cubicBezTo>
                      <a:pt x="53966" y="55376"/>
                      <a:pt x="53946" y="55376"/>
                      <a:pt x="53927" y="55376"/>
                    </a:cubicBezTo>
                    <a:cubicBezTo>
                      <a:pt x="52067" y="55376"/>
                      <a:pt x="50299" y="56206"/>
                      <a:pt x="49049" y="57509"/>
                    </a:cubicBezTo>
                    <a:cubicBezTo>
                      <a:pt x="49138" y="55923"/>
                      <a:pt x="48556" y="54418"/>
                      <a:pt x="47561" y="53235"/>
                    </a:cubicBezTo>
                    <a:cubicBezTo>
                      <a:pt x="47987" y="53156"/>
                      <a:pt x="48414" y="53117"/>
                      <a:pt x="48839" y="53117"/>
                    </a:cubicBezTo>
                    <a:close/>
                    <a:moveTo>
                      <a:pt x="59142" y="53117"/>
                    </a:moveTo>
                    <a:cubicBezTo>
                      <a:pt x="59567" y="53117"/>
                      <a:pt x="59994" y="53156"/>
                      <a:pt x="60420" y="53235"/>
                    </a:cubicBezTo>
                    <a:cubicBezTo>
                      <a:pt x="59425" y="54427"/>
                      <a:pt x="58843" y="55932"/>
                      <a:pt x="58932" y="57518"/>
                    </a:cubicBezTo>
                    <a:lnTo>
                      <a:pt x="58923" y="57509"/>
                    </a:lnTo>
                    <a:cubicBezTo>
                      <a:pt x="57682" y="56206"/>
                      <a:pt x="55914" y="55376"/>
                      <a:pt x="54046" y="55376"/>
                    </a:cubicBezTo>
                    <a:cubicBezTo>
                      <a:pt x="54029" y="55376"/>
                      <a:pt x="54012" y="55376"/>
                      <a:pt x="53995" y="55376"/>
                    </a:cubicBezTo>
                    <a:lnTo>
                      <a:pt x="53995" y="55376"/>
                    </a:lnTo>
                    <a:cubicBezTo>
                      <a:pt x="55333" y="53921"/>
                      <a:pt x="57206" y="53117"/>
                      <a:pt x="59142" y="53117"/>
                    </a:cubicBezTo>
                    <a:close/>
                    <a:moveTo>
                      <a:pt x="25317" y="53179"/>
                    </a:moveTo>
                    <a:cubicBezTo>
                      <a:pt x="27247" y="53179"/>
                      <a:pt x="29113" y="53976"/>
                      <a:pt x="30456" y="55421"/>
                    </a:cubicBezTo>
                    <a:cubicBezTo>
                      <a:pt x="30436" y="55421"/>
                      <a:pt x="30416" y="55421"/>
                      <a:pt x="30397" y="55421"/>
                    </a:cubicBezTo>
                    <a:cubicBezTo>
                      <a:pt x="28528" y="55421"/>
                      <a:pt x="26769" y="56259"/>
                      <a:pt x="25528" y="57554"/>
                    </a:cubicBezTo>
                    <a:cubicBezTo>
                      <a:pt x="25563" y="56819"/>
                      <a:pt x="25456" y="56075"/>
                      <a:pt x="25223" y="55376"/>
                    </a:cubicBezTo>
                    <a:lnTo>
                      <a:pt x="25223" y="55385"/>
                    </a:lnTo>
                    <a:cubicBezTo>
                      <a:pt x="24963" y="54624"/>
                      <a:pt x="24560" y="53916"/>
                      <a:pt x="24031" y="53298"/>
                    </a:cubicBezTo>
                    <a:cubicBezTo>
                      <a:pt x="24460" y="53218"/>
                      <a:pt x="24890" y="53179"/>
                      <a:pt x="25317" y="53179"/>
                    </a:cubicBezTo>
                    <a:close/>
                    <a:moveTo>
                      <a:pt x="12293" y="53188"/>
                    </a:moveTo>
                    <a:cubicBezTo>
                      <a:pt x="12719" y="53188"/>
                      <a:pt x="13147" y="53227"/>
                      <a:pt x="13574" y="53307"/>
                    </a:cubicBezTo>
                    <a:cubicBezTo>
                      <a:pt x="13055" y="53925"/>
                      <a:pt x="12651" y="54624"/>
                      <a:pt x="12391" y="55385"/>
                    </a:cubicBezTo>
                    <a:cubicBezTo>
                      <a:pt x="12150" y="56084"/>
                      <a:pt x="12051" y="56819"/>
                      <a:pt x="12087" y="57554"/>
                    </a:cubicBezTo>
                    <a:lnTo>
                      <a:pt x="12087" y="57572"/>
                    </a:lnTo>
                    <a:cubicBezTo>
                      <a:pt x="10845" y="56268"/>
                      <a:pt x="9086" y="55430"/>
                      <a:pt x="7218" y="55430"/>
                    </a:cubicBezTo>
                    <a:cubicBezTo>
                      <a:pt x="7198" y="55430"/>
                      <a:pt x="7178" y="55430"/>
                      <a:pt x="7159" y="55430"/>
                    </a:cubicBezTo>
                    <a:cubicBezTo>
                      <a:pt x="8501" y="53985"/>
                      <a:pt x="10367" y="53188"/>
                      <a:pt x="12293" y="53188"/>
                    </a:cubicBezTo>
                    <a:close/>
                    <a:moveTo>
                      <a:pt x="106098" y="52962"/>
                    </a:moveTo>
                    <a:cubicBezTo>
                      <a:pt x="106573" y="52962"/>
                      <a:pt x="107051" y="53010"/>
                      <a:pt x="107525" y="53109"/>
                    </a:cubicBezTo>
                    <a:cubicBezTo>
                      <a:pt x="106514" y="54361"/>
                      <a:pt x="105950" y="55943"/>
                      <a:pt x="106117" y="57615"/>
                    </a:cubicBezTo>
                    <a:lnTo>
                      <a:pt x="106117" y="57615"/>
                    </a:lnTo>
                    <a:cubicBezTo>
                      <a:pt x="104869" y="56153"/>
                      <a:pt x="102981" y="55206"/>
                      <a:pt x="100985" y="55206"/>
                    </a:cubicBezTo>
                    <a:cubicBezTo>
                      <a:pt x="100976" y="55206"/>
                      <a:pt x="100966" y="55206"/>
                      <a:pt x="100957" y="55206"/>
                    </a:cubicBezTo>
                    <a:cubicBezTo>
                      <a:pt x="102302" y="53761"/>
                      <a:pt x="104171" y="52962"/>
                      <a:pt x="106098" y="52962"/>
                    </a:cubicBezTo>
                    <a:close/>
                    <a:moveTo>
                      <a:pt x="70812" y="48526"/>
                    </a:moveTo>
                    <a:cubicBezTo>
                      <a:pt x="71289" y="48526"/>
                      <a:pt x="71770" y="48575"/>
                      <a:pt x="72248" y="48674"/>
                    </a:cubicBezTo>
                    <a:cubicBezTo>
                      <a:pt x="71271" y="49928"/>
                      <a:pt x="70742" y="51496"/>
                      <a:pt x="70939" y="53145"/>
                    </a:cubicBezTo>
                    <a:cubicBezTo>
                      <a:pt x="71447" y="53031"/>
                      <a:pt x="71960" y="52976"/>
                      <a:pt x="72468" y="52976"/>
                    </a:cubicBezTo>
                    <a:cubicBezTo>
                      <a:pt x="74401" y="52976"/>
                      <a:pt x="76276" y="53777"/>
                      <a:pt x="77624" y="55224"/>
                    </a:cubicBezTo>
                    <a:cubicBezTo>
                      <a:pt x="77606" y="55224"/>
                      <a:pt x="77587" y="55224"/>
                      <a:pt x="77569" y="55224"/>
                    </a:cubicBezTo>
                    <a:cubicBezTo>
                      <a:pt x="75520" y="55224"/>
                      <a:pt x="73598" y="56223"/>
                      <a:pt x="72355" y="57751"/>
                    </a:cubicBezTo>
                    <a:cubicBezTo>
                      <a:pt x="72694" y="54052"/>
                      <a:pt x="69407" y="50779"/>
                      <a:pt x="65713" y="50779"/>
                    </a:cubicBezTo>
                    <a:cubicBezTo>
                      <a:pt x="65693" y="50779"/>
                      <a:pt x="65673" y="50779"/>
                      <a:pt x="65653" y="50780"/>
                    </a:cubicBezTo>
                    <a:cubicBezTo>
                      <a:pt x="66997" y="49327"/>
                      <a:pt x="68873" y="48526"/>
                      <a:pt x="70812" y="48526"/>
                    </a:cubicBezTo>
                    <a:close/>
                    <a:moveTo>
                      <a:pt x="35611" y="53168"/>
                    </a:moveTo>
                    <a:cubicBezTo>
                      <a:pt x="36086" y="53168"/>
                      <a:pt x="36566" y="53216"/>
                      <a:pt x="37042" y="53315"/>
                    </a:cubicBezTo>
                    <a:cubicBezTo>
                      <a:pt x="36031" y="54567"/>
                      <a:pt x="35458" y="56149"/>
                      <a:pt x="35634" y="57812"/>
                    </a:cubicBezTo>
                    <a:lnTo>
                      <a:pt x="35634" y="57812"/>
                    </a:lnTo>
                    <a:cubicBezTo>
                      <a:pt x="34382" y="56357"/>
                      <a:pt x="32515" y="55412"/>
                      <a:pt x="30530" y="55412"/>
                    </a:cubicBezTo>
                    <a:cubicBezTo>
                      <a:pt x="30511" y="55412"/>
                      <a:pt x="30492" y="55412"/>
                      <a:pt x="30474" y="55412"/>
                    </a:cubicBezTo>
                    <a:cubicBezTo>
                      <a:pt x="31811" y="53967"/>
                      <a:pt x="33679" y="53168"/>
                      <a:pt x="35611" y="53168"/>
                    </a:cubicBezTo>
                    <a:close/>
                    <a:moveTo>
                      <a:pt x="112818" y="51075"/>
                    </a:moveTo>
                    <a:cubicBezTo>
                      <a:pt x="115995" y="51075"/>
                      <a:pt x="119174" y="53154"/>
                      <a:pt x="119218" y="57312"/>
                    </a:cubicBezTo>
                    <a:cubicBezTo>
                      <a:pt x="118743" y="57210"/>
                      <a:pt x="118265" y="57160"/>
                      <a:pt x="117790" y="57160"/>
                    </a:cubicBezTo>
                    <a:cubicBezTo>
                      <a:pt x="115926" y="57160"/>
                      <a:pt x="114120" y="57927"/>
                      <a:pt x="112821" y="59319"/>
                    </a:cubicBezTo>
                    <a:cubicBezTo>
                      <a:pt x="111549" y="57940"/>
                      <a:pt x="109750" y="57161"/>
                      <a:pt x="107870" y="57160"/>
                    </a:cubicBezTo>
                    <a:lnTo>
                      <a:pt x="107870" y="57160"/>
                    </a:lnTo>
                    <a:cubicBezTo>
                      <a:pt x="107388" y="57160"/>
                      <a:pt x="106905" y="57214"/>
                      <a:pt x="106432" y="57312"/>
                    </a:cubicBezTo>
                    <a:cubicBezTo>
                      <a:pt x="106468" y="53154"/>
                      <a:pt x="109642" y="51075"/>
                      <a:pt x="112818" y="51075"/>
                    </a:cubicBezTo>
                    <a:close/>
                    <a:moveTo>
                      <a:pt x="136134" y="51090"/>
                    </a:moveTo>
                    <a:cubicBezTo>
                      <a:pt x="139310" y="51090"/>
                      <a:pt x="142484" y="53169"/>
                      <a:pt x="142525" y="57330"/>
                    </a:cubicBezTo>
                    <a:cubicBezTo>
                      <a:pt x="142043" y="57224"/>
                      <a:pt x="141557" y="57173"/>
                      <a:pt x="141075" y="57173"/>
                    </a:cubicBezTo>
                    <a:cubicBezTo>
                      <a:pt x="139225" y="57173"/>
                      <a:pt x="137430" y="57933"/>
                      <a:pt x="136136" y="59319"/>
                    </a:cubicBezTo>
                    <a:lnTo>
                      <a:pt x="136136" y="59328"/>
                    </a:lnTo>
                    <a:cubicBezTo>
                      <a:pt x="134854" y="57957"/>
                      <a:pt x="133062" y="57168"/>
                      <a:pt x="131181" y="57168"/>
                    </a:cubicBezTo>
                    <a:cubicBezTo>
                      <a:pt x="130697" y="57168"/>
                      <a:pt x="130213" y="57222"/>
                      <a:pt x="129738" y="57330"/>
                    </a:cubicBezTo>
                    <a:cubicBezTo>
                      <a:pt x="129778" y="53171"/>
                      <a:pt x="132957" y="51090"/>
                      <a:pt x="136134" y="51090"/>
                    </a:cubicBezTo>
                    <a:close/>
                    <a:moveTo>
                      <a:pt x="89294" y="51126"/>
                    </a:moveTo>
                    <a:cubicBezTo>
                      <a:pt x="91873" y="51126"/>
                      <a:pt x="94452" y="52497"/>
                      <a:pt x="95348" y="55242"/>
                    </a:cubicBezTo>
                    <a:cubicBezTo>
                      <a:pt x="95572" y="55923"/>
                      <a:pt x="95679" y="56631"/>
                      <a:pt x="95688" y="57348"/>
                    </a:cubicBezTo>
                    <a:cubicBezTo>
                      <a:pt x="95215" y="57246"/>
                      <a:pt x="94738" y="57196"/>
                      <a:pt x="94264" y="57196"/>
                    </a:cubicBezTo>
                    <a:cubicBezTo>
                      <a:pt x="92405" y="57196"/>
                      <a:pt x="90599" y="57962"/>
                      <a:pt x="89299" y="59355"/>
                    </a:cubicBezTo>
                    <a:cubicBezTo>
                      <a:pt x="88027" y="57975"/>
                      <a:pt x="86226" y="57195"/>
                      <a:pt x="84353" y="57195"/>
                    </a:cubicBezTo>
                    <a:cubicBezTo>
                      <a:pt x="83860" y="57195"/>
                      <a:pt x="83376" y="57249"/>
                      <a:pt x="82910" y="57348"/>
                    </a:cubicBezTo>
                    <a:cubicBezTo>
                      <a:pt x="82902" y="56631"/>
                      <a:pt x="83009" y="55923"/>
                      <a:pt x="83224" y="55242"/>
                    </a:cubicBezTo>
                    <a:lnTo>
                      <a:pt x="83233" y="55242"/>
                    </a:lnTo>
                    <a:cubicBezTo>
                      <a:pt x="84129" y="52499"/>
                      <a:pt x="86712" y="51126"/>
                      <a:pt x="89294" y="51126"/>
                    </a:cubicBezTo>
                    <a:close/>
                    <a:moveTo>
                      <a:pt x="42335" y="51276"/>
                    </a:moveTo>
                    <a:cubicBezTo>
                      <a:pt x="45511" y="51276"/>
                      <a:pt x="48686" y="53352"/>
                      <a:pt x="48726" y="57509"/>
                    </a:cubicBezTo>
                    <a:cubicBezTo>
                      <a:pt x="48253" y="57407"/>
                      <a:pt x="47776" y="57357"/>
                      <a:pt x="47302" y="57357"/>
                    </a:cubicBezTo>
                    <a:cubicBezTo>
                      <a:pt x="45443" y="57357"/>
                      <a:pt x="43639" y="58124"/>
                      <a:pt x="42346" y="59516"/>
                    </a:cubicBezTo>
                    <a:cubicBezTo>
                      <a:pt x="41065" y="58136"/>
                      <a:pt x="39264" y="57357"/>
                      <a:pt x="37382" y="57357"/>
                    </a:cubicBezTo>
                    <a:cubicBezTo>
                      <a:pt x="36898" y="57357"/>
                      <a:pt x="36415" y="57410"/>
                      <a:pt x="35940" y="57509"/>
                    </a:cubicBezTo>
                    <a:cubicBezTo>
                      <a:pt x="35980" y="53355"/>
                      <a:pt x="39158" y="51276"/>
                      <a:pt x="42335" y="51276"/>
                    </a:cubicBezTo>
                    <a:close/>
                    <a:moveTo>
                      <a:pt x="65660" y="51276"/>
                    </a:moveTo>
                    <a:cubicBezTo>
                      <a:pt x="68835" y="51276"/>
                      <a:pt x="72010" y="53352"/>
                      <a:pt x="72050" y="57509"/>
                    </a:cubicBezTo>
                    <a:cubicBezTo>
                      <a:pt x="71577" y="57407"/>
                      <a:pt x="71100" y="57357"/>
                      <a:pt x="70626" y="57357"/>
                    </a:cubicBezTo>
                    <a:cubicBezTo>
                      <a:pt x="68767" y="57357"/>
                      <a:pt x="66961" y="58124"/>
                      <a:pt x="65662" y="59516"/>
                    </a:cubicBezTo>
                    <a:cubicBezTo>
                      <a:pt x="64382" y="58138"/>
                      <a:pt x="62585" y="57359"/>
                      <a:pt x="60706" y="57357"/>
                    </a:cubicBezTo>
                    <a:lnTo>
                      <a:pt x="60706" y="57357"/>
                    </a:lnTo>
                    <a:cubicBezTo>
                      <a:pt x="60217" y="57357"/>
                      <a:pt x="59736" y="57411"/>
                      <a:pt x="59264" y="57509"/>
                    </a:cubicBezTo>
                    <a:cubicBezTo>
                      <a:pt x="59304" y="53355"/>
                      <a:pt x="62482" y="51276"/>
                      <a:pt x="65660" y="51276"/>
                    </a:cubicBezTo>
                    <a:close/>
                    <a:moveTo>
                      <a:pt x="18806" y="51334"/>
                    </a:moveTo>
                    <a:cubicBezTo>
                      <a:pt x="21388" y="51334"/>
                      <a:pt x="23969" y="52707"/>
                      <a:pt x="24864" y="55457"/>
                    </a:cubicBezTo>
                    <a:cubicBezTo>
                      <a:pt x="25079" y="56138"/>
                      <a:pt x="25196" y="56846"/>
                      <a:pt x="25205" y="57563"/>
                    </a:cubicBezTo>
                    <a:cubicBezTo>
                      <a:pt x="24724" y="57458"/>
                      <a:pt x="24240" y="57407"/>
                      <a:pt x="23760" y="57407"/>
                    </a:cubicBezTo>
                    <a:cubicBezTo>
                      <a:pt x="21902" y="57407"/>
                      <a:pt x="20103" y="58173"/>
                      <a:pt x="18807" y="59561"/>
                    </a:cubicBezTo>
                    <a:cubicBezTo>
                      <a:pt x="17535" y="58190"/>
                      <a:pt x="15734" y="57401"/>
                      <a:pt x="13861" y="57401"/>
                    </a:cubicBezTo>
                    <a:cubicBezTo>
                      <a:pt x="13377" y="57401"/>
                      <a:pt x="12884" y="57455"/>
                      <a:pt x="12418" y="57563"/>
                    </a:cubicBezTo>
                    <a:cubicBezTo>
                      <a:pt x="12418" y="56837"/>
                      <a:pt x="12526" y="56129"/>
                      <a:pt x="12741" y="55448"/>
                    </a:cubicBezTo>
                    <a:lnTo>
                      <a:pt x="12741" y="55457"/>
                    </a:lnTo>
                    <a:cubicBezTo>
                      <a:pt x="13637" y="52710"/>
                      <a:pt x="16222" y="51334"/>
                      <a:pt x="18806" y="51334"/>
                    </a:cubicBezTo>
                    <a:close/>
                    <a:moveTo>
                      <a:pt x="117967" y="57526"/>
                    </a:moveTo>
                    <a:cubicBezTo>
                      <a:pt x="118391" y="57526"/>
                      <a:pt x="118819" y="57564"/>
                      <a:pt x="119245" y="57643"/>
                    </a:cubicBezTo>
                    <a:cubicBezTo>
                      <a:pt x="118726" y="58253"/>
                      <a:pt x="118322" y="58961"/>
                      <a:pt x="118063" y="59722"/>
                    </a:cubicBezTo>
                    <a:cubicBezTo>
                      <a:pt x="117821" y="60430"/>
                      <a:pt x="117713" y="61165"/>
                      <a:pt x="117758" y="61909"/>
                    </a:cubicBezTo>
                    <a:cubicBezTo>
                      <a:pt x="116510" y="60598"/>
                      <a:pt x="114739" y="59767"/>
                      <a:pt x="112860" y="59767"/>
                    </a:cubicBezTo>
                    <a:cubicBezTo>
                      <a:pt x="112850" y="59767"/>
                      <a:pt x="112840" y="59767"/>
                      <a:pt x="112830" y="59767"/>
                    </a:cubicBezTo>
                    <a:cubicBezTo>
                      <a:pt x="114167" y="58327"/>
                      <a:pt x="116034" y="57526"/>
                      <a:pt x="117967" y="57526"/>
                    </a:cubicBezTo>
                    <a:close/>
                    <a:moveTo>
                      <a:pt x="130990" y="57535"/>
                    </a:moveTo>
                    <a:cubicBezTo>
                      <a:pt x="132923" y="57535"/>
                      <a:pt x="134790" y="58336"/>
                      <a:pt x="136127" y="59776"/>
                    </a:cubicBezTo>
                    <a:cubicBezTo>
                      <a:pt x="136117" y="59776"/>
                      <a:pt x="136107" y="59776"/>
                      <a:pt x="136097" y="59776"/>
                    </a:cubicBezTo>
                    <a:cubicBezTo>
                      <a:pt x="134226" y="59776"/>
                      <a:pt x="132446" y="60607"/>
                      <a:pt x="131199" y="61918"/>
                    </a:cubicBezTo>
                    <a:cubicBezTo>
                      <a:pt x="131234" y="61183"/>
                      <a:pt x="131136" y="60439"/>
                      <a:pt x="130894" y="59731"/>
                    </a:cubicBezTo>
                    <a:cubicBezTo>
                      <a:pt x="130634" y="58970"/>
                      <a:pt x="130231" y="58271"/>
                      <a:pt x="129711" y="57652"/>
                    </a:cubicBezTo>
                    <a:cubicBezTo>
                      <a:pt x="130137" y="57573"/>
                      <a:pt x="130565" y="57535"/>
                      <a:pt x="130990" y="57535"/>
                    </a:cubicBezTo>
                    <a:close/>
                    <a:moveTo>
                      <a:pt x="84143" y="57571"/>
                    </a:moveTo>
                    <a:cubicBezTo>
                      <a:pt x="86075" y="57571"/>
                      <a:pt x="87945" y="58371"/>
                      <a:pt x="89282" y="59821"/>
                    </a:cubicBezTo>
                    <a:lnTo>
                      <a:pt x="89282" y="59821"/>
                    </a:lnTo>
                    <a:cubicBezTo>
                      <a:pt x="89265" y="59821"/>
                      <a:pt x="89248" y="59821"/>
                      <a:pt x="89231" y="59821"/>
                    </a:cubicBezTo>
                    <a:cubicBezTo>
                      <a:pt x="87362" y="59821"/>
                      <a:pt x="85595" y="60659"/>
                      <a:pt x="84353" y="61962"/>
                    </a:cubicBezTo>
                    <a:cubicBezTo>
                      <a:pt x="84434" y="60367"/>
                      <a:pt x="83851" y="58871"/>
                      <a:pt x="82866" y="57688"/>
                    </a:cubicBezTo>
                    <a:cubicBezTo>
                      <a:pt x="83291" y="57609"/>
                      <a:pt x="83719" y="57571"/>
                      <a:pt x="84143" y="57571"/>
                    </a:cubicBezTo>
                    <a:close/>
                    <a:moveTo>
                      <a:pt x="94437" y="57571"/>
                    </a:moveTo>
                    <a:cubicBezTo>
                      <a:pt x="94862" y="57571"/>
                      <a:pt x="95290" y="57609"/>
                      <a:pt x="95715" y="57688"/>
                    </a:cubicBezTo>
                    <a:cubicBezTo>
                      <a:pt x="94720" y="58871"/>
                      <a:pt x="94138" y="60367"/>
                      <a:pt x="94228" y="61962"/>
                    </a:cubicBezTo>
                    <a:cubicBezTo>
                      <a:pt x="92977" y="60659"/>
                      <a:pt x="91218" y="59821"/>
                      <a:pt x="89350" y="59821"/>
                    </a:cubicBezTo>
                    <a:cubicBezTo>
                      <a:pt x="89333" y="59821"/>
                      <a:pt x="89316" y="59821"/>
                      <a:pt x="89299" y="59821"/>
                    </a:cubicBezTo>
                    <a:lnTo>
                      <a:pt x="89299" y="59821"/>
                    </a:lnTo>
                    <a:cubicBezTo>
                      <a:pt x="90636" y="58371"/>
                      <a:pt x="92506" y="57571"/>
                      <a:pt x="94437" y="57571"/>
                    </a:cubicBezTo>
                    <a:close/>
                    <a:moveTo>
                      <a:pt x="47495" y="57735"/>
                    </a:moveTo>
                    <a:cubicBezTo>
                      <a:pt x="47916" y="57735"/>
                      <a:pt x="48340" y="57773"/>
                      <a:pt x="48762" y="57849"/>
                    </a:cubicBezTo>
                    <a:cubicBezTo>
                      <a:pt x="48242" y="58468"/>
                      <a:pt x="47839" y="59176"/>
                      <a:pt x="47579" y="59937"/>
                    </a:cubicBezTo>
                    <a:cubicBezTo>
                      <a:pt x="47337" y="60636"/>
                      <a:pt x="47230" y="61371"/>
                      <a:pt x="47275" y="62115"/>
                    </a:cubicBezTo>
                    <a:lnTo>
                      <a:pt x="47275" y="62124"/>
                    </a:lnTo>
                    <a:cubicBezTo>
                      <a:pt x="46033" y="60820"/>
                      <a:pt x="44265" y="59982"/>
                      <a:pt x="42405" y="59982"/>
                    </a:cubicBezTo>
                    <a:cubicBezTo>
                      <a:pt x="42386" y="59982"/>
                      <a:pt x="42366" y="59982"/>
                      <a:pt x="42346" y="59982"/>
                    </a:cubicBezTo>
                    <a:cubicBezTo>
                      <a:pt x="43686" y="58532"/>
                      <a:pt x="45558" y="57735"/>
                      <a:pt x="47495" y="57735"/>
                    </a:cubicBezTo>
                    <a:close/>
                    <a:moveTo>
                      <a:pt x="60510" y="57740"/>
                    </a:moveTo>
                    <a:cubicBezTo>
                      <a:pt x="62438" y="57740"/>
                      <a:pt x="64308" y="58537"/>
                      <a:pt x="65644" y="59982"/>
                    </a:cubicBezTo>
                    <a:cubicBezTo>
                      <a:pt x="65624" y="59982"/>
                      <a:pt x="65604" y="59982"/>
                      <a:pt x="65585" y="59982"/>
                    </a:cubicBezTo>
                    <a:cubicBezTo>
                      <a:pt x="63725" y="59982"/>
                      <a:pt x="61957" y="60820"/>
                      <a:pt x="60715" y="62124"/>
                    </a:cubicBezTo>
                    <a:cubicBezTo>
                      <a:pt x="60751" y="61380"/>
                      <a:pt x="60653" y="60636"/>
                      <a:pt x="60411" y="59937"/>
                    </a:cubicBezTo>
                    <a:cubicBezTo>
                      <a:pt x="60151" y="59176"/>
                      <a:pt x="59748" y="58468"/>
                      <a:pt x="59228" y="57858"/>
                    </a:cubicBezTo>
                    <a:cubicBezTo>
                      <a:pt x="59655" y="57779"/>
                      <a:pt x="60084" y="57740"/>
                      <a:pt x="60510" y="57740"/>
                    </a:cubicBezTo>
                    <a:close/>
                    <a:moveTo>
                      <a:pt x="23936" y="57764"/>
                    </a:moveTo>
                    <a:cubicBezTo>
                      <a:pt x="24366" y="57764"/>
                      <a:pt x="24800" y="57804"/>
                      <a:pt x="25232" y="57885"/>
                    </a:cubicBezTo>
                    <a:cubicBezTo>
                      <a:pt x="24237" y="59059"/>
                      <a:pt x="23655" y="60565"/>
                      <a:pt x="23744" y="62151"/>
                    </a:cubicBezTo>
                    <a:cubicBezTo>
                      <a:pt x="22494" y="60847"/>
                      <a:pt x="20727" y="60018"/>
                      <a:pt x="18867" y="60018"/>
                    </a:cubicBezTo>
                    <a:cubicBezTo>
                      <a:pt x="18847" y="60018"/>
                      <a:pt x="18827" y="60018"/>
                      <a:pt x="18807" y="60018"/>
                    </a:cubicBezTo>
                    <a:cubicBezTo>
                      <a:pt x="18787" y="60018"/>
                      <a:pt x="18767" y="60018"/>
                      <a:pt x="18747" y="60018"/>
                    </a:cubicBezTo>
                    <a:cubicBezTo>
                      <a:pt x="16879" y="60018"/>
                      <a:pt x="15111" y="60847"/>
                      <a:pt x="13870" y="62151"/>
                    </a:cubicBezTo>
                    <a:cubicBezTo>
                      <a:pt x="13951" y="60573"/>
                      <a:pt x="13368" y="59068"/>
                      <a:pt x="12382" y="57885"/>
                    </a:cubicBezTo>
                    <a:lnTo>
                      <a:pt x="12374" y="57885"/>
                    </a:lnTo>
                    <a:cubicBezTo>
                      <a:pt x="12805" y="57804"/>
                      <a:pt x="13239" y="57764"/>
                      <a:pt x="13670" y="57764"/>
                    </a:cubicBezTo>
                    <a:cubicBezTo>
                      <a:pt x="15599" y="57764"/>
                      <a:pt x="17467" y="58566"/>
                      <a:pt x="18807" y="60009"/>
                    </a:cubicBezTo>
                    <a:cubicBezTo>
                      <a:pt x="20140" y="58566"/>
                      <a:pt x="22007" y="57764"/>
                      <a:pt x="23936" y="57764"/>
                    </a:cubicBezTo>
                    <a:close/>
                    <a:moveTo>
                      <a:pt x="107668" y="57528"/>
                    </a:moveTo>
                    <a:cubicBezTo>
                      <a:pt x="109594" y="57528"/>
                      <a:pt x="111464" y="58327"/>
                      <a:pt x="112812" y="59767"/>
                    </a:cubicBezTo>
                    <a:cubicBezTo>
                      <a:pt x="112793" y="59767"/>
                      <a:pt x="112774" y="59767"/>
                      <a:pt x="112756" y="59767"/>
                    </a:cubicBezTo>
                    <a:cubicBezTo>
                      <a:pt x="110769" y="59767"/>
                      <a:pt x="108902" y="60712"/>
                      <a:pt x="107650" y="62159"/>
                    </a:cubicBezTo>
                    <a:lnTo>
                      <a:pt x="107650" y="62159"/>
                    </a:lnTo>
                    <a:cubicBezTo>
                      <a:pt x="107803" y="60502"/>
                      <a:pt x="107211" y="58925"/>
                      <a:pt x="106181" y="57688"/>
                    </a:cubicBezTo>
                    <a:cubicBezTo>
                      <a:pt x="106675" y="57580"/>
                      <a:pt x="107173" y="57528"/>
                      <a:pt x="107668" y="57528"/>
                    </a:cubicBezTo>
                    <a:close/>
                    <a:moveTo>
                      <a:pt x="37187" y="57724"/>
                    </a:moveTo>
                    <a:cubicBezTo>
                      <a:pt x="39116" y="57724"/>
                      <a:pt x="40983" y="58519"/>
                      <a:pt x="42328" y="59964"/>
                    </a:cubicBezTo>
                    <a:cubicBezTo>
                      <a:pt x="42310" y="59964"/>
                      <a:pt x="42291" y="59964"/>
                      <a:pt x="42273" y="59964"/>
                    </a:cubicBezTo>
                    <a:cubicBezTo>
                      <a:pt x="40286" y="59964"/>
                      <a:pt x="38419" y="60910"/>
                      <a:pt x="37167" y="62366"/>
                    </a:cubicBezTo>
                    <a:cubicBezTo>
                      <a:pt x="37320" y="60699"/>
                      <a:pt x="36728" y="59122"/>
                      <a:pt x="35698" y="57894"/>
                    </a:cubicBezTo>
                    <a:lnTo>
                      <a:pt x="35689" y="57885"/>
                    </a:lnTo>
                    <a:cubicBezTo>
                      <a:pt x="36187" y="57777"/>
                      <a:pt x="36689" y="57724"/>
                      <a:pt x="37187" y="57724"/>
                    </a:cubicBezTo>
                    <a:close/>
                    <a:moveTo>
                      <a:pt x="124486" y="55678"/>
                    </a:moveTo>
                    <a:cubicBezTo>
                      <a:pt x="127068" y="55678"/>
                      <a:pt x="129649" y="57049"/>
                      <a:pt x="130544" y="59794"/>
                    </a:cubicBezTo>
                    <a:cubicBezTo>
                      <a:pt x="130760" y="60475"/>
                      <a:pt x="130876" y="61183"/>
                      <a:pt x="130876" y="61900"/>
                    </a:cubicBezTo>
                    <a:cubicBezTo>
                      <a:pt x="130403" y="61798"/>
                      <a:pt x="129926" y="61748"/>
                      <a:pt x="129452" y="61748"/>
                    </a:cubicBezTo>
                    <a:cubicBezTo>
                      <a:pt x="127593" y="61748"/>
                      <a:pt x="125787" y="62514"/>
                      <a:pt x="124487" y="63907"/>
                    </a:cubicBezTo>
                    <a:cubicBezTo>
                      <a:pt x="123215" y="62527"/>
                      <a:pt x="121414" y="61747"/>
                      <a:pt x="119541" y="61747"/>
                    </a:cubicBezTo>
                    <a:cubicBezTo>
                      <a:pt x="119048" y="61747"/>
                      <a:pt x="118564" y="61801"/>
                      <a:pt x="118080" y="61909"/>
                    </a:cubicBezTo>
                    <a:cubicBezTo>
                      <a:pt x="118080" y="61192"/>
                      <a:pt x="118197" y="60484"/>
                      <a:pt x="118412" y="59803"/>
                    </a:cubicBezTo>
                    <a:lnTo>
                      <a:pt x="118421" y="59794"/>
                    </a:lnTo>
                    <a:cubicBezTo>
                      <a:pt x="119317" y="57051"/>
                      <a:pt x="121902" y="55678"/>
                      <a:pt x="124486" y="55678"/>
                    </a:cubicBezTo>
                    <a:close/>
                    <a:moveTo>
                      <a:pt x="77628" y="55717"/>
                    </a:moveTo>
                    <a:cubicBezTo>
                      <a:pt x="80804" y="55717"/>
                      <a:pt x="83980" y="57795"/>
                      <a:pt x="84022" y="61951"/>
                    </a:cubicBezTo>
                    <a:lnTo>
                      <a:pt x="84022" y="61951"/>
                    </a:lnTo>
                    <a:cubicBezTo>
                      <a:pt x="83546" y="61848"/>
                      <a:pt x="83066" y="61797"/>
                      <a:pt x="82590" y="61797"/>
                    </a:cubicBezTo>
                    <a:cubicBezTo>
                      <a:pt x="80737" y="61797"/>
                      <a:pt x="78939" y="62563"/>
                      <a:pt x="77651" y="63952"/>
                    </a:cubicBezTo>
                    <a:cubicBezTo>
                      <a:pt x="76377" y="62579"/>
                      <a:pt x="74589" y="61801"/>
                      <a:pt x="72710" y="61801"/>
                    </a:cubicBezTo>
                    <a:cubicBezTo>
                      <a:pt x="72699" y="61801"/>
                      <a:pt x="72688" y="61801"/>
                      <a:pt x="72678" y="61801"/>
                    </a:cubicBezTo>
                    <a:cubicBezTo>
                      <a:pt x="72194" y="61801"/>
                      <a:pt x="71710" y="61846"/>
                      <a:pt x="71235" y="61953"/>
                    </a:cubicBezTo>
                    <a:cubicBezTo>
                      <a:pt x="71275" y="57796"/>
                      <a:pt x="74452" y="55717"/>
                      <a:pt x="77628" y="55717"/>
                    </a:cubicBezTo>
                    <a:close/>
                    <a:moveTo>
                      <a:pt x="100943" y="55717"/>
                    </a:moveTo>
                    <a:cubicBezTo>
                      <a:pt x="104119" y="55717"/>
                      <a:pt x="107295" y="57795"/>
                      <a:pt x="107337" y="61951"/>
                    </a:cubicBezTo>
                    <a:lnTo>
                      <a:pt x="107337" y="61951"/>
                    </a:lnTo>
                    <a:cubicBezTo>
                      <a:pt x="106865" y="61851"/>
                      <a:pt x="106389" y="61802"/>
                      <a:pt x="105918" y="61802"/>
                    </a:cubicBezTo>
                    <a:cubicBezTo>
                      <a:pt x="104057" y="61802"/>
                      <a:pt x="102256" y="62568"/>
                      <a:pt x="100957" y="63961"/>
                    </a:cubicBezTo>
                    <a:cubicBezTo>
                      <a:pt x="99683" y="62588"/>
                      <a:pt x="97895" y="61801"/>
                      <a:pt x="96025" y="61801"/>
                    </a:cubicBezTo>
                    <a:cubicBezTo>
                      <a:pt x="96014" y="61801"/>
                      <a:pt x="96003" y="61801"/>
                      <a:pt x="95993" y="61801"/>
                    </a:cubicBezTo>
                    <a:cubicBezTo>
                      <a:pt x="95509" y="61801"/>
                      <a:pt x="95025" y="61846"/>
                      <a:pt x="94550" y="61953"/>
                    </a:cubicBezTo>
                    <a:cubicBezTo>
                      <a:pt x="94590" y="57796"/>
                      <a:pt x="97767" y="55717"/>
                      <a:pt x="100943" y="55717"/>
                    </a:cubicBezTo>
                    <a:close/>
                    <a:moveTo>
                      <a:pt x="54007" y="55884"/>
                    </a:moveTo>
                    <a:cubicBezTo>
                      <a:pt x="56587" y="55884"/>
                      <a:pt x="59166" y="57255"/>
                      <a:pt x="60061" y="60000"/>
                    </a:cubicBezTo>
                    <a:cubicBezTo>
                      <a:pt x="60285" y="60681"/>
                      <a:pt x="60393" y="61389"/>
                      <a:pt x="60402" y="62106"/>
                    </a:cubicBezTo>
                    <a:cubicBezTo>
                      <a:pt x="59929" y="62004"/>
                      <a:pt x="59451" y="61954"/>
                      <a:pt x="58977" y="61954"/>
                    </a:cubicBezTo>
                    <a:cubicBezTo>
                      <a:pt x="57118" y="61954"/>
                      <a:pt x="55312" y="62720"/>
                      <a:pt x="54013" y="64113"/>
                    </a:cubicBezTo>
                    <a:cubicBezTo>
                      <a:pt x="52741" y="62733"/>
                      <a:pt x="50939" y="61953"/>
                      <a:pt x="49067" y="61953"/>
                    </a:cubicBezTo>
                    <a:cubicBezTo>
                      <a:pt x="48574" y="61953"/>
                      <a:pt x="48090" y="61998"/>
                      <a:pt x="47624" y="62106"/>
                    </a:cubicBezTo>
                    <a:cubicBezTo>
                      <a:pt x="47615" y="61389"/>
                      <a:pt x="47723" y="60681"/>
                      <a:pt x="47929" y="60009"/>
                    </a:cubicBezTo>
                    <a:lnTo>
                      <a:pt x="47947" y="60000"/>
                    </a:lnTo>
                    <a:cubicBezTo>
                      <a:pt x="48843" y="57257"/>
                      <a:pt x="51425" y="55884"/>
                      <a:pt x="54007" y="55884"/>
                    </a:cubicBezTo>
                    <a:close/>
                    <a:moveTo>
                      <a:pt x="7145" y="55914"/>
                    </a:moveTo>
                    <a:cubicBezTo>
                      <a:pt x="10322" y="55914"/>
                      <a:pt x="13498" y="57993"/>
                      <a:pt x="13538" y="62151"/>
                    </a:cubicBezTo>
                    <a:cubicBezTo>
                      <a:pt x="13063" y="62046"/>
                      <a:pt x="12582" y="61995"/>
                      <a:pt x="12105" y="61995"/>
                    </a:cubicBezTo>
                    <a:cubicBezTo>
                      <a:pt x="10247" y="61995"/>
                      <a:pt x="8440" y="62767"/>
                      <a:pt x="7150" y="64158"/>
                    </a:cubicBezTo>
                    <a:cubicBezTo>
                      <a:pt x="5875" y="62786"/>
                      <a:pt x="4096" y="61998"/>
                      <a:pt x="2226" y="61998"/>
                    </a:cubicBezTo>
                    <a:cubicBezTo>
                      <a:pt x="2216" y="61998"/>
                      <a:pt x="2205" y="61998"/>
                      <a:pt x="2194" y="61998"/>
                    </a:cubicBezTo>
                    <a:cubicBezTo>
                      <a:pt x="1711" y="61998"/>
                      <a:pt x="1227" y="62043"/>
                      <a:pt x="752" y="62151"/>
                    </a:cubicBezTo>
                    <a:cubicBezTo>
                      <a:pt x="792" y="57993"/>
                      <a:pt x="3969" y="55914"/>
                      <a:pt x="7145" y="55914"/>
                    </a:cubicBezTo>
                    <a:close/>
                    <a:moveTo>
                      <a:pt x="30465" y="55917"/>
                    </a:moveTo>
                    <a:cubicBezTo>
                      <a:pt x="33638" y="55917"/>
                      <a:pt x="36811" y="57993"/>
                      <a:pt x="36854" y="62147"/>
                    </a:cubicBezTo>
                    <a:lnTo>
                      <a:pt x="36854" y="62147"/>
                    </a:lnTo>
                    <a:cubicBezTo>
                      <a:pt x="36384" y="62047"/>
                      <a:pt x="35912" y="61999"/>
                      <a:pt x="35443" y="61999"/>
                    </a:cubicBezTo>
                    <a:cubicBezTo>
                      <a:pt x="33580" y="61999"/>
                      <a:pt x="31775" y="62765"/>
                      <a:pt x="30483" y="64158"/>
                    </a:cubicBezTo>
                    <a:cubicBezTo>
                      <a:pt x="29201" y="62778"/>
                      <a:pt x="27409" y="61998"/>
                      <a:pt x="25528" y="61998"/>
                    </a:cubicBezTo>
                    <a:cubicBezTo>
                      <a:pt x="25044" y="61998"/>
                      <a:pt x="24560" y="62052"/>
                      <a:pt x="24085" y="62151"/>
                    </a:cubicBezTo>
                    <a:cubicBezTo>
                      <a:pt x="24116" y="57996"/>
                      <a:pt x="27290" y="55917"/>
                      <a:pt x="30465" y="55917"/>
                    </a:cubicBezTo>
                    <a:close/>
                    <a:moveTo>
                      <a:pt x="119322" y="62140"/>
                    </a:moveTo>
                    <a:cubicBezTo>
                      <a:pt x="121256" y="62140"/>
                      <a:pt x="123125" y="62943"/>
                      <a:pt x="124469" y="64391"/>
                    </a:cubicBezTo>
                    <a:cubicBezTo>
                      <a:pt x="124450" y="64390"/>
                      <a:pt x="124430" y="64390"/>
                      <a:pt x="124410" y="64390"/>
                    </a:cubicBezTo>
                    <a:cubicBezTo>
                      <a:pt x="122541" y="64390"/>
                      <a:pt x="120773" y="65229"/>
                      <a:pt x="119532" y="66532"/>
                    </a:cubicBezTo>
                    <a:cubicBezTo>
                      <a:pt x="119613" y="64946"/>
                      <a:pt x="119030" y="63441"/>
                      <a:pt x="118045" y="62258"/>
                    </a:cubicBezTo>
                    <a:cubicBezTo>
                      <a:pt x="118470" y="62179"/>
                      <a:pt x="118898" y="62140"/>
                      <a:pt x="119322" y="62140"/>
                    </a:cubicBezTo>
                    <a:close/>
                    <a:moveTo>
                      <a:pt x="129616" y="62140"/>
                    </a:moveTo>
                    <a:cubicBezTo>
                      <a:pt x="130040" y="62140"/>
                      <a:pt x="130468" y="62179"/>
                      <a:pt x="130894" y="62258"/>
                    </a:cubicBezTo>
                    <a:cubicBezTo>
                      <a:pt x="129908" y="63423"/>
                      <a:pt x="129326" y="64928"/>
                      <a:pt x="129415" y="66523"/>
                    </a:cubicBezTo>
                    <a:lnTo>
                      <a:pt x="129406" y="66532"/>
                    </a:lnTo>
                    <a:cubicBezTo>
                      <a:pt x="128156" y="65229"/>
                      <a:pt x="126388" y="64390"/>
                      <a:pt x="124528" y="64390"/>
                    </a:cubicBezTo>
                    <a:cubicBezTo>
                      <a:pt x="124509" y="64390"/>
                      <a:pt x="124489" y="64390"/>
                      <a:pt x="124469" y="64391"/>
                    </a:cubicBezTo>
                    <a:cubicBezTo>
                      <a:pt x="125807" y="62943"/>
                      <a:pt x="127680" y="62140"/>
                      <a:pt x="129616" y="62140"/>
                    </a:cubicBezTo>
                    <a:close/>
                    <a:moveTo>
                      <a:pt x="95796" y="62176"/>
                    </a:moveTo>
                    <a:cubicBezTo>
                      <a:pt x="97737" y="62176"/>
                      <a:pt x="99610" y="62980"/>
                      <a:pt x="100948" y="64435"/>
                    </a:cubicBezTo>
                    <a:cubicBezTo>
                      <a:pt x="100928" y="64435"/>
                      <a:pt x="100908" y="64435"/>
                      <a:pt x="100888" y="64435"/>
                    </a:cubicBezTo>
                    <a:cubicBezTo>
                      <a:pt x="99020" y="64435"/>
                      <a:pt x="97252" y="65265"/>
                      <a:pt x="96011" y="66568"/>
                    </a:cubicBezTo>
                    <a:cubicBezTo>
                      <a:pt x="96091" y="64982"/>
                      <a:pt x="95509" y="63477"/>
                      <a:pt x="94514" y="62294"/>
                    </a:cubicBezTo>
                    <a:cubicBezTo>
                      <a:pt x="94941" y="62215"/>
                      <a:pt x="95370" y="62176"/>
                      <a:pt x="95796" y="62176"/>
                    </a:cubicBezTo>
                    <a:close/>
                    <a:moveTo>
                      <a:pt x="82771" y="62185"/>
                    </a:moveTo>
                    <a:cubicBezTo>
                      <a:pt x="83195" y="62185"/>
                      <a:pt x="83623" y="62224"/>
                      <a:pt x="84048" y="62303"/>
                    </a:cubicBezTo>
                    <a:cubicBezTo>
                      <a:pt x="83063" y="63477"/>
                      <a:pt x="82480" y="64991"/>
                      <a:pt x="82561" y="66577"/>
                    </a:cubicBezTo>
                    <a:cubicBezTo>
                      <a:pt x="81320" y="65274"/>
                      <a:pt x="79552" y="64435"/>
                      <a:pt x="77683" y="64435"/>
                    </a:cubicBezTo>
                    <a:cubicBezTo>
                      <a:pt x="77666" y="64435"/>
                      <a:pt x="77650" y="64435"/>
                      <a:pt x="77633" y="64435"/>
                    </a:cubicBezTo>
                    <a:lnTo>
                      <a:pt x="77633" y="64435"/>
                    </a:lnTo>
                    <a:cubicBezTo>
                      <a:pt x="78970" y="62988"/>
                      <a:pt x="80838" y="62185"/>
                      <a:pt x="82771" y="62185"/>
                    </a:cubicBezTo>
                    <a:close/>
                    <a:moveTo>
                      <a:pt x="59134" y="62337"/>
                    </a:moveTo>
                    <a:cubicBezTo>
                      <a:pt x="59561" y="62337"/>
                      <a:pt x="59992" y="62376"/>
                      <a:pt x="60420" y="62455"/>
                    </a:cubicBezTo>
                    <a:cubicBezTo>
                      <a:pt x="59427" y="63627"/>
                      <a:pt x="58845" y="65119"/>
                      <a:pt x="58932" y="66720"/>
                    </a:cubicBezTo>
                    <a:lnTo>
                      <a:pt x="58932" y="66720"/>
                    </a:lnTo>
                    <a:cubicBezTo>
                      <a:pt x="57682" y="65417"/>
                      <a:pt x="55914" y="64587"/>
                      <a:pt x="54055" y="64587"/>
                    </a:cubicBezTo>
                    <a:cubicBezTo>
                      <a:pt x="54035" y="64587"/>
                      <a:pt x="54015" y="64588"/>
                      <a:pt x="53995" y="64588"/>
                    </a:cubicBezTo>
                    <a:cubicBezTo>
                      <a:pt x="55331" y="63135"/>
                      <a:pt x="57201" y="62337"/>
                      <a:pt x="59134" y="62337"/>
                    </a:cubicBezTo>
                    <a:close/>
                    <a:moveTo>
                      <a:pt x="48861" y="62333"/>
                    </a:moveTo>
                    <a:cubicBezTo>
                      <a:pt x="50795" y="62333"/>
                      <a:pt x="52662" y="63137"/>
                      <a:pt x="53995" y="64588"/>
                    </a:cubicBezTo>
                    <a:cubicBezTo>
                      <a:pt x="53975" y="64588"/>
                      <a:pt x="53955" y="64587"/>
                      <a:pt x="53935" y="64587"/>
                    </a:cubicBezTo>
                    <a:cubicBezTo>
                      <a:pt x="52067" y="64587"/>
                      <a:pt x="50299" y="65417"/>
                      <a:pt x="49058" y="66720"/>
                    </a:cubicBezTo>
                    <a:cubicBezTo>
                      <a:pt x="49138" y="65134"/>
                      <a:pt x="48556" y="63629"/>
                      <a:pt x="47561" y="62455"/>
                    </a:cubicBezTo>
                    <a:cubicBezTo>
                      <a:pt x="47994" y="62373"/>
                      <a:pt x="48429" y="62333"/>
                      <a:pt x="48861" y="62333"/>
                    </a:cubicBezTo>
                    <a:close/>
                    <a:moveTo>
                      <a:pt x="106103" y="62174"/>
                    </a:moveTo>
                    <a:cubicBezTo>
                      <a:pt x="106576" y="62174"/>
                      <a:pt x="107052" y="62222"/>
                      <a:pt x="107525" y="62321"/>
                    </a:cubicBezTo>
                    <a:cubicBezTo>
                      <a:pt x="106512" y="63566"/>
                      <a:pt x="105939" y="65161"/>
                      <a:pt x="106127" y="66837"/>
                    </a:cubicBezTo>
                    <a:cubicBezTo>
                      <a:pt x="104872" y="65387"/>
                      <a:pt x="103007" y="64435"/>
                      <a:pt x="101030" y="64435"/>
                    </a:cubicBezTo>
                    <a:cubicBezTo>
                      <a:pt x="101003" y="64435"/>
                      <a:pt x="100975" y="64435"/>
                      <a:pt x="100948" y="64435"/>
                    </a:cubicBezTo>
                    <a:cubicBezTo>
                      <a:pt x="102295" y="62981"/>
                      <a:pt x="104168" y="62174"/>
                      <a:pt x="106103" y="62174"/>
                    </a:cubicBezTo>
                    <a:close/>
                    <a:moveTo>
                      <a:pt x="70807" y="57738"/>
                    </a:moveTo>
                    <a:cubicBezTo>
                      <a:pt x="71283" y="57738"/>
                      <a:pt x="71762" y="57786"/>
                      <a:pt x="72239" y="57885"/>
                    </a:cubicBezTo>
                    <a:cubicBezTo>
                      <a:pt x="71271" y="59131"/>
                      <a:pt x="70742" y="60708"/>
                      <a:pt x="70939" y="62348"/>
                    </a:cubicBezTo>
                    <a:cubicBezTo>
                      <a:pt x="71447" y="62234"/>
                      <a:pt x="71959" y="62178"/>
                      <a:pt x="72468" y="62178"/>
                    </a:cubicBezTo>
                    <a:cubicBezTo>
                      <a:pt x="74403" y="62178"/>
                      <a:pt x="76285" y="62981"/>
                      <a:pt x="77633" y="64435"/>
                    </a:cubicBezTo>
                    <a:lnTo>
                      <a:pt x="77633" y="64435"/>
                    </a:lnTo>
                    <a:cubicBezTo>
                      <a:pt x="77630" y="64435"/>
                      <a:pt x="77627" y="64435"/>
                      <a:pt x="77624" y="64435"/>
                    </a:cubicBezTo>
                    <a:cubicBezTo>
                      <a:pt x="77606" y="64435"/>
                      <a:pt x="77587" y="64435"/>
                      <a:pt x="77569" y="64435"/>
                    </a:cubicBezTo>
                    <a:cubicBezTo>
                      <a:pt x="75520" y="64435"/>
                      <a:pt x="73598" y="65435"/>
                      <a:pt x="72346" y="66962"/>
                    </a:cubicBezTo>
                    <a:cubicBezTo>
                      <a:pt x="72703" y="63259"/>
                      <a:pt x="69407" y="59973"/>
                      <a:pt x="65707" y="59973"/>
                    </a:cubicBezTo>
                    <a:cubicBezTo>
                      <a:pt x="65694" y="59973"/>
                      <a:pt x="65682" y="59973"/>
                      <a:pt x="65670" y="59973"/>
                    </a:cubicBezTo>
                    <a:lnTo>
                      <a:pt x="65670" y="59973"/>
                    </a:lnTo>
                    <a:cubicBezTo>
                      <a:pt x="67007" y="58533"/>
                      <a:pt x="68877" y="57738"/>
                      <a:pt x="70807" y="57738"/>
                    </a:cubicBezTo>
                    <a:close/>
                    <a:moveTo>
                      <a:pt x="35611" y="62370"/>
                    </a:moveTo>
                    <a:cubicBezTo>
                      <a:pt x="36087" y="62370"/>
                      <a:pt x="36566" y="62419"/>
                      <a:pt x="37042" y="62518"/>
                    </a:cubicBezTo>
                    <a:cubicBezTo>
                      <a:pt x="36029" y="63763"/>
                      <a:pt x="35456" y="65358"/>
                      <a:pt x="35644" y="67034"/>
                    </a:cubicBezTo>
                    <a:cubicBezTo>
                      <a:pt x="34383" y="65578"/>
                      <a:pt x="32507" y="64632"/>
                      <a:pt x="30521" y="64632"/>
                    </a:cubicBezTo>
                    <a:cubicBezTo>
                      <a:pt x="30502" y="64632"/>
                      <a:pt x="30483" y="64632"/>
                      <a:pt x="30465" y="64633"/>
                    </a:cubicBezTo>
                    <a:cubicBezTo>
                      <a:pt x="30445" y="64632"/>
                      <a:pt x="30425" y="64632"/>
                      <a:pt x="30406" y="64632"/>
                    </a:cubicBezTo>
                    <a:cubicBezTo>
                      <a:pt x="28537" y="64632"/>
                      <a:pt x="26769" y="65471"/>
                      <a:pt x="25528" y="66774"/>
                    </a:cubicBezTo>
                    <a:cubicBezTo>
                      <a:pt x="25608" y="65179"/>
                      <a:pt x="25026" y="63683"/>
                      <a:pt x="24031" y="62500"/>
                    </a:cubicBezTo>
                    <a:cubicBezTo>
                      <a:pt x="24460" y="62420"/>
                      <a:pt x="24890" y="62381"/>
                      <a:pt x="25317" y="62381"/>
                    </a:cubicBezTo>
                    <a:cubicBezTo>
                      <a:pt x="27250" y="62381"/>
                      <a:pt x="29122" y="63178"/>
                      <a:pt x="30465" y="64624"/>
                    </a:cubicBezTo>
                    <a:cubicBezTo>
                      <a:pt x="31802" y="63171"/>
                      <a:pt x="33677" y="62370"/>
                      <a:pt x="35611" y="62370"/>
                    </a:cubicBezTo>
                    <a:close/>
                    <a:moveTo>
                      <a:pt x="112819" y="60274"/>
                    </a:moveTo>
                    <a:cubicBezTo>
                      <a:pt x="115992" y="60274"/>
                      <a:pt x="119164" y="62350"/>
                      <a:pt x="119209" y="66503"/>
                    </a:cubicBezTo>
                    <a:lnTo>
                      <a:pt x="119209" y="66503"/>
                    </a:lnTo>
                    <a:cubicBezTo>
                      <a:pt x="118735" y="66400"/>
                      <a:pt x="118257" y="66350"/>
                      <a:pt x="117783" y="66350"/>
                    </a:cubicBezTo>
                    <a:cubicBezTo>
                      <a:pt x="115922" y="66350"/>
                      <a:pt x="114119" y="67124"/>
                      <a:pt x="112821" y="68521"/>
                    </a:cubicBezTo>
                    <a:cubicBezTo>
                      <a:pt x="111539" y="67142"/>
                      <a:pt x="109747" y="66362"/>
                      <a:pt x="107865" y="66362"/>
                    </a:cubicBezTo>
                    <a:cubicBezTo>
                      <a:pt x="107382" y="66362"/>
                      <a:pt x="106898" y="66407"/>
                      <a:pt x="106423" y="66514"/>
                    </a:cubicBezTo>
                    <a:lnTo>
                      <a:pt x="106423" y="66514"/>
                    </a:lnTo>
                    <a:cubicBezTo>
                      <a:pt x="106463" y="62355"/>
                      <a:pt x="109641" y="60274"/>
                      <a:pt x="112819" y="60274"/>
                    </a:cubicBezTo>
                    <a:close/>
                    <a:moveTo>
                      <a:pt x="136136" y="60276"/>
                    </a:moveTo>
                    <a:cubicBezTo>
                      <a:pt x="139311" y="60276"/>
                      <a:pt x="142484" y="62354"/>
                      <a:pt x="142525" y="66514"/>
                    </a:cubicBezTo>
                    <a:lnTo>
                      <a:pt x="142516" y="66523"/>
                    </a:lnTo>
                    <a:cubicBezTo>
                      <a:pt x="142042" y="66421"/>
                      <a:pt x="141565" y="66372"/>
                      <a:pt x="141091" y="66372"/>
                    </a:cubicBezTo>
                    <a:cubicBezTo>
                      <a:pt x="139233" y="66372"/>
                      <a:pt x="137428" y="67138"/>
                      <a:pt x="136136" y="68530"/>
                    </a:cubicBezTo>
                    <a:cubicBezTo>
                      <a:pt x="134854" y="67150"/>
                      <a:pt x="133062" y="66371"/>
                      <a:pt x="131181" y="66371"/>
                    </a:cubicBezTo>
                    <a:cubicBezTo>
                      <a:pt x="130697" y="66371"/>
                      <a:pt x="130213" y="66425"/>
                      <a:pt x="129738" y="66523"/>
                    </a:cubicBezTo>
                    <a:cubicBezTo>
                      <a:pt x="129778" y="62359"/>
                      <a:pt x="132958" y="60276"/>
                      <a:pt x="136136" y="60276"/>
                    </a:cubicBezTo>
                    <a:close/>
                    <a:moveTo>
                      <a:pt x="89289" y="60321"/>
                    </a:moveTo>
                    <a:cubicBezTo>
                      <a:pt x="92462" y="60321"/>
                      <a:pt x="95638" y="62397"/>
                      <a:pt x="95679" y="66548"/>
                    </a:cubicBezTo>
                    <a:lnTo>
                      <a:pt x="95679" y="66548"/>
                    </a:lnTo>
                    <a:cubicBezTo>
                      <a:pt x="95209" y="66448"/>
                      <a:pt x="94735" y="66398"/>
                      <a:pt x="94264" y="66398"/>
                    </a:cubicBezTo>
                    <a:cubicBezTo>
                      <a:pt x="92405" y="66398"/>
                      <a:pt x="90601" y="67165"/>
                      <a:pt x="89308" y="68557"/>
                    </a:cubicBezTo>
                    <a:cubicBezTo>
                      <a:pt x="88027" y="67177"/>
                      <a:pt x="86235" y="66398"/>
                      <a:pt x="84353" y="66398"/>
                    </a:cubicBezTo>
                    <a:cubicBezTo>
                      <a:pt x="83869" y="66398"/>
                      <a:pt x="83385" y="66452"/>
                      <a:pt x="82910" y="66550"/>
                    </a:cubicBezTo>
                    <a:cubicBezTo>
                      <a:pt x="82942" y="62398"/>
                      <a:pt x="86114" y="60321"/>
                      <a:pt x="89289" y="60321"/>
                    </a:cubicBezTo>
                    <a:close/>
                    <a:moveTo>
                      <a:pt x="42335" y="60475"/>
                    </a:moveTo>
                    <a:cubicBezTo>
                      <a:pt x="45508" y="60475"/>
                      <a:pt x="48684" y="62552"/>
                      <a:pt x="48726" y="66708"/>
                    </a:cubicBezTo>
                    <a:lnTo>
                      <a:pt x="48726" y="66708"/>
                    </a:lnTo>
                    <a:cubicBezTo>
                      <a:pt x="48257" y="66608"/>
                      <a:pt x="47784" y="66560"/>
                      <a:pt x="47315" y="66560"/>
                    </a:cubicBezTo>
                    <a:cubicBezTo>
                      <a:pt x="45452" y="66560"/>
                      <a:pt x="43648" y="67326"/>
                      <a:pt x="42355" y="68719"/>
                    </a:cubicBezTo>
                    <a:cubicBezTo>
                      <a:pt x="41081" y="67346"/>
                      <a:pt x="39302" y="66559"/>
                      <a:pt x="37432" y="66559"/>
                    </a:cubicBezTo>
                    <a:cubicBezTo>
                      <a:pt x="37421" y="66559"/>
                      <a:pt x="37411" y="66559"/>
                      <a:pt x="37400" y="66559"/>
                    </a:cubicBezTo>
                    <a:cubicBezTo>
                      <a:pt x="36916" y="66559"/>
                      <a:pt x="36432" y="66604"/>
                      <a:pt x="35958" y="66711"/>
                    </a:cubicBezTo>
                    <a:cubicBezTo>
                      <a:pt x="35989" y="62554"/>
                      <a:pt x="39161" y="60475"/>
                      <a:pt x="42335" y="60475"/>
                    </a:cubicBezTo>
                    <a:close/>
                    <a:moveTo>
                      <a:pt x="65651" y="60478"/>
                    </a:moveTo>
                    <a:cubicBezTo>
                      <a:pt x="68826" y="60478"/>
                      <a:pt x="72001" y="62555"/>
                      <a:pt x="72041" y="66711"/>
                    </a:cubicBezTo>
                    <a:cubicBezTo>
                      <a:pt x="71566" y="66609"/>
                      <a:pt x="71088" y="66560"/>
                      <a:pt x="70614" y="66560"/>
                    </a:cubicBezTo>
                    <a:cubicBezTo>
                      <a:pt x="68752" y="66560"/>
                      <a:pt x="66952" y="67326"/>
                      <a:pt x="65653" y="68719"/>
                    </a:cubicBezTo>
                    <a:cubicBezTo>
                      <a:pt x="64371" y="67339"/>
                      <a:pt x="62579" y="66559"/>
                      <a:pt x="60697" y="66559"/>
                    </a:cubicBezTo>
                    <a:cubicBezTo>
                      <a:pt x="60214" y="66559"/>
                      <a:pt x="59730" y="66613"/>
                      <a:pt x="59255" y="66711"/>
                    </a:cubicBezTo>
                    <a:cubicBezTo>
                      <a:pt x="59295" y="62557"/>
                      <a:pt x="62473" y="60478"/>
                      <a:pt x="65651" y="60478"/>
                    </a:cubicBezTo>
                    <a:close/>
                    <a:moveTo>
                      <a:pt x="18806" y="60522"/>
                    </a:moveTo>
                    <a:cubicBezTo>
                      <a:pt x="21979" y="60522"/>
                      <a:pt x="25151" y="62596"/>
                      <a:pt x="25196" y="66747"/>
                    </a:cubicBezTo>
                    <a:lnTo>
                      <a:pt x="25196" y="66747"/>
                    </a:lnTo>
                    <a:cubicBezTo>
                      <a:pt x="24723" y="66645"/>
                      <a:pt x="24245" y="66596"/>
                      <a:pt x="23772" y="66596"/>
                    </a:cubicBezTo>
                    <a:cubicBezTo>
                      <a:pt x="21913" y="66596"/>
                      <a:pt x="20107" y="67362"/>
                      <a:pt x="18807" y="68754"/>
                    </a:cubicBezTo>
                    <a:cubicBezTo>
                      <a:pt x="17526" y="67374"/>
                      <a:pt x="15734" y="66595"/>
                      <a:pt x="13852" y="66595"/>
                    </a:cubicBezTo>
                    <a:cubicBezTo>
                      <a:pt x="13368" y="66595"/>
                      <a:pt x="12884" y="66649"/>
                      <a:pt x="12409" y="66747"/>
                    </a:cubicBezTo>
                    <a:cubicBezTo>
                      <a:pt x="12454" y="62599"/>
                      <a:pt x="15631" y="60522"/>
                      <a:pt x="18806" y="60522"/>
                    </a:cubicBezTo>
                    <a:close/>
                    <a:moveTo>
                      <a:pt x="84142" y="66790"/>
                    </a:moveTo>
                    <a:cubicBezTo>
                      <a:pt x="86075" y="66790"/>
                      <a:pt x="87947" y="67588"/>
                      <a:pt x="89290" y="69041"/>
                    </a:cubicBezTo>
                    <a:lnTo>
                      <a:pt x="89290" y="69041"/>
                    </a:lnTo>
                    <a:cubicBezTo>
                      <a:pt x="89287" y="69041"/>
                      <a:pt x="89284" y="69041"/>
                      <a:pt x="89281" y="69041"/>
                    </a:cubicBezTo>
                    <a:cubicBezTo>
                      <a:pt x="89262" y="69041"/>
                      <a:pt x="89242" y="69041"/>
                      <a:pt x="89222" y="69041"/>
                    </a:cubicBezTo>
                    <a:cubicBezTo>
                      <a:pt x="87354" y="69041"/>
                      <a:pt x="85594" y="69879"/>
                      <a:pt x="84344" y="71183"/>
                    </a:cubicBezTo>
                    <a:cubicBezTo>
                      <a:pt x="84434" y="69588"/>
                      <a:pt x="83851" y="68082"/>
                      <a:pt x="82857" y="66909"/>
                    </a:cubicBezTo>
                    <a:cubicBezTo>
                      <a:pt x="83285" y="66829"/>
                      <a:pt x="83715" y="66790"/>
                      <a:pt x="84142" y="66790"/>
                    </a:cubicBezTo>
                    <a:close/>
                    <a:moveTo>
                      <a:pt x="94437" y="66782"/>
                    </a:moveTo>
                    <a:cubicBezTo>
                      <a:pt x="94862" y="66782"/>
                      <a:pt x="95290" y="66821"/>
                      <a:pt x="95715" y="66900"/>
                    </a:cubicBezTo>
                    <a:cubicBezTo>
                      <a:pt x="94720" y="68082"/>
                      <a:pt x="94138" y="69579"/>
                      <a:pt x="94228" y="71174"/>
                    </a:cubicBezTo>
                    <a:lnTo>
                      <a:pt x="94219" y="71183"/>
                    </a:lnTo>
                    <a:cubicBezTo>
                      <a:pt x="92977" y="69879"/>
                      <a:pt x="91209" y="69041"/>
                      <a:pt x="89341" y="69041"/>
                    </a:cubicBezTo>
                    <a:cubicBezTo>
                      <a:pt x="89324" y="69041"/>
                      <a:pt x="89307" y="69041"/>
                      <a:pt x="89290" y="69041"/>
                    </a:cubicBezTo>
                    <a:lnTo>
                      <a:pt x="89290" y="69041"/>
                    </a:lnTo>
                    <a:cubicBezTo>
                      <a:pt x="90628" y="67586"/>
                      <a:pt x="92502" y="66782"/>
                      <a:pt x="94437" y="66782"/>
                    </a:cubicBezTo>
                    <a:close/>
                    <a:moveTo>
                      <a:pt x="47476" y="66925"/>
                    </a:moveTo>
                    <a:cubicBezTo>
                      <a:pt x="47900" y="66925"/>
                      <a:pt x="48328" y="66964"/>
                      <a:pt x="48753" y="67043"/>
                    </a:cubicBezTo>
                    <a:cubicBezTo>
                      <a:pt x="47767" y="68226"/>
                      <a:pt x="47185" y="69731"/>
                      <a:pt x="47266" y="71317"/>
                    </a:cubicBezTo>
                    <a:cubicBezTo>
                      <a:pt x="46024" y="70014"/>
                      <a:pt x="44257" y="69184"/>
                      <a:pt x="42388" y="69184"/>
                    </a:cubicBezTo>
                    <a:cubicBezTo>
                      <a:pt x="42371" y="69184"/>
                      <a:pt x="42354" y="69184"/>
                      <a:pt x="42337" y="69184"/>
                    </a:cubicBezTo>
                    <a:lnTo>
                      <a:pt x="42337" y="69184"/>
                    </a:lnTo>
                    <a:cubicBezTo>
                      <a:pt x="43675" y="67729"/>
                      <a:pt x="45543" y="66925"/>
                      <a:pt x="47476" y="66925"/>
                    </a:cubicBezTo>
                    <a:close/>
                    <a:moveTo>
                      <a:pt x="60488" y="66929"/>
                    </a:moveTo>
                    <a:cubicBezTo>
                      <a:pt x="62422" y="66929"/>
                      <a:pt x="64295" y="67727"/>
                      <a:pt x="65636" y="69175"/>
                    </a:cubicBezTo>
                    <a:lnTo>
                      <a:pt x="65636" y="69175"/>
                    </a:lnTo>
                    <a:cubicBezTo>
                      <a:pt x="65622" y="69175"/>
                      <a:pt x="65608" y="69175"/>
                      <a:pt x="65593" y="69175"/>
                    </a:cubicBezTo>
                    <a:cubicBezTo>
                      <a:pt x="63725" y="69175"/>
                      <a:pt x="61966" y="70014"/>
                      <a:pt x="60715" y="71317"/>
                    </a:cubicBezTo>
                    <a:cubicBezTo>
                      <a:pt x="60805" y="69731"/>
                      <a:pt x="60223" y="68226"/>
                      <a:pt x="59228" y="67043"/>
                    </a:cubicBezTo>
                    <a:cubicBezTo>
                      <a:pt x="59647" y="66967"/>
                      <a:pt x="60069" y="66929"/>
                      <a:pt x="60488" y="66929"/>
                    </a:cubicBezTo>
                    <a:close/>
                    <a:moveTo>
                      <a:pt x="23953" y="66970"/>
                    </a:moveTo>
                    <a:cubicBezTo>
                      <a:pt x="24378" y="66970"/>
                      <a:pt x="24806" y="67009"/>
                      <a:pt x="25232" y="67088"/>
                    </a:cubicBezTo>
                    <a:cubicBezTo>
                      <a:pt x="24239" y="68277"/>
                      <a:pt x="23657" y="69770"/>
                      <a:pt x="23744" y="71361"/>
                    </a:cubicBezTo>
                    <a:lnTo>
                      <a:pt x="23744" y="71361"/>
                    </a:lnTo>
                    <a:cubicBezTo>
                      <a:pt x="22494" y="70058"/>
                      <a:pt x="20726" y="69220"/>
                      <a:pt x="18866" y="69220"/>
                    </a:cubicBezTo>
                    <a:cubicBezTo>
                      <a:pt x="18846" y="69220"/>
                      <a:pt x="18827" y="69220"/>
                      <a:pt x="18807" y="69220"/>
                    </a:cubicBezTo>
                    <a:cubicBezTo>
                      <a:pt x="20144" y="67773"/>
                      <a:pt x="22018" y="66970"/>
                      <a:pt x="23953" y="66970"/>
                    </a:cubicBezTo>
                    <a:close/>
                    <a:moveTo>
                      <a:pt x="13652" y="66970"/>
                    </a:moveTo>
                    <a:cubicBezTo>
                      <a:pt x="15588" y="66970"/>
                      <a:pt x="17463" y="67773"/>
                      <a:pt x="18807" y="69220"/>
                    </a:cubicBezTo>
                    <a:cubicBezTo>
                      <a:pt x="18787" y="69220"/>
                      <a:pt x="18768" y="69220"/>
                      <a:pt x="18748" y="69220"/>
                    </a:cubicBezTo>
                    <a:cubicBezTo>
                      <a:pt x="16879" y="69220"/>
                      <a:pt x="15111" y="70058"/>
                      <a:pt x="13870" y="71362"/>
                    </a:cubicBezTo>
                    <a:cubicBezTo>
                      <a:pt x="13951" y="69776"/>
                      <a:pt x="13368" y="68271"/>
                      <a:pt x="12374" y="67088"/>
                    </a:cubicBezTo>
                    <a:cubicBezTo>
                      <a:pt x="12799" y="67009"/>
                      <a:pt x="13227" y="66970"/>
                      <a:pt x="13652" y="66970"/>
                    </a:cubicBezTo>
                    <a:close/>
                    <a:moveTo>
                      <a:pt x="107653" y="66739"/>
                    </a:moveTo>
                    <a:cubicBezTo>
                      <a:pt x="109587" y="66739"/>
                      <a:pt x="111464" y="67541"/>
                      <a:pt x="112812" y="68996"/>
                    </a:cubicBezTo>
                    <a:cubicBezTo>
                      <a:pt x="114149" y="67549"/>
                      <a:pt x="116022" y="66746"/>
                      <a:pt x="117958" y="66746"/>
                    </a:cubicBezTo>
                    <a:cubicBezTo>
                      <a:pt x="118383" y="66746"/>
                      <a:pt x="118811" y="66785"/>
                      <a:pt x="119236" y="66864"/>
                    </a:cubicBezTo>
                    <a:cubicBezTo>
                      <a:pt x="118242" y="68047"/>
                      <a:pt x="117659" y="69552"/>
                      <a:pt x="117749" y="71138"/>
                    </a:cubicBezTo>
                    <a:cubicBezTo>
                      <a:pt x="116499" y="69835"/>
                      <a:pt x="114731" y="69005"/>
                      <a:pt x="112871" y="69005"/>
                    </a:cubicBezTo>
                    <a:cubicBezTo>
                      <a:pt x="112851" y="69005"/>
                      <a:pt x="112832" y="69005"/>
                      <a:pt x="112812" y="69005"/>
                    </a:cubicBezTo>
                    <a:cubicBezTo>
                      <a:pt x="112793" y="69005"/>
                      <a:pt x="112774" y="69005"/>
                      <a:pt x="112756" y="69005"/>
                    </a:cubicBezTo>
                    <a:cubicBezTo>
                      <a:pt x="110769" y="69005"/>
                      <a:pt x="108893" y="69951"/>
                      <a:pt x="107641" y="71398"/>
                    </a:cubicBezTo>
                    <a:lnTo>
                      <a:pt x="107641" y="71398"/>
                    </a:lnTo>
                    <a:cubicBezTo>
                      <a:pt x="107802" y="69707"/>
                      <a:pt x="107213" y="68132"/>
                      <a:pt x="106177" y="66897"/>
                    </a:cubicBezTo>
                    <a:lnTo>
                      <a:pt x="106177" y="66897"/>
                    </a:lnTo>
                    <a:cubicBezTo>
                      <a:pt x="106668" y="66791"/>
                      <a:pt x="107162" y="66739"/>
                      <a:pt x="107653" y="66739"/>
                    </a:cubicBezTo>
                    <a:close/>
                    <a:moveTo>
                      <a:pt x="37174" y="66927"/>
                    </a:moveTo>
                    <a:cubicBezTo>
                      <a:pt x="39113" y="66927"/>
                      <a:pt x="40989" y="67729"/>
                      <a:pt x="42337" y="69184"/>
                    </a:cubicBezTo>
                    <a:lnTo>
                      <a:pt x="42337" y="69184"/>
                    </a:lnTo>
                    <a:cubicBezTo>
                      <a:pt x="42334" y="69184"/>
                      <a:pt x="42331" y="69184"/>
                      <a:pt x="42328" y="69184"/>
                    </a:cubicBezTo>
                    <a:cubicBezTo>
                      <a:pt x="42301" y="69184"/>
                      <a:pt x="42274" y="69184"/>
                      <a:pt x="42246" y="69184"/>
                    </a:cubicBezTo>
                    <a:cubicBezTo>
                      <a:pt x="40269" y="69184"/>
                      <a:pt x="38404" y="70136"/>
                      <a:pt x="37158" y="71577"/>
                    </a:cubicBezTo>
                    <a:cubicBezTo>
                      <a:pt x="37320" y="69910"/>
                      <a:pt x="36728" y="68324"/>
                      <a:pt x="35689" y="67088"/>
                    </a:cubicBezTo>
                    <a:lnTo>
                      <a:pt x="35680" y="67088"/>
                    </a:lnTo>
                    <a:cubicBezTo>
                      <a:pt x="36177" y="66980"/>
                      <a:pt x="36678" y="66927"/>
                      <a:pt x="37174" y="66927"/>
                    </a:cubicBezTo>
                    <a:close/>
                    <a:moveTo>
                      <a:pt x="124481" y="64880"/>
                    </a:moveTo>
                    <a:cubicBezTo>
                      <a:pt x="127655" y="64880"/>
                      <a:pt x="130827" y="66957"/>
                      <a:pt x="130867" y="71111"/>
                    </a:cubicBezTo>
                    <a:lnTo>
                      <a:pt x="130858" y="71129"/>
                    </a:lnTo>
                    <a:cubicBezTo>
                      <a:pt x="130380" y="71024"/>
                      <a:pt x="129897" y="70973"/>
                      <a:pt x="129419" y="70973"/>
                    </a:cubicBezTo>
                    <a:cubicBezTo>
                      <a:pt x="127565" y="70973"/>
                      <a:pt x="125767" y="71740"/>
                      <a:pt x="124478" y="73136"/>
                    </a:cubicBezTo>
                    <a:cubicBezTo>
                      <a:pt x="123204" y="71764"/>
                      <a:pt x="121425" y="70977"/>
                      <a:pt x="119555" y="70977"/>
                    </a:cubicBezTo>
                    <a:cubicBezTo>
                      <a:pt x="119544" y="70977"/>
                      <a:pt x="119534" y="70977"/>
                      <a:pt x="119523" y="70977"/>
                    </a:cubicBezTo>
                    <a:cubicBezTo>
                      <a:pt x="119039" y="70977"/>
                      <a:pt x="118555" y="71021"/>
                      <a:pt x="118080" y="71129"/>
                    </a:cubicBezTo>
                    <a:cubicBezTo>
                      <a:pt x="118121" y="66963"/>
                      <a:pt x="121302" y="64880"/>
                      <a:pt x="124481" y="64880"/>
                    </a:cubicBezTo>
                    <a:close/>
                    <a:moveTo>
                      <a:pt x="77631" y="64934"/>
                    </a:moveTo>
                    <a:cubicBezTo>
                      <a:pt x="80806" y="64934"/>
                      <a:pt x="83981" y="67013"/>
                      <a:pt x="84022" y="71174"/>
                    </a:cubicBezTo>
                    <a:cubicBezTo>
                      <a:pt x="83541" y="71069"/>
                      <a:pt x="83056" y="71017"/>
                      <a:pt x="82576" y="71017"/>
                    </a:cubicBezTo>
                    <a:cubicBezTo>
                      <a:pt x="80721" y="71017"/>
                      <a:pt x="78928" y="71782"/>
                      <a:pt x="77633" y="73163"/>
                    </a:cubicBezTo>
                    <a:lnTo>
                      <a:pt x="77633" y="73172"/>
                    </a:lnTo>
                    <a:cubicBezTo>
                      <a:pt x="76351" y="71801"/>
                      <a:pt x="74559" y="71012"/>
                      <a:pt x="72678" y="71012"/>
                    </a:cubicBezTo>
                    <a:cubicBezTo>
                      <a:pt x="72194" y="71012"/>
                      <a:pt x="71710" y="71066"/>
                      <a:pt x="71235" y="71174"/>
                    </a:cubicBezTo>
                    <a:cubicBezTo>
                      <a:pt x="71275" y="67015"/>
                      <a:pt x="74454" y="64934"/>
                      <a:pt x="77631" y="64934"/>
                    </a:cubicBezTo>
                    <a:close/>
                    <a:moveTo>
                      <a:pt x="100937" y="64934"/>
                    </a:moveTo>
                    <a:cubicBezTo>
                      <a:pt x="104113" y="64934"/>
                      <a:pt x="107288" y="67013"/>
                      <a:pt x="107328" y="71174"/>
                    </a:cubicBezTo>
                    <a:cubicBezTo>
                      <a:pt x="106849" y="71069"/>
                      <a:pt x="106366" y="71017"/>
                      <a:pt x="105887" y="71017"/>
                    </a:cubicBezTo>
                    <a:cubicBezTo>
                      <a:pt x="104037" y="71017"/>
                      <a:pt x="102243" y="71782"/>
                      <a:pt x="100948" y="73163"/>
                    </a:cubicBezTo>
                    <a:lnTo>
                      <a:pt x="100939" y="73172"/>
                    </a:lnTo>
                    <a:cubicBezTo>
                      <a:pt x="99658" y="71801"/>
                      <a:pt x="97866" y="71012"/>
                      <a:pt x="95984" y="71012"/>
                    </a:cubicBezTo>
                    <a:cubicBezTo>
                      <a:pt x="95500" y="71012"/>
                      <a:pt x="95016" y="71066"/>
                      <a:pt x="94541" y="71174"/>
                    </a:cubicBezTo>
                    <a:cubicBezTo>
                      <a:pt x="94582" y="67015"/>
                      <a:pt x="97760" y="64934"/>
                      <a:pt x="100937" y="64934"/>
                    </a:cubicBezTo>
                    <a:close/>
                    <a:moveTo>
                      <a:pt x="53992" y="65081"/>
                    </a:moveTo>
                    <a:cubicBezTo>
                      <a:pt x="57167" y="65081"/>
                      <a:pt x="60344" y="67159"/>
                      <a:pt x="60384" y="71317"/>
                    </a:cubicBezTo>
                    <a:cubicBezTo>
                      <a:pt x="59911" y="71215"/>
                      <a:pt x="59433" y="71165"/>
                      <a:pt x="58960" y="71165"/>
                    </a:cubicBezTo>
                    <a:cubicBezTo>
                      <a:pt x="57101" y="71165"/>
                      <a:pt x="55296" y="71932"/>
                      <a:pt x="54004" y="73324"/>
                    </a:cubicBezTo>
                    <a:cubicBezTo>
                      <a:pt x="52723" y="71944"/>
                      <a:pt x="50922" y="71165"/>
                      <a:pt x="49049" y="71165"/>
                    </a:cubicBezTo>
                    <a:cubicBezTo>
                      <a:pt x="48565" y="71165"/>
                      <a:pt x="48081" y="71219"/>
                      <a:pt x="47606" y="71317"/>
                    </a:cubicBezTo>
                    <a:cubicBezTo>
                      <a:pt x="47642" y="67159"/>
                      <a:pt x="50816" y="65081"/>
                      <a:pt x="53992" y="65081"/>
                    </a:cubicBezTo>
                    <a:close/>
                    <a:moveTo>
                      <a:pt x="7148" y="65122"/>
                    </a:moveTo>
                    <a:cubicBezTo>
                      <a:pt x="10323" y="65122"/>
                      <a:pt x="13498" y="67201"/>
                      <a:pt x="13538" y="71362"/>
                    </a:cubicBezTo>
                    <a:cubicBezTo>
                      <a:pt x="13060" y="71257"/>
                      <a:pt x="12578" y="71206"/>
                      <a:pt x="12099" y="71206"/>
                    </a:cubicBezTo>
                    <a:cubicBezTo>
                      <a:pt x="10245" y="71206"/>
                      <a:pt x="8446" y="71973"/>
                      <a:pt x="7150" y="73369"/>
                    </a:cubicBezTo>
                    <a:lnTo>
                      <a:pt x="7150" y="73360"/>
                    </a:lnTo>
                    <a:cubicBezTo>
                      <a:pt x="5875" y="71988"/>
                      <a:pt x="4096" y="71209"/>
                      <a:pt x="2226" y="71209"/>
                    </a:cubicBezTo>
                    <a:cubicBezTo>
                      <a:pt x="2216" y="71209"/>
                      <a:pt x="2205" y="71210"/>
                      <a:pt x="2194" y="71210"/>
                    </a:cubicBezTo>
                    <a:cubicBezTo>
                      <a:pt x="1711" y="71210"/>
                      <a:pt x="1227" y="71254"/>
                      <a:pt x="752" y="71362"/>
                    </a:cubicBezTo>
                    <a:cubicBezTo>
                      <a:pt x="792" y="67203"/>
                      <a:pt x="3970" y="65122"/>
                      <a:pt x="7148" y="65122"/>
                    </a:cubicBezTo>
                    <a:close/>
                    <a:moveTo>
                      <a:pt x="30463" y="65122"/>
                    </a:moveTo>
                    <a:cubicBezTo>
                      <a:pt x="33638" y="65122"/>
                      <a:pt x="36813" y="67201"/>
                      <a:pt x="36854" y="71362"/>
                    </a:cubicBezTo>
                    <a:cubicBezTo>
                      <a:pt x="36375" y="71257"/>
                      <a:pt x="35893" y="71206"/>
                      <a:pt x="35414" y="71206"/>
                    </a:cubicBezTo>
                    <a:cubicBezTo>
                      <a:pt x="33560" y="71206"/>
                      <a:pt x="31761" y="71973"/>
                      <a:pt x="30465" y="73369"/>
                    </a:cubicBezTo>
                    <a:lnTo>
                      <a:pt x="30465" y="73360"/>
                    </a:lnTo>
                    <a:cubicBezTo>
                      <a:pt x="29191" y="71988"/>
                      <a:pt x="27412" y="71209"/>
                      <a:pt x="25542" y="71209"/>
                    </a:cubicBezTo>
                    <a:cubicBezTo>
                      <a:pt x="25531" y="71209"/>
                      <a:pt x="25520" y="71210"/>
                      <a:pt x="25510" y="71210"/>
                    </a:cubicBezTo>
                    <a:cubicBezTo>
                      <a:pt x="25026" y="71210"/>
                      <a:pt x="24542" y="71254"/>
                      <a:pt x="24067" y="71362"/>
                    </a:cubicBezTo>
                    <a:cubicBezTo>
                      <a:pt x="24107" y="67203"/>
                      <a:pt x="27285" y="65122"/>
                      <a:pt x="30463" y="65122"/>
                    </a:cubicBezTo>
                    <a:close/>
                    <a:moveTo>
                      <a:pt x="129608" y="71351"/>
                    </a:moveTo>
                    <a:cubicBezTo>
                      <a:pt x="130035" y="71351"/>
                      <a:pt x="130466" y="71390"/>
                      <a:pt x="130894" y="71469"/>
                    </a:cubicBezTo>
                    <a:cubicBezTo>
                      <a:pt x="129908" y="72634"/>
                      <a:pt x="129326" y="74140"/>
                      <a:pt x="129415" y="75726"/>
                    </a:cubicBezTo>
                    <a:lnTo>
                      <a:pt x="129406" y="75744"/>
                    </a:lnTo>
                    <a:cubicBezTo>
                      <a:pt x="128156" y="74440"/>
                      <a:pt x="126397" y="73602"/>
                      <a:pt x="124528" y="73602"/>
                    </a:cubicBezTo>
                    <a:cubicBezTo>
                      <a:pt x="124509" y="73602"/>
                      <a:pt x="124489" y="73602"/>
                      <a:pt x="124469" y="73602"/>
                    </a:cubicBezTo>
                    <a:cubicBezTo>
                      <a:pt x="124450" y="73602"/>
                      <a:pt x="124430" y="73602"/>
                      <a:pt x="124410" y="73602"/>
                    </a:cubicBezTo>
                    <a:cubicBezTo>
                      <a:pt x="122541" y="73602"/>
                      <a:pt x="120773" y="74440"/>
                      <a:pt x="119532" y="75744"/>
                    </a:cubicBezTo>
                    <a:cubicBezTo>
                      <a:pt x="119613" y="74149"/>
                      <a:pt x="119030" y="72652"/>
                      <a:pt x="118045" y="71469"/>
                    </a:cubicBezTo>
                    <a:cubicBezTo>
                      <a:pt x="118473" y="71390"/>
                      <a:pt x="118903" y="71351"/>
                      <a:pt x="119331" y="71351"/>
                    </a:cubicBezTo>
                    <a:cubicBezTo>
                      <a:pt x="121264" y="71351"/>
                      <a:pt x="123134" y="72148"/>
                      <a:pt x="124469" y="73593"/>
                    </a:cubicBezTo>
                    <a:cubicBezTo>
                      <a:pt x="125805" y="72148"/>
                      <a:pt x="127675" y="71351"/>
                      <a:pt x="129608" y="71351"/>
                    </a:cubicBezTo>
                    <a:close/>
                    <a:moveTo>
                      <a:pt x="48843" y="71540"/>
                    </a:moveTo>
                    <a:cubicBezTo>
                      <a:pt x="50782" y="71540"/>
                      <a:pt x="52650" y="72343"/>
                      <a:pt x="53995" y="73790"/>
                    </a:cubicBezTo>
                    <a:cubicBezTo>
                      <a:pt x="53975" y="73790"/>
                      <a:pt x="53956" y="73790"/>
                      <a:pt x="53936" y="73790"/>
                    </a:cubicBezTo>
                    <a:cubicBezTo>
                      <a:pt x="52067" y="73790"/>
                      <a:pt x="50299" y="74628"/>
                      <a:pt x="49058" y="75932"/>
                    </a:cubicBezTo>
                    <a:cubicBezTo>
                      <a:pt x="49138" y="74337"/>
                      <a:pt x="48556" y="72840"/>
                      <a:pt x="47561" y="71658"/>
                    </a:cubicBezTo>
                    <a:cubicBezTo>
                      <a:pt x="47989" y="71579"/>
                      <a:pt x="48418" y="71540"/>
                      <a:pt x="48843" y="71540"/>
                    </a:cubicBezTo>
                    <a:close/>
                    <a:moveTo>
                      <a:pt x="59141" y="71540"/>
                    </a:moveTo>
                    <a:cubicBezTo>
                      <a:pt x="59566" y="71540"/>
                      <a:pt x="59994" y="71579"/>
                      <a:pt x="60420" y="71658"/>
                    </a:cubicBezTo>
                    <a:cubicBezTo>
                      <a:pt x="59425" y="72840"/>
                      <a:pt x="58843" y="74346"/>
                      <a:pt x="58932" y="75932"/>
                    </a:cubicBezTo>
                    <a:cubicBezTo>
                      <a:pt x="57682" y="74628"/>
                      <a:pt x="55914" y="73790"/>
                      <a:pt x="54054" y="73790"/>
                    </a:cubicBezTo>
                    <a:cubicBezTo>
                      <a:pt x="54034" y="73790"/>
                      <a:pt x="54015" y="73790"/>
                      <a:pt x="53995" y="73790"/>
                    </a:cubicBezTo>
                    <a:cubicBezTo>
                      <a:pt x="55332" y="72343"/>
                      <a:pt x="57206" y="71540"/>
                      <a:pt x="59141" y="71540"/>
                    </a:cubicBezTo>
                    <a:close/>
                    <a:moveTo>
                      <a:pt x="112810" y="69495"/>
                    </a:moveTo>
                    <a:cubicBezTo>
                      <a:pt x="115985" y="69495"/>
                      <a:pt x="119160" y="71574"/>
                      <a:pt x="119200" y="75735"/>
                    </a:cubicBezTo>
                    <a:cubicBezTo>
                      <a:pt x="118721" y="75630"/>
                      <a:pt x="118239" y="75578"/>
                      <a:pt x="117760" y="75578"/>
                    </a:cubicBezTo>
                    <a:cubicBezTo>
                      <a:pt x="115909" y="75578"/>
                      <a:pt x="114116" y="76343"/>
                      <a:pt x="112821" y="77724"/>
                    </a:cubicBezTo>
                    <a:lnTo>
                      <a:pt x="112812" y="77733"/>
                    </a:lnTo>
                    <a:cubicBezTo>
                      <a:pt x="111530" y="76362"/>
                      <a:pt x="109738" y="75573"/>
                      <a:pt x="107856" y="75573"/>
                    </a:cubicBezTo>
                    <a:cubicBezTo>
                      <a:pt x="107373" y="75573"/>
                      <a:pt x="106889" y="75627"/>
                      <a:pt x="106414" y="75735"/>
                    </a:cubicBezTo>
                    <a:lnTo>
                      <a:pt x="106414" y="75735"/>
                    </a:lnTo>
                    <a:cubicBezTo>
                      <a:pt x="106454" y="71576"/>
                      <a:pt x="109632" y="69495"/>
                      <a:pt x="112810" y="69495"/>
                    </a:cubicBezTo>
                    <a:close/>
                    <a:moveTo>
                      <a:pt x="136139" y="69486"/>
                    </a:moveTo>
                    <a:cubicBezTo>
                      <a:pt x="139313" y="69486"/>
                      <a:pt x="142484" y="71562"/>
                      <a:pt x="142525" y="75717"/>
                    </a:cubicBezTo>
                    <a:lnTo>
                      <a:pt x="142516" y="75735"/>
                    </a:lnTo>
                    <a:cubicBezTo>
                      <a:pt x="142037" y="75630"/>
                      <a:pt x="141554" y="75578"/>
                      <a:pt x="141075" y="75578"/>
                    </a:cubicBezTo>
                    <a:cubicBezTo>
                      <a:pt x="139222" y="75578"/>
                      <a:pt x="137424" y="76345"/>
                      <a:pt x="136136" y="77733"/>
                    </a:cubicBezTo>
                    <a:cubicBezTo>
                      <a:pt x="134854" y="76362"/>
                      <a:pt x="133062" y="75573"/>
                      <a:pt x="131181" y="75573"/>
                    </a:cubicBezTo>
                    <a:cubicBezTo>
                      <a:pt x="130697" y="75573"/>
                      <a:pt x="130213" y="75627"/>
                      <a:pt x="129738" y="75735"/>
                    </a:cubicBezTo>
                    <a:cubicBezTo>
                      <a:pt x="129778" y="71569"/>
                      <a:pt x="132960" y="69486"/>
                      <a:pt x="136139" y="69486"/>
                    </a:cubicBezTo>
                    <a:close/>
                    <a:moveTo>
                      <a:pt x="42333" y="69686"/>
                    </a:moveTo>
                    <a:cubicBezTo>
                      <a:pt x="45509" y="69686"/>
                      <a:pt x="48686" y="71765"/>
                      <a:pt x="48726" y="75923"/>
                    </a:cubicBezTo>
                    <a:cubicBezTo>
                      <a:pt x="48248" y="75818"/>
                      <a:pt x="47765" y="75767"/>
                      <a:pt x="47287" y="75767"/>
                    </a:cubicBezTo>
                    <a:cubicBezTo>
                      <a:pt x="45433" y="75767"/>
                      <a:pt x="43633" y="76534"/>
                      <a:pt x="42337" y="77930"/>
                    </a:cubicBezTo>
                    <a:cubicBezTo>
                      <a:pt x="41056" y="76550"/>
                      <a:pt x="39264" y="75770"/>
                      <a:pt x="37382" y="75770"/>
                    </a:cubicBezTo>
                    <a:cubicBezTo>
                      <a:pt x="36898" y="75770"/>
                      <a:pt x="36415" y="75815"/>
                      <a:pt x="35940" y="75923"/>
                    </a:cubicBezTo>
                    <a:cubicBezTo>
                      <a:pt x="35980" y="71765"/>
                      <a:pt x="39156" y="69686"/>
                      <a:pt x="42333" y="69686"/>
                    </a:cubicBezTo>
                    <a:close/>
                    <a:moveTo>
                      <a:pt x="65651" y="69683"/>
                    </a:moveTo>
                    <a:cubicBezTo>
                      <a:pt x="68826" y="69683"/>
                      <a:pt x="72001" y="71762"/>
                      <a:pt x="72041" y="75923"/>
                    </a:cubicBezTo>
                    <a:cubicBezTo>
                      <a:pt x="71563" y="75818"/>
                      <a:pt x="71081" y="75767"/>
                      <a:pt x="70602" y="75767"/>
                    </a:cubicBezTo>
                    <a:cubicBezTo>
                      <a:pt x="68748" y="75767"/>
                      <a:pt x="66949" y="76534"/>
                      <a:pt x="65653" y="77930"/>
                    </a:cubicBezTo>
                    <a:cubicBezTo>
                      <a:pt x="64371" y="76550"/>
                      <a:pt x="62579" y="75770"/>
                      <a:pt x="60697" y="75770"/>
                    </a:cubicBezTo>
                    <a:cubicBezTo>
                      <a:pt x="60214" y="75770"/>
                      <a:pt x="59730" y="75815"/>
                      <a:pt x="59255" y="75923"/>
                    </a:cubicBezTo>
                    <a:cubicBezTo>
                      <a:pt x="59295" y="71764"/>
                      <a:pt x="62473" y="69683"/>
                      <a:pt x="65651" y="69683"/>
                    </a:cubicBezTo>
                    <a:close/>
                    <a:moveTo>
                      <a:pt x="82884" y="1"/>
                    </a:moveTo>
                    <a:cubicBezTo>
                      <a:pt x="82642" y="699"/>
                      <a:pt x="82534" y="1434"/>
                      <a:pt x="82579" y="2178"/>
                    </a:cubicBezTo>
                    <a:cubicBezTo>
                      <a:pt x="81329" y="875"/>
                      <a:pt x="79570" y="36"/>
                      <a:pt x="77701" y="36"/>
                    </a:cubicBezTo>
                    <a:cubicBezTo>
                      <a:pt x="77681" y="36"/>
                      <a:pt x="77661" y="36"/>
                      <a:pt x="77642" y="36"/>
                    </a:cubicBezTo>
                    <a:cubicBezTo>
                      <a:pt x="77622" y="36"/>
                      <a:pt x="77602" y="36"/>
                      <a:pt x="77582" y="36"/>
                    </a:cubicBezTo>
                    <a:cubicBezTo>
                      <a:pt x="73834" y="36"/>
                      <a:pt x="70494" y="3399"/>
                      <a:pt x="70948" y="7160"/>
                    </a:cubicBezTo>
                    <a:cubicBezTo>
                      <a:pt x="71458" y="7046"/>
                      <a:pt x="71971" y="6991"/>
                      <a:pt x="72481" y="6991"/>
                    </a:cubicBezTo>
                    <a:cubicBezTo>
                      <a:pt x="74418" y="6991"/>
                      <a:pt x="76294" y="7793"/>
                      <a:pt x="77642" y="9248"/>
                    </a:cubicBezTo>
                    <a:cubicBezTo>
                      <a:pt x="77624" y="9248"/>
                      <a:pt x="77606" y="9248"/>
                      <a:pt x="77587" y="9248"/>
                    </a:cubicBezTo>
                    <a:cubicBezTo>
                      <a:pt x="75529" y="9248"/>
                      <a:pt x="73607" y="10256"/>
                      <a:pt x="72355" y="11784"/>
                    </a:cubicBezTo>
                    <a:cubicBezTo>
                      <a:pt x="72756" y="8058"/>
                      <a:pt x="69443" y="4740"/>
                      <a:pt x="65721" y="4740"/>
                    </a:cubicBezTo>
                    <a:cubicBezTo>
                      <a:pt x="65701" y="4740"/>
                      <a:pt x="65682" y="4740"/>
                      <a:pt x="65662" y="4741"/>
                    </a:cubicBezTo>
                    <a:cubicBezTo>
                      <a:pt x="65642" y="4740"/>
                      <a:pt x="65622" y="4740"/>
                      <a:pt x="65602" y="4740"/>
                    </a:cubicBezTo>
                    <a:cubicBezTo>
                      <a:pt x="63733" y="4740"/>
                      <a:pt x="61966" y="5570"/>
                      <a:pt x="60724" y="6873"/>
                    </a:cubicBezTo>
                    <a:cubicBezTo>
                      <a:pt x="60760" y="6138"/>
                      <a:pt x="60662" y="5395"/>
                      <a:pt x="60420" y="4696"/>
                    </a:cubicBezTo>
                    <a:lnTo>
                      <a:pt x="60043" y="4696"/>
                    </a:lnTo>
                    <a:cubicBezTo>
                      <a:pt x="60276" y="5395"/>
                      <a:pt x="60393" y="6130"/>
                      <a:pt x="60393" y="6864"/>
                    </a:cubicBezTo>
                    <a:cubicBezTo>
                      <a:pt x="59920" y="6762"/>
                      <a:pt x="59442" y="6713"/>
                      <a:pt x="58969" y="6713"/>
                    </a:cubicBezTo>
                    <a:cubicBezTo>
                      <a:pt x="57110" y="6713"/>
                      <a:pt x="55305" y="7479"/>
                      <a:pt x="54013" y="8871"/>
                    </a:cubicBezTo>
                    <a:cubicBezTo>
                      <a:pt x="52732" y="7492"/>
                      <a:pt x="50939" y="6712"/>
                      <a:pt x="49058" y="6712"/>
                    </a:cubicBezTo>
                    <a:cubicBezTo>
                      <a:pt x="48574" y="6712"/>
                      <a:pt x="48090" y="6766"/>
                      <a:pt x="47615" y="6864"/>
                    </a:cubicBezTo>
                    <a:cubicBezTo>
                      <a:pt x="47615" y="6130"/>
                      <a:pt x="47732" y="5395"/>
                      <a:pt x="47965" y="4696"/>
                    </a:cubicBezTo>
                    <a:lnTo>
                      <a:pt x="47588" y="4696"/>
                    </a:lnTo>
                    <a:cubicBezTo>
                      <a:pt x="47346" y="5395"/>
                      <a:pt x="47248" y="6138"/>
                      <a:pt x="47284" y="6873"/>
                    </a:cubicBezTo>
                    <a:cubicBezTo>
                      <a:pt x="46049" y="5577"/>
                      <a:pt x="44293" y="4740"/>
                      <a:pt x="42434" y="4740"/>
                    </a:cubicBezTo>
                    <a:cubicBezTo>
                      <a:pt x="42405" y="4740"/>
                      <a:pt x="42376" y="4740"/>
                      <a:pt x="42346" y="4741"/>
                    </a:cubicBezTo>
                    <a:cubicBezTo>
                      <a:pt x="42319" y="4740"/>
                      <a:pt x="42291" y="4740"/>
                      <a:pt x="42263" y="4740"/>
                    </a:cubicBezTo>
                    <a:cubicBezTo>
                      <a:pt x="40287" y="4740"/>
                      <a:pt x="38431" y="5684"/>
                      <a:pt x="37185" y="7124"/>
                    </a:cubicBezTo>
                    <a:cubicBezTo>
                      <a:pt x="37480" y="3457"/>
                      <a:pt x="34193" y="233"/>
                      <a:pt x="30519" y="233"/>
                    </a:cubicBezTo>
                    <a:cubicBezTo>
                      <a:pt x="30504" y="233"/>
                      <a:pt x="30489" y="233"/>
                      <a:pt x="30474" y="234"/>
                    </a:cubicBezTo>
                    <a:cubicBezTo>
                      <a:pt x="30454" y="233"/>
                      <a:pt x="30434" y="233"/>
                      <a:pt x="30415" y="233"/>
                    </a:cubicBezTo>
                    <a:cubicBezTo>
                      <a:pt x="28546" y="233"/>
                      <a:pt x="26787" y="1072"/>
                      <a:pt x="25536" y="2375"/>
                    </a:cubicBezTo>
                    <a:cubicBezTo>
                      <a:pt x="25581" y="1640"/>
                      <a:pt x="25474" y="897"/>
                      <a:pt x="25232" y="198"/>
                    </a:cubicBezTo>
                    <a:lnTo>
                      <a:pt x="24864" y="198"/>
                    </a:lnTo>
                    <a:cubicBezTo>
                      <a:pt x="25088" y="897"/>
                      <a:pt x="25214" y="1631"/>
                      <a:pt x="25214" y="2366"/>
                    </a:cubicBezTo>
                    <a:cubicBezTo>
                      <a:pt x="24739" y="2264"/>
                      <a:pt x="24260" y="2214"/>
                      <a:pt x="23785" y="2214"/>
                    </a:cubicBezTo>
                    <a:cubicBezTo>
                      <a:pt x="21922" y="2214"/>
                      <a:pt x="20117" y="2981"/>
                      <a:pt x="18825" y="4373"/>
                    </a:cubicBezTo>
                    <a:cubicBezTo>
                      <a:pt x="17544" y="2993"/>
                      <a:pt x="15752" y="2214"/>
                      <a:pt x="13870" y="2214"/>
                    </a:cubicBezTo>
                    <a:cubicBezTo>
                      <a:pt x="13386" y="2214"/>
                      <a:pt x="12902" y="2268"/>
                      <a:pt x="12427" y="2366"/>
                    </a:cubicBezTo>
                    <a:cubicBezTo>
                      <a:pt x="12427" y="1631"/>
                      <a:pt x="12544" y="897"/>
                      <a:pt x="12777" y="198"/>
                    </a:cubicBezTo>
                    <a:lnTo>
                      <a:pt x="12382" y="198"/>
                    </a:lnTo>
                    <a:cubicBezTo>
                      <a:pt x="12141" y="897"/>
                      <a:pt x="12042" y="1640"/>
                      <a:pt x="12078" y="2375"/>
                    </a:cubicBezTo>
                    <a:cubicBezTo>
                      <a:pt x="10836" y="1072"/>
                      <a:pt x="9069" y="233"/>
                      <a:pt x="7200" y="233"/>
                    </a:cubicBezTo>
                    <a:cubicBezTo>
                      <a:pt x="7180" y="233"/>
                      <a:pt x="7160" y="233"/>
                      <a:pt x="7141" y="234"/>
                    </a:cubicBezTo>
                    <a:cubicBezTo>
                      <a:pt x="7126" y="233"/>
                      <a:pt x="7111" y="233"/>
                      <a:pt x="7096" y="233"/>
                    </a:cubicBezTo>
                    <a:cubicBezTo>
                      <a:pt x="3342" y="233"/>
                      <a:pt x="1" y="3600"/>
                      <a:pt x="456" y="7366"/>
                    </a:cubicBezTo>
                    <a:cubicBezTo>
                      <a:pt x="966" y="7252"/>
                      <a:pt x="1482" y="7196"/>
                      <a:pt x="1994" y="7196"/>
                    </a:cubicBezTo>
                    <a:cubicBezTo>
                      <a:pt x="3926" y="7196"/>
                      <a:pt x="5804" y="7993"/>
                      <a:pt x="7149" y="9445"/>
                    </a:cubicBezTo>
                    <a:lnTo>
                      <a:pt x="7149" y="9445"/>
                    </a:lnTo>
                    <a:cubicBezTo>
                      <a:pt x="7147" y="9445"/>
                      <a:pt x="7144" y="9445"/>
                      <a:pt x="7141" y="9445"/>
                    </a:cubicBezTo>
                    <a:cubicBezTo>
                      <a:pt x="7121" y="9445"/>
                      <a:pt x="7101" y="9445"/>
                      <a:pt x="7081" y="9445"/>
                    </a:cubicBezTo>
                    <a:cubicBezTo>
                      <a:pt x="3333" y="9445"/>
                      <a:pt x="1" y="12816"/>
                      <a:pt x="456" y="16569"/>
                    </a:cubicBezTo>
                    <a:cubicBezTo>
                      <a:pt x="961" y="16457"/>
                      <a:pt x="1471" y="16403"/>
                      <a:pt x="1977" y="16403"/>
                    </a:cubicBezTo>
                    <a:cubicBezTo>
                      <a:pt x="3909" y="16403"/>
                      <a:pt x="5782" y="17198"/>
                      <a:pt x="7132" y="18647"/>
                    </a:cubicBezTo>
                    <a:cubicBezTo>
                      <a:pt x="7112" y="18647"/>
                      <a:pt x="7092" y="18647"/>
                      <a:pt x="7072" y="18647"/>
                    </a:cubicBezTo>
                    <a:cubicBezTo>
                      <a:pt x="3333" y="18647"/>
                      <a:pt x="1" y="22009"/>
                      <a:pt x="456" y="25771"/>
                    </a:cubicBezTo>
                    <a:cubicBezTo>
                      <a:pt x="965" y="25657"/>
                      <a:pt x="1479" y="25602"/>
                      <a:pt x="1989" y="25602"/>
                    </a:cubicBezTo>
                    <a:cubicBezTo>
                      <a:pt x="3926" y="25602"/>
                      <a:pt x="5802" y="26404"/>
                      <a:pt x="7150" y="27859"/>
                    </a:cubicBezTo>
                    <a:cubicBezTo>
                      <a:pt x="8483" y="26416"/>
                      <a:pt x="10349" y="25613"/>
                      <a:pt x="12278" y="25613"/>
                    </a:cubicBezTo>
                    <a:cubicBezTo>
                      <a:pt x="12709" y="25613"/>
                      <a:pt x="13143" y="25653"/>
                      <a:pt x="13574" y="25735"/>
                    </a:cubicBezTo>
                    <a:cubicBezTo>
                      <a:pt x="12580" y="26909"/>
                      <a:pt x="11997" y="28414"/>
                      <a:pt x="12087" y="30000"/>
                    </a:cubicBezTo>
                    <a:cubicBezTo>
                      <a:pt x="10837" y="28697"/>
                      <a:pt x="9069" y="27867"/>
                      <a:pt x="7209" y="27867"/>
                    </a:cubicBezTo>
                    <a:cubicBezTo>
                      <a:pt x="7189" y="27867"/>
                      <a:pt x="7169" y="27867"/>
                      <a:pt x="7150" y="27868"/>
                    </a:cubicBezTo>
                    <a:cubicBezTo>
                      <a:pt x="7130" y="27867"/>
                      <a:pt x="7110" y="27867"/>
                      <a:pt x="7090" y="27867"/>
                    </a:cubicBezTo>
                    <a:cubicBezTo>
                      <a:pt x="3342" y="27867"/>
                      <a:pt x="1" y="31230"/>
                      <a:pt x="456" y="34991"/>
                    </a:cubicBezTo>
                    <a:cubicBezTo>
                      <a:pt x="968" y="34875"/>
                      <a:pt x="1485" y="34819"/>
                      <a:pt x="1999" y="34819"/>
                    </a:cubicBezTo>
                    <a:cubicBezTo>
                      <a:pt x="3903" y="34819"/>
                      <a:pt x="5755" y="35598"/>
                      <a:pt x="7096" y="37016"/>
                    </a:cubicBezTo>
                    <a:cubicBezTo>
                      <a:pt x="3341" y="37016"/>
                      <a:pt x="8" y="40377"/>
                      <a:pt x="456" y="44140"/>
                    </a:cubicBezTo>
                    <a:cubicBezTo>
                      <a:pt x="968" y="44025"/>
                      <a:pt x="1485" y="43970"/>
                      <a:pt x="1997" y="43970"/>
                    </a:cubicBezTo>
                    <a:cubicBezTo>
                      <a:pt x="3931" y="43970"/>
                      <a:pt x="5804" y="44767"/>
                      <a:pt x="7150" y="46219"/>
                    </a:cubicBezTo>
                    <a:cubicBezTo>
                      <a:pt x="8485" y="44773"/>
                      <a:pt x="10355" y="43977"/>
                      <a:pt x="12288" y="43977"/>
                    </a:cubicBezTo>
                    <a:cubicBezTo>
                      <a:pt x="12715" y="43977"/>
                      <a:pt x="13146" y="44016"/>
                      <a:pt x="13574" y="44095"/>
                    </a:cubicBezTo>
                    <a:cubicBezTo>
                      <a:pt x="12580" y="45278"/>
                      <a:pt x="11997" y="46774"/>
                      <a:pt x="12087" y="48369"/>
                    </a:cubicBezTo>
                    <a:cubicBezTo>
                      <a:pt x="10837" y="47066"/>
                      <a:pt x="9069" y="46227"/>
                      <a:pt x="7208" y="46227"/>
                    </a:cubicBezTo>
                    <a:cubicBezTo>
                      <a:pt x="7189" y="46227"/>
                      <a:pt x="7169" y="46228"/>
                      <a:pt x="7150" y="46228"/>
                    </a:cubicBezTo>
                    <a:cubicBezTo>
                      <a:pt x="7130" y="46228"/>
                      <a:pt x="7110" y="46227"/>
                      <a:pt x="7090" y="46227"/>
                    </a:cubicBezTo>
                    <a:cubicBezTo>
                      <a:pt x="3342" y="46227"/>
                      <a:pt x="1" y="49590"/>
                      <a:pt x="456" y="53351"/>
                    </a:cubicBezTo>
                    <a:cubicBezTo>
                      <a:pt x="966" y="53237"/>
                      <a:pt x="1482" y="53181"/>
                      <a:pt x="1993" y="53181"/>
                    </a:cubicBezTo>
                    <a:cubicBezTo>
                      <a:pt x="3922" y="53181"/>
                      <a:pt x="5795" y="53978"/>
                      <a:pt x="7141" y="55430"/>
                    </a:cubicBezTo>
                    <a:cubicBezTo>
                      <a:pt x="7121" y="55430"/>
                      <a:pt x="7101" y="55430"/>
                      <a:pt x="7081" y="55430"/>
                    </a:cubicBezTo>
                    <a:cubicBezTo>
                      <a:pt x="3333" y="55430"/>
                      <a:pt x="1" y="58792"/>
                      <a:pt x="456" y="62554"/>
                    </a:cubicBezTo>
                    <a:cubicBezTo>
                      <a:pt x="968" y="62439"/>
                      <a:pt x="1485" y="62383"/>
                      <a:pt x="1997" y="62383"/>
                    </a:cubicBezTo>
                    <a:cubicBezTo>
                      <a:pt x="3931" y="62383"/>
                      <a:pt x="5804" y="63180"/>
                      <a:pt x="7150" y="64633"/>
                    </a:cubicBezTo>
                    <a:cubicBezTo>
                      <a:pt x="8485" y="63187"/>
                      <a:pt x="10355" y="62390"/>
                      <a:pt x="12288" y="62390"/>
                    </a:cubicBezTo>
                    <a:cubicBezTo>
                      <a:pt x="12715" y="62390"/>
                      <a:pt x="13146" y="62429"/>
                      <a:pt x="13574" y="62509"/>
                    </a:cubicBezTo>
                    <a:cubicBezTo>
                      <a:pt x="12580" y="63692"/>
                      <a:pt x="11997" y="65188"/>
                      <a:pt x="12087" y="66783"/>
                    </a:cubicBezTo>
                    <a:cubicBezTo>
                      <a:pt x="10837" y="65480"/>
                      <a:pt x="9069" y="64641"/>
                      <a:pt x="7208" y="64641"/>
                    </a:cubicBezTo>
                    <a:cubicBezTo>
                      <a:pt x="7189" y="64641"/>
                      <a:pt x="7169" y="64641"/>
                      <a:pt x="7150" y="64642"/>
                    </a:cubicBezTo>
                    <a:cubicBezTo>
                      <a:pt x="7130" y="64641"/>
                      <a:pt x="7110" y="64641"/>
                      <a:pt x="7090" y="64641"/>
                    </a:cubicBezTo>
                    <a:cubicBezTo>
                      <a:pt x="3342" y="64641"/>
                      <a:pt x="1" y="68004"/>
                      <a:pt x="456" y="71765"/>
                    </a:cubicBezTo>
                    <a:cubicBezTo>
                      <a:pt x="965" y="71651"/>
                      <a:pt x="1479" y="71596"/>
                      <a:pt x="1989" y="71596"/>
                    </a:cubicBezTo>
                    <a:cubicBezTo>
                      <a:pt x="3926" y="71596"/>
                      <a:pt x="5802" y="72399"/>
                      <a:pt x="7150" y="73853"/>
                    </a:cubicBezTo>
                    <a:cubicBezTo>
                      <a:pt x="8483" y="72402"/>
                      <a:pt x="10349" y="71599"/>
                      <a:pt x="12279" y="71599"/>
                    </a:cubicBezTo>
                    <a:cubicBezTo>
                      <a:pt x="12709" y="71599"/>
                      <a:pt x="13143" y="71639"/>
                      <a:pt x="13574" y="71720"/>
                    </a:cubicBezTo>
                    <a:cubicBezTo>
                      <a:pt x="13037" y="72348"/>
                      <a:pt x="12624" y="73082"/>
                      <a:pt x="12365" y="73862"/>
                    </a:cubicBezTo>
                    <a:lnTo>
                      <a:pt x="12741" y="73862"/>
                    </a:lnTo>
                    <a:cubicBezTo>
                      <a:pt x="13637" y="71119"/>
                      <a:pt x="16222" y="69746"/>
                      <a:pt x="18806" y="69746"/>
                    </a:cubicBezTo>
                    <a:cubicBezTo>
                      <a:pt x="21388" y="69746"/>
                      <a:pt x="23969" y="71117"/>
                      <a:pt x="24864" y="73862"/>
                    </a:cubicBezTo>
                    <a:lnTo>
                      <a:pt x="25241" y="73862"/>
                    </a:lnTo>
                    <a:cubicBezTo>
                      <a:pt x="24981" y="73073"/>
                      <a:pt x="24569" y="72339"/>
                      <a:pt x="24031" y="71702"/>
                    </a:cubicBezTo>
                    <a:cubicBezTo>
                      <a:pt x="24457" y="71623"/>
                      <a:pt x="24885" y="71585"/>
                      <a:pt x="25310" y="71585"/>
                    </a:cubicBezTo>
                    <a:cubicBezTo>
                      <a:pt x="27245" y="71585"/>
                      <a:pt x="29120" y="72387"/>
                      <a:pt x="30465" y="73835"/>
                    </a:cubicBezTo>
                    <a:cubicBezTo>
                      <a:pt x="31802" y="72382"/>
                      <a:pt x="33677" y="71582"/>
                      <a:pt x="35611" y="71582"/>
                    </a:cubicBezTo>
                    <a:cubicBezTo>
                      <a:pt x="36087" y="71582"/>
                      <a:pt x="36566" y="71630"/>
                      <a:pt x="37042" y="71729"/>
                    </a:cubicBezTo>
                    <a:cubicBezTo>
                      <a:pt x="36011" y="72993"/>
                      <a:pt x="35438" y="74615"/>
                      <a:pt x="35644" y="76308"/>
                    </a:cubicBezTo>
                    <a:cubicBezTo>
                      <a:pt x="36151" y="76194"/>
                      <a:pt x="36664" y="76139"/>
                      <a:pt x="37173" y="76139"/>
                    </a:cubicBezTo>
                    <a:cubicBezTo>
                      <a:pt x="39108" y="76139"/>
                      <a:pt x="40989" y="76942"/>
                      <a:pt x="42337" y="78396"/>
                    </a:cubicBezTo>
                    <a:cubicBezTo>
                      <a:pt x="43675" y="76948"/>
                      <a:pt x="45548" y="76146"/>
                      <a:pt x="47484" y="76146"/>
                    </a:cubicBezTo>
                    <a:cubicBezTo>
                      <a:pt x="47908" y="76146"/>
                      <a:pt x="48336" y="76184"/>
                      <a:pt x="48762" y="76263"/>
                    </a:cubicBezTo>
                    <a:cubicBezTo>
                      <a:pt x="48224" y="76899"/>
                      <a:pt x="47812" y="77625"/>
                      <a:pt x="47552" y="78414"/>
                    </a:cubicBezTo>
                    <a:lnTo>
                      <a:pt x="47929" y="78414"/>
                    </a:lnTo>
                    <a:cubicBezTo>
                      <a:pt x="48825" y="75666"/>
                      <a:pt x="51408" y="74291"/>
                      <a:pt x="53990" y="74291"/>
                    </a:cubicBezTo>
                    <a:cubicBezTo>
                      <a:pt x="56571" y="74291"/>
                      <a:pt x="59152" y="75664"/>
                      <a:pt x="60052" y="78414"/>
                    </a:cubicBezTo>
                    <a:lnTo>
                      <a:pt x="60438" y="78414"/>
                    </a:lnTo>
                    <a:cubicBezTo>
                      <a:pt x="60169" y="77625"/>
                      <a:pt x="59766" y="76891"/>
                      <a:pt x="59228" y="76263"/>
                    </a:cubicBezTo>
                    <a:cubicBezTo>
                      <a:pt x="59656" y="76184"/>
                      <a:pt x="60087" y="76145"/>
                      <a:pt x="60514" y="76145"/>
                    </a:cubicBezTo>
                    <a:cubicBezTo>
                      <a:pt x="62447" y="76145"/>
                      <a:pt x="64319" y="76941"/>
                      <a:pt x="65662" y="78387"/>
                    </a:cubicBezTo>
                    <a:cubicBezTo>
                      <a:pt x="67002" y="76933"/>
                      <a:pt x="68877" y="76130"/>
                      <a:pt x="70814" y="76130"/>
                    </a:cubicBezTo>
                    <a:cubicBezTo>
                      <a:pt x="71323" y="76130"/>
                      <a:pt x="71837" y="76185"/>
                      <a:pt x="72346" y="76299"/>
                    </a:cubicBezTo>
                    <a:cubicBezTo>
                      <a:pt x="72801" y="72547"/>
                      <a:pt x="69460" y="69175"/>
                      <a:pt x="65712" y="69175"/>
                    </a:cubicBezTo>
                    <a:cubicBezTo>
                      <a:pt x="65698" y="69175"/>
                      <a:pt x="65684" y="69175"/>
                      <a:pt x="65669" y="69175"/>
                    </a:cubicBezTo>
                    <a:lnTo>
                      <a:pt x="65669" y="69175"/>
                    </a:lnTo>
                    <a:cubicBezTo>
                      <a:pt x="67009" y="67731"/>
                      <a:pt x="68871" y="66936"/>
                      <a:pt x="70797" y="66936"/>
                    </a:cubicBezTo>
                    <a:cubicBezTo>
                      <a:pt x="71279" y="66936"/>
                      <a:pt x="71765" y="66986"/>
                      <a:pt x="72248" y="67088"/>
                    </a:cubicBezTo>
                    <a:cubicBezTo>
                      <a:pt x="71271" y="68333"/>
                      <a:pt x="70742" y="69901"/>
                      <a:pt x="70939" y="71559"/>
                    </a:cubicBezTo>
                    <a:cubicBezTo>
                      <a:pt x="71452" y="71445"/>
                      <a:pt x="71968" y="71389"/>
                      <a:pt x="72480" y="71389"/>
                    </a:cubicBezTo>
                    <a:cubicBezTo>
                      <a:pt x="74414" y="71389"/>
                      <a:pt x="76287" y="72186"/>
                      <a:pt x="77633" y="73638"/>
                    </a:cubicBezTo>
                    <a:cubicBezTo>
                      <a:pt x="78970" y="72190"/>
                      <a:pt x="80844" y="71388"/>
                      <a:pt x="82779" y="71388"/>
                    </a:cubicBezTo>
                    <a:cubicBezTo>
                      <a:pt x="83204" y="71388"/>
                      <a:pt x="83632" y="71426"/>
                      <a:pt x="84057" y="71505"/>
                    </a:cubicBezTo>
                    <a:cubicBezTo>
                      <a:pt x="83520" y="72141"/>
                      <a:pt x="83108" y="72867"/>
                      <a:pt x="82848" y="73656"/>
                    </a:cubicBezTo>
                    <a:lnTo>
                      <a:pt x="83224" y="73656"/>
                    </a:lnTo>
                    <a:cubicBezTo>
                      <a:pt x="84120" y="70909"/>
                      <a:pt x="86703" y="69536"/>
                      <a:pt x="89286" y="69536"/>
                    </a:cubicBezTo>
                    <a:cubicBezTo>
                      <a:pt x="91869" y="69536"/>
                      <a:pt x="94452" y="70909"/>
                      <a:pt x="95348" y="73656"/>
                    </a:cubicBezTo>
                    <a:lnTo>
                      <a:pt x="95724" y="73656"/>
                    </a:lnTo>
                    <a:cubicBezTo>
                      <a:pt x="95464" y="72867"/>
                      <a:pt x="95052" y="72141"/>
                      <a:pt x="94514" y="71505"/>
                    </a:cubicBezTo>
                    <a:cubicBezTo>
                      <a:pt x="94942" y="71426"/>
                      <a:pt x="95371" y="71388"/>
                      <a:pt x="95797" y="71388"/>
                    </a:cubicBezTo>
                    <a:cubicBezTo>
                      <a:pt x="97737" y="71388"/>
                      <a:pt x="99611" y="72190"/>
                      <a:pt x="100948" y="73638"/>
                    </a:cubicBezTo>
                    <a:cubicBezTo>
                      <a:pt x="102293" y="72185"/>
                      <a:pt x="104163" y="71385"/>
                      <a:pt x="106095" y="71385"/>
                    </a:cubicBezTo>
                    <a:cubicBezTo>
                      <a:pt x="106570" y="71385"/>
                      <a:pt x="107049" y="71433"/>
                      <a:pt x="107525" y="71532"/>
                    </a:cubicBezTo>
                    <a:cubicBezTo>
                      <a:pt x="106495" y="72796"/>
                      <a:pt x="105921" y="74417"/>
                      <a:pt x="106127" y="76111"/>
                    </a:cubicBezTo>
                    <a:cubicBezTo>
                      <a:pt x="106637" y="75997"/>
                      <a:pt x="107150" y="75942"/>
                      <a:pt x="107660" y="75942"/>
                    </a:cubicBezTo>
                    <a:cubicBezTo>
                      <a:pt x="109597" y="75942"/>
                      <a:pt x="111473" y="76744"/>
                      <a:pt x="112821" y="78199"/>
                    </a:cubicBezTo>
                    <a:cubicBezTo>
                      <a:pt x="114158" y="76751"/>
                      <a:pt x="116031" y="75948"/>
                      <a:pt x="117967" y="75948"/>
                    </a:cubicBezTo>
                    <a:cubicBezTo>
                      <a:pt x="118392" y="75948"/>
                      <a:pt x="118820" y="75987"/>
                      <a:pt x="119245" y="76066"/>
                    </a:cubicBezTo>
                    <a:cubicBezTo>
                      <a:pt x="118708" y="76702"/>
                      <a:pt x="118295" y="77428"/>
                      <a:pt x="118036" y="78217"/>
                    </a:cubicBezTo>
                    <a:lnTo>
                      <a:pt x="118412" y="78217"/>
                    </a:lnTo>
                    <a:cubicBezTo>
                      <a:pt x="119308" y="75474"/>
                      <a:pt x="121893" y="74100"/>
                      <a:pt x="124477" y="74100"/>
                    </a:cubicBezTo>
                    <a:cubicBezTo>
                      <a:pt x="127059" y="74100"/>
                      <a:pt x="129640" y="75471"/>
                      <a:pt x="130536" y="78217"/>
                    </a:cubicBezTo>
                    <a:lnTo>
                      <a:pt x="130912" y="78217"/>
                    </a:lnTo>
                    <a:cubicBezTo>
                      <a:pt x="130652" y="77428"/>
                      <a:pt x="130240" y="76702"/>
                      <a:pt x="129702" y="76066"/>
                    </a:cubicBezTo>
                    <a:cubicBezTo>
                      <a:pt x="130130" y="75987"/>
                      <a:pt x="130558" y="75948"/>
                      <a:pt x="130984" y="75948"/>
                    </a:cubicBezTo>
                    <a:cubicBezTo>
                      <a:pt x="132922" y="75948"/>
                      <a:pt x="134791" y="76751"/>
                      <a:pt x="136136" y="78199"/>
                    </a:cubicBezTo>
                    <a:cubicBezTo>
                      <a:pt x="137484" y="76744"/>
                      <a:pt x="139360" y="75942"/>
                      <a:pt x="141292" y="75942"/>
                    </a:cubicBezTo>
                    <a:cubicBezTo>
                      <a:pt x="141801" y="75942"/>
                      <a:pt x="142313" y="75997"/>
                      <a:pt x="142820" y="76111"/>
                    </a:cubicBezTo>
                    <a:cubicBezTo>
                      <a:pt x="143275" y="72358"/>
                      <a:pt x="139935" y="68987"/>
                      <a:pt x="136195" y="68987"/>
                    </a:cubicBezTo>
                    <a:cubicBezTo>
                      <a:pt x="136175" y="68987"/>
                      <a:pt x="136156" y="68987"/>
                      <a:pt x="136136" y="68987"/>
                    </a:cubicBezTo>
                    <a:cubicBezTo>
                      <a:pt x="136116" y="68987"/>
                      <a:pt x="136096" y="68987"/>
                      <a:pt x="136077" y="68987"/>
                    </a:cubicBezTo>
                    <a:cubicBezTo>
                      <a:pt x="134208" y="68987"/>
                      <a:pt x="132440" y="69825"/>
                      <a:pt x="131199" y="71129"/>
                    </a:cubicBezTo>
                    <a:cubicBezTo>
                      <a:pt x="131279" y="69534"/>
                      <a:pt x="130697" y="68038"/>
                      <a:pt x="129702" y="66855"/>
                    </a:cubicBezTo>
                    <a:cubicBezTo>
                      <a:pt x="130132" y="66775"/>
                      <a:pt x="130564" y="66736"/>
                      <a:pt x="130992" y="66736"/>
                    </a:cubicBezTo>
                    <a:cubicBezTo>
                      <a:pt x="132927" y="66736"/>
                      <a:pt x="134793" y="67533"/>
                      <a:pt x="136136" y="68978"/>
                    </a:cubicBezTo>
                    <a:cubicBezTo>
                      <a:pt x="137482" y="67526"/>
                      <a:pt x="139354" y="66729"/>
                      <a:pt x="141284" y="66729"/>
                    </a:cubicBezTo>
                    <a:cubicBezTo>
                      <a:pt x="141795" y="66729"/>
                      <a:pt x="142310" y="66785"/>
                      <a:pt x="142820" y="66900"/>
                    </a:cubicBezTo>
                    <a:cubicBezTo>
                      <a:pt x="143276" y="63142"/>
                      <a:pt x="139935" y="59776"/>
                      <a:pt x="136189" y="59776"/>
                    </a:cubicBezTo>
                    <a:cubicBezTo>
                      <a:pt x="136175" y="59776"/>
                      <a:pt x="136160" y="59776"/>
                      <a:pt x="136145" y="59776"/>
                    </a:cubicBezTo>
                    <a:cubicBezTo>
                      <a:pt x="137492" y="58329"/>
                      <a:pt x="139362" y="57528"/>
                      <a:pt x="141292" y="57528"/>
                    </a:cubicBezTo>
                    <a:cubicBezTo>
                      <a:pt x="141800" y="57528"/>
                      <a:pt x="142312" y="57583"/>
                      <a:pt x="142820" y="57697"/>
                    </a:cubicBezTo>
                    <a:cubicBezTo>
                      <a:pt x="143275" y="53945"/>
                      <a:pt x="139935" y="50573"/>
                      <a:pt x="136195" y="50573"/>
                    </a:cubicBezTo>
                    <a:cubicBezTo>
                      <a:pt x="136175" y="50573"/>
                      <a:pt x="136156" y="50573"/>
                      <a:pt x="136136" y="50574"/>
                    </a:cubicBezTo>
                    <a:cubicBezTo>
                      <a:pt x="137486" y="49117"/>
                      <a:pt x="139365" y="48320"/>
                      <a:pt x="141300" y="48320"/>
                    </a:cubicBezTo>
                    <a:cubicBezTo>
                      <a:pt x="141806" y="48320"/>
                      <a:pt x="142315" y="48374"/>
                      <a:pt x="142820" y="48486"/>
                    </a:cubicBezTo>
                    <a:cubicBezTo>
                      <a:pt x="143276" y="44728"/>
                      <a:pt x="139935" y="41362"/>
                      <a:pt x="136181" y="41362"/>
                    </a:cubicBezTo>
                    <a:cubicBezTo>
                      <a:pt x="136166" y="41362"/>
                      <a:pt x="136151" y="41362"/>
                      <a:pt x="136136" y="41362"/>
                    </a:cubicBezTo>
                    <a:cubicBezTo>
                      <a:pt x="137483" y="39915"/>
                      <a:pt x="139359" y="39114"/>
                      <a:pt x="141291" y="39114"/>
                    </a:cubicBezTo>
                    <a:cubicBezTo>
                      <a:pt x="141800" y="39114"/>
                      <a:pt x="142312" y="39169"/>
                      <a:pt x="142820" y="39283"/>
                    </a:cubicBezTo>
                    <a:cubicBezTo>
                      <a:pt x="143275" y="35522"/>
                      <a:pt x="139935" y="32159"/>
                      <a:pt x="136195" y="32159"/>
                    </a:cubicBezTo>
                    <a:cubicBezTo>
                      <a:pt x="136175" y="32159"/>
                      <a:pt x="136156" y="32160"/>
                      <a:pt x="136136" y="32160"/>
                    </a:cubicBezTo>
                    <a:cubicBezTo>
                      <a:pt x="136116" y="32160"/>
                      <a:pt x="136096" y="32159"/>
                      <a:pt x="136077" y="32159"/>
                    </a:cubicBezTo>
                    <a:cubicBezTo>
                      <a:pt x="134208" y="32159"/>
                      <a:pt x="132440" y="32998"/>
                      <a:pt x="131199" y="34301"/>
                    </a:cubicBezTo>
                    <a:cubicBezTo>
                      <a:pt x="131279" y="32706"/>
                      <a:pt x="130697" y="31210"/>
                      <a:pt x="129711" y="30027"/>
                    </a:cubicBezTo>
                    <a:cubicBezTo>
                      <a:pt x="130140" y="29948"/>
                      <a:pt x="130570" y="29909"/>
                      <a:pt x="130997" y="29909"/>
                    </a:cubicBezTo>
                    <a:cubicBezTo>
                      <a:pt x="132927" y="29909"/>
                      <a:pt x="134793" y="30705"/>
                      <a:pt x="136136" y="32151"/>
                    </a:cubicBezTo>
                    <a:cubicBezTo>
                      <a:pt x="137482" y="30699"/>
                      <a:pt x="139354" y="29902"/>
                      <a:pt x="141284" y="29902"/>
                    </a:cubicBezTo>
                    <a:cubicBezTo>
                      <a:pt x="141795" y="29902"/>
                      <a:pt x="142310" y="29957"/>
                      <a:pt x="142820" y="30072"/>
                    </a:cubicBezTo>
                    <a:cubicBezTo>
                      <a:pt x="143276" y="26315"/>
                      <a:pt x="139935" y="22948"/>
                      <a:pt x="136189" y="22948"/>
                    </a:cubicBezTo>
                    <a:cubicBezTo>
                      <a:pt x="136175" y="22948"/>
                      <a:pt x="136160" y="22948"/>
                      <a:pt x="136145" y="22948"/>
                    </a:cubicBezTo>
                    <a:cubicBezTo>
                      <a:pt x="137491" y="21496"/>
                      <a:pt x="139358" y="20699"/>
                      <a:pt x="141285" y="20699"/>
                    </a:cubicBezTo>
                    <a:cubicBezTo>
                      <a:pt x="141795" y="20699"/>
                      <a:pt x="142310" y="20755"/>
                      <a:pt x="142820" y="20870"/>
                    </a:cubicBezTo>
                    <a:cubicBezTo>
                      <a:pt x="143275" y="17108"/>
                      <a:pt x="139935" y="13746"/>
                      <a:pt x="136195" y="13746"/>
                    </a:cubicBezTo>
                    <a:cubicBezTo>
                      <a:pt x="136175" y="13746"/>
                      <a:pt x="136156" y="13746"/>
                      <a:pt x="136136" y="13746"/>
                    </a:cubicBezTo>
                    <a:cubicBezTo>
                      <a:pt x="137484" y="12292"/>
                      <a:pt x="139360" y="11489"/>
                      <a:pt x="141292" y="11489"/>
                    </a:cubicBezTo>
                    <a:cubicBezTo>
                      <a:pt x="141801" y="11489"/>
                      <a:pt x="142313" y="11544"/>
                      <a:pt x="142820" y="11658"/>
                    </a:cubicBezTo>
                    <a:cubicBezTo>
                      <a:pt x="143275" y="7906"/>
                      <a:pt x="139935" y="4534"/>
                      <a:pt x="136195" y="4534"/>
                    </a:cubicBezTo>
                    <a:cubicBezTo>
                      <a:pt x="136175" y="4534"/>
                      <a:pt x="136156" y="4534"/>
                      <a:pt x="136136" y="4535"/>
                    </a:cubicBezTo>
                    <a:cubicBezTo>
                      <a:pt x="136116" y="4534"/>
                      <a:pt x="136096" y="4534"/>
                      <a:pt x="136077" y="4534"/>
                    </a:cubicBezTo>
                    <a:cubicBezTo>
                      <a:pt x="134208" y="4534"/>
                      <a:pt x="132440" y="5373"/>
                      <a:pt x="131199" y="6676"/>
                    </a:cubicBezTo>
                    <a:cubicBezTo>
                      <a:pt x="131234" y="5941"/>
                      <a:pt x="131136" y="5198"/>
                      <a:pt x="130894" y="4499"/>
                    </a:cubicBezTo>
                    <a:lnTo>
                      <a:pt x="130518" y="4499"/>
                    </a:lnTo>
                    <a:cubicBezTo>
                      <a:pt x="130751" y="5198"/>
                      <a:pt x="130867" y="5932"/>
                      <a:pt x="130867" y="6667"/>
                    </a:cubicBezTo>
                    <a:cubicBezTo>
                      <a:pt x="130394" y="6565"/>
                      <a:pt x="129917" y="6515"/>
                      <a:pt x="129443" y="6515"/>
                    </a:cubicBezTo>
                    <a:cubicBezTo>
                      <a:pt x="127584" y="6515"/>
                      <a:pt x="125780" y="7282"/>
                      <a:pt x="124487" y="8674"/>
                    </a:cubicBezTo>
                    <a:cubicBezTo>
                      <a:pt x="123206" y="7294"/>
                      <a:pt x="121414" y="6515"/>
                      <a:pt x="119532" y="6515"/>
                    </a:cubicBezTo>
                    <a:cubicBezTo>
                      <a:pt x="119048" y="6515"/>
                      <a:pt x="118564" y="6569"/>
                      <a:pt x="118089" y="6667"/>
                    </a:cubicBezTo>
                    <a:cubicBezTo>
                      <a:pt x="118089" y="5932"/>
                      <a:pt x="118206" y="5198"/>
                      <a:pt x="118439" y="4499"/>
                    </a:cubicBezTo>
                    <a:lnTo>
                      <a:pt x="118063" y="4499"/>
                    </a:lnTo>
                    <a:cubicBezTo>
                      <a:pt x="117821" y="5198"/>
                      <a:pt x="117722" y="5932"/>
                      <a:pt x="117758" y="6676"/>
                    </a:cubicBezTo>
                    <a:cubicBezTo>
                      <a:pt x="116516" y="5373"/>
                      <a:pt x="114749" y="4534"/>
                      <a:pt x="112880" y="4534"/>
                    </a:cubicBezTo>
                    <a:cubicBezTo>
                      <a:pt x="112860" y="4534"/>
                      <a:pt x="112840" y="4534"/>
                      <a:pt x="112821" y="4535"/>
                    </a:cubicBezTo>
                    <a:cubicBezTo>
                      <a:pt x="112802" y="4534"/>
                      <a:pt x="112783" y="4534"/>
                      <a:pt x="112765" y="4534"/>
                    </a:cubicBezTo>
                    <a:cubicBezTo>
                      <a:pt x="110778" y="4534"/>
                      <a:pt x="108911" y="5480"/>
                      <a:pt x="107659" y="6927"/>
                    </a:cubicBezTo>
                    <a:lnTo>
                      <a:pt x="107659" y="6927"/>
                    </a:lnTo>
                    <a:cubicBezTo>
                      <a:pt x="107953" y="3264"/>
                      <a:pt x="104676" y="36"/>
                      <a:pt x="101009" y="36"/>
                    </a:cubicBezTo>
                    <a:cubicBezTo>
                      <a:pt x="100988" y="36"/>
                      <a:pt x="100968" y="36"/>
                      <a:pt x="100948" y="36"/>
                    </a:cubicBezTo>
                    <a:cubicBezTo>
                      <a:pt x="100928" y="36"/>
                      <a:pt x="100908" y="36"/>
                      <a:pt x="100889" y="36"/>
                    </a:cubicBezTo>
                    <a:cubicBezTo>
                      <a:pt x="99020" y="36"/>
                      <a:pt x="97261" y="875"/>
                      <a:pt x="96011" y="2178"/>
                    </a:cubicBezTo>
                    <a:cubicBezTo>
                      <a:pt x="96056" y="1434"/>
                      <a:pt x="95948" y="699"/>
                      <a:pt x="95706" y="1"/>
                    </a:cubicBezTo>
                    <a:lnTo>
                      <a:pt x="95339" y="1"/>
                    </a:lnTo>
                    <a:cubicBezTo>
                      <a:pt x="95563" y="699"/>
                      <a:pt x="95688" y="1434"/>
                      <a:pt x="95688" y="2169"/>
                    </a:cubicBezTo>
                    <a:cubicBezTo>
                      <a:pt x="95213" y="2067"/>
                      <a:pt x="94735" y="2017"/>
                      <a:pt x="94260" y="2017"/>
                    </a:cubicBezTo>
                    <a:cubicBezTo>
                      <a:pt x="92399" y="2017"/>
                      <a:pt x="90599" y="2784"/>
                      <a:pt x="89299" y="4176"/>
                    </a:cubicBezTo>
                    <a:cubicBezTo>
                      <a:pt x="88027" y="2796"/>
                      <a:pt x="86226" y="2017"/>
                      <a:pt x="84344" y="2017"/>
                    </a:cubicBezTo>
                    <a:cubicBezTo>
                      <a:pt x="83860" y="2017"/>
                      <a:pt x="83376" y="2061"/>
                      <a:pt x="82902" y="2169"/>
                    </a:cubicBezTo>
                    <a:cubicBezTo>
                      <a:pt x="82910" y="1434"/>
                      <a:pt x="83027" y="699"/>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grpSp>
        <p:grpSp>
          <p:nvGrpSpPr>
            <p:cNvPr id="59" name="Google Shape;59;p4"/>
            <p:cNvGrpSpPr/>
            <p:nvPr/>
          </p:nvGrpSpPr>
          <p:grpSpPr>
            <a:xfrm>
              <a:off x="6063879" y="-541901"/>
              <a:ext cx="3080308" cy="3269023"/>
              <a:chOff x="0" y="0"/>
              <a:chExt cx="2743172" cy="2911232"/>
            </a:xfrm>
          </p:grpSpPr>
          <p:sp>
            <p:nvSpPr>
              <p:cNvPr id="60" name="Google Shape;60;p4"/>
              <p:cNvSpPr/>
              <p:nvPr/>
            </p:nvSpPr>
            <p:spPr>
              <a:xfrm>
                <a:off x="0" y="1411617"/>
                <a:ext cx="2743172" cy="1499615"/>
              </a:xfrm>
              <a:custGeom>
                <a:avLst/>
                <a:gdLst/>
                <a:ahLst/>
                <a:cxnLst/>
                <a:rect l="l" t="t" r="r" b="b"/>
                <a:pathLst>
                  <a:path w="143284" h="78442" extrusionOk="0">
                    <a:moveTo>
                      <a:pt x="94420" y="2397"/>
                    </a:moveTo>
                    <a:cubicBezTo>
                      <a:pt x="94850" y="2397"/>
                      <a:pt x="95284" y="2437"/>
                      <a:pt x="95715" y="2519"/>
                    </a:cubicBezTo>
                    <a:cubicBezTo>
                      <a:pt x="94720" y="3693"/>
                      <a:pt x="94138" y="5198"/>
                      <a:pt x="94228" y="6784"/>
                    </a:cubicBezTo>
                    <a:cubicBezTo>
                      <a:pt x="92977" y="5481"/>
                      <a:pt x="91219" y="4651"/>
                      <a:pt x="89350" y="4651"/>
                    </a:cubicBezTo>
                    <a:cubicBezTo>
                      <a:pt x="89330" y="4651"/>
                      <a:pt x="89310" y="4651"/>
                      <a:pt x="89290" y="4651"/>
                    </a:cubicBezTo>
                    <a:cubicBezTo>
                      <a:pt x="90624" y="3201"/>
                      <a:pt x="92490" y="2397"/>
                      <a:pt x="94420" y="2397"/>
                    </a:cubicBezTo>
                    <a:close/>
                    <a:moveTo>
                      <a:pt x="84151" y="2400"/>
                    </a:moveTo>
                    <a:cubicBezTo>
                      <a:pt x="86084" y="2400"/>
                      <a:pt x="87955" y="3198"/>
                      <a:pt x="89290" y="4651"/>
                    </a:cubicBezTo>
                    <a:cubicBezTo>
                      <a:pt x="89270" y="4651"/>
                      <a:pt x="89250" y="4651"/>
                      <a:pt x="89231" y="4651"/>
                    </a:cubicBezTo>
                    <a:cubicBezTo>
                      <a:pt x="87362" y="4651"/>
                      <a:pt x="85594" y="5481"/>
                      <a:pt x="84353" y="6793"/>
                    </a:cubicBezTo>
                    <a:cubicBezTo>
                      <a:pt x="84434" y="5207"/>
                      <a:pt x="83851" y="3702"/>
                      <a:pt x="82866" y="2519"/>
                    </a:cubicBezTo>
                    <a:cubicBezTo>
                      <a:pt x="83294" y="2439"/>
                      <a:pt x="83724" y="2400"/>
                      <a:pt x="84151" y="2400"/>
                    </a:cubicBezTo>
                    <a:close/>
                    <a:moveTo>
                      <a:pt x="13670" y="2589"/>
                    </a:moveTo>
                    <a:cubicBezTo>
                      <a:pt x="15606" y="2589"/>
                      <a:pt x="17480" y="3392"/>
                      <a:pt x="18825" y="4840"/>
                    </a:cubicBezTo>
                    <a:lnTo>
                      <a:pt x="18825" y="4840"/>
                    </a:lnTo>
                    <a:cubicBezTo>
                      <a:pt x="18822" y="4840"/>
                      <a:pt x="18819" y="4840"/>
                      <a:pt x="18816" y="4840"/>
                    </a:cubicBezTo>
                    <a:cubicBezTo>
                      <a:pt x="18806" y="4840"/>
                      <a:pt x="18796" y="4840"/>
                      <a:pt x="18786" y="4840"/>
                    </a:cubicBezTo>
                    <a:cubicBezTo>
                      <a:pt x="16906" y="4840"/>
                      <a:pt x="15136" y="5671"/>
                      <a:pt x="13879" y="6981"/>
                    </a:cubicBezTo>
                    <a:cubicBezTo>
                      <a:pt x="13951" y="5404"/>
                      <a:pt x="13368" y="3899"/>
                      <a:pt x="12382" y="2716"/>
                    </a:cubicBezTo>
                    <a:lnTo>
                      <a:pt x="12391" y="2707"/>
                    </a:lnTo>
                    <a:cubicBezTo>
                      <a:pt x="12817" y="2628"/>
                      <a:pt x="13245" y="2589"/>
                      <a:pt x="13670" y="2589"/>
                    </a:cubicBezTo>
                    <a:close/>
                    <a:moveTo>
                      <a:pt x="23963" y="2589"/>
                    </a:moveTo>
                    <a:cubicBezTo>
                      <a:pt x="24387" y="2589"/>
                      <a:pt x="24815" y="2628"/>
                      <a:pt x="25241" y="2707"/>
                    </a:cubicBezTo>
                    <a:cubicBezTo>
                      <a:pt x="24255" y="3890"/>
                      <a:pt x="23673" y="5395"/>
                      <a:pt x="23753" y="6981"/>
                    </a:cubicBezTo>
                    <a:cubicBezTo>
                      <a:pt x="22512" y="5678"/>
                      <a:pt x="20744" y="4839"/>
                      <a:pt x="18875" y="4839"/>
                    </a:cubicBezTo>
                    <a:cubicBezTo>
                      <a:pt x="18859" y="4839"/>
                      <a:pt x="18842" y="4839"/>
                      <a:pt x="18825" y="4840"/>
                    </a:cubicBezTo>
                    <a:lnTo>
                      <a:pt x="18825" y="4840"/>
                    </a:lnTo>
                    <a:cubicBezTo>
                      <a:pt x="20162" y="3392"/>
                      <a:pt x="22030" y="2589"/>
                      <a:pt x="23963" y="2589"/>
                    </a:cubicBezTo>
                    <a:close/>
                    <a:moveTo>
                      <a:pt x="77628" y="548"/>
                    </a:moveTo>
                    <a:cubicBezTo>
                      <a:pt x="80805" y="548"/>
                      <a:pt x="83981" y="2626"/>
                      <a:pt x="84022" y="6784"/>
                    </a:cubicBezTo>
                    <a:cubicBezTo>
                      <a:pt x="83543" y="6679"/>
                      <a:pt x="83061" y="6628"/>
                      <a:pt x="82582" y="6628"/>
                    </a:cubicBezTo>
                    <a:cubicBezTo>
                      <a:pt x="80728" y="6628"/>
                      <a:pt x="78929" y="7396"/>
                      <a:pt x="77633" y="8791"/>
                    </a:cubicBezTo>
                    <a:cubicBezTo>
                      <a:pt x="76359" y="7419"/>
                      <a:pt x="74579" y="6632"/>
                      <a:pt x="72709" y="6632"/>
                    </a:cubicBezTo>
                    <a:cubicBezTo>
                      <a:pt x="72699" y="6632"/>
                      <a:pt x="72688" y="6632"/>
                      <a:pt x="72678" y="6632"/>
                    </a:cubicBezTo>
                    <a:cubicBezTo>
                      <a:pt x="72194" y="6632"/>
                      <a:pt x="71710" y="6677"/>
                      <a:pt x="71235" y="6784"/>
                    </a:cubicBezTo>
                    <a:cubicBezTo>
                      <a:pt x="71275" y="2626"/>
                      <a:pt x="74452" y="548"/>
                      <a:pt x="77628" y="548"/>
                    </a:cubicBezTo>
                    <a:close/>
                    <a:moveTo>
                      <a:pt x="100945" y="548"/>
                    </a:moveTo>
                    <a:cubicBezTo>
                      <a:pt x="104119" y="548"/>
                      <a:pt x="107295" y="2626"/>
                      <a:pt x="107337" y="6782"/>
                    </a:cubicBezTo>
                    <a:lnTo>
                      <a:pt x="107337" y="6782"/>
                    </a:lnTo>
                    <a:cubicBezTo>
                      <a:pt x="106865" y="6681"/>
                      <a:pt x="106389" y="6632"/>
                      <a:pt x="105917" y="6632"/>
                    </a:cubicBezTo>
                    <a:cubicBezTo>
                      <a:pt x="104054" y="6632"/>
                      <a:pt x="102249" y="7399"/>
                      <a:pt x="100957" y="8791"/>
                    </a:cubicBezTo>
                    <a:cubicBezTo>
                      <a:pt x="99676" y="7411"/>
                      <a:pt x="97883" y="6632"/>
                      <a:pt x="96002" y="6632"/>
                    </a:cubicBezTo>
                    <a:cubicBezTo>
                      <a:pt x="95518" y="6632"/>
                      <a:pt x="95034" y="6685"/>
                      <a:pt x="94559" y="6784"/>
                    </a:cubicBezTo>
                    <a:cubicBezTo>
                      <a:pt x="94595" y="2626"/>
                      <a:pt x="97769" y="548"/>
                      <a:pt x="100945" y="548"/>
                    </a:cubicBezTo>
                    <a:close/>
                    <a:moveTo>
                      <a:pt x="7159" y="741"/>
                    </a:moveTo>
                    <a:cubicBezTo>
                      <a:pt x="10334" y="741"/>
                      <a:pt x="13512" y="2820"/>
                      <a:pt x="13556" y="6981"/>
                    </a:cubicBezTo>
                    <a:cubicBezTo>
                      <a:pt x="13074" y="6876"/>
                      <a:pt x="12589" y="6825"/>
                      <a:pt x="12108" y="6825"/>
                    </a:cubicBezTo>
                    <a:cubicBezTo>
                      <a:pt x="10251" y="6825"/>
                      <a:pt x="8458" y="7587"/>
                      <a:pt x="7163" y="8974"/>
                    </a:cubicBezTo>
                    <a:lnTo>
                      <a:pt x="7163" y="8974"/>
                    </a:lnTo>
                    <a:cubicBezTo>
                      <a:pt x="5882" y="7606"/>
                      <a:pt x="4092" y="6820"/>
                      <a:pt x="2212" y="6820"/>
                    </a:cubicBezTo>
                    <a:cubicBezTo>
                      <a:pt x="1728" y="6820"/>
                      <a:pt x="1245" y="6874"/>
                      <a:pt x="770" y="6981"/>
                    </a:cubicBezTo>
                    <a:cubicBezTo>
                      <a:pt x="806" y="2822"/>
                      <a:pt x="3981" y="741"/>
                      <a:pt x="7159" y="741"/>
                    </a:cubicBezTo>
                    <a:close/>
                    <a:moveTo>
                      <a:pt x="30465" y="748"/>
                    </a:moveTo>
                    <a:cubicBezTo>
                      <a:pt x="33637" y="748"/>
                      <a:pt x="36811" y="2823"/>
                      <a:pt x="36854" y="6977"/>
                    </a:cubicBezTo>
                    <a:lnTo>
                      <a:pt x="36854" y="6977"/>
                    </a:lnTo>
                    <a:cubicBezTo>
                      <a:pt x="36379" y="6875"/>
                      <a:pt x="35901" y="6825"/>
                      <a:pt x="35427" y="6825"/>
                    </a:cubicBezTo>
                    <a:cubicBezTo>
                      <a:pt x="33572" y="6825"/>
                      <a:pt x="31778" y="7591"/>
                      <a:pt x="30483" y="8979"/>
                    </a:cubicBezTo>
                    <a:cubicBezTo>
                      <a:pt x="29201" y="7608"/>
                      <a:pt x="27409" y="6820"/>
                      <a:pt x="25536" y="6820"/>
                    </a:cubicBezTo>
                    <a:cubicBezTo>
                      <a:pt x="25044" y="6820"/>
                      <a:pt x="24560" y="6874"/>
                      <a:pt x="24085" y="6981"/>
                    </a:cubicBezTo>
                    <a:cubicBezTo>
                      <a:pt x="24116" y="2827"/>
                      <a:pt x="27290" y="748"/>
                      <a:pt x="30465" y="748"/>
                    </a:cubicBezTo>
                    <a:close/>
                    <a:moveTo>
                      <a:pt x="119332" y="6908"/>
                    </a:moveTo>
                    <a:cubicBezTo>
                      <a:pt x="121265" y="6908"/>
                      <a:pt x="123134" y="7710"/>
                      <a:pt x="124478" y="9150"/>
                    </a:cubicBezTo>
                    <a:lnTo>
                      <a:pt x="124487" y="9158"/>
                    </a:lnTo>
                    <a:lnTo>
                      <a:pt x="124487" y="9158"/>
                    </a:lnTo>
                    <a:cubicBezTo>
                      <a:pt x="124484" y="9159"/>
                      <a:pt x="124481" y="9159"/>
                      <a:pt x="124478" y="9159"/>
                    </a:cubicBezTo>
                    <a:cubicBezTo>
                      <a:pt x="124459" y="9158"/>
                      <a:pt x="124439" y="9158"/>
                      <a:pt x="124419" y="9158"/>
                    </a:cubicBezTo>
                    <a:cubicBezTo>
                      <a:pt x="122559" y="9158"/>
                      <a:pt x="120791" y="9997"/>
                      <a:pt x="119541" y="11300"/>
                    </a:cubicBezTo>
                    <a:cubicBezTo>
                      <a:pt x="119631" y="9705"/>
                      <a:pt x="119048" y="8209"/>
                      <a:pt x="118054" y="7026"/>
                    </a:cubicBezTo>
                    <a:cubicBezTo>
                      <a:pt x="118480" y="6947"/>
                      <a:pt x="118907" y="6908"/>
                      <a:pt x="119332" y="6908"/>
                    </a:cubicBezTo>
                    <a:close/>
                    <a:moveTo>
                      <a:pt x="129633" y="6908"/>
                    </a:moveTo>
                    <a:cubicBezTo>
                      <a:pt x="130058" y="6908"/>
                      <a:pt x="130486" y="6947"/>
                      <a:pt x="130912" y="7026"/>
                    </a:cubicBezTo>
                    <a:cubicBezTo>
                      <a:pt x="129917" y="8209"/>
                      <a:pt x="129335" y="9705"/>
                      <a:pt x="129415" y="11300"/>
                    </a:cubicBezTo>
                    <a:cubicBezTo>
                      <a:pt x="128174" y="9997"/>
                      <a:pt x="126406" y="9158"/>
                      <a:pt x="124537" y="9158"/>
                    </a:cubicBezTo>
                    <a:cubicBezTo>
                      <a:pt x="124521" y="9158"/>
                      <a:pt x="124504" y="9158"/>
                      <a:pt x="124487" y="9158"/>
                    </a:cubicBezTo>
                    <a:lnTo>
                      <a:pt x="124487" y="9158"/>
                    </a:lnTo>
                    <a:cubicBezTo>
                      <a:pt x="125825" y="7711"/>
                      <a:pt x="127698" y="6908"/>
                      <a:pt x="129633" y="6908"/>
                    </a:cubicBezTo>
                    <a:close/>
                    <a:moveTo>
                      <a:pt x="82788" y="6998"/>
                    </a:moveTo>
                    <a:cubicBezTo>
                      <a:pt x="83213" y="6998"/>
                      <a:pt x="83641" y="7037"/>
                      <a:pt x="84066" y="7116"/>
                    </a:cubicBezTo>
                    <a:cubicBezTo>
                      <a:pt x="83072" y="8289"/>
                      <a:pt x="82489" y="9795"/>
                      <a:pt x="82579" y="11390"/>
                    </a:cubicBezTo>
                    <a:cubicBezTo>
                      <a:pt x="81329" y="10086"/>
                      <a:pt x="79570" y="9248"/>
                      <a:pt x="77701" y="9248"/>
                    </a:cubicBezTo>
                    <a:cubicBezTo>
                      <a:pt x="77681" y="9248"/>
                      <a:pt x="77661" y="9248"/>
                      <a:pt x="77642" y="9248"/>
                    </a:cubicBezTo>
                    <a:cubicBezTo>
                      <a:pt x="78979" y="7801"/>
                      <a:pt x="80853" y="6998"/>
                      <a:pt x="82788" y="6998"/>
                    </a:cubicBezTo>
                    <a:close/>
                    <a:moveTo>
                      <a:pt x="95802" y="7007"/>
                    </a:moveTo>
                    <a:cubicBezTo>
                      <a:pt x="97737" y="7007"/>
                      <a:pt x="99611" y="7810"/>
                      <a:pt x="100948" y="9257"/>
                    </a:cubicBezTo>
                    <a:cubicBezTo>
                      <a:pt x="100928" y="9257"/>
                      <a:pt x="100908" y="9257"/>
                      <a:pt x="100889" y="9257"/>
                    </a:cubicBezTo>
                    <a:cubicBezTo>
                      <a:pt x="99020" y="9257"/>
                      <a:pt x="97252" y="10095"/>
                      <a:pt x="96011" y="11399"/>
                    </a:cubicBezTo>
                    <a:cubicBezTo>
                      <a:pt x="96100" y="9804"/>
                      <a:pt x="95509" y="8307"/>
                      <a:pt x="94523" y="7125"/>
                    </a:cubicBezTo>
                    <a:cubicBezTo>
                      <a:pt x="94949" y="7046"/>
                      <a:pt x="95377" y="7007"/>
                      <a:pt x="95802" y="7007"/>
                    </a:cubicBezTo>
                    <a:close/>
                    <a:moveTo>
                      <a:pt x="48849" y="7105"/>
                    </a:moveTo>
                    <a:cubicBezTo>
                      <a:pt x="50784" y="7105"/>
                      <a:pt x="52658" y="7908"/>
                      <a:pt x="53995" y="9356"/>
                    </a:cubicBezTo>
                    <a:lnTo>
                      <a:pt x="53995" y="9356"/>
                    </a:lnTo>
                    <a:cubicBezTo>
                      <a:pt x="53978" y="9355"/>
                      <a:pt x="53961" y="9355"/>
                      <a:pt x="53945" y="9355"/>
                    </a:cubicBezTo>
                    <a:cubicBezTo>
                      <a:pt x="52076" y="9355"/>
                      <a:pt x="50308" y="10194"/>
                      <a:pt x="49067" y="11497"/>
                    </a:cubicBezTo>
                    <a:cubicBezTo>
                      <a:pt x="49147" y="9902"/>
                      <a:pt x="48565" y="8406"/>
                      <a:pt x="47570" y="7223"/>
                    </a:cubicBezTo>
                    <a:cubicBezTo>
                      <a:pt x="47996" y="7144"/>
                      <a:pt x="48424" y="7105"/>
                      <a:pt x="48849" y="7105"/>
                    </a:cubicBezTo>
                    <a:close/>
                    <a:moveTo>
                      <a:pt x="59142" y="7105"/>
                    </a:moveTo>
                    <a:cubicBezTo>
                      <a:pt x="59570" y="7105"/>
                      <a:pt x="60000" y="7144"/>
                      <a:pt x="60429" y="7223"/>
                    </a:cubicBezTo>
                    <a:cubicBezTo>
                      <a:pt x="59434" y="8397"/>
                      <a:pt x="58852" y="9902"/>
                      <a:pt x="58941" y="11497"/>
                    </a:cubicBezTo>
                    <a:cubicBezTo>
                      <a:pt x="57691" y="10194"/>
                      <a:pt x="55923" y="9355"/>
                      <a:pt x="54063" y="9355"/>
                    </a:cubicBezTo>
                    <a:cubicBezTo>
                      <a:pt x="54043" y="9355"/>
                      <a:pt x="54024" y="9356"/>
                      <a:pt x="54004" y="9356"/>
                    </a:cubicBezTo>
                    <a:cubicBezTo>
                      <a:pt x="54001" y="9356"/>
                      <a:pt x="53998" y="9356"/>
                      <a:pt x="53995" y="9356"/>
                    </a:cubicBezTo>
                    <a:lnTo>
                      <a:pt x="53995" y="9356"/>
                    </a:lnTo>
                    <a:lnTo>
                      <a:pt x="54004" y="9347"/>
                    </a:lnTo>
                    <a:cubicBezTo>
                      <a:pt x="55339" y="7901"/>
                      <a:pt x="57210" y="7105"/>
                      <a:pt x="59142" y="7105"/>
                    </a:cubicBezTo>
                    <a:close/>
                    <a:moveTo>
                      <a:pt x="12289" y="7212"/>
                    </a:moveTo>
                    <a:cubicBezTo>
                      <a:pt x="12716" y="7212"/>
                      <a:pt x="13146" y="7251"/>
                      <a:pt x="13574" y="7331"/>
                    </a:cubicBezTo>
                    <a:cubicBezTo>
                      <a:pt x="12580" y="8513"/>
                      <a:pt x="11997" y="10010"/>
                      <a:pt x="12087" y="11605"/>
                    </a:cubicBezTo>
                    <a:cubicBezTo>
                      <a:pt x="10837" y="10301"/>
                      <a:pt x="9069" y="9463"/>
                      <a:pt x="7208" y="9463"/>
                    </a:cubicBezTo>
                    <a:cubicBezTo>
                      <a:pt x="7189" y="9463"/>
                      <a:pt x="7169" y="9463"/>
                      <a:pt x="7150" y="9463"/>
                    </a:cubicBezTo>
                    <a:cubicBezTo>
                      <a:pt x="8485" y="8010"/>
                      <a:pt x="10356" y="7212"/>
                      <a:pt x="12289" y="7212"/>
                    </a:cubicBezTo>
                    <a:close/>
                    <a:moveTo>
                      <a:pt x="35624" y="7192"/>
                    </a:moveTo>
                    <a:cubicBezTo>
                      <a:pt x="36086" y="7192"/>
                      <a:pt x="36552" y="7237"/>
                      <a:pt x="37015" y="7331"/>
                    </a:cubicBezTo>
                    <a:cubicBezTo>
                      <a:pt x="36000" y="8594"/>
                      <a:pt x="35454" y="10176"/>
                      <a:pt x="35640" y="11839"/>
                    </a:cubicBezTo>
                    <a:lnTo>
                      <a:pt x="35640" y="11839"/>
                    </a:lnTo>
                    <a:cubicBezTo>
                      <a:pt x="34394" y="10395"/>
                      <a:pt x="32530" y="9454"/>
                      <a:pt x="30556" y="9454"/>
                    </a:cubicBezTo>
                    <a:cubicBezTo>
                      <a:pt x="30529" y="9454"/>
                      <a:pt x="30501" y="9454"/>
                      <a:pt x="30474" y="9454"/>
                    </a:cubicBezTo>
                    <a:cubicBezTo>
                      <a:pt x="30454" y="9454"/>
                      <a:pt x="30434" y="9454"/>
                      <a:pt x="30414" y="9454"/>
                    </a:cubicBezTo>
                    <a:cubicBezTo>
                      <a:pt x="28545" y="9454"/>
                      <a:pt x="26787" y="10284"/>
                      <a:pt x="25536" y="11596"/>
                    </a:cubicBezTo>
                    <a:cubicBezTo>
                      <a:pt x="25626" y="10001"/>
                      <a:pt x="25044" y="8495"/>
                      <a:pt x="24049" y="7322"/>
                    </a:cubicBezTo>
                    <a:cubicBezTo>
                      <a:pt x="24481" y="7240"/>
                      <a:pt x="24915" y="7200"/>
                      <a:pt x="25345" y="7200"/>
                    </a:cubicBezTo>
                    <a:cubicBezTo>
                      <a:pt x="27275" y="7200"/>
                      <a:pt x="29142" y="8002"/>
                      <a:pt x="30483" y="9445"/>
                    </a:cubicBezTo>
                    <a:cubicBezTo>
                      <a:pt x="31821" y="7992"/>
                      <a:pt x="33690" y="7192"/>
                      <a:pt x="35624" y="7192"/>
                    </a:cubicBezTo>
                    <a:close/>
                    <a:moveTo>
                      <a:pt x="112817" y="5046"/>
                    </a:moveTo>
                    <a:cubicBezTo>
                      <a:pt x="115992" y="5046"/>
                      <a:pt x="119168" y="7124"/>
                      <a:pt x="119209" y="11280"/>
                    </a:cubicBezTo>
                    <a:lnTo>
                      <a:pt x="119209" y="11280"/>
                    </a:lnTo>
                    <a:cubicBezTo>
                      <a:pt x="118739" y="11180"/>
                      <a:pt x="118265" y="11130"/>
                      <a:pt x="117794" y="11130"/>
                    </a:cubicBezTo>
                    <a:cubicBezTo>
                      <a:pt x="115935" y="11130"/>
                      <a:pt x="114129" y="11897"/>
                      <a:pt x="112830" y="13289"/>
                    </a:cubicBezTo>
                    <a:cubicBezTo>
                      <a:pt x="111548" y="11909"/>
                      <a:pt x="109756" y="11130"/>
                      <a:pt x="107883" y="11130"/>
                    </a:cubicBezTo>
                    <a:cubicBezTo>
                      <a:pt x="107391" y="11130"/>
                      <a:pt x="106907" y="11184"/>
                      <a:pt x="106432" y="11282"/>
                    </a:cubicBezTo>
                    <a:cubicBezTo>
                      <a:pt x="106468" y="7125"/>
                      <a:pt x="109642" y="5046"/>
                      <a:pt x="112817" y="5046"/>
                    </a:cubicBezTo>
                    <a:close/>
                    <a:moveTo>
                      <a:pt x="136134" y="5046"/>
                    </a:moveTo>
                    <a:cubicBezTo>
                      <a:pt x="139307" y="5046"/>
                      <a:pt x="142483" y="7124"/>
                      <a:pt x="142525" y="11280"/>
                    </a:cubicBezTo>
                    <a:cubicBezTo>
                      <a:pt x="142054" y="11180"/>
                      <a:pt x="141580" y="11130"/>
                      <a:pt x="141109" y="11130"/>
                    </a:cubicBezTo>
                    <a:cubicBezTo>
                      <a:pt x="139250" y="11130"/>
                      <a:pt x="137444" y="11897"/>
                      <a:pt x="136145" y="13289"/>
                    </a:cubicBezTo>
                    <a:cubicBezTo>
                      <a:pt x="134872" y="11909"/>
                      <a:pt x="133071" y="11130"/>
                      <a:pt x="131199" y="11130"/>
                    </a:cubicBezTo>
                    <a:cubicBezTo>
                      <a:pt x="130715" y="11130"/>
                      <a:pt x="130231" y="11184"/>
                      <a:pt x="129756" y="11282"/>
                    </a:cubicBezTo>
                    <a:cubicBezTo>
                      <a:pt x="129787" y="7125"/>
                      <a:pt x="132959" y="5046"/>
                      <a:pt x="136134" y="5046"/>
                    </a:cubicBezTo>
                    <a:close/>
                    <a:moveTo>
                      <a:pt x="89288" y="5152"/>
                    </a:moveTo>
                    <a:cubicBezTo>
                      <a:pt x="92463" y="5152"/>
                      <a:pt x="95639" y="7228"/>
                      <a:pt x="95679" y="11381"/>
                    </a:cubicBezTo>
                    <a:lnTo>
                      <a:pt x="95679" y="11381"/>
                    </a:lnTo>
                    <a:cubicBezTo>
                      <a:pt x="95206" y="11279"/>
                      <a:pt x="94729" y="11229"/>
                      <a:pt x="94255" y="11229"/>
                    </a:cubicBezTo>
                    <a:cubicBezTo>
                      <a:pt x="92396" y="11229"/>
                      <a:pt x="90592" y="11996"/>
                      <a:pt x="89299" y="13388"/>
                    </a:cubicBezTo>
                    <a:cubicBezTo>
                      <a:pt x="88018" y="12008"/>
                      <a:pt x="86226" y="11228"/>
                      <a:pt x="84344" y="11228"/>
                    </a:cubicBezTo>
                    <a:cubicBezTo>
                      <a:pt x="83860" y="11228"/>
                      <a:pt x="83376" y="11282"/>
                      <a:pt x="82902" y="11381"/>
                    </a:cubicBezTo>
                    <a:cubicBezTo>
                      <a:pt x="82937" y="7229"/>
                      <a:pt x="86112" y="5152"/>
                      <a:pt x="89288" y="5152"/>
                    </a:cubicBezTo>
                    <a:close/>
                    <a:moveTo>
                      <a:pt x="42335" y="5247"/>
                    </a:moveTo>
                    <a:cubicBezTo>
                      <a:pt x="45506" y="5247"/>
                      <a:pt x="48679" y="7322"/>
                      <a:pt x="48726" y="11475"/>
                    </a:cubicBezTo>
                    <a:lnTo>
                      <a:pt x="48726" y="11475"/>
                    </a:lnTo>
                    <a:cubicBezTo>
                      <a:pt x="48252" y="11373"/>
                      <a:pt x="47773" y="11323"/>
                      <a:pt x="47299" y="11323"/>
                    </a:cubicBezTo>
                    <a:cubicBezTo>
                      <a:pt x="45442" y="11323"/>
                      <a:pt x="43644" y="12089"/>
                      <a:pt x="42355" y="13478"/>
                    </a:cubicBezTo>
                    <a:cubicBezTo>
                      <a:pt x="41074" y="12107"/>
                      <a:pt x="39282" y="11318"/>
                      <a:pt x="37400" y="11318"/>
                    </a:cubicBezTo>
                    <a:cubicBezTo>
                      <a:pt x="36916" y="11318"/>
                      <a:pt x="36432" y="11372"/>
                      <a:pt x="35958" y="11479"/>
                    </a:cubicBezTo>
                    <a:cubicBezTo>
                      <a:pt x="35989" y="7326"/>
                      <a:pt x="39161" y="5247"/>
                      <a:pt x="42335" y="5247"/>
                    </a:cubicBezTo>
                    <a:close/>
                    <a:moveTo>
                      <a:pt x="65651" y="5248"/>
                    </a:moveTo>
                    <a:cubicBezTo>
                      <a:pt x="68824" y="5248"/>
                      <a:pt x="71996" y="7324"/>
                      <a:pt x="72041" y="11477"/>
                    </a:cubicBezTo>
                    <a:lnTo>
                      <a:pt x="72041" y="11477"/>
                    </a:lnTo>
                    <a:cubicBezTo>
                      <a:pt x="71564" y="11374"/>
                      <a:pt x="71084" y="11323"/>
                      <a:pt x="70606" y="11323"/>
                    </a:cubicBezTo>
                    <a:cubicBezTo>
                      <a:pt x="68746" y="11323"/>
                      <a:pt x="66942" y="12092"/>
                      <a:pt x="65653" y="13495"/>
                    </a:cubicBezTo>
                    <a:cubicBezTo>
                      <a:pt x="64378" y="12123"/>
                      <a:pt x="62599" y="11336"/>
                      <a:pt x="60729" y="11336"/>
                    </a:cubicBezTo>
                    <a:cubicBezTo>
                      <a:pt x="60719" y="11336"/>
                      <a:pt x="60708" y="11336"/>
                      <a:pt x="60697" y="11336"/>
                    </a:cubicBezTo>
                    <a:cubicBezTo>
                      <a:pt x="60214" y="11336"/>
                      <a:pt x="59730" y="11381"/>
                      <a:pt x="59255" y="11488"/>
                    </a:cubicBezTo>
                    <a:cubicBezTo>
                      <a:pt x="59295" y="7330"/>
                      <a:pt x="62473" y="5248"/>
                      <a:pt x="65651" y="5248"/>
                    </a:cubicBezTo>
                    <a:close/>
                    <a:moveTo>
                      <a:pt x="18809" y="5354"/>
                    </a:moveTo>
                    <a:cubicBezTo>
                      <a:pt x="21983" y="5354"/>
                      <a:pt x="25156" y="7430"/>
                      <a:pt x="25196" y="11587"/>
                    </a:cubicBezTo>
                    <a:cubicBezTo>
                      <a:pt x="24723" y="11485"/>
                      <a:pt x="24246" y="11435"/>
                      <a:pt x="23772" y="11435"/>
                    </a:cubicBezTo>
                    <a:cubicBezTo>
                      <a:pt x="21913" y="11435"/>
                      <a:pt x="20107" y="12202"/>
                      <a:pt x="18807" y="13594"/>
                    </a:cubicBezTo>
                    <a:cubicBezTo>
                      <a:pt x="17526" y="12214"/>
                      <a:pt x="15734" y="11435"/>
                      <a:pt x="13852" y="11435"/>
                    </a:cubicBezTo>
                    <a:cubicBezTo>
                      <a:pt x="13368" y="11435"/>
                      <a:pt x="12884" y="11488"/>
                      <a:pt x="12409" y="11587"/>
                    </a:cubicBezTo>
                    <a:cubicBezTo>
                      <a:pt x="12454" y="7433"/>
                      <a:pt x="15632" y="5354"/>
                      <a:pt x="18809" y="5354"/>
                    </a:cubicBezTo>
                    <a:close/>
                    <a:moveTo>
                      <a:pt x="117949" y="11510"/>
                    </a:moveTo>
                    <a:cubicBezTo>
                      <a:pt x="118380" y="11510"/>
                      <a:pt x="118814" y="11550"/>
                      <a:pt x="119245" y="11632"/>
                    </a:cubicBezTo>
                    <a:cubicBezTo>
                      <a:pt x="118251" y="12805"/>
                      <a:pt x="117668" y="14302"/>
                      <a:pt x="117758" y="15897"/>
                    </a:cubicBezTo>
                    <a:cubicBezTo>
                      <a:pt x="116508" y="14593"/>
                      <a:pt x="114740" y="13755"/>
                      <a:pt x="112880" y="13755"/>
                    </a:cubicBezTo>
                    <a:cubicBezTo>
                      <a:pt x="112860" y="13755"/>
                      <a:pt x="112840" y="13755"/>
                      <a:pt x="112821" y="13755"/>
                    </a:cubicBezTo>
                    <a:cubicBezTo>
                      <a:pt x="114154" y="12312"/>
                      <a:pt x="116020" y="11510"/>
                      <a:pt x="117949" y="11510"/>
                    </a:cubicBezTo>
                    <a:close/>
                    <a:moveTo>
                      <a:pt x="84144" y="11613"/>
                    </a:moveTo>
                    <a:cubicBezTo>
                      <a:pt x="86080" y="11613"/>
                      <a:pt x="87953" y="12415"/>
                      <a:pt x="89290" y="13863"/>
                    </a:cubicBezTo>
                    <a:cubicBezTo>
                      <a:pt x="89271" y="13863"/>
                      <a:pt x="89251" y="13863"/>
                      <a:pt x="89231" y="13863"/>
                    </a:cubicBezTo>
                    <a:cubicBezTo>
                      <a:pt x="87363" y="13863"/>
                      <a:pt x="85603" y="14701"/>
                      <a:pt x="84353" y="16004"/>
                    </a:cubicBezTo>
                    <a:cubicBezTo>
                      <a:pt x="84443" y="14409"/>
                      <a:pt x="83860" y="12913"/>
                      <a:pt x="82866" y="11730"/>
                    </a:cubicBezTo>
                    <a:cubicBezTo>
                      <a:pt x="83291" y="11651"/>
                      <a:pt x="83719" y="11613"/>
                      <a:pt x="84144" y="11613"/>
                    </a:cubicBezTo>
                    <a:close/>
                    <a:moveTo>
                      <a:pt x="94433" y="11612"/>
                    </a:moveTo>
                    <a:cubicBezTo>
                      <a:pt x="94859" y="11612"/>
                      <a:pt x="95288" y="11651"/>
                      <a:pt x="95715" y="11730"/>
                    </a:cubicBezTo>
                    <a:cubicBezTo>
                      <a:pt x="94729" y="12913"/>
                      <a:pt x="94147" y="14409"/>
                      <a:pt x="94228" y="16004"/>
                    </a:cubicBezTo>
                    <a:cubicBezTo>
                      <a:pt x="92986" y="14701"/>
                      <a:pt x="91218" y="13863"/>
                      <a:pt x="89350" y="13863"/>
                    </a:cubicBezTo>
                    <a:cubicBezTo>
                      <a:pt x="89330" y="13863"/>
                      <a:pt x="89310" y="13863"/>
                      <a:pt x="89290" y="13863"/>
                    </a:cubicBezTo>
                    <a:lnTo>
                      <a:pt x="89299" y="13854"/>
                    </a:lnTo>
                    <a:cubicBezTo>
                      <a:pt x="90635" y="12408"/>
                      <a:pt x="92505" y="11612"/>
                      <a:pt x="94433" y="11612"/>
                    </a:cubicBezTo>
                    <a:close/>
                    <a:moveTo>
                      <a:pt x="47494" y="11702"/>
                    </a:moveTo>
                    <a:cubicBezTo>
                      <a:pt x="47918" y="11702"/>
                      <a:pt x="48346" y="11741"/>
                      <a:pt x="48771" y="11820"/>
                    </a:cubicBezTo>
                    <a:cubicBezTo>
                      <a:pt x="47770" y="13000"/>
                      <a:pt x="47187" y="14502"/>
                      <a:pt x="47274" y="16084"/>
                    </a:cubicBezTo>
                    <a:lnTo>
                      <a:pt x="47274" y="16084"/>
                    </a:lnTo>
                    <a:cubicBezTo>
                      <a:pt x="46040" y="14793"/>
                      <a:pt x="44288" y="13961"/>
                      <a:pt x="42434" y="13961"/>
                    </a:cubicBezTo>
                    <a:cubicBezTo>
                      <a:pt x="42408" y="13961"/>
                      <a:pt x="42382" y="13961"/>
                      <a:pt x="42355" y="13961"/>
                    </a:cubicBezTo>
                    <a:lnTo>
                      <a:pt x="42355" y="13961"/>
                    </a:lnTo>
                    <a:cubicBezTo>
                      <a:pt x="43693" y="12506"/>
                      <a:pt x="45561" y="11702"/>
                      <a:pt x="47494" y="11702"/>
                    </a:cubicBezTo>
                    <a:close/>
                    <a:moveTo>
                      <a:pt x="60517" y="11701"/>
                    </a:moveTo>
                    <a:cubicBezTo>
                      <a:pt x="62455" y="11701"/>
                      <a:pt x="64326" y="12499"/>
                      <a:pt x="65662" y="13952"/>
                    </a:cubicBezTo>
                    <a:cubicBezTo>
                      <a:pt x="65642" y="13952"/>
                      <a:pt x="65622" y="13952"/>
                      <a:pt x="65602" y="13952"/>
                    </a:cubicBezTo>
                    <a:cubicBezTo>
                      <a:pt x="63734" y="13952"/>
                      <a:pt x="61966" y="14791"/>
                      <a:pt x="60724" y="16094"/>
                    </a:cubicBezTo>
                    <a:cubicBezTo>
                      <a:pt x="60805" y="14499"/>
                      <a:pt x="60223" y="12994"/>
                      <a:pt x="59228" y="11820"/>
                    </a:cubicBezTo>
                    <a:cubicBezTo>
                      <a:pt x="59658" y="11740"/>
                      <a:pt x="60089" y="11701"/>
                      <a:pt x="60517" y="11701"/>
                    </a:cubicBezTo>
                    <a:close/>
                    <a:moveTo>
                      <a:pt x="106098" y="7003"/>
                    </a:moveTo>
                    <a:cubicBezTo>
                      <a:pt x="106560" y="7003"/>
                      <a:pt x="107026" y="7049"/>
                      <a:pt x="107489" y="7142"/>
                    </a:cubicBezTo>
                    <a:cubicBezTo>
                      <a:pt x="106477" y="8396"/>
                      <a:pt x="105930" y="9991"/>
                      <a:pt x="106136" y="11666"/>
                    </a:cubicBezTo>
                    <a:lnTo>
                      <a:pt x="106136" y="11666"/>
                    </a:lnTo>
                    <a:cubicBezTo>
                      <a:pt x="106642" y="11553"/>
                      <a:pt x="107153" y="11498"/>
                      <a:pt x="107660" y="11498"/>
                    </a:cubicBezTo>
                    <a:cubicBezTo>
                      <a:pt x="109597" y="11498"/>
                      <a:pt x="111473" y="12301"/>
                      <a:pt x="112821" y="13755"/>
                    </a:cubicBezTo>
                    <a:cubicBezTo>
                      <a:pt x="112802" y="13755"/>
                      <a:pt x="112783" y="13755"/>
                      <a:pt x="112765" y="13755"/>
                    </a:cubicBezTo>
                    <a:cubicBezTo>
                      <a:pt x="110778" y="13755"/>
                      <a:pt x="108911" y="14701"/>
                      <a:pt x="107659" y="16148"/>
                    </a:cubicBezTo>
                    <a:lnTo>
                      <a:pt x="107659" y="16148"/>
                    </a:lnTo>
                    <a:cubicBezTo>
                      <a:pt x="107785" y="14472"/>
                      <a:pt x="107175" y="12895"/>
                      <a:pt x="106127" y="11668"/>
                    </a:cubicBezTo>
                    <a:cubicBezTo>
                      <a:pt x="106130" y="11667"/>
                      <a:pt x="106132" y="11666"/>
                      <a:pt x="106135" y="11666"/>
                    </a:cubicBezTo>
                    <a:lnTo>
                      <a:pt x="106135" y="11666"/>
                    </a:lnTo>
                    <a:cubicBezTo>
                      <a:pt x="106135" y="11666"/>
                      <a:pt x="106136" y="11667"/>
                      <a:pt x="106136" y="11668"/>
                    </a:cubicBezTo>
                    <a:cubicBezTo>
                      <a:pt x="106136" y="11667"/>
                      <a:pt x="106136" y="11666"/>
                      <a:pt x="106136" y="11666"/>
                    </a:cubicBezTo>
                    <a:lnTo>
                      <a:pt x="106136" y="11666"/>
                    </a:lnTo>
                    <a:cubicBezTo>
                      <a:pt x="106135" y="11666"/>
                      <a:pt x="106135" y="11666"/>
                      <a:pt x="106135" y="11666"/>
                    </a:cubicBezTo>
                    <a:lnTo>
                      <a:pt x="106135" y="11666"/>
                    </a:lnTo>
                    <a:cubicBezTo>
                      <a:pt x="104874" y="10211"/>
                      <a:pt x="102998" y="9257"/>
                      <a:pt x="101004" y="9257"/>
                    </a:cubicBezTo>
                    <a:cubicBezTo>
                      <a:pt x="100985" y="9257"/>
                      <a:pt x="100966" y="9257"/>
                      <a:pt x="100948" y="9257"/>
                    </a:cubicBezTo>
                    <a:cubicBezTo>
                      <a:pt x="102293" y="7803"/>
                      <a:pt x="104164" y="7003"/>
                      <a:pt x="106098" y="7003"/>
                    </a:cubicBezTo>
                    <a:close/>
                    <a:moveTo>
                      <a:pt x="13656" y="11810"/>
                    </a:moveTo>
                    <a:cubicBezTo>
                      <a:pt x="15596" y="11810"/>
                      <a:pt x="17470" y="12612"/>
                      <a:pt x="18807" y="14060"/>
                    </a:cubicBezTo>
                    <a:cubicBezTo>
                      <a:pt x="18787" y="14060"/>
                      <a:pt x="18768" y="14060"/>
                      <a:pt x="18748" y="14060"/>
                    </a:cubicBezTo>
                    <a:cubicBezTo>
                      <a:pt x="16879" y="14060"/>
                      <a:pt x="15111" y="14898"/>
                      <a:pt x="13870" y="16202"/>
                    </a:cubicBezTo>
                    <a:cubicBezTo>
                      <a:pt x="13951" y="14607"/>
                      <a:pt x="13368" y="13110"/>
                      <a:pt x="12374" y="11927"/>
                    </a:cubicBezTo>
                    <a:cubicBezTo>
                      <a:pt x="12801" y="11848"/>
                      <a:pt x="13230" y="11810"/>
                      <a:pt x="13656" y="11810"/>
                    </a:cubicBezTo>
                    <a:close/>
                    <a:moveTo>
                      <a:pt x="23953" y="11810"/>
                    </a:moveTo>
                    <a:cubicBezTo>
                      <a:pt x="24378" y="11810"/>
                      <a:pt x="24806" y="11848"/>
                      <a:pt x="25232" y="11927"/>
                    </a:cubicBezTo>
                    <a:cubicBezTo>
                      <a:pt x="24237" y="13110"/>
                      <a:pt x="23655" y="14607"/>
                      <a:pt x="23744" y="16202"/>
                    </a:cubicBezTo>
                    <a:cubicBezTo>
                      <a:pt x="22494" y="14898"/>
                      <a:pt x="20726" y="14060"/>
                      <a:pt x="18866" y="14060"/>
                    </a:cubicBezTo>
                    <a:cubicBezTo>
                      <a:pt x="18846" y="14060"/>
                      <a:pt x="18827" y="14060"/>
                      <a:pt x="18807" y="14060"/>
                    </a:cubicBezTo>
                    <a:cubicBezTo>
                      <a:pt x="20144" y="12612"/>
                      <a:pt x="22018" y="11810"/>
                      <a:pt x="23953" y="11810"/>
                    </a:cubicBezTo>
                    <a:close/>
                    <a:moveTo>
                      <a:pt x="37191" y="11704"/>
                    </a:moveTo>
                    <a:cubicBezTo>
                      <a:pt x="39126" y="11704"/>
                      <a:pt x="41007" y="12507"/>
                      <a:pt x="42355" y="13961"/>
                    </a:cubicBezTo>
                    <a:lnTo>
                      <a:pt x="42355" y="13961"/>
                    </a:lnTo>
                    <a:cubicBezTo>
                      <a:pt x="42352" y="13961"/>
                      <a:pt x="42349" y="13961"/>
                      <a:pt x="42346" y="13961"/>
                    </a:cubicBezTo>
                    <a:cubicBezTo>
                      <a:pt x="42319" y="13961"/>
                      <a:pt x="42291" y="13961"/>
                      <a:pt x="42263" y="13961"/>
                    </a:cubicBezTo>
                    <a:cubicBezTo>
                      <a:pt x="40287" y="13961"/>
                      <a:pt x="38431" y="14904"/>
                      <a:pt x="37185" y="16345"/>
                    </a:cubicBezTo>
                    <a:cubicBezTo>
                      <a:pt x="37320" y="14678"/>
                      <a:pt x="36710" y="13092"/>
                      <a:pt x="35662" y="11874"/>
                    </a:cubicBezTo>
                    <a:cubicBezTo>
                      <a:pt x="36169" y="11760"/>
                      <a:pt x="36682" y="11704"/>
                      <a:pt x="37191" y="11704"/>
                    </a:cubicBezTo>
                    <a:close/>
                    <a:moveTo>
                      <a:pt x="124474" y="9651"/>
                    </a:moveTo>
                    <a:cubicBezTo>
                      <a:pt x="127650" y="9651"/>
                      <a:pt x="130826" y="11730"/>
                      <a:pt x="130867" y="15886"/>
                    </a:cubicBezTo>
                    <a:lnTo>
                      <a:pt x="130867" y="15886"/>
                    </a:lnTo>
                    <a:cubicBezTo>
                      <a:pt x="130397" y="15785"/>
                      <a:pt x="129923" y="15736"/>
                      <a:pt x="129452" y="15736"/>
                    </a:cubicBezTo>
                    <a:cubicBezTo>
                      <a:pt x="127593" y="15736"/>
                      <a:pt x="125787" y="16503"/>
                      <a:pt x="124487" y="17895"/>
                    </a:cubicBezTo>
                    <a:cubicBezTo>
                      <a:pt x="123213" y="16523"/>
                      <a:pt x="121434" y="15735"/>
                      <a:pt x="119555" y="15735"/>
                    </a:cubicBezTo>
                    <a:cubicBezTo>
                      <a:pt x="119544" y="15735"/>
                      <a:pt x="119534" y="15736"/>
                      <a:pt x="119523" y="15736"/>
                    </a:cubicBezTo>
                    <a:cubicBezTo>
                      <a:pt x="119039" y="15736"/>
                      <a:pt x="118555" y="15780"/>
                      <a:pt x="118080" y="15888"/>
                    </a:cubicBezTo>
                    <a:cubicBezTo>
                      <a:pt x="118121" y="11730"/>
                      <a:pt x="121297" y="9651"/>
                      <a:pt x="124474" y="9651"/>
                    </a:cubicBezTo>
                    <a:close/>
                    <a:moveTo>
                      <a:pt x="77628" y="9759"/>
                    </a:moveTo>
                    <a:cubicBezTo>
                      <a:pt x="80802" y="9759"/>
                      <a:pt x="83976" y="11834"/>
                      <a:pt x="84021" y="15985"/>
                    </a:cubicBezTo>
                    <a:lnTo>
                      <a:pt x="84021" y="15985"/>
                    </a:lnTo>
                    <a:cubicBezTo>
                      <a:pt x="83551" y="15884"/>
                      <a:pt x="83077" y="15835"/>
                      <a:pt x="82606" y="15835"/>
                    </a:cubicBezTo>
                    <a:cubicBezTo>
                      <a:pt x="80748" y="15835"/>
                      <a:pt x="78943" y="16601"/>
                      <a:pt x="77651" y="17994"/>
                    </a:cubicBezTo>
                    <a:cubicBezTo>
                      <a:pt x="76368" y="16622"/>
                      <a:pt x="74580" y="15843"/>
                      <a:pt x="72710" y="15843"/>
                    </a:cubicBezTo>
                    <a:cubicBezTo>
                      <a:pt x="72699" y="15843"/>
                      <a:pt x="72688" y="15843"/>
                      <a:pt x="72678" y="15843"/>
                    </a:cubicBezTo>
                    <a:cubicBezTo>
                      <a:pt x="72194" y="15843"/>
                      <a:pt x="71710" y="15897"/>
                      <a:pt x="71235" y="15995"/>
                    </a:cubicBezTo>
                    <a:cubicBezTo>
                      <a:pt x="71275" y="11838"/>
                      <a:pt x="74452" y="9759"/>
                      <a:pt x="77628" y="9759"/>
                    </a:cubicBezTo>
                    <a:close/>
                    <a:moveTo>
                      <a:pt x="100943" y="9759"/>
                    </a:moveTo>
                    <a:cubicBezTo>
                      <a:pt x="104118" y="9759"/>
                      <a:pt x="107292" y="11835"/>
                      <a:pt x="107337" y="15986"/>
                    </a:cubicBezTo>
                    <a:lnTo>
                      <a:pt x="107337" y="15986"/>
                    </a:lnTo>
                    <a:cubicBezTo>
                      <a:pt x="106864" y="15885"/>
                      <a:pt x="106386" y="15835"/>
                      <a:pt x="105913" y="15835"/>
                    </a:cubicBezTo>
                    <a:cubicBezTo>
                      <a:pt x="104054" y="15835"/>
                      <a:pt x="102249" y="16601"/>
                      <a:pt x="100957" y="17994"/>
                    </a:cubicBezTo>
                    <a:cubicBezTo>
                      <a:pt x="99676" y="16623"/>
                      <a:pt x="97875" y="15843"/>
                      <a:pt x="95993" y="15843"/>
                    </a:cubicBezTo>
                    <a:cubicBezTo>
                      <a:pt x="95509" y="15843"/>
                      <a:pt x="95025" y="15897"/>
                      <a:pt x="94550" y="15995"/>
                    </a:cubicBezTo>
                    <a:cubicBezTo>
                      <a:pt x="94590" y="11838"/>
                      <a:pt x="97767" y="9759"/>
                      <a:pt x="100943" y="9759"/>
                    </a:cubicBezTo>
                    <a:close/>
                    <a:moveTo>
                      <a:pt x="54002" y="9852"/>
                    </a:moveTo>
                    <a:cubicBezTo>
                      <a:pt x="57178" y="9852"/>
                      <a:pt x="60352" y="11928"/>
                      <a:pt x="60393" y="16085"/>
                    </a:cubicBezTo>
                    <a:cubicBezTo>
                      <a:pt x="59918" y="15983"/>
                      <a:pt x="59439" y="15933"/>
                      <a:pt x="58964" y="15933"/>
                    </a:cubicBezTo>
                    <a:cubicBezTo>
                      <a:pt x="57103" y="15933"/>
                      <a:pt x="55299" y="16698"/>
                      <a:pt x="53999" y="18087"/>
                    </a:cubicBezTo>
                    <a:lnTo>
                      <a:pt x="53999" y="18087"/>
                    </a:lnTo>
                    <a:cubicBezTo>
                      <a:pt x="52718" y="16710"/>
                      <a:pt x="50928" y="15933"/>
                      <a:pt x="49049" y="15933"/>
                    </a:cubicBezTo>
                    <a:cubicBezTo>
                      <a:pt x="48565" y="15933"/>
                      <a:pt x="48081" y="15986"/>
                      <a:pt x="47606" y="16085"/>
                    </a:cubicBezTo>
                    <a:cubicBezTo>
                      <a:pt x="47646" y="11931"/>
                      <a:pt x="50825" y="9852"/>
                      <a:pt x="54002" y="9852"/>
                    </a:cubicBezTo>
                    <a:close/>
                    <a:moveTo>
                      <a:pt x="7145" y="9956"/>
                    </a:moveTo>
                    <a:cubicBezTo>
                      <a:pt x="10322" y="9956"/>
                      <a:pt x="13498" y="12035"/>
                      <a:pt x="13538" y="16193"/>
                    </a:cubicBezTo>
                    <a:cubicBezTo>
                      <a:pt x="13065" y="16091"/>
                      <a:pt x="12588" y="16041"/>
                      <a:pt x="12114" y="16041"/>
                    </a:cubicBezTo>
                    <a:cubicBezTo>
                      <a:pt x="10255" y="16041"/>
                      <a:pt x="8451" y="16807"/>
                      <a:pt x="7159" y="18200"/>
                    </a:cubicBezTo>
                    <a:cubicBezTo>
                      <a:pt x="5877" y="16820"/>
                      <a:pt x="4076" y="16040"/>
                      <a:pt x="2194" y="16040"/>
                    </a:cubicBezTo>
                    <a:cubicBezTo>
                      <a:pt x="1711" y="16040"/>
                      <a:pt x="1227" y="16094"/>
                      <a:pt x="752" y="16193"/>
                    </a:cubicBezTo>
                    <a:cubicBezTo>
                      <a:pt x="792" y="12035"/>
                      <a:pt x="3969" y="9956"/>
                      <a:pt x="7145" y="9956"/>
                    </a:cubicBezTo>
                    <a:close/>
                    <a:moveTo>
                      <a:pt x="30465" y="9959"/>
                    </a:moveTo>
                    <a:cubicBezTo>
                      <a:pt x="33638" y="9959"/>
                      <a:pt x="36811" y="12035"/>
                      <a:pt x="36854" y="16189"/>
                    </a:cubicBezTo>
                    <a:lnTo>
                      <a:pt x="36854" y="16189"/>
                    </a:lnTo>
                    <a:cubicBezTo>
                      <a:pt x="36384" y="16089"/>
                      <a:pt x="35912" y="16041"/>
                      <a:pt x="35443" y="16041"/>
                    </a:cubicBezTo>
                    <a:cubicBezTo>
                      <a:pt x="33580" y="16041"/>
                      <a:pt x="31775" y="16807"/>
                      <a:pt x="30483" y="18200"/>
                    </a:cubicBezTo>
                    <a:cubicBezTo>
                      <a:pt x="29201" y="16820"/>
                      <a:pt x="27409" y="16040"/>
                      <a:pt x="25528" y="16040"/>
                    </a:cubicBezTo>
                    <a:cubicBezTo>
                      <a:pt x="25044" y="16040"/>
                      <a:pt x="24560" y="16094"/>
                      <a:pt x="24085" y="16193"/>
                    </a:cubicBezTo>
                    <a:cubicBezTo>
                      <a:pt x="24116" y="12038"/>
                      <a:pt x="27290" y="9959"/>
                      <a:pt x="30465" y="9959"/>
                    </a:cubicBezTo>
                    <a:close/>
                    <a:moveTo>
                      <a:pt x="119332" y="16111"/>
                    </a:moveTo>
                    <a:cubicBezTo>
                      <a:pt x="121268" y="16111"/>
                      <a:pt x="123142" y="16913"/>
                      <a:pt x="124487" y="18361"/>
                    </a:cubicBezTo>
                    <a:lnTo>
                      <a:pt x="124487" y="18361"/>
                    </a:lnTo>
                    <a:cubicBezTo>
                      <a:pt x="124484" y="18361"/>
                      <a:pt x="124481" y="18361"/>
                      <a:pt x="124478" y="18361"/>
                    </a:cubicBezTo>
                    <a:cubicBezTo>
                      <a:pt x="124459" y="18361"/>
                      <a:pt x="124439" y="18361"/>
                      <a:pt x="124419" y="18361"/>
                    </a:cubicBezTo>
                    <a:cubicBezTo>
                      <a:pt x="122559" y="18361"/>
                      <a:pt x="120791" y="19199"/>
                      <a:pt x="119550" y="20503"/>
                    </a:cubicBezTo>
                    <a:cubicBezTo>
                      <a:pt x="119631" y="18908"/>
                      <a:pt x="119048" y="17411"/>
                      <a:pt x="118054" y="16228"/>
                    </a:cubicBezTo>
                    <a:cubicBezTo>
                      <a:pt x="118479" y="16149"/>
                      <a:pt x="118907" y="16111"/>
                      <a:pt x="119332" y="16111"/>
                    </a:cubicBezTo>
                    <a:close/>
                    <a:moveTo>
                      <a:pt x="129633" y="16111"/>
                    </a:moveTo>
                    <a:cubicBezTo>
                      <a:pt x="130058" y="16111"/>
                      <a:pt x="130486" y="16149"/>
                      <a:pt x="130912" y="16228"/>
                    </a:cubicBezTo>
                    <a:cubicBezTo>
                      <a:pt x="129908" y="17411"/>
                      <a:pt x="129326" y="18908"/>
                      <a:pt x="129415" y="20503"/>
                    </a:cubicBezTo>
                    <a:cubicBezTo>
                      <a:pt x="128174" y="19199"/>
                      <a:pt x="126406" y="18361"/>
                      <a:pt x="124537" y="18361"/>
                    </a:cubicBezTo>
                    <a:cubicBezTo>
                      <a:pt x="124521" y="18361"/>
                      <a:pt x="124504" y="18361"/>
                      <a:pt x="124487" y="18361"/>
                    </a:cubicBezTo>
                    <a:lnTo>
                      <a:pt x="124487" y="18361"/>
                    </a:lnTo>
                    <a:cubicBezTo>
                      <a:pt x="125825" y="16913"/>
                      <a:pt x="127698" y="16111"/>
                      <a:pt x="129633" y="16111"/>
                    </a:cubicBezTo>
                    <a:close/>
                    <a:moveTo>
                      <a:pt x="82775" y="16217"/>
                    </a:moveTo>
                    <a:cubicBezTo>
                      <a:pt x="83201" y="16217"/>
                      <a:pt x="83630" y="16256"/>
                      <a:pt x="84057" y="16336"/>
                    </a:cubicBezTo>
                    <a:cubicBezTo>
                      <a:pt x="83538" y="16945"/>
                      <a:pt x="83135" y="17653"/>
                      <a:pt x="82875" y="18424"/>
                    </a:cubicBezTo>
                    <a:lnTo>
                      <a:pt x="82875" y="18415"/>
                    </a:lnTo>
                    <a:cubicBezTo>
                      <a:pt x="82633" y="19114"/>
                      <a:pt x="82534" y="19857"/>
                      <a:pt x="82570" y="20592"/>
                    </a:cubicBezTo>
                    <a:cubicBezTo>
                      <a:pt x="81322" y="19291"/>
                      <a:pt x="79551" y="18451"/>
                      <a:pt x="77680" y="18451"/>
                    </a:cubicBezTo>
                    <a:cubicBezTo>
                      <a:pt x="77671" y="18451"/>
                      <a:pt x="77661" y="18451"/>
                      <a:pt x="77651" y="18451"/>
                    </a:cubicBezTo>
                    <a:cubicBezTo>
                      <a:pt x="78986" y="17013"/>
                      <a:pt x="80850" y="16217"/>
                      <a:pt x="82775" y="16217"/>
                    </a:cubicBezTo>
                    <a:close/>
                    <a:moveTo>
                      <a:pt x="95806" y="16217"/>
                    </a:moveTo>
                    <a:cubicBezTo>
                      <a:pt x="97731" y="16217"/>
                      <a:pt x="99596" y="17013"/>
                      <a:pt x="100939" y="18451"/>
                    </a:cubicBezTo>
                    <a:cubicBezTo>
                      <a:pt x="100929" y="18451"/>
                      <a:pt x="100919" y="18451"/>
                      <a:pt x="100909" y="18451"/>
                    </a:cubicBezTo>
                    <a:cubicBezTo>
                      <a:pt x="99029" y="18451"/>
                      <a:pt x="97259" y="19282"/>
                      <a:pt x="96011" y="20592"/>
                    </a:cubicBezTo>
                    <a:cubicBezTo>
                      <a:pt x="96047" y="19857"/>
                      <a:pt x="95948" y="19114"/>
                      <a:pt x="95706" y="18415"/>
                    </a:cubicBezTo>
                    <a:cubicBezTo>
                      <a:pt x="95446" y="17653"/>
                      <a:pt x="95043" y="16945"/>
                      <a:pt x="94523" y="16336"/>
                    </a:cubicBezTo>
                    <a:cubicBezTo>
                      <a:pt x="94950" y="16256"/>
                      <a:pt x="95380" y="16217"/>
                      <a:pt x="95806" y="16217"/>
                    </a:cubicBezTo>
                    <a:close/>
                    <a:moveTo>
                      <a:pt x="48849" y="16308"/>
                    </a:moveTo>
                    <a:cubicBezTo>
                      <a:pt x="50784" y="16308"/>
                      <a:pt x="52659" y="17111"/>
                      <a:pt x="54004" y="18558"/>
                    </a:cubicBezTo>
                    <a:lnTo>
                      <a:pt x="54004" y="18558"/>
                    </a:lnTo>
                    <a:cubicBezTo>
                      <a:pt x="54001" y="18558"/>
                      <a:pt x="53998" y="18558"/>
                      <a:pt x="53995" y="18558"/>
                    </a:cubicBezTo>
                    <a:cubicBezTo>
                      <a:pt x="53975" y="18558"/>
                      <a:pt x="53956" y="18558"/>
                      <a:pt x="53936" y="18558"/>
                    </a:cubicBezTo>
                    <a:cubicBezTo>
                      <a:pt x="52067" y="18558"/>
                      <a:pt x="50308" y="19396"/>
                      <a:pt x="49058" y="20700"/>
                    </a:cubicBezTo>
                    <a:cubicBezTo>
                      <a:pt x="49147" y="19114"/>
                      <a:pt x="48565" y="17608"/>
                      <a:pt x="47570" y="16426"/>
                    </a:cubicBezTo>
                    <a:cubicBezTo>
                      <a:pt x="47996" y="16347"/>
                      <a:pt x="48424" y="16308"/>
                      <a:pt x="48849" y="16308"/>
                    </a:cubicBezTo>
                    <a:close/>
                    <a:moveTo>
                      <a:pt x="59142" y="16308"/>
                    </a:moveTo>
                    <a:cubicBezTo>
                      <a:pt x="59566" y="16308"/>
                      <a:pt x="59994" y="16347"/>
                      <a:pt x="60420" y="16426"/>
                    </a:cubicBezTo>
                    <a:cubicBezTo>
                      <a:pt x="59425" y="17608"/>
                      <a:pt x="58843" y="19114"/>
                      <a:pt x="58932" y="20700"/>
                    </a:cubicBezTo>
                    <a:cubicBezTo>
                      <a:pt x="57691" y="19396"/>
                      <a:pt x="55923" y="18558"/>
                      <a:pt x="54054" y="18558"/>
                    </a:cubicBezTo>
                    <a:cubicBezTo>
                      <a:pt x="54037" y="18558"/>
                      <a:pt x="54021" y="18558"/>
                      <a:pt x="54004" y="18558"/>
                    </a:cubicBezTo>
                    <a:lnTo>
                      <a:pt x="54004" y="18558"/>
                    </a:lnTo>
                    <a:cubicBezTo>
                      <a:pt x="55341" y="17111"/>
                      <a:pt x="57209" y="16308"/>
                      <a:pt x="59142" y="16308"/>
                    </a:cubicBezTo>
                    <a:close/>
                    <a:moveTo>
                      <a:pt x="12289" y="16415"/>
                    </a:moveTo>
                    <a:cubicBezTo>
                      <a:pt x="12716" y="16415"/>
                      <a:pt x="13146" y="16454"/>
                      <a:pt x="13574" y="16533"/>
                    </a:cubicBezTo>
                    <a:cubicBezTo>
                      <a:pt x="13055" y="17142"/>
                      <a:pt x="12651" y="17850"/>
                      <a:pt x="12391" y="18612"/>
                    </a:cubicBezTo>
                    <a:cubicBezTo>
                      <a:pt x="12150" y="19311"/>
                      <a:pt x="12042" y="20055"/>
                      <a:pt x="12087" y="20798"/>
                    </a:cubicBezTo>
                    <a:cubicBezTo>
                      <a:pt x="10839" y="19488"/>
                      <a:pt x="9059" y="18657"/>
                      <a:pt x="7189" y="18657"/>
                    </a:cubicBezTo>
                    <a:cubicBezTo>
                      <a:pt x="7179" y="18657"/>
                      <a:pt x="7169" y="18657"/>
                      <a:pt x="7159" y="18657"/>
                    </a:cubicBezTo>
                    <a:cubicBezTo>
                      <a:pt x="8494" y="17211"/>
                      <a:pt x="10358" y="16415"/>
                      <a:pt x="12289" y="16415"/>
                    </a:cubicBezTo>
                    <a:close/>
                    <a:moveTo>
                      <a:pt x="25318" y="16415"/>
                    </a:moveTo>
                    <a:cubicBezTo>
                      <a:pt x="27251" y="16415"/>
                      <a:pt x="29119" y="17218"/>
                      <a:pt x="30456" y="18666"/>
                    </a:cubicBezTo>
                    <a:cubicBezTo>
                      <a:pt x="30436" y="18665"/>
                      <a:pt x="30417" y="18665"/>
                      <a:pt x="30397" y="18665"/>
                    </a:cubicBezTo>
                    <a:cubicBezTo>
                      <a:pt x="28537" y="18665"/>
                      <a:pt x="26769" y="19504"/>
                      <a:pt x="25528" y="20798"/>
                    </a:cubicBezTo>
                    <a:cubicBezTo>
                      <a:pt x="25563" y="20063"/>
                      <a:pt x="25465" y="19320"/>
                      <a:pt x="25223" y="18621"/>
                    </a:cubicBezTo>
                    <a:cubicBezTo>
                      <a:pt x="24963" y="17859"/>
                      <a:pt x="24560" y="17151"/>
                      <a:pt x="24040" y="16533"/>
                    </a:cubicBezTo>
                    <a:cubicBezTo>
                      <a:pt x="24466" y="16454"/>
                      <a:pt x="24893" y="16415"/>
                      <a:pt x="25318" y="16415"/>
                    </a:cubicBezTo>
                    <a:close/>
                    <a:moveTo>
                      <a:pt x="106101" y="16215"/>
                    </a:moveTo>
                    <a:cubicBezTo>
                      <a:pt x="106563" y="16215"/>
                      <a:pt x="107027" y="16260"/>
                      <a:pt x="107489" y="16354"/>
                    </a:cubicBezTo>
                    <a:cubicBezTo>
                      <a:pt x="106486" y="17608"/>
                      <a:pt x="105930" y="19194"/>
                      <a:pt x="106136" y="20870"/>
                    </a:cubicBezTo>
                    <a:cubicBezTo>
                      <a:pt x="104884" y="19414"/>
                      <a:pt x="103008" y="18459"/>
                      <a:pt x="101021" y="18459"/>
                    </a:cubicBezTo>
                    <a:cubicBezTo>
                      <a:pt x="101003" y="18459"/>
                      <a:pt x="100984" y="18459"/>
                      <a:pt x="100966" y="18460"/>
                    </a:cubicBezTo>
                    <a:cubicBezTo>
                      <a:pt x="102304" y="17013"/>
                      <a:pt x="104173" y="16215"/>
                      <a:pt x="106101" y="16215"/>
                    </a:cubicBezTo>
                    <a:close/>
                    <a:moveTo>
                      <a:pt x="70811" y="11695"/>
                    </a:moveTo>
                    <a:cubicBezTo>
                      <a:pt x="71307" y="11695"/>
                      <a:pt x="71806" y="11748"/>
                      <a:pt x="72301" y="11856"/>
                    </a:cubicBezTo>
                    <a:cubicBezTo>
                      <a:pt x="71289" y="13119"/>
                      <a:pt x="70742" y="14714"/>
                      <a:pt x="70939" y="16381"/>
                    </a:cubicBezTo>
                    <a:lnTo>
                      <a:pt x="70948" y="16372"/>
                    </a:lnTo>
                    <a:cubicBezTo>
                      <a:pt x="71456" y="16258"/>
                      <a:pt x="71969" y="16202"/>
                      <a:pt x="72477" y="16202"/>
                    </a:cubicBezTo>
                    <a:cubicBezTo>
                      <a:pt x="74410" y="16202"/>
                      <a:pt x="76285" y="17004"/>
                      <a:pt x="77633" y="18451"/>
                    </a:cubicBezTo>
                    <a:cubicBezTo>
                      <a:pt x="77615" y="18450"/>
                      <a:pt x="77597" y="18450"/>
                      <a:pt x="77579" y="18450"/>
                    </a:cubicBezTo>
                    <a:cubicBezTo>
                      <a:pt x="75529" y="18450"/>
                      <a:pt x="73607" y="19459"/>
                      <a:pt x="72355" y="20986"/>
                    </a:cubicBezTo>
                    <a:cubicBezTo>
                      <a:pt x="72747" y="17261"/>
                      <a:pt x="69434" y="13952"/>
                      <a:pt x="65721" y="13952"/>
                    </a:cubicBezTo>
                    <a:cubicBezTo>
                      <a:pt x="65701" y="13952"/>
                      <a:pt x="65682" y="13952"/>
                      <a:pt x="65662" y="13952"/>
                    </a:cubicBezTo>
                    <a:cubicBezTo>
                      <a:pt x="67003" y="12497"/>
                      <a:pt x="68877" y="11695"/>
                      <a:pt x="70811" y="11695"/>
                    </a:cubicBezTo>
                    <a:close/>
                    <a:moveTo>
                      <a:pt x="35609" y="16412"/>
                    </a:moveTo>
                    <a:cubicBezTo>
                      <a:pt x="36071" y="16412"/>
                      <a:pt x="36535" y="16458"/>
                      <a:pt x="36997" y="16551"/>
                    </a:cubicBezTo>
                    <a:cubicBezTo>
                      <a:pt x="36002" y="17805"/>
                      <a:pt x="35447" y="19400"/>
                      <a:pt x="35644" y="21067"/>
                    </a:cubicBezTo>
                    <a:cubicBezTo>
                      <a:pt x="34392" y="19611"/>
                      <a:pt x="32516" y="18656"/>
                      <a:pt x="30529" y="18656"/>
                    </a:cubicBezTo>
                    <a:cubicBezTo>
                      <a:pt x="30511" y="18656"/>
                      <a:pt x="30492" y="18657"/>
                      <a:pt x="30474" y="18657"/>
                    </a:cubicBezTo>
                    <a:cubicBezTo>
                      <a:pt x="31812" y="17210"/>
                      <a:pt x="33680" y="16412"/>
                      <a:pt x="35609" y="16412"/>
                    </a:cubicBezTo>
                    <a:close/>
                    <a:moveTo>
                      <a:pt x="112819" y="14254"/>
                    </a:moveTo>
                    <a:cubicBezTo>
                      <a:pt x="115994" y="14254"/>
                      <a:pt x="119169" y="16333"/>
                      <a:pt x="119209" y="20494"/>
                    </a:cubicBezTo>
                    <a:lnTo>
                      <a:pt x="119209" y="20494"/>
                    </a:lnTo>
                    <a:cubicBezTo>
                      <a:pt x="118731" y="20389"/>
                      <a:pt x="118248" y="20338"/>
                      <a:pt x="117769" y="20338"/>
                    </a:cubicBezTo>
                    <a:cubicBezTo>
                      <a:pt x="115913" y="20338"/>
                      <a:pt x="114109" y="21105"/>
                      <a:pt x="112821" y="22501"/>
                    </a:cubicBezTo>
                    <a:lnTo>
                      <a:pt x="112821" y="22492"/>
                    </a:lnTo>
                    <a:cubicBezTo>
                      <a:pt x="111539" y="21121"/>
                      <a:pt x="109747" y="20332"/>
                      <a:pt x="107865" y="20332"/>
                    </a:cubicBezTo>
                    <a:cubicBezTo>
                      <a:pt x="107382" y="20332"/>
                      <a:pt x="106898" y="20386"/>
                      <a:pt x="106423" y="20494"/>
                    </a:cubicBezTo>
                    <a:lnTo>
                      <a:pt x="106423" y="20494"/>
                    </a:lnTo>
                    <a:cubicBezTo>
                      <a:pt x="106463" y="16335"/>
                      <a:pt x="109641" y="14254"/>
                      <a:pt x="112819" y="14254"/>
                    </a:cubicBezTo>
                    <a:close/>
                    <a:moveTo>
                      <a:pt x="136134" y="14257"/>
                    </a:moveTo>
                    <a:cubicBezTo>
                      <a:pt x="139307" y="14257"/>
                      <a:pt x="142483" y="16335"/>
                      <a:pt x="142525" y="20492"/>
                    </a:cubicBezTo>
                    <a:lnTo>
                      <a:pt x="142525" y="20492"/>
                    </a:lnTo>
                    <a:cubicBezTo>
                      <a:pt x="142054" y="20391"/>
                      <a:pt x="141580" y="20342"/>
                      <a:pt x="141109" y="20342"/>
                    </a:cubicBezTo>
                    <a:cubicBezTo>
                      <a:pt x="139250" y="20342"/>
                      <a:pt x="137444" y="21108"/>
                      <a:pt x="136145" y="22501"/>
                    </a:cubicBezTo>
                    <a:cubicBezTo>
                      <a:pt x="134872" y="21121"/>
                      <a:pt x="133071" y="20341"/>
                      <a:pt x="131199" y="20341"/>
                    </a:cubicBezTo>
                    <a:cubicBezTo>
                      <a:pt x="130715" y="20341"/>
                      <a:pt x="130231" y="20395"/>
                      <a:pt x="129756" y="20494"/>
                    </a:cubicBezTo>
                    <a:lnTo>
                      <a:pt x="129756" y="20494"/>
                    </a:lnTo>
                    <a:cubicBezTo>
                      <a:pt x="129787" y="16336"/>
                      <a:pt x="132959" y="14257"/>
                      <a:pt x="136134" y="14257"/>
                    </a:cubicBezTo>
                    <a:close/>
                    <a:moveTo>
                      <a:pt x="89297" y="14362"/>
                    </a:moveTo>
                    <a:cubicBezTo>
                      <a:pt x="91875" y="14362"/>
                      <a:pt x="94452" y="15733"/>
                      <a:pt x="95348" y="18477"/>
                    </a:cubicBezTo>
                    <a:cubicBezTo>
                      <a:pt x="95572" y="19158"/>
                      <a:pt x="95679" y="19875"/>
                      <a:pt x="95688" y="20583"/>
                    </a:cubicBezTo>
                    <a:cubicBezTo>
                      <a:pt x="95213" y="20481"/>
                      <a:pt x="94735" y="20431"/>
                      <a:pt x="94260" y="20431"/>
                    </a:cubicBezTo>
                    <a:cubicBezTo>
                      <a:pt x="92399" y="20431"/>
                      <a:pt x="90599" y="21198"/>
                      <a:pt x="89299" y="22590"/>
                    </a:cubicBezTo>
                    <a:cubicBezTo>
                      <a:pt x="88018" y="21210"/>
                      <a:pt x="86226" y="20431"/>
                      <a:pt x="84344" y="20431"/>
                    </a:cubicBezTo>
                    <a:cubicBezTo>
                      <a:pt x="83860" y="20431"/>
                      <a:pt x="83376" y="20485"/>
                      <a:pt x="82902" y="20583"/>
                    </a:cubicBezTo>
                    <a:cubicBezTo>
                      <a:pt x="82902" y="19875"/>
                      <a:pt x="83018" y="19158"/>
                      <a:pt x="83233" y="18486"/>
                    </a:cubicBezTo>
                    <a:cubicBezTo>
                      <a:pt x="84130" y="15738"/>
                      <a:pt x="86714" y="14362"/>
                      <a:pt x="89297" y="14362"/>
                    </a:cubicBezTo>
                    <a:close/>
                    <a:moveTo>
                      <a:pt x="42353" y="14449"/>
                    </a:moveTo>
                    <a:cubicBezTo>
                      <a:pt x="45529" y="14449"/>
                      <a:pt x="48704" y="16525"/>
                      <a:pt x="48744" y="20682"/>
                    </a:cubicBezTo>
                    <a:cubicBezTo>
                      <a:pt x="48269" y="20580"/>
                      <a:pt x="47791" y="20530"/>
                      <a:pt x="47316" y="20530"/>
                    </a:cubicBezTo>
                    <a:cubicBezTo>
                      <a:pt x="45456" y="20530"/>
                      <a:pt x="43649" y="21293"/>
                      <a:pt x="42351" y="22684"/>
                    </a:cubicBezTo>
                    <a:lnTo>
                      <a:pt x="42351" y="22684"/>
                    </a:lnTo>
                    <a:cubicBezTo>
                      <a:pt x="41070" y="21307"/>
                      <a:pt x="39280" y="20529"/>
                      <a:pt x="37400" y="20529"/>
                    </a:cubicBezTo>
                    <a:cubicBezTo>
                      <a:pt x="36916" y="20529"/>
                      <a:pt x="36432" y="20583"/>
                      <a:pt x="35958" y="20682"/>
                    </a:cubicBezTo>
                    <a:cubicBezTo>
                      <a:pt x="35998" y="16527"/>
                      <a:pt x="39176" y="14449"/>
                      <a:pt x="42353" y="14449"/>
                    </a:cubicBezTo>
                    <a:close/>
                    <a:moveTo>
                      <a:pt x="65651" y="14458"/>
                    </a:moveTo>
                    <a:cubicBezTo>
                      <a:pt x="68826" y="14458"/>
                      <a:pt x="72001" y="16534"/>
                      <a:pt x="72041" y="20691"/>
                    </a:cubicBezTo>
                    <a:cubicBezTo>
                      <a:pt x="71568" y="20589"/>
                      <a:pt x="71091" y="20539"/>
                      <a:pt x="70617" y="20539"/>
                    </a:cubicBezTo>
                    <a:cubicBezTo>
                      <a:pt x="68758" y="20539"/>
                      <a:pt x="66952" y="21305"/>
                      <a:pt x="65653" y="22698"/>
                    </a:cubicBezTo>
                    <a:cubicBezTo>
                      <a:pt x="64371" y="21318"/>
                      <a:pt x="62579" y="20538"/>
                      <a:pt x="60697" y="20538"/>
                    </a:cubicBezTo>
                    <a:cubicBezTo>
                      <a:pt x="60214" y="20538"/>
                      <a:pt x="59730" y="20592"/>
                      <a:pt x="59255" y="20691"/>
                    </a:cubicBezTo>
                    <a:cubicBezTo>
                      <a:pt x="59295" y="16536"/>
                      <a:pt x="62473" y="14458"/>
                      <a:pt x="65651" y="14458"/>
                    </a:cubicBezTo>
                    <a:close/>
                    <a:moveTo>
                      <a:pt x="18803" y="14564"/>
                    </a:moveTo>
                    <a:cubicBezTo>
                      <a:pt x="21386" y="14564"/>
                      <a:pt x="23968" y="15937"/>
                      <a:pt x="24864" y="18684"/>
                    </a:cubicBezTo>
                    <a:cubicBezTo>
                      <a:pt x="25079" y="19365"/>
                      <a:pt x="25196" y="20072"/>
                      <a:pt x="25196" y="20789"/>
                    </a:cubicBezTo>
                    <a:cubicBezTo>
                      <a:pt x="24718" y="20684"/>
                      <a:pt x="24235" y="20633"/>
                      <a:pt x="23756" y="20633"/>
                    </a:cubicBezTo>
                    <a:cubicBezTo>
                      <a:pt x="21903" y="20633"/>
                      <a:pt x="20103" y="21401"/>
                      <a:pt x="18807" y="22796"/>
                    </a:cubicBezTo>
                    <a:cubicBezTo>
                      <a:pt x="17542" y="21424"/>
                      <a:pt x="15754" y="20637"/>
                      <a:pt x="13893" y="20637"/>
                    </a:cubicBezTo>
                    <a:cubicBezTo>
                      <a:pt x="13882" y="20637"/>
                      <a:pt x="13871" y="20637"/>
                      <a:pt x="13861" y="20637"/>
                    </a:cubicBezTo>
                    <a:cubicBezTo>
                      <a:pt x="13368" y="20637"/>
                      <a:pt x="12884" y="20682"/>
                      <a:pt x="12409" y="20789"/>
                    </a:cubicBezTo>
                    <a:cubicBezTo>
                      <a:pt x="12418" y="20072"/>
                      <a:pt x="12526" y="19365"/>
                      <a:pt x="12741" y="18684"/>
                    </a:cubicBezTo>
                    <a:cubicBezTo>
                      <a:pt x="13637" y="15937"/>
                      <a:pt x="16220" y="14564"/>
                      <a:pt x="18803" y="14564"/>
                    </a:cubicBezTo>
                    <a:close/>
                    <a:moveTo>
                      <a:pt x="117964" y="20716"/>
                    </a:moveTo>
                    <a:cubicBezTo>
                      <a:pt x="118390" y="20716"/>
                      <a:pt x="118819" y="20755"/>
                      <a:pt x="119245" y="20834"/>
                    </a:cubicBezTo>
                    <a:cubicBezTo>
                      <a:pt x="118726" y="21443"/>
                      <a:pt x="118322" y="22151"/>
                      <a:pt x="118063" y="22913"/>
                    </a:cubicBezTo>
                    <a:cubicBezTo>
                      <a:pt x="117821" y="23612"/>
                      <a:pt x="117722" y="24356"/>
                      <a:pt x="117758" y="25099"/>
                    </a:cubicBezTo>
                    <a:cubicBezTo>
                      <a:pt x="116516" y="23796"/>
                      <a:pt x="114757" y="22957"/>
                      <a:pt x="112897" y="22957"/>
                    </a:cubicBezTo>
                    <a:cubicBezTo>
                      <a:pt x="112878" y="22957"/>
                      <a:pt x="112858" y="22958"/>
                      <a:pt x="112839" y="22958"/>
                    </a:cubicBezTo>
                    <a:cubicBezTo>
                      <a:pt x="114174" y="21512"/>
                      <a:pt x="116038" y="20716"/>
                      <a:pt x="117964" y="20716"/>
                    </a:cubicBezTo>
                    <a:close/>
                    <a:moveTo>
                      <a:pt x="130993" y="20716"/>
                    </a:moveTo>
                    <a:cubicBezTo>
                      <a:pt x="132921" y="20716"/>
                      <a:pt x="134791" y="21512"/>
                      <a:pt x="136127" y="22958"/>
                    </a:cubicBezTo>
                    <a:cubicBezTo>
                      <a:pt x="136107" y="22958"/>
                      <a:pt x="136088" y="22957"/>
                      <a:pt x="136068" y="22957"/>
                    </a:cubicBezTo>
                    <a:cubicBezTo>
                      <a:pt x="134208" y="22957"/>
                      <a:pt x="132440" y="23796"/>
                      <a:pt x="131199" y="25099"/>
                    </a:cubicBezTo>
                    <a:cubicBezTo>
                      <a:pt x="131234" y="24356"/>
                      <a:pt x="131136" y="23612"/>
                      <a:pt x="130894" y="22913"/>
                    </a:cubicBezTo>
                    <a:cubicBezTo>
                      <a:pt x="130634" y="22151"/>
                      <a:pt x="130231" y="21452"/>
                      <a:pt x="129711" y="20834"/>
                    </a:cubicBezTo>
                    <a:cubicBezTo>
                      <a:pt x="130138" y="20755"/>
                      <a:pt x="130567" y="20716"/>
                      <a:pt x="130993" y="20716"/>
                    </a:cubicBezTo>
                    <a:close/>
                    <a:moveTo>
                      <a:pt x="84143" y="20805"/>
                    </a:moveTo>
                    <a:cubicBezTo>
                      <a:pt x="86076" y="20805"/>
                      <a:pt x="87948" y="21602"/>
                      <a:pt x="89290" y="23047"/>
                    </a:cubicBezTo>
                    <a:cubicBezTo>
                      <a:pt x="90627" y="21607"/>
                      <a:pt x="92501" y="20806"/>
                      <a:pt x="94436" y="20806"/>
                    </a:cubicBezTo>
                    <a:cubicBezTo>
                      <a:pt x="94861" y="20806"/>
                      <a:pt x="95289" y="20845"/>
                      <a:pt x="95715" y="20924"/>
                    </a:cubicBezTo>
                    <a:cubicBezTo>
                      <a:pt x="94720" y="22106"/>
                      <a:pt x="94138" y="23603"/>
                      <a:pt x="94219" y="25198"/>
                    </a:cubicBezTo>
                    <a:cubicBezTo>
                      <a:pt x="92977" y="23894"/>
                      <a:pt x="91209" y="23056"/>
                      <a:pt x="89341" y="23056"/>
                    </a:cubicBezTo>
                    <a:cubicBezTo>
                      <a:pt x="89321" y="23056"/>
                      <a:pt x="89301" y="23056"/>
                      <a:pt x="89281" y="23056"/>
                    </a:cubicBezTo>
                    <a:cubicBezTo>
                      <a:pt x="89262" y="23056"/>
                      <a:pt x="89242" y="23056"/>
                      <a:pt x="89222" y="23056"/>
                    </a:cubicBezTo>
                    <a:cubicBezTo>
                      <a:pt x="87362" y="23056"/>
                      <a:pt x="85595" y="23894"/>
                      <a:pt x="84353" y="25198"/>
                    </a:cubicBezTo>
                    <a:cubicBezTo>
                      <a:pt x="84434" y="23612"/>
                      <a:pt x="83851" y="22106"/>
                      <a:pt x="82866" y="20924"/>
                    </a:cubicBezTo>
                    <a:lnTo>
                      <a:pt x="82857" y="20924"/>
                    </a:lnTo>
                    <a:cubicBezTo>
                      <a:pt x="83285" y="20844"/>
                      <a:pt x="83716" y="20805"/>
                      <a:pt x="84143" y="20805"/>
                    </a:cubicBezTo>
                    <a:close/>
                    <a:moveTo>
                      <a:pt x="60510" y="20908"/>
                    </a:moveTo>
                    <a:cubicBezTo>
                      <a:pt x="62444" y="20908"/>
                      <a:pt x="64322" y="21705"/>
                      <a:pt x="65662" y="23155"/>
                    </a:cubicBezTo>
                    <a:cubicBezTo>
                      <a:pt x="65642" y="23155"/>
                      <a:pt x="65622" y="23155"/>
                      <a:pt x="65602" y="23155"/>
                    </a:cubicBezTo>
                    <a:cubicBezTo>
                      <a:pt x="63720" y="23155"/>
                      <a:pt x="61965" y="23989"/>
                      <a:pt x="60724" y="25287"/>
                    </a:cubicBezTo>
                    <a:lnTo>
                      <a:pt x="60724" y="25287"/>
                    </a:lnTo>
                    <a:cubicBezTo>
                      <a:pt x="60769" y="24543"/>
                      <a:pt x="60662" y="23809"/>
                      <a:pt x="60429" y="23110"/>
                    </a:cubicBezTo>
                    <a:cubicBezTo>
                      <a:pt x="60160" y="22348"/>
                      <a:pt x="59766" y="21641"/>
                      <a:pt x="59246" y="21022"/>
                    </a:cubicBezTo>
                    <a:cubicBezTo>
                      <a:pt x="59667" y="20945"/>
                      <a:pt x="60090" y="20908"/>
                      <a:pt x="60510" y="20908"/>
                    </a:cubicBezTo>
                    <a:close/>
                    <a:moveTo>
                      <a:pt x="47505" y="20905"/>
                    </a:moveTo>
                    <a:cubicBezTo>
                      <a:pt x="47929" y="20905"/>
                      <a:pt x="48356" y="20943"/>
                      <a:pt x="48780" y="21022"/>
                    </a:cubicBezTo>
                    <a:cubicBezTo>
                      <a:pt x="48251" y="21641"/>
                      <a:pt x="47848" y="22348"/>
                      <a:pt x="47579" y="23119"/>
                    </a:cubicBezTo>
                    <a:lnTo>
                      <a:pt x="47597" y="23110"/>
                    </a:lnTo>
                    <a:lnTo>
                      <a:pt x="47597" y="23110"/>
                    </a:lnTo>
                    <a:cubicBezTo>
                      <a:pt x="47355" y="23809"/>
                      <a:pt x="47257" y="24544"/>
                      <a:pt x="47293" y="25287"/>
                    </a:cubicBezTo>
                    <a:cubicBezTo>
                      <a:pt x="46045" y="23977"/>
                      <a:pt x="44274" y="23146"/>
                      <a:pt x="42394" y="23146"/>
                    </a:cubicBezTo>
                    <a:cubicBezTo>
                      <a:pt x="42384" y="23146"/>
                      <a:pt x="42374" y="23146"/>
                      <a:pt x="42364" y="23146"/>
                    </a:cubicBezTo>
                    <a:cubicBezTo>
                      <a:pt x="43709" y="21706"/>
                      <a:pt x="45577" y="20905"/>
                      <a:pt x="47505" y="20905"/>
                    </a:cubicBezTo>
                    <a:close/>
                    <a:moveTo>
                      <a:pt x="107673" y="20708"/>
                    </a:moveTo>
                    <a:cubicBezTo>
                      <a:pt x="109600" y="20708"/>
                      <a:pt x="111466" y="21504"/>
                      <a:pt x="112812" y="22949"/>
                    </a:cubicBezTo>
                    <a:cubicBezTo>
                      <a:pt x="112802" y="22949"/>
                      <a:pt x="112793" y="22949"/>
                      <a:pt x="112783" y="22949"/>
                    </a:cubicBezTo>
                    <a:cubicBezTo>
                      <a:pt x="110787" y="22949"/>
                      <a:pt x="108908" y="23888"/>
                      <a:pt x="107659" y="25341"/>
                    </a:cubicBezTo>
                    <a:cubicBezTo>
                      <a:pt x="107785" y="23675"/>
                      <a:pt x="107184" y="22098"/>
                      <a:pt x="106136" y="20888"/>
                    </a:cubicBezTo>
                    <a:lnTo>
                      <a:pt x="106136" y="20879"/>
                    </a:lnTo>
                    <a:cubicBezTo>
                      <a:pt x="106647" y="20764"/>
                      <a:pt x="107162" y="20708"/>
                      <a:pt x="107673" y="20708"/>
                    </a:cubicBezTo>
                    <a:close/>
                    <a:moveTo>
                      <a:pt x="13652" y="21003"/>
                    </a:moveTo>
                    <a:cubicBezTo>
                      <a:pt x="15588" y="21003"/>
                      <a:pt x="17463" y="21806"/>
                      <a:pt x="18807" y="23253"/>
                    </a:cubicBezTo>
                    <a:cubicBezTo>
                      <a:pt x="18787" y="23253"/>
                      <a:pt x="18768" y="23253"/>
                      <a:pt x="18748" y="23253"/>
                    </a:cubicBezTo>
                    <a:cubicBezTo>
                      <a:pt x="16879" y="23253"/>
                      <a:pt x="15111" y="24092"/>
                      <a:pt x="13870" y="25395"/>
                    </a:cubicBezTo>
                    <a:cubicBezTo>
                      <a:pt x="13951" y="23809"/>
                      <a:pt x="13368" y="22313"/>
                      <a:pt x="12382" y="21130"/>
                    </a:cubicBezTo>
                    <a:lnTo>
                      <a:pt x="12374" y="21121"/>
                    </a:lnTo>
                    <a:cubicBezTo>
                      <a:pt x="12799" y="21042"/>
                      <a:pt x="13227" y="21003"/>
                      <a:pt x="13652" y="21003"/>
                    </a:cubicBezTo>
                    <a:close/>
                    <a:moveTo>
                      <a:pt x="23953" y="21003"/>
                    </a:moveTo>
                    <a:cubicBezTo>
                      <a:pt x="24378" y="21003"/>
                      <a:pt x="24806" y="21042"/>
                      <a:pt x="25232" y="21121"/>
                    </a:cubicBezTo>
                    <a:cubicBezTo>
                      <a:pt x="24237" y="22304"/>
                      <a:pt x="23655" y="23800"/>
                      <a:pt x="23744" y="25395"/>
                    </a:cubicBezTo>
                    <a:cubicBezTo>
                      <a:pt x="22494" y="24092"/>
                      <a:pt x="20726" y="23253"/>
                      <a:pt x="18866" y="23253"/>
                    </a:cubicBezTo>
                    <a:cubicBezTo>
                      <a:pt x="18846" y="23253"/>
                      <a:pt x="18827" y="23253"/>
                      <a:pt x="18807" y="23253"/>
                    </a:cubicBezTo>
                    <a:cubicBezTo>
                      <a:pt x="20144" y="21806"/>
                      <a:pt x="22018" y="21003"/>
                      <a:pt x="23953" y="21003"/>
                    </a:cubicBezTo>
                    <a:close/>
                    <a:moveTo>
                      <a:pt x="37173" y="20910"/>
                    </a:moveTo>
                    <a:cubicBezTo>
                      <a:pt x="39106" y="20910"/>
                      <a:pt x="40979" y="21706"/>
                      <a:pt x="42328" y="23155"/>
                    </a:cubicBezTo>
                    <a:cubicBezTo>
                      <a:pt x="42310" y="23155"/>
                      <a:pt x="42291" y="23155"/>
                      <a:pt x="42273" y="23155"/>
                    </a:cubicBezTo>
                    <a:cubicBezTo>
                      <a:pt x="40286" y="23155"/>
                      <a:pt x="38419" y="24100"/>
                      <a:pt x="37176" y="25538"/>
                    </a:cubicBezTo>
                    <a:cubicBezTo>
                      <a:pt x="37302" y="23881"/>
                      <a:pt x="36701" y="22304"/>
                      <a:pt x="35653" y="21076"/>
                    </a:cubicBezTo>
                    <a:cubicBezTo>
                      <a:pt x="36158" y="20965"/>
                      <a:pt x="36668" y="20910"/>
                      <a:pt x="37173" y="20910"/>
                    </a:cubicBezTo>
                    <a:close/>
                    <a:moveTo>
                      <a:pt x="124477" y="18862"/>
                    </a:moveTo>
                    <a:cubicBezTo>
                      <a:pt x="127059" y="18862"/>
                      <a:pt x="129640" y="20235"/>
                      <a:pt x="130536" y="22985"/>
                    </a:cubicBezTo>
                    <a:cubicBezTo>
                      <a:pt x="130751" y="23666"/>
                      <a:pt x="130867" y="24373"/>
                      <a:pt x="130867" y="25090"/>
                    </a:cubicBezTo>
                    <a:cubicBezTo>
                      <a:pt x="130388" y="24985"/>
                      <a:pt x="129906" y="24934"/>
                      <a:pt x="129426" y="24934"/>
                    </a:cubicBezTo>
                    <a:cubicBezTo>
                      <a:pt x="127574" y="24934"/>
                      <a:pt x="125776" y="25700"/>
                      <a:pt x="124487" y="27089"/>
                    </a:cubicBezTo>
                    <a:cubicBezTo>
                      <a:pt x="123206" y="25709"/>
                      <a:pt x="121414" y="24929"/>
                      <a:pt x="119532" y="24929"/>
                    </a:cubicBezTo>
                    <a:cubicBezTo>
                      <a:pt x="119048" y="24929"/>
                      <a:pt x="118564" y="24983"/>
                      <a:pt x="118089" y="25090"/>
                    </a:cubicBezTo>
                    <a:cubicBezTo>
                      <a:pt x="118089" y="24373"/>
                      <a:pt x="118197" y="23666"/>
                      <a:pt x="118412" y="22985"/>
                    </a:cubicBezTo>
                    <a:cubicBezTo>
                      <a:pt x="119308" y="20237"/>
                      <a:pt x="121893" y="18862"/>
                      <a:pt x="124477" y="18862"/>
                    </a:cubicBezTo>
                    <a:close/>
                    <a:moveTo>
                      <a:pt x="77632" y="18956"/>
                    </a:moveTo>
                    <a:cubicBezTo>
                      <a:pt x="80806" y="18956"/>
                      <a:pt x="83981" y="21032"/>
                      <a:pt x="84022" y="25189"/>
                    </a:cubicBezTo>
                    <a:cubicBezTo>
                      <a:pt x="83548" y="25087"/>
                      <a:pt x="83071" y="25037"/>
                      <a:pt x="82597" y="25037"/>
                    </a:cubicBezTo>
                    <a:cubicBezTo>
                      <a:pt x="80739" y="25037"/>
                      <a:pt x="78934" y="25804"/>
                      <a:pt x="77642" y="27196"/>
                    </a:cubicBezTo>
                    <a:cubicBezTo>
                      <a:pt x="76360" y="25816"/>
                      <a:pt x="74568" y="25037"/>
                      <a:pt x="72687" y="25037"/>
                    </a:cubicBezTo>
                    <a:cubicBezTo>
                      <a:pt x="72203" y="25037"/>
                      <a:pt x="71719" y="25090"/>
                      <a:pt x="71244" y="25189"/>
                    </a:cubicBezTo>
                    <a:cubicBezTo>
                      <a:pt x="71280" y="21035"/>
                      <a:pt x="74456" y="18956"/>
                      <a:pt x="77632" y="18956"/>
                    </a:cubicBezTo>
                    <a:close/>
                    <a:moveTo>
                      <a:pt x="100947" y="18956"/>
                    </a:moveTo>
                    <a:cubicBezTo>
                      <a:pt x="104121" y="18956"/>
                      <a:pt x="107295" y="21032"/>
                      <a:pt x="107337" y="25187"/>
                    </a:cubicBezTo>
                    <a:lnTo>
                      <a:pt x="107337" y="25187"/>
                    </a:lnTo>
                    <a:cubicBezTo>
                      <a:pt x="106865" y="25086"/>
                      <a:pt x="106389" y="25037"/>
                      <a:pt x="105917" y="25037"/>
                    </a:cubicBezTo>
                    <a:cubicBezTo>
                      <a:pt x="104054" y="25037"/>
                      <a:pt x="102249" y="25804"/>
                      <a:pt x="100957" y="27196"/>
                    </a:cubicBezTo>
                    <a:cubicBezTo>
                      <a:pt x="99676" y="25816"/>
                      <a:pt x="97883" y="25037"/>
                      <a:pt x="96002" y="25037"/>
                    </a:cubicBezTo>
                    <a:cubicBezTo>
                      <a:pt x="95518" y="25037"/>
                      <a:pt x="95034" y="25090"/>
                      <a:pt x="94559" y="25189"/>
                    </a:cubicBezTo>
                    <a:cubicBezTo>
                      <a:pt x="94595" y="21035"/>
                      <a:pt x="97771" y="18956"/>
                      <a:pt x="100947" y="18956"/>
                    </a:cubicBezTo>
                    <a:close/>
                    <a:moveTo>
                      <a:pt x="53993" y="19061"/>
                    </a:moveTo>
                    <a:cubicBezTo>
                      <a:pt x="56574" y="19061"/>
                      <a:pt x="59156" y="20434"/>
                      <a:pt x="60052" y="23182"/>
                    </a:cubicBezTo>
                    <a:lnTo>
                      <a:pt x="60070" y="23173"/>
                    </a:lnTo>
                    <a:cubicBezTo>
                      <a:pt x="60285" y="23854"/>
                      <a:pt x="60393" y="24562"/>
                      <a:pt x="60402" y="25278"/>
                    </a:cubicBezTo>
                    <a:cubicBezTo>
                      <a:pt x="59927" y="25177"/>
                      <a:pt x="59448" y="25127"/>
                      <a:pt x="58973" y="25127"/>
                    </a:cubicBezTo>
                    <a:cubicBezTo>
                      <a:pt x="57110" y="25127"/>
                      <a:pt x="55305" y="25893"/>
                      <a:pt x="54013" y="27286"/>
                    </a:cubicBezTo>
                    <a:cubicBezTo>
                      <a:pt x="52732" y="25906"/>
                      <a:pt x="50939" y="25126"/>
                      <a:pt x="49058" y="25126"/>
                    </a:cubicBezTo>
                    <a:cubicBezTo>
                      <a:pt x="48574" y="25126"/>
                      <a:pt x="48090" y="25171"/>
                      <a:pt x="47615" y="25278"/>
                    </a:cubicBezTo>
                    <a:cubicBezTo>
                      <a:pt x="47615" y="24562"/>
                      <a:pt x="47732" y="23854"/>
                      <a:pt x="47947" y="23173"/>
                    </a:cubicBezTo>
                    <a:cubicBezTo>
                      <a:pt x="48838" y="20432"/>
                      <a:pt x="51415" y="19061"/>
                      <a:pt x="53993" y="19061"/>
                    </a:cubicBezTo>
                    <a:close/>
                    <a:moveTo>
                      <a:pt x="7148" y="19155"/>
                    </a:moveTo>
                    <a:cubicBezTo>
                      <a:pt x="10323" y="19155"/>
                      <a:pt x="13498" y="21234"/>
                      <a:pt x="13538" y="25395"/>
                    </a:cubicBezTo>
                    <a:cubicBezTo>
                      <a:pt x="13060" y="25290"/>
                      <a:pt x="12577" y="25239"/>
                      <a:pt x="12098" y="25239"/>
                    </a:cubicBezTo>
                    <a:cubicBezTo>
                      <a:pt x="10244" y="25239"/>
                      <a:pt x="8445" y="26005"/>
                      <a:pt x="7150" y="27393"/>
                    </a:cubicBezTo>
                    <a:cubicBezTo>
                      <a:pt x="5868" y="26013"/>
                      <a:pt x="4076" y="25234"/>
                      <a:pt x="2194" y="25234"/>
                    </a:cubicBezTo>
                    <a:cubicBezTo>
                      <a:pt x="1711" y="25234"/>
                      <a:pt x="1227" y="25287"/>
                      <a:pt x="752" y="25395"/>
                    </a:cubicBezTo>
                    <a:cubicBezTo>
                      <a:pt x="792" y="21236"/>
                      <a:pt x="3970" y="19155"/>
                      <a:pt x="7148" y="19155"/>
                    </a:cubicBezTo>
                    <a:close/>
                    <a:moveTo>
                      <a:pt x="30463" y="19158"/>
                    </a:moveTo>
                    <a:cubicBezTo>
                      <a:pt x="33636" y="19158"/>
                      <a:pt x="36811" y="21236"/>
                      <a:pt x="36854" y="25391"/>
                    </a:cubicBezTo>
                    <a:lnTo>
                      <a:pt x="36854" y="25391"/>
                    </a:lnTo>
                    <a:cubicBezTo>
                      <a:pt x="36379" y="25289"/>
                      <a:pt x="35901" y="25239"/>
                      <a:pt x="35426" y="25239"/>
                    </a:cubicBezTo>
                    <a:cubicBezTo>
                      <a:pt x="33569" y="25239"/>
                      <a:pt x="31771" y="26005"/>
                      <a:pt x="30483" y="27393"/>
                    </a:cubicBezTo>
                    <a:cubicBezTo>
                      <a:pt x="29201" y="26022"/>
                      <a:pt x="27409" y="25234"/>
                      <a:pt x="25528" y="25234"/>
                    </a:cubicBezTo>
                    <a:cubicBezTo>
                      <a:pt x="25044" y="25234"/>
                      <a:pt x="24560" y="25287"/>
                      <a:pt x="24085" y="25395"/>
                    </a:cubicBezTo>
                    <a:cubicBezTo>
                      <a:pt x="24116" y="21237"/>
                      <a:pt x="27288" y="19158"/>
                      <a:pt x="30463" y="19158"/>
                    </a:cubicBezTo>
                    <a:close/>
                    <a:moveTo>
                      <a:pt x="129616" y="25309"/>
                    </a:moveTo>
                    <a:cubicBezTo>
                      <a:pt x="130046" y="25309"/>
                      <a:pt x="130480" y="25349"/>
                      <a:pt x="130912" y="25431"/>
                    </a:cubicBezTo>
                    <a:cubicBezTo>
                      <a:pt x="129908" y="26605"/>
                      <a:pt x="129326" y="28110"/>
                      <a:pt x="129415" y="29696"/>
                    </a:cubicBezTo>
                    <a:lnTo>
                      <a:pt x="129415" y="29705"/>
                    </a:lnTo>
                    <a:cubicBezTo>
                      <a:pt x="128174" y="28393"/>
                      <a:pt x="126407" y="27563"/>
                      <a:pt x="124538" y="27563"/>
                    </a:cubicBezTo>
                    <a:cubicBezTo>
                      <a:pt x="124518" y="27563"/>
                      <a:pt x="124498" y="27563"/>
                      <a:pt x="124478" y="27563"/>
                    </a:cubicBezTo>
                    <a:cubicBezTo>
                      <a:pt x="124459" y="27563"/>
                      <a:pt x="124439" y="27563"/>
                      <a:pt x="124419" y="27563"/>
                    </a:cubicBezTo>
                    <a:cubicBezTo>
                      <a:pt x="122559" y="27563"/>
                      <a:pt x="120791" y="28402"/>
                      <a:pt x="119550" y="29705"/>
                    </a:cubicBezTo>
                    <a:cubicBezTo>
                      <a:pt x="119631" y="28110"/>
                      <a:pt x="119048" y="26605"/>
                      <a:pt x="118054" y="25431"/>
                    </a:cubicBezTo>
                    <a:cubicBezTo>
                      <a:pt x="118485" y="25349"/>
                      <a:pt x="118919" y="25309"/>
                      <a:pt x="119350" y="25309"/>
                    </a:cubicBezTo>
                    <a:cubicBezTo>
                      <a:pt x="121279" y="25309"/>
                      <a:pt x="123147" y="26111"/>
                      <a:pt x="124487" y="27554"/>
                    </a:cubicBezTo>
                    <a:cubicBezTo>
                      <a:pt x="125820" y="26111"/>
                      <a:pt x="127687" y="25309"/>
                      <a:pt x="129616" y="25309"/>
                    </a:cubicBezTo>
                    <a:close/>
                    <a:moveTo>
                      <a:pt x="48849" y="25510"/>
                    </a:moveTo>
                    <a:cubicBezTo>
                      <a:pt x="50784" y="25510"/>
                      <a:pt x="52659" y="26313"/>
                      <a:pt x="54004" y="27760"/>
                    </a:cubicBezTo>
                    <a:lnTo>
                      <a:pt x="54004" y="27760"/>
                    </a:lnTo>
                    <a:cubicBezTo>
                      <a:pt x="54001" y="27760"/>
                      <a:pt x="53998" y="27761"/>
                      <a:pt x="53995" y="27761"/>
                    </a:cubicBezTo>
                    <a:cubicBezTo>
                      <a:pt x="53975" y="27760"/>
                      <a:pt x="53956" y="27760"/>
                      <a:pt x="53936" y="27760"/>
                    </a:cubicBezTo>
                    <a:cubicBezTo>
                      <a:pt x="52067" y="27760"/>
                      <a:pt x="50308" y="28599"/>
                      <a:pt x="49058" y="29902"/>
                    </a:cubicBezTo>
                    <a:cubicBezTo>
                      <a:pt x="49138" y="28307"/>
                      <a:pt x="48565" y="26811"/>
                      <a:pt x="47561" y="25628"/>
                    </a:cubicBezTo>
                    <a:lnTo>
                      <a:pt x="47570" y="25628"/>
                    </a:lnTo>
                    <a:cubicBezTo>
                      <a:pt x="47996" y="25549"/>
                      <a:pt x="48424" y="25510"/>
                      <a:pt x="48849" y="25510"/>
                    </a:cubicBezTo>
                    <a:close/>
                    <a:moveTo>
                      <a:pt x="59145" y="25510"/>
                    </a:moveTo>
                    <a:cubicBezTo>
                      <a:pt x="59569" y="25510"/>
                      <a:pt x="59996" y="25549"/>
                      <a:pt x="60420" y="25628"/>
                    </a:cubicBezTo>
                    <a:cubicBezTo>
                      <a:pt x="59434" y="26811"/>
                      <a:pt x="58852" y="28307"/>
                      <a:pt x="58932" y="29902"/>
                    </a:cubicBezTo>
                    <a:cubicBezTo>
                      <a:pt x="57691" y="28599"/>
                      <a:pt x="55923" y="27760"/>
                      <a:pt x="54054" y="27760"/>
                    </a:cubicBezTo>
                    <a:cubicBezTo>
                      <a:pt x="54037" y="27760"/>
                      <a:pt x="54021" y="27760"/>
                      <a:pt x="54004" y="27760"/>
                    </a:cubicBezTo>
                    <a:lnTo>
                      <a:pt x="54004" y="27760"/>
                    </a:lnTo>
                    <a:cubicBezTo>
                      <a:pt x="55341" y="26313"/>
                      <a:pt x="57215" y="25510"/>
                      <a:pt x="59145" y="25510"/>
                    </a:cubicBezTo>
                    <a:close/>
                    <a:moveTo>
                      <a:pt x="25317" y="25617"/>
                    </a:moveTo>
                    <a:cubicBezTo>
                      <a:pt x="27250" y="25617"/>
                      <a:pt x="29122" y="26414"/>
                      <a:pt x="30465" y="27859"/>
                    </a:cubicBezTo>
                    <a:cubicBezTo>
                      <a:pt x="30445" y="27859"/>
                      <a:pt x="30425" y="27859"/>
                      <a:pt x="30406" y="27859"/>
                    </a:cubicBezTo>
                    <a:cubicBezTo>
                      <a:pt x="28537" y="27859"/>
                      <a:pt x="26769" y="28697"/>
                      <a:pt x="25528" y="30001"/>
                    </a:cubicBezTo>
                    <a:cubicBezTo>
                      <a:pt x="25608" y="28415"/>
                      <a:pt x="25026" y="26909"/>
                      <a:pt x="24031" y="25735"/>
                    </a:cubicBezTo>
                    <a:cubicBezTo>
                      <a:pt x="24460" y="25656"/>
                      <a:pt x="24890" y="25617"/>
                      <a:pt x="25317" y="25617"/>
                    </a:cubicBezTo>
                    <a:close/>
                    <a:moveTo>
                      <a:pt x="106136" y="30079"/>
                    </a:moveTo>
                    <a:cubicBezTo>
                      <a:pt x="106135" y="30079"/>
                      <a:pt x="106135" y="30080"/>
                      <a:pt x="106134" y="30080"/>
                    </a:cubicBezTo>
                    <a:lnTo>
                      <a:pt x="106134" y="30080"/>
                    </a:lnTo>
                    <a:lnTo>
                      <a:pt x="106136" y="30081"/>
                    </a:lnTo>
                    <a:cubicBezTo>
                      <a:pt x="106136" y="30081"/>
                      <a:pt x="106136" y="30080"/>
                      <a:pt x="106136" y="30079"/>
                    </a:cubicBezTo>
                    <a:close/>
                    <a:moveTo>
                      <a:pt x="70806" y="20919"/>
                    </a:moveTo>
                    <a:cubicBezTo>
                      <a:pt x="71297" y="20919"/>
                      <a:pt x="71792" y="20971"/>
                      <a:pt x="72283" y="21076"/>
                    </a:cubicBezTo>
                    <a:cubicBezTo>
                      <a:pt x="71289" y="22322"/>
                      <a:pt x="70742" y="23908"/>
                      <a:pt x="70939" y="25574"/>
                    </a:cubicBezTo>
                    <a:cubicBezTo>
                      <a:pt x="71446" y="25463"/>
                      <a:pt x="71957" y="25408"/>
                      <a:pt x="72464" y="25408"/>
                    </a:cubicBezTo>
                    <a:cubicBezTo>
                      <a:pt x="74404" y="25408"/>
                      <a:pt x="76283" y="26206"/>
                      <a:pt x="77633" y="27662"/>
                    </a:cubicBezTo>
                    <a:cubicBezTo>
                      <a:pt x="78968" y="26216"/>
                      <a:pt x="80838" y="25420"/>
                      <a:pt x="82771" y="25420"/>
                    </a:cubicBezTo>
                    <a:cubicBezTo>
                      <a:pt x="83199" y="25420"/>
                      <a:pt x="83629" y="25459"/>
                      <a:pt x="84057" y="25538"/>
                    </a:cubicBezTo>
                    <a:cubicBezTo>
                      <a:pt x="83063" y="26721"/>
                      <a:pt x="82480" y="28218"/>
                      <a:pt x="82570" y="29813"/>
                    </a:cubicBezTo>
                    <a:cubicBezTo>
                      <a:pt x="81320" y="28509"/>
                      <a:pt x="79561" y="27671"/>
                      <a:pt x="77692" y="27671"/>
                    </a:cubicBezTo>
                    <a:cubicBezTo>
                      <a:pt x="77672" y="27671"/>
                      <a:pt x="77653" y="27671"/>
                      <a:pt x="77633" y="27671"/>
                    </a:cubicBezTo>
                    <a:cubicBezTo>
                      <a:pt x="77615" y="27671"/>
                      <a:pt x="77597" y="27671"/>
                      <a:pt x="77578" y="27671"/>
                    </a:cubicBezTo>
                    <a:cubicBezTo>
                      <a:pt x="75520" y="27671"/>
                      <a:pt x="73598" y="28679"/>
                      <a:pt x="72346" y="30207"/>
                    </a:cubicBezTo>
                    <a:cubicBezTo>
                      <a:pt x="72748" y="26485"/>
                      <a:pt x="69425" y="23164"/>
                      <a:pt x="65706" y="23164"/>
                    </a:cubicBezTo>
                    <a:cubicBezTo>
                      <a:pt x="65691" y="23164"/>
                      <a:pt x="65677" y="23164"/>
                      <a:pt x="65662" y="23164"/>
                    </a:cubicBezTo>
                    <a:cubicBezTo>
                      <a:pt x="67004" y="21714"/>
                      <a:pt x="68876" y="20919"/>
                      <a:pt x="70806" y="20919"/>
                    </a:cubicBezTo>
                    <a:close/>
                    <a:moveTo>
                      <a:pt x="35617" y="25606"/>
                    </a:moveTo>
                    <a:cubicBezTo>
                      <a:pt x="36076" y="25606"/>
                      <a:pt x="36538" y="25652"/>
                      <a:pt x="36997" y="25744"/>
                    </a:cubicBezTo>
                    <a:cubicBezTo>
                      <a:pt x="35993" y="26999"/>
                      <a:pt x="35447" y="28594"/>
                      <a:pt x="35644" y="30269"/>
                    </a:cubicBezTo>
                    <a:cubicBezTo>
                      <a:pt x="34392" y="28813"/>
                      <a:pt x="32516" y="27859"/>
                      <a:pt x="30520" y="27859"/>
                    </a:cubicBezTo>
                    <a:cubicBezTo>
                      <a:pt x="30502" y="27859"/>
                      <a:pt x="30483" y="27859"/>
                      <a:pt x="30465" y="27859"/>
                    </a:cubicBezTo>
                    <a:cubicBezTo>
                      <a:pt x="31804" y="26411"/>
                      <a:pt x="33682" y="25606"/>
                      <a:pt x="35617" y="25606"/>
                    </a:cubicBezTo>
                    <a:close/>
                    <a:moveTo>
                      <a:pt x="112816" y="23451"/>
                    </a:moveTo>
                    <a:cubicBezTo>
                      <a:pt x="115993" y="23451"/>
                      <a:pt x="119169" y="25529"/>
                      <a:pt x="119209" y="29687"/>
                    </a:cubicBezTo>
                    <a:cubicBezTo>
                      <a:pt x="118736" y="29585"/>
                      <a:pt x="118259" y="29535"/>
                      <a:pt x="117784" y="29535"/>
                    </a:cubicBezTo>
                    <a:cubicBezTo>
                      <a:pt x="115923" y="29535"/>
                      <a:pt x="114113" y="30302"/>
                      <a:pt x="112821" y="31694"/>
                    </a:cubicBezTo>
                    <a:cubicBezTo>
                      <a:pt x="111539" y="30314"/>
                      <a:pt x="109747" y="29535"/>
                      <a:pt x="107865" y="29535"/>
                    </a:cubicBezTo>
                    <a:cubicBezTo>
                      <a:pt x="107382" y="29535"/>
                      <a:pt x="106898" y="29588"/>
                      <a:pt x="106423" y="29687"/>
                    </a:cubicBezTo>
                    <a:cubicBezTo>
                      <a:pt x="106463" y="25529"/>
                      <a:pt x="109640" y="23451"/>
                      <a:pt x="112816" y="23451"/>
                    </a:cubicBezTo>
                    <a:close/>
                    <a:moveTo>
                      <a:pt x="136139" y="23455"/>
                    </a:moveTo>
                    <a:cubicBezTo>
                      <a:pt x="139311" y="23455"/>
                      <a:pt x="142484" y="25532"/>
                      <a:pt x="142525" y="29687"/>
                    </a:cubicBezTo>
                    <a:lnTo>
                      <a:pt x="142534" y="29696"/>
                    </a:lnTo>
                    <a:cubicBezTo>
                      <a:pt x="142055" y="29591"/>
                      <a:pt x="141572" y="29540"/>
                      <a:pt x="141093" y="29540"/>
                    </a:cubicBezTo>
                    <a:cubicBezTo>
                      <a:pt x="139240" y="29540"/>
                      <a:pt x="137441" y="30306"/>
                      <a:pt x="136145" y="31694"/>
                    </a:cubicBezTo>
                    <a:cubicBezTo>
                      <a:pt x="134872" y="30323"/>
                      <a:pt x="133071" y="29535"/>
                      <a:pt x="131199" y="29535"/>
                    </a:cubicBezTo>
                    <a:cubicBezTo>
                      <a:pt x="130715" y="29535"/>
                      <a:pt x="130231" y="29588"/>
                      <a:pt x="129756" y="29696"/>
                    </a:cubicBezTo>
                    <a:cubicBezTo>
                      <a:pt x="129787" y="25536"/>
                      <a:pt x="132963" y="23455"/>
                      <a:pt x="136139" y="23455"/>
                    </a:cubicBezTo>
                    <a:close/>
                    <a:moveTo>
                      <a:pt x="89290" y="23558"/>
                    </a:moveTo>
                    <a:cubicBezTo>
                      <a:pt x="92466" y="23558"/>
                      <a:pt x="95642" y="25636"/>
                      <a:pt x="95679" y="29793"/>
                    </a:cubicBezTo>
                    <a:lnTo>
                      <a:pt x="95679" y="29793"/>
                    </a:lnTo>
                    <a:cubicBezTo>
                      <a:pt x="95207" y="29692"/>
                      <a:pt x="94732" y="29643"/>
                      <a:pt x="94260" y="29643"/>
                    </a:cubicBezTo>
                    <a:cubicBezTo>
                      <a:pt x="92399" y="29643"/>
                      <a:pt x="90599" y="30409"/>
                      <a:pt x="89299" y="31802"/>
                    </a:cubicBezTo>
                    <a:cubicBezTo>
                      <a:pt x="88018" y="30422"/>
                      <a:pt x="86226" y="29642"/>
                      <a:pt x="84344" y="29642"/>
                    </a:cubicBezTo>
                    <a:cubicBezTo>
                      <a:pt x="83860" y="29642"/>
                      <a:pt x="83376" y="29696"/>
                      <a:pt x="82902" y="29795"/>
                    </a:cubicBezTo>
                    <a:cubicBezTo>
                      <a:pt x="82937" y="25637"/>
                      <a:pt x="86114" y="23558"/>
                      <a:pt x="89290" y="23558"/>
                    </a:cubicBezTo>
                    <a:close/>
                    <a:moveTo>
                      <a:pt x="65666" y="23648"/>
                    </a:moveTo>
                    <a:cubicBezTo>
                      <a:pt x="68843" y="23648"/>
                      <a:pt x="72019" y="25727"/>
                      <a:pt x="72059" y="29884"/>
                    </a:cubicBezTo>
                    <a:cubicBezTo>
                      <a:pt x="71580" y="29779"/>
                      <a:pt x="71096" y="29728"/>
                      <a:pt x="70615" y="29728"/>
                    </a:cubicBezTo>
                    <a:cubicBezTo>
                      <a:pt x="68761" y="29728"/>
                      <a:pt x="66961" y="30492"/>
                      <a:pt x="65666" y="31886"/>
                    </a:cubicBezTo>
                    <a:lnTo>
                      <a:pt x="65666" y="31886"/>
                    </a:lnTo>
                    <a:cubicBezTo>
                      <a:pt x="64392" y="30517"/>
                      <a:pt x="62615" y="29732"/>
                      <a:pt x="60747" y="29732"/>
                    </a:cubicBezTo>
                    <a:cubicBezTo>
                      <a:pt x="60737" y="29732"/>
                      <a:pt x="60726" y="29732"/>
                      <a:pt x="60715" y="29732"/>
                    </a:cubicBezTo>
                    <a:cubicBezTo>
                      <a:pt x="60231" y="29732"/>
                      <a:pt x="59748" y="29777"/>
                      <a:pt x="59273" y="29884"/>
                    </a:cubicBezTo>
                    <a:cubicBezTo>
                      <a:pt x="59313" y="25727"/>
                      <a:pt x="62490" y="23648"/>
                      <a:pt x="65666" y="23648"/>
                    </a:cubicBezTo>
                    <a:close/>
                    <a:moveTo>
                      <a:pt x="42333" y="23656"/>
                    </a:moveTo>
                    <a:cubicBezTo>
                      <a:pt x="45505" y="23656"/>
                      <a:pt x="48680" y="25731"/>
                      <a:pt x="48726" y="29882"/>
                    </a:cubicBezTo>
                    <a:lnTo>
                      <a:pt x="48726" y="29882"/>
                    </a:lnTo>
                    <a:cubicBezTo>
                      <a:pt x="48256" y="29782"/>
                      <a:pt x="47782" y="29732"/>
                      <a:pt x="47311" y="29732"/>
                    </a:cubicBezTo>
                    <a:cubicBezTo>
                      <a:pt x="45452" y="29732"/>
                      <a:pt x="43648" y="30499"/>
                      <a:pt x="42355" y="31891"/>
                    </a:cubicBezTo>
                    <a:cubicBezTo>
                      <a:pt x="41074" y="30511"/>
                      <a:pt x="39282" y="29732"/>
                      <a:pt x="37400" y="29732"/>
                    </a:cubicBezTo>
                    <a:cubicBezTo>
                      <a:pt x="36916" y="29732"/>
                      <a:pt x="36432" y="29777"/>
                      <a:pt x="35958" y="29884"/>
                    </a:cubicBezTo>
                    <a:cubicBezTo>
                      <a:pt x="35989" y="25732"/>
                      <a:pt x="39159" y="23656"/>
                      <a:pt x="42333" y="23656"/>
                    </a:cubicBezTo>
                    <a:close/>
                    <a:moveTo>
                      <a:pt x="18806" y="23760"/>
                    </a:moveTo>
                    <a:cubicBezTo>
                      <a:pt x="21979" y="23760"/>
                      <a:pt x="25151" y="25836"/>
                      <a:pt x="25196" y="29992"/>
                    </a:cubicBezTo>
                    <a:lnTo>
                      <a:pt x="25196" y="29992"/>
                    </a:lnTo>
                    <a:cubicBezTo>
                      <a:pt x="24718" y="29887"/>
                      <a:pt x="24235" y="29836"/>
                      <a:pt x="23756" y="29836"/>
                    </a:cubicBezTo>
                    <a:cubicBezTo>
                      <a:pt x="21903" y="29836"/>
                      <a:pt x="20103" y="30603"/>
                      <a:pt x="18807" y="31999"/>
                    </a:cubicBezTo>
                    <a:cubicBezTo>
                      <a:pt x="17526" y="30619"/>
                      <a:pt x="15734" y="29839"/>
                      <a:pt x="13852" y="29839"/>
                    </a:cubicBezTo>
                    <a:cubicBezTo>
                      <a:pt x="13368" y="29839"/>
                      <a:pt x="12884" y="29893"/>
                      <a:pt x="12409" y="29992"/>
                    </a:cubicBezTo>
                    <a:cubicBezTo>
                      <a:pt x="12454" y="25839"/>
                      <a:pt x="15631" y="23760"/>
                      <a:pt x="18806" y="23760"/>
                    </a:cubicBezTo>
                    <a:close/>
                    <a:moveTo>
                      <a:pt x="117960" y="29918"/>
                    </a:moveTo>
                    <a:cubicBezTo>
                      <a:pt x="118387" y="29918"/>
                      <a:pt x="118817" y="29957"/>
                      <a:pt x="119245" y="30037"/>
                    </a:cubicBezTo>
                    <a:cubicBezTo>
                      <a:pt x="118251" y="31210"/>
                      <a:pt x="117668" y="32716"/>
                      <a:pt x="117758" y="34302"/>
                    </a:cubicBezTo>
                    <a:cubicBezTo>
                      <a:pt x="116514" y="33005"/>
                      <a:pt x="114758" y="32168"/>
                      <a:pt x="112908" y="32168"/>
                    </a:cubicBezTo>
                    <a:cubicBezTo>
                      <a:pt x="112879" y="32168"/>
                      <a:pt x="112850" y="32169"/>
                      <a:pt x="112821" y="32169"/>
                    </a:cubicBezTo>
                    <a:cubicBezTo>
                      <a:pt x="114156" y="30716"/>
                      <a:pt x="116027" y="29918"/>
                      <a:pt x="117960" y="29918"/>
                    </a:cubicBezTo>
                    <a:close/>
                    <a:moveTo>
                      <a:pt x="84139" y="30021"/>
                    </a:moveTo>
                    <a:cubicBezTo>
                      <a:pt x="86073" y="30021"/>
                      <a:pt x="87951" y="30818"/>
                      <a:pt x="89290" y="32268"/>
                    </a:cubicBezTo>
                    <a:lnTo>
                      <a:pt x="89290" y="32268"/>
                    </a:lnTo>
                    <a:cubicBezTo>
                      <a:pt x="89274" y="32267"/>
                      <a:pt x="89257" y="32267"/>
                      <a:pt x="89240" y="32267"/>
                    </a:cubicBezTo>
                    <a:cubicBezTo>
                      <a:pt x="87371" y="32267"/>
                      <a:pt x="85603" y="33106"/>
                      <a:pt x="84362" y="34409"/>
                    </a:cubicBezTo>
                    <a:cubicBezTo>
                      <a:pt x="84443" y="32814"/>
                      <a:pt x="83860" y="31318"/>
                      <a:pt x="82875" y="30135"/>
                    </a:cubicBezTo>
                    <a:cubicBezTo>
                      <a:pt x="83295" y="30058"/>
                      <a:pt x="83719" y="30021"/>
                      <a:pt x="84139" y="30021"/>
                    </a:cubicBezTo>
                    <a:close/>
                    <a:moveTo>
                      <a:pt x="94446" y="30017"/>
                    </a:moveTo>
                    <a:cubicBezTo>
                      <a:pt x="94870" y="30017"/>
                      <a:pt x="95298" y="30056"/>
                      <a:pt x="95724" y="30135"/>
                    </a:cubicBezTo>
                    <a:cubicBezTo>
                      <a:pt x="94729" y="31318"/>
                      <a:pt x="94147" y="32814"/>
                      <a:pt x="94237" y="34409"/>
                    </a:cubicBezTo>
                    <a:cubicBezTo>
                      <a:pt x="92986" y="33106"/>
                      <a:pt x="91227" y="32267"/>
                      <a:pt x="89359" y="32267"/>
                    </a:cubicBezTo>
                    <a:cubicBezTo>
                      <a:pt x="89339" y="32267"/>
                      <a:pt x="89319" y="32267"/>
                      <a:pt x="89299" y="32268"/>
                    </a:cubicBezTo>
                    <a:cubicBezTo>
                      <a:pt x="90637" y="30820"/>
                      <a:pt x="92510" y="30017"/>
                      <a:pt x="94446" y="30017"/>
                    </a:cubicBezTo>
                    <a:close/>
                    <a:moveTo>
                      <a:pt x="47502" y="30107"/>
                    </a:moveTo>
                    <a:cubicBezTo>
                      <a:pt x="47926" y="30107"/>
                      <a:pt x="48354" y="30146"/>
                      <a:pt x="48780" y="30225"/>
                    </a:cubicBezTo>
                    <a:cubicBezTo>
                      <a:pt x="47785" y="31407"/>
                      <a:pt x="47203" y="32913"/>
                      <a:pt x="47284" y="34499"/>
                    </a:cubicBezTo>
                    <a:cubicBezTo>
                      <a:pt x="46042" y="33196"/>
                      <a:pt x="44275" y="32366"/>
                      <a:pt x="42406" y="32366"/>
                    </a:cubicBezTo>
                    <a:cubicBezTo>
                      <a:pt x="42386" y="32366"/>
                      <a:pt x="42366" y="32366"/>
                      <a:pt x="42346" y="32366"/>
                    </a:cubicBezTo>
                    <a:cubicBezTo>
                      <a:pt x="42343" y="32366"/>
                      <a:pt x="42341" y="32366"/>
                      <a:pt x="42338" y="32366"/>
                    </a:cubicBezTo>
                    <a:lnTo>
                      <a:pt x="42338" y="32366"/>
                    </a:lnTo>
                    <a:lnTo>
                      <a:pt x="42355" y="32357"/>
                    </a:lnTo>
                    <a:cubicBezTo>
                      <a:pt x="43693" y="30910"/>
                      <a:pt x="45566" y="30107"/>
                      <a:pt x="47502" y="30107"/>
                    </a:cubicBezTo>
                    <a:close/>
                    <a:moveTo>
                      <a:pt x="106100" y="25400"/>
                    </a:moveTo>
                    <a:cubicBezTo>
                      <a:pt x="106559" y="25400"/>
                      <a:pt x="107021" y="25446"/>
                      <a:pt x="107480" y="25538"/>
                    </a:cubicBezTo>
                    <a:cubicBezTo>
                      <a:pt x="106477" y="26801"/>
                      <a:pt x="105930" y="28404"/>
                      <a:pt x="106136" y="30079"/>
                    </a:cubicBezTo>
                    <a:lnTo>
                      <a:pt x="106136" y="30079"/>
                    </a:lnTo>
                    <a:cubicBezTo>
                      <a:pt x="106645" y="29966"/>
                      <a:pt x="107158" y="29911"/>
                      <a:pt x="107667" y="29911"/>
                    </a:cubicBezTo>
                    <a:cubicBezTo>
                      <a:pt x="109601" y="29911"/>
                      <a:pt x="111474" y="30709"/>
                      <a:pt x="112821" y="32169"/>
                    </a:cubicBezTo>
                    <a:cubicBezTo>
                      <a:pt x="112793" y="32169"/>
                      <a:pt x="112765" y="32169"/>
                      <a:pt x="112738" y="32169"/>
                    </a:cubicBezTo>
                    <a:cubicBezTo>
                      <a:pt x="110761" y="32169"/>
                      <a:pt x="108905" y="33112"/>
                      <a:pt x="107659" y="34553"/>
                    </a:cubicBezTo>
                    <a:cubicBezTo>
                      <a:pt x="107785" y="32886"/>
                      <a:pt x="107175" y="31300"/>
                      <a:pt x="106127" y="30081"/>
                    </a:cubicBezTo>
                    <a:cubicBezTo>
                      <a:pt x="106130" y="30081"/>
                      <a:pt x="106132" y="30080"/>
                      <a:pt x="106134" y="30080"/>
                    </a:cubicBezTo>
                    <a:lnTo>
                      <a:pt x="106134" y="30080"/>
                    </a:lnTo>
                    <a:lnTo>
                      <a:pt x="106127" y="30072"/>
                    </a:lnTo>
                    <a:cubicBezTo>
                      <a:pt x="104875" y="28616"/>
                      <a:pt x="102990" y="27662"/>
                      <a:pt x="100995" y="27662"/>
                    </a:cubicBezTo>
                    <a:cubicBezTo>
                      <a:pt x="100976" y="27662"/>
                      <a:pt x="100958" y="27662"/>
                      <a:pt x="100939" y="27662"/>
                    </a:cubicBezTo>
                    <a:cubicBezTo>
                      <a:pt x="100919" y="27662"/>
                      <a:pt x="100900" y="27662"/>
                      <a:pt x="100880" y="27662"/>
                    </a:cubicBezTo>
                    <a:cubicBezTo>
                      <a:pt x="99020" y="27662"/>
                      <a:pt x="97252" y="28500"/>
                      <a:pt x="96011" y="29804"/>
                    </a:cubicBezTo>
                    <a:cubicBezTo>
                      <a:pt x="96091" y="28209"/>
                      <a:pt x="95509" y="26712"/>
                      <a:pt x="94514" y="25529"/>
                    </a:cubicBezTo>
                    <a:cubicBezTo>
                      <a:pt x="94943" y="25450"/>
                      <a:pt x="95373" y="25411"/>
                      <a:pt x="95801" y="25411"/>
                    </a:cubicBezTo>
                    <a:cubicBezTo>
                      <a:pt x="97734" y="25411"/>
                      <a:pt x="99605" y="26207"/>
                      <a:pt x="100948" y="27653"/>
                    </a:cubicBezTo>
                    <a:cubicBezTo>
                      <a:pt x="102288" y="26205"/>
                      <a:pt x="104166" y="25400"/>
                      <a:pt x="106100" y="25400"/>
                    </a:cubicBezTo>
                    <a:close/>
                    <a:moveTo>
                      <a:pt x="13662" y="30223"/>
                    </a:moveTo>
                    <a:cubicBezTo>
                      <a:pt x="15598" y="30223"/>
                      <a:pt x="17464" y="31021"/>
                      <a:pt x="18807" y="32474"/>
                    </a:cubicBezTo>
                    <a:cubicBezTo>
                      <a:pt x="18787" y="32474"/>
                      <a:pt x="18768" y="32473"/>
                      <a:pt x="18748" y="32473"/>
                    </a:cubicBezTo>
                    <a:cubicBezTo>
                      <a:pt x="16879" y="32473"/>
                      <a:pt x="15111" y="33312"/>
                      <a:pt x="13870" y="34615"/>
                    </a:cubicBezTo>
                    <a:cubicBezTo>
                      <a:pt x="13951" y="33020"/>
                      <a:pt x="13368" y="31515"/>
                      <a:pt x="12374" y="30341"/>
                    </a:cubicBezTo>
                    <a:cubicBezTo>
                      <a:pt x="12803" y="30262"/>
                      <a:pt x="13234" y="30223"/>
                      <a:pt x="13662" y="30223"/>
                    </a:cubicBezTo>
                    <a:close/>
                    <a:moveTo>
                      <a:pt x="23936" y="30219"/>
                    </a:moveTo>
                    <a:cubicBezTo>
                      <a:pt x="24366" y="30219"/>
                      <a:pt x="24800" y="30259"/>
                      <a:pt x="25232" y="30341"/>
                    </a:cubicBezTo>
                    <a:cubicBezTo>
                      <a:pt x="24237" y="31515"/>
                      <a:pt x="23655" y="33020"/>
                      <a:pt x="23744" y="34615"/>
                    </a:cubicBezTo>
                    <a:cubicBezTo>
                      <a:pt x="22494" y="33303"/>
                      <a:pt x="20727" y="32473"/>
                      <a:pt x="18867" y="32473"/>
                    </a:cubicBezTo>
                    <a:cubicBezTo>
                      <a:pt x="18847" y="32473"/>
                      <a:pt x="18827" y="32474"/>
                      <a:pt x="18807" y="32474"/>
                    </a:cubicBezTo>
                    <a:lnTo>
                      <a:pt x="18807" y="32465"/>
                    </a:lnTo>
                    <a:cubicBezTo>
                      <a:pt x="20140" y="31022"/>
                      <a:pt x="22007" y="30219"/>
                      <a:pt x="23936" y="30219"/>
                    </a:cubicBezTo>
                    <a:close/>
                    <a:moveTo>
                      <a:pt x="37182" y="30113"/>
                    </a:moveTo>
                    <a:cubicBezTo>
                      <a:pt x="39117" y="30113"/>
                      <a:pt x="40995" y="30910"/>
                      <a:pt x="42337" y="32366"/>
                    </a:cubicBezTo>
                    <a:lnTo>
                      <a:pt x="42337" y="32366"/>
                    </a:lnTo>
                    <a:cubicBezTo>
                      <a:pt x="42313" y="32366"/>
                      <a:pt x="42288" y="32366"/>
                      <a:pt x="42264" y="32366"/>
                    </a:cubicBezTo>
                    <a:cubicBezTo>
                      <a:pt x="40296" y="32366"/>
                      <a:pt x="38431" y="33309"/>
                      <a:pt x="37185" y="34750"/>
                    </a:cubicBezTo>
                    <a:cubicBezTo>
                      <a:pt x="37320" y="33083"/>
                      <a:pt x="36710" y="31506"/>
                      <a:pt x="35662" y="30278"/>
                    </a:cubicBezTo>
                    <a:cubicBezTo>
                      <a:pt x="36167" y="30167"/>
                      <a:pt x="36676" y="30113"/>
                      <a:pt x="37182" y="30113"/>
                    </a:cubicBezTo>
                    <a:close/>
                    <a:moveTo>
                      <a:pt x="124479" y="28060"/>
                    </a:moveTo>
                    <a:cubicBezTo>
                      <a:pt x="127651" y="28060"/>
                      <a:pt x="130826" y="30136"/>
                      <a:pt x="130867" y="34291"/>
                    </a:cubicBezTo>
                    <a:lnTo>
                      <a:pt x="130867" y="34291"/>
                    </a:lnTo>
                    <a:cubicBezTo>
                      <a:pt x="130397" y="34190"/>
                      <a:pt x="129923" y="34141"/>
                      <a:pt x="129452" y="34141"/>
                    </a:cubicBezTo>
                    <a:cubicBezTo>
                      <a:pt x="127593" y="34141"/>
                      <a:pt x="125787" y="34908"/>
                      <a:pt x="124487" y="36300"/>
                    </a:cubicBezTo>
                    <a:cubicBezTo>
                      <a:pt x="123215" y="34920"/>
                      <a:pt x="121414" y="34140"/>
                      <a:pt x="119541" y="34140"/>
                    </a:cubicBezTo>
                    <a:cubicBezTo>
                      <a:pt x="119057" y="34140"/>
                      <a:pt x="118564" y="34194"/>
                      <a:pt x="118098" y="34293"/>
                    </a:cubicBezTo>
                    <a:cubicBezTo>
                      <a:pt x="118130" y="30138"/>
                      <a:pt x="121303" y="28060"/>
                      <a:pt x="124479" y="28060"/>
                    </a:cubicBezTo>
                    <a:close/>
                    <a:moveTo>
                      <a:pt x="100961" y="28160"/>
                    </a:moveTo>
                    <a:cubicBezTo>
                      <a:pt x="104135" y="28160"/>
                      <a:pt x="107310" y="30239"/>
                      <a:pt x="107355" y="34400"/>
                    </a:cubicBezTo>
                    <a:cubicBezTo>
                      <a:pt x="106875" y="34295"/>
                      <a:pt x="106390" y="34244"/>
                      <a:pt x="105910" y="34244"/>
                    </a:cubicBezTo>
                    <a:cubicBezTo>
                      <a:pt x="104056" y="34244"/>
                      <a:pt x="102256" y="35007"/>
                      <a:pt x="100961" y="36393"/>
                    </a:cubicBezTo>
                    <a:lnTo>
                      <a:pt x="100961" y="36393"/>
                    </a:lnTo>
                    <a:cubicBezTo>
                      <a:pt x="99680" y="35026"/>
                      <a:pt x="97881" y="34239"/>
                      <a:pt x="96011" y="34239"/>
                    </a:cubicBezTo>
                    <a:cubicBezTo>
                      <a:pt x="95527" y="34239"/>
                      <a:pt x="95043" y="34293"/>
                      <a:pt x="94568" y="34400"/>
                    </a:cubicBezTo>
                    <a:cubicBezTo>
                      <a:pt x="94608" y="30241"/>
                      <a:pt x="97784" y="28160"/>
                      <a:pt x="100961" y="28160"/>
                    </a:cubicBezTo>
                    <a:close/>
                    <a:moveTo>
                      <a:pt x="77631" y="28164"/>
                    </a:moveTo>
                    <a:cubicBezTo>
                      <a:pt x="80804" y="28164"/>
                      <a:pt x="83979" y="30241"/>
                      <a:pt x="84022" y="34396"/>
                    </a:cubicBezTo>
                    <a:lnTo>
                      <a:pt x="84022" y="34396"/>
                    </a:lnTo>
                    <a:cubicBezTo>
                      <a:pt x="83552" y="34297"/>
                      <a:pt x="83079" y="34248"/>
                      <a:pt x="82611" y="34248"/>
                    </a:cubicBezTo>
                    <a:cubicBezTo>
                      <a:pt x="80750" y="34248"/>
                      <a:pt x="78950" y="35013"/>
                      <a:pt x="77651" y="36398"/>
                    </a:cubicBezTo>
                    <a:cubicBezTo>
                      <a:pt x="76369" y="35028"/>
                      <a:pt x="74577" y="34239"/>
                      <a:pt x="72704" y="34239"/>
                    </a:cubicBezTo>
                    <a:cubicBezTo>
                      <a:pt x="72212" y="34248"/>
                      <a:pt x="71728" y="34293"/>
                      <a:pt x="71253" y="34400"/>
                    </a:cubicBezTo>
                    <a:cubicBezTo>
                      <a:pt x="71284" y="30243"/>
                      <a:pt x="74456" y="28164"/>
                      <a:pt x="77631" y="28164"/>
                    </a:cubicBezTo>
                    <a:close/>
                    <a:moveTo>
                      <a:pt x="53994" y="28259"/>
                    </a:moveTo>
                    <a:cubicBezTo>
                      <a:pt x="57168" y="28259"/>
                      <a:pt x="60343" y="30337"/>
                      <a:pt x="60384" y="34497"/>
                    </a:cubicBezTo>
                    <a:lnTo>
                      <a:pt x="60384" y="34497"/>
                    </a:lnTo>
                    <a:cubicBezTo>
                      <a:pt x="59906" y="34393"/>
                      <a:pt x="59425" y="34343"/>
                      <a:pt x="58949" y="34343"/>
                    </a:cubicBezTo>
                    <a:cubicBezTo>
                      <a:pt x="57093" y="34343"/>
                      <a:pt x="55300" y="35109"/>
                      <a:pt x="54004" y="36497"/>
                    </a:cubicBezTo>
                    <a:cubicBezTo>
                      <a:pt x="52723" y="35126"/>
                      <a:pt x="50931" y="34338"/>
                      <a:pt x="49049" y="34338"/>
                    </a:cubicBezTo>
                    <a:cubicBezTo>
                      <a:pt x="48565" y="34338"/>
                      <a:pt x="48081" y="34391"/>
                      <a:pt x="47606" y="34499"/>
                    </a:cubicBezTo>
                    <a:cubicBezTo>
                      <a:pt x="47642" y="30340"/>
                      <a:pt x="50818" y="28259"/>
                      <a:pt x="53994" y="28259"/>
                    </a:cubicBezTo>
                    <a:close/>
                    <a:moveTo>
                      <a:pt x="7145" y="28361"/>
                    </a:moveTo>
                    <a:cubicBezTo>
                      <a:pt x="10322" y="28361"/>
                      <a:pt x="13498" y="30440"/>
                      <a:pt x="13538" y="34597"/>
                    </a:cubicBezTo>
                    <a:cubicBezTo>
                      <a:pt x="13065" y="34495"/>
                      <a:pt x="12588" y="34446"/>
                      <a:pt x="12114" y="34446"/>
                    </a:cubicBezTo>
                    <a:cubicBezTo>
                      <a:pt x="10255" y="34446"/>
                      <a:pt x="8451" y="35212"/>
                      <a:pt x="7159" y="36605"/>
                    </a:cubicBezTo>
                    <a:cubicBezTo>
                      <a:pt x="5877" y="35225"/>
                      <a:pt x="4076" y="34445"/>
                      <a:pt x="2194" y="34445"/>
                    </a:cubicBezTo>
                    <a:cubicBezTo>
                      <a:pt x="1711" y="34445"/>
                      <a:pt x="1227" y="34490"/>
                      <a:pt x="752" y="34597"/>
                    </a:cubicBezTo>
                    <a:cubicBezTo>
                      <a:pt x="792" y="30440"/>
                      <a:pt x="3969" y="28361"/>
                      <a:pt x="7145" y="28361"/>
                    </a:cubicBezTo>
                    <a:close/>
                    <a:moveTo>
                      <a:pt x="30465" y="28367"/>
                    </a:moveTo>
                    <a:cubicBezTo>
                      <a:pt x="33637" y="28367"/>
                      <a:pt x="36811" y="30444"/>
                      <a:pt x="36854" y="34602"/>
                    </a:cubicBezTo>
                    <a:lnTo>
                      <a:pt x="36854" y="34602"/>
                    </a:lnTo>
                    <a:cubicBezTo>
                      <a:pt x="36379" y="34500"/>
                      <a:pt x="35901" y="34450"/>
                      <a:pt x="35426" y="34450"/>
                    </a:cubicBezTo>
                    <a:cubicBezTo>
                      <a:pt x="33569" y="34450"/>
                      <a:pt x="31771" y="35216"/>
                      <a:pt x="30483" y="36605"/>
                    </a:cubicBezTo>
                    <a:cubicBezTo>
                      <a:pt x="29201" y="35234"/>
                      <a:pt x="27409" y="34445"/>
                      <a:pt x="25528" y="34445"/>
                    </a:cubicBezTo>
                    <a:cubicBezTo>
                      <a:pt x="25044" y="34445"/>
                      <a:pt x="24560" y="34499"/>
                      <a:pt x="24085" y="34606"/>
                    </a:cubicBezTo>
                    <a:cubicBezTo>
                      <a:pt x="24116" y="30448"/>
                      <a:pt x="27290" y="28367"/>
                      <a:pt x="30465" y="28367"/>
                    </a:cubicBezTo>
                    <a:close/>
                    <a:moveTo>
                      <a:pt x="119332" y="34516"/>
                    </a:moveTo>
                    <a:cubicBezTo>
                      <a:pt x="121268" y="34516"/>
                      <a:pt x="123142" y="35318"/>
                      <a:pt x="124487" y="36766"/>
                    </a:cubicBezTo>
                    <a:lnTo>
                      <a:pt x="124487" y="36766"/>
                    </a:lnTo>
                    <a:cubicBezTo>
                      <a:pt x="124484" y="36766"/>
                      <a:pt x="124481" y="36766"/>
                      <a:pt x="124478" y="36766"/>
                    </a:cubicBezTo>
                    <a:cubicBezTo>
                      <a:pt x="124459" y="36766"/>
                      <a:pt x="124439" y="36766"/>
                      <a:pt x="124419" y="36766"/>
                    </a:cubicBezTo>
                    <a:cubicBezTo>
                      <a:pt x="122559" y="36766"/>
                      <a:pt x="120791" y="37604"/>
                      <a:pt x="119550" y="38907"/>
                    </a:cubicBezTo>
                    <a:cubicBezTo>
                      <a:pt x="119631" y="37312"/>
                      <a:pt x="119048" y="35816"/>
                      <a:pt x="118054" y="34633"/>
                    </a:cubicBezTo>
                    <a:cubicBezTo>
                      <a:pt x="118479" y="34554"/>
                      <a:pt x="118907" y="34516"/>
                      <a:pt x="119332" y="34516"/>
                    </a:cubicBezTo>
                    <a:close/>
                    <a:moveTo>
                      <a:pt x="129633" y="34516"/>
                    </a:moveTo>
                    <a:cubicBezTo>
                      <a:pt x="130058" y="34516"/>
                      <a:pt x="130486" y="34554"/>
                      <a:pt x="130912" y="34633"/>
                    </a:cubicBezTo>
                    <a:cubicBezTo>
                      <a:pt x="129908" y="35816"/>
                      <a:pt x="129326" y="37321"/>
                      <a:pt x="129415" y="38907"/>
                    </a:cubicBezTo>
                    <a:cubicBezTo>
                      <a:pt x="128174" y="37604"/>
                      <a:pt x="126406" y="36766"/>
                      <a:pt x="124537" y="36766"/>
                    </a:cubicBezTo>
                    <a:cubicBezTo>
                      <a:pt x="124521" y="36766"/>
                      <a:pt x="124504" y="36766"/>
                      <a:pt x="124487" y="36766"/>
                    </a:cubicBezTo>
                    <a:lnTo>
                      <a:pt x="124487" y="36766"/>
                    </a:lnTo>
                    <a:cubicBezTo>
                      <a:pt x="125825" y="35318"/>
                      <a:pt x="127698" y="34516"/>
                      <a:pt x="129633" y="34516"/>
                    </a:cubicBezTo>
                    <a:close/>
                    <a:moveTo>
                      <a:pt x="60697" y="38943"/>
                    </a:moveTo>
                    <a:cubicBezTo>
                      <a:pt x="60700" y="38943"/>
                      <a:pt x="60703" y="38943"/>
                      <a:pt x="60707" y="38943"/>
                    </a:cubicBezTo>
                    <a:lnTo>
                      <a:pt x="60707" y="38943"/>
                    </a:lnTo>
                    <a:cubicBezTo>
                      <a:pt x="60709" y="38943"/>
                      <a:pt x="60712" y="38943"/>
                      <a:pt x="60715" y="38943"/>
                    </a:cubicBezTo>
                    <a:close/>
                    <a:moveTo>
                      <a:pt x="82776" y="34621"/>
                    </a:moveTo>
                    <a:cubicBezTo>
                      <a:pt x="83205" y="34621"/>
                      <a:pt x="83636" y="34660"/>
                      <a:pt x="84066" y="34741"/>
                    </a:cubicBezTo>
                    <a:cubicBezTo>
                      <a:pt x="83556" y="35341"/>
                      <a:pt x="83152" y="36031"/>
                      <a:pt x="82893" y="36775"/>
                    </a:cubicBezTo>
                    <a:lnTo>
                      <a:pt x="82875" y="36775"/>
                    </a:lnTo>
                    <a:cubicBezTo>
                      <a:pt x="82642" y="37474"/>
                      <a:pt x="82534" y="38208"/>
                      <a:pt x="82579" y="38952"/>
                    </a:cubicBezTo>
                    <a:cubicBezTo>
                      <a:pt x="81333" y="37644"/>
                      <a:pt x="79568" y="36811"/>
                      <a:pt x="77695" y="36811"/>
                    </a:cubicBezTo>
                    <a:cubicBezTo>
                      <a:pt x="79034" y="35399"/>
                      <a:pt x="80873" y="34621"/>
                      <a:pt x="82776" y="34621"/>
                    </a:cubicBezTo>
                    <a:close/>
                    <a:moveTo>
                      <a:pt x="95815" y="34621"/>
                    </a:moveTo>
                    <a:cubicBezTo>
                      <a:pt x="97719" y="34621"/>
                      <a:pt x="99565" y="35399"/>
                      <a:pt x="100903" y="36811"/>
                    </a:cubicBezTo>
                    <a:cubicBezTo>
                      <a:pt x="99030" y="36811"/>
                      <a:pt x="97265" y="37644"/>
                      <a:pt x="96020" y="38952"/>
                    </a:cubicBezTo>
                    <a:cubicBezTo>
                      <a:pt x="96056" y="38208"/>
                      <a:pt x="95948" y="37474"/>
                      <a:pt x="95706" y="36775"/>
                    </a:cubicBezTo>
                    <a:lnTo>
                      <a:pt x="95688" y="36775"/>
                    </a:lnTo>
                    <a:cubicBezTo>
                      <a:pt x="95428" y="36031"/>
                      <a:pt x="95034" y="35341"/>
                      <a:pt x="94523" y="34741"/>
                    </a:cubicBezTo>
                    <a:cubicBezTo>
                      <a:pt x="94953" y="34660"/>
                      <a:pt x="95385" y="34621"/>
                      <a:pt x="95815" y="34621"/>
                    </a:cubicBezTo>
                    <a:close/>
                    <a:moveTo>
                      <a:pt x="48844" y="34725"/>
                    </a:moveTo>
                    <a:cubicBezTo>
                      <a:pt x="50778" y="34725"/>
                      <a:pt x="52655" y="35522"/>
                      <a:pt x="53995" y="36972"/>
                    </a:cubicBezTo>
                    <a:lnTo>
                      <a:pt x="53995" y="36972"/>
                    </a:lnTo>
                    <a:cubicBezTo>
                      <a:pt x="53988" y="36972"/>
                      <a:pt x="53981" y="36972"/>
                      <a:pt x="53974" y="36972"/>
                    </a:cubicBezTo>
                    <a:cubicBezTo>
                      <a:pt x="52094" y="36972"/>
                      <a:pt x="50315" y="37803"/>
                      <a:pt x="49067" y="39113"/>
                    </a:cubicBezTo>
                    <a:cubicBezTo>
                      <a:pt x="49147" y="37527"/>
                      <a:pt x="48565" y="36022"/>
                      <a:pt x="47579" y="34839"/>
                    </a:cubicBezTo>
                    <a:cubicBezTo>
                      <a:pt x="48000" y="34763"/>
                      <a:pt x="48423" y="34725"/>
                      <a:pt x="48844" y="34725"/>
                    </a:cubicBezTo>
                    <a:close/>
                    <a:moveTo>
                      <a:pt x="59150" y="34722"/>
                    </a:moveTo>
                    <a:cubicBezTo>
                      <a:pt x="59575" y="34722"/>
                      <a:pt x="60003" y="34760"/>
                      <a:pt x="60429" y="34839"/>
                    </a:cubicBezTo>
                    <a:cubicBezTo>
                      <a:pt x="59434" y="36022"/>
                      <a:pt x="58852" y="37527"/>
                      <a:pt x="58941" y="39113"/>
                    </a:cubicBezTo>
                    <a:cubicBezTo>
                      <a:pt x="57691" y="37810"/>
                      <a:pt x="55923" y="36972"/>
                      <a:pt x="54063" y="36972"/>
                    </a:cubicBezTo>
                    <a:cubicBezTo>
                      <a:pt x="54043" y="36972"/>
                      <a:pt x="54024" y="36972"/>
                      <a:pt x="54004" y="36972"/>
                    </a:cubicBezTo>
                    <a:cubicBezTo>
                      <a:pt x="55341" y="35524"/>
                      <a:pt x="57215" y="34722"/>
                      <a:pt x="59150" y="34722"/>
                    </a:cubicBezTo>
                    <a:close/>
                    <a:moveTo>
                      <a:pt x="25322" y="34827"/>
                    </a:moveTo>
                    <a:cubicBezTo>
                      <a:pt x="27227" y="34827"/>
                      <a:pt x="29071" y="35605"/>
                      <a:pt x="30402" y="37017"/>
                    </a:cubicBezTo>
                    <a:cubicBezTo>
                      <a:pt x="28538" y="37017"/>
                      <a:pt x="26764" y="37850"/>
                      <a:pt x="25519" y="39149"/>
                    </a:cubicBezTo>
                    <a:cubicBezTo>
                      <a:pt x="25563" y="38415"/>
                      <a:pt x="25456" y="37671"/>
                      <a:pt x="25223" y="36972"/>
                    </a:cubicBezTo>
                    <a:lnTo>
                      <a:pt x="25196" y="36972"/>
                    </a:lnTo>
                    <a:cubicBezTo>
                      <a:pt x="24936" y="36228"/>
                      <a:pt x="24542" y="35547"/>
                      <a:pt x="24031" y="34947"/>
                    </a:cubicBezTo>
                    <a:cubicBezTo>
                      <a:pt x="24461" y="34866"/>
                      <a:pt x="24893" y="34827"/>
                      <a:pt x="25322" y="34827"/>
                    </a:cubicBezTo>
                    <a:close/>
                    <a:moveTo>
                      <a:pt x="12283" y="34827"/>
                    </a:moveTo>
                    <a:cubicBezTo>
                      <a:pt x="12712" y="34827"/>
                      <a:pt x="13144" y="34866"/>
                      <a:pt x="13574" y="34947"/>
                    </a:cubicBezTo>
                    <a:cubicBezTo>
                      <a:pt x="13063" y="35547"/>
                      <a:pt x="12669" y="36228"/>
                      <a:pt x="12400" y="36972"/>
                    </a:cubicBezTo>
                    <a:lnTo>
                      <a:pt x="12382" y="36972"/>
                    </a:lnTo>
                    <a:cubicBezTo>
                      <a:pt x="12141" y="37671"/>
                      <a:pt x="12042" y="38415"/>
                      <a:pt x="12087" y="39149"/>
                    </a:cubicBezTo>
                    <a:lnTo>
                      <a:pt x="12078" y="39158"/>
                    </a:lnTo>
                    <a:cubicBezTo>
                      <a:pt x="10832" y="37850"/>
                      <a:pt x="9067" y="37017"/>
                      <a:pt x="7203" y="37017"/>
                    </a:cubicBezTo>
                    <a:cubicBezTo>
                      <a:pt x="8534" y="35605"/>
                      <a:pt x="10378" y="34827"/>
                      <a:pt x="12283" y="34827"/>
                    </a:cubicBezTo>
                    <a:close/>
                    <a:moveTo>
                      <a:pt x="106092" y="34618"/>
                    </a:moveTo>
                    <a:cubicBezTo>
                      <a:pt x="106556" y="34618"/>
                      <a:pt x="107024" y="34664"/>
                      <a:pt x="107489" y="34759"/>
                    </a:cubicBezTo>
                    <a:cubicBezTo>
                      <a:pt x="106497" y="35993"/>
                      <a:pt x="105950" y="37566"/>
                      <a:pt x="106126" y="39211"/>
                    </a:cubicBezTo>
                    <a:lnTo>
                      <a:pt x="106126" y="39211"/>
                    </a:lnTo>
                    <a:cubicBezTo>
                      <a:pt x="104872" y="37760"/>
                      <a:pt x="102999" y="36811"/>
                      <a:pt x="101011" y="36811"/>
                    </a:cubicBezTo>
                    <a:cubicBezTo>
                      <a:pt x="102344" y="35398"/>
                      <a:pt x="104187" y="34618"/>
                      <a:pt x="106092" y="34618"/>
                    </a:cubicBezTo>
                    <a:close/>
                    <a:moveTo>
                      <a:pt x="70812" y="30100"/>
                    </a:moveTo>
                    <a:cubicBezTo>
                      <a:pt x="71307" y="30100"/>
                      <a:pt x="71806" y="30153"/>
                      <a:pt x="72301" y="30261"/>
                    </a:cubicBezTo>
                    <a:cubicBezTo>
                      <a:pt x="71289" y="31524"/>
                      <a:pt x="70742" y="33119"/>
                      <a:pt x="70939" y="34786"/>
                    </a:cubicBezTo>
                    <a:lnTo>
                      <a:pt x="70957" y="34786"/>
                    </a:lnTo>
                    <a:cubicBezTo>
                      <a:pt x="71464" y="34672"/>
                      <a:pt x="71976" y="34617"/>
                      <a:pt x="72484" y="34617"/>
                    </a:cubicBezTo>
                    <a:cubicBezTo>
                      <a:pt x="74391" y="34617"/>
                      <a:pt x="76244" y="35395"/>
                      <a:pt x="77588" y="36811"/>
                    </a:cubicBezTo>
                    <a:cubicBezTo>
                      <a:pt x="75545" y="36811"/>
                      <a:pt x="73618" y="37823"/>
                      <a:pt x="72364" y="39338"/>
                    </a:cubicBezTo>
                    <a:cubicBezTo>
                      <a:pt x="72712" y="35639"/>
                      <a:pt x="69416" y="32366"/>
                      <a:pt x="65722" y="32366"/>
                    </a:cubicBezTo>
                    <a:cubicBezTo>
                      <a:pt x="65702" y="32366"/>
                      <a:pt x="65682" y="32366"/>
                      <a:pt x="65662" y="32366"/>
                    </a:cubicBezTo>
                    <a:cubicBezTo>
                      <a:pt x="65642" y="32366"/>
                      <a:pt x="65622" y="32366"/>
                      <a:pt x="65602" y="32366"/>
                    </a:cubicBezTo>
                    <a:cubicBezTo>
                      <a:pt x="63733" y="32366"/>
                      <a:pt x="61974" y="33196"/>
                      <a:pt x="60724" y="34499"/>
                    </a:cubicBezTo>
                    <a:cubicBezTo>
                      <a:pt x="60814" y="32913"/>
                      <a:pt x="60231" y="31407"/>
                      <a:pt x="59237" y="30225"/>
                    </a:cubicBezTo>
                    <a:cubicBezTo>
                      <a:pt x="59663" y="30146"/>
                      <a:pt x="60090" y="30107"/>
                      <a:pt x="60515" y="30107"/>
                    </a:cubicBezTo>
                    <a:cubicBezTo>
                      <a:pt x="62451" y="30107"/>
                      <a:pt x="64326" y="30910"/>
                      <a:pt x="65671" y="32357"/>
                    </a:cubicBezTo>
                    <a:cubicBezTo>
                      <a:pt x="67011" y="30902"/>
                      <a:pt x="68881" y="30100"/>
                      <a:pt x="70812" y="30100"/>
                    </a:cubicBezTo>
                    <a:close/>
                    <a:moveTo>
                      <a:pt x="35613" y="34818"/>
                    </a:moveTo>
                    <a:cubicBezTo>
                      <a:pt x="36073" y="34818"/>
                      <a:pt x="36537" y="34863"/>
                      <a:pt x="36997" y="34956"/>
                    </a:cubicBezTo>
                    <a:cubicBezTo>
                      <a:pt x="36011" y="36201"/>
                      <a:pt x="35456" y="37769"/>
                      <a:pt x="35635" y="39418"/>
                    </a:cubicBezTo>
                    <a:cubicBezTo>
                      <a:pt x="34389" y="37958"/>
                      <a:pt x="32508" y="37017"/>
                      <a:pt x="30519" y="37008"/>
                    </a:cubicBezTo>
                    <a:cubicBezTo>
                      <a:pt x="31861" y="35593"/>
                      <a:pt x="33709" y="34818"/>
                      <a:pt x="35613" y="34818"/>
                    </a:cubicBezTo>
                    <a:close/>
                    <a:moveTo>
                      <a:pt x="112816" y="32662"/>
                    </a:moveTo>
                    <a:cubicBezTo>
                      <a:pt x="115993" y="32662"/>
                      <a:pt x="119169" y="34741"/>
                      <a:pt x="119209" y="38898"/>
                    </a:cubicBezTo>
                    <a:cubicBezTo>
                      <a:pt x="118736" y="38797"/>
                      <a:pt x="118259" y="38747"/>
                      <a:pt x="117785" y="38747"/>
                    </a:cubicBezTo>
                    <a:cubicBezTo>
                      <a:pt x="115926" y="38747"/>
                      <a:pt x="114120" y="39513"/>
                      <a:pt x="112821" y="40906"/>
                    </a:cubicBezTo>
                    <a:cubicBezTo>
                      <a:pt x="111539" y="39526"/>
                      <a:pt x="109747" y="38746"/>
                      <a:pt x="107865" y="38746"/>
                    </a:cubicBezTo>
                    <a:cubicBezTo>
                      <a:pt x="107382" y="38746"/>
                      <a:pt x="106898" y="38800"/>
                      <a:pt x="106423" y="38898"/>
                    </a:cubicBezTo>
                    <a:cubicBezTo>
                      <a:pt x="106463" y="34741"/>
                      <a:pt x="109640" y="32662"/>
                      <a:pt x="112816" y="32662"/>
                    </a:cubicBezTo>
                    <a:close/>
                    <a:moveTo>
                      <a:pt x="136134" y="32665"/>
                    </a:moveTo>
                    <a:cubicBezTo>
                      <a:pt x="139310" y="32665"/>
                      <a:pt x="142484" y="34742"/>
                      <a:pt x="142525" y="38898"/>
                    </a:cubicBezTo>
                    <a:cubicBezTo>
                      <a:pt x="142050" y="38797"/>
                      <a:pt x="141571" y="38747"/>
                      <a:pt x="141097" y="38747"/>
                    </a:cubicBezTo>
                    <a:cubicBezTo>
                      <a:pt x="139236" y="38747"/>
                      <a:pt x="137435" y="39513"/>
                      <a:pt x="136136" y="40906"/>
                    </a:cubicBezTo>
                    <a:cubicBezTo>
                      <a:pt x="134854" y="39526"/>
                      <a:pt x="133062" y="38746"/>
                      <a:pt x="131181" y="38746"/>
                    </a:cubicBezTo>
                    <a:cubicBezTo>
                      <a:pt x="130697" y="38746"/>
                      <a:pt x="130213" y="38800"/>
                      <a:pt x="129738" y="38898"/>
                    </a:cubicBezTo>
                    <a:cubicBezTo>
                      <a:pt x="129778" y="34744"/>
                      <a:pt x="132957" y="32665"/>
                      <a:pt x="136134" y="32665"/>
                    </a:cubicBezTo>
                    <a:close/>
                    <a:moveTo>
                      <a:pt x="89291" y="32767"/>
                    </a:moveTo>
                    <a:cubicBezTo>
                      <a:pt x="91871" y="32767"/>
                      <a:pt x="94452" y="34140"/>
                      <a:pt x="95348" y="36891"/>
                    </a:cubicBezTo>
                    <a:lnTo>
                      <a:pt x="95357" y="36882"/>
                    </a:lnTo>
                    <a:lnTo>
                      <a:pt x="95375" y="36882"/>
                    </a:lnTo>
                    <a:cubicBezTo>
                      <a:pt x="95581" y="37545"/>
                      <a:pt x="95688" y="38244"/>
                      <a:pt x="95688" y="38934"/>
                    </a:cubicBezTo>
                    <a:cubicBezTo>
                      <a:pt x="95215" y="38832"/>
                      <a:pt x="94738" y="38783"/>
                      <a:pt x="94264" y="38783"/>
                    </a:cubicBezTo>
                    <a:cubicBezTo>
                      <a:pt x="92405" y="38783"/>
                      <a:pt x="90601" y="39549"/>
                      <a:pt x="89308" y="40941"/>
                    </a:cubicBezTo>
                    <a:cubicBezTo>
                      <a:pt x="88027" y="39562"/>
                      <a:pt x="86235" y="38782"/>
                      <a:pt x="84353" y="38782"/>
                    </a:cubicBezTo>
                    <a:cubicBezTo>
                      <a:pt x="83869" y="38782"/>
                      <a:pt x="83385" y="38836"/>
                      <a:pt x="82910" y="38934"/>
                    </a:cubicBezTo>
                    <a:cubicBezTo>
                      <a:pt x="82910" y="38244"/>
                      <a:pt x="83018" y="37545"/>
                      <a:pt x="83224" y="36882"/>
                    </a:cubicBezTo>
                    <a:lnTo>
                      <a:pt x="83242" y="36882"/>
                    </a:lnTo>
                    <a:cubicBezTo>
                      <a:pt x="84134" y="34140"/>
                      <a:pt x="86712" y="32767"/>
                      <a:pt x="89291" y="32767"/>
                    </a:cubicBezTo>
                    <a:close/>
                    <a:moveTo>
                      <a:pt x="42335" y="32864"/>
                    </a:moveTo>
                    <a:cubicBezTo>
                      <a:pt x="45506" y="32864"/>
                      <a:pt x="48679" y="34938"/>
                      <a:pt x="48726" y="39092"/>
                    </a:cubicBezTo>
                    <a:lnTo>
                      <a:pt x="48726" y="39092"/>
                    </a:lnTo>
                    <a:cubicBezTo>
                      <a:pt x="48257" y="38992"/>
                      <a:pt x="47785" y="38944"/>
                      <a:pt x="47316" y="38944"/>
                    </a:cubicBezTo>
                    <a:cubicBezTo>
                      <a:pt x="45455" y="38944"/>
                      <a:pt x="43655" y="39710"/>
                      <a:pt x="42355" y="41103"/>
                    </a:cubicBezTo>
                    <a:cubicBezTo>
                      <a:pt x="41074" y="39723"/>
                      <a:pt x="39282" y="38943"/>
                      <a:pt x="37400" y="38943"/>
                    </a:cubicBezTo>
                    <a:cubicBezTo>
                      <a:pt x="36916" y="38943"/>
                      <a:pt x="36432" y="38997"/>
                      <a:pt x="35958" y="39096"/>
                    </a:cubicBezTo>
                    <a:cubicBezTo>
                      <a:pt x="35989" y="34942"/>
                      <a:pt x="39161" y="32864"/>
                      <a:pt x="42335" y="32864"/>
                    </a:cubicBezTo>
                    <a:close/>
                    <a:moveTo>
                      <a:pt x="65669" y="32862"/>
                    </a:moveTo>
                    <a:cubicBezTo>
                      <a:pt x="68844" y="32862"/>
                      <a:pt x="72019" y="34939"/>
                      <a:pt x="72059" y="39096"/>
                    </a:cubicBezTo>
                    <a:cubicBezTo>
                      <a:pt x="71584" y="38994"/>
                      <a:pt x="71106" y="38944"/>
                      <a:pt x="70631" y="38944"/>
                    </a:cubicBezTo>
                    <a:cubicBezTo>
                      <a:pt x="68767" y="38944"/>
                      <a:pt x="66963" y="39710"/>
                      <a:pt x="65671" y="41103"/>
                    </a:cubicBezTo>
                    <a:cubicBezTo>
                      <a:pt x="64391" y="39725"/>
                      <a:pt x="62594" y="38946"/>
                      <a:pt x="60707" y="38943"/>
                    </a:cubicBezTo>
                    <a:lnTo>
                      <a:pt x="60707" y="38943"/>
                    </a:lnTo>
                    <a:cubicBezTo>
                      <a:pt x="60226" y="38944"/>
                      <a:pt x="59745" y="38998"/>
                      <a:pt x="59273" y="39096"/>
                    </a:cubicBezTo>
                    <a:cubicBezTo>
                      <a:pt x="59313" y="34941"/>
                      <a:pt x="62491" y="32862"/>
                      <a:pt x="65669" y="32862"/>
                    </a:cubicBezTo>
                    <a:close/>
                    <a:moveTo>
                      <a:pt x="18802" y="32972"/>
                    </a:moveTo>
                    <a:cubicBezTo>
                      <a:pt x="21383" y="32972"/>
                      <a:pt x="23964" y="34343"/>
                      <a:pt x="24864" y="37088"/>
                    </a:cubicBezTo>
                    <a:lnTo>
                      <a:pt x="24882" y="37088"/>
                    </a:lnTo>
                    <a:cubicBezTo>
                      <a:pt x="25088" y="37760"/>
                      <a:pt x="25187" y="38450"/>
                      <a:pt x="25196" y="39149"/>
                    </a:cubicBezTo>
                    <a:cubicBezTo>
                      <a:pt x="24715" y="39044"/>
                      <a:pt x="24231" y="38993"/>
                      <a:pt x="23751" y="38993"/>
                    </a:cubicBezTo>
                    <a:cubicBezTo>
                      <a:pt x="21894" y="38993"/>
                      <a:pt x="20096" y="39759"/>
                      <a:pt x="18807" y="41148"/>
                    </a:cubicBezTo>
                    <a:cubicBezTo>
                      <a:pt x="17526" y="39777"/>
                      <a:pt x="15734" y="38988"/>
                      <a:pt x="13852" y="38988"/>
                    </a:cubicBezTo>
                    <a:cubicBezTo>
                      <a:pt x="13368" y="38988"/>
                      <a:pt x="12884" y="39042"/>
                      <a:pt x="12409" y="39149"/>
                    </a:cubicBezTo>
                    <a:cubicBezTo>
                      <a:pt x="12409" y="38450"/>
                      <a:pt x="12517" y="37751"/>
                      <a:pt x="12723" y="37088"/>
                    </a:cubicBezTo>
                    <a:lnTo>
                      <a:pt x="12741" y="37088"/>
                    </a:lnTo>
                    <a:cubicBezTo>
                      <a:pt x="13637" y="34345"/>
                      <a:pt x="16220" y="32972"/>
                      <a:pt x="18802" y="32972"/>
                    </a:cubicBezTo>
                    <a:close/>
                    <a:moveTo>
                      <a:pt x="130981" y="39121"/>
                    </a:moveTo>
                    <a:cubicBezTo>
                      <a:pt x="132916" y="39121"/>
                      <a:pt x="134790" y="39924"/>
                      <a:pt x="136127" y="41372"/>
                    </a:cubicBezTo>
                    <a:cubicBezTo>
                      <a:pt x="136107" y="41371"/>
                      <a:pt x="136087" y="41371"/>
                      <a:pt x="136067" y="41371"/>
                    </a:cubicBezTo>
                    <a:cubicBezTo>
                      <a:pt x="134199" y="41371"/>
                      <a:pt x="132440" y="42201"/>
                      <a:pt x="131190" y="43504"/>
                    </a:cubicBezTo>
                    <a:cubicBezTo>
                      <a:pt x="131225" y="42787"/>
                      <a:pt x="131136" y="42070"/>
                      <a:pt x="130912" y="41389"/>
                    </a:cubicBezTo>
                    <a:lnTo>
                      <a:pt x="130903" y="41389"/>
                    </a:lnTo>
                    <a:lnTo>
                      <a:pt x="130894" y="41354"/>
                    </a:lnTo>
                    <a:cubicBezTo>
                      <a:pt x="130894" y="41345"/>
                      <a:pt x="130894" y="41336"/>
                      <a:pt x="130885" y="41336"/>
                    </a:cubicBezTo>
                    <a:cubicBezTo>
                      <a:pt x="130625" y="40565"/>
                      <a:pt x="130222" y="39857"/>
                      <a:pt x="129702" y="39239"/>
                    </a:cubicBezTo>
                    <a:cubicBezTo>
                      <a:pt x="130128" y="39160"/>
                      <a:pt x="130556" y="39121"/>
                      <a:pt x="130981" y="39121"/>
                    </a:cubicBezTo>
                    <a:close/>
                    <a:moveTo>
                      <a:pt x="117967" y="39121"/>
                    </a:moveTo>
                    <a:cubicBezTo>
                      <a:pt x="118392" y="39121"/>
                      <a:pt x="118820" y="39160"/>
                      <a:pt x="119245" y="39239"/>
                    </a:cubicBezTo>
                    <a:cubicBezTo>
                      <a:pt x="118717" y="39857"/>
                      <a:pt x="118313" y="40565"/>
                      <a:pt x="118054" y="41336"/>
                    </a:cubicBezTo>
                    <a:cubicBezTo>
                      <a:pt x="118054" y="41336"/>
                      <a:pt x="118054" y="41345"/>
                      <a:pt x="118054" y="41354"/>
                    </a:cubicBezTo>
                    <a:cubicBezTo>
                      <a:pt x="118045" y="41354"/>
                      <a:pt x="118036" y="41380"/>
                      <a:pt x="118036" y="41389"/>
                    </a:cubicBezTo>
                    <a:cubicBezTo>
                      <a:pt x="117812" y="42070"/>
                      <a:pt x="117713" y="42787"/>
                      <a:pt x="117749" y="43513"/>
                    </a:cubicBezTo>
                    <a:cubicBezTo>
                      <a:pt x="116508" y="42210"/>
                      <a:pt x="114740" y="41371"/>
                      <a:pt x="112880" y="41371"/>
                    </a:cubicBezTo>
                    <a:cubicBezTo>
                      <a:pt x="112860" y="41371"/>
                      <a:pt x="112840" y="41371"/>
                      <a:pt x="112821" y="41372"/>
                    </a:cubicBezTo>
                    <a:cubicBezTo>
                      <a:pt x="114158" y="39924"/>
                      <a:pt x="116031" y="39121"/>
                      <a:pt x="117967" y="39121"/>
                    </a:cubicBezTo>
                    <a:close/>
                    <a:moveTo>
                      <a:pt x="94420" y="39162"/>
                    </a:moveTo>
                    <a:cubicBezTo>
                      <a:pt x="94850" y="39162"/>
                      <a:pt x="95283" y="39202"/>
                      <a:pt x="95715" y="39284"/>
                    </a:cubicBezTo>
                    <a:cubicBezTo>
                      <a:pt x="94720" y="40467"/>
                      <a:pt x="94138" y="41963"/>
                      <a:pt x="94228" y="43558"/>
                    </a:cubicBezTo>
                    <a:cubicBezTo>
                      <a:pt x="92986" y="42254"/>
                      <a:pt x="91218" y="41416"/>
                      <a:pt x="89350" y="41416"/>
                    </a:cubicBezTo>
                    <a:cubicBezTo>
                      <a:pt x="89330" y="41416"/>
                      <a:pt x="89310" y="41416"/>
                      <a:pt x="89290" y="41416"/>
                    </a:cubicBezTo>
                    <a:cubicBezTo>
                      <a:pt x="89271" y="41416"/>
                      <a:pt x="89251" y="41416"/>
                      <a:pt x="89231" y="41416"/>
                    </a:cubicBezTo>
                    <a:cubicBezTo>
                      <a:pt x="87363" y="41416"/>
                      <a:pt x="85603" y="42254"/>
                      <a:pt x="84353" y="43558"/>
                    </a:cubicBezTo>
                    <a:cubicBezTo>
                      <a:pt x="84443" y="41963"/>
                      <a:pt x="83860" y="40458"/>
                      <a:pt x="82866" y="39284"/>
                    </a:cubicBezTo>
                    <a:cubicBezTo>
                      <a:pt x="83294" y="39204"/>
                      <a:pt x="83725" y="39165"/>
                      <a:pt x="84152" y="39165"/>
                    </a:cubicBezTo>
                    <a:cubicBezTo>
                      <a:pt x="86085" y="39165"/>
                      <a:pt x="87957" y="39962"/>
                      <a:pt x="89299" y="41407"/>
                    </a:cubicBezTo>
                    <a:cubicBezTo>
                      <a:pt x="90633" y="39964"/>
                      <a:pt x="92493" y="39162"/>
                      <a:pt x="94420" y="39162"/>
                    </a:cubicBezTo>
                    <a:close/>
                    <a:moveTo>
                      <a:pt x="47485" y="39327"/>
                    </a:moveTo>
                    <a:cubicBezTo>
                      <a:pt x="47912" y="39327"/>
                      <a:pt x="48343" y="39366"/>
                      <a:pt x="48771" y="39445"/>
                    </a:cubicBezTo>
                    <a:cubicBezTo>
                      <a:pt x="48242" y="40063"/>
                      <a:pt x="47839" y="40771"/>
                      <a:pt x="47579" y="41533"/>
                    </a:cubicBezTo>
                    <a:cubicBezTo>
                      <a:pt x="47579" y="41542"/>
                      <a:pt x="47579" y="41542"/>
                      <a:pt x="47579" y="41551"/>
                    </a:cubicBezTo>
                    <a:lnTo>
                      <a:pt x="47570" y="41596"/>
                    </a:lnTo>
                    <a:lnTo>
                      <a:pt x="47561" y="41587"/>
                    </a:lnTo>
                    <a:cubicBezTo>
                      <a:pt x="47337" y="42277"/>
                      <a:pt x="47239" y="42993"/>
                      <a:pt x="47275" y="43710"/>
                    </a:cubicBezTo>
                    <a:cubicBezTo>
                      <a:pt x="46027" y="42400"/>
                      <a:pt x="44256" y="41569"/>
                      <a:pt x="42377" y="41569"/>
                    </a:cubicBezTo>
                    <a:cubicBezTo>
                      <a:pt x="42366" y="41569"/>
                      <a:pt x="42356" y="41569"/>
                      <a:pt x="42346" y="41569"/>
                    </a:cubicBezTo>
                    <a:cubicBezTo>
                      <a:pt x="43682" y="40123"/>
                      <a:pt x="45552" y="39327"/>
                      <a:pt x="47485" y="39327"/>
                    </a:cubicBezTo>
                    <a:close/>
                    <a:moveTo>
                      <a:pt x="60514" y="39327"/>
                    </a:moveTo>
                    <a:cubicBezTo>
                      <a:pt x="62447" y="39327"/>
                      <a:pt x="64317" y="40123"/>
                      <a:pt x="65653" y="41569"/>
                    </a:cubicBezTo>
                    <a:cubicBezTo>
                      <a:pt x="65633" y="41568"/>
                      <a:pt x="65613" y="41568"/>
                      <a:pt x="65593" y="41568"/>
                    </a:cubicBezTo>
                    <a:cubicBezTo>
                      <a:pt x="63725" y="41568"/>
                      <a:pt x="61966" y="42407"/>
                      <a:pt x="60715" y="43710"/>
                    </a:cubicBezTo>
                    <a:cubicBezTo>
                      <a:pt x="60751" y="42993"/>
                      <a:pt x="60662" y="42277"/>
                      <a:pt x="60438" y="41587"/>
                    </a:cubicBezTo>
                    <a:cubicBezTo>
                      <a:pt x="60438" y="41578"/>
                      <a:pt x="60429" y="41569"/>
                      <a:pt x="60420" y="41560"/>
                    </a:cubicBezTo>
                    <a:cubicBezTo>
                      <a:pt x="60420" y="41551"/>
                      <a:pt x="60420" y="41542"/>
                      <a:pt x="60411" y="41533"/>
                    </a:cubicBezTo>
                    <a:cubicBezTo>
                      <a:pt x="60151" y="40771"/>
                      <a:pt x="59748" y="40054"/>
                      <a:pt x="59228" y="39445"/>
                    </a:cubicBezTo>
                    <a:cubicBezTo>
                      <a:pt x="59656" y="39366"/>
                      <a:pt x="60087" y="39327"/>
                      <a:pt x="60514" y="39327"/>
                    </a:cubicBezTo>
                    <a:close/>
                    <a:moveTo>
                      <a:pt x="13656" y="39363"/>
                    </a:moveTo>
                    <a:cubicBezTo>
                      <a:pt x="15596" y="39363"/>
                      <a:pt x="17470" y="40166"/>
                      <a:pt x="18807" y="41613"/>
                    </a:cubicBezTo>
                    <a:cubicBezTo>
                      <a:pt x="18787" y="41613"/>
                      <a:pt x="18768" y="41613"/>
                      <a:pt x="18748" y="41613"/>
                    </a:cubicBezTo>
                    <a:cubicBezTo>
                      <a:pt x="16879" y="41613"/>
                      <a:pt x="15111" y="42452"/>
                      <a:pt x="13870" y="43755"/>
                    </a:cubicBezTo>
                    <a:cubicBezTo>
                      <a:pt x="13951" y="42169"/>
                      <a:pt x="13368" y="40664"/>
                      <a:pt x="12382" y="39490"/>
                    </a:cubicBezTo>
                    <a:lnTo>
                      <a:pt x="12374" y="39481"/>
                    </a:lnTo>
                    <a:cubicBezTo>
                      <a:pt x="12801" y="39402"/>
                      <a:pt x="13230" y="39363"/>
                      <a:pt x="13656" y="39363"/>
                    </a:cubicBezTo>
                    <a:close/>
                    <a:moveTo>
                      <a:pt x="23953" y="39363"/>
                    </a:moveTo>
                    <a:cubicBezTo>
                      <a:pt x="24378" y="39363"/>
                      <a:pt x="24806" y="39402"/>
                      <a:pt x="25232" y="39481"/>
                    </a:cubicBezTo>
                    <a:cubicBezTo>
                      <a:pt x="24237" y="40664"/>
                      <a:pt x="23655" y="42160"/>
                      <a:pt x="23744" y="43755"/>
                    </a:cubicBezTo>
                    <a:cubicBezTo>
                      <a:pt x="22494" y="42452"/>
                      <a:pt x="20726" y="41613"/>
                      <a:pt x="18866" y="41613"/>
                    </a:cubicBezTo>
                    <a:cubicBezTo>
                      <a:pt x="18846" y="41613"/>
                      <a:pt x="18827" y="41613"/>
                      <a:pt x="18807" y="41613"/>
                    </a:cubicBezTo>
                    <a:cubicBezTo>
                      <a:pt x="20144" y="40166"/>
                      <a:pt x="22018" y="39363"/>
                      <a:pt x="23953" y="39363"/>
                    </a:cubicBezTo>
                    <a:close/>
                    <a:moveTo>
                      <a:pt x="107671" y="39122"/>
                    </a:moveTo>
                    <a:cubicBezTo>
                      <a:pt x="109602" y="39122"/>
                      <a:pt x="111474" y="39919"/>
                      <a:pt x="112821" y="41372"/>
                    </a:cubicBezTo>
                    <a:cubicBezTo>
                      <a:pt x="112802" y="41371"/>
                      <a:pt x="112783" y="41371"/>
                      <a:pt x="112765" y="41371"/>
                    </a:cubicBezTo>
                    <a:cubicBezTo>
                      <a:pt x="110778" y="41371"/>
                      <a:pt x="108902" y="42317"/>
                      <a:pt x="107650" y="43764"/>
                    </a:cubicBezTo>
                    <a:lnTo>
                      <a:pt x="107650" y="43764"/>
                    </a:lnTo>
                    <a:cubicBezTo>
                      <a:pt x="107803" y="42097"/>
                      <a:pt x="107211" y="40511"/>
                      <a:pt x="106172" y="39284"/>
                    </a:cubicBezTo>
                    <a:cubicBezTo>
                      <a:pt x="106670" y="39175"/>
                      <a:pt x="107172" y="39122"/>
                      <a:pt x="107671" y="39122"/>
                    </a:cubicBezTo>
                    <a:close/>
                    <a:moveTo>
                      <a:pt x="37180" y="39320"/>
                    </a:moveTo>
                    <a:cubicBezTo>
                      <a:pt x="39113" y="39320"/>
                      <a:pt x="40988" y="40121"/>
                      <a:pt x="42328" y="41569"/>
                    </a:cubicBezTo>
                    <a:cubicBezTo>
                      <a:pt x="42310" y="41568"/>
                      <a:pt x="42291" y="41568"/>
                      <a:pt x="42273" y="41568"/>
                    </a:cubicBezTo>
                    <a:cubicBezTo>
                      <a:pt x="40286" y="41568"/>
                      <a:pt x="38419" y="42514"/>
                      <a:pt x="37167" y="43961"/>
                    </a:cubicBezTo>
                    <a:cubicBezTo>
                      <a:pt x="37320" y="42294"/>
                      <a:pt x="36728" y="40708"/>
                      <a:pt x="35689" y="39481"/>
                    </a:cubicBezTo>
                    <a:cubicBezTo>
                      <a:pt x="36184" y="39373"/>
                      <a:pt x="36684" y="39320"/>
                      <a:pt x="37180" y="39320"/>
                    </a:cubicBezTo>
                    <a:close/>
                    <a:moveTo>
                      <a:pt x="124483" y="37269"/>
                    </a:moveTo>
                    <a:cubicBezTo>
                      <a:pt x="127057" y="37269"/>
                      <a:pt x="129630" y="38633"/>
                      <a:pt x="130536" y="41363"/>
                    </a:cubicBezTo>
                    <a:cubicBezTo>
                      <a:pt x="130760" y="42053"/>
                      <a:pt x="130867" y="42769"/>
                      <a:pt x="130876" y="43495"/>
                    </a:cubicBezTo>
                    <a:cubicBezTo>
                      <a:pt x="130401" y="43393"/>
                      <a:pt x="129922" y="43343"/>
                      <a:pt x="129447" y="43343"/>
                    </a:cubicBezTo>
                    <a:cubicBezTo>
                      <a:pt x="127584" y="43343"/>
                      <a:pt x="125780" y="44110"/>
                      <a:pt x="124487" y="45502"/>
                    </a:cubicBezTo>
                    <a:cubicBezTo>
                      <a:pt x="123213" y="44130"/>
                      <a:pt x="121434" y="43343"/>
                      <a:pt x="119564" y="43343"/>
                    </a:cubicBezTo>
                    <a:cubicBezTo>
                      <a:pt x="119553" y="43343"/>
                      <a:pt x="119543" y="43343"/>
                      <a:pt x="119532" y="43343"/>
                    </a:cubicBezTo>
                    <a:cubicBezTo>
                      <a:pt x="119048" y="43343"/>
                      <a:pt x="118564" y="43388"/>
                      <a:pt x="118089" y="43495"/>
                    </a:cubicBezTo>
                    <a:cubicBezTo>
                      <a:pt x="118089" y="42769"/>
                      <a:pt x="118206" y="42053"/>
                      <a:pt x="118421" y="41363"/>
                    </a:cubicBezTo>
                    <a:lnTo>
                      <a:pt x="118430" y="41354"/>
                    </a:lnTo>
                    <a:cubicBezTo>
                      <a:pt x="119339" y="38631"/>
                      <a:pt x="121911" y="37269"/>
                      <a:pt x="124483" y="37269"/>
                    </a:cubicBezTo>
                    <a:close/>
                    <a:moveTo>
                      <a:pt x="77631" y="37312"/>
                    </a:moveTo>
                    <a:cubicBezTo>
                      <a:pt x="80804" y="37312"/>
                      <a:pt x="83980" y="39391"/>
                      <a:pt x="84022" y="43547"/>
                    </a:cubicBezTo>
                    <a:lnTo>
                      <a:pt x="84022" y="43547"/>
                    </a:lnTo>
                    <a:cubicBezTo>
                      <a:pt x="83546" y="43443"/>
                      <a:pt x="83066" y="43393"/>
                      <a:pt x="82590" y="43393"/>
                    </a:cubicBezTo>
                    <a:cubicBezTo>
                      <a:pt x="80737" y="43393"/>
                      <a:pt x="78939" y="44159"/>
                      <a:pt x="77651" y="45547"/>
                    </a:cubicBezTo>
                    <a:cubicBezTo>
                      <a:pt x="76369" y="44176"/>
                      <a:pt x="74577" y="43388"/>
                      <a:pt x="72696" y="43388"/>
                    </a:cubicBezTo>
                    <a:cubicBezTo>
                      <a:pt x="72212" y="43388"/>
                      <a:pt x="71728" y="43441"/>
                      <a:pt x="71253" y="43549"/>
                    </a:cubicBezTo>
                    <a:cubicBezTo>
                      <a:pt x="71284" y="39391"/>
                      <a:pt x="74456" y="37312"/>
                      <a:pt x="77631" y="37312"/>
                    </a:cubicBezTo>
                    <a:close/>
                    <a:moveTo>
                      <a:pt x="100946" y="37312"/>
                    </a:moveTo>
                    <a:cubicBezTo>
                      <a:pt x="104119" y="37312"/>
                      <a:pt x="107295" y="39391"/>
                      <a:pt x="107337" y="43547"/>
                    </a:cubicBezTo>
                    <a:lnTo>
                      <a:pt x="107337" y="43547"/>
                    </a:lnTo>
                    <a:cubicBezTo>
                      <a:pt x="106861" y="43443"/>
                      <a:pt x="106381" y="43393"/>
                      <a:pt x="105905" y="43393"/>
                    </a:cubicBezTo>
                    <a:cubicBezTo>
                      <a:pt x="104052" y="43393"/>
                      <a:pt x="102255" y="44159"/>
                      <a:pt x="100966" y="45547"/>
                    </a:cubicBezTo>
                    <a:cubicBezTo>
                      <a:pt x="99685" y="44176"/>
                      <a:pt x="97883" y="43388"/>
                      <a:pt x="96011" y="43388"/>
                    </a:cubicBezTo>
                    <a:cubicBezTo>
                      <a:pt x="95527" y="43388"/>
                      <a:pt x="95043" y="43441"/>
                      <a:pt x="94568" y="43549"/>
                    </a:cubicBezTo>
                    <a:cubicBezTo>
                      <a:pt x="94599" y="39391"/>
                      <a:pt x="97771" y="37312"/>
                      <a:pt x="100946" y="37312"/>
                    </a:cubicBezTo>
                    <a:close/>
                    <a:moveTo>
                      <a:pt x="54012" y="37467"/>
                    </a:moveTo>
                    <a:cubicBezTo>
                      <a:pt x="56585" y="37467"/>
                      <a:pt x="59156" y="38831"/>
                      <a:pt x="60061" y="41560"/>
                    </a:cubicBezTo>
                    <a:cubicBezTo>
                      <a:pt x="60285" y="42250"/>
                      <a:pt x="60393" y="42975"/>
                      <a:pt x="60393" y="43701"/>
                    </a:cubicBezTo>
                    <a:cubicBezTo>
                      <a:pt x="59914" y="43596"/>
                      <a:pt x="59431" y="43545"/>
                      <a:pt x="58952" y="43545"/>
                    </a:cubicBezTo>
                    <a:cubicBezTo>
                      <a:pt x="57099" y="43545"/>
                      <a:pt x="55302" y="44311"/>
                      <a:pt x="54013" y="45699"/>
                    </a:cubicBezTo>
                    <a:cubicBezTo>
                      <a:pt x="52739" y="44336"/>
                      <a:pt x="50960" y="43549"/>
                      <a:pt x="49089" y="43549"/>
                    </a:cubicBezTo>
                    <a:cubicBezTo>
                      <a:pt x="49079" y="43549"/>
                      <a:pt x="49068" y="43549"/>
                      <a:pt x="49058" y="43549"/>
                    </a:cubicBezTo>
                    <a:cubicBezTo>
                      <a:pt x="48574" y="43549"/>
                      <a:pt x="48090" y="43594"/>
                      <a:pt x="47615" y="43701"/>
                    </a:cubicBezTo>
                    <a:cubicBezTo>
                      <a:pt x="47615" y="42975"/>
                      <a:pt x="47723" y="42250"/>
                      <a:pt x="47938" y="41560"/>
                    </a:cubicBezTo>
                    <a:lnTo>
                      <a:pt x="47956" y="41560"/>
                    </a:lnTo>
                    <a:cubicBezTo>
                      <a:pt x="48865" y="38831"/>
                      <a:pt x="51439" y="37467"/>
                      <a:pt x="54012" y="37467"/>
                    </a:cubicBezTo>
                    <a:close/>
                    <a:moveTo>
                      <a:pt x="7148" y="37513"/>
                    </a:moveTo>
                    <a:cubicBezTo>
                      <a:pt x="10323" y="37513"/>
                      <a:pt x="13498" y="39590"/>
                      <a:pt x="13538" y="43746"/>
                    </a:cubicBezTo>
                    <a:cubicBezTo>
                      <a:pt x="13065" y="43644"/>
                      <a:pt x="12588" y="43594"/>
                      <a:pt x="12114" y="43594"/>
                    </a:cubicBezTo>
                    <a:cubicBezTo>
                      <a:pt x="10255" y="43594"/>
                      <a:pt x="8449" y="44361"/>
                      <a:pt x="7150" y="45753"/>
                    </a:cubicBezTo>
                    <a:cubicBezTo>
                      <a:pt x="5868" y="44373"/>
                      <a:pt x="4076" y="43594"/>
                      <a:pt x="2194" y="43594"/>
                    </a:cubicBezTo>
                    <a:cubicBezTo>
                      <a:pt x="1711" y="43594"/>
                      <a:pt x="1227" y="43647"/>
                      <a:pt x="752" y="43746"/>
                    </a:cubicBezTo>
                    <a:cubicBezTo>
                      <a:pt x="792" y="39592"/>
                      <a:pt x="3970" y="37513"/>
                      <a:pt x="7148" y="37513"/>
                    </a:cubicBezTo>
                    <a:close/>
                    <a:moveTo>
                      <a:pt x="30465" y="37513"/>
                    </a:moveTo>
                    <a:cubicBezTo>
                      <a:pt x="33638" y="37513"/>
                      <a:pt x="36811" y="39588"/>
                      <a:pt x="36854" y="43742"/>
                    </a:cubicBezTo>
                    <a:lnTo>
                      <a:pt x="36854" y="43742"/>
                    </a:lnTo>
                    <a:cubicBezTo>
                      <a:pt x="36384" y="43643"/>
                      <a:pt x="35912" y="43594"/>
                      <a:pt x="35443" y="43594"/>
                    </a:cubicBezTo>
                    <a:cubicBezTo>
                      <a:pt x="33580" y="43594"/>
                      <a:pt x="31775" y="44361"/>
                      <a:pt x="30483" y="45753"/>
                    </a:cubicBezTo>
                    <a:cubicBezTo>
                      <a:pt x="29201" y="44373"/>
                      <a:pt x="27409" y="43594"/>
                      <a:pt x="25528" y="43594"/>
                    </a:cubicBezTo>
                    <a:cubicBezTo>
                      <a:pt x="25044" y="43594"/>
                      <a:pt x="24560" y="43647"/>
                      <a:pt x="24085" y="43746"/>
                    </a:cubicBezTo>
                    <a:cubicBezTo>
                      <a:pt x="24116" y="39592"/>
                      <a:pt x="27290" y="37513"/>
                      <a:pt x="30465" y="37513"/>
                    </a:cubicBezTo>
                    <a:close/>
                    <a:moveTo>
                      <a:pt x="129619" y="43736"/>
                    </a:moveTo>
                    <a:cubicBezTo>
                      <a:pt x="130043" y="43736"/>
                      <a:pt x="130469" y="43775"/>
                      <a:pt x="130894" y="43854"/>
                    </a:cubicBezTo>
                    <a:cubicBezTo>
                      <a:pt x="129908" y="45018"/>
                      <a:pt x="129326" y="46524"/>
                      <a:pt x="129415" y="48110"/>
                    </a:cubicBezTo>
                    <a:lnTo>
                      <a:pt x="129406" y="48128"/>
                    </a:lnTo>
                    <a:cubicBezTo>
                      <a:pt x="128165" y="46824"/>
                      <a:pt x="126397" y="45986"/>
                      <a:pt x="124528" y="45986"/>
                    </a:cubicBezTo>
                    <a:cubicBezTo>
                      <a:pt x="124509" y="45986"/>
                      <a:pt x="124489" y="45986"/>
                      <a:pt x="124469" y="45986"/>
                    </a:cubicBezTo>
                    <a:cubicBezTo>
                      <a:pt x="124450" y="45986"/>
                      <a:pt x="124430" y="45986"/>
                      <a:pt x="124410" y="45986"/>
                    </a:cubicBezTo>
                    <a:cubicBezTo>
                      <a:pt x="122541" y="45986"/>
                      <a:pt x="120782" y="46824"/>
                      <a:pt x="119532" y="48128"/>
                    </a:cubicBezTo>
                    <a:cubicBezTo>
                      <a:pt x="119622" y="46533"/>
                      <a:pt x="119039" y="45036"/>
                      <a:pt x="118045" y="43854"/>
                    </a:cubicBezTo>
                    <a:cubicBezTo>
                      <a:pt x="118471" y="43775"/>
                      <a:pt x="118899" y="43736"/>
                      <a:pt x="119324" y="43736"/>
                    </a:cubicBezTo>
                    <a:cubicBezTo>
                      <a:pt x="121259" y="43736"/>
                      <a:pt x="123134" y="44537"/>
                      <a:pt x="124478" y="45977"/>
                    </a:cubicBezTo>
                    <a:cubicBezTo>
                      <a:pt x="125815" y="44537"/>
                      <a:pt x="127688" y="43736"/>
                      <a:pt x="129619" y="43736"/>
                    </a:cubicBezTo>
                    <a:close/>
                    <a:moveTo>
                      <a:pt x="82779" y="43772"/>
                    </a:moveTo>
                    <a:cubicBezTo>
                      <a:pt x="83204" y="43772"/>
                      <a:pt x="83632" y="43810"/>
                      <a:pt x="84057" y="43889"/>
                    </a:cubicBezTo>
                    <a:cubicBezTo>
                      <a:pt x="83063" y="45072"/>
                      <a:pt x="82480" y="46569"/>
                      <a:pt x="82561" y="48164"/>
                    </a:cubicBezTo>
                    <a:cubicBezTo>
                      <a:pt x="81320" y="46860"/>
                      <a:pt x="79552" y="46022"/>
                      <a:pt x="77683" y="46022"/>
                    </a:cubicBezTo>
                    <a:cubicBezTo>
                      <a:pt x="77666" y="46022"/>
                      <a:pt x="77650" y="46022"/>
                      <a:pt x="77633" y="46022"/>
                    </a:cubicBezTo>
                    <a:lnTo>
                      <a:pt x="77633" y="46022"/>
                    </a:lnTo>
                    <a:cubicBezTo>
                      <a:pt x="78970" y="44574"/>
                      <a:pt x="80844" y="43772"/>
                      <a:pt x="82779" y="43772"/>
                    </a:cubicBezTo>
                    <a:close/>
                    <a:moveTo>
                      <a:pt x="59133" y="43923"/>
                    </a:moveTo>
                    <a:cubicBezTo>
                      <a:pt x="59561" y="43923"/>
                      <a:pt x="59991" y="43962"/>
                      <a:pt x="60420" y="44042"/>
                    </a:cubicBezTo>
                    <a:cubicBezTo>
                      <a:pt x="59425" y="45225"/>
                      <a:pt x="58843" y="46721"/>
                      <a:pt x="58932" y="48316"/>
                    </a:cubicBezTo>
                    <a:lnTo>
                      <a:pt x="58923" y="48316"/>
                    </a:lnTo>
                    <a:cubicBezTo>
                      <a:pt x="57682" y="47012"/>
                      <a:pt x="55914" y="46174"/>
                      <a:pt x="54045" y="46174"/>
                    </a:cubicBezTo>
                    <a:cubicBezTo>
                      <a:pt x="54026" y="46174"/>
                      <a:pt x="54006" y="46174"/>
                      <a:pt x="53986" y="46174"/>
                    </a:cubicBezTo>
                    <a:cubicBezTo>
                      <a:pt x="53966" y="46174"/>
                      <a:pt x="53947" y="46174"/>
                      <a:pt x="53927" y="46174"/>
                    </a:cubicBezTo>
                    <a:cubicBezTo>
                      <a:pt x="52067" y="46174"/>
                      <a:pt x="50299" y="47012"/>
                      <a:pt x="49049" y="48316"/>
                    </a:cubicBezTo>
                    <a:cubicBezTo>
                      <a:pt x="49138" y="46721"/>
                      <a:pt x="48556" y="45225"/>
                      <a:pt x="47561" y="44042"/>
                    </a:cubicBezTo>
                    <a:cubicBezTo>
                      <a:pt x="47990" y="43962"/>
                      <a:pt x="48420" y="43923"/>
                      <a:pt x="48848" y="43923"/>
                    </a:cubicBezTo>
                    <a:cubicBezTo>
                      <a:pt x="50781" y="43923"/>
                      <a:pt x="52652" y="44720"/>
                      <a:pt x="53995" y="46165"/>
                    </a:cubicBezTo>
                    <a:cubicBezTo>
                      <a:pt x="55330" y="44720"/>
                      <a:pt x="57201" y="43923"/>
                      <a:pt x="59133" y="43923"/>
                    </a:cubicBezTo>
                    <a:close/>
                    <a:moveTo>
                      <a:pt x="25310" y="43969"/>
                    </a:moveTo>
                    <a:cubicBezTo>
                      <a:pt x="27245" y="43969"/>
                      <a:pt x="29120" y="44772"/>
                      <a:pt x="30465" y="46219"/>
                    </a:cubicBezTo>
                    <a:lnTo>
                      <a:pt x="30465" y="46219"/>
                    </a:lnTo>
                    <a:cubicBezTo>
                      <a:pt x="30462" y="46219"/>
                      <a:pt x="30459" y="46219"/>
                      <a:pt x="30456" y="46219"/>
                    </a:cubicBezTo>
                    <a:cubicBezTo>
                      <a:pt x="30436" y="46219"/>
                      <a:pt x="30416" y="46219"/>
                      <a:pt x="30397" y="46219"/>
                    </a:cubicBezTo>
                    <a:cubicBezTo>
                      <a:pt x="28528" y="46219"/>
                      <a:pt x="26769" y="47057"/>
                      <a:pt x="25519" y="48361"/>
                    </a:cubicBezTo>
                    <a:cubicBezTo>
                      <a:pt x="25608" y="46775"/>
                      <a:pt x="25026" y="45269"/>
                      <a:pt x="24031" y="44087"/>
                    </a:cubicBezTo>
                    <a:cubicBezTo>
                      <a:pt x="24457" y="44008"/>
                      <a:pt x="24885" y="43969"/>
                      <a:pt x="25310" y="43969"/>
                    </a:cubicBezTo>
                    <a:close/>
                    <a:moveTo>
                      <a:pt x="12296" y="43987"/>
                    </a:moveTo>
                    <a:cubicBezTo>
                      <a:pt x="12721" y="43987"/>
                      <a:pt x="13148" y="44025"/>
                      <a:pt x="13574" y="44104"/>
                    </a:cubicBezTo>
                    <a:cubicBezTo>
                      <a:pt x="12580" y="45287"/>
                      <a:pt x="11997" y="46793"/>
                      <a:pt x="12087" y="48379"/>
                    </a:cubicBezTo>
                    <a:cubicBezTo>
                      <a:pt x="10837" y="47075"/>
                      <a:pt x="9069" y="46237"/>
                      <a:pt x="7208" y="46237"/>
                    </a:cubicBezTo>
                    <a:cubicBezTo>
                      <a:pt x="7189" y="46237"/>
                      <a:pt x="7169" y="46237"/>
                      <a:pt x="7150" y="46237"/>
                    </a:cubicBezTo>
                    <a:cubicBezTo>
                      <a:pt x="8487" y="44790"/>
                      <a:pt x="10360" y="43987"/>
                      <a:pt x="12296" y="43987"/>
                    </a:cubicBezTo>
                    <a:close/>
                    <a:moveTo>
                      <a:pt x="106102" y="43761"/>
                    </a:moveTo>
                    <a:cubicBezTo>
                      <a:pt x="106575" y="43761"/>
                      <a:pt x="107052" y="43809"/>
                      <a:pt x="107525" y="43907"/>
                    </a:cubicBezTo>
                    <a:cubicBezTo>
                      <a:pt x="106512" y="45162"/>
                      <a:pt x="105939" y="46757"/>
                      <a:pt x="106127" y="48432"/>
                    </a:cubicBezTo>
                    <a:cubicBezTo>
                      <a:pt x="104866" y="46976"/>
                      <a:pt x="102990" y="46022"/>
                      <a:pt x="101003" y="46022"/>
                    </a:cubicBezTo>
                    <a:cubicBezTo>
                      <a:pt x="100985" y="46022"/>
                      <a:pt x="100966" y="46022"/>
                      <a:pt x="100948" y="46022"/>
                    </a:cubicBezTo>
                    <a:cubicBezTo>
                      <a:pt x="100928" y="46022"/>
                      <a:pt x="100908" y="46022"/>
                      <a:pt x="100889" y="46022"/>
                    </a:cubicBezTo>
                    <a:cubicBezTo>
                      <a:pt x="99020" y="46022"/>
                      <a:pt x="97252" y="46860"/>
                      <a:pt x="96011" y="48164"/>
                    </a:cubicBezTo>
                    <a:cubicBezTo>
                      <a:pt x="96091" y="46569"/>
                      <a:pt x="95509" y="45072"/>
                      <a:pt x="94523" y="43889"/>
                    </a:cubicBezTo>
                    <a:cubicBezTo>
                      <a:pt x="94952" y="43810"/>
                      <a:pt x="95382" y="43771"/>
                      <a:pt x="95809" y="43771"/>
                    </a:cubicBezTo>
                    <a:cubicBezTo>
                      <a:pt x="97740" y="43771"/>
                      <a:pt x="99605" y="44568"/>
                      <a:pt x="100948" y="46013"/>
                    </a:cubicBezTo>
                    <a:cubicBezTo>
                      <a:pt x="102294" y="44566"/>
                      <a:pt x="104168" y="43761"/>
                      <a:pt x="106102" y="43761"/>
                    </a:cubicBezTo>
                    <a:close/>
                    <a:moveTo>
                      <a:pt x="70796" y="39320"/>
                    </a:moveTo>
                    <a:cubicBezTo>
                      <a:pt x="71278" y="39320"/>
                      <a:pt x="71764" y="39370"/>
                      <a:pt x="72248" y="39472"/>
                    </a:cubicBezTo>
                    <a:cubicBezTo>
                      <a:pt x="71271" y="40717"/>
                      <a:pt x="70742" y="42286"/>
                      <a:pt x="70939" y="43934"/>
                    </a:cubicBezTo>
                    <a:cubicBezTo>
                      <a:pt x="71449" y="43820"/>
                      <a:pt x="71962" y="43765"/>
                      <a:pt x="72472" y="43765"/>
                    </a:cubicBezTo>
                    <a:cubicBezTo>
                      <a:pt x="74409" y="43765"/>
                      <a:pt x="76285" y="44568"/>
                      <a:pt x="77633" y="46022"/>
                    </a:cubicBezTo>
                    <a:lnTo>
                      <a:pt x="77633" y="46022"/>
                    </a:lnTo>
                    <a:cubicBezTo>
                      <a:pt x="77630" y="46022"/>
                      <a:pt x="77627" y="46022"/>
                      <a:pt x="77624" y="46022"/>
                    </a:cubicBezTo>
                    <a:cubicBezTo>
                      <a:pt x="77606" y="46022"/>
                      <a:pt x="77588" y="46022"/>
                      <a:pt x="77570" y="46022"/>
                    </a:cubicBezTo>
                    <a:cubicBezTo>
                      <a:pt x="75529" y="46022"/>
                      <a:pt x="73598" y="47030"/>
                      <a:pt x="72346" y="48558"/>
                    </a:cubicBezTo>
                    <a:cubicBezTo>
                      <a:pt x="72703" y="44845"/>
                      <a:pt x="69407" y="41568"/>
                      <a:pt x="65698" y="41568"/>
                    </a:cubicBezTo>
                    <a:cubicBezTo>
                      <a:pt x="65683" y="41568"/>
                      <a:pt x="65668" y="41569"/>
                      <a:pt x="65653" y="41569"/>
                    </a:cubicBezTo>
                    <a:cubicBezTo>
                      <a:pt x="66994" y="40120"/>
                      <a:pt x="68863" y="39320"/>
                      <a:pt x="70796" y="39320"/>
                    </a:cubicBezTo>
                    <a:close/>
                    <a:moveTo>
                      <a:pt x="35611" y="43966"/>
                    </a:moveTo>
                    <a:cubicBezTo>
                      <a:pt x="36087" y="43966"/>
                      <a:pt x="36566" y="44014"/>
                      <a:pt x="37042" y="44113"/>
                    </a:cubicBezTo>
                    <a:cubicBezTo>
                      <a:pt x="36020" y="45359"/>
                      <a:pt x="35456" y="46954"/>
                      <a:pt x="35635" y="48621"/>
                    </a:cubicBezTo>
                    <a:cubicBezTo>
                      <a:pt x="34383" y="47165"/>
                      <a:pt x="32507" y="46219"/>
                      <a:pt x="30512" y="46219"/>
                    </a:cubicBezTo>
                    <a:cubicBezTo>
                      <a:pt x="30496" y="46219"/>
                      <a:pt x="30481" y="46219"/>
                      <a:pt x="30465" y="46219"/>
                    </a:cubicBezTo>
                    <a:lnTo>
                      <a:pt x="30465" y="46219"/>
                    </a:lnTo>
                    <a:cubicBezTo>
                      <a:pt x="31802" y="44766"/>
                      <a:pt x="33677" y="43966"/>
                      <a:pt x="35611" y="43966"/>
                    </a:cubicBezTo>
                    <a:close/>
                    <a:moveTo>
                      <a:pt x="112828" y="41868"/>
                    </a:moveTo>
                    <a:cubicBezTo>
                      <a:pt x="116003" y="41868"/>
                      <a:pt x="119178" y="43944"/>
                      <a:pt x="119218" y="48101"/>
                    </a:cubicBezTo>
                    <a:cubicBezTo>
                      <a:pt x="118743" y="47999"/>
                      <a:pt x="118265" y="47949"/>
                      <a:pt x="117790" y="47949"/>
                    </a:cubicBezTo>
                    <a:cubicBezTo>
                      <a:pt x="115928" y="47949"/>
                      <a:pt x="114124" y="48714"/>
                      <a:pt x="112825" y="50103"/>
                    </a:cubicBezTo>
                    <a:lnTo>
                      <a:pt x="112825" y="50103"/>
                    </a:lnTo>
                    <a:cubicBezTo>
                      <a:pt x="111544" y="48726"/>
                      <a:pt x="109754" y="47949"/>
                      <a:pt x="107883" y="47949"/>
                    </a:cubicBezTo>
                    <a:cubicBezTo>
                      <a:pt x="107391" y="47949"/>
                      <a:pt x="106907" y="48002"/>
                      <a:pt x="106432" y="48101"/>
                    </a:cubicBezTo>
                    <a:cubicBezTo>
                      <a:pt x="106472" y="43947"/>
                      <a:pt x="109650" y="41868"/>
                      <a:pt x="112828" y="41868"/>
                    </a:cubicBezTo>
                    <a:close/>
                    <a:moveTo>
                      <a:pt x="136139" y="41870"/>
                    </a:moveTo>
                    <a:cubicBezTo>
                      <a:pt x="139313" y="41870"/>
                      <a:pt x="142484" y="43947"/>
                      <a:pt x="142525" y="48101"/>
                    </a:cubicBezTo>
                    <a:lnTo>
                      <a:pt x="142525" y="48119"/>
                    </a:lnTo>
                    <a:cubicBezTo>
                      <a:pt x="142050" y="48017"/>
                      <a:pt x="141571" y="47967"/>
                      <a:pt x="141097" y="47967"/>
                    </a:cubicBezTo>
                    <a:cubicBezTo>
                      <a:pt x="139236" y="47967"/>
                      <a:pt x="137435" y="48734"/>
                      <a:pt x="136136" y="50126"/>
                    </a:cubicBezTo>
                    <a:cubicBezTo>
                      <a:pt x="134854" y="48746"/>
                      <a:pt x="133062" y="47966"/>
                      <a:pt x="131181" y="47966"/>
                    </a:cubicBezTo>
                    <a:cubicBezTo>
                      <a:pt x="130697" y="47966"/>
                      <a:pt x="130213" y="48020"/>
                      <a:pt x="129738" y="48119"/>
                    </a:cubicBezTo>
                    <a:cubicBezTo>
                      <a:pt x="129778" y="43953"/>
                      <a:pt x="132960" y="41870"/>
                      <a:pt x="136139" y="41870"/>
                    </a:cubicBezTo>
                    <a:close/>
                    <a:moveTo>
                      <a:pt x="89297" y="41915"/>
                    </a:moveTo>
                    <a:cubicBezTo>
                      <a:pt x="92473" y="41915"/>
                      <a:pt x="95648" y="43994"/>
                      <a:pt x="95688" y="48155"/>
                    </a:cubicBezTo>
                    <a:cubicBezTo>
                      <a:pt x="95208" y="48050"/>
                      <a:pt x="94724" y="47999"/>
                      <a:pt x="94244" y="47999"/>
                    </a:cubicBezTo>
                    <a:cubicBezTo>
                      <a:pt x="92390" y="47999"/>
                      <a:pt x="90594" y="48763"/>
                      <a:pt x="89299" y="50152"/>
                    </a:cubicBezTo>
                    <a:lnTo>
                      <a:pt x="89299" y="50152"/>
                    </a:lnTo>
                    <a:cubicBezTo>
                      <a:pt x="88018" y="48782"/>
                      <a:pt x="86226" y="47993"/>
                      <a:pt x="84344" y="47993"/>
                    </a:cubicBezTo>
                    <a:cubicBezTo>
                      <a:pt x="83860" y="47993"/>
                      <a:pt x="83376" y="48047"/>
                      <a:pt x="82902" y="48155"/>
                    </a:cubicBezTo>
                    <a:cubicBezTo>
                      <a:pt x="82942" y="43996"/>
                      <a:pt x="86120" y="41915"/>
                      <a:pt x="89297" y="41915"/>
                    </a:cubicBezTo>
                    <a:close/>
                    <a:moveTo>
                      <a:pt x="42333" y="42069"/>
                    </a:moveTo>
                    <a:cubicBezTo>
                      <a:pt x="45505" y="42069"/>
                      <a:pt x="48680" y="44145"/>
                      <a:pt x="48726" y="48296"/>
                    </a:cubicBezTo>
                    <a:lnTo>
                      <a:pt x="48726" y="48296"/>
                    </a:lnTo>
                    <a:cubicBezTo>
                      <a:pt x="48256" y="48195"/>
                      <a:pt x="47782" y="48146"/>
                      <a:pt x="47311" y="48146"/>
                    </a:cubicBezTo>
                    <a:cubicBezTo>
                      <a:pt x="45452" y="48146"/>
                      <a:pt x="43648" y="48913"/>
                      <a:pt x="42355" y="50305"/>
                    </a:cubicBezTo>
                    <a:cubicBezTo>
                      <a:pt x="41074" y="48925"/>
                      <a:pt x="39282" y="48146"/>
                      <a:pt x="37400" y="48146"/>
                    </a:cubicBezTo>
                    <a:cubicBezTo>
                      <a:pt x="36916" y="48146"/>
                      <a:pt x="36432" y="48199"/>
                      <a:pt x="35958" y="48298"/>
                    </a:cubicBezTo>
                    <a:cubicBezTo>
                      <a:pt x="35989" y="44146"/>
                      <a:pt x="39159" y="42069"/>
                      <a:pt x="42333" y="42069"/>
                    </a:cubicBezTo>
                    <a:close/>
                    <a:moveTo>
                      <a:pt x="65648" y="42069"/>
                    </a:moveTo>
                    <a:cubicBezTo>
                      <a:pt x="68820" y="42069"/>
                      <a:pt x="71995" y="44144"/>
                      <a:pt x="72041" y="48294"/>
                    </a:cubicBezTo>
                    <a:lnTo>
                      <a:pt x="72041" y="48294"/>
                    </a:lnTo>
                    <a:cubicBezTo>
                      <a:pt x="71572" y="48195"/>
                      <a:pt x="71100" y="48146"/>
                      <a:pt x="70631" y="48146"/>
                    </a:cubicBezTo>
                    <a:cubicBezTo>
                      <a:pt x="68767" y="48146"/>
                      <a:pt x="66963" y="48913"/>
                      <a:pt x="65671" y="50305"/>
                    </a:cubicBezTo>
                    <a:cubicBezTo>
                      <a:pt x="64389" y="48925"/>
                      <a:pt x="62597" y="48146"/>
                      <a:pt x="60715" y="48146"/>
                    </a:cubicBezTo>
                    <a:cubicBezTo>
                      <a:pt x="60231" y="48146"/>
                      <a:pt x="59748" y="48199"/>
                      <a:pt x="59273" y="48298"/>
                    </a:cubicBezTo>
                    <a:cubicBezTo>
                      <a:pt x="59304" y="44146"/>
                      <a:pt x="62474" y="42069"/>
                      <a:pt x="65648" y="42069"/>
                    </a:cubicBezTo>
                    <a:close/>
                    <a:moveTo>
                      <a:pt x="18806" y="42115"/>
                    </a:moveTo>
                    <a:cubicBezTo>
                      <a:pt x="21981" y="42115"/>
                      <a:pt x="25156" y="44194"/>
                      <a:pt x="25196" y="48352"/>
                    </a:cubicBezTo>
                    <a:cubicBezTo>
                      <a:pt x="24718" y="48247"/>
                      <a:pt x="24235" y="48196"/>
                      <a:pt x="23756" y="48196"/>
                    </a:cubicBezTo>
                    <a:cubicBezTo>
                      <a:pt x="21903" y="48196"/>
                      <a:pt x="20103" y="48963"/>
                      <a:pt x="18807" y="50359"/>
                    </a:cubicBezTo>
                    <a:cubicBezTo>
                      <a:pt x="17526" y="48979"/>
                      <a:pt x="15734" y="48199"/>
                      <a:pt x="13852" y="48199"/>
                    </a:cubicBezTo>
                    <a:cubicBezTo>
                      <a:pt x="13368" y="48199"/>
                      <a:pt x="12884" y="48244"/>
                      <a:pt x="12409" y="48352"/>
                    </a:cubicBezTo>
                    <a:cubicBezTo>
                      <a:pt x="12454" y="44194"/>
                      <a:pt x="15631" y="42115"/>
                      <a:pt x="18806" y="42115"/>
                    </a:cubicBezTo>
                    <a:close/>
                    <a:moveTo>
                      <a:pt x="117952" y="48332"/>
                    </a:moveTo>
                    <a:cubicBezTo>
                      <a:pt x="118378" y="48332"/>
                      <a:pt x="118808" y="48371"/>
                      <a:pt x="119236" y="48450"/>
                    </a:cubicBezTo>
                    <a:cubicBezTo>
                      <a:pt x="118251" y="49624"/>
                      <a:pt x="117668" y="51130"/>
                      <a:pt x="117758" y="52724"/>
                    </a:cubicBezTo>
                    <a:lnTo>
                      <a:pt x="117749" y="52724"/>
                    </a:lnTo>
                    <a:cubicBezTo>
                      <a:pt x="116508" y="51412"/>
                      <a:pt x="114740" y="50583"/>
                      <a:pt x="112871" y="50583"/>
                    </a:cubicBezTo>
                    <a:cubicBezTo>
                      <a:pt x="112855" y="50583"/>
                      <a:pt x="112838" y="50583"/>
                      <a:pt x="112821" y="50583"/>
                    </a:cubicBezTo>
                    <a:lnTo>
                      <a:pt x="112821" y="50583"/>
                    </a:lnTo>
                    <a:cubicBezTo>
                      <a:pt x="114156" y="49130"/>
                      <a:pt x="116021" y="48332"/>
                      <a:pt x="117952" y="48332"/>
                    </a:cubicBezTo>
                    <a:close/>
                    <a:moveTo>
                      <a:pt x="94437" y="48377"/>
                    </a:moveTo>
                    <a:cubicBezTo>
                      <a:pt x="94862" y="48377"/>
                      <a:pt x="95289" y="48416"/>
                      <a:pt x="95715" y="48495"/>
                    </a:cubicBezTo>
                    <a:cubicBezTo>
                      <a:pt x="94722" y="49676"/>
                      <a:pt x="94140" y="51168"/>
                      <a:pt x="94227" y="52760"/>
                    </a:cubicBezTo>
                    <a:lnTo>
                      <a:pt x="94227" y="52760"/>
                    </a:lnTo>
                    <a:cubicBezTo>
                      <a:pt x="92986" y="51457"/>
                      <a:pt x="91219" y="50627"/>
                      <a:pt x="89350" y="50627"/>
                    </a:cubicBezTo>
                    <a:cubicBezTo>
                      <a:pt x="89333" y="50627"/>
                      <a:pt x="89316" y="50628"/>
                      <a:pt x="89299" y="50628"/>
                    </a:cubicBezTo>
                    <a:lnTo>
                      <a:pt x="89299" y="50628"/>
                    </a:lnTo>
                    <a:cubicBezTo>
                      <a:pt x="90637" y="49180"/>
                      <a:pt x="92504" y="48377"/>
                      <a:pt x="94437" y="48377"/>
                    </a:cubicBezTo>
                    <a:close/>
                    <a:moveTo>
                      <a:pt x="84143" y="48369"/>
                    </a:moveTo>
                    <a:cubicBezTo>
                      <a:pt x="86079" y="48369"/>
                      <a:pt x="87954" y="49173"/>
                      <a:pt x="89299" y="50628"/>
                    </a:cubicBezTo>
                    <a:lnTo>
                      <a:pt x="89299" y="50628"/>
                    </a:lnTo>
                    <a:cubicBezTo>
                      <a:pt x="89296" y="50628"/>
                      <a:pt x="89293" y="50628"/>
                      <a:pt x="89290" y="50628"/>
                    </a:cubicBezTo>
                    <a:cubicBezTo>
                      <a:pt x="89270" y="50628"/>
                      <a:pt x="89250" y="50627"/>
                      <a:pt x="89231" y="50627"/>
                    </a:cubicBezTo>
                    <a:cubicBezTo>
                      <a:pt x="87362" y="50627"/>
                      <a:pt x="85603" y="51457"/>
                      <a:pt x="84353" y="52760"/>
                    </a:cubicBezTo>
                    <a:cubicBezTo>
                      <a:pt x="84443" y="51174"/>
                      <a:pt x="83860" y="49669"/>
                      <a:pt x="82866" y="48486"/>
                    </a:cubicBezTo>
                    <a:cubicBezTo>
                      <a:pt x="83291" y="48407"/>
                      <a:pt x="83719" y="48369"/>
                      <a:pt x="84143" y="48369"/>
                    </a:cubicBezTo>
                    <a:close/>
                    <a:moveTo>
                      <a:pt x="47484" y="48526"/>
                    </a:moveTo>
                    <a:cubicBezTo>
                      <a:pt x="47914" y="48526"/>
                      <a:pt x="48348" y="48566"/>
                      <a:pt x="48780" y="48647"/>
                    </a:cubicBezTo>
                    <a:cubicBezTo>
                      <a:pt x="47785" y="49821"/>
                      <a:pt x="47203" y="51327"/>
                      <a:pt x="47284" y="52922"/>
                    </a:cubicBezTo>
                    <a:cubicBezTo>
                      <a:pt x="46042" y="51618"/>
                      <a:pt x="44274" y="50780"/>
                      <a:pt x="42406" y="50780"/>
                    </a:cubicBezTo>
                    <a:cubicBezTo>
                      <a:pt x="42386" y="50780"/>
                      <a:pt x="42366" y="50780"/>
                      <a:pt x="42346" y="50780"/>
                    </a:cubicBezTo>
                    <a:cubicBezTo>
                      <a:pt x="42343" y="50780"/>
                      <a:pt x="42340" y="50780"/>
                      <a:pt x="42338" y="50780"/>
                    </a:cubicBezTo>
                    <a:lnTo>
                      <a:pt x="42338" y="50780"/>
                    </a:lnTo>
                    <a:lnTo>
                      <a:pt x="42355" y="50771"/>
                    </a:lnTo>
                    <a:cubicBezTo>
                      <a:pt x="43689" y="49328"/>
                      <a:pt x="45555" y="48526"/>
                      <a:pt x="47484" y="48526"/>
                    </a:cubicBezTo>
                    <a:close/>
                    <a:moveTo>
                      <a:pt x="107658" y="48326"/>
                    </a:moveTo>
                    <a:cubicBezTo>
                      <a:pt x="109596" y="48326"/>
                      <a:pt x="111472" y="49128"/>
                      <a:pt x="112821" y="50583"/>
                    </a:cubicBezTo>
                    <a:lnTo>
                      <a:pt x="112821" y="50583"/>
                    </a:lnTo>
                    <a:cubicBezTo>
                      <a:pt x="112818" y="50583"/>
                      <a:pt x="112815" y="50583"/>
                      <a:pt x="112812" y="50583"/>
                    </a:cubicBezTo>
                    <a:cubicBezTo>
                      <a:pt x="112793" y="50583"/>
                      <a:pt x="112774" y="50583"/>
                      <a:pt x="112756" y="50583"/>
                    </a:cubicBezTo>
                    <a:cubicBezTo>
                      <a:pt x="110769" y="50583"/>
                      <a:pt x="108902" y="51528"/>
                      <a:pt x="107641" y="52975"/>
                    </a:cubicBezTo>
                    <a:lnTo>
                      <a:pt x="107641" y="52975"/>
                    </a:lnTo>
                    <a:cubicBezTo>
                      <a:pt x="107794" y="51300"/>
                      <a:pt x="107202" y="49723"/>
                      <a:pt x="106163" y="48486"/>
                    </a:cubicBezTo>
                    <a:cubicBezTo>
                      <a:pt x="106660" y="48378"/>
                      <a:pt x="107161" y="48326"/>
                      <a:pt x="107658" y="48326"/>
                    </a:cubicBezTo>
                    <a:close/>
                    <a:moveTo>
                      <a:pt x="23936" y="48579"/>
                    </a:moveTo>
                    <a:cubicBezTo>
                      <a:pt x="24366" y="48579"/>
                      <a:pt x="24800" y="48619"/>
                      <a:pt x="25232" y="48701"/>
                    </a:cubicBezTo>
                    <a:cubicBezTo>
                      <a:pt x="24237" y="49875"/>
                      <a:pt x="23655" y="51380"/>
                      <a:pt x="23744" y="52966"/>
                    </a:cubicBezTo>
                    <a:cubicBezTo>
                      <a:pt x="22494" y="51663"/>
                      <a:pt x="20727" y="50834"/>
                      <a:pt x="18867" y="50834"/>
                    </a:cubicBezTo>
                    <a:cubicBezTo>
                      <a:pt x="18847" y="50834"/>
                      <a:pt x="18827" y="50834"/>
                      <a:pt x="18807" y="50834"/>
                    </a:cubicBezTo>
                    <a:cubicBezTo>
                      <a:pt x="18787" y="50834"/>
                      <a:pt x="18767" y="50834"/>
                      <a:pt x="18747" y="50834"/>
                    </a:cubicBezTo>
                    <a:cubicBezTo>
                      <a:pt x="16879" y="50834"/>
                      <a:pt x="15111" y="51663"/>
                      <a:pt x="13870" y="52975"/>
                    </a:cubicBezTo>
                    <a:cubicBezTo>
                      <a:pt x="13951" y="51380"/>
                      <a:pt x="13368" y="49875"/>
                      <a:pt x="12374" y="48701"/>
                    </a:cubicBezTo>
                    <a:cubicBezTo>
                      <a:pt x="12804" y="48622"/>
                      <a:pt x="13235" y="48583"/>
                      <a:pt x="13663" y="48583"/>
                    </a:cubicBezTo>
                    <a:cubicBezTo>
                      <a:pt x="15599" y="48583"/>
                      <a:pt x="17464" y="49379"/>
                      <a:pt x="18807" y="50825"/>
                    </a:cubicBezTo>
                    <a:cubicBezTo>
                      <a:pt x="20140" y="49382"/>
                      <a:pt x="22007" y="48579"/>
                      <a:pt x="23936" y="48579"/>
                    </a:cubicBezTo>
                    <a:close/>
                    <a:moveTo>
                      <a:pt x="37172" y="48527"/>
                    </a:moveTo>
                    <a:cubicBezTo>
                      <a:pt x="39112" y="48527"/>
                      <a:pt x="40993" y="49328"/>
                      <a:pt x="42337" y="50780"/>
                    </a:cubicBezTo>
                    <a:lnTo>
                      <a:pt x="42337" y="50780"/>
                    </a:lnTo>
                    <a:cubicBezTo>
                      <a:pt x="42322" y="50780"/>
                      <a:pt x="42306" y="50780"/>
                      <a:pt x="42291" y="50780"/>
                    </a:cubicBezTo>
                    <a:cubicBezTo>
                      <a:pt x="40304" y="50780"/>
                      <a:pt x="38437" y="51725"/>
                      <a:pt x="37185" y="53172"/>
                    </a:cubicBezTo>
                    <a:cubicBezTo>
                      <a:pt x="37328" y="51497"/>
                      <a:pt x="36737" y="49920"/>
                      <a:pt x="35698" y="48683"/>
                    </a:cubicBezTo>
                    <a:cubicBezTo>
                      <a:pt x="36188" y="48578"/>
                      <a:pt x="36682" y="48527"/>
                      <a:pt x="37172" y="48527"/>
                    </a:cubicBezTo>
                    <a:close/>
                    <a:moveTo>
                      <a:pt x="124476" y="46476"/>
                    </a:moveTo>
                    <a:cubicBezTo>
                      <a:pt x="127652" y="46476"/>
                      <a:pt x="130827" y="48554"/>
                      <a:pt x="130867" y="52716"/>
                    </a:cubicBezTo>
                    <a:cubicBezTo>
                      <a:pt x="130392" y="52614"/>
                      <a:pt x="129914" y="52564"/>
                      <a:pt x="129439" y="52564"/>
                    </a:cubicBezTo>
                    <a:cubicBezTo>
                      <a:pt x="127578" y="52564"/>
                      <a:pt x="125778" y="53330"/>
                      <a:pt x="124478" y="54723"/>
                    </a:cubicBezTo>
                    <a:cubicBezTo>
                      <a:pt x="123197" y="53343"/>
                      <a:pt x="121405" y="52563"/>
                      <a:pt x="119532" y="52563"/>
                    </a:cubicBezTo>
                    <a:cubicBezTo>
                      <a:pt x="119039" y="52563"/>
                      <a:pt x="118555" y="52617"/>
                      <a:pt x="118080" y="52716"/>
                    </a:cubicBezTo>
                    <a:cubicBezTo>
                      <a:pt x="118121" y="48557"/>
                      <a:pt x="121299" y="46476"/>
                      <a:pt x="124476" y="46476"/>
                    </a:cubicBezTo>
                    <a:close/>
                    <a:moveTo>
                      <a:pt x="77629" y="46523"/>
                    </a:moveTo>
                    <a:cubicBezTo>
                      <a:pt x="80800" y="46523"/>
                      <a:pt x="83975" y="48597"/>
                      <a:pt x="84021" y="52747"/>
                    </a:cubicBezTo>
                    <a:lnTo>
                      <a:pt x="84021" y="52747"/>
                    </a:lnTo>
                    <a:cubicBezTo>
                      <a:pt x="83554" y="52648"/>
                      <a:pt x="83083" y="52600"/>
                      <a:pt x="82615" y="52600"/>
                    </a:cubicBezTo>
                    <a:cubicBezTo>
                      <a:pt x="80757" y="52600"/>
                      <a:pt x="78952" y="53366"/>
                      <a:pt x="77660" y="54759"/>
                    </a:cubicBezTo>
                    <a:cubicBezTo>
                      <a:pt x="76378" y="53379"/>
                      <a:pt x="74586" y="52599"/>
                      <a:pt x="72704" y="52599"/>
                    </a:cubicBezTo>
                    <a:cubicBezTo>
                      <a:pt x="72221" y="52599"/>
                      <a:pt x="71737" y="52644"/>
                      <a:pt x="71262" y="52751"/>
                    </a:cubicBezTo>
                    <a:cubicBezTo>
                      <a:pt x="71289" y="48599"/>
                      <a:pt x="74457" y="46523"/>
                      <a:pt x="77629" y="46523"/>
                    </a:cubicBezTo>
                    <a:close/>
                    <a:moveTo>
                      <a:pt x="100946" y="46518"/>
                    </a:moveTo>
                    <a:cubicBezTo>
                      <a:pt x="104122" y="46518"/>
                      <a:pt x="107296" y="48595"/>
                      <a:pt x="107337" y="52751"/>
                    </a:cubicBezTo>
                    <a:cubicBezTo>
                      <a:pt x="106864" y="52650"/>
                      <a:pt x="106387" y="52600"/>
                      <a:pt x="105914" y="52600"/>
                    </a:cubicBezTo>
                    <a:cubicBezTo>
                      <a:pt x="104054" y="52600"/>
                      <a:pt x="102248" y="53368"/>
                      <a:pt x="100948" y="54767"/>
                    </a:cubicBezTo>
                    <a:lnTo>
                      <a:pt x="100948" y="54759"/>
                    </a:lnTo>
                    <a:cubicBezTo>
                      <a:pt x="99667" y="53379"/>
                      <a:pt x="97875" y="52599"/>
                      <a:pt x="95993" y="52599"/>
                    </a:cubicBezTo>
                    <a:cubicBezTo>
                      <a:pt x="95509" y="52599"/>
                      <a:pt x="95025" y="52653"/>
                      <a:pt x="94550" y="52751"/>
                    </a:cubicBezTo>
                    <a:cubicBezTo>
                      <a:pt x="94591" y="48597"/>
                      <a:pt x="97769" y="46518"/>
                      <a:pt x="100946" y="46518"/>
                    </a:cubicBezTo>
                    <a:close/>
                    <a:moveTo>
                      <a:pt x="54008" y="46667"/>
                    </a:moveTo>
                    <a:cubicBezTo>
                      <a:pt x="57185" y="46667"/>
                      <a:pt x="60361" y="48746"/>
                      <a:pt x="60402" y="52904"/>
                    </a:cubicBezTo>
                    <a:cubicBezTo>
                      <a:pt x="59922" y="52799"/>
                      <a:pt x="59438" y="52748"/>
                      <a:pt x="58958" y="52748"/>
                    </a:cubicBezTo>
                    <a:cubicBezTo>
                      <a:pt x="57103" y="52748"/>
                      <a:pt x="55303" y="53512"/>
                      <a:pt x="54008" y="54906"/>
                    </a:cubicBezTo>
                    <a:lnTo>
                      <a:pt x="54008" y="54906"/>
                    </a:lnTo>
                    <a:cubicBezTo>
                      <a:pt x="52727" y="53529"/>
                      <a:pt x="50937" y="52751"/>
                      <a:pt x="49058" y="52751"/>
                    </a:cubicBezTo>
                    <a:cubicBezTo>
                      <a:pt x="48574" y="52751"/>
                      <a:pt x="48090" y="52796"/>
                      <a:pt x="47615" y="52904"/>
                    </a:cubicBezTo>
                    <a:cubicBezTo>
                      <a:pt x="47655" y="48746"/>
                      <a:pt x="50832" y="46667"/>
                      <a:pt x="54008" y="46667"/>
                    </a:cubicBezTo>
                    <a:close/>
                    <a:moveTo>
                      <a:pt x="7148" y="46724"/>
                    </a:moveTo>
                    <a:cubicBezTo>
                      <a:pt x="10323" y="46724"/>
                      <a:pt x="13498" y="48801"/>
                      <a:pt x="13538" y="52957"/>
                    </a:cubicBezTo>
                    <a:cubicBezTo>
                      <a:pt x="13065" y="52856"/>
                      <a:pt x="12588" y="52806"/>
                      <a:pt x="12114" y="52806"/>
                    </a:cubicBezTo>
                    <a:cubicBezTo>
                      <a:pt x="10255" y="52806"/>
                      <a:pt x="8451" y="53572"/>
                      <a:pt x="7159" y="54965"/>
                    </a:cubicBezTo>
                    <a:cubicBezTo>
                      <a:pt x="5877" y="53585"/>
                      <a:pt x="4076" y="52805"/>
                      <a:pt x="2194" y="52805"/>
                    </a:cubicBezTo>
                    <a:cubicBezTo>
                      <a:pt x="1711" y="52805"/>
                      <a:pt x="1227" y="52859"/>
                      <a:pt x="752" y="52957"/>
                    </a:cubicBezTo>
                    <a:cubicBezTo>
                      <a:pt x="792" y="48803"/>
                      <a:pt x="3970" y="46724"/>
                      <a:pt x="7148" y="46724"/>
                    </a:cubicBezTo>
                    <a:close/>
                    <a:moveTo>
                      <a:pt x="30465" y="46724"/>
                    </a:moveTo>
                    <a:cubicBezTo>
                      <a:pt x="33638" y="46724"/>
                      <a:pt x="36811" y="48800"/>
                      <a:pt x="36854" y="52954"/>
                    </a:cubicBezTo>
                    <a:lnTo>
                      <a:pt x="36854" y="52954"/>
                    </a:lnTo>
                    <a:cubicBezTo>
                      <a:pt x="36384" y="52854"/>
                      <a:pt x="35912" y="52806"/>
                      <a:pt x="35443" y="52806"/>
                    </a:cubicBezTo>
                    <a:cubicBezTo>
                      <a:pt x="33580" y="52806"/>
                      <a:pt x="31775" y="53572"/>
                      <a:pt x="30483" y="54965"/>
                    </a:cubicBezTo>
                    <a:cubicBezTo>
                      <a:pt x="29201" y="53585"/>
                      <a:pt x="27409" y="52805"/>
                      <a:pt x="25528" y="52805"/>
                    </a:cubicBezTo>
                    <a:cubicBezTo>
                      <a:pt x="25044" y="52805"/>
                      <a:pt x="24560" y="52859"/>
                      <a:pt x="24085" y="52957"/>
                    </a:cubicBezTo>
                    <a:cubicBezTo>
                      <a:pt x="24116" y="48803"/>
                      <a:pt x="27290" y="46724"/>
                      <a:pt x="30465" y="46724"/>
                    </a:cubicBezTo>
                    <a:close/>
                    <a:moveTo>
                      <a:pt x="119323" y="52938"/>
                    </a:moveTo>
                    <a:cubicBezTo>
                      <a:pt x="121259" y="52938"/>
                      <a:pt x="123134" y="53741"/>
                      <a:pt x="124478" y="55189"/>
                    </a:cubicBezTo>
                    <a:lnTo>
                      <a:pt x="124478" y="55189"/>
                    </a:lnTo>
                    <a:cubicBezTo>
                      <a:pt x="124475" y="55189"/>
                      <a:pt x="124472" y="55189"/>
                      <a:pt x="124469" y="55189"/>
                    </a:cubicBezTo>
                    <a:cubicBezTo>
                      <a:pt x="124450" y="55188"/>
                      <a:pt x="124430" y="55188"/>
                      <a:pt x="124410" y="55188"/>
                    </a:cubicBezTo>
                    <a:cubicBezTo>
                      <a:pt x="122541" y="55188"/>
                      <a:pt x="120782" y="56027"/>
                      <a:pt x="119532" y="57330"/>
                    </a:cubicBezTo>
                    <a:cubicBezTo>
                      <a:pt x="119622" y="55744"/>
                      <a:pt x="119039" y="54239"/>
                      <a:pt x="118045" y="53056"/>
                    </a:cubicBezTo>
                    <a:cubicBezTo>
                      <a:pt x="118470" y="52977"/>
                      <a:pt x="118898" y="52938"/>
                      <a:pt x="119323" y="52938"/>
                    </a:cubicBezTo>
                    <a:close/>
                    <a:moveTo>
                      <a:pt x="129620" y="52938"/>
                    </a:moveTo>
                    <a:cubicBezTo>
                      <a:pt x="130043" y="52938"/>
                      <a:pt x="130470" y="52977"/>
                      <a:pt x="130894" y="53056"/>
                    </a:cubicBezTo>
                    <a:cubicBezTo>
                      <a:pt x="129908" y="54230"/>
                      <a:pt x="129326" y="55735"/>
                      <a:pt x="129415" y="57321"/>
                    </a:cubicBezTo>
                    <a:lnTo>
                      <a:pt x="129406" y="57330"/>
                    </a:lnTo>
                    <a:cubicBezTo>
                      <a:pt x="128165" y="56027"/>
                      <a:pt x="126397" y="55188"/>
                      <a:pt x="124528" y="55188"/>
                    </a:cubicBezTo>
                    <a:cubicBezTo>
                      <a:pt x="124512" y="55188"/>
                      <a:pt x="124495" y="55188"/>
                      <a:pt x="124478" y="55189"/>
                    </a:cubicBezTo>
                    <a:lnTo>
                      <a:pt x="124478" y="55189"/>
                    </a:lnTo>
                    <a:cubicBezTo>
                      <a:pt x="125816" y="53741"/>
                      <a:pt x="127689" y="52938"/>
                      <a:pt x="129620" y="52938"/>
                    </a:cubicBezTo>
                    <a:close/>
                    <a:moveTo>
                      <a:pt x="82780" y="52974"/>
                    </a:moveTo>
                    <a:cubicBezTo>
                      <a:pt x="83204" y="52974"/>
                      <a:pt x="83632" y="53013"/>
                      <a:pt x="84057" y="53092"/>
                    </a:cubicBezTo>
                    <a:cubicBezTo>
                      <a:pt x="83538" y="53710"/>
                      <a:pt x="83135" y="54418"/>
                      <a:pt x="82875" y="55180"/>
                    </a:cubicBezTo>
                    <a:cubicBezTo>
                      <a:pt x="82633" y="55879"/>
                      <a:pt x="82525" y="56622"/>
                      <a:pt x="82570" y="57357"/>
                    </a:cubicBezTo>
                    <a:cubicBezTo>
                      <a:pt x="81329" y="56062"/>
                      <a:pt x="79570" y="55224"/>
                      <a:pt x="77701" y="55224"/>
                    </a:cubicBezTo>
                    <a:cubicBezTo>
                      <a:pt x="77681" y="55224"/>
                      <a:pt x="77661" y="55224"/>
                      <a:pt x="77642" y="55224"/>
                    </a:cubicBezTo>
                    <a:cubicBezTo>
                      <a:pt x="78979" y="53777"/>
                      <a:pt x="80847" y="52974"/>
                      <a:pt x="82780" y="52974"/>
                    </a:cubicBezTo>
                    <a:close/>
                    <a:moveTo>
                      <a:pt x="95806" y="52982"/>
                    </a:moveTo>
                    <a:cubicBezTo>
                      <a:pt x="97733" y="52982"/>
                      <a:pt x="99604" y="53779"/>
                      <a:pt x="100939" y="55224"/>
                    </a:cubicBezTo>
                    <a:cubicBezTo>
                      <a:pt x="100919" y="55224"/>
                      <a:pt x="100900" y="55224"/>
                      <a:pt x="100880" y="55224"/>
                    </a:cubicBezTo>
                    <a:cubicBezTo>
                      <a:pt x="99020" y="55224"/>
                      <a:pt x="97252" y="56062"/>
                      <a:pt x="96011" y="57357"/>
                    </a:cubicBezTo>
                    <a:cubicBezTo>
                      <a:pt x="96047" y="56622"/>
                      <a:pt x="95948" y="55879"/>
                      <a:pt x="95706" y="55180"/>
                    </a:cubicBezTo>
                    <a:cubicBezTo>
                      <a:pt x="95446" y="54418"/>
                      <a:pt x="95043" y="53710"/>
                      <a:pt x="94523" y="53101"/>
                    </a:cubicBezTo>
                    <a:cubicBezTo>
                      <a:pt x="94950" y="53021"/>
                      <a:pt x="95379" y="52982"/>
                      <a:pt x="95806" y="52982"/>
                    </a:cubicBezTo>
                    <a:close/>
                    <a:moveTo>
                      <a:pt x="59124" y="53131"/>
                    </a:moveTo>
                    <a:cubicBezTo>
                      <a:pt x="59554" y="53131"/>
                      <a:pt x="59988" y="53171"/>
                      <a:pt x="60420" y="53253"/>
                    </a:cubicBezTo>
                    <a:cubicBezTo>
                      <a:pt x="59425" y="54436"/>
                      <a:pt x="58843" y="55932"/>
                      <a:pt x="58932" y="57527"/>
                    </a:cubicBezTo>
                    <a:lnTo>
                      <a:pt x="58923" y="57518"/>
                    </a:lnTo>
                    <a:cubicBezTo>
                      <a:pt x="57682" y="56215"/>
                      <a:pt x="55914" y="55385"/>
                      <a:pt x="54046" y="55385"/>
                    </a:cubicBezTo>
                    <a:cubicBezTo>
                      <a:pt x="54026" y="55385"/>
                      <a:pt x="54006" y="55386"/>
                      <a:pt x="53986" y="55386"/>
                    </a:cubicBezTo>
                    <a:cubicBezTo>
                      <a:pt x="53966" y="55386"/>
                      <a:pt x="53946" y="55385"/>
                      <a:pt x="53927" y="55385"/>
                    </a:cubicBezTo>
                    <a:cubicBezTo>
                      <a:pt x="52067" y="55385"/>
                      <a:pt x="50299" y="56215"/>
                      <a:pt x="49049" y="57527"/>
                    </a:cubicBezTo>
                    <a:cubicBezTo>
                      <a:pt x="49138" y="55932"/>
                      <a:pt x="48556" y="54427"/>
                      <a:pt x="47561" y="53253"/>
                    </a:cubicBezTo>
                    <a:cubicBezTo>
                      <a:pt x="47993" y="53171"/>
                      <a:pt x="48427" y="53131"/>
                      <a:pt x="48858" y="53131"/>
                    </a:cubicBezTo>
                    <a:cubicBezTo>
                      <a:pt x="50787" y="53131"/>
                      <a:pt x="52654" y="53934"/>
                      <a:pt x="53995" y="55377"/>
                    </a:cubicBezTo>
                    <a:cubicBezTo>
                      <a:pt x="55328" y="53934"/>
                      <a:pt x="57194" y="53131"/>
                      <a:pt x="59124" y="53131"/>
                    </a:cubicBezTo>
                    <a:close/>
                    <a:moveTo>
                      <a:pt x="12289" y="53188"/>
                    </a:moveTo>
                    <a:cubicBezTo>
                      <a:pt x="12716" y="53188"/>
                      <a:pt x="13146" y="53227"/>
                      <a:pt x="13574" y="53307"/>
                    </a:cubicBezTo>
                    <a:cubicBezTo>
                      <a:pt x="13046" y="53916"/>
                      <a:pt x="12651" y="54624"/>
                      <a:pt x="12391" y="55386"/>
                    </a:cubicBezTo>
                    <a:cubicBezTo>
                      <a:pt x="12150" y="56085"/>
                      <a:pt x="12042" y="56819"/>
                      <a:pt x="12087" y="57563"/>
                    </a:cubicBezTo>
                    <a:lnTo>
                      <a:pt x="12078" y="57563"/>
                    </a:lnTo>
                    <a:cubicBezTo>
                      <a:pt x="10836" y="56269"/>
                      <a:pt x="9077" y="55430"/>
                      <a:pt x="7217" y="55430"/>
                    </a:cubicBezTo>
                    <a:cubicBezTo>
                      <a:pt x="7198" y="55430"/>
                      <a:pt x="7178" y="55430"/>
                      <a:pt x="7159" y="55431"/>
                    </a:cubicBezTo>
                    <a:cubicBezTo>
                      <a:pt x="8494" y="53985"/>
                      <a:pt x="10358" y="53188"/>
                      <a:pt x="12289" y="53188"/>
                    </a:cubicBezTo>
                    <a:close/>
                    <a:moveTo>
                      <a:pt x="25322" y="53188"/>
                    </a:moveTo>
                    <a:cubicBezTo>
                      <a:pt x="27247" y="53188"/>
                      <a:pt x="29113" y="53985"/>
                      <a:pt x="30456" y="55431"/>
                    </a:cubicBezTo>
                    <a:cubicBezTo>
                      <a:pt x="30436" y="55430"/>
                      <a:pt x="30416" y="55430"/>
                      <a:pt x="30397" y="55430"/>
                    </a:cubicBezTo>
                    <a:cubicBezTo>
                      <a:pt x="28528" y="55430"/>
                      <a:pt x="26769" y="56269"/>
                      <a:pt x="25528" y="57563"/>
                    </a:cubicBezTo>
                    <a:cubicBezTo>
                      <a:pt x="25563" y="56828"/>
                      <a:pt x="25465" y="56085"/>
                      <a:pt x="25223" y="55386"/>
                    </a:cubicBezTo>
                    <a:cubicBezTo>
                      <a:pt x="24954" y="54624"/>
                      <a:pt x="24560" y="53916"/>
                      <a:pt x="24040" y="53307"/>
                    </a:cubicBezTo>
                    <a:cubicBezTo>
                      <a:pt x="24467" y="53227"/>
                      <a:pt x="24896" y="53188"/>
                      <a:pt x="25322" y="53188"/>
                    </a:cubicBezTo>
                    <a:close/>
                    <a:moveTo>
                      <a:pt x="106107" y="52975"/>
                    </a:moveTo>
                    <a:cubicBezTo>
                      <a:pt x="106578" y="52975"/>
                      <a:pt x="107053" y="53022"/>
                      <a:pt x="107525" y="53119"/>
                    </a:cubicBezTo>
                    <a:cubicBezTo>
                      <a:pt x="106512" y="54373"/>
                      <a:pt x="105948" y="55959"/>
                      <a:pt x="106118" y="57626"/>
                    </a:cubicBezTo>
                    <a:cubicBezTo>
                      <a:pt x="104870" y="56163"/>
                      <a:pt x="102982" y="55215"/>
                      <a:pt x="100985" y="55215"/>
                    </a:cubicBezTo>
                    <a:cubicBezTo>
                      <a:pt x="100976" y="55215"/>
                      <a:pt x="100966" y="55215"/>
                      <a:pt x="100957" y="55215"/>
                    </a:cubicBezTo>
                    <a:cubicBezTo>
                      <a:pt x="102304" y="53768"/>
                      <a:pt x="104177" y="52975"/>
                      <a:pt x="106107" y="52975"/>
                    </a:cubicBezTo>
                    <a:close/>
                    <a:moveTo>
                      <a:pt x="70795" y="48523"/>
                    </a:moveTo>
                    <a:cubicBezTo>
                      <a:pt x="71278" y="48523"/>
                      <a:pt x="71764" y="48572"/>
                      <a:pt x="72248" y="48674"/>
                    </a:cubicBezTo>
                    <a:cubicBezTo>
                      <a:pt x="71271" y="49920"/>
                      <a:pt x="70742" y="51488"/>
                      <a:pt x="70939" y="53137"/>
                    </a:cubicBezTo>
                    <a:cubicBezTo>
                      <a:pt x="71445" y="53025"/>
                      <a:pt x="71954" y="52971"/>
                      <a:pt x="72460" y="52971"/>
                    </a:cubicBezTo>
                    <a:cubicBezTo>
                      <a:pt x="74392" y="52971"/>
                      <a:pt x="76265" y="53767"/>
                      <a:pt x="77615" y="55215"/>
                    </a:cubicBezTo>
                    <a:cubicBezTo>
                      <a:pt x="77597" y="55215"/>
                      <a:pt x="77579" y="55215"/>
                      <a:pt x="77561" y="55215"/>
                    </a:cubicBezTo>
                    <a:cubicBezTo>
                      <a:pt x="75520" y="55215"/>
                      <a:pt x="73598" y="56223"/>
                      <a:pt x="72346" y="57742"/>
                    </a:cubicBezTo>
                    <a:cubicBezTo>
                      <a:pt x="72694" y="54062"/>
                      <a:pt x="69407" y="50780"/>
                      <a:pt x="65713" y="50780"/>
                    </a:cubicBezTo>
                    <a:cubicBezTo>
                      <a:pt x="65693" y="50780"/>
                      <a:pt x="65673" y="50780"/>
                      <a:pt x="65653" y="50780"/>
                    </a:cubicBezTo>
                    <a:lnTo>
                      <a:pt x="65644" y="50780"/>
                    </a:lnTo>
                    <a:cubicBezTo>
                      <a:pt x="65624" y="50780"/>
                      <a:pt x="65604" y="50780"/>
                      <a:pt x="65584" y="50780"/>
                    </a:cubicBezTo>
                    <a:cubicBezTo>
                      <a:pt x="63716" y="50780"/>
                      <a:pt x="61957" y="51618"/>
                      <a:pt x="60706" y="52922"/>
                    </a:cubicBezTo>
                    <a:cubicBezTo>
                      <a:pt x="60796" y="51327"/>
                      <a:pt x="60214" y="49830"/>
                      <a:pt x="59219" y="48647"/>
                    </a:cubicBezTo>
                    <a:cubicBezTo>
                      <a:pt x="59647" y="48568"/>
                      <a:pt x="60078" y="48529"/>
                      <a:pt x="60505" y="48529"/>
                    </a:cubicBezTo>
                    <a:cubicBezTo>
                      <a:pt x="62438" y="48529"/>
                      <a:pt x="64310" y="49326"/>
                      <a:pt x="65653" y="50771"/>
                    </a:cubicBezTo>
                    <a:cubicBezTo>
                      <a:pt x="66986" y="49323"/>
                      <a:pt x="68860" y="48523"/>
                      <a:pt x="70795" y="48523"/>
                    </a:cubicBezTo>
                    <a:close/>
                    <a:moveTo>
                      <a:pt x="35611" y="53177"/>
                    </a:moveTo>
                    <a:cubicBezTo>
                      <a:pt x="36086" y="53177"/>
                      <a:pt x="36566" y="53226"/>
                      <a:pt x="37042" y="53325"/>
                    </a:cubicBezTo>
                    <a:cubicBezTo>
                      <a:pt x="36029" y="54570"/>
                      <a:pt x="35456" y="56156"/>
                      <a:pt x="35635" y="57823"/>
                    </a:cubicBezTo>
                    <a:cubicBezTo>
                      <a:pt x="34383" y="56367"/>
                      <a:pt x="32516" y="55421"/>
                      <a:pt x="30530" y="55421"/>
                    </a:cubicBezTo>
                    <a:cubicBezTo>
                      <a:pt x="30511" y="55421"/>
                      <a:pt x="30492" y="55421"/>
                      <a:pt x="30474" y="55422"/>
                    </a:cubicBezTo>
                    <a:cubicBezTo>
                      <a:pt x="31811" y="53976"/>
                      <a:pt x="33679" y="53177"/>
                      <a:pt x="35611" y="53177"/>
                    </a:cubicBezTo>
                    <a:close/>
                    <a:moveTo>
                      <a:pt x="112825" y="51076"/>
                    </a:moveTo>
                    <a:cubicBezTo>
                      <a:pt x="116002" y="51076"/>
                      <a:pt x="119178" y="53155"/>
                      <a:pt x="119218" y="57312"/>
                    </a:cubicBezTo>
                    <a:cubicBezTo>
                      <a:pt x="118738" y="57207"/>
                      <a:pt x="118254" y="57156"/>
                      <a:pt x="117774" y="57156"/>
                    </a:cubicBezTo>
                    <a:cubicBezTo>
                      <a:pt x="115918" y="57156"/>
                      <a:pt x="114121" y="57922"/>
                      <a:pt x="112825" y="59315"/>
                    </a:cubicBezTo>
                    <a:lnTo>
                      <a:pt x="112825" y="59315"/>
                    </a:lnTo>
                    <a:cubicBezTo>
                      <a:pt x="111544" y="57938"/>
                      <a:pt x="109754" y="57160"/>
                      <a:pt x="107883" y="57160"/>
                    </a:cubicBezTo>
                    <a:cubicBezTo>
                      <a:pt x="107391" y="57160"/>
                      <a:pt x="106907" y="57214"/>
                      <a:pt x="106432" y="57312"/>
                    </a:cubicBezTo>
                    <a:cubicBezTo>
                      <a:pt x="106472" y="53155"/>
                      <a:pt x="109649" y="51076"/>
                      <a:pt x="112825" y="51076"/>
                    </a:cubicBezTo>
                    <a:close/>
                    <a:moveTo>
                      <a:pt x="136136" y="51080"/>
                    </a:moveTo>
                    <a:cubicBezTo>
                      <a:pt x="139311" y="51080"/>
                      <a:pt x="142484" y="53157"/>
                      <a:pt x="142525" y="57312"/>
                    </a:cubicBezTo>
                    <a:lnTo>
                      <a:pt x="142525" y="57321"/>
                    </a:lnTo>
                    <a:cubicBezTo>
                      <a:pt x="142050" y="57219"/>
                      <a:pt x="141571" y="57169"/>
                      <a:pt x="141097" y="57169"/>
                    </a:cubicBezTo>
                    <a:cubicBezTo>
                      <a:pt x="139236" y="57169"/>
                      <a:pt x="137435" y="57936"/>
                      <a:pt x="136136" y="59328"/>
                    </a:cubicBezTo>
                    <a:cubicBezTo>
                      <a:pt x="134854" y="57948"/>
                      <a:pt x="133062" y="57169"/>
                      <a:pt x="131181" y="57169"/>
                    </a:cubicBezTo>
                    <a:cubicBezTo>
                      <a:pt x="130697" y="57169"/>
                      <a:pt x="130213" y="57223"/>
                      <a:pt x="129738" y="57321"/>
                    </a:cubicBezTo>
                    <a:cubicBezTo>
                      <a:pt x="129778" y="53161"/>
                      <a:pt x="132958" y="51080"/>
                      <a:pt x="136136" y="51080"/>
                    </a:cubicBezTo>
                    <a:close/>
                    <a:moveTo>
                      <a:pt x="89307" y="51119"/>
                    </a:moveTo>
                    <a:cubicBezTo>
                      <a:pt x="91889" y="51119"/>
                      <a:pt x="94470" y="52493"/>
                      <a:pt x="95366" y="55242"/>
                    </a:cubicBezTo>
                    <a:cubicBezTo>
                      <a:pt x="95590" y="55923"/>
                      <a:pt x="95697" y="56631"/>
                      <a:pt x="95706" y="57348"/>
                    </a:cubicBezTo>
                    <a:cubicBezTo>
                      <a:pt x="95226" y="57243"/>
                      <a:pt x="94742" y="57192"/>
                      <a:pt x="94262" y="57192"/>
                    </a:cubicBezTo>
                    <a:cubicBezTo>
                      <a:pt x="92407" y="57192"/>
                      <a:pt x="90613" y="57958"/>
                      <a:pt x="89317" y="59346"/>
                    </a:cubicBezTo>
                    <a:cubicBezTo>
                      <a:pt x="88036" y="57975"/>
                      <a:pt x="86244" y="57187"/>
                      <a:pt x="84362" y="57187"/>
                    </a:cubicBezTo>
                    <a:cubicBezTo>
                      <a:pt x="83878" y="57187"/>
                      <a:pt x="83394" y="57241"/>
                      <a:pt x="82919" y="57348"/>
                    </a:cubicBezTo>
                    <a:cubicBezTo>
                      <a:pt x="82919" y="56631"/>
                      <a:pt x="83018" y="55923"/>
                      <a:pt x="83224" y="55251"/>
                    </a:cubicBezTo>
                    <a:lnTo>
                      <a:pt x="83242" y="55242"/>
                    </a:lnTo>
                    <a:cubicBezTo>
                      <a:pt x="84138" y="52495"/>
                      <a:pt x="86723" y="51119"/>
                      <a:pt x="89307" y="51119"/>
                    </a:cubicBezTo>
                    <a:close/>
                    <a:moveTo>
                      <a:pt x="42351" y="51273"/>
                    </a:moveTo>
                    <a:cubicBezTo>
                      <a:pt x="45527" y="51273"/>
                      <a:pt x="48704" y="53352"/>
                      <a:pt x="48744" y="57509"/>
                    </a:cubicBezTo>
                    <a:cubicBezTo>
                      <a:pt x="48269" y="57407"/>
                      <a:pt x="47791" y="57358"/>
                      <a:pt x="47316" y="57358"/>
                    </a:cubicBezTo>
                    <a:cubicBezTo>
                      <a:pt x="45455" y="57358"/>
                      <a:pt x="43655" y="58124"/>
                      <a:pt x="42355" y="59517"/>
                    </a:cubicBezTo>
                    <a:cubicBezTo>
                      <a:pt x="41081" y="58144"/>
                      <a:pt x="39293" y="57366"/>
                      <a:pt x="37414" y="57366"/>
                    </a:cubicBezTo>
                    <a:cubicBezTo>
                      <a:pt x="37404" y="57366"/>
                      <a:pt x="37393" y="57366"/>
                      <a:pt x="37382" y="57366"/>
                    </a:cubicBezTo>
                    <a:lnTo>
                      <a:pt x="37400" y="57357"/>
                    </a:lnTo>
                    <a:cubicBezTo>
                      <a:pt x="36916" y="57357"/>
                      <a:pt x="36432" y="57402"/>
                      <a:pt x="35958" y="57509"/>
                    </a:cubicBezTo>
                    <a:cubicBezTo>
                      <a:pt x="35998" y="53352"/>
                      <a:pt x="39174" y="51273"/>
                      <a:pt x="42351" y="51273"/>
                    </a:cubicBezTo>
                    <a:close/>
                    <a:moveTo>
                      <a:pt x="65657" y="51282"/>
                    </a:moveTo>
                    <a:cubicBezTo>
                      <a:pt x="68834" y="51282"/>
                      <a:pt x="72010" y="53361"/>
                      <a:pt x="72050" y="57518"/>
                    </a:cubicBezTo>
                    <a:cubicBezTo>
                      <a:pt x="71572" y="57413"/>
                      <a:pt x="71090" y="57362"/>
                      <a:pt x="70611" y="57362"/>
                    </a:cubicBezTo>
                    <a:cubicBezTo>
                      <a:pt x="68757" y="57362"/>
                      <a:pt x="66958" y="58130"/>
                      <a:pt x="65662" y="59525"/>
                    </a:cubicBezTo>
                    <a:cubicBezTo>
                      <a:pt x="64387" y="58153"/>
                      <a:pt x="62599" y="57366"/>
                      <a:pt x="60729" y="57366"/>
                    </a:cubicBezTo>
                    <a:cubicBezTo>
                      <a:pt x="60719" y="57366"/>
                      <a:pt x="60708" y="57366"/>
                      <a:pt x="60697" y="57366"/>
                    </a:cubicBezTo>
                    <a:lnTo>
                      <a:pt x="60715" y="57366"/>
                    </a:lnTo>
                    <a:cubicBezTo>
                      <a:pt x="60223" y="57366"/>
                      <a:pt x="59739" y="57411"/>
                      <a:pt x="59264" y="57518"/>
                    </a:cubicBezTo>
                    <a:cubicBezTo>
                      <a:pt x="59304" y="53361"/>
                      <a:pt x="62481" y="51282"/>
                      <a:pt x="65657" y="51282"/>
                    </a:cubicBezTo>
                    <a:close/>
                    <a:moveTo>
                      <a:pt x="18802" y="51334"/>
                    </a:moveTo>
                    <a:cubicBezTo>
                      <a:pt x="21383" y="51334"/>
                      <a:pt x="23964" y="52708"/>
                      <a:pt x="24864" y="55457"/>
                    </a:cubicBezTo>
                    <a:cubicBezTo>
                      <a:pt x="25079" y="56129"/>
                      <a:pt x="25196" y="56846"/>
                      <a:pt x="25196" y="57554"/>
                    </a:cubicBezTo>
                    <a:cubicBezTo>
                      <a:pt x="24721" y="57452"/>
                      <a:pt x="24242" y="57402"/>
                      <a:pt x="23767" y="57402"/>
                    </a:cubicBezTo>
                    <a:cubicBezTo>
                      <a:pt x="21904" y="57402"/>
                      <a:pt x="20100" y="58169"/>
                      <a:pt x="18807" y="59561"/>
                    </a:cubicBezTo>
                    <a:cubicBezTo>
                      <a:pt x="17526" y="58181"/>
                      <a:pt x="15734" y="57402"/>
                      <a:pt x="13852" y="57402"/>
                    </a:cubicBezTo>
                    <a:cubicBezTo>
                      <a:pt x="13368" y="57402"/>
                      <a:pt x="12884" y="57456"/>
                      <a:pt x="12409" y="57563"/>
                    </a:cubicBezTo>
                    <a:cubicBezTo>
                      <a:pt x="12409" y="56846"/>
                      <a:pt x="12526" y="56129"/>
                      <a:pt x="12741" y="55448"/>
                    </a:cubicBezTo>
                    <a:lnTo>
                      <a:pt x="12741" y="55457"/>
                    </a:lnTo>
                    <a:cubicBezTo>
                      <a:pt x="13637" y="52710"/>
                      <a:pt x="16220" y="51334"/>
                      <a:pt x="18802" y="51334"/>
                    </a:cubicBezTo>
                    <a:close/>
                    <a:moveTo>
                      <a:pt x="117977" y="57538"/>
                    </a:moveTo>
                    <a:cubicBezTo>
                      <a:pt x="118398" y="57538"/>
                      <a:pt x="118823" y="57576"/>
                      <a:pt x="119245" y="57653"/>
                    </a:cubicBezTo>
                    <a:cubicBezTo>
                      <a:pt x="118726" y="58271"/>
                      <a:pt x="118322" y="58979"/>
                      <a:pt x="118063" y="59741"/>
                    </a:cubicBezTo>
                    <a:lnTo>
                      <a:pt x="118054" y="59741"/>
                    </a:lnTo>
                    <a:cubicBezTo>
                      <a:pt x="117821" y="60439"/>
                      <a:pt x="117713" y="61174"/>
                      <a:pt x="117758" y="61918"/>
                    </a:cubicBezTo>
                    <a:cubicBezTo>
                      <a:pt x="116501" y="60608"/>
                      <a:pt x="114730" y="59776"/>
                      <a:pt x="112860" y="59776"/>
                    </a:cubicBezTo>
                    <a:cubicBezTo>
                      <a:pt x="112850" y="59776"/>
                      <a:pt x="112840" y="59776"/>
                      <a:pt x="112830" y="59776"/>
                    </a:cubicBezTo>
                    <a:cubicBezTo>
                      <a:pt x="114169" y="58334"/>
                      <a:pt x="116040" y="57538"/>
                      <a:pt x="117977" y="57538"/>
                    </a:cubicBezTo>
                    <a:close/>
                    <a:moveTo>
                      <a:pt x="130971" y="57538"/>
                    </a:moveTo>
                    <a:cubicBezTo>
                      <a:pt x="132907" y="57538"/>
                      <a:pt x="134780" y="58334"/>
                      <a:pt x="136127" y="59776"/>
                    </a:cubicBezTo>
                    <a:cubicBezTo>
                      <a:pt x="136117" y="59776"/>
                      <a:pt x="136107" y="59776"/>
                      <a:pt x="136097" y="59776"/>
                    </a:cubicBezTo>
                    <a:cubicBezTo>
                      <a:pt x="134217" y="59776"/>
                      <a:pt x="132446" y="60608"/>
                      <a:pt x="131199" y="61918"/>
                    </a:cubicBezTo>
                    <a:cubicBezTo>
                      <a:pt x="131234" y="61183"/>
                      <a:pt x="131136" y="60439"/>
                      <a:pt x="130894" y="59741"/>
                    </a:cubicBezTo>
                    <a:lnTo>
                      <a:pt x="130885" y="59741"/>
                    </a:lnTo>
                    <a:cubicBezTo>
                      <a:pt x="130625" y="58979"/>
                      <a:pt x="130222" y="58271"/>
                      <a:pt x="129702" y="57653"/>
                    </a:cubicBezTo>
                    <a:cubicBezTo>
                      <a:pt x="130125" y="57576"/>
                      <a:pt x="130549" y="57538"/>
                      <a:pt x="130971" y="57538"/>
                    </a:cubicBezTo>
                    <a:close/>
                    <a:moveTo>
                      <a:pt x="94432" y="57571"/>
                    </a:moveTo>
                    <a:cubicBezTo>
                      <a:pt x="94855" y="57571"/>
                      <a:pt x="95282" y="57610"/>
                      <a:pt x="95706" y="57689"/>
                    </a:cubicBezTo>
                    <a:cubicBezTo>
                      <a:pt x="94720" y="58871"/>
                      <a:pt x="94138" y="60377"/>
                      <a:pt x="94219" y="61963"/>
                    </a:cubicBezTo>
                    <a:cubicBezTo>
                      <a:pt x="92984" y="60666"/>
                      <a:pt x="91228" y="59830"/>
                      <a:pt x="89369" y="59830"/>
                    </a:cubicBezTo>
                    <a:cubicBezTo>
                      <a:pt x="89340" y="59830"/>
                      <a:pt x="89311" y="59830"/>
                      <a:pt x="89281" y="59830"/>
                    </a:cubicBezTo>
                    <a:cubicBezTo>
                      <a:pt x="89261" y="59830"/>
                      <a:pt x="89242" y="59830"/>
                      <a:pt x="89222" y="59830"/>
                    </a:cubicBezTo>
                    <a:cubicBezTo>
                      <a:pt x="87353" y="59830"/>
                      <a:pt x="85594" y="60659"/>
                      <a:pt x="84344" y="61963"/>
                    </a:cubicBezTo>
                    <a:cubicBezTo>
                      <a:pt x="84434" y="60377"/>
                      <a:pt x="83851" y="58871"/>
                      <a:pt x="82866" y="57689"/>
                    </a:cubicBezTo>
                    <a:lnTo>
                      <a:pt x="82857" y="57689"/>
                    </a:lnTo>
                    <a:cubicBezTo>
                      <a:pt x="83283" y="57610"/>
                      <a:pt x="83710" y="57571"/>
                      <a:pt x="84135" y="57571"/>
                    </a:cubicBezTo>
                    <a:cubicBezTo>
                      <a:pt x="86071" y="57571"/>
                      <a:pt x="87946" y="58374"/>
                      <a:pt x="89290" y="59821"/>
                    </a:cubicBezTo>
                    <a:cubicBezTo>
                      <a:pt x="90628" y="58374"/>
                      <a:pt x="92501" y="57571"/>
                      <a:pt x="94432" y="57571"/>
                    </a:cubicBezTo>
                    <a:close/>
                    <a:moveTo>
                      <a:pt x="47479" y="57732"/>
                    </a:moveTo>
                    <a:cubicBezTo>
                      <a:pt x="47903" y="57732"/>
                      <a:pt x="48329" y="57771"/>
                      <a:pt x="48753" y="57850"/>
                    </a:cubicBezTo>
                    <a:cubicBezTo>
                      <a:pt x="48233" y="58468"/>
                      <a:pt x="47839" y="59176"/>
                      <a:pt x="47570" y="59938"/>
                    </a:cubicBezTo>
                    <a:cubicBezTo>
                      <a:pt x="47337" y="60637"/>
                      <a:pt x="47230" y="61380"/>
                      <a:pt x="47275" y="62115"/>
                    </a:cubicBezTo>
                    <a:lnTo>
                      <a:pt x="47266" y="62115"/>
                    </a:lnTo>
                    <a:cubicBezTo>
                      <a:pt x="46024" y="60820"/>
                      <a:pt x="44265" y="59982"/>
                      <a:pt x="42405" y="59982"/>
                    </a:cubicBezTo>
                    <a:cubicBezTo>
                      <a:pt x="42386" y="59982"/>
                      <a:pt x="42366" y="59982"/>
                      <a:pt x="42346" y="59982"/>
                    </a:cubicBezTo>
                    <a:cubicBezTo>
                      <a:pt x="43684" y="58535"/>
                      <a:pt x="45551" y="57732"/>
                      <a:pt x="47479" y="57732"/>
                    </a:cubicBezTo>
                    <a:close/>
                    <a:moveTo>
                      <a:pt x="60498" y="57741"/>
                    </a:moveTo>
                    <a:cubicBezTo>
                      <a:pt x="62431" y="57741"/>
                      <a:pt x="64299" y="58543"/>
                      <a:pt x="65644" y="59982"/>
                    </a:cubicBezTo>
                    <a:cubicBezTo>
                      <a:pt x="65634" y="59982"/>
                      <a:pt x="65623" y="59982"/>
                      <a:pt x="65613" y="59982"/>
                    </a:cubicBezTo>
                    <a:cubicBezTo>
                      <a:pt x="63734" y="59982"/>
                      <a:pt x="61963" y="60814"/>
                      <a:pt x="60715" y="62124"/>
                    </a:cubicBezTo>
                    <a:cubicBezTo>
                      <a:pt x="60751" y="61380"/>
                      <a:pt x="60653" y="60646"/>
                      <a:pt x="60411" y="59938"/>
                    </a:cubicBezTo>
                    <a:lnTo>
                      <a:pt x="60402" y="59938"/>
                    </a:lnTo>
                    <a:cubicBezTo>
                      <a:pt x="60142" y="59176"/>
                      <a:pt x="59739" y="58468"/>
                      <a:pt x="59219" y="57859"/>
                    </a:cubicBezTo>
                    <a:cubicBezTo>
                      <a:pt x="59645" y="57780"/>
                      <a:pt x="60073" y="57741"/>
                      <a:pt x="60498" y="57741"/>
                    </a:cubicBezTo>
                    <a:close/>
                    <a:moveTo>
                      <a:pt x="23936" y="57773"/>
                    </a:moveTo>
                    <a:cubicBezTo>
                      <a:pt x="24366" y="57773"/>
                      <a:pt x="24800" y="57813"/>
                      <a:pt x="25232" y="57895"/>
                    </a:cubicBezTo>
                    <a:cubicBezTo>
                      <a:pt x="24237" y="59068"/>
                      <a:pt x="23655" y="60574"/>
                      <a:pt x="23744" y="62160"/>
                    </a:cubicBezTo>
                    <a:cubicBezTo>
                      <a:pt x="22494" y="60857"/>
                      <a:pt x="20727" y="60027"/>
                      <a:pt x="18867" y="60027"/>
                    </a:cubicBezTo>
                    <a:cubicBezTo>
                      <a:pt x="18847" y="60027"/>
                      <a:pt x="18827" y="60027"/>
                      <a:pt x="18807" y="60027"/>
                    </a:cubicBezTo>
                    <a:cubicBezTo>
                      <a:pt x="18787" y="60027"/>
                      <a:pt x="18767" y="60027"/>
                      <a:pt x="18747" y="60027"/>
                    </a:cubicBezTo>
                    <a:cubicBezTo>
                      <a:pt x="16879" y="60027"/>
                      <a:pt x="15111" y="60857"/>
                      <a:pt x="13870" y="62169"/>
                    </a:cubicBezTo>
                    <a:cubicBezTo>
                      <a:pt x="13951" y="60574"/>
                      <a:pt x="13368" y="59077"/>
                      <a:pt x="12382" y="57895"/>
                    </a:cubicBezTo>
                    <a:lnTo>
                      <a:pt x="12374" y="57895"/>
                    </a:lnTo>
                    <a:cubicBezTo>
                      <a:pt x="12805" y="57813"/>
                      <a:pt x="13239" y="57773"/>
                      <a:pt x="13670" y="57773"/>
                    </a:cubicBezTo>
                    <a:cubicBezTo>
                      <a:pt x="15599" y="57773"/>
                      <a:pt x="17467" y="58575"/>
                      <a:pt x="18807" y="60018"/>
                    </a:cubicBezTo>
                    <a:cubicBezTo>
                      <a:pt x="20140" y="58575"/>
                      <a:pt x="22007" y="57773"/>
                      <a:pt x="23936" y="57773"/>
                    </a:cubicBezTo>
                    <a:close/>
                    <a:moveTo>
                      <a:pt x="107668" y="57537"/>
                    </a:moveTo>
                    <a:cubicBezTo>
                      <a:pt x="109594" y="57537"/>
                      <a:pt x="111464" y="58336"/>
                      <a:pt x="112812" y="59776"/>
                    </a:cubicBezTo>
                    <a:cubicBezTo>
                      <a:pt x="112793" y="59776"/>
                      <a:pt x="112774" y="59776"/>
                      <a:pt x="112756" y="59776"/>
                    </a:cubicBezTo>
                    <a:cubicBezTo>
                      <a:pt x="110769" y="59776"/>
                      <a:pt x="108902" y="60722"/>
                      <a:pt x="107650" y="62178"/>
                    </a:cubicBezTo>
                    <a:lnTo>
                      <a:pt x="107650" y="62178"/>
                    </a:lnTo>
                    <a:cubicBezTo>
                      <a:pt x="107803" y="60502"/>
                      <a:pt x="107211" y="58925"/>
                      <a:pt x="106181" y="57698"/>
                    </a:cubicBezTo>
                    <a:cubicBezTo>
                      <a:pt x="106675" y="57590"/>
                      <a:pt x="107173" y="57537"/>
                      <a:pt x="107668" y="57537"/>
                    </a:cubicBezTo>
                    <a:close/>
                    <a:moveTo>
                      <a:pt x="37180" y="57734"/>
                    </a:moveTo>
                    <a:cubicBezTo>
                      <a:pt x="39111" y="57734"/>
                      <a:pt x="40981" y="58533"/>
                      <a:pt x="42328" y="59974"/>
                    </a:cubicBezTo>
                    <a:cubicBezTo>
                      <a:pt x="42310" y="59973"/>
                      <a:pt x="42291" y="59973"/>
                      <a:pt x="42273" y="59973"/>
                    </a:cubicBezTo>
                    <a:cubicBezTo>
                      <a:pt x="40286" y="59973"/>
                      <a:pt x="38419" y="60919"/>
                      <a:pt x="37167" y="62375"/>
                    </a:cubicBezTo>
                    <a:cubicBezTo>
                      <a:pt x="37320" y="60708"/>
                      <a:pt x="36728" y="59131"/>
                      <a:pt x="35698" y="57895"/>
                    </a:cubicBezTo>
                    <a:lnTo>
                      <a:pt x="35689" y="57895"/>
                    </a:lnTo>
                    <a:cubicBezTo>
                      <a:pt x="36185" y="57787"/>
                      <a:pt x="36684" y="57734"/>
                      <a:pt x="37180" y="57734"/>
                    </a:cubicBezTo>
                    <a:close/>
                    <a:moveTo>
                      <a:pt x="124474" y="55684"/>
                    </a:moveTo>
                    <a:cubicBezTo>
                      <a:pt x="127057" y="55684"/>
                      <a:pt x="129639" y="57057"/>
                      <a:pt x="130536" y="59803"/>
                    </a:cubicBezTo>
                    <a:cubicBezTo>
                      <a:pt x="130751" y="60484"/>
                      <a:pt x="130858" y="61192"/>
                      <a:pt x="130867" y="61909"/>
                    </a:cubicBezTo>
                    <a:cubicBezTo>
                      <a:pt x="130392" y="61807"/>
                      <a:pt x="129913" y="61757"/>
                      <a:pt x="129438" y="61757"/>
                    </a:cubicBezTo>
                    <a:cubicBezTo>
                      <a:pt x="127575" y="61757"/>
                      <a:pt x="125771" y="62524"/>
                      <a:pt x="124478" y="63916"/>
                    </a:cubicBezTo>
                    <a:cubicBezTo>
                      <a:pt x="123197" y="62536"/>
                      <a:pt x="121405" y="61757"/>
                      <a:pt x="119523" y="61757"/>
                    </a:cubicBezTo>
                    <a:cubicBezTo>
                      <a:pt x="119039" y="61757"/>
                      <a:pt x="118555" y="61810"/>
                      <a:pt x="118080" y="61909"/>
                    </a:cubicBezTo>
                    <a:cubicBezTo>
                      <a:pt x="118080" y="61192"/>
                      <a:pt x="118197" y="60484"/>
                      <a:pt x="118412" y="59803"/>
                    </a:cubicBezTo>
                    <a:cubicBezTo>
                      <a:pt x="119308" y="57057"/>
                      <a:pt x="121891" y="55684"/>
                      <a:pt x="124474" y="55684"/>
                    </a:cubicBezTo>
                    <a:close/>
                    <a:moveTo>
                      <a:pt x="100947" y="55720"/>
                    </a:moveTo>
                    <a:cubicBezTo>
                      <a:pt x="104117" y="55720"/>
                      <a:pt x="107290" y="57792"/>
                      <a:pt x="107337" y="61941"/>
                    </a:cubicBezTo>
                    <a:lnTo>
                      <a:pt x="107337" y="61941"/>
                    </a:lnTo>
                    <a:cubicBezTo>
                      <a:pt x="106869" y="61842"/>
                      <a:pt x="106398" y="61793"/>
                      <a:pt x="105930" y="61793"/>
                    </a:cubicBezTo>
                    <a:cubicBezTo>
                      <a:pt x="104072" y="61793"/>
                      <a:pt x="102267" y="62560"/>
                      <a:pt x="100975" y="63952"/>
                    </a:cubicBezTo>
                    <a:cubicBezTo>
                      <a:pt x="99693" y="62572"/>
                      <a:pt x="97901" y="61792"/>
                      <a:pt x="96020" y="61792"/>
                    </a:cubicBezTo>
                    <a:cubicBezTo>
                      <a:pt x="95536" y="61792"/>
                      <a:pt x="95052" y="61846"/>
                      <a:pt x="94577" y="61945"/>
                    </a:cubicBezTo>
                    <a:cubicBezTo>
                      <a:pt x="94604" y="57796"/>
                      <a:pt x="97774" y="55720"/>
                      <a:pt x="100947" y="55720"/>
                    </a:cubicBezTo>
                    <a:close/>
                    <a:moveTo>
                      <a:pt x="77633" y="55721"/>
                    </a:moveTo>
                    <a:cubicBezTo>
                      <a:pt x="80806" y="55721"/>
                      <a:pt x="83980" y="57797"/>
                      <a:pt x="84022" y="61952"/>
                    </a:cubicBezTo>
                    <a:lnTo>
                      <a:pt x="84022" y="61952"/>
                    </a:lnTo>
                    <a:cubicBezTo>
                      <a:pt x="83551" y="61851"/>
                      <a:pt x="83077" y="61802"/>
                      <a:pt x="82606" y="61802"/>
                    </a:cubicBezTo>
                    <a:cubicBezTo>
                      <a:pt x="80748" y="61802"/>
                      <a:pt x="78943" y="62569"/>
                      <a:pt x="77651" y="63961"/>
                    </a:cubicBezTo>
                    <a:cubicBezTo>
                      <a:pt x="76369" y="62581"/>
                      <a:pt x="74577" y="61801"/>
                      <a:pt x="72696" y="61801"/>
                    </a:cubicBezTo>
                    <a:cubicBezTo>
                      <a:pt x="72212" y="61801"/>
                      <a:pt x="71728" y="61855"/>
                      <a:pt x="71253" y="61954"/>
                    </a:cubicBezTo>
                    <a:cubicBezTo>
                      <a:pt x="71284" y="57799"/>
                      <a:pt x="74458" y="55721"/>
                      <a:pt x="77633" y="55721"/>
                    </a:cubicBezTo>
                    <a:close/>
                    <a:moveTo>
                      <a:pt x="54007" y="55886"/>
                    </a:moveTo>
                    <a:cubicBezTo>
                      <a:pt x="56587" y="55886"/>
                      <a:pt x="59166" y="57260"/>
                      <a:pt x="60061" y="60009"/>
                    </a:cubicBezTo>
                    <a:cubicBezTo>
                      <a:pt x="60285" y="60681"/>
                      <a:pt x="60393" y="61398"/>
                      <a:pt x="60402" y="62106"/>
                    </a:cubicBezTo>
                    <a:cubicBezTo>
                      <a:pt x="59929" y="62004"/>
                      <a:pt x="59451" y="61954"/>
                      <a:pt x="58977" y="61954"/>
                    </a:cubicBezTo>
                    <a:cubicBezTo>
                      <a:pt x="57118" y="61954"/>
                      <a:pt x="55312" y="62721"/>
                      <a:pt x="54013" y="64113"/>
                    </a:cubicBezTo>
                    <a:cubicBezTo>
                      <a:pt x="52741" y="62733"/>
                      <a:pt x="50939" y="61954"/>
                      <a:pt x="49067" y="61954"/>
                    </a:cubicBezTo>
                    <a:cubicBezTo>
                      <a:pt x="48574" y="61954"/>
                      <a:pt x="48090" y="62008"/>
                      <a:pt x="47624" y="62115"/>
                    </a:cubicBezTo>
                    <a:cubicBezTo>
                      <a:pt x="47615" y="61398"/>
                      <a:pt x="47723" y="60690"/>
                      <a:pt x="47929" y="60009"/>
                    </a:cubicBezTo>
                    <a:lnTo>
                      <a:pt x="47947" y="60009"/>
                    </a:lnTo>
                    <a:cubicBezTo>
                      <a:pt x="48843" y="57262"/>
                      <a:pt x="51425" y="55886"/>
                      <a:pt x="54007" y="55886"/>
                    </a:cubicBezTo>
                    <a:close/>
                    <a:moveTo>
                      <a:pt x="30465" y="55920"/>
                    </a:moveTo>
                    <a:cubicBezTo>
                      <a:pt x="33637" y="55920"/>
                      <a:pt x="36811" y="57998"/>
                      <a:pt x="36854" y="62156"/>
                    </a:cubicBezTo>
                    <a:lnTo>
                      <a:pt x="36854" y="62156"/>
                    </a:lnTo>
                    <a:cubicBezTo>
                      <a:pt x="36379" y="62054"/>
                      <a:pt x="35901" y="62004"/>
                      <a:pt x="35426" y="62004"/>
                    </a:cubicBezTo>
                    <a:cubicBezTo>
                      <a:pt x="33569" y="62004"/>
                      <a:pt x="31771" y="62770"/>
                      <a:pt x="30483" y="64158"/>
                    </a:cubicBezTo>
                    <a:cubicBezTo>
                      <a:pt x="29201" y="62787"/>
                      <a:pt x="27409" y="61999"/>
                      <a:pt x="25528" y="61999"/>
                    </a:cubicBezTo>
                    <a:cubicBezTo>
                      <a:pt x="25044" y="61999"/>
                      <a:pt x="24560" y="62052"/>
                      <a:pt x="24085" y="62160"/>
                    </a:cubicBezTo>
                    <a:cubicBezTo>
                      <a:pt x="24116" y="58001"/>
                      <a:pt x="27290" y="55920"/>
                      <a:pt x="30465" y="55920"/>
                    </a:cubicBezTo>
                    <a:close/>
                    <a:moveTo>
                      <a:pt x="7145" y="55923"/>
                    </a:moveTo>
                    <a:cubicBezTo>
                      <a:pt x="10322" y="55923"/>
                      <a:pt x="13498" y="58002"/>
                      <a:pt x="13538" y="62160"/>
                    </a:cubicBezTo>
                    <a:cubicBezTo>
                      <a:pt x="13060" y="62055"/>
                      <a:pt x="12577" y="62004"/>
                      <a:pt x="12098" y="62004"/>
                    </a:cubicBezTo>
                    <a:cubicBezTo>
                      <a:pt x="10244" y="62004"/>
                      <a:pt x="8445" y="62770"/>
                      <a:pt x="7150" y="64158"/>
                    </a:cubicBezTo>
                    <a:lnTo>
                      <a:pt x="7150" y="64167"/>
                    </a:lnTo>
                    <a:cubicBezTo>
                      <a:pt x="5868" y="62787"/>
                      <a:pt x="4076" y="62008"/>
                      <a:pt x="2194" y="62008"/>
                    </a:cubicBezTo>
                    <a:cubicBezTo>
                      <a:pt x="1711" y="62008"/>
                      <a:pt x="1227" y="62052"/>
                      <a:pt x="752" y="62160"/>
                    </a:cubicBezTo>
                    <a:cubicBezTo>
                      <a:pt x="792" y="58002"/>
                      <a:pt x="3969" y="55923"/>
                      <a:pt x="7145" y="55923"/>
                    </a:cubicBezTo>
                    <a:close/>
                    <a:moveTo>
                      <a:pt x="119331" y="62140"/>
                    </a:moveTo>
                    <a:cubicBezTo>
                      <a:pt x="121264" y="62140"/>
                      <a:pt x="123135" y="62937"/>
                      <a:pt x="124478" y="64382"/>
                    </a:cubicBezTo>
                    <a:cubicBezTo>
                      <a:pt x="125815" y="62942"/>
                      <a:pt x="127688" y="62141"/>
                      <a:pt x="129619" y="62141"/>
                    </a:cubicBezTo>
                    <a:cubicBezTo>
                      <a:pt x="130043" y="62141"/>
                      <a:pt x="130469" y="62179"/>
                      <a:pt x="130894" y="62258"/>
                    </a:cubicBezTo>
                    <a:cubicBezTo>
                      <a:pt x="129908" y="63432"/>
                      <a:pt x="129326" y="64929"/>
                      <a:pt x="129415" y="66524"/>
                    </a:cubicBezTo>
                    <a:lnTo>
                      <a:pt x="129406" y="66533"/>
                    </a:lnTo>
                    <a:cubicBezTo>
                      <a:pt x="128165" y="65229"/>
                      <a:pt x="126397" y="64391"/>
                      <a:pt x="124528" y="64391"/>
                    </a:cubicBezTo>
                    <a:cubicBezTo>
                      <a:pt x="124509" y="64391"/>
                      <a:pt x="124489" y="64391"/>
                      <a:pt x="124469" y="64391"/>
                    </a:cubicBezTo>
                    <a:cubicBezTo>
                      <a:pt x="124450" y="64391"/>
                      <a:pt x="124430" y="64391"/>
                      <a:pt x="124410" y="64391"/>
                    </a:cubicBezTo>
                    <a:cubicBezTo>
                      <a:pt x="122541" y="64391"/>
                      <a:pt x="120782" y="65229"/>
                      <a:pt x="119532" y="66533"/>
                    </a:cubicBezTo>
                    <a:cubicBezTo>
                      <a:pt x="119622" y="64938"/>
                      <a:pt x="119039" y="63441"/>
                      <a:pt x="118045" y="62258"/>
                    </a:cubicBezTo>
                    <a:cubicBezTo>
                      <a:pt x="118473" y="62179"/>
                      <a:pt x="118903" y="62140"/>
                      <a:pt x="119331" y="62140"/>
                    </a:cubicBezTo>
                    <a:close/>
                    <a:moveTo>
                      <a:pt x="95793" y="62177"/>
                    </a:moveTo>
                    <a:cubicBezTo>
                      <a:pt x="97728" y="62177"/>
                      <a:pt x="99603" y="62979"/>
                      <a:pt x="100948" y="64427"/>
                    </a:cubicBezTo>
                    <a:lnTo>
                      <a:pt x="100948" y="64427"/>
                    </a:lnTo>
                    <a:cubicBezTo>
                      <a:pt x="100945" y="64427"/>
                      <a:pt x="100942" y="64427"/>
                      <a:pt x="100939" y="64427"/>
                    </a:cubicBezTo>
                    <a:cubicBezTo>
                      <a:pt x="100919" y="64427"/>
                      <a:pt x="100900" y="64427"/>
                      <a:pt x="100880" y="64427"/>
                    </a:cubicBezTo>
                    <a:cubicBezTo>
                      <a:pt x="99011" y="64427"/>
                      <a:pt x="97252" y="65265"/>
                      <a:pt x="96002" y="66568"/>
                    </a:cubicBezTo>
                    <a:cubicBezTo>
                      <a:pt x="96091" y="64982"/>
                      <a:pt x="95509" y="63477"/>
                      <a:pt x="94514" y="62294"/>
                    </a:cubicBezTo>
                    <a:cubicBezTo>
                      <a:pt x="94940" y="62215"/>
                      <a:pt x="95368" y="62177"/>
                      <a:pt x="95793" y="62177"/>
                    </a:cubicBezTo>
                    <a:close/>
                    <a:moveTo>
                      <a:pt x="82770" y="62194"/>
                    </a:moveTo>
                    <a:cubicBezTo>
                      <a:pt x="83195" y="62194"/>
                      <a:pt x="83623" y="62233"/>
                      <a:pt x="84048" y="62312"/>
                    </a:cubicBezTo>
                    <a:cubicBezTo>
                      <a:pt x="83054" y="63495"/>
                      <a:pt x="82471" y="64991"/>
                      <a:pt x="82561" y="66586"/>
                    </a:cubicBezTo>
                    <a:cubicBezTo>
                      <a:pt x="81311" y="65283"/>
                      <a:pt x="79552" y="64445"/>
                      <a:pt x="77683" y="64445"/>
                    </a:cubicBezTo>
                    <a:cubicBezTo>
                      <a:pt x="77663" y="64445"/>
                      <a:pt x="77644" y="64445"/>
                      <a:pt x="77624" y="64445"/>
                    </a:cubicBezTo>
                    <a:cubicBezTo>
                      <a:pt x="78961" y="62997"/>
                      <a:pt x="80835" y="62194"/>
                      <a:pt x="82770" y="62194"/>
                    </a:cubicBezTo>
                    <a:close/>
                    <a:moveTo>
                      <a:pt x="48840" y="62338"/>
                    </a:moveTo>
                    <a:cubicBezTo>
                      <a:pt x="50775" y="62338"/>
                      <a:pt x="52650" y="63141"/>
                      <a:pt x="53995" y="64588"/>
                    </a:cubicBezTo>
                    <a:lnTo>
                      <a:pt x="53995" y="64588"/>
                    </a:lnTo>
                    <a:cubicBezTo>
                      <a:pt x="53992" y="64588"/>
                      <a:pt x="53989" y="64588"/>
                      <a:pt x="53986" y="64588"/>
                    </a:cubicBezTo>
                    <a:cubicBezTo>
                      <a:pt x="53966" y="64588"/>
                      <a:pt x="53947" y="64588"/>
                      <a:pt x="53927" y="64588"/>
                    </a:cubicBezTo>
                    <a:cubicBezTo>
                      <a:pt x="52058" y="64588"/>
                      <a:pt x="50299" y="65426"/>
                      <a:pt x="49049" y="66730"/>
                    </a:cubicBezTo>
                    <a:cubicBezTo>
                      <a:pt x="49138" y="65144"/>
                      <a:pt x="48556" y="63638"/>
                      <a:pt x="47561" y="62456"/>
                    </a:cubicBezTo>
                    <a:cubicBezTo>
                      <a:pt x="47987" y="62377"/>
                      <a:pt x="48415" y="62338"/>
                      <a:pt x="48840" y="62338"/>
                    </a:cubicBezTo>
                    <a:close/>
                    <a:moveTo>
                      <a:pt x="59133" y="62338"/>
                    </a:moveTo>
                    <a:cubicBezTo>
                      <a:pt x="59557" y="62338"/>
                      <a:pt x="59985" y="62377"/>
                      <a:pt x="60411" y="62456"/>
                    </a:cubicBezTo>
                    <a:cubicBezTo>
                      <a:pt x="59425" y="63629"/>
                      <a:pt x="58843" y="65135"/>
                      <a:pt x="58932" y="66721"/>
                    </a:cubicBezTo>
                    <a:lnTo>
                      <a:pt x="58923" y="66730"/>
                    </a:lnTo>
                    <a:cubicBezTo>
                      <a:pt x="57682" y="65426"/>
                      <a:pt x="55914" y="64588"/>
                      <a:pt x="54045" y="64588"/>
                    </a:cubicBezTo>
                    <a:cubicBezTo>
                      <a:pt x="54029" y="64588"/>
                      <a:pt x="54012" y="64588"/>
                      <a:pt x="53995" y="64588"/>
                    </a:cubicBezTo>
                    <a:lnTo>
                      <a:pt x="53995" y="64588"/>
                    </a:lnTo>
                    <a:cubicBezTo>
                      <a:pt x="55332" y="63141"/>
                      <a:pt x="57200" y="62338"/>
                      <a:pt x="59133" y="62338"/>
                    </a:cubicBezTo>
                    <a:close/>
                    <a:moveTo>
                      <a:pt x="12296" y="62401"/>
                    </a:moveTo>
                    <a:cubicBezTo>
                      <a:pt x="12721" y="62401"/>
                      <a:pt x="13148" y="62439"/>
                      <a:pt x="13574" y="62518"/>
                    </a:cubicBezTo>
                    <a:cubicBezTo>
                      <a:pt x="12580" y="63701"/>
                      <a:pt x="11997" y="65197"/>
                      <a:pt x="12087" y="66792"/>
                    </a:cubicBezTo>
                    <a:cubicBezTo>
                      <a:pt x="10837" y="65489"/>
                      <a:pt x="9069" y="64651"/>
                      <a:pt x="7208" y="64651"/>
                    </a:cubicBezTo>
                    <a:cubicBezTo>
                      <a:pt x="7189" y="64651"/>
                      <a:pt x="7169" y="64651"/>
                      <a:pt x="7150" y="64651"/>
                    </a:cubicBezTo>
                    <a:cubicBezTo>
                      <a:pt x="8487" y="63203"/>
                      <a:pt x="10360" y="62401"/>
                      <a:pt x="12296" y="62401"/>
                    </a:cubicBezTo>
                    <a:close/>
                    <a:moveTo>
                      <a:pt x="106094" y="62174"/>
                    </a:moveTo>
                    <a:cubicBezTo>
                      <a:pt x="106570" y="62174"/>
                      <a:pt x="107049" y="62222"/>
                      <a:pt x="107525" y="62321"/>
                    </a:cubicBezTo>
                    <a:cubicBezTo>
                      <a:pt x="106512" y="63567"/>
                      <a:pt x="105939" y="65162"/>
                      <a:pt x="106127" y="66837"/>
                    </a:cubicBezTo>
                    <a:lnTo>
                      <a:pt x="106118" y="66837"/>
                    </a:lnTo>
                    <a:cubicBezTo>
                      <a:pt x="104866" y="65381"/>
                      <a:pt x="102990" y="64427"/>
                      <a:pt x="100995" y="64427"/>
                    </a:cubicBezTo>
                    <a:cubicBezTo>
                      <a:pt x="100979" y="64427"/>
                      <a:pt x="100964" y="64427"/>
                      <a:pt x="100948" y="64427"/>
                    </a:cubicBezTo>
                    <a:lnTo>
                      <a:pt x="100948" y="64427"/>
                    </a:lnTo>
                    <a:cubicBezTo>
                      <a:pt x="102286" y="62974"/>
                      <a:pt x="104160" y="62174"/>
                      <a:pt x="106094" y="62174"/>
                    </a:cubicBezTo>
                    <a:close/>
                    <a:moveTo>
                      <a:pt x="70802" y="57747"/>
                    </a:moveTo>
                    <a:cubicBezTo>
                      <a:pt x="71277" y="57747"/>
                      <a:pt x="71755" y="57796"/>
                      <a:pt x="72230" y="57895"/>
                    </a:cubicBezTo>
                    <a:cubicBezTo>
                      <a:pt x="71262" y="59140"/>
                      <a:pt x="70733" y="60708"/>
                      <a:pt x="70930" y="62357"/>
                    </a:cubicBezTo>
                    <a:cubicBezTo>
                      <a:pt x="71442" y="62243"/>
                      <a:pt x="71958" y="62187"/>
                      <a:pt x="72470" y="62187"/>
                    </a:cubicBezTo>
                    <a:cubicBezTo>
                      <a:pt x="74405" y="62187"/>
                      <a:pt x="76278" y="62985"/>
                      <a:pt x="77624" y="64445"/>
                    </a:cubicBezTo>
                    <a:cubicBezTo>
                      <a:pt x="77606" y="64445"/>
                      <a:pt x="77588" y="64445"/>
                      <a:pt x="77570" y="64445"/>
                    </a:cubicBezTo>
                    <a:cubicBezTo>
                      <a:pt x="75520" y="64445"/>
                      <a:pt x="73598" y="65453"/>
                      <a:pt x="72346" y="66972"/>
                    </a:cubicBezTo>
                    <a:cubicBezTo>
                      <a:pt x="72703" y="63259"/>
                      <a:pt x="69407" y="59982"/>
                      <a:pt x="65707" y="59982"/>
                    </a:cubicBezTo>
                    <a:cubicBezTo>
                      <a:pt x="65692" y="59982"/>
                      <a:pt x="65677" y="59982"/>
                      <a:pt x="65662" y="59982"/>
                    </a:cubicBezTo>
                    <a:lnTo>
                      <a:pt x="65653" y="59991"/>
                    </a:lnTo>
                    <a:cubicBezTo>
                      <a:pt x="66997" y="58546"/>
                      <a:pt x="68873" y="57747"/>
                      <a:pt x="70802" y="57747"/>
                    </a:cubicBezTo>
                    <a:close/>
                    <a:moveTo>
                      <a:pt x="35611" y="62371"/>
                    </a:moveTo>
                    <a:cubicBezTo>
                      <a:pt x="36087" y="62371"/>
                      <a:pt x="36566" y="62419"/>
                      <a:pt x="37042" y="62518"/>
                    </a:cubicBezTo>
                    <a:cubicBezTo>
                      <a:pt x="36029" y="63773"/>
                      <a:pt x="35456" y="65359"/>
                      <a:pt x="35644" y="67034"/>
                    </a:cubicBezTo>
                    <a:lnTo>
                      <a:pt x="35635" y="67034"/>
                    </a:lnTo>
                    <a:cubicBezTo>
                      <a:pt x="34383" y="65578"/>
                      <a:pt x="32507" y="64633"/>
                      <a:pt x="30512" y="64633"/>
                    </a:cubicBezTo>
                    <a:cubicBezTo>
                      <a:pt x="30493" y="64633"/>
                      <a:pt x="30474" y="64633"/>
                      <a:pt x="30456" y="64633"/>
                    </a:cubicBezTo>
                    <a:cubicBezTo>
                      <a:pt x="30436" y="64633"/>
                      <a:pt x="30416" y="64633"/>
                      <a:pt x="30397" y="64633"/>
                    </a:cubicBezTo>
                    <a:cubicBezTo>
                      <a:pt x="28528" y="64633"/>
                      <a:pt x="26769" y="65471"/>
                      <a:pt x="25519" y="66775"/>
                    </a:cubicBezTo>
                    <a:cubicBezTo>
                      <a:pt x="25608" y="65180"/>
                      <a:pt x="25026" y="63683"/>
                      <a:pt x="24031" y="62500"/>
                    </a:cubicBezTo>
                    <a:cubicBezTo>
                      <a:pt x="24460" y="62421"/>
                      <a:pt x="24890" y="62382"/>
                      <a:pt x="25317" y="62382"/>
                    </a:cubicBezTo>
                    <a:cubicBezTo>
                      <a:pt x="27250" y="62382"/>
                      <a:pt x="29122" y="63178"/>
                      <a:pt x="30465" y="64624"/>
                    </a:cubicBezTo>
                    <a:cubicBezTo>
                      <a:pt x="31802" y="63171"/>
                      <a:pt x="33677" y="62371"/>
                      <a:pt x="35611" y="62371"/>
                    </a:cubicBezTo>
                    <a:close/>
                    <a:moveTo>
                      <a:pt x="112817" y="60278"/>
                    </a:moveTo>
                    <a:cubicBezTo>
                      <a:pt x="115992" y="60278"/>
                      <a:pt x="119168" y="62356"/>
                      <a:pt x="119209" y="66513"/>
                    </a:cubicBezTo>
                    <a:lnTo>
                      <a:pt x="119209" y="66513"/>
                    </a:lnTo>
                    <a:cubicBezTo>
                      <a:pt x="118734" y="66409"/>
                      <a:pt x="118254" y="66358"/>
                      <a:pt x="117778" y="66358"/>
                    </a:cubicBezTo>
                    <a:cubicBezTo>
                      <a:pt x="115925" y="66358"/>
                      <a:pt x="114125" y="67125"/>
                      <a:pt x="112830" y="68513"/>
                    </a:cubicBezTo>
                    <a:cubicBezTo>
                      <a:pt x="111548" y="67142"/>
                      <a:pt x="109756" y="66353"/>
                      <a:pt x="107883" y="66353"/>
                    </a:cubicBezTo>
                    <a:cubicBezTo>
                      <a:pt x="107391" y="66353"/>
                      <a:pt x="106907" y="66407"/>
                      <a:pt x="106432" y="66515"/>
                    </a:cubicBezTo>
                    <a:cubicBezTo>
                      <a:pt x="106468" y="62357"/>
                      <a:pt x="109642" y="60278"/>
                      <a:pt x="112817" y="60278"/>
                    </a:cubicBezTo>
                    <a:close/>
                    <a:moveTo>
                      <a:pt x="136134" y="60279"/>
                    </a:moveTo>
                    <a:cubicBezTo>
                      <a:pt x="139310" y="60279"/>
                      <a:pt x="142484" y="62358"/>
                      <a:pt x="142525" y="66515"/>
                    </a:cubicBezTo>
                    <a:lnTo>
                      <a:pt x="142525" y="66524"/>
                    </a:lnTo>
                    <a:cubicBezTo>
                      <a:pt x="142044" y="66419"/>
                      <a:pt x="141561" y="66368"/>
                      <a:pt x="141081" y="66368"/>
                    </a:cubicBezTo>
                    <a:cubicBezTo>
                      <a:pt x="139223" y="66368"/>
                      <a:pt x="137425" y="67135"/>
                      <a:pt x="136136" y="68531"/>
                    </a:cubicBezTo>
                    <a:cubicBezTo>
                      <a:pt x="134862" y="67159"/>
                      <a:pt x="133082" y="66371"/>
                      <a:pt x="131212" y="66371"/>
                    </a:cubicBezTo>
                    <a:cubicBezTo>
                      <a:pt x="131202" y="66371"/>
                      <a:pt x="131191" y="66371"/>
                      <a:pt x="131181" y="66371"/>
                    </a:cubicBezTo>
                    <a:cubicBezTo>
                      <a:pt x="130697" y="66371"/>
                      <a:pt x="130213" y="66416"/>
                      <a:pt x="129738" y="66524"/>
                    </a:cubicBezTo>
                    <a:cubicBezTo>
                      <a:pt x="129778" y="62360"/>
                      <a:pt x="132957" y="60279"/>
                      <a:pt x="136134" y="60279"/>
                    </a:cubicBezTo>
                    <a:close/>
                    <a:moveTo>
                      <a:pt x="89294" y="60326"/>
                    </a:moveTo>
                    <a:cubicBezTo>
                      <a:pt x="92468" y="60326"/>
                      <a:pt x="95642" y="62402"/>
                      <a:pt x="95679" y="66558"/>
                    </a:cubicBezTo>
                    <a:lnTo>
                      <a:pt x="95679" y="66558"/>
                    </a:lnTo>
                    <a:cubicBezTo>
                      <a:pt x="95209" y="66457"/>
                      <a:pt x="94735" y="66408"/>
                      <a:pt x="94264" y="66408"/>
                    </a:cubicBezTo>
                    <a:cubicBezTo>
                      <a:pt x="92405" y="66408"/>
                      <a:pt x="90601" y="67174"/>
                      <a:pt x="89308" y="68567"/>
                    </a:cubicBezTo>
                    <a:cubicBezTo>
                      <a:pt x="88027" y="67187"/>
                      <a:pt x="86235" y="66407"/>
                      <a:pt x="84353" y="66407"/>
                    </a:cubicBezTo>
                    <a:cubicBezTo>
                      <a:pt x="83869" y="66407"/>
                      <a:pt x="83385" y="66461"/>
                      <a:pt x="82910" y="66559"/>
                    </a:cubicBezTo>
                    <a:cubicBezTo>
                      <a:pt x="82942" y="62405"/>
                      <a:pt x="86118" y="60326"/>
                      <a:pt x="89294" y="60326"/>
                    </a:cubicBezTo>
                    <a:close/>
                    <a:moveTo>
                      <a:pt x="42338" y="60479"/>
                    </a:moveTo>
                    <a:cubicBezTo>
                      <a:pt x="45510" y="60479"/>
                      <a:pt x="48684" y="62554"/>
                      <a:pt x="48726" y="66708"/>
                    </a:cubicBezTo>
                    <a:lnTo>
                      <a:pt x="48726" y="66708"/>
                    </a:lnTo>
                    <a:cubicBezTo>
                      <a:pt x="48257" y="66609"/>
                      <a:pt x="47784" y="66560"/>
                      <a:pt x="47315" y="66560"/>
                    </a:cubicBezTo>
                    <a:cubicBezTo>
                      <a:pt x="45452" y="66560"/>
                      <a:pt x="43648" y="67327"/>
                      <a:pt x="42355" y="68719"/>
                    </a:cubicBezTo>
                    <a:cubicBezTo>
                      <a:pt x="41074" y="67339"/>
                      <a:pt x="39282" y="66559"/>
                      <a:pt x="37400" y="66559"/>
                    </a:cubicBezTo>
                    <a:cubicBezTo>
                      <a:pt x="36916" y="66559"/>
                      <a:pt x="36432" y="66613"/>
                      <a:pt x="35958" y="66712"/>
                    </a:cubicBezTo>
                    <a:cubicBezTo>
                      <a:pt x="35989" y="62557"/>
                      <a:pt x="39163" y="60479"/>
                      <a:pt x="42338" y="60479"/>
                    </a:cubicBezTo>
                    <a:close/>
                    <a:moveTo>
                      <a:pt x="65639" y="60484"/>
                    </a:moveTo>
                    <a:cubicBezTo>
                      <a:pt x="68816" y="60484"/>
                      <a:pt x="71992" y="62563"/>
                      <a:pt x="72032" y="66721"/>
                    </a:cubicBezTo>
                    <a:cubicBezTo>
                      <a:pt x="71559" y="66619"/>
                      <a:pt x="71082" y="66569"/>
                      <a:pt x="70608" y="66569"/>
                    </a:cubicBezTo>
                    <a:cubicBezTo>
                      <a:pt x="68752" y="66569"/>
                      <a:pt x="66952" y="67334"/>
                      <a:pt x="65653" y="68719"/>
                    </a:cubicBezTo>
                    <a:lnTo>
                      <a:pt x="65644" y="68728"/>
                    </a:lnTo>
                    <a:cubicBezTo>
                      <a:pt x="64362" y="67348"/>
                      <a:pt x="62570" y="66568"/>
                      <a:pt x="60688" y="66568"/>
                    </a:cubicBezTo>
                    <a:cubicBezTo>
                      <a:pt x="60205" y="66568"/>
                      <a:pt x="59721" y="66622"/>
                      <a:pt x="59246" y="66721"/>
                    </a:cubicBezTo>
                    <a:cubicBezTo>
                      <a:pt x="59286" y="62563"/>
                      <a:pt x="62463" y="60484"/>
                      <a:pt x="65639" y="60484"/>
                    </a:cubicBezTo>
                    <a:close/>
                    <a:moveTo>
                      <a:pt x="18806" y="60525"/>
                    </a:moveTo>
                    <a:cubicBezTo>
                      <a:pt x="21979" y="60525"/>
                      <a:pt x="25151" y="62600"/>
                      <a:pt x="25196" y="66757"/>
                    </a:cubicBezTo>
                    <a:lnTo>
                      <a:pt x="25196" y="66757"/>
                    </a:lnTo>
                    <a:cubicBezTo>
                      <a:pt x="24723" y="66655"/>
                      <a:pt x="24245" y="66605"/>
                      <a:pt x="23772" y="66605"/>
                    </a:cubicBezTo>
                    <a:cubicBezTo>
                      <a:pt x="21913" y="66605"/>
                      <a:pt x="20107" y="67371"/>
                      <a:pt x="18807" y="68764"/>
                    </a:cubicBezTo>
                    <a:cubicBezTo>
                      <a:pt x="17526" y="67384"/>
                      <a:pt x="15734" y="66604"/>
                      <a:pt x="13852" y="66604"/>
                    </a:cubicBezTo>
                    <a:cubicBezTo>
                      <a:pt x="13368" y="66604"/>
                      <a:pt x="12884" y="66658"/>
                      <a:pt x="12409" y="66757"/>
                    </a:cubicBezTo>
                    <a:cubicBezTo>
                      <a:pt x="12454" y="62603"/>
                      <a:pt x="15631" y="60525"/>
                      <a:pt x="18806" y="60525"/>
                    </a:cubicBezTo>
                    <a:close/>
                    <a:moveTo>
                      <a:pt x="117959" y="66746"/>
                    </a:moveTo>
                    <a:cubicBezTo>
                      <a:pt x="118383" y="66746"/>
                      <a:pt x="118811" y="66785"/>
                      <a:pt x="119236" y="66864"/>
                    </a:cubicBezTo>
                    <a:cubicBezTo>
                      <a:pt x="118251" y="68047"/>
                      <a:pt x="117668" y="69543"/>
                      <a:pt x="117749" y="71138"/>
                    </a:cubicBezTo>
                    <a:cubicBezTo>
                      <a:pt x="116508" y="69835"/>
                      <a:pt x="114740" y="68996"/>
                      <a:pt x="112871" y="68996"/>
                    </a:cubicBezTo>
                    <a:cubicBezTo>
                      <a:pt x="112854" y="68996"/>
                      <a:pt x="112837" y="68997"/>
                      <a:pt x="112821" y="68997"/>
                    </a:cubicBezTo>
                    <a:lnTo>
                      <a:pt x="112821" y="68997"/>
                    </a:lnTo>
                    <a:cubicBezTo>
                      <a:pt x="114158" y="67549"/>
                      <a:pt x="116025" y="66746"/>
                      <a:pt x="117959" y="66746"/>
                    </a:cubicBezTo>
                    <a:close/>
                    <a:moveTo>
                      <a:pt x="84144" y="66782"/>
                    </a:moveTo>
                    <a:cubicBezTo>
                      <a:pt x="86080" y="66782"/>
                      <a:pt x="87953" y="67585"/>
                      <a:pt x="89290" y="69033"/>
                    </a:cubicBezTo>
                    <a:cubicBezTo>
                      <a:pt x="89271" y="69032"/>
                      <a:pt x="89251" y="69032"/>
                      <a:pt x="89231" y="69032"/>
                    </a:cubicBezTo>
                    <a:cubicBezTo>
                      <a:pt x="87362" y="69032"/>
                      <a:pt x="85595" y="69871"/>
                      <a:pt x="84353" y="71174"/>
                    </a:cubicBezTo>
                    <a:cubicBezTo>
                      <a:pt x="84434" y="69588"/>
                      <a:pt x="83851" y="68083"/>
                      <a:pt x="82866" y="66900"/>
                    </a:cubicBezTo>
                    <a:cubicBezTo>
                      <a:pt x="83291" y="66821"/>
                      <a:pt x="83719" y="66782"/>
                      <a:pt x="84144" y="66782"/>
                    </a:cubicBezTo>
                    <a:close/>
                    <a:moveTo>
                      <a:pt x="94437" y="66782"/>
                    </a:moveTo>
                    <a:cubicBezTo>
                      <a:pt x="94861" y="66782"/>
                      <a:pt x="95289" y="66821"/>
                      <a:pt x="95715" y="66900"/>
                    </a:cubicBezTo>
                    <a:cubicBezTo>
                      <a:pt x="94720" y="68083"/>
                      <a:pt x="94138" y="69579"/>
                      <a:pt x="94228" y="71174"/>
                    </a:cubicBezTo>
                    <a:cubicBezTo>
                      <a:pt x="92977" y="69871"/>
                      <a:pt x="91218" y="69032"/>
                      <a:pt x="89350" y="69032"/>
                    </a:cubicBezTo>
                    <a:cubicBezTo>
                      <a:pt x="89330" y="69032"/>
                      <a:pt x="89310" y="69032"/>
                      <a:pt x="89290" y="69033"/>
                    </a:cubicBezTo>
                    <a:cubicBezTo>
                      <a:pt x="90628" y="67585"/>
                      <a:pt x="92501" y="66782"/>
                      <a:pt x="94437" y="66782"/>
                    </a:cubicBezTo>
                    <a:close/>
                    <a:moveTo>
                      <a:pt x="47475" y="66944"/>
                    </a:moveTo>
                    <a:cubicBezTo>
                      <a:pt x="47900" y="66944"/>
                      <a:pt x="48327" y="66982"/>
                      <a:pt x="48753" y="67061"/>
                    </a:cubicBezTo>
                    <a:cubicBezTo>
                      <a:pt x="47767" y="68244"/>
                      <a:pt x="47185" y="69740"/>
                      <a:pt x="47266" y="71335"/>
                    </a:cubicBezTo>
                    <a:cubicBezTo>
                      <a:pt x="46024" y="70032"/>
                      <a:pt x="44256" y="69194"/>
                      <a:pt x="42388" y="69194"/>
                    </a:cubicBezTo>
                    <a:cubicBezTo>
                      <a:pt x="42371" y="69194"/>
                      <a:pt x="42354" y="69194"/>
                      <a:pt x="42337" y="69194"/>
                    </a:cubicBezTo>
                    <a:lnTo>
                      <a:pt x="42337" y="69194"/>
                    </a:lnTo>
                    <a:cubicBezTo>
                      <a:pt x="43675" y="67746"/>
                      <a:pt x="45542" y="66944"/>
                      <a:pt x="47475" y="66944"/>
                    </a:cubicBezTo>
                    <a:close/>
                    <a:moveTo>
                      <a:pt x="23953" y="66979"/>
                    </a:moveTo>
                    <a:cubicBezTo>
                      <a:pt x="24378" y="66979"/>
                      <a:pt x="24806" y="67018"/>
                      <a:pt x="25232" y="67097"/>
                    </a:cubicBezTo>
                    <a:cubicBezTo>
                      <a:pt x="24239" y="68278"/>
                      <a:pt x="23657" y="69779"/>
                      <a:pt x="23744" y="71371"/>
                    </a:cubicBezTo>
                    <a:lnTo>
                      <a:pt x="23744" y="71371"/>
                    </a:lnTo>
                    <a:cubicBezTo>
                      <a:pt x="22494" y="70068"/>
                      <a:pt x="20726" y="69229"/>
                      <a:pt x="18866" y="69229"/>
                    </a:cubicBezTo>
                    <a:cubicBezTo>
                      <a:pt x="18846" y="69229"/>
                      <a:pt x="18827" y="69230"/>
                      <a:pt x="18807" y="69230"/>
                    </a:cubicBezTo>
                    <a:cubicBezTo>
                      <a:pt x="20144" y="67782"/>
                      <a:pt x="22018" y="66979"/>
                      <a:pt x="23953" y="66979"/>
                    </a:cubicBezTo>
                    <a:close/>
                    <a:moveTo>
                      <a:pt x="13656" y="66979"/>
                    </a:moveTo>
                    <a:cubicBezTo>
                      <a:pt x="15596" y="66979"/>
                      <a:pt x="17470" y="67782"/>
                      <a:pt x="18807" y="69230"/>
                    </a:cubicBezTo>
                    <a:cubicBezTo>
                      <a:pt x="18787" y="69230"/>
                      <a:pt x="18768" y="69229"/>
                      <a:pt x="18748" y="69229"/>
                    </a:cubicBezTo>
                    <a:cubicBezTo>
                      <a:pt x="16879" y="69229"/>
                      <a:pt x="15111" y="70068"/>
                      <a:pt x="13870" y="71371"/>
                    </a:cubicBezTo>
                    <a:cubicBezTo>
                      <a:pt x="13951" y="69785"/>
                      <a:pt x="13368" y="68280"/>
                      <a:pt x="12374" y="67097"/>
                    </a:cubicBezTo>
                    <a:cubicBezTo>
                      <a:pt x="12801" y="67018"/>
                      <a:pt x="13230" y="66979"/>
                      <a:pt x="13656" y="66979"/>
                    </a:cubicBezTo>
                    <a:close/>
                    <a:moveTo>
                      <a:pt x="107658" y="66739"/>
                    </a:moveTo>
                    <a:cubicBezTo>
                      <a:pt x="109596" y="66739"/>
                      <a:pt x="111472" y="67542"/>
                      <a:pt x="112821" y="68997"/>
                    </a:cubicBezTo>
                    <a:lnTo>
                      <a:pt x="112821" y="68997"/>
                    </a:lnTo>
                    <a:cubicBezTo>
                      <a:pt x="112818" y="68997"/>
                      <a:pt x="112815" y="68997"/>
                      <a:pt x="112812" y="68997"/>
                    </a:cubicBezTo>
                    <a:cubicBezTo>
                      <a:pt x="112793" y="68997"/>
                      <a:pt x="112774" y="68996"/>
                      <a:pt x="112756" y="68996"/>
                    </a:cubicBezTo>
                    <a:cubicBezTo>
                      <a:pt x="110769" y="68996"/>
                      <a:pt x="108902" y="69942"/>
                      <a:pt x="107641" y="71389"/>
                    </a:cubicBezTo>
                    <a:lnTo>
                      <a:pt x="107641" y="71389"/>
                    </a:lnTo>
                    <a:cubicBezTo>
                      <a:pt x="107802" y="69716"/>
                      <a:pt x="107213" y="68133"/>
                      <a:pt x="106177" y="66897"/>
                    </a:cubicBezTo>
                    <a:lnTo>
                      <a:pt x="106177" y="66897"/>
                    </a:lnTo>
                    <a:cubicBezTo>
                      <a:pt x="106669" y="66791"/>
                      <a:pt x="107166" y="66739"/>
                      <a:pt x="107658" y="66739"/>
                    </a:cubicBezTo>
                    <a:close/>
                    <a:moveTo>
                      <a:pt x="37174" y="66937"/>
                    </a:moveTo>
                    <a:cubicBezTo>
                      <a:pt x="39113" y="66937"/>
                      <a:pt x="40989" y="67739"/>
                      <a:pt x="42337" y="69194"/>
                    </a:cubicBezTo>
                    <a:lnTo>
                      <a:pt x="42337" y="69194"/>
                    </a:lnTo>
                    <a:cubicBezTo>
                      <a:pt x="42334" y="69194"/>
                      <a:pt x="42331" y="69194"/>
                      <a:pt x="42328" y="69194"/>
                    </a:cubicBezTo>
                    <a:cubicBezTo>
                      <a:pt x="42310" y="69194"/>
                      <a:pt x="42291" y="69194"/>
                      <a:pt x="42273" y="69194"/>
                    </a:cubicBezTo>
                    <a:cubicBezTo>
                      <a:pt x="40286" y="69194"/>
                      <a:pt x="38410" y="70139"/>
                      <a:pt x="37158" y="71595"/>
                    </a:cubicBezTo>
                    <a:cubicBezTo>
                      <a:pt x="37320" y="69911"/>
                      <a:pt x="36728" y="68325"/>
                      <a:pt x="35689" y="67097"/>
                    </a:cubicBezTo>
                    <a:lnTo>
                      <a:pt x="35680" y="67097"/>
                    </a:lnTo>
                    <a:cubicBezTo>
                      <a:pt x="36177" y="66989"/>
                      <a:pt x="36678" y="66937"/>
                      <a:pt x="37174" y="66937"/>
                    </a:cubicBezTo>
                    <a:close/>
                    <a:moveTo>
                      <a:pt x="124474" y="64884"/>
                    </a:moveTo>
                    <a:cubicBezTo>
                      <a:pt x="127650" y="64884"/>
                      <a:pt x="130827" y="66963"/>
                      <a:pt x="130867" y="71120"/>
                    </a:cubicBezTo>
                    <a:cubicBezTo>
                      <a:pt x="130392" y="71018"/>
                      <a:pt x="129914" y="70969"/>
                      <a:pt x="129439" y="70969"/>
                    </a:cubicBezTo>
                    <a:cubicBezTo>
                      <a:pt x="127578" y="70969"/>
                      <a:pt x="125778" y="71735"/>
                      <a:pt x="124478" y="73128"/>
                    </a:cubicBezTo>
                    <a:cubicBezTo>
                      <a:pt x="123197" y="71748"/>
                      <a:pt x="121405" y="70968"/>
                      <a:pt x="119532" y="70968"/>
                    </a:cubicBezTo>
                    <a:cubicBezTo>
                      <a:pt x="119039" y="70968"/>
                      <a:pt x="118555" y="71022"/>
                      <a:pt x="118080" y="71120"/>
                    </a:cubicBezTo>
                    <a:cubicBezTo>
                      <a:pt x="118121" y="66963"/>
                      <a:pt x="121297" y="64884"/>
                      <a:pt x="124474" y="64884"/>
                    </a:cubicBezTo>
                    <a:close/>
                    <a:moveTo>
                      <a:pt x="100943" y="64929"/>
                    </a:moveTo>
                    <a:cubicBezTo>
                      <a:pt x="104120" y="64929"/>
                      <a:pt x="107296" y="67007"/>
                      <a:pt x="107337" y="71165"/>
                    </a:cubicBezTo>
                    <a:cubicBezTo>
                      <a:pt x="106862" y="71063"/>
                      <a:pt x="106383" y="71013"/>
                      <a:pt x="105909" y="71013"/>
                    </a:cubicBezTo>
                    <a:cubicBezTo>
                      <a:pt x="104048" y="71013"/>
                      <a:pt x="102248" y="71780"/>
                      <a:pt x="100948" y="73172"/>
                    </a:cubicBezTo>
                    <a:cubicBezTo>
                      <a:pt x="99667" y="71792"/>
                      <a:pt x="97875" y="71013"/>
                      <a:pt x="95993" y="71013"/>
                    </a:cubicBezTo>
                    <a:cubicBezTo>
                      <a:pt x="95509" y="71013"/>
                      <a:pt x="95025" y="71067"/>
                      <a:pt x="94550" y="71165"/>
                    </a:cubicBezTo>
                    <a:cubicBezTo>
                      <a:pt x="94590" y="67007"/>
                      <a:pt x="97767" y="64929"/>
                      <a:pt x="100943" y="64929"/>
                    </a:cubicBezTo>
                    <a:close/>
                    <a:moveTo>
                      <a:pt x="77622" y="64941"/>
                    </a:moveTo>
                    <a:cubicBezTo>
                      <a:pt x="80798" y="64941"/>
                      <a:pt x="83972" y="67018"/>
                      <a:pt x="84013" y="71174"/>
                    </a:cubicBezTo>
                    <a:cubicBezTo>
                      <a:pt x="83537" y="71072"/>
                      <a:pt x="83057" y="71021"/>
                      <a:pt x="82581" y="71021"/>
                    </a:cubicBezTo>
                    <a:cubicBezTo>
                      <a:pt x="80727" y="71021"/>
                      <a:pt x="78930" y="71782"/>
                      <a:pt x="77633" y="73172"/>
                    </a:cubicBezTo>
                    <a:lnTo>
                      <a:pt x="77624" y="73181"/>
                    </a:lnTo>
                    <a:cubicBezTo>
                      <a:pt x="76342" y="71801"/>
                      <a:pt x="74550" y="71022"/>
                      <a:pt x="72669" y="71022"/>
                    </a:cubicBezTo>
                    <a:cubicBezTo>
                      <a:pt x="72185" y="71022"/>
                      <a:pt x="71701" y="71076"/>
                      <a:pt x="71226" y="71174"/>
                    </a:cubicBezTo>
                    <a:cubicBezTo>
                      <a:pt x="71266" y="67020"/>
                      <a:pt x="74445" y="64941"/>
                      <a:pt x="77622" y="64941"/>
                    </a:cubicBezTo>
                    <a:close/>
                    <a:moveTo>
                      <a:pt x="53996" y="65085"/>
                    </a:moveTo>
                    <a:cubicBezTo>
                      <a:pt x="57170" y="65085"/>
                      <a:pt x="60344" y="67162"/>
                      <a:pt x="60384" y="71317"/>
                    </a:cubicBezTo>
                    <a:lnTo>
                      <a:pt x="60384" y="71326"/>
                    </a:lnTo>
                    <a:cubicBezTo>
                      <a:pt x="59903" y="71222"/>
                      <a:pt x="59419" y="71170"/>
                      <a:pt x="58939" y="71170"/>
                    </a:cubicBezTo>
                    <a:cubicBezTo>
                      <a:pt x="57081" y="71170"/>
                      <a:pt x="55284" y="71936"/>
                      <a:pt x="53995" y="73325"/>
                    </a:cubicBezTo>
                    <a:cubicBezTo>
                      <a:pt x="52714" y="71945"/>
                      <a:pt x="50922" y="71165"/>
                      <a:pt x="49040" y="71165"/>
                    </a:cubicBezTo>
                    <a:cubicBezTo>
                      <a:pt x="48556" y="71165"/>
                      <a:pt x="48072" y="71219"/>
                      <a:pt x="47597" y="71326"/>
                    </a:cubicBezTo>
                    <a:cubicBezTo>
                      <a:pt x="47638" y="67167"/>
                      <a:pt x="50817" y="65085"/>
                      <a:pt x="53996" y="65085"/>
                    </a:cubicBezTo>
                    <a:close/>
                    <a:moveTo>
                      <a:pt x="7145" y="65126"/>
                    </a:moveTo>
                    <a:cubicBezTo>
                      <a:pt x="10322" y="65126"/>
                      <a:pt x="13498" y="67205"/>
                      <a:pt x="13538" y="71362"/>
                    </a:cubicBezTo>
                    <a:cubicBezTo>
                      <a:pt x="13065" y="71260"/>
                      <a:pt x="12588" y="71211"/>
                      <a:pt x="12113" y="71211"/>
                    </a:cubicBezTo>
                    <a:cubicBezTo>
                      <a:pt x="10252" y="71211"/>
                      <a:pt x="8442" y="71977"/>
                      <a:pt x="7150" y="73369"/>
                    </a:cubicBezTo>
                    <a:cubicBezTo>
                      <a:pt x="5868" y="71990"/>
                      <a:pt x="4076" y="71210"/>
                      <a:pt x="2194" y="71210"/>
                    </a:cubicBezTo>
                    <a:cubicBezTo>
                      <a:pt x="1711" y="71210"/>
                      <a:pt x="1227" y="71264"/>
                      <a:pt x="752" y="71362"/>
                    </a:cubicBezTo>
                    <a:cubicBezTo>
                      <a:pt x="792" y="67205"/>
                      <a:pt x="3969" y="65126"/>
                      <a:pt x="7145" y="65126"/>
                    </a:cubicBezTo>
                    <a:close/>
                    <a:moveTo>
                      <a:pt x="30460" y="65126"/>
                    </a:moveTo>
                    <a:cubicBezTo>
                      <a:pt x="33637" y="65126"/>
                      <a:pt x="36813" y="67205"/>
                      <a:pt x="36854" y="71362"/>
                    </a:cubicBezTo>
                    <a:cubicBezTo>
                      <a:pt x="36379" y="71260"/>
                      <a:pt x="35900" y="71211"/>
                      <a:pt x="35425" y="71211"/>
                    </a:cubicBezTo>
                    <a:cubicBezTo>
                      <a:pt x="33562" y="71211"/>
                      <a:pt x="31757" y="71977"/>
                      <a:pt x="30465" y="73369"/>
                    </a:cubicBezTo>
                    <a:cubicBezTo>
                      <a:pt x="29183" y="71990"/>
                      <a:pt x="27391" y="71210"/>
                      <a:pt x="25510" y="71210"/>
                    </a:cubicBezTo>
                    <a:cubicBezTo>
                      <a:pt x="25026" y="71210"/>
                      <a:pt x="24542" y="71264"/>
                      <a:pt x="24067" y="71362"/>
                    </a:cubicBezTo>
                    <a:cubicBezTo>
                      <a:pt x="24107" y="67205"/>
                      <a:pt x="27284" y="65126"/>
                      <a:pt x="30460" y="65126"/>
                    </a:cubicBezTo>
                    <a:close/>
                    <a:moveTo>
                      <a:pt x="119323" y="71343"/>
                    </a:moveTo>
                    <a:cubicBezTo>
                      <a:pt x="121259" y="71343"/>
                      <a:pt x="123134" y="72146"/>
                      <a:pt x="124478" y="73593"/>
                    </a:cubicBezTo>
                    <a:lnTo>
                      <a:pt x="124478" y="73593"/>
                    </a:lnTo>
                    <a:cubicBezTo>
                      <a:pt x="124475" y="73593"/>
                      <a:pt x="124472" y="73593"/>
                      <a:pt x="124469" y="73593"/>
                    </a:cubicBezTo>
                    <a:cubicBezTo>
                      <a:pt x="124450" y="73593"/>
                      <a:pt x="124430" y="73593"/>
                      <a:pt x="124410" y="73593"/>
                    </a:cubicBezTo>
                    <a:cubicBezTo>
                      <a:pt x="122541" y="73593"/>
                      <a:pt x="120782" y="74432"/>
                      <a:pt x="119532" y="75735"/>
                    </a:cubicBezTo>
                    <a:cubicBezTo>
                      <a:pt x="119622" y="74149"/>
                      <a:pt x="119039" y="72644"/>
                      <a:pt x="118045" y="71461"/>
                    </a:cubicBezTo>
                    <a:cubicBezTo>
                      <a:pt x="118470" y="71382"/>
                      <a:pt x="118898" y="71343"/>
                      <a:pt x="119323" y="71343"/>
                    </a:cubicBezTo>
                    <a:close/>
                    <a:moveTo>
                      <a:pt x="129620" y="71343"/>
                    </a:moveTo>
                    <a:cubicBezTo>
                      <a:pt x="130043" y="71343"/>
                      <a:pt x="130470" y="71382"/>
                      <a:pt x="130894" y="71461"/>
                    </a:cubicBezTo>
                    <a:cubicBezTo>
                      <a:pt x="129908" y="72644"/>
                      <a:pt x="129326" y="74140"/>
                      <a:pt x="129415" y="75735"/>
                    </a:cubicBezTo>
                    <a:lnTo>
                      <a:pt x="129406" y="75735"/>
                    </a:lnTo>
                    <a:cubicBezTo>
                      <a:pt x="128165" y="74432"/>
                      <a:pt x="126397" y="73593"/>
                      <a:pt x="124528" y="73593"/>
                    </a:cubicBezTo>
                    <a:cubicBezTo>
                      <a:pt x="124512" y="73593"/>
                      <a:pt x="124495" y="73593"/>
                      <a:pt x="124478" y="73593"/>
                    </a:cubicBezTo>
                    <a:lnTo>
                      <a:pt x="124478" y="73593"/>
                    </a:lnTo>
                    <a:cubicBezTo>
                      <a:pt x="125816" y="72146"/>
                      <a:pt x="127689" y="71343"/>
                      <a:pt x="129620" y="71343"/>
                    </a:cubicBezTo>
                    <a:close/>
                    <a:moveTo>
                      <a:pt x="48839" y="71540"/>
                    </a:moveTo>
                    <a:cubicBezTo>
                      <a:pt x="50775" y="71540"/>
                      <a:pt x="52650" y="72344"/>
                      <a:pt x="53995" y="73799"/>
                    </a:cubicBezTo>
                    <a:lnTo>
                      <a:pt x="53995" y="73799"/>
                    </a:lnTo>
                    <a:cubicBezTo>
                      <a:pt x="53992" y="73799"/>
                      <a:pt x="53989" y="73800"/>
                      <a:pt x="53986" y="73800"/>
                    </a:cubicBezTo>
                    <a:cubicBezTo>
                      <a:pt x="53966" y="73799"/>
                      <a:pt x="53946" y="73799"/>
                      <a:pt x="53926" y="73799"/>
                    </a:cubicBezTo>
                    <a:cubicBezTo>
                      <a:pt x="52058" y="73799"/>
                      <a:pt x="50299" y="74629"/>
                      <a:pt x="49049" y="75932"/>
                    </a:cubicBezTo>
                    <a:cubicBezTo>
                      <a:pt x="49138" y="74346"/>
                      <a:pt x="48556" y="72841"/>
                      <a:pt x="47561" y="71658"/>
                    </a:cubicBezTo>
                    <a:cubicBezTo>
                      <a:pt x="47987" y="71579"/>
                      <a:pt x="48414" y="71540"/>
                      <a:pt x="48839" y="71540"/>
                    </a:cubicBezTo>
                    <a:close/>
                    <a:moveTo>
                      <a:pt x="59134" y="71540"/>
                    </a:moveTo>
                    <a:cubicBezTo>
                      <a:pt x="59558" y="71540"/>
                      <a:pt x="59985" y="71579"/>
                      <a:pt x="60411" y="71658"/>
                    </a:cubicBezTo>
                    <a:cubicBezTo>
                      <a:pt x="59425" y="72841"/>
                      <a:pt x="58843" y="74337"/>
                      <a:pt x="58932" y="75932"/>
                    </a:cubicBezTo>
                    <a:lnTo>
                      <a:pt x="58923" y="75932"/>
                    </a:lnTo>
                    <a:cubicBezTo>
                      <a:pt x="57682" y="74629"/>
                      <a:pt x="55914" y="73799"/>
                      <a:pt x="54046" y="73799"/>
                    </a:cubicBezTo>
                    <a:cubicBezTo>
                      <a:pt x="54029" y="73799"/>
                      <a:pt x="54012" y="73799"/>
                      <a:pt x="53995" y="73799"/>
                    </a:cubicBezTo>
                    <a:lnTo>
                      <a:pt x="53995" y="73799"/>
                    </a:lnTo>
                    <a:cubicBezTo>
                      <a:pt x="55333" y="72344"/>
                      <a:pt x="57200" y="71540"/>
                      <a:pt x="59134" y="71540"/>
                    </a:cubicBezTo>
                    <a:close/>
                    <a:moveTo>
                      <a:pt x="112819" y="69493"/>
                    </a:moveTo>
                    <a:cubicBezTo>
                      <a:pt x="115994" y="69493"/>
                      <a:pt x="119169" y="71570"/>
                      <a:pt x="119209" y="75726"/>
                    </a:cubicBezTo>
                    <a:lnTo>
                      <a:pt x="119209" y="75726"/>
                    </a:lnTo>
                    <a:cubicBezTo>
                      <a:pt x="118734" y="75624"/>
                      <a:pt x="118255" y="75574"/>
                      <a:pt x="117781" y="75574"/>
                    </a:cubicBezTo>
                    <a:cubicBezTo>
                      <a:pt x="115920" y="75574"/>
                      <a:pt x="114120" y="76339"/>
                      <a:pt x="112821" y="77724"/>
                    </a:cubicBezTo>
                    <a:lnTo>
                      <a:pt x="112821" y="77733"/>
                    </a:lnTo>
                    <a:cubicBezTo>
                      <a:pt x="111539" y="76353"/>
                      <a:pt x="109747" y="75574"/>
                      <a:pt x="107865" y="75574"/>
                    </a:cubicBezTo>
                    <a:cubicBezTo>
                      <a:pt x="107382" y="75574"/>
                      <a:pt x="106898" y="75627"/>
                      <a:pt x="106423" y="75726"/>
                    </a:cubicBezTo>
                    <a:lnTo>
                      <a:pt x="106423" y="75726"/>
                    </a:lnTo>
                    <a:cubicBezTo>
                      <a:pt x="106463" y="71572"/>
                      <a:pt x="109641" y="69493"/>
                      <a:pt x="112819" y="69493"/>
                    </a:cubicBezTo>
                    <a:close/>
                    <a:moveTo>
                      <a:pt x="136134" y="69486"/>
                    </a:moveTo>
                    <a:cubicBezTo>
                      <a:pt x="139310" y="69486"/>
                      <a:pt x="142484" y="71565"/>
                      <a:pt x="142525" y="75726"/>
                    </a:cubicBezTo>
                    <a:lnTo>
                      <a:pt x="142525" y="75726"/>
                    </a:lnTo>
                    <a:cubicBezTo>
                      <a:pt x="142050" y="75624"/>
                      <a:pt x="141571" y="75574"/>
                      <a:pt x="141097" y="75574"/>
                    </a:cubicBezTo>
                    <a:cubicBezTo>
                      <a:pt x="139236" y="75574"/>
                      <a:pt x="137435" y="76341"/>
                      <a:pt x="136136" y="77733"/>
                    </a:cubicBezTo>
                    <a:cubicBezTo>
                      <a:pt x="134854" y="76353"/>
                      <a:pt x="133062" y="75574"/>
                      <a:pt x="131181" y="75574"/>
                    </a:cubicBezTo>
                    <a:cubicBezTo>
                      <a:pt x="130697" y="75574"/>
                      <a:pt x="130213" y="75627"/>
                      <a:pt x="129738" y="75726"/>
                    </a:cubicBezTo>
                    <a:lnTo>
                      <a:pt x="129738" y="75726"/>
                    </a:lnTo>
                    <a:cubicBezTo>
                      <a:pt x="129778" y="71567"/>
                      <a:pt x="132957" y="69486"/>
                      <a:pt x="136134" y="69486"/>
                    </a:cubicBezTo>
                    <a:close/>
                    <a:moveTo>
                      <a:pt x="42332" y="69690"/>
                    </a:moveTo>
                    <a:cubicBezTo>
                      <a:pt x="45507" y="69690"/>
                      <a:pt x="48681" y="71767"/>
                      <a:pt x="48726" y="75923"/>
                    </a:cubicBezTo>
                    <a:cubicBezTo>
                      <a:pt x="48251" y="75821"/>
                      <a:pt x="47772" y="75771"/>
                      <a:pt x="47298" y="75771"/>
                    </a:cubicBezTo>
                    <a:cubicBezTo>
                      <a:pt x="45434" y="75771"/>
                      <a:pt x="43630" y="76538"/>
                      <a:pt x="42337" y="77930"/>
                    </a:cubicBezTo>
                    <a:cubicBezTo>
                      <a:pt x="41056" y="76550"/>
                      <a:pt x="39264" y="75771"/>
                      <a:pt x="37382" y="75771"/>
                    </a:cubicBezTo>
                    <a:cubicBezTo>
                      <a:pt x="36898" y="75771"/>
                      <a:pt x="36415" y="75825"/>
                      <a:pt x="35940" y="75923"/>
                    </a:cubicBezTo>
                    <a:cubicBezTo>
                      <a:pt x="35980" y="71769"/>
                      <a:pt x="39156" y="69690"/>
                      <a:pt x="42332" y="69690"/>
                    </a:cubicBezTo>
                    <a:close/>
                    <a:moveTo>
                      <a:pt x="65648" y="69687"/>
                    </a:moveTo>
                    <a:cubicBezTo>
                      <a:pt x="68825" y="69687"/>
                      <a:pt x="72001" y="71766"/>
                      <a:pt x="72041" y="75923"/>
                    </a:cubicBezTo>
                    <a:cubicBezTo>
                      <a:pt x="71566" y="75821"/>
                      <a:pt x="71088" y="75771"/>
                      <a:pt x="70613" y="75771"/>
                    </a:cubicBezTo>
                    <a:cubicBezTo>
                      <a:pt x="68750" y="75771"/>
                      <a:pt x="66945" y="76538"/>
                      <a:pt x="65653" y="77930"/>
                    </a:cubicBezTo>
                    <a:cubicBezTo>
                      <a:pt x="64371" y="76550"/>
                      <a:pt x="62579" y="75771"/>
                      <a:pt x="60697" y="75771"/>
                    </a:cubicBezTo>
                    <a:cubicBezTo>
                      <a:pt x="60214" y="75771"/>
                      <a:pt x="59730" y="75825"/>
                      <a:pt x="59255" y="75923"/>
                    </a:cubicBezTo>
                    <a:cubicBezTo>
                      <a:pt x="59295" y="71766"/>
                      <a:pt x="62472" y="69687"/>
                      <a:pt x="65648" y="69687"/>
                    </a:cubicBezTo>
                    <a:close/>
                    <a:moveTo>
                      <a:pt x="82884" y="1"/>
                    </a:moveTo>
                    <a:cubicBezTo>
                      <a:pt x="82642" y="700"/>
                      <a:pt x="82534" y="1435"/>
                      <a:pt x="82579" y="2178"/>
                    </a:cubicBezTo>
                    <a:cubicBezTo>
                      <a:pt x="81329" y="875"/>
                      <a:pt x="79570" y="37"/>
                      <a:pt x="77701" y="37"/>
                    </a:cubicBezTo>
                    <a:cubicBezTo>
                      <a:pt x="77681" y="37"/>
                      <a:pt x="77661" y="37"/>
                      <a:pt x="77642" y="37"/>
                    </a:cubicBezTo>
                    <a:cubicBezTo>
                      <a:pt x="77622" y="37"/>
                      <a:pt x="77602" y="37"/>
                      <a:pt x="77582" y="37"/>
                    </a:cubicBezTo>
                    <a:cubicBezTo>
                      <a:pt x="73834" y="37"/>
                      <a:pt x="70494" y="3399"/>
                      <a:pt x="70948" y="7160"/>
                    </a:cubicBezTo>
                    <a:cubicBezTo>
                      <a:pt x="71458" y="7047"/>
                      <a:pt x="71971" y="6991"/>
                      <a:pt x="72481" y="6991"/>
                    </a:cubicBezTo>
                    <a:cubicBezTo>
                      <a:pt x="74418" y="6991"/>
                      <a:pt x="76294" y="7794"/>
                      <a:pt x="77642" y="9248"/>
                    </a:cubicBezTo>
                    <a:cubicBezTo>
                      <a:pt x="77624" y="9248"/>
                      <a:pt x="77606" y="9248"/>
                      <a:pt x="77587" y="9248"/>
                    </a:cubicBezTo>
                    <a:cubicBezTo>
                      <a:pt x="75529" y="9248"/>
                      <a:pt x="73607" y="10256"/>
                      <a:pt x="72355" y="11784"/>
                    </a:cubicBezTo>
                    <a:cubicBezTo>
                      <a:pt x="72756" y="8058"/>
                      <a:pt x="69443" y="4741"/>
                      <a:pt x="65721" y="4741"/>
                    </a:cubicBezTo>
                    <a:cubicBezTo>
                      <a:pt x="65701" y="4741"/>
                      <a:pt x="65682" y="4741"/>
                      <a:pt x="65662" y="4741"/>
                    </a:cubicBezTo>
                    <a:cubicBezTo>
                      <a:pt x="65642" y="4741"/>
                      <a:pt x="65622" y="4741"/>
                      <a:pt x="65602" y="4741"/>
                    </a:cubicBezTo>
                    <a:cubicBezTo>
                      <a:pt x="63733" y="4741"/>
                      <a:pt x="61966" y="5570"/>
                      <a:pt x="60724" y="6874"/>
                    </a:cubicBezTo>
                    <a:cubicBezTo>
                      <a:pt x="60760" y="6139"/>
                      <a:pt x="60662" y="5395"/>
                      <a:pt x="60420" y="4696"/>
                    </a:cubicBezTo>
                    <a:lnTo>
                      <a:pt x="60043" y="4696"/>
                    </a:lnTo>
                    <a:cubicBezTo>
                      <a:pt x="60276" y="5395"/>
                      <a:pt x="60393" y="6130"/>
                      <a:pt x="60393" y="6865"/>
                    </a:cubicBezTo>
                    <a:cubicBezTo>
                      <a:pt x="59920" y="6763"/>
                      <a:pt x="59442" y="6713"/>
                      <a:pt x="58969" y="6713"/>
                    </a:cubicBezTo>
                    <a:cubicBezTo>
                      <a:pt x="57110" y="6713"/>
                      <a:pt x="55305" y="7479"/>
                      <a:pt x="54013" y="8872"/>
                    </a:cubicBezTo>
                    <a:cubicBezTo>
                      <a:pt x="52732" y="7492"/>
                      <a:pt x="50939" y="6712"/>
                      <a:pt x="49058" y="6712"/>
                    </a:cubicBezTo>
                    <a:cubicBezTo>
                      <a:pt x="48574" y="6712"/>
                      <a:pt x="48090" y="6766"/>
                      <a:pt x="47615" y="6865"/>
                    </a:cubicBezTo>
                    <a:cubicBezTo>
                      <a:pt x="47615" y="6130"/>
                      <a:pt x="47732" y="5395"/>
                      <a:pt x="47965" y="4696"/>
                    </a:cubicBezTo>
                    <a:lnTo>
                      <a:pt x="47588" y="4696"/>
                    </a:lnTo>
                    <a:cubicBezTo>
                      <a:pt x="47346" y="5395"/>
                      <a:pt x="47248" y="6139"/>
                      <a:pt x="47284" y="6874"/>
                    </a:cubicBezTo>
                    <a:cubicBezTo>
                      <a:pt x="46042" y="5570"/>
                      <a:pt x="44275" y="4741"/>
                      <a:pt x="42406" y="4741"/>
                    </a:cubicBezTo>
                    <a:cubicBezTo>
                      <a:pt x="42386" y="4741"/>
                      <a:pt x="42366" y="4741"/>
                      <a:pt x="42346" y="4741"/>
                    </a:cubicBezTo>
                    <a:cubicBezTo>
                      <a:pt x="42319" y="4741"/>
                      <a:pt x="42291" y="4740"/>
                      <a:pt x="42263" y="4740"/>
                    </a:cubicBezTo>
                    <a:cubicBezTo>
                      <a:pt x="40287" y="4740"/>
                      <a:pt x="38431" y="5684"/>
                      <a:pt x="37185" y="7125"/>
                    </a:cubicBezTo>
                    <a:cubicBezTo>
                      <a:pt x="37479" y="3462"/>
                      <a:pt x="34202" y="234"/>
                      <a:pt x="30534" y="234"/>
                    </a:cubicBezTo>
                    <a:cubicBezTo>
                      <a:pt x="30514" y="234"/>
                      <a:pt x="30494" y="234"/>
                      <a:pt x="30474" y="234"/>
                    </a:cubicBezTo>
                    <a:cubicBezTo>
                      <a:pt x="30454" y="234"/>
                      <a:pt x="30434" y="234"/>
                      <a:pt x="30415" y="234"/>
                    </a:cubicBezTo>
                    <a:cubicBezTo>
                      <a:pt x="28546" y="234"/>
                      <a:pt x="26787" y="1072"/>
                      <a:pt x="25536" y="2375"/>
                    </a:cubicBezTo>
                    <a:cubicBezTo>
                      <a:pt x="25581" y="1641"/>
                      <a:pt x="25474" y="897"/>
                      <a:pt x="25232" y="198"/>
                    </a:cubicBezTo>
                    <a:lnTo>
                      <a:pt x="24855" y="198"/>
                    </a:lnTo>
                    <a:cubicBezTo>
                      <a:pt x="25088" y="897"/>
                      <a:pt x="25214" y="1632"/>
                      <a:pt x="25214" y="2367"/>
                    </a:cubicBezTo>
                    <a:cubicBezTo>
                      <a:pt x="24739" y="2265"/>
                      <a:pt x="24260" y="2215"/>
                      <a:pt x="23785" y="2215"/>
                    </a:cubicBezTo>
                    <a:cubicBezTo>
                      <a:pt x="21922" y="2215"/>
                      <a:pt x="20117" y="2981"/>
                      <a:pt x="18825" y="4374"/>
                    </a:cubicBezTo>
                    <a:cubicBezTo>
                      <a:pt x="17544" y="2994"/>
                      <a:pt x="15752" y="2214"/>
                      <a:pt x="13870" y="2214"/>
                    </a:cubicBezTo>
                    <a:cubicBezTo>
                      <a:pt x="13386" y="2214"/>
                      <a:pt x="12902" y="2268"/>
                      <a:pt x="12427" y="2367"/>
                    </a:cubicBezTo>
                    <a:cubicBezTo>
                      <a:pt x="12427" y="1632"/>
                      <a:pt x="12544" y="897"/>
                      <a:pt x="12777" y="198"/>
                    </a:cubicBezTo>
                    <a:lnTo>
                      <a:pt x="12382" y="198"/>
                    </a:lnTo>
                    <a:cubicBezTo>
                      <a:pt x="12141" y="897"/>
                      <a:pt x="12042" y="1641"/>
                      <a:pt x="12078" y="2375"/>
                    </a:cubicBezTo>
                    <a:cubicBezTo>
                      <a:pt x="10836" y="1072"/>
                      <a:pt x="9069" y="234"/>
                      <a:pt x="7200" y="234"/>
                    </a:cubicBezTo>
                    <a:cubicBezTo>
                      <a:pt x="7180" y="234"/>
                      <a:pt x="7160" y="234"/>
                      <a:pt x="7141" y="234"/>
                    </a:cubicBezTo>
                    <a:cubicBezTo>
                      <a:pt x="7126" y="234"/>
                      <a:pt x="7111" y="234"/>
                      <a:pt x="7096" y="234"/>
                    </a:cubicBezTo>
                    <a:cubicBezTo>
                      <a:pt x="3342" y="234"/>
                      <a:pt x="1" y="3600"/>
                      <a:pt x="456" y="7358"/>
                    </a:cubicBezTo>
                    <a:cubicBezTo>
                      <a:pt x="960" y="7247"/>
                      <a:pt x="1468" y="7193"/>
                      <a:pt x="1971" y="7193"/>
                    </a:cubicBezTo>
                    <a:cubicBezTo>
                      <a:pt x="3914" y="7193"/>
                      <a:pt x="5798" y="7997"/>
                      <a:pt x="7150" y="9463"/>
                    </a:cubicBezTo>
                    <a:cubicBezTo>
                      <a:pt x="7130" y="9463"/>
                      <a:pt x="7110" y="9463"/>
                      <a:pt x="7090" y="9463"/>
                    </a:cubicBezTo>
                    <a:cubicBezTo>
                      <a:pt x="3342" y="9463"/>
                      <a:pt x="1" y="12825"/>
                      <a:pt x="456" y="16587"/>
                    </a:cubicBezTo>
                    <a:cubicBezTo>
                      <a:pt x="966" y="16472"/>
                      <a:pt x="1482" y="16416"/>
                      <a:pt x="1993" y="16416"/>
                    </a:cubicBezTo>
                    <a:cubicBezTo>
                      <a:pt x="3922" y="16416"/>
                      <a:pt x="5795" y="17213"/>
                      <a:pt x="7141" y="18666"/>
                    </a:cubicBezTo>
                    <a:cubicBezTo>
                      <a:pt x="7121" y="18665"/>
                      <a:pt x="7101" y="18665"/>
                      <a:pt x="7081" y="18665"/>
                    </a:cubicBezTo>
                    <a:cubicBezTo>
                      <a:pt x="3333" y="18665"/>
                      <a:pt x="1" y="22028"/>
                      <a:pt x="456" y="25789"/>
                    </a:cubicBezTo>
                    <a:cubicBezTo>
                      <a:pt x="968" y="25675"/>
                      <a:pt x="1485" y="25619"/>
                      <a:pt x="1997" y="25619"/>
                    </a:cubicBezTo>
                    <a:cubicBezTo>
                      <a:pt x="3931" y="25619"/>
                      <a:pt x="5804" y="26416"/>
                      <a:pt x="7150" y="27868"/>
                    </a:cubicBezTo>
                    <a:cubicBezTo>
                      <a:pt x="8485" y="26423"/>
                      <a:pt x="10355" y="25626"/>
                      <a:pt x="12288" y="25626"/>
                    </a:cubicBezTo>
                    <a:cubicBezTo>
                      <a:pt x="12715" y="25626"/>
                      <a:pt x="13146" y="25665"/>
                      <a:pt x="13574" y="25744"/>
                    </a:cubicBezTo>
                    <a:cubicBezTo>
                      <a:pt x="12580" y="26927"/>
                      <a:pt x="11997" y="28424"/>
                      <a:pt x="12087" y="30019"/>
                    </a:cubicBezTo>
                    <a:cubicBezTo>
                      <a:pt x="10837" y="28715"/>
                      <a:pt x="9069" y="27877"/>
                      <a:pt x="7208" y="27877"/>
                    </a:cubicBezTo>
                    <a:cubicBezTo>
                      <a:pt x="7189" y="27877"/>
                      <a:pt x="7169" y="27877"/>
                      <a:pt x="7150" y="27877"/>
                    </a:cubicBezTo>
                    <a:cubicBezTo>
                      <a:pt x="7130" y="27877"/>
                      <a:pt x="7110" y="27877"/>
                      <a:pt x="7090" y="27877"/>
                    </a:cubicBezTo>
                    <a:cubicBezTo>
                      <a:pt x="3342" y="27877"/>
                      <a:pt x="1" y="31239"/>
                      <a:pt x="456" y="35001"/>
                    </a:cubicBezTo>
                    <a:cubicBezTo>
                      <a:pt x="963" y="34888"/>
                      <a:pt x="1475" y="34832"/>
                      <a:pt x="1984" y="34832"/>
                    </a:cubicBezTo>
                    <a:cubicBezTo>
                      <a:pt x="3893" y="34832"/>
                      <a:pt x="5751" y="35611"/>
                      <a:pt x="7096" y="37026"/>
                    </a:cubicBezTo>
                    <a:cubicBezTo>
                      <a:pt x="3341" y="37026"/>
                      <a:pt x="8" y="40386"/>
                      <a:pt x="456" y="44149"/>
                    </a:cubicBezTo>
                    <a:cubicBezTo>
                      <a:pt x="965" y="44035"/>
                      <a:pt x="1479" y="43980"/>
                      <a:pt x="1989" y="43980"/>
                    </a:cubicBezTo>
                    <a:cubicBezTo>
                      <a:pt x="3926" y="43980"/>
                      <a:pt x="5802" y="44783"/>
                      <a:pt x="7150" y="46237"/>
                    </a:cubicBezTo>
                    <a:cubicBezTo>
                      <a:pt x="7130" y="46237"/>
                      <a:pt x="7110" y="46237"/>
                      <a:pt x="7090" y="46237"/>
                    </a:cubicBezTo>
                    <a:cubicBezTo>
                      <a:pt x="3342" y="46237"/>
                      <a:pt x="1" y="49608"/>
                      <a:pt x="456" y="53361"/>
                    </a:cubicBezTo>
                    <a:cubicBezTo>
                      <a:pt x="961" y="53249"/>
                      <a:pt x="1471" y="53195"/>
                      <a:pt x="1978" y="53195"/>
                    </a:cubicBezTo>
                    <a:cubicBezTo>
                      <a:pt x="3912" y="53195"/>
                      <a:pt x="5791" y="53991"/>
                      <a:pt x="7141" y="55439"/>
                    </a:cubicBezTo>
                    <a:cubicBezTo>
                      <a:pt x="7121" y="55439"/>
                      <a:pt x="7101" y="55439"/>
                      <a:pt x="7081" y="55439"/>
                    </a:cubicBezTo>
                    <a:cubicBezTo>
                      <a:pt x="3333" y="55439"/>
                      <a:pt x="1" y="58811"/>
                      <a:pt x="456" y="62563"/>
                    </a:cubicBezTo>
                    <a:cubicBezTo>
                      <a:pt x="965" y="62449"/>
                      <a:pt x="1479" y="62394"/>
                      <a:pt x="1989" y="62394"/>
                    </a:cubicBezTo>
                    <a:cubicBezTo>
                      <a:pt x="3926" y="62394"/>
                      <a:pt x="5802" y="63197"/>
                      <a:pt x="7150" y="64651"/>
                    </a:cubicBezTo>
                    <a:cubicBezTo>
                      <a:pt x="7130" y="64651"/>
                      <a:pt x="7110" y="64651"/>
                      <a:pt x="7090" y="64651"/>
                    </a:cubicBezTo>
                    <a:cubicBezTo>
                      <a:pt x="3342" y="64651"/>
                      <a:pt x="1" y="68022"/>
                      <a:pt x="456" y="71774"/>
                    </a:cubicBezTo>
                    <a:cubicBezTo>
                      <a:pt x="965" y="71661"/>
                      <a:pt x="1479" y="71605"/>
                      <a:pt x="1989" y="71605"/>
                    </a:cubicBezTo>
                    <a:cubicBezTo>
                      <a:pt x="3926" y="71605"/>
                      <a:pt x="5802" y="72408"/>
                      <a:pt x="7150" y="73862"/>
                    </a:cubicBezTo>
                    <a:cubicBezTo>
                      <a:pt x="8483" y="72419"/>
                      <a:pt x="10349" y="71617"/>
                      <a:pt x="12278" y="71617"/>
                    </a:cubicBezTo>
                    <a:cubicBezTo>
                      <a:pt x="12709" y="71617"/>
                      <a:pt x="13143" y="71657"/>
                      <a:pt x="13574" y="71739"/>
                    </a:cubicBezTo>
                    <a:cubicBezTo>
                      <a:pt x="13037" y="72366"/>
                      <a:pt x="12624" y="73101"/>
                      <a:pt x="12365" y="73880"/>
                    </a:cubicBezTo>
                    <a:lnTo>
                      <a:pt x="12741" y="73880"/>
                    </a:lnTo>
                    <a:cubicBezTo>
                      <a:pt x="13637" y="71137"/>
                      <a:pt x="16222" y="69764"/>
                      <a:pt x="18806" y="69764"/>
                    </a:cubicBezTo>
                    <a:cubicBezTo>
                      <a:pt x="21388" y="69764"/>
                      <a:pt x="23969" y="71135"/>
                      <a:pt x="24864" y="73880"/>
                    </a:cubicBezTo>
                    <a:lnTo>
                      <a:pt x="25241" y="73880"/>
                    </a:lnTo>
                    <a:cubicBezTo>
                      <a:pt x="24981" y="73101"/>
                      <a:pt x="24569" y="72366"/>
                      <a:pt x="24031" y="71739"/>
                    </a:cubicBezTo>
                    <a:cubicBezTo>
                      <a:pt x="24463" y="71657"/>
                      <a:pt x="24897" y="71617"/>
                      <a:pt x="25327" y="71617"/>
                    </a:cubicBezTo>
                    <a:cubicBezTo>
                      <a:pt x="27257" y="71617"/>
                      <a:pt x="29124" y="72419"/>
                      <a:pt x="30465" y="73862"/>
                    </a:cubicBezTo>
                    <a:cubicBezTo>
                      <a:pt x="31802" y="72410"/>
                      <a:pt x="33677" y="71609"/>
                      <a:pt x="35611" y="71609"/>
                    </a:cubicBezTo>
                    <a:cubicBezTo>
                      <a:pt x="36087" y="71609"/>
                      <a:pt x="36566" y="71657"/>
                      <a:pt x="37042" y="71757"/>
                    </a:cubicBezTo>
                    <a:cubicBezTo>
                      <a:pt x="36011" y="73020"/>
                      <a:pt x="35438" y="74633"/>
                      <a:pt x="35644" y="76335"/>
                    </a:cubicBezTo>
                    <a:cubicBezTo>
                      <a:pt x="36153" y="76222"/>
                      <a:pt x="36667" y="76166"/>
                      <a:pt x="37176" y="76166"/>
                    </a:cubicBezTo>
                    <a:cubicBezTo>
                      <a:pt x="39113" y="76166"/>
                      <a:pt x="40989" y="76969"/>
                      <a:pt x="42337" y="78423"/>
                    </a:cubicBezTo>
                    <a:cubicBezTo>
                      <a:pt x="43675" y="76976"/>
                      <a:pt x="45548" y="76173"/>
                      <a:pt x="47484" y="76173"/>
                    </a:cubicBezTo>
                    <a:cubicBezTo>
                      <a:pt x="47908" y="76173"/>
                      <a:pt x="48336" y="76212"/>
                      <a:pt x="48762" y="76291"/>
                    </a:cubicBezTo>
                    <a:cubicBezTo>
                      <a:pt x="48224" y="76927"/>
                      <a:pt x="47812" y="77653"/>
                      <a:pt x="47552" y="78441"/>
                    </a:cubicBezTo>
                    <a:lnTo>
                      <a:pt x="47929" y="78441"/>
                    </a:lnTo>
                    <a:cubicBezTo>
                      <a:pt x="48825" y="75698"/>
                      <a:pt x="51410" y="74325"/>
                      <a:pt x="53994" y="74325"/>
                    </a:cubicBezTo>
                    <a:cubicBezTo>
                      <a:pt x="56575" y="74325"/>
                      <a:pt x="59157" y="75696"/>
                      <a:pt x="60052" y="78441"/>
                    </a:cubicBezTo>
                    <a:lnTo>
                      <a:pt x="60438" y="78441"/>
                    </a:lnTo>
                    <a:cubicBezTo>
                      <a:pt x="60169" y="77653"/>
                      <a:pt x="59766" y="76927"/>
                      <a:pt x="59228" y="76291"/>
                    </a:cubicBezTo>
                    <a:cubicBezTo>
                      <a:pt x="59654" y="76212"/>
                      <a:pt x="60082" y="76173"/>
                      <a:pt x="60506" y="76173"/>
                    </a:cubicBezTo>
                    <a:cubicBezTo>
                      <a:pt x="62442" y="76173"/>
                      <a:pt x="64317" y="76976"/>
                      <a:pt x="65662" y="78423"/>
                    </a:cubicBezTo>
                    <a:cubicBezTo>
                      <a:pt x="67002" y="76969"/>
                      <a:pt x="68877" y="76166"/>
                      <a:pt x="70814" y="76166"/>
                    </a:cubicBezTo>
                    <a:cubicBezTo>
                      <a:pt x="71323" y="76166"/>
                      <a:pt x="71837" y="76222"/>
                      <a:pt x="72346" y="76335"/>
                    </a:cubicBezTo>
                    <a:cubicBezTo>
                      <a:pt x="72801" y="72574"/>
                      <a:pt x="69460" y="69211"/>
                      <a:pt x="65712" y="69211"/>
                    </a:cubicBezTo>
                    <a:cubicBezTo>
                      <a:pt x="65692" y="69211"/>
                      <a:pt x="65672" y="69212"/>
                      <a:pt x="65653" y="69212"/>
                    </a:cubicBezTo>
                    <a:cubicBezTo>
                      <a:pt x="65633" y="69212"/>
                      <a:pt x="65613" y="69211"/>
                      <a:pt x="65593" y="69211"/>
                    </a:cubicBezTo>
                    <a:cubicBezTo>
                      <a:pt x="63725" y="69211"/>
                      <a:pt x="61966" y="70050"/>
                      <a:pt x="60715" y="71353"/>
                    </a:cubicBezTo>
                    <a:cubicBezTo>
                      <a:pt x="60805" y="69758"/>
                      <a:pt x="60223" y="68262"/>
                      <a:pt x="59228" y="67079"/>
                    </a:cubicBezTo>
                    <a:cubicBezTo>
                      <a:pt x="59656" y="67000"/>
                      <a:pt x="60087" y="66961"/>
                      <a:pt x="60514" y="66961"/>
                    </a:cubicBezTo>
                    <a:cubicBezTo>
                      <a:pt x="62447" y="66961"/>
                      <a:pt x="64319" y="67757"/>
                      <a:pt x="65662" y="69203"/>
                    </a:cubicBezTo>
                    <a:cubicBezTo>
                      <a:pt x="66995" y="67754"/>
                      <a:pt x="68869" y="66954"/>
                      <a:pt x="70804" y="66954"/>
                    </a:cubicBezTo>
                    <a:cubicBezTo>
                      <a:pt x="71287" y="66954"/>
                      <a:pt x="71773" y="67004"/>
                      <a:pt x="72256" y="67106"/>
                    </a:cubicBezTo>
                    <a:cubicBezTo>
                      <a:pt x="71280" y="68352"/>
                      <a:pt x="70751" y="69920"/>
                      <a:pt x="70948" y="71568"/>
                    </a:cubicBezTo>
                    <a:cubicBezTo>
                      <a:pt x="71456" y="71455"/>
                      <a:pt x="71968" y="71399"/>
                      <a:pt x="72477" y="71399"/>
                    </a:cubicBezTo>
                    <a:cubicBezTo>
                      <a:pt x="74412" y="71399"/>
                      <a:pt x="76294" y="72202"/>
                      <a:pt x="77642" y="73656"/>
                    </a:cubicBezTo>
                    <a:cubicBezTo>
                      <a:pt x="78975" y="72213"/>
                      <a:pt x="80841" y="71411"/>
                      <a:pt x="82765" y="71411"/>
                    </a:cubicBezTo>
                    <a:cubicBezTo>
                      <a:pt x="83195" y="71411"/>
                      <a:pt x="83627" y="71451"/>
                      <a:pt x="84057" y="71533"/>
                    </a:cubicBezTo>
                    <a:cubicBezTo>
                      <a:pt x="83529" y="72160"/>
                      <a:pt x="83117" y="72895"/>
                      <a:pt x="82857" y="73674"/>
                    </a:cubicBezTo>
                    <a:lnTo>
                      <a:pt x="83233" y="73674"/>
                    </a:lnTo>
                    <a:cubicBezTo>
                      <a:pt x="84129" y="70931"/>
                      <a:pt x="86712" y="69558"/>
                      <a:pt x="89295" y="69558"/>
                    </a:cubicBezTo>
                    <a:cubicBezTo>
                      <a:pt x="91875" y="69558"/>
                      <a:pt x="94456" y="70929"/>
                      <a:pt x="95357" y="73674"/>
                    </a:cubicBezTo>
                    <a:lnTo>
                      <a:pt x="95733" y="73674"/>
                    </a:lnTo>
                    <a:cubicBezTo>
                      <a:pt x="95464" y="72895"/>
                      <a:pt x="95061" y="72160"/>
                      <a:pt x="94523" y="71533"/>
                    </a:cubicBezTo>
                    <a:cubicBezTo>
                      <a:pt x="94955" y="71451"/>
                      <a:pt x="95389" y="71411"/>
                      <a:pt x="95820" y="71411"/>
                    </a:cubicBezTo>
                    <a:cubicBezTo>
                      <a:pt x="97749" y="71411"/>
                      <a:pt x="99616" y="72213"/>
                      <a:pt x="100957" y="73656"/>
                    </a:cubicBezTo>
                    <a:cubicBezTo>
                      <a:pt x="102295" y="72203"/>
                      <a:pt x="104169" y="71403"/>
                      <a:pt x="106103" y="71403"/>
                    </a:cubicBezTo>
                    <a:cubicBezTo>
                      <a:pt x="106579" y="71403"/>
                      <a:pt x="107058" y="71451"/>
                      <a:pt x="107534" y="71550"/>
                    </a:cubicBezTo>
                    <a:cubicBezTo>
                      <a:pt x="106495" y="72814"/>
                      <a:pt x="105930" y="74427"/>
                      <a:pt x="106136" y="76129"/>
                    </a:cubicBezTo>
                    <a:cubicBezTo>
                      <a:pt x="106644" y="76015"/>
                      <a:pt x="107156" y="75960"/>
                      <a:pt x="107665" y="75960"/>
                    </a:cubicBezTo>
                    <a:cubicBezTo>
                      <a:pt x="109600" y="75960"/>
                      <a:pt x="111480" y="76763"/>
                      <a:pt x="112821" y="78217"/>
                    </a:cubicBezTo>
                    <a:cubicBezTo>
                      <a:pt x="114165" y="76770"/>
                      <a:pt x="116034" y="75967"/>
                      <a:pt x="117968" y="75967"/>
                    </a:cubicBezTo>
                    <a:cubicBezTo>
                      <a:pt x="118392" y="75967"/>
                      <a:pt x="118820" y="76005"/>
                      <a:pt x="119245" y="76084"/>
                    </a:cubicBezTo>
                    <a:cubicBezTo>
                      <a:pt x="118717" y="76721"/>
                      <a:pt x="118304" y="77446"/>
                      <a:pt x="118045" y="78235"/>
                    </a:cubicBezTo>
                    <a:lnTo>
                      <a:pt x="118421" y="78235"/>
                    </a:lnTo>
                    <a:cubicBezTo>
                      <a:pt x="119317" y="75492"/>
                      <a:pt x="121900" y="74119"/>
                      <a:pt x="124482" y="74119"/>
                    </a:cubicBezTo>
                    <a:cubicBezTo>
                      <a:pt x="127063" y="74119"/>
                      <a:pt x="129644" y="75490"/>
                      <a:pt x="130544" y="78235"/>
                    </a:cubicBezTo>
                    <a:lnTo>
                      <a:pt x="130921" y="78235"/>
                    </a:lnTo>
                    <a:cubicBezTo>
                      <a:pt x="130652" y="77446"/>
                      <a:pt x="130249" y="76721"/>
                      <a:pt x="129711" y="76084"/>
                    </a:cubicBezTo>
                    <a:cubicBezTo>
                      <a:pt x="130137" y="76005"/>
                      <a:pt x="130565" y="75967"/>
                      <a:pt x="130990" y="75967"/>
                    </a:cubicBezTo>
                    <a:cubicBezTo>
                      <a:pt x="132925" y="75967"/>
                      <a:pt x="134800" y="76770"/>
                      <a:pt x="136145" y="78217"/>
                    </a:cubicBezTo>
                    <a:cubicBezTo>
                      <a:pt x="137486" y="76763"/>
                      <a:pt x="139360" y="75960"/>
                      <a:pt x="141297" y="75960"/>
                    </a:cubicBezTo>
                    <a:cubicBezTo>
                      <a:pt x="141806" y="75960"/>
                      <a:pt x="142320" y="76015"/>
                      <a:pt x="142829" y="76129"/>
                    </a:cubicBezTo>
                    <a:cubicBezTo>
                      <a:pt x="143284" y="72368"/>
                      <a:pt x="139944" y="69005"/>
                      <a:pt x="136195" y="69005"/>
                    </a:cubicBezTo>
                    <a:cubicBezTo>
                      <a:pt x="136175" y="69005"/>
                      <a:pt x="136156" y="69005"/>
                      <a:pt x="136136" y="69006"/>
                    </a:cubicBezTo>
                    <a:cubicBezTo>
                      <a:pt x="136116" y="69005"/>
                      <a:pt x="136096" y="69005"/>
                      <a:pt x="136077" y="69005"/>
                    </a:cubicBezTo>
                    <a:cubicBezTo>
                      <a:pt x="134208" y="69005"/>
                      <a:pt x="132449" y="69844"/>
                      <a:pt x="131199" y="71147"/>
                    </a:cubicBezTo>
                    <a:cubicBezTo>
                      <a:pt x="131288" y="69552"/>
                      <a:pt x="130706" y="68056"/>
                      <a:pt x="129711" y="66873"/>
                    </a:cubicBezTo>
                    <a:cubicBezTo>
                      <a:pt x="130140" y="66794"/>
                      <a:pt x="130570" y="66755"/>
                      <a:pt x="130997" y="66755"/>
                    </a:cubicBezTo>
                    <a:cubicBezTo>
                      <a:pt x="132930" y="66755"/>
                      <a:pt x="134802" y="67551"/>
                      <a:pt x="136145" y="68997"/>
                    </a:cubicBezTo>
                    <a:cubicBezTo>
                      <a:pt x="137487" y="67540"/>
                      <a:pt x="139365" y="66743"/>
                      <a:pt x="141304" y="66743"/>
                    </a:cubicBezTo>
                    <a:cubicBezTo>
                      <a:pt x="141811" y="66743"/>
                      <a:pt x="142322" y="66798"/>
                      <a:pt x="142829" y="66909"/>
                    </a:cubicBezTo>
                    <a:cubicBezTo>
                      <a:pt x="143276" y="63151"/>
                      <a:pt x="139944" y="59785"/>
                      <a:pt x="136198" y="59785"/>
                    </a:cubicBezTo>
                    <a:cubicBezTo>
                      <a:pt x="136183" y="59785"/>
                      <a:pt x="136169" y="59785"/>
                      <a:pt x="136154" y="59785"/>
                    </a:cubicBezTo>
                    <a:cubicBezTo>
                      <a:pt x="137492" y="58340"/>
                      <a:pt x="139363" y="57545"/>
                      <a:pt x="141292" y="57545"/>
                    </a:cubicBezTo>
                    <a:cubicBezTo>
                      <a:pt x="141803" y="57545"/>
                      <a:pt x="142319" y="57601"/>
                      <a:pt x="142829" y="57715"/>
                    </a:cubicBezTo>
                    <a:cubicBezTo>
                      <a:pt x="143284" y="53954"/>
                      <a:pt x="139944" y="50592"/>
                      <a:pt x="136195" y="50592"/>
                    </a:cubicBezTo>
                    <a:cubicBezTo>
                      <a:pt x="136175" y="50592"/>
                      <a:pt x="136156" y="50592"/>
                      <a:pt x="136136" y="50592"/>
                    </a:cubicBezTo>
                    <a:cubicBezTo>
                      <a:pt x="136116" y="50592"/>
                      <a:pt x="136096" y="50592"/>
                      <a:pt x="136077" y="50592"/>
                    </a:cubicBezTo>
                    <a:cubicBezTo>
                      <a:pt x="134208" y="50592"/>
                      <a:pt x="132449" y="51430"/>
                      <a:pt x="131199" y="52733"/>
                    </a:cubicBezTo>
                    <a:cubicBezTo>
                      <a:pt x="131288" y="51138"/>
                      <a:pt x="130706" y="49642"/>
                      <a:pt x="129711" y="48459"/>
                    </a:cubicBezTo>
                    <a:cubicBezTo>
                      <a:pt x="130140" y="48380"/>
                      <a:pt x="130570" y="48341"/>
                      <a:pt x="130997" y="48341"/>
                    </a:cubicBezTo>
                    <a:cubicBezTo>
                      <a:pt x="132927" y="48341"/>
                      <a:pt x="134793" y="49137"/>
                      <a:pt x="136136" y="50583"/>
                    </a:cubicBezTo>
                    <a:cubicBezTo>
                      <a:pt x="137484" y="49129"/>
                      <a:pt x="139360" y="48326"/>
                      <a:pt x="141292" y="48326"/>
                    </a:cubicBezTo>
                    <a:cubicBezTo>
                      <a:pt x="141801" y="48326"/>
                      <a:pt x="142313" y="48381"/>
                      <a:pt x="142820" y="48495"/>
                    </a:cubicBezTo>
                    <a:cubicBezTo>
                      <a:pt x="143275" y="44743"/>
                      <a:pt x="139943" y="41371"/>
                      <a:pt x="136195" y="41371"/>
                    </a:cubicBezTo>
                    <a:cubicBezTo>
                      <a:pt x="136175" y="41371"/>
                      <a:pt x="136156" y="41371"/>
                      <a:pt x="136136" y="41372"/>
                    </a:cubicBezTo>
                    <a:cubicBezTo>
                      <a:pt x="137482" y="39919"/>
                      <a:pt x="139354" y="39122"/>
                      <a:pt x="141284" y="39122"/>
                    </a:cubicBezTo>
                    <a:cubicBezTo>
                      <a:pt x="141795" y="39122"/>
                      <a:pt x="142310" y="39178"/>
                      <a:pt x="142820" y="39293"/>
                    </a:cubicBezTo>
                    <a:cubicBezTo>
                      <a:pt x="143274" y="35536"/>
                      <a:pt x="139943" y="32169"/>
                      <a:pt x="136210" y="32169"/>
                    </a:cubicBezTo>
                    <a:cubicBezTo>
                      <a:pt x="136185" y="32169"/>
                      <a:pt x="136160" y="32169"/>
                      <a:pt x="136136" y="32169"/>
                    </a:cubicBezTo>
                    <a:cubicBezTo>
                      <a:pt x="136116" y="32169"/>
                      <a:pt x="136096" y="32169"/>
                      <a:pt x="136076" y="32169"/>
                    </a:cubicBezTo>
                    <a:cubicBezTo>
                      <a:pt x="134207" y="32169"/>
                      <a:pt x="132440" y="32998"/>
                      <a:pt x="131199" y="34302"/>
                    </a:cubicBezTo>
                    <a:cubicBezTo>
                      <a:pt x="131279" y="32716"/>
                      <a:pt x="130697" y="31210"/>
                      <a:pt x="129702" y="30028"/>
                    </a:cubicBezTo>
                    <a:cubicBezTo>
                      <a:pt x="130130" y="29949"/>
                      <a:pt x="130559" y="29910"/>
                      <a:pt x="130985" y="29910"/>
                    </a:cubicBezTo>
                    <a:cubicBezTo>
                      <a:pt x="132925" y="29910"/>
                      <a:pt x="134799" y="30713"/>
                      <a:pt x="136136" y="32160"/>
                    </a:cubicBezTo>
                    <a:cubicBezTo>
                      <a:pt x="137484" y="30706"/>
                      <a:pt x="139360" y="29903"/>
                      <a:pt x="141292" y="29903"/>
                    </a:cubicBezTo>
                    <a:cubicBezTo>
                      <a:pt x="141801" y="29903"/>
                      <a:pt x="142313" y="29959"/>
                      <a:pt x="142820" y="30072"/>
                    </a:cubicBezTo>
                    <a:cubicBezTo>
                      <a:pt x="143276" y="26315"/>
                      <a:pt x="139935" y="22949"/>
                      <a:pt x="136189" y="22949"/>
                    </a:cubicBezTo>
                    <a:cubicBezTo>
                      <a:pt x="136175" y="22949"/>
                      <a:pt x="136160" y="22949"/>
                      <a:pt x="136145" y="22949"/>
                    </a:cubicBezTo>
                    <a:cubicBezTo>
                      <a:pt x="137490" y="21504"/>
                      <a:pt x="139357" y="20708"/>
                      <a:pt x="141284" y="20708"/>
                    </a:cubicBezTo>
                    <a:cubicBezTo>
                      <a:pt x="141794" y="20708"/>
                      <a:pt x="142310" y="20764"/>
                      <a:pt x="142820" y="20879"/>
                    </a:cubicBezTo>
                    <a:cubicBezTo>
                      <a:pt x="143275" y="17117"/>
                      <a:pt x="139935" y="13755"/>
                      <a:pt x="136195" y="13755"/>
                    </a:cubicBezTo>
                    <a:cubicBezTo>
                      <a:pt x="136175" y="13755"/>
                      <a:pt x="136156" y="13755"/>
                      <a:pt x="136136" y="13755"/>
                    </a:cubicBezTo>
                    <a:cubicBezTo>
                      <a:pt x="136116" y="13755"/>
                      <a:pt x="136096" y="13755"/>
                      <a:pt x="136076" y="13755"/>
                    </a:cubicBezTo>
                    <a:cubicBezTo>
                      <a:pt x="134207" y="13755"/>
                      <a:pt x="132440" y="14585"/>
                      <a:pt x="131199" y="15888"/>
                    </a:cubicBezTo>
                    <a:cubicBezTo>
                      <a:pt x="131279" y="14302"/>
                      <a:pt x="130697" y="12797"/>
                      <a:pt x="129702" y="11614"/>
                    </a:cubicBezTo>
                    <a:cubicBezTo>
                      <a:pt x="130130" y="11535"/>
                      <a:pt x="130558" y="11496"/>
                      <a:pt x="130984" y="11496"/>
                    </a:cubicBezTo>
                    <a:cubicBezTo>
                      <a:pt x="132922" y="11496"/>
                      <a:pt x="134791" y="12299"/>
                      <a:pt x="136136" y="13746"/>
                    </a:cubicBezTo>
                    <a:cubicBezTo>
                      <a:pt x="137484" y="12292"/>
                      <a:pt x="139360" y="11489"/>
                      <a:pt x="141292" y="11489"/>
                    </a:cubicBezTo>
                    <a:cubicBezTo>
                      <a:pt x="141801" y="11489"/>
                      <a:pt x="142313" y="11545"/>
                      <a:pt x="142820" y="11659"/>
                    </a:cubicBezTo>
                    <a:cubicBezTo>
                      <a:pt x="143275" y="7906"/>
                      <a:pt x="139935" y="4535"/>
                      <a:pt x="136195" y="4535"/>
                    </a:cubicBezTo>
                    <a:cubicBezTo>
                      <a:pt x="136175" y="4535"/>
                      <a:pt x="136156" y="4535"/>
                      <a:pt x="136136" y="4535"/>
                    </a:cubicBezTo>
                    <a:cubicBezTo>
                      <a:pt x="136116" y="4535"/>
                      <a:pt x="136096" y="4535"/>
                      <a:pt x="136077" y="4535"/>
                    </a:cubicBezTo>
                    <a:cubicBezTo>
                      <a:pt x="134208" y="4535"/>
                      <a:pt x="132440" y="5373"/>
                      <a:pt x="131199" y="6677"/>
                    </a:cubicBezTo>
                    <a:cubicBezTo>
                      <a:pt x="131234" y="5933"/>
                      <a:pt x="131136" y="5198"/>
                      <a:pt x="130894" y="4499"/>
                    </a:cubicBezTo>
                    <a:lnTo>
                      <a:pt x="130518" y="4499"/>
                    </a:lnTo>
                    <a:cubicBezTo>
                      <a:pt x="130751" y="5198"/>
                      <a:pt x="130867" y="5933"/>
                      <a:pt x="130867" y="6668"/>
                    </a:cubicBezTo>
                    <a:cubicBezTo>
                      <a:pt x="130394" y="6566"/>
                      <a:pt x="129917" y="6516"/>
                      <a:pt x="129443" y="6516"/>
                    </a:cubicBezTo>
                    <a:cubicBezTo>
                      <a:pt x="127584" y="6516"/>
                      <a:pt x="125780" y="7282"/>
                      <a:pt x="124487" y="8675"/>
                    </a:cubicBezTo>
                    <a:cubicBezTo>
                      <a:pt x="123206" y="7295"/>
                      <a:pt x="121414" y="6515"/>
                      <a:pt x="119532" y="6515"/>
                    </a:cubicBezTo>
                    <a:cubicBezTo>
                      <a:pt x="119048" y="6515"/>
                      <a:pt x="118564" y="6560"/>
                      <a:pt x="118089" y="6668"/>
                    </a:cubicBezTo>
                    <a:cubicBezTo>
                      <a:pt x="118089" y="5933"/>
                      <a:pt x="118206" y="5198"/>
                      <a:pt x="118439" y="4499"/>
                    </a:cubicBezTo>
                    <a:lnTo>
                      <a:pt x="118063" y="4499"/>
                    </a:lnTo>
                    <a:cubicBezTo>
                      <a:pt x="117821" y="5198"/>
                      <a:pt x="117722" y="5933"/>
                      <a:pt x="117758" y="6677"/>
                    </a:cubicBezTo>
                    <a:cubicBezTo>
                      <a:pt x="116516" y="5373"/>
                      <a:pt x="114749" y="4535"/>
                      <a:pt x="112880" y="4535"/>
                    </a:cubicBezTo>
                    <a:cubicBezTo>
                      <a:pt x="112860" y="4535"/>
                      <a:pt x="112840" y="4535"/>
                      <a:pt x="112821" y="4535"/>
                    </a:cubicBezTo>
                    <a:cubicBezTo>
                      <a:pt x="112802" y="4535"/>
                      <a:pt x="112783" y="4535"/>
                      <a:pt x="112765" y="4535"/>
                    </a:cubicBezTo>
                    <a:cubicBezTo>
                      <a:pt x="110778" y="4535"/>
                      <a:pt x="108911" y="5480"/>
                      <a:pt x="107659" y="6927"/>
                    </a:cubicBezTo>
                    <a:lnTo>
                      <a:pt x="107659" y="6927"/>
                    </a:lnTo>
                    <a:cubicBezTo>
                      <a:pt x="107953" y="3265"/>
                      <a:pt x="104676" y="36"/>
                      <a:pt x="101009" y="36"/>
                    </a:cubicBezTo>
                    <a:cubicBezTo>
                      <a:pt x="100988" y="36"/>
                      <a:pt x="100968" y="37"/>
                      <a:pt x="100948" y="37"/>
                    </a:cubicBezTo>
                    <a:cubicBezTo>
                      <a:pt x="100928" y="37"/>
                      <a:pt x="100908" y="37"/>
                      <a:pt x="100889" y="37"/>
                    </a:cubicBezTo>
                    <a:cubicBezTo>
                      <a:pt x="99020" y="37"/>
                      <a:pt x="97261" y="875"/>
                      <a:pt x="96011" y="2178"/>
                    </a:cubicBezTo>
                    <a:cubicBezTo>
                      <a:pt x="96056" y="1435"/>
                      <a:pt x="95948" y="700"/>
                      <a:pt x="95706" y="1"/>
                    </a:cubicBezTo>
                    <a:lnTo>
                      <a:pt x="95339" y="1"/>
                    </a:lnTo>
                    <a:cubicBezTo>
                      <a:pt x="95563" y="700"/>
                      <a:pt x="95688" y="1426"/>
                      <a:pt x="95688" y="2169"/>
                    </a:cubicBezTo>
                    <a:cubicBezTo>
                      <a:pt x="95213" y="2067"/>
                      <a:pt x="94735" y="2018"/>
                      <a:pt x="94260" y="2018"/>
                    </a:cubicBezTo>
                    <a:cubicBezTo>
                      <a:pt x="92399" y="2018"/>
                      <a:pt x="90599" y="2784"/>
                      <a:pt x="89299" y="4177"/>
                    </a:cubicBezTo>
                    <a:cubicBezTo>
                      <a:pt x="88034" y="2804"/>
                      <a:pt x="86246" y="2017"/>
                      <a:pt x="84376" y="2017"/>
                    </a:cubicBezTo>
                    <a:cubicBezTo>
                      <a:pt x="84365" y="2017"/>
                      <a:pt x="84355" y="2017"/>
                      <a:pt x="84344" y="2017"/>
                    </a:cubicBezTo>
                    <a:cubicBezTo>
                      <a:pt x="83860" y="2017"/>
                      <a:pt x="83376" y="2062"/>
                      <a:pt x="82902" y="2169"/>
                    </a:cubicBezTo>
                    <a:cubicBezTo>
                      <a:pt x="82902" y="1435"/>
                      <a:pt x="83027" y="700"/>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sp>
            <p:nvSpPr>
              <p:cNvPr id="61" name="Google Shape;61;p4"/>
              <p:cNvSpPr/>
              <p:nvPr/>
            </p:nvSpPr>
            <p:spPr>
              <a:xfrm>
                <a:off x="0" y="0"/>
                <a:ext cx="2743019" cy="1499080"/>
              </a:xfrm>
              <a:custGeom>
                <a:avLst/>
                <a:gdLst/>
                <a:ahLst/>
                <a:cxnLst/>
                <a:rect l="l" t="t" r="r" b="b"/>
                <a:pathLst>
                  <a:path w="143276" h="78414" extrusionOk="0">
                    <a:moveTo>
                      <a:pt x="84144" y="2392"/>
                    </a:moveTo>
                    <a:cubicBezTo>
                      <a:pt x="86080" y="2392"/>
                      <a:pt x="87955" y="3195"/>
                      <a:pt x="89299" y="4642"/>
                    </a:cubicBezTo>
                    <a:cubicBezTo>
                      <a:pt x="90635" y="3197"/>
                      <a:pt x="92499" y="2400"/>
                      <a:pt x="94430" y="2400"/>
                    </a:cubicBezTo>
                    <a:cubicBezTo>
                      <a:pt x="94856" y="2400"/>
                      <a:pt x="95287" y="2439"/>
                      <a:pt x="95715" y="2518"/>
                    </a:cubicBezTo>
                    <a:cubicBezTo>
                      <a:pt x="94720" y="3692"/>
                      <a:pt x="94138" y="5198"/>
                      <a:pt x="94228" y="6793"/>
                    </a:cubicBezTo>
                    <a:cubicBezTo>
                      <a:pt x="92977" y="5480"/>
                      <a:pt x="91219" y="4651"/>
                      <a:pt x="89350" y="4651"/>
                    </a:cubicBezTo>
                    <a:cubicBezTo>
                      <a:pt x="89330" y="4651"/>
                      <a:pt x="89310" y="4651"/>
                      <a:pt x="89290" y="4651"/>
                    </a:cubicBezTo>
                    <a:cubicBezTo>
                      <a:pt x="89271" y="4651"/>
                      <a:pt x="89251" y="4651"/>
                      <a:pt x="89231" y="4651"/>
                    </a:cubicBezTo>
                    <a:cubicBezTo>
                      <a:pt x="87362" y="4651"/>
                      <a:pt x="85595" y="5489"/>
                      <a:pt x="84353" y="6793"/>
                    </a:cubicBezTo>
                    <a:cubicBezTo>
                      <a:pt x="84434" y="5198"/>
                      <a:pt x="83851" y="3692"/>
                      <a:pt x="82866" y="2518"/>
                    </a:cubicBezTo>
                    <a:lnTo>
                      <a:pt x="82866" y="2509"/>
                    </a:lnTo>
                    <a:cubicBezTo>
                      <a:pt x="83291" y="2430"/>
                      <a:pt x="83719" y="2392"/>
                      <a:pt x="84144" y="2392"/>
                    </a:cubicBezTo>
                    <a:close/>
                    <a:moveTo>
                      <a:pt x="23970" y="2589"/>
                    </a:moveTo>
                    <a:cubicBezTo>
                      <a:pt x="24396" y="2589"/>
                      <a:pt x="24824" y="2628"/>
                      <a:pt x="25250" y="2707"/>
                    </a:cubicBezTo>
                    <a:cubicBezTo>
                      <a:pt x="24255" y="3889"/>
                      <a:pt x="23673" y="5386"/>
                      <a:pt x="23753" y="6981"/>
                    </a:cubicBezTo>
                    <a:cubicBezTo>
                      <a:pt x="22512" y="5677"/>
                      <a:pt x="20744" y="4839"/>
                      <a:pt x="18884" y="4839"/>
                    </a:cubicBezTo>
                    <a:cubicBezTo>
                      <a:pt x="18864" y="4839"/>
                      <a:pt x="18845" y="4839"/>
                      <a:pt x="18825" y="4839"/>
                    </a:cubicBezTo>
                    <a:cubicBezTo>
                      <a:pt x="18805" y="4839"/>
                      <a:pt x="18786" y="4839"/>
                      <a:pt x="18766" y="4839"/>
                    </a:cubicBezTo>
                    <a:cubicBezTo>
                      <a:pt x="16897" y="4839"/>
                      <a:pt x="15129" y="5677"/>
                      <a:pt x="13888" y="6981"/>
                    </a:cubicBezTo>
                    <a:cubicBezTo>
                      <a:pt x="13951" y="5395"/>
                      <a:pt x="13368" y="3898"/>
                      <a:pt x="12382" y="2716"/>
                    </a:cubicBezTo>
                    <a:lnTo>
                      <a:pt x="12391" y="2707"/>
                    </a:lnTo>
                    <a:cubicBezTo>
                      <a:pt x="12818" y="2628"/>
                      <a:pt x="13246" y="2589"/>
                      <a:pt x="13671" y="2589"/>
                    </a:cubicBezTo>
                    <a:cubicBezTo>
                      <a:pt x="15606" y="2589"/>
                      <a:pt x="17481" y="3390"/>
                      <a:pt x="18825" y="4830"/>
                    </a:cubicBezTo>
                    <a:cubicBezTo>
                      <a:pt x="20162" y="3390"/>
                      <a:pt x="22035" y="2589"/>
                      <a:pt x="23970" y="2589"/>
                    </a:cubicBezTo>
                    <a:close/>
                    <a:moveTo>
                      <a:pt x="77636" y="544"/>
                    </a:moveTo>
                    <a:cubicBezTo>
                      <a:pt x="80811" y="544"/>
                      <a:pt x="83986" y="2623"/>
                      <a:pt x="84031" y="6784"/>
                    </a:cubicBezTo>
                    <a:cubicBezTo>
                      <a:pt x="83550" y="6679"/>
                      <a:pt x="83066" y="6627"/>
                      <a:pt x="82585" y="6627"/>
                    </a:cubicBezTo>
                    <a:cubicBezTo>
                      <a:pt x="80728" y="6627"/>
                      <a:pt x="78929" y="7394"/>
                      <a:pt x="77633" y="8782"/>
                    </a:cubicBezTo>
                    <a:cubicBezTo>
                      <a:pt x="76360" y="7411"/>
                      <a:pt x="74559" y="6622"/>
                      <a:pt x="72687" y="6622"/>
                    </a:cubicBezTo>
                    <a:cubicBezTo>
                      <a:pt x="72203" y="6622"/>
                      <a:pt x="71719" y="6676"/>
                      <a:pt x="71244" y="6784"/>
                    </a:cubicBezTo>
                    <a:cubicBezTo>
                      <a:pt x="71284" y="2625"/>
                      <a:pt x="74460" y="544"/>
                      <a:pt x="77636" y="544"/>
                    </a:cubicBezTo>
                    <a:close/>
                    <a:moveTo>
                      <a:pt x="100947" y="544"/>
                    </a:moveTo>
                    <a:cubicBezTo>
                      <a:pt x="104121" y="544"/>
                      <a:pt x="107295" y="2622"/>
                      <a:pt x="107337" y="6782"/>
                    </a:cubicBezTo>
                    <a:lnTo>
                      <a:pt x="107337" y="6782"/>
                    </a:lnTo>
                    <a:cubicBezTo>
                      <a:pt x="106859" y="6678"/>
                      <a:pt x="106378" y="6627"/>
                      <a:pt x="105901" y="6627"/>
                    </a:cubicBezTo>
                    <a:cubicBezTo>
                      <a:pt x="104043" y="6627"/>
                      <a:pt x="102246" y="7394"/>
                      <a:pt x="100957" y="8782"/>
                    </a:cubicBezTo>
                    <a:cubicBezTo>
                      <a:pt x="99676" y="7411"/>
                      <a:pt x="97883" y="6622"/>
                      <a:pt x="96002" y="6622"/>
                    </a:cubicBezTo>
                    <a:cubicBezTo>
                      <a:pt x="95518" y="6622"/>
                      <a:pt x="95034" y="6676"/>
                      <a:pt x="94559" y="6784"/>
                    </a:cubicBezTo>
                    <a:cubicBezTo>
                      <a:pt x="94595" y="2625"/>
                      <a:pt x="97771" y="544"/>
                      <a:pt x="100947" y="544"/>
                    </a:cubicBezTo>
                    <a:close/>
                    <a:moveTo>
                      <a:pt x="7166" y="739"/>
                    </a:moveTo>
                    <a:cubicBezTo>
                      <a:pt x="10341" y="739"/>
                      <a:pt x="13516" y="2815"/>
                      <a:pt x="13556" y="6972"/>
                    </a:cubicBezTo>
                    <a:cubicBezTo>
                      <a:pt x="13079" y="6868"/>
                      <a:pt x="12598" y="6817"/>
                      <a:pt x="12120" y="6817"/>
                    </a:cubicBezTo>
                    <a:cubicBezTo>
                      <a:pt x="10263" y="6817"/>
                      <a:pt x="8460" y="7585"/>
                      <a:pt x="7163" y="8974"/>
                    </a:cubicBezTo>
                    <a:lnTo>
                      <a:pt x="7163" y="8974"/>
                    </a:lnTo>
                    <a:cubicBezTo>
                      <a:pt x="5882" y="7597"/>
                      <a:pt x="4092" y="6819"/>
                      <a:pt x="2212" y="6819"/>
                    </a:cubicBezTo>
                    <a:cubicBezTo>
                      <a:pt x="1728" y="6819"/>
                      <a:pt x="1245" y="6873"/>
                      <a:pt x="770" y="6972"/>
                    </a:cubicBezTo>
                    <a:cubicBezTo>
                      <a:pt x="810" y="2818"/>
                      <a:pt x="3988" y="739"/>
                      <a:pt x="7166" y="739"/>
                    </a:cubicBezTo>
                    <a:close/>
                    <a:moveTo>
                      <a:pt x="30461" y="743"/>
                    </a:moveTo>
                    <a:cubicBezTo>
                      <a:pt x="33632" y="743"/>
                      <a:pt x="36807" y="2818"/>
                      <a:pt x="36853" y="6968"/>
                    </a:cubicBezTo>
                    <a:lnTo>
                      <a:pt x="36853" y="6968"/>
                    </a:lnTo>
                    <a:cubicBezTo>
                      <a:pt x="36386" y="6869"/>
                      <a:pt x="35915" y="6820"/>
                      <a:pt x="35447" y="6820"/>
                    </a:cubicBezTo>
                    <a:cubicBezTo>
                      <a:pt x="33589" y="6820"/>
                      <a:pt x="31784" y="7587"/>
                      <a:pt x="30492" y="8979"/>
                    </a:cubicBezTo>
                    <a:cubicBezTo>
                      <a:pt x="29210" y="7599"/>
                      <a:pt x="27418" y="6819"/>
                      <a:pt x="25536" y="6819"/>
                    </a:cubicBezTo>
                    <a:cubicBezTo>
                      <a:pt x="25053" y="6819"/>
                      <a:pt x="24569" y="6873"/>
                      <a:pt x="24094" y="6972"/>
                    </a:cubicBezTo>
                    <a:cubicBezTo>
                      <a:pt x="24121" y="2820"/>
                      <a:pt x="27289" y="743"/>
                      <a:pt x="30461" y="743"/>
                    </a:cubicBezTo>
                    <a:close/>
                    <a:moveTo>
                      <a:pt x="119326" y="6899"/>
                    </a:moveTo>
                    <a:cubicBezTo>
                      <a:pt x="121263" y="6899"/>
                      <a:pt x="123133" y="7700"/>
                      <a:pt x="124470" y="9149"/>
                    </a:cubicBezTo>
                    <a:lnTo>
                      <a:pt x="124470" y="9149"/>
                    </a:lnTo>
                    <a:cubicBezTo>
                      <a:pt x="124453" y="9149"/>
                      <a:pt x="124436" y="9149"/>
                      <a:pt x="124419" y="9149"/>
                    </a:cubicBezTo>
                    <a:cubicBezTo>
                      <a:pt x="122550" y="9149"/>
                      <a:pt x="120782" y="9987"/>
                      <a:pt x="119541" y="11291"/>
                    </a:cubicBezTo>
                    <a:cubicBezTo>
                      <a:pt x="119622" y="9705"/>
                      <a:pt x="119039" y="8199"/>
                      <a:pt x="118045" y="7017"/>
                    </a:cubicBezTo>
                    <a:cubicBezTo>
                      <a:pt x="118472" y="6938"/>
                      <a:pt x="118901" y="6899"/>
                      <a:pt x="119326" y="6899"/>
                    </a:cubicBezTo>
                    <a:close/>
                    <a:moveTo>
                      <a:pt x="129625" y="6899"/>
                    </a:moveTo>
                    <a:cubicBezTo>
                      <a:pt x="130050" y="6899"/>
                      <a:pt x="130477" y="6938"/>
                      <a:pt x="130903" y="7017"/>
                    </a:cubicBezTo>
                    <a:cubicBezTo>
                      <a:pt x="129908" y="8199"/>
                      <a:pt x="129326" y="9705"/>
                      <a:pt x="129415" y="11291"/>
                    </a:cubicBezTo>
                    <a:cubicBezTo>
                      <a:pt x="128165" y="9987"/>
                      <a:pt x="126397" y="9149"/>
                      <a:pt x="124537" y="9149"/>
                    </a:cubicBezTo>
                    <a:cubicBezTo>
                      <a:pt x="124520" y="9149"/>
                      <a:pt x="124503" y="9149"/>
                      <a:pt x="124487" y="9149"/>
                    </a:cubicBezTo>
                    <a:lnTo>
                      <a:pt x="124487" y="9149"/>
                    </a:lnTo>
                    <a:cubicBezTo>
                      <a:pt x="125823" y="7700"/>
                      <a:pt x="127694" y="6899"/>
                      <a:pt x="129625" y="6899"/>
                    </a:cubicBezTo>
                    <a:close/>
                    <a:moveTo>
                      <a:pt x="82788" y="6997"/>
                    </a:moveTo>
                    <a:cubicBezTo>
                      <a:pt x="83213" y="6997"/>
                      <a:pt x="83641" y="7036"/>
                      <a:pt x="84066" y="7115"/>
                    </a:cubicBezTo>
                    <a:cubicBezTo>
                      <a:pt x="83072" y="8298"/>
                      <a:pt x="82489" y="9794"/>
                      <a:pt x="82579" y="11389"/>
                    </a:cubicBezTo>
                    <a:cubicBezTo>
                      <a:pt x="81329" y="10086"/>
                      <a:pt x="79570" y="9248"/>
                      <a:pt x="77701" y="9248"/>
                    </a:cubicBezTo>
                    <a:cubicBezTo>
                      <a:pt x="77681" y="9248"/>
                      <a:pt x="77661" y="9248"/>
                      <a:pt x="77642" y="9248"/>
                    </a:cubicBezTo>
                    <a:cubicBezTo>
                      <a:pt x="78979" y="7800"/>
                      <a:pt x="80853" y="6997"/>
                      <a:pt x="82788" y="6997"/>
                    </a:cubicBezTo>
                    <a:close/>
                    <a:moveTo>
                      <a:pt x="95819" y="7002"/>
                    </a:moveTo>
                    <a:cubicBezTo>
                      <a:pt x="97748" y="7002"/>
                      <a:pt x="99615" y="7806"/>
                      <a:pt x="100948" y="9257"/>
                    </a:cubicBezTo>
                    <a:cubicBezTo>
                      <a:pt x="100928" y="9257"/>
                      <a:pt x="100908" y="9256"/>
                      <a:pt x="100888" y="9256"/>
                    </a:cubicBezTo>
                    <a:cubicBezTo>
                      <a:pt x="99020" y="9256"/>
                      <a:pt x="97252" y="10086"/>
                      <a:pt x="96011" y="11398"/>
                    </a:cubicBezTo>
                    <a:cubicBezTo>
                      <a:pt x="96100" y="9803"/>
                      <a:pt x="95509" y="8298"/>
                      <a:pt x="94523" y="7124"/>
                    </a:cubicBezTo>
                    <a:cubicBezTo>
                      <a:pt x="94955" y="7042"/>
                      <a:pt x="95388" y="7002"/>
                      <a:pt x="95819" y="7002"/>
                    </a:cubicBezTo>
                    <a:close/>
                    <a:moveTo>
                      <a:pt x="48857" y="7096"/>
                    </a:moveTo>
                    <a:cubicBezTo>
                      <a:pt x="50790" y="7096"/>
                      <a:pt x="52658" y="7899"/>
                      <a:pt x="53995" y="9346"/>
                    </a:cubicBezTo>
                    <a:lnTo>
                      <a:pt x="53995" y="9346"/>
                    </a:lnTo>
                    <a:cubicBezTo>
                      <a:pt x="53978" y="9346"/>
                      <a:pt x="53961" y="9346"/>
                      <a:pt x="53945" y="9346"/>
                    </a:cubicBezTo>
                    <a:cubicBezTo>
                      <a:pt x="52076" y="9346"/>
                      <a:pt x="50308" y="10184"/>
                      <a:pt x="49067" y="11488"/>
                    </a:cubicBezTo>
                    <a:cubicBezTo>
                      <a:pt x="49156" y="9893"/>
                      <a:pt x="48565" y="8388"/>
                      <a:pt x="47579" y="7214"/>
                    </a:cubicBezTo>
                    <a:cubicBezTo>
                      <a:pt x="48005" y="7135"/>
                      <a:pt x="48433" y="7096"/>
                      <a:pt x="48857" y="7096"/>
                    </a:cubicBezTo>
                    <a:close/>
                    <a:moveTo>
                      <a:pt x="59151" y="7096"/>
                    </a:moveTo>
                    <a:cubicBezTo>
                      <a:pt x="59575" y="7096"/>
                      <a:pt x="60003" y="7135"/>
                      <a:pt x="60429" y="7214"/>
                    </a:cubicBezTo>
                    <a:cubicBezTo>
                      <a:pt x="59443" y="8397"/>
                      <a:pt x="58852" y="9893"/>
                      <a:pt x="58941" y="11488"/>
                    </a:cubicBezTo>
                    <a:cubicBezTo>
                      <a:pt x="57700" y="10184"/>
                      <a:pt x="55932" y="9346"/>
                      <a:pt x="54063" y="9346"/>
                    </a:cubicBezTo>
                    <a:cubicBezTo>
                      <a:pt x="54043" y="9346"/>
                      <a:pt x="54024" y="9346"/>
                      <a:pt x="54004" y="9346"/>
                    </a:cubicBezTo>
                    <a:cubicBezTo>
                      <a:pt x="55349" y="7899"/>
                      <a:pt x="57217" y="7096"/>
                      <a:pt x="59151" y="7096"/>
                    </a:cubicBezTo>
                    <a:close/>
                    <a:moveTo>
                      <a:pt x="12288" y="7195"/>
                    </a:moveTo>
                    <a:cubicBezTo>
                      <a:pt x="12712" y="7195"/>
                      <a:pt x="13139" y="7233"/>
                      <a:pt x="13565" y="7312"/>
                    </a:cubicBezTo>
                    <a:cubicBezTo>
                      <a:pt x="12580" y="8495"/>
                      <a:pt x="11997" y="9992"/>
                      <a:pt x="12078" y="11586"/>
                    </a:cubicBezTo>
                    <a:cubicBezTo>
                      <a:pt x="10836" y="10283"/>
                      <a:pt x="9069" y="9445"/>
                      <a:pt x="7200" y="9445"/>
                    </a:cubicBezTo>
                    <a:cubicBezTo>
                      <a:pt x="7183" y="9445"/>
                      <a:pt x="7166" y="9445"/>
                      <a:pt x="7150" y="9445"/>
                    </a:cubicBezTo>
                    <a:lnTo>
                      <a:pt x="7150" y="9445"/>
                    </a:lnTo>
                    <a:cubicBezTo>
                      <a:pt x="8487" y="7997"/>
                      <a:pt x="10354" y="7195"/>
                      <a:pt x="12288" y="7195"/>
                    </a:cubicBezTo>
                    <a:close/>
                    <a:moveTo>
                      <a:pt x="25327" y="7195"/>
                    </a:moveTo>
                    <a:cubicBezTo>
                      <a:pt x="27263" y="7195"/>
                      <a:pt x="29138" y="7997"/>
                      <a:pt x="30483" y="9445"/>
                    </a:cubicBezTo>
                    <a:cubicBezTo>
                      <a:pt x="30463" y="9445"/>
                      <a:pt x="30443" y="9445"/>
                      <a:pt x="30423" y="9445"/>
                    </a:cubicBezTo>
                    <a:cubicBezTo>
                      <a:pt x="28555" y="9445"/>
                      <a:pt x="26787" y="10283"/>
                      <a:pt x="25545" y="11586"/>
                    </a:cubicBezTo>
                    <a:cubicBezTo>
                      <a:pt x="25626" y="10000"/>
                      <a:pt x="25044" y="8495"/>
                      <a:pt x="24049" y="7312"/>
                    </a:cubicBezTo>
                    <a:cubicBezTo>
                      <a:pt x="24475" y="7233"/>
                      <a:pt x="24903" y="7195"/>
                      <a:pt x="25327" y="7195"/>
                    </a:cubicBezTo>
                    <a:close/>
                    <a:moveTo>
                      <a:pt x="35634" y="7192"/>
                    </a:moveTo>
                    <a:cubicBezTo>
                      <a:pt x="36094" y="7192"/>
                      <a:pt x="36556" y="7237"/>
                      <a:pt x="37015" y="7330"/>
                    </a:cubicBezTo>
                    <a:cubicBezTo>
                      <a:pt x="35998" y="8588"/>
                      <a:pt x="35452" y="10173"/>
                      <a:pt x="35641" y="11840"/>
                    </a:cubicBezTo>
                    <a:lnTo>
                      <a:pt x="35641" y="11840"/>
                    </a:lnTo>
                    <a:cubicBezTo>
                      <a:pt x="34389" y="10389"/>
                      <a:pt x="32523" y="9445"/>
                      <a:pt x="30538" y="9445"/>
                    </a:cubicBezTo>
                    <a:cubicBezTo>
                      <a:pt x="30520" y="9445"/>
                      <a:pt x="30501" y="9445"/>
                      <a:pt x="30483" y="9445"/>
                    </a:cubicBezTo>
                    <a:cubicBezTo>
                      <a:pt x="31822" y="7997"/>
                      <a:pt x="33700" y="7192"/>
                      <a:pt x="35634" y="7192"/>
                    </a:cubicBezTo>
                    <a:close/>
                    <a:moveTo>
                      <a:pt x="112820" y="5042"/>
                    </a:moveTo>
                    <a:cubicBezTo>
                      <a:pt x="115994" y="5042"/>
                      <a:pt x="119168" y="7120"/>
                      <a:pt x="119209" y="11280"/>
                    </a:cubicBezTo>
                    <a:lnTo>
                      <a:pt x="119209" y="11280"/>
                    </a:lnTo>
                    <a:cubicBezTo>
                      <a:pt x="118737" y="11179"/>
                      <a:pt x="118262" y="11130"/>
                      <a:pt x="117790" y="11130"/>
                    </a:cubicBezTo>
                    <a:cubicBezTo>
                      <a:pt x="115926" y="11130"/>
                      <a:pt x="114120" y="11897"/>
                      <a:pt x="112821" y="13289"/>
                    </a:cubicBezTo>
                    <a:cubicBezTo>
                      <a:pt x="111548" y="11909"/>
                      <a:pt x="109747" y="11129"/>
                      <a:pt x="107874" y="11129"/>
                    </a:cubicBezTo>
                    <a:cubicBezTo>
                      <a:pt x="107391" y="11129"/>
                      <a:pt x="106898" y="11183"/>
                      <a:pt x="106432" y="11282"/>
                    </a:cubicBezTo>
                    <a:cubicBezTo>
                      <a:pt x="106468" y="7123"/>
                      <a:pt x="109644" y="5042"/>
                      <a:pt x="112820" y="5042"/>
                    </a:cubicBezTo>
                    <a:close/>
                    <a:moveTo>
                      <a:pt x="136135" y="5042"/>
                    </a:moveTo>
                    <a:cubicBezTo>
                      <a:pt x="139310" y="5042"/>
                      <a:pt x="142484" y="7121"/>
                      <a:pt x="142525" y="11282"/>
                    </a:cubicBezTo>
                    <a:cubicBezTo>
                      <a:pt x="142051" y="11180"/>
                      <a:pt x="141574" y="11130"/>
                      <a:pt x="141100" y="11130"/>
                    </a:cubicBezTo>
                    <a:cubicBezTo>
                      <a:pt x="139242" y="11130"/>
                      <a:pt x="137437" y="11897"/>
                      <a:pt x="136145" y="13289"/>
                    </a:cubicBezTo>
                    <a:cubicBezTo>
                      <a:pt x="134863" y="11909"/>
                      <a:pt x="133071" y="11129"/>
                      <a:pt x="131190" y="11129"/>
                    </a:cubicBezTo>
                    <a:cubicBezTo>
                      <a:pt x="130706" y="11129"/>
                      <a:pt x="130222" y="11183"/>
                      <a:pt x="129747" y="11282"/>
                    </a:cubicBezTo>
                    <a:cubicBezTo>
                      <a:pt x="129783" y="7123"/>
                      <a:pt x="132959" y="5042"/>
                      <a:pt x="136135" y="5042"/>
                    </a:cubicBezTo>
                    <a:close/>
                    <a:moveTo>
                      <a:pt x="89293" y="5147"/>
                    </a:moveTo>
                    <a:cubicBezTo>
                      <a:pt x="92468" y="5147"/>
                      <a:pt x="95642" y="7223"/>
                      <a:pt x="95679" y="11378"/>
                    </a:cubicBezTo>
                    <a:lnTo>
                      <a:pt x="95679" y="11378"/>
                    </a:lnTo>
                    <a:cubicBezTo>
                      <a:pt x="95207" y="11278"/>
                      <a:pt x="94731" y="11229"/>
                      <a:pt x="94259" y="11229"/>
                    </a:cubicBezTo>
                    <a:cubicBezTo>
                      <a:pt x="92396" y="11229"/>
                      <a:pt x="90592" y="11995"/>
                      <a:pt x="89299" y="13388"/>
                    </a:cubicBezTo>
                    <a:cubicBezTo>
                      <a:pt x="88018" y="12008"/>
                      <a:pt x="86226" y="11228"/>
                      <a:pt x="84344" y="11228"/>
                    </a:cubicBezTo>
                    <a:cubicBezTo>
                      <a:pt x="83860" y="11228"/>
                      <a:pt x="83376" y="11282"/>
                      <a:pt x="82902" y="11380"/>
                    </a:cubicBezTo>
                    <a:cubicBezTo>
                      <a:pt x="82937" y="7226"/>
                      <a:pt x="86116" y="5147"/>
                      <a:pt x="89293" y="5147"/>
                    </a:cubicBezTo>
                    <a:close/>
                    <a:moveTo>
                      <a:pt x="42334" y="5241"/>
                    </a:moveTo>
                    <a:cubicBezTo>
                      <a:pt x="45504" y="5241"/>
                      <a:pt x="48679" y="7316"/>
                      <a:pt x="48726" y="11466"/>
                    </a:cubicBezTo>
                    <a:lnTo>
                      <a:pt x="48726" y="11466"/>
                    </a:lnTo>
                    <a:cubicBezTo>
                      <a:pt x="48259" y="11367"/>
                      <a:pt x="47788" y="11318"/>
                      <a:pt x="47320" y="11318"/>
                    </a:cubicBezTo>
                    <a:cubicBezTo>
                      <a:pt x="45461" y="11318"/>
                      <a:pt x="43655" y="12085"/>
                      <a:pt x="42355" y="13477"/>
                    </a:cubicBezTo>
                    <a:cubicBezTo>
                      <a:pt x="41083" y="12097"/>
                      <a:pt x="39282" y="11318"/>
                      <a:pt x="37409" y="11318"/>
                    </a:cubicBezTo>
                    <a:cubicBezTo>
                      <a:pt x="36916" y="11318"/>
                      <a:pt x="36432" y="11371"/>
                      <a:pt x="35966" y="11470"/>
                    </a:cubicBezTo>
                    <a:cubicBezTo>
                      <a:pt x="35993" y="7318"/>
                      <a:pt x="39161" y="5241"/>
                      <a:pt x="42334" y="5241"/>
                    </a:cubicBezTo>
                    <a:close/>
                    <a:moveTo>
                      <a:pt x="65648" y="5241"/>
                    </a:moveTo>
                    <a:cubicBezTo>
                      <a:pt x="68820" y="5241"/>
                      <a:pt x="71995" y="7316"/>
                      <a:pt x="72041" y="11466"/>
                    </a:cubicBezTo>
                    <a:lnTo>
                      <a:pt x="72041" y="11466"/>
                    </a:lnTo>
                    <a:cubicBezTo>
                      <a:pt x="71572" y="11367"/>
                      <a:pt x="71100" y="11318"/>
                      <a:pt x="70631" y="11318"/>
                    </a:cubicBezTo>
                    <a:cubicBezTo>
                      <a:pt x="68767" y="11318"/>
                      <a:pt x="66961" y="12085"/>
                      <a:pt x="65662" y="13477"/>
                    </a:cubicBezTo>
                    <a:cubicBezTo>
                      <a:pt x="64389" y="12097"/>
                      <a:pt x="62588" y="11318"/>
                      <a:pt x="60715" y="11318"/>
                    </a:cubicBezTo>
                    <a:cubicBezTo>
                      <a:pt x="60223" y="11318"/>
                      <a:pt x="59739" y="11371"/>
                      <a:pt x="59273" y="11470"/>
                    </a:cubicBezTo>
                    <a:cubicBezTo>
                      <a:pt x="59304" y="7318"/>
                      <a:pt x="62474" y="5241"/>
                      <a:pt x="65648" y="5241"/>
                    </a:cubicBezTo>
                    <a:close/>
                    <a:moveTo>
                      <a:pt x="18806" y="5349"/>
                    </a:moveTo>
                    <a:cubicBezTo>
                      <a:pt x="21976" y="5349"/>
                      <a:pt x="25149" y="7423"/>
                      <a:pt x="25196" y="11574"/>
                    </a:cubicBezTo>
                    <a:lnTo>
                      <a:pt x="25196" y="11574"/>
                    </a:lnTo>
                    <a:cubicBezTo>
                      <a:pt x="24722" y="11471"/>
                      <a:pt x="24244" y="11421"/>
                      <a:pt x="23770" y="11421"/>
                    </a:cubicBezTo>
                    <a:cubicBezTo>
                      <a:pt x="21912" y="11421"/>
                      <a:pt x="20114" y="12189"/>
                      <a:pt x="18825" y="13585"/>
                    </a:cubicBezTo>
                    <a:cubicBezTo>
                      <a:pt x="17544" y="12205"/>
                      <a:pt x="15752" y="11425"/>
                      <a:pt x="13870" y="11425"/>
                    </a:cubicBezTo>
                    <a:cubicBezTo>
                      <a:pt x="13386" y="11425"/>
                      <a:pt x="12902" y="11470"/>
                      <a:pt x="12427" y="11578"/>
                    </a:cubicBezTo>
                    <a:cubicBezTo>
                      <a:pt x="12463" y="7425"/>
                      <a:pt x="15633" y="5349"/>
                      <a:pt x="18806" y="5349"/>
                    </a:cubicBezTo>
                    <a:close/>
                    <a:moveTo>
                      <a:pt x="117949" y="11501"/>
                    </a:moveTo>
                    <a:cubicBezTo>
                      <a:pt x="118380" y="11501"/>
                      <a:pt x="118814" y="11541"/>
                      <a:pt x="119245" y="11622"/>
                    </a:cubicBezTo>
                    <a:cubicBezTo>
                      <a:pt x="118253" y="12794"/>
                      <a:pt x="117671" y="14304"/>
                      <a:pt x="117757" y="15887"/>
                    </a:cubicBezTo>
                    <a:lnTo>
                      <a:pt x="117757" y="15887"/>
                    </a:lnTo>
                    <a:cubicBezTo>
                      <a:pt x="116507" y="14584"/>
                      <a:pt x="114739" y="13746"/>
                      <a:pt x="112880" y="13746"/>
                    </a:cubicBezTo>
                    <a:cubicBezTo>
                      <a:pt x="112860" y="13746"/>
                      <a:pt x="112840" y="13746"/>
                      <a:pt x="112821" y="13746"/>
                    </a:cubicBezTo>
                    <a:cubicBezTo>
                      <a:pt x="114154" y="12303"/>
                      <a:pt x="116020" y="11501"/>
                      <a:pt x="117949" y="11501"/>
                    </a:cubicBezTo>
                    <a:close/>
                    <a:moveTo>
                      <a:pt x="130985" y="11496"/>
                    </a:moveTo>
                    <a:cubicBezTo>
                      <a:pt x="132925" y="11496"/>
                      <a:pt x="134799" y="12298"/>
                      <a:pt x="136136" y="13746"/>
                    </a:cubicBezTo>
                    <a:cubicBezTo>
                      <a:pt x="136116" y="13746"/>
                      <a:pt x="136096" y="13746"/>
                      <a:pt x="136077" y="13746"/>
                    </a:cubicBezTo>
                    <a:cubicBezTo>
                      <a:pt x="134208" y="13746"/>
                      <a:pt x="132440" y="14584"/>
                      <a:pt x="131199" y="15888"/>
                    </a:cubicBezTo>
                    <a:cubicBezTo>
                      <a:pt x="131279" y="14293"/>
                      <a:pt x="130697" y="12796"/>
                      <a:pt x="129702" y="11613"/>
                    </a:cubicBezTo>
                    <a:cubicBezTo>
                      <a:pt x="130130" y="11534"/>
                      <a:pt x="130559" y="11496"/>
                      <a:pt x="130985" y="11496"/>
                    </a:cubicBezTo>
                    <a:close/>
                    <a:moveTo>
                      <a:pt x="84143" y="11612"/>
                    </a:moveTo>
                    <a:cubicBezTo>
                      <a:pt x="86077" y="11612"/>
                      <a:pt x="87946" y="12415"/>
                      <a:pt x="89290" y="13862"/>
                    </a:cubicBezTo>
                    <a:cubicBezTo>
                      <a:pt x="89271" y="13862"/>
                      <a:pt x="89251" y="13862"/>
                      <a:pt x="89231" y="13862"/>
                    </a:cubicBezTo>
                    <a:cubicBezTo>
                      <a:pt x="87362" y="13862"/>
                      <a:pt x="85595" y="14701"/>
                      <a:pt x="84353" y="16004"/>
                    </a:cubicBezTo>
                    <a:cubicBezTo>
                      <a:pt x="84443" y="14409"/>
                      <a:pt x="83851" y="12913"/>
                      <a:pt x="82866" y="11730"/>
                    </a:cubicBezTo>
                    <a:cubicBezTo>
                      <a:pt x="83291" y="11651"/>
                      <a:pt x="83719" y="11612"/>
                      <a:pt x="84143" y="11612"/>
                    </a:cubicBezTo>
                    <a:close/>
                    <a:moveTo>
                      <a:pt x="94437" y="11612"/>
                    </a:moveTo>
                    <a:cubicBezTo>
                      <a:pt x="94861" y="11612"/>
                      <a:pt x="95289" y="11651"/>
                      <a:pt x="95715" y="11730"/>
                    </a:cubicBezTo>
                    <a:cubicBezTo>
                      <a:pt x="94729" y="12913"/>
                      <a:pt x="94138" y="14409"/>
                      <a:pt x="94228" y="16004"/>
                    </a:cubicBezTo>
                    <a:cubicBezTo>
                      <a:pt x="92977" y="14701"/>
                      <a:pt x="91218" y="13862"/>
                      <a:pt x="89350" y="13862"/>
                    </a:cubicBezTo>
                    <a:cubicBezTo>
                      <a:pt x="89330" y="13862"/>
                      <a:pt x="89310" y="13862"/>
                      <a:pt x="89290" y="13862"/>
                    </a:cubicBezTo>
                    <a:lnTo>
                      <a:pt x="89299" y="13853"/>
                    </a:lnTo>
                    <a:cubicBezTo>
                      <a:pt x="90636" y="12414"/>
                      <a:pt x="92504" y="11612"/>
                      <a:pt x="94437" y="11612"/>
                    </a:cubicBezTo>
                    <a:close/>
                    <a:moveTo>
                      <a:pt x="47493" y="11702"/>
                    </a:moveTo>
                    <a:cubicBezTo>
                      <a:pt x="47918" y="11702"/>
                      <a:pt x="48345" y="11740"/>
                      <a:pt x="48771" y="11819"/>
                    </a:cubicBezTo>
                    <a:cubicBezTo>
                      <a:pt x="47772" y="12997"/>
                      <a:pt x="47190" y="14487"/>
                      <a:pt x="47274" y="16083"/>
                    </a:cubicBezTo>
                    <a:lnTo>
                      <a:pt x="47274" y="16083"/>
                    </a:lnTo>
                    <a:cubicBezTo>
                      <a:pt x="46033" y="14786"/>
                      <a:pt x="44269" y="13952"/>
                      <a:pt x="42406" y="13952"/>
                    </a:cubicBezTo>
                    <a:cubicBezTo>
                      <a:pt x="42389" y="13952"/>
                      <a:pt x="42372" y="13952"/>
                      <a:pt x="42355" y="13952"/>
                    </a:cubicBezTo>
                    <a:lnTo>
                      <a:pt x="42355" y="13952"/>
                    </a:lnTo>
                    <a:cubicBezTo>
                      <a:pt x="43693" y="12505"/>
                      <a:pt x="45560" y="11702"/>
                      <a:pt x="47493" y="11702"/>
                    </a:cubicBezTo>
                    <a:close/>
                    <a:moveTo>
                      <a:pt x="60501" y="11702"/>
                    </a:moveTo>
                    <a:cubicBezTo>
                      <a:pt x="62439" y="11702"/>
                      <a:pt x="64308" y="12505"/>
                      <a:pt x="65653" y="13952"/>
                    </a:cubicBezTo>
                    <a:cubicBezTo>
                      <a:pt x="65633" y="13952"/>
                      <a:pt x="65613" y="13952"/>
                      <a:pt x="65593" y="13952"/>
                    </a:cubicBezTo>
                    <a:cubicBezTo>
                      <a:pt x="63725" y="13952"/>
                      <a:pt x="61957" y="14790"/>
                      <a:pt x="60715" y="16094"/>
                    </a:cubicBezTo>
                    <a:cubicBezTo>
                      <a:pt x="60796" y="14499"/>
                      <a:pt x="60214" y="13002"/>
                      <a:pt x="59219" y="11819"/>
                    </a:cubicBezTo>
                    <a:cubicBezTo>
                      <a:pt x="59646" y="11740"/>
                      <a:pt x="60075" y="11702"/>
                      <a:pt x="60501" y="11702"/>
                    </a:cubicBezTo>
                    <a:close/>
                    <a:moveTo>
                      <a:pt x="106098" y="7003"/>
                    </a:moveTo>
                    <a:cubicBezTo>
                      <a:pt x="106560" y="7003"/>
                      <a:pt x="107026" y="7049"/>
                      <a:pt x="107489" y="7142"/>
                    </a:cubicBezTo>
                    <a:cubicBezTo>
                      <a:pt x="106479" y="8394"/>
                      <a:pt x="105932" y="9985"/>
                      <a:pt x="106135" y="11656"/>
                    </a:cubicBezTo>
                    <a:lnTo>
                      <a:pt x="106135" y="11656"/>
                    </a:lnTo>
                    <a:cubicBezTo>
                      <a:pt x="106639" y="11546"/>
                      <a:pt x="107148" y="11492"/>
                      <a:pt x="107652" y="11492"/>
                    </a:cubicBezTo>
                    <a:cubicBezTo>
                      <a:pt x="109592" y="11492"/>
                      <a:pt x="111471" y="12290"/>
                      <a:pt x="112821" y="13746"/>
                    </a:cubicBezTo>
                    <a:cubicBezTo>
                      <a:pt x="112802" y="13746"/>
                      <a:pt x="112783" y="13746"/>
                      <a:pt x="112765" y="13746"/>
                    </a:cubicBezTo>
                    <a:cubicBezTo>
                      <a:pt x="110778" y="13746"/>
                      <a:pt x="108911" y="14691"/>
                      <a:pt x="107659" y="16138"/>
                    </a:cubicBezTo>
                    <a:lnTo>
                      <a:pt x="107659" y="16138"/>
                    </a:lnTo>
                    <a:cubicBezTo>
                      <a:pt x="107785" y="14463"/>
                      <a:pt x="107175" y="12886"/>
                      <a:pt x="106127" y="11658"/>
                    </a:cubicBezTo>
                    <a:cubicBezTo>
                      <a:pt x="106127" y="11658"/>
                      <a:pt x="106128" y="11658"/>
                      <a:pt x="106128" y="11658"/>
                    </a:cubicBezTo>
                    <a:lnTo>
                      <a:pt x="106128" y="11658"/>
                    </a:lnTo>
                    <a:cubicBezTo>
                      <a:pt x="106131" y="11661"/>
                      <a:pt x="106133" y="11664"/>
                      <a:pt x="106136" y="11667"/>
                    </a:cubicBezTo>
                    <a:cubicBezTo>
                      <a:pt x="106136" y="11664"/>
                      <a:pt x="106135" y="11660"/>
                      <a:pt x="106135" y="11656"/>
                    </a:cubicBezTo>
                    <a:lnTo>
                      <a:pt x="106135" y="11656"/>
                    </a:lnTo>
                    <a:cubicBezTo>
                      <a:pt x="106133" y="11657"/>
                      <a:pt x="106130" y="11657"/>
                      <a:pt x="106128" y="11658"/>
                    </a:cubicBezTo>
                    <a:lnTo>
                      <a:pt x="106128" y="11658"/>
                    </a:lnTo>
                    <a:cubicBezTo>
                      <a:pt x="104868" y="10198"/>
                      <a:pt x="102995" y="9256"/>
                      <a:pt x="101004" y="9256"/>
                    </a:cubicBezTo>
                    <a:cubicBezTo>
                      <a:pt x="100985" y="9256"/>
                      <a:pt x="100967" y="9257"/>
                      <a:pt x="100948" y="9257"/>
                    </a:cubicBezTo>
                    <a:cubicBezTo>
                      <a:pt x="102293" y="7803"/>
                      <a:pt x="104164" y="7003"/>
                      <a:pt x="106098" y="7003"/>
                    </a:cubicBezTo>
                    <a:close/>
                    <a:moveTo>
                      <a:pt x="13651" y="11804"/>
                    </a:moveTo>
                    <a:cubicBezTo>
                      <a:pt x="15587" y="11804"/>
                      <a:pt x="17458" y="12604"/>
                      <a:pt x="18799" y="14050"/>
                    </a:cubicBezTo>
                    <a:lnTo>
                      <a:pt x="18799" y="14050"/>
                    </a:lnTo>
                    <a:cubicBezTo>
                      <a:pt x="18788" y="14050"/>
                      <a:pt x="18777" y="14050"/>
                      <a:pt x="18766" y="14050"/>
                    </a:cubicBezTo>
                    <a:cubicBezTo>
                      <a:pt x="16897" y="14050"/>
                      <a:pt x="15129" y="14889"/>
                      <a:pt x="13888" y="16192"/>
                    </a:cubicBezTo>
                    <a:cubicBezTo>
                      <a:pt x="13968" y="14597"/>
                      <a:pt x="13386" y="13101"/>
                      <a:pt x="12391" y="11918"/>
                    </a:cubicBezTo>
                    <a:cubicBezTo>
                      <a:pt x="12811" y="11842"/>
                      <a:pt x="13233" y="11804"/>
                      <a:pt x="13651" y="11804"/>
                    </a:cubicBezTo>
                    <a:close/>
                    <a:moveTo>
                      <a:pt x="23971" y="11800"/>
                    </a:moveTo>
                    <a:cubicBezTo>
                      <a:pt x="24396" y="11800"/>
                      <a:pt x="24824" y="11839"/>
                      <a:pt x="25250" y="11918"/>
                    </a:cubicBezTo>
                    <a:cubicBezTo>
                      <a:pt x="24255" y="13101"/>
                      <a:pt x="23673" y="14597"/>
                      <a:pt x="23753" y="16192"/>
                    </a:cubicBezTo>
                    <a:cubicBezTo>
                      <a:pt x="22512" y="14889"/>
                      <a:pt x="20744" y="14050"/>
                      <a:pt x="18884" y="14050"/>
                    </a:cubicBezTo>
                    <a:cubicBezTo>
                      <a:pt x="18864" y="14050"/>
                      <a:pt x="18845" y="14050"/>
                      <a:pt x="18825" y="14051"/>
                    </a:cubicBezTo>
                    <a:cubicBezTo>
                      <a:pt x="20162" y="12603"/>
                      <a:pt x="22036" y="11800"/>
                      <a:pt x="23971" y="11800"/>
                    </a:cubicBezTo>
                    <a:close/>
                    <a:moveTo>
                      <a:pt x="37191" y="11695"/>
                    </a:moveTo>
                    <a:cubicBezTo>
                      <a:pt x="39126" y="11695"/>
                      <a:pt x="41007" y="12498"/>
                      <a:pt x="42355" y="13952"/>
                    </a:cubicBezTo>
                    <a:lnTo>
                      <a:pt x="42355" y="13952"/>
                    </a:lnTo>
                    <a:cubicBezTo>
                      <a:pt x="42352" y="13952"/>
                      <a:pt x="42349" y="13952"/>
                      <a:pt x="42346" y="13952"/>
                    </a:cubicBezTo>
                    <a:cubicBezTo>
                      <a:pt x="42328" y="13952"/>
                      <a:pt x="42309" y="13952"/>
                      <a:pt x="42291" y="13952"/>
                    </a:cubicBezTo>
                    <a:cubicBezTo>
                      <a:pt x="40304" y="13952"/>
                      <a:pt x="38437" y="14897"/>
                      <a:pt x="37185" y="16344"/>
                    </a:cubicBezTo>
                    <a:cubicBezTo>
                      <a:pt x="37320" y="14669"/>
                      <a:pt x="36710" y="13092"/>
                      <a:pt x="35662" y="11864"/>
                    </a:cubicBezTo>
                    <a:cubicBezTo>
                      <a:pt x="36169" y="11750"/>
                      <a:pt x="36682" y="11695"/>
                      <a:pt x="37191" y="11695"/>
                    </a:cubicBezTo>
                    <a:close/>
                    <a:moveTo>
                      <a:pt x="124477" y="9648"/>
                    </a:moveTo>
                    <a:cubicBezTo>
                      <a:pt x="127652" y="9648"/>
                      <a:pt x="130827" y="11726"/>
                      <a:pt x="130867" y="15888"/>
                    </a:cubicBezTo>
                    <a:cubicBezTo>
                      <a:pt x="130394" y="15786"/>
                      <a:pt x="129917" y="15736"/>
                      <a:pt x="129443" y="15736"/>
                    </a:cubicBezTo>
                    <a:cubicBezTo>
                      <a:pt x="127584" y="15736"/>
                      <a:pt x="125780" y="16502"/>
                      <a:pt x="124487" y="17895"/>
                    </a:cubicBezTo>
                    <a:cubicBezTo>
                      <a:pt x="123206" y="16515"/>
                      <a:pt x="121414" y="15735"/>
                      <a:pt x="119532" y="15735"/>
                    </a:cubicBezTo>
                    <a:cubicBezTo>
                      <a:pt x="119048" y="15735"/>
                      <a:pt x="118564" y="15780"/>
                      <a:pt x="118089" y="15888"/>
                    </a:cubicBezTo>
                    <a:cubicBezTo>
                      <a:pt x="118125" y="11729"/>
                      <a:pt x="121301" y="9648"/>
                      <a:pt x="124477" y="9648"/>
                    </a:cubicBezTo>
                    <a:close/>
                    <a:moveTo>
                      <a:pt x="77633" y="9753"/>
                    </a:moveTo>
                    <a:cubicBezTo>
                      <a:pt x="80805" y="9753"/>
                      <a:pt x="83979" y="11828"/>
                      <a:pt x="84022" y="15982"/>
                    </a:cubicBezTo>
                    <a:lnTo>
                      <a:pt x="84022" y="15982"/>
                    </a:lnTo>
                    <a:cubicBezTo>
                      <a:pt x="83547" y="15880"/>
                      <a:pt x="83069" y="15830"/>
                      <a:pt x="82594" y="15830"/>
                    </a:cubicBezTo>
                    <a:cubicBezTo>
                      <a:pt x="80737" y="15830"/>
                      <a:pt x="78939" y="16596"/>
                      <a:pt x="77651" y="17984"/>
                    </a:cubicBezTo>
                    <a:cubicBezTo>
                      <a:pt x="76369" y="16613"/>
                      <a:pt x="74577" y="15825"/>
                      <a:pt x="72696" y="15825"/>
                    </a:cubicBezTo>
                    <a:cubicBezTo>
                      <a:pt x="72212" y="15825"/>
                      <a:pt x="71728" y="15879"/>
                      <a:pt x="71253" y="15986"/>
                    </a:cubicBezTo>
                    <a:cubicBezTo>
                      <a:pt x="71284" y="11832"/>
                      <a:pt x="74458" y="9753"/>
                      <a:pt x="77633" y="9753"/>
                    </a:cubicBezTo>
                    <a:close/>
                    <a:moveTo>
                      <a:pt x="100947" y="9753"/>
                    </a:moveTo>
                    <a:cubicBezTo>
                      <a:pt x="104122" y="9753"/>
                      <a:pt x="107296" y="11830"/>
                      <a:pt x="107337" y="15986"/>
                    </a:cubicBezTo>
                    <a:cubicBezTo>
                      <a:pt x="106864" y="15884"/>
                      <a:pt x="106386" y="15834"/>
                      <a:pt x="105913" y="15834"/>
                    </a:cubicBezTo>
                    <a:cubicBezTo>
                      <a:pt x="104054" y="15834"/>
                      <a:pt x="102249" y="16601"/>
                      <a:pt x="100957" y="17993"/>
                    </a:cubicBezTo>
                    <a:cubicBezTo>
                      <a:pt x="99676" y="16613"/>
                      <a:pt x="97883" y="15834"/>
                      <a:pt x="96002" y="15834"/>
                    </a:cubicBezTo>
                    <a:cubicBezTo>
                      <a:pt x="95518" y="15834"/>
                      <a:pt x="95034" y="15888"/>
                      <a:pt x="94559" y="15986"/>
                    </a:cubicBezTo>
                    <a:cubicBezTo>
                      <a:pt x="94595" y="11832"/>
                      <a:pt x="97771" y="9753"/>
                      <a:pt x="100947" y="9753"/>
                    </a:cubicBezTo>
                    <a:close/>
                    <a:moveTo>
                      <a:pt x="53999" y="9848"/>
                    </a:moveTo>
                    <a:cubicBezTo>
                      <a:pt x="57176" y="9848"/>
                      <a:pt x="60352" y="11927"/>
                      <a:pt x="60393" y="16085"/>
                    </a:cubicBezTo>
                    <a:cubicBezTo>
                      <a:pt x="59913" y="15980"/>
                      <a:pt x="59429" y="15929"/>
                      <a:pt x="58949" y="15929"/>
                    </a:cubicBezTo>
                    <a:cubicBezTo>
                      <a:pt x="57093" y="15929"/>
                      <a:pt x="55295" y="16694"/>
                      <a:pt x="53999" y="18087"/>
                    </a:cubicBezTo>
                    <a:lnTo>
                      <a:pt x="53999" y="18087"/>
                    </a:lnTo>
                    <a:cubicBezTo>
                      <a:pt x="52718" y="16710"/>
                      <a:pt x="50928" y="15932"/>
                      <a:pt x="49049" y="15932"/>
                    </a:cubicBezTo>
                    <a:cubicBezTo>
                      <a:pt x="48565" y="15932"/>
                      <a:pt x="48081" y="15977"/>
                      <a:pt x="47606" y="16085"/>
                    </a:cubicBezTo>
                    <a:cubicBezTo>
                      <a:pt x="47646" y="11927"/>
                      <a:pt x="50823" y="9848"/>
                      <a:pt x="53999" y="9848"/>
                    </a:cubicBezTo>
                    <a:close/>
                    <a:moveTo>
                      <a:pt x="7166" y="9943"/>
                    </a:moveTo>
                    <a:cubicBezTo>
                      <a:pt x="10341" y="9943"/>
                      <a:pt x="13516" y="12022"/>
                      <a:pt x="13556" y="16183"/>
                    </a:cubicBezTo>
                    <a:cubicBezTo>
                      <a:pt x="13083" y="16081"/>
                      <a:pt x="12605" y="16031"/>
                      <a:pt x="12131" y="16031"/>
                    </a:cubicBezTo>
                    <a:cubicBezTo>
                      <a:pt x="10273" y="16031"/>
                      <a:pt x="8469" y="16796"/>
                      <a:pt x="7176" y="18181"/>
                    </a:cubicBezTo>
                    <a:cubicBezTo>
                      <a:pt x="5901" y="16817"/>
                      <a:pt x="4126" y="16040"/>
                      <a:pt x="2258" y="16040"/>
                    </a:cubicBezTo>
                    <a:cubicBezTo>
                      <a:pt x="2237" y="16040"/>
                      <a:pt x="2216" y="16040"/>
                      <a:pt x="2194" y="16040"/>
                    </a:cubicBezTo>
                    <a:lnTo>
                      <a:pt x="2212" y="16022"/>
                    </a:lnTo>
                    <a:lnTo>
                      <a:pt x="2212" y="16022"/>
                    </a:lnTo>
                    <a:cubicBezTo>
                      <a:pt x="1728" y="16031"/>
                      <a:pt x="1245" y="16076"/>
                      <a:pt x="770" y="16183"/>
                    </a:cubicBezTo>
                    <a:cubicBezTo>
                      <a:pt x="810" y="12024"/>
                      <a:pt x="3988" y="9943"/>
                      <a:pt x="7166" y="9943"/>
                    </a:cubicBezTo>
                    <a:close/>
                    <a:moveTo>
                      <a:pt x="30463" y="9956"/>
                    </a:moveTo>
                    <a:cubicBezTo>
                      <a:pt x="33636" y="9956"/>
                      <a:pt x="36811" y="12033"/>
                      <a:pt x="36854" y="16188"/>
                    </a:cubicBezTo>
                    <a:lnTo>
                      <a:pt x="36854" y="16188"/>
                    </a:lnTo>
                    <a:cubicBezTo>
                      <a:pt x="36379" y="16086"/>
                      <a:pt x="35901" y="16036"/>
                      <a:pt x="35426" y="16036"/>
                    </a:cubicBezTo>
                    <a:cubicBezTo>
                      <a:pt x="33569" y="16036"/>
                      <a:pt x="31771" y="16802"/>
                      <a:pt x="30483" y="18190"/>
                    </a:cubicBezTo>
                    <a:cubicBezTo>
                      <a:pt x="29201" y="16819"/>
                      <a:pt x="27409" y="16031"/>
                      <a:pt x="25528" y="16031"/>
                    </a:cubicBezTo>
                    <a:cubicBezTo>
                      <a:pt x="25044" y="16031"/>
                      <a:pt x="24560" y="16085"/>
                      <a:pt x="24085" y="16192"/>
                    </a:cubicBezTo>
                    <a:cubicBezTo>
                      <a:pt x="24116" y="12034"/>
                      <a:pt x="27288" y="9956"/>
                      <a:pt x="30463" y="9956"/>
                    </a:cubicBezTo>
                    <a:close/>
                    <a:moveTo>
                      <a:pt x="119326" y="16110"/>
                    </a:moveTo>
                    <a:cubicBezTo>
                      <a:pt x="121265" y="16110"/>
                      <a:pt x="123134" y="16913"/>
                      <a:pt x="124478" y="18361"/>
                    </a:cubicBezTo>
                    <a:cubicBezTo>
                      <a:pt x="124458" y="18360"/>
                      <a:pt x="124439" y="18360"/>
                      <a:pt x="124419" y="18360"/>
                    </a:cubicBezTo>
                    <a:cubicBezTo>
                      <a:pt x="122550" y="18360"/>
                      <a:pt x="120782" y="19199"/>
                      <a:pt x="119541" y="20502"/>
                    </a:cubicBezTo>
                    <a:cubicBezTo>
                      <a:pt x="119622" y="18907"/>
                      <a:pt x="119039" y="17411"/>
                      <a:pt x="118045" y="16228"/>
                    </a:cubicBezTo>
                    <a:cubicBezTo>
                      <a:pt x="118472" y="16149"/>
                      <a:pt x="118901" y="16110"/>
                      <a:pt x="119326" y="16110"/>
                    </a:cubicBezTo>
                    <a:close/>
                    <a:moveTo>
                      <a:pt x="129624" y="16110"/>
                    </a:moveTo>
                    <a:cubicBezTo>
                      <a:pt x="130049" y="16110"/>
                      <a:pt x="130477" y="16149"/>
                      <a:pt x="130903" y="16228"/>
                    </a:cubicBezTo>
                    <a:cubicBezTo>
                      <a:pt x="129908" y="17402"/>
                      <a:pt x="129326" y="18907"/>
                      <a:pt x="129415" y="20493"/>
                    </a:cubicBezTo>
                    <a:lnTo>
                      <a:pt x="129415" y="20502"/>
                    </a:lnTo>
                    <a:cubicBezTo>
                      <a:pt x="128165" y="19199"/>
                      <a:pt x="126397" y="18360"/>
                      <a:pt x="124537" y="18360"/>
                    </a:cubicBezTo>
                    <a:cubicBezTo>
                      <a:pt x="124517" y="18360"/>
                      <a:pt x="124498" y="18360"/>
                      <a:pt x="124478" y="18361"/>
                    </a:cubicBezTo>
                    <a:cubicBezTo>
                      <a:pt x="125815" y="16913"/>
                      <a:pt x="127689" y="16110"/>
                      <a:pt x="129624" y="16110"/>
                    </a:cubicBezTo>
                    <a:close/>
                    <a:moveTo>
                      <a:pt x="82783" y="16209"/>
                    </a:moveTo>
                    <a:cubicBezTo>
                      <a:pt x="83207" y="16209"/>
                      <a:pt x="83633" y="16247"/>
                      <a:pt x="84057" y="16327"/>
                    </a:cubicBezTo>
                    <a:cubicBezTo>
                      <a:pt x="83538" y="16945"/>
                      <a:pt x="83135" y="17653"/>
                      <a:pt x="82875" y="18414"/>
                    </a:cubicBezTo>
                    <a:cubicBezTo>
                      <a:pt x="82633" y="19113"/>
                      <a:pt x="82534" y="19848"/>
                      <a:pt x="82570" y="20592"/>
                    </a:cubicBezTo>
                    <a:cubicBezTo>
                      <a:pt x="81322" y="19282"/>
                      <a:pt x="79551" y="18450"/>
                      <a:pt x="77681" y="18450"/>
                    </a:cubicBezTo>
                    <a:cubicBezTo>
                      <a:pt x="77671" y="18450"/>
                      <a:pt x="77661" y="18450"/>
                      <a:pt x="77651" y="18450"/>
                    </a:cubicBezTo>
                    <a:cubicBezTo>
                      <a:pt x="78988" y="17010"/>
                      <a:pt x="80855" y="16209"/>
                      <a:pt x="82783" y="16209"/>
                    </a:cubicBezTo>
                    <a:close/>
                    <a:moveTo>
                      <a:pt x="95788" y="16212"/>
                    </a:moveTo>
                    <a:cubicBezTo>
                      <a:pt x="97720" y="16212"/>
                      <a:pt x="99592" y="17008"/>
                      <a:pt x="100939" y="18450"/>
                    </a:cubicBezTo>
                    <a:cubicBezTo>
                      <a:pt x="100919" y="18450"/>
                      <a:pt x="100900" y="18450"/>
                      <a:pt x="100880" y="18450"/>
                    </a:cubicBezTo>
                    <a:cubicBezTo>
                      <a:pt x="99011" y="18450"/>
                      <a:pt x="97252" y="19288"/>
                      <a:pt x="96011" y="20592"/>
                    </a:cubicBezTo>
                    <a:cubicBezTo>
                      <a:pt x="96047" y="19848"/>
                      <a:pt x="95948" y="19113"/>
                      <a:pt x="95706" y="18414"/>
                    </a:cubicBezTo>
                    <a:cubicBezTo>
                      <a:pt x="95446" y="17653"/>
                      <a:pt x="95043" y="16945"/>
                      <a:pt x="94523" y="16327"/>
                    </a:cubicBezTo>
                    <a:cubicBezTo>
                      <a:pt x="94944" y="16250"/>
                      <a:pt x="95367" y="16212"/>
                      <a:pt x="95788" y="16212"/>
                    </a:cubicBezTo>
                    <a:close/>
                    <a:moveTo>
                      <a:pt x="48848" y="16307"/>
                    </a:moveTo>
                    <a:cubicBezTo>
                      <a:pt x="50780" y="16307"/>
                      <a:pt x="52650" y="17108"/>
                      <a:pt x="53987" y="18558"/>
                    </a:cubicBezTo>
                    <a:lnTo>
                      <a:pt x="53987" y="18558"/>
                    </a:lnTo>
                    <a:cubicBezTo>
                      <a:pt x="53970" y="18558"/>
                      <a:pt x="53953" y="18557"/>
                      <a:pt x="53936" y="18557"/>
                    </a:cubicBezTo>
                    <a:cubicBezTo>
                      <a:pt x="52067" y="18557"/>
                      <a:pt x="50308" y="19396"/>
                      <a:pt x="49058" y="20699"/>
                    </a:cubicBezTo>
                    <a:cubicBezTo>
                      <a:pt x="49147" y="19104"/>
                      <a:pt x="48565" y="17608"/>
                      <a:pt x="47570" y="16425"/>
                    </a:cubicBezTo>
                    <a:cubicBezTo>
                      <a:pt x="47996" y="16346"/>
                      <a:pt x="48423" y="16307"/>
                      <a:pt x="48848" y="16307"/>
                    </a:cubicBezTo>
                    <a:close/>
                    <a:moveTo>
                      <a:pt x="59142" y="16307"/>
                    </a:moveTo>
                    <a:cubicBezTo>
                      <a:pt x="59567" y="16307"/>
                      <a:pt x="59994" y="16346"/>
                      <a:pt x="60420" y="16425"/>
                    </a:cubicBezTo>
                    <a:cubicBezTo>
                      <a:pt x="59425" y="17608"/>
                      <a:pt x="58843" y="19104"/>
                      <a:pt x="58932" y="20699"/>
                    </a:cubicBezTo>
                    <a:cubicBezTo>
                      <a:pt x="57691" y="19396"/>
                      <a:pt x="55923" y="18557"/>
                      <a:pt x="54054" y="18557"/>
                    </a:cubicBezTo>
                    <a:cubicBezTo>
                      <a:pt x="54037" y="18557"/>
                      <a:pt x="54020" y="18558"/>
                      <a:pt x="54003" y="18558"/>
                    </a:cubicBezTo>
                    <a:lnTo>
                      <a:pt x="54003" y="18558"/>
                    </a:lnTo>
                    <a:cubicBezTo>
                      <a:pt x="55340" y="17108"/>
                      <a:pt x="57210" y="16307"/>
                      <a:pt x="59142" y="16307"/>
                    </a:cubicBezTo>
                    <a:close/>
                    <a:moveTo>
                      <a:pt x="25317" y="16414"/>
                    </a:moveTo>
                    <a:cubicBezTo>
                      <a:pt x="27247" y="16414"/>
                      <a:pt x="29113" y="17211"/>
                      <a:pt x="30456" y="18656"/>
                    </a:cubicBezTo>
                    <a:cubicBezTo>
                      <a:pt x="30436" y="18656"/>
                      <a:pt x="30416" y="18656"/>
                      <a:pt x="30397" y="18656"/>
                    </a:cubicBezTo>
                    <a:cubicBezTo>
                      <a:pt x="28528" y="18656"/>
                      <a:pt x="26769" y="19494"/>
                      <a:pt x="25528" y="20789"/>
                    </a:cubicBezTo>
                    <a:cubicBezTo>
                      <a:pt x="25563" y="20054"/>
                      <a:pt x="25456" y="19310"/>
                      <a:pt x="25223" y="18611"/>
                    </a:cubicBezTo>
                    <a:cubicBezTo>
                      <a:pt x="24954" y="17850"/>
                      <a:pt x="24551" y="17142"/>
                      <a:pt x="24031" y="16533"/>
                    </a:cubicBezTo>
                    <a:cubicBezTo>
                      <a:pt x="24460" y="16453"/>
                      <a:pt x="24890" y="16414"/>
                      <a:pt x="25317" y="16414"/>
                    </a:cubicBezTo>
                    <a:close/>
                    <a:moveTo>
                      <a:pt x="12296" y="16415"/>
                    </a:moveTo>
                    <a:cubicBezTo>
                      <a:pt x="12720" y="16415"/>
                      <a:pt x="13148" y="16454"/>
                      <a:pt x="13574" y="16533"/>
                    </a:cubicBezTo>
                    <a:cubicBezTo>
                      <a:pt x="13055" y="17151"/>
                      <a:pt x="12651" y="17850"/>
                      <a:pt x="12391" y="18611"/>
                    </a:cubicBezTo>
                    <a:cubicBezTo>
                      <a:pt x="12150" y="19310"/>
                      <a:pt x="12042" y="20054"/>
                      <a:pt x="12087" y="20789"/>
                    </a:cubicBezTo>
                    <a:lnTo>
                      <a:pt x="12078" y="20798"/>
                    </a:lnTo>
                    <a:cubicBezTo>
                      <a:pt x="10836" y="19494"/>
                      <a:pt x="9077" y="18656"/>
                      <a:pt x="7217" y="18656"/>
                    </a:cubicBezTo>
                    <a:cubicBezTo>
                      <a:pt x="7198" y="18656"/>
                      <a:pt x="7178" y="18656"/>
                      <a:pt x="7159" y="18656"/>
                    </a:cubicBezTo>
                    <a:cubicBezTo>
                      <a:pt x="8496" y="17216"/>
                      <a:pt x="10363" y="16415"/>
                      <a:pt x="12296" y="16415"/>
                    </a:cubicBezTo>
                    <a:close/>
                    <a:moveTo>
                      <a:pt x="106101" y="16205"/>
                    </a:moveTo>
                    <a:cubicBezTo>
                      <a:pt x="106563" y="16205"/>
                      <a:pt x="107027" y="16251"/>
                      <a:pt x="107489" y="16344"/>
                    </a:cubicBezTo>
                    <a:cubicBezTo>
                      <a:pt x="106486" y="17599"/>
                      <a:pt x="105930" y="19194"/>
                      <a:pt x="106136" y="20861"/>
                    </a:cubicBezTo>
                    <a:cubicBezTo>
                      <a:pt x="104879" y="19398"/>
                      <a:pt x="102991" y="18450"/>
                      <a:pt x="100994" y="18450"/>
                    </a:cubicBezTo>
                    <a:cubicBezTo>
                      <a:pt x="100985" y="18450"/>
                      <a:pt x="100975" y="18450"/>
                      <a:pt x="100966" y="18450"/>
                    </a:cubicBezTo>
                    <a:cubicBezTo>
                      <a:pt x="102304" y="17004"/>
                      <a:pt x="104173" y="16205"/>
                      <a:pt x="106101" y="16205"/>
                    </a:cubicBezTo>
                    <a:close/>
                    <a:moveTo>
                      <a:pt x="70810" y="11698"/>
                    </a:moveTo>
                    <a:cubicBezTo>
                      <a:pt x="71303" y="11698"/>
                      <a:pt x="71800" y="11750"/>
                      <a:pt x="72292" y="11855"/>
                    </a:cubicBezTo>
                    <a:cubicBezTo>
                      <a:pt x="71289" y="13110"/>
                      <a:pt x="70742" y="14705"/>
                      <a:pt x="70939" y="16380"/>
                    </a:cubicBezTo>
                    <a:lnTo>
                      <a:pt x="70957" y="16371"/>
                    </a:lnTo>
                    <a:cubicBezTo>
                      <a:pt x="71461" y="16260"/>
                      <a:pt x="71969" y="16205"/>
                      <a:pt x="72473" y="16205"/>
                    </a:cubicBezTo>
                    <a:cubicBezTo>
                      <a:pt x="74401" y="16205"/>
                      <a:pt x="76274" y="17001"/>
                      <a:pt x="77624" y="18450"/>
                    </a:cubicBezTo>
                    <a:cubicBezTo>
                      <a:pt x="77606" y="18450"/>
                      <a:pt x="77588" y="18450"/>
                      <a:pt x="77570" y="18450"/>
                    </a:cubicBezTo>
                    <a:cubicBezTo>
                      <a:pt x="75520" y="18450"/>
                      <a:pt x="73598" y="19458"/>
                      <a:pt x="72346" y="20986"/>
                    </a:cubicBezTo>
                    <a:cubicBezTo>
                      <a:pt x="72738" y="17269"/>
                      <a:pt x="69425" y="13952"/>
                      <a:pt x="65712" y="13952"/>
                    </a:cubicBezTo>
                    <a:cubicBezTo>
                      <a:pt x="65692" y="13952"/>
                      <a:pt x="65673" y="13952"/>
                      <a:pt x="65653" y="13952"/>
                    </a:cubicBezTo>
                    <a:cubicBezTo>
                      <a:pt x="66995" y="12495"/>
                      <a:pt x="68873" y="11698"/>
                      <a:pt x="70810" y="11698"/>
                    </a:cubicBezTo>
                    <a:close/>
                    <a:moveTo>
                      <a:pt x="35592" y="16407"/>
                    </a:moveTo>
                    <a:cubicBezTo>
                      <a:pt x="36059" y="16407"/>
                      <a:pt x="36530" y="16454"/>
                      <a:pt x="36997" y="16551"/>
                    </a:cubicBezTo>
                    <a:cubicBezTo>
                      <a:pt x="36004" y="17802"/>
                      <a:pt x="35449" y="19385"/>
                      <a:pt x="35643" y="21056"/>
                    </a:cubicBezTo>
                    <a:lnTo>
                      <a:pt x="35643" y="21056"/>
                    </a:lnTo>
                    <a:cubicBezTo>
                      <a:pt x="34391" y="19601"/>
                      <a:pt x="32515" y="18647"/>
                      <a:pt x="30529" y="18647"/>
                    </a:cubicBezTo>
                    <a:cubicBezTo>
                      <a:pt x="30511" y="18647"/>
                      <a:pt x="30492" y="18647"/>
                      <a:pt x="30474" y="18647"/>
                    </a:cubicBezTo>
                    <a:cubicBezTo>
                      <a:pt x="31808" y="17205"/>
                      <a:pt x="33669" y="16407"/>
                      <a:pt x="35592" y="16407"/>
                    </a:cubicBezTo>
                    <a:close/>
                    <a:moveTo>
                      <a:pt x="112821" y="14253"/>
                    </a:moveTo>
                    <a:cubicBezTo>
                      <a:pt x="115997" y="14253"/>
                      <a:pt x="119174" y="16332"/>
                      <a:pt x="119218" y="20493"/>
                    </a:cubicBezTo>
                    <a:cubicBezTo>
                      <a:pt x="118738" y="20388"/>
                      <a:pt x="118254" y="20337"/>
                      <a:pt x="117773" y="20337"/>
                    </a:cubicBezTo>
                    <a:cubicBezTo>
                      <a:pt x="115916" y="20337"/>
                      <a:pt x="114116" y="21103"/>
                      <a:pt x="112821" y="22491"/>
                    </a:cubicBezTo>
                    <a:cubicBezTo>
                      <a:pt x="111548" y="21120"/>
                      <a:pt x="109756" y="20332"/>
                      <a:pt x="107874" y="20332"/>
                    </a:cubicBezTo>
                    <a:cubicBezTo>
                      <a:pt x="107391" y="20332"/>
                      <a:pt x="106907" y="20386"/>
                      <a:pt x="106432" y="20493"/>
                    </a:cubicBezTo>
                    <a:cubicBezTo>
                      <a:pt x="106468" y="16334"/>
                      <a:pt x="109644" y="14253"/>
                      <a:pt x="112821" y="14253"/>
                    </a:cubicBezTo>
                    <a:close/>
                    <a:moveTo>
                      <a:pt x="136138" y="14252"/>
                    </a:moveTo>
                    <a:cubicBezTo>
                      <a:pt x="139311" y="14252"/>
                      <a:pt x="142484" y="16329"/>
                      <a:pt x="142525" y="20484"/>
                    </a:cubicBezTo>
                    <a:lnTo>
                      <a:pt x="142525" y="20493"/>
                    </a:lnTo>
                    <a:cubicBezTo>
                      <a:pt x="142051" y="20391"/>
                      <a:pt x="141574" y="20341"/>
                      <a:pt x="141100" y="20341"/>
                    </a:cubicBezTo>
                    <a:cubicBezTo>
                      <a:pt x="139242" y="20341"/>
                      <a:pt x="137437" y="21108"/>
                      <a:pt x="136145" y="22500"/>
                    </a:cubicBezTo>
                    <a:cubicBezTo>
                      <a:pt x="134871" y="21128"/>
                      <a:pt x="133091" y="20341"/>
                      <a:pt x="131221" y="20341"/>
                    </a:cubicBezTo>
                    <a:cubicBezTo>
                      <a:pt x="131211" y="20341"/>
                      <a:pt x="131200" y="20341"/>
                      <a:pt x="131190" y="20341"/>
                    </a:cubicBezTo>
                    <a:cubicBezTo>
                      <a:pt x="130706" y="20341"/>
                      <a:pt x="130222" y="20386"/>
                      <a:pt x="129747" y="20493"/>
                    </a:cubicBezTo>
                    <a:cubicBezTo>
                      <a:pt x="129783" y="16333"/>
                      <a:pt x="132960" y="14252"/>
                      <a:pt x="136138" y="14252"/>
                    </a:cubicBezTo>
                    <a:close/>
                    <a:moveTo>
                      <a:pt x="89290" y="14357"/>
                    </a:moveTo>
                    <a:cubicBezTo>
                      <a:pt x="91871" y="14357"/>
                      <a:pt x="94452" y="15731"/>
                      <a:pt x="95348" y="18477"/>
                    </a:cubicBezTo>
                    <a:cubicBezTo>
                      <a:pt x="95572" y="19158"/>
                      <a:pt x="95679" y="19866"/>
                      <a:pt x="95688" y="20583"/>
                    </a:cubicBezTo>
                    <a:cubicBezTo>
                      <a:pt x="95213" y="20481"/>
                      <a:pt x="94734" y="20431"/>
                      <a:pt x="94259" y="20431"/>
                    </a:cubicBezTo>
                    <a:cubicBezTo>
                      <a:pt x="92398" y="20431"/>
                      <a:pt x="90599" y="21196"/>
                      <a:pt x="89299" y="22581"/>
                    </a:cubicBezTo>
                    <a:cubicBezTo>
                      <a:pt x="88025" y="21218"/>
                      <a:pt x="86246" y="20430"/>
                      <a:pt x="84376" y="20430"/>
                    </a:cubicBezTo>
                    <a:cubicBezTo>
                      <a:pt x="84365" y="20430"/>
                      <a:pt x="84355" y="20430"/>
                      <a:pt x="84344" y="20430"/>
                    </a:cubicBezTo>
                    <a:cubicBezTo>
                      <a:pt x="83860" y="20430"/>
                      <a:pt x="83376" y="20475"/>
                      <a:pt x="82902" y="20583"/>
                    </a:cubicBezTo>
                    <a:cubicBezTo>
                      <a:pt x="82902" y="19866"/>
                      <a:pt x="83018" y="19158"/>
                      <a:pt x="83233" y="18477"/>
                    </a:cubicBezTo>
                    <a:cubicBezTo>
                      <a:pt x="84129" y="15731"/>
                      <a:pt x="86710" y="14357"/>
                      <a:pt x="89290" y="14357"/>
                    </a:cubicBezTo>
                    <a:close/>
                    <a:moveTo>
                      <a:pt x="42333" y="14454"/>
                    </a:moveTo>
                    <a:cubicBezTo>
                      <a:pt x="45509" y="14454"/>
                      <a:pt x="48686" y="16533"/>
                      <a:pt x="48726" y="20690"/>
                    </a:cubicBezTo>
                    <a:cubicBezTo>
                      <a:pt x="48246" y="20585"/>
                      <a:pt x="47763" y="20534"/>
                      <a:pt x="47283" y="20534"/>
                    </a:cubicBezTo>
                    <a:cubicBezTo>
                      <a:pt x="45427" y="20534"/>
                      <a:pt x="43633" y="21302"/>
                      <a:pt x="42337" y="22697"/>
                    </a:cubicBezTo>
                    <a:cubicBezTo>
                      <a:pt x="41063" y="21325"/>
                      <a:pt x="39284" y="20538"/>
                      <a:pt x="37414" y="20538"/>
                    </a:cubicBezTo>
                    <a:cubicBezTo>
                      <a:pt x="37403" y="20538"/>
                      <a:pt x="37393" y="20538"/>
                      <a:pt x="37382" y="20538"/>
                    </a:cubicBezTo>
                    <a:cubicBezTo>
                      <a:pt x="36898" y="20538"/>
                      <a:pt x="36415" y="20583"/>
                      <a:pt x="35940" y="20690"/>
                    </a:cubicBezTo>
                    <a:cubicBezTo>
                      <a:pt x="35980" y="16533"/>
                      <a:pt x="39156" y="14454"/>
                      <a:pt x="42333" y="14454"/>
                    </a:cubicBezTo>
                    <a:close/>
                    <a:moveTo>
                      <a:pt x="65648" y="14454"/>
                    </a:moveTo>
                    <a:cubicBezTo>
                      <a:pt x="68825" y="14454"/>
                      <a:pt x="72001" y="16533"/>
                      <a:pt x="72041" y="20690"/>
                    </a:cubicBezTo>
                    <a:cubicBezTo>
                      <a:pt x="71563" y="20585"/>
                      <a:pt x="71081" y="20534"/>
                      <a:pt x="70602" y="20534"/>
                    </a:cubicBezTo>
                    <a:cubicBezTo>
                      <a:pt x="68748" y="20534"/>
                      <a:pt x="66949" y="21302"/>
                      <a:pt x="65653" y="22697"/>
                    </a:cubicBezTo>
                    <a:cubicBezTo>
                      <a:pt x="64378" y="21325"/>
                      <a:pt x="62599" y="20538"/>
                      <a:pt x="60729" y="20538"/>
                    </a:cubicBezTo>
                    <a:cubicBezTo>
                      <a:pt x="60719" y="20538"/>
                      <a:pt x="60708" y="20538"/>
                      <a:pt x="60697" y="20538"/>
                    </a:cubicBezTo>
                    <a:cubicBezTo>
                      <a:pt x="60214" y="20538"/>
                      <a:pt x="59730" y="20583"/>
                      <a:pt x="59255" y="20690"/>
                    </a:cubicBezTo>
                    <a:cubicBezTo>
                      <a:pt x="59295" y="16533"/>
                      <a:pt x="62472" y="14454"/>
                      <a:pt x="65648" y="14454"/>
                    </a:cubicBezTo>
                    <a:close/>
                    <a:moveTo>
                      <a:pt x="18806" y="14558"/>
                    </a:moveTo>
                    <a:cubicBezTo>
                      <a:pt x="21388" y="14558"/>
                      <a:pt x="23969" y="15929"/>
                      <a:pt x="24864" y="18674"/>
                    </a:cubicBezTo>
                    <a:cubicBezTo>
                      <a:pt x="25079" y="19355"/>
                      <a:pt x="25196" y="20063"/>
                      <a:pt x="25196" y="20780"/>
                    </a:cubicBezTo>
                    <a:cubicBezTo>
                      <a:pt x="24718" y="20675"/>
                      <a:pt x="24235" y="20624"/>
                      <a:pt x="23756" y="20624"/>
                    </a:cubicBezTo>
                    <a:cubicBezTo>
                      <a:pt x="21903" y="20624"/>
                      <a:pt x="20103" y="21391"/>
                      <a:pt x="18807" y="22787"/>
                    </a:cubicBezTo>
                    <a:cubicBezTo>
                      <a:pt x="17535" y="21407"/>
                      <a:pt x="15734" y="20628"/>
                      <a:pt x="13861" y="20628"/>
                    </a:cubicBezTo>
                    <a:cubicBezTo>
                      <a:pt x="13368" y="20628"/>
                      <a:pt x="12884" y="20672"/>
                      <a:pt x="12409" y="20780"/>
                    </a:cubicBezTo>
                    <a:cubicBezTo>
                      <a:pt x="12418" y="20063"/>
                      <a:pt x="12526" y="19355"/>
                      <a:pt x="12741" y="18674"/>
                    </a:cubicBezTo>
                    <a:cubicBezTo>
                      <a:pt x="13637" y="15931"/>
                      <a:pt x="16222" y="14558"/>
                      <a:pt x="18806" y="14558"/>
                    </a:cubicBezTo>
                    <a:close/>
                    <a:moveTo>
                      <a:pt x="117964" y="20706"/>
                    </a:moveTo>
                    <a:cubicBezTo>
                      <a:pt x="118390" y="20706"/>
                      <a:pt x="118819" y="20745"/>
                      <a:pt x="119245" y="20825"/>
                    </a:cubicBezTo>
                    <a:cubicBezTo>
                      <a:pt x="118726" y="21443"/>
                      <a:pt x="118322" y="22151"/>
                      <a:pt x="118063" y="22913"/>
                    </a:cubicBezTo>
                    <a:lnTo>
                      <a:pt x="118063" y="22904"/>
                    </a:lnTo>
                    <a:cubicBezTo>
                      <a:pt x="117821" y="23611"/>
                      <a:pt x="117722" y="24346"/>
                      <a:pt x="117758" y="25090"/>
                    </a:cubicBezTo>
                    <a:cubicBezTo>
                      <a:pt x="116516" y="23786"/>
                      <a:pt x="114757" y="22948"/>
                      <a:pt x="112897" y="22948"/>
                    </a:cubicBezTo>
                    <a:cubicBezTo>
                      <a:pt x="112878" y="22948"/>
                      <a:pt x="112858" y="22948"/>
                      <a:pt x="112839" y="22948"/>
                    </a:cubicBezTo>
                    <a:cubicBezTo>
                      <a:pt x="114174" y="21503"/>
                      <a:pt x="116038" y="20706"/>
                      <a:pt x="117964" y="20706"/>
                    </a:cubicBezTo>
                    <a:close/>
                    <a:moveTo>
                      <a:pt x="130993" y="20706"/>
                    </a:moveTo>
                    <a:cubicBezTo>
                      <a:pt x="132921" y="20706"/>
                      <a:pt x="134791" y="21503"/>
                      <a:pt x="136127" y="22948"/>
                    </a:cubicBezTo>
                    <a:cubicBezTo>
                      <a:pt x="136107" y="22948"/>
                      <a:pt x="136088" y="22948"/>
                      <a:pt x="136068" y="22948"/>
                    </a:cubicBezTo>
                    <a:cubicBezTo>
                      <a:pt x="134208" y="22948"/>
                      <a:pt x="132440" y="23786"/>
                      <a:pt x="131199" y="25090"/>
                    </a:cubicBezTo>
                    <a:cubicBezTo>
                      <a:pt x="131234" y="24346"/>
                      <a:pt x="131136" y="23611"/>
                      <a:pt x="130894" y="22913"/>
                    </a:cubicBezTo>
                    <a:lnTo>
                      <a:pt x="130894" y="22904"/>
                    </a:lnTo>
                    <a:cubicBezTo>
                      <a:pt x="130634" y="22142"/>
                      <a:pt x="130231" y="21443"/>
                      <a:pt x="129711" y="20825"/>
                    </a:cubicBezTo>
                    <a:cubicBezTo>
                      <a:pt x="130138" y="20745"/>
                      <a:pt x="130567" y="20706"/>
                      <a:pt x="130993" y="20706"/>
                    </a:cubicBezTo>
                    <a:close/>
                    <a:moveTo>
                      <a:pt x="84135" y="20797"/>
                    </a:moveTo>
                    <a:cubicBezTo>
                      <a:pt x="86071" y="20797"/>
                      <a:pt x="87946" y="21599"/>
                      <a:pt x="89290" y="23047"/>
                    </a:cubicBezTo>
                    <a:cubicBezTo>
                      <a:pt x="90626" y="21601"/>
                      <a:pt x="92496" y="20805"/>
                      <a:pt x="94429" y="20805"/>
                    </a:cubicBezTo>
                    <a:cubicBezTo>
                      <a:pt x="94856" y="20805"/>
                      <a:pt x="95287" y="20844"/>
                      <a:pt x="95715" y="20923"/>
                    </a:cubicBezTo>
                    <a:cubicBezTo>
                      <a:pt x="94720" y="22106"/>
                      <a:pt x="94138" y="23602"/>
                      <a:pt x="94228" y="25197"/>
                    </a:cubicBezTo>
                    <a:cubicBezTo>
                      <a:pt x="92977" y="23894"/>
                      <a:pt x="91218" y="23056"/>
                      <a:pt x="89350" y="23056"/>
                    </a:cubicBezTo>
                    <a:cubicBezTo>
                      <a:pt x="89330" y="23056"/>
                      <a:pt x="89310" y="23056"/>
                      <a:pt x="89290" y="23056"/>
                    </a:cubicBezTo>
                    <a:cubicBezTo>
                      <a:pt x="89271" y="23056"/>
                      <a:pt x="89251" y="23056"/>
                      <a:pt x="89231" y="23056"/>
                    </a:cubicBezTo>
                    <a:cubicBezTo>
                      <a:pt x="87362" y="23056"/>
                      <a:pt x="85595" y="23894"/>
                      <a:pt x="84353" y="25197"/>
                    </a:cubicBezTo>
                    <a:cubicBezTo>
                      <a:pt x="84434" y="23602"/>
                      <a:pt x="83851" y="22106"/>
                      <a:pt x="82866" y="20923"/>
                    </a:cubicBezTo>
                    <a:lnTo>
                      <a:pt x="82857" y="20914"/>
                    </a:lnTo>
                    <a:cubicBezTo>
                      <a:pt x="83283" y="20835"/>
                      <a:pt x="83710" y="20797"/>
                      <a:pt x="84135" y="20797"/>
                    </a:cubicBezTo>
                    <a:close/>
                    <a:moveTo>
                      <a:pt x="47488" y="20904"/>
                    </a:moveTo>
                    <a:cubicBezTo>
                      <a:pt x="47912" y="20904"/>
                      <a:pt x="48338" y="20943"/>
                      <a:pt x="48762" y="21022"/>
                    </a:cubicBezTo>
                    <a:cubicBezTo>
                      <a:pt x="48242" y="21640"/>
                      <a:pt x="47839" y="22348"/>
                      <a:pt x="47579" y="23110"/>
                    </a:cubicBezTo>
                    <a:cubicBezTo>
                      <a:pt x="47337" y="23809"/>
                      <a:pt x="47239" y="24552"/>
                      <a:pt x="47275" y="25287"/>
                    </a:cubicBezTo>
                    <a:cubicBezTo>
                      <a:pt x="46033" y="23992"/>
                      <a:pt x="44274" y="23154"/>
                      <a:pt x="42414" y="23154"/>
                    </a:cubicBezTo>
                    <a:cubicBezTo>
                      <a:pt x="42395" y="23154"/>
                      <a:pt x="42375" y="23154"/>
                      <a:pt x="42355" y="23154"/>
                    </a:cubicBezTo>
                    <a:cubicBezTo>
                      <a:pt x="43693" y="21707"/>
                      <a:pt x="45560" y="20904"/>
                      <a:pt x="47488" y="20904"/>
                    </a:cubicBezTo>
                    <a:close/>
                    <a:moveTo>
                      <a:pt x="60505" y="20912"/>
                    </a:moveTo>
                    <a:cubicBezTo>
                      <a:pt x="62435" y="20912"/>
                      <a:pt x="64301" y="21709"/>
                      <a:pt x="65644" y="23154"/>
                    </a:cubicBezTo>
                    <a:cubicBezTo>
                      <a:pt x="65624" y="23154"/>
                      <a:pt x="65604" y="23154"/>
                      <a:pt x="65584" y="23154"/>
                    </a:cubicBezTo>
                    <a:cubicBezTo>
                      <a:pt x="63716" y="23154"/>
                      <a:pt x="61957" y="23993"/>
                      <a:pt x="60715" y="25296"/>
                    </a:cubicBezTo>
                    <a:lnTo>
                      <a:pt x="60715" y="25287"/>
                    </a:lnTo>
                    <a:cubicBezTo>
                      <a:pt x="60751" y="24552"/>
                      <a:pt x="60644" y="23809"/>
                      <a:pt x="60411" y="23110"/>
                    </a:cubicBezTo>
                    <a:cubicBezTo>
                      <a:pt x="60151" y="22348"/>
                      <a:pt x="59748" y="21640"/>
                      <a:pt x="59219" y="21031"/>
                    </a:cubicBezTo>
                    <a:cubicBezTo>
                      <a:pt x="59647" y="20951"/>
                      <a:pt x="60078" y="20912"/>
                      <a:pt x="60505" y="20912"/>
                    </a:cubicBezTo>
                    <a:close/>
                    <a:moveTo>
                      <a:pt x="107673" y="20699"/>
                    </a:moveTo>
                    <a:cubicBezTo>
                      <a:pt x="109600" y="20699"/>
                      <a:pt x="111466" y="21495"/>
                      <a:pt x="112812" y="22939"/>
                    </a:cubicBezTo>
                    <a:cubicBezTo>
                      <a:pt x="112793" y="22939"/>
                      <a:pt x="112774" y="22939"/>
                      <a:pt x="112756" y="22939"/>
                    </a:cubicBezTo>
                    <a:cubicBezTo>
                      <a:pt x="110769" y="22939"/>
                      <a:pt x="108902" y="23885"/>
                      <a:pt x="107659" y="25332"/>
                    </a:cubicBezTo>
                    <a:cubicBezTo>
                      <a:pt x="107785" y="23674"/>
                      <a:pt x="107184" y="22097"/>
                      <a:pt x="106136" y="20878"/>
                    </a:cubicBezTo>
                    <a:lnTo>
                      <a:pt x="106136" y="20870"/>
                    </a:lnTo>
                    <a:cubicBezTo>
                      <a:pt x="106647" y="20755"/>
                      <a:pt x="107162" y="20699"/>
                      <a:pt x="107673" y="20699"/>
                    </a:cubicBezTo>
                    <a:close/>
                    <a:moveTo>
                      <a:pt x="13670" y="20994"/>
                    </a:moveTo>
                    <a:cubicBezTo>
                      <a:pt x="15606" y="20994"/>
                      <a:pt x="17480" y="21797"/>
                      <a:pt x="18825" y="23244"/>
                    </a:cubicBezTo>
                    <a:cubicBezTo>
                      <a:pt x="18805" y="23244"/>
                      <a:pt x="18786" y="23244"/>
                      <a:pt x="18766" y="23244"/>
                    </a:cubicBezTo>
                    <a:cubicBezTo>
                      <a:pt x="16897" y="23244"/>
                      <a:pt x="15129" y="24082"/>
                      <a:pt x="13888" y="25386"/>
                    </a:cubicBezTo>
                    <a:cubicBezTo>
                      <a:pt x="13951" y="23809"/>
                      <a:pt x="13368" y="22303"/>
                      <a:pt x="12382" y="21120"/>
                    </a:cubicBezTo>
                    <a:lnTo>
                      <a:pt x="12391" y="21111"/>
                    </a:lnTo>
                    <a:cubicBezTo>
                      <a:pt x="12817" y="21032"/>
                      <a:pt x="13245" y="20994"/>
                      <a:pt x="13670" y="20994"/>
                    </a:cubicBezTo>
                    <a:close/>
                    <a:moveTo>
                      <a:pt x="23971" y="20994"/>
                    </a:moveTo>
                    <a:cubicBezTo>
                      <a:pt x="24396" y="20994"/>
                      <a:pt x="24824" y="21032"/>
                      <a:pt x="25250" y="21111"/>
                    </a:cubicBezTo>
                    <a:cubicBezTo>
                      <a:pt x="24255" y="22294"/>
                      <a:pt x="23673" y="23791"/>
                      <a:pt x="23753" y="25386"/>
                    </a:cubicBezTo>
                    <a:cubicBezTo>
                      <a:pt x="22512" y="24082"/>
                      <a:pt x="20744" y="23244"/>
                      <a:pt x="18884" y="23244"/>
                    </a:cubicBezTo>
                    <a:cubicBezTo>
                      <a:pt x="18864" y="23244"/>
                      <a:pt x="18845" y="23244"/>
                      <a:pt x="18825" y="23244"/>
                    </a:cubicBezTo>
                    <a:cubicBezTo>
                      <a:pt x="20162" y="21797"/>
                      <a:pt x="22036" y="20994"/>
                      <a:pt x="23971" y="20994"/>
                    </a:cubicBezTo>
                    <a:close/>
                    <a:moveTo>
                      <a:pt x="37165" y="20902"/>
                    </a:moveTo>
                    <a:cubicBezTo>
                      <a:pt x="39100" y="20902"/>
                      <a:pt x="40977" y="21703"/>
                      <a:pt x="42328" y="23154"/>
                    </a:cubicBezTo>
                    <a:cubicBezTo>
                      <a:pt x="42310" y="23154"/>
                      <a:pt x="42291" y="23154"/>
                      <a:pt x="42273" y="23154"/>
                    </a:cubicBezTo>
                    <a:cubicBezTo>
                      <a:pt x="40286" y="23154"/>
                      <a:pt x="38419" y="24100"/>
                      <a:pt x="37176" y="25547"/>
                    </a:cubicBezTo>
                    <a:cubicBezTo>
                      <a:pt x="37302" y="23871"/>
                      <a:pt x="36701" y="22303"/>
                      <a:pt x="35653" y="21076"/>
                    </a:cubicBezTo>
                    <a:lnTo>
                      <a:pt x="35653" y="21067"/>
                    </a:lnTo>
                    <a:cubicBezTo>
                      <a:pt x="36155" y="20956"/>
                      <a:pt x="36662" y="20902"/>
                      <a:pt x="37165" y="20902"/>
                    </a:cubicBezTo>
                    <a:close/>
                    <a:moveTo>
                      <a:pt x="124474" y="18856"/>
                    </a:moveTo>
                    <a:cubicBezTo>
                      <a:pt x="127057" y="18856"/>
                      <a:pt x="129639" y="20229"/>
                      <a:pt x="130536" y="22975"/>
                    </a:cubicBezTo>
                    <a:cubicBezTo>
                      <a:pt x="130751" y="23656"/>
                      <a:pt x="130867" y="24364"/>
                      <a:pt x="130867" y="25081"/>
                    </a:cubicBezTo>
                    <a:cubicBezTo>
                      <a:pt x="130388" y="24976"/>
                      <a:pt x="129906" y="24925"/>
                      <a:pt x="129426" y="24925"/>
                    </a:cubicBezTo>
                    <a:cubicBezTo>
                      <a:pt x="127574" y="24925"/>
                      <a:pt x="125776" y="25691"/>
                      <a:pt x="124487" y="27079"/>
                    </a:cubicBezTo>
                    <a:cubicBezTo>
                      <a:pt x="123206" y="25708"/>
                      <a:pt x="121414" y="24920"/>
                      <a:pt x="119532" y="24920"/>
                    </a:cubicBezTo>
                    <a:cubicBezTo>
                      <a:pt x="119048" y="24920"/>
                      <a:pt x="118564" y="24973"/>
                      <a:pt x="118089" y="25081"/>
                    </a:cubicBezTo>
                    <a:cubicBezTo>
                      <a:pt x="118089" y="24364"/>
                      <a:pt x="118197" y="23656"/>
                      <a:pt x="118412" y="22975"/>
                    </a:cubicBezTo>
                    <a:cubicBezTo>
                      <a:pt x="119308" y="20229"/>
                      <a:pt x="121891" y="18856"/>
                      <a:pt x="124474" y="18856"/>
                    </a:cubicBezTo>
                    <a:close/>
                    <a:moveTo>
                      <a:pt x="77629" y="18952"/>
                    </a:moveTo>
                    <a:cubicBezTo>
                      <a:pt x="80805" y="18952"/>
                      <a:pt x="83981" y="21031"/>
                      <a:pt x="84022" y="25188"/>
                    </a:cubicBezTo>
                    <a:cubicBezTo>
                      <a:pt x="83543" y="25084"/>
                      <a:pt x="83060" y="25032"/>
                      <a:pt x="82581" y="25032"/>
                    </a:cubicBezTo>
                    <a:cubicBezTo>
                      <a:pt x="80728" y="25032"/>
                      <a:pt x="78930" y="25798"/>
                      <a:pt x="77642" y="27187"/>
                    </a:cubicBezTo>
                    <a:cubicBezTo>
                      <a:pt x="76360" y="25816"/>
                      <a:pt x="74568" y="25027"/>
                      <a:pt x="72687" y="25027"/>
                    </a:cubicBezTo>
                    <a:cubicBezTo>
                      <a:pt x="72203" y="25027"/>
                      <a:pt x="71719" y="25081"/>
                      <a:pt x="71244" y="25188"/>
                    </a:cubicBezTo>
                    <a:cubicBezTo>
                      <a:pt x="71280" y="21031"/>
                      <a:pt x="74454" y="18952"/>
                      <a:pt x="77629" y="18952"/>
                    </a:cubicBezTo>
                    <a:close/>
                    <a:moveTo>
                      <a:pt x="100945" y="18952"/>
                    </a:moveTo>
                    <a:cubicBezTo>
                      <a:pt x="104119" y="18952"/>
                      <a:pt x="107295" y="21030"/>
                      <a:pt x="107337" y="25187"/>
                    </a:cubicBezTo>
                    <a:lnTo>
                      <a:pt x="107337" y="25187"/>
                    </a:lnTo>
                    <a:cubicBezTo>
                      <a:pt x="106865" y="25086"/>
                      <a:pt x="106389" y="25037"/>
                      <a:pt x="105918" y="25037"/>
                    </a:cubicBezTo>
                    <a:cubicBezTo>
                      <a:pt x="104057" y="25037"/>
                      <a:pt x="102256" y="25803"/>
                      <a:pt x="100957" y="27196"/>
                    </a:cubicBezTo>
                    <a:cubicBezTo>
                      <a:pt x="99676" y="25816"/>
                      <a:pt x="97883" y="25036"/>
                      <a:pt x="96002" y="25036"/>
                    </a:cubicBezTo>
                    <a:cubicBezTo>
                      <a:pt x="95518" y="25036"/>
                      <a:pt x="95034" y="25081"/>
                      <a:pt x="94559" y="25188"/>
                    </a:cubicBezTo>
                    <a:cubicBezTo>
                      <a:pt x="94595" y="21031"/>
                      <a:pt x="97769" y="18952"/>
                      <a:pt x="100945" y="18952"/>
                    </a:cubicBezTo>
                    <a:close/>
                    <a:moveTo>
                      <a:pt x="53997" y="19058"/>
                    </a:moveTo>
                    <a:cubicBezTo>
                      <a:pt x="56578" y="19058"/>
                      <a:pt x="59157" y="20432"/>
                      <a:pt x="60052" y="23181"/>
                    </a:cubicBezTo>
                    <a:cubicBezTo>
                      <a:pt x="60267" y="23853"/>
                      <a:pt x="60384" y="24570"/>
                      <a:pt x="60384" y="25278"/>
                    </a:cubicBezTo>
                    <a:cubicBezTo>
                      <a:pt x="59909" y="25176"/>
                      <a:pt x="59430" y="25126"/>
                      <a:pt x="58956" y="25126"/>
                    </a:cubicBezTo>
                    <a:cubicBezTo>
                      <a:pt x="57095" y="25126"/>
                      <a:pt x="55295" y="25893"/>
                      <a:pt x="53995" y="27285"/>
                    </a:cubicBezTo>
                    <a:cubicBezTo>
                      <a:pt x="52714" y="25905"/>
                      <a:pt x="50922" y="25126"/>
                      <a:pt x="49049" y="25126"/>
                    </a:cubicBezTo>
                    <a:cubicBezTo>
                      <a:pt x="48556" y="25126"/>
                      <a:pt x="48072" y="25180"/>
                      <a:pt x="47597" y="25278"/>
                    </a:cubicBezTo>
                    <a:cubicBezTo>
                      <a:pt x="47606" y="24570"/>
                      <a:pt x="47714" y="23853"/>
                      <a:pt x="47929" y="23181"/>
                    </a:cubicBezTo>
                    <a:cubicBezTo>
                      <a:pt x="48830" y="20434"/>
                      <a:pt x="51414" y="19058"/>
                      <a:pt x="53997" y="19058"/>
                    </a:cubicBezTo>
                    <a:close/>
                    <a:moveTo>
                      <a:pt x="7163" y="19140"/>
                    </a:moveTo>
                    <a:cubicBezTo>
                      <a:pt x="10339" y="19140"/>
                      <a:pt x="13516" y="21219"/>
                      <a:pt x="13556" y="25377"/>
                    </a:cubicBezTo>
                    <a:cubicBezTo>
                      <a:pt x="13079" y="25272"/>
                      <a:pt x="12598" y="25222"/>
                      <a:pt x="12120" y="25222"/>
                    </a:cubicBezTo>
                    <a:cubicBezTo>
                      <a:pt x="10263" y="25222"/>
                      <a:pt x="8460" y="25990"/>
                      <a:pt x="7163" y="27379"/>
                    </a:cubicBezTo>
                    <a:lnTo>
                      <a:pt x="7163" y="27379"/>
                    </a:lnTo>
                    <a:cubicBezTo>
                      <a:pt x="5882" y="26002"/>
                      <a:pt x="4092" y="25224"/>
                      <a:pt x="2212" y="25224"/>
                    </a:cubicBezTo>
                    <a:cubicBezTo>
                      <a:pt x="1728" y="25224"/>
                      <a:pt x="1245" y="25278"/>
                      <a:pt x="770" y="25377"/>
                    </a:cubicBezTo>
                    <a:cubicBezTo>
                      <a:pt x="810" y="21219"/>
                      <a:pt x="3987" y="19140"/>
                      <a:pt x="7163" y="19140"/>
                    </a:cubicBezTo>
                    <a:close/>
                    <a:moveTo>
                      <a:pt x="30465" y="19152"/>
                    </a:moveTo>
                    <a:cubicBezTo>
                      <a:pt x="33638" y="19152"/>
                      <a:pt x="36811" y="21228"/>
                      <a:pt x="36854" y="25382"/>
                    </a:cubicBezTo>
                    <a:lnTo>
                      <a:pt x="36854" y="25382"/>
                    </a:lnTo>
                    <a:cubicBezTo>
                      <a:pt x="36384" y="25282"/>
                      <a:pt x="35912" y="25234"/>
                      <a:pt x="35443" y="25234"/>
                    </a:cubicBezTo>
                    <a:cubicBezTo>
                      <a:pt x="33580" y="25234"/>
                      <a:pt x="31775" y="26000"/>
                      <a:pt x="30483" y="27393"/>
                    </a:cubicBezTo>
                    <a:cubicBezTo>
                      <a:pt x="29201" y="26013"/>
                      <a:pt x="27409" y="25233"/>
                      <a:pt x="25528" y="25233"/>
                    </a:cubicBezTo>
                    <a:cubicBezTo>
                      <a:pt x="25044" y="25233"/>
                      <a:pt x="24560" y="25287"/>
                      <a:pt x="24085" y="25386"/>
                    </a:cubicBezTo>
                    <a:cubicBezTo>
                      <a:pt x="24116" y="21231"/>
                      <a:pt x="27290" y="19152"/>
                      <a:pt x="30465" y="19152"/>
                    </a:cubicBezTo>
                    <a:close/>
                    <a:moveTo>
                      <a:pt x="119325" y="25304"/>
                    </a:moveTo>
                    <a:cubicBezTo>
                      <a:pt x="121264" y="25304"/>
                      <a:pt x="123133" y="26108"/>
                      <a:pt x="124478" y="27563"/>
                    </a:cubicBezTo>
                    <a:cubicBezTo>
                      <a:pt x="124458" y="27563"/>
                      <a:pt x="124438" y="27563"/>
                      <a:pt x="124418" y="27563"/>
                    </a:cubicBezTo>
                    <a:cubicBezTo>
                      <a:pt x="122550" y="27563"/>
                      <a:pt x="120782" y="28392"/>
                      <a:pt x="119541" y="29696"/>
                    </a:cubicBezTo>
                    <a:cubicBezTo>
                      <a:pt x="119622" y="28110"/>
                      <a:pt x="119039" y="26604"/>
                      <a:pt x="118045" y="25421"/>
                    </a:cubicBezTo>
                    <a:cubicBezTo>
                      <a:pt x="118472" y="25342"/>
                      <a:pt x="118900" y="25304"/>
                      <a:pt x="119325" y="25304"/>
                    </a:cubicBezTo>
                    <a:close/>
                    <a:moveTo>
                      <a:pt x="129625" y="25304"/>
                    </a:moveTo>
                    <a:cubicBezTo>
                      <a:pt x="130050" y="25304"/>
                      <a:pt x="130477" y="25342"/>
                      <a:pt x="130903" y="25421"/>
                    </a:cubicBezTo>
                    <a:cubicBezTo>
                      <a:pt x="129908" y="26604"/>
                      <a:pt x="129326" y="28101"/>
                      <a:pt x="129415" y="29696"/>
                    </a:cubicBezTo>
                    <a:cubicBezTo>
                      <a:pt x="128165" y="28392"/>
                      <a:pt x="126398" y="27563"/>
                      <a:pt x="124538" y="27563"/>
                    </a:cubicBezTo>
                    <a:cubicBezTo>
                      <a:pt x="124518" y="27563"/>
                      <a:pt x="124498" y="27563"/>
                      <a:pt x="124478" y="27563"/>
                    </a:cubicBezTo>
                    <a:cubicBezTo>
                      <a:pt x="125816" y="26108"/>
                      <a:pt x="127690" y="25304"/>
                      <a:pt x="129625" y="25304"/>
                    </a:cubicBezTo>
                    <a:close/>
                    <a:moveTo>
                      <a:pt x="95793" y="25402"/>
                    </a:moveTo>
                    <a:cubicBezTo>
                      <a:pt x="97728" y="25402"/>
                      <a:pt x="99603" y="26205"/>
                      <a:pt x="100948" y="27653"/>
                    </a:cubicBezTo>
                    <a:lnTo>
                      <a:pt x="100948" y="27653"/>
                    </a:lnTo>
                    <a:cubicBezTo>
                      <a:pt x="100945" y="27653"/>
                      <a:pt x="100942" y="27653"/>
                      <a:pt x="100939" y="27653"/>
                    </a:cubicBezTo>
                    <a:cubicBezTo>
                      <a:pt x="100919" y="27652"/>
                      <a:pt x="100900" y="27652"/>
                      <a:pt x="100880" y="27652"/>
                    </a:cubicBezTo>
                    <a:cubicBezTo>
                      <a:pt x="99020" y="27652"/>
                      <a:pt x="97252" y="28491"/>
                      <a:pt x="96011" y="29794"/>
                    </a:cubicBezTo>
                    <a:cubicBezTo>
                      <a:pt x="96091" y="28199"/>
                      <a:pt x="95509" y="26703"/>
                      <a:pt x="94514" y="25520"/>
                    </a:cubicBezTo>
                    <a:cubicBezTo>
                      <a:pt x="94940" y="25441"/>
                      <a:pt x="95368" y="25402"/>
                      <a:pt x="95793" y="25402"/>
                    </a:cubicBezTo>
                    <a:close/>
                    <a:moveTo>
                      <a:pt x="82779" y="25411"/>
                    </a:moveTo>
                    <a:cubicBezTo>
                      <a:pt x="83204" y="25411"/>
                      <a:pt x="83632" y="25450"/>
                      <a:pt x="84057" y="25529"/>
                    </a:cubicBezTo>
                    <a:cubicBezTo>
                      <a:pt x="83063" y="26703"/>
                      <a:pt x="82480" y="28208"/>
                      <a:pt x="82570" y="29803"/>
                    </a:cubicBezTo>
                    <a:cubicBezTo>
                      <a:pt x="81320" y="28500"/>
                      <a:pt x="79561" y="27661"/>
                      <a:pt x="77692" y="27661"/>
                    </a:cubicBezTo>
                    <a:cubicBezTo>
                      <a:pt x="77672" y="27661"/>
                      <a:pt x="77653" y="27661"/>
                      <a:pt x="77633" y="27662"/>
                    </a:cubicBezTo>
                    <a:cubicBezTo>
                      <a:pt x="78970" y="26214"/>
                      <a:pt x="80844" y="25411"/>
                      <a:pt x="82779" y="25411"/>
                    </a:cubicBezTo>
                    <a:close/>
                    <a:moveTo>
                      <a:pt x="59128" y="25506"/>
                    </a:moveTo>
                    <a:cubicBezTo>
                      <a:pt x="59557" y="25506"/>
                      <a:pt x="59990" y="25546"/>
                      <a:pt x="60420" y="25628"/>
                    </a:cubicBezTo>
                    <a:cubicBezTo>
                      <a:pt x="59434" y="26801"/>
                      <a:pt x="58852" y="28307"/>
                      <a:pt x="58932" y="29893"/>
                    </a:cubicBezTo>
                    <a:cubicBezTo>
                      <a:pt x="57697" y="28596"/>
                      <a:pt x="55941" y="27760"/>
                      <a:pt x="54083" y="27760"/>
                    </a:cubicBezTo>
                    <a:cubicBezTo>
                      <a:pt x="54054" y="27760"/>
                      <a:pt x="54024" y="27760"/>
                      <a:pt x="53995" y="27760"/>
                    </a:cubicBezTo>
                    <a:cubicBezTo>
                      <a:pt x="53975" y="27760"/>
                      <a:pt x="53955" y="27760"/>
                      <a:pt x="53935" y="27760"/>
                    </a:cubicBezTo>
                    <a:cubicBezTo>
                      <a:pt x="52067" y="27760"/>
                      <a:pt x="50308" y="28589"/>
                      <a:pt x="49058" y="29893"/>
                    </a:cubicBezTo>
                    <a:cubicBezTo>
                      <a:pt x="49138" y="28307"/>
                      <a:pt x="48565" y="26801"/>
                      <a:pt x="47561" y="25619"/>
                    </a:cubicBezTo>
                    <a:lnTo>
                      <a:pt x="47561" y="25619"/>
                    </a:lnTo>
                    <a:lnTo>
                      <a:pt x="47570" y="25628"/>
                    </a:lnTo>
                    <a:cubicBezTo>
                      <a:pt x="48002" y="25546"/>
                      <a:pt x="48436" y="25506"/>
                      <a:pt x="48867" y="25506"/>
                    </a:cubicBezTo>
                    <a:cubicBezTo>
                      <a:pt x="50796" y="25506"/>
                      <a:pt x="52663" y="26308"/>
                      <a:pt x="54004" y="27751"/>
                    </a:cubicBezTo>
                    <a:cubicBezTo>
                      <a:pt x="55337" y="26308"/>
                      <a:pt x="57203" y="25506"/>
                      <a:pt x="59128" y="25506"/>
                    </a:cubicBezTo>
                    <a:close/>
                    <a:moveTo>
                      <a:pt x="25327" y="25613"/>
                    </a:moveTo>
                    <a:cubicBezTo>
                      <a:pt x="27257" y="25613"/>
                      <a:pt x="29124" y="26416"/>
                      <a:pt x="30465" y="27859"/>
                    </a:cubicBezTo>
                    <a:lnTo>
                      <a:pt x="30465" y="27859"/>
                    </a:lnTo>
                    <a:cubicBezTo>
                      <a:pt x="30462" y="27859"/>
                      <a:pt x="30459" y="27859"/>
                      <a:pt x="30456" y="27859"/>
                    </a:cubicBezTo>
                    <a:cubicBezTo>
                      <a:pt x="30436" y="27859"/>
                      <a:pt x="30416" y="27858"/>
                      <a:pt x="30397" y="27858"/>
                    </a:cubicBezTo>
                    <a:cubicBezTo>
                      <a:pt x="28528" y="27858"/>
                      <a:pt x="26769" y="28697"/>
                      <a:pt x="25519" y="30000"/>
                    </a:cubicBezTo>
                    <a:cubicBezTo>
                      <a:pt x="25608" y="28414"/>
                      <a:pt x="25026" y="26909"/>
                      <a:pt x="24031" y="25735"/>
                    </a:cubicBezTo>
                    <a:cubicBezTo>
                      <a:pt x="24463" y="25653"/>
                      <a:pt x="24897" y="25613"/>
                      <a:pt x="25327" y="25613"/>
                    </a:cubicBezTo>
                    <a:close/>
                    <a:moveTo>
                      <a:pt x="106136" y="30070"/>
                    </a:moveTo>
                    <a:cubicBezTo>
                      <a:pt x="106135" y="30070"/>
                      <a:pt x="106135" y="30070"/>
                      <a:pt x="106134" y="30070"/>
                    </a:cubicBezTo>
                    <a:lnTo>
                      <a:pt x="106134" y="30070"/>
                    </a:lnTo>
                    <a:lnTo>
                      <a:pt x="106136" y="30072"/>
                    </a:lnTo>
                    <a:cubicBezTo>
                      <a:pt x="106136" y="30071"/>
                      <a:pt x="106136" y="30071"/>
                      <a:pt x="106136" y="30070"/>
                    </a:cubicBezTo>
                    <a:close/>
                    <a:moveTo>
                      <a:pt x="70806" y="20910"/>
                    </a:moveTo>
                    <a:cubicBezTo>
                      <a:pt x="71297" y="20910"/>
                      <a:pt x="71792" y="20961"/>
                      <a:pt x="72283" y="21067"/>
                    </a:cubicBezTo>
                    <a:cubicBezTo>
                      <a:pt x="71289" y="22321"/>
                      <a:pt x="70742" y="23907"/>
                      <a:pt x="70939" y="25574"/>
                    </a:cubicBezTo>
                    <a:cubicBezTo>
                      <a:pt x="71449" y="25460"/>
                      <a:pt x="71962" y="25404"/>
                      <a:pt x="72472" y="25404"/>
                    </a:cubicBezTo>
                    <a:cubicBezTo>
                      <a:pt x="74409" y="25404"/>
                      <a:pt x="76285" y="26207"/>
                      <a:pt x="77633" y="27662"/>
                    </a:cubicBezTo>
                    <a:cubicBezTo>
                      <a:pt x="77615" y="27661"/>
                      <a:pt x="77597" y="27661"/>
                      <a:pt x="77578" y="27661"/>
                    </a:cubicBezTo>
                    <a:cubicBezTo>
                      <a:pt x="75520" y="27661"/>
                      <a:pt x="73598" y="28670"/>
                      <a:pt x="72346" y="30197"/>
                    </a:cubicBezTo>
                    <a:cubicBezTo>
                      <a:pt x="72748" y="26467"/>
                      <a:pt x="69425" y="23154"/>
                      <a:pt x="65707" y="23154"/>
                    </a:cubicBezTo>
                    <a:cubicBezTo>
                      <a:pt x="65692" y="23154"/>
                      <a:pt x="65677" y="23154"/>
                      <a:pt x="65662" y="23154"/>
                    </a:cubicBezTo>
                    <a:cubicBezTo>
                      <a:pt x="67004" y="21705"/>
                      <a:pt x="68876" y="20910"/>
                      <a:pt x="70806" y="20910"/>
                    </a:cubicBezTo>
                    <a:close/>
                    <a:moveTo>
                      <a:pt x="112818" y="23450"/>
                    </a:moveTo>
                    <a:cubicBezTo>
                      <a:pt x="115995" y="23450"/>
                      <a:pt x="119174" y="25529"/>
                      <a:pt x="119218" y="29687"/>
                    </a:cubicBezTo>
                    <a:cubicBezTo>
                      <a:pt x="118738" y="29582"/>
                      <a:pt x="118254" y="29531"/>
                      <a:pt x="117774" y="29531"/>
                    </a:cubicBezTo>
                    <a:cubicBezTo>
                      <a:pt x="115916" y="29531"/>
                      <a:pt x="114117" y="30298"/>
                      <a:pt x="112821" y="31694"/>
                    </a:cubicBezTo>
                    <a:cubicBezTo>
                      <a:pt x="111548" y="30314"/>
                      <a:pt x="109756" y="29534"/>
                      <a:pt x="107874" y="29534"/>
                    </a:cubicBezTo>
                    <a:cubicBezTo>
                      <a:pt x="107391" y="29534"/>
                      <a:pt x="106907" y="29588"/>
                      <a:pt x="106432" y="29687"/>
                    </a:cubicBezTo>
                    <a:cubicBezTo>
                      <a:pt x="106468" y="25529"/>
                      <a:pt x="109642" y="23450"/>
                      <a:pt x="112818" y="23450"/>
                    </a:cubicBezTo>
                    <a:close/>
                    <a:moveTo>
                      <a:pt x="136132" y="23450"/>
                    </a:moveTo>
                    <a:cubicBezTo>
                      <a:pt x="139308" y="23450"/>
                      <a:pt x="142484" y="25529"/>
                      <a:pt x="142525" y="29687"/>
                    </a:cubicBezTo>
                    <a:cubicBezTo>
                      <a:pt x="142051" y="29585"/>
                      <a:pt x="141574" y="29535"/>
                      <a:pt x="141100" y="29535"/>
                    </a:cubicBezTo>
                    <a:cubicBezTo>
                      <a:pt x="139242" y="29535"/>
                      <a:pt x="137437" y="30301"/>
                      <a:pt x="136145" y="31694"/>
                    </a:cubicBezTo>
                    <a:cubicBezTo>
                      <a:pt x="134863" y="30314"/>
                      <a:pt x="133071" y="29534"/>
                      <a:pt x="131190" y="29534"/>
                    </a:cubicBezTo>
                    <a:cubicBezTo>
                      <a:pt x="130706" y="29534"/>
                      <a:pt x="130222" y="29588"/>
                      <a:pt x="129747" y="29687"/>
                    </a:cubicBezTo>
                    <a:cubicBezTo>
                      <a:pt x="129783" y="25529"/>
                      <a:pt x="132957" y="23450"/>
                      <a:pt x="136132" y="23450"/>
                    </a:cubicBezTo>
                    <a:close/>
                    <a:moveTo>
                      <a:pt x="89290" y="23558"/>
                    </a:moveTo>
                    <a:cubicBezTo>
                      <a:pt x="92466" y="23558"/>
                      <a:pt x="95642" y="25636"/>
                      <a:pt x="95679" y="29792"/>
                    </a:cubicBezTo>
                    <a:lnTo>
                      <a:pt x="95679" y="29792"/>
                    </a:lnTo>
                    <a:cubicBezTo>
                      <a:pt x="95202" y="29689"/>
                      <a:pt x="94721" y="29638"/>
                      <a:pt x="94245" y="29638"/>
                    </a:cubicBezTo>
                    <a:cubicBezTo>
                      <a:pt x="92389" y="29638"/>
                      <a:pt x="90595" y="30406"/>
                      <a:pt x="89299" y="31801"/>
                    </a:cubicBezTo>
                    <a:cubicBezTo>
                      <a:pt x="88025" y="30429"/>
                      <a:pt x="86246" y="29642"/>
                      <a:pt x="84376" y="29642"/>
                    </a:cubicBezTo>
                    <a:cubicBezTo>
                      <a:pt x="84365" y="29642"/>
                      <a:pt x="84355" y="29642"/>
                      <a:pt x="84344" y="29642"/>
                    </a:cubicBezTo>
                    <a:cubicBezTo>
                      <a:pt x="83860" y="29642"/>
                      <a:pt x="83376" y="29687"/>
                      <a:pt x="82902" y="29794"/>
                    </a:cubicBezTo>
                    <a:cubicBezTo>
                      <a:pt x="82937" y="25637"/>
                      <a:pt x="86114" y="23558"/>
                      <a:pt x="89290" y="23558"/>
                    </a:cubicBezTo>
                    <a:close/>
                    <a:moveTo>
                      <a:pt x="42335" y="23651"/>
                    </a:moveTo>
                    <a:cubicBezTo>
                      <a:pt x="45511" y="23651"/>
                      <a:pt x="48686" y="25727"/>
                      <a:pt x="48726" y="29884"/>
                    </a:cubicBezTo>
                    <a:cubicBezTo>
                      <a:pt x="48251" y="29782"/>
                      <a:pt x="47772" y="29732"/>
                      <a:pt x="47298" y="29732"/>
                    </a:cubicBezTo>
                    <a:cubicBezTo>
                      <a:pt x="45434" y="29732"/>
                      <a:pt x="43630" y="30499"/>
                      <a:pt x="42337" y="31891"/>
                    </a:cubicBezTo>
                    <a:cubicBezTo>
                      <a:pt x="41056" y="30511"/>
                      <a:pt x="39264" y="29731"/>
                      <a:pt x="37382" y="29731"/>
                    </a:cubicBezTo>
                    <a:cubicBezTo>
                      <a:pt x="36898" y="29731"/>
                      <a:pt x="36415" y="29785"/>
                      <a:pt x="35940" y="29884"/>
                    </a:cubicBezTo>
                    <a:cubicBezTo>
                      <a:pt x="35980" y="25729"/>
                      <a:pt x="39158" y="23651"/>
                      <a:pt x="42335" y="23651"/>
                    </a:cubicBezTo>
                    <a:close/>
                    <a:moveTo>
                      <a:pt x="65651" y="23651"/>
                    </a:moveTo>
                    <a:cubicBezTo>
                      <a:pt x="68826" y="23651"/>
                      <a:pt x="72001" y="25727"/>
                      <a:pt x="72041" y="29884"/>
                    </a:cubicBezTo>
                    <a:cubicBezTo>
                      <a:pt x="71568" y="29782"/>
                      <a:pt x="71091" y="29732"/>
                      <a:pt x="70617" y="29732"/>
                    </a:cubicBezTo>
                    <a:cubicBezTo>
                      <a:pt x="68758" y="29732"/>
                      <a:pt x="66952" y="30499"/>
                      <a:pt x="65653" y="31891"/>
                    </a:cubicBezTo>
                    <a:cubicBezTo>
                      <a:pt x="64371" y="30511"/>
                      <a:pt x="62579" y="29731"/>
                      <a:pt x="60697" y="29731"/>
                    </a:cubicBezTo>
                    <a:cubicBezTo>
                      <a:pt x="60214" y="29731"/>
                      <a:pt x="59730" y="29785"/>
                      <a:pt x="59255" y="29884"/>
                    </a:cubicBezTo>
                    <a:cubicBezTo>
                      <a:pt x="59295" y="25729"/>
                      <a:pt x="62473" y="23651"/>
                      <a:pt x="65651" y="23651"/>
                    </a:cubicBezTo>
                    <a:close/>
                    <a:moveTo>
                      <a:pt x="18808" y="23757"/>
                    </a:moveTo>
                    <a:cubicBezTo>
                      <a:pt x="21978" y="23757"/>
                      <a:pt x="25149" y="25829"/>
                      <a:pt x="25196" y="29978"/>
                    </a:cubicBezTo>
                    <a:lnTo>
                      <a:pt x="25196" y="29978"/>
                    </a:lnTo>
                    <a:cubicBezTo>
                      <a:pt x="24721" y="29876"/>
                      <a:pt x="24243" y="29826"/>
                      <a:pt x="23769" y="29826"/>
                    </a:cubicBezTo>
                    <a:cubicBezTo>
                      <a:pt x="21911" y="29826"/>
                      <a:pt x="20114" y="30592"/>
                      <a:pt x="18825" y="31981"/>
                    </a:cubicBezTo>
                    <a:cubicBezTo>
                      <a:pt x="17544" y="30610"/>
                      <a:pt x="15752" y="29821"/>
                      <a:pt x="13870" y="29821"/>
                    </a:cubicBezTo>
                    <a:cubicBezTo>
                      <a:pt x="13386" y="29830"/>
                      <a:pt x="12902" y="29875"/>
                      <a:pt x="12427" y="29982"/>
                    </a:cubicBezTo>
                    <a:cubicBezTo>
                      <a:pt x="12463" y="25834"/>
                      <a:pt x="15635" y="23757"/>
                      <a:pt x="18808" y="23757"/>
                    </a:cubicBezTo>
                    <a:close/>
                    <a:moveTo>
                      <a:pt x="117967" y="29909"/>
                    </a:moveTo>
                    <a:cubicBezTo>
                      <a:pt x="118392" y="29909"/>
                      <a:pt x="118820" y="29948"/>
                      <a:pt x="119245" y="30027"/>
                    </a:cubicBezTo>
                    <a:cubicBezTo>
                      <a:pt x="118253" y="31208"/>
                      <a:pt x="117671" y="32700"/>
                      <a:pt x="117757" y="34292"/>
                    </a:cubicBezTo>
                    <a:lnTo>
                      <a:pt x="117757" y="34292"/>
                    </a:lnTo>
                    <a:cubicBezTo>
                      <a:pt x="116507" y="32989"/>
                      <a:pt x="114740" y="32159"/>
                      <a:pt x="112880" y="32159"/>
                    </a:cubicBezTo>
                    <a:cubicBezTo>
                      <a:pt x="112860" y="32159"/>
                      <a:pt x="112840" y="32160"/>
                      <a:pt x="112821" y="32160"/>
                    </a:cubicBezTo>
                    <a:cubicBezTo>
                      <a:pt x="114158" y="30712"/>
                      <a:pt x="116031" y="29909"/>
                      <a:pt x="117967" y="29909"/>
                    </a:cubicBezTo>
                    <a:close/>
                    <a:moveTo>
                      <a:pt x="84144" y="30017"/>
                    </a:moveTo>
                    <a:cubicBezTo>
                      <a:pt x="86080" y="30017"/>
                      <a:pt x="87953" y="30820"/>
                      <a:pt x="89290" y="32267"/>
                    </a:cubicBezTo>
                    <a:cubicBezTo>
                      <a:pt x="89271" y="32267"/>
                      <a:pt x="89251" y="32267"/>
                      <a:pt x="89231" y="32267"/>
                    </a:cubicBezTo>
                    <a:cubicBezTo>
                      <a:pt x="87362" y="32267"/>
                      <a:pt x="85595" y="33105"/>
                      <a:pt x="84353" y="34409"/>
                    </a:cubicBezTo>
                    <a:cubicBezTo>
                      <a:pt x="84443" y="32814"/>
                      <a:pt x="83851" y="31317"/>
                      <a:pt x="82866" y="30135"/>
                    </a:cubicBezTo>
                    <a:cubicBezTo>
                      <a:pt x="83291" y="30056"/>
                      <a:pt x="83719" y="30017"/>
                      <a:pt x="84144" y="30017"/>
                    </a:cubicBezTo>
                    <a:close/>
                    <a:moveTo>
                      <a:pt x="94437" y="30017"/>
                    </a:moveTo>
                    <a:cubicBezTo>
                      <a:pt x="94862" y="30017"/>
                      <a:pt x="95289" y="30056"/>
                      <a:pt x="95715" y="30135"/>
                    </a:cubicBezTo>
                    <a:cubicBezTo>
                      <a:pt x="94729" y="31317"/>
                      <a:pt x="94138" y="32814"/>
                      <a:pt x="94228" y="34409"/>
                    </a:cubicBezTo>
                    <a:cubicBezTo>
                      <a:pt x="92977" y="33105"/>
                      <a:pt x="91218" y="32267"/>
                      <a:pt x="89350" y="32267"/>
                    </a:cubicBezTo>
                    <a:cubicBezTo>
                      <a:pt x="89333" y="32267"/>
                      <a:pt x="89316" y="32267"/>
                      <a:pt x="89299" y="32267"/>
                    </a:cubicBezTo>
                    <a:lnTo>
                      <a:pt x="89299" y="32267"/>
                    </a:lnTo>
                    <a:cubicBezTo>
                      <a:pt x="90637" y="30820"/>
                      <a:pt x="92504" y="30017"/>
                      <a:pt x="94437" y="30017"/>
                    </a:cubicBezTo>
                    <a:close/>
                    <a:moveTo>
                      <a:pt x="47484" y="30107"/>
                    </a:moveTo>
                    <a:cubicBezTo>
                      <a:pt x="47908" y="30107"/>
                      <a:pt x="48336" y="30145"/>
                      <a:pt x="48762" y="30224"/>
                    </a:cubicBezTo>
                    <a:cubicBezTo>
                      <a:pt x="47767" y="31407"/>
                      <a:pt x="47185" y="32912"/>
                      <a:pt x="47275" y="34498"/>
                    </a:cubicBezTo>
                    <a:cubicBezTo>
                      <a:pt x="46024" y="33195"/>
                      <a:pt x="44256" y="32357"/>
                      <a:pt x="42396" y="32357"/>
                    </a:cubicBezTo>
                    <a:cubicBezTo>
                      <a:pt x="42377" y="32357"/>
                      <a:pt x="42357" y="32357"/>
                      <a:pt x="42337" y="32357"/>
                    </a:cubicBezTo>
                    <a:cubicBezTo>
                      <a:pt x="43675" y="30909"/>
                      <a:pt x="45548" y="30107"/>
                      <a:pt x="47484" y="30107"/>
                    </a:cubicBezTo>
                    <a:close/>
                    <a:moveTo>
                      <a:pt x="60497" y="30107"/>
                    </a:moveTo>
                    <a:cubicBezTo>
                      <a:pt x="62433" y="30107"/>
                      <a:pt x="64308" y="30911"/>
                      <a:pt x="65653" y="32366"/>
                    </a:cubicBezTo>
                    <a:lnTo>
                      <a:pt x="65653" y="32366"/>
                    </a:lnTo>
                    <a:cubicBezTo>
                      <a:pt x="65650" y="32366"/>
                      <a:pt x="65647" y="32366"/>
                      <a:pt x="65644" y="32366"/>
                    </a:cubicBezTo>
                    <a:cubicBezTo>
                      <a:pt x="65624" y="32366"/>
                      <a:pt x="65604" y="32366"/>
                      <a:pt x="65584" y="32366"/>
                    </a:cubicBezTo>
                    <a:cubicBezTo>
                      <a:pt x="63715" y="32366"/>
                      <a:pt x="61957" y="33195"/>
                      <a:pt x="60706" y="34498"/>
                    </a:cubicBezTo>
                    <a:cubicBezTo>
                      <a:pt x="60796" y="32912"/>
                      <a:pt x="60214" y="31407"/>
                      <a:pt x="59219" y="30224"/>
                    </a:cubicBezTo>
                    <a:cubicBezTo>
                      <a:pt x="59644" y="30145"/>
                      <a:pt x="60072" y="30107"/>
                      <a:pt x="60497" y="30107"/>
                    </a:cubicBezTo>
                    <a:close/>
                    <a:moveTo>
                      <a:pt x="106093" y="25399"/>
                    </a:moveTo>
                    <a:cubicBezTo>
                      <a:pt x="106554" y="25399"/>
                      <a:pt x="107019" y="25445"/>
                      <a:pt x="107480" y="25538"/>
                    </a:cubicBezTo>
                    <a:cubicBezTo>
                      <a:pt x="106477" y="26801"/>
                      <a:pt x="105930" y="28395"/>
                      <a:pt x="106136" y="30070"/>
                    </a:cubicBezTo>
                    <a:lnTo>
                      <a:pt x="106136" y="30070"/>
                    </a:lnTo>
                    <a:cubicBezTo>
                      <a:pt x="106645" y="29957"/>
                      <a:pt x="107158" y="29902"/>
                      <a:pt x="107667" y="29902"/>
                    </a:cubicBezTo>
                    <a:cubicBezTo>
                      <a:pt x="109601" y="29902"/>
                      <a:pt x="111474" y="30700"/>
                      <a:pt x="112821" y="32160"/>
                    </a:cubicBezTo>
                    <a:cubicBezTo>
                      <a:pt x="112802" y="32160"/>
                      <a:pt x="112783" y="32160"/>
                      <a:pt x="112764" y="32160"/>
                    </a:cubicBezTo>
                    <a:cubicBezTo>
                      <a:pt x="110778" y="32160"/>
                      <a:pt x="108911" y="33096"/>
                      <a:pt x="107659" y="34543"/>
                    </a:cubicBezTo>
                    <a:cubicBezTo>
                      <a:pt x="107785" y="32877"/>
                      <a:pt x="107175" y="31300"/>
                      <a:pt x="106127" y="30072"/>
                    </a:cubicBezTo>
                    <a:cubicBezTo>
                      <a:pt x="106130" y="30071"/>
                      <a:pt x="106132" y="30071"/>
                      <a:pt x="106134" y="30070"/>
                    </a:cubicBezTo>
                    <a:lnTo>
                      <a:pt x="106134" y="30070"/>
                    </a:lnTo>
                    <a:lnTo>
                      <a:pt x="106127" y="30063"/>
                    </a:lnTo>
                    <a:cubicBezTo>
                      <a:pt x="104875" y="28607"/>
                      <a:pt x="102990" y="27652"/>
                      <a:pt x="100995" y="27652"/>
                    </a:cubicBezTo>
                    <a:cubicBezTo>
                      <a:pt x="100979" y="27652"/>
                      <a:pt x="100964" y="27652"/>
                      <a:pt x="100948" y="27653"/>
                    </a:cubicBezTo>
                    <a:lnTo>
                      <a:pt x="100948" y="27653"/>
                    </a:lnTo>
                    <a:cubicBezTo>
                      <a:pt x="102286" y="26199"/>
                      <a:pt x="104161" y="25399"/>
                      <a:pt x="106093" y="25399"/>
                    </a:cubicBezTo>
                    <a:close/>
                    <a:moveTo>
                      <a:pt x="13651" y="30209"/>
                    </a:moveTo>
                    <a:cubicBezTo>
                      <a:pt x="15587" y="30209"/>
                      <a:pt x="17458" y="31009"/>
                      <a:pt x="18799" y="32455"/>
                    </a:cubicBezTo>
                    <a:lnTo>
                      <a:pt x="18799" y="32455"/>
                    </a:lnTo>
                    <a:cubicBezTo>
                      <a:pt x="18788" y="32455"/>
                      <a:pt x="18777" y="32455"/>
                      <a:pt x="18766" y="32455"/>
                    </a:cubicBezTo>
                    <a:cubicBezTo>
                      <a:pt x="16897" y="32455"/>
                      <a:pt x="15129" y="33294"/>
                      <a:pt x="13888" y="34597"/>
                    </a:cubicBezTo>
                    <a:cubicBezTo>
                      <a:pt x="13968" y="33002"/>
                      <a:pt x="13386" y="31497"/>
                      <a:pt x="12391" y="30323"/>
                    </a:cubicBezTo>
                    <a:cubicBezTo>
                      <a:pt x="12811" y="30247"/>
                      <a:pt x="13233" y="30209"/>
                      <a:pt x="13651" y="30209"/>
                    </a:cubicBezTo>
                    <a:close/>
                    <a:moveTo>
                      <a:pt x="23971" y="30205"/>
                    </a:moveTo>
                    <a:cubicBezTo>
                      <a:pt x="24396" y="30205"/>
                      <a:pt x="24824" y="30244"/>
                      <a:pt x="25250" y="30323"/>
                    </a:cubicBezTo>
                    <a:cubicBezTo>
                      <a:pt x="24255" y="31497"/>
                      <a:pt x="23673" y="33002"/>
                      <a:pt x="23753" y="34597"/>
                    </a:cubicBezTo>
                    <a:cubicBezTo>
                      <a:pt x="22512" y="33294"/>
                      <a:pt x="20744" y="32455"/>
                      <a:pt x="18884" y="32455"/>
                    </a:cubicBezTo>
                    <a:cubicBezTo>
                      <a:pt x="18864" y="32455"/>
                      <a:pt x="18845" y="32455"/>
                      <a:pt x="18825" y="32455"/>
                    </a:cubicBezTo>
                    <a:cubicBezTo>
                      <a:pt x="20162" y="31008"/>
                      <a:pt x="22036" y="30205"/>
                      <a:pt x="23971" y="30205"/>
                    </a:cubicBezTo>
                    <a:close/>
                    <a:moveTo>
                      <a:pt x="35606" y="25605"/>
                    </a:moveTo>
                    <a:cubicBezTo>
                      <a:pt x="36068" y="25605"/>
                      <a:pt x="36534" y="25651"/>
                      <a:pt x="36997" y="25744"/>
                    </a:cubicBezTo>
                    <a:cubicBezTo>
                      <a:pt x="35993" y="26999"/>
                      <a:pt x="35438" y="28593"/>
                      <a:pt x="35644" y="30269"/>
                    </a:cubicBezTo>
                    <a:cubicBezTo>
                      <a:pt x="36150" y="30158"/>
                      <a:pt x="36661" y="30103"/>
                      <a:pt x="37168" y="30103"/>
                    </a:cubicBezTo>
                    <a:cubicBezTo>
                      <a:pt x="39104" y="30103"/>
                      <a:pt x="40980" y="30899"/>
                      <a:pt x="42329" y="32357"/>
                    </a:cubicBezTo>
                    <a:lnTo>
                      <a:pt x="42329" y="32357"/>
                    </a:lnTo>
                    <a:cubicBezTo>
                      <a:pt x="42313" y="32357"/>
                      <a:pt x="42297" y="32357"/>
                      <a:pt x="42282" y="32357"/>
                    </a:cubicBezTo>
                    <a:cubicBezTo>
                      <a:pt x="40295" y="32357"/>
                      <a:pt x="38428" y="33302"/>
                      <a:pt x="37176" y="34749"/>
                    </a:cubicBezTo>
                    <a:cubicBezTo>
                      <a:pt x="37302" y="33074"/>
                      <a:pt x="36692" y="31497"/>
                      <a:pt x="35644" y="30269"/>
                    </a:cubicBezTo>
                    <a:cubicBezTo>
                      <a:pt x="34392" y="28813"/>
                      <a:pt x="32507" y="27858"/>
                      <a:pt x="30511" y="27858"/>
                    </a:cubicBezTo>
                    <a:cubicBezTo>
                      <a:pt x="30496" y="27858"/>
                      <a:pt x="30480" y="27859"/>
                      <a:pt x="30465" y="27859"/>
                    </a:cubicBezTo>
                    <a:lnTo>
                      <a:pt x="30465" y="27859"/>
                    </a:lnTo>
                    <a:cubicBezTo>
                      <a:pt x="31803" y="26405"/>
                      <a:pt x="33672" y="25605"/>
                      <a:pt x="35606" y="25605"/>
                    </a:cubicBezTo>
                    <a:close/>
                    <a:moveTo>
                      <a:pt x="124475" y="28056"/>
                    </a:moveTo>
                    <a:cubicBezTo>
                      <a:pt x="127650" y="28056"/>
                      <a:pt x="130827" y="30135"/>
                      <a:pt x="130867" y="34292"/>
                    </a:cubicBezTo>
                    <a:cubicBezTo>
                      <a:pt x="130389" y="34187"/>
                      <a:pt x="129906" y="34136"/>
                      <a:pt x="129427" y="34136"/>
                    </a:cubicBezTo>
                    <a:cubicBezTo>
                      <a:pt x="127574" y="34136"/>
                      <a:pt x="125776" y="34904"/>
                      <a:pt x="124487" y="36299"/>
                    </a:cubicBezTo>
                    <a:cubicBezTo>
                      <a:pt x="123213" y="34927"/>
                      <a:pt x="121434" y="34140"/>
                      <a:pt x="119564" y="34140"/>
                    </a:cubicBezTo>
                    <a:cubicBezTo>
                      <a:pt x="119553" y="34140"/>
                      <a:pt x="119543" y="34140"/>
                      <a:pt x="119532" y="34140"/>
                    </a:cubicBezTo>
                    <a:cubicBezTo>
                      <a:pt x="119048" y="34140"/>
                      <a:pt x="118564" y="34185"/>
                      <a:pt x="118089" y="34292"/>
                    </a:cubicBezTo>
                    <a:cubicBezTo>
                      <a:pt x="118125" y="30135"/>
                      <a:pt x="121299" y="28056"/>
                      <a:pt x="124475" y="28056"/>
                    </a:cubicBezTo>
                    <a:close/>
                    <a:moveTo>
                      <a:pt x="100943" y="28163"/>
                    </a:moveTo>
                    <a:cubicBezTo>
                      <a:pt x="104120" y="28163"/>
                      <a:pt x="107296" y="30242"/>
                      <a:pt x="107337" y="34400"/>
                    </a:cubicBezTo>
                    <a:cubicBezTo>
                      <a:pt x="106858" y="34295"/>
                      <a:pt x="106375" y="34244"/>
                      <a:pt x="105896" y="34244"/>
                    </a:cubicBezTo>
                    <a:cubicBezTo>
                      <a:pt x="104045" y="34244"/>
                      <a:pt x="102248" y="35008"/>
                      <a:pt x="100952" y="36393"/>
                    </a:cubicBezTo>
                    <a:lnTo>
                      <a:pt x="100952" y="36393"/>
                    </a:lnTo>
                    <a:cubicBezTo>
                      <a:pt x="99679" y="35024"/>
                      <a:pt x="97893" y="34247"/>
                      <a:pt x="96025" y="34247"/>
                    </a:cubicBezTo>
                    <a:cubicBezTo>
                      <a:pt x="96014" y="34247"/>
                      <a:pt x="96004" y="34247"/>
                      <a:pt x="95993" y="34248"/>
                    </a:cubicBezTo>
                    <a:cubicBezTo>
                      <a:pt x="95509" y="34248"/>
                      <a:pt x="95025" y="34292"/>
                      <a:pt x="94550" y="34400"/>
                    </a:cubicBezTo>
                    <a:cubicBezTo>
                      <a:pt x="94590" y="30242"/>
                      <a:pt x="97767" y="28163"/>
                      <a:pt x="100943" y="28163"/>
                    </a:cubicBezTo>
                    <a:close/>
                    <a:moveTo>
                      <a:pt x="77631" y="28160"/>
                    </a:moveTo>
                    <a:cubicBezTo>
                      <a:pt x="80803" y="28160"/>
                      <a:pt x="83975" y="30235"/>
                      <a:pt x="84021" y="34387"/>
                    </a:cubicBezTo>
                    <a:lnTo>
                      <a:pt x="84021" y="34387"/>
                    </a:lnTo>
                    <a:cubicBezTo>
                      <a:pt x="83552" y="34288"/>
                      <a:pt x="83080" y="34239"/>
                      <a:pt x="82612" y="34239"/>
                    </a:cubicBezTo>
                    <a:cubicBezTo>
                      <a:pt x="80751" y="34239"/>
                      <a:pt x="78950" y="35006"/>
                      <a:pt x="77651" y="36398"/>
                    </a:cubicBezTo>
                    <a:cubicBezTo>
                      <a:pt x="76377" y="35026"/>
                      <a:pt x="74589" y="34247"/>
                      <a:pt x="72710" y="34247"/>
                    </a:cubicBezTo>
                    <a:cubicBezTo>
                      <a:pt x="72699" y="34247"/>
                      <a:pt x="72688" y="34247"/>
                      <a:pt x="72678" y="34248"/>
                    </a:cubicBezTo>
                    <a:cubicBezTo>
                      <a:pt x="72194" y="34248"/>
                      <a:pt x="71710" y="34292"/>
                      <a:pt x="71235" y="34400"/>
                    </a:cubicBezTo>
                    <a:cubicBezTo>
                      <a:pt x="71275" y="30241"/>
                      <a:pt x="74454" y="28160"/>
                      <a:pt x="77631" y="28160"/>
                    </a:cubicBezTo>
                    <a:close/>
                    <a:moveTo>
                      <a:pt x="53992" y="28260"/>
                    </a:moveTo>
                    <a:cubicBezTo>
                      <a:pt x="57167" y="28260"/>
                      <a:pt x="60343" y="30336"/>
                      <a:pt x="60384" y="34488"/>
                    </a:cubicBezTo>
                    <a:lnTo>
                      <a:pt x="60384" y="34488"/>
                    </a:lnTo>
                    <a:cubicBezTo>
                      <a:pt x="59912" y="34387"/>
                      <a:pt x="59436" y="34338"/>
                      <a:pt x="58965" y="34338"/>
                    </a:cubicBezTo>
                    <a:cubicBezTo>
                      <a:pt x="57104" y="34338"/>
                      <a:pt x="55304" y="35104"/>
                      <a:pt x="54004" y="36497"/>
                    </a:cubicBezTo>
                    <a:cubicBezTo>
                      <a:pt x="52723" y="35117"/>
                      <a:pt x="50931" y="34337"/>
                      <a:pt x="49049" y="34337"/>
                    </a:cubicBezTo>
                    <a:cubicBezTo>
                      <a:pt x="48565" y="34337"/>
                      <a:pt x="48081" y="34391"/>
                      <a:pt x="47606" y="34489"/>
                    </a:cubicBezTo>
                    <a:cubicBezTo>
                      <a:pt x="47642" y="30336"/>
                      <a:pt x="50816" y="28260"/>
                      <a:pt x="53992" y="28260"/>
                    </a:cubicBezTo>
                    <a:close/>
                    <a:moveTo>
                      <a:pt x="7166" y="28348"/>
                    </a:moveTo>
                    <a:cubicBezTo>
                      <a:pt x="10341" y="28348"/>
                      <a:pt x="13516" y="30427"/>
                      <a:pt x="13556" y="34588"/>
                    </a:cubicBezTo>
                    <a:cubicBezTo>
                      <a:pt x="13083" y="34486"/>
                      <a:pt x="12605" y="34436"/>
                      <a:pt x="12131" y="34436"/>
                    </a:cubicBezTo>
                    <a:cubicBezTo>
                      <a:pt x="10273" y="34436"/>
                      <a:pt x="8469" y="35201"/>
                      <a:pt x="7176" y="36586"/>
                    </a:cubicBezTo>
                    <a:cubicBezTo>
                      <a:pt x="5893" y="35223"/>
                      <a:pt x="4106" y="34445"/>
                      <a:pt x="2227" y="34445"/>
                    </a:cubicBezTo>
                    <a:cubicBezTo>
                      <a:pt x="2216" y="34445"/>
                      <a:pt x="2205" y="34445"/>
                      <a:pt x="2194" y="34445"/>
                    </a:cubicBezTo>
                    <a:lnTo>
                      <a:pt x="2212" y="34427"/>
                    </a:lnTo>
                    <a:cubicBezTo>
                      <a:pt x="1728" y="34427"/>
                      <a:pt x="1245" y="34481"/>
                      <a:pt x="770" y="34588"/>
                    </a:cubicBezTo>
                    <a:cubicBezTo>
                      <a:pt x="810" y="30429"/>
                      <a:pt x="3988" y="28348"/>
                      <a:pt x="7166" y="28348"/>
                    </a:cubicBezTo>
                    <a:close/>
                    <a:moveTo>
                      <a:pt x="30465" y="28364"/>
                    </a:moveTo>
                    <a:cubicBezTo>
                      <a:pt x="33638" y="28364"/>
                      <a:pt x="36811" y="30439"/>
                      <a:pt x="36854" y="34593"/>
                    </a:cubicBezTo>
                    <a:lnTo>
                      <a:pt x="36854" y="34593"/>
                    </a:lnTo>
                    <a:cubicBezTo>
                      <a:pt x="36384" y="34494"/>
                      <a:pt x="35912" y="34445"/>
                      <a:pt x="35443" y="34445"/>
                    </a:cubicBezTo>
                    <a:cubicBezTo>
                      <a:pt x="33580" y="34445"/>
                      <a:pt x="31775" y="35212"/>
                      <a:pt x="30483" y="36604"/>
                    </a:cubicBezTo>
                    <a:cubicBezTo>
                      <a:pt x="29201" y="35224"/>
                      <a:pt x="27409" y="34445"/>
                      <a:pt x="25528" y="34445"/>
                    </a:cubicBezTo>
                    <a:cubicBezTo>
                      <a:pt x="25044" y="34445"/>
                      <a:pt x="24560" y="34498"/>
                      <a:pt x="24085" y="34597"/>
                    </a:cubicBezTo>
                    <a:cubicBezTo>
                      <a:pt x="24116" y="30443"/>
                      <a:pt x="27290" y="28364"/>
                      <a:pt x="30465" y="28364"/>
                    </a:cubicBezTo>
                    <a:close/>
                    <a:moveTo>
                      <a:pt x="119327" y="34515"/>
                    </a:moveTo>
                    <a:cubicBezTo>
                      <a:pt x="121267" y="34515"/>
                      <a:pt x="123141" y="35318"/>
                      <a:pt x="124478" y="36765"/>
                    </a:cubicBezTo>
                    <a:cubicBezTo>
                      <a:pt x="124458" y="36765"/>
                      <a:pt x="124439" y="36765"/>
                      <a:pt x="124419" y="36765"/>
                    </a:cubicBezTo>
                    <a:cubicBezTo>
                      <a:pt x="122550" y="36765"/>
                      <a:pt x="120782" y="37604"/>
                      <a:pt x="119541" y="38907"/>
                    </a:cubicBezTo>
                    <a:cubicBezTo>
                      <a:pt x="119622" y="37312"/>
                      <a:pt x="119039" y="35816"/>
                      <a:pt x="118045" y="34633"/>
                    </a:cubicBezTo>
                    <a:cubicBezTo>
                      <a:pt x="118472" y="34554"/>
                      <a:pt x="118901" y="34515"/>
                      <a:pt x="119327" y="34515"/>
                    </a:cubicBezTo>
                    <a:close/>
                    <a:moveTo>
                      <a:pt x="129624" y="34515"/>
                    </a:moveTo>
                    <a:cubicBezTo>
                      <a:pt x="130049" y="34515"/>
                      <a:pt x="130477" y="34554"/>
                      <a:pt x="130903" y="34633"/>
                    </a:cubicBezTo>
                    <a:cubicBezTo>
                      <a:pt x="129908" y="35816"/>
                      <a:pt x="129326" y="37312"/>
                      <a:pt x="129415" y="38907"/>
                    </a:cubicBezTo>
                    <a:cubicBezTo>
                      <a:pt x="128165" y="37604"/>
                      <a:pt x="126397" y="36765"/>
                      <a:pt x="124537" y="36765"/>
                    </a:cubicBezTo>
                    <a:cubicBezTo>
                      <a:pt x="124517" y="36765"/>
                      <a:pt x="124498" y="36765"/>
                      <a:pt x="124478" y="36765"/>
                    </a:cubicBezTo>
                    <a:cubicBezTo>
                      <a:pt x="125815" y="35318"/>
                      <a:pt x="127689" y="34515"/>
                      <a:pt x="129624" y="34515"/>
                    </a:cubicBezTo>
                    <a:close/>
                    <a:moveTo>
                      <a:pt x="82770" y="34620"/>
                    </a:moveTo>
                    <a:cubicBezTo>
                      <a:pt x="83198" y="34620"/>
                      <a:pt x="83629" y="34660"/>
                      <a:pt x="84057" y="34740"/>
                    </a:cubicBezTo>
                    <a:cubicBezTo>
                      <a:pt x="83556" y="35341"/>
                      <a:pt x="83152" y="36031"/>
                      <a:pt x="82893" y="36765"/>
                    </a:cubicBezTo>
                    <a:lnTo>
                      <a:pt x="82875" y="36765"/>
                    </a:lnTo>
                    <a:cubicBezTo>
                      <a:pt x="82633" y="37473"/>
                      <a:pt x="82534" y="38208"/>
                      <a:pt x="82570" y="38952"/>
                    </a:cubicBezTo>
                    <a:cubicBezTo>
                      <a:pt x="81324" y="37644"/>
                      <a:pt x="79559" y="36810"/>
                      <a:pt x="77695" y="36810"/>
                    </a:cubicBezTo>
                    <a:cubicBezTo>
                      <a:pt x="79026" y="35399"/>
                      <a:pt x="80871" y="34620"/>
                      <a:pt x="82770" y="34620"/>
                    </a:cubicBezTo>
                    <a:close/>
                    <a:moveTo>
                      <a:pt x="95806" y="34620"/>
                    </a:moveTo>
                    <a:cubicBezTo>
                      <a:pt x="97710" y="34620"/>
                      <a:pt x="99556" y="35399"/>
                      <a:pt x="100894" y="36810"/>
                    </a:cubicBezTo>
                    <a:cubicBezTo>
                      <a:pt x="99021" y="36810"/>
                      <a:pt x="97256" y="37644"/>
                      <a:pt x="96011" y="38952"/>
                    </a:cubicBezTo>
                    <a:cubicBezTo>
                      <a:pt x="96047" y="38208"/>
                      <a:pt x="95948" y="37473"/>
                      <a:pt x="95706" y="36765"/>
                    </a:cubicBezTo>
                    <a:lnTo>
                      <a:pt x="95679" y="36765"/>
                    </a:lnTo>
                    <a:cubicBezTo>
                      <a:pt x="95419" y="36031"/>
                      <a:pt x="95025" y="35341"/>
                      <a:pt x="94514" y="34740"/>
                    </a:cubicBezTo>
                    <a:cubicBezTo>
                      <a:pt x="94944" y="34660"/>
                      <a:pt x="95377" y="34620"/>
                      <a:pt x="95806" y="34620"/>
                    </a:cubicBezTo>
                    <a:close/>
                    <a:moveTo>
                      <a:pt x="59142" y="34720"/>
                    </a:moveTo>
                    <a:cubicBezTo>
                      <a:pt x="59570" y="34720"/>
                      <a:pt x="60000" y="34759"/>
                      <a:pt x="60429" y="34839"/>
                    </a:cubicBezTo>
                    <a:cubicBezTo>
                      <a:pt x="59434" y="36022"/>
                      <a:pt x="58852" y="37518"/>
                      <a:pt x="58941" y="39113"/>
                    </a:cubicBezTo>
                    <a:cubicBezTo>
                      <a:pt x="57691" y="37810"/>
                      <a:pt x="55923" y="36971"/>
                      <a:pt x="54063" y="36971"/>
                    </a:cubicBezTo>
                    <a:cubicBezTo>
                      <a:pt x="54043" y="36971"/>
                      <a:pt x="54024" y="36971"/>
                      <a:pt x="54004" y="36972"/>
                    </a:cubicBezTo>
                    <a:cubicBezTo>
                      <a:pt x="53984" y="36971"/>
                      <a:pt x="53964" y="36971"/>
                      <a:pt x="53945" y="36971"/>
                    </a:cubicBezTo>
                    <a:cubicBezTo>
                      <a:pt x="52076" y="36971"/>
                      <a:pt x="50308" y="37810"/>
                      <a:pt x="49067" y="39113"/>
                    </a:cubicBezTo>
                    <a:cubicBezTo>
                      <a:pt x="49147" y="37518"/>
                      <a:pt x="48565" y="36022"/>
                      <a:pt x="47579" y="34839"/>
                    </a:cubicBezTo>
                    <a:cubicBezTo>
                      <a:pt x="48004" y="34760"/>
                      <a:pt x="48431" y="34721"/>
                      <a:pt x="48855" y="34721"/>
                    </a:cubicBezTo>
                    <a:cubicBezTo>
                      <a:pt x="50785" y="34721"/>
                      <a:pt x="52658" y="35523"/>
                      <a:pt x="53995" y="36963"/>
                    </a:cubicBezTo>
                    <a:lnTo>
                      <a:pt x="54004" y="36963"/>
                    </a:lnTo>
                    <a:cubicBezTo>
                      <a:pt x="55339" y="35517"/>
                      <a:pt x="57210" y="34720"/>
                      <a:pt x="59142" y="34720"/>
                    </a:cubicBezTo>
                    <a:close/>
                    <a:moveTo>
                      <a:pt x="12301" y="34821"/>
                    </a:moveTo>
                    <a:cubicBezTo>
                      <a:pt x="12724" y="34821"/>
                      <a:pt x="13150" y="34859"/>
                      <a:pt x="13574" y="34938"/>
                    </a:cubicBezTo>
                    <a:cubicBezTo>
                      <a:pt x="13063" y="35538"/>
                      <a:pt x="12669" y="36228"/>
                      <a:pt x="12409" y="36972"/>
                    </a:cubicBezTo>
                    <a:lnTo>
                      <a:pt x="12382" y="36972"/>
                    </a:lnTo>
                    <a:cubicBezTo>
                      <a:pt x="12141" y="37670"/>
                      <a:pt x="12042" y="38414"/>
                      <a:pt x="12087" y="39149"/>
                    </a:cubicBezTo>
                    <a:cubicBezTo>
                      <a:pt x="10841" y="37850"/>
                      <a:pt x="9076" y="37007"/>
                      <a:pt x="7212" y="37007"/>
                    </a:cubicBezTo>
                    <a:cubicBezTo>
                      <a:pt x="8547" y="35599"/>
                      <a:pt x="10392" y="34821"/>
                      <a:pt x="12301" y="34821"/>
                    </a:cubicBezTo>
                    <a:close/>
                    <a:moveTo>
                      <a:pt x="25305" y="34821"/>
                    </a:moveTo>
                    <a:cubicBezTo>
                      <a:pt x="27216" y="34821"/>
                      <a:pt x="29067" y="35599"/>
                      <a:pt x="30402" y="37007"/>
                    </a:cubicBezTo>
                    <a:cubicBezTo>
                      <a:pt x="28538" y="37007"/>
                      <a:pt x="26764" y="37841"/>
                      <a:pt x="25519" y="39149"/>
                    </a:cubicBezTo>
                    <a:cubicBezTo>
                      <a:pt x="25563" y="38414"/>
                      <a:pt x="25456" y="37670"/>
                      <a:pt x="25223" y="36972"/>
                    </a:cubicBezTo>
                    <a:lnTo>
                      <a:pt x="25196" y="36972"/>
                    </a:lnTo>
                    <a:cubicBezTo>
                      <a:pt x="24936" y="36228"/>
                      <a:pt x="24542" y="35538"/>
                      <a:pt x="24031" y="34938"/>
                    </a:cubicBezTo>
                    <a:cubicBezTo>
                      <a:pt x="24455" y="34859"/>
                      <a:pt x="24882" y="34821"/>
                      <a:pt x="25305" y="34821"/>
                    </a:cubicBezTo>
                    <a:close/>
                    <a:moveTo>
                      <a:pt x="106096" y="34617"/>
                    </a:moveTo>
                    <a:cubicBezTo>
                      <a:pt x="106559" y="34617"/>
                      <a:pt x="107026" y="34664"/>
                      <a:pt x="107489" y="34758"/>
                    </a:cubicBezTo>
                    <a:cubicBezTo>
                      <a:pt x="106495" y="35995"/>
                      <a:pt x="105948" y="37563"/>
                      <a:pt x="106127" y="39212"/>
                    </a:cubicBezTo>
                    <a:cubicBezTo>
                      <a:pt x="104873" y="37760"/>
                      <a:pt x="103000" y="36810"/>
                      <a:pt x="101011" y="36810"/>
                    </a:cubicBezTo>
                    <a:cubicBezTo>
                      <a:pt x="102344" y="35398"/>
                      <a:pt x="104192" y="34617"/>
                      <a:pt x="106096" y="34617"/>
                    </a:cubicBezTo>
                    <a:close/>
                    <a:moveTo>
                      <a:pt x="70794" y="30109"/>
                    </a:moveTo>
                    <a:cubicBezTo>
                      <a:pt x="71289" y="30109"/>
                      <a:pt x="71788" y="30161"/>
                      <a:pt x="72283" y="30269"/>
                    </a:cubicBezTo>
                    <a:cubicBezTo>
                      <a:pt x="71289" y="31524"/>
                      <a:pt x="70742" y="33110"/>
                      <a:pt x="70939" y="34785"/>
                    </a:cubicBezTo>
                    <a:lnTo>
                      <a:pt x="70957" y="34785"/>
                    </a:lnTo>
                    <a:cubicBezTo>
                      <a:pt x="71462" y="34672"/>
                      <a:pt x="71973" y="34617"/>
                      <a:pt x="72479" y="34617"/>
                    </a:cubicBezTo>
                    <a:cubicBezTo>
                      <a:pt x="74381" y="34617"/>
                      <a:pt x="76233" y="35395"/>
                      <a:pt x="77570" y="36810"/>
                    </a:cubicBezTo>
                    <a:cubicBezTo>
                      <a:pt x="75527" y="36810"/>
                      <a:pt x="73601" y="37814"/>
                      <a:pt x="72346" y="39337"/>
                    </a:cubicBezTo>
                    <a:cubicBezTo>
                      <a:pt x="72694" y="35639"/>
                      <a:pt x="69398" y="32366"/>
                      <a:pt x="65704" y="32366"/>
                    </a:cubicBezTo>
                    <a:cubicBezTo>
                      <a:pt x="65687" y="32366"/>
                      <a:pt x="65670" y="32366"/>
                      <a:pt x="65653" y="32366"/>
                    </a:cubicBezTo>
                    <a:lnTo>
                      <a:pt x="65653" y="32366"/>
                    </a:lnTo>
                    <a:cubicBezTo>
                      <a:pt x="66994" y="30911"/>
                      <a:pt x="68863" y="30109"/>
                      <a:pt x="70794" y="30109"/>
                    </a:cubicBezTo>
                    <a:close/>
                    <a:moveTo>
                      <a:pt x="35613" y="34809"/>
                    </a:moveTo>
                    <a:cubicBezTo>
                      <a:pt x="36073" y="34809"/>
                      <a:pt x="36537" y="34854"/>
                      <a:pt x="36997" y="34946"/>
                    </a:cubicBezTo>
                    <a:cubicBezTo>
                      <a:pt x="36013" y="36189"/>
                      <a:pt x="35458" y="37762"/>
                      <a:pt x="35634" y="39407"/>
                    </a:cubicBezTo>
                    <a:lnTo>
                      <a:pt x="35634" y="39407"/>
                    </a:lnTo>
                    <a:cubicBezTo>
                      <a:pt x="34388" y="37948"/>
                      <a:pt x="32507" y="36998"/>
                      <a:pt x="30519" y="36998"/>
                    </a:cubicBezTo>
                    <a:cubicBezTo>
                      <a:pt x="31861" y="35584"/>
                      <a:pt x="33709" y="34809"/>
                      <a:pt x="35613" y="34809"/>
                    </a:cubicBezTo>
                    <a:close/>
                    <a:moveTo>
                      <a:pt x="136132" y="32662"/>
                    </a:moveTo>
                    <a:cubicBezTo>
                      <a:pt x="139308" y="32662"/>
                      <a:pt x="142484" y="34740"/>
                      <a:pt x="142525" y="38898"/>
                    </a:cubicBezTo>
                    <a:cubicBezTo>
                      <a:pt x="142046" y="38793"/>
                      <a:pt x="141563" y="38742"/>
                      <a:pt x="141084" y="38742"/>
                    </a:cubicBezTo>
                    <a:cubicBezTo>
                      <a:pt x="139231" y="38742"/>
                      <a:pt x="137433" y="39508"/>
                      <a:pt x="136145" y="40896"/>
                    </a:cubicBezTo>
                    <a:cubicBezTo>
                      <a:pt x="134863" y="39525"/>
                      <a:pt x="133071" y="38737"/>
                      <a:pt x="131190" y="38737"/>
                    </a:cubicBezTo>
                    <a:cubicBezTo>
                      <a:pt x="130706" y="38737"/>
                      <a:pt x="130222" y="38791"/>
                      <a:pt x="129747" y="38898"/>
                    </a:cubicBezTo>
                    <a:cubicBezTo>
                      <a:pt x="129783" y="34740"/>
                      <a:pt x="132957" y="32662"/>
                      <a:pt x="136132" y="32662"/>
                    </a:cubicBezTo>
                    <a:close/>
                    <a:moveTo>
                      <a:pt x="112818" y="32662"/>
                    </a:moveTo>
                    <a:cubicBezTo>
                      <a:pt x="115995" y="32662"/>
                      <a:pt x="119174" y="34740"/>
                      <a:pt x="119218" y="38898"/>
                    </a:cubicBezTo>
                    <a:cubicBezTo>
                      <a:pt x="118738" y="38793"/>
                      <a:pt x="118254" y="38742"/>
                      <a:pt x="117774" y="38742"/>
                    </a:cubicBezTo>
                    <a:cubicBezTo>
                      <a:pt x="115916" y="38742"/>
                      <a:pt x="114117" y="39510"/>
                      <a:pt x="112821" y="40905"/>
                    </a:cubicBezTo>
                    <a:cubicBezTo>
                      <a:pt x="111548" y="39525"/>
                      <a:pt x="109756" y="38746"/>
                      <a:pt x="107874" y="38746"/>
                    </a:cubicBezTo>
                    <a:cubicBezTo>
                      <a:pt x="107391" y="38746"/>
                      <a:pt x="106907" y="38791"/>
                      <a:pt x="106432" y="38898"/>
                    </a:cubicBezTo>
                    <a:cubicBezTo>
                      <a:pt x="106468" y="34740"/>
                      <a:pt x="109642" y="32662"/>
                      <a:pt x="112818" y="32662"/>
                    </a:cubicBezTo>
                    <a:close/>
                    <a:moveTo>
                      <a:pt x="89290" y="32762"/>
                    </a:moveTo>
                    <a:cubicBezTo>
                      <a:pt x="91871" y="32762"/>
                      <a:pt x="94452" y="34136"/>
                      <a:pt x="95348" y="36882"/>
                    </a:cubicBezTo>
                    <a:lnTo>
                      <a:pt x="95375" y="36882"/>
                    </a:lnTo>
                    <a:cubicBezTo>
                      <a:pt x="95572" y="37545"/>
                      <a:pt x="95679" y="38235"/>
                      <a:pt x="95688" y="38934"/>
                    </a:cubicBezTo>
                    <a:cubicBezTo>
                      <a:pt x="95213" y="38832"/>
                      <a:pt x="94735" y="38782"/>
                      <a:pt x="94260" y="38782"/>
                    </a:cubicBezTo>
                    <a:cubicBezTo>
                      <a:pt x="92399" y="38782"/>
                      <a:pt x="90599" y="39549"/>
                      <a:pt x="89299" y="40941"/>
                    </a:cubicBezTo>
                    <a:cubicBezTo>
                      <a:pt x="88018" y="39561"/>
                      <a:pt x="86226" y="38782"/>
                      <a:pt x="84344" y="38782"/>
                    </a:cubicBezTo>
                    <a:cubicBezTo>
                      <a:pt x="83860" y="38782"/>
                      <a:pt x="83376" y="38835"/>
                      <a:pt x="82902" y="38934"/>
                    </a:cubicBezTo>
                    <a:cubicBezTo>
                      <a:pt x="82902" y="38235"/>
                      <a:pt x="83009" y="37545"/>
                      <a:pt x="83215" y="36882"/>
                    </a:cubicBezTo>
                    <a:lnTo>
                      <a:pt x="83233" y="36882"/>
                    </a:lnTo>
                    <a:cubicBezTo>
                      <a:pt x="84129" y="34136"/>
                      <a:pt x="86710" y="32762"/>
                      <a:pt x="89290" y="32762"/>
                    </a:cubicBezTo>
                    <a:close/>
                    <a:moveTo>
                      <a:pt x="42338" y="32863"/>
                    </a:moveTo>
                    <a:cubicBezTo>
                      <a:pt x="45512" y="32863"/>
                      <a:pt x="48684" y="34938"/>
                      <a:pt x="48726" y="39091"/>
                    </a:cubicBezTo>
                    <a:lnTo>
                      <a:pt x="48726" y="39091"/>
                    </a:lnTo>
                    <a:cubicBezTo>
                      <a:pt x="48257" y="38992"/>
                      <a:pt x="47785" y="38943"/>
                      <a:pt x="47316" y="38943"/>
                    </a:cubicBezTo>
                    <a:cubicBezTo>
                      <a:pt x="45455" y="38943"/>
                      <a:pt x="43655" y="39710"/>
                      <a:pt x="42355" y="41102"/>
                    </a:cubicBezTo>
                    <a:cubicBezTo>
                      <a:pt x="41081" y="39730"/>
                      <a:pt x="39293" y="38952"/>
                      <a:pt x="37414" y="38952"/>
                    </a:cubicBezTo>
                    <a:cubicBezTo>
                      <a:pt x="37404" y="38952"/>
                      <a:pt x="37393" y="38952"/>
                      <a:pt x="37382" y="38952"/>
                    </a:cubicBezTo>
                    <a:cubicBezTo>
                      <a:pt x="36898" y="38952"/>
                      <a:pt x="36415" y="38997"/>
                      <a:pt x="35940" y="39104"/>
                    </a:cubicBezTo>
                    <a:cubicBezTo>
                      <a:pt x="35980" y="34944"/>
                      <a:pt x="39160" y="32863"/>
                      <a:pt x="42338" y="32863"/>
                    </a:cubicBezTo>
                    <a:close/>
                    <a:moveTo>
                      <a:pt x="65648" y="32868"/>
                    </a:moveTo>
                    <a:cubicBezTo>
                      <a:pt x="68825" y="32868"/>
                      <a:pt x="72001" y="34946"/>
                      <a:pt x="72041" y="39104"/>
                    </a:cubicBezTo>
                    <a:cubicBezTo>
                      <a:pt x="71563" y="38999"/>
                      <a:pt x="71081" y="38948"/>
                      <a:pt x="70602" y="38948"/>
                    </a:cubicBezTo>
                    <a:cubicBezTo>
                      <a:pt x="68748" y="38948"/>
                      <a:pt x="66949" y="39716"/>
                      <a:pt x="65653" y="41111"/>
                    </a:cubicBezTo>
                    <a:cubicBezTo>
                      <a:pt x="64371" y="39731"/>
                      <a:pt x="62579" y="38952"/>
                      <a:pt x="60697" y="38952"/>
                    </a:cubicBezTo>
                    <a:cubicBezTo>
                      <a:pt x="60214" y="38952"/>
                      <a:pt x="59730" y="38997"/>
                      <a:pt x="59255" y="39104"/>
                    </a:cubicBezTo>
                    <a:cubicBezTo>
                      <a:pt x="59295" y="34946"/>
                      <a:pt x="62472" y="32868"/>
                      <a:pt x="65648" y="32868"/>
                    </a:cubicBezTo>
                    <a:close/>
                    <a:moveTo>
                      <a:pt x="18803" y="32968"/>
                    </a:moveTo>
                    <a:cubicBezTo>
                      <a:pt x="21386" y="32968"/>
                      <a:pt x="23968" y="34342"/>
                      <a:pt x="24864" y="37088"/>
                    </a:cubicBezTo>
                    <a:lnTo>
                      <a:pt x="24882" y="37088"/>
                    </a:lnTo>
                    <a:cubicBezTo>
                      <a:pt x="25088" y="37751"/>
                      <a:pt x="25196" y="38441"/>
                      <a:pt x="25196" y="39140"/>
                    </a:cubicBezTo>
                    <a:cubicBezTo>
                      <a:pt x="24723" y="39038"/>
                      <a:pt x="24246" y="38988"/>
                      <a:pt x="23772" y="38988"/>
                    </a:cubicBezTo>
                    <a:cubicBezTo>
                      <a:pt x="21913" y="38988"/>
                      <a:pt x="20107" y="39755"/>
                      <a:pt x="18807" y="41147"/>
                    </a:cubicBezTo>
                    <a:cubicBezTo>
                      <a:pt x="17526" y="39767"/>
                      <a:pt x="15734" y="38988"/>
                      <a:pt x="13852" y="38988"/>
                    </a:cubicBezTo>
                    <a:cubicBezTo>
                      <a:pt x="13368" y="38988"/>
                      <a:pt x="12884" y="39041"/>
                      <a:pt x="12409" y="39140"/>
                    </a:cubicBezTo>
                    <a:cubicBezTo>
                      <a:pt x="12409" y="38441"/>
                      <a:pt x="12517" y="37751"/>
                      <a:pt x="12723" y="37088"/>
                    </a:cubicBezTo>
                    <a:lnTo>
                      <a:pt x="12741" y="37088"/>
                    </a:lnTo>
                    <a:cubicBezTo>
                      <a:pt x="13637" y="34342"/>
                      <a:pt x="16220" y="32968"/>
                      <a:pt x="18803" y="32968"/>
                    </a:cubicBezTo>
                    <a:close/>
                    <a:moveTo>
                      <a:pt x="117968" y="39112"/>
                    </a:moveTo>
                    <a:cubicBezTo>
                      <a:pt x="118392" y="39112"/>
                      <a:pt x="118820" y="39151"/>
                      <a:pt x="119245" y="39230"/>
                    </a:cubicBezTo>
                    <a:cubicBezTo>
                      <a:pt x="118726" y="39848"/>
                      <a:pt x="118322" y="40565"/>
                      <a:pt x="118063" y="41326"/>
                    </a:cubicBezTo>
                    <a:lnTo>
                      <a:pt x="118063" y="41317"/>
                    </a:lnTo>
                    <a:lnTo>
                      <a:pt x="118054" y="41344"/>
                    </a:lnTo>
                    <a:cubicBezTo>
                      <a:pt x="118054" y="41353"/>
                      <a:pt x="118045" y="41362"/>
                      <a:pt x="118036" y="41380"/>
                    </a:cubicBezTo>
                    <a:cubicBezTo>
                      <a:pt x="117812" y="42061"/>
                      <a:pt x="117713" y="42787"/>
                      <a:pt x="117758" y="43504"/>
                    </a:cubicBezTo>
                    <a:cubicBezTo>
                      <a:pt x="116508" y="42200"/>
                      <a:pt x="114748" y="41362"/>
                      <a:pt x="112888" y="41362"/>
                    </a:cubicBezTo>
                    <a:cubicBezTo>
                      <a:pt x="112869" y="41362"/>
                      <a:pt x="112849" y="41362"/>
                      <a:pt x="112830" y="41362"/>
                    </a:cubicBezTo>
                    <a:cubicBezTo>
                      <a:pt x="114167" y="39915"/>
                      <a:pt x="116034" y="39112"/>
                      <a:pt x="117968" y="39112"/>
                    </a:cubicBezTo>
                    <a:close/>
                    <a:moveTo>
                      <a:pt x="130986" y="39112"/>
                    </a:moveTo>
                    <a:cubicBezTo>
                      <a:pt x="132916" y="39112"/>
                      <a:pt x="134791" y="39915"/>
                      <a:pt x="136136" y="41362"/>
                    </a:cubicBezTo>
                    <a:cubicBezTo>
                      <a:pt x="136116" y="41362"/>
                      <a:pt x="136096" y="41362"/>
                      <a:pt x="136077" y="41362"/>
                    </a:cubicBezTo>
                    <a:cubicBezTo>
                      <a:pt x="134208" y="41362"/>
                      <a:pt x="132440" y="42200"/>
                      <a:pt x="131199" y="43504"/>
                    </a:cubicBezTo>
                    <a:cubicBezTo>
                      <a:pt x="131234" y="42787"/>
                      <a:pt x="131136" y="42070"/>
                      <a:pt x="130912" y="41389"/>
                    </a:cubicBezTo>
                    <a:lnTo>
                      <a:pt x="130912" y="41380"/>
                    </a:lnTo>
                    <a:cubicBezTo>
                      <a:pt x="130912" y="41371"/>
                      <a:pt x="130903" y="41362"/>
                      <a:pt x="130903" y="41344"/>
                    </a:cubicBezTo>
                    <a:cubicBezTo>
                      <a:pt x="130894" y="41335"/>
                      <a:pt x="130903" y="41335"/>
                      <a:pt x="130894" y="41326"/>
                    </a:cubicBezTo>
                    <a:cubicBezTo>
                      <a:pt x="130625" y="40556"/>
                      <a:pt x="130231" y="39848"/>
                      <a:pt x="129711" y="39230"/>
                    </a:cubicBezTo>
                    <a:cubicBezTo>
                      <a:pt x="130135" y="39151"/>
                      <a:pt x="130562" y="39112"/>
                      <a:pt x="130986" y="39112"/>
                    </a:cubicBezTo>
                    <a:close/>
                    <a:moveTo>
                      <a:pt x="84143" y="39166"/>
                    </a:moveTo>
                    <a:cubicBezTo>
                      <a:pt x="86077" y="39166"/>
                      <a:pt x="87946" y="39968"/>
                      <a:pt x="89290" y="41416"/>
                    </a:cubicBezTo>
                    <a:cubicBezTo>
                      <a:pt x="89271" y="41416"/>
                      <a:pt x="89251" y="41416"/>
                      <a:pt x="89231" y="41416"/>
                    </a:cubicBezTo>
                    <a:cubicBezTo>
                      <a:pt x="87362" y="41416"/>
                      <a:pt x="85595" y="42254"/>
                      <a:pt x="84353" y="43557"/>
                    </a:cubicBezTo>
                    <a:cubicBezTo>
                      <a:pt x="84434" y="41963"/>
                      <a:pt x="83851" y="40457"/>
                      <a:pt x="82866" y="39283"/>
                    </a:cubicBezTo>
                    <a:cubicBezTo>
                      <a:pt x="83291" y="39204"/>
                      <a:pt x="83719" y="39166"/>
                      <a:pt x="84143" y="39166"/>
                    </a:cubicBezTo>
                    <a:close/>
                    <a:moveTo>
                      <a:pt x="94430" y="39165"/>
                    </a:moveTo>
                    <a:cubicBezTo>
                      <a:pt x="94857" y="39165"/>
                      <a:pt x="95287" y="39204"/>
                      <a:pt x="95715" y="39283"/>
                    </a:cubicBezTo>
                    <a:cubicBezTo>
                      <a:pt x="94720" y="40466"/>
                      <a:pt x="94138" y="41963"/>
                      <a:pt x="94228" y="43557"/>
                    </a:cubicBezTo>
                    <a:cubicBezTo>
                      <a:pt x="92977" y="42254"/>
                      <a:pt x="91218" y="41416"/>
                      <a:pt x="89350" y="41416"/>
                    </a:cubicBezTo>
                    <a:cubicBezTo>
                      <a:pt x="89330" y="41416"/>
                      <a:pt x="89310" y="41416"/>
                      <a:pt x="89290" y="41416"/>
                    </a:cubicBezTo>
                    <a:cubicBezTo>
                      <a:pt x="90626" y="39963"/>
                      <a:pt x="92497" y="39165"/>
                      <a:pt x="94430" y="39165"/>
                    </a:cubicBezTo>
                    <a:close/>
                    <a:moveTo>
                      <a:pt x="47493" y="39318"/>
                    </a:moveTo>
                    <a:cubicBezTo>
                      <a:pt x="47917" y="39318"/>
                      <a:pt x="48345" y="39357"/>
                      <a:pt x="48771" y="39436"/>
                    </a:cubicBezTo>
                    <a:cubicBezTo>
                      <a:pt x="48242" y="40054"/>
                      <a:pt x="47839" y="40762"/>
                      <a:pt x="47579" y="41523"/>
                    </a:cubicBezTo>
                    <a:cubicBezTo>
                      <a:pt x="47579" y="41532"/>
                      <a:pt x="47579" y="41532"/>
                      <a:pt x="47579" y="41541"/>
                    </a:cubicBezTo>
                    <a:lnTo>
                      <a:pt x="47561" y="41586"/>
                    </a:lnTo>
                    <a:cubicBezTo>
                      <a:pt x="47337" y="42267"/>
                      <a:pt x="47239" y="42984"/>
                      <a:pt x="47275" y="43710"/>
                    </a:cubicBezTo>
                    <a:cubicBezTo>
                      <a:pt x="46033" y="42406"/>
                      <a:pt x="44274" y="41568"/>
                      <a:pt x="42406" y="41568"/>
                    </a:cubicBezTo>
                    <a:cubicBezTo>
                      <a:pt x="42386" y="41568"/>
                      <a:pt x="42366" y="41568"/>
                      <a:pt x="42346" y="41568"/>
                    </a:cubicBezTo>
                    <a:cubicBezTo>
                      <a:pt x="43684" y="40121"/>
                      <a:pt x="45557" y="39318"/>
                      <a:pt x="47493" y="39318"/>
                    </a:cubicBezTo>
                    <a:close/>
                    <a:moveTo>
                      <a:pt x="60506" y="39318"/>
                    </a:moveTo>
                    <a:cubicBezTo>
                      <a:pt x="62442" y="39318"/>
                      <a:pt x="64315" y="40121"/>
                      <a:pt x="65653" y="41568"/>
                    </a:cubicBezTo>
                    <a:cubicBezTo>
                      <a:pt x="65633" y="41568"/>
                      <a:pt x="65613" y="41568"/>
                      <a:pt x="65593" y="41568"/>
                    </a:cubicBezTo>
                    <a:cubicBezTo>
                      <a:pt x="63724" y="41568"/>
                      <a:pt x="61965" y="42398"/>
                      <a:pt x="60715" y="43710"/>
                    </a:cubicBezTo>
                    <a:cubicBezTo>
                      <a:pt x="60751" y="42984"/>
                      <a:pt x="60662" y="42267"/>
                      <a:pt x="60438" y="41586"/>
                    </a:cubicBezTo>
                    <a:cubicBezTo>
                      <a:pt x="60438" y="41577"/>
                      <a:pt x="60429" y="41559"/>
                      <a:pt x="60420" y="41550"/>
                    </a:cubicBezTo>
                    <a:cubicBezTo>
                      <a:pt x="60420" y="41541"/>
                      <a:pt x="60420" y="41532"/>
                      <a:pt x="60411" y="41532"/>
                    </a:cubicBezTo>
                    <a:cubicBezTo>
                      <a:pt x="60151" y="40762"/>
                      <a:pt x="59748" y="40054"/>
                      <a:pt x="59228" y="39436"/>
                    </a:cubicBezTo>
                    <a:cubicBezTo>
                      <a:pt x="59654" y="39357"/>
                      <a:pt x="60082" y="39318"/>
                      <a:pt x="60506" y="39318"/>
                    </a:cubicBezTo>
                    <a:close/>
                    <a:moveTo>
                      <a:pt x="23963" y="39353"/>
                    </a:moveTo>
                    <a:cubicBezTo>
                      <a:pt x="24391" y="39353"/>
                      <a:pt x="24821" y="39392"/>
                      <a:pt x="25250" y="39472"/>
                    </a:cubicBezTo>
                    <a:cubicBezTo>
                      <a:pt x="24255" y="40654"/>
                      <a:pt x="23673" y="42151"/>
                      <a:pt x="23753" y="43746"/>
                    </a:cubicBezTo>
                    <a:cubicBezTo>
                      <a:pt x="22512" y="42442"/>
                      <a:pt x="20744" y="41604"/>
                      <a:pt x="18884" y="41604"/>
                    </a:cubicBezTo>
                    <a:cubicBezTo>
                      <a:pt x="18864" y="41604"/>
                      <a:pt x="18845" y="41604"/>
                      <a:pt x="18825" y="41604"/>
                    </a:cubicBezTo>
                    <a:cubicBezTo>
                      <a:pt x="18805" y="41604"/>
                      <a:pt x="18786" y="41604"/>
                      <a:pt x="18766" y="41604"/>
                    </a:cubicBezTo>
                    <a:cubicBezTo>
                      <a:pt x="16897" y="41604"/>
                      <a:pt x="15129" y="42442"/>
                      <a:pt x="13888" y="43746"/>
                    </a:cubicBezTo>
                    <a:cubicBezTo>
                      <a:pt x="13951" y="42160"/>
                      <a:pt x="13368" y="40663"/>
                      <a:pt x="12382" y="39480"/>
                    </a:cubicBezTo>
                    <a:lnTo>
                      <a:pt x="12391" y="39472"/>
                    </a:lnTo>
                    <a:cubicBezTo>
                      <a:pt x="12820" y="39392"/>
                      <a:pt x="13250" y="39353"/>
                      <a:pt x="13678" y="39353"/>
                    </a:cubicBezTo>
                    <a:cubicBezTo>
                      <a:pt x="15611" y="39353"/>
                      <a:pt x="17482" y="40150"/>
                      <a:pt x="18825" y="41595"/>
                    </a:cubicBezTo>
                    <a:cubicBezTo>
                      <a:pt x="20161" y="40150"/>
                      <a:pt x="22031" y="39353"/>
                      <a:pt x="23963" y="39353"/>
                    </a:cubicBezTo>
                    <a:close/>
                    <a:moveTo>
                      <a:pt x="107663" y="39105"/>
                    </a:moveTo>
                    <a:cubicBezTo>
                      <a:pt x="109597" y="39105"/>
                      <a:pt x="111471" y="39906"/>
                      <a:pt x="112812" y="41353"/>
                    </a:cubicBezTo>
                    <a:cubicBezTo>
                      <a:pt x="112793" y="41353"/>
                      <a:pt x="112774" y="41353"/>
                      <a:pt x="112756" y="41353"/>
                    </a:cubicBezTo>
                    <a:cubicBezTo>
                      <a:pt x="110769" y="41353"/>
                      <a:pt x="108902" y="42299"/>
                      <a:pt x="107650" y="43755"/>
                    </a:cubicBezTo>
                    <a:lnTo>
                      <a:pt x="107650" y="43755"/>
                    </a:lnTo>
                    <a:cubicBezTo>
                      <a:pt x="107803" y="42088"/>
                      <a:pt x="107211" y="40511"/>
                      <a:pt x="106172" y="39274"/>
                    </a:cubicBezTo>
                    <a:lnTo>
                      <a:pt x="106172" y="39265"/>
                    </a:lnTo>
                    <a:cubicBezTo>
                      <a:pt x="106668" y="39158"/>
                      <a:pt x="107167" y="39105"/>
                      <a:pt x="107663" y="39105"/>
                    </a:cubicBezTo>
                    <a:close/>
                    <a:moveTo>
                      <a:pt x="37187" y="39310"/>
                    </a:moveTo>
                    <a:cubicBezTo>
                      <a:pt x="39118" y="39310"/>
                      <a:pt x="40989" y="40106"/>
                      <a:pt x="42328" y="41559"/>
                    </a:cubicBezTo>
                    <a:cubicBezTo>
                      <a:pt x="42310" y="41559"/>
                      <a:pt x="42291" y="41559"/>
                      <a:pt x="42273" y="41559"/>
                    </a:cubicBezTo>
                    <a:cubicBezTo>
                      <a:pt x="40286" y="41559"/>
                      <a:pt x="38419" y="42505"/>
                      <a:pt x="37167" y="43952"/>
                    </a:cubicBezTo>
                    <a:cubicBezTo>
                      <a:pt x="37320" y="42294"/>
                      <a:pt x="36728" y="40708"/>
                      <a:pt x="35689" y="39480"/>
                    </a:cubicBezTo>
                    <a:lnTo>
                      <a:pt x="35689" y="39472"/>
                    </a:lnTo>
                    <a:cubicBezTo>
                      <a:pt x="36187" y="39363"/>
                      <a:pt x="36689" y="39310"/>
                      <a:pt x="37187" y="39310"/>
                    </a:cubicBezTo>
                    <a:close/>
                    <a:moveTo>
                      <a:pt x="124475" y="37261"/>
                    </a:moveTo>
                    <a:cubicBezTo>
                      <a:pt x="127048" y="37261"/>
                      <a:pt x="129621" y="38627"/>
                      <a:pt x="130527" y="41362"/>
                    </a:cubicBezTo>
                    <a:cubicBezTo>
                      <a:pt x="130751" y="42043"/>
                      <a:pt x="130867" y="42760"/>
                      <a:pt x="130867" y="43486"/>
                    </a:cubicBezTo>
                    <a:cubicBezTo>
                      <a:pt x="130392" y="43384"/>
                      <a:pt x="129914" y="43334"/>
                      <a:pt x="129439" y="43334"/>
                    </a:cubicBezTo>
                    <a:cubicBezTo>
                      <a:pt x="127578" y="43334"/>
                      <a:pt x="125778" y="44101"/>
                      <a:pt x="124478" y="45493"/>
                    </a:cubicBezTo>
                    <a:cubicBezTo>
                      <a:pt x="123206" y="44113"/>
                      <a:pt x="121405" y="43333"/>
                      <a:pt x="119532" y="43333"/>
                    </a:cubicBezTo>
                    <a:cubicBezTo>
                      <a:pt x="119039" y="43333"/>
                      <a:pt x="118555" y="43387"/>
                      <a:pt x="118089" y="43486"/>
                    </a:cubicBezTo>
                    <a:cubicBezTo>
                      <a:pt x="118089" y="42760"/>
                      <a:pt x="118197" y="42034"/>
                      <a:pt x="118430" y="41344"/>
                    </a:cubicBezTo>
                    <a:cubicBezTo>
                      <a:pt x="119339" y="38623"/>
                      <a:pt x="121907" y="37261"/>
                      <a:pt x="124475" y="37261"/>
                    </a:cubicBezTo>
                    <a:close/>
                    <a:moveTo>
                      <a:pt x="77632" y="37306"/>
                    </a:moveTo>
                    <a:cubicBezTo>
                      <a:pt x="80806" y="37306"/>
                      <a:pt x="83980" y="39382"/>
                      <a:pt x="84022" y="43538"/>
                    </a:cubicBezTo>
                    <a:lnTo>
                      <a:pt x="84022" y="43538"/>
                    </a:lnTo>
                    <a:cubicBezTo>
                      <a:pt x="83549" y="43437"/>
                      <a:pt x="83074" y="43388"/>
                      <a:pt x="82603" y="43388"/>
                    </a:cubicBezTo>
                    <a:cubicBezTo>
                      <a:pt x="80742" y="43388"/>
                      <a:pt x="78941" y="44154"/>
                      <a:pt x="77642" y="45547"/>
                    </a:cubicBezTo>
                    <a:cubicBezTo>
                      <a:pt x="76360" y="44167"/>
                      <a:pt x="74568" y="43387"/>
                      <a:pt x="72687" y="43387"/>
                    </a:cubicBezTo>
                    <a:cubicBezTo>
                      <a:pt x="72203" y="43387"/>
                      <a:pt x="71719" y="43441"/>
                      <a:pt x="71244" y="43540"/>
                    </a:cubicBezTo>
                    <a:cubicBezTo>
                      <a:pt x="71280" y="39385"/>
                      <a:pt x="74456" y="37306"/>
                      <a:pt x="77632" y="37306"/>
                    </a:cubicBezTo>
                    <a:close/>
                    <a:moveTo>
                      <a:pt x="100947" y="37306"/>
                    </a:moveTo>
                    <a:cubicBezTo>
                      <a:pt x="104122" y="37306"/>
                      <a:pt x="107296" y="39383"/>
                      <a:pt x="107337" y="43540"/>
                    </a:cubicBezTo>
                    <a:cubicBezTo>
                      <a:pt x="106864" y="43438"/>
                      <a:pt x="106386" y="43388"/>
                      <a:pt x="105913" y="43388"/>
                    </a:cubicBezTo>
                    <a:cubicBezTo>
                      <a:pt x="104054" y="43388"/>
                      <a:pt x="102249" y="44154"/>
                      <a:pt x="100957" y="45547"/>
                    </a:cubicBezTo>
                    <a:cubicBezTo>
                      <a:pt x="99676" y="44167"/>
                      <a:pt x="97883" y="43387"/>
                      <a:pt x="96002" y="43387"/>
                    </a:cubicBezTo>
                    <a:cubicBezTo>
                      <a:pt x="95518" y="43387"/>
                      <a:pt x="95034" y="43441"/>
                      <a:pt x="94559" y="43540"/>
                    </a:cubicBezTo>
                    <a:cubicBezTo>
                      <a:pt x="94595" y="39385"/>
                      <a:pt x="97771" y="37306"/>
                      <a:pt x="100947" y="37306"/>
                    </a:cubicBezTo>
                    <a:close/>
                    <a:moveTo>
                      <a:pt x="54009" y="37465"/>
                    </a:moveTo>
                    <a:cubicBezTo>
                      <a:pt x="56582" y="37465"/>
                      <a:pt x="59156" y="38830"/>
                      <a:pt x="60061" y="41559"/>
                    </a:cubicBezTo>
                    <a:cubicBezTo>
                      <a:pt x="60285" y="42249"/>
                      <a:pt x="60393" y="42966"/>
                      <a:pt x="60393" y="43692"/>
                    </a:cubicBezTo>
                    <a:cubicBezTo>
                      <a:pt x="59920" y="43590"/>
                      <a:pt x="59442" y="43540"/>
                      <a:pt x="58969" y="43540"/>
                    </a:cubicBezTo>
                    <a:cubicBezTo>
                      <a:pt x="57110" y="43540"/>
                      <a:pt x="55305" y="44307"/>
                      <a:pt x="54013" y="45699"/>
                    </a:cubicBezTo>
                    <a:cubicBezTo>
                      <a:pt x="52739" y="44318"/>
                      <a:pt x="50951" y="43539"/>
                      <a:pt x="49072" y="43539"/>
                    </a:cubicBezTo>
                    <a:cubicBezTo>
                      <a:pt x="49061" y="43539"/>
                      <a:pt x="49051" y="43540"/>
                      <a:pt x="49040" y="43540"/>
                    </a:cubicBezTo>
                    <a:cubicBezTo>
                      <a:pt x="48556" y="43540"/>
                      <a:pt x="48072" y="43593"/>
                      <a:pt x="47597" y="43692"/>
                    </a:cubicBezTo>
                    <a:cubicBezTo>
                      <a:pt x="47597" y="42966"/>
                      <a:pt x="47714" y="42249"/>
                      <a:pt x="47938" y="41559"/>
                    </a:cubicBezTo>
                    <a:lnTo>
                      <a:pt x="47956" y="41550"/>
                    </a:lnTo>
                    <a:cubicBezTo>
                      <a:pt x="48865" y="38827"/>
                      <a:pt x="51437" y="37465"/>
                      <a:pt x="54009" y="37465"/>
                    </a:cubicBezTo>
                    <a:close/>
                    <a:moveTo>
                      <a:pt x="7163" y="37500"/>
                    </a:moveTo>
                    <a:cubicBezTo>
                      <a:pt x="10339" y="37500"/>
                      <a:pt x="13516" y="39579"/>
                      <a:pt x="13556" y="43737"/>
                    </a:cubicBezTo>
                    <a:cubicBezTo>
                      <a:pt x="13079" y="43632"/>
                      <a:pt x="12598" y="43582"/>
                      <a:pt x="12120" y="43582"/>
                    </a:cubicBezTo>
                    <a:cubicBezTo>
                      <a:pt x="10263" y="43582"/>
                      <a:pt x="8460" y="44350"/>
                      <a:pt x="7163" y="45739"/>
                    </a:cubicBezTo>
                    <a:lnTo>
                      <a:pt x="7163" y="45739"/>
                    </a:lnTo>
                    <a:cubicBezTo>
                      <a:pt x="5882" y="44362"/>
                      <a:pt x="4092" y="43584"/>
                      <a:pt x="2212" y="43584"/>
                    </a:cubicBezTo>
                    <a:cubicBezTo>
                      <a:pt x="1728" y="43584"/>
                      <a:pt x="1245" y="43638"/>
                      <a:pt x="770" y="43737"/>
                    </a:cubicBezTo>
                    <a:cubicBezTo>
                      <a:pt x="810" y="39579"/>
                      <a:pt x="3987" y="37500"/>
                      <a:pt x="7163" y="37500"/>
                    </a:cubicBezTo>
                    <a:close/>
                    <a:moveTo>
                      <a:pt x="30463" y="37509"/>
                    </a:moveTo>
                    <a:cubicBezTo>
                      <a:pt x="33636" y="37509"/>
                      <a:pt x="36811" y="39587"/>
                      <a:pt x="36854" y="43742"/>
                    </a:cubicBezTo>
                    <a:lnTo>
                      <a:pt x="36854" y="43742"/>
                    </a:lnTo>
                    <a:cubicBezTo>
                      <a:pt x="36384" y="43642"/>
                      <a:pt x="35912" y="43594"/>
                      <a:pt x="35443" y="43594"/>
                    </a:cubicBezTo>
                    <a:cubicBezTo>
                      <a:pt x="33580" y="43594"/>
                      <a:pt x="31775" y="44360"/>
                      <a:pt x="30483" y="45753"/>
                    </a:cubicBezTo>
                    <a:cubicBezTo>
                      <a:pt x="29201" y="44373"/>
                      <a:pt x="27409" y="43593"/>
                      <a:pt x="25528" y="43593"/>
                    </a:cubicBezTo>
                    <a:cubicBezTo>
                      <a:pt x="25044" y="43593"/>
                      <a:pt x="24560" y="43638"/>
                      <a:pt x="24085" y="43746"/>
                    </a:cubicBezTo>
                    <a:cubicBezTo>
                      <a:pt x="24116" y="39588"/>
                      <a:pt x="27288" y="37509"/>
                      <a:pt x="30463" y="37509"/>
                    </a:cubicBezTo>
                    <a:close/>
                    <a:moveTo>
                      <a:pt x="119327" y="43718"/>
                    </a:moveTo>
                    <a:cubicBezTo>
                      <a:pt x="121267" y="43718"/>
                      <a:pt x="123141" y="44520"/>
                      <a:pt x="124478" y="45968"/>
                    </a:cubicBezTo>
                    <a:cubicBezTo>
                      <a:pt x="124458" y="45968"/>
                      <a:pt x="124439" y="45968"/>
                      <a:pt x="124419" y="45968"/>
                    </a:cubicBezTo>
                    <a:cubicBezTo>
                      <a:pt x="122550" y="45968"/>
                      <a:pt x="120782" y="46806"/>
                      <a:pt x="119541" y="48109"/>
                    </a:cubicBezTo>
                    <a:cubicBezTo>
                      <a:pt x="119622" y="46514"/>
                      <a:pt x="119039" y="45018"/>
                      <a:pt x="118045" y="43835"/>
                    </a:cubicBezTo>
                    <a:cubicBezTo>
                      <a:pt x="118472" y="43756"/>
                      <a:pt x="118901" y="43718"/>
                      <a:pt x="119327" y="43718"/>
                    </a:cubicBezTo>
                    <a:close/>
                    <a:moveTo>
                      <a:pt x="129624" y="43718"/>
                    </a:moveTo>
                    <a:cubicBezTo>
                      <a:pt x="130049" y="43718"/>
                      <a:pt x="130477" y="43756"/>
                      <a:pt x="130903" y="43835"/>
                    </a:cubicBezTo>
                    <a:cubicBezTo>
                      <a:pt x="129908" y="45018"/>
                      <a:pt x="129326" y="46523"/>
                      <a:pt x="129415" y="48109"/>
                    </a:cubicBezTo>
                    <a:cubicBezTo>
                      <a:pt x="128165" y="46806"/>
                      <a:pt x="126397" y="45968"/>
                      <a:pt x="124537" y="45968"/>
                    </a:cubicBezTo>
                    <a:cubicBezTo>
                      <a:pt x="124517" y="45968"/>
                      <a:pt x="124498" y="45968"/>
                      <a:pt x="124478" y="45968"/>
                    </a:cubicBezTo>
                    <a:cubicBezTo>
                      <a:pt x="125815" y="44520"/>
                      <a:pt x="127689" y="43718"/>
                      <a:pt x="129624" y="43718"/>
                    </a:cubicBezTo>
                    <a:close/>
                    <a:moveTo>
                      <a:pt x="82779" y="43762"/>
                    </a:moveTo>
                    <a:cubicBezTo>
                      <a:pt x="83204" y="43762"/>
                      <a:pt x="83632" y="43801"/>
                      <a:pt x="84057" y="43880"/>
                    </a:cubicBezTo>
                    <a:cubicBezTo>
                      <a:pt x="83063" y="45063"/>
                      <a:pt x="82480" y="46559"/>
                      <a:pt x="82561" y="48154"/>
                    </a:cubicBezTo>
                    <a:cubicBezTo>
                      <a:pt x="81320" y="46851"/>
                      <a:pt x="79552" y="46012"/>
                      <a:pt x="77683" y="46012"/>
                    </a:cubicBezTo>
                    <a:cubicBezTo>
                      <a:pt x="77666" y="46012"/>
                      <a:pt x="77650" y="46012"/>
                      <a:pt x="77633" y="46013"/>
                    </a:cubicBezTo>
                    <a:lnTo>
                      <a:pt x="77633" y="46013"/>
                    </a:lnTo>
                    <a:cubicBezTo>
                      <a:pt x="78970" y="44565"/>
                      <a:pt x="80844" y="43762"/>
                      <a:pt x="82779" y="43762"/>
                    </a:cubicBezTo>
                    <a:close/>
                    <a:moveTo>
                      <a:pt x="59124" y="43911"/>
                    </a:moveTo>
                    <a:cubicBezTo>
                      <a:pt x="59554" y="43911"/>
                      <a:pt x="59988" y="43951"/>
                      <a:pt x="60420" y="44032"/>
                    </a:cubicBezTo>
                    <a:cubicBezTo>
                      <a:pt x="59425" y="45224"/>
                      <a:pt x="58843" y="46721"/>
                      <a:pt x="58932" y="48316"/>
                    </a:cubicBezTo>
                    <a:lnTo>
                      <a:pt x="58923" y="48307"/>
                    </a:lnTo>
                    <a:cubicBezTo>
                      <a:pt x="57682" y="47003"/>
                      <a:pt x="55914" y="46165"/>
                      <a:pt x="54045" y="46165"/>
                    </a:cubicBezTo>
                    <a:cubicBezTo>
                      <a:pt x="54026" y="46165"/>
                      <a:pt x="54006" y="46165"/>
                      <a:pt x="53986" y="46165"/>
                    </a:cubicBezTo>
                    <a:cubicBezTo>
                      <a:pt x="53966" y="46165"/>
                      <a:pt x="53947" y="46165"/>
                      <a:pt x="53927" y="46165"/>
                    </a:cubicBezTo>
                    <a:cubicBezTo>
                      <a:pt x="52067" y="46165"/>
                      <a:pt x="50299" y="47003"/>
                      <a:pt x="49049" y="48307"/>
                    </a:cubicBezTo>
                    <a:cubicBezTo>
                      <a:pt x="49138" y="46712"/>
                      <a:pt x="48556" y="45206"/>
                      <a:pt x="47561" y="44032"/>
                    </a:cubicBezTo>
                    <a:cubicBezTo>
                      <a:pt x="47990" y="43953"/>
                      <a:pt x="48420" y="43914"/>
                      <a:pt x="48848" y="43914"/>
                    </a:cubicBezTo>
                    <a:cubicBezTo>
                      <a:pt x="50781" y="43914"/>
                      <a:pt x="52652" y="44711"/>
                      <a:pt x="53995" y="46156"/>
                    </a:cubicBezTo>
                    <a:cubicBezTo>
                      <a:pt x="55328" y="44713"/>
                      <a:pt x="57194" y="43911"/>
                      <a:pt x="59124" y="43911"/>
                    </a:cubicBezTo>
                    <a:close/>
                    <a:moveTo>
                      <a:pt x="25317" y="43968"/>
                    </a:moveTo>
                    <a:cubicBezTo>
                      <a:pt x="27250" y="43968"/>
                      <a:pt x="29122" y="44764"/>
                      <a:pt x="30465" y="46210"/>
                    </a:cubicBezTo>
                    <a:lnTo>
                      <a:pt x="30465" y="46210"/>
                    </a:lnTo>
                    <a:cubicBezTo>
                      <a:pt x="30462" y="46210"/>
                      <a:pt x="30459" y="46210"/>
                      <a:pt x="30456" y="46210"/>
                    </a:cubicBezTo>
                    <a:cubicBezTo>
                      <a:pt x="30446" y="46210"/>
                      <a:pt x="30436" y="46210"/>
                      <a:pt x="30426" y="46210"/>
                    </a:cubicBezTo>
                    <a:cubicBezTo>
                      <a:pt x="28546" y="46210"/>
                      <a:pt x="26775" y="47041"/>
                      <a:pt x="25519" y="48351"/>
                    </a:cubicBezTo>
                    <a:cubicBezTo>
                      <a:pt x="25608" y="46765"/>
                      <a:pt x="25026" y="45269"/>
                      <a:pt x="24031" y="44086"/>
                    </a:cubicBezTo>
                    <a:cubicBezTo>
                      <a:pt x="24460" y="44007"/>
                      <a:pt x="24890" y="43968"/>
                      <a:pt x="25317" y="43968"/>
                    </a:cubicBezTo>
                    <a:close/>
                    <a:moveTo>
                      <a:pt x="106094" y="43751"/>
                    </a:moveTo>
                    <a:cubicBezTo>
                      <a:pt x="106570" y="43751"/>
                      <a:pt x="107049" y="43799"/>
                      <a:pt x="107525" y="43898"/>
                    </a:cubicBezTo>
                    <a:cubicBezTo>
                      <a:pt x="106512" y="45161"/>
                      <a:pt x="105939" y="46747"/>
                      <a:pt x="106127" y="48423"/>
                    </a:cubicBezTo>
                    <a:lnTo>
                      <a:pt x="106118" y="48414"/>
                    </a:lnTo>
                    <a:cubicBezTo>
                      <a:pt x="104866" y="46958"/>
                      <a:pt x="102990" y="46012"/>
                      <a:pt x="100995" y="46012"/>
                    </a:cubicBezTo>
                    <a:cubicBezTo>
                      <a:pt x="100976" y="46012"/>
                      <a:pt x="100958" y="46013"/>
                      <a:pt x="100939" y="46013"/>
                    </a:cubicBezTo>
                    <a:cubicBezTo>
                      <a:pt x="100919" y="46012"/>
                      <a:pt x="100899" y="46012"/>
                      <a:pt x="100879" y="46012"/>
                    </a:cubicBezTo>
                    <a:cubicBezTo>
                      <a:pt x="99020" y="46012"/>
                      <a:pt x="97252" y="46842"/>
                      <a:pt x="96011" y="48154"/>
                    </a:cubicBezTo>
                    <a:cubicBezTo>
                      <a:pt x="96091" y="46559"/>
                      <a:pt x="95509" y="45054"/>
                      <a:pt x="94514" y="43880"/>
                    </a:cubicBezTo>
                    <a:cubicBezTo>
                      <a:pt x="94946" y="43798"/>
                      <a:pt x="95380" y="43758"/>
                      <a:pt x="95811" y="43758"/>
                    </a:cubicBezTo>
                    <a:cubicBezTo>
                      <a:pt x="97740" y="43758"/>
                      <a:pt x="99607" y="44561"/>
                      <a:pt x="100948" y="46004"/>
                    </a:cubicBezTo>
                    <a:cubicBezTo>
                      <a:pt x="102286" y="44551"/>
                      <a:pt x="104160" y="43751"/>
                      <a:pt x="106094" y="43751"/>
                    </a:cubicBezTo>
                    <a:close/>
                    <a:moveTo>
                      <a:pt x="70812" y="39306"/>
                    </a:moveTo>
                    <a:cubicBezTo>
                      <a:pt x="71289" y="39306"/>
                      <a:pt x="71770" y="39355"/>
                      <a:pt x="72248" y="39454"/>
                    </a:cubicBezTo>
                    <a:cubicBezTo>
                      <a:pt x="71271" y="40699"/>
                      <a:pt x="70742" y="42276"/>
                      <a:pt x="70939" y="43925"/>
                    </a:cubicBezTo>
                    <a:cubicBezTo>
                      <a:pt x="71449" y="43811"/>
                      <a:pt x="71962" y="43756"/>
                      <a:pt x="72472" y="43756"/>
                    </a:cubicBezTo>
                    <a:cubicBezTo>
                      <a:pt x="74409" y="43756"/>
                      <a:pt x="76285" y="44558"/>
                      <a:pt x="77633" y="46013"/>
                    </a:cubicBezTo>
                    <a:lnTo>
                      <a:pt x="77633" y="46013"/>
                    </a:lnTo>
                    <a:cubicBezTo>
                      <a:pt x="77630" y="46013"/>
                      <a:pt x="77627" y="46013"/>
                      <a:pt x="77624" y="46013"/>
                    </a:cubicBezTo>
                    <a:cubicBezTo>
                      <a:pt x="77606" y="46013"/>
                      <a:pt x="77588" y="46012"/>
                      <a:pt x="77570" y="46012"/>
                    </a:cubicBezTo>
                    <a:cubicBezTo>
                      <a:pt x="75529" y="46012"/>
                      <a:pt x="73598" y="47021"/>
                      <a:pt x="72346" y="48540"/>
                    </a:cubicBezTo>
                    <a:cubicBezTo>
                      <a:pt x="72703" y="44850"/>
                      <a:pt x="69416" y="41568"/>
                      <a:pt x="65713" y="41568"/>
                    </a:cubicBezTo>
                    <a:cubicBezTo>
                      <a:pt x="65693" y="41568"/>
                      <a:pt x="65673" y="41568"/>
                      <a:pt x="65653" y="41568"/>
                    </a:cubicBezTo>
                    <a:lnTo>
                      <a:pt x="65653" y="41559"/>
                    </a:lnTo>
                    <a:cubicBezTo>
                      <a:pt x="66997" y="40107"/>
                      <a:pt x="68873" y="39306"/>
                      <a:pt x="70812" y="39306"/>
                    </a:cubicBezTo>
                    <a:close/>
                    <a:moveTo>
                      <a:pt x="35618" y="43957"/>
                    </a:moveTo>
                    <a:cubicBezTo>
                      <a:pt x="36091" y="43957"/>
                      <a:pt x="36568" y="44006"/>
                      <a:pt x="37042" y="44104"/>
                    </a:cubicBezTo>
                    <a:cubicBezTo>
                      <a:pt x="36020" y="45350"/>
                      <a:pt x="35456" y="46945"/>
                      <a:pt x="35635" y="48620"/>
                    </a:cubicBezTo>
                    <a:cubicBezTo>
                      <a:pt x="34383" y="47164"/>
                      <a:pt x="32507" y="46210"/>
                      <a:pt x="30511" y="46210"/>
                    </a:cubicBezTo>
                    <a:cubicBezTo>
                      <a:pt x="30496" y="46210"/>
                      <a:pt x="30480" y="46210"/>
                      <a:pt x="30465" y="46210"/>
                    </a:cubicBezTo>
                    <a:lnTo>
                      <a:pt x="30465" y="46210"/>
                    </a:lnTo>
                    <a:cubicBezTo>
                      <a:pt x="31804" y="44762"/>
                      <a:pt x="33682" y="43957"/>
                      <a:pt x="35618" y="43957"/>
                    </a:cubicBezTo>
                    <a:close/>
                    <a:moveTo>
                      <a:pt x="112822" y="41864"/>
                    </a:moveTo>
                    <a:cubicBezTo>
                      <a:pt x="115997" y="41864"/>
                      <a:pt x="119174" y="43943"/>
                      <a:pt x="119218" y="48100"/>
                    </a:cubicBezTo>
                    <a:cubicBezTo>
                      <a:pt x="118743" y="47999"/>
                      <a:pt x="118265" y="47949"/>
                      <a:pt x="117790" y="47949"/>
                    </a:cubicBezTo>
                    <a:cubicBezTo>
                      <a:pt x="115926" y="47949"/>
                      <a:pt x="114120" y="48715"/>
                      <a:pt x="112821" y="50108"/>
                    </a:cubicBezTo>
                    <a:cubicBezTo>
                      <a:pt x="111548" y="48728"/>
                      <a:pt x="109756" y="47948"/>
                      <a:pt x="107874" y="47948"/>
                    </a:cubicBezTo>
                    <a:cubicBezTo>
                      <a:pt x="107391" y="47948"/>
                      <a:pt x="106907" y="48002"/>
                      <a:pt x="106432" y="48100"/>
                    </a:cubicBezTo>
                    <a:cubicBezTo>
                      <a:pt x="106472" y="43943"/>
                      <a:pt x="109646" y="41864"/>
                      <a:pt x="112822" y="41864"/>
                    </a:cubicBezTo>
                    <a:close/>
                    <a:moveTo>
                      <a:pt x="136132" y="41864"/>
                    </a:moveTo>
                    <a:cubicBezTo>
                      <a:pt x="139308" y="41864"/>
                      <a:pt x="142484" y="43943"/>
                      <a:pt x="142525" y="48100"/>
                    </a:cubicBezTo>
                    <a:cubicBezTo>
                      <a:pt x="142051" y="47999"/>
                      <a:pt x="141574" y="47949"/>
                      <a:pt x="141100" y="47949"/>
                    </a:cubicBezTo>
                    <a:cubicBezTo>
                      <a:pt x="139242" y="47949"/>
                      <a:pt x="137437" y="48715"/>
                      <a:pt x="136145" y="50108"/>
                    </a:cubicBezTo>
                    <a:cubicBezTo>
                      <a:pt x="134863" y="48728"/>
                      <a:pt x="133071" y="47948"/>
                      <a:pt x="131190" y="47948"/>
                    </a:cubicBezTo>
                    <a:cubicBezTo>
                      <a:pt x="130706" y="47948"/>
                      <a:pt x="130222" y="48002"/>
                      <a:pt x="129747" y="48100"/>
                    </a:cubicBezTo>
                    <a:cubicBezTo>
                      <a:pt x="129783" y="43943"/>
                      <a:pt x="132957" y="41864"/>
                      <a:pt x="136132" y="41864"/>
                    </a:cubicBezTo>
                    <a:close/>
                    <a:moveTo>
                      <a:pt x="89293" y="41912"/>
                    </a:moveTo>
                    <a:cubicBezTo>
                      <a:pt x="92468" y="41912"/>
                      <a:pt x="95642" y="43988"/>
                      <a:pt x="95679" y="48143"/>
                    </a:cubicBezTo>
                    <a:lnTo>
                      <a:pt x="95679" y="48143"/>
                    </a:lnTo>
                    <a:cubicBezTo>
                      <a:pt x="95207" y="48043"/>
                      <a:pt x="94732" y="47994"/>
                      <a:pt x="94260" y="47994"/>
                    </a:cubicBezTo>
                    <a:cubicBezTo>
                      <a:pt x="92399" y="47994"/>
                      <a:pt x="90599" y="48760"/>
                      <a:pt x="89299" y="50152"/>
                    </a:cubicBezTo>
                    <a:cubicBezTo>
                      <a:pt x="88018" y="48773"/>
                      <a:pt x="86226" y="47993"/>
                      <a:pt x="84344" y="47993"/>
                    </a:cubicBezTo>
                    <a:cubicBezTo>
                      <a:pt x="83860" y="47993"/>
                      <a:pt x="83376" y="48047"/>
                      <a:pt x="82902" y="48145"/>
                    </a:cubicBezTo>
                    <a:cubicBezTo>
                      <a:pt x="82937" y="43991"/>
                      <a:pt x="86116" y="41912"/>
                      <a:pt x="89293" y="41912"/>
                    </a:cubicBezTo>
                    <a:close/>
                    <a:moveTo>
                      <a:pt x="42335" y="42067"/>
                    </a:moveTo>
                    <a:cubicBezTo>
                      <a:pt x="45509" y="42067"/>
                      <a:pt x="48681" y="44143"/>
                      <a:pt x="48726" y="48298"/>
                    </a:cubicBezTo>
                    <a:lnTo>
                      <a:pt x="48726" y="48298"/>
                    </a:lnTo>
                    <a:cubicBezTo>
                      <a:pt x="48251" y="48196"/>
                      <a:pt x="47772" y="48146"/>
                      <a:pt x="47298" y="48146"/>
                    </a:cubicBezTo>
                    <a:cubicBezTo>
                      <a:pt x="45434" y="48146"/>
                      <a:pt x="43630" y="48912"/>
                      <a:pt x="42337" y="50305"/>
                    </a:cubicBezTo>
                    <a:cubicBezTo>
                      <a:pt x="41056" y="48925"/>
                      <a:pt x="39264" y="48145"/>
                      <a:pt x="37382" y="48145"/>
                    </a:cubicBezTo>
                    <a:cubicBezTo>
                      <a:pt x="36898" y="48145"/>
                      <a:pt x="36415" y="48199"/>
                      <a:pt x="35940" y="48307"/>
                    </a:cubicBezTo>
                    <a:cubicBezTo>
                      <a:pt x="35980" y="44148"/>
                      <a:pt x="39158" y="42067"/>
                      <a:pt x="42335" y="42067"/>
                    </a:cubicBezTo>
                    <a:close/>
                    <a:moveTo>
                      <a:pt x="65651" y="42067"/>
                    </a:moveTo>
                    <a:cubicBezTo>
                      <a:pt x="68826" y="42067"/>
                      <a:pt x="72001" y="44146"/>
                      <a:pt x="72041" y="48307"/>
                    </a:cubicBezTo>
                    <a:cubicBezTo>
                      <a:pt x="71563" y="48202"/>
                      <a:pt x="71080" y="48150"/>
                      <a:pt x="70601" y="48150"/>
                    </a:cubicBezTo>
                    <a:cubicBezTo>
                      <a:pt x="68748" y="48150"/>
                      <a:pt x="66948" y="48916"/>
                      <a:pt x="65653" y="50305"/>
                    </a:cubicBezTo>
                    <a:cubicBezTo>
                      <a:pt x="64371" y="48934"/>
                      <a:pt x="62579" y="48145"/>
                      <a:pt x="60697" y="48145"/>
                    </a:cubicBezTo>
                    <a:cubicBezTo>
                      <a:pt x="60214" y="48145"/>
                      <a:pt x="59730" y="48199"/>
                      <a:pt x="59255" y="48307"/>
                    </a:cubicBezTo>
                    <a:cubicBezTo>
                      <a:pt x="59295" y="44148"/>
                      <a:pt x="62473" y="42067"/>
                      <a:pt x="65651" y="42067"/>
                    </a:cubicBezTo>
                    <a:close/>
                    <a:moveTo>
                      <a:pt x="18806" y="42117"/>
                    </a:moveTo>
                    <a:cubicBezTo>
                      <a:pt x="21981" y="42117"/>
                      <a:pt x="25156" y="44198"/>
                      <a:pt x="25196" y="48360"/>
                    </a:cubicBezTo>
                    <a:cubicBezTo>
                      <a:pt x="24717" y="48255"/>
                      <a:pt x="24234" y="48204"/>
                      <a:pt x="23755" y="48204"/>
                    </a:cubicBezTo>
                    <a:cubicBezTo>
                      <a:pt x="21902" y="48204"/>
                      <a:pt x="20103" y="48970"/>
                      <a:pt x="18807" y="50359"/>
                    </a:cubicBezTo>
                    <a:cubicBezTo>
                      <a:pt x="17526" y="48988"/>
                      <a:pt x="15734" y="48199"/>
                      <a:pt x="13852" y="48199"/>
                    </a:cubicBezTo>
                    <a:cubicBezTo>
                      <a:pt x="13368" y="48199"/>
                      <a:pt x="12884" y="48253"/>
                      <a:pt x="12409" y="48360"/>
                    </a:cubicBezTo>
                    <a:cubicBezTo>
                      <a:pt x="12454" y="44198"/>
                      <a:pt x="15631" y="42117"/>
                      <a:pt x="18806" y="42117"/>
                    </a:cubicBezTo>
                    <a:close/>
                    <a:moveTo>
                      <a:pt x="117967" y="48323"/>
                    </a:moveTo>
                    <a:cubicBezTo>
                      <a:pt x="118392" y="48323"/>
                      <a:pt x="118820" y="48362"/>
                      <a:pt x="119245" y="48441"/>
                    </a:cubicBezTo>
                    <a:cubicBezTo>
                      <a:pt x="118253" y="49621"/>
                      <a:pt x="117671" y="51114"/>
                      <a:pt x="117757" y="52706"/>
                    </a:cubicBezTo>
                    <a:lnTo>
                      <a:pt x="117757" y="52706"/>
                    </a:lnTo>
                    <a:cubicBezTo>
                      <a:pt x="116507" y="51403"/>
                      <a:pt x="114740" y="50573"/>
                      <a:pt x="112880" y="50573"/>
                    </a:cubicBezTo>
                    <a:cubicBezTo>
                      <a:pt x="112860" y="50573"/>
                      <a:pt x="112840" y="50573"/>
                      <a:pt x="112821" y="50574"/>
                    </a:cubicBezTo>
                    <a:cubicBezTo>
                      <a:pt x="114158" y="49126"/>
                      <a:pt x="116031" y="48323"/>
                      <a:pt x="117967" y="48323"/>
                    </a:cubicBezTo>
                    <a:close/>
                    <a:moveTo>
                      <a:pt x="130990" y="48323"/>
                    </a:moveTo>
                    <a:cubicBezTo>
                      <a:pt x="132925" y="48323"/>
                      <a:pt x="134799" y="49126"/>
                      <a:pt x="136136" y="50574"/>
                    </a:cubicBezTo>
                    <a:cubicBezTo>
                      <a:pt x="136116" y="50573"/>
                      <a:pt x="136096" y="50573"/>
                      <a:pt x="136077" y="50573"/>
                    </a:cubicBezTo>
                    <a:cubicBezTo>
                      <a:pt x="134208" y="50573"/>
                      <a:pt x="132440" y="51412"/>
                      <a:pt x="131199" y="52715"/>
                    </a:cubicBezTo>
                    <a:cubicBezTo>
                      <a:pt x="131279" y="51120"/>
                      <a:pt x="130697" y="49624"/>
                      <a:pt x="129711" y="48441"/>
                    </a:cubicBezTo>
                    <a:cubicBezTo>
                      <a:pt x="130137" y="48362"/>
                      <a:pt x="130565" y="48323"/>
                      <a:pt x="130990" y="48323"/>
                    </a:cubicBezTo>
                    <a:close/>
                    <a:moveTo>
                      <a:pt x="94437" y="48359"/>
                    </a:moveTo>
                    <a:cubicBezTo>
                      <a:pt x="94862" y="48359"/>
                      <a:pt x="95289" y="48398"/>
                      <a:pt x="95715" y="48477"/>
                    </a:cubicBezTo>
                    <a:cubicBezTo>
                      <a:pt x="94722" y="49666"/>
                      <a:pt x="94140" y="51168"/>
                      <a:pt x="94227" y="52750"/>
                    </a:cubicBezTo>
                    <a:lnTo>
                      <a:pt x="94227" y="52750"/>
                    </a:lnTo>
                    <a:cubicBezTo>
                      <a:pt x="92986" y="51447"/>
                      <a:pt x="91219" y="50618"/>
                      <a:pt x="89350" y="50618"/>
                    </a:cubicBezTo>
                    <a:cubicBezTo>
                      <a:pt x="89330" y="50618"/>
                      <a:pt x="89310" y="50618"/>
                      <a:pt x="89290" y="50618"/>
                    </a:cubicBezTo>
                    <a:cubicBezTo>
                      <a:pt x="89270" y="50618"/>
                      <a:pt x="89250" y="50618"/>
                      <a:pt x="89231" y="50618"/>
                    </a:cubicBezTo>
                    <a:cubicBezTo>
                      <a:pt x="87362" y="50618"/>
                      <a:pt x="85603" y="51448"/>
                      <a:pt x="84353" y="52751"/>
                    </a:cubicBezTo>
                    <a:cubicBezTo>
                      <a:pt x="84443" y="51165"/>
                      <a:pt x="83860" y="49660"/>
                      <a:pt x="82866" y="48477"/>
                    </a:cubicBezTo>
                    <a:cubicBezTo>
                      <a:pt x="83291" y="48398"/>
                      <a:pt x="83719" y="48359"/>
                      <a:pt x="84144" y="48359"/>
                    </a:cubicBezTo>
                    <a:cubicBezTo>
                      <a:pt x="86080" y="48359"/>
                      <a:pt x="87955" y="49162"/>
                      <a:pt x="89299" y="50609"/>
                    </a:cubicBezTo>
                    <a:cubicBezTo>
                      <a:pt x="90637" y="49162"/>
                      <a:pt x="92504" y="48359"/>
                      <a:pt x="94437" y="48359"/>
                    </a:cubicBezTo>
                    <a:close/>
                    <a:moveTo>
                      <a:pt x="47485" y="48520"/>
                    </a:moveTo>
                    <a:cubicBezTo>
                      <a:pt x="47909" y="48520"/>
                      <a:pt x="48337" y="48559"/>
                      <a:pt x="48762" y="48638"/>
                    </a:cubicBezTo>
                    <a:cubicBezTo>
                      <a:pt x="47767" y="49821"/>
                      <a:pt x="47185" y="51326"/>
                      <a:pt x="47275" y="52912"/>
                    </a:cubicBezTo>
                    <a:cubicBezTo>
                      <a:pt x="46025" y="51609"/>
                      <a:pt x="44257" y="50779"/>
                      <a:pt x="42397" y="50779"/>
                    </a:cubicBezTo>
                    <a:cubicBezTo>
                      <a:pt x="42377" y="50779"/>
                      <a:pt x="42357" y="50779"/>
                      <a:pt x="42337" y="50780"/>
                    </a:cubicBezTo>
                    <a:cubicBezTo>
                      <a:pt x="43675" y="49325"/>
                      <a:pt x="45549" y="48520"/>
                      <a:pt x="47485" y="48520"/>
                    </a:cubicBezTo>
                    <a:close/>
                    <a:moveTo>
                      <a:pt x="60501" y="48529"/>
                    </a:moveTo>
                    <a:cubicBezTo>
                      <a:pt x="62439" y="48529"/>
                      <a:pt x="64308" y="49332"/>
                      <a:pt x="65653" y="50780"/>
                    </a:cubicBezTo>
                    <a:cubicBezTo>
                      <a:pt x="65633" y="50779"/>
                      <a:pt x="65613" y="50779"/>
                      <a:pt x="65593" y="50779"/>
                    </a:cubicBezTo>
                    <a:cubicBezTo>
                      <a:pt x="63725" y="50779"/>
                      <a:pt x="61957" y="51618"/>
                      <a:pt x="60715" y="52921"/>
                    </a:cubicBezTo>
                    <a:cubicBezTo>
                      <a:pt x="60796" y="51326"/>
                      <a:pt x="60214" y="49830"/>
                      <a:pt x="59219" y="48647"/>
                    </a:cubicBezTo>
                    <a:cubicBezTo>
                      <a:pt x="59646" y="48568"/>
                      <a:pt x="60075" y="48529"/>
                      <a:pt x="60501" y="48529"/>
                    </a:cubicBezTo>
                    <a:close/>
                    <a:moveTo>
                      <a:pt x="107662" y="48316"/>
                    </a:moveTo>
                    <a:cubicBezTo>
                      <a:pt x="109596" y="48316"/>
                      <a:pt x="111472" y="49118"/>
                      <a:pt x="112821" y="50574"/>
                    </a:cubicBezTo>
                    <a:cubicBezTo>
                      <a:pt x="112802" y="50573"/>
                      <a:pt x="112783" y="50573"/>
                      <a:pt x="112765" y="50573"/>
                    </a:cubicBezTo>
                    <a:cubicBezTo>
                      <a:pt x="110778" y="50573"/>
                      <a:pt x="108902" y="51519"/>
                      <a:pt x="107650" y="52966"/>
                    </a:cubicBezTo>
                    <a:lnTo>
                      <a:pt x="107650" y="52966"/>
                    </a:lnTo>
                    <a:cubicBezTo>
                      <a:pt x="107803" y="51290"/>
                      <a:pt x="107211" y="49713"/>
                      <a:pt x="106172" y="48477"/>
                    </a:cubicBezTo>
                    <a:cubicBezTo>
                      <a:pt x="106667" y="48369"/>
                      <a:pt x="107167" y="48316"/>
                      <a:pt x="107662" y="48316"/>
                    </a:cubicBezTo>
                    <a:close/>
                    <a:moveTo>
                      <a:pt x="13659" y="48573"/>
                    </a:moveTo>
                    <a:cubicBezTo>
                      <a:pt x="15592" y="48573"/>
                      <a:pt x="17464" y="49371"/>
                      <a:pt x="18807" y="50824"/>
                    </a:cubicBezTo>
                    <a:cubicBezTo>
                      <a:pt x="18787" y="50824"/>
                      <a:pt x="18768" y="50824"/>
                      <a:pt x="18748" y="50824"/>
                    </a:cubicBezTo>
                    <a:cubicBezTo>
                      <a:pt x="16879" y="50824"/>
                      <a:pt x="15111" y="51663"/>
                      <a:pt x="13870" y="52966"/>
                    </a:cubicBezTo>
                    <a:cubicBezTo>
                      <a:pt x="13951" y="51371"/>
                      <a:pt x="13368" y="49875"/>
                      <a:pt x="12374" y="48692"/>
                    </a:cubicBezTo>
                    <a:cubicBezTo>
                      <a:pt x="12802" y="48612"/>
                      <a:pt x="13232" y="48573"/>
                      <a:pt x="13659" y="48573"/>
                    </a:cubicBezTo>
                    <a:close/>
                    <a:moveTo>
                      <a:pt x="23953" y="48574"/>
                    </a:moveTo>
                    <a:cubicBezTo>
                      <a:pt x="24378" y="48574"/>
                      <a:pt x="24806" y="48613"/>
                      <a:pt x="25232" y="48692"/>
                    </a:cubicBezTo>
                    <a:cubicBezTo>
                      <a:pt x="24237" y="49875"/>
                      <a:pt x="23655" y="51371"/>
                      <a:pt x="23744" y="52966"/>
                    </a:cubicBezTo>
                    <a:cubicBezTo>
                      <a:pt x="22494" y="51663"/>
                      <a:pt x="20726" y="50824"/>
                      <a:pt x="18866" y="50824"/>
                    </a:cubicBezTo>
                    <a:cubicBezTo>
                      <a:pt x="18846" y="50824"/>
                      <a:pt x="18827" y="50824"/>
                      <a:pt x="18807" y="50824"/>
                    </a:cubicBezTo>
                    <a:cubicBezTo>
                      <a:pt x="20144" y="49377"/>
                      <a:pt x="22018" y="48574"/>
                      <a:pt x="23953" y="48574"/>
                    </a:cubicBezTo>
                    <a:close/>
                    <a:moveTo>
                      <a:pt x="37179" y="48522"/>
                    </a:moveTo>
                    <a:cubicBezTo>
                      <a:pt x="39113" y="48522"/>
                      <a:pt x="40989" y="49325"/>
                      <a:pt x="42337" y="50780"/>
                    </a:cubicBezTo>
                    <a:cubicBezTo>
                      <a:pt x="42319" y="50779"/>
                      <a:pt x="42300" y="50779"/>
                      <a:pt x="42282" y="50779"/>
                    </a:cubicBezTo>
                    <a:cubicBezTo>
                      <a:pt x="40295" y="50779"/>
                      <a:pt x="38419" y="51725"/>
                      <a:pt x="37167" y="53172"/>
                    </a:cubicBezTo>
                    <a:cubicBezTo>
                      <a:pt x="37320" y="51496"/>
                      <a:pt x="36728" y="49910"/>
                      <a:pt x="35689" y="48683"/>
                    </a:cubicBezTo>
                    <a:cubicBezTo>
                      <a:pt x="36184" y="48575"/>
                      <a:pt x="36683" y="48522"/>
                      <a:pt x="37179" y="48522"/>
                    </a:cubicBezTo>
                    <a:close/>
                    <a:moveTo>
                      <a:pt x="124475" y="46470"/>
                    </a:moveTo>
                    <a:cubicBezTo>
                      <a:pt x="127650" y="46470"/>
                      <a:pt x="130827" y="48548"/>
                      <a:pt x="130867" y="52706"/>
                    </a:cubicBezTo>
                    <a:cubicBezTo>
                      <a:pt x="130388" y="52601"/>
                      <a:pt x="129906" y="52550"/>
                      <a:pt x="129426" y="52550"/>
                    </a:cubicBezTo>
                    <a:cubicBezTo>
                      <a:pt x="127574" y="52550"/>
                      <a:pt x="125776" y="53316"/>
                      <a:pt x="124487" y="54704"/>
                    </a:cubicBezTo>
                    <a:cubicBezTo>
                      <a:pt x="123206" y="53333"/>
                      <a:pt x="121414" y="52545"/>
                      <a:pt x="119532" y="52545"/>
                    </a:cubicBezTo>
                    <a:cubicBezTo>
                      <a:pt x="119048" y="52545"/>
                      <a:pt x="118564" y="52599"/>
                      <a:pt x="118089" y="52706"/>
                    </a:cubicBezTo>
                    <a:cubicBezTo>
                      <a:pt x="118125" y="48548"/>
                      <a:pt x="121299" y="46470"/>
                      <a:pt x="124475" y="46470"/>
                    </a:cubicBezTo>
                    <a:close/>
                    <a:moveTo>
                      <a:pt x="77635" y="46519"/>
                    </a:moveTo>
                    <a:cubicBezTo>
                      <a:pt x="80808" y="46519"/>
                      <a:pt x="83981" y="48596"/>
                      <a:pt x="84022" y="52751"/>
                    </a:cubicBezTo>
                    <a:lnTo>
                      <a:pt x="84031" y="52760"/>
                    </a:lnTo>
                    <a:cubicBezTo>
                      <a:pt x="83550" y="52655"/>
                      <a:pt x="83066" y="52604"/>
                      <a:pt x="82586" y="52604"/>
                    </a:cubicBezTo>
                    <a:cubicBezTo>
                      <a:pt x="80731" y="52604"/>
                      <a:pt x="78937" y="53370"/>
                      <a:pt x="77642" y="54758"/>
                    </a:cubicBezTo>
                    <a:cubicBezTo>
                      <a:pt x="76360" y="53378"/>
                      <a:pt x="74568" y="52599"/>
                      <a:pt x="72696" y="52599"/>
                    </a:cubicBezTo>
                    <a:cubicBezTo>
                      <a:pt x="72203" y="52599"/>
                      <a:pt x="71719" y="52652"/>
                      <a:pt x="71244" y="52760"/>
                    </a:cubicBezTo>
                    <a:cubicBezTo>
                      <a:pt x="71280" y="48600"/>
                      <a:pt x="74457" y="46519"/>
                      <a:pt x="77635" y="46519"/>
                    </a:cubicBezTo>
                    <a:close/>
                    <a:moveTo>
                      <a:pt x="100946" y="46509"/>
                    </a:moveTo>
                    <a:cubicBezTo>
                      <a:pt x="104122" y="46509"/>
                      <a:pt x="107296" y="48585"/>
                      <a:pt x="107337" y="52742"/>
                    </a:cubicBezTo>
                    <a:cubicBezTo>
                      <a:pt x="106865" y="52641"/>
                      <a:pt x="106389" y="52591"/>
                      <a:pt x="105917" y="52591"/>
                    </a:cubicBezTo>
                    <a:cubicBezTo>
                      <a:pt x="104050" y="52591"/>
                      <a:pt x="102242" y="53364"/>
                      <a:pt x="100948" y="54758"/>
                    </a:cubicBezTo>
                    <a:lnTo>
                      <a:pt x="100948" y="54749"/>
                    </a:lnTo>
                    <a:cubicBezTo>
                      <a:pt x="99667" y="53369"/>
                      <a:pt x="97875" y="52590"/>
                      <a:pt x="95993" y="52590"/>
                    </a:cubicBezTo>
                    <a:cubicBezTo>
                      <a:pt x="95509" y="52590"/>
                      <a:pt x="95025" y="52643"/>
                      <a:pt x="94550" y="52742"/>
                    </a:cubicBezTo>
                    <a:cubicBezTo>
                      <a:pt x="94591" y="48588"/>
                      <a:pt x="97769" y="46509"/>
                      <a:pt x="100946" y="46509"/>
                    </a:cubicBezTo>
                    <a:close/>
                    <a:moveTo>
                      <a:pt x="53993" y="46670"/>
                    </a:moveTo>
                    <a:cubicBezTo>
                      <a:pt x="57169" y="46670"/>
                      <a:pt x="60344" y="48747"/>
                      <a:pt x="60384" y="52903"/>
                    </a:cubicBezTo>
                    <a:cubicBezTo>
                      <a:pt x="59911" y="52801"/>
                      <a:pt x="59433" y="52752"/>
                      <a:pt x="58960" y="52752"/>
                    </a:cubicBezTo>
                    <a:cubicBezTo>
                      <a:pt x="57101" y="52752"/>
                      <a:pt x="55295" y="53518"/>
                      <a:pt x="53995" y="54910"/>
                    </a:cubicBezTo>
                    <a:cubicBezTo>
                      <a:pt x="52714" y="53531"/>
                      <a:pt x="50922" y="52751"/>
                      <a:pt x="49040" y="52751"/>
                    </a:cubicBezTo>
                    <a:cubicBezTo>
                      <a:pt x="48556" y="52751"/>
                      <a:pt x="48072" y="52805"/>
                      <a:pt x="47597" y="52903"/>
                    </a:cubicBezTo>
                    <a:cubicBezTo>
                      <a:pt x="47638" y="48749"/>
                      <a:pt x="50816" y="46670"/>
                      <a:pt x="53993" y="46670"/>
                    </a:cubicBezTo>
                    <a:close/>
                    <a:moveTo>
                      <a:pt x="7145" y="46712"/>
                    </a:moveTo>
                    <a:cubicBezTo>
                      <a:pt x="10322" y="46712"/>
                      <a:pt x="13498" y="48790"/>
                      <a:pt x="13538" y="52948"/>
                    </a:cubicBezTo>
                    <a:cubicBezTo>
                      <a:pt x="13065" y="52846"/>
                      <a:pt x="12588" y="52796"/>
                      <a:pt x="12114" y="52796"/>
                    </a:cubicBezTo>
                    <a:cubicBezTo>
                      <a:pt x="10255" y="52796"/>
                      <a:pt x="8451" y="53563"/>
                      <a:pt x="7159" y="54955"/>
                    </a:cubicBezTo>
                    <a:cubicBezTo>
                      <a:pt x="5884" y="53583"/>
                      <a:pt x="4097" y="52805"/>
                      <a:pt x="2226" y="52805"/>
                    </a:cubicBezTo>
                    <a:cubicBezTo>
                      <a:pt x="2216" y="52805"/>
                      <a:pt x="2205" y="52805"/>
                      <a:pt x="2194" y="52805"/>
                    </a:cubicBezTo>
                    <a:lnTo>
                      <a:pt x="2194" y="52796"/>
                    </a:lnTo>
                    <a:cubicBezTo>
                      <a:pt x="1711" y="52796"/>
                      <a:pt x="1227" y="52850"/>
                      <a:pt x="752" y="52948"/>
                    </a:cubicBezTo>
                    <a:cubicBezTo>
                      <a:pt x="792" y="48790"/>
                      <a:pt x="3969" y="46712"/>
                      <a:pt x="7145" y="46712"/>
                    </a:cubicBezTo>
                    <a:close/>
                    <a:moveTo>
                      <a:pt x="30465" y="46717"/>
                    </a:moveTo>
                    <a:cubicBezTo>
                      <a:pt x="33637" y="46717"/>
                      <a:pt x="36811" y="48795"/>
                      <a:pt x="36854" y="52953"/>
                    </a:cubicBezTo>
                    <a:lnTo>
                      <a:pt x="36854" y="52953"/>
                    </a:lnTo>
                    <a:cubicBezTo>
                      <a:pt x="36379" y="52851"/>
                      <a:pt x="35901" y="52801"/>
                      <a:pt x="35426" y="52801"/>
                    </a:cubicBezTo>
                    <a:cubicBezTo>
                      <a:pt x="33569" y="52801"/>
                      <a:pt x="31771" y="53567"/>
                      <a:pt x="30483" y="54955"/>
                    </a:cubicBezTo>
                    <a:cubicBezTo>
                      <a:pt x="29201" y="53584"/>
                      <a:pt x="27409" y="52796"/>
                      <a:pt x="25528" y="52796"/>
                    </a:cubicBezTo>
                    <a:cubicBezTo>
                      <a:pt x="25044" y="52796"/>
                      <a:pt x="24560" y="52850"/>
                      <a:pt x="24085" y="52957"/>
                    </a:cubicBezTo>
                    <a:cubicBezTo>
                      <a:pt x="24116" y="48798"/>
                      <a:pt x="27290" y="46717"/>
                      <a:pt x="30465" y="46717"/>
                    </a:cubicBezTo>
                    <a:close/>
                    <a:moveTo>
                      <a:pt x="107865" y="57160"/>
                    </a:moveTo>
                    <a:cubicBezTo>
                      <a:pt x="107867" y="57160"/>
                      <a:pt x="107868" y="57160"/>
                      <a:pt x="107870" y="57160"/>
                    </a:cubicBezTo>
                    <a:lnTo>
                      <a:pt x="107870" y="57160"/>
                    </a:lnTo>
                    <a:cubicBezTo>
                      <a:pt x="107871" y="57160"/>
                      <a:pt x="107873" y="57160"/>
                      <a:pt x="107874" y="57160"/>
                    </a:cubicBezTo>
                    <a:close/>
                    <a:moveTo>
                      <a:pt x="129607" y="52925"/>
                    </a:moveTo>
                    <a:cubicBezTo>
                      <a:pt x="130037" y="52925"/>
                      <a:pt x="130471" y="52965"/>
                      <a:pt x="130903" y="53047"/>
                    </a:cubicBezTo>
                    <a:cubicBezTo>
                      <a:pt x="129908" y="54229"/>
                      <a:pt x="129326" y="55726"/>
                      <a:pt x="129415" y="57321"/>
                    </a:cubicBezTo>
                    <a:cubicBezTo>
                      <a:pt x="128165" y="56009"/>
                      <a:pt x="126406" y="55179"/>
                      <a:pt x="124538" y="55179"/>
                    </a:cubicBezTo>
                    <a:cubicBezTo>
                      <a:pt x="124518" y="55179"/>
                      <a:pt x="124498" y="55179"/>
                      <a:pt x="124478" y="55179"/>
                    </a:cubicBezTo>
                    <a:cubicBezTo>
                      <a:pt x="124458" y="55179"/>
                      <a:pt x="124438" y="55179"/>
                      <a:pt x="124418" y="55179"/>
                    </a:cubicBezTo>
                    <a:cubicBezTo>
                      <a:pt x="122550" y="55179"/>
                      <a:pt x="120782" y="56009"/>
                      <a:pt x="119541" y="57321"/>
                    </a:cubicBezTo>
                    <a:cubicBezTo>
                      <a:pt x="119622" y="55726"/>
                      <a:pt x="119039" y="54220"/>
                      <a:pt x="118045" y="53047"/>
                    </a:cubicBezTo>
                    <a:cubicBezTo>
                      <a:pt x="118478" y="52965"/>
                      <a:pt x="118913" y="52925"/>
                      <a:pt x="119344" y="52925"/>
                    </a:cubicBezTo>
                    <a:cubicBezTo>
                      <a:pt x="121276" y="52925"/>
                      <a:pt x="123138" y="53727"/>
                      <a:pt x="124478" y="55170"/>
                    </a:cubicBezTo>
                    <a:cubicBezTo>
                      <a:pt x="125811" y="53727"/>
                      <a:pt x="127678" y="52925"/>
                      <a:pt x="129607" y="52925"/>
                    </a:cubicBezTo>
                    <a:close/>
                    <a:moveTo>
                      <a:pt x="82780" y="52965"/>
                    </a:moveTo>
                    <a:cubicBezTo>
                      <a:pt x="83204" y="52965"/>
                      <a:pt x="83632" y="53003"/>
                      <a:pt x="84057" y="53082"/>
                    </a:cubicBezTo>
                    <a:cubicBezTo>
                      <a:pt x="83538" y="53701"/>
                      <a:pt x="83135" y="54409"/>
                      <a:pt x="82875" y="55170"/>
                    </a:cubicBezTo>
                    <a:cubicBezTo>
                      <a:pt x="82634" y="55866"/>
                      <a:pt x="82526" y="56607"/>
                      <a:pt x="82569" y="57347"/>
                    </a:cubicBezTo>
                    <a:lnTo>
                      <a:pt x="82569" y="57347"/>
                    </a:lnTo>
                    <a:cubicBezTo>
                      <a:pt x="81328" y="56053"/>
                      <a:pt x="79569" y="55215"/>
                      <a:pt x="77701" y="55215"/>
                    </a:cubicBezTo>
                    <a:cubicBezTo>
                      <a:pt x="77681" y="55215"/>
                      <a:pt x="77661" y="55215"/>
                      <a:pt x="77642" y="55215"/>
                    </a:cubicBezTo>
                    <a:cubicBezTo>
                      <a:pt x="78979" y="53768"/>
                      <a:pt x="80847" y="52965"/>
                      <a:pt x="82780" y="52965"/>
                    </a:cubicBezTo>
                    <a:close/>
                    <a:moveTo>
                      <a:pt x="95802" y="52974"/>
                    </a:moveTo>
                    <a:cubicBezTo>
                      <a:pt x="97735" y="52974"/>
                      <a:pt x="99602" y="53775"/>
                      <a:pt x="100939" y="55215"/>
                    </a:cubicBezTo>
                    <a:cubicBezTo>
                      <a:pt x="100919" y="55215"/>
                      <a:pt x="100900" y="55215"/>
                      <a:pt x="100880" y="55215"/>
                    </a:cubicBezTo>
                    <a:cubicBezTo>
                      <a:pt x="99020" y="55215"/>
                      <a:pt x="97252" y="56053"/>
                      <a:pt x="96011" y="57357"/>
                    </a:cubicBezTo>
                    <a:cubicBezTo>
                      <a:pt x="96047" y="56622"/>
                      <a:pt x="95948" y="55878"/>
                      <a:pt x="95706" y="55179"/>
                    </a:cubicBezTo>
                    <a:lnTo>
                      <a:pt x="95706" y="55170"/>
                    </a:lnTo>
                    <a:cubicBezTo>
                      <a:pt x="95446" y="54409"/>
                      <a:pt x="95043" y="53701"/>
                      <a:pt x="94523" y="53091"/>
                    </a:cubicBezTo>
                    <a:cubicBezTo>
                      <a:pt x="94949" y="53012"/>
                      <a:pt x="95377" y="52974"/>
                      <a:pt x="95802" y="52974"/>
                    </a:cubicBezTo>
                    <a:close/>
                    <a:moveTo>
                      <a:pt x="60697" y="57357"/>
                    </a:moveTo>
                    <a:cubicBezTo>
                      <a:pt x="60700" y="57357"/>
                      <a:pt x="60703" y="57357"/>
                      <a:pt x="60706" y="57357"/>
                    </a:cubicBezTo>
                    <a:lnTo>
                      <a:pt x="60706" y="57357"/>
                    </a:lnTo>
                    <a:cubicBezTo>
                      <a:pt x="60709" y="57357"/>
                      <a:pt x="60712" y="57357"/>
                      <a:pt x="60715" y="57357"/>
                    </a:cubicBezTo>
                    <a:close/>
                    <a:moveTo>
                      <a:pt x="48839" y="53117"/>
                    </a:moveTo>
                    <a:cubicBezTo>
                      <a:pt x="50775" y="53117"/>
                      <a:pt x="52650" y="53921"/>
                      <a:pt x="53995" y="55376"/>
                    </a:cubicBezTo>
                    <a:lnTo>
                      <a:pt x="53995" y="55376"/>
                    </a:lnTo>
                    <a:cubicBezTo>
                      <a:pt x="53992" y="55376"/>
                      <a:pt x="53989" y="55376"/>
                      <a:pt x="53986" y="55376"/>
                    </a:cubicBezTo>
                    <a:cubicBezTo>
                      <a:pt x="53966" y="55376"/>
                      <a:pt x="53946" y="55376"/>
                      <a:pt x="53927" y="55376"/>
                    </a:cubicBezTo>
                    <a:cubicBezTo>
                      <a:pt x="52067" y="55376"/>
                      <a:pt x="50299" y="56206"/>
                      <a:pt x="49049" y="57509"/>
                    </a:cubicBezTo>
                    <a:cubicBezTo>
                      <a:pt x="49138" y="55923"/>
                      <a:pt x="48556" y="54418"/>
                      <a:pt x="47561" y="53235"/>
                    </a:cubicBezTo>
                    <a:cubicBezTo>
                      <a:pt x="47987" y="53156"/>
                      <a:pt x="48414" y="53117"/>
                      <a:pt x="48839" y="53117"/>
                    </a:cubicBezTo>
                    <a:close/>
                    <a:moveTo>
                      <a:pt x="59142" y="53117"/>
                    </a:moveTo>
                    <a:cubicBezTo>
                      <a:pt x="59567" y="53117"/>
                      <a:pt x="59994" y="53156"/>
                      <a:pt x="60420" y="53235"/>
                    </a:cubicBezTo>
                    <a:cubicBezTo>
                      <a:pt x="59425" y="54427"/>
                      <a:pt x="58843" y="55932"/>
                      <a:pt x="58932" y="57518"/>
                    </a:cubicBezTo>
                    <a:lnTo>
                      <a:pt x="58923" y="57509"/>
                    </a:lnTo>
                    <a:cubicBezTo>
                      <a:pt x="57682" y="56206"/>
                      <a:pt x="55914" y="55376"/>
                      <a:pt x="54046" y="55376"/>
                    </a:cubicBezTo>
                    <a:cubicBezTo>
                      <a:pt x="54029" y="55376"/>
                      <a:pt x="54012" y="55376"/>
                      <a:pt x="53995" y="55376"/>
                    </a:cubicBezTo>
                    <a:lnTo>
                      <a:pt x="53995" y="55376"/>
                    </a:lnTo>
                    <a:cubicBezTo>
                      <a:pt x="55333" y="53921"/>
                      <a:pt x="57206" y="53117"/>
                      <a:pt x="59142" y="53117"/>
                    </a:cubicBezTo>
                    <a:close/>
                    <a:moveTo>
                      <a:pt x="25317" y="53179"/>
                    </a:moveTo>
                    <a:cubicBezTo>
                      <a:pt x="27247" y="53179"/>
                      <a:pt x="29113" y="53976"/>
                      <a:pt x="30456" y="55421"/>
                    </a:cubicBezTo>
                    <a:cubicBezTo>
                      <a:pt x="30436" y="55421"/>
                      <a:pt x="30416" y="55421"/>
                      <a:pt x="30397" y="55421"/>
                    </a:cubicBezTo>
                    <a:cubicBezTo>
                      <a:pt x="28528" y="55421"/>
                      <a:pt x="26769" y="56259"/>
                      <a:pt x="25528" y="57554"/>
                    </a:cubicBezTo>
                    <a:cubicBezTo>
                      <a:pt x="25563" y="56819"/>
                      <a:pt x="25456" y="56075"/>
                      <a:pt x="25223" y="55376"/>
                    </a:cubicBezTo>
                    <a:lnTo>
                      <a:pt x="25223" y="55385"/>
                    </a:lnTo>
                    <a:cubicBezTo>
                      <a:pt x="24963" y="54624"/>
                      <a:pt x="24560" y="53916"/>
                      <a:pt x="24031" y="53298"/>
                    </a:cubicBezTo>
                    <a:cubicBezTo>
                      <a:pt x="24460" y="53218"/>
                      <a:pt x="24890" y="53179"/>
                      <a:pt x="25317" y="53179"/>
                    </a:cubicBezTo>
                    <a:close/>
                    <a:moveTo>
                      <a:pt x="12293" y="53188"/>
                    </a:moveTo>
                    <a:cubicBezTo>
                      <a:pt x="12719" y="53188"/>
                      <a:pt x="13147" y="53227"/>
                      <a:pt x="13574" y="53307"/>
                    </a:cubicBezTo>
                    <a:cubicBezTo>
                      <a:pt x="13055" y="53925"/>
                      <a:pt x="12651" y="54624"/>
                      <a:pt x="12391" y="55385"/>
                    </a:cubicBezTo>
                    <a:cubicBezTo>
                      <a:pt x="12150" y="56084"/>
                      <a:pt x="12051" y="56819"/>
                      <a:pt x="12087" y="57554"/>
                    </a:cubicBezTo>
                    <a:lnTo>
                      <a:pt x="12087" y="57572"/>
                    </a:lnTo>
                    <a:cubicBezTo>
                      <a:pt x="10845" y="56268"/>
                      <a:pt x="9086" y="55430"/>
                      <a:pt x="7218" y="55430"/>
                    </a:cubicBezTo>
                    <a:cubicBezTo>
                      <a:pt x="7198" y="55430"/>
                      <a:pt x="7178" y="55430"/>
                      <a:pt x="7159" y="55430"/>
                    </a:cubicBezTo>
                    <a:cubicBezTo>
                      <a:pt x="8501" y="53985"/>
                      <a:pt x="10367" y="53188"/>
                      <a:pt x="12293" y="53188"/>
                    </a:cubicBezTo>
                    <a:close/>
                    <a:moveTo>
                      <a:pt x="106098" y="52962"/>
                    </a:moveTo>
                    <a:cubicBezTo>
                      <a:pt x="106573" y="52962"/>
                      <a:pt x="107051" y="53010"/>
                      <a:pt x="107525" y="53109"/>
                    </a:cubicBezTo>
                    <a:cubicBezTo>
                      <a:pt x="106514" y="54361"/>
                      <a:pt x="105950" y="55943"/>
                      <a:pt x="106117" y="57615"/>
                    </a:cubicBezTo>
                    <a:lnTo>
                      <a:pt x="106117" y="57615"/>
                    </a:lnTo>
                    <a:cubicBezTo>
                      <a:pt x="104869" y="56153"/>
                      <a:pt x="102981" y="55206"/>
                      <a:pt x="100985" y="55206"/>
                    </a:cubicBezTo>
                    <a:cubicBezTo>
                      <a:pt x="100976" y="55206"/>
                      <a:pt x="100966" y="55206"/>
                      <a:pt x="100957" y="55206"/>
                    </a:cubicBezTo>
                    <a:cubicBezTo>
                      <a:pt x="102302" y="53761"/>
                      <a:pt x="104171" y="52962"/>
                      <a:pt x="106098" y="52962"/>
                    </a:cubicBezTo>
                    <a:close/>
                    <a:moveTo>
                      <a:pt x="70812" y="48526"/>
                    </a:moveTo>
                    <a:cubicBezTo>
                      <a:pt x="71289" y="48526"/>
                      <a:pt x="71770" y="48575"/>
                      <a:pt x="72248" y="48674"/>
                    </a:cubicBezTo>
                    <a:cubicBezTo>
                      <a:pt x="71271" y="49928"/>
                      <a:pt x="70742" y="51496"/>
                      <a:pt x="70939" y="53145"/>
                    </a:cubicBezTo>
                    <a:cubicBezTo>
                      <a:pt x="71447" y="53031"/>
                      <a:pt x="71960" y="52976"/>
                      <a:pt x="72468" y="52976"/>
                    </a:cubicBezTo>
                    <a:cubicBezTo>
                      <a:pt x="74401" y="52976"/>
                      <a:pt x="76276" y="53777"/>
                      <a:pt x="77624" y="55224"/>
                    </a:cubicBezTo>
                    <a:cubicBezTo>
                      <a:pt x="77606" y="55224"/>
                      <a:pt x="77587" y="55224"/>
                      <a:pt x="77569" y="55224"/>
                    </a:cubicBezTo>
                    <a:cubicBezTo>
                      <a:pt x="75520" y="55224"/>
                      <a:pt x="73598" y="56223"/>
                      <a:pt x="72355" y="57751"/>
                    </a:cubicBezTo>
                    <a:cubicBezTo>
                      <a:pt x="72694" y="54052"/>
                      <a:pt x="69407" y="50779"/>
                      <a:pt x="65713" y="50779"/>
                    </a:cubicBezTo>
                    <a:cubicBezTo>
                      <a:pt x="65693" y="50779"/>
                      <a:pt x="65673" y="50779"/>
                      <a:pt x="65653" y="50780"/>
                    </a:cubicBezTo>
                    <a:cubicBezTo>
                      <a:pt x="66997" y="49327"/>
                      <a:pt x="68873" y="48526"/>
                      <a:pt x="70812" y="48526"/>
                    </a:cubicBezTo>
                    <a:close/>
                    <a:moveTo>
                      <a:pt x="35611" y="53168"/>
                    </a:moveTo>
                    <a:cubicBezTo>
                      <a:pt x="36086" y="53168"/>
                      <a:pt x="36566" y="53216"/>
                      <a:pt x="37042" y="53315"/>
                    </a:cubicBezTo>
                    <a:cubicBezTo>
                      <a:pt x="36031" y="54567"/>
                      <a:pt x="35458" y="56149"/>
                      <a:pt x="35634" y="57812"/>
                    </a:cubicBezTo>
                    <a:lnTo>
                      <a:pt x="35634" y="57812"/>
                    </a:lnTo>
                    <a:cubicBezTo>
                      <a:pt x="34382" y="56357"/>
                      <a:pt x="32515" y="55412"/>
                      <a:pt x="30530" y="55412"/>
                    </a:cubicBezTo>
                    <a:cubicBezTo>
                      <a:pt x="30511" y="55412"/>
                      <a:pt x="30492" y="55412"/>
                      <a:pt x="30474" y="55412"/>
                    </a:cubicBezTo>
                    <a:cubicBezTo>
                      <a:pt x="31811" y="53967"/>
                      <a:pt x="33679" y="53168"/>
                      <a:pt x="35611" y="53168"/>
                    </a:cubicBezTo>
                    <a:close/>
                    <a:moveTo>
                      <a:pt x="112818" y="51075"/>
                    </a:moveTo>
                    <a:cubicBezTo>
                      <a:pt x="115995" y="51075"/>
                      <a:pt x="119174" y="53154"/>
                      <a:pt x="119218" y="57312"/>
                    </a:cubicBezTo>
                    <a:cubicBezTo>
                      <a:pt x="118743" y="57210"/>
                      <a:pt x="118265" y="57160"/>
                      <a:pt x="117790" y="57160"/>
                    </a:cubicBezTo>
                    <a:cubicBezTo>
                      <a:pt x="115926" y="57160"/>
                      <a:pt x="114120" y="57927"/>
                      <a:pt x="112821" y="59319"/>
                    </a:cubicBezTo>
                    <a:cubicBezTo>
                      <a:pt x="111549" y="57940"/>
                      <a:pt x="109750" y="57161"/>
                      <a:pt x="107870" y="57160"/>
                    </a:cubicBezTo>
                    <a:lnTo>
                      <a:pt x="107870" y="57160"/>
                    </a:lnTo>
                    <a:cubicBezTo>
                      <a:pt x="107388" y="57160"/>
                      <a:pt x="106905" y="57214"/>
                      <a:pt x="106432" y="57312"/>
                    </a:cubicBezTo>
                    <a:cubicBezTo>
                      <a:pt x="106468" y="53154"/>
                      <a:pt x="109642" y="51075"/>
                      <a:pt x="112818" y="51075"/>
                    </a:cubicBezTo>
                    <a:close/>
                    <a:moveTo>
                      <a:pt x="136134" y="51090"/>
                    </a:moveTo>
                    <a:cubicBezTo>
                      <a:pt x="139310" y="51090"/>
                      <a:pt x="142484" y="53169"/>
                      <a:pt x="142525" y="57330"/>
                    </a:cubicBezTo>
                    <a:cubicBezTo>
                      <a:pt x="142043" y="57224"/>
                      <a:pt x="141557" y="57173"/>
                      <a:pt x="141075" y="57173"/>
                    </a:cubicBezTo>
                    <a:cubicBezTo>
                      <a:pt x="139225" y="57173"/>
                      <a:pt x="137430" y="57933"/>
                      <a:pt x="136136" y="59319"/>
                    </a:cubicBezTo>
                    <a:lnTo>
                      <a:pt x="136136" y="59328"/>
                    </a:lnTo>
                    <a:cubicBezTo>
                      <a:pt x="134854" y="57957"/>
                      <a:pt x="133062" y="57168"/>
                      <a:pt x="131181" y="57168"/>
                    </a:cubicBezTo>
                    <a:cubicBezTo>
                      <a:pt x="130697" y="57168"/>
                      <a:pt x="130213" y="57222"/>
                      <a:pt x="129738" y="57330"/>
                    </a:cubicBezTo>
                    <a:cubicBezTo>
                      <a:pt x="129778" y="53171"/>
                      <a:pt x="132957" y="51090"/>
                      <a:pt x="136134" y="51090"/>
                    </a:cubicBezTo>
                    <a:close/>
                    <a:moveTo>
                      <a:pt x="89294" y="51126"/>
                    </a:moveTo>
                    <a:cubicBezTo>
                      <a:pt x="91873" y="51126"/>
                      <a:pt x="94452" y="52497"/>
                      <a:pt x="95348" y="55242"/>
                    </a:cubicBezTo>
                    <a:cubicBezTo>
                      <a:pt x="95572" y="55923"/>
                      <a:pt x="95679" y="56631"/>
                      <a:pt x="95688" y="57348"/>
                    </a:cubicBezTo>
                    <a:cubicBezTo>
                      <a:pt x="95215" y="57246"/>
                      <a:pt x="94738" y="57196"/>
                      <a:pt x="94264" y="57196"/>
                    </a:cubicBezTo>
                    <a:cubicBezTo>
                      <a:pt x="92405" y="57196"/>
                      <a:pt x="90599" y="57962"/>
                      <a:pt x="89299" y="59355"/>
                    </a:cubicBezTo>
                    <a:cubicBezTo>
                      <a:pt x="88027" y="57975"/>
                      <a:pt x="86226" y="57195"/>
                      <a:pt x="84353" y="57195"/>
                    </a:cubicBezTo>
                    <a:cubicBezTo>
                      <a:pt x="83860" y="57195"/>
                      <a:pt x="83376" y="57249"/>
                      <a:pt x="82910" y="57348"/>
                    </a:cubicBezTo>
                    <a:cubicBezTo>
                      <a:pt x="82902" y="56631"/>
                      <a:pt x="83009" y="55923"/>
                      <a:pt x="83224" y="55242"/>
                    </a:cubicBezTo>
                    <a:lnTo>
                      <a:pt x="83233" y="55242"/>
                    </a:lnTo>
                    <a:cubicBezTo>
                      <a:pt x="84129" y="52499"/>
                      <a:pt x="86712" y="51126"/>
                      <a:pt x="89294" y="51126"/>
                    </a:cubicBezTo>
                    <a:close/>
                    <a:moveTo>
                      <a:pt x="42335" y="51276"/>
                    </a:moveTo>
                    <a:cubicBezTo>
                      <a:pt x="45511" y="51276"/>
                      <a:pt x="48686" y="53352"/>
                      <a:pt x="48726" y="57509"/>
                    </a:cubicBezTo>
                    <a:cubicBezTo>
                      <a:pt x="48253" y="57407"/>
                      <a:pt x="47776" y="57357"/>
                      <a:pt x="47302" y="57357"/>
                    </a:cubicBezTo>
                    <a:cubicBezTo>
                      <a:pt x="45443" y="57357"/>
                      <a:pt x="43639" y="58124"/>
                      <a:pt x="42346" y="59516"/>
                    </a:cubicBezTo>
                    <a:cubicBezTo>
                      <a:pt x="41065" y="58136"/>
                      <a:pt x="39264" y="57357"/>
                      <a:pt x="37382" y="57357"/>
                    </a:cubicBezTo>
                    <a:cubicBezTo>
                      <a:pt x="36898" y="57357"/>
                      <a:pt x="36415" y="57410"/>
                      <a:pt x="35940" y="57509"/>
                    </a:cubicBezTo>
                    <a:cubicBezTo>
                      <a:pt x="35980" y="53355"/>
                      <a:pt x="39158" y="51276"/>
                      <a:pt x="42335" y="51276"/>
                    </a:cubicBezTo>
                    <a:close/>
                    <a:moveTo>
                      <a:pt x="65660" y="51276"/>
                    </a:moveTo>
                    <a:cubicBezTo>
                      <a:pt x="68835" y="51276"/>
                      <a:pt x="72010" y="53352"/>
                      <a:pt x="72050" y="57509"/>
                    </a:cubicBezTo>
                    <a:cubicBezTo>
                      <a:pt x="71577" y="57407"/>
                      <a:pt x="71100" y="57357"/>
                      <a:pt x="70626" y="57357"/>
                    </a:cubicBezTo>
                    <a:cubicBezTo>
                      <a:pt x="68767" y="57357"/>
                      <a:pt x="66961" y="58124"/>
                      <a:pt x="65662" y="59516"/>
                    </a:cubicBezTo>
                    <a:cubicBezTo>
                      <a:pt x="64382" y="58138"/>
                      <a:pt x="62585" y="57359"/>
                      <a:pt x="60706" y="57357"/>
                    </a:cubicBezTo>
                    <a:lnTo>
                      <a:pt x="60706" y="57357"/>
                    </a:lnTo>
                    <a:cubicBezTo>
                      <a:pt x="60217" y="57357"/>
                      <a:pt x="59736" y="57411"/>
                      <a:pt x="59264" y="57509"/>
                    </a:cubicBezTo>
                    <a:cubicBezTo>
                      <a:pt x="59304" y="53355"/>
                      <a:pt x="62482" y="51276"/>
                      <a:pt x="65660" y="51276"/>
                    </a:cubicBezTo>
                    <a:close/>
                    <a:moveTo>
                      <a:pt x="18806" y="51334"/>
                    </a:moveTo>
                    <a:cubicBezTo>
                      <a:pt x="21388" y="51334"/>
                      <a:pt x="23969" y="52707"/>
                      <a:pt x="24864" y="55457"/>
                    </a:cubicBezTo>
                    <a:cubicBezTo>
                      <a:pt x="25079" y="56138"/>
                      <a:pt x="25196" y="56846"/>
                      <a:pt x="25205" y="57563"/>
                    </a:cubicBezTo>
                    <a:cubicBezTo>
                      <a:pt x="24724" y="57458"/>
                      <a:pt x="24240" y="57407"/>
                      <a:pt x="23760" y="57407"/>
                    </a:cubicBezTo>
                    <a:cubicBezTo>
                      <a:pt x="21902" y="57407"/>
                      <a:pt x="20103" y="58173"/>
                      <a:pt x="18807" y="59561"/>
                    </a:cubicBezTo>
                    <a:cubicBezTo>
                      <a:pt x="17535" y="58190"/>
                      <a:pt x="15734" y="57401"/>
                      <a:pt x="13861" y="57401"/>
                    </a:cubicBezTo>
                    <a:cubicBezTo>
                      <a:pt x="13377" y="57401"/>
                      <a:pt x="12884" y="57455"/>
                      <a:pt x="12418" y="57563"/>
                    </a:cubicBezTo>
                    <a:cubicBezTo>
                      <a:pt x="12418" y="56837"/>
                      <a:pt x="12526" y="56129"/>
                      <a:pt x="12741" y="55448"/>
                    </a:cubicBezTo>
                    <a:lnTo>
                      <a:pt x="12741" y="55457"/>
                    </a:lnTo>
                    <a:cubicBezTo>
                      <a:pt x="13637" y="52710"/>
                      <a:pt x="16222" y="51334"/>
                      <a:pt x="18806" y="51334"/>
                    </a:cubicBezTo>
                    <a:close/>
                    <a:moveTo>
                      <a:pt x="117967" y="57526"/>
                    </a:moveTo>
                    <a:cubicBezTo>
                      <a:pt x="118391" y="57526"/>
                      <a:pt x="118819" y="57564"/>
                      <a:pt x="119245" y="57643"/>
                    </a:cubicBezTo>
                    <a:cubicBezTo>
                      <a:pt x="118726" y="58253"/>
                      <a:pt x="118322" y="58961"/>
                      <a:pt x="118063" y="59722"/>
                    </a:cubicBezTo>
                    <a:cubicBezTo>
                      <a:pt x="117821" y="60430"/>
                      <a:pt x="117713" y="61165"/>
                      <a:pt x="117758" y="61909"/>
                    </a:cubicBezTo>
                    <a:cubicBezTo>
                      <a:pt x="116510" y="60598"/>
                      <a:pt x="114739" y="59767"/>
                      <a:pt x="112860" y="59767"/>
                    </a:cubicBezTo>
                    <a:cubicBezTo>
                      <a:pt x="112850" y="59767"/>
                      <a:pt x="112840" y="59767"/>
                      <a:pt x="112830" y="59767"/>
                    </a:cubicBezTo>
                    <a:cubicBezTo>
                      <a:pt x="114167" y="58327"/>
                      <a:pt x="116034" y="57526"/>
                      <a:pt x="117967" y="57526"/>
                    </a:cubicBezTo>
                    <a:close/>
                    <a:moveTo>
                      <a:pt x="130990" y="57535"/>
                    </a:moveTo>
                    <a:cubicBezTo>
                      <a:pt x="132923" y="57535"/>
                      <a:pt x="134790" y="58336"/>
                      <a:pt x="136127" y="59776"/>
                    </a:cubicBezTo>
                    <a:cubicBezTo>
                      <a:pt x="136117" y="59776"/>
                      <a:pt x="136107" y="59776"/>
                      <a:pt x="136097" y="59776"/>
                    </a:cubicBezTo>
                    <a:cubicBezTo>
                      <a:pt x="134226" y="59776"/>
                      <a:pt x="132446" y="60607"/>
                      <a:pt x="131199" y="61918"/>
                    </a:cubicBezTo>
                    <a:cubicBezTo>
                      <a:pt x="131234" y="61183"/>
                      <a:pt x="131136" y="60439"/>
                      <a:pt x="130894" y="59731"/>
                    </a:cubicBezTo>
                    <a:cubicBezTo>
                      <a:pt x="130634" y="58970"/>
                      <a:pt x="130231" y="58271"/>
                      <a:pt x="129711" y="57652"/>
                    </a:cubicBezTo>
                    <a:cubicBezTo>
                      <a:pt x="130137" y="57573"/>
                      <a:pt x="130565" y="57535"/>
                      <a:pt x="130990" y="57535"/>
                    </a:cubicBezTo>
                    <a:close/>
                    <a:moveTo>
                      <a:pt x="84143" y="57571"/>
                    </a:moveTo>
                    <a:cubicBezTo>
                      <a:pt x="86075" y="57571"/>
                      <a:pt x="87945" y="58371"/>
                      <a:pt x="89282" y="59821"/>
                    </a:cubicBezTo>
                    <a:lnTo>
                      <a:pt x="89282" y="59821"/>
                    </a:lnTo>
                    <a:cubicBezTo>
                      <a:pt x="89265" y="59821"/>
                      <a:pt x="89248" y="59821"/>
                      <a:pt x="89231" y="59821"/>
                    </a:cubicBezTo>
                    <a:cubicBezTo>
                      <a:pt x="87362" y="59821"/>
                      <a:pt x="85595" y="60659"/>
                      <a:pt x="84353" y="61962"/>
                    </a:cubicBezTo>
                    <a:cubicBezTo>
                      <a:pt x="84434" y="60367"/>
                      <a:pt x="83851" y="58871"/>
                      <a:pt x="82866" y="57688"/>
                    </a:cubicBezTo>
                    <a:cubicBezTo>
                      <a:pt x="83291" y="57609"/>
                      <a:pt x="83719" y="57571"/>
                      <a:pt x="84143" y="57571"/>
                    </a:cubicBezTo>
                    <a:close/>
                    <a:moveTo>
                      <a:pt x="94437" y="57571"/>
                    </a:moveTo>
                    <a:cubicBezTo>
                      <a:pt x="94862" y="57571"/>
                      <a:pt x="95290" y="57609"/>
                      <a:pt x="95715" y="57688"/>
                    </a:cubicBezTo>
                    <a:cubicBezTo>
                      <a:pt x="94720" y="58871"/>
                      <a:pt x="94138" y="60367"/>
                      <a:pt x="94228" y="61962"/>
                    </a:cubicBezTo>
                    <a:cubicBezTo>
                      <a:pt x="92977" y="60659"/>
                      <a:pt x="91218" y="59821"/>
                      <a:pt x="89350" y="59821"/>
                    </a:cubicBezTo>
                    <a:cubicBezTo>
                      <a:pt x="89333" y="59821"/>
                      <a:pt x="89316" y="59821"/>
                      <a:pt x="89299" y="59821"/>
                    </a:cubicBezTo>
                    <a:lnTo>
                      <a:pt x="89299" y="59821"/>
                    </a:lnTo>
                    <a:cubicBezTo>
                      <a:pt x="90636" y="58371"/>
                      <a:pt x="92506" y="57571"/>
                      <a:pt x="94437" y="57571"/>
                    </a:cubicBezTo>
                    <a:close/>
                    <a:moveTo>
                      <a:pt x="47495" y="57735"/>
                    </a:moveTo>
                    <a:cubicBezTo>
                      <a:pt x="47916" y="57735"/>
                      <a:pt x="48340" y="57773"/>
                      <a:pt x="48762" y="57849"/>
                    </a:cubicBezTo>
                    <a:cubicBezTo>
                      <a:pt x="48242" y="58468"/>
                      <a:pt x="47839" y="59176"/>
                      <a:pt x="47579" y="59937"/>
                    </a:cubicBezTo>
                    <a:cubicBezTo>
                      <a:pt x="47337" y="60636"/>
                      <a:pt x="47230" y="61371"/>
                      <a:pt x="47275" y="62115"/>
                    </a:cubicBezTo>
                    <a:lnTo>
                      <a:pt x="47275" y="62124"/>
                    </a:lnTo>
                    <a:cubicBezTo>
                      <a:pt x="46033" y="60820"/>
                      <a:pt x="44265" y="59982"/>
                      <a:pt x="42405" y="59982"/>
                    </a:cubicBezTo>
                    <a:cubicBezTo>
                      <a:pt x="42386" y="59982"/>
                      <a:pt x="42366" y="59982"/>
                      <a:pt x="42346" y="59982"/>
                    </a:cubicBezTo>
                    <a:cubicBezTo>
                      <a:pt x="43686" y="58532"/>
                      <a:pt x="45558" y="57735"/>
                      <a:pt x="47495" y="57735"/>
                    </a:cubicBezTo>
                    <a:close/>
                    <a:moveTo>
                      <a:pt x="60510" y="57740"/>
                    </a:moveTo>
                    <a:cubicBezTo>
                      <a:pt x="62438" y="57740"/>
                      <a:pt x="64308" y="58537"/>
                      <a:pt x="65644" y="59982"/>
                    </a:cubicBezTo>
                    <a:cubicBezTo>
                      <a:pt x="65624" y="59982"/>
                      <a:pt x="65604" y="59982"/>
                      <a:pt x="65585" y="59982"/>
                    </a:cubicBezTo>
                    <a:cubicBezTo>
                      <a:pt x="63725" y="59982"/>
                      <a:pt x="61957" y="60820"/>
                      <a:pt x="60715" y="62124"/>
                    </a:cubicBezTo>
                    <a:cubicBezTo>
                      <a:pt x="60751" y="61380"/>
                      <a:pt x="60653" y="60636"/>
                      <a:pt x="60411" y="59937"/>
                    </a:cubicBezTo>
                    <a:cubicBezTo>
                      <a:pt x="60151" y="59176"/>
                      <a:pt x="59748" y="58468"/>
                      <a:pt x="59228" y="57858"/>
                    </a:cubicBezTo>
                    <a:cubicBezTo>
                      <a:pt x="59655" y="57779"/>
                      <a:pt x="60084" y="57740"/>
                      <a:pt x="60510" y="57740"/>
                    </a:cubicBezTo>
                    <a:close/>
                    <a:moveTo>
                      <a:pt x="23936" y="57764"/>
                    </a:moveTo>
                    <a:cubicBezTo>
                      <a:pt x="24366" y="57764"/>
                      <a:pt x="24800" y="57804"/>
                      <a:pt x="25232" y="57885"/>
                    </a:cubicBezTo>
                    <a:cubicBezTo>
                      <a:pt x="24237" y="59059"/>
                      <a:pt x="23655" y="60565"/>
                      <a:pt x="23744" y="62151"/>
                    </a:cubicBezTo>
                    <a:cubicBezTo>
                      <a:pt x="22494" y="60847"/>
                      <a:pt x="20727" y="60018"/>
                      <a:pt x="18867" y="60018"/>
                    </a:cubicBezTo>
                    <a:cubicBezTo>
                      <a:pt x="18847" y="60018"/>
                      <a:pt x="18827" y="60018"/>
                      <a:pt x="18807" y="60018"/>
                    </a:cubicBezTo>
                    <a:cubicBezTo>
                      <a:pt x="18787" y="60018"/>
                      <a:pt x="18767" y="60018"/>
                      <a:pt x="18747" y="60018"/>
                    </a:cubicBezTo>
                    <a:cubicBezTo>
                      <a:pt x="16879" y="60018"/>
                      <a:pt x="15111" y="60847"/>
                      <a:pt x="13870" y="62151"/>
                    </a:cubicBezTo>
                    <a:cubicBezTo>
                      <a:pt x="13951" y="60573"/>
                      <a:pt x="13368" y="59068"/>
                      <a:pt x="12382" y="57885"/>
                    </a:cubicBezTo>
                    <a:lnTo>
                      <a:pt x="12374" y="57885"/>
                    </a:lnTo>
                    <a:cubicBezTo>
                      <a:pt x="12805" y="57804"/>
                      <a:pt x="13239" y="57764"/>
                      <a:pt x="13670" y="57764"/>
                    </a:cubicBezTo>
                    <a:cubicBezTo>
                      <a:pt x="15599" y="57764"/>
                      <a:pt x="17467" y="58566"/>
                      <a:pt x="18807" y="60009"/>
                    </a:cubicBezTo>
                    <a:cubicBezTo>
                      <a:pt x="20140" y="58566"/>
                      <a:pt x="22007" y="57764"/>
                      <a:pt x="23936" y="57764"/>
                    </a:cubicBezTo>
                    <a:close/>
                    <a:moveTo>
                      <a:pt x="107668" y="57528"/>
                    </a:moveTo>
                    <a:cubicBezTo>
                      <a:pt x="109594" y="57528"/>
                      <a:pt x="111464" y="58327"/>
                      <a:pt x="112812" y="59767"/>
                    </a:cubicBezTo>
                    <a:cubicBezTo>
                      <a:pt x="112793" y="59767"/>
                      <a:pt x="112774" y="59767"/>
                      <a:pt x="112756" y="59767"/>
                    </a:cubicBezTo>
                    <a:cubicBezTo>
                      <a:pt x="110769" y="59767"/>
                      <a:pt x="108902" y="60712"/>
                      <a:pt x="107650" y="62159"/>
                    </a:cubicBezTo>
                    <a:lnTo>
                      <a:pt x="107650" y="62159"/>
                    </a:lnTo>
                    <a:cubicBezTo>
                      <a:pt x="107803" y="60502"/>
                      <a:pt x="107211" y="58925"/>
                      <a:pt x="106181" y="57688"/>
                    </a:cubicBezTo>
                    <a:cubicBezTo>
                      <a:pt x="106675" y="57580"/>
                      <a:pt x="107173" y="57528"/>
                      <a:pt x="107668" y="57528"/>
                    </a:cubicBezTo>
                    <a:close/>
                    <a:moveTo>
                      <a:pt x="37187" y="57724"/>
                    </a:moveTo>
                    <a:cubicBezTo>
                      <a:pt x="39116" y="57724"/>
                      <a:pt x="40983" y="58519"/>
                      <a:pt x="42328" y="59964"/>
                    </a:cubicBezTo>
                    <a:cubicBezTo>
                      <a:pt x="42310" y="59964"/>
                      <a:pt x="42291" y="59964"/>
                      <a:pt x="42273" y="59964"/>
                    </a:cubicBezTo>
                    <a:cubicBezTo>
                      <a:pt x="40286" y="59964"/>
                      <a:pt x="38419" y="60910"/>
                      <a:pt x="37167" y="62366"/>
                    </a:cubicBezTo>
                    <a:cubicBezTo>
                      <a:pt x="37320" y="60699"/>
                      <a:pt x="36728" y="59122"/>
                      <a:pt x="35698" y="57894"/>
                    </a:cubicBezTo>
                    <a:lnTo>
                      <a:pt x="35689" y="57885"/>
                    </a:lnTo>
                    <a:cubicBezTo>
                      <a:pt x="36187" y="57777"/>
                      <a:pt x="36689" y="57724"/>
                      <a:pt x="37187" y="57724"/>
                    </a:cubicBezTo>
                    <a:close/>
                    <a:moveTo>
                      <a:pt x="124486" y="55678"/>
                    </a:moveTo>
                    <a:cubicBezTo>
                      <a:pt x="127068" y="55678"/>
                      <a:pt x="129649" y="57049"/>
                      <a:pt x="130544" y="59794"/>
                    </a:cubicBezTo>
                    <a:cubicBezTo>
                      <a:pt x="130760" y="60475"/>
                      <a:pt x="130876" y="61183"/>
                      <a:pt x="130876" y="61900"/>
                    </a:cubicBezTo>
                    <a:cubicBezTo>
                      <a:pt x="130403" y="61798"/>
                      <a:pt x="129926" y="61748"/>
                      <a:pt x="129452" y="61748"/>
                    </a:cubicBezTo>
                    <a:cubicBezTo>
                      <a:pt x="127593" y="61748"/>
                      <a:pt x="125787" y="62514"/>
                      <a:pt x="124487" y="63907"/>
                    </a:cubicBezTo>
                    <a:cubicBezTo>
                      <a:pt x="123215" y="62527"/>
                      <a:pt x="121414" y="61747"/>
                      <a:pt x="119541" y="61747"/>
                    </a:cubicBezTo>
                    <a:cubicBezTo>
                      <a:pt x="119048" y="61747"/>
                      <a:pt x="118564" y="61801"/>
                      <a:pt x="118080" y="61909"/>
                    </a:cubicBezTo>
                    <a:cubicBezTo>
                      <a:pt x="118080" y="61192"/>
                      <a:pt x="118197" y="60484"/>
                      <a:pt x="118412" y="59803"/>
                    </a:cubicBezTo>
                    <a:lnTo>
                      <a:pt x="118421" y="59794"/>
                    </a:lnTo>
                    <a:cubicBezTo>
                      <a:pt x="119317" y="57051"/>
                      <a:pt x="121902" y="55678"/>
                      <a:pt x="124486" y="55678"/>
                    </a:cubicBezTo>
                    <a:close/>
                    <a:moveTo>
                      <a:pt x="77628" y="55717"/>
                    </a:moveTo>
                    <a:cubicBezTo>
                      <a:pt x="80804" y="55717"/>
                      <a:pt x="83980" y="57795"/>
                      <a:pt x="84022" y="61951"/>
                    </a:cubicBezTo>
                    <a:lnTo>
                      <a:pt x="84022" y="61951"/>
                    </a:lnTo>
                    <a:cubicBezTo>
                      <a:pt x="83546" y="61848"/>
                      <a:pt x="83066" y="61797"/>
                      <a:pt x="82590" y="61797"/>
                    </a:cubicBezTo>
                    <a:cubicBezTo>
                      <a:pt x="80737" y="61797"/>
                      <a:pt x="78939" y="62563"/>
                      <a:pt x="77651" y="63952"/>
                    </a:cubicBezTo>
                    <a:cubicBezTo>
                      <a:pt x="76377" y="62579"/>
                      <a:pt x="74589" y="61801"/>
                      <a:pt x="72710" y="61801"/>
                    </a:cubicBezTo>
                    <a:cubicBezTo>
                      <a:pt x="72699" y="61801"/>
                      <a:pt x="72688" y="61801"/>
                      <a:pt x="72678" y="61801"/>
                    </a:cubicBezTo>
                    <a:cubicBezTo>
                      <a:pt x="72194" y="61801"/>
                      <a:pt x="71710" y="61846"/>
                      <a:pt x="71235" y="61953"/>
                    </a:cubicBezTo>
                    <a:cubicBezTo>
                      <a:pt x="71275" y="57796"/>
                      <a:pt x="74452" y="55717"/>
                      <a:pt x="77628" y="55717"/>
                    </a:cubicBezTo>
                    <a:close/>
                    <a:moveTo>
                      <a:pt x="100943" y="55717"/>
                    </a:moveTo>
                    <a:cubicBezTo>
                      <a:pt x="104119" y="55717"/>
                      <a:pt x="107295" y="57795"/>
                      <a:pt x="107337" y="61951"/>
                    </a:cubicBezTo>
                    <a:lnTo>
                      <a:pt x="107337" y="61951"/>
                    </a:lnTo>
                    <a:cubicBezTo>
                      <a:pt x="106865" y="61851"/>
                      <a:pt x="106389" y="61802"/>
                      <a:pt x="105918" y="61802"/>
                    </a:cubicBezTo>
                    <a:cubicBezTo>
                      <a:pt x="104057" y="61802"/>
                      <a:pt x="102256" y="62568"/>
                      <a:pt x="100957" y="63961"/>
                    </a:cubicBezTo>
                    <a:cubicBezTo>
                      <a:pt x="99683" y="62588"/>
                      <a:pt x="97895" y="61801"/>
                      <a:pt x="96025" y="61801"/>
                    </a:cubicBezTo>
                    <a:cubicBezTo>
                      <a:pt x="96014" y="61801"/>
                      <a:pt x="96003" y="61801"/>
                      <a:pt x="95993" y="61801"/>
                    </a:cubicBezTo>
                    <a:cubicBezTo>
                      <a:pt x="95509" y="61801"/>
                      <a:pt x="95025" y="61846"/>
                      <a:pt x="94550" y="61953"/>
                    </a:cubicBezTo>
                    <a:cubicBezTo>
                      <a:pt x="94590" y="57796"/>
                      <a:pt x="97767" y="55717"/>
                      <a:pt x="100943" y="55717"/>
                    </a:cubicBezTo>
                    <a:close/>
                    <a:moveTo>
                      <a:pt x="54007" y="55884"/>
                    </a:moveTo>
                    <a:cubicBezTo>
                      <a:pt x="56587" y="55884"/>
                      <a:pt x="59166" y="57255"/>
                      <a:pt x="60061" y="60000"/>
                    </a:cubicBezTo>
                    <a:cubicBezTo>
                      <a:pt x="60285" y="60681"/>
                      <a:pt x="60393" y="61389"/>
                      <a:pt x="60402" y="62106"/>
                    </a:cubicBezTo>
                    <a:cubicBezTo>
                      <a:pt x="59929" y="62004"/>
                      <a:pt x="59451" y="61954"/>
                      <a:pt x="58977" y="61954"/>
                    </a:cubicBezTo>
                    <a:cubicBezTo>
                      <a:pt x="57118" y="61954"/>
                      <a:pt x="55312" y="62720"/>
                      <a:pt x="54013" y="64113"/>
                    </a:cubicBezTo>
                    <a:cubicBezTo>
                      <a:pt x="52741" y="62733"/>
                      <a:pt x="50939" y="61953"/>
                      <a:pt x="49067" y="61953"/>
                    </a:cubicBezTo>
                    <a:cubicBezTo>
                      <a:pt x="48574" y="61953"/>
                      <a:pt x="48090" y="61998"/>
                      <a:pt x="47624" y="62106"/>
                    </a:cubicBezTo>
                    <a:cubicBezTo>
                      <a:pt x="47615" y="61389"/>
                      <a:pt x="47723" y="60681"/>
                      <a:pt x="47929" y="60009"/>
                    </a:cubicBezTo>
                    <a:lnTo>
                      <a:pt x="47947" y="60000"/>
                    </a:lnTo>
                    <a:cubicBezTo>
                      <a:pt x="48843" y="57257"/>
                      <a:pt x="51425" y="55884"/>
                      <a:pt x="54007" y="55884"/>
                    </a:cubicBezTo>
                    <a:close/>
                    <a:moveTo>
                      <a:pt x="7145" y="55914"/>
                    </a:moveTo>
                    <a:cubicBezTo>
                      <a:pt x="10322" y="55914"/>
                      <a:pt x="13498" y="57993"/>
                      <a:pt x="13538" y="62151"/>
                    </a:cubicBezTo>
                    <a:cubicBezTo>
                      <a:pt x="13063" y="62046"/>
                      <a:pt x="12582" y="61995"/>
                      <a:pt x="12105" y="61995"/>
                    </a:cubicBezTo>
                    <a:cubicBezTo>
                      <a:pt x="10247" y="61995"/>
                      <a:pt x="8440" y="62767"/>
                      <a:pt x="7150" y="64158"/>
                    </a:cubicBezTo>
                    <a:cubicBezTo>
                      <a:pt x="5875" y="62786"/>
                      <a:pt x="4096" y="61998"/>
                      <a:pt x="2226" y="61998"/>
                    </a:cubicBezTo>
                    <a:cubicBezTo>
                      <a:pt x="2216" y="61998"/>
                      <a:pt x="2205" y="61998"/>
                      <a:pt x="2194" y="61998"/>
                    </a:cubicBezTo>
                    <a:cubicBezTo>
                      <a:pt x="1711" y="61998"/>
                      <a:pt x="1227" y="62043"/>
                      <a:pt x="752" y="62151"/>
                    </a:cubicBezTo>
                    <a:cubicBezTo>
                      <a:pt x="792" y="57993"/>
                      <a:pt x="3969" y="55914"/>
                      <a:pt x="7145" y="55914"/>
                    </a:cubicBezTo>
                    <a:close/>
                    <a:moveTo>
                      <a:pt x="30465" y="55917"/>
                    </a:moveTo>
                    <a:cubicBezTo>
                      <a:pt x="33638" y="55917"/>
                      <a:pt x="36811" y="57993"/>
                      <a:pt x="36854" y="62147"/>
                    </a:cubicBezTo>
                    <a:lnTo>
                      <a:pt x="36854" y="62147"/>
                    </a:lnTo>
                    <a:cubicBezTo>
                      <a:pt x="36384" y="62047"/>
                      <a:pt x="35912" y="61999"/>
                      <a:pt x="35443" y="61999"/>
                    </a:cubicBezTo>
                    <a:cubicBezTo>
                      <a:pt x="33580" y="61999"/>
                      <a:pt x="31775" y="62765"/>
                      <a:pt x="30483" y="64158"/>
                    </a:cubicBezTo>
                    <a:cubicBezTo>
                      <a:pt x="29201" y="62778"/>
                      <a:pt x="27409" y="61998"/>
                      <a:pt x="25528" y="61998"/>
                    </a:cubicBezTo>
                    <a:cubicBezTo>
                      <a:pt x="25044" y="61998"/>
                      <a:pt x="24560" y="62052"/>
                      <a:pt x="24085" y="62151"/>
                    </a:cubicBezTo>
                    <a:cubicBezTo>
                      <a:pt x="24116" y="57996"/>
                      <a:pt x="27290" y="55917"/>
                      <a:pt x="30465" y="55917"/>
                    </a:cubicBezTo>
                    <a:close/>
                    <a:moveTo>
                      <a:pt x="119322" y="62140"/>
                    </a:moveTo>
                    <a:cubicBezTo>
                      <a:pt x="121256" y="62140"/>
                      <a:pt x="123125" y="62943"/>
                      <a:pt x="124469" y="64391"/>
                    </a:cubicBezTo>
                    <a:cubicBezTo>
                      <a:pt x="124450" y="64390"/>
                      <a:pt x="124430" y="64390"/>
                      <a:pt x="124410" y="64390"/>
                    </a:cubicBezTo>
                    <a:cubicBezTo>
                      <a:pt x="122541" y="64390"/>
                      <a:pt x="120773" y="65229"/>
                      <a:pt x="119532" y="66532"/>
                    </a:cubicBezTo>
                    <a:cubicBezTo>
                      <a:pt x="119613" y="64946"/>
                      <a:pt x="119030" y="63441"/>
                      <a:pt x="118045" y="62258"/>
                    </a:cubicBezTo>
                    <a:cubicBezTo>
                      <a:pt x="118470" y="62179"/>
                      <a:pt x="118898" y="62140"/>
                      <a:pt x="119322" y="62140"/>
                    </a:cubicBezTo>
                    <a:close/>
                    <a:moveTo>
                      <a:pt x="129616" y="62140"/>
                    </a:moveTo>
                    <a:cubicBezTo>
                      <a:pt x="130040" y="62140"/>
                      <a:pt x="130468" y="62179"/>
                      <a:pt x="130894" y="62258"/>
                    </a:cubicBezTo>
                    <a:cubicBezTo>
                      <a:pt x="129908" y="63423"/>
                      <a:pt x="129326" y="64928"/>
                      <a:pt x="129415" y="66523"/>
                    </a:cubicBezTo>
                    <a:lnTo>
                      <a:pt x="129406" y="66532"/>
                    </a:lnTo>
                    <a:cubicBezTo>
                      <a:pt x="128156" y="65229"/>
                      <a:pt x="126388" y="64390"/>
                      <a:pt x="124528" y="64390"/>
                    </a:cubicBezTo>
                    <a:cubicBezTo>
                      <a:pt x="124509" y="64390"/>
                      <a:pt x="124489" y="64390"/>
                      <a:pt x="124469" y="64391"/>
                    </a:cubicBezTo>
                    <a:cubicBezTo>
                      <a:pt x="125807" y="62943"/>
                      <a:pt x="127680" y="62140"/>
                      <a:pt x="129616" y="62140"/>
                    </a:cubicBezTo>
                    <a:close/>
                    <a:moveTo>
                      <a:pt x="95796" y="62176"/>
                    </a:moveTo>
                    <a:cubicBezTo>
                      <a:pt x="97737" y="62176"/>
                      <a:pt x="99610" y="62980"/>
                      <a:pt x="100948" y="64435"/>
                    </a:cubicBezTo>
                    <a:cubicBezTo>
                      <a:pt x="100928" y="64435"/>
                      <a:pt x="100908" y="64435"/>
                      <a:pt x="100888" y="64435"/>
                    </a:cubicBezTo>
                    <a:cubicBezTo>
                      <a:pt x="99020" y="64435"/>
                      <a:pt x="97252" y="65265"/>
                      <a:pt x="96011" y="66568"/>
                    </a:cubicBezTo>
                    <a:cubicBezTo>
                      <a:pt x="96091" y="64982"/>
                      <a:pt x="95509" y="63477"/>
                      <a:pt x="94514" y="62294"/>
                    </a:cubicBezTo>
                    <a:cubicBezTo>
                      <a:pt x="94941" y="62215"/>
                      <a:pt x="95370" y="62176"/>
                      <a:pt x="95796" y="62176"/>
                    </a:cubicBezTo>
                    <a:close/>
                    <a:moveTo>
                      <a:pt x="82771" y="62185"/>
                    </a:moveTo>
                    <a:cubicBezTo>
                      <a:pt x="83195" y="62185"/>
                      <a:pt x="83623" y="62224"/>
                      <a:pt x="84048" y="62303"/>
                    </a:cubicBezTo>
                    <a:cubicBezTo>
                      <a:pt x="83063" y="63477"/>
                      <a:pt x="82480" y="64991"/>
                      <a:pt x="82561" y="66577"/>
                    </a:cubicBezTo>
                    <a:cubicBezTo>
                      <a:pt x="81320" y="65274"/>
                      <a:pt x="79552" y="64435"/>
                      <a:pt x="77683" y="64435"/>
                    </a:cubicBezTo>
                    <a:cubicBezTo>
                      <a:pt x="77666" y="64435"/>
                      <a:pt x="77650" y="64435"/>
                      <a:pt x="77633" y="64435"/>
                    </a:cubicBezTo>
                    <a:lnTo>
                      <a:pt x="77633" y="64435"/>
                    </a:lnTo>
                    <a:cubicBezTo>
                      <a:pt x="78970" y="62988"/>
                      <a:pt x="80838" y="62185"/>
                      <a:pt x="82771" y="62185"/>
                    </a:cubicBezTo>
                    <a:close/>
                    <a:moveTo>
                      <a:pt x="59134" y="62337"/>
                    </a:moveTo>
                    <a:cubicBezTo>
                      <a:pt x="59561" y="62337"/>
                      <a:pt x="59992" y="62376"/>
                      <a:pt x="60420" y="62455"/>
                    </a:cubicBezTo>
                    <a:cubicBezTo>
                      <a:pt x="59427" y="63627"/>
                      <a:pt x="58845" y="65119"/>
                      <a:pt x="58932" y="66720"/>
                    </a:cubicBezTo>
                    <a:lnTo>
                      <a:pt x="58932" y="66720"/>
                    </a:lnTo>
                    <a:cubicBezTo>
                      <a:pt x="57682" y="65417"/>
                      <a:pt x="55914" y="64587"/>
                      <a:pt x="54055" y="64587"/>
                    </a:cubicBezTo>
                    <a:cubicBezTo>
                      <a:pt x="54035" y="64587"/>
                      <a:pt x="54015" y="64588"/>
                      <a:pt x="53995" y="64588"/>
                    </a:cubicBezTo>
                    <a:cubicBezTo>
                      <a:pt x="55331" y="63135"/>
                      <a:pt x="57201" y="62337"/>
                      <a:pt x="59134" y="62337"/>
                    </a:cubicBezTo>
                    <a:close/>
                    <a:moveTo>
                      <a:pt x="48861" y="62333"/>
                    </a:moveTo>
                    <a:cubicBezTo>
                      <a:pt x="50795" y="62333"/>
                      <a:pt x="52662" y="63137"/>
                      <a:pt x="53995" y="64588"/>
                    </a:cubicBezTo>
                    <a:cubicBezTo>
                      <a:pt x="53975" y="64588"/>
                      <a:pt x="53955" y="64587"/>
                      <a:pt x="53935" y="64587"/>
                    </a:cubicBezTo>
                    <a:cubicBezTo>
                      <a:pt x="52067" y="64587"/>
                      <a:pt x="50299" y="65417"/>
                      <a:pt x="49058" y="66720"/>
                    </a:cubicBezTo>
                    <a:cubicBezTo>
                      <a:pt x="49138" y="65134"/>
                      <a:pt x="48556" y="63629"/>
                      <a:pt x="47561" y="62455"/>
                    </a:cubicBezTo>
                    <a:cubicBezTo>
                      <a:pt x="47994" y="62373"/>
                      <a:pt x="48429" y="62333"/>
                      <a:pt x="48861" y="62333"/>
                    </a:cubicBezTo>
                    <a:close/>
                    <a:moveTo>
                      <a:pt x="106103" y="62174"/>
                    </a:moveTo>
                    <a:cubicBezTo>
                      <a:pt x="106576" y="62174"/>
                      <a:pt x="107052" y="62222"/>
                      <a:pt x="107525" y="62321"/>
                    </a:cubicBezTo>
                    <a:cubicBezTo>
                      <a:pt x="106512" y="63566"/>
                      <a:pt x="105939" y="65161"/>
                      <a:pt x="106127" y="66837"/>
                    </a:cubicBezTo>
                    <a:cubicBezTo>
                      <a:pt x="104872" y="65387"/>
                      <a:pt x="103007" y="64435"/>
                      <a:pt x="101030" y="64435"/>
                    </a:cubicBezTo>
                    <a:cubicBezTo>
                      <a:pt x="101003" y="64435"/>
                      <a:pt x="100975" y="64435"/>
                      <a:pt x="100948" y="64435"/>
                    </a:cubicBezTo>
                    <a:cubicBezTo>
                      <a:pt x="102295" y="62981"/>
                      <a:pt x="104168" y="62174"/>
                      <a:pt x="106103" y="62174"/>
                    </a:cubicBezTo>
                    <a:close/>
                    <a:moveTo>
                      <a:pt x="70807" y="57738"/>
                    </a:moveTo>
                    <a:cubicBezTo>
                      <a:pt x="71283" y="57738"/>
                      <a:pt x="71762" y="57786"/>
                      <a:pt x="72239" y="57885"/>
                    </a:cubicBezTo>
                    <a:cubicBezTo>
                      <a:pt x="71271" y="59131"/>
                      <a:pt x="70742" y="60708"/>
                      <a:pt x="70939" y="62348"/>
                    </a:cubicBezTo>
                    <a:cubicBezTo>
                      <a:pt x="71447" y="62234"/>
                      <a:pt x="71959" y="62178"/>
                      <a:pt x="72468" y="62178"/>
                    </a:cubicBezTo>
                    <a:cubicBezTo>
                      <a:pt x="74403" y="62178"/>
                      <a:pt x="76285" y="62981"/>
                      <a:pt x="77633" y="64435"/>
                    </a:cubicBezTo>
                    <a:lnTo>
                      <a:pt x="77633" y="64435"/>
                    </a:lnTo>
                    <a:cubicBezTo>
                      <a:pt x="77630" y="64435"/>
                      <a:pt x="77627" y="64435"/>
                      <a:pt x="77624" y="64435"/>
                    </a:cubicBezTo>
                    <a:cubicBezTo>
                      <a:pt x="77606" y="64435"/>
                      <a:pt x="77587" y="64435"/>
                      <a:pt x="77569" y="64435"/>
                    </a:cubicBezTo>
                    <a:cubicBezTo>
                      <a:pt x="75520" y="64435"/>
                      <a:pt x="73598" y="65435"/>
                      <a:pt x="72346" y="66962"/>
                    </a:cubicBezTo>
                    <a:cubicBezTo>
                      <a:pt x="72703" y="63259"/>
                      <a:pt x="69407" y="59973"/>
                      <a:pt x="65707" y="59973"/>
                    </a:cubicBezTo>
                    <a:cubicBezTo>
                      <a:pt x="65694" y="59973"/>
                      <a:pt x="65682" y="59973"/>
                      <a:pt x="65670" y="59973"/>
                    </a:cubicBezTo>
                    <a:lnTo>
                      <a:pt x="65670" y="59973"/>
                    </a:lnTo>
                    <a:cubicBezTo>
                      <a:pt x="67007" y="58533"/>
                      <a:pt x="68877" y="57738"/>
                      <a:pt x="70807" y="57738"/>
                    </a:cubicBezTo>
                    <a:close/>
                    <a:moveTo>
                      <a:pt x="35611" y="62370"/>
                    </a:moveTo>
                    <a:cubicBezTo>
                      <a:pt x="36087" y="62370"/>
                      <a:pt x="36566" y="62419"/>
                      <a:pt x="37042" y="62518"/>
                    </a:cubicBezTo>
                    <a:cubicBezTo>
                      <a:pt x="36029" y="63763"/>
                      <a:pt x="35456" y="65358"/>
                      <a:pt x="35644" y="67034"/>
                    </a:cubicBezTo>
                    <a:cubicBezTo>
                      <a:pt x="34383" y="65578"/>
                      <a:pt x="32507" y="64632"/>
                      <a:pt x="30521" y="64632"/>
                    </a:cubicBezTo>
                    <a:cubicBezTo>
                      <a:pt x="30502" y="64632"/>
                      <a:pt x="30483" y="64632"/>
                      <a:pt x="30465" y="64633"/>
                    </a:cubicBezTo>
                    <a:cubicBezTo>
                      <a:pt x="30445" y="64632"/>
                      <a:pt x="30425" y="64632"/>
                      <a:pt x="30406" y="64632"/>
                    </a:cubicBezTo>
                    <a:cubicBezTo>
                      <a:pt x="28537" y="64632"/>
                      <a:pt x="26769" y="65471"/>
                      <a:pt x="25528" y="66774"/>
                    </a:cubicBezTo>
                    <a:cubicBezTo>
                      <a:pt x="25608" y="65179"/>
                      <a:pt x="25026" y="63683"/>
                      <a:pt x="24031" y="62500"/>
                    </a:cubicBezTo>
                    <a:cubicBezTo>
                      <a:pt x="24460" y="62420"/>
                      <a:pt x="24890" y="62381"/>
                      <a:pt x="25317" y="62381"/>
                    </a:cubicBezTo>
                    <a:cubicBezTo>
                      <a:pt x="27250" y="62381"/>
                      <a:pt x="29122" y="63178"/>
                      <a:pt x="30465" y="64624"/>
                    </a:cubicBezTo>
                    <a:cubicBezTo>
                      <a:pt x="31802" y="63171"/>
                      <a:pt x="33677" y="62370"/>
                      <a:pt x="35611" y="62370"/>
                    </a:cubicBezTo>
                    <a:close/>
                    <a:moveTo>
                      <a:pt x="112819" y="60274"/>
                    </a:moveTo>
                    <a:cubicBezTo>
                      <a:pt x="115992" y="60274"/>
                      <a:pt x="119164" y="62350"/>
                      <a:pt x="119209" y="66503"/>
                    </a:cubicBezTo>
                    <a:lnTo>
                      <a:pt x="119209" y="66503"/>
                    </a:lnTo>
                    <a:cubicBezTo>
                      <a:pt x="118735" y="66400"/>
                      <a:pt x="118257" y="66350"/>
                      <a:pt x="117783" y="66350"/>
                    </a:cubicBezTo>
                    <a:cubicBezTo>
                      <a:pt x="115922" y="66350"/>
                      <a:pt x="114119" y="67124"/>
                      <a:pt x="112821" y="68521"/>
                    </a:cubicBezTo>
                    <a:cubicBezTo>
                      <a:pt x="111539" y="67142"/>
                      <a:pt x="109747" y="66362"/>
                      <a:pt x="107865" y="66362"/>
                    </a:cubicBezTo>
                    <a:cubicBezTo>
                      <a:pt x="107382" y="66362"/>
                      <a:pt x="106898" y="66407"/>
                      <a:pt x="106423" y="66514"/>
                    </a:cubicBezTo>
                    <a:lnTo>
                      <a:pt x="106423" y="66514"/>
                    </a:lnTo>
                    <a:cubicBezTo>
                      <a:pt x="106463" y="62355"/>
                      <a:pt x="109641" y="60274"/>
                      <a:pt x="112819" y="60274"/>
                    </a:cubicBezTo>
                    <a:close/>
                    <a:moveTo>
                      <a:pt x="136136" y="60276"/>
                    </a:moveTo>
                    <a:cubicBezTo>
                      <a:pt x="139311" y="60276"/>
                      <a:pt x="142484" y="62354"/>
                      <a:pt x="142525" y="66514"/>
                    </a:cubicBezTo>
                    <a:lnTo>
                      <a:pt x="142516" y="66523"/>
                    </a:lnTo>
                    <a:cubicBezTo>
                      <a:pt x="142042" y="66421"/>
                      <a:pt x="141565" y="66372"/>
                      <a:pt x="141091" y="66372"/>
                    </a:cubicBezTo>
                    <a:cubicBezTo>
                      <a:pt x="139233" y="66372"/>
                      <a:pt x="137428" y="67138"/>
                      <a:pt x="136136" y="68530"/>
                    </a:cubicBezTo>
                    <a:cubicBezTo>
                      <a:pt x="134854" y="67150"/>
                      <a:pt x="133062" y="66371"/>
                      <a:pt x="131181" y="66371"/>
                    </a:cubicBezTo>
                    <a:cubicBezTo>
                      <a:pt x="130697" y="66371"/>
                      <a:pt x="130213" y="66425"/>
                      <a:pt x="129738" y="66523"/>
                    </a:cubicBezTo>
                    <a:cubicBezTo>
                      <a:pt x="129778" y="62359"/>
                      <a:pt x="132958" y="60276"/>
                      <a:pt x="136136" y="60276"/>
                    </a:cubicBezTo>
                    <a:close/>
                    <a:moveTo>
                      <a:pt x="89289" y="60321"/>
                    </a:moveTo>
                    <a:cubicBezTo>
                      <a:pt x="92462" y="60321"/>
                      <a:pt x="95638" y="62397"/>
                      <a:pt x="95679" y="66548"/>
                    </a:cubicBezTo>
                    <a:lnTo>
                      <a:pt x="95679" y="66548"/>
                    </a:lnTo>
                    <a:cubicBezTo>
                      <a:pt x="95209" y="66448"/>
                      <a:pt x="94735" y="66398"/>
                      <a:pt x="94264" y="66398"/>
                    </a:cubicBezTo>
                    <a:cubicBezTo>
                      <a:pt x="92405" y="66398"/>
                      <a:pt x="90601" y="67165"/>
                      <a:pt x="89308" y="68557"/>
                    </a:cubicBezTo>
                    <a:cubicBezTo>
                      <a:pt x="88027" y="67177"/>
                      <a:pt x="86235" y="66398"/>
                      <a:pt x="84353" y="66398"/>
                    </a:cubicBezTo>
                    <a:cubicBezTo>
                      <a:pt x="83869" y="66398"/>
                      <a:pt x="83385" y="66452"/>
                      <a:pt x="82910" y="66550"/>
                    </a:cubicBezTo>
                    <a:cubicBezTo>
                      <a:pt x="82942" y="62398"/>
                      <a:pt x="86114" y="60321"/>
                      <a:pt x="89289" y="60321"/>
                    </a:cubicBezTo>
                    <a:close/>
                    <a:moveTo>
                      <a:pt x="42335" y="60475"/>
                    </a:moveTo>
                    <a:cubicBezTo>
                      <a:pt x="45508" y="60475"/>
                      <a:pt x="48684" y="62552"/>
                      <a:pt x="48726" y="66708"/>
                    </a:cubicBezTo>
                    <a:lnTo>
                      <a:pt x="48726" y="66708"/>
                    </a:lnTo>
                    <a:cubicBezTo>
                      <a:pt x="48257" y="66608"/>
                      <a:pt x="47784" y="66560"/>
                      <a:pt x="47315" y="66560"/>
                    </a:cubicBezTo>
                    <a:cubicBezTo>
                      <a:pt x="45452" y="66560"/>
                      <a:pt x="43648" y="67326"/>
                      <a:pt x="42355" y="68719"/>
                    </a:cubicBezTo>
                    <a:cubicBezTo>
                      <a:pt x="41081" y="67346"/>
                      <a:pt x="39302" y="66559"/>
                      <a:pt x="37432" y="66559"/>
                    </a:cubicBezTo>
                    <a:cubicBezTo>
                      <a:pt x="37421" y="66559"/>
                      <a:pt x="37411" y="66559"/>
                      <a:pt x="37400" y="66559"/>
                    </a:cubicBezTo>
                    <a:cubicBezTo>
                      <a:pt x="36916" y="66559"/>
                      <a:pt x="36432" y="66604"/>
                      <a:pt x="35958" y="66711"/>
                    </a:cubicBezTo>
                    <a:cubicBezTo>
                      <a:pt x="35989" y="62554"/>
                      <a:pt x="39161" y="60475"/>
                      <a:pt x="42335" y="60475"/>
                    </a:cubicBezTo>
                    <a:close/>
                    <a:moveTo>
                      <a:pt x="65651" y="60478"/>
                    </a:moveTo>
                    <a:cubicBezTo>
                      <a:pt x="68826" y="60478"/>
                      <a:pt x="72001" y="62555"/>
                      <a:pt x="72041" y="66711"/>
                    </a:cubicBezTo>
                    <a:cubicBezTo>
                      <a:pt x="71566" y="66609"/>
                      <a:pt x="71088" y="66560"/>
                      <a:pt x="70614" y="66560"/>
                    </a:cubicBezTo>
                    <a:cubicBezTo>
                      <a:pt x="68752" y="66560"/>
                      <a:pt x="66952" y="67326"/>
                      <a:pt x="65653" y="68719"/>
                    </a:cubicBezTo>
                    <a:cubicBezTo>
                      <a:pt x="64371" y="67339"/>
                      <a:pt x="62579" y="66559"/>
                      <a:pt x="60697" y="66559"/>
                    </a:cubicBezTo>
                    <a:cubicBezTo>
                      <a:pt x="60214" y="66559"/>
                      <a:pt x="59730" y="66613"/>
                      <a:pt x="59255" y="66711"/>
                    </a:cubicBezTo>
                    <a:cubicBezTo>
                      <a:pt x="59295" y="62557"/>
                      <a:pt x="62473" y="60478"/>
                      <a:pt x="65651" y="60478"/>
                    </a:cubicBezTo>
                    <a:close/>
                    <a:moveTo>
                      <a:pt x="18806" y="60522"/>
                    </a:moveTo>
                    <a:cubicBezTo>
                      <a:pt x="21979" y="60522"/>
                      <a:pt x="25151" y="62596"/>
                      <a:pt x="25196" y="66747"/>
                    </a:cubicBezTo>
                    <a:lnTo>
                      <a:pt x="25196" y="66747"/>
                    </a:lnTo>
                    <a:cubicBezTo>
                      <a:pt x="24723" y="66645"/>
                      <a:pt x="24245" y="66596"/>
                      <a:pt x="23772" y="66596"/>
                    </a:cubicBezTo>
                    <a:cubicBezTo>
                      <a:pt x="21913" y="66596"/>
                      <a:pt x="20107" y="67362"/>
                      <a:pt x="18807" y="68754"/>
                    </a:cubicBezTo>
                    <a:cubicBezTo>
                      <a:pt x="17526" y="67374"/>
                      <a:pt x="15734" y="66595"/>
                      <a:pt x="13852" y="66595"/>
                    </a:cubicBezTo>
                    <a:cubicBezTo>
                      <a:pt x="13368" y="66595"/>
                      <a:pt x="12884" y="66649"/>
                      <a:pt x="12409" y="66747"/>
                    </a:cubicBezTo>
                    <a:cubicBezTo>
                      <a:pt x="12454" y="62599"/>
                      <a:pt x="15631" y="60522"/>
                      <a:pt x="18806" y="60522"/>
                    </a:cubicBezTo>
                    <a:close/>
                    <a:moveTo>
                      <a:pt x="84142" y="66790"/>
                    </a:moveTo>
                    <a:cubicBezTo>
                      <a:pt x="86075" y="66790"/>
                      <a:pt x="87947" y="67588"/>
                      <a:pt x="89290" y="69041"/>
                    </a:cubicBezTo>
                    <a:lnTo>
                      <a:pt x="89290" y="69041"/>
                    </a:lnTo>
                    <a:cubicBezTo>
                      <a:pt x="89287" y="69041"/>
                      <a:pt x="89284" y="69041"/>
                      <a:pt x="89281" y="69041"/>
                    </a:cubicBezTo>
                    <a:cubicBezTo>
                      <a:pt x="89262" y="69041"/>
                      <a:pt x="89242" y="69041"/>
                      <a:pt x="89222" y="69041"/>
                    </a:cubicBezTo>
                    <a:cubicBezTo>
                      <a:pt x="87354" y="69041"/>
                      <a:pt x="85594" y="69879"/>
                      <a:pt x="84344" y="71183"/>
                    </a:cubicBezTo>
                    <a:cubicBezTo>
                      <a:pt x="84434" y="69588"/>
                      <a:pt x="83851" y="68082"/>
                      <a:pt x="82857" y="66909"/>
                    </a:cubicBezTo>
                    <a:cubicBezTo>
                      <a:pt x="83285" y="66829"/>
                      <a:pt x="83715" y="66790"/>
                      <a:pt x="84142" y="66790"/>
                    </a:cubicBezTo>
                    <a:close/>
                    <a:moveTo>
                      <a:pt x="94437" y="66782"/>
                    </a:moveTo>
                    <a:cubicBezTo>
                      <a:pt x="94862" y="66782"/>
                      <a:pt x="95290" y="66821"/>
                      <a:pt x="95715" y="66900"/>
                    </a:cubicBezTo>
                    <a:cubicBezTo>
                      <a:pt x="94720" y="68082"/>
                      <a:pt x="94138" y="69579"/>
                      <a:pt x="94228" y="71174"/>
                    </a:cubicBezTo>
                    <a:lnTo>
                      <a:pt x="94219" y="71183"/>
                    </a:lnTo>
                    <a:cubicBezTo>
                      <a:pt x="92977" y="69879"/>
                      <a:pt x="91209" y="69041"/>
                      <a:pt x="89341" y="69041"/>
                    </a:cubicBezTo>
                    <a:cubicBezTo>
                      <a:pt x="89324" y="69041"/>
                      <a:pt x="89307" y="69041"/>
                      <a:pt x="89290" y="69041"/>
                    </a:cubicBezTo>
                    <a:lnTo>
                      <a:pt x="89290" y="69041"/>
                    </a:lnTo>
                    <a:cubicBezTo>
                      <a:pt x="90628" y="67586"/>
                      <a:pt x="92502" y="66782"/>
                      <a:pt x="94437" y="66782"/>
                    </a:cubicBezTo>
                    <a:close/>
                    <a:moveTo>
                      <a:pt x="47476" y="66925"/>
                    </a:moveTo>
                    <a:cubicBezTo>
                      <a:pt x="47900" y="66925"/>
                      <a:pt x="48328" y="66964"/>
                      <a:pt x="48753" y="67043"/>
                    </a:cubicBezTo>
                    <a:cubicBezTo>
                      <a:pt x="47767" y="68226"/>
                      <a:pt x="47185" y="69731"/>
                      <a:pt x="47266" y="71317"/>
                    </a:cubicBezTo>
                    <a:cubicBezTo>
                      <a:pt x="46024" y="70014"/>
                      <a:pt x="44257" y="69184"/>
                      <a:pt x="42388" y="69184"/>
                    </a:cubicBezTo>
                    <a:cubicBezTo>
                      <a:pt x="42371" y="69184"/>
                      <a:pt x="42354" y="69184"/>
                      <a:pt x="42337" y="69184"/>
                    </a:cubicBezTo>
                    <a:lnTo>
                      <a:pt x="42337" y="69184"/>
                    </a:lnTo>
                    <a:cubicBezTo>
                      <a:pt x="43675" y="67729"/>
                      <a:pt x="45543" y="66925"/>
                      <a:pt x="47476" y="66925"/>
                    </a:cubicBezTo>
                    <a:close/>
                    <a:moveTo>
                      <a:pt x="60488" y="66929"/>
                    </a:moveTo>
                    <a:cubicBezTo>
                      <a:pt x="62422" y="66929"/>
                      <a:pt x="64295" y="67727"/>
                      <a:pt x="65636" y="69175"/>
                    </a:cubicBezTo>
                    <a:lnTo>
                      <a:pt x="65636" y="69175"/>
                    </a:lnTo>
                    <a:cubicBezTo>
                      <a:pt x="65622" y="69175"/>
                      <a:pt x="65608" y="69175"/>
                      <a:pt x="65593" y="69175"/>
                    </a:cubicBezTo>
                    <a:cubicBezTo>
                      <a:pt x="63725" y="69175"/>
                      <a:pt x="61966" y="70014"/>
                      <a:pt x="60715" y="71317"/>
                    </a:cubicBezTo>
                    <a:cubicBezTo>
                      <a:pt x="60805" y="69731"/>
                      <a:pt x="60223" y="68226"/>
                      <a:pt x="59228" y="67043"/>
                    </a:cubicBezTo>
                    <a:cubicBezTo>
                      <a:pt x="59647" y="66967"/>
                      <a:pt x="60069" y="66929"/>
                      <a:pt x="60488" y="66929"/>
                    </a:cubicBezTo>
                    <a:close/>
                    <a:moveTo>
                      <a:pt x="23953" y="66970"/>
                    </a:moveTo>
                    <a:cubicBezTo>
                      <a:pt x="24378" y="66970"/>
                      <a:pt x="24806" y="67009"/>
                      <a:pt x="25232" y="67088"/>
                    </a:cubicBezTo>
                    <a:cubicBezTo>
                      <a:pt x="24239" y="68277"/>
                      <a:pt x="23657" y="69770"/>
                      <a:pt x="23744" y="71361"/>
                    </a:cubicBezTo>
                    <a:lnTo>
                      <a:pt x="23744" y="71361"/>
                    </a:lnTo>
                    <a:cubicBezTo>
                      <a:pt x="22494" y="70058"/>
                      <a:pt x="20726" y="69220"/>
                      <a:pt x="18866" y="69220"/>
                    </a:cubicBezTo>
                    <a:cubicBezTo>
                      <a:pt x="18846" y="69220"/>
                      <a:pt x="18827" y="69220"/>
                      <a:pt x="18807" y="69220"/>
                    </a:cubicBezTo>
                    <a:cubicBezTo>
                      <a:pt x="20144" y="67773"/>
                      <a:pt x="22018" y="66970"/>
                      <a:pt x="23953" y="66970"/>
                    </a:cubicBezTo>
                    <a:close/>
                    <a:moveTo>
                      <a:pt x="13652" y="66970"/>
                    </a:moveTo>
                    <a:cubicBezTo>
                      <a:pt x="15588" y="66970"/>
                      <a:pt x="17463" y="67773"/>
                      <a:pt x="18807" y="69220"/>
                    </a:cubicBezTo>
                    <a:cubicBezTo>
                      <a:pt x="18787" y="69220"/>
                      <a:pt x="18768" y="69220"/>
                      <a:pt x="18748" y="69220"/>
                    </a:cubicBezTo>
                    <a:cubicBezTo>
                      <a:pt x="16879" y="69220"/>
                      <a:pt x="15111" y="70058"/>
                      <a:pt x="13870" y="71362"/>
                    </a:cubicBezTo>
                    <a:cubicBezTo>
                      <a:pt x="13951" y="69776"/>
                      <a:pt x="13368" y="68271"/>
                      <a:pt x="12374" y="67088"/>
                    </a:cubicBezTo>
                    <a:cubicBezTo>
                      <a:pt x="12799" y="67009"/>
                      <a:pt x="13227" y="66970"/>
                      <a:pt x="13652" y="66970"/>
                    </a:cubicBezTo>
                    <a:close/>
                    <a:moveTo>
                      <a:pt x="107653" y="66739"/>
                    </a:moveTo>
                    <a:cubicBezTo>
                      <a:pt x="109587" y="66739"/>
                      <a:pt x="111464" y="67541"/>
                      <a:pt x="112812" y="68996"/>
                    </a:cubicBezTo>
                    <a:cubicBezTo>
                      <a:pt x="114149" y="67549"/>
                      <a:pt x="116022" y="66746"/>
                      <a:pt x="117958" y="66746"/>
                    </a:cubicBezTo>
                    <a:cubicBezTo>
                      <a:pt x="118383" y="66746"/>
                      <a:pt x="118811" y="66785"/>
                      <a:pt x="119236" y="66864"/>
                    </a:cubicBezTo>
                    <a:cubicBezTo>
                      <a:pt x="118242" y="68047"/>
                      <a:pt x="117659" y="69552"/>
                      <a:pt x="117749" y="71138"/>
                    </a:cubicBezTo>
                    <a:cubicBezTo>
                      <a:pt x="116499" y="69835"/>
                      <a:pt x="114731" y="69005"/>
                      <a:pt x="112871" y="69005"/>
                    </a:cubicBezTo>
                    <a:cubicBezTo>
                      <a:pt x="112851" y="69005"/>
                      <a:pt x="112832" y="69005"/>
                      <a:pt x="112812" y="69005"/>
                    </a:cubicBezTo>
                    <a:cubicBezTo>
                      <a:pt x="112793" y="69005"/>
                      <a:pt x="112774" y="69005"/>
                      <a:pt x="112756" y="69005"/>
                    </a:cubicBezTo>
                    <a:cubicBezTo>
                      <a:pt x="110769" y="69005"/>
                      <a:pt x="108893" y="69951"/>
                      <a:pt x="107641" y="71398"/>
                    </a:cubicBezTo>
                    <a:lnTo>
                      <a:pt x="107641" y="71398"/>
                    </a:lnTo>
                    <a:cubicBezTo>
                      <a:pt x="107802" y="69707"/>
                      <a:pt x="107213" y="68132"/>
                      <a:pt x="106177" y="66897"/>
                    </a:cubicBezTo>
                    <a:lnTo>
                      <a:pt x="106177" y="66897"/>
                    </a:lnTo>
                    <a:cubicBezTo>
                      <a:pt x="106668" y="66791"/>
                      <a:pt x="107162" y="66739"/>
                      <a:pt x="107653" y="66739"/>
                    </a:cubicBezTo>
                    <a:close/>
                    <a:moveTo>
                      <a:pt x="37174" y="66927"/>
                    </a:moveTo>
                    <a:cubicBezTo>
                      <a:pt x="39113" y="66927"/>
                      <a:pt x="40989" y="67729"/>
                      <a:pt x="42337" y="69184"/>
                    </a:cubicBezTo>
                    <a:lnTo>
                      <a:pt x="42337" y="69184"/>
                    </a:lnTo>
                    <a:cubicBezTo>
                      <a:pt x="42334" y="69184"/>
                      <a:pt x="42331" y="69184"/>
                      <a:pt x="42328" y="69184"/>
                    </a:cubicBezTo>
                    <a:cubicBezTo>
                      <a:pt x="42301" y="69184"/>
                      <a:pt x="42274" y="69184"/>
                      <a:pt x="42246" y="69184"/>
                    </a:cubicBezTo>
                    <a:cubicBezTo>
                      <a:pt x="40269" y="69184"/>
                      <a:pt x="38404" y="70136"/>
                      <a:pt x="37158" y="71577"/>
                    </a:cubicBezTo>
                    <a:cubicBezTo>
                      <a:pt x="37320" y="69910"/>
                      <a:pt x="36728" y="68324"/>
                      <a:pt x="35689" y="67088"/>
                    </a:cubicBezTo>
                    <a:lnTo>
                      <a:pt x="35680" y="67088"/>
                    </a:lnTo>
                    <a:cubicBezTo>
                      <a:pt x="36177" y="66980"/>
                      <a:pt x="36678" y="66927"/>
                      <a:pt x="37174" y="66927"/>
                    </a:cubicBezTo>
                    <a:close/>
                    <a:moveTo>
                      <a:pt x="124481" y="64880"/>
                    </a:moveTo>
                    <a:cubicBezTo>
                      <a:pt x="127655" y="64880"/>
                      <a:pt x="130827" y="66957"/>
                      <a:pt x="130867" y="71111"/>
                    </a:cubicBezTo>
                    <a:lnTo>
                      <a:pt x="130858" y="71129"/>
                    </a:lnTo>
                    <a:cubicBezTo>
                      <a:pt x="130380" y="71024"/>
                      <a:pt x="129897" y="70973"/>
                      <a:pt x="129419" y="70973"/>
                    </a:cubicBezTo>
                    <a:cubicBezTo>
                      <a:pt x="127565" y="70973"/>
                      <a:pt x="125767" y="71740"/>
                      <a:pt x="124478" y="73136"/>
                    </a:cubicBezTo>
                    <a:cubicBezTo>
                      <a:pt x="123204" y="71764"/>
                      <a:pt x="121425" y="70977"/>
                      <a:pt x="119555" y="70977"/>
                    </a:cubicBezTo>
                    <a:cubicBezTo>
                      <a:pt x="119544" y="70977"/>
                      <a:pt x="119534" y="70977"/>
                      <a:pt x="119523" y="70977"/>
                    </a:cubicBezTo>
                    <a:cubicBezTo>
                      <a:pt x="119039" y="70977"/>
                      <a:pt x="118555" y="71021"/>
                      <a:pt x="118080" y="71129"/>
                    </a:cubicBezTo>
                    <a:cubicBezTo>
                      <a:pt x="118121" y="66963"/>
                      <a:pt x="121302" y="64880"/>
                      <a:pt x="124481" y="64880"/>
                    </a:cubicBezTo>
                    <a:close/>
                    <a:moveTo>
                      <a:pt x="77631" y="64934"/>
                    </a:moveTo>
                    <a:cubicBezTo>
                      <a:pt x="80806" y="64934"/>
                      <a:pt x="83981" y="67013"/>
                      <a:pt x="84022" y="71174"/>
                    </a:cubicBezTo>
                    <a:cubicBezTo>
                      <a:pt x="83541" y="71069"/>
                      <a:pt x="83056" y="71017"/>
                      <a:pt x="82576" y="71017"/>
                    </a:cubicBezTo>
                    <a:cubicBezTo>
                      <a:pt x="80721" y="71017"/>
                      <a:pt x="78928" y="71782"/>
                      <a:pt x="77633" y="73163"/>
                    </a:cubicBezTo>
                    <a:lnTo>
                      <a:pt x="77633" y="73172"/>
                    </a:lnTo>
                    <a:cubicBezTo>
                      <a:pt x="76351" y="71801"/>
                      <a:pt x="74559" y="71012"/>
                      <a:pt x="72678" y="71012"/>
                    </a:cubicBezTo>
                    <a:cubicBezTo>
                      <a:pt x="72194" y="71012"/>
                      <a:pt x="71710" y="71066"/>
                      <a:pt x="71235" y="71174"/>
                    </a:cubicBezTo>
                    <a:cubicBezTo>
                      <a:pt x="71275" y="67015"/>
                      <a:pt x="74454" y="64934"/>
                      <a:pt x="77631" y="64934"/>
                    </a:cubicBezTo>
                    <a:close/>
                    <a:moveTo>
                      <a:pt x="100937" y="64934"/>
                    </a:moveTo>
                    <a:cubicBezTo>
                      <a:pt x="104113" y="64934"/>
                      <a:pt x="107288" y="67013"/>
                      <a:pt x="107328" y="71174"/>
                    </a:cubicBezTo>
                    <a:cubicBezTo>
                      <a:pt x="106849" y="71069"/>
                      <a:pt x="106366" y="71017"/>
                      <a:pt x="105887" y="71017"/>
                    </a:cubicBezTo>
                    <a:cubicBezTo>
                      <a:pt x="104037" y="71017"/>
                      <a:pt x="102243" y="71782"/>
                      <a:pt x="100948" y="73163"/>
                    </a:cubicBezTo>
                    <a:lnTo>
                      <a:pt x="100939" y="73172"/>
                    </a:lnTo>
                    <a:cubicBezTo>
                      <a:pt x="99658" y="71801"/>
                      <a:pt x="97866" y="71012"/>
                      <a:pt x="95984" y="71012"/>
                    </a:cubicBezTo>
                    <a:cubicBezTo>
                      <a:pt x="95500" y="71012"/>
                      <a:pt x="95016" y="71066"/>
                      <a:pt x="94541" y="71174"/>
                    </a:cubicBezTo>
                    <a:cubicBezTo>
                      <a:pt x="94582" y="67015"/>
                      <a:pt x="97760" y="64934"/>
                      <a:pt x="100937" y="64934"/>
                    </a:cubicBezTo>
                    <a:close/>
                    <a:moveTo>
                      <a:pt x="53992" y="65081"/>
                    </a:moveTo>
                    <a:cubicBezTo>
                      <a:pt x="57167" y="65081"/>
                      <a:pt x="60344" y="67159"/>
                      <a:pt x="60384" y="71317"/>
                    </a:cubicBezTo>
                    <a:cubicBezTo>
                      <a:pt x="59911" y="71215"/>
                      <a:pt x="59433" y="71165"/>
                      <a:pt x="58960" y="71165"/>
                    </a:cubicBezTo>
                    <a:cubicBezTo>
                      <a:pt x="57101" y="71165"/>
                      <a:pt x="55296" y="71932"/>
                      <a:pt x="54004" y="73324"/>
                    </a:cubicBezTo>
                    <a:cubicBezTo>
                      <a:pt x="52723" y="71944"/>
                      <a:pt x="50922" y="71165"/>
                      <a:pt x="49049" y="71165"/>
                    </a:cubicBezTo>
                    <a:cubicBezTo>
                      <a:pt x="48565" y="71165"/>
                      <a:pt x="48081" y="71219"/>
                      <a:pt x="47606" y="71317"/>
                    </a:cubicBezTo>
                    <a:cubicBezTo>
                      <a:pt x="47642" y="67159"/>
                      <a:pt x="50816" y="65081"/>
                      <a:pt x="53992" y="65081"/>
                    </a:cubicBezTo>
                    <a:close/>
                    <a:moveTo>
                      <a:pt x="7148" y="65122"/>
                    </a:moveTo>
                    <a:cubicBezTo>
                      <a:pt x="10323" y="65122"/>
                      <a:pt x="13498" y="67201"/>
                      <a:pt x="13538" y="71362"/>
                    </a:cubicBezTo>
                    <a:cubicBezTo>
                      <a:pt x="13060" y="71257"/>
                      <a:pt x="12578" y="71206"/>
                      <a:pt x="12099" y="71206"/>
                    </a:cubicBezTo>
                    <a:cubicBezTo>
                      <a:pt x="10245" y="71206"/>
                      <a:pt x="8446" y="71973"/>
                      <a:pt x="7150" y="73369"/>
                    </a:cubicBezTo>
                    <a:lnTo>
                      <a:pt x="7150" y="73360"/>
                    </a:lnTo>
                    <a:cubicBezTo>
                      <a:pt x="5875" y="71988"/>
                      <a:pt x="4096" y="71209"/>
                      <a:pt x="2226" y="71209"/>
                    </a:cubicBezTo>
                    <a:cubicBezTo>
                      <a:pt x="2216" y="71209"/>
                      <a:pt x="2205" y="71210"/>
                      <a:pt x="2194" y="71210"/>
                    </a:cubicBezTo>
                    <a:cubicBezTo>
                      <a:pt x="1711" y="71210"/>
                      <a:pt x="1227" y="71254"/>
                      <a:pt x="752" y="71362"/>
                    </a:cubicBezTo>
                    <a:cubicBezTo>
                      <a:pt x="792" y="67203"/>
                      <a:pt x="3970" y="65122"/>
                      <a:pt x="7148" y="65122"/>
                    </a:cubicBezTo>
                    <a:close/>
                    <a:moveTo>
                      <a:pt x="30463" y="65122"/>
                    </a:moveTo>
                    <a:cubicBezTo>
                      <a:pt x="33638" y="65122"/>
                      <a:pt x="36813" y="67201"/>
                      <a:pt x="36854" y="71362"/>
                    </a:cubicBezTo>
                    <a:cubicBezTo>
                      <a:pt x="36375" y="71257"/>
                      <a:pt x="35893" y="71206"/>
                      <a:pt x="35414" y="71206"/>
                    </a:cubicBezTo>
                    <a:cubicBezTo>
                      <a:pt x="33560" y="71206"/>
                      <a:pt x="31761" y="71973"/>
                      <a:pt x="30465" y="73369"/>
                    </a:cubicBezTo>
                    <a:lnTo>
                      <a:pt x="30465" y="73360"/>
                    </a:lnTo>
                    <a:cubicBezTo>
                      <a:pt x="29191" y="71988"/>
                      <a:pt x="27412" y="71209"/>
                      <a:pt x="25542" y="71209"/>
                    </a:cubicBezTo>
                    <a:cubicBezTo>
                      <a:pt x="25531" y="71209"/>
                      <a:pt x="25520" y="71210"/>
                      <a:pt x="25510" y="71210"/>
                    </a:cubicBezTo>
                    <a:cubicBezTo>
                      <a:pt x="25026" y="71210"/>
                      <a:pt x="24542" y="71254"/>
                      <a:pt x="24067" y="71362"/>
                    </a:cubicBezTo>
                    <a:cubicBezTo>
                      <a:pt x="24107" y="67203"/>
                      <a:pt x="27285" y="65122"/>
                      <a:pt x="30463" y="65122"/>
                    </a:cubicBezTo>
                    <a:close/>
                    <a:moveTo>
                      <a:pt x="129608" y="71351"/>
                    </a:moveTo>
                    <a:cubicBezTo>
                      <a:pt x="130035" y="71351"/>
                      <a:pt x="130466" y="71390"/>
                      <a:pt x="130894" y="71469"/>
                    </a:cubicBezTo>
                    <a:cubicBezTo>
                      <a:pt x="129908" y="72634"/>
                      <a:pt x="129326" y="74140"/>
                      <a:pt x="129415" y="75726"/>
                    </a:cubicBezTo>
                    <a:lnTo>
                      <a:pt x="129406" y="75744"/>
                    </a:lnTo>
                    <a:cubicBezTo>
                      <a:pt x="128156" y="74440"/>
                      <a:pt x="126397" y="73602"/>
                      <a:pt x="124528" y="73602"/>
                    </a:cubicBezTo>
                    <a:cubicBezTo>
                      <a:pt x="124509" y="73602"/>
                      <a:pt x="124489" y="73602"/>
                      <a:pt x="124469" y="73602"/>
                    </a:cubicBezTo>
                    <a:cubicBezTo>
                      <a:pt x="124450" y="73602"/>
                      <a:pt x="124430" y="73602"/>
                      <a:pt x="124410" y="73602"/>
                    </a:cubicBezTo>
                    <a:cubicBezTo>
                      <a:pt x="122541" y="73602"/>
                      <a:pt x="120773" y="74440"/>
                      <a:pt x="119532" y="75744"/>
                    </a:cubicBezTo>
                    <a:cubicBezTo>
                      <a:pt x="119613" y="74149"/>
                      <a:pt x="119030" y="72652"/>
                      <a:pt x="118045" y="71469"/>
                    </a:cubicBezTo>
                    <a:cubicBezTo>
                      <a:pt x="118473" y="71390"/>
                      <a:pt x="118903" y="71351"/>
                      <a:pt x="119331" y="71351"/>
                    </a:cubicBezTo>
                    <a:cubicBezTo>
                      <a:pt x="121264" y="71351"/>
                      <a:pt x="123134" y="72148"/>
                      <a:pt x="124469" y="73593"/>
                    </a:cubicBezTo>
                    <a:cubicBezTo>
                      <a:pt x="125805" y="72148"/>
                      <a:pt x="127675" y="71351"/>
                      <a:pt x="129608" y="71351"/>
                    </a:cubicBezTo>
                    <a:close/>
                    <a:moveTo>
                      <a:pt x="48843" y="71540"/>
                    </a:moveTo>
                    <a:cubicBezTo>
                      <a:pt x="50782" y="71540"/>
                      <a:pt x="52650" y="72343"/>
                      <a:pt x="53995" y="73790"/>
                    </a:cubicBezTo>
                    <a:cubicBezTo>
                      <a:pt x="53975" y="73790"/>
                      <a:pt x="53956" y="73790"/>
                      <a:pt x="53936" y="73790"/>
                    </a:cubicBezTo>
                    <a:cubicBezTo>
                      <a:pt x="52067" y="73790"/>
                      <a:pt x="50299" y="74628"/>
                      <a:pt x="49058" y="75932"/>
                    </a:cubicBezTo>
                    <a:cubicBezTo>
                      <a:pt x="49138" y="74337"/>
                      <a:pt x="48556" y="72840"/>
                      <a:pt x="47561" y="71658"/>
                    </a:cubicBezTo>
                    <a:cubicBezTo>
                      <a:pt x="47989" y="71579"/>
                      <a:pt x="48418" y="71540"/>
                      <a:pt x="48843" y="71540"/>
                    </a:cubicBezTo>
                    <a:close/>
                    <a:moveTo>
                      <a:pt x="59141" y="71540"/>
                    </a:moveTo>
                    <a:cubicBezTo>
                      <a:pt x="59566" y="71540"/>
                      <a:pt x="59994" y="71579"/>
                      <a:pt x="60420" y="71658"/>
                    </a:cubicBezTo>
                    <a:cubicBezTo>
                      <a:pt x="59425" y="72840"/>
                      <a:pt x="58843" y="74346"/>
                      <a:pt x="58932" y="75932"/>
                    </a:cubicBezTo>
                    <a:cubicBezTo>
                      <a:pt x="57682" y="74628"/>
                      <a:pt x="55914" y="73790"/>
                      <a:pt x="54054" y="73790"/>
                    </a:cubicBezTo>
                    <a:cubicBezTo>
                      <a:pt x="54034" y="73790"/>
                      <a:pt x="54015" y="73790"/>
                      <a:pt x="53995" y="73790"/>
                    </a:cubicBezTo>
                    <a:cubicBezTo>
                      <a:pt x="55332" y="72343"/>
                      <a:pt x="57206" y="71540"/>
                      <a:pt x="59141" y="71540"/>
                    </a:cubicBezTo>
                    <a:close/>
                    <a:moveTo>
                      <a:pt x="112810" y="69495"/>
                    </a:moveTo>
                    <a:cubicBezTo>
                      <a:pt x="115985" y="69495"/>
                      <a:pt x="119160" y="71574"/>
                      <a:pt x="119200" y="75735"/>
                    </a:cubicBezTo>
                    <a:cubicBezTo>
                      <a:pt x="118721" y="75630"/>
                      <a:pt x="118239" y="75578"/>
                      <a:pt x="117760" y="75578"/>
                    </a:cubicBezTo>
                    <a:cubicBezTo>
                      <a:pt x="115909" y="75578"/>
                      <a:pt x="114116" y="76343"/>
                      <a:pt x="112821" y="77724"/>
                    </a:cubicBezTo>
                    <a:lnTo>
                      <a:pt x="112812" y="77733"/>
                    </a:lnTo>
                    <a:cubicBezTo>
                      <a:pt x="111530" y="76362"/>
                      <a:pt x="109738" y="75573"/>
                      <a:pt x="107856" y="75573"/>
                    </a:cubicBezTo>
                    <a:cubicBezTo>
                      <a:pt x="107373" y="75573"/>
                      <a:pt x="106889" y="75627"/>
                      <a:pt x="106414" y="75735"/>
                    </a:cubicBezTo>
                    <a:lnTo>
                      <a:pt x="106414" y="75735"/>
                    </a:lnTo>
                    <a:cubicBezTo>
                      <a:pt x="106454" y="71576"/>
                      <a:pt x="109632" y="69495"/>
                      <a:pt x="112810" y="69495"/>
                    </a:cubicBezTo>
                    <a:close/>
                    <a:moveTo>
                      <a:pt x="136139" y="69486"/>
                    </a:moveTo>
                    <a:cubicBezTo>
                      <a:pt x="139313" y="69486"/>
                      <a:pt x="142484" y="71562"/>
                      <a:pt x="142525" y="75717"/>
                    </a:cubicBezTo>
                    <a:lnTo>
                      <a:pt x="142516" y="75735"/>
                    </a:lnTo>
                    <a:cubicBezTo>
                      <a:pt x="142037" y="75630"/>
                      <a:pt x="141554" y="75578"/>
                      <a:pt x="141075" y="75578"/>
                    </a:cubicBezTo>
                    <a:cubicBezTo>
                      <a:pt x="139222" y="75578"/>
                      <a:pt x="137424" y="76345"/>
                      <a:pt x="136136" y="77733"/>
                    </a:cubicBezTo>
                    <a:cubicBezTo>
                      <a:pt x="134854" y="76362"/>
                      <a:pt x="133062" y="75573"/>
                      <a:pt x="131181" y="75573"/>
                    </a:cubicBezTo>
                    <a:cubicBezTo>
                      <a:pt x="130697" y="75573"/>
                      <a:pt x="130213" y="75627"/>
                      <a:pt x="129738" y="75735"/>
                    </a:cubicBezTo>
                    <a:cubicBezTo>
                      <a:pt x="129778" y="71569"/>
                      <a:pt x="132960" y="69486"/>
                      <a:pt x="136139" y="69486"/>
                    </a:cubicBezTo>
                    <a:close/>
                    <a:moveTo>
                      <a:pt x="42333" y="69686"/>
                    </a:moveTo>
                    <a:cubicBezTo>
                      <a:pt x="45509" y="69686"/>
                      <a:pt x="48686" y="71765"/>
                      <a:pt x="48726" y="75923"/>
                    </a:cubicBezTo>
                    <a:cubicBezTo>
                      <a:pt x="48248" y="75818"/>
                      <a:pt x="47765" y="75767"/>
                      <a:pt x="47287" y="75767"/>
                    </a:cubicBezTo>
                    <a:cubicBezTo>
                      <a:pt x="45433" y="75767"/>
                      <a:pt x="43633" y="76534"/>
                      <a:pt x="42337" y="77930"/>
                    </a:cubicBezTo>
                    <a:cubicBezTo>
                      <a:pt x="41056" y="76550"/>
                      <a:pt x="39264" y="75770"/>
                      <a:pt x="37382" y="75770"/>
                    </a:cubicBezTo>
                    <a:cubicBezTo>
                      <a:pt x="36898" y="75770"/>
                      <a:pt x="36415" y="75815"/>
                      <a:pt x="35940" y="75923"/>
                    </a:cubicBezTo>
                    <a:cubicBezTo>
                      <a:pt x="35980" y="71765"/>
                      <a:pt x="39156" y="69686"/>
                      <a:pt x="42333" y="69686"/>
                    </a:cubicBezTo>
                    <a:close/>
                    <a:moveTo>
                      <a:pt x="65651" y="69683"/>
                    </a:moveTo>
                    <a:cubicBezTo>
                      <a:pt x="68826" y="69683"/>
                      <a:pt x="72001" y="71762"/>
                      <a:pt x="72041" y="75923"/>
                    </a:cubicBezTo>
                    <a:cubicBezTo>
                      <a:pt x="71563" y="75818"/>
                      <a:pt x="71081" y="75767"/>
                      <a:pt x="70602" y="75767"/>
                    </a:cubicBezTo>
                    <a:cubicBezTo>
                      <a:pt x="68748" y="75767"/>
                      <a:pt x="66949" y="76534"/>
                      <a:pt x="65653" y="77930"/>
                    </a:cubicBezTo>
                    <a:cubicBezTo>
                      <a:pt x="64371" y="76550"/>
                      <a:pt x="62579" y="75770"/>
                      <a:pt x="60697" y="75770"/>
                    </a:cubicBezTo>
                    <a:cubicBezTo>
                      <a:pt x="60214" y="75770"/>
                      <a:pt x="59730" y="75815"/>
                      <a:pt x="59255" y="75923"/>
                    </a:cubicBezTo>
                    <a:cubicBezTo>
                      <a:pt x="59295" y="71764"/>
                      <a:pt x="62473" y="69683"/>
                      <a:pt x="65651" y="69683"/>
                    </a:cubicBezTo>
                    <a:close/>
                    <a:moveTo>
                      <a:pt x="82884" y="1"/>
                    </a:moveTo>
                    <a:cubicBezTo>
                      <a:pt x="82642" y="699"/>
                      <a:pt x="82534" y="1434"/>
                      <a:pt x="82579" y="2178"/>
                    </a:cubicBezTo>
                    <a:cubicBezTo>
                      <a:pt x="81329" y="875"/>
                      <a:pt x="79570" y="36"/>
                      <a:pt x="77701" y="36"/>
                    </a:cubicBezTo>
                    <a:cubicBezTo>
                      <a:pt x="77681" y="36"/>
                      <a:pt x="77661" y="36"/>
                      <a:pt x="77642" y="36"/>
                    </a:cubicBezTo>
                    <a:cubicBezTo>
                      <a:pt x="77622" y="36"/>
                      <a:pt x="77602" y="36"/>
                      <a:pt x="77582" y="36"/>
                    </a:cubicBezTo>
                    <a:cubicBezTo>
                      <a:pt x="73834" y="36"/>
                      <a:pt x="70494" y="3399"/>
                      <a:pt x="70948" y="7160"/>
                    </a:cubicBezTo>
                    <a:cubicBezTo>
                      <a:pt x="71458" y="7046"/>
                      <a:pt x="71971" y="6991"/>
                      <a:pt x="72481" y="6991"/>
                    </a:cubicBezTo>
                    <a:cubicBezTo>
                      <a:pt x="74418" y="6991"/>
                      <a:pt x="76294" y="7793"/>
                      <a:pt x="77642" y="9248"/>
                    </a:cubicBezTo>
                    <a:cubicBezTo>
                      <a:pt x="77624" y="9248"/>
                      <a:pt x="77606" y="9248"/>
                      <a:pt x="77587" y="9248"/>
                    </a:cubicBezTo>
                    <a:cubicBezTo>
                      <a:pt x="75529" y="9248"/>
                      <a:pt x="73607" y="10256"/>
                      <a:pt x="72355" y="11784"/>
                    </a:cubicBezTo>
                    <a:cubicBezTo>
                      <a:pt x="72756" y="8058"/>
                      <a:pt x="69443" y="4740"/>
                      <a:pt x="65721" y="4740"/>
                    </a:cubicBezTo>
                    <a:cubicBezTo>
                      <a:pt x="65701" y="4740"/>
                      <a:pt x="65682" y="4740"/>
                      <a:pt x="65662" y="4741"/>
                    </a:cubicBezTo>
                    <a:cubicBezTo>
                      <a:pt x="65642" y="4740"/>
                      <a:pt x="65622" y="4740"/>
                      <a:pt x="65602" y="4740"/>
                    </a:cubicBezTo>
                    <a:cubicBezTo>
                      <a:pt x="63733" y="4740"/>
                      <a:pt x="61966" y="5570"/>
                      <a:pt x="60724" y="6873"/>
                    </a:cubicBezTo>
                    <a:cubicBezTo>
                      <a:pt x="60760" y="6138"/>
                      <a:pt x="60662" y="5395"/>
                      <a:pt x="60420" y="4696"/>
                    </a:cubicBezTo>
                    <a:lnTo>
                      <a:pt x="60043" y="4696"/>
                    </a:lnTo>
                    <a:cubicBezTo>
                      <a:pt x="60276" y="5395"/>
                      <a:pt x="60393" y="6130"/>
                      <a:pt x="60393" y="6864"/>
                    </a:cubicBezTo>
                    <a:cubicBezTo>
                      <a:pt x="59920" y="6762"/>
                      <a:pt x="59442" y="6713"/>
                      <a:pt x="58969" y="6713"/>
                    </a:cubicBezTo>
                    <a:cubicBezTo>
                      <a:pt x="57110" y="6713"/>
                      <a:pt x="55305" y="7479"/>
                      <a:pt x="54013" y="8871"/>
                    </a:cubicBezTo>
                    <a:cubicBezTo>
                      <a:pt x="52732" y="7492"/>
                      <a:pt x="50939" y="6712"/>
                      <a:pt x="49058" y="6712"/>
                    </a:cubicBezTo>
                    <a:cubicBezTo>
                      <a:pt x="48574" y="6712"/>
                      <a:pt x="48090" y="6766"/>
                      <a:pt x="47615" y="6864"/>
                    </a:cubicBezTo>
                    <a:cubicBezTo>
                      <a:pt x="47615" y="6130"/>
                      <a:pt x="47732" y="5395"/>
                      <a:pt x="47965" y="4696"/>
                    </a:cubicBezTo>
                    <a:lnTo>
                      <a:pt x="47588" y="4696"/>
                    </a:lnTo>
                    <a:cubicBezTo>
                      <a:pt x="47346" y="5395"/>
                      <a:pt x="47248" y="6138"/>
                      <a:pt x="47284" y="6873"/>
                    </a:cubicBezTo>
                    <a:cubicBezTo>
                      <a:pt x="46049" y="5577"/>
                      <a:pt x="44293" y="4740"/>
                      <a:pt x="42434" y="4740"/>
                    </a:cubicBezTo>
                    <a:cubicBezTo>
                      <a:pt x="42405" y="4740"/>
                      <a:pt x="42376" y="4740"/>
                      <a:pt x="42346" y="4741"/>
                    </a:cubicBezTo>
                    <a:cubicBezTo>
                      <a:pt x="42319" y="4740"/>
                      <a:pt x="42291" y="4740"/>
                      <a:pt x="42263" y="4740"/>
                    </a:cubicBezTo>
                    <a:cubicBezTo>
                      <a:pt x="40287" y="4740"/>
                      <a:pt x="38431" y="5684"/>
                      <a:pt x="37185" y="7124"/>
                    </a:cubicBezTo>
                    <a:cubicBezTo>
                      <a:pt x="37480" y="3457"/>
                      <a:pt x="34193" y="233"/>
                      <a:pt x="30519" y="233"/>
                    </a:cubicBezTo>
                    <a:cubicBezTo>
                      <a:pt x="30504" y="233"/>
                      <a:pt x="30489" y="233"/>
                      <a:pt x="30474" y="234"/>
                    </a:cubicBezTo>
                    <a:cubicBezTo>
                      <a:pt x="30454" y="233"/>
                      <a:pt x="30434" y="233"/>
                      <a:pt x="30415" y="233"/>
                    </a:cubicBezTo>
                    <a:cubicBezTo>
                      <a:pt x="28546" y="233"/>
                      <a:pt x="26787" y="1072"/>
                      <a:pt x="25536" y="2375"/>
                    </a:cubicBezTo>
                    <a:cubicBezTo>
                      <a:pt x="25581" y="1640"/>
                      <a:pt x="25474" y="897"/>
                      <a:pt x="25232" y="198"/>
                    </a:cubicBezTo>
                    <a:lnTo>
                      <a:pt x="24864" y="198"/>
                    </a:lnTo>
                    <a:cubicBezTo>
                      <a:pt x="25088" y="897"/>
                      <a:pt x="25214" y="1631"/>
                      <a:pt x="25214" y="2366"/>
                    </a:cubicBezTo>
                    <a:cubicBezTo>
                      <a:pt x="24739" y="2264"/>
                      <a:pt x="24260" y="2214"/>
                      <a:pt x="23785" y="2214"/>
                    </a:cubicBezTo>
                    <a:cubicBezTo>
                      <a:pt x="21922" y="2214"/>
                      <a:pt x="20117" y="2981"/>
                      <a:pt x="18825" y="4373"/>
                    </a:cubicBezTo>
                    <a:cubicBezTo>
                      <a:pt x="17544" y="2993"/>
                      <a:pt x="15752" y="2214"/>
                      <a:pt x="13870" y="2214"/>
                    </a:cubicBezTo>
                    <a:cubicBezTo>
                      <a:pt x="13386" y="2214"/>
                      <a:pt x="12902" y="2268"/>
                      <a:pt x="12427" y="2366"/>
                    </a:cubicBezTo>
                    <a:cubicBezTo>
                      <a:pt x="12427" y="1631"/>
                      <a:pt x="12544" y="897"/>
                      <a:pt x="12777" y="198"/>
                    </a:cubicBezTo>
                    <a:lnTo>
                      <a:pt x="12382" y="198"/>
                    </a:lnTo>
                    <a:cubicBezTo>
                      <a:pt x="12141" y="897"/>
                      <a:pt x="12042" y="1640"/>
                      <a:pt x="12078" y="2375"/>
                    </a:cubicBezTo>
                    <a:cubicBezTo>
                      <a:pt x="10836" y="1072"/>
                      <a:pt x="9069" y="233"/>
                      <a:pt x="7200" y="233"/>
                    </a:cubicBezTo>
                    <a:cubicBezTo>
                      <a:pt x="7180" y="233"/>
                      <a:pt x="7160" y="233"/>
                      <a:pt x="7141" y="234"/>
                    </a:cubicBezTo>
                    <a:cubicBezTo>
                      <a:pt x="7126" y="233"/>
                      <a:pt x="7111" y="233"/>
                      <a:pt x="7096" y="233"/>
                    </a:cubicBezTo>
                    <a:cubicBezTo>
                      <a:pt x="3342" y="233"/>
                      <a:pt x="1" y="3600"/>
                      <a:pt x="456" y="7366"/>
                    </a:cubicBezTo>
                    <a:cubicBezTo>
                      <a:pt x="966" y="7252"/>
                      <a:pt x="1482" y="7196"/>
                      <a:pt x="1994" y="7196"/>
                    </a:cubicBezTo>
                    <a:cubicBezTo>
                      <a:pt x="3926" y="7196"/>
                      <a:pt x="5804" y="7993"/>
                      <a:pt x="7149" y="9445"/>
                    </a:cubicBezTo>
                    <a:lnTo>
                      <a:pt x="7149" y="9445"/>
                    </a:lnTo>
                    <a:cubicBezTo>
                      <a:pt x="7147" y="9445"/>
                      <a:pt x="7144" y="9445"/>
                      <a:pt x="7141" y="9445"/>
                    </a:cubicBezTo>
                    <a:cubicBezTo>
                      <a:pt x="7121" y="9445"/>
                      <a:pt x="7101" y="9445"/>
                      <a:pt x="7081" y="9445"/>
                    </a:cubicBezTo>
                    <a:cubicBezTo>
                      <a:pt x="3333" y="9445"/>
                      <a:pt x="1" y="12816"/>
                      <a:pt x="456" y="16569"/>
                    </a:cubicBezTo>
                    <a:cubicBezTo>
                      <a:pt x="961" y="16457"/>
                      <a:pt x="1471" y="16403"/>
                      <a:pt x="1977" y="16403"/>
                    </a:cubicBezTo>
                    <a:cubicBezTo>
                      <a:pt x="3909" y="16403"/>
                      <a:pt x="5782" y="17198"/>
                      <a:pt x="7132" y="18647"/>
                    </a:cubicBezTo>
                    <a:cubicBezTo>
                      <a:pt x="7112" y="18647"/>
                      <a:pt x="7092" y="18647"/>
                      <a:pt x="7072" y="18647"/>
                    </a:cubicBezTo>
                    <a:cubicBezTo>
                      <a:pt x="3333" y="18647"/>
                      <a:pt x="1" y="22009"/>
                      <a:pt x="456" y="25771"/>
                    </a:cubicBezTo>
                    <a:cubicBezTo>
                      <a:pt x="965" y="25657"/>
                      <a:pt x="1479" y="25602"/>
                      <a:pt x="1989" y="25602"/>
                    </a:cubicBezTo>
                    <a:cubicBezTo>
                      <a:pt x="3926" y="25602"/>
                      <a:pt x="5802" y="26404"/>
                      <a:pt x="7150" y="27859"/>
                    </a:cubicBezTo>
                    <a:cubicBezTo>
                      <a:pt x="8483" y="26416"/>
                      <a:pt x="10349" y="25613"/>
                      <a:pt x="12278" y="25613"/>
                    </a:cubicBezTo>
                    <a:cubicBezTo>
                      <a:pt x="12709" y="25613"/>
                      <a:pt x="13143" y="25653"/>
                      <a:pt x="13574" y="25735"/>
                    </a:cubicBezTo>
                    <a:cubicBezTo>
                      <a:pt x="12580" y="26909"/>
                      <a:pt x="11997" y="28414"/>
                      <a:pt x="12087" y="30000"/>
                    </a:cubicBezTo>
                    <a:cubicBezTo>
                      <a:pt x="10837" y="28697"/>
                      <a:pt x="9069" y="27867"/>
                      <a:pt x="7209" y="27867"/>
                    </a:cubicBezTo>
                    <a:cubicBezTo>
                      <a:pt x="7189" y="27867"/>
                      <a:pt x="7169" y="27867"/>
                      <a:pt x="7150" y="27868"/>
                    </a:cubicBezTo>
                    <a:cubicBezTo>
                      <a:pt x="7130" y="27867"/>
                      <a:pt x="7110" y="27867"/>
                      <a:pt x="7090" y="27867"/>
                    </a:cubicBezTo>
                    <a:cubicBezTo>
                      <a:pt x="3342" y="27867"/>
                      <a:pt x="1" y="31230"/>
                      <a:pt x="456" y="34991"/>
                    </a:cubicBezTo>
                    <a:cubicBezTo>
                      <a:pt x="968" y="34875"/>
                      <a:pt x="1485" y="34819"/>
                      <a:pt x="1999" y="34819"/>
                    </a:cubicBezTo>
                    <a:cubicBezTo>
                      <a:pt x="3903" y="34819"/>
                      <a:pt x="5755" y="35598"/>
                      <a:pt x="7096" y="37016"/>
                    </a:cubicBezTo>
                    <a:cubicBezTo>
                      <a:pt x="3341" y="37016"/>
                      <a:pt x="8" y="40377"/>
                      <a:pt x="456" y="44140"/>
                    </a:cubicBezTo>
                    <a:cubicBezTo>
                      <a:pt x="968" y="44025"/>
                      <a:pt x="1485" y="43970"/>
                      <a:pt x="1997" y="43970"/>
                    </a:cubicBezTo>
                    <a:cubicBezTo>
                      <a:pt x="3931" y="43970"/>
                      <a:pt x="5804" y="44767"/>
                      <a:pt x="7150" y="46219"/>
                    </a:cubicBezTo>
                    <a:cubicBezTo>
                      <a:pt x="8485" y="44773"/>
                      <a:pt x="10355" y="43977"/>
                      <a:pt x="12288" y="43977"/>
                    </a:cubicBezTo>
                    <a:cubicBezTo>
                      <a:pt x="12715" y="43977"/>
                      <a:pt x="13146" y="44016"/>
                      <a:pt x="13574" y="44095"/>
                    </a:cubicBezTo>
                    <a:cubicBezTo>
                      <a:pt x="12580" y="45278"/>
                      <a:pt x="11997" y="46774"/>
                      <a:pt x="12087" y="48369"/>
                    </a:cubicBezTo>
                    <a:cubicBezTo>
                      <a:pt x="10837" y="47066"/>
                      <a:pt x="9069" y="46227"/>
                      <a:pt x="7208" y="46227"/>
                    </a:cubicBezTo>
                    <a:cubicBezTo>
                      <a:pt x="7189" y="46227"/>
                      <a:pt x="7169" y="46228"/>
                      <a:pt x="7150" y="46228"/>
                    </a:cubicBezTo>
                    <a:cubicBezTo>
                      <a:pt x="7130" y="46228"/>
                      <a:pt x="7110" y="46227"/>
                      <a:pt x="7090" y="46227"/>
                    </a:cubicBezTo>
                    <a:cubicBezTo>
                      <a:pt x="3342" y="46227"/>
                      <a:pt x="1" y="49590"/>
                      <a:pt x="456" y="53351"/>
                    </a:cubicBezTo>
                    <a:cubicBezTo>
                      <a:pt x="966" y="53237"/>
                      <a:pt x="1482" y="53181"/>
                      <a:pt x="1993" y="53181"/>
                    </a:cubicBezTo>
                    <a:cubicBezTo>
                      <a:pt x="3922" y="53181"/>
                      <a:pt x="5795" y="53978"/>
                      <a:pt x="7141" y="55430"/>
                    </a:cubicBezTo>
                    <a:cubicBezTo>
                      <a:pt x="7121" y="55430"/>
                      <a:pt x="7101" y="55430"/>
                      <a:pt x="7081" y="55430"/>
                    </a:cubicBezTo>
                    <a:cubicBezTo>
                      <a:pt x="3333" y="55430"/>
                      <a:pt x="1" y="58792"/>
                      <a:pt x="456" y="62554"/>
                    </a:cubicBezTo>
                    <a:cubicBezTo>
                      <a:pt x="968" y="62439"/>
                      <a:pt x="1485" y="62383"/>
                      <a:pt x="1997" y="62383"/>
                    </a:cubicBezTo>
                    <a:cubicBezTo>
                      <a:pt x="3931" y="62383"/>
                      <a:pt x="5804" y="63180"/>
                      <a:pt x="7150" y="64633"/>
                    </a:cubicBezTo>
                    <a:cubicBezTo>
                      <a:pt x="8485" y="63187"/>
                      <a:pt x="10355" y="62390"/>
                      <a:pt x="12288" y="62390"/>
                    </a:cubicBezTo>
                    <a:cubicBezTo>
                      <a:pt x="12715" y="62390"/>
                      <a:pt x="13146" y="62429"/>
                      <a:pt x="13574" y="62509"/>
                    </a:cubicBezTo>
                    <a:cubicBezTo>
                      <a:pt x="12580" y="63692"/>
                      <a:pt x="11997" y="65188"/>
                      <a:pt x="12087" y="66783"/>
                    </a:cubicBezTo>
                    <a:cubicBezTo>
                      <a:pt x="10837" y="65480"/>
                      <a:pt x="9069" y="64641"/>
                      <a:pt x="7208" y="64641"/>
                    </a:cubicBezTo>
                    <a:cubicBezTo>
                      <a:pt x="7189" y="64641"/>
                      <a:pt x="7169" y="64641"/>
                      <a:pt x="7150" y="64642"/>
                    </a:cubicBezTo>
                    <a:cubicBezTo>
                      <a:pt x="7130" y="64641"/>
                      <a:pt x="7110" y="64641"/>
                      <a:pt x="7090" y="64641"/>
                    </a:cubicBezTo>
                    <a:cubicBezTo>
                      <a:pt x="3342" y="64641"/>
                      <a:pt x="1" y="68004"/>
                      <a:pt x="456" y="71765"/>
                    </a:cubicBezTo>
                    <a:cubicBezTo>
                      <a:pt x="965" y="71651"/>
                      <a:pt x="1479" y="71596"/>
                      <a:pt x="1989" y="71596"/>
                    </a:cubicBezTo>
                    <a:cubicBezTo>
                      <a:pt x="3926" y="71596"/>
                      <a:pt x="5802" y="72399"/>
                      <a:pt x="7150" y="73853"/>
                    </a:cubicBezTo>
                    <a:cubicBezTo>
                      <a:pt x="8483" y="72402"/>
                      <a:pt x="10349" y="71599"/>
                      <a:pt x="12279" y="71599"/>
                    </a:cubicBezTo>
                    <a:cubicBezTo>
                      <a:pt x="12709" y="71599"/>
                      <a:pt x="13143" y="71639"/>
                      <a:pt x="13574" y="71720"/>
                    </a:cubicBezTo>
                    <a:cubicBezTo>
                      <a:pt x="13037" y="72348"/>
                      <a:pt x="12624" y="73082"/>
                      <a:pt x="12365" y="73862"/>
                    </a:cubicBezTo>
                    <a:lnTo>
                      <a:pt x="12741" y="73862"/>
                    </a:lnTo>
                    <a:cubicBezTo>
                      <a:pt x="13637" y="71119"/>
                      <a:pt x="16222" y="69746"/>
                      <a:pt x="18806" y="69746"/>
                    </a:cubicBezTo>
                    <a:cubicBezTo>
                      <a:pt x="21388" y="69746"/>
                      <a:pt x="23969" y="71117"/>
                      <a:pt x="24864" y="73862"/>
                    </a:cubicBezTo>
                    <a:lnTo>
                      <a:pt x="25241" y="73862"/>
                    </a:lnTo>
                    <a:cubicBezTo>
                      <a:pt x="24981" y="73073"/>
                      <a:pt x="24569" y="72339"/>
                      <a:pt x="24031" y="71702"/>
                    </a:cubicBezTo>
                    <a:cubicBezTo>
                      <a:pt x="24457" y="71623"/>
                      <a:pt x="24885" y="71585"/>
                      <a:pt x="25310" y="71585"/>
                    </a:cubicBezTo>
                    <a:cubicBezTo>
                      <a:pt x="27245" y="71585"/>
                      <a:pt x="29120" y="72387"/>
                      <a:pt x="30465" y="73835"/>
                    </a:cubicBezTo>
                    <a:cubicBezTo>
                      <a:pt x="31802" y="72382"/>
                      <a:pt x="33677" y="71582"/>
                      <a:pt x="35611" y="71582"/>
                    </a:cubicBezTo>
                    <a:cubicBezTo>
                      <a:pt x="36087" y="71582"/>
                      <a:pt x="36566" y="71630"/>
                      <a:pt x="37042" y="71729"/>
                    </a:cubicBezTo>
                    <a:cubicBezTo>
                      <a:pt x="36011" y="72993"/>
                      <a:pt x="35438" y="74615"/>
                      <a:pt x="35644" y="76308"/>
                    </a:cubicBezTo>
                    <a:cubicBezTo>
                      <a:pt x="36151" y="76194"/>
                      <a:pt x="36664" y="76139"/>
                      <a:pt x="37173" y="76139"/>
                    </a:cubicBezTo>
                    <a:cubicBezTo>
                      <a:pt x="39108" y="76139"/>
                      <a:pt x="40989" y="76942"/>
                      <a:pt x="42337" y="78396"/>
                    </a:cubicBezTo>
                    <a:cubicBezTo>
                      <a:pt x="43675" y="76948"/>
                      <a:pt x="45548" y="76146"/>
                      <a:pt x="47484" y="76146"/>
                    </a:cubicBezTo>
                    <a:cubicBezTo>
                      <a:pt x="47908" y="76146"/>
                      <a:pt x="48336" y="76184"/>
                      <a:pt x="48762" y="76263"/>
                    </a:cubicBezTo>
                    <a:cubicBezTo>
                      <a:pt x="48224" y="76899"/>
                      <a:pt x="47812" y="77625"/>
                      <a:pt x="47552" y="78414"/>
                    </a:cubicBezTo>
                    <a:lnTo>
                      <a:pt x="47929" y="78414"/>
                    </a:lnTo>
                    <a:cubicBezTo>
                      <a:pt x="48825" y="75666"/>
                      <a:pt x="51408" y="74291"/>
                      <a:pt x="53990" y="74291"/>
                    </a:cubicBezTo>
                    <a:cubicBezTo>
                      <a:pt x="56571" y="74291"/>
                      <a:pt x="59152" y="75664"/>
                      <a:pt x="60052" y="78414"/>
                    </a:cubicBezTo>
                    <a:lnTo>
                      <a:pt x="60438" y="78414"/>
                    </a:lnTo>
                    <a:cubicBezTo>
                      <a:pt x="60169" y="77625"/>
                      <a:pt x="59766" y="76891"/>
                      <a:pt x="59228" y="76263"/>
                    </a:cubicBezTo>
                    <a:cubicBezTo>
                      <a:pt x="59656" y="76184"/>
                      <a:pt x="60087" y="76145"/>
                      <a:pt x="60514" y="76145"/>
                    </a:cubicBezTo>
                    <a:cubicBezTo>
                      <a:pt x="62447" y="76145"/>
                      <a:pt x="64319" y="76941"/>
                      <a:pt x="65662" y="78387"/>
                    </a:cubicBezTo>
                    <a:cubicBezTo>
                      <a:pt x="67002" y="76933"/>
                      <a:pt x="68877" y="76130"/>
                      <a:pt x="70814" y="76130"/>
                    </a:cubicBezTo>
                    <a:cubicBezTo>
                      <a:pt x="71323" y="76130"/>
                      <a:pt x="71837" y="76185"/>
                      <a:pt x="72346" y="76299"/>
                    </a:cubicBezTo>
                    <a:cubicBezTo>
                      <a:pt x="72801" y="72547"/>
                      <a:pt x="69460" y="69175"/>
                      <a:pt x="65712" y="69175"/>
                    </a:cubicBezTo>
                    <a:cubicBezTo>
                      <a:pt x="65698" y="69175"/>
                      <a:pt x="65684" y="69175"/>
                      <a:pt x="65669" y="69175"/>
                    </a:cubicBezTo>
                    <a:lnTo>
                      <a:pt x="65669" y="69175"/>
                    </a:lnTo>
                    <a:cubicBezTo>
                      <a:pt x="67009" y="67731"/>
                      <a:pt x="68871" y="66936"/>
                      <a:pt x="70797" y="66936"/>
                    </a:cubicBezTo>
                    <a:cubicBezTo>
                      <a:pt x="71279" y="66936"/>
                      <a:pt x="71765" y="66986"/>
                      <a:pt x="72248" y="67088"/>
                    </a:cubicBezTo>
                    <a:cubicBezTo>
                      <a:pt x="71271" y="68333"/>
                      <a:pt x="70742" y="69901"/>
                      <a:pt x="70939" y="71559"/>
                    </a:cubicBezTo>
                    <a:cubicBezTo>
                      <a:pt x="71452" y="71445"/>
                      <a:pt x="71968" y="71389"/>
                      <a:pt x="72480" y="71389"/>
                    </a:cubicBezTo>
                    <a:cubicBezTo>
                      <a:pt x="74414" y="71389"/>
                      <a:pt x="76287" y="72186"/>
                      <a:pt x="77633" y="73638"/>
                    </a:cubicBezTo>
                    <a:cubicBezTo>
                      <a:pt x="78970" y="72190"/>
                      <a:pt x="80844" y="71388"/>
                      <a:pt x="82779" y="71388"/>
                    </a:cubicBezTo>
                    <a:cubicBezTo>
                      <a:pt x="83204" y="71388"/>
                      <a:pt x="83632" y="71426"/>
                      <a:pt x="84057" y="71505"/>
                    </a:cubicBezTo>
                    <a:cubicBezTo>
                      <a:pt x="83520" y="72141"/>
                      <a:pt x="83108" y="72867"/>
                      <a:pt x="82848" y="73656"/>
                    </a:cubicBezTo>
                    <a:lnTo>
                      <a:pt x="83224" y="73656"/>
                    </a:lnTo>
                    <a:cubicBezTo>
                      <a:pt x="84120" y="70909"/>
                      <a:pt x="86703" y="69536"/>
                      <a:pt x="89286" y="69536"/>
                    </a:cubicBezTo>
                    <a:cubicBezTo>
                      <a:pt x="91869" y="69536"/>
                      <a:pt x="94452" y="70909"/>
                      <a:pt x="95348" y="73656"/>
                    </a:cubicBezTo>
                    <a:lnTo>
                      <a:pt x="95724" y="73656"/>
                    </a:lnTo>
                    <a:cubicBezTo>
                      <a:pt x="95464" y="72867"/>
                      <a:pt x="95052" y="72141"/>
                      <a:pt x="94514" y="71505"/>
                    </a:cubicBezTo>
                    <a:cubicBezTo>
                      <a:pt x="94942" y="71426"/>
                      <a:pt x="95371" y="71388"/>
                      <a:pt x="95797" y="71388"/>
                    </a:cubicBezTo>
                    <a:cubicBezTo>
                      <a:pt x="97737" y="71388"/>
                      <a:pt x="99611" y="72190"/>
                      <a:pt x="100948" y="73638"/>
                    </a:cubicBezTo>
                    <a:cubicBezTo>
                      <a:pt x="102293" y="72185"/>
                      <a:pt x="104163" y="71385"/>
                      <a:pt x="106095" y="71385"/>
                    </a:cubicBezTo>
                    <a:cubicBezTo>
                      <a:pt x="106570" y="71385"/>
                      <a:pt x="107049" y="71433"/>
                      <a:pt x="107525" y="71532"/>
                    </a:cubicBezTo>
                    <a:cubicBezTo>
                      <a:pt x="106495" y="72796"/>
                      <a:pt x="105921" y="74417"/>
                      <a:pt x="106127" y="76111"/>
                    </a:cubicBezTo>
                    <a:cubicBezTo>
                      <a:pt x="106637" y="75997"/>
                      <a:pt x="107150" y="75942"/>
                      <a:pt x="107660" y="75942"/>
                    </a:cubicBezTo>
                    <a:cubicBezTo>
                      <a:pt x="109597" y="75942"/>
                      <a:pt x="111473" y="76744"/>
                      <a:pt x="112821" y="78199"/>
                    </a:cubicBezTo>
                    <a:cubicBezTo>
                      <a:pt x="114158" y="76751"/>
                      <a:pt x="116031" y="75948"/>
                      <a:pt x="117967" y="75948"/>
                    </a:cubicBezTo>
                    <a:cubicBezTo>
                      <a:pt x="118392" y="75948"/>
                      <a:pt x="118820" y="75987"/>
                      <a:pt x="119245" y="76066"/>
                    </a:cubicBezTo>
                    <a:cubicBezTo>
                      <a:pt x="118708" y="76702"/>
                      <a:pt x="118295" y="77428"/>
                      <a:pt x="118036" y="78217"/>
                    </a:cubicBezTo>
                    <a:lnTo>
                      <a:pt x="118412" y="78217"/>
                    </a:lnTo>
                    <a:cubicBezTo>
                      <a:pt x="119308" y="75474"/>
                      <a:pt x="121893" y="74100"/>
                      <a:pt x="124477" y="74100"/>
                    </a:cubicBezTo>
                    <a:cubicBezTo>
                      <a:pt x="127059" y="74100"/>
                      <a:pt x="129640" y="75471"/>
                      <a:pt x="130536" y="78217"/>
                    </a:cubicBezTo>
                    <a:lnTo>
                      <a:pt x="130912" y="78217"/>
                    </a:lnTo>
                    <a:cubicBezTo>
                      <a:pt x="130652" y="77428"/>
                      <a:pt x="130240" y="76702"/>
                      <a:pt x="129702" y="76066"/>
                    </a:cubicBezTo>
                    <a:cubicBezTo>
                      <a:pt x="130130" y="75987"/>
                      <a:pt x="130558" y="75948"/>
                      <a:pt x="130984" y="75948"/>
                    </a:cubicBezTo>
                    <a:cubicBezTo>
                      <a:pt x="132922" y="75948"/>
                      <a:pt x="134791" y="76751"/>
                      <a:pt x="136136" y="78199"/>
                    </a:cubicBezTo>
                    <a:cubicBezTo>
                      <a:pt x="137484" y="76744"/>
                      <a:pt x="139360" y="75942"/>
                      <a:pt x="141292" y="75942"/>
                    </a:cubicBezTo>
                    <a:cubicBezTo>
                      <a:pt x="141801" y="75942"/>
                      <a:pt x="142313" y="75997"/>
                      <a:pt x="142820" y="76111"/>
                    </a:cubicBezTo>
                    <a:cubicBezTo>
                      <a:pt x="143275" y="72358"/>
                      <a:pt x="139935" y="68987"/>
                      <a:pt x="136195" y="68987"/>
                    </a:cubicBezTo>
                    <a:cubicBezTo>
                      <a:pt x="136175" y="68987"/>
                      <a:pt x="136156" y="68987"/>
                      <a:pt x="136136" y="68987"/>
                    </a:cubicBezTo>
                    <a:cubicBezTo>
                      <a:pt x="136116" y="68987"/>
                      <a:pt x="136096" y="68987"/>
                      <a:pt x="136077" y="68987"/>
                    </a:cubicBezTo>
                    <a:cubicBezTo>
                      <a:pt x="134208" y="68987"/>
                      <a:pt x="132440" y="69825"/>
                      <a:pt x="131199" y="71129"/>
                    </a:cubicBezTo>
                    <a:cubicBezTo>
                      <a:pt x="131279" y="69534"/>
                      <a:pt x="130697" y="68038"/>
                      <a:pt x="129702" y="66855"/>
                    </a:cubicBezTo>
                    <a:cubicBezTo>
                      <a:pt x="130132" y="66775"/>
                      <a:pt x="130564" y="66736"/>
                      <a:pt x="130992" y="66736"/>
                    </a:cubicBezTo>
                    <a:cubicBezTo>
                      <a:pt x="132927" y="66736"/>
                      <a:pt x="134793" y="67533"/>
                      <a:pt x="136136" y="68978"/>
                    </a:cubicBezTo>
                    <a:cubicBezTo>
                      <a:pt x="137482" y="67526"/>
                      <a:pt x="139354" y="66729"/>
                      <a:pt x="141284" y="66729"/>
                    </a:cubicBezTo>
                    <a:cubicBezTo>
                      <a:pt x="141795" y="66729"/>
                      <a:pt x="142310" y="66785"/>
                      <a:pt x="142820" y="66900"/>
                    </a:cubicBezTo>
                    <a:cubicBezTo>
                      <a:pt x="143276" y="63142"/>
                      <a:pt x="139935" y="59776"/>
                      <a:pt x="136189" y="59776"/>
                    </a:cubicBezTo>
                    <a:cubicBezTo>
                      <a:pt x="136175" y="59776"/>
                      <a:pt x="136160" y="59776"/>
                      <a:pt x="136145" y="59776"/>
                    </a:cubicBezTo>
                    <a:cubicBezTo>
                      <a:pt x="137492" y="58329"/>
                      <a:pt x="139362" y="57528"/>
                      <a:pt x="141292" y="57528"/>
                    </a:cubicBezTo>
                    <a:cubicBezTo>
                      <a:pt x="141800" y="57528"/>
                      <a:pt x="142312" y="57583"/>
                      <a:pt x="142820" y="57697"/>
                    </a:cubicBezTo>
                    <a:cubicBezTo>
                      <a:pt x="143275" y="53945"/>
                      <a:pt x="139935" y="50573"/>
                      <a:pt x="136195" y="50573"/>
                    </a:cubicBezTo>
                    <a:cubicBezTo>
                      <a:pt x="136175" y="50573"/>
                      <a:pt x="136156" y="50573"/>
                      <a:pt x="136136" y="50574"/>
                    </a:cubicBezTo>
                    <a:cubicBezTo>
                      <a:pt x="137486" y="49117"/>
                      <a:pt x="139365" y="48320"/>
                      <a:pt x="141300" y="48320"/>
                    </a:cubicBezTo>
                    <a:cubicBezTo>
                      <a:pt x="141806" y="48320"/>
                      <a:pt x="142315" y="48374"/>
                      <a:pt x="142820" y="48486"/>
                    </a:cubicBezTo>
                    <a:cubicBezTo>
                      <a:pt x="143276" y="44728"/>
                      <a:pt x="139935" y="41362"/>
                      <a:pt x="136181" y="41362"/>
                    </a:cubicBezTo>
                    <a:cubicBezTo>
                      <a:pt x="136166" y="41362"/>
                      <a:pt x="136151" y="41362"/>
                      <a:pt x="136136" y="41362"/>
                    </a:cubicBezTo>
                    <a:cubicBezTo>
                      <a:pt x="137483" y="39915"/>
                      <a:pt x="139359" y="39114"/>
                      <a:pt x="141291" y="39114"/>
                    </a:cubicBezTo>
                    <a:cubicBezTo>
                      <a:pt x="141800" y="39114"/>
                      <a:pt x="142312" y="39169"/>
                      <a:pt x="142820" y="39283"/>
                    </a:cubicBezTo>
                    <a:cubicBezTo>
                      <a:pt x="143275" y="35522"/>
                      <a:pt x="139935" y="32159"/>
                      <a:pt x="136195" y="32159"/>
                    </a:cubicBezTo>
                    <a:cubicBezTo>
                      <a:pt x="136175" y="32159"/>
                      <a:pt x="136156" y="32160"/>
                      <a:pt x="136136" y="32160"/>
                    </a:cubicBezTo>
                    <a:cubicBezTo>
                      <a:pt x="136116" y="32160"/>
                      <a:pt x="136096" y="32159"/>
                      <a:pt x="136077" y="32159"/>
                    </a:cubicBezTo>
                    <a:cubicBezTo>
                      <a:pt x="134208" y="32159"/>
                      <a:pt x="132440" y="32998"/>
                      <a:pt x="131199" y="34301"/>
                    </a:cubicBezTo>
                    <a:cubicBezTo>
                      <a:pt x="131279" y="32706"/>
                      <a:pt x="130697" y="31210"/>
                      <a:pt x="129711" y="30027"/>
                    </a:cubicBezTo>
                    <a:cubicBezTo>
                      <a:pt x="130140" y="29948"/>
                      <a:pt x="130570" y="29909"/>
                      <a:pt x="130997" y="29909"/>
                    </a:cubicBezTo>
                    <a:cubicBezTo>
                      <a:pt x="132927" y="29909"/>
                      <a:pt x="134793" y="30705"/>
                      <a:pt x="136136" y="32151"/>
                    </a:cubicBezTo>
                    <a:cubicBezTo>
                      <a:pt x="137482" y="30699"/>
                      <a:pt x="139354" y="29902"/>
                      <a:pt x="141284" y="29902"/>
                    </a:cubicBezTo>
                    <a:cubicBezTo>
                      <a:pt x="141795" y="29902"/>
                      <a:pt x="142310" y="29957"/>
                      <a:pt x="142820" y="30072"/>
                    </a:cubicBezTo>
                    <a:cubicBezTo>
                      <a:pt x="143276" y="26315"/>
                      <a:pt x="139935" y="22948"/>
                      <a:pt x="136189" y="22948"/>
                    </a:cubicBezTo>
                    <a:cubicBezTo>
                      <a:pt x="136175" y="22948"/>
                      <a:pt x="136160" y="22948"/>
                      <a:pt x="136145" y="22948"/>
                    </a:cubicBezTo>
                    <a:cubicBezTo>
                      <a:pt x="137491" y="21496"/>
                      <a:pt x="139358" y="20699"/>
                      <a:pt x="141285" y="20699"/>
                    </a:cubicBezTo>
                    <a:cubicBezTo>
                      <a:pt x="141795" y="20699"/>
                      <a:pt x="142310" y="20755"/>
                      <a:pt x="142820" y="20870"/>
                    </a:cubicBezTo>
                    <a:cubicBezTo>
                      <a:pt x="143275" y="17108"/>
                      <a:pt x="139935" y="13746"/>
                      <a:pt x="136195" y="13746"/>
                    </a:cubicBezTo>
                    <a:cubicBezTo>
                      <a:pt x="136175" y="13746"/>
                      <a:pt x="136156" y="13746"/>
                      <a:pt x="136136" y="13746"/>
                    </a:cubicBezTo>
                    <a:cubicBezTo>
                      <a:pt x="137484" y="12292"/>
                      <a:pt x="139360" y="11489"/>
                      <a:pt x="141292" y="11489"/>
                    </a:cubicBezTo>
                    <a:cubicBezTo>
                      <a:pt x="141801" y="11489"/>
                      <a:pt x="142313" y="11544"/>
                      <a:pt x="142820" y="11658"/>
                    </a:cubicBezTo>
                    <a:cubicBezTo>
                      <a:pt x="143275" y="7906"/>
                      <a:pt x="139935" y="4534"/>
                      <a:pt x="136195" y="4534"/>
                    </a:cubicBezTo>
                    <a:cubicBezTo>
                      <a:pt x="136175" y="4534"/>
                      <a:pt x="136156" y="4534"/>
                      <a:pt x="136136" y="4535"/>
                    </a:cubicBezTo>
                    <a:cubicBezTo>
                      <a:pt x="136116" y="4534"/>
                      <a:pt x="136096" y="4534"/>
                      <a:pt x="136077" y="4534"/>
                    </a:cubicBezTo>
                    <a:cubicBezTo>
                      <a:pt x="134208" y="4534"/>
                      <a:pt x="132440" y="5373"/>
                      <a:pt x="131199" y="6676"/>
                    </a:cubicBezTo>
                    <a:cubicBezTo>
                      <a:pt x="131234" y="5941"/>
                      <a:pt x="131136" y="5198"/>
                      <a:pt x="130894" y="4499"/>
                    </a:cubicBezTo>
                    <a:lnTo>
                      <a:pt x="130518" y="4499"/>
                    </a:lnTo>
                    <a:cubicBezTo>
                      <a:pt x="130751" y="5198"/>
                      <a:pt x="130867" y="5932"/>
                      <a:pt x="130867" y="6667"/>
                    </a:cubicBezTo>
                    <a:cubicBezTo>
                      <a:pt x="130394" y="6565"/>
                      <a:pt x="129917" y="6515"/>
                      <a:pt x="129443" y="6515"/>
                    </a:cubicBezTo>
                    <a:cubicBezTo>
                      <a:pt x="127584" y="6515"/>
                      <a:pt x="125780" y="7282"/>
                      <a:pt x="124487" y="8674"/>
                    </a:cubicBezTo>
                    <a:cubicBezTo>
                      <a:pt x="123206" y="7294"/>
                      <a:pt x="121414" y="6515"/>
                      <a:pt x="119532" y="6515"/>
                    </a:cubicBezTo>
                    <a:cubicBezTo>
                      <a:pt x="119048" y="6515"/>
                      <a:pt x="118564" y="6569"/>
                      <a:pt x="118089" y="6667"/>
                    </a:cubicBezTo>
                    <a:cubicBezTo>
                      <a:pt x="118089" y="5932"/>
                      <a:pt x="118206" y="5198"/>
                      <a:pt x="118439" y="4499"/>
                    </a:cubicBezTo>
                    <a:lnTo>
                      <a:pt x="118063" y="4499"/>
                    </a:lnTo>
                    <a:cubicBezTo>
                      <a:pt x="117821" y="5198"/>
                      <a:pt x="117722" y="5932"/>
                      <a:pt x="117758" y="6676"/>
                    </a:cubicBezTo>
                    <a:cubicBezTo>
                      <a:pt x="116516" y="5373"/>
                      <a:pt x="114749" y="4534"/>
                      <a:pt x="112880" y="4534"/>
                    </a:cubicBezTo>
                    <a:cubicBezTo>
                      <a:pt x="112860" y="4534"/>
                      <a:pt x="112840" y="4534"/>
                      <a:pt x="112821" y="4535"/>
                    </a:cubicBezTo>
                    <a:cubicBezTo>
                      <a:pt x="112802" y="4534"/>
                      <a:pt x="112783" y="4534"/>
                      <a:pt x="112765" y="4534"/>
                    </a:cubicBezTo>
                    <a:cubicBezTo>
                      <a:pt x="110778" y="4534"/>
                      <a:pt x="108911" y="5480"/>
                      <a:pt x="107659" y="6927"/>
                    </a:cubicBezTo>
                    <a:lnTo>
                      <a:pt x="107659" y="6927"/>
                    </a:lnTo>
                    <a:cubicBezTo>
                      <a:pt x="107953" y="3264"/>
                      <a:pt x="104676" y="36"/>
                      <a:pt x="101009" y="36"/>
                    </a:cubicBezTo>
                    <a:cubicBezTo>
                      <a:pt x="100988" y="36"/>
                      <a:pt x="100968" y="36"/>
                      <a:pt x="100948" y="36"/>
                    </a:cubicBezTo>
                    <a:cubicBezTo>
                      <a:pt x="100928" y="36"/>
                      <a:pt x="100908" y="36"/>
                      <a:pt x="100889" y="36"/>
                    </a:cubicBezTo>
                    <a:cubicBezTo>
                      <a:pt x="99020" y="36"/>
                      <a:pt x="97261" y="875"/>
                      <a:pt x="96011" y="2178"/>
                    </a:cubicBezTo>
                    <a:cubicBezTo>
                      <a:pt x="96056" y="1434"/>
                      <a:pt x="95948" y="699"/>
                      <a:pt x="95706" y="1"/>
                    </a:cubicBezTo>
                    <a:lnTo>
                      <a:pt x="95339" y="1"/>
                    </a:lnTo>
                    <a:cubicBezTo>
                      <a:pt x="95563" y="699"/>
                      <a:pt x="95688" y="1434"/>
                      <a:pt x="95688" y="2169"/>
                    </a:cubicBezTo>
                    <a:cubicBezTo>
                      <a:pt x="95213" y="2067"/>
                      <a:pt x="94735" y="2017"/>
                      <a:pt x="94260" y="2017"/>
                    </a:cubicBezTo>
                    <a:cubicBezTo>
                      <a:pt x="92399" y="2017"/>
                      <a:pt x="90599" y="2784"/>
                      <a:pt x="89299" y="4176"/>
                    </a:cubicBezTo>
                    <a:cubicBezTo>
                      <a:pt x="88027" y="2796"/>
                      <a:pt x="86226" y="2017"/>
                      <a:pt x="84344" y="2017"/>
                    </a:cubicBezTo>
                    <a:cubicBezTo>
                      <a:pt x="83860" y="2017"/>
                      <a:pt x="83376" y="2061"/>
                      <a:pt x="82902" y="2169"/>
                    </a:cubicBezTo>
                    <a:cubicBezTo>
                      <a:pt x="82910" y="1434"/>
                      <a:pt x="83027" y="699"/>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grpSp>
        <p:sp>
          <p:nvSpPr>
            <p:cNvPr id="62" name="Google Shape;62;p4"/>
            <p:cNvSpPr/>
            <p:nvPr/>
          </p:nvSpPr>
          <p:spPr>
            <a:xfrm>
              <a:off x="-200" y="2625674"/>
              <a:ext cx="3080076" cy="1683353"/>
            </a:xfrm>
            <a:custGeom>
              <a:avLst/>
              <a:gdLst/>
              <a:ahLst/>
              <a:cxnLst/>
              <a:rect l="l" t="t" r="r" b="b"/>
              <a:pathLst>
                <a:path w="143276" h="78414" extrusionOk="0">
                  <a:moveTo>
                    <a:pt x="84144" y="2392"/>
                  </a:moveTo>
                  <a:cubicBezTo>
                    <a:pt x="86080" y="2392"/>
                    <a:pt x="87955" y="3195"/>
                    <a:pt x="89299" y="4642"/>
                  </a:cubicBezTo>
                  <a:cubicBezTo>
                    <a:pt x="90635" y="3197"/>
                    <a:pt x="92499" y="2400"/>
                    <a:pt x="94430" y="2400"/>
                  </a:cubicBezTo>
                  <a:cubicBezTo>
                    <a:pt x="94856" y="2400"/>
                    <a:pt x="95287" y="2439"/>
                    <a:pt x="95715" y="2518"/>
                  </a:cubicBezTo>
                  <a:cubicBezTo>
                    <a:pt x="94720" y="3692"/>
                    <a:pt x="94138" y="5198"/>
                    <a:pt x="94228" y="6793"/>
                  </a:cubicBezTo>
                  <a:cubicBezTo>
                    <a:pt x="92977" y="5480"/>
                    <a:pt x="91219" y="4651"/>
                    <a:pt x="89350" y="4651"/>
                  </a:cubicBezTo>
                  <a:cubicBezTo>
                    <a:pt x="89330" y="4651"/>
                    <a:pt x="89310" y="4651"/>
                    <a:pt x="89290" y="4651"/>
                  </a:cubicBezTo>
                  <a:cubicBezTo>
                    <a:pt x="89271" y="4651"/>
                    <a:pt x="89251" y="4651"/>
                    <a:pt x="89231" y="4651"/>
                  </a:cubicBezTo>
                  <a:cubicBezTo>
                    <a:pt x="87362" y="4651"/>
                    <a:pt x="85595" y="5489"/>
                    <a:pt x="84353" y="6793"/>
                  </a:cubicBezTo>
                  <a:cubicBezTo>
                    <a:pt x="84434" y="5198"/>
                    <a:pt x="83851" y="3692"/>
                    <a:pt x="82866" y="2518"/>
                  </a:cubicBezTo>
                  <a:lnTo>
                    <a:pt x="82866" y="2509"/>
                  </a:lnTo>
                  <a:cubicBezTo>
                    <a:pt x="83291" y="2430"/>
                    <a:pt x="83719" y="2392"/>
                    <a:pt x="84144" y="2392"/>
                  </a:cubicBezTo>
                  <a:close/>
                  <a:moveTo>
                    <a:pt x="23970" y="2589"/>
                  </a:moveTo>
                  <a:cubicBezTo>
                    <a:pt x="24396" y="2589"/>
                    <a:pt x="24824" y="2628"/>
                    <a:pt x="25250" y="2707"/>
                  </a:cubicBezTo>
                  <a:cubicBezTo>
                    <a:pt x="24255" y="3889"/>
                    <a:pt x="23673" y="5386"/>
                    <a:pt x="23753" y="6981"/>
                  </a:cubicBezTo>
                  <a:cubicBezTo>
                    <a:pt x="22512" y="5677"/>
                    <a:pt x="20744" y="4839"/>
                    <a:pt x="18884" y="4839"/>
                  </a:cubicBezTo>
                  <a:cubicBezTo>
                    <a:pt x="18864" y="4839"/>
                    <a:pt x="18845" y="4839"/>
                    <a:pt x="18825" y="4839"/>
                  </a:cubicBezTo>
                  <a:cubicBezTo>
                    <a:pt x="18805" y="4839"/>
                    <a:pt x="18786" y="4839"/>
                    <a:pt x="18766" y="4839"/>
                  </a:cubicBezTo>
                  <a:cubicBezTo>
                    <a:pt x="16897" y="4839"/>
                    <a:pt x="15129" y="5677"/>
                    <a:pt x="13888" y="6981"/>
                  </a:cubicBezTo>
                  <a:cubicBezTo>
                    <a:pt x="13951" y="5395"/>
                    <a:pt x="13368" y="3898"/>
                    <a:pt x="12382" y="2716"/>
                  </a:cubicBezTo>
                  <a:lnTo>
                    <a:pt x="12391" y="2707"/>
                  </a:lnTo>
                  <a:cubicBezTo>
                    <a:pt x="12818" y="2628"/>
                    <a:pt x="13246" y="2589"/>
                    <a:pt x="13671" y="2589"/>
                  </a:cubicBezTo>
                  <a:cubicBezTo>
                    <a:pt x="15606" y="2589"/>
                    <a:pt x="17481" y="3390"/>
                    <a:pt x="18825" y="4830"/>
                  </a:cubicBezTo>
                  <a:cubicBezTo>
                    <a:pt x="20162" y="3390"/>
                    <a:pt x="22035" y="2589"/>
                    <a:pt x="23970" y="2589"/>
                  </a:cubicBezTo>
                  <a:close/>
                  <a:moveTo>
                    <a:pt x="77636" y="544"/>
                  </a:moveTo>
                  <a:cubicBezTo>
                    <a:pt x="80811" y="544"/>
                    <a:pt x="83986" y="2623"/>
                    <a:pt x="84031" y="6784"/>
                  </a:cubicBezTo>
                  <a:cubicBezTo>
                    <a:pt x="83550" y="6679"/>
                    <a:pt x="83066" y="6627"/>
                    <a:pt x="82585" y="6627"/>
                  </a:cubicBezTo>
                  <a:cubicBezTo>
                    <a:pt x="80728" y="6627"/>
                    <a:pt x="78929" y="7394"/>
                    <a:pt x="77633" y="8782"/>
                  </a:cubicBezTo>
                  <a:cubicBezTo>
                    <a:pt x="76360" y="7411"/>
                    <a:pt x="74559" y="6622"/>
                    <a:pt x="72687" y="6622"/>
                  </a:cubicBezTo>
                  <a:cubicBezTo>
                    <a:pt x="72203" y="6622"/>
                    <a:pt x="71719" y="6676"/>
                    <a:pt x="71244" y="6784"/>
                  </a:cubicBezTo>
                  <a:cubicBezTo>
                    <a:pt x="71284" y="2625"/>
                    <a:pt x="74460" y="544"/>
                    <a:pt x="77636" y="544"/>
                  </a:cubicBezTo>
                  <a:close/>
                  <a:moveTo>
                    <a:pt x="100947" y="544"/>
                  </a:moveTo>
                  <a:cubicBezTo>
                    <a:pt x="104121" y="544"/>
                    <a:pt x="107295" y="2622"/>
                    <a:pt x="107337" y="6782"/>
                  </a:cubicBezTo>
                  <a:lnTo>
                    <a:pt x="107337" y="6782"/>
                  </a:lnTo>
                  <a:cubicBezTo>
                    <a:pt x="106859" y="6678"/>
                    <a:pt x="106378" y="6627"/>
                    <a:pt x="105901" y="6627"/>
                  </a:cubicBezTo>
                  <a:cubicBezTo>
                    <a:pt x="104043" y="6627"/>
                    <a:pt x="102246" y="7394"/>
                    <a:pt x="100957" y="8782"/>
                  </a:cubicBezTo>
                  <a:cubicBezTo>
                    <a:pt x="99676" y="7411"/>
                    <a:pt x="97883" y="6622"/>
                    <a:pt x="96002" y="6622"/>
                  </a:cubicBezTo>
                  <a:cubicBezTo>
                    <a:pt x="95518" y="6622"/>
                    <a:pt x="95034" y="6676"/>
                    <a:pt x="94559" y="6784"/>
                  </a:cubicBezTo>
                  <a:cubicBezTo>
                    <a:pt x="94595" y="2625"/>
                    <a:pt x="97771" y="544"/>
                    <a:pt x="100947" y="544"/>
                  </a:cubicBezTo>
                  <a:close/>
                  <a:moveTo>
                    <a:pt x="7166" y="739"/>
                  </a:moveTo>
                  <a:cubicBezTo>
                    <a:pt x="10341" y="739"/>
                    <a:pt x="13516" y="2815"/>
                    <a:pt x="13556" y="6972"/>
                  </a:cubicBezTo>
                  <a:cubicBezTo>
                    <a:pt x="13079" y="6868"/>
                    <a:pt x="12598" y="6817"/>
                    <a:pt x="12120" y="6817"/>
                  </a:cubicBezTo>
                  <a:cubicBezTo>
                    <a:pt x="10263" y="6817"/>
                    <a:pt x="8460" y="7585"/>
                    <a:pt x="7163" y="8974"/>
                  </a:cubicBezTo>
                  <a:lnTo>
                    <a:pt x="7163" y="8974"/>
                  </a:lnTo>
                  <a:cubicBezTo>
                    <a:pt x="5882" y="7597"/>
                    <a:pt x="4092" y="6819"/>
                    <a:pt x="2212" y="6819"/>
                  </a:cubicBezTo>
                  <a:cubicBezTo>
                    <a:pt x="1728" y="6819"/>
                    <a:pt x="1245" y="6873"/>
                    <a:pt x="770" y="6972"/>
                  </a:cubicBezTo>
                  <a:cubicBezTo>
                    <a:pt x="810" y="2818"/>
                    <a:pt x="3988" y="739"/>
                    <a:pt x="7166" y="739"/>
                  </a:cubicBezTo>
                  <a:close/>
                  <a:moveTo>
                    <a:pt x="30461" y="743"/>
                  </a:moveTo>
                  <a:cubicBezTo>
                    <a:pt x="33632" y="743"/>
                    <a:pt x="36807" y="2818"/>
                    <a:pt x="36853" y="6968"/>
                  </a:cubicBezTo>
                  <a:lnTo>
                    <a:pt x="36853" y="6968"/>
                  </a:lnTo>
                  <a:cubicBezTo>
                    <a:pt x="36386" y="6869"/>
                    <a:pt x="35915" y="6820"/>
                    <a:pt x="35447" y="6820"/>
                  </a:cubicBezTo>
                  <a:cubicBezTo>
                    <a:pt x="33589" y="6820"/>
                    <a:pt x="31784" y="7587"/>
                    <a:pt x="30492" y="8979"/>
                  </a:cubicBezTo>
                  <a:cubicBezTo>
                    <a:pt x="29210" y="7599"/>
                    <a:pt x="27418" y="6819"/>
                    <a:pt x="25536" y="6819"/>
                  </a:cubicBezTo>
                  <a:cubicBezTo>
                    <a:pt x="25053" y="6819"/>
                    <a:pt x="24569" y="6873"/>
                    <a:pt x="24094" y="6972"/>
                  </a:cubicBezTo>
                  <a:cubicBezTo>
                    <a:pt x="24121" y="2820"/>
                    <a:pt x="27289" y="743"/>
                    <a:pt x="30461" y="743"/>
                  </a:cubicBezTo>
                  <a:close/>
                  <a:moveTo>
                    <a:pt x="119326" y="6899"/>
                  </a:moveTo>
                  <a:cubicBezTo>
                    <a:pt x="121263" y="6899"/>
                    <a:pt x="123133" y="7700"/>
                    <a:pt x="124470" y="9149"/>
                  </a:cubicBezTo>
                  <a:lnTo>
                    <a:pt x="124470" y="9149"/>
                  </a:lnTo>
                  <a:cubicBezTo>
                    <a:pt x="124453" y="9149"/>
                    <a:pt x="124436" y="9149"/>
                    <a:pt x="124419" y="9149"/>
                  </a:cubicBezTo>
                  <a:cubicBezTo>
                    <a:pt x="122550" y="9149"/>
                    <a:pt x="120782" y="9987"/>
                    <a:pt x="119541" y="11291"/>
                  </a:cubicBezTo>
                  <a:cubicBezTo>
                    <a:pt x="119622" y="9705"/>
                    <a:pt x="119039" y="8199"/>
                    <a:pt x="118045" y="7017"/>
                  </a:cubicBezTo>
                  <a:cubicBezTo>
                    <a:pt x="118472" y="6938"/>
                    <a:pt x="118901" y="6899"/>
                    <a:pt x="119326" y="6899"/>
                  </a:cubicBezTo>
                  <a:close/>
                  <a:moveTo>
                    <a:pt x="129625" y="6899"/>
                  </a:moveTo>
                  <a:cubicBezTo>
                    <a:pt x="130050" y="6899"/>
                    <a:pt x="130477" y="6938"/>
                    <a:pt x="130903" y="7017"/>
                  </a:cubicBezTo>
                  <a:cubicBezTo>
                    <a:pt x="129908" y="8199"/>
                    <a:pt x="129326" y="9705"/>
                    <a:pt x="129415" y="11291"/>
                  </a:cubicBezTo>
                  <a:cubicBezTo>
                    <a:pt x="128165" y="9987"/>
                    <a:pt x="126397" y="9149"/>
                    <a:pt x="124537" y="9149"/>
                  </a:cubicBezTo>
                  <a:cubicBezTo>
                    <a:pt x="124520" y="9149"/>
                    <a:pt x="124503" y="9149"/>
                    <a:pt x="124487" y="9149"/>
                  </a:cubicBezTo>
                  <a:lnTo>
                    <a:pt x="124487" y="9149"/>
                  </a:lnTo>
                  <a:cubicBezTo>
                    <a:pt x="125823" y="7700"/>
                    <a:pt x="127694" y="6899"/>
                    <a:pt x="129625" y="6899"/>
                  </a:cubicBezTo>
                  <a:close/>
                  <a:moveTo>
                    <a:pt x="82788" y="6997"/>
                  </a:moveTo>
                  <a:cubicBezTo>
                    <a:pt x="83213" y="6997"/>
                    <a:pt x="83641" y="7036"/>
                    <a:pt x="84066" y="7115"/>
                  </a:cubicBezTo>
                  <a:cubicBezTo>
                    <a:pt x="83072" y="8298"/>
                    <a:pt x="82489" y="9794"/>
                    <a:pt x="82579" y="11389"/>
                  </a:cubicBezTo>
                  <a:cubicBezTo>
                    <a:pt x="81329" y="10086"/>
                    <a:pt x="79570" y="9248"/>
                    <a:pt x="77701" y="9248"/>
                  </a:cubicBezTo>
                  <a:cubicBezTo>
                    <a:pt x="77681" y="9248"/>
                    <a:pt x="77661" y="9248"/>
                    <a:pt x="77642" y="9248"/>
                  </a:cubicBezTo>
                  <a:cubicBezTo>
                    <a:pt x="78979" y="7800"/>
                    <a:pt x="80853" y="6997"/>
                    <a:pt x="82788" y="6997"/>
                  </a:cubicBezTo>
                  <a:close/>
                  <a:moveTo>
                    <a:pt x="95819" y="7002"/>
                  </a:moveTo>
                  <a:cubicBezTo>
                    <a:pt x="97748" y="7002"/>
                    <a:pt x="99615" y="7806"/>
                    <a:pt x="100948" y="9257"/>
                  </a:cubicBezTo>
                  <a:cubicBezTo>
                    <a:pt x="100928" y="9257"/>
                    <a:pt x="100908" y="9256"/>
                    <a:pt x="100888" y="9256"/>
                  </a:cubicBezTo>
                  <a:cubicBezTo>
                    <a:pt x="99020" y="9256"/>
                    <a:pt x="97252" y="10086"/>
                    <a:pt x="96011" y="11398"/>
                  </a:cubicBezTo>
                  <a:cubicBezTo>
                    <a:pt x="96100" y="9803"/>
                    <a:pt x="95509" y="8298"/>
                    <a:pt x="94523" y="7124"/>
                  </a:cubicBezTo>
                  <a:cubicBezTo>
                    <a:pt x="94955" y="7042"/>
                    <a:pt x="95388" y="7002"/>
                    <a:pt x="95819" y="7002"/>
                  </a:cubicBezTo>
                  <a:close/>
                  <a:moveTo>
                    <a:pt x="48857" y="7096"/>
                  </a:moveTo>
                  <a:cubicBezTo>
                    <a:pt x="50790" y="7096"/>
                    <a:pt x="52658" y="7899"/>
                    <a:pt x="53995" y="9346"/>
                  </a:cubicBezTo>
                  <a:lnTo>
                    <a:pt x="53995" y="9346"/>
                  </a:lnTo>
                  <a:cubicBezTo>
                    <a:pt x="53978" y="9346"/>
                    <a:pt x="53961" y="9346"/>
                    <a:pt x="53945" y="9346"/>
                  </a:cubicBezTo>
                  <a:cubicBezTo>
                    <a:pt x="52076" y="9346"/>
                    <a:pt x="50308" y="10184"/>
                    <a:pt x="49067" y="11488"/>
                  </a:cubicBezTo>
                  <a:cubicBezTo>
                    <a:pt x="49156" y="9893"/>
                    <a:pt x="48565" y="8388"/>
                    <a:pt x="47579" y="7214"/>
                  </a:cubicBezTo>
                  <a:cubicBezTo>
                    <a:pt x="48005" y="7135"/>
                    <a:pt x="48433" y="7096"/>
                    <a:pt x="48857" y="7096"/>
                  </a:cubicBezTo>
                  <a:close/>
                  <a:moveTo>
                    <a:pt x="59151" y="7096"/>
                  </a:moveTo>
                  <a:cubicBezTo>
                    <a:pt x="59575" y="7096"/>
                    <a:pt x="60003" y="7135"/>
                    <a:pt x="60429" y="7214"/>
                  </a:cubicBezTo>
                  <a:cubicBezTo>
                    <a:pt x="59443" y="8397"/>
                    <a:pt x="58852" y="9893"/>
                    <a:pt x="58941" y="11488"/>
                  </a:cubicBezTo>
                  <a:cubicBezTo>
                    <a:pt x="57700" y="10184"/>
                    <a:pt x="55932" y="9346"/>
                    <a:pt x="54063" y="9346"/>
                  </a:cubicBezTo>
                  <a:cubicBezTo>
                    <a:pt x="54043" y="9346"/>
                    <a:pt x="54024" y="9346"/>
                    <a:pt x="54004" y="9346"/>
                  </a:cubicBezTo>
                  <a:cubicBezTo>
                    <a:pt x="55349" y="7899"/>
                    <a:pt x="57217" y="7096"/>
                    <a:pt x="59151" y="7096"/>
                  </a:cubicBezTo>
                  <a:close/>
                  <a:moveTo>
                    <a:pt x="12288" y="7195"/>
                  </a:moveTo>
                  <a:cubicBezTo>
                    <a:pt x="12712" y="7195"/>
                    <a:pt x="13139" y="7233"/>
                    <a:pt x="13565" y="7312"/>
                  </a:cubicBezTo>
                  <a:cubicBezTo>
                    <a:pt x="12580" y="8495"/>
                    <a:pt x="11997" y="9992"/>
                    <a:pt x="12078" y="11586"/>
                  </a:cubicBezTo>
                  <a:cubicBezTo>
                    <a:pt x="10836" y="10283"/>
                    <a:pt x="9069" y="9445"/>
                    <a:pt x="7200" y="9445"/>
                  </a:cubicBezTo>
                  <a:cubicBezTo>
                    <a:pt x="7183" y="9445"/>
                    <a:pt x="7166" y="9445"/>
                    <a:pt x="7150" y="9445"/>
                  </a:cubicBezTo>
                  <a:lnTo>
                    <a:pt x="7150" y="9445"/>
                  </a:lnTo>
                  <a:cubicBezTo>
                    <a:pt x="8487" y="7997"/>
                    <a:pt x="10354" y="7195"/>
                    <a:pt x="12288" y="7195"/>
                  </a:cubicBezTo>
                  <a:close/>
                  <a:moveTo>
                    <a:pt x="25327" y="7195"/>
                  </a:moveTo>
                  <a:cubicBezTo>
                    <a:pt x="27263" y="7195"/>
                    <a:pt x="29138" y="7997"/>
                    <a:pt x="30483" y="9445"/>
                  </a:cubicBezTo>
                  <a:cubicBezTo>
                    <a:pt x="30463" y="9445"/>
                    <a:pt x="30443" y="9445"/>
                    <a:pt x="30423" y="9445"/>
                  </a:cubicBezTo>
                  <a:cubicBezTo>
                    <a:pt x="28555" y="9445"/>
                    <a:pt x="26787" y="10283"/>
                    <a:pt x="25545" y="11586"/>
                  </a:cubicBezTo>
                  <a:cubicBezTo>
                    <a:pt x="25626" y="10000"/>
                    <a:pt x="25044" y="8495"/>
                    <a:pt x="24049" y="7312"/>
                  </a:cubicBezTo>
                  <a:cubicBezTo>
                    <a:pt x="24475" y="7233"/>
                    <a:pt x="24903" y="7195"/>
                    <a:pt x="25327" y="7195"/>
                  </a:cubicBezTo>
                  <a:close/>
                  <a:moveTo>
                    <a:pt x="35634" y="7192"/>
                  </a:moveTo>
                  <a:cubicBezTo>
                    <a:pt x="36094" y="7192"/>
                    <a:pt x="36556" y="7237"/>
                    <a:pt x="37015" y="7330"/>
                  </a:cubicBezTo>
                  <a:cubicBezTo>
                    <a:pt x="35998" y="8588"/>
                    <a:pt x="35452" y="10173"/>
                    <a:pt x="35641" y="11840"/>
                  </a:cubicBezTo>
                  <a:lnTo>
                    <a:pt x="35641" y="11840"/>
                  </a:lnTo>
                  <a:cubicBezTo>
                    <a:pt x="34389" y="10389"/>
                    <a:pt x="32523" y="9445"/>
                    <a:pt x="30538" y="9445"/>
                  </a:cubicBezTo>
                  <a:cubicBezTo>
                    <a:pt x="30520" y="9445"/>
                    <a:pt x="30501" y="9445"/>
                    <a:pt x="30483" y="9445"/>
                  </a:cubicBezTo>
                  <a:cubicBezTo>
                    <a:pt x="31822" y="7997"/>
                    <a:pt x="33700" y="7192"/>
                    <a:pt x="35634" y="7192"/>
                  </a:cubicBezTo>
                  <a:close/>
                  <a:moveTo>
                    <a:pt x="112820" y="5042"/>
                  </a:moveTo>
                  <a:cubicBezTo>
                    <a:pt x="115994" y="5042"/>
                    <a:pt x="119168" y="7120"/>
                    <a:pt x="119209" y="11280"/>
                  </a:cubicBezTo>
                  <a:lnTo>
                    <a:pt x="119209" y="11280"/>
                  </a:lnTo>
                  <a:cubicBezTo>
                    <a:pt x="118737" y="11179"/>
                    <a:pt x="118262" y="11130"/>
                    <a:pt x="117790" y="11130"/>
                  </a:cubicBezTo>
                  <a:cubicBezTo>
                    <a:pt x="115926" y="11130"/>
                    <a:pt x="114120" y="11897"/>
                    <a:pt x="112821" y="13289"/>
                  </a:cubicBezTo>
                  <a:cubicBezTo>
                    <a:pt x="111548" y="11909"/>
                    <a:pt x="109747" y="11129"/>
                    <a:pt x="107874" y="11129"/>
                  </a:cubicBezTo>
                  <a:cubicBezTo>
                    <a:pt x="107391" y="11129"/>
                    <a:pt x="106898" y="11183"/>
                    <a:pt x="106432" y="11282"/>
                  </a:cubicBezTo>
                  <a:cubicBezTo>
                    <a:pt x="106468" y="7123"/>
                    <a:pt x="109644" y="5042"/>
                    <a:pt x="112820" y="5042"/>
                  </a:cubicBezTo>
                  <a:close/>
                  <a:moveTo>
                    <a:pt x="136135" y="5042"/>
                  </a:moveTo>
                  <a:cubicBezTo>
                    <a:pt x="139310" y="5042"/>
                    <a:pt x="142484" y="7121"/>
                    <a:pt x="142525" y="11282"/>
                  </a:cubicBezTo>
                  <a:cubicBezTo>
                    <a:pt x="142051" y="11180"/>
                    <a:pt x="141574" y="11130"/>
                    <a:pt x="141100" y="11130"/>
                  </a:cubicBezTo>
                  <a:cubicBezTo>
                    <a:pt x="139242" y="11130"/>
                    <a:pt x="137437" y="11897"/>
                    <a:pt x="136145" y="13289"/>
                  </a:cubicBezTo>
                  <a:cubicBezTo>
                    <a:pt x="134863" y="11909"/>
                    <a:pt x="133071" y="11129"/>
                    <a:pt x="131190" y="11129"/>
                  </a:cubicBezTo>
                  <a:cubicBezTo>
                    <a:pt x="130706" y="11129"/>
                    <a:pt x="130222" y="11183"/>
                    <a:pt x="129747" y="11282"/>
                  </a:cubicBezTo>
                  <a:cubicBezTo>
                    <a:pt x="129783" y="7123"/>
                    <a:pt x="132959" y="5042"/>
                    <a:pt x="136135" y="5042"/>
                  </a:cubicBezTo>
                  <a:close/>
                  <a:moveTo>
                    <a:pt x="89293" y="5147"/>
                  </a:moveTo>
                  <a:cubicBezTo>
                    <a:pt x="92468" y="5147"/>
                    <a:pt x="95642" y="7223"/>
                    <a:pt x="95679" y="11378"/>
                  </a:cubicBezTo>
                  <a:lnTo>
                    <a:pt x="95679" y="11378"/>
                  </a:lnTo>
                  <a:cubicBezTo>
                    <a:pt x="95207" y="11278"/>
                    <a:pt x="94731" y="11229"/>
                    <a:pt x="94259" y="11229"/>
                  </a:cubicBezTo>
                  <a:cubicBezTo>
                    <a:pt x="92396" y="11229"/>
                    <a:pt x="90592" y="11995"/>
                    <a:pt x="89299" y="13388"/>
                  </a:cubicBezTo>
                  <a:cubicBezTo>
                    <a:pt x="88018" y="12008"/>
                    <a:pt x="86226" y="11228"/>
                    <a:pt x="84344" y="11228"/>
                  </a:cubicBezTo>
                  <a:cubicBezTo>
                    <a:pt x="83860" y="11228"/>
                    <a:pt x="83376" y="11282"/>
                    <a:pt x="82902" y="11380"/>
                  </a:cubicBezTo>
                  <a:cubicBezTo>
                    <a:pt x="82937" y="7226"/>
                    <a:pt x="86116" y="5147"/>
                    <a:pt x="89293" y="5147"/>
                  </a:cubicBezTo>
                  <a:close/>
                  <a:moveTo>
                    <a:pt x="42334" y="5241"/>
                  </a:moveTo>
                  <a:cubicBezTo>
                    <a:pt x="45504" y="5241"/>
                    <a:pt x="48679" y="7316"/>
                    <a:pt x="48726" y="11466"/>
                  </a:cubicBezTo>
                  <a:lnTo>
                    <a:pt x="48726" y="11466"/>
                  </a:lnTo>
                  <a:cubicBezTo>
                    <a:pt x="48259" y="11367"/>
                    <a:pt x="47788" y="11318"/>
                    <a:pt x="47320" y="11318"/>
                  </a:cubicBezTo>
                  <a:cubicBezTo>
                    <a:pt x="45461" y="11318"/>
                    <a:pt x="43655" y="12085"/>
                    <a:pt x="42355" y="13477"/>
                  </a:cubicBezTo>
                  <a:cubicBezTo>
                    <a:pt x="41083" y="12097"/>
                    <a:pt x="39282" y="11318"/>
                    <a:pt x="37409" y="11318"/>
                  </a:cubicBezTo>
                  <a:cubicBezTo>
                    <a:pt x="36916" y="11318"/>
                    <a:pt x="36432" y="11371"/>
                    <a:pt x="35966" y="11470"/>
                  </a:cubicBezTo>
                  <a:cubicBezTo>
                    <a:pt x="35993" y="7318"/>
                    <a:pt x="39161" y="5241"/>
                    <a:pt x="42334" y="5241"/>
                  </a:cubicBezTo>
                  <a:close/>
                  <a:moveTo>
                    <a:pt x="65648" y="5241"/>
                  </a:moveTo>
                  <a:cubicBezTo>
                    <a:pt x="68820" y="5241"/>
                    <a:pt x="71995" y="7316"/>
                    <a:pt x="72041" y="11466"/>
                  </a:cubicBezTo>
                  <a:lnTo>
                    <a:pt x="72041" y="11466"/>
                  </a:lnTo>
                  <a:cubicBezTo>
                    <a:pt x="71572" y="11367"/>
                    <a:pt x="71100" y="11318"/>
                    <a:pt x="70631" y="11318"/>
                  </a:cubicBezTo>
                  <a:cubicBezTo>
                    <a:pt x="68767" y="11318"/>
                    <a:pt x="66961" y="12085"/>
                    <a:pt x="65662" y="13477"/>
                  </a:cubicBezTo>
                  <a:cubicBezTo>
                    <a:pt x="64389" y="12097"/>
                    <a:pt x="62588" y="11318"/>
                    <a:pt x="60715" y="11318"/>
                  </a:cubicBezTo>
                  <a:cubicBezTo>
                    <a:pt x="60223" y="11318"/>
                    <a:pt x="59739" y="11371"/>
                    <a:pt x="59273" y="11470"/>
                  </a:cubicBezTo>
                  <a:cubicBezTo>
                    <a:pt x="59304" y="7318"/>
                    <a:pt x="62474" y="5241"/>
                    <a:pt x="65648" y="5241"/>
                  </a:cubicBezTo>
                  <a:close/>
                  <a:moveTo>
                    <a:pt x="18806" y="5349"/>
                  </a:moveTo>
                  <a:cubicBezTo>
                    <a:pt x="21976" y="5349"/>
                    <a:pt x="25149" y="7423"/>
                    <a:pt x="25196" y="11574"/>
                  </a:cubicBezTo>
                  <a:lnTo>
                    <a:pt x="25196" y="11574"/>
                  </a:lnTo>
                  <a:cubicBezTo>
                    <a:pt x="24722" y="11471"/>
                    <a:pt x="24244" y="11421"/>
                    <a:pt x="23770" y="11421"/>
                  </a:cubicBezTo>
                  <a:cubicBezTo>
                    <a:pt x="21912" y="11421"/>
                    <a:pt x="20114" y="12189"/>
                    <a:pt x="18825" y="13585"/>
                  </a:cubicBezTo>
                  <a:cubicBezTo>
                    <a:pt x="17544" y="12205"/>
                    <a:pt x="15752" y="11425"/>
                    <a:pt x="13870" y="11425"/>
                  </a:cubicBezTo>
                  <a:cubicBezTo>
                    <a:pt x="13386" y="11425"/>
                    <a:pt x="12902" y="11470"/>
                    <a:pt x="12427" y="11578"/>
                  </a:cubicBezTo>
                  <a:cubicBezTo>
                    <a:pt x="12463" y="7425"/>
                    <a:pt x="15633" y="5349"/>
                    <a:pt x="18806" y="5349"/>
                  </a:cubicBezTo>
                  <a:close/>
                  <a:moveTo>
                    <a:pt x="117949" y="11501"/>
                  </a:moveTo>
                  <a:cubicBezTo>
                    <a:pt x="118380" y="11501"/>
                    <a:pt x="118814" y="11541"/>
                    <a:pt x="119245" y="11622"/>
                  </a:cubicBezTo>
                  <a:cubicBezTo>
                    <a:pt x="118253" y="12794"/>
                    <a:pt x="117671" y="14304"/>
                    <a:pt x="117757" y="15887"/>
                  </a:cubicBezTo>
                  <a:lnTo>
                    <a:pt x="117757" y="15887"/>
                  </a:lnTo>
                  <a:cubicBezTo>
                    <a:pt x="116507" y="14584"/>
                    <a:pt x="114739" y="13746"/>
                    <a:pt x="112880" y="13746"/>
                  </a:cubicBezTo>
                  <a:cubicBezTo>
                    <a:pt x="112860" y="13746"/>
                    <a:pt x="112840" y="13746"/>
                    <a:pt x="112821" y="13746"/>
                  </a:cubicBezTo>
                  <a:cubicBezTo>
                    <a:pt x="114154" y="12303"/>
                    <a:pt x="116020" y="11501"/>
                    <a:pt x="117949" y="11501"/>
                  </a:cubicBezTo>
                  <a:close/>
                  <a:moveTo>
                    <a:pt x="130985" y="11496"/>
                  </a:moveTo>
                  <a:cubicBezTo>
                    <a:pt x="132925" y="11496"/>
                    <a:pt x="134799" y="12298"/>
                    <a:pt x="136136" y="13746"/>
                  </a:cubicBezTo>
                  <a:cubicBezTo>
                    <a:pt x="136116" y="13746"/>
                    <a:pt x="136096" y="13746"/>
                    <a:pt x="136077" y="13746"/>
                  </a:cubicBezTo>
                  <a:cubicBezTo>
                    <a:pt x="134208" y="13746"/>
                    <a:pt x="132440" y="14584"/>
                    <a:pt x="131199" y="15888"/>
                  </a:cubicBezTo>
                  <a:cubicBezTo>
                    <a:pt x="131279" y="14293"/>
                    <a:pt x="130697" y="12796"/>
                    <a:pt x="129702" y="11613"/>
                  </a:cubicBezTo>
                  <a:cubicBezTo>
                    <a:pt x="130130" y="11534"/>
                    <a:pt x="130559" y="11496"/>
                    <a:pt x="130985" y="11496"/>
                  </a:cubicBezTo>
                  <a:close/>
                  <a:moveTo>
                    <a:pt x="84143" y="11612"/>
                  </a:moveTo>
                  <a:cubicBezTo>
                    <a:pt x="86077" y="11612"/>
                    <a:pt x="87946" y="12415"/>
                    <a:pt x="89290" y="13862"/>
                  </a:cubicBezTo>
                  <a:cubicBezTo>
                    <a:pt x="89271" y="13862"/>
                    <a:pt x="89251" y="13862"/>
                    <a:pt x="89231" y="13862"/>
                  </a:cubicBezTo>
                  <a:cubicBezTo>
                    <a:pt x="87362" y="13862"/>
                    <a:pt x="85595" y="14701"/>
                    <a:pt x="84353" y="16004"/>
                  </a:cubicBezTo>
                  <a:cubicBezTo>
                    <a:pt x="84443" y="14409"/>
                    <a:pt x="83851" y="12913"/>
                    <a:pt x="82866" y="11730"/>
                  </a:cubicBezTo>
                  <a:cubicBezTo>
                    <a:pt x="83291" y="11651"/>
                    <a:pt x="83719" y="11612"/>
                    <a:pt x="84143" y="11612"/>
                  </a:cubicBezTo>
                  <a:close/>
                  <a:moveTo>
                    <a:pt x="94437" y="11612"/>
                  </a:moveTo>
                  <a:cubicBezTo>
                    <a:pt x="94861" y="11612"/>
                    <a:pt x="95289" y="11651"/>
                    <a:pt x="95715" y="11730"/>
                  </a:cubicBezTo>
                  <a:cubicBezTo>
                    <a:pt x="94729" y="12913"/>
                    <a:pt x="94138" y="14409"/>
                    <a:pt x="94228" y="16004"/>
                  </a:cubicBezTo>
                  <a:cubicBezTo>
                    <a:pt x="92977" y="14701"/>
                    <a:pt x="91218" y="13862"/>
                    <a:pt x="89350" y="13862"/>
                  </a:cubicBezTo>
                  <a:cubicBezTo>
                    <a:pt x="89330" y="13862"/>
                    <a:pt x="89310" y="13862"/>
                    <a:pt x="89290" y="13862"/>
                  </a:cubicBezTo>
                  <a:lnTo>
                    <a:pt x="89299" y="13853"/>
                  </a:lnTo>
                  <a:cubicBezTo>
                    <a:pt x="90636" y="12414"/>
                    <a:pt x="92504" y="11612"/>
                    <a:pt x="94437" y="11612"/>
                  </a:cubicBezTo>
                  <a:close/>
                  <a:moveTo>
                    <a:pt x="47493" y="11702"/>
                  </a:moveTo>
                  <a:cubicBezTo>
                    <a:pt x="47918" y="11702"/>
                    <a:pt x="48345" y="11740"/>
                    <a:pt x="48771" y="11819"/>
                  </a:cubicBezTo>
                  <a:cubicBezTo>
                    <a:pt x="47772" y="12997"/>
                    <a:pt x="47190" y="14487"/>
                    <a:pt x="47274" y="16083"/>
                  </a:cubicBezTo>
                  <a:lnTo>
                    <a:pt x="47274" y="16083"/>
                  </a:lnTo>
                  <a:cubicBezTo>
                    <a:pt x="46033" y="14786"/>
                    <a:pt x="44269" y="13952"/>
                    <a:pt x="42406" y="13952"/>
                  </a:cubicBezTo>
                  <a:cubicBezTo>
                    <a:pt x="42389" y="13952"/>
                    <a:pt x="42372" y="13952"/>
                    <a:pt x="42355" y="13952"/>
                  </a:cubicBezTo>
                  <a:lnTo>
                    <a:pt x="42355" y="13952"/>
                  </a:lnTo>
                  <a:cubicBezTo>
                    <a:pt x="43693" y="12505"/>
                    <a:pt x="45560" y="11702"/>
                    <a:pt x="47493" y="11702"/>
                  </a:cubicBezTo>
                  <a:close/>
                  <a:moveTo>
                    <a:pt x="60501" y="11702"/>
                  </a:moveTo>
                  <a:cubicBezTo>
                    <a:pt x="62439" y="11702"/>
                    <a:pt x="64308" y="12505"/>
                    <a:pt x="65653" y="13952"/>
                  </a:cubicBezTo>
                  <a:cubicBezTo>
                    <a:pt x="65633" y="13952"/>
                    <a:pt x="65613" y="13952"/>
                    <a:pt x="65593" y="13952"/>
                  </a:cubicBezTo>
                  <a:cubicBezTo>
                    <a:pt x="63725" y="13952"/>
                    <a:pt x="61957" y="14790"/>
                    <a:pt x="60715" y="16094"/>
                  </a:cubicBezTo>
                  <a:cubicBezTo>
                    <a:pt x="60796" y="14499"/>
                    <a:pt x="60214" y="13002"/>
                    <a:pt x="59219" y="11819"/>
                  </a:cubicBezTo>
                  <a:cubicBezTo>
                    <a:pt x="59646" y="11740"/>
                    <a:pt x="60075" y="11702"/>
                    <a:pt x="60501" y="11702"/>
                  </a:cubicBezTo>
                  <a:close/>
                  <a:moveTo>
                    <a:pt x="106098" y="7003"/>
                  </a:moveTo>
                  <a:cubicBezTo>
                    <a:pt x="106560" y="7003"/>
                    <a:pt x="107026" y="7049"/>
                    <a:pt x="107489" y="7142"/>
                  </a:cubicBezTo>
                  <a:cubicBezTo>
                    <a:pt x="106479" y="8394"/>
                    <a:pt x="105932" y="9985"/>
                    <a:pt x="106135" y="11656"/>
                  </a:cubicBezTo>
                  <a:lnTo>
                    <a:pt x="106135" y="11656"/>
                  </a:lnTo>
                  <a:cubicBezTo>
                    <a:pt x="106639" y="11546"/>
                    <a:pt x="107148" y="11492"/>
                    <a:pt x="107652" y="11492"/>
                  </a:cubicBezTo>
                  <a:cubicBezTo>
                    <a:pt x="109592" y="11492"/>
                    <a:pt x="111471" y="12290"/>
                    <a:pt x="112821" y="13746"/>
                  </a:cubicBezTo>
                  <a:cubicBezTo>
                    <a:pt x="112802" y="13746"/>
                    <a:pt x="112783" y="13746"/>
                    <a:pt x="112765" y="13746"/>
                  </a:cubicBezTo>
                  <a:cubicBezTo>
                    <a:pt x="110778" y="13746"/>
                    <a:pt x="108911" y="14691"/>
                    <a:pt x="107659" y="16138"/>
                  </a:cubicBezTo>
                  <a:lnTo>
                    <a:pt x="107659" y="16138"/>
                  </a:lnTo>
                  <a:cubicBezTo>
                    <a:pt x="107785" y="14463"/>
                    <a:pt x="107175" y="12886"/>
                    <a:pt x="106127" y="11658"/>
                  </a:cubicBezTo>
                  <a:cubicBezTo>
                    <a:pt x="106127" y="11658"/>
                    <a:pt x="106128" y="11658"/>
                    <a:pt x="106128" y="11658"/>
                  </a:cubicBezTo>
                  <a:lnTo>
                    <a:pt x="106128" y="11658"/>
                  </a:lnTo>
                  <a:cubicBezTo>
                    <a:pt x="106131" y="11661"/>
                    <a:pt x="106133" y="11664"/>
                    <a:pt x="106136" y="11667"/>
                  </a:cubicBezTo>
                  <a:cubicBezTo>
                    <a:pt x="106136" y="11664"/>
                    <a:pt x="106135" y="11660"/>
                    <a:pt x="106135" y="11656"/>
                  </a:cubicBezTo>
                  <a:lnTo>
                    <a:pt x="106135" y="11656"/>
                  </a:lnTo>
                  <a:cubicBezTo>
                    <a:pt x="106133" y="11657"/>
                    <a:pt x="106130" y="11657"/>
                    <a:pt x="106128" y="11658"/>
                  </a:cubicBezTo>
                  <a:lnTo>
                    <a:pt x="106128" y="11658"/>
                  </a:lnTo>
                  <a:cubicBezTo>
                    <a:pt x="104868" y="10198"/>
                    <a:pt x="102995" y="9256"/>
                    <a:pt x="101004" y="9256"/>
                  </a:cubicBezTo>
                  <a:cubicBezTo>
                    <a:pt x="100985" y="9256"/>
                    <a:pt x="100967" y="9257"/>
                    <a:pt x="100948" y="9257"/>
                  </a:cubicBezTo>
                  <a:cubicBezTo>
                    <a:pt x="102293" y="7803"/>
                    <a:pt x="104164" y="7003"/>
                    <a:pt x="106098" y="7003"/>
                  </a:cubicBezTo>
                  <a:close/>
                  <a:moveTo>
                    <a:pt x="13651" y="11804"/>
                  </a:moveTo>
                  <a:cubicBezTo>
                    <a:pt x="15587" y="11804"/>
                    <a:pt x="17458" y="12604"/>
                    <a:pt x="18799" y="14050"/>
                  </a:cubicBezTo>
                  <a:lnTo>
                    <a:pt x="18799" y="14050"/>
                  </a:lnTo>
                  <a:cubicBezTo>
                    <a:pt x="18788" y="14050"/>
                    <a:pt x="18777" y="14050"/>
                    <a:pt x="18766" y="14050"/>
                  </a:cubicBezTo>
                  <a:cubicBezTo>
                    <a:pt x="16897" y="14050"/>
                    <a:pt x="15129" y="14889"/>
                    <a:pt x="13888" y="16192"/>
                  </a:cubicBezTo>
                  <a:cubicBezTo>
                    <a:pt x="13968" y="14597"/>
                    <a:pt x="13386" y="13101"/>
                    <a:pt x="12391" y="11918"/>
                  </a:cubicBezTo>
                  <a:cubicBezTo>
                    <a:pt x="12811" y="11842"/>
                    <a:pt x="13233" y="11804"/>
                    <a:pt x="13651" y="11804"/>
                  </a:cubicBezTo>
                  <a:close/>
                  <a:moveTo>
                    <a:pt x="23971" y="11800"/>
                  </a:moveTo>
                  <a:cubicBezTo>
                    <a:pt x="24396" y="11800"/>
                    <a:pt x="24824" y="11839"/>
                    <a:pt x="25250" y="11918"/>
                  </a:cubicBezTo>
                  <a:cubicBezTo>
                    <a:pt x="24255" y="13101"/>
                    <a:pt x="23673" y="14597"/>
                    <a:pt x="23753" y="16192"/>
                  </a:cubicBezTo>
                  <a:cubicBezTo>
                    <a:pt x="22512" y="14889"/>
                    <a:pt x="20744" y="14050"/>
                    <a:pt x="18884" y="14050"/>
                  </a:cubicBezTo>
                  <a:cubicBezTo>
                    <a:pt x="18864" y="14050"/>
                    <a:pt x="18845" y="14050"/>
                    <a:pt x="18825" y="14051"/>
                  </a:cubicBezTo>
                  <a:cubicBezTo>
                    <a:pt x="20162" y="12603"/>
                    <a:pt x="22036" y="11800"/>
                    <a:pt x="23971" y="11800"/>
                  </a:cubicBezTo>
                  <a:close/>
                  <a:moveTo>
                    <a:pt x="37191" y="11695"/>
                  </a:moveTo>
                  <a:cubicBezTo>
                    <a:pt x="39126" y="11695"/>
                    <a:pt x="41007" y="12498"/>
                    <a:pt x="42355" y="13952"/>
                  </a:cubicBezTo>
                  <a:lnTo>
                    <a:pt x="42355" y="13952"/>
                  </a:lnTo>
                  <a:cubicBezTo>
                    <a:pt x="42352" y="13952"/>
                    <a:pt x="42349" y="13952"/>
                    <a:pt x="42346" y="13952"/>
                  </a:cubicBezTo>
                  <a:cubicBezTo>
                    <a:pt x="42328" y="13952"/>
                    <a:pt x="42309" y="13952"/>
                    <a:pt x="42291" y="13952"/>
                  </a:cubicBezTo>
                  <a:cubicBezTo>
                    <a:pt x="40304" y="13952"/>
                    <a:pt x="38437" y="14897"/>
                    <a:pt x="37185" y="16344"/>
                  </a:cubicBezTo>
                  <a:cubicBezTo>
                    <a:pt x="37320" y="14669"/>
                    <a:pt x="36710" y="13092"/>
                    <a:pt x="35662" y="11864"/>
                  </a:cubicBezTo>
                  <a:cubicBezTo>
                    <a:pt x="36169" y="11750"/>
                    <a:pt x="36682" y="11695"/>
                    <a:pt x="37191" y="11695"/>
                  </a:cubicBezTo>
                  <a:close/>
                  <a:moveTo>
                    <a:pt x="124477" y="9648"/>
                  </a:moveTo>
                  <a:cubicBezTo>
                    <a:pt x="127652" y="9648"/>
                    <a:pt x="130827" y="11726"/>
                    <a:pt x="130867" y="15888"/>
                  </a:cubicBezTo>
                  <a:cubicBezTo>
                    <a:pt x="130394" y="15786"/>
                    <a:pt x="129917" y="15736"/>
                    <a:pt x="129443" y="15736"/>
                  </a:cubicBezTo>
                  <a:cubicBezTo>
                    <a:pt x="127584" y="15736"/>
                    <a:pt x="125780" y="16502"/>
                    <a:pt x="124487" y="17895"/>
                  </a:cubicBezTo>
                  <a:cubicBezTo>
                    <a:pt x="123206" y="16515"/>
                    <a:pt x="121414" y="15735"/>
                    <a:pt x="119532" y="15735"/>
                  </a:cubicBezTo>
                  <a:cubicBezTo>
                    <a:pt x="119048" y="15735"/>
                    <a:pt x="118564" y="15780"/>
                    <a:pt x="118089" y="15888"/>
                  </a:cubicBezTo>
                  <a:cubicBezTo>
                    <a:pt x="118125" y="11729"/>
                    <a:pt x="121301" y="9648"/>
                    <a:pt x="124477" y="9648"/>
                  </a:cubicBezTo>
                  <a:close/>
                  <a:moveTo>
                    <a:pt x="77633" y="9753"/>
                  </a:moveTo>
                  <a:cubicBezTo>
                    <a:pt x="80805" y="9753"/>
                    <a:pt x="83979" y="11828"/>
                    <a:pt x="84022" y="15982"/>
                  </a:cubicBezTo>
                  <a:lnTo>
                    <a:pt x="84022" y="15982"/>
                  </a:lnTo>
                  <a:cubicBezTo>
                    <a:pt x="83547" y="15880"/>
                    <a:pt x="83069" y="15830"/>
                    <a:pt x="82594" y="15830"/>
                  </a:cubicBezTo>
                  <a:cubicBezTo>
                    <a:pt x="80737" y="15830"/>
                    <a:pt x="78939" y="16596"/>
                    <a:pt x="77651" y="17984"/>
                  </a:cubicBezTo>
                  <a:cubicBezTo>
                    <a:pt x="76369" y="16613"/>
                    <a:pt x="74577" y="15825"/>
                    <a:pt x="72696" y="15825"/>
                  </a:cubicBezTo>
                  <a:cubicBezTo>
                    <a:pt x="72212" y="15825"/>
                    <a:pt x="71728" y="15879"/>
                    <a:pt x="71253" y="15986"/>
                  </a:cubicBezTo>
                  <a:cubicBezTo>
                    <a:pt x="71284" y="11832"/>
                    <a:pt x="74458" y="9753"/>
                    <a:pt x="77633" y="9753"/>
                  </a:cubicBezTo>
                  <a:close/>
                  <a:moveTo>
                    <a:pt x="100947" y="9753"/>
                  </a:moveTo>
                  <a:cubicBezTo>
                    <a:pt x="104122" y="9753"/>
                    <a:pt x="107296" y="11830"/>
                    <a:pt x="107337" y="15986"/>
                  </a:cubicBezTo>
                  <a:cubicBezTo>
                    <a:pt x="106864" y="15884"/>
                    <a:pt x="106386" y="15834"/>
                    <a:pt x="105913" y="15834"/>
                  </a:cubicBezTo>
                  <a:cubicBezTo>
                    <a:pt x="104054" y="15834"/>
                    <a:pt x="102249" y="16601"/>
                    <a:pt x="100957" y="17993"/>
                  </a:cubicBezTo>
                  <a:cubicBezTo>
                    <a:pt x="99676" y="16613"/>
                    <a:pt x="97883" y="15834"/>
                    <a:pt x="96002" y="15834"/>
                  </a:cubicBezTo>
                  <a:cubicBezTo>
                    <a:pt x="95518" y="15834"/>
                    <a:pt x="95034" y="15888"/>
                    <a:pt x="94559" y="15986"/>
                  </a:cubicBezTo>
                  <a:cubicBezTo>
                    <a:pt x="94595" y="11832"/>
                    <a:pt x="97771" y="9753"/>
                    <a:pt x="100947" y="9753"/>
                  </a:cubicBezTo>
                  <a:close/>
                  <a:moveTo>
                    <a:pt x="53999" y="9848"/>
                  </a:moveTo>
                  <a:cubicBezTo>
                    <a:pt x="57176" y="9848"/>
                    <a:pt x="60352" y="11927"/>
                    <a:pt x="60393" y="16085"/>
                  </a:cubicBezTo>
                  <a:cubicBezTo>
                    <a:pt x="59913" y="15980"/>
                    <a:pt x="59429" y="15929"/>
                    <a:pt x="58949" y="15929"/>
                  </a:cubicBezTo>
                  <a:cubicBezTo>
                    <a:pt x="57093" y="15929"/>
                    <a:pt x="55295" y="16694"/>
                    <a:pt x="53999" y="18087"/>
                  </a:cubicBezTo>
                  <a:lnTo>
                    <a:pt x="53999" y="18087"/>
                  </a:lnTo>
                  <a:cubicBezTo>
                    <a:pt x="52718" y="16710"/>
                    <a:pt x="50928" y="15932"/>
                    <a:pt x="49049" y="15932"/>
                  </a:cubicBezTo>
                  <a:cubicBezTo>
                    <a:pt x="48565" y="15932"/>
                    <a:pt x="48081" y="15977"/>
                    <a:pt x="47606" y="16085"/>
                  </a:cubicBezTo>
                  <a:cubicBezTo>
                    <a:pt x="47646" y="11927"/>
                    <a:pt x="50823" y="9848"/>
                    <a:pt x="53999" y="9848"/>
                  </a:cubicBezTo>
                  <a:close/>
                  <a:moveTo>
                    <a:pt x="7166" y="9943"/>
                  </a:moveTo>
                  <a:cubicBezTo>
                    <a:pt x="10341" y="9943"/>
                    <a:pt x="13516" y="12022"/>
                    <a:pt x="13556" y="16183"/>
                  </a:cubicBezTo>
                  <a:cubicBezTo>
                    <a:pt x="13083" y="16081"/>
                    <a:pt x="12605" y="16031"/>
                    <a:pt x="12131" y="16031"/>
                  </a:cubicBezTo>
                  <a:cubicBezTo>
                    <a:pt x="10273" y="16031"/>
                    <a:pt x="8469" y="16796"/>
                    <a:pt x="7176" y="18181"/>
                  </a:cubicBezTo>
                  <a:cubicBezTo>
                    <a:pt x="5901" y="16817"/>
                    <a:pt x="4126" y="16040"/>
                    <a:pt x="2258" y="16040"/>
                  </a:cubicBezTo>
                  <a:cubicBezTo>
                    <a:pt x="2237" y="16040"/>
                    <a:pt x="2216" y="16040"/>
                    <a:pt x="2194" y="16040"/>
                  </a:cubicBezTo>
                  <a:lnTo>
                    <a:pt x="2212" y="16022"/>
                  </a:lnTo>
                  <a:lnTo>
                    <a:pt x="2212" y="16022"/>
                  </a:lnTo>
                  <a:cubicBezTo>
                    <a:pt x="1728" y="16031"/>
                    <a:pt x="1245" y="16076"/>
                    <a:pt x="770" y="16183"/>
                  </a:cubicBezTo>
                  <a:cubicBezTo>
                    <a:pt x="810" y="12024"/>
                    <a:pt x="3988" y="9943"/>
                    <a:pt x="7166" y="9943"/>
                  </a:cubicBezTo>
                  <a:close/>
                  <a:moveTo>
                    <a:pt x="30463" y="9956"/>
                  </a:moveTo>
                  <a:cubicBezTo>
                    <a:pt x="33636" y="9956"/>
                    <a:pt x="36811" y="12033"/>
                    <a:pt x="36854" y="16188"/>
                  </a:cubicBezTo>
                  <a:lnTo>
                    <a:pt x="36854" y="16188"/>
                  </a:lnTo>
                  <a:cubicBezTo>
                    <a:pt x="36379" y="16086"/>
                    <a:pt x="35901" y="16036"/>
                    <a:pt x="35426" y="16036"/>
                  </a:cubicBezTo>
                  <a:cubicBezTo>
                    <a:pt x="33569" y="16036"/>
                    <a:pt x="31771" y="16802"/>
                    <a:pt x="30483" y="18190"/>
                  </a:cubicBezTo>
                  <a:cubicBezTo>
                    <a:pt x="29201" y="16819"/>
                    <a:pt x="27409" y="16031"/>
                    <a:pt x="25528" y="16031"/>
                  </a:cubicBezTo>
                  <a:cubicBezTo>
                    <a:pt x="25044" y="16031"/>
                    <a:pt x="24560" y="16085"/>
                    <a:pt x="24085" y="16192"/>
                  </a:cubicBezTo>
                  <a:cubicBezTo>
                    <a:pt x="24116" y="12034"/>
                    <a:pt x="27288" y="9956"/>
                    <a:pt x="30463" y="9956"/>
                  </a:cubicBezTo>
                  <a:close/>
                  <a:moveTo>
                    <a:pt x="119326" y="16110"/>
                  </a:moveTo>
                  <a:cubicBezTo>
                    <a:pt x="121265" y="16110"/>
                    <a:pt x="123134" y="16913"/>
                    <a:pt x="124478" y="18361"/>
                  </a:cubicBezTo>
                  <a:cubicBezTo>
                    <a:pt x="124458" y="18360"/>
                    <a:pt x="124439" y="18360"/>
                    <a:pt x="124419" y="18360"/>
                  </a:cubicBezTo>
                  <a:cubicBezTo>
                    <a:pt x="122550" y="18360"/>
                    <a:pt x="120782" y="19199"/>
                    <a:pt x="119541" y="20502"/>
                  </a:cubicBezTo>
                  <a:cubicBezTo>
                    <a:pt x="119622" y="18907"/>
                    <a:pt x="119039" y="17411"/>
                    <a:pt x="118045" y="16228"/>
                  </a:cubicBezTo>
                  <a:cubicBezTo>
                    <a:pt x="118472" y="16149"/>
                    <a:pt x="118901" y="16110"/>
                    <a:pt x="119326" y="16110"/>
                  </a:cubicBezTo>
                  <a:close/>
                  <a:moveTo>
                    <a:pt x="129624" y="16110"/>
                  </a:moveTo>
                  <a:cubicBezTo>
                    <a:pt x="130049" y="16110"/>
                    <a:pt x="130477" y="16149"/>
                    <a:pt x="130903" y="16228"/>
                  </a:cubicBezTo>
                  <a:cubicBezTo>
                    <a:pt x="129908" y="17402"/>
                    <a:pt x="129326" y="18907"/>
                    <a:pt x="129415" y="20493"/>
                  </a:cubicBezTo>
                  <a:lnTo>
                    <a:pt x="129415" y="20502"/>
                  </a:lnTo>
                  <a:cubicBezTo>
                    <a:pt x="128165" y="19199"/>
                    <a:pt x="126397" y="18360"/>
                    <a:pt x="124537" y="18360"/>
                  </a:cubicBezTo>
                  <a:cubicBezTo>
                    <a:pt x="124517" y="18360"/>
                    <a:pt x="124498" y="18360"/>
                    <a:pt x="124478" y="18361"/>
                  </a:cubicBezTo>
                  <a:cubicBezTo>
                    <a:pt x="125815" y="16913"/>
                    <a:pt x="127689" y="16110"/>
                    <a:pt x="129624" y="16110"/>
                  </a:cubicBezTo>
                  <a:close/>
                  <a:moveTo>
                    <a:pt x="82783" y="16209"/>
                  </a:moveTo>
                  <a:cubicBezTo>
                    <a:pt x="83207" y="16209"/>
                    <a:pt x="83633" y="16247"/>
                    <a:pt x="84057" y="16327"/>
                  </a:cubicBezTo>
                  <a:cubicBezTo>
                    <a:pt x="83538" y="16945"/>
                    <a:pt x="83135" y="17653"/>
                    <a:pt x="82875" y="18414"/>
                  </a:cubicBezTo>
                  <a:cubicBezTo>
                    <a:pt x="82633" y="19113"/>
                    <a:pt x="82534" y="19848"/>
                    <a:pt x="82570" y="20592"/>
                  </a:cubicBezTo>
                  <a:cubicBezTo>
                    <a:pt x="81322" y="19282"/>
                    <a:pt x="79551" y="18450"/>
                    <a:pt x="77681" y="18450"/>
                  </a:cubicBezTo>
                  <a:cubicBezTo>
                    <a:pt x="77671" y="18450"/>
                    <a:pt x="77661" y="18450"/>
                    <a:pt x="77651" y="18450"/>
                  </a:cubicBezTo>
                  <a:cubicBezTo>
                    <a:pt x="78988" y="17010"/>
                    <a:pt x="80855" y="16209"/>
                    <a:pt x="82783" y="16209"/>
                  </a:cubicBezTo>
                  <a:close/>
                  <a:moveTo>
                    <a:pt x="95788" y="16212"/>
                  </a:moveTo>
                  <a:cubicBezTo>
                    <a:pt x="97720" y="16212"/>
                    <a:pt x="99592" y="17008"/>
                    <a:pt x="100939" y="18450"/>
                  </a:cubicBezTo>
                  <a:cubicBezTo>
                    <a:pt x="100919" y="18450"/>
                    <a:pt x="100900" y="18450"/>
                    <a:pt x="100880" y="18450"/>
                  </a:cubicBezTo>
                  <a:cubicBezTo>
                    <a:pt x="99011" y="18450"/>
                    <a:pt x="97252" y="19288"/>
                    <a:pt x="96011" y="20592"/>
                  </a:cubicBezTo>
                  <a:cubicBezTo>
                    <a:pt x="96047" y="19848"/>
                    <a:pt x="95948" y="19113"/>
                    <a:pt x="95706" y="18414"/>
                  </a:cubicBezTo>
                  <a:cubicBezTo>
                    <a:pt x="95446" y="17653"/>
                    <a:pt x="95043" y="16945"/>
                    <a:pt x="94523" y="16327"/>
                  </a:cubicBezTo>
                  <a:cubicBezTo>
                    <a:pt x="94944" y="16250"/>
                    <a:pt x="95367" y="16212"/>
                    <a:pt x="95788" y="16212"/>
                  </a:cubicBezTo>
                  <a:close/>
                  <a:moveTo>
                    <a:pt x="48848" y="16307"/>
                  </a:moveTo>
                  <a:cubicBezTo>
                    <a:pt x="50780" y="16307"/>
                    <a:pt x="52650" y="17108"/>
                    <a:pt x="53987" y="18558"/>
                  </a:cubicBezTo>
                  <a:lnTo>
                    <a:pt x="53987" y="18558"/>
                  </a:lnTo>
                  <a:cubicBezTo>
                    <a:pt x="53970" y="18558"/>
                    <a:pt x="53953" y="18557"/>
                    <a:pt x="53936" y="18557"/>
                  </a:cubicBezTo>
                  <a:cubicBezTo>
                    <a:pt x="52067" y="18557"/>
                    <a:pt x="50308" y="19396"/>
                    <a:pt x="49058" y="20699"/>
                  </a:cubicBezTo>
                  <a:cubicBezTo>
                    <a:pt x="49147" y="19104"/>
                    <a:pt x="48565" y="17608"/>
                    <a:pt x="47570" y="16425"/>
                  </a:cubicBezTo>
                  <a:cubicBezTo>
                    <a:pt x="47996" y="16346"/>
                    <a:pt x="48423" y="16307"/>
                    <a:pt x="48848" y="16307"/>
                  </a:cubicBezTo>
                  <a:close/>
                  <a:moveTo>
                    <a:pt x="59142" y="16307"/>
                  </a:moveTo>
                  <a:cubicBezTo>
                    <a:pt x="59567" y="16307"/>
                    <a:pt x="59994" y="16346"/>
                    <a:pt x="60420" y="16425"/>
                  </a:cubicBezTo>
                  <a:cubicBezTo>
                    <a:pt x="59425" y="17608"/>
                    <a:pt x="58843" y="19104"/>
                    <a:pt x="58932" y="20699"/>
                  </a:cubicBezTo>
                  <a:cubicBezTo>
                    <a:pt x="57691" y="19396"/>
                    <a:pt x="55923" y="18557"/>
                    <a:pt x="54054" y="18557"/>
                  </a:cubicBezTo>
                  <a:cubicBezTo>
                    <a:pt x="54037" y="18557"/>
                    <a:pt x="54020" y="18558"/>
                    <a:pt x="54003" y="18558"/>
                  </a:cubicBezTo>
                  <a:lnTo>
                    <a:pt x="54003" y="18558"/>
                  </a:lnTo>
                  <a:cubicBezTo>
                    <a:pt x="55340" y="17108"/>
                    <a:pt x="57210" y="16307"/>
                    <a:pt x="59142" y="16307"/>
                  </a:cubicBezTo>
                  <a:close/>
                  <a:moveTo>
                    <a:pt x="25317" y="16414"/>
                  </a:moveTo>
                  <a:cubicBezTo>
                    <a:pt x="27247" y="16414"/>
                    <a:pt x="29113" y="17211"/>
                    <a:pt x="30456" y="18656"/>
                  </a:cubicBezTo>
                  <a:cubicBezTo>
                    <a:pt x="30436" y="18656"/>
                    <a:pt x="30416" y="18656"/>
                    <a:pt x="30397" y="18656"/>
                  </a:cubicBezTo>
                  <a:cubicBezTo>
                    <a:pt x="28528" y="18656"/>
                    <a:pt x="26769" y="19494"/>
                    <a:pt x="25528" y="20789"/>
                  </a:cubicBezTo>
                  <a:cubicBezTo>
                    <a:pt x="25563" y="20054"/>
                    <a:pt x="25456" y="19310"/>
                    <a:pt x="25223" y="18611"/>
                  </a:cubicBezTo>
                  <a:cubicBezTo>
                    <a:pt x="24954" y="17850"/>
                    <a:pt x="24551" y="17142"/>
                    <a:pt x="24031" y="16533"/>
                  </a:cubicBezTo>
                  <a:cubicBezTo>
                    <a:pt x="24460" y="16453"/>
                    <a:pt x="24890" y="16414"/>
                    <a:pt x="25317" y="16414"/>
                  </a:cubicBezTo>
                  <a:close/>
                  <a:moveTo>
                    <a:pt x="12296" y="16415"/>
                  </a:moveTo>
                  <a:cubicBezTo>
                    <a:pt x="12720" y="16415"/>
                    <a:pt x="13148" y="16454"/>
                    <a:pt x="13574" y="16533"/>
                  </a:cubicBezTo>
                  <a:cubicBezTo>
                    <a:pt x="13055" y="17151"/>
                    <a:pt x="12651" y="17850"/>
                    <a:pt x="12391" y="18611"/>
                  </a:cubicBezTo>
                  <a:cubicBezTo>
                    <a:pt x="12150" y="19310"/>
                    <a:pt x="12042" y="20054"/>
                    <a:pt x="12087" y="20789"/>
                  </a:cubicBezTo>
                  <a:lnTo>
                    <a:pt x="12078" y="20798"/>
                  </a:lnTo>
                  <a:cubicBezTo>
                    <a:pt x="10836" y="19494"/>
                    <a:pt x="9077" y="18656"/>
                    <a:pt x="7217" y="18656"/>
                  </a:cubicBezTo>
                  <a:cubicBezTo>
                    <a:pt x="7198" y="18656"/>
                    <a:pt x="7178" y="18656"/>
                    <a:pt x="7159" y="18656"/>
                  </a:cubicBezTo>
                  <a:cubicBezTo>
                    <a:pt x="8496" y="17216"/>
                    <a:pt x="10363" y="16415"/>
                    <a:pt x="12296" y="16415"/>
                  </a:cubicBezTo>
                  <a:close/>
                  <a:moveTo>
                    <a:pt x="106101" y="16205"/>
                  </a:moveTo>
                  <a:cubicBezTo>
                    <a:pt x="106563" y="16205"/>
                    <a:pt x="107027" y="16251"/>
                    <a:pt x="107489" y="16344"/>
                  </a:cubicBezTo>
                  <a:cubicBezTo>
                    <a:pt x="106486" y="17599"/>
                    <a:pt x="105930" y="19194"/>
                    <a:pt x="106136" y="20861"/>
                  </a:cubicBezTo>
                  <a:cubicBezTo>
                    <a:pt x="104879" y="19398"/>
                    <a:pt x="102991" y="18450"/>
                    <a:pt x="100994" y="18450"/>
                  </a:cubicBezTo>
                  <a:cubicBezTo>
                    <a:pt x="100985" y="18450"/>
                    <a:pt x="100975" y="18450"/>
                    <a:pt x="100966" y="18450"/>
                  </a:cubicBezTo>
                  <a:cubicBezTo>
                    <a:pt x="102304" y="17004"/>
                    <a:pt x="104173" y="16205"/>
                    <a:pt x="106101" y="16205"/>
                  </a:cubicBezTo>
                  <a:close/>
                  <a:moveTo>
                    <a:pt x="70810" y="11698"/>
                  </a:moveTo>
                  <a:cubicBezTo>
                    <a:pt x="71303" y="11698"/>
                    <a:pt x="71800" y="11750"/>
                    <a:pt x="72292" y="11855"/>
                  </a:cubicBezTo>
                  <a:cubicBezTo>
                    <a:pt x="71289" y="13110"/>
                    <a:pt x="70742" y="14705"/>
                    <a:pt x="70939" y="16380"/>
                  </a:cubicBezTo>
                  <a:lnTo>
                    <a:pt x="70957" y="16371"/>
                  </a:lnTo>
                  <a:cubicBezTo>
                    <a:pt x="71461" y="16260"/>
                    <a:pt x="71969" y="16205"/>
                    <a:pt x="72473" y="16205"/>
                  </a:cubicBezTo>
                  <a:cubicBezTo>
                    <a:pt x="74401" y="16205"/>
                    <a:pt x="76274" y="17001"/>
                    <a:pt x="77624" y="18450"/>
                  </a:cubicBezTo>
                  <a:cubicBezTo>
                    <a:pt x="77606" y="18450"/>
                    <a:pt x="77588" y="18450"/>
                    <a:pt x="77570" y="18450"/>
                  </a:cubicBezTo>
                  <a:cubicBezTo>
                    <a:pt x="75520" y="18450"/>
                    <a:pt x="73598" y="19458"/>
                    <a:pt x="72346" y="20986"/>
                  </a:cubicBezTo>
                  <a:cubicBezTo>
                    <a:pt x="72738" y="17269"/>
                    <a:pt x="69425" y="13952"/>
                    <a:pt x="65712" y="13952"/>
                  </a:cubicBezTo>
                  <a:cubicBezTo>
                    <a:pt x="65692" y="13952"/>
                    <a:pt x="65673" y="13952"/>
                    <a:pt x="65653" y="13952"/>
                  </a:cubicBezTo>
                  <a:cubicBezTo>
                    <a:pt x="66995" y="12495"/>
                    <a:pt x="68873" y="11698"/>
                    <a:pt x="70810" y="11698"/>
                  </a:cubicBezTo>
                  <a:close/>
                  <a:moveTo>
                    <a:pt x="35592" y="16407"/>
                  </a:moveTo>
                  <a:cubicBezTo>
                    <a:pt x="36059" y="16407"/>
                    <a:pt x="36530" y="16454"/>
                    <a:pt x="36997" y="16551"/>
                  </a:cubicBezTo>
                  <a:cubicBezTo>
                    <a:pt x="36004" y="17802"/>
                    <a:pt x="35449" y="19385"/>
                    <a:pt x="35643" y="21056"/>
                  </a:cubicBezTo>
                  <a:lnTo>
                    <a:pt x="35643" y="21056"/>
                  </a:lnTo>
                  <a:cubicBezTo>
                    <a:pt x="34391" y="19601"/>
                    <a:pt x="32515" y="18647"/>
                    <a:pt x="30529" y="18647"/>
                  </a:cubicBezTo>
                  <a:cubicBezTo>
                    <a:pt x="30511" y="18647"/>
                    <a:pt x="30492" y="18647"/>
                    <a:pt x="30474" y="18647"/>
                  </a:cubicBezTo>
                  <a:cubicBezTo>
                    <a:pt x="31808" y="17205"/>
                    <a:pt x="33669" y="16407"/>
                    <a:pt x="35592" y="16407"/>
                  </a:cubicBezTo>
                  <a:close/>
                  <a:moveTo>
                    <a:pt x="112821" y="14253"/>
                  </a:moveTo>
                  <a:cubicBezTo>
                    <a:pt x="115997" y="14253"/>
                    <a:pt x="119174" y="16332"/>
                    <a:pt x="119218" y="20493"/>
                  </a:cubicBezTo>
                  <a:cubicBezTo>
                    <a:pt x="118738" y="20388"/>
                    <a:pt x="118254" y="20337"/>
                    <a:pt x="117773" y="20337"/>
                  </a:cubicBezTo>
                  <a:cubicBezTo>
                    <a:pt x="115916" y="20337"/>
                    <a:pt x="114116" y="21103"/>
                    <a:pt x="112821" y="22491"/>
                  </a:cubicBezTo>
                  <a:cubicBezTo>
                    <a:pt x="111548" y="21120"/>
                    <a:pt x="109756" y="20332"/>
                    <a:pt x="107874" y="20332"/>
                  </a:cubicBezTo>
                  <a:cubicBezTo>
                    <a:pt x="107391" y="20332"/>
                    <a:pt x="106907" y="20386"/>
                    <a:pt x="106432" y="20493"/>
                  </a:cubicBezTo>
                  <a:cubicBezTo>
                    <a:pt x="106468" y="16334"/>
                    <a:pt x="109644" y="14253"/>
                    <a:pt x="112821" y="14253"/>
                  </a:cubicBezTo>
                  <a:close/>
                  <a:moveTo>
                    <a:pt x="136138" y="14252"/>
                  </a:moveTo>
                  <a:cubicBezTo>
                    <a:pt x="139311" y="14252"/>
                    <a:pt x="142484" y="16329"/>
                    <a:pt x="142525" y="20484"/>
                  </a:cubicBezTo>
                  <a:lnTo>
                    <a:pt x="142525" y="20493"/>
                  </a:lnTo>
                  <a:cubicBezTo>
                    <a:pt x="142051" y="20391"/>
                    <a:pt x="141574" y="20341"/>
                    <a:pt x="141100" y="20341"/>
                  </a:cubicBezTo>
                  <a:cubicBezTo>
                    <a:pt x="139242" y="20341"/>
                    <a:pt x="137437" y="21108"/>
                    <a:pt x="136145" y="22500"/>
                  </a:cubicBezTo>
                  <a:cubicBezTo>
                    <a:pt x="134871" y="21128"/>
                    <a:pt x="133091" y="20341"/>
                    <a:pt x="131221" y="20341"/>
                  </a:cubicBezTo>
                  <a:cubicBezTo>
                    <a:pt x="131211" y="20341"/>
                    <a:pt x="131200" y="20341"/>
                    <a:pt x="131190" y="20341"/>
                  </a:cubicBezTo>
                  <a:cubicBezTo>
                    <a:pt x="130706" y="20341"/>
                    <a:pt x="130222" y="20386"/>
                    <a:pt x="129747" y="20493"/>
                  </a:cubicBezTo>
                  <a:cubicBezTo>
                    <a:pt x="129783" y="16333"/>
                    <a:pt x="132960" y="14252"/>
                    <a:pt x="136138" y="14252"/>
                  </a:cubicBezTo>
                  <a:close/>
                  <a:moveTo>
                    <a:pt x="89290" y="14357"/>
                  </a:moveTo>
                  <a:cubicBezTo>
                    <a:pt x="91871" y="14357"/>
                    <a:pt x="94452" y="15731"/>
                    <a:pt x="95348" y="18477"/>
                  </a:cubicBezTo>
                  <a:cubicBezTo>
                    <a:pt x="95572" y="19158"/>
                    <a:pt x="95679" y="19866"/>
                    <a:pt x="95688" y="20583"/>
                  </a:cubicBezTo>
                  <a:cubicBezTo>
                    <a:pt x="95213" y="20481"/>
                    <a:pt x="94734" y="20431"/>
                    <a:pt x="94259" y="20431"/>
                  </a:cubicBezTo>
                  <a:cubicBezTo>
                    <a:pt x="92398" y="20431"/>
                    <a:pt x="90599" y="21196"/>
                    <a:pt x="89299" y="22581"/>
                  </a:cubicBezTo>
                  <a:cubicBezTo>
                    <a:pt x="88025" y="21218"/>
                    <a:pt x="86246" y="20430"/>
                    <a:pt x="84376" y="20430"/>
                  </a:cubicBezTo>
                  <a:cubicBezTo>
                    <a:pt x="84365" y="20430"/>
                    <a:pt x="84355" y="20430"/>
                    <a:pt x="84344" y="20430"/>
                  </a:cubicBezTo>
                  <a:cubicBezTo>
                    <a:pt x="83860" y="20430"/>
                    <a:pt x="83376" y="20475"/>
                    <a:pt x="82902" y="20583"/>
                  </a:cubicBezTo>
                  <a:cubicBezTo>
                    <a:pt x="82902" y="19866"/>
                    <a:pt x="83018" y="19158"/>
                    <a:pt x="83233" y="18477"/>
                  </a:cubicBezTo>
                  <a:cubicBezTo>
                    <a:pt x="84129" y="15731"/>
                    <a:pt x="86710" y="14357"/>
                    <a:pt x="89290" y="14357"/>
                  </a:cubicBezTo>
                  <a:close/>
                  <a:moveTo>
                    <a:pt x="42333" y="14454"/>
                  </a:moveTo>
                  <a:cubicBezTo>
                    <a:pt x="45509" y="14454"/>
                    <a:pt x="48686" y="16533"/>
                    <a:pt x="48726" y="20690"/>
                  </a:cubicBezTo>
                  <a:cubicBezTo>
                    <a:pt x="48246" y="20585"/>
                    <a:pt x="47763" y="20534"/>
                    <a:pt x="47283" y="20534"/>
                  </a:cubicBezTo>
                  <a:cubicBezTo>
                    <a:pt x="45427" y="20534"/>
                    <a:pt x="43633" y="21302"/>
                    <a:pt x="42337" y="22697"/>
                  </a:cubicBezTo>
                  <a:cubicBezTo>
                    <a:pt x="41063" y="21325"/>
                    <a:pt x="39284" y="20538"/>
                    <a:pt x="37414" y="20538"/>
                  </a:cubicBezTo>
                  <a:cubicBezTo>
                    <a:pt x="37403" y="20538"/>
                    <a:pt x="37393" y="20538"/>
                    <a:pt x="37382" y="20538"/>
                  </a:cubicBezTo>
                  <a:cubicBezTo>
                    <a:pt x="36898" y="20538"/>
                    <a:pt x="36415" y="20583"/>
                    <a:pt x="35940" y="20690"/>
                  </a:cubicBezTo>
                  <a:cubicBezTo>
                    <a:pt x="35980" y="16533"/>
                    <a:pt x="39156" y="14454"/>
                    <a:pt x="42333" y="14454"/>
                  </a:cubicBezTo>
                  <a:close/>
                  <a:moveTo>
                    <a:pt x="65648" y="14454"/>
                  </a:moveTo>
                  <a:cubicBezTo>
                    <a:pt x="68825" y="14454"/>
                    <a:pt x="72001" y="16533"/>
                    <a:pt x="72041" y="20690"/>
                  </a:cubicBezTo>
                  <a:cubicBezTo>
                    <a:pt x="71563" y="20585"/>
                    <a:pt x="71081" y="20534"/>
                    <a:pt x="70602" y="20534"/>
                  </a:cubicBezTo>
                  <a:cubicBezTo>
                    <a:pt x="68748" y="20534"/>
                    <a:pt x="66949" y="21302"/>
                    <a:pt x="65653" y="22697"/>
                  </a:cubicBezTo>
                  <a:cubicBezTo>
                    <a:pt x="64378" y="21325"/>
                    <a:pt x="62599" y="20538"/>
                    <a:pt x="60729" y="20538"/>
                  </a:cubicBezTo>
                  <a:cubicBezTo>
                    <a:pt x="60719" y="20538"/>
                    <a:pt x="60708" y="20538"/>
                    <a:pt x="60697" y="20538"/>
                  </a:cubicBezTo>
                  <a:cubicBezTo>
                    <a:pt x="60214" y="20538"/>
                    <a:pt x="59730" y="20583"/>
                    <a:pt x="59255" y="20690"/>
                  </a:cubicBezTo>
                  <a:cubicBezTo>
                    <a:pt x="59295" y="16533"/>
                    <a:pt x="62472" y="14454"/>
                    <a:pt x="65648" y="14454"/>
                  </a:cubicBezTo>
                  <a:close/>
                  <a:moveTo>
                    <a:pt x="18806" y="14558"/>
                  </a:moveTo>
                  <a:cubicBezTo>
                    <a:pt x="21388" y="14558"/>
                    <a:pt x="23969" y="15929"/>
                    <a:pt x="24864" y="18674"/>
                  </a:cubicBezTo>
                  <a:cubicBezTo>
                    <a:pt x="25079" y="19355"/>
                    <a:pt x="25196" y="20063"/>
                    <a:pt x="25196" y="20780"/>
                  </a:cubicBezTo>
                  <a:cubicBezTo>
                    <a:pt x="24718" y="20675"/>
                    <a:pt x="24235" y="20624"/>
                    <a:pt x="23756" y="20624"/>
                  </a:cubicBezTo>
                  <a:cubicBezTo>
                    <a:pt x="21903" y="20624"/>
                    <a:pt x="20103" y="21391"/>
                    <a:pt x="18807" y="22787"/>
                  </a:cubicBezTo>
                  <a:cubicBezTo>
                    <a:pt x="17535" y="21407"/>
                    <a:pt x="15734" y="20628"/>
                    <a:pt x="13861" y="20628"/>
                  </a:cubicBezTo>
                  <a:cubicBezTo>
                    <a:pt x="13368" y="20628"/>
                    <a:pt x="12884" y="20672"/>
                    <a:pt x="12409" y="20780"/>
                  </a:cubicBezTo>
                  <a:cubicBezTo>
                    <a:pt x="12418" y="20063"/>
                    <a:pt x="12526" y="19355"/>
                    <a:pt x="12741" y="18674"/>
                  </a:cubicBezTo>
                  <a:cubicBezTo>
                    <a:pt x="13637" y="15931"/>
                    <a:pt x="16222" y="14558"/>
                    <a:pt x="18806" y="14558"/>
                  </a:cubicBezTo>
                  <a:close/>
                  <a:moveTo>
                    <a:pt x="117964" y="20706"/>
                  </a:moveTo>
                  <a:cubicBezTo>
                    <a:pt x="118390" y="20706"/>
                    <a:pt x="118819" y="20745"/>
                    <a:pt x="119245" y="20825"/>
                  </a:cubicBezTo>
                  <a:cubicBezTo>
                    <a:pt x="118726" y="21443"/>
                    <a:pt x="118322" y="22151"/>
                    <a:pt x="118063" y="22913"/>
                  </a:cubicBezTo>
                  <a:lnTo>
                    <a:pt x="118063" y="22904"/>
                  </a:lnTo>
                  <a:cubicBezTo>
                    <a:pt x="117821" y="23611"/>
                    <a:pt x="117722" y="24346"/>
                    <a:pt x="117758" y="25090"/>
                  </a:cubicBezTo>
                  <a:cubicBezTo>
                    <a:pt x="116516" y="23786"/>
                    <a:pt x="114757" y="22948"/>
                    <a:pt x="112897" y="22948"/>
                  </a:cubicBezTo>
                  <a:cubicBezTo>
                    <a:pt x="112878" y="22948"/>
                    <a:pt x="112858" y="22948"/>
                    <a:pt x="112839" y="22948"/>
                  </a:cubicBezTo>
                  <a:cubicBezTo>
                    <a:pt x="114174" y="21503"/>
                    <a:pt x="116038" y="20706"/>
                    <a:pt x="117964" y="20706"/>
                  </a:cubicBezTo>
                  <a:close/>
                  <a:moveTo>
                    <a:pt x="130993" y="20706"/>
                  </a:moveTo>
                  <a:cubicBezTo>
                    <a:pt x="132921" y="20706"/>
                    <a:pt x="134791" y="21503"/>
                    <a:pt x="136127" y="22948"/>
                  </a:cubicBezTo>
                  <a:cubicBezTo>
                    <a:pt x="136107" y="22948"/>
                    <a:pt x="136088" y="22948"/>
                    <a:pt x="136068" y="22948"/>
                  </a:cubicBezTo>
                  <a:cubicBezTo>
                    <a:pt x="134208" y="22948"/>
                    <a:pt x="132440" y="23786"/>
                    <a:pt x="131199" y="25090"/>
                  </a:cubicBezTo>
                  <a:cubicBezTo>
                    <a:pt x="131234" y="24346"/>
                    <a:pt x="131136" y="23611"/>
                    <a:pt x="130894" y="22913"/>
                  </a:cubicBezTo>
                  <a:lnTo>
                    <a:pt x="130894" y="22904"/>
                  </a:lnTo>
                  <a:cubicBezTo>
                    <a:pt x="130634" y="22142"/>
                    <a:pt x="130231" y="21443"/>
                    <a:pt x="129711" y="20825"/>
                  </a:cubicBezTo>
                  <a:cubicBezTo>
                    <a:pt x="130138" y="20745"/>
                    <a:pt x="130567" y="20706"/>
                    <a:pt x="130993" y="20706"/>
                  </a:cubicBezTo>
                  <a:close/>
                  <a:moveTo>
                    <a:pt x="84135" y="20797"/>
                  </a:moveTo>
                  <a:cubicBezTo>
                    <a:pt x="86071" y="20797"/>
                    <a:pt x="87946" y="21599"/>
                    <a:pt x="89290" y="23047"/>
                  </a:cubicBezTo>
                  <a:cubicBezTo>
                    <a:pt x="90626" y="21601"/>
                    <a:pt x="92496" y="20805"/>
                    <a:pt x="94429" y="20805"/>
                  </a:cubicBezTo>
                  <a:cubicBezTo>
                    <a:pt x="94856" y="20805"/>
                    <a:pt x="95287" y="20844"/>
                    <a:pt x="95715" y="20923"/>
                  </a:cubicBezTo>
                  <a:cubicBezTo>
                    <a:pt x="94720" y="22106"/>
                    <a:pt x="94138" y="23602"/>
                    <a:pt x="94228" y="25197"/>
                  </a:cubicBezTo>
                  <a:cubicBezTo>
                    <a:pt x="92977" y="23894"/>
                    <a:pt x="91218" y="23056"/>
                    <a:pt x="89350" y="23056"/>
                  </a:cubicBezTo>
                  <a:cubicBezTo>
                    <a:pt x="89330" y="23056"/>
                    <a:pt x="89310" y="23056"/>
                    <a:pt x="89290" y="23056"/>
                  </a:cubicBezTo>
                  <a:cubicBezTo>
                    <a:pt x="89271" y="23056"/>
                    <a:pt x="89251" y="23056"/>
                    <a:pt x="89231" y="23056"/>
                  </a:cubicBezTo>
                  <a:cubicBezTo>
                    <a:pt x="87362" y="23056"/>
                    <a:pt x="85595" y="23894"/>
                    <a:pt x="84353" y="25197"/>
                  </a:cubicBezTo>
                  <a:cubicBezTo>
                    <a:pt x="84434" y="23602"/>
                    <a:pt x="83851" y="22106"/>
                    <a:pt x="82866" y="20923"/>
                  </a:cubicBezTo>
                  <a:lnTo>
                    <a:pt x="82857" y="20914"/>
                  </a:lnTo>
                  <a:cubicBezTo>
                    <a:pt x="83283" y="20835"/>
                    <a:pt x="83710" y="20797"/>
                    <a:pt x="84135" y="20797"/>
                  </a:cubicBezTo>
                  <a:close/>
                  <a:moveTo>
                    <a:pt x="47488" y="20904"/>
                  </a:moveTo>
                  <a:cubicBezTo>
                    <a:pt x="47912" y="20904"/>
                    <a:pt x="48338" y="20943"/>
                    <a:pt x="48762" y="21022"/>
                  </a:cubicBezTo>
                  <a:cubicBezTo>
                    <a:pt x="48242" y="21640"/>
                    <a:pt x="47839" y="22348"/>
                    <a:pt x="47579" y="23110"/>
                  </a:cubicBezTo>
                  <a:cubicBezTo>
                    <a:pt x="47337" y="23809"/>
                    <a:pt x="47239" y="24552"/>
                    <a:pt x="47275" y="25287"/>
                  </a:cubicBezTo>
                  <a:cubicBezTo>
                    <a:pt x="46033" y="23992"/>
                    <a:pt x="44274" y="23154"/>
                    <a:pt x="42414" y="23154"/>
                  </a:cubicBezTo>
                  <a:cubicBezTo>
                    <a:pt x="42395" y="23154"/>
                    <a:pt x="42375" y="23154"/>
                    <a:pt x="42355" y="23154"/>
                  </a:cubicBezTo>
                  <a:cubicBezTo>
                    <a:pt x="43693" y="21707"/>
                    <a:pt x="45560" y="20904"/>
                    <a:pt x="47488" y="20904"/>
                  </a:cubicBezTo>
                  <a:close/>
                  <a:moveTo>
                    <a:pt x="60505" y="20912"/>
                  </a:moveTo>
                  <a:cubicBezTo>
                    <a:pt x="62435" y="20912"/>
                    <a:pt x="64301" y="21709"/>
                    <a:pt x="65644" y="23154"/>
                  </a:cubicBezTo>
                  <a:cubicBezTo>
                    <a:pt x="65624" y="23154"/>
                    <a:pt x="65604" y="23154"/>
                    <a:pt x="65584" y="23154"/>
                  </a:cubicBezTo>
                  <a:cubicBezTo>
                    <a:pt x="63716" y="23154"/>
                    <a:pt x="61957" y="23993"/>
                    <a:pt x="60715" y="25296"/>
                  </a:cubicBezTo>
                  <a:lnTo>
                    <a:pt x="60715" y="25287"/>
                  </a:lnTo>
                  <a:cubicBezTo>
                    <a:pt x="60751" y="24552"/>
                    <a:pt x="60644" y="23809"/>
                    <a:pt x="60411" y="23110"/>
                  </a:cubicBezTo>
                  <a:cubicBezTo>
                    <a:pt x="60151" y="22348"/>
                    <a:pt x="59748" y="21640"/>
                    <a:pt x="59219" y="21031"/>
                  </a:cubicBezTo>
                  <a:cubicBezTo>
                    <a:pt x="59647" y="20951"/>
                    <a:pt x="60078" y="20912"/>
                    <a:pt x="60505" y="20912"/>
                  </a:cubicBezTo>
                  <a:close/>
                  <a:moveTo>
                    <a:pt x="107673" y="20699"/>
                  </a:moveTo>
                  <a:cubicBezTo>
                    <a:pt x="109600" y="20699"/>
                    <a:pt x="111466" y="21495"/>
                    <a:pt x="112812" y="22939"/>
                  </a:cubicBezTo>
                  <a:cubicBezTo>
                    <a:pt x="112793" y="22939"/>
                    <a:pt x="112774" y="22939"/>
                    <a:pt x="112756" y="22939"/>
                  </a:cubicBezTo>
                  <a:cubicBezTo>
                    <a:pt x="110769" y="22939"/>
                    <a:pt x="108902" y="23885"/>
                    <a:pt x="107659" y="25332"/>
                  </a:cubicBezTo>
                  <a:cubicBezTo>
                    <a:pt x="107785" y="23674"/>
                    <a:pt x="107184" y="22097"/>
                    <a:pt x="106136" y="20878"/>
                  </a:cubicBezTo>
                  <a:lnTo>
                    <a:pt x="106136" y="20870"/>
                  </a:lnTo>
                  <a:cubicBezTo>
                    <a:pt x="106647" y="20755"/>
                    <a:pt x="107162" y="20699"/>
                    <a:pt x="107673" y="20699"/>
                  </a:cubicBezTo>
                  <a:close/>
                  <a:moveTo>
                    <a:pt x="13670" y="20994"/>
                  </a:moveTo>
                  <a:cubicBezTo>
                    <a:pt x="15606" y="20994"/>
                    <a:pt x="17480" y="21797"/>
                    <a:pt x="18825" y="23244"/>
                  </a:cubicBezTo>
                  <a:cubicBezTo>
                    <a:pt x="18805" y="23244"/>
                    <a:pt x="18786" y="23244"/>
                    <a:pt x="18766" y="23244"/>
                  </a:cubicBezTo>
                  <a:cubicBezTo>
                    <a:pt x="16897" y="23244"/>
                    <a:pt x="15129" y="24082"/>
                    <a:pt x="13888" y="25386"/>
                  </a:cubicBezTo>
                  <a:cubicBezTo>
                    <a:pt x="13951" y="23809"/>
                    <a:pt x="13368" y="22303"/>
                    <a:pt x="12382" y="21120"/>
                  </a:cubicBezTo>
                  <a:lnTo>
                    <a:pt x="12391" y="21111"/>
                  </a:lnTo>
                  <a:cubicBezTo>
                    <a:pt x="12817" y="21032"/>
                    <a:pt x="13245" y="20994"/>
                    <a:pt x="13670" y="20994"/>
                  </a:cubicBezTo>
                  <a:close/>
                  <a:moveTo>
                    <a:pt x="23971" y="20994"/>
                  </a:moveTo>
                  <a:cubicBezTo>
                    <a:pt x="24396" y="20994"/>
                    <a:pt x="24824" y="21032"/>
                    <a:pt x="25250" y="21111"/>
                  </a:cubicBezTo>
                  <a:cubicBezTo>
                    <a:pt x="24255" y="22294"/>
                    <a:pt x="23673" y="23791"/>
                    <a:pt x="23753" y="25386"/>
                  </a:cubicBezTo>
                  <a:cubicBezTo>
                    <a:pt x="22512" y="24082"/>
                    <a:pt x="20744" y="23244"/>
                    <a:pt x="18884" y="23244"/>
                  </a:cubicBezTo>
                  <a:cubicBezTo>
                    <a:pt x="18864" y="23244"/>
                    <a:pt x="18845" y="23244"/>
                    <a:pt x="18825" y="23244"/>
                  </a:cubicBezTo>
                  <a:cubicBezTo>
                    <a:pt x="20162" y="21797"/>
                    <a:pt x="22036" y="20994"/>
                    <a:pt x="23971" y="20994"/>
                  </a:cubicBezTo>
                  <a:close/>
                  <a:moveTo>
                    <a:pt x="37165" y="20902"/>
                  </a:moveTo>
                  <a:cubicBezTo>
                    <a:pt x="39100" y="20902"/>
                    <a:pt x="40977" y="21703"/>
                    <a:pt x="42328" y="23154"/>
                  </a:cubicBezTo>
                  <a:cubicBezTo>
                    <a:pt x="42310" y="23154"/>
                    <a:pt x="42291" y="23154"/>
                    <a:pt x="42273" y="23154"/>
                  </a:cubicBezTo>
                  <a:cubicBezTo>
                    <a:pt x="40286" y="23154"/>
                    <a:pt x="38419" y="24100"/>
                    <a:pt x="37176" y="25547"/>
                  </a:cubicBezTo>
                  <a:cubicBezTo>
                    <a:pt x="37302" y="23871"/>
                    <a:pt x="36701" y="22303"/>
                    <a:pt x="35653" y="21076"/>
                  </a:cubicBezTo>
                  <a:lnTo>
                    <a:pt x="35653" y="21067"/>
                  </a:lnTo>
                  <a:cubicBezTo>
                    <a:pt x="36155" y="20956"/>
                    <a:pt x="36662" y="20902"/>
                    <a:pt x="37165" y="20902"/>
                  </a:cubicBezTo>
                  <a:close/>
                  <a:moveTo>
                    <a:pt x="124474" y="18856"/>
                  </a:moveTo>
                  <a:cubicBezTo>
                    <a:pt x="127057" y="18856"/>
                    <a:pt x="129639" y="20229"/>
                    <a:pt x="130536" y="22975"/>
                  </a:cubicBezTo>
                  <a:cubicBezTo>
                    <a:pt x="130751" y="23656"/>
                    <a:pt x="130867" y="24364"/>
                    <a:pt x="130867" y="25081"/>
                  </a:cubicBezTo>
                  <a:cubicBezTo>
                    <a:pt x="130388" y="24976"/>
                    <a:pt x="129906" y="24925"/>
                    <a:pt x="129426" y="24925"/>
                  </a:cubicBezTo>
                  <a:cubicBezTo>
                    <a:pt x="127574" y="24925"/>
                    <a:pt x="125776" y="25691"/>
                    <a:pt x="124487" y="27079"/>
                  </a:cubicBezTo>
                  <a:cubicBezTo>
                    <a:pt x="123206" y="25708"/>
                    <a:pt x="121414" y="24920"/>
                    <a:pt x="119532" y="24920"/>
                  </a:cubicBezTo>
                  <a:cubicBezTo>
                    <a:pt x="119048" y="24920"/>
                    <a:pt x="118564" y="24973"/>
                    <a:pt x="118089" y="25081"/>
                  </a:cubicBezTo>
                  <a:cubicBezTo>
                    <a:pt x="118089" y="24364"/>
                    <a:pt x="118197" y="23656"/>
                    <a:pt x="118412" y="22975"/>
                  </a:cubicBezTo>
                  <a:cubicBezTo>
                    <a:pt x="119308" y="20229"/>
                    <a:pt x="121891" y="18856"/>
                    <a:pt x="124474" y="18856"/>
                  </a:cubicBezTo>
                  <a:close/>
                  <a:moveTo>
                    <a:pt x="77629" y="18952"/>
                  </a:moveTo>
                  <a:cubicBezTo>
                    <a:pt x="80805" y="18952"/>
                    <a:pt x="83981" y="21031"/>
                    <a:pt x="84022" y="25188"/>
                  </a:cubicBezTo>
                  <a:cubicBezTo>
                    <a:pt x="83543" y="25084"/>
                    <a:pt x="83060" y="25032"/>
                    <a:pt x="82581" y="25032"/>
                  </a:cubicBezTo>
                  <a:cubicBezTo>
                    <a:pt x="80728" y="25032"/>
                    <a:pt x="78930" y="25798"/>
                    <a:pt x="77642" y="27187"/>
                  </a:cubicBezTo>
                  <a:cubicBezTo>
                    <a:pt x="76360" y="25816"/>
                    <a:pt x="74568" y="25027"/>
                    <a:pt x="72687" y="25027"/>
                  </a:cubicBezTo>
                  <a:cubicBezTo>
                    <a:pt x="72203" y="25027"/>
                    <a:pt x="71719" y="25081"/>
                    <a:pt x="71244" y="25188"/>
                  </a:cubicBezTo>
                  <a:cubicBezTo>
                    <a:pt x="71280" y="21031"/>
                    <a:pt x="74454" y="18952"/>
                    <a:pt x="77629" y="18952"/>
                  </a:cubicBezTo>
                  <a:close/>
                  <a:moveTo>
                    <a:pt x="100945" y="18952"/>
                  </a:moveTo>
                  <a:cubicBezTo>
                    <a:pt x="104119" y="18952"/>
                    <a:pt x="107295" y="21030"/>
                    <a:pt x="107337" y="25187"/>
                  </a:cubicBezTo>
                  <a:lnTo>
                    <a:pt x="107337" y="25187"/>
                  </a:lnTo>
                  <a:cubicBezTo>
                    <a:pt x="106865" y="25086"/>
                    <a:pt x="106389" y="25037"/>
                    <a:pt x="105918" y="25037"/>
                  </a:cubicBezTo>
                  <a:cubicBezTo>
                    <a:pt x="104057" y="25037"/>
                    <a:pt x="102256" y="25803"/>
                    <a:pt x="100957" y="27196"/>
                  </a:cubicBezTo>
                  <a:cubicBezTo>
                    <a:pt x="99676" y="25816"/>
                    <a:pt x="97883" y="25036"/>
                    <a:pt x="96002" y="25036"/>
                  </a:cubicBezTo>
                  <a:cubicBezTo>
                    <a:pt x="95518" y="25036"/>
                    <a:pt x="95034" y="25081"/>
                    <a:pt x="94559" y="25188"/>
                  </a:cubicBezTo>
                  <a:cubicBezTo>
                    <a:pt x="94595" y="21031"/>
                    <a:pt x="97769" y="18952"/>
                    <a:pt x="100945" y="18952"/>
                  </a:cubicBezTo>
                  <a:close/>
                  <a:moveTo>
                    <a:pt x="53997" y="19058"/>
                  </a:moveTo>
                  <a:cubicBezTo>
                    <a:pt x="56578" y="19058"/>
                    <a:pt x="59157" y="20432"/>
                    <a:pt x="60052" y="23181"/>
                  </a:cubicBezTo>
                  <a:cubicBezTo>
                    <a:pt x="60267" y="23853"/>
                    <a:pt x="60384" y="24570"/>
                    <a:pt x="60384" y="25278"/>
                  </a:cubicBezTo>
                  <a:cubicBezTo>
                    <a:pt x="59909" y="25176"/>
                    <a:pt x="59430" y="25126"/>
                    <a:pt x="58956" y="25126"/>
                  </a:cubicBezTo>
                  <a:cubicBezTo>
                    <a:pt x="57095" y="25126"/>
                    <a:pt x="55295" y="25893"/>
                    <a:pt x="53995" y="27285"/>
                  </a:cubicBezTo>
                  <a:cubicBezTo>
                    <a:pt x="52714" y="25905"/>
                    <a:pt x="50922" y="25126"/>
                    <a:pt x="49049" y="25126"/>
                  </a:cubicBezTo>
                  <a:cubicBezTo>
                    <a:pt x="48556" y="25126"/>
                    <a:pt x="48072" y="25180"/>
                    <a:pt x="47597" y="25278"/>
                  </a:cubicBezTo>
                  <a:cubicBezTo>
                    <a:pt x="47606" y="24570"/>
                    <a:pt x="47714" y="23853"/>
                    <a:pt x="47929" y="23181"/>
                  </a:cubicBezTo>
                  <a:cubicBezTo>
                    <a:pt x="48830" y="20434"/>
                    <a:pt x="51414" y="19058"/>
                    <a:pt x="53997" y="19058"/>
                  </a:cubicBezTo>
                  <a:close/>
                  <a:moveTo>
                    <a:pt x="7163" y="19140"/>
                  </a:moveTo>
                  <a:cubicBezTo>
                    <a:pt x="10339" y="19140"/>
                    <a:pt x="13516" y="21219"/>
                    <a:pt x="13556" y="25377"/>
                  </a:cubicBezTo>
                  <a:cubicBezTo>
                    <a:pt x="13079" y="25272"/>
                    <a:pt x="12598" y="25222"/>
                    <a:pt x="12120" y="25222"/>
                  </a:cubicBezTo>
                  <a:cubicBezTo>
                    <a:pt x="10263" y="25222"/>
                    <a:pt x="8460" y="25990"/>
                    <a:pt x="7163" y="27379"/>
                  </a:cubicBezTo>
                  <a:lnTo>
                    <a:pt x="7163" y="27379"/>
                  </a:lnTo>
                  <a:cubicBezTo>
                    <a:pt x="5882" y="26002"/>
                    <a:pt x="4092" y="25224"/>
                    <a:pt x="2212" y="25224"/>
                  </a:cubicBezTo>
                  <a:cubicBezTo>
                    <a:pt x="1728" y="25224"/>
                    <a:pt x="1245" y="25278"/>
                    <a:pt x="770" y="25377"/>
                  </a:cubicBezTo>
                  <a:cubicBezTo>
                    <a:pt x="810" y="21219"/>
                    <a:pt x="3987" y="19140"/>
                    <a:pt x="7163" y="19140"/>
                  </a:cubicBezTo>
                  <a:close/>
                  <a:moveTo>
                    <a:pt x="30465" y="19152"/>
                  </a:moveTo>
                  <a:cubicBezTo>
                    <a:pt x="33638" y="19152"/>
                    <a:pt x="36811" y="21228"/>
                    <a:pt x="36854" y="25382"/>
                  </a:cubicBezTo>
                  <a:lnTo>
                    <a:pt x="36854" y="25382"/>
                  </a:lnTo>
                  <a:cubicBezTo>
                    <a:pt x="36384" y="25282"/>
                    <a:pt x="35912" y="25234"/>
                    <a:pt x="35443" y="25234"/>
                  </a:cubicBezTo>
                  <a:cubicBezTo>
                    <a:pt x="33580" y="25234"/>
                    <a:pt x="31775" y="26000"/>
                    <a:pt x="30483" y="27393"/>
                  </a:cubicBezTo>
                  <a:cubicBezTo>
                    <a:pt x="29201" y="26013"/>
                    <a:pt x="27409" y="25233"/>
                    <a:pt x="25528" y="25233"/>
                  </a:cubicBezTo>
                  <a:cubicBezTo>
                    <a:pt x="25044" y="25233"/>
                    <a:pt x="24560" y="25287"/>
                    <a:pt x="24085" y="25386"/>
                  </a:cubicBezTo>
                  <a:cubicBezTo>
                    <a:pt x="24116" y="21231"/>
                    <a:pt x="27290" y="19152"/>
                    <a:pt x="30465" y="19152"/>
                  </a:cubicBezTo>
                  <a:close/>
                  <a:moveTo>
                    <a:pt x="119325" y="25304"/>
                  </a:moveTo>
                  <a:cubicBezTo>
                    <a:pt x="121264" y="25304"/>
                    <a:pt x="123133" y="26108"/>
                    <a:pt x="124478" y="27563"/>
                  </a:cubicBezTo>
                  <a:cubicBezTo>
                    <a:pt x="124458" y="27563"/>
                    <a:pt x="124438" y="27563"/>
                    <a:pt x="124418" y="27563"/>
                  </a:cubicBezTo>
                  <a:cubicBezTo>
                    <a:pt x="122550" y="27563"/>
                    <a:pt x="120782" y="28392"/>
                    <a:pt x="119541" y="29696"/>
                  </a:cubicBezTo>
                  <a:cubicBezTo>
                    <a:pt x="119622" y="28110"/>
                    <a:pt x="119039" y="26604"/>
                    <a:pt x="118045" y="25421"/>
                  </a:cubicBezTo>
                  <a:cubicBezTo>
                    <a:pt x="118472" y="25342"/>
                    <a:pt x="118900" y="25304"/>
                    <a:pt x="119325" y="25304"/>
                  </a:cubicBezTo>
                  <a:close/>
                  <a:moveTo>
                    <a:pt x="129625" y="25304"/>
                  </a:moveTo>
                  <a:cubicBezTo>
                    <a:pt x="130050" y="25304"/>
                    <a:pt x="130477" y="25342"/>
                    <a:pt x="130903" y="25421"/>
                  </a:cubicBezTo>
                  <a:cubicBezTo>
                    <a:pt x="129908" y="26604"/>
                    <a:pt x="129326" y="28101"/>
                    <a:pt x="129415" y="29696"/>
                  </a:cubicBezTo>
                  <a:cubicBezTo>
                    <a:pt x="128165" y="28392"/>
                    <a:pt x="126398" y="27563"/>
                    <a:pt x="124538" y="27563"/>
                  </a:cubicBezTo>
                  <a:cubicBezTo>
                    <a:pt x="124518" y="27563"/>
                    <a:pt x="124498" y="27563"/>
                    <a:pt x="124478" y="27563"/>
                  </a:cubicBezTo>
                  <a:cubicBezTo>
                    <a:pt x="125816" y="26108"/>
                    <a:pt x="127690" y="25304"/>
                    <a:pt x="129625" y="25304"/>
                  </a:cubicBezTo>
                  <a:close/>
                  <a:moveTo>
                    <a:pt x="95793" y="25402"/>
                  </a:moveTo>
                  <a:cubicBezTo>
                    <a:pt x="97728" y="25402"/>
                    <a:pt x="99603" y="26205"/>
                    <a:pt x="100948" y="27653"/>
                  </a:cubicBezTo>
                  <a:lnTo>
                    <a:pt x="100948" y="27653"/>
                  </a:lnTo>
                  <a:cubicBezTo>
                    <a:pt x="100945" y="27653"/>
                    <a:pt x="100942" y="27653"/>
                    <a:pt x="100939" y="27653"/>
                  </a:cubicBezTo>
                  <a:cubicBezTo>
                    <a:pt x="100919" y="27652"/>
                    <a:pt x="100900" y="27652"/>
                    <a:pt x="100880" y="27652"/>
                  </a:cubicBezTo>
                  <a:cubicBezTo>
                    <a:pt x="99020" y="27652"/>
                    <a:pt x="97252" y="28491"/>
                    <a:pt x="96011" y="29794"/>
                  </a:cubicBezTo>
                  <a:cubicBezTo>
                    <a:pt x="96091" y="28199"/>
                    <a:pt x="95509" y="26703"/>
                    <a:pt x="94514" y="25520"/>
                  </a:cubicBezTo>
                  <a:cubicBezTo>
                    <a:pt x="94940" y="25441"/>
                    <a:pt x="95368" y="25402"/>
                    <a:pt x="95793" y="25402"/>
                  </a:cubicBezTo>
                  <a:close/>
                  <a:moveTo>
                    <a:pt x="82779" y="25411"/>
                  </a:moveTo>
                  <a:cubicBezTo>
                    <a:pt x="83204" y="25411"/>
                    <a:pt x="83632" y="25450"/>
                    <a:pt x="84057" y="25529"/>
                  </a:cubicBezTo>
                  <a:cubicBezTo>
                    <a:pt x="83063" y="26703"/>
                    <a:pt x="82480" y="28208"/>
                    <a:pt x="82570" y="29803"/>
                  </a:cubicBezTo>
                  <a:cubicBezTo>
                    <a:pt x="81320" y="28500"/>
                    <a:pt x="79561" y="27661"/>
                    <a:pt x="77692" y="27661"/>
                  </a:cubicBezTo>
                  <a:cubicBezTo>
                    <a:pt x="77672" y="27661"/>
                    <a:pt x="77653" y="27661"/>
                    <a:pt x="77633" y="27662"/>
                  </a:cubicBezTo>
                  <a:cubicBezTo>
                    <a:pt x="78970" y="26214"/>
                    <a:pt x="80844" y="25411"/>
                    <a:pt x="82779" y="25411"/>
                  </a:cubicBezTo>
                  <a:close/>
                  <a:moveTo>
                    <a:pt x="59128" y="25506"/>
                  </a:moveTo>
                  <a:cubicBezTo>
                    <a:pt x="59557" y="25506"/>
                    <a:pt x="59990" y="25546"/>
                    <a:pt x="60420" y="25628"/>
                  </a:cubicBezTo>
                  <a:cubicBezTo>
                    <a:pt x="59434" y="26801"/>
                    <a:pt x="58852" y="28307"/>
                    <a:pt x="58932" y="29893"/>
                  </a:cubicBezTo>
                  <a:cubicBezTo>
                    <a:pt x="57697" y="28596"/>
                    <a:pt x="55941" y="27760"/>
                    <a:pt x="54083" y="27760"/>
                  </a:cubicBezTo>
                  <a:cubicBezTo>
                    <a:pt x="54054" y="27760"/>
                    <a:pt x="54024" y="27760"/>
                    <a:pt x="53995" y="27760"/>
                  </a:cubicBezTo>
                  <a:cubicBezTo>
                    <a:pt x="53975" y="27760"/>
                    <a:pt x="53955" y="27760"/>
                    <a:pt x="53935" y="27760"/>
                  </a:cubicBezTo>
                  <a:cubicBezTo>
                    <a:pt x="52067" y="27760"/>
                    <a:pt x="50308" y="28589"/>
                    <a:pt x="49058" y="29893"/>
                  </a:cubicBezTo>
                  <a:cubicBezTo>
                    <a:pt x="49138" y="28307"/>
                    <a:pt x="48565" y="26801"/>
                    <a:pt x="47561" y="25619"/>
                  </a:cubicBezTo>
                  <a:lnTo>
                    <a:pt x="47561" y="25619"/>
                  </a:lnTo>
                  <a:lnTo>
                    <a:pt x="47570" y="25628"/>
                  </a:lnTo>
                  <a:cubicBezTo>
                    <a:pt x="48002" y="25546"/>
                    <a:pt x="48436" y="25506"/>
                    <a:pt x="48867" y="25506"/>
                  </a:cubicBezTo>
                  <a:cubicBezTo>
                    <a:pt x="50796" y="25506"/>
                    <a:pt x="52663" y="26308"/>
                    <a:pt x="54004" y="27751"/>
                  </a:cubicBezTo>
                  <a:cubicBezTo>
                    <a:pt x="55337" y="26308"/>
                    <a:pt x="57203" y="25506"/>
                    <a:pt x="59128" y="25506"/>
                  </a:cubicBezTo>
                  <a:close/>
                  <a:moveTo>
                    <a:pt x="25327" y="25613"/>
                  </a:moveTo>
                  <a:cubicBezTo>
                    <a:pt x="27257" y="25613"/>
                    <a:pt x="29124" y="26416"/>
                    <a:pt x="30465" y="27859"/>
                  </a:cubicBezTo>
                  <a:lnTo>
                    <a:pt x="30465" y="27859"/>
                  </a:lnTo>
                  <a:cubicBezTo>
                    <a:pt x="30462" y="27859"/>
                    <a:pt x="30459" y="27859"/>
                    <a:pt x="30456" y="27859"/>
                  </a:cubicBezTo>
                  <a:cubicBezTo>
                    <a:pt x="30436" y="27859"/>
                    <a:pt x="30416" y="27858"/>
                    <a:pt x="30397" y="27858"/>
                  </a:cubicBezTo>
                  <a:cubicBezTo>
                    <a:pt x="28528" y="27858"/>
                    <a:pt x="26769" y="28697"/>
                    <a:pt x="25519" y="30000"/>
                  </a:cubicBezTo>
                  <a:cubicBezTo>
                    <a:pt x="25608" y="28414"/>
                    <a:pt x="25026" y="26909"/>
                    <a:pt x="24031" y="25735"/>
                  </a:cubicBezTo>
                  <a:cubicBezTo>
                    <a:pt x="24463" y="25653"/>
                    <a:pt x="24897" y="25613"/>
                    <a:pt x="25327" y="25613"/>
                  </a:cubicBezTo>
                  <a:close/>
                  <a:moveTo>
                    <a:pt x="106136" y="30070"/>
                  </a:moveTo>
                  <a:cubicBezTo>
                    <a:pt x="106135" y="30070"/>
                    <a:pt x="106135" y="30070"/>
                    <a:pt x="106134" y="30070"/>
                  </a:cubicBezTo>
                  <a:lnTo>
                    <a:pt x="106134" y="30070"/>
                  </a:lnTo>
                  <a:lnTo>
                    <a:pt x="106136" y="30072"/>
                  </a:lnTo>
                  <a:cubicBezTo>
                    <a:pt x="106136" y="30071"/>
                    <a:pt x="106136" y="30071"/>
                    <a:pt x="106136" y="30070"/>
                  </a:cubicBezTo>
                  <a:close/>
                  <a:moveTo>
                    <a:pt x="70806" y="20910"/>
                  </a:moveTo>
                  <a:cubicBezTo>
                    <a:pt x="71297" y="20910"/>
                    <a:pt x="71792" y="20961"/>
                    <a:pt x="72283" y="21067"/>
                  </a:cubicBezTo>
                  <a:cubicBezTo>
                    <a:pt x="71289" y="22321"/>
                    <a:pt x="70742" y="23907"/>
                    <a:pt x="70939" y="25574"/>
                  </a:cubicBezTo>
                  <a:cubicBezTo>
                    <a:pt x="71449" y="25460"/>
                    <a:pt x="71962" y="25404"/>
                    <a:pt x="72472" y="25404"/>
                  </a:cubicBezTo>
                  <a:cubicBezTo>
                    <a:pt x="74409" y="25404"/>
                    <a:pt x="76285" y="26207"/>
                    <a:pt x="77633" y="27662"/>
                  </a:cubicBezTo>
                  <a:cubicBezTo>
                    <a:pt x="77615" y="27661"/>
                    <a:pt x="77597" y="27661"/>
                    <a:pt x="77578" y="27661"/>
                  </a:cubicBezTo>
                  <a:cubicBezTo>
                    <a:pt x="75520" y="27661"/>
                    <a:pt x="73598" y="28670"/>
                    <a:pt x="72346" y="30197"/>
                  </a:cubicBezTo>
                  <a:cubicBezTo>
                    <a:pt x="72748" y="26467"/>
                    <a:pt x="69425" y="23154"/>
                    <a:pt x="65707" y="23154"/>
                  </a:cubicBezTo>
                  <a:cubicBezTo>
                    <a:pt x="65692" y="23154"/>
                    <a:pt x="65677" y="23154"/>
                    <a:pt x="65662" y="23154"/>
                  </a:cubicBezTo>
                  <a:cubicBezTo>
                    <a:pt x="67004" y="21705"/>
                    <a:pt x="68876" y="20910"/>
                    <a:pt x="70806" y="20910"/>
                  </a:cubicBezTo>
                  <a:close/>
                  <a:moveTo>
                    <a:pt x="112818" y="23450"/>
                  </a:moveTo>
                  <a:cubicBezTo>
                    <a:pt x="115995" y="23450"/>
                    <a:pt x="119174" y="25529"/>
                    <a:pt x="119218" y="29687"/>
                  </a:cubicBezTo>
                  <a:cubicBezTo>
                    <a:pt x="118738" y="29582"/>
                    <a:pt x="118254" y="29531"/>
                    <a:pt x="117774" y="29531"/>
                  </a:cubicBezTo>
                  <a:cubicBezTo>
                    <a:pt x="115916" y="29531"/>
                    <a:pt x="114117" y="30298"/>
                    <a:pt x="112821" y="31694"/>
                  </a:cubicBezTo>
                  <a:cubicBezTo>
                    <a:pt x="111548" y="30314"/>
                    <a:pt x="109756" y="29534"/>
                    <a:pt x="107874" y="29534"/>
                  </a:cubicBezTo>
                  <a:cubicBezTo>
                    <a:pt x="107391" y="29534"/>
                    <a:pt x="106907" y="29588"/>
                    <a:pt x="106432" y="29687"/>
                  </a:cubicBezTo>
                  <a:cubicBezTo>
                    <a:pt x="106468" y="25529"/>
                    <a:pt x="109642" y="23450"/>
                    <a:pt x="112818" y="23450"/>
                  </a:cubicBezTo>
                  <a:close/>
                  <a:moveTo>
                    <a:pt x="136132" y="23450"/>
                  </a:moveTo>
                  <a:cubicBezTo>
                    <a:pt x="139308" y="23450"/>
                    <a:pt x="142484" y="25529"/>
                    <a:pt x="142525" y="29687"/>
                  </a:cubicBezTo>
                  <a:cubicBezTo>
                    <a:pt x="142051" y="29585"/>
                    <a:pt x="141574" y="29535"/>
                    <a:pt x="141100" y="29535"/>
                  </a:cubicBezTo>
                  <a:cubicBezTo>
                    <a:pt x="139242" y="29535"/>
                    <a:pt x="137437" y="30301"/>
                    <a:pt x="136145" y="31694"/>
                  </a:cubicBezTo>
                  <a:cubicBezTo>
                    <a:pt x="134863" y="30314"/>
                    <a:pt x="133071" y="29534"/>
                    <a:pt x="131190" y="29534"/>
                  </a:cubicBezTo>
                  <a:cubicBezTo>
                    <a:pt x="130706" y="29534"/>
                    <a:pt x="130222" y="29588"/>
                    <a:pt x="129747" y="29687"/>
                  </a:cubicBezTo>
                  <a:cubicBezTo>
                    <a:pt x="129783" y="25529"/>
                    <a:pt x="132957" y="23450"/>
                    <a:pt x="136132" y="23450"/>
                  </a:cubicBezTo>
                  <a:close/>
                  <a:moveTo>
                    <a:pt x="89290" y="23558"/>
                  </a:moveTo>
                  <a:cubicBezTo>
                    <a:pt x="92466" y="23558"/>
                    <a:pt x="95642" y="25636"/>
                    <a:pt x="95679" y="29792"/>
                  </a:cubicBezTo>
                  <a:lnTo>
                    <a:pt x="95679" y="29792"/>
                  </a:lnTo>
                  <a:cubicBezTo>
                    <a:pt x="95202" y="29689"/>
                    <a:pt x="94721" y="29638"/>
                    <a:pt x="94245" y="29638"/>
                  </a:cubicBezTo>
                  <a:cubicBezTo>
                    <a:pt x="92389" y="29638"/>
                    <a:pt x="90595" y="30406"/>
                    <a:pt x="89299" y="31801"/>
                  </a:cubicBezTo>
                  <a:cubicBezTo>
                    <a:pt x="88025" y="30429"/>
                    <a:pt x="86246" y="29642"/>
                    <a:pt x="84376" y="29642"/>
                  </a:cubicBezTo>
                  <a:cubicBezTo>
                    <a:pt x="84365" y="29642"/>
                    <a:pt x="84355" y="29642"/>
                    <a:pt x="84344" y="29642"/>
                  </a:cubicBezTo>
                  <a:cubicBezTo>
                    <a:pt x="83860" y="29642"/>
                    <a:pt x="83376" y="29687"/>
                    <a:pt x="82902" y="29794"/>
                  </a:cubicBezTo>
                  <a:cubicBezTo>
                    <a:pt x="82937" y="25637"/>
                    <a:pt x="86114" y="23558"/>
                    <a:pt x="89290" y="23558"/>
                  </a:cubicBezTo>
                  <a:close/>
                  <a:moveTo>
                    <a:pt x="42335" y="23651"/>
                  </a:moveTo>
                  <a:cubicBezTo>
                    <a:pt x="45511" y="23651"/>
                    <a:pt x="48686" y="25727"/>
                    <a:pt x="48726" y="29884"/>
                  </a:cubicBezTo>
                  <a:cubicBezTo>
                    <a:pt x="48251" y="29782"/>
                    <a:pt x="47772" y="29732"/>
                    <a:pt x="47298" y="29732"/>
                  </a:cubicBezTo>
                  <a:cubicBezTo>
                    <a:pt x="45434" y="29732"/>
                    <a:pt x="43630" y="30499"/>
                    <a:pt x="42337" y="31891"/>
                  </a:cubicBezTo>
                  <a:cubicBezTo>
                    <a:pt x="41056" y="30511"/>
                    <a:pt x="39264" y="29731"/>
                    <a:pt x="37382" y="29731"/>
                  </a:cubicBezTo>
                  <a:cubicBezTo>
                    <a:pt x="36898" y="29731"/>
                    <a:pt x="36415" y="29785"/>
                    <a:pt x="35940" y="29884"/>
                  </a:cubicBezTo>
                  <a:cubicBezTo>
                    <a:pt x="35980" y="25729"/>
                    <a:pt x="39158" y="23651"/>
                    <a:pt x="42335" y="23651"/>
                  </a:cubicBezTo>
                  <a:close/>
                  <a:moveTo>
                    <a:pt x="65651" y="23651"/>
                  </a:moveTo>
                  <a:cubicBezTo>
                    <a:pt x="68826" y="23651"/>
                    <a:pt x="72001" y="25727"/>
                    <a:pt x="72041" y="29884"/>
                  </a:cubicBezTo>
                  <a:cubicBezTo>
                    <a:pt x="71568" y="29782"/>
                    <a:pt x="71091" y="29732"/>
                    <a:pt x="70617" y="29732"/>
                  </a:cubicBezTo>
                  <a:cubicBezTo>
                    <a:pt x="68758" y="29732"/>
                    <a:pt x="66952" y="30499"/>
                    <a:pt x="65653" y="31891"/>
                  </a:cubicBezTo>
                  <a:cubicBezTo>
                    <a:pt x="64371" y="30511"/>
                    <a:pt x="62579" y="29731"/>
                    <a:pt x="60697" y="29731"/>
                  </a:cubicBezTo>
                  <a:cubicBezTo>
                    <a:pt x="60214" y="29731"/>
                    <a:pt x="59730" y="29785"/>
                    <a:pt x="59255" y="29884"/>
                  </a:cubicBezTo>
                  <a:cubicBezTo>
                    <a:pt x="59295" y="25729"/>
                    <a:pt x="62473" y="23651"/>
                    <a:pt x="65651" y="23651"/>
                  </a:cubicBezTo>
                  <a:close/>
                  <a:moveTo>
                    <a:pt x="18808" y="23757"/>
                  </a:moveTo>
                  <a:cubicBezTo>
                    <a:pt x="21978" y="23757"/>
                    <a:pt x="25149" y="25829"/>
                    <a:pt x="25196" y="29978"/>
                  </a:cubicBezTo>
                  <a:lnTo>
                    <a:pt x="25196" y="29978"/>
                  </a:lnTo>
                  <a:cubicBezTo>
                    <a:pt x="24721" y="29876"/>
                    <a:pt x="24243" y="29826"/>
                    <a:pt x="23769" y="29826"/>
                  </a:cubicBezTo>
                  <a:cubicBezTo>
                    <a:pt x="21911" y="29826"/>
                    <a:pt x="20114" y="30592"/>
                    <a:pt x="18825" y="31981"/>
                  </a:cubicBezTo>
                  <a:cubicBezTo>
                    <a:pt x="17544" y="30610"/>
                    <a:pt x="15752" y="29821"/>
                    <a:pt x="13870" y="29821"/>
                  </a:cubicBezTo>
                  <a:cubicBezTo>
                    <a:pt x="13386" y="29830"/>
                    <a:pt x="12902" y="29875"/>
                    <a:pt x="12427" y="29982"/>
                  </a:cubicBezTo>
                  <a:cubicBezTo>
                    <a:pt x="12463" y="25834"/>
                    <a:pt x="15635" y="23757"/>
                    <a:pt x="18808" y="23757"/>
                  </a:cubicBezTo>
                  <a:close/>
                  <a:moveTo>
                    <a:pt x="117967" y="29909"/>
                  </a:moveTo>
                  <a:cubicBezTo>
                    <a:pt x="118392" y="29909"/>
                    <a:pt x="118820" y="29948"/>
                    <a:pt x="119245" y="30027"/>
                  </a:cubicBezTo>
                  <a:cubicBezTo>
                    <a:pt x="118253" y="31208"/>
                    <a:pt x="117671" y="32700"/>
                    <a:pt x="117757" y="34292"/>
                  </a:cubicBezTo>
                  <a:lnTo>
                    <a:pt x="117757" y="34292"/>
                  </a:lnTo>
                  <a:cubicBezTo>
                    <a:pt x="116507" y="32989"/>
                    <a:pt x="114740" y="32159"/>
                    <a:pt x="112880" y="32159"/>
                  </a:cubicBezTo>
                  <a:cubicBezTo>
                    <a:pt x="112860" y="32159"/>
                    <a:pt x="112840" y="32160"/>
                    <a:pt x="112821" y="32160"/>
                  </a:cubicBezTo>
                  <a:cubicBezTo>
                    <a:pt x="114158" y="30712"/>
                    <a:pt x="116031" y="29909"/>
                    <a:pt x="117967" y="29909"/>
                  </a:cubicBezTo>
                  <a:close/>
                  <a:moveTo>
                    <a:pt x="84144" y="30017"/>
                  </a:moveTo>
                  <a:cubicBezTo>
                    <a:pt x="86080" y="30017"/>
                    <a:pt x="87953" y="30820"/>
                    <a:pt x="89290" y="32267"/>
                  </a:cubicBezTo>
                  <a:cubicBezTo>
                    <a:pt x="89271" y="32267"/>
                    <a:pt x="89251" y="32267"/>
                    <a:pt x="89231" y="32267"/>
                  </a:cubicBezTo>
                  <a:cubicBezTo>
                    <a:pt x="87362" y="32267"/>
                    <a:pt x="85595" y="33105"/>
                    <a:pt x="84353" y="34409"/>
                  </a:cubicBezTo>
                  <a:cubicBezTo>
                    <a:pt x="84443" y="32814"/>
                    <a:pt x="83851" y="31317"/>
                    <a:pt x="82866" y="30135"/>
                  </a:cubicBezTo>
                  <a:cubicBezTo>
                    <a:pt x="83291" y="30056"/>
                    <a:pt x="83719" y="30017"/>
                    <a:pt x="84144" y="30017"/>
                  </a:cubicBezTo>
                  <a:close/>
                  <a:moveTo>
                    <a:pt x="94437" y="30017"/>
                  </a:moveTo>
                  <a:cubicBezTo>
                    <a:pt x="94862" y="30017"/>
                    <a:pt x="95289" y="30056"/>
                    <a:pt x="95715" y="30135"/>
                  </a:cubicBezTo>
                  <a:cubicBezTo>
                    <a:pt x="94729" y="31317"/>
                    <a:pt x="94138" y="32814"/>
                    <a:pt x="94228" y="34409"/>
                  </a:cubicBezTo>
                  <a:cubicBezTo>
                    <a:pt x="92977" y="33105"/>
                    <a:pt x="91218" y="32267"/>
                    <a:pt x="89350" y="32267"/>
                  </a:cubicBezTo>
                  <a:cubicBezTo>
                    <a:pt x="89333" y="32267"/>
                    <a:pt x="89316" y="32267"/>
                    <a:pt x="89299" y="32267"/>
                  </a:cubicBezTo>
                  <a:lnTo>
                    <a:pt x="89299" y="32267"/>
                  </a:lnTo>
                  <a:cubicBezTo>
                    <a:pt x="90637" y="30820"/>
                    <a:pt x="92504" y="30017"/>
                    <a:pt x="94437" y="30017"/>
                  </a:cubicBezTo>
                  <a:close/>
                  <a:moveTo>
                    <a:pt x="47484" y="30107"/>
                  </a:moveTo>
                  <a:cubicBezTo>
                    <a:pt x="47908" y="30107"/>
                    <a:pt x="48336" y="30145"/>
                    <a:pt x="48762" y="30224"/>
                  </a:cubicBezTo>
                  <a:cubicBezTo>
                    <a:pt x="47767" y="31407"/>
                    <a:pt x="47185" y="32912"/>
                    <a:pt x="47275" y="34498"/>
                  </a:cubicBezTo>
                  <a:cubicBezTo>
                    <a:pt x="46024" y="33195"/>
                    <a:pt x="44256" y="32357"/>
                    <a:pt x="42396" y="32357"/>
                  </a:cubicBezTo>
                  <a:cubicBezTo>
                    <a:pt x="42377" y="32357"/>
                    <a:pt x="42357" y="32357"/>
                    <a:pt x="42337" y="32357"/>
                  </a:cubicBezTo>
                  <a:cubicBezTo>
                    <a:pt x="43675" y="30909"/>
                    <a:pt x="45548" y="30107"/>
                    <a:pt x="47484" y="30107"/>
                  </a:cubicBezTo>
                  <a:close/>
                  <a:moveTo>
                    <a:pt x="60497" y="30107"/>
                  </a:moveTo>
                  <a:cubicBezTo>
                    <a:pt x="62433" y="30107"/>
                    <a:pt x="64308" y="30911"/>
                    <a:pt x="65653" y="32366"/>
                  </a:cubicBezTo>
                  <a:lnTo>
                    <a:pt x="65653" y="32366"/>
                  </a:lnTo>
                  <a:cubicBezTo>
                    <a:pt x="65650" y="32366"/>
                    <a:pt x="65647" y="32366"/>
                    <a:pt x="65644" y="32366"/>
                  </a:cubicBezTo>
                  <a:cubicBezTo>
                    <a:pt x="65624" y="32366"/>
                    <a:pt x="65604" y="32366"/>
                    <a:pt x="65584" y="32366"/>
                  </a:cubicBezTo>
                  <a:cubicBezTo>
                    <a:pt x="63715" y="32366"/>
                    <a:pt x="61957" y="33195"/>
                    <a:pt x="60706" y="34498"/>
                  </a:cubicBezTo>
                  <a:cubicBezTo>
                    <a:pt x="60796" y="32912"/>
                    <a:pt x="60214" y="31407"/>
                    <a:pt x="59219" y="30224"/>
                  </a:cubicBezTo>
                  <a:cubicBezTo>
                    <a:pt x="59644" y="30145"/>
                    <a:pt x="60072" y="30107"/>
                    <a:pt x="60497" y="30107"/>
                  </a:cubicBezTo>
                  <a:close/>
                  <a:moveTo>
                    <a:pt x="106093" y="25399"/>
                  </a:moveTo>
                  <a:cubicBezTo>
                    <a:pt x="106554" y="25399"/>
                    <a:pt x="107019" y="25445"/>
                    <a:pt x="107480" y="25538"/>
                  </a:cubicBezTo>
                  <a:cubicBezTo>
                    <a:pt x="106477" y="26801"/>
                    <a:pt x="105930" y="28395"/>
                    <a:pt x="106136" y="30070"/>
                  </a:cubicBezTo>
                  <a:lnTo>
                    <a:pt x="106136" y="30070"/>
                  </a:lnTo>
                  <a:cubicBezTo>
                    <a:pt x="106645" y="29957"/>
                    <a:pt x="107158" y="29902"/>
                    <a:pt x="107667" y="29902"/>
                  </a:cubicBezTo>
                  <a:cubicBezTo>
                    <a:pt x="109601" y="29902"/>
                    <a:pt x="111474" y="30700"/>
                    <a:pt x="112821" y="32160"/>
                  </a:cubicBezTo>
                  <a:cubicBezTo>
                    <a:pt x="112802" y="32160"/>
                    <a:pt x="112783" y="32160"/>
                    <a:pt x="112764" y="32160"/>
                  </a:cubicBezTo>
                  <a:cubicBezTo>
                    <a:pt x="110778" y="32160"/>
                    <a:pt x="108911" y="33096"/>
                    <a:pt x="107659" y="34543"/>
                  </a:cubicBezTo>
                  <a:cubicBezTo>
                    <a:pt x="107785" y="32877"/>
                    <a:pt x="107175" y="31300"/>
                    <a:pt x="106127" y="30072"/>
                  </a:cubicBezTo>
                  <a:cubicBezTo>
                    <a:pt x="106130" y="30071"/>
                    <a:pt x="106132" y="30071"/>
                    <a:pt x="106134" y="30070"/>
                  </a:cubicBezTo>
                  <a:lnTo>
                    <a:pt x="106134" y="30070"/>
                  </a:lnTo>
                  <a:lnTo>
                    <a:pt x="106127" y="30063"/>
                  </a:lnTo>
                  <a:cubicBezTo>
                    <a:pt x="104875" y="28607"/>
                    <a:pt x="102990" y="27652"/>
                    <a:pt x="100995" y="27652"/>
                  </a:cubicBezTo>
                  <a:cubicBezTo>
                    <a:pt x="100979" y="27652"/>
                    <a:pt x="100964" y="27652"/>
                    <a:pt x="100948" y="27653"/>
                  </a:cubicBezTo>
                  <a:lnTo>
                    <a:pt x="100948" y="27653"/>
                  </a:lnTo>
                  <a:cubicBezTo>
                    <a:pt x="102286" y="26199"/>
                    <a:pt x="104161" y="25399"/>
                    <a:pt x="106093" y="25399"/>
                  </a:cubicBezTo>
                  <a:close/>
                  <a:moveTo>
                    <a:pt x="13651" y="30209"/>
                  </a:moveTo>
                  <a:cubicBezTo>
                    <a:pt x="15587" y="30209"/>
                    <a:pt x="17458" y="31009"/>
                    <a:pt x="18799" y="32455"/>
                  </a:cubicBezTo>
                  <a:lnTo>
                    <a:pt x="18799" y="32455"/>
                  </a:lnTo>
                  <a:cubicBezTo>
                    <a:pt x="18788" y="32455"/>
                    <a:pt x="18777" y="32455"/>
                    <a:pt x="18766" y="32455"/>
                  </a:cubicBezTo>
                  <a:cubicBezTo>
                    <a:pt x="16897" y="32455"/>
                    <a:pt x="15129" y="33294"/>
                    <a:pt x="13888" y="34597"/>
                  </a:cubicBezTo>
                  <a:cubicBezTo>
                    <a:pt x="13968" y="33002"/>
                    <a:pt x="13386" y="31497"/>
                    <a:pt x="12391" y="30323"/>
                  </a:cubicBezTo>
                  <a:cubicBezTo>
                    <a:pt x="12811" y="30247"/>
                    <a:pt x="13233" y="30209"/>
                    <a:pt x="13651" y="30209"/>
                  </a:cubicBezTo>
                  <a:close/>
                  <a:moveTo>
                    <a:pt x="23971" y="30205"/>
                  </a:moveTo>
                  <a:cubicBezTo>
                    <a:pt x="24396" y="30205"/>
                    <a:pt x="24824" y="30244"/>
                    <a:pt x="25250" y="30323"/>
                  </a:cubicBezTo>
                  <a:cubicBezTo>
                    <a:pt x="24255" y="31497"/>
                    <a:pt x="23673" y="33002"/>
                    <a:pt x="23753" y="34597"/>
                  </a:cubicBezTo>
                  <a:cubicBezTo>
                    <a:pt x="22512" y="33294"/>
                    <a:pt x="20744" y="32455"/>
                    <a:pt x="18884" y="32455"/>
                  </a:cubicBezTo>
                  <a:cubicBezTo>
                    <a:pt x="18864" y="32455"/>
                    <a:pt x="18845" y="32455"/>
                    <a:pt x="18825" y="32455"/>
                  </a:cubicBezTo>
                  <a:cubicBezTo>
                    <a:pt x="20162" y="31008"/>
                    <a:pt x="22036" y="30205"/>
                    <a:pt x="23971" y="30205"/>
                  </a:cubicBezTo>
                  <a:close/>
                  <a:moveTo>
                    <a:pt x="35606" y="25605"/>
                  </a:moveTo>
                  <a:cubicBezTo>
                    <a:pt x="36068" y="25605"/>
                    <a:pt x="36534" y="25651"/>
                    <a:pt x="36997" y="25744"/>
                  </a:cubicBezTo>
                  <a:cubicBezTo>
                    <a:pt x="35993" y="26999"/>
                    <a:pt x="35438" y="28593"/>
                    <a:pt x="35644" y="30269"/>
                  </a:cubicBezTo>
                  <a:cubicBezTo>
                    <a:pt x="36150" y="30158"/>
                    <a:pt x="36661" y="30103"/>
                    <a:pt x="37168" y="30103"/>
                  </a:cubicBezTo>
                  <a:cubicBezTo>
                    <a:pt x="39104" y="30103"/>
                    <a:pt x="40980" y="30899"/>
                    <a:pt x="42329" y="32357"/>
                  </a:cubicBezTo>
                  <a:lnTo>
                    <a:pt x="42329" y="32357"/>
                  </a:lnTo>
                  <a:cubicBezTo>
                    <a:pt x="42313" y="32357"/>
                    <a:pt x="42297" y="32357"/>
                    <a:pt x="42282" y="32357"/>
                  </a:cubicBezTo>
                  <a:cubicBezTo>
                    <a:pt x="40295" y="32357"/>
                    <a:pt x="38428" y="33302"/>
                    <a:pt x="37176" y="34749"/>
                  </a:cubicBezTo>
                  <a:cubicBezTo>
                    <a:pt x="37302" y="33074"/>
                    <a:pt x="36692" y="31497"/>
                    <a:pt x="35644" y="30269"/>
                  </a:cubicBezTo>
                  <a:cubicBezTo>
                    <a:pt x="34392" y="28813"/>
                    <a:pt x="32507" y="27858"/>
                    <a:pt x="30511" y="27858"/>
                  </a:cubicBezTo>
                  <a:cubicBezTo>
                    <a:pt x="30496" y="27858"/>
                    <a:pt x="30480" y="27859"/>
                    <a:pt x="30465" y="27859"/>
                  </a:cubicBezTo>
                  <a:lnTo>
                    <a:pt x="30465" y="27859"/>
                  </a:lnTo>
                  <a:cubicBezTo>
                    <a:pt x="31803" y="26405"/>
                    <a:pt x="33672" y="25605"/>
                    <a:pt x="35606" y="25605"/>
                  </a:cubicBezTo>
                  <a:close/>
                  <a:moveTo>
                    <a:pt x="124475" y="28056"/>
                  </a:moveTo>
                  <a:cubicBezTo>
                    <a:pt x="127650" y="28056"/>
                    <a:pt x="130827" y="30135"/>
                    <a:pt x="130867" y="34292"/>
                  </a:cubicBezTo>
                  <a:cubicBezTo>
                    <a:pt x="130389" y="34187"/>
                    <a:pt x="129906" y="34136"/>
                    <a:pt x="129427" y="34136"/>
                  </a:cubicBezTo>
                  <a:cubicBezTo>
                    <a:pt x="127574" y="34136"/>
                    <a:pt x="125776" y="34904"/>
                    <a:pt x="124487" y="36299"/>
                  </a:cubicBezTo>
                  <a:cubicBezTo>
                    <a:pt x="123213" y="34927"/>
                    <a:pt x="121434" y="34140"/>
                    <a:pt x="119564" y="34140"/>
                  </a:cubicBezTo>
                  <a:cubicBezTo>
                    <a:pt x="119553" y="34140"/>
                    <a:pt x="119543" y="34140"/>
                    <a:pt x="119532" y="34140"/>
                  </a:cubicBezTo>
                  <a:cubicBezTo>
                    <a:pt x="119048" y="34140"/>
                    <a:pt x="118564" y="34185"/>
                    <a:pt x="118089" y="34292"/>
                  </a:cubicBezTo>
                  <a:cubicBezTo>
                    <a:pt x="118125" y="30135"/>
                    <a:pt x="121299" y="28056"/>
                    <a:pt x="124475" y="28056"/>
                  </a:cubicBezTo>
                  <a:close/>
                  <a:moveTo>
                    <a:pt x="100943" y="28163"/>
                  </a:moveTo>
                  <a:cubicBezTo>
                    <a:pt x="104120" y="28163"/>
                    <a:pt x="107296" y="30242"/>
                    <a:pt x="107337" y="34400"/>
                  </a:cubicBezTo>
                  <a:cubicBezTo>
                    <a:pt x="106858" y="34295"/>
                    <a:pt x="106375" y="34244"/>
                    <a:pt x="105896" y="34244"/>
                  </a:cubicBezTo>
                  <a:cubicBezTo>
                    <a:pt x="104045" y="34244"/>
                    <a:pt x="102248" y="35008"/>
                    <a:pt x="100952" y="36393"/>
                  </a:cubicBezTo>
                  <a:lnTo>
                    <a:pt x="100952" y="36393"/>
                  </a:lnTo>
                  <a:cubicBezTo>
                    <a:pt x="99679" y="35024"/>
                    <a:pt x="97893" y="34247"/>
                    <a:pt x="96025" y="34247"/>
                  </a:cubicBezTo>
                  <a:cubicBezTo>
                    <a:pt x="96014" y="34247"/>
                    <a:pt x="96004" y="34247"/>
                    <a:pt x="95993" y="34248"/>
                  </a:cubicBezTo>
                  <a:cubicBezTo>
                    <a:pt x="95509" y="34248"/>
                    <a:pt x="95025" y="34292"/>
                    <a:pt x="94550" y="34400"/>
                  </a:cubicBezTo>
                  <a:cubicBezTo>
                    <a:pt x="94590" y="30242"/>
                    <a:pt x="97767" y="28163"/>
                    <a:pt x="100943" y="28163"/>
                  </a:cubicBezTo>
                  <a:close/>
                  <a:moveTo>
                    <a:pt x="77631" y="28160"/>
                  </a:moveTo>
                  <a:cubicBezTo>
                    <a:pt x="80803" y="28160"/>
                    <a:pt x="83975" y="30235"/>
                    <a:pt x="84021" y="34387"/>
                  </a:cubicBezTo>
                  <a:lnTo>
                    <a:pt x="84021" y="34387"/>
                  </a:lnTo>
                  <a:cubicBezTo>
                    <a:pt x="83552" y="34288"/>
                    <a:pt x="83080" y="34239"/>
                    <a:pt x="82612" y="34239"/>
                  </a:cubicBezTo>
                  <a:cubicBezTo>
                    <a:pt x="80751" y="34239"/>
                    <a:pt x="78950" y="35006"/>
                    <a:pt x="77651" y="36398"/>
                  </a:cubicBezTo>
                  <a:cubicBezTo>
                    <a:pt x="76377" y="35026"/>
                    <a:pt x="74589" y="34247"/>
                    <a:pt x="72710" y="34247"/>
                  </a:cubicBezTo>
                  <a:cubicBezTo>
                    <a:pt x="72699" y="34247"/>
                    <a:pt x="72688" y="34247"/>
                    <a:pt x="72678" y="34248"/>
                  </a:cubicBezTo>
                  <a:cubicBezTo>
                    <a:pt x="72194" y="34248"/>
                    <a:pt x="71710" y="34292"/>
                    <a:pt x="71235" y="34400"/>
                  </a:cubicBezTo>
                  <a:cubicBezTo>
                    <a:pt x="71275" y="30241"/>
                    <a:pt x="74454" y="28160"/>
                    <a:pt x="77631" y="28160"/>
                  </a:cubicBezTo>
                  <a:close/>
                  <a:moveTo>
                    <a:pt x="53992" y="28260"/>
                  </a:moveTo>
                  <a:cubicBezTo>
                    <a:pt x="57167" y="28260"/>
                    <a:pt x="60343" y="30336"/>
                    <a:pt x="60384" y="34488"/>
                  </a:cubicBezTo>
                  <a:lnTo>
                    <a:pt x="60384" y="34488"/>
                  </a:lnTo>
                  <a:cubicBezTo>
                    <a:pt x="59912" y="34387"/>
                    <a:pt x="59436" y="34338"/>
                    <a:pt x="58965" y="34338"/>
                  </a:cubicBezTo>
                  <a:cubicBezTo>
                    <a:pt x="57104" y="34338"/>
                    <a:pt x="55304" y="35104"/>
                    <a:pt x="54004" y="36497"/>
                  </a:cubicBezTo>
                  <a:cubicBezTo>
                    <a:pt x="52723" y="35117"/>
                    <a:pt x="50931" y="34337"/>
                    <a:pt x="49049" y="34337"/>
                  </a:cubicBezTo>
                  <a:cubicBezTo>
                    <a:pt x="48565" y="34337"/>
                    <a:pt x="48081" y="34391"/>
                    <a:pt x="47606" y="34489"/>
                  </a:cubicBezTo>
                  <a:cubicBezTo>
                    <a:pt x="47642" y="30336"/>
                    <a:pt x="50816" y="28260"/>
                    <a:pt x="53992" y="28260"/>
                  </a:cubicBezTo>
                  <a:close/>
                  <a:moveTo>
                    <a:pt x="7166" y="28348"/>
                  </a:moveTo>
                  <a:cubicBezTo>
                    <a:pt x="10341" y="28348"/>
                    <a:pt x="13516" y="30427"/>
                    <a:pt x="13556" y="34588"/>
                  </a:cubicBezTo>
                  <a:cubicBezTo>
                    <a:pt x="13083" y="34486"/>
                    <a:pt x="12605" y="34436"/>
                    <a:pt x="12131" y="34436"/>
                  </a:cubicBezTo>
                  <a:cubicBezTo>
                    <a:pt x="10273" y="34436"/>
                    <a:pt x="8469" y="35201"/>
                    <a:pt x="7176" y="36586"/>
                  </a:cubicBezTo>
                  <a:cubicBezTo>
                    <a:pt x="5893" y="35223"/>
                    <a:pt x="4106" y="34445"/>
                    <a:pt x="2227" y="34445"/>
                  </a:cubicBezTo>
                  <a:cubicBezTo>
                    <a:pt x="2216" y="34445"/>
                    <a:pt x="2205" y="34445"/>
                    <a:pt x="2194" y="34445"/>
                  </a:cubicBezTo>
                  <a:lnTo>
                    <a:pt x="2212" y="34427"/>
                  </a:lnTo>
                  <a:cubicBezTo>
                    <a:pt x="1728" y="34427"/>
                    <a:pt x="1245" y="34481"/>
                    <a:pt x="770" y="34588"/>
                  </a:cubicBezTo>
                  <a:cubicBezTo>
                    <a:pt x="810" y="30429"/>
                    <a:pt x="3988" y="28348"/>
                    <a:pt x="7166" y="28348"/>
                  </a:cubicBezTo>
                  <a:close/>
                  <a:moveTo>
                    <a:pt x="30465" y="28364"/>
                  </a:moveTo>
                  <a:cubicBezTo>
                    <a:pt x="33638" y="28364"/>
                    <a:pt x="36811" y="30439"/>
                    <a:pt x="36854" y="34593"/>
                  </a:cubicBezTo>
                  <a:lnTo>
                    <a:pt x="36854" y="34593"/>
                  </a:lnTo>
                  <a:cubicBezTo>
                    <a:pt x="36384" y="34494"/>
                    <a:pt x="35912" y="34445"/>
                    <a:pt x="35443" y="34445"/>
                  </a:cubicBezTo>
                  <a:cubicBezTo>
                    <a:pt x="33580" y="34445"/>
                    <a:pt x="31775" y="35212"/>
                    <a:pt x="30483" y="36604"/>
                  </a:cubicBezTo>
                  <a:cubicBezTo>
                    <a:pt x="29201" y="35224"/>
                    <a:pt x="27409" y="34445"/>
                    <a:pt x="25528" y="34445"/>
                  </a:cubicBezTo>
                  <a:cubicBezTo>
                    <a:pt x="25044" y="34445"/>
                    <a:pt x="24560" y="34498"/>
                    <a:pt x="24085" y="34597"/>
                  </a:cubicBezTo>
                  <a:cubicBezTo>
                    <a:pt x="24116" y="30443"/>
                    <a:pt x="27290" y="28364"/>
                    <a:pt x="30465" y="28364"/>
                  </a:cubicBezTo>
                  <a:close/>
                  <a:moveTo>
                    <a:pt x="119327" y="34515"/>
                  </a:moveTo>
                  <a:cubicBezTo>
                    <a:pt x="121267" y="34515"/>
                    <a:pt x="123141" y="35318"/>
                    <a:pt x="124478" y="36765"/>
                  </a:cubicBezTo>
                  <a:cubicBezTo>
                    <a:pt x="124458" y="36765"/>
                    <a:pt x="124439" y="36765"/>
                    <a:pt x="124419" y="36765"/>
                  </a:cubicBezTo>
                  <a:cubicBezTo>
                    <a:pt x="122550" y="36765"/>
                    <a:pt x="120782" y="37604"/>
                    <a:pt x="119541" y="38907"/>
                  </a:cubicBezTo>
                  <a:cubicBezTo>
                    <a:pt x="119622" y="37312"/>
                    <a:pt x="119039" y="35816"/>
                    <a:pt x="118045" y="34633"/>
                  </a:cubicBezTo>
                  <a:cubicBezTo>
                    <a:pt x="118472" y="34554"/>
                    <a:pt x="118901" y="34515"/>
                    <a:pt x="119327" y="34515"/>
                  </a:cubicBezTo>
                  <a:close/>
                  <a:moveTo>
                    <a:pt x="129624" y="34515"/>
                  </a:moveTo>
                  <a:cubicBezTo>
                    <a:pt x="130049" y="34515"/>
                    <a:pt x="130477" y="34554"/>
                    <a:pt x="130903" y="34633"/>
                  </a:cubicBezTo>
                  <a:cubicBezTo>
                    <a:pt x="129908" y="35816"/>
                    <a:pt x="129326" y="37312"/>
                    <a:pt x="129415" y="38907"/>
                  </a:cubicBezTo>
                  <a:cubicBezTo>
                    <a:pt x="128165" y="37604"/>
                    <a:pt x="126397" y="36765"/>
                    <a:pt x="124537" y="36765"/>
                  </a:cubicBezTo>
                  <a:cubicBezTo>
                    <a:pt x="124517" y="36765"/>
                    <a:pt x="124498" y="36765"/>
                    <a:pt x="124478" y="36765"/>
                  </a:cubicBezTo>
                  <a:cubicBezTo>
                    <a:pt x="125815" y="35318"/>
                    <a:pt x="127689" y="34515"/>
                    <a:pt x="129624" y="34515"/>
                  </a:cubicBezTo>
                  <a:close/>
                  <a:moveTo>
                    <a:pt x="82770" y="34620"/>
                  </a:moveTo>
                  <a:cubicBezTo>
                    <a:pt x="83198" y="34620"/>
                    <a:pt x="83629" y="34660"/>
                    <a:pt x="84057" y="34740"/>
                  </a:cubicBezTo>
                  <a:cubicBezTo>
                    <a:pt x="83556" y="35341"/>
                    <a:pt x="83152" y="36031"/>
                    <a:pt x="82893" y="36765"/>
                  </a:cubicBezTo>
                  <a:lnTo>
                    <a:pt x="82875" y="36765"/>
                  </a:lnTo>
                  <a:cubicBezTo>
                    <a:pt x="82633" y="37473"/>
                    <a:pt x="82534" y="38208"/>
                    <a:pt x="82570" y="38952"/>
                  </a:cubicBezTo>
                  <a:cubicBezTo>
                    <a:pt x="81324" y="37644"/>
                    <a:pt x="79559" y="36810"/>
                    <a:pt x="77695" y="36810"/>
                  </a:cubicBezTo>
                  <a:cubicBezTo>
                    <a:pt x="79026" y="35399"/>
                    <a:pt x="80871" y="34620"/>
                    <a:pt x="82770" y="34620"/>
                  </a:cubicBezTo>
                  <a:close/>
                  <a:moveTo>
                    <a:pt x="95806" y="34620"/>
                  </a:moveTo>
                  <a:cubicBezTo>
                    <a:pt x="97710" y="34620"/>
                    <a:pt x="99556" y="35399"/>
                    <a:pt x="100894" y="36810"/>
                  </a:cubicBezTo>
                  <a:cubicBezTo>
                    <a:pt x="99021" y="36810"/>
                    <a:pt x="97256" y="37644"/>
                    <a:pt x="96011" y="38952"/>
                  </a:cubicBezTo>
                  <a:cubicBezTo>
                    <a:pt x="96047" y="38208"/>
                    <a:pt x="95948" y="37473"/>
                    <a:pt x="95706" y="36765"/>
                  </a:cubicBezTo>
                  <a:lnTo>
                    <a:pt x="95679" y="36765"/>
                  </a:lnTo>
                  <a:cubicBezTo>
                    <a:pt x="95419" y="36031"/>
                    <a:pt x="95025" y="35341"/>
                    <a:pt x="94514" y="34740"/>
                  </a:cubicBezTo>
                  <a:cubicBezTo>
                    <a:pt x="94944" y="34660"/>
                    <a:pt x="95377" y="34620"/>
                    <a:pt x="95806" y="34620"/>
                  </a:cubicBezTo>
                  <a:close/>
                  <a:moveTo>
                    <a:pt x="59142" y="34720"/>
                  </a:moveTo>
                  <a:cubicBezTo>
                    <a:pt x="59570" y="34720"/>
                    <a:pt x="60000" y="34759"/>
                    <a:pt x="60429" y="34839"/>
                  </a:cubicBezTo>
                  <a:cubicBezTo>
                    <a:pt x="59434" y="36022"/>
                    <a:pt x="58852" y="37518"/>
                    <a:pt x="58941" y="39113"/>
                  </a:cubicBezTo>
                  <a:cubicBezTo>
                    <a:pt x="57691" y="37810"/>
                    <a:pt x="55923" y="36971"/>
                    <a:pt x="54063" y="36971"/>
                  </a:cubicBezTo>
                  <a:cubicBezTo>
                    <a:pt x="54043" y="36971"/>
                    <a:pt x="54024" y="36971"/>
                    <a:pt x="54004" y="36972"/>
                  </a:cubicBezTo>
                  <a:cubicBezTo>
                    <a:pt x="53984" y="36971"/>
                    <a:pt x="53964" y="36971"/>
                    <a:pt x="53945" y="36971"/>
                  </a:cubicBezTo>
                  <a:cubicBezTo>
                    <a:pt x="52076" y="36971"/>
                    <a:pt x="50308" y="37810"/>
                    <a:pt x="49067" y="39113"/>
                  </a:cubicBezTo>
                  <a:cubicBezTo>
                    <a:pt x="49147" y="37518"/>
                    <a:pt x="48565" y="36022"/>
                    <a:pt x="47579" y="34839"/>
                  </a:cubicBezTo>
                  <a:cubicBezTo>
                    <a:pt x="48004" y="34760"/>
                    <a:pt x="48431" y="34721"/>
                    <a:pt x="48855" y="34721"/>
                  </a:cubicBezTo>
                  <a:cubicBezTo>
                    <a:pt x="50785" y="34721"/>
                    <a:pt x="52658" y="35523"/>
                    <a:pt x="53995" y="36963"/>
                  </a:cubicBezTo>
                  <a:lnTo>
                    <a:pt x="54004" y="36963"/>
                  </a:lnTo>
                  <a:cubicBezTo>
                    <a:pt x="55339" y="35517"/>
                    <a:pt x="57210" y="34720"/>
                    <a:pt x="59142" y="34720"/>
                  </a:cubicBezTo>
                  <a:close/>
                  <a:moveTo>
                    <a:pt x="12301" y="34821"/>
                  </a:moveTo>
                  <a:cubicBezTo>
                    <a:pt x="12724" y="34821"/>
                    <a:pt x="13150" y="34859"/>
                    <a:pt x="13574" y="34938"/>
                  </a:cubicBezTo>
                  <a:cubicBezTo>
                    <a:pt x="13063" y="35538"/>
                    <a:pt x="12669" y="36228"/>
                    <a:pt x="12409" y="36972"/>
                  </a:cubicBezTo>
                  <a:lnTo>
                    <a:pt x="12382" y="36972"/>
                  </a:lnTo>
                  <a:cubicBezTo>
                    <a:pt x="12141" y="37670"/>
                    <a:pt x="12042" y="38414"/>
                    <a:pt x="12087" y="39149"/>
                  </a:cubicBezTo>
                  <a:cubicBezTo>
                    <a:pt x="10841" y="37850"/>
                    <a:pt x="9076" y="37007"/>
                    <a:pt x="7212" y="37007"/>
                  </a:cubicBezTo>
                  <a:cubicBezTo>
                    <a:pt x="8547" y="35599"/>
                    <a:pt x="10392" y="34821"/>
                    <a:pt x="12301" y="34821"/>
                  </a:cubicBezTo>
                  <a:close/>
                  <a:moveTo>
                    <a:pt x="25305" y="34821"/>
                  </a:moveTo>
                  <a:cubicBezTo>
                    <a:pt x="27216" y="34821"/>
                    <a:pt x="29067" y="35599"/>
                    <a:pt x="30402" y="37007"/>
                  </a:cubicBezTo>
                  <a:cubicBezTo>
                    <a:pt x="28538" y="37007"/>
                    <a:pt x="26764" y="37841"/>
                    <a:pt x="25519" y="39149"/>
                  </a:cubicBezTo>
                  <a:cubicBezTo>
                    <a:pt x="25563" y="38414"/>
                    <a:pt x="25456" y="37670"/>
                    <a:pt x="25223" y="36972"/>
                  </a:cubicBezTo>
                  <a:lnTo>
                    <a:pt x="25196" y="36972"/>
                  </a:lnTo>
                  <a:cubicBezTo>
                    <a:pt x="24936" y="36228"/>
                    <a:pt x="24542" y="35538"/>
                    <a:pt x="24031" y="34938"/>
                  </a:cubicBezTo>
                  <a:cubicBezTo>
                    <a:pt x="24455" y="34859"/>
                    <a:pt x="24882" y="34821"/>
                    <a:pt x="25305" y="34821"/>
                  </a:cubicBezTo>
                  <a:close/>
                  <a:moveTo>
                    <a:pt x="106096" y="34617"/>
                  </a:moveTo>
                  <a:cubicBezTo>
                    <a:pt x="106559" y="34617"/>
                    <a:pt x="107026" y="34664"/>
                    <a:pt x="107489" y="34758"/>
                  </a:cubicBezTo>
                  <a:cubicBezTo>
                    <a:pt x="106495" y="35995"/>
                    <a:pt x="105948" y="37563"/>
                    <a:pt x="106127" y="39212"/>
                  </a:cubicBezTo>
                  <a:cubicBezTo>
                    <a:pt x="104873" y="37760"/>
                    <a:pt x="103000" y="36810"/>
                    <a:pt x="101011" y="36810"/>
                  </a:cubicBezTo>
                  <a:cubicBezTo>
                    <a:pt x="102344" y="35398"/>
                    <a:pt x="104192" y="34617"/>
                    <a:pt x="106096" y="34617"/>
                  </a:cubicBezTo>
                  <a:close/>
                  <a:moveTo>
                    <a:pt x="70794" y="30109"/>
                  </a:moveTo>
                  <a:cubicBezTo>
                    <a:pt x="71289" y="30109"/>
                    <a:pt x="71788" y="30161"/>
                    <a:pt x="72283" y="30269"/>
                  </a:cubicBezTo>
                  <a:cubicBezTo>
                    <a:pt x="71289" y="31524"/>
                    <a:pt x="70742" y="33110"/>
                    <a:pt x="70939" y="34785"/>
                  </a:cubicBezTo>
                  <a:lnTo>
                    <a:pt x="70957" y="34785"/>
                  </a:lnTo>
                  <a:cubicBezTo>
                    <a:pt x="71462" y="34672"/>
                    <a:pt x="71973" y="34617"/>
                    <a:pt x="72479" y="34617"/>
                  </a:cubicBezTo>
                  <a:cubicBezTo>
                    <a:pt x="74381" y="34617"/>
                    <a:pt x="76233" y="35395"/>
                    <a:pt x="77570" y="36810"/>
                  </a:cubicBezTo>
                  <a:cubicBezTo>
                    <a:pt x="75527" y="36810"/>
                    <a:pt x="73601" y="37814"/>
                    <a:pt x="72346" y="39337"/>
                  </a:cubicBezTo>
                  <a:cubicBezTo>
                    <a:pt x="72694" y="35639"/>
                    <a:pt x="69398" y="32366"/>
                    <a:pt x="65704" y="32366"/>
                  </a:cubicBezTo>
                  <a:cubicBezTo>
                    <a:pt x="65687" y="32366"/>
                    <a:pt x="65670" y="32366"/>
                    <a:pt x="65653" y="32366"/>
                  </a:cubicBezTo>
                  <a:lnTo>
                    <a:pt x="65653" y="32366"/>
                  </a:lnTo>
                  <a:cubicBezTo>
                    <a:pt x="66994" y="30911"/>
                    <a:pt x="68863" y="30109"/>
                    <a:pt x="70794" y="30109"/>
                  </a:cubicBezTo>
                  <a:close/>
                  <a:moveTo>
                    <a:pt x="35613" y="34809"/>
                  </a:moveTo>
                  <a:cubicBezTo>
                    <a:pt x="36073" y="34809"/>
                    <a:pt x="36537" y="34854"/>
                    <a:pt x="36997" y="34946"/>
                  </a:cubicBezTo>
                  <a:cubicBezTo>
                    <a:pt x="36013" y="36189"/>
                    <a:pt x="35458" y="37762"/>
                    <a:pt x="35634" y="39407"/>
                  </a:cubicBezTo>
                  <a:lnTo>
                    <a:pt x="35634" y="39407"/>
                  </a:lnTo>
                  <a:cubicBezTo>
                    <a:pt x="34388" y="37948"/>
                    <a:pt x="32507" y="36998"/>
                    <a:pt x="30519" y="36998"/>
                  </a:cubicBezTo>
                  <a:cubicBezTo>
                    <a:pt x="31861" y="35584"/>
                    <a:pt x="33709" y="34809"/>
                    <a:pt x="35613" y="34809"/>
                  </a:cubicBezTo>
                  <a:close/>
                  <a:moveTo>
                    <a:pt x="136132" y="32662"/>
                  </a:moveTo>
                  <a:cubicBezTo>
                    <a:pt x="139308" y="32662"/>
                    <a:pt x="142484" y="34740"/>
                    <a:pt x="142525" y="38898"/>
                  </a:cubicBezTo>
                  <a:cubicBezTo>
                    <a:pt x="142046" y="38793"/>
                    <a:pt x="141563" y="38742"/>
                    <a:pt x="141084" y="38742"/>
                  </a:cubicBezTo>
                  <a:cubicBezTo>
                    <a:pt x="139231" y="38742"/>
                    <a:pt x="137433" y="39508"/>
                    <a:pt x="136145" y="40896"/>
                  </a:cubicBezTo>
                  <a:cubicBezTo>
                    <a:pt x="134863" y="39525"/>
                    <a:pt x="133071" y="38737"/>
                    <a:pt x="131190" y="38737"/>
                  </a:cubicBezTo>
                  <a:cubicBezTo>
                    <a:pt x="130706" y="38737"/>
                    <a:pt x="130222" y="38791"/>
                    <a:pt x="129747" y="38898"/>
                  </a:cubicBezTo>
                  <a:cubicBezTo>
                    <a:pt x="129783" y="34740"/>
                    <a:pt x="132957" y="32662"/>
                    <a:pt x="136132" y="32662"/>
                  </a:cubicBezTo>
                  <a:close/>
                  <a:moveTo>
                    <a:pt x="112818" y="32662"/>
                  </a:moveTo>
                  <a:cubicBezTo>
                    <a:pt x="115995" y="32662"/>
                    <a:pt x="119174" y="34740"/>
                    <a:pt x="119218" y="38898"/>
                  </a:cubicBezTo>
                  <a:cubicBezTo>
                    <a:pt x="118738" y="38793"/>
                    <a:pt x="118254" y="38742"/>
                    <a:pt x="117774" y="38742"/>
                  </a:cubicBezTo>
                  <a:cubicBezTo>
                    <a:pt x="115916" y="38742"/>
                    <a:pt x="114117" y="39510"/>
                    <a:pt x="112821" y="40905"/>
                  </a:cubicBezTo>
                  <a:cubicBezTo>
                    <a:pt x="111548" y="39525"/>
                    <a:pt x="109756" y="38746"/>
                    <a:pt x="107874" y="38746"/>
                  </a:cubicBezTo>
                  <a:cubicBezTo>
                    <a:pt x="107391" y="38746"/>
                    <a:pt x="106907" y="38791"/>
                    <a:pt x="106432" y="38898"/>
                  </a:cubicBezTo>
                  <a:cubicBezTo>
                    <a:pt x="106468" y="34740"/>
                    <a:pt x="109642" y="32662"/>
                    <a:pt x="112818" y="32662"/>
                  </a:cubicBezTo>
                  <a:close/>
                  <a:moveTo>
                    <a:pt x="89290" y="32762"/>
                  </a:moveTo>
                  <a:cubicBezTo>
                    <a:pt x="91871" y="32762"/>
                    <a:pt x="94452" y="34136"/>
                    <a:pt x="95348" y="36882"/>
                  </a:cubicBezTo>
                  <a:lnTo>
                    <a:pt x="95375" y="36882"/>
                  </a:lnTo>
                  <a:cubicBezTo>
                    <a:pt x="95572" y="37545"/>
                    <a:pt x="95679" y="38235"/>
                    <a:pt x="95688" y="38934"/>
                  </a:cubicBezTo>
                  <a:cubicBezTo>
                    <a:pt x="95213" y="38832"/>
                    <a:pt x="94735" y="38782"/>
                    <a:pt x="94260" y="38782"/>
                  </a:cubicBezTo>
                  <a:cubicBezTo>
                    <a:pt x="92399" y="38782"/>
                    <a:pt x="90599" y="39549"/>
                    <a:pt x="89299" y="40941"/>
                  </a:cubicBezTo>
                  <a:cubicBezTo>
                    <a:pt x="88018" y="39561"/>
                    <a:pt x="86226" y="38782"/>
                    <a:pt x="84344" y="38782"/>
                  </a:cubicBezTo>
                  <a:cubicBezTo>
                    <a:pt x="83860" y="38782"/>
                    <a:pt x="83376" y="38835"/>
                    <a:pt x="82902" y="38934"/>
                  </a:cubicBezTo>
                  <a:cubicBezTo>
                    <a:pt x="82902" y="38235"/>
                    <a:pt x="83009" y="37545"/>
                    <a:pt x="83215" y="36882"/>
                  </a:cubicBezTo>
                  <a:lnTo>
                    <a:pt x="83233" y="36882"/>
                  </a:lnTo>
                  <a:cubicBezTo>
                    <a:pt x="84129" y="34136"/>
                    <a:pt x="86710" y="32762"/>
                    <a:pt x="89290" y="32762"/>
                  </a:cubicBezTo>
                  <a:close/>
                  <a:moveTo>
                    <a:pt x="42338" y="32863"/>
                  </a:moveTo>
                  <a:cubicBezTo>
                    <a:pt x="45512" y="32863"/>
                    <a:pt x="48684" y="34938"/>
                    <a:pt x="48726" y="39091"/>
                  </a:cubicBezTo>
                  <a:lnTo>
                    <a:pt x="48726" y="39091"/>
                  </a:lnTo>
                  <a:cubicBezTo>
                    <a:pt x="48257" y="38992"/>
                    <a:pt x="47785" y="38943"/>
                    <a:pt x="47316" y="38943"/>
                  </a:cubicBezTo>
                  <a:cubicBezTo>
                    <a:pt x="45455" y="38943"/>
                    <a:pt x="43655" y="39710"/>
                    <a:pt x="42355" y="41102"/>
                  </a:cubicBezTo>
                  <a:cubicBezTo>
                    <a:pt x="41081" y="39730"/>
                    <a:pt x="39293" y="38952"/>
                    <a:pt x="37414" y="38952"/>
                  </a:cubicBezTo>
                  <a:cubicBezTo>
                    <a:pt x="37404" y="38952"/>
                    <a:pt x="37393" y="38952"/>
                    <a:pt x="37382" y="38952"/>
                  </a:cubicBezTo>
                  <a:cubicBezTo>
                    <a:pt x="36898" y="38952"/>
                    <a:pt x="36415" y="38997"/>
                    <a:pt x="35940" y="39104"/>
                  </a:cubicBezTo>
                  <a:cubicBezTo>
                    <a:pt x="35980" y="34944"/>
                    <a:pt x="39160" y="32863"/>
                    <a:pt x="42338" y="32863"/>
                  </a:cubicBezTo>
                  <a:close/>
                  <a:moveTo>
                    <a:pt x="65648" y="32868"/>
                  </a:moveTo>
                  <a:cubicBezTo>
                    <a:pt x="68825" y="32868"/>
                    <a:pt x="72001" y="34946"/>
                    <a:pt x="72041" y="39104"/>
                  </a:cubicBezTo>
                  <a:cubicBezTo>
                    <a:pt x="71563" y="38999"/>
                    <a:pt x="71081" y="38948"/>
                    <a:pt x="70602" y="38948"/>
                  </a:cubicBezTo>
                  <a:cubicBezTo>
                    <a:pt x="68748" y="38948"/>
                    <a:pt x="66949" y="39716"/>
                    <a:pt x="65653" y="41111"/>
                  </a:cubicBezTo>
                  <a:cubicBezTo>
                    <a:pt x="64371" y="39731"/>
                    <a:pt x="62579" y="38952"/>
                    <a:pt x="60697" y="38952"/>
                  </a:cubicBezTo>
                  <a:cubicBezTo>
                    <a:pt x="60214" y="38952"/>
                    <a:pt x="59730" y="38997"/>
                    <a:pt x="59255" y="39104"/>
                  </a:cubicBezTo>
                  <a:cubicBezTo>
                    <a:pt x="59295" y="34946"/>
                    <a:pt x="62472" y="32868"/>
                    <a:pt x="65648" y="32868"/>
                  </a:cubicBezTo>
                  <a:close/>
                  <a:moveTo>
                    <a:pt x="18803" y="32968"/>
                  </a:moveTo>
                  <a:cubicBezTo>
                    <a:pt x="21386" y="32968"/>
                    <a:pt x="23968" y="34342"/>
                    <a:pt x="24864" y="37088"/>
                  </a:cubicBezTo>
                  <a:lnTo>
                    <a:pt x="24882" y="37088"/>
                  </a:lnTo>
                  <a:cubicBezTo>
                    <a:pt x="25088" y="37751"/>
                    <a:pt x="25196" y="38441"/>
                    <a:pt x="25196" y="39140"/>
                  </a:cubicBezTo>
                  <a:cubicBezTo>
                    <a:pt x="24723" y="39038"/>
                    <a:pt x="24246" y="38988"/>
                    <a:pt x="23772" y="38988"/>
                  </a:cubicBezTo>
                  <a:cubicBezTo>
                    <a:pt x="21913" y="38988"/>
                    <a:pt x="20107" y="39755"/>
                    <a:pt x="18807" y="41147"/>
                  </a:cubicBezTo>
                  <a:cubicBezTo>
                    <a:pt x="17526" y="39767"/>
                    <a:pt x="15734" y="38988"/>
                    <a:pt x="13852" y="38988"/>
                  </a:cubicBezTo>
                  <a:cubicBezTo>
                    <a:pt x="13368" y="38988"/>
                    <a:pt x="12884" y="39041"/>
                    <a:pt x="12409" y="39140"/>
                  </a:cubicBezTo>
                  <a:cubicBezTo>
                    <a:pt x="12409" y="38441"/>
                    <a:pt x="12517" y="37751"/>
                    <a:pt x="12723" y="37088"/>
                  </a:cubicBezTo>
                  <a:lnTo>
                    <a:pt x="12741" y="37088"/>
                  </a:lnTo>
                  <a:cubicBezTo>
                    <a:pt x="13637" y="34342"/>
                    <a:pt x="16220" y="32968"/>
                    <a:pt x="18803" y="32968"/>
                  </a:cubicBezTo>
                  <a:close/>
                  <a:moveTo>
                    <a:pt x="117968" y="39112"/>
                  </a:moveTo>
                  <a:cubicBezTo>
                    <a:pt x="118392" y="39112"/>
                    <a:pt x="118820" y="39151"/>
                    <a:pt x="119245" y="39230"/>
                  </a:cubicBezTo>
                  <a:cubicBezTo>
                    <a:pt x="118726" y="39848"/>
                    <a:pt x="118322" y="40565"/>
                    <a:pt x="118063" y="41326"/>
                  </a:cubicBezTo>
                  <a:lnTo>
                    <a:pt x="118063" y="41317"/>
                  </a:lnTo>
                  <a:lnTo>
                    <a:pt x="118054" y="41344"/>
                  </a:lnTo>
                  <a:cubicBezTo>
                    <a:pt x="118054" y="41353"/>
                    <a:pt x="118045" y="41362"/>
                    <a:pt x="118036" y="41380"/>
                  </a:cubicBezTo>
                  <a:cubicBezTo>
                    <a:pt x="117812" y="42061"/>
                    <a:pt x="117713" y="42787"/>
                    <a:pt x="117758" y="43504"/>
                  </a:cubicBezTo>
                  <a:cubicBezTo>
                    <a:pt x="116508" y="42200"/>
                    <a:pt x="114748" y="41362"/>
                    <a:pt x="112888" y="41362"/>
                  </a:cubicBezTo>
                  <a:cubicBezTo>
                    <a:pt x="112869" y="41362"/>
                    <a:pt x="112849" y="41362"/>
                    <a:pt x="112830" y="41362"/>
                  </a:cubicBezTo>
                  <a:cubicBezTo>
                    <a:pt x="114167" y="39915"/>
                    <a:pt x="116034" y="39112"/>
                    <a:pt x="117968" y="39112"/>
                  </a:cubicBezTo>
                  <a:close/>
                  <a:moveTo>
                    <a:pt x="130986" y="39112"/>
                  </a:moveTo>
                  <a:cubicBezTo>
                    <a:pt x="132916" y="39112"/>
                    <a:pt x="134791" y="39915"/>
                    <a:pt x="136136" y="41362"/>
                  </a:cubicBezTo>
                  <a:cubicBezTo>
                    <a:pt x="136116" y="41362"/>
                    <a:pt x="136096" y="41362"/>
                    <a:pt x="136077" y="41362"/>
                  </a:cubicBezTo>
                  <a:cubicBezTo>
                    <a:pt x="134208" y="41362"/>
                    <a:pt x="132440" y="42200"/>
                    <a:pt x="131199" y="43504"/>
                  </a:cubicBezTo>
                  <a:cubicBezTo>
                    <a:pt x="131234" y="42787"/>
                    <a:pt x="131136" y="42070"/>
                    <a:pt x="130912" y="41389"/>
                  </a:cubicBezTo>
                  <a:lnTo>
                    <a:pt x="130912" y="41380"/>
                  </a:lnTo>
                  <a:cubicBezTo>
                    <a:pt x="130912" y="41371"/>
                    <a:pt x="130903" y="41362"/>
                    <a:pt x="130903" y="41344"/>
                  </a:cubicBezTo>
                  <a:cubicBezTo>
                    <a:pt x="130894" y="41335"/>
                    <a:pt x="130903" y="41335"/>
                    <a:pt x="130894" y="41326"/>
                  </a:cubicBezTo>
                  <a:cubicBezTo>
                    <a:pt x="130625" y="40556"/>
                    <a:pt x="130231" y="39848"/>
                    <a:pt x="129711" y="39230"/>
                  </a:cubicBezTo>
                  <a:cubicBezTo>
                    <a:pt x="130135" y="39151"/>
                    <a:pt x="130562" y="39112"/>
                    <a:pt x="130986" y="39112"/>
                  </a:cubicBezTo>
                  <a:close/>
                  <a:moveTo>
                    <a:pt x="84143" y="39166"/>
                  </a:moveTo>
                  <a:cubicBezTo>
                    <a:pt x="86077" y="39166"/>
                    <a:pt x="87946" y="39968"/>
                    <a:pt x="89290" y="41416"/>
                  </a:cubicBezTo>
                  <a:cubicBezTo>
                    <a:pt x="89271" y="41416"/>
                    <a:pt x="89251" y="41416"/>
                    <a:pt x="89231" y="41416"/>
                  </a:cubicBezTo>
                  <a:cubicBezTo>
                    <a:pt x="87362" y="41416"/>
                    <a:pt x="85595" y="42254"/>
                    <a:pt x="84353" y="43557"/>
                  </a:cubicBezTo>
                  <a:cubicBezTo>
                    <a:pt x="84434" y="41963"/>
                    <a:pt x="83851" y="40457"/>
                    <a:pt x="82866" y="39283"/>
                  </a:cubicBezTo>
                  <a:cubicBezTo>
                    <a:pt x="83291" y="39204"/>
                    <a:pt x="83719" y="39166"/>
                    <a:pt x="84143" y="39166"/>
                  </a:cubicBezTo>
                  <a:close/>
                  <a:moveTo>
                    <a:pt x="94430" y="39165"/>
                  </a:moveTo>
                  <a:cubicBezTo>
                    <a:pt x="94857" y="39165"/>
                    <a:pt x="95287" y="39204"/>
                    <a:pt x="95715" y="39283"/>
                  </a:cubicBezTo>
                  <a:cubicBezTo>
                    <a:pt x="94720" y="40466"/>
                    <a:pt x="94138" y="41963"/>
                    <a:pt x="94228" y="43557"/>
                  </a:cubicBezTo>
                  <a:cubicBezTo>
                    <a:pt x="92977" y="42254"/>
                    <a:pt x="91218" y="41416"/>
                    <a:pt x="89350" y="41416"/>
                  </a:cubicBezTo>
                  <a:cubicBezTo>
                    <a:pt x="89330" y="41416"/>
                    <a:pt x="89310" y="41416"/>
                    <a:pt x="89290" y="41416"/>
                  </a:cubicBezTo>
                  <a:cubicBezTo>
                    <a:pt x="90626" y="39963"/>
                    <a:pt x="92497" y="39165"/>
                    <a:pt x="94430" y="39165"/>
                  </a:cubicBezTo>
                  <a:close/>
                  <a:moveTo>
                    <a:pt x="47493" y="39318"/>
                  </a:moveTo>
                  <a:cubicBezTo>
                    <a:pt x="47917" y="39318"/>
                    <a:pt x="48345" y="39357"/>
                    <a:pt x="48771" y="39436"/>
                  </a:cubicBezTo>
                  <a:cubicBezTo>
                    <a:pt x="48242" y="40054"/>
                    <a:pt x="47839" y="40762"/>
                    <a:pt x="47579" y="41523"/>
                  </a:cubicBezTo>
                  <a:cubicBezTo>
                    <a:pt x="47579" y="41532"/>
                    <a:pt x="47579" y="41532"/>
                    <a:pt x="47579" y="41541"/>
                  </a:cubicBezTo>
                  <a:lnTo>
                    <a:pt x="47561" y="41586"/>
                  </a:lnTo>
                  <a:cubicBezTo>
                    <a:pt x="47337" y="42267"/>
                    <a:pt x="47239" y="42984"/>
                    <a:pt x="47275" y="43710"/>
                  </a:cubicBezTo>
                  <a:cubicBezTo>
                    <a:pt x="46033" y="42406"/>
                    <a:pt x="44274" y="41568"/>
                    <a:pt x="42406" y="41568"/>
                  </a:cubicBezTo>
                  <a:cubicBezTo>
                    <a:pt x="42386" y="41568"/>
                    <a:pt x="42366" y="41568"/>
                    <a:pt x="42346" y="41568"/>
                  </a:cubicBezTo>
                  <a:cubicBezTo>
                    <a:pt x="43684" y="40121"/>
                    <a:pt x="45557" y="39318"/>
                    <a:pt x="47493" y="39318"/>
                  </a:cubicBezTo>
                  <a:close/>
                  <a:moveTo>
                    <a:pt x="60506" y="39318"/>
                  </a:moveTo>
                  <a:cubicBezTo>
                    <a:pt x="62442" y="39318"/>
                    <a:pt x="64315" y="40121"/>
                    <a:pt x="65653" y="41568"/>
                  </a:cubicBezTo>
                  <a:cubicBezTo>
                    <a:pt x="65633" y="41568"/>
                    <a:pt x="65613" y="41568"/>
                    <a:pt x="65593" y="41568"/>
                  </a:cubicBezTo>
                  <a:cubicBezTo>
                    <a:pt x="63724" y="41568"/>
                    <a:pt x="61965" y="42398"/>
                    <a:pt x="60715" y="43710"/>
                  </a:cubicBezTo>
                  <a:cubicBezTo>
                    <a:pt x="60751" y="42984"/>
                    <a:pt x="60662" y="42267"/>
                    <a:pt x="60438" y="41586"/>
                  </a:cubicBezTo>
                  <a:cubicBezTo>
                    <a:pt x="60438" y="41577"/>
                    <a:pt x="60429" y="41559"/>
                    <a:pt x="60420" y="41550"/>
                  </a:cubicBezTo>
                  <a:cubicBezTo>
                    <a:pt x="60420" y="41541"/>
                    <a:pt x="60420" y="41532"/>
                    <a:pt x="60411" y="41532"/>
                  </a:cubicBezTo>
                  <a:cubicBezTo>
                    <a:pt x="60151" y="40762"/>
                    <a:pt x="59748" y="40054"/>
                    <a:pt x="59228" y="39436"/>
                  </a:cubicBezTo>
                  <a:cubicBezTo>
                    <a:pt x="59654" y="39357"/>
                    <a:pt x="60082" y="39318"/>
                    <a:pt x="60506" y="39318"/>
                  </a:cubicBezTo>
                  <a:close/>
                  <a:moveTo>
                    <a:pt x="23963" y="39353"/>
                  </a:moveTo>
                  <a:cubicBezTo>
                    <a:pt x="24391" y="39353"/>
                    <a:pt x="24821" y="39392"/>
                    <a:pt x="25250" y="39472"/>
                  </a:cubicBezTo>
                  <a:cubicBezTo>
                    <a:pt x="24255" y="40654"/>
                    <a:pt x="23673" y="42151"/>
                    <a:pt x="23753" y="43746"/>
                  </a:cubicBezTo>
                  <a:cubicBezTo>
                    <a:pt x="22512" y="42442"/>
                    <a:pt x="20744" y="41604"/>
                    <a:pt x="18884" y="41604"/>
                  </a:cubicBezTo>
                  <a:cubicBezTo>
                    <a:pt x="18864" y="41604"/>
                    <a:pt x="18845" y="41604"/>
                    <a:pt x="18825" y="41604"/>
                  </a:cubicBezTo>
                  <a:cubicBezTo>
                    <a:pt x="18805" y="41604"/>
                    <a:pt x="18786" y="41604"/>
                    <a:pt x="18766" y="41604"/>
                  </a:cubicBezTo>
                  <a:cubicBezTo>
                    <a:pt x="16897" y="41604"/>
                    <a:pt x="15129" y="42442"/>
                    <a:pt x="13888" y="43746"/>
                  </a:cubicBezTo>
                  <a:cubicBezTo>
                    <a:pt x="13951" y="42160"/>
                    <a:pt x="13368" y="40663"/>
                    <a:pt x="12382" y="39480"/>
                  </a:cubicBezTo>
                  <a:lnTo>
                    <a:pt x="12391" y="39472"/>
                  </a:lnTo>
                  <a:cubicBezTo>
                    <a:pt x="12820" y="39392"/>
                    <a:pt x="13250" y="39353"/>
                    <a:pt x="13678" y="39353"/>
                  </a:cubicBezTo>
                  <a:cubicBezTo>
                    <a:pt x="15611" y="39353"/>
                    <a:pt x="17482" y="40150"/>
                    <a:pt x="18825" y="41595"/>
                  </a:cubicBezTo>
                  <a:cubicBezTo>
                    <a:pt x="20161" y="40150"/>
                    <a:pt x="22031" y="39353"/>
                    <a:pt x="23963" y="39353"/>
                  </a:cubicBezTo>
                  <a:close/>
                  <a:moveTo>
                    <a:pt x="107663" y="39105"/>
                  </a:moveTo>
                  <a:cubicBezTo>
                    <a:pt x="109597" y="39105"/>
                    <a:pt x="111471" y="39906"/>
                    <a:pt x="112812" y="41353"/>
                  </a:cubicBezTo>
                  <a:cubicBezTo>
                    <a:pt x="112793" y="41353"/>
                    <a:pt x="112774" y="41353"/>
                    <a:pt x="112756" y="41353"/>
                  </a:cubicBezTo>
                  <a:cubicBezTo>
                    <a:pt x="110769" y="41353"/>
                    <a:pt x="108902" y="42299"/>
                    <a:pt x="107650" y="43755"/>
                  </a:cubicBezTo>
                  <a:lnTo>
                    <a:pt x="107650" y="43755"/>
                  </a:lnTo>
                  <a:cubicBezTo>
                    <a:pt x="107803" y="42088"/>
                    <a:pt x="107211" y="40511"/>
                    <a:pt x="106172" y="39274"/>
                  </a:cubicBezTo>
                  <a:lnTo>
                    <a:pt x="106172" y="39265"/>
                  </a:lnTo>
                  <a:cubicBezTo>
                    <a:pt x="106668" y="39158"/>
                    <a:pt x="107167" y="39105"/>
                    <a:pt x="107663" y="39105"/>
                  </a:cubicBezTo>
                  <a:close/>
                  <a:moveTo>
                    <a:pt x="37187" y="39310"/>
                  </a:moveTo>
                  <a:cubicBezTo>
                    <a:pt x="39118" y="39310"/>
                    <a:pt x="40989" y="40106"/>
                    <a:pt x="42328" y="41559"/>
                  </a:cubicBezTo>
                  <a:cubicBezTo>
                    <a:pt x="42310" y="41559"/>
                    <a:pt x="42291" y="41559"/>
                    <a:pt x="42273" y="41559"/>
                  </a:cubicBezTo>
                  <a:cubicBezTo>
                    <a:pt x="40286" y="41559"/>
                    <a:pt x="38419" y="42505"/>
                    <a:pt x="37167" y="43952"/>
                  </a:cubicBezTo>
                  <a:cubicBezTo>
                    <a:pt x="37320" y="42294"/>
                    <a:pt x="36728" y="40708"/>
                    <a:pt x="35689" y="39480"/>
                  </a:cubicBezTo>
                  <a:lnTo>
                    <a:pt x="35689" y="39472"/>
                  </a:lnTo>
                  <a:cubicBezTo>
                    <a:pt x="36187" y="39363"/>
                    <a:pt x="36689" y="39310"/>
                    <a:pt x="37187" y="39310"/>
                  </a:cubicBezTo>
                  <a:close/>
                  <a:moveTo>
                    <a:pt x="124475" y="37261"/>
                  </a:moveTo>
                  <a:cubicBezTo>
                    <a:pt x="127048" y="37261"/>
                    <a:pt x="129621" y="38627"/>
                    <a:pt x="130527" y="41362"/>
                  </a:cubicBezTo>
                  <a:cubicBezTo>
                    <a:pt x="130751" y="42043"/>
                    <a:pt x="130867" y="42760"/>
                    <a:pt x="130867" y="43486"/>
                  </a:cubicBezTo>
                  <a:cubicBezTo>
                    <a:pt x="130392" y="43384"/>
                    <a:pt x="129914" y="43334"/>
                    <a:pt x="129439" y="43334"/>
                  </a:cubicBezTo>
                  <a:cubicBezTo>
                    <a:pt x="127578" y="43334"/>
                    <a:pt x="125778" y="44101"/>
                    <a:pt x="124478" y="45493"/>
                  </a:cubicBezTo>
                  <a:cubicBezTo>
                    <a:pt x="123206" y="44113"/>
                    <a:pt x="121405" y="43333"/>
                    <a:pt x="119532" y="43333"/>
                  </a:cubicBezTo>
                  <a:cubicBezTo>
                    <a:pt x="119039" y="43333"/>
                    <a:pt x="118555" y="43387"/>
                    <a:pt x="118089" y="43486"/>
                  </a:cubicBezTo>
                  <a:cubicBezTo>
                    <a:pt x="118089" y="42760"/>
                    <a:pt x="118197" y="42034"/>
                    <a:pt x="118430" y="41344"/>
                  </a:cubicBezTo>
                  <a:cubicBezTo>
                    <a:pt x="119339" y="38623"/>
                    <a:pt x="121907" y="37261"/>
                    <a:pt x="124475" y="37261"/>
                  </a:cubicBezTo>
                  <a:close/>
                  <a:moveTo>
                    <a:pt x="77632" y="37306"/>
                  </a:moveTo>
                  <a:cubicBezTo>
                    <a:pt x="80806" y="37306"/>
                    <a:pt x="83980" y="39382"/>
                    <a:pt x="84022" y="43538"/>
                  </a:cubicBezTo>
                  <a:lnTo>
                    <a:pt x="84022" y="43538"/>
                  </a:lnTo>
                  <a:cubicBezTo>
                    <a:pt x="83549" y="43437"/>
                    <a:pt x="83074" y="43388"/>
                    <a:pt x="82603" y="43388"/>
                  </a:cubicBezTo>
                  <a:cubicBezTo>
                    <a:pt x="80742" y="43388"/>
                    <a:pt x="78941" y="44154"/>
                    <a:pt x="77642" y="45547"/>
                  </a:cubicBezTo>
                  <a:cubicBezTo>
                    <a:pt x="76360" y="44167"/>
                    <a:pt x="74568" y="43387"/>
                    <a:pt x="72687" y="43387"/>
                  </a:cubicBezTo>
                  <a:cubicBezTo>
                    <a:pt x="72203" y="43387"/>
                    <a:pt x="71719" y="43441"/>
                    <a:pt x="71244" y="43540"/>
                  </a:cubicBezTo>
                  <a:cubicBezTo>
                    <a:pt x="71280" y="39385"/>
                    <a:pt x="74456" y="37306"/>
                    <a:pt x="77632" y="37306"/>
                  </a:cubicBezTo>
                  <a:close/>
                  <a:moveTo>
                    <a:pt x="100947" y="37306"/>
                  </a:moveTo>
                  <a:cubicBezTo>
                    <a:pt x="104122" y="37306"/>
                    <a:pt x="107296" y="39383"/>
                    <a:pt x="107337" y="43540"/>
                  </a:cubicBezTo>
                  <a:cubicBezTo>
                    <a:pt x="106864" y="43438"/>
                    <a:pt x="106386" y="43388"/>
                    <a:pt x="105913" y="43388"/>
                  </a:cubicBezTo>
                  <a:cubicBezTo>
                    <a:pt x="104054" y="43388"/>
                    <a:pt x="102249" y="44154"/>
                    <a:pt x="100957" y="45547"/>
                  </a:cubicBezTo>
                  <a:cubicBezTo>
                    <a:pt x="99676" y="44167"/>
                    <a:pt x="97883" y="43387"/>
                    <a:pt x="96002" y="43387"/>
                  </a:cubicBezTo>
                  <a:cubicBezTo>
                    <a:pt x="95518" y="43387"/>
                    <a:pt x="95034" y="43441"/>
                    <a:pt x="94559" y="43540"/>
                  </a:cubicBezTo>
                  <a:cubicBezTo>
                    <a:pt x="94595" y="39385"/>
                    <a:pt x="97771" y="37306"/>
                    <a:pt x="100947" y="37306"/>
                  </a:cubicBezTo>
                  <a:close/>
                  <a:moveTo>
                    <a:pt x="54009" y="37465"/>
                  </a:moveTo>
                  <a:cubicBezTo>
                    <a:pt x="56582" y="37465"/>
                    <a:pt x="59156" y="38830"/>
                    <a:pt x="60061" y="41559"/>
                  </a:cubicBezTo>
                  <a:cubicBezTo>
                    <a:pt x="60285" y="42249"/>
                    <a:pt x="60393" y="42966"/>
                    <a:pt x="60393" y="43692"/>
                  </a:cubicBezTo>
                  <a:cubicBezTo>
                    <a:pt x="59920" y="43590"/>
                    <a:pt x="59442" y="43540"/>
                    <a:pt x="58969" y="43540"/>
                  </a:cubicBezTo>
                  <a:cubicBezTo>
                    <a:pt x="57110" y="43540"/>
                    <a:pt x="55305" y="44307"/>
                    <a:pt x="54013" y="45699"/>
                  </a:cubicBezTo>
                  <a:cubicBezTo>
                    <a:pt x="52739" y="44318"/>
                    <a:pt x="50951" y="43539"/>
                    <a:pt x="49072" y="43539"/>
                  </a:cubicBezTo>
                  <a:cubicBezTo>
                    <a:pt x="49061" y="43539"/>
                    <a:pt x="49051" y="43540"/>
                    <a:pt x="49040" y="43540"/>
                  </a:cubicBezTo>
                  <a:cubicBezTo>
                    <a:pt x="48556" y="43540"/>
                    <a:pt x="48072" y="43593"/>
                    <a:pt x="47597" y="43692"/>
                  </a:cubicBezTo>
                  <a:cubicBezTo>
                    <a:pt x="47597" y="42966"/>
                    <a:pt x="47714" y="42249"/>
                    <a:pt x="47938" y="41559"/>
                  </a:cubicBezTo>
                  <a:lnTo>
                    <a:pt x="47956" y="41550"/>
                  </a:lnTo>
                  <a:cubicBezTo>
                    <a:pt x="48865" y="38827"/>
                    <a:pt x="51437" y="37465"/>
                    <a:pt x="54009" y="37465"/>
                  </a:cubicBezTo>
                  <a:close/>
                  <a:moveTo>
                    <a:pt x="7163" y="37500"/>
                  </a:moveTo>
                  <a:cubicBezTo>
                    <a:pt x="10339" y="37500"/>
                    <a:pt x="13516" y="39579"/>
                    <a:pt x="13556" y="43737"/>
                  </a:cubicBezTo>
                  <a:cubicBezTo>
                    <a:pt x="13079" y="43632"/>
                    <a:pt x="12598" y="43582"/>
                    <a:pt x="12120" y="43582"/>
                  </a:cubicBezTo>
                  <a:cubicBezTo>
                    <a:pt x="10263" y="43582"/>
                    <a:pt x="8460" y="44350"/>
                    <a:pt x="7163" y="45739"/>
                  </a:cubicBezTo>
                  <a:lnTo>
                    <a:pt x="7163" y="45739"/>
                  </a:lnTo>
                  <a:cubicBezTo>
                    <a:pt x="5882" y="44362"/>
                    <a:pt x="4092" y="43584"/>
                    <a:pt x="2212" y="43584"/>
                  </a:cubicBezTo>
                  <a:cubicBezTo>
                    <a:pt x="1728" y="43584"/>
                    <a:pt x="1245" y="43638"/>
                    <a:pt x="770" y="43737"/>
                  </a:cubicBezTo>
                  <a:cubicBezTo>
                    <a:pt x="810" y="39579"/>
                    <a:pt x="3987" y="37500"/>
                    <a:pt x="7163" y="37500"/>
                  </a:cubicBezTo>
                  <a:close/>
                  <a:moveTo>
                    <a:pt x="30463" y="37509"/>
                  </a:moveTo>
                  <a:cubicBezTo>
                    <a:pt x="33636" y="37509"/>
                    <a:pt x="36811" y="39587"/>
                    <a:pt x="36854" y="43742"/>
                  </a:cubicBezTo>
                  <a:lnTo>
                    <a:pt x="36854" y="43742"/>
                  </a:lnTo>
                  <a:cubicBezTo>
                    <a:pt x="36384" y="43642"/>
                    <a:pt x="35912" y="43594"/>
                    <a:pt x="35443" y="43594"/>
                  </a:cubicBezTo>
                  <a:cubicBezTo>
                    <a:pt x="33580" y="43594"/>
                    <a:pt x="31775" y="44360"/>
                    <a:pt x="30483" y="45753"/>
                  </a:cubicBezTo>
                  <a:cubicBezTo>
                    <a:pt x="29201" y="44373"/>
                    <a:pt x="27409" y="43593"/>
                    <a:pt x="25528" y="43593"/>
                  </a:cubicBezTo>
                  <a:cubicBezTo>
                    <a:pt x="25044" y="43593"/>
                    <a:pt x="24560" y="43638"/>
                    <a:pt x="24085" y="43746"/>
                  </a:cubicBezTo>
                  <a:cubicBezTo>
                    <a:pt x="24116" y="39588"/>
                    <a:pt x="27288" y="37509"/>
                    <a:pt x="30463" y="37509"/>
                  </a:cubicBezTo>
                  <a:close/>
                  <a:moveTo>
                    <a:pt x="119327" y="43718"/>
                  </a:moveTo>
                  <a:cubicBezTo>
                    <a:pt x="121267" y="43718"/>
                    <a:pt x="123141" y="44520"/>
                    <a:pt x="124478" y="45968"/>
                  </a:cubicBezTo>
                  <a:cubicBezTo>
                    <a:pt x="124458" y="45968"/>
                    <a:pt x="124439" y="45968"/>
                    <a:pt x="124419" y="45968"/>
                  </a:cubicBezTo>
                  <a:cubicBezTo>
                    <a:pt x="122550" y="45968"/>
                    <a:pt x="120782" y="46806"/>
                    <a:pt x="119541" y="48109"/>
                  </a:cubicBezTo>
                  <a:cubicBezTo>
                    <a:pt x="119622" y="46514"/>
                    <a:pt x="119039" y="45018"/>
                    <a:pt x="118045" y="43835"/>
                  </a:cubicBezTo>
                  <a:cubicBezTo>
                    <a:pt x="118472" y="43756"/>
                    <a:pt x="118901" y="43718"/>
                    <a:pt x="119327" y="43718"/>
                  </a:cubicBezTo>
                  <a:close/>
                  <a:moveTo>
                    <a:pt x="129624" y="43718"/>
                  </a:moveTo>
                  <a:cubicBezTo>
                    <a:pt x="130049" y="43718"/>
                    <a:pt x="130477" y="43756"/>
                    <a:pt x="130903" y="43835"/>
                  </a:cubicBezTo>
                  <a:cubicBezTo>
                    <a:pt x="129908" y="45018"/>
                    <a:pt x="129326" y="46523"/>
                    <a:pt x="129415" y="48109"/>
                  </a:cubicBezTo>
                  <a:cubicBezTo>
                    <a:pt x="128165" y="46806"/>
                    <a:pt x="126397" y="45968"/>
                    <a:pt x="124537" y="45968"/>
                  </a:cubicBezTo>
                  <a:cubicBezTo>
                    <a:pt x="124517" y="45968"/>
                    <a:pt x="124498" y="45968"/>
                    <a:pt x="124478" y="45968"/>
                  </a:cubicBezTo>
                  <a:cubicBezTo>
                    <a:pt x="125815" y="44520"/>
                    <a:pt x="127689" y="43718"/>
                    <a:pt x="129624" y="43718"/>
                  </a:cubicBezTo>
                  <a:close/>
                  <a:moveTo>
                    <a:pt x="82779" y="43762"/>
                  </a:moveTo>
                  <a:cubicBezTo>
                    <a:pt x="83204" y="43762"/>
                    <a:pt x="83632" y="43801"/>
                    <a:pt x="84057" y="43880"/>
                  </a:cubicBezTo>
                  <a:cubicBezTo>
                    <a:pt x="83063" y="45063"/>
                    <a:pt x="82480" y="46559"/>
                    <a:pt x="82561" y="48154"/>
                  </a:cubicBezTo>
                  <a:cubicBezTo>
                    <a:pt x="81320" y="46851"/>
                    <a:pt x="79552" y="46012"/>
                    <a:pt x="77683" y="46012"/>
                  </a:cubicBezTo>
                  <a:cubicBezTo>
                    <a:pt x="77666" y="46012"/>
                    <a:pt x="77650" y="46012"/>
                    <a:pt x="77633" y="46013"/>
                  </a:cubicBezTo>
                  <a:lnTo>
                    <a:pt x="77633" y="46013"/>
                  </a:lnTo>
                  <a:cubicBezTo>
                    <a:pt x="78970" y="44565"/>
                    <a:pt x="80844" y="43762"/>
                    <a:pt x="82779" y="43762"/>
                  </a:cubicBezTo>
                  <a:close/>
                  <a:moveTo>
                    <a:pt x="59124" y="43911"/>
                  </a:moveTo>
                  <a:cubicBezTo>
                    <a:pt x="59554" y="43911"/>
                    <a:pt x="59988" y="43951"/>
                    <a:pt x="60420" y="44032"/>
                  </a:cubicBezTo>
                  <a:cubicBezTo>
                    <a:pt x="59425" y="45224"/>
                    <a:pt x="58843" y="46721"/>
                    <a:pt x="58932" y="48316"/>
                  </a:cubicBezTo>
                  <a:lnTo>
                    <a:pt x="58923" y="48307"/>
                  </a:lnTo>
                  <a:cubicBezTo>
                    <a:pt x="57682" y="47003"/>
                    <a:pt x="55914" y="46165"/>
                    <a:pt x="54045" y="46165"/>
                  </a:cubicBezTo>
                  <a:cubicBezTo>
                    <a:pt x="54026" y="46165"/>
                    <a:pt x="54006" y="46165"/>
                    <a:pt x="53986" y="46165"/>
                  </a:cubicBezTo>
                  <a:cubicBezTo>
                    <a:pt x="53966" y="46165"/>
                    <a:pt x="53947" y="46165"/>
                    <a:pt x="53927" y="46165"/>
                  </a:cubicBezTo>
                  <a:cubicBezTo>
                    <a:pt x="52067" y="46165"/>
                    <a:pt x="50299" y="47003"/>
                    <a:pt x="49049" y="48307"/>
                  </a:cubicBezTo>
                  <a:cubicBezTo>
                    <a:pt x="49138" y="46712"/>
                    <a:pt x="48556" y="45206"/>
                    <a:pt x="47561" y="44032"/>
                  </a:cubicBezTo>
                  <a:cubicBezTo>
                    <a:pt x="47990" y="43953"/>
                    <a:pt x="48420" y="43914"/>
                    <a:pt x="48848" y="43914"/>
                  </a:cubicBezTo>
                  <a:cubicBezTo>
                    <a:pt x="50781" y="43914"/>
                    <a:pt x="52652" y="44711"/>
                    <a:pt x="53995" y="46156"/>
                  </a:cubicBezTo>
                  <a:cubicBezTo>
                    <a:pt x="55328" y="44713"/>
                    <a:pt x="57194" y="43911"/>
                    <a:pt x="59124" y="43911"/>
                  </a:cubicBezTo>
                  <a:close/>
                  <a:moveTo>
                    <a:pt x="25317" y="43968"/>
                  </a:moveTo>
                  <a:cubicBezTo>
                    <a:pt x="27250" y="43968"/>
                    <a:pt x="29122" y="44764"/>
                    <a:pt x="30465" y="46210"/>
                  </a:cubicBezTo>
                  <a:lnTo>
                    <a:pt x="30465" y="46210"/>
                  </a:lnTo>
                  <a:cubicBezTo>
                    <a:pt x="30462" y="46210"/>
                    <a:pt x="30459" y="46210"/>
                    <a:pt x="30456" y="46210"/>
                  </a:cubicBezTo>
                  <a:cubicBezTo>
                    <a:pt x="30446" y="46210"/>
                    <a:pt x="30436" y="46210"/>
                    <a:pt x="30426" y="46210"/>
                  </a:cubicBezTo>
                  <a:cubicBezTo>
                    <a:pt x="28546" y="46210"/>
                    <a:pt x="26775" y="47041"/>
                    <a:pt x="25519" y="48351"/>
                  </a:cubicBezTo>
                  <a:cubicBezTo>
                    <a:pt x="25608" y="46765"/>
                    <a:pt x="25026" y="45269"/>
                    <a:pt x="24031" y="44086"/>
                  </a:cubicBezTo>
                  <a:cubicBezTo>
                    <a:pt x="24460" y="44007"/>
                    <a:pt x="24890" y="43968"/>
                    <a:pt x="25317" y="43968"/>
                  </a:cubicBezTo>
                  <a:close/>
                  <a:moveTo>
                    <a:pt x="106094" y="43751"/>
                  </a:moveTo>
                  <a:cubicBezTo>
                    <a:pt x="106570" y="43751"/>
                    <a:pt x="107049" y="43799"/>
                    <a:pt x="107525" y="43898"/>
                  </a:cubicBezTo>
                  <a:cubicBezTo>
                    <a:pt x="106512" y="45161"/>
                    <a:pt x="105939" y="46747"/>
                    <a:pt x="106127" y="48423"/>
                  </a:cubicBezTo>
                  <a:lnTo>
                    <a:pt x="106118" y="48414"/>
                  </a:lnTo>
                  <a:cubicBezTo>
                    <a:pt x="104866" y="46958"/>
                    <a:pt x="102990" y="46012"/>
                    <a:pt x="100995" y="46012"/>
                  </a:cubicBezTo>
                  <a:cubicBezTo>
                    <a:pt x="100976" y="46012"/>
                    <a:pt x="100958" y="46013"/>
                    <a:pt x="100939" y="46013"/>
                  </a:cubicBezTo>
                  <a:cubicBezTo>
                    <a:pt x="100919" y="46012"/>
                    <a:pt x="100899" y="46012"/>
                    <a:pt x="100879" y="46012"/>
                  </a:cubicBezTo>
                  <a:cubicBezTo>
                    <a:pt x="99020" y="46012"/>
                    <a:pt x="97252" y="46842"/>
                    <a:pt x="96011" y="48154"/>
                  </a:cubicBezTo>
                  <a:cubicBezTo>
                    <a:pt x="96091" y="46559"/>
                    <a:pt x="95509" y="45054"/>
                    <a:pt x="94514" y="43880"/>
                  </a:cubicBezTo>
                  <a:cubicBezTo>
                    <a:pt x="94946" y="43798"/>
                    <a:pt x="95380" y="43758"/>
                    <a:pt x="95811" y="43758"/>
                  </a:cubicBezTo>
                  <a:cubicBezTo>
                    <a:pt x="97740" y="43758"/>
                    <a:pt x="99607" y="44561"/>
                    <a:pt x="100948" y="46004"/>
                  </a:cubicBezTo>
                  <a:cubicBezTo>
                    <a:pt x="102286" y="44551"/>
                    <a:pt x="104160" y="43751"/>
                    <a:pt x="106094" y="43751"/>
                  </a:cubicBezTo>
                  <a:close/>
                  <a:moveTo>
                    <a:pt x="70812" y="39306"/>
                  </a:moveTo>
                  <a:cubicBezTo>
                    <a:pt x="71289" y="39306"/>
                    <a:pt x="71770" y="39355"/>
                    <a:pt x="72248" y="39454"/>
                  </a:cubicBezTo>
                  <a:cubicBezTo>
                    <a:pt x="71271" y="40699"/>
                    <a:pt x="70742" y="42276"/>
                    <a:pt x="70939" y="43925"/>
                  </a:cubicBezTo>
                  <a:cubicBezTo>
                    <a:pt x="71449" y="43811"/>
                    <a:pt x="71962" y="43756"/>
                    <a:pt x="72472" y="43756"/>
                  </a:cubicBezTo>
                  <a:cubicBezTo>
                    <a:pt x="74409" y="43756"/>
                    <a:pt x="76285" y="44558"/>
                    <a:pt x="77633" y="46013"/>
                  </a:cubicBezTo>
                  <a:lnTo>
                    <a:pt x="77633" y="46013"/>
                  </a:lnTo>
                  <a:cubicBezTo>
                    <a:pt x="77630" y="46013"/>
                    <a:pt x="77627" y="46013"/>
                    <a:pt x="77624" y="46013"/>
                  </a:cubicBezTo>
                  <a:cubicBezTo>
                    <a:pt x="77606" y="46013"/>
                    <a:pt x="77588" y="46012"/>
                    <a:pt x="77570" y="46012"/>
                  </a:cubicBezTo>
                  <a:cubicBezTo>
                    <a:pt x="75529" y="46012"/>
                    <a:pt x="73598" y="47021"/>
                    <a:pt x="72346" y="48540"/>
                  </a:cubicBezTo>
                  <a:cubicBezTo>
                    <a:pt x="72703" y="44850"/>
                    <a:pt x="69416" y="41568"/>
                    <a:pt x="65713" y="41568"/>
                  </a:cubicBezTo>
                  <a:cubicBezTo>
                    <a:pt x="65693" y="41568"/>
                    <a:pt x="65673" y="41568"/>
                    <a:pt x="65653" y="41568"/>
                  </a:cubicBezTo>
                  <a:lnTo>
                    <a:pt x="65653" y="41559"/>
                  </a:lnTo>
                  <a:cubicBezTo>
                    <a:pt x="66997" y="40107"/>
                    <a:pt x="68873" y="39306"/>
                    <a:pt x="70812" y="39306"/>
                  </a:cubicBezTo>
                  <a:close/>
                  <a:moveTo>
                    <a:pt x="35618" y="43957"/>
                  </a:moveTo>
                  <a:cubicBezTo>
                    <a:pt x="36091" y="43957"/>
                    <a:pt x="36568" y="44006"/>
                    <a:pt x="37042" y="44104"/>
                  </a:cubicBezTo>
                  <a:cubicBezTo>
                    <a:pt x="36020" y="45350"/>
                    <a:pt x="35456" y="46945"/>
                    <a:pt x="35635" y="48620"/>
                  </a:cubicBezTo>
                  <a:cubicBezTo>
                    <a:pt x="34383" y="47164"/>
                    <a:pt x="32507" y="46210"/>
                    <a:pt x="30511" y="46210"/>
                  </a:cubicBezTo>
                  <a:cubicBezTo>
                    <a:pt x="30496" y="46210"/>
                    <a:pt x="30480" y="46210"/>
                    <a:pt x="30465" y="46210"/>
                  </a:cubicBezTo>
                  <a:lnTo>
                    <a:pt x="30465" y="46210"/>
                  </a:lnTo>
                  <a:cubicBezTo>
                    <a:pt x="31804" y="44762"/>
                    <a:pt x="33682" y="43957"/>
                    <a:pt x="35618" y="43957"/>
                  </a:cubicBezTo>
                  <a:close/>
                  <a:moveTo>
                    <a:pt x="112822" y="41864"/>
                  </a:moveTo>
                  <a:cubicBezTo>
                    <a:pt x="115997" y="41864"/>
                    <a:pt x="119174" y="43943"/>
                    <a:pt x="119218" y="48100"/>
                  </a:cubicBezTo>
                  <a:cubicBezTo>
                    <a:pt x="118743" y="47999"/>
                    <a:pt x="118265" y="47949"/>
                    <a:pt x="117790" y="47949"/>
                  </a:cubicBezTo>
                  <a:cubicBezTo>
                    <a:pt x="115926" y="47949"/>
                    <a:pt x="114120" y="48715"/>
                    <a:pt x="112821" y="50108"/>
                  </a:cubicBezTo>
                  <a:cubicBezTo>
                    <a:pt x="111548" y="48728"/>
                    <a:pt x="109756" y="47948"/>
                    <a:pt x="107874" y="47948"/>
                  </a:cubicBezTo>
                  <a:cubicBezTo>
                    <a:pt x="107391" y="47948"/>
                    <a:pt x="106907" y="48002"/>
                    <a:pt x="106432" y="48100"/>
                  </a:cubicBezTo>
                  <a:cubicBezTo>
                    <a:pt x="106472" y="43943"/>
                    <a:pt x="109646" y="41864"/>
                    <a:pt x="112822" y="41864"/>
                  </a:cubicBezTo>
                  <a:close/>
                  <a:moveTo>
                    <a:pt x="136132" y="41864"/>
                  </a:moveTo>
                  <a:cubicBezTo>
                    <a:pt x="139308" y="41864"/>
                    <a:pt x="142484" y="43943"/>
                    <a:pt x="142525" y="48100"/>
                  </a:cubicBezTo>
                  <a:cubicBezTo>
                    <a:pt x="142051" y="47999"/>
                    <a:pt x="141574" y="47949"/>
                    <a:pt x="141100" y="47949"/>
                  </a:cubicBezTo>
                  <a:cubicBezTo>
                    <a:pt x="139242" y="47949"/>
                    <a:pt x="137437" y="48715"/>
                    <a:pt x="136145" y="50108"/>
                  </a:cubicBezTo>
                  <a:cubicBezTo>
                    <a:pt x="134863" y="48728"/>
                    <a:pt x="133071" y="47948"/>
                    <a:pt x="131190" y="47948"/>
                  </a:cubicBezTo>
                  <a:cubicBezTo>
                    <a:pt x="130706" y="47948"/>
                    <a:pt x="130222" y="48002"/>
                    <a:pt x="129747" y="48100"/>
                  </a:cubicBezTo>
                  <a:cubicBezTo>
                    <a:pt x="129783" y="43943"/>
                    <a:pt x="132957" y="41864"/>
                    <a:pt x="136132" y="41864"/>
                  </a:cubicBezTo>
                  <a:close/>
                  <a:moveTo>
                    <a:pt x="89293" y="41912"/>
                  </a:moveTo>
                  <a:cubicBezTo>
                    <a:pt x="92468" y="41912"/>
                    <a:pt x="95642" y="43988"/>
                    <a:pt x="95679" y="48143"/>
                  </a:cubicBezTo>
                  <a:lnTo>
                    <a:pt x="95679" y="48143"/>
                  </a:lnTo>
                  <a:cubicBezTo>
                    <a:pt x="95207" y="48043"/>
                    <a:pt x="94732" y="47994"/>
                    <a:pt x="94260" y="47994"/>
                  </a:cubicBezTo>
                  <a:cubicBezTo>
                    <a:pt x="92399" y="47994"/>
                    <a:pt x="90599" y="48760"/>
                    <a:pt x="89299" y="50152"/>
                  </a:cubicBezTo>
                  <a:cubicBezTo>
                    <a:pt x="88018" y="48773"/>
                    <a:pt x="86226" y="47993"/>
                    <a:pt x="84344" y="47993"/>
                  </a:cubicBezTo>
                  <a:cubicBezTo>
                    <a:pt x="83860" y="47993"/>
                    <a:pt x="83376" y="48047"/>
                    <a:pt x="82902" y="48145"/>
                  </a:cubicBezTo>
                  <a:cubicBezTo>
                    <a:pt x="82937" y="43991"/>
                    <a:pt x="86116" y="41912"/>
                    <a:pt x="89293" y="41912"/>
                  </a:cubicBezTo>
                  <a:close/>
                  <a:moveTo>
                    <a:pt x="42335" y="42067"/>
                  </a:moveTo>
                  <a:cubicBezTo>
                    <a:pt x="45509" y="42067"/>
                    <a:pt x="48681" y="44143"/>
                    <a:pt x="48726" y="48298"/>
                  </a:cubicBezTo>
                  <a:lnTo>
                    <a:pt x="48726" y="48298"/>
                  </a:lnTo>
                  <a:cubicBezTo>
                    <a:pt x="48251" y="48196"/>
                    <a:pt x="47772" y="48146"/>
                    <a:pt x="47298" y="48146"/>
                  </a:cubicBezTo>
                  <a:cubicBezTo>
                    <a:pt x="45434" y="48146"/>
                    <a:pt x="43630" y="48912"/>
                    <a:pt x="42337" y="50305"/>
                  </a:cubicBezTo>
                  <a:cubicBezTo>
                    <a:pt x="41056" y="48925"/>
                    <a:pt x="39264" y="48145"/>
                    <a:pt x="37382" y="48145"/>
                  </a:cubicBezTo>
                  <a:cubicBezTo>
                    <a:pt x="36898" y="48145"/>
                    <a:pt x="36415" y="48199"/>
                    <a:pt x="35940" y="48307"/>
                  </a:cubicBezTo>
                  <a:cubicBezTo>
                    <a:pt x="35980" y="44148"/>
                    <a:pt x="39158" y="42067"/>
                    <a:pt x="42335" y="42067"/>
                  </a:cubicBezTo>
                  <a:close/>
                  <a:moveTo>
                    <a:pt x="65651" y="42067"/>
                  </a:moveTo>
                  <a:cubicBezTo>
                    <a:pt x="68826" y="42067"/>
                    <a:pt x="72001" y="44146"/>
                    <a:pt x="72041" y="48307"/>
                  </a:cubicBezTo>
                  <a:cubicBezTo>
                    <a:pt x="71563" y="48202"/>
                    <a:pt x="71080" y="48150"/>
                    <a:pt x="70601" y="48150"/>
                  </a:cubicBezTo>
                  <a:cubicBezTo>
                    <a:pt x="68748" y="48150"/>
                    <a:pt x="66948" y="48916"/>
                    <a:pt x="65653" y="50305"/>
                  </a:cubicBezTo>
                  <a:cubicBezTo>
                    <a:pt x="64371" y="48934"/>
                    <a:pt x="62579" y="48145"/>
                    <a:pt x="60697" y="48145"/>
                  </a:cubicBezTo>
                  <a:cubicBezTo>
                    <a:pt x="60214" y="48145"/>
                    <a:pt x="59730" y="48199"/>
                    <a:pt x="59255" y="48307"/>
                  </a:cubicBezTo>
                  <a:cubicBezTo>
                    <a:pt x="59295" y="44148"/>
                    <a:pt x="62473" y="42067"/>
                    <a:pt x="65651" y="42067"/>
                  </a:cubicBezTo>
                  <a:close/>
                  <a:moveTo>
                    <a:pt x="18806" y="42117"/>
                  </a:moveTo>
                  <a:cubicBezTo>
                    <a:pt x="21981" y="42117"/>
                    <a:pt x="25156" y="44198"/>
                    <a:pt x="25196" y="48360"/>
                  </a:cubicBezTo>
                  <a:cubicBezTo>
                    <a:pt x="24717" y="48255"/>
                    <a:pt x="24234" y="48204"/>
                    <a:pt x="23755" y="48204"/>
                  </a:cubicBezTo>
                  <a:cubicBezTo>
                    <a:pt x="21902" y="48204"/>
                    <a:pt x="20103" y="48970"/>
                    <a:pt x="18807" y="50359"/>
                  </a:cubicBezTo>
                  <a:cubicBezTo>
                    <a:pt x="17526" y="48988"/>
                    <a:pt x="15734" y="48199"/>
                    <a:pt x="13852" y="48199"/>
                  </a:cubicBezTo>
                  <a:cubicBezTo>
                    <a:pt x="13368" y="48199"/>
                    <a:pt x="12884" y="48253"/>
                    <a:pt x="12409" y="48360"/>
                  </a:cubicBezTo>
                  <a:cubicBezTo>
                    <a:pt x="12454" y="44198"/>
                    <a:pt x="15631" y="42117"/>
                    <a:pt x="18806" y="42117"/>
                  </a:cubicBezTo>
                  <a:close/>
                  <a:moveTo>
                    <a:pt x="117967" y="48323"/>
                  </a:moveTo>
                  <a:cubicBezTo>
                    <a:pt x="118392" y="48323"/>
                    <a:pt x="118820" y="48362"/>
                    <a:pt x="119245" y="48441"/>
                  </a:cubicBezTo>
                  <a:cubicBezTo>
                    <a:pt x="118253" y="49621"/>
                    <a:pt x="117671" y="51114"/>
                    <a:pt x="117757" y="52706"/>
                  </a:cubicBezTo>
                  <a:lnTo>
                    <a:pt x="117757" y="52706"/>
                  </a:lnTo>
                  <a:cubicBezTo>
                    <a:pt x="116507" y="51403"/>
                    <a:pt x="114740" y="50573"/>
                    <a:pt x="112880" y="50573"/>
                  </a:cubicBezTo>
                  <a:cubicBezTo>
                    <a:pt x="112860" y="50573"/>
                    <a:pt x="112840" y="50573"/>
                    <a:pt x="112821" y="50574"/>
                  </a:cubicBezTo>
                  <a:cubicBezTo>
                    <a:pt x="114158" y="49126"/>
                    <a:pt x="116031" y="48323"/>
                    <a:pt x="117967" y="48323"/>
                  </a:cubicBezTo>
                  <a:close/>
                  <a:moveTo>
                    <a:pt x="130990" y="48323"/>
                  </a:moveTo>
                  <a:cubicBezTo>
                    <a:pt x="132925" y="48323"/>
                    <a:pt x="134799" y="49126"/>
                    <a:pt x="136136" y="50574"/>
                  </a:cubicBezTo>
                  <a:cubicBezTo>
                    <a:pt x="136116" y="50573"/>
                    <a:pt x="136096" y="50573"/>
                    <a:pt x="136077" y="50573"/>
                  </a:cubicBezTo>
                  <a:cubicBezTo>
                    <a:pt x="134208" y="50573"/>
                    <a:pt x="132440" y="51412"/>
                    <a:pt x="131199" y="52715"/>
                  </a:cubicBezTo>
                  <a:cubicBezTo>
                    <a:pt x="131279" y="51120"/>
                    <a:pt x="130697" y="49624"/>
                    <a:pt x="129711" y="48441"/>
                  </a:cubicBezTo>
                  <a:cubicBezTo>
                    <a:pt x="130137" y="48362"/>
                    <a:pt x="130565" y="48323"/>
                    <a:pt x="130990" y="48323"/>
                  </a:cubicBezTo>
                  <a:close/>
                  <a:moveTo>
                    <a:pt x="94437" y="48359"/>
                  </a:moveTo>
                  <a:cubicBezTo>
                    <a:pt x="94862" y="48359"/>
                    <a:pt x="95289" y="48398"/>
                    <a:pt x="95715" y="48477"/>
                  </a:cubicBezTo>
                  <a:cubicBezTo>
                    <a:pt x="94722" y="49666"/>
                    <a:pt x="94140" y="51168"/>
                    <a:pt x="94227" y="52750"/>
                  </a:cubicBezTo>
                  <a:lnTo>
                    <a:pt x="94227" y="52750"/>
                  </a:lnTo>
                  <a:cubicBezTo>
                    <a:pt x="92986" y="51447"/>
                    <a:pt x="91219" y="50618"/>
                    <a:pt x="89350" y="50618"/>
                  </a:cubicBezTo>
                  <a:cubicBezTo>
                    <a:pt x="89330" y="50618"/>
                    <a:pt x="89310" y="50618"/>
                    <a:pt x="89290" y="50618"/>
                  </a:cubicBezTo>
                  <a:cubicBezTo>
                    <a:pt x="89270" y="50618"/>
                    <a:pt x="89250" y="50618"/>
                    <a:pt x="89231" y="50618"/>
                  </a:cubicBezTo>
                  <a:cubicBezTo>
                    <a:pt x="87362" y="50618"/>
                    <a:pt x="85603" y="51448"/>
                    <a:pt x="84353" y="52751"/>
                  </a:cubicBezTo>
                  <a:cubicBezTo>
                    <a:pt x="84443" y="51165"/>
                    <a:pt x="83860" y="49660"/>
                    <a:pt x="82866" y="48477"/>
                  </a:cubicBezTo>
                  <a:cubicBezTo>
                    <a:pt x="83291" y="48398"/>
                    <a:pt x="83719" y="48359"/>
                    <a:pt x="84144" y="48359"/>
                  </a:cubicBezTo>
                  <a:cubicBezTo>
                    <a:pt x="86080" y="48359"/>
                    <a:pt x="87955" y="49162"/>
                    <a:pt x="89299" y="50609"/>
                  </a:cubicBezTo>
                  <a:cubicBezTo>
                    <a:pt x="90637" y="49162"/>
                    <a:pt x="92504" y="48359"/>
                    <a:pt x="94437" y="48359"/>
                  </a:cubicBezTo>
                  <a:close/>
                  <a:moveTo>
                    <a:pt x="47485" y="48520"/>
                  </a:moveTo>
                  <a:cubicBezTo>
                    <a:pt x="47909" y="48520"/>
                    <a:pt x="48337" y="48559"/>
                    <a:pt x="48762" y="48638"/>
                  </a:cubicBezTo>
                  <a:cubicBezTo>
                    <a:pt x="47767" y="49821"/>
                    <a:pt x="47185" y="51326"/>
                    <a:pt x="47275" y="52912"/>
                  </a:cubicBezTo>
                  <a:cubicBezTo>
                    <a:pt x="46025" y="51609"/>
                    <a:pt x="44257" y="50779"/>
                    <a:pt x="42397" y="50779"/>
                  </a:cubicBezTo>
                  <a:cubicBezTo>
                    <a:pt x="42377" y="50779"/>
                    <a:pt x="42357" y="50779"/>
                    <a:pt x="42337" y="50780"/>
                  </a:cubicBezTo>
                  <a:cubicBezTo>
                    <a:pt x="43675" y="49325"/>
                    <a:pt x="45549" y="48520"/>
                    <a:pt x="47485" y="48520"/>
                  </a:cubicBezTo>
                  <a:close/>
                  <a:moveTo>
                    <a:pt x="60501" y="48529"/>
                  </a:moveTo>
                  <a:cubicBezTo>
                    <a:pt x="62439" y="48529"/>
                    <a:pt x="64308" y="49332"/>
                    <a:pt x="65653" y="50780"/>
                  </a:cubicBezTo>
                  <a:cubicBezTo>
                    <a:pt x="65633" y="50779"/>
                    <a:pt x="65613" y="50779"/>
                    <a:pt x="65593" y="50779"/>
                  </a:cubicBezTo>
                  <a:cubicBezTo>
                    <a:pt x="63725" y="50779"/>
                    <a:pt x="61957" y="51618"/>
                    <a:pt x="60715" y="52921"/>
                  </a:cubicBezTo>
                  <a:cubicBezTo>
                    <a:pt x="60796" y="51326"/>
                    <a:pt x="60214" y="49830"/>
                    <a:pt x="59219" y="48647"/>
                  </a:cubicBezTo>
                  <a:cubicBezTo>
                    <a:pt x="59646" y="48568"/>
                    <a:pt x="60075" y="48529"/>
                    <a:pt x="60501" y="48529"/>
                  </a:cubicBezTo>
                  <a:close/>
                  <a:moveTo>
                    <a:pt x="107662" y="48316"/>
                  </a:moveTo>
                  <a:cubicBezTo>
                    <a:pt x="109596" y="48316"/>
                    <a:pt x="111472" y="49118"/>
                    <a:pt x="112821" y="50574"/>
                  </a:cubicBezTo>
                  <a:cubicBezTo>
                    <a:pt x="112802" y="50573"/>
                    <a:pt x="112783" y="50573"/>
                    <a:pt x="112765" y="50573"/>
                  </a:cubicBezTo>
                  <a:cubicBezTo>
                    <a:pt x="110778" y="50573"/>
                    <a:pt x="108902" y="51519"/>
                    <a:pt x="107650" y="52966"/>
                  </a:cubicBezTo>
                  <a:lnTo>
                    <a:pt x="107650" y="52966"/>
                  </a:lnTo>
                  <a:cubicBezTo>
                    <a:pt x="107803" y="51290"/>
                    <a:pt x="107211" y="49713"/>
                    <a:pt x="106172" y="48477"/>
                  </a:cubicBezTo>
                  <a:cubicBezTo>
                    <a:pt x="106667" y="48369"/>
                    <a:pt x="107167" y="48316"/>
                    <a:pt x="107662" y="48316"/>
                  </a:cubicBezTo>
                  <a:close/>
                  <a:moveTo>
                    <a:pt x="13659" y="48573"/>
                  </a:moveTo>
                  <a:cubicBezTo>
                    <a:pt x="15592" y="48573"/>
                    <a:pt x="17464" y="49371"/>
                    <a:pt x="18807" y="50824"/>
                  </a:cubicBezTo>
                  <a:cubicBezTo>
                    <a:pt x="18787" y="50824"/>
                    <a:pt x="18768" y="50824"/>
                    <a:pt x="18748" y="50824"/>
                  </a:cubicBezTo>
                  <a:cubicBezTo>
                    <a:pt x="16879" y="50824"/>
                    <a:pt x="15111" y="51663"/>
                    <a:pt x="13870" y="52966"/>
                  </a:cubicBezTo>
                  <a:cubicBezTo>
                    <a:pt x="13951" y="51371"/>
                    <a:pt x="13368" y="49875"/>
                    <a:pt x="12374" y="48692"/>
                  </a:cubicBezTo>
                  <a:cubicBezTo>
                    <a:pt x="12802" y="48612"/>
                    <a:pt x="13232" y="48573"/>
                    <a:pt x="13659" y="48573"/>
                  </a:cubicBezTo>
                  <a:close/>
                  <a:moveTo>
                    <a:pt x="23953" y="48574"/>
                  </a:moveTo>
                  <a:cubicBezTo>
                    <a:pt x="24378" y="48574"/>
                    <a:pt x="24806" y="48613"/>
                    <a:pt x="25232" y="48692"/>
                  </a:cubicBezTo>
                  <a:cubicBezTo>
                    <a:pt x="24237" y="49875"/>
                    <a:pt x="23655" y="51371"/>
                    <a:pt x="23744" y="52966"/>
                  </a:cubicBezTo>
                  <a:cubicBezTo>
                    <a:pt x="22494" y="51663"/>
                    <a:pt x="20726" y="50824"/>
                    <a:pt x="18866" y="50824"/>
                  </a:cubicBezTo>
                  <a:cubicBezTo>
                    <a:pt x="18846" y="50824"/>
                    <a:pt x="18827" y="50824"/>
                    <a:pt x="18807" y="50824"/>
                  </a:cubicBezTo>
                  <a:cubicBezTo>
                    <a:pt x="20144" y="49377"/>
                    <a:pt x="22018" y="48574"/>
                    <a:pt x="23953" y="48574"/>
                  </a:cubicBezTo>
                  <a:close/>
                  <a:moveTo>
                    <a:pt x="37179" y="48522"/>
                  </a:moveTo>
                  <a:cubicBezTo>
                    <a:pt x="39113" y="48522"/>
                    <a:pt x="40989" y="49325"/>
                    <a:pt x="42337" y="50780"/>
                  </a:cubicBezTo>
                  <a:cubicBezTo>
                    <a:pt x="42319" y="50779"/>
                    <a:pt x="42300" y="50779"/>
                    <a:pt x="42282" y="50779"/>
                  </a:cubicBezTo>
                  <a:cubicBezTo>
                    <a:pt x="40295" y="50779"/>
                    <a:pt x="38419" y="51725"/>
                    <a:pt x="37167" y="53172"/>
                  </a:cubicBezTo>
                  <a:cubicBezTo>
                    <a:pt x="37320" y="51496"/>
                    <a:pt x="36728" y="49910"/>
                    <a:pt x="35689" y="48683"/>
                  </a:cubicBezTo>
                  <a:cubicBezTo>
                    <a:pt x="36184" y="48575"/>
                    <a:pt x="36683" y="48522"/>
                    <a:pt x="37179" y="48522"/>
                  </a:cubicBezTo>
                  <a:close/>
                  <a:moveTo>
                    <a:pt x="124475" y="46470"/>
                  </a:moveTo>
                  <a:cubicBezTo>
                    <a:pt x="127650" y="46470"/>
                    <a:pt x="130827" y="48548"/>
                    <a:pt x="130867" y="52706"/>
                  </a:cubicBezTo>
                  <a:cubicBezTo>
                    <a:pt x="130388" y="52601"/>
                    <a:pt x="129906" y="52550"/>
                    <a:pt x="129426" y="52550"/>
                  </a:cubicBezTo>
                  <a:cubicBezTo>
                    <a:pt x="127574" y="52550"/>
                    <a:pt x="125776" y="53316"/>
                    <a:pt x="124487" y="54704"/>
                  </a:cubicBezTo>
                  <a:cubicBezTo>
                    <a:pt x="123206" y="53333"/>
                    <a:pt x="121414" y="52545"/>
                    <a:pt x="119532" y="52545"/>
                  </a:cubicBezTo>
                  <a:cubicBezTo>
                    <a:pt x="119048" y="52545"/>
                    <a:pt x="118564" y="52599"/>
                    <a:pt x="118089" y="52706"/>
                  </a:cubicBezTo>
                  <a:cubicBezTo>
                    <a:pt x="118125" y="48548"/>
                    <a:pt x="121299" y="46470"/>
                    <a:pt x="124475" y="46470"/>
                  </a:cubicBezTo>
                  <a:close/>
                  <a:moveTo>
                    <a:pt x="77635" y="46519"/>
                  </a:moveTo>
                  <a:cubicBezTo>
                    <a:pt x="80808" y="46519"/>
                    <a:pt x="83981" y="48596"/>
                    <a:pt x="84022" y="52751"/>
                  </a:cubicBezTo>
                  <a:lnTo>
                    <a:pt x="84031" y="52760"/>
                  </a:lnTo>
                  <a:cubicBezTo>
                    <a:pt x="83550" y="52655"/>
                    <a:pt x="83066" y="52604"/>
                    <a:pt x="82586" y="52604"/>
                  </a:cubicBezTo>
                  <a:cubicBezTo>
                    <a:pt x="80731" y="52604"/>
                    <a:pt x="78937" y="53370"/>
                    <a:pt x="77642" y="54758"/>
                  </a:cubicBezTo>
                  <a:cubicBezTo>
                    <a:pt x="76360" y="53378"/>
                    <a:pt x="74568" y="52599"/>
                    <a:pt x="72696" y="52599"/>
                  </a:cubicBezTo>
                  <a:cubicBezTo>
                    <a:pt x="72203" y="52599"/>
                    <a:pt x="71719" y="52652"/>
                    <a:pt x="71244" y="52760"/>
                  </a:cubicBezTo>
                  <a:cubicBezTo>
                    <a:pt x="71280" y="48600"/>
                    <a:pt x="74457" y="46519"/>
                    <a:pt x="77635" y="46519"/>
                  </a:cubicBezTo>
                  <a:close/>
                  <a:moveTo>
                    <a:pt x="100946" y="46509"/>
                  </a:moveTo>
                  <a:cubicBezTo>
                    <a:pt x="104122" y="46509"/>
                    <a:pt x="107296" y="48585"/>
                    <a:pt x="107337" y="52742"/>
                  </a:cubicBezTo>
                  <a:cubicBezTo>
                    <a:pt x="106865" y="52641"/>
                    <a:pt x="106389" y="52591"/>
                    <a:pt x="105917" y="52591"/>
                  </a:cubicBezTo>
                  <a:cubicBezTo>
                    <a:pt x="104050" y="52591"/>
                    <a:pt x="102242" y="53364"/>
                    <a:pt x="100948" y="54758"/>
                  </a:cubicBezTo>
                  <a:lnTo>
                    <a:pt x="100948" y="54749"/>
                  </a:lnTo>
                  <a:cubicBezTo>
                    <a:pt x="99667" y="53369"/>
                    <a:pt x="97875" y="52590"/>
                    <a:pt x="95993" y="52590"/>
                  </a:cubicBezTo>
                  <a:cubicBezTo>
                    <a:pt x="95509" y="52590"/>
                    <a:pt x="95025" y="52643"/>
                    <a:pt x="94550" y="52742"/>
                  </a:cubicBezTo>
                  <a:cubicBezTo>
                    <a:pt x="94591" y="48588"/>
                    <a:pt x="97769" y="46509"/>
                    <a:pt x="100946" y="46509"/>
                  </a:cubicBezTo>
                  <a:close/>
                  <a:moveTo>
                    <a:pt x="53993" y="46670"/>
                  </a:moveTo>
                  <a:cubicBezTo>
                    <a:pt x="57169" y="46670"/>
                    <a:pt x="60344" y="48747"/>
                    <a:pt x="60384" y="52903"/>
                  </a:cubicBezTo>
                  <a:cubicBezTo>
                    <a:pt x="59911" y="52801"/>
                    <a:pt x="59433" y="52752"/>
                    <a:pt x="58960" y="52752"/>
                  </a:cubicBezTo>
                  <a:cubicBezTo>
                    <a:pt x="57101" y="52752"/>
                    <a:pt x="55295" y="53518"/>
                    <a:pt x="53995" y="54910"/>
                  </a:cubicBezTo>
                  <a:cubicBezTo>
                    <a:pt x="52714" y="53531"/>
                    <a:pt x="50922" y="52751"/>
                    <a:pt x="49040" y="52751"/>
                  </a:cubicBezTo>
                  <a:cubicBezTo>
                    <a:pt x="48556" y="52751"/>
                    <a:pt x="48072" y="52805"/>
                    <a:pt x="47597" y="52903"/>
                  </a:cubicBezTo>
                  <a:cubicBezTo>
                    <a:pt x="47638" y="48749"/>
                    <a:pt x="50816" y="46670"/>
                    <a:pt x="53993" y="46670"/>
                  </a:cubicBezTo>
                  <a:close/>
                  <a:moveTo>
                    <a:pt x="7145" y="46712"/>
                  </a:moveTo>
                  <a:cubicBezTo>
                    <a:pt x="10322" y="46712"/>
                    <a:pt x="13498" y="48790"/>
                    <a:pt x="13538" y="52948"/>
                  </a:cubicBezTo>
                  <a:cubicBezTo>
                    <a:pt x="13065" y="52846"/>
                    <a:pt x="12588" y="52796"/>
                    <a:pt x="12114" y="52796"/>
                  </a:cubicBezTo>
                  <a:cubicBezTo>
                    <a:pt x="10255" y="52796"/>
                    <a:pt x="8451" y="53563"/>
                    <a:pt x="7159" y="54955"/>
                  </a:cubicBezTo>
                  <a:cubicBezTo>
                    <a:pt x="5884" y="53583"/>
                    <a:pt x="4097" y="52805"/>
                    <a:pt x="2226" y="52805"/>
                  </a:cubicBezTo>
                  <a:cubicBezTo>
                    <a:pt x="2216" y="52805"/>
                    <a:pt x="2205" y="52805"/>
                    <a:pt x="2194" y="52805"/>
                  </a:cubicBezTo>
                  <a:lnTo>
                    <a:pt x="2194" y="52796"/>
                  </a:lnTo>
                  <a:cubicBezTo>
                    <a:pt x="1711" y="52796"/>
                    <a:pt x="1227" y="52850"/>
                    <a:pt x="752" y="52948"/>
                  </a:cubicBezTo>
                  <a:cubicBezTo>
                    <a:pt x="792" y="48790"/>
                    <a:pt x="3969" y="46712"/>
                    <a:pt x="7145" y="46712"/>
                  </a:cubicBezTo>
                  <a:close/>
                  <a:moveTo>
                    <a:pt x="30465" y="46717"/>
                  </a:moveTo>
                  <a:cubicBezTo>
                    <a:pt x="33637" y="46717"/>
                    <a:pt x="36811" y="48795"/>
                    <a:pt x="36854" y="52953"/>
                  </a:cubicBezTo>
                  <a:lnTo>
                    <a:pt x="36854" y="52953"/>
                  </a:lnTo>
                  <a:cubicBezTo>
                    <a:pt x="36379" y="52851"/>
                    <a:pt x="35901" y="52801"/>
                    <a:pt x="35426" y="52801"/>
                  </a:cubicBezTo>
                  <a:cubicBezTo>
                    <a:pt x="33569" y="52801"/>
                    <a:pt x="31771" y="53567"/>
                    <a:pt x="30483" y="54955"/>
                  </a:cubicBezTo>
                  <a:cubicBezTo>
                    <a:pt x="29201" y="53584"/>
                    <a:pt x="27409" y="52796"/>
                    <a:pt x="25528" y="52796"/>
                  </a:cubicBezTo>
                  <a:cubicBezTo>
                    <a:pt x="25044" y="52796"/>
                    <a:pt x="24560" y="52850"/>
                    <a:pt x="24085" y="52957"/>
                  </a:cubicBezTo>
                  <a:cubicBezTo>
                    <a:pt x="24116" y="48798"/>
                    <a:pt x="27290" y="46717"/>
                    <a:pt x="30465" y="46717"/>
                  </a:cubicBezTo>
                  <a:close/>
                  <a:moveTo>
                    <a:pt x="107865" y="57160"/>
                  </a:moveTo>
                  <a:cubicBezTo>
                    <a:pt x="107867" y="57160"/>
                    <a:pt x="107868" y="57160"/>
                    <a:pt x="107870" y="57160"/>
                  </a:cubicBezTo>
                  <a:lnTo>
                    <a:pt x="107870" y="57160"/>
                  </a:lnTo>
                  <a:cubicBezTo>
                    <a:pt x="107871" y="57160"/>
                    <a:pt x="107873" y="57160"/>
                    <a:pt x="107874" y="57160"/>
                  </a:cubicBezTo>
                  <a:close/>
                  <a:moveTo>
                    <a:pt x="129607" y="52925"/>
                  </a:moveTo>
                  <a:cubicBezTo>
                    <a:pt x="130037" y="52925"/>
                    <a:pt x="130471" y="52965"/>
                    <a:pt x="130903" y="53047"/>
                  </a:cubicBezTo>
                  <a:cubicBezTo>
                    <a:pt x="129908" y="54229"/>
                    <a:pt x="129326" y="55726"/>
                    <a:pt x="129415" y="57321"/>
                  </a:cubicBezTo>
                  <a:cubicBezTo>
                    <a:pt x="128165" y="56009"/>
                    <a:pt x="126406" y="55179"/>
                    <a:pt x="124538" y="55179"/>
                  </a:cubicBezTo>
                  <a:cubicBezTo>
                    <a:pt x="124518" y="55179"/>
                    <a:pt x="124498" y="55179"/>
                    <a:pt x="124478" y="55179"/>
                  </a:cubicBezTo>
                  <a:cubicBezTo>
                    <a:pt x="124458" y="55179"/>
                    <a:pt x="124438" y="55179"/>
                    <a:pt x="124418" y="55179"/>
                  </a:cubicBezTo>
                  <a:cubicBezTo>
                    <a:pt x="122550" y="55179"/>
                    <a:pt x="120782" y="56009"/>
                    <a:pt x="119541" y="57321"/>
                  </a:cubicBezTo>
                  <a:cubicBezTo>
                    <a:pt x="119622" y="55726"/>
                    <a:pt x="119039" y="54220"/>
                    <a:pt x="118045" y="53047"/>
                  </a:cubicBezTo>
                  <a:cubicBezTo>
                    <a:pt x="118478" y="52965"/>
                    <a:pt x="118913" y="52925"/>
                    <a:pt x="119344" y="52925"/>
                  </a:cubicBezTo>
                  <a:cubicBezTo>
                    <a:pt x="121276" y="52925"/>
                    <a:pt x="123138" y="53727"/>
                    <a:pt x="124478" y="55170"/>
                  </a:cubicBezTo>
                  <a:cubicBezTo>
                    <a:pt x="125811" y="53727"/>
                    <a:pt x="127678" y="52925"/>
                    <a:pt x="129607" y="52925"/>
                  </a:cubicBezTo>
                  <a:close/>
                  <a:moveTo>
                    <a:pt x="82780" y="52965"/>
                  </a:moveTo>
                  <a:cubicBezTo>
                    <a:pt x="83204" y="52965"/>
                    <a:pt x="83632" y="53003"/>
                    <a:pt x="84057" y="53082"/>
                  </a:cubicBezTo>
                  <a:cubicBezTo>
                    <a:pt x="83538" y="53701"/>
                    <a:pt x="83135" y="54409"/>
                    <a:pt x="82875" y="55170"/>
                  </a:cubicBezTo>
                  <a:cubicBezTo>
                    <a:pt x="82634" y="55866"/>
                    <a:pt x="82526" y="56607"/>
                    <a:pt x="82569" y="57347"/>
                  </a:cubicBezTo>
                  <a:lnTo>
                    <a:pt x="82569" y="57347"/>
                  </a:lnTo>
                  <a:cubicBezTo>
                    <a:pt x="81328" y="56053"/>
                    <a:pt x="79569" y="55215"/>
                    <a:pt x="77701" y="55215"/>
                  </a:cubicBezTo>
                  <a:cubicBezTo>
                    <a:pt x="77681" y="55215"/>
                    <a:pt x="77661" y="55215"/>
                    <a:pt x="77642" y="55215"/>
                  </a:cubicBezTo>
                  <a:cubicBezTo>
                    <a:pt x="78979" y="53768"/>
                    <a:pt x="80847" y="52965"/>
                    <a:pt x="82780" y="52965"/>
                  </a:cubicBezTo>
                  <a:close/>
                  <a:moveTo>
                    <a:pt x="95802" y="52974"/>
                  </a:moveTo>
                  <a:cubicBezTo>
                    <a:pt x="97735" y="52974"/>
                    <a:pt x="99602" y="53775"/>
                    <a:pt x="100939" y="55215"/>
                  </a:cubicBezTo>
                  <a:cubicBezTo>
                    <a:pt x="100919" y="55215"/>
                    <a:pt x="100900" y="55215"/>
                    <a:pt x="100880" y="55215"/>
                  </a:cubicBezTo>
                  <a:cubicBezTo>
                    <a:pt x="99020" y="55215"/>
                    <a:pt x="97252" y="56053"/>
                    <a:pt x="96011" y="57357"/>
                  </a:cubicBezTo>
                  <a:cubicBezTo>
                    <a:pt x="96047" y="56622"/>
                    <a:pt x="95948" y="55878"/>
                    <a:pt x="95706" y="55179"/>
                  </a:cubicBezTo>
                  <a:lnTo>
                    <a:pt x="95706" y="55170"/>
                  </a:lnTo>
                  <a:cubicBezTo>
                    <a:pt x="95446" y="54409"/>
                    <a:pt x="95043" y="53701"/>
                    <a:pt x="94523" y="53091"/>
                  </a:cubicBezTo>
                  <a:cubicBezTo>
                    <a:pt x="94949" y="53012"/>
                    <a:pt x="95377" y="52974"/>
                    <a:pt x="95802" y="52974"/>
                  </a:cubicBezTo>
                  <a:close/>
                  <a:moveTo>
                    <a:pt x="60697" y="57357"/>
                  </a:moveTo>
                  <a:cubicBezTo>
                    <a:pt x="60700" y="57357"/>
                    <a:pt x="60703" y="57357"/>
                    <a:pt x="60706" y="57357"/>
                  </a:cubicBezTo>
                  <a:lnTo>
                    <a:pt x="60706" y="57357"/>
                  </a:lnTo>
                  <a:cubicBezTo>
                    <a:pt x="60709" y="57357"/>
                    <a:pt x="60712" y="57357"/>
                    <a:pt x="60715" y="57357"/>
                  </a:cubicBezTo>
                  <a:close/>
                  <a:moveTo>
                    <a:pt x="48839" y="53117"/>
                  </a:moveTo>
                  <a:cubicBezTo>
                    <a:pt x="50775" y="53117"/>
                    <a:pt x="52650" y="53921"/>
                    <a:pt x="53995" y="55376"/>
                  </a:cubicBezTo>
                  <a:lnTo>
                    <a:pt x="53995" y="55376"/>
                  </a:lnTo>
                  <a:cubicBezTo>
                    <a:pt x="53992" y="55376"/>
                    <a:pt x="53989" y="55376"/>
                    <a:pt x="53986" y="55376"/>
                  </a:cubicBezTo>
                  <a:cubicBezTo>
                    <a:pt x="53966" y="55376"/>
                    <a:pt x="53946" y="55376"/>
                    <a:pt x="53927" y="55376"/>
                  </a:cubicBezTo>
                  <a:cubicBezTo>
                    <a:pt x="52067" y="55376"/>
                    <a:pt x="50299" y="56206"/>
                    <a:pt x="49049" y="57509"/>
                  </a:cubicBezTo>
                  <a:cubicBezTo>
                    <a:pt x="49138" y="55923"/>
                    <a:pt x="48556" y="54418"/>
                    <a:pt x="47561" y="53235"/>
                  </a:cubicBezTo>
                  <a:cubicBezTo>
                    <a:pt x="47987" y="53156"/>
                    <a:pt x="48414" y="53117"/>
                    <a:pt x="48839" y="53117"/>
                  </a:cubicBezTo>
                  <a:close/>
                  <a:moveTo>
                    <a:pt x="59142" y="53117"/>
                  </a:moveTo>
                  <a:cubicBezTo>
                    <a:pt x="59567" y="53117"/>
                    <a:pt x="59994" y="53156"/>
                    <a:pt x="60420" y="53235"/>
                  </a:cubicBezTo>
                  <a:cubicBezTo>
                    <a:pt x="59425" y="54427"/>
                    <a:pt x="58843" y="55932"/>
                    <a:pt x="58932" y="57518"/>
                  </a:cubicBezTo>
                  <a:lnTo>
                    <a:pt x="58923" y="57509"/>
                  </a:lnTo>
                  <a:cubicBezTo>
                    <a:pt x="57682" y="56206"/>
                    <a:pt x="55914" y="55376"/>
                    <a:pt x="54046" y="55376"/>
                  </a:cubicBezTo>
                  <a:cubicBezTo>
                    <a:pt x="54029" y="55376"/>
                    <a:pt x="54012" y="55376"/>
                    <a:pt x="53995" y="55376"/>
                  </a:cubicBezTo>
                  <a:lnTo>
                    <a:pt x="53995" y="55376"/>
                  </a:lnTo>
                  <a:cubicBezTo>
                    <a:pt x="55333" y="53921"/>
                    <a:pt x="57206" y="53117"/>
                    <a:pt x="59142" y="53117"/>
                  </a:cubicBezTo>
                  <a:close/>
                  <a:moveTo>
                    <a:pt x="25317" y="53179"/>
                  </a:moveTo>
                  <a:cubicBezTo>
                    <a:pt x="27247" y="53179"/>
                    <a:pt x="29113" y="53976"/>
                    <a:pt x="30456" y="55421"/>
                  </a:cubicBezTo>
                  <a:cubicBezTo>
                    <a:pt x="30436" y="55421"/>
                    <a:pt x="30416" y="55421"/>
                    <a:pt x="30397" y="55421"/>
                  </a:cubicBezTo>
                  <a:cubicBezTo>
                    <a:pt x="28528" y="55421"/>
                    <a:pt x="26769" y="56259"/>
                    <a:pt x="25528" y="57554"/>
                  </a:cubicBezTo>
                  <a:cubicBezTo>
                    <a:pt x="25563" y="56819"/>
                    <a:pt x="25456" y="56075"/>
                    <a:pt x="25223" y="55376"/>
                  </a:cubicBezTo>
                  <a:lnTo>
                    <a:pt x="25223" y="55385"/>
                  </a:lnTo>
                  <a:cubicBezTo>
                    <a:pt x="24963" y="54624"/>
                    <a:pt x="24560" y="53916"/>
                    <a:pt x="24031" y="53298"/>
                  </a:cubicBezTo>
                  <a:cubicBezTo>
                    <a:pt x="24460" y="53218"/>
                    <a:pt x="24890" y="53179"/>
                    <a:pt x="25317" y="53179"/>
                  </a:cubicBezTo>
                  <a:close/>
                  <a:moveTo>
                    <a:pt x="12293" y="53188"/>
                  </a:moveTo>
                  <a:cubicBezTo>
                    <a:pt x="12719" y="53188"/>
                    <a:pt x="13147" y="53227"/>
                    <a:pt x="13574" y="53307"/>
                  </a:cubicBezTo>
                  <a:cubicBezTo>
                    <a:pt x="13055" y="53925"/>
                    <a:pt x="12651" y="54624"/>
                    <a:pt x="12391" y="55385"/>
                  </a:cubicBezTo>
                  <a:cubicBezTo>
                    <a:pt x="12150" y="56084"/>
                    <a:pt x="12051" y="56819"/>
                    <a:pt x="12087" y="57554"/>
                  </a:cubicBezTo>
                  <a:lnTo>
                    <a:pt x="12087" y="57572"/>
                  </a:lnTo>
                  <a:cubicBezTo>
                    <a:pt x="10845" y="56268"/>
                    <a:pt x="9086" y="55430"/>
                    <a:pt x="7218" y="55430"/>
                  </a:cubicBezTo>
                  <a:cubicBezTo>
                    <a:pt x="7198" y="55430"/>
                    <a:pt x="7178" y="55430"/>
                    <a:pt x="7159" y="55430"/>
                  </a:cubicBezTo>
                  <a:cubicBezTo>
                    <a:pt x="8501" y="53985"/>
                    <a:pt x="10367" y="53188"/>
                    <a:pt x="12293" y="53188"/>
                  </a:cubicBezTo>
                  <a:close/>
                  <a:moveTo>
                    <a:pt x="106098" y="52962"/>
                  </a:moveTo>
                  <a:cubicBezTo>
                    <a:pt x="106573" y="52962"/>
                    <a:pt x="107051" y="53010"/>
                    <a:pt x="107525" y="53109"/>
                  </a:cubicBezTo>
                  <a:cubicBezTo>
                    <a:pt x="106514" y="54361"/>
                    <a:pt x="105950" y="55943"/>
                    <a:pt x="106117" y="57615"/>
                  </a:cubicBezTo>
                  <a:lnTo>
                    <a:pt x="106117" y="57615"/>
                  </a:lnTo>
                  <a:cubicBezTo>
                    <a:pt x="104869" y="56153"/>
                    <a:pt x="102981" y="55206"/>
                    <a:pt x="100985" y="55206"/>
                  </a:cubicBezTo>
                  <a:cubicBezTo>
                    <a:pt x="100976" y="55206"/>
                    <a:pt x="100966" y="55206"/>
                    <a:pt x="100957" y="55206"/>
                  </a:cubicBezTo>
                  <a:cubicBezTo>
                    <a:pt x="102302" y="53761"/>
                    <a:pt x="104171" y="52962"/>
                    <a:pt x="106098" y="52962"/>
                  </a:cubicBezTo>
                  <a:close/>
                  <a:moveTo>
                    <a:pt x="70812" y="48526"/>
                  </a:moveTo>
                  <a:cubicBezTo>
                    <a:pt x="71289" y="48526"/>
                    <a:pt x="71770" y="48575"/>
                    <a:pt x="72248" y="48674"/>
                  </a:cubicBezTo>
                  <a:cubicBezTo>
                    <a:pt x="71271" y="49928"/>
                    <a:pt x="70742" y="51496"/>
                    <a:pt x="70939" y="53145"/>
                  </a:cubicBezTo>
                  <a:cubicBezTo>
                    <a:pt x="71447" y="53031"/>
                    <a:pt x="71960" y="52976"/>
                    <a:pt x="72468" y="52976"/>
                  </a:cubicBezTo>
                  <a:cubicBezTo>
                    <a:pt x="74401" y="52976"/>
                    <a:pt x="76276" y="53777"/>
                    <a:pt x="77624" y="55224"/>
                  </a:cubicBezTo>
                  <a:cubicBezTo>
                    <a:pt x="77606" y="55224"/>
                    <a:pt x="77587" y="55224"/>
                    <a:pt x="77569" y="55224"/>
                  </a:cubicBezTo>
                  <a:cubicBezTo>
                    <a:pt x="75520" y="55224"/>
                    <a:pt x="73598" y="56223"/>
                    <a:pt x="72355" y="57751"/>
                  </a:cubicBezTo>
                  <a:cubicBezTo>
                    <a:pt x="72694" y="54052"/>
                    <a:pt x="69407" y="50779"/>
                    <a:pt x="65713" y="50779"/>
                  </a:cubicBezTo>
                  <a:cubicBezTo>
                    <a:pt x="65693" y="50779"/>
                    <a:pt x="65673" y="50779"/>
                    <a:pt x="65653" y="50780"/>
                  </a:cubicBezTo>
                  <a:cubicBezTo>
                    <a:pt x="66997" y="49327"/>
                    <a:pt x="68873" y="48526"/>
                    <a:pt x="70812" y="48526"/>
                  </a:cubicBezTo>
                  <a:close/>
                  <a:moveTo>
                    <a:pt x="35611" y="53168"/>
                  </a:moveTo>
                  <a:cubicBezTo>
                    <a:pt x="36086" y="53168"/>
                    <a:pt x="36566" y="53216"/>
                    <a:pt x="37042" y="53315"/>
                  </a:cubicBezTo>
                  <a:cubicBezTo>
                    <a:pt x="36031" y="54567"/>
                    <a:pt x="35458" y="56149"/>
                    <a:pt x="35634" y="57812"/>
                  </a:cubicBezTo>
                  <a:lnTo>
                    <a:pt x="35634" y="57812"/>
                  </a:lnTo>
                  <a:cubicBezTo>
                    <a:pt x="34382" y="56357"/>
                    <a:pt x="32515" y="55412"/>
                    <a:pt x="30530" y="55412"/>
                  </a:cubicBezTo>
                  <a:cubicBezTo>
                    <a:pt x="30511" y="55412"/>
                    <a:pt x="30492" y="55412"/>
                    <a:pt x="30474" y="55412"/>
                  </a:cubicBezTo>
                  <a:cubicBezTo>
                    <a:pt x="31811" y="53967"/>
                    <a:pt x="33679" y="53168"/>
                    <a:pt x="35611" y="53168"/>
                  </a:cubicBezTo>
                  <a:close/>
                  <a:moveTo>
                    <a:pt x="112818" y="51075"/>
                  </a:moveTo>
                  <a:cubicBezTo>
                    <a:pt x="115995" y="51075"/>
                    <a:pt x="119174" y="53154"/>
                    <a:pt x="119218" y="57312"/>
                  </a:cubicBezTo>
                  <a:cubicBezTo>
                    <a:pt x="118743" y="57210"/>
                    <a:pt x="118265" y="57160"/>
                    <a:pt x="117790" y="57160"/>
                  </a:cubicBezTo>
                  <a:cubicBezTo>
                    <a:pt x="115926" y="57160"/>
                    <a:pt x="114120" y="57927"/>
                    <a:pt x="112821" y="59319"/>
                  </a:cubicBezTo>
                  <a:cubicBezTo>
                    <a:pt x="111549" y="57940"/>
                    <a:pt x="109750" y="57161"/>
                    <a:pt x="107870" y="57160"/>
                  </a:cubicBezTo>
                  <a:lnTo>
                    <a:pt x="107870" y="57160"/>
                  </a:lnTo>
                  <a:cubicBezTo>
                    <a:pt x="107388" y="57160"/>
                    <a:pt x="106905" y="57214"/>
                    <a:pt x="106432" y="57312"/>
                  </a:cubicBezTo>
                  <a:cubicBezTo>
                    <a:pt x="106468" y="53154"/>
                    <a:pt x="109642" y="51075"/>
                    <a:pt x="112818" y="51075"/>
                  </a:cubicBezTo>
                  <a:close/>
                  <a:moveTo>
                    <a:pt x="136134" y="51090"/>
                  </a:moveTo>
                  <a:cubicBezTo>
                    <a:pt x="139310" y="51090"/>
                    <a:pt x="142484" y="53169"/>
                    <a:pt x="142525" y="57330"/>
                  </a:cubicBezTo>
                  <a:cubicBezTo>
                    <a:pt x="142043" y="57224"/>
                    <a:pt x="141557" y="57173"/>
                    <a:pt x="141075" y="57173"/>
                  </a:cubicBezTo>
                  <a:cubicBezTo>
                    <a:pt x="139225" y="57173"/>
                    <a:pt x="137430" y="57933"/>
                    <a:pt x="136136" y="59319"/>
                  </a:cubicBezTo>
                  <a:lnTo>
                    <a:pt x="136136" y="59328"/>
                  </a:lnTo>
                  <a:cubicBezTo>
                    <a:pt x="134854" y="57957"/>
                    <a:pt x="133062" y="57168"/>
                    <a:pt x="131181" y="57168"/>
                  </a:cubicBezTo>
                  <a:cubicBezTo>
                    <a:pt x="130697" y="57168"/>
                    <a:pt x="130213" y="57222"/>
                    <a:pt x="129738" y="57330"/>
                  </a:cubicBezTo>
                  <a:cubicBezTo>
                    <a:pt x="129778" y="53171"/>
                    <a:pt x="132957" y="51090"/>
                    <a:pt x="136134" y="51090"/>
                  </a:cubicBezTo>
                  <a:close/>
                  <a:moveTo>
                    <a:pt x="89294" y="51126"/>
                  </a:moveTo>
                  <a:cubicBezTo>
                    <a:pt x="91873" y="51126"/>
                    <a:pt x="94452" y="52497"/>
                    <a:pt x="95348" y="55242"/>
                  </a:cubicBezTo>
                  <a:cubicBezTo>
                    <a:pt x="95572" y="55923"/>
                    <a:pt x="95679" y="56631"/>
                    <a:pt x="95688" y="57348"/>
                  </a:cubicBezTo>
                  <a:cubicBezTo>
                    <a:pt x="95215" y="57246"/>
                    <a:pt x="94738" y="57196"/>
                    <a:pt x="94264" y="57196"/>
                  </a:cubicBezTo>
                  <a:cubicBezTo>
                    <a:pt x="92405" y="57196"/>
                    <a:pt x="90599" y="57962"/>
                    <a:pt x="89299" y="59355"/>
                  </a:cubicBezTo>
                  <a:cubicBezTo>
                    <a:pt x="88027" y="57975"/>
                    <a:pt x="86226" y="57195"/>
                    <a:pt x="84353" y="57195"/>
                  </a:cubicBezTo>
                  <a:cubicBezTo>
                    <a:pt x="83860" y="57195"/>
                    <a:pt x="83376" y="57249"/>
                    <a:pt x="82910" y="57348"/>
                  </a:cubicBezTo>
                  <a:cubicBezTo>
                    <a:pt x="82902" y="56631"/>
                    <a:pt x="83009" y="55923"/>
                    <a:pt x="83224" y="55242"/>
                  </a:cubicBezTo>
                  <a:lnTo>
                    <a:pt x="83233" y="55242"/>
                  </a:lnTo>
                  <a:cubicBezTo>
                    <a:pt x="84129" y="52499"/>
                    <a:pt x="86712" y="51126"/>
                    <a:pt x="89294" y="51126"/>
                  </a:cubicBezTo>
                  <a:close/>
                  <a:moveTo>
                    <a:pt x="42335" y="51276"/>
                  </a:moveTo>
                  <a:cubicBezTo>
                    <a:pt x="45511" y="51276"/>
                    <a:pt x="48686" y="53352"/>
                    <a:pt x="48726" y="57509"/>
                  </a:cubicBezTo>
                  <a:cubicBezTo>
                    <a:pt x="48253" y="57407"/>
                    <a:pt x="47776" y="57357"/>
                    <a:pt x="47302" y="57357"/>
                  </a:cubicBezTo>
                  <a:cubicBezTo>
                    <a:pt x="45443" y="57357"/>
                    <a:pt x="43639" y="58124"/>
                    <a:pt x="42346" y="59516"/>
                  </a:cubicBezTo>
                  <a:cubicBezTo>
                    <a:pt x="41065" y="58136"/>
                    <a:pt x="39264" y="57357"/>
                    <a:pt x="37382" y="57357"/>
                  </a:cubicBezTo>
                  <a:cubicBezTo>
                    <a:pt x="36898" y="57357"/>
                    <a:pt x="36415" y="57410"/>
                    <a:pt x="35940" y="57509"/>
                  </a:cubicBezTo>
                  <a:cubicBezTo>
                    <a:pt x="35980" y="53355"/>
                    <a:pt x="39158" y="51276"/>
                    <a:pt x="42335" y="51276"/>
                  </a:cubicBezTo>
                  <a:close/>
                  <a:moveTo>
                    <a:pt x="65660" y="51276"/>
                  </a:moveTo>
                  <a:cubicBezTo>
                    <a:pt x="68835" y="51276"/>
                    <a:pt x="72010" y="53352"/>
                    <a:pt x="72050" y="57509"/>
                  </a:cubicBezTo>
                  <a:cubicBezTo>
                    <a:pt x="71577" y="57407"/>
                    <a:pt x="71100" y="57357"/>
                    <a:pt x="70626" y="57357"/>
                  </a:cubicBezTo>
                  <a:cubicBezTo>
                    <a:pt x="68767" y="57357"/>
                    <a:pt x="66961" y="58124"/>
                    <a:pt x="65662" y="59516"/>
                  </a:cubicBezTo>
                  <a:cubicBezTo>
                    <a:pt x="64382" y="58138"/>
                    <a:pt x="62585" y="57359"/>
                    <a:pt x="60706" y="57357"/>
                  </a:cubicBezTo>
                  <a:lnTo>
                    <a:pt x="60706" y="57357"/>
                  </a:lnTo>
                  <a:cubicBezTo>
                    <a:pt x="60217" y="57357"/>
                    <a:pt x="59736" y="57411"/>
                    <a:pt x="59264" y="57509"/>
                  </a:cubicBezTo>
                  <a:cubicBezTo>
                    <a:pt x="59304" y="53355"/>
                    <a:pt x="62482" y="51276"/>
                    <a:pt x="65660" y="51276"/>
                  </a:cubicBezTo>
                  <a:close/>
                  <a:moveTo>
                    <a:pt x="18806" y="51334"/>
                  </a:moveTo>
                  <a:cubicBezTo>
                    <a:pt x="21388" y="51334"/>
                    <a:pt x="23969" y="52707"/>
                    <a:pt x="24864" y="55457"/>
                  </a:cubicBezTo>
                  <a:cubicBezTo>
                    <a:pt x="25079" y="56138"/>
                    <a:pt x="25196" y="56846"/>
                    <a:pt x="25205" y="57563"/>
                  </a:cubicBezTo>
                  <a:cubicBezTo>
                    <a:pt x="24724" y="57458"/>
                    <a:pt x="24240" y="57407"/>
                    <a:pt x="23760" y="57407"/>
                  </a:cubicBezTo>
                  <a:cubicBezTo>
                    <a:pt x="21902" y="57407"/>
                    <a:pt x="20103" y="58173"/>
                    <a:pt x="18807" y="59561"/>
                  </a:cubicBezTo>
                  <a:cubicBezTo>
                    <a:pt x="17535" y="58190"/>
                    <a:pt x="15734" y="57401"/>
                    <a:pt x="13861" y="57401"/>
                  </a:cubicBezTo>
                  <a:cubicBezTo>
                    <a:pt x="13377" y="57401"/>
                    <a:pt x="12884" y="57455"/>
                    <a:pt x="12418" y="57563"/>
                  </a:cubicBezTo>
                  <a:cubicBezTo>
                    <a:pt x="12418" y="56837"/>
                    <a:pt x="12526" y="56129"/>
                    <a:pt x="12741" y="55448"/>
                  </a:cubicBezTo>
                  <a:lnTo>
                    <a:pt x="12741" y="55457"/>
                  </a:lnTo>
                  <a:cubicBezTo>
                    <a:pt x="13637" y="52710"/>
                    <a:pt x="16222" y="51334"/>
                    <a:pt x="18806" y="51334"/>
                  </a:cubicBezTo>
                  <a:close/>
                  <a:moveTo>
                    <a:pt x="117967" y="57526"/>
                  </a:moveTo>
                  <a:cubicBezTo>
                    <a:pt x="118391" y="57526"/>
                    <a:pt x="118819" y="57564"/>
                    <a:pt x="119245" y="57643"/>
                  </a:cubicBezTo>
                  <a:cubicBezTo>
                    <a:pt x="118726" y="58253"/>
                    <a:pt x="118322" y="58961"/>
                    <a:pt x="118063" y="59722"/>
                  </a:cubicBezTo>
                  <a:cubicBezTo>
                    <a:pt x="117821" y="60430"/>
                    <a:pt x="117713" y="61165"/>
                    <a:pt x="117758" y="61909"/>
                  </a:cubicBezTo>
                  <a:cubicBezTo>
                    <a:pt x="116510" y="60598"/>
                    <a:pt x="114739" y="59767"/>
                    <a:pt x="112860" y="59767"/>
                  </a:cubicBezTo>
                  <a:cubicBezTo>
                    <a:pt x="112850" y="59767"/>
                    <a:pt x="112840" y="59767"/>
                    <a:pt x="112830" y="59767"/>
                  </a:cubicBezTo>
                  <a:cubicBezTo>
                    <a:pt x="114167" y="58327"/>
                    <a:pt x="116034" y="57526"/>
                    <a:pt x="117967" y="57526"/>
                  </a:cubicBezTo>
                  <a:close/>
                  <a:moveTo>
                    <a:pt x="130990" y="57535"/>
                  </a:moveTo>
                  <a:cubicBezTo>
                    <a:pt x="132923" y="57535"/>
                    <a:pt x="134790" y="58336"/>
                    <a:pt x="136127" y="59776"/>
                  </a:cubicBezTo>
                  <a:cubicBezTo>
                    <a:pt x="136117" y="59776"/>
                    <a:pt x="136107" y="59776"/>
                    <a:pt x="136097" y="59776"/>
                  </a:cubicBezTo>
                  <a:cubicBezTo>
                    <a:pt x="134226" y="59776"/>
                    <a:pt x="132446" y="60607"/>
                    <a:pt x="131199" y="61918"/>
                  </a:cubicBezTo>
                  <a:cubicBezTo>
                    <a:pt x="131234" y="61183"/>
                    <a:pt x="131136" y="60439"/>
                    <a:pt x="130894" y="59731"/>
                  </a:cubicBezTo>
                  <a:cubicBezTo>
                    <a:pt x="130634" y="58970"/>
                    <a:pt x="130231" y="58271"/>
                    <a:pt x="129711" y="57652"/>
                  </a:cubicBezTo>
                  <a:cubicBezTo>
                    <a:pt x="130137" y="57573"/>
                    <a:pt x="130565" y="57535"/>
                    <a:pt x="130990" y="57535"/>
                  </a:cubicBezTo>
                  <a:close/>
                  <a:moveTo>
                    <a:pt x="84143" y="57571"/>
                  </a:moveTo>
                  <a:cubicBezTo>
                    <a:pt x="86075" y="57571"/>
                    <a:pt x="87945" y="58371"/>
                    <a:pt x="89282" y="59821"/>
                  </a:cubicBezTo>
                  <a:lnTo>
                    <a:pt x="89282" y="59821"/>
                  </a:lnTo>
                  <a:cubicBezTo>
                    <a:pt x="89265" y="59821"/>
                    <a:pt x="89248" y="59821"/>
                    <a:pt x="89231" y="59821"/>
                  </a:cubicBezTo>
                  <a:cubicBezTo>
                    <a:pt x="87362" y="59821"/>
                    <a:pt x="85595" y="60659"/>
                    <a:pt x="84353" y="61962"/>
                  </a:cubicBezTo>
                  <a:cubicBezTo>
                    <a:pt x="84434" y="60367"/>
                    <a:pt x="83851" y="58871"/>
                    <a:pt x="82866" y="57688"/>
                  </a:cubicBezTo>
                  <a:cubicBezTo>
                    <a:pt x="83291" y="57609"/>
                    <a:pt x="83719" y="57571"/>
                    <a:pt x="84143" y="57571"/>
                  </a:cubicBezTo>
                  <a:close/>
                  <a:moveTo>
                    <a:pt x="94437" y="57571"/>
                  </a:moveTo>
                  <a:cubicBezTo>
                    <a:pt x="94862" y="57571"/>
                    <a:pt x="95290" y="57609"/>
                    <a:pt x="95715" y="57688"/>
                  </a:cubicBezTo>
                  <a:cubicBezTo>
                    <a:pt x="94720" y="58871"/>
                    <a:pt x="94138" y="60367"/>
                    <a:pt x="94228" y="61962"/>
                  </a:cubicBezTo>
                  <a:cubicBezTo>
                    <a:pt x="92977" y="60659"/>
                    <a:pt x="91218" y="59821"/>
                    <a:pt x="89350" y="59821"/>
                  </a:cubicBezTo>
                  <a:cubicBezTo>
                    <a:pt x="89333" y="59821"/>
                    <a:pt x="89316" y="59821"/>
                    <a:pt x="89299" y="59821"/>
                  </a:cubicBezTo>
                  <a:lnTo>
                    <a:pt x="89299" y="59821"/>
                  </a:lnTo>
                  <a:cubicBezTo>
                    <a:pt x="90636" y="58371"/>
                    <a:pt x="92506" y="57571"/>
                    <a:pt x="94437" y="57571"/>
                  </a:cubicBezTo>
                  <a:close/>
                  <a:moveTo>
                    <a:pt x="47495" y="57735"/>
                  </a:moveTo>
                  <a:cubicBezTo>
                    <a:pt x="47916" y="57735"/>
                    <a:pt x="48340" y="57773"/>
                    <a:pt x="48762" y="57849"/>
                  </a:cubicBezTo>
                  <a:cubicBezTo>
                    <a:pt x="48242" y="58468"/>
                    <a:pt x="47839" y="59176"/>
                    <a:pt x="47579" y="59937"/>
                  </a:cubicBezTo>
                  <a:cubicBezTo>
                    <a:pt x="47337" y="60636"/>
                    <a:pt x="47230" y="61371"/>
                    <a:pt x="47275" y="62115"/>
                  </a:cubicBezTo>
                  <a:lnTo>
                    <a:pt x="47275" y="62124"/>
                  </a:lnTo>
                  <a:cubicBezTo>
                    <a:pt x="46033" y="60820"/>
                    <a:pt x="44265" y="59982"/>
                    <a:pt x="42405" y="59982"/>
                  </a:cubicBezTo>
                  <a:cubicBezTo>
                    <a:pt x="42386" y="59982"/>
                    <a:pt x="42366" y="59982"/>
                    <a:pt x="42346" y="59982"/>
                  </a:cubicBezTo>
                  <a:cubicBezTo>
                    <a:pt x="43686" y="58532"/>
                    <a:pt x="45558" y="57735"/>
                    <a:pt x="47495" y="57735"/>
                  </a:cubicBezTo>
                  <a:close/>
                  <a:moveTo>
                    <a:pt x="60510" y="57740"/>
                  </a:moveTo>
                  <a:cubicBezTo>
                    <a:pt x="62438" y="57740"/>
                    <a:pt x="64308" y="58537"/>
                    <a:pt x="65644" y="59982"/>
                  </a:cubicBezTo>
                  <a:cubicBezTo>
                    <a:pt x="65624" y="59982"/>
                    <a:pt x="65604" y="59982"/>
                    <a:pt x="65585" y="59982"/>
                  </a:cubicBezTo>
                  <a:cubicBezTo>
                    <a:pt x="63725" y="59982"/>
                    <a:pt x="61957" y="60820"/>
                    <a:pt x="60715" y="62124"/>
                  </a:cubicBezTo>
                  <a:cubicBezTo>
                    <a:pt x="60751" y="61380"/>
                    <a:pt x="60653" y="60636"/>
                    <a:pt x="60411" y="59937"/>
                  </a:cubicBezTo>
                  <a:cubicBezTo>
                    <a:pt x="60151" y="59176"/>
                    <a:pt x="59748" y="58468"/>
                    <a:pt x="59228" y="57858"/>
                  </a:cubicBezTo>
                  <a:cubicBezTo>
                    <a:pt x="59655" y="57779"/>
                    <a:pt x="60084" y="57740"/>
                    <a:pt x="60510" y="57740"/>
                  </a:cubicBezTo>
                  <a:close/>
                  <a:moveTo>
                    <a:pt x="23936" y="57764"/>
                  </a:moveTo>
                  <a:cubicBezTo>
                    <a:pt x="24366" y="57764"/>
                    <a:pt x="24800" y="57804"/>
                    <a:pt x="25232" y="57885"/>
                  </a:cubicBezTo>
                  <a:cubicBezTo>
                    <a:pt x="24237" y="59059"/>
                    <a:pt x="23655" y="60565"/>
                    <a:pt x="23744" y="62151"/>
                  </a:cubicBezTo>
                  <a:cubicBezTo>
                    <a:pt x="22494" y="60847"/>
                    <a:pt x="20727" y="60018"/>
                    <a:pt x="18867" y="60018"/>
                  </a:cubicBezTo>
                  <a:cubicBezTo>
                    <a:pt x="18847" y="60018"/>
                    <a:pt x="18827" y="60018"/>
                    <a:pt x="18807" y="60018"/>
                  </a:cubicBezTo>
                  <a:cubicBezTo>
                    <a:pt x="18787" y="60018"/>
                    <a:pt x="18767" y="60018"/>
                    <a:pt x="18747" y="60018"/>
                  </a:cubicBezTo>
                  <a:cubicBezTo>
                    <a:pt x="16879" y="60018"/>
                    <a:pt x="15111" y="60847"/>
                    <a:pt x="13870" y="62151"/>
                  </a:cubicBezTo>
                  <a:cubicBezTo>
                    <a:pt x="13951" y="60573"/>
                    <a:pt x="13368" y="59068"/>
                    <a:pt x="12382" y="57885"/>
                  </a:cubicBezTo>
                  <a:lnTo>
                    <a:pt x="12374" y="57885"/>
                  </a:lnTo>
                  <a:cubicBezTo>
                    <a:pt x="12805" y="57804"/>
                    <a:pt x="13239" y="57764"/>
                    <a:pt x="13670" y="57764"/>
                  </a:cubicBezTo>
                  <a:cubicBezTo>
                    <a:pt x="15599" y="57764"/>
                    <a:pt x="17467" y="58566"/>
                    <a:pt x="18807" y="60009"/>
                  </a:cubicBezTo>
                  <a:cubicBezTo>
                    <a:pt x="20140" y="58566"/>
                    <a:pt x="22007" y="57764"/>
                    <a:pt x="23936" y="57764"/>
                  </a:cubicBezTo>
                  <a:close/>
                  <a:moveTo>
                    <a:pt x="107668" y="57528"/>
                  </a:moveTo>
                  <a:cubicBezTo>
                    <a:pt x="109594" y="57528"/>
                    <a:pt x="111464" y="58327"/>
                    <a:pt x="112812" y="59767"/>
                  </a:cubicBezTo>
                  <a:cubicBezTo>
                    <a:pt x="112793" y="59767"/>
                    <a:pt x="112774" y="59767"/>
                    <a:pt x="112756" y="59767"/>
                  </a:cubicBezTo>
                  <a:cubicBezTo>
                    <a:pt x="110769" y="59767"/>
                    <a:pt x="108902" y="60712"/>
                    <a:pt x="107650" y="62159"/>
                  </a:cubicBezTo>
                  <a:lnTo>
                    <a:pt x="107650" y="62159"/>
                  </a:lnTo>
                  <a:cubicBezTo>
                    <a:pt x="107803" y="60502"/>
                    <a:pt x="107211" y="58925"/>
                    <a:pt x="106181" y="57688"/>
                  </a:cubicBezTo>
                  <a:cubicBezTo>
                    <a:pt x="106675" y="57580"/>
                    <a:pt x="107173" y="57528"/>
                    <a:pt x="107668" y="57528"/>
                  </a:cubicBezTo>
                  <a:close/>
                  <a:moveTo>
                    <a:pt x="37187" y="57724"/>
                  </a:moveTo>
                  <a:cubicBezTo>
                    <a:pt x="39116" y="57724"/>
                    <a:pt x="40983" y="58519"/>
                    <a:pt x="42328" y="59964"/>
                  </a:cubicBezTo>
                  <a:cubicBezTo>
                    <a:pt x="42310" y="59964"/>
                    <a:pt x="42291" y="59964"/>
                    <a:pt x="42273" y="59964"/>
                  </a:cubicBezTo>
                  <a:cubicBezTo>
                    <a:pt x="40286" y="59964"/>
                    <a:pt x="38419" y="60910"/>
                    <a:pt x="37167" y="62366"/>
                  </a:cubicBezTo>
                  <a:cubicBezTo>
                    <a:pt x="37320" y="60699"/>
                    <a:pt x="36728" y="59122"/>
                    <a:pt x="35698" y="57894"/>
                  </a:cubicBezTo>
                  <a:lnTo>
                    <a:pt x="35689" y="57885"/>
                  </a:lnTo>
                  <a:cubicBezTo>
                    <a:pt x="36187" y="57777"/>
                    <a:pt x="36689" y="57724"/>
                    <a:pt x="37187" y="57724"/>
                  </a:cubicBezTo>
                  <a:close/>
                  <a:moveTo>
                    <a:pt x="124486" y="55678"/>
                  </a:moveTo>
                  <a:cubicBezTo>
                    <a:pt x="127068" y="55678"/>
                    <a:pt x="129649" y="57049"/>
                    <a:pt x="130544" y="59794"/>
                  </a:cubicBezTo>
                  <a:cubicBezTo>
                    <a:pt x="130760" y="60475"/>
                    <a:pt x="130876" y="61183"/>
                    <a:pt x="130876" y="61900"/>
                  </a:cubicBezTo>
                  <a:cubicBezTo>
                    <a:pt x="130403" y="61798"/>
                    <a:pt x="129926" y="61748"/>
                    <a:pt x="129452" y="61748"/>
                  </a:cubicBezTo>
                  <a:cubicBezTo>
                    <a:pt x="127593" y="61748"/>
                    <a:pt x="125787" y="62514"/>
                    <a:pt x="124487" y="63907"/>
                  </a:cubicBezTo>
                  <a:cubicBezTo>
                    <a:pt x="123215" y="62527"/>
                    <a:pt x="121414" y="61747"/>
                    <a:pt x="119541" y="61747"/>
                  </a:cubicBezTo>
                  <a:cubicBezTo>
                    <a:pt x="119048" y="61747"/>
                    <a:pt x="118564" y="61801"/>
                    <a:pt x="118080" y="61909"/>
                  </a:cubicBezTo>
                  <a:cubicBezTo>
                    <a:pt x="118080" y="61192"/>
                    <a:pt x="118197" y="60484"/>
                    <a:pt x="118412" y="59803"/>
                  </a:cubicBezTo>
                  <a:lnTo>
                    <a:pt x="118421" y="59794"/>
                  </a:lnTo>
                  <a:cubicBezTo>
                    <a:pt x="119317" y="57051"/>
                    <a:pt x="121902" y="55678"/>
                    <a:pt x="124486" y="55678"/>
                  </a:cubicBezTo>
                  <a:close/>
                  <a:moveTo>
                    <a:pt x="77628" y="55717"/>
                  </a:moveTo>
                  <a:cubicBezTo>
                    <a:pt x="80804" y="55717"/>
                    <a:pt x="83980" y="57795"/>
                    <a:pt x="84022" y="61951"/>
                  </a:cubicBezTo>
                  <a:lnTo>
                    <a:pt x="84022" y="61951"/>
                  </a:lnTo>
                  <a:cubicBezTo>
                    <a:pt x="83546" y="61848"/>
                    <a:pt x="83066" y="61797"/>
                    <a:pt x="82590" y="61797"/>
                  </a:cubicBezTo>
                  <a:cubicBezTo>
                    <a:pt x="80737" y="61797"/>
                    <a:pt x="78939" y="62563"/>
                    <a:pt x="77651" y="63952"/>
                  </a:cubicBezTo>
                  <a:cubicBezTo>
                    <a:pt x="76377" y="62579"/>
                    <a:pt x="74589" y="61801"/>
                    <a:pt x="72710" y="61801"/>
                  </a:cubicBezTo>
                  <a:cubicBezTo>
                    <a:pt x="72699" y="61801"/>
                    <a:pt x="72688" y="61801"/>
                    <a:pt x="72678" y="61801"/>
                  </a:cubicBezTo>
                  <a:cubicBezTo>
                    <a:pt x="72194" y="61801"/>
                    <a:pt x="71710" y="61846"/>
                    <a:pt x="71235" y="61953"/>
                  </a:cubicBezTo>
                  <a:cubicBezTo>
                    <a:pt x="71275" y="57796"/>
                    <a:pt x="74452" y="55717"/>
                    <a:pt x="77628" y="55717"/>
                  </a:cubicBezTo>
                  <a:close/>
                  <a:moveTo>
                    <a:pt x="100943" y="55717"/>
                  </a:moveTo>
                  <a:cubicBezTo>
                    <a:pt x="104119" y="55717"/>
                    <a:pt x="107295" y="57795"/>
                    <a:pt x="107337" y="61951"/>
                  </a:cubicBezTo>
                  <a:lnTo>
                    <a:pt x="107337" y="61951"/>
                  </a:lnTo>
                  <a:cubicBezTo>
                    <a:pt x="106865" y="61851"/>
                    <a:pt x="106389" y="61802"/>
                    <a:pt x="105918" y="61802"/>
                  </a:cubicBezTo>
                  <a:cubicBezTo>
                    <a:pt x="104057" y="61802"/>
                    <a:pt x="102256" y="62568"/>
                    <a:pt x="100957" y="63961"/>
                  </a:cubicBezTo>
                  <a:cubicBezTo>
                    <a:pt x="99683" y="62588"/>
                    <a:pt x="97895" y="61801"/>
                    <a:pt x="96025" y="61801"/>
                  </a:cubicBezTo>
                  <a:cubicBezTo>
                    <a:pt x="96014" y="61801"/>
                    <a:pt x="96003" y="61801"/>
                    <a:pt x="95993" y="61801"/>
                  </a:cubicBezTo>
                  <a:cubicBezTo>
                    <a:pt x="95509" y="61801"/>
                    <a:pt x="95025" y="61846"/>
                    <a:pt x="94550" y="61953"/>
                  </a:cubicBezTo>
                  <a:cubicBezTo>
                    <a:pt x="94590" y="57796"/>
                    <a:pt x="97767" y="55717"/>
                    <a:pt x="100943" y="55717"/>
                  </a:cubicBezTo>
                  <a:close/>
                  <a:moveTo>
                    <a:pt x="54007" y="55884"/>
                  </a:moveTo>
                  <a:cubicBezTo>
                    <a:pt x="56587" y="55884"/>
                    <a:pt x="59166" y="57255"/>
                    <a:pt x="60061" y="60000"/>
                  </a:cubicBezTo>
                  <a:cubicBezTo>
                    <a:pt x="60285" y="60681"/>
                    <a:pt x="60393" y="61389"/>
                    <a:pt x="60402" y="62106"/>
                  </a:cubicBezTo>
                  <a:cubicBezTo>
                    <a:pt x="59929" y="62004"/>
                    <a:pt x="59451" y="61954"/>
                    <a:pt x="58977" y="61954"/>
                  </a:cubicBezTo>
                  <a:cubicBezTo>
                    <a:pt x="57118" y="61954"/>
                    <a:pt x="55312" y="62720"/>
                    <a:pt x="54013" y="64113"/>
                  </a:cubicBezTo>
                  <a:cubicBezTo>
                    <a:pt x="52741" y="62733"/>
                    <a:pt x="50939" y="61953"/>
                    <a:pt x="49067" y="61953"/>
                  </a:cubicBezTo>
                  <a:cubicBezTo>
                    <a:pt x="48574" y="61953"/>
                    <a:pt x="48090" y="61998"/>
                    <a:pt x="47624" y="62106"/>
                  </a:cubicBezTo>
                  <a:cubicBezTo>
                    <a:pt x="47615" y="61389"/>
                    <a:pt x="47723" y="60681"/>
                    <a:pt x="47929" y="60009"/>
                  </a:cubicBezTo>
                  <a:lnTo>
                    <a:pt x="47947" y="60000"/>
                  </a:lnTo>
                  <a:cubicBezTo>
                    <a:pt x="48843" y="57257"/>
                    <a:pt x="51425" y="55884"/>
                    <a:pt x="54007" y="55884"/>
                  </a:cubicBezTo>
                  <a:close/>
                  <a:moveTo>
                    <a:pt x="7145" y="55914"/>
                  </a:moveTo>
                  <a:cubicBezTo>
                    <a:pt x="10322" y="55914"/>
                    <a:pt x="13498" y="57993"/>
                    <a:pt x="13538" y="62151"/>
                  </a:cubicBezTo>
                  <a:cubicBezTo>
                    <a:pt x="13063" y="62046"/>
                    <a:pt x="12582" y="61995"/>
                    <a:pt x="12105" y="61995"/>
                  </a:cubicBezTo>
                  <a:cubicBezTo>
                    <a:pt x="10247" y="61995"/>
                    <a:pt x="8440" y="62767"/>
                    <a:pt x="7150" y="64158"/>
                  </a:cubicBezTo>
                  <a:cubicBezTo>
                    <a:pt x="5875" y="62786"/>
                    <a:pt x="4096" y="61998"/>
                    <a:pt x="2226" y="61998"/>
                  </a:cubicBezTo>
                  <a:cubicBezTo>
                    <a:pt x="2216" y="61998"/>
                    <a:pt x="2205" y="61998"/>
                    <a:pt x="2194" y="61998"/>
                  </a:cubicBezTo>
                  <a:cubicBezTo>
                    <a:pt x="1711" y="61998"/>
                    <a:pt x="1227" y="62043"/>
                    <a:pt x="752" y="62151"/>
                  </a:cubicBezTo>
                  <a:cubicBezTo>
                    <a:pt x="792" y="57993"/>
                    <a:pt x="3969" y="55914"/>
                    <a:pt x="7145" y="55914"/>
                  </a:cubicBezTo>
                  <a:close/>
                  <a:moveTo>
                    <a:pt x="30465" y="55917"/>
                  </a:moveTo>
                  <a:cubicBezTo>
                    <a:pt x="33638" y="55917"/>
                    <a:pt x="36811" y="57993"/>
                    <a:pt x="36854" y="62147"/>
                  </a:cubicBezTo>
                  <a:lnTo>
                    <a:pt x="36854" y="62147"/>
                  </a:lnTo>
                  <a:cubicBezTo>
                    <a:pt x="36384" y="62047"/>
                    <a:pt x="35912" y="61999"/>
                    <a:pt x="35443" y="61999"/>
                  </a:cubicBezTo>
                  <a:cubicBezTo>
                    <a:pt x="33580" y="61999"/>
                    <a:pt x="31775" y="62765"/>
                    <a:pt x="30483" y="64158"/>
                  </a:cubicBezTo>
                  <a:cubicBezTo>
                    <a:pt x="29201" y="62778"/>
                    <a:pt x="27409" y="61998"/>
                    <a:pt x="25528" y="61998"/>
                  </a:cubicBezTo>
                  <a:cubicBezTo>
                    <a:pt x="25044" y="61998"/>
                    <a:pt x="24560" y="62052"/>
                    <a:pt x="24085" y="62151"/>
                  </a:cubicBezTo>
                  <a:cubicBezTo>
                    <a:pt x="24116" y="57996"/>
                    <a:pt x="27290" y="55917"/>
                    <a:pt x="30465" y="55917"/>
                  </a:cubicBezTo>
                  <a:close/>
                  <a:moveTo>
                    <a:pt x="119322" y="62140"/>
                  </a:moveTo>
                  <a:cubicBezTo>
                    <a:pt x="121256" y="62140"/>
                    <a:pt x="123125" y="62943"/>
                    <a:pt x="124469" y="64391"/>
                  </a:cubicBezTo>
                  <a:cubicBezTo>
                    <a:pt x="124450" y="64390"/>
                    <a:pt x="124430" y="64390"/>
                    <a:pt x="124410" y="64390"/>
                  </a:cubicBezTo>
                  <a:cubicBezTo>
                    <a:pt x="122541" y="64390"/>
                    <a:pt x="120773" y="65229"/>
                    <a:pt x="119532" y="66532"/>
                  </a:cubicBezTo>
                  <a:cubicBezTo>
                    <a:pt x="119613" y="64946"/>
                    <a:pt x="119030" y="63441"/>
                    <a:pt x="118045" y="62258"/>
                  </a:cubicBezTo>
                  <a:cubicBezTo>
                    <a:pt x="118470" y="62179"/>
                    <a:pt x="118898" y="62140"/>
                    <a:pt x="119322" y="62140"/>
                  </a:cubicBezTo>
                  <a:close/>
                  <a:moveTo>
                    <a:pt x="129616" y="62140"/>
                  </a:moveTo>
                  <a:cubicBezTo>
                    <a:pt x="130040" y="62140"/>
                    <a:pt x="130468" y="62179"/>
                    <a:pt x="130894" y="62258"/>
                  </a:cubicBezTo>
                  <a:cubicBezTo>
                    <a:pt x="129908" y="63423"/>
                    <a:pt x="129326" y="64928"/>
                    <a:pt x="129415" y="66523"/>
                  </a:cubicBezTo>
                  <a:lnTo>
                    <a:pt x="129406" y="66532"/>
                  </a:lnTo>
                  <a:cubicBezTo>
                    <a:pt x="128156" y="65229"/>
                    <a:pt x="126388" y="64390"/>
                    <a:pt x="124528" y="64390"/>
                  </a:cubicBezTo>
                  <a:cubicBezTo>
                    <a:pt x="124509" y="64390"/>
                    <a:pt x="124489" y="64390"/>
                    <a:pt x="124469" y="64391"/>
                  </a:cubicBezTo>
                  <a:cubicBezTo>
                    <a:pt x="125807" y="62943"/>
                    <a:pt x="127680" y="62140"/>
                    <a:pt x="129616" y="62140"/>
                  </a:cubicBezTo>
                  <a:close/>
                  <a:moveTo>
                    <a:pt x="95796" y="62176"/>
                  </a:moveTo>
                  <a:cubicBezTo>
                    <a:pt x="97737" y="62176"/>
                    <a:pt x="99610" y="62980"/>
                    <a:pt x="100948" y="64435"/>
                  </a:cubicBezTo>
                  <a:cubicBezTo>
                    <a:pt x="100928" y="64435"/>
                    <a:pt x="100908" y="64435"/>
                    <a:pt x="100888" y="64435"/>
                  </a:cubicBezTo>
                  <a:cubicBezTo>
                    <a:pt x="99020" y="64435"/>
                    <a:pt x="97252" y="65265"/>
                    <a:pt x="96011" y="66568"/>
                  </a:cubicBezTo>
                  <a:cubicBezTo>
                    <a:pt x="96091" y="64982"/>
                    <a:pt x="95509" y="63477"/>
                    <a:pt x="94514" y="62294"/>
                  </a:cubicBezTo>
                  <a:cubicBezTo>
                    <a:pt x="94941" y="62215"/>
                    <a:pt x="95370" y="62176"/>
                    <a:pt x="95796" y="62176"/>
                  </a:cubicBezTo>
                  <a:close/>
                  <a:moveTo>
                    <a:pt x="82771" y="62185"/>
                  </a:moveTo>
                  <a:cubicBezTo>
                    <a:pt x="83195" y="62185"/>
                    <a:pt x="83623" y="62224"/>
                    <a:pt x="84048" y="62303"/>
                  </a:cubicBezTo>
                  <a:cubicBezTo>
                    <a:pt x="83063" y="63477"/>
                    <a:pt x="82480" y="64991"/>
                    <a:pt x="82561" y="66577"/>
                  </a:cubicBezTo>
                  <a:cubicBezTo>
                    <a:pt x="81320" y="65274"/>
                    <a:pt x="79552" y="64435"/>
                    <a:pt x="77683" y="64435"/>
                  </a:cubicBezTo>
                  <a:cubicBezTo>
                    <a:pt x="77666" y="64435"/>
                    <a:pt x="77650" y="64435"/>
                    <a:pt x="77633" y="64435"/>
                  </a:cubicBezTo>
                  <a:lnTo>
                    <a:pt x="77633" y="64435"/>
                  </a:lnTo>
                  <a:cubicBezTo>
                    <a:pt x="78970" y="62988"/>
                    <a:pt x="80838" y="62185"/>
                    <a:pt x="82771" y="62185"/>
                  </a:cubicBezTo>
                  <a:close/>
                  <a:moveTo>
                    <a:pt x="59134" y="62337"/>
                  </a:moveTo>
                  <a:cubicBezTo>
                    <a:pt x="59561" y="62337"/>
                    <a:pt x="59992" y="62376"/>
                    <a:pt x="60420" y="62455"/>
                  </a:cubicBezTo>
                  <a:cubicBezTo>
                    <a:pt x="59427" y="63627"/>
                    <a:pt x="58845" y="65119"/>
                    <a:pt x="58932" y="66720"/>
                  </a:cubicBezTo>
                  <a:lnTo>
                    <a:pt x="58932" y="66720"/>
                  </a:lnTo>
                  <a:cubicBezTo>
                    <a:pt x="57682" y="65417"/>
                    <a:pt x="55914" y="64587"/>
                    <a:pt x="54055" y="64587"/>
                  </a:cubicBezTo>
                  <a:cubicBezTo>
                    <a:pt x="54035" y="64587"/>
                    <a:pt x="54015" y="64588"/>
                    <a:pt x="53995" y="64588"/>
                  </a:cubicBezTo>
                  <a:cubicBezTo>
                    <a:pt x="55331" y="63135"/>
                    <a:pt x="57201" y="62337"/>
                    <a:pt x="59134" y="62337"/>
                  </a:cubicBezTo>
                  <a:close/>
                  <a:moveTo>
                    <a:pt x="48861" y="62333"/>
                  </a:moveTo>
                  <a:cubicBezTo>
                    <a:pt x="50795" y="62333"/>
                    <a:pt x="52662" y="63137"/>
                    <a:pt x="53995" y="64588"/>
                  </a:cubicBezTo>
                  <a:cubicBezTo>
                    <a:pt x="53975" y="64588"/>
                    <a:pt x="53955" y="64587"/>
                    <a:pt x="53935" y="64587"/>
                  </a:cubicBezTo>
                  <a:cubicBezTo>
                    <a:pt x="52067" y="64587"/>
                    <a:pt x="50299" y="65417"/>
                    <a:pt x="49058" y="66720"/>
                  </a:cubicBezTo>
                  <a:cubicBezTo>
                    <a:pt x="49138" y="65134"/>
                    <a:pt x="48556" y="63629"/>
                    <a:pt x="47561" y="62455"/>
                  </a:cubicBezTo>
                  <a:cubicBezTo>
                    <a:pt x="47994" y="62373"/>
                    <a:pt x="48429" y="62333"/>
                    <a:pt x="48861" y="62333"/>
                  </a:cubicBezTo>
                  <a:close/>
                  <a:moveTo>
                    <a:pt x="106103" y="62174"/>
                  </a:moveTo>
                  <a:cubicBezTo>
                    <a:pt x="106576" y="62174"/>
                    <a:pt x="107052" y="62222"/>
                    <a:pt x="107525" y="62321"/>
                  </a:cubicBezTo>
                  <a:cubicBezTo>
                    <a:pt x="106512" y="63566"/>
                    <a:pt x="105939" y="65161"/>
                    <a:pt x="106127" y="66837"/>
                  </a:cubicBezTo>
                  <a:cubicBezTo>
                    <a:pt x="104872" y="65387"/>
                    <a:pt x="103007" y="64435"/>
                    <a:pt x="101030" y="64435"/>
                  </a:cubicBezTo>
                  <a:cubicBezTo>
                    <a:pt x="101003" y="64435"/>
                    <a:pt x="100975" y="64435"/>
                    <a:pt x="100948" y="64435"/>
                  </a:cubicBezTo>
                  <a:cubicBezTo>
                    <a:pt x="102295" y="62981"/>
                    <a:pt x="104168" y="62174"/>
                    <a:pt x="106103" y="62174"/>
                  </a:cubicBezTo>
                  <a:close/>
                  <a:moveTo>
                    <a:pt x="70807" y="57738"/>
                  </a:moveTo>
                  <a:cubicBezTo>
                    <a:pt x="71283" y="57738"/>
                    <a:pt x="71762" y="57786"/>
                    <a:pt x="72239" y="57885"/>
                  </a:cubicBezTo>
                  <a:cubicBezTo>
                    <a:pt x="71271" y="59131"/>
                    <a:pt x="70742" y="60708"/>
                    <a:pt x="70939" y="62348"/>
                  </a:cubicBezTo>
                  <a:cubicBezTo>
                    <a:pt x="71447" y="62234"/>
                    <a:pt x="71959" y="62178"/>
                    <a:pt x="72468" y="62178"/>
                  </a:cubicBezTo>
                  <a:cubicBezTo>
                    <a:pt x="74403" y="62178"/>
                    <a:pt x="76285" y="62981"/>
                    <a:pt x="77633" y="64435"/>
                  </a:cubicBezTo>
                  <a:lnTo>
                    <a:pt x="77633" y="64435"/>
                  </a:lnTo>
                  <a:cubicBezTo>
                    <a:pt x="77630" y="64435"/>
                    <a:pt x="77627" y="64435"/>
                    <a:pt x="77624" y="64435"/>
                  </a:cubicBezTo>
                  <a:cubicBezTo>
                    <a:pt x="77606" y="64435"/>
                    <a:pt x="77587" y="64435"/>
                    <a:pt x="77569" y="64435"/>
                  </a:cubicBezTo>
                  <a:cubicBezTo>
                    <a:pt x="75520" y="64435"/>
                    <a:pt x="73598" y="65435"/>
                    <a:pt x="72346" y="66962"/>
                  </a:cubicBezTo>
                  <a:cubicBezTo>
                    <a:pt x="72703" y="63259"/>
                    <a:pt x="69407" y="59973"/>
                    <a:pt x="65707" y="59973"/>
                  </a:cubicBezTo>
                  <a:cubicBezTo>
                    <a:pt x="65694" y="59973"/>
                    <a:pt x="65682" y="59973"/>
                    <a:pt x="65670" y="59973"/>
                  </a:cubicBezTo>
                  <a:lnTo>
                    <a:pt x="65670" y="59973"/>
                  </a:lnTo>
                  <a:cubicBezTo>
                    <a:pt x="67007" y="58533"/>
                    <a:pt x="68877" y="57738"/>
                    <a:pt x="70807" y="57738"/>
                  </a:cubicBezTo>
                  <a:close/>
                  <a:moveTo>
                    <a:pt x="35611" y="62370"/>
                  </a:moveTo>
                  <a:cubicBezTo>
                    <a:pt x="36087" y="62370"/>
                    <a:pt x="36566" y="62419"/>
                    <a:pt x="37042" y="62518"/>
                  </a:cubicBezTo>
                  <a:cubicBezTo>
                    <a:pt x="36029" y="63763"/>
                    <a:pt x="35456" y="65358"/>
                    <a:pt x="35644" y="67034"/>
                  </a:cubicBezTo>
                  <a:cubicBezTo>
                    <a:pt x="34383" y="65578"/>
                    <a:pt x="32507" y="64632"/>
                    <a:pt x="30521" y="64632"/>
                  </a:cubicBezTo>
                  <a:cubicBezTo>
                    <a:pt x="30502" y="64632"/>
                    <a:pt x="30483" y="64632"/>
                    <a:pt x="30465" y="64633"/>
                  </a:cubicBezTo>
                  <a:cubicBezTo>
                    <a:pt x="30445" y="64632"/>
                    <a:pt x="30425" y="64632"/>
                    <a:pt x="30406" y="64632"/>
                  </a:cubicBezTo>
                  <a:cubicBezTo>
                    <a:pt x="28537" y="64632"/>
                    <a:pt x="26769" y="65471"/>
                    <a:pt x="25528" y="66774"/>
                  </a:cubicBezTo>
                  <a:cubicBezTo>
                    <a:pt x="25608" y="65179"/>
                    <a:pt x="25026" y="63683"/>
                    <a:pt x="24031" y="62500"/>
                  </a:cubicBezTo>
                  <a:cubicBezTo>
                    <a:pt x="24460" y="62420"/>
                    <a:pt x="24890" y="62381"/>
                    <a:pt x="25317" y="62381"/>
                  </a:cubicBezTo>
                  <a:cubicBezTo>
                    <a:pt x="27250" y="62381"/>
                    <a:pt x="29122" y="63178"/>
                    <a:pt x="30465" y="64624"/>
                  </a:cubicBezTo>
                  <a:cubicBezTo>
                    <a:pt x="31802" y="63171"/>
                    <a:pt x="33677" y="62370"/>
                    <a:pt x="35611" y="62370"/>
                  </a:cubicBezTo>
                  <a:close/>
                  <a:moveTo>
                    <a:pt x="112819" y="60274"/>
                  </a:moveTo>
                  <a:cubicBezTo>
                    <a:pt x="115992" y="60274"/>
                    <a:pt x="119164" y="62350"/>
                    <a:pt x="119209" y="66503"/>
                  </a:cubicBezTo>
                  <a:lnTo>
                    <a:pt x="119209" y="66503"/>
                  </a:lnTo>
                  <a:cubicBezTo>
                    <a:pt x="118735" y="66400"/>
                    <a:pt x="118257" y="66350"/>
                    <a:pt x="117783" y="66350"/>
                  </a:cubicBezTo>
                  <a:cubicBezTo>
                    <a:pt x="115922" y="66350"/>
                    <a:pt x="114119" y="67124"/>
                    <a:pt x="112821" y="68521"/>
                  </a:cubicBezTo>
                  <a:cubicBezTo>
                    <a:pt x="111539" y="67142"/>
                    <a:pt x="109747" y="66362"/>
                    <a:pt x="107865" y="66362"/>
                  </a:cubicBezTo>
                  <a:cubicBezTo>
                    <a:pt x="107382" y="66362"/>
                    <a:pt x="106898" y="66407"/>
                    <a:pt x="106423" y="66514"/>
                  </a:cubicBezTo>
                  <a:lnTo>
                    <a:pt x="106423" y="66514"/>
                  </a:lnTo>
                  <a:cubicBezTo>
                    <a:pt x="106463" y="62355"/>
                    <a:pt x="109641" y="60274"/>
                    <a:pt x="112819" y="60274"/>
                  </a:cubicBezTo>
                  <a:close/>
                  <a:moveTo>
                    <a:pt x="136136" y="60276"/>
                  </a:moveTo>
                  <a:cubicBezTo>
                    <a:pt x="139311" y="60276"/>
                    <a:pt x="142484" y="62354"/>
                    <a:pt x="142525" y="66514"/>
                  </a:cubicBezTo>
                  <a:lnTo>
                    <a:pt x="142516" y="66523"/>
                  </a:lnTo>
                  <a:cubicBezTo>
                    <a:pt x="142042" y="66421"/>
                    <a:pt x="141565" y="66372"/>
                    <a:pt x="141091" y="66372"/>
                  </a:cubicBezTo>
                  <a:cubicBezTo>
                    <a:pt x="139233" y="66372"/>
                    <a:pt x="137428" y="67138"/>
                    <a:pt x="136136" y="68530"/>
                  </a:cubicBezTo>
                  <a:cubicBezTo>
                    <a:pt x="134854" y="67150"/>
                    <a:pt x="133062" y="66371"/>
                    <a:pt x="131181" y="66371"/>
                  </a:cubicBezTo>
                  <a:cubicBezTo>
                    <a:pt x="130697" y="66371"/>
                    <a:pt x="130213" y="66425"/>
                    <a:pt x="129738" y="66523"/>
                  </a:cubicBezTo>
                  <a:cubicBezTo>
                    <a:pt x="129778" y="62359"/>
                    <a:pt x="132958" y="60276"/>
                    <a:pt x="136136" y="60276"/>
                  </a:cubicBezTo>
                  <a:close/>
                  <a:moveTo>
                    <a:pt x="89289" y="60321"/>
                  </a:moveTo>
                  <a:cubicBezTo>
                    <a:pt x="92462" y="60321"/>
                    <a:pt x="95638" y="62397"/>
                    <a:pt x="95679" y="66548"/>
                  </a:cubicBezTo>
                  <a:lnTo>
                    <a:pt x="95679" y="66548"/>
                  </a:lnTo>
                  <a:cubicBezTo>
                    <a:pt x="95209" y="66448"/>
                    <a:pt x="94735" y="66398"/>
                    <a:pt x="94264" y="66398"/>
                  </a:cubicBezTo>
                  <a:cubicBezTo>
                    <a:pt x="92405" y="66398"/>
                    <a:pt x="90601" y="67165"/>
                    <a:pt x="89308" y="68557"/>
                  </a:cubicBezTo>
                  <a:cubicBezTo>
                    <a:pt x="88027" y="67177"/>
                    <a:pt x="86235" y="66398"/>
                    <a:pt x="84353" y="66398"/>
                  </a:cubicBezTo>
                  <a:cubicBezTo>
                    <a:pt x="83869" y="66398"/>
                    <a:pt x="83385" y="66452"/>
                    <a:pt x="82910" y="66550"/>
                  </a:cubicBezTo>
                  <a:cubicBezTo>
                    <a:pt x="82942" y="62398"/>
                    <a:pt x="86114" y="60321"/>
                    <a:pt x="89289" y="60321"/>
                  </a:cubicBezTo>
                  <a:close/>
                  <a:moveTo>
                    <a:pt x="42335" y="60475"/>
                  </a:moveTo>
                  <a:cubicBezTo>
                    <a:pt x="45508" y="60475"/>
                    <a:pt x="48684" y="62552"/>
                    <a:pt x="48726" y="66708"/>
                  </a:cubicBezTo>
                  <a:lnTo>
                    <a:pt x="48726" y="66708"/>
                  </a:lnTo>
                  <a:cubicBezTo>
                    <a:pt x="48257" y="66608"/>
                    <a:pt x="47784" y="66560"/>
                    <a:pt x="47315" y="66560"/>
                  </a:cubicBezTo>
                  <a:cubicBezTo>
                    <a:pt x="45452" y="66560"/>
                    <a:pt x="43648" y="67326"/>
                    <a:pt x="42355" y="68719"/>
                  </a:cubicBezTo>
                  <a:cubicBezTo>
                    <a:pt x="41081" y="67346"/>
                    <a:pt x="39302" y="66559"/>
                    <a:pt x="37432" y="66559"/>
                  </a:cubicBezTo>
                  <a:cubicBezTo>
                    <a:pt x="37421" y="66559"/>
                    <a:pt x="37411" y="66559"/>
                    <a:pt x="37400" y="66559"/>
                  </a:cubicBezTo>
                  <a:cubicBezTo>
                    <a:pt x="36916" y="66559"/>
                    <a:pt x="36432" y="66604"/>
                    <a:pt x="35958" y="66711"/>
                  </a:cubicBezTo>
                  <a:cubicBezTo>
                    <a:pt x="35989" y="62554"/>
                    <a:pt x="39161" y="60475"/>
                    <a:pt x="42335" y="60475"/>
                  </a:cubicBezTo>
                  <a:close/>
                  <a:moveTo>
                    <a:pt x="65651" y="60478"/>
                  </a:moveTo>
                  <a:cubicBezTo>
                    <a:pt x="68826" y="60478"/>
                    <a:pt x="72001" y="62555"/>
                    <a:pt x="72041" y="66711"/>
                  </a:cubicBezTo>
                  <a:cubicBezTo>
                    <a:pt x="71566" y="66609"/>
                    <a:pt x="71088" y="66560"/>
                    <a:pt x="70614" y="66560"/>
                  </a:cubicBezTo>
                  <a:cubicBezTo>
                    <a:pt x="68752" y="66560"/>
                    <a:pt x="66952" y="67326"/>
                    <a:pt x="65653" y="68719"/>
                  </a:cubicBezTo>
                  <a:cubicBezTo>
                    <a:pt x="64371" y="67339"/>
                    <a:pt x="62579" y="66559"/>
                    <a:pt x="60697" y="66559"/>
                  </a:cubicBezTo>
                  <a:cubicBezTo>
                    <a:pt x="60214" y="66559"/>
                    <a:pt x="59730" y="66613"/>
                    <a:pt x="59255" y="66711"/>
                  </a:cubicBezTo>
                  <a:cubicBezTo>
                    <a:pt x="59295" y="62557"/>
                    <a:pt x="62473" y="60478"/>
                    <a:pt x="65651" y="60478"/>
                  </a:cubicBezTo>
                  <a:close/>
                  <a:moveTo>
                    <a:pt x="18806" y="60522"/>
                  </a:moveTo>
                  <a:cubicBezTo>
                    <a:pt x="21979" y="60522"/>
                    <a:pt x="25151" y="62596"/>
                    <a:pt x="25196" y="66747"/>
                  </a:cubicBezTo>
                  <a:lnTo>
                    <a:pt x="25196" y="66747"/>
                  </a:lnTo>
                  <a:cubicBezTo>
                    <a:pt x="24723" y="66645"/>
                    <a:pt x="24245" y="66596"/>
                    <a:pt x="23772" y="66596"/>
                  </a:cubicBezTo>
                  <a:cubicBezTo>
                    <a:pt x="21913" y="66596"/>
                    <a:pt x="20107" y="67362"/>
                    <a:pt x="18807" y="68754"/>
                  </a:cubicBezTo>
                  <a:cubicBezTo>
                    <a:pt x="17526" y="67374"/>
                    <a:pt x="15734" y="66595"/>
                    <a:pt x="13852" y="66595"/>
                  </a:cubicBezTo>
                  <a:cubicBezTo>
                    <a:pt x="13368" y="66595"/>
                    <a:pt x="12884" y="66649"/>
                    <a:pt x="12409" y="66747"/>
                  </a:cubicBezTo>
                  <a:cubicBezTo>
                    <a:pt x="12454" y="62599"/>
                    <a:pt x="15631" y="60522"/>
                    <a:pt x="18806" y="60522"/>
                  </a:cubicBezTo>
                  <a:close/>
                  <a:moveTo>
                    <a:pt x="84142" y="66790"/>
                  </a:moveTo>
                  <a:cubicBezTo>
                    <a:pt x="86075" y="66790"/>
                    <a:pt x="87947" y="67588"/>
                    <a:pt x="89290" y="69041"/>
                  </a:cubicBezTo>
                  <a:lnTo>
                    <a:pt x="89290" y="69041"/>
                  </a:lnTo>
                  <a:cubicBezTo>
                    <a:pt x="89287" y="69041"/>
                    <a:pt x="89284" y="69041"/>
                    <a:pt x="89281" y="69041"/>
                  </a:cubicBezTo>
                  <a:cubicBezTo>
                    <a:pt x="89262" y="69041"/>
                    <a:pt x="89242" y="69041"/>
                    <a:pt x="89222" y="69041"/>
                  </a:cubicBezTo>
                  <a:cubicBezTo>
                    <a:pt x="87354" y="69041"/>
                    <a:pt x="85594" y="69879"/>
                    <a:pt x="84344" y="71183"/>
                  </a:cubicBezTo>
                  <a:cubicBezTo>
                    <a:pt x="84434" y="69588"/>
                    <a:pt x="83851" y="68082"/>
                    <a:pt x="82857" y="66909"/>
                  </a:cubicBezTo>
                  <a:cubicBezTo>
                    <a:pt x="83285" y="66829"/>
                    <a:pt x="83715" y="66790"/>
                    <a:pt x="84142" y="66790"/>
                  </a:cubicBezTo>
                  <a:close/>
                  <a:moveTo>
                    <a:pt x="94437" y="66782"/>
                  </a:moveTo>
                  <a:cubicBezTo>
                    <a:pt x="94862" y="66782"/>
                    <a:pt x="95290" y="66821"/>
                    <a:pt x="95715" y="66900"/>
                  </a:cubicBezTo>
                  <a:cubicBezTo>
                    <a:pt x="94720" y="68082"/>
                    <a:pt x="94138" y="69579"/>
                    <a:pt x="94228" y="71174"/>
                  </a:cubicBezTo>
                  <a:lnTo>
                    <a:pt x="94219" y="71183"/>
                  </a:lnTo>
                  <a:cubicBezTo>
                    <a:pt x="92977" y="69879"/>
                    <a:pt x="91209" y="69041"/>
                    <a:pt x="89341" y="69041"/>
                  </a:cubicBezTo>
                  <a:cubicBezTo>
                    <a:pt x="89324" y="69041"/>
                    <a:pt x="89307" y="69041"/>
                    <a:pt x="89290" y="69041"/>
                  </a:cubicBezTo>
                  <a:lnTo>
                    <a:pt x="89290" y="69041"/>
                  </a:lnTo>
                  <a:cubicBezTo>
                    <a:pt x="90628" y="67586"/>
                    <a:pt x="92502" y="66782"/>
                    <a:pt x="94437" y="66782"/>
                  </a:cubicBezTo>
                  <a:close/>
                  <a:moveTo>
                    <a:pt x="47476" y="66925"/>
                  </a:moveTo>
                  <a:cubicBezTo>
                    <a:pt x="47900" y="66925"/>
                    <a:pt x="48328" y="66964"/>
                    <a:pt x="48753" y="67043"/>
                  </a:cubicBezTo>
                  <a:cubicBezTo>
                    <a:pt x="47767" y="68226"/>
                    <a:pt x="47185" y="69731"/>
                    <a:pt x="47266" y="71317"/>
                  </a:cubicBezTo>
                  <a:cubicBezTo>
                    <a:pt x="46024" y="70014"/>
                    <a:pt x="44257" y="69184"/>
                    <a:pt x="42388" y="69184"/>
                  </a:cubicBezTo>
                  <a:cubicBezTo>
                    <a:pt x="42371" y="69184"/>
                    <a:pt x="42354" y="69184"/>
                    <a:pt x="42337" y="69184"/>
                  </a:cubicBezTo>
                  <a:lnTo>
                    <a:pt x="42337" y="69184"/>
                  </a:lnTo>
                  <a:cubicBezTo>
                    <a:pt x="43675" y="67729"/>
                    <a:pt x="45543" y="66925"/>
                    <a:pt x="47476" y="66925"/>
                  </a:cubicBezTo>
                  <a:close/>
                  <a:moveTo>
                    <a:pt x="60488" y="66929"/>
                  </a:moveTo>
                  <a:cubicBezTo>
                    <a:pt x="62422" y="66929"/>
                    <a:pt x="64295" y="67727"/>
                    <a:pt x="65636" y="69175"/>
                  </a:cubicBezTo>
                  <a:lnTo>
                    <a:pt x="65636" y="69175"/>
                  </a:lnTo>
                  <a:cubicBezTo>
                    <a:pt x="65622" y="69175"/>
                    <a:pt x="65608" y="69175"/>
                    <a:pt x="65593" y="69175"/>
                  </a:cubicBezTo>
                  <a:cubicBezTo>
                    <a:pt x="63725" y="69175"/>
                    <a:pt x="61966" y="70014"/>
                    <a:pt x="60715" y="71317"/>
                  </a:cubicBezTo>
                  <a:cubicBezTo>
                    <a:pt x="60805" y="69731"/>
                    <a:pt x="60223" y="68226"/>
                    <a:pt x="59228" y="67043"/>
                  </a:cubicBezTo>
                  <a:cubicBezTo>
                    <a:pt x="59647" y="66967"/>
                    <a:pt x="60069" y="66929"/>
                    <a:pt x="60488" y="66929"/>
                  </a:cubicBezTo>
                  <a:close/>
                  <a:moveTo>
                    <a:pt x="23953" y="66970"/>
                  </a:moveTo>
                  <a:cubicBezTo>
                    <a:pt x="24378" y="66970"/>
                    <a:pt x="24806" y="67009"/>
                    <a:pt x="25232" y="67088"/>
                  </a:cubicBezTo>
                  <a:cubicBezTo>
                    <a:pt x="24239" y="68277"/>
                    <a:pt x="23657" y="69770"/>
                    <a:pt x="23744" y="71361"/>
                  </a:cubicBezTo>
                  <a:lnTo>
                    <a:pt x="23744" y="71361"/>
                  </a:lnTo>
                  <a:cubicBezTo>
                    <a:pt x="22494" y="70058"/>
                    <a:pt x="20726" y="69220"/>
                    <a:pt x="18866" y="69220"/>
                  </a:cubicBezTo>
                  <a:cubicBezTo>
                    <a:pt x="18846" y="69220"/>
                    <a:pt x="18827" y="69220"/>
                    <a:pt x="18807" y="69220"/>
                  </a:cubicBezTo>
                  <a:cubicBezTo>
                    <a:pt x="20144" y="67773"/>
                    <a:pt x="22018" y="66970"/>
                    <a:pt x="23953" y="66970"/>
                  </a:cubicBezTo>
                  <a:close/>
                  <a:moveTo>
                    <a:pt x="13652" y="66970"/>
                  </a:moveTo>
                  <a:cubicBezTo>
                    <a:pt x="15588" y="66970"/>
                    <a:pt x="17463" y="67773"/>
                    <a:pt x="18807" y="69220"/>
                  </a:cubicBezTo>
                  <a:cubicBezTo>
                    <a:pt x="18787" y="69220"/>
                    <a:pt x="18768" y="69220"/>
                    <a:pt x="18748" y="69220"/>
                  </a:cubicBezTo>
                  <a:cubicBezTo>
                    <a:pt x="16879" y="69220"/>
                    <a:pt x="15111" y="70058"/>
                    <a:pt x="13870" y="71362"/>
                  </a:cubicBezTo>
                  <a:cubicBezTo>
                    <a:pt x="13951" y="69776"/>
                    <a:pt x="13368" y="68271"/>
                    <a:pt x="12374" y="67088"/>
                  </a:cubicBezTo>
                  <a:cubicBezTo>
                    <a:pt x="12799" y="67009"/>
                    <a:pt x="13227" y="66970"/>
                    <a:pt x="13652" y="66970"/>
                  </a:cubicBezTo>
                  <a:close/>
                  <a:moveTo>
                    <a:pt x="107653" y="66739"/>
                  </a:moveTo>
                  <a:cubicBezTo>
                    <a:pt x="109587" y="66739"/>
                    <a:pt x="111464" y="67541"/>
                    <a:pt x="112812" y="68996"/>
                  </a:cubicBezTo>
                  <a:cubicBezTo>
                    <a:pt x="114149" y="67549"/>
                    <a:pt x="116022" y="66746"/>
                    <a:pt x="117958" y="66746"/>
                  </a:cubicBezTo>
                  <a:cubicBezTo>
                    <a:pt x="118383" y="66746"/>
                    <a:pt x="118811" y="66785"/>
                    <a:pt x="119236" y="66864"/>
                  </a:cubicBezTo>
                  <a:cubicBezTo>
                    <a:pt x="118242" y="68047"/>
                    <a:pt x="117659" y="69552"/>
                    <a:pt x="117749" y="71138"/>
                  </a:cubicBezTo>
                  <a:cubicBezTo>
                    <a:pt x="116499" y="69835"/>
                    <a:pt x="114731" y="69005"/>
                    <a:pt x="112871" y="69005"/>
                  </a:cubicBezTo>
                  <a:cubicBezTo>
                    <a:pt x="112851" y="69005"/>
                    <a:pt x="112832" y="69005"/>
                    <a:pt x="112812" y="69005"/>
                  </a:cubicBezTo>
                  <a:cubicBezTo>
                    <a:pt x="112793" y="69005"/>
                    <a:pt x="112774" y="69005"/>
                    <a:pt x="112756" y="69005"/>
                  </a:cubicBezTo>
                  <a:cubicBezTo>
                    <a:pt x="110769" y="69005"/>
                    <a:pt x="108893" y="69951"/>
                    <a:pt x="107641" y="71398"/>
                  </a:cubicBezTo>
                  <a:lnTo>
                    <a:pt x="107641" y="71398"/>
                  </a:lnTo>
                  <a:cubicBezTo>
                    <a:pt x="107802" y="69707"/>
                    <a:pt x="107213" y="68132"/>
                    <a:pt x="106177" y="66897"/>
                  </a:cubicBezTo>
                  <a:lnTo>
                    <a:pt x="106177" y="66897"/>
                  </a:lnTo>
                  <a:cubicBezTo>
                    <a:pt x="106668" y="66791"/>
                    <a:pt x="107162" y="66739"/>
                    <a:pt x="107653" y="66739"/>
                  </a:cubicBezTo>
                  <a:close/>
                  <a:moveTo>
                    <a:pt x="37174" y="66927"/>
                  </a:moveTo>
                  <a:cubicBezTo>
                    <a:pt x="39113" y="66927"/>
                    <a:pt x="40989" y="67729"/>
                    <a:pt x="42337" y="69184"/>
                  </a:cubicBezTo>
                  <a:lnTo>
                    <a:pt x="42337" y="69184"/>
                  </a:lnTo>
                  <a:cubicBezTo>
                    <a:pt x="42334" y="69184"/>
                    <a:pt x="42331" y="69184"/>
                    <a:pt x="42328" y="69184"/>
                  </a:cubicBezTo>
                  <a:cubicBezTo>
                    <a:pt x="42301" y="69184"/>
                    <a:pt x="42274" y="69184"/>
                    <a:pt x="42246" y="69184"/>
                  </a:cubicBezTo>
                  <a:cubicBezTo>
                    <a:pt x="40269" y="69184"/>
                    <a:pt x="38404" y="70136"/>
                    <a:pt x="37158" y="71577"/>
                  </a:cubicBezTo>
                  <a:cubicBezTo>
                    <a:pt x="37320" y="69910"/>
                    <a:pt x="36728" y="68324"/>
                    <a:pt x="35689" y="67088"/>
                  </a:cubicBezTo>
                  <a:lnTo>
                    <a:pt x="35680" y="67088"/>
                  </a:lnTo>
                  <a:cubicBezTo>
                    <a:pt x="36177" y="66980"/>
                    <a:pt x="36678" y="66927"/>
                    <a:pt x="37174" y="66927"/>
                  </a:cubicBezTo>
                  <a:close/>
                  <a:moveTo>
                    <a:pt x="124481" y="64880"/>
                  </a:moveTo>
                  <a:cubicBezTo>
                    <a:pt x="127655" y="64880"/>
                    <a:pt x="130827" y="66957"/>
                    <a:pt x="130867" y="71111"/>
                  </a:cubicBezTo>
                  <a:lnTo>
                    <a:pt x="130858" y="71129"/>
                  </a:lnTo>
                  <a:cubicBezTo>
                    <a:pt x="130380" y="71024"/>
                    <a:pt x="129897" y="70973"/>
                    <a:pt x="129419" y="70973"/>
                  </a:cubicBezTo>
                  <a:cubicBezTo>
                    <a:pt x="127565" y="70973"/>
                    <a:pt x="125767" y="71740"/>
                    <a:pt x="124478" y="73136"/>
                  </a:cubicBezTo>
                  <a:cubicBezTo>
                    <a:pt x="123204" y="71764"/>
                    <a:pt x="121425" y="70977"/>
                    <a:pt x="119555" y="70977"/>
                  </a:cubicBezTo>
                  <a:cubicBezTo>
                    <a:pt x="119544" y="70977"/>
                    <a:pt x="119534" y="70977"/>
                    <a:pt x="119523" y="70977"/>
                  </a:cubicBezTo>
                  <a:cubicBezTo>
                    <a:pt x="119039" y="70977"/>
                    <a:pt x="118555" y="71021"/>
                    <a:pt x="118080" y="71129"/>
                  </a:cubicBezTo>
                  <a:cubicBezTo>
                    <a:pt x="118121" y="66963"/>
                    <a:pt x="121302" y="64880"/>
                    <a:pt x="124481" y="64880"/>
                  </a:cubicBezTo>
                  <a:close/>
                  <a:moveTo>
                    <a:pt x="77631" y="64934"/>
                  </a:moveTo>
                  <a:cubicBezTo>
                    <a:pt x="80806" y="64934"/>
                    <a:pt x="83981" y="67013"/>
                    <a:pt x="84022" y="71174"/>
                  </a:cubicBezTo>
                  <a:cubicBezTo>
                    <a:pt x="83541" y="71069"/>
                    <a:pt x="83056" y="71017"/>
                    <a:pt x="82576" y="71017"/>
                  </a:cubicBezTo>
                  <a:cubicBezTo>
                    <a:pt x="80721" y="71017"/>
                    <a:pt x="78928" y="71782"/>
                    <a:pt x="77633" y="73163"/>
                  </a:cubicBezTo>
                  <a:lnTo>
                    <a:pt x="77633" y="73172"/>
                  </a:lnTo>
                  <a:cubicBezTo>
                    <a:pt x="76351" y="71801"/>
                    <a:pt x="74559" y="71012"/>
                    <a:pt x="72678" y="71012"/>
                  </a:cubicBezTo>
                  <a:cubicBezTo>
                    <a:pt x="72194" y="71012"/>
                    <a:pt x="71710" y="71066"/>
                    <a:pt x="71235" y="71174"/>
                  </a:cubicBezTo>
                  <a:cubicBezTo>
                    <a:pt x="71275" y="67015"/>
                    <a:pt x="74454" y="64934"/>
                    <a:pt x="77631" y="64934"/>
                  </a:cubicBezTo>
                  <a:close/>
                  <a:moveTo>
                    <a:pt x="100937" y="64934"/>
                  </a:moveTo>
                  <a:cubicBezTo>
                    <a:pt x="104113" y="64934"/>
                    <a:pt x="107288" y="67013"/>
                    <a:pt x="107328" y="71174"/>
                  </a:cubicBezTo>
                  <a:cubicBezTo>
                    <a:pt x="106849" y="71069"/>
                    <a:pt x="106366" y="71017"/>
                    <a:pt x="105887" y="71017"/>
                  </a:cubicBezTo>
                  <a:cubicBezTo>
                    <a:pt x="104037" y="71017"/>
                    <a:pt x="102243" y="71782"/>
                    <a:pt x="100948" y="73163"/>
                  </a:cubicBezTo>
                  <a:lnTo>
                    <a:pt x="100939" y="73172"/>
                  </a:lnTo>
                  <a:cubicBezTo>
                    <a:pt x="99658" y="71801"/>
                    <a:pt x="97866" y="71012"/>
                    <a:pt x="95984" y="71012"/>
                  </a:cubicBezTo>
                  <a:cubicBezTo>
                    <a:pt x="95500" y="71012"/>
                    <a:pt x="95016" y="71066"/>
                    <a:pt x="94541" y="71174"/>
                  </a:cubicBezTo>
                  <a:cubicBezTo>
                    <a:pt x="94582" y="67015"/>
                    <a:pt x="97760" y="64934"/>
                    <a:pt x="100937" y="64934"/>
                  </a:cubicBezTo>
                  <a:close/>
                  <a:moveTo>
                    <a:pt x="53992" y="65081"/>
                  </a:moveTo>
                  <a:cubicBezTo>
                    <a:pt x="57167" y="65081"/>
                    <a:pt x="60344" y="67159"/>
                    <a:pt x="60384" y="71317"/>
                  </a:cubicBezTo>
                  <a:cubicBezTo>
                    <a:pt x="59911" y="71215"/>
                    <a:pt x="59433" y="71165"/>
                    <a:pt x="58960" y="71165"/>
                  </a:cubicBezTo>
                  <a:cubicBezTo>
                    <a:pt x="57101" y="71165"/>
                    <a:pt x="55296" y="71932"/>
                    <a:pt x="54004" y="73324"/>
                  </a:cubicBezTo>
                  <a:cubicBezTo>
                    <a:pt x="52723" y="71944"/>
                    <a:pt x="50922" y="71165"/>
                    <a:pt x="49049" y="71165"/>
                  </a:cubicBezTo>
                  <a:cubicBezTo>
                    <a:pt x="48565" y="71165"/>
                    <a:pt x="48081" y="71219"/>
                    <a:pt x="47606" y="71317"/>
                  </a:cubicBezTo>
                  <a:cubicBezTo>
                    <a:pt x="47642" y="67159"/>
                    <a:pt x="50816" y="65081"/>
                    <a:pt x="53992" y="65081"/>
                  </a:cubicBezTo>
                  <a:close/>
                  <a:moveTo>
                    <a:pt x="7148" y="65122"/>
                  </a:moveTo>
                  <a:cubicBezTo>
                    <a:pt x="10323" y="65122"/>
                    <a:pt x="13498" y="67201"/>
                    <a:pt x="13538" y="71362"/>
                  </a:cubicBezTo>
                  <a:cubicBezTo>
                    <a:pt x="13060" y="71257"/>
                    <a:pt x="12578" y="71206"/>
                    <a:pt x="12099" y="71206"/>
                  </a:cubicBezTo>
                  <a:cubicBezTo>
                    <a:pt x="10245" y="71206"/>
                    <a:pt x="8446" y="71973"/>
                    <a:pt x="7150" y="73369"/>
                  </a:cubicBezTo>
                  <a:lnTo>
                    <a:pt x="7150" y="73360"/>
                  </a:lnTo>
                  <a:cubicBezTo>
                    <a:pt x="5875" y="71988"/>
                    <a:pt x="4096" y="71209"/>
                    <a:pt x="2226" y="71209"/>
                  </a:cubicBezTo>
                  <a:cubicBezTo>
                    <a:pt x="2216" y="71209"/>
                    <a:pt x="2205" y="71210"/>
                    <a:pt x="2194" y="71210"/>
                  </a:cubicBezTo>
                  <a:cubicBezTo>
                    <a:pt x="1711" y="71210"/>
                    <a:pt x="1227" y="71254"/>
                    <a:pt x="752" y="71362"/>
                  </a:cubicBezTo>
                  <a:cubicBezTo>
                    <a:pt x="792" y="67203"/>
                    <a:pt x="3970" y="65122"/>
                    <a:pt x="7148" y="65122"/>
                  </a:cubicBezTo>
                  <a:close/>
                  <a:moveTo>
                    <a:pt x="30463" y="65122"/>
                  </a:moveTo>
                  <a:cubicBezTo>
                    <a:pt x="33638" y="65122"/>
                    <a:pt x="36813" y="67201"/>
                    <a:pt x="36854" y="71362"/>
                  </a:cubicBezTo>
                  <a:cubicBezTo>
                    <a:pt x="36375" y="71257"/>
                    <a:pt x="35893" y="71206"/>
                    <a:pt x="35414" y="71206"/>
                  </a:cubicBezTo>
                  <a:cubicBezTo>
                    <a:pt x="33560" y="71206"/>
                    <a:pt x="31761" y="71973"/>
                    <a:pt x="30465" y="73369"/>
                  </a:cubicBezTo>
                  <a:lnTo>
                    <a:pt x="30465" y="73360"/>
                  </a:lnTo>
                  <a:cubicBezTo>
                    <a:pt x="29191" y="71988"/>
                    <a:pt x="27412" y="71209"/>
                    <a:pt x="25542" y="71209"/>
                  </a:cubicBezTo>
                  <a:cubicBezTo>
                    <a:pt x="25531" y="71209"/>
                    <a:pt x="25520" y="71210"/>
                    <a:pt x="25510" y="71210"/>
                  </a:cubicBezTo>
                  <a:cubicBezTo>
                    <a:pt x="25026" y="71210"/>
                    <a:pt x="24542" y="71254"/>
                    <a:pt x="24067" y="71362"/>
                  </a:cubicBezTo>
                  <a:cubicBezTo>
                    <a:pt x="24107" y="67203"/>
                    <a:pt x="27285" y="65122"/>
                    <a:pt x="30463" y="65122"/>
                  </a:cubicBezTo>
                  <a:close/>
                  <a:moveTo>
                    <a:pt x="129608" y="71351"/>
                  </a:moveTo>
                  <a:cubicBezTo>
                    <a:pt x="130035" y="71351"/>
                    <a:pt x="130466" y="71390"/>
                    <a:pt x="130894" y="71469"/>
                  </a:cubicBezTo>
                  <a:cubicBezTo>
                    <a:pt x="129908" y="72634"/>
                    <a:pt x="129326" y="74140"/>
                    <a:pt x="129415" y="75726"/>
                  </a:cubicBezTo>
                  <a:lnTo>
                    <a:pt x="129406" y="75744"/>
                  </a:lnTo>
                  <a:cubicBezTo>
                    <a:pt x="128156" y="74440"/>
                    <a:pt x="126397" y="73602"/>
                    <a:pt x="124528" y="73602"/>
                  </a:cubicBezTo>
                  <a:cubicBezTo>
                    <a:pt x="124509" y="73602"/>
                    <a:pt x="124489" y="73602"/>
                    <a:pt x="124469" y="73602"/>
                  </a:cubicBezTo>
                  <a:cubicBezTo>
                    <a:pt x="124450" y="73602"/>
                    <a:pt x="124430" y="73602"/>
                    <a:pt x="124410" y="73602"/>
                  </a:cubicBezTo>
                  <a:cubicBezTo>
                    <a:pt x="122541" y="73602"/>
                    <a:pt x="120773" y="74440"/>
                    <a:pt x="119532" y="75744"/>
                  </a:cubicBezTo>
                  <a:cubicBezTo>
                    <a:pt x="119613" y="74149"/>
                    <a:pt x="119030" y="72652"/>
                    <a:pt x="118045" y="71469"/>
                  </a:cubicBezTo>
                  <a:cubicBezTo>
                    <a:pt x="118473" y="71390"/>
                    <a:pt x="118903" y="71351"/>
                    <a:pt x="119331" y="71351"/>
                  </a:cubicBezTo>
                  <a:cubicBezTo>
                    <a:pt x="121264" y="71351"/>
                    <a:pt x="123134" y="72148"/>
                    <a:pt x="124469" y="73593"/>
                  </a:cubicBezTo>
                  <a:cubicBezTo>
                    <a:pt x="125805" y="72148"/>
                    <a:pt x="127675" y="71351"/>
                    <a:pt x="129608" y="71351"/>
                  </a:cubicBezTo>
                  <a:close/>
                  <a:moveTo>
                    <a:pt x="48843" y="71540"/>
                  </a:moveTo>
                  <a:cubicBezTo>
                    <a:pt x="50782" y="71540"/>
                    <a:pt x="52650" y="72343"/>
                    <a:pt x="53995" y="73790"/>
                  </a:cubicBezTo>
                  <a:cubicBezTo>
                    <a:pt x="53975" y="73790"/>
                    <a:pt x="53956" y="73790"/>
                    <a:pt x="53936" y="73790"/>
                  </a:cubicBezTo>
                  <a:cubicBezTo>
                    <a:pt x="52067" y="73790"/>
                    <a:pt x="50299" y="74628"/>
                    <a:pt x="49058" y="75932"/>
                  </a:cubicBezTo>
                  <a:cubicBezTo>
                    <a:pt x="49138" y="74337"/>
                    <a:pt x="48556" y="72840"/>
                    <a:pt x="47561" y="71658"/>
                  </a:cubicBezTo>
                  <a:cubicBezTo>
                    <a:pt x="47989" y="71579"/>
                    <a:pt x="48418" y="71540"/>
                    <a:pt x="48843" y="71540"/>
                  </a:cubicBezTo>
                  <a:close/>
                  <a:moveTo>
                    <a:pt x="59141" y="71540"/>
                  </a:moveTo>
                  <a:cubicBezTo>
                    <a:pt x="59566" y="71540"/>
                    <a:pt x="59994" y="71579"/>
                    <a:pt x="60420" y="71658"/>
                  </a:cubicBezTo>
                  <a:cubicBezTo>
                    <a:pt x="59425" y="72840"/>
                    <a:pt x="58843" y="74346"/>
                    <a:pt x="58932" y="75932"/>
                  </a:cubicBezTo>
                  <a:cubicBezTo>
                    <a:pt x="57682" y="74628"/>
                    <a:pt x="55914" y="73790"/>
                    <a:pt x="54054" y="73790"/>
                  </a:cubicBezTo>
                  <a:cubicBezTo>
                    <a:pt x="54034" y="73790"/>
                    <a:pt x="54015" y="73790"/>
                    <a:pt x="53995" y="73790"/>
                  </a:cubicBezTo>
                  <a:cubicBezTo>
                    <a:pt x="55332" y="72343"/>
                    <a:pt x="57206" y="71540"/>
                    <a:pt x="59141" y="71540"/>
                  </a:cubicBezTo>
                  <a:close/>
                  <a:moveTo>
                    <a:pt x="112810" y="69495"/>
                  </a:moveTo>
                  <a:cubicBezTo>
                    <a:pt x="115985" y="69495"/>
                    <a:pt x="119160" y="71574"/>
                    <a:pt x="119200" y="75735"/>
                  </a:cubicBezTo>
                  <a:cubicBezTo>
                    <a:pt x="118721" y="75630"/>
                    <a:pt x="118239" y="75578"/>
                    <a:pt x="117760" y="75578"/>
                  </a:cubicBezTo>
                  <a:cubicBezTo>
                    <a:pt x="115909" y="75578"/>
                    <a:pt x="114116" y="76343"/>
                    <a:pt x="112821" y="77724"/>
                  </a:cubicBezTo>
                  <a:lnTo>
                    <a:pt x="112812" y="77733"/>
                  </a:lnTo>
                  <a:cubicBezTo>
                    <a:pt x="111530" y="76362"/>
                    <a:pt x="109738" y="75573"/>
                    <a:pt x="107856" y="75573"/>
                  </a:cubicBezTo>
                  <a:cubicBezTo>
                    <a:pt x="107373" y="75573"/>
                    <a:pt x="106889" y="75627"/>
                    <a:pt x="106414" y="75735"/>
                  </a:cubicBezTo>
                  <a:lnTo>
                    <a:pt x="106414" y="75735"/>
                  </a:lnTo>
                  <a:cubicBezTo>
                    <a:pt x="106454" y="71576"/>
                    <a:pt x="109632" y="69495"/>
                    <a:pt x="112810" y="69495"/>
                  </a:cubicBezTo>
                  <a:close/>
                  <a:moveTo>
                    <a:pt x="136139" y="69486"/>
                  </a:moveTo>
                  <a:cubicBezTo>
                    <a:pt x="139313" y="69486"/>
                    <a:pt x="142484" y="71562"/>
                    <a:pt x="142525" y="75717"/>
                  </a:cubicBezTo>
                  <a:lnTo>
                    <a:pt x="142516" y="75735"/>
                  </a:lnTo>
                  <a:cubicBezTo>
                    <a:pt x="142037" y="75630"/>
                    <a:pt x="141554" y="75578"/>
                    <a:pt x="141075" y="75578"/>
                  </a:cubicBezTo>
                  <a:cubicBezTo>
                    <a:pt x="139222" y="75578"/>
                    <a:pt x="137424" y="76345"/>
                    <a:pt x="136136" y="77733"/>
                  </a:cubicBezTo>
                  <a:cubicBezTo>
                    <a:pt x="134854" y="76362"/>
                    <a:pt x="133062" y="75573"/>
                    <a:pt x="131181" y="75573"/>
                  </a:cubicBezTo>
                  <a:cubicBezTo>
                    <a:pt x="130697" y="75573"/>
                    <a:pt x="130213" y="75627"/>
                    <a:pt x="129738" y="75735"/>
                  </a:cubicBezTo>
                  <a:cubicBezTo>
                    <a:pt x="129778" y="71569"/>
                    <a:pt x="132960" y="69486"/>
                    <a:pt x="136139" y="69486"/>
                  </a:cubicBezTo>
                  <a:close/>
                  <a:moveTo>
                    <a:pt x="42333" y="69686"/>
                  </a:moveTo>
                  <a:cubicBezTo>
                    <a:pt x="45509" y="69686"/>
                    <a:pt x="48686" y="71765"/>
                    <a:pt x="48726" y="75923"/>
                  </a:cubicBezTo>
                  <a:cubicBezTo>
                    <a:pt x="48248" y="75818"/>
                    <a:pt x="47765" y="75767"/>
                    <a:pt x="47287" y="75767"/>
                  </a:cubicBezTo>
                  <a:cubicBezTo>
                    <a:pt x="45433" y="75767"/>
                    <a:pt x="43633" y="76534"/>
                    <a:pt x="42337" y="77930"/>
                  </a:cubicBezTo>
                  <a:cubicBezTo>
                    <a:pt x="41056" y="76550"/>
                    <a:pt x="39264" y="75770"/>
                    <a:pt x="37382" y="75770"/>
                  </a:cubicBezTo>
                  <a:cubicBezTo>
                    <a:pt x="36898" y="75770"/>
                    <a:pt x="36415" y="75815"/>
                    <a:pt x="35940" y="75923"/>
                  </a:cubicBezTo>
                  <a:cubicBezTo>
                    <a:pt x="35980" y="71765"/>
                    <a:pt x="39156" y="69686"/>
                    <a:pt x="42333" y="69686"/>
                  </a:cubicBezTo>
                  <a:close/>
                  <a:moveTo>
                    <a:pt x="65651" y="69683"/>
                  </a:moveTo>
                  <a:cubicBezTo>
                    <a:pt x="68826" y="69683"/>
                    <a:pt x="72001" y="71762"/>
                    <a:pt x="72041" y="75923"/>
                  </a:cubicBezTo>
                  <a:cubicBezTo>
                    <a:pt x="71563" y="75818"/>
                    <a:pt x="71081" y="75767"/>
                    <a:pt x="70602" y="75767"/>
                  </a:cubicBezTo>
                  <a:cubicBezTo>
                    <a:pt x="68748" y="75767"/>
                    <a:pt x="66949" y="76534"/>
                    <a:pt x="65653" y="77930"/>
                  </a:cubicBezTo>
                  <a:cubicBezTo>
                    <a:pt x="64371" y="76550"/>
                    <a:pt x="62579" y="75770"/>
                    <a:pt x="60697" y="75770"/>
                  </a:cubicBezTo>
                  <a:cubicBezTo>
                    <a:pt x="60214" y="75770"/>
                    <a:pt x="59730" y="75815"/>
                    <a:pt x="59255" y="75923"/>
                  </a:cubicBezTo>
                  <a:cubicBezTo>
                    <a:pt x="59295" y="71764"/>
                    <a:pt x="62473" y="69683"/>
                    <a:pt x="65651" y="69683"/>
                  </a:cubicBezTo>
                  <a:close/>
                  <a:moveTo>
                    <a:pt x="82884" y="1"/>
                  </a:moveTo>
                  <a:cubicBezTo>
                    <a:pt x="82642" y="699"/>
                    <a:pt x="82534" y="1434"/>
                    <a:pt x="82579" y="2178"/>
                  </a:cubicBezTo>
                  <a:cubicBezTo>
                    <a:pt x="81329" y="875"/>
                    <a:pt x="79570" y="36"/>
                    <a:pt x="77701" y="36"/>
                  </a:cubicBezTo>
                  <a:cubicBezTo>
                    <a:pt x="77681" y="36"/>
                    <a:pt x="77661" y="36"/>
                    <a:pt x="77642" y="36"/>
                  </a:cubicBezTo>
                  <a:cubicBezTo>
                    <a:pt x="77622" y="36"/>
                    <a:pt x="77602" y="36"/>
                    <a:pt x="77582" y="36"/>
                  </a:cubicBezTo>
                  <a:cubicBezTo>
                    <a:pt x="73834" y="36"/>
                    <a:pt x="70494" y="3399"/>
                    <a:pt x="70948" y="7160"/>
                  </a:cubicBezTo>
                  <a:cubicBezTo>
                    <a:pt x="71458" y="7046"/>
                    <a:pt x="71971" y="6991"/>
                    <a:pt x="72481" y="6991"/>
                  </a:cubicBezTo>
                  <a:cubicBezTo>
                    <a:pt x="74418" y="6991"/>
                    <a:pt x="76294" y="7793"/>
                    <a:pt x="77642" y="9248"/>
                  </a:cubicBezTo>
                  <a:cubicBezTo>
                    <a:pt x="77624" y="9248"/>
                    <a:pt x="77606" y="9248"/>
                    <a:pt x="77587" y="9248"/>
                  </a:cubicBezTo>
                  <a:cubicBezTo>
                    <a:pt x="75529" y="9248"/>
                    <a:pt x="73607" y="10256"/>
                    <a:pt x="72355" y="11784"/>
                  </a:cubicBezTo>
                  <a:cubicBezTo>
                    <a:pt x="72756" y="8058"/>
                    <a:pt x="69443" y="4740"/>
                    <a:pt x="65721" y="4740"/>
                  </a:cubicBezTo>
                  <a:cubicBezTo>
                    <a:pt x="65701" y="4740"/>
                    <a:pt x="65682" y="4740"/>
                    <a:pt x="65662" y="4741"/>
                  </a:cubicBezTo>
                  <a:cubicBezTo>
                    <a:pt x="65642" y="4740"/>
                    <a:pt x="65622" y="4740"/>
                    <a:pt x="65602" y="4740"/>
                  </a:cubicBezTo>
                  <a:cubicBezTo>
                    <a:pt x="63733" y="4740"/>
                    <a:pt x="61966" y="5570"/>
                    <a:pt x="60724" y="6873"/>
                  </a:cubicBezTo>
                  <a:cubicBezTo>
                    <a:pt x="60760" y="6138"/>
                    <a:pt x="60662" y="5395"/>
                    <a:pt x="60420" y="4696"/>
                  </a:cubicBezTo>
                  <a:lnTo>
                    <a:pt x="60043" y="4696"/>
                  </a:lnTo>
                  <a:cubicBezTo>
                    <a:pt x="60276" y="5395"/>
                    <a:pt x="60393" y="6130"/>
                    <a:pt x="60393" y="6864"/>
                  </a:cubicBezTo>
                  <a:cubicBezTo>
                    <a:pt x="59920" y="6762"/>
                    <a:pt x="59442" y="6713"/>
                    <a:pt x="58969" y="6713"/>
                  </a:cubicBezTo>
                  <a:cubicBezTo>
                    <a:pt x="57110" y="6713"/>
                    <a:pt x="55305" y="7479"/>
                    <a:pt x="54013" y="8871"/>
                  </a:cubicBezTo>
                  <a:cubicBezTo>
                    <a:pt x="52732" y="7492"/>
                    <a:pt x="50939" y="6712"/>
                    <a:pt x="49058" y="6712"/>
                  </a:cubicBezTo>
                  <a:cubicBezTo>
                    <a:pt x="48574" y="6712"/>
                    <a:pt x="48090" y="6766"/>
                    <a:pt x="47615" y="6864"/>
                  </a:cubicBezTo>
                  <a:cubicBezTo>
                    <a:pt x="47615" y="6130"/>
                    <a:pt x="47732" y="5395"/>
                    <a:pt x="47965" y="4696"/>
                  </a:cubicBezTo>
                  <a:lnTo>
                    <a:pt x="47588" y="4696"/>
                  </a:lnTo>
                  <a:cubicBezTo>
                    <a:pt x="47346" y="5395"/>
                    <a:pt x="47248" y="6138"/>
                    <a:pt x="47284" y="6873"/>
                  </a:cubicBezTo>
                  <a:cubicBezTo>
                    <a:pt x="46049" y="5577"/>
                    <a:pt x="44293" y="4740"/>
                    <a:pt x="42434" y="4740"/>
                  </a:cubicBezTo>
                  <a:cubicBezTo>
                    <a:pt x="42405" y="4740"/>
                    <a:pt x="42376" y="4740"/>
                    <a:pt x="42346" y="4741"/>
                  </a:cubicBezTo>
                  <a:cubicBezTo>
                    <a:pt x="42319" y="4740"/>
                    <a:pt x="42291" y="4740"/>
                    <a:pt x="42263" y="4740"/>
                  </a:cubicBezTo>
                  <a:cubicBezTo>
                    <a:pt x="40287" y="4740"/>
                    <a:pt x="38431" y="5684"/>
                    <a:pt x="37185" y="7124"/>
                  </a:cubicBezTo>
                  <a:cubicBezTo>
                    <a:pt x="37480" y="3457"/>
                    <a:pt x="34193" y="233"/>
                    <a:pt x="30519" y="233"/>
                  </a:cubicBezTo>
                  <a:cubicBezTo>
                    <a:pt x="30504" y="233"/>
                    <a:pt x="30489" y="233"/>
                    <a:pt x="30474" y="234"/>
                  </a:cubicBezTo>
                  <a:cubicBezTo>
                    <a:pt x="30454" y="233"/>
                    <a:pt x="30434" y="233"/>
                    <a:pt x="30415" y="233"/>
                  </a:cubicBezTo>
                  <a:cubicBezTo>
                    <a:pt x="28546" y="233"/>
                    <a:pt x="26787" y="1072"/>
                    <a:pt x="25536" y="2375"/>
                  </a:cubicBezTo>
                  <a:cubicBezTo>
                    <a:pt x="25581" y="1640"/>
                    <a:pt x="25474" y="897"/>
                    <a:pt x="25232" y="198"/>
                  </a:cubicBezTo>
                  <a:lnTo>
                    <a:pt x="24864" y="198"/>
                  </a:lnTo>
                  <a:cubicBezTo>
                    <a:pt x="25088" y="897"/>
                    <a:pt x="25214" y="1631"/>
                    <a:pt x="25214" y="2366"/>
                  </a:cubicBezTo>
                  <a:cubicBezTo>
                    <a:pt x="24739" y="2264"/>
                    <a:pt x="24260" y="2214"/>
                    <a:pt x="23785" y="2214"/>
                  </a:cubicBezTo>
                  <a:cubicBezTo>
                    <a:pt x="21922" y="2214"/>
                    <a:pt x="20117" y="2981"/>
                    <a:pt x="18825" y="4373"/>
                  </a:cubicBezTo>
                  <a:cubicBezTo>
                    <a:pt x="17544" y="2993"/>
                    <a:pt x="15752" y="2214"/>
                    <a:pt x="13870" y="2214"/>
                  </a:cubicBezTo>
                  <a:cubicBezTo>
                    <a:pt x="13386" y="2214"/>
                    <a:pt x="12902" y="2268"/>
                    <a:pt x="12427" y="2366"/>
                  </a:cubicBezTo>
                  <a:cubicBezTo>
                    <a:pt x="12427" y="1631"/>
                    <a:pt x="12544" y="897"/>
                    <a:pt x="12777" y="198"/>
                  </a:cubicBezTo>
                  <a:lnTo>
                    <a:pt x="12382" y="198"/>
                  </a:lnTo>
                  <a:cubicBezTo>
                    <a:pt x="12141" y="897"/>
                    <a:pt x="12042" y="1640"/>
                    <a:pt x="12078" y="2375"/>
                  </a:cubicBezTo>
                  <a:cubicBezTo>
                    <a:pt x="10836" y="1072"/>
                    <a:pt x="9069" y="233"/>
                    <a:pt x="7200" y="233"/>
                  </a:cubicBezTo>
                  <a:cubicBezTo>
                    <a:pt x="7180" y="233"/>
                    <a:pt x="7160" y="233"/>
                    <a:pt x="7141" y="234"/>
                  </a:cubicBezTo>
                  <a:cubicBezTo>
                    <a:pt x="7126" y="233"/>
                    <a:pt x="7111" y="233"/>
                    <a:pt x="7096" y="233"/>
                  </a:cubicBezTo>
                  <a:cubicBezTo>
                    <a:pt x="3342" y="233"/>
                    <a:pt x="1" y="3600"/>
                    <a:pt x="456" y="7366"/>
                  </a:cubicBezTo>
                  <a:cubicBezTo>
                    <a:pt x="966" y="7252"/>
                    <a:pt x="1482" y="7196"/>
                    <a:pt x="1994" y="7196"/>
                  </a:cubicBezTo>
                  <a:cubicBezTo>
                    <a:pt x="3926" y="7196"/>
                    <a:pt x="5804" y="7993"/>
                    <a:pt x="7149" y="9445"/>
                  </a:cubicBezTo>
                  <a:lnTo>
                    <a:pt x="7149" y="9445"/>
                  </a:lnTo>
                  <a:cubicBezTo>
                    <a:pt x="7147" y="9445"/>
                    <a:pt x="7144" y="9445"/>
                    <a:pt x="7141" y="9445"/>
                  </a:cubicBezTo>
                  <a:cubicBezTo>
                    <a:pt x="7121" y="9445"/>
                    <a:pt x="7101" y="9445"/>
                    <a:pt x="7081" y="9445"/>
                  </a:cubicBezTo>
                  <a:cubicBezTo>
                    <a:pt x="3333" y="9445"/>
                    <a:pt x="1" y="12816"/>
                    <a:pt x="456" y="16569"/>
                  </a:cubicBezTo>
                  <a:cubicBezTo>
                    <a:pt x="961" y="16457"/>
                    <a:pt x="1471" y="16403"/>
                    <a:pt x="1977" y="16403"/>
                  </a:cubicBezTo>
                  <a:cubicBezTo>
                    <a:pt x="3909" y="16403"/>
                    <a:pt x="5782" y="17198"/>
                    <a:pt x="7132" y="18647"/>
                  </a:cubicBezTo>
                  <a:cubicBezTo>
                    <a:pt x="7112" y="18647"/>
                    <a:pt x="7092" y="18647"/>
                    <a:pt x="7072" y="18647"/>
                  </a:cubicBezTo>
                  <a:cubicBezTo>
                    <a:pt x="3333" y="18647"/>
                    <a:pt x="1" y="22009"/>
                    <a:pt x="456" y="25771"/>
                  </a:cubicBezTo>
                  <a:cubicBezTo>
                    <a:pt x="965" y="25657"/>
                    <a:pt x="1479" y="25602"/>
                    <a:pt x="1989" y="25602"/>
                  </a:cubicBezTo>
                  <a:cubicBezTo>
                    <a:pt x="3926" y="25602"/>
                    <a:pt x="5802" y="26404"/>
                    <a:pt x="7150" y="27859"/>
                  </a:cubicBezTo>
                  <a:cubicBezTo>
                    <a:pt x="8483" y="26416"/>
                    <a:pt x="10349" y="25613"/>
                    <a:pt x="12278" y="25613"/>
                  </a:cubicBezTo>
                  <a:cubicBezTo>
                    <a:pt x="12709" y="25613"/>
                    <a:pt x="13143" y="25653"/>
                    <a:pt x="13574" y="25735"/>
                  </a:cubicBezTo>
                  <a:cubicBezTo>
                    <a:pt x="12580" y="26909"/>
                    <a:pt x="11997" y="28414"/>
                    <a:pt x="12087" y="30000"/>
                  </a:cubicBezTo>
                  <a:cubicBezTo>
                    <a:pt x="10837" y="28697"/>
                    <a:pt x="9069" y="27867"/>
                    <a:pt x="7209" y="27867"/>
                  </a:cubicBezTo>
                  <a:cubicBezTo>
                    <a:pt x="7189" y="27867"/>
                    <a:pt x="7169" y="27867"/>
                    <a:pt x="7150" y="27868"/>
                  </a:cubicBezTo>
                  <a:cubicBezTo>
                    <a:pt x="7130" y="27867"/>
                    <a:pt x="7110" y="27867"/>
                    <a:pt x="7090" y="27867"/>
                  </a:cubicBezTo>
                  <a:cubicBezTo>
                    <a:pt x="3342" y="27867"/>
                    <a:pt x="1" y="31230"/>
                    <a:pt x="456" y="34991"/>
                  </a:cubicBezTo>
                  <a:cubicBezTo>
                    <a:pt x="968" y="34875"/>
                    <a:pt x="1485" y="34819"/>
                    <a:pt x="1999" y="34819"/>
                  </a:cubicBezTo>
                  <a:cubicBezTo>
                    <a:pt x="3903" y="34819"/>
                    <a:pt x="5755" y="35598"/>
                    <a:pt x="7096" y="37016"/>
                  </a:cubicBezTo>
                  <a:cubicBezTo>
                    <a:pt x="3341" y="37016"/>
                    <a:pt x="8" y="40377"/>
                    <a:pt x="456" y="44140"/>
                  </a:cubicBezTo>
                  <a:cubicBezTo>
                    <a:pt x="968" y="44025"/>
                    <a:pt x="1485" y="43970"/>
                    <a:pt x="1997" y="43970"/>
                  </a:cubicBezTo>
                  <a:cubicBezTo>
                    <a:pt x="3931" y="43970"/>
                    <a:pt x="5804" y="44767"/>
                    <a:pt x="7150" y="46219"/>
                  </a:cubicBezTo>
                  <a:cubicBezTo>
                    <a:pt x="8485" y="44773"/>
                    <a:pt x="10355" y="43977"/>
                    <a:pt x="12288" y="43977"/>
                  </a:cubicBezTo>
                  <a:cubicBezTo>
                    <a:pt x="12715" y="43977"/>
                    <a:pt x="13146" y="44016"/>
                    <a:pt x="13574" y="44095"/>
                  </a:cubicBezTo>
                  <a:cubicBezTo>
                    <a:pt x="12580" y="45278"/>
                    <a:pt x="11997" y="46774"/>
                    <a:pt x="12087" y="48369"/>
                  </a:cubicBezTo>
                  <a:cubicBezTo>
                    <a:pt x="10837" y="47066"/>
                    <a:pt x="9069" y="46227"/>
                    <a:pt x="7208" y="46227"/>
                  </a:cubicBezTo>
                  <a:cubicBezTo>
                    <a:pt x="7189" y="46227"/>
                    <a:pt x="7169" y="46228"/>
                    <a:pt x="7150" y="46228"/>
                  </a:cubicBezTo>
                  <a:cubicBezTo>
                    <a:pt x="7130" y="46228"/>
                    <a:pt x="7110" y="46227"/>
                    <a:pt x="7090" y="46227"/>
                  </a:cubicBezTo>
                  <a:cubicBezTo>
                    <a:pt x="3342" y="46227"/>
                    <a:pt x="1" y="49590"/>
                    <a:pt x="456" y="53351"/>
                  </a:cubicBezTo>
                  <a:cubicBezTo>
                    <a:pt x="966" y="53237"/>
                    <a:pt x="1482" y="53181"/>
                    <a:pt x="1993" y="53181"/>
                  </a:cubicBezTo>
                  <a:cubicBezTo>
                    <a:pt x="3922" y="53181"/>
                    <a:pt x="5795" y="53978"/>
                    <a:pt x="7141" y="55430"/>
                  </a:cubicBezTo>
                  <a:cubicBezTo>
                    <a:pt x="7121" y="55430"/>
                    <a:pt x="7101" y="55430"/>
                    <a:pt x="7081" y="55430"/>
                  </a:cubicBezTo>
                  <a:cubicBezTo>
                    <a:pt x="3333" y="55430"/>
                    <a:pt x="1" y="58792"/>
                    <a:pt x="456" y="62554"/>
                  </a:cubicBezTo>
                  <a:cubicBezTo>
                    <a:pt x="968" y="62439"/>
                    <a:pt x="1485" y="62383"/>
                    <a:pt x="1997" y="62383"/>
                  </a:cubicBezTo>
                  <a:cubicBezTo>
                    <a:pt x="3931" y="62383"/>
                    <a:pt x="5804" y="63180"/>
                    <a:pt x="7150" y="64633"/>
                  </a:cubicBezTo>
                  <a:cubicBezTo>
                    <a:pt x="8485" y="63187"/>
                    <a:pt x="10355" y="62390"/>
                    <a:pt x="12288" y="62390"/>
                  </a:cubicBezTo>
                  <a:cubicBezTo>
                    <a:pt x="12715" y="62390"/>
                    <a:pt x="13146" y="62429"/>
                    <a:pt x="13574" y="62509"/>
                  </a:cubicBezTo>
                  <a:cubicBezTo>
                    <a:pt x="12580" y="63692"/>
                    <a:pt x="11997" y="65188"/>
                    <a:pt x="12087" y="66783"/>
                  </a:cubicBezTo>
                  <a:cubicBezTo>
                    <a:pt x="10837" y="65480"/>
                    <a:pt x="9069" y="64641"/>
                    <a:pt x="7208" y="64641"/>
                  </a:cubicBezTo>
                  <a:cubicBezTo>
                    <a:pt x="7189" y="64641"/>
                    <a:pt x="7169" y="64641"/>
                    <a:pt x="7150" y="64642"/>
                  </a:cubicBezTo>
                  <a:cubicBezTo>
                    <a:pt x="7130" y="64641"/>
                    <a:pt x="7110" y="64641"/>
                    <a:pt x="7090" y="64641"/>
                  </a:cubicBezTo>
                  <a:cubicBezTo>
                    <a:pt x="3342" y="64641"/>
                    <a:pt x="1" y="68004"/>
                    <a:pt x="456" y="71765"/>
                  </a:cubicBezTo>
                  <a:cubicBezTo>
                    <a:pt x="965" y="71651"/>
                    <a:pt x="1479" y="71596"/>
                    <a:pt x="1989" y="71596"/>
                  </a:cubicBezTo>
                  <a:cubicBezTo>
                    <a:pt x="3926" y="71596"/>
                    <a:pt x="5802" y="72399"/>
                    <a:pt x="7150" y="73853"/>
                  </a:cubicBezTo>
                  <a:cubicBezTo>
                    <a:pt x="8483" y="72402"/>
                    <a:pt x="10349" y="71599"/>
                    <a:pt x="12279" y="71599"/>
                  </a:cubicBezTo>
                  <a:cubicBezTo>
                    <a:pt x="12709" y="71599"/>
                    <a:pt x="13143" y="71639"/>
                    <a:pt x="13574" y="71720"/>
                  </a:cubicBezTo>
                  <a:cubicBezTo>
                    <a:pt x="13037" y="72348"/>
                    <a:pt x="12624" y="73082"/>
                    <a:pt x="12365" y="73862"/>
                  </a:cubicBezTo>
                  <a:lnTo>
                    <a:pt x="12741" y="73862"/>
                  </a:lnTo>
                  <a:cubicBezTo>
                    <a:pt x="13637" y="71119"/>
                    <a:pt x="16222" y="69746"/>
                    <a:pt x="18806" y="69746"/>
                  </a:cubicBezTo>
                  <a:cubicBezTo>
                    <a:pt x="21388" y="69746"/>
                    <a:pt x="23969" y="71117"/>
                    <a:pt x="24864" y="73862"/>
                  </a:cubicBezTo>
                  <a:lnTo>
                    <a:pt x="25241" y="73862"/>
                  </a:lnTo>
                  <a:cubicBezTo>
                    <a:pt x="24981" y="73073"/>
                    <a:pt x="24569" y="72339"/>
                    <a:pt x="24031" y="71702"/>
                  </a:cubicBezTo>
                  <a:cubicBezTo>
                    <a:pt x="24457" y="71623"/>
                    <a:pt x="24885" y="71585"/>
                    <a:pt x="25310" y="71585"/>
                  </a:cubicBezTo>
                  <a:cubicBezTo>
                    <a:pt x="27245" y="71585"/>
                    <a:pt x="29120" y="72387"/>
                    <a:pt x="30465" y="73835"/>
                  </a:cubicBezTo>
                  <a:cubicBezTo>
                    <a:pt x="31802" y="72382"/>
                    <a:pt x="33677" y="71582"/>
                    <a:pt x="35611" y="71582"/>
                  </a:cubicBezTo>
                  <a:cubicBezTo>
                    <a:pt x="36087" y="71582"/>
                    <a:pt x="36566" y="71630"/>
                    <a:pt x="37042" y="71729"/>
                  </a:cubicBezTo>
                  <a:cubicBezTo>
                    <a:pt x="36011" y="72993"/>
                    <a:pt x="35438" y="74615"/>
                    <a:pt x="35644" y="76308"/>
                  </a:cubicBezTo>
                  <a:cubicBezTo>
                    <a:pt x="36151" y="76194"/>
                    <a:pt x="36664" y="76139"/>
                    <a:pt x="37173" y="76139"/>
                  </a:cubicBezTo>
                  <a:cubicBezTo>
                    <a:pt x="39108" y="76139"/>
                    <a:pt x="40989" y="76942"/>
                    <a:pt x="42337" y="78396"/>
                  </a:cubicBezTo>
                  <a:cubicBezTo>
                    <a:pt x="43675" y="76948"/>
                    <a:pt x="45548" y="76146"/>
                    <a:pt x="47484" y="76146"/>
                  </a:cubicBezTo>
                  <a:cubicBezTo>
                    <a:pt x="47908" y="76146"/>
                    <a:pt x="48336" y="76184"/>
                    <a:pt x="48762" y="76263"/>
                  </a:cubicBezTo>
                  <a:cubicBezTo>
                    <a:pt x="48224" y="76899"/>
                    <a:pt x="47812" y="77625"/>
                    <a:pt x="47552" y="78414"/>
                  </a:cubicBezTo>
                  <a:lnTo>
                    <a:pt x="47929" y="78414"/>
                  </a:lnTo>
                  <a:cubicBezTo>
                    <a:pt x="48825" y="75666"/>
                    <a:pt x="51408" y="74291"/>
                    <a:pt x="53990" y="74291"/>
                  </a:cubicBezTo>
                  <a:cubicBezTo>
                    <a:pt x="56571" y="74291"/>
                    <a:pt x="59152" y="75664"/>
                    <a:pt x="60052" y="78414"/>
                  </a:cubicBezTo>
                  <a:lnTo>
                    <a:pt x="60438" y="78414"/>
                  </a:lnTo>
                  <a:cubicBezTo>
                    <a:pt x="60169" y="77625"/>
                    <a:pt x="59766" y="76891"/>
                    <a:pt x="59228" y="76263"/>
                  </a:cubicBezTo>
                  <a:cubicBezTo>
                    <a:pt x="59656" y="76184"/>
                    <a:pt x="60087" y="76145"/>
                    <a:pt x="60514" y="76145"/>
                  </a:cubicBezTo>
                  <a:cubicBezTo>
                    <a:pt x="62447" y="76145"/>
                    <a:pt x="64319" y="76941"/>
                    <a:pt x="65662" y="78387"/>
                  </a:cubicBezTo>
                  <a:cubicBezTo>
                    <a:pt x="67002" y="76933"/>
                    <a:pt x="68877" y="76130"/>
                    <a:pt x="70814" y="76130"/>
                  </a:cubicBezTo>
                  <a:cubicBezTo>
                    <a:pt x="71323" y="76130"/>
                    <a:pt x="71837" y="76185"/>
                    <a:pt x="72346" y="76299"/>
                  </a:cubicBezTo>
                  <a:cubicBezTo>
                    <a:pt x="72801" y="72547"/>
                    <a:pt x="69460" y="69175"/>
                    <a:pt x="65712" y="69175"/>
                  </a:cubicBezTo>
                  <a:cubicBezTo>
                    <a:pt x="65698" y="69175"/>
                    <a:pt x="65684" y="69175"/>
                    <a:pt x="65669" y="69175"/>
                  </a:cubicBezTo>
                  <a:lnTo>
                    <a:pt x="65669" y="69175"/>
                  </a:lnTo>
                  <a:cubicBezTo>
                    <a:pt x="67009" y="67731"/>
                    <a:pt x="68871" y="66936"/>
                    <a:pt x="70797" y="66936"/>
                  </a:cubicBezTo>
                  <a:cubicBezTo>
                    <a:pt x="71279" y="66936"/>
                    <a:pt x="71765" y="66986"/>
                    <a:pt x="72248" y="67088"/>
                  </a:cubicBezTo>
                  <a:cubicBezTo>
                    <a:pt x="71271" y="68333"/>
                    <a:pt x="70742" y="69901"/>
                    <a:pt x="70939" y="71559"/>
                  </a:cubicBezTo>
                  <a:cubicBezTo>
                    <a:pt x="71452" y="71445"/>
                    <a:pt x="71968" y="71389"/>
                    <a:pt x="72480" y="71389"/>
                  </a:cubicBezTo>
                  <a:cubicBezTo>
                    <a:pt x="74414" y="71389"/>
                    <a:pt x="76287" y="72186"/>
                    <a:pt x="77633" y="73638"/>
                  </a:cubicBezTo>
                  <a:cubicBezTo>
                    <a:pt x="78970" y="72190"/>
                    <a:pt x="80844" y="71388"/>
                    <a:pt x="82779" y="71388"/>
                  </a:cubicBezTo>
                  <a:cubicBezTo>
                    <a:pt x="83204" y="71388"/>
                    <a:pt x="83632" y="71426"/>
                    <a:pt x="84057" y="71505"/>
                  </a:cubicBezTo>
                  <a:cubicBezTo>
                    <a:pt x="83520" y="72141"/>
                    <a:pt x="83108" y="72867"/>
                    <a:pt x="82848" y="73656"/>
                  </a:cubicBezTo>
                  <a:lnTo>
                    <a:pt x="83224" y="73656"/>
                  </a:lnTo>
                  <a:cubicBezTo>
                    <a:pt x="84120" y="70909"/>
                    <a:pt x="86703" y="69536"/>
                    <a:pt x="89286" y="69536"/>
                  </a:cubicBezTo>
                  <a:cubicBezTo>
                    <a:pt x="91869" y="69536"/>
                    <a:pt x="94452" y="70909"/>
                    <a:pt x="95348" y="73656"/>
                  </a:cubicBezTo>
                  <a:lnTo>
                    <a:pt x="95724" y="73656"/>
                  </a:lnTo>
                  <a:cubicBezTo>
                    <a:pt x="95464" y="72867"/>
                    <a:pt x="95052" y="72141"/>
                    <a:pt x="94514" y="71505"/>
                  </a:cubicBezTo>
                  <a:cubicBezTo>
                    <a:pt x="94942" y="71426"/>
                    <a:pt x="95371" y="71388"/>
                    <a:pt x="95797" y="71388"/>
                  </a:cubicBezTo>
                  <a:cubicBezTo>
                    <a:pt x="97737" y="71388"/>
                    <a:pt x="99611" y="72190"/>
                    <a:pt x="100948" y="73638"/>
                  </a:cubicBezTo>
                  <a:cubicBezTo>
                    <a:pt x="102293" y="72185"/>
                    <a:pt x="104163" y="71385"/>
                    <a:pt x="106095" y="71385"/>
                  </a:cubicBezTo>
                  <a:cubicBezTo>
                    <a:pt x="106570" y="71385"/>
                    <a:pt x="107049" y="71433"/>
                    <a:pt x="107525" y="71532"/>
                  </a:cubicBezTo>
                  <a:cubicBezTo>
                    <a:pt x="106495" y="72796"/>
                    <a:pt x="105921" y="74417"/>
                    <a:pt x="106127" y="76111"/>
                  </a:cubicBezTo>
                  <a:cubicBezTo>
                    <a:pt x="106637" y="75997"/>
                    <a:pt x="107150" y="75942"/>
                    <a:pt x="107660" y="75942"/>
                  </a:cubicBezTo>
                  <a:cubicBezTo>
                    <a:pt x="109597" y="75942"/>
                    <a:pt x="111473" y="76744"/>
                    <a:pt x="112821" y="78199"/>
                  </a:cubicBezTo>
                  <a:cubicBezTo>
                    <a:pt x="114158" y="76751"/>
                    <a:pt x="116031" y="75948"/>
                    <a:pt x="117967" y="75948"/>
                  </a:cubicBezTo>
                  <a:cubicBezTo>
                    <a:pt x="118392" y="75948"/>
                    <a:pt x="118820" y="75987"/>
                    <a:pt x="119245" y="76066"/>
                  </a:cubicBezTo>
                  <a:cubicBezTo>
                    <a:pt x="118708" y="76702"/>
                    <a:pt x="118295" y="77428"/>
                    <a:pt x="118036" y="78217"/>
                  </a:cubicBezTo>
                  <a:lnTo>
                    <a:pt x="118412" y="78217"/>
                  </a:lnTo>
                  <a:cubicBezTo>
                    <a:pt x="119308" y="75474"/>
                    <a:pt x="121893" y="74100"/>
                    <a:pt x="124477" y="74100"/>
                  </a:cubicBezTo>
                  <a:cubicBezTo>
                    <a:pt x="127059" y="74100"/>
                    <a:pt x="129640" y="75471"/>
                    <a:pt x="130536" y="78217"/>
                  </a:cubicBezTo>
                  <a:lnTo>
                    <a:pt x="130912" y="78217"/>
                  </a:lnTo>
                  <a:cubicBezTo>
                    <a:pt x="130652" y="77428"/>
                    <a:pt x="130240" y="76702"/>
                    <a:pt x="129702" y="76066"/>
                  </a:cubicBezTo>
                  <a:cubicBezTo>
                    <a:pt x="130130" y="75987"/>
                    <a:pt x="130558" y="75948"/>
                    <a:pt x="130984" y="75948"/>
                  </a:cubicBezTo>
                  <a:cubicBezTo>
                    <a:pt x="132922" y="75948"/>
                    <a:pt x="134791" y="76751"/>
                    <a:pt x="136136" y="78199"/>
                  </a:cubicBezTo>
                  <a:cubicBezTo>
                    <a:pt x="137484" y="76744"/>
                    <a:pt x="139360" y="75942"/>
                    <a:pt x="141292" y="75942"/>
                  </a:cubicBezTo>
                  <a:cubicBezTo>
                    <a:pt x="141801" y="75942"/>
                    <a:pt x="142313" y="75997"/>
                    <a:pt x="142820" y="76111"/>
                  </a:cubicBezTo>
                  <a:cubicBezTo>
                    <a:pt x="143275" y="72358"/>
                    <a:pt x="139935" y="68987"/>
                    <a:pt x="136195" y="68987"/>
                  </a:cubicBezTo>
                  <a:cubicBezTo>
                    <a:pt x="136175" y="68987"/>
                    <a:pt x="136156" y="68987"/>
                    <a:pt x="136136" y="68987"/>
                  </a:cubicBezTo>
                  <a:cubicBezTo>
                    <a:pt x="136116" y="68987"/>
                    <a:pt x="136096" y="68987"/>
                    <a:pt x="136077" y="68987"/>
                  </a:cubicBezTo>
                  <a:cubicBezTo>
                    <a:pt x="134208" y="68987"/>
                    <a:pt x="132440" y="69825"/>
                    <a:pt x="131199" y="71129"/>
                  </a:cubicBezTo>
                  <a:cubicBezTo>
                    <a:pt x="131279" y="69534"/>
                    <a:pt x="130697" y="68038"/>
                    <a:pt x="129702" y="66855"/>
                  </a:cubicBezTo>
                  <a:cubicBezTo>
                    <a:pt x="130132" y="66775"/>
                    <a:pt x="130564" y="66736"/>
                    <a:pt x="130992" y="66736"/>
                  </a:cubicBezTo>
                  <a:cubicBezTo>
                    <a:pt x="132927" y="66736"/>
                    <a:pt x="134793" y="67533"/>
                    <a:pt x="136136" y="68978"/>
                  </a:cubicBezTo>
                  <a:cubicBezTo>
                    <a:pt x="137482" y="67526"/>
                    <a:pt x="139354" y="66729"/>
                    <a:pt x="141284" y="66729"/>
                  </a:cubicBezTo>
                  <a:cubicBezTo>
                    <a:pt x="141795" y="66729"/>
                    <a:pt x="142310" y="66785"/>
                    <a:pt x="142820" y="66900"/>
                  </a:cubicBezTo>
                  <a:cubicBezTo>
                    <a:pt x="143276" y="63142"/>
                    <a:pt x="139935" y="59776"/>
                    <a:pt x="136189" y="59776"/>
                  </a:cubicBezTo>
                  <a:cubicBezTo>
                    <a:pt x="136175" y="59776"/>
                    <a:pt x="136160" y="59776"/>
                    <a:pt x="136145" y="59776"/>
                  </a:cubicBezTo>
                  <a:cubicBezTo>
                    <a:pt x="137492" y="58329"/>
                    <a:pt x="139362" y="57528"/>
                    <a:pt x="141292" y="57528"/>
                  </a:cubicBezTo>
                  <a:cubicBezTo>
                    <a:pt x="141800" y="57528"/>
                    <a:pt x="142312" y="57583"/>
                    <a:pt x="142820" y="57697"/>
                  </a:cubicBezTo>
                  <a:cubicBezTo>
                    <a:pt x="143275" y="53945"/>
                    <a:pt x="139935" y="50573"/>
                    <a:pt x="136195" y="50573"/>
                  </a:cubicBezTo>
                  <a:cubicBezTo>
                    <a:pt x="136175" y="50573"/>
                    <a:pt x="136156" y="50573"/>
                    <a:pt x="136136" y="50574"/>
                  </a:cubicBezTo>
                  <a:cubicBezTo>
                    <a:pt x="137486" y="49117"/>
                    <a:pt x="139365" y="48320"/>
                    <a:pt x="141300" y="48320"/>
                  </a:cubicBezTo>
                  <a:cubicBezTo>
                    <a:pt x="141806" y="48320"/>
                    <a:pt x="142315" y="48374"/>
                    <a:pt x="142820" y="48486"/>
                  </a:cubicBezTo>
                  <a:cubicBezTo>
                    <a:pt x="143276" y="44728"/>
                    <a:pt x="139935" y="41362"/>
                    <a:pt x="136181" y="41362"/>
                  </a:cubicBezTo>
                  <a:cubicBezTo>
                    <a:pt x="136166" y="41362"/>
                    <a:pt x="136151" y="41362"/>
                    <a:pt x="136136" y="41362"/>
                  </a:cubicBezTo>
                  <a:cubicBezTo>
                    <a:pt x="137483" y="39915"/>
                    <a:pt x="139359" y="39114"/>
                    <a:pt x="141291" y="39114"/>
                  </a:cubicBezTo>
                  <a:cubicBezTo>
                    <a:pt x="141800" y="39114"/>
                    <a:pt x="142312" y="39169"/>
                    <a:pt x="142820" y="39283"/>
                  </a:cubicBezTo>
                  <a:cubicBezTo>
                    <a:pt x="143275" y="35522"/>
                    <a:pt x="139935" y="32159"/>
                    <a:pt x="136195" y="32159"/>
                  </a:cubicBezTo>
                  <a:cubicBezTo>
                    <a:pt x="136175" y="32159"/>
                    <a:pt x="136156" y="32160"/>
                    <a:pt x="136136" y="32160"/>
                  </a:cubicBezTo>
                  <a:cubicBezTo>
                    <a:pt x="136116" y="32160"/>
                    <a:pt x="136096" y="32159"/>
                    <a:pt x="136077" y="32159"/>
                  </a:cubicBezTo>
                  <a:cubicBezTo>
                    <a:pt x="134208" y="32159"/>
                    <a:pt x="132440" y="32998"/>
                    <a:pt x="131199" y="34301"/>
                  </a:cubicBezTo>
                  <a:cubicBezTo>
                    <a:pt x="131279" y="32706"/>
                    <a:pt x="130697" y="31210"/>
                    <a:pt x="129711" y="30027"/>
                  </a:cubicBezTo>
                  <a:cubicBezTo>
                    <a:pt x="130140" y="29948"/>
                    <a:pt x="130570" y="29909"/>
                    <a:pt x="130997" y="29909"/>
                  </a:cubicBezTo>
                  <a:cubicBezTo>
                    <a:pt x="132927" y="29909"/>
                    <a:pt x="134793" y="30705"/>
                    <a:pt x="136136" y="32151"/>
                  </a:cubicBezTo>
                  <a:cubicBezTo>
                    <a:pt x="137482" y="30699"/>
                    <a:pt x="139354" y="29902"/>
                    <a:pt x="141284" y="29902"/>
                  </a:cubicBezTo>
                  <a:cubicBezTo>
                    <a:pt x="141795" y="29902"/>
                    <a:pt x="142310" y="29957"/>
                    <a:pt x="142820" y="30072"/>
                  </a:cubicBezTo>
                  <a:cubicBezTo>
                    <a:pt x="143276" y="26315"/>
                    <a:pt x="139935" y="22948"/>
                    <a:pt x="136189" y="22948"/>
                  </a:cubicBezTo>
                  <a:cubicBezTo>
                    <a:pt x="136175" y="22948"/>
                    <a:pt x="136160" y="22948"/>
                    <a:pt x="136145" y="22948"/>
                  </a:cubicBezTo>
                  <a:cubicBezTo>
                    <a:pt x="137491" y="21496"/>
                    <a:pt x="139358" y="20699"/>
                    <a:pt x="141285" y="20699"/>
                  </a:cubicBezTo>
                  <a:cubicBezTo>
                    <a:pt x="141795" y="20699"/>
                    <a:pt x="142310" y="20755"/>
                    <a:pt x="142820" y="20870"/>
                  </a:cubicBezTo>
                  <a:cubicBezTo>
                    <a:pt x="143275" y="17108"/>
                    <a:pt x="139935" y="13746"/>
                    <a:pt x="136195" y="13746"/>
                  </a:cubicBezTo>
                  <a:cubicBezTo>
                    <a:pt x="136175" y="13746"/>
                    <a:pt x="136156" y="13746"/>
                    <a:pt x="136136" y="13746"/>
                  </a:cubicBezTo>
                  <a:cubicBezTo>
                    <a:pt x="137484" y="12292"/>
                    <a:pt x="139360" y="11489"/>
                    <a:pt x="141292" y="11489"/>
                  </a:cubicBezTo>
                  <a:cubicBezTo>
                    <a:pt x="141801" y="11489"/>
                    <a:pt x="142313" y="11544"/>
                    <a:pt x="142820" y="11658"/>
                  </a:cubicBezTo>
                  <a:cubicBezTo>
                    <a:pt x="143275" y="7906"/>
                    <a:pt x="139935" y="4534"/>
                    <a:pt x="136195" y="4534"/>
                  </a:cubicBezTo>
                  <a:cubicBezTo>
                    <a:pt x="136175" y="4534"/>
                    <a:pt x="136156" y="4534"/>
                    <a:pt x="136136" y="4535"/>
                  </a:cubicBezTo>
                  <a:cubicBezTo>
                    <a:pt x="136116" y="4534"/>
                    <a:pt x="136096" y="4534"/>
                    <a:pt x="136077" y="4534"/>
                  </a:cubicBezTo>
                  <a:cubicBezTo>
                    <a:pt x="134208" y="4534"/>
                    <a:pt x="132440" y="5373"/>
                    <a:pt x="131199" y="6676"/>
                  </a:cubicBezTo>
                  <a:cubicBezTo>
                    <a:pt x="131234" y="5941"/>
                    <a:pt x="131136" y="5198"/>
                    <a:pt x="130894" y="4499"/>
                  </a:cubicBezTo>
                  <a:lnTo>
                    <a:pt x="130518" y="4499"/>
                  </a:lnTo>
                  <a:cubicBezTo>
                    <a:pt x="130751" y="5198"/>
                    <a:pt x="130867" y="5932"/>
                    <a:pt x="130867" y="6667"/>
                  </a:cubicBezTo>
                  <a:cubicBezTo>
                    <a:pt x="130394" y="6565"/>
                    <a:pt x="129917" y="6515"/>
                    <a:pt x="129443" y="6515"/>
                  </a:cubicBezTo>
                  <a:cubicBezTo>
                    <a:pt x="127584" y="6515"/>
                    <a:pt x="125780" y="7282"/>
                    <a:pt x="124487" y="8674"/>
                  </a:cubicBezTo>
                  <a:cubicBezTo>
                    <a:pt x="123206" y="7294"/>
                    <a:pt x="121414" y="6515"/>
                    <a:pt x="119532" y="6515"/>
                  </a:cubicBezTo>
                  <a:cubicBezTo>
                    <a:pt x="119048" y="6515"/>
                    <a:pt x="118564" y="6569"/>
                    <a:pt x="118089" y="6667"/>
                  </a:cubicBezTo>
                  <a:cubicBezTo>
                    <a:pt x="118089" y="5932"/>
                    <a:pt x="118206" y="5198"/>
                    <a:pt x="118439" y="4499"/>
                  </a:cubicBezTo>
                  <a:lnTo>
                    <a:pt x="118063" y="4499"/>
                  </a:lnTo>
                  <a:cubicBezTo>
                    <a:pt x="117821" y="5198"/>
                    <a:pt x="117722" y="5932"/>
                    <a:pt x="117758" y="6676"/>
                  </a:cubicBezTo>
                  <a:cubicBezTo>
                    <a:pt x="116516" y="5373"/>
                    <a:pt x="114749" y="4534"/>
                    <a:pt x="112880" y="4534"/>
                  </a:cubicBezTo>
                  <a:cubicBezTo>
                    <a:pt x="112860" y="4534"/>
                    <a:pt x="112840" y="4534"/>
                    <a:pt x="112821" y="4535"/>
                  </a:cubicBezTo>
                  <a:cubicBezTo>
                    <a:pt x="112802" y="4534"/>
                    <a:pt x="112783" y="4534"/>
                    <a:pt x="112765" y="4534"/>
                  </a:cubicBezTo>
                  <a:cubicBezTo>
                    <a:pt x="110778" y="4534"/>
                    <a:pt x="108911" y="5480"/>
                    <a:pt x="107659" y="6927"/>
                  </a:cubicBezTo>
                  <a:lnTo>
                    <a:pt x="107659" y="6927"/>
                  </a:lnTo>
                  <a:cubicBezTo>
                    <a:pt x="107953" y="3264"/>
                    <a:pt x="104676" y="36"/>
                    <a:pt x="101009" y="36"/>
                  </a:cubicBezTo>
                  <a:cubicBezTo>
                    <a:pt x="100988" y="36"/>
                    <a:pt x="100968" y="36"/>
                    <a:pt x="100948" y="36"/>
                  </a:cubicBezTo>
                  <a:cubicBezTo>
                    <a:pt x="100928" y="36"/>
                    <a:pt x="100908" y="36"/>
                    <a:pt x="100889" y="36"/>
                  </a:cubicBezTo>
                  <a:cubicBezTo>
                    <a:pt x="99020" y="36"/>
                    <a:pt x="97261" y="875"/>
                    <a:pt x="96011" y="2178"/>
                  </a:cubicBezTo>
                  <a:cubicBezTo>
                    <a:pt x="96056" y="1434"/>
                    <a:pt x="95948" y="699"/>
                    <a:pt x="95706" y="1"/>
                  </a:cubicBezTo>
                  <a:lnTo>
                    <a:pt x="95339" y="1"/>
                  </a:lnTo>
                  <a:cubicBezTo>
                    <a:pt x="95563" y="699"/>
                    <a:pt x="95688" y="1434"/>
                    <a:pt x="95688" y="2169"/>
                  </a:cubicBezTo>
                  <a:cubicBezTo>
                    <a:pt x="95213" y="2067"/>
                    <a:pt x="94735" y="2017"/>
                    <a:pt x="94260" y="2017"/>
                  </a:cubicBezTo>
                  <a:cubicBezTo>
                    <a:pt x="92399" y="2017"/>
                    <a:pt x="90599" y="2784"/>
                    <a:pt x="89299" y="4176"/>
                  </a:cubicBezTo>
                  <a:cubicBezTo>
                    <a:pt x="88027" y="2796"/>
                    <a:pt x="86226" y="2017"/>
                    <a:pt x="84344" y="2017"/>
                  </a:cubicBezTo>
                  <a:cubicBezTo>
                    <a:pt x="83860" y="2017"/>
                    <a:pt x="83376" y="2061"/>
                    <a:pt x="82902" y="2169"/>
                  </a:cubicBezTo>
                  <a:cubicBezTo>
                    <a:pt x="82910" y="1434"/>
                    <a:pt x="83027" y="699"/>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sp>
          <p:nvSpPr>
            <p:cNvPr id="63" name="Google Shape;63;p4"/>
            <p:cNvSpPr/>
            <p:nvPr/>
          </p:nvSpPr>
          <p:spPr>
            <a:xfrm>
              <a:off x="3029808" y="2625674"/>
              <a:ext cx="3080076" cy="1683353"/>
            </a:xfrm>
            <a:custGeom>
              <a:avLst/>
              <a:gdLst/>
              <a:ahLst/>
              <a:cxnLst/>
              <a:rect l="l" t="t" r="r" b="b"/>
              <a:pathLst>
                <a:path w="143276" h="78414" extrusionOk="0">
                  <a:moveTo>
                    <a:pt x="84144" y="2392"/>
                  </a:moveTo>
                  <a:cubicBezTo>
                    <a:pt x="86080" y="2392"/>
                    <a:pt x="87955" y="3195"/>
                    <a:pt x="89299" y="4642"/>
                  </a:cubicBezTo>
                  <a:cubicBezTo>
                    <a:pt x="90635" y="3197"/>
                    <a:pt x="92499" y="2400"/>
                    <a:pt x="94430" y="2400"/>
                  </a:cubicBezTo>
                  <a:cubicBezTo>
                    <a:pt x="94856" y="2400"/>
                    <a:pt x="95287" y="2439"/>
                    <a:pt x="95715" y="2518"/>
                  </a:cubicBezTo>
                  <a:cubicBezTo>
                    <a:pt x="94720" y="3692"/>
                    <a:pt x="94138" y="5198"/>
                    <a:pt x="94228" y="6793"/>
                  </a:cubicBezTo>
                  <a:cubicBezTo>
                    <a:pt x="92977" y="5480"/>
                    <a:pt x="91219" y="4651"/>
                    <a:pt x="89350" y="4651"/>
                  </a:cubicBezTo>
                  <a:cubicBezTo>
                    <a:pt x="89330" y="4651"/>
                    <a:pt x="89310" y="4651"/>
                    <a:pt x="89290" y="4651"/>
                  </a:cubicBezTo>
                  <a:cubicBezTo>
                    <a:pt x="89271" y="4651"/>
                    <a:pt x="89251" y="4651"/>
                    <a:pt x="89231" y="4651"/>
                  </a:cubicBezTo>
                  <a:cubicBezTo>
                    <a:pt x="87362" y="4651"/>
                    <a:pt x="85595" y="5489"/>
                    <a:pt x="84353" y="6793"/>
                  </a:cubicBezTo>
                  <a:cubicBezTo>
                    <a:pt x="84434" y="5198"/>
                    <a:pt x="83851" y="3692"/>
                    <a:pt x="82866" y="2518"/>
                  </a:cubicBezTo>
                  <a:lnTo>
                    <a:pt x="82866" y="2509"/>
                  </a:lnTo>
                  <a:cubicBezTo>
                    <a:pt x="83291" y="2430"/>
                    <a:pt x="83719" y="2392"/>
                    <a:pt x="84144" y="2392"/>
                  </a:cubicBezTo>
                  <a:close/>
                  <a:moveTo>
                    <a:pt x="23970" y="2589"/>
                  </a:moveTo>
                  <a:cubicBezTo>
                    <a:pt x="24396" y="2589"/>
                    <a:pt x="24824" y="2628"/>
                    <a:pt x="25250" y="2707"/>
                  </a:cubicBezTo>
                  <a:cubicBezTo>
                    <a:pt x="24255" y="3889"/>
                    <a:pt x="23673" y="5386"/>
                    <a:pt x="23753" y="6981"/>
                  </a:cubicBezTo>
                  <a:cubicBezTo>
                    <a:pt x="22512" y="5677"/>
                    <a:pt x="20744" y="4839"/>
                    <a:pt x="18884" y="4839"/>
                  </a:cubicBezTo>
                  <a:cubicBezTo>
                    <a:pt x="18864" y="4839"/>
                    <a:pt x="18845" y="4839"/>
                    <a:pt x="18825" y="4839"/>
                  </a:cubicBezTo>
                  <a:cubicBezTo>
                    <a:pt x="18805" y="4839"/>
                    <a:pt x="18786" y="4839"/>
                    <a:pt x="18766" y="4839"/>
                  </a:cubicBezTo>
                  <a:cubicBezTo>
                    <a:pt x="16897" y="4839"/>
                    <a:pt x="15129" y="5677"/>
                    <a:pt x="13888" y="6981"/>
                  </a:cubicBezTo>
                  <a:cubicBezTo>
                    <a:pt x="13951" y="5395"/>
                    <a:pt x="13368" y="3898"/>
                    <a:pt x="12382" y="2716"/>
                  </a:cubicBezTo>
                  <a:lnTo>
                    <a:pt x="12391" y="2707"/>
                  </a:lnTo>
                  <a:cubicBezTo>
                    <a:pt x="12818" y="2628"/>
                    <a:pt x="13246" y="2589"/>
                    <a:pt x="13671" y="2589"/>
                  </a:cubicBezTo>
                  <a:cubicBezTo>
                    <a:pt x="15606" y="2589"/>
                    <a:pt x="17481" y="3390"/>
                    <a:pt x="18825" y="4830"/>
                  </a:cubicBezTo>
                  <a:cubicBezTo>
                    <a:pt x="20162" y="3390"/>
                    <a:pt x="22035" y="2589"/>
                    <a:pt x="23970" y="2589"/>
                  </a:cubicBezTo>
                  <a:close/>
                  <a:moveTo>
                    <a:pt x="77636" y="544"/>
                  </a:moveTo>
                  <a:cubicBezTo>
                    <a:pt x="80811" y="544"/>
                    <a:pt x="83986" y="2623"/>
                    <a:pt x="84031" y="6784"/>
                  </a:cubicBezTo>
                  <a:cubicBezTo>
                    <a:pt x="83550" y="6679"/>
                    <a:pt x="83066" y="6627"/>
                    <a:pt x="82585" y="6627"/>
                  </a:cubicBezTo>
                  <a:cubicBezTo>
                    <a:pt x="80728" y="6627"/>
                    <a:pt x="78929" y="7394"/>
                    <a:pt x="77633" y="8782"/>
                  </a:cubicBezTo>
                  <a:cubicBezTo>
                    <a:pt x="76360" y="7411"/>
                    <a:pt x="74559" y="6622"/>
                    <a:pt x="72687" y="6622"/>
                  </a:cubicBezTo>
                  <a:cubicBezTo>
                    <a:pt x="72203" y="6622"/>
                    <a:pt x="71719" y="6676"/>
                    <a:pt x="71244" y="6784"/>
                  </a:cubicBezTo>
                  <a:cubicBezTo>
                    <a:pt x="71284" y="2625"/>
                    <a:pt x="74460" y="544"/>
                    <a:pt x="77636" y="544"/>
                  </a:cubicBezTo>
                  <a:close/>
                  <a:moveTo>
                    <a:pt x="100947" y="544"/>
                  </a:moveTo>
                  <a:cubicBezTo>
                    <a:pt x="104121" y="544"/>
                    <a:pt x="107295" y="2622"/>
                    <a:pt x="107337" y="6782"/>
                  </a:cubicBezTo>
                  <a:lnTo>
                    <a:pt x="107337" y="6782"/>
                  </a:lnTo>
                  <a:cubicBezTo>
                    <a:pt x="106859" y="6678"/>
                    <a:pt x="106378" y="6627"/>
                    <a:pt x="105901" y="6627"/>
                  </a:cubicBezTo>
                  <a:cubicBezTo>
                    <a:pt x="104043" y="6627"/>
                    <a:pt x="102246" y="7394"/>
                    <a:pt x="100957" y="8782"/>
                  </a:cubicBezTo>
                  <a:cubicBezTo>
                    <a:pt x="99676" y="7411"/>
                    <a:pt x="97883" y="6622"/>
                    <a:pt x="96002" y="6622"/>
                  </a:cubicBezTo>
                  <a:cubicBezTo>
                    <a:pt x="95518" y="6622"/>
                    <a:pt x="95034" y="6676"/>
                    <a:pt x="94559" y="6784"/>
                  </a:cubicBezTo>
                  <a:cubicBezTo>
                    <a:pt x="94595" y="2625"/>
                    <a:pt x="97771" y="544"/>
                    <a:pt x="100947" y="544"/>
                  </a:cubicBezTo>
                  <a:close/>
                  <a:moveTo>
                    <a:pt x="7166" y="739"/>
                  </a:moveTo>
                  <a:cubicBezTo>
                    <a:pt x="10341" y="739"/>
                    <a:pt x="13516" y="2815"/>
                    <a:pt x="13556" y="6972"/>
                  </a:cubicBezTo>
                  <a:cubicBezTo>
                    <a:pt x="13079" y="6868"/>
                    <a:pt x="12598" y="6817"/>
                    <a:pt x="12120" y="6817"/>
                  </a:cubicBezTo>
                  <a:cubicBezTo>
                    <a:pt x="10263" y="6817"/>
                    <a:pt x="8460" y="7585"/>
                    <a:pt x="7163" y="8974"/>
                  </a:cubicBezTo>
                  <a:lnTo>
                    <a:pt x="7163" y="8974"/>
                  </a:lnTo>
                  <a:cubicBezTo>
                    <a:pt x="5882" y="7597"/>
                    <a:pt x="4092" y="6819"/>
                    <a:pt x="2212" y="6819"/>
                  </a:cubicBezTo>
                  <a:cubicBezTo>
                    <a:pt x="1728" y="6819"/>
                    <a:pt x="1245" y="6873"/>
                    <a:pt x="770" y="6972"/>
                  </a:cubicBezTo>
                  <a:cubicBezTo>
                    <a:pt x="810" y="2818"/>
                    <a:pt x="3988" y="739"/>
                    <a:pt x="7166" y="739"/>
                  </a:cubicBezTo>
                  <a:close/>
                  <a:moveTo>
                    <a:pt x="30461" y="743"/>
                  </a:moveTo>
                  <a:cubicBezTo>
                    <a:pt x="33632" y="743"/>
                    <a:pt x="36807" y="2818"/>
                    <a:pt x="36853" y="6968"/>
                  </a:cubicBezTo>
                  <a:lnTo>
                    <a:pt x="36853" y="6968"/>
                  </a:lnTo>
                  <a:cubicBezTo>
                    <a:pt x="36386" y="6869"/>
                    <a:pt x="35915" y="6820"/>
                    <a:pt x="35447" y="6820"/>
                  </a:cubicBezTo>
                  <a:cubicBezTo>
                    <a:pt x="33589" y="6820"/>
                    <a:pt x="31784" y="7587"/>
                    <a:pt x="30492" y="8979"/>
                  </a:cubicBezTo>
                  <a:cubicBezTo>
                    <a:pt x="29210" y="7599"/>
                    <a:pt x="27418" y="6819"/>
                    <a:pt x="25536" y="6819"/>
                  </a:cubicBezTo>
                  <a:cubicBezTo>
                    <a:pt x="25053" y="6819"/>
                    <a:pt x="24569" y="6873"/>
                    <a:pt x="24094" y="6972"/>
                  </a:cubicBezTo>
                  <a:cubicBezTo>
                    <a:pt x="24121" y="2820"/>
                    <a:pt x="27289" y="743"/>
                    <a:pt x="30461" y="743"/>
                  </a:cubicBezTo>
                  <a:close/>
                  <a:moveTo>
                    <a:pt x="119326" y="6899"/>
                  </a:moveTo>
                  <a:cubicBezTo>
                    <a:pt x="121263" y="6899"/>
                    <a:pt x="123133" y="7700"/>
                    <a:pt x="124470" y="9149"/>
                  </a:cubicBezTo>
                  <a:lnTo>
                    <a:pt x="124470" y="9149"/>
                  </a:lnTo>
                  <a:cubicBezTo>
                    <a:pt x="124453" y="9149"/>
                    <a:pt x="124436" y="9149"/>
                    <a:pt x="124419" y="9149"/>
                  </a:cubicBezTo>
                  <a:cubicBezTo>
                    <a:pt x="122550" y="9149"/>
                    <a:pt x="120782" y="9987"/>
                    <a:pt x="119541" y="11291"/>
                  </a:cubicBezTo>
                  <a:cubicBezTo>
                    <a:pt x="119622" y="9705"/>
                    <a:pt x="119039" y="8199"/>
                    <a:pt x="118045" y="7017"/>
                  </a:cubicBezTo>
                  <a:cubicBezTo>
                    <a:pt x="118472" y="6938"/>
                    <a:pt x="118901" y="6899"/>
                    <a:pt x="119326" y="6899"/>
                  </a:cubicBezTo>
                  <a:close/>
                  <a:moveTo>
                    <a:pt x="129625" y="6899"/>
                  </a:moveTo>
                  <a:cubicBezTo>
                    <a:pt x="130050" y="6899"/>
                    <a:pt x="130477" y="6938"/>
                    <a:pt x="130903" y="7017"/>
                  </a:cubicBezTo>
                  <a:cubicBezTo>
                    <a:pt x="129908" y="8199"/>
                    <a:pt x="129326" y="9705"/>
                    <a:pt x="129415" y="11291"/>
                  </a:cubicBezTo>
                  <a:cubicBezTo>
                    <a:pt x="128165" y="9987"/>
                    <a:pt x="126397" y="9149"/>
                    <a:pt x="124537" y="9149"/>
                  </a:cubicBezTo>
                  <a:cubicBezTo>
                    <a:pt x="124520" y="9149"/>
                    <a:pt x="124503" y="9149"/>
                    <a:pt x="124487" y="9149"/>
                  </a:cubicBezTo>
                  <a:lnTo>
                    <a:pt x="124487" y="9149"/>
                  </a:lnTo>
                  <a:cubicBezTo>
                    <a:pt x="125823" y="7700"/>
                    <a:pt x="127694" y="6899"/>
                    <a:pt x="129625" y="6899"/>
                  </a:cubicBezTo>
                  <a:close/>
                  <a:moveTo>
                    <a:pt x="82788" y="6997"/>
                  </a:moveTo>
                  <a:cubicBezTo>
                    <a:pt x="83213" y="6997"/>
                    <a:pt x="83641" y="7036"/>
                    <a:pt x="84066" y="7115"/>
                  </a:cubicBezTo>
                  <a:cubicBezTo>
                    <a:pt x="83072" y="8298"/>
                    <a:pt x="82489" y="9794"/>
                    <a:pt x="82579" y="11389"/>
                  </a:cubicBezTo>
                  <a:cubicBezTo>
                    <a:pt x="81329" y="10086"/>
                    <a:pt x="79570" y="9248"/>
                    <a:pt x="77701" y="9248"/>
                  </a:cubicBezTo>
                  <a:cubicBezTo>
                    <a:pt x="77681" y="9248"/>
                    <a:pt x="77661" y="9248"/>
                    <a:pt x="77642" y="9248"/>
                  </a:cubicBezTo>
                  <a:cubicBezTo>
                    <a:pt x="78979" y="7800"/>
                    <a:pt x="80853" y="6997"/>
                    <a:pt x="82788" y="6997"/>
                  </a:cubicBezTo>
                  <a:close/>
                  <a:moveTo>
                    <a:pt x="95819" y="7002"/>
                  </a:moveTo>
                  <a:cubicBezTo>
                    <a:pt x="97748" y="7002"/>
                    <a:pt x="99615" y="7806"/>
                    <a:pt x="100948" y="9257"/>
                  </a:cubicBezTo>
                  <a:cubicBezTo>
                    <a:pt x="100928" y="9257"/>
                    <a:pt x="100908" y="9256"/>
                    <a:pt x="100888" y="9256"/>
                  </a:cubicBezTo>
                  <a:cubicBezTo>
                    <a:pt x="99020" y="9256"/>
                    <a:pt x="97252" y="10086"/>
                    <a:pt x="96011" y="11398"/>
                  </a:cubicBezTo>
                  <a:cubicBezTo>
                    <a:pt x="96100" y="9803"/>
                    <a:pt x="95509" y="8298"/>
                    <a:pt x="94523" y="7124"/>
                  </a:cubicBezTo>
                  <a:cubicBezTo>
                    <a:pt x="94955" y="7042"/>
                    <a:pt x="95388" y="7002"/>
                    <a:pt x="95819" y="7002"/>
                  </a:cubicBezTo>
                  <a:close/>
                  <a:moveTo>
                    <a:pt x="48857" y="7096"/>
                  </a:moveTo>
                  <a:cubicBezTo>
                    <a:pt x="50790" y="7096"/>
                    <a:pt x="52658" y="7899"/>
                    <a:pt x="53995" y="9346"/>
                  </a:cubicBezTo>
                  <a:lnTo>
                    <a:pt x="53995" y="9346"/>
                  </a:lnTo>
                  <a:cubicBezTo>
                    <a:pt x="53978" y="9346"/>
                    <a:pt x="53961" y="9346"/>
                    <a:pt x="53945" y="9346"/>
                  </a:cubicBezTo>
                  <a:cubicBezTo>
                    <a:pt x="52076" y="9346"/>
                    <a:pt x="50308" y="10184"/>
                    <a:pt x="49067" y="11488"/>
                  </a:cubicBezTo>
                  <a:cubicBezTo>
                    <a:pt x="49156" y="9893"/>
                    <a:pt x="48565" y="8388"/>
                    <a:pt x="47579" y="7214"/>
                  </a:cubicBezTo>
                  <a:cubicBezTo>
                    <a:pt x="48005" y="7135"/>
                    <a:pt x="48433" y="7096"/>
                    <a:pt x="48857" y="7096"/>
                  </a:cubicBezTo>
                  <a:close/>
                  <a:moveTo>
                    <a:pt x="59151" y="7096"/>
                  </a:moveTo>
                  <a:cubicBezTo>
                    <a:pt x="59575" y="7096"/>
                    <a:pt x="60003" y="7135"/>
                    <a:pt x="60429" y="7214"/>
                  </a:cubicBezTo>
                  <a:cubicBezTo>
                    <a:pt x="59443" y="8397"/>
                    <a:pt x="58852" y="9893"/>
                    <a:pt x="58941" y="11488"/>
                  </a:cubicBezTo>
                  <a:cubicBezTo>
                    <a:pt x="57700" y="10184"/>
                    <a:pt x="55932" y="9346"/>
                    <a:pt x="54063" y="9346"/>
                  </a:cubicBezTo>
                  <a:cubicBezTo>
                    <a:pt x="54043" y="9346"/>
                    <a:pt x="54024" y="9346"/>
                    <a:pt x="54004" y="9346"/>
                  </a:cubicBezTo>
                  <a:cubicBezTo>
                    <a:pt x="55349" y="7899"/>
                    <a:pt x="57217" y="7096"/>
                    <a:pt x="59151" y="7096"/>
                  </a:cubicBezTo>
                  <a:close/>
                  <a:moveTo>
                    <a:pt x="12288" y="7195"/>
                  </a:moveTo>
                  <a:cubicBezTo>
                    <a:pt x="12712" y="7195"/>
                    <a:pt x="13139" y="7233"/>
                    <a:pt x="13565" y="7312"/>
                  </a:cubicBezTo>
                  <a:cubicBezTo>
                    <a:pt x="12580" y="8495"/>
                    <a:pt x="11997" y="9992"/>
                    <a:pt x="12078" y="11586"/>
                  </a:cubicBezTo>
                  <a:cubicBezTo>
                    <a:pt x="10836" y="10283"/>
                    <a:pt x="9069" y="9445"/>
                    <a:pt x="7200" y="9445"/>
                  </a:cubicBezTo>
                  <a:cubicBezTo>
                    <a:pt x="7183" y="9445"/>
                    <a:pt x="7166" y="9445"/>
                    <a:pt x="7150" y="9445"/>
                  </a:cubicBezTo>
                  <a:lnTo>
                    <a:pt x="7150" y="9445"/>
                  </a:lnTo>
                  <a:cubicBezTo>
                    <a:pt x="8487" y="7997"/>
                    <a:pt x="10354" y="7195"/>
                    <a:pt x="12288" y="7195"/>
                  </a:cubicBezTo>
                  <a:close/>
                  <a:moveTo>
                    <a:pt x="25327" y="7195"/>
                  </a:moveTo>
                  <a:cubicBezTo>
                    <a:pt x="27263" y="7195"/>
                    <a:pt x="29138" y="7997"/>
                    <a:pt x="30483" y="9445"/>
                  </a:cubicBezTo>
                  <a:cubicBezTo>
                    <a:pt x="30463" y="9445"/>
                    <a:pt x="30443" y="9445"/>
                    <a:pt x="30423" y="9445"/>
                  </a:cubicBezTo>
                  <a:cubicBezTo>
                    <a:pt x="28555" y="9445"/>
                    <a:pt x="26787" y="10283"/>
                    <a:pt x="25545" y="11586"/>
                  </a:cubicBezTo>
                  <a:cubicBezTo>
                    <a:pt x="25626" y="10000"/>
                    <a:pt x="25044" y="8495"/>
                    <a:pt x="24049" y="7312"/>
                  </a:cubicBezTo>
                  <a:cubicBezTo>
                    <a:pt x="24475" y="7233"/>
                    <a:pt x="24903" y="7195"/>
                    <a:pt x="25327" y="7195"/>
                  </a:cubicBezTo>
                  <a:close/>
                  <a:moveTo>
                    <a:pt x="35634" y="7192"/>
                  </a:moveTo>
                  <a:cubicBezTo>
                    <a:pt x="36094" y="7192"/>
                    <a:pt x="36556" y="7237"/>
                    <a:pt x="37015" y="7330"/>
                  </a:cubicBezTo>
                  <a:cubicBezTo>
                    <a:pt x="35998" y="8588"/>
                    <a:pt x="35452" y="10173"/>
                    <a:pt x="35641" y="11840"/>
                  </a:cubicBezTo>
                  <a:lnTo>
                    <a:pt x="35641" y="11840"/>
                  </a:lnTo>
                  <a:cubicBezTo>
                    <a:pt x="34389" y="10389"/>
                    <a:pt x="32523" y="9445"/>
                    <a:pt x="30538" y="9445"/>
                  </a:cubicBezTo>
                  <a:cubicBezTo>
                    <a:pt x="30520" y="9445"/>
                    <a:pt x="30501" y="9445"/>
                    <a:pt x="30483" y="9445"/>
                  </a:cubicBezTo>
                  <a:cubicBezTo>
                    <a:pt x="31822" y="7997"/>
                    <a:pt x="33700" y="7192"/>
                    <a:pt x="35634" y="7192"/>
                  </a:cubicBezTo>
                  <a:close/>
                  <a:moveTo>
                    <a:pt x="112820" y="5042"/>
                  </a:moveTo>
                  <a:cubicBezTo>
                    <a:pt x="115994" y="5042"/>
                    <a:pt x="119168" y="7120"/>
                    <a:pt x="119209" y="11280"/>
                  </a:cubicBezTo>
                  <a:lnTo>
                    <a:pt x="119209" y="11280"/>
                  </a:lnTo>
                  <a:cubicBezTo>
                    <a:pt x="118737" y="11179"/>
                    <a:pt x="118262" y="11130"/>
                    <a:pt x="117790" y="11130"/>
                  </a:cubicBezTo>
                  <a:cubicBezTo>
                    <a:pt x="115926" y="11130"/>
                    <a:pt x="114120" y="11897"/>
                    <a:pt x="112821" y="13289"/>
                  </a:cubicBezTo>
                  <a:cubicBezTo>
                    <a:pt x="111548" y="11909"/>
                    <a:pt x="109747" y="11129"/>
                    <a:pt x="107874" y="11129"/>
                  </a:cubicBezTo>
                  <a:cubicBezTo>
                    <a:pt x="107391" y="11129"/>
                    <a:pt x="106898" y="11183"/>
                    <a:pt x="106432" y="11282"/>
                  </a:cubicBezTo>
                  <a:cubicBezTo>
                    <a:pt x="106468" y="7123"/>
                    <a:pt x="109644" y="5042"/>
                    <a:pt x="112820" y="5042"/>
                  </a:cubicBezTo>
                  <a:close/>
                  <a:moveTo>
                    <a:pt x="136135" y="5042"/>
                  </a:moveTo>
                  <a:cubicBezTo>
                    <a:pt x="139310" y="5042"/>
                    <a:pt x="142484" y="7121"/>
                    <a:pt x="142525" y="11282"/>
                  </a:cubicBezTo>
                  <a:cubicBezTo>
                    <a:pt x="142051" y="11180"/>
                    <a:pt x="141574" y="11130"/>
                    <a:pt x="141100" y="11130"/>
                  </a:cubicBezTo>
                  <a:cubicBezTo>
                    <a:pt x="139242" y="11130"/>
                    <a:pt x="137437" y="11897"/>
                    <a:pt x="136145" y="13289"/>
                  </a:cubicBezTo>
                  <a:cubicBezTo>
                    <a:pt x="134863" y="11909"/>
                    <a:pt x="133071" y="11129"/>
                    <a:pt x="131190" y="11129"/>
                  </a:cubicBezTo>
                  <a:cubicBezTo>
                    <a:pt x="130706" y="11129"/>
                    <a:pt x="130222" y="11183"/>
                    <a:pt x="129747" y="11282"/>
                  </a:cubicBezTo>
                  <a:cubicBezTo>
                    <a:pt x="129783" y="7123"/>
                    <a:pt x="132959" y="5042"/>
                    <a:pt x="136135" y="5042"/>
                  </a:cubicBezTo>
                  <a:close/>
                  <a:moveTo>
                    <a:pt x="89293" y="5147"/>
                  </a:moveTo>
                  <a:cubicBezTo>
                    <a:pt x="92468" y="5147"/>
                    <a:pt x="95642" y="7223"/>
                    <a:pt x="95679" y="11378"/>
                  </a:cubicBezTo>
                  <a:lnTo>
                    <a:pt x="95679" y="11378"/>
                  </a:lnTo>
                  <a:cubicBezTo>
                    <a:pt x="95207" y="11278"/>
                    <a:pt x="94731" y="11229"/>
                    <a:pt x="94259" y="11229"/>
                  </a:cubicBezTo>
                  <a:cubicBezTo>
                    <a:pt x="92396" y="11229"/>
                    <a:pt x="90592" y="11995"/>
                    <a:pt x="89299" y="13388"/>
                  </a:cubicBezTo>
                  <a:cubicBezTo>
                    <a:pt x="88018" y="12008"/>
                    <a:pt x="86226" y="11228"/>
                    <a:pt x="84344" y="11228"/>
                  </a:cubicBezTo>
                  <a:cubicBezTo>
                    <a:pt x="83860" y="11228"/>
                    <a:pt x="83376" y="11282"/>
                    <a:pt x="82902" y="11380"/>
                  </a:cubicBezTo>
                  <a:cubicBezTo>
                    <a:pt x="82937" y="7226"/>
                    <a:pt x="86116" y="5147"/>
                    <a:pt x="89293" y="5147"/>
                  </a:cubicBezTo>
                  <a:close/>
                  <a:moveTo>
                    <a:pt x="42334" y="5241"/>
                  </a:moveTo>
                  <a:cubicBezTo>
                    <a:pt x="45504" y="5241"/>
                    <a:pt x="48679" y="7316"/>
                    <a:pt x="48726" y="11466"/>
                  </a:cubicBezTo>
                  <a:lnTo>
                    <a:pt x="48726" y="11466"/>
                  </a:lnTo>
                  <a:cubicBezTo>
                    <a:pt x="48259" y="11367"/>
                    <a:pt x="47788" y="11318"/>
                    <a:pt x="47320" y="11318"/>
                  </a:cubicBezTo>
                  <a:cubicBezTo>
                    <a:pt x="45461" y="11318"/>
                    <a:pt x="43655" y="12085"/>
                    <a:pt x="42355" y="13477"/>
                  </a:cubicBezTo>
                  <a:cubicBezTo>
                    <a:pt x="41083" y="12097"/>
                    <a:pt x="39282" y="11318"/>
                    <a:pt x="37409" y="11318"/>
                  </a:cubicBezTo>
                  <a:cubicBezTo>
                    <a:pt x="36916" y="11318"/>
                    <a:pt x="36432" y="11371"/>
                    <a:pt x="35966" y="11470"/>
                  </a:cubicBezTo>
                  <a:cubicBezTo>
                    <a:pt x="35993" y="7318"/>
                    <a:pt x="39161" y="5241"/>
                    <a:pt x="42334" y="5241"/>
                  </a:cubicBezTo>
                  <a:close/>
                  <a:moveTo>
                    <a:pt x="65648" y="5241"/>
                  </a:moveTo>
                  <a:cubicBezTo>
                    <a:pt x="68820" y="5241"/>
                    <a:pt x="71995" y="7316"/>
                    <a:pt x="72041" y="11466"/>
                  </a:cubicBezTo>
                  <a:lnTo>
                    <a:pt x="72041" y="11466"/>
                  </a:lnTo>
                  <a:cubicBezTo>
                    <a:pt x="71572" y="11367"/>
                    <a:pt x="71100" y="11318"/>
                    <a:pt x="70631" y="11318"/>
                  </a:cubicBezTo>
                  <a:cubicBezTo>
                    <a:pt x="68767" y="11318"/>
                    <a:pt x="66961" y="12085"/>
                    <a:pt x="65662" y="13477"/>
                  </a:cubicBezTo>
                  <a:cubicBezTo>
                    <a:pt x="64389" y="12097"/>
                    <a:pt x="62588" y="11318"/>
                    <a:pt x="60715" y="11318"/>
                  </a:cubicBezTo>
                  <a:cubicBezTo>
                    <a:pt x="60223" y="11318"/>
                    <a:pt x="59739" y="11371"/>
                    <a:pt x="59273" y="11470"/>
                  </a:cubicBezTo>
                  <a:cubicBezTo>
                    <a:pt x="59304" y="7318"/>
                    <a:pt x="62474" y="5241"/>
                    <a:pt x="65648" y="5241"/>
                  </a:cubicBezTo>
                  <a:close/>
                  <a:moveTo>
                    <a:pt x="18806" y="5349"/>
                  </a:moveTo>
                  <a:cubicBezTo>
                    <a:pt x="21976" y="5349"/>
                    <a:pt x="25149" y="7423"/>
                    <a:pt x="25196" y="11574"/>
                  </a:cubicBezTo>
                  <a:lnTo>
                    <a:pt x="25196" y="11574"/>
                  </a:lnTo>
                  <a:cubicBezTo>
                    <a:pt x="24722" y="11471"/>
                    <a:pt x="24244" y="11421"/>
                    <a:pt x="23770" y="11421"/>
                  </a:cubicBezTo>
                  <a:cubicBezTo>
                    <a:pt x="21912" y="11421"/>
                    <a:pt x="20114" y="12189"/>
                    <a:pt x="18825" y="13585"/>
                  </a:cubicBezTo>
                  <a:cubicBezTo>
                    <a:pt x="17544" y="12205"/>
                    <a:pt x="15752" y="11425"/>
                    <a:pt x="13870" y="11425"/>
                  </a:cubicBezTo>
                  <a:cubicBezTo>
                    <a:pt x="13386" y="11425"/>
                    <a:pt x="12902" y="11470"/>
                    <a:pt x="12427" y="11578"/>
                  </a:cubicBezTo>
                  <a:cubicBezTo>
                    <a:pt x="12463" y="7425"/>
                    <a:pt x="15633" y="5349"/>
                    <a:pt x="18806" y="5349"/>
                  </a:cubicBezTo>
                  <a:close/>
                  <a:moveTo>
                    <a:pt x="117949" y="11501"/>
                  </a:moveTo>
                  <a:cubicBezTo>
                    <a:pt x="118380" y="11501"/>
                    <a:pt x="118814" y="11541"/>
                    <a:pt x="119245" y="11622"/>
                  </a:cubicBezTo>
                  <a:cubicBezTo>
                    <a:pt x="118253" y="12794"/>
                    <a:pt x="117671" y="14304"/>
                    <a:pt x="117757" y="15887"/>
                  </a:cubicBezTo>
                  <a:lnTo>
                    <a:pt x="117757" y="15887"/>
                  </a:lnTo>
                  <a:cubicBezTo>
                    <a:pt x="116507" y="14584"/>
                    <a:pt x="114739" y="13746"/>
                    <a:pt x="112880" y="13746"/>
                  </a:cubicBezTo>
                  <a:cubicBezTo>
                    <a:pt x="112860" y="13746"/>
                    <a:pt x="112840" y="13746"/>
                    <a:pt x="112821" y="13746"/>
                  </a:cubicBezTo>
                  <a:cubicBezTo>
                    <a:pt x="114154" y="12303"/>
                    <a:pt x="116020" y="11501"/>
                    <a:pt x="117949" y="11501"/>
                  </a:cubicBezTo>
                  <a:close/>
                  <a:moveTo>
                    <a:pt x="130985" y="11496"/>
                  </a:moveTo>
                  <a:cubicBezTo>
                    <a:pt x="132925" y="11496"/>
                    <a:pt x="134799" y="12298"/>
                    <a:pt x="136136" y="13746"/>
                  </a:cubicBezTo>
                  <a:cubicBezTo>
                    <a:pt x="136116" y="13746"/>
                    <a:pt x="136096" y="13746"/>
                    <a:pt x="136077" y="13746"/>
                  </a:cubicBezTo>
                  <a:cubicBezTo>
                    <a:pt x="134208" y="13746"/>
                    <a:pt x="132440" y="14584"/>
                    <a:pt x="131199" y="15888"/>
                  </a:cubicBezTo>
                  <a:cubicBezTo>
                    <a:pt x="131279" y="14293"/>
                    <a:pt x="130697" y="12796"/>
                    <a:pt x="129702" y="11613"/>
                  </a:cubicBezTo>
                  <a:cubicBezTo>
                    <a:pt x="130130" y="11534"/>
                    <a:pt x="130559" y="11496"/>
                    <a:pt x="130985" y="11496"/>
                  </a:cubicBezTo>
                  <a:close/>
                  <a:moveTo>
                    <a:pt x="84143" y="11612"/>
                  </a:moveTo>
                  <a:cubicBezTo>
                    <a:pt x="86077" y="11612"/>
                    <a:pt x="87946" y="12415"/>
                    <a:pt x="89290" y="13862"/>
                  </a:cubicBezTo>
                  <a:cubicBezTo>
                    <a:pt x="89271" y="13862"/>
                    <a:pt x="89251" y="13862"/>
                    <a:pt x="89231" y="13862"/>
                  </a:cubicBezTo>
                  <a:cubicBezTo>
                    <a:pt x="87362" y="13862"/>
                    <a:pt x="85595" y="14701"/>
                    <a:pt x="84353" y="16004"/>
                  </a:cubicBezTo>
                  <a:cubicBezTo>
                    <a:pt x="84443" y="14409"/>
                    <a:pt x="83851" y="12913"/>
                    <a:pt x="82866" y="11730"/>
                  </a:cubicBezTo>
                  <a:cubicBezTo>
                    <a:pt x="83291" y="11651"/>
                    <a:pt x="83719" y="11612"/>
                    <a:pt x="84143" y="11612"/>
                  </a:cubicBezTo>
                  <a:close/>
                  <a:moveTo>
                    <a:pt x="94437" y="11612"/>
                  </a:moveTo>
                  <a:cubicBezTo>
                    <a:pt x="94861" y="11612"/>
                    <a:pt x="95289" y="11651"/>
                    <a:pt x="95715" y="11730"/>
                  </a:cubicBezTo>
                  <a:cubicBezTo>
                    <a:pt x="94729" y="12913"/>
                    <a:pt x="94138" y="14409"/>
                    <a:pt x="94228" y="16004"/>
                  </a:cubicBezTo>
                  <a:cubicBezTo>
                    <a:pt x="92977" y="14701"/>
                    <a:pt x="91218" y="13862"/>
                    <a:pt x="89350" y="13862"/>
                  </a:cubicBezTo>
                  <a:cubicBezTo>
                    <a:pt x="89330" y="13862"/>
                    <a:pt x="89310" y="13862"/>
                    <a:pt x="89290" y="13862"/>
                  </a:cubicBezTo>
                  <a:lnTo>
                    <a:pt x="89299" y="13853"/>
                  </a:lnTo>
                  <a:cubicBezTo>
                    <a:pt x="90636" y="12414"/>
                    <a:pt x="92504" y="11612"/>
                    <a:pt x="94437" y="11612"/>
                  </a:cubicBezTo>
                  <a:close/>
                  <a:moveTo>
                    <a:pt x="47493" y="11702"/>
                  </a:moveTo>
                  <a:cubicBezTo>
                    <a:pt x="47918" y="11702"/>
                    <a:pt x="48345" y="11740"/>
                    <a:pt x="48771" y="11819"/>
                  </a:cubicBezTo>
                  <a:cubicBezTo>
                    <a:pt x="47772" y="12997"/>
                    <a:pt x="47190" y="14487"/>
                    <a:pt x="47274" y="16083"/>
                  </a:cubicBezTo>
                  <a:lnTo>
                    <a:pt x="47274" y="16083"/>
                  </a:lnTo>
                  <a:cubicBezTo>
                    <a:pt x="46033" y="14786"/>
                    <a:pt x="44269" y="13952"/>
                    <a:pt x="42406" y="13952"/>
                  </a:cubicBezTo>
                  <a:cubicBezTo>
                    <a:pt x="42389" y="13952"/>
                    <a:pt x="42372" y="13952"/>
                    <a:pt x="42355" y="13952"/>
                  </a:cubicBezTo>
                  <a:lnTo>
                    <a:pt x="42355" y="13952"/>
                  </a:lnTo>
                  <a:cubicBezTo>
                    <a:pt x="43693" y="12505"/>
                    <a:pt x="45560" y="11702"/>
                    <a:pt x="47493" y="11702"/>
                  </a:cubicBezTo>
                  <a:close/>
                  <a:moveTo>
                    <a:pt x="60501" y="11702"/>
                  </a:moveTo>
                  <a:cubicBezTo>
                    <a:pt x="62439" y="11702"/>
                    <a:pt x="64308" y="12505"/>
                    <a:pt x="65653" y="13952"/>
                  </a:cubicBezTo>
                  <a:cubicBezTo>
                    <a:pt x="65633" y="13952"/>
                    <a:pt x="65613" y="13952"/>
                    <a:pt x="65593" y="13952"/>
                  </a:cubicBezTo>
                  <a:cubicBezTo>
                    <a:pt x="63725" y="13952"/>
                    <a:pt x="61957" y="14790"/>
                    <a:pt x="60715" y="16094"/>
                  </a:cubicBezTo>
                  <a:cubicBezTo>
                    <a:pt x="60796" y="14499"/>
                    <a:pt x="60214" y="13002"/>
                    <a:pt x="59219" y="11819"/>
                  </a:cubicBezTo>
                  <a:cubicBezTo>
                    <a:pt x="59646" y="11740"/>
                    <a:pt x="60075" y="11702"/>
                    <a:pt x="60501" y="11702"/>
                  </a:cubicBezTo>
                  <a:close/>
                  <a:moveTo>
                    <a:pt x="106098" y="7003"/>
                  </a:moveTo>
                  <a:cubicBezTo>
                    <a:pt x="106560" y="7003"/>
                    <a:pt x="107026" y="7049"/>
                    <a:pt x="107489" y="7142"/>
                  </a:cubicBezTo>
                  <a:cubicBezTo>
                    <a:pt x="106479" y="8394"/>
                    <a:pt x="105932" y="9985"/>
                    <a:pt x="106135" y="11656"/>
                  </a:cubicBezTo>
                  <a:lnTo>
                    <a:pt x="106135" y="11656"/>
                  </a:lnTo>
                  <a:cubicBezTo>
                    <a:pt x="106639" y="11546"/>
                    <a:pt x="107148" y="11492"/>
                    <a:pt x="107652" y="11492"/>
                  </a:cubicBezTo>
                  <a:cubicBezTo>
                    <a:pt x="109592" y="11492"/>
                    <a:pt x="111471" y="12290"/>
                    <a:pt x="112821" y="13746"/>
                  </a:cubicBezTo>
                  <a:cubicBezTo>
                    <a:pt x="112802" y="13746"/>
                    <a:pt x="112783" y="13746"/>
                    <a:pt x="112765" y="13746"/>
                  </a:cubicBezTo>
                  <a:cubicBezTo>
                    <a:pt x="110778" y="13746"/>
                    <a:pt x="108911" y="14691"/>
                    <a:pt x="107659" y="16138"/>
                  </a:cubicBezTo>
                  <a:lnTo>
                    <a:pt x="107659" y="16138"/>
                  </a:lnTo>
                  <a:cubicBezTo>
                    <a:pt x="107785" y="14463"/>
                    <a:pt x="107175" y="12886"/>
                    <a:pt x="106127" y="11658"/>
                  </a:cubicBezTo>
                  <a:cubicBezTo>
                    <a:pt x="106127" y="11658"/>
                    <a:pt x="106128" y="11658"/>
                    <a:pt x="106128" y="11658"/>
                  </a:cubicBezTo>
                  <a:lnTo>
                    <a:pt x="106128" y="11658"/>
                  </a:lnTo>
                  <a:cubicBezTo>
                    <a:pt x="106131" y="11661"/>
                    <a:pt x="106133" y="11664"/>
                    <a:pt x="106136" y="11667"/>
                  </a:cubicBezTo>
                  <a:cubicBezTo>
                    <a:pt x="106136" y="11664"/>
                    <a:pt x="106135" y="11660"/>
                    <a:pt x="106135" y="11656"/>
                  </a:cubicBezTo>
                  <a:lnTo>
                    <a:pt x="106135" y="11656"/>
                  </a:lnTo>
                  <a:cubicBezTo>
                    <a:pt x="106133" y="11657"/>
                    <a:pt x="106130" y="11657"/>
                    <a:pt x="106128" y="11658"/>
                  </a:cubicBezTo>
                  <a:lnTo>
                    <a:pt x="106128" y="11658"/>
                  </a:lnTo>
                  <a:cubicBezTo>
                    <a:pt x="104868" y="10198"/>
                    <a:pt x="102995" y="9256"/>
                    <a:pt x="101004" y="9256"/>
                  </a:cubicBezTo>
                  <a:cubicBezTo>
                    <a:pt x="100985" y="9256"/>
                    <a:pt x="100967" y="9257"/>
                    <a:pt x="100948" y="9257"/>
                  </a:cubicBezTo>
                  <a:cubicBezTo>
                    <a:pt x="102293" y="7803"/>
                    <a:pt x="104164" y="7003"/>
                    <a:pt x="106098" y="7003"/>
                  </a:cubicBezTo>
                  <a:close/>
                  <a:moveTo>
                    <a:pt x="13651" y="11804"/>
                  </a:moveTo>
                  <a:cubicBezTo>
                    <a:pt x="15587" y="11804"/>
                    <a:pt x="17458" y="12604"/>
                    <a:pt x="18799" y="14050"/>
                  </a:cubicBezTo>
                  <a:lnTo>
                    <a:pt x="18799" y="14050"/>
                  </a:lnTo>
                  <a:cubicBezTo>
                    <a:pt x="18788" y="14050"/>
                    <a:pt x="18777" y="14050"/>
                    <a:pt x="18766" y="14050"/>
                  </a:cubicBezTo>
                  <a:cubicBezTo>
                    <a:pt x="16897" y="14050"/>
                    <a:pt x="15129" y="14889"/>
                    <a:pt x="13888" y="16192"/>
                  </a:cubicBezTo>
                  <a:cubicBezTo>
                    <a:pt x="13968" y="14597"/>
                    <a:pt x="13386" y="13101"/>
                    <a:pt x="12391" y="11918"/>
                  </a:cubicBezTo>
                  <a:cubicBezTo>
                    <a:pt x="12811" y="11842"/>
                    <a:pt x="13233" y="11804"/>
                    <a:pt x="13651" y="11804"/>
                  </a:cubicBezTo>
                  <a:close/>
                  <a:moveTo>
                    <a:pt x="23971" y="11800"/>
                  </a:moveTo>
                  <a:cubicBezTo>
                    <a:pt x="24396" y="11800"/>
                    <a:pt x="24824" y="11839"/>
                    <a:pt x="25250" y="11918"/>
                  </a:cubicBezTo>
                  <a:cubicBezTo>
                    <a:pt x="24255" y="13101"/>
                    <a:pt x="23673" y="14597"/>
                    <a:pt x="23753" y="16192"/>
                  </a:cubicBezTo>
                  <a:cubicBezTo>
                    <a:pt x="22512" y="14889"/>
                    <a:pt x="20744" y="14050"/>
                    <a:pt x="18884" y="14050"/>
                  </a:cubicBezTo>
                  <a:cubicBezTo>
                    <a:pt x="18864" y="14050"/>
                    <a:pt x="18845" y="14050"/>
                    <a:pt x="18825" y="14051"/>
                  </a:cubicBezTo>
                  <a:cubicBezTo>
                    <a:pt x="20162" y="12603"/>
                    <a:pt x="22036" y="11800"/>
                    <a:pt x="23971" y="11800"/>
                  </a:cubicBezTo>
                  <a:close/>
                  <a:moveTo>
                    <a:pt x="37191" y="11695"/>
                  </a:moveTo>
                  <a:cubicBezTo>
                    <a:pt x="39126" y="11695"/>
                    <a:pt x="41007" y="12498"/>
                    <a:pt x="42355" y="13952"/>
                  </a:cubicBezTo>
                  <a:lnTo>
                    <a:pt x="42355" y="13952"/>
                  </a:lnTo>
                  <a:cubicBezTo>
                    <a:pt x="42352" y="13952"/>
                    <a:pt x="42349" y="13952"/>
                    <a:pt x="42346" y="13952"/>
                  </a:cubicBezTo>
                  <a:cubicBezTo>
                    <a:pt x="42328" y="13952"/>
                    <a:pt x="42309" y="13952"/>
                    <a:pt x="42291" y="13952"/>
                  </a:cubicBezTo>
                  <a:cubicBezTo>
                    <a:pt x="40304" y="13952"/>
                    <a:pt x="38437" y="14897"/>
                    <a:pt x="37185" y="16344"/>
                  </a:cubicBezTo>
                  <a:cubicBezTo>
                    <a:pt x="37320" y="14669"/>
                    <a:pt x="36710" y="13092"/>
                    <a:pt x="35662" y="11864"/>
                  </a:cubicBezTo>
                  <a:cubicBezTo>
                    <a:pt x="36169" y="11750"/>
                    <a:pt x="36682" y="11695"/>
                    <a:pt x="37191" y="11695"/>
                  </a:cubicBezTo>
                  <a:close/>
                  <a:moveTo>
                    <a:pt x="124477" y="9648"/>
                  </a:moveTo>
                  <a:cubicBezTo>
                    <a:pt x="127652" y="9648"/>
                    <a:pt x="130827" y="11726"/>
                    <a:pt x="130867" y="15888"/>
                  </a:cubicBezTo>
                  <a:cubicBezTo>
                    <a:pt x="130394" y="15786"/>
                    <a:pt x="129917" y="15736"/>
                    <a:pt x="129443" y="15736"/>
                  </a:cubicBezTo>
                  <a:cubicBezTo>
                    <a:pt x="127584" y="15736"/>
                    <a:pt x="125780" y="16502"/>
                    <a:pt x="124487" y="17895"/>
                  </a:cubicBezTo>
                  <a:cubicBezTo>
                    <a:pt x="123206" y="16515"/>
                    <a:pt x="121414" y="15735"/>
                    <a:pt x="119532" y="15735"/>
                  </a:cubicBezTo>
                  <a:cubicBezTo>
                    <a:pt x="119048" y="15735"/>
                    <a:pt x="118564" y="15780"/>
                    <a:pt x="118089" y="15888"/>
                  </a:cubicBezTo>
                  <a:cubicBezTo>
                    <a:pt x="118125" y="11729"/>
                    <a:pt x="121301" y="9648"/>
                    <a:pt x="124477" y="9648"/>
                  </a:cubicBezTo>
                  <a:close/>
                  <a:moveTo>
                    <a:pt x="77633" y="9753"/>
                  </a:moveTo>
                  <a:cubicBezTo>
                    <a:pt x="80805" y="9753"/>
                    <a:pt x="83979" y="11828"/>
                    <a:pt x="84022" y="15982"/>
                  </a:cubicBezTo>
                  <a:lnTo>
                    <a:pt x="84022" y="15982"/>
                  </a:lnTo>
                  <a:cubicBezTo>
                    <a:pt x="83547" y="15880"/>
                    <a:pt x="83069" y="15830"/>
                    <a:pt x="82594" y="15830"/>
                  </a:cubicBezTo>
                  <a:cubicBezTo>
                    <a:pt x="80737" y="15830"/>
                    <a:pt x="78939" y="16596"/>
                    <a:pt x="77651" y="17984"/>
                  </a:cubicBezTo>
                  <a:cubicBezTo>
                    <a:pt x="76369" y="16613"/>
                    <a:pt x="74577" y="15825"/>
                    <a:pt x="72696" y="15825"/>
                  </a:cubicBezTo>
                  <a:cubicBezTo>
                    <a:pt x="72212" y="15825"/>
                    <a:pt x="71728" y="15879"/>
                    <a:pt x="71253" y="15986"/>
                  </a:cubicBezTo>
                  <a:cubicBezTo>
                    <a:pt x="71284" y="11832"/>
                    <a:pt x="74458" y="9753"/>
                    <a:pt x="77633" y="9753"/>
                  </a:cubicBezTo>
                  <a:close/>
                  <a:moveTo>
                    <a:pt x="100947" y="9753"/>
                  </a:moveTo>
                  <a:cubicBezTo>
                    <a:pt x="104122" y="9753"/>
                    <a:pt x="107296" y="11830"/>
                    <a:pt x="107337" y="15986"/>
                  </a:cubicBezTo>
                  <a:cubicBezTo>
                    <a:pt x="106864" y="15884"/>
                    <a:pt x="106386" y="15834"/>
                    <a:pt x="105913" y="15834"/>
                  </a:cubicBezTo>
                  <a:cubicBezTo>
                    <a:pt x="104054" y="15834"/>
                    <a:pt x="102249" y="16601"/>
                    <a:pt x="100957" y="17993"/>
                  </a:cubicBezTo>
                  <a:cubicBezTo>
                    <a:pt x="99676" y="16613"/>
                    <a:pt x="97883" y="15834"/>
                    <a:pt x="96002" y="15834"/>
                  </a:cubicBezTo>
                  <a:cubicBezTo>
                    <a:pt x="95518" y="15834"/>
                    <a:pt x="95034" y="15888"/>
                    <a:pt x="94559" y="15986"/>
                  </a:cubicBezTo>
                  <a:cubicBezTo>
                    <a:pt x="94595" y="11832"/>
                    <a:pt x="97771" y="9753"/>
                    <a:pt x="100947" y="9753"/>
                  </a:cubicBezTo>
                  <a:close/>
                  <a:moveTo>
                    <a:pt x="53999" y="9848"/>
                  </a:moveTo>
                  <a:cubicBezTo>
                    <a:pt x="57176" y="9848"/>
                    <a:pt x="60352" y="11927"/>
                    <a:pt x="60393" y="16085"/>
                  </a:cubicBezTo>
                  <a:cubicBezTo>
                    <a:pt x="59913" y="15980"/>
                    <a:pt x="59429" y="15929"/>
                    <a:pt x="58949" y="15929"/>
                  </a:cubicBezTo>
                  <a:cubicBezTo>
                    <a:pt x="57093" y="15929"/>
                    <a:pt x="55295" y="16694"/>
                    <a:pt x="53999" y="18087"/>
                  </a:cubicBezTo>
                  <a:lnTo>
                    <a:pt x="53999" y="18087"/>
                  </a:lnTo>
                  <a:cubicBezTo>
                    <a:pt x="52718" y="16710"/>
                    <a:pt x="50928" y="15932"/>
                    <a:pt x="49049" y="15932"/>
                  </a:cubicBezTo>
                  <a:cubicBezTo>
                    <a:pt x="48565" y="15932"/>
                    <a:pt x="48081" y="15977"/>
                    <a:pt x="47606" y="16085"/>
                  </a:cubicBezTo>
                  <a:cubicBezTo>
                    <a:pt x="47646" y="11927"/>
                    <a:pt x="50823" y="9848"/>
                    <a:pt x="53999" y="9848"/>
                  </a:cubicBezTo>
                  <a:close/>
                  <a:moveTo>
                    <a:pt x="7166" y="9943"/>
                  </a:moveTo>
                  <a:cubicBezTo>
                    <a:pt x="10341" y="9943"/>
                    <a:pt x="13516" y="12022"/>
                    <a:pt x="13556" y="16183"/>
                  </a:cubicBezTo>
                  <a:cubicBezTo>
                    <a:pt x="13083" y="16081"/>
                    <a:pt x="12605" y="16031"/>
                    <a:pt x="12131" y="16031"/>
                  </a:cubicBezTo>
                  <a:cubicBezTo>
                    <a:pt x="10273" y="16031"/>
                    <a:pt x="8469" y="16796"/>
                    <a:pt x="7176" y="18181"/>
                  </a:cubicBezTo>
                  <a:cubicBezTo>
                    <a:pt x="5901" y="16817"/>
                    <a:pt x="4126" y="16040"/>
                    <a:pt x="2258" y="16040"/>
                  </a:cubicBezTo>
                  <a:cubicBezTo>
                    <a:pt x="2237" y="16040"/>
                    <a:pt x="2216" y="16040"/>
                    <a:pt x="2194" y="16040"/>
                  </a:cubicBezTo>
                  <a:lnTo>
                    <a:pt x="2212" y="16022"/>
                  </a:lnTo>
                  <a:lnTo>
                    <a:pt x="2212" y="16022"/>
                  </a:lnTo>
                  <a:cubicBezTo>
                    <a:pt x="1728" y="16031"/>
                    <a:pt x="1245" y="16076"/>
                    <a:pt x="770" y="16183"/>
                  </a:cubicBezTo>
                  <a:cubicBezTo>
                    <a:pt x="810" y="12024"/>
                    <a:pt x="3988" y="9943"/>
                    <a:pt x="7166" y="9943"/>
                  </a:cubicBezTo>
                  <a:close/>
                  <a:moveTo>
                    <a:pt x="30463" y="9956"/>
                  </a:moveTo>
                  <a:cubicBezTo>
                    <a:pt x="33636" y="9956"/>
                    <a:pt x="36811" y="12033"/>
                    <a:pt x="36854" y="16188"/>
                  </a:cubicBezTo>
                  <a:lnTo>
                    <a:pt x="36854" y="16188"/>
                  </a:lnTo>
                  <a:cubicBezTo>
                    <a:pt x="36379" y="16086"/>
                    <a:pt x="35901" y="16036"/>
                    <a:pt x="35426" y="16036"/>
                  </a:cubicBezTo>
                  <a:cubicBezTo>
                    <a:pt x="33569" y="16036"/>
                    <a:pt x="31771" y="16802"/>
                    <a:pt x="30483" y="18190"/>
                  </a:cubicBezTo>
                  <a:cubicBezTo>
                    <a:pt x="29201" y="16819"/>
                    <a:pt x="27409" y="16031"/>
                    <a:pt x="25528" y="16031"/>
                  </a:cubicBezTo>
                  <a:cubicBezTo>
                    <a:pt x="25044" y="16031"/>
                    <a:pt x="24560" y="16085"/>
                    <a:pt x="24085" y="16192"/>
                  </a:cubicBezTo>
                  <a:cubicBezTo>
                    <a:pt x="24116" y="12034"/>
                    <a:pt x="27288" y="9956"/>
                    <a:pt x="30463" y="9956"/>
                  </a:cubicBezTo>
                  <a:close/>
                  <a:moveTo>
                    <a:pt x="119326" y="16110"/>
                  </a:moveTo>
                  <a:cubicBezTo>
                    <a:pt x="121265" y="16110"/>
                    <a:pt x="123134" y="16913"/>
                    <a:pt x="124478" y="18361"/>
                  </a:cubicBezTo>
                  <a:cubicBezTo>
                    <a:pt x="124458" y="18360"/>
                    <a:pt x="124439" y="18360"/>
                    <a:pt x="124419" y="18360"/>
                  </a:cubicBezTo>
                  <a:cubicBezTo>
                    <a:pt x="122550" y="18360"/>
                    <a:pt x="120782" y="19199"/>
                    <a:pt x="119541" y="20502"/>
                  </a:cubicBezTo>
                  <a:cubicBezTo>
                    <a:pt x="119622" y="18907"/>
                    <a:pt x="119039" y="17411"/>
                    <a:pt x="118045" y="16228"/>
                  </a:cubicBezTo>
                  <a:cubicBezTo>
                    <a:pt x="118472" y="16149"/>
                    <a:pt x="118901" y="16110"/>
                    <a:pt x="119326" y="16110"/>
                  </a:cubicBezTo>
                  <a:close/>
                  <a:moveTo>
                    <a:pt x="129624" y="16110"/>
                  </a:moveTo>
                  <a:cubicBezTo>
                    <a:pt x="130049" y="16110"/>
                    <a:pt x="130477" y="16149"/>
                    <a:pt x="130903" y="16228"/>
                  </a:cubicBezTo>
                  <a:cubicBezTo>
                    <a:pt x="129908" y="17402"/>
                    <a:pt x="129326" y="18907"/>
                    <a:pt x="129415" y="20493"/>
                  </a:cubicBezTo>
                  <a:lnTo>
                    <a:pt x="129415" y="20502"/>
                  </a:lnTo>
                  <a:cubicBezTo>
                    <a:pt x="128165" y="19199"/>
                    <a:pt x="126397" y="18360"/>
                    <a:pt x="124537" y="18360"/>
                  </a:cubicBezTo>
                  <a:cubicBezTo>
                    <a:pt x="124517" y="18360"/>
                    <a:pt x="124498" y="18360"/>
                    <a:pt x="124478" y="18361"/>
                  </a:cubicBezTo>
                  <a:cubicBezTo>
                    <a:pt x="125815" y="16913"/>
                    <a:pt x="127689" y="16110"/>
                    <a:pt x="129624" y="16110"/>
                  </a:cubicBezTo>
                  <a:close/>
                  <a:moveTo>
                    <a:pt x="82783" y="16209"/>
                  </a:moveTo>
                  <a:cubicBezTo>
                    <a:pt x="83207" y="16209"/>
                    <a:pt x="83633" y="16247"/>
                    <a:pt x="84057" y="16327"/>
                  </a:cubicBezTo>
                  <a:cubicBezTo>
                    <a:pt x="83538" y="16945"/>
                    <a:pt x="83135" y="17653"/>
                    <a:pt x="82875" y="18414"/>
                  </a:cubicBezTo>
                  <a:cubicBezTo>
                    <a:pt x="82633" y="19113"/>
                    <a:pt x="82534" y="19848"/>
                    <a:pt x="82570" y="20592"/>
                  </a:cubicBezTo>
                  <a:cubicBezTo>
                    <a:pt x="81322" y="19282"/>
                    <a:pt x="79551" y="18450"/>
                    <a:pt x="77681" y="18450"/>
                  </a:cubicBezTo>
                  <a:cubicBezTo>
                    <a:pt x="77671" y="18450"/>
                    <a:pt x="77661" y="18450"/>
                    <a:pt x="77651" y="18450"/>
                  </a:cubicBezTo>
                  <a:cubicBezTo>
                    <a:pt x="78988" y="17010"/>
                    <a:pt x="80855" y="16209"/>
                    <a:pt x="82783" y="16209"/>
                  </a:cubicBezTo>
                  <a:close/>
                  <a:moveTo>
                    <a:pt x="95788" y="16212"/>
                  </a:moveTo>
                  <a:cubicBezTo>
                    <a:pt x="97720" y="16212"/>
                    <a:pt x="99592" y="17008"/>
                    <a:pt x="100939" y="18450"/>
                  </a:cubicBezTo>
                  <a:cubicBezTo>
                    <a:pt x="100919" y="18450"/>
                    <a:pt x="100900" y="18450"/>
                    <a:pt x="100880" y="18450"/>
                  </a:cubicBezTo>
                  <a:cubicBezTo>
                    <a:pt x="99011" y="18450"/>
                    <a:pt x="97252" y="19288"/>
                    <a:pt x="96011" y="20592"/>
                  </a:cubicBezTo>
                  <a:cubicBezTo>
                    <a:pt x="96047" y="19848"/>
                    <a:pt x="95948" y="19113"/>
                    <a:pt x="95706" y="18414"/>
                  </a:cubicBezTo>
                  <a:cubicBezTo>
                    <a:pt x="95446" y="17653"/>
                    <a:pt x="95043" y="16945"/>
                    <a:pt x="94523" y="16327"/>
                  </a:cubicBezTo>
                  <a:cubicBezTo>
                    <a:pt x="94944" y="16250"/>
                    <a:pt x="95367" y="16212"/>
                    <a:pt x="95788" y="16212"/>
                  </a:cubicBezTo>
                  <a:close/>
                  <a:moveTo>
                    <a:pt x="48848" y="16307"/>
                  </a:moveTo>
                  <a:cubicBezTo>
                    <a:pt x="50780" y="16307"/>
                    <a:pt x="52650" y="17108"/>
                    <a:pt x="53987" y="18558"/>
                  </a:cubicBezTo>
                  <a:lnTo>
                    <a:pt x="53987" y="18558"/>
                  </a:lnTo>
                  <a:cubicBezTo>
                    <a:pt x="53970" y="18558"/>
                    <a:pt x="53953" y="18557"/>
                    <a:pt x="53936" y="18557"/>
                  </a:cubicBezTo>
                  <a:cubicBezTo>
                    <a:pt x="52067" y="18557"/>
                    <a:pt x="50308" y="19396"/>
                    <a:pt x="49058" y="20699"/>
                  </a:cubicBezTo>
                  <a:cubicBezTo>
                    <a:pt x="49147" y="19104"/>
                    <a:pt x="48565" y="17608"/>
                    <a:pt x="47570" y="16425"/>
                  </a:cubicBezTo>
                  <a:cubicBezTo>
                    <a:pt x="47996" y="16346"/>
                    <a:pt x="48423" y="16307"/>
                    <a:pt x="48848" y="16307"/>
                  </a:cubicBezTo>
                  <a:close/>
                  <a:moveTo>
                    <a:pt x="59142" y="16307"/>
                  </a:moveTo>
                  <a:cubicBezTo>
                    <a:pt x="59567" y="16307"/>
                    <a:pt x="59994" y="16346"/>
                    <a:pt x="60420" y="16425"/>
                  </a:cubicBezTo>
                  <a:cubicBezTo>
                    <a:pt x="59425" y="17608"/>
                    <a:pt x="58843" y="19104"/>
                    <a:pt x="58932" y="20699"/>
                  </a:cubicBezTo>
                  <a:cubicBezTo>
                    <a:pt x="57691" y="19396"/>
                    <a:pt x="55923" y="18557"/>
                    <a:pt x="54054" y="18557"/>
                  </a:cubicBezTo>
                  <a:cubicBezTo>
                    <a:pt x="54037" y="18557"/>
                    <a:pt x="54020" y="18558"/>
                    <a:pt x="54003" y="18558"/>
                  </a:cubicBezTo>
                  <a:lnTo>
                    <a:pt x="54003" y="18558"/>
                  </a:lnTo>
                  <a:cubicBezTo>
                    <a:pt x="55340" y="17108"/>
                    <a:pt x="57210" y="16307"/>
                    <a:pt x="59142" y="16307"/>
                  </a:cubicBezTo>
                  <a:close/>
                  <a:moveTo>
                    <a:pt x="25317" y="16414"/>
                  </a:moveTo>
                  <a:cubicBezTo>
                    <a:pt x="27247" y="16414"/>
                    <a:pt x="29113" y="17211"/>
                    <a:pt x="30456" y="18656"/>
                  </a:cubicBezTo>
                  <a:cubicBezTo>
                    <a:pt x="30436" y="18656"/>
                    <a:pt x="30416" y="18656"/>
                    <a:pt x="30397" y="18656"/>
                  </a:cubicBezTo>
                  <a:cubicBezTo>
                    <a:pt x="28528" y="18656"/>
                    <a:pt x="26769" y="19494"/>
                    <a:pt x="25528" y="20789"/>
                  </a:cubicBezTo>
                  <a:cubicBezTo>
                    <a:pt x="25563" y="20054"/>
                    <a:pt x="25456" y="19310"/>
                    <a:pt x="25223" y="18611"/>
                  </a:cubicBezTo>
                  <a:cubicBezTo>
                    <a:pt x="24954" y="17850"/>
                    <a:pt x="24551" y="17142"/>
                    <a:pt x="24031" y="16533"/>
                  </a:cubicBezTo>
                  <a:cubicBezTo>
                    <a:pt x="24460" y="16453"/>
                    <a:pt x="24890" y="16414"/>
                    <a:pt x="25317" y="16414"/>
                  </a:cubicBezTo>
                  <a:close/>
                  <a:moveTo>
                    <a:pt x="12296" y="16415"/>
                  </a:moveTo>
                  <a:cubicBezTo>
                    <a:pt x="12720" y="16415"/>
                    <a:pt x="13148" y="16454"/>
                    <a:pt x="13574" y="16533"/>
                  </a:cubicBezTo>
                  <a:cubicBezTo>
                    <a:pt x="13055" y="17151"/>
                    <a:pt x="12651" y="17850"/>
                    <a:pt x="12391" y="18611"/>
                  </a:cubicBezTo>
                  <a:cubicBezTo>
                    <a:pt x="12150" y="19310"/>
                    <a:pt x="12042" y="20054"/>
                    <a:pt x="12087" y="20789"/>
                  </a:cubicBezTo>
                  <a:lnTo>
                    <a:pt x="12078" y="20798"/>
                  </a:lnTo>
                  <a:cubicBezTo>
                    <a:pt x="10836" y="19494"/>
                    <a:pt x="9077" y="18656"/>
                    <a:pt x="7217" y="18656"/>
                  </a:cubicBezTo>
                  <a:cubicBezTo>
                    <a:pt x="7198" y="18656"/>
                    <a:pt x="7178" y="18656"/>
                    <a:pt x="7159" y="18656"/>
                  </a:cubicBezTo>
                  <a:cubicBezTo>
                    <a:pt x="8496" y="17216"/>
                    <a:pt x="10363" y="16415"/>
                    <a:pt x="12296" y="16415"/>
                  </a:cubicBezTo>
                  <a:close/>
                  <a:moveTo>
                    <a:pt x="106101" y="16205"/>
                  </a:moveTo>
                  <a:cubicBezTo>
                    <a:pt x="106563" y="16205"/>
                    <a:pt x="107027" y="16251"/>
                    <a:pt x="107489" y="16344"/>
                  </a:cubicBezTo>
                  <a:cubicBezTo>
                    <a:pt x="106486" y="17599"/>
                    <a:pt x="105930" y="19194"/>
                    <a:pt x="106136" y="20861"/>
                  </a:cubicBezTo>
                  <a:cubicBezTo>
                    <a:pt x="104879" y="19398"/>
                    <a:pt x="102991" y="18450"/>
                    <a:pt x="100994" y="18450"/>
                  </a:cubicBezTo>
                  <a:cubicBezTo>
                    <a:pt x="100985" y="18450"/>
                    <a:pt x="100975" y="18450"/>
                    <a:pt x="100966" y="18450"/>
                  </a:cubicBezTo>
                  <a:cubicBezTo>
                    <a:pt x="102304" y="17004"/>
                    <a:pt x="104173" y="16205"/>
                    <a:pt x="106101" y="16205"/>
                  </a:cubicBezTo>
                  <a:close/>
                  <a:moveTo>
                    <a:pt x="70810" y="11698"/>
                  </a:moveTo>
                  <a:cubicBezTo>
                    <a:pt x="71303" y="11698"/>
                    <a:pt x="71800" y="11750"/>
                    <a:pt x="72292" y="11855"/>
                  </a:cubicBezTo>
                  <a:cubicBezTo>
                    <a:pt x="71289" y="13110"/>
                    <a:pt x="70742" y="14705"/>
                    <a:pt x="70939" y="16380"/>
                  </a:cubicBezTo>
                  <a:lnTo>
                    <a:pt x="70957" y="16371"/>
                  </a:lnTo>
                  <a:cubicBezTo>
                    <a:pt x="71461" y="16260"/>
                    <a:pt x="71969" y="16205"/>
                    <a:pt x="72473" y="16205"/>
                  </a:cubicBezTo>
                  <a:cubicBezTo>
                    <a:pt x="74401" y="16205"/>
                    <a:pt x="76274" y="17001"/>
                    <a:pt x="77624" y="18450"/>
                  </a:cubicBezTo>
                  <a:cubicBezTo>
                    <a:pt x="77606" y="18450"/>
                    <a:pt x="77588" y="18450"/>
                    <a:pt x="77570" y="18450"/>
                  </a:cubicBezTo>
                  <a:cubicBezTo>
                    <a:pt x="75520" y="18450"/>
                    <a:pt x="73598" y="19458"/>
                    <a:pt x="72346" y="20986"/>
                  </a:cubicBezTo>
                  <a:cubicBezTo>
                    <a:pt x="72738" y="17269"/>
                    <a:pt x="69425" y="13952"/>
                    <a:pt x="65712" y="13952"/>
                  </a:cubicBezTo>
                  <a:cubicBezTo>
                    <a:pt x="65692" y="13952"/>
                    <a:pt x="65673" y="13952"/>
                    <a:pt x="65653" y="13952"/>
                  </a:cubicBezTo>
                  <a:cubicBezTo>
                    <a:pt x="66995" y="12495"/>
                    <a:pt x="68873" y="11698"/>
                    <a:pt x="70810" y="11698"/>
                  </a:cubicBezTo>
                  <a:close/>
                  <a:moveTo>
                    <a:pt x="35592" y="16407"/>
                  </a:moveTo>
                  <a:cubicBezTo>
                    <a:pt x="36059" y="16407"/>
                    <a:pt x="36530" y="16454"/>
                    <a:pt x="36997" y="16551"/>
                  </a:cubicBezTo>
                  <a:cubicBezTo>
                    <a:pt x="36004" y="17802"/>
                    <a:pt x="35449" y="19385"/>
                    <a:pt x="35643" y="21056"/>
                  </a:cubicBezTo>
                  <a:lnTo>
                    <a:pt x="35643" y="21056"/>
                  </a:lnTo>
                  <a:cubicBezTo>
                    <a:pt x="34391" y="19601"/>
                    <a:pt x="32515" y="18647"/>
                    <a:pt x="30529" y="18647"/>
                  </a:cubicBezTo>
                  <a:cubicBezTo>
                    <a:pt x="30511" y="18647"/>
                    <a:pt x="30492" y="18647"/>
                    <a:pt x="30474" y="18647"/>
                  </a:cubicBezTo>
                  <a:cubicBezTo>
                    <a:pt x="31808" y="17205"/>
                    <a:pt x="33669" y="16407"/>
                    <a:pt x="35592" y="16407"/>
                  </a:cubicBezTo>
                  <a:close/>
                  <a:moveTo>
                    <a:pt x="112821" y="14253"/>
                  </a:moveTo>
                  <a:cubicBezTo>
                    <a:pt x="115997" y="14253"/>
                    <a:pt x="119174" y="16332"/>
                    <a:pt x="119218" y="20493"/>
                  </a:cubicBezTo>
                  <a:cubicBezTo>
                    <a:pt x="118738" y="20388"/>
                    <a:pt x="118254" y="20337"/>
                    <a:pt x="117773" y="20337"/>
                  </a:cubicBezTo>
                  <a:cubicBezTo>
                    <a:pt x="115916" y="20337"/>
                    <a:pt x="114116" y="21103"/>
                    <a:pt x="112821" y="22491"/>
                  </a:cubicBezTo>
                  <a:cubicBezTo>
                    <a:pt x="111548" y="21120"/>
                    <a:pt x="109756" y="20332"/>
                    <a:pt x="107874" y="20332"/>
                  </a:cubicBezTo>
                  <a:cubicBezTo>
                    <a:pt x="107391" y="20332"/>
                    <a:pt x="106907" y="20386"/>
                    <a:pt x="106432" y="20493"/>
                  </a:cubicBezTo>
                  <a:cubicBezTo>
                    <a:pt x="106468" y="16334"/>
                    <a:pt x="109644" y="14253"/>
                    <a:pt x="112821" y="14253"/>
                  </a:cubicBezTo>
                  <a:close/>
                  <a:moveTo>
                    <a:pt x="136138" y="14252"/>
                  </a:moveTo>
                  <a:cubicBezTo>
                    <a:pt x="139311" y="14252"/>
                    <a:pt x="142484" y="16329"/>
                    <a:pt x="142525" y="20484"/>
                  </a:cubicBezTo>
                  <a:lnTo>
                    <a:pt x="142525" y="20493"/>
                  </a:lnTo>
                  <a:cubicBezTo>
                    <a:pt x="142051" y="20391"/>
                    <a:pt x="141574" y="20341"/>
                    <a:pt x="141100" y="20341"/>
                  </a:cubicBezTo>
                  <a:cubicBezTo>
                    <a:pt x="139242" y="20341"/>
                    <a:pt x="137437" y="21108"/>
                    <a:pt x="136145" y="22500"/>
                  </a:cubicBezTo>
                  <a:cubicBezTo>
                    <a:pt x="134871" y="21128"/>
                    <a:pt x="133091" y="20341"/>
                    <a:pt x="131221" y="20341"/>
                  </a:cubicBezTo>
                  <a:cubicBezTo>
                    <a:pt x="131211" y="20341"/>
                    <a:pt x="131200" y="20341"/>
                    <a:pt x="131190" y="20341"/>
                  </a:cubicBezTo>
                  <a:cubicBezTo>
                    <a:pt x="130706" y="20341"/>
                    <a:pt x="130222" y="20386"/>
                    <a:pt x="129747" y="20493"/>
                  </a:cubicBezTo>
                  <a:cubicBezTo>
                    <a:pt x="129783" y="16333"/>
                    <a:pt x="132960" y="14252"/>
                    <a:pt x="136138" y="14252"/>
                  </a:cubicBezTo>
                  <a:close/>
                  <a:moveTo>
                    <a:pt x="89290" y="14357"/>
                  </a:moveTo>
                  <a:cubicBezTo>
                    <a:pt x="91871" y="14357"/>
                    <a:pt x="94452" y="15731"/>
                    <a:pt x="95348" y="18477"/>
                  </a:cubicBezTo>
                  <a:cubicBezTo>
                    <a:pt x="95572" y="19158"/>
                    <a:pt x="95679" y="19866"/>
                    <a:pt x="95688" y="20583"/>
                  </a:cubicBezTo>
                  <a:cubicBezTo>
                    <a:pt x="95213" y="20481"/>
                    <a:pt x="94734" y="20431"/>
                    <a:pt x="94259" y="20431"/>
                  </a:cubicBezTo>
                  <a:cubicBezTo>
                    <a:pt x="92398" y="20431"/>
                    <a:pt x="90599" y="21196"/>
                    <a:pt x="89299" y="22581"/>
                  </a:cubicBezTo>
                  <a:cubicBezTo>
                    <a:pt x="88025" y="21218"/>
                    <a:pt x="86246" y="20430"/>
                    <a:pt x="84376" y="20430"/>
                  </a:cubicBezTo>
                  <a:cubicBezTo>
                    <a:pt x="84365" y="20430"/>
                    <a:pt x="84355" y="20430"/>
                    <a:pt x="84344" y="20430"/>
                  </a:cubicBezTo>
                  <a:cubicBezTo>
                    <a:pt x="83860" y="20430"/>
                    <a:pt x="83376" y="20475"/>
                    <a:pt x="82902" y="20583"/>
                  </a:cubicBezTo>
                  <a:cubicBezTo>
                    <a:pt x="82902" y="19866"/>
                    <a:pt x="83018" y="19158"/>
                    <a:pt x="83233" y="18477"/>
                  </a:cubicBezTo>
                  <a:cubicBezTo>
                    <a:pt x="84129" y="15731"/>
                    <a:pt x="86710" y="14357"/>
                    <a:pt x="89290" y="14357"/>
                  </a:cubicBezTo>
                  <a:close/>
                  <a:moveTo>
                    <a:pt x="42333" y="14454"/>
                  </a:moveTo>
                  <a:cubicBezTo>
                    <a:pt x="45509" y="14454"/>
                    <a:pt x="48686" y="16533"/>
                    <a:pt x="48726" y="20690"/>
                  </a:cubicBezTo>
                  <a:cubicBezTo>
                    <a:pt x="48246" y="20585"/>
                    <a:pt x="47763" y="20534"/>
                    <a:pt x="47283" y="20534"/>
                  </a:cubicBezTo>
                  <a:cubicBezTo>
                    <a:pt x="45427" y="20534"/>
                    <a:pt x="43633" y="21302"/>
                    <a:pt x="42337" y="22697"/>
                  </a:cubicBezTo>
                  <a:cubicBezTo>
                    <a:pt x="41063" y="21325"/>
                    <a:pt x="39284" y="20538"/>
                    <a:pt x="37414" y="20538"/>
                  </a:cubicBezTo>
                  <a:cubicBezTo>
                    <a:pt x="37403" y="20538"/>
                    <a:pt x="37393" y="20538"/>
                    <a:pt x="37382" y="20538"/>
                  </a:cubicBezTo>
                  <a:cubicBezTo>
                    <a:pt x="36898" y="20538"/>
                    <a:pt x="36415" y="20583"/>
                    <a:pt x="35940" y="20690"/>
                  </a:cubicBezTo>
                  <a:cubicBezTo>
                    <a:pt x="35980" y="16533"/>
                    <a:pt x="39156" y="14454"/>
                    <a:pt x="42333" y="14454"/>
                  </a:cubicBezTo>
                  <a:close/>
                  <a:moveTo>
                    <a:pt x="65648" y="14454"/>
                  </a:moveTo>
                  <a:cubicBezTo>
                    <a:pt x="68825" y="14454"/>
                    <a:pt x="72001" y="16533"/>
                    <a:pt x="72041" y="20690"/>
                  </a:cubicBezTo>
                  <a:cubicBezTo>
                    <a:pt x="71563" y="20585"/>
                    <a:pt x="71081" y="20534"/>
                    <a:pt x="70602" y="20534"/>
                  </a:cubicBezTo>
                  <a:cubicBezTo>
                    <a:pt x="68748" y="20534"/>
                    <a:pt x="66949" y="21302"/>
                    <a:pt x="65653" y="22697"/>
                  </a:cubicBezTo>
                  <a:cubicBezTo>
                    <a:pt x="64378" y="21325"/>
                    <a:pt x="62599" y="20538"/>
                    <a:pt x="60729" y="20538"/>
                  </a:cubicBezTo>
                  <a:cubicBezTo>
                    <a:pt x="60719" y="20538"/>
                    <a:pt x="60708" y="20538"/>
                    <a:pt x="60697" y="20538"/>
                  </a:cubicBezTo>
                  <a:cubicBezTo>
                    <a:pt x="60214" y="20538"/>
                    <a:pt x="59730" y="20583"/>
                    <a:pt x="59255" y="20690"/>
                  </a:cubicBezTo>
                  <a:cubicBezTo>
                    <a:pt x="59295" y="16533"/>
                    <a:pt x="62472" y="14454"/>
                    <a:pt x="65648" y="14454"/>
                  </a:cubicBezTo>
                  <a:close/>
                  <a:moveTo>
                    <a:pt x="18806" y="14558"/>
                  </a:moveTo>
                  <a:cubicBezTo>
                    <a:pt x="21388" y="14558"/>
                    <a:pt x="23969" y="15929"/>
                    <a:pt x="24864" y="18674"/>
                  </a:cubicBezTo>
                  <a:cubicBezTo>
                    <a:pt x="25079" y="19355"/>
                    <a:pt x="25196" y="20063"/>
                    <a:pt x="25196" y="20780"/>
                  </a:cubicBezTo>
                  <a:cubicBezTo>
                    <a:pt x="24718" y="20675"/>
                    <a:pt x="24235" y="20624"/>
                    <a:pt x="23756" y="20624"/>
                  </a:cubicBezTo>
                  <a:cubicBezTo>
                    <a:pt x="21903" y="20624"/>
                    <a:pt x="20103" y="21391"/>
                    <a:pt x="18807" y="22787"/>
                  </a:cubicBezTo>
                  <a:cubicBezTo>
                    <a:pt x="17535" y="21407"/>
                    <a:pt x="15734" y="20628"/>
                    <a:pt x="13861" y="20628"/>
                  </a:cubicBezTo>
                  <a:cubicBezTo>
                    <a:pt x="13368" y="20628"/>
                    <a:pt x="12884" y="20672"/>
                    <a:pt x="12409" y="20780"/>
                  </a:cubicBezTo>
                  <a:cubicBezTo>
                    <a:pt x="12418" y="20063"/>
                    <a:pt x="12526" y="19355"/>
                    <a:pt x="12741" y="18674"/>
                  </a:cubicBezTo>
                  <a:cubicBezTo>
                    <a:pt x="13637" y="15931"/>
                    <a:pt x="16222" y="14558"/>
                    <a:pt x="18806" y="14558"/>
                  </a:cubicBezTo>
                  <a:close/>
                  <a:moveTo>
                    <a:pt x="117964" y="20706"/>
                  </a:moveTo>
                  <a:cubicBezTo>
                    <a:pt x="118390" y="20706"/>
                    <a:pt x="118819" y="20745"/>
                    <a:pt x="119245" y="20825"/>
                  </a:cubicBezTo>
                  <a:cubicBezTo>
                    <a:pt x="118726" y="21443"/>
                    <a:pt x="118322" y="22151"/>
                    <a:pt x="118063" y="22913"/>
                  </a:cubicBezTo>
                  <a:lnTo>
                    <a:pt x="118063" y="22904"/>
                  </a:lnTo>
                  <a:cubicBezTo>
                    <a:pt x="117821" y="23611"/>
                    <a:pt x="117722" y="24346"/>
                    <a:pt x="117758" y="25090"/>
                  </a:cubicBezTo>
                  <a:cubicBezTo>
                    <a:pt x="116516" y="23786"/>
                    <a:pt x="114757" y="22948"/>
                    <a:pt x="112897" y="22948"/>
                  </a:cubicBezTo>
                  <a:cubicBezTo>
                    <a:pt x="112878" y="22948"/>
                    <a:pt x="112858" y="22948"/>
                    <a:pt x="112839" y="22948"/>
                  </a:cubicBezTo>
                  <a:cubicBezTo>
                    <a:pt x="114174" y="21503"/>
                    <a:pt x="116038" y="20706"/>
                    <a:pt x="117964" y="20706"/>
                  </a:cubicBezTo>
                  <a:close/>
                  <a:moveTo>
                    <a:pt x="130993" y="20706"/>
                  </a:moveTo>
                  <a:cubicBezTo>
                    <a:pt x="132921" y="20706"/>
                    <a:pt x="134791" y="21503"/>
                    <a:pt x="136127" y="22948"/>
                  </a:cubicBezTo>
                  <a:cubicBezTo>
                    <a:pt x="136107" y="22948"/>
                    <a:pt x="136088" y="22948"/>
                    <a:pt x="136068" y="22948"/>
                  </a:cubicBezTo>
                  <a:cubicBezTo>
                    <a:pt x="134208" y="22948"/>
                    <a:pt x="132440" y="23786"/>
                    <a:pt x="131199" y="25090"/>
                  </a:cubicBezTo>
                  <a:cubicBezTo>
                    <a:pt x="131234" y="24346"/>
                    <a:pt x="131136" y="23611"/>
                    <a:pt x="130894" y="22913"/>
                  </a:cubicBezTo>
                  <a:lnTo>
                    <a:pt x="130894" y="22904"/>
                  </a:lnTo>
                  <a:cubicBezTo>
                    <a:pt x="130634" y="22142"/>
                    <a:pt x="130231" y="21443"/>
                    <a:pt x="129711" y="20825"/>
                  </a:cubicBezTo>
                  <a:cubicBezTo>
                    <a:pt x="130138" y="20745"/>
                    <a:pt x="130567" y="20706"/>
                    <a:pt x="130993" y="20706"/>
                  </a:cubicBezTo>
                  <a:close/>
                  <a:moveTo>
                    <a:pt x="84135" y="20797"/>
                  </a:moveTo>
                  <a:cubicBezTo>
                    <a:pt x="86071" y="20797"/>
                    <a:pt x="87946" y="21599"/>
                    <a:pt x="89290" y="23047"/>
                  </a:cubicBezTo>
                  <a:cubicBezTo>
                    <a:pt x="90626" y="21601"/>
                    <a:pt x="92496" y="20805"/>
                    <a:pt x="94429" y="20805"/>
                  </a:cubicBezTo>
                  <a:cubicBezTo>
                    <a:pt x="94856" y="20805"/>
                    <a:pt x="95287" y="20844"/>
                    <a:pt x="95715" y="20923"/>
                  </a:cubicBezTo>
                  <a:cubicBezTo>
                    <a:pt x="94720" y="22106"/>
                    <a:pt x="94138" y="23602"/>
                    <a:pt x="94228" y="25197"/>
                  </a:cubicBezTo>
                  <a:cubicBezTo>
                    <a:pt x="92977" y="23894"/>
                    <a:pt x="91218" y="23056"/>
                    <a:pt x="89350" y="23056"/>
                  </a:cubicBezTo>
                  <a:cubicBezTo>
                    <a:pt x="89330" y="23056"/>
                    <a:pt x="89310" y="23056"/>
                    <a:pt x="89290" y="23056"/>
                  </a:cubicBezTo>
                  <a:cubicBezTo>
                    <a:pt x="89271" y="23056"/>
                    <a:pt x="89251" y="23056"/>
                    <a:pt x="89231" y="23056"/>
                  </a:cubicBezTo>
                  <a:cubicBezTo>
                    <a:pt x="87362" y="23056"/>
                    <a:pt x="85595" y="23894"/>
                    <a:pt x="84353" y="25197"/>
                  </a:cubicBezTo>
                  <a:cubicBezTo>
                    <a:pt x="84434" y="23602"/>
                    <a:pt x="83851" y="22106"/>
                    <a:pt x="82866" y="20923"/>
                  </a:cubicBezTo>
                  <a:lnTo>
                    <a:pt x="82857" y="20914"/>
                  </a:lnTo>
                  <a:cubicBezTo>
                    <a:pt x="83283" y="20835"/>
                    <a:pt x="83710" y="20797"/>
                    <a:pt x="84135" y="20797"/>
                  </a:cubicBezTo>
                  <a:close/>
                  <a:moveTo>
                    <a:pt x="47488" y="20904"/>
                  </a:moveTo>
                  <a:cubicBezTo>
                    <a:pt x="47912" y="20904"/>
                    <a:pt x="48338" y="20943"/>
                    <a:pt x="48762" y="21022"/>
                  </a:cubicBezTo>
                  <a:cubicBezTo>
                    <a:pt x="48242" y="21640"/>
                    <a:pt x="47839" y="22348"/>
                    <a:pt x="47579" y="23110"/>
                  </a:cubicBezTo>
                  <a:cubicBezTo>
                    <a:pt x="47337" y="23809"/>
                    <a:pt x="47239" y="24552"/>
                    <a:pt x="47275" y="25287"/>
                  </a:cubicBezTo>
                  <a:cubicBezTo>
                    <a:pt x="46033" y="23992"/>
                    <a:pt x="44274" y="23154"/>
                    <a:pt x="42414" y="23154"/>
                  </a:cubicBezTo>
                  <a:cubicBezTo>
                    <a:pt x="42395" y="23154"/>
                    <a:pt x="42375" y="23154"/>
                    <a:pt x="42355" y="23154"/>
                  </a:cubicBezTo>
                  <a:cubicBezTo>
                    <a:pt x="43693" y="21707"/>
                    <a:pt x="45560" y="20904"/>
                    <a:pt x="47488" y="20904"/>
                  </a:cubicBezTo>
                  <a:close/>
                  <a:moveTo>
                    <a:pt x="60505" y="20912"/>
                  </a:moveTo>
                  <a:cubicBezTo>
                    <a:pt x="62435" y="20912"/>
                    <a:pt x="64301" y="21709"/>
                    <a:pt x="65644" y="23154"/>
                  </a:cubicBezTo>
                  <a:cubicBezTo>
                    <a:pt x="65624" y="23154"/>
                    <a:pt x="65604" y="23154"/>
                    <a:pt x="65584" y="23154"/>
                  </a:cubicBezTo>
                  <a:cubicBezTo>
                    <a:pt x="63716" y="23154"/>
                    <a:pt x="61957" y="23993"/>
                    <a:pt x="60715" y="25296"/>
                  </a:cubicBezTo>
                  <a:lnTo>
                    <a:pt x="60715" y="25287"/>
                  </a:lnTo>
                  <a:cubicBezTo>
                    <a:pt x="60751" y="24552"/>
                    <a:pt x="60644" y="23809"/>
                    <a:pt x="60411" y="23110"/>
                  </a:cubicBezTo>
                  <a:cubicBezTo>
                    <a:pt x="60151" y="22348"/>
                    <a:pt x="59748" y="21640"/>
                    <a:pt x="59219" y="21031"/>
                  </a:cubicBezTo>
                  <a:cubicBezTo>
                    <a:pt x="59647" y="20951"/>
                    <a:pt x="60078" y="20912"/>
                    <a:pt x="60505" y="20912"/>
                  </a:cubicBezTo>
                  <a:close/>
                  <a:moveTo>
                    <a:pt x="107673" y="20699"/>
                  </a:moveTo>
                  <a:cubicBezTo>
                    <a:pt x="109600" y="20699"/>
                    <a:pt x="111466" y="21495"/>
                    <a:pt x="112812" y="22939"/>
                  </a:cubicBezTo>
                  <a:cubicBezTo>
                    <a:pt x="112793" y="22939"/>
                    <a:pt x="112774" y="22939"/>
                    <a:pt x="112756" y="22939"/>
                  </a:cubicBezTo>
                  <a:cubicBezTo>
                    <a:pt x="110769" y="22939"/>
                    <a:pt x="108902" y="23885"/>
                    <a:pt x="107659" y="25332"/>
                  </a:cubicBezTo>
                  <a:cubicBezTo>
                    <a:pt x="107785" y="23674"/>
                    <a:pt x="107184" y="22097"/>
                    <a:pt x="106136" y="20878"/>
                  </a:cubicBezTo>
                  <a:lnTo>
                    <a:pt x="106136" y="20870"/>
                  </a:lnTo>
                  <a:cubicBezTo>
                    <a:pt x="106647" y="20755"/>
                    <a:pt x="107162" y="20699"/>
                    <a:pt x="107673" y="20699"/>
                  </a:cubicBezTo>
                  <a:close/>
                  <a:moveTo>
                    <a:pt x="13670" y="20994"/>
                  </a:moveTo>
                  <a:cubicBezTo>
                    <a:pt x="15606" y="20994"/>
                    <a:pt x="17480" y="21797"/>
                    <a:pt x="18825" y="23244"/>
                  </a:cubicBezTo>
                  <a:cubicBezTo>
                    <a:pt x="18805" y="23244"/>
                    <a:pt x="18786" y="23244"/>
                    <a:pt x="18766" y="23244"/>
                  </a:cubicBezTo>
                  <a:cubicBezTo>
                    <a:pt x="16897" y="23244"/>
                    <a:pt x="15129" y="24082"/>
                    <a:pt x="13888" y="25386"/>
                  </a:cubicBezTo>
                  <a:cubicBezTo>
                    <a:pt x="13951" y="23809"/>
                    <a:pt x="13368" y="22303"/>
                    <a:pt x="12382" y="21120"/>
                  </a:cubicBezTo>
                  <a:lnTo>
                    <a:pt x="12391" y="21111"/>
                  </a:lnTo>
                  <a:cubicBezTo>
                    <a:pt x="12817" y="21032"/>
                    <a:pt x="13245" y="20994"/>
                    <a:pt x="13670" y="20994"/>
                  </a:cubicBezTo>
                  <a:close/>
                  <a:moveTo>
                    <a:pt x="23971" y="20994"/>
                  </a:moveTo>
                  <a:cubicBezTo>
                    <a:pt x="24396" y="20994"/>
                    <a:pt x="24824" y="21032"/>
                    <a:pt x="25250" y="21111"/>
                  </a:cubicBezTo>
                  <a:cubicBezTo>
                    <a:pt x="24255" y="22294"/>
                    <a:pt x="23673" y="23791"/>
                    <a:pt x="23753" y="25386"/>
                  </a:cubicBezTo>
                  <a:cubicBezTo>
                    <a:pt x="22512" y="24082"/>
                    <a:pt x="20744" y="23244"/>
                    <a:pt x="18884" y="23244"/>
                  </a:cubicBezTo>
                  <a:cubicBezTo>
                    <a:pt x="18864" y="23244"/>
                    <a:pt x="18845" y="23244"/>
                    <a:pt x="18825" y="23244"/>
                  </a:cubicBezTo>
                  <a:cubicBezTo>
                    <a:pt x="20162" y="21797"/>
                    <a:pt x="22036" y="20994"/>
                    <a:pt x="23971" y="20994"/>
                  </a:cubicBezTo>
                  <a:close/>
                  <a:moveTo>
                    <a:pt x="37165" y="20902"/>
                  </a:moveTo>
                  <a:cubicBezTo>
                    <a:pt x="39100" y="20902"/>
                    <a:pt x="40977" y="21703"/>
                    <a:pt x="42328" y="23154"/>
                  </a:cubicBezTo>
                  <a:cubicBezTo>
                    <a:pt x="42310" y="23154"/>
                    <a:pt x="42291" y="23154"/>
                    <a:pt x="42273" y="23154"/>
                  </a:cubicBezTo>
                  <a:cubicBezTo>
                    <a:pt x="40286" y="23154"/>
                    <a:pt x="38419" y="24100"/>
                    <a:pt x="37176" y="25547"/>
                  </a:cubicBezTo>
                  <a:cubicBezTo>
                    <a:pt x="37302" y="23871"/>
                    <a:pt x="36701" y="22303"/>
                    <a:pt x="35653" y="21076"/>
                  </a:cubicBezTo>
                  <a:lnTo>
                    <a:pt x="35653" y="21067"/>
                  </a:lnTo>
                  <a:cubicBezTo>
                    <a:pt x="36155" y="20956"/>
                    <a:pt x="36662" y="20902"/>
                    <a:pt x="37165" y="20902"/>
                  </a:cubicBezTo>
                  <a:close/>
                  <a:moveTo>
                    <a:pt x="124474" y="18856"/>
                  </a:moveTo>
                  <a:cubicBezTo>
                    <a:pt x="127057" y="18856"/>
                    <a:pt x="129639" y="20229"/>
                    <a:pt x="130536" y="22975"/>
                  </a:cubicBezTo>
                  <a:cubicBezTo>
                    <a:pt x="130751" y="23656"/>
                    <a:pt x="130867" y="24364"/>
                    <a:pt x="130867" y="25081"/>
                  </a:cubicBezTo>
                  <a:cubicBezTo>
                    <a:pt x="130388" y="24976"/>
                    <a:pt x="129906" y="24925"/>
                    <a:pt x="129426" y="24925"/>
                  </a:cubicBezTo>
                  <a:cubicBezTo>
                    <a:pt x="127574" y="24925"/>
                    <a:pt x="125776" y="25691"/>
                    <a:pt x="124487" y="27079"/>
                  </a:cubicBezTo>
                  <a:cubicBezTo>
                    <a:pt x="123206" y="25708"/>
                    <a:pt x="121414" y="24920"/>
                    <a:pt x="119532" y="24920"/>
                  </a:cubicBezTo>
                  <a:cubicBezTo>
                    <a:pt x="119048" y="24920"/>
                    <a:pt x="118564" y="24973"/>
                    <a:pt x="118089" y="25081"/>
                  </a:cubicBezTo>
                  <a:cubicBezTo>
                    <a:pt x="118089" y="24364"/>
                    <a:pt x="118197" y="23656"/>
                    <a:pt x="118412" y="22975"/>
                  </a:cubicBezTo>
                  <a:cubicBezTo>
                    <a:pt x="119308" y="20229"/>
                    <a:pt x="121891" y="18856"/>
                    <a:pt x="124474" y="18856"/>
                  </a:cubicBezTo>
                  <a:close/>
                  <a:moveTo>
                    <a:pt x="77629" y="18952"/>
                  </a:moveTo>
                  <a:cubicBezTo>
                    <a:pt x="80805" y="18952"/>
                    <a:pt x="83981" y="21031"/>
                    <a:pt x="84022" y="25188"/>
                  </a:cubicBezTo>
                  <a:cubicBezTo>
                    <a:pt x="83543" y="25084"/>
                    <a:pt x="83060" y="25032"/>
                    <a:pt x="82581" y="25032"/>
                  </a:cubicBezTo>
                  <a:cubicBezTo>
                    <a:pt x="80728" y="25032"/>
                    <a:pt x="78930" y="25798"/>
                    <a:pt x="77642" y="27187"/>
                  </a:cubicBezTo>
                  <a:cubicBezTo>
                    <a:pt x="76360" y="25816"/>
                    <a:pt x="74568" y="25027"/>
                    <a:pt x="72687" y="25027"/>
                  </a:cubicBezTo>
                  <a:cubicBezTo>
                    <a:pt x="72203" y="25027"/>
                    <a:pt x="71719" y="25081"/>
                    <a:pt x="71244" y="25188"/>
                  </a:cubicBezTo>
                  <a:cubicBezTo>
                    <a:pt x="71280" y="21031"/>
                    <a:pt x="74454" y="18952"/>
                    <a:pt x="77629" y="18952"/>
                  </a:cubicBezTo>
                  <a:close/>
                  <a:moveTo>
                    <a:pt x="100945" y="18952"/>
                  </a:moveTo>
                  <a:cubicBezTo>
                    <a:pt x="104119" y="18952"/>
                    <a:pt x="107295" y="21030"/>
                    <a:pt x="107337" y="25187"/>
                  </a:cubicBezTo>
                  <a:lnTo>
                    <a:pt x="107337" y="25187"/>
                  </a:lnTo>
                  <a:cubicBezTo>
                    <a:pt x="106865" y="25086"/>
                    <a:pt x="106389" y="25037"/>
                    <a:pt x="105918" y="25037"/>
                  </a:cubicBezTo>
                  <a:cubicBezTo>
                    <a:pt x="104057" y="25037"/>
                    <a:pt x="102256" y="25803"/>
                    <a:pt x="100957" y="27196"/>
                  </a:cubicBezTo>
                  <a:cubicBezTo>
                    <a:pt x="99676" y="25816"/>
                    <a:pt x="97883" y="25036"/>
                    <a:pt x="96002" y="25036"/>
                  </a:cubicBezTo>
                  <a:cubicBezTo>
                    <a:pt x="95518" y="25036"/>
                    <a:pt x="95034" y="25081"/>
                    <a:pt x="94559" y="25188"/>
                  </a:cubicBezTo>
                  <a:cubicBezTo>
                    <a:pt x="94595" y="21031"/>
                    <a:pt x="97769" y="18952"/>
                    <a:pt x="100945" y="18952"/>
                  </a:cubicBezTo>
                  <a:close/>
                  <a:moveTo>
                    <a:pt x="53997" y="19058"/>
                  </a:moveTo>
                  <a:cubicBezTo>
                    <a:pt x="56578" y="19058"/>
                    <a:pt x="59157" y="20432"/>
                    <a:pt x="60052" y="23181"/>
                  </a:cubicBezTo>
                  <a:cubicBezTo>
                    <a:pt x="60267" y="23853"/>
                    <a:pt x="60384" y="24570"/>
                    <a:pt x="60384" y="25278"/>
                  </a:cubicBezTo>
                  <a:cubicBezTo>
                    <a:pt x="59909" y="25176"/>
                    <a:pt x="59430" y="25126"/>
                    <a:pt x="58956" y="25126"/>
                  </a:cubicBezTo>
                  <a:cubicBezTo>
                    <a:pt x="57095" y="25126"/>
                    <a:pt x="55295" y="25893"/>
                    <a:pt x="53995" y="27285"/>
                  </a:cubicBezTo>
                  <a:cubicBezTo>
                    <a:pt x="52714" y="25905"/>
                    <a:pt x="50922" y="25126"/>
                    <a:pt x="49049" y="25126"/>
                  </a:cubicBezTo>
                  <a:cubicBezTo>
                    <a:pt x="48556" y="25126"/>
                    <a:pt x="48072" y="25180"/>
                    <a:pt x="47597" y="25278"/>
                  </a:cubicBezTo>
                  <a:cubicBezTo>
                    <a:pt x="47606" y="24570"/>
                    <a:pt x="47714" y="23853"/>
                    <a:pt x="47929" y="23181"/>
                  </a:cubicBezTo>
                  <a:cubicBezTo>
                    <a:pt x="48830" y="20434"/>
                    <a:pt x="51414" y="19058"/>
                    <a:pt x="53997" y="19058"/>
                  </a:cubicBezTo>
                  <a:close/>
                  <a:moveTo>
                    <a:pt x="7163" y="19140"/>
                  </a:moveTo>
                  <a:cubicBezTo>
                    <a:pt x="10339" y="19140"/>
                    <a:pt x="13516" y="21219"/>
                    <a:pt x="13556" y="25377"/>
                  </a:cubicBezTo>
                  <a:cubicBezTo>
                    <a:pt x="13079" y="25272"/>
                    <a:pt x="12598" y="25222"/>
                    <a:pt x="12120" y="25222"/>
                  </a:cubicBezTo>
                  <a:cubicBezTo>
                    <a:pt x="10263" y="25222"/>
                    <a:pt x="8460" y="25990"/>
                    <a:pt x="7163" y="27379"/>
                  </a:cubicBezTo>
                  <a:lnTo>
                    <a:pt x="7163" y="27379"/>
                  </a:lnTo>
                  <a:cubicBezTo>
                    <a:pt x="5882" y="26002"/>
                    <a:pt x="4092" y="25224"/>
                    <a:pt x="2212" y="25224"/>
                  </a:cubicBezTo>
                  <a:cubicBezTo>
                    <a:pt x="1728" y="25224"/>
                    <a:pt x="1245" y="25278"/>
                    <a:pt x="770" y="25377"/>
                  </a:cubicBezTo>
                  <a:cubicBezTo>
                    <a:pt x="810" y="21219"/>
                    <a:pt x="3987" y="19140"/>
                    <a:pt x="7163" y="19140"/>
                  </a:cubicBezTo>
                  <a:close/>
                  <a:moveTo>
                    <a:pt x="30465" y="19152"/>
                  </a:moveTo>
                  <a:cubicBezTo>
                    <a:pt x="33638" y="19152"/>
                    <a:pt x="36811" y="21228"/>
                    <a:pt x="36854" y="25382"/>
                  </a:cubicBezTo>
                  <a:lnTo>
                    <a:pt x="36854" y="25382"/>
                  </a:lnTo>
                  <a:cubicBezTo>
                    <a:pt x="36384" y="25282"/>
                    <a:pt x="35912" y="25234"/>
                    <a:pt x="35443" y="25234"/>
                  </a:cubicBezTo>
                  <a:cubicBezTo>
                    <a:pt x="33580" y="25234"/>
                    <a:pt x="31775" y="26000"/>
                    <a:pt x="30483" y="27393"/>
                  </a:cubicBezTo>
                  <a:cubicBezTo>
                    <a:pt x="29201" y="26013"/>
                    <a:pt x="27409" y="25233"/>
                    <a:pt x="25528" y="25233"/>
                  </a:cubicBezTo>
                  <a:cubicBezTo>
                    <a:pt x="25044" y="25233"/>
                    <a:pt x="24560" y="25287"/>
                    <a:pt x="24085" y="25386"/>
                  </a:cubicBezTo>
                  <a:cubicBezTo>
                    <a:pt x="24116" y="21231"/>
                    <a:pt x="27290" y="19152"/>
                    <a:pt x="30465" y="19152"/>
                  </a:cubicBezTo>
                  <a:close/>
                  <a:moveTo>
                    <a:pt x="119325" y="25304"/>
                  </a:moveTo>
                  <a:cubicBezTo>
                    <a:pt x="121264" y="25304"/>
                    <a:pt x="123133" y="26108"/>
                    <a:pt x="124478" y="27563"/>
                  </a:cubicBezTo>
                  <a:cubicBezTo>
                    <a:pt x="124458" y="27563"/>
                    <a:pt x="124438" y="27563"/>
                    <a:pt x="124418" y="27563"/>
                  </a:cubicBezTo>
                  <a:cubicBezTo>
                    <a:pt x="122550" y="27563"/>
                    <a:pt x="120782" y="28392"/>
                    <a:pt x="119541" y="29696"/>
                  </a:cubicBezTo>
                  <a:cubicBezTo>
                    <a:pt x="119622" y="28110"/>
                    <a:pt x="119039" y="26604"/>
                    <a:pt x="118045" y="25421"/>
                  </a:cubicBezTo>
                  <a:cubicBezTo>
                    <a:pt x="118472" y="25342"/>
                    <a:pt x="118900" y="25304"/>
                    <a:pt x="119325" y="25304"/>
                  </a:cubicBezTo>
                  <a:close/>
                  <a:moveTo>
                    <a:pt x="129625" y="25304"/>
                  </a:moveTo>
                  <a:cubicBezTo>
                    <a:pt x="130050" y="25304"/>
                    <a:pt x="130477" y="25342"/>
                    <a:pt x="130903" y="25421"/>
                  </a:cubicBezTo>
                  <a:cubicBezTo>
                    <a:pt x="129908" y="26604"/>
                    <a:pt x="129326" y="28101"/>
                    <a:pt x="129415" y="29696"/>
                  </a:cubicBezTo>
                  <a:cubicBezTo>
                    <a:pt x="128165" y="28392"/>
                    <a:pt x="126398" y="27563"/>
                    <a:pt x="124538" y="27563"/>
                  </a:cubicBezTo>
                  <a:cubicBezTo>
                    <a:pt x="124518" y="27563"/>
                    <a:pt x="124498" y="27563"/>
                    <a:pt x="124478" y="27563"/>
                  </a:cubicBezTo>
                  <a:cubicBezTo>
                    <a:pt x="125816" y="26108"/>
                    <a:pt x="127690" y="25304"/>
                    <a:pt x="129625" y="25304"/>
                  </a:cubicBezTo>
                  <a:close/>
                  <a:moveTo>
                    <a:pt x="95793" y="25402"/>
                  </a:moveTo>
                  <a:cubicBezTo>
                    <a:pt x="97728" y="25402"/>
                    <a:pt x="99603" y="26205"/>
                    <a:pt x="100948" y="27653"/>
                  </a:cubicBezTo>
                  <a:lnTo>
                    <a:pt x="100948" y="27653"/>
                  </a:lnTo>
                  <a:cubicBezTo>
                    <a:pt x="100945" y="27653"/>
                    <a:pt x="100942" y="27653"/>
                    <a:pt x="100939" y="27653"/>
                  </a:cubicBezTo>
                  <a:cubicBezTo>
                    <a:pt x="100919" y="27652"/>
                    <a:pt x="100900" y="27652"/>
                    <a:pt x="100880" y="27652"/>
                  </a:cubicBezTo>
                  <a:cubicBezTo>
                    <a:pt x="99020" y="27652"/>
                    <a:pt x="97252" y="28491"/>
                    <a:pt x="96011" y="29794"/>
                  </a:cubicBezTo>
                  <a:cubicBezTo>
                    <a:pt x="96091" y="28199"/>
                    <a:pt x="95509" y="26703"/>
                    <a:pt x="94514" y="25520"/>
                  </a:cubicBezTo>
                  <a:cubicBezTo>
                    <a:pt x="94940" y="25441"/>
                    <a:pt x="95368" y="25402"/>
                    <a:pt x="95793" y="25402"/>
                  </a:cubicBezTo>
                  <a:close/>
                  <a:moveTo>
                    <a:pt x="82779" y="25411"/>
                  </a:moveTo>
                  <a:cubicBezTo>
                    <a:pt x="83204" y="25411"/>
                    <a:pt x="83632" y="25450"/>
                    <a:pt x="84057" y="25529"/>
                  </a:cubicBezTo>
                  <a:cubicBezTo>
                    <a:pt x="83063" y="26703"/>
                    <a:pt x="82480" y="28208"/>
                    <a:pt x="82570" y="29803"/>
                  </a:cubicBezTo>
                  <a:cubicBezTo>
                    <a:pt x="81320" y="28500"/>
                    <a:pt x="79561" y="27661"/>
                    <a:pt x="77692" y="27661"/>
                  </a:cubicBezTo>
                  <a:cubicBezTo>
                    <a:pt x="77672" y="27661"/>
                    <a:pt x="77653" y="27661"/>
                    <a:pt x="77633" y="27662"/>
                  </a:cubicBezTo>
                  <a:cubicBezTo>
                    <a:pt x="78970" y="26214"/>
                    <a:pt x="80844" y="25411"/>
                    <a:pt x="82779" y="25411"/>
                  </a:cubicBezTo>
                  <a:close/>
                  <a:moveTo>
                    <a:pt x="59128" y="25506"/>
                  </a:moveTo>
                  <a:cubicBezTo>
                    <a:pt x="59557" y="25506"/>
                    <a:pt x="59990" y="25546"/>
                    <a:pt x="60420" y="25628"/>
                  </a:cubicBezTo>
                  <a:cubicBezTo>
                    <a:pt x="59434" y="26801"/>
                    <a:pt x="58852" y="28307"/>
                    <a:pt x="58932" y="29893"/>
                  </a:cubicBezTo>
                  <a:cubicBezTo>
                    <a:pt x="57697" y="28596"/>
                    <a:pt x="55941" y="27760"/>
                    <a:pt x="54083" y="27760"/>
                  </a:cubicBezTo>
                  <a:cubicBezTo>
                    <a:pt x="54054" y="27760"/>
                    <a:pt x="54024" y="27760"/>
                    <a:pt x="53995" y="27760"/>
                  </a:cubicBezTo>
                  <a:cubicBezTo>
                    <a:pt x="53975" y="27760"/>
                    <a:pt x="53955" y="27760"/>
                    <a:pt x="53935" y="27760"/>
                  </a:cubicBezTo>
                  <a:cubicBezTo>
                    <a:pt x="52067" y="27760"/>
                    <a:pt x="50308" y="28589"/>
                    <a:pt x="49058" y="29893"/>
                  </a:cubicBezTo>
                  <a:cubicBezTo>
                    <a:pt x="49138" y="28307"/>
                    <a:pt x="48565" y="26801"/>
                    <a:pt x="47561" y="25619"/>
                  </a:cubicBezTo>
                  <a:lnTo>
                    <a:pt x="47561" y="25619"/>
                  </a:lnTo>
                  <a:lnTo>
                    <a:pt x="47570" y="25628"/>
                  </a:lnTo>
                  <a:cubicBezTo>
                    <a:pt x="48002" y="25546"/>
                    <a:pt x="48436" y="25506"/>
                    <a:pt x="48867" y="25506"/>
                  </a:cubicBezTo>
                  <a:cubicBezTo>
                    <a:pt x="50796" y="25506"/>
                    <a:pt x="52663" y="26308"/>
                    <a:pt x="54004" y="27751"/>
                  </a:cubicBezTo>
                  <a:cubicBezTo>
                    <a:pt x="55337" y="26308"/>
                    <a:pt x="57203" y="25506"/>
                    <a:pt x="59128" y="25506"/>
                  </a:cubicBezTo>
                  <a:close/>
                  <a:moveTo>
                    <a:pt x="25327" y="25613"/>
                  </a:moveTo>
                  <a:cubicBezTo>
                    <a:pt x="27257" y="25613"/>
                    <a:pt x="29124" y="26416"/>
                    <a:pt x="30465" y="27859"/>
                  </a:cubicBezTo>
                  <a:lnTo>
                    <a:pt x="30465" y="27859"/>
                  </a:lnTo>
                  <a:cubicBezTo>
                    <a:pt x="30462" y="27859"/>
                    <a:pt x="30459" y="27859"/>
                    <a:pt x="30456" y="27859"/>
                  </a:cubicBezTo>
                  <a:cubicBezTo>
                    <a:pt x="30436" y="27859"/>
                    <a:pt x="30416" y="27858"/>
                    <a:pt x="30397" y="27858"/>
                  </a:cubicBezTo>
                  <a:cubicBezTo>
                    <a:pt x="28528" y="27858"/>
                    <a:pt x="26769" y="28697"/>
                    <a:pt x="25519" y="30000"/>
                  </a:cubicBezTo>
                  <a:cubicBezTo>
                    <a:pt x="25608" y="28414"/>
                    <a:pt x="25026" y="26909"/>
                    <a:pt x="24031" y="25735"/>
                  </a:cubicBezTo>
                  <a:cubicBezTo>
                    <a:pt x="24463" y="25653"/>
                    <a:pt x="24897" y="25613"/>
                    <a:pt x="25327" y="25613"/>
                  </a:cubicBezTo>
                  <a:close/>
                  <a:moveTo>
                    <a:pt x="106136" y="30070"/>
                  </a:moveTo>
                  <a:cubicBezTo>
                    <a:pt x="106135" y="30070"/>
                    <a:pt x="106135" y="30070"/>
                    <a:pt x="106134" y="30070"/>
                  </a:cubicBezTo>
                  <a:lnTo>
                    <a:pt x="106134" y="30070"/>
                  </a:lnTo>
                  <a:lnTo>
                    <a:pt x="106136" y="30072"/>
                  </a:lnTo>
                  <a:cubicBezTo>
                    <a:pt x="106136" y="30071"/>
                    <a:pt x="106136" y="30071"/>
                    <a:pt x="106136" y="30070"/>
                  </a:cubicBezTo>
                  <a:close/>
                  <a:moveTo>
                    <a:pt x="70806" y="20910"/>
                  </a:moveTo>
                  <a:cubicBezTo>
                    <a:pt x="71297" y="20910"/>
                    <a:pt x="71792" y="20961"/>
                    <a:pt x="72283" y="21067"/>
                  </a:cubicBezTo>
                  <a:cubicBezTo>
                    <a:pt x="71289" y="22321"/>
                    <a:pt x="70742" y="23907"/>
                    <a:pt x="70939" y="25574"/>
                  </a:cubicBezTo>
                  <a:cubicBezTo>
                    <a:pt x="71449" y="25460"/>
                    <a:pt x="71962" y="25404"/>
                    <a:pt x="72472" y="25404"/>
                  </a:cubicBezTo>
                  <a:cubicBezTo>
                    <a:pt x="74409" y="25404"/>
                    <a:pt x="76285" y="26207"/>
                    <a:pt x="77633" y="27662"/>
                  </a:cubicBezTo>
                  <a:cubicBezTo>
                    <a:pt x="77615" y="27661"/>
                    <a:pt x="77597" y="27661"/>
                    <a:pt x="77578" y="27661"/>
                  </a:cubicBezTo>
                  <a:cubicBezTo>
                    <a:pt x="75520" y="27661"/>
                    <a:pt x="73598" y="28670"/>
                    <a:pt x="72346" y="30197"/>
                  </a:cubicBezTo>
                  <a:cubicBezTo>
                    <a:pt x="72748" y="26467"/>
                    <a:pt x="69425" y="23154"/>
                    <a:pt x="65707" y="23154"/>
                  </a:cubicBezTo>
                  <a:cubicBezTo>
                    <a:pt x="65692" y="23154"/>
                    <a:pt x="65677" y="23154"/>
                    <a:pt x="65662" y="23154"/>
                  </a:cubicBezTo>
                  <a:cubicBezTo>
                    <a:pt x="67004" y="21705"/>
                    <a:pt x="68876" y="20910"/>
                    <a:pt x="70806" y="20910"/>
                  </a:cubicBezTo>
                  <a:close/>
                  <a:moveTo>
                    <a:pt x="112818" y="23450"/>
                  </a:moveTo>
                  <a:cubicBezTo>
                    <a:pt x="115995" y="23450"/>
                    <a:pt x="119174" y="25529"/>
                    <a:pt x="119218" y="29687"/>
                  </a:cubicBezTo>
                  <a:cubicBezTo>
                    <a:pt x="118738" y="29582"/>
                    <a:pt x="118254" y="29531"/>
                    <a:pt x="117774" y="29531"/>
                  </a:cubicBezTo>
                  <a:cubicBezTo>
                    <a:pt x="115916" y="29531"/>
                    <a:pt x="114117" y="30298"/>
                    <a:pt x="112821" y="31694"/>
                  </a:cubicBezTo>
                  <a:cubicBezTo>
                    <a:pt x="111548" y="30314"/>
                    <a:pt x="109756" y="29534"/>
                    <a:pt x="107874" y="29534"/>
                  </a:cubicBezTo>
                  <a:cubicBezTo>
                    <a:pt x="107391" y="29534"/>
                    <a:pt x="106907" y="29588"/>
                    <a:pt x="106432" y="29687"/>
                  </a:cubicBezTo>
                  <a:cubicBezTo>
                    <a:pt x="106468" y="25529"/>
                    <a:pt x="109642" y="23450"/>
                    <a:pt x="112818" y="23450"/>
                  </a:cubicBezTo>
                  <a:close/>
                  <a:moveTo>
                    <a:pt x="136132" y="23450"/>
                  </a:moveTo>
                  <a:cubicBezTo>
                    <a:pt x="139308" y="23450"/>
                    <a:pt x="142484" y="25529"/>
                    <a:pt x="142525" y="29687"/>
                  </a:cubicBezTo>
                  <a:cubicBezTo>
                    <a:pt x="142051" y="29585"/>
                    <a:pt x="141574" y="29535"/>
                    <a:pt x="141100" y="29535"/>
                  </a:cubicBezTo>
                  <a:cubicBezTo>
                    <a:pt x="139242" y="29535"/>
                    <a:pt x="137437" y="30301"/>
                    <a:pt x="136145" y="31694"/>
                  </a:cubicBezTo>
                  <a:cubicBezTo>
                    <a:pt x="134863" y="30314"/>
                    <a:pt x="133071" y="29534"/>
                    <a:pt x="131190" y="29534"/>
                  </a:cubicBezTo>
                  <a:cubicBezTo>
                    <a:pt x="130706" y="29534"/>
                    <a:pt x="130222" y="29588"/>
                    <a:pt x="129747" y="29687"/>
                  </a:cubicBezTo>
                  <a:cubicBezTo>
                    <a:pt x="129783" y="25529"/>
                    <a:pt x="132957" y="23450"/>
                    <a:pt x="136132" y="23450"/>
                  </a:cubicBezTo>
                  <a:close/>
                  <a:moveTo>
                    <a:pt x="89290" y="23558"/>
                  </a:moveTo>
                  <a:cubicBezTo>
                    <a:pt x="92466" y="23558"/>
                    <a:pt x="95642" y="25636"/>
                    <a:pt x="95679" y="29792"/>
                  </a:cubicBezTo>
                  <a:lnTo>
                    <a:pt x="95679" y="29792"/>
                  </a:lnTo>
                  <a:cubicBezTo>
                    <a:pt x="95202" y="29689"/>
                    <a:pt x="94721" y="29638"/>
                    <a:pt x="94245" y="29638"/>
                  </a:cubicBezTo>
                  <a:cubicBezTo>
                    <a:pt x="92389" y="29638"/>
                    <a:pt x="90595" y="30406"/>
                    <a:pt x="89299" y="31801"/>
                  </a:cubicBezTo>
                  <a:cubicBezTo>
                    <a:pt x="88025" y="30429"/>
                    <a:pt x="86246" y="29642"/>
                    <a:pt x="84376" y="29642"/>
                  </a:cubicBezTo>
                  <a:cubicBezTo>
                    <a:pt x="84365" y="29642"/>
                    <a:pt x="84355" y="29642"/>
                    <a:pt x="84344" y="29642"/>
                  </a:cubicBezTo>
                  <a:cubicBezTo>
                    <a:pt x="83860" y="29642"/>
                    <a:pt x="83376" y="29687"/>
                    <a:pt x="82902" y="29794"/>
                  </a:cubicBezTo>
                  <a:cubicBezTo>
                    <a:pt x="82937" y="25637"/>
                    <a:pt x="86114" y="23558"/>
                    <a:pt x="89290" y="23558"/>
                  </a:cubicBezTo>
                  <a:close/>
                  <a:moveTo>
                    <a:pt x="42335" y="23651"/>
                  </a:moveTo>
                  <a:cubicBezTo>
                    <a:pt x="45511" y="23651"/>
                    <a:pt x="48686" y="25727"/>
                    <a:pt x="48726" y="29884"/>
                  </a:cubicBezTo>
                  <a:cubicBezTo>
                    <a:pt x="48251" y="29782"/>
                    <a:pt x="47772" y="29732"/>
                    <a:pt x="47298" y="29732"/>
                  </a:cubicBezTo>
                  <a:cubicBezTo>
                    <a:pt x="45434" y="29732"/>
                    <a:pt x="43630" y="30499"/>
                    <a:pt x="42337" y="31891"/>
                  </a:cubicBezTo>
                  <a:cubicBezTo>
                    <a:pt x="41056" y="30511"/>
                    <a:pt x="39264" y="29731"/>
                    <a:pt x="37382" y="29731"/>
                  </a:cubicBezTo>
                  <a:cubicBezTo>
                    <a:pt x="36898" y="29731"/>
                    <a:pt x="36415" y="29785"/>
                    <a:pt x="35940" y="29884"/>
                  </a:cubicBezTo>
                  <a:cubicBezTo>
                    <a:pt x="35980" y="25729"/>
                    <a:pt x="39158" y="23651"/>
                    <a:pt x="42335" y="23651"/>
                  </a:cubicBezTo>
                  <a:close/>
                  <a:moveTo>
                    <a:pt x="65651" y="23651"/>
                  </a:moveTo>
                  <a:cubicBezTo>
                    <a:pt x="68826" y="23651"/>
                    <a:pt x="72001" y="25727"/>
                    <a:pt x="72041" y="29884"/>
                  </a:cubicBezTo>
                  <a:cubicBezTo>
                    <a:pt x="71568" y="29782"/>
                    <a:pt x="71091" y="29732"/>
                    <a:pt x="70617" y="29732"/>
                  </a:cubicBezTo>
                  <a:cubicBezTo>
                    <a:pt x="68758" y="29732"/>
                    <a:pt x="66952" y="30499"/>
                    <a:pt x="65653" y="31891"/>
                  </a:cubicBezTo>
                  <a:cubicBezTo>
                    <a:pt x="64371" y="30511"/>
                    <a:pt x="62579" y="29731"/>
                    <a:pt x="60697" y="29731"/>
                  </a:cubicBezTo>
                  <a:cubicBezTo>
                    <a:pt x="60214" y="29731"/>
                    <a:pt x="59730" y="29785"/>
                    <a:pt x="59255" y="29884"/>
                  </a:cubicBezTo>
                  <a:cubicBezTo>
                    <a:pt x="59295" y="25729"/>
                    <a:pt x="62473" y="23651"/>
                    <a:pt x="65651" y="23651"/>
                  </a:cubicBezTo>
                  <a:close/>
                  <a:moveTo>
                    <a:pt x="18808" y="23757"/>
                  </a:moveTo>
                  <a:cubicBezTo>
                    <a:pt x="21978" y="23757"/>
                    <a:pt x="25149" y="25829"/>
                    <a:pt x="25196" y="29978"/>
                  </a:cubicBezTo>
                  <a:lnTo>
                    <a:pt x="25196" y="29978"/>
                  </a:lnTo>
                  <a:cubicBezTo>
                    <a:pt x="24721" y="29876"/>
                    <a:pt x="24243" y="29826"/>
                    <a:pt x="23769" y="29826"/>
                  </a:cubicBezTo>
                  <a:cubicBezTo>
                    <a:pt x="21911" y="29826"/>
                    <a:pt x="20114" y="30592"/>
                    <a:pt x="18825" y="31981"/>
                  </a:cubicBezTo>
                  <a:cubicBezTo>
                    <a:pt x="17544" y="30610"/>
                    <a:pt x="15752" y="29821"/>
                    <a:pt x="13870" y="29821"/>
                  </a:cubicBezTo>
                  <a:cubicBezTo>
                    <a:pt x="13386" y="29830"/>
                    <a:pt x="12902" y="29875"/>
                    <a:pt x="12427" y="29982"/>
                  </a:cubicBezTo>
                  <a:cubicBezTo>
                    <a:pt x="12463" y="25834"/>
                    <a:pt x="15635" y="23757"/>
                    <a:pt x="18808" y="23757"/>
                  </a:cubicBezTo>
                  <a:close/>
                  <a:moveTo>
                    <a:pt x="117967" y="29909"/>
                  </a:moveTo>
                  <a:cubicBezTo>
                    <a:pt x="118392" y="29909"/>
                    <a:pt x="118820" y="29948"/>
                    <a:pt x="119245" y="30027"/>
                  </a:cubicBezTo>
                  <a:cubicBezTo>
                    <a:pt x="118253" y="31208"/>
                    <a:pt x="117671" y="32700"/>
                    <a:pt x="117757" y="34292"/>
                  </a:cubicBezTo>
                  <a:lnTo>
                    <a:pt x="117757" y="34292"/>
                  </a:lnTo>
                  <a:cubicBezTo>
                    <a:pt x="116507" y="32989"/>
                    <a:pt x="114740" y="32159"/>
                    <a:pt x="112880" y="32159"/>
                  </a:cubicBezTo>
                  <a:cubicBezTo>
                    <a:pt x="112860" y="32159"/>
                    <a:pt x="112840" y="32160"/>
                    <a:pt x="112821" y="32160"/>
                  </a:cubicBezTo>
                  <a:cubicBezTo>
                    <a:pt x="114158" y="30712"/>
                    <a:pt x="116031" y="29909"/>
                    <a:pt x="117967" y="29909"/>
                  </a:cubicBezTo>
                  <a:close/>
                  <a:moveTo>
                    <a:pt x="84144" y="30017"/>
                  </a:moveTo>
                  <a:cubicBezTo>
                    <a:pt x="86080" y="30017"/>
                    <a:pt x="87953" y="30820"/>
                    <a:pt x="89290" y="32267"/>
                  </a:cubicBezTo>
                  <a:cubicBezTo>
                    <a:pt x="89271" y="32267"/>
                    <a:pt x="89251" y="32267"/>
                    <a:pt x="89231" y="32267"/>
                  </a:cubicBezTo>
                  <a:cubicBezTo>
                    <a:pt x="87362" y="32267"/>
                    <a:pt x="85595" y="33105"/>
                    <a:pt x="84353" y="34409"/>
                  </a:cubicBezTo>
                  <a:cubicBezTo>
                    <a:pt x="84443" y="32814"/>
                    <a:pt x="83851" y="31317"/>
                    <a:pt x="82866" y="30135"/>
                  </a:cubicBezTo>
                  <a:cubicBezTo>
                    <a:pt x="83291" y="30056"/>
                    <a:pt x="83719" y="30017"/>
                    <a:pt x="84144" y="30017"/>
                  </a:cubicBezTo>
                  <a:close/>
                  <a:moveTo>
                    <a:pt x="94437" y="30017"/>
                  </a:moveTo>
                  <a:cubicBezTo>
                    <a:pt x="94862" y="30017"/>
                    <a:pt x="95289" y="30056"/>
                    <a:pt x="95715" y="30135"/>
                  </a:cubicBezTo>
                  <a:cubicBezTo>
                    <a:pt x="94729" y="31317"/>
                    <a:pt x="94138" y="32814"/>
                    <a:pt x="94228" y="34409"/>
                  </a:cubicBezTo>
                  <a:cubicBezTo>
                    <a:pt x="92977" y="33105"/>
                    <a:pt x="91218" y="32267"/>
                    <a:pt x="89350" y="32267"/>
                  </a:cubicBezTo>
                  <a:cubicBezTo>
                    <a:pt x="89333" y="32267"/>
                    <a:pt x="89316" y="32267"/>
                    <a:pt x="89299" y="32267"/>
                  </a:cubicBezTo>
                  <a:lnTo>
                    <a:pt x="89299" y="32267"/>
                  </a:lnTo>
                  <a:cubicBezTo>
                    <a:pt x="90637" y="30820"/>
                    <a:pt x="92504" y="30017"/>
                    <a:pt x="94437" y="30017"/>
                  </a:cubicBezTo>
                  <a:close/>
                  <a:moveTo>
                    <a:pt x="47484" y="30107"/>
                  </a:moveTo>
                  <a:cubicBezTo>
                    <a:pt x="47908" y="30107"/>
                    <a:pt x="48336" y="30145"/>
                    <a:pt x="48762" y="30224"/>
                  </a:cubicBezTo>
                  <a:cubicBezTo>
                    <a:pt x="47767" y="31407"/>
                    <a:pt x="47185" y="32912"/>
                    <a:pt x="47275" y="34498"/>
                  </a:cubicBezTo>
                  <a:cubicBezTo>
                    <a:pt x="46024" y="33195"/>
                    <a:pt x="44256" y="32357"/>
                    <a:pt x="42396" y="32357"/>
                  </a:cubicBezTo>
                  <a:cubicBezTo>
                    <a:pt x="42377" y="32357"/>
                    <a:pt x="42357" y="32357"/>
                    <a:pt x="42337" y="32357"/>
                  </a:cubicBezTo>
                  <a:cubicBezTo>
                    <a:pt x="43675" y="30909"/>
                    <a:pt x="45548" y="30107"/>
                    <a:pt x="47484" y="30107"/>
                  </a:cubicBezTo>
                  <a:close/>
                  <a:moveTo>
                    <a:pt x="60497" y="30107"/>
                  </a:moveTo>
                  <a:cubicBezTo>
                    <a:pt x="62433" y="30107"/>
                    <a:pt x="64308" y="30911"/>
                    <a:pt x="65653" y="32366"/>
                  </a:cubicBezTo>
                  <a:lnTo>
                    <a:pt x="65653" y="32366"/>
                  </a:lnTo>
                  <a:cubicBezTo>
                    <a:pt x="65650" y="32366"/>
                    <a:pt x="65647" y="32366"/>
                    <a:pt x="65644" y="32366"/>
                  </a:cubicBezTo>
                  <a:cubicBezTo>
                    <a:pt x="65624" y="32366"/>
                    <a:pt x="65604" y="32366"/>
                    <a:pt x="65584" y="32366"/>
                  </a:cubicBezTo>
                  <a:cubicBezTo>
                    <a:pt x="63715" y="32366"/>
                    <a:pt x="61957" y="33195"/>
                    <a:pt x="60706" y="34498"/>
                  </a:cubicBezTo>
                  <a:cubicBezTo>
                    <a:pt x="60796" y="32912"/>
                    <a:pt x="60214" y="31407"/>
                    <a:pt x="59219" y="30224"/>
                  </a:cubicBezTo>
                  <a:cubicBezTo>
                    <a:pt x="59644" y="30145"/>
                    <a:pt x="60072" y="30107"/>
                    <a:pt x="60497" y="30107"/>
                  </a:cubicBezTo>
                  <a:close/>
                  <a:moveTo>
                    <a:pt x="106093" y="25399"/>
                  </a:moveTo>
                  <a:cubicBezTo>
                    <a:pt x="106554" y="25399"/>
                    <a:pt x="107019" y="25445"/>
                    <a:pt x="107480" y="25538"/>
                  </a:cubicBezTo>
                  <a:cubicBezTo>
                    <a:pt x="106477" y="26801"/>
                    <a:pt x="105930" y="28395"/>
                    <a:pt x="106136" y="30070"/>
                  </a:cubicBezTo>
                  <a:lnTo>
                    <a:pt x="106136" y="30070"/>
                  </a:lnTo>
                  <a:cubicBezTo>
                    <a:pt x="106645" y="29957"/>
                    <a:pt x="107158" y="29902"/>
                    <a:pt x="107667" y="29902"/>
                  </a:cubicBezTo>
                  <a:cubicBezTo>
                    <a:pt x="109601" y="29902"/>
                    <a:pt x="111474" y="30700"/>
                    <a:pt x="112821" y="32160"/>
                  </a:cubicBezTo>
                  <a:cubicBezTo>
                    <a:pt x="112802" y="32160"/>
                    <a:pt x="112783" y="32160"/>
                    <a:pt x="112764" y="32160"/>
                  </a:cubicBezTo>
                  <a:cubicBezTo>
                    <a:pt x="110778" y="32160"/>
                    <a:pt x="108911" y="33096"/>
                    <a:pt x="107659" y="34543"/>
                  </a:cubicBezTo>
                  <a:cubicBezTo>
                    <a:pt x="107785" y="32877"/>
                    <a:pt x="107175" y="31300"/>
                    <a:pt x="106127" y="30072"/>
                  </a:cubicBezTo>
                  <a:cubicBezTo>
                    <a:pt x="106130" y="30071"/>
                    <a:pt x="106132" y="30071"/>
                    <a:pt x="106134" y="30070"/>
                  </a:cubicBezTo>
                  <a:lnTo>
                    <a:pt x="106134" y="30070"/>
                  </a:lnTo>
                  <a:lnTo>
                    <a:pt x="106127" y="30063"/>
                  </a:lnTo>
                  <a:cubicBezTo>
                    <a:pt x="104875" y="28607"/>
                    <a:pt x="102990" y="27652"/>
                    <a:pt x="100995" y="27652"/>
                  </a:cubicBezTo>
                  <a:cubicBezTo>
                    <a:pt x="100979" y="27652"/>
                    <a:pt x="100964" y="27652"/>
                    <a:pt x="100948" y="27653"/>
                  </a:cubicBezTo>
                  <a:lnTo>
                    <a:pt x="100948" y="27653"/>
                  </a:lnTo>
                  <a:cubicBezTo>
                    <a:pt x="102286" y="26199"/>
                    <a:pt x="104161" y="25399"/>
                    <a:pt x="106093" y="25399"/>
                  </a:cubicBezTo>
                  <a:close/>
                  <a:moveTo>
                    <a:pt x="13651" y="30209"/>
                  </a:moveTo>
                  <a:cubicBezTo>
                    <a:pt x="15587" y="30209"/>
                    <a:pt x="17458" y="31009"/>
                    <a:pt x="18799" y="32455"/>
                  </a:cubicBezTo>
                  <a:lnTo>
                    <a:pt x="18799" y="32455"/>
                  </a:lnTo>
                  <a:cubicBezTo>
                    <a:pt x="18788" y="32455"/>
                    <a:pt x="18777" y="32455"/>
                    <a:pt x="18766" y="32455"/>
                  </a:cubicBezTo>
                  <a:cubicBezTo>
                    <a:pt x="16897" y="32455"/>
                    <a:pt x="15129" y="33294"/>
                    <a:pt x="13888" y="34597"/>
                  </a:cubicBezTo>
                  <a:cubicBezTo>
                    <a:pt x="13968" y="33002"/>
                    <a:pt x="13386" y="31497"/>
                    <a:pt x="12391" y="30323"/>
                  </a:cubicBezTo>
                  <a:cubicBezTo>
                    <a:pt x="12811" y="30247"/>
                    <a:pt x="13233" y="30209"/>
                    <a:pt x="13651" y="30209"/>
                  </a:cubicBezTo>
                  <a:close/>
                  <a:moveTo>
                    <a:pt x="23971" y="30205"/>
                  </a:moveTo>
                  <a:cubicBezTo>
                    <a:pt x="24396" y="30205"/>
                    <a:pt x="24824" y="30244"/>
                    <a:pt x="25250" y="30323"/>
                  </a:cubicBezTo>
                  <a:cubicBezTo>
                    <a:pt x="24255" y="31497"/>
                    <a:pt x="23673" y="33002"/>
                    <a:pt x="23753" y="34597"/>
                  </a:cubicBezTo>
                  <a:cubicBezTo>
                    <a:pt x="22512" y="33294"/>
                    <a:pt x="20744" y="32455"/>
                    <a:pt x="18884" y="32455"/>
                  </a:cubicBezTo>
                  <a:cubicBezTo>
                    <a:pt x="18864" y="32455"/>
                    <a:pt x="18845" y="32455"/>
                    <a:pt x="18825" y="32455"/>
                  </a:cubicBezTo>
                  <a:cubicBezTo>
                    <a:pt x="20162" y="31008"/>
                    <a:pt x="22036" y="30205"/>
                    <a:pt x="23971" y="30205"/>
                  </a:cubicBezTo>
                  <a:close/>
                  <a:moveTo>
                    <a:pt x="35606" y="25605"/>
                  </a:moveTo>
                  <a:cubicBezTo>
                    <a:pt x="36068" y="25605"/>
                    <a:pt x="36534" y="25651"/>
                    <a:pt x="36997" y="25744"/>
                  </a:cubicBezTo>
                  <a:cubicBezTo>
                    <a:pt x="35993" y="26999"/>
                    <a:pt x="35438" y="28593"/>
                    <a:pt x="35644" y="30269"/>
                  </a:cubicBezTo>
                  <a:cubicBezTo>
                    <a:pt x="36150" y="30158"/>
                    <a:pt x="36661" y="30103"/>
                    <a:pt x="37168" y="30103"/>
                  </a:cubicBezTo>
                  <a:cubicBezTo>
                    <a:pt x="39104" y="30103"/>
                    <a:pt x="40980" y="30899"/>
                    <a:pt x="42329" y="32357"/>
                  </a:cubicBezTo>
                  <a:lnTo>
                    <a:pt x="42329" y="32357"/>
                  </a:lnTo>
                  <a:cubicBezTo>
                    <a:pt x="42313" y="32357"/>
                    <a:pt x="42297" y="32357"/>
                    <a:pt x="42282" y="32357"/>
                  </a:cubicBezTo>
                  <a:cubicBezTo>
                    <a:pt x="40295" y="32357"/>
                    <a:pt x="38428" y="33302"/>
                    <a:pt x="37176" y="34749"/>
                  </a:cubicBezTo>
                  <a:cubicBezTo>
                    <a:pt x="37302" y="33074"/>
                    <a:pt x="36692" y="31497"/>
                    <a:pt x="35644" y="30269"/>
                  </a:cubicBezTo>
                  <a:cubicBezTo>
                    <a:pt x="34392" y="28813"/>
                    <a:pt x="32507" y="27858"/>
                    <a:pt x="30511" y="27858"/>
                  </a:cubicBezTo>
                  <a:cubicBezTo>
                    <a:pt x="30496" y="27858"/>
                    <a:pt x="30480" y="27859"/>
                    <a:pt x="30465" y="27859"/>
                  </a:cubicBezTo>
                  <a:lnTo>
                    <a:pt x="30465" y="27859"/>
                  </a:lnTo>
                  <a:cubicBezTo>
                    <a:pt x="31803" y="26405"/>
                    <a:pt x="33672" y="25605"/>
                    <a:pt x="35606" y="25605"/>
                  </a:cubicBezTo>
                  <a:close/>
                  <a:moveTo>
                    <a:pt x="124475" y="28056"/>
                  </a:moveTo>
                  <a:cubicBezTo>
                    <a:pt x="127650" y="28056"/>
                    <a:pt x="130827" y="30135"/>
                    <a:pt x="130867" y="34292"/>
                  </a:cubicBezTo>
                  <a:cubicBezTo>
                    <a:pt x="130389" y="34187"/>
                    <a:pt x="129906" y="34136"/>
                    <a:pt x="129427" y="34136"/>
                  </a:cubicBezTo>
                  <a:cubicBezTo>
                    <a:pt x="127574" y="34136"/>
                    <a:pt x="125776" y="34904"/>
                    <a:pt x="124487" y="36299"/>
                  </a:cubicBezTo>
                  <a:cubicBezTo>
                    <a:pt x="123213" y="34927"/>
                    <a:pt x="121434" y="34140"/>
                    <a:pt x="119564" y="34140"/>
                  </a:cubicBezTo>
                  <a:cubicBezTo>
                    <a:pt x="119553" y="34140"/>
                    <a:pt x="119543" y="34140"/>
                    <a:pt x="119532" y="34140"/>
                  </a:cubicBezTo>
                  <a:cubicBezTo>
                    <a:pt x="119048" y="34140"/>
                    <a:pt x="118564" y="34185"/>
                    <a:pt x="118089" y="34292"/>
                  </a:cubicBezTo>
                  <a:cubicBezTo>
                    <a:pt x="118125" y="30135"/>
                    <a:pt x="121299" y="28056"/>
                    <a:pt x="124475" y="28056"/>
                  </a:cubicBezTo>
                  <a:close/>
                  <a:moveTo>
                    <a:pt x="100943" y="28163"/>
                  </a:moveTo>
                  <a:cubicBezTo>
                    <a:pt x="104120" y="28163"/>
                    <a:pt x="107296" y="30242"/>
                    <a:pt x="107337" y="34400"/>
                  </a:cubicBezTo>
                  <a:cubicBezTo>
                    <a:pt x="106858" y="34295"/>
                    <a:pt x="106375" y="34244"/>
                    <a:pt x="105896" y="34244"/>
                  </a:cubicBezTo>
                  <a:cubicBezTo>
                    <a:pt x="104045" y="34244"/>
                    <a:pt x="102248" y="35008"/>
                    <a:pt x="100952" y="36393"/>
                  </a:cubicBezTo>
                  <a:lnTo>
                    <a:pt x="100952" y="36393"/>
                  </a:lnTo>
                  <a:cubicBezTo>
                    <a:pt x="99679" y="35024"/>
                    <a:pt x="97893" y="34247"/>
                    <a:pt x="96025" y="34247"/>
                  </a:cubicBezTo>
                  <a:cubicBezTo>
                    <a:pt x="96014" y="34247"/>
                    <a:pt x="96004" y="34247"/>
                    <a:pt x="95993" y="34248"/>
                  </a:cubicBezTo>
                  <a:cubicBezTo>
                    <a:pt x="95509" y="34248"/>
                    <a:pt x="95025" y="34292"/>
                    <a:pt x="94550" y="34400"/>
                  </a:cubicBezTo>
                  <a:cubicBezTo>
                    <a:pt x="94590" y="30242"/>
                    <a:pt x="97767" y="28163"/>
                    <a:pt x="100943" y="28163"/>
                  </a:cubicBezTo>
                  <a:close/>
                  <a:moveTo>
                    <a:pt x="77631" y="28160"/>
                  </a:moveTo>
                  <a:cubicBezTo>
                    <a:pt x="80803" y="28160"/>
                    <a:pt x="83975" y="30235"/>
                    <a:pt x="84021" y="34387"/>
                  </a:cubicBezTo>
                  <a:lnTo>
                    <a:pt x="84021" y="34387"/>
                  </a:lnTo>
                  <a:cubicBezTo>
                    <a:pt x="83552" y="34288"/>
                    <a:pt x="83080" y="34239"/>
                    <a:pt x="82612" y="34239"/>
                  </a:cubicBezTo>
                  <a:cubicBezTo>
                    <a:pt x="80751" y="34239"/>
                    <a:pt x="78950" y="35006"/>
                    <a:pt x="77651" y="36398"/>
                  </a:cubicBezTo>
                  <a:cubicBezTo>
                    <a:pt x="76377" y="35026"/>
                    <a:pt x="74589" y="34247"/>
                    <a:pt x="72710" y="34247"/>
                  </a:cubicBezTo>
                  <a:cubicBezTo>
                    <a:pt x="72699" y="34247"/>
                    <a:pt x="72688" y="34247"/>
                    <a:pt x="72678" y="34248"/>
                  </a:cubicBezTo>
                  <a:cubicBezTo>
                    <a:pt x="72194" y="34248"/>
                    <a:pt x="71710" y="34292"/>
                    <a:pt x="71235" y="34400"/>
                  </a:cubicBezTo>
                  <a:cubicBezTo>
                    <a:pt x="71275" y="30241"/>
                    <a:pt x="74454" y="28160"/>
                    <a:pt x="77631" y="28160"/>
                  </a:cubicBezTo>
                  <a:close/>
                  <a:moveTo>
                    <a:pt x="53992" y="28260"/>
                  </a:moveTo>
                  <a:cubicBezTo>
                    <a:pt x="57167" y="28260"/>
                    <a:pt x="60343" y="30336"/>
                    <a:pt x="60384" y="34488"/>
                  </a:cubicBezTo>
                  <a:lnTo>
                    <a:pt x="60384" y="34488"/>
                  </a:lnTo>
                  <a:cubicBezTo>
                    <a:pt x="59912" y="34387"/>
                    <a:pt x="59436" y="34338"/>
                    <a:pt x="58965" y="34338"/>
                  </a:cubicBezTo>
                  <a:cubicBezTo>
                    <a:pt x="57104" y="34338"/>
                    <a:pt x="55304" y="35104"/>
                    <a:pt x="54004" y="36497"/>
                  </a:cubicBezTo>
                  <a:cubicBezTo>
                    <a:pt x="52723" y="35117"/>
                    <a:pt x="50931" y="34337"/>
                    <a:pt x="49049" y="34337"/>
                  </a:cubicBezTo>
                  <a:cubicBezTo>
                    <a:pt x="48565" y="34337"/>
                    <a:pt x="48081" y="34391"/>
                    <a:pt x="47606" y="34489"/>
                  </a:cubicBezTo>
                  <a:cubicBezTo>
                    <a:pt x="47642" y="30336"/>
                    <a:pt x="50816" y="28260"/>
                    <a:pt x="53992" y="28260"/>
                  </a:cubicBezTo>
                  <a:close/>
                  <a:moveTo>
                    <a:pt x="7166" y="28348"/>
                  </a:moveTo>
                  <a:cubicBezTo>
                    <a:pt x="10341" y="28348"/>
                    <a:pt x="13516" y="30427"/>
                    <a:pt x="13556" y="34588"/>
                  </a:cubicBezTo>
                  <a:cubicBezTo>
                    <a:pt x="13083" y="34486"/>
                    <a:pt x="12605" y="34436"/>
                    <a:pt x="12131" y="34436"/>
                  </a:cubicBezTo>
                  <a:cubicBezTo>
                    <a:pt x="10273" y="34436"/>
                    <a:pt x="8469" y="35201"/>
                    <a:pt x="7176" y="36586"/>
                  </a:cubicBezTo>
                  <a:cubicBezTo>
                    <a:pt x="5893" y="35223"/>
                    <a:pt x="4106" y="34445"/>
                    <a:pt x="2227" y="34445"/>
                  </a:cubicBezTo>
                  <a:cubicBezTo>
                    <a:pt x="2216" y="34445"/>
                    <a:pt x="2205" y="34445"/>
                    <a:pt x="2194" y="34445"/>
                  </a:cubicBezTo>
                  <a:lnTo>
                    <a:pt x="2212" y="34427"/>
                  </a:lnTo>
                  <a:cubicBezTo>
                    <a:pt x="1728" y="34427"/>
                    <a:pt x="1245" y="34481"/>
                    <a:pt x="770" y="34588"/>
                  </a:cubicBezTo>
                  <a:cubicBezTo>
                    <a:pt x="810" y="30429"/>
                    <a:pt x="3988" y="28348"/>
                    <a:pt x="7166" y="28348"/>
                  </a:cubicBezTo>
                  <a:close/>
                  <a:moveTo>
                    <a:pt x="30465" y="28364"/>
                  </a:moveTo>
                  <a:cubicBezTo>
                    <a:pt x="33638" y="28364"/>
                    <a:pt x="36811" y="30439"/>
                    <a:pt x="36854" y="34593"/>
                  </a:cubicBezTo>
                  <a:lnTo>
                    <a:pt x="36854" y="34593"/>
                  </a:lnTo>
                  <a:cubicBezTo>
                    <a:pt x="36384" y="34494"/>
                    <a:pt x="35912" y="34445"/>
                    <a:pt x="35443" y="34445"/>
                  </a:cubicBezTo>
                  <a:cubicBezTo>
                    <a:pt x="33580" y="34445"/>
                    <a:pt x="31775" y="35212"/>
                    <a:pt x="30483" y="36604"/>
                  </a:cubicBezTo>
                  <a:cubicBezTo>
                    <a:pt x="29201" y="35224"/>
                    <a:pt x="27409" y="34445"/>
                    <a:pt x="25528" y="34445"/>
                  </a:cubicBezTo>
                  <a:cubicBezTo>
                    <a:pt x="25044" y="34445"/>
                    <a:pt x="24560" y="34498"/>
                    <a:pt x="24085" y="34597"/>
                  </a:cubicBezTo>
                  <a:cubicBezTo>
                    <a:pt x="24116" y="30443"/>
                    <a:pt x="27290" y="28364"/>
                    <a:pt x="30465" y="28364"/>
                  </a:cubicBezTo>
                  <a:close/>
                  <a:moveTo>
                    <a:pt x="119327" y="34515"/>
                  </a:moveTo>
                  <a:cubicBezTo>
                    <a:pt x="121267" y="34515"/>
                    <a:pt x="123141" y="35318"/>
                    <a:pt x="124478" y="36765"/>
                  </a:cubicBezTo>
                  <a:cubicBezTo>
                    <a:pt x="124458" y="36765"/>
                    <a:pt x="124439" y="36765"/>
                    <a:pt x="124419" y="36765"/>
                  </a:cubicBezTo>
                  <a:cubicBezTo>
                    <a:pt x="122550" y="36765"/>
                    <a:pt x="120782" y="37604"/>
                    <a:pt x="119541" y="38907"/>
                  </a:cubicBezTo>
                  <a:cubicBezTo>
                    <a:pt x="119622" y="37312"/>
                    <a:pt x="119039" y="35816"/>
                    <a:pt x="118045" y="34633"/>
                  </a:cubicBezTo>
                  <a:cubicBezTo>
                    <a:pt x="118472" y="34554"/>
                    <a:pt x="118901" y="34515"/>
                    <a:pt x="119327" y="34515"/>
                  </a:cubicBezTo>
                  <a:close/>
                  <a:moveTo>
                    <a:pt x="129624" y="34515"/>
                  </a:moveTo>
                  <a:cubicBezTo>
                    <a:pt x="130049" y="34515"/>
                    <a:pt x="130477" y="34554"/>
                    <a:pt x="130903" y="34633"/>
                  </a:cubicBezTo>
                  <a:cubicBezTo>
                    <a:pt x="129908" y="35816"/>
                    <a:pt x="129326" y="37312"/>
                    <a:pt x="129415" y="38907"/>
                  </a:cubicBezTo>
                  <a:cubicBezTo>
                    <a:pt x="128165" y="37604"/>
                    <a:pt x="126397" y="36765"/>
                    <a:pt x="124537" y="36765"/>
                  </a:cubicBezTo>
                  <a:cubicBezTo>
                    <a:pt x="124517" y="36765"/>
                    <a:pt x="124498" y="36765"/>
                    <a:pt x="124478" y="36765"/>
                  </a:cubicBezTo>
                  <a:cubicBezTo>
                    <a:pt x="125815" y="35318"/>
                    <a:pt x="127689" y="34515"/>
                    <a:pt x="129624" y="34515"/>
                  </a:cubicBezTo>
                  <a:close/>
                  <a:moveTo>
                    <a:pt x="82770" y="34620"/>
                  </a:moveTo>
                  <a:cubicBezTo>
                    <a:pt x="83198" y="34620"/>
                    <a:pt x="83629" y="34660"/>
                    <a:pt x="84057" y="34740"/>
                  </a:cubicBezTo>
                  <a:cubicBezTo>
                    <a:pt x="83556" y="35341"/>
                    <a:pt x="83152" y="36031"/>
                    <a:pt x="82893" y="36765"/>
                  </a:cubicBezTo>
                  <a:lnTo>
                    <a:pt x="82875" y="36765"/>
                  </a:lnTo>
                  <a:cubicBezTo>
                    <a:pt x="82633" y="37473"/>
                    <a:pt x="82534" y="38208"/>
                    <a:pt x="82570" y="38952"/>
                  </a:cubicBezTo>
                  <a:cubicBezTo>
                    <a:pt x="81324" y="37644"/>
                    <a:pt x="79559" y="36810"/>
                    <a:pt x="77695" y="36810"/>
                  </a:cubicBezTo>
                  <a:cubicBezTo>
                    <a:pt x="79026" y="35399"/>
                    <a:pt x="80871" y="34620"/>
                    <a:pt x="82770" y="34620"/>
                  </a:cubicBezTo>
                  <a:close/>
                  <a:moveTo>
                    <a:pt x="95806" y="34620"/>
                  </a:moveTo>
                  <a:cubicBezTo>
                    <a:pt x="97710" y="34620"/>
                    <a:pt x="99556" y="35399"/>
                    <a:pt x="100894" y="36810"/>
                  </a:cubicBezTo>
                  <a:cubicBezTo>
                    <a:pt x="99021" y="36810"/>
                    <a:pt x="97256" y="37644"/>
                    <a:pt x="96011" y="38952"/>
                  </a:cubicBezTo>
                  <a:cubicBezTo>
                    <a:pt x="96047" y="38208"/>
                    <a:pt x="95948" y="37473"/>
                    <a:pt x="95706" y="36765"/>
                  </a:cubicBezTo>
                  <a:lnTo>
                    <a:pt x="95679" y="36765"/>
                  </a:lnTo>
                  <a:cubicBezTo>
                    <a:pt x="95419" y="36031"/>
                    <a:pt x="95025" y="35341"/>
                    <a:pt x="94514" y="34740"/>
                  </a:cubicBezTo>
                  <a:cubicBezTo>
                    <a:pt x="94944" y="34660"/>
                    <a:pt x="95377" y="34620"/>
                    <a:pt x="95806" y="34620"/>
                  </a:cubicBezTo>
                  <a:close/>
                  <a:moveTo>
                    <a:pt x="59142" y="34720"/>
                  </a:moveTo>
                  <a:cubicBezTo>
                    <a:pt x="59570" y="34720"/>
                    <a:pt x="60000" y="34759"/>
                    <a:pt x="60429" y="34839"/>
                  </a:cubicBezTo>
                  <a:cubicBezTo>
                    <a:pt x="59434" y="36022"/>
                    <a:pt x="58852" y="37518"/>
                    <a:pt x="58941" y="39113"/>
                  </a:cubicBezTo>
                  <a:cubicBezTo>
                    <a:pt x="57691" y="37810"/>
                    <a:pt x="55923" y="36971"/>
                    <a:pt x="54063" y="36971"/>
                  </a:cubicBezTo>
                  <a:cubicBezTo>
                    <a:pt x="54043" y="36971"/>
                    <a:pt x="54024" y="36971"/>
                    <a:pt x="54004" y="36972"/>
                  </a:cubicBezTo>
                  <a:cubicBezTo>
                    <a:pt x="53984" y="36971"/>
                    <a:pt x="53964" y="36971"/>
                    <a:pt x="53945" y="36971"/>
                  </a:cubicBezTo>
                  <a:cubicBezTo>
                    <a:pt x="52076" y="36971"/>
                    <a:pt x="50308" y="37810"/>
                    <a:pt x="49067" y="39113"/>
                  </a:cubicBezTo>
                  <a:cubicBezTo>
                    <a:pt x="49147" y="37518"/>
                    <a:pt x="48565" y="36022"/>
                    <a:pt x="47579" y="34839"/>
                  </a:cubicBezTo>
                  <a:cubicBezTo>
                    <a:pt x="48004" y="34760"/>
                    <a:pt x="48431" y="34721"/>
                    <a:pt x="48855" y="34721"/>
                  </a:cubicBezTo>
                  <a:cubicBezTo>
                    <a:pt x="50785" y="34721"/>
                    <a:pt x="52658" y="35523"/>
                    <a:pt x="53995" y="36963"/>
                  </a:cubicBezTo>
                  <a:lnTo>
                    <a:pt x="54004" y="36963"/>
                  </a:lnTo>
                  <a:cubicBezTo>
                    <a:pt x="55339" y="35517"/>
                    <a:pt x="57210" y="34720"/>
                    <a:pt x="59142" y="34720"/>
                  </a:cubicBezTo>
                  <a:close/>
                  <a:moveTo>
                    <a:pt x="12301" y="34821"/>
                  </a:moveTo>
                  <a:cubicBezTo>
                    <a:pt x="12724" y="34821"/>
                    <a:pt x="13150" y="34859"/>
                    <a:pt x="13574" y="34938"/>
                  </a:cubicBezTo>
                  <a:cubicBezTo>
                    <a:pt x="13063" y="35538"/>
                    <a:pt x="12669" y="36228"/>
                    <a:pt x="12409" y="36972"/>
                  </a:cubicBezTo>
                  <a:lnTo>
                    <a:pt x="12382" y="36972"/>
                  </a:lnTo>
                  <a:cubicBezTo>
                    <a:pt x="12141" y="37670"/>
                    <a:pt x="12042" y="38414"/>
                    <a:pt x="12087" y="39149"/>
                  </a:cubicBezTo>
                  <a:cubicBezTo>
                    <a:pt x="10841" y="37850"/>
                    <a:pt x="9076" y="37007"/>
                    <a:pt x="7212" y="37007"/>
                  </a:cubicBezTo>
                  <a:cubicBezTo>
                    <a:pt x="8547" y="35599"/>
                    <a:pt x="10392" y="34821"/>
                    <a:pt x="12301" y="34821"/>
                  </a:cubicBezTo>
                  <a:close/>
                  <a:moveTo>
                    <a:pt x="25305" y="34821"/>
                  </a:moveTo>
                  <a:cubicBezTo>
                    <a:pt x="27216" y="34821"/>
                    <a:pt x="29067" y="35599"/>
                    <a:pt x="30402" y="37007"/>
                  </a:cubicBezTo>
                  <a:cubicBezTo>
                    <a:pt x="28538" y="37007"/>
                    <a:pt x="26764" y="37841"/>
                    <a:pt x="25519" y="39149"/>
                  </a:cubicBezTo>
                  <a:cubicBezTo>
                    <a:pt x="25563" y="38414"/>
                    <a:pt x="25456" y="37670"/>
                    <a:pt x="25223" y="36972"/>
                  </a:cubicBezTo>
                  <a:lnTo>
                    <a:pt x="25196" y="36972"/>
                  </a:lnTo>
                  <a:cubicBezTo>
                    <a:pt x="24936" y="36228"/>
                    <a:pt x="24542" y="35538"/>
                    <a:pt x="24031" y="34938"/>
                  </a:cubicBezTo>
                  <a:cubicBezTo>
                    <a:pt x="24455" y="34859"/>
                    <a:pt x="24882" y="34821"/>
                    <a:pt x="25305" y="34821"/>
                  </a:cubicBezTo>
                  <a:close/>
                  <a:moveTo>
                    <a:pt x="106096" y="34617"/>
                  </a:moveTo>
                  <a:cubicBezTo>
                    <a:pt x="106559" y="34617"/>
                    <a:pt x="107026" y="34664"/>
                    <a:pt x="107489" y="34758"/>
                  </a:cubicBezTo>
                  <a:cubicBezTo>
                    <a:pt x="106495" y="35995"/>
                    <a:pt x="105948" y="37563"/>
                    <a:pt x="106127" y="39212"/>
                  </a:cubicBezTo>
                  <a:cubicBezTo>
                    <a:pt x="104873" y="37760"/>
                    <a:pt x="103000" y="36810"/>
                    <a:pt x="101011" y="36810"/>
                  </a:cubicBezTo>
                  <a:cubicBezTo>
                    <a:pt x="102344" y="35398"/>
                    <a:pt x="104192" y="34617"/>
                    <a:pt x="106096" y="34617"/>
                  </a:cubicBezTo>
                  <a:close/>
                  <a:moveTo>
                    <a:pt x="70794" y="30109"/>
                  </a:moveTo>
                  <a:cubicBezTo>
                    <a:pt x="71289" y="30109"/>
                    <a:pt x="71788" y="30161"/>
                    <a:pt x="72283" y="30269"/>
                  </a:cubicBezTo>
                  <a:cubicBezTo>
                    <a:pt x="71289" y="31524"/>
                    <a:pt x="70742" y="33110"/>
                    <a:pt x="70939" y="34785"/>
                  </a:cubicBezTo>
                  <a:lnTo>
                    <a:pt x="70957" y="34785"/>
                  </a:lnTo>
                  <a:cubicBezTo>
                    <a:pt x="71462" y="34672"/>
                    <a:pt x="71973" y="34617"/>
                    <a:pt x="72479" y="34617"/>
                  </a:cubicBezTo>
                  <a:cubicBezTo>
                    <a:pt x="74381" y="34617"/>
                    <a:pt x="76233" y="35395"/>
                    <a:pt x="77570" y="36810"/>
                  </a:cubicBezTo>
                  <a:cubicBezTo>
                    <a:pt x="75527" y="36810"/>
                    <a:pt x="73601" y="37814"/>
                    <a:pt x="72346" y="39337"/>
                  </a:cubicBezTo>
                  <a:cubicBezTo>
                    <a:pt x="72694" y="35639"/>
                    <a:pt x="69398" y="32366"/>
                    <a:pt x="65704" y="32366"/>
                  </a:cubicBezTo>
                  <a:cubicBezTo>
                    <a:pt x="65687" y="32366"/>
                    <a:pt x="65670" y="32366"/>
                    <a:pt x="65653" y="32366"/>
                  </a:cubicBezTo>
                  <a:lnTo>
                    <a:pt x="65653" y="32366"/>
                  </a:lnTo>
                  <a:cubicBezTo>
                    <a:pt x="66994" y="30911"/>
                    <a:pt x="68863" y="30109"/>
                    <a:pt x="70794" y="30109"/>
                  </a:cubicBezTo>
                  <a:close/>
                  <a:moveTo>
                    <a:pt x="35613" y="34809"/>
                  </a:moveTo>
                  <a:cubicBezTo>
                    <a:pt x="36073" y="34809"/>
                    <a:pt x="36537" y="34854"/>
                    <a:pt x="36997" y="34946"/>
                  </a:cubicBezTo>
                  <a:cubicBezTo>
                    <a:pt x="36013" y="36189"/>
                    <a:pt x="35458" y="37762"/>
                    <a:pt x="35634" y="39407"/>
                  </a:cubicBezTo>
                  <a:lnTo>
                    <a:pt x="35634" y="39407"/>
                  </a:lnTo>
                  <a:cubicBezTo>
                    <a:pt x="34388" y="37948"/>
                    <a:pt x="32507" y="36998"/>
                    <a:pt x="30519" y="36998"/>
                  </a:cubicBezTo>
                  <a:cubicBezTo>
                    <a:pt x="31861" y="35584"/>
                    <a:pt x="33709" y="34809"/>
                    <a:pt x="35613" y="34809"/>
                  </a:cubicBezTo>
                  <a:close/>
                  <a:moveTo>
                    <a:pt x="136132" y="32662"/>
                  </a:moveTo>
                  <a:cubicBezTo>
                    <a:pt x="139308" y="32662"/>
                    <a:pt x="142484" y="34740"/>
                    <a:pt x="142525" y="38898"/>
                  </a:cubicBezTo>
                  <a:cubicBezTo>
                    <a:pt x="142046" y="38793"/>
                    <a:pt x="141563" y="38742"/>
                    <a:pt x="141084" y="38742"/>
                  </a:cubicBezTo>
                  <a:cubicBezTo>
                    <a:pt x="139231" y="38742"/>
                    <a:pt x="137433" y="39508"/>
                    <a:pt x="136145" y="40896"/>
                  </a:cubicBezTo>
                  <a:cubicBezTo>
                    <a:pt x="134863" y="39525"/>
                    <a:pt x="133071" y="38737"/>
                    <a:pt x="131190" y="38737"/>
                  </a:cubicBezTo>
                  <a:cubicBezTo>
                    <a:pt x="130706" y="38737"/>
                    <a:pt x="130222" y="38791"/>
                    <a:pt x="129747" y="38898"/>
                  </a:cubicBezTo>
                  <a:cubicBezTo>
                    <a:pt x="129783" y="34740"/>
                    <a:pt x="132957" y="32662"/>
                    <a:pt x="136132" y="32662"/>
                  </a:cubicBezTo>
                  <a:close/>
                  <a:moveTo>
                    <a:pt x="112818" y="32662"/>
                  </a:moveTo>
                  <a:cubicBezTo>
                    <a:pt x="115995" y="32662"/>
                    <a:pt x="119174" y="34740"/>
                    <a:pt x="119218" y="38898"/>
                  </a:cubicBezTo>
                  <a:cubicBezTo>
                    <a:pt x="118738" y="38793"/>
                    <a:pt x="118254" y="38742"/>
                    <a:pt x="117774" y="38742"/>
                  </a:cubicBezTo>
                  <a:cubicBezTo>
                    <a:pt x="115916" y="38742"/>
                    <a:pt x="114117" y="39510"/>
                    <a:pt x="112821" y="40905"/>
                  </a:cubicBezTo>
                  <a:cubicBezTo>
                    <a:pt x="111548" y="39525"/>
                    <a:pt x="109756" y="38746"/>
                    <a:pt x="107874" y="38746"/>
                  </a:cubicBezTo>
                  <a:cubicBezTo>
                    <a:pt x="107391" y="38746"/>
                    <a:pt x="106907" y="38791"/>
                    <a:pt x="106432" y="38898"/>
                  </a:cubicBezTo>
                  <a:cubicBezTo>
                    <a:pt x="106468" y="34740"/>
                    <a:pt x="109642" y="32662"/>
                    <a:pt x="112818" y="32662"/>
                  </a:cubicBezTo>
                  <a:close/>
                  <a:moveTo>
                    <a:pt x="89290" y="32762"/>
                  </a:moveTo>
                  <a:cubicBezTo>
                    <a:pt x="91871" y="32762"/>
                    <a:pt x="94452" y="34136"/>
                    <a:pt x="95348" y="36882"/>
                  </a:cubicBezTo>
                  <a:lnTo>
                    <a:pt x="95375" y="36882"/>
                  </a:lnTo>
                  <a:cubicBezTo>
                    <a:pt x="95572" y="37545"/>
                    <a:pt x="95679" y="38235"/>
                    <a:pt x="95688" y="38934"/>
                  </a:cubicBezTo>
                  <a:cubicBezTo>
                    <a:pt x="95213" y="38832"/>
                    <a:pt x="94735" y="38782"/>
                    <a:pt x="94260" y="38782"/>
                  </a:cubicBezTo>
                  <a:cubicBezTo>
                    <a:pt x="92399" y="38782"/>
                    <a:pt x="90599" y="39549"/>
                    <a:pt x="89299" y="40941"/>
                  </a:cubicBezTo>
                  <a:cubicBezTo>
                    <a:pt x="88018" y="39561"/>
                    <a:pt x="86226" y="38782"/>
                    <a:pt x="84344" y="38782"/>
                  </a:cubicBezTo>
                  <a:cubicBezTo>
                    <a:pt x="83860" y="38782"/>
                    <a:pt x="83376" y="38835"/>
                    <a:pt x="82902" y="38934"/>
                  </a:cubicBezTo>
                  <a:cubicBezTo>
                    <a:pt x="82902" y="38235"/>
                    <a:pt x="83009" y="37545"/>
                    <a:pt x="83215" y="36882"/>
                  </a:cubicBezTo>
                  <a:lnTo>
                    <a:pt x="83233" y="36882"/>
                  </a:lnTo>
                  <a:cubicBezTo>
                    <a:pt x="84129" y="34136"/>
                    <a:pt x="86710" y="32762"/>
                    <a:pt x="89290" y="32762"/>
                  </a:cubicBezTo>
                  <a:close/>
                  <a:moveTo>
                    <a:pt x="42338" y="32863"/>
                  </a:moveTo>
                  <a:cubicBezTo>
                    <a:pt x="45512" y="32863"/>
                    <a:pt x="48684" y="34938"/>
                    <a:pt x="48726" y="39091"/>
                  </a:cubicBezTo>
                  <a:lnTo>
                    <a:pt x="48726" y="39091"/>
                  </a:lnTo>
                  <a:cubicBezTo>
                    <a:pt x="48257" y="38992"/>
                    <a:pt x="47785" y="38943"/>
                    <a:pt x="47316" y="38943"/>
                  </a:cubicBezTo>
                  <a:cubicBezTo>
                    <a:pt x="45455" y="38943"/>
                    <a:pt x="43655" y="39710"/>
                    <a:pt x="42355" y="41102"/>
                  </a:cubicBezTo>
                  <a:cubicBezTo>
                    <a:pt x="41081" y="39730"/>
                    <a:pt x="39293" y="38952"/>
                    <a:pt x="37414" y="38952"/>
                  </a:cubicBezTo>
                  <a:cubicBezTo>
                    <a:pt x="37404" y="38952"/>
                    <a:pt x="37393" y="38952"/>
                    <a:pt x="37382" y="38952"/>
                  </a:cubicBezTo>
                  <a:cubicBezTo>
                    <a:pt x="36898" y="38952"/>
                    <a:pt x="36415" y="38997"/>
                    <a:pt x="35940" y="39104"/>
                  </a:cubicBezTo>
                  <a:cubicBezTo>
                    <a:pt x="35980" y="34944"/>
                    <a:pt x="39160" y="32863"/>
                    <a:pt x="42338" y="32863"/>
                  </a:cubicBezTo>
                  <a:close/>
                  <a:moveTo>
                    <a:pt x="65648" y="32868"/>
                  </a:moveTo>
                  <a:cubicBezTo>
                    <a:pt x="68825" y="32868"/>
                    <a:pt x="72001" y="34946"/>
                    <a:pt x="72041" y="39104"/>
                  </a:cubicBezTo>
                  <a:cubicBezTo>
                    <a:pt x="71563" y="38999"/>
                    <a:pt x="71081" y="38948"/>
                    <a:pt x="70602" y="38948"/>
                  </a:cubicBezTo>
                  <a:cubicBezTo>
                    <a:pt x="68748" y="38948"/>
                    <a:pt x="66949" y="39716"/>
                    <a:pt x="65653" y="41111"/>
                  </a:cubicBezTo>
                  <a:cubicBezTo>
                    <a:pt x="64371" y="39731"/>
                    <a:pt x="62579" y="38952"/>
                    <a:pt x="60697" y="38952"/>
                  </a:cubicBezTo>
                  <a:cubicBezTo>
                    <a:pt x="60214" y="38952"/>
                    <a:pt x="59730" y="38997"/>
                    <a:pt x="59255" y="39104"/>
                  </a:cubicBezTo>
                  <a:cubicBezTo>
                    <a:pt x="59295" y="34946"/>
                    <a:pt x="62472" y="32868"/>
                    <a:pt x="65648" y="32868"/>
                  </a:cubicBezTo>
                  <a:close/>
                  <a:moveTo>
                    <a:pt x="18803" y="32968"/>
                  </a:moveTo>
                  <a:cubicBezTo>
                    <a:pt x="21386" y="32968"/>
                    <a:pt x="23968" y="34342"/>
                    <a:pt x="24864" y="37088"/>
                  </a:cubicBezTo>
                  <a:lnTo>
                    <a:pt x="24882" y="37088"/>
                  </a:lnTo>
                  <a:cubicBezTo>
                    <a:pt x="25088" y="37751"/>
                    <a:pt x="25196" y="38441"/>
                    <a:pt x="25196" y="39140"/>
                  </a:cubicBezTo>
                  <a:cubicBezTo>
                    <a:pt x="24723" y="39038"/>
                    <a:pt x="24246" y="38988"/>
                    <a:pt x="23772" y="38988"/>
                  </a:cubicBezTo>
                  <a:cubicBezTo>
                    <a:pt x="21913" y="38988"/>
                    <a:pt x="20107" y="39755"/>
                    <a:pt x="18807" y="41147"/>
                  </a:cubicBezTo>
                  <a:cubicBezTo>
                    <a:pt x="17526" y="39767"/>
                    <a:pt x="15734" y="38988"/>
                    <a:pt x="13852" y="38988"/>
                  </a:cubicBezTo>
                  <a:cubicBezTo>
                    <a:pt x="13368" y="38988"/>
                    <a:pt x="12884" y="39041"/>
                    <a:pt x="12409" y="39140"/>
                  </a:cubicBezTo>
                  <a:cubicBezTo>
                    <a:pt x="12409" y="38441"/>
                    <a:pt x="12517" y="37751"/>
                    <a:pt x="12723" y="37088"/>
                  </a:cubicBezTo>
                  <a:lnTo>
                    <a:pt x="12741" y="37088"/>
                  </a:lnTo>
                  <a:cubicBezTo>
                    <a:pt x="13637" y="34342"/>
                    <a:pt x="16220" y="32968"/>
                    <a:pt x="18803" y="32968"/>
                  </a:cubicBezTo>
                  <a:close/>
                  <a:moveTo>
                    <a:pt x="117968" y="39112"/>
                  </a:moveTo>
                  <a:cubicBezTo>
                    <a:pt x="118392" y="39112"/>
                    <a:pt x="118820" y="39151"/>
                    <a:pt x="119245" y="39230"/>
                  </a:cubicBezTo>
                  <a:cubicBezTo>
                    <a:pt x="118726" y="39848"/>
                    <a:pt x="118322" y="40565"/>
                    <a:pt x="118063" y="41326"/>
                  </a:cubicBezTo>
                  <a:lnTo>
                    <a:pt x="118063" y="41317"/>
                  </a:lnTo>
                  <a:lnTo>
                    <a:pt x="118054" y="41344"/>
                  </a:lnTo>
                  <a:cubicBezTo>
                    <a:pt x="118054" y="41353"/>
                    <a:pt x="118045" y="41362"/>
                    <a:pt x="118036" y="41380"/>
                  </a:cubicBezTo>
                  <a:cubicBezTo>
                    <a:pt x="117812" y="42061"/>
                    <a:pt x="117713" y="42787"/>
                    <a:pt x="117758" y="43504"/>
                  </a:cubicBezTo>
                  <a:cubicBezTo>
                    <a:pt x="116508" y="42200"/>
                    <a:pt x="114748" y="41362"/>
                    <a:pt x="112888" y="41362"/>
                  </a:cubicBezTo>
                  <a:cubicBezTo>
                    <a:pt x="112869" y="41362"/>
                    <a:pt x="112849" y="41362"/>
                    <a:pt x="112830" y="41362"/>
                  </a:cubicBezTo>
                  <a:cubicBezTo>
                    <a:pt x="114167" y="39915"/>
                    <a:pt x="116034" y="39112"/>
                    <a:pt x="117968" y="39112"/>
                  </a:cubicBezTo>
                  <a:close/>
                  <a:moveTo>
                    <a:pt x="130986" y="39112"/>
                  </a:moveTo>
                  <a:cubicBezTo>
                    <a:pt x="132916" y="39112"/>
                    <a:pt x="134791" y="39915"/>
                    <a:pt x="136136" y="41362"/>
                  </a:cubicBezTo>
                  <a:cubicBezTo>
                    <a:pt x="136116" y="41362"/>
                    <a:pt x="136096" y="41362"/>
                    <a:pt x="136077" y="41362"/>
                  </a:cubicBezTo>
                  <a:cubicBezTo>
                    <a:pt x="134208" y="41362"/>
                    <a:pt x="132440" y="42200"/>
                    <a:pt x="131199" y="43504"/>
                  </a:cubicBezTo>
                  <a:cubicBezTo>
                    <a:pt x="131234" y="42787"/>
                    <a:pt x="131136" y="42070"/>
                    <a:pt x="130912" y="41389"/>
                  </a:cubicBezTo>
                  <a:lnTo>
                    <a:pt x="130912" y="41380"/>
                  </a:lnTo>
                  <a:cubicBezTo>
                    <a:pt x="130912" y="41371"/>
                    <a:pt x="130903" y="41362"/>
                    <a:pt x="130903" y="41344"/>
                  </a:cubicBezTo>
                  <a:cubicBezTo>
                    <a:pt x="130894" y="41335"/>
                    <a:pt x="130903" y="41335"/>
                    <a:pt x="130894" y="41326"/>
                  </a:cubicBezTo>
                  <a:cubicBezTo>
                    <a:pt x="130625" y="40556"/>
                    <a:pt x="130231" y="39848"/>
                    <a:pt x="129711" y="39230"/>
                  </a:cubicBezTo>
                  <a:cubicBezTo>
                    <a:pt x="130135" y="39151"/>
                    <a:pt x="130562" y="39112"/>
                    <a:pt x="130986" y="39112"/>
                  </a:cubicBezTo>
                  <a:close/>
                  <a:moveTo>
                    <a:pt x="84143" y="39166"/>
                  </a:moveTo>
                  <a:cubicBezTo>
                    <a:pt x="86077" y="39166"/>
                    <a:pt x="87946" y="39968"/>
                    <a:pt x="89290" y="41416"/>
                  </a:cubicBezTo>
                  <a:cubicBezTo>
                    <a:pt x="89271" y="41416"/>
                    <a:pt x="89251" y="41416"/>
                    <a:pt x="89231" y="41416"/>
                  </a:cubicBezTo>
                  <a:cubicBezTo>
                    <a:pt x="87362" y="41416"/>
                    <a:pt x="85595" y="42254"/>
                    <a:pt x="84353" y="43557"/>
                  </a:cubicBezTo>
                  <a:cubicBezTo>
                    <a:pt x="84434" y="41963"/>
                    <a:pt x="83851" y="40457"/>
                    <a:pt x="82866" y="39283"/>
                  </a:cubicBezTo>
                  <a:cubicBezTo>
                    <a:pt x="83291" y="39204"/>
                    <a:pt x="83719" y="39166"/>
                    <a:pt x="84143" y="39166"/>
                  </a:cubicBezTo>
                  <a:close/>
                  <a:moveTo>
                    <a:pt x="94430" y="39165"/>
                  </a:moveTo>
                  <a:cubicBezTo>
                    <a:pt x="94857" y="39165"/>
                    <a:pt x="95287" y="39204"/>
                    <a:pt x="95715" y="39283"/>
                  </a:cubicBezTo>
                  <a:cubicBezTo>
                    <a:pt x="94720" y="40466"/>
                    <a:pt x="94138" y="41963"/>
                    <a:pt x="94228" y="43557"/>
                  </a:cubicBezTo>
                  <a:cubicBezTo>
                    <a:pt x="92977" y="42254"/>
                    <a:pt x="91218" y="41416"/>
                    <a:pt x="89350" y="41416"/>
                  </a:cubicBezTo>
                  <a:cubicBezTo>
                    <a:pt x="89330" y="41416"/>
                    <a:pt x="89310" y="41416"/>
                    <a:pt x="89290" y="41416"/>
                  </a:cubicBezTo>
                  <a:cubicBezTo>
                    <a:pt x="90626" y="39963"/>
                    <a:pt x="92497" y="39165"/>
                    <a:pt x="94430" y="39165"/>
                  </a:cubicBezTo>
                  <a:close/>
                  <a:moveTo>
                    <a:pt x="47493" y="39318"/>
                  </a:moveTo>
                  <a:cubicBezTo>
                    <a:pt x="47917" y="39318"/>
                    <a:pt x="48345" y="39357"/>
                    <a:pt x="48771" y="39436"/>
                  </a:cubicBezTo>
                  <a:cubicBezTo>
                    <a:pt x="48242" y="40054"/>
                    <a:pt x="47839" y="40762"/>
                    <a:pt x="47579" y="41523"/>
                  </a:cubicBezTo>
                  <a:cubicBezTo>
                    <a:pt x="47579" y="41532"/>
                    <a:pt x="47579" y="41532"/>
                    <a:pt x="47579" y="41541"/>
                  </a:cubicBezTo>
                  <a:lnTo>
                    <a:pt x="47561" y="41586"/>
                  </a:lnTo>
                  <a:cubicBezTo>
                    <a:pt x="47337" y="42267"/>
                    <a:pt x="47239" y="42984"/>
                    <a:pt x="47275" y="43710"/>
                  </a:cubicBezTo>
                  <a:cubicBezTo>
                    <a:pt x="46033" y="42406"/>
                    <a:pt x="44274" y="41568"/>
                    <a:pt x="42406" y="41568"/>
                  </a:cubicBezTo>
                  <a:cubicBezTo>
                    <a:pt x="42386" y="41568"/>
                    <a:pt x="42366" y="41568"/>
                    <a:pt x="42346" y="41568"/>
                  </a:cubicBezTo>
                  <a:cubicBezTo>
                    <a:pt x="43684" y="40121"/>
                    <a:pt x="45557" y="39318"/>
                    <a:pt x="47493" y="39318"/>
                  </a:cubicBezTo>
                  <a:close/>
                  <a:moveTo>
                    <a:pt x="60506" y="39318"/>
                  </a:moveTo>
                  <a:cubicBezTo>
                    <a:pt x="62442" y="39318"/>
                    <a:pt x="64315" y="40121"/>
                    <a:pt x="65653" y="41568"/>
                  </a:cubicBezTo>
                  <a:cubicBezTo>
                    <a:pt x="65633" y="41568"/>
                    <a:pt x="65613" y="41568"/>
                    <a:pt x="65593" y="41568"/>
                  </a:cubicBezTo>
                  <a:cubicBezTo>
                    <a:pt x="63724" y="41568"/>
                    <a:pt x="61965" y="42398"/>
                    <a:pt x="60715" y="43710"/>
                  </a:cubicBezTo>
                  <a:cubicBezTo>
                    <a:pt x="60751" y="42984"/>
                    <a:pt x="60662" y="42267"/>
                    <a:pt x="60438" y="41586"/>
                  </a:cubicBezTo>
                  <a:cubicBezTo>
                    <a:pt x="60438" y="41577"/>
                    <a:pt x="60429" y="41559"/>
                    <a:pt x="60420" y="41550"/>
                  </a:cubicBezTo>
                  <a:cubicBezTo>
                    <a:pt x="60420" y="41541"/>
                    <a:pt x="60420" y="41532"/>
                    <a:pt x="60411" y="41532"/>
                  </a:cubicBezTo>
                  <a:cubicBezTo>
                    <a:pt x="60151" y="40762"/>
                    <a:pt x="59748" y="40054"/>
                    <a:pt x="59228" y="39436"/>
                  </a:cubicBezTo>
                  <a:cubicBezTo>
                    <a:pt x="59654" y="39357"/>
                    <a:pt x="60082" y="39318"/>
                    <a:pt x="60506" y="39318"/>
                  </a:cubicBezTo>
                  <a:close/>
                  <a:moveTo>
                    <a:pt x="23963" y="39353"/>
                  </a:moveTo>
                  <a:cubicBezTo>
                    <a:pt x="24391" y="39353"/>
                    <a:pt x="24821" y="39392"/>
                    <a:pt x="25250" y="39472"/>
                  </a:cubicBezTo>
                  <a:cubicBezTo>
                    <a:pt x="24255" y="40654"/>
                    <a:pt x="23673" y="42151"/>
                    <a:pt x="23753" y="43746"/>
                  </a:cubicBezTo>
                  <a:cubicBezTo>
                    <a:pt x="22512" y="42442"/>
                    <a:pt x="20744" y="41604"/>
                    <a:pt x="18884" y="41604"/>
                  </a:cubicBezTo>
                  <a:cubicBezTo>
                    <a:pt x="18864" y="41604"/>
                    <a:pt x="18845" y="41604"/>
                    <a:pt x="18825" y="41604"/>
                  </a:cubicBezTo>
                  <a:cubicBezTo>
                    <a:pt x="18805" y="41604"/>
                    <a:pt x="18786" y="41604"/>
                    <a:pt x="18766" y="41604"/>
                  </a:cubicBezTo>
                  <a:cubicBezTo>
                    <a:pt x="16897" y="41604"/>
                    <a:pt x="15129" y="42442"/>
                    <a:pt x="13888" y="43746"/>
                  </a:cubicBezTo>
                  <a:cubicBezTo>
                    <a:pt x="13951" y="42160"/>
                    <a:pt x="13368" y="40663"/>
                    <a:pt x="12382" y="39480"/>
                  </a:cubicBezTo>
                  <a:lnTo>
                    <a:pt x="12391" y="39472"/>
                  </a:lnTo>
                  <a:cubicBezTo>
                    <a:pt x="12820" y="39392"/>
                    <a:pt x="13250" y="39353"/>
                    <a:pt x="13678" y="39353"/>
                  </a:cubicBezTo>
                  <a:cubicBezTo>
                    <a:pt x="15611" y="39353"/>
                    <a:pt x="17482" y="40150"/>
                    <a:pt x="18825" y="41595"/>
                  </a:cubicBezTo>
                  <a:cubicBezTo>
                    <a:pt x="20161" y="40150"/>
                    <a:pt x="22031" y="39353"/>
                    <a:pt x="23963" y="39353"/>
                  </a:cubicBezTo>
                  <a:close/>
                  <a:moveTo>
                    <a:pt x="107663" y="39105"/>
                  </a:moveTo>
                  <a:cubicBezTo>
                    <a:pt x="109597" y="39105"/>
                    <a:pt x="111471" y="39906"/>
                    <a:pt x="112812" y="41353"/>
                  </a:cubicBezTo>
                  <a:cubicBezTo>
                    <a:pt x="112793" y="41353"/>
                    <a:pt x="112774" y="41353"/>
                    <a:pt x="112756" y="41353"/>
                  </a:cubicBezTo>
                  <a:cubicBezTo>
                    <a:pt x="110769" y="41353"/>
                    <a:pt x="108902" y="42299"/>
                    <a:pt x="107650" y="43755"/>
                  </a:cubicBezTo>
                  <a:lnTo>
                    <a:pt x="107650" y="43755"/>
                  </a:lnTo>
                  <a:cubicBezTo>
                    <a:pt x="107803" y="42088"/>
                    <a:pt x="107211" y="40511"/>
                    <a:pt x="106172" y="39274"/>
                  </a:cubicBezTo>
                  <a:lnTo>
                    <a:pt x="106172" y="39265"/>
                  </a:lnTo>
                  <a:cubicBezTo>
                    <a:pt x="106668" y="39158"/>
                    <a:pt x="107167" y="39105"/>
                    <a:pt x="107663" y="39105"/>
                  </a:cubicBezTo>
                  <a:close/>
                  <a:moveTo>
                    <a:pt x="37187" y="39310"/>
                  </a:moveTo>
                  <a:cubicBezTo>
                    <a:pt x="39118" y="39310"/>
                    <a:pt x="40989" y="40106"/>
                    <a:pt x="42328" y="41559"/>
                  </a:cubicBezTo>
                  <a:cubicBezTo>
                    <a:pt x="42310" y="41559"/>
                    <a:pt x="42291" y="41559"/>
                    <a:pt x="42273" y="41559"/>
                  </a:cubicBezTo>
                  <a:cubicBezTo>
                    <a:pt x="40286" y="41559"/>
                    <a:pt x="38419" y="42505"/>
                    <a:pt x="37167" y="43952"/>
                  </a:cubicBezTo>
                  <a:cubicBezTo>
                    <a:pt x="37320" y="42294"/>
                    <a:pt x="36728" y="40708"/>
                    <a:pt x="35689" y="39480"/>
                  </a:cubicBezTo>
                  <a:lnTo>
                    <a:pt x="35689" y="39472"/>
                  </a:lnTo>
                  <a:cubicBezTo>
                    <a:pt x="36187" y="39363"/>
                    <a:pt x="36689" y="39310"/>
                    <a:pt x="37187" y="39310"/>
                  </a:cubicBezTo>
                  <a:close/>
                  <a:moveTo>
                    <a:pt x="124475" y="37261"/>
                  </a:moveTo>
                  <a:cubicBezTo>
                    <a:pt x="127048" y="37261"/>
                    <a:pt x="129621" y="38627"/>
                    <a:pt x="130527" y="41362"/>
                  </a:cubicBezTo>
                  <a:cubicBezTo>
                    <a:pt x="130751" y="42043"/>
                    <a:pt x="130867" y="42760"/>
                    <a:pt x="130867" y="43486"/>
                  </a:cubicBezTo>
                  <a:cubicBezTo>
                    <a:pt x="130392" y="43384"/>
                    <a:pt x="129914" y="43334"/>
                    <a:pt x="129439" y="43334"/>
                  </a:cubicBezTo>
                  <a:cubicBezTo>
                    <a:pt x="127578" y="43334"/>
                    <a:pt x="125778" y="44101"/>
                    <a:pt x="124478" y="45493"/>
                  </a:cubicBezTo>
                  <a:cubicBezTo>
                    <a:pt x="123206" y="44113"/>
                    <a:pt x="121405" y="43333"/>
                    <a:pt x="119532" y="43333"/>
                  </a:cubicBezTo>
                  <a:cubicBezTo>
                    <a:pt x="119039" y="43333"/>
                    <a:pt x="118555" y="43387"/>
                    <a:pt x="118089" y="43486"/>
                  </a:cubicBezTo>
                  <a:cubicBezTo>
                    <a:pt x="118089" y="42760"/>
                    <a:pt x="118197" y="42034"/>
                    <a:pt x="118430" y="41344"/>
                  </a:cubicBezTo>
                  <a:cubicBezTo>
                    <a:pt x="119339" y="38623"/>
                    <a:pt x="121907" y="37261"/>
                    <a:pt x="124475" y="37261"/>
                  </a:cubicBezTo>
                  <a:close/>
                  <a:moveTo>
                    <a:pt x="77632" y="37306"/>
                  </a:moveTo>
                  <a:cubicBezTo>
                    <a:pt x="80806" y="37306"/>
                    <a:pt x="83980" y="39382"/>
                    <a:pt x="84022" y="43538"/>
                  </a:cubicBezTo>
                  <a:lnTo>
                    <a:pt x="84022" y="43538"/>
                  </a:lnTo>
                  <a:cubicBezTo>
                    <a:pt x="83549" y="43437"/>
                    <a:pt x="83074" y="43388"/>
                    <a:pt x="82603" y="43388"/>
                  </a:cubicBezTo>
                  <a:cubicBezTo>
                    <a:pt x="80742" y="43388"/>
                    <a:pt x="78941" y="44154"/>
                    <a:pt x="77642" y="45547"/>
                  </a:cubicBezTo>
                  <a:cubicBezTo>
                    <a:pt x="76360" y="44167"/>
                    <a:pt x="74568" y="43387"/>
                    <a:pt x="72687" y="43387"/>
                  </a:cubicBezTo>
                  <a:cubicBezTo>
                    <a:pt x="72203" y="43387"/>
                    <a:pt x="71719" y="43441"/>
                    <a:pt x="71244" y="43540"/>
                  </a:cubicBezTo>
                  <a:cubicBezTo>
                    <a:pt x="71280" y="39385"/>
                    <a:pt x="74456" y="37306"/>
                    <a:pt x="77632" y="37306"/>
                  </a:cubicBezTo>
                  <a:close/>
                  <a:moveTo>
                    <a:pt x="100947" y="37306"/>
                  </a:moveTo>
                  <a:cubicBezTo>
                    <a:pt x="104122" y="37306"/>
                    <a:pt x="107296" y="39383"/>
                    <a:pt x="107337" y="43540"/>
                  </a:cubicBezTo>
                  <a:cubicBezTo>
                    <a:pt x="106864" y="43438"/>
                    <a:pt x="106386" y="43388"/>
                    <a:pt x="105913" y="43388"/>
                  </a:cubicBezTo>
                  <a:cubicBezTo>
                    <a:pt x="104054" y="43388"/>
                    <a:pt x="102249" y="44154"/>
                    <a:pt x="100957" y="45547"/>
                  </a:cubicBezTo>
                  <a:cubicBezTo>
                    <a:pt x="99676" y="44167"/>
                    <a:pt x="97883" y="43387"/>
                    <a:pt x="96002" y="43387"/>
                  </a:cubicBezTo>
                  <a:cubicBezTo>
                    <a:pt x="95518" y="43387"/>
                    <a:pt x="95034" y="43441"/>
                    <a:pt x="94559" y="43540"/>
                  </a:cubicBezTo>
                  <a:cubicBezTo>
                    <a:pt x="94595" y="39385"/>
                    <a:pt x="97771" y="37306"/>
                    <a:pt x="100947" y="37306"/>
                  </a:cubicBezTo>
                  <a:close/>
                  <a:moveTo>
                    <a:pt x="54009" y="37465"/>
                  </a:moveTo>
                  <a:cubicBezTo>
                    <a:pt x="56582" y="37465"/>
                    <a:pt x="59156" y="38830"/>
                    <a:pt x="60061" y="41559"/>
                  </a:cubicBezTo>
                  <a:cubicBezTo>
                    <a:pt x="60285" y="42249"/>
                    <a:pt x="60393" y="42966"/>
                    <a:pt x="60393" y="43692"/>
                  </a:cubicBezTo>
                  <a:cubicBezTo>
                    <a:pt x="59920" y="43590"/>
                    <a:pt x="59442" y="43540"/>
                    <a:pt x="58969" y="43540"/>
                  </a:cubicBezTo>
                  <a:cubicBezTo>
                    <a:pt x="57110" y="43540"/>
                    <a:pt x="55305" y="44307"/>
                    <a:pt x="54013" y="45699"/>
                  </a:cubicBezTo>
                  <a:cubicBezTo>
                    <a:pt x="52739" y="44318"/>
                    <a:pt x="50951" y="43539"/>
                    <a:pt x="49072" y="43539"/>
                  </a:cubicBezTo>
                  <a:cubicBezTo>
                    <a:pt x="49061" y="43539"/>
                    <a:pt x="49051" y="43540"/>
                    <a:pt x="49040" y="43540"/>
                  </a:cubicBezTo>
                  <a:cubicBezTo>
                    <a:pt x="48556" y="43540"/>
                    <a:pt x="48072" y="43593"/>
                    <a:pt x="47597" y="43692"/>
                  </a:cubicBezTo>
                  <a:cubicBezTo>
                    <a:pt x="47597" y="42966"/>
                    <a:pt x="47714" y="42249"/>
                    <a:pt x="47938" y="41559"/>
                  </a:cubicBezTo>
                  <a:lnTo>
                    <a:pt x="47956" y="41550"/>
                  </a:lnTo>
                  <a:cubicBezTo>
                    <a:pt x="48865" y="38827"/>
                    <a:pt x="51437" y="37465"/>
                    <a:pt x="54009" y="37465"/>
                  </a:cubicBezTo>
                  <a:close/>
                  <a:moveTo>
                    <a:pt x="7163" y="37500"/>
                  </a:moveTo>
                  <a:cubicBezTo>
                    <a:pt x="10339" y="37500"/>
                    <a:pt x="13516" y="39579"/>
                    <a:pt x="13556" y="43737"/>
                  </a:cubicBezTo>
                  <a:cubicBezTo>
                    <a:pt x="13079" y="43632"/>
                    <a:pt x="12598" y="43582"/>
                    <a:pt x="12120" y="43582"/>
                  </a:cubicBezTo>
                  <a:cubicBezTo>
                    <a:pt x="10263" y="43582"/>
                    <a:pt x="8460" y="44350"/>
                    <a:pt x="7163" y="45739"/>
                  </a:cubicBezTo>
                  <a:lnTo>
                    <a:pt x="7163" y="45739"/>
                  </a:lnTo>
                  <a:cubicBezTo>
                    <a:pt x="5882" y="44362"/>
                    <a:pt x="4092" y="43584"/>
                    <a:pt x="2212" y="43584"/>
                  </a:cubicBezTo>
                  <a:cubicBezTo>
                    <a:pt x="1728" y="43584"/>
                    <a:pt x="1245" y="43638"/>
                    <a:pt x="770" y="43737"/>
                  </a:cubicBezTo>
                  <a:cubicBezTo>
                    <a:pt x="810" y="39579"/>
                    <a:pt x="3987" y="37500"/>
                    <a:pt x="7163" y="37500"/>
                  </a:cubicBezTo>
                  <a:close/>
                  <a:moveTo>
                    <a:pt x="30463" y="37509"/>
                  </a:moveTo>
                  <a:cubicBezTo>
                    <a:pt x="33636" y="37509"/>
                    <a:pt x="36811" y="39587"/>
                    <a:pt x="36854" y="43742"/>
                  </a:cubicBezTo>
                  <a:lnTo>
                    <a:pt x="36854" y="43742"/>
                  </a:lnTo>
                  <a:cubicBezTo>
                    <a:pt x="36384" y="43642"/>
                    <a:pt x="35912" y="43594"/>
                    <a:pt x="35443" y="43594"/>
                  </a:cubicBezTo>
                  <a:cubicBezTo>
                    <a:pt x="33580" y="43594"/>
                    <a:pt x="31775" y="44360"/>
                    <a:pt x="30483" y="45753"/>
                  </a:cubicBezTo>
                  <a:cubicBezTo>
                    <a:pt x="29201" y="44373"/>
                    <a:pt x="27409" y="43593"/>
                    <a:pt x="25528" y="43593"/>
                  </a:cubicBezTo>
                  <a:cubicBezTo>
                    <a:pt x="25044" y="43593"/>
                    <a:pt x="24560" y="43638"/>
                    <a:pt x="24085" y="43746"/>
                  </a:cubicBezTo>
                  <a:cubicBezTo>
                    <a:pt x="24116" y="39588"/>
                    <a:pt x="27288" y="37509"/>
                    <a:pt x="30463" y="37509"/>
                  </a:cubicBezTo>
                  <a:close/>
                  <a:moveTo>
                    <a:pt x="119327" y="43718"/>
                  </a:moveTo>
                  <a:cubicBezTo>
                    <a:pt x="121267" y="43718"/>
                    <a:pt x="123141" y="44520"/>
                    <a:pt x="124478" y="45968"/>
                  </a:cubicBezTo>
                  <a:cubicBezTo>
                    <a:pt x="124458" y="45968"/>
                    <a:pt x="124439" y="45968"/>
                    <a:pt x="124419" y="45968"/>
                  </a:cubicBezTo>
                  <a:cubicBezTo>
                    <a:pt x="122550" y="45968"/>
                    <a:pt x="120782" y="46806"/>
                    <a:pt x="119541" y="48109"/>
                  </a:cubicBezTo>
                  <a:cubicBezTo>
                    <a:pt x="119622" y="46514"/>
                    <a:pt x="119039" y="45018"/>
                    <a:pt x="118045" y="43835"/>
                  </a:cubicBezTo>
                  <a:cubicBezTo>
                    <a:pt x="118472" y="43756"/>
                    <a:pt x="118901" y="43718"/>
                    <a:pt x="119327" y="43718"/>
                  </a:cubicBezTo>
                  <a:close/>
                  <a:moveTo>
                    <a:pt x="129624" y="43718"/>
                  </a:moveTo>
                  <a:cubicBezTo>
                    <a:pt x="130049" y="43718"/>
                    <a:pt x="130477" y="43756"/>
                    <a:pt x="130903" y="43835"/>
                  </a:cubicBezTo>
                  <a:cubicBezTo>
                    <a:pt x="129908" y="45018"/>
                    <a:pt x="129326" y="46523"/>
                    <a:pt x="129415" y="48109"/>
                  </a:cubicBezTo>
                  <a:cubicBezTo>
                    <a:pt x="128165" y="46806"/>
                    <a:pt x="126397" y="45968"/>
                    <a:pt x="124537" y="45968"/>
                  </a:cubicBezTo>
                  <a:cubicBezTo>
                    <a:pt x="124517" y="45968"/>
                    <a:pt x="124498" y="45968"/>
                    <a:pt x="124478" y="45968"/>
                  </a:cubicBezTo>
                  <a:cubicBezTo>
                    <a:pt x="125815" y="44520"/>
                    <a:pt x="127689" y="43718"/>
                    <a:pt x="129624" y="43718"/>
                  </a:cubicBezTo>
                  <a:close/>
                  <a:moveTo>
                    <a:pt x="82779" y="43762"/>
                  </a:moveTo>
                  <a:cubicBezTo>
                    <a:pt x="83204" y="43762"/>
                    <a:pt x="83632" y="43801"/>
                    <a:pt x="84057" y="43880"/>
                  </a:cubicBezTo>
                  <a:cubicBezTo>
                    <a:pt x="83063" y="45063"/>
                    <a:pt x="82480" y="46559"/>
                    <a:pt x="82561" y="48154"/>
                  </a:cubicBezTo>
                  <a:cubicBezTo>
                    <a:pt x="81320" y="46851"/>
                    <a:pt x="79552" y="46012"/>
                    <a:pt x="77683" y="46012"/>
                  </a:cubicBezTo>
                  <a:cubicBezTo>
                    <a:pt x="77666" y="46012"/>
                    <a:pt x="77650" y="46012"/>
                    <a:pt x="77633" y="46013"/>
                  </a:cubicBezTo>
                  <a:lnTo>
                    <a:pt x="77633" y="46013"/>
                  </a:lnTo>
                  <a:cubicBezTo>
                    <a:pt x="78970" y="44565"/>
                    <a:pt x="80844" y="43762"/>
                    <a:pt x="82779" y="43762"/>
                  </a:cubicBezTo>
                  <a:close/>
                  <a:moveTo>
                    <a:pt x="59124" y="43911"/>
                  </a:moveTo>
                  <a:cubicBezTo>
                    <a:pt x="59554" y="43911"/>
                    <a:pt x="59988" y="43951"/>
                    <a:pt x="60420" y="44032"/>
                  </a:cubicBezTo>
                  <a:cubicBezTo>
                    <a:pt x="59425" y="45224"/>
                    <a:pt x="58843" y="46721"/>
                    <a:pt x="58932" y="48316"/>
                  </a:cubicBezTo>
                  <a:lnTo>
                    <a:pt x="58923" y="48307"/>
                  </a:lnTo>
                  <a:cubicBezTo>
                    <a:pt x="57682" y="47003"/>
                    <a:pt x="55914" y="46165"/>
                    <a:pt x="54045" y="46165"/>
                  </a:cubicBezTo>
                  <a:cubicBezTo>
                    <a:pt x="54026" y="46165"/>
                    <a:pt x="54006" y="46165"/>
                    <a:pt x="53986" y="46165"/>
                  </a:cubicBezTo>
                  <a:cubicBezTo>
                    <a:pt x="53966" y="46165"/>
                    <a:pt x="53947" y="46165"/>
                    <a:pt x="53927" y="46165"/>
                  </a:cubicBezTo>
                  <a:cubicBezTo>
                    <a:pt x="52067" y="46165"/>
                    <a:pt x="50299" y="47003"/>
                    <a:pt x="49049" y="48307"/>
                  </a:cubicBezTo>
                  <a:cubicBezTo>
                    <a:pt x="49138" y="46712"/>
                    <a:pt x="48556" y="45206"/>
                    <a:pt x="47561" y="44032"/>
                  </a:cubicBezTo>
                  <a:cubicBezTo>
                    <a:pt x="47990" y="43953"/>
                    <a:pt x="48420" y="43914"/>
                    <a:pt x="48848" y="43914"/>
                  </a:cubicBezTo>
                  <a:cubicBezTo>
                    <a:pt x="50781" y="43914"/>
                    <a:pt x="52652" y="44711"/>
                    <a:pt x="53995" y="46156"/>
                  </a:cubicBezTo>
                  <a:cubicBezTo>
                    <a:pt x="55328" y="44713"/>
                    <a:pt x="57194" y="43911"/>
                    <a:pt x="59124" y="43911"/>
                  </a:cubicBezTo>
                  <a:close/>
                  <a:moveTo>
                    <a:pt x="25317" y="43968"/>
                  </a:moveTo>
                  <a:cubicBezTo>
                    <a:pt x="27250" y="43968"/>
                    <a:pt x="29122" y="44764"/>
                    <a:pt x="30465" y="46210"/>
                  </a:cubicBezTo>
                  <a:lnTo>
                    <a:pt x="30465" y="46210"/>
                  </a:lnTo>
                  <a:cubicBezTo>
                    <a:pt x="30462" y="46210"/>
                    <a:pt x="30459" y="46210"/>
                    <a:pt x="30456" y="46210"/>
                  </a:cubicBezTo>
                  <a:cubicBezTo>
                    <a:pt x="30446" y="46210"/>
                    <a:pt x="30436" y="46210"/>
                    <a:pt x="30426" y="46210"/>
                  </a:cubicBezTo>
                  <a:cubicBezTo>
                    <a:pt x="28546" y="46210"/>
                    <a:pt x="26775" y="47041"/>
                    <a:pt x="25519" y="48351"/>
                  </a:cubicBezTo>
                  <a:cubicBezTo>
                    <a:pt x="25608" y="46765"/>
                    <a:pt x="25026" y="45269"/>
                    <a:pt x="24031" y="44086"/>
                  </a:cubicBezTo>
                  <a:cubicBezTo>
                    <a:pt x="24460" y="44007"/>
                    <a:pt x="24890" y="43968"/>
                    <a:pt x="25317" y="43968"/>
                  </a:cubicBezTo>
                  <a:close/>
                  <a:moveTo>
                    <a:pt x="106094" y="43751"/>
                  </a:moveTo>
                  <a:cubicBezTo>
                    <a:pt x="106570" y="43751"/>
                    <a:pt x="107049" y="43799"/>
                    <a:pt x="107525" y="43898"/>
                  </a:cubicBezTo>
                  <a:cubicBezTo>
                    <a:pt x="106512" y="45161"/>
                    <a:pt x="105939" y="46747"/>
                    <a:pt x="106127" y="48423"/>
                  </a:cubicBezTo>
                  <a:lnTo>
                    <a:pt x="106118" y="48414"/>
                  </a:lnTo>
                  <a:cubicBezTo>
                    <a:pt x="104866" y="46958"/>
                    <a:pt x="102990" y="46012"/>
                    <a:pt x="100995" y="46012"/>
                  </a:cubicBezTo>
                  <a:cubicBezTo>
                    <a:pt x="100976" y="46012"/>
                    <a:pt x="100958" y="46013"/>
                    <a:pt x="100939" y="46013"/>
                  </a:cubicBezTo>
                  <a:cubicBezTo>
                    <a:pt x="100919" y="46012"/>
                    <a:pt x="100899" y="46012"/>
                    <a:pt x="100879" y="46012"/>
                  </a:cubicBezTo>
                  <a:cubicBezTo>
                    <a:pt x="99020" y="46012"/>
                    <a:pt x="97252" y="46842"/>
                    <a:pt x="96011" y="48154"/>
                  </a:cubicBezTo>
                  <a:cubicBezTo>
                    <a:pt x="96091" y="46559"/>
                    <a:pt x="95509" y="45054"/>
                    <a:pt x="94514" y="43880"/>
                  </a:cubicBezTo>
                  <a:cubicBezTo>
                    <a:pt x="94946" y="43798"/>
                    <a:pt x="95380" y="43758"/>
                    <a:pt x="95811" y="43758"/>
                  </a:cubicBezTo>
                  <a:cubicBezTo>
                    <a:pt x="97740" y="43758"/>
                    <a:pt x="99607" y="44561"/>
                    <a:pt x="100948" y="46004"/>
                  </a:cubicBezTo>
                  <a:cubicBezTo>
                    <a:pt x="102286" y="44551"/>
                    <a:pt x="104160" y="43751"/>
                    <a:pt x="106094" y="43751"/>
                  </a:cubicBezTo>
                  <a:close/>
                  <a:moveTo>
                    <a:pt x="70812" y="39306"/>
                  </a:moveTo>
                  <a:cubicBezTo>
                    <a:pt x="71289" y="39306"/>
                    <a:pt x="71770" y="39355"/>
                    <a:pt x="72248" y="39454"/>
                  </a:cubicBezTo>
                  <a:cubicBezTo>
                    <a:pt x="71271" y="40699"/>
                    <a:pt x="70742" y="42276"/>
                    <a:pt x="70939" y="43925"/>
                  </a:cubicBezTo>
                  <a:cubicBezTo>
                    <a:pt x="71449" y="43811"/>
                    <a:pt x="71962" y="43756"/>
                    <a:pt x="72472" y="43756"/>
                  </a:cubicBezTo>
                  <a:cubicBezTo>
                    <a:pt x="74409" y="43756"/>
                    <a:pt x="76285" y="44558"/>
                    <a:pt x="77633" y="46013"/>
                  </a:cubicBezTo>
                  <a:lnTo>
                    <a:pt x="77633" y="46013"/>
                  </a:lnTo>
                  <a:cubicBezTo>
                    <a:pt x="77630" y="46013"/>
                    <a:pt x="77627" y="46013"/>
                    <a:pt x="77624" y="46013"/>
                  </a:cubicBezTo>
                  <a:cubicBezTo>
                    <a:pt x="77606" y="46013"/>
                    <a:pt x="77588" y="46012"/>
                    <a:pt x="77570" y="46012"/>
                  </a:cubicBezTo>
                  <a:cubicBezTo>
                    <a:pt x="75529" y="46012"/>
                    <a:pt x="73598" y="47021"/>
                    <a:pt x="72346" y="48540"/>
                  </a:cubicBezTo>
                  <a:cubicBezTo>
                    <a:pt x="72703" y="44850"/>
                    <a:pt x="69416" y="41568"/>
                    <a:pt x="65713" y="41568"/>
                  </a:cubicBezTo>
                  <a:cubicBezTo>
                    <a:pt x="65693" y="41568"/>
                    <a:pt x="65673" y="41568"/>
                    <a:pt x="65653" y="41568"/>
                  </a:cubicBezTo>
                  <a:lnTo>
                    <a:pt x="65653" y="41559"/>
                  </a:lnTo>
                  <a:cubicBezTo>
                    <a:pt x="66997" y="40107"/>
                    <a:pt x="68873" y="39306"/>
                    <a:pt x="70812" y="39306"/>
                  </a:cubicBezTo>
                  <a:close/>
                  <a:moveTo>
                    <a:pt x="35618" y="43957"/>
                  </a:moveTo>
                  <a:cubicBezTo>
                    <a:pt x="36091" y="43957"/>
                    <a:pt x="36568" y="44006"/>
                    <a:pt x="37042" y="44104"/>
                  </a:cubicBezTo>
                  <a:cubicBezTo>
                    <a:pt x="36020" y="45350"/>
                    <a:pt x="35456" y="46945"/>
                    <a:pt x="35635" y="48620"/>
                  </a:cubicBezTo>
                  <a:cubicBezTo>
                    <a:pt x="34383" y="47164"/>
                    <a:pt x="32507" y="46210"/>
                    <a:pt x="30511" y="46210"/>
                  </a:cubicBezTo>
                  <a:cubicBezTo>
                    <a:pt x="30496" y="46210"/>
                    <a:pt x="30480" y="46210"/>
                    <a:pt x="30465" y="46210"/>
                  </a:cubicBezTo>
                  <a:lnTo>
                    <a:pt x="30465" y="46210"/>
                  </a:lnTo>
                  <a:cubicBezTo>
                    <a:pt x="31804" y="44762"/>
                    <a:pt x="33682" y="43957"/>
                    <a:pt x="35618" y="43957"/>
                  </a:cubicBezTo>
                  <a:close/>
                  <a:moveTo>
                    <a:pt x="112822" y="41864"/>
                  </a:moveTo>
                  <a:cubicBezTo>
                    <a:pt x="115997" y="41864"/>
                    <a:pt x="119174" y="43943"/>
                    <a:pt x="119218" y="48100"/>
                  </a:cubicBezTo>
                  <a:cubicBezTo>
                    <a:pt x="118743" y="47999"/>
                    <a:pt x="118265" y="47949"/>
                    <a:pt x="117790" y="47949"/>
                  </a:cubicBezTo>
                  <a:cubicBezTo>
                    <a:pt x="115926" y="47949"/>
                    <a:pt x="114120" y="48715"/>
                    <a:pt x="112821" y="50108"/>
                  </a:cubicBezTo>
                  <a:cubicBezTo>
                    <a:pt x="111548" y="48728"/>
                    <a:pt x="109756" y="47948"/>
                    <a:pt x="107874" y="47948"/>
                  </a:cubicBezTo>
                  <a:cubicBezTo>
                    <a:pt x="107391" y="47948"/>
                    <a:pt x="106907" y="48002"/>
                    <a:pt x="106432" y="48100"/>
                  </a:cubicBezTo>
                  <a:cubicBezTo>
                    <a:pt x="106472" y="43943"/>
                    <a:pt x="109646" y="41864"/>
                    <a:pt x="112822" y="41864"/>
                  </a:cubicBezTo>
                  <a:close/>
                  <a:moveTo>
                    <a:pt x="136132" y="41864"/>
                  </a:moveTo>
                  <a:cubicBezTo>
                    <a:pt x="139308" y="41864"/>
                    <a:pt x="142484" y="43943"/>
                    <a:pt x="142525" y="48100"/>
                  </a:cubicBezTo>
                  <a:cubicBezTo>
                    <a:pt x="142051" y="47999"/>
                    <a:pt x="141574" y="47949"/>
                    <a:pt x="141100" y="47949"/>
                  </a:cubicBezTo>
                  <a:cubicBezTo>
                    <a:pt x="139242" y="47949"/>
                    <a:pt x="137437" y="48715"/>
                    <a:pt x="136145" y="50108"/>
                  </a:cubicBezTo>
                  <a:cubicBezTo>
                    <a:pt x="134863" y="48728"/>
                    <a:pt x="133071" y="47948"/>
                    <a:pt x="131190" y="47948"/>
                  </a:cubicBezTo>
                  <a:cubicBezTo>
                    <a:pt x="130706" y="47948"/>
                    <a:pt x="130222" y="48002"/>
                    <a:pt x="129747" y="48100"/>
                  </a:cubicBezTo>
                  <a:cubicBezTo>
                    <a:pt x="129783" y="43943"/>
                    <a:pt x="132957" y="41864"/>
                    <a:pt x="136132" y="41864"/>
                  </a:cubicBezTo>
                  <a:close/>
                  <a:moveTo>
                    <a:pt x="89293" y="41912"/>
                  </a:moveTo>
                  <a:cubicBezTo>
                    <a:pt x="92468" y="41912"/>
                    <a:pt x="95642" y="43988"/>
                    <a:pt x="95679" y="48143"/>
                  </a:cubicBezTo>
                  <a:lnTo>
                    <a:pt x="95679" y="48143"/>
                  </a:lnTo>
                  <a:cubicBezTo>
                    <a:pt x="95207" y="48043"/>
                    <a:pt x="94732" y="47994"/>
                    <a:pt x="94260" y="47994"/>
                  </a:cubicBezTo>
                  <a:cubicBezTo>
                    <a:pt x="92399" y="47994"/>
                    <a:pt x="90599" y="48760"/>
                    <a:pt x="89299" y="50152"/>
                  </a:cubicBezTo>
                  <a:cubicBezTo>
                    <a:pt x="88018" y="48773"/>
                    <a:pt x="86226" y="47993"/>
                    <a:pt x="84344" y="47993"/>
                  </a:cubicBezTo>
                  <a:cubicBezTo>
                    <a:pt x="83860" y="47993"/>
                    <a:pt x="83376" y="48047"/>
                    <a:pt x="82902" y="48145"/>
                  </a:cubicBezTo>
                  <a:cubicBezTo>
                    <a:pt x="82937" y="43991"/>
                    <a:pt x="86116" y="41912"/>
                    <a:pt x="89293" y="41912"/>
                  </a:cubicBezTo>
                  <a:close/>
                  <a:moveTo>
                    <a:pt x="42335" y="42067"/>
                  </a:moveTo>
                  <a:cubicBezTo>
                    <a:pt x="45509" y="42067"/>
                    <a:pt x="48681" y="44143"/>
                    <a:pt x="48726" y="48298"/>
                  </a:cubicBezTo>
                  <a:lnTo>
                    <a:pt x="48726" y="48298"/>
                  </a:lnTo>
                  <a:cubicBezTo>
                    <a:pt x="48251" y="48196"/>
                    <a:pt x="47772" y="48146"/>
                    <a:pt x="47298" y="48146"/>
                  </a:cubicBezTo>
                  <a:cubicBezTo>
                    <a:pt x="45434" y="48146"/>
                    <a:pt x="43630" y="48912"/>
                    <a:pt x="42337" y="50305"/>
                  </a:cubicBezTo>
                  <a:cubicBezTo>
                    <a:pt x="41056" y="48925"/>
                    <a:pt x="39264" y="48145"/>
                    <a:pt x="37382" y="48145"/>
                  </a:cubicBezTo>
                  <a:cubicBezTo>
                    <a:pt x="36898" y="48145"/>
                    <a:pt x="36415" y="48199"/>
                    <a:pt x="35940" y="48307"/>
                  </a:cubicBezTo>
                  <a:cubicBezTo>
                    <a:pt x="35980" y="44148"/>
                    <a:pt x="39158" y="42067"/>
                    <a:pt x="42335" y="42067"/>
                  </a:cubicBezTo>
                  <a:close/>
                  <a:moveTo>
                    <a:pt x="65651" y="42067"/>
                  </a:moveTo>
                  <a:cubicBezTo>
                    <a:pt x="68826" y="42067"/>
                    <a:pt x="72001" y="44146"/>
                    <a:pt x="72041" y="48307"/>
                  </a:cubicBezTo>
                  <a:cubicBezTo>
                    <a:pt x="71563" y="48202"/>
                    <a:pt x="71080" y="48150"/>
                    <a:pt x="70601" y="48150"/>
                  </a:cubicBezTo>
                  <a:cubicBezTo>
                    <a:pt x="68748" y="48150"/>
                    <a:pt x="66948" y="48916"/>
                    <a:pt x="65653" y="50305"/>
                  </a:cubicBezTo>
                  <a:cubicBezTo>
                    <a:pt x="64371" y="48934"/>
                    <a:pt x="62579" y="48145"/>
                    <a:pt x="60697" y="48145"/>
                  </a:cubicBezTo>
                  <a:cubicBezTo>
                    <a:pt x="60214" y="48145"/>
                    <a:pt x="59730" y="48199"/>
                    <a:pt x="59255" y="48307"/>
                  </a:cubicBezTo>
                  <a:cubicBezTo>
                    <a:pt x="59295" y="44148"/>
                    <a:pt x="62473" y="42067"/>
                    <a:pt x="65651" y="42067"/>
                  </a:cubicBezTo>
                  <a:close/>
                  <a:moveTo>
                    <a:pt x="18806" y="42117"/>
                  </a:moveTo>
                  <a:cubicBezTo>
                    <a:pt x="21981" y="42117"/>
                    <a:pt x="25156" y="44198"/>
                    <a:pt x="25196" y="48360"/>
                  </a:cubicBezTo>
                  <a:cubicBezTo>
                    <a:pt x="24717" y="48255"/>
                    <a:pt x="24234" y="48204"/>
                    <a:pt x="23755" y="48204"/>
                  </a:cubicBezTo>
                  <a:cubicBezTo>
                    <a:pt x="21902" y="48204"/>
                    <a:pt x="20103" y="48970"/>
                    <a:pt x="18807" y="50359"/>
                  </a:cubicBezTo>
                  <a:cubicBezTo>
                    <a:pt x="17526" y="48988"/>
                    <a:pt x="15734" y="48199"/>
                    <a:pt x="13852" y="48199"/>
                  </a:cubicBezTo>
                  <a:cubicBezTo>
                    <a:pt x="13368" y="48199"/>
                    <a:pt x="12884" y="48253"/>
                    <a:pt x="12409" y="48360"/>
                  </a:cubicBezTo>
                  <a:cubicBezTo>
                    <a:pt x="12454" y="44198"/>
                    <a:pt x="15631" y="42117"/>
                    <a:pt x="18806" y="42117"/>
                  </a:cubicBezTo>
                  <a:close/>
                  <a:moveTo>
                    <a:pt x="117967" y="48323"/>
                  </a:moveTo>
                  <a:cubicBezTo>
                    <a:pt x="118392" y="48323"/>
                    <a:pt x="118820" y="48362"/>
                    <a:pt x="119245" y="48441"/>
                  </a:cubicBezTo>
                  <a:cubicBezTo>
                    <a:pt x="118253" y="49621"/>
                    <a:pt x="117671" y="51114"/>
                    <a:pt x="117757" y="52706"/>
                  </a:cubicBezTo>
                  <a:lnTo>
                    <a:pt x="117757" y="52706"/>
                  </a:lnTo>
                  <a:cubicBezTo>
                    <a:pt x="116507" y="51403"/>
                    <a:pt x="114740" y="50573"/>
                    <a:pt x="112880" y="50573"/>
                  </a:cubicBezTo>
                  <a:cubicBezTo>
                    <a:pt x="112860" y="50573"/>
                    <a:pt x="112840" y="50573"/>
                    <a:pt x="112821" y="50574"/>
                  </a:cubicBezTo>
                  <a:cubicBezTo>
                    <a:pt x="114158" y="49126"/>
                    <a:pt x="116031" y="48323"/>
                    <a:pt x="117967" y="48323"/>
                  </a:cubicBezTo>
                  <a:close/>
                  <a:moveTo>
                    <a:pt x="130990" y="48323"/>
                  </a:moveTo>
                  <a:cubicBezTo>
                    <a:pt x="132925" y="48323"/>
                    <a:pt x="134799" y="49126"/>
                    <a:pt x="136136" y="50574"/>
                  </a:cubicBezTo>
                  <a:cubicBezTo>
                    <a:pt x="136116" y="50573"/>
                    <a:pt x="136096" y="50573"/>
                    <a:pt x="136077" y="50573"/>
                  </a:cubicBezTo>
                  <a:cubicBezTo>
                    <a:pt x="134208" y="50573"/>
                    <a:pt x="132440" y="51412"/>
                    <a:pt x="131199" y="52715"/>
                  </a:cubicBezTo>
                  <a:cubicBezTo>
                    <a:pt x="131279" y="51120"/>
                    <a:pt x="130697" y="49624"/>
                    <a:pt x="129711" y="48441"/>
                  </a:cubicBezTo>
                  <a:cubicBezTo>
                    <a:pt x="130137" y="48362"/>
                    <a:pt x="130565" y="48323"/>
                    <a:pt x="130990" y="48323"/>
                  </a:cubicBezTo>
                  <a:close/>
                  <a:moveTo>
                    <a:pt x="94437" y="48359"/>
                  </a:moveTo>
                  <a:cubicBezTo>
                    <a:pt x="94862" y="48359"/>
                    <a:pt x="95289" y="48398"/>
                    <a:pt x="95715" y="48477"/>
                  </a:cubicBezTo>
                  <a:cubicBezTo>
                    <a:pt x="94722" y="49666"/>
                    <a:pt x="94140" y="51168"/>
                    <a:pt x="94227" y="52750"/>
                  </a:cubicBezTo>
                  <a:lnTo>
                    <a:pt x="94227" y="52750"/>
                  </a:lnTo>
                  <a:cubicBezTo>
                    <a:pt x="92986" y="51447"/>
                    <a:pt x="91219" y="50618"/>
                    <a:pt x="89350" y="50618"/>
                  </a:cubicBezTo>
                  <a:cubicBezTo>
                    <a:pt x="89330" y="50618"/>
                    <a:pt x="89310" y="50618"/>
                    <a:pt x="89290" y="50618"/>
                  </a:cubicBezTo>
                  <a:cubicBezTo>
                    <a:pt x="89270" y="50618"/>
                    <a:pt x="89250" y="50618"/>
                    <a:pt x="89231" y="50618"/>
                  </a:cubicBezTo>
                  <a:cubicBezTo>
                    <a:pt x="87362" y="50618"/>
                    <a:pt x="85603" y="51448"/>
                    <a:pt x="84353" y="52751"/>
                  </a:cubicBezTo>
                  <a:cubicBezTo>
                    <a:pt x="84443" y="51165"/>
                    <a:pt x="83860" y="49660"/>
                    <a:pt x="82866" y="48477"/>
                  </a:cubicBezTo>
                  <a:cubicBezTo>
                    <a:pt x="83291" y="48398"/>
                    <a:pt x="83719" y="48359"/>
                    <a:pt x="84144" y="48359"/>
                  </a:cubicBezTo>
                  <a:cubicBezTo>
                    <a:pt x="86080" y="48359"/>
                    <a:pt x="87955" y="49162"/>
                    <a:pt x="89299" y="50609"/>
                  </a:cubicBezTo>
                  <a:cubicBezTo>
                    <a:pt x="90637" y="49162"/>
                    <a:pt x="92504" y="48359"/>
                    <a:pt x="94437" y="48359"/>
                  </a:cubicBezTo>
                  <a:close/>
                  <a:moveTo>
                    <a:pt x="47485" y="48520"/>
                  </a:moveTo>
                  <a:cubicBezTo>
                    <a:pt x="47909" y="48520"/>
                    <a:pt x="48337" y="48559"/>
                    <a:pt x="48762" y="48638"/>
                  </a:cubicBezTo>
                  <a:cubicBezTo>
                    <a:pt x="47767" y="49821"/>
                    <a:pt x="47185" y="51326"/>
                    <a:pt x="47275" y="52912"/>
                  </a:cubicBezTo>
                  <a:cubicBezTo>
                    <a:pt x="46025" y="51609"/>
                    <a:pt x="44257" y="50779"/>
                    <a:pt x="42397" y="50779"/>
                  </a:cubicBezTo>
                  <a:cubicBezTo>
                    <a:pt x="42377" y="50779"/>
                    <a:pt x="42357" y="50779"/>
                    <a:pt x="42337" y="50780"/>
                  </a:cubicBezTo>
                  <a:cubicBezTo>
                    <a:pt x="43675" y="49325"/>
                    <a:pt x="45549" y="48520"/>
                    <a:pt x="47485" y="48520"/>
                  </a:cubicBezTo>
                  <a:close/>
                  <a:moveTo>
                    <a:pt x="60501" y="48529"/>
                  </a:moveTo>
                  <a:cubicBezTo>
                    <a:pt x="62439" y="48529"/>
                    <a:pt x="64308" y="49332"/>
                    <a:pt x="65653" y="50780"/>
                  </a:cubicBezTo>
                  <a:cubicBezTo>
                    <a:pt x="65633" y="50779"/>
                    <a:pt x="65613" y="50779"/>
                    <a:pt x="65593" y="50779"/>
                  </a:cubicBezTo>
                  <a:cubicBezTo>
                    <a:pt x="63725" y="50779"/>
                    <a:pt x="61957" y="51618"/>
                    <a:pt x="60715" y="52921"/>
                  </a:cubicBezTo>
                  <a:cubicBezTo>
                    <a:pt x="60796" y="51326"/>
                    <a:pt x="60214" y="49830"/>
                    <a:pt x="59219" y="48647"/>
                  </a:cubicBezTo>
                  <a:cubicBezTo>
                    <a:pt x="59646" y="48568"/>
                    <a:pt x="60075" y="48529"/>
                    <a:pt x="60501" y="48529"/>
                  </a:cubicBezTo>
                  <a:close/>
                  <a:moveTo>
                    <a:pt x="107662" y="48316"/>
                  </a:moveTo>
                  <a:cubicBezTo>
                    <a:pt x="109596" y="48316"/>
                    <a:pt x="111472" y="49118"/>
                    <a:pt x="112821" y="50574"/>
                  </a:cubicBezTo>
                  <a:cubicBezTo>
                    <a:pt x="112802" y="50573"/>
                    <a:pt x="112783" y="50573"/>
                    <a:pt x="112765" y="50573"/>
                  </a:cubicBezTo>
                  <a:cubicBezTo>
                    <a:pt x="110778" y="50573"/>
                    <a:pt x="108902" y="51519"/>
                    <a:pt x="107650" y="52966"/>
                  </a:cubicBezTo>
                  <a:lnTo>
                    <a:pt x="107650" y="52966"/>
                  </a:lnTo>
                  <a:cubicBezTo>
                    <a:pt x="107803" y="51290"/>
                    <a:pt x="107211" y="49713"/>
                    <a:pt x="106172" y="48477"/>
                  </a:cubicBezTo>
                  <a:cubicBezTo>
                    <a:pt x="106667" y="48369"/>
                    <a:pt x="107167" y="48316"/>
                    <a:pt x="107662" y="48316"/>
                  </a:cubicBezTo>
                  <a:close/>
                  <a:moveTo>
                    <a:pt x="13659" y="48573"/>
                  </a:moveTo>
                  <a:cubicBezTo>
                    <a:pt x="15592" y="48573"/>
                    <a:pt x="17464" y="49371"/>
                    <a:pt x="18807" y="50824"/>
                  </a:cubicBezTo>
                  <a:cubicBezTo>
                    <a:pt x="18787" y="50824"/>
                    <a:pt x="18768" y="50824"/>
                    <a:pt x="18748" y="50824"/>
                  </a:cubicBezTo>
                  <a:cubicBezTo>
                    <a:pt x="16879" y="50824"/>
                    <a:pt x="15111" y="51663"/>
                    <a:pt x="13870" y="52966"/>
                  </a:cubicBezTo>
                  <a:cubicBezTo>
                    <a:pt x="13951" y="51371"/>
                    <a:pt x="13368" y="49875"/>
                    <a:pt x="12374" y="48692"/>
                  </a:cubicBezTo>
                  <a:cubicBezTo>
                    <a:pt x="12802" y="48612"/>
                    <a:pt x="13232" y="48573"/>
                    <a:pt x="13659" y="48573"/>
                  </a:cubicBezTo>
                  <a:close/>
                  <a:moveTo>
                    <a:pt x="23953" y="48574"/>
                  </a:moveTo>
                  <a:cubicBezTo>
                    <a:pt x="24378" y="48574"/>
                    <a:pt x="24806" y="48613"/>
                    <a:pt x="25232" y="48692"/>
                  </a:cubicBezTo>
                  <a:cubicBezTo>
                    <a:pt x="24237" y="49875"/>
                    <a:pt x="23655" y="51371"/>
                    <a:pt x="23744" y="52966"/>
                  </a:cubicBezTo>
                  <a:cubicBezTo>
                    <a:pt x="22494" y="51663"/>
                    <a:pt x="20726" y="50824"/>
                    <a:pt x="18866" y="50824"/>
                  </a:cubicBezTo>
                  <a:cubicBezTo>
                    <a:pt x="18846" y="50824"/>
                    <a:pt x="18827" y="50824"/>
                    <a:pt x="18807" y="50824"/>
                  </a:cubicBezTo>
                  <a:cubicBezTo>
                    <a:pt x="20144" y="49377"/>
                    <a:pt x="22018" y="48574"/>
                    <a:pt x="23953" y="48574"/>
                  </a:cubicBezTo>
                  <a:close/>
                  <a:moveTo>
                    <a:pt x="37179" y="48522"/>
                  </a:moveTo>
                  <a:cubicBezTo>
                    <a:pt x="39113" y="48522"/>
                    <a:pt x="40989" y="49325"/>
                    <a:pt x="42337" y="50780"/>
                  </a:cubicBezTo>
                  <a:cubicBezTo>
                    <a:pt x="42319" y="50779"/>
                    <a:pt x="42300" y="50779"/>
                    <a:pt x="42282" y="50779"/>
                  </a:cubicBezTo>
                  <a:cubicBezTo>
                    <a:pt x="40295" y="50779"/>
                    <a:pt x="38419" y="51725"/>
                    <a:pt x="37167" y="53172"/>
                  </a:cubicBezTo>
                  <a:cubicBezTo>
                    <a:pt x="37320" y="51496"/>
                    <a:pt x="36728" y="49910"/>
                    <a:pt x="35689" y="48683"/>
                  </a:cubicBezTo>
                  <a:cubicBezTo>
                    <a:pt x="36184" y="48575"/>
                    <a:pt x="36683" y="48522"/>
                    <a:pt x="37179" y="48522"/>
                  </a:cubicBezTo>
                  <a:close/>
                  <a:moveTo>
                    <a:pt x="124475" y="46470"/>
                  </a:moveTo>
                  <a:cubicBezTo>
                    <a:pt x="127650" y="46470"/>
                    <a:pt x="130827" y="48548"/>
                    <a:pt x="130867" y="52706"/>
                  </a:cubicBezTo>
                  <a:cubicBezTo>
                    <a:pt x="130388" y="52601"/>
                    <a:pt x="129906" y="52550"/>
                    <a:pt x="129426" y="52550"/>
                  </a:cubicBezTo>
                  <a:cubicBezTo>
                    <a:pt x="127574" y="52550"/>
                    <a:pt x="125776" y="53316"/>
                    <a:pt x="124487" y="54704"/>
                  </a:cubicBezTo>
                  <a:cubicBezTo>
                    <a:pt x="123206" y="53333"/>
                    <a:pt x="121414" y="52545"/>
                    <a:pt x="119532" y="52545"/>
                  </a:cubicBezTo>
                  <a:cubicBezTo>
                    <a:pt x="119048" y="52545"/>
                    <a:pt x="118564" y="52599"/>
                    <a:pt x="118089" y="52706"/>
                  </a:cubicBezTo>
                  <a:cubicBezTo>
                    <a:pt x="118125" y="48548"/>
                    <a:pt x="121299" y="46470"/>
                    <a:pt x="124475" y="46470"/>
                  </a:cubicBezTo>
                  <a:close/>
                  <a:moveTo>
                    <a:pt x="77635" y="46519"/>
                  </a:moveTo>
                  <a:cubicBezTo>
                    <a:pt x="80808" y="46519"/>
                    <a:pt x="83981" y="48596"/>
                    <a:pt x="84022" y="52751"/>
                  </a:cubicBezTo>
                  <a:lnTo>
                    <a:pt x="84031" y="52760"/>
                  </a:lnTo>
                  <a:cubicBezTo>
                    <a:pt x="83550" y="52655"/>
                    <a:pt x="83066" y="52604"/>
                    <a:pt x="82586" y="52604"/>
                  </a:cubicBezTo>
                  <a:cubicBezTo>
                    <a:pt x="80731" y="52604"/>
                    <a:pt x="78937" y="53370"/>
                    <a:pt x="77642" y="54758"/>
                  </a:cubicBezTo>
                  <a:cubicBezTo>
                    <a:pt x="76360" y="53378"/>
                    <a:pt x="74568" y="52599"/>
                    <a:pt x="72696" y="52599"/>
                  </a:cubicBezTo>
                  <a:cubicBezTo>
                    <a:pt x="72203" y="52599"/>
                    <a:pt x="71719" y="52652"/>
                    <a:pt x="71244" y="52760"/>
                  </a:cubicBezTo>
                  <a:cubicBezTo>
                    <a:pt x="71280" y="48600"/>
                    <a:pt x="74457" y="46519"/>
                    <a:pt x="77635" y="46519"/>
                  </a:cubicBezTo>
                  <a:close/>
                  <a:moveTo>
                    <a:pt x="100946" y="46509"/>
                  </a:moveTo>
                  <a:cubicBezTo>
                    <a:pt x="104122" y="46509"/>
                    <a:pt x="107296" y="48585"/>
                    <a:pt x="107337" y="52742"/>
                  </a:cubicBezTo>
                  <a:cubicBezTo>
                    <a:pt x="106865" y="52641"/>
                    <a:pt x="106389" y="52591"/>
                    <a:pt x="105917" y="52591"/>
                  </a:cubicBezTo>
                  <a:cubicBezTo>
                    <a:pt x="104050" y="52591"/>
                    <a:pt x="102242" y="53364"/>
                    <a:pt x="100948" y="54758"/>
                  </a:cubicBezTo>
                  <a:lnTo>
                    <a:pt x="100948" y="54749"/>
                  </a:lnTo>
                  <a:cubicBezTo>
                    <a:pt x="99667" y="53369"/>
                    <a:pt x="97875" y="52590"/>
                    <a:pt x="95993" y="52590"/>
                  </a:cubicBezTo>
                  <a:cubicBezTo>
                    <a:pt x="95509" y="52590"/>
                    <a:pt x="95025" y="52643"/>
                    <a:pt x="94550" y="52742"/>
                  </a:cubicBezTo>
                  <a:cubicBezTo>
                    <a:pt x="94591" y="48588"/>
                    <a:pt x="97769" y="46509"/>
                    <a:pt x="100946" y="46509"/>
                  </a:cubicBezTo>
                  <a:close/>
                  <a:moveTo>
                    <a:pt x="53993" y="46670"/>
                  </a:moveTo>
                  <a:cubicBezTo>
                    <a:pt x="57169" y="46670"/>
                    <a:pt x="60344" y="48747"/>
                    <a:pt x="60384" y="52903"/>
                  </a:cubicBezTo>
                  <a:cubicBezTo>
                    <a:pt x="59911" y="52801"/>
                    <a:pt x="59433" y="52752"/>
                    <a:pt x="58960" y="52752"/>
                  </a:cubicBezTo>
                  <a:cubicBezTo>
                    <a:pt x="57101" y="52752"/>
                    <a:pt x="55295" y="53518"/>
                    <a:pt x="53995" y="54910"/>
                  </a:cubicBezTo>
                  <a:cubicBezTo>
                    <a:pt x="52714" y="53531"/>
                    <a:pt x="50922" y="52751"/>
                    <a:pt x="49040" y="52751"/>
                  </a:cubicBezTo>
                  <a:cubicBezTo>
                    <a:pt x="48556" y="52751"/>
                    <a:pt x="48072" y="52805"/>
                    <a:pt x="47597" y="52903"/>
                  </a:cubicBezTo>
                  <a:cubicBezTo>
                    <a:pt x="47638" y="48749"/>
                    <a:pt x="50816" y="46670"/>
                    <a:pt x="53993" y="46670"/>
                  </a:cubicBezTo>
                  <a:close/>
                  <a:moveTo>
                    <a:pt x="7145" y="46712"/>
                  </a:moveTo>
                  <a:cubicBezTo>
                    <a:pt x="10322" y="46712"/>
                    <a:pt x="13498" y="48790"/>
                    <a:pt x="13538" y="52948"/>
                  </a:cubicBezTo>
                  <a:cubicBezTo>
                    <a:pt x="13065" y="52846"/>
                    <a:pt x="12588" y="52796"/>
                    <a:pt x="12114" y="52796"/>
                  </a:cubicBezTo>
                  <a:cubicBezTo>
                    <a:pt x="10255" y="52796"/>
                    <a:pt x="8451" y="53563"/>
                    <a:pt x="7159" y="54955"/>
                  </a:cubicBezTo>
                  <a:cubicBezTo>
                    <a:pt x="5884" y="53583"/>
                    <a:pt x="4097" y="52805"/>
                    <a:pt x="2226" y="52805"/>
                  </a:cubicBezTo>
                  <a:cubicBezTo>
                    <a:pt x="2216" y="52805"/>
                    <a:pt x="2205" y="52805"/>
                    <a:pt x="2194" y="52805"/>
                  </a:cubicBezTo>
                  <a:lnTo>
                    <a:pt x="2194" y="52796"/>
                  </a:lnTo>
                  <a:cubicBezTo>
                    <a:pt x="1711" y="52796"/>
                    <a:pt x="1227" y="52850"/>
                    <a:pt x="752" y="52948"/>
                  </a:cubicBezTo>
                  <a:cubicBezTo>
                    <a:pt x="792" y="48790"/>
                    <a:pt x="3969" y="46712"/>
                    <a:pt x="7145" y="46712"/>
                  </a:cubicBezTo>
                  <a:close/>
                  <a:moveTo>
                    <a:pt x="30465" y="46717"/>
                  </a:moveTo>
                  <a:cubicBezTo>
                    <a:pt x="33637" y="46717"/>
                    <a:pt x="36811" y="48795"/>
                    <a:pt x="36854" y="52953"/>
                  </a:cubicBezTo>
                  <a:lnTo>
                    <a:pt x="36854" y="52953"/>
                  </a:lnTo>
                  <a:cubicBezTo>
                    <a:pt x="36379" y="52851"/>
                    <a:pt x="35901" y="52801"/>
                    <a:pt x="35426" y="52801"/>
                  </a:cubicBezTo>
                  <a:cubicBezTo>
                    <a:pt x="33569" y="52801"/>
                    <a:pt x="31771" y="53567"/>
                    <a:pt x="30483" y="54955"/>
                  </a:cubicBezTo>
                  <a:cubicBezTo>
                    <a:pt x="29201" y="53584"/>
                    <a:pt x="27409" y="52796"/>
                    <a:pt x="25528" y="52796"/>
                  </a:cubicBezTo>
                  <a:cubicBezTo>
                    <a:pt x="25044" y="52796"/>
                    <a:pt x="24560" y="52850"/>
                    <a:pt x="24085" y="52957"/>
                  </a:cubicBezTo>
                  <a:cubicBezTo>
                    <a:pt x="24116" y="48798"/>
                    <a:pt x="27290" y="46717"/>
                    <a:pt x="30465" y="46717"/>
                  </a:cubicBezTo>
                  <a:close/>
                  <a:moveTo>
                    <a:pt x="107865" y="57160"/>
                  </a:moveTo>
                  <a:cubicBezTo>
                    <a:pt x="107867" y="57160"/>
                    <a:pt x="107868" y="57160"/>
                    <a:pt x="107870" y="57160"/>
                  </a:cubicBezTo>
                  <a:lnTo>
                    <a:pt x="107870" y="57160"/>
                  </a:lnTo>
                  <a:cubicBezTo>
                    <a:pt x="107871" y="57160"/>
                    <a:pt x="107873" y="57160"/>
                    <a:pt x="107874" y="57160"/>
                  </a:cubicBezTo>
                  <a:close/>
                  <a:moveTo>
                    <a:pt x="129607" y="52925"/>
                  </a:moveTo>
                  <a:cubicBezTo>
                    <a:pt x="130037" y="52925"/>
                    <a:pt x="130471" y="52965"/>
                    <a:pt x="130903" y="53047"/>
                  </a:cubicBezTo>
                  <a:cubicBezTo>
                    <a:pt x="129908" y="54229"/>
                    <a:pt x="129326" y="55726"/>
                    <a:pt x="129415" y="57321"/>
                  </a:cubicBezTo>
                  <a:cubicBezTo>
                    <a:pt x="128165" y="56009"/>
                    <a:pt x="126406" y="55179"/>
                    <a:pt x="124538" y="55179"/>
                  </a:cubicBezTo>
                  <a:cubicBezTo>
                    <a:pt x="124518" y="55179"/>
                    <a:pt x="124498" y="55179"/>
                    <a:pt x="124478" y="55179"/>
                  </a:cubicBezTo>
                  <a:cubicBezTo>
                    <a:pt x="124458" y="55179"/>
                    <a:pt x="124438" y="55179"/>
                    <a:pt x="124418" y="55179"/>
                  </a:cubicBezTo>
                  <a:cubicBezTo>
                    <a:pt x="122550" y="55179"/>
                    <a:pt x="120782" y="56009"/>
                    <a:pt x="119541" y="57321"/>
                  </a:cubicBezTo>
                  <a:cubicBezTo>
                    <a:pt x="119622" y="55726"/>
                    <a:pt x="119039" y="54220"/>
                    <a:pt x="118045" y="53047"/>
                  </a:cubicBezTo>
                  <a:cubicBezTo>
                    <a:pt x="118478" y="52965"/>
                    <a:pt x="118913" y="52925"/>
                    <a:pt x="119344" y="52925"/>
                  </a:cubicBezTo>
                  <a:cubicBezTo>
                    <a:pt x="121276" y="52925"/>
                    <a:pt x="123138" y="53727"/>
                    <a:pt x="124478" y="55170"/>
                  </a:cubicBezTo>
                  <a:cubicBezTo>
                    <a:pt x="125811" y="53727"/>
                    <a:pt x="127678" y="52925"/>
                    <a:pt x="129607" y="52925"/>
                  </a:cubicBezTo>
                  <a:close/>
                  <a:moveTo>
                    <a:pt x="82780" y="52965"/>
                  </a:moveTo>
                  <a:cubicBezTo>
                    <a:pt x="83204" y="52965"/>
                    <a:pt x="83632" y="53003"/>
                    <a:pt x="84057" y="53082"/>
                  </a:cubicBezTo>
                  <a:cubicBezTo>
                    <a:pt x="83538" y="53701"/>
                    <a:pt x="83135" y="54409"/>
                    <a:pt x="82875" y="55170"/>
                  </a:cubicBezTo>
                  <a:cubicBezTo>
                    <a:pt x="82634" y="55866"/>
                    <a:pt x="82526" y="56607"/>
                    <a:pt x="82569" y="57347"/>
                  </a:cubicBezTo>
                  <a:lnTo>
                    <a:pt x="82569" y="57347"/>
                  </a:lnTo>
                  <a:cubicBezTo>
                    <a:pt x="81328" y="56053"/>
                    <a:pt x="79569" y="55215"/>
                    <a:pt x="77701" y="55215"/>
                  </a:cubicBezTo>
                  <a:cubicBezTo>
                    <a:pt x="77681" y="55215"/>
                    <a:pt x="77661" y="55215"/>
                    <a:pt x="77642" y="55215"/>
                  </a:cubicBezTo>
                  <a:cubicBezTo>
                    <a:pt x="78979" y="53768"/>
                    <a:pt x="80847" y="52965"/>
                    <a:pt x="82780" y="52965"/>
                  </a:cubicBezTo>
                  <a:close/>
                  <a:moveTo>
                    <a:pt x="95802" y="52974"/>
                  </a:moveTo>
                  <a:cubicBezTo>
                    <a:pt x="97735" y="52974"/>
                    <a:pt x="99602" y="53775"/>
                    <a:pt x="100939" y="55215"/>
                  </a:cubicBezTo>
                  <a:cubicBezTo>
                    <a:pt x="100919" y="55215"/>
                    <a:pt x="100900" y="55215"/>
                    <a:pt x="100880" y="55215"/>
                  </a:cubicBezTo>
                  <a:cubicBezTo>
                    <a:pt x="99020" y="55215"/>
                    <a:pt x="97252" y="56053"/>
                    <a:pt x="96011" y="57357"/>
                  </a:cubicBezTo>
                  <a:cubicBezTo>
                    <a:pt x="96047" y="56622"/>
                    <a:pt x="95948" y="55878"/>
                    <a:pt x="95706" y="55179"/>
                  </a:cubicBezTo>
                  <a:lnTo>
                    <a:pt x="95706" y="55170"/>
                  </a:lnTo>
                  <a:cubicBezTo>
                    <a:pt x="95446" y="54409"/>
                    <a:pt x="95043" y="53701"/>
                    <a:pt x="94523" y="53091"/>
                  </a:cubicBezTo>
                  <a:cubicBezTo>
                    <a:pt x="94949" y="53012"/>
                    <a:pt x="95377" y="52974"/>
                    <a:pt x="95802" y="52974"/>
                  </a:cubicBezTo>
                  <a:close/>
                  <a:moveTo>
                    <a:pt x="60697" y="57357"/>
                  </a:moveTo>
                  <a:cubicBezTo>
                    <a:pt x="60700" y="57357"/>
                    <a:pt x="60703" y="57357"/>
                    <a:pt x="60706" y="57357"/>
                  </a:cubicBezTo>
                  <a:lnTo>
                    <a:pt x="60706" y="57357"/>
                  </a:lnTo>
                  <a:cubicBezTo>
                    <a:pt x="60709" y="57357"/>
                    <a:pt x="60712" y="57357"/>
                    <a:pt x="60715" y="57357"/>
                  </a:cubicBezTo>
                  <a:close/>
                  <a:moveTo>
                    <a:pt x="48839" y="53117"/>
                  </a:moveTo>
                  <a:cubicBezTo>
                    <a:pt x="50775" y="53117"/>
                    <a:pt x="52650" y="53921"/>
                    <a:pt x="53995" y="55376"/>
                  </a:cubicBezTo>
                  <a:lnTo>
                    <a:pt x="53995" y="55376"/>
                  </a:lnTo>
                  <a:cubicBezTo>
                    <a:pt x="53992" y="55376"/>
                    <a:pt x="53989" y="55376"/>
                    <a:pt x="53986" y="55376"/>
                  </a:cubicBezTo>
                  <a:cubicBezTo>
                    <a:pt x="53966" y="55376"/>
                    <a:pt x="53946" y="55376"/>
                    <a:pt x="53927" y="55376"/>
                  </a:cubicBezTo>
                  <a:cubicBezTo>
                    <a:pt x="52067" y="55376"/>
                    <a:pt x="50299" y="56206"/>
                    <a:pt x="49049" y="57509"/>
                  </a:cubicBezTo>
                  <a:cubicBezTo>
                    <a:pt x="49138" y="55923"/>
                    <a:pt x="48556" y="54418"/>
                    <a:pt x="47561" y="53235"/>
                  </a:cubicBezTo>
                  <a:cubicBezTo>
                    <a:pt x="47987" y="53156"/>
                    <a:pt x="48414" y="53117"/>
                    <a:pt x="48839" y="53117"/>
                  </a:cubicBezTo>
                  <a:close/>
                  <a:moveTo>
                    <a:pt x="59142" y="53117"/>
                  </a:moveTo>
                  <a:cubicBezTo>
                    <a:pt x="59567" y="53117"/>
                    <a:pt x="59994" y="53156"/>
                    <a:pt x="60420" y="53235"/>
                  </a:cubicBezTo>
                  <a:cubicBezTo>
                    <a:pt x="59425" y="54427"/>
                    <a:pt x="58843" y="55932"/>
                    <a:pt x="58932" y="57518"/>
                  </a:cubicBezTo>
                  <a:lnTo>
                    <a:pt x="58923" y="57509"/>
                  </a:lnTo>
                  <a:cubicBezTo>
                    <a:pt x="57682" y="56206"/>
                    <a:pt x="55914" y="55376"/>
                    <a:pt x="54046" y="55376"/>
                  </a:cubicBezTo>
                  <a:cubicBezTo>
                    <a:pt x="54029" y="55376"/>
                    <a:pt x="54012" y="55376"/>
                    <a:pt x="53995" y="55376"/>
                  </a:cubicBezTo>
                  <a:lnTo>
                    <a:pt x="53995" y="55376"/>
                  </a:lnTo>
                  <a:cubicBezTo>
                    <a:pt x="55333" y="53921"/>
                    <a:pt x="57206" y="53117"/>
                    <a:pt x="59142" y="53117"/>
                  </a:cubicBezTo>
                  <a:close/>
                  <a:moveTo>
                    <a:pt x="25317" y="53179"/>
                  </a:moveTo>
                  <a:cubicBezTo>
                    <a:pt x="27247" y="53179"/>
                    <a:pt x="29113" y="53976"/>
                    <a:pt x="30456" y="55421"/>
                  </a:cubicBezTo>
                  <a:cubicBezTo>
                    <a:pt x="30436" y="55421"/>
                    <a:pt x="30416" y="55421"/>
                    <a:pt x="30397" y="55421"/>
                  </a:cubicBezTo>
                  <a:cubicBezTo>
                    <a:pt x="28528" y="55421"/>
                    <a:pt x="26769" y="56259"/>
                    <a:pt x="25528" y="57554"/>
                  </a:cubicBezTo>
                  <a:cubicBezTo>
                    <a:pt x="25563" y="56819"/>
                    <a:pt x="25456" y="56075"/>
                    <a:pt x="25223" y="55376"/>
                  </a:cubicBezTo>
                  <a:lnTo>
                    <a:pt x="25223" y="55385"/>
                  </a:lnTo>
                  <a:cubicBezTo>
                    <a:pt x="24963" y="54624"/>
                    <a:pt x="24560" y="53916"/>
                    <a:pt x="24031" y="53298"/>
                  </a:cubicBezTo>
                  <a:cubicBezTo>
                    <a:pt x="24460" y="53218"/>
                    <a:pt x="24890" y="53179"/>
                    <a:pt x="25317" y="53179"/>
                  </a:cubicBezTo>
                  <a:close/>
                  <a:moveTo>
                    <a:pt x="12293" y="53188"/>
                  </a:moveTo>
                  <a:cubicBezTo>
                    <a:pt x="12719" y="53188"/>
                    <a:pt x="13147" y="53227"/>
                    <a:pt x="13574" y="53307"/>
                  </a:cubicBezTo>
                  <a:cubicBezTo>
                    <a:pt x="13055" y="53925"/>
                    <a:pt x="12651" y="54624"/>
                    <a:pt x="12391" y="55385"/>
                  </a:cubicBezTo>
                  <a:cubicBezTo>
                    <a:pt x="12150" y="56084"/>
                    <a:pt x="12051" y="56819"/>
                    <a:pt x="12087" y="57554"/>
                  </a:cubicBezTo>
                  <a:lnTo>
                    <a:pt x="12087" y="57572"/>
                  </a:lnTo>
                  <a:cubicBezTo>
                    <a:pt x="10845" y="56268"/>
                    <a:pt x="9086" y="55430"/>
                    <a:pt x="7218" y="55430"/>
                  </a:cubicBezTo>
                  <a:cubicBezTo>
                    <a:pt x="7198" y="55430"/>
                    <a:pt x="7178" y="55430"/>
                    <a:pt x="7159" y="55430"/>
                  </a:cubicBezTo>
                  <a:cubicBezTo>
                    <a:pt x="8501" y="53985"/>
                    <a:pt x="10367" y="53188"/>
                    <a:pt x="12293" y="53188"/>
                  </a:cubicBezTo>
                  <a:close/>
                  <a:moveTo>
                    <a:pt x="106098" y="52962"/>
                  </a:moveTo>
                  <a:cubicBezTo>
                    <a:pt x="106573" y="52962"/>
                    <a:pt x="107051" y="53010"/>
                    <a:pt x="107525" y="53109"/>
                  </a:cubicBezTo>
                  <a:cubicBezTo>
                    <a:pt x="106514" y="54361"/>
                    <a:pt x="105950" y="55943"/>
                    <a:pt x="106117" y="57615"/>
                  </a:cubicBezTo>
                  <a:lnTo>
                    <a:pt x="106117" y="57615"/>
                  </a:lnTo>
                  <a:cubicBezTo>
                    <a:pt x="104869" y="56153"/>
                    <a:pt x="102981" y="55206"/>
                    <a:pt x="100985" y="55206"/>
                  </a:cubicBezTo>
                  <a:cubicBezTo>
                    <a:pt x="100976" y="55206"/>
                    <a:pt x="100966" y="55206"/>
                    <a:pt x="100957" y="55206"/>
                  </a:cubicBezTo>
                  <a:cubicBezTo>
                    <a:pt x="102302" y="53761"/>
                    <a:pt x="104171" y="52962"/>
                    <a:pt x="106098" y="52962"/>
                  </a:cubicBezTo>
                  <a:close/>
                  <a:moveTo>
                    <a:pt x="70812" y="48526"/>
                  </a:moveTo>
                  <a:cubicBezTo>
                    <a:pt x="71289" y="48526"/>
                    <a:pt x="71770" y="48575"/>
                    <a:pt x="72248" y="48674"/>
                  </a:cubicBezTo>
                  <a:cubicBezTo>
                    <a:pt x="71271" y="49928"/>
                    <a:pt x="70742" y="51496"/>
                    <a:pt x="70939" y="53145"/>
                  </a:cubicBezTo>
                  <a:cubicBezTo>
                    <a:pt x="71447" y="53031"/>
                    <a:pt x="71960" y="52976"/>
                    <a:pt x="72468" y="52976"/>
                  </a:cubicBezTo>
                  <a:cubicBezTo>
                    <a:pt x="74401" y="52976"/>
                    <a:pt x="76276" y="53777"/>
                    <a:pt x="77624" y="55224"/>
                  </a:cubicBezTo>
                  <a:cubicBezTo>
                    <a:pt x="77606" y="55224"/>
                    <a:pt x="77587" y="55224"/>
                    <a:pt x="77569" y="55224"/>
                  </a:cubicBezTo>
                  <a:cubicBezTo>
                    <a:pt x="75520" y="55224"/>
                    <a:pt x="73598" y="56223"/>
                    <a:pt x="72355" y="57751"/>
                  </a:cubicBezTo>
                  <a:cubicBezTo>
                    <a:pt x="72694" y="54052"/>
                    <a:pt x="69407" y="50779"/>
                    <a:pt x="65713" y="50779"/>
                  </a:cubicBezTo>
                  <a:cubicBezTo>
                    <a:pt x="65693" y="50779"/>
                    <a:pt x="65673" y="50779"/>
                    <a:pt x="65653" y="50780"/>
                  </a:cubicBezTo>
                  <a:cubicBezTo>
                    <a:pt x="66997" y="49327"/>
                    <a:pt x="68873" y="48526"/>
                    <a:pt x="70812" y="48526"/>
                  </a:cubicBezTo>
                  <a:close/>
                  <a:moveTo>
                    <a:pt x="35611" y="53168"/>
                  </a:moveTo>
                  <a:cubicBezTo>
                    <a:pt x="36086" y="53168"/>
                    <a:pt x="36566" y="53216"/>
                    <a:pt x="37042" y="53315"/>
                  </a:cubicBezTo>
                  <a:cubicBezTo>
                    <a:pt x="36031" y="54567"/>
                    <a:pt x="35458" y="56149"/>
                    <a:pt x="35634" y="57812"/>
                  </a:cubicBezTo>
                  <a:lnTo>
                    <a:pt x="35634" y="57812"/>
                  </a:lnTo>
                  <a:cubicBezTo>
                    <a:pt x="34382" y="56357"/>
                    <a:pt x="32515" y="55412"/>
                    <a:pt x="30530" y="55412"/>
                  </a:cubicBezTo>
                  <a:cubicBezTo>
                    <a:pt x="30511" y="55412"/>
                    <a:pt x="30492" y="55412"/>
                    <a:pt x="30474" y="55412"/>
                  </a:cubicBezTo>
                  <a:cubicBezTo>
                    <a:pt x="31811" y="53967"/>
                    <a:pt x="33679" y="53168"/>
                    <a:pt x="35611" y="53168"/>
                  </a:cubicBezTo>
                  <a:close/>
                  <a:moveTo>
                    <a:pt x="112818" y="51075"/>
                  </a:moveTo>
                  <a:cubicBezTo>
                    <a:pt x="115995" y="51075"/>
                    <a:pt x="119174" y="53154"/>
                    <a:pt x="119218" y="57312"/>
                  </a:cubicBezTo>
                  <a:cubicBezTo>
                    <a:pt x="118743" y="57210"/>
                    <a:pt x="118265" y="57160"/>
                    <a:pt x="117790" y="57160"/>
                  </a:cubicBezTo>
                  <a:cubicBezTo>
                    <a:pt x="115926" y="57160"/>
                    <a:pt x="114120" y="57927"/>
                    <a:pt x="112821" y="59319"/>
                  </a:cubicBezTo>
                  <a:cubicBezTo>
                    <a:pt x="111549" y="57940"/>
                    <a:pt x="109750" y="57161"/>
                    <a:pt x="107870" y="57160"/>
                  </a:cubicBezTo>
                  <a:lnTo>
                    <a:pt x="107870" y="57160"/>
                  </a:lnTo>
                  <a:cubicBezTo>
                    <a:pt x="107388" y="57160"/>
                    <a:pt x="106905" y="57214"/>
                    <a:pt x="106432" y="57312"/>
                  </a:cubicBezTo>
                  <a:cubicBezTo>
                    <a:pt x="106468" y="53154"/>
                    <a:pt x="109642" y="51075"/>
                    <a:pt x="112818" y="51075"/>
                  </a:cubicBezTo>
                  <a:close/>
                  <a:moveTo>
                    <a:pt x="136134" y="51090"/>
                  </a:moveTo>
                  <a:cubicBezTo>
                    <a:pt x="139310" y="51090"/>
                    <a:pt x="142484" y="53169"/>
                    <a:pt x="142525" y="57330"/>
                  </a:cubicBezTo>
                  <a:cubicBezTo>
                    <a:pt x="142043" y="57224"/>
                    <a:pt x="141557" y="57173"/>
                    <a:pt x="141075" y="57173"/>
                  </a:cubicBezTo>
                  <a:cubicBezTo>
                    <a:pt x="139225" y="57173"/>
                    <a:pt x="137430" y="57933"/>
                    <a:pt x="136136" y="59319"/>
                  </a:cubicBezTo>
                  <a:lnTo>
                    <a:pt x="136136" y="59328"/>
                  </a:lnTo>
                  <a:cubicBezTo>
                    <a:pt x="134854" y="57957"/>
                    <a:pt x="133062" y="57168"/>
                    <a:pt x="131181" y="57168"/>
                  </a:cubicBezTo>
                  <a:cubicBezTo>
                    <a:pt x="130697" y="57168"/>
                    <a:pt x="130213" y="57222"/>
                    <a:pt x="129738" y="57330"/>
                  </a:cubicBezTo>
                  <a:cubicBezTo>
                    <a:pt x="129778" y="53171"/>
                    <a:pt x="132957" y="51090"/>
                    <a:pt x="136134" y="51090"/>
                  </a:cubicBezTo>
                  <a:close/>
                  <a:moveTo>
                    <a:pt x="89294" y="51126"/>
                  </a:moveTo>
                  <a:cubicBezTo>
                    <a:pt x="91873" y="51126"/>
                    <a:pt x="94452" y="52497"/>
                    <a:pt x="95348" y="55242"/>
                  </a:cubicBezTo>
                  <a:cubicBezTo>
                    <a:pt x="95572" y="55923"/>
                    <a:pt x="95679" y="56631"/>
                    <a:pt x="95688" y="57348"/>
                  </a:cubicBezTo>
                  <a:cubicBezTo>
                    <a:pt x="95215" y="57246"/>
                    <a:pt x="94738" y="57196"/>
                    <a:pt x="94264" y="57196"/>
                  </a:cubicBezTo>
                  <a:cubicBezTo>
                    <a:pt x="92405" y="57196"/>
                    <a:pt x="90599" y="57962"/>
                    <a:pt x="89299" y="59355"/>
                  </a:cubicBezTo>
                  <a:cubicBezTo>
                    <a:pt x="88027" y="57975"/>
                    <a:pt x="86226" y="57195"/>
                    <a:pt x="84353" y="57195"/>
                  </a:cubicBezTo>
                  <a:cubicBezTo>
                    <a:pt x="83860" y="57195"/>
                    <a:pt x="83376" y="57249"/>
                    <a:pt x="82910" y="57348"/>
                  </a:cubicBezTo>
                  <a:cubicBezTo>
                    <a:pt x="82902" y="56631"/>
                    <a:pt x="83009" y="55923"/>
                    <a:pt x="83224" y="55242"/>
                  </a:cubicBezTo>
                  <a:lnTo>
                    <a:pt x="83233" y="55242"/>
                  </a:lnTo>
                  <a:cubicBezTo>
                    <a:pt x="84129" y="52499"/>
                    <a:pt x="86712" y="51126"/>
                    <a:pt x="89294" y="51126"/>
                  </a:cubicBezTo>
                  <a:close/>
                  <a:moveTo>
                    <a:pt x="42335" y="51276"/>
                  </a:moveTo>
                  <a:cubicBezTo>
                    <a:pt x="45511" y="51276"/>
                    <a:pt x="48686" y="53352"/>
                    <a:pt x="48726" y="57509"/>
                  </a:cubicBezTo>
                  <a:cubicBezTo>
                    <a:pt x="48253" y="57407"/>
                    <a:pt x="47776" y="57357"/>
                    <a:pt x="47302" y="57357"/>
                  </a:cubicBezTo>
                  <a:cubicBezTo>
                    <a:pt x="45443" y="57357"/>
                    <a:pt x="43639" y="58124"/>
                    <a:pt x="42346" y="59516"/>
                  </a:cubicBezTo>
                  <a:cubicBezTo>
                    <a:pt x="41065" y="58136"/>
                    <a:pt x="39264" y="57357"/>
                    <a:pt x="37382" y="57357"/>
                  </a:cubicBezTo>
                  <a:cubicBezTo>
                    <a:pt x="36898" y="57357"/>
                    <a:pt x="36415" y="57410"/>
                    <a:pt x="35940" y="57509"/>
                  </a:cubicBezTo>
                  <a:cubicBezTo>
                    <a:pt x="35980" y="53355"/>
                    <a:pt x="39158" y="51276"/>
                    <a:pt x="42335" y="51276"/>
                  </a:cubicBezTo>
                  <a:close/>
                  <a:moveTo>
                    <a:pt x="65660" y="51276"/>
                  </a:moveTo>
                  <a:cubicBezTo>
                    <a:pt x="68835" y="51276"/>
                    <a:pt x="72010" y="53352"/>
                    <a:pt x="72050" y="57509"/>
                  </a:cubicBezTo>
                  <a:cubicBezTo>
                    <a:pt x="71577" y="57407"/>
                    <a:pt x="71100" y="57357"/>
                    <a:pt x="70626" y="57357"/>
                  </a:cubicBezTo>
                  <a:cubicBezTo>
                    <a:pt x="68767" y="57357"/>
                    <a:pt x="66961" y="58124"/>
                    <a:pt x="65662" y="59516"/>
                  </a:cubicBezTo>
                  <a:cubicBezTo>
                    <a:pt x="64382" y="58138"/>
                    <a:pt x="62585" y="57359"/>
                    <a:pt x="60706" y="57357"/>
                  </a:cubicBezTo>
                  <a:lnTo>
                    <a:pt x="60706" y="57357"/>
                  </a:lnTo>
                  <a:cubicBezTo>
                    <a:pt x="60217" y="57357"/>
                    <a:pt x="59736" y="57411"/>
                    <a:pt x="59264" y="57509"/>
                  </a:cubicBezTo>
                  <a:cubicBezTo>
                    <a:pt x="59304" y="53355"/>
                    <a:pt x="62482" y="51276"/>
                    <a:pt x="65660" y="51276"/>
                  </a:cubicBezTo>
                  <a:close/>
                  <a:moveTo>
                    <a:pt x="18806" y="51334"/>
                  </a:moveTo>
                  <a:cubicBezTo>
                    <a:pt x="21388" y="51334"/>
                    <a:pt x="23969" y="52707"/>
                    <a:pt x="24864" y="55457"/>
                  </a:cubicBezTo>
                  <a:cubicBezTo>
                    <a:pt x="25079" y="56138"/>
                    <a:pt x="25196" y="56846"/>
                    <a:pt x="25205" y="57563"/>
                  </a:cubicBezTo>
                  <a:cubicBezTo>
                    <a:pt x="24724" y="57458"/>
                    <a:pt x="24240" y="57407"/>
                    <a:pt x="23760" y="57407"/>
                  </a:cubicBezTo>
                  <a:cubicBezTo>
                    <a:pt x="21902" y="57407"/>
                    <a:pt x="20103" y="58173"/>
                    <a:pt x="18807" y="59561"/>
                  </a:cubicBezTo>
                  <a:cubicBezTo>
                    <a:pt x="17535" y="58190"/>
                    <a:pt x="15734" y="57401"/>
                    <a:pt x="13861" y="57401"/>
                  </a:cubicBezTo>
                  <a:cubicBezTo>
                    <a:pt x="13377" y="57401"/>
                    <a:pt x="12884" y="57455"/>
                    <a:pt x="12418" y="57563"/>
                  </a:cubicBezTo>
                  <a:cubicBezTo>
                    <a:pt x="12418" y="56837"/>
                    <a:pt x="12526" y="56129"/>
                    <a:pt x="12741" y="55448"/>
                  </a:cubicBezTo>
                  <a:lnTo>
                    <a:pt x="12741" y="55457"/>
                  </a:lnTo>
                  <a:cubicBezTo>
                    <a:pt x="13637" y="52710"/>
                    <a:pt x="16222" y="51334"/>
                    <a:pt x="18806" y="51334"/>
                  </a:cubicBezTo>
                  <a:close/>
                  <a:moveTo>
                    <a:pt x="117967" y="57526"/>
                  </a:moveTo>
                  <a:cubicBezTo>
                    <a:pt x="118391" y="57526"/>
                    <a:pt x="118819" y="57564"/>
                    <a:pt x="119245" y="57643"/>
                  </a:cubicBezTo>
                  <a:cubicBezTo>
                    <a:pt x="118726" y="58253"/>
                    <a:pt x="118322" y="58961"/>
                    <a:pt x="118063" y="59722"/>
                  </a:cubicBezTo>
                  <a:cubicBezTo>
                    <a:pt x="117821" y="60430"/>
                    <a:pt x="117713" y="61165"/>
                    <a:pt x="117758" y="61909"/>
                  </a:cubicBezTo>
                  <a:cubicBezTo>
                    <a:pt x="116510" y="60598"/>
                    <a:pt x="114739" y="59767"/>
                    <a:pt x="112860" y="59767"/>
                  </a:cubicBezTo>
                  <a:cubicBezTo>
                    <a:pt x="112850" y="59767"/>
                    <a:pt x="112840" y="59767"/>
                    <a:pt x="112830" y="59767"/>
                  </a:cubicBezTo>
                  <a:cubicBezTo>
                    <a:pt x="114167" y="58327"/>
                    <a:pt x="116034" y="57526"/>
                    <a:pt x="117967" y="57526"/>
                  </a:cubicBezTo>
                  <a:close/>
                  <a:moveTo>
                    <a:pt x="130990" y="57535"/>
                  </a:moveTo>
                  <a:cubicBezTo>
                    <a:pt x="132923" y="57535"/>
                    <a:pt x="134790" y="58336"/>
                    <a:pt x="136127" y="59776"/>
                  </a:cubicBezTo>
                  <a:cubicBezTo>
                    <a:pt x="136117" y="59776"/>
                    <a:pt x="136107" y="59776"/>
                    <a:pt x="136097" y="59776"/>
                  </a:cubicBezTo>
                  <a:cubicBezTo>
                    <a:pt x="134226" y="59776"/>
                    <a:pt x="132446" y="60607"/>
                    <a:pt x="131199" y="61918"/>
                  </a:cubicBezTo>
                  <a:cubicBezTo>
                    <a:pt x="131234" y="61183"/>
                    <a:pt x="131136" y="60439"/>
                    <a:pt x="130894" y="59731"/>
                  </a:cubicBezTo>
                  <a:cubicBezTo>
                    <a:pt x="130634" y="58970"/>
                    <a:pt x="130231" y="58271"/>
                    <a:pt x="129711" y="57652"/>
                  </a:cubicBezTo>
                  <a:cubicBezTo>
                    <a:pt x="130137" y="57573"/>
                    <a:pt x="130565" y="57535"/>
                    <a:pt x="130990" y="57535"/>
                  </a:cubicBezTo>
                  <a:close/>
                  <a:moveTo>
                    <a:pt x="84143" y="57571"/>
                  </a:moveTo>
                  <a:cubicBezTo>
                    <a:pt x="86075" y="57571"/>
                    <a:pt x="87945" y="58371"/>
                    <a:pt x="89282" y="59821"/>
                  </a:cubicBezTo>
                  <a:lnTo>
                    <a:pt x="89282" y="59821"/>
                  </a:lnTo>
                  <a:cubicBezTo>
                    <a:pt x="89265" y="59821"/>
                    <a:pt x="89248" y="59821"/>
                    <a:pt x="89231" y="59821"/>
                  </a:cubicBezTo>
                  <a:cubicBezTo>
                    <a:pt x="87362" y="59821"/>
                    <a:pt x="85595" y="60659"/>
                    <a:pt x="84353" y="61962"/>
                  </a:cubicBezTo>
                  <a:cubicBezTo>
                    <a:pt x="84434" y="60367"/>
                    <a:pt x="83851" y="58871"/>
                    <a:pt x="82866" y="57688"/>
                  </a:cubicBezTo>
                  <a:cubicBezTo>
                    <a:pt x="83291" y="57609"/>
                    <a:pt x="83719" y="57571"/>
                    <a:pt x="84143" y="57571"/>
                  </a:cubicBezTo>
                  <a:close/>
                  <a:moveTo>
                    <a:pt x="94437" y="57571"/>
                  </a:moveTo>
                  <a:cubicBezTo>
                    <a:pt x="94862" y="57571"/>
                    <a:pt x="95290" y="57609"/>
                    <a:pt x="95715" y="57688"/>
                  </a:cubicBezTo>
                  <a:cubicBezTo>
                    <a:pt x="94720" y="58871"/>
                    <a:pt x="94138" y="60367"/>
                    <a:pt x="94228" y="61962"/>
                  </a:cubicBezTo>
                  <a:cubicBezTo>
                    <a:pt x="92977" y="60659"/>
                    <a:pt x="91218" y="59821"/>
                    <a:pt x="89350" y="59821"/>
                  </a:cubicBezTo>
                  <a:cubicBezTo>
                    <a:pt x="89333" y="59821"/>
                    <a:pt x="89316" y="59821"/>
                    <a:pt x="89299" y="59821"/>
                  </a:cubicBezTo>
                  <a:lnTo>
                    <a:pt x="89299" y="59821"/>
                  </a:lnTo>
                  <a:cubicBezTo>
                    <a:pt x="90636" y="58371"/>
                    <a:pt x="92506" y="57571"/>
                    <a:pt x="94437" y="57571"/>
                  </a:cubicBezTo>
                  <a:close/>
                  <a:moveTo>
                    <a:pt x="47495" y="57735"/>
                  </a:moveTo>
                  <a:cubicBezTo>
                    <a:pt x="47916" y="57735"/>
                    <a:pt x="48340" y="57773"/>
                    <a:pt x="48762" y="57849"/>
                  </a:cubicBezTo>
                  <a:cubicBezTo>
                    <a:pt x="48242" y="58468"/>
                    <a:pt x="47839" y="59176"/>
                    <a:pt x="47579" y="59937"/>
                  </a:cubicBezTo>
                  <a:cubicBezTo>
                    <a:pt x="47337" y="60636"/>
                    <a:pt x="47230" y="61371"/>
                    <a:pt x="47275" y="62115"/>
                  </a:cubicBezTo>
                  <a:lnTo>
                    <a:pt x="47275" y="62124"/>
                  </a:lnTo>
                  <a:cubicBezTo>
                    <a:pt x="46033" y="60820"/>
                    <a:pt x="44265" y="59982"/>
                    <a:pt x="42405" y="59982"/>
                  </a:cubicBezTo>
                  <a:cubicBezTo>
                    <a:pt x="42386" y="59982"/>
                    <a:pt x="42366" y="59982"/>
                    <a:pt x="42346" y="59982"/>
                  </a:cubicBezTo>
                  <a:cubicBezTo>
                    <a:pt x="43686" y="58532"/>
                    <a:pt x="45558" y="57735"/>
                    <a:pt x="47495" y="57735"/>
                  </a:cubicBezTo>
                  <a:close/>
                  <a:moveTo>
                    <a:pt x="60510" y="57740"/>
                  </a:moveTo>
                  <a:cubicBezTo>
                    <a:pt x="62438" y="57740"/>
                    <a:pt x="64308" y="58537"/>
                    <a:pt x="65644" y="59982"/>
                  </a:cubicBezTo>
                  <a:cubicBezTo>
                    <a:pt x="65624" y="59982"/>
                    <a:pt x="65604" y="59982"/>
                    <a:pt x="65585" y="59982"/>
                  </a:cubicBezTo>
                  <a:cubicBezTo>
                    <a:pt x="63725" y="59982"/>
                    <a:pt x="61957" y="60820"/>
                    <a:pt x="60715" y="62124"/>
                  </a:cubicBezTo>
                  <a:cubicBezTo>
                    <a:pt x="60751" y="61380"/>
                    <a:pt x="60653" y="60636"/>
                    <a:pt x="60411" y="59937"/>
                  </a:cubicBezTo>
                  <a:cubicBezTo>
                    <a:pt x="60151" y="59176"/>
                    <a:pt x="59748" y="58468"/>
                    <a:pt x="59228" y="57858"/>
                  </a:cubicBezTo>
                  <a:cubicBezTo>
                    <a:pt x="59655" y="57779"/>
                    <a:pt x="60084" y="57740"/>
                    <a:pt x="60510" y="57740"/>
                  </a:cubicBezTo>
                  <a:close/>
                  <a:moveTo>
                    <a:pt x="23936" y="57764"/>
                  </a:moveTo>
                  <a:cubicBezTo>
                    <a:pt x="24366" y="57764"/>
                    <a:pt x="24800" y="57804"/>
                    <a:pt x="25232" y="57885"/>
                  </a:cubicBezTo>
                  <a:cubicBezTo>
                    <a:pt x="24237" y="59059"/>
                    <a:pt x="23655" y="60565"/>
                    <a:pt x="23744" y="62151"/>
                  </a:cubicBezTo>
                  <a:cubicBezTo>
                    <a:pt x="22494" y="60847"/>
                    <a:pt x="20727" y="60018"/>
                    <a:pt x="18867" y="60018"/>
                  </a:cubicBezTo>
                  <a:cubicBezTo>
                    <a:pt x="18847" y="60018"/>
                    <a:pt x="18827" y="60018"/>
                    <a:pt x="18807" y="60018"/>
                  </a:cubicBezTo>
                  <a:cubicBezTo>
                    <a:pt x="18787" y="60018"/>
                    <a:pt x="18767" y="60018"/>
                    <a:pt x="18747" y="60018"/>
                  </a:cubicBezTo>
                  <a:cubicBezTo>
                    <a:pt x="16879" y="60018"/>
                    <a:pt x="15111" y="60847"/>
                    <a:pt x="13870" y="62151"/>
                  </a:cubicBezTo>
                  <a:cubicBezTo>
                    <a:pt x="13951" y="60573"/>
                    <a:pt x="13368" y="59068"/>
                    <a:pt x="12382" y="57885"/>
                  </a:cubicBezTo>
                  <a:lnTo>
                    <a:pt x="12374" y="57885"/>
                  </a:lnTo>
                  <a:cubicBezTo>
                    <a:pt x="12805" y="57804"/>
                    <a:pt x="13239" y="57764"/>
                    <a:pt x="13670" y="57764"/>
                  </a:cubicBezTo>
                  <a:cubicBezTo>
                    <a:pt x="15599" y="57764"/>
                    <a:pt x="17467" y="58566"/>
                    <a:pt x="18807" y="60009"/>
                  </a:cubicBezTo>
                  <a:cubicBezTo>
                    <a:pt x="20140" y="58566"/>
                    <a:pt x="22007" y="57764"/>
                    <a:pt x="23936" y="57764"/>
                  </a:cubicBezTo>
                  <a:close/>
                  <a:moveTo>
                    <a:pt x="107668" y="57528"/>
                  </a:moveTo>
                  <a:cubicBezTo>
                    <a:pt x="109594" y="57528"/>
                    <a:pt x="111464" y="58327"/>
                    <a:pt x="112812" y="59767"/>
                  </a:cubicBezTo>
                  <a:cubicBezTo>
                    <a:pt x="112793" y="59767"/>
                    <a:pt x="112774" y="59767"/>
                    <a:pt x="112756" y="59767"/>
                  </a:cubicBezTo>
                  <a:cubicBezTo>
                    <a:pt x="110769" y="59767"/>
                    <a:pt x="108902" y="60712"/>
                    <a:pt x="107650" y="62159"/>
                  </a:cubicBezTo>
                  <a:lnTo>
                    <a:pt x="107650" y="62159"/>
                  </a:lnTo>
                  <a:cubicBezTo>
                    <a:pt x="107803" y="60502"/>
                    <a:pt x="107211" y="58925"/>
                    <a:pt x="106181" y="57688"/>
                  </a:cubicBezTo>
                  <a:cubicBezTo>
                    <a:pt x="106675" y="57580"/>
                    <a:pt x="107173" y="57528"/>
                    <a:pt x="107668" y="57528"/>
                  </a:cubicBezTo>
                  <a:close/>
                  <a:moveTo>
                    <a:pt x="37187" y="57724"/>
                  </a:moveTo>
                  <a:cubicBezTo>
                    <a:pt x="39116" y="57724"/>
                    <a:pt x="40983" y="58519"/>
                    <a:pt x="42328" y="59964"/>
                  </a:cubicBezTo>
                  <a:cubicBezTo>
                    <a:pt x="42310" y="59964"/>
                    <a:pt x="42291" y="59964"/>
                    <a:pt x="42273" y="59964"/>
                  </a:cubicBezTo>
                  <a:cubicBezTo>
                    <a:pt x="40286" y="59964"/>
                    <a:pt x="38419" y="60910"/>
                    <a:pt x="37167" y="62366"/>
                  </a:cubicBezTo>
                  <a:cubicBezTo>
                    <a:pt x="37320" y="60699"/>
                    <a:pt x="36728" y="59122"/>
                    <a:pt x="35698" y="57894"/>
                  </a:cubicBezTo>
                  <a:lnTo>
                    <a:pt x="35689" y="57885"/>
                  </a:lnTo>
                  <a:cubicBezTo>
                    <a:pt x="36187" y="57777"/>
                    <a:pt x="36689" y="57724"/>
                    <a:pt x="37187" y="57724"/>
                  </a:cubicBezTo>
                  <a:close/>
                  <a:moveTo>
                    <a:pt x="124486" y="55678"/>
                  </a:moveTo>
                  <a:cubicBezTo>
                    <a:pt x="127068" y="55678"/>
                    <a:pt x="129649" y="57049"/>
                    <a:pt x="130544" y="59794"/>
                  </a:cubicBezTo>
                  <a:cubicBezTo>
                    <a:pt x="130760" y="60475"/>
                    <a:pt x="130876" y="61183"/>
                    <a:pt x="130876" y="61900"/>
                  </a:cubicBezTo>
                  <a:cubicBezTo>
                    <a:pt x="130403" y="61798"/>
                    <a:pt x="129926" y="61748"/>
                    <a:pt x="129452" y="61748"/>
                  </a:cubicBezTo>
                  <a:cubicBezTo>
                    <a:pt x="127593" y="61748"/>
                    <a:pt x="125787" y="62514"/>
                    <a:pt x="124487" y="63907"/>
                  </a:cubicBezTo>
                  <a:cubicBezTo>
                    <a:pt x="123215" y="62527"/>
                    <a:pt x="121414" y="61747"/>
                    <a:pt x="119541" y="61747"/>
                  </a:cubicBezTo>
                  <a:cubicBezTo>
                    <a:pt x="119048" y="61747"/>
                    <a:pt x="118564" y="61801"/>
                    <a:pt x="118080" y="61909"/>
                  </a:cubicBezTo>
                  <a:cubicBezTo>
                    <a:pt x="118080" y="61192"/>
                    <a:pt x="118197" y="60484"/>
                    <a:pt x="118412" y="59803"/>
                  </a:cubicBezTo>
                  <a:lnTo>
                    <a:pt x="118421" y="59794"/>
                  </a:lnTo>
                  <a:cubicBezTo>
                    <a:pt x="119317" y="57051"/>
                    <a:pt x="121902" y="55678"/>
                    <a:pt x="124486" y="55678"/>
                  </a:cubicBezTo>
                  <a:close/>
                  <a:moveTo>
                    <a:pt x="77628" y="55717"/>
                  </a:moveTo>
                  <a:cubicBezTo>
                    <a:pt x="80804" y="55717"/>
                    <a:pt x="83980" y="57795"/>
                    <a:pt x="84022" y="61951"/>
                  </a:cubicBezTo>
                  <a:lnTo>
                    <a:pt x="84022" y="61951"/>
                  </a:lnTo>
                  <a:cubicBezTo>
                    <a:pt x="83546" y="61848"/>
                    <a:pt x="83066" y="61797"/>
                    <a:pt x="82590" y="61797"/>
                  </a:cubicBezTo>
                  <a:cubicBezTo>
                    <a:pt x="80737" y="61797"/>
                    <a:pt x="78939" y="62563"/>
                    <a:pt x="77651" y="63952"/>
                  </a:cubicBezTo>
                  <a:cubicBezTo>
                    <a:pt x="76377" y="62579"/>
                    <a:pt x="74589" y="61801"/>
                    <a:pt x="72710" y="61801"/>
                  </a:cubicBezTo>
                  <a:cubicBezTo>
                    <a:pt x="72699" y="61801"/>
                    <a:pt x="72688" y="61801"/>
                    <a:pt x="72678" y="61801"/>
                  </a:cubicBezTo>
                  <a:cubicBezTo>
                    <a:pt x="72194" y="61801"/>
                    <a:pt x="71710" y="61846"/>
                    <a:pt x="71235" y="61953"/>
                  </a:cubicBezTo>
                  <a:cubicBezTo>
                    <a:pt x="71275" y="57796"/>
                    <a:pt x="74452" y="55717"/>
                    <a:pt x="77628" y="55717"/>
                  </a:cubicBezTo>
                  <a:close/>
                  <a:moveTo>
                    <a:pt x="100943" y="55717"/>
                  </a:moveTo>
                  <a:cubicBezTo>
                    <a:pt x="104119" y="55717"/>
                    <a:pt x="107295" y="57795"/>
                    <a:pt x="107337" y="61951"/>
                  </a:cubicBezTo>
                  <a:lnTo>
                    <a:pt x="107337" y="61951"/>
                  </a:lnTo>
                  <a:cubicBezTo>
                    <a:pt x="106865" y="61851"/>
                    <a:pt x="106389" y="61802"/>
                    <a:pt x="105918" y="61802"/>
                  </a:cubicBezTo>
                  <a:cubicBezTo>
                    <a:pt x="104057" y="61802"/>
                    <a:pt x="102256" y="62568"/>
                    <a:pt x="100957" y="63961"/>
                  </a:cubicBezTo>
                  <a:cubicBezTo>
                    <a:pt x="99683" y="62588"/>
                    <a:pt x="97895" y="61801"/>
                    <a:pt x="96025" y="61801"/>
                  </a:cubicBezTo>
                  <a:cubicBezTo>
                    <a:pt x="96014" y="61801"/>
                    <a:pt x="96003" y="61801"/>
                    <a:pt x="95993" y="61801"/>
                  </a:cubicBezTo>
                  <a:cubicBezTo>
                    <a:pt x="95509" y="61801"/>
                    <a:pt x="95025" y="61846"/>
                    <a:pt x="94550" y="61953"/>
                  </a:cubicBezTo>
                  <a:cubicBezTo>
                    <a:pt x="94590" y="57796"/>
                    <a:pt x="97767" y="55717"/>
                    <a:pt x="100943" y="55717"/>
                  </a:cubicBezTo>
                  <a:close/>
                  <a:moveTo>
                    <a:pt x="54007" y="55884"/>
                  </a:moveTo>
                  <a:cubicBezTo>
                    <a:pt x="56587" y="55884"/>
                    <a:pt x="59166" y="57255"/>
                    <a:pt x="60061" y="60000"/>
                  </a:cubicBezTo>
                  <a:cubicBezTo>
                    <a:pt x="60285" y="60681"/>
                    <a:pt x="60393" y="61389"/>
                    <a:pt x="60402" y="62106"/>
                  </a:cubicBezTo>
                  <a:cubicBezTo>
                    <a:pt x="59929" y="62004"/>
                    <a:pt x="59451" y="61954"/>
                    <a:pt x="58977" y="61954"/>
                  </a:cubicBezTo>
                  <a:cubicBezTo>
                    <a:pt x="57118" y="61954"/>
                    <a:pt x="55312" y="62720"/>
                    <a:pt x="54013" y="64113"/>
                  </a:cubicBezTo>
                  <a:cubicBezTo>
                    <a:pt x="52741" y="62733"/>
                    <a:pt x="50939" y="61953"/>
                    <a:pt x="49067" y="61953"/>
                  </a:cubicBezTo>
                  <a:cubicBezTo>
                    <a:pt x="48574" y="61953"/>
                    <a:pt x="48090" y="61998"/>
                    <a:pt x="47624" y="62106"/>
                  </a:cubicBezTo>
                  <a:cubicBezTo>
                    <a:pt x="47615" y="61389"/>
                    <a:pt x="47723" y="60681"/>
                    <a:pt x="47929" y="60009"/>
                  </a:cubicBezTo>
                  <a:lnTo>
                    <a:pt x="47947" y="60000"/>
                  </a:lnTo>
                  <a:cubicBezTo>
                    <a:pt x="48843" y="57257"/>
                    <a:pt x="51425" y="55884"/>
                    <a:pt x="54007" y="55884"/>
                  </a:cubicBezTo>
                  <a:close/>
                  <a:moveTo>
                    <a:pt x="7145" y="55914"/>
                  </a:moveTo>
                  <a:cubicBezTo>
                    <a:pt x="10322" y="55914"/>
                    <a:pt x="13498" y="57993"/>
                    <a:pt x="13538" y="62151"/>
                  </a:cubicBezTo>
                  <a:cubicBezTo>
                    <a:pt x="13063" y="62046"/>
                    <a:pt x="12582" y="61995"/>
                    <a:pt x="12105" y="61995"/>
                  </a:cubicBezTo>
                  <a:cubicBezTo>
                    <a:pt x="10247" y="61995"/>
                    <a:pt x="8440" y="62767"/>
                    <a:pt x="7150" y="64158"/>
                  </a:cubicBezTo>
                  <a:cubicBezTo>
                    <a:pt x="5875" y="62786"/>
                    <a:pt x="4096" y="61998"/>
                    <a:pt x="2226" y="61998"/>
                  </a:cubicBezTo>
                  <a:cubicBezTo>
                    <a:pt x="2216" y="61998"/>
                    <a:pt x="2205" y="61998"/>
                    <a:pt x="2194" y="61998"/>
                  </a:cubicBezTo>
                  <a:cubicBezTo>
                    <a:pt x="1711" y="61998"/>
                    <a:pt x="1227" y="62043"/>
                    <a:pt x="752" y="62151"/>
                  </a:cubicBezTo>
                  <a:cubicBezTo>
                    <a:pt x="792" y="57993"/>
                    <a:pt x="3969" y="55914"/>
                    <a:pt x="7145" y="55914"/>
                  </a:cubicBezTo>
                  <a:close/>
                  <a:moveTo>
                    <a:pt x="30465" y="55917"/>
                  </a:moveTo>
                  <a:cubicBezTo>
                    <a:pt x="33638" y="55917"/>
                    <a:pt x="36811" y="57993"/>
                    <a:pt x="36854" y="62147"/>
                  </a:cubicBezTo>
                  <a:lnTo>
                    <a:pt x="36854" y="62147"/>
                  </a:lnTo>
                  <a:cubicBezTo>
                    <a:pt x="36384" y="62047"/>
                    <a:pt x="35912" y="61999"/>
                    <a:pt x="35443" y="61999"/>
                  </a:cubicBezTo>
                  <a:cubicBezTo>
                    <a:pt x="33580" y="61999"/>
                    <a:pt x="31775" y="62765"/>
                    <a:pt x="30483" y="64158"/>
                  </a:cubicBezTo>
                  <a:cubicBezTo>
                    <a:pt x="29201" y="62778"/>
                    <a:pt x="27409" y="61998"/>
                    <a:pt x="25528" y="61998"/>
                  </a:cubicBezTo>
                  <a:cubicBezTo>
                    <a:pt x="25044" y="61998"/>
                    <a:pt x="24560" y="62052"/>
                    <a:pt x="24085" y="62151"/>
                  </a:cubicBezTo>
                  <a:cubicBezTo>
                    <a:pt x="24116" y="57996"/>
                    <a:pt x="27290" y="55917"/>
                    <a:pt x="30465" y="55917"/>
                  </a:cubicBezTo>
                  <a:close/>
                  <a:moveTo>
                    <a:pt x="119322" y="62140"/>
                  </a:moveTo>
                  <a:cubicBezTo>
                    <a:pt x="121256" y="62140"/>
                    <a:pt x="123125" y="62943"/>
                    <a:pt x="124469" y="64391"/>
                  </a:cubicBezTo>
                  <a:cubicBezTo>
                    <a:pt x="124450" y="64390"/>
                    <a:pt x="124430" y="64390"/>
                    <a:pt x="124410" y="64390"/>
                  </a:cubicBezTo>
                  <a:cubicBezTo>
                    <a:pt x="122541" y="64390"/>
                    <a:pt x="120773" y="65229"/>
                    <a:pt x="119532" y="66532"/>
                  </a:cubicBezTo>
                  <a:cubicBezTo>
                    <a:pt x="119613" y="64946"/>
                    <a:pt x="119030" y="63441"/>
                    <a:pt x="118045" y="62258"/>
                  </a:cubicBezTo>
                  <a:cubicBezTo>
                    <a:pt x="118470" y="62179"/>
                    <a:pt x="118898" y="62140"/>
                    <a:pt x="119322" y="62140"/>
                  </a:cubicBezTo>
                  <a:close/>
                  <a:moveTo>
                    <a:pt x="129616" y="62140"/>
                  </a:moveTo>
                  <a:cubicBezTo>
                    <a:pt x="130040" y="62140"/>
                    <a:pt x="130468" y="62179"/>
                    <a:pt x="130894" y="62258"/>
                  </a:cubicBezTo>
                  <a:cubicBezTo>
                    <a:pt x="129908" y="63423"/>
                    <a:pt x="129326" y="64928"/>
                    <a:pt x="129415" y="66523"/>
                  </a:cubicBezTo>
                  <a:lnTo>
                    <a:pt x="129406" y="66532"/>
                  </a:lnTo>
                  <a:cubicBezTo>
                    <a:pt x="128156" y="65229"/>
                    <a:pt x="126388" y="64390"/>
                    <a:pt x="124528" y="64390"/>
                  </a:cubicBezTo>
                  <a:cubicBezTo>
                    <a:pt x="124509" y="64390"/>
                    <a:pt x="124489" y="64390"/>
                    <a:pt x="124469" y="64391"/>
                  </a:cubicBezTo>
                  <a:cubicBezTo>
                    <a:pt x="125807" y="62943"/>
                    <a:pt x="127680" y="62140"/>
                    <a:pt x="129616" y="62140"/>
                  </a:cubicBezTo>
                  <a:close/>
                  <a:moveTo>
                    <a:pt x="95796" y="62176"/>
                  </a:moveTo>
                  <a:cubicBezTo>
                    <a:pt x="97737" y="62176"/>
                    <a:pt x="99610" y="62980"/>
                    <a:pt x="100948" y="64435"/>
                  </a:cubicBezTo>
                  <a:cubicBezTo>
                    <a:pt x="100928" y="64435"/>
                    <a:pt x="100908" y="64435"/>
                    <a:pt x="100888" y="64435"/>
                  </a:cubicBezTo>
                  <a:cubicBezTo>
                    <a:pt x="99020" y="64435"/>
                    <a:pt x="97252" y="65265"/>
                    <a:pt x="96011" y="66568"/>
                  </a:cubicBezTo>
                  <a:cubicBezTo>
                    <a:pt x="96091" y="64982"/>
                    <a:pt x="95509" y="63477"/>
                    <a:pt x="94514" y="62294"/>
                  </a:cubicBezTo>
                  <a:cubicBezTo>
                    <a:pt x="94941" y="62215"/>
                    <a:pt x="95370" y="62176"/>
                    <a:pt x="95796" y="62176"/>
                  </a:cubicBezTo>
                  <a:close/>
                  <a:moveTo>
                    <a:pt x="82771" y="62185"/>
                  </a:moveTo>
                  <a:cubicBezTo>
                    <a:pt x="83195" y="62185"/>
                    <a:pt x="83623" y="62224"/>
                    <a:pt x="84048" y="62303"/>
                  </a:cubicBezTo>
                  <a:cubicBezTo>
                    <a:pt x="83063" y="63477"/>
                    <a:pt x="82480" y="64991"/>
                    <a:pt x="82561" y="66577"/>
                  </a:cubicBezTo>
                  <a:cubicBezTo>
                    <a:pt x="81320" y="65274"/>
                    <a:pt x="79552" y="64435"/>
                    <a:pt x="77683" y="64435"/>
                  </a:cubicBezTo>
                  <a:cubicBezTo>
                    <a:pt x="77666" y="64435"/>
                    <a:pt x="77650" y="64435"/>
                    <a:pt x="77633" y="64435"/>
                  </a:cubicBezTo>
                  <a:lnTo>
                    <a:pt x="77633" y="64435"/>
                  </a:lnTo>
                  <a:cubicBezTo>
                    <a:pt x="78970" y="62988"/>
                    <a:pt x="80838" y="62185"/>
                    <a:pt x="82771" y="62185"/>
                  </a:cubicBezTo>
                  <a:close/>
                  <a:moveTo>
                    <a:pt x="59134" y="62337"/>
                  </a:moveTo>
                  <a:cubicBezTo>
                    <a:pt x="59561" y="62337"/>
                    <a:pt x="59992" y="62376"/>
                    <a:pt x="60420" y="62455"/>
                  </a:cubicBezTo>
                  <a:cubicBezTo>
                    <a:pt x="59427" y="63627"/>
                    <a:pt x="58845" y="65119"/>
                    <a:pt x="58932" y="66720"/>
                  </a:cubicBezTo>
                  <a:lnTo>
                    <a:pt x="58932" y="66720"/>
                  </a:lnTo>
                  <a:cubicBezTo>
                    <a:pt x="57682" y="65417"/>
                    <a:pt x="55914" y="64587"/>
                    <a:pt x="54055" y="64587"/>
                  </a:cubicBezTo>
                  <a:cubicBezTo>
                    <a:pt x="54035" y="64587"/>
                    <a:pt x="54015" y="64588"/>
                    <a:pt x="53995" y="64588"/>
                  </a:cubicBezTo>
                  <a:cubicBezTo>
                    <a:pt x="55331" y="63135"/>
                    <a:pt x="57201" y="62337"/>
                    <a:pt x="59134" y="62337"/>
                  </a:cubicBezTo>
                  <a:close/>
                  <a:moveTo>
                    <a:pt x="48861" y="62333"/>
                  </a:moveTo>
                  <a:cubicBezTo>
                    <a:pt x="50795" y="62333"/>
                    <a:pt x="52662" y="63137"/>
                    <a:pt x="53995" y="64588"/>
                  </a:cubicBezTo>
                  <a:cubicBezTo>
                    <a:pt x="53975" y="64588"/>
                    <a:pt x="53955" y="64587"/>
                    <a:pt x="53935" y="64587"/>
                  </a:cubicBezTo>
                  <a:cubicBezTo>
                    <a:pt x="52067" y="64587"/>
                    <a:pt x="50299" y="65417"/>
                    <a:pt x="49058" y="66720"/>
                  </a:cubicBezTo>
                  <a:cubicBezTo>
                    <a:pt x="49138" y="65134"/>
                    <a:pt x="48556" y="63629"/>
                    <a:pt x="47561" y="62455"/>
                  </a:cubicBezTo>
                  <a:cubicBezTo>
                    <a:pt x="47994" y="62373"/>
                    <a:pt x="48429" y="62333"/>
                    <a:pt x="48861" y="62333"/>
                  </a:cubicBezTo>
                  <a:close/>
                  <a:moveTo>
                    <a:pt x="106103" y="62174"/>
                  </a:moveTo>
                  <a:cubicBezTo>
                    <a:pt x="106576" y="62174"/>
                    <a:pt x="107052" y="62222"/>
                    <a:pt x="107525" y="62321"/>
                  </a:cubicBezTo>
                  <a:cubicBezTo>
                    <a:pt x="106512" y="63566"/>
                    <a:pt x="105939" y="65161"/>
                    <a:pt x="106127" y="66837"/>
                  </a:cubicBezTo>
                  <a:cubicBezTo>
                    <a:pt x="104872" y="65387"/>
                    <a:pt x="103007" y="64435"/>
                    <a:pt x="101030" y="64435"/>
                  </a:cubicBezTo>
                  <a:cubicBezTo>
                    <a:pt x="101003" y="64435"/>
                    <a:pt x="100975" y="64435"/>
                    <a:pt x="100948" y="64435"/>
                  </a:cubicBezTo>
                  <a:cubicBezTo>
                    <a:pt x="102295" y="62981"/>
                    <a:pt x="104168" y="62174"/>
                    <a:pt x="106103" y="62174"/>
                  </a:cubicBezTo>
                  <a:close/>
                  <a:moveTo>
                    <a:pt x="70807" y="57738"/>
                  </a:moveTo>
                  <a:cubicBezTo>
                    <a:pt x="71283" y="57738"/>
                    <a:pt x="71762" y="57786"/>
                    <a:pt x="72239" y="57885"/>
                  </a:cubicBezTo>
                  <a:cubicBezTo>
                    <a:pt x="71271" y="59131"/>
                    <a:pt x="70742" y="60708"/>
                    <a:pt x="70939" y="62348"/>
                  </a:cubicBezTo>
                  <a:cubicBezTo>
                    <a:pt x="71447" y="62234"/>
                    <a:pt x="71959" y="62178"/>
                    <a:pt x="72468" y="62178"/>
                  </a:cubicBezTo>
                  <a:cubicBezTo>
                    <a:pt x="74403" y="62178"/>
                    <a:pt x="76285" y="62981"/>
                    <a:pt x="77633" y="64435"/>
                  </a:cubicBezTo>
                  <a:lnTo>
                    <a:pt x="77633" y="64435"/>
                  </a:lnTo>
                  <a:cubicBezTo>
                    <a:pt x="77630" y="64435"/>
                    <a:pt x="77627" y="64435"/>
                    <a:pt x="77624" y="64435"/>
                  </a:cubicBezTo>
                  <a:cubicBezTo>
                    <a:pt x="77606" y="64435"/>
                    <a:pt x="77587" y="64435"/>
                    <a:pt x="77569" y="64435"/>
                  </a:cubicBezTo>
                  <a:cubicBezTo>
                    <a:pt x="75520" y="64435"/>
                    <a:pt x="73598" y="65435"/>
                    <a:pt x="72346" y="66962"/>
                  </a:cubicBezTo>
                  <a:cubicBezTo>
                    <a:pt x="72703" y="63259"/>
                    <a:pt x="69407" y="59973"/>
                    <a:pt x="65707" y="59973"/>
                  </a:cubicBezTo>
                  <a:cubicBezTo>
                    <a:pt x="65694" y="59973"/>
                    <a:pt x="65682" y="59973"/>
                    <a:pt x="65670" y="59973"/>
                  </a:cubicBezTo>
                  <a:lnTo>
                    <a:pt x="65670" y="59973"/>
                  </a:lnTo>
                  <a:cubicBezTo>
                    <a:pt x="67007" y="58533"/>
                    <a:pt x="68877" y="57738"/>
                    <a:pt x="70807" y="57738"/>
                  </a:cubicBezTo>
                  <a:close/>
                  <a:moveTo>
                    <a:pt x="35611" y="62370"/>
                  </a:moveTo>
                  <a:cubicBezTo>
                    <a:pt x="36087" y="62370"/>
                    <a:pt x="36566" y="62419"/>
                    <a:pt x="37042" y="62518"/>
                  </a:cubicBezTo>
                  <a:cubicBezTo>
                    <a:pt x="36029" y="63763"/>
                    <a:pt x="35456" y="65358"/>
                    <a:pt x="35644" y="67034"/>
                  </a:cubicBezTo>
                  <a:cubicBezTo>
                    <a:pt x="34383" y="65578"/>
                    <a:pt x="32507" y="64632"/>
                    <a:pt x="30521" y="64632"/>
                  </a:cubicBezTo>
                  <a:cubicBezTo>
                    <a:pt x="30502" y="64632"/>
                    <a:pt x="30483" y="64632"/>
                    <a:pt x="30465" y="64633"/>
                  </a:cubicBezTo>
                  <a:cubicBezTo>
                    <a:pt x="30445" y="64632"/>
                    <a:pt x="30425" y="64632"/>
                    <a:pt x="30406" y="64632"/>
                  </a:cubicBezTo>
                  <a:cubicBezTo>
                    <a:pt x="28537" y="64632"/>
                    <a:pt x="26769" y="65471"/>
                    <a:pt x="25528" y="66774"/>
                  </a:cubicBezTo>
                  <a:cubicBezTo>
                    <a:pt x="25608" y="65179"/>
                    <a:pt x="25026" y="63683"/>
                    <a:pt x="24031" y="62500"/>
                  </a:cubicBezTo>
                  <a:cubicBezTo>
                    <a:pt x="24460" y="62420"/>
                    <a:pt x="24890" y="62381"/>
                    <a:pt x="25317" y="62381"/>
                  </a:cubicBezTo>
                  <a:cubicBezTo>
                    <a:pt x="27250" y="62381"/>
                    <a:pt x="29122" y="63178"/>
                    <a:pt x="30465" y="64624"/>
                  </a:cubicBezTo>
                  <a:cubicBezTo>
                    <a:pt x="31802" y="63171"/>
                    <a:pt x="33677" y="62370"/>
                    <a:pt x="35611" y="62370"/>
                  </a:cubicBezTo>
                  <a:close/>
                  <a:moveTo>
                    <a:pt x="112819" y="60274"/>
                  </a:moveTo>
                  <a:cubicBezTo>
                    <a:pt x="115992" y="60274"/>
                    <a:pt x="119164" y="62350"/>
                    <a:pt x="119209" y="66503"/>
                  </a:cubicBezTo>
                  <a:lnTo>
                    <a:pt x="119209" y="66503"/>
                  </a:lnTo>
                  <a:cubicBezTo>
                    <a:pt x="118735" y="66400"/>
                    <a:pt x="118257" y="66350"/>
                    <a:pt x="117783" y="66350"/>
                  </a:cubicBezTo>
                  <a:cubicBezTo>
                    <a:pt x="115922" y="66350"/>
                    <a:pt x="114119" y="67124"/>
                    <a:pt x="112821" y="68521"/>
                  </a:cubicBezTo>
                  <a:cubicBezTo>
                    <a:pt x="111539" y="67142"/>
                    <a:pt x="109747" y="66362"/>
                    <a:pt x="107865" y="66362"/>
                  </a:cubicBezTo>
                  <a:cubicBezTo>
                    <a:pt x="107382" y="66362"/>
                    <a:pt x="106898" y="66407"/>
                    <a:pt x="106423" y="66514"/>
                  </a:cubicBezTo>
                  <a:lnTo>
                    <a:pt x="106423" y="66514"/>
                  </a:lnTo>
                  <a:cubicBezTo>
                    <a:pt x="106463" y="62355"/>
                    <a:pt x="109641" y="60274"/>
                    <a:pt x="112819" y="60274"/>
                  </a:cubicBezTo>
                  <a:close/>
                  <a:moveTo>
                    <a:pt x="136136" y="60276"/>
                  </a:moveTo>
                  <a:cubicBezTo>
                    <a:pt x="139311" y="60276"/>
                    <a:pt x="142484" y="62354"/>
                    <a:pt x="142525" y="66514"/>
                  </a:cubicBezTo>
                  <a:lnTo>
                    <a:pt x="142516" y="66523"/>
                  </a:lnTo>
                  <a:cubicBezTo>
                    <a:pt x="142042" y="66421"/>
                    <a:pt x="141565" y="66372"/>
                    <a:pt x="141091" y="66372"/>
                  </a:cubicBezTo>
                  <a:cubicBezTo>
                    <a:pt x="139233" y="66372"/>
                    <a:pt x="137428" y="67138"/>
                    <a:pt x="136136" y="68530"/>
                  </a:cubicBezTo>
                  <a:cubicBezTo>
                    <a:pt x="134854" y="67150"/>
                    <a:pt x="133062" y="66371"/>
                    <a:pt x="131181" y="66371"/>
                  </a:cubicBezTo>
                  <a:cubicBezTo>
                    <a:pt x="130697" y="66371"/>
                    <a:pt x="130213" y="66425"/>
                    <a:pt x="129738" y="66523"/>
                  </a:cubicBezTo>
                  <a:cubicBezTo>
                    <a:pt x="129778" y="62359"/>
                    <a:pt x="132958" y="60276"/>
                    <a:pt x="136136" y="60276"/>
                  </a:cubicBezTo>
                  <a:close/>
                  <a:moveTo>
                    <a:pt x="89289" y="60321"/>
                  </a:moveTo>
                  <a:cubicBezTo>
                    <a:pt x="92462" y="60321"/>
                    <a:pt x="95638" y="62397"/>
                    <a:pt x="95679" y="66548"/>
                  </a:cubicBezTo>
                  <a:lnTo>
                    <a:pt x="95679" y="66548"/>
                  </a:lnTo>
                  <a:cubicBezTo>
                    <a:pt x="95209" y="66448"/>
                    <a:pt x="94735" y="66398"/>
                    <a:pt x="94264" y="66398"/>
                  </a:cubicBezTo>
                  <a:cubicBezTo>
                    <a:pt x="92405" y="66398"/>
                    <a:pt x="90601" y="67165"/>
                    <a:pt x="89308" y="68557"/>
                  </a:cubicBezTo>
                  <a:cubicBezTo>
                    <a:pt x="88027" y="67177"/>
                    <a:pt x="86235" y="66398"/>
                    <a:pt x="84353" y="66398"/>
                  </a:cubicBezTo>
                  <a:cubicBezTo>
                    <a:pt x="83869" y="66398"/>
                    <a:pt x="83385" y="66452"/>
                    <a:pt x="82910" y="66550"/>
                  </a:cubicBezTo>
                  <a:cubicBezTo>
                    <a:pt x="82942" y="62398"/>
                    <a:pt x="86114" y="60321"/>
                    <a:pt x="89289" y="60321"/>
                  </a:cubicBezTo>
                  <a:close/>
                  <a:moveTo>
                    <a:pt x="42335" y="60475"/>
                  </a:moveTo>
                  <a:cubicBezTo>
                    <a:pt x="45508" y="60475"/>
                    <a:pt x="48684" y="62552"/>
                    <a:pt x="48726" y="66708"/>
                  </a:cubicBezTo>
                  <a:lnTo>
                    <a:pt x="48726" y="66708"/>
                  </a:lnTo>
                  <a:cubicBezTo>
                    <a:pt x="48257" y="66608"/>
                    <a:pt x="47784" y="66560"/>
                    <a:pt x="47315" y="66560"/>
                  </a:cubicBezTo>
                  <a:cubicBezTo>
                    <a:pt x="45452" y="66560"/>
                    <a:pt x="43648" y="67326"/>
                    <a:pt x="42355" y="68719"/>
                  </a:cubicBezTo>
                  <a:cubicBezTo>
                    <a:pt x="41081" y="67346"/>
                    <a:pt x="39302" y="66559"/>
                    <a:pt x="37432" y="66559"/>
                  </a:cubicBezTo>
                  <a:cubicBezTo>
                    <a:pt x="37421" y="66559"/>
                    <a:pt x="37411" y="66559"/>
                    <a:pt x="37400" y="66559"/>
                  </a:cubicBezTo>
                  <a:cubicBezTo>
                    <a:pt x="36916" y="66559"/>
                    <a:pt x="36432" y="66604"/>
                    <a:pt x="35958" y="66711"/>
                  </a:cubicBezTo>
                  <a:cubicBezTo>
                    <a:pt x="35989" y="62554"/>
                    <a:pt x="39161" y="60475"/>
                    <a:pt x="42335" y="60475"/>
                  </a:cubicBezTo>
                  <a:close/>
                  <a:moveTo>
                    <a:pt x="65651" y="60478"/>
                  </a:moveTo>
                  <a:cubicBezTo>
                    <a:pt x="68826" y="60478"/>
                    <a:pt x="72001" y="62555"/>
                    <a:pt x="72041" y="66711"/>
                  </a:cubicBezTo>
                  <a:cubicBezTo>
                    <a:pt x="71566" y="66609"/>
                    <a:pt x="71088" y="66560"/>
                    <a:pt x="70614" y="66560"/>
                  </a:cubicBezTo>
                  <a:cubicBezTo>
                    <a:pt x="68752" y="66560"/>
                    <a:pt x="66952" y="67326"/>
                    <a:pt x="65653" y="68719"/>
                  </a:cubicBezTo>
                  <a:cubicBezTo>
                    <a:pt x="64371" y="67339"/>
                    <a:pt x="62579" y="66559"/>
                    <a:pt x="60697" y="66559"/>
                  </a:cubicBezTo>
                  <a:cubicBezTo>
                    <a:pt x="60214" y="66559"/>
                    <a:pt x="59730" y="66613"/>
                    <a:pt x="59255" y="66711"/>
                  </a:cubicBezTo>
                  <a:cubicBezTo>
                    <a:pt x="59295" y="62557"/>
                    <a:pt x="62473" y="60478"/>
                    <a:pt x="65651" y="60478"/>
                  </a:cubicBezTo>
                  <a:close/>
                  <a:moveTo>
                    <a:pt x="18806" y="60522"/>
                  </a:moveTo>
                  <a:cubicBezTo>
                    <a:pt x="21979" y="60522"/>
                    <a:pt x="25151" y="62596"/>
                    <a:pt x="25196" y="66747"/>
                  </a:cubicBezTo>
                  <a:lnTo>
                    <a:pt x="25196" y="66747"/>
                  </a:lnTo>
                  <a:cubicBezTo>
                    <a:pt x="24723" y="66645"/>
                    <a:pt x="24245" y="66596"/>
                    <a:pt x="23772" y="66596"/>
                  </a:cubicBezTo>
                  <a:cubicBezTo>
                    <a:pt x="21913" y="66596"/>
                    <a:pt x="20107" y="67362"/>
                    <a:pt x="18807" y="68754"/>
                  </a:cubicBezTo>
                  <a:cubicBezTo>
                    <a:pt x="17526" y="67374"/>
                    <a:pt x="15734" y="66595"/>
                    <a:pt x="13852" y="66595"/>
                  </a:cubicBezTo>
                  <a:cubicBezTo>
                    <a:pt x="13368" y="66595"/>
                    <a:pt x="12884" y="66649"/>
                    <a:pt x="12409" y="66747"/>
                  </a:cubicBezTo>
                  <a:cubicBezTo>
                    <a:pt x="12454" y="62599"/>
                    <a:pt x="15631" y="60522"/>
                    <a:pt x="18806" y="60522"/>
                  </a:cubicBezTo>
                  <a:close/>
                  <a:moveTo>
                    <a:pt x="84142" y="66790"/>
                  </a:moveTo>
                  <a:cubicBezTo>
                    <a:pt x="86075" y="66790"/>
                    <a:pt x="87947" y="67588"/>
                    <a:pt x="89290" y="69041"/>
                  </a:cubicBezTo>
                  <a:lnTo>
                    <a:pt x="89290" y="69041"/>
                  </a:lnTo>
                  <a:cubicBezTo>
                    <a:pt x="89287" y="69041"/>
                    <a:pt x="89284" y="69041"/>
                    <a:pt x="89281" y="69041"/>
                  </a:cubicBezTo>
                  <a:cubicBezTo>
                    <a:pt x="89262" y="69041"/>
                    <a:pt x="89242" y="69041"/>
                    <a:pt x="89222" y="69041"/>
                  </a:cubicBezTo>
                  <a:cubicBezTo>
                    <a:pt x="87354" y="69041"/>
                    <a:pt x="85594" y="69879"/>
                    <a:pt x="84344" y="71183"/>
                  </a:cubicBezTo>
                  <a:cubicBezTo>
                    <a:pt x="84434" y="69588"/>
                    <a:pt x="83851" y="68082"/>
                    <a:pt x="82857" y="66909"/>
                  </a:cubicBezTo>
                  <a:cubicBezTo>
                    <a:pt x="83285" y="66829"/>
                    <a:pt x="83715" y="66790"/>
                    <a:pt x="84142" y="66790"/>
                  </a:cubicBezTo>
                  <a:close/>
                  <a:moveTo>
                    <a:pt x="94437" y="66782"/>
                  </a:moveTo>
                  <a:cubicBezTo>
                    <a:pt x="94862" y="66782"/>
                    <a:pt x="95290" y="66821"/>
                    <a:pt x="95715" y="66900"/>
                  </a:cubicBezTo>
                  <a:cubicBezTo>
                    <a:pt x="94720" y="68082"/>
                    <a:pt x="94138" y="69579"/>
                    <a:pt x="94228" y="71174"/>
                  </a:cubicBezTo>
                  <a:lnTo>
                    <a:pt x="94219" y="71183"/>
                  </a:lnTo>
                  <a:cubicBezTo>
                    <a:pt x="92977" y="69879"/>
                    <a:pt x="91209" y="69041"/>
                    <a:pt x="89341" y="69041"/>
                  </a:cubicBezTo>
                  <a:cubicBezTo>
                    <a:pt x="89324" y="69041"/>
                    <a:pt x="89307" y="69041"/>
                    <a:pt x="89290" y="69041"/>
                  </a:cubicBezTo>
                  <a:lnTo>
                    <a:pt x="89290" y="69041"/>
                  </a:lnTo>
                  <a:cubicBezTo>
                    <a:pt x="90628" y="67586"/>
                    <a:pt x="92502" y="66782"/>
                    <a:pt x="94437" y="66782"/>
                  </a:cubicBezTo>
                  <a:close/>
                  <a:moveTo>
                    <a:pt x="47476" y="66925"/>
                  </a:moveTo>
                  <a:cubicBezTo>
                    <a:pt x="47900" y="66925"/>
                    <a:pt x="48328" y="66964"/>
                    <a:pt x="48753" y="67043"/>
                  </a:cubicBezTo>
                  <a:cubicBezTo>
                    <a:pt x="47767" y="68226"/>
                    <a:pt x="47185" y="69731"/>
                    <a:pt x="47266" y="71317"/>
                  </a:cubicBezTo>
                  <a:cubicBezTo>
                    <a:pt x="46024" y="70014"/>
                    <a:pt x="44257" y="69184"/>
                    <a:pt x="42388" y="69184"/>
                  </a:cubicBezTo>
                  <a:cubicBezTo>
                    <a:pt x="42371" y="69184"/>
                    <a:pt x="42354" y="69184"/>
                    <a:pt x="42337" y="69184"/>
                  </a:cubicBezTo>
                  <a:lnTo>
                    <a:pt x="42337" y="69184"/>
                  </a:lnTo>
                  <a:cubicBezTo>
                    <a:pt x="43675" y="67729"/>
                    <a:pt x="45543" y="66925"/>
                    <a:pt x="47476" y="66925"/>
                  </a:cubicBezTo>
                  <a:close/>
                  <a:moveTo>
                    <a:pt x="60488" y="66929"/>
                  </a:moveTo>
                  <a:cubicBezTo>
                    <a:pt x="62422" y="66929"/>
                    <a:pt x="64295" y="67727"/>
                    <a:pt x="65636" y="69175"/>
                  </a:cubicBezTo>
                  <a:lnTo>
                    <a:pt x="65636" y="69175"/>
                  </a:lnTo>
                  <a:cubicBezTo>
                    <a:pt x="65622" y="69175"/>
                    <a:pt x="65608" y="69175"/>
                    <a:pt x="65593" y="69175"/>
                  </a:cubicBezTo>
                  <a:cubicBezTo>
                    <a:pt x="63725" y="69175"/>
                    <a:pt x="61966" y="70014"/>
                    <a:pt x="60715" y="71317"/>
                  </a:cubicBezTo>
                  <a:cubicBezTo>
                    <a:pt x="60805" y="69731"/>
                    <a:pt x="60223" y="68226"/>
                    <a:pt x="59228" y="67043"/>
                  </a:cubicBezTo>
                  <a:cubicBezTo>
                    <a:pt x="59647" y="66967"/>
                    <a:pt x="60069" y="66929"/>
                    <a:pt x="60488" y="66929"/>
                  </a:cubicBezTo>
                  <a:close/>
                  <a:moveTo>
                    <a:pt x="23953" y="66970"/>
                  </a:moveTo>
                  <a:cubicBezTo>
                    <a:pt x="24378" y="66970"/>
                    <a:pt x="24806" y="67009"/>
                    <a:pt x="25232" y="67088"/>
                  </a:cubicBezTo>
                  <a:cubicBezTo>
                    <a:pt x="24239" y="68277"/>
                    <a:pt x="23657" y="69770"/>
                    <a:pt x="23744" y="71361"/>
                  </a:cubicBezTo>
                  <a:lnTo>
                    <a:pt x="23744" y="71361"/>
                  </a:lnTo>
                  <a:cubicBezTo>
                    <a:pt x="22494" y="70058"/>
                    <a:pt x="20726" y="69220"/>
                    <a:pt x="18866" y="69220"/>
                  </a:cubicBezTo>
                  <a:cubicBezTo>
                    <a:pt x="18846" y="69220"/>
                    <a:pt x="18827" y="69220"/>
                    <a:pt x="18807" y="69220"/>
                  </a:cubicBezTo>
                  <a:cubicBezTo>
                    <a:pt x="20144" y="67773"/>
                    <a:pt x="22018" y="66970"/>
                    <a:pt x="23953" y="66970"/>
                  </a:cubicBezTo>
                  <a:close/>
                  <a:moveTo>
                    <a:pt x="13652" y="66970"/>
                  </a:moveTo>
                  <a:cubicBezTo>
                    <a:pt x="15588" y="66970"/>
                    <a:pt x="17463" y="67773"/>
                    <a:pt x="18807" y="69220"/>
                  </a:cubicBezTo>
                  <a:cubicBezTo>
                    <a:pt x="18787" y="69220"/>
                    <a:pt x="18768" y="69220"/>
                    <a:pt x="18748" y="69220"/>
                  </a:cubicBezTo>
                  <a:cubicBezTo>
                    <a:pt x="16879" y="69220"/>
                    <a:pt x="15111" y="70058"/>
                    <a:pt x="13870" y="71362"/>
                  </a:cubicBezTo>
                  <a:cubicBezTo>
                    <a:pt x="13951" y="69776"/>
                    <a:pt x="13368" y="68271"/>
                    <a:pt x="12374" y="67088"/>
                  </a:cubicBezTo>
                  <a:cubicBezTo>
                    <a:pt x="12799" y="67009"/>
                    <a:pt x="13227" y="66970"/>
                    <a:pt x="13652" y="66970"/>
                  </a:cubicBezTo>
                  <a:close/>
                  <a:moveTo>
                    <a:pt x="107653" y="66739"/>
                  </a:moveTo>
                  <a:cubicBezTo>
                    <a:pt x="109587" y="66739"/>
                    <a:pt x="111464" y="67541"/>
                    <a:pt x="112812" y="68996"/>
                  </a:cubicBezTo>
                  <a:cubicBezTo>
                    <a:pt x="114149" y="67549"/>
                    <a:pt x="116022" y="66746"/>
                    <a:pt x="117958" y="66746"/>
                  </a:cubicBezTo>
                  <a:cubicBezTo>
                    <a:pt x="118383" y="66746"/>
                    <a:pt x="118811" y="66785"/>
                    <a:pt x="119236" y="66864"/>
                  </a:cubicBezTo>
                  <a:cubicBezTo>
                    <a:pt x="118242" y="68047"/>
                    <a:pt x="117659" y="69552"/>
                    <a:pt x="117749" y="71138"/>
                  </a:cubicBezTo>
                  <a:cubicBezTo>
                    <a:pt x="116499" y="69835"/>
                    <a:pt x="114731" y="69005"/>
                    <a:pt x="112871" y="69005"/>
                  </a:cubicBezTo>
                  <a:cubicBezTo>
                    <a:pt x="112851" y="69005"/>
                    <a:pt x="112832" y="69005"/>
                    <a:pt x="112812" y="69005"/>
                  </a:cubicBezTo>
                  <a:cubicBezTo>
                    <a:pt x="112793" y="69005"/>
                    <a:pt x="112774" y="69005"/>
                    <a:pt x="112756" y="69005"/>
                  </a:cubicBezTo>
                  <a:cubicBezTo>
                    <a:pt x="110769" y="69005"/>
                    <a:pt x="108893" y="69951"/>
                    <a:pt x="107641" y="71398"/>
                  </a:cubicBezTo>
                  <a:lnTo>
                    <a:pt x="107641" y="71398"/>
                  </a:lnTo>
                  <a:cubicBezTo>
                    <a:pt x="107802" y="69707"/>
                    <a:pt x="107213" y="68132"/>
                    <a:pt x="106177" y="66897"/>
                  </a:cubicBezTo>
                  <a:lnTo>
                    <a:pt x="106177" y="66897"/>
                  </a:lnTo>
                  <a:cubicBezTo>
                    <a:pt x="106668" y="66791"/>
                    <a:pt x="107162" y="66739"/>
                    <a:pt x="107653" y="66739"/>
                  </a:cubicBezTo>
                  <a:close/>
                  <a:moveTo>
                    <a:pt x="37174" y="66927"/>
                  </a:moveTo>
                  <a:cubicBezTo>
                    <a:pt x="39113" y="66927"/>
                    <a:pt x="40989" y="67729"/>
                    <a:pt x="42337" y="69184"/>
                  </a:cubicBezTo>
                  <a:lnTo>
                    <a:pt x="42337" y="69184"/>
                  </a:lnTo>
                  <a:cubicBezTo>
                    <a:pt x="42334" y="69184"/>
                    <a:pt x="42331" y="69184"/>
                    <a:pt x="42328" y="69184"/>
                  </a:cubicBezTo>
                  <a:cubicBezTo>
                    <a:pt x="42301" y="69184"/>
                    <a:pt x="42274" y="69184"/>
                    <a:pt x="42246" y="69184"/>
                  </a:cubicBezTo>
                  <a:cubicBezTo>
                    <a:pt x="40269" y="69184"/>
                    <a:pt x="38404" y="70136"/>
                    <a:pt x="37158" y="71577"/>
                  </a:cubicBezTo>
                  <a:cubicBezTo>
                    <a:pt x="37320" y="69910"/>
                    <a:pt x="36728" y="68324"/>
                    <a:pt x="35689" y="67088"/>
                  </a:cubicBezTo>
                  <a:lnTo>
                    <a:pt x="35680" y="67088"/>
                  </a:lnTo>
                  <a:cubicBezTo>
                    <a:pt x="36177" y="66980"/>
                    <a:pt x="36678" y="66927"/>
                    <a:pt x="37174" y="66927"/>
                  </a:cubicBezTo>
                  <a:close/>
                  <a:moveTo>
                    <a:pt x="124481" y="64880"/>
                  </a:moveTo>
                  <a:cubicBezTo>
                    <a:pt x="127655" y="64880"/>
                    <a:pt x="130827" y="66957"/>
                    <a:pt x="130867" y="71111"/>
                  </a:cubicBezTo>
                  <a:lnTo>
                    <a:pt x="130858" y="71129"/>
                  </a:lnTo>
                  <a:cubicBezTo>
                    <a:pt x="130380" y="71024"/>
                    <a:pt x="129897" y="70973"/>
                    <a:pt x="129419" y="70973"/>
                  </a:cubicBezTo>
                  <a:cubicBezTo>
                    <a:pt x="127565" y="70973"/>
                    <a:pt x="125767" y="71740"/>
                    <a:pt x="124478" y="73136"/>
                  </a:cubicBezTo>
                  <a:cubicBezTo>
                    <a:pt x="123204" y="71764"/>
                    <a:pt x="121425" y="70977"/>
                    <a:pt x="119555" y="70977"/>
                  </a:cubicBezTo>
                  <a:cubicBezTo>
                    <a:pt x="119544" y="70977"/>
                    <a:pt x="119534" y="70977"/>
                    <a:pt x="119523" y="70977"/>
                  </a:cubicBezTo>
                  <a:cubicBezTo>
                    <a:pt x="119039" y="70977"/>
                    <a:pt x="118555" y="71021"/>
                    <a:pt x="118080" y="71129"/>
                  </a:cubicBezTo>
                  <a:cubicBezTo>
                    <a:pt x="118121" y="66963"/>
                    <a:pt x="121302" y="64880"/>
                    <a:pt x="124481" y="64880"/>
                  </a:cubicBezTo>
                  <a:close/>
                  <a:moveTo>
                    <a:pt x="77631" y="64934"/>
                  </a:moveTo>
                  <a:cubicBezTo>
                    <a:pt x="80806" y="64934"/>
                    <a:pt x="83981" y="67013"/>
                    <a:pt x="84022" y="71174"/>
                  </a:cubicBezTo>
                  <a:cubicBezTo>
                    <a:pt x="83541" y="71069"/>
                    <a:pt x="83056" y="71017"/>
                    <a:pt x="82576" y="71017"/>
                  </a:cubicBezTo>
                  <a:cubicBezTo>
                    <a:pt x="80721" y="71017"/>
                    <a:pt x="78928" y="71782"/>
                    <a:pt x="77633" y="73163"/>
                  </a:cubicBezTo>
                  <a:lnTo>
                    <a:pt x="77633" y="73172"/>
                  </a:lnTo>
                  <a:cubicBezTo>
                    <a:pt x="76351" y="71801"/>
                    <a:pt x="74559" y="71012"/>
                    <a:pt x="72678" y="71012"/>
                  </a:cubicBezTo>
                  <a:cubicBezTo>
                    <a:pt x="72194" y="71012"/>
                    <a:pt x="71710" y="71066"/>
                    <a:pt x="71235" y="71174"/>
                  </a:cubicBezTo>
                  <a:cubicBezTo>
                    <a:pt x="71275" y="67015"/>
                    <a:pt x="74454" y="64934"/>
                    <a:pt x="77631" y="64934"/>
                  </a:cubicBezTo>
                  <a:close/>
                  <a:moveTo>
                    <a:pt x="100937" y="64934"/>
                  </a:moveTo>
                  <a:cubicBezTo>
                    <a:pt x="104113" y="64934"/>
                    <a:pt x="107288" y="67013"/>
                    <a:pt x="107328" y="71174"/>
                  </a:cubicBezTo>
                  <a:cubicBezTo>
                    <a:pt x="106849" y="71069"/>
                    <a:pt x="106366" y="71017"/>
                    <a:pt x="105887" y="71017"/>
                  </a:cubicBezTo>
                  <a:cubicBezTo>
                    <a:pt x="104037" y="71017"/>
                    <a:pt x="102243" y="71782"/>
                    <a:pt x="100948" y="73163"/>
                  </a:cubicBezTo>
                  <a:lnTo>
                    <a:pt x="100939" y="73172"/>
                  </a:lnTo>
                  <a:cubicBezTo>
                    <a:pt x="99658" y="71801"/>
                    <a:pt x="97866" y="71012"/>
                    <a:pt x="95984" y="71012"/>
                  </a:cubicBezTo>
                  <a:cubicBezTo>
                    <a:pt x="95500" y="71012"/>
                    <a:pt x="95016" y="71066"/>
                    <a:pt x="94541" y="71174"/>
                  </a:cubicBezTo>
                  <a:cubicBezTo>
                    <a:pt x="94582" y="67015"/>
                    <a:pt x="97760" y="64934"/>
                    <a:pt x="100937" y="64934"/>
                  </a:cubicBezTo>
                  <a:close/>
                  <a:moveTo>
                    <a:pt x="53992" y="65081"/>
                  </a:moveTo>
                  <a:cubicBezTo>
                    <a:pt x="57167" y="65081"/>
                    <a:pt x="60344" y="67159"/>
                    <a:pt x="60384" y="71317"/>
                  </a:cubicBezTo>
                  <a:cubicBezTo>
                    <a:pt x="59911" y="71215"/>
                    <a:pt x="59433" y="71165"/>
                    <a:pt x="58960" y="71165"/>
                  </a:cubicBezTo>
                  <a:cubicBezTo>
                    <a:pt x="57101" y="71165"/>
                    <a:pt x="55296" y="71932"/>
                    <a:pt x="54004" y="73324"/>
                  </a:cubicBezTo>
                  <a:cubicBezTo>
                    <a:pt x="52723" y="71944"/>
                    <a:pt x="50922" y="71165"/>
                    <a:pt x="49049" y="71165"/>
                  </a:cubicBezTo>
                  <a:cubicBezTo>
                    <a:pt x="48565" y="71165"/>
                    <a:pt x="48081" y="71219"/>
                    <a:pt x="47606" y="71317"/>
                  </a:cubicBezTo>
                  <a:cubicBezTo>
                    <a:pt x="47642" y="67159"/>
                    <a:pt x="50816" y="65081"/>
                    <a:pt x="53992" y="65081"/>
                  </a:cubicBezTo>
                  <a:close/>
                  <a:moveTo>
                    <a:pt x="7148" y="65122"/>
                  </a:moveTo>
                  <a:cubicBezTo>
                    <a:pt x="10323" y="65122"/>
                    <a:pt x="13498" y="67201"/>
                    <a:pt x="13538" y="71362"/>
                  </a:cubicBezTo>
                  <a:cubicBezTo>
                    <a:pt x="13060" y="71257"/>
                    <a:pt x="12578" y="71206"/>
                    <a:pt x="12099" y="71206"/>
                  </a:cubicBezTo>
                  <a:cubicBezTo>
                    <a:pt x="10245" y="71206"/>
                    <a:pt x="8446" y="71973"/>
                    <a:pt x="7150" y="73369"/>
                  </a:cubicBezTo>
                  <a:lnTo>
                    <a:pt x="7150" y="73360"/>
                  </a:lnTo>
                  <a:cubicBezTo>
                    <a:pt x="5875" y="71988"/>
                    <a:pt x="4096" y="71209"/>
                    <a:pt x="2226" y="71209"/>
                  </a:cubicBezTo>
                  <a:cubicBezTo>
                    <a:pt x="2216" y="71209"/>
                    <a:pt x="2205" y="71210"/>
                    <a:pt x="2194" y="71210"/>
                  </a:cubicBezTo>
                  <a:cubicBezTo>
                    <a:pt x="1711" y="71210"/>
                    <a:pt x="1227" y="71254"/>
                    <a:pt x="752" y="71362"/>
                  </a:cubicBezTo>
                  <a:cubicBezTo>
                    <a:pt x="792" y="67203"/>
                    <a:pt x="3970" y="65122"/>
                    <a:pt x="7148" y="65122"/>
                  </a:cubicBezTo>
                  <a:close/>
                  <a:moveTo>
                    <a:pt x="30463" y="65122"/>
                  </a:moveTo>
                  <a:cubicBezTo>
                    <a:pt x="33638" y="65122"/>
                    <a:pt x="36813" y="67201"/>
                    <a:pt x="36854" y="71362"/>
                  </a:cubicBezTo>
                  <a:cubicBezTo>
                    <a:pt x="36375" y="71257"/>
                    <a:pt x="35893" y="71206"/>
                    <a:pt x="35414" y="71206"/>
                  </a:cubicBezTo>
                  <a:cubicBezTo>
                    <a:pt x="33560" y="71206"/>
                    <a:pt x="31761" y="71973"/>
                    <a:pt x="30465" y="73369"/>
                  </a:cubicBezTo>
                  <a:lnTo>
                    <a:pt x="30465" y="73360"/>
                  </a:lnTo>
                  <a:cubicBezTo>
                    <a:pt x="29191" y="71988"/>
                    <a:pt x="27412" y="71209"/>
                    <a:pt x="25542" y="71209"/>
                  </a:cubicBezTo>
                  <a:cubicBezTo>
                    <a:pt x="25531" y="71209"/>
                    <a:pt x="25520" y="71210"/>
                    <a:pt x="25510" y="71210"/>
                  </a:cubicBezTo>
                  <a:cubicBezTo>
                    <a:pt x="25026" y="71210"/>
                    <a:pt x="24542" y="71254"/>
                    <a:pt x="24067" y="71362"/>
                  </a:cubicBezTo>
                  <a:cubicBezTo>
                    <a:pt x="24107" y="67203"/>
                    <a:pt x="27285" y="65122"/>
                    <a:pt x="30463" y="65122"/>
                  </a:cubicBezTo>
                  <a:close/>
                  <a:moveTo>
                    <a:pt x="129608" y="71351"/>
                  </a:moveTo>
                  <a:cubicBezTo>
                    <a:pt x="130035" y="71351"/>
                    <a:pt x="130466" y="71390"/>
                    <a:pt x="130894" y="71469"/>
                  </a:cubicBezTo>
                  <a:cubicBezTo>
                    <a:pt x="129908" y="72634"/>
                    <a:pt x="129326" y="74140"/>
                    <a:pt x="129415" y="75726"/>
                  </a:cubicBezTo>
                  <a:lnTo>
                    <a:pt x="129406" y="75744"/>
                  </a:lnTo>
                  <a:cubicBezTo>
                    <a:pt x="128156" y="74440"/>
                    <a:pt x="126397" y="73602"/>
                    <a:pt x="124528" y="73602"/>
                  </a:cubicBezTo>
                  <a:cubicBezTo>
                    <a:pt x="124509" y="73602"/>
                    <a:pt x="124489" y="73602"/>
                    <a:pt x="124469" y="73602"/>
                  </a:cubicBezTo>
                  <a:cubicBezTo>
                    <a:pt x="124450" y="73602"/>
                    <a:pt x="124430" y="73602"/>
                    <a:pt x="124410" y="73602"/>
                  </a:cubicBezTo>
                  <a:cubicBezTo>
                    <a:pt x="122541" y="73602"/>
                    <a:pt x="120773" y="74440"/>
                    <a:pt x="119532" y="75744"/>
                  </a:cubicBezTo>
                  <a:cubicBezTo>
                    <a:pt x="119613" y="74149"/>
                    <a:pt x="119030" y="72652"/>
                    <a:pt x="118045" y="71469"/>
                  </a:cubicBezTo>
                  <a:cubicBezTo>
                    <a:pt x="118473" y="71390"/>
                    <a:pt x="118903" y="71351"/>
                    <a:pt x="119331" y="71351"/>
                  </a:cubicBezTo>
                  <a:cubicBezTo>
                    <a:pt x="121264" y="71351"/>
                    <a:pt x="123134" y="72148"/>
                    <a:pt x="124469" y="73593"/>
                  </a:cubicBezTo>
                  <a:cubicBezTo>
                    <a:pt x="125805" y="72148"/>
                    <a:pt x="127675" y="71351"/>
                    <a:pt x="129608" y="71351"/>
                  </a:cubicBezTo>
                  <a:close/>
                  <a:moveTo>
                    <a:pt x="48843" y="71540"/>
                  </a:moveTo>
                  <a:cubicBezTo>
                    <a:pt x="50782" y="71540"/>
                    <a:pt x="52650" y="72343"/>
                    <a:pt x="53995" y="73790"/>
                  </a:cubicBezTo>
                  <a:cubicBezTo>
                    <a:pt x="53975" y="73790"/>
                    <a:pt x="53956" y="73790"/>
                    <a:pt x="53936" y="73790"/>
                  </a:cubicBezTo>
                  <a:cubicBezTo>
                    <a:pt x="52067" y="73790"/>
                    <a:pt x="50299" y="74628"/>
                    <a:pt x="49058" y="75932"/>
                  </a:cubicBezTo>
                  <a:cubicBezTo>
                    <a:pt x="49138" y="74337"/>
                    <a:pt x="48556" y="72840"/>
                    <a:pt x="47561" y="71658"/>
                  </a:cubicBezTo>
                  <a:cubicBezTo>
                    <a:pt x="47989" y="71579"/>
                    <a:pt x="48418" y="71540"/>
                    <a:pt x="48843" y="71540"/>
                  </a:cubicBezTo>
                  <a:close/>
                  <a:moveTo>
                    <a:pt x="59141" y="71540"/>
                  </a:moveTo>
                  <a:cubicBezTo>
                    <a:pt x="59566" y="71540"/>
                    <a:pt x="59994" y="71579"/>
                    <a:pt x="60420" y="71658"/>
                  </a:cubicBezTo>
                  <a:cubicBezTo>
                    <a:pt x="59425" y="72840"/>
                    <a:pt x="58843" y="74346"/>
                    <a:pt x="58932" y="75932"/>
                  </a:cubicBezTo>
                  <a:cubicBezTo>
                    <a:pt x="57682" y="74628"/>
                    <a:pt x="55914" y="73790"/>
                    <a:pt x="54054" y="73790"/>
                  </a:cubicBezTo>
                  <a:cubicBezTo>
                    <a:pt x="54034" y="73790"/>
                    <a:pt x="54015" y="73790"/>
                    <a:pt x="53995" y="73790"/>
                  </a:cubicBezTo>
                  <a:cubicBezTo>
                    <a:pt x="55332" y="72343"/>
                    <a:pt x="57206" y="71540"/>
                    <a:pt x="59141" y="71540"/>
                  </a:cubicBezTo>
                  <a:close/>
                  <a:moveTo>
                    <a:pt x="112810" y="69495"/>
                  </a:moveTo>
                  <a:cubicBezTo>
                    <a:pt x="115985" y="69495"/>
                    <a:pt x="119160" y="71574"/>
                    <a:pt x="119200" y="75735"/>
                  </a:cubicBezTo>
                  <a:cubicBezTo>
                    <a:pt x="118721" y="75630"/>
                    <a:pt x="118239" y="75578"/>
                    <a:pt x="117760" y="75578"/>
                  </a:cubicBezTo>
                  <a:cubicBezTo>
                    <a:pt x="115909" y="75578"/>
                    <a:pt x="114116" y="76343"/>
                    <a:pt x="112821" y="77724"/>
                  </a:cubicBezTo>
                  <a:lnTo>
                    <a:pt x="112812" y="77733"/>
                  </a:lnTo>
                  <a:cubicBezTo>
                    <a:pt x="111530" y="76362"/>
                    <a:pt x="109738" y="75573"/>
                    <a:pt x="107856" y="75573"/>
                  </a:cubicBezTo>
                  <a:cubicBezTo>
                    <a:pt x="107373" y="75573"/>
                    <a:pt x="106889" y="75627"/>
                    <a:pt x="106414" y="75735"/>
                  </a:cubicBezTo>
                  <a:lnTo>
                    <a:pt x="106414" y="75735"/>
                  </a:lnTo>
                  <a:cubicBezTo>
                    <a:pt x="106454" y="71576"/>
                    <a:pt x="109632" y="69495"/>
                    <a:pt x="112810" y="69495"/>
                  </a:cubicBezTo>
                  <a:close/>
                  <a:moveTo>
                    <a:pt x="136139" y="69486"/>
                  </a:moveTo>
                  <a:cubicBezTo>
                    <a:pt x="139313" y="69486"/>
                    <a:pt x="142484" y="71562"/>
                    <a:pt x="142525" y="75717"/>
                  </a:cubicBezTo>
                  <a:lnTo>
                    <a:pt x="142516" y="75735"/>
                  </a:lnTo>
                  <a:cubicBezTo>
                    <a:pt x="142037" y="75630"/>
                    <a:pt x="141554" y="75578"/>
                    <a:pt x="141075" y="75578"/>
                  </a:cubicBezTo>
                  <a:cubicBezTo>
                    <a:pt x="139222" y="75578"/>
                    <a:pt x="137424" y="76345"/>
                    <a:pt x="136136" y="77733"/>
                  </a:cubicBezTo>
                  <a:cubicBezTo>
                    <a:pt x="134854" y="76362"/>
                    <a:pt x="133062" y="75573"/>
                    <a:pt x="131181" y="75573"/>
                  </a:cubicBezTo>
                  <a:cubicBezTo>
                    <a:pt x="130697" y="75573"/>
                    <a:pt x="130213" y="75627"/>
                    <a:pt x="129738" y="75735"/>
                  </a:cubicBezTo>
                  <a:cubicBezTo>
                    <a:pt x="129778" y="71569"/>
                    <a:pt x="132960" y="69486"/>
                    <a:pt x="136139" y="69486"/>
                  </a:cubicBezTo>
                  <a:close/>
                  <a:moveTo>
                    <a:pt x="42333" y="69686"/>
                  </a:moveTo>
                  <a:cubicBezTo>
                    <a:pt x="45509" y="69686"/>
                    <a:pt x="48686" y="71765"/>
                    <a:pt x="48726" y="75923"/>
                  </a:cubicBezTo>
                  <a:cubicBezTo>
                    <a:pt x="48248" y="75818"/>
                    <a:pt x="47765" y="75767"/>
                    <a:pt x="47287" y="75767"/>
                  </a:cubicBezTo>
                  <a:cubicBezTo>
                    <a:pt x="45433" y="75767"/>
                    <a:pt x="43633" y="76534"/>
                    <a:pt x="42337" y="77930"/>
                  </a:cubicBezTo>
                  <a:cubicBezTo>
                    <a:pt x="41056" y="76550"/>
                    <a:pt x="39264" y="75770"/>
                    <a:pt x="37382" y="75770"/>
                  </a:cubicBezTo>
                  <a:cubicBezTo>
                    <a:pt x="36898" y="75770"/>
                    <a:pt x="36415" y="75815"/>
                    <a:pt x="35940" y="75923"/>
                  </a:cubicBezTo>
                  <a:cubicBezTo>
                    <a:pt x="35980" y="71765"/>
                    <a:pt x="39156" y="69686"/>
                    <a:pt x="42333" y="69686"/>
                  </a:cubicBezTo>
                  <a:close/>
                  <a:moveTo>
                    <a:pt x="65651" y="69683"/>
                  </a:moveTo>
                  <a:cubicBezTo>
                    <a:pt x="68826" y="69683"/>
                    <a:pt x="72001" y="71762"/>
                    <a:pt x="72041" y="75923"/>
                  </a:cubicBezTo>
                  <a:cubicBezTo>
                    <a:pt x="71563" y="75818"/>
                    <a:pt x="71081" y="75767"/>
                    <a:pt x="70602" y="75767"/>
                  </a:cubicBezTo>
                  <a:cubicBezTo>
                    <a:pt x="68748" y="75767"/>
                    <a:pt x="66949" y="76534"/>
                    <a:pt x="65653" y="77930"/>
                  </a:cubicBezTo>
                  <a:cubicBezTo>
                    <a:pt x="64371" y="76550"/>
                    <a:pt x="62579" y="75770"/>
                    <a:pt x="60697" y="75770"/>
                  </a:cubicBezTo>
                  <a:cubicBezTo>
                    <a:pt x="60214" y="75770"/>
                    <a:pt x="59730" y="75815"/>
                    <a:pt x="59255" y="75923"/>
                  </a:cubicBezTo>
                  <a:cubicBezTo>
                    <a:pt x="59295" y="71764"/>
                    <a:pt x="62473" y="69683"/>
                    <a:pt x="65651" y="69683"/>
                  </a:cubicBezTo>
                  <a:close/>
                  <a:moveTo>
                    <a:pt x="82884" y="1"/>
                  </a:moveTo>
                  <a:cubicBezTo>
                    <a:pt x="82642" y="699"/>
                    <a:pt x="82534" y="1434"/>
                    <a:pt x="82579" y="2178"/>
                  </a:cubicBezTo>
                  <a:cubicBezTo>
                    <a:pt x="81329" y="875"/>
                    <a:pt x="79570" y="36"/>
                    <a:pt x="77701" y="36"/>
                  </a:cubicBezTo>
                  <a:cubicBezTo>
                    <a:pt x="77681" y="36"/>
                    <a:pt x="77661" y="36"/>
                    <a:pt x="77642" y="36"/>
                  </a:cubicBezTo>
                  <a:cubicBezTo>
                    <a:pt x="77622" y="36"/>
                    <a:pt x="77602" y="36"/>
                    <a:pt x="77582" y="36"/>
                  </a:cubicBezTo>
                  <a:cubicBezTo>
                    <a:pt x="73834" y="36"/>
                    <a:pt x="70494" y="3399"/>
                    <a:pt x="70948" y="7160"/>
                  </a:cubicBezTo>
                  <a:cubicBezTo>
                    <a:pt x="71458" y="7046"/>
                    <a:pt x="71971" y="6991"/>
                    <a:pt x="72481" y="6991"/>
                  </a:cubicBezTo>
                  <a:cubicBezTo>
                    <a:pt x="74418" y="6991"/>
                    <a:pt x="76294" y="7793"/>
                    <a:pt x="77642" y="9248"/>
                  </a:cubicBezTo>
                  <a:cubicBezTo>
                    <a:pt x="77624" y="9248"/>
                    <a:pt x="77606" y="9248"/>
                    <a:pt x="77587" y="9248"/>
                  </a:cubicBezTo>
                  <a:cubicBezTo>
                    <a:pt x="75529" y="9248"/>
                    <a:pt x="73607" y="10256"/>
                    <a:pt x="72355" y="11784"/>
                  </a:cubicBezTo>
                  <a:cubicBezTo>
                    <a:pt x="72756" y="8058"/>
                    <a:pt x="69443" y="4740"/>
                    <a:pt x="65721" y="4740"/>
                  </a:cubicBezTo>
                  <a:cubicBezTo>
                    <a:pt x="65701" y="4740"/>
                    <a:pt x="65682" y="4740"/>
                    <a:pt x="65662" y="4741"/>
                  </a:cubicBezTo>
                  <a:cubicBezTo>
                    <a:pt x="65642" y="4740"/>
                    <a:pt x="65622" y="4740"/>
                    <a:pt x="65602" y="4740"/>
                  </a:cubicBezTo>
                  <a:cubicBezTo>
                    <a:pt x="63733" y="4740"/>
                    <a:pt x="61966" y="5570"/>
                    <a:pt x="60724" y="6873"/>
                  </a:cubicBezTo>
                  <a:cubicBezTo>
                    <a:pt x="60760" y="6138"/>
                    <a:pt x="60662" y="5395"/>
                    <a:pt x="60420" y="4696"/>
                  </a:cubicBezTo>
                  <a:lnTo>
                    <a:pt x="60043" y="4696"/>
                  </a:lnTo>
                  <a:cubicBezTo>
                    <a:pt x="60276" y="5395"/>
                    <a:pt x="60393" y="6130"/>
                    <a:pt x="60393" y="6864"/>
                  </a:cubicBezTo>
                  <a:cubicBezTo>
                    <a:pt x="59920" y="6762"/>
                    <a:pt x="59442" y="6713"/>
                    <a:pt x="58969" y="6713"/>
                  </a:cubicBezTo>
                  <a:cubicBezTo>
                    <a:pt x="57110" y="6713"/>
                    <a:pt x="55305" y="7479"/>
                    <a:pt x="54013" y="8871"/>
                  </a:cubicBezTo>
                  <a:cubicBezTo>
                    <a:pt x="52732" y="7492"/>
                    <a:pt x="50939" y="6712"/>
                    <a:pt x="49058" y="6712"/>
                  </a:cubicBezTo>
                  <a:cubicBezTo>
                    <a:pt x="48574" y="6712"/>
                    <a:pt x="48090" y="6766"/>
                    <a:pt x="47615" y="6864"/>
                  </a:cubicBezTo>
                  <a:cubicBezTo>
                    <a:pt x="47615" y="6130"/>
                    <a:pt x="47732" y="5395"/>
                    <a:pt x="47965" y="4696"/>
                  </a:cubicBezTo>
                  <a:lnTo>
                    <a:pt x="47588" y="4696"/>
                  </a:lnTo>
                  <a:cubicBezTo>
                    <a:pt x="47346" y="5395"/>
                    <a:pt x="47248" y="6138"/>
                    <a:pt x="47284" y="6873"/>
                  </a:cubicBezTo>
                  <a:cubicBezTo>
                    <a:pt x="46049" y="5577"/>
                    <a:pt x="44293" y="4740"/>
                    <a:pt x="42434" y="4740"/>
                  </a:cubicBezTo>
                  <a:cubicBezTo>
                    <a:pt x="42405" y="4740"/>
                    <a:pt x="42376" y="4740"/>
                    <a:pt x="42346" y="4741"/>
                  </a:cubicBezTo>
                  <a:cubicBezTo>
                    <a:pt x="42319" y="4740"/>
                    <a:pt x="42291" y="4740"/>
                    <a:pt x="42263" y="4740"/>
                  </a:cubicBezTo>
                  <a:cubicBezTo>
                    <a:pt x="40287" y="4740"/>
                    <a:pt x="38431" y="5684"/>
                    <a:pt x="37185" y="7124"/>
                  </a:cubicBezTo>
                  <a:cubicBezTo>
                    <a:pt x="37480" y="3457"/>
                    <a:pt x="34193" y="233"/>
                    <a:pt x="30519" y="233"/>
                  </a:cubicBezTo>
                  <a:cubicBezTo>
                    <a:pt x="30504" y="233"/>
                    <a:pt x="30489" y="233"/>
                    <a:pt x="30474" y="234"/>
                  </a:cubicBezTo>
                  <a:cubicBezTo>
                    <a:pt x="30454" y="233"/>
                    <a:pt x="30434" y="233"/>
                    <a:pt x="30415" y="233"/>
                  </a:cubicBezTo>
                  <a:cubicBezTo>
                    <a:pt x="28546" y="233"/>
                    <a:pt x="26787" y="1072"/>
                    <a:pt x="25536" y="2375"/>
                  </a:cubicBezTo>
                  <a:cubicBezTo>
                    <a:pt x="25581" y="1640"/>
                    <a:pt x="25474" y="897"/>
                    <a:pt x="25232" y="198"/>
                  </a:cubicBezTo>
                  <a:lnTo>
                    <a:pt x="24864" y="198"/>
                  </a:lnTo>
                  <a:cubicBezTo>
                    <a:pt x="25088" y="897"/>
                    <a:pt x="25214" y="1631"/>
                    <a:pt x="25214" y="2366"/>
                  </a:cubicBezTo>
                  <a:cubicBezTo>
                    <a:pt x="24739" y="2264"/>
                    <a:pt x="24260" y="2214"/>
                    <a:pt x="23785" y="2214"/>
                  </a:cubicBezTo>
                  <a:cubicBezTo>
                    <a:pt x="21922" y="2214"/>
                    <a:pt x="20117" y="2981"/>
                    <a:pt x="18825" y="4373"/>
                  </a:cubicBezTo>
                  <a:cubicBezTo>
                    <a:pt x="17544" y="2993"/>
                    <a:pt x="15752" y="2214"/>
                    <a:pt x="13870" y="2214"/>
                  </a:cubicBezTo>
                  <a:cubicBezTo>
                    <a:pt x="13386" y="2214"/>
                    <a:pt x="12902" y="2268"/>
                    <a:pt x="12427" y="2366"/>
                  </a:cubicBezTo>
                  <a:cubicBezTo>
                    <a:pt x="12427" y="1631"/>
                    <a:pt x="12544" y="897"/>
                    <a:pt x="12777" y="198"/>
                  </a:cubicBezTo>
                  <a:lnTo>
                    <a:pt x="12382" y="198"/>
                  </a:lnTo>
                  <a:cubicBezTo>
                    <a:pt x="12141" y="897"/>
                    <a:pt x="12042" y="1640"/>
                    <a:pt x="12078" y="2375"/>
                  </a:cubicBezTo>
                  <a:cubicBezTo>
                    <a:pt x="10836" y="1072"/>
                    <a:pt x="9069" y="233"/>
                    <a:pt x="7200" y="233"/>
                  </a:cubicBezTo>
                  <a:cubicBezTo>
                    <a:pt x="7180" y="233"/>
                    <a:pt x="7160" y="233"/>
                    <a:pt x="7141" y="234"/>
                  </a:cubicBezTo>
                  <a:cubicBezTo>
                    <a:pt x="7126" y="233"/>
                    <a:pt x="7111" y="233"/>
                    <a:pt x="7096" y="233"/>
                  </a:cubicBezTo>
                  <a:cubicBezTo>
                    <a:pt x="3342" y="233"/>
                    <a:pt x="1" y="3600"/>
                    <a:pt x="456" y="7366"/>
                  </a:cubicBezTo>
                  <a:cubicBezTo>
                    <a:pt x="966" y="7252"/>
                    <a:pt x="1482" y="7196"/>
                    <a:pt x="1994" y="7196"/>
                  </a:cubicBezTo>
                  <a:cubicBezTo>
                    <a:pt x="3926" y="7196"/>
                    <a:pt x="5804" y="7993"/>
                    <a:pt x="7149" y="9445"/>
                  </a:cubicBezTo>
                  <a:lnTo>
                    <a:pt x="7149" y="9445"/>
                  </a:lnTo>
                  <a:cubicBezTo>
                    <a:pt x="7147" y="9445"/>
                    <a:pt x="7144" y="9445"/>
                    <a:pt x="7141" y="9445"/>
                  </a:cubicBezTo>
                  <a:cubicBezTo>
                    <a:pt x="7121" y="9445"/>
                    <a:pt x="7101" y="9445"/>
                    <a:pt x="7081" y="9445"/>
                  </a:cubicBezTo>
                  <a:cubicBezTo>
                    <a:pt x="3333" y="9445"/>
                    <a:pt x="1" y="12816"/>
                    <a:pt x="456" y="16569"/>
                  </a:cubicBezTo>
                  <a:cubicBezTo>
                    <a:pt x="961" y="16457"/>
                    <a:pt x="1471" y="16403"/>
                    <a:pt x="1977" y="16403"/>
                  </a:cubicBezTo>
                  <a:cubicBezTo>
                    <a:pt x="3909" y="16403"/>
                    <a:pt x="5782" y="17198"/>
                    <a:pt x="7132" y="18647"/>
                  </a:cubicBezTo>
                  <a:cubicBezTo>
                    <a:pt x="7112" y="18647"/>
                    <a:pt x="7092" y="18647"/>
                    <a:pt x="7072" y="18647"/>
                  </a:cubicBezTo>
                  <a:cubicBezTo>
                    <a:pt x="3333" y="18647"/>
                    <a:pt x="1" y="22009"/>
                    <a:pt x="456" y="25771"/>
                  </a:cubicBezTo>
                  <a:cubicBezTo>
                    <a:pt x="965" y="25657"/>
                    <a:pt x="1479" y="25602"/>
                    <a:pt x="1989" y="25602"/>
                  </a:cubicBezTo>
                  <a:cubicBezTo>
                    <a:pt x="3926" y="25602"/>
                    <a:pt x="5802" y="26404"/>
                    <a:pt x="7150" y="27859"/>
                  </a:cubicBezTo>
                  <a:cubicBezTo>
                    <a:pt x="8483" y="26416"/>
                    <a:pt x="10349" y="25613"/>
                    <a:pt x="12278" y="25613"/>
                  </a:cubicBezTo>
                  <a:cubicBezTo>
                    <a:pt x="12709" y="25613"/>
                    <a:pt x="13143" y="25653"/>
                    <a:pt x="13574" y="25735"/>
                  </a:cubicBezTo>
                  <a:cubicBezTo>
                    <a:pt x="12580" y="26909"/>
                    <a:pt x="11997" y="28414"/>
                    <a:pt x="12087" y="30000"/>
                  </a:cubicBezTo>
                  <a:cubicBezTo>
                    <a:pt x="10837" y="28697"/>
                    <a:pt x="9069" y="27867"/>
                    <a:pt x="7209" y="27867"/>
                  </a:cubicBezTo>
                  <a:cubicBezTo>
                    <a:pt x="7189" y="27867"/>
                    <a:pt x="7169" y="27867"/>
                    <a:pt x="7150" y="27868"/>
                  </a:cubicBezTo>
                  <a:cubicBezTo>
                    <a:pt x="7130" y="27867"/>
                    <a:pt x="7110" y="27867"/>
                    <a:pt x="7090" y="27867"/>
                  </a:cubicBezTo>
                  <a:cubicBezTo>
                    <a:pt x="3342" y="27867"/>
                    <a:pt x="1" y="31230"/>
                    <a:pt x="456" y="34991"/>
                  </a:cubicBezTo>
                  <a:cubicBezTo>
                    <a:pt x="968" y="34875"/>
                    <a:pt x="1485" y="34819"/>
                    <a:pt x="1999" y="34819"/>
                  </a:cubicBezTo>
                  <a:cubicBezTo>
                    <a:pt x="3903" y="34819"/>
                    <a:pt x="5755" y="35598"/>
                    <a:pt x="7096" y="37016"/>
                  </a:cubicBezTo>
                  <a:cubicBezTo>
                    <a:pt x="3341" y="37016"/>
                    <a:pt x="8" y="40377"/>
                    <a:pt x="456" y="44140"/>
                  </a:cubicBezTo>
                  <a:cubicBezTo>
                    <a:pt x="968" y="44025"/>
                    <a:pt x="1485" y="43970"/>
                    <a:pt x="1997" y="43970"/>
                  </a:cubicBezTo>
                  <a:cubicBezTo>
                    <a:pt x="3931" y="43970"/>
                    <a:pt x="5804" y="44767"/>
                    <a:pt x="7150" y="46219"/>
                  </a:cubicBezTo>
                  <a:cubicBezTo>
                    <a:pt x="8485" y="44773"/>
                    <a:pt x="10355" y="43977"/>
                    <a:pt x="12288" y="43977"/>
                  </a:cubicBezTo>
                  <a:cubicBezTo>
                    <a:pt x="12715" y="43977"/>
                    <a:pt x="13146" y="44016"/>
                    <a:pt x="13574" y="44095"/>
                  </a:cubicBezTo>
                  <a:cubicBezTo>
                    <a:pt x="12580" y="45278"/>
                    <a:pt x="11997" y="46774"/>
                    <a:pt x="12087" y="48369"/>
                  </a:cubicBezTo>
                  <a:cubicBezTo>
                    <a:pt x="10837" y="47066"/>
                    <a:pt x="9069" y="46227"/>
                    <a:pt x="7208" y="46227"/>
                  </a:cubicBezTo>
                  <a:cubicBezTo>
                    <a:pt x="7189" y="46227"/>
                    <a:pt x="7169" y="46228"/>
                    <a:pt x="7150" y="46228"/>
                  </a:cubicBezTo>
                  <a:cubicBezTo>
                    <a:pt x="7130" y="46228"/>
                    <a:pt x="7110" y="46227"/>
                    <a:pt x="7090" y="46227"/>
                  </a:cubicBezTo>
                  <a:cubicBezTo>
                    <a:pt x="3342" y="46227"/>
                    <a:pt x="1" y="49590"/>
                    <a:pt x="456" y="53351"/>
                  </a:cubicBezTo>
                  <a:cubicBezTo>
                    <a:pt x="966" y="53237"/>
                    <a:pt x="1482" y="53181"/>
                    <a:pt x="1993" y="53181"/>
                  </a:cubicBezTo>
                  <a:cubicBezTo>
                    <a:pt x="3922" y="53181"/>
                    <a:pt x="5795" y="53978"/>
                    <a:pt x="7141" y="55430"/>
                  </a:cubicBezTo>
                  <a:cubicBezTo>
                    <a:pt x="7121" y="55430"/>
                    <a:pt x="7101" y="55430"/>
                    <a:pt x="7081" y="55430"/>
                  </a:cubicBezTo>
                  <a:cubicBezTo>
                    <a:pt x="3333" y="55430"/>
                    <a:pt x="1" y="58792"/>
                    <a:pt x="456" y="62554"/>
                  </a:cubicBezTo>
                  <a:cubicBezTo>
                    <a:pt x="968" y="62439"/>
                    <a:pt x="1485" y="62383"/>
                    <a:pt x="1997" y="62383"/>
                  </a:cubicBezTo>
                  <a:cubicBezTo>
                    <a:pt x="3931" y="62383"/>
                    <a:pt x="5804" y="63180"/>
                    <a:pt x="7150" y="64633"/>
                  </a:cubicBezTo>
                  <a:cubicBezTo>
                    <a:pt x="8485" y="63187"/>
                    <a:pt x="10355" y="62390"/>
                    <a:pt x="12288" y="62390"/>
                  </a:cubicBezTo>
                  <a:cubicBezTo>
                    <a:pt x="12715" y="62390"/>
                    <a:pt x="13146" y="62429"/>
                    <a:pt x="13574" y="62509"/>
                  </a:cubicBezTo>
                  <a:cubicBezTo>
                    <a:pt x="12580" y="63692"/>
                    <a:pt x="11997" y="65188"/>
                    <a:pt x="12087" y="66783"/>
                  </a:cubicBezTo>
                  <a:cubicBezTo>
                    <a:pt x="10837" y="65480"/>
                    <a:pt x="9069" y="64641"/>
                    <a:pt x="7208" y="64641"/>
                  </a:cubicBezTo>
                  <a:cubicBezTo>
                    <a:pt x="7189" y="64641"/>
                    <a:pt x="7169" y="64641"/>
                    <a:pt x="7150" y="64642"/>
                  </a:cubicBezTo>
                  <a:cubicBezTo>
                    <a:pt x="7130" y="64641"/>
                    <a:pt x="7110" y="64641"/>
                    <a:pt x="7090" y="64641"/>
                  </a:cubicBezTo>
                  <a:cubicBezTo>
                    <a:pt x="3342" y="64641"/>
                    <a:pt x="1" y="68004"/>
                    <a:pt x="456" y="71765"/>
                  </a:cubicBezTo>
                  <a:cubicBezTo>
                    <a:pt x="965" y="71651"/>
                    <a:pt x="1479" y="71596"/>
                    <a:pt x="1989" y="71596"/>
                  </a:cubicBezTo>
                  <a:cubicBezTo>
                    <a:pt x="3926" y="71596"/>
                    <a:pt x="5802" y="72399"/>
                    <a:pt x="7150" y="73853"/>
                  </a:cubicBezTo>
                  <a:cubicBezTo>
                    <a:pt x="8483" y="72402"/>
                    <a:pt x="10349" y="71599"/>
                    <a:pt x="12279" y="71599"/>
                  </a:cubicBezTo>
                  <a:cubicBezTo>
                    <a:pt x="12709" y="71599"/>
                    <a:pt x="13143" y="71639"/>
                    <a:pt x="13574" y="71720"/>
                  </a:cubicBezTo>
                  <a:cubicBezTo>
                    <a:pt x="13037" y="72348"/>
                    <a:pt x="12624" y="73082"/>
                    <a:pt x="12365" y="73862"/>
                  </a:cubicBezTo>
                  <a:lnTo>
                    <a:pt x="12741" y="73862"/>
                  </a:lnTo>
                  <a:cubicBezTo>
                    <a:pt x="13637" y="71119"/>
                    <a:pt x="16222" y="69746"/>
                    <a:pt x="18806" y="69746"/>
                  </a:cubicBezTo>
                  <a:cubicBezTo>
                    <a:pt x="21388" y="69746"/>
                    <a:pt x="23969" y="71117"/>
                    <a:pt x="24864" y="73862"/>
                  </a:cubicBezTo>
                  <a:lnTo>
                    <a:pt x="25241" y="73862"/>
                  </a:lnTo>
                  <a:cubicBezTo>
                    <a:pt x="24981" y="73073"/>
                    <a:pt x="24569" y="72339"/>
                    <a:pt x="24031" y="71702"/>
                  </a:cubicBezTo>
                  <a:cubicBezTo>
                    <a:pt x="24457" y="71623"/>
                    <a:pt x="24885" y="71585"/>
                    <a:pt x="25310" y="71585"/>
                  </a:cubicBezTo>
                  <a:cubicBezTo>
                    <a:pt x="27245" y="71585"/>
                    <a:pt x="29120" y="72387"/>
                    <a:pt x="30465" y="73835"/>
                  </a:cubicBezTo>
                  <a:cubicBezTo>
                    <a:pt x="31802" y="72382"/>
                    <a:pt x="33677" y="71582"/>
                    <a:pt x="35611" y="71582"/>
                  </a:cubicBezTo>
                  <a:cubicBezTo>
                    <a:pt x="36087" y="71582"/>
                    <a:pt x="36566" y="71630"/>
                    <a:pt x="37042" y="71729"/>
                  </a:cubicBezTo>
                  <a:cubicBezTo>
                    <a:pt x="36011" y="72993"/>
                    <a:pt x="35438" y="74615"/>
                    <a:pt x="35644" y="76308"/>
                  </a:cubicBezTo>
                  <a:cubicBezTo>
                    <a:pt x="36151" y="76194"/>
                    <a:pt x="36664" y="76139"/>
                    <a:pt x="37173" y="76139"/>
                  </a:cubicBezTo>
                  <a:cubicBezTo>
                    <a:pt x="39108" y="76139"/>
                    <a:pt x="40989" y="76942"/>
                    <a:pt x="42337" y="78396"/>
                  </a:cubicBezTo>
                  <a:cubicBezTo>
                    <a:pt x="43675" y="76948"/>
                    <a:pt x="45548" y="76146"/>
                    <a:pt x="47484" y="76146"/>
                  </a:cubicBezTo>
                  <a:cubicBezTo>
                    <a:pt x="47908" y="76146"/>
                    <a:pt x="48336" y="76184"/>
                    <a:pt x="48762" y="76263"/>
                  </a:cubicBezTo>
                  <a:cubicBezTo>
                    <a:pt x="48224" y="76899"/>
                    <a:pt x="47812" y="77625"/>
                    <a:pt x="47552" y="78414"/>
                  </a:cubicBezTo>
                  <a:lnTo>
                    <a:pt x="47929" y="78414"/>
                  </a:lnTo>
                  <a:cubicBezTo>
                    <a:pt x="48825" y="75666"/>
                    <a:pt x="51408" y="74291"/>
                    <a:pt x="53990" y="74291"/>
                  </a:cubicBezTo>
                  <a:cubicBezTo>
                    <a:pt x="56571" y="74291"/>
                    <a:pt x="59152" y="75664"/>
                    <a:pt x="60052" y="78414"/>
                  </a:cubicBezTo>
                  <a:lnTo>
                    <a:pt x="60438" y="78414"/>
                  </a:lnTo>
                  <a:cubicBezTo>
                    <a:pt x="60169" y="77625"/>
                    <a:pt x="59766" y="76891"/>
                    <a:pt x="59228" y="76263"/>
                  </a:cubicBezTo>
                  <a:cubicBezTo>
                    <a:pt x="59656" y="76184"/>
                    <a:pt x="60087" y="76145"/>
                    <a:pt x="60514" y="76145"/>
                  </a:cubicBezTo>
                  <a:cubicBezTo>
                    <a:pt x="62447" y="76145"/>
                    <a:pt x="64319" y="76941"/>
                    <a:pt x="65662" y="78387"/>
                  </a:cubicBezTo>
                  <a:cubicBezTo>
                    <a:pt x="67002" y="76933"/>
                    <a:pt x="68877" y="76130"/>
                    <a:pt x="70814" y="76130"/>
                  </a:cubicBezTo>
                  <a:cubicBezTo>
                    <a:pt x="71323" y="76130"/>
                    <a:pt x="71837" y="76185"/>
                    <a:pt x="72346" y="76299"/>
                  </a:cubicBezTo>
                  <a:cubicBezTo>
                    <a:pt x="72801" y="72547"/>
                    <a:pt x="69460" y="69175"/>
                    <a:pt x="65712" y="69175"/>
                  </a:cubicBezTo>
                  <a:cubicBezTo>
                    <a:pt x="65698" y="69175"/>
                    <a:pt x="65684" y="69175"/>
                    <a:pt x="65669" y="69175"/>
                  </a:cubicBezTo>
                  <a:lnTo>
                    <a:pt x="65669" y="69175"/>
                  </a:lnTo>
                  <a:cubicBezTo>
                    <a:pt x="67009" y="67731"/>
                    <a:pt x="68871" y="66936"/>
                    <a:pt x="70797" y="66936"/>
                  </a:cubicBezTo>
                  <a:cubicBezTo>
                    <a:pt x="71279" y="66936"/>
                    <a:pt x="71765" y="66986"/>
                    <a:pt x="72248" y="67088"/>
                  </a:cubicBezTo>
                  <a:cubicBezTo>
                    <a:pt x="71271" y="68333"/>
                    <a:pt x="70742" y="69901"/>
                    <a:pt x="70939" y="71559"/>
                  </a:cubicBezTo>
                  <a:cubicBezTo>
                    <a:pt x="71452" y="71445"/>
                    <a:pt x="71968" y="71389"/>
                    <a:pt x="72480" y="71389"/>
                  </a:cubicBezTo>
                  <a:cubicBezTo>
                    <a:pt x="74414" y="71389"/>
                    <a:pt x="76287" y="72186"/>
                    <a:pt x="77633" y="73638"/>
                  </a:cubicBezTo>
                  <a:cubicBezTo>
                    <a:pt x="78970" y="72190"/>
                    <a:pt x="80844" y="71388"/>
                    <a:pt x="82779" y="71388"/>
                  </a:cubicBezTo>
                  <a:cubicBezTo>
                    <a:pt x="83204" y="71388"/>
                    <a:pt x="83632" y="71426"/>
                    <a:pt x="84057" y="71505"/>
                  </a:cubicBezTo>
                  <a:cubicBezTo>
                    <a:pt x="83520" y="72141"/>
                    <a:pt x="83108" y="72867"/>
                    <a:pt x="82848" y="73656"/>
                  </a:cubicBezTo>
                  <a:lnTo>
                    <a:pt x="83224" y="73656"/>
                  </a:lnTo>
                  <a:cubicBezTo>
                    <a:pt x="84120" y="70909"/>
                    <a:pt x="86703" y="69536"/>
                    <a:pt x="89286" y="69536"/>
                  </a:cubicBezTo>
                  <a:cubicBezTo>
                    <a:pt x="91869" y="69536"/>
                    <a:pt x="94452" y="70909"/>
                    <a:pt x="95348" y="73656"/>
                  </a:cubicBezTo>
                  <a:lnTo>
                    <a:pt x="95724" y="73656"/>
                  </a:lnTo>
                  <a:cubicBezTo>
                    <a:pt x="95464" y="72867"/>
                    <a:pt x="95052" y="72141"/>
                    <a:pt x="94514" y="71505"/>
                  </a:cubicBezTo>
                  <a:cubicBezTo>
                    <a:pt x="94942" y="71426"/>
                    <a:pt x="95371" y="71388"/>
                    <a:pt x="95797" y="71388"/>
                  </a:cubicBezTo>
                  <a:cubicBezTo>
                    <a:pt x="97737" y="71388"/>
                    <a:pt x="99611" y="72190"/>
                    <a:pt x="100948" y="73638"/>
                  </a:cubicBezTo>
                  <a:cubicBezTo>
                    <a:pt x="102293" y="72185"/>
                    <a:pt x="104163" y="71385"/>
                    <a:pt x="106095" y="71385"/>
                  </a:cubicBezTo>
                  <a:cubicBezTo>
                    <a:pt x="106570" y="71385"/>
                    <a:pt x="107049" y="71433"/>
                    <a:pt x="107525" y="71532"/>
                  </a:cubicBezTo>
                  <a:cubicBezTo>
                    <a:pt x="106495" y="72796"/>
                    <a:pt x="105921" y="74417"/>
                    <a:pt x="106127" y="76111"/>
                  </a:cubicBezTo>
                  <a:cubicBezTo>
                    <a:pt x="106637" y="75997"/>
                    <a:pt x="107150" y="75942"/>
                    <a:pt x="107660" y="75942"/>
                  </a:cubicBezTo>
                  <a:cubicBezTo>
                    <a:pt x="109597" y="75942"/>
                    <a:pt x="111473" y="76744"/>
                    <a:pt x="112821" y="78199"/>
                  </a:cubicBezTo>
                  <a:cubicBezTo>
                    <a:pt x="114158" y="76751"/>
                    <a:pt x="116031" y="75948"/>
                    <a:pt x="117967" y="75948"/>
                  </a:cubicBezTo>
                  <a:cubicBezTo>
                    <a:pt x="118392" y="75948"/>
                    <a:pt x="118820" y="75987"/>
                    <a:pt x="119245" y="76066"/>
                  </a:cubicBezTo>
                  <a:cubicBezTo>
                    <a:pt x="118708" y="76702"/>
                    <a:pt x="118295" y="77428"/>
                    <a:pt x="118036" y="78217"/>
                  </a:cubicBezTo>
                  <a:lnTo>
                    <a:pt x="118412" y="78217"/>
                  </a:lnTo>
                  <a:cubicBezTo>
                    <a:pt x="119308" y="75474"/>
                    <a:pt x="121893" y="74100"/>
                    <a:pt x="124477" y="74100"/>
                  </a:cubicBezTo>
                  <a:cubicBezTo>
                    <a:pt x="127059" y="74100"/>
                    <a:pt x="129640" y="75471"/>
                    <a:pt x="130536" y="78217"/>
                  </a:cubicBezTo>
                  <a:lnTo>
                    <a:pt x="130912" y="78217"/>
                  </a:lnTo>
                  <a:cubicBezTo>
                    <a:pt x="130652" y="77428"/>
                    <a:pt x="130240" y="76702"/>
                    <a:pt x="129702" y="76066"/>
                  </a:cubicBezTo>
                  <a:cubicBezTo>
                    <a:pt x="130130" y="75987"/>
                    <a:pt x="130558" y="75948"/>
                    <a:pt x="130984" y="75948"/>
                  </a:cubicBezTo>
                  <a:cubicBezTo>
                    <a:pt x="132922" y="75948"/>
                    <a:pt x="134791" y="76751"/>
                    <a:pt x="136136" y="78199"/>
                  </a:cubicBezTo>
                  <a:cubicBezTo>
                    <a:pt x="137484" y="76744"/>
                    <a:pt x="139360" y="75942"/>
                    <a:pt x="141292" y="75942"/>
                  </a:cubicBezTo>
                  <a:cubicBezTo>
                    <a:pt x="141801" y="75942"/>
                    <a:pt x="142313" y="75997"/>
                    <a:pt x="142820" y="76111"/>
                  </a:cubicBezTo>
                  <a:cubicBezTo>
                    <a:pt x="143275" y="72358"/>
                    <a:pt x="139935" y="68987"/>
                    <a:pt x="136195" y="68987"/>
                  </a:cubicBezTo>
                  <a:cubicBezTo>
                    <a:pt x="136175" y="68987"/>
                    <a:pt x="136156" y="68987"/>
                    <a:pt x="136136" y="68987"/>
                  </a:cubicBezTo>
                  <a:cubicBezTo>
                    <a:pt x="136116" y="68987"/>
                    <a:pt x="136096" y="68987"/>
                    <a:pt x="136077" y="68987"/>
                  </a:cubicBezTo>
                  <a:cubicBezTo>
                    <a:pt x="134208" y="68987"/>
                    <a:pt x="132440" y="69825"/>
                    <a:pt x="131199" y="71129"/>
                  </a:cubicBezTo>
                  <a:cubicBezTo>
                    <a:pt x="131279" y="69534"/>
                    <a:pt x="130697" y="68038"/>
                    <a:pt x="129702" y="66855"/>
                  </a:cubicBezTo>
                  <a:cubicBezTo>
                    <a:pt x="130132" y="66775"/>
                    <a:pt x="130564" y="66736"/>
                    <a:pt x="130992" y="66736"/>
                  </a:cubicBezTo>
                  <a:cubicBezTo>
                    <a:pt x="132927" y="66736"/>
                    <a:pt x="134793" y="67533"/>
                    <a:pt x="136136" y="68978"/>
                  </a:cubicBezTo>
                  <a:cubicBezTo>
                    <a:pt x="137482" y="67526"/>
                    <a:pt x="139354" y="66729"/>
                    <a:pt x="141284" y="66729"/>
                  </a:cubicBezTo>
                  <a:cubicBezTo>
                    <a:pt x="141795" y="66729"/>
                    <a:pt x="142310" y="66785"/>
                    <a:pt x="142820" y="66900"/>
                  </a:cubicBezTo>
                  <a:cubicBezTo>
                    <a:pt x="143276" y="63142"/>
                    <a:pt x="139935" y="59776"/>
                    <a:pt x="136189" y="59776"/>
                  </a:cubicBezTo>
                  <a:cubicBezTo>
                    <a:pt x="136175" y="59776"/>
                    <a:pt x="136160" y="59776"/>
                    <a:pt x="136145" y="59776"/>
                  </a:cubicBezTo>
                  <a:cubicBezTo>
                    <a:pt x="137492" y="58329"/>
                    <a:pt x="139362" y="57528"/>
                    <a:pt x="141292" y="57528"/>
                  </a:cubicBezTo>
                  <a:cubicBezTo>
                    <a:pt x="141800" y="57528"/>
                    <a:pt x="142312" y="57583"/>
                    <a:pt x="142820" y="57697"/>
                  </a:cubicBezTo>
                  <a:cubicBezTo>
                    <a:pt x="143275" y="53945"/>
                    <a:pt x="139935" y="50573"/>
                    <a:pt x="136195" y="50573"/>
                  </a:cubicBezTo>
                  <a:cubicBezTo>
                    <a:pt x="136175" y="50573"/>
                    <a:pt x="136156" y="50573"/>
                    <a:pt x="136136" y="50574"/>
                  </a:cubicBezTo>
                  <a:cubicBezTo>
                    <a:pt x="137486" y="49117"/>
                    <a:pt x="139365" y="48320"/>
                    <a:pt x="141300" y="48320"/>
                  </a:cubicBezTo>
                  <a:cubicBezTo>
                    <a:pt x="141806" y="48320"/>
                    <a:pt x="142315" y="48374"/>
                    <a:pt x="142820" y="48486"/>
                  </a:cubicBezTo>
                  <a:cubicBezTo>
                    <a:pt x="143276" y="44728"/>
                    <a:pt x="139935" y="41362"/>
                    <a:pt x="136181" y="41362"/>
                  </a:cubicBezTo>
                  <a:cubicBezTo>
                    <a:pt x="136166" y="41362"/>
                    <a:pt x="136151" y="41362"/>
                    <a:pt x="136136" y="41362"/>
                  </a:cubicBezTo>
                  <a:cubicBezTo>
                    <a:pt x="137483" y="39915"/>
                    <a:pt x="139359" y="39114"/>
                    <a:pt x="141291" y="39114"/>
                  </a:cubicBezTo>
                  <a:cubicBezTo>
                    <a:pt x="141800" y="39114"/>
                    <a:pt x="142312" y="39169"/>
                    <a:pt x="142820" y="39283"/>
                  </a:cubicBezTo>
                  <a:cubicBezTo>
                    <a:pt x="143275" y="35522"/>
                    <a:pt x="139935" y="32159"/>
                    <a:pt x="136195" y="32159"/>
                  </a:cubicBezTo>
                  <a:cubicBezTo>
                    <a:pt x="136175" y="32159"/>
                    <a:pt x="136156" y="32160"/>
                    <a:pt x="136136" y="32160"/>
                  </a:cubicBezTo>
                  <a:cubicBezTo>
                    <a:pt x="136116" y="32160"/>
                    <a:pt x="136096" y="32159"/>
                    <a:pt x="136077" y="32159"/>
                  </a:cubicBezTo>
                  <a:cubicBezTo>
                    <a:pt x="134208" y="32159"/>
                    <a:pt x="132440" y="32998"/>
                    <a:pt x="131199" y="34301"/>
                  </a:cubicBezTo>
                  <a:cubicBezTo>
                    <a:pt x="131279" y="32706"/>
                    <a:pt x="130697" y="31210"/>
                    <a:pt x="129711" y="30027"/>
                  </a:cubicBezTo>
                  <a:cubicBezTo>
                    <a:pt x="130140" y="29948"/>
                    <a:pt x="130570" y="29909"/>
                    <a:pt x="130997" y="29909"/>
                  </a:cubicBezTo>
                  <a:cubicBezTo>
                    <a:pt x="132927" y="29909"/>
                    <a:pt x="134793" y="30705"/>
                    <a:pt x="136136" y="32151"/>
                  </a:cubicBezTo>
                  <a:cubicBezTo>
                    <a:pt x="137482" y="30699"/>
                    <a:pt x="139354" y="29902"/>
                    <a:pt x="141284" y="29902"/>
                  </a:cubicBezTo>
                  <a:cubicBezTo>
                    <a:pt x="141795" y="29902"/>
                    <a:pt x="142310" y="29957"/>
                    <a:pt x="142820" y="30072"/>
                  </a:cubicBezTo>
                  <a:cubicBezTo>
                    <a:pt x="143276" y="26315"/>
                    <a:pt x="139935" y="22948"/>
                    <a:pt x="136189" y="22948"/>
                  </a:cubicBezTo>
                  <a:cubicBezTo>
                    <a:pt x="136175" y="22948"/>
                    <a:pt x="136160" y="22948"/>
                    <a:pt x="136145" y="22948"/>
                  </a:cubicBezTo>
                  <a:cubicBezTo>
                    <a:pt x="137491" y="21496"/>
                    <a:pt x="139358" y="20699"/>
                    <a:pt x="141285" y="20699"/>
                  </a:cubicBezTo>
                  <a:cubicBezTo>
                    <a:pt x="141795" y="20699"/>
                    <a:pt x="142310" y="20755"/>
                    <a:pt x="142820" y="20870"/>
                  </a:cubicBezTo>
                  <a:cubicBezTo>
                    <a:pt x="143275" y="17108"/>
                    <a:pt x="139935" y="13746"/>
                    <a:pt x="136195" y="13746"/>
                  </a:cubicBezTo>
                  <a:cubicBezTo>
                    <a:pt x="136175" y="13746"/>
                    <a:pt x="136156" y="13746"/>
                    <a:pt x="136136" y="13746"/>
                  </a:cubicBezTo>
                  <a:cubicBezTo>
                    <a:pt x="137484" y="12292"/>
                    <a:pt x="139360" y="11489"/>
                    <a:pt x="141292" y="11489"/>
                  </a:cubicBezTo>
                  <a:cubicBezTo>
                    <a:pt x="141801" y="11489"/>
                    <a:pt x="142313" y="11544"/>
                    <a:pt x="142820" y="11658"/>
                  </a:cubicBezTo>
                  <a:cubicBezTo>
                    <a:pt x="143275" y="7906"/>
                    <a:pt x="139935" y="4534"/>
                    <a:pt x="136195" y="4534"/>
                  </a:cubicBezTo>
                  <a:cubicBezTo>
                    <a:pt x="136175" y="4534"/>
                    <a:pt x="136156" y="4534"/>
                    <a:pt x="136136" y="4535"/>
                  </a:cubicBezTo>
                  <a:cubicBezTo>
                    <a:pt x="136116" y="4534"/>
                    <a:pt x="136096" y="4534"/>
                    <a:pt x="136077" y="4534"/>
                  </a:cubicBezTo>
                  <a:cubicBezTo>
                    <a:pt x="134208" y="4534"/>
                    <a:pt x="132440" y="5373"/>
                    <a:pt x="131199" y="6676"/>
                  </a:cubicBezTo>
                  <a:cubicBezTo>
                    <a:pt x="131234" y="5941"/>
                    <a:pt x="131136" y="5198"/>
                    <a:pt x="130894" y="4499"/>
                  </a:cubicBezTo>
                  <a:lnTo>
                    <a:pt x="130518" y="4499"/>
                  </a:lnTo>
                  <a:cubicBezTo>
                    <a:pt x="130751" y="5198"/>
                    <a:pt x="130867" y="5932"/>
                    <a:pt x="130867" y="6667"/>
                  </a:cubicBezTo>
                  <a:cubicBezTo>
                    <a:pt x="130394" y="6565"/>
                    <a:pt x="129917" y="6515"/>
                    <a:pt x="129443" y="6515"/>
                  </a:cubicBezTo>
                  <a:cubicBezTo>
                    <a:pt x="127584" y="6515"/>
                    <a:pt x="125780" y="7282"/>
                    <a:pt x="124487" y="8674"/>
                  </a:cubicBezTo>
                  <a:cubicBezTo>
                    <a:pt x="123206" y="7294"/>
                    <a:pt x="121414" y="6515"/>
                    <a:pt x="119532" y="6515"/>
                  </a:cubicBezTo>
                  <a:cubicBezTo>
                    <a:pt x="119048" y="6515"/>
                    <a:pt x="118564" y="6569"/>
                    <a:pt x="118089" y="6667"/>
                  </a:cubicBezTo>
                  <a:cubicBezTo>
                    <a:pt x="118089" y="5932"/>
                    <a:pt x="118206" y="5198"/>
                    <a:pt x="118439" y="4499"/>
                  </a:cubicBezTo>
                  <a:lnTo>
                    <a:pt x="118063" y="4499"/>
                  </a:lnTo>
                  <a:cubicBezTo>
                    <a:pt x="117821" y="5198"/>
                    <a:pt x="117722" y="5932"/>
                    <a:pt x="117758" y="6676"/>
                  </a:cubicBezTo>
                  <a:cubicBezTo>
                    <a:pt x="116516" y="5373"/>
                    <a:pt x="114749" y="4534"/>
                    <a:pt x="112880" y="4534"/>
                  </a:cubicBezTo>
                  <a:cubicBezTo>
                    <a:pt x="112860" y="4534"/>
                    <a:pt x="112840" y="4534"/>
                    <a:pt x="112821" y="4535"/>
                  </a:cubicBezTo>
                  <a:cubicBezTo>
                    <a:pt x="112802" y="4534"/>
                    <a:pt x="112783" y="4534"/>
                    <a:pt x="112765" y="4534"/>
                  </a:cubicBezTo>
                  <a:cubicBezTo>
                    <a:pt x="110778" y="4534"/>
                    <a:pt x="108911" y="5480"/>
                    <a:pt x="107659" y="6927"/>
                  </a:cubicBezTo>
                  <a:lnTo>
                    <a:pt x="107659" y="6927"/>
                  </a:lnTo>
                  <a:cubicBezTo>
                    <a:pt x="107953" y="3264"/>
                    <a:pt x="104676" y="36"/>
                    <a:pt x="101009" y="36"/>
                  </a:cubicBezTo>
                  <a:cubicBezTo>
                    <a:pt x="100988" y="36"/>
                    <a:pt x="100968" y="36"/>
                    <a:pt x="100948" y="36"/>
                  </a:cubicBezTo>
                  <a:cubicBezTo>
                    <a:pt x="100928" y="36"/>
                    <a:pt x="100908" y="36"/>
                    <a:pt x="100889" y="36"/>
                  </a:cubicBezTo>
                  <a:cubicBezTo>
                    <a:pt x="99020" y="36"/>
                    <a:pt x="97261" y="875"/>
                    <a:pt x="96011" y="2178"/>
                  </a:cubicBezTo>
                  <a:cubicBezTo>
                    <a:pt x="96056" y="1434"/>
                    <a:pt x="95948" y="699"/>
                    <a:pt x="95706" y="1"/>
                  </a:cubicBezTo>
                  <a:lnTo>
                    <a:pt x="95339" y="1"/>
                  </a:lnTo>
                  <a:cubicBezTo>
                    <a:pt x="95563" y="699"/>
                    <a:pt x="95688" y="1434"/>
                    <a:pt x="95688" y="2169"/>
                  </a:cubicBezTo>
                  <a:cubicBezTo>
                    <a:pt x="95213" y="2067"/>
                    <a:pt x="94735" y="2017"/>
                    <a:pt x="94260" y="2017"/>
                  </a:cubicBezTo>
                  <a:cubicBezTo>
                    <a:pt x="92399" y="2017"/>
                    <a:pt x="90599" y="2784"/>
                    <a:pt x="89299" y="4176"/>
                  </a:cubicBezTo>
                  <a:cubicBezTo>
                    <a:pt x="88027" y="2796"/>
                    <a:pt x="86226" y="2017"/>
                    <a:pt x="84344" y="2017"/>
                  </a:cubicBezTo>
                  <a:cubicBezTo>
                    <a:pt x="83860" y="2017"/>
                    <a:pt x="83376" y="2061"/>
                    <a:pt x="82902" y="2169"/>
                  </a:cubicBezTo>
                  <a:cubicBezTo>
                    <a:pt x="82910" y="1434"/>
                    <a:pt x="83027" y="699"/>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sp>
          <p:nvSpPr>
            <p:cNvPr id="64" name="Google Shape;64;p4"/>
            <p:cNvSpPr/>
            <p:nvPr/>
          </p:nvSpPr>
          <p:spPr>
            <a:xfrm>
              <a:off x="6063604" y="2625674"/>
              <a:ext cx="3080076" cy="1683353"/>
            </a:xfrm>
            <a:custGeom>
              <a:avLst/>
              <a:gdLst/>
              <a:ahLst/>
              <a:cxnLst/>
              <a:rect l="l" t="t" r="r" b="b"/>
              <a:pathLst>
                <a:path w="143276" h="78414" extrusionOk="0">
                  <a:moveTo>
                    <a:pt x="84144" y="2392"/>
                  </a:moveTo>
                  <a:cubicBezTo>
                    <a:pt x="86080" y="2392"/>
                    <a:pt x="87955" y="3195"/>
                    <a:pt x="89299" y="4642"/>
                  </a:cubicBezTo>
                  <a:cubicBezTo>
                    <a:pt x="90635" y="3197"/>
                    <a:pt x="92499" y="2400"/>
                    <a:pt x="94430" y="2400"/>
                  </a:cubicBezTo>
                  <a:cubicBezTo>
                    <a:pt x="94856" y="2400"/>
                    <a:pt x="95287" y="2439"/>
                    <a:pt x="95715" y="2518"/>
                  </a:cubicBezTo>
                  <a:cubicBezTo>
                    <a:pt x="94720" y="3692"/>
                    <a:pt x="94138" y="5198"/>
                    <a:pt x="94228" y="6793"/>
                  </a:cubicBezTo>
                  <a:cubicBezTo>
                    <a:pt x="92977" y="5480"/>
                    <a:pt x="91219" y="4651"/>
                    <a:pt x="89350" y="4651"/>
                  </a:cubicBezTo>
                  <a:cubicBezTo>
                    <a:pt x="89330" y="4651"/>
                    <a:pt x="89310" y="4651"/>
                    <a:pt x="89290" y="4651"/>
                  </a:cubicBezTo>
                  <a:cubicBezTo>
                    <a:pt x="89271" y="4651"/>
                    <a:pt x="89251" y="4651"/>
                    <a:pt x="89231" y="4651"/>
                  </a:cubicBezTo>
                  <a:cubicBezTo>
                    <a:pt x="87362" y="4651"/>
                    <a:pt x="85595" y="5489"/>
                    <a:pt x="84353" y="6793"/>
                  </a:cubicBezTo>
                  <a:cubicBezTo>
                    <a:pt x="84434" y="5198"/>
                    <a:pt x="83851" y="3692"/>
                    <a:pt x="82866" y="2518"/>
                  </a:cubicBezTo>
                  <a:lnTo>
                    <a:pt x="82866" y="2509"/>
                  </a:lnTo>
                  <a:cubicBezTo>
                    <a:pt x="83291" y="2430"/>
                    <a:pt x="83719" y="2392"/>
                    <a:pt x="84144" y="2392"/>
                  </a:cubicBezTo>
                  <a:close/>
                  <a:moveTo>
                    <a:pt x="23970" y="2589"/>
                  </a:moveTo>
                  <a:cubicBezTo>
                    <a:pt x="24396" y="2589"/>
                    <a:pt x="24824" y="2628"/>
                    <a:pt x="25250" y="2707"/>
                  </a:cubicBezTo>
                  <a:cubicBezTo>
                    <a:pt x="24255" y="3889"/>
                    <a:pt x="23673" y="5386"/>
                    <a:pt x="23753" y="6981"/>
                  </a:cubicBezTo>
                  <a:cubicBezTo>
                    <a:pt x="22512" y="5677"/>
                    <a:pt x="20744" y="4839"/>
                    <a:pt x="18884" y="4839"/>
                  </a:cubicBezTo>
                  <a:cubicBezTo>
                    <a:pt x="18864" y="4839"/>
                    <a:pt x="18845" y="4839"/>
                    <a:pt x="18825" y="4839"/>
                  </a:cubicBezTo>
                  <a:cubicBezTo>
                    <a:pt x="18805" y="4839"/>
                    <a:pt x="18786" y="4839"/>
                    <a:pt x="18766" y="4839"/>
                  </a:cubicBezTo>
                  <a:cubicBezTo>
                    <a:pt x="16897" y="4839"/>
                    <a:pt x="15129" y="5677"/>
                    <a:pt x="13888" y="6981"/>
                  </a:cubicBezTo>
                  <a:cubicBezTo>
                    <a:pt x="13951" y="5395"/>
                    <a:pt x="13368" y="3898"/>
                    <a:pt x="12382" y="2716"/>
                  </a:cubicBezTo>
                  <a:lnTo>
                    <a:pt x="12391" y="2707"/>
                  </a:lnTo>
                  <a:cubicBezTo>
                    <a:pt x="12818" y="2628"/>
                    <a:pt x="13246" y="2589"/>
                    <a:pt x="13671" y="2589"/>
                  </a:cubicBezTo>
                  <a:cubicBezTo>
                    <a:pt x="15606" y="2589"/>
                    <a:pt x="17481" y="3390"/>
                    <a:pt x="18825" y="4830"/>
                  </a:cubicBezTo>
                  <a:cubicBezTo>
                    <a:pt x="20162" y="3390"/>
                    <a:pt x="22035" y="2589"/>
                    <a:pt x="23970" y="2589"/>
                  </a:cubicBezTo>
                  <a:close/>
                  <a:moveTo>
                    <a:pt x="77636" y="544"/>
                  </a:moveTo>
                  <a:cubicBezTo>
                    <a:pt x="80811" y="544"/>
                    <a:pt x="83986" y="2623"/>
                    <a:pt x="84031" y="6784"/>
                  </a:cubicBezTo>
                  <a:cubicBezTo>
                    <a:pt x="83550" y="6679"/>
                    <a:pt x="83066" y="6627"/>
                    <a:pt x="82585" y="6627"/>
                  </a:cubicBezTo>
                  <a:cubicBezTo>
                    <a:pt x="80728" y="6627"/>
                    <a:pt x="78929" y="7394"/>
                    <a:pt x="77633" y="8782"/>
                  </a:cubicBezTo>
                  <a:cubicBezTo>
                    <a:pt x="76360" y="7411"/>
                    <a:pt x="74559" y="6622"/>
                    <a:pt x="72687" y="6622"/>
                  </a:cubicBezTo>
                  <a:cubicBezTo>
                    <a:pt x="72203" y="6622"/>
                    <a:pt x="71719" y="6676"/>
                    <a:pt x="71244" y="6784"/>
                  </a:cubicBezTo>
                  <a:cubicBezTo>
                    <a:pt x="71284" y="2625"/>
                    <a:pt x="74460" y="544"/>
                    <a:pt x="77636" y="544"/>
                  </a:cubicBezTo>
                  <a:close/>
                  <a:moveTo>
                    <a:pt x="100947" y="544"/>
                  </a:moveTo>
                  <a:cubicBezTo>
                    <a:pt x="104121" y="544"/>
                    <a:pt x="107295" y="2622"/>
                    <a:pt x="107337" y="6782"/>
                  </a:cubicBezTo>
                  <a:lnTo>
                    <a:pt x="107337" y="6782"/>
                  </a:lnTo>
                  <a:cubicBezTo>
                    <a:pt x="106859" y="6678"/>
                    <a:pt x="106378" y="6627"/>
                    <a:pt x="105901" y="6627"/>
                  </a:cubicBezTo>
                  <a:cubicBezTo>
                    <a:pt x="104043" y="6627"/>
                    <a:pt x="102246" y="7394"/>
                    <a:pt x="100957" y="8782"/>
                  </a:cubicBezTo>
                  <a:cubicBezTo>
                    <a:pt x="99676" y="7411"/>
                    <a:pt x="97883" y="6622"/>
                    <a:pt x="96002" y="6622"/>
                  </a:cubicBezTo>
                  <a:cubicBezTo>
                    <a:pt x="95518" y="6622"/>
                    <a:pt x="95034" y="6676"/>
                    <a:pt x="94559" y="6784"/>
                  </a:cubicBezTo>
                  <a:cubicBezTo>
                    <a:pt x="94595" y="2625"/>
                    <a:pt x="97771" y="544"/>
                    <a:pt x="100947" y="544"/>
                  </a:cubicBezTo>
                  <a:close/>
                  <a:moveTo>
                    <a:pt x="7166" y="739"/>
                  </a:moveTo>
                  <a:cubicBezTo>
                    <a:pt x="10341" y="739"/>
                    <a:pt x="13516" y="2815"/>
                    <a:pt x="13556" y="6972"/>
                  </a:cubicBezTo>
                  <a:cubicBezTo>
                    <a:pt x="13079" y="6868"/>
                    <a:pt x="12598" y="6817"/>
                    <a:pt x="12120" y="6817"/>
                  </a:cubicBezTo>
                  <a:cubicBezTo>
                    <a:pt x="10263" y="6817"/>
                    <a:pt x="8460" y="7585"/>
                    <a:pt x="7163" y="8974"/>
                  </a:cubicBezTo>
                  <a:lnTo>
                    <a:pt x="7163" y="8974"/>
                  </a:lnTo>
                  <a:cubicBezTo>
                    <a:pt x="5882" y="7597"/>
                    <a:pt x="4092" y="6819"/>
                    <a:pt x="2212" y="6819"/>
                  </a:cubicBezTo>
                  <a:cubicBezTo>
                    <a:pt x="1728" y="6819"/>
                    <a:pt x="1245" y="6873"/>
                    <a:pt x="770" y="6972"/>
                  </a:cubicBezTo>
                  <a:cubicBezTo>
                    <a:pt x="810" y="2818"/>
                    <a:pt x="3988" y="739"/>
                    <a:pt x="7166" y="739"/>
                  </a:cubicBezTo>
                  <a:close/>
                  <a:moveTo>
                    <a:pt x="30461" y="743"/>
                  </a:moveTo>
                  <a:cubicBezTo>
                    <a:pt x="33632" y="743"/>
                    <a:pt x="36807" y="2818"/>
                    <a:pt x="36853" y="6968"/>
                  </a:cubicBezTo>
                  <a:lnTo>
                    <a:pt x="36853" y="6968"/>
                  </a:lnTo>
                  <a:cubicBezTo>
                    <a:pt x="36386" y="6869"/>
                    <a:pt x="35915" y="6820"/>
                    <a:pt x="35447" y="6820"/>
                  </a:cubicBezTo>
                  <a:cubicBezTo>
                    <a:pt x="33589" y="6820"/>
                    <a:pt x="31784" y="7587"/>
                    <a:pt x="30492" y="8979"/>
                  </a:cubicBezTo>
                  <a:cubicBezTo>
                    <a:pt x="29210" y="7599"/>
                    <a:pt x="27418" y="6819"/>
                    <a:pt x="25536" y="6819"/>
                  </a:cubicBezTo>
                  <a:cubicBezTo>
                    <a:pt x="25053" y="6819"/>
                    <a:pt x="24569" y="6873"/>
                    <a:pt x="24094" y="6972"/>
                  </a:cubicBezTo>
                  <a:cubicBezTo>
                    <a:pt x="24121" y="2820"/>
                    <a:pt x="27289" y="743"/>
                    <a:pt x="30461" y="743"/>
                  </a:cubicBezTo>
                  <a:close/>
                  <a:moveTo>
                    <a:pt x="119326" y="6899"/>
                  </a:moveTo>
                  <a:cubicBezTo>
                    <a:pt x="121263" y="6899"/>
                    <a:pt x="123133" y="7700"/>
                    <a:pt x="124470" y="9149"/>
                  </a:cubicBezTo>
                  <a:lnTo>
                    <a:pt x="124470" y="9149"/>
                  </a:lnTo>
                  <a:cubicBezTo>
                    <a:pt x="124453" y="9149"/>
                    <a:pt x="124436" y="9149"/>
                    <a:pt x="124419" y="9149"/>
                  </a:cubicBezTo>
                  <a:cubicBezTo>
                    <a:pt x="122550" y="9149"/>
                    <a:pt x="120782" y="9987"/>
                    <a:pt x="119541" y="11291"/>
                  </a:cubicBezTo>
                  <a:cubicBezTo>
                    <a:pt x="119622" y="9705"/>
                    <a:pt x="119039" y="8199"/>
                    <a:pt x="118045" y="7017"/>
                  </a:cubicBezTo>
                  <a:cubicBezTo>
                    <a:pt x="118472" y="6938"/>
                    <a:pt x="118901" y="6899"/>
                    <a:pt x="119326" y="6899"/>
                  </a:cubicBezTo>
                  <a:close/>
                  <a:moveTo>
                    <a:pt x="129625" y="6899"/>
                  </a:moveTo>
                  <a:cubicBezTo>
                    <a:pt x="130050" y="6899"/>
                    <a:pt x="130477" y="6938"/>
                    <a:pt x="130903" y="7017"/>
                  </a:cubicBezTo>
                  <a:cubicBezTo>
                    <a:pt x="129908" y="8199"/>
                    <a:pt x="129326" y="9705"/>
                    <a:pt x="129415" y="11291"/>
                  </a:cubicBezTo>
                  <a:cubicBezTo>
                    <a:pt x="128165" y="9987"/>
                    <a:pt x="126397" y="9149"/>
                    <a:pt x="124537" y="9149"/>
                  </a:cubicBezTo>
                  <a:cubicBezTo>
                    <a:pt x="124520" y="9149"/>
                    <a:pt x="124503" y="9149"/>
                    <a:pt x="124487" y="9149"/>
                  </a:cubicBezTo>
                  <a:lnTo>
                    <a:pt x="124487" y="9149"/>
                  </a:lnTo>
                  <a:cubicBezTo>
                    <a:pt x="125823" y="7700"/>
                    <a:pt x="127694" y="6899"/>
                    <a:pt x="129625" y="6899"/>
                  </a:cubicBezTo>
                  <a:close/>
                  <a:moveTo>
                    <a:pt x="82788" y="6997"/>
                  </a:moveTo>
                  <a:cubicBezTo>
                    <a:pt x="83213" y="6997"/>
                    <a:pt x="83641" y="7036"/>
                    <a:pt x="84066" y="7115"/>
                  </a:cubicBezTo>
                  <a:cubicBezTo>
                    <a:pt x="83072" y="8298"/>
                    <a:pt x="82489" y="9794"/>
                    <a:pt x="82579" y="11389"/>
                  </a:cubicBezTo>
                  <a:cubicBezTo>
                    <a:pt x="81329" y="10086"/>
                    <a:pt x="79570" y="9248"/>
                    <a:pt x="77701" y="9248"/>
                  </a:cubicBezTo>
                  <a:cubicBezTo>
                    <a:pt x="77681" y="9248"/>
                    <a:pt x="77661" y="9248"/>
                    <a:pt x="77642" y="9248"/>
                  </a:cubicBezTo>
                  <a:cubicBezTo>
                    <a:pt x="78979" y="7800"/>
                    <a:pt x="80853" y="6997"/>
                    <a:pt x="82788" y="6997"/>
                  </a:cubicBezTo>
                  <a:close/>
                  <a:moveTo>
                    <a:pt x="95819" y="7002"/>
                  </a:moveTo>
                  <a:cubicBezTo>
                    <a:pt x="97748" y="7002"/>
                    <a:pt x="99615" y="7806"/>
                    <a:pt x="100948" y="9257"/>
                  </a:cubicBezTo>
                  <a:cubicBezTo>
                    <a:pt x="100928" y="9257"/>
                    <a:pt x="100908" y="9256"/>
                    <a:pt x="100888" y="9256"/>
                  </a:cubicBezTo>
                  <a:cubicBezTo>
                    <a:pt x="99020" y="9256"/>
                    <a:pt x="97252" y="10086"/>
                    <a:pt x="96011" y="11398"/>
                  </a:cubicBezTo>
                  <a:cubicBezTo>
                    <a:pt x="96100" y="9803"/>
                    <a:pt x="95509" y="8298"/>
                    <a:pt x="94523" y="7124"/>
                  </a:cubicBezTo>
                  <a:cubicBezTo>
                    <a:pt x="94955" y="7042"/>
                    <a:pt x="95388" y="7002"/>
                    <a:pt x="95819" y="7002"/>
                  </a:cubicBezTo>
                  <a:close/>
                  <a:moveTo>
                    <a:pt x="48857" y="7096"/>
                  </a:moveTo>
                  <a:cubicBezTo>
                    <a:pt x="50790" y="7096"/>
                    <a:pt x="52658" y="7899"/>
                    <a:pt x="53995" y="9346"/>
                  </a:cubicBezTo>
                  <a:lnTo>
                    <a:pt x="53995" y="9346"/>
                  </a:lnTo>
                  <a:cubicBezTo>
                    <a:pt x="53978" y="9346"/>
                    <a:pt x="53961" y="9346"/>
                    <a:pt x="53945" y="9346"/>
                  </a:cubicBezTo>
                  <a:cubicBezTo>
                    <a:pt x="52076" y="9346"/>
                    <a:pt x="50308" y="10184"/>
                    <a:pt x="49067" y="11488"/>
                  </a:cubicBezTo>
                  <a:cubicBezTo>
                    <a:pt x="49156" y="9893"/>
                    <a:pt x="48565" y="8388"/>
                    <a:pt x="47579" y="7214"/>
                  </a:cubicBezTo>
                  <a:cubicBezTo>
                    <a:pt x="48005" y="7135"/>
                    <a:pt x="48433" y="7096"/>
                    <a:pt x="48857" y="7096"/>
                  </a:cubicBezTo>
                  <a:close/>
                  <a:moveTo>
                    <a:pt x="59151" y="7096"/>
                  </a:moveTo>
                  <a:cubicBezTo>
                    <a:pt x="59575" y="7096"/>
                    <a:pt x="60003" y="7135"/>
                    <a:pt x="60429" y="7214"/>
                  </a:cubicBezTo>
                  <a:cubicBezTo>
                    <a:pt x="59443" y="8397"/>
                    <a:pt x="58852" y="9893"/>
                    <a:pt x="58941" y="11488"/>
                  </a:cubicBezTo>
                  <a:cubicBezTo>
                    <a:pt x="57700" y="10184"/>
                    <a:pt x="55932" y="9346"/>
                    <a:pt x="54063" y="9346"/>
                  </a:cubicBezTo>
                  <a:cubicBezTo>
                    <a:pt x="54043" y="9346"/>
                    <a:pt x="54024" y="9346"/>
                    <a:pt x="54004" y="9346"/>
                  </a:cubicBezTo>
                  <a:cubicBezTo>
                    <a:pt x="55349" y="7899"/>
                    <a:pt x="57217" y="7096"/>
                    <a:pt x="59151" y="7096"/>
                  </a:cubicBezTo>
                  <a:close/>
                  <a:moveTo>
                    <a:pt x="12288" y="7195"/>
                  </a:moveTo>
                  <a:cubicBezTo>
                    <a:pt x="12712" y="7195"/>
                    <a:pt x="13139" y="7233"/>
                    <a:pt x="13565" y="7312"/>
                  </a:cubicBezTo>
                  <a:cubicBezTo>
                    <a:pt x="12580" y="8495"/>
                    <a:pt x="11997" y="9992"/>
                    <a:pt x="12078" y="11586"/>
                  </a:cubicBezTo>
                  <a:cubicBezTo>
                    <a:pt x="10836" y="10283"/>
                    <a:pt x="9069" y="9445"/>
                    <a:pt x="7200" y="9445"/>
                  </a:cubicBezTo>
                  <a:cubicBezTo>
                    <a:pt x="7183" y="9445"/>
                    <a:pt x="7166" y="9445"/>
                    <a:pt x="7150" y="9445"/>
                  </a:cubicBezTo>
                  <a:lnTo>
                    <a:pt x="7150" y="9445"/>
                  </a:lnTo>
                  <a:cubicBezTo>
                    <a:pt x="8487" y="7997"/>
                    <a:pt x="10354" y="7195"/>
                    <a:pt x="12288" y="7195"/>
                  </a:cubicBezTo>
                  <a:close/>
                  <a:moveTo>
                    <a:pt x="25327" y="7195"/>
                  </a:moveTo>
                  <a:cubicBezTo>
                    <a:pt x="27263" y="7195"/>
                    <a:pt x="29138" y="7997"/>
                    <a:pt x="30483" y="9445"/>
                  </a:cubicBezTo>
                  <a:cubicBezTo>
                    <a:pt x="30463" y="9445"/>
                    <a:pt x="30443" y="9445"/>
                    <a:pt x="30423" y="9445"/>
                  </a:cubicBezTo>
                  <a:cubicBezTo>
                    <a:pt x="28555" y="9445"/>
                    <a:pt x="26787" y="10283"/>
                    <a:pt x="25545" y="11586"/>
                  </a:cubicBezTo>
                  <a:cubicBezTo>
                    <a:pt x="25626" y="10000"/>
                    <a:pt x="25044" y="8495"/>
                    <a:pt x="24049" y="7312"/>
                  </a:cubicBezTo>
                  <a:cubicBezTo>
                    <a:pt x="24475" y="7233"/>
                    <a:pt x="24903" y="7195"/>
                    <a:pt x="25327" y="7195"/>
                  </a:cubicBezTo>
                  <a:close/>
                  <a:moveTo>
                    <a:pt x="35634" y="7192"/>
                  </a:moveTo>
                  <a:cubicBezTo>
                    <a:pt x="36094" y="7192"/>
                    <a:pt x="36556" y="7237"/>
                    <a:pt x="37015" y="7330"/>
                  </a:cubicBezTo>
                  <a:cubicBezTo>
                    <a:pt x="35998" y="8588"/>
                    <a:pt x="35452" y="10173"/>
                    <a:pt x="35641" y="11840"/>
                  </a:cubicBezTo>
                  <a:lnTo>
                    <a:pt x="35641" y="11840"/>
                  </a:lnTo>
                  <a:cubicBezTo>
                    <a:pt x="34389" y="10389"/>
                    <a:pt x="32523" y="9445"/>
                    <a:pt x="30538" y="9445"/>
                  </a:cubicBezTo>
                  <a:cubicBezTo>
                    <a:pt x="30520" y="9445"/>
                    <a:pt x="30501" y="9445"/>
                    <a:pt x="30483" y="9445"/>
                  </a:cubicBezTo>
                  <a:cubicBezTo>
                    <a:pt x="31822" y="7997"/>
                    <a:pt x="33700" y="7192"/>
                    <a:pt x="35634" y="7192"/>
                  </a:cubicBezTo>
                  <a:close/>
                  <a:moveTo>
                    <a:pt x="112820" y="5042"/>
                  </a:moveTo>
                  <a:cubicBezTo>
                    <a:pt x="115994" y="5042"/>
                    <a:pt x="119168" y="7120"/>
                    <a:pt x="119209" y="11280"/>
                  </a:cubicBezTo>
                  <a:lnTo>
                    <a:pt x="119209" y="11280"/>
                  </a:lnTo>
                  <a:cubicBezTo>
                    <a:pt x="118737" y="11179"/>
                    <a:pt x="118262" y="11130"/>
                    <a:pt x="117790" y="11130"/>
                  </a:cubicBezTo>
                  <a:cubicBezTo>
                    <a:pt x="115926" y="11130"/>
                    <a:pt x="114120" y="11897"/>
                    <a:pt x="112821" y="13289"/>
                  </a:cubicBezTo>
                  <a:cubicBezTo>
                    <a:pt x="111548" y="11909"/>
                    <a:pt x="109747" y="11129"/>
                    <a:pt x="107874" y="11129"/>
                  </a:cubicBezTo>
                  <a:cubicBezTo>
                    <a:pt x="107391" y="11129"/>
                    <a:pt x="106898" y="11183"/>
                    <a:pt x="106432" y="11282"/>
                  </a:cubicBezTo>
                  <a:cubicBezTo>
                    <a:pt x="106468" y="7123"/>
                    <a:pt x="109644" y="5042"/>
                    <a:pt x="112820" y="5042"/>
                  </a:cubicBezTo>
                  <a:close/>
                  <a:moveTo>
                    <a:pt x="136135" y="5042"/>
                  </a:moveTo>
                  <a:cubicBezTo>
                    <a:pt x="139310" y="5042"/>
                    <a:pt x="142484" y="7121"/>
                    <a:pt x="142525" y="11282"/>
                  </a:cubicBezTo>
                  <a:cubicBezTo>
                    <a:pt x="142051" y="11180"/>
                    <a:pt x="141574" y="11130"/>
                    <a:pt x="141100" y="11130"/>
                  </a:cubicBezTo>
                  <a:cubicBezTo>
                    <a:pt x="139242" y="11130"/>
                    <a:pt x="137437" y="11897"/>
                    <a:pt x="136145" y="13289"/>
                  </a:cubicBezTo>
                  <a:cubicBezTo>
                    <a:pt x="134863" y="11909"/>
                    <a:pt x="133071" y="11129"/>
                    <a:pt x="131190" y="11129"/>
                  </a:cubicBezTo>
                  <a:cubicBezTo>
                    <a:pt x="130706" y="11129"/>
                    <a:pt x="130222" y="11183"/>
                    <a:pt x="129747" y="11282"/>
                  </a:cubicBezTo>
                  <a:cubicBezTo>
                    <a:pt x="129783" y="7123"/>
                    <a:pt x="132959" y="5042"/>
                    <a:pt x="136135" y="5042"/>
                  </a:cubicBezTo>
                  <a:close/>
                  <a:moveTo>
                    <a:pt x="89293" y="5147"/>
                  </a:moveTo>
                  <a:cubicBezTo>
                    <a:pt x="92468" y="5147"/>
                    <a:pt x="95642" y="7223"/>
                    <a:pt x="95679" y="11378"/>
                  </a:cubicBezTo>
                  <a:lnTo>
                    <a:pt x="95679" y="11378"/>
                  </a:lnTo>
                  <a:cubicBezTo>
                    <a:pt x="95207" y="11278"/>
                    <a:pt x="94731" y="11229"/>
                    <a:pt x="94259" y="11229"/>
                  </a:cubicBezTo>
                  <a:cubicBezTo>
                    <a:pt x="92396" y="11229"/>
                    <a:pt x="90592" y="11995"/>
                    <a:pt x="89299" y="13388"/>
                  </a:cubicBezTo>
                  <a:cubicBezTo>
                    <a:pt x="88018" y="12008"/>
                    <a:pt x="86226" y="11228"/>
                    <a:pt x="84344" y="11228"/>
                  </a:cubicBezTo>
                  <a:cubicBezTo>
                    <a:pt x="83860" y="11228"/>
                    <a:pt x="83376" y="11282"/>
                    <a:pt x="82902" y="11380"/>
                  </a:cubicBezTo>
                  <a:cubicBezTo>
                    <a:pt x="82937" y="7226"/>
                    <a:pt x="86116" y="5147"/>
                    <a:pt x="89293" y="5147"/>
                  </a:cubicBezTo>
                  <a:close/>
                  <a:moveTo>
                    <a:pt x="42334" y="5241"/>
                  </a:moveTo>
                  <a:cubicBezTo>
                    <a:pt x="45504" y="5241"/>
                    <a:pt x="48679" y="7316"/>
                    <a:pt x="48726" y="11466"/>
                  </a:cubicBezTo>
                  <a:lnTo>
                    <a:pt x="48726" y="11466"/>
                  </a:lnTo>
                  <a:cubicBezTo>
                    <a:pt x="48259" y="11367"/>
                    <a:pt x="47788" y="11318"/>
                    <a:pt x="47320" y="11318"/>
                  </a:cubicBezTo>
                  <a:cubicBezTo>
                    <a:pt x="45461" y="11318"/>
                    <a:pt x="43655" y="12085"/>
                    <a:pt x="42355" y="13477"/>
                  </a:cubicBezTo>
                  <a:cubicBezTo>
                    <a:pt x="41083" y="12097"/>
                    <a:pt x="39282" y="11318"/>
                    <a:pt x="37409" y="11318"/>
                  </a:cubicBezTo>
                  <a:cubicBezTo>
                    <a:pt x="36916" y="11318"/>
                    <a:pt x="36432" y="11371"/>
                    <a:pt x="35966" y="11470"/>
                  </a:cubicBezTo>
                  <a:cubicBezTo>
                    <a:pt x="35993" y="7318"/>
                    <a:pt x="39161" y="5241"/>
                    <a:pt x="42334" y="5241"/>
                  </a:cubicBezTo>
                  <a:close/>
                  <a:moveTo>
                    <a:pt x="65648" y="5241"/>
                  </a:moveTo>
                  <a:cubicBezTo>
                    <a:pt x="68820" y="5241"/>
                    <a:pt x="71995" y="7316"/>
                    <a:pt x="72041" y="11466"/>
                  </a:cubicBezTo>
                  <a:lnTo>
                    <a:pt x="72041" y="11466"/>
                  </a:lnTo>
                  <a:cubicBezTo>
                    <a:pt x="71572" y="11367"/>
                    <a:pt x="71100" y="11318"/>
                    <a:pt x="70631" y="11318"/>
                  </a:cubicBezTo>
                  <a:cubicBezTo>
                    <a:pt x="68767" y="11318"/>
                    <a:pt x="66961" y="12085"/>
                    <a:pt x="65662" y="13477"/>
                  </a:cubicBezTo>
                  <a:cubicBezTo>
                    <a:pt x="64389" y="12097"/>
                    <a:pt x="62588" y="11318"/>
                    <a:pt x="60715" y="11318"/>
                  </a:cubicBezTo>
                  <a:cubicBezTo>
                    <a:pt x="60223" y="11318"/>
                    <a:pt x="59739" y="11371"/>
                    <a:pt x="59273" y="11470"/>
                  </a:cubicBezTo>
                  <a:cubicBezTo>
                    <a:pt x="59304" y="7318"/>
                    <a:pt x="62474" y="5241"/>
                    <a:pt x="65648" y="5241"/>
                  </a:cubicBezTo>
                  <a:close/>
                  <a:moveTo>
                    <a:pt x="18806" y="5349"/>
                  </a:moveTo>
                  <a:cubicBezTo>
                    <a:pt x="21976" y="5349"/>
                    <a:pt x="25149" y="7423"/>
                    <a:pt x="25196" y="11574"/>
                  </a:cubicBezTo>
                  <a:lnTo>
                    <a:pt x="25196" y="11574"/>
                  </a:lnTo>
                  <a:cubicBezTo>
                    <a:pt x="24722" y="11471"/>
                    <a:pt x="24244" y="11421"/>
                    <a:pt x="23770" y="11421"/>
                  </a:cubicBezTo>
                  <a:cubicBezTo>
                    <a:pt x="21912" y="11421"/>
                    <a:pt x="20114" y="12189"/>
                    <a:pt x="18825" y="13585"/>
                  </a:cubicBezTo>
                  <a:cubicBezTo>
                    <a:pt x="17544" y="12205"/>
                    <a:pt x="15752" y="11425"/>
                    <a:pt x="13870" y="11425"/>
                  </a:cubicBezTo>
                  <a:cubicBezTo>
                    <a:pt x="13386" y="11425"/>
                    <a:pt x="12902" y="11470"/>
                    <a:pt x="12427" y="11578"/>
                  </a:cubicBezTo>
                  <a:cubicBezTo>
                    <a:pt x="12463" y="7425"/>
                    <a:pt x="15633" y="5349"/>
                    <a:pt x="18806" y="5349"/>
                  </a:cubicBezTo>
                  <a:close/>
                  <a:moveTo>
                    <a:pt x="117949" y="11501"/>
                  </a:moveTo>
                  <a:cubicBezTo>
                    <a:pt x="118380" y="11501"/>
                    <a:pt x="118814" y="11541"/>
                    <a:pt x="119245" y="11622"/>
                  </a:cubicBezTo>
                  <a:cubicBezTo>
                    <a:pt x="118253" y="12794"/>
                    <a:pt x="117671" y="14304"/>
                    <a:pt x="117757" y="15887"/>
                  </a:cubicBezTo>
                  <a:lnTo>
                    <a:pt x="117757" y="15887"/>
                  </a:lnTo>
                  <a:cubicBezTo>
                    <a:pt x="116507" y="14584"/>
                    <a:pt x="114739" y="13746"/>
                    <a:pt x="112880" y="13746"/>
                  </a:cubicBezTo>
                  <a:cubicBezTo>
                    <a:pt x="112860" y="13746"/>
                    <a:pt x="112840" y="13746"/>
                    <a:pt x="112821" y="13746"/>
                  </a:cubicBezTo>
                  <a:cubicBezTo>
                    <a:pt x="114154" y="12303"/>
                    <a:pt x="116020" y="11501"/>
                    <a:pt x="117949" y="11501"/>
                  </a:cubicBezTo>
                  <a:close/>
                  <a:moveTo>
                    <a:pt x="130985" y="11496"/>
                  </a:moveTo>
                  <a:cubicBezTo>
                    <a:pt x="132925" y="11496"/>
                    <a:pt x="134799" y="12298"/>
                    <a:pt x="136136" y="13746"/>
                  </a:cubicBezTo>
                  <a:cubicBezTo>
                    <a:pt x="136116" y="13746"/>
                    <a:pt x="136096" y="13746"/>
                    <a:pt x="136077" y="13746"/>
                  </a:cubicBezTo>
                  <a:cubicBezTo>
                    <a:pt x="134208" y="13746"/>
                    <a:pt x="132440" y="14584"/>
                    <a:pt x="131199" y="15888"/>
                  </a:cubicBezTo>
                  <a:cubicBezTo>
                    <a:pt x="131279" y="14293"/>
                    <a:pt x="130697" y="12796"/>
                    <a:pt x="129702" y="11613"/>
                  </a:cubicBezTo>
                  <a:cubicBezTo>
                    <a:pt x="130130" y="11534"/>
                    <a:pt x="130559" y="11496"/>
                    <a:pt x="130985" y="11496"/>
                  </a:cubicBezTo>
                  <a:close/>
                  <a:moveTo>
                    <a:pt x="84143" y="11612"/>
                  </a:moveTo>
                  <a:cubicBezTo>
                    <a:pt x="86077" y="11612"/>
                    <a:pt x="87946" y="12415"/>
                    <a:pt x="89290" y="13862"/>
                  </a:cubicBezTo>
                  <a:cubicBezTo>
                    <a:pt x="89271" y="13862"/>
                    <a:pt x="89251" y="13862"/>
                    <a:pt x="89231" y="13862"/>
                  </a:cubicBezTo>
                  <a:cubicBezTo>
                    <a:pt x="87362" y="13862"/>
                    <a:pt x="85595" y="14701"/>
                    <a:pt x="84353" y="16004"/>
                  </a:cubicBezTo>
                  <a:cubicBezTo>
                    <a:pt x="84443" y="14409"/>
                    <a:pt x="83851" y="12913"/>
                    <a:pt x="82866" y="11730"/>
                  </a:cubicBezTo>
                  <a:cubicBezTo>
                    <a:pt x="83291" y="11651"/>
                    <a:pt x="83719" y="11612"/>
                    <a:pt x="84143" y="11612"/>
                  </a:cubicBezTo>
                  <a:close/>
                  <a:moveTo>
                    <a:pt x="94437" y="11612"/>
                  </a:moveTo>
                  <a:cubicBezTo>
                    <a:pt x="94861" y="11612"/>
                    <a:pt x="95289" y="11651"/>
                    <a:pt x="95715" y="11730"/>
                  </a:cubicBezTo>
                  <a:cubicBezTo>
                    <a:pt x="94729" y="12913"/>
                    <a:pt x="94138" y="14409"/>
                    <a:pt x="94228" y="16004"/>
                  </a:cubicBezTo>
                  <a:cubicBezTo>
                    <a:pt x="92977" y="14701"/>
                    <a:pt x="91218" y="13862"/>
                    <a:pt x="89350" y="13862"/>
                  </a:cubicBezTo>
                  <a:cubicBezTo>
                    <a:pt x="89330" y="13862"/>
                    <a:pt x="89310" y="13862"/>
                    <a:pt x="89290" y="13862"/>
                  </a:cubicBezTo>
                  <a:lnTo>
                    <a:pt x="89299" y="13853"/>
                  </a:lnTo>
                  <a:cubicBezTo>
                    <a:pt x="90636" y="12414"/>
                    <a:pt x="92504" y="11612"/>
                    <a:pt x="94437" y="11612"/>
                  </a:cubicBezTo>
                  <a:close/>
                  <a:moveTo>
                    <a:pt x="47493" y="11702"/>
                  </a:moveTo>
                  <a:cubicBezTo>
                    <a:pt x="47918" y="11702"/>
                    <a:pt x="48345" y="11740"/>
                    <a:pt x="48771" y="11819"/>
                  </a:cubicBezTo>
                  <a:cubicBezTo>
                    <a:pt x="47772" y="12997"/>
                    <a:pt x="47190" y="14487"/>
                    <a:pt x="47274" y="16083"/>
                  </a:cubicBezTo>
                  <a:lnTo>
                    <a:pt x="47274" y="16083"/>
                  </a:lnTo>
                  <a:cubicBezTo>
                    <a:pt x="46033" y="14786"/>
                    <a:pt x="44269" y="13952"/>
                    <a:pt x="42406" y="13952"/>
                  </a:cubicBezTo>
                  <a:cubicBezTo>
                    <a:pt x="42389" y="13952"/>
                    <a:pt x="42372" y="13952"/>
                    <a:pt x="42355" y="13952"/>
                  </a:cubicBezTo>
                  <a:lnTo>
                    <a:pt x="42355" y="13952"/>
                  </a:lnTo>
                  <a:cubicBezTo>
                    <a:pt x="43693" y="12505"/>
                    <a:pt x="45560" y="11702"/>
                    <a:pt x="47493" y="11702"/>
                  </a:cubicBezTo>
                  <a:close/>
                  <a:moveTo>
                    <a:pt x="60501" y="11702"/>
                  </a:moveTo>
                  <a:cubicBezTo>
                    <a:pt x="62439" y="11702"/>
                    <a:pt x="64308" y="12505"/>
                    <a:pt x="65653" y="13952"/>
                  </a:cubicBezTo>
                  <a:cubicBezTo>
                    <a:pt x="65633" y="13952"/>
                    <a:pt x="65613" y="13952"/>
                    <a:pt x="65593" y="13952"/>
                  </a:cubicBezTo>
                  <a:cubicBezTo>
                    <a:pt x="63725" y="13952"/>
                    <a:pt x="61957" y="14790"/>
                    <a:pt x="60715" y="16094"/>
                  </a:cubicBezTo>
                  <a:cubicBezTo>
                    <a:pt x="60796" y="14499"/>
                    <a:pt x="60214" y="13002"/>
                    <a:pt x="59219" y="11819"/>
                  </a:cubicBezTo>
                  <a:cubicBezTo>
                    <a:pt x="59646" y="11740"/>
                    <a:pt x="60075" y="11702"/>
                    <a:pt x="60501" y="11702"/>
                  </a:cubicBezTo>
                  <a:close/>
                  <a:moveTo>
                    <a:pt x="106098" y="7003"/>
                  </a:moveTo>
                  <a:cubicBezTo>
                    <a:pt x="106560" y="7003"/>
                    <a:pt x="107026" y="7049"/>
                    <a:pt x="107489" y="7142"/>
                  </a:cubicBezTo>
                  <a:cubicBezTo>
                    <a:pt x="106479" y="8394"/>
                    <a:pt x="105932" y="9985"/>
                    <a:pt x="106135" y="11656"/>
                  </a:cubicBezTo>
                  <a:lnTo>
                    <a:pt x="106135" y="11656"/>
                  </a:lnTo>
                  <a:cubicBezTo>
                    <a:pt x="106639" y="11546"/>
                    <a:pt x="107148" y="11492"/>
                    <a:pt x="107652" y="11492"/>
                  </a:cubicBezTo>
                  <a:cubicBezTo>
                    <a:pt x="109592" y="11492"/>
                    <a:pt x="111471" y="12290"/>
                    <a:pt x="112821" y="13746"/>
                  </a:cubicBezTo>
                  <a:cubicBezTo>
                    <a:pt x="112802" y="13746"/>
                    <a:pt x="112783" y="13746"/>
                    <a:pt x="112765" y="13746"/>
                  </a:cubicBezTo>
                  <a:cubicBezTo>
                    <a:pt x="110778" y="13746"/>
                    <a:pt x="108911" y="14691"/>
                    <a:pt x="107659" y="16138"/>
                  </a:cubicBezTo>
                  <a:lnTo>
                    <a:pt x="107659" y="16138"/>
                  </a:lnTo>
                  <a:cubicBezTo>
                    <a:pt x="107785" y="14463"/>
                    <a:pt x="107175" y="12886"/>
                    <a:pt x="106127" y="11658"/>
                  </a:cubicBezTo>
                  <a:cubicBezTo>
                    <a:pt x="106127" y="11658"/>
                    <a:pt x="106128" y="11658"/>
                    <a:pt x="106128" y="11658"/>
                  </a:cubicBezTo>
                  <a:lnTo>
                    <a:pt x="106128" y="11658"/>
                  </a:lnTo>
                  <a:cubicBezTo>
                    <a:pt x="106131" y="11661"/>
                    <a:pt x="106133" y="11664"/>
                    <a:pt x="106136" y="11667"/>
                  </a:cubicBezTo>
                  <a:cubicBezTo>
                    <a:pt x="106136" y="11664"/>
                    <a:pt x="106135" y="11660"/>
                    <a:pt x="106135" y="11656"/>
                  </a:cubicBezTo>
                  <a:lnTo>
                    <a:pt x="106135" y="11656"/>
                  </a:lnTo>
                  <a:cubicBezTo>
                    <a:pt x="106133" y="11657"/>
                    <a:pt x="106130" y="11657"/>
                    <a:pt x="106128" y="11658"/>
                  </a:cubicBezTo>
                  <a:lnTo>
                    <a:pt x="106128" y="11658"/>
                  </a:lnTo>
                  <a:cubicBezTo>
                    <a:pt x="104868" y="10198"/>
                    <a:pt x="102995" y="9256"/>
                    <a:pt x="101004" y="9256"/>
                  </a:cubicBezTo>
                  <a:cubicBezTo>
                    <a:pt x="100985" y="9256"/>
                    <a:pt x="100967" y="9257"/>
                    <a:pt x="100948" y="9257"/>
                  </a:cubicBezTo>
                  <a:cubicBezTo>
                    <a:pt x="102293" y="7803"/>
                    <a:pt x="104164" y="7003"/>
                    <a:pt x="106098" y="7003"/>
                  </a:cubicBezTo>
                  <a:close/>
                  <a:moveTo>
                    <a:pt x="13651" y="11804"/>
                  </a:moveTo>
                  <a:cubicBezTo>
                    <a:pt x="15587" y="11804"/>
                    <a:pt x="17458" y="12604"/>
                    <a:pt x="18799" y="14050"/>
                  </a:cubicBezTo>
                  <a:lnTo>
                    <a:pt x="18799" y="14050"/>
                  </a:lnTo>
                  <a:cubicBezTo>
                    <a:pt x="18788" y="14050"/>
                    <a:pt x="18777" y="14050"/>
                    <a:pt x="18766" y="14050"/>
                  </a:cubicBezTo>
                  <a:cubicBezTo>
                    <a:pt x="16897" y="14050"/>
                    <a:pt x="15129" y="14889"/>
                    <a:pt x="13888" y="16192"/>
                  </a:cubicBezTo>
                  <a:cubicBezTo>
                    <a:pt x="13968" y="14597"/>
                    <a:pt x="13386" y="13101"/>
                    <a:pt x="12391" y="11918"/>
                  </a:cubicBezTo>
                  <a:cubicBezTo>
                    <a:pt x="12811" y="11842"/>
                    <a:pt x="13233" y="11804"/>
                    <a:pt x="13651" y="11804"/>
                  </a:cubicBezTo>
                  <a:close/>
                  <a:moveTo>
                    <a:pt x="23971" y="11800"/>
                  </a:moveTo>
                  <a:cubicBezTo>
                    <a:pt x="24396" y="11800"/>
                    <a:pt x="24824" y="11839"/>
                    <a:pt x="25250" y="11918"/>
                  </a:cubicBezTo>
                  <a:cubicBezTo>
                    <a:pt x="24255" y="13101"/>
                    <a:pt x="23673" y="14597"/>
                    <a:pt x="23753" y="16192"/>
                  </a:cubicBezTo>
                  <a:cubicBezTo>
                    <a:pt x="22512" y="14889"/>
                    <a:pt x="20744" y="14050"/>
                    <a:pt x="18884" y="14050"/>
                  </a:cubicBezTo>
                  <a:cubicBezTo>
                    <a:pt x="18864" y="14050"/>
                    <a:pt x="18845" y="14050"/>
                    <a:pt x="18825" y="14051"/>
                  </a:cubicBezTo>
                  <a:cubicBezTo>
                    <a:pt x="20162" y="12603"/>
                    <a:pt x="22036" y="11800"/>
                    <a:pt x="23971" y="11800"/>
                  </a:cubicBezTo>
                  <a:close/>
                  <a:moveTo>
                    <a:pt x="37191" y="11695"/>
                  </a:moveTo>
                  <a:cubicBezTo>
                    <a:pt x="39126" y="11695"/>
                    <a:pt x="41007" y="12498"/>
                    <a:pt x="42355" y="13952"/>
                  </a:cubicBezTo>
                  <a:lnTo>
                    <a:pt x="42355" y="13952"/>
                  </a:lnTo>
                  <a:cubicBezTo>
                    <a:pt x="42352" y="13952"/>
                    <a:pt x="42349" y="13952"/>
                    <a:pt x="42346" y="13952"/>
                  </a:cubicBezTo>
                  <a:cubicBezTo>
                    <a:pt x="42328" y="13952"/>
                    <a:pt x="42309" y="13952"/>
                    <a:pt x="42291" y="13952"/>
                  </a:cubicBezTo>
                  <a:cubicBezTo>
                    <a:pt x="40304" y="13952"/>
                    <a:pt x="38437" y="14897"/>
                    <a:pt x="37185" y="16344"/>
                  </a:cubicBezTo>
                  <a:cubicBezTo>
                    <a:pt x="37320" y="14669"/>
                    <a:pt x="36710" y="13092"/>
                    <a:pt x="35662" y="11864"/>
                  </a:cubicBezTo>
                  <a:cubicBezTo>
                    <a:pt x="36169" y="11750"/>
                    <a:pt x="36682" y="11695"/>
                    <a:pt x="37191" y="11695"/>
                  </a:cubicBezTo>
                  <a:close/>
                  <a:moveTo>
                    <a:pt x="124477" y="9648"/>
                  </a:moveTo>
                  <a:cubicBezTo>
                    <a:pt x="127652" y="9648"/>
                    <a:pt x="130827" y="11726"/>
                    <a:pt x="130867" y="15888"/>
                  </a:cubicBezTo>
                  <a:cubicBezTo>
                    <a:pt x="130394" y="15786"/>
                    <a:pt x="129917" y="15736"/>
                    <a:pt x="129443" y="15736"/>
                  </a:cubicBezTo>
                  <a:cubicBezTo>
                    <a:pt x="127584" y="15736"/>
                    <a:pt x="125780" y="16502"/>
                    <a:pt x="124487" y="17895"/>
                  </a:cubicBezTo>
                  <a:cubicBezTo>
                    <a:pt x="123206" y="16515"/>
                    <a:pt x="121414" y="15735"/>
                    <a:pt x="119532" y="15735"/>
                  </a:cubicBezTo>
                  <a:cubicBezTo>
                    <a:pt x="119048" y="15735"/>
                    <a:pt x="118564" y="15780"/>
                    <a:pt x="118089" y="15888"/>
                  </a:cubicBezTo>
                  <a:cubicBezTo>
                    <a:pt x="118125" y="11729"/>
                    <a:pt x="121301" y="9648"/>
                    <a:pt x="124477" y="9648"/>
                  </a:cubicBezTo>
                  <a:close/>
                  <a:moveTo>
                    <a:pt x="77633" y="9753"/>
                  </a:moveTo>
                  <a:cubicBezTo>
                    <a:pt x="80805" y="9753"/>
                    <a:pt x="83979" y="11828"/>
                    <a:pt x="84022" y="15982"/>
                  </a:cubicBezTo>
                  <a:lnTo>
                    <a:pt x="84022" y="15982"/>
                  </a:lnTo>
                  <a:cubicBezTo>
                    <a:pt x="83547" y="15880"/>
                    <a:pt x="83069" y="15830"/>
                    <a:pt x="82594" y="15830"/>
                  </a:cubicBezTo>
                  <a:cubicBezTo>
                    <a:pt x="80737" y="15830"/>
                    <a:pt x="78939" y="16596"/>
                    <a:pt x="77651" y="17984"/>
                  </a:cubicBezTo>
                  <a:cubicBezTo>
                    <a:pt x="76369" y="16613"/>
                    <a:pt x="74577" y="15825"/>
                    <a:pt x="72696" y="15825"/>
                  </a:cubicBezTo>
                  <a:cubicBezTo>
                    <a:pt x="72212" y="15825"/>
                    <a:pt x="71728" y="15879"/>
                    <a:pt x="71253" y="15986"/>
                  </a:cubicBezTo>
                  <a:cubicBezTo>
                    <a:pt x="71284" y="11832"/>
                    <a:pt x="74458" y="9753"/>
                    <a:pt x="77633" y="9753"/>
                  </a:cubicBezTo>
                  <a:close/>
                  <a:moveTo>
                    <a:pt x="100947" y="9753"/>
                  </a:moveTo>
                  <a:cubicBezTo>
                    <a:pt x="104122" y="9753"/>
                    <a:pt x="107296" y="11830"/>
                    <a:pt x="107337" y="15986"/>
                  </a:cubicBezTo>
                  <a:cubicBezTo>
                    <a:pt x="106864" y="15884"/>
                    <a:pt x="106386" y="15834"/>
                    <a:pt x="105913" y="15834"/>
                  </a:cubicBezTo>
                  <a:cubicBezTo>
                    <a:pt x="104054" y="15834"/>
                    <a:pt x="102249" y="16601"/>
                    <a:pt x="100957" y="17993"/>
                  </a:cubicBezTo>
                  <a:cubicBezTo>
                    <a:pt x="99676" y="16613"/>
                    <a:pt x="97883" y="15834"/>
                    <a:pt x="96002" y="15834"/>
                  </a:cubicBezTo>
                  <a:cubicBezTo>
                    <a:pt x="95518" y="15834"/>
                    <a:pt x="95034" y="15888"/>
                    <a:pt x="94559" y="15986"/>
                  </a:cubicBezTo>
                  <a:cubicBezTo>
                    <a:pt x="94595" y="11832"/>
                    <a:pt x="97771" y="9753"/>
                    <a:pt x="100947" y="9753"/>
                  </a:cubicBezTo>
                  <a:close/>
                  <a:moveTo>
                    <a:pt x="53999" y="9848"/>
                  </a:moveTo>
                  <a:cubicBezTo>
                    <a:pt x="57176" y="9848"/>
                    <a:pt x="60352" y="11927"/>
                    <a:pt x="60393" y="16085"/>
                  </a:cubicBezTo>
                  <a:cubicBezTo>
                    <a:pt x="59913" y="15980"/>
                    <a:pt x="59429" y="15929"/>
                    <a:pt x="58949" y="15929"/>
                  </a:cubicBezTo>
                  <a:cubicBezTo>
                    <a:pt x="57093" y="15929"/>
                    <a:pt x="55295" y="16694"/>
                    <a:pt x="53999" y="18087"/>
                  </a:cubicBezTo>
                  <a:lnTo>
                    <a:pt x="53999" y="18087"/>
                  </a:lnTo>
                  <a:cubicBezTo>
                    <a:pt x="52718" y="16710"/>
                    <a:pt x="50928" y="15932"/>
                    <a:pt x="49049" y="15932"/>
                  </a:cubicBezTo>
                  <a:cubicBezTo>
                    <a:pt x="48565" y="15932"/>
                    <a:pt x="48081" y="15977"/>
                    <a:pt x="47606" y="16085"/>
                  </a:cubicBezTo>
                  <a:cubicBezTo>
                    <a:pt x="47646" y="11927"/>
                    <a:pt x="50823" y="9848"/>
                    <a:pt x="53999" y="9848"/>
                  </a:cubicBezTo>
                  <a:close/>
                  <a:moveTo>
                    <a:pt x="7166" y="9943"/>
                  </a:moveTo>
                  <a:cubicBezTo>
                    <a:pt x="10341" y="9943"/>
                    <a:pt x="13516" y="12022"/>
                    <a:pt x="13556" y="16183"/>
                  </a:cubicBezTo>
                  <a:cubicBezTo>
                    <a:pt x="13083" y="16081"/>
                    <a:pt x="12605" y="16031"/>
                    <a:pt x="12131" y="16031"/>
                  </a:cubicBezTo>
                  <a:cubicBezTo>
                    <a:pt x="10273" y="16031"/>
                    <a:pt x="8469" y="16796"/>
                    <a:pt x="7176" y="18181"/>
                  </a:cubicBezTo>
                  <a:cubicBezTo>
                    <a:pt x="5901" y="16817"/>
                    <a:pt x="4126" y="16040"/>
                    <a:pt x="2258" y="16040"/>
                  </a:cubicBezTo>
                  <a:cubicBezTo>
                    <a:pt x="2237" y="16040"/>
                    <a:pt x="2216" y="16040"/>
                    <a:pt x="2194" y="16040"/>
                  </a:cubicBezTo>
                  <a:lnTo>
                    <a:pt x="2212" y="16022"/>
                  </a:lnTo>
                  <a:lnTo>
                    <a:pt x="2212" y="16022"/>
                  </a:lnTo>
                  <a:cubicBezTo>
                    <a:pt x="1728" y="16031"/>
                    <a:pt x="1245" y="16076"/>
                    <a:pt x="770" y="16183"/>
                  </a:cubicBezTo>
                  <a:cubicBezTo>
                    <a:pt x="810" y="12024"/>
                    <a:pt x="3988" y="9943"/>
                    <a:pt x="7166" y="9943"/>
                  </a:cubicBezTo>
                  <a:close/>
                  <a:moveTo>
                    <a:pt x="30463" y="9956"/>
                  </a:moveTo>
                  <a:cubicBezTo>
                    <a:pt x="33636" y="9956"/>
                    <a:pt x="36811" y="12033"/>
                    <a:pt x="36854" y="16188"/>
                  </a:cubicBezTo>
                  <a:lnTo>
                    <a:pt x="36854" y="16188"/>
                  </a:lnTo>
                  <a:cubicBezTo>
                    <a:pt x="36379" y="16086"/>
                    <a:pt x="35901" y="16036"/>
                    <a:pt x="35426" y="16036"/>
                  </a:cubicBezTo>
                  <a:cubicBezTo>
                    <a:pt x="33569" y="16036"/>
                    <a:pt x="31771" y="16802"/>
                    <a:pt x="30483" y="18190"/>
                  </a:cubicBezTo>
                  <a:cubicBezTo>
                    <a:pt x="29201" y="16819"/>
                    <a:pt x="27409" y="16031"/>
                    <a:pt x="25528" y="16031"/>
                  </a:cubicBezTo>
                  <a:cubicBezTo>
                    <a:pt x="25044" y="16031"/>
                    <a:pt x="24560" y="16085"/>
                    <a:pt x="24085" y="16192"/>
                  </a:cubicBezTo>
                  <a:cubicBezTo>
                    <a:pt x="24116" y="12034"/>
                    <a:pt x="27288" y="9956"/>
                    <a:pt x="30463" y="9956"/>
                  </a:cubicBezTo>
                  <a:close/>
                  <a:moveTo>
                    <a:pt x="119326" y="16110"/>
                  </a:moveTo>
                  <a:cubicBezTo>
                    <a:pt x="121265" y="16110"/>
                    <a:pt x="123134" y="16913"/>
                    <a:pt x="124478" y="18361"/>
                  </a:cubicBezTo>
                  <a:cubicBezTo>
                    <a:pt x="124458" y="18360"/>
                    <a:pt x="124439" y="18360"/>
                    <a:pt x="124419" y="18360"/>
                  </a:cubicBezTo>
                  <a:cubicBezTo>
                    <a:pt x="122550" y="18360"/>
                    <a:pt x="120782" y="19199"/>
                    <a:pt x="119541" y="20502"/>
                  </a:cubicBezTo>
                  <a:cubicBezTo>
                    <a:pt x="119622" y="18907"/>
                    <a:pt x="119039" y="17411"/>
                    <a:pt x="118045" y="16228"/>
                  </a:cubicBezTo>
                  <a:cubicBezTo>
                    <a:pt x="118472" y="16149"/>
                    <a:pt x="118901" y="16110"/>
                    <a:pt x="119326" y="16110"/>
                  </a:cubicBezTo>
                  <a:close/>
                  <a:moveTo>
                    <a:pt x="129624" y="16110"/>
                  </a:moveTo>
                  <a:cubicBezTo>
                    <a:pt x="130049" y="16110"/>
                    <a:pt x="130477" y="16149"/>
                    <a:pt x="130903" y="16228"/>
                  </a:cubicBezTo>
                  <a:cubicBezTo>
                    <a:pt x="129908" y="17402"/>
                    <a:pt x="129326" y="18907"/>
                    <a:pt x="129415" y="20493"/>
                  </a:cubicBezTo>
                  <a:lnTo>
                    <a:pt x="129415" y="20502"/>
                  </a:lnTo>
                  <a:cubicBezTo>
                    <a:pt x="128165" y="19199"/>
                    <a:pt x="126397" y="18360"/>
                    <a:pt x="124537" y="18360"/>
                  </a:cubicBezTo>
                  <a:cubicBezTo>
                    <a:pt x="124517" y="18360"/>
                    <a:pt x="124498" y="18360"/>
                    <a:pt x="124478" y="18361"/>
                  </a:cubicBezTo>
                  <a:cubicBezTo>
                    <a:pt x="125815" y="16913"/>
                    <a:pt x="127689" y="16110"/>
                    <a:pt x="129624" y="16110"/>
                  </a:cubicBezTo>
                  <a:close/>
                  <a:moveTo>
                    <a:pt x="82783" y="16209"/>
                  </a:moveTo>
                  <a:cubicBezTo>
                    <a:pt x="83207" y="16209"/>
                    <a:pt x="83633" y="16247"/>
                    <a:pt x="84057" y="16327"/>
                  </a:cubicBezTo>
                  <a:cubicBezTo>
                    <a:pt x="83538" y="16945"/>
                    <a:pt x="83135" y="17653"/>
                    <a:pt x="82875" y="18414"/>
                  </a:cubicBezTo>
                  <a:cubicBezTo>
                    <a:pt x="82633" y="19113"/>
                    <a:pt x="82534" y="19848"/>
                    <a:pt x="82570" y="20592"/>
                  </a:cubicBezTo>
                  <a:cubicBezTo>
                    <a:pt x="81322" y="19282"/>
                    <a:pt x="79551" y="18450"/>
                    <a:pt x="77681" y="18450"/>
                  </a:cubicBezTo>
                  <a:cubicBezTo>
                    <a:pt x="77671" y="18450"/>
                    <a:pt x="77661" y="18450"/>
                    <a:pt x="77651" y="18450"/>
                  </a:cubicBezTo>
                  <a:cubicBezTo>
                    <a:pt x="78988" y="17010"/>
                    <a:pt x="80855" y="16209"/>
                    <a:pt x="82783" y="16209"/>
                  </a:cubicBezTo>
                  <a:close/>
                  <a:moveTo>
                    <a:pt x="95788" y="16212"/>
                  </a:moveTo>
                  <a:cubicBezTo>
                    <a:pt x="97720" y="16212"/>
                    <a:pt x="99592" y="17008"/>
                    <a:pt x="100939" y="18450"/>
                  </a:cubicBezTo>
                  <a:cubicBezTo>
                    <a:pt x="100919" y="18450"/>
                    <a:pt x="100900" y="18450"/>
                    <a:pt x="100880" y="18450"/>
                  </a:cubicBezTo>
                  <a:cubicBezTo>
                    <a:pt x="99011" y="18450"/>
                    <a:pt x="97252" y="19288"/>
                    <a:pt x="96011" y="20592"/>
                  </a:cubicBezTo>
                  <a:cubicBezTo>
                    <a:pt x="96047" y="19848"/>
                    <a:pt x="95948" y="19113"/>
                    <a:pt x="95706" y="18414"/>
                  </a:cubicBezTo>
                  <a:cubicBezTo>
                    <a:pt x="95446" y="17653"/>
                    <a:pt x="95043" y="16945"/>
                    <a:pt x="94523" y="16327"/>
                  </a:cubicBezTo>
                  <a:cubicBezTo>
                    <a:pt x="94944" y="16250"/>
                    <a:pt x="95367" y="16212"/>
                    <a:pt x="95788" y="16212"/>
                  </a:cubicBezTo>
                  <a:close/>
                  <a:moveTo>
                    <a:pt x="48848" y="16307"/>
                  </a:moveTo>
                  <a:cubicBezTo>
                    <a:pt x="50780" y="16307"/>
                    <a:pt x="52650" y="17108"/>
                    <a:pt x="53987" y="18558"/>
                  </a:cubicBezTo>
                  <a:lnTo>
                    <a:pt x="53987" y="18558"/>
                  </a:lnTo>
                  <a:cubicBezTo>
                    <a:pt x="53970" y="18558"/>
                    <a:pt x="53953" y="18557"/>
                    <a:pt x="53936" y="18557"/>
                  </a:cubicBezTo>
                  <a:cubicBezTo>
                    <a:pt x="52067" y="18557"/>
                    <a:pt x="50308" y="19396"/>
                    <a:pt x="49058" y="20699"/>
                  </a:cubicBezTo>
                  <a:cubicBezTo>
                    <a:pt x="49147" y="19104"/>
                    <a:pt x="48565" y="17608"/>
                    <a:pt x="47570" y="16425"/>
                  </a:cubicBezTo>
                  <a:cubicBezTo>
                    <a:pt x="47996" y="16346"/>
                    <a:pt x="48423" y="16307"/>
                    <a:pt x="48848" y="16307"/>
                  </a:cubicBezTo>
                  <a:close/>
                  <a:moveTo>
                    <a:pt x="59142" y="16307"/>
                  </a:moveTo>
                  <a:cubicBezTo>
                    <a:pt x="59567" y="16307"/>
                    <a:pt x="59994" y="16346"/>
                    <a:pt x="60420" y="16425"/>
                  </a:cubicBezTo>
                  <a:cubicBezTo>
                    <a:pt x="59425" y="17608"/>
                    <a:pt x="58843" y="19104"/>
                    <a:pt x="58932" y="20699"/>
                  </a:cubicBezTo>
                  <a:cubicBezTo>
                    <a:pt x="57691" y="19396"/>
                    <a:pt x="55923" y="18557"/>
                    <a:pt x="54054" y="18557"/>
                  </a:cubicBezTo>
                  <a:cubicBezTo>
                    <a:pt x="54037" y="18557"/>
                    <a:pt x="54020" y="18558"/>
                    <a:pt x="54003" y="18558"/>
                  </a:cubicBezTo>
                  <a:lnTo>
                    <a:pt x="54003" y="18558"/>
                  </a:lnTo>
                  <a:cubicBezTo>
                    <a:pt x="55340" y="17108"/>
                    <a:pt x="57210" y="16307"/>
                    <a:pt x="59142" y="16307"/>
                  </a:cubicBezTo>
                  <a:close/>
                  <a:moveTo>
                    <a:pt x="25317" y="16414"/>
                  </a:moveTo>
                  <a:cubicBezTo>
                    <a:pt x="27247" y="16414"/>
                    <a:pt x="29113" y="17211"/>
                    <a:pt x="30456" y="18656"/>
                  </a:cubicBezTo>
                  <a:cubicBezTo>
                    <a:pt x="30436" y="18656"/>
                    <a:pt x="30416" y="18656"/>
                    <a:pt x="30397" y="18656"/>
                  </a:cubicBezTo>
                  <a:cubicBezTo>
                    <a:pt x="28528" y="18656"/>
                    <a:pt x="26769" y="19494"/>
                    <a:pt x="25528" y="20789"/>
                  </a:cubicBezTo>
                  <a:cubicBezTo>
                    <a:pt x="25563" y="20054"/>
                    <a:pt x="25456" y="19310"/>
                    <a:pt x="25223" y="18611"/>
                  </a:cubicBezTo>
                  <a:cubicBezTo>
                    <a:pt x="24954" y="17850"/>
                    <a:pt x="24551" y="17142"/>
                    <a:pt x="24031" y="16533"/>
                  </a:cubicBezTo>
                  <a:cubicBezTo>
                    <a:pt x="24460" y="16453"/>
                    <a:pt x="24890" y="16414"/>
                    <a:pt x="25317" y="16414"/>
                  </a:cubicBezTo>
                  <a:close/>
                  <a:moveTo>
                    <a:pt x="12296" y="16415"/>
                  </a:moveTo>
                  <a:cubicBezTo>
                    <a:pt x="12720" y="16415"/>
                    <a:pt x="13148" y="16454"/>
                    <a:pt x="13574" y="16533"/>
                  </a:cubicBezTo>
                  <a:cubicBezTo>
                    <a:pt x="13055" y="17151"/>
                    <a:pt x="12651" y="17850"/>
                    <a:pt x="12391" y="18611"/>
                  </a:cubicBezTo>
                  <a:cubicBezTo>
                    <a:pt x="12150" y="19310"/>
                    <a:pt x="12042" y="20054"/>
                    <a:pt x="12087" y="20789"/>
                  </a:cubicBezTo>
                  <a:lnTo>
                    <a:pt x="12078" y="20798"/>
                  </a:lnTo>
                  <a:cubicBezTo>
                    <a:pt x="10836" y="19494"/>
                    <a:pt x="9077" y="18656"/>
                    <a:pt x="7217" y="18656"/>
                  </a:cubicBezTo>
                  <a:cubicBezTo>
                    <a:pt x="7198" y="18656"/>
                    <a:pt x="7178" y="18656"/>
                    <a:pt x="7159" y="18656"/>
                  </a:cubicBezTo>
                  <a:cubicBezTo>
                    <a:pt x="8496" y="17216"/>
                    <a:pt x="10363" y="16415"/>
                    <a:pt x="12296" y="16415"/>
                  </a:cubicBezTo>
                  <a:close/>
                  <a:moveTo>
                    <a:pt x="106101" y="16205"/>
                  </a:moveTo>
                  <a:cubicBezTo>
                    <a:pt x="106563" y="16205"/>
                    <a:pt x="107027" y="16251"/>
                    <a:pt x="107489" y="16344"/>
                  </a:cubicBezTo>
                  <a:cubicBezTo>
                    <a:pt x="106486" y="17599"/>
                    <a:pt x="105930" y="19194"/>
                    <a:pt x="106136" y="20861"/>
                  </a:cubicBezTo>
                  <a:cubicBezTo>
                    <a:pt x="104879" y="19398"/>
                    <a:pt x="102991" y="18450"/>
                    <a:pt x="100994" y="18450"/>
                  </a:cubicBezTo>
                  <a:cubicBezTo>
                    <a:pt x="100985" y="18450"/>
                    <a:pt x="100975" y="18450"/>
                    <a:pt x="100966" y="18450"/>
                  </a:cubicBezTo>
                  <a:cubicBezTo>
                    <a:pt x="102304" y="17004"/>
                    <a:pt x="104173" y="16205"/>
                    <a:pt x="106101" y="16205"/>
                  </a:cubicBezTo>
                  <a:close/>
                  <a:moveTo>
                    <a:pt x="70810" y="11698"/>
                  </a:moveTo>
                  <a:cubicBezTo>
                    <a:pt x="71303" y="11698"/>
                    <a:pt x="71800" y="11750"/>
                    <a:pt x="72292" y="11855"/>
                  </a:cubicBezTo>
                  <a:cubicBezTo>
                    <a:pt x="71289" y="13110"/>
                    <a:pt x="70742" y="14705"/>
                    <a:pt x="70939" y="16380"/>
                  </a:cubicBezTo>
                  <a:lnTo>
                    <a:pt x="70957" y="16371"/>
                  </a:lnTo>
                  <a:cubicBezTo>
                    <a:pt x="71461" y="16260"/>
                    <a:pt x="71969" y="16205"/>
                    <a:pt x="72473" y="16205"/>
                  </a:cubicBezTo>
                  <a:cubicBezTo>
                    <a:pt x="74401" y="16205"/>
                    <a:pt x="76274" y="17001"/>
                    <a:pt x="77624" y="18450"/>
                  </a:cubicBezTo>
                  <a:cubicBezTo>
                    <a:pt x="77606" y="18450"/>
                    <a:pt x="77588" y="18450"/>
                    <a:pt x="77570" y="18450"/>
                  </a:cubicBezTo>
                  <a:cubicBezTo>
                    <a:pt x="75520" y="18450"/>
                    <a:pt x="73598" y="19458"/>
                    <a:pt x="72346" y="20986"/>
                  </a:cubicBezTo>
                  <a:cubicBezTo>
                    <a:pt x="72738" y="17269"/>
                    <a:pt x="69425" y="13952"/>
                    <a:pt x="65712" y="13952"/>
                  </a:cubicBezTo>
                  <a:cubicBezTo>
                    <a:pt x="65692" y="13952"/>
                    <a:pt x="65673" y="13952"/>
                    <a:pt x="65653" y="13952"/>
                  </a:cubicBezTo>
                  <a:cubicBezTo>
                    <a:pt x="66995" y="12495"/>
                    <a:pt x="68873" y="11698"/>
                    <a:pt x="70810" y="11698"/>
                  </a:cubicBezTo>
                  <a:close/>
                  <a:moveTo>
                    <a:pt x="35592" y="16407"/>
                  </a:moveTo>
                  <a:cubicBezTo>
                    <a:pt x="36059" y="16407"/>
                    <a:pt x="36530" y="16454"/>
                    <a:pt x="36997" y="16551"/>
                  </a:cubicBezTo>
                  <a:cubicBezTo>
                    <a:pt x="36004" y="17802"/>
                    <a:pt x="35449" y="19385"/>
                    <a:pt x="35643" y="21056"/>
                  </a:cubicBezTo>
                  <a:lnTo>
                    <a:pt x="35643" y="21056"/>
                  </a:lnTo>
                  <a:cubicBezTo>
                    <a:pt x="34391" y="19601"/>
                    <a:pt x="32515" y="18647"/>
                    <a:pt x="30529" y="18647"/>
                  </a:cubicBezTo>
                  <a:cubicBezTo>
                    <a:pt x="30511" y="18647"/>
                    <a:pt x="30492" y="18647"/>
                    <a:pt x="30474" y="18647"/>
                  </a:cubicBezTo>
                  <a:cubicBezTo>
                    <a:pt x="31808" y="17205"/>
                    <a:pt x="33669" y="16407"/>
                    <a:pt x="35592" y="16407"/>
                  </a:cubicBezTo>
                  <a:close/>
                  <a:moveTo>
                    <a:pt x="112821" y="14253"/>
                  </a:moveTo>
                  <a:cubicBezTo>
                    <a:pt x="115997" y="14253"/>
                    <a:pt x="119174" y="16332"/>
                    <a:pt x="119218" y="20493"/>
                  </a:cubicBezTo>
                  <a:cubicBezTo>
                    <a:pt x="118738" y="20388"/>
                    <a:pt x="118254" y="20337"/>
                    <a:pt x="117773" y="20337"/>
                  </a:cubicBezTo>
                  <a:cubicBezTo>
                    <a:pt x="115916" y="20337"/>
                    <a:pt x="114116" y="21103"/>
                    <a:pt x="112821" y="22491"/>
                  </a:cubicBezTo>
                  <a:cubicBezTo>
                    <a:pt x="111548" y="21120"/>
                    <a:pt x="109756" y="20332"/>
                    <a:pt x="107874" y="20332"/>
                  </a:cubicBezTo>
                  <a:cubicBezTo>
                    <a:pt x="107391" y="20332"/>
                    <a:pt x="106907" y="20386"/>
                    <a:pt x="106432" y="20493"/>
                  </a:cubicBezTo>
                  <a:cubicBezTo>
                    <a:pt x="106468" y="16334"/>
                    <a:pt x="109644" y="14253"/>
                    <a:pt x="112821" y="14253"/>
                  </a:cubicBezTo>
                  <a:close/>
                  <a:moveTo>
                    <a:pt x="136138" y="14252"/>
                  </a:moveTo>
                  <a:cubicBezTo>
                    <a:pt x="139311" y="14252"/>
                    <a:pt x="142484" y="16329"/>
                    <a:pt x="142525" y="20484"/>
                  </a:cubicBezTo>
                  <a:lnTo>
                    <a:pt x="142525" y="20493"/>
                  </a:lnTo>
                  <a:cubicBezTo>
                    <a:pt x="142051" y="20391"/>
                    <a:pt x="141574" y="20341"/>
                    <a:pt x="141100" y="20341"/>
                  </a:cubicBezTo>
                  <a:cubicBezTo>
                    <a:pt x="139242" y="20341"/>
                    <a:pt x="137437" y="21108"/>
                    <a:pt x="136145" y="22500"/>
                  </a:cubicBezTo>
                  <a:cubicBezTo>
                    <a:pt x="134871" y="21128"/>
                    <a:pt x="133091" y="20341"/>
                    <a:pt x="131221" y="20341"/>
                  </a:cubicBezTo>
                  <a:cubicBezTo>
                    <a:pt x="131211" y="20341"/>
                    <a:pt x="131200" y="20341"/>
                    <a:pt x="131190" y="20341"/>
                  </a:cubicBezTo>
                  <a:cubicBezTo>
                    <a:pt x="130706" y="20341"/>
                    <a:pt x="130222" y="20386"/>
                    <a:pt x="129747" y="20493"/>
                  </a:cubicBezTo>
                  <a:cubicBezTo>
                    <a:pt x="129783" y="16333"/>
                    <a:pt x="132960" y="14252"/>
                    <a:pt x="136138" y="14252"/>
                  </a:cubicBezTo>
                  <a:close/>
                  <a:moveTo>
                    <a:pt x="89290" y="14357"/>
                  </a:moveTo>
                  <a:cubicBezTo>
                    <a:pt x="91871" y="14357"/>
                    <a:pt x="94452" y="15731"/>
                    <a:pt x="95348" y="18477"/>
                  </a:cubicBezTo>
                  <a:cubicBezTo>
                    <a:pt x="95572" y="19158"/>
                    <a:pt x="95679" y="19866"/>
                    <a:pt x="95688" y="20583"/>
                  </a:cubicBezTo>
                  <a:cubicBezTo>
                    <a:pt x="95213" y="20481"/>
                    <a:pt x="94734" y="20431"/>
                    <a:pt x="94259" y="20431"/>
                  </a:cubicBezTo>
                  <a:cubicBezTo>
                    <a:pt x="92398" y="20431"/>
                    <a:pt x="90599" y="21196"/>
                    <a:pt x="89299" y="22581"/>
                  </a:cubicBezTo>
                  <a:cubicBezTo>
                    <a:pt x="88025" y="21218"/>
                    <a:pt x="86246" y="20430"/>
                    <a:pt x="84376" y="20430"/>
                  </a:cubicBezTo>
                  <a:cubicBezTo>
                    <a:pt x="84365" y="20430"/>
                    <a:pt x="84355" y="20430"/>
                    <a:pt x="84344" y="20430"/>
                  </a:cubicBezTo>
                  <a:cubicBezTo>
                    <a:pt x="83860" y="20430"/>
                    <a:pt x="83376" y="20475"/>
                    <a:pt x="82902" y="20583"/>
                  </a:cubicBezTo>
                  <a:cubicBezTo>
                    <a:pt x="82902" y="19866"/>
                    <a:pt x="83018" y="19158"/>
                    <a:pt x="83233" y="18477"/>
                  </a:cubicBezTo>
                  <a:cubicBezTo>
                    <a:pt x="84129" y="15731"/>
                    <a:pt x="86710" y="14357"/>
                    <a:pt x="89290" y="14357"/>
                  </a:cubicBezTo>
                  <a:close/>
                  <a:moveTo>
                    <a:pt x="42333" y="14454"/>
                  </a:moveTo>
                  <a:cubicBezTo>
                    <a:pt x="45509" y="14454"/>
                    <a:pt x="48686" y="16533"/>
                    <a:pt x="48726" y="20690"/>
                  </a:cubicBezTo>
                  <a:cubicBezTo>
                    <a:pt x="48246" y="20585"/>
                    <a:pt x="47763" y="20534"/>
                    <a:pt x="47283" y="20534"/>
                  </a:cubicBezTo>
                  <a:cubicBezTo>
                    <a:pt x="45427" y="20534"/>
                    <a:pt x="43633" y="21302"/>
                    <a:pt x="42337" y="22697"/>
                  </a:cubicBezTo>
                  <a:cubicBezTo>
                    <a:pt x="41063" y="21325"/>
                    <a:pt x="39284" y="20538"/>
                    <a:pt x="37414" y="20538"/>
                  </a:cubicBezTo>
                  <a:cubicBezTo>
                    <a:pt x="37403" y="20538"/>
                    <a:pt x="37393" y="20538"/>
                    <a:pt x="37382" y="20538"/>
                  </a:cubicBezTo>
                  <a:cubicBezTo>
                    <a:pt x="36898" y="20538"/>
                    <a:pt x="36415" y="20583"/>
                    <a:pt x="35940" y="20690"/>
                  </a:cubicBezTo>
                  <a:cubicBezTo>
                    <a:pt x="35980" y="16533"/>
                    <a:pt x="39156" y="14454"/>
                    <a:pt x="42333" y="14454"/>
                  </a:cubicBezTo>
                  <a:close/>
                  <a:moveTo>
                    <a:pt x="65648" y="14454"/>
                  </a:moveTo>
                  <a:cubicBezTo>
                    <a:pt x="68825" y="14454"/>
                    <a:pt x="72001" y="16533"/>
                    <a:pt x="72041" y="20690"/>
                  </a:cubicBezTo>
                  <a:cubicBezTo>
                    <a:pt x="71563" y="20585"/>
                    <a:pt x="71081" y="20534"/>
                    <a:pt x="70602" y="20534"/>
                  </a:cubicBezTo>
                  <a:cubicBezTo>
                    <a:pt x="68748" y="20534"/>
                    <a:pt x="66949" y="21302"/>
                    <a:pt x="65653" y="22697"/>
                  </a:cubicBezTo>
                  <a:cubicBezTo>
                    <a:pt x="64378" y="21325"/>
                    <a:pt x="62599" y="20538"/>
                    <a:pt x="60729" y="20538"/>
                  </a:cubicBezTo>
                  <a:cubicBezTo>
                    <a:pt x="60719" y="20538"/>
                    <a:pt x="60708" y="20538"/>
                    <a:pt x="60697" y="20538"/>
                  </a:cubicBezTo>
                  <a:cubicBezTo>
                    <a:pt x="60214" y="20538"/>
                    <a:pt x="59730" y="20583"/>
                    <a:pt x="59255" y="20690"/>
                  </a:cubicBezTo>
                  <a:cubicBezTo>
                    <a:pt x="59295" y="16533"/>
                    <a:pt x="62472" y="14454"/>
                    <a:pt x="65648" y="14454"/>
                  </a:cubicBezTo>
                  <a:close/>
                  <a:moveTo>
                    <a:pt x="18806" y="14558"/>
                  </a:moveTo>
                  <a:cubicBezTo>
                    <a:pt x="21388" y="14558"/>
                    <a:pt x="23969" y="15929"/>
                    <a:pt x="24864" y="18674"/>
                  </a:cubicBezTo>
                  <a:cubicBezTo>
                    <a:pt x="25079" y="19355"/>
                    <a:pt x="25196" y="20063"/>
                    <a:pt x="25196" y="20780"/>
                  </a:cubicBezTo>
                  <a:cubicBezTo>
                    <a:pt x="24718" y="20675"/>
                    <a:pt x="24235" y="20624"/>
                    <a:pt x="23756" y="20624"/>
                  </a:cubicBezTo>
                  <a:cubicBezTo>
                    <a:pt x="21903" y="20624"/>
                    <a:pt x="20103" y="21391"/>
                    <a:pt x="18807" y="22787"/>
                  </a:cubicBezTo>
                  <a:cubicBezTo>
                    <a:pt x="17535" y="21407"/>
                    <a:pt x="15734" y="20628"/>
                    <a:pt x="13861" y="20628"/>
                  </a:cubicBezTo>
                  <a:cubicBezTo>
                    <a:pt x="13368" y="20628"/>
                    <a:pt x="12884" y="20672"/>
                    <a:pt x="12409" y="20780"/>
                  </a:cubicBezTo>
                  <a:cubicBezTo>
                    <a:pt x="12418" y="20063"/>
                    <a:pt x="12526" y="19355"/>
                    <a:pt x="12741" y="18674"/>
                  </a:cubicBezTo>
                  <a:cubicBezTo>
                    <a:pt x="13637" y="15931"/>
                    <a:pt x="16222" y="14558"/>
                    <a:pt x="18806" y="14558"/>
                  </a:cubicBezTo>
                  <a:close/>
                  <a:moveTo>
                    <a:pt x="117964" y="20706"/>
                  </a:moveTo>
                  <a:cubicBezTo>
                    <a:pt x="118390" y="20706"/>
                    <a:pt x="118819" y="20745"/>
                    <a:pt x="119245" y="20825"/>
                  </a:cubicBezTo>
                  <a:cubicBezTo>
                    <a:pt x="118726" y="21443"/>
                    <a:pt x="118322" y="22151"/>
                    <a:pt x="118063" y="22913"/>
                  </a:cubicBezTo>
                  <a:lnTo>
                    <a:pt x="118063" y="22904"/>
                  </a:lnTo>
                  <a:cubicBezTo>
                    <a:pt x="117821" y="23611"/>
                    <a:pt x="117722" y="24346"/>
                    <a:pt x="117758" y="25090"/>
                  </a:cubicBezTo>
                  <a:cubicBezTo>
                    <a:pt x="116516" y="23786"/>
                    <a:pt x="114757" y="22948"/>
                    <a:pt x="112897" y="22948"/>
                  </a:cubicBezTo>
                  <a:cubicBezTo>
                    <a:pt x="112878" y="22948"/>
                    <a:pt x="112858" y="22948"/>
                    <a:pt x="112839" y="22948"/>
                  </a:cubicBezTo>
                  <a:cubicBezTo>
                    <a:pt x="114174" y="21503"/>
                    <a:pt x="116038" y="20706"/>
                    <a:pt x="117964" y="20706"/>
                  </a:cubicBezTo>
                  <a:close/>
                  <a:moveTo>
                    <a:pt x="130993" y="20706"/>
                  </a:moveTo>
                  <a:cubicBezTo>
                    <a:pt x="132921" y="20706"/>
                    <a:pt x="134791" y="21503"/>
                    <a:pt x="136127" y="22948"/>
                  </a:cubicBezTo>
                  <a:cubicBezTo>
                    <a:pt x="136107" y="22948"/>
                    <a:pt x="136088" y="22948"/>
                    <a:pt x="136068" y="22948"/>
                  </a:cubicBezTo>
                  <a:cubicBezTo>
                    <a:pt x="134208" y="22948"/>
                    <a:pt x="132440" y="23786"/>
                    <a:pt x="131199" y="25090"/>
                  </a:cubicBezTo>
                  <a:cubicBezTo>
                    <a:pt x="131234" y="24346"/>
                    <a:pt x="131136" y="23611"/>
                    <a:pt x="130894" y="22913"/>
                  </a:cubicBezTo>
                  <a:lnTo>
                    <a:pt x="130894" y="22904"/>
                  </a:lnTo>
                  <a:cubicBezTo>
                    <a:pt x="130634" y="22142"/>
                    <a:pt x="130231" y="21443"/>
                    <a:pt x="129711" y="20825"/>
                  </a:cubicBezTo>
                  <a:cubicBezTo>
                    <a:pt x="130138" y="20745"/>
                    <a:pt x="130567" y="20706"/>
                    <a:pt x="130993" y="20706"/>
                  </a:cubicBezTo>
                  <a:close/>
                  <a:moveTo>
                    <a:pt x="84135" y="20797"/>
                  </a:moveTo>
                  <a:cubicBezTo>
                    <a:pt x="86071" y="20797"/>
                    <a:pt x="87946" y="21599"/>
                    <a:pt x="89290" y="23047"/>
                  </a:cubicBezTo>
                  <a:cubicBezTo>
                    <a:pt x="90626" y="21601"/>
                    <a:pt x="92496" y="20805"/>
                    <a:pt x="94429" y="20805"/>
                  </a:cubicBezTo>
                  <a:cubicBezTo>
                    <a:pt x="94856" y="20805"/>
                    <a:pt x="95287" y="20844"/>
                    <a:pt x="95715" y="20923"/>
                  </a:cubicBezTo>
                  <a:cubicBezTo>
                    <a:pt x="94720" y="22106"/>
                    <a:pt x="94138" y="23602"/>
                    <a:pt x="94228" y="25197"/>
                  </a:cubicBezTo>
                  <a:cubicBezTo>
                    <a:pt x="92977" y="23894"/>
                    <a:pt x="91218" y="23056"/>
                    <a:pt x="89350" y="23056"/>
                  </a:cubicBezTo>
                  <a:cubicBezTo>
                    <a:pt x="89330" y="23056"/>
                    <a:pt x="89310" y="23056"/>
                    <a:pt x="89290" y="23056"/>
                  </a:cubicBezTo>
                  <a:cubicBezTo>
                    <a:pt x="89271" y="23056"/>
                    <a:pt x="89251" y="23056"/>
                    <a:pt x="89231" y="23056"/>
                  </a:cubicBezTo>
                  <a:cubicBezTo>
                    <a:pt x="87362" y="23056"/>
                    <a:pt x="85595" y="23894"/>
                    <a:pt x="84353" y="25197"/>
                  </a:cubicBezTo>
                  <a:cubicBezTo>
                    <a:pt x="84434" y="23602"/>
                    <a:pt x="83851" y="22106"/>
                    <a:pt x="82866" y="20923"/>
                  </a:cubicBezTo>
                  <a:lnTo>
                    <a:pt x="82857" y="20914"/>
                  </a:lnTo>
                  <a:cubicBezTo>
                    <a:pt x="83283" y="20835"/>
                    <a:pt x="83710" y="20797"/>
                    <a:pt x="84135" y="20797"/>
                  </a:cubicBezTo>
                  <a:close/>
                  <a:moveTo>
                    <a:pt x="47488" y="20904"/>
                  </a:moveTo>
                  <a:cubicBezTo>
                    <a:pt x="47912" y="20904"/>
                    <a:pt x="48338" y="20943"/>
                    <a:pt x="48762" y="21022"/>
                  </a:cubicBezTo>
                  <a:cubicBezTo>
                    <a:pt x="48242" y="21640"/>
                    <a:pt x="47839" y="22348"/>
                    <a:pt x="47579" y="23110"/>
                  </a:cubicBezTo>
                  <a:cubicBezTo>
                    <a:pt x="47337" y="23809"/>
                    <a:pt x="47239" y="24552"/>
                    <a:pt x="47275" y="25287"/>
                  </a:cubicBezTo>
                  <a:cubicBezTo>
                    <a:pt x="46033" y="23992"/>
                    <a:pt x="44274" y="23154"/>
                    <a:pt x="42414" y="23154"/>
                  </a:cubicBezTo>
                  <a:cubicBezTo>
                    <a:pt x="42395" y="23154"/>
                    <a:pt x="42375" y="23154"/>
                    <a:pt x="42355" y="23154"/>
                  </a:cubicBezTo>
                  <a:cubicBezTo>
                    <a:pt x="43693" y="21707"/>
                    <a:pt x="45560" y="20904"/>
                    <a:pt x="47488" y="20904"/>
                  </a:cubicBezTo>
                  <a:close/>
                  <a:moveTo>
                    <a:pt x="60505" y="20912"/>
                  </a:moveTo>
                  <a:cubicBezTo>
                    <a:pt x="62435" y="20912"/>
                    <a:pt x="64301" y="21709"/>
                    <a:pt x="65644" y="23154"/>
                  </a:cubicBezTo>
                  <a:cubicBezTo>
                    <a:pt x="65624" y="23154"/>
                    <a:pt x="65604" y="23154"/>
                    <a:pt x="65584" y="23154"/>
                  </a:cubicBezTo>
                  <a:cubicBezTo>
                    <a:pt x="63716" y="23154"/>
                    <a:pt x="61957" y="23993"/>
                    <a:pt x="60715" y="25296"/>
                  </a:cubicBezTo>
                  <a:lnTo>
                    <a:pt x="60715" y="25287"/>
                  </a:lnTo>
                  <a:cubicBezTo>
                    <a:pt x="60751" y="24552"/>
                    <a:pt x="60644" y="23809"/>
                    <a:pt x="60411" y="23110"/>
                  </a:cubicBezTo>
                  <a:cubicBezTo>
                    <a:pt x="60151" y="22348"/>
                    <a:pt x="59748" y="21640"/>
                    <a:pt x="59219" y="21031"/>
                  </a:cubicBezTo>
                  <a:cubicBezTo>
                    <a:pt x="59647" y="20951"/>
                    <a:pt x="60078" y="20912"/>
                    <a:pt x="60505" y="20912"/>
                  </a:cubicBezTo>
                  <a:close/>
                  <a:moveTo>
                    <a:pt x="107673" y="20699"/>
                  </a:moveTo>
                  <a:cubicBezTo>
                    <a:pt x="109600" y="20699"/>
                    <a:pt x="111466" y="21495"/>
                    <a:pt x="112812" y="22939"/>
                  </a:cubicBezTo>
                  <a:cubicBezTo>
                    <a:pt x="112793" y="22939"/>
                    <a:pt x="112774" y="22939"/>
                    <a:pt x="112756" y="22939"/>
                  </a:cubicBezTo>
                  <a:cubicBezTo>
                    <a:pt x="110769" y="22939"/>
                    <a:pt x="108902" y="23885"/>
                    <a:pt x="107659" y="25332"/>
                  </a:cubicBezTo>
                  <a:cubicBezTo>
                    <a:pt x="107785" y="23674"/>
                    <a:pt x="107184" y="22097"/>
                    <a:pt x="106136" y="20878"/>
                  </a:cubicBezTo>
                  <a:lnTo>
                    <a:pt x="106136" y="20870"/>
                  </a:lnTo>
                  <a:cubicBezTo>
                    <a:pt x="106647" y="20755"/>
                    <a:pt x="107162" y="20699"/>
                    <a:pt x="107673" y="20699"/>
                  </a:cubicBezTo>
                  <a:close/>
                  <a:moveTo>
                    <a:pt x="13670" y="20994"/>
                  </a:moveTo>
                  <a:cubicBezTo>
                    <a:pt x="15606" y="20994"/>
                    <a:pt x="17480" y="21797"/>
                    <a:pt x="18825" y="23244"/>
                  </a:cubicBezTo>
                  <a:cubicBezTo>
                    <a:pt x="18805" y="23244"/>
                    <a:pt x="18786" y="23244"/>
                    <a:pt x="18766" y="23244"/>
                  </a:cubicBezTo>
                  <a:cubicBezTo>
                    <a:pt x="16897" y="23244"/>
                    <a:pt x="15129" y="24082"/>
                    <a:pt x="13888" y="25386"/>
                  </a:cubicBezTo>
                  <a:cubicBezTo>
                    <a:pt x="13951" y="23809"/>
                    <a:pt x="13368" y="22303"/>
                    <a:pt x="12382" y="21120"/>
                  </a:cubicBezTo>
                  <a:lnTo>
                    <a:pt x="12391" y="21111"/>
                  </a:lnTo>
                  <a:cubicBezTo>
                    <a:pt x="12817" y="21032"/>
                    <a:pt x="13245" y="20994"/>
                    <a:pt x="13670" y="20994"/>
                  </a:cubicBezTo>
                  <a:close/>
                  <a:moveTo>
                    <a:pt x="23971" y="20994"/>
                  </a:moveTo>
                  <a:cubicBezTo>
                    <a:pt x="24396" y="20994"/>
                    <a:pt x="24824" y="21032"/>
                    <a:pt x="25250" y="21111"/>
                  </a:cubicBezTo>
                  <a:cubicBezTo>
                    <a:pt x="24255" y="22294"/>
                    <a:pt x="23673" y="23791"/>
                    <a:pt x="23753" y="25386"/>
                  </a:cubicBezTo>
                  <a:cubicBezTo>
                    <a:pt x="22512" y="24082"/>
                    <a:pt x="20744" y="23244"/>
                    <a:pt x="18884" y="23244"/>
                  </a:cubicBezTo>
                  <a:cubicBezTo>
                    <a:pt x="18864" y="23244"/>
                    <a:pt x="18845" y="23244"/>
                    <a:pt x="18825" y="23244"/>
                  </a:cubicBezTo>
                  <a:cubicBezTo>
                    <a:pt x="20162" y="21797"/>
                    <a:pt x="22036" y="20994"/>
                    <a:pt x="23971" y="20994"/>
                  </a:cubicBezTo>
                  <a:close/>
                  <a:moveTo>
                    <a:pt x="37165" y="20902"/>
                  </a:moveTo>
                  <a:cubicBezTo>
                    <a:pt x="39100" y="20902"/>
                    <a:pt x="40977" y="21703"/>
                    <a:pt x="42328" y="23154"/>
                  </a:cubicBezTo>
                  <a:cubicBezTo>
                    <a:pt x="42310" y="23154"/>
                    <a:pt x="42291" y="23154"/>
                    <a:pt x="42273" y="23154"/>
                  </a:cubicBezTo>
                  <a:cubicBezTo>
                    <a:pt x="40286" y="23154"/>
                    <a:pt x="38419" y="24100"/>
                    <a:pt x="37176" y="25547"/>
                  </a:cubicBezTo>
                  <a:cubicBezTo>
                    <a:pt x="37302" y="23871"/>
                    <a:pt x="36701" y="22303"/>
                    <a:pt x="35653" y="21076"/>
                  </a:cubicBezTo>
                  <a:lnTo>
                    <a:pt x="35653" y="21067"/>
                  </a:lnTo>
                  <a:cubicBezTo>
                    <a:pt x="36155" y="20956"/>
                    <a:pt x="36662" y="20902"/>
                    <a:pt x="37165" y="20902"/>
                  </a:cubicBezTo>
                  <a:close/>
                  <a:moveTo>
                    <a:pt x="124474" y="18856"/>
                  </a:moveTo>
                  <a:cubicBezTo>
                    <a:pt x="127057" y="18856"/>
                    <a:pt x="129639" y="20229"/>
                    <a:pt x="130536" y="22975"/>
                  </a:cubicBezTo>
                  <a:cubicBezTo>
                    <a:pt x="130751" y="23656"/>
                    <a:pt x="130867" y="24364"/>
                    <a:pt x="130867" y="25081"/>
                  </a:cubicBezTo>
                  <a:cubicBezTo>
                    <a:pt x="130388" y="24976"/>
                    <a:pt x="129906" y="24925"/>
                    <a:pt x="129426" y="24925"/>
                  </a:cubicBezTo>
                  <a:cubicBezTo>
                    <a:pt x="127574" y="24925"/>
                    <a:pt x="125776" y="25691"/>
                    <a:pt x="124487" y="27079"/>
                  </a:cubicBezTo>
                  <a:cubicBezTo>
                    <a:pt x="123206" y="25708"/>
                    <a:pt x="121414" y="24920"/>
                    <a:pt x="119532" y="24920"/>
                  </a:cubicBezTo>
                  <a:cubicBezTo>
                    <a:pt x="119048" y="24920"/>
                    <a:pt x="118564" y="24973"/>
                    <a:pt x="118089" y="25081"/>
                  </a:cubicBezTo>
                  <a:cubicBezTo>
                    <a:pt x="118089" y="24364"/>
                    <a:pt x="118197" y="23656"/>
                    <a:pt x="118412" y="22975"/>
                  </a:cubicBezTo>
                  <a:cubicBezTo>
                    <a:pt x="119308" y="20229"/>
                    <a:pt x="121891" y="18856"/>
                    <a:pt x="124474" y="18856"/>
                  </a:cubicBezTo>
                  <a:close/>
                  <a:moveTo>
                    <a:pt x="77629" y="18952"/>
                  </a:moveTo>
                  <a:cubicBezTo>
                    <a:pt x="80805" y="18952"/>
                    <a:pt x="83981" y="21031"/>
                    <a:pt x="84022" y="25188"/>
                  </a:cubicBezTo>
                  <a:cubicBezTo>
                    <a:pt x="83543" y="25084"/>
                    <a:pt x="83060" y="25032"/>
                    <a:pt x="82581" y="25032"/>
                  </a:cubicBezTo>
                  <a:cubicBezTo>
                    <a:pt x="80728" y="25032"/>
                    <a:pt x="78930" y="25798"/>
                    <a:pt x="77642" y="27187"/>
                  </a:cubicBezTo>
                  <a:cubicBezTo>
                    <a:pt x="76360" y="25816"/>
                    <a:pt x="74568" y="25027"/>
                    <a:pt x="72687" y="25027"/>
                  </a:cubicBezTo>
                  <a:cubicBezTo>
                    <a:pt x="72203" y="25027"/>
                    <a:pt x="71719" y="25081"/>
                    <a:pt x="71244" y="25188"/>
                  </a:cubicBezTo>
                  <a:cubicBezTo>
                    <a:pt x="71280" y="21031"/>
                    <a:pt x="74454" y="18952"/>
                    <a:pt x="77629" y="18952"/>
                  </a:cubicBezTo>
                  <a:close/>
                  <a:moveTo>
                    <a:pt x="100945" y="18952"/>
                  </a:moveTo>
                  <a:cubicBezTo>
                    <a:pt x="104119" y="18952"/>
                    <a:pt x="107295" y="21030"/>
                    <a:pt x="107337" y="25187"/>
                  </a:cubicBezTo>
                  <a:lnTo>
                    <a:pt x="107337" y="25187"/>
                  </a:lnTo>
                  <a:cubicBezTo>
                    <a:pt x="106865" y="25086"/>
                    <a:pt x="106389" y="25037"/>
                    <a:pt x="105918" y="25037"/>
                  </a:cubicBezTo>
                  <a:cubicBezTo>
                    <a:pt x="104057" y="25037"/>
                    <a:pt x="102256" y="25803"/>
                    <a:pt x="100957" y="27196"/>
                  </a:cubicBezTo>
                  <a:cubicBezTo>
                    <a:pt x="99676" y="25816"/>
                    <a:pt x="97883" y="25036"/>
                    <a:pt x="96002" y="25036"/>
                  </a:cubicBezTo>
                  <a:cubicBezTo>
                    <a:pt x="95518" y="25036"/>
                    <a:pt x="95034" y="25081"/>
                    <a:pt x="94559" y="25188"/>
                  </a:cubicBezTo>
                  <a:cubicBezTo>
                    <a:pt x="94595" y="21031"/>
                    <a:pt x="97769" y="18952"/>
                    <a:pt x="100945" y="18952"/>
                  </a:cubicBezTo>
                  <a:close/>
                  <a:moveTo>
                    <a:pt x="53997" y="19058"/>
                  </a:moveTo>
                  <a:cubicBezTo>
                    <a:pt x="56578" y="19058"/>
                    <a:pt x="59157" y="20432"/>
                    <a:pt x="60052" y="23181"/>
                  </a:cubicBezTo>
                  <a:cubicBezTo>
                    <a:pt x="60267" y="23853"/>
                    <a:pt x="60384" y="24570"/>
                    <a:pt x="60384" y="25278"/>
                  </a:cubicBezTo>
                  <a:cubicBezTo>
                    <a:pt x="59909" y="25176"/>
                    <a:pt x="59430" y="25126"/>
                    <a:pt x="58956" y="25126"/>
                  </a:cubicBezTo>
                  <a:cubicBezTo>
                    <a:pt x="57095" y="25126"/>
                    <a:pt x="55295" y="25893"/>
                    <a:pt x="53995" y="27285"/>
                  </a:cubicBezTo>
                  <a:cubicBezTo>
                    <a:pt x="52714" y="25905"/>
                    <a:pt x="50922" y="25126"/>
                    <a:pt x="49049" y="25126"/>
                  </a:cubicBezTo>
                  <a:cubicBezTo>
                    <a:pt x="48556" y="25126"/>
                    <a:pt x="48072" y="25180"/>
                    <a:pt x="47597" y="25278"/>
                  </a:cubicBezTo>
                  <a:cubicBezTo>
                    <a:pt x="47606" y="24570"/>
                    <a:pt x="47714" y="23853"/>
                    <a:pt x="47929" y="23181"/>
                  </a:cubicBezTo>
                  <a:cubicBezTo>
                    <a:pt x="48830" y="20434"/>
                    <a:pt x="51414" y="19058"/>
                    <a:pt x="53997" y="19058"/>
                  </a:cubicBezTo>
                  <a:close/>
                  <a:moveTo>
                    <a:pt x="7163" y="19140"/>
                  </a:moveTo>
                  <a:cubicBezTo>
                    <a:pt x="10339" y="19140"/>
                    <a:pt x="13516" y="21219"/>
                    <a:pt x="13556" y="25377"/>
                  </a:cubicBezTo>
                  <a:cubicBezTo>
                    <a:pt x="13079" y="25272"/>
                    <a:pt x="12598" y="25222"/>
                    <a:pt x="12120" y="25222"/>
                  </a:cubicBezTo>
                  <a:cubicBezTo>
                    <a:pt x="10263" y="25222"/>
                    <a:pt x="8460" y="25990"/>
                    <a:pt x="7163" y="27379"/>
                  </a:cubicBezTo>
                  <a:lnTo>
                    <a:pt x="7163" y="27379"/>
                  </a:lnTo>
                  <a:cubicBezTo>
                    <a:pt x="5882" y="26002"/>
                    <a:pt x="4092" y="25224"/>
                    <a:pt x="2212" y="25224"/>
                  </a:cubicBezTo>
                  <a:cubicBezTo>
                    <a:pt x="1728" y="25224"/>
                    <a:pt x="1245" y="25278"/>
                    <a:pt x="770" y="25377"/>
                  </a:cubicBezTo>
                  <a:cubicBezTo>
                    <a:pt x="810" y="21219"/>
                    <a:pt x="3987" y="19140"/>
                    <a:pt x="7163" y="19140"/>
                  </a:cubicBezTo>
                  <a:close/>
                  <a:moveTo>
                    <a:pt x="30465" y="19152"/>
                  </a:moveTo>
                  <a:cubicBezTo>
                    <a:pt x="33638" y="19152"/>
                    <a:pt x="36811" y="21228"/>
                    <a:pt x="36854" y="25382"/>
                  </a:cubicBezTo>
                  <a:lnTo>
                    <a:pt x="36854" y="25382"/>
                  </a:lnTo>
                  <a:cubicBezTo>
                    <a:pt x="36384" y="25282"/>
                    <a:pt x="35912" y="25234"/>
                    <a:pt x="35443" y="25234"/>
                  </a:cubicBezTo>
                  <a:cubicBezTo>
                    <a:pt x="33580" y="25234"/>
                    <a:pt x="31775" y="26000"/>
                    <a:pt x="30483" y="27393"/>
                  </a:cubicBezTo>
                  <a:cubicBezTo>
                    <a:pt x="29201" y="26013"/>
                    <a:pt x="27409" y="25233"/>
                    <a:pt x="25528" y="25233"/>
                  </a:cubicBezTo>
                  <a:cubicBezTo>
                    <a:pt x="25044" y="25233"/>
                    <a:pt x="24560" y="25287"/>
                    <a:pt x="24085" y="25386"/>
                  </a:cubicBezTo>
                  <a:cubicBezTo>
                    <a:pt x="24116" y="21231"/>
                    <a:pt x="27290" y="19152"/>
                    <a:pt x="30465" y="19152"/>
                  </a:cubicBezTo>
                  <a:close/>
                  <a:moveTo>
                    <a:pt x="119325" y="25304"/>
                  </a:moveTo>
                  <a:cubicBezTo>
                    <a:pt x="121264" y="25304"/>
                    <a:pt x="123133" y="26108"/>
                    <a:pt x="124478" y="27563"/>
                  </a:cubicBezTo>
                  <a:cubicBezTo>
                    <a:pt x="124458" y="27563"/>
                    <a:pt x="124438" y="27563"/>
                    <a:pt x="124418" y="27563"/>
                  </a:cubicBezTo>
                  <a:cubicBezTo>
                    <a:pt x="122550" y="27563"/>
                    <a:pt x="120782" y="28392"/>
                    <a:pt x="119541" y="29696"/>
                  </a:cubicBezTo>
                  <a:cubicBezTo>
                    <a:pt x="119622" y="28110"/>
                    <a:pt x="119039" y="26604"/>
                    <a:pt x="118045" y="25421"/>
                  </a:cubicBezTo>
                  <a:cubicBezTo>
                    <a:pt x="118472" y="25342"/>
                    <a:pt x="118900" y="25304"/>
                    <a:pt x="119325" y="25304"/>
                  </a:cubicBezTo>
                  <a:close/>
                  <a:moveTo>
                    <a:pt x="129625" y="25304"/>
                  </a:moveTo>
                  <a:cubicBezTo>
                    <a:pt x="130050" y="25304"/>
                    <a:pt x="130477" y="25342"/>
                    <a:pt x="130903" y="25421"/>
                  </a:cubicBezTo>
                  <a:cubicBezTo>
                    <a:pt x="129908" y="26604"/>
                    <a:pt x="129326" y="28101"/>
                    <a:pt x="129415" y="29696"/>
                  </a:cubicBezTo>
                  <a:cubicBezTo>
                    <a:pt x="128165" y="28392"/>
                    <a:pt x="126398" y="27563"/>
                    <a:pt x="124538" y="27563"/>
                  </a:cubicBezTo>
                  <a:cubicBezTo>
                    <a:pt x="124518" y="27563"/>
                    <a:pt x="124498" y="27563"/>
                    <a:pt x="124478" y="27563"/>
                  </a:cubicBezTo>
                  <a:cubicBezTo>
                    <a:pt x="125816" y="26108"/>
                    <a:pt x="127690" y="25304"/>
                    <a:pt x="129625" y="25304"/>
                  </a:cubicBezTo>
                  <a:close/>
                  <a:moveTo>
                    <a:pt x="95793" y="25402"/>
                  </a:moveTo>
                  <a:cubicBezTo>
                    <a:pt x="97728" y="25402"/>
                    <a:pt x="99603" y="26205"/>
                    <a:pt x="100948" y="27653"/>
                  </a:cubicBezTo>
                  <a:lnTo>
                    <a:pt x="100948" y="27653"/>
                  </a:lnTo>
                  <a:cubicBezTo>
                    <a:pt x="100945" y="27653"/>
                    <a:pt x="100942" y="27653"/>
                    <a:pt x="100939" y="27653"/>
                  </a:cubicBezTo>
                  <a:cubicBezTo>
                    <a:pt x="100919" y="27652"/>
                    <a:pt x="100900" y="27652"/>
                    <a:pt x="100880" y="27652"/>
                  </a:cubicBezTo>
                  <a:cubicBezTo>
                    <a:pt x="99020" y="27652"/>
                    <a:pt x="97252" y="28491"/>
                    <a:pt x="96011" y="29794"/>
                  </a:cubicBezTo>
                  <a:cubicBezTo>
                    <a:pt x="96091" y="28199"/>
                    <a:pt x="95509" y="26703"/>
                    <a:pt x="94514" y="25520"/>
                  </a:cubicBezTo>
                  <a:cubicBezTo>
                    <a:pt x="94940" y="25441"/>
                    <a:pt x="95368" y="25402"/>
                    <a:pt x="95793" y="25402"/>
                  </a:cubicBezTo>
                  <a:close/>
                  <a:moveTo>
                    <a:pt x="82779" y="25411"/>
                  </a:moveTo>
                  <a:cubicBezTo>
                    <a:pt x="83204" y="25411"/>
                    <a:pt x="83632" y="25450"/>
                    <a:pt x="84057" y="25529"/>
                  </a:cubicBezTo>
                  <a:cubicBezTo>
                    <a:pt x="83063" y="26703"/>
                    <a:pt x="82480" y="28208"/>
                    <a:pt x="82570" y="29803"/>
                  </a:cubicBezTo>
                  <a:cubicBezTo>
                    <a:pt x="81320" y="28500"/>
                    <a:pt x="79561" y="27661"/>
                    <a:pt x="77692" y="27661"/>
                  </a:cubicBezTo>
                  <a:cubicBezTo>
                    <a:pt x="77672" y="27661"/>
                    <a:pt x="77653" y="27661"/>
                    <a:pt x="77633" y="27662"/>
                  </a:cubicBezTo>
                  <a:cubicBezTo>
                    <a:pt x="78970" y="26214"/>
                    <a:pt x="80844" y="25411"/>
                    <a:pt x="82779" y="25411"/>
                  </a:cubicBezTo>
                  <a:close/>
                  <a:moveTo>
                    <a:pt x="59128" y="25506"/>
                  </a:moveTo>
                  <a:cubicBezTo>
                    <a:pt x="59557" y="25506"/>
                    <a:pt x="59990" y="25546"/>
                    <a:pt x="60420" y="25628"/>
                  </a:cubicBezTo>
                  <a:cubicBezTo>
                    <a:pt x="59434" y="26801"/>
                    <a:pt x="58852" y="28307"/>
                    <a:pt x="58932" y="29893"/>
                  </a:cubicBezTo>
                  <a:cubicBezTo>
                    <a:pt x="57697" y="28596"/>
                    <a:pt x="55941" y="27760"/>
                    <a:pt x="54083" y="27760"/>
                  </a:cubicBezTo>
                  <a:cubicBezTo>
                    <a:pt x="54054" y="27760"/>
                    <a:pt x="54024" y="27760"/>
                    <a:pt x="53995" y="27760"/>
                  </a:cubicBezTo>
                  <a:cubicBezTo>
                    <a:pt x="53975" y="27760"/>
                    <a:pt x="53955" y="27760"/>
                    <a:pt x="53935" y="27760"/>
                  </a:cubicBezTo>
                  <a:cubicBezTo>
                    <a:pt x="52067" y="27760"/>
                    <a:pt x="50308" y="28589"/>
                    <a:pt x="49058" y="29893"/>
                  </a:cubicBezTo>
                  <a:cubicBezTo>
                    <a:pt x="49138" y="28307"/>
                    <a:pt x="48565" y="26801"/>
                    <a:pt x="47561" y="25619"/>
                  </a:cubicBezTo>
                  <a:lnTo>
                    <a:pt x="47561" y="25619"/>
                  </a:lnTo>
                  <a:lnTo>
                    <a:pt x="47570" y="25628"/>
                  </a:lnTo>
                  <a:cubicBezTo>
                    <a:pt x="48002" y="25546"/>
                    <a:pt x="48436" y="25506"/>
                    <a:pt x="48867" y="25506"/>
                  </a:cubicBezTo>
                  <a:cubicBezTo>
                    <a:pt x="50796" y="25506"/>
                    <a:pt x="52663" y="26308"/>
                    <a:pt x="54004" y="27751"/>
                  </a:cubicBezTo>
                  <a:cubicBezTo>
                    <a:pt x="55337" y="26308"/>
                    <a:pt x="57203" y="25506"/>
                    <a:pt x="59128" y="25506"/>
                  </a:cubicBezTo>
                  <a:close/>
                  <a:moveTo>
                    <a:pt x="25327" y="25613"/>
                  </a:moveTo>
                  <a:cubicBezTo>
                    <a:pt x="27257" y="25613"/>
                    <a:pt x="29124" y="26416"/>
                    <a:pt x="30465" y="27859"/>
                  </a:cubicBezTo>
                  <a:lnTo>
                    <a:pt x="30465" y="27859"/>
                  </a:lnTo>
                  <a:cubicBezTo>
                    <a:pt x="30462" y="27859"/>
                    <a:pt x="30459" y="27859"/>
                    <a:pt x="30456" y="27859"/>
                  </a:cubicBezTo>
                  <a:cubicBezTo>
                    <a:pt x="30436" y="27859"/>
                    <a:pt x="30416" y="27858"/>
                    <a:pt x="30397" y="27858"/>
                  </a:cubicBezTo>
                  <a:cubicBezTo>
                    <a:pt x="28528" y="27858"/>
                    <a:pt x="26769" y="28697"/>
                    <a:pt x="25519" y="30000"/>
                  </a:cubicBezTo>
                  <a:cubicBezTo>
                    <a:pt x="25608" y="28414"/>
                    <a:pt x="25026" y="26909"/>
                    <a:pt x="24031" y="25735"/>
                  </a:cubicBezTo>
                  <a:cubicBezTo>
                    <a:pt x="24463" y="25653"/>
                    <a:pt x="24897" y="25613"/>
                    <a:pt x="25327" y="25613"/>
                  </a:cubicBezTo>
                  <a:close/>
                  <a:moveTo>
                    <a:pt x="106136" y="30070"/>
                  </a:moveTo>
                  <a:cubicBezTo>
                    <a:pt x="106135" y="30070"/>
                    <a:pt x="106135" y="30070"/>
                    <a:pt x="106134" y="30070"/>
                  </a:cubicBezTo>
                  <a:lnTo>
                    <a:pt x="106134" y="30070"/>
                  </a:lnTo>
                  <a:lnTo>
                    <a:pt x="106136" y="30072"/>
                  </a:lnTo>
                  <a:cubicBezTo>
                    <a:pt x="106136" y="30071"/>
                    <a:pt x="106136" y="30071"/>
                    <a:pt x="106136" y="30070"/>
                  </a:cubicBezTo>
                  <a:close/>
                  <a:moveTo>
                    <a:pt x="70806" y="20910"/>
                  </a:moveTo>
                  <a:cubicBezTo>
                    <a:pt x="71297" y="20910"/>
                    <a:pt x="71792" y="20961"/>
                    <a:pt x="72283" y="21067"/>
                  </a:cubicBezTo>
                  <a:cubicBezTo>
                    <a:pt x="71289" y="22321"/>
                    <a:pt x="70742" y="23907"/>
                    <a:pt x="70939" y="25574"/>
                  </a:cubicBezTo>
                  <a:cubicBezTo>
                    <a:pt x="71449" y="25460"/>
                    <a:pt x="71962" y="25404"/>
                    <a:pt x="72472" y="25404"/>
                  </a:cubicBezTo>
                  <a:cubicBezTo>
                    <a:pt x="74409" y="25404"/>
                    <a:pt x="76285" y="26207"/>
                    <a:pt x="77633" y="27662"/>
                  </a:cubicBezTo>
                  <a:cubicBezTo>
                    <a:pt x="77615" y="27661"/>
                    <a:pt x="77597" y="27661"/>
                    <a:pt x="77578" y="27661"/>
                  </a:cubicBezTo>
                  <a:cubicBezTo>
                    <a:pt x="75520" y="27661"/>
                    <a:pt x="73598" y="28670"/>
                    <a:pt x="72346" y="30197"/>
                  </a:cubicBezTo>
                  <a:cubicBezTo>
                    <a:pt x="72748" y="26467"/>
                    <a:pt x="69425" y="23154"/>
                    <a:pt x="65707" y="23154"/>
                  </a:cubicBezTo>
                  <a:cubicBezTo>
                    <a:pt x="65692" y="23154"/>
                    <a:pt x="65677" y="23154"/>
                    <a:pt x="65662" y="23154"/>
                  </a:cubicBezTo>
                  <a:cubicBezTo>
                    <a:pt x="67004" y="21705"/>
                    <a:pt x="68876" y="20910"/>
                    <a:pt x="70806" y="20910"/>
                  </a:cubicBezTo>
                  <a:close/>
                  <a:moveTo>
                    <a:pt x="112818" y="23450"/>
                  </a:moveTo>
                  <a:cubicBezTo>
                    <a:pt x="115995" y="23450"/>
                    <a:pt x="119174" y="25529"/>
                    <a:pt x="119218" y="29687"/>
                  </a:cubicBezTo>
                  <a:cubicBezTo>
                    <a:pt x="118738" y="29582"/>
                    <a:pt x="118254" y="29531"/>
                    <a:pt x="117774" y="29531"/>
                  </a:cubicBezTo>
                  <a:cubicBezTo>
                    <a:pt x="115916" y="29531"/>
                    <a:pt x="114117" y="30298"/>
                    <a:pt x="112821" y="31694"/>
                  </a:cubicBezTo>
                  <a:cubicBezTo>
                    <a:pt x="111548" y="30314"/>
                    <a:pt x="109756" y="29534"/>
                    <a:pt x="107874" y="29534"/>
                  </a:cubicBezTo>
                  <a:cubicBezTo>
                    <a:pt x="107391" y="29534"/>
                    <a:pt x="106907" y="29588"/>
                    <a:pt x="106432" y="29687"/>
                  </a:cubicBezTo>
                  <a:cubicBezTo>
                    <a:pt x="106468" y="25529"/>
                    <a:pt x="109642" y="23450"/>
                    <a:pt x="112818" y="23450"/>
                  </a:cubicBezTo>
                  <a:close/>
                  <a:moveTo>
                    <a:pt x="136132" y="23450"/>
                  </a:moveTo>
                  <a:cubicBezTo>
                    <a:pt x="139308" y="23450"/>
                    <a:pt x="142484" y="25529"/>
                    <a:pt x="142525" y="29687"/>
                  </a:cubicBezTo>
                  <a:cubicBezTo>
                    <a:pt x="142051" y="29585"/>
                    <a:pt x="141574" y="29535"/>
                    <a:pt x="141100" y="29535"/>
                  </a:cubicBezTo>
                  <a:cubicBezTo>
                    <a:pt x="139242" y="29535"/>
                    <a:pt x="137437" y="30301"/>
                    <a:pt x="136145" y="31694"/>
                  </a:cubicBezTo>
                  <a:cubicBezTo>
                    <a:pt x="134863" y="30314"/>
                    <a:pt x="133071" y="29534"/>
                    <a:pt x="131190" y="29534"/>
                  </a:cubicBezTo>
                  <a:cubicBezTo>
                    <a:pt x="130706" y="29534"/>
                    <a:pt x="130222" y="29588"/>
                    <a:pt x="129747" y="29687"/>
                  </a:cubicBezTo>
                  <a:cubicBezTo>
                    <a:pt x="129783" y="25529"/>
                    <a:pt x="132957" y="23450"/>
                    <a:pt x="136132" y="23450"/>
                  </a:cubicBezTo>
                  <a:close/>
                  <a:moveTo>
                    <a:pt x="89290" y="23558"/>
                  </a:moveTo>
                  <a:cubicBezTo>
                    <a:pt x="92466" y="23558"/>
                    <a:pt x="95642" y="25636"/>
                    <a:pt x="95679" y="29792"/>
                  </a:cubicBezTo>
                  <a:lnTo>
                    <a:pt x="95679" y="29792"/>
                  </a:lnTo>
                  <a:cubicBezTo>
                    <a:pt x="95202" y="29689"/>
                    <a:pt x="94721" y="29638"/>
                    <a:pt x="94245" y="29638"/>
                  </a:cubicBezTo>
                  <a:cubicBezTo>
                    <a:pt x="92389" y="29638"/>
                    <a:pt x="90595" y="30406"/>
                    <a:pt x="89299" y="31801"/>
                  </a:cubicBezTo>
                  <a:cubicBezTo>
                    <a:pt x="88025" y="30429"/>
                    <a:pt x="86246" y="29642"/>
                    <a:pt x="84376" y="29642"/>
                  </a:cubicBezTo>
                  <a:cubicBezTo>
                    <a:pt x="84365" y="29642"/>
                    <a:pt x="84355" y="29642"/>
                    <a:pt x="84344" y="29642"/>
                  </a:cubicBezTo>
                  <a:cubicBezTo>
                    <a:pt x="83860" y="29642"/>
                    <a:pt x="83376" y="29687"/>
                    <a:pt x="82902" y="29794"/>
                  </a:cubicBezTo>
                  <a:cubicBezTo>
                    <a:pt x="82937" y="25637"/>
                    <a:pt x="86114" y="23558"/>
                    <a:pt x="89290" y="23558"/>
                  </a:cubicBezTo>
                  <a:close/>
                  <a:moveTo>
                    <a:pt x="42335" y="23651"/>
                  </a:moveTo>
                  <a:cubicBezTo>
                    <a:pt x="45511" y="23651"/>
                    <a:pt x="48686" y="25727"/>
                    <a:pt x="48726" y="29884"/>
                  </a:cubicBezTo>
                  <a:cubicBezTo>
                    <a:pt x="48251" y="29782"/>
                    <a:pt x="47772" y="29732"/>
                    <a:pt x="47298" y="29732"/>
                  </a:cubicBezTo>
                  <a:cubicBezTo>
                    <a:pt x="45434" y="29732"/>
                    <a:pt x="43630" y="30499"/>
                    <a:pt x="42337" y="31891"/>
                  </a:cubicBezTo>
                  <a:cubicBezTo>
                    <a:pt x="41056" y="30511"/>
                    <a:pt x="39264" y="29731"/>
                    <a:pt x="37382" y="29731"/>
                  </a:cubicBezTo>
                  <a:cubicBezTo>
                    <a:pt x="36898" y="29731"/>
                    <a:pt x="36415" y="29785"/>
                    <a:pt x="35940" y="29884"/>
                  </a:cubicBezTo>
                  <a:cubicBezTo>
                    <a:pt x="35980" y="25729"/>
                    <a:pt x="39158" y="23651"/>
                    <a:pt x="42335" y="23651"/>
                  </a:cubicBezTo>
                  <a:close/>
                  <a:moveTo>
                    <a:pt x="65651" y="23651"/>
                  </a:moveTo>
                  <a:cubicBezTo>
                    <a:pt x="68826" y="23651"/>
                    <a:pt x="72001" y="25727"/>
                    <a:pt x="72041" y="29884"/>
                  </a:cubicBezTo>
                  <a:cubicBezTo>
                    <a:pt x="71568" y="29782"/>
                    <a:pt x="71091" y="29732"/>
                    <a:pt x="70617" y="29732"/>
                  </a:cubicBezTo>
                  <a:cubicBezTo>
                    <a:pt x="68758" y="29732"/>
                    <a:pt x="66952" y="30499"/>
                    <a:pt x="65653" y="31891"/>
                  </a:cubicBezTo>
                  <a:cubicBezTo>
                    <a:pt x="64371" y="30511"/>
                    <a:pt x="62579" y="29731"/>
                    <a:pt x="60697" y="29731"/>
                  </a:cubicBezTo>
                  <a:cubicBezTo>
                    <a:pt x="60214" y="29731"/>
                    <a:pt x="59730" y="29785"/>
                    <a:pt x="59255" y="29884"/>
                  </a:cubicBezTo>
                  <a:cubicBezTo>
                    <a:pt x="59295" y="25729"/>
                    <a:pt x="62473" y="23651"/>
                    <a:pt x="65651" y="23651"/>
                  </a:cubicBezTo>
                  <a:close/>
                  <a:moveTo>
                    <a:pt x="18808" y="23757"/>
                  </a:moveTo>
                  <a:cubicBezTo>
                    <a:pt x="21978" y="23757"/>
                    <a:pt x="25149" y="25829"/>
                    <a:pt x="25196" y="29978"/>
                  </a:cubicBezTo>
                  <a:lnTo>
                    <a:pt x="25196" y="29978"/>
                  </a:lnTo>
                  <a:cubicBezTo>
                    <a:pt x="24721" y="29876"/>
                    <a:pt x="24243" y="29826"/>
                    <a:pt x="23769" y="29826"/>
                  </a:cubicBezTo>
                  <a:cubicBezTo>
                    <a:pt x="21911" y="29826"/>
                    <a:pt x="20114" y="30592"/>
                    <a:pt x="18825" y="31981"/>
                  </a:cubicBezTo>
                  <a:cubicBezTo>
                    <a:pt x="17544" y="30610"/>
                    <a:pt x="15752" y="29821"/>
                    <a:pt x="13870" y="29821"/>
                  </a:cubicBezTo>
                  <a:cubicBezTo>
                    <a:pt x="13386" y="29830"/>
                    <a:pt x="12902" y="29875"/>
                    <a:pt x="12427" y="29982"/>
                  </a:cubicBezTo>
                  <a:cubicBezTo>
                    <a:pt x="12463" y="25834"/>
                    <a:pt x="15635" y="23757"/>
                    <a:pt x="18808" y="23757"/>
                  </a:cubicBezTo>
                  <a:close/>
                  <a:moveTo>
                    <a:pt x="117967" y="29909"/>
                  </a:moveTo>
                  <a:cubicBezTo>
                    <a:pt x="118392" y="29909"/>
                    <a:pt x="118820" y="29948"/>
                    <a:pt x="119245" y="30027"/>
                  </a:cubicBezTo>
                  <a:cubicBezTo>
                    <a:pt x="118253" y="31208"/>
                    <a:pt x="117671" y="32700"/>
                    <a:pt x="117757" y="34292"/>
                  </a:cubicBezTo>
                  <a:lnTo>
                    <a:pt x="117757" y="34292"/>
                  </a:lnTo>
                  <a:cubicBezTo>
                    <a:pt x="116507" y="32989"/>
                    <a:pt x="114740" y="32159"/>
                    <a:pt x="112880" y="32159"/>
                  </a:cubicBezTo>
                  <a:cubicBezTo>
                    <a:pt x="112860" y="32159"/>
                    <a:pt x="112840" y="32160"/>
                    <a:pt x="112821" y="32160"/>
                  </a:cubicBezTo>
                  <a:cubicBezTo>
                    <a:pt x="114158" y="30712"/>
                    <a:pt x="116031" y="29909"/>
                    <a:pt x="117967" y="29909"/>
                  </a:cubicBezTo>
                  <a:close/>
                  <a:moveTo>
                    <a:pt x="84144" y="30017"/>
                  </a:moveTo>
                  <a:cubicBezTo>
                    <a:pt x="86080" y="30017"/>
                    <a:pt x="87953" y="30820"/>
                    <a:pt x="89290" y="32267"/>
                  </a:cubicBezTo>
                  <a:cubicBezTo>
                    <a:pt x="89271" y="32267"/>
                    <a:pt x="89251" y="32267"/>
                    <a:pt x="89231" y="32267"/>
                  </a:cubicBezTo>
                  <a:cubicBezTo>
                    <a:pt x="87362" y="32267"/>
                    <a:pt x="85595" y="33105"/>
                    <a:pt x="84353" y="34409"/>
                  </a:cubicBezTo>
                  <a:cubicBezTo>
                    <a:pt x="84443" y="32814"/>
                    <a:pt x="83851" y="31317"/>
                    <a:pt x="82866" y="30135"/>
                  </a:cubicBezTo>
                  <a:cubicBezTo>
                    <a:pt x="83291" y="30056"/>
                    <a:pt x="83719" y="30017"/>
                    <a:pt x="84144" y="30017"/>
                  </a:cubicBezTo>
                  <a:close/>
                  <a:moveTo>
                    <a:pt x="94437" y="30017"/>
                  </a:moveTo>
                  <a:cubicBezTo>
                    <a:pt x="94862" y="30017"/>
                    <a:pt x="95289" y="30056"/>
                    <a:pt x="95715" y="30135"/>
                  </a:cubicBezTo>
                  <a:cubicBezTo>
                    <a:pt x="94729" y="31317"/>
                    <a:pt x="94138" y="32814"/>
                    <a:pt x="94228" y="34409"/>
                  </a:cubicBezTo>
                  <a:cubicBezTo>
                    <a:pt x="92977" y="33105"/>
                    <a:pt x="91218" y="32267"/>
                    <a:pt x="89350" y="32267"/>
                  </a:cubicBezTo>
                  <a:cubicBezTo>
                    <a:pt x="89333" y="32267"/>
                    <a:pt x="89316" y="32267"/>
                    <a:pt x="89299" y="32267"/>
                  </a:cubicBezTo>
                  <a:lnTo>
                    <a:pt x="89299" y="32267"/>
                  </a:lnTo>
                  <a:cubicBezTo>
                    <a:pt x="90637" y="30820"/>
                    <a:pt x="92504" y="30017"/>
                    <a:pt x="94437" y="30017"/>
                  </a:cubicBezTo>
                  <a:close/>
                  <a:moveTo>
                    <a:pt x="47484" y="30107"/>
                  </a:moveTo>
                  <a:cubicBezTo>
                    <a:pt x="47908" y="30107"/>
                    <a:pt x="48336" y="30145"/>
                    <a:pt x="48762" y="30224"/>
                  </a:cubicBezTo>
                  <a:cubicBezTo>
                    <a:pt x="47767" y="31407"/>
                    <a:pt x="47185" y="32912"/>
                    <a:pt x="47275" y="34498"/>
                  </a:cubicBezTo>
                  <a:cubicBezTo>
                    <a:pt x="46024" y="33195"/>
                    <a:pt x="44256" y="32357"/>
                    <a:pt x="42396" y="32357"/>
                  </a:cubicBezTo>
                  <a:cubicBezTo>
                    <a:pt x="42377" y="32357"/>
                    <a:pt x="42357" y="32357"/>
                    <a:pt x="42337" y="32357"/>
                  </a:cubicBezTo>
                  <a:cubicBezTo>
                    <a:pt x="43675" y="30909"/>
                    <a:pt x="45548" y="30107"/>
                    <a:pt x="47484" y="30107"/>
                  </a:cubicBezTo>
                  <a:close/>
                  <a:moveTo>
                    <a:pt x="60497" y="30107"/>
                  </a:moveTo>
                  <a:cubicBezTo>
                    <a:pt x="62433" y="30107"/>
                    <a:pt x="64308" y="30911"/>
                    <a:pt x="65653" y="32366"/>
                  </a:cubicBezTo>
                  <a:lnTo>
                    <a:pt x="65653" y="32366"/>
                  </a:lnTo>
                  <a:cubicBezTo>
                    <a:pt x="65650" y="32366"/>
                    <a:pt x="65647" y="32366"/>
                    <a:pt x="65644" y="32366"/>
                  </a:cubicBezTo>
                  <a:cubicBezTo>
                    <a:pt x="65624" y="32366"/>
                    <a:pt x="65604" y="32366"/>
                    <a:pt x="65584" y="32366"/>
                  </a:cubicBezTo>
                  <a:cubicBezTo>
                    <a:pt x="63715" y="32366"/>
                    <a:pt x="61957" y="33195"/>
                    <a:pt x="60706" y="34498"/>
                  </a:cubicBezTo>
                  <a:cubicBezTo>
                    <a:pt x="60796" y="32912"/>
                    <a:pt x="60214" y="31407"/>
                    <a:pt x="59219" y="30224"/>
                  </a:cubicBezTo>
                  <a:cubicBezTo>
                    <a:pt x="59644" y="30145"/>
                    <a:pt x="60072" y="30107"/>
                    <a:pt x="60497" y="30107"/>
                  </a:cubicBezTo>
                  <a:close/>
                  <a:moveTo>
                    <a:pt x="106093" y="25399"/>
                  </a:moveTo>
                  <a:cubicBezTo>
                    <a:pt x="106554" y="25399"/>
                    <a:pt x="107019" y="25445"/>
                    <a:pt x="107480" y="25538"/>
                  </a:cubicBezTo>
                  <a:cubicBezTo>
                    <a:pt x="106477" y="26801"/>
                    <a:pt x="105930" y="28395"/>
                    <a:pt x="106136" y="30070"/>
                  </a:cubicBezTo>
                  <a:lnTo>
                    <a:pt x="106136" y="30070"/>
                  </a:lnTo>
                  <a:cubicBezTo>
                    <a:pt x="106645" y="29957"/>
                    <a:pt x="107158" y="29902"/>
                    <a:pt x="107667" y="29902"/>
                  </a:cubicBezTo>
                  <a:cubicBezTo>
                    <a:pt x="109601" y="29902"/>
                    <a:pt x="111474" y="30700"/>
                    <a:pt x="112821" y="32160"/>
                  </a:cubicBezTo>
                  <a:cubicBezTo>
                    <a:pt x="112802" y="32160"/>
                    <a:pt x="112783" y="32160"/>
                    <a:pt x="112764" y="32160"/>
                  </a:cubicBezTo>
                  <a:cubicBezTo>
                    <a:pt x="110778" y="32160"/>
                    <a:pt x="108911" y="33096"/>
                    <a:pt x="107659" y="34543"/>
                  </a:cubicBezTo>
                  <a:cubicBezTo>
                    <a:pt x="107785" y="32877"/>
                    <a:pt x="107175" y="31300"/>
                    <a:pt x="106127" y="30072"/>
                  </a:cubicBezTo>
                  <a:cubicBezTo>
                    <a:pt x="106130" y="30071"/>
                    <a:pt x="106132" y="30071"/>
                    <a:pt x="106134" y="30070"/>
                  </a:cubicBezTo>
                  <a:lnTo>
                    <a:pt x="106134" y="30070"/>
                  </a:lnTo>
                  <a:lnTo>
                    <a:pt x="106127" y="30063"/>
                  </a:lnTo>
                  <a:cubicBezTo>
                    <a:pt x="104875" y="28607"/>
                    <a:pt x="102990" y="27652"/>
                    <a:pt x="100995" y="27652"/>
                  </a:cubicBezTo>
                  <a:cubicBezTo>
                    <a:pt x="100979" y="27652"/>
                    <a:pt x="100964" y="27652"/>
                    <a:pt x="100948" y="27653"/>
                  </a:cubicBezTo>
                  <a:lnTo>
                    <a:pt x="100948" y="27653"/>
                  </a:lnTo>
                  <a:cubicBezTo>
                    <a:pt x="102286" y="26199"/>
                    <a:pt x="104161" y="25399"/>
                    <a:pt x="106093" y="25399"/>
                  </a:cubicBezTo>
                  <a:close/>
                  <a:moveTo>
                    <a:pt x="13651" y="30209"/>
                  </a:moveTo>
                  <a:cubicBezTo>
                    <a:pt x="15587" y="30209"/>
                    <a:pt x="17458" y="31009"/>
                    <a:pt x="18799" y="32455"/>
                  </a:cubicBezTo>
                  <a:lnTo>
                    <a:pt x="18799" y="32455"/>
                  </a:lnTo>
                  <a:cubicBezTo>
                    <a:pt x="18788" y="32455"/>
                    <a:pt x="18777" y="32455"/>
                    <a:pt x="18766" y="32455"/>
                  </a:cubicBezTo>
                  <a:cubicBezTo>
                    <a:pt x="16897" y="32455"/>
                    <a:pt x="15129" y="33294"/>
                    <a:pt x="13888" y="34597"/>
                  </a:cubicBezTo>
                  <a:cubicBezTo>
                    <a:pt x="13968" y="33002"/>
                    <a:pt x="13386" y="31497"/>
                    <a:pt x="12391" y="30323"/>
                  </a:cubicBezTo>
                  <a:cubicBezTo>
                    <a:pt x="12811" y="30247"/>
                    <a:pt x="13233" y="30209"/>
                    <a:pt x="13651" y="30209"/>
                  </a:cubicBezTo>
                  <a:close/>
                  <a:moveTo>
                    <a:pt x="23971" y="30205"/>
                  </a:moveTo>
                  <a:cubicBezTo>
                    <a:pt x="24396" y="30205"/>
                    <a:pt x="24824" y="30244"/>
                    <a:pt x="25250" y="30323"/>
                  </a:cubicBezTo>
                  <a:cubicBezTo>
                    <a:pt x="24255" y="31497"/>
                    <a:pt x="23673" y="33002"/>
                    <a:pt x="23753" y="34597"/>
                  </a:cubicBezTo>
                  <a:cubicBezTo>
                    <a:pt x="22512" y="33294"/>
                    <a:pt x="20744" y="32455"/>
                    <a:pt x="18884" y="32455"/>
                  </a:cubicBezTo>
                  <a:cubicBezTo>
                    <a:pt x="18864" y="32455"/>
                    <a:pt x="18845" y="32455"/>
                    <a:pt x="18825" y="32455"/>
                  </a:cubicBezTo>
                  <a:cubicBezTo>
                    <a:pt x="20162" y="31008"/>
                    <a:pt x="22036" y="30205"/>
                    <a:pt x="23971" y="30205"/>
                  </a:cubicBezTo>
                  <a:close/>
                  <a:moveTo>
                    <a:pt x="35606" y="25605"/>
                  </a:moveTo>
                  <a:cubicBezTo>
                    <a:pt x="36068" y="25605"/>
                    <a:pt x="36534" y="25651"/>
                    <a:pt x="36997" y="25744"/>
                  </a:cubicBezTo>
                  <a:cubicBezTo>
                    <a:pt x="35993" y="26999"/>
                    <a:pt x="35438" y="28593"/>
                    <a:pt x="35644" y="30269"/>
                  </a:cubicBezTo>
                  <a:cubicBezTo>
                    <a:pt x="36150" y="30158"/>
                    <a:pt x="36661" y="30103"/>
                    <a:pt x="37168" y="30103"/>
                  </a:cubicBezTo>
                  <a:cubicBezTo>
                    <a:pt x="39104" y="30103"/>
                    <a:pt x="40980" y="30899"/>
                    <a:pt x="42329" y="32357"/>
                  </a:cubicBezTo>
                  <a:lnTo>
                    <a:pt x="42329" y="32357"/>
                  </a:lnTo>
                  <a:cubicBezTo>
                    <a:pt x="42313" y="32357"/>
                    <a:pt x="42297" y="32357"/>
                    <a:pt x="42282" y="32357"/>
                  </a:cubicBezTo>
                  <a:cubicBezTo>
                    <a:pt x="40295" y="32357"/>
                    <a:pt x="38428" y="33302"/>
                    <a:pt x="37176" y="34749"/>
                  </a:cubicBezTo>
                  <a:cubicBezTo>
                    <a:pt x="37302" y="33074"/>
                    <a:pt x="36692" y="31497"/>
                    <a:pt x="35644" y="30269"/>
                  </a:cubicBezTo>
                  <a:cubicBezTo>
                    <a:pt x="34392" y="28813"/>
                    <a:pt x="32507" y="27858"/>
                    <a:pt x="30511" y="27858"/>
                  </a:cubicBezTo>
                  <a:cubicBezTo>
                    <a:pt x="30496" y="27858"/>
                    <a:pt x="30480" y="27859"/>
                    <a:pt x="30465" y="27859"/>
                  </a:cubicBezTo>
                  <a:lnTo>
                    <a:pt x="30465" y="27859"/>
                  </a:lnTo>
                  <a:cubicBezTo>
                    <a:pt x="31803" y="26405"/>
                    <a:pt x="33672" y="25605"/>
                    <a:pt x="35606" y="25605"/>
                  </a:cubicBezTo>
                  <a:close/>
                  <a:moveTo>
                    <a:pt x="124475" y="28056"/>
                  </a:moveTo>
                  <a:cubicBezTo>
                    <a:pt x="127650" y="28056"/>
                    <a:pt x="130827" y="30135"/>
                    <a:pt x="130867" y="34292"/>
                  </a:cubicBezTo>
                  <a:cubicBezTo>
                    <a:pt x="130389" y="34187"/>
                    <a:pt x="129906" y="34136"/>
                    <a:pt x="129427" y="34136"/>
                  </a:cubicBezTo>
                  <a:cubicBezTo>
                    <a:pt x="127574" y="34136"/>
                    <a:pt x="125776" y="34904"/>
                    <a:pt x="124487" y="36299"/>
                  </a:cubicBezTo>
                  <a:cubicBezTo>
                    <a:pt x="123213" y="34927"/>
                    <a:pt x="121434" y="34140"/>
                    <a:pt x="119564" y="34140"/>
                  </a:cubicBezTo>
                  <a:cubicBezTo>
                    <a:pt x="119553" y="34140"/>
                    <a:pt x="119543" y="34140"/>
                    <a:pt x="119532" y="34140"/>
                  </a:cubicBezTo>
                  <a:cubicBezTo>
                    <a:pt x="119048" y="34140"/>
                    <a:pt x="118564" y="34185"/>
                    <a:pt x="118089" y="34292"/>
                  </a:cubicBezTo>
                  <a:cubicBezTo>
                    <a:pt x="118125" y="30135"/>
                    <a:pt x="121299" y="28056"/>
                    <a:pt x="124475" y="28056"/>
                  </a:cubicBezTo>
                  <a:close/>
                  <a:moveTo>
                    <a:pt x="100943" y="28163"/>
                  </a:moveTo>
                  <a:cubicBezTo>
                    <a:pt x="104120" y="28163"/>
                    <a:pt x="107296" y="30242"/>
                    <a:pt x="107337" y="34400"/>
                  </a:cubicBezTo>
                  <a:cubicBezTo>
                    <a:pt x="106858" y="34295"/>
                    <a:pt x="106375" y="34244"/>
                    <a:pt x="105896" y="34244"/>
                  </a:cubicBezTo>
                  <a:cubicBezTo>
                    <a:pt x="104045" y="34244"/>
                    <a:pt x="102248" y="35008"/>
                    <a:pt x="100952" y="36393"/>
                  </a:cubicBezTo>
                  <a:lnTo>
                    <a:pt x="100952" y="36393"/>
                  </a:lnTo>
                  <a:cubicBezTo>
                    <a:pt x="99679" y="35024"/>
                    <a:pt x="97893" y="34247"/>
                    <a:pt x="96025" y="34247"/>
                  </a:cubicBezTo>
                  <a:cubicBezTo>
                    <a:pt x="96014" y="34247"/>
                    <a:pt x="96004" y="34247"/>
                    <a:pt x="95993" y="34248"/>
                  </a:cubicBezTo>
                  <a:cubicBezTo>
                    <a:pt x="95509" y="34248"/>
                    <a:pt x="95025" y="34292"/>
                    <a:pt x="94550" y="34400"/>
                  </a:cubicBezTo>
                  <a:cubicBezTo>
                    <a:pt x="94590" y="30242"/>
                    <a:pt x="97767" y="28163"/>
                    <a:pt x="100943" y="28163"/>
                  </a:cubicBezTo>
                  <a:close/>
                  <a:moveTo>
                    <a:pt x="77631" y="28160"/>
                  </a:moveTo>
                  <a:cubicBezTo>
                    <a:pt x="80803" y="28160"/>
                    <a:pt x="83975" y="30235"/>
                    <a:pt x="84021" y="34387"/>
                  </a:cubicBezTo>
                  <a:lnTo>
                    <a:pt x="84021" y="34387"/>
                  </a:lnTo>
                  <a:cubicBezTo>
                    <a:pt x="83552" y="34288"/>
                    <a:pt x="83080" y="34239"/>
                    <a:pt x="82612" y="34239"/>
                  </a:cubicBezTo>
                  <a:cubicBezTo>
                    <a:pt x="80751" y="34239"/>
                    <a:pt x="78950" y="35006"/>
                    <a:pt x="77651" y="36398"/>
                  </a:cubicBezTo>
                  <a:cubicBezTo>
                    <a:pt x="76377" y="35026"/>
                    <a:pt x="74589" y="34247"/>
                    <a:pt x="72710" y="34247"/>
                  </a:cubicBezTo>
                  <a:cubicBezTo>
                    <a:pt x="72699" y="34247"/>
                    <a:pt x="72688" y="34247"/>
                    <a:pt x="72678" y="34248"/>
                  </a:cubicBezTo>
                  <a:cubicBezTo>
                    <a:pt x="72194" y="34248"/>
                    <a:pt x="71710" y="34292"/>
                    <a:pt x="71235" y="34400"/>
                  </a:cubicBezTo>
                  <a:cubicBezTo>
                    <a:pt x="71275" y="30241"/>
                    <a:pt x="74454" y="28160"/>
                    <a:pt x="77631" y="28160"/>
                  </a:cubicBezTo>
                  <a:close/>
                  <a:moveTo>
                    <a:pt x="53992" y="28260"/>
                  </a:moveTo>
                  <a:cubicBezTo>
                    <a:pt x="57167" y="28260"/>
                    <a:pt x="60343" y="30336"/>
                    <a:pt x="60384" y="34488"/>
                  </a:cubicBezTo>
                  <a:lnTo>
                    <a:pt x="60384" y="34488"/>
                  </a:lnTo>
                  <a:cubicBezTo>
                    <a:pt x="59912" y="34387"/>
                    <a:pt x="59436" y="34338"/>
                    <a:pt x="58965" y="34338"/>
                  </a:cubicBezTo>
                  <a:cubicBezTo>
                    <a:pt x="57104" y="34338"/>
                    <a:pt x="55304" y="35104"/>
                    <a:pt x="54004" y="36497"/>
                  </a:cubicBezTo>
                  <a:cubicBezTo>
                    <a:pt x="52723" y="35117"/>
                    <a:pt x="50931" y="34337"/>
                    <a:pt x="49049" y="34337"/>
                  </a:cubicBezTo>
                  <a:cubicBezTo>
                    <a:pt x="48565" y="34337"/>
                    <a:pt x="48081" y="34391"/>
                    <a:pt x="47606" y="34489"/>
                  </a:cubicBezTo>
                  <a:cubicBezTo>
                    <a:pt x="47642" y="30336"/>
                    <a:pt x="50816" y="28260"/>
                    <a:pt x="53992" y="28260"/>
                  </a:cubicBezTo>
                  <a:close/>
                  <a:moveTo>
                    <a:pt x="7166" y="28348"/>
                  </a:moveTo>
                  <a:cubicBezTo>
                    <a:pt x="10341" y="28348"/>
                    <a:pt x="13516" y="30427"/>
                    <a:pt x="13556" y="34588"/>
                  </a:cubicBezTo>
                  <a:cubicBezTo>
                    <a:pt x="13083" y="34486"/>
                    <a:pt x="12605" y="34436"/>
                    <a:pt x="12131" y="34436"/>
                  </a:cubicBezTo>
                  <a:cubicBezTo>
                    <a:pt x="10273" y="34436"/>
                    <a:pt x="8469" y="35201"/>
                    <a:pt x="7176" y="36586"/>
                  </a:cubicBezTo>
                  <a:cubicBezTo>
                    <a:pt x="5893" y="35223"/>
                    <a:pt x="4106" y="34445"/>
                    <a:pt x="2227" y="34445"/>
                  </a:cubicBezTo>
                  <a:cubicBezTo>
                    <a:pt x="2216" y="34445"/>
                    <a:pt x="2205" y="34445"/>
                    <a:pt x="2194" y="34445"/>
                  </a:cubicBezTo>
                  <a:lnTo>
                    <a:pt x="2212" y="34427"/>
                  </a:lnTo>
                  <a:cubicBezTo>
                    <a:pt x="1728" y="34427"/>
                    <a:pt x="1245" y="34481"/>
                    <a:pt x="770" y="34588"/>
                  </a:cubicBezTo>
                  <a:cubicBezTo>
                    <a:pt x="810" y="30429"/>
                    <a:pt x="3988" y="28348"/>
                    <a:pt x="7166" y="28348"/>
                  </a:cubicBezTo>
                  <a:close/>
                  <a:moveTo>
                    <a:pt x="30465" y="28364"/>
                  </a:moveTo>
                  <a:cubicBezTo>
                    <a:pt x="33638" y="28364"/>
                    <a:pt x="36811" y="30439"/>
                    <a:pt x="36854" y="34593"/>
                  </a:cubicBezTo>
                  <a:lnTo>
                    <a:pt x="36854" y="34593"/>
                  </a:lnTo>
                  <a:cubicBezTo>
                    <a:pt x="36384" y="34494"/>
                    <a:pt x="35912" y="34445"/>
                    <a:pt x="35443" y="34445"/>
                  </a:cubicBezTo>
                  <a:cubicBezTo>
                    <a:pt x="33580" y="34445"/>
                    <a:pt x="31775" y="35212"/>
                    <a:pt x="30483" y="36604"/>
                  </a:cubicBezTo>
                  <a:cubicBezTo>
                    <a:pt x="29201" y="35224"/>
                    <a:pt x="27409" y="34445"/>
                    <a:pt x="25528" y="34445"/>
                  </a:cubicBezTo>
                  <a:cubicBezTo>
                    <a:pt x="25044" y="34445"/>
                    <a:pt x="24560" y="34498"/>
                    <a:pt x="24085" y="34597"/>
                  </a:cubicBezTo>
                  <a:cubicBezTo>
                    <a:pt x="24116" y="30443"/>
                    <a:pt x="27290" y="28364"/>
                    <a:pt x="30465" y="28364"/>
                  </a:cubicBezTo>
                  <a:close/>
                  <a:moveTo>
                    <a:pt x="119327" y="34515"/>
                  </a:moveTo>
                  <a:cubicBezTo>
                    <a:pt x="121267" y="34515"/>
                    <a:pt x="123141" y="35318"/>
                    <a:pt x="124478" y="36765"/>
                  </a:cubicBezTo>
                  <a:cubicBezTo>
                    <a:pt x="124458" y="36765"/>
                    <a:pt x="124439" y="36765"/>
                    <a:pt x="124419" y="36765"/>
                  </a:cubicBezTo>
                  <a:cubicBezTo>
                    <a:pt x="122550" y="36765"/>
                    <a:pt x="120782" y="37604"/>
                    <a:pt x="119541" y="38907"/>
                  </a:cubicBezTo>
                  <a:cubicBezTo>
                    <a:pt x="119622" y="37312"/>
                    <a:pt x="119039" y="35816"/>
                    <a:pt x="118045" y="34633"/>
                  </a:cubicBezTo>
                  <a:cubicBezTo>
                    <a:pt x="118472" y="34554"/>
                    <a:pt x="118901" y="34515"/>
                    <a:pt x="119327" y="34515"/>
                  </a:cubicBezTo>
                  <a:close/>
                  <a:moveTo>
                    <a:pt x="129624" y="34515"/>
                  </a:moveTo>
                  <a:cubicBezTo>
                    <a:pt x="130049" y="34515"/>
                    <a:pt x="130477" y="34554"/>
                    <a:pt x="130903" y="34633"/>
                  </a:cubicBezTo>
                  <a:cubicBezTo>
                    <a:pt x="129908" y="35816"/>
                    <a:pt x="129326" y="37312"/>
                    <a:pt x="129415" y="38907"/>
                  </a:cubicBezTo>
                  <a:cubicBezTo>
                    <a:pt x="128165" y="37604"/>
                    <a:pt x="126397" y="36765"/>
                    <a:pt x="124537" y="36765"/>
                  </a:cubicBezTo>
                  <a:cubicBezTo>
                    <a:pt x="124517" y="36765"/>
                    <a:pt x="124498" y="36765"/>
                    <a:pt x="124478" y="36765"/>
                  </a:cubicBezTo>
                  <a:cubicBezTo>
                    <a:pt x="125815" y="35318"/>
                    <a:pt x="127689" y="34515"/>
                    <a:pt x="129624" y="34515"/>
                  </a:cubicBezTo>
                  <a:close/>
                  <a:moveTo>
                    <a:pt x="82770" y="34620"/>
                  </a:moveTo>
                  <a:cubicBezTo>
                    <a:pt x="83198" y="34620"/>
                    <a:pt x="83629" y="34660"/>
                    <a:pt x="84057" y="34740"/>
                  </a:cubicBezTo>
                  <a:cubicBezTo>
                    <a:pt x="83556" y="35341"/>
                    <a:pt x="83152" y="36031"/>
                    <a:pt x="82893" y="36765"/>
                  </a:cubicBezTo>
                  <a:lnTo>
                    <a:pt x="82875" y="36765"/>
                  </a:lnTo>
                  <a:cubicBezTo>
                    <a:pt x="82633" y="37473"/>
                    <a:pt x="82534" y="38208"/>
                    <a:pt x="82570" y="38952"/>
                  </a:cubicBezTo>
                  <a:cubicBezTo>
                    <a:pt x="81324" y="37644"/>
                    <a:pt x="79559" y="36810"/>
                    <a:pt x="77695" y="36810"/>
                  </a:cubicBezTo>
                  <a:cubicBezTo>
                    <a:pt x="79026" y="35399"/>
                    <a:pt x="80871" y="34620"/>
                    <a:pt x="82770" y="34620"/>
                  </a:cubicBezTo>
                  <a:close/>
                  <a:moveTo>
                    <a:pt x="95806" y="34620"/>
                  </a:moveTo>
                  <a:cubicBezTo>
                    <a:pt x="97710" y="34620"/>
                    <a:pt x="99556" y="35399"/>
                    <a:pt x="100894" y="36810"/>
                  </a:cubicBezTo>
                  <a:cubicBezTo>
                    <a:pt x="99021" y="36810"/>
                    <a:pt x="97256" y="37644"/>
                    <a:pt x="96011" y="38952"/>
                  </a:cubicBezTo>
                  <a:cubicBezTo>
                    <a:pt x="96047" y="38208"/>
                    <a:pt x="95948" y="37473"/>
                    <a:pt x="95706" y="36765"/>
                  </a:cubicBezTo>
                  <a:lnTo>
                    <a:pt x="95679" y="36765"/>
                  </a:lnTo>
                  <a:cubicBezTo>
                    <a:pt x="95419" y="36031"/>
                    <a:pt x="95025" y="35341"/>
                    <a:pt x="94514" y="34740"/>
                  </a:cubicBezTo>
                  <a:cubicBezTo>
                    <a:pt x="94944" y="34660"/>
                    <a:pt x="95377" y="34620"/>
                    <a:pt x="95806" y="34620"/>
                  </a:cubicBezTo>
                  <a:close/>
                  <a:moveTo>
                    <a:pt x="59142" y="34720"/>
                  </a:moveTo>
                  <a:cubicBezTo>
                    <a:pt x="59570" y="34720"/>
                    <a:pt x="60000" y="34759"/>
                    <a:pt x="60429" y="34839"/>
                  </a:cubicBezTo>
                  <a:cubicBezTo>
                    <a:pt x="59434" y="36022"/>
                    <a:pt x="58852" y="37518"/>
                    <a:pt x="58941" y="39113"/>
                  </a:cubicBezTo>
                  <a:cubicBezTo>
                    <a:pt x="57691" y="37810"/>
                    <a:pt x="55923" y="36971"/>
                    <a:pt x="54063" y="36971"/>
                  </a:cubicBezTo>
                  <a:cubicBezTo>
                    <a:pt x="54043" y="36971"/>
                    <a:pt x="54024" y="36971"/>
                    <a:pt x="54004" y="36972"/>
                  </a:cubicBezTo>
                  <a:cubicBezTo>
                    <a:pt x="53984" y="36971"/>
                    <a:pt x="53964" y="36971"/>
                    <a:pt x="53945" y="36971"/>
                  </a:cubicBezTo>
                  <a:cubicBezTo>
                    <a:pt x="52076" y="36971"/>
                    <a:pt x="50308" y="37810"/>
                    <a:pt x="49067" y="39113"/>
                  </a:cubicBezTo>
                  <a:cubicBezTo>
                    <a:pt x="49147" y="37518"/>
                    <a:pt x="48565" y="36022"/>
                    <a:pt x="47579" y="34839"/>
                  </a:cubicBezTo>
                  <a:cubicBezTo>
                    <a:pt x="48004" y="34760"/>
                    <a:pt x="48431" y="34721"/>
                    <a:pt x="48855" y="34721"/>
                  </a:cubicBezTo>
                  <a:cubicBezTo>
                    <a:pt x="50785" y="34721"/>
                    <a:pt x="52658" y="35523"/>
                    <a:pt x="53995" y="36963"/>
                  </a:cubicBezTo>
                  <a:lnTo>
                    <a:pt x="54004" y="36963"/>
                  </a:lnTo>
                  <a:cubicBezTo>
                    <a:pt x="55339" y="35517"/>
                    <a:pt x="57210" y="34720"/>
                    <a:pt x="59142" y="34720"/>
                  </a:cubicBezTo>
                  <a:close/>
                  <a:moveTo>
                    <a:pt x="12301" y="34821"/>
                  </a:moveTo>
                  <a:cubicBezTo>
                    <a:pt x="12724" y="34821"/>
                    <a:pt x="13150" y="34859"/>
                    <a:pt x="13574" y="34938"/>
                  </a:cubicBezTo>
                  <a:cubicBezTo>
                    <a:pt x="13063" y="35538"/>
                    <a:pt x="12669" y="36228"/>
                    <a:pt x="12409" y="36972"/>
                  </a:cubicBezTo>
                  <a:lnTo>
                    <a:pt x="12382" y="36972"/>
                  </a:lnTo>
                  <a:cubicBezTo>
                    <a:pt x="12141" y="37670"/>
                    <a:pt x="12042" y="38414"/>
                    <a:pt x="12087" y="39149"/>
                  </a:cubicBezTo>
                  <a:cubicBezTo>
                    <a:pt x="10841" y="37850"/>
                    <a:pt x="9076" y="37007"/>
                    <a:pt x="7212" y="37007"/>
                  </a:cubicBezTo>
                  <a:cubicBezTo>
                    <a:pt x="8547" y="35599"/>
                    <a:pt x="10392" y="34821"/>
                    <a:pt x="12301" y="34821"/>
                  </a:cubicBezTo>
                  <a:close/>
                  <a:moveTo>
                    <a:pt x="25305" y="34821"/>
                  </a:moveTo>
                  <a:cubicBezTo>
                    <a:pt x="27216" y="34821"/>
                    <a:pt x="29067" y="35599"/>
                    <a:pt x="30402" y="37007"/>
                  </a:cubicBezTo>
                  <a:cubicBezTo>
                    <a:pt x="28538" y="37007"/>
                    <a:pt x="26764" y="37841"/>
                    <a:pt x="25519" y="39149"/>
                  </a:cubicBezTo>
                  <a:cubicBezTo>
                    <a:pt x="25563" y="38414"/>
                    <a:pt x="25456" y="37670"/>
                    <a:pt x="25223" y="36972"/>
                  </a:cubicBezTo>
                  <a:lnTo>
                    <a:pt x="25196" y="36972"/>
                  </a:lnTo>
                  <a:cubicBezTo>
                    <a:pt x="24936" y="36228"/>
                    <a:pt x="24542" y="35538"/>
                    <a:pt x="24031" y="34938"/>
                  </a:cubicBezTo>
                  <a:cubicBezTo>
                    <a:pt x="24455" y="34859"/>
                    <a:pt x="24882" y="34821"/>
                    <a:pt x="25305" y="34821"/>
                  </a:cubicBezTo>
                  <a:close/>
                  <a:moveTo>
                    <a:pt x="106096" y="34617"/>
                  </a:moveTo>
                  <a:cubicBezTo>
                    <a:pt x="106559" y="34617"/>
                    <a:pt x="107026" y="34664"/>
                    <a:pt x="107489" y="34758"/>
                  </a:cubicBezTo>
                  <a:cubicBezTo>
                    <a:pt x="106495" y="35995"/>
                    <a:pt x="105948" y="37563"/>
                    <a:pt x="106127" y="39212"/>
                  </a:cubicBezTo>
                  <a:cubicBezTo>
                    <a:pt x="104873" y="37760"/>
                    <a:pt x="103000" y="36810"/>
                    <a:pt x="101011" y="36810"/>
                  </a:cubicBezTo>
                  <a:cubicBezTo>
                    <a:pt x="102344" y="35398"/>
                    <a:pt x="104192" y="34617"/>
                    <a:pt x="106096" y="34617"/>
                  </a:cubicBezTo>
                  <a:close/>
                  <a:moveTo>
                    <a:pt x="70794" y="30109"/>
                  </a:moveTo>
                  <a:cubicBezTo>
                    <a:pt x="71289" y="30109"/>
                    <a:pt x="71788" y="30161"/>
                    <a:pt x="72283" y="30269"/>
                  </a:cubicBezTo>
                  <a:cubicBezTo>
                    <a:pt x="71289" y="31524"/>
                    <a:pt x="70742" y="33110"/>
                    <a:pt x="70939" y="34785"/>
                  </a:cubicBezTo>
                  <a:lnTo>
                    <a:pt x="70957" y="34785"/>
                  </a:lnTo>
                  <a:cubicBezTo>
                    <a:pt x="71462" y="34672"/>
                    <a:pt x="71973" y="34617"/>
                    <a:pt x="72479" y="34617"/>
                  </a:cubicBezTo>
                  <a:cubicBezTo>
                    <a:pt x="74381" y="34617"/>
                    <a:pt x="76233" y="35395"/>
                    <a:pt x="77570" y="36810"/>
                  </a:cubicBezTo>
                  <a:cubicBezTo>
                    <a:pt x="75527" y="36810"/>
                    <a:pt x="73601" y="37814"/>
                    <a:pt x="72346" y="39337"/>
                  </a:cubicBezTo>
                  <a:cubicBezTo>
                    <a:pt x="72694" y="35639"/>
                    <a:pt x="69398" y="32366"/>
                    <a:pt x="65704" y="32366"/>
                  </a:cubicBezTo>
                  <a:cubicBezTo>
                    <a:pt x="65687" y="32366"/>
                    <a:pt x="65670" y="32366"/>
                    <a:pt x="65653" y="32366"/>
                  </a:cubicBezTo>
                  <a:lnTo>
                    <a:pt x="65653" y="32366"/>
                  </a:lnTo>
                  <a:cubicBezTo>
                    <a:pt x="66994" y="30911"/>
                    <a:pt x="68863" y="30109"/>
                    <a:pt x="70794" y="30109"/>
                  </a:cubicBezTo>
                  <a:close/>
                  <a:moveTo>
                    <a:pt x="35613" y="34809"/>
                  </a:moveTo>
                  <a:cubicBezTo>
                    <a:pt x="36073" y="34809"/>
                    <a:pt x="36537" y="34854"/>
                    <a:pt x="36997" y="34946"/>
                  </a:cubicBezTo>
                  <a:cubicBezTo>
                    <a:pt x="36013" y="36189"/>
                    <a:pt x="35458" y="37762"/>
                    <a:pt x="35634" y="39407"/>
                  </a:cubicBezTo>
                  <a:lnTo>
                    <a:pt x="35634" y="39407"/>
                  </a:lnTo>
                  <a:cubicBezTo>
                    <a:pt x="34388" y="37948"/>
                    <a:pt x="32507" y="36998"/>
                    <a:pt x="30519" y="36998"/>
                  </a:cubicBezTo>
                  <a:cubicBezTo>
                    <a:pt x="31861" y="35584"/>
                    <a:pt x="33709" y="34809"/>
                    <a:pt x="35613" y="34809"/>
                  </a:cubicBezTo>
                  <a:close/>
                  <a:moveTo>
                    <a:pt x="136132" y="32662"/>
                  </a:moveTo>
                  <a:cubicBezTo>
                    <a:pt x="139308" y="32662"/>
                    <a:pt x="142484" y="34740"/>
                    <a:pt x="142525" y="38898"/>
                  </a:cubicBezTo>
                  <a:cubicBezTo>
                    <a:pt x="142046" y="38793"/>
                    <a:pt x="141563" y="38742"/>
                    <a:pt x="141084" y="38742"/>
                  </a:cubicBezTo>
                  <a:cubicBezTo>
                    <a:pt x="139231" y="38742"/>
                    <a:pt x="137433" y="39508"/>
                    <a:pt x="136145" y="40896"/>
                  </a:cubicBezTo>
                  <a:cubicBezTo>
                    <a:pt x="134863" y="39525"/>
                    <a:pt x="133071" y="38737"/>
                    <a:pt x="131190" y="38737"/>
                  </a:cubicBezTo>
                  <a:cubicBezTo>
                    <a:pt x="130706" y="38737"/>
                    <a:pt x="130222" y="38791"/>
                    <a:pt x="129747" y="38898"/>
                  </a:cubicBezTo>
                  <a:cubicBezTo>
                    <a:pt x="129783" y="34740"/>
                    <a:pt x="132957" y="32662"/>
                    <a:pt x="136132" y="32662"/>
                  </a:cubicBezTo>
                  <a:close/>
                  <a:moveTo>
                    <a:pt x="112818" y="32662"/>
                  </a:moveTo>
                  <a:cubicBezTo>
                    <a:pt x="115995" y="32662"/>
                    <a:pt x="119174" y="34740"/>
                    <a:pt x="119218" y="38898"/>
                  </a:cubicBezTo>
                  <a:cubicBezTo>
                    <a:pt x="118738" y="38793"/>
                    <a:pt x="118254" y="38742"/>
                    <a:pt x="117774" y="38742"/>
                  </a:cubicBezTo>
                  <a:cubicBezTo>
                    <a:pt x="115916" y="38742"/>
                    <a:pt x="114117" y="39510"/>
                    <a:pt x="112821" y="40905"/>
                  </a:cubicBezTo>
                  <a:cubicBezTo>
                    <a:pt x="111548" y="39525"/>
                    <a:pt x="109756" y="38746"/>
                    <a:pt x="107874" y="38746"/>
                  </a:cubicBezTo>
                  <a:cubicBezTo>
                    <a:pt x="107391" y="38746"/>
                    <a:pt x="106907" y="38791"/>
                    <a:pt x="106432" y="38898"/>
                  </a:cubicBezTo>
                  <a:cubicBezTo>
                    <a:pt x="106468" y="34740"/>
                    <a:pt x="109642" y="32662"/>
                    <a:pt x="112818" y="32662"/>
                  </a:cubicBezTo>
                  <a:close/>
                  <a:moveTo>
                    <a:pt x="89290" y="32762"/>
                  </a:moveTo>
                  <a:cubicBezTo>
                    <a:pt x="91871" y="32762"/>
                    <a:pt x="94452" y="34136"/>
                    <a:pt x="95348" y="36882"/>
                  </a:cubicBezTo>
                  <a:lnTo>
                    <a:pt x="95375" y="36882"/>
                  </a:lnTo>
                  <a:cubicBezTo>
                    <a:pt x="95572" y="37545"/>
                    <a:pt x="95679" y="38235"/>
                    <a:pt x="95688" y="38934"/>
                  </a:cubicBezTo>
                  <a:cubicBezTo>
                    <a:pt x="95213" y="38832"/>
                    <a:pt x="94735" y="38782"/>
                    <a:pt x="94260" y="38782"/>
                  </a:cubicBezTo>
                  <a:cubicBezTo>
                    <a:pt x="92399" y="38782"/>
                    <a:pt x="90599" y="39549"/>
                    <a:pt x="89299" y="40941"/>
                  </a:cubicBezTo>
                  <a:cubicBezTo>
                    <a:pt x="88018" y="39561"/>
                    <a:pt x="86226" y="38782"/>
                    <a:pt x="84344" y="38782"/>
                  </a:cubicBezTo>
                  <a:cubicBezTo>
                    <a:pt x="83860" y="38782"/>
                    <a:pt x="83376" y="38835"/>
                    <a:pt x="82902" y="38934"/>
                  </a:cubicBezTo>
                  <a:cubicBezTo>
                    <a:pt x="82902" y="38235"/>
                    <a:pt x="83009" y="37545"/>
                    <a:pt x="83215" y="36882"/>
                  </a:cubicBezTo>
                  <a:lnTo>
                    <a:pt x="83233" y="36882"/>
                  </a:lnTo>
                  <a:cubicBezTo>
                    <a:pt x="84129" y="34136"/>
                    <a:pt x="86710" y="32762"/>
                    <a:pt x="89290" y="32762"/>
                  </a:cubicBezTo>
                  <a:close/>
                  <a:moveTo>
                    <a:pt x="42338" y="32863"/>
                  </a:moveTo>
                  <a:cubicBezTo>
                    <a:pt x="45512" y="32863"/>
                    <a:pt x="48684" y="34938"/>
                    <a:pt x="48726" y="39091"/>
                  </a:cubicBezTo>
                  <a:lnTo>
                    <a:pt x="48726" y="39091"/>
                  </a:lnTo>
                  <a:cubicBezTo>
                    <a:pt x="48257" y="38992"/>
                    <a:pt x="47785" y="38943"/>
                    <a:pt x="47316" y="38943"/>
                  </a:cubicBezTo>
                  <a:cubicBezTo>
                    <a:pt x="45455" y="38943"/>
                    <a:pt x="43655" y="39710"/>
                    <a:pt x="42355" y="41102"/>
                  </a:cubicBezTo>
                  <a:cubicBezTo>
                    <a:pt x="41081" y="39730"/>
                    <a:pt x="39293" y="38952"/>
                    <a:pt x="37414" y="38952"/>
                  </a:cubicBezTo>
                  <a:cubicBezTo>
                    <a:pt x="37404" y="38952"/>
                    <a:pt x="37393" y="38952"/>
                    <a:pt x="37382" y="38952"/>
                  </a:cubicBezTo>
                  <a:cubicBezTo>
                    <a:pt x="36898" y="38952"/>
                    <a:pt x="36415" y="38997"/>
                    <a:pt x="35940" y="39104"/>
                  </a:cubicBezTo>
                  <a:cubicBezTo>
                    <a:pt x="35980" y="34944"/>
                    <a:pt x="39160" y="32863"/>
                    <a:pt x="42338" y="32863"/>
                  </a:cubicBezTo>
                  <a:close/>
                  <a:moveTo>
                    <a:pt x="65648" y="32868"/>
                  </a:moveTo>
                  <a:cubicBezTo>
                    <a:pt x="68825" y="32868"/>
                    <a:pt x="72001" y="34946"/>
                    <a:pt x="72041" y="39104"/>
                  </a:cubicBezTo>
                  <a:cubicBezTo>
                    <a:pt x="71563" y="38999"/>
                    <a:pt x="71081" y="38948"/>
                    <a:pt x="70602" y="38948"/>
                  </a:cubicBezTo>
                  <a:cubicBezTo>
                    <a:pt x="68748" y="38948"/>
                    <a:pt x="66949" y="39716"/>
                    <a:pt x="65653" y="41111"/>
                  </a:cubicBezTo>
                  <a:cubicBezTo>
                    <a:pt x="64371" y="39731"/>
                    <a:pt x="62579" y="38952"/>
                    <a:pt x="60697" y="38952"/>
                  </a:cubicBezTo>
                  <a:cubicBezTo>
                    <a:pt x="60214" y="38952"/>
                    <a:pt x="59730" y="38997"/>
                    <a:pt x="59255" y="39104"/>
                  </a:cubicBezTo>
                  <a:cubicBezTo>
                    <a:pt x="59295" y="34946"/>
                    <a:pt x="62472" y="32868"/>
                    <a:pt x="65648" y="32868"/>
                  </a:cubicBezTo>
                  <a:close/>
                  <a:moveTo>
                    <a:pt x="18803" y="32968"/>
                  </a:moveTo>
                  <a:cubicBezTo>
                    <a:pt x="21386" y="32968"/>
                    <a:pt x="23968" y="34342"/>
                    <a:pt x="24864" y="37088"/>
                  </a:cubicBezTo>
                  <a:lnTo>
                    <a:pt x="24882" y="37088"/>
                  </a:lnTo>
                  <a:cubicBezTo>
                    <a:pt x="25088" y="37751"/>
                    <a:pt x="25196" y="38441"/>
                    <a:pt x="25196" y="39140"/>
                  </a:cubicBezTo>
                  <a:cubicBezTo>
                    <a:pt x="24723" y="39038"/>
                    <a:pt x="24246" y="38988"/>
                    <a:pt x="23772" y="38988"/>
                  </a:cubicBezTo>
                  <a:cubicBezTo>
                    <a:pt x="21913" y="38988"/>
                    <a:pt x="20107" y="39755"/>
                    <a:pt x="18807" y="41147"/>
                  </a:cubicBezTo>
                  <a:cubicBezTo>
                    <a:pt x="17526" y="39767"/>
                    <a:pt x="15734" y="38988"/>
                    <a:pt x="13852" y="38988"/>
                  </a:cubicBezTo>
                  <a:cubicBezTo>
                    <a:pt x="13368" y="38988"/>
                    <a:pt x="12884" y="39041"/>
                    <a:pt x="12409" y="39140"/>
                  </a:cubicBezTo>
                  <a:cubicBezTo>
                    <a:pt x="12409" y="38441"/>
                    <a:pt x="12517" y="37751"/>
                    <a:pt x="12723" y="37088"/>
                  </a:cubicBezTo>
                  <a:lnTo>
                    <a:pt x="12741" y="37088"/>
                  </a:lnTo>
                  <a:cubicBezTo>
                    <a:pt x="13637" y="34342"/>
                    <a:pt x="16220" y="32968"/>
                    <a:pt x="18803" y="32968"/>
                  </a:cubicBezTo>
                  <a:close/>
                  <a:moveTo>
                    <a:pt x="117968" y="39112"/>
                  </a:moveTo>
                  <a:cubicBezTo>
                    <a:pt x="118392" y="39112"/>
                    <a:pt x="118820" y="39151"/>
                    <a:pt x="119245" y="39230"/>
                  </a:cubicBezTo>
                  <a:cubicBezTo>
                    <a:pt x="118726" y="39848"/>
                    <a:pt x="118322" y="40565"/>
                    <a:pt x="118063" y="41326"/>
                  </a:cubicBezTo>
                  <a:lnTo>
                    <a:pt x="118063" y="41317"/>
                  </a:lnTo>
                  <a:lnTo>
                    <a:pt x="118054" y="41344"/>
                  </a:lnTo>
                  <a:cubicBezTo>
                    <a:pt x="118054" y="41353"/>
                    <a:pt x="118045" y="41362"/>
                    <a:pt x="118036" y="41380"/>
                  </a:cubicBezTo>
                  <a:cubicBezTo>
                    <a:pt x="117812" y="42061"/>
                    <a:pt x="117713" y="42787"/>
                    <a:pt x="117758" y="43504"/>
                  </a:cubicBezTo>
                  <a:cubicBezTo>
                    <a:pt x="116508" y="42200"/>
                    <a:pt x="114748" y="41362"/>
                    <a:pt x="112888" y="41362"/>
                  </a:cubicBezTo>
                  <a:cubicBezTo>
                    <a:pt x="112869" y="41362"/>
                    <a:pt x="112849" y="41362"/>
                    <a:pt x="112830" y="41362"/>
                  </a:cubicBezTo>
                  <a:cubicBezTo>
                    <a:pt x="114167" y="39915"/>
                    <a:pt x="116034" y="39112"/>
                    <a:pt x="117968" y="39112"/>
                  </a:cubicBezTo>
                  <a:close/>
                  <a:moveTo>
                    <a:pt x="130986" y="39112"/>
                  </a:moveTo>
                  <a:cubicBezTo>
                    <a:pt x="132916" y="39112"/>
                    <a:pt x="134791" y="39915"/>
                    <a:pt x="136136" y="41362"/>
                  </a:cubicBezTo>
                  <a:cubicBezTo>
                    <a:pt x="136116" y="41362"/>
                    <a:pt x="136096" y="41362"/>
                    <a:pt x="136077" y="41362"/>
                  </a:cubicBezTo>
                  <a:cubicBezTo>
                    <a:pt x="134208" y="41362"/>
                    <a:pt x="132440" y="42200"/>
                    <a:pt x="131199" y="43504"/>
                  </a:cubicBezTo>
                  <a:cubicBezTo>
                    <a:pt x="131234" y="42787"/>
                    <a:pt x="131136" y="42070"/>
                    <a:pt x="130912" y="41389"/>
                  </a:cubicBezTo>
                  <a:lnTo>
                    <a:pt x="130912" y="41380"/>
                  </a:lnTo>
                  <a:cubicBezTo>
                    <a:pt x="130912" y="41371"/>
                    <a:pt x="130903" y="41362"/>
                    <a:pt x="130903" y="41344"/>
                  </a:cubicBezTo>
                  <a:cubicBezTo>
                    <a:pt x="130894" y="41335"/>
                    <a:pt x="130903" y="41335"/>
                    <a:pt x="130894" y="41326"/>
                  </a:cubicBezTo>
                  <a:cubicBezTo>
                    <a:pt x="130625" y="40556"/>
                    <a:pt x="130231" y="39848"/>
                    <a:pt x="129711" y="39230"/>
                  </a:cubicBezTo>
                  <a:cubicBezTo>
                    <a:pt x="130135" y="39151"/>
                    <a:pt x="130562" y="39112"/>
                    <a:pt x="130986" y="39112"/>
                  </a:cubicBezTo>
                  <a:close/>
                  <a:moveTo>
                    <a:pt x="84143" y="39166"/>
                  </a:moveTo>
                  <a:cubicBezTo>
                    <a:pt x="86077" y="39166"/>
                    <a:pt x="87946" y="39968"/>
                    <a:pt x="89290" y="41416"/>
                  </a:cubicBezTo>
                  <a:cubicBezTo>
                    <a:pt x="89271" y="41416"/>
                    <a:pt x="89251" y="41416"/>
                    <a:pt x="89231" y="41416"/>
                  </a:cubicBezTo>
                  <a:cubicBezTo>
                    <a:pt x="87362" y="41416"/>
                    <a:pt x="85595" y="42254"/>
                    <a:pt x="84353" y="43557"/>
                  </a:cubicBezTo>
                  <a:cubicBezTo>
                    <a:pt x="84434" y="41963"/>
                    <a:pt x="83851" y="40457"/>
                    <a:pt x="82866" y="39283"/>
                  </a:cubicBezTo>
                  <a:cubicBezTo>
                    <a:pt x="83291" y="39204"/>
                    <a:pt x="83719" y="39166"/>
                    <a:pt x="84143" y="39166"/>
                  </a:cubicBezTo>
                  <a:close/>
                  <a:moveTo>
                    <a:pt x="94430" y="39165"/>
                  </a:moveTo>
                  <a:cubicBezTo>
                    <a:pt x="94857" y="39165"/>
                    <a:pt x="95287" y="39204"/>
                    <a:pt x="95715" y="39283"/>
                  </a:cubicBezTo>
                  <a:cubicBezTo>
                    <a:pt x="94720" y="40466"/>
                    <a:pt x="94138" y="41963"/>
                    <a:pt x="94228" y="43557"/>
                  </a:cubicBezTo>
                  <a:cubicBezTo>
                    <a:pt x="92977" y="42254"/>
                    <a:pt x="91218" y="41416"/>
                    <a:pt x="89350" y="41416"/>
                  </a:cubicBezTo>
                  <a:cubicBezTo>
                    <a:pt x="89330" y="41416"/>
                    <a:pt x="89310" y="41416"/>
                    <a:pt x="89290" y="41416"/>
                  </a:cubicBezTo>
                  <a:cubicBezTo>
                    <a:pt x="90626" y="39963"/>
                    <a:pt x="92497" y="39165"/>
                    <a:pt x="94430" y="39165"/>
                  </a:cubicBezTo>
                  <a:close/>
                  <a:moveTo>
                    <a:pt x="47493" y="39318"/>
                  </a:moveTo>
                  <a:cubicBezTo>
                    <a:pt x="47917" y="39318"/>
                    <a:pt x="48345" y="39357"/>
                    <a:pt x="48771" y="39436"/>
                  </a:cubicBezTo>
                  <a:cubicBezTo>
                    <a:pt x="48242" y="40054"/>
                    <a:pt x="47839" y="40762"/>
                    <a:pt x="47579" y="41523"/>
                  </a:cubicBezTo>
                  <a:cubicBezTo>
                    <a:pt x="47579" y="41532"/>
                    <a:pt x="47579" y="41532"/>
                    <a:pt x="47579" y="41541"/>
                  </a:cubicBezTo>
                  <a:lnTo>
                    <a:pt x="47561" y="41586"/>
                  </a:lnTo>
                  <a:cubicBezTo>
                    <a:pt x="47337" y="42267"/>
                    <a:pt x="47239" y="42984"/>
                    <a:pt x="47275" y="43710"/>
                  </a:cubicBezTo>
                  <a:cubicBezTo>
                    <a:pt x="46033" y="42406"/>
                    <a:pt x="44274" y="41568"/>
                    <a:pt x="42406" y="41568"/>
                  </a:cubicBezTo>
                  <a:cubicBezTo>
                    <a:pt x="42386" y="41568"/>
                    <a:pt x="42366" y="41568"/>
                    <a:pt x="42346" y="41568"/>
                  </a:cubicBezTo>
                  <a:cubicBezTo>
                    <a:pt x="43684" y="40121"/>
                    <a:pt x="45557" y="39318"/>
                    <a:pt x="47493" y="39318"/>
                  </a:cubicBezTo>
                  <a:close/>
                  <a:moveTo>
                    <a:pt x="60506" y="39318"/>
                  </a:moveTo>
                  <a:cubicBezTo>
                    <a:pt x="62442" y="39318"/>
                    <a:pt x="64315" y="40121"/>
                    <a:pt x="65653" y="41568"/>
                  </a:cubicBezTo>
                  <a:cubicBezTo>
                    <a:pt x="65633" y="41568"/>
                    <a:pt x="65613" y="41568"/>
                    <a:pt x="65593" y="41568"/>
                  </a:cubicBezTo>
                  <a:cubicBezTo>
                    <a:pt x="63724" y="41568"/>
                    <a:pt x="61965" y="42398"/>
                    <a:pt x="60715" y="43710"/>
                  </a:cubicBezTo>
                  <a:cubicBezTo>
                    <a:pt x="60751" y="42984"/>
                    <a:pt x="60662" y="42267"/>
                    <a:pt x="60438" y="41586"/>
                  </a:cubicBezTo>
                  <a:cubicBezTo>
                    <a:pt x="60438" y="41577"/>
                    <a:pt x="60429" y="41559"/>
                    <a:pt x="60420" y="41550"/>
                  </a:cubicBezTo>
                  <a:cubicBezTo>
                    <a:pt x="60420" y="41541"/>
                    <a:pt x="60420" y="41532"/>
                    <a:pt x="60411" y="41532"/>
                  </a:cubicBezTo>
                  <a:cubicBezTo>
                    <a:pt x="60151" y="40762"/>
                    <a:pt x="59748" y="40054"/>
                    <a:pt x="59228" y="39436"/>
                  </a:cubicBezTo>
                  <a:cubicBezTo>
                    <a:pt x="59654" y="39357"/>
                    <a:pt x="60082" y="39318"/>
                    <a:pt x="60506" y="39318"/>
                  </a:cubicBezTo>
                  <a:close/>
                  <a:moveTo>
                    <a:pt x="23963" y="39353"/>
                  </a:moveTo>
                  <a:cubicBezTo>
                    <a:pt x="24391" y="39353"/>
                    <a:pt x="24821" y="39392"/>
                    <a:pt x="25250" y="39472"/>
                  </a:cubicBezTo>
                  <a:cubicBezTo>
                    <a:pt x="24255" y="40654"/>
                    <a:pt x="23673" y="42151"/>
                    <a:pt x="23753" y="43746"/>
                  </a:cubicBezTo>
                  <a:cubicBezTo>
                    <a:pt x="22512" y="42442"/>
                    <a:pt x="20744" y="41604"/>
                    <a:pt x="18884" y="41604"/>
                  </a:cubicBezTo>
                  <a:cubicBezTo>
                    <a:pt x="18864" y="41604"/>
                    <a:pt x="18845" y="41604"/>
                    <a:pt x="18825" y="41604"/>
                  </a:cubicBezTo>
                  <a:cubicBezTo>
                    <a:pt x="18805" y="41604"/>
                    <a:pt x="18786" y="41604"/>
                    <a:pt x="18766" y="41604"/>
                  </a:cubicBezTo>
                  <a:cubicBezTo>
                    <a:pt x="16897" y="41604"/>
                    <a:pt x="15129" y="42442"/>
                    <a:pt x="13888" y="43746"/>
                  </a:cubicBezTo>
                  <a:cubicBezTo>
                    <a:pt x="13951" y="42160"/>
                    <a:pt x="13368" y="40663"/>
                    <a:pt x="12382" y="39480"/>
                  </a:cubicBezTo>
                  <a:lnTo>
                    <a:pt x="12391" y="39472"/>
                  </a:lnTo>
                  <a:cubicBezTo>
                    <a:pt x="12820" y="39392"/>
                    <a:pt x="13250" y="39353"/>
                    <a:pt x="13678" y="39353"/>
                  </a:cubicBezTo>
                  <a:cubicBezTo>
                    <a:pt x="15611" y="39353"/>
                    <a:pt x="17482" y="40150"/>
                    <a:pt x="18825" y="41595"/>
                  </a:cubicBezTo>
                  <a:cubicBezTo>
                    <a:pt x="20161" y="40150"/>
                    <a:pt x="22031" y="39353"/>
                    <a:pt x="23963" y="39353"/>
                  </a:cubicBezTo>
                  <a:close/>
                  <a:moveTo>
                    <a:pt x="107663" y="39105"/>
                  </a:moveTo>
                  <a:cubicBezTo>
                    <a:pt x="109597" y="39105"/>
                    <a:pt x="111471" y="39906"/>
                    <a:pt x="112812" y="41353"/>
                  </a:cubicBezTo>
                  <a:cubicBezTo>
                    <a:pt x="112793" y="41353"/>
                    <a:pt x="112774" y="41353"/>
                    <a:pt x="112756" y="41353"/>
                  </a:cubicBezTo>
                  <a:cubicBezTo>
                    <a:pt x="110769" y="41353"/>
                    <a:pt x="108902" y="42299"/>
                    <a:pt x="107650" y="43755"/>
                  </a:cubicBezTo>
                  <a:lnTo>
                    <a:pt x="107650" y="43755"/>
                  </a:lnTo>
                  <a:cubicBezTo>
                    <a:pt x="107803" y="42088"/>
                    <a:pt x="107211" y="40511"/>
                    <a:pt x="106172" y="39274"/>
                  </a:cubicBezTo>
                  <a:lnTo>
                    <a:pt x="106172" y="39265"/>
                  </a:lnTo>
                  <a:cubicBezTo>
                    <a:pt x="106668" y="39158"/>
                    <a:pt x="107167" y="39105"/>
                    <a:pt x="107663" y="39105"/>
                  </a:cubicBezTo>
                  <a:close/>
                  <a:moveTo>
                    <a:pt x="37187" y="39310"/>
                  </a:moveTo>
                  <a:cubicBezTo>
                    <a:pt x="39118" y="39310"/>
                    <a:pt x="40989" y="40106"/>
                    <a:pt x="42328" y="41559"/>
                  </a:cubicBezTo>
                  <a:cubicBezTo>
                    <a:pt x="42310" y="41559"/>
                    <a:pt x="42291" y="41559"/>
                    <a:pt x="42273" y="41559"/>
                  </a:cubicBezTo>
                  <a:cubicBezTo>
                    <a:pt x="40286" y="41559"/>
                    <a:pt x="38419" y="42505"/>
                    <a:pt x="37167" y="43952"/>
                  </a:cubicBezTo>
                  <a:cubicBezTo>
                    <a:pt x="37320" y="42294"/>
                    <a:pt x="36728" y="40708"/>
                    <a:pt x="35689" y="39480"/>
                  </a:cubicBezTo>
                  <a:lnTo>
                    <a:pt x="35689" y="39472"/>
                  </a:lnTo>
                  <a:cubicBezTo>
                    <a:pt x="36187" y="39363"/>
                    <a:pt x="36689" y="39310"/>
                    <a:pt x="37187" y="39310"/>
                  </a:cubicBezTo>
                  <a:close/>
                  <a:moveTo>
                    <a:pt x="124475" y="37261"/>
                  </a:moveTo>
                  <a:cubicBezTo>
                    <a:pt x="127048" y="37261"/>
                    <a:pt x="129621" y="38627"/>
                    <a:pt x="130527" y="41362"/>
                  </a:cubicBezTo>
                  <a:cubicBezTo>
                    <a:pt x="130751" y="42043"/>
                    <a:pt x="130867" y="42760"/>
                    <a:pt x="130867" y="43486"/>
                  </a:cubicBezTo>
                  <a:cubicBezTo>
                    <a:pt x="130392" y="43384"/>
                    <a:pt x="129914" y="43334"/>
                    <a:pt x="129439" y="43334"/>
                  </a:cubicBezTo>
                  <a:cubicBezTo>
                    <a:pt x="127578" y="43334"/>
                    <a:pt x="125778" y="44101"/>
                    <a:pt x="124478" y="45493"/>
                  </a:cubicBezTo>
                  <a:cubicBezTo>
                    <a:pt x="123206" y="44113"/>
                    <a:pt x="121405" y="43333"/>
                    <a:pt x="119532" y="43333"/>
                  </a:cubicBezTo>
                  <a:cubicBezTo>
                    <a:pt x="119039" y="43333"/>
                    <a:pt x="118555" y="43387"/>
                    <a:pt x="118089" y="43486"/>
                  </a:cubicBezTo>
                  <a:cubicBezTo>
                    <a:pt x="118089" y="42760"/>
                    <a:pt x="118197" y="42034"/>
                    <a:pt x="118430" y="41344"/>
                  </a:cubicBezTo>
                  <a:cubicBezTo>
                    <a:pt x="119339" y="38623"/>
                    <a:pt x="121907" y="37261"/>
                    <a:pt x="124475" y="37261"/>
                  </a:cubicBezTo>
                  <a:close/>
                  <a:moveTo>
                    <a:pt x="77632" y="37306"/>
                  </a:moveTo>
                  <a:cubicBezTo>
                    <a:pt x="80806" y="37306"/>
                    <a:pt x="83980" y="39382"/>
                    <a:pt x="84022" y="43538"/>
                  </a:cubicBezTo>
                  <a:lnTo>
                    <a:pt x="84022" y="43538"/>
                  </a:lnTo>
                  <a:cubicBezTo>
                    <a:pt x="83549" y="43437"/>
                    <a:pt x="83074" y="43388"/>
                    <a:pt x="82603" y="43388"/>
                  </a:cubicBezTo>
                  <a:cubicBezTo>
                    <a:pt x="80742" y="43388"/>
                    <a:pt x="78941" y="44154"/>
                    <a:pt x="77642" y="45547"/>
                  </a:cubicBezTo>
                  <a:cubicBezTo>
                    <a:pt x="76360" y="44167"/>
                    <a:pt x="74568" y="43387"/>
                    <a:pt x="72687" y="43387"/>
                  </a:cubicBezTo>
                  <a:cubicBezTo>
                    <a:pt x="72203" y="43387"/>
                    <a:pt x="71719" y="43441"/>
                    <a:pt x="71244" y="43540"/>
                  </a:cubicBezTo>
                  <a:cubicBezTo>
                    <a:pt x="71280" y="39385"/>
                    <a:pt x="74456" y="37306"/>
                    <a:pt x="77632" y="37306"/>
                  </a:cubicBezTo>
                  <a:close/>
                  <a:moveTo>
                    <a:pt x="100947" y="37306"/>
                  </a:moveTo>
                  <a:cubicBezTo>
                    <a:pt x="104122" y="37306"/>
                    <a:pt x="107296" y="39383"/>
                    <a:pt x="107337" y="43540"/>
                  </a:cubicBezTo>
                  <a:cubicBezTo>
                    <a:pt x="106864" y="43438"/>
                    <a:pt x="106386" y="43388"/>
                    <a:pt x="105913" y="43388"/>
                  </a:cubicBezTo>
                  <a:cubicBezTo>
                    <a:pt x="104054" y="43388"/>
                    <a:pt x="102249" y="44154"/>
                    <a:pt x="100957" y="45547"/>
                  </a:cubicBezTo>
                  <a:cubicBezTo>
                    <a:pt x="99676" y="44167"/>
                    <a:pt x="97883" y="43387"/>
                    <a:pt x="96002" y="43387"/>
                  </a:cubicBezTo>
                  <a:cubicBezTo>
                    <a:pt x="95518" y="43387"/>
                    <a:pt x="95034" y="43441"/>
                    <a:pt x="94559" y="43540"/>
                  </a:cubicBezTo>
                  <a:cubicBezTo>
                    <a:pt x="94595" y="39385"/>
                    <a:pt x="97771" y="37306"/>
                    <a:pt x="100947" y="37306"/>
                  </a:cubicBezTo>
                  <a:close/>
                  <a:moveTo>
                    <a:pt x="54009" y="37465"/>
                  </a:moveTo>
                  <a:cubicBezTo>
                    <a:pt x="56582" y="37465"/>
                    <a:pt x="59156" y="38830"/>
                    <a:pt x="60061" y="41559"/>
                  </a:cubicBezTo>
                  <a:cubicBezTo>
                    <a:pt x="60285" y="42249"/>
                    <a:pt x="60393" y="42966"/>
                    <a:pt x="60393" y="43692"/>
                  </a:cubicBezTo>
                  <a:cubicBezTo>
                    <a:pt x="59920" y="43590"/>
                    <a:pt x="59442" y="43540"/>
                    <a:pt x="58969" y="43540"/>
                  </a:cubicBezTo>
                  <a:cubicBezTo>
                    <a:pt x="57110" y="43540"/>
                    <a:pt x="55305" y="44307"/>
                    <a:pt x="54013" y="45699"/>
                  </a:cubicBezTo>
                  <a:cubicBezTo>
                    <a:pt x="52739" y="44318"/>
                    <a:pt x="50951" y="43539"/>
                    <a:pt x="49072" y="43539"/>
                  </a:cubicBezTo>
                  <a:cubicBezTo>
                    <a:pt x="49061" y="43539"/>
                    <a:pt x="49051" y="43540"/>
                    <a:pt x="49040" y="43540"/>
                  </a:cubicBezTo>
                  <a:cubicBezTo>
                    <a:pt x="48556" y="43540"/>
                    <a:pt x="48072" y="43593"/>
                    <a:pt x="47597" y="43692"/>
                  </a:cubicBezTo>
                  <a:cubicBezTo>
                    <a:pt x="47597" y="42966"/>
                    <a:pt x="47714" y="42249"/>
                    <a:pt x="47938" y="41559"/>
                  </a:cubicBezTo>
                  <a:lnTo>
                    <a:pt x="47956" y="41550"/>
                  </a:lnTo>
                  <a:cubicBezTo>
                    <a:pt x="48865" y="38827"/>
                    <a:pt x="51437" y="37465"/>
                    <a:pt x="54009" y="37465"/>
                  </a:cubicBezTo>
                  <a:close/>
                  <a:moveTo>
                    <a:pt x="7163" y="37500"/>
                  </a:moveTo>
                  <a:cubicBezTo>
                    <a:pt x="10339" y="37500"/>
                    <a:pt x="13516" y="39579"/>
                    <a:pt x="13556" y="43737"/>
                  </a:cubicBezTo>
                  <a:cubicBezTo>
                    <a:pt x="13079" y="43632"/>
                    <a:pt x="12598" y="43582"/>
                    <a:pt x="12120" y="43582"/>
                  </a:cubicBezTo>
                  <a:cubicBezTo>
                    <a:pt x="10263" y="43582"/>
                    <a:pt x="8460" y="44350"/>
                    <a:pt x="7163" y="45739"/>
                  </a:cubicBezTo>
                  <a:lnTo>
                    <a:pt x="7163" y="45739"/>
                  </a:lnTo>
                  <a:cubicBezTo>
                    <a:pt x="5882" y="44362"/>
                    <a:pt x="4092" y="43584"/>
                    <a:pt x="2212" y="43584"/>
                  </a:cubicBezTo>
                  <a:cubicBezTo>
                    <a:pt x="1728" y="43584"/>
                    <a:pt x="1245" y="43638"/>
                    <a:pt x="770" y="43737"/>
                  </a:cubicBezTo>
                  <a:cubicBezTo>
                    <a:pt x="810" y="39579"/>
                    <a:pt x="3987" y="37500"/>
                    <a:pt x="7163" y="37500"/>
                  </a:cubicBezTo>
                  <a:close/>
                  <a:moveTo>
                    <a:pt x="30463" y="37509"/>
                  </a:moveTo>
                  <a:cubicBezTo>
                    <a:pt x="33636" y="37509"/>
                    <a:pt x="36811" y="39587"/>
                    <a:pt x="36854" y="43742"/>
                  </a:cubicBezTo>
                  <a:lnTo>
                    <a:pt x="36854" y="43742"/>
                  </a:lnTo>
                  <a:cubicBezTo>
                    <a:pt x="36384" y="43642"/>
                    <a:pt x="35912" y="43594"/>
                    <a:pt x="35443" y="43594"/>
                  </a:cubicBezTo>
                  <a:cubicBezTo>
                    <a:pt x="33580" y="43594"/>
                    <a:pt x="31775" y="44360"/>
                    <a:pt x="30483" y="45753"/>
                  </a:cubicBezTo>
                  <a:cubicBezTo>
                    <a:pt x="29201" y="44373"/>
                    <a:pt x="27409" y="43593"/>
                    <a:pt x="25528" y="43593"/>
                  </a:cubicBezTo>
                  <a:cubicBezTo>
                    <a:pt x="25044" y="43593"/>
                    <a:pt x="24560" y="43638"/>
                    <a:pt x="24085" y="43746"/>
                  </a:cubicBezTo>
                  <a:cubicBezTo>
                    <a:pt x="24116" y="39588"/>
                    <a:pt x="27288" y="37509"/>
                    <a:pt x="30463" y="37509"/>
                  </a:cubicBezTo>
                  <a:close/>
                  <a:moveTo>
                    <a:pt x="119327" y="43718"/>
                  </a:moveTo>
                  <a:cubicBezTo>
                    <a:pt x="121267" y="43718"/>
                    <a:pt x="123141" y="44520"/>
                    <a:pt x="124478" y="45968"/>
                  </a:cubicBezTo>
                  <a:cubicBezTo>
                    <a:pt x="124458" y="45968"/>
                    <a:pt x="124439" y="45968"/>
                    <a:pt x="124419" y="45968"/>
                  </a:cubicBezTo>
                  <a:cubicBezTo>
                    <a:pt x="122550" y="45968"/>
                    <a:pt x="120782" y="46806"/>
                    <a:pt x="119541" y="48109"/>
                  </a:cubicBezTo>
                  <a:cubicBezTo>
                    <a:pt x="119622" y="46514"/>
                    <a:pt x="119039" y="45018"/>
                    <a:pt x="118045" y="43835"/>
                  </a:cubicBezTo>
                  <a:cubicBezTo>
                    <a:pt x="118472" y="43756"/>
                    <a:pt x="118901" y="43718"/>
                    <a:pt x="119327" y="43718"/>
                  </a:cubicBezTo>
                  <a:close/>
                  <a:moveTo>
                    <a:pt x="129624" y="43718"/>
                  </a:moveTo>
                  <a:cubicBezTo>
                    <a:pt x="130049" y="43718"/>
                    <a:pt x="130477" y="43756"/>
                    <a:pt x="130903" y="43835"/>
                  </a:cubicBezTo>
                  <a:cubicBezTo>
                    <a:pt x="129908" y="45018"/>
                    <a:pt x="129326" y="46523"/>
                    <a:pt x="129415" y="48109"/>
                  </a:cubicBezTo>
                  <a:cubicBezTo>
                    <a:pt x="128165" y="46806"/>
                    <a:pt x="126397" y="45968"/>
                    <a:pt x="124537" y="45968"/>
                  </a:cubicBezTo>
                  <a:cubicBezTo>
                    <a:pt x="124517" y="45968"/>
                    <a:pt x="124498" y="45968"/>
                    <a:pt x="124478" y="45968"/>
                  </a:cubicBezTo>
                  <a:cubicBezTo>
                    <a:pt x="125815" y="44520"/>
                    <a:pt x="127689" y="43718"/>
                    <a:pt x="129624" y="43718"/>
                  </a:cubicBezTo>
                  <a:close/>
                  <a:moveTo>
                    <a:pt x="82779" y="43762"/>
                  </a:moveTo>
                  <a:cubicBezTo>
                    <a:pt x="83204" y="43762"/>
                    <a:pt x="83632" y="43801"/>
                    <a:pt x="84057" y="43880"/>
                  </a:cubicBezTo>
                  <a:cubicBezTo>
                    <a:pt x="83063" y="45063"/>
                    <a:pt x="82480" y="46559"/>
                    <a:pt x="82561" y="48154"/>
                  </a:cubicBezTo>
                  <a:cubicBezTo>
                    <a:pt x="81320" y="46851"/>
                    <a:pt x="79552" y="46012"/>
                    <a:pt x="77683" y="46012"/>
                  </a:cubicBezTo>
                  <a:cubicBezTo>
                    <a:pt x="77666" y="46012"/>
                    <a:pt x="77650" y="46012"/>
                    <a:pt x="77633" y="46013"/>
                  </a:cubicBezTo>
                  <a:lnTo>
                    <a:pt x="77633" y="46013"/>
                  </a:lnTo>
                  <a:cubicBezTo>
                    <a:pt x="78970" y="44565"/>
                    <a:pt x="80844" y="43762"/>
                    <a:pt x="82779" y="43762"/>
                  </a:cubicBezTo>
                  <a:close/>
                  <a:moveTo>
                    <a:pt x="59124" y="43911"/>
                  </a:moveTo>
                  <a:cubicBezTo>
                    <a:pt x="59554" y="43911"/>
                    <a:pt x="59988" y="43951"/>
                    <a:pt x="60420" y="44032"/>
                  </a:cubicBezTo>
                  <a:cubicBezTo>
                    <a:pt x="59425" y="45224"/>
                    <a:pt x="58843" y="46721"/>
                    <a:pt x="58932" y="48316"/>
                  </a:cubicBezTo>
                  <a:lnTo>
                    <a:pt x="58923" y="48307"/>
                  </a:lnTo>
                  <a:cubicBezTo>
                    <a:pt x="57682" y="47003"/>
                    <a:pt x="55914" y="46165"/>
                    <a:pt x="54045" y="46165"/>
                  </a:cubicBezTo>
                  <a:cubicBezTo>
                    <a:pt x="54026" y="46165"/>
                    <a:pt x="54006" y="46165"/>
                    <a:pt x="53986" y="46165"/>
                  </a:cubicBezTo>
                  <a:cubicBezTo>
                    <a:pt x="53966" y="46165"/>
                    <a:pt x="53947" y="46165"/>
                    <a:pt x="53927" y="46165"/>
                  </a:cubicBezTo>
                  <a:cubicBezTo>
                    <a:pt x="52067" y="46165"/>
                    <a:pt x="50299" y="47003"/>
                    <a:pt x="49049" y="48307"/>
                  </a:cubicBezTo>
                  <a:cubicBezTo>
                    <a:pt x="49138" y="46712"/>
                    <a:pt x="48556" y="45206"/>
                    <a:pt x="47561" y="44032"/>
                  </a:cubicBezTo>
                  <a:cubicBezTo>
                    <a:pt x="47990" y="43953"/>
                    <a:pt x="48420" y="43914"/>
                    <a:pt x="48848" y="43914"/>
                  </a:cubicBezTo>
                  <a:cubicBezTo>
                    <a:pt x="50781" y="43914"/>
                    <a:pt x="52652" y="44711"/>
                    <a:pt x="53995" y="46156"/>
                  </a:cubicBezTo>
                  <a:cubicBezTo>
                    <a:pt x="55328" y="44713"/>
                    <a:pt x="57194" y="43911"/>
                    <a:pt x="59124" y="43911"/>
                  </a:cubicBezTo>
                  <a:close/>
                  <a:moveTo>
                    <a:pt x="25317" y="43968"/>
                  </a:moveTo>
                  <a:cubicBezTo>
                    <a:pt x="27250" y="43968"/>
                    <a:pt x="29122" y="44764"/>
                    <a:pt x="30465" y="46210"/>
                  </a:cubicBezTo>
                  <a:lnTo>
                    <a:pt x="30465" y="46210"/>
                  </a:lnTo>
                  <a:cubicBezTo>
                    <a:pt x="30462" y="46210"/>
                    <a:pt x="30459" y="46210"/>
                    <a:pt x="30456" y="46210"/>
                  </a:cubicBezTo>
                  <a:cubicBezTo>
                    <a:pt x="30446" y="46210"/>
                    <a:pt x="30436" y="46210"/>
                    <a:pt x="30426" y="46210"/>
                  </a:cubicBezTo>
                  <a:cubicBezTo>
                    <a:pt x="28546" y="46210"/>
                    <a:pt x="26775" y="47041"/>
                    <a:pt x="25519" y="48351"/>
                  </a:cubicBezTo>
                  <a:cubicBezTo>
                    <a:pt x="25608" y="46765"/>
                    <a:pt x="25026" y="45269"/>
                    <a:pt x="24031" y="44086"/>
                  </a:cubicBezTo>
                  <a:cubicBezTo>
                    <a:pt x="24460" y="44007"/>
                    <a:pt x="24890" y="43968"/>
                    <a:pt x="25317" y="43968"/>
                  </a:cubicBezTo>
                  <a:close/>
                  <a:moveTo>
                    <a:pt x="106094" y="43751"/>
                  </a:moveTo>
                  <a:cubicBezTo>
                    <a:pt x="106570" y="43751"/>
                    <a:pt x="107049" y="43799"/>
                    <a:pt x="107525" y="43898"/>
                  </a:cubicBezTo>
                  <a:cubicBezTo>
                    <a:pt x="106512" y="45161"/>
                    <a:pt x="105939" y="46747"/>
                    <a:pt x="106127" y="48423"/>
                  </a:cubicBezTo>
                  <a:lnTo>
                    <a:pt x="106118" y="48414"/>
                  </a:lnTo>
                  <a:cubicBezTo>
                    <a:pt x="104866" y="46958"/>
                    <a:pt x="102990" y="46012"/>
                    <a:pt x="100995" y="46012"/>
                  </a:cubicBezTo>
                  <a:cubicBezTo>
                    <a:pt x="100976" y="46012"/>
                    <a:pt x="100958" y="46013"/>
                    <a:pt x="100939" y="46013"/>
                  </a:cubicBezTo>
                  <a:cubicBezTo>
                    <a:pt x="100919" y="46012"/>
                    <a:pt x="100899" y="46012"/>
                    <a:pt x="100879" y="46012"/>
                  </a:cubicBezTo>
                  <a:cubicBezTo>
                    <a:pt x="99020" y="46012"/>
                    <a:pt x="97252" y="46842"/>
                    <a:pt x="96011" y="48154"/>
                  </a:cubicBezTo>
                  <a:cubicBezTo>
                    <a:pt x="96091" y="46559"/>
                    <a:pt x="95509" y="45054"/>
                    <a:pt x="94514" y="43880"/>
                  </a:cubicBezTo>
                  <a:cubicBezTo>
                    <a:pt x="94946" y="43798"/>
                    <a:pt x="95380" y="43758"/>
                    <a:pt x="95811" y="43758"/>
                  </a:cubicBezTo>
                  <a:cubicBezTo>
                    <a:pt x="97740" y="43758"/>
                    <a:pt x="99607" y="44561"/>
                    <a:pt x="100948" y="46004"/>
                  </a:cubicBezTo>
                  <a:cubicBezTo>
                    <a:pt x="102286" y="44551"/>
                    <a:pt x="104160" y="43751"/>
                    <a:pt x="106094" y="43751"/>
                  </a:cubicBezTo>
                  <a:close/>
                  <a:moveTo>
                    <a:pt x="70812" y="39306"/>
                  </a:moveTo>
                  <a:cubicBezTo>
                    <a:pt x="71289" y="39306"/>
                    <a:pt x="71770" y="39355"/>
                    <a:pt x="72248" y="39454"/>
                  </a:cubicBezTo>
                  <a:cubicBezTo>
                    <a:pt x="71271" y="40699"/>
                    <a:pt x="70742" y="42276"/>
                    <a:pt x="70939" y="43925"/>
                  </a:cubicBezTo>
                  <a:cubicBezTo>
                    <a:pt x="71449" y="43811"/>
                    <a:pt x="71962" y="43756"/>
                    <a:pt x="72472" y="43756"/>
                  </a:cubicBezTo>
                  <a:cubicBezTo>
                    <a:pt x="74409" y="43756"/>
                    <a:pt x="76285" y="44558"/>
                    <a:pt x="77633" y="46013"/>
                  </a:cubicBezTo>
                  <a:lnTo>
                    <a:pt x="77633" y="46013"/>
                  </a:lnTo>
                  <a:cubicBezTo>
                    <a:pt x="77630" y="46013"/>
                    <a:pt x="77627" y="46013"/>
                    <a:pt x="77624" y="46013"/>
                  </a:cubicBezTo>
                  <a:cubicBezTo>
                    <a:pt x="77606" y="46013"/>
                    <a:pt x="77588" y="46012"/>
                    <a:pt x="77570" y="46012"/>
                  </a:cubicBezTo>
                  <a:cubicBezTo>
                    <a:pt x="75529" y="46012"/>
                    <a:pt x="73598" y="47021"/>
                    <a:pt x="72346" y="48540"/>
                  </a:cubicBezTo>
                  <a:cubicBezTo>
                    <a:pt x="72703" y="44850"/>
                    <a:pt x="69416" y="41568"/>
                    <a:pt x="65713" y="41568"/>
                  </a:cubicBezTo>
                  <a:cubicBezTo>
                    <a:pt x="65693" y="41568"/>
                    <a:pt x="65673" y="41568"/>
                    <a:pt x="65653" y="41568"/>
                  </a:cubicBezTo>
                  <a:lnTo>
                    <a:pt x="65653" y="41559"/>
                  </a:lnTo>
                  <a:cubicBezTo>
                    <a:pt x="66997" y="40107"/>
                    <a:pt x="68873" y="39306"/>
                    <a:pt x="70812" y="39306"/>
                  </a:cubicBezTo>
                  <a:close/>
                  <a:moveTo>
                    <a:pt x="35618" y="43957"/>
                  </a:moveTo>
                  <a:cubicBezTo>
                    <a:pt x="36091" y="43957"/>
                    <a:pt x="36568" y="44006"/>
                    <a:pt x="37042" y="44104"/>
                  </a:cubicBezTo>
                  <a:cubicBezTo>
                    <a:pt x="36020" y="45350"/>
                    <a:pt x="35456" y="46945"/>
                    <a:pt x="35635" y="48620"/>
                  </a:cubicBezTo>
                  <a:cubicBezTo>
                    <a:pt x="34383" y="47164"/>
                    <a:pt x="32507" y="46210"/>
                    <a:pt x="30511" y="46210"/>
                  </a:cubicBezTo>
                  <a:cubicBezTo>
                    <a:pt x="30496" y="46210"/>
                    <a:pt x="30480" y="46210"/>
                    <a:pt x="30465" y="46210"/>
                  </a:cubicBezTo>
                  <a:lnTo>
                    <a:pt x="30465" y="46210"/>
                  </a:lnTo>
                  <a:cubicBezTo>
                    <a:pt x="31804" y="44762"/>
                    <a:pt x="33682" y="43957"/>
                    <a:pt x="35618" y="43957"/>
                  </a:cubicBezTo>
                  <a:close/>
                  <a:moveTo>
                    <a:pt x="112822" y="41864"/>
                  </a:moveTo>
                  <a:cubicBezTo>
                    <a:pt x="115997" y="41864"/>
                    <a:pt x="119174" y="43943"/>
                    <a:pt x="119218" y="48100"/>
                  </a:cubicBezTo>
                  <a:cubicBezTo>
                    <a:pt x="118743" y="47999"/>
                    <a:pt x="118265" y="47949"/>
                    <a:pt x="117790" y="47949"/>
                  </a:cubicBezTo>
                  <a:cubicBezTo>
                    <a:pt x="115926" y="47949"/>
                    <a:pt x="114120" y="48715"/>
                    <a:pt x="112821" y="50108"/>
                  </a:cubicBezTo>
                  <a:cubicBezTo>
                    <a:pt x="111548" y="48728"/>
                    <a:pt x="109756" y="47948"/>
                    <a:pt x="107874" y="47948"/>
                  </a:cubicBezTo>
                  <a:cubicBezTo>
                    <a:pt x="107391" y="47948"/>
                    <a:pt x="106907" y="48002"/>
                    <a:pt x="106432" y="48100"/>
                  </a:cubicBezTo>
                  <a:cubicBezTo>
                    <a:pt x="106472" y="43943"/>
                    <a:pt x="109646" y="41864"/>
                    <a:pt x="112822" y="41864"/>
                  </a:cubicBezTo>
                  <a:close/>
                  <a:moveTo>
                    <a:pt x="136132" y="41864"/>
                  </a:moveTo>
                  <a:cubicBezTo>
                    <a:pt x="139308" y="41864"/>
                    <a:pt x="142484" y="43943"/>
                    <a:pt x="142525" y="48100"/>
                  </a:cubicBezTo>
                  <a:cubicBezTo>
                    <a:pt x="142051" y="47999"/>
                    <a:pt x="141574" y="47949"/>
                    <a:pt x="141100" y="47949"/>
                  </a:cubicBezTo>
                  <a:cubicBezTo>
                    <a:pt x="139242" y="47949"/>
                    <a:pt x="137437" y="48715"/>
                    <a:pt x="136145" y="50108"/>
                  </a:cubicBezTo>
                  <a:cubicBezTo>
                    <a:pt x="134863" y="48728"/>
                    <a:pt x="133071" y="47948"/>
                    <a:pt x="131190" y="47948"/>
                  </a:cubicBezTo>
                  <a:cubicBezTo>
                    <a:pt x="130706" y="47948"/>
                    <a:pt x="130222" y="48002"/>
                    <a:pt x="129747" y="48100"/>
                  </a:cubicBezTo>
                  <a:cubicBezTo>
                    <a:pt x="129783" y="43943"/>
                    <a:pt x="132957" y="41864"/>
                    <a:pt x="136132" y="41864"/>
                  </a:cubicBezTo>
                  <a:close/>
                  <a:moveTo>
                    <a:pt x="89293" y="41912"/>
                  </a:moveTo>
                  <a:cubicBezTo>
                    <a:pt x="92468" y="41912"/>
                    <a:pt x="95642" y="43988"/>
                    <a:pt x="95679" y="48143"/>
                  </a:cubicBezTo>
                  <a:lnTo>
                    <a:pt x="95679" y="48143"/>
                  </a:lnTo>
                  <a:cubicBezTo>
                    <a:pt x="95207" y="48043"/>
                    <a:pt x="94732" y="47994"/>
                    <a:pt x="94260" y="47994"/>
                  </a:cubicBezTo>
                  <a:cubicBezTo>
                    <a:pt x="92399" y="47994"/>
                    <a:pt x="90599" y="48760"/>
                    <a:pt x="89299" y="50152"/>
                  </a:cubicBezTo>
                  <a:cubicBezTo>
                    <a:pt x="88018" y="48773"/>
                    <a:pt x="86226" y="47993"/>
                    <a:pt x="84344" y="47993"/>
                  </a:cubicBezTo>
                  <a:cubicBezTo>
                    <a:pt x="83860" y="47993"/>
                    <a:pt x="83376" y="48047"/>
                    <a:pt x="82902" y="48145"/>
                  </a:cubicBezTo>
                  <a:cubicBezTo>
                    <a:pt x="82937" y="43991"/>
                    <a:pt x="86116" y="41912"/>
                    <a:pt x="89293" y="41912"/>
                  </a:cubicBezTo>
                  <a:close/>
                  <a:moveTo>
                    <a:pt x="42335" y="42067"/>
                  </a:moveTo>
                  <a:cubicBezTo>
                    <a:pt x="45509" y="42067"/>
                    <a:pt x="48681" y="44143"/>
                    <a:pt x="48726" y="48298"/>
                  </a:cubicBezTo>
                  <a:lnTo>
                    <a:pt x="48726" y="48298"/>
                  </a:lnTo>
                  <a:cubicBezTo>
                    <a:pt x="48251" y="48196"/>
                    <a:pt x="47772" y="48146"/>
                    <a:pt x="47298" y="48146"/>
                  </a:cubicBezTo>
                  <a:cubicBezTo>
                    <a:pt x="45434" y="48146"/>
                    <a:pt x="43630" y="48912"/>
                    <a:pt x="42337" y="50305"/>
                  </a:cubicBezTo>
                  <a:cubicBezTo>
                    <a:pt x="41056" y="48925"/>
                    <a:pt x="39264" y="48145"/>
                    <a:pt x="37382" y="48145"/>
                  </a:cubicBezTo>
                  <a:cubicBezTo>
                    <a:pt x="36898" y="48145"/>
                    <a:pt x="36415" y="48199"/>
                    <a:pt x="35940" y="48307"/>
                  </a:cubicBezTo>
                  <a:cubicBezTo>
                    <a:pt x="35980" y="44148"/>
                    <a:pt x="39158" y="42067"/>
                    <a:pt x="42335" y="42067"/>
                  </a:cubicBezTo>
                  <a:close/>
                  <a:moveTo>
                    <a:pt x="65651" y="42067"/>
                  </a:moveTo>
                  <a:cubicBezTo>
                    <a:pt x="68826" y="42067"/>
                    <a:pt x="72001" y="44146"/>
                    <a:pt x="72041" y="48307"/>
                  </a:cubicBezTo>
                  <a:cubicBezTo>
                    <a:pt x="71563" y="48202"/>
                    <a:pt x="71080" y="48150"/>
                    <a:pt x="70601" y="48150"/>
                  </a:cubicBezTo>
                  <a:cubicBezTo>
                    <a:pt x="68748" y="48150"/>
                    <a:pt x="66948" y="48916"/>
                    <a:pt x="65653" y="50305"/>
                  </a:cubicBezTo>
                  <a:cubicBezTo>
                    <a:pt x="64371" y="48934"/>
                    <a:pt x="62579" y="48145"/>
                    <a:pt x="60697" y="48145"/>
                  </a:cubicBezTo>
                  <a:cubicBezTo>
                    <a:pt x="60214" y="48145"/>
                    <a:pt x="59730" y="48199"/>
                    <a:pt x="59255" y="48307"/>
                  </a:cubicBezTo>
                  <a:cubicBezTo>
                    <a:pt x="59295" y="44148"/>
                    <a:pt x="62473" y="42067"/>
                    <a:pt x="65651" y="42067"/>
                  </a:cubicBezTo>
                  <a:close/>
                  <a:moveTo>
                    <a:pt x="18806" y="42117"/>
                  </a:moveTo>
                  <a:cubicBezTo>
                    <a:pt x="21981" y="42117"/>
                    <a:pt x="25156" y="44198"/>
                    <a:pt x="25196" y="48360"/>
                  </a:cubicBezTo>
                  <a:cubicBezTo>
                    <a:pt x="24717" y="48255"/>
                    <a:pt x="24234" y="48204"/>
                    <a:pt x="23755" y="48204"/>
                  </a:cubicBezTo>
                  <a:cubicBezTo>
                    <a:pt x="21902" y="48204"/>
                    <a:pt x="20103" y="48970"/>
                    <a:pt x="18807" y="50359"/>
                  </a:cubicBezTo>
                  <a:cubicBezTo>
                    <a:pt x="17526" y="48988"/>
                    <a:pt x="15734" y="48199"/>
                    <a:pt x="13852" y="48199"/>
                  </a:cubicBezTo>
                  <a:cubicBezTo>
                    <a:pt x="13368" y="48199"/>
                    <a:pt x="12884" y="48253"/>
                    <a:pt x="12409" y="48360"/>
                  </a:cubicBezTo>
                  <a:cubicBezTo>
                    <a:pt x="12454" y="44198"/>
                    <a:pt x="15631" y="42117"/>
                    <a:pt x="18806" y="42117"/>
                  </a:cubicBezTo>
                  <a:close/>
                  <a:moveTo>
                    <a:pt x="117967" y="48323"/>
                  </a:moveTo>
                  <a:cubicBezTo>
                    <a:pt x="118392" y="48323"/>
                    <a:pt x="118820" y="48362"/>
                    <a:pt x="119245" y="48441"/>
                  </a:cubicBezTo>
                  <a:cubicBezTo>
                    <a:pt x="118253" y="49621"/>
                    <a:pt x="117671" y="51114"/>
                    <a:pt x="117757" y="52706"/>
                  </a:cubicBezTo>
                  <a:lnTo>
                    <a:pt x="117757" y="52706"/>
                  </a:lnTo>
                  <a:cubicBezTo>
                    <a:pt x="116507" y="51403"/>
                    <a:pt x="114740" y="50573"/>
                    <a:pt x="112880" y="50573"/>
                  </a:cubicBezTo>
                  <a:cubicBezTo>
                    <a:pt x="112860" y="50573"/>
                    <a:pt x="112840" y="50573"/>
                    <a:pt x="112821" y="50574"/>
                  </a:cubicBezTo>
                  <a:cubicBezTo>
                    <a:pt x="114158" y="49126"/>
                    <a:pt x="116031" y="48323"/>
                    <a:pt x="117967" y="48323"/>
                  </a:cubicBezTo>
                  <a:close/>
                  <a:moveTo>
                    <a:pt x="130990" y="48323"/>
                  </a:moveTo>
                  <a:cubicBezTo>
                    <a:pt x="132925" y="48323"/>
                    <a:pt x="134799" y="49126"/>
                    <a:pt x="136136" y="50574"/>
                  </a:cubicBezTo>
                  <a:cubicBezTo>
                    <a:pt x="136116" y="50573"/>
                    <a:pt x="136096" y="50573"/>
                    <a:pt x="136077" y="50573"/>
                  </a:cubicBezTo>
                  <a:cubicBezTo>
                    <a:pt x="134208" y="50573"/>
                    <a:pt x="132440" y="51412"/>
                    <a:pt x="131199" y="52715"/>
                  </a:cubicBezTo>
                  <a:cubicBezTo>
                    <a:pt x="131279" y="51120"/>
                    <a:pt x="130697" y="49624"/>
                    <a:pt x="129711" y="48441"/>
                  </a:cubicBezTo>
                  <a:cubicBezTo>
                    <a:pt x="130137" y="48362"/>
                    <a:pt x="130565" y="48323"/>
                    <a:pt x="130990" y="48323"/>
                  </a:cubicBezTo>
                  <a:close/>
                  <a:moveTo>
                    <a:pt x="94437" y="48359"/>
                  </a:moveTo>
                  <a:cubicBezTo>
                    <a:pt x="94862" y="48359"/>
                    <a:pt x="95289" y="48398"/>
                    <a:pt x="95715" y="48477"/>
                  </a:cubicBezTo>
                  <a:cubicBezTo>
                    <a:pt x="94722" y="49666"/>
                    <a:pt x="94140" y="51168"/>
                    <a:pt x="94227" y="52750"/>
                  </a:cubicBezTo>
                  <a:lnTo>
                    <a:pt x="94227" y="52750"/>
                  </a:lnTo>
                  <a:cubicBezTo>
                    <a:pt x="92986" y="51447"/>
                    <a:pt x="91219" y="50618"/>
                    <a:pt x="89350" y="50618"/>
                  </a:cubicBezTo>
                  <a:cubicBezTo>
                    <a:pt x="89330" y="50618"/>
                    <a:pt x="89310" y="50618"/>
                    <a:pt x="89290" y="50618"/>
                  </a:cubicBezTo>
                  <a:cubicBezTo>
                    <a:pt x="89270" y="50618"/>
                    <a:pt x="89250" y="50618"/>
                    <a:pt x="89231" y="50618"/>
                  </a:cubicBezTo>
                  <a:cubicBezTo>
                    <a:pt x="87362" y="50618"/>
                    <a:pt x="85603" y="51448"/>
                    <a:pt x="84353" y="52751"/>
                  </a:cubicBezTo>
                  <a:cubicBezTo>
                    <a:pt x="84443" y="51165"/>
                    <a:pt x="83860" y="49660"/>
                    <a:pt x="82866" y="48477"/>
                  </a:cubicBezTo>
                  <a:cubicBezTo>
                    <a:pt x="83291" y="48398"/>
                    <a:pt x="83719" y="48359"/>
                    <a:pt x="84144" y="48359"/>
                  </a:cubicBezTo>
                  <a:cubicBezTo>
                    <a:pt x="86080" y="48359"/>
                    <a:pt x="87955" y="49162"/>
                    <a:pt x="89299" y="50609"/>
                  </a:cubicBezTo>
                  <a:cubicBezTo>
                    <a:pt x="90637" y="49162"/>
                    <a:pt x="92504" y="48359"/>
                    <a:pt x="94437" y="48359"/>
                  </a:cubicBezTo>
                  <a:close/>
                  <a:moveTo>
                    <a:pt x="47485" y="48520"/>
                  </a:moveTo>
                  <a:cubicBezTo>
                    <a:pt x="47909" y="48520"/>
                    <a:pt x="48337" y="48559"/>
                    <a:pt x="48762" y="48638"/>
                  </a:cubicBezTo>
                  <a:cubicBezTo>
                    <a:pt x="47767" y="49821"/>
                    <a:pt x="47185" y="51326"/>
                    <a:pt x="47275" y="52912"/>
                  </a:cubicBezTo>
                  <a:cubicBezTo>
                    <a:pt x="46025" y="51609"/>
                    <a:pt x="44257" y="50779"/>
                    <a:pt x="42397" y="50779"/>
                  </a:cubicBezTo>
                  <a:cubicBezTo>
                    <a:pt x="42377" y="50779"/>
                    <a:pt x="42357" y="50779"/>
                    <a:pt x="42337" y="50780"/>
                  </a:cubicBezTo>
                  <a:cubicBezTo>
                    <a:pt x="43675" y="49325"/>
                    <a:pt x="45549" y="48520"/>
                    <a:pt x="47485" y="48520"/>
                  </a:cubicBezTo>
                  <a:close/>
                  <a:moveTo>
                    <a:pt x="60501" y="48529"/>
                  </a:moveTo>
                  <a:cubicBezTo>
                    <a:pt x="62439" y="48529"/>
                    <a:pt x="64308" y="49332"/>
                    <a:pt x="65653" y="50780"/>
                  </a:cubicBezTo>
                  <a:cubicBezTo>
                    <a:pt x="65633" y="50779"/>
                    <a:pt x="65613" y="50779"/>
                    <a:pt x="65593" y="50779"/>
                  </a:cubicBezTo>
                  <a:cubicBezTo>
                    <a:pt x="63725" y="50779"/>
                    <a:pt x="61957" y="51618"/>
                    <a:pt x="60715" y="52921"/>
                  </a:cubicBezTo>
                  <a:cubicBezTo>
                    <a:pt x="60796" y="51326"/>
                    <a:pt x="60214" y="49830"/>
                    <a:pt x="59219" y="48647"/>
                  </a:cubicBezTo>
                  <a:cubicBezTo>
                    <a:pt x="59646" y="48568"/>
                    <a:pt x="60075" y="48529"/>
                    <a:pt x="60501" y="48529"/>
                  </a:cubicBezTo>
                  <a:close/>
                  <a:moveTo>
                    <a:pt x="107662" y="48316"/>
                  </a:moveTo>
                  <a:cubicBezTo>
                    <a:pt x="109596" y="48316"/>
                    <a:pt x="111472" y="49118"/>
                    <a:pt x="112821" y="50574"/>
                  </a:cubicBezTo>
                  <a:cubicBezTo>
                    <a:pt x="112802" y="50573"/>
                    <a:pt x="112783" y="50573"/>
                    <a:pt x="112765" y="50573"/>
                  </a:cubicBezTo>
                  <a:cubicBezTo>
                    <a:pt x="110778" y="50573"/>
                    <a:pt x="108902" y="51519"/>
                    <a:pt x="107650" y="52966"/>
                  </a:cubicBezTo>
                  <a:lnTo>
                    <a:pt x="107650" y="52966"/>
                  </a:lnTo>
                  <a:cubicBezTo>
                    <a:pt x="107803" y="51290"/>
                    <a:pt x="107211" y="49713"/>
                    <a:pt x="106172" y="48477"/>
                  </a:cubicBezTo>
                  <a:cubicBezTo>
                    <a:pt x="106667" y="48369"/>
                    <a:pt x="107167" y="48316"/>
                    <a:pt x="107662" y="48316"/>
                  </a:cubicBezTo>
                  <a:close/>
                  <a:moveTo>
                    <a:pt x="13659" y="48573"/>
                  </a:moveTo>
                  <a:cubicBezTo>
                    <a:pt x="15592" y="48573"/>
                    <a:pt x="17464" y="49371"/>
                    <a:pt x="18807" y="50824"/>
                  </a:cubicBezTo>
                  <a:cubicBezTo>
                    <a:pt x="18787" y="50824"/>
                    <a:pt x="18768" y="50824"/>
                    <a:pt x="18748" y="50824"/>
                  </a:cubicBezTo>
                  <a:cubicBezTo>
                    <a:pt x="16879" y="50824"/>
                    <a:pt x="15111" y="51663"/>
                    <a:pt x="13870" y="52966"/>
                  </a:cubicBezTo>
                  <a:cubicBezTo>
                    <a:pt x="13951" y="51371"/>
                    <a:pt x="13368" y="49875"/>
                    <a:pt x="12374" y="48692"/>
                  </a:cubicBezTo>
                  <a:cubicBezTo>
                    <a:pt x="12802" y="48612"/>
                    <a:pt x="13232" y="48573"/>
                    <a:pt x="13659" y="48573"/>
                  </a:cubicBezTo>
                  <a:close/>
                  <a:moveTo>
                    <a:pt x="23953" y="48574"/>
                  </a:moveTo>
                  <a:cubicBezTo>
                    <a:pt x="24378" y="48574"/>
                    <a:pt x="24806" y="48613"/>
                    <a:pt x="25232" y="48692"/>
                  </a:cubicBezTo>
                  <a:cubicBezTo>
                    <a:pt x="24237" y="49875"/>
                    <a:pt x="23655" y="51371"/>
                    <a:pt x="23744" y="52966"/>
                  </a:cubicBezTo>
                  <a:cubicBezTo>
                    <a:pt x="22494" y="51663"/>
                    <a:pt x="20726" y="50824"/>
                    <a:pt x="18866" y="50824"/>
                  </a:cubicBezTo>
                  <a:cubicBezTo>
                    <a:pt x="18846" y="50824"/>
                    <a:pt x="18827" y="50824"/>
                    <a:pt x="18807" y="50824"/>
                  </a:cubicBezTo>
                  <a:cubicBezTo>
                    <a:pt x="20144" y="49377"/>
                    <a:pt x="22018" y="48574"/>
                    <a:pt x="23953" y="48574"/>
                  </a:cubicBezTo>
                  <a:close/>
                  <a:moveTo>
                    <a:pt x="37179" y="48522"/>
                  </a:moveTo>
                  <a:cubicBezTo>
                    <a:pt x="39113" y="48522"/>
                    <a:pt x="40989" y="49325"/>
                    <a:pt x="42337" y="50780"/>
                  </a:cubicBezTo>
                  <a:cubicBezTo>
                    <a:pt x="42319" y="50779"/>
                    <a:pt x="42300" y="50779"/>
                    <a:pt x="42282" y="50779"/>
                  </a:cubicBezTo>
                  <a:cubicBezTo>
                    <a:pt x="40295" y="50779"/>
                    <a:pt x="38419" y="51725"/>
                    <a:pt x="37167" y="53172"/>
                  </a:cubicBezTo>
                  <a:cubicBezTo>
                    <a:pt x="37320" y="51496"/>
                    <a:pt x="36728" y="49910"/>
                    <a:pt x="35689" y="48683"/>
                  </a:cubicBezTo>
                  <a:cubicBezTo>
                    <a:pt x="36184" y="48575"/>
                    <a:pt x="36683" y="48522"/>
                    <a:pt x="37179" y="48522"/>
                  </a:cubicBezTo>
                  <a:close/>
                  <a:moveTo>
                    <a:pt x="124475" y="46470"/>
                  </a:moveTo>
                  <a:cubicBezTo>
                    <a:pt x="127650" y="46470"/>
                    <a:pt x="130827" y="48548"/>
                    <a:pt x="130867" y="52706"/>
                  </a:cubicBezTo>
                  <a:cubicBezTo>
                    <a:pt x="130388" y="52601"/>
                    <a:pt x="129906" y="52550"/>
                    <a:pt x="129426" y="52550"/>
                  </a:cubicBezTo>
                  <a:cubicBezTo>
                    <a:pt x="127574" y="52550"/>
                    <a:pt x="125776" y="53316"/>
                    <a:pt x="124487" y="54704"/>
                  </a:cubicBezTo>
                  <a:cubicBezTo>
                    <a:pt x="123206" y="53333"/>
                    <a:pt x="121414" y="52545"/>
                    <a:pt x="119532" y="52545"/>
                  </a:cubicBezTo>
                  <a:cubicBezTo>
                    <a:pt x="119048" y="52545"/>
                    <a:pt x="118564" y="52599"/>
                    <a:pt x="118089" y="52706"/>
                  </a:cubicBezTo>
                  <a:cubicBezTo>
                    <a:pt x="118125" y="48548"/>
                    <a:pt x="121299" y="46470"/>
                    <a:pt x="124475" y="46470"/>
                  </a:cubicBezTo>
                  <a:close/>
                  <a:moveTo>
                    <a:pt x="77635" y="46519"/>
                  </a:moveTo>
                  <a:cubicBezTo>
                    <a:pt x="80808" y="46519"/>
                    <a:pt x="83981" y="48596"/>
                    <a:pt x="84022" y="52751"/>
                  </a:cubicBezTo>
                  <a:lnTo>
                    <a:pt x="84031" y="52760"/>
                  </a:lnTo>
                  <a:cubicBezTo>
                    <a:pt x="83550" y="52655"/>
                    <a:pt x="83066" y="52604"/>
                    <a:pt x="82586" y="52604"/>
                  </a:cubicBezTo>
                  <a:cubicBezTo>
                    <a:pt x="80731" y="52604"/>
                    <a:pt x="78937" y="53370"/>
                    <a:pt x="77642" y="54758"/>
                  </a:cubicBezTo>
                  <a:cubicBezTo>
                    <a:pt x="76360" y="53378"/>
                    <a:pt x="74568" y="52599"/>
                    <a:pt x="72696" y="52599"/>
                  </a:cubicBezTo>
                  <a:cubicBezTo>
                    <a:pt x="72203" y="52599"/>
                    <a:pt x="71719" y="52652"/>
                    <a:pt x="71244" y="52760"/>
                  </a:cubicBezTo>
                  <a:cubicBezTo>
                    <a:pt x="71280" y="48600"/>
                    <a:pt x="74457" y="46519"/>
                    <a:pt x="77635" y="46519"/>
                  </a:cubicBezTo>
                  <a:close/>
                  <a:moveTo>
                    <a:pt x="100946" y="46509"/>
                  </a:moveTo>
                  <a:cubicBezTo>
                    <a:pt x="104122" y="46509"/>
                    <a:pt x="107296" y="48585"/>
                    <a:pt x="107337" y="52742"/>
                  </a:cubicBezTo>
                  <a:cubicBezTo>
                    <a:pt x="106865" y="52641"/>
                    <a:pt x="106389" y="52591"/>
                    <a:pt x="105917" y="52591"/>
                  </a:cubicBezTo>
                  <a:cubicBezTo>
                    <a:pt x="104050" y="52591"/>
                    <a:pt x="102242" y="53364"/>
                    <a:pt x="100948" y="54758"/>
                  </a:cubicBezTo>
                  <a:lnTo>
                    <a:pt x="100948" y="54749"/>
                  </a:lnTo>
                  <a:cubicBezTo>
                    <a:pt x="99667" y="53369"/>
                    <a:pt x="97875" y="52590"/>
                    <a:pt x="95993" y="52590"/>
                  </a:cubicBezTo>
                  <a:cubicBezTo>
                    <a:pt x="95509" y="52590"/>
                    <a:pt x="95025" y="52643"/>
                    <a:pt x="94550" y="52742"/>
                  </a:cubicBezTo>
                  <a:cubicBezTo>
                    <a:pt x="94591" y="48588"/>
                    <a:pt x="97769" y="46509"/>
                    <a:pt x="100946" y="46509"/>
                  </a:cubicBezTo>
                  <a:close/>
                  <a:moveTo>
                    <a:pt x="53993" y="46670"/>
                  </a:moveTo>
                  <a:cubicBezTo>
                    <a:pt x="57169" y="46670"/>
                    <a:pt x="60344" y="48747"/>
                    <a:pt x="60384" y="52903"/>
                  </a:cubicBezTo>
                  <a:cubicBezTo>
                    <a:pt x="59911" y="52801"/>
                    <a:pt x="59433" y="52752"/>
                    <a:pt x="58960" y="52752"/>
                  </a:cubicBezTo>
                  <a:cubicBezTo>
                    <a:pt x="57101" y="52752"/>
                    <a:pt x="55295" y="53518"/>
                    <a:pt x="53995" y="54910"/>
                  </a:cubicBezTo>
                  <a:cubicBezTo>
                    <a:pt x="52714" y="53531"/>
                    <a:pt x="50922" y="52751"/>
                    <a:pt x="49040" y="52751"/>
                  </a:cubicBezTo>
                  <a:cubicBezTo>
                    <a:pt x="48556" y="52751"/>
                    <a:pt x="48072" y="52805"/>
                    <a:pt x="47597" y="52903"/>
                  </a:cubicBezTo>
                  <a:cubicBezTo>
                    <a:pt x="47638" y="48749"/>
                    <a:pt x="50816" y="46670"/>
                    <a:pt x="53993" y="46670"/>
                  </a:cubicBezTo>
                  <a:close/>
                  <a:moveTo>
                    <a:pt x="7145" y="46712"/>
                  </a:moveTo>
                  <a:cubicBezTo>
                    <a:pt x="10322" y="46712"/>
                    <a:pt x="13498" y="48790"/>
                    <a:pt x="13538" y="52948"/>
                  </a:cubicBezTo>
                  <a:cubicBezTo>
                    <a:pt x="13065" y="52846"/>
                    <a:pt x="12588" y="52796"/>
                    <a:pt x="12114" y="52796"/>
                  </a:cubicBezTo>
                  <a:cubicBezTo>
                    <a:pt x="10255" y="52796"/>
                    <a:pt x="8451" y="53563"/>
                    <a:pt x="7159" y="54955"/>
                  </a:cubicBezTo>
                  <a:cubicBezTo>
                    <a:pt x="5884" y="53583"/>
                    <a:pt x="4097" y="52805"/>
                    <a:pt x="2226" y="52805"/>
                  </a:cubicBezTo>
                  <a:cubicBezTo>
                    <a:pt x="2216" y="52805"/>
                    <a:pt x="2205" y="52805"/>
                    <a:pt x="2194" y="52805"/>
                  </a:cubicBezTo>
                  <a:lnTo>
                    <a:pt x="2194" y="52796"/>
                  </a:lnTo>
                  <a:cubicBezTo>
                    <a:pt x="1711" y="52796"/>
                    <a:pt x="1227" y="52850"/>
                    <a:pt x="752" y="52948"/>
                  </a:cubicBezTo>
                  <a:cubicBezTo>
                    <a:pt x="792" y="48790"/>
                    <a:pt x="3969" y="46712"/>
                    <a:pt x="7145" y="46712"/>
                  </a:cubicBezTo>
                  <a:close/>
                  <a:moveTo>
                    <a:pt x="30465" y="46717"/>
                  </a:moveTo>
                  <a:cubicBezTo>
                    <a:pt x="33637" y="46717"/>
                    <a:pt x="36811" y="48795"/>
                    <a:pt x="36854" y="52953"/>
                  </a:cubicBezTo>
                  <a:lnTo>
                    <a:pt x="36854" y="52953"/>
                  </a:lnTo>
                  <a:cubicBezTo>
                    <a:pt x="36379" y="52851"/>
                    <a:pt x="35901" y="52801"/>
                    <a:pt x="35426" y="52801"/>
                  </a:cubicBezTo>
                  <a:cubicBezTo>
                    <a:pt x="33569" y="52801"/>
                    <a:pt x="31771" y="53567"/>
                    <a:pt x="30483" y="54955"/>
                  </a:cubicBezTo>
                  <a:cubicBezTo>
                    <a:pt x="29201" y="53584"/>
                    <a:pt x="27409" y="52796"/>
                    <a:pt x="25528" y="52796"/>
                  </a:cubicBezTo>
                  <a:cubicBezTo>
                    <a:pt x="25044" y="52796"/>
                    <a:pt x="24560" y="52850"/>
                    <a:pt x="24085" y="52957"/>
                  </a:cubicBezTo>
                  <a:cubicBezTo>
                    <a:pt x="24116" y="48798"/>
                    <a:pt x="27290" y="46717"/>
                    <a:pt x="30465" y="46717"/>
                  </a:cubicBezTo>
                  <a:close/>
                  <a:moveTo>
                    <a:pt x="107865" y="57160"/>
                  </a:moveTo>
                  <a:cubicBezTo>
                    <a:pt x="107867" y="57160"/>
                    <a:pt x="107868" y="57160"/>
                    <a:pt x="107870" y="57160"/>
                  </a:cubicBezTo>
                  <a:lnTo>
                    <a:pt x="107870" y="57160"/>
                  </a:lnTo>
                  <a:cubicBezTo>
                    <a:pt x="107871" y="57160"/>
                    <a:pt x="107873" y="57160"/>
                    <a:pt x="107874" y="57160"/>
                  </a:cubicBezTo>
                  <a:close/>
                  <a:moveTo>
                    <a:pt x="129607" y="52925"/>
                  </a:moveTo>
                  <a:cubicBezTo>
                    <a:pt x="130037" y="52925"/>
                    <a:pt x="130471" y="52965"/>
                    <a:pt x="130903" y="53047"/>
                  </a:cubicBezTo>
                  <a:cubicBezTo>
                    <a:pt x="129908" y="54229"/>
                    <a:pt x="129326" y="55726"/>
                    <a:pt x="129415" y="57321"/>
                  </a:cubicBezTo>
                  <a:cubicBezTo>
                    <a:pt x="128165" y="56009"/>
                    <a:pt x="126406" y="55179"/>
                    <a:pt x="124538" y="55179"/>
                  </a:cubicBezTo>
                  <a:cubicBezTo>
                    <a:pt x="124518" y="55179"/>
                    <a:pt x="124498" y="55179"/>
                    <a:pt x="124478" y="55179"/>
                  </a:cubicBezTo>
                  <a:cubicBezTo>
                    <a:pt x="124458" y="55179"/>
                    <a:pt x="124438" y="55179"/>
                    <a:pt x="124418" y="55179"/>
                  </a:cubicBezTo>
                  <a:cubicBezTo>
                    <a:pt x="122550" y="55179"/>
                    <a:pt x="120782" y="56009"/>
                    <a:pt x="119541" y="57321"/>
                  </a:cubicBezTo>
                  <a:cubicBezTo>
                    <a:pt x="119622" y="55726"/>
                    <a:pt x="119039" y="54220"/>
                    <a:pt x="118045" y="53047"/>
                  </a:cubicBezTo>
                  <a:cubicBezTo>
                    <a:pt x="118478" y="52965"/>
                    <a:pt x="118913" y="52925"/>
                    <a:pt x="119344" y="52925"/>
                  </a:cubicBezTo>
                  <a:cubicBezTo>
                    <a:pt x="121276" y="52925"/>
                    <a:pt x="123138" y="53727"/>
                    <a:pt x="124478" y="55170"/>
                  </a:cubicBezTo>
                  <a:cubicBezTo>
                    <a:pt x="125811" y="53727"/>
                    <a:pt x="127678" y="52925"/>
                    <a:pt x="129607" y="52925"/>
                  </a:cubicBezTo>
                  <a:close/>
                  <a:moveTo>
                    <a:pt x="82780" y="52965"/>
                  </a:moveTo>
                  <a:cubicBezTo>
                    <a:pt x="83204" y="52965"/>
                    <a:pt x="83632" y="53003"/>
                    <a:pt x="84057" y="53082"/>
                  </a:cubicBezTo>
                  <a:cubicBezTo>
                    <a:pt x="83538" y="53701"/>
                    <a:pt x="83135" y="54409"/>
                    <a:pt x="82875" y="55170"/>
                  </a:cubicBezTo>
                  <a:cubicBezTo>
                    <a:pt x="82634" y="55866"/>
                    <a:pt x="82526" y="56607"/>
                    <a:pt x="82569" y="57347"/>
                  </a:cubicBezTo>
                  <a:lnTo>
                    <a:pt x="82569" y="57347"/>
                  </a:lnTo>
                  <a:cubicBezTo>
                    <a:pt x="81328" y="56053"/>
                    <a:pt x="79569" y="55215"/>
                    <a:pt x="77701" y="55215"/>
                  </a:cubicBezTo>
                  <a:cubicBezTo>
                    <a:pt x="77681" y="55215"/>
                    <a:pt x="77661" y="55215"/>
                    <a:pt x="77642" y="55215"/>
                  </a:cubicBezTo>
                  <a:cubicBezTo>
                    <a:pt x="78979" y="53768"/>
                    <a:pt x="80847" y="52965"/>
                    <a:pt x="82780" y="52965"/>
                  </a:cubicBezTo>
                  <a:close/>
                  <a:moveTo>
                    <a:pt x="95802" y="52974"/>
                  </a:moveTo>
                  <a:cubicBezTo>
                    <a:pt x="97735" y="52974"/>
                    <a:pt x="99602" y="53775"/>
                    <a:pt x="100939" y="55215"/>
                  </a:cubicBezTo>
                  <a:cubicBezTo>
                    <a:pt x="100919" y="55215"/>
                    <a:pt x="100900" y="55215"/>
                    <a:pt x="100880" y="55215"/>
                  </a:cubicBezTo>
                  <a:cubicBezTo>
                    <a:pt x="99020" y="55215"/>
                    <a:pt x="97252" y="56053"/>
                    <a:pt x="96011" y="57357"/>
                  </a:cubicBezTo>
                  <a:cubicBezTo>
                    <a:pt x="96047" y="56622"/>
                    <a:pt x="95948" y="55878"/>
                    <a:pt x="95706" y="55179"/>
                  </a:cubicBezTo>
                  <a:lnTo>
                    <a:pt x="95706" y="55170"/>
                  </a:lnTo>
                  <a:cubicBezTo>
                    <a:pt x="95446" y="54409"/>
                    <a:pt x="95043" y="53701"/>
                    <a:pt x="94523" y="53091"/>
                  </a:cubicBezTo>
                  <a:cubicBezTo>
                    <a:pt x="94949" y="53012"/>
                    <a:pt x="95377" y="52974"/>
                    <a:pt x="95802" y="52974"/>
                  </a:cubicBezTo>
                  <a:close/>
                  <a:moveTo>
                    <a:pt x="60697" y="57357"/>
                  </a:moveTo>
                  <a:cubicBezTo>
                    <a:pt x="60700" y="57357"/>
                    <a:pt x="60703" y="57357"/>
                    <a:pt x="60706" y="57357"/>
                  </a:cubicBezTo>
                  <a:lnTo>
                    <a:pt x="60706" y="57357"/>
                  </a:lnTo>
                  <a:cubicBezTo>
                    <a:pt x="60709" y="57357"/>
                    <a:pt x="60712" y="57357"/>
                    <a:pt x="60715" y="57357"/>
                  </a:cubicBezTo>
                  <a:close/>
                  <a:moveTo>
                    <a:pt x="48839" y="53117"/>
                  </a:moveTo>
                  <a:cubicBezTo>
                    <a:pt x="50775" y="53117"/>
                    <a:pt x="52650" y="53921"/>
                    <a:pt x="53995" y="55376"/>
                  </a:cubicBezTo>
                  <a:lnTo>
                    <a:pt x="53995" y="55376"/>
                  </a:lnTo>
                  <a:cubicBezTo>
                    <a:pt x="53992" y="55376"/>
                    <a:pt x="53989" y="55376"/>
                    <a:pt x="53986" y="55376"/>
                  </a:cubicBezTo>
                  <a:cubicBezTo>
                    <a:pt x="53966" y="55376"/>
                    <a:pt x="53946" y="55376"/>
                    <a:pt x="53927" y="55376"/>
                  </a:cubicBezTo>
                  <a:cubicBezTo>
                    <a:pt x="52067" y="55376"/>
                    <a:pt x="50299" y="56206"/>
                    <a:pt x="49049" y="57509"/>
                  </a:cubicBezTo>
                  <a:cubicBezTo>
                    <a:pt x="49138" y="55923"/>
                    <a:pt x="48556" y="54418"/>
                    <a:pt x="47561" y="53235"/>
                  </a:cubicBezTo>
                  <a:cubicBezTo>
                    <a:pt x="47987" y="53156"/>
                    <a:pt x="48414" y="53117"/>
                    <a:pt x="48839" y="53117"/>
                  </a:cubicBezTo>
                  <a:close/>
                  <a:moveTo>
                    <a:pt x="59142" y="53117"/>
                  </a:moveTo>
                  <a:cubicBezTo>
                    <a:pt x="59567" y="53117"/>
                    <a:pt x="59994" y="53156"/>
                    <a:pt x="60420" y="53235"/>
                  </a:cubicBezTo>
                  <a:cubicBezTo>
                    <a:pt x="59425" y="54427"/>
                    <a:pt x="58843" y="55932"/>
                    <a:pt x="58932" y="57518"/>
                  </a:cubicBezTo>
                  <a:lnTo>
                    <a:pt x="58923" y="57509"/>
                  </a:lnTo>
                  <a:cubicBezTo>
                    <a:pt x="57682" y="56206"/>
                    <a:pt x="55914" y="55376"/>
                    <a:pt x="54046" y="55376"/>
                  </a:cubicBezTo>
                  <a:cubicBezTo>
                    <a:pt x="54029" y="55376"/>
                    <a:pt x="54012" y="55376"/>
                    <a:pt x="53995" y="55376"/>
                  </a:cubicBezTo>
                  <a:lnTo>
                    <a:pt x="53995" y="55376"/>
                  </a:lnTo>
                  <a:cubicBezTo>
                    <a:pt x="55333" y="53921"/>
                    <a:pt x="57206" y="53117"/>
                    <a:pt x="59142" y="53117"/>
                  </a:cubicBezTo>
                  <a:close/>
                  <a:moveTo>
                    <a:pt x="25317" y="53179"/>
                  </a:moveTo>
                  <a:cubicBezTo>
                    <a:pt x="27247" y="53179"/>
                    <a:pt x="29113" y="53976"/>
                    <a:pt x="30456" y="55421"/>
                  </a:cubicBezTo>
                  <a:cubicBezTo>
                    <a:pt x="30436" y="55421"/>
                    <a:pt x="30416" y="55421"/>
                    <a:pt x="30397" y="55421"/>
                  </a:cubicBezTo>
                  <a:cubicBezTo>
                    <a:pt x="28528" y="55421"/>
                    <a:pt x="26769" y="56259"/>
                    <a:pt x="25528" y="57554"/>
                  </a:cubicBezTo>
                  <a:cubicBezTo>
                    <a:pt x="25563" y="56819"/>
                    <a:pt x="25456" y="56075"/>
                    <a:pt x="25223" y="55376"/>
                  </a:cubicBezTo>
                  <a:lnTo>
                    <a:pt x="25223" y="55385"/>
                  </a:lnTo>
                  <a:cubicBezTo>
                    <a:pt x="24963" y="54624"/>
                    <a:pt x="24560" y="53916"/>
                    <a:pt x="24031" y="53298"/>
                  </a:cubicBezTo>
                  <a:cubicBezTo>
                    <a:pt x="24460" y="53218"/>
                    <a:pt x="24890" y="53179"/>
                    <a:pt x="25317" y="53179"/>
                  </a:cubicBezTo>
                  <a:close/>
                  <a:moveTo>
                    <a:pt x="12293" y="53188"/>
                  </a:moveTo>
                  <a:cubicBezTo>
                    <a:pt x="12719" y="53188"/>
                    <a:pt x="13147" y="53227"/>
                    <a:pt x="13574" y="53307"/>
                  </a:cubicBezTo>
                  <a:cubicBezTo>
                    <a:pt x="13055" y="53925"/>
                    <a:pt x="12651" y="54624"/>
                    <a:pt x="12391" y="55385"/>
                  </a:cubicBezTo>
                  <a:cubicBezTo>
                    <a:pt x="12150" y="56084"/>
                    <a:pt x="12051" y="56819"/>
                    <a:pt x="12087" y="57554"/>
                  </a:cubicBezTo>
                  <a:lnTo>
                    <a:pt x="12087" y="57572"/>
                  </a:lnTo>
                  <a:cubicBezTo>
                    <a:pt x="10845" y="56268"/>
                    <a:pt x="9086" y="55430"/>
                    <a:pt x="7218" y="55430"/>
                  </a:cubicBezTo>
                  <a:cubicBezTo>
                    <a:pt x="7198" y="55430"/>
                    <a:pt x="7178" y="55430"/>
                    <a:pt x="7159" y="55430"/>
                  </a:cubicBezTo>
                  <a:cubicBezTo>
                    <a:pt x="8501" y="53985"/>
                    <a:pt x="10367" y="53188"/>
                    <a:pt x="12293" y="53188"/>
                  </a:cubicBezTo>
                  <a:close/>
                  <a:moveTo>
                    <a:pt x="106098" y="52962"/>
                  </a:moveTo>
                  <a:cubicBezTo>
                    <a:pt x="106573" y="52962"/>
                    <a:pt x="107051" y="53010"/>
                    <a:pt x="107525" y="53109"/>
                  </a:cubicBezTo>
                  <a:cubicBezTo>
                    <a:pt x="106514" y="54361"/>
                    <a:pt x="105950" y="55943"/>
                    <a:pt x="106117" y="57615"/>
                  </a:cubicBezTo>
                  <a:lnTo>
                    <a:pt x="106117" y="57615"/>
                  </a:lnTo>
                  <a:cubicBezTo>
                    <a:pt x="104869" y="56153"/>
                    <a:pt x="102981" y="55206"/>
                    <a:pt x="100985" y="55206"/>
                  </a:cubicBezTo>
                  <a:cubicBezTo>
                    <a:pt x="100976" y="55206"/>
                    <a:pt x="100966" y="55206"/>
                    <a:pt x="100957" y="55206"/>
                  </a:cubicBezTo>
                  <a:cubicBezTo>
                    <a:pt x="102302" y="53761"/>
                    <a:pt x="104171" y="52962"/>
                    <a:pt x="106098" y="52962"/>
                  </a:cubicBezTo>
                  <a:close/>
                  <a:moveTo>
                    <a:pt x="70812" y="48526"/>
                  </a:moveTo>
                  <a:cubicBezTo>
                    <a:pt x="71289" y="48526"/>
                    <a:pt x="71770" y="48575"/>
                    <a:pt x="72248" y="48674"/>
                  </a:cubicBezTo>
                  <a:cubicBezTo>
                    <a:pt x="71271" y="49928"/>
                    <a:pt x="70742" y="51496"/>
                    <a:pt x="70939" y="53145"/>
                  </a:cubicBezTo>
                  <a:cubicBezTo>
                    <a:pt x="71447" y="53031"/>
                    <a:pt x="71960" y="52976"/>
                    <a:pt x="72468" y="52976"/>
                  </a:cubicBezTo>
                  <a:cubicBezTo>
                    <a:pt x="74401" y="52976"/>
                    <a:pt x="76276" y="53777"/>
                    <a:pt x="77624" y="55224"/>
                  </a:cubicBezTo>
                  <a:cubicBezTo>
                    <a:pt x="77606" y="55224"/>
                    <a:pt x="77587" y="55224"/>
                    <a:pt x="77569" y="55224"/>
                  </a:cubicBezTo>
                  <a:cubicBezTo>
                    <a:pt x="75520" y="55224"/>
                    <a:pt x="73598" y="56223"/>
                    <a:pt x="72355" y="57751"/>
                  </a:cubicBezTo>
                  <a:cubicBezTo>
                    <a:pt x="72694" y="54052"/>
                    <a:pt x="69407" y="50779"/>
                    <a:pt x="65713" y="50779"/>
                  </a:cubicBezTo>
                  <a:cubicBezTo>
                    <a:pt x="65693" y="50779"/>
                    <a:pt x="65673" y="50779"/>
                    <a:pt x="65653" y="50780"/>
                  </a:cubicBezTo>
                  <a:cubicBezTo>
                    <a:pt x="66997" y="49327"/>
                    <a:pt x="68873" y="48526"/>
                    <a:pt x="70812" y="48526"/>
                  </a:cubicBezTo>
                  <a:close/>
                  <a:moveTo>
                    <a:pt x="35611" y="53168"/>
                  </a:moveTo>
                  <a:cubicBezTo>
                    <a:pt x="36086" y="53168"/>
                    <a:pt x="36566" y="53216"/>
                    <a:pt x="37042" y="53315"/>
                  </a:cubicBezTo>
                  <a:cubicBezTo>
                    <a:pt x="36031" y="54567"/>
                    <a:pt x="35458" y="56149"/>
                    <a:pt x="35634" y="57812"/>
                  </a:cubicBezTo>
                  <a:lnTo>
                    <a:pt x="35634" y="57812"/>
                  </a:lnTo>
                  <a:cubicBezTo>
                    <a:pt x="34382" y="56357"/>
                    <a:pt x="32515" y="55412"/>
                    <a:pt x="30530" y="55412"/>
                  </a:cubicBezTo>
                  <a:cubicBezTo>
                    <a:pt x="30511" y="55412"/>
                    <a:pt x="30492" y="55412"/>
                    <a:pt x="30474" y="55412"/>
                  </a:cubicBezTo>
                  <a:cubicBezTo>
                    <a:pt x="31811" y="53967"/>
                    <a:pt x="33679" y="53168"/>
                    <a:pt x="35611" y="53168"/>
                  </a:cubicBezTo>
                  <a:close/>
                  <a:moveTo>
                    <a:pt x="112818" y="51075"/>
                  </a:moveTo>
                  <a:cubicBezTo>
                    <a:pt x="115995" y="51075"/>
                    <a:pt x="119174" y="53154"/>
                    <a:pt x="119218" y="57312"/>
                  </a:cubicBezTo>
                  <a:cubicBezTo>
                    <a:pt x="118743" y="57210"/>
                    <a:pt x="118265" y="57160"/>
                    <a:pt x="117790" y="57160"/>
                  </a:cubicBezTo>
                  <a:cubicBezTo>
                    <a:pt x="115926" y="57160"/>
                    <a:pt x="114120" y="57927"/>
                    <a:pt x="112821" y="59319"/>
                  </a:cubicBezTo>
                  <a:cubicBezTo>
                    <a:pt x="111549" y="57940"/>
                    <a:pt x="109750" y="57161"/>
                    <a:pt x="107870" y="57160"/>
                  </a:cubicBezTo>
                  <a:lnTo>
                    <a:pt x="107870" y="57160"/>
                  </a:lnTo>
                  <a:cubicBezTo>
                    <a:pt x="107388" y="57160"/>
                    <a:pt x="106905" y="57214"/>
                    <a:pt x="106432" y="57312"/>
                  </a:cubicBezTo>
                  <a:cubicBezTo>
                    <a:pt x="106468" y="53154"/>
                    <a:pt x="109642" y="51075"/>
                    <a:pt x="112818" y="51075"/>
                  </a:cubicBezTo>
                  <a:close/>
                  <a:moveTo>
                    <a:pt x="136134" y="51090"/>
                  </a:moveTo>
                  <a:cubicBezTo>
                    <a:pt x="139310" y="51090"/>
                    <a:pt x="142484" y="53169"/>
                    <a:pt x="142525" y="57330"/>
                  </a:cubicBezTo>
                  <a:cubicBezTo>
                    <a:pt x="142043" y="57224"/>
                    <a:pt x="141557" y="57173"/>
                    <a:pt x="141075" y="57173"/>
                  </a:cubicBezTo>
                  <a:cubicBezTo>
                    <a:pt x="139225" y="57173"/>
                    <a:pt x="137430" y="57933"/>
                    <a:pt x="136136" y="59319"/>
                  </a:cubicBezTo>
                  <a:lnTo>
                    <a:pt x="136136" y="59328"/>
                  </a:lnTo>
                  <a:cubicBezTo>
                    <a:pt x="134854" y="57957"/>
                    <a:pt x="133062" y="57168"/>
                    <a:pt x="131181" y="57168"/>
                  </a:cubicBezTo>
                  <a:cubicBezTo>
                    <a:pt x="130697" y="57168"/>
                    <a:pt x="130213" y="57222"/>
                    <a:pt x="129738" y="57330"/>
                  </a:cubicBezTo>
                  <a:cubicBezTo>
                    <a:pt x="129778" y="53171"/>
                    <a:pt x="132957" y="51090"/>
                    <a:pt x="136134" y="51090"/>
                  </a:cubicBezTo>
                  <a:close/>
                  <a:moveTo>
                    <a:pt x="89294" y="51126"/>
                  </a:moveTo>
                  <a:cubicBezTo>
                    <a:pt x="91873" y="51126"/>
                    <a:pt x="94452" y="52497"/>
                    <a:pt x="95348" y="55242"/>
                  </a:cubicBezTo>
                  <a:cubicBezTo>
                    <a:pt x="95572" y="55923"/>
                    <a:pt x="95679" y="56631"/>
                    <a:pt x="95688" y="57348"/>
                  </a:cubicBezTo>
                  <a:cubicBezTo>
                    <a:pt x="95215" y="57246"/>
                    <a:pt x="94738" y="57196"/>
                    <a:pt x="94264" y="57196"/>
                  </a:cubicBezTo>
                  <a:cubicBezTo>
                    <a:pt x="92405" y="57196"/>
                    <a:pt x="90599" y="57962"/>
                    <a:pt x="89299" y="59355"/>
                  </a:cubicBezTo>
                  <a:cubicBezTo>
                    <a:pt x="88027" y="57975"/>
                    <a:pt x="86226" y="57195"/>
                    <a:pt x="84353" y="57195"/>
                  </a:cubicBezTo>
                  <a:cubicBezTo>
                    <a:pt x="83860" y="57195"/>
                    <a:pt x="83376" y="57249"/>
                    <a:pt x="82910" y="57348"/>
                  </a:cubicBezTo>
                  <a:cubicBezTo>
                    <a:pt x="82902" y="56631"/>
                    <a:pt x="83009" y="55923"/>
                    <a:pt x="83224" y="55242"/>
                  </a:cubicBezTo>
                  <a:lnTo>
                    <a:pt x="83233" y="55242"/>
                  </a:lnTo>
                  <a:cubicBezTo>
                    <a:pt x="84129" y="52499"/>
                    <a:pt x="86712" y="51126"/>
                    <a:pt x="89294" y="51126"/>
                  </a:cubicBezTo>
                  <a:close/>
                  <a:moveTo>
                    <a:pt x="42335" y="51276"/>
                  </a:moveTo>
                  <a:cubicBezTo>
                    <a:pt x="45511" y="51276"/>
                    <a:pt x="48686" y="53352"/>
                    <a:pt x="48726" y="57509"/>
                  </a:cubicBezTo>
                  <a:cubicBezTo>
                    <a:pt x="48253" y="57407"/>
                    <a:pt x="47776" y="57357"/>
                    <a:pt x="47302" y="57357"/>
                  </a:cubicBezTo>
                  <a:cubicBezTo>
                    <a:pt x="45443" y="57357"/>
                    <a:pt x="43639" y="58124"/>
                    <a:pt x="42346" y="59516"/>
                  </a:cubicBezTo>
                  <a:cubicBezTo>
                    <a:pt x="41065" y="58136"/>
                    <a:pt x="39264" y="57357"/>
                    <a:pt x="37382" y="57357"/>
                  </a:cubicBezTo>
                  <a:cubicBezTo>
                    <a:pt x="36898" y="57357"/>
                    <a:pt x="36415" y="57410"/>
                    <a:pt x="35940" y="57509"/>
                  </a:cubicBezTo>
                  <a:cubicBezTo>
                    <a:pt x="35980" y="53355"/>
                    <a:pt x="39158" y="51276"/>
                    <a:pt x="42335" y="51276"/>
                  </a:cubicBezTo>
                  <a:close/>
                  <a:moveTo>
                    <a:pt x="65660" y="51276"/>
                  </a:moveTo>
                  <a:cubicBezTo>
                    <a:pt x="68835" y="51276"/>
                    <a:pt x="72010" y="53352"/>
                    <a:pt x="72050" y="57509"/>
                  </a:cubicBezTo>
                  <a:cubicBezTo>
                    <a:pt x="71577" y="57407"/>
                    <a:pt x="71100" y="57357"/>
                    <a:pt x="70626" y="57357"/>
                  </a:cubicBezTo>
                  <a:cubicBezTo>
                    <a:pt x="68767" y="57357"/>
                    <a:pt x="66961" y="58124"/>
                    <a:pt x="65662" y="59516"/>
                  </a:cubicBezTo>
                  <a:cubicBezTo>
                    <a:pt x="64382" y="58138"/>
                    <a:pt x="62585" y="57359"/>
                    <a:pt x="60706" y="57357"/>
                  </a:cubicBezTo>
                  <a:lnTo>
                    <a:pt x="60706" y="57357"/>
                  </a:lnTo>
                  <a:cubicBezTo>
                    <a:pt x="60217" y="57357"/>
                    <a:pt x="59736" y="57411"/>
                    <a:pt x="59264" y="57509"/>
                  </a:cubicBezTo>
                  <a:cubicBezTo>
                    <a:pt x="59304" y="53355"/>
                    <a:pt x="62482" y="51276"/>
                    <a:pt x="65660" y="51276"/>
                  </a:cubicBezTo>
                  <a:close/>
                  <a:moveTo>
                    <a:pt x="18806" y="51334"/>
                  </a:moveTo>
                  <a:cubicBezTo>
                    <a:pt x="21388" y="51334"/>
                    <a:pt x="23969" y="52707"/>
                    <a:pt x="24864" y="55457"/>
                  </a:cubicBezTo>
                  <a:cubicBezTo>
                    <a:pt x="25079" y="56138"/>
                    <a:pt x="25196" y="56846"/>
                    <a:pt x="25205" y="57563"/>
                  </a:cubicBezTo>
                  <a:cubicBezTo>
                    <a:pt x="24724" y="57458"/>
                    <a:pt x="24240" y="57407"/>
                    <a:pt x="23760" y="57407"/>
                  </a:cubicBezTo>
                  <a:cubicBezTo>
                    <a:pt x="21902" y="57407"/>
                    <a:pt x="20103" y="58173"/>
                    <a:pt x="18807" y="59561"/>
                  </a:cubicBezTo>
                  <a:cubicBezTo>
                    <a:pt x="17535" y="58190"/>
                    <a:pt x="15734" y="57401"/>
                    <a:pt x="13861" y="57401"/>
                  </a:cubicBezTo>
                  <a:cubicBezTo>
                    <a:pt x="13377" y="57401"/>
                    <a:pt x="12884" y="57455"/>
                    <a:pt x="12418" y="57563"/>
                  </a:cubicBezTo>
                  <a:cubicBezTo>
                    <a:pt x="12418" y="56837"/>
                    <a:pt x="12526" y="56129"/>
                    <a:pt x="12741" y="55448"/>
                  </a:cubicBezTo>
                  <a:lnTo>
                    <a:pt x="12741" y="55457"/>
                  </a:lnTo>
                  <a:cubicBezTo>
                    <a:pt x="13637" y="52710"/>
                    <a:pt x="16222" y="51334"/>
                    <a:pt x="18806" y="51334"/>
                  </a:cubicBezTo>
                  <a:close/>
                  <a:moveTo>
                    <a:pt x="117967" y="57526"/>
                  </a:moveTo>
                  <a:cubicBezTo>
                    <a:pt x="118391" y="57526"/>
                    <a:pt x="118819" y="57564"/>
                    <a:pt x="119245" y="57643"/>
                  </a:cubicBezTo>
                  <a:cubicBezTo>
                    <a:pt x="118726" y="58253"/>
                    <a:pt x="118322" y="58961"/>
                    <a:pt x="118063" y="59722"/>
                  </a:cubicBezTo>
                  <a:cubicBezTo>
                    <a:pt x="117821" y="60430"/>
                    <a:pt x="117713" y="61165"/>
                    <a:pt x="117758" y="61909"/>
                  </a:cubicBezTo>
                  <a:cubicBezTo>
                    <a:pt x="116510" y="60598"/>
                    <a:pt x="114739" y="59767"/>
                    <a:pt x="112860" y="59767"/>
                  </a:cubicBezTo>
                  <a:cubicBezTo>
                    <a:pt x="112850" y="59767"/>
                    <a:pt x="112840" y="59767"/>
                    <a:pt x="112830" y="59767"/>
                  </a:cubicBezTo>
                  <a:cubicBezTo>
                    <a:pt x="114167" y="58327"/>
                    <a:pt x="116034" y="57526"/>
                    <a:pt x="117967" y="57526"/>
                  </a:cubicBezTo>
                  <a:close/>
                  <a:moveTo>
                    <a:pt x="130990" y="57535"/>
                  </a:moveTo>
                  <a:cubicBezTo>
                    <a:pt x="132923" y="57535"/>
                    <a:pt x="134790" y="58336"/>
                    <a:pt x="136127" y="59776"/>
                  </a:cubicBezTo>
                  <a:cubicBezTo>
                    <a:pt x="136117" y="59776"/>
                    <a:pt x="136107" y="59776"/>
                    <a:pt x="136097" y="59776"/>
                  </a:cubicBezTo>
                  <a:cubicBezTo>
                    <a:pt x="134226" y="59776"/>
                    <a:pt x="132446" y="60607"/>
                    <a:pt x="131199" y="61918"/>
                  </a:cubicBezTo>
                  <a:cubicBezTo>
                    <a:pt x="131234" y="61183"/>
                    <a:pt x="131136" y="60439"/>
                    <a:pt x="130894" y="59731"/>
                  </a:cubicBezTo>
                  <a:cubicBezTo>
                    <a:pt x="130634" y="58970"/>
                    <a:pt x="130231" y="58271"/>
                    <a:pt x="129711" y="57652"/>
                  </a:cubicBezTo>
                  <a:cubicBezTo>
                    <a:pt x="130137" y="57573"/>
                    <a:pt x="130565" y="57535"/>
                    <a:pt x="130990" y="57535"/>
                  </a:cubicBezTo>
                  <a:close/>
                  <a:moveTo>
                    <a:pt x="84143" y="57571"/>
                  </a:moveTo>
                  <a:cubicBezTo>
                    <a:pt x="86075" y="57571"/>
                    <a:pt x="87945" y="58371"/>
                    <a:pt x="89282" y="59821"/>
                  </a:cubicBezTo>
                  <a:lnTo>
                    <a:pt x="89282" y="59821"/>
                  </a:lnTo>
                  <a:cubicBezTo>
                    <a:pt x="89265" y="59821"/>
                    <a:pt x="89248" y="59821"/>
                    <a:pt x="89231" y="59821"/>
                  </a:cubicBezTo>
                  <a:cubicBezTo>
                    <a:pt x="87362" y="59821"/>
                    <a:pt x="85595" y="60659"/>
                    <a:pt x="84353" y="61962"/>
                  </a:cubicBezTo>
                  <a:cubicBezTo>
                    <a:pt x="84434" y="60367"/>
                    <a:pt x="83851" y="58871"/>
                    <a:pt x="82866" y="57688"/>
                  </a:cubicBezTo>
                  <a:cubicBezTo>
                    <a:pt x="83291" y="57609"/>
                    <a:pt x="83719" y="57571"/>
                    <a:pt x="84143" y="57571"/>
                  </a:cubicBezTo>
                  <a:close/>
                  <a:moveTo>
                    <a:pt x="94437" y="57571"/>
                  </a:moveTo>
                  <a:cubicBezTo>
                    <a:pt x="94862" y="57571"/>
                    <a:pt x="95290" y="57609"/>
                    <a:pt x="95715" y="57688"/>
                  </a:cubicBezTo>
                  <a:cubicBezTo>
                    <a:pt x="94720" y="58871"/>
                    <a:pt x="94138" y="60367"/>
                    <a:pt x="94228" y="61962"/>
                  </a:cubicBezTo>
                  <a:cubicBezTo>
                    <a:pt x="92977" y="60659"/>
                    <a:pt x="91218" y="59821"/>
                    <a:pt x="89350" y="59821"/>
                  </a:cubicBezTo>
                  <a:cubicBezTo>
                    <a:pt x="89333" y="59821"/>
                    <a:pt x="89316" y="59821"/>
                    <a:pt x="89299" y="59821"/>
                  </a:cubicBezTo>
                  <a:lnTo>
                    <a:pt x="89299" y="59821"/>
                  </a:lnTo>
                  <a:cubicBezTo>
                    <a:pt x="90636" y="58371"/>
                    <a:pt x="92506" y="57571"/>
                    <a:pt x="94437" y="57571"/>
                  </a:cubicBezTo>
                  <a:close/>
                  <a:moveTo>
                    <a:pt x="47495" y="57735"/>
                  </a:moveTo>
                  <a:cubicBezTo>
                    <a:pt x="47916" y="57735"/>
                    <a:pt x="48340" y="57773"/>
                    <a:pt x="48762" y="57849"/>
                  </a:cubicBezTo>
                  <a:cubicBezTo>
                    <a:pt x="48242" y="58468"/>
                    <a:pt x="47839" y="59176"/>
                    <a:pt x="47579" y="59937"/>
                  </a:cubicBezTo>
                  <a:cubicBezTo>
                    <a:pt x="47337" y="60636"/>
                    <a:pt x="47230" y="61371"/>
                    <a:pt x="47275" y="62115"/>
                  </a:cubicBezTo>
                  <a:lnTo>
                    <a:pt x="47275" y="62124"/>
                  </a:lnTo>
                  <a:cubicBezTo>
                    <a:pt x="46033" y="60820"/>
                    <a:pt x="44265" y="59982"/>
                    <a:pt x="42405" y="59982"/>
                  </a:cubicBezTo>
                  <a:cubicBezTo>
                    <a:pt x="42386" y="59982"/>
                    <a:pt x="42366" y="59982"/>
                    <a:pt x="42346" y="59982"/>
                  </a:cubicBezTo>
                  <a:cubicBezTo>
                    <a:pt x="43686" y="58532"/>
                    <a:pt x="45558" y="57735"/>
                    <a:pt x="47495" y="57735"/>
                  </a:cubicBezTo>
                  <a:close/>
                  <a:moveTo>
                    <a:pt x="60510" y="57740"/>
                  </a:moveTo>
                  <a:cubicBezTo>
                    <a:pt x="62438" y="57740"/>
                    <a:pt x="64308" y="58537"/>
                    <a:pt x="65644" y="59982"/>
                  </a:cubicBezTo>
                  <a:cubicBezTo>
                    <a:pt x="65624" y="59982"/>
                    <a:pt x="65604" y="59982"/>
                    <a:pt x="65585" y="59982"/>
                  </a:cubicBezTo>
                  <a:cubicBezTo>
                    <a:pt x="63725" y="59982"/>
                    <a:pt x="61957" y="60820"/>
                    <a:pt x="60715" y="62124"/>
                  </a:cubicBezTo>
                  <a:cubicBezTo>
                    <a:pt x="60751" y="61380"/>
                    <a:pt x="60653" y="60636"/>
                    <a:pt x="60411" y="59937"/>
                  </a:cubicBezTo>
                  <a:cubicBezTo>
                    <a:pt x="60151" y="59176"/>
                    <a:pt x="59748" y="58468"/>
                    <a:pt x="59228" y="57858"/>
                  </a:cubicBezTo>
                  <a:cubicBezTo>
                    <a:pt x="59655" y="57779"/>
                    <a:pt x="60084" y="57740"/>
                    <a:pt x="60510" y="57740"/>
                  </a:cubicBezTo>
                  <a:close/>
                  <a:moveTo>
                    <a:pt x="23936" y="57764"/>
                  </a:moveTo>
                  <a:cubicBezTo>
                    <a:pt x="24366" y="57764"/>
                    <a:pt x="24800" y="57804"/>
                    <a:pt x="25232" y="57885"/>
                  </a:cubicBezTo>
                  <a:cubicBezTo>
                    <a:pt x="24237" y="59059"/>
                    <a:pt x="23655" y="60565"/>
                    <a:pt x="23744" y="62151"/>
                  </a:cubicBezTo>
                  <a:cubicBezTo>
                    <a:pt x="22494" y="60847"/>
                    <a:pt x="20727" y="60018"/>
                    <a:pt x="18867" y="60018"/>
                  </a:cubicBezTo>
                  <a:cubicBezTo>
                    <a:pt x="18847" y="60018"/>
                    <a:pt x="18827" y="60018"/>
                    <a:pt x="18807" y="60018"/>
                  </a:cubicBezTo>
                  <a:cubicBezTo>
                    <a:pt x="18787" y="60018"/>
                    <a:pt x="18767" y="60018"/>
                    <a:pt x="18747" y="60018"/>
                  </a:cubicBezTo>
                  <a:cubicBezTo>
                    <a:pt x="16879" y="60018"/>
                    <a:pt x="15111" y="60847"/>
                    <a:pt x="13870" y="62151"/>
                  </a:cubicBezTo>
                  <a:cubicBezTo>
                    <a:pt x="13951" y="60573"/>
                    <a:pt x="13368" y="59068"/>
                    <a:pt x="12382" y="57885"/>
                  </a:cubicBezTo>
                  <a:lnTo>
                    <a:pt x="12374" y="57885"/>
                  </a:lnTo>
                  <a:cubicBezTo>
                    <a:pt x="12805" y="57804"/>
                    <a:pt x="13239" y="57764"/>
                    <a:pt x="13670" y="57764"/>
                  </a:cubicBezTo>
                  <a:cubicBezTo>
                    <a:pt x="15599" y="57764"/>
                    <a:pt x="17467" y="58566"/>
                    <a:pt x="18807" y="60009"/>
                  </a:cubicBezTo>
                  <a:cubicBezTo>
                    <a:pt x="20140" y="58566"/>
                    <a:pt x="22007" y="57764"/>
                    <a:pt x="23936" y="57764"/>
                  </a:cubicBezTo>
                  <a:close/>
                  <a:moveTo>
                    <a:pt x="107668" y="57528"/>
                  </a:moveTo>
                  <a:cubicBezTo>
                    <a:pt x="109594" y="57528"/>
                    <a:pt x="111464" y="58327"/>
                    <a:pt x="112812" y="59767"/>
                  </a:cubicBezTo>
                  <a:cubicBezTo>
                    <a:pt x="112793" y="59767"/>
                    <a:pt x="112774" y="59767"/>
                    <a:pt x="112756" y="59767"/>
                  </a:cubicBezTo>
                  <a:cubicBezTo>
                    <a:pt x="110769" y="59767"/>
                    <a:pt x="108902" y="60712"/>
                    <a:pt x="107650" y="62159"/>
                  </a:cubicBezTo>
                  <a:lnTo>
                    <a:pt x="107650" y="62159"/>
                  </a:lnTo>
                  <a:cubicBezTo>
                    <a:pt x="107803" y="60502"/>
                    <a:pt x="107211" y="58925"/>
                    <a:pt x="106181" y="57688"/>
                  </a:cubicBezTo>
                  <a:cubicBezTo>
                    <a:pt x="106675" y="57580"/>
                    <a:pt x="107173" y="57528"/>
                    <a:pt x="107668" y="57528"/>
                  </a:cubicBezTo>
                  <a:close/>
                  <a:moveTo>
                    <a:pt x="37187" y="57724"/>
                  </a:moveTo>
                  <a:cubicBezTo>
                    <a:pt x="39116" y="57724"/>
                    <a:pt x="40983" y="58519"/>
                    <a:pt x="42328" y="59964"/>
                  </a:cubicBezTo>
                  <a:cubicBezTo>
                    <a:pt x="42310" y="59964"/>
                    <a:pt x="42291" y="59964"/>
                    <a:pt x="42273" y="59964"/>
                  </a:cubicBezTo>
                  <a:cubicBezTo>
                    <a:pt x="40286" y="59964"/>
                    <a:pt x="38419" y="60910"/>
                    <a:pt x="37167" y="62366"/>
                  </a:cubicBezTo>
                  <a:cubicBezTo>
                    <a:pt x="37320" y="60699"/>
                    <a:pt x="36728" y="59122"/>
                    <a:pt x="35698" y="57894"/>
                  </a:cubicBezTo>
                  <a:lnTo>
                    <a:pt x="35689" y="57885"/>
                  </a:lnTo>
                  <a:cubicBezTo>
                    <a:pt x="36187" y="57777"/>
                    <a:pt x="36689" y="57724"/>
                    <a:pt x="37187" y="57724"/>
                  </a:cubicBezTo>
                  <a:close/>
                  <a:moveTo>
                    <a:pt x="124486" y="55678"/>
                  </a:moveTo>
                  <a:cubicBezTo>
                    <a:pt x="127068" y="55678"/>
                    <a:pt x="129649" y="57049"/>
                    <a:pt x="130544" y="59794"/>
                  </a:cubicBezTo>
                  <a:cubicBezTo>
                    <a:pt x="130760" y="60475"/>
                    <a:pt x="130876" y="61183"/>
                    <a:pt x="130876" y="61900"/>
                  </a:cubicBezTo>
                  <a:cubicBezTo>
                    <a:pt x="130403" y="61798"/>
                    <a:pt x="129926" y="61748"/>
                    <a:pt x="129452" y="61748"/>
                  </a:cubicBezTo>
                  <a:cubicBezTo>
                    <a:pt x="127593" y="61748"/>
                    <a:pt x="125787" y="62514"/>
                    <a:pt x="124487" y="63907"/>
                  </a:cubicBezTo>
                  <a:cubicBezTo>
                    <a:pt x="123215" y="62527"/>
                    <a:pt x="121414" y="61747"/>
                    <a:pt x="119541" y="61747"/>
                  </a:cubicBezTo>
                  <a:cubicBezTo>
                    <a:pt x="119048" y="61747"/>
                    <a:pt x="118564" y="61801"/>
                    <a:pt x="118080" y="61909"/>
                  </a:cubicBezTo>
                  <a:cubicBezTo>
                    <a:pt x="118080" y="61192"/>
                    <a:pt x="118197" y="60484"/>
                    <a:pt x="118412" y="59803"/>
                  </a:cubicBezTo>
                  <a:lnTo>
                    <a:pt x="118421" y="59794"/>
                  </a:lnTo>
                  <a:cubicBezTo>
                    <a:pt x="119317" y="57051"/>
                    <a:pt x="121902" y="55678"/>
                    <a:pt x="124486" y="55678"/>
                  </a:cubicBezTo>
                  <a:close/>
                  <a:moveTo>
                    <a:pt x="77628" y="55717"/>
                  </a:moveTo>
                  <a:cubicBezTo>
                    <a:pt x="80804" y="55717"/>
                    <a:pt x="83980" y="57795"/>
                    <a:pt x="84022" y="61951"/>
                  </a:cubicBezTo>
                  <a:lnTo>
                    <a:pt x="84022" y="61951"/>
                  </a:lnTo>
                  <a:cubicBezTo>
                    <a:pt x="83546" y="61848"/>
                    <a:pt x="83066" y="61797"/>
                    <a:pt x="82590" y="61797"/>
                  </a:cubicBezTo>
                  <a:cubicBezTo>
                    <a:pt x="80737" y="61797"/>
                    <a:pt x="78939" y="62563"/>
                    <a:pt x="77651" y="63952"/>
                  </a:cubicBezTo>
                  <a:cubicBezTo>
                    <a:pt x="76377" y="62579"/>
                    <a:pt x="74589" y="61801"/>
                    <a:pt x="72710" y="61801"/>
                  </a:cubicBezTo>
                  <a:cubicBezTo>
                    <a:pt x="72699" y="61801"/>
                    <a:pt x="72688" y="61801"/>
                    <a:pt x="72678" y="61801"/>
                  </a:cubicBezTo>
                  <a:cubicBezTo>
                    <a:pt x="72194" y="61801"/>
                    <a:pt x="71710" y="61846"/>
                    <a:pt x="71235" y="61953"/>
                  </a:cubicBezTo>
                  <a:cubicBezTo>
                    <a:pt x="71275" y="57796"/>
                    <a:pt x="74452" y="55717"/>
                    <a:pt x="77628" y="55717"/>
                  </a:cubicBezTo>
                  <a:close/>
                  <a:moveTo>
                    <a:pt x="100943" y="55717"/>
                  </a:moveTo>
                  <a:cubicBezTo>
                    <a:pt x="104119" y="55717"/>
                    <a:pt x="107295" y="57795"/>
                    <a:pt x="107337" y="61951"/>
                  </a:cubicBezTo>
                  <a:lnTo>
                    <a:pt x="107337" y="61951"/>
                  </a:lnTo>
                  <a:cubicBezTo>
                    <a:pt x="106865" y="61851"/>
                    <a:pt x="106389" y="61802"/>
                    <a:pt x="105918" y="61802"/>
                  </a:cubicBezTo>
                  <a:cubicBezTo>
                    <a:pt x="104057" y="61802"/>
                    <a:pt x="102256" y="62568"/>
                    <a:pt x="100957" y="63961"/>
                  </a:cubicBezTo>
                  <a:cubicBezTo>
                    <a:pt x="99683" y="62588"/>
                    <a:pt x="97895" y="61801"/>
                    <a:pt x="96025" y="61801"/>
                  </a:cubicBezTo>
                  <a:cubicBezTo>
                    <a:pt x="96014" y="61801"/>
                    <a:pt x="96003" y="61801"/>
                    <a:pt x="95993" y="61801"/>
                  </a:cubicBezTo>
                  <a:cubicBezTo>
                    <a:pt x="95509" y="61801"/>
                    <a:pt x="95025" y="61846"/>
                    <a:pt x="94550" y="61953"/>
                  </a:cubicBezTo>
                  <a:cubicBezTo>
                    <a:pt x="94590" y="57796"/>
                    <a:pt x="97767" y="55717"/>
                    <a:pt x="100943" y="55717"/>
                  </a:cubicBezTo>
                  <a:close/>
                  <a:moveTo>
                    <a:pt x="54007" y="55884"/>
                  </a:moveTo>
                  <a:cubicBezTo>
                    <a:pt x="56587" y="55884"/>
                    <a:pt x="59166" y="57255"/>
                    <a:pt x="60061" y="60000"/>
                  </a:cubicBezTo>
                  <a:cubicBezTo>
                    <a:pt x="60285" y="60681"/>
                    <a:pt x="60393" y="61389"/>
                    <a:pt x="60402" y="62106"/>
                  </a:cubicBezTo>
                  <a:cubicBezTo>
                    <a:pt x="59929" y="62004"/>
                    <a:pt x="59451" y="61954"/>
                    <a:pt x="58977" y="61954"/>
                  </a:cubicBezTo>
                  <a:cubicBezTo>
                    <a:pt x="57118" y="61954"/>
                    <a:pt x="55312" y="62720"/>
                    <a:pt x="54013" y="64113"/>
                  </a:cubicBezTo>
                  <a:cubicBezTo>
                    <a:pt x="52741" y="62733"/>
                    <a:pt x="50939" y="61953"/>
                    <a:pt x="49067" y="61953"/>
                  </a:cubicBezTo>
                  <a:cubicBezTo>
                    <a:pt x="48574" y="61953"/>
                    <a:pt x="48090" y="61998"/>
                    <a:pt x="47624" y="62106"/>
                  </a:cubicBezTo>
                  <a:cubicBezTo>
                    <a:pt x="47615" y="61389"/>
                    <a:pt x="47723" y="60681"/>
                    <a:pt x="47929" y="60009"/>
                  </a:cubicBezTo>
                  <a:lnTo>
                    <a:pt x="47947" y="60000"/>
                  </a:lnTo>
                  <a:cubicBezTo>
                    <a:pt x="48843" y="57257"/>
                    <a:pt x="51425" y="55884"/>
                    <a:pt x="54007" y="55884"/>
                  </a:cubicBezTo>
                  <a:close/>
                  <a:moveTo>
                    <a:pt x="7145" y="55914"/>
                  </a:moveTo>
                  <a:cubicBezTo>
                    <a:pt x="10322" y="55914"/>
                    <a:pt x="13498" y="57993"/>
                    <a:pt x="13538" y="62151"/>
                  </a:cubicBezTo>
                  <a:cubicBezTo>
                    <a:pt x="13063" y="62046"/>
                    <a:pt x="12582" y="61995"/>
                    <a:pt x="12105" y="61995"/>
                  </a:cubicBezTo>
                  <a:cubicBezTo>
                    <a:pt x="10247" y="61995"/>
                    <a:pt x="8440" y="62767"/>
                    <a:pt x="7150" y="64158"/>
                  </a:cubicBezTo>
                  <a:cubicBezTo>
                    <a:pt x="5875" y="62786"/>
                    <a:pt x="4096" y="61998"/>
                    <a:pt x="2226" y="61998"/>
                  </a:cubicBezTo>
                  <a:cubicBezTo>
                    <a:pt x="2216" y="61998"/>
                    <a:pt x="2205" y="61998"/>
                    <a:pt x="2194" y="61998"/>
                  </a:cubicBezTo>
                  <a:cubicBezTo>
                    <a:pt x="1711" y="61998"/>
                    <a:pt x="1227" y="62043"/>
                    <a:pt x="752" y="62151"/>
                  </a:cubicBezTo>
                  <a:cubicBezTo>
                    <a:pt x="792" y="57993"/>
                    <a:pt x="3969" y="55914"/>
                    <a:pt x="7145" y="55914"/>
                  </a:cubicBezTo>
                  <a:close/>
                  <a:moveTo>
                    <a:pt x="30465" y="55917"/>
                  </a:moveTo>
                  <a:cubicBezTo>
                    <a:pt x="33638" y="55917"/>
                    <a:pt x="36811" y="57993"/>
                    <a:pt x="36854" y="62147"/>
                  </a:cubicBezTo>
                  <a:lnTo>
                    <a:pt x="36854" y="62147"/>
                  </a:lnTo>
                  <a:cubicBezTo>
                    <a:pt x="36384" y="62047"/>
                    <a:pt x="35912" y="61999"/>
                    <a:pt x="35443" y="61999"/>
                  </a:cubicBezTo>
                  <a:cubicBezTo>
                    <a:pt x="33580" y="61999"/>
                    <a:pt x="31775" y="62765"/>
                    <a:pt x="30483" y="64158"/>
                  </a:cubicBezTo>
                  <a:cubicBezTo>
                    <a:pt x="29201" y="62778"/>
                    <a:pt x="27409" y="61998"/>
                    <a:pt x="25528" y="61998"/>
                  </a:cubicBezTo>
                  <a:cubicBezTo>
                    <a:pt x="25044" y="61998"/>
                    <a:pt x="24560" y="62052"/>
                    <a:pt x="24085" y="62151"/>
                  </a:cubicBezTo>
                  <a:cubicBezTo>
                    <a:pt x="24116" y="57996"/>
                    <a:pt x="27290" y="55917"/>
                    <a:pt x="30465" y="55917"/>
                  </a:cubicBezTo>
                  <a:close/>
                  <a:moveTo>
                    <a:pt x="119322" y="62140"/>
                  </a:moveTo>
                  <a:cubicBezTo>
                    <a:pt x="121256" y="62140"/>
                    <a:pt x="123125" y="62943"/>
                    <a:pt x="124469" y="64391"/>
                  </a:cubicBezTo>
                  <a:cubicBezTo>
                    <a:pt x="124450" y="64390"/>
                    <a:pt x="124430" y="64390"/>
                    <a:pt x="124410" y="64390"/>
                  </a:cubicBezTo>
                  <a:cubicBezTo>
                    <a:pt x="122541" y="64390"/>
                    <a:pt x="120773" y="65229"/>
                    <a:pt x="119532" y="66532"/>
                  </a:cubicBezTo>
                  <a:cubicBezTo>
                    <a:pt x="119613" y="64946"/>
                    <a:pt x="119030" y="63441"/>
                    <a:pt x="118045" y="62258"/>
                  </a:cubicBezTo>
                  <a:cubicBezTo>
                    <a:pt x="118470" y="62179"/>
                    <a:pt x="118898" y="62140"/>
                    <a:pt x="119322" y="62140"/>
                  </a:cubicBezTo>
                  <a:close/>
                  <a:moveTo>
                    <a:pt x="129616" y="62140"/>
                  </a:moveTo>
                  <a:cubicBezTo>
                    <a:pt x="130040" y="62140"/>
                    <a:pt x="130468" y="62179"/>
                    <a:pt x="130894" y="62258"/>
                  </a:cubicBezTo>
                  <a:cubicBezTo>
                    <a:pt x="129908" y="63423"/>
                    <a:pt x="129326" y="64928"/>
                    <a:pt x="129415" y="66523"/>
                  </a:cubicBezTo>
                  <a:lnTo>
                    <a:pt x="129406" y="66532"/>
                  </a:lnTo>
                  <a:cubicBezTo>
                    <a:pt x="128156" y="65229"/>
                    <a:pt x="126388" y="64390"/>
                    <a:pt x="124528" y="64390"/>
                  </a:cubicBezTo>
                  <a:cubicBezTo>
                    <a:pt x="124509" y="64390"/>
                    <a:pt x="124489" y="64390"/>
                    <a:pt x="124469" y="64391"/>
                  </a:cubicBezTo>
                  <a:cubicBezTo>
                    <a:pt x="125807" y="62943"/>
                    <a:pt x="127680" y="62140"/>
                    <a:pt x="129616" y="62140"/>
                  </a:cubicBezTo>
                  <a:close/>
                  <a:moveTo>
                    <a:pt x="95796" y="62176"/>
                  </a:moveTo>
                  <a:cubicBezTo>
                    <a:pt x="97737" y="62176"/>
                    <a:pt x="99610" y="62980"/>
                    <a:pt x="100948" y="64435"/>
                  </a:cubicBezTo>
                  <a:cubicBezTo>
                    <a:pt x="100928" y="64435"/>
                    <a:pt x="100908" y="64435"/>
                    <a:pt x="100888" y="64435"/>
                  </a:cubicBezTo>
                  <a:cubicBezTo>
                    <a:pt x="99020" y="64435"/>
                    <a:pt x="97252" y="65265"/>
                    <a:pt x="96011" y="66568"/>
                  </a:cubicBezTo>
                  <a:cubicBezTo>
                    <a:pt x="96091" y="64982"/>
                    <a:pt x="95509" y="63477"/>
                    <a:pt x="94514" y="62294"/>
                  </a:cubicBezTo>
                  <a:cubicBezTo>
                    <a:pt x="94941" y="62215"/>
                    <a:pt x="95370" y="62176"/>
                    <a:pt x="95796" y="62176"/>
                  </a:cubicBezTo>
                  <a:close/>
                  <a:moveTo>
                    <a:pt x="82771" y="62185"/>
                  </a:moveTo>
                  <a:cubicBezTo>
                    <a:pt x="83195" y="62185"/>
                    <a:pt x="83623" y="62224"/>
                    <a:pt x="84048" y="62303"/>
                  </a:cubicBezTo>
                  <a:cubicBezTo>
                    <a:pt x="83063" y="63477"/>
                    <a:pt x="82480" y="64991"/>
                    <a:pt x="82561" y="66577"/>
                  </a:cubicBezTo>
                  <a:cubicBezTo>
                    <a:pt x="81320" y="65274"/>
                    <a:pt x="79552" y="64435"/>
                    <a:pt x="77683" y="64435"/>
                  </a:cubicBezTo>
                  <a:cubicBezTo>
                    <a:pt x="77666" y="64435"/>
                    <a:pt x="77650" y="64435"/>
                    <a:pt x="77633" y="64435"/>
                  </a:cubicBezTo>
                  <a:lnTo>
                    <a:pt x="77633" y="64435"/>
                  </a:lnTo>
                  <a:cubicBezTo>
                    <a:pt x="78970" y="62988"/>
                    <a:pt x="80838" y="62185"/>
                    <a:pt x="82771" y="62185"/>
                  </a:cubicBezTo>
                  <a:close/>
                  <a:moveTo>
                    <a:pt x="59134" y="62337"/>
                  </a:moveTo>
                  <a:cubicBezTo>
                    <a:pt x="59561" y="62337"/>
                    <a:pt x="59992" y="62376"/>
                    <a:pt x="60420" y="62455"/>
                  </a:cubicBezTo>
                  <a:cubicBezTo>
                    <a:pt x="59427" y="63627"/>
                    <a:pt x="58845" y="65119"/>
                    <a:pt x="58932" y="66720"/>
                  </a:cubicBezTo>
                  <a:lnTo>
                    <a:pt x="58932" y="66720"/>
                  </a:lnTo>
                  <a:cubicBezTo>
                    <a:pt x="57682" y="65417"/>
                    <a:pt x="55914" y="64587"/>
                    <a:pt x="54055" y="64587"/>
                  </a:cubicBezTo>
                  <a:cubicBezTo>
                    <a:pt x="54035" y="64587"/>
                    <a:pt x="54015" y="64588"/>
                    <a:pt x="53995" y="64588"/>
                  </a:cubicBezTo>
                  <a:cubicBezTo>
                    <a:pt x="55331" y="63135"/>
                    <a:pt x="57201" y="62337"/>
                    <a:pt x="59134" y="62337"/>
                  </a:cubicBezTo>
                  <a:close/>
                  <a:moveTo>
                    <a:pt x="48861" y="62333"/>
                  </a:moveTo>
                  <a:cubicBezTo>
                    <a:pt x="50795" y="62333"/>
                    <a:pt x="52662" y="63137"/>
                    <a:pt x="53995" y="64588"/>
                  </a:cubicBezTo>
                  <a:cubicBezTo>
                    <a:pt x="53975" y="64588"/>
                    <a:pt x="53955" y="64587"/>
                    <a:pt x="53935" y="64587"/>
                  </a:cubicBezTo>
                  <a:cubicBezTo>
                    <a:pt x="52067" y="64587"/>
                    <a:pt x="50299" y="65417"/>
                    <a:pt x="49058" y="66720"/>
                  </a:cubicBezTo>
                  <a:cubicBezTo>
                    <a:pt x="49138" y="65134"/>
                    <a:pt x="48556" y="63629"/>
                    <a:pt x="47561" y="62455"/>
                  </a:cubicBezTo>
                  <a:cubicBezTo>
                    <a:pt x="47994" y="62373"/>
                    <a:pt x="48429" y="62333"/>
                    <a:pt x="48861" y="62333"/>
                  </a:cubicBezTo>
                  <a:close/>
                  <a:moveTo>
                    <a:pt x="106103" y="62174"/>
                  </a:moveTo>
                  <a:cubicBezTo>
                    <a:pt x="106576" y="62174"/>
                    <a:pt x="107052" y="62222"/>
                    <a:pt x="107525" y="62321"/>
                  </a:cubicBezTo>
                  <a:cubicBezTo>
                    <a:pt x="106512" y="63566"/>
                    <a:pt x="105939" y="65161"/>
                    <a:pt x="106127" y="66837"/>
                  </a:cubicBezTo>
                  <a:cubicBezTo>
                    <a:pt x="104872" y="65387"/>
                    <a:pt x="103007" y="64435"/>
                    <a:pt x="101030" y="64435"/>
                  </a:cubicBezTo>
                  <a:cubicBezTo>
                    <a:pt x="101003" y="64435"/>
                    <a:pt x="100975" y="64435"/>
                    <a:pt x="100948" y="64435"/>
                  </a:cubicBezTo>
                  <a:cubicBezTo>
                    <a:pt x="102295" y="62981"/>
                    <a:pt x="104168" y="62174"/>
                    <a:pt x="106103" y="62174"/>
                  </a:cubicBezTo>
                  <a:close/>
                  <a:moveTo>
                    <a:pt x="70807" y="57738"/>
                  </a:moveTo>
                  <a:cubicBezTo>
                    <a:pt x="71283" y="57738"/>
                    <a:pt x="71762" y="57786"/>
                    <a:pt x="72239" y="57885"/>
                  </a:cubicBezTo>
                  <a:cubicBezTo>
                    <a:pt x="71271" y="59131"/>
                    <a:pt x="70742" y="60708"/>
                    <a:pt x="70939" y="62348"/>
                  </a:cubicBezTo>
                  <a:cubicBezTo>
                    <a:pt x="71447" y="62234"/>
                    <a:pt x="71959" y="62178"/>
                    <a:pt x="72468" y="62178"/>
                  </a:cubicBezTo>
                  <a:cubicBezTo>
                    <a:pt x="74403" y="62178"/>
                    <a:pt x="76285" y="62981"/>
                    <a:pt x="77633" y="64435"/>
                  </a:cubicBezTo>
                  <a:lnTo>
                    <a:pt x="77633" y="64435"/>
                  </a:lnTo>
                  <a:cubicBezTo>
                    <a:pt x="77630" y="64435"/>
                    <a:pt x="77627" y="64435"/>
                    <a:pt x="77624" y="64435"/>
                  </a:cubicBezTo>
                  <a:cubicBezTo>
                    <a:pt x="77606" y="64435"/>
                    <a:pt x="77587" y="64435"/>
                    <a:pt x="77569" y="64435"/>
                  </a:cubicBezTo>
                  <a:cubicBezTo>
                    <a:pt x="75520" y="64435"/>
                    <a:pt x="73598" y="65435"/>
                    <a:pt x="72346" y="66962"/>
                  </a:cubicBezTo>
                  <a:cubicBezTo>
                    <a:pt x="72703" y="63259"/>
                    <a:pt x="69407" y="59973"/>
                    <a:pt x="65707" y="59973"/>
                  </a:cubicBezTo>
                  <a:cubicBezTo>
                    <a:pt x="65694" y="59973"/>
                    <a:pt x="65682" y="59973"/>
                    <a:pt x="65670" y="59973"/>
                  </a:cubicBezTo>
                  <a:lnTo>
                    <a:pt x="65670" y="59973"/>
                  </a:lnTo>
                  <a:cubicBezTo>
                    <a:pt x="67007" y="58533"/>
                    <a:pt x="68877" y="57738"/>
                    <a:pt x="70807" y="57738"/>
                  </a:cubicBezTo>
                  <a:close/>
                  <a:moveTo>
                    <a:pt x="35611" y="62370"/>
                  </a:moveTo>
                  <a:cubicBezTo>
                    <a:pt x="36087" y="62370"/>
                    <a:pt x="36566" y="62419"/>
                    <a:pt x="37042" y="62518"/>
                  </a:cubicBezTo>
                  <a:cubicBezTo>
                    <a:pt x="36029" y="63763"/>
                    <a:pt x="35456" y="65358"/>
                    <a:pt x="35644" y="67034"/>
                  </a:cubicBezTo>
                  <a:cubicBezTo>
                    <a:pt x="34383" y="65578"/>
                    <a:pt x="32507" y="64632"/>
                    <a:pt x="30521" y="64632"/>
                  </a:cubicBezTo>
                  <a:cubicBezTo>
                    <a:pt x="30502" y="64632"/>
                    <a:pt x="30483" y="64632"/>
                    <a:pt x="30465" y="64633"/>
                  </a:cubicBezTo>
                  <a:cubicBezTo>
                    <a:pt x="30445" y="64632"/>
                    <a:pt x="30425" y="64632"/>
                    <a:pt x="30406" y="64632"/>
                  </a:cubicBezTo>
                  <a:cubicBezTo>
                    <a:pt x="28537" y="64632"/>
                    <a:pt x="26769" y="65471"/>
                    <a:pt x="25528" y="66774"/>
                  </a:cubicBezTo>
                  <a:cubicBezTo>
                    <a:pt x="25608" y="65179"/>
                    <a:pt x="25026" y="63683"/>
                    <a:pt x="24031" y="62500"/>
                  </a:cubicBezTo>
                  <a:cubicBezTo>
                    <a:pt x="24460" y="62420"/>
                    <a:pt x="24890" y="62381"/>
                    <a:pt x="25317" y="62381"/>
                  </a:cubicBezTo>
                  <a:cubicBezTo>
                    <a:pt x="27250" y="62381"/>
                    <a:pt x="29122" y="63178"/>
                    <a:pt x="30465" y="64624"/>
                  </a:cubicBezTo>
                  <a:cubicBezTo>
                    <a:pt x="31802" y="63171"/>
                    <a:pt x="33677" y="62370"/>
                    <a:pt x="35611" y="62370"/>
                  </a:cubicBezTo>
                  <a:close/>
                  <a:moveTo>
                    <a:pt x="112819" y="60274"/>
                  </a:moveTo>
                  <a:cubicBezTo>
                    <a:pt x="115992" y="60274"/>
                    <a:pt x="119164" y="62350"/>
                    <a:pt x="119209" y="66503"/>
                  </a:cubicBezTo>
                  <a:lnTo>
                    <a:pt x="119209" y="66503"/>
                  </a:lnTo>
                  <a:cubicBezTo>
                    <a:pt x="118735" y="66400"/>
                    <a:pt x="118257" y="66350"/>
                    <a:pt x="117783" y="66350"/>
                  </a:cubicBezTo>
                  <a:cubicBezTo>
                    <a:pt x="115922" y="66350"/>
                    <a:pt x="114119" y="67124"/>
                    <a:pt x="112821" y="68521"/>
                  </a:cubicBezTo>
                  <a:cubicBezTo>
                    <a:pt x="111539" y="67142"/>
                    <a:pt x="109747" y="66362"/>
                    <a:pt x="107865" y="66362"/>
                  </a:cubicBezTo>
                  <a:cubicBezTo>
                    <a:pt x="107382" y="66362"/>
                    <a:pt x="106898" y="66407"/>
                    <a:pt x="106423" y="66514"/>
                  </a:cubicBezTo>
                  <a:lnTo>
                    <a:pt x="106423" y="66514"/>
                  </a:lnTo>
                  <a:cubicBezTo>
                    <a:pt x="106463" y="62355"/>
                    <a:pt x="109641" y="60274"/>
                    <a:pt x="112819" y="60274"/>
                  </a:cubicBezTo>
                  <a:close/>
                  <a:moveTo>
                    <a:pt x="136136" y="60276"/>
                  </a:moveTo>
                  <a:cubicBezTo>
                    <a:pt x="139311" y="60276"/>
                    <a:pt x="142484" y="62354"/>
                    <a:pt x="142525" y="66514"/>
                  </a:cubicBezTo>
                  <a:lnTo>
                    <a:pt x="142516" y="66523"/>
                  </a:lnTo>
                  <a:cubicBezTo>
                    <a:pt x="142042" y="66421"/>
                    <a:pt x="141565" y="66372"/>
                    <a:pt x="141091" y="66372"/>
                  </a:cubicBezTo>
                  <a:cubicBezTo>
                    <a:pt x="139233" y="66372"/>
                    <a:pt x="137428" y="67138"/>
                    <a:pt x="136136" y="68530"/>
                  </a:cubicBezTo>
                  <a:cubicBezTo>
                    <a:pt x="134854" y="67150"/>
                    <a:pt x="133062" y="66371"/>
                    <a:pt x="131181" y="66371"/>
                  </a:cubicBezTo>
                  <a:cubicBezTo>
                    <a:pt x="130697" y="66371"/>
                    <a:pt x="130213" y="66425"/>
                    <a:pt x="129738" y="66523"/>
                  </a:cubicBezTo>
                  <a:cubicBezTo>
                    <a:pt x="129778" y="62359"/>
                    <a:pt x="132958" y="60276"/>
                    <a:pt x="136136" y="60276"/>
                  </a:cubicBezTo>
                  <a:close/>
                  <a:moveTo>
                    <a:pt x="89289" y="60321"/>
                  </a:moveTo>
                  <a:cubicBezTo>
                    <a:pt x="92462" y="60321"/>
                    <a:pt x="95638" y="62397"/>
                    <a:pt x="95679" y="66548"/>
                  </a:cubicBezTo>
                  <a:lnTo>
                    <a:pt x="95679" y="66548"/>
                  </a:lnTo>
                  <a:cubicBezTo>
                    <a:pt x="95209" y="66448"/>
                    <a:pt x="94735" y="66398"/>
                    <a:pt x="94264" y="66398"/>
                  </a:cubicBezTo>
                  <a:cubicBezTo>
                    <a:pt x="92405" y="66398"/>
                    <a:pt x="90601" y="67165"/>
                    <a:pt x="89308" y="68557"/>
                  </a:cubicBezTo>
                  <a:cubicBezTo>
                    <a:pt x="88027" y="67177"/>
                    <a:pt x="86235" y="66398"/>
                    <a:pt x="84353" y="66398"/>
                  </a:cubicBezTo>
                  <a:cubicBezTo>
                    <a:pt x="83869" y="66398"/>
                    <a:pt x="83385" y="66452"/>
                    <a:pt x="82910" y="66550"/>
                  </a:cubicBezTo>
                  <a:cubicBezTo>
                    <a:pt x="82942" y="62398"/>
                    <a:pt x="86114" y="60321"/>
                    <a:pt x="89289" y="60321"/>
                  </a:cubicBezTo>
                  <a:close/>
                  <a:moveTo>
                    <a:pt x="42335" y="60475"/>
                  </a:moveTo>
                  <a:cubicBezTo>
                    <a:pt x="45508" y="60475"/>
                    <a:pt x="48684" y="62552"/>
                    <a:pt x="48726" y="66708"/>
                  </a:cubicBezTo>
                  <a:lnTo>
                    <a:pt x="48726" y="66708"/>
                  </a:lnTo>
                  <a:cubicBezTo>
                    <a:pt x="48257" y="66608"/>
                    <a:pt x="47784" y="66560"/>
                    <a:pt x="47315" y="66560"/>
                  </a:cubicBezTo>
                  <a:cubicBezTo>
                    <a:pt x="45452" y="66560"/>
                    <a:pt x="43648" y="67326"/>
                    <a:pt x="42355" y="68719"/>
                  </a:cubicBezTo>
                  <a:cubicBezTo>
                    <a:pt x="41081" y="67346"/>
                    <a:pt x="39302" y="66559"/>
                    <a:pt x="37432" y="66559"/>
                  </a:cubicBezTo>
                  <a:cubicBezTo>
                    <a:pt x="37421" y="66559"/>
                    <a:pt x="37411" y="66559"/>
                    <a:pt x="37400" y="66559"/>
                  </a:cubicBezTo>
                  <a:cubicBezTo>
                    <a:pt x="36916" y="66559"/>
                    <a:pt x="36432" y="66604"/>
                    <a:pt x="35958" y="66711"/>
                  </a:cubicBezTo>
                  <a:cubicBezTo>
                    <a:pt x="35989" y="62554"/>
                    <a:pt x="39161" y="60475"/>
                    <a:pt x="42335" y="60475"/>
                  </a:cubicBezTo>
                  <a:close/>
                  <a:moveTo>
                    <a:pt x="65651" y="60478"/>
                  </a:moveTo>
                  <a:cubicBezTo>
                    <a:pt x="68826" y="60478"/>
                    <a:pt x="72001" y="62555"/>
                    <a:pt x="72041" y="66711"/>
                  </a:cubicBezTo>
                  <a:cubicBezTo>
                    <a:pt x="71566" y="66609"/>
                    <a:pt x="71088" y="66560"/>
                    <a:pt x="70614" y="66560"/>
                  </a:cubicBezTo>
                  <a:cubicBezTo>
                    <a:pt x="68752" y="66560"/>
                    <a:pt x="66952" y="67326"/>
                    <a:pt x="65653" y="68719"/>
                  </a:cubicBezTo>
                  <a:cubicBezTo>
                    <a:pt x="64371" y="67339"/>
                    <a:pt x="62579" y="66559"/>
                    <a:pt x="60697" y="66559"/>
                  </a:cubicBezTo>
                  <a:cubicBezTo>
                    <a:pt x="60214" y="66559"/>
                    <a:pt x="59730" y="66613"/>
                    <a:pt x="59255" y="66711"/>
                  </a:cubicBezTo>
                  <a:cubicBezTo>
                    <a:pt x="59295" y="62557"/>
                    <a:pt x="62473" y="60478"/>
                    <a:pt x="65651" y="60478"/>
                  </a:cubicBezTo>
                  <a:close/>
                  <a:moveTo>
                    <a:pt x="18806" y="60522"/>
                  </a:moveTo>
                  <a:cubicBezTo>
                    <a:pt x="21979" y="60522"/>
                    <a:pt x="25151" y="62596"/>
                    <a:pt x="25196" y="66747"/>
                  </a:cubicBezTo>
                  <a:lnTo>
                    <a:pt x="25196" y="66747"/>
                  </a:lnTo>
                  <a:cubicBezTo>
                    <a:pt x="24723" y="66645"/>
                    <a:pt x="24245" y="66596"/>
                    <a:pt x="23772" y="66596"/>
                  </a:cubicBezTo>
                  <a:cubicBezTo>
                    <a:pt x="21913" y="66596"/>
                    <a:pt x="20107" y="67362"/>
                    <a:pt x="18807" y="68754"/>
                  </a:cubicBezTo>
                  <a:cubicBezTo>
                    <a:pt x="17526" y="67374"/>
                    <a:pt x="15734" y="66595"/>
                    <a:pt x="13852" y="66595"/>
                  </a:cubicBezTo>
                  <a:cubicBezTo>
                    <a:pt x="13368" y="66595"/>
                    <a:pt x="12884" y="66649"/>
                    <a:pt x="12409" y="66747"/>
                  </a:cubicBezTo>
                  <a:cubicBezTo>
                    <a:pt x="12454" y="62599"/>
                    <a:pt x="15631" y="60522"/>
                    <a:pt x="18806" y="60522"/>
                  </a:cubicBezTo>
                  <a:close/>
                  <a:moveTo>
                    <a:pt x="84142" y="66790"/>
                  </a:moveTo>
                  <a:cubicBezTo>
                    <a:pt x="86075" y="66790"/>
                    <a:pt x="87947" y="67588"/>
                    <a:pt x="89290" y="69041"/>
                  </a:cubicBezTo>
                  <a:lnTo>
                    <a:pt x="89290" y="69041"/>
                  </a:lnTo>
                  <a:cubicBezTo>
                    <a:pt x="89287" y="69041"/>
                    <a:pt x="89284" y="69041"/>
                    <a:pt x="89281" y="69041"/>
                  </a:cubicBezTo>
                  <a:cubicBezTo>
                    <a:pt x="89262" y="69041"/>
                    <a:pt x="89242" y="69041"/>
                    <a:pt x="89222" y="69041"/>
                  </a:cubicBezTo>
                  <a:cubicBezTo>
                    <a:pt x="87354" y="69041"/>
                    <a:pt x="85594" y="69879"/>
                    <a:pt x="84344" y="71183"/>
                  </a:cubicBezTo>
                  <a:cubicBezTo>
                    <a:pt x="84434" y="69588"/>
                    <a:pt x="83851" y="68082"/>
                    <a:pt x="82857" y="66909"/>
                  </a:cubicBezTo>
                  <a:cubicBezTo>
                    <a:pt x="83285" y="66829"/>
                    <a:pt x="83715" y="66790"/>
                    <a:pt x="84142" y="66790"/>
                  </a:cubicBezTo>
                  <a:close/>
                  <a:moveTo>
                    <a:pt x="94437" y="66782"/>
                  </a:moveTo>
                  <a:cubicBezTo>
                    <a:pt x="94862" y="66782"/>
                    <a:pt x="95290" y="66821"/>
                    <a:pt x="95715" y="66900"/>
                  </a:cubicBezTo>
                  <a:cubicBezTo>
                    <a:pt x="94720" y="68082"/>
                    <a:pt x="94138" y="69579"/>
                    <a:pt x="94228" y="71174"/>
                  </a:cubicBezTo>
                  <a:lnTo>
                    <a:pt x="94219" y="71183"/>
                  </a:lnTo>
                  <a:cubicBezTo>
                    <a:pt x="92977" y="69879"/>
                    <a:pt x="91209" y="69041"/>
                    <a:pt x="89341" y="69041"/>
                  </a:cubicBezTo>
                  <a:cubicBezTo>
                    <a:pt x="89324" y="69041"/>
                    <a:pt x="89307" y="69041"/>
                    <a:pt x="89290" y="69041"/>
                  </a:cubicBezTo>
                  <a:lnTo>
                    <a:pt x="89290" y="69041"/>
                  </a:lnTo>
                  <a:cubicBezTo>
                    <a:pt x="90628" y="67586"/>
                    <a:pt x="92502" y="66782"/>
                    <a:pt x="94437" y="66782"/>
                  </a:cubicBezTo>
                  <a:close/>
                  <a:moveTo>
                    <a:pt x="47476" y="66925"/>
                  </a:moveTo>
                  <a:cubicBezTo>
                    <a:pt x="47900" y="66925"/>
                    <a:pt x="48328" y="66964"/>
                    <a:pt x="48753" y="67043"/>
                  </a:cubicBezTo>
                  <a:cubicBezTo>
                    <a:pt x="47767" y="68226"/>
                    <a:pt x="47185" y="69731"/>
                    <a:pt x="47266" y="71317"/>
                  </a:cubicBezTo>
                  <a:cubicBezTo>
                    <a:pt x="46024" y="70014"/>
                    <a:pt x="44257" y="69184"/>
                    <a:pt x="42388" y="69184"/>
                  </a:cubicBezTo>
                  <a:cubicBezTo>
                    <a:pt x="42371" y="69184"/>
                    <a:pt x="42354" y="69184"/>
                    <a:pt x="42337" y="69184"/>
                  </a:cubicBezTo>
                  <a:lnTo>
                    <a:pt x="42337" y="69184"/>
                  </a:lnTo>
                  <a:cubicBezTo>
                    <a:pt x="43675" y="67729"/>
                    <a:pt x="45543" y="66925"/>
                    <a:pt x="47476" y="66925"/>
                  </a:cubicBezTo>
                  <a:close/>
                  <a:moveTo>
                    <a:pt x="60488" y="66929"/>
                  </a:moveTo>
                  <a:cubicBezTo>
                    <a:pt x="62422" y="66929"/>
                    <a:pt x="64295" y="67727"/>
                    <a:pt x="65636" y="69175"/>
                  </a:cubicBezTo>
                  <a:lnTo>
                    <a:pt x="65636" y="69175"/>
                  </a:lnTo>
                  <a:cubicBezTo>
                    <a:pt x="65622" y="69175"/>
                    <a:pt x="65608" y="69175"/>
                    <a:pt x="65593" y="69175"/>
                  </a:cubicBezTo>
                  <a:cubicBezTo>
                    <a:pt x="63725" y="69175"/>
                    <a:pt x="61966" y="70014"/>
                    <a:pt x="60715" y="71317"/>
                  </a:cubicBezTo>
                  <a:cubicBezTo>
                    <a:pt x="60805" y="69731"/>
                    <a:pt x="60223" y="68226"/>
                    <a:pt x="59228" y="67043"/>
                  </a:cubicBezTo>
                  <a:cubicBezTo>
                    <a:pt x="59647" y="66967"/>
                    <a:pt x="60069" y="66929"/>
                    <a:pt x="60488" y="66929"/>
                  </a:cubicBezTo>
                  <a:close/>
                  <a:moveTo>
                    <a:pt x="23953" y="66970"/>
                  </a:moveTo>
                  <a:cubicBezTo>
                    <a:pt x="24378" y="66970"/>
                    <a:pt x="24806" y="67009"/>
                    <a:pt x="25232" y="67088"/>
                  </a:cubicBezTo>
                  <a:cubicBezTo>
                    <a:pt x="24239" y="68277"/>
                    <a:pt x="23657" y="69770"/>
                    <a:pt x="23744" y="71361"/>
                  </a:cubicBezTo>
                  <a:lnTo>
                    <a:pt x="23744" y="71361"/>
                  </a:lnTo>
                  <a:cubicBezTo>
                    <a:pt x="22494" y="70058"/>
                    <a:pt x="20726" y="69220"/>
                    <a:pt x="18866" y="69220"/>
                  </a:cubicBezTo>
                  <a:cubicBezTo>
                    <a:pt x="18846" y="69220"/>
                    <a:pt x="18827" y="69220"/>
                    <a:pt x="18807" y="69220"/>
                  </a:cubicBezTo>
                  <a:cubicBezTo>
                    <a:pt x="20144" y="67773"/>
                    <a:pt x="22018" y="66970"/>
                    <a:pt x="23953" y="66970"/>
                  </a:cubicBezTo>
                  <a:close/>
                  <a:moveTo>
                    <a:pt x="13652" y="66970"/>
                  </a:moveTo>
                  <a:cubicBezTo>
                    <a:pt x="15588" y="66970"/>
                    <a:pt x="17463" y="67773"/>
                    <a:pt x="18807" y="69220"/>
                  </a:cubicBezTo>
                  <a:cubicBezTo>
                    <a:pt x="18787" y="69220"/>
                    <a:pt x="18768" y="69220"/>
                    <a:pt x="18748" y="69220"/>
                  </a:cubicBezTo>
                  <a:cubicBezTo>
                    <a:pt x="16879" y="69220"/>
                    <a:pt x="15111" y="70058"/>
                    <a:pt x="13870" y="71362"/>
                  </a:cubicBezTo>
                  <a:cubicBezTo>
                    <a:pt x="13951" y="69776"/>
                    <a:pt x="13368" y="68271"/>
                    <a:pt x="12374" y="67088"/>
                  </a:cubicBezTo>
                  <a:cubicBezTo>
                    <a:pt x="12799" y="67009"/>
                    <a:pt x="13227" y="66970"/>
                    <a:pt x="13652" y="66970"/>
                  </a:cubicBezTo>
                  <a:close/>
                  <a:moveTo>
                    <a:pt x="107653" y="66739"/>
                  </a:moveTo>
                  <a:cubicBezTo>
                    <a:pt x="109587" y="66739"/>
                    <a:pt x="111464" y="67541"/>
                    <a:pt x="112812" y="68996"/>
                  </a:cubicBezTo>
                  <a:cubicBezTo>
                    <a:pt x="114149" y="67549"/>
                    <a:pt x="116022" y="66746"/>
                    <a:pt x="117958" y="66746"/>
                  </a:cubicBezTo>
                  <a:cubicBezTo>
                    <a:pt x="118383" y="66746"/>
                    <a:pt x="118811" y="66785"/>
                    <a:pt x="119236" y="66864"/>
                  </a:cubicBezTo>
                  <a:cubicBezTo>
                    <a:pt x="118242" y="68047"/>
                    <a:pt x="117659" y="69552"/>
                    <a:pt x="117749" y="71138"/>
                  </a:cubicBezTo>
                  <a:cubicBezTo>
                    <a:pt x="116499" y="69835"/>
                    <a:pt x="114731" y="69005"/>
                    <a:pt x="112871" y="69005"/>
                  </a:cubicBezTo>
                  <a:cubicBezTo>
                    <a:pt x="112851" y="69005"/>
                    <a:pt x="112832" y="69005"/>
                    <a:pt x="112812" y="69005"/>
                  </a:cubicBezTo>
                  <a:cubicBezTo>
                    <a:pt x="112793" y="69005"/>
                    <a:pt x="112774" y="69005"/>
                    <a:pt x="112756" y="69005"/>
                  </a:cubicBezTo>
                  <a:cubicBezTo>
                    <a:pt x="110769" y="69005"/>
                    <a:pt x="108893" y="69951"/>
                    <a:pt x="107641" y="71398"/>
                  </a:cubicBezTo>
                  <a:lnTo>
                    <a:pt x="107641" y="71398"/>
                  </a:lnTo>
                  <a:cubicBezTo>
                    <a:pt x="107802" y="69707"/>
                    <a:pt x="107213" y="68132"/>
                    <a:pt x="106177" y="66897"/>
                  </a:cubicBezTo>
                  <a:lnTo>
                    <a:pt x="106177" y="66897"/>
                  </a:lnTo>
                  <a:cubicBezTo>
                    <a:pt x="106668" y="66791"/>
                    <a:pt x="107162" y="66739"/>
                    <a:pt x="107653" y="66739"/>
                  </a:cubicBezTo>
                  <a:close/>
                  <a:moveTo>
                    <a:pt x="37174" y="66927"/>
                  </a:moveTo>
                  <a:cubicBezTo>
                    <a:pt x="39113" y="66927"/>
                    <a:pt x="40989" y="67729"/>
                    <a:pt x="42337" y="69184"/>
                  </a:cubicBezTo>
                  <a:lnTo>
                    <a:pt x="42337" y="69184"/>
                  </a:lnTo>
                  <a:cubicBezTo>
                    <a:pt x="42334" y="69184"/>
                    <a:pt x="42331" y="69184"/>
                    <a:pt x="42328" y="69184"/>
                  </a:cubicBezTo>
                  <a:cubicBezTo>
                    <a:pt x="42301" y="69184"/>
                    <a:pt x="42274" y="69184"/>
                    <a:pt x="42246" y="69184"/>
                  </a:cubicBezTo>
                  <a:cubicBezTo>
                    <a:pt x="40269" y="69184"/>
                    <a:pt x="38404" y="70136"/>
                    <a:pt x="37158" y="71577"/>
                  </a:cubicBezTo>
                  <a:cubicBezTo>
                    <a:pt x="37320" y="69910"/>
                    <a:pt x="36728" y="68324"/>
                    <a:pt x="35689" y="67088"/>
                  </a:cubicBezTo>
                  <a:lnTo>
                    <a:pt x="35680" y="67088"/>
                  </a:lnTo>
                  <a:cubicBezTo>
                    <a:pt x="36177" y="66980"/>
                    <a:pt x="36678" y="66927"/>
                    <a:pt x="37174" y="66927"/>
                  </a:cubicBezTo>
                  <a:close/>
                  <a:moveTo>
                    <a:pt x="124481" y="64880"/>
                  </a:moveTo>
                  <a:cubicBezTo>
                    <a:pt x="127655" y="64880"/>
                    <a:pt x="130827" y="66957"/>
                    <a:pt x="130867" y="71111"/>
                  </a:cubicBezTo>
                  <a:lnTo>
                    <a:pt x="130858" y="71129"/>
                  </a:lnTo>
                  <a:cubicBezTo>
                    <a:pt x="130380" y="71024"/>
                    <a:pt x="129897" y="70973"/>
                    <a:pt x="129419" y="70973"/>
                  </a:cubicBezTo>
                  <a:cubicBezTo>
                    <a:pt x="127565" y="70973"/>
                    <a:pt x="125767" y="71740"/>
                    <a:pt x="124478" y="73136"/>
                  </a:cubicBezTo>
                  <a:cubicBezTo>
                    <a:pt x="123204" y="71764"/>
                    <a:pt x="121425" y="70977"/>
                    <a:pt x="119555" y="70977"/>
                  </a:cubicBezTo>
                  <a:cubicBezTo>
                    <a:pt x="119544" y="70977"/>
                    <a:pt x="119534" y="70977"/>
                    <a:pt x="119523" y="70977"/>
                  </a:cubicBezTo>
                  <a:cubicBezTo>
                    <a:pt x="119039" y="70977"/>
                    <a:pt x="118555" y="71021"/>
                    <a:pt x="118080" y="71129"/>
                  </a:cubicBezTo>
                  <a:cubicBezTo>
                    <a:pt x="118121" y="66963"/>
                    <a:pt x="121302" y="64880"/>
                    <a:pt x="124481" y="64880"/>
                  </a:cubicBezTo>
                  <a:close/>
                  <a:moveTo>
                    <a:pt x="77631" y="64934"/>
                  </a:moveTo>
                  <a:cubicBezTo>
                    <a:pt x="80806" y="64934"/>
                    <a:pt x="83981" y="67013"/>
                    <a:pt x="84022" y="71174"/>
                  </a:cubicBezTo>
                  <a:cubicBezTo>
                    <a:pt x="83541" y="71069"/>
                    <a:pt x="83056" y="71017"/>
                    <a:pt x="82576" y="71017"/>
                  </a:cubicBezTo>
                  <a:cubicBezTo>
                    <a:pt x="80721" y="71017"/>
                    <a:pt x="78928" y="71782"/>
                    <a:pt x="77633" y="73163"/>
                  </a:cubicBezTo>
                  <a:lnTo>
                    <a:pt x="77633" y="73172"/>
                  </a:lnTo>
                  <a:cubicBezTo>
                    <a:pt x="76351" y="71801"/>
                    <a:pt x="74559" y="71012"/>
                    <a:pt x="72678" y="71012"/>
                  </a:cubicBezTo>
                  <a:cubicBezTo>
                    <a:pt x="72194" y="71012"/>
                    <a:pt x="71710" y="71066"/>
                    <a:pt x="71235" y="71174"/>
                  </a:cubicBezTo>
                  <a:cubicBezTo>
                    <a:pt x="71275" y="67015"/>
                    <a:pt x="74454" y="64934"/>
                    <a:pt x="77631" y="64934"/>
                  </a:cubicBezTo>
                  <a:close/>
                  <a:moveTo>
                    <a:pt x="100937" y="64934"/>
                  </a:moveTo>
                  <a:cubicBezTo>
                    <a:pt x="104113" y="64934"/>
                    <a:pt x="107288" y="67013"/>
                    <a:pt x="107328" y="71174"/>
                  </a:cubicBezTo>
                  <a:cubicBezTo>
                    <a:pt x="106849" y="71069"/>
                    <a:pt x="106366" y="71017"/>
                    <a:pt x="105887" y="71017"/>
                  </a:cubicBezTo>
                  <a:cubicBezTo>
                    <a:pt x="104037" y="71017"/>
                    <a:pt x="102243" y="71782"/>
                    <a:pt x="100948" y="73163"/>
                  </a:cubicBezTo>
                  <a:lnTo>
                    <a:pt x="100939" y="73172"/>
                  </a:lnTo>
                  <a:cubicBezTo>
                    <a:pt x="99658" y="71801"/>
                    <a:pt x="97866" y="71012"/>
                    <a:pt x="95984" y="71012"/>
                  </a:cubicBezTo>
                  <a:cubicBezTo>
                    <a:pt x="95500" y="71012"/>
                    <a:pt x="95016" y="71066"/>
                    <a:pt x="94541" y="71174"/>
                  </a:cubicBezTo>
                  <a:cubicBezTo>
                    <a:pt x="94582" y="67015"/>
                    <a:pt x="97760" y="64934"/>
                    <a:pt x="100937" y="64934"/>
                  </a:cubicBezTo>
                  <a:close/>
                  <a:moveTo>
                    <a:pt x="53992" y="65081"/>
                  </a:moveTo>
                  <a:cubicBezTo>
                    <a:pt x="57167" y="65081"/>
                    <a:pt x="60344" y="67159"/>
                    <a:pt x="60384" y="71317"/>
                  </a:cubicBezTo>
                  <a:cubicBezTo>
                    <a:pt x="59911" y="71215"/>
                    <a:pt x="59433" y="71165"/>
                    <a:pt x="58960" y="71165"/>
                  </a:cubicBezTo>
                  <a:cubicBezTo>
                    <a:pt x="57101" y="71165"/>
                    <a:pt x="55296" y="71932"/>
                    <a:pt x="54004" y="73324"/>
                  </a:cubicBezTo>
                  <a:cubicBezTo>
                    <a:pt x="52723" y="71944"/>
                    <a:pt x="50922" y="71165"/>
                    <a:pt x="49049" y="71165"/>
                  </a:cubicBezTo>
                  <a:cubicBezTo>
                    <a:pt x="48565" y="71165"/>
                    <a:pt x="48081" y="71219"/>
                    <a:pt x="47606" y="71317"/>
                  </a:cubicBezTo>
                  <a:cubicBezTo>
                    <a:pt x="47642" y="67159"/>
                    <a:pt x="50816" y="65081"/>
                    <a:pt x="53992" y="65081"/>
                  </a:cubicBezTo>
                  <a:close/>
                  <a:moveTo>
                    <a:pt x="7148" y="65122"/>
                  </a:moveTo>
                  <a:cubicBezTo>
                    <a:pt x="10323" y="65122"/>
                    <a:pt x="13498" y="67201"/>
                    <a:pt x="13538" y="71362"/>
                  </a:cubicBezTo>
                  <a:cubicBezTo>
                    <a:pt x="13060" y="71257"/>
                    <a:pt x="12578" y="71206"/>
                    <a:pt x="12099" y="71206"/>
                  </a:cubicBezTo>
                  <a:cubicBezTo>
                    <a:pt x="10245" y="71206"/>
                    <a:pt x="8446" y="71973"/>
                    <a:pt x="7150" y="73369"/>
                  </a:cubicBezTo>
                  <a:lnTo>
                    <a:pt x="7150" y="73360"/>
                  </a:lnTo>
                  <a:cubicBezTo>
                    <a:pt x="5875" y="71988"/>
                    <a:pt x="4096" y="71209"/>
                    <a:pt x="2226" y="71209"/>
                  </a:cubicBezTo>
                  <a:cubicBezTo>
                    <a:pt x="2216" y="71209"/>
                    <a:pt x="2205" y="71210"/>
                    <a:pt x="2194" y="71210"/>
                  </a:cubicBezTo>
                  <a:cubicBezTo>
                    <a:pt x="1711" y="71210"/>
                    <a:pt x="1227" y="71254"/>
                    <a:pt x="752" y="71362"/>
                  </a:cubicBezTo>
                  <a:cubicBezTo>
                    <a:pt x="792" y="67203"/>
                    <a:pt x="3970" y="65122"/>
                    <a:pt x="7148" y="65122"/>
                  </a:cubicBezTo>
                  <a:close/>
                  <a:moveTo>
                    <a:pt x="30463" y="65122"/>
                  </a:moveTo>
                  <a:cubicBezTo>
                    <a:pt x="33638" y="65122"/>
                    <a:pt x="36813" y="67201"/>
                    <a:pt x="36854" y="71362"/>
                  </a:cubicBezTo>
                  <a:cubicBezTo>
                    <a:pt x="36375" y="71257"/>
                    <a:pt x="35893" y="71206"/>
                    <a:pt x="35414" y="71206"/>
                  </a:cubicBezTo>
                  <a:cubicBezTo>
                    <a:pt x="33560" y="71206"/>
                    <a:pt x="31761" y="71973"/>
                    <a:pt x="30465" y="73369"/>
                  </a:cubicBezTo>
                  <a:lnTo>
                    <a:pt x="30465" y="73360"/>
                  </a:lnTo>
                  <a:cubicBezTo>
                    <a:pt x="29191" y="71988"/>
                    <a:pt x="27412" y="71209"/>
                    <a:pt x="25542" y="71209"/>
                  </a:cubicBezTo>
                  <a:cubicBezTo>
                    <a:pt x="25531" y="71209"/>
                    <a:pt x="25520" y="71210"/>
                    <a:pt x="25510" y="71210"/>
                  </a:cubicBezTo>
                  <a:cubicBezTo>
                    <a:pt x="25026" y="71210"/>
                    <a:pt x="24542" y="71254"/>
                    <a:pt x="24067" y="71362"/>
                  </a:cubicBezTo>
                  <a:cubicBezTo>
                    <a:pt x="24107" y="67203"/>
                    <a:pt x="27285" y="65122"/>
                    <a:pt x="30463" y="65122"/>
                  </a:cubicBezTo>
                  <a:close/>
                  <a:moveTo>
                    <a:pt x="129608" y="71351"/>
                  </a:moveTo>
                  <a:cubicBezTo>
                    <a:pt x="130035" y="71351"/>
                    <a:pt x="130466" y="71390"/>
                    <a:pt x="130894" y="71469"/>
                  </a:cubicBezTo>
                  <a:cubicBezTo>
                    <a:pt x="129908" y="72634"/>
                    <a:pt x="129326" y="74140"/>
                    <a:pt x="129415" y="75726"/>
                  </a:cubicBezTo>
                  <a:lnTo>
                    <a:pt x="129406" y="75744"/>
                  </a:lnTo>
                  <a:cubicBezTo>
                    <a:pt x="128156" y="74440"/>
                    <a:pt x="126397" y="73602"/>
                    <a:pt x="124528" y="73602"/>
                  </a:cubicBezTo>
                  <a:cubicBezTo>
                    <a:pt x="124509" y="73602"/>
                    <a:pt x="124489" y="73602"/>
                    <a:pt x="124469" y="73602"/>
                  </a:cubicBezTo>
                  <a:cubicBezTo>
                    <a:pt x="124450" y="73602"/>
                    <a:pt x="124430" y="73602"/>
                    <a:pt x="124410" y="73602"/>
                  </a:cubicBezTo>
                  <a:cubicBezTo>
                    <a:pt x="122541" y="73602"/>
                    <a:pt x="120773" y="74440"/>
                    <a:pt x="119532" y="75744"/>
                  </a:cubicBezTo>
                  <a:cubicBezTo>
                    <a:pt x="119613" y="74149"/>
                    <a:pt x="119030" y="72652"/>
                    <a:pt x="118045" y="71469"/>
                  </a:cubicBezTo>
                  <a:cubicBezTo>
                    <a:pt x="118473" y="71390"/>
                    <a:pt x="118903" y="71351"/>
                    <a:pt x="119331" y="71351"/>
                  </a:cubicBezTo>
                  <a:cubicBezTo>
                    <a:pt x="121264" y="71351"/>
                    <a:pt x="123134" y="72148"/>
                    <a:pt x="124469" y="73593"/>
                  </a:cubicBezTo>
                  <a:cubicBezTo>
                    <a:pt x="125805" y="72148"/>
                    <a:pt x="127675" y="71351"/>
                    <a:pt x="129608" y="71351"/>
                  </a:cubicBezTo>
                  <a:close/>
                  <a:moveTo>
                    <a:pt x="48843" y="71540"/>
                  </a:moveTo>
                  <a:cubicBezTo>
                    <a:pt x="50782" y="71540"/>
                    <a:pt x="52650" y="72343"/>
                    <a:pt x="53995" y="73790"/>
                  </a:cubicBezTo>
                  <a:cubicBezTo>
                    <a:pt x="53975" y="73790"/>
                    <a:pt x="53956" y="73790"/>
                    <a:pt x="53936" y="73790"/>
                  </a:cubicBezTo>
                  <a:cubicBezTo>
                    <a:pt x="52067" y="73790"/>
                    <a:pt x="50299" y="74628"/>
                    <a:pt x="49058" y="75932"/>
                  </a:cubicBezTo>
                  <a:cubicBezTo>
                    <a:pt x="49138" y="74337"/>
                    <a:pt x="48556" y="72840"/>
                    <a:pt x="47561" y="71658"/>
                  </a:cubicBezTo>
                  <a:cubicBezTo>
                    <a:pt x="47989" y="71579"/>
                    <a:pt x="48418" y="71540"/>
                    <a:pt x="48843" y="71540"/>
                  </a:cubicBezTo>
                  <a:close/>
                  <a:moveTo>
                    <a:pt x="59141" y="71540"/>
                  </a:moveTo>
                  <a:cubicBezTo>
                    <a:pt x="59566" y="71540"/>
                    <a:pt x="59994" y="71579"/>
                    <a:pt x="60420" y="71658"/>
                  </a:cubicBezTo>
                  <a:cubicBezTo>
                    <a:pt x="59425" y="72840"/>
                    <a:pt x="58843" y="74346"/>
                    <a:pt x="58932" y="75932"/>
                  </a:cubicBezTo>
                  <a:cubicBezTo>
                    <a:pt x="57682" y="74628"/>
                    <a:pt x="55914" y="73790"/>
                    <a:pt x="54054" y="73790"/>
                  </a:cubicBezTo>
                  <a:cubicBezTo>
                    <a:pt x="54034" y="73790"/>
                    <a:pt x="54015" y="73790"/>
                    <a:pt x="53995" y="73790"/>
                  </a:cubicBezTo>
                  <a:cubicBezTo>
                    <a:pt x="55332" y="72343"/>
                    <a:pt x="57206" y="71540"/>
                    <a:pt x="59141" y="71540"/>
                  </a:cubicBezTo>
                  <a:close/>
                  <a:moveTo>
                    <a:pt x="112810" y="69495"/>
                  </a:moveTo>
                  <a:cubicBezTo>
                    <a:pt x="115985" y="69495"/>
                    <a:pt x="119160" y="71574"/>
                    <a:pt x="119200" y="75735"/>
                  </a:cubicBezTo>
                  <a:cubicBezTo>
                    <a:pt x="118721" y="75630"/>
                    <a:pt x="118239" y="75578"/>
                    <a:pt x="117760" y="75578"/>
                  </a:cubicBezTo>
                  <a:cubicBezTo>
                    <a:pt x="115909" y="75578"/>
                    <a:pt x="114116" y="76343"/>
                    <a:pt x="112821" y="77724"/>
                  </a:cubicBezTo>
                  <a:lnTo>
                    <a:pt x="112812" y="77733"/>
                  </a:lnTo>
                  <a:cubicBezTo>
                    <a:pt x="111530" y="76362"/>
                    <a:pt x="109738" y="75573"/>
                    <a:pt x="107856" y="75573"/>
                  </a:cubicBezTo>
                  <a:cubicBezTo>
                    <a:pt x="107373" y="75573"/>
                    <a:pt x="106889" y="75627"/>
                    <a:pt x="106414" y="75735"/>
                  </a:cubicBezTo>
                  <a:lnTo>
                    <a:pt x="106414" y="75735"/>
                  </a:lnTo>
                  <a:cubicBezTo>
                    <a:pt x="106454" y="71576"/>
                    <a:pt x="109632" y="69495"/>
                    <a:pt x="112810" y="69495"/>
                  </a:cubicBezTo>
                  <a:close/>
                  <a:moveTo>
                    <a:pt x="136139" y="69486"/>
                  </a:moveTo>
                  <a:cubicBezTo>
                    <a:pt x="139313" y="69486"/>
                    <a:pt x="142484" y="71562"/>
                    <a:pt x="142525" y="75717"/>
                  </a:cubicBezTo>
                  <a:lnTo>
                    <a:pt x="142516" y="75735"/>
                  </a:lnTo>
                  <a:cubicBezTo>
                    <a:pt x="142037" y="75630"/>
                    <a:pt x="141554" y="75578"/>
                    <a:pt x="141075" y="75578"/>
                  </a:cubicBezTo>
                  <a:cubicBezTo>
                    <a:pt x="139222" y="75578"/>
                    <a:pt x="137424" y="76345"/>
                    <a:pt x="136136" y="77733"/>
                  </a:cubicBezTo>
                  <a:cubicBezTo>
                    <a:pt x="134854" y="76362"/>
                    <a:pt x="133062" y="75573"/>
                    <a:pt x="131181" y="75573"/>
                  </a:cubicBezTo>
                  <a:cubicBezTo>
                    <a:pt x="130697" y="75573"/>
                    <a:pt x="130213" y="75627"/>
                    <a:pt x="129738" y="75735"/>
                  </a:cubicBezTo>
                  <a:cubicBezTo>
                    <a:pt x="129778" y="71569"/>
                    <a:pt x="132960" y="69486"/>
                    <a:pt x="136139" y="69486"/>
                  </a:cubicBezTo>
                  <a:close/>
                  <a:moveTo>
                    <a:pt x="42333" y="69686"/>
                  </a:moveTo>
                  <a:cubicBezTo>
                    <a:pt x="45509" y="69686"/>
                    <a:pt x="48686" y="71765"/>
                    <a:pt x="48726" y="75923"/>
                  </a:cubicBezTo>
                  <a:cubicBezTo>
                    <a:pt x="48248" y="75818"/>
                    <a:pt x="47765" y="75767"/>
                    <a:pt x="47287" y="75767"/>
                  </a:cubicBezTo>
                  <a:cubicBezTo>
                    <a:pt x="45433" y="75767"/>
                    <a:pt x="43633" y="76534"/>
                    <a:pt x="42337" y="77930"/>
                  </a:cubicBezTo>
                  <a:cubicBezTo>
                    <a:pt x="41056" y="76550"/>
                    <a:pt x="39264" y="75770"/>
                    <a:pt x="37382" y="75770"/>
                  </a:cubicBezTo>
                  <a:cubicBezTo>
                    <a:pt x="36898" y="75770"/>
                    <a:pt x="36415" y="75815"/>
                    <a:pt x="35940" y="75923"/>
                  </a:cubicBezTo>
                  <a:cubicBezTo>
                    <a:pt x="35980" y="71765"/>
                    <a:pt x="39156" y="69686"/>
                    <a:pt x="42333" y="69686"/>
                  </a:cubicBezTo>
                  <a:close/>
                  <a:moveTo>
                    <a:pt x="65651" y="69683"/>
                  </a:moveTo>
                  <a:cubicBezTo>
                    <a:pt x="68826" y="69683"/>
                    <a:pt x="72001" y="71762"/>
                    <a:pt x="72041" y="75923"/>
                  </a:cubicBezTo>
                  <a:cubicBezTo>
                    <a:pt x="71563" y="75818"/>
                    <a:pt x="71081" y="75767"/>
                    <a:pt x="70602" y="75767"/>
                  </a:cubicBezTo>
                  <a:cubicBezTo>
                    <a:pt x="68748" y="75767"/>
                    <a:pt x="66949" y="76534"/>
                    <a:pt x="65653" y="77930"/>
                  </a:cubicBezTo>
                  <a:cubicBezTo>
                    <a:pt x="64371" y="76550"/>
                    <a:pt x="62579" y="75770"/>
                    <a:pt x="60697" y="75770"/>
                  </a:cubicBezTo>
                  <a:cubicBezTo>
                    <a:pt x="60214" y="75770"/>
                    <a:pt x="59730" y="75815"/>
                    <a:pt x="59255" y="75923"/>
                  </a:cubicBezTo>
                  <a:cubicBezTo>
                    <a:pt x="59295" y="71764"/>
                    <a:pt x="62473" y="69683"/>
                    <a:pt x="65651" y="69683"/>
                  </a:cubicBezTo>
                  <a:close/>
                  <a:moveTo>
                    <a:pt x="82884" y="1"/>
                  </a:moveTo>
                  <a:cubicBezTo>
                    <a:pt x="82642" y="699"/>
                    <a:pt x="82534" y="1434"/>
                    <a:pt x="82579" y="2178"/>
                  </a:cubicBezTo>
                  <a:cubicBezTo>
                    <a:pt x="81329" y="875"/>
                    <a:pt x="79570" y="36"/>
                    <a:pt x="77701" y="36"/>
                  </a:cubicBezTo>
                  <a:cubicBezTo>
                    <a:pt x="77681" y="36"/>
                    <a:pt x="77661" y="36"/>
                    <a:pt x="77642" y="36"/>
                  </a:cubicBezTo>
                  <a:cubicBezTo>
                    <a:pt x="77622" y="36"/>
                    <a:pt x="77602" y="36"/>
                    <a:pt x="77582" y="36"/>
                  </a:cubicBezTo>
                  <a:cubicBezTo>
                    <a:pt x="73834" y="36"/>
                    <a:pt x="70494" y="3399"/>
                    <a:pt x="70948" y="7160"/>
                  </a:cubicBezTo>
                  <a:cubicBezTo>
                    <a:pt x="71458" y="7046"/>
                    <a:pt x="71971" y="6991"/>
                    <a:pt x="72481" y="6991"/>
                  </a:cubicBezTo>
                  <a:cubicBezTo>
                    <a:pt x="74418" y="6991"/>
                    <a:pt x="76294" y="7793"/>
                    <a:pt x="77642" y="9248"/>
                  </a:cubicBezTo>
                  <a:cubicBezTo>
                    <a:pt x="77624" y="9248"/>
                    <a:pt x="77606" y="9248"/>
                    <a:pt x="77587" y="9248"/>
                  </a:cubicBezTo>
                  <a:cubicBezTo>
                    <a:pt x="75529" y="9248"/>
                    <a:pt x="73607" y="10256"/>
                    <a:pt x="72355" y="11784"/>
                  </a:cubicBezTo>
                  <a:cubicBezTo>
                    <a:pt x="72756" y="8058"/>
                    <a:pt x="69443" y="4740"/>
                    <a:pt x="65721" y="4740"/>
                  </a:cubicBezTo>
                  <a:cubicBezTo>
                    <a:pt x="65701" y="4740"/>
                    <a:pt x="65682" y="4740"/>
                    <a:pt x="65662" y="4741"/>
                  </a:cubicBezTo>
                  <a:cubicBezTo>
                    <a:pt x="65642" y="4740"/>
                    <a:pt x="65622" y="4740"/>
                    <a:pt x="65602" y="4740"/>
                  </a:cubicBezTo>
                  <a:cubicBezTo>
                    <a:pt x="63733" y="4740"/>
                    <a:pt x="61966" y="5570"/>
                    <a:pt x="60724" y="6873"/>
                  </a:cubicBezTo>
                  <a:cubicBezTo>
                    <a:pt x="60760" y="6138"/>
                    <a:pt x="60662" y="5395"/>
                    <a:pt x="60420" y="4696"/>
                  </a:cubicBezTo>
                  <a:lnTo>
                    <a:pt x="60043" y="4696"/>
                  </a:lnTo>
                  <a:cubicBezTo>
                    <a:pt x="60276" y="5395"/>
                    <a:pt x="60393" y="6130"/>
                    <a:pt x="60393" y="6864"/>
                  </a:cubicBezTo>
                  <a:cubicBezTo>
                    <a:pt x="59920" y="6762"/>
                    <a:pt x="59442" y="6713"/>
                    <a:pt x="58969" y="6713"/>
                  </a:cubicBezTo>
                  <a:cubicBezTo>
                    <a:pt x="57110" y="6713"/>
                    <a:pt x="55305" y="7479"/>
                    <a:pt x="54013" y="8871"/>
                  </a:cubicBezTo>
                  <a:cubicBezTo>
                    <a:pt x="52732" y="7492"/>
                    <a:pt x="50939" y="6712"/>
                    <a:pt x="49058" y="6712"/>
                  </a:cubicBezTo>
                  <a:cubicBezTo>
                    <a:pt x="48574" y="6712"/>
                    <a:pt x="48090" y="6766"/>
                    <a:pt x="47615" y="6864"/>
                  </a:cubicBezTo>
                  <a:cubicBezTo>
                    <a:pt x="47615" y="6130"/>
                    <a:pt x="47732" y="5395"/>
                    <a:pt x="47965" y="4696"/>
                  </a:cubicBezTo>
                  <a:lnTo>
                    <a:pt x="47588" y="4696"/>
                  </a:lnTo>
                  <a:cubicBezTo>
                    <a:pt x="47346" y="5395"/>
                    <a:pt x="47248" y="6138"/>
                    <a:pt x="47284" y="6873"/>
                  </a:cubicBezTo>
                  <a:cubicBezTo>
                    <a:pt x="46049" y="5577"/>
                    <a:pt x="44293" y="4740"/>
                    <a:pt x="42434" y="4740"/>
                  </a:cubicBezTo>
                  <a:cubicBezTo>
                    <a:pt x="42405" y="4740"/>
                    <a:pt x="42376" y="4740"/>
                    <a:pt x="42346" y="4741"/>
                  </a:cubicBezTo>
                  <a:cubicBezTo>
                    <a:pt x="42319" y="4740"/>
                    <a:pt x="42291" y="4740"/>
                    <a:pt x="42263" y="4740"/>
                  </a:cubicBezTo>
                  <a:cubicBezTo>
                    <a:pt x="40287" y="4740"/>
                    <a:pt x="38431" y="5684"/>
                    <a:pt x="37185" y="7124"/>
                  </a:cubicBezTo>
                  <a:cubicBezTo>
                    <a:pt x="37480" y="3457"/>
                    <a:pt x="34193" y="233"/>
                    <a:pt x="30519" y="233"/>
                  </a:cubicBezTo>
                  <a:cubicBezTo>
                    <a:pt x="30504" y="233"/>
                    <a:pt x="30489" y="233"/>
                    <a:pt x="30474" y="234"/>
                  </a:cubicBezTo>
                  <a:cubicBezTo>
                    <a:pt x="30454" y="233"/>
                    <a:pt x="30434" y="233"/>
                    <a:pt x="30415" y="233"/>
                  </a:cubicBezTo>
                  <a:cubicBezTo>
                    <a:pt x="28546" y="233"/>
                    <a:pt x="26787" y="1072"/>
                    <a:pt x="25536" y="2375"/>
                  </a:cubicBezTo>
                  <a:cubicBezTo>
                    <a:pt x="25581" y="1640"/>
                    <a:pt x="25474" y="897"/>
                    <a:pt x="25232" y="198"/>
                  </a:cubicBezTo>
                  <a:lnTo>
                    <a:pt x="24864" y="198"/>
                  </a:lnTo>
                  <a:cubicBezTo>
                    <a:pt x="25088" y="897"/>
                    <a:pt x="25214" y="1631"/>
                    <a:pt x="25214" y="2366"/>
                  </a:cubicBezTo>
                  <a:cubicBezTo>
                    <a:pt x="24739" y="2264"/>
                    <a:pt x="24260" y="2214"/>
                    <a:pt x="23785" y="2214"/>
                  </a:cubicBezTo>
                  <a:cubicBezTo>
                    <a:pt x="21922" y="2214"/>
                    <a:pt x="20117" y="2981"/>
                    <a:pt x="18825" y="4373"/>
                  </a:cubicBezTo>
                  <a:cubicBezTo>
                    <a:pt x="17544" y="2993"/>
                    <a:pt x="15752" y="2214"/>
                    <a:pt x="13870" y="2214"/>
                  </a:cubicBezTo>
                  <a:cubicBezTo>
                    <a:pt x="13386" y="2214"/>
                    <a:pt x="12902" y="2268"/>
                    <a:pt x="12427" y="2366"/>
                  </a:cubicBezTo>
                  <a:cubicBezTo>
                    <a:pt x="12427" y="1631"/>
                    <a:pt x="12544" y="897"/>
                    <a:pt x="12777" y="198"/>
                  </a:cubicBezTo>
                  <a:lnTo>
                    <a:pt x="12382" y="198"/>
                  </a:lnTo>
                  <a:cubicBezTo>
                    <a:pt x="12141" y="897"/>
                    <a:pt x="12042" y="1640"/>
                    <a:pt x="12078" y="2375"/>
                  </a:cubicBezTo>
                  <a:cubicBezTo>
                    <a:pt x="10836" y="1072"/>
                    <a:pt x="9069" y="233"/>
                    <a:pt x="7200" y="233"/>
                  </a:cubicBezTo>
                  <a:cubicBezTo>
                    <a:pt x="7180" y="233"/>
                    <a:pt x="7160" y="233"/>
                    <a:pt x="7141" y="234"/>
                  </a:cubicBezTo>
                  <a:cubicBezTo>
                    <a:pt x="7126" y="233"/>
                    <a:pt x="7111" y="233"/>
                    <a:pt x="7096" y="233"/>
                  </a:cubicBezTo>
                  <a:cubicBezTo>
                    <a:pt x="3342" y="233"/>
                    <a:pt x="1" y="3600"/>
                    <a:pt x="456" y="7366"/>
                  </a:cubicBezTo>
                  <a:cubicBezTo>
                    <a:pt x="966" y="7252"/>
                    <a:pt x="1482" y="7196"/>
                    <a:pt x="1994" y="7196"/>
                  </a:cubicBezTo>
                  <a:cubicBezTo>
                    <a:pt x="3926" y="7196"/>
                    <a:pt x="5804" y="7993"/>
                    <a:pt x="7149" y="9445"/>
                  </a:cubicBezTo>
                  <a:lnTo>
                    <a:pt x="7149" y="9445"/>
                  </a:lnTo>
                  <a:cubicBezTo>
                    <a:pt x="7147" y="9445"/>
                    <a:pt x="7144" y="9445"/>
                    <a:pt x="7141" y="9445"/>
                  </a:cubicBezTo>
                  <a:cubicBezTo>
                    <a:pt x="7121" y="9445"/>
                    <a:pt x="7101" y="9445"/>
                    <a:pt x="7081" y="9445"/>
                  </a:cubicBezTo>
                  <a:cubicBezTo>
                    <a:pt x="3333" y="9445"/>
                    <a:pt x="1" y="12816"/>
                    <a:pt x="456" y="16569"/>
                  </a:cubicBezTo>
                  <a:cubicBezTo>
                    <a:pt x="961" y="16457"/>
                    <a:pt x="1471" y="16403"/>
                    <a:pt x="1977" y="16403"/>
                  </a:cubicBezTo>
                  <a:cubicBezTo>
                    <a:pt x="3909" y="16403"/>
                    <a:pt x="5782" y="17198"/>
                    <a:pt x="7132" y="18647"/>
                  </a:cubicBezTo>
                  <a:cubicBezTo>
                    <a:pt x="7112" y="18647"/>
                    <a:pt x="7092" y="18647"/>
                    <a:pt x="7072" y="18647"/>
                  </a:cubicBezTo>
                  <a:cubicBezTo>
                    <a:pt x="3333" y="18647"/>
                    <a:pt x="1" y="22009"/>
                    <a:pt x="456" y="25771"/>
                  </a:cubicBezTo>
                  <a:cubicBezTo>
                    <a:pt x="965" y="25657"/>
                    <a:pt x="1479" y="25602"/>
                    <a:pt x="1989" y="25602"/>
                  </a:cubicBezTo>
                  <a:cubicBezTo>
                    <a:pt x="3926" y="25602"/>
                    <a:pt x="5802" y="26404"/>
                    <a:pt x="7150" y="27859"/>
                  </a:cubicBezTo>
                  <a:cubicBezTo>
                    <a:pt x="8483" y="26416"/>
                    <a:pt x="10349" y="25613"/>
                    <a:pt x="12278" y="25613"/>
                  </a:cubicBezTo>
                  <a:cubicBezTo>
                    <a:pt x="12709" y="25613"/>
                    <a:pt x="13143" y="25653"/>
                    <a:pt x="13574" y="25735"/>
                  </a:cubicBezTo>
                  <a:cubicBezTo>
                    <a:pt x="12580" y="26909"/>
                    <a:pt x="11997" y="28414"/>
                    <a:pt x="12087" y="30000"/>
                  </a:cubicBezTo>
                  <a:cubicBezTo>
                    <a:pt x="10837" y="28697"/>
                    <a:pt x="9069" y="27867"/>
                    <a:pt x="7209" y="27867"/>
                  </a:cubicBezTo>
                  <a:cubicBezTo>
                    <a:pt x="7189" y="27867"/>
                    <a:pt x="7169" y="27867"/>
                    <a:pt x="7150" y="27868"/>
                  </a:cubicBezTo>
                  <a:cubicBezTo>
                    <a:pt x="7130" y="27867"/>
                    <a:pt x="7110" y="27867"/>
                    <a:pt x="7090" y="27867"/>
                  </a:cubicBezTo>
                  <a:cubicBezTo>
                    <a:pt x="3342" y="27867"/>
                    <a:pt x="1" y="31230"/>
                    <a:pt x="456" y="34991"/>
                  </a:cubicBezTo>
                  <a:cubicBezTo>
                    <a:pt x="968" y="34875"/>
                    <a:pt x="1485" y="34819"/>
                    <a:pt x="1999" y="34819"/>
                  </a:cubicBezTo>
                  <a:cubicBezTo>
                    <a:pt x="3903" y="34819"/>
                    <a:pt x="5755" y="35598"/>
                    <a:pt x="7096" y="37016"/>
                  </a:cubicBezTo>
                  <a:cubicBezTo>
                    <a:pt x="3341" y="37016"/>
                    <a:pt x="8" y="40377"/>
                    <a:pt x="456" y="44140"/>
                  </a:cubicBezTo>
                  <a:cubicBezTo>
                    <a:pt x="968" y="44025"/>
                    <a:pt x="1485" y="43970"/>
                    <a:pt x="1997" y="43970"/>
                  </a:cubicBezTo>
                  <a:cubicBezTo>
                    <a:pt x="3931" y="43970"/>
                    <a:pt x="5804" y="44767"/>
                    <a:pt x="7150" y="46219"/>
                  </a:cubicBezTo>
                  <a:cubicBezTo>
                    <a:pt x="8485" y="44773"/>
                    <a:pt x="10355" y="43977"/>
                    <a:pt x="12288" y="43977"/>
                  </a:cubicBezTo>
                  <a:cubicBezTo>
                    <a:pt x="12715" y="43977"/>
                    <a:pt x="13146" y="44016"/>
                    <a:pt x="13574" y="44095"/>
                  </a:cubicBezTo>
                  <a:cubicBezTo>
                    <a:pt x="12580" y="45278"/>
                    <a:pt x="11997" y="46774"/>
                    <a:pt x="12087" y="48369"/>
                  </a:cubicBezTo>
                  <a:cubicBezTo>
                    <a:pt x="10837" y="47066"/>
                    <a:pt x="9069" y="46227"/>
                    <a:pt x="7208" y="46227"/>
                  </a:cubicBezTo>
                  <a:cubicBezTo>
                    <a:pt x="7189" y="46227"/>
                    <a:pt x="7169" y="46228"/>
                    <a:pt x="7150" y="46228"/>
                  </a:cubicBezTo>
                  <a:cubicBezTo>
                    <a:pt x="7130" y="46228"/>
                    <a:pt x="7110" y="46227"/>
                    <a:pt x="7090" y="46227"/>
                  </a:cubicBezTo>
                  <a:cubicBezTo>
                    <a:pt x="3342" y="46227"/>
                    <a:pt x="1" y="49590"/>
                    <a:pt x="456" y="53351"/>
                  </a:cubicBezTo>
                  <a:cubicBezTo>
                    <a:pt x="966" y="53237"/>
                    <a:pt x="1482" y="53181"/>
                    <a:pt x="1993" y="53181"/>
                  </a:cubicBezTo>
                  <a:cubicBezTo>
                    <a:pt x="3922" y="53181"/>
                    <a:pt x="5795" y="53978"/>
                    <a:pt x="7141" y="55430"/>
                  </a:cubicBezTo>
                  <a:cubicBezTo>
                    <a:pt x="7121" y="55430"/>
                    <a:pt x="7101" y="55430"/>
                    <a:pt x="7081" y="55430"/>
                  </a:cubicBezTo>
                  <a:cubicBezTo>
                    <a:pt x="3333" y="55430"/>
                    <a:pt x="1" y="58792"/>
                    <a:pt x="456" y="62554"/>
                  </a:cubicBezTo>
                  <a:cubicBezTo>
                    <a:pt x="968" y="62439"/>
                    <a:pt x="1485" y="62383"/>
                    <a:pt x="1997" y="62383"/>
                  </a:cubicBezTo>
                  <a:cubicBezTo>
                    <a:pt x="3931" y="62383"/>
                    <a:pt x="5804" y="63180"/>
                    <a:pt x="7150" y="64633"/>
                  </a:cubicBezTo>
                  <a:cubicBezTo>
                    <a:pt x="8485" y="63187"/>
                    <a:pt x="10355" y="62390"/>
                    <a:pt x="12288" y="62390"/>
                  </a:cubicBezTo>
                  <a:cubicBezTo>
                    <a:pt x="12715" y="62390"/>
                    <a:pt x="13146" y="62429"/>
                    <a:pt x="13574" y="62509"/>
                  </a:cubicBezTo>
                  <a:cubicBezTo>
                    <a:pt x="12580" y="63692"/>
                    <a:pt x="11997" y="65188"/>
                    <a:pt x="12087" y="66783"/>
                  </a:cubicBezTo>
                  <a:cubicBezTo>
                    <a:pt x="10837" y="65480"/>
                    <a:pt x="9069" y="64641"/>
                    <a:pt x="7208" y="64641"/>
                  </a:cubicBezTo>
                  <a:cubicBezTo>
                    <a:pt x="7189" y="64641"/>
                    <a:pt x="7169" y="64641"/>
                    <a:pt x="7150" y="64642"/>
                  </a:cubicBezTo>
                  <a:cubicBezTo>
                    <a:pt x="7130" y="64641"/>
                    <a:pt x="7110" y="64641"/>
                    <a:pt x="7090" y="64641"/>
                  </a:cubicBezTo>
                  <a:cubicBezTo>
                    <a:pt x="3342" y="64641"/>
                    <a:pt x="1" y="68004"/>
                    <a:pt x="456" y="71765"/>
                  </a:cubicBezTo>
                  <a:cubicBezTo>
                    <a:pt x="965" y="71651"/>
                    <a:pt x="1479" y="71596"/>
                    <a:pt x="1989" y="71596"/>
                  </a:cubicBezTo>
                  <a:cubicBezTo>
                    <a:pt x="3926" y="71596"/>
                    <a:pt x="5802" y="72399"/>
                    <a:pt x="7150" y="73853"/>
                  </a:cubicBezTo>
                  <a:cubicBezTo>
                    <a:pt x="8483" y="72402"/>
                    <a:pt x="10349" y="71599"/>
                    <a:pt x="12279" y="71599"/>
                  </a:cubicBezTo>
                  <a:cubicBezTo>
                    <a:pt x="12709" y="71599"/>
                    <a:pt x="13143" y="71639"/>
                    <a:pt x="13574" y="71720"/>
                  </a:cubicBezTo>
                  <a:cubicBezTo>
                    <a:pt x="13037" y="72348"/>
                    <a:pt x="12624" y="73082"/>
                    <a:pt x="12365" y="73862"/>
                  </a:cubicBezTo>
                  <a:lnTo>
                    <a:pt x="12741" y="73862"/>
                  </a:lnTo>
                  <a:cubicBezTo>
                    <a:pt x="13637" y="71119"/>
                    <a:pt x="16222" y="69746"/>
                    <a:pt x="18806" y="69746"/>
                  </a:cubicBezTo>
                  <a:cubicBezTo>
                    <a:pt x="21388" y="69746"/>
                    <a:pt x="23969" y="71117"/>
                    <a:pt x="24864" y="73862"/>
                  </a:cubicBezTo>
                  <a:lnTo>
                    <a:pt x="25241" y="73862"/>
                  </a:lnTo>
                  <a:cubicBezTo>
                    <a:pt x="24981" y="73073"/>
                    <a:pt x="24569" y="72339"/>
                    <a:pt x="24031" y="71702"/>
                  </a:cubicBezTo>
                  <a:cubicBezTo>
                    <a:pt x="24457" y="71623"/>
                    <a:pt x="24885" y="71585"/>
                    <a:pt x="25310" y="71585"/>
                  </a:cubicBezTo>
                  <a:cubicBezTo>
                    <a:pt x="27245" y="71585"/>
                    <a:pt x="29120" y="72387"/>
                    <a:pt x="30465" y="73835"/>
                  </a:cubicBezTo>
                  <a:cubicBezTo>
                    <a:pt x="31802" y="72382"/>
                    <a:pt x="33677" y="71582"/>
                    <a:pt x="35611" y="71582"/>
                  </a:cubicBezTo>
                  <a:cubicBezTo>
                    <a:pt x="36087" y="71582"/>
                    <a:pt x="36566" y="71630"/>
                    <a:pt x="37042" y="71729"/>
                  </a:cubicBezTo>
                  <a:cubicBezTo>
                    <a:pt x="36011" y="72993"/>
                    <a:pt x="35438" y="74615"/>
                    <a:pt x="35644" y="76308"/>
                  </a:cubicBezTo>
                  <a:cubicBezTo>
                    <a:pt x="36151" y="76194"/>
                    <a:pt x="36664" y="76139"/>
                    <a:pt x="37173" y="76139"/>
                  </a:cubicBezTo>
                  <a:cubicBezTo>
                    <a:pt x="39108" y="76139"/>
                    <a:pt x="40989" y="76942"/>
                    <a:pt x="42337" y="78396"/>
                  </a:cubicBezTo>
                  <a:cubicBezTo>
                    <a:pt x="43675" y="76948"/>
                    <a:pt x="45548" y="76146"/>
                    <a:pt x="47484" y="76146"/>
                  </a:cubicBezTo>
                  <a:cubicBezTo>
                    <a:pt x="47908" y="76146"/>
                    <a:pt x="48336" y="76184"/>
                    <a:pt x="48762" y="76263"/>
                  </a:cubicBezTo>
                  <a:cubicBezTo>
                    <a:pt x="48224" y="76899"/>
                    <a:pt x="47812" y="77625"/>
                    <a:pt x="47552" y="78414"/>
                  </a:cubicBezTo>
                  <a:lnTo>
                    <a:pt x="47929" y="78414"/>
                  </a:lnTo>
                  <a:cubicBezTo>
                    <a:pt x="48825" y="75666"/>
                    <a:pt x="51408" y="74291"/>
                    <a:pt x="53990" y="74291"/>
                  </a:cubicBezTo>
                  <a:cubicBezTo>
                    <a:pt x="56571" y="74291"/>
                    <a:pt x="59152" y="75664"/>
                    <a:pt x="60052" y="78414"/>
                  </a:cubicBezTo>
                  <a:lnTo>
                    <a:pt x="60438" y="78414"/>
                  </a:lnTo>
                  <a:cubicBezTo>
                    <a:pt x="60169" y="77625"/>
                    <a:pt x="59766" y="76891"/>
                    <a:pt x="59228" y="76263"/>
                  </a:cubicBezTo>
                  <a:cubicBezTo>
                    <a:pt x="59656" y="76184"/>
                    <a:pt x="60087" y="76145"/>
                    <a:pt x="60514" y="76145"/>
                  </a:cubicBezTo>
                  <a:cubicBezTo>
                    <a:pt x="62447" y="76145"/>
                    <a:pt x="64319" y="76941"/>
                    <a:pt x="65662" y="78387"/>
                  </a:cubicBezTo>
                  <a:cubicBezTo>
                    <a:pt x="67002" y="76933"/>
                    <a:pt x="68877" y="76130"/>
                    <a:pt x="70814" y="76130"/>
                  </a:cubicBezTo>
                  <a:cubicBezTo>
                    <a:pt x="71323" y="76130"/>
                    <a:pt x="71837" y="76185"/>
                    <a:pt x="72346" y="76299"/>
                  </a:cubicBezTo>
                  <a:cubicBezTo>
                    <a:pt x="72801" y="72547"/>
                    <a:pt x="69460" y="69175"/>
                    <a:pt x="65712" y="69175"/>
                  </a:cubicBezTo>
                  <a:cubicBezTo>
                    <a:pt x="65698" y="69175"/>
                    <a:pt x="65684" y="69175"/>
                    <a:pt x="65669" y="69175"/>
                  </a:cubicBezTo>
                  <a:lnTo>
                    <a:pt x="65669" y="69175"/>
                  </a:lnTo>
                  <a:cubicBezTo>
                    <a:pt x="67009" y="67731"/>
                    <a:pt x="68871" y="66936"/>
                    <a:pt x="70797" y="66936"/>
                  </a:cubicBezTo>
                  <a:cubicBezTo>
                    <a:pt x="71279" y="66936"/>
                    <a:pt x="71765" y="66986"/>
                    <a:pt x="72248" y="67088"/>
                  </a:cubicBezTo>
                  <a:cubicBezTo>
                    <a:pt x="71271" y="68333"/>
                    <a:pt x="70742" y="69901"/>
                    <a:pt x="70939" y="71559"/>
                  </a:cubicBezTo>
                  <a:cubicBezTo>
                    <a:pt x="71452" y="71445"/>
                    <a:pt x="71968" y="71389"/>
                    <a:pt x="72480" y="71389"/>
                  </a:cubicBezTo>
                  <a:cubicBezTo>
                    <a:pt x="74414" y="71389"/>
                    <a:pt x="76287" y="72186"/>
                    <a:pt x="77633" y="73638"/>
                  </a:cubicBezTo>
                  <a:cubicBezTo>
                    <a:pt x="78970" y="72190"/>
                    <a:pt x="80844" y="71388"/>
                    <a:pt x="82779" y="71388"/>
                  </a:cubicBezTo>
                  <a:cubicBezTo>
                    <a:pt x="83204" y="71388"/>
                    <a:pt x="83632" y="71426"/>
                    <a:pt x="84057" y="71505"/>
                  </a:cubicBezTo>
                  <a:cubicBezTo>
                    <a:pt x="83520" y="72141"/>
                    <a:pt x="83108" y="72867"/>
                    <a:pt x="82848" y="73656"/>
                  </a:cubicBezTo>
                  <a:lnTo>
                    <a:pt x="83224" y="73656"/>
                  </a:lnTo>
                  <a:cubicBezTo>
                    <a:pt x="84120" y="70909"/>
                    <a:pt x="86703" y="69536"/>
                    <a:pt x="89286" y="69536"/>
                  </a:cubicBezTo>
                  <a:cubicBezTo>
                    <a:pt x="91869" y="69536"/>
                    <a:pt x="94452" y="70909"/>
                    <a:pt x="95348" y="73656"/>
                  </a:cubicBezTo>
                  <a:lnTo>
                    <a:pt x="95724" y="73656"/>
                  </a:lnTo>
                  <a:cubicBezTo>
                    <a:pt x="95464" y="72867"/>
                    <a:pt x="95052" y="72141"/>
                    <a:pt x="94514" y="71505"/>
                  </a:cubicBezTo>
                  <a:cubicBezTo>
                    <a:pt x="94942" y="71426"/>
                    <a:pt x="95371" y="71388"/>
                    <a:pt x="95797" y="71388"/>
                  </a:cubicBezTo>
                  <a:cubicBezTo>
                    <a:pt x="97737" y="71388"/>
                    <a:pt x="99611" y="72190"/>
                    <a:pt x="100948" y="73638"/>
                  </a:cubicBezTo>
                  <a:cubicBezTo>
                    <a:pt x="102293" y="72185"/>
                    <a:pt x="104163" y="71385"/>
                    <a:pt x="106095" y="71385"/>
                  </a:cubicBezTo>
                  <a:cubicBezTo>
                    <a:pt x="106570" y="71385"/>
                    <a:pt x="107049" y="71433"/>
                    <a:pt x="107525" y="71532"/>
                  </a:cubicBezTo>
                  <a:cubicBezTo>
                    <a:pt x="106495" y="72796"/>
                    <a:pt x="105921" y="74417"/>
                    <a:pt x="106127" y="76111"/>
                  </a:cubicBezTo>
                  <a:cubicBezTo>
                    <a:pt x="106637" y="75997"/>
                    <a:pt x="107150" y="75942"/>
                    <a:pt x="107660" y="75942"/>
                  </a:cubicBezTo>
                  <a:cubicBezTo>
                    <a:pt x="109597" y="75942"/>
                    <a:pt x="111473" y="76744"/>
                    <a:pt x="112821" y="78199"/>
                  </a:cubicBezTo>
                  <a:cubicBezTo>
                    <a:pt x="114158" y="76751"/>
                    <a:pt x="116031" y="75948"/>
                    <a:pt x="117967" y="75948"/>
                  </a:cubicBezTo>
                  <a:cubicBezTo>
                    <a:pt x="118392" y="75948"/>
                    <a:pt x="118820" y="75987"/>
                    <a:pt x="119245" y="76066"/>
                  </a:cubicBezTo>
                  <a:cubicBezTo>
                    <a:pt x="118708" y="76702"/>
                    <a:pt x="118295" y="77428"/>
                    <a:pt x="118036" y="78217"/>
                  </a:cubicBezTo>
                  <a:lnTo>
                    <a:pt x="118412" y="78217"/>
                  </a:lnTo>
                  <a:cubicBezTo>
                    <a:pt x="119308" y="75474"/>
                    <a:pt x="121893" y="74100"/>
                    <a:pt x="124477" y="74100"/>
                  </a:cubicBezTo>
                  <a:cubicBezTo>
                    <a:pt x="127059" y="74100"/>
                    <a:pt x="129640" y="75471"/>
                    <a:pt x="130536" y="78217"/>
                  </a:cubicBezTo>
                  <a:lnTo>
                    <a:pt x="130912" y="78217"/>
                  </a:lnTo>
                  <a:cubicBezTo>
                    <a:pt x="130652" y="77428"/>
                    <a:pt x="130240" y="76702"/>
                    <a:pt x="129702" y="76066"/>
                  </a:cubicBezTo>
                  <a:cubicBezTo>
                    <a:pt x="130130" y="75987"/>
                    <a:pt x="130558" y="75948"/>
                    <a:pt x="130984" y="75948"/>
                  </a:cubicBezTo>
                  <a:cubicBezTo>
                    <a:pt x="132922" y="75948"/>
                    <a:pt x="134791" y="76751"/>
                    <a:pt x="136136" y="78199"/>
                  </a:cubicBezTo>
                  <a:cubicBezTo>
                    <a:pt x="137484" y="76744"/>
                    <a:pt x="139360" y="75942"/>
                    <a:pt x="141292" y="75942"/>
                  </a:cubicBezTo>
                  <a:cubicBezTo>
                    <a:pt x="141801" y="75942"/>
                    <a:pt x="142313" y="75997"/>
                    <a:pt x="142820" y="76111"/>
                  </a:cubicBezTo>
                  <a:cubicBezTo>
                    <a:pt x="143275" y="72358"/>
                    <a:pt x="139935" y="68987"/>
                    <a:pt x="136195" y="68987"/>
                  </a:cubicBezTo>
                  <a:cubicBezTo>
                    <a:pt x="136175" y="68987"/>
                    <a:pt x="136156" y="68987"/>
                    <a:pt x="136136" y="68987"/>
                  </a:cubicBezTo>
                  <a:cubicBezTo>
                    <a:pt x="136116" y="68987"/>
                    <a:pt x="136096" y="68987"/>
                    <a:pt x="136077" y="68987"/>
                  </a:cubicBezTo>
                  <a:cubicBezTo>
                    <a:pt x="134208" y="68987"/>
                    <a:pt x="132440" y="69825"/>
                    <a:pt x="131199" y="71129"/>
                  </a:cubicBezTo>
                  <a:cubicBezTo>
                    <a:pt x="131279" y="69534"/>
                    <a:pt x="130697" y="68038"/>
                    <a:pt x="129702" y="66855"/>
                  </a:cubicBezTo>
                  <a:cubicBezTo>
                    <a:pt x="130132" y="66775"/>
                    <a:pt x="130564" y="66736"/>
                    <a:pt x="130992" y="66736"/>
                  </a:cubicBezTo>
                  <a:cubicBezTo>
                    <a:pt x="132927" y="66736"/>
                    <a:pt x="134793" y="67533"/>
                    <a:pt x="136136" y="68978"/>
                  </a:cubicBezTo>
                  <a:cubicBezTo>
                    <a:pt x="137482" y="67526"/>
                    <a:pt x="139354" y="66729"/>
                    <a:pt x="141284" y="66729"/>
                  </a:cubicBezTo>
                  <a:cubicBezTo>
                    <a:pt x="141795" y="66729"/>
                    <a:pt x="142310" y="66785"/>
                    <a:pt x="142820" y="66900"/>
                  </a:cubicBezTo>
                  <a:cubicBezTo>
                    <a:pt x="143276" y="63142"/>
                    <a:pt x="139935" y="59776"/>
                    <a:pt x="136189" y="59776"/>
                  </a:cubicBezTo>
                  <a:cubicBezTo>
                    <a:pt x="136175" y="59776"/>
                    <a:pt x="136160" y="59776"/>
                    <a:pt x="136145" y="59776"/>
                  </a:cubicBezTo>
                  <a:cubicBezTo>
                    <a:pt x="137492" y="58329"/>
                    <a:pt x="139362" y="57528"/>
                    <a:pt x="141292" y="57528"/>
                  </a:cubicBezTo>
                  <a:cubicBezTo>
                    <a:pt x="141800" y="57528"/>
                    <a:pt x="142312" y="57583"/>
                    <a:pt x="142820" y="57697"/>
                  </a:cubicBezTo>
                  <a:cubicBezTo>
                    <a:pt x="143275" y="53945"/>
                    <a:pt x="139935" y="50573"/>
                    <a:pt x="136195" y="50573"/>
                  </a:cubicBezTo>
                  <a:cubicBezTo>
                    <a:pt x="136175" y="50573"/>
                    <a:pt x="136156" y="50573"/>
                    <a:pt x="136136" y="50574"/>
                  </a:cubicBezTo>
                  <a:cubicBezTo>
                    <a:pt x="137486" y="49117"/>
                    <a:pt x="139365" y="48320"/>
                    <a:pt x="141300" y="48320"/>
                  </a:cubicBezTo>
                  <a:cubicBezTo>
                    <a:pt x="141806" y="48320"/>
                    <a:pt x="142315" y="48374"/>
                    <a:pt x="142820" y="48486"/>
                  </a:cubicBezTo>
                  <a:cubicBezTo>
                    <a:pt x="143276" y="44728"/>
                    <a:pt x="139935" y="41362"/>
                    <a:pt x="136181" y="41362"/>
                  </a:cubicBezTo>
                  <a:cubicBezTo>
                    <a:pt x="136166" y="41362"/>
                    <a:pt x="136151" y="41362"/>
                    <a:pt x="136136" y="41362"/>
                  </a:cubicBezTo>
                  <a:cubicBezTo>
                    <a:pt x="137483" y="39915"/>
                    <a:pt x="139359" y="39114"/>
                    <a:pt x="141291" y="39114"/>
                  </a:cubicBezTo>
                  <a:cubicBezTo>
                    <a:pt x="141800" y="39114"/>
                    <a:pt x="142312" y="39169"/>
                    <a:pt x="142820" y="39283"/>
                  </a:cubicBezTo>
                  <a:cubicBezTo>
                    <a:pt x="143275" y="35522"/>
                    <a:pt x="139935" y="32159"/>
                    <a:pt x="136195" y="32159"/>
                  </a:cubicBezTo>
                  <a:cubicBezTo>
                    <a:pt x="136175" y="32159"/>
                    <a:pt x="136156" y="32160"/>
                    <a:pt x="136136" y="32160"/>
                  </a:cubicBezTo>
                  <a:cubicBezTo>
                    <a:pt x="136116" y="32160"/>
                    <a:pt x="136096" y="32159"/>
                    <a:pt x="136077" y="32159"/>
                  </a:cubicBezTo>
                  <a:cubicBezTo>
                    <a:pt x="134208" y="32159"/>
                    <a:pt x="132440" y="32998"/>
                    <a:pt x="131199" y="34301"/>
                  </a:cubicBezTo>
                  <a:cubicBezTo>
                    <a:pt x="131279" y="32706"/>
                    <a:pt x="130697" y="31210"/>
                    <a:pt x="129711" y="30027"/>
                  </a:cubicBezTo>
                  <a:cubicBezTo>
                    <a:pt x="130140" y="29948"/>
                    <a:pt x="130570" y="29909"/>
                    <a:pt x="130997" y="29909"/>
                  </a:cubicBezTo>
                  <a:cubicBezTo>
                    <a:pt x="132927" y="29909"/>
                    <a:pt x="134793" y="30705"/>
                    <a:pt x="136136" y="32151"/>
                  </a:cubicBezTo>
                  <a:cubicBezTo>
                    <a:pt x="137482" y="30699"/>
                    <a:pt x="139354" y="29902"/>
                    <a:pt x="141284" y="29902"/>
                  </a:cubicBezTo>
                  <a:cubicBezTo>
                    <a:pt x="141795" y="29902"/>
                    <a:pt x="142310" y="29957"/>
                    <a:pt x="142820" y="30072"/>
                  </a:cubicBezTo>
                  <a:cubicBezTo>
                    <a:pt x="143276" y="26315"/>
                    <a:pt x="139935" y="22948"/>
                    <a:pt x="136189" y="22948"/>
                  </a:cubicBezTo>
                  <a:cubicBezTo>
                    <a:pt x="136175" y="22948"/>
                    <a:pt x="136160" y="22948"/>
                    <a:pt x="136145" y="22948"/>
                  </a:cubicBezTo>
                  <a:cubicBezTo>
                    <a:pt x="137491" y="21496"/>
                    <a:pt x="139358" y="20699"/>
                    <a:pt x="141285" y="20699"/>
                  </a:cubicBezTo>
                  <a:cubicBezTo>
                    <a:pt x="141795" y="20699"/>
                    <a:pt x="142310" y="20755"/>
                    <a:pt x="142820" y="20870"/>
                  </a:cubicBezTo>
                  <a:cubicBezTo>
                    <a:pt x="143275" y="17108"/>
                    <a:pt x="139935" y="13746"/>
                    <a:pt x="136195" y="13746"/>
                  </a:cubicBezTo>
                  <a:cubicBezTo>
                    <a:pt x="136175" y="13746"/>
                    <a:pt x="136156" y="13746"/>
                    <a:pt x="136136" y="13746"/>
                  </a:cubicBezTo>
                  <a:cubicBezTo>
                    <a:pt x="137484" y="12292"/>
                    <a:pt x="139360" y="11489"/>
                    <a:pt x="141292" y="11489"/>
                  </a:cubicBezTo>
                  <a:cubicBezTo>
                    <a:pt x="141801" y="11489"/>
                    <a:pt x="142313" y="11544"/>
                    <a:pt x="142820" y="11658"/>
                  </a:cubicBezTo>
                  <a:cubicBezTo>
                    <a:pt x="143275" y="7906"/>
                    <a:pt x="139935" y="4534"/>
                    <a:pt x="136195" y="4534"/>
                  </a:cubicBezTo>
                  <a:cubicBezTo>
                    <a:pt x="136175" y="4534"/>
                    <a:pt x="136156" y="4534"/>
                    <a:pt x="136136" y="4535"/>
                  </a:cubicBezTo>
                  <a:cubicBezTo>
                    <a:pt x="136116" y="4534"/>
                    <a:pt x="136096" y="4534"/>
                    <a:pt x="136077" y="4534"/>
                  </a:cubicBezTo>
                  <a:cubicBezTo>
                    <a:pt x="134208" y="4534"/>
                    <a:pt x="132440" y="5373"/>
                    <a:pt x="131199" y="6676"/>
                  </a:cubicBezTo>
                  <a:cubicBezTo>
                    <a:pt x="131234" y="5941"/>
                    <a:pt x="131136" y="5198"/>
                    <a:pt x="130894" y="4499"/>
                  </a:cubicBezTo>
                  <a:lnTo>
                    <a:pt x="130518" y="4499"/>
                  </a:lnTo>
                  <a:cubicBezTo>
                    <a:pt x="130751" y="5198"/>
                    <a:pt x="130867" y="5932"/>
                    <a:pt x="130867" y="6667"/>
                  </a:cubicBezTo>
                  <a:cubicBezTo>
                    <a:pt x="130394" y="6565"/>
                    <a:pt x="129917" y="6515"/>
                    <a:pt x="129443" y="6515"/>
                  </a:cubicBezTo>
                  <a:cubicBezTo>
                    <a:pt x="127584" y="6515"/>
                    <a:pt x="125780" y="7282"/>
                    <a:pt x="124487" y="8674"/>
                  </a:cubicBezTo>
                  <a:cubicBezTo>
                    <a:pt x="123206" y="7294"/>
                    <a:pt x="121414" y="6515"/>
                    <a:pt x="119532" y="6515"/>
                  </a:cubicBezTo>
                  <a:cubicBezTo>
                    <a:pt x="119048" y="6515"/>
                    <a:pt x="118564" y="6569"/>
                    <a:pt x="118089" y="6667"/>
                  </a:cubicBezTo>
                  <a:cubicBezTo>
                    <a:pt x="118089" y="5932"/>
                    <a:pt x="118206" y="5198"/>
                    <a:pt x="118439" y="4499"/>
                  </a:cubicBezTo>
                  <a:lnTo>
                    <a:pt x="118063" y="4499"/>
                  </a:lnTo>
                  <a:cubicBezTo>
                    <a:pt x="117821" y="5198"/>
                    <a:pt x="117722" y="5932"/>
                    <a:pt x="117758" y="6676"/>
                  </a:cubicBezTo>
                  <a:cubicBezTo>
                    <a:pt x="116516" y="5373"/>
                    <a:pt x="114749" y="4534"/>
                    <a:pt x="112880" y="4534"/>
                  </a:cubicBezTo>
                  <a:cubicBezTo>
                    <a:pt x="112860" y="4534"/>
                    <a:pt x="112840" y="4534"/>
                    <a:pt x="112821" y="4535"/>
                  </a:cubicBezTo>
                  <a:cubicBezTo>
                    <a:pt x="112802" y="4534"/>
                    <a:pt x="112783" y="4534"/>
                    <a:pt x="112765" y="4534"/>
                  </a:cubicBezTo>
                  <a:cubicBezTo>
                    <a:pt x="110778" y="4534"/>
                    <a:pt x="108911" y="5480"/>
                    <a:pt x="107659" y="6927"/>
                  </a:cubicBezTo>
                  <a:lnTo>
                    <a:pt x="107659" y="6927"/>
                  </a:lnTo>
                  <a:cubicBezTo>
                    <a:pt x="107953" y="3264"/>
                    <a:pt x="104676" y="36"/>
                    <a:pt x="101009" y="36"/>
                  </a:cubicBezTo>
                  <a:cubicBezTo>
                    <a:pt x="100988" y="36"/>
                    <a:pt x="100968" y="36"/>
                    <a:pt x="100948" y="36"/>
                  </a:cubicBezTo>
                  <a:cubicBezTo>
                    <a:pt x="100928" y="36"/>
                    <a:pt x="100908" y="36"/>
                    <a:pt x="100889" y="36"/>
                  </a:cubicBezTo>
                  <a:cubicBezTo>
                    <a:pt x="99020" y="36"/>
                    <a:pt x="97261" y="875"/>
                    <a:pt x="96011" y="2178"/>
                  </a:cubicBezTo>
                  <a:cubicBezTo>
                    <a:pt x="96056" y="1434"/>
                    <a:pt x="95948" y="699"/>
                    <a:pt x="95706" y="1"/>
                  </a:cubicBezTo>
                  <a:lnTo>
                    <a:pt x="95339" y="1"/>
                  </a:lnTo>
                  <a:cubicBezTo>
                    <a:pt x="95563" y="699"/>
                    <a:pt x="95688" y="1434"/>
                    <a:pt x="95688" y="2169"/>
                  </a:cubicBezTo>
                  <a:cubicBezTo>
                    <a:pt x="95213" y="2067"/>
                    <a:pt x="94735" y="2017"/>
                    <a:pt x="94260" y="2017"/>
                  </a:cubicBezTo>
                  <a:cubicBezTo>
                    <a:pt x="92399" y="2017"/>
                    <a:pt x="90599" y="2784"/>
                    <a:pt x="89299" y="4176"/>
                  </a:cubicBezTo>
                  <a:cubicBezTo>
                    <a:pt x="88027" y="2796"/>
                    <a:pt x="86226" y="2017"/>
                    <a:pt x="84344" y="2017"/>
                  </a:cubicBezTo>
                  <a:cubicBezTo>
                    <a:pt x="83860" y="2017"/>
                    <a:pt x="83376" y="2061"/>
                    <a:pt x="82902" y="2169"/>
                  </a:cubicBezTo>
                  <a:cubicBezTo>
                    <a:pt x="82910" y="1434"/>
                    <a:pt x="83027" y="699"/>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grpSp>
      <p:sp>
        <p:nvSpPr>
          <p:cNvPr id="65" name="Google Shape;65;p4"/>
          <p:cNvSpPr/>
          <p:nvPr/>
        </p:nvSpPr>
        <p:spPr>
          <a:xfrm>
            <a:off x="10689733" y="591333"/>
            <a:ext cx="244000" cy="244000"/>
          </a:xfrm>
          <a:prstGeom prst="ellipse">
            <a:avLst/>
          </a:prstGeom>
          <a:solidFill>
            <a:schemeClr val="accent1"/>
          </a:solidFill>
          <a:ln>
            <a:noFill/>
          </a:ln>
          <a:effectLst>
            <a:outerShdw blurRad="128588" dist="57150" dir="4980000" algn="bl" rotWithShape="0">
              <a:srgbClr val="000000">
                <a:alpha val="16000"/>
              </a:srgb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89"/>
          </a:p>
        </p:txBody>
      </p:sp>
      <p:sp>
        <p:nvSpPr>
          <p:cNvPr id="66" name="Google Shape;66;p4"/>
          <p:cNvSpPr/>
          <p:nvPr/>
        </p:nvSpPr>
        <p:spPr>
          <a:xfrm>
            <a:off x="10933733" y="1054033"/>
            <a:ext cx="609600" cy="609600"/>
          </a:xfrm>
          <a:prstGeom prst="ellipse">
            <a:avLst/>
          </a:prstGeom>
          <a:noFill/>
          <a:ln w="19050" cap="flat" cmpd="sng">
            <a:solidFill>
              <a:schemeClr val="accent2"/>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89" b="1"/>
          </a:p>
        </p:txBody>
      </p:sp>
      <p:grpSp>
        <p:nvGrpSpPr>
          <p:cNvPr id="67" name="Google Shape;67;p4"/>
          <p:cNvGrpSpPr/>
          <p:nvPr/>
        </p:nvGrpSpPr>
        <p:grpSpPr>
          <a:xfrm>
            <a:off x="-424398" y="4931763"/>
            <a:ext cx="984139" cy="982675"/>
            <a:chOff x="-470237" y="3302713"/>
            <a:chExt cx="914400" cy="914400"/>
          </a:xfrm>
        </p:grpSpPr>
        <p:sp>
          <p:nvSpPr>
            <p:cNvPr id="68" name="Google Shape;68;p4"/>
            <p:cNvSpPr/>
            <p:nvPr/>
          </p:nvSpPr>
          <p:spPr>
            <a:xfrm>
              <a:off x="-470237" y="3302713"/>
              <a:ext cx="914400" cy="914400"/>
            </a:xfrm>
            <a:prstGeom prst="ellipse">
              <a:avLst/>
            </a:prstGeom>
            <a:solidFill>
              <a:schemeClr val="accent1"/>
            </a:solidFill>
            <a:ln>
              <a:noFill/>
            </a:ln>
            <a:effectLst>
              <a:outerShdw blurRad="128588" dist="57150" dir="4980000" algn="bl" rotWithShape="0">
                <a:srgbClr val="000000">
                  <a:alpha val="16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sp>
          <p:nvSpPr>
            <p:cNvPr id="69" name="Google Shape;69;p4"/>
            <p:cNvSpPr/>
            <p:nvPr/>
          </p:nvSpPr>
          <p:spPr>
            <a:xfrm>
              <a:off x="-378793" y="3394173"/>
              <a:ext cx="731510" cy="731478"/>
            </a:xfrm>
            <a:custGeom>
              <a:avLst/>
              <a:gdLst/>
              <a:ahLst/>
              <a:cxnLst/>
              <a:rect l="l" t="t" r="r" b="b"/>
              <a:pathLst>
                <a:path w="208556" h="208250" extrusionOk="0">
                  <a:moveTo>
                    <a:pt x="137953" y="9676"/>
                  </a:moveTo>
                  <a:lnTo>
                    <a:pt x="119557" y="41535"/>
                  </a:lnTo>
                  <a:lnTo>
                    <a:pt x="111449" y="27422"/>
                  </a:lnTo>
                  <a:lnTo>
                    <a:pt x="121622" y="9676"/>
                  </a:lnTo>
                  <a:close/>
                  <a:moveTo>
                    <a:pt x="139216" y="10212"/>
                  </a:moveTo>
                  <a:lnTo>
                    <a:pt x="157727" y="42224"/>
                  </a:lnTo>
                  <a:lnTo>
                    <a:pt x="120743" y="42224"/>
                  </a:lnTo>
                  <a:lnTo>
                    <a:pt x="139216" y="10212"/>
                  </a:lnTo>
                  <a:close/>
                  <a:moveTo>
                    <a:pt x="78290" y="9676"/>
                  </a:moveTo>
                  <a:lnTo>
                    <a:pt x="88501" y="27384"/>
                  </a:lnTo>
                  <a:lnTo>
                    <a:pt x="88922" y="28111"/>
                  </a:lnTo>
                  <a:lnTo>
                    <a:pt x="110187" y="28111"/>
                  </a:lnTo>
                  <a:lnTo>
                    <a:pt x="118333" y="42224"/>
                  </a:lnTo>
                  <a:lnTo>
                    <a:pt x="118792" y="42989"/>
                  </a:lnTo>
                  <a:lnTo>
                    <a:pt x="118524" y="43486"/>
                  </a:lnTo>
                  <a:lnTo>
                    <a:pt x="118066" y="42721"/>
                  </a:lnTo>
                  <a:lnTo>
                    <a:pt x="81808" y="42721"/>
                  </a:lnTo>
                  <a:lnTo>
                    <a:pt x="81388" y="43486"/>
                  </a:lnTo>
                  <a:lnTo>
                    <a:pt x="81120" y="42989"/>
                  </a:lnTo>
                  <a:lnTo>
                    <a:pt x="81273" y="42683"/>
                  </a:lnTo>
                  <a:lnTo>
                    <a:pt x="81808" y="42683"/>
                  </a:lnTo>
                  <a:lnTo>
                    <a:pt x="89878" y="28799"/>
                  </a:lnTo>
                  <a:lnTo>
                    <a:pt x="89075" y="28799"/>
                  </a:lnTo>
                  <a:lnTo>
                    <a:pt x="88693" y="28111"/>
                  </a:lnTo>
                  <a:lnTo>
                    <a:pt x="80623" y="41994"/>
                  </a:lnTo>
                  <a:lnTo>
                    <a:pt x="80355" y="41535"/>
                  </a:lnTo>
                  <a:lnTo>
                    <a:pt x="79972" y="42224"/>
                  </a:lnTo>
                  <a:lnTo>
                    <a:pt x="42147" y="42224"/>
                  </a:lnTo>
                  <a:lnTo>
                    <a:pt x="60658" y="10173"/>
                  </a:lnTo>
                  <a:lnTo>
                    <a:pt x="60696" y="10097"/>
                  </a:lnTo>
                  <a:lnTo>
                    <a:pt x="78787" y="41879"/>
                  </a:lnTo>
                  <a:lnTo>
                    <a:pt x="79781" y="41879"/>
                  </a:lnTo>
                  <a:lnTo>
                    <a:pt x="80049" y="41344"/>
                  </a:lnTo>
                  <a:lnTo>
                    <a:pt x="62035" y="9676"/>
                  </a:lnTo>
                  <a:close/>
                  <a:moveTo>
                    <a:pt x="79055" y="43600"/>
                  </a:moveTo>
                  <a:lnTo>
                    <a:pt x="70946" y="57713"/>
                  </a:lnTo>
                  <a:lnTo>
                    <a:pt x="50408" y="57713"/>
                  </a:lnTo>
                  <a:lnTo>
                    <a:pt x="42262" y="43600"/>
                  </a:lnTo>
                  <a:close/>
                  <a:moveTo>
                    <a:pt x="157650" y="43600"/>
                  </a:moveTo>
                  <a:lnTo>
                    <a:pt x="149504" y="57713"/>
                  </a:lnTo>
                  <a:lnTo>
                    <a:pt x="129004" y="57713"/>
                  </a:lnTo>
                  <a:lnTo>
                    <a:pt x="120857" y="43600"/>
                  </a:lnTo>
                  <a:close/>
                  <a:moveTo>
                    <a:pt x="41076" y="44289"/>
                  </a:moveTo>
                  <a:lnTo>
                    <a:pt x="49184" y="58402"/>
                  </a:lnTo>
                  <a:lnTo>
                    <a:pt x="38973" y="76148"/>
                  </a:lnTo>
                  <a:lnTo>
                    <a:pt x="22680" y="76148"/>
                  </a:lnTo>
                  <a:lnTo>
                    <a:pt x="41076" y="44289"/>
                  </a:lnTo>
                  <a:close/>
                  <a:moveTo>
                    <a:pt x="119213" y="43639"/>
                  </a:moveTo>
                  <a:lnTo>
                    <a:pt x="119634" y="44327"/>
                  </a:lnTo>
                  <a:lnTo>
                    <a:pt x="127818" y="58402"/>
                  </a:lnTo>
                  <a:lnTo>
                    <a:pt x="117568" y="76148"/>
                  </a:lnTo>
                  <a:lnTo>
                    <a:pt x="101237" y="76148"/>
                  </a:lnTo>
                  <a:lnTo>
                    <a:pt x="119366" y="44786"/>
                  </a:lnTo>
                  <a:lnTo>
                    <a:pt x="118983" y="44098"/>
                  </a:lnTo>
                  <a:lnTo>
                    <a:pt x="118180" y="44098"/>
                  </a:lnTo>
                  <a:lnTo>
                    <a:pt x="99937" y="75651"/>
                  </a:lnTo>
                  <a:lnTo>
                    <a:pt x="81732" y="44098"/>
                  </a:lnTo>
                  <a:lnTo>
                    <a:pt x="118142" y="44098"/>
                  </a:lnTo>
                  <a:lnTo>
                    <a:pt x="118448" y="43639"/>
                  </a:lnTo>
                  <a:close/>
                  <a:moveTo>
                    <a:pt x="158836" y="44289"/>
                  </a:moveTo>
                  <a:lnTo>
                    <a:pt x="177232" y="76148"/>
                  </a:lnTo>
                  <a:lnTo>
                    <a:pt x="160939" y="76148"/>
                  </a:lnTo>
                  <a:lnTo>
                    <a:pt x="150689" y="58402"/>
                  </a:lnTo>
                  <a:lnTo>
                    <a:pt x="158836" y="44289"/>
                  </a:lnTo>
                  <a:close/>
                  <a:moveTo>
                    <a:pt x="81426" y="43639"/>
                  </a:moveTo>
                  <a:lnTo>
                    <a:pt x="81694" y="44098"/>
                  </a:lnTo>
                  <a:lnTo>
                    <a:pt x="80929" y="44098"/>
                  </a:lnTo>
                  <a:lnTo>
                    <a:pt x="80546" y="44786"/>
                  </a:lnTo>
                  <a:lnTo>
                    <a:pt x="98675" y="76186"/>
                  </a:lnTo>
                  <a:lnTo>
                    <a:pt x="82344" y="76186"/>
                  </a:lnTo>
                  <a:lnTo>
                    <a:pt x="72094" y="58440"/>
                  </a:lnTo>
                  <a:lnTo>
                    <a:pt x="80240" y="44327"/>
                  </a:lnTo>
                  <a:lnTo>
                    <a:pt x="80623" y="43639"/>
                  </a:lnTo>
                  <a:close/>
                  <a:moveTo>
                    <a:pt x="70908" y="59128"/>
                  </a:moveTo>
                  <a:lnTo>
                    <a:pt x="81120" y="76836"/>
                  </a:lnTo>
                  <a:lnTo>
                    <a:pt x="70908" y="94582"/>
                  </a:lnTo>
                  <a:lnTo>
                    <a:pt x="50408" y="94582"/>
                  </a:lnTo>
                  <a:lnTo>
                    <a:pt x="40197" y="76836"/>
                  </a:lnTo>
                  <a:lnTo>
                    <a:pt x="50408" y="59128"/>
                  </a:lnTo>
                  <a:close/>
                  <a:moveTo>
                    <a:pt x="149465" y="59128"/>
                  </a:moveTo>
                  <a:lnTo>
                    <a:pt x="159715" y="76836"/>
                  </a:lnTo>
                  <a:lnTo>
                    <a:pt x="149465" y="94582"/>
                  </a:lnTo>
                  <a:lnTo>
                    <a:pt x="129004" y="94582"/>
                  </a:lnTo>
                  <a:lnTo>
                    <a:pt x="118754" y="76836"/>
                  </a:lnTo>
                  <a:lnTo>
                    <a:pt x="129004" y="59128"/>
                  </a:lnTo>
                  <a:close/>
                  <a:moveTo>
                    <a:pt x="196164" y="77525"/>
                  </a:moveTo>
                  <a:lnTo>
                    <a:pt x="206376" y="95233"/>
                  </a:lnTo>
                  <a:lnTo>
                    <a:pt x="198229" y="109345"/>
                  </a:lnTo>
                  <a:lnTo>
                    <a:pt x="179833" y="77525"/>
                  </a:lnTo>
                  <a:close/>
                  <a:moveTo>
                    <a:pt x="38973" y="77525"/>
                  </a:moveTo>
                  <a:lnTo>
                    <a:pt x="49223" y="95271"/>
                  </a:lnTo>
                  <a:lnTo>
                    <a:pt x="41076" y="109384"/>
                  </a:lnTo>
                  <a:lnTo>
                    <a:pt x="22680" y="77525"/>
                  </a:lnTo>
                  <a:close/>
                  <a:moveTo>
                    <a:pt x="98675" y="77525"/>
                  </a:moveTo>
                  <a:lnTo>
                    <a:pt x="80240" y="109384"/>
                  </a:lnTo>
                  <a:lnTo>
                    <a:pt x="72132" y="95271"/>
                  </a:lnTo>
                  <a:lnTo>
                    <a:pt x="82344" y="77525"/>
                  </a:lnTo>
                  <a:close/>
                  <a:moveTo>
                    <a:pt x="117607" y="77525"/>
                  </a:moveTo>
                  <a:lnTo>
                    <a:pt x="127818" y="95271"/>
                  </a:lnTo>
                  <a:lnTo>
                    <a:pt x="119672" y="109384"/>
                  </a:lnTo>
                  <a:lnTo>
                    <a:pt x="101275" y="77525"/>
                  </a:lnTo>
                  <a:close/>
                  <a:moveTo>
                    <a:pt x="177232" y="77563"/>
                  </a:moveTo>
                  <a:lnTo>
                    <a:pt x="158836" y="109384"/>
                  </a:lnTo>
                  <a:lnTo>
                    <a:pt x="150689" y="95271"/>
                  </a:lnTo>
                  <a:lnTo>
                    <a:pt x="160939" y="77563"/>
                  </a:lnTo>
                  <a:close/>
                  <a:moveTo>
                    <a:pt x="21380" y="78060"/>
                  </a:moveTo>
                  <a:lnTo>
                    <a:pt x="39852" y="110072"/>
                  </a:lnTo>
                  <a:lnTo>
                    <a:pt x="2868" y="110072"/>
                  </a:lnTo>
                  <a:lnTo>
                    <a:pt x="21380" y="78060"/>
                  </a:lnTo>
                  <a:close/>
                  <a:moveTo>
                    <a:pt x="70908" y="95959"/>
                  </a:moveTo>
                  <a:lnTo>
                    <a:pt x="79055" y="110072"/>
                  </a:lnTo>
                  <a:lnTo>
                    <a:pt x="42262" y="110072"/>
                  </a:lnTo>
                  <a:lnTo>
                    <a:pt x="50408" y="95959"/>
                  </a:lnTo>
                  <a:close/>
                  <a:moveTo>
                    <a:pt x="99937" y="78060"/>
                  </a:moveTo>
                  <a:lnTo>
                    <a:pt x="118448" y="110072"/>
                  </a:lnTo>
                  <a:lnTo>
                    <a:pt x="81464" y="110072"/>
                  </a:lnTo>
                  <a:lnTo>
                    <a:pt x="99937" y="78060"/>
                  </a:lnTo>
                  <a:close/>
                  <a:moveTo>
                    <a:pt x="149504" y="95959"/>
                  </a:moveTo>
                  <a:lnTo>
                    <a:pt x="157650" y="110072"/>
                  </a:lnTo>
                  <a:lnTo>
                    <a:pt x="120857" y="110072"/>
                  </a:lnTo>
                  <a:lnTo>
                    <a:pt x="129004" y="95959"/>
                  </a:lnTo>
                  <a:close/>
                  <a:moveTo>
                    <a:pt x="178532" y="78022"/>
                  </a:moveTo>
                  <a:lnTo>
                    <a:pt x="197044" y="110072"/>
                  </a:lnTo>
                  <a:lnTo>
                    <a:pt x="160021" y="110072"/>
                  </a:lnTo>
                  <a:lnTo>
                    <a:pt x="178532" y="78022"/>
                  </a:lnTo>
                  <a:close/>
                  <a:moveTo>
                    <a:pt x="196929" y="111449"/>
                  </a:moveTo>
                  <a:lnTo>
                    <a:pt x="188782" y="125562"/>
                  </a:lnTo>
                  <a:lnTo>
                    <a:pt x="168283" y="125562"/>
                  </a:lnTo>
                  <a:lnTo>
                    <a:pt x="160136" y="111449"/>
                  </a:lnTo>
                  <a:close/>
                  <a:moveTo>
                    <a:pt x="39776" y="111487"/>
                  </a:moveTo>
                  <a:lnTo>
                    <a:pt x="31591" y="125600"/>
                  </a:lnTo>
                  <a:lnTo>
                    <a:pt x="11130" y="125600"/>
                  </a:lnTo>
                  <a:lnTo>
                    <a:pt x="3021" y="111487"/>
                  </a:lnTo>
                  <a:close/>
                  <a:moveTo>
                    <a:pt x="118333" y="111487"/>
                  </a:moveTo>
                  <a:lnTo>
                    <a:pt x="110187" y="125600"/>
                  </a:lnTo>
                  <a:lnTo>
                    <a:pt x="89725" y="125600"/>
                  </a:lnTo>
                  <a:lnTo>
                    <a:pt x="81579" y="111487"/>
                  </a:lnTo>
                  <a:close/>
                  <a:moveTo>
                    <a:pt x="79131" y="111487"/>
                  </a:moveTo>
                  <a:lnTo>
                    <a:pt x="60658" y="143499"/>
                  </a:lnTo>
                  <a:lnTo>
                    <a:pt x="42147" y="111487"/>
                  </a:lnTo>
                  <a:close/>
                  <a:moveTo>
                    <a:pt x="157727" y="111487"/>
                  </a:moveTo>
                  <a:lnTo>
                    <a:pt x="139254" y="143499"/>
                  </a:lnTo>
                  <a:lnTo>
                    <a:pt x="120743" y="111487"/>
                  </a:lnTo>
                  <a:close/>
                  <a:moveTo>
                    <a:pt x="119519" y="112176"/>
                  </a:moveTo>
                  <a:lnTo>
                    <a:pt x="137953" y="143996"/>
                  </a:lnTo>
                  <a:lnTo>
                    <a:pt x="121622" y="143996"/>
                  </a:lnTo>
                  <a:lnTo>
                    <a:pt x="111411" y="126288"/>
                  </a:lnTo>
                  <a:lnTo>
                    <a:pt x="119519" y="112176"/>
                  </a:lnTo>
                  <a:close/>
                  <a:moveTo>
                    <a:pt x="158951" y="112176"/>
                  </a:moveTo>
                  <a:lnTo>
                    <a:pt x="167097" y="126288"/>
                  </a:lnTo>
                  <a:lnTo>
                    <a:pt x="156885" y="143996"/>
                  </a:lnTo>
                  <a:lnTo>
                    <a:pt x="140554" y="143996"/>
                  </a:lnTo>
                  <a:lnTo>
                    <a:pt x="158951" y="112176"/>
                  </a:lnTo>
                  <a:close/>
                  <a:moveTo>
                    <a:pt x="40962" y="112176"/>
                  </a:moveTo>
                  <a:lnTo>
                    <a:pt x="59358" y="144035"/>
                  </a:lnTo>
                  <a:lnTo>
                    <a:pt x="43065" y="144035"/>
                  </a:lnTo>
                  <a:lnTo>
                    <a:pt x="32815" y="126288"/>
                  </a:lnTo>
                  <a:lnTo>
                    <a:pt x="40962" y="112176"/>
                  </a:lnTo>
                  <a:close/>
                  <a:moveTo>
                    <a:pt x="80355" y="112176"/>
                  </a:moveTo>
                  <a:lnTo>
                    <a:pt x="88501" y="126288"/>
                  </a:lnTo>
                  <a:lnTo>
                    <a:pt x="78290" y="144035"/>
                  </a:lnTo>
                  <a:lnTo>
                    <a:pt x="61959" y="144035"/>
                  </a:lnTo>
                  <a:lnTo>
                    <a:pt x="80355" y="112176"/>
                  </a:lnTo>
                  <a:close/>
                  <a:moveTo>
                    <a:pt x="110187" y="126977"/>
                  </a:moveTo>
                  <a:lnTo>
                    <a:pt x="120437" y="144685"/>
                  </a:lnTo>
                  <a:lnTo>
                    <a:pt x="110187" y="162431"/>
                  </a:lnTo>
                  <a:lnTo>
                    <a:pt x="89725" y="162431"/>
                  </a:lnTo>
                  <a:lnTo>
                    <a:pt x="79475" y="144685"/>
                  </a:lnTo>
                  <a:lnTo>
                    <a:pt x="89725" y="126977"/>
                  </a:lnTo>
                  <a:close/>
                  <a:moveTo>
                    <a:pt x="188782" y="127015"/>
                  </a:moveTo>
                  <a:lnTo>
                    <a:pt x="198994" y="144685"/>
                  </a:lnTo>
                  <a:lnTo>
                    <a:pt x="188782" y="162431"/>
                  </a:lnTo>
                  <a:lnTo>
                    <a:pt x="168283" y="162431"/>
                  </a:lnTo>
                  <a:lnTo>
                    <a:pt x="158071" y="144685"/>
                  </a:lnTo>
                  <a:lnTo>
                    <a:pt x="168283" y="127015"/>
                  </a:lnTo>
                  <a:close/>
                  <a:moveTo>
                    <a:pt x="59358" y="145411"/>
                  </a:moveTo>
                  <a:lnTo>
                    <a:pt x="40962" y="177270"/>
                  </a:lnTo>
                  <a:lnTo>
                    <a:pt x="32815" y="163119"/>
                  </a:lnTo>
                  <a:lnTo>
                    <a:pt x="43065" y="145411"/>
                  </a:lnTo>
                  <a:close/>
                  <a:moveTo>
                    <a:pt x="78290" y="145411"/>
                  </a:moveTo>
                  <a:lnTo>
                    <a:pt x="88501" y="163119"/>
                  </a:lnTo>
                  <a:lnTo>
                    <a:pt x="80355" y="177270"/>
                  </a:lnTo>
                  <a:lnTo>
                    <a:pt x="61959" y="145411"/>
                  </a:lnTo>
                  <a:close/>
                  <a:moveTo>
                    <a:pt x="137953" y="145411"/>
                  </a:moveTo>
                  <a:lnTo>
                    <a:pt x="119557" y="177270"/>
                  </a:lnTo>
                  <a:lnTo>
                    <a:pt x="111411" y="163119"/>
                  </a:lnTo>
                  <a:lnTo>
                    <a:pt x="121661" y="145411"/>
                  </a:lnTo>
                  <a:close/>
                  <a:moveTo>
                    <a:pt x="156847" y="145411"/>
                  </a:moveTo>
                  <a:lnTo>
                    <a:pt x="167097" y="163119"/>
                  </a:lnTo>
                  <a:lnTo>
                    <a:pt x="158951" y="177270"/>
                  </a:lnTo>
                  <a:lnTo>
                    <a:pt x="140554" y="145411"/>
                  </a:lnTo>
                  <a:close/>
                  <a:moveTo>
                    <a:pt x="60658" y="145909"/>
                  </a:moveTo>
                  <a:lnTo>
                    <a:pt x="79169" y="177959"/>
                  </a:lnTo>
                  <a:lnTo>
                    <a:pt x="42147" y="177959"/>
                  </a:lnTo>
                  <a:lnTo>
                    <a:pt x="60658" y="145909"/>
                  </a:lnTo>
                  <a:close/>
                  <a:moveTo>
                    <a:pt x="110187" y="163808"/>
                  </a:moveTo>
                  <a:lnTo>
                    <a:pt x="118333" y="177959"/>
                  </a:lnTo>
                  <a:lnTo>
                    <a:pt x="81579" y="177959"/>
                  </a:lnTo>
                  <a:lnTo>
                    <a:pt x="89725" y="163808"/>
                  </a:lnTo>
                  <a:close/>
                  <a:moveTo>
                    <a:pt x="139216" y="145909"/>
                  </a:moveTo>
                  <a:lnTo>
                    <a:pt x="157727" y="177959"/>
                  </a:lnTo>
                  <a:lnTo>
                    <a:pt x="120743" y="177959"/>
                  </a:lnTo>
                  <a:lnTo>
                    <a:pt x="139216" y="145909"/>
                  </a:lnTo>
                  <a:close/>
                  <a:moveTo>
                    <a:pt x="157650" y="179336"/>
                  </a:moveTo>
                  <a:lnTo>
                    <a:pt x="149465" y="193448"/>
                  </a:lnTo>
                  <a:lnTo>
                    <a:pt x="129004" y="193448"/>
                  </a:lnTo>
                  <a:lnTo>
                    <a:pt x="120857" y="179336"/>
                  </a:lnTo>
                  <a:close/>
                  <a:moveTo>
                    <a:pt x="115274" y="0"/>
                  </a:moveTo>
                  <a:lnTo>
                    <a:pt x="120437" y="8988"/>
                  </a:lnTo>
                  <a:lnTo>
                    <a:pt x="110187" y="26696"/>
                  </a:lnTo>
                  <a:lnTo>
                    <a:pt x="89725" y="26696"/>
                  </a:lnTo>
                  <a:lnTo>
                    <a:pt x="79475" y="8988"/>
                  </a:lnTo>
                  <a:lnTo>
                    <a:pt x="83797" y="1453"/>
                  </a:lnTo>
                  <a:lnTo>
                    <a:pt x="83797" y="1453"/>
                  </a:lnTo>
                  <a:cubicBezTo>
                    <a:pt x="83185" y="1568"/>
                    <a:pt x="82573" y="1721"/>
                    <a:pt x="81961" y="1874"/>
                  </a:cubicBezTo>
                  <a:lnTo>
                    <a:pt x="78290" y="8261"/>
                  </a:lnTo>
                  <a:lnTo>
                    <a:pt x="62303" y="8261"/>
                  </a:lnTo>
                  <a:lnTo>
                    <a:pt x="61844" y="8452"/>
                  </a:lnTo>
                  <a:lnTo>
                    <a:pt x="61232" y="8758"/>
                  </a:lnTo>
                  <a:lnTo>
                    <a:pt x="60735" y="8950"/>
                  </a:lnTo>
                  <a:lnTo>
                    <a:pt x="60658" y="9026"/>
                  </a:lnTo>
                  <a:lnTo>
                    <a:pt x="60543" y="9064"/>
                  </a:lnTo>
                  <a:lnTo>
                    <a:pt x="60123" y="9256"/>
                  </a:lnTo>
                  <a:cubicBezTo>
                    <a:pt x="59855" y="9370"/>
                    <a:pt x="59626" y="9485"/>
                    <a:pt x="59396" y="9600"/>
                  </a:cubicBezTo>
                  <a:lnTo>
                    <a:pt x="59205" y="9676"/>
                  </a:lnTo>
                  <a:lnTo>
                    <a:pt x="59320" y="9676"/>
                  </a:lnTo>
                  <a:lnTo>
                    <a:pt x="40962" y="41535"/>
                  </a:lnTo>
                  <a:lnTo>
                    <a:pt x="32968" y="27690"/>
                  </a:lnTo>
                  <a:cubicBezTo>
                    <a:pt x="32624" y="27996"/>
                    <a:pt x="32280" y="28340"/>
                    <a:pt x="31935" y="28646"/>
                  </a:cubicBezTo>
                  <a:lnTo>
                    <a:pt x="39776" y="42224"/>
                  </a:lnTo>
                  <a:lnTo>
                    <a:pt x="20079" y="42224"/>
                  </a:lnTo>
                  <a:cubicBezTo>
                    <a:pt x="19735" y="42683"/>
                    <a:pt x="19429" y="43142"/>
                    <a:pt x="19085" y="43600"/>
                  </a:cubicBezTo>
                  <a:lnTo>
                    <a:pt x="39852" y="43600"/>
                  </a:lnTo>
                  <a:lnTo>
                    <a:pt x="21380" y="75651"/>
                  </a:lnTo>
                  <a:lnTo>
                    <a:pt x="10862" y="57407"/>
                  </a:lnTo>
                  <a:cubicBezTo>
                    <a:pt x="10594" y="57866"/>
                    <a:pt x="10365" y="58402"/>
                    <a:pt x="10097" y="58899"/>
                  </a:cubicBezTo>
                  <a:lnTo>
                    <a:pt x="20079" y="76148"/>
                  </a:lnTo>
                  <a:lnTo>
                    <a:pt x="3748" y="76148"/>
                  </a:lnTo>
                  <a:lnTo>
                    <a:pt x="3710" y="76071"/>
                  </a:lnTo>
                  <a:cubicBezTo>
                    <a:pt x="3710" y="76071"/>
                    <a:pt x="3672" y="76110"/>
                    <a:pt x="3672" y="76148"/>
                  </a:cubicBezTo>
                  <a:cubicBezTo>
                    <a:pt x="3595" y="76377"/>
                    <a:pt x="3557" y="76645"/>
                    <a:pt x="3480" y="76836"/>
                  </a:cubicBezTo>
                  <a:cubicBezTo>
                    <a:pt x="3442" y="76989"/>
                    <a:pt x="3404" y="77142"/>
                    <a:pt x="3366" y="77295"/>
                  </a:cubicBezTo>
                  <a:lnTo>
                    <a:pt x="3366" y="77525"/>
                  </a:lnTo>
                  <a:lnTo>
                    <a:pt x="20041" y="77525"/>
                  </a:lnTo>
                  <a:lnTo>
                    <a:pt x="1683" y="109384"/>
                  </a:lnTo>
                  <a:lnTo>
                    <a:pt x="2104" y="110072"/>
                  </a:lnTo>
                  <a:lnTo>
                    <a:pt x="1377" y="110072"/>
                  </a:lnTo>
                  <a:lnTo>
                    <a:pt x="880" y="110875"/>
                  </a:lnTo>
                  <a:lnTo>
                    <a:pt x="459" y="110072"/>
                  </a:lnTo>
                  <a:lnTo>
                    <a:pt x="1262" y="110072"/>
                  </a:lnTo>
                  <a:lnTo>
                    <a:pt x="1645" y="109384"/>
                  </a:lnTo>
                  <a:lnTo>
                    <a:pt x="0" y="106515"/>
                  </a:lnTo>
                  <a:lnTo>
                    <a:pt x="0" y="106515"/>
                  </a:lnTo>
                  <a:cubicBezTo>
                    <a:pt x="0" y="107471"/>
                    <a:pt x="0" y="108466"/>
                    <a:pt x="76" y="109460"/>
                  </a:cubicBezTo>
                  <a:cubicBezTo>
                    <a:pt x="76" y="109651"/>
                    <a:pt x="115" y="109881"/>
                    <a:pt x="115" y="110110"/>
                  </a:cubicBezTo>
                  <a:cubicBezTo>
                    <a:pt x="153" y="110569"/>
                    <a:pt x="191" y="111028"/>
                    <a:pt x="229" y="111487"/>
                  </a:cubicBezTo>
                  <a:cubicBezTo>
                    <a:pt x="229" y="111640"/>
                    <a:pt x="229" y="111831"/>
                    <a:pt x="268" y="111984"/>
                  </a:cubicBezTo>
                  <a:cubicBezTo>
                    <a:pt x="306" y="112788"/>
                    <a:pt x="382" y="113629"/>
                    <a:pt x="459" y="114432"/>
                  </a:cubicBezTo>
                  <a:lnTo>
                    <a:pt x="1759" y="112176"/>
                  </a:lnTo>
                  <a:lnTo>
                    <a:pt x="9906" y="126288"/>
                  </a:lnTo>
                  <a:lnTo>
                    <a:pt x="4743" y="135238"/>
                  </a:lnTo>
                  <a:cubicBezTo>
                    <a:pt x="4934" y="135850"/>
                    <a:pt x="5163" y="136424"/>
                    <a:pt x="5354" y="136997"/>
                  </a:cubicBezTo>
                  <a:lnTo>
                    <a:pt x="11130" y="126977"/>
                  </a:lnTo>
                  <a:lnTo>
                    <a:pt x="31591" y="126977"/>
                  </a:lnTo>
                  <a:lnTo>
                    <a:pt x="41841" y="144685"/>
                  </a:lnTo>
                  <a:lnTo>
                    <a:pt x="31591" y="162431"/>
                  </a:lnTo>
                  <a:lnTo>
                    <a:pt x="17937" y="162431"/>
                  </a:lnTo>
                  <a:cubicBezTo>
                    <a:pt x="18282" y="162928"/>
                    <a:pt x="18626" y="163387"/>
                    <a:pt x="18932" y="163846"/>
                  </a:cubicBezTo>
                  <a:lnTo>
                    <a:pt x="31591" y="163846"/>
                  </a:lnTo>
                  <a:lnTo>
                    <a:pt x="39776" y="177959"/>
                  </a:lnTo>
                  <a:lnTo>
                    <a:pt x="30826" y="177959"/>
                  </a:lnTo>
                  <a:cubicBezTo>
                    <a:pt x="31285" y="178418"/>
                    <a:pt x="31782" y="178877"/>
                    <a:pt x="32241" y="179336"/>
                  </a:cubicBezTo>
                  <a:lnTo>
                    <a:pt x="39852" y="179336"/>
                  </a:lnTo>
                  <a:lnTo>
                    <a:pt x="37252" y="183849"/>
                  </a:lnTo>
                  <a:cubicBezTo>
                    <a:pt x="37596" y="184155"/>
                    <a:pt x="37978" y="184461"/>
                    <a:pt x="38323" y="184728"/>
                  </a:cubicBezTo>
                  <a:lnTo>
                    <a:pt x="41038" y="180024"/>
                  </a:lnTo>
                  <a:lnTo>
                    <a:pt x="47693" y="191498"/>
                  </a:lnTo>
                  <a:cubicBezTo>
                    <a:pt x="48534" y="192072"/>
                    <a:pt x="49376" y="192607"/>
                    <a:pt x="50217" y="193142"/>
                  </a:cubicBezTo>
                  <a:lnTo>
                    <a:pt x="42262" y="179336"/>
                  </a:lnTo>
                  <a:lnTo>
                    <a:pt x="79055" y="179336"/>
                  </a:lnTo>
                  <a:lnTo>
                    <a:pt x="70908" y="193448"/>
                  </a:lnTo>
                  <a:lnTo>
                    <a:pt x="50752" y="193448"/>
                  </a:lnTo>
                  <a:cubicBezTo>
                    <a:pt x="51556" y="193946"/>
                    <a:pt x="52397" y="194405"/>
                    <a:pt x="53200" y="194864"/>
                  </a:cubicBezTo>
                  <a:lnTo>
                    <a:pt x="70870" y="194864"/>
                  </a:lnTo>
                  <a:lnTo>
                    <a:pt x="76454" y="204463"/>
                  </a:lnTo>
                  <a:cubicBezTo>
                    <a:pt x="77066" y="204616"/>
                    <a:pt x="77716" y="204808"/>
                    <a:pt x="78366" y="204999"/>
                  </a:cubicBezTo>
                  <a:lnTo>
                    <a:pt x="72094" y="194175"/>
                  </a:lnTo>
                  <a:lnTo>
                    <a:pt x="80240" y="180024"/>
                  </a:lnTo>
                  <a:lnTo>
                    <a:pt x="96342" y="207905"/>
                  </a:lnTo>
                  <a:cubicBezTo>
                    <a:pt x="96915" y="207944"/>
                    <a:pt x="97451" y="208020"/>
                    <a:pt x="98025" y="208058"/>
                  </a:cubicBezTo>
                  <a:lnTo>
                    <a:pt x="81464" y="179374"/>
                  </a:lnTo>
                  <a:lnTo>
                    <a:pt x="118448" y="179374"/>
                  </a:lnTo>
                  <a:lnTo>
                    <a:pt x="101811" y="208211"/>
                  </a:lnTo>
                  <a:cubicBezTo>
                    <a:pt x="102346" y="208211"/>
                    <a:pt x="102844" y="208211"/>
                    <a:pt x="103379" y="208250"/>
                  </a:cubicBezTo>
                  <a:lnTo>
                    <a:pt x="119634" y="180024"/>
                  </a:lnTo>
                  <a:lnTo>
                    <a:pt x="127780" y="194137"/>
                  </a:lnTo>
                  <a:lnTo>
                    <a:pt x="120360" y="207026"/>
                  </a:lnTo>
                  <a:cubicBezTo>
                    <a:pt x="120972" y="206911"/>
                    <a:pt x="121546" y="206796"/>
                    <a:pt x="122158" y="206682"/>
                  </a:cubicBezTo>
                  <a:lnTo>
                    <a:pt x="129004" y="194825"/>
                  </a:lnTo>
                  <a:lnTo>
                    <a:pt x="149465" y="194825"/>
                  </a:lnTo>
                  <a:lnTo>
                    <a:pt x="150881" y="197273"/>
                  </a:lnTo>
                  <a:cubicBezTo>
                    <a:pt x="151301" y="197082"/>
                    <a:pt x="151722" y="196852"/>
                    <a:pt x="152104" y="196661"/>
                  </a:cubicBezTo>
                  <a:lnTo>
                    <a:pt x="150689" y="194137"/>
                  </a:lnTo>
                  <a:lnTo>
                    <a:pt x="158836" y="180024"/>
                  </a:lnTo>
                  <a:lnTo>
                    <a:pt x="164228" y="189356"/>
                  </a:lnTo>
                  <a:lnTo>
                    <a:pt x="165376" y="188553"/>
                  </a:lnTo>
                  <a:lnTo>
                    <a:pt x="160060" y="179336"/>
                  </a:lnTo>
                  <a:lnTo>
                    <a:pt x="176429" y="179336"/>
                  </a:lnTo>
                  <a:cubicBezTo>
                    <a:pt x="176926" y="178877"/>
                    <a:pt x="177385" y="178418"/>
                    <a:pt x="177882" y="177959"/>
                  </a:cubicBezTo>
                  <a:lnTo>
                    <a:pt x="160136" y="177959"/>
                  </a:lnTo>
                  <a:lnTo>
                    <a:pt x="168283" y="163808"/>
                  </a:lnTo>
                  <a:lnTo>
                    <a:pt x="188782" y="163808"/>
                  </a:lnTo>
                  <a:lnTo>
                    <a:pt x="189203" y="164573"/>
                  </a:lnTo>
                  <a:cubicBezTo>
                    <a:pt x="189509" y="164190"/>
                    <a:pt x="189815" y="163770"/>
                    <a:pt x="190121" y="163349"/>
                  </a:cubicBezTo>
                  <a:cubicBezTo>
                    <a:pt x="193869" y="157918"/>
                    <a:pt x="197120" y="152104"/>
                    <a:pt x="199836" y="146062"/>
                  </a:cubicBezTo>
                  <a:cubicBezTo>
                    <a:pt x="199912" y="145832"/>
                    <a:pt x="200027" y="145603"/>
                    <a:pt x="200141" y="145373"/>
                  </a:cubicBezTo>
                  <a:cubicBezTo>
                    <a:pt x="200218" y="145144"/>
                    <a:pt x="200409" y="144799"/>
                    <a:pt x="200524" y="144532"/>
                  </a:cubicBezTo>
                  <a:lnTo>
                    <a:pt x="200715" y="143996"/>
                  </a:lnTo>
                  <a:lnTo>
                    <a:pt x="200218" y="143996"/>
                  </a:lnTo>
                  <a:lnTo>
                    <a:pt x="189968" y="126250"/>
                  </a:lnTo>
                  <a:lnTo>
                    <a:pt x="198114" y="112176"/>
                  </a:lnTo>
                  <a:lnTo>
                    <a:pt x="206299" y="126327"/>
                  </a:lnTo>
                  <a:cubicBezTo>
                    <a:pt x="206452" y="125638"/>
                    <a:pt x="206605" y="124988"/>
                    <a:pt x="206758" y="124300"/>
                  </a:cubicBezTo>
                  <a:lnTo>
                    <a:pt x="199338" y="111487"/>
                  </a:lnTo>
                  <a:lnTo>
                    <a:pt x="208441" y="111487"/>
                  </a:lnTo>
                  <a:cubicBezTo>
                    <a:pt x="208479" y="111028"/>
                    <a:pt x="208517" y="110531"/>
                    <a:pt x="208556" y="110072"/>
                  </a:cubicBezTo>
                  <a:lnTo>
                    <a:pt x="199453" y="110072"/>
                  </a:lnTo>
                  <a:lnTo>
                    <a:pt x="207599" y="95959"/>
                  </a:lnTo>
                  <a:lnTo>
                    <a:pt x="208441" y="95959"/>
                  </a:lnTo>
                  <a:cubicBezTo>
                    <a:pt x="208403" y="95500"/>
                    <a:pt x="208364" y="95003"/>
                    <a:pt x="208326" y="94582"/>
                  </a:cubicBezTo>
                  <a:lnTo>
                    <a:pt x="207599" y="94582"/>
                  </a:lnTo>
                  <a:lnTo>
                    <a:pt x="197350" y="76836"/>
                  </a:lnTo>
                  <a:lnTo>
                    <a:pt x="202436" y="68040"/>
                  </a:lnTo>
                  <a:cubicBezTo>
                    <a:pt x="202245" y="67466"/>
                    <a:pt x="202016" y="66931"/>
                    <a:pt x="201786" y="66357"/>
                  </a:cubicBezTo>
                  <a:lnTo>
                    <a:pt x="196164" y="76148"/>
                  </a:lnTo>
                  <a:lnTo>
                    <a:pt x="179833" y="76148"/>
                  </a:lnTo>
                  <a:lnTo>
                    <a:pt x="194366" y="50982"/>
                  </a:lnTo>
                  <a:cubicBezTo>
                    <a:pt x="194099" y="50523"/>
                    <a:pt x="193831" y="50026"/>
                    <a:pt x="193563" y="49605"/>
                  </a:cubicBezTo>
                  <a:lnTo>
                    <a:pt x="178532" y="75651"/>
                  </a:lnTo>
                  <a:lnTo>
                    <a:pt x="160021" y="43600"/>
                  </a:lnTo>
                  <a:lnTo>
                    <a:pt x="189586" y="43600"/>
                  </a:lnTo>
                  <a:cubicBezTo>
                    <a:pt x="189241" y="43142"/>
                    <a:pt x="188935" y="42644"/>
                    <a:pt x="188591" y="42224"/>
                  </a:cubicBezTo>
                  <a:lnTo>
                    <a:pt x="160136" y="42224"/>
                  </a:lnTo>
                  <a:lnTo>
                    <a:pt x="168283" y="28111"/>
                  </a:lnTo>
                  <a:lnTo>
                    <a:pt x="176161" y="28111"/>
                  </a:lnTo>
                  <a:cubicBezTo>
                    <a:pt x="175664" y="27614"/>
                    <a:pt x="175205" y="27155"/>
                    <a:pt x="174708" y="26696"/>
                  </a:cubicBezTo>
                  <a:lnTo>
                    <a:pt x="168283" y="26696"/>
                  </a:lnTo>
                  <a:lnTo>
                    <a:pt x="162928" y="17440"/>
                  </a:lnTo>
                  <a:cubicBezTo>
                    <a:pt x="162087" y="16828"/>
                    <a:pt x="161245" y="16293"/>
                    <a:pt x="160366" y="15757"/>
                  </a:cubicBezTo>
                  <a:lnTo>
                    <a:pt x="160366" y="15757"/>
                  </a:lnTo>
                  <a:lnTo>
                    <a:pt x="167097" y="27384"/>
                  </a:lnTo>
                  <a:lnTo>
                    <a:pt x="158951" y="41535"/>
                  </a:lnTo>
                  <a:lnTo>
                    <a:pt x="140554" y="9676"/>
                  </a:lnTo>
                  <a:lnTo>
                    <a:pt x="149465" y="9676"/>
                  </a:lnTo>
                  <a:cubicBezTo>
                    <a:pt x="148471" y="9179"/>
                    <a:pt x="147438" y="8720"/>
                    <a:pt x="146406" y="8299"/>
                  </a:cubicBezTo>
                  <a:lnTo>
                    <a:pt x="140554" y="8299"/>
                  </a:lnTo>
                  <a:lnTo>
                    <a:pt x="141663" y="6349"/>
                  </a:lnTo>
                  <a:cubicBezTo>
                    <a:pt x="141243" y="6158"/>
                    <a:pt x="140822" y="5966"/>
                    <a:pt x="140363" y="5813"/>
                  </a:cubicBezTo>
                  <a:lnTo>
                    <a:pt x="139254" y="7764"/>
                  </a:lnTo>
                  <a:lnTo>
                    <a:pt x="137571" y="4857"/>
                  </a:lnTo>
                  <a:cubicBezTo>
                    <a:pt x="136921" y="4628"/>
                    <a:pt x="136232" y="4398"/>
                    <a:pt x="135582" y="4207"/>
                  </a:cubicBezTo>
                  <a:lnTo>
                    <a:pt x="135582" y="4207"/>
                  </a:lnTo>
                  <a:lnTo>
                    <a:pt x="137953" y="8299"/>
                  </a:lnTo>
                  <a:lnTo>
                    <a:pt x="121622" y="8299"/>
                  </a:lnTo>
                  <a:lnTo>
                    <a:pt x="116995" y="229"/>
                  </a:lnTo>
                  <a:cubicBezTo>
                    <a:pt x="116421" y="153"/>
                    <a:pt x="115847" y="76"/>
                    <a:pt x="11527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grpSp>
      <p:sp>
        <p:nvSpPr>
          <p:cNvPr id="70" name="Google Shape;70;p4"/>
          <p:cNvSpPr/>
          <p:nvPr/>
        </p:nvSpPr>
        <p:spPr>
          <a:xfrm rot="10800000" flipH="1">
            <a:off x="-15" y="700033"/>
            <a:ext cx="1681033" cy="829200"/>
          </a:xfrm>
          <a:custGeom>
            <a:avLst/>
            <a:gdLst/>
            <a:ahLst/>
            <a:cxnLst/>
            <a:rect l="l" t="t" r="r" b="b"/>
            <a:pathLst>
              <a:path w="50431" h="24876" extrusionOk="0">
                <a:moveTo>
                  <a:pt x="10703" y="1"/>
                </a:moveTo>
                <a:cubicBezTo>
                  <a:pt x="7151" y="1"/>
                  <a:pt x="4281" y="2871"/>
                  <a:pt x="4281" y="6422"/>
                </a:cubicBezTo>
                <a:cubicBezTo>
                  <a:pt x="4281" y="9974"/>
                  <a:pt x="7151" y="12860"/>
                  <a:pt x="10703" y="12860"/>
                </a:cubicBezTo>
                <a:lnTo>
                  <a:pt x="18081" y="12860"/>
                </a:lnTo>
                <a:cubicBezTo>
                  <a:pt x="20772" y="12876"/>
                  <a:pt x="23107" y="14806"/>
                  <a:pt x="23643" y="17433"/>
                </a:cubicBezTo>
                <a:cubicBezTo>
                  <a:pt x="24259" y="20514"/>
                  <a:pt x="22280" y="23530"/>
                  <a:pt x="19183" y="24162"/>
                </a:cubicBezTo>
                <a:lnTo>
                  <a:pt x="0" y="24162"/>
                </a:lnTo>
                <a:lnTo>
                  <a:pt x="0" y="24876"/>
                </a:lnTo>
                <a:lnTo>
                  <a:pt x="19264" y="24876"/>
                </a:lnTo>
                <a:cubicBezTo>
                  <a:pt x="22232" y="24292"/>
                  <a:pt x="24405" y="21697"/>
                  <a:pt x="24405" y="18665"/>
                </a:cubicBezTo>
                <a:cubicBezTo>
                  <a:pt x="24470" y="15114"/>
                  <a:pt x="21632" y="12195"/>
                  <a:pt x="18081" y="12146"/>
                </a:cubicBezTo>
                <a:lnTo>
                  <a:pt x="10703" y="12146"/>
                </a:lnTo>
                <a:cubicBezTo>
                  <a:pt x="9178" y="12146"/>
                  <a:pt x="7751" y="11530"/>
                  <a:pt x="6665" y="10460"/>
                </a:cubicBezTo>
                <a:cubicBezTo>
                  <a:pt x="5611" y="9406"/>
                  <a:pt x="5011" y="7947"/>
                  <a:pt x="5011" y="6439"/>
                </a:cubicBezTo>
                <a:cubicBezTo>
                  <a:pt x="4995" y="3277"/>
                  <a:pt x="7541" y="714"/>
                  <a:pt x="10703" y="714"/>
                </a:cubicBezTo>
                <a:lnTo>
                  <a:pt x="50431" y="714"/>
                </a:lnTo>
                <a:lnTo>
                  <a:pt x="50431" y="1"/>
                </a:ln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89"/>
          </a:p>
        </p:txBody>
      </p:sp>
      <p:sp>
        <p:nvSpPr>
          <p:cNvPr id="71" name="Google Shape;71;p4"/>
          <p:cNvSpPr/>
          <p:nvPr/>
        </p:nvSpPr>
        <p:spPr>
          <a:xfrm>
            <a:off x="128600" y="4846067"/>
            <a:ext cx="609600" cy="609600"/>
          </a:xfrm>
          <a:prstGeom prst="ellipse">
            <a:avLst/>
          </a:prstGeom>
          <a:noFill/>
          <a:ln w="19050" cap="flat" cmpd="sng">
            <a:solidFill>
              <a:schemeClr val="accent2"/>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89"/>
          </a:p>
        </p:txBody>
      </p:sp>
      <p:sp>
        <p:nvSpPr>
          <p:cNvPr id="72" name="Google Shape;72;p4"/>
          <p:cNvSpPr/>
          <p:nvPr/>
        </p:nvSpPr>
        <p:spPr>
          <a:xfrm>
            <a:off x="10058667" y="5914433"/>
            <a:ext cx="1430800" cy="1430800"/>
          </a:xfrm>
          <a:prstGeom prst="ellipse">
            <a:avLst/>
          </a:prstGeom>
          <a:solidFill>
            <a:schemeClr val="accent2"/>
          </a:solidFill>
          <a:ln>
            <a:noFill/>
          </a:ln>
          <a:effectLst>
            <a:outerShdw blurRad="128588" dist="57150" dir="4980000" algn="bl" rotWithShape="0">
              <a:srgbClr val="000000">
                <a:alpha val="16000"/>
              </a:srgb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89"/>
          </a:p>
        </p:txBody>
      </p:sp>
      <p:sp>
        <p:nvSpPr>
          <p:cNvPr id="73" name="Google Shape;73;p4"/>
          <p:cNvSpPr txBox="1">
            <a:spLocks noGrp="1"/>
          </p:cNvSpPr>
          <p:nvPr>
            <p:ph type="title"/>
          </p:nvPr>
        </p:nvSpPr>
        <p:spPr>
          <a:xfrm>
            <a:off x="960000" y="593367"/>
            <a:ext cx="10272000" cy="763600"/>
          </a:xfrm>
          <a:prstGeom prst="rect">
            <a:avLst/>
          </a:prstGeom>
        </p:spPr>
        <p:txBody>
          <a:bodyPr spcFirstLastPara="1" wrap="square" lIns="91425" tIns="91425" rIns="91425" bIns="91425" anchor="ctr" anchorCtr="0">
            <a:noAutofit/>
          </a:bodyPr>
          <a:lstStyle>
            <a:lvl1pPr lvl="0" rtl="0">
              <a:spcBef>
                <a:spcPts val="0"/>
              </a:spcBef>
              <a:spcAft>
                <a:spcPts val="0"/>
              </a:spcAft>
              <a:buSzPts val="40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74" name="Google Shape;74;p4"/>
          <p:cNvSpPr txBox="1">
            <a:spLocks noGrp="1"/>
          </p:cNvSpPr>
          <p:nvPr>
            <p:ph type="body" idx="1"/>
          </p:nvPr>
        </p:nvSpPr>
        <p:spPr>
          <a:xfrm>
            <a:off x="960000" y="1536633"/>
            <a:ext cx="10272000" cy="4555200"/>
          </a:xfrm>
          <a:prstGeom prst="rect">
            <a:avLst/>
          </a:prstGeom>
        </p:spPr>
        <p:txBody>
          <a:bodyPr spcFirstLastPara="1" wrap="square" lIns="91425" tIns="91425" rIns="91425" bIns="91425" anchor="t" anchorCtr="0">
            <a:noAutofit/>
          </a:bodyPr>
          <a:lstStyle>
            <a:lvl1pPr marL="609585" lvl="0" indent="-423323" rtl="0">
              <a:lnSpc>
                <a:spcPct val="115000"/>
              </a:lnSpc>
              <a:spcBef>
                <a:spcPts val="0"/>
              </a:spcBef>
              <a:spcAft>
                <a:spcPts val="0"/>
              </a:spcAft>
              <a:buClr>
                <a:srgbClr val="434343"/>
              </a:buClr>
              <a:buSzPts val="1400"/>
              <a:buChar char="●"/>
              <a:defRPr sz="1867">
                <a:solidFill>
                  <a:srgbClr val="434343"/>
                </a:solidFill>
              </a:defRPr>
            </a:lvl1pPr>
            <a:lvl2pPr marL="1219170" lvl="1" indent="-423323" rtl="0">
              <a:lnSpc>
                <a:spcPct val="115000"/>
              </a:lnSpc>
              <a:spcBef>
                <a:spcPts val="0"/>
              </a:spcBef>
              <a:spcAft>
                <a:spcPts val="0"/>
              </a:spcAft>
              <a:buClr>
                <a:srgbClr val="434343"/>
              </a:buClr>
              <a:buSzPts val="1400"/>
              <a:buChar char="○"/>
              <a:defRPr>
                <a:solidFill>
                  <a:srgbClr val="434343"/>
                </a:solidFill>
              </a:defRPr>
            </a:lvl2pPr>
            <a:lvl3pPr marL="1828754" lvl="2" indent="-423323" rtl="0">
              <a:lnSpc>
                <a:spcPct val="115000"/>
              </a:lnSpc>
              <a:spcBef>
                <a:spcPts val="0"/>
              </a:spcBef>
              <a:spcAft>
                <a:spcPts val="0"/>
              </a:spcAft>
              <a:buClr>
                <a:srgbClr val="434343"/>
              </a:buClr>
              <a:buSzPts val="1400"/>
              <a:buChar char="■"/>
              <a:defRPr>
                <a:solidFill>
                  <a:srgbClr val="434343"/>
                </a:solidFill>
              </a:defRPr>
            </a:lvl3pPr>
            <a:lvl4pPr marL="2438339" lvl="3" indent="-423323" rtl="0">
              <a:lnSpc>
                <a:spcPct val="115000"/>
              </a:lnSpc>
              <a:spcBef>
                <a:spcPts val="0"/>
              </a:spcBef>
              <a:spcAft>
                <a:spcPts val="0"/>
              </a:spcAft>
              <a:buClr>
                <a:srgbClr val="434343"/>
              </a:buClr>
              <a:buSzPts val="1400"/>
              <a:buChar char="●"/>
              <a:defRPr>
                <a:solidFill>
                  <a:srgbClr val="434343"/>
                </a:solidFill>
              </a:defRPr>
            </a:lvl4pPr>
            <a:lvl5pPr marL="3047924" lvl="4" indent="-423323" rtl="0">
              <a:lnSpc>
                <a:spcPct val="115000"/>
              </a:lnSpc>
              <a:spcBef>
                <a:spcPts val="0"/>
              </a:spcBef>
              <a:spcAft>
                <a:spcPts val="0"/>
              </a:spcAft>
              <a:buClr>
                <a:srgbClr val="434343"/>
              </a:buClr>
              <a:buSzPts val="1400"/>
              <a:buChar char="○"/>
              <a:defRPr>
                <a:solidFill>
                  <a:srgbClr val="434343"/>
                </a:solidFill>
              </a:defRPr>
            </a:lvl5pPr>
            <a:lvl6pPr marL="3657509" lvl="5" indent="-423323" rtl="0">
              <a:lnSpc>
                <a:spcPct val="115000"/>
              </a:lnSpc>
              <a:spcBef>
                <a:spcPts val="0"/>
              </a:spcBef>
              <a:spcAft>
                <a:spcPts val="0"/>
              </a:spcAft>
              <a:buClr>
                <a:srgbClr val="434343"/>
              </a:buClr>
              <a:buSzPts val="1400"/>
              <a:buChar char="■"/>
              <a:defRPr>
                <a:solidFill>
                  <a:srgbClr val="434343"/>
                </a:solidFill>
              </a:defRPr>
            </a:lvl6pPr>
            <a:lvl7pPr marL="4267093" lvl="6" indent="-423323" rtl="0">
              <a:lnSpc>
                <a:spcPct val="115000"/>
              </a:lnSpc>
              <a:spcBef>
                <a:spcPts val="0"/>
              </a:spcBef>
              <a:spcAft>
                <a:spcPts val="0"/>
              </a:spcAft>
              <a:buClr>
                <a:srgbClr val="434343"/>
              </a:buClr>
              <a:buSzPts val="1400"/>
              <a:buChar char="●"/>
              <a:defRPr>
                <a:solidFill>
                  <a:srgbClr val="434343"/>
                </a:solidFill>
              </a:defRPr>
            </a:lvl7pPr>
            <a:lvl8pPr marL="4876678" lvl="7" indent="-423323" rtl="0">
              <a:lnSpc>
                <a:spcPct val="115000"/>
              </a:lnSpc>
              <a:spcBef>
                <a:spcPts val="0"/>
              </a:spcBef>
              <a:spcAft>
                <a:spcPts val="0"/>
              </a:spcAft>
              <a:buClr>
                <a:srgbClr val="434343"/>
              </a:buClr>
              <a:buSzPts val="1400"/>
              <a:buChar char="○"/>
              <a:defRPr>
                <a:solidFill>
                  <a:srgbClr val="434343"/>
                </a:solidFill>
              </a:defRPr>
            </a:lvl8pPr>
            <a:lvl9pPr marL="5486263" lvl="8" indent="-423323" rtl="0">
              <a:lnSpc>
                <a:spcPct val="115000"/>
              </a:lnSpc>
              <a:spcBef>
                <a:spcPts val="0"/>
              </a:spcBef>
              <a:spcAft>
                <a:spcPts val="0"/>
              </a:spcAft>
              <a:buClr>
                <a:srgbClr val="434343"/>
              </a:buClr>
              <a:buSzPts val="1400"/>
              <a:buChar char="■"/>
              <a:defRPr>
                <a:solidFill>
                  <a:srgbClr val="434343"/>
                </a:solidFill>
              </a:defRPr>
            </a:lvl9pPr>
          </a:lstStyle>
          <a:p>
            <a:endParaRPr/>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Title and two columns" type="twoColTx">
  <p:cSld name="TITLE_AND_TWO_COLUMNS">
    <p:spTree>
      <p:nvGrpSpPr>
        <p:cNvPr id="1" name="Shape 75"/>
        <p:cNvGrpSpPr/>
        <p:nvPr/>
      </p:nvGrpSpPr>
      <p:grpSpPr>
        <a:xfrm>
          <a:off x="0" y="0"/>
          <a:ext cx="0" cy="0"/>
          <a:chOff x="0" y="0"/>
          <a:chExt cx="0" cy="0"/>
        </a:xfrm>
      </p:grpSpPr>
      <p:grpSp>
        <p:nvGrpSpPr>
          <p:cNvPr id="76" name="Google Shape;76;p5"/>
          <p:cNvGrpSpPr/>
          <p:nvPr/>
        </p:nvGrpSpPr>
        <p:grpSpPr>
          <a:xfrm>
            <a:off x="-1005801" y="-203219"/>
            <a:ext cx="13550761" cy="7188428"/>
            <a:chOff x="-200" y="-541901"/>
            <a:chExt cx="9144387" cy="4850928"/>
          </a:xfrm>
        </p:grpSpPr>
        <p:grpSp>
          <p:nvGrpSpPr>
            <p:cNvPr id="77" name="Google Shape;77;p5"/>
            <p:cNvGrpSpPr/>
            <p:nvPr/>
          </p:nvGrpSpPr>
          <p:grpSpPr>
            <a:xfrm>
              <a:off x="75" y="-541901"/>
              <a:ext cx="3080308" cy="3269023"/>
              <a:chOff x="0" y="0"/>
              <a:chExt cx="2743172" cy="2911232"/>
            </a:xfrm>
          </p:grpSpPr>
          <p:sp>
            <p:nvSpPr>
              <p:cNvPr id="78" name="Google Shape;78;p5"/>
              <p:cNvSpPr/>
              <p:nvPr/>
            </p:nvSpPr>
            <p:spPr>
              <a:xfrm>
                <a:off x="0" y="1411617"/>
                <a:ext cx="2743172" cy="1499615"/>
              </a:xfrm>
              <a:custGeom>
                <a:avLst/>
                <a:gdLst/>
                <a:ahLst/>
                <a:cxnLst/>
                <a:rect l="l" t="t" r="r" b="b"/>
                <a:pathLst>
                  <a:path w="143284" h="78442" extrusionOk="0">
                    <a:moveTo>
                      <a:pt x="94420" y="2397"/>
                    </a:moveTo>
                    <a:cubicBezTo>
                      <a:pt x="94850" y="2397"/>
                      <a:pt x="95284" y="2437"/>
                      <a:pt x="95715" y="2519"/>
                    </a:cubicBezTo>
                    <a:cubicBezTo>
                      <a:pt x="94720" y="3693"/>
                      <a:pt x="94138" y="5198"/>
                      <a:pt x="94228" y="6784"/>
                    </a:cubicBezTo>
                    <a:cubicBezTo>
                      <a:pt x="92977" y="5481"/>
                      <a:pt x="91219" y="4651"/>
                      <a:pt x="89350" y="4651"/>
                    </a:cubicBezTo>
                    <a:cubicBezTo>
                      <a:pt x="89330" y="4651"/>
                      <a:pt x="89310" y="4651"/>
                      <a:pt x="89290" y="4651"/>
                    </a:cubicBezTo>
                    <a:cubicBezTo>
                      <a:pt x="90624" y="3201"/>
                      <a:pt x="92490" y="2397"/>
                      <a:pt x="94420" y="2397"/>
                    </a:cubicBezTo>
                    <a:close/>
                    <a:moveTo>
                      <a:pt x="84151" y="2400"/>
                    </a:moveTo>
                    <a:cubicBezTo>
                      <a:pt x="86084" y="2400"/>
                      <a:pt x="87955" y="3198"/>
                      <a:pt x="89290" y="4651"/>
                    </a:cubicBezTo>
                    <a:cubicBezTo>
                      <a:pt x="89270" y="4651"/>
                      <a:pt x="89250" y="4651"/>
                      <a:pt x="89231" y="4651"/>
                    </a:cubicBezTo>
                    <a:cubicBezTo>
                      <a:pt x="87362" y="4651"/>
                      <a:pt x="85594" y="5481"/>
                      <a:pt x="84353" y="6793"/>
                    </a:cubicBezTo>
                    <a:cubicBezTo>
                      <a:pt x="84434" y="5207"/>
                      <a:pt x="83851" y="3702"/>
                      <a:pt x="82866" y="2519"/>
                    </a:cubicBezTo>
                    <a:cubicBezTo>
                      <a:pt x="83294" y="2439"/>
                      <a:pt x="83724" y="2400"/>
                      <a:pt x="84151" y="2400"/>
                    </a:cubicBezTo>
                    <a:close/>
                    <a:moveTo>
                      <a:pt x="13670" y="2589"/>
                    </a:moveTo>
                    <a:cubicBezTo>
                      <a:pt x="15606" y="2589"/>
                      <a:pt x="17480" y="3392"/>
                      <a:pt x="18825" y="4840"/>
                    </a:cubicBezTo>
                    <a:lnTo>
                      <a:pt x="18825" y="4840"/>
                    </a:lnTo>
                    <a:cubicBezTo>
                      <a:pt x="18822" y="4840"/>
                      <a:pt x="18819" y="4840"/>
                      <a:pt x="18816" y="4840"/>
                    </a:cubicBezTo>
                    <a:cubicBezTo>
                      <a:pt x="18806" y="4840"/>
                      <a:pt x="18796" y="4840"/>
                      <a:pt x="18786" y="4840"/>
                    </a:cubicBezTo>
                    <a:cubicBezTo>
                      <a:pt x="16906" y="4840"/>
                      <a:pt x="15136" y="5671"/>
                      <a:pt x="13879" y="6981"/>
                    </a:cubicBezTo>
                    <a:cubicBezTo>
                      <a:pt x="13951" y="5404"/>
                      <a:pt x="13368" y="3899"/>
                      <a:pt x="12382" y="2716"/>
                    </a:cubicBezTo>
                    <a:lnTo>
                      <a:pt x="12391" y="2707"/>
                    </a:lnTo>
                    <a:cubicBezTo>
                      <a:pt x="12817" y="2628"/>
                      <a:pt x="13245" y="2589"/>
                      <a:pt x="13670" y="2589"/>
                    </a:cubicBezTo>
                    <a:close/>
                    <a:moveTo>
                      <a:pt x="23963" y="2589"/>
                    </a:moveTo>
                    <a:cubicBezTo>
                      <a:pt x="24387" y="2589"/>
                      <a:pt x="24815" y="2628"/>
                      <a:pt x="25241" y="2707"/>
                    </a:cubicBezTo>
                    <a:cubicBezTo>
                      <a:pt x="24255" y="3890"/>
                      <a:pt x="23673" y="5395"/>
                      <a:pt x="23753" y="6981"/>
                    </a:cubicBezTo>
                    <a:cubicBezTo>
                      <a:pt x="22512" y="5678"/>
                      <a:pt x="20744" y="4839"/>
                      <a:pt x="18875" y="4839"/>
                    </a:cubicBezTo>
                    <a:cubicBezTo>
                      <a:pt x="18859" y="4839"/>
                      <a:pt x="18842" y="4839"/>
                      <a:pt x="18825" y="4840"/>
                    </a:cubicBezTo>
                    <a:lnTo>
                      <a:pt x="18825" y="4840"/>
                    </a:lnTo>
                    <a:cubicBezTo>
                      <a:pt x="20162" y="3392"/>
                      <a:pt x="22030" y="2589"/>
                      <a:pt x="23963" y="2589"/>
                    </a:cubicBezTo>
                    <a:close/>
                    <a:moveTo>
                      <a:pt x="77628" y="548"/>
                    </a:moveTo>
                    <a:cubicBezTo>
                      <a:pt x="80805" y="548"/>
                      <a:pt x="83981" y="2626"/>
                      <a:pt x="84022" y="6784"/>
                    </a:cubicBezTo>
                    <a:cubicBezTo>
                      <a:pt x="83543" y="6679"/>
                      <a:pt x="83061" y="6628"/>
                      <a:pt x="82582" y="6628"/>
                    </a:cubicBezTo>
                    <a:cubicBezTo>
                      <a:pt x="80728" y="6628"/>
                      <a:pt x="78929" y="7396"/>
                      <a:pt x="77633" y="8791"/>
                    </a:cubicBezTo>
                    <a:cubicBezTo>
                      <a:pt x="76359" y="7419"/>
                      <a:pt x="74579" y="6632"/>
                      <a:pt x="72709" y="6632"/>
                    </a:cubicBezTo>
                    <a:cubicBezTo>
                      <a:pt x="72699" y="6632"/>
                      <a:pt x="72688" y="6632"/>
                      <a:pt x="72678" y="6632"/>
                    </a:cubicBezTo>
                    <a:cubicBezTo>
                      <a:pt x="72194" y="6632"/>
                      <a:pt x="71710" y="6677"/>
                      <a:pt x="71235" y="6784"/>
                    </a:cubicBezTo>
                    <a:cubicBezTo>
                      <a:pt x="71275" y="2626"/>
                      <a:pt x="74452" y="548"/>
                      <a:pt x="77628" y="548"/>
                    </a:cubicBezTo>
                    <a:close/>
                    <a:moveTo>
                      <a:pt x="100945" y="548"/>
                    </a:moveTo>
                    <a:cubicBezTo>
                      <a:pt x="104119" y="548"/>
                      <a:pt x="107295" y="2626"/>
                      <a:pt x="107337" y="6782"/>
                    </a:cubicBezTo>
                    <a:lnTo>
                      <a:pt x="107337" y="6782"/>
                    </a:lnTo>
                    <a:cubicBezTo>
                      <a:pt x="106865" y="6681"/>
                      <a:pt x="106389" y="6632"/>
                      <a:pt x="105917" y="6632"/>
                    </a:cubicBezTo>
                    <a:cubicBezTo>
                      <a:pt x="104054" y="6632"/>
                      <a:pt x="102249" y="7399"/>
                      <a:pt x="100957" y="8791"/>
                    </a:cubicBezTo>
                    <a:cubicBezTo>
                      <a:pt x="99676" y="7411"/>
                      <a:pt x="97883" y="6632"/>
                      <a:pt x="96002" y="6632"/>
                    </a:cubicBezTo>
                    <a:cubicBezTo>
                      <a:pt x="95518" y="6632"/>
                      <a:pt x="95034" y="6685"/>
                      <a:pt x="94559" y="6784"/>
                    </a:cubicBezTo>
                    <a:cubicBezTo>
                      <a:pt x="94595" y="2626"/>
                      <a:pt x="97769" y="548"/>
                      <a:pt x="100945" y="548"/>
                    </a:cubicBezTo>
                    <a:close/>
                    <a:moveTo>
                      <a:pt x="7159" y="741"/>
                    </a:moveTo>
                    <a:cubicBezTo>
                      <a:pt x="10334" y="741"/>
                      <a:pt x="13512" y="2820"/>
                      <a:pt x="13556" y="6981"/>
                    </a:cubicBezTo>
                    <a:cubicBezTo>
                      <a:pt x="13074" y="6876"/>
                      <a:pt x="12589" y="6825"/>
                      <a:pt x="12108" y="6825"/>
                    </a:cubicBezTo>
                    <a:cubicBezTo>
                      <a:pt x="10251" y="6825"/>
                      <a:pt x="8458" y="7587"/>
                      <a:pt x="7163" y="8974"/>
                    </a:cubicBezTo>
                    <a:lnTo>
                      <a:pt x="7163" y="8974"/>
                    </a:lnTo>
                    <a:cubicBezTo>
                      <a:pt x="5882" y="7606"/>
                      <a:pt x="4092" y="6820"/>
                      <a:pt x="2212" y="6820"/>
                    </a:cubicBezTo>
                    <a:cubicBezTo>
                      <a:pt x="1728" y="6820"/>
                      <a:pt x="1245" y="6874"/>
                      <a:pt x="770" y="6981"/>
                    </a:cubicBezTo>
                    <a:cubicBezTo>
                      <a:pt x="806" y="2822"/>
                      <a:pt x="3981" y="741"/>
                      <a:pt x="7159" y="741"/>
                    </a:cubicBezTo>
                    <a:close/>
                    <a:moveTo>
                      <a:pt x="30465" y="748"/>
                    </a:moveTo>
                    <a:cubicBezTo>
                      <a:pt x="33637" y="748"/>
                      <a:pt x="36811" y="2823"/>
                      <a:pt x="36854" y="6977"/>
                    </a:cubicBezTo>
                    <a:lnTo>
                      <a:pt x="36854" y="6977"/>
                    </a:lnTo>
                    <a:cubicBezTo>
                      <a:pt x="36379" y="6875"/>
                      <a:pt x="35901" y="6825"/>
                      <a:pt x="35427" y="6825"/>
                    </a:cubicBezTo>
                    <a:cubicBezTo>
                      <a:pt x="33572" y="6825"/>
                      <a:pt x="31778" y="7591"/>
                      <a:pt x="30483" y="8979"/>
                    </a:cubicBezTo>
                    <a:cubicBezTo>
                      <a:pt x="29201" y="7608"/>
                      <a:pt x="27409" y="6820"/>
                      <a:pt x="25536" y="6820"/>
                    </a:cubicBezTo>
                    <a:cubicBezTo>
                      <a:pt x="25044" y="6820"/>
                      <a:pt x="24560" y="6874"/>
                      <a:pt x="24085" y="6981"/>
                    </a:cubicBezTo>
                    <a:cubicBezTo>
                      <a:pt x="24116" y="2827"/>
                      <a:pt x="27290" y="748"/>
                      <a:pt x="30465" y="748"/>
                    </a:cubicBezTo>
                    <a:close/>
                    <a:moveTo>
                      <a:pt x="119332" y="6908"/>
                    </a:moveTo>
                    <a:cubicBezTo>
                      <a:pt x="121265" y="6908"/>
                      <a:pt x="123134" y="7710"/>
                      <a:pt x="124478" y="9150"/>
                    </a:cubicBezTo>
                    <a:lnTo>
                      <a:pt x="124487" y="9158"/>
                    </a:lnTo>
                    <a:lnTo>
                      <a:pt x="124487" y="9158"/>
                    </a:lnTo>
                    <a:cubicBezTo>
                      <a:pt x="124484" y="9159"/>
                      <a:pt x="124481" y="9159"/>
                      <a:pt x="124478" y="9159"/>
                    </a:cubicBezTo>
                    <a:cubicBezTo>
                      <a:pt x="124459" y="9158"/>
                      <a:pt x="124439" y="9158"/>
                      <a:pt x="124419" y="9158"/>
                    </a:cubicBezTo>
                    <a:cubicBezTo>
                      <a:pt x="122559" y="9158"/>
                      <a:pt x="120791" y="9997"/>
                      <a:pt x="119541" y="11300"/>
                    </a:cubicBezTo>
                    <a:cubicBezTo>
                      <a:pt x="119631" y="9705"/>
                      <a:pt x="119048" y="8209"/>
                      <a:pt x="118054" y="7026"/>
                    </a:cubicBezTo>
                    <a:cubicBezTo>
                      <a:pt x="118480" y="6947"/>
                      <a:pt x="118907" y="6908"/>
                      <a:pt x="119332" y="6908"/>
                    </a:cubicBezTo>
                    <a:close/>
                    <a:moveTo>
                      <a:pt x="129633" y="6908"/>
                    </a:moveTo>
                    <a:cubicBezTo>
                      <a:pt x="130058" y="6908"/>
                      <a:pt x="130486" y="6947"/>
                      <a:pt x="130912" y="7026"/>
                    </a:cubicBezTo>
                    <a:cubicBezTo>
                      <a:pt x="129917" y="8209"/>
                      <a:pt x="129335" y="9705"/>
                      <a:pt x="129415" y="11300"/>
                    </a:cubicBezTo>
                    <a:cubicBezTo>
                      <a:pt x="128174" y="9997"/>
                      <a:pt x="126406" y="9158"/>
                      <a:pt x="124537" y="9158"/>
                    </a:cubicBezTo>
                    <a:cubicBezTo>
                      <a:pt x="124521" y="9158"/>
                      <a:pt x="124504" y="9158"/>
                      <a:pt x="124487" y="9158"/>
                    </a:cubicBezTo>
                    <a:lnTo>
                      <a:pt x="124487" y="9158"/>
                    </a:lnTo>
                    <a:cubicBezTo>
                      <a:pt x="125825" y="7711"/>
                      <a:pt x="127698" y="6908"/>
                      <a:pt x="129633" y="6908"/>
                    </a:cubicBezTo>
                    <a:close/>
                    <a:moveTo>
                      <a:pt x="82788" y="6998"/>
                    </a:moveTo>
                    <a:cubicBezTo>
                      <a:pt x="83213" y="6998"/>
                      <a:pt x="83641" y="7037"/>
                      <a:pt x="84066" y="7116"/>
                    </a:cubicBezTo>
                    <a:cubicBezTo>
                      <a:pt x="83072" y="8289"/>
                      <a:pt x="82489" y="9795"/>
                      <a:pt x="82579" y="11390"/>
                    </a:cubicBezTo>
                    <a:cubicBezTo>
                      <a:pt x="81329" y="10086"/>
                      <a:pt x="79570" y="9248"/>
                      <a:pt x="77701" y="9248"/>
                    </a:cubicBezTo>
                    <a:cubicBezTo>
                      <a:pt x="77681" y="9248"/>
                      <a:pt x="77661" y="9248"/>
                      <a:pt x="77642" y="9248"/>
                    </a:cubicBezTo>
                    <a:cubicBezTo>
                      <a:pt x="78979" y="7801"/>
                      <a:pt x="80853" y="6998"/>
                      <a:pt x="82788" y="6998"/>
                    </a:cubicBezTo>
                    <a:close/>
                    <a:moveTo>
                      <a:pt x="95802" y="7007"/>
                    </a:moveTo>
                    <a:cubicBezTo>
                      <a:pt x="97737" y="7007"/>
                      <a:pt x="99611" y="7810"/>
                      <a:pt x="100948" y="9257"/>
                    </a:cubicBezTo>
                    <a:cubicBezTo>
                      <a:pt x="100928" y="9257"/>
                      <a:pt x="100908" y="9257"/>
                      <a:pt x="100889" y="9257"/>
                    </a:cubicBezTo>
                    <a:cubicBezTo>
                      <a:pt x="99020" y="9257"/>
                      <a:pt x="97252" y="10095"/>
                      <a:pt x="96011" y="11399"/>
                    </a:cubicBezTo>
                    <a:cubicBezTo>
                      <a:pt x="96100" y="9804"/>
                      <a:pt x="95509" y="8307"/>
                      <a:pt x="94523" y="7125"/>
                    </a:cubicBezTo>
                    <a:cubicBezTo>
                      <a:pt x="94949" y="7046"/>
                      <a:pt x="95377" y="7007"/>
                      <a:pt x="95802" y="7007"/>
                    </a:cubicBezTo>
                    <a:close/>
                    <a:moveTo>
                      <a:pt x="48849" y="7105"/>
                    </a:moveTo>
                    <a:cubicBezTo>
                      <a:pt x="50784" y="7105"/>
                      <a:pt x="52658" y="7908"/>
                      <a:pt x="53995" y="9356"/>
                    </a:cubicBezTo>
                    <a:lnTo>
                      <a:pt x="53995" y="9356"/>
                    </a:lnTo>
                    <a:cubicBezTo>
                      <a:pt x="53978" y="9355"/>
                      <a:pt x="53961" y="9355"/>
                      <a:pt x="53945" y="9355"/>
                    </a:cubicBezTo>
                    <a:cubicBezTo>
                      <a:pt x="52076" y="9355"/>
                      <a:pt x="50308" y="10194"/>
                      <a:pt x="49067" y="11497"/>
                    </a:cubicBezTo>
                    <a:cubicBezTo>
                      <a:pt x="49147" y="9902"/>
                      <a:pt x="48565" y="8406"/>
                      <a:pt x="47570" y="7223"/>
                    </a:cubicBezTo>
                    <a:cubicBezTo>
                      <a:pt x="47996" y="7144"/>
                      <a:pt x="48424" y="7105"/>
                      <a:pt x="48849" y="7105"/>
                    </a:cubicBezTo>
                    <a:close/>
                    <a:moveTo>
                      <a:pt x="59142" y="7105"/>
                    </a:moveTo>
                    <a:cubicBezTo>
                      <a:pt x="59570" y="7105"/>
                      <a:pt x="60000" y="7144"/>
                      <a:pt x="60429" y="7223"/>
                    </a:cubicBezTo>
                    <a:cubicBezTo>
                      <a:pt x="59434" y="8397"/>
                      <a:pt x="58852" y="9902"/>
                      <a:pt x="58941" y="11497"/>
                    </a:cubicBezTo>
                    <a:cubicBezTo>
                      <a:pt x="57691" y="10194"/>
                      <a:pt x="55923" y="9355"/>
                      <a:pt x="54063" y="9355"/>
                    </a:cubicBezTo>
                    <a:cubicBezTo>
                      <a:pt x="54043" y="9355"/>
                      <a:pt x="54024" y="9356"/>
                      <a:pt x="54004" y="9356"/>
                    </a:cubicBezTo>
                    <a:cubicBezTo>
                      <a:pt x="54001" y="9356"/>
                      <a:pt x="53998" y="9356"/>
                      <a:pt x="53995" y="9356"/>
                    </a:cubicBezTo>
                    <a:lnTo>
                      <a:pt x="53995" y="9356"/>
                    </a:lnTo>
                    <a:lnTo>
                      <a:pt x="54004" y="9347"/>
                    </a:lnTo>
                    <a:cubicBezTo>
                      <a:pt x="55339" y="7901"/>
                      <a:pt x="57210" y="7105"/>
                      <a:pt x="59142" y="7105"/>
                    </a:cubicBezTo>
                    <a:close/>
                    <a:moveTo>
                      <a:pt x="12289" y="7212"/>
                    </a:moveTo>
                    <a:cubicBezTo>
                      <a:pt x="12716" y="7212"/>
                      <a:pt x="13146" y="7251"/>
                      <a:pt x="13574" y="7331"/>
                    </a:cubicBezTo>
                    <a:cubicBezTo>
                      <a:pt x="12580" y="8513"/>
                      <a:pt x="11997" y="10010"/>
                      <a:pt x="12087" y="11605"/>
                    </a:cubicBezTo>
                    <a:cubicBezTo>
                      <a:pt x="10837" y="10301"/>
                      <a:pt x="9069" y="9463"/>
                      <a:pt x="7208" y="9463"/>
                    </a:cubicBezTo>
                    <a:cubicBezTo>
                      <a:pt x="7189" y="9463"/>
                      <a:pt x="7169" y="9463"/>
                      <a:pt x="7150" y="9463"/>
                    </a:cubicBezTo>
                    <a:cubicBezTo>
                      <a:pt x="8485" y="8010"/>
                      <a:pt x="10356" y="7212"/>
                      <a:pt x="12289" y="7212"/>
                    </a:cubicBezTo>
                    <a:close/>
                    <a:moveTo>
                      <a:pt x="35624" y="7192"/>
                    </a:moveTo>
                    <a:cubicBezTo>
                      <a:pt x="36086" y="7192"/>
                      <a:pt x="36552" y="7237"/>
                      <a:pt x="37015" y="7331"/>
                    </a:cubicBezTo>
                    <a:cubicBezTo>
                      <a:pt x="36000" y="8594"/>
                      <a:pt x="35454" y="10176"/>
                      <a:pt x="35640" y="11839"/>
                    </a:cubicBezTo>
                    <a:lnTo>
                      <a:pt x="35640" y="11839"/>
                    </a:lnTo>
                    <a:cubicBezTo>
                      <a:pt x="34394" y="10395"/>
                      <a:pt x="32530" y="9454"/>
                      <a:pt x="30556" y="9454"/>
                    </a:cubicBezTo>
                    <a:cubicBezTo>
                      <a:pt x="30529" y="9454"/>
                      <a:pt x="30501" y="9454"/>
                      <a:pt x="30474" y="9454"/>
                    </a:cubicBezTo>
                    <a:cubicBezTo>
                      <a:pt x="30454" y="9454"/>
                      <a:pt x="30434" y="9454"/>
                      <a:pt x="30414" y="9454"/>
                    </a:cubicBezTo>
                    <a:cubicBezTo>
                      <a:pt x="28545" y="9454"/>
                      <a:pt x="26787" y="10284"/>
                      <a:pt x="25536" y="11596"/>
                    </a:cubicBezTo>
                    <a:cubicBezTo>
                      <a:pt x="25626" y="10001"/>
                      <a:pt x="25044" y="8495"/>
                      <a:pt x="24049" y="7322"/>
                    </a:cubicBezTo>
                    <a:cubicBezTo>
                      <a:pt x="24481" y="7240"/>
                      <a:pt x="24915" y="7200"/>
                      <a:pt x="25345" y="7200"/>
                    </a:cubicBezTo>
                    <a:cubicBezTo>
                      <a:pt x="27275" y="7200"/>
                      <a:pt x="29142" y="8002"/>
                      <a:pt x="30483" y="9445"/>
                    </a:cubicBezTo>
                    <a:cubicBezTo>
                      <a:pt x="31821" y="7992"/>
                      <a:pt x="33690" y="7192"/>
                      <a:pt x="35624" y="7192"/>
                    </a:cubicBezTo>
                    <a:close/>
                    <a:moveTo>
                      <a:pt x="112817" y="5046"/>
                    </a:moveTo>
                    <a:cubicBezTo>
                      <a:pt x="115992" y="5046"/>
                      <a:pt x="119168" y="7124"/>
                      <a:pt x="119209" y="11280"/>
                    </a:cubicBezTo>
                    <a:lnTo>
                      <a:pt x="119209" y="11280"/>
                    </a:lnTo>
                    <a:cubicBezTo>
                      <a:pt x="118739" y="11180"/>
                      <a:pt x="118265" y="11130"/>
                      <a:pt x="117794" y="11130"/>
                    </a:cubicBezTo>
                    <a:cubicBezTo>
                      <a:pt x="115935" y="11130"/>
                      <a:pt x="114129" y="11897"/>
                      <a:pt x="112830" y="13289"/>
                    </a:cubicBezTo>
                    <a:cubicBezTo>
                      <a:pt x="111548" y="11909"/>
                      <a:pt x="109756" y="11130"/>
                      <a:pt x="107883" y="11130"/>
                    </a:cubicBezTo>
                    <a:cubicBezTo>
                      <a:pt x="107391" y="11130"/>
                      <a:pt x="106907" y="11184"/>
                      <a:pt x="106432" y="11282"/>
                    </a:cubicBezTo>
                    <a:cubicBezTo>
                      <a:pt x="106468" y="7125"/>
                      <a:pt x="109642" y="5046"/>
                      <a:pt x="112817" y="5046"/>
                    </a:cubicBezTo>
                    <a:close/>
                    <a:moveTo>
                      <a:pt x="136134" y="5046"/>
                    </a:moveTo>
                    <a:cubicBezTo>
                      <a:pt x="139307" y="5046"/>
                      <a:pt x="142483" y="7124"/>
                      <a:pt x="142525" y="11280"/>
                    </a:cubicBezTo>
                    <a:cubicBezTo>
                      <a:pt x="142054" y="11180"/>
                      <a:pt x="141580" y="11130"/>
                      <a:pt x="141109" y="11130"/>
                    </a:cubicBezTo>
                    <a:cubicBezTo>
                      <a:pt x="139250" y="11130"/>
                      <a:pt x="137444" y="11897"/>
                      <a:pt x="136145" y="13289"/>
                    </a:cubicBezTo>
                    <a:cubicBezTo>
                      <a:pt x="134872" y="11909"/>
                      <a:pt x="133071" y="11130"/>
                      <a:pt x="131199" y="11130"/>
                    </a:cubicBezTo>
                    <a:cubicBezTo>
                      <a:pt x="130715" y="11130"/>
                      <a:pt x="130231" y="11184"/>
                      <a:pt x="129756" y="11282"/>
                    </a:cubicBezTo>
                    <a:cubicBezTo>
                      <a:pt x="129787" y="7125"/>
                      <a:pt x="132959" y="5046"/>
                      <a:pt x="136134" y="5046"/>
                    </a:cubicBezTo>
                    <a:close/>
                    <a:moveTo>
                      <a:pt x="89288" y="5152"/>
                    </a:moveTo>
                    <a:cubicBezTo>
                      <a:pt x="92463" y="5152"/>
                      <a:pt x="95639" y="7228"/>
                      <a:pt x="95679" y="11381"/>
                    </a:cubicBezTo>
                    <a:lnTo>
                      <a:pt x="95679" y="11381"/>
                    </a:lnTo>
                    <a:cubicBezTo>
                      <a:pt x="95206" y="11279"/>
                      <a:pt x="94729" y="11229"/>
                      <a:pt x="94255" y="11229"/>
                    </a:cubicBezTo>
                    <a:cubicBezTo>
                      <a:pt x="92396" y="11229"/>
                      <a:pt x="90592" y="11996"/>
                      <a:pt x="89299" y="13388"/>
                    </a:cubicBezTo>
                    <a:cubicBezTo>
                      <a:pt x="88018" y="12008"/>
                      <a:pt x="86226" y="11228"/>
                      <a:pt x="84344" y="11228"/>
                    </a:cubicBezTo>
                    <a:cubicBezTo>
                      <a:pt x="83860" y="11228"/>
                      <a:pt x="83376" y="11282"/>
                      <a:pt x="82902" y="11381"/>
                    </a:cubicBezTo>
                    <a:cubicBezTo>
                      <a:pt x="82937" y="7229"/>
                      <a:pt x="86112" y="5152"/>
                      <a:pt x="89288" y="5152"/>
                    </a:cubicBezTo>
                    <a:close/>
                    <a:moveTo>
                      <a:pt x="42335" y="5247"/>
                    </a:moveTo>
                    <a:cubicBezTo>
                      <a:pt x="45506" y="5247"/>
                      <a:pt x="48679" y="7322"/>
                      <a:pt x="48726" y="11475"/>
                    </a:cubicBezTo>
                    <a:lnTo>
                      <a:pt x="48726" y="11475"/>
                    </a:lnTo>
                    <a:cubicBezTo>
                      <a:pt x="48252" y="11373"/>
                      <a:pt x="47773" y="11323"/>
                      <a:pt x="47299" y="11323"/>
                    </a:cubicBezTo>
                    <a:cubicBezTo>
                      <a:pt x="45442" y="11323"/>
                      <a:pt x="43644" y="12089"/>
                      <a:pt x="42355" y="13478"/>
                    </a:cubicBezTo>
                    <a:cubicBezTo>
                      <a:pt x="41074" y="12107"/>
                      <a:pt x="39282" y="11318"/>
                      <a:pt x="37400" y="11318"/>
                    </a:cubicBezTo>
                    <a:cubicBezTo>
                      <a:pt x="36916" y="11318"/>
                      <a:pt x="36432" y="11372"/>
                      <a:pt x="35958" y="11479"/>
                    </a:cubicBezTo>
                    <a:cubicBezTo>
                      <a:pt x="35989" y="7326"/>
                      <a:pt x="39161" y="5247"/>
                      <a:pt x="42335" y="5247"/>
                    </a:cubicBezTo>
                    <a:close/>
                    <a:moveTo>
                      <a:pt x="65651" y="5248"/>
                    </a:moveTo>
                    <a:cubicBezTo>
                      <a:pt x="68824" y="5248"/>
                      <a:pt x="71996" y="7324"/>
                      <a:pt x="72041" y="11477"/>
                    </a:cubicBezTo>
                    <a:lnTo>
                      <a:pt x="72041" y="11477"/>
                    </a:lnTo>
                    <a:cubicBezTo>
                      <a:pt x="71564" y="11374"/>
                      <a:pt x="71084" y="11323"/>
                      <a:pt x="70606" y="11323"/>
                    </a:cubicBezTo>
                    <a:cubicBezTo>
                      <a:pt x="68746" y="11323"/>
                      <a:pt x="66942" y="12092"/>
                      <a:pt x="65653" y="13495"/>
                    </a:cubicBezTo>
                    <a:cubicBezTo>
                      <a:pt x="64378" y="12123"/>
                      <a:pt x="62599" y="11336"/>
                      <a:pt x="60729" y="11336"/>
                    </a:cubicBezTo>
                    <a:cubicBezTo>
                      <a:pt x="60719" y="11336"/>
                      <a:pt x="60708" y="11336"/>
                      <a:pt x="60697" y="11336"/>
                    </a:cubicBezTo>
                    <a:cubicBezTo>
                      <a:pt x="60214" y="11336"/>
                      <a:pt x="59730" y="11381"/>
                      <a:pt x="59255" y="11488"/>
                    </a:cubicBezTo>
                    <a:cubicBezTo>
                      <a:pt x="59295" y="7330"/>
                      <a:pt x="62473" y="5248"/>
                      <a:pt x="65651" y="5248"/>
                    </a:cubicBezTo>
                    <a:close/>
                    <a:moveTo>
                      <a:pt x="18809" y="5354"/>
                    </a:moveTo>
                    <a:cubicBezTo>
                      <a:pt x="21983" y="5354"/>
                      <a:pt x="25156" y="7430"/>
                      <a:pt x="25196" y="11587"/>
                    </a:cubicBezTo>
                    <a:cubicBezTo>
                      <a:pt x="24723" y="11485"/>
                      <a:pt x="24246" y="11435"/>
                      <a:pt x="23772" y="11435"/>
                    </a:cubicBezTo>
                    <a:cubicBezTo>
                      <a:pt x="21913" y="11435"/>
                      <a:pt x="20107" y="12202"/>
                      <a:pt x="18807" y="13594"/>
                    </a:cubicBezTo>
                    <a:cubicBezTo>
                      <a:pt x="17526" y="12214"/>
                      <a:pt x="15734" y="11435"/>
                      <a:pt x="13852" y="11435"/>
                    </a:cubicBezTo>
                    <a:cubicBezTo>
                      <a:pt x="13368" y="11435"/>
                      <a:pt x="12884" y="11488"/>
                      <a:pt x="12409" y="11587"/>
                    </a:cubicBezTo>
                    <a:cubicBezTo>
                      <a:pt x="12454" y="7433"/>
                      <a:pt x="15632" y="5354"/>
                      <a:pt x="18809" y="5354"/>
                    </a:cubicBezTo>
                    <a:close/>
                    <a:moveTo>
                      <a:pt x="117949" y="11510"/>
                    </a:moveTo>
                    <a:cubicBezTo>
                      <a:pt x="118380" y="11510"/>
                      <a:pt x="118814" y="11550"/>
                      <a:pt x="119245" y="11632"/>
                    </a:cubicBezTo>
                    <a:cubicBezTo>
                      <a:pt x="118251" y="12805"/>
                      <a:pt x="117668" y="14302"/>
                      <a:pt x="117758" y="15897"/>
                    </a:cubicBezTo>
                    <a:cubicBezTo>
                      <a:pt x="116508" y="14593"/>
                      <a:pt x="114740" y="13755"/>
                      <a:pt x="112880" y="13755"/>
                    </a:cubicBezTo>
                    <a:cubicBezTo>
                      <a:pt x="112860" y="13755"/>
                      <a:pt x="112840" y="13755"/>
                      <a:pt x="112821" y="13755"/>
                    </a:cubicBezTo>
                    <a:cubicBezTo>
                      <a:pt x="114154" y="12312"/>
                      <a:pt x="116020" y="11510"/>
                      <a:pt x="117949" y="11510"/>
                    </a:cubicBezTo>
                    <a:close/>
                    <a:moveTo>
                      <a:pt x="84144" y="11613"/>
                    </a:moveTo>
                    <a:cubicBezTo>
                      <a:pt x="86080" y="11613"/>
                      <a:pt x="87953" y="12415"/>
                      <a:pt x="89290" y="13863"/>
                    </a:cubicBezTo>
                    <a:cubicBezTo>
                      <a:pt x="89271" y="13863"/>
                      <a:pt x="89251" y="13863"/>
                      <a:pt x="89231" y="13863"/>
                    </a:cubicBezTo>
                    <a:cubicBezTo>
                      <a:pt x="87363" y="13863"/>
                      <a:pt x="85603" y="14701"/>
                      <a:pt x="84353" y="16004"/>
                    </a:cubicBezTo>
                    <a:cubicBezTo>
                      <a:pt x="84443" y="14409"/>
                      <a:pt x="83860" y="12913"/>
                      <a:pt x="82866" y="11730"/>
                    </a:cubicBezTo>
                    <a:cubicBezTo>
                      <a:pt x="83291" y="11651"/>
                      <a:pt x="83719" y="11613"/>
                      <a:pt x="84144" y="11613"/>
                    </a:cubicBezTo>
                    <a:close/>
                    <a:moveTo>
                      <a:pt x="94433" y="11612"/>
                    </a:moveTo>
                    <a:cubicBezTo>
                      <a:pt x="94859" y="11612"/>
                      <a:pt x="95288" y="11651"/>
                      <a:pt x="95715" y="11730"/>
                    </a:cubicBezTo>
                    <a:cubicBezTo>
                      <a:pt x="94729" y="12913"/>
                      <a:pt x="94147" y="14409"/>
                      <a:pt x="94228" y="16004"/>
                    </a:cubicBezTo>
                    <a:cubicBezTo>
                      <a:pt x="92986" y="14701"/>
                      <a:pt x="91218" y="13863"/>
                      <a:pt x="89350" y="13863"/>
                    </a:cubicBezTo>
                    <a:cubicBezTo>
                      <a:pt x="89330" y="13863"/>
                      <a:pt x="89310" y="13863"/>
                      <a:pt x="89290" y="13863"/>
                    </a:cubicBezTo>
                    <a:lnTo>
                      <a:pt x="89299" y="13854"/>
                    </a:lnTo>
                    <a:cubicBezTo>
                      <a:pt x="90635" y="12408"/>
                      <a:pt x="92505" y="11612"/>
                      <a:pt x="94433" y="11612"/>
                    </a:cubicBezTo>
                    <a:close/>
                    <a:moveTo>
                      <a:pt x="47494" y="11702"/>
                    </a:moveTo>
                    <a:cubicBezTo>
                      <a:pt x="47918" y="11702"/>
                      <a:pt x="48346" y="11741"/>
                      <a:pt x="48771" y="11820"/>
                    </a:cubicBezTo>
                    <a:cubicBezTo>
                      <a:pt x="47770" y="13000"/>
                      <a:pt x="47187" y="14502"/>
                      <a:pt x="47274" y="16084"/>
                    </a:cubicBezTo>
                    <a:lnTo>
                      <a:pt x="47274" y="16084"/>
                    </a:lnTo>
                    <a:cubicBezTo>
                      <a:pt x="46040" y="14793"/>
                      <a:pt x="44288" y="13961"/>
                      <a:pt x="42434" y="13961"/>
                    </a:cubicBezTo>
                    <a:cubicBezTo>
                      <a:pt x="42408" y="13961"/>
                      <a:pt x="42382" y="13961"/>
                      <a:pt x="42355" y="13961"/>
                    </a:cubicBezTo>
                    <a:lnTo>
                      <a:pt x="42355" y="13961"/>
                    </a:lnTo>
                    <a:cubicBezTo>
                      <a:pt x="43693" y="12506"/>
                      <a:pt x="45561" y="11702"/>
                      <a:pt x="47494" y="11702"/>
                    </a:cubicBezTo>
                    <a:close/>
                    <a:moveTo>
                      <a:pt x="60517" y="11701"/>
                    </a:moveTo>
                    <a:cubicBezTo>
                      <a:pt x="62455" y="11701"/>
                      <a:pt x="64326" y="12499"/>
                      <a:pt x="65662" y="13952"/>
                    </a:cubicBezTo>
                    <a:cubicBezTo>
                      <a:pt x="65642" y="13952"/>
                      <a:pt x="65622" y="13952"/>
                      <a:pt x="65602" y="13952"/>
                    </a:cubicBezTo>
                    <a:cubicBezTo>
                      <a:pt x="63734" y="13952"/>
                      <a:pt x="61966" y="14791"/>
                      <a:pt x="60724" y="16094"/>
                    </a:cubicBezTo>
                    <a:cubicBezTo>
                      <a:pt x="60805" y="14499"/>
                      <a:pt x="60223" y="12994"/>
                      <a:pt x="59228" y="11820"/>
                    </a:cubicBezTo>
                    <a:cubicBezTo>
                      <a:pt x="59658" y="11740"/>
                      <a:pt x="60089" y="11701"/>
                      <a:pt x="60517" y="11701"/>
                    </a:cubicBezTo>
                    <a:close/>
                    <a:moveTo>
                      <a:pt x="106098" y="7003"/>
                    </a:moveTo>
                    <a:cubicBezTo>
                      <a:pt x="106560" y="7003"/>
                      <a:pt x="107026" y="7049"/>
                      <a:pt x="107489" y="7142"/>
                    </a:cubicBezTo>
                    <a:cubicBezTo>
                      <a:pt x="106477" y="8396"/>
                      <a:pt x="105930" y="9991"/>
                      <a:pt x="106136" y="11666"/>
                    </a:cubicBezTo>
                    <a:lnTo>
                      <a:pt x="106136" y="11666"/>
                    </a:lnTo>
                    <a:cubicBezTo>
                      <a:pt x="106642" y="11553"/>
                      <a:pt x="107153" y="11498"/>
                      <a:pt x="107660" y="11498"/>
                    </a:cubicBezTo>
                    <a:cubicBezTo>
                      <a:pt x="109597" y="11498"/>
                      <a:pt x="111473" y="12301"/>
                      <a:pt x="112821" y="13755"/>
                    </a:cubicBezTo>
                    <a:cubicBezTo>
                      <a:pt x="112802" y="13755"/>
                      <a:pt x="112783" y="13755"/>
                      <a:pt x="112765" y="13755"/>
                    </a:cubicBezTo>
                    <a:cubicBezTo>
                      <a:pt x="110778" y="13755"/>
                      <a:pt x="108911" y="14701"/>
                      <a:pt x="107659" y="16148"/>
                    </a:cubicBezTo>
                    <a:lnTo>
                      <a:pt x="107659" y="16148"/>
                    </a:lnTo>
                    <a:cubicBezTo>
                      <a:pt x="107785" y="14472"/>
                      <a:pt x="107175" y="12895"/>
                      <a:pt x="106127" y="11668"/>
                    </a:cubicBezTo>
                    <a:cubicBezTo>
                      <a:pt x="106130" y="11667"/>
                      <a:pt x="106132" y="11666"/>
                      <a:pt x="106135" y="11666"/>
                    </a:cubicBezTo>
                    <a:lnTo>
                      <a:pt x="106135" y="11666"/>
                    </a:lnTo>
                    <a:cubicBezTo>
                      <a:pt x="106135" y="11666"/>
                      <a:pt x="106136" y="11667"/>
                      <a:pt x="106136" y="11668"/>
                    </a:cubicBezTo>
                    <a:cubicBezTo>
                      <a:pt x="106136" y="11667"/>
                      <a:pt x="106136" y="11666"/>
                      <a:pt x="106136" y="11666"/>
                    </a:cubicBezTo>
                    <a:lnTo>
                      <a:pt x="106136" y="11666"/>
                    </a:lnTo>
                    <a:cubicBezTo>
                      <a:pt x="106135" y="11666"/>
                      <a:pt x="106135" y="11666"/>
                      <a:pt x="106135" y="11666"/>
                    </a:cubicBezTo>
                    <a:lnTo>
                      <a:pt x="106135" y="11666"/>
                    </a:lnTo>
                    <a:cubicBezTo>
                      <a:pt x="104874" y="10211"/>
                      <a:pt x="102998" y="9257"/>
                      <a:pt x="101004" y="9257"/>
                    </a:cubicBezTo>
                    <a:cubicBezTo>
                      <a:pt x="100985" y="9257"/>
                      <a:pt x="100966" y="9257"/>
                      <a:pt x="100948" y="9257"/>
                    </a:cubicBezTo>
                    <a:cubicBezTo>
                      <a:pt x="102293" y="7803"/>
                      <a:pt x="104164" y="7003"/>
                      <a:pt x="106098" y="7003"/>
                    </a:cubicBezTo>
                    <a:close/>
                    <a:moveTo>
                      <a:pt x="13656" y="11810"/>
                    </a:moveTo>
                    <a:cubicBezTo>
                      <a:pt x="15596" y="11810"/>
                      <a:pt x="17470" y="12612"/>
                      <a:pt x="18807" y="14060"/>
                    </a:cubicBezTo>
                    <a:cubicBezTo>
                      <a:pt x="18787" y="14060"/>
                      <a:pt x="18768" y="14060"/>
                      <a:pt x="18748" y="14060"/>
                    </a:cubicBezTo>
                    <a:cubicBezTo>
                      <a:pt x="16879" y="14060"/>
                      <a:pt x="15111" y="14898"/>
                      <a:pt x="13870" y="16202"/>
                    </a:cubicBezTo>
                    <a:cubicBezTo>
                      <a:pt x="13951" y="14607"/>
                      <a:pt x="13368" y="13110"/>
                      <a:pt x="12374" y="11927"/>
                    </a:cubicBezTo>
                    <a:cubicBezTo>
                      <a:pt x="12801" y="11848"/>
                      <a:pt x="13230" y="11810"/>
                      <a:pt x="13656" y="11810"/>
                    </a:cubicBezTo>
                    <a:close/>
                    <a:moveTo>
                      <a:pt x="23953" y="11810"/>
                    </a:moveTo>
                    <a:cubicBezTo>
                      <a:pt x="24378" y="11810"/>
                      <a:pt x="24806" y="11848"/>
                      <a:pt x="25232" y="11927"/>
                    </a:cubicBezTo>
                    <a:cubicBezTo>
                      <a:pt x="24237" y="13110"/>
                      <a:pt x="23655" y="14607"/>
                      <a:pt x="23744" y="16202"/>
                    </a:cubicBezTo>
                    <a:cubicBezTo>
                      <a:pt x="22494" y="14898"/>
                      <a:pt x="20726" y="14060"/>
                      <a:pt x="18866" y="14060"/>
                    </a:cubicBezTo>
                    <a:cubicBezTo>
                      <a:pt x="18846" y="14060"/>
                      <a:pt x="18827" y="14060"/>
                      <a:pt x="18807" y="14060"/>
                    </a:cubicBezTo>
                    <a:cubicBezTo>
                      <a:pt x="20144" y="12612"/>
                      <a:pt x="22018" y="11810"/>
                      <a:pt x="23953" y="11810"/>
                    </a:cubicBezTo>
                    <a:close/>
                    <a:moveTo>
                      <a:pt x="37191" y="11704"/>
                    </a:moveTo>
                    <a:cubicBezTo>
                      <a:pt x="39126" y="11704"/>
                      <a:pt x="41007" y="12507"/>
                      <a:pt x="42355" y="13961"/>
                    </a:cubicBezTo>
                    <a:lnTo>
                      <a:pt x="42355" y="13961"/>
                    </a:lnTo>
                    <a:cubicBezTo>
                      <a:pt x="42352" y="13961"/>
                      <a:pt x="42349" y="13961"/>
                      <a:pt x="42346" y="13961"/>
                    </a:cubicBezTo>
                    <a:cubicBezTo>
                      <a:pt x="42319" y="13961"/>
                      <a:pt x="42291" y="13961"/>
                      <a:pt x="42263" y="13961"/>
                    </a:cubicBezTo>
                    <a:cubicBezTo>
                      <a:pt x="40287" y="13961"/>
                      <a:pt x="38431" y="14904"/>
                      <a:pt x="37185" y="16345"/>
                    </a:cubicBezTo>
                    <a:cubicBezTo>
                      <a:pt x="37320" y="14678"/>
                      <a:pt x="36710" y="13092"/>
                      <a:pt x="35662" y="11874"/>
                    </a:cubicBezTo>
                    <a:cubicBezTo>
                      <a:pt x="36169" y="11760"/>
                      <a:pt x="36682" y="11704"/>
                      <a:pt x="37191" y="11704"/>
                    </a:cubicBezTo>
                    <a:close/>
                    <a:moveTo>
                      <a:pt x="124474" y="9651"/>
                    </a:moveTo>
                    <a:cubicBezTo>
                      <a:pt x="127650" y="9651"/>
                      <a:pt x="130826" y="11730"/>
                      <a:pt x="130867" y="15886"/>
                    </a:cubicBezTo>
                    <a:lnTo>
                      <a:pt x="130867" y="15886"/>
                    </a:lnTo>
                    <a:cubicBezTo>
                      <a:pt x="130397" y="15785"/>
                      <a:pt x="129923" y="15736"/>
                      <a:pt x="129452" y="15736"/>
                    </a:cubicBezTo>
                    <a:cubicBezTo>
                      <a:pt x="127593" y="15736"/>
                      <a:pt x="125787" y="16503"/>
                      <a:pt x="124487" y="17895"/>
                    </a:cubicBezTo>
                    <a:cubicBezTo>
                      <a:pt x="123213" y="16523"/>
                      <a:pt x="121434" y="15735"/>
                      <a:pt x="119555" y="15735"/>
                    </a:cubicBezTo>
                    <a:cubicBezTo>
                      <a:pt x="119544" y="15735"/>
                      <a:pt x="119534" y="15736"/>
                      <a:pt x="119523" y="15736"/>
                    </a:cubicBezTo>
                    <a:cubicBezTo>
                      <a:pt x="119039" y="15736"/>
                      <a:pt x="118555" y="15780"/>
                      <a:pt x="118080" y="15888"/>
                    </a:cubicBezTo>
                    <a:cubicBezTo>
                      <a:pt x="118121" y="11730"/>
                      <a:pt x="121297" y="9651"/>
                      <a:pt x="124474" y="9651"/>
                    </a:cubicBezTo>
                    <a:close/>
                    <a:moveTo>
                      <a:pt x="77628" y="9759"/>
                    </a:moveTo>
                    <a:cubicBezTo>
                      <a:pt x="80802" y="9759"/>
                      <a:pt x="83976" y="11834"/>
                      <a:pt x="84021" y="15985"/>
                    </a:cubicBezTo>
                    <a:lnTo>
                      <a:pt x="84021" y="15985"/>
                    </a:lnTo>
                    <a:cubicBezTo>
                      <a:pt x="83551" y="15884"/>
                      <a:pt x="83077" y="15835"/>
                      <a:pt x="82606" y="15835"/>
                    </a:cubicBezTo>
                    <a:cubicBezTo>
                      <a:pt x="80748" y="15835"/>
                      <a:pt x="78943" y="16601"/>
                      <a:pt x="77651" y="17994"/>
                    </a:cubicBezTo>
                    <a:cubicBezTo>
                      <a:pt x="76368" y="16622"/>
                      <a:pt x="74580" y="15843"/>
                      <a:pt x="72710" y="15843"/>
                    </a:cubicBezTo>
                    <a:cubicBezTo>
                      <a:pt x="72699" y="15843"/>
                      <a:pt x="72688" y="15843"/>
                      <a:pt x="72678" y="15843"/>
                    </a:cubicBezTo>
                    <a:cubicBezTo>
                      <a:pt x="72194" y="15843"/>
                      <a:pt x="71710" y="15897"/>
                      <a:pt x="71235" y="15995"/>
                    </a:cubicBezTo>
                    <a:cubicBezTo>
                      <a:pt x="71275" y="11838"/>
                      <a:pt x="74452" y="9759"/>
                      <a:pt x="77628" y="9759"/>
                    </a:cubicBezTo>
                    <a:close/>
                    <a:moveTo>
                      <a:pt x="100943" y="9759"/>
                    </a:moveTo>
                    <a:cubicBezTo>
                      <a:pt x="104118" y="9759"/>
                      <a:pt x="107292" y="11835"/>
                      <a:pt x="107337" y="15986"/>
                    </a:cubicBezTo>
                    <a:lnTo>
                      <a:pt x="107337" y="15986"/>
                    </a:lnTo>
                    <a:cubicBezTo>
                      <a:pt x="106864" y="15885"/>
                      <a:pt x="106386" y="15835"/>
                      <a:pt x="105913" y="15835"/>
                    </a:cubicBezTo>
                    <a:cubicBezTo>
                      <a:pt x="104054" y="15835"/>
                      <a:pt x="102249" y="16601"/>
                      <a:pt x="100957" y="17994"/>
                    </a:cubicBezTo>
                    <a:cubicBezTo>
                      <a:pt x="99676" y="16623"/>
                      <a:pt x="97875" y="15843"/>
                      <a:pt x="95993" y="15843"/>
                    </a:cubicBezTo>
                    <a:cubicBezTo>
                      <a:pt x="95509" y="15843"/>
                      <a:pt x="95025" y="15897"/>
                      <a:pt x="94550" y="15995"/>
                    </a:cubicBezTo>
                    <a:cubicBezTo>
                      <a:pt x="94590" y="11838"/>
                      <a:pt x="97767" y="9759"/>
                      <a:pt x="100943" y="9759"/>
                    </a:cubicBezTo>
                    <a:close/>
                    <a:moveTo>
                      <a:pt x="54002" y="9852"/>
                    </a:moveTo>
                    <a:cubicBezTo>
                      <a:pt x="57178" y="9852"/>
                      <a:pt x="60352" y="11928"/>
                      <a:pt x="60393" y="16085"/>
                    </a:cubicBezTo>
                    <a:cubicBezTo>
                      <a:pt x="59918" y="15983"/>
                      <a:pt x="59439" y="15933"/>
                      <a:pt x="58964" y="15933"/>
                    </a:cubicBezTo>
                    <a:cubicBezTo>
                      <a:pt x="57103" y="15933"/>
                      <a:pt x="55299" y="16698"/>
                      <a:pt x="53999" y="18087"/>
                    </a:cubicBezTo>
                    <a:lnTo>
                      <a:pt x="53999" y="18087"/>
                    </a:lnTo>
                    <a:cubicBezTo>
                      <a:pt x="52718" y="16710"/>
                      <a:pt x="50928" y="15933"/>
                      <a:pt x="49049" y="15933"/>
                    </a:cubicBezTo>
                    <a:cubicBezTo>
                      <a:pt x="48565" y="15933"/>
                      <a:pt x="48081" y="15986"/>
                      <a:pt x="47606" y="16085"/>
                    </a:cubicBezTo>
                    <a:cubicBezTo>
                      <a:pt x="47646" y="11931"/>
                      <a:pt x="50825" y="9852"/>
                      <a:pt x="54002" y="9852"/>
                    </a:cubicBezTo>
                    <a:close/>
                    <a:moveTo>
                      <a:pt x="7145" y="9956"/>
                    </a:moveTo>
                    <a:cubicBezTo>
                      <a:pt x="10322" y="9956"/>
                      <a:pt x="13498" y="12035"/>
                      <a:pt x="13538" y="16193"/>
                    </a:cubicBezTo>
                    <a:cubicBezTo>
                      <a:pt x="13065" y="16091"/>
                      <a:pt x="12588" y="16041"/>
                      <a:pt x="12114" y="16041"/>
                    </a:cubicBezTo>
                    <a:cubicBezTo>
                      <a:pt x="10255" y="16041"/>
                      <a:pt x="8451" y="16807"/>
                      <a:pt x="7159" y="18200"/>
                    </a:cubicBezTo>
                    <a:cubicBezTo>
                      <a:pt x="5877" y="16820"/>
                      <a:pt x="4076" y="16040"/>
                      <a:pt x="2194" y="16040"/>
                    </a:cubicBezTo>
                    <a:cubicBezTo>
                      <a:pt x="1711" y="16040"/>
                      <a:pt x="1227" y="16094"/>
                      <a:pt x="752" y="16193"/>
                    </a:cubicBezTo>
                    <a:cubicBezTo>
                      <a:pt x="792" y="12035"/>
                      <a:pt x="3969" y="9956"/>
                      <a:pt x="7145" y="9956"/>
                    </a:cubicBezTo>
                    <a:close/>
                    <a:moveTo>
                      <a:pt x="30465" y="9959"/>
                    </a:moveTo>
                    <a:cubicBezTo>
                      <a:pt x="33638" y="9959"/>
                      <a:pt x="36811" y="12035"/>
                      <a:pt x="36854" y="16189"/>
                    </a:cubicBezTo>
                    <a:lnTo>
                      <a:pt x="36854" y="16189"/>
                    </a:lnTo>
                    <a:cubicBezTo>
                      <a:pt x="36384" y="16089"/>
                      <a:pt x="35912" y="16041"/>
                      <a:pt x="35443" y="16041"/>
                    </a:cubicBezTo>
                    <a:cubicBezTo>
                      <a:pt x="33580" y="16041"/>
                      <a:pt x="31775" y="16807"/>
                      <a:pt x="30483" y="18200"/>
                    </a:cubicBezTo>
                    <a:cubicBezTo>
                      <a:pt x="29201" y="16820"/>
                      <a:pt x="27409" y="16040"/>
                      <a:pt x="25528" y="16040"/>
                    </a:cubicBezTo>
                    <a:cubicBezTo>
                      <a:pt x="25044" y="16040"/>
                      <a:pt x="24560" y="16094"/>
                      <a:pt x="24085" y="16193"/>
                    </a:cubicBezTo>
                    <a:cubicBezTo>
                      <a:pt x="24116" y="12038"/>
                      <a:pt x="27290" y="9959"/>
                      <a:pt x="30465" y="9959"/>
                    </a:cubicBezTo>
                    <a:close/>
                    <a:moveTo>
                      <a:pt x="119332" y="16111"/>
                    </a:moveTo>
                    <a:cubicBezTo>
                      <a:pt x="121268" y="16111"/>
                      <a:pt x="123142" y="16913"/>
                      <a:pt x="124487" y="18361"/>
                    </a:cubicBezTo>
                    <a:lnTo>
                      <a:pt x="124487" y="18361"/>
                    </a:lnTo>
                    <a:cubicBezTo>
                      <a:pt x="124484" y="18361"/>
                      <a:pt x="124481" y="18361"/>
                      <a:pt x="124478" y="18361"/>
                    </a:cubicBezTo>
                    <a:cubicBezTo>
                      <a:pt x="124459" y="18361"/>
                      <a:pt x="124439" y="18361"/>
                      <a:pt x="124419" y="18361"/>
                    </a:cubicBezTo>
                    <a:cubicBezTo>
                      <a:pt x="122559" y="18361"/>
                      <a:pt x="120791" y="19199"/>
                      <a:pt x="119550" y="20503"/>
                    </a:cubicBezTo>
                    <a:cubicBezTo>
                      <a:pt x="119631" y="18908"/>
                      <a:pt x="119048" y="17411"/>
                      <a:pt x="118054" y="16228"/>
                    </a:cubicBezTo>
                    <a:cubicBezTo>
                      <a:pt x="118479" y="16149"/>
                      <a:pt x="118907" y="16111"/>
                      <a:pt x="119332" y="16111"/>
                    </a:cubicBezTo>
                    <a:close/>
                    <a:moveTo>
                      <a:pt x="129633" y="16111"/>
                    </a:moveTo>
                    <a:cubicBezTo>
                      <a:pt x="130058" y="16111"/>
                      <a:pt x="130486" y="16149"/>
                      <a:pt x="130912" y="16228"/>
                    </a:cubicBezTo>
                    <a:cubicBezTo>
                      <a:pt x="129908" y="17411"/>
                      <a:pt x="129326" y="18908"/>
                      <a:pt x="129415" y="20503"/>
                    </a:cubicBezTo>
                    <a:cubicBezTo>
                      <a:pt x="128174" y="19199"/>
                      <a:pt x="126406" y="18361"/>
                      <a:pt x="124537" y="18361"/>
                    </a:cubicBezTo>
                    <a:cubicBezTo>
                      <a:pt x="124521" y="18361"/>
                      <a:pt x="124504" y="18361"/>
                      <a:pt x="124487" y="18361"/>
                    </a:cubicBezTo>
                    <a:lnTo>
                      <a:pt x="124487" y="18361"/>
                    </a:lnTo>
                    <a:cubicBezTo>
                      <a:pt x="125825" y="16913"/>
                      <a:pt x="127698" y="16111"/>
                      <a:pt x="129633" y="16111"/>
                    </a:cubicBezTo>
                    <a:close/>
                    <a:moveTo>
                      <a:pt x="82775" y="16217"/>
                    </a:moveTo>
                    <a:cubicBezTo>
                      <a:pt x="83201" y="16217"/>
                      <a:pt x="83630" y="16256"/>
                      <a:pt x="84057" y="16336"/>
                    </a:cubicBezTo>
                    <a:cubicBezTo>
                      <a:pt x="83538" y="16945"/>
                      <a:pt x="83135" y="17653"/>
                      <a:pt x="82875" y="18424"/>
                    </a:cubicBezTo>
                    <a:lnTo>
                      <a:pt x="82875" y="18415"/>
                    </a:lnTo>
                    <a:cubicBezTo>
                      <a:pt x="82633" y="19114"/>
                      <a:pt x="82534" y="19857"/>
                      <a:pt x="82570" y="20592"/>
                    </a:cubicBezTo>
                    <a:cubicBezTo>
                      <a:pt x="81322" y="19291"/>
                      <a:pt x="79551" y="18451"/>
                      <a:pt x="77680" y="18451"/>
                    </a:cubicBezTo>
                    <a:cubicBezTo>
                      <a:pt x="77671" y="18451"/>
                      <a:pt x="77661" y="18451"/>
                      <a:pt x="77651" y="18451"/>
                    </a:cubicBezTo>
                    <a:cubicBezTo>
                      <a:pt x="78986" y="17013"/>
                      <a:pt x="80850" y="16217"/>
                      <a:pt x="82775" y="16217"/>
                    </a:cubicBezTo>
                    <a:close/>
                    <a:moveTo>
                      <a:pt x="95806" y="16217"/>
                    </a:moveTo>
                    <a:cubicBezTo>
                      <a:pt x="97731" y="16217"/>
                      <a:pt x="99596" y="17013"/>
                      <a:pt x="100939" y="18451"/>
                    </a:cubicBezTo>
                    <a:cubicBezTo>
                      <a:pt x="100929" y="18451"/>
                      <a:pt x="100919" y="18451"/>
                      <a:pt x="100909" y="18451"/>
                    </a:cubicBezTo>
                    <a:cubicBezTo>
                      <a:pt x="99029" y="18451"/>
                      <a:pt x="97259" y="19282"/>
                      <a:pt x="96011" y="20592"/>
                    </a:cubicBezTo>
                    <a:cubicBezTo>
                      <a:pt x="96047" y="19857"/>
                      <a:pt x="95948" y="19114"/>
                      <a:pt x="95706" y="18415"/>
                    </a:cubicBezTo>
                    <a:cubicBezTo>
                      <a:pt x="95446" y="17653"/>
                      <a:pt x="95043" y="16945"/>
                      <a:pt x="94523" y="16336"/>
                    </a:cubicBezTo>
                    <a:cubicBezTo>
                      <a:pt x="94950" y="16256"/>
                      <a:pt x="95380" y="16217"/>
                      <a:pt x="95806" y="16217"/>
                    </a:cubicBezTo>
                    <a:close/>
                    <a:moveTo>
                      <a:pt x="48849" y="16308"/>
                    </a:moveTo>
                    <a:cubicBezTo>
                      <a:pt x="50784" y="16308"/>
                      <a:pt x="52659" y="17111"/>
                      <a:pt x="54004" y="18558"/>
                    </a:cubicBezTo>
                    <a:lnTo>
                      <a:pt x="54004" y="18558"/>
                    </a:lnTo>
                    <a:cubicBezTo>
                      <a:pt x="54001" y="18558"/>
                      <a:pt x="53998" y="18558"/>
                      <a:pt x="53995" y="18558"/>
                    </a:cubicBezTo>
                    <a:cubicBezTo>
                      <a:pt x="53975" y="18558"/>
                      <a:pt x="53956" y="18558"/>
                      <a:pt x="53936" y="18558"/>
                    </a:cubicBezTo>
                    <a:cubicBezTo>
                      <a:pt x="52067" y="18558"/>
                      <a:pt x="50308" y="19396"/>
                      <a:pt x="49058" y="20700"/>
                    </a:cubicBezTo>
                    <a:cubicBezTo>
                      <a:pt x="49147" y="19114"/>
                      <a:pt x="48565" y="17608"/>
                      <a:pt x="47570" y="16426"/>
                    </a:cubicBezTo>
                    <a:cubicBezTo>
                      <a:pt x="47996" y="16347"/>
                      <a:pt x="48424" y="16308"/>
                      <a:pt x="48849" y="16308"/>
                    </a:cubicBezTo>
                    <a:close/>
                    <a:moveTo>
                      <a:pt x="59142" y="16308"/>
                    </a:moveTo>
                    <a:cubicBezTo>
                      <a:pt x="59566" y="16308"/>
                      <a:pt x="59994" y="16347"/>
                      <a:pt x="60420" y="16426"/>
                    </a:cubicBezTo>
                    <a:cubicBezTo>
                      <a:pt x="59425" y="17608"/>
                      <a:pt x="58843" y="19114"/>
                      <a:pt x="58932" y="20700"/>
                    </a:cubicBezTo>
                    <a:cubicBezTo>
                      <a:pt x="57691" y="19396"/>
                      <a:pt x="55923" y="18558"/>
                      <a:pt x="54054" y="18558"/>
                    </a:cubicBezTo>
                    <a:cubicBezTo>
                      <a:pt x="54037" y="18558"/>
                      <a:pt x="54021" y="18558"/>
                      <a:pt x="54004" y="18558"/>
                    </a:cubicBezTo>
                    <a:lnTo>
                      <a:pt x="54004" y="18558"/>
                    </a:lnTo>
                    <a:cubicBezTo>
                      <a:pt x="55341" y="17111"/>
                      <a:pt x="57209" y="16308"/>
                      <a:pt x="59142" y="16308"/>
                    </a:cubicBezTo>
                    <a:close/>
                    <a:moveTo>
                      <a:pt x="12289" y="16415"/>
                    </a:moveTo>
                    <a:cubicBezTo>
                      <a:pt x="12716" y="16415"/>
                      <a:pt x="13146" y="16454"/>
                      <a:pt x="13574" y="16533"/>
                    </a:cubicBezTo>
                    <a:cubicBezTo>
                      <a:pt x="13055" y="17142"/>
                      <a:pt x="12651" y="17850"/>
                      <a:pt x="12391" y="18612"/>
                    </a:cubicBezTo>
                    <a:cubicBezTo>
                      <a:pt x="12150" y="19311"/>
                      <a:pt x="12042" y="20055"/>
                      <a:pt x="12087" y="20798"/>
                    </a:cubicBezTo>
                    <a:cubicBezTo>
                      <a:pt x="10839" y="19488"/>
                      <a:pt x="9059" y="18657"/>
                      <a:pt x="7189" y="18657"/>
                    </a:cubicBezTo>
                    <a:cubicBezTo>
                      <a:pt x="7179" y="18657"/>
                      <a:pt x="7169" y="18657"/>
                      <a:pt x="7159" y="18657"/>
                    </a:cubicBezTo>
                    <a:cubicBezTo>
                      <a:pt x="8494" y="17211"/>
                      <a:pt x="10358" y="16415"/>
                      <a:pt x="12289" y="16415"/>
                    </a:cubicBezTo>
                    <a:close/>
                    <a:moveTo>
                      <a:pt x="25318" y="16415"/>
                    </a:moveTo>
                    <a:cubicBezTo>
                      <a:pt x="27251" y="16415"/>
                      <a:pt x="29119" y="17218"/>
                      <a:pt x="30456" y="18666"/>
                    </a:cubicBezTo>
                    <a:cubicBezTo>
                      <a:pt x="30436" y="18665"/>
                      <a:pt x="30417" y="18665"/>
                      <a:pt x="30397" y="18665"/>
                    </a:cubicBezTo>
                    <a:cubicBezTo>
                      <a:pt x="28537" y="18665"/>
                      <a:pt x="26769" y="19504"/>
                      <a:pt x="25528" y="20798"/>
                    </a:cubicBezTo>
                    <a:cubicBezTo>
                      <a:pt x="25563" y="20063"/>
                      <a:pt x="25465" y="19320"/>
                      <a:pt x="25223" y="18621"/>
                    </a:cubicBezTo>
                    <a:cubicBezTo>
                      <a:pt x="24963" y="17859"/>
                      <a:pt x="24560" y="17151"/>
                      <a:pt x="24040" y="16533"/>
                    </a:cubicBezTo>
                    <a:cubicBezTo>
                      <a:pt x="24466" y="16454"/>
                      <a:pt x="24893" y="16415"/>
                      <a:pt x="25318" y="16415"/>
                    </a:cubicBezTo>
                    <a:close/>
                    <a:moveTo>
                      <a:pt x="106101" y="16215"/>
                    </a:moveTo>
                    <a:cubicBezTo>
                      <a:pt x="106563" y="16215"/>
                      <a:pt x="107027" y="16260"/>
                      <a:pt x="107489" y="16354"/>
                    </a:cubicBezTo>
                    <a:cubicBezTo>
                      <a:pt x="106486" y="17608"/>
                      <a:pt x="105930" y="19194"/>
                      <a:pt x="106136" y="20870"/>
                    </a:cubicBezTo>
                    <a:cubicBezTo>
                      <a:pt x="104884" y="19414"/>
                      <a:pt x="103008" y="18459"/>
                      <a:pt x="101021" y="18459"/>
                    </a:cubicBezTo>
                    <a:cubicBezTo>
                      <a:pt x="101003" y="18459"/>
                      <a:pt x="100984" y="18459"/>
                      <a:pt x="100966" y="18460"/>
                    </a:cubicBezTo>
                    <a:cubicBezTo>
                      <a:pt x="102304" y="17013"/>
                      <a:pt x="104173" y="16215"/>
                      <a:pt x="106101" y="16215"/>
                    </a:cubicBezTo>
                    <a:close/>
                    <a:moveTo>
                      <a:pt x="70811" y="11695"/>
                    </a:moveTo>
                    <a:cubicBezTo>
                      <a:pt x="71307" y="11695"/>
                      <a:pt x="71806" y="11748"/>
                      <a:pt x="72301" y="11856"/>
                    </a:cubicBezTo>
                    <a:cubicBezTo>
                      <a:pt x="71289" y="13119"/>
                      <a:pt x="70742" y="14714"/>
                      <a:pt x="70939" y="16381"/>
                    </a:cubicBezTo>
                    <a:lnTo>
                      <a:pt x="70948" y="16372"/>
                    </a:lnTo>
                    <a:cubicBezTo>
                      <a:pt x="71456" y="16258"/>
                      <a:pt x="71969" y="16202"/>
                      <a:pt x="72477" y="16202"/>
                    </a:cubicBezTo>
                    <a:cubicBezTo>
                      <a:pt x="74410" y="16202"/>
                      <a:pt x="76285" y="17004"/>
                      <a:pt x="77633" y="18451"/>
                    </a:cubicBezTo>
                    <a:cubicBezTo>
                      <a:pt x="77615" y="18450"/>
                      <a:pt x="77597" y="18450"/>
                      <a:pt x="77579" y="18450"/>
                    </a:cubicBezTo>
                    <a:cubicBezTo>
                      <a:pt x="75529" y="18450"/>
                      <a:pt x="73607" y="19459"/>
                      <a:pt x="72355" y="20986"/>
                    </a:cubicBezTo>
                    <a:cubicBezTo>
                      <a:pt x="72747" y="17261"/>
                      <a:pt x="69434" y="13952"/>
                      <a:pt x="65721" y="13952"/>
                    </a:cubicBezTo>
                    <a:cubicBezTo>
                      <a:pt x="65701" y="13952"/>
                      <a:pt x="65682" y="13952"/>
                      <a:pt x="65662" y="13952"/>
                    </a:cubicBezTo>
                    <a:cubicBezTo>
                      <a:pt x="67003" y="12497"/>
                      <a:pt x="68877" y="11695"/>
                      <a:pt x="70811" y="11695"/>
                    </a:cubicBezTo>
                    <a:close/>
                    <a:moveTo>
                      <a:pt x="35609" y="16412"/>
                    </a:moveTo>
                    <a:cubicBezTo>
                      <a:pt x="36071" y="16412"/>
                      <a:pt x="36535" y="16458"/>
                      <a:pt x="36997" y="16551"/>
                    </a:cubicBezTo>
                    <a:cubicBezTo>
                      <a:pt x="36002" y="17805"/>
                      <a:pt x="35447" y="19400"/>
                      <a:pt x="35644" y="21067"/>
                    </a:cubicBezTo>
                    <a:cubicBezTo>
                      <a:pt x="34392" y="19611"/>
                      <a:pt x="32516" y="18656"/>
                      <a:pt x="30529" y="18656"/>
                    </a:cubicBezTo>
                    <a:cubicBezTo>
                      <a:pt x="30511" y="18656"/>
                      <a:pt x="30492" y="18657"/>
                      <a:pt x="30474" y="18657"/>
                    </a:cubicBezTo>
                    <a:cubicBezTo>
                      <a:pt x="31812" y="17210"/>
                      <a:pt x="33680" y="16412"/>
                      <a:pt x="35609" y="16412"/>
                    </a:cubicBezTo>
                    <a:close/>
                    <a:moveTo>
                      <a:pt x="112819" y="14254"/>
                    </a:moveTo>
                    <a:cubicBezTo>
                      <a:pt x="115994" y="14254"/>
                      <a:pt x="119169" y="16333"/>
                      <a:pt x="119209" y="20494"/>
                    </a:cubicBezTo>
                    <a:lnTo>
                      <a:pt x="119209" y="20494"/>
                    </a:lnTo>
                    <a:cubicBezTo>
                      <a:pt x="118731" y="20389"/>
                      <a:pt x="118248" y="20338"/>
                      <a:pt x="117769" y="20338"/>
                    </a:cubicBezTo>
                    <a:cubicBezTo>
                      <a:pt x="115913" y="20338"/>
                      <a:pt x="114109" y="21105"/>
                      <a:pt x="112821" y="22501"/>
                    </a:cubicBezTo>
                    <a:lnTo>
                      <a:pt x="112821" y="22492"/>
                    </a:lnTo>
                    <a:cubicBezTo>
                      <a:pt x="111539" y="21121"/>
                      <a:pt x="109747" y="20332"/>
                      <a:pt x="107865" y="20332"/>
                    </a:cubicBezTo>
                    <a:cubicBezTo>
                      <a:pt x="107382" y="20332"/>
                      <a:pt x="106898" y="20386"/>
                      <a:pt x="106423" y="20494"/>
                    </a:cubicBezTo>
                    <a:lnTo>
                      <a:pt x="106423" y="20494"/>
                    </a:lnTo>
                    <a:cubicBezTo>
                      <a:pt x="106463" y="16335"/>
                      <a:pt x="109641" y="14254"/>
                      <a:pt x="112819" y="14254"/>
                    </a:cubicBezTo>
                    <a:close/>
                    <a:moveTo>
                      <a:pt x="136134" y="14257"/>
                    </a:moveTo>
                    <a:cubicBezTo>
                      <a:pt x="139307" y="14257"/>
                      <a:pt x="142483" y="16335"/>
                      <a:pt x="142525" y="20492"/>
                    </a:cubicBezTo>
                    <a:lnTo>
                      <a:pt x="142525" y="20492"/>
                    </a:lnTo>
                    <a:cubicBezTo>
                      <a:pt x="142054" y="20391"/>
                      <a:pt x="141580" y="20342"/>
                      <a:pt x="141109" y="20342"/>
                    </a:cubicBezTo>
                    <a:cubicBezTo>
                      <a:pt x="139250" y="20342"/>
                      <a:pt x="137444" y="21108"/>
                      <a:pt x="136145" y="22501"/>
                    </a:cubicBezTo>
                    <a:cubicBezTo>
                      <a:pt x="134872" y="21121"/>
                      <a:pt x="133071" y="20341"/>
                      <a:pt x="131199" y="20341"/>
                    </a:cubicBezTo>
                    <a:cubicBezTo>
                      <a:pt x="130715" y="20341"/>
                      <a:pt x="130231" y="20395"/>
                      <a:pt x="129756" y="20494"/>
                    </a:cubicBezTo>
                    <a:lnTo>
                      <a:pt x="129756" y="20494"/>
                    </a:lnTo>
                    <a:cubicBezTo>
                      <a:pt x="129787" y="16336"/>
                      <a:pt x="132959" y="14257"/>
                      <a:pt x="136134" y="14257"/>
                    </a:cubicBezTo>
                    <a:close/>
                    <a:moveTo>
                      <a:pt x="89297" y="14362"/>
                    </a:moveTo>
                    <a:cubicBezTo>
                      <a:pt x="91875" y="14362"/>
                      <a:pt x="94452" y="15733"/>
                      <a:pt x="95348" y="18477"/>
                    </a:cubicBezTo>
                    <a:cubicBezTo>
                      <a:pt x="95572" y="19158"/>
                      <a:pt x="95679" y="19875"/>
                      <a:pt x="95688" y="20583"/>
                    </a:cubicBezTo>
                    <a:cubicBezTo>
                      <a:pt x="95213" y="20481"/>
                      <a:pt x="94735" y="20431"/>
                      <a:pt x="94260" y="20431"/>
                    </a:cubicBezTo>
                    <a:cubicBezTo>
                      <a:pt x="92399" y="20431"/>
                      <a:pt x="90599" y="21198"/>
                      <a:pt x="89299" y="22590"/>
                    </a:cubicBezTo>
                    <a:cubicBezTo>
                      <a:pt x="88018" y="21210"/>
                      <a:pt x="86226" y="20431"/>
                      <a:pt x="84344" y="20431"/>
                    </a:cubicBezTo>
                    <a:cubicBezTo>
                      <a:pt x="83860" y="20431"/>
                      <a:pt x="83376" y="20485"/>
                      <a:pt x="82902" y="20583"/>
                    </a:cubicBezTo>
                    <a:cubicBezTo>
                      <a:pt x="82902" y="19875"/>
                      <a:pt x="83018" y="19158"/>
                      <a:pt x="83233" y="18486"/>
                    </a:cubicBezTo>
                    <a:cubicBezTo>
                      <a:pt x="84130" y="15738"/>
                      <a:pt x="86714" y="14362"/>
                      <a:pt x="89297" y="14362"/>
                    </a:cubicBezTo>
                    <a:close/>
                    <a:moveTo>
                      <a:pt x="42353" y="14449"/>
                    </a:moveTo>
                    <a:cubicBezTo>
                      <a:pt x="45529" y="14449"/>
                      <a:pt x="48704" y="16525"/>
                      <a:pt x="48744" y="20682"/>
                    </a:cubicBezTo>
                    <a:cubicBezTo>
                      <a:pt x="48269" y="20580"/>
                      <a:pt x="47791" y="20530"/>
                      <a:pt x="47316" y="20530"/>
                    </a:cubicBezTo>
                    <a:cubicBezTo>
                      <a:pt x="45456" y="20530"/>
                      <a:pt x="43649" y="21293"/>
                      <a:pt x="42351" y="22684"/>
                    </a:cubicBezTo>
                    <a:lnTo>
                      <a:pt x="42351" y="22684"/>
                    </a:lnTo>
                    <a:cubicBezTo>
                      <a:pt x="41070" y="21307"/>
                      <a:pt x="39280" y="20529"/>
                      <a:pt x="37400" y="20529"/>
                    </a:cubicBezTo>
                    <a:cubicBezTo>
                      <a:pt x="36916" y="20529"/>
                      <a:pt x="36432" y="20583"/>
                      <a:pt x="35958" y="20682"/>
                    </a:cubicBezTo>
                    <a:cubicBezTo>
                      <a:pt x="35998" y="16527"/>
                      <a:pt x="39176" y="14449"/>
                      <a:pt x="42353" y="14449"/>
                    </a:cubicBezTo>
                    <a:close/>
                    <a:moveTo>
                      <a:pt x="65651" y="14458"/>
                    </a:moveTo>
                    <a:cubicBezTo>
                      <a:pt x="68826" y="14458"/>
                      <a:pt x="72001" y="16534"/>
                      <a:pt x="72041" y="20691"/>
                    </a:cubicBezTo>
                    <a:cubicBezTo>
                      <a:pt x="71568" y="20589"/>
                      <a:pt x="71091" y="20539"/>
                      <a:pt x="70617" y="20539"/>
                    </a:cubicBezTo>
                    <a:cubicBezTo>
                      <a:pt x="68758" y="20539"/>
                      <a:pt x="66952" y="21305"/>
                      <a:pt x="65653" y="22698"/>
                    </a:cubicBezTo>
                    <a:cubicBezTo>
                      <a:pt x="64371" y="21318"/>
                      <a:pt x="62579" y="20538"/>
                      <a:pt x="60697" y="20538"/>
                    </a:cubicBezTo>
                    <a:cubicBezTo>
                      <a:pt x="60214" y="20538"/>
                      <a:pt x="59730" y="20592"/>
                      <a:pt x="59255" y="20691"/>
                    </a:cubicBezTo>
                    <a:cubicBezTo>
                      <a:pt x="59295" y="16536"/>
                      <a:pt x="62473" y="14458"/>
                      <a:pt x="65651" y="14458"/>
                    </a:cubicBezTo>
                    <a:close/>
                    <a:moveTo>
                      <a:pt x="18803" y="14564"/>
                    </a:moveTo>
                    <a:cubicBezTo>
                      <a:pt x="21386" y="14564"/>
                      <a:pt x="23968" y="15937"/>
                      <a:pt x="24864" y="18684"/>
                    </a:cubicBezTo>
                    <a:cubicBezTo>
                      <a:pt x="25079" y="19365"/>
                      <a:pt x="25196" y="20072"/>
                      <a:pt x="25196" y="20789"/>
                    </a:cubicBezTo>
                    <a:cubicBezTo>
                      <a:pt x="24718" y="20684"/>
                      <a:pt x="24235" y="20633"/>
                      <a:pt x="23756" y="20633"/>
                    </a:cubicBezTo>
                    <a:cubicBezTo>
                      <a:pt x="21903" y="20633"/>
                      <a:pt x="20103" y="21401"/>
                      <a:pt x="18807" y="22796"/>
                    </a:cubicBezTo>
                    <a:cubicBezTo>
                      <a:pt x="17542" y="21424"/>
                      <a:pt x="15754" y="20637"/>
                      <a:pt x="13893" y="20637"/>
                    </a:cubicBezTo>
                    <a:cubicBezTo>
                      <a:pt x="13882" y="20637"/>
                      <a:pt x="13871" y="20637"/>
                      <a:pt x="13861" y="20637"/>
                    </a:cubicBezTo>
                    <a:cubicBezTo>
                      <a:pt x="13368" y="20637"/>
                      <a:pt x="12884" y="20682"/>
                      <a:pt x="12409" y="20789"/>
                    </a:cubicBezTo>
                    <a:cubicBezTo>
                      <a:pt x="12418" y="20072"/>
                      <a:pt x="12526" y="19365"/>
                      <a:pt x="12741" y="18684"/>
                    </a:cubicBezTo>
                    <a:cubicBezTo>
                      <a:pt x="13637" y="15937"/>
                      <a:pt x="16220" y="14564"/>
                      <a:pt x="18803" y="14564"/>
                    </a:cubicBezTo>
                    <a:close/>
                    <a:moveTo>
                      <a:pt x="117964" y="20716"/>
                    </a:moveTo>
                    <a:cubicBezTo>
                      <a:pt x="118390" y="20716"/>
                      <a:pt x="118819" y="20755"/>
                      <a:pt x="119245" y="20834"/>
                    </a:cubicBezTo>
                    <a:cubicBezTo>
                      <a:pt x="118726" y="21443"/>
                      <a:pt x="118322" y="22151"/>
                      <a:pt x="118063" y="22913"/>
                    </a:cubicBezTo>
                    <a:cubicBezTo>
                      <a:pt x="117821" y="23612"/>
                      <a:pt x="117722" y="24356"/>
                      <a:pt x="117758" y="25099"/>
                    </a:cubicBezTo>
                    <a:cubicBezTo>
                      <a:pt x="116516" y="23796"/>
                      <a:pt x="114757" y="22957"/>
                      <a:pt x="112897" y="22957"/>
                    </a:cubicBezTo>
                    <a:cubicBezTo>
                      <a:pt x="112878" y="22957"/>
                      <a:pt x="112858" y="22958"/>
                      <a:pt x="112839" y="22958"/>
                    </a:cubicBezTo>
                    <a:cubicBezTo>
                      <a:pt x="114174" y="21512"/>
                      <a:pt x="116038" y="20716"/>
                      <a:pt x="117964" y="20716"/>
                    </a:cubicBezTo>
                    <a:close/>
                    <a:moveTo>
                      <a:pt x="130993" y="20716"/>
                    </a:moveTo>
                    <a:cubicBezTo>
                      <a:pt x="132921" y="20716"/>
                      <a:pt x="134791" y="21512"/>
                      <a:pt x="136127" y="22958"/>
                    </a:cubicBezTo>
                    <a:cubicBezTo>
                      <a:pt x="136107" y="22958"/>
                      <a:pt x="136088" y="22957"/>
                      <a:pt x="136068" y="22957"/>
                    </a:cubicBezTo>
                    <a:cubicBezTo>
                      <a:pt x="134208" y="22957"/>
                      <a:pt x="132440" y="23796"/>
                      <a:pt x="131199" y="25099"/>
                    </a:cubicBezTo>
                    <a:cubicBezTo>
                      <a:pt x="131234" y="24356"/>
                      <a:pt x="131136" y="23612"/>
                      <a:pt x="130894" y="22913"/>
                    </a:cubicBezTo>
                    <a:cubicBezTo>
                      <a:pt x="130634" y="22151"/>
                      <a:pt x="130231" y="21452"/>
                      <a:pt x="129711" y="20834"/>
                    </a:cubicBezTo>
                    <a:cubicBezTo>
                      <a:pt x="130138" y="20755"/>
                      <a:pt x="130567" y="20716"/>
                      <a:pt x="130993" y="20716"/>
                    </a:cubicBezTo>
                    <a:close/>
                    <a:moveTo>
                      <a:pt x="84143" y="20805"/>
                    </a:moveTo>
                    <a:cubicBezTo>
                      <a:pt x="86076" y="20805"/>
                      <a:pt x="87948" y="21602"/>
                      <a:pt x="89290" y="23047"/>
                    </a:cubicBezTo>
                    <a:cubicBezTo>
                      <a:pt x="90627" y="21607"/>
                      <a:pt x="92501" y="20806"/>
                      <a:pt x="94436" y="20806"/>
                    </a:cubicBezTo>
                    <a:cubicBezTo>
                      <a:pt x="94861" y="20806"/>
                      <a:pt x="95289" y="20845"/>
                      <a:pt x="95715" y="20924"/>
                    </a:cubicBezTo>
                    <a:cubicBezTo>
                      <a:pt x="94720" y="22106"/>
                      <a:pt x="94138" y="23603"/>
                      <a:pt x="94219" y="25198"/>
                    </a:cubicBezTo>
                    <a:cubicBezTo>
                      <a:pt x="92977" y="23894"/>
                      <a:pt x="91209" y="23056"/>
                      <a:pt x="89341" y="23056"/>
                    </a:cubicBezTo>
                    <a:cubicBezTo>
                      <a:pt x="89321" y="23056"/>
                      <a:pt x="89301" y="23056"/>
                      <a:pt x="89281" y="23056"/>
                    </a:cubicBezTo>
                    <a:cubicBezTo>
                      <a:pt x="89262" y="23056"/>
                      <a:pt x="89242" y="23056"/>
                      <a:pt x="89222" y="23056"/>
                    </a:cubicBezTo>
                    <a:cubicBezTo>
                      <a:pt x="87362" y="23056"/>
                      <a:pt x="85595" y="23894"/>
                      <a:pt x="84353" y="25198"/>
                    </a:cubicBezTo>
                    <a:cubicBezTo>
                      <a:pt x="84434" y="23612"/>
                      <a:pt x="83851" y="22106"/>
                      <a:pt x="82866" y="20924"/>
                    </a:cubicBezTo>
                    <a:lnTo>
                      <a:pt x="82857" y="20924"/>
                    </a:lnTo>
                    <a:cubicBezTo>
                      <a:pt x="83285" y="20844"/>
                      <a:pt x="83716" y="20805"/>
                      <a:pt x="84143" y="20805"/>
                    </a:cubicBezTo>
                    <a:close/>
                    <a:moveTo>
                      <a:pt x="60510" y="20908"/>
                    </a:moveTo>
                    <a:cubicBezTo>
                      <a:pt x="62444" y="20908"/>
                      <a:pt x="64322" y="21705"/>
                      <a:pt x="65662" y="23155"/>
                    </a:cubicBezTo>
                    <a:cubicBezTo>
                      <a:pt x="65642" y="23155"/>
                      <a:pt x="65622" y="23155"/>
                      <a:pt x="65602" y="23155"/>
                    </a:cubicBezTo>
                    <a:cubicBezTo>
                      <a:pt x="63720" y="23155"/>
                      <a:pt x="61965" y="23989"/>
                      <a:pt x="60724" y="25287"/>
                    </a:cubicBezTo>
                    <a:lnTo>
                      <a:pt x="60724" y="25287"/>
                    </a:lnTo>
                    <a:cubicBezTo>
                      <a:pt x="60769" y="24543"/>
                      <a:pt x="60662" y="23809"/>
                      <a:pt x="60429" y="23110"/>
                    </a:cubicBezTo>
                    <a:cubicBezTo>
                      <a:pt x="60160" y="22348"/>
                      <a:pt x="59766" y="21641"/>
                      <a:pt x="59246" y="21022"/>
                    </a:cubicBezTo>
                    <a:cubicBezTo>
                      <a:pt x="59667" y="20945"/>
                      <a:pt x="60090" y="20908"/>
                      <a:pt x="60510" y="20908"/>
                    </a:cubicBezTo>
                    <a:close/>
                    <a:moveTo>
                      <a:pt x="47505" y="20905"/>
                    </a:moveTo>
                    <a:cubicBezTo>
                      <a:pt x="47929" y="20905"/>
                      <a:pt x="48356" y="20943"/>
                      <a:pt x="48780" y="21022"/>
                    </a:cubicBezTo>
                    <a:cubicBezTo>
                      <a:pt x="48251" y="21641"/>
                      <a:pt x="47848" y="22348"/>
                      <a:pt x="47579" y="23119"/>
                    </a:cubicBezTo>
                    <a:lnTo>
                      <a:pt x="47597" y="23110"/>
                    </a:lnTo>
                    <a:lnTo>
                      <a:pt x="47597" y="23110"/>
                    </a:lnTo>
                    <a:cubicBezTo>
                      <a:pt x="47355" y="23809"/>
                      <a:pt x="47257" y="24544"/>
                      <a:pt x="47293" y="25287"/>
                    </a:cubicBezTo>
                    <a:cubicBezTo>
                      <a:pt x="46045" y="23977"/>
                      <a:pt x="44274" y="23146"/>
                      <a:pt x="42394" y="23146"/>
                    </a:cubicBezTo>
                    <a:cubicBezTo>
                      <a:pt x="42384" y="23146"/>
                      <a:pt x="42374" y="23146"/>
                      <a:pt x="42364" y="23146"/>
                    </a:cubicBezTo>
                    <a:cubicBezTo>
                      <a:pt x="43709" y="21706"/>
                      <a:pt x="45577" y="20905"/>
                      <a:pt x="47505" y="20905"/>
                    </a:cubicBezTo>
                    <a:close/>
                    <a:moveTo>
                      <a:pt x="107673" y="20708"/>
                    </a:moveTo>
                    <a:cubicBezTo>
                      <a:pt x="109600" y="20708"/>
                      <a:pt x="111466" y="21504"/>
                      <a:pt x="112812" y="22949"/>
                    </a:cubicBezTo>
                    <a:cubicBezTo>
                      <a:pt x="112802" y="22949"/>
                      <a:pt x="112793" y="22949"/>
                      <a:pt x="112783" y="22949"/>
                    </a:cubicBezTo>
                    <a:cubicBezTo>
                      <a:pt x="110787" y="22949"/>
                      <a:pt x="108908" y="23888"/>
                      <a:pt x="107659" y="25341"/>
                    </a:cubicBezTo>
                    <a:cubicBezTo>
                      <a:pt x="107785" y="23675"/>
                      <a:pt x="107184" y="22098"/>
                      <a:pt x="106136" y="20888"/>
                    </a:cubicBezTo>
                    <a:lnTo>
                      <a:pt x="106136" y="20879"/>
                    </a:lnTo>
                    <a:cubicBezTo>
                      <a:pt x="106647" y="20764"/>
                      <a:pt x="107162" y="20708"/>
                      <a:pt x="107673" y="20708"/>
                    </a:cubicBezTo>
                    <a:close/>
                    <a:moveTo>
                      <a:pt x="13652" y="21003"/>
                    </a:moveTo>
                    <a:cubicBezTo>
                      <a:pt x="15588" y="21003"/>
                      <a:pt x="17463" y="21806"/>
                      <a:pt x="18807" y="23253"/>
                    </a:cubicBezTo>
                    <a:cubicBezTo>
                      <a:pt x="18787" y="23253"/>
                      <a:pt x="18768" y="23253"/>
                      <a:pt x="18748" y="23253"/>
                    </a:cubicBezTo>
                    <a:cubicBezTo>
                      <a:pt x="16879" y="23253"/>
                      <a:pt x="15111" y="24092"/>
                      <a:pt x="13870" y="25395"/>
                    </a:cubicBezTo>
                    <a:cubicBezTo>
                      <a:pt x="13951" y="23809"/>
                      <a:pt x="13368" y="22313"/>
                      <a:pt x="12382" y="21130"/>
                    </a:cubicBezTo>
                    <a:lnTo>
                      <a:pt x="12374" y="21121"/>
                    </a:lnTo>
                    <a:cubicBezTo>
                      <a:pt x="12799" y="21042"/>
                      <a:pt x="13227" y="21003"/>
                      <a:pt x="13652" y="21003"/>
                    </a:cubicBezTo>
                    <a:close/>
                    <a:moveTo>
                      <a:pt x="23953" y="21003"/>
                    </a:moveTo>
                    <a:cubicBezTo>
                      <a:pt x="24378" y="21003"/>
                      <a:pt x="24806" y="21042"/>
                      <a:pt x="25232" y="21121"/>
                    </a:cubicBezTo>
                    <a:cubicBezTo>
                      <a:pt x="24237" y="22304"/>
                      <a:pt x="23655" y="23800"/>
                      <a:pt x="23744" y="25395"/>
                    </a:cubicBezTo>
                    <a:cubicBezTo>
                      <a:pt x="22494" y="24092"/>
                      <a:pt x="20726" y="23253"/>
                      <a:pt x="18866" y="23253"/>
                    </a:cubicBezTo>
                    <a:cubicBezTo>
                      <a:pt x="18846" y="23253"/>
                      <a:pt x="18827" y="23253"/>
                      <a:pt x="18807" y="23253"/>
                    </a:cubicBezTo>
                    <a:cubicBezTo>
                      <a:pt x="20144" y="21806"/>
                      <a:pt x="22018" y="21003"/>
                      <a:pt x="23953" y="21003"/>
                    </a:cubicBezTo>
                    <a:close/>
                    <a:moveTo>
                      <a:pt x="37173" y="20910"/>
                    </a:moveTo>
                    <a:cubicBezTo>
                      <a:pt x="39106" y="20910"/>
                      <a:pt x="40979" y="21706"/>
                      <a:pt x="42328" y="23155"/>
                    </a:cubicBezTo>
                    <a:cubicBezTo>
                      <a:pt x="42310" y="23155"/>
                      <a:pt x="42291" y="23155"/>
                      <a:pt x="42273" y="23155"/>
                    </a:cubicBezTo>
                    <a:cubicBezTo>
                      <a:pt x="40286" y="23155"/>
                      <a:pt x="38419" y="24100"/>
                      <a:pt x="37176" y="25538"/>
                    </a:cubicBezTo>
                    <a:cubicBezTo>
                      <a:pt x="37302" y="23881"/>
                      <a:pt x="36701" y="22304"/>
                      <a:pt x="35653" y="21076"/>
                    </a:cubicBezTo>
                    <a:cubicBezTo>
                      <a:pt x="36158" y="20965"/>
                      <a:pt x="36668" y="20910"/>
                      <a:pt x="37173" y="20910"/>
                    </a:cubicBezTo>
                    <a:close/>
                    <a:moveTo>
                      <a:pt x="124477" y="18862"/>
                    </a:moveTo>
                    <a:cubicBezTo>
                      <a:pt x="127059" y="18862"/>
                      <a:pt x="129640" y="20235"/>
                      <a:pt x="130536" y="22985"/>
                    </a:cubicBezTo>
                    <a:cubicBezTo>
                      <a:pt x="130751" y="23666"/>
                      <a:pt x="130867" y="24373"/>
                      <a:pt x="130867" y="25090"/>
                    </a:cubicBezTo>
                    <a:cubicBezTo>
                      <a:pt x="130388" y="24985"/>
                      <a:pt x="129906" y="24934"/>
                      <a:pt x="129426" y="24934"/>
                    </a:cubicBezTo>
                    <a:cubicBezTo>
                      <a:pt x="127574" y="24934"/>
                      <a:pt x="125776" y="25700"/>
                      <a:pt x="124487" y="27089"/>
                    </a:cubicBezTo>
                    <a:cubicBezTo>
                      <a:pt x="123206" y="25709"/>
                      <a:pt x="121414" y="24929"/>
                      <a:pt x="119532" y="24929"/>
                    </a:cubicBezTo>
                    <a:cubicBezTo>
                      <a:pt x="119048" y="24929"/>
                      <a:pt x="118564" y="24983"/>
                      <a:pt x="118089" y="25090"/>
                    </a:cubicBezTo>
                    <a:cubicBezTo>
                      <a:pt x="118089" y="24373"/>
                      <a:pt x="118197" y="23666"/>
                      <a:pt x="118412" y="22985"/>
                    </a:cubicBezTo>
                    <a:cubicBezTo>
                      <a:pt x="119308" y="20237"/>
                      <a:pt x="121893" y="18862"/>
                      <a:pt x="124477" y="18862"/>
                    </a:cubicBezTo>
                    <a:close/>
                    <a:moveTo>
                      <a:pt x="77632" y="18956"/>
                    </a:moveTo>
                    <a:cubicBezTo>
                      <a:pt x="80806" y="18956"/>
                      <a:pt x="83981" y="21032"/>
                      <a:pt x="84022" y="25189"/>
                    </a:cubicBezTo>
                    <a:cubicBezTo>
                      <a:pt x="83548" y="25087"/>
                      <a:pt x="83071" y="25037"/>
                      <a:pt x="82597" y="25037"/>
                    </a:cubicBezTo>
                    <a:cubicBezTo>
                      <a:pt x="80739" y="25037"/>
                      <a:pt x="78934" y="25804"/>
                      <a:pt x="77642" y="27196"/>
                    </a:cubicBezTo>
                    <a:cubicBezTo>
                      <a:pt x="76360" y="25816"/>
                      <a:pt x="74568" y="25037"/>
                      <a:pt x="72687" y="25037"/>
                    </a:cubicBezTo>
                    <a:cubicBezTo>
                      <a:pt x="72203" y="25037"/>
                      <a:pt x="71719" y="25090"/>
                      <a:pt x="71244" y="25189"/>
                    </a:cubicBezTo>
                    <a:cubicBezTo>
                      <a:pt x="71280" y="21035"/>
                      <a:pt x="74456" y="18956"/>
                      <a:pt x="77632" y="18956"/>
                    </a:cubicBezTo>
                    <a:close/>
                    <a:moveTo>
                      <a:pt x="100947" y="18956"/>
                    </a:moveTo>
                    <a:cubicBezTo>
                      <a:pt x="104121" y="18956"/>
                      <a:pt x="107295" y="21032"/>
                      <a:pt x="107337" y="25187"/>
                    </a:cubicBezTo>
                    <a:lnTo>
                      <a:pt x="107337" y="25187"/>
                    </a:lnTo>
                    <a:cubicBezTo>
                      <a:pt x="106865" y="25086"/>
                      <a:pt x="106389" y="25037"/>
                      <a:pt x="105917" y="25037"/>
                    </a:cubicBezTo>
                    <a:cubicBezTo>
                      <a:pt x="104054" y="25037"/>
                      <a:pt x="102249" y="25804"/>
                      <a:pt x="100957" y="27196"/>
                    </a:cubicBezTo>
                    <a:cubicBezTo>
                      <a:pt x="99676" y="25816"/>
                      <a:pt x="97883" y="25037"/>
                      <a:pt x="96002" y="25037"/>
                    </a:cubicBezTo>
                    <a:cubicBezTo>
                      <a:pt x="95518" y="25037"/>
                      <a:pt x="95034" y="25090"/>
                      <a:pt x="94559" y="25189"/>
                    </a:cubicBezTo>
                    <a:cubicBezTo>
                      <a:pt x="94595" y="21035"/>
                      <a:pt x="97771" y="18956"/>
                      <a:pt x="100947" y="18956"/>
                    </a:cubicBezTo>
                    <a:close/>
                    <a:moveTo>
                      <a:pt x="53993" y="19061"/>
                    </a:moveTo>
                    <a:cubicBezTo>
                      <a:pt x="56574" y="19061"/>
                      <a:pt x="59156" y="20434"/>
                      <a:pt x="60052" y="23182"/>
                    </a:cubicBezTo>
                    <a:lnTo>
                      <a:pt x="60070" y="23173"/>
                    </a:lnTo>
                    <a:cubicBezTo>
                      <a:pt x="60285" y="23854"/>
                      <a:pt x="60393" y="24562"/>
                      <a:pt x="60402" y="25278"/>
                    </a:cubicBezTo>
                    <a:cubicBezTo>
                      <a:pt x="59927" y="25177"/>
                      <a:pt x="59448" y="25127"/>
                      <a:pt x="58973" y="25127"/>
                    </a:cubicBezTo>
                    <a:cubicBezTo>
                      <a:pt x="57110" y="25127"/>
                      <a:pt x="55305" y="25893"/>
                      <a:pt x="54013" y="27286"/>
                    </a:cubicBezTo>
                    <a:cubicBezTo>
                      <a:pt x="52732" y="25906"/>
                      <a:pt x="50939" y="25126"/>
                      <a:pt x="49058" y="25126"/>
                    </a:cubicBezTo>
                    <a:cubicBezTo>
                      <a:pt x="48574" y="25126"/>
                      <a:pt x="48090" y="25171"/>
                      <a:pt x="47615" y="25278"/>
                    </a:cubicBezTo>
                    <a:cubicBezTo>
                      <a:pt x="47615" y="24562"/>
                      <a:pt x="47732" y="23854"/>
                      <a:pt x="47947" y="23173"/>
                    </a:cubicBezTo>
                    <a:cubicBezTo>
                      <a:pt x="48838" y="20432"/>
                      <a:pt x="51415" y="19061"/>
                      <a:pt x="53993" y="19061"/>
                    </a:cubicBezTo>
                    <a:close/>
                    <a:moveTo>
                      <a:pt x="7148" y="19155"/>
                    </a:moveTo>
                    <a:cubicBezTo>
                      <a:pt x="10323" y="19155"/>
                      <a:pt x="13498" y="21234"/>
                      <a:pt x="13538" y="25395"/>
                    </a:cubicBezTo>
                    <a:cubicBezTo>
                      <a:pt x="13060" y="25290"/>
                      <a:pt x="12577" y="25239"/>
                      <a:pt x="12098" y="25239"/>
                    </a:cubicBezTo>
                    <a:cubicBezTo>
                      <a:pt x="10244" y="25239"/>
                      <a:pt x="8445" y="26005"/>
                      <a:pt x="7150" y="27393"/>
                    </a:cubicBezTo>
                    <a:cubicBezTo>
                      <a:pt x="5868" y="26013"/>
                      <a:pt x="4076" y="25234"/>
                      <a:pt x="2194" y="25234"/>
                    </a:cubicBezTo>
                    <a:cubicBezTo>
                      <a:pt x="1711" y="25234"/>
                      <a:pt x="1227" y="25287"/>
                      <a:pt x="752" y="25395"/>
                    </a:cubicBezTo>
                    <a:cubicBezTo>
                      <a:pt x="792" y="21236"/>
                      <a:pt x="3970" y="19155"/>
                      <a:pt x="7148" y="19155"/>
                    </a:cubicBezTo>
                    <a:close/>
                    <a:moveTo>
                      <a:pt x="30463" y="19158"/>
                    </a:moveTo>
                    <a:cubicBezTo>
                      <a:pt x="33636" y="19158"/>
                      <a:pt x="36811" y="21236"/>
                      <a:pt x="36854" y="25391"/>
                    </a:cubicBezTo>
                    <a:lnTo>
                      <a:pt x="36854" y="25391"/>
                    </a:lnTo>
                    <a:cubicBezTo>
                      <a:pt x="36379" y="25289"/>
                      <a:pt x="35901" y="25239"/>
                      <a:pt x="35426" y="25239"/>
                    </a:cubicBezTo>
                    <a:cubicBezTo>
                      <a:pt x="33569" y="25239"/>
                      <a:pt x="31771" y="26005"/>
                      <a:pt x="30483" y="27393"/>
                    </a:cubicBezTo>
                    <a:cubicBezTo>
                      <a:pt x="29201" y="26022"/>
                      <a:pt x="27409" y="25234"/>
                      <a:pt x="25528" y="25234"/>
                    </a:cubicBezTo>
                    <a:cubicBezTo>
                      <a:pt x="25044" y="25234"/>
                      <a:pt x="24560" y="25287"/>
                      <a:pt x="24085" y="25395"/>
                    </a:cubicBezTo>
                    <a:cubicBezTo>
                      <a:pt x="24116" y="21237"/>
                      <a:pt x="27288" y="19158"/>
                      <a:pt x="30463" y="19158"/>
                    </a:cubicBezTo>
                    <a:close/>
                    <a:moveTo>
                      <a:pt x="129616" y="25309"/>
                    </a:moveTo>
                    <a:cubicBezTo>
                      <a:pt x="130046" y="25309"/>
                      <a:pt x="130480" y="25349"/>
                      <a:pt x="130912" y="25431"/>
                    </a:cubicBezTo>
                    <a:cubicBezTo>
                      <a:pt x="129908" y="26605"/>
                      <a:pt x="129326" y="28110"/>
                      <a:pt x="129415" y="29696"/>
                    </a:cubicBezTo>
                    <a:lnTo>
                      <a:pt x="129415" y="29705"/>
                    </a:lnTo>
                    <a:cubicBezTo>
                      <a:pt x="128174" y="28393"/>
                      <a:pt x="126407" y="27563"/>
                      <a:pt x="124538" y="27563"/>
                    </a:cubicBezTo>
                    <a:cubicBezTo>
                      <a:pt x="124518" y="27563"/>
                      <a:pt x="124498" y="27563"/>
                      <a:pt x="124478" y="27563"/>
                    </a:cubicBezTo>
                    <a:cubicBezTo>
                      <a:pt x="124459" y="27563"/>
                      <a:pt x="124439" y="27563"/>
                      <a:pt x="124419" y="27563"/>
                    </a:cubicBezTo>
                    <a:cubicBezTo>
                      <a:pt x="122559" y="27563"/>
                      <a:pt x="120791" y="28402"/>
                      <a:pt x="119550" y="29705"/>
                    </a:cubicBezTo>
                    <a:cubicBezTo>
                      <a:pt x="119631" y="28110"/>
                      <a:pt x="119048" y="26605"/>
                      <a:pt x="118054" y="25431"/>
                    </a:cubicBezTo>
                    <a:cubicBezTo>
                      <a:pt x="118485" y="25349"/>
                      <a:pt x="118919" y="25309"/>
                      <a:pt x="119350" y="25309"/>
                    </a:cubicBezTo>
                    <a:cubicBezTo>
                      <a:pt x="121279" y="25309"/>
                      <a:pt x="123147" y="26111"/>
                      <a:pt x="124487" y="27554"/>
                    </a:cubicBezTo>
                    <a:cubicBezTo>
                      <a:pt x="125820" y="26111"/>
                      <a:pt x="127687" y="25309"/>
                      <a:pt x="129616" y="25309"/>
                    </a:cubicBezTo>
                    <a:close/>
                    <a:moveTo>
                      <a:pt x="48849" y="25510"/>
                    </a:moveTo>
                    <a:cubicBezTo>
                      <a:pt x="50784" y="25510"/>
                      <a:pt x="52659" y="26313"/>
                      <a:pt x="54004" y="27760"/>
                    </a:cubicBezTo>
                    <a:lnTo>
                      <a:pt x="54004" y="27760"/>
                    </a:lnTo>
                    <a:cubicBezTo>
                      <a:pt x="54001" y="27760"/>
                      <a:pt x="53998" y="27761"/>
                      <a:pt x="53995" y="27761"/>
                    </a:cubicBezTo>
                    <a:cubicBezTo>
                      <a:pt x="53975" y="27760"/>
                      <a:pt x="53956" y="27760"/>
                      <a:pt x="53936" y="27760"/>
                    </a:cubicBezTo>
                    <a:cubicBezTo>
                      <a:pt x="52067" y="27760"/>
                      <a:pt x="50308" y="28599"/>
                      <a:pt x="49058" y="29902"/>
                    </a:cubicBezTo>
                    <a:cubicBezTo>
                      <a:pt x="49138" y="28307"/>
                      <a:pt x="48565" y="26811"/>
                      <a:pt x="47561" y="25628"/>
                    </a:cubicBezTo>
                    <a:lnTo>
                      <a:pt x="47570" y="25628"/>
                    </a:lnTo>
                    <a:cubicBezTo>
                      <a:pt x="47996" y="25549"/>
                      <a:pt x="48424" y="25510"/>
                      <a:pt x="48849" y="25510"/>
                    </a:cubicBezTo>
                    <a:close/>
                    <a:moveTo>
                      <a:pt x="59145" y="25510"/>
                    </a:moveTo>
                    <a:cubicBezTo>
                      <a:pt x="59569" y="25510"/>
                      <a:pt x="59996" y="25549"/>
                      <a:pt x="60420" y="25628"/>
                    </a:cubicBezTo>
                    <a:cubicBezTo>
                      <a:pt x="59434" y="26811"/>
                      <a:pt x="58852" y="28307"/>
                      <a:pt x="58932" y="29902"/>
                    </a:cubicBezTo>
                    <a:cubicBezTo>
                      <a:pt x="57691" y="28599"/>
                      <a:pt x="55923" y="27760"/>
                      <a:pt x="54054" y="27760"/>
                    </a:cubicBezTo>
                    <a:cubicBezTo>
                      <a:pt x="54037" y="27760"/>
                      <a:pt x="54021" y="27760"/>
                      <a:pt x="54004" y="27760"/>
                    </a:cubicBezTo>
                    <a:lnTo>
                      <a:pt x="54004" y="27760"/>
                    </a:lnTo>
                    <a:cubicBezTo>
                      <a:pt x="55341" y="26313"/>
                      <a:pt x="57215" y="25510"/>
                      <a:pt x="59145" y="25510"/>
                    </a:cubicBezTo>
                    <a:close/>
                    <a:moveTo>
                      <a:pt x="25317" y="25617"/>
                    </a:moveTo>
                    <a:cubicBezTo>
                      <a:pt x="27250" y="25617"/>
                      <a:pt x="29122" y="26414"/>
                      <a:pt x="30465" y="27859"/>
                    </a:cubicBezTo>
                    <a:cubicBezTo>
                      <a:pt x="30445" y="27859"/>
                      <a:pt x="30425" y="27859"/>
                      <a:pt x="30406" y="27859"/>
                    </a:cubicBezTo>
                    <a:cubicBezTo>
                      <a:pt x="28537" y="27859"/>
                      <a:pt x="26769" y="28697"/>
                      <a:pt x="25528" y="30001"/>
                    </a:cubicBezTo>
                    <a:cubicBezTo>
                      <a:pt x="25608" y="28415"/>
                      <a:pt x="25026" y="26909"/>
                      <a:pt x="24031" y="25735"/>
                    </a:cubicBezTo>
                    <a:cubicBezTo>
                      <a:pt x="24460" y="25656"/>
                      <a:pt x="24890" y="25617"/>
                      <a:pt x="25317" y="25617"/>
                    </a:cubicBezTo>
                    <a:close/>
                    <a:moveTo>
                      <a:pt x="106136" y="30079"/>
                    </a:moveTo>
                    <a:cubicBezTo>
                      <a:pt x="106135" y="30079"/>
                      <a:pt x="106135" y="30080"/>
                      <a:pt x="106134" y="30080"/>
                    </a:cubicBezTo>
                    <a:lnTo>
                      <a:pt x="106134" y="30080"/>
                    </a:lnTo>
                    <a:lnTo>
                      <a:pt x="106136" y="30081"/>
                    </a:lnTo>
                    <a:cubicBezTo>
                      <a:pt x="106136" y="30081"/>
                      <a:pt x="106136" y="30080"/>
                      <a:pt x="106136" y="30079"/>
                    </a:cubicBezTo>
                    <a:close/>
                    <a:moveTo>
                      <a:pt x="70806" y="20919"/>
                    </a:moveTo>
                    <a:cubicBezTo>
                      <a:pt x="71297" y="20919"/>
                      <a:pt x="71792" y="20971"/>
                      <a:pt x="72283" y="21076"/>
                    </a:cubicBezTo>
                    <a:cubicBezTo>
                      <a:pt x="71289" y="22322"/>
                      <a:pt x="70742" y="23908"/>
                      <a:pt x="70939" y="25574"/>
                    </a:cubicBezTo>
                    <a:cubicBezTo>
                      <a:pt x="71446" y="25463"/>
                      <a:pt x="71957" y="25408"/>
                      <a:pt x="72464" y="25408"/>
                    </a:cubicBezTo>
                    <a:cubicBezTo>
                      <a:pt x="74404" y="25408"/>
                      <a:pt x="76283" y="26206"/>
                      <a:pt x="77633" y="27662"/>
                    </a:cubicBezTo>
                    <a:cubicBezTo>
                      <a:pt x="78968" y="26216"/>
                      <a:pt x="80838" y="25420"/>
                      <a:pt x="82771" y="25420"/>
                    </a:cubicBezTo>
                    <a:cubicBezTo>
                      <a:pt x="83199" y="25420"/>
                      <a:pt x="83629" y="25459"/>
                      <a:pt x="84057" y="25538"/>
                    </a:cubicBezTo>
                    <a:cubicBezTo>
                      <a:pt x="83063" y="26721"/>
                      <a:pt x="82480" y="28218"/>
                      <a:pt x="82570" y="29813"/>
                    </a:cubicBezTo>
                    <a:cubicBezTo>
                      <a:pt x="81320" y="28509"/>
                      <a:pt x="79561" y="27671"/>
                      <a:pt x="77692" y="27671"/>
                    </a:cubicBezTo>
                    <a:cubicBezTo>
                      <a:pt x="77672" y="27671"/>
                      <a:pt x="77653" y="27671"/>
                      <a:pt x="77633" y="27671"/>
                    </a:cubicBezTo>
                    <a:cubicBezTo>
                      <a:pt x="77615" y="27671"/>
                      <a:pt x="77597" y="27671"/>
                      <a:pt x="77578" y="27671"/>
                    </a:cubicBezTo>
                    <a:cubicBezTo>
                      <a:pt x="75520" y="27671"/>
                      <a:pt x="73598" y="28679"/>
                      <a:pt x="72346" y="30207"/>
                    </a:cubicBezTo>
                    <a:cubicBezTo>
                      <a:pt x="72748" y="26485"/>
                      <a:pt x="69425" y="23164"/>
                      <a:pt x="65706" y="23164"/>
                    </a:cubicBezTo>
                    <a:cubicBezTo>
                      <a:pt x="65691" y="23164"/>
                      <a:pt x="65677" y="23164"/>
                      <a:pt x="65662" y="23164"/>
                    </a:cubicBezTo>
                    <a:cubicBezTo>
                      <a:pt x="67004" y="21714"/>
                      <a:pt x="68876" y="20919"/>
                      <a:pt x="70806" y="20919"/>
                    </a:cubicBezTo>
                    <a:close/>
                    <a:moveTo>
                      <a:pt x="35617" y="25606"/>
                    </a:moveTo>
                    <a:cubicBezTo>
                      <a:pt x="36076" y="25606"/>
                      <a:pt x="36538" y="25652"/>
                      <a:pt x="36997" y="25744"/>
                    </a:cubicBezTo>
                    <a:cubicBezTo>
                      <a:pt x="35993" y="26999"/>
                      <a:pt x="35447" y="28594"/>
                      <a:pt x="35644" y="30269"/>
                    </a:cubicBezTo>
                    <a:cubicBezTo>
                      <a:pt x="34392" y="28813"/>
                      <a:pt x="32516" y="27859"/>
                      <a:pt x="30520" y="27859"/>
                    </a:cubicBezTo>
                    <a:cubicBezTo>
                      <a:pt x="30502" y="27859"/>
                      <a:pt x="30483" y="27859"/>
                      <a:pt x="30465" y="27859"/>
                    </a:cubicBezTo>
                    <a:cubicBezTo>
                      <a:pt x="31804" y="26411"/>
                      <a:pt x="33682" y="25606"/>
                      <a:pt x="35617" y="25606"/>
                    </a:cubicBezTo>
                    <a:close/>
                    <a:moveTo>
                      <a:pt x="112816" y="23451"/>
                    </a:moveTo>
                    <a:cubicBezTo>
                      <a:pt x="115993" y="23451"/>
                      <a:pt x="119169" y="25529"/>
                      <a:pt x="119209" y="29687"/>
                    </a:cubicBezTo>
                    <a:cubicBezTo>
                      <a:pt x="118736" y="29585"/>
                      <a:pt x="118259" y="29535"/>
                      <a:pt x="117784" y="29535"/>
                    </a:cubicBezTo>
                    <a:cubicBezTo>
                      <a:pt x="115923" y="29535"/>
                      <a:pt x="114113" y="30302"/>
                      <a:pt x="112821" y="31694"/>
                    </a:cubicBezTo>
                    <a:cubicBezTo>
                      <a:pt x="111539" y="30314"/>
                      <a:pt x="109747" y="29535"/>
                      <a:pt x="107865" y="29535"/>
                    </a:cubicBezTo>
                    <a:cubicBezTo>
                      <a:pt x="107382" y="29535"/>
                      <a:pt x="106898" y="29588"/>
                      <a:pt x="106423" y="29687"/>
                    </a:cubicBezTo>
                    <a:cubicBezTo>
                      <a:pt x="106463" y="25529"/>
                      <a:pt x="109640" y="23451"/>
                      <a:pt x="112816" y="23451"/>
                    </a:cubicBezTo>
                    <a:close/>
                    <a:moveTo>
                      <a:pt x="136139" y="23455"/>
                    </a:moveTo>
                    <a:cubicBezTo>
                      <a:pt x="139311" y="23455"/>
                      <a:pt x="142484" y="25532"/>
                      <a:pt x="142525" y="29687"/>
                    </a:cubicBezTo>
                    <a:lnTo>
                      <a:pt x="142534" y="29696"/>
                    </a:lnTo>
                    <a:cubicBezTo>
                      <a:pt x="142055" y="29591"/>
                      <a:pt x="141572" y="29540"/>
                      <a:pt x="141093" y="29540"/>
                    </a:cubicBezTo>
                    <a:cubicBezTo>
                      <a:pt x="139240" y="29540"/>
                      <a:pt x="137441" y="30306"/>
                      <a:pt x="136145" y="31694"/>
                    </a:cubicBezTo>
                    <a:cubicBezTo>
                      <a:pt x="134872" y="30323"/>
                      <a:pt x="133071" y="29535"/>
                      <a:pt x="131199" y="29535"/>
                    </a:cubicBezTo>
                    <a:cubicBezTo>
                      <a:pt x="130715" y="29535"/>
                      <a:pt x="130231" y="29588"/>
                      <a:pt x="129756" y="29696"/>
                    </a:cubicBezTo>
                    <a:cubicBezTo>
                      <a:pt x="129787" y="25536"/>
                      <a:pt x="132963" y="23455"/>
                      <a:pt x="136139" y="23455"/>
                    </a:cubicBezTo>
                    <a:close/>
                    <a:moveTo>
                      <a:pt x="89290" y="23558"/>
                    </a:moveTo>
                    <a:cubicBezTo>
                      <a:pt x="92466" y="23558"/>
                      <a:pt x="95642" y="25636"/>
                      <a:pt x="95679" y="29793"/>
                    </a:cubicBezTo>
                    <a:lnTo>
                      <a:pt x="95679" y="29793"/>
                    </a:lnTo>
                    <a:cubicBezTo>
                      <a:pt x="95207" y="29692"/>
                      <a:pt x="94732" y="29643"/>
                      <a:pt x="94260" y="29643"/>
                    </a:cubicBezTo>
                    <a:cubicBezTo>
                      <a:pt x="92399" y="29643"/>
                      <a:pt x="90599" y="30409"/>
                      <a:pt x="89299" y="31802"/>
                    </a:cubicBezTo>
                    <a:cubicBezTo>
                      <a:pt x="88018" y="30422"/>
                      <a:pt x="86226" y="29642"/>
                      <a:pt x="84344" y="29642"/>
                    </a:cubicBezTo>
                    <a:cubicBezTo>
                      <a:pt x="83860" y="29642"/>
                      <a:pt x="83376" y="29696"/>
                      <a:pt x="82902" y="29795"/>
                    </a:cubicBezTo>
                    <a:cubicBezTo>
                      <a:pt x="82937" y="25637"/>
                      <a:pt x="86114" y="23558"/>
                      <a:pt x="89290" y="23558"/>
                    </a:cubicBezTo>
                    <a:close/>
                    <a:moveTo>
                      <a:pt x="65666" y="23648"/>
                    </a:moveTo>
                    <a:cubicBezTo>
                      <a:pt x="68843" y="23648"/>
                      <a:pt x="72019" y="25727"/>
                      <a:pt x="72059" y="29884"/>
                    </a:cubicBezTo>
                    <a:cubicBezTo>
                      <a:pt x="71580" y="29779"/>
                      <a:pt x="71096" y="29728"/>
                      <a:pt x="70615" y="29728"/>
                    </a:cubicBezTo>
                    <a:cubicBezTo>
                      <a:pt x="68761" y="29728"/>
                      <a:pt x="66961" y="30492"/>
                      <a:pt x="65666" y="31886"/>
                    </a:cubicBezTo>
                    <a:lnTo>
                      <a:pt x="65666" y="31886"/>
                    </a:lnTo>
                    <a:cubicBezTo>
                      <a:pt x="64392" y="30517"/>
                      <a:pt x="62615" y="29732"/>
                      <a:pt x="60747" y="29732"/>
                    </a:cubicBezTo>
                    <a:cubicBezTo>
                      <a:pt x="60737" y="29732"/>
                      <a:pt x="60726" y="29732"/>
                      <a:pt x="60715" y="29732"/>
                    </a:cubicBezTo>
                    <a:cubicBezTo>
                      <a:pt x="60231" y="29732"/>
                      <a:pt x="59748" y="29777"/>
                      <a:pt x="59273" y="29884"/>
                    </a:cubicBezTo>
                    <a:cubicBezTo>
                      <a:pt x="59313" y="25727"/>
                      <a:pt x="62490" y="23648"/>
                      <a:pt x="65666" y="23648"/>
                    </a:cubicBezTo>
                    <a:close/>
                    <a:moveTo>
                      <a:pt x="42333" y="23656"/>
                    </a:moveTo>
                    <a:cubicBezTo>
                      <a:pt x="45505" y="23656"/>
                      <a:pt x="48680" y="25731"/>
                      <a:pt x="48726" y="29882"/>
                    </a:cubicBezTo>
                    <a:lnTo>
                      <a:pt x="48726" y="29882"/>
                    </a:lnTo>
                    <a:cubicBezTo>
                      <a:pt x="48256" y="29782"/>
                      <a:pt x="47782" y="29732"/>
                      <a:pt x="47311" y="29732"/>
                    </a:cubicBezTo>
                    <a:cubicBezTo>
                      <a:pt x="45452" y="29732"/>
                      <a:pt x="43648" y="30499"/>
                      <a:pt x="42355" y="31891"/>
                    </a:cubicBezTo>
                    <a:cubicBezTo>
                      <a:pt x="41074" y="30511"/>
                      <a:pt x="39282" y="29732"/>
                      <a:pt x="37400" y="29732"/>
                    </a:cubicBezTo>
                    <a:cubicBezTo>
                      <a:pt x="36916" y="29732"/>
                      <a:pt x="36432" y="29777"/>
                      <a:pt x="35958" y="29884"/>
                    </a:cubicBezTo>
                    <a:cubicBezTo>
                      <a:pt x="35989" y="25732"/>
                      <a:pt x="39159" y="23656"/>
                      <a:pt x="42333" y="23656"/>
                    </a:cubicBezTo>
                    <a:close/>
                    <a:moveTo>
                      <a:pt x="18806" y="23760"/>
                    </a:moveTo>
                    <a:cubicBezTo>
                      <a:pt x="21979" y="23760"/>
                      <a:pt x="25151" y="25836"/>
                      <a:pt x="25196" y="29992"/>
                    </a:cubicBezTo>
                    <a:lnTo>
                      <a:pt x="25196" y="29992"/>
                    </a:lnTo>
                    <a:cubicBezTo>
                      <a:pt x="24718" y="29887"/>
                      <a:pt x="24235" y="29836"/>
                      <a:pt x="23756" y="29836"/>
                    </a:cubicBezTo>
                    <a:cubicBezTo>
                      <a:pt x="21903" y="29836"/>
                      <a:pt x="20103" y="30603"/>
                      <a:pt x="18807" y="31999"/>
                    </a:cubicBezTo>
                    <a:cubicBezTo>
                      <a:pt x="17526" y="30619"/>
                      <a:pt x="15734" y="29839"/>
                      <a:pt x="13852" y="29839"/>
                    </a:cubicBezTo>
                    <a:cubicBezTo>
                      <a:pt x="13368" y="29839"/>
                      <a:pt x="12884" y="29893"/>
                      <a:pt x="12409" y="29992"/>
                    </a:cubicBezTo>
                    <a:cubicBezTo>
                      <a:pt x="12454" y="25839"/>
                      <a:pt x="15631" y="23760"/>
                      <a:pt x="18806" y="23760"/>
                    </a:cubicBezTo>
                    <a:close/>
                    <a:moveTo>
                      <a:pt x="117960" y="29918"/>
                    </a:moveTo>
                    <a:cubicBezTo>
                      <a:pt x="118387" y="29918"/>
                      <a:pt x="118817" y="29957"/>
                      <a:pt x="119245" y="30037"/>
                    </a:cubicBezTo>
                    <a:cubicBezTo>
                      <a:pt x="118251" y="31210"/>
                      <a:pt x="117668" y="32716"/>
                      <a:pt x="117758" y="34302"/>
                    </a:cubicBezTo>
                    <a:cubicBezTo>
                      <a:pt x="116514" y="33005"/>
                      <a:pt x="114758" y="32168"/>
                      <a:pt x="112908" y="32168"/>
                    </a:cubicBezTo>
                    <a:cubicBezTo>
                      <a:pt x="112879" y="32168"/>
                      <a:pt x="112850" y="32169"/>
                      <a:pt x="112821" y="32169"/>
                    </a:cubicBezTo>
                    <a:cubicBezTo>
                      <a:pt x="114156" y="30716"/>
                      <a:pt x="116027" y="29918"/>
                      <a:pt x="117960" y="29918"/>
                    </a:cubicBezTo>
                    <a:close/>
                    <a:moveTo>
                      <a:pt x="84139" y="30021"/>
                    </a:moveTo>
                    <a:cubicBezTo>
                      <a:pt x="86073" y="30021"/>
                      <a:pt x="87951" y="30818"/>
                      <a:pt x="89290" y="32268"/>
                    </a:cubicBezTo>
                    <a:lnTo>
                      <a:pt x="89290" y="32268"/>
                    </a:lnTo>
                    <a:cubicBezTo>
                      <a:pt x="89274" y="32267"/>
                      <a:pt x="89257" y="32267"/>
                      <a:pt x="89240" y="32267"/>
                    </a:cubicBezTo>
                    <a:cubicBezTo>
                      <a:pt x="87371" y="32267"/>
                      <a:pt x="85603" y="33106"/>
                      <a:pt x="84362" y="34409"/>
                    </a:cubicBezTo>
                    <a:cubicBezTo>
                      <a:pt x="84443" y="32814"/>
                      <a:pt x="83860" y="31318"/>
                      <a:pt x="82875" y="30135"/>
                    </a:cubicBezTo>
                    <a:cubicBezTo>
                      <a:pt x="83295" y="30058"/>
                      <a:pt x="83719" y="30021"/>
                      <a:pt x="84139" y="30021"/>
                    </a:cubicBezTo>
                    <a:close/>
                    <a:moveTo>
                      <a:pt x="94446" y="30017"/>
                    </a:moveTo>
                    <a:cubicBezTo>
                      <a:pt x="94870" y="30017"/>
                      <a:pt x="95298" y="30056"/>
                      <a:pt x="95724" y="30135"/>
                    </a:cubicBezTo>
                    <a:cubicBezTo>
                      <a:pt x="94729" y="31318"/>
                      <a:pt x="94147" y="32814"/>
                      <a:pt x="94237" y="34409"/>
                    </a:cubicBezTo>
                    <a:cubicBezTo>
                      <a:pt x="92986" y="33106"/>
                      <a:pt x="91227" y="32267"/>
                      <a:pt x="89359" y="32267"/>
                    </a:cubicBezTo>
                    <a:cubicBezTo>
                      <a:pt x="89339" y="32267"/>
                      <a:pt x="89319" y="32267"/>
                      <a:pt x="89299" y="32268"/>
                    </a:cubicBezTo>
                    <a:cubicBezTo>
                      <a:pt x="90637" y="30820"/>
                      <a:pt x="92510" y="30017"/>
                      <a:pt x="94446" y="30017"/>
                    </a:cubicBezTo>
                    <a:close/>
                    <a:moveTo>
                      <a:pt x="47502" y="30107"/>
                    </a:moveTo>
                    <a:cubicBezTo>
                      <a:pt x="47926" y="30107"/>
                      <a:pt x="48354" y="30146"/>
                      <a:pt x="48780" y="30225"/>
                    </a:cubicBezTo>
                    <a:cubicBezTo>
                      <a:pt x="47785" y="31407"/>
                      <a:pt x="47203" y="32913"/>
                      <a:pt x="47284" y="34499"/>
                    </a:cubicBezTo>
                    <a:cubicBezTo>
                      <a:pt x="46042" y="33196"/>
                      <a:pt x="44275" y="32366"/>
                      <a:pt x="42406" y="32366"/>
                    </a:cubicBezTo>
                    <a:cubicBezTo>
                      <a:pt x="42386" y="32366"/>
                      <a:pt x="42366" y="32366"/>
                      <a:pt x="42346" y="32366"/>
                    </a:cubicBezTo>
                    <a:cubicBezTo>
                      <a:pt x="42343" y="32366"/>
                      <a:pt x="42341" y="32366"/>
                      <a:pt x="42338" y="32366"/>
                    </a:cubicBezTo>
                    <a:lnTo>
                      <a:pt x="42338" y="32366"/>
                    </a:lnTo>
                    <a:lnTo>
                      <a:pt x="42355" y="32357"/>
                    </a:lnTo>
                    <a:cubicBezTo>
                      <a:pt x="43693" y="30910"/>
                      <a:pt x="45566" y="30107"/>
                      <a:pt x="47502" y="30107"/>
                    </a:cubicBezTo>
                    <a:close/>
                    <a:moveTo>
                      <a:pt x="106100" y="25400"/>
                    </a:moveTo>
                    <a:cubicBezTo>
                      <a:pt x="106559" y="25400"/>
                      <a:pt x="107021" y="25446"/>
                      <a:pt x="107480" y="25538"/>
                    </a:cubicBezTo>
                    <a:cubicBezTo>
                      <a:pt x="106477" y="26801"/>
                      <a:pt x="105930" y="28404"/>
                      <a:pt x="106136" y="30079"/>
                    </a:cubicBezTo>
                    <a:lnTo>
                      <a:pt x="106136" y="30079"/>
                    </a:lnTo>
                    <a:cubicBezTo>
                      <a:pt x="106645" y="29966"/>
                      <a:pt x="107158" y="29911"/>
                      <a:pt x="107667" y="29911"/>
                    </a:cubicBezTo>
                    <a:cubicBezTo>
                      <a:pt x="109601" y="29911"/>
                      <a:pt x="111474" y="30709"/>
                      <a:pt x="112821" y="32169"/>
                    </a:cubicBezTo>
                    <a:cubicBezTo>
                      <a:pt x="112793" y="32169"/>
                      <a:pt x="112765" y="32169"/>
                      <a:pt x="112738" y="32169"/>
                    </a:cubicBezTo>
                    <a:cubicBezTo>
                      <a:pt x="110761" y="32169"/>
                      <a:pt x="108905" y="33112"/>
                      <a:pt x="107659" y="34553"/>
                    </a:cubicBezTo>
                    <a:cubicBezTo>
                      <a:pt x="107785" y="32886"/>
                      <a:pt x="107175" y="31300"/>
                      <a:pt x="106127" y="30081"/>
                    </a:cubicBezTo>
                    <a:cubicBezTo>
                      <a:pt x="106130" y="30081"/>
                      <a:pt x="106132" y="30080"/>
                      <a:pt x="106134" y="30080"/>
                    </a:cubicBezTo>
                    <a:lnTo>
                      <a:pt x="106134" y="30080"/>
                    </a:lnTo>
                    <a:lnTo>
                      <a:pt x="106127" y="30072"/>
                    </a:lnTo>
                    <a:cubicBezTo>
                      <a:pt x="104875" y="28616"/>
                      <a:pt x="102990" y="27662"/>
                      <a:pt x="100995" y="27662"/>
                    </a:cubicBezTo>
                    <a:cubicBezTo>
                      <a:pt x="100976" y="27662"/>
                      <a:pt x="100958" y="27662"/>
                      <a:pt x="100939" y="27662"/>
                    </a:cubicBezTo>
                    <a:cubicBezTo>
                      <a:pt x="100919" y="27662"/>
                      <a:pt x="100900" y="27662"/>
                      <a:pt x="100880" y="27662"/>
                    </a:cubicBezTo>
                    <a:cubicBezTo>
                      <a:pt x="99020" y="27662"/>
                      <a:pt x="97252" y="28500"/>
                      <a:pt x="96011" y="29804"/>
                    </a:cubicBezTo>
                    <a:cubicBezTo>
                      <a:pt x="96091" y="28209"/>
                      <a:pt x="95509" y="26712"/>
                      <a:pt x="94514" y="25529"/>
                    </a:cubicBezTo>
                    <a:cubicBezTo>
                      <a:pt x="94943" y="25450"/>
                      <a:pt x="95373" y="25411"/>
                      <a:pt x="95801" y="25411"/>
                    </a:cubicBezTo>
                    <a:cubicBezTo>
                      <a:pt x="97734" y="25411"/>
                      <a:pt x="99605" y="26207"/>
                      <a:pt x="100948" y="27653"/>
                    </a:cubicBezTo>
                    <a:cubicBezTo>
                      <a:pt x="102288" y="26205"/>
                      <a:pt x="104166" y="25400"/>
                      <a:pt x="106100" y="25400"/>
                    </a:cubicBezTo>
                    <a:close/>
                    <a:moveTo>
                      <a:pt x="13662" y="30223"/>
                    </a:moveTo>
                    <a:cubicBezTo>
                      <a:pt x="15598" y="30223"/>
                      <a:pt x="17464" y="31021"/>
                      <a:pt x="18807" y="32474"/>
                    </a:cubicBezTo>
                    <a:cubicBezTo>
                      <a:pt x="18787" y="32474"/>
                      <a:pt x="18768" y="32473"/>
                      <a:pt x="18748" y="32473"/>
                    </a:cubicBezTo>
                    <a:cubicBezTo>
                      <a:pt x="16879" y="32473"/>
                      <a:pt x="15111" y="33312"/>
                      <a:pt x="13870" y="34615"/>
                    </a:cubicBezTo>
                    <a:cubicBezTo>
                      <a:pt x="13951" y="33020"/>
                      <a:pt x="13368" y="31515"/>
                      <a:pt x="12374" y="30341"/>
                    </a:cubicBezTo>
                    <a:cubicBezTo>
                      <a:pt x="12803" y="30262"/>
                      <a:pt x="13234" y="30223"/>
                      <a:pt x="13662" y="30223"/>
                    </a:cubicBezTo>
                    <a:close/>
                    <a:moveTo>
                      <a:pt x="23936" y="30219"/>
                    </a:moveTo>
                    <a:cubicBezTo>
                      <a:pt x="24366" y="30219"/>
                      <a:pt x="24800" y="30259"/>
                      <a:pt x="25232" y="30341"/>
                    </a:cubicBezTo>
                    <a:cubicBezTo>
                      <a:pt x="24237" y="31515"/>
                      <a:pt x="23655" y="33020"/>
                      <a:pt x="23744" y="34615"/>
                    </a:cubicBezTo>
                    <a:cubicBezTo>
                      <a:pt x="22494" y="33303"/>
                      <a:pt x="20727" y="32473"/>
                      <a:pt x="18867" y="32473"/>
                    </a:cubicBezTo>
                    <a:cubicBezTo>
                      <a:pt x="18847" y="32473"/>
                      <a:pt x="18827" y="32474"/>
                      <a:pt x="18807" y="32474"/>
                    </a:cubicBezTo>
                    <a:lnTo>
                      <a:pt x="18807" y="32465"/>
                    </a:lnTo>
                    <a:cubicBezTo>
                      <a:pt x="20140" y="31022"/>
                      <a:pt x="22007" y="30219"/>
                      <a:pt x="23936" y="30219"/>
                    </a:cubicBezTo>
                    <a:close/>
                    <a:moveTo>
                      <a:pt x="37182" y="30113"/>
                    </a:moveTo>
                    <a:cubicBezTo>
                      <a:pt x="39117" y="30113"/>
                      <a:pt x="40995" y="30910"/>
                      <a:pt x="42337" y="32366"/>
                    </a:cubicBezTo>
                    <a:lnTo>
                      <a:pt x="42337" y="32366"/>
                    </a:lnTo>
                    <a:cubicBezTo>
                      <a:pt x="42313" y="32366"/>
                      <a:pt x="42288" y="32366"/>
                      <a:pt x="42264" y="32366"/>
                    </a:cubicBezTo>
                    <a:cubicBezTo>
                      <a:pt x="40296" y="32366"/>
                      <a:pt x="38431" y="33309"/>
                      <a:pt x="37185" y="34750"/>
                    </a:cubicBezTo>
                    <a:cubicBezTo>
                      <a:pt x="37320" y="33083"/>
                      <a:pt x="36710" y="31506"/>
                      <a:pt x="35662" y="30278"/>
                    </a:cubicBezTo>
                    <a:cubicBezTo>
                      <a:pt x="36167" y="30167"/>
                      <a:pt x="36676" y="30113"/>
                      <a:pt x="37182" y="30113"/>
                    </a:cubicBezTo>
                    <a:close/>
                    <a:moveTo>
                      <a:pt x="124479" y="28060"/>
                    </a:moveTo>
                    <a:cubicBezTo>
                      <a:pt x="127651" y="28060"/>
                      <a:pt x="130826" y="30136"/>
                      <a:pt x="130867" y="34291"/>
                    </a:cubicBezTo>
                    <a:lnTo>
                      <a:pt x="130867" y="34291"/>
                    </a:lnTo>
                    <a:cubicBezTo>
                      <a:pt x="130397" y="34190"/>
                      <a:pt x="129923" y="34141"/>
                      <a:pt x="129452" y="34141"/>
                    </a:cubicBezTo>
                    <a:cubicBezTo>
                      <a:pt x="127593" y="34141"/>
                      <a:pt x="125787" y="34908"/>
                      <a:pt x="124487" y="36300"/>
                    </a:cubicBezTo>
                    <a:cubicBezTo>
                      <a:pt x="123215" y="34920"/>
                      <a:pt x="121414" y="34140"/>
                      <a:pt x="119541" y="34140"/>
                    </a:cubicBezTo>
                    <a:cubicBezTo>
                      <a:pt x="119057" y="34140"/>
                      <a:pt x="118564" y="34194"/>
                      <a:pt x="118098" y="34293"/>
                    </a:cubicBezTo>
                    <a:cubicBezTo>
                      <a:pt x="118130" y="30138"/>
                      <a:pt x="121303" y="28060"/>
                      <a:pt x="124479" y="28060"/>
                    </a:cubicBezTo>
                    <a:close/>
                    <a:moveTo>
                      <a:pt x="100961" y="28160"/>
                    </a:moveTo>
                    <a:cubicBezTo>
                      <a:pt x="104135" y="28160"/>
                      <a:pt x="107310" y="30239"/>
                      <a:pt x="107355" y="34400"/>
                    </a:cubicBezTo>
                    <a:cubicBezTo>
                      <a:pt x="106875" y="34295"/>
                      <a:pt x="106390" y="34244"/>
                      <a:pt x="105910" y="34244"/>
                    </a:cubicBezTo>
                    <a:cubicBezTo>
                      <a:pt x="104056" y="34244"/>
                      <a:pt x="102256" y="35007"/>
                      <a:pt x="100961" y="36393"/>
                    </a:cubicBezTo>
                    <a:lnTo>
                      <a:pt x="100961" y="36393"/>
                    </a:lnTo>
                    <a:cubicBezTo>
                      <a:pt x="99680" y="35026"/>
                      <a:pt x="97881" y="34239"/>
                      <a:pt x="96011" y="34239"/>
                    </a:cubicBezTo>
                    <a:cubicBezTo>
                      <a:pt x="95527" y="34239"/>
                      <a:pt x="95043" y="34293"/>
                      <a:pt x="94568" y="34400"/>
                    </a:cubicBezTo>
                    <a:cubicBezTo>
                      <a:pt x="94608" y="30241"/>
                      <a:pt x="97784" y="28160"/>
                      <a:pt x="100961" y="28160"/>
                    </a:cubicBezTo>
                    <a:close/>
                    <a:moveTo>
                      <a:pt x="77631" y="28164"/>
                    </a:moveTo>
                    <a:cubicBezTo>
                      <a:pt x="80804" y="28164"/>
                      <a:pt x="83979" y="30241"/>
                      <a:pt x="84022" y="34396"/>
                    </a:cubicBezTo>
                    <a:lnTo>
                      <a:pt x="84022" y="34396"/>
                    </a:lnTo>
                    <a:cubicBezTo>
                      <a:pt x="83552" y="34297"/>
                      <a:pt x="83079" y="34248"/>
                      <a:pt x="82611" y="34248"/>
                    </a:cubicBezTo>
                    <a:cubicBezTo>
                      <a:pt x="80750" y="34248"/>
                      <a:pt x="78950" y="35013"/>
                      <a:pt x="77651" y="36398"/>
                    </a:cubicBezTo>
                    <a:cubicBezTo>
                      <a:pt x="76369" y="35028"/>
                      <a:pt x="74577" y="34239"/>
                      <a:pt x="72704" y="34239"/>
                    </a:cubicBezTo>
                    <a:cubicBezTo>
                      <a:pt x="72212" y="34248"/>
                      <a:pt x="71728" y="34293"/>
                      <a:pt x="71253" y="34400"/>
                    </a:cubicBezTo>
                    <a:cubicBezTo>
                      <a:pt x="71284" y="30243"/>
                      <a:pt x="74456" y="28164"/>
                      <a:pt x="77631" y="28164"/>
                    </a:cubicBezTo>
                    <a:close/>
                    <a:moveTo>
                      <a:pt x="53994" y="28259"/>
                    </a:moveTo>
                    <a:cubicBezTo>
                      <a:pt x="57168" y="28259"/>
                      <a:pt x="60343" y="30337"/>
                      <a:pt x="60384" y="34497"/>
                    </a:cubicBezTo>
                    <a:lnTo>
                      <a:pt x="60384" y="34497"/>
                    </a:lnTo>
                    <a:cubicBezTo>
                      <a:pt x="59906" y="34393"/>
                      <a:pt x="59425" y="34343"/>
                      <a:pt x="58949" y="34343"/>
                    </a:cubicBezTo>
                    <a:cubicBezTo>
                      <a:pt x="57093" y="34343"/>
                      <a:pt x="55300" y="35109"/>
                      <a:pt x="54004" y="36497"/>
                    </a:cubicBezTo>
                    <a:cubicBezTo>
                      <a:pt x="52723" y="35126"/>
                      <a:pt x="50931" y="34338"/>
                      <a:pt x="49049" y="34338"/>
                    </a:cubicBezTo>
                    <a:cubicBezTo>
                      <a:pt x="48565" y="34338"/>
                      <a:pt x="48081" y="34391"/>
                      <a:pt x="47606" y="34499"/>
                    </a:cubicBezTo>
                    <a:cubicBezTo>
                      <a:pt x="47642" y="30340"/>
                      <a:pt x="50818" y="28259"/>
                      <a:pt x="53994" y="28259"/>
                    </a:cubicBezTo>
                    <a:close/>
                    <a:moveTo>
                      <a:pt x="7145" y="28361"/>
                    </a:moveTo>
                    <a:cubicBezTo>
                      <a:pt x="10322" y="28361"/>
                      <a:pt x="13498" y="30440"/>
                      <a:pt x="13538" y="34597"/>
                    </a:cubicBezTo>
                    <a:cubicBezTo>
                      <a:pt x="13065" y="34495"/>
                      <a:pt x="12588" y="34446"/>
                      <a:pt x="12114" y="34446"/>
                    </a:cubicBezTo>
                    <a:cubicBezTo>
                      <a:pt x="10255" y="34446"/>
                      <a:pt x="8451" y="35212"/>
                      <a:pt x="7159" y="36605"/>
                    </a:cubicBezTo>
                    <a:cubicBezTo>
                      <a:pt x="5877" y="35225"/>
                      <a:pt x="4076" y="34445"/>
                      <a:pt x="2194" y="34445"/>
                    </a:cubicBezTo>
                    <a:cubicBezTo>
                      <a:pt x="1711" y="34445"/>
                      <a:pt x="1227" y="34490"/>
                      <a:pt x="752" y="34597"/>
                    </a:cubicBezTo>
                    <a:cubicBezTo>
                      <a:pt x="792" y="30440"/>
                      <a:pt x="3969" y="28361"/>
                      <a:pt x="7145" y="28361"/>
                    </a:cubicBezTo>
                    <a:close/>
                    <a:moveTo>
                      <a:pt x="30465" y="28367"/>
                    </a:moveTo>
                    <a:cubicBezTo>
                      <a:pt x="33637" y="28367"/>
                      <a:pt x="36811" y="30444"/>
                      <a:pt x="36854" y="34602"/>
                    </a:cubicBezTo>
                    <a:lnTo>
                      <a:pt x="36854" y="34602"/>
                    </a:lnTo>
                    <a:cubicBezTo>
                      <a:pt x="36379" y="34500"/>
                      <a:pt x="35901" y="34450"/>
                      <a:pt x="35426" y="34450"/>
                    </a:cubicBezTo>
                    <a:cubicBezTo>
                      <a:pt x="33569" y="34450"/>
                      <a:pt x="31771" y="35216"/>
                      <a:pt x="30483" y="36605"/>
                    </a:cubicBezTo>
                    <a:cubicBezTo>
                      <a:pt x="29201" y="35234"/>
                      <a:pt x="27409" y="34445"/>
                      <a:pt x="25528" y="34445"/>
                    </a:cubicBezTo>
                    <a:cubicBezTo>
                      <a:pt x="25044" y="34445"/>
                      <a:pt x="24560" y="34499"/>
                      <a:pt x="24085" y="34606"/>
                    </a:cubicBezTo>
                    <a:cubicBezTo>
                      <a:pt x="24116" y="30448"/>
                      <a:pt x="27290" y="28367"/>
                      <a:pt x="30465" y="28367"/>
                    </a:cubicBezTo>
                    <a:close/>
                    <a:moveTo>
                      <a:pt x="119332" y="34516"/>
                    </a:moveTo>
                    <a:cubicBezTo>
                      <a:pt x="121268" y="34516"/>
                      <a:pt x="123142" y="35318"/>
                      <a:pt x="124487" y="36766"/>
                    </a:cubicBezTo>
                    <a:lnTo>
                      <a:pt x="124487" y="36766"/>
                    </a:lnTo>
                    <a:cubicBezTo>
                      <a:pt x="124484" y="36766"/>
                      <a:pt x="124481" y="36766"/>
                      <a:pt x="124478" y="36766"/>
                    </a:cubicBezTo>
                    <a:cubicBezTo>
                      <a:pt x="124459" y="36766"/>
                      <a:pt x="124439" y="36766"/>
                      <a:pt x="124419" y="36766"/>
                    </a:cubicBezTo>
                    <a:cubicBezTo>
                      <a:pt x="122559" y="36766"/>
                      <a:pt x="120791" y="37604"/>
                      <a:pt x="119550" y="38907"/>
                    </a:cubicBezTo>
                    <a:cubicBezTo>
                      <a:pt x="119631" y="37312"/>
                      <a:pt x="119048" y="35816"/>
                      <a:pt x="118054" y="34633"/>
                    </a:cubicBezTo>
                    <a:cubicBezTo>
                      <a:pt x="118479" y="34554"/>
                      <a:pt x="118907" y="34516"/>
                      <a:pt x="119332" y="34516"/>
                    </a:cubicBezTo>
                    <a:close/>
                    <a:moveTo>
                      <a:pt x="129633" y="34516"/>
                    </a:moveTo>
                    <a:cubicBezTo>
                      <a:pt x="130058" y="34516"/>
                      <a:pt x="130486" y="34554"/>
                      <a:pt x="130912" y="34633"/>
                    </a:cubicBezTo>
                    <a:cubicBezTo>
                      <a:pt x="129908" y="35816"/>
                      <a:pt x="129326" y="37321"/>
                      <a:pt x="129415" y="38907"/>
                    </a:cubicBezTo>
                    <a:cubicBezTo>
                      <a:pt x="128174" y="37604"/>
                      <a:pt x="126406" y="36766"/>
                      <a:pt x="124537" y="36766"/>
                    </a:cubicBezTo>
                    <a:cubicBezTo>
                      <a:pt x="124521" y="36766"/>
                      <a:pt x="124504" y="36766"/>
                      <a:pt x="124487" y="36766"/>
                    </a:cubicBezTo>
                    <a:lnTo>
                      <a:pt x="124487" y="36766"/>
                    </a:lnTo>
                    <a:cubicBezTo>
                      <a:pt x="125825" y="35318"/>
                      <a:pt x="127698" y="34516"/>
                      <a:pt x="129633" y="34516"/>
                    </a:cubicBezTo>
                    <a:close/>
                    <a:moveTo>
                      <a:pt x="60697" y="38943"/>
                    </a:moveTo>
                    <a:cubicBezTo>
                      <a:pt x="60700" y="38943"/>
                      <a:pt x="60703" y="38943"/>
                      <a:pt x="60707" y="38943"/>
                    </a:cubicBezTo>
                    <a:lnTo>
                      <a:pt x="60707" y="38943"/>
                    </a:lnTo>
                    <a:cubicBezTo>
                      <a:pt x="60709" y="38943"/>
                      <a:pt x="60712" y="38943"/>
                      <a:pt x="60715" y="38943"/>
                    </a:cubicBezTo>
                    <a:close/>
                    <a:moveTo>
                      <a:pt x="82776" y="34621"/>
                    </a:moveTo>
                    <a:cubicBezTo>
                      <a:pt x="83205" y="34621"/>
                      <a:pt x="83636" y="34660"/>
                      <a:pt x="84066" y="34741"/>
                    </a:cubicBezTo>
                    <a:cubicBezTo>
                      <a:pt x="83556" y="35341"/>
                      <a:pt x="83152" y="36031"/>
                      <a:pt x="82893" y="36775"/>
                    </a:cubicBezTo>
                    <a:lnTo>
                      <a:pt x="82875" y="36775"/>
                    </a:lnTo>
                    <a:cubicBezTo>
                      <a:pt x="82642" y="37474"/>
                      <a:pt x="82534" y="38208"/>
                      <a:pt x="82579" y="38952"/>
                    </a:cubicBezTo>
                    <a:cubicBezTo>
                      <a:pt x="81333" y="37644"/>
                      <a:pt x="79568" y="36811"/>
                      <a:pt x="77695" y="36811"/>
                    </a:cubicBezTo>
                    <a:cubicBezTo>
                      <a:pt x="79034" y="35399"/>
                      <a:pt x="80873" y="34621"/>
                      <a:pt x="82776" y="34621"/>
                    </a:cubicBezTo>
                    <a:close/>
                    <a:moveTo>
                      <a:pt x="95815" y="34621"/>
                    </a:moveTo>
                    <a:cubicBezTo>
                      <a:pt x="97719" y="34621"/>
                      <a:pt x="99565" y="35399"/>
                      <a:pt x="100903" y="36811"/>
                    </a:cubicBezTo>
                    <a:cubicBezTo>
                      <a:pt x="99030" y="36811"/>
                      <a:pt x="97265" y="37644"/>
                      <a:pt x="96020" y="38952"/>
                    </a:cubicBezTo>
                    <a:cubicBezTo>
                      <a:pt x="96056" y="38208"/>
                      <a:pt x="95948" y="37474"/>
                      <a:pt x="95706" y="36775"/>
                    </a:cubicBezTo>
                    <a:lnTo>
                      <a:pt x="95688" y="36775"/>
                    </a:lnTo>
                    <a:cubicBezTo>
                      <a:pt x="95428" y="36031"/>
                      <a:pt x="95034" y="35341"/>
                      <a:pt x="94523" y="34741"/>
                    </a:cubicBezTo>
                    <a:cubicBezTo>
                      <a:pt x="94953" y="34660"/>
                      <a:pt x="95385" y="34621"/>
                      <a:pt x="95815" y="34621"/>
                    </a:cubicBezTo>
                    <a:close/>
                    <a:moveTo>
                      <a:pt x="48844" y="34725"/>
                    </a:moveTo>
                    <a:cubicBezTo>
                      <a:pt x="50778" y="34725"/>
                      <a:pt x="52655" y="35522"/>
                      <a:pt x="53995" y="36972"/>
                    </a:cubicBezTo>
                    <a:lnTo>
                      <a:pt x="53995" y="36972"/>
                    </a:lnTo>
                    <a:cubicBezTo>
                      <a:pt x="53988" y="36972"/>
                      <a:pt x="53981" y="36972"/>
                      <a:pt x="53974" y="36972"/>
                    </a:cubicBezTo>
                    <a:cubicBezTo>
                      <a:pt x="52094" y="36972"/>
                      <a:pt x="50315" y="37803"/>
                      <a:pt x="49067" y="39113"/>
                    </a:cubicBezTo>
                    <a:cubicBezTo>
                      <a:pt x="49147" y="37527"/>
                      <a:pt x="48565" y="36022"/>
                      <a:pt x="47579" y="34839"/>
                    </a:cubicBezTo>
                    <a:cubicBezTo>
                      <a:pt x="48000" y="34763"/>
                      <a:pt x="48423" y="34725"/>
                      <a:pt x="48844" y="34725"/>
                    </a:cubicBezTo>
                    <a:close/>
                    <a:moveTo>
                      <a:pt x="59150" y="34722"/>
                    </a:moveTo>
                    <a:cubicBezTo>
                      <a:pt x="59575" y="34722"/>
                      <a:pt x="60003" y="34760"/>
                      <a:pt x="60429" y="34839"/>
                    </a:cubicBezTo>
                    <a:cubicBezTo>
                      <a:pt x="59434" y="36022"/>
                      <a:pt x="58852" y="37527"/>
                      <a:pt x="58941" y="39113"/>
                    </a:cubicBezTo>
                    <a:cubicBezTo>
                      <a:pt x="57691" y="37810"/>
                      <a:pt x="55923" y="36972"/>
                      <a:pt x="54063" y="36972"/>
                    </a:cubicBezTo>
                    <a:cubicBezTo>
                      <a:pt x="54043" y="36972"/>
                      <a:pt x="54024" y="36972"/>
                      <a:pt x="54004" y="36972"/>
                    </a:cubicBezTo>
                    <a:cubicBezTo>
                      <a:pt x="55341" y="35524"/>
                      <a:pt x="57215" y="34722"/>
                      <a:pt x="59150" y="34722"/>
                    </a:cubicBezTo>
                    <a:close/>
                    <a:moveTo>
                      <a:pt x="25322" y="34827"/>
                    </a:moveTo>
                    <a:cubicBezTo>
                      <a:pt x="27227" y="34827"/>
                      <a:pt x="29071" y="35605"/>
                      <a:pt x="30402" y="37017"/>
                    </a:cubicBezTo>
                    <a:cubicBezTo>
                      <a:pt x="28538" y="37017"/>
                      <a:pt x="26764" y="37850"/>
                      <a:pt x="25519" y="39149"/>
                    </a:cubicBezTo>
                    <a:cubicBezTo>
                      <a:pt x="25563" y="38415"/>
                      <a:pt x="25456" y="37671"/>
                      <a:pt x="25223" y="36972"/>
                    </a:cubicBezTo>
                    <a:lnTo>
                      <a:pt x="25196" y="36972"/>
                    </a:lnTo>
                    <a:cubicBezTo>
                      <a:pt x="24936" y="36228"/>
                      <a:pt x="24542" y="35547"/>
                      <a:pt x="24031" y="34947"/>
                    </a:cubicBezTo>
                    <a:cubicBezTo>
                      <a:pt x="24461" y="34866"/>
                      <a:pt x="24893" y="34827"/>
                      <a:pt x="25322" y="34827"/>
                    </a:cubicBezTo>
                    <a:close/>
                    <a:moveTo>
                      <a:pt x="12283" y="34827"/>
                    </a:moveTo>
                    <a:cubicBezTo>
                      <a:pt x="12712" y="34827"/>
                      <a:pt x="13144" y="34866"/>
                      <a:pt x="13574" y="34947"/>
                    </a:cubicBezTo>
                    <a:cubicBezTo>
                      <a:pt x="13063" y="35547"/>
                      <a:pt x="12669" y="36228"/>
                      <a:pt x="12400" y="36972"/>
                    </a:cubicBezTo>
                    <a:lnTo>
                      <a:pt x="12382" y="36972"/>
                    </a:lnTo>
                    <a:cubicBezTo>
                      <a:pt x="12141" y="37671"/>
                      <a:pt x="12042" y="38415"/>
                      <a:pt x="12087" y="39149"/>
                    </a:cubicBezTo>
                    <a:lnTo>
                      <a:pt x="12078" y="39158"/>
                    </a:lnTo>
                    <a:cubicBezTo>
                      <a:pt x="10832" y="37850"/>
                      <a:pt x="9067" y="37017"/>
                      <a:pt x="7203" y="37017"/>
                    </a:cubicBezTo>
                    <a:cubicBezTo>
                      <a:pt x="8534" y="35605"/>
                      <a:pt x="10378" y="34827"/>
                      <a:pt x="12283" y="34827"/>
                    </a:cubicBezTo>
                    <a:close/>
                    <a:moveTo>
                      <a:pt x="106092" y="34618"/>
                    </a:moveTo>
                    <a:cubicBezTo>
                      <a:pt x="106556" y="34618"/>
                      <a:pt x="107024" y="34664"/>
                      <a:pt x="107489" y="34759"/>
                    </a:cubicBezTo>
                    <a:cubicBezTo>
                      <a:pt x="106497" y="35993"/>
                      <a:pt x="105950" y="37566"/>
                      <a:pt x="106126" y="39211"/>
                    </a:cubicBezTo>
                    <a:lnTo>
                      <a:pt x="106126" y="39211"/>
                    </a:lnTo>
                    <a:cubicBezTo>
                      <a:pt x="104872" y="37760"/>
                      <a:pt x="102999" y="36811"/>
                      <a:pt x="101011" y="36811"/>
                    </a:cubicBezTo>
                    <a:cubicBezTo>
                      <a:pt x="102344" y="35398"/>
                      <a:pt x="104187" y="34618"/>
                      <a:pt x="106092" y="34618"/>
                    </a:cubicBezTo>
                    <a:close/>
                    <a:moveTo>
                      <a:pt x="70812" y="30100"/>
                    </a:moveTo>
                    <a:cubicBezTo>
                      <a:pt x="71307" y="30100"/>
                      <a:pt x="71806" y="30153"/>
                      <a:pt x="72301" y="30261"/>
                    </a:cubicBezTo>
                    <a:cubicBezTo>
                      <a:pt x="71289" y="31524"/>
                      <a:pt x="70742" y="33119"/>
                      <a:pt x="70939" y="34786"/>
                    </a:cubicBezTo>
                    <a:lnTo>
                      <a:pt x="70957" y="34786"/>
                    </a:lnTo>
                    <a:cubicBezTo>
                      <a:pt x="71464" y="34672"/>
                      <a:pt x="71976" y="34617"/>
                      <a:pt x="72484" y="34617"/>
                    </a:cubicBezTo>
                    <a:cubicBezTo>
                      <a:pt x="74391" y="34617"/>
                      <a:pt x="76244" y="35395"/>
                      <a:pt x="77588" y="36811"/>
                    </a:cubicBezTo>
                    <a:cubicBezTo>
                      <a:pt x="75545" y="36811"/>
                      <a:pt x="73618" y="37823"/>
                      <a:pt x="72364" y="39338"/>
                    </a:cubicBezTo>
                    <a:cubicBezTo>
                      <a:pt x="72712" y="35639"/>
                      <a:pt x="69416" y="32366"/>
                      <a:pt x="65722" y="32366"/>
                    </a:cubicBezTo>
                    <a:cubicBezTo>
                      <a:pt x="65702" y="32366"/>
                      <a:pt x="65682" y="32366"/>
                      <a:pt x="65662" y="32366"/>
                    </a:cubicBezTo>
                    <a:cubicBezTo>
                      <a:pt x="65642" y="32366"/>
                      <a:pt x="65622" y="32366"/>
                      <a:pt x="65602" y="32366"/>
                    </a:cubicBezTo>
                    <a:cubicBezTo>
                      <a:pt x="63733" y="32366"/>
                      <a:pt x="61974" y="33196"/>
                      <a:pt x="60724" y="34499"/>
                    </a:cubicBezTo>
                    <a:cubicBezTo>
                      <a:pt x="60814" y="32913"/>
                      <a:pt x="60231" y="31407"/>
                      <a:pt x="59237" y="30225"/>
                    </a:cubicBezTo>
                    <a:cubicBezTo>
                      <a:pt x="59663" y="30146"/>
                      <a:pt x="60090" y="30107"/>
                      <a:pt x="60515" y="30107"/>
                    </a:cubicBezTo>
                    <a:cubicBezTo>
                      <a:pt x="62451" y="30107"/>
                      <a:pt x="64326" y="30910"/>
                      <a:pt x="65671" y="32357"/>
                    </a:cubicBezTo>
                    <a:cubicBezTo>
                      <a:pt x="67011" y="30902"/>
                      <a:pt x="68881" y="30100"/>
                      <a:pt x="70812" y="30100"/>
                    </a:cubicBezTo>
                    <a:close/>
                    <a:moveTo>
                      <a:pt x="35613" y="34818"/>
                    </a:moveTo>
                    <a:cubicBezTo>
                      <a:pt x="36073" y="34818"/>
                      <a:pt x="36537" y="34863"/>
                      <a:pt x="36997" y="34956"/>
                    </a:cubicBezTo>
                    <a:cubicBezTo>
                      <a:pt x="36011" y="36201"/>
                      <a:pt x="35456" y="37769"/>
                      <a:pt x="35635" y="39418"/>
                    </a:cubicBezTo>
                    <a:cubicBezTo>
                      <a:pt x="34389" y="37958"/>
                      <a:pt x="32508" y="37017"/>
                      <a:pt x="30519" y="37008"/>
                    </a:cubicBezTo>
                    <a:cubicBezTo>
                      <a:pt x="31861" y="35593"/>
                      <a:pt x="33709" y="34818"/>
                      <a:pt x="35613" y="34818"/>
                    </a:cubicBezTo>
                    <a:close/>
                    <a:moveTo>
                      <a:pt x="112816" y="32662"/>
                    </a:moveTo>
                    <a:cubicBezTo>
                      <a:pt x="115993" y="32662"/>
                      <a:pt x="119169" y="34741"/>
                      <a:pt x="119209" y="38898"/>
                    </a:cubicBezTo>
                    <a:cubicBezTo>
                      <a:pt x="118736" y="38797"/>
                      <a:pt x="118259" y="38747"/>
                      <a:pt x="117785" y="38747"/>
                    </a:cubicBezTo>
                    <a:cubicBezTo>
                      <a:pt x="115926" y="38747"/>
                      <a:pt x="114120" y="39513"/>
                      <a:pt x="112821" y="40906"/>
                    </a:cubicBezTo>
                    <a:cubicBezTo>
                      <a:pt x="111539" y="39526"/>
                      <a:pt x="109747" y="38746"/>
                      <a:pt x="107865" y="38746"/>
                    </a:cubicBezTo>
                    <a:cubicBezTo>
                      <a:pt x="107382" y="38746"/>
                      <a:pt x="106898" y="38800"/>
                      <a:pt x="106423" y="38898"/>
                    </a:cubicBezTo>
                    <a:cubicBezTo>
                      <a:pt x="106463" y="34741"/>
                      <a:pt x="109640" y="32662"/>
                      <a:pt x="112816" y="32662"/>
                    </a:cubicBezTo>
                    <a:close/>
                    <a:moveTo>
                      <a:pt x="136134" y="32665"/>
                    </a:moveTo>
                    <a:cubicBezTo>
                      <a:pt x="139310" y="32665"/>
                      <a:pt x="142484" y="34742"/>
                      <a:pt x="142525" y="38898"/>
                    </a:cubicBezTo>
                    <a:cubicBezTo>
                      <a:pt x="142050" y="38797"/>
                      <a:pt x="141571" y="38747"/>
                      <a:pt x="141097" y="38747"/>
                    </a:cubicBezTo>
                    <a:cubicBezTo>
                      <a:pt x="139236" y="38747"/>
                      <a:pt x="137435" y="39513"/>
                      <a:pt x="136136" y="40906"/>
                    </a:cubicBezTo>
                    <a:cubicBezTo>
                      <a:pt x="134854" y="39526"/>
                      <a:pt x="133062" y="38746"/>
                      <a:pt x="131181" y="38746"/>
                    </a:cubicBezTo>
                    <a:cubicBezTo>
                      <a:pt x="130697" y="38746"/>
                      <a:pt x="130213" y="38800"/>
                      <a:pt x="129738" y="38898"/>
                    </a:cubicBezTo>
                    <a:cubicBezTo>
                      <a:pt x="129778" y="34744"/>
                      <a:pt x="132957" y="32665"/>
                      <a:pt x="136134" y="32665"/>
                    </a:cubicBezTo>
                    <a:close/>
                    <a:moveTo>
                      <a:pt x="89291" y="32767"/>
                    </a:moveTo>
                    <a:cubicBezTo>
                      <a:pt x="91871" y="32767"/>
                      <a:pt x="94452" y="34140"/>
                      <a:pt x="95348" y="36891"/>
                    </a:cubicBezTo>
                    <a:lnTo>
                      <a:pt x="95357" y="36882"/>
                    </a:lnTo>
                    <a:lnTo>
                      <a:pt x="95375" y="36882"/>
                    </a:lnTo>
                    <a:cubicBezTo>
                      <a:pt x="95581" y="37545"/>
                      <a:pt x="95688" y="38244"/>
                      <a:pt x="95688" y="38934"/>
                    </a:cubicBezTo>
                    <a:cubicBezTo>
                      <a:pt x="95215" y="38832"/>
                      <a:pt x="94738" y="38783"/>
                      <a:pt x="94264" y="38783"/>
                    </a:cubicBezTo>
                    <a:cubicBezTo>
                      <a:pt x="92405" y="38783"/>
                      <a:pt x="90601" y="39549"/>
                      <a:pt x="89308" y="40941"/>
                    </a:cubicBezTo>
                    <a:cubicBezTo>
                      <a:pt x="88027" y="39562"/>
                      <a:pt x="86235" y="38782"/>
                      <a:pt x="84353" y="38782"/>
                    </a:cubicBezTo>
                    <a:cubicBezTo>
                      <a:pt x="83869" y="38782"/>
                      <a:pt x="83385" y="38836"/>
                      <a:pt x="82910" y="38934"/>
                    </a:cubicBezTo>
                    <a:cubicBezTo>
                      <a:pt x="82910" y="38244"/>
                      <a:pt x="83018" y="37545"/>
                      <a:pt x="83224" y="36882"/>
                    </a:cubicBezTo>
                    <a:lnTo>
                      <a:pt x="83242" y="36882"/>
                    </a:lnTo>
                    <a:cubicBezTo>
                      <a:pt x="84134" y="34140"/>
                      <a:pt x="86712" y="32767"/>
                      <a:pt x="89291" y="32767"/>
                    </a:cubicBezTo>
                    <a:close/>
                    <a:moveTo>
                      <a:pt x="42335" y="32864"/>
                    </a:moveTo>
                    <a:cubicBezTo>
                      <a:pt x="45506" y="32864"/>
                      <a:pt x="48679" y="34938"/>
                      <a:pt x="48726" y="39092"/>
                    </a:cubicBezTo>
                    <a:lnTo>
                      <a:pt x="48726" y="39092"/>
                    </a:lnTo>
                    <a:cubicBezTo>
                      <a:pt x="48257" y="38992"/>
                      <a:pt x="47785" y="38944"/>
                      <a:pt x="47316" y="38944"/>
                    </a:cubicBezTo>
                    <a:cubicBezTo>
                      <a:pt x="45455" y="38944"/>
                      <a:pt x="43655" y="39710"/>
                      <a:pt x="42355" y="41103"/>
                    </a:cubicBezTo>
                    <a:cubicBezTo>
                      <a:pt x="41074" y="39723"/>
                      <a:pt x="39282" y="38943"/>
                      <a:pt x="37400" y="38943"/>
                    </a:cubicBezTo>
                    <a:cubicBezTo>
                      <a:pt x="36916" y="38943"/>
                      <a:pt x="36432" y="38997"/>
                      <a:pt x="35958" y="39096"/>
                    </a:cubicBezTo>
                    <a:cubicBezTo>
                      <a:pt x="35989" y="34942"/>
                      <a:pt x="39161" y="32864"/>
                      <a:pt x="42335" y="32864"/>
                    </a:cubicBezTo>
                    <a:close/>
                    <a:moveTo>
                      <a:pt x="65669" y="32862"/>
                    </a:moveTo>
                    <a:cubicBezTo>
                      <a:pt x="68844" y="32862"/>
                      <a:pt x="72019" y="34939"/>
                      <a:pt x="72059" y="39096"/>
                    </a:cubicBezTo>
                    <a:cubicBezTo>
                      <a:pt x="71584" y="38994"/>
                      <a:pt x="71106" y="38944"/>
                      <a:pt x="70631" y="38944"/>
                    </a:cubicBezTo>
                    <a:cubicBezTo>
                      <a:pt x="68767" y="38944"/>
                      <a:pt x="66963" y="39710"/>
                      <a:pt x="65671" y="41103"/>
                    </a:cubicBezTo>
                    <a:cubicBezTo>
                      <a:pt x="64391" y="39725"/>
                      <a:pt x="62594" y="38946"/>
                      <a:pt x="60707" y="38943"/>
                    </a:cubicBezTo>
                    <a:lnTo>
                      <a:pt x="60707" y="38943"/>
                    </a:lnTo>
                    <a:cubicBezTo>
                      <a:pt x="60226" y="38944"/>
                      <a:pt x="59745" y="38998"/>
                      <a:pt x="59273" y="39096"/>
                    </a:cubicBezTo>
                    <a:cubicBezTo>
                      <a:pt x="59313" y="34941"/>
                      <a:pt x="62491" y="32862"/>
                      <a:pt x="65669" y="32862"/>
                    </a:cubicBezTo>
                    <a:close/>
                    <a:moveTo>
                      <a:pt x="18802" y="32972"/>
                    </a:moveTo>
                    <a:cubicBezTo>
                      <a:pt x="21383" y="32972"/>
                      <a:pt x="23964" y="34343"/>
                      <a:pt x="24864" y="37088"/>
                    </a:cubicBezTo>
                    <a:lnTo>
                      <a:pt x="24882" y="37088"/>
                    </a:lnTo>
                    <a:cubicBezTo>
                      <a:pt x="25088" y="37760"/>
                      <a:pt x="25187" y="38450"/>
                      <a:pt x="25196" y="39149"/>
                    </a:cubicBezTo>
                    <a:cubicBezTo>
                      <a:pt x="24715" y="39044"/>
                      <a:pt x="24231" y="38993"/>
                      <a:pt x="23751" y="38993"/>
                    </a:cubicBezTo>
                    <a:cubicBezTo>
                      <a:pt x="21894" y="38993"/>
                      <a:pt x="20096" y="39759"/>
                      <a:pt x="18807" y="41148"/>
                    </a:cubicBezTo>
                    <a:cubicBezTo>
                      <a:pt x="17526" y="39777"/>
                      <a:pt x="15734" y="38988"/>
                      <a:pt x="13852" y="38988"/>
                    </a:cubicBezTo>
                    <a:cubicBezTo>
                      <a:pt x="13368" y="38988"/>
                      <a:pt x="12884" y="39042"/>
                      <a:pt x="12409" y="39149"/>
                    </a:cubicBezTo>
                    <a:cubicBezTo>
                      <a:pt x="12409" y="38450"/>
                      <a:pt x="12517" y="37751"/>
                      <a:pt x="12723" y="37088"/>
                    </a:cubicBezTo>
                    <a:lnTo>
                      <a:pt x="12741" y="37088"/>
                    </a:lnTo>
                    <a:cubicBezTo>
                      <a:pt x="13637" y="34345"/>
                      <a:pt x="16220" y="32972"/>
                      <a:pt x="18802" y="32972"/>
                    </a:cubicBezTo>
                    <a:close/>
                    <a:moveTo>
                      <a:pt x="130981" y="39121"/>
                    </a:moveTo>
                    <a:cubicBezTo>
                      <a:pt x="132916" y="39121"/>
                      <a:pt x="134790" y="39924"/>
                      <a:pt x="136127" y="41372"/>
                    </a:cubicBezTo>
                    <a:cubicBezTo>
                      <a:pt x="136107" y="41371"/>
                      <a:pt x="136087" y="41371"/>
                      <a:pt x="136067" y="41371"/>
                    </a:cubicBezTo>
                    <a:cubicBezTo>
                      <a:pt x="134199" y="41371"/>
                      <a:pt x="132440" y="42201"/>
                      <a:pt x="131190" y="43504"/>
                    </a:cubicBezTo>
                    <a:cubicBezTo>
                      <a:pt x="131225" y="42787"/>
                      <a:pt x="131136" y="42070"/>
                      <a:pt x="130912" y="41389"/>
                    </a:cubicBezTo>
                    <a:lnTo>
                      <a:pt x="130903" y="41389"/>
                    </a:lnTo>
                    <a:lnTo>
                      <a:pt x="130894" y="41354"/>
                    </a:lnTo>
                    <a:cubicBezTo>
                      <a:pt x="130894" y="41345"/>
                      <a:pt x="130894" y="41336"/>
                      <a:pt x="130885" y="41336"/>
                    </a:cubicBezTo>
                    <a:cubicBezTo>
                      <a:pt x="130625" y="40565"/>
                      <a:pt x="130222" y="39857"/>
                      <a:pt x="129702" y="39239"/>
                    </a:cubicBezTo>
                    <a:cubicBezTo>
                      <a:pt x="130128" y="39160"/>
                      <a:pt x="130556" y="39121"/>
                      <a:pt x="130981" y="39121"/>
                    </a:cubicBezTo>
                    <a:close/>
                    <a:moveTo>
                      <a:pt x="117967" y="39121"/>
                    </a:moveTo>
                    <a:cubicBezTo>
                      <a:pt x="118392" y="39121"/>
                      <a:pt x="118820" y="39160"/>
                      <a:pt x="119245" y="39239"/>
                    </a:cubicBezTo>
                    <a:cubicBezTo>
                      <a:pt x="118717" y="39857"/>
                      <a:pt x="118313" y="40565"/>
                      <a:pt x="118054" y="41336"/>
                    </a:cubicBezTo>
                    <a:cubicBezTo>
                      <a:pt x="118054" y="41336"/>
                      <a:pt x="118054" y="41345"/>
                      <a:pt x="118054" y="41354"/>
                    </a:cubicBezTo>
                    <a:cubicBezTo>
                      <a:pt x="118045" y="41354"/>
                      <a:pt x="118036" y="41380"/>
                      <a:pt x="118036" y="41389"/>
                    </a:cubicBezTo>
                    <a:cubicBezTo>
                      <a:pt x="117812" y="42070"/>
                      <a:pt x="117713" y="42787"/>
                      <a:pt x="117749" y="43513"/>
                    </a:cubicBezTo>
                    <a:cubicBezTo>
                      <a:pt x="116508" y="42210"/>
                      <a:pt x="114740" y="41371"/>
                      <a:pt x="112880" y="41371"/>
                    </a:cubicBezTo>
                    <a:cubicBezTo>
                      <a:pt x="112860" y="41371"/>
                      <a:pt x="112840" y="41371"/>
                      <a:pt x="112821" y="41372"/>
                    </a:cubicBezTo>
                    <a:cubicBezTo>
                      <a:pt x="114158" y="39924"/>
                      <a:pt x="116031" y="39121"/>
                      <a:pt x="117967" y="39121"/>
                    </a:cubicBezTo>
                    <a:close/>
                    <a:moveTo>
                      <a:pt x="94420" y="39162"/>
                    </a:moveTo>
                    <a:cubicBezTo>
                      <a:pt x="94850" y="39162"/>
                      <a:pt x="95283" y="39202"/>
                      <a:pt x="95715" y="39284"/>
                    </a:cubicBezTo>
                    <a:cubicBezTo>
                      <a:pt x="94720" y="40467"/>
                      <a:pt x="94138" y="41963"/>
                      <a:pt x="94228" y="43558"/>
                    </a:cubicBezTo>
                    <a:cubicBezTo>
                      <a:pt x="92986" y="42254"/>
                      <a:pt x="91218" y="41416"/>
                      <a:pt x="89350" y="41416"/>
                    </a:cubicBezTo>
                    <a:cubicBezTo>
                      <a:pt x="89330" y="41416"/>
                      <a:pt x="89310" y="41416"/>
                      <a:pt x="89290" y="41416"/>
                    </a:cubicBezTo>
                    <a:cubicBezTo>
                      <a:pt x="89271" y="41416"/>
                      <a:pt x="89251" y="41416"/>
                      <a:pt x="89231" y="41416"/>
                    </a:cubicBezTo>
                    <a:cubicBezTo>
                      <a:pt x="87363" y="41416"/>
                      <a:pt x="85603" y="42254"/>
                      <a:pt x="84353" y="43558"/>
                    </a:cubicBezTo>
                    <a:cubicBezTo>
                      <a:pt x="84443" y="41963"/>
                      <a:pt x="83860" y="40458"/>
                      <a:pt x="82866" y="39284"/>
                    </a:cubicBezTo>
                    <a:cubicBezTo>
                      <a:pt x="83294" y="39204"/>
                      <a:pt x="83725" y="39165"/>
                      <a:pt x="84152" y="39165"/>
                    </a:cubicBezTo>
                    <a:cubicBezTo>
                      <a:pt x="86085" y="39165"/>
                      <a:pt x="87957" y="39962"/>
                      <a:pt x="89299" y="41407"/>
                    </a:cubicBezTo>
                    <a:cubicBezTo>
                      <a:pt x="90633" y="39964"/>
                      <a:pt x="92493" y="39162"/>
                      <a:pt x="94420" y="39162"/>
                    </a:cubicBezTo>
                    <a:close/>
                    <a:moveTo>
                      <a:pt x="47485" y="39327"/>
                    </a:moveTo>
                    <a:cubicBezTo>
                      <a:pt x="47912" y="39327"/>
                      <a:pt x="48343" y="39366"/>
                      <a:pt x="48771" y="39445"/>
                    </a:cubicBezTo>
                    <a:cubicBezTo>
                      <a:pt x="48242" y="40063"/>
                      <a:pt x="47839" y="40771"/>
                      <a:pt x="47579" y="41533"/>
                    </a:cubicBezTo>
                    <a:cubicBezTo>
                      <a:pt x="47579" y="41542"/>
                      <a:pt x="47579" y="41542"/>
                      <a:pt x="47579" y="41551"/>
                    </a:cubicBezTo>
                    <a:lnTo>
                      <a:pt x="47570" y="41596"/>
                    </a:lnTo>
                    <a:lnTo>
                      <a:pt x="47561" y="41587"/>
                    </a:lnTo>
                    <a:cubicBezTo>
                      <a:pt x="47337" y="42277"/>
                      <a:pt x="47239" y="42993"/>
                      <a:pt x="47275" y="43710"/>
                    </a:cubicBezTo>
                    <a:cubicBezTo>
                      <a:pt x="46027" y="42400"/>
                      <a:pt x="44256" y="41569"/>
                      <a:pt x="42377" y="41569"/>
                    </a:cubicBezTo>
                    <a:cubicBezTo>
                      <a:pt x="42366" y="41569"/>
                      <a:pt x="42356" y="41569"/>
                      <a:pt x="42346" y="41569"/>
                    </a:cubicBezTo>
                    <a:cubicBezTo>
                      <a:pt x="43682" y="40123"/>
                      <a:pt x="45552" y="39327"/>
                      <a:pt x="47485" y="39327"/>
                    </a:cubicBezTo>
                    <a:close/>
                    <a:moveTo>
                      <a:pt x="60514" y="39327"/>
                    </a:moveTo>
                    <a:cubicBezTo>
                      <a:pt x="62447" y="39327"/>
                      <a:pt x="64317" y="40123"/>
                      <a:pt x="65653" y="41569"/>
                    </a:cubicBezTo>
                    <a:cubicBezTo>
                      <a:pt x="65633" y="41568"/>
                      <a:pt x="65613" y="41568"/>
                      <a:pt x="65593" y="41568"/>
                    </a:cubicBezTo>
                    <a:cubicBezTo>
                      <a:pt x="63725" y="41568"/>
                      <a:pt x="61966" y="42407"/>
                      <a:pt x="60715" y="43710"/>
                    </a:cubicBezTo>
                    <a:cubicBezTo>
                      <a:pt x="60751" y="42993"/>
                      <a:pt x="60662" y="42277"/>
                      <a:pt x="60438" y="41587"/>
                    </a:cubicBezTo>
                    <a:cubicBezTo>
                      <a:pt x="60438" y="41578"/>
                      <a:pt x="60429" y="41569"/>
                      <a:pt x="60420" y="41560"/>
                    </a:cubicBezTo>
                    <a:cubicBezTo>
                      <a:pt x="60420" y="41551"/>
                      <a:pt x="60420" y="41542"/>
                      <a:pt x="60411" y="41533"/>
                    </a:cubicBezTo>
                    <a:cubicBezTo>
                      <a:pt x="60151" y="40771"/>
                      <a:pt x="59748" y="40054"/>
                      <a:pt x="59228" y="39445"/>
                    </a:cubicBezTo>
                    <a:cubicBezTo>
                      <a:pt x="59656" y="39366"/>
                      <a:pt x="60087" y="39327"/>
                      <a:pt x="60514" y="39327"/>
                    </a:cubicBezTo>
                    <a:close/>
                    <a:moveTo>
                      <a:pt x="13656" y="39363"/>
                    </a:moveTo>
                    <a:cubicBezTo>
                      <a:pt x="15596" y="39363"/>
                      <a:pt x="17470" y="40166"/>
                      <a:pt x="18807" y="41613"/>
                    </a:cubicBezTo>
                    <a:cubicBezTo>
                      <a:pt x="18787" y="41613"/>
                      <a:pt x="18768" y="41613"/>
                      <a:pt x="18748" y="41613"/>
                    </a:cubicBezTo>
                    <a:cubicBezTo>
                      <a:pt x="16879" y="41613"/>
                      <a:pt x="15111" y="42452"/>
                      <a:pt x="13870" y="43755"/>
                    </a:cubicBezTo>
                    <a:cubicBezTo>
                      <a:pt x="13951" y="42169"/>
                      <a:pt x="13368" y="40664"/>
                      <a:pt x="12382" y="39490"/>
                    </a:cubicBezTo>
                    <a:lnTo>
                      <a:pt x="12374" y="39481"/>
                    </a:lnTo>
                    <a:cubicBezTo>
                      <a:pt x="12801" y="39402"/>
                      <a:pt x="13230" y="39363"/>
                      <a:pt x="13656" y="39363"/>
                    </a:cubicBezTo>
                    <a:close/>
                    <a:moveTo>
                      <a:pt x="23953" y="39363"/>
                    </a:moveTo>
                    <a:cubicBezTo>
                      <a:pt x="24378" y="39363"/>
                      <a:pt x="24806" y="39402"/>
                      <a:pt x="25232" y="39481"/>
                    </a:cubicBezTo>
                    <a:cubicBezTo>
                      <a:pt x="24237" y="40664"/>
                      <a:pt x="23655" y="42160"/>
                      <a:pt x="23744" y="43755"/>
                    </a:cubicBezTo>
                    <a:cubicBezTo>
                      <a:pt x="22494" y="42452"/>
                      <a:pt x="20726" y="41613"/>
                      <a:pt x="18866" y="41613"/>
                    </a:cubicBezTo>
                    <a:cubicBezTo>
                      <a:pt x="18846" y="41613"/>
                      <a:pt x="18827" y="41613"/>
                      <a:pt x="18807" y="41613"/>
                    </a:cubicBezTo>
                    <a:cubicBezTo>
                      <a:pt x="20144" y="40166"/>
                      <a:pt x="22018" y="39363"/>
                      <a:pt x="23953" y="39363"/>
                    </a:cubicBezTo>
                    <a:close/>
                    <a:moveTo>
                      <a:pt x="107671" y="39122"/>
                    </a:moveTo>
                    <a:cubicBezTo>
                      <a:pt x="109602" y="39122"/>
                      <a:pt x="111474" y="39919"/>
                      <a:pt x="112821" y="41372"/>
                    </a:cubicBezTo>
                    <a:cubicBezTo>
                      <a:pt x="112802" y="41371"/>
                      <a:pt x="112783" y="41371"/>
                      <a:pt x="112765" y="41371"/>
                    </a:cubicBezTo>
                    <a:cubicBezTo>
                      <a:pt x="110778" y="41371"/>
                      <a:pt x="108902" y="42317"/>
                      <a:pt x="107650" y="43764"/>
                    </a:cubicBezTo>
                    <a:lnTo>
                      <a:pt x="107650" y="43764"/>
                    </a:lnTo>
                    <a:cubicBezTo>
                      <a:pt x="107803" y="42097"/>
                      <a:pt x="107211" y="40511"/>
                      <a:pt x="106172" y="39284"/>
                    </a:cubicBezTo>
                    <a:cubicBezTo>
                      <a:pt x="106670" y="39175"/>
                      <a:pt x="107172" y="39122"/>
                      <a:pt x="107671" y="39122"/>
                    </a:cubicBezTo>
                    <a:close/>
                    <a:moveTo>
                      <a:pt x="37180" y="39320"/>
                    </a:moveTo>
                    <a:cubicBezTo>
                      <a:pt x="39113" y="39320"/>
                      <a:pt x="40988" y="40121"/>
                      <a:pt x="42328" y="41569"/>
                    </a:cubicBezTo>
                    <a:cubicBezTo>
                      <a:pt x="42310" y="41568"/>
                      <a:pt x="42291" y="41568"/>
                      <a:pt x="42273" y="41568"/>
                    </a:cubicBezTo>
                    <a:cubicBezTo>
                      <a:pt x="40286" y="41568"/>
                      <a:pt x="38419" y="42514"/>
                      <a:pt x="37167" y="43961"/>
                    </a:cubicBezTo>
                    <a:cubicBezTo>
                      <a:pt x="37320" y="42294"/>
                      <a:pt x="36728" y="40708"/>
                      <a:pt x="35689" y="39481"/>
                    </a:cubicBezTo>
                    <a:cubicBezTo>
                      <a:pt x="36184" y="39373"/>
                      <a:pt x="36684" y="39320"/>
                      <a:pt x="37180" y="39320"/>
                    </a:cubicBezTo>
                    <a:close/>
                    <a:moveTo>
                      <a:pt x="124483" y="37269"/>
                    </a:moveTo>
                    <a:cubicBezTo>
                      <a:pt x="127057" y="37269"/>
                      <a:pt x="129630" y="38633"/>
                      <a:pt x="130536" y="41363"/>
                    </a:cubicBezTo>
                    <a:cubicBezTo>
                      <a:pt x="130760" y="42053"/>
                      <a:pt x="130867" y="42769"/>
                      <a:pt x="130876" y="43495"/>
                    </a:cubicBezTo>
                    <a:cubicBezTo>
                      <a:pt x="130401" y="43393"/>
                      <a:pt x="129922" y="43343"/>
                      <a:pt x="129447" y="43343"/>
                    </a:cubicBezTo>
                    <a:cubicBezTo>
                      <a:pt x="127584" y="43343"/>
                      <a:pt x="125780" y="44110"/>
                      <a:pt x="124487" y="45502"/>
                    </a:cubicBezTo>
                    <a:cubicBezTo>
                      <a:pt x="123213" y="44130"/>
                      <a:pt x="121434" y="43343"/>
                      <a:pt x="119564" y="43343"/>
                    </a:cubicBezTo>
                    <a:cubicBezTo>
                      <a:pt x="119553" y="43343"/>
                      <a:pt x="119543" y="43343"/>
                      <a:pt x="119532" y="43343"/>
                    </a:cubicBezTo>
                    <a:cubicBezTo>
                      <a:pt x="119048" y="43343"/>
                      <a:pt x="118564" y="43388"/>
                      <a:pt x="118089" y="43495"/>
                    </a:cubicBezTo>
                    <a:cubicBezTo>
                      <a:pt x="118089" y="42769"/>
                      <a:pt x="118206" y="42053"/>
                      <a:pt x="118421" y="41363"/>
                    </a:cubicBezTo>
                    <a:lnTo>
                      <a:pt x="118430" y="41354"/>
                    </a:lnTo>
                    <a:cubicBezTo>
                      <a:pt x="119339" y="38631"/>
                      <a:pt x="121911" y="37269"/>
                      <a:pt x="124483" y="37269"/>
                    </a:cubicBezTo>
                    <a:close/>
                    <a:moveTo>
                      <a:pt x="77631" y="37312"/>
                    </a:moveTo>
                    <a:cubicBezTo>
                      <a:pt x="80804" y="37312"/>
                      <a:pt x="83980" y="39391"/>
                      <a:pt x="84022" y="43547"/>
                    </a:cubicBezTo>
                    <a:lnTo>
                      <a:pt x="84022" y="43547"/>
                    </a:lnTo>
                    <a:cubicBezTo>
                      <a:pt x="83546" y="43443"/>
                      <a:pt x="83066" y="43393"/>
                      <a:pt x="82590" y="43393"/>
                    </a:cubicBezTo>
                    <a:cubicBezTo>
                      <a:pt x="80737" y="43393"/>
                      <a:pt x="78939" y="44159"/>
                      <a:pt x="77651" y="45547"/>
                    </a:cubicBezTo>
                    <a:cubicBezTo>
                      <a:pt x="76369" y="44176"/>
                      <a:pt x="74577" y="43388"/>
                      <a:pt x="72696" y="43388"/>
                    </a:cubicBezTo>
                    <a:cubicBezTo>
                      <a:pt x="72212" y="43388"/>
                      <a:pt x="71728" y="43441"/>
                      <a:pt x="71253" y="43549"/>
                    </a:cubicBezTo>
                    <a:cubicBezTo>
                      <a:pt x="71284" y="39391"/>
                      <a:pt x="74456" y="37312"/>
                      <a:pt x="77631" y="37312"/>
                    </a:cubicBezTo>
                    <a:close/>
                    <a:moveTo>
                      <a:pt x="100946" y="37312"/>
                    </a:moveTo>
                    <a:cubicBezTo>
                      <a:pt x="104119" y="37312"/>
                      <a:pt x="107295" y="39391"/>
                      <a:pt x="107337" y="43547"/>
                    </a:cubicBezTo>
                    <a:lnTo>
                      <a:pt x="107337" y="43547"/>
                    </a:lnTo>
                    <a:cubicBezTo>
                      <a:pt x="106861" y="43443"/>
                      <a:pt x="106381" y="43393"/>
                      <a:pt x="105905" y="43393"/>
                    </a:cubicBezTo>
                    <a:cubicBezTo>
                      <a:pt x="104052" y="43393"/>
                      <a:pt x="102255" y="44159"/>
                      <a:pt x="100966" y="45547"/>
                    </a:cubicBezTo>
                    <a:cubicBezTo>
                      <a:pt x="99685" y="44176"/>
                      <a:pt x="97883" y="43388"/>
                      <a:pt x="96011" y="43388"/>
                    </a:cubicBezTo>
                    <a:cubicBezTo>
                      <a:pt x="95527" y="43388"/>
                      <a:pt x="95043" y="43441"/>
                      <a:pt x="94568" y="43549"/>
                    </a:cubicBezTo>
                    <a:cubicBezTo>
                      <a:pt x="94599" y="39391"/>
                      <a:pt x="97771" y="37312"/>
                      <a:pt x="100946" y="37312"/>
                    </a:cubicBezTo>
                    <a:close/>
                    <a:moveTo>
                      <a:pt x="54012" y="37467"/>
                    </a:moveTo>
                    <a:cubicBezTo>
                      <a:pt x="56585" y="37467"/>
                      <a:pt x="59156" y="38831"/>
                      <a:pt x="60061" y="41560"/>
                    </a:cubicBezTo>
                    <a:cubicBezTo>
                      <a:pt x="60285" y="42250"/>
                      <a:pt x="60393" y="42975"/>
                      <a:pt x="60393" y="43701"/>
                    </a:cubicBezTo>
                    <a:cubicBezTo>
                      <a:pt x="59914" y="43596"/>
                      <a:pt x="59431" y="43545"/>
                      <a:pt x="58952" y="43545"/>
                    </a:cubicBezTo>
                    <a:cubicBezTo>
                      <a:pt x="57099" y="43545"/>
                      <a:pt x="55302" y="44311"/>
                      <a:pt x="54013" y="45699"/>
                    </a:cubicBezTo>
                    <a:cubicBezTo>
                      <a:pt x="52739" y="44336"/>
                      <a:pt x="50960" y="43549"/>
                      <a:pt x="49089" y="43549"/>
                    </a:cubicBezTo>
                    <a:cubicBezTo>
                      <a:pt x="49079" y="43549"/>
                      <a:pt x="49068" y="43549"/>
                      <a:pt x="49058" y="43549"/>
                    </a:cubicBezTo>
                    <a:cubicBezTo>
                      <a:pt x="48574" y="43549"/>
                      <a:pt x="48090" y="43594"/>
                      <a:pt x="47615" y="43701"/>
                    </a:cubicBezTo>
                    <a:cubicBezTo>
                      <a:pt x="47615" y="42975"/>
                      <a:pt x="47723" y="42250"/>
                      <a:pt x="47938" y="41560"/>
                    </a:cubicBezTo>
                    <a:lnTo>
                      <a:pt x="47956" y="41560"/>
                    </a:lnTo>
                    <a:cubicBezTo>
                      <a:pt x="48865" y="38831"/>
                      <a:pt x="51439" y="37467"/>
                      <a:pt x="54012" y="37467"/>
                    </a:cubicBezTo>
                    <a:close/>
                    <a:moveTo>
                      <a:pt x="7148" y="37513"/>
                    </a:moveTo>
                    <a:cubicBezTo>
                      <a:pt x="10323" y="37513"/>
                      <a:pt x="13498" y="39590"/>
                      <a:pt x="13538" y="43746"/>
                    </a:cubicBezTo>
                    <a:cubicBezTo>
                      <a:pt x="13065" y="43644"/>
                      <a:pt x="12588" y="43594"/>
                      <a:pt x="12114" y="43594"/>
                    </a:cubicBezTo>
                    <a:cubicBezTo>
                      <a:pt x="10255" y="43594"/>
                      <a:pt x="8449" y="44361"/>
                      <a:pt x="7150" y="45753"/>
                    </a:cubicBezTo>
                    <a:cubicBezTo>
                      <a:pt x="5868" y="44373"/>
                      <a:pt x="4076" y="43594"/>
                      <a:pt x="2194" y="43594"/>
                    </a:cubicBezTo>
                    <a:cubicBezTo>
                      <a:pt x="1711" y="43594"/>
                      <a:pt x="1227" y="43647"/>
                      <a:pt x="752" y="43746"/>
                    </a:cubicBezTo>
                    <a:cubicBezTo>
                      <a:pt x="792" y="39592"/>
                      <a:pt x="3970" y="37513"/>
                      <a:pt x="7148" y="37513"/>
                    </a:cubicBezTo>
                    <a:close/>
                    <a:moveTo>
                      <a:pt x="30465" y="37513"/>
                    </a:moveTo>
                    <a:cubicBezTo>
                      <a:pt x="33638" y="37513"/>
                      <a:pt x="36811" y="39588"/>
                      <a:pt x="36854" y="43742"/>
                    </a:cubicBezTo>
                    <a:lnTo>
                      <a:pt x="36854" y="43742"/>
                    </a:lnTo>
                    <a:cubicBezTo>
                      <a:pt x="36384" y="43643"/>
                      <a:pt x="35912" y="43594"/>
                      <a:pt x="35443" y="43594"/>
                    </a:cubicBezTo>
                    <a:cubicBezTo>
                      <a:pt x="33580" y="43594"/>
                      <a:pt x="31775" y="44361"/>
                      <a:pt x="30483" y="45753"/>
                    </a:cubicBezTo>
                    <a:cubicBezTo>
                      <a:pt x="29201" y="44373"/>
                      <a:pt x="27409" y="43594"/>
                      <a:pt x="25528" y="43594"/>
                    </a:cubicBezTo>
                    <a:cubicBezTo>
                      <a:pt x="25044" y="43594"/>
                      <a:pt x="24560" y="43647"/>
                      <a:pt x="24085" y="43746"/>
                    </a:cubicBezTo>
                    <a:cubicBezTo>
                      <a:pt x="24116" y="39592"/>
                      <a:pt x="27290" y="37513"/>
                      <a:pt x="30465" y="37513"/>
                    </a:cubicBezTo>
                    <a:close/>
                    <a:moveTo>
                      <a:pt x="129619" y="43736"/>
                    </a:moveTo>
                    <a:cubicBezTo>
                      <a:pt x="130043" y="43736"/>
                      <a:pt x="130469" y="43775"/>
                      <a:pt x="130894" y="43854"/>
                    </a:cubicBezTo>
                    <a:cubicBezTo>
                      <a:pt x="129908" y="45018"/>
                      <a:pt x="129326" y="46524"/>
                      <a:pt x="129415" y="48110"/>
                    </a:cubicBezTo>
                    <a:lnTo>
                      <a:pt x="129406" y="48128"/>
                    </a:lnTo>
                    <a:cubicBezTo>
                      <a:pt x="128165" y="46824"/>
                      <a:pt x="126397" y="45986"/>
                      <a:pt x="124528" y="45986"/>
                    </a:cubicBezTo>
                    <a:cubicBezTo>
                      <a:pt x="124509" y="45986"/>
                      <a:pt x="124489" y="45986"/>
                      <a:pt x="124469" y="45986"/>
                    </a:cubicBezTo>
                    <a:cubicBezTo>
                      <a:pt x="124450" y="45986"/>
                      <a:pt x="124430" y="45986"/>
                      <a:pt x="124410" y="45986"/>
                    </a:cubicBezTo>
                    <a:cubicBezTo>
                      <a:pt x="122541" y="45986"/>
                      <a:pt x="120782" y="46824"/>
                      <a:pt x="119532" y="48128"/>
                    </a:cubicBezTo>
                    <a:cubicBezTo>
                      <a:pt x="119622" y="46533"/>
                      <a:pt x="119039" y="45036"/>
                      <a:pt x="118045" y="43854"/>
                    </a:cubicBezTo>
                    <a:cubicBezTo>
                      <a:pt x="118471" y="43775"/>
                      <a:pt x="118899" y="43736"/>
                      <a:pt x="119324" y="43736"/>
                    </a:cubicBezTo>
                    <a:cubicBezTo>
                      <a:pt x="121259" y="43736"/>
                      <a:pt x="123134" y="44537"/>
                      <a:pt x="124478" y="45977"/>
                    </a:cubicBezTo>
                    <a:cubicBezTo>
                      <a:pt x="125815" y="44537"/>
                      <a:pt x="127688" y="43736"/>
                      <a:pt x="129619" y="43736"/>
                    </a:cubicBezTo>
                    <a:close/>
                    <a:moveTo>
                      <a:pt x="82779" y="43772"/>
                    </a:moveTo>
                    <a:cubicBezTo>
                      <a:pt x="83204" y="43772"/>
                      <a:pt x="83632" y="43810"/>
                      <a:pt x="84057" y="43889"/>
                    </a:cubicBezTo>
                    <a:cubicBezTo>
                      <a:pt x="83063" y="45072"/>
                      <a:pt x="82480" y="46569"/>
                      <a:pt x="82561" y="48164"/>
                    </a:cubicBezTo>
                    <a:cubicBezTo>
                      <a:pt x="81320" y="46860"/>
                      <a:pt x="79552" y="46022"/>
                      <a:pt x="77683" y="46022"/>
                    </a:cubicBezTo>
                    <a:cubicBezTo>
                      <a:pt x="77666" y="46022"/>
                      <a:pt x="77650" y="46022"/>
                      <a:pt x="77633" y="46022"/>
                    </a:cubicBezTo>
                    <a:lnTo>
                      <a:pt x="77633" y="46022"/>
                    </a:lnTo>
                    <a:cubicBezTo>
                      <a:pt x="78970" y="44574"/>
                      <a:pt x="80844" y="43772"/>
                      <a:pt x="82779" y="43772"/>
                    </a:cubicBezTo>
                    <a:close/>
                    <a:moveTo>
                      <a:pt x="59133" y="43923"/>
                    </a:moveTo>
                    <a:cubicBezTo>
                      <a:pt x="59561" y="43923"/>
                      <a:pt x="59991" y="43962"/>
                      <a:pt x="60420" y="44042"/>
                    </a:cubicBezTo>
                    <a:cubicBezTo>
                      <a:pt x="59425" y="45225"/>
                      <a:pt x="58843" y="46721"/>
                      <a:pt x="58932" y="48316"/>
                    </a:cubicBezTo>
                    <a:lnTo>
                      <a:pt x="58923" y="48316"/>
                    </a:lnTo>
                    <a:cubicBezTo>
                      <a:pt x="57682" y="47012"/>
                      <a:pt x="55914" y="46174"/>
                      <a:pt x="54045" y="46174"/>
                    </a:cubicBezTo>
                    <a:cubicBezTo>
                      <a:pt x="54026" y="46174"/>
                      <a:pt x="54006" y="46174"/>
                      <a:pt x="53986" y="46174"/>
                    </a:cubicBezTo>
                    <a:cubicBezTo>
                      <a:pt x="53966" y="46174"/>
                      <a:pt x="53947" y="46174"/>
                      <a:pt x="53927" y="46174"/>
                    </a:cubicBezTo>
                    <a:cubicBezTo>
                      <a:pt x="52067" y="46174"/>
                      <a:pt x="50299" y="47012"/>
                      <a:pt x="49049" y="48316"/>
                    </a:cubicBezTo>
                    <a:cubicBezTo>
                      <a:pt x="49138" y="46721"/>
                      <a:pt x="48556" y="45225"/>
                      <a:pt x="47561" y="44042"/>
                    </a:cubicBezTo>
                    <a:cubicBezTo>
                      <a:pt x="47990" y="43962"/>
                      <a:pt x="48420" y="43923"/>
                      <a:pt x="48848" y="43923"/>
                    </a:cubicBezTo>
                    <a:cubicBezTo>
                      <a:pt x="50781" y="43923"/>
                      <a:pt x="52652" y="44720"/>
                      <a:pt x="53995" y="46165"/>
                    </a:cubicBezTo>
                    <a:cubicBezTo>
                      <a:pt x="55330" y="44720"/>
                      <a:pt x="57201" y="43923"/>
                      <a:pt x="59133" y="43923"/>
                    </a:cubicBezTo>
                    <a:close/>
                    <a:moveTo>
                      <a:pt x="25310" y="43969"/>
                    </a:moveTo>
                    <a:cubicBezTo>
                      <a:pt x="27245" y="43969"/>
                      <a:pt x="29120" y="44772"/>
                      <a:pt x="30465" y="46219"/>
                    </a:cubicBezTo>
                    <a:lnTo>
                      <a:pt x="30465" y="46219"/>
                    </a:lnTo>
                    <a:cubicBezTo>
                      <a:pt x="30462" y="46219"/>
                      <a:pt x="30459" y="46219"/>
                      <a:pt x="30456" y="46219"/>
                    </a:cubicBezTo>
                    <a:cubicBezTo>
                      <a:pt x="30436" y="46219"/>
                      <a:pt x="30416" y="46219"/>
                      <a:pt x="30397" y="46219"/>
                    </a:cubicBezTo>
                    <a:cubicBezTo>
                      <a:pt x="28528" y="46219"/>
                      <a:pt x="26769" y="47057"/>
                      <a:pt x="25519" y="48361"/>
                    </a:cubicBezTo>
                    <a:cubicBezTo>
                      <a:pt x="25608" y="46775"/>
                      <a:pt x="25026" y="45269"/>
                      <a:pt x="24031" y="44087"/>
                    </a:cubicBezTo>
                    <a:cubicBezTo>
                      <a:pt x="24457" y="44008"/>
                      <a:pt x="24885" y="43969"/>
                      <a:pt x="25310" y="43969"/>
                    </a:cubicBezTo>
                    <a:close/>
                    <a:moveTo>
                      <a:pt x="12296" y="43987"/>
                    </a:moveTo>
                    <a:cubicBezTo>
                      <a:pt x="12721" y="43987"/>
                      <a:pt x="13148" y="44025"/>
                      <a:pt x="13574" y="44104"/>
                    </a:cubicBezTo>
                    <a:cubicBezTo>
                      <a:pt x="12580" y="45287"/>
                      <a:pt x="11997" y="46793"/>
                      <a:pt x="12087" y="48379"/>
                    </a:cubicBezTo>
                    <a:cubicBezTo>
                      <a:pt x="10837" y="47075"/>
                      <a:pt x="9069" y="46237"/>
                      <a:pt x="7208" y="46237"/>
                    </a:cubicBezTo>
                    <a:cubicBezTo>
                      <a:pt x="7189" y="46237"/>
                      <a:pt x="7169" y="46237"/>
                      <a:pt x="7150" y="46237"/>
                    </a:cubicBezTo>
                    <a:cubicBezTo>
                      <a:pt x="8487" y="44790"/>
                      <a:pt x="10360" y="43987"/>
                      <a:pt x="12296" y="43987"/>
                    </a:cubicBezTo>
                    <a:close/>
                    <a:moveTo>
                      <a:pt x="106102" y="43761"/>
                    </a:moveTo>
                    <a:cubicBezTo>
                      <a:pt x="106575" y="43761"/>
                      <a:pt x="107052" y="43809"/>
                      <a:pt x="107525" y="43907"/>
                    </a:cubicBezTo>
                    <a:cubicBezTo>
                      <a:pt x="106512" y="45162"/>
                      <a:pt x="105939" y="46757"/>
                      <a:pt x="106127" y="48432"/>
                    </a:cubicBezTo>
                    <a:cubicBezTo>
                      <a:pt x="104866" y="46976"/>
                      <a:pt x="102990" y="46022"/>
                      <a:pt x="101003" y="46022"/>
                    </a:cubicBezTo>
                    <a:cubicBezTo>
                      <a:pt x="100985" y="46022"/>
                      <a:pt x="100966" y="46022"/>
                      <a:pt x="100948" y="46022"/>
                    </a:cubicBezTo>
                    <a:cubicBezTo>
                      <a:pt x="100928" y="46022"/>
                      <a:pt x="100908" y="46022"/>
                      <a:pt x="100889" y="46022"/>
                    </a:cubicBezTo>
                    <a:cubicBezTo>
                      <a:pt x="99020" y="46022"/>
                      <a:pt x="97252" y="46860"/>
                      <a:pt x="96011" y="48164"/>
                    </a:cubicBezTo>
                    <a:cubicBezTo>
                      <a:pt x="96091" y="46569"/>
                      <a:pt x="95509" y="45072"/>
                      <a:pt x="94523" y="43889"/>
                    </a:cubicBezTo>
                    <a:cubicBezTo>
                      <a:pt x="94952" y="43810"/>
                      <a:pt x="95382" y="43771"/>
                      <a:pt x="95809" y="43771"/>
                    </a:cubicBezTo>
                    <a:cubicBezTo>
                      <a:pt x="97740" y="43771"/>
                      <a:pt x="99605" y="44568"/>
                      <a:pt x="100948" y="46013"/>
                    </a:cubicBezTo>
                    <a:cubicBezTo>
                      <a:pt x="102294" y="44566"/>
                      <a:pt x="104168" y="43761"/>
                      <a:pt x="106102" y="43761"/>
                    </a:cubicBezTo>
                    <a:close/>
                    <a:moveTo>
                      <a:pt x="70796" y="39320"/>
                    </a:moveTo>
                    <a:cubicBezTo>
                      <a:pt x="71278" y="39320"/>
                      <a:pt x="71764" y="39370"/>
                      <a:pt x="72248" y="39472"/>
                    </a:cubicBezTo>
                    <a:cubicBezTo>
                      <a:pt x="71271" y="40717"/>
                      <a:pt x="70742" y="42286"/>
                      <a:pt x="70939" y="43934"/>
                    </a:cubicBezTo>
                    <a:cubicBezTo>
                      <a:pt x="71449" y="43820"/>
                      <a:pt x="71962" y="43765"/>
                      <a:pt x="72472" y="43765"/>
                    </a:cubicBezTo>
                    <a:cubicBezTo>
                      <a:pt x="74409" y="43765"/>
                      <a:pt x="76285" y="44568"/>
                      <a:pt x="77633" y="46022"/>
                    </a:cubicBezTo>
                    <a:lnTo>
                      <a:pt x="77633" y="46022"/>
                    </a:lnTo>
                    <a:cubicBezTo>
                      <a:pt x="77630" y="46022"/>
                      <a:pt x="77627" y="46022"/>
                      <a:pt x="77624" y="46022"/>
                    </a:cubicBezTo>
                    <a:cubicBezTo>
                      <a:pt x="77606" y="46022"/>
                      <a:pt x="77588" y="46022"/>
                      <a:pt x="77570" y="46022"/>
                    </a:cubicBezTo>
                    <a:cubicBezTo>
                      <a:pt x="75529" y="46022"/>
                      <a:pt x="73598" y="47030"/>
                      <a:pt x="72346" y="48558"/>
                    </a:cubicBezTo>
                    <a:cubicBezTo>
                      <a:pt x="72703" y="44845"/>
                      <a:pt x="69407" y="41568"/>
                      <a:pt x="65698" y="41568"/>
                    </a:cubicBezTo>
                    <a:cubicBezTo>
                      <a:pt x="65683" y="41568"/>
                      <a:pt x="65668" y="41569"/>
                      <a:pt x="65653" y="41569"/>
                    </a:cubicBezTo>
                    <a:cubicBezTo>
                      <a:pt x="66994" y="40120"/>
                      <a:pt x="68863" y="39320"/>
                      <a:pt x="70796" y="39320"/>
                    </a:cubicBezTo>
                    <a:close/>
                    <a:moveTo>
                      <a:pt x="35611" y="43966"/>
                    </a:moveTo>
                    <a:cubicBezTo>
                      <a:pt x="36087" y="43966"/>
                      <a:pt x="36566" y="44014"/>
                      <a:pt x="37042" y="44113"/>
                    </a:cubicBezTo>
                    <a:cubicBezTo>
                      <a:pt x="36020" y="45359"/>
                      <a:pt x="35456" y="46954"/>
                      <a:pt x="35635" y="48621"/>
                    </a:cubicBezTo>
                    <a:cubicBezTo>
                      <a:pt x="34383" y="47165"/>
                      <a:pt x="32507" y="46219"/>
                      <a:pt x="30512" y="46219"/>
                    </a:cubicBezTo>
                    <a:cubicBezTo>
                      <a:pt x="30496" y="46219"/>
                      <a:pt x="30481" y="46219"/>
                      <a:pt x="30465" y="46219"/>
                    </a:cubicBezTo>
                    <a:lnTo>
                      <a:pt x="30465" y="46219"/>
                    </a:lnTo>
                    <a:cubicBezTo>
                      <a:pt x="31802" y="44766"/>
                      <a:pt x="33677" y="43966"/>
                      <a:pt x="35611" y="43966"/>
                    </a:cubicBezTo>
                    <a:close/>
                    <a:moveTo>
                      <a:pt x="112828" y="41868"/>
                    </a:moveTo>
                    <a:cubicBezTo>
                      <a:pt x="116003" y="41868"/>
                      <a:pt x="119178" y="43944"/>
                      <a:pt x="119218" y="48101"/>
                    </a:cubicBezTo>
                    <a:cubicBezTo>
                      <a:pt x="118743" y="47999"/>
                      <a:pt x="118265" y="47949"/>
                      <a:pt x="117790" y="47949"/>
                    </a:cubicBezTo>
                    <a:cubicBezTo>
                      <a:pt x="115928" y="47949"/>
                      <a:pt x="114124" y="48714"/>
                      <a:pt x="112825" y="50103"/>
                    </a:cubicBezTo>
                    <a:lnTo>
                      <a:pt x="112825" y="50103"/>
                    </a:lnTo>
                    <a:cubicBezTo>
                      <a:pt x="111544" y="48726"/>
                      <a:pt x="109754" y="47949"/>
                      <a:pt x="107883" y="47949"/>
                    </a:cubicBezTo>
                    <a:cubicBezTo>
                      <a:pt x="107391" y="47949"/>
                      <a:pt x="106907" y="48002"/>
                      <a:pt x="106432" y="48101"/>
                    </a:cubicBezTo>
                    <a:cubicBezTo>
                      <a:pt x="106472" y="43947"/>
                      <a:pt x="109650" y="41868"/>
                      <a:pt x="112828" y="41868"/>
                    </a:cubicBezTo>
                    <a:close/>
                    <a:moveTo>
                      <a:pt x="136139" y="41870"/>
                    </a:moveTo>
                    <a:cubicBezTo>
                      <a:pt x="139313" y="41870"/>
                      <a:pt x="142484" y="43947"/>
                      <a:pt x="142525" y="48101"/>
                    </a:cubicBezTo>
                    <a:lnTo>
                      <a:pt x="142525" y="48119"/>
                    </a:lnTo>
                    <a:cubicBezTo>
                      <a:pt x="142050" y="48017"/>
                      <a:pt x="141571" y="47967"/>
                      <a:pt x="141097" y="47967"/>
                    </a:cubicBezTo>
                    <a:cubicBezTo>
                      <a:pt x="139236" y="47967"/>
                      <a:pt x="137435" y="48734"/>
                      <a:pt x="136136" y="50126"/>
                    </a:cubicBezTo>
                    <a:cubicBezTo>
                      <a:pt x="134854" y="48746"/>
                      <a:pt x="133062" y="47966"/>
                      <a:pt x="131181" y="47966"/>
                    </a:cubicBezTo>
                    <a:cubicBezTo>
                      <a:pt x="130697" y="47966"/>
                      <a:pt x="130213" y="48020"/>
                      <a:pt x="129738" y="48119"/>
                    </a:cubicBezTo>
                    <a:cubicBezTo>
                      <a:pt x="129778" y="43953"/>
                      <a:pt x="132960" y="41870"/>
                      <a:pt x="136139" y="41870"/>
                    </a:cubicBezTo>
                    <a:close/>
                    <a:moveTo>
                      <a:pt x="89297" y="41915"/>
                    </a:moveTo>
                    <a:cubicBezTo>
                      <a:pt x="92473" y="41915"/>
                      <a:pt x="95648" y="43994"/>
                      <a:pt x="95688" y="48155"/>
                    </a:cubicBezTo>
                    <a:cubicBezTo>
                      <a:pt x="95208" y="48050"/>
                      <a:pt x="94724" y="47999"/>
                      <a:pt x="94244" y="47999"/>
                    </a:cubicBezTo>
                    <a:cubicBezTo>
                      <a:pt x="92390" y="47999"/>
                      <a:pt x="90594" y="48763"/>
                      <a:pt x="89299" y="50152"/>
                    </a:cubicBezTo>
                    <a:lnTo>
                      <a:pt x="89299" y="50152"/>
                    </a:lnTo>
                    <a:cubicBezTo>
                      <a:pt x="88018" y="48782"/>
                      <a:pt x="86226" y="47993"/>
                      <a:pt x="84344" y="47993"/>
                    </a:cubicBezTo>
                    <a:cubicBezTo>
                      <a:pt x="83860" y="47993"/>
                      <a:pt x="83376" y="48047"/>
                      <a:pt x="82902" y="48155"/>
                    </a:cubicBezTo>
                    <a:cubicBezTo>
                      <a:pt x="82942" y="43996"/>
                      <a:pt x="86120" y="41915"/>
                      <a:pt x="89297" y="41915"/>
                    </a:cubicBezTo>
                    <a:close/>
                    <a:moveTo>
                      <a:pt x="42333" y="42069"/>
                    </a:moveTo>
                    <a:cubicBezTo>
                      <a:pt x="45505" y="42069"/>
                      <a:pt x="48680" y="44145"/>
                      <a:pt x="48726" y="48296"/>
                    </a:cubicBezTo>
                    <a:lnTo>
                      <a:pt x="48726" y="48296"/>
                    </a:lnTo>
                    <a:cubicBezTo>
                      <a:pt x="48256" y="48195"/>
                      <a:pt x="47782" y="48146"/>
                      <a:pt x="47311" y="48146"/>
                    </a:cubicBezTo>
                    <a:cubicBezTo>
                      <a:pt x="45452" y="48146"/>
                      <a:pt x="43648" y="48913"/>
                      <a:pt x="42355" y="50305"/>
                    </a:cubicBezTo>
                    <a:cubicBezTo>
                      <a:pt x="41074" y="48925"/>
                      <a:pt x="39282" y="48146"/>
                      <a:pt x="37400" y="48146"/>
                    </a:cubicBezTo>
                    <a:cubicBezTo>
                      <a:pt x="36916" y="48146"/>
                      <a:pt x="36432" y="48199"/>
                      <a:pt x="35958" y="48298"/>
                    </a:cubicBezTo>
                    <a:cubicBezTo>
                      <a:pt x="35989" y="44146"/>
                      <a:pt x="39159" y="42069"/>
                      <a:pt x="42333" y="42069"/>
                    </a:cubicBezTo>
                    <a:close/>
                    <a:moveTo>
                      <a:pt x="65648" y="42069"/>
                    </a:moveTo>
                    <a:cubicBezTo>
                      <a:pt x="68820" y="42069"/>
                      <a:pt x="71995" y="44144"/>
                      <a:pt x="72041" y="48294"/>
                    </a:cubicBezTo>
                    <a:lnTo>
                      <a:pt x="72041" y="48294"/>
                    </a:lnTo>
                    <a:cubicBezTo>
                      <a:pt x="71572" y="48195"/>
                      <a:pt x="71100" y="48146"/>
                      <a:pt x="70631" y="48146"/>
                    </a:cubicBezTo>
                    <a:cubicBezTo>
                      <a:pt x="68767" y="48146"/>
                      <a:pt x="66963" y="48913"/>
                      <a:pt x="65671" y="50305"/>
                    </a:cubicBezTo>
                    <a:cubicBezTo>
                      <a:pt x="64389" y="48925"/>
                      <a:pt x="62597" y="48146"/>
                      <a:pt x="60715" y="48146"/>
                    </a:cubicBezTo>
                    <a:cubicBezTo>
                      <a:pt x="60231" y="48146"/>
                      <a:pt x="59748" y="48199"/>
                      <a:pt x="59273" y="48298"/>
                    </a:cubicBezTo>
                    <a:cubicBezTo>
                      <a:pt x="59304" y="44146"/>
                      <a:pt x="62474" y="42069"/>
                      <a:pt x="65648" y="42069"/>
                    </a:cubicBezTo>
                    <a:close/>
                    <a:moveTo>
                      <a:pt x="18806" y="42115"/>
                    </a:moveTo>
                    <a:cubicBezTo>
                      <a:pt x="21981" y="42115"/>
                      <a:pt x="25156" y="44194"/>
                      <a:pt x="25196" y="48352"/>
                    </a:cubicBezTo>
                    <a:cubicBezTo>
                      <a:pt x="24718" y="48247"/>
                      <a:pt x="24235" y="48196"/>
                      <a:pt x="23756" y="48196"/>
                    </a:cubicBezTo>
                    <a:cubicBezTo>
                      <a:pt x="21903" y="48196"/>
                      <a:pt x="20103" y="48963"/>
                      <a:pt x="18807" y="50359"/>
                    </a:cubicBezTo>
                    <a:cubicBezTo>
                      <a:pt x="17526" y="48979"/>
                      <a:pt x="15734" y="48199"/>
                      <a:pt x="13852" y="48199"/>
                    </a:cubicBezTo>
                    <a:cubicBezTo>
                      <a:pt x="13368" y="48199"/>
                      <a:pt x="12884" y="48244"/>
                      <a:pt x="12409" y="48352"/>
                    </a:cubicBezTo>
                    <a:cubicBezTo>
                      <a:pt x="12454" y="44194"/>
                      <a:pt x="15631" y="42115"/>
                      <a:pt x="18806" y="42115"/>
                    </a:cubicBezTo>
                    <a:close/>
                    <a:moveTo>
                      <a:pt x="117952" y="48332"/>
                    </a:moveTo>
                    <a:cubicBezTo>
                      <a:pt x="118378" y="48332"/>
                      <a:pt x="118808" y="48371"/>
                      <a:pt x="119236" y="48450"/>
                    </a:cubicBezTo>
                    <a:cubicBezTo>
                      <a:pt x="118251" y="49624"/>
                      <a:pt x="117668" y="51130"/>
                      <a:pt x="117758" y="52724"/>
                    </a:cubicBezTo>
                    <a:lnTo>
                      <a:pt x="117749" y="52724"/>
                    </a:lnTo>
                    <a:cubicBezTo>
                      <a:pt x="116508" y="51412"/>
                      <a:pt x="114740" y="50583"/>
                      <a:pt x="112871" y="50583"/>
                    </a:cubicBezTo>
                    <a:cubicBezTo>
                      <a:pt x="112855" y="50583"/>
                      <a:pt x="112838" y="50583"/>
                      <a:pt x="112821" y="50583"/>
                    </a:cubicBezTo>
                    <a:lnTo>
                      <a:pt x="112821" y="50583"/>
                    </a:lnTo>
                    <a:cubicBezTo>
                      <a:pt x="114156" y="49130"/>
                      <a:pt x="116021" y="48332"/>
                      <a:pt x="117952" y="48332"/>
                    </a:cubicBezTo>
                    <a:close/>
                    <a:moveTo>
                      <a:pt x="94437" y="48377"/>
                    </a:moveTo>
                    <a:cubicBezTo>
                      <a:pt x="94862" y="48377"/>
                      <a:pt x="95289" y="48416"/>
                      <a:pt x="95715" y="48495"/>
                    </a:cubicBezTo>
                    <a:cubicBezTo>
                      <a:pt x="94722" y="49676"/>
                      <a:pt x="94140" y="51168"/>
                      <a:pt x="94227" y="52760"/>
                    </a:cubicBezTo>
                    <a:lnTo>
                      <a:pt x="94227" y="52760"/>
                    </a:lnTo>
                    <a:cubicBezTo>
                      <a:pt x="92986" y="51457"/>
                      <a:pt x="91219" y="50627"/>
                      <a:pt x="89350" y="50627"/>
                    </a:cubicBezTo>
                    <a:cubicBezTo>
                      <a:pt x="89333" y="50627"/>
                      <a:pt x="89316" y="50628"/>
                      <a:pt x="89299" y="50628"/>
                    </a:cubicBezTo>
                    <a:lnTo>
                      <a:pt x="89299" y="50628"/>
                    </a:lnTo>
                    <a:cubicBezTo>
                      <a:pt x="90637" y="49180"/>
                      <a:pt x="92504" y="48377"/>
                      <a:pt x="94437" y="48377"/>
                    </a:cubicBezTo>
                    <a:close/>
                    <a:moveTo>
                      <a:pt x="84143" y="48369"/>
                    </a:moveTo>
                    <a:cubicBezTo>
                      <a:pt x="86079" y="48369"/>
                      <a:pt x="87954" y="49173"/>
                      <a:pt x="89299" y="50628"/>
                    </a:cubicBezTo>
                    <a:lnTo>
                      <a:pt x="89299" y="50628"/>
                    </a:lnTo>
                    <a:cubicBezTo>
                      <a:pt x="89296" y="50628"/>
                      <a:pt x="89293" y="50628"/>
                      <a:pt x="89290" y="50628"/>
                    </a:cubicBezTo>
                    <a:cubicBezTo>
                      <a:pt x="89270" y="50628"/>
                      <a:pt x="89250" y="50627"/>
                      <a:pt x="89231" y="50627"/>
                    </a:cubicBezTo>
                    <a:cubicBezTo>
                      <a:pt x="87362" y="50627"/>
                      <a:pt x="85603" y="51457"/>
                      <a:pt x="84353" y="52760"/>
                    </a:cubicBezTo>
                    <a:cubicBezTo>
                      <a:pt x="84443" y="51174"/>
                      <a:pt x="83860" y="49669"/>
                      <a:pt x="82866" y="48486"/>
                    </a:cubicBezTo>
                    <a:cubicBezTo>
                      <a:pt x="83291" y="48407"/>
                      <a:pt x="83719" y="48369"/>
                      <a:pt x="84143" y="48369"/>
                    </a:cubicBezTo>
                    <a:close/>
                    <a:moveTo>
                      <a:pt x="47484" y="48526"/>
                    </a:moveTo>
                    <a:cubicBezTo>
                      <a:pt x="47914" y="48526"/>
                      <a:pt x="48348" y="48566"/>
                      <a:pt x="48780" y="48647"/>
                    </a:cubicBezTo>
                    <a:cubicBezTo>
                      <a:pt x="47785" y="49821"/>
                      <a:pt x="47203" y="51327"/>
                      <a:pt x="47284" y="52922"/>
                    </a:cubicBezTo>
                    <a:cubicBezTo>
                      <a:pt x="46042" y="51618"/>
                      <a:pt x="44274" y="50780"/>
                      <a:pt x="42406" y="50780"/>
                    </a:cubicBezTo>
                    <a:cubicBezTo>
                      <a:pt x="42386" y="50780"/>
                      <a:pt x="42366" y="50780"/>
                      <a:pt x="42346" y="50780"/>
                    </a:cubicBezTo>
                    <a:cubicBezTo>
                      <a:pt x="42343" y="50780"/>
                      <a:pt x="42340" y="50780"/>
                      <a:pt x="42338" y="50780"/>
                    </a:cubicBezTo>
                    <a:lnTo>
                      <a:pt x="42338" y="50780"/>
                    </a:lnTo>
                    <a:lnTo>
                      <a:pt x="42355" y="50771"/>
                    </a:lnTo>
                    <a:cubicBezTo>
                      <a:pt x="43689" y="49328"/>
                      <a:pt x="45555" y="48526"/>
                      <a:pt x="47484" y="48526"/>
                    </a:cubicBezTo>
                    <a:close/>
                    <a:moveTo>
                      <a:pt x="107658" y="48326"/>
                    </a:moveTo>
                    <a:cubicBezTo>
                      <a:pt x="109596" y="48326"/>
                      <a:pt x="111472" y="49128"/>
                      <a:pt x="112821" y="50583"/>
                    </a:cubicBezTo>
                    <a:lnTo>
                      <a:pt x="112821" y="50583"/>
                    </a:lnTo>
                    <a:cubicBezTo>
                      <a:pt x="112818" y="50583"/>
                      <a:pt x="112815" y="50583"/>
                      <a:pt x="112812" y="50583"/>
                    </a:cubicBezTo>
                    <a:cubicBezTo>
                      <a:pt x="112793" y="50583"/>
                      <a:pt x="112774" y="50583"/>
                      <a:pt x="112756" y="50583"/>
                    </a:cubicBezTo>
                    <a:cubicBezTo>
                      <a:pt x="110769" y="50583"/>
                      <a:pt x="108902" y="51528"/>
                      <a:pt x="107641" y="52975"/>
                    </a:cubicBezTo>
                    <a:lnTo>
                      <a:pt x="107641" y="52975"/>
                    </a:lnTo>
                    <a:cubicBezTo>
                      <a:pt x="107794" y="51300"/>
                      <a:pt x="107202" y="49723"/>
                      <a:pt x="106163" y="48486"/>
                    </a:cubicBezTo>
                    <a:cubicBezTo>
                      <a:pt x="106660" y="48378"/>
                      <a:pt x="107161" y="48326"/>
                      <a:pt x="107658" y="48326"/>
                    </a:cubicBezTo>
                    <a:close/>
                    <a:moveTo>
                      <a:pt x="23936" y="48579"/>
                    </a:moveTo>
                    <a:cubicBezTo>
                      <a:pt x="24366" y="48579"/>
                      <a:pt x="24800" y="48619"/>
                      <a:pt x="25232" y="48701"/>
                    </a:cubicBezTo>
                    <a:cubicBezTo>
                      <a:pt x="24237" y="49875"/>
                      <a:pt x="23655" y="51380"/>
                      <a:pt x="23744" y="52966"/>
                    </a:cubicBezTo>
                    <a:cubicBezTo>
                      <a:pt x="22494" y="51663"/>
                      <a:pt x="20727" y="50834"/>
                      <a:pt x="18867" y="50834"/>
                    </a:cubicBezTo>
                    <a:cubicBezTo>
                      <a:pt x="18847" y="50834"/>
                      <a:pt x="18827" y="50834"/>
                      <a:pt x="18807" y="50834"/>
                    </a:cubicBezTo>
                    <a:cubicBezTo>
                      <a:pt x="18787" y="50834"/>
                      <a:pt x="18767" y="50834"/>
                      <a:pt x="18747" y="50834"/>
                    </a:cubicBezTo>
                    <a:cubicBezTo>
                      <a:pt x="16879" y="50834"/>
                      <a:pt x="15111" y="51663"/>
                      <a:pt x="13870" y="52975"/>
                    </a:cubicBezTo>
                    <a:cubicBezTo>
                      <a:pt x="13951" y="51380"/>
                      <a:pt x="13368" y="49875"/>
                      <a:pt x="12374" y="48701"/>
                    </a:cubicBezTo>
                    <a:cubicBezTo>
                      <a:pt x="12804" y="48622"/>
                      <a:pt x="13235" y="48583"/>
                      <a:pt x="13663" y="48583"/>
                    </a:cubicBezTo>
                    <a:cubicBezTo>
                      <a:pt x="15599" y="48583"/>
                      <a:pt x="17464" y="49379"/>
                      <a:pt x="18807" y="50825"/>
                    </a:cubicBezTo>
                    <a:cubicBezTo>
                      <a:pt x="20140" y="49382"/>
                      <a:pt x="22007" y="48579"/>
                      <a:pt x="23936" y="48579"/>
                    </a:cubicBezTo>
                    <a:close/>
                    <a:moveTo>
                      <a:pt x="37172" y="48527"/>
                    </a:moveTo>
                    <a:cubicBezTo>
                      <a:pt x="39112" y="48527"/>
                      <a:pt x="40993" y="49328"/>
                      <a:pt x="42337" y="50780"/>
                    </a:cubicBezTo>
                    <a:lnTo>
                      <a:pt x="42337" y="50780"/>
                    </a:lnTo>
                    <a:cubicBezTo>
                      <a:pt x="42322" y="50780"/>
                      <a:pt x="42306" y="50780"/>
                      <a:pt x="42291" y="50780"/>
                    </a:cubicBezTo>
                    <a:cubicBezTo>
                      <a:pt x="40304" y="50780"/>
                      <a:pt x="38437" y="51725"/>
                      <a:pt x="37185" y="53172"/>
                    </a:cubicBezTo>
                    <a:cubicBezTo>
                      <a:pt x="37328" y="51497"/>
                      <a:pt x="36737" y="49920"/>
                      <a:pt x="35698" y="48683"/>
                    </a:cubicBezTo>
                    <a:cubicBezTo>
                      <a:pt x="36188" y="48578"/>
                      <a:pt x="36682" y="48527"/>
                      <a:pt x="37172" y="48527"/>
                    </a:cubicBezTo>
                    <a:close/>
                    <a:moveTo>
                      <a:pt x="124476" y="46476"/>
                    </a:moveTo>
                    <a:cubicBezTo>
                      <a:pt x="127652" y="46476"/>
                      <a:pt x="130827" y="48554"/>
                      <a:pt x="130867" y="52716"/>
                    </a:cubicBezTo>
                    <a:cubicBezTo>
                      <a:pt x="130392" y="52614"/>
                      <a:pt x="129914" y="52564"/>
                      <a:pt x="129439" y="52564"/>
                    </a:cubicBezTo>
                    <a:cubicBezTo>
                      <a:pt x="127578" y="52564"/>
                      <a:pt x="125778" y="53330"/>
                      <a:pt x="124478" y="54723"/>
                    </a:cubicBezTo>
                    <a:cubicBezTo>
                      <a:pt x="123197" y="53343"/>
                      <a:pt x="121405" y="52563"/>
                      <a:pt x="119532" y="52563"/>
                    </a:cubicBezTo>
                    <a:cubicBezTo>
                      <a:pt x="119039" y="52563"/>
                      <a:pt x="118555" y="52617"/>
                      <a:pt x="118080" y="52716"/>
                    </a:cubicBezTo>
                    <a:cubicBezTo>
                      <a:pt x="118121" y="48557"/>
                      <a:pt x="121299" y="46476"/>
                      <a:pt x="124476" y="46476"/>
                    </a:cubicBezTo>
                    <a:close/>
                    <a:moveTo>
                      <a:pt x="77629" y="46523"/>
                    </a:moveTo>
                    <a:cubicBezTo>
                      <a:pt x="80800" y="46523"/>
                      <a:pt x="83975" y="48597"/>
                      <a:pt x="84021" y="52747"/>
                    </a:cubicBezTo>
                    <a:lnTo>
                      <a:pt x="84021" y="52747"/>
                    </a:lnTo>
                    <a:cubicBezTo>
                      <a:pt x="83554" y="52648"/>
                      <a:pt x="83083" y="52600"/>
                      <a:pt x="82615" y="52600"/>
                    </a:cubicBezTo>
                    <a:cubicBezTo>
                      <a:pt x="80757" y="52600"/>
                      <a:pt x="78952" y="53366"/>
                      <a:pt x="77660" y="54759"/>
                    </a:cubicBezTo>
                    <a:cubicBezTo>
                      <a:pt x="76378" y="53379"/>
                      <a:pt x="74586" y="52599"/>
                      <a:pt x="72704" y="52599"/>
                    </a:cubicBezTo>
                    <a:cubicBezTo>
                      <a:pt x="72221" y="52599"/>
                      <a:pt x="71737" y="52644"/>
                      <a:pt x="71262" y="52751"/>
                    </a:cubicBezTo>
                    <a:cubicBezTo>
                      <a:pt x="71289" y="48599"/>
                      <a:pt x="74457" y="46523"/>
                      <a:pt x="77629" y="46523"/>
                    </a:cubicBezTo>
                    <a:close/>
                    <a:moveTo>
                      <a:pt x="100946" y="46518"/>
                    </a:moveTo>
                    <a:cubicBezTo>
                      <a:pt x="104122" y="46518"/>
                      <a:pt x="107296" y="48595"/>
                      <a:pt x="107337" y="52751"/>
                    </a:cubicBezTo>
                    <a:cubicBezTo>
                      <a:pt x="106864" y="52650"/>
                      <a:pt x="106387" y="52600"/>
                      <a:pt x="105914" y="52600"/>
                    </a:cubicBezTo>
                    <a:cubicBezTo>
                      <a:pt x="104054" y="52600"/>
                      <a:pt x="102248" y="53368"/>
                      <a:pt x="100948" y="54767"/>
                    </a:cubicBezTo>
                    <a:lnTo>
                      <a:pt x="100948" y="54759"/>
                    </a:lnTo>
                    <a:cubicBezTo>
                      <a:pt x="99667" y="53379"/>
                      <a:pt x="97875" y="52599"/>
                      <a:pt x="95993" y="52599"/>
                    </a:cubicBezTo>
                    <a:cubicBezTo>
                      <a:pt x="95509" y="52599"/>
                      <a:pt x="95025" y="52653"/>
                      <a:pt x="94550" y="52751"/>
                    </a:cubicBezTo>
                    <a:cubicBezTo>
                      <a:pt x="94591" y="48597"/>
                      <a:pt x="97769" y="46518"/>
                      <a:pt x="100946" y="46518"/>
                    </a:cubicBezTo>
                    <a:close/>
                    <a:moveTo>
                      <a:pt x="54008" y="46667"/>
                    </a:moveTo>
                    <a:cubicBezTo>
                      <a:pt x="57185" y="46667"/>
                      <a:pt x="60361" y="48746"/>
                      <a:pt x="60402" y="52904"/>
                    </a:cubicBezTo>
                    <a:cubicBezTo>
                      <a:pt x="59922" y="52799"/>
                      <a:pt x="59438" y="52748"/>
                      <a:pt x="58958" y="52748"/>
                    </a:cubicBezTo>
                    <a:cubicBezTo>
                      <a:pt x="57103" y="52748"/>
                      <a:pt x="55303" y="53512"/>
                      <a:pt x="54008" y="54906"/>
                    </a:cubicBezTo>
                    <a:lnTo>
                      <a:pt x="54008" y="54906"/>
                    </a:lnTo>
                    <a:cubicBezTo>
                      <a:pt x="52727" y="53529"/>
                      <a:pt x="50937" y="52751"/>
                      <a:pt x="49058" y="52751"/>
                    </a:cubicBezTo>
                    <a:cubicBezTo>
                      <a:pt x="48574" y="52751"/>
                      <a:pt x="48090" y="52796"/>
                      <a:pt x="47615" y="52904"/>
                    </a:cubicBezTo>
                    <a:cubicBezTo>
                      <a:pt x="47655" y="48746"/>
                      <a:pt x="50832" y="46667"/>
                      <a:pt x="54008" y="46667"/>
                    </a:cubicBezTo>
                    <a:close/>
                    <a:moveTo>
                      <a:pt x="7148" y="46724"/>
                    </a:moveTo>
                    <a:cubicBezTo>
                      <a:pt x="10323" y="46724"/>
                      <a:pt x="13498" y="48801"/>
                      <a:pt x="13538" y="52957"/>
                    </a:cubicBezTo>
                    <a:cubicBezTo>
                      <a:pt x="13065" y="52856"/>
                      <a:pt x="12588" y="52806"/>
                      <a:pt x="12114" y="52806"/>
                    </a:cubicBezTo>
                    <a:cubicBezTo>
                      <a:pt x="10255" y="52806"/>
                      <a:pt x="8451" y="53572"/>
                      <a:pt x="7159" y="54965"/>
                    </a:cubicBezTo>
                    <a:cubicBezTo>
                      <a:pt x="5877" y="53585"/>
                      <a:pt x="4076" y="52805"/>
                      <a:pt x="2194" y="52805"/>
                    </a:cubicBezTo>
                    <a:cubicBezTo>
                      <a:pt x="1711" y="52805"/>
                      <a:pt x="1227" y="52859"/>
                      <a:pt x="752" y="52957"/>
                    </a:cubicBezTo>
                    <a:cubicBezTo>
                      <a:pt x="792" y="48803"/>
                      <a:pt x="3970" y="46724"/>
                      <a:pt x="7148" y="46724"/>
                    </a:cubicBezTo>
                    <a:close/>
                    <a:moveTo>
                      <a:pt x="30465" y="46724"/>
                    </a:moveTo>
                    <a:cubicBezTo>
                      <a:pt x="33638" y="46724"/>
                      <a:pt x="36811" y="48800"/>
                      <a:pt x="36854" y="52954"/>
                    </a:cubicBezTo>
                    <a:lnTo>
                      <a:pt x="36854" y="52954"/>
                    </a:lnTo>
                    <a:cubicBezTo>
                      <a:pt x="36384" y="52854"/>
                      <a:pt x="35912" y="52806"/>
                      <a:pt x="35443" y="52806"/>
                    </a:cubicBezTo>
                    <a:cubicBezTo>
                      <a:pt x="33580" y="52806"/>
                      <a:pt x="31775" y="53572"/>
                      <a:pt x="30483" y="54965"/>
                    </a:cubicBezTo>
                    <a:cubicBezTo>
                      <a:pt x="29201" y="53585"/>
                      <a:pt x="27409" y="52805"/>
                      <a:pt x="25528" y="52805"/>
                    </a:cubicBezTo>
                    <a:cubicBezTo>
                      <a:pt x="25044" y="52805"/>
                      <a:pt x="24560" y="52859"/>
                      <a:pt x="24085" y="52957"/>
                    </a:cubicBezTo>
                    <a:cubicBezTo>
                      <a:pt x="24116" y="48803"/>
                      <a:pt x="27290" y="46724"/>
                      <a:pt x="30465" y="46724"/>
                    </a:cubicBezTo>
                    <a:close/>
                    <a:moveTo>
                      <a:pt x="119323" y="52938"/>
                    </a:moveTo>
                    <a:cubicBezTo>
                      <a:pt x="121259" y="52938"/>
                      <a:pt x="123134" y="53741"/>
                      <a:pt x="124478" y="55189"/>
                    </a:cubicBezTo>
                    <a:lnTo>
                      <a:pt x="124478" y="55189"/>
                    </a:lnTo>
                    <a:cubicBezTo>
                      <a:pt x="124475" y="55189"/>
                      <a:pt x="124472" y="55189"/>
                      <a:pt x="124469" y="55189"/>
                    </a:cubicBezTo>
                    <a:cubicBezTo>
                      <a:pt x="124450" y="55188"/>
                      <a:pt x="124430" y="55188"/>
                      <a:pt x="124410" y="55188"/>
                    </a:cubicBezTo>
                    <a:cubicBezTo>
                      <a:pt x="122541" y="55188"/>
                      <a:pt x="120782" y="56027"/>
                      <a:pt x="119532" y="57330"/>
                    </a:cubicBezTo>
                    <a:cubicBezTo>
                      <a:pt x="119622" y="55744"/>
                      <a:pt x="119039" y="54239"/>
                      <a:pt x="118045" y="53056"/>
                    </a:cubicBezTo>
                    <a:cubicBezTo>
                      <a:pt x="118470" y="52977"/>
                      <a:pt x="118898" y="52938"/>
                      <a:pt x="119323" y="52938"/>
                    </a:cubicBezTo>
                    <a:close/>
                    <a:moveTo>
                      <a:pt x="129620" y="52938"/>
                    </a:moveTo>
                    <a:cubicBezTo>
                      <a:pt x="130043" y="52938"/>
                      <a:pt x="130470" y="52977"/>
                      <a:pt x="130894" y="53056"/>
                    </a:cubicBezTo>
                    <a:cubicBezTo>
                      <a:pt x="129908" y="54230"/>
                      <a:pt x="129326" y="55735"/>
                      <a:pt x="129415" y="57321"/>
                    </a:cubicBezTo>
                    <a:lnTo>
                      <a:pt x="129406" y="57330"/>
                    </a:lnTo>
                    <a:cubicBezTo>
                      <a:pt x="128165" y="56027"/>
                      <a:pt x="126397" y="55188"/>
                      <a:pt x="124528" y="55188"/>
                    </a:cubicBezTo>
                    <a:cubicBezTo>
                      <a:pt x="124512" y="55188"/>
                      <a:pt x="124495" y="55188"/>
                      <a:pt x="124478" y="55189"/>
                    </a:cubicBezTo>
                    <a:lnTo>
                      <a:pt x="124478" y="55189"/>
                    </a:lnTo>
                    <a:cubicBezTo>
                      <a:pt x="125816" y="53741"/>
                      <a:pt x="127689" y="52938"/>
                      <a:pt x="129620" y="52938"/>
                    </a:cubicBezTo>
                    <a:close/>
                    <a:moveTo>
                      <a:pt x="82780" y="52974"/>
                    </a:moveTo>
                    <a:cubicBezTo>
                      <a:pt x="83204" y="52974"/>
                      <a:pt x="83632" y="53013"/>
                      <a:pt x="84057" y="53092"/>
                    </a:cubicBezTo>
                    <a:cubicBezTo>
                      <a:pt x="83538" y="53710"/>
                      <a:pt x="83135" y="54418"/>
                      <a:pt x="82875" y="55180"/>
                    </a:cubicBezTo>
                    <a:cubicBezTo>
                      <a:pt x="82633" y="55879"/>
                      <a:pt x="82525" y="56622"/>
                      <a:pt x="82570" y="57357"/>
                    </a:cubicBezTo>
                    <a:cubicBezTo>
                      <a:pt x="81329" y="56062"/>
                      <a:pt x="79570" y="55224"/>
                      <a:pt x="77701" y="55224"/>
                    </a:cubicBezTo>
                    <a:cubicBezTo>
                      <a:pt x="77681" y="55224"/>
                      <a:pt x="77661" y="55224"/>
                      <a:pt x="77642" y="55224"/>
                    </a:cubicBezTo>
                    <a:cubicBezTo>
                      <a:pt x="78979" y="53777"/>
                      <a:pt x="80847" y="52974"/>
                      <a:pt x="82780" y="52974"/>
                    </a:cubicBezTo>
                    <a:close/>
                    <a:moveTo>
                      <a:pt x="95806" y="52982"/>
                    </a:moveTo>
                    <a:cubicBezTo>
                      <a:pt x="97733" y="52982"/>
                      <a:pt x="99604" y="53779"/>
                      <a:pt x="100939" y="55224"/>
                    </a:cubicBezTo>
                    <a:cubicBezTo>
                      <a:pt x="100919" y="55224"/>
                      <a:pt x="100900" y="55224"/>
                      <a:pt x="100880" y="55224"/>
                    </a:cubicBezTo>
                    <a:cubicBezTo>
                      <a:pt x="99020" y="55224"/>
                      <a:pt x="97252" y="56062"/>
                      <a:pt x="96011" y="57357"/>
                    </a:cubicBezTo>
                    <a:cubicBezTo>
                      <a:pt x="96047" y="56622"/>
                      <a:pt x="95948" y="55879"/>
                      <a:pt x="95706" y="55180"/>
                    </a:cubicBezTo>
                    <a:cubicBezTo>
                      <a:pt x="95446" y="54418"/>
                      <a:pt x="95043" y="53710"/>
                      <a:pt x="94523" y="53101"/>
                    </a:cubicBezTo>
                    <a:cubicBezTo>
                      <a:pt x="94950" y="53021"/>
                      <a:pt x="95379" y="52982"/>
                      <a:pt x="95806" y="52982"/>
                    </a:cubicBezTo>
                    <a:close/>
                    <a:moveTo>
                      <a:pt x="59124" y="53131"/>
                    </a:moveTo>
                    <a:cubicBezTo>
                      <a:pt x="59554" y="53131"/>
                      <a:pt x="59988" y="53171"/>
                      <a:pt x="60420" y="53253"/>
                    </a:cubicBezTo>
                    <a:cubicBezTo>
                      <a:pt x="59425" y="54436"/>
                      <a:pt x="58843" y="55932"/>
                      <a:pt x="58932" y="57527"/>
                    </a:cubicBezTo>
                    <a:lnTo>
                      <a:pt x="58923" y="57518"/>
                    </a:lnTo>
                    <a:cubicBezTo>
                      <a:pt x="57682" y="56215"/>
                      <a:pt x="55914" y="55385"/>
                      <a:pt x="54046" y="55385"/>
                    </a:cubicBezTo>
                    <a:cubicBezTo>
                      <a:pt x="54026" y="55385"/>
                      <a:pt x="54006" y="55386"/>
                      <a:pt x="53986" y="55386"/>
                    </a:cubicBezTo>
                    <a:cubicBezTo>
                      <a:pt x="53966" y="55386"/>
                      <a:pt x="53946" y="55385"/>
                      <a:pt x="53927" y="55385"/>
                    </a:cubicBezTo>
                    <a:cubicBezTo>
                      <a:pt x="52067" y="55385"/>
                      <a:pt x="50299" y="56215"/>
                      <a:pt x="49049" y="57527"/>
                    </a:cubicBezTo>
                    <a:cubicBezTo>
                      <a:pt x="49138" y="55932"/>
                      <a:pt x="48556" y="54427"/>
                      <a:pt x="47561" y="53253"/>
                    </a:cubicBezTo>
                    <a:cubicBezTo>
                      <a:pt x="47993" y="53171"/>
                      <a:pt x="48427" y="53131"/>
                      <a:pt x="48858" y="53131"/>
                    </a:cubicBezTo>
                    <a:cubicBezTo>
                      <a:pt x="50787" y="53131"/>
                      <a:pt x="52654" y="53934"/>
                      <a:pt x="53995" y="55377"/>
                    </a:cubicBezTo>
                    <a:cubicBezTo>
                      <a:pt x="55328" y="53934"/>
                      <a:pt x="57194" y="53131"/>
                      <a:pt x="59124" y="53131"/>
                    </a:cubicBezTo>
                    <a:close/>
                    <a:moveTo>
                      <a:pt x="12289" y="53188"/>
                    </a:moveTo>
                    <a:cubicBezTo>
                      <a:pt x="12716" y="53188"/>
                      <a:pt x="13146" y="53227"/>
                      <a:pt x="13574" y="53307"/>
                    </a:cubicBezTo>
                    <a:cubicBezTo>
                      <a:pt x="13046" y="53916"/>
                      <a:pt x="12651" y="54624"/>
                      <a:pt x="12391" y="55386"/>
                    </a:cubicBezTo>
                    <a:cubicBezTo>
                      <a:pt x="12150" y="56085"/>
                      <a:pt x="12042" y="56819"/>
                      <a:pt x="12087" y="57563"/>
                    </a:cubicBezTo>
                    <a:lnTo>
                      <a:pt x="12078" y="57563"/>
                    </a:lnTo>
                    <a:cubicBezTo>
                      <a:pt x="10836" y="56269"/>
                      <a:pt x="9077" y="55430"/>
                      <a:pt x="7217" y="55430"/>
                    </a:cubicBezTo>
                    <a:cubicBezTo>
                      <a:pt x="7198" y="55430"/>
                      <a:pt x="7178" y="55430"/>
                      <a:pt x="7159" y="55431"/>
                    </a:cubicBezTo>
                    <a:cubicBezTo>
                      <a:pt x="8494" y="53985"/>
                      <a:pt x="10358" y="53188"/>
                      <a:pt x="12289" y="53188"/>
                    </a:cubicBezTo>
                    <a:close/>
                    <a:moveTo>
                      <a:pt x="25322" y="53188"/>
                    </a:moveTo>
                    <a:cubicBezTo>
                      <a:pt x="27247" y="53188"/>
                      <a:pt x="29113" y="53985"/>
                      <a:pt x="30456" y="55431"/>
                    </a:cubicBezTo>
                    <a:cubicBezTo>
                      <a:pt x="30436" y="55430"/>
                      <a:pt x="30416" y="55430"/>
                      <a:pt x="30397" y="55430"/>
                    </a:cubicBezTo>
                    <a:cubicBezTo>
                      <a:pt x="28528" y="55430"/>
                      <a:pt x="26769" y="56269"/>
                      <a:pt x="25528" y="57563"/>
                    </a:cubicBezTo>
                    <a:cubicBezTo>
                      <a:pt x="25563" y="56828"/>
                      <a:pt x="25465" y="56085"/>
                      <a:pt x="25223" y="55386"/>
                    </a:cubicBezTo>
                    <a:cubicBezTo>
                      <a:pt x="24954" y="54624"/>
                      <a:pt x="24560" y="53916"/>
                      <a:pt x="24040" y="53307"/>
                    </a:cubicBezTo>
                    <a:cubicBezTo>
                      <a:pt x="24467" y="53227"/>
                      <a:pt x="24896" y="53188"/>
                      <a:pt x="25322" y="53188"/>
                    </a:cubicBezTo>
                    <a:close/>
                    <a:moveTo>
                      <a:pt x="106107" y="52975"/>
                    </a:moveTo>
                    <a:cubicBezTo>
                      <a:pt x="106578" y="52975"/>
                      <a:pt x="107053" y="53022"/>
                      <a:pt x="107525" y="53119"/>
                    </a:cubicBezTo>
                    <a:cubicBezTo>
                      <a:pt x="106512" y="54373"/>
                      <a:pt x="105948" y="55959"/>
                      <a:pt x="106118" y="57626"/>
                    </a:cubicBezTo>
                    <a:cubicBezTo>
                      <a:pt x="104870" y="56163"/>
                      <a:pt x="102982" y="55215"/>
                      <a:pt x="100985" y="55215"/>
                    </a:cubicBezTo>
                    <a:cubicBezTo>
                      <a:pt x="100976" y="55215"/>
                      <a:pt x="100966" y="55215"/>
                      <a:pt x="100957" y="55215"/>
                    </a:cubicBezTo>
                    <a:cubicBezTo>
                      <a:pt x="102304" y="53768"/>
                      <a:pt x="104177" y="52975"/>
                      <a:pt x="106107" y="52975"/>
                    </a:cubicBezTo>
                    <a:close/>
                    <a:moveTo>
                      <a:pt x="70795" y="48523"/>
                    </a:moveTo>
                    <a:cubicBezTo>
                      <a:pt x="71278" y="48523"/>
                      <a:pt x="71764" y="48572"/>
                      <a:pt x="72248" y="48674"/>
                    </a:cubicBezTo>
                    <a:cubicBezTo>
                      <a:pt x="71271" y="49920"/>
                      <a:pt x="70742" y="51488"/>
                      <a:pt x="70939" y="53137"/>
                    </a:cubicBezTo>
                    <a:cubicBezTo>
                      <a:pt x="71445" y="53025"/>
                      <a:pt x="71954" y="52971"/>
                      <a:pt x="72460" y="52971"/>
                    </a:cubicBezTo>
                    <a:cubicBezTo>
                      <a:pt x="74392" y="52971"/>
                      <a:pt x="76265" y="53767"/>
                      <a:pt x="77615" y="55215"/>
                    </a:cubicBezTo>
                    <a:cubicBezTo>
                      <a:pt x="77597" y="55215"/>
                      <a:pt x="77579" y="55215"/>
                      <a:pt x="77561" y="55215"/>
                    </a:cubicBezTo>
                    <a:cubicBezTo>
                      <a:pt x="75520" y="55215"/>
                      <a:pt x="73598" y="56223"/>
                      <a:pt x="72346" y="57742"/>
                    </a:cubicBezTo>
                    <a:cubicBezTo>
                      <a:pt x="72694" y="54062"/>
                      <a:pt x="69407" y="50780"/>
                      <a:pt x="65713" y="50780"/>
                    </a:cubicBezTo>
                    <a:cubicBezTo>
                      <a:pt x="65693" y="50780"/>
                      <a:pt x="65673" y="50780"/>
                      <a:pt x="65653" y="50780"/>
                    </a:cubicBezTo>
                    <a:lnTo>
                      <a:pt x="65644" y="50780"/>
                    </a:lnTo>
                    <a:cubicBezTo>
                      <a:pt x="65624" y="50780"/>
                      <a:pt x="65604" y="50780"/>
                      <a:pt x="65584" y="50780"/>
                    </a:cubicBezTo>
                    <a:cubicBezTo>
                      <a:pt x="63716" y="50780"/>
                      <a:pt x="61957" y="51618"/>
                      <a:pt x="60706" y="52922"/>
                    </a:cubicBezTo>
                    <a:cubicBezTo>
                      <a:pt x="60796" y="51327"/>
                      <a:pt x="60214" y="49830"/>
                      <a:pt x="59219" y="48647"/>
                    </a:cubicBezTo>
                    <a:cubicBezTo>
                      <a:pt x="59647" y="48568"/>
                      <a:pt x="60078" y="48529"/>
                      <a:pt x="60505" y="48529"/>
                    </a:cubicBezTo>
                    <a:cubicBezTo>
                      <a:pt x="62438" y="48529"/>
                      <a:pt x="64310" y="49326"/>
                      <a:pt x="65653" y="50771"/>
                    </a:cubicBezTo>
                    <a:cubicBezTo>
                      <a:pt x="66986" y="49323"/>
                      <a:pt x="68860" y="48523"/>
                      <a:pt x="70795" y="48523"/>
                    </a:cubicBezTo>
                    <a:close/>
                    <a:moveTo>
                      <a:pt x="35611" y="53177"/>
                    </a:moveTo>
                    <a:cubicBezTo>
                      <a:pt x="36086" y="53177"/>
                      <a:pt x="36566" y="53226"/>
                      <a:pt x="37042" y="53325"/>
                    </a:cubicBezTo>
                    <a:cubicBezTo>
                      <a:pt x="36029" y="54570"/>
                      <a:pt x="35456" y="56156"/>
                      <a:pt x="35635" y="57823"/>
                    </a:cubicBezTo>
                    <a:cubicBezTo>
                      <a:pt x="34383" y="56367"/>
                      <a:pt x="32516" y="55421"/>
                      <a:pt x="30530" y="55421"/>
                    </a:cubicBezTo>
                    <a:cubicBezTo>
                      <a:pt x="30511" y="55421"/>
                      <a:pt x="30492" y="55421"/>
                      <a:pt x="30474" y="55422"/>
                    </a:cubicBezTo>
                    <a:cubicBezTo>
                      <a:pt x="31811" y="53976"/>
                      <a:pt x="33679" y="53177"/>
                      <a:pt x="35611" y="53177"/>
                    </a:cubicBezTo>
                    <a:close/>
                    <a:moveTo>
                      <a:pt x="112825" y="51076"/>
                    </a:moveTo>
                    <a:cubicBezTo>
                      <a:pt x="116002" y="51076"/>
                      <a:pt x="119178" y="53155"/>
                      <a:pt x="119218" y="57312"/>
                    </a:cubicBezTo>
                    <a:cubicBezTo>
                      <a:pt x="118738" y="57207"/>
                      <a:pt x="118254" y="57156"/>
                      <a:pt x="117774" y="57156"/>
                    </a:cubicBezTo>
                    <a:cubicBezTo>
                      <a:pt x="115918" y="57156"/>
                      <a:pt x="114121" y="57922"/>
                      <a:pt x="112825" y="59315"/>
                    </a:cubicBezTo>
                    <a:lnTo>
                      <a:pt x="112825" y="59315"/>
                    </a:lnTo>
                    <a:cubicBezTo>
                      <a:pt x="111544" y="57938"/>
                      <a:pt x="109754" y="57160"/>
                      <a:pt x="107883" y="57160"/>
                    </a:cubicBezTo>
                    <a:cubicBezTo>
                      <a:pt x="107391" y="57160"/>
                      <a:pt x="106907" y="57214"/>
                      <a:pt x="106432" y="57312"/>
                    </a:cubicBezTo>
                    <a:cubicBezTo>
                      <a:pt x="106472" y="53155"/>
                      <a:pt x="109649" y="51076"/>
                      <a:pt x="112825" y="51076"/>
                    </a:cubicBezTo>
                    <a:close/>
                    <a:moveTo>
                      <a:pt x="136136" y="51080"/>
                    </a:moveTo>
                    <a:cubicBezTo>
                      <a:pt x="139311" y="51080"/>
                      <a:pt x="142484" y="53157"/>
                      <a:pt x="142525" y="57312"/>
                    </a:cubicBezTo>
                    <a:lnTo>
                      <a:pt x="142525" y="57321"/>
                    </a:lnTo>
                    <a:cubicBezTo>
                      <a:pt x="142050" y="57219"/>
                      <a:pt x="141571" y="57169"/>
                      <a:pt x="141097" y="57169"/>
                    </a:cubicBezTo>
                    <a:cubicBezTo>
                      <a:pt x="139236" y="57169"/>
                      <a:pt x="137435" y="57936"/>
                      <a:pt x="136136" y="59328"/>
                    </a:cubicBezTo>
                    <a:cubicBezTo>
                      <a:pt x="134854" y="57948"/>
                      <a:pt x="133062" y="57169"/>
                      <a:pt x="131181" y="57169"/>
                    </a:cubicBezTo>
                    <a:cubicBezTo>
                      <a:pt x="130697" y="57169"/>
                      <a:pt x="130213" y="57223"/>
                      <a:pt x="129738" y="57321"/>
                    </a:cubicBezTo>
                    <a:cubicBezTo>
                      <a:pt x="129778" y="53161"/>
                      <a:pt x="132958" y="51080"/>
                      <a:pt x="136136" y="51080"/>
                    </a:cubicBezTo>
                    <a:close/>
                    <a:moveTo>
                      <a:pt x="89307" y="51119"/>
                    </a:moveTo>
                    <a:cubicBezTo>
                      <a:pt x="91889" y="51119"/>
                      <a:pt x="94470" y="52493"/>
                      <a:pt x="95366" y="55242"/>
                    </a:cubicBezTo>
                    <a:cubicBezTo>
                      <a:pt x="95590" y="55923"/>
                      <a:pt x="95697" y="56631"/>
                      <a:pt x="95706" y="57348"/>
                    </a:cubicBezTo>
                    <a:cubicBezTo>
                      <a:pt x="95226" y="57243"/>
                      <a:pt x="94742" y="57192"/>
                      <a:pt x="94262" y="57192"/>
                    </a:cubicBezTo>
                    <a:cubicBezTo>
                      <a:pt x="92407" y="57192"/>
                      <a:pt x="90613" y="57958"/>
                      <a:pt x="89317" y="59346"/>
                    </a:cubicBezTo>
                    <a:cubicBezTo>
                      <a:pt x="88036" y="57975"/>
                      <a:pt x="86244" y="57187"/>
                      <a:pt x="84362" y="57187"/>
                    </a:cubicBezTo>
                    <a:cubicBezTo>
                      <a:pt x="83878" y="57187"/>
                      <a:pt x="83394" y="57241"/>
                      <a:pt x="82919" y="57348"/>
                    </a:cubicBezTo>
                    <a:cubicBezTo>
                      <a:pt x="82919" y="56631"/>
                      <a:pt x="83018" y="55923"/>
                      <a:pt x="83224" y="55251"/>
                    </a:cubicBezTo>
                    <a:lnTo>
                      <a:pt x="83242" y="55242"/>
                    </a:lnTo>
                    <a:cubicBezTo>
                      <a:pt x="84138" y="52495"/>
                      <a:pt x="86723" y="51119"/>
                      <a:pt x="89307" y="51119"/>
                    </a:cubicBezTo>
                    <a:close/>
                    <a:moveTo>
                      <a:pt x="42351" y="51273"/>
                    </a:moveTo>
                    <a:cubicBezTo>
                      <a:pt x="45527" y="51273"/>
                      <a:pt x="48704" y="53352"/>
                      <a:pt x="48744" y="57509"/>
                    </a:cubicBezTo>
                    <a:cubicBezTo>
                      <a:pt x="48269" y="57407"/>
                      <a:pt x="47791" y="57358"/>
                      <a:pt x="47316" y="57358"/>
                    </a:cubicBezTo>
                    <a:cubicBezTo>
                      <a:pt x="45455" y="57358"/>
                      <a:pt x="43655" y="58124"/>
                      <a:pt x="42355" y="59517"/>
                    </a:cubicBezTo>
                    <a:cubicBezTo>
                      <a:pt x="41081" y="58144"/>
                      <a:pt x="39293" y="57366"/>
                      <a:pt x="37414" y="57366"/>
                    </a:cubicBezTo>
                    <a:cubicBezTo>
                      <a:pt x="37404" y="57366"/>
                      <a:pt x="37393" y="57366"/>
                      <a:pt x="37382" y="57366"/>
                    </a:cubicBezTo>
                    <a:lnTo>
                      <a:pt x="37400" y="57357"/>
                    </a:lnTo>
                    <a:cubicBezTo>
                      <a:pt x="36916" y="57357"/>
                      <a:pt x="36432" y="57402"/>
                      <a:pt x="35958" y="57509"/>
                    </a:cubicBezTo>
                    <a:cubicBezTo>
                      <a:pt x="35998" y="53352"/>
                      <a:pt x="39174" y="51273"/>
                      <a:pt x="42351" y="51273"/>
                    </a:cubicBezTo>
                    <a:close/>
                    <a:moveTo>
                      <a:pt x="65657" y="51282"/>
                    </a:moveTo>
                    <a:cubicBezTo>
                      <a:pt x="68834" y="51282"/>
                      <a:pt x="72010" y="53361"/>
                      <a:pt x="72050" y="57518"/>
                    </a:cubicBezTo>
                    <a:cubicBezTo>
                      <a:pt x="71572" y="57413"/>
                      <a:pt x="71090" y="57362"/>
                      <a:pt x="70611" y="57362"/>
                    </a:cubicBezTo>
                    <a:cubicBezTo>
                      <a:pt x="68757" y="57362"/>
                      <a:pt x="66958" y="58130"/>
                      <a:pt x="65662" y="59525"/>
                    </a:cubicBezTo>
                    <a:cubicBezTo>
                      <a:pt x="64387" y="58153"/>
                      <a:pt x="62599" y="57366"/>
                      <a:pt x="60729" y="57366"/>
                    </a:cubicBezTo>
                    <a:cubicBezTo>
                      <a:pt x="60719" y="57366"/>
                      <a:pt x="60708" y="57366"/>
                      <a:pt x="60697" y="57366"/>
                    </a:cubicBezTo>
                    <a:lnTo>
                      <a:pt x="60715" y="57366"/>
                    </a:lnTo>
                    <a:cubicBezTo>
                      <a:pt x="60223" y="57366"/>
                      <a:pt x="59739" y="57411"/>
                      <a:pt x="59264" y="57518"/>
                    </a:cubicBezTo>
                    <a:cubicBezTo>
                      <a:pt x="59304" y="53361"/>
                      <a:pt x="62481" y="51282"/>
                      <a:pt x="65657" y="51282"/>
                    </a:cubicBezTo>
                    <a:close/>
                    <a:moveTo>
                      <a:pt x="18802" y="51334"/>
                    </a:moveTo>
                    <a:cubicBezTo>
                      <a:pt x="21383" y="51334"/>
                      <a:pt x="23964" y="52708"/>
                      <a:pt x="24864" y="55457"/>
                    </a:cubicBezTo>
                    <a:cubicBezTo>
                      <a:pt x="25079" y="56129"/>
                      <a:pt x="25196" y="56846"/>
                      <a:pt x="25196" y="57554"/>
                    </a:cubicBezTo>
                    <a:cubicBezTo>
                      <a:pt x="24721" y="57452"/>
                      <a:pt x="24242" y="57402"/>
                      <a:pt x="23767" y="57402"/>
                    </a:cubicBezTo>
                    <a:cubicBezTo>
                      <a:pt x="21904" y="57402"/>
                      <a:pt x="20100" y="58169"/>
                      <a:pt x="18807" y="59561"/>
                    </a:cubicBezTo>
                    <a:cubicBezTo>
                      <a:pt x="17526" y="58181"/>
                      <a:pt x="15734" y="57402"/>
                      <a:pt x="13852" y="57402"/>
                    </a:cubicBezTo>
                    <a:cubicBezTo>
                      <a:pt x="13368" y="57402"/>
                      <a:pt x="12884" y="57456"/>
                      <a:pt x="12409" y="57563"/>
                    </a:cubicBezTo>
                    <a:cubicBezTo>
                      <a:pt x="12409" y="56846"/>
                      <a:pt x="12526" y="56129"/>
                      <a:pt x="12741" y="55448"/>
                    </a:cubicBezTo>
                    <a:lnTo>
                      <a:pt x="12741" y="55457"/>
                    </a:lnTo>
                    <a:cubicBezTo>
                      <a:pt x="13637" y="52710"/>
                      <a:pt x="16220" y="51334"/>
                      <a:pt x="18802" y="51334"/>
                    </a:cubicBezTo>
                    <a:close/>
                    <a:moveTo>
                      <a:pt x="117977" y="57538"/>
                    </a:moveTo>
                    <a:cubicBezTo>
                      <a:pt x="118398" y="57538"/>
                      <a:pt x="118823" y="57576"/>
                      <a:pt x="119245" y="57653"/>
                    </a:cubicBezTo>
                    <a:cubicBezTo>
                      <a:pt x="118726" y="58271"/>
                      <a:pt x="118322" y="58979"/>
                      <a:pt x="118063" y="59741"/>
                    </a:cubicBezTo>
                    <a:lnTo>
                      <a:pt x="118054" y="59741"/>
                    </a:lnTo>
                    <a:cubicBezTo>
                      <a:pt x="117821" y="60439"/>
                      <a:pt x="117713" y="61174"/>
                      <a:pt x="117758" y="61918"/>
                    </a:cubicBezTo>
                    <a:cubicBezTo>
                      <a:pt x="116501" y="60608"/>
                      <a:pt x="114730" y="59776"/>
                      <a:pt x="112860" y="59776"/>
                    </a:cubicBezTo>
                    <a:cubicBezTo>
                      <a:pt x="112850" y="59776"/>
                      <a:pt x="112840" y="59776"/>
                      <a:pt x="112830" y="59776"/>
                    </a:cubicBezTo>
                    <a:cubicBezTo>
                      <a:pt x="114169" y="58334"/>
                      <a:pt x="116040" y="57538"/>
                      <a:pt x="117977" y="57538"/>
                    </a:cubicBezTo>
                    <a:close/>
                    <a:moveTo>
                      <a:pt x="130971" y="57538"/>
                    </a:moveTo>
                    <a:cubicBezTo>
                      <a:pt x="132907" y="57538"/>
                      <a:pt x="134780" y="58334"/>
                      <a:pt x="136127" y="59776"/>
                    </a:cubicBezTo>
                    <a:cubicBezTo>
                      <a:pt x="136117" y="59776"/>
                      <a:pt x="136107" y="59776"/>
                      <a:pt x="136097" y="59776"/>
                    </a:cubicBezTo>
                    <a:cubicBezTo>
                      <a:pt x="134217" y="59776"/>
                      <a:pt x="132446" y="60608"/>
                      <a:pt x="131199" y="61918"/>
                    </a:cubicBezTo>
                    <a:cubicBezTo>
                      <a:pt x="131234" y="61183"/>
                      <a:pt x="131136" y="60439"/>
                      <a:pt x="130894" y="59741"/>
                    </a:cubicBezTo>
                    <a:lnTo>
                      <a:pt x="130885" y="59741"/>
                    </a:lnTo>
                    <a:cubicBezTo>
                      <a:pt x="130625" y="58979"/>
                      <a:pt x="130222" y="58271"/>
                      <a:pt x="129702" y="57653"/>
                    </a:cubicBezTo>
                    <a:cubicBezTo>
                      <a:pt x="130125" y="57576"/>
                      <a:pt x="130549" y="57538"/>
                      <a:pt x="130971" y="57538"/>
                    </a:cubicBezTo>
                    <a:close/>
                    <a:moveTo>
                      <a:pt x="94432" y="57571"/>
                    </a:moveTo>
                    <a:cubicBezTo>
                      <a:pt x="94855" y="57571"/>
                      <a:pt x="95282" y="57610"/>
                      <a:pt x="95706" y="57689"/>
                    </a:cubicBezTo>
                    <a:cubicBezTo>
                      <a:pt x="94720" y="58871"/>
                      <a:pt x="94138" y="60377"/>
                      <a:pt x="94219" y="61963"/>
                    </a:cubicBezTo>
                    <a:cubicBezTo>
                      <a:pt x="92984" y="60666"/>
                      <a:pt x="91228" y="59830"/>
                      <a:pt x="89369" y="59830"/>
                    </a:cubicBezTo>
                    <a:cubicBezTo>
                      <a:pt x="89340" y="59830"/>
                      <a:pt x="89311" y="59830"/>
                      <a:pt x="89281" y="59830"/>
                    </a:cubicBezTo>
                    <a:cubicBezTo>
                      <a:pt x="89261" y="59830"/>
                      <a:pt x="89242" y="59830"/>
                      <a:pt x="89222" y="59830"/>
                    </a:cubicBezTo>
                    <a:cubicBezTo>
                      <a:pt x="87353" y="59830"/>
                      <a:pt x="85594" y="60659"/>
                      <a:pt x="84344" y="61963"/>
                    </a:cubicBezTo>
                    <a:cubicBezTo>
                      <a:pt x="84434" y="60377"/>
                      <a:pt x="83851" y="58871"/>
                      <a:pt x="82866" y="57689"/>
                    </a:cubicBezTo>
                    <a:lnTo>
                      <a:pt x="82857" y="57689"/>
                    </a:lnTo>
                    <a:cubicBezTo>
                      <a:pt x="83283" y="57610"/>
                      <a:pt x="83710" y="57571"/>
                      <a:pt x="84135" y="57571"/>
                    </a:cubicBezTo>
                    <a:cubicBezTo>
                      <a:pt x="86071" y="57571"/>
                      <a:pt x="87946" y="58374"/>
                      <a:pt x="89290" y="59821"/>
                    </a:cubicBezTo>
                    <a:cubicBezTo>
                      <a:pt x="90628" y="58374"/>
                      <a:pt x="92501" y="57571"/>
                      <a:pt x="94432" y="57571"/>
                    </a:cubicBezTo>
                    <a:close/>
                    <a:moveTo>
                      <a:pt x="47479" y="57732"/>
                    </a:moveTo>
                    <a:cubicBezTo>
                      <a:pt x="47903" y="57732"/>
                      <a:pt x="48329" y="57771"/>
                      <a:pt x="48753" y="57850"/>
                    </a:cubicBezTo>
                    <a:cubicBezTo>
                      <a:pt x="48233" y="58468"/>
                      <a:pt x="47839" y="59176"/>
                      <a:pt x="47570" y="59938"/>
                    </a:cubicBezTo>
                    <a:cubicBezTo>
                      <a:pt x="47337" y="60637"/>
                      <a:pt x="47230" y="61380"/>
                      <a:pt x="47275" y="62115"/>
                    </a:cubicBezTo>
                    <a:lnTo>
                      <a:pt x="47266" y="62115"/>
                    </a:lnTo>
                    <a:cubicBezTo>
                      <a:pt x="46024" y="60820"/>
                      <a:pt x="44265" y="59982"/>
                      <a:pt x="42405" y="59982"/>
                    </a:cubicBezTo>
                    <a:cubicBezTo>
                      <a:pt x="42386" y="59982"/>
                      <a:pt x="42366" y="59982"/>
                      <a:pt x="42346" y="59982"/>
                    </a:cubicBezTo>
                    <a:cubicBezTo>
                      <a:pt x="43684" y="58535"/>
                      <a:pt x="45551" y="57732"/>
                      <a:pt x="47479" y="57732"/>
                    </a:cubicBezTo>
                    <a:close/>
                    <a:moveTo>
                      <a:pt x="60498" y="57741"/>
                    </a:moveTo>
                    <a:cubicBezTo>
                      <a:pt x="62431" y="57741"/>
                      <a:pt x="64299" y="58543"/>
                      <a:pt x="65644" y="59982"/>
                    </a:cubicBezTo>
                    <a:cubicBezTo>
                      <a:pt x="65634" y="59982"/>
                      <a:pt x="65623" y="59982"/>
                      <a:pt x="65613" y="59982"/>
                    </a:cubicBezTo>
                    <a:cubicBezTo>
                      <a:pt x="63734" y="59982"/>
                      <a:pt x="61963" y="60814"/>
                      <a:pt x="60715" y="62124"/>
                    </a:cubicBezTo>
                    <a:cubicBezTo>
                      <a:pt x="60751" y="61380"/>
                      <a:pt x="60653" y="60646"/>
                      <a:pt x="60411" y="59938"/>
                    </a:cubicBezTo>
                    <a:lnTo>
                      <a:pt x="60402" y="59938"/>
                    </a:lnTo>
                    <a:cubicBezTo>
                      <a:pt x="60142" y="59176"/>
                      <a:pt x="59739" y="58468"/>
                      <a:pt x="59219" y="57859"/>
                    </a:cubicBezTo>
                    <a:cubicBezTo>
                      <a:pt x="59645" y="57780"/>
                      <a:pt x="60073" y="57741"/>
                      <a:pt x="60498" y="57741"/>
                    </a:cubicBezTo>
                    <a:close/>
                    <a:moveTo>
                      <a:pt x="23936" y="57773"/>
                    </a:moveTo>
                    <a:cubicBezTo>
                      <a:pt x="24366" y="57773"/>
                      <a:pt x="24800" y="57813"/>
                      <a:pt x="25232" y="57895"/>
                    </a:cubicBezTo>
                    <a:cubicBezTo>
                      <a:pt x="24237" y="59068"/>
                      <a:pt x="23655" y="60574"/>
                      <a:pt x="23744" y="62160"/>
                    </a:cubicBezTo>
                    <a:cubicBezTo>
                      <a:pt x="22494" y="60857"/>
                      <a:pt x="20727" y="60027"/>
                      <a:pt x="18867" y="60027"/>
                    </a:cubicBezTo>
                    <a:cubicBezTo>
                      <a:pt x="18847" y="60027"/>
                      <a:pt x="18827" y="60027"/>
                      <a:pt x="18807" y="60027"/>
                    </a:cubicBezTo>
                    <a:cubicBezTo>
                      <a:pt x="18787" y="60027"/>
                      <a:pt x="18767" y="60027"/>
                      <a:pt x="18747" y="60027"/>
                    </a:cubicBezTo>
                    <a:cubicBezTo>
                      <a:pt x="16879" y="60027"/>
                      <a:pt x="15111" y="60857"/>
                      <a:pt x="13870" y="62169"/>
                    </a:cubicBezTo>
                    <a:cubicBezTo>
                      <a:pt x="13951" y="60574"/>
                      <a:pt x="13368" y="59077"/>
                      <a:pt x="12382" y="57895"/>
                    </a:cubicBezTo>
                    <a:lnTo>
                      <a:pt x="12374" y="57895"/>
                    </a:lnTo>
                    <a:cubicBezTo>
                      <a:pt x="12805" y="57813"/>
                      <a:pt x="13239" y="57773"/>
                      <a:pt x="13670" y="57773"/>
                    </a:cubicBezTo>
                    <a:cubicBezTo>
                      <a:pt x="15599" y="57773"/>
                      <a:pt x="17467" y="58575"/>
                      <a:pt x="18807" y="60018"/>
                    </a:cubicBezTo>
                    <a:cubicBezTo>
                      <a:pt x="20140" y="58575"/>
                      <a:pt x="22007" y="57773"/>
                      <a:pt x="23936" y="57773"/>
                    </a:cubicBezTo>
                    <a:close/>
                    <a:moveTo>
                      <a:pt x="107668" y="57537"/>
                    </a:moveTo>
                    <a:cubicBezTo>
                      <a:pt x="109594" y="57537"/>
                      <a:pt x="111464" y="58336"/>
                      <a:pt x="112812" y="59776"/>
                    </a:cubicBezTo>
                    <a:cubicBezTo>
                      <a:pt x="112793" y="59776"/>
                      <a:pt x="112774" y="59776"/>
                      <a:pt x="112756" y="59776"/>
                    </a:cubicBezTo>
                    <a:cubicBezTo>
                      <a:pt x="110769" y="59776"/>
                      <a:pt x="108902" y="60722"/>
                      <a:pt x="107650" y="62178"/>
                    </a:cubicBezTo>
                    <a:lnTo>
                      <a:pt x="107650" y="62178"/>
                    </a:lnTo>
                    <a:cubicBezTo>
                      <a:pt x="107803" y="60502"/>
                      <a:pt x="107211" y="58925"/>
                      <a:pt x="106181" y="57698"/>
                    </a:cubicBezTo>
                    <a:cubicBezTo>
                      <a:pt x="106675" y="57590"/>
                      <a:pt x="107173" y="57537"/>
                      <a:pt x="107668" y="57537"/>
                    </a:cubicBezTo>
                    <a:close/>
                    <a:moveTo>
                      <a:pt x="37180" y="57734"/>
                    </a:moveTo>
                    <a:cubicBezTo>
                      <a:pt x="39111" y="57734"/>
                      <a:pt x="40981" y="58533"/>
                      <a:pt x="42328" y="59974"/>
                    </a:cubicBezTo>
                    <a:cubicBezTo>
                      <a:pt x="42310" y="59973"/>
                      <a:pt x="42291" y="59973"/>
                      <a:pt x="42273" y="59973"/>
                    </a:cubicBezTo>
                    <a:cubicBezTo>
                      <a:pt x="40286" y="59973"/>
                      <a:pt x="38419" y="60919"/>
                      <a:pt x="37167" y="62375"/>
                    </a:cubicBezTo>
                    <a:cubicBezTo>
                      <a:pt x="37320" y="60708"/>
                      <a:pt x="36728" y="59131"/>
                      <a:pt x="35698" y="57895"/>
                    </a:cubicBezTo>
                    <a:lnTo>
                      <a:pt x="35689" y="57895"/>
                    </a:lnTo>
                    <a:cubicBezTo>
                      <a:pt x="36185" y="57787"/>
                      <a:pt x="36684" y="57734"/>
                      <a:pt x="37180" y="57734"/>
                    </a:cubicBezTo>
                    <a:close/>
                    <a:moveTo>
                      <a:pt x="124474" y="55684"/>
                    </a:moveTo>
                    <a:cubicBezTo>
                      <a:pt x="127057" y="55684"/>
                      <a:pt x="129639" y="57057"/>
                      <a:pt x="130536" y="59803"/>
                    </a:cubicBezTo>
                    <a:cubicBezTo>
                      <a:pt x="130751" y="60484"/>
                      <a:pt x="130858" y="61192"/>
                      <a:pt x="130867" y="61909"/>
                    </a:cubicBezTo>
                    <a:cubicBezTo>
                      <a:pt x="130392" y="61807"/>
                      <a:pt x="129913" y="61757"/>
                      <a:pt x="129438" y="61757"/>
                    </a:cubicBezTo>
                    <a:cubicBezTo>
                      <a:pt x="127575" y="61757"/>
                      <a:pt x="125771" y="62524"/>
                      <a:pt x="124478" y="63916"/>
                    </a:cubicBezTo>
                    <a:cubicBezTo>
                      <a:pt x="123197" y="62536"/>
                      <a:pt x="121405" y="61757"/>
                      <a:pt x="119523" y="61757"/>
                    </a:cubicBezTo>
                    <a:cubicBezTo>
                      <a:pt x="119039" y="61757"/>
                      <a:pt x="118555" y="61810"/>
                      <a:pt x="118080" y="61909"/>
                    </a:cubicBezTo>
                    <a:cubicBezTo>
                      <a:pt x="118080" y="61192"/>
                      <a:pt x="118197" y="60484"/>
                      <a:pt x="118412" y="59803"/>
                    </a:cubicBezTo>
                    <a:cubicBezTo>
                      <a:pt x="119308" y="57057"/>
                      <a:pt x="121891" y="55684"/>
                      <a:pt x="124474" y="55684"/>
                    </a:cubicBezTo>
                    <a:close/>
                    <a:moveTo>
                      <a:pt x="100947" y="55720"/>
                    </a:moveTo>
                    <a:cubicBezTo>
                      <a:pt x="104117" y="55720"/>
                      <a:pt x="107290" y="57792"/>
                      <a:pt x="107337" y="61941"/>
                    </a:cubicBezTo>
                    <a:lnTo>
                      <a:pt x="107337" y="61941"/>
                    </a:lnTo>
                    <a:cubicBezTo>
                      <a:pt x="106869" y="61842"/>
                      <a:pt x="106398" y="61793"/>
                      <a:pt x="105930" y="61793"/>
                    </a:cubicBezTo>
                    <a:cubicBezTo>
                      <a:pt x="104072" y="61793"/>
                      <a:pt x="102267" y="62560"/>
                      <a:pt x="100975" y="63952"/>
                    </a:cubicBezTo>
                    <a:cubicBezTo>
                      <a:pt x="99693" y="62572"/>
                      <a:pt x="97901" y="61792"/>
                      <a:pt x="96020" y="61792"/>
                    </a:cubicBezTo>
                    <a:cubicBezTo>
                      <a:pt x="95536" y="61792"/>
                      <a:pt x="95052" y="61846"/>
                      <a:pt x="94577" y="61945"/>
                    </a:cubicBezTo>
                    <a:cubicBezTo>
                      <a:pt x="94604" y="57796"/>
                      <a:pt x="97774" y="55720"/>
                      <a:pt x="100947" y="55720"/>
                    </a:cubicBezTo>
                    <a:close/>
                    <a:moveTo>
                      <a:pt x="77633" y="55721"/>
                    </a:moveTo>
                    <a:cubicBezTo>
                      <a:pt x="80806" y="55721"/>
                      <a:pt x="83980" y="57797"/>
                      <a:pt x="84022" y="61952"/>
                    </a:cubicBezTo>
                    <a:lnTo>
                      <a:pt x="84022" y="61952"/>
                    </a:lnTo>
                    <a:cubicBezTo>
                      <a:pt x="83551" y="61851"/>
                      <a:pt x="83077" y="61802"/>
                      <a:pt x="82606" y="61802"/>
                    </a:cubicBezTo>
                    <a:cubicBezTo>
                      <a:pt x="80748" y="61802"/>
                      <a:pt x="78943" y="62569"/>
                      <a:pt x="77651" y="63961"/>
                    </a:cubicBezTo>
                    <a:cubicBezTo>
                      <a:pt x="76369" y="62581"/>
                      <a:pt x="74577" y="61801"/>
                      <a:pt x="72696" y="61801"/>
                    </a:cubicBezTo>
                    <a:cubicBezTo>
                      <a:pt x="72212" y="61801"/>
                      <a:pt x="71728" y="61855"/>
                      <a:pt x="71253" y="61954"/>
                    </a:cubicBezTo>
                    <a:cubicBezTo>
                      <a:pt x="71284" y="57799"/>
                      <a:pt x="74458" y="55721"/>
                      <a:pt x="77633" y="55721"/>
                    </a:cubicBezTo>
                    <a:close/>
                    <a:moveTo>
                      <a:pt x="54007" y="55886"/>
                    </a:moveTo>
                    <a:cubicBezTo>
                      <a:pt x="56587" y="55886"/>
                      <a:pt x="59166" y="57260"/>
                      <a:pt x="60061" y="60009"/>
                    </a:cubicBezTo>
                    <a:cubicBezTo>
                      <a:pt x="60285" y="60681"/>
                      <a:pt x="60393" y="61398"/>
                      <a:pt x="60402" y="62106"/>
                    </a:cubicBezTo>
                    <a:cubicBezTo>
                      <a:pt x="59929" y="62004"/>
                      <a:pt x="59451" y="61954"/>
                      <a:pt x="58977" y="61954"/>
                    </a:cubicBezTo>
                    <a:cubicBezTo>
                      <a:pt x="57118" y="61954"/>
                      <a:pt x="55312" y="62721"/>
                      <a:pt x="54013" y="64113"/>
                    </a:cubicBezTo>
                    <a:cubicBezTo>
                      <a:pt x="52741" y="62733"/>
                      <a:pt x="50939" y="61954"/>
                      <a:pt x="49067" y="61954"/>
                    </a:cubicBezTo>
                    <a:cubicBezTo>
                      <a:pt x="48574" y="61954"/>
                      <a:pt x="48090" y="62008"/>
                      <a:pt x="47624" y="62115"/>
                    </a:cubicBezTo>
                    <a:cubicBezTo>
                      <a:pt x="47615" y="61398"/>
                      <a:pt x="47723" y="60690"/>
                      <a:pt x="47929" y="60009"/>
                    </a:cubicBezTo>
                    <a:lnTo>
                      <a:pt x="47947" y="60009"/>
                    </a:lnTo>
                    <a:cubicBezTo>
                      <a:pt x="48843" y="57262"/>
                      <a:pt x="51425" y="55886"/>
                      <a:pt x="54007" y="55886"/>
                    </a:cubicBezTo>
                    <a:close/>
                    <a:moveTo>
                      <a:pt x="30465" y="55920"/>
                    </a:moveTo>
                    <a:cubicBezTo>
                      <a:pt x="33637" y="55920"/>
                      <a:pt x="36811" y="57998"/>
                      <a:pt x="36854" y="62156"/>
                    </a:cubicBezTo>
                    <a:lnTo>
                      <a:pt x="36854" y="62156"/>
                    </a:lnTo>
                    <a:cubicBezTo>
                      <a:pt x="36379" y="62054"/>
                      <a:pt x="35901" y="62004"/>
                      <a:pt x="35426" y="62004"/>
                    </a:cubicBezTo>
                    <a:cubicBezTo>
                      <a:pt x="33569" y="62004"/>
                      <a:pt x="31771" y="62770"/>
                      <a:pt x="30483" y="64158"/>
                    </a:cubicBezTo>
                    <a:cubicBezTo>
                      <a:pt x="29201" y="62787"/>
                      <a:pt x="27409" y="61999"/>
                      <a:pt x="25528" y="61999"/>
                    </a:cubicBezTo>
                    <a:cubicBezTo>
                      <a:pt x="25044" y="61999"/>
                      <a:pt x="24560" y="62052"/>
                      <a:pt x="24085" y="62160"/>
                    </a:cubicBezTo>
                    <a:cubicBezTo>
                      <a:pt x="24116" y="58001"/>
                      <a:pt x="27290" y="55920"/>
                      <a:pt x="30465" y="55920"/>
                    </a:cubicBezTo>
                    <a:close/>
                    <a:moveTo>
                      <a:pt x="7145" y="55923"/>
                    </a:moveTo>
                    <a:cubicBezTo>
                      <a:pt x="10322" y="55923"/>
                      <a:pt x="13498" y="58002"/>
                      <a:pt x="13538" y="62160"/>
                    </a:cubicBezTo>
                    <a:cubicBezTo>
                      <a:pt x="13060" y="62055"/>
                      <a:pt x="12577" y="62004"/>
                      <a:pt x="12098" y="62004"/>
                    </a:cubicBezTo>
                    <a:cubicBezTo>
                      <a:pt x="10244" y="62004"/>
                      <a:pt x="8445" y="62770"/>
                      <a:pt x="7150" y="64158"/>
                    </a:cubicBezTo>
                    <a:lnTo>
                      <a:pt x="7150" y="64167"/>
                    </a:lnTo>
                    <a:cubicBezTo>
                      <a:pt x="5868" y="62787"/>
                      <a:pt x="4076" y="62008"/>
                      <a:pt x="2194" y="62008"/>
                    </a:cubicBezTo>
                    <a:cubicBezTo>
                      <a:pt x="1711" y="62008"/>
                      <a:pt x="1227" y="62052"/>
                      <a:pt x="752" y="62160"/>
                    </a:cubicBezTo>
                    <a:cubicBezTo>
                      <a:pt x="792" y="58002"/>
                      <a:pt x="3969" y="55923"/>
                      <a:pt x="7145" y="55923"/>
                    </a:cubicBezTo>
                    <a:close/>
                    <a:moveTo>
                      <a:pt x="119331" y="62140"/>
                    </a:moveTo>
                    <a:cubicBezTo>
                      <a:pt x="121264" y="62140"/>
                      <a:pt x="123135" y="62937"/>
                      <a:pt x="124478" y="64382"/>
                    </a:cubicBezTo>
                    <a:cubicBezTo>
                      <a:pt x="125815" y="62942"/>
                      <a:pt x="127688" y="62141"/>
                      <a:pt x="129619" y="62141"/>
                    </a:cubicBezTo>
                    <a:cubicBezTo>
                      <a:pt x="130043" y="62141"/>
                      <a:pt x="130469" y="62179"/>
                      <a:pt x="130894" y="62258"/>
                    </a:cubicBezTo>
                    <a:cubicBezTo>
                      <a:pt x="129908" y="63432"/>
                      <a:pt x="129326" y="64929"/>
                      <a:pt x="129415" y="66524"/>
                    </a:cubicBezTo>
                    <a:lnTo>
                      <a:pt x="129406" y="66533"/>
                    </a:lnTo>
                    <a:cubicBezTo>
                      <a:pt x="128165" y="65229"/>
                      <a:pt x="126397" y="64391"/>
                      <a:pt x="124528" y="64391"/>
                    </a:cubicBezTo>
                    <a:cubicBezTo>
                      <a:pt x="124509" y="64391"/>
                      <a:pt x="124489" y="64391"/>
                      <a:pt x="124469" y="64391"/>
                    </a:cubicBezTo>
                    <a:cubicBezTo>
                      <a:pt x="124450" y="64391"/>
                      <a:pt x="124430" y="64391"/>
                      <a:pt x="124410" y="64391"/>
                    </a:cubicBezTo>
                    <a:cubicBezTo>
                      <a:pt x="122541" y="64391"/>
                      <a:pt x="120782" y="65229"/>
                      <a:pt x="119532" y="66533"/>
                    </a:cubicBezTo>
                    <a:cubicBezTo>
                      <a:pt x="119622" y="64938"/>
                      <a:pt x="119039" y="63441"/>
                      <a:pt x="118045" y="62258"/>
                    </a:cubicBezTo>
                    <a:cubicBezTo>
                      <a:pt x="118473" y="62179"/>
                      <a:pt x="118903" y="62140"/>
                      <a:pt x="119331" y="62140"/>
                    </a:cubicBezTo>
                    <a:close/>
                    <a:moveTo>
                      <a:pt x="95793" y="62177"/>
                    </a:moveTo>
                    <a:cubicBezTo>
                      <a:pt x="97728" y="62177"/>
                      <a:pt x="99603" y="62979"/>
                      <a:pt x="100948" y="64427"/>
                    </a:cubicBezTo>
                    <a:lnTo>
                      <a:pt x="100948" y="64427"/>
                    </a:lnTo>
                    <a:cubicBezTo>
                      <a:pt x="100945" y="64427"/>
                      <a:pt x="100942" y="64427"/>
                      <a:pt x="100939" y="64427"/>
                    </a:cubicBezTo>
                    <a:cubicBezTo>
                      <a:pt x="100919" y="64427"/>
                      <a:pt x="100900" y="64427"/>
                      <a:pt x="100880" y="64427"/>
                    </a:cubicBezTo>
                    <a:cubicBezTo>
                      <a:pt x="99011" y="64427"/>
                      <a:pt x="97252" y="65265"/>
                      <a:pt x="96002" y="66568"/>
                    </a:cubicBezTo>
                    <a:cubicBezTo>
                      <a:pt x="96091" y="64982"/>
                      <a:pt x="95509" y="63477"/>
                      <a:pt x="94514" y="62294"/>
                    </a:cubicBezTo>
                    <a:cubicBezTo>
                      <a:pt x="94940" y="62215"/>
                      <a:pt x="95368" y="62177"/>
                      <a:pt x="95793" y="62177"/>
                    </a:cubicBezTo>
                    <a:close/>
                    <a:moveTo>
                      <a:pt x="82770" y="62194"/>
                    </a:moveTo>
                    <a:cubicBezTo>
                      <a:pt x="83195" y="62194"/>
                      <a:pt x="83623" y="62233"/>
                      <a:pt x="84048" y="62312"/>
                    </a:cubicBezTo>
                    <a:cubicBezTo>
                      <a:pt x="83054" y="63495"/>
                      <a:pt x="82471" y="64991"/>
                      <a:pt x="82561" y="66586"/>
                    </a:cubicBezTo>
                    <a:cubicBezTo>
                      <a:pt x="81311" y="65283"/>
                      <a:pt x="79552" y="64445"/>
                      <a:pt x="77683" y="64445"/>
                    </a:cubicBezTo>
                    <a:cubicBezTo>
                      <a:pt x="77663" y="64445"/>
                      <a:pt x="77644" y="64445"/>
                      <a:pt x="77624" y="64445"/>
                    </a:cubicBezTo>
                    <a:cubicBezTo>
                      <a:pt x="78961" y="62997"/>
                      <a:pt x="80835" y="62194"/>
                      <a:pt x="82770" y="62194"/>
                    </a:cubicBezTo>
                    <a:close/>
                    <a:moveTo>
                      <a:pt x="48840" y="62338"/>
                    </a:moveTo>
                    <a:cubicBezTo>
                      <a:pt x="50775" y="62338"/>
                      <a:pt x="52650" y="63141"/>
                      <a:pt x="53995" y="64588"/>
                    </a:cubicBezTo>
                    <a:lnTo>
                      <a:pt x="53995" y="64588"/>
                    </a:lnTo>
                    <a:cubicBezTo>
                      <a:pt x="53992" y="64588"/>
                      <a:pt x="53989" y="64588"/>
                      <a:pt x="53986" y="64588"/>
                    </a:cubicBezTo>
                    <a:cubicBezTo>
                      <a:pt x="53966" y="64588"/>
                      <a:pt x="53947" y="64588"/>
                      <a:pt x="53927" y="64588"/>
                    </a:cubicBezTo>
                    <a:cubicBezTo>
                      <a:pt x="52058" y="64588"/>
                      <a:pt x="50299" y="65426"/>
                      <a:pt x="49049" y="66730"/>
                    </a:cubicBezTo>
                    <a:cubicBezTo>
                      <a:pt x="49138" y="65144"/>
                      <a:pt x="48556" y="63638"/>
                      <a:pt x="47561" y="62456"/>
                    </a:cubicBezTo>
                    <a:cubicBezTo>
                      <a:pt x="47987" y="62377"/>
                      <a:pt x="48415" y="62338"/>
                      <a:pt x="48840" y="62338"/>
                    </a:cubicBezTo>
                    <a:close/>
                    <a:moveTo>
                      <a:pt x="59133" y="62338"/>
                    </a:moveTo>
                    <a:cubicBezTo>
                      <a:pt x="59557" y="62338"/>
                      <a:pt x="59985" y="62377"/>
                      <a:pt x="60411" y="62456"/>
                    </a:cubicBezTo>
                    <a:cubicBezTo>
                      <a:pt x="59425" y="63629"/>
                      <a:pt x="58843" y="65135"/>
                      <a:pt x="58932" y="66721"/>
                    </a:cubicBezTo>
                    <a:lnTo>
                      <a:pt x="58923" y="66730"/>
                    </a:lnTo>
                    <a:cubicBezTo>
                      <a:pt x="57682" y="65426"/>
                      <a:pt x="55914" y="64588"/>
                      <a:pt x="54045" y="64588"/>
                    </a:cubicBezTo>
                    <a:cubicBezTo>
                      <a:pt x="54029" y="64588"/>
                      <a:pt x="54012" y="64588"/>
                      <a:pt x="53995" y="64588"/>
                    </a:cubicBezTo>
                    <a:lnTo>
                      <a:pt x="53995" y="64588"/>
                    </a:lnTo>
                    <a:cubicBezTo>
                      <a:pt x="55332" y="63141"/>
                      <a:pt x="57200" y="62338"/>
                      <a:pt x="59133" y="62338"/>
                    </a:cubicBezTo>
                    <a:close/>
                    <a:moveTo>
                      <a:pt x="12296" y="62401"/>
                    </a:moveTo>
                    <a:cubicBezTo>
                      <a:pt x="12721" y="62401"/>
                      <a:pt x="13148" y="62439"/>
                      <a:pt x="13574" y="62518"/>
                    </a:cubicBezTo>
                    <a:cubicBezTo>
                      <a:pt x="12580" y="63701"/>
                      <a:pt x="11997" y="65197"/>
                      <a:pt x="12087" y="66792"/>
                    </a:cubicBezTo>
                    <a:cubicBezTo>
                      <a:pt x="10837" y="65489"/>
                      <a:pt x="9069" y="64651"/>
                      <a:pt x="7208" y="64651"/>
                    </a:cubicBezTo>
                    <a:cubicBezTo>
                      <a:pt x="7189" y="64651"/>
                      <a:pt x="7169" y="64651"/>
                      <a:pt x="7150" y="64651"/>
                    </a:cubicBezTo>
                    <a:cubicBezTo>
                      <a:pt x="8487" y="63203"/>
                      <a:pt x="10360" y="62401"/>
                      <a:pt x="12296" y="62401"/>
                    </a:cubicBezTo>
                    <a:close/>
                    <a:moveTo>
                      <a:pt x="106094" y="62174"/>
                    </a:moveTo>
                    <a:cubicBezTo>
                      <a:pt x="106570" y="62174"/>
                      <a:pt x="107049" y="62222"/>
                      <a:pt x="107525" y="62321"/>
                    </a:cubicBezTo>
                    <a:cubicBezTo>
                      <a:pt x="106512" y="63567"/>
                      <a:pt x="105939" y="65162"/>
                      <a:pt x="106127" y="66837"/>
                    </a:cubicBezTo>
                    <a:lnTo>
                      <a:pt x="106118" y="66837"/>
                    </a:lnTo>
                    <a:cubicBezTo>
                      <a:pt x="104866" y="65381"/>
                      <a:pt x="102990" y="64427"/>
                      <a:pt x="100995" y="64427"/>
                    </a:cubicBezTo>
                    <a:cubicBezTo>
                      <a:pt x="100979" y="64427"/>
                      <a:pt x="100964" y="64427"/>
                      <a:pt x="100948" y="64427"/>
                    </a:cubicBezTo>
                    <a:lnTo>
                      <a:pt x="100948" y="64427"/>
                    </a:lnTo>
                    <a:cubicBezTo>
                      <a:pt x="102286" y="62974"/>
                      <a:pt x="104160" y="62174"/>
                      <a:pt x="106094" y="62174"/>
                    </a:cubicBezTo>
                    <a:close/>
                    <a:moveTo>
                      <a:pt x="70802" y="57747"/>
                    </a:moveTo>
                    <a:cubicBezTo>
                      <a:pt x="71277" y="57747"/>
                      <a:pt x="71755" y="57796"/>
                      <a:pt x="72230" y="57895"/>
                    </a:cubicBezTo>
                    <a:cubicBezTo>
                      <a:pt x="71262" y="59140"/>
                      <a:pt x="70733" y="60708"/>
                      <a:pt x="70930" y="62357"/>
                    </a:cubicBezTo>
                    <a:cubicBezTo>
                      <a:pt x="71442" y="62243"/>
                      <a:pt x="71958" y="62187"/>
                      <a:pt x="72470" y="62187"/>
                    </a:cubicBezTo>
                    <a:cubicBezTo>
                      <a:pt x="74405" y="62187"/>
                      <a:pt x="76278" y="62985"/>
                      <a:pt x="77624" y="64445"/>
                    </a:cubicBezTo>
                    <a:cubicBezTo>
                      <a:pt x="77606" y="64445"/>
                      <a:pt x="77588" y="64445"/>
                      <a:pt x="77570" y="64445"/>
                    </a:cubicBezTo>
                    <a:cubicBezTo>
                      <a:pt x="75520" y="64445"/>
                      <a:pt x="73598" y="65453"/>
                      <a:pt x="72346" y="66972"/>
                    </a:cubicBezTo>
                    <a:cubicBezTo>
                      <a:pt x="72703" y="63259"/>
                      <a:pt x="69407" y="59982"/>
                      <a:pt x="65707" y="59982"/>
                    </a:cubicBezTo>
                    <a:cubicBezTo>
                      <a:pt x="65692" y="59982"/>
                      <a:pt x="65677" y="59982"/>
                      <a:pt x="65662" y="59982"/>
                    </a:cubicBezTo>
                    <a:lnTo>
                      <a:pt x="65653" y="59991"/>
                    </a:lnTo>
                    <a:cubicBezTo>
                      <a:pt x="66997" y="58546"/>
                      <a:pt x="68873" y="57747"/>
                      <a:pt x="70802" y="57747"/>
                    </a:cubicBezTo>
                    <a:close/>
                    <a:moveTo>
                      <a:pt x="35611" y="62371"/>
                    </a:moveTo>
                    <a:cubicBezTo>
                      <a:pt x="36087" y="62371"/>
                      <a:pt x="36566" y="62419"/>
                      <a:pt x="37042" y="62518"/>
                    </a:cubicBezTo>
                    <a:cubicBezTo>
                      <a:pt x="36029" y="63773"/>
                      <a:pt x="35456" y="65359"/>
                      <a:pt x="35644" y="67034"/>
                    </a:cubicBezTo>
                    <a:lnTo>
                      <a:pt x="35635" y="67034"/>
                    </a:lnTo>
                    <a:cubicBezTo>
                      <a:pt x="34383" y="65578"/>
                      <a:pt x="32507" y="64633"/>
                      <a:pt x="30512" y="64633"/>
                    </a:cubicBezTo>
                    <a:cubicBezTo>
                      <a:pt x="30493" y="64633"/>
                      <a:pt x="30474" y="64633"/>
                      <a:pt x="30456" y="64633"/>
                    </a:cubicBezTo>
                    <a:cubicBezTo>
                      <a:pt x="30436" y="64633"/>
                      <a:pt x="30416" y="64633"/>
                      <a:pt x="30397" y="64633"/>
                    </a:cubicBezTo>
                    <a:cubicBezTo>
                      <a:pt x="28528" y="64633"/>
                      <a:pt x="26769" y="65471"/>
                      <a:pt x="25519" y="66775"/>
                    </a:cubicBezTo>
                    <a:cubicBezTo>
                      <a:pt x="25608" y="65180"/>
                      <a:pt x="25026" y="63683"/>
                      <a:pt x="24031" y="62500"/>
                    </a:cubicBezTo>
                    <a:cubicBezTo>
                      <a:pt x="24460" y="62421"/>
                      <a:pt x="24890" y="62382"/>
                      <a:pt x="25317" y="62382"/>
                    </a:cubicBezTo>
                    <a:cubicBezTo>
                      <a:pt x="27250" y="62382"/>
                      <a:pt x="29122" y="63178"/>
                      <a:pt x="30465" y="64624"/>
                    </a:cubicBezTo>
                    <a:cubicBezTo>
                      <a:pt x="31802" y="63171"/>
                      <a:pt x="33677" y="62371"/>
                      <a:pt x="35611" y="62371"/>
                    </a:cubicBezTo>
                    <a:close/>
                    <a:moveTo>
                      <a:pt x="112817" y="60278"/>
                    </a:moveTo>
                    <a:cubicBezTo>
                      <a:pt x="115992" y="60278"/>
                      <a:pt x="119168" y="62356"/>
                      <a:pt x="119209" y="66513"/>
                    </a:cubicBezTo>
                    <a:lnTo>
                      <a:pt x="119209" y="66513"/>
                    </a:lnTo>
                    <a:cubicBezTo>
                      <a:pt x="118734" y="66409"/>
                      <a:pt x="118254" y="66358"/>
                      <a:pt x="117778" y="66358"/>
                    </a:cubicBezTo>
                    <a:cubicBezTo>
                      <a:pt x="115925" y="66358"/>
                      <a:pt x="114125" y="67125"/>
                      <a:pt x="112830" y="68513"/>
                    </a:cubicBezTo>
                    <a:cubicBezTo>
                      <a:pt x="111548" y="67142"/>
                      <a:pt x="109756" y="66353"/>
                      <a:pt x="107883" y="66353"/>
                    </a:cubicBezTo>
                    <a:cubicBezTo>
                      <a:pt x="107391" y="66353"/>
                      <a:pt x="106907" y="66407"/>
                      <a:pt x="106432" y="66515"/>
                    </a:cubicBezTo>
                    <a:cubicBezTo>
                      <a:pt x="106468" y="62357"/>
                      <a:pt x="109642" y="60278"/>
                      <a:pt x="112817" y="60278"/>
                    </a:cubicBezTo>
                    <a:close/>
                    <a:moveTo>
                      <a:pt x="136134" y="60279"/>
                    </a:moveTo>
                    <a:cubicBezTo>
                      <a:pt x="139310" y="60279"/>
                      <a:pt x="142484" y="62358"/>
                      <a:pt x="142525" y="66515"/>
                    </a:cubicBezTo>
                    <a:lnTo>
                      <a:pt x="142525" y="66524"/>
                    </a:lnTo>
                    <a:cubicBezTo>
                      <a:pt x="142044" y="66419"/>
                      <a:pt x="141561" y="66368"/>
                      <a:pt x="141081" y="66368"/>
                    </a:cubicBezTo>
                    <a:cubicBezTo>
                      <a:pt x="139223" y="66368"/>
                      <a:pt x="137425" y="67135"/>
                      <a:pt x="136136" y="68531"/>
                    </a:cubicBezTo>
                    <a:cubicBezTo>
                      <a:pt x="134862" y="67159"/>
                      <a:pt x="133082" y="66371"/>
                      <a:pt x="131212" y="66371"/>
                    </a:cubicBezTo>
                    <a:cubicBezTo>
                      <a:pt x="131202" y="66371"/>
                      <a:pt x="131191" y="66371"/>
                      <a:pt x="131181" y="66371"/>
                    </a:cubicBezTo>
                    <a:cubicBezTo>
                      <a:pt x="130697" y="66371"/>
                      <a:pt x="130213" y="66416"/>
                      <a:pt x="129738" y="66524"/>
                    </a:cubicBezTo>
                    <a:cubicBezTo>
                      <a:pt x="129778" y="62360"/>
                      <a:pt x="132957" y="60279"/>
                      <a:pt x="136134" y="60279"/>
                    </a:cubicBezTo>
                    <a:close/>
                    <a:moveTo>
                      <a:pt x="89294" y="60326"/>
                    </a:moveTo>
                    <a:cubicBezTo>
                      <a:pt x="92468" y="60326"/>
                      <a:pt x="95642" y="62402"/>
                      <a:pt x="95679" y="66558"/>
                    </a:cubicBezTo>
                    <a:lnTo>
                      <a:pt x="95679" y="66558"/>
                    </a:lnTo>
                    <a:cubicBezTo>
                      <a:pt x="95209" y="66457"/>
                      <a:pt x="94735" y="66408"/>
                      <a:pt x="94264" y="66408"/>
                    </a:cubicBezTo>
                    <a:cubicBezTo>
                      <a:pt x="92405" y="66408"/>
                      <a:pt x="90601" y="67174"/>
                      <a:pt x="89308" y="68567"/>
                    </a:cubicBezTo>
                    <a:cubicBezTo>
                      <a:pt x="88027" y="67187"/>
                      <a:pt x="86235" y="66407"/>
                      <a:pt x="84353" y="66407"/>
                    </a:cubicBezTo>
                    <a:cubicBezTo>
                      <a:pt x="83869" y="66407"/>
                      <a:pt x="83385" y="66461"/>
                      <a:pt x="82910" y="66559"/>
                    </a:cubicBezTo>
                    <a:cubicBezTo>
                      <a:pt x="82942" y="62405"/>
                      <a:pt x="86118" y="60326"/>
                      <a:pt x="89294" y="60326"/>
                    </a:cubicBezTo>
                    <a:close/>
                    <a:moveTo>
                      <a:pt x="42338" y="60479"/>
                    </a:moveTo>
                    <a:cubicBezTo>
                      <a:pt x="45510" y="60479"/>
                      <a:pt x="48684" y="62554"/>
                      <a:pt x="48726" y="66708"/>
                    </a:cubicBezTo>
                    <a:lnTo>
                      <a:pt x="48726" y="66708"/>
                    </a:lnTo>
                    <a:cubicBezTo>
                      <a:pt x="48257" y="66609"/>
                      <a:pt x="47784" y="66560"/>
                      <a:pt x="47315" y="66560"/>
                    </a:cubicBezTo>
                    <a:cubicBezTo>
                      <a:pt x="45452" y="66560"/>
                      <a:pt x="43648" y="67327"/>
                      <a:pt x="42355" y="68719"/>
                    </a:cubicBezTo>
                    <a:cubicBezTo>
                      <a:pt x="41074" y="67339"/>
                      <a:pt x="39282" y="66559"/>
                      <a:pt x="37400" y="66559"/>
                    </a:cubicBezTo>
                    <a:cubicBezTo>
                      <a:pt x="36916" y="66559"/>
                      <a:pt x="36432" y="66613"/>
                      <a:pt x="35958" y="66712"/>
                    </a:cubicBezTo>
                    <a:cubicBezTo>
                      <a:pt x="35989" y="62557"/>
                      <a:pt x="39163" y="60479"/>
                      <a:pt x="42338" y="60479"/>
                    </a:cubicBezTo>
                    <a:close/>
                    <a:moveTo>
                      <a:pt x="65639" y="60484"/>
                    </a:moveTo>
                    <a:cubicBezTo>
                      <a:pt x="68816" y="60484"/>
                      <a:pt x="71992" y="62563"/>
                      <a:pt x="72032" y="66721"/>
                    </a:cubicBezTo>
                    <a:cubicBezTo>
                      <a:pt x="71559" y="66619"/>
                      <a:pt x="71082" y="66569"/>
                      <a:pt x="70608" y="66569"/>
                    </a:cubicBezTo>
                    <a:cubicBezTo>
                      <a:pt x="68752" y="66569"/>
                      <a:pt x="66952" y="67334"/>
                      <a:pt x="65653" y="68719"/>
                    </a:cubicBezTo>
                    <a:lnTo>
                      <a:pt x="65644" y="68728"/>
                    </a:lnTo>
                    <a:cubicBezTo>
                      <a:pt x="64362" y="67348"/>
                      <a:pt x="62570" y="66568"/>
                      <a:pt x="60688" y="66568"/>
                    </a:cubicBezTo>
                    <a:cubicBezTo>
                      <a:pt x="60205" y="66568"/>
                      <a:pt x="59721" y="66622"/>
                      <a:pt x="59246" y="66721"/>
                    </a:cubicBezTo>
                    <a:cubicBezTo>
                      <a:pt x="59286" y="62563"/>
                      <a:pt x="62463" y="60484"/>
                      <a:pt x="65639" y="60484"/>
                    </a:cubicBezTo>
                    <a:close/>
                    <a:moveTo>
                      <a:pt x="18806" y="60525"/>
                    </a:moveTo>
                    <a:cubicBezTo>
                      <a:pt x="21979" y="60525"/>
                      <a:pt x="25151" y="62600"/>
                      <a:pt x="25196" y="66757"/>
                    </a:cubicBezTo>
                    <a:lnTo>
                      <a:pt x="25196" y="66757"/>
                    </a:lnTo>
                    <a:cubicBezTo>
                      <a:pt x="24723" y="66655"/>
                      <a:pt x="24245" y="66605"/>
                      <a:pt x="23772" y="66605"/>
                    </a:cubicBezTo>
                    <a:cubicBezTo>
                      <a:pt x="21913" y="66605"/>
                      <a:pt x="20107" y="67371"/>
                      <a:pt x="18807" y="68764"/>
                    </a:cubicBezTo>
                    <a:cubicBezTo>
                      <a:pt x="17526" y="67384"/>
                      <a:pt x="15734" y="66604"/>
                      <a:pt x="13852" y="66604"/>
                    </a:cubicBezTo>
                    <a:cubicBezTo>
                      <a:pt x="13368" y="66604"/>
                      <a:pt x="12884" y="66658"/>
                      <a:pt x="12409" y="66757"/>
                    </a:cubicBezTo>
                    <a:cubicBezTo>
                      <a:pt x="12454" y="62603"/>
                      <a:pt x="15631" y="60525"/>
                      <a:pt x="18806" y="60525"/>
                    </a:cubicBezTo>
                    <a:close/>
                    <a:moveTo>
                      <a:pt x="117959" y="66746"/>
                    </a:moveTo>
                    <a:cubicBezTo>
                      <a:pt x="118383" y="66746"/>
                      <a:pt x="118811" y="66785"/>
                      <a:pt x="119236" y="66864"/>
                    </a:cubicBezTo>
                    <a:cubicBezTo>
                      <a:pt x="118251" y="68047"/>
                      <a:pt x="117668" y="69543"/>
                      <a:pt x="117749" y="71138"/>
                    </a:cubicBezTo>
                    <a:cubicBezTo>
                      <a:pt x="116508" y="69835"/>
                      <a:pt x="114740" y="68996"/>
                      <a:pt x="112871" y="68996"/>
                    </a:cubicBezTo>
                    <a:cubicBezTo>
                      <a:pt x="112854" y="68996"/>
                      <a:pt x="112837" y="68997"/>
                      <a:pt x="112821" y="68997"/>
                    </a:cubicBezTo>
                    <a:lnTo>
                      <a:pt x="112821" y="68997"/>
                    </a:lnTo>
                    <a:cubicBezTo>
                      <a:pt x="114158" y="67549"/>
                      <a:pt x="116025" y="66746"/>
                      <a:pt x="117959" y="66746"/>
                    </a:cubicBezTo>
                    <a:close/>
                    <a:moveTo>
                      <a:pt x="84144" y="66782"/>
                    </a:moveTo>
                    <a:cubicBezTo>
                      <a:pt x="86080" y="66782"/>
                      <a:pt x="87953" y="67585"/>
                      <a:pt x="89290" y="69033"/>
                    </a:cubicBezTo>
                    <a:cubicBezTo>
                      <a:pt x="89271" y="69032"/>
                      <a:pt x="89251" y="69032"/>
                      <a:pt x="89231" y="69032"/>
                    </a:cubicBezTo>
                    <a:cubicBezTo>
                      <a:pt x="87362" y="69032"/>
                      <a:pt x="85595" y="69871"/>
                      <a:pt x="84353" y="71174"/>
                    </a:cubicBezTo>
                    <a:cubicBezTo>
                      <a:pt x="84434" y="69588"/>
                      <a:pt x="83851" y="68083"/>
                      <a:pt x="82866" y="66900"/>
                    </a:cubicBezTo>
                    <a:cubicBezTo>
                      <a:pt x="83291" y="66821"/>
                      <a:pt x="83719" y="66782"/>
                      <a:pt x="84144" y="66782"/>
                    </a:cubicBezTo>
                    <a:close/>
                    <a:moveTo>
                      <a:pt x="94437" y="66782"/>
                    </a:moveTo>
                    <a:cubicBezTo>
                      <a:pt x="94861" y="66782"/>
                      <a:pt x="95289" y="66821"/>
                      <a:pt x="95715" y="66900"/>
                    </a:cubicBezTo>
                    <a:cubicBezTo>
                      <a:pt x="94720" y="68083"/>
                      <a:pt x="94138" y="69579"/>
                      <a:pt x="94228" y="71174"/>
                    </a:cubicBezTo>
                    <a:cubicBezTo>
                      <a:pt x="92977" y="69871"/>
                      <a:pt x="91218" y="69032"/>
                      <a:pt x="89350" y="69032"/>
                    </a:cubicBezTo>
                    <a:cubicBezTo>
                      <a:pt x="89330" y="69032"/>
                      <a:pt x="89310" y="69032"/>
                      <a:pt x="89290" y="69033"/>
                    </a:cubicBezTo>
                    <a:cubicBezTo>
                      <a:pt x="90628" y="67585"/>
                      <a:pt x="92501" y="66782"/>
                      <a:pt x="94437" y="66782"/>
                    </a:cubicBezTo>
                    <a:close/>
                    <a:moveTo>
                      <a:pt x="47475" y="66944"/>
                    </a:moveTo>
                    <a:cubicBezTo>
                      <a:pt x="47900" y="66944"/>
                      <a:pt x="48327" y="66982"/>
                      <a:pt x="48753" y="67061"/>
                    </a:cubicBezTo>
                    <a:cubicBezTo>
                      <a:pt x="47767" y="68244"/>
                      <a:pt x="47185" y="69740"/>
                      <a:pt x="47266" y="71335"/>
                    </a:cubicBezTo>
                    <a:cubicBezTo>
                      <a:pt x="46024" y="70032"/>
                      <a:pt x="44256" y="69194"/>
                      <a:pt x="42388" y="69194"/>
                    </a:cubicBezTo>
                    <a:cubicBezTo>
                      <a:pt x="42371" y="69194"/>
                      <a:pt x="42354" y="69194"/>
                      <a:pt x="42337" y="69194"/>
                    </a:cubicBezTo>
                    <a:lnTo>
                      <a:pt x="42337" y="69194"/>
                    </a:lnTo>
                    <a:cubicBezTo>
                      <a:pt x="43675" y="67746"/>
                      <a:pt x="45542" y="66944"/>
                      <a:pt x="47475" y="66944"/>
                    </a:cubicBezTo>
                    <a:close/>
                    <a:moveTo>
                      <a:pt x="23953" y="66979"/>
                    </a:moveTo>
                    <a:cubicBezTo>
                      <a:pt x="24378" y="66979"/>
                      <a:pt x="24806" y="67018"/>
                      <a:pt x="25232" y="67097"/>
                    </a:cubicBezTo>
                    <a:cubicBezTo>
                      <a:pt x="24239" y="68278"/>
                      <a:pt x="23657" y="69779"/>
                      <a:pt x="23744" y="71371"/>
                    </a:cubicBezTo>
                    <a:lnTo>
                      <a:pt x="23744" y="71371"/>
                    </a:lnTo>
                    <a:cubicBezTo>
                      <a:pt x="22494" y="70068"/>
                      <a:pt x="20726" y="69229"/>
                      <a:pt x="18866" y="69229"/>
                    </a:cubicBezTo>
                    <a:cubicBezTo>
                      <a:pt x="18846" y="69229"/>
                      <a:pt x="18827" y="69230"/>
                      <a:pt x="18807" y="69230"/>
                    </a:cubicBezTo>
                    <a:cubicBezTo>
                      <a:pt x="20144" y="67782"/>
                      <a:pt x="22018" y="66979"/>
                      <a:pt x="23953" y="66979"/>
                    </a:cubicBezTo>
                    <a:close/>
                    <a:moveTo>
                      <a:pt x="13656" y="66979"/>
                    </a:moveTo>
                    <a:cubicBezTo>
                      <a:pt x="15596" y="66979"/>
                      <a:pt x="17470" y="67782"/>
                      <a:pt x="18807" y="69230"/>
                    </a:cubicBezTo>
                    <a:cubicBezTo>
                      <a:pt x="18787" y="69230"/>
                      <a:pt x="18768" y="69229"/>
                      <a:pt x="18748" y="69229"/>
                    </a:cubicBezTo>
                    <a:cubicBezTo>
                      <a:pt x="16879" y="69229"/>
                      <a:pt x="15111" y="70068"/>
                      <a:pt x="13870" y="71371"/>
                    </a:cubicBezTo>
                    <a:cubicBezTo>
                      <a:pt x="13951" y="69785"/>
                      <a:pt x="13368" y="68280"/>
                      <a:pt x="12374" y="67097"/>
                    </a:cubicBezTo>
                    <a:cubicBezTo>
                      <a:pt x="12801" y="67018"/>
                      <a:pt x="13230" y="66979"/>
                      <a:pt x="13656" y="66979"/>
                    </a:cubicBezTo>
                    <a:close/>
                    <a:moveTo>
                      <a:pt x="107658" y="66739"/>
                    </a:moveTo>
                    <a:cubicBezTo>
                      <a:pt x="109596" y="66739"/>
                      <a:pt x="111472" y="67542"/>
                      <a:pt x="112821" y="68997"/>
                    </a:cubicBezTo>
                    <a:lnTo>
                      <a:pt x="112821" y="68997"/>
                    </a:lnTo>
                    <a:cubicBezTo>
                      <a:pt x="112818" y="68997"/>
                      <a:pt x="112815" y="68997"/>
                      <a:pt x="112812" y="68997"/>
                    </a:cubicBezTo>
                    <a:cubicBezTo>
                      <a:pt x="112793" y="68997"/>
                      <a:pt x="112774" y="68996"/>
                      <a:pt x="112756" y="68996"/>
                    </a:cubicBezTo>
                    <a:cubicBezTo>
                      <a:pt x="110769" y="68996"/>
                      <a:pt x="108902" y="69942"/>
                      <a:pt x="107641" y="71389"/>
                    </a:cubicBezTo>
                    <a:lnTo>
                      <a:pt x="107641" y="71389"/>
                    </a:lnTo>
                    <a:cubicBezTo>
                      <a:pt x="107802" y="69716"/>
                      <a:pt x="107213" y="68133"/>
                      <a:pt x="106177" y="66897"/>
                    </a:cubicBezTo>
                    <a:lnTo>
                      <a:pt x="106177" y="66897"/>
                    </a:lnTo>
                    <a:cubicBezTo>
                      <a:pt x="106669" y="66791"/>
                      <a:pt x="107166" y="66739"/>
                      <a:pt x="107658" y="66739"/>
                    </a:cubicBezTo>
                    <a:close/>
                    <a:moveTo>
                      <a:pt x="37174" y="66937"/>
                    </a:moveTo>
                    <a:cubicBezTo>
                      <a:pt x="39113" y="66937"/>
                      <a:pt x="40989" y="67739"/>
                      <a:pt x="42337" y="69194"/>
                    </a:cubicBezTo>
                    <a:lnTo>
                      <a:pt x="42337" y="69194"/>
                    </a:lnTo>
                    <a:cubicBezTo>
                      <a:pt x="42334" y="69194"/>
                      <a:pt x="42331" y="69194"/>
                      <a:pt x="42328" y="69194"/>
                    </a:cubicBezTo>
                    <a:cubicBezTo>
                      <a:pt x="42310" y="69194"/>
                      <a:pt x="42291" y="69194"/>
                      <a:pt x="42273" y="69194"/>
                    </a:cubicBezTo>
                    <a:cubicBezTo>
                      <a:pt x="40286" y="69194"/>
                      <a:pt x="38410" y="70139"/>
                      <a:pt x="37158" y="71595"/>
                    </a:cubicBezTo>
                    <a:cubicBezTo>
                      <a:pt x="37320" y="69911"/>
                      <a:pt x="36728" y="68325"/>
                      <a:pt x="35689" y="67097"/>
                    </a:cubicBezTo>
                    <a:lnTo>
                      <a:pt x="35680" y="67097"/>
                    </a:lnTo>
                    <a:cubicBezTo>
                      <a:pt x="36177" y="66989"/>
                      <a:pt x="36678" y="66937"/>
                      <a:pt x="37174" y="66937"/>
                    </a:cubicBezTo>
                    <a:close/>
                    <a:moveTo>
                      <a:pt x="124474" y="64884"/>
                    </a:moveTo>
                    <a:cubicBezTo>
                      <a:pt x="127650" y="64884"/>
                      <a:pt x="130827" y="66963"/>
                      <a:pt x="130867" y="71120"/>
                    </a:cubicBezTo>
                    <a:cubicBezTo>
                      <a:pt x="130392" y="71018"/>
                      <a:pt x="129914" y="70969"/>
                      <a:pt x="129439" y="70969"/>
                    </a:cubicBezTo>
                    <a:cubicBezTo>
                      <a:pt x="127578" y="70969"/>
                      <a:pt x="125778" y="71735"/>
                      <a:pt x="124478" y="73128"/>
                    </a:cubicBezTo>
                    <a:cubicBezTo>
                      <a:pt x="123197" y="71748"/>
                      <a:pt x="121405" y="70968"/>
                      <a:pt x="119532" y="70968"/>
                    </a:cubicBezTo>
                    <a:cubicBezTo>
                      <a:pt x="119039" y="70968"/>
                      <a:pt x="118555" y="71022"/>
                      <a:pt x="118080" y="71120"/>
                    </a:cubicBezTo>
                    <a:cubicBezTo>
                      <a:pt x="118121" y="66963"/>
                      <a:pt x="121297" y="64884"/>
                      <a:pt x="124474" y="64884"/>
                    </a:cubicBezTo>
                    <a:close/>
                    <a:moveTo>
                      <a:pt x="100943" y="64929"/>
                    </a:moveTo>
                    <a:cubicBezTo>
                      <a:pt x="104120" y="64929"/>
                      <a:pt x="107296" y="67007"/>
                      <a:pt x="107337" y="71165"/>
                    </a:cubicBezTo>
                    <a:cubicBezTo>
                      <a:pt x="106862" y="71063"/>
                      <a:pt x="106383" y="71013"/>
                      <a:pt x="105909" y="71013"/>
                    </a:cubicBezTo>
                    <a:cubicBezTo>
                      <a:pt x="104048" y="71013"/>
                      <a:pt x="102248" y="71780"/>
                      <a:pt x="100948" y="73172"/>
                    </a:cubicBezTo>
                    <a:cubicBezTo>
                      <a:pt x="99667" y="71792"/>
                      <a:pt x="97875" y="71013"/>
                      <a:pt x="95993" y="71013"/>
                    </a:cubicBezTo>
                    <a:cubicBezTo>
                      <a:pt x="95509" y="71013"/>
                      <a:pt x="95025" y="71067"/>
                      <a:pt x="94550" y="71165"/>
                    </a:cubicBezTo>
                    <a:cubicBezTo>
                      <a:pt x="94590" y="67007"/>
                      <a:pt x="97767" y="64929"/>
                      <a:pt x="100943" y="64929"/>
                    </a:cubicBezTo>
                    <a:close/>
                    <a:moveTo>
                      <a:pt x="77622" y="64941"/>
                    </a:moveTo>
                    <a:cubicBezTo>
                      <a:pt x="80798" y="64941"/>
                      <a:pt x="83972" y="67018"/>
                      <a:pt x="84013" y="71174"/>
                    </a:cubicBezTo>
                    <a:cubicBezTo>
                      <a:pt x="83537" y="71072"/>
                      <a:pt x="83057" y="71021"/>
                      <a:pt x="82581" y="71021"/>
                    </a:cubicBezTo>
                    <a:cubicBezTo>
                      <a:pt x="80727" y="71021"/>
                      <a:pt x="78930" y="71782"/>
                      <a:pt x="77633" y="73172"/>
                    </a:cubicBezTo>
                    <a:lnTo>
                      <a:pt x="77624" y="73181"/>
                    </a:lnTo>
                    <a:cubicBezTo>
                      <a:pt x="76342" y="71801"/>
                      <a:pt x="74550" y="71022"/>
                      <a:pt x="72669" y="71022"/>
                    </a:cubicBezTo>
                    <a:cubicBezTo>
                      <a:pt x="72185" y="71022"/>
                      <a:pt x="71701" y="71076"/>
                      <a:pt x="71226" y="71174"/>
                    </a:cubicBezTo>
                    <a:cubicBezTo>
                      <a:pt x="71266" y="67020"/>
                      <a:pt x="74445" y="64941"/>
                      <a:pt x="77622" y="64941"/>
                    </a:cubicBezTo>
                    <a:close/>
                    <a:moveTo>
                      <a:pt x="53996" y="65085"/>
                    </a:moveTo>
                    <a:cubicBezTo>
                      <a:pt x="57170" y="65085"/>
                      <a:pt x="60344" y="67162"/>
                      <a:pt x="60384" y="71317"/>
                    </a:cubicBezTo>
                    <a:lnTo>
                      <a:pt x="60384" y="71326"/>
                    </a:lnTo>
                    <a:cubicBezTo>
                      <a:pt x="59903" y="71222"/>
                      <a:pt x="59419" y="71170"/>
                      <a:pt x="58939" y="71170"/>
                    </a:cubicBezTo>
                    <a:cubicBezTo>
                      <a:pt x="57081" y="71170"/>
                      <a:pt x="55284" y="71936"/>
                      <a:pt x="53995" y="73325"/>
                    </a:cubicBezTo>
                    <a:cubicBezTo>
                      <a:pt x="52714" y="71945"/>
                      <a:pt x="50922" y="71165"/>
                      <a:pt x="49040" y="71165"/>
                    </a:cubicBezTo>
                    <a:cubicBezTo>
                      <a:pt x="48556" y="71165"/>
                      <a:pt x="48072" y="71219"/>
                      <a:pt x="47597" y="71326"/>
                    </a:cubicBezTo>
                    <a:cubicBezTo>
                      <a:pt x="47638" y="67167"/>
                      <a:pt x="50817" y="65085"/>
                      <a:pt x="53996" y="65085"/>
                    </a:cubicBezTo>
                    <a:close/>
                    <a:moveTo>
                      <a:pt x="7145" y="65126"/>
                    </a:moveTo>
                    <a:cubicBezTo>
                      <a:pt x="10322" y="65126"/>
                      <a:pt x="13498" y="67205"/>
                      <a:pt x="13538" y="71362"/>
                    </a:cubicBezTo>
                    <a:cubicBezTo>
                      <a:pt x="13065" y="71260"/>
                      <a:pt x="12588" y="71211"/>
                      <a:pt x="12113" y="71211"/>
                    </a:cubicBezTo>
                    <a:cubicBezTo>
                      <a:pt x="10252" y="71211"/>
                      <a:pt x="8442" y="71977"/>
                      <a:pt x="7150" y="73369"/>
                    </a:cubicBezTo>
                    <a:cubicBezTo>
                      <a:pt x="5868" y="71990"/>
                      <a:pt x="4076" y="71210"/>
                      <a:pt x="2194" y="71210"/>
                    </a:cubicBezTo>
                    <a:cubicBezTo>
                      <a:pt x="1711" y="71210"/>
                      <a:pt x="1227" y="71264"/>
                      <a:pt x="752" y="71362"/>
                    </a:cubicBezTo>
                    <a:cubicBezTo>
                      <a:pt x="792" y="67205"/>
                      <a:pt x="3969" y="65126"/>
                      <a:pt x="7145" y="65126"/>
                    </a:cubicBezTo>
                    <a:close/>
                    <a:moveTo>
                      <a:pt x="30460" y="65126"/>
                    </a:moveTo>
                    <a:cubicBezTo>
                      <a:pt x="33637" y="65126"/>
                      <a:pt x="36813" y="67205"/>
                      <a:pt x="36854" y="71362"/>
                    </a:cubicBezTo>
                    <a:cubicBezTo>
                      <a:pt x="36379" y="71260"/>
                      <a:pt x="35900" y="71211"/>
                      <a:pt x="35425" y="71211"/>
                    </a:cubicBezTo>
                    <a:cubicBezTo>
                      <a:pt x="33562" y="71211"/>
                      <a:pt x="31757" y="71977"/>
                      <a:pt x="30465" y="73369"/>
                    </a:cubicBezTo>
                    <a:cubicBezTo>
                      <a:pt x="29183" y="71990"/>
                      <a:pt x="27391" y="71210"/>
                      <a:pt x="25510" y="71210"/>
                    </a:cubicBezTo>
                    <a:cubicBezTo>
                      <a:pt x="25026" y="71210"/>
                      <a:pt x="24542" y="71264"/>
                      <a:pt x="24067" y="71362"/>
                    </a:cubicBezTo>
                    <a:cubicBezTo>
                      <a:pt x="24107" y="67205"/>
                      <a:pt x="27284" y="65126"/>
                      <a:pt x="30460" y="65126"/>
                    </a:cubicBezTo>
                    <a:close/>
                    <a:moveTo>
                      <a:pt x="119323" y="71343"/>
                    </a:moveTo>
                    <a:cubicBezTo>
                      <a:pt x="121259" y="71343"/>
                      <a:pt x="123134" y="72146"/>
                      <a:pt x="124478" y="73593"/>
                    </a:cubicBezTo>
                    <a:lnTo>
                      <a:pt x="124478" y="73593"/>
                    </a:lnTo>
                    <a:cubicBezTo>
                      <a:pt x="124475" y="73593"/>
                      <a:pt x="124472" y="73593"/>
                      <a:pt x="124469" y="73593"/>
                    </a:cubicBezTo>
                    <a:cubicBezTo>
                      <a:pt x="124450" y="73593"/>
                      <a:pt x="124430" y="73593"/>
                      <a:pt x="124410" y="73593"/>
                    </a:cubicBezTo>
                    <a:cubicBezTo>
                      <a:pt x="122541" y="73593"/>
                      <a:pt x="120782" y="74432"/>
                      <a:pt x="119532" y="75735"/>
                    </a:cubicBezTo>
                    <a:cubicBezTo>
                      <a:pt x="119622" y="74149"/>
                      <a:pt x="119039" y="72644"/>
                      <a:pt x="118045" y="71461"/>
                    </a:cubicBezTo>
                    <a:cubicBezTo>
                      <a:pt x="118470" y="71382"/>
                      <a:pt x="118898" y="71343"/>
                      <a:pt x="119323" y="71343"/>
                    </a:cubicBezTo>
                    <a:close/>
                    <a:moveTo>
                      <a:pt x="129620" y="71343"/>
                    </a:moveTo>
                    <a:cubicBezTo>
                      <a:pt x="130043" y="71343"/>
                      <a:pt x="130470" y="71382"/>
                      <a:pt x="130894" y="71461"/>
                    </a:cubicBezTo>
                    <a:cubicBezTo>
                      <a:pt x="129908" y="72644"/>
                      <a:pt x="129326" y="74140"/>
                      <a:pt x="129415" y="75735"/>
                    </a:cubicBezTo>
                    <a:lnTo>
                      <a:pt x="129406" y="75735"/>
                    </a:lnTo>
                    <a:cubicBezTo>
                      <a:pt x="128165" y="74432"/>
                      <a:pt x="126397" y="73593"/>
                      <a:pt x="124528" y="73593"/>
                    </a:cubicBezTo>
                    <a:cubicBezTo>
                      <a:pt x="124512" y="73593"/>
                      <a:pt x="124495" y="73593"/>
                      <a:pt x="124478" y="73593"/>
                    </a:cubicBezTo>
                    <a:lnTo>
                      <a:pt x="124478" y="73593"/>
                    </a:lnTo>
                    <a:cubicBezTo>
                      <a:pt x="125816" y="72146"/>
                      <a:pt x="127689" y="71343"/>
                      <a:pt x="129620" y="71343"/>
                    </a:cubicBezTo>
                    <a:close/>
                    <a:moveTo>
                      <a:pt x="48839" y="71540"/>
                    </a:moveTo>
                    <a:cubicBezTo>
                      <a:pt x="50775" y="71540"/>
                      <a:pt x="52650" y="72344"/>
                      <a:pt x="53995" y="73799"/>
                    </a:cubicBezTo>
                    <a:lnTo>
                      <a:pt x="53995" y="73799"/>
                    </a:lnTo>
                    <a:cubicBezTo>
                      <a:pt x="53992" y="73799"/>
                      <a:pt x="53989" y="73800"/>
                      <a:pt x="53986" y="73800"/>
                    </a:cubicBezTo>
                    <a:cubicBezTo>
                      <a:pt x="53966" y="73799"/>
                      <a:pt x="53946" y="73799"/>
                      <a:pt x="53926" y="73799"/>
                    </a:cubicBezTo>
                    <a:cubicBezTo>
                      <a:pt x="52058" y="73799"/>
                      <a:pt x="50299" y="74629"/>
                      <a:pt x="49049" y="75932"/>
                    </a:cubicBezTo>
                    <a:cubicBezTo>
                      <a:pt x="49138" y="74346"/>
                      <a:pt x="48556" y="72841"/>
                      <a:pt x="47561" y="71658"/>
                    </a:cubicBezTo>
                    <a:cubicBezTo>
                      <a:pt x="47987" y="71579"/>
                      <a:pt x="48414" y="71540"/>
                      <a:pt x="48839" y="71540"/>
                    </a:cubicBezTo>
                    <a:close/>
                    <a:moveTo>
                      <a:pt x="59134" y="71540"/>
                    </a:moveTo>
                    <a:cubicBezTo>
                      <a:pt x="59558" y="71540"/>
                      <a:pt x="59985" y="71579"/>
                      <a:pt x="60411" y="71658"/>
                    </a:cubicBezTo>
                    <a:cubicBezTo>
                      <a:pt x="59425" y="72841"/>
                      <a:pt x="58843" y="74337"/>
                      <a:pt x="58932" y="75932"/>
                    </a:cubicBezTo>
                    <a:lnTo>
                      <a:pt x="58923" y="75932"/>
                    </a:lnTo>
                    <a:cubicBezTo>
                      <a:pt x="57682" y="74629"/>
                      <a:pt x="55914" y="73799"/>
                      <a:pt x="54046" y="73799"/>
                    </a:cubicBezTo>
                    <a:cubicBezTo>
                      <a:pt x="54029" y="73799"/>
                      <a:pt x="54012" y="73799"/>
                      <a:pt x="53995" y="73799"/>
                    </a:cubicBezTo>
                    <a:lnTo>
                      <a:pt x="53995" y="73799"/>
                    </a:lnTo>
                    <a:cubicBezTo>
                      <a:pt x="55333" y="72344"/>
                      <a:pt x="57200" y="71540"/>
                      <a:pt x="59134" y="71540"/>
                    </a:cubicBezTo>
                    <a:close/>
                    <a:moveTo>
                      <a:pt x="112819" y="69493"/>
                    </a:moveTo>
                    <a:cubicBezTo>
                      <a:pt x="115994" y="69493"/>
                      <a:pt x="119169" y="71570"/>
                      <a:pt x="119209" y="75726"/>
                    </a:cubicBezTo>
                    <a:lnTo>
                      <a:pt x="119209" y="75726"/>
                    </a:lnTo>
                    <a:cubicBezTo>
                      <a:pt x="118734" y="75624"/>
                      <a:pt x="118255" y="75574"/>
                      <a:pt x="117781" y="75574"/>
                    </a:cubicBezTo>
                    <a:cubicBezTo>
                      <a:pt x="115920" y="75574"/>
                      <a:pt x="114120" y="76339"/>
                      <a:pt x="112821" y="77724"/>
                    </a:cubicBezTo>
                    <a:lnTo>
                      <a:pt x="112821" y="77733"/>
                    </a:lnTo>
                    <a:cubicBezTo>
                      <a:pt x="111539" y="76353"/>
                      <a:pt x="109747" y="75574"/>
                      <a:pt x="107865" y="75574"/>
                    </a:cubicBezTo>
                    <a:cubicBezTo>
                      <a:pt x="107382" y="75574"/>
                      <a:pt x="106898" y="75627"/>
                      <a:pt x="106423" y="75726"/>
                    </a:cubicBezTo>
                    <a:lnTo>
                      <a:pt x="106423" y="75726"/>
                    </a:lnTo>
                    <a:cubicBezTo>
                      <a:pt x="106463" y="71572"/>
                      <a:pt x="109641" y="69493"/>
                      <a:pt x="112819" y="69493"/>
                    </a:cubicBezTo>
                    <a:close/>
                    <a:moveTo>
                      <a:pt x="136134" y="69486"/>
                    </a:moveTo>
                    <a:cubicBezTo>
                      <a:pt x="139310" y="69486"/>
                      <a:pt x="142484" y="71565"/>
                      <a:pt x="142525" y="75726"/>
                    </a:cubicBezTo>
                    <a:lnTo>
                      <a:pt x="142525" y="75726"/>
                    </a:lnTo>
                    <a:cubicBezTo>
                      <a:pt x="142050" y="75624"/>
                      <a:pt x="141571" y="75574"/>
                      <a:pt x="141097" y="75574"/>
                    </a:cubicBezTo>
                    <a:cubicBezTo>
                      <a:pt x="139236" y="75574"/>
                      <a:pt x="137435" y="76341"/>
                      <a:pt x="136136" y="77733"/>
                    </a:cubicBezTo>
                    <a:cubicBezTo>
                      <a:pt x="134854" y="76353"/>
                      <a:pt x="133062" y="75574"/>
                      <a:pt x="131181" y="75574"/>
                    </a:cubicBezTo>
                    <a:cubicBezTo>
                      <a:pt x="130697" y="75574"/>
                      <a:pt x="130213" y="75627"/>
                      <a:pt x="129738" y="75726"/>
                    </a:cubicBezTo>
                    <a:lnTo>
                      <a:pt x="129738" y="75726"/>
                    </a:lnTo>
                    <a:cubicBezTo>
                      <a:pt x="129778" y="71567"/>
                      <a:pt x="132957" y="69486"/>
                      <a:pt x="136134" y="69486"/>
                    </a:cubicBezTo>
                    <a:close/>
                    <a:moveTo>
                      <a:pt x="42332" y="69690"/>
                    </a:moveTo>
                    <a:cubicBezTo>
                      <a:pt x="45507" y="69690"/>
                      <a:pt x="48681" y="71767"/>
                      <a:pt x="48726" y="75923"/>
                    </a:cubicBezTo>
                    <a:cubicBezTo>
                      <a:pt x="48251" y="75821"/>
                      <a:pt x="47772" y="75771"/>
                      <a:pt x="47298" y="75771"/>
                    </a:cubicBezTo>
                    <a:cubicBezTo>
                      <a:pt x="45434" y="75771"/>
                      <a:pt x="43630" y="76538"/>
                      <a:pt x="42337" y="77930"/>
                    </a:cubicBezTo>
                    <a:cubicBezTo>
                      <a:pt x="41056" y="76550"/>
                      <a:pt x="39264" y="75771"/>
                      <a:pt x="37382" y="75771"/>
                    </a:cubicBezTo>
                    <a:cubicBezTo>
                      <a:pt x="36898" y="75771"/>
                      <a:pt x="36415" y="75825"/>
                      <a:pt x="35940" y="75923"/>
                    </a:cubicBezTo>
                    <a:cubicBezTo>
                      <a:pt x="35980" y="71769"/>
                      <a:pt x="39156" y="69690"/>
                      <a:pt x="42332" y="69690"/>
                    </a:cubicBezTo>
                    <a:close/>
                    <a:moveTo>
                      <a:pt x="65648" y="69687"/>
                    </a:moveTo>
                    <a:cubicBezTo>
                      <a:pt x="68825" y="69687"/>
                      <a:pt x="72001" y="71766"/>
                      <a:pt x="72041" y="75923"/>
                    </a:cubicBezTo>
                    <a:cubicBezTo>
                      <a:pt x="71566" y="75821"/>
                      <a:pt x="71088" y="75771"/>
                      <a:pt x="70613" y="75771"/>
                    </a:cubicBezTo>
                    <a:cubicBezTo>
                      <a:pt x="68750" y="75771"/>
                      <a:pt x="66945" y="76538"/>
                      <a:pt x="65653" y="77930"/>
                    </a:cubicBezTo>
                    <a:cubicBezTo>
                      <a:pt x="64371" y="76550"/>
                      <a:pt x="62579" y="75771"/>
                      <a:pt x="60697" y="75771"/>
                    </a:cubicBezTo>
                    <a:cubicBezTo>
                      <a:pt x="60214" y="75771"/>
                      <a:pt x="59730" y="75825"/>
                      <a:pt x="59255" y="75923"/>
                    </a:cubicBezTo>
                    <a:cubicBezTo>
                      <a:pt x="59295" y="71766"/>
                      <a:pt x="62472" y="69687"/>
                      <a:pt x="65648" y="69687"/>
                    </a:cubicBezTo>
                    <a:close/>
                    <a:moveTo>
                      <a:pt x="82884" y="1"/>
                    </a:moveTo>
                    <a:cubicBezTo>
                      <a:pt x="82642" y="700"/>
                      <a:pt x="82534" y="1435"/>
                      <a:pt x="82579" y="2178"/>
                    </a:cubicBezTo>
                    <a:cubicBezTo>
                      <a:pt x="81329" y="875"/>
                      <a:pt x="79570" y="37"/>
                      <a:pt x="77701" y="37"/>
                    </a:cubicBezTo>
                    <a:cubicBezTo>
                      <a:pt x="77681" y="37"/>
                      <a:pt x="77661" y="37"/>
                      <a:pt x="77642" y="37"/>
                    </a:cubicBezTo>
                    <a:cubicBezTo>
                      <a:pt x="77622" y="37"/>
                      <a:pt x="77602" y="37"/>
                      <a:pt x="77582" y="37"/>
                    </a:cubicBezTo>
                    <a:cubicBezTo>
                      <a:pt x="73834" y="37"/>
                      <a:pt x="70494" y="3399"/>
                      <a:pt x="70948" y="7160"/>
                    </a:cubicBezTo>
                    <a:cubicBezTo>
                      <a:pt x="71458" y="7047"/>
                      <a:pt x="71971" y="6991"/>
                      <a:pt x="72481" y="6991"/>
                    </a:cubicBezTo>
                    <a:cubicBezTo>
                      <a:pt x="74418" y="6991"/>
                      <a:pt x="76294" y="7794"/>
                      <a:pt x="77642" y="9248"/>
                    </a:cubicBezTo>
                    <a:cubicBezTo>
                      <a:pt x="77624" y="9248"/>
                      <a:pt x="77606" y="9248"/>
                      <a:pt x="77587" y="9248"/>
                    </a:cubicBezTo>
                    <a:cubicBezTo>
                      <a:pt x="75529" y="9248"/>
                      <a:pt x="73607" y="10256"/>
                      <a:pt x="72355" y="11784"/>
                    </a:cubicBezTo>
                    <a:cubicBezTo>
                      <a:pt x="72756" y="8058"/>
                      <a:pt x="69443" y="4741"/>
                      <a:pt x="65721" y="4741"/>
                    </a:cubicBezTo>
                    <a:cubicBezTo>
                      <a:pt x="65701" y="4741"/>
                      <a:pt x="65682" y="4741"/>
                      <a:pt x="65662" y="4741"/>
                    </a:cubicBezTo>
                    <a:cubicBezTo>
                      <a:pt x="65642" y="4741"/>
                      <a:pt x="65622" y="4741"/>
                      <a:pt x="65602" y="4741"/>
                    </a:cubicBezTo>
                    <a:cubicBezTo>
                      <a:pt x="63733" y="4741"/>
                      <a:pt x="61966" y="5570"/>
                      <a:pt x="60724" y="6874"/>
                    </a:cubicBezTo>
                    <a:cubicBezTo>
                      <a:pt x="60760" y="6139"/>
                      <a:pt x="60662" y="5395"/>
                      <a:pt x="60420" y="4696"/>
                    </a:cubicBezTo>
                    <a:lnTo>
                      <a:pt x="60043" y="4696"/>
                    </a:lnTo>
                    <a:cubicBezTo>
                      <a:pt x="60276" y="5395"/>
                      <a:pt x="60393" y="6130"/>
                      <a:pt x="60393" y="6865"/>
                    </a:cubicBezTo>
                    <a:cubicBezTo>
                      <a:pt x="59920" y="6763"/>
                      <a:pt x="59442" y="6713"/>
                      <a:pt x="58969" y="6713"/>
                    </a:cubicBezTo>
                    <a:cubicBezTo>
                      <a:pt x="57110" y="6713"/>
                      <a:pt x="55305" y="7479"/>
                      <a:pt x="54013" y="8872"/>
                    </a:cubicBezTo>
                    <a:cubicBezTo>
                      <a:pt x="52732" y="7492"/>
                      <a:pt x="50939" y="6712"/>
                      <a:pt x="49058" y="6712"/>
                    </a:cubicBezTo>
                    <a:cubicBezTo>
                      <a:pt x="48574" y="6712"/>
                      <a:pt x="48090" y="6766"/>
                      <a:pt x="47615" y="6865"/>
                    </a:cubicBezTo>
                    <a:cubicBezTo>
                      <a:pt x="47615" y="6130"/>
                      <a:pt x="47732" y="5395"/>
                      <a:pt x="47965" y="4696"/>
                    </a:cubicBezTo>
                    <a:lnTo>
                      <a:pt x="47588" y="4696"/>
                    </a:lnTo>
                    <a:cubicBezTo>
                      <a:pt x="47346" y="5395"/>
                      <a:pt x="47248" y="6139"/>
                      <a:pt x="47284" y="6874"/>
                    </a:cubicBezTo>
                    <a:cubicBezTo>
                      <a:pt x="46042" y="5570"/>
                      <a:pt x="44275" y="4741"/>
                      <a:pt x="42406" y="4741"/>
                    </a:cubicBezTo>
                    <a:cubicBezTo>
                      <a:pt x="42386" y="4741"/>
                      <a:pt x="42366" y="4741"/>
                      <a:pt x="42346" y="4741"/>
                    </a:cubicBezTo>
                    <a:cubicBezTo>
                      <a:pt x="42319" y="4741"/>
                      <a:pt x="42291" y="4740"/>
                      <a:pt x="42263" y="4740"/>
                    </a:cubicBezTo>
                    <a:cubicBezTo>
                      <a:pt x="40287" y="4740"/>
                      <a:pt x="38431" y="5684"/>
                      <a:pt x="37185" y="7125"/>
                    </a:cubicBezTo>
                    <a:cubicBezTo>
                      <a:pt x="37479" y="3462"/>
                      <a:pt x="34202" y="234"/>
                      <a:pt x="30534" y="234"/>
                    </a:cubicBezTo>
                    <a:cubicBezTo>
                      <a:pt x="30514" y="234"/>
                      <a:pt x="30494" y="234"/>
                      <a:pt x="30474" y="234"/>
                    </a:cubicBezTo>
                    <a:cubicBezTo>
                      <a:pt x="30454" y="234"/>
                      <a:pt x="30434" y="234"/>
                      <a:pt x="30415" y="234"/>
                    </a:cubicBezTo>
                    <a:cubicBezTo>
                      <a:pt x="28546" y="234"/>
                      <a:pt x="26787" y="1072"/>
                      <a:pt x="25536" y="2375"/>
                    </a:cubicBezTo>
                    <a:cubicBezTo>
                      <a:pt x="25581" y="1641"/>
                      <a:pt x="25474" y="897"/>
                      <a:pt x="25232" y="198"/>
                    </a:cubicBezTo>
                    <a:lnTo>
                      <a:pt x="24855" y="198"/>
                    </a:lnTo>
                    <a:cubicBezTo>
                      <a:pt x="25088" y="897"/>
                      <a:pt x="25214" y="1632"/>
                      <a:pt x="25214" y="2367"/>
                    </a:cubicBezTo>
                    <a:cubicBezTo>
                      <a:pt x="24739" y="2265"/>
                      <a:pt x="24260" y="2215"/>
                      <a:pt x="23785" y="2215"/>
                    </a:cubicBezTo>
                    <a:cubicBezTo>
                      <a:pt x="21922" y="2215"/>
                      <a:pt x="20117" y="2981"/>
                      <a:pt x="18825" y="4374"/>
                    </a:cubicBezTo>
                    <a:cubicBezTo>
                      <a:pt x="17544" y="2994"/>
                      <a:pt x="15752" y="2214"/>
                      <a:pt x="13870" y="2214"/>
                    </a:cubicBezTo>
                    <a:cubicBezTo>
                      <a:pt x="13386" y="2214"/>
                      <a:pt x="12902" y="2268"/>
                      <a:pt x="12427" y="2367"/>
                    </a:cubicBezTo>
                    <a:cubicBezTo>
                      <a:pt x="12427" y="1632"/>
                      <a:pt x="12544" y="897"/>
                      <a:pt x="12777" y="198"/>
                    </a:cubicBezTo>
                    <a:lnTo>
                      <a:pt x="12382" y="198"/>
                    </a:lnTo>
                    <a:cubicBezTo>
                      <a:pt x="12141" y="897"/>
                      <a:pt x="12042" y="1641"/>
                      <a:pt x="12078" y="2375"/>
                    </a:cubicBezTo>
                    <a:cubicBezTo>
                      <a:pt x="10836" y="1072"/>
                      <a:pt x="9069" y="234"/>
                      <a:pt x="7200" y="234"/>
                    </a:cubicBezTo>
                    <a:cubicBezTo>
                      <a:pt x="7180" y="234"/>
                      <a:pt x="7160" y="234"/>
                      <a:pt x="7141" y="234"/>
                    </a:cubicBezTo>
                    <a:cubicBezTo>
                      <a:pt x="7126" y="234"/>
                      <a:pt x="7111" y="234"/>
                      <a:pt x="7096" y="234"/>
                    </a:cubicBezTo>
                    <a:cubicBezTo>
                      <a:pt x="3342" y="234"/>
                      <a:pt x="1" y="3600"/>
                      <a:pt x="456" y="7358"/>
                    </a:cubicBezTo>
                    <a:cubicBezTo>
                      <a:pt x="960" y="7247"/>
                      <a:pt x="1468" y="7193"/>
                      <a:pt x="1971" y="7193"/>
                    </a:cubicBezTo>
                    <a:cubicBezTo>
                      <a:pt x="3914" y="7193"/>
                      <a:pt x="5798" y="7997"/>
                      <a:pt x="7150" y="9463"/>
                    </a:cubicBezTo>
                    <a:cubicBezTo>
                      <a:pt x="7130" y="9463"/>
                      <a:pt x="7110" y="9463"/>
                      <a:pt x="7090" y="9463"/>
                    </a:cubicBezTo>
                    <a:cubicBezTo>
                      <a:pt x="3342" y="9463"/>
                      <a:pt x="1" y="12825"/>
                      <a:pt x="456" y="16587"/>
                    </a:cubicBezTo>
                    <a:cubicBezTo>
                      <a:pt x="966" y="16472"/>
                      <a:pt x="1482" y="16416"/>
                      <a:pt x="1993" y="16416"/>
                    </a:cubicBezTo>
                    <a:cubicBezTo>
                      <a:pt x="3922" y="16416"/>
                      <a:pt x="5795" y="17213"/>
                      <a:pt x="7141" y="18666"/>
                    </a:cubicBezTo>
                    <a:cubicBezTo>
                      <a:pt x="7121" y="18665"/>
                      <a:pt x="7101" y="18665"/>
                      <a:pt x="7081" y="18665"/>
                    </a:cubicBezTo>
                    <a:cubicBezTo>
                      <a:pt x="3333" y="18665"/>
                      <a:pt x="1" y="22028"/>
                      <a:pt x="456" y="25789"/>
                    </a:cubicBezTo>
                    <a:cubicBezTo>
                      <a:pt x="968" y="25675"/>
                      <a:pt x="1485" y="25619"/>
                      <a:pt x="1997" y="25619"/>
                    </a:cubicBezTo>
                    <a:cubicBezTo>
                      <a:pt x="3931" y="25619"/>
                      <a:pt x="5804" y="26416"/>
                      <a:pt x="7150" y="27868"/>
                    </a:cubicBezTo>
                    <a:cubicBezTo>
                      <a:pt x="8485" y="26423"/>
                      <a:pt x="10355" y="25626"/>
                      <a:pt x="12288" y="25626"/>
                    </a:cubicBezTo>
                    <a:cubicBezTo>
                      <a:pt x="12715" y="25626"/>
                      <a:pt x="13146" y="25665"/>
                      <a:pt x="13574" y="25744"/>
                    </a:cubicBezTo>
                    <a:cubicBezTo>
                      <a:pt x="12580" y="26927"/>
                      <a:pt x="11997" y="28424"/>
                      <a:pt x="12087" y="30019"/>
                    </a:cubicBezTo>
                    <a:cubicBezTo>
                      <a:pt x="10837" y="28715"/>
                      <a:pt x="9069" y="27877"/>
                      <a:pt x="7208" y="27877"/>
                    </a:cubicBezTo>
                    <a:cubicBezTo>
                      <a:pt x="7189" y="27877"/>
                      <a:pt x="7169" y="27877"/>
                      <a:pt x="7150" y="27877"/>
                    </a:cubicBezTo>
                    <a:cubicBezTo>
                      <a:pt x="7130" y="27877"/>
                      <a:pt x="7110" y="27877"/>
                      <a:pt x="7090" y="27877"/>
                    </a:cubicBezTo>
                    <a:cubicBezTo>
                      <a:pt x="3342" y="27877"/>
                      <a:pt x="1" y="31239"/>
                      <a:pt x="456" y="35001"/>
                    </a:cubicBezTo>
                    <a:cubicBezTo>
                      <a:pt x="963" y="34888"/>
                      <a:pt x="1475" y="34832"/>
                      <a:pt x="1984" y="34832"/>
                    </a:cubicBezTo>
                    <a:cubicBezTo>
                      <a:pt x="3893" y="34832"/>
                      <a:pt x="5751" y="35611"/>
                      <a:pt x="7096" y="37026"/>
                    </a:cubicBezTo>
                    <a:cubicBezTo>
                      <a:pt x="3341" y="37026"/>
                      <a:pt x="8" y="40386"/>
                      <a:pt x="456" y="44149"/>
                    </a:cubicBezTo>
                    <a:cubicBezTo>
                      <a:pt x="965" y="44035"/>
                      <a:pt x="1479" y="43980"/>
                      <a:pt x="1989" y="43980"/>
                    </a:cubicBezTo>
                    <a:cubicBezTo>
                      <a:pt x="3926" y="43980"/>
                      <a:pt x="5802" y="44783"/>
                      <a:pt x="7150" y="46237"/>
                    </a:cubicBezTo>
                    <a:cubicBezTo>
                      <a:pt x="7130" y="46237"/>
                      <a:pt x="7110" y="46237"/>
                      <a:pt x="7090" y="46237"/>
                    </a:cubicBezTo>
                    <a:cubicBezTo>
                      <a:pt x="3342" y="46237"/>
                      <a:pt x="1" y="49608"/>
                      <a:pt x="456" y="53361"/>
                    </a:cubicBezTo>
                    <a:cubicBezTo>
                      <a:pt x="961" y="53249"/>
                      <a:pt x="1471" y="53195"/>
                      <a:pt x="1978" y="53195"/>
                    </a:cubicBezTo>
                    <a:cubicBezTo>
                      <a:pt x="3912" y="53195"/>
                      <a:pt x="5791" y="53991"/>
                      <a:pt x="7141" y="55439"/>
                    </a:cubicBezTo>
                    <a:cubicBezTo>
                      <a:pt x="7121" y="55439"/>
                      <a:pt x="7101" y="55439"/>
                      <a:pt x="7081" y="55439"/>
                    </a:cubicBezTo>
                    <a:cubicBezTo>
                      <a:pt x="3333" y="55439"/>
                      <a:pt x="1" y="58811"/>
                      <a:pt x="456" y="62563"/>
                    </a:cubicBezTo>
                    <a:cubicBezTo>
                      <a:pt x="965" y="62449"/>
                      <a:pt x="1479" y="62394"/>
                      <a:pt x="1989" y="62394"/>
                    </a:cubicBezTo>
                    <a:cubicBezTo>
                      <a:pt x="3926" y="62394"/>
                      <a:pt x="5802" y="63197"/>
                      <a:pt x="7150" y="64651"/>
                    </a:cubicBezTo>
                    <a:cubicBezTo>
                      <a:pt x="7130" y="64651"/>
                      <a:pt x="7110" y="64651"/>
                      <a:pt x="7090" y="64651"/>
                    </a:cubicBezTo>
                    <a:cubicBezTo>
                      <a:pt x="3342" y="64651"/>
                      <a:pt x="1" y="68022"/>
                      <a:pt x="456" y="71774"/>
                    </a:cubicBezTo>
                    <a:cubicBezTo>
                      <a:pt x="965" y="71661"/>
                      <a:pt x="1479" y="71605"/>
                      <a:pt x="1989" y="71605"/>
                    </a:cubicBezTo>
                    <a:cubicBezTo>
                      <a:pt x="3926" y="71605"/>
                      <a:pt x="5802" y="72408"/>
                      <a:pt x="7150" y="73862"/>
                    </a:cubicBezTo>
                    <a:cubicBezTo>
                      <a:pt x="8483" y="72419"/>
                      <a:pt x="10349" y="71617"/>
                      <a:pt x="12278" y="71617"/>
                    </a:cubicBezTo>
                    <a:cubicBezTo>
                      <a:pt x="12709" y="71617"/>
                      <a:pt x="13143" y="71657"/>
                      <a:pt x="13574" y="71739"/>
                    </a:cubicBezTo>
                    <a:cubicBezTo>
                      <a:pt x="13037" y="72366"/>
                      <a:pt x="12624" y="73101"/>
                      <a:pt x="12365" y="73880"/>
                    </a:cubicBezTo>
                    <a:lnTo>
                      <a:pt x="12741" y="73880"/>
                    </a:lnTo>
                    <a:cubicBezTo>
                      <a:pt x="13637" y="71137"/>
                      <a:pt x="16222" y="69764"/>
                      <a:pt x="18806" y="69764"/>
                    </a:cubicBezTo>
                    <a:cubicBezTo>
                      <a:pt x="21388" y="69764"/>
                      <a:pt x="23969" y="71135"/>
                      <a:pt x="24864" y="73880"/>
                    </a:cubicBezTo>
                    <a:lnTo>
                      <a:pt x="25241" y="73880"/>
                    </a:lnTo>
                    <a:cubicBezTo>
                      <a:pt x="24981" y="73101"/>
                      <a:pt x="24569" y="72366"/>
                      <a:pt x="24031" y="71739"/>
                    </a:cubicBezTo>
                    <a:cubicBezTo>
                      <a:pt x="24463" y="71657"/>
                      <a:pt x="24897" y="71617"/>
                      <a:pt x="25327" y="71617"/>
                    </a:cubicBezTo>
                    <a:cubicBezTo>
                      <a:pt x="27257" y="71617"/>
                      <a:pt x="29124" y="72419"/>
                      <a:pt x="30465" y="73862"/>
                    </a:cubicBezTo>
                    <a:cubicBezTo>
                      <a:pt x="31802" y="72410"/>
                      <a:pt x="33677" y="71609"/>
                      <a:pt x="35611" y="71609"/>
                    </a:cubicBezTo>
                    <a:cubicBezTo>
                      <a:pt x="36087" y="71609"/>
                      <a:pt x="36566" y="71657"/>
                      <a:pt x="37042" y="71757"/>
                    </a:cubicBezTo>
                    <a:cubicBezTo>
                      <a:pt x="36011" y="73020"/>
                      <a:pt x="35438" y="74633"/>
                      <a:pt x="35644" y="76335"/>
                    </a:cubicBezTo>
                    <a:cubicBezTo>
                      <a:pt x="36153" y="76222"/>
                      <a:pt x="36667" y="76166"/>
                      <a:pt x="37176" y="76166"/>
                    </a:cubicBezTo>
                    <a:cubicBezTo>
                      <a:pt x="39113" y="76166"/>
                      <a:pt x="40989" y="76969"/>
                      <a:pt x="42337" y="78423"/>
                    </a:cubicBezTo>
                    <a:cubicBezTo>
                      <a:pt x="43675" y="76976"/>
                      <a:pt x="45548" y="76173"/>
                      <a:pt x="47484" y="76173"/>
                    </a:cubicBezTo>
                    <a:cubicBezTo>
                      <a:pt x="47908" y="76173"/>
                      <a:pt x="48336" y="76212"/>
                      <a:pt x="48762" y="76291"/>
                    </a:cubicBezTo>
                    <a:cubicBezTo>
                      <a:pt x="48224" y="76927"/>
                      <a:pt x="47812" y="77653"/>
                      <a:pt x="47552" y="78441"/>
                    </a:cubicBezTo>
                    <a:lnTo>
                      <a:pt x="47929" y="78441"/>
                    </a:lnTo>
                    <a:cubicBezTo>
                      <a:pt x="48825" y="75698"/>
                      <a:pt x="51410" y="74325"/>
                      <a:pt x="53994" y="74325"/>
                    </a:cubicBezTo>
                    <a:cubicBezTo>
                      <a:pt x="56575" y="74325"/>
                      <a:pt x="59157" y="75696"/>
                      <a:pt x="60052" y="78441"/>
                    </a:cubicBezTo>
                    <a:lnTo>
                      <a:pt x="60438" y="78441"/>
                    </a:lnTo>
                    <a:cubicBezTo>
                      <a:pt x="60169" y="77653"/>
                      <a:pt x="59766" y="76927"/>
                      <a:pt x="59228" y="76291"/>
                    </a:cubicBezTo>
                    <a:cubicBezTo>
                      <a:pt x="59654" y="76212"/>
                      <a:pt x="60082" y="76173"/>
                      <a:pt x="60506" y="76173"/>
                    </a:cubicBezTo>
                    <a:cubicBezTo>
                      <a:pt x="62442" y="76173"/>
                      <a:pt x="64317" y="76976"/>
                      <a:pt x="65662" y="78423"/>
                    </a:cubicBezTo>
                    <a:cubicBezTo>
                      <a:pt x="67002" y="76969"/>
                      <a:pt x="68877" y="76166"/>
                      <a:pt x="70814" y="76166"/>
                    </a:cubicBezTo>
                    <a:cubicBezTo>
                      <a:pt x="71323" y="76166"/>
                      <a:pt x="71837" y="76222"/>
                      <a:pt x="72346" y="76335"/>
                    </a:cubicBezTo>
                    <a:cubicBezTo>
                      <a:pt x="72801" y="72574"/>
                      <a:pt x="69460" y="69211"/>
                      <a:pt x="65712" y="69211"/>
                    </a:cubicBezTo>
                    <a:cubicBezTo>
                      <a:pt x="65692" y="69211"/>
                      <a:pt x="65672" y="69212"/>
                      <a:pt x="65653" y="69212"/>
                    </a:cubicBezTo>
                    <a:cubicBezTo>
                      <a:pt x="65633" y="69212"/>
                      <a:pt x="65613" y="69211"/>
                      <a:pt x="65593" y="69211"/>
                    </a:cubicBezTo>
                    <a:cubicBezTo>
                      <a:pt x="63725" y="69211"/>
                      <a:pt x="61966" y="70050"/>
                      <a:pt x="60715" y="71353"/>
                    </a:cubicBezTo>
                    <a:cubicBezTo>
                      <a:pt x="60805" y="69758"/>
                      <a:pt x="60223" y="68262"/>
                      <a:pt x="59228" y="67079"/>
                    </a:cubicBezTo>
                    <a:cubicBezTo>
                      <a:pt x="59656" y="67000"/>
                      <a:pt x="60087" y="66961"/>
                      <a:pt x="60514" y="66961"/>
                    </a:cubicBezTo>
                    <a:cubicBezTo>
                      <a:pt x="62447" y="66961"/>
                      <a:pt x="64319" y="67757"/>
                      <a:pt x="65662" y="69203"/>
                    </a:cubicBezTo>
                    <a:cubicBezTo>
                      <a:pt x="66995" y="67754"/>
                      <a:pt x="68869" y="66954"/>
                      <a:pt x="70804" y="66954"/>
                    </a:cubicBezTo>
                    <a:cubicBezTo>
                      <a:pt x="71287" y="66954"/>
                      <a:pt x="71773" y="67004"/>
                      <a:pt x="72256" y="67106"/>
                    </a:cubicBezTo>
                    <a:cubicBezTo>
                      <a:pt x="71280" y="68352"/>
                      <a:pt x="70751" y="69920"/>
                      <a:pt x="70948" y="71568"/>
                    </a:cubicBezTo>
                    <a:cubicBezTo>
                      <a:pt x="71456" y="71455"/>
                      <a:pt x="71968" y="71399"/>
                      <a:pt x="72477" y="71399"/>
                    </a:cubicBezTo>
                    <a:cubicBezTo>
                      <a:pt x="74412" y="71399"/>
                      <a:pt x="76294" y="72202"/>
                      <a:pt x="77642" y="73656"/>
                    </a:cubicBezTo>
                    <a:cubicBezTo>
                      <a:pt x="78975" y="72213"/>
                      <a:pt x="80841" y="71411"/>
                      <a:pt x="82765" y="71411"/>
                    </a:cubicBezTo>
                    <a:cubicBezTo>
                      <a:pt x="83195" y="71411"/>
                      <a:pt x="83627" y="71451"/>
                      <a:pt x="84057" y="71533"/>
                    </a:cubicBezTo>
                    <a:cubicBezTo>
                      <a:pt x="83529" y="72160"/>
                      <a:pt x="83117" y="72895"/>
                      <a:pt x="82857" y="73674"/>
                    </a:cubicBezTo>
                    <a:lnTo>
                      <a:pt x="83233" y="73674"/>
                    </a:lnTo>
                    <a:cubicBezTo>
                      <a:pt x="84129" y="70931"/>
                      <a:pt x="86712" y="69558"/>
                      <a:pt x="89295" y="69558"/>
                    </a:cubicBezTo>
                    <a:cubicBezTo>
                      <a:pt x="91875" y="69558"/>
                      <a:pt x="94456" y="70929"/>
                      <a:pt x="95357" y="73674"/>
                    </a:cubicBezTo>
                    <a:lnTo>
                      <a:pt x="95733" y="73674"/>
                    </a:lnTo>
                    <a:cubicBezTo>
                      <a:pt x="95464" y="72895"/>
                      <a:pt x="95061" y="72160"/>
                      <a:pt x="94523" y="71533"/>
                    </a:cubicBezTo>
                    <a:cubicBezTo>
                      <a:pt x="94955" y="71451"/>
                      <a:pt x="95389" y="71411"/>
                      <a:pt x="95820" y="71411"/>
                    </a:cubicBezTo>
                    <a:cubicBezTo>
                      <a:pt x="97749" y="71411"/>
                      <a:pt x="99616" y="72213"/>
                      <a:pt x="100957" y="73656"/>
                    </a:cubicBezTo>
                    <a:cubicBezTo>
                      <a:pt x="102295" y="72203"/>
                      <a:pt x="104169" y="71403"/>
                      <a:pt x="106103" y="71403"/>
                    </a:cubicBezTo>
                    <a:cubicBezTo>
                      <a:pt x="106579" y="71403"/>
                      <a:pt x="107058" y="71451"/>
                      <a:pt x="107534" y="71550"/>
                    </a:cubicBezTo>
                    <a:cubicBezTo>
                      <a:pt x="106495" y="72814"/>
                      <a:pt x="105930" y="74427"/>
                      <a:pt x="106136" y="76129"/>
                    </a:cubicBezTo>
                    <a:cubicBezTo>
                      <a:pt x="106644" y="76015"/>
                      <a:pt x="107156" y="75960"/>
                      <a:pt x="107665" y="75960"/>
                    </a:cubicBezTo>
                    <a:cubicBezTo>
                      <a:pt x="109600" y="75960"/>
                      <a:pt x="111480" y="76763"/>
                      <a:pt x="112821" y="78217"/>
                    </a:cubicBezTo>
                    <a:cubicBezTo>
                      <a:pt x="114165" y="76770"/>
                      <a:pt x="116034" y="75967"/>
                      <a:pt x="117968" y="75967"/>
                    </a:cubicBezTo>
                    <a:cubicBezTo>
                      <a:pt x="118392" y="75967"/>
                      <a:pt x="118820" y="76005"/>
                      <a:pt x="119245" y="76084"/>
                    </a:cubicBezTo>
                    <a:cubicBezTo>
                      <a:pt x="118717" y="76721"/>
                      <a:pt x="118304" y="77446"/>
                      <a:pt x="118045" y="78235"/>
                    </a:cubicBezTo>
                    <a:lnTo>
                      <a:pt x="118421" y="78235"/>
                    </a:lnTo>
                    <a:cubicBezTo>
                      <a:pt x="119317" y="75492"/>
                      <a:pt x="121900" y="74119"/>
                      <a:pt x="124482" y="74119"/>
                    </a:cubicBezTo>
                    <a:cubicBezTo>
                      <a:pt x="127063" y="74119"/>
                      <a:pt x="129644" y="75490"/>
                      <a:pt x="130544" y="78235"/>
                    </a:cubicBezTo>
                    <a:lnTo>
                      <a:pt x="130921" y="78235"/>
                    </a:lnTo>
                    <a:cubicBezTo>
                      <a:pt x="130652" y="77446"/>
                      <a:pt x="130249" y="76721"/>
                      <a:pt x="129711" y="76084"/>
                    </a:cubicBezTo>
                    <a:cubicBezTo>
                      <a:pt x="130137" y="76005"/>
                      <a:pt x="130565" y="75967"/>
                      <a:pt x="130990" y="75967"/>
                    </a:cubicBezTo>
                    <a:cubicBezTo>
                      <a:pt x="132925" y="75967"/>
                      <a:pt x="134800" y="76770"/>
                      <a:pt x="136145" y="78217"/>
                    </a:cubicBezTo>
                    <a:cubicBezTo>
                      <a:pt x="137486" y="76763"/>
                      <a:pt x="139360" y="75960"/>
                      <a:pt x="141297" y="75960"/>
                    </a:cubicBezTo>
                    <a:cubicBezTo>
                      <a:pt x="141806" y="75960"/>
                      <a:pt x="142320" y="76015"/>
                      <a:pt x="142829" y="76129"/>
                    </a:cubicBezTo>
                    <a:cubicBezTo>
                      <a:pt x="143284" y="72368"/>
                      <a:pt x="139944" y="69005"/>
                      <a:pt x="136195" y="69005"/>
                    </a:cubicBezTo>
                    <a:cubicBezTo>
                      <a:pt x="136175" y="69005"/>
                      <a:pt x="136156" y="69005"/>
                      <a:pt x="136136" y="69006"/>
                    </a:cubicBezTo>
                    <a:cubicBezTo>
                      <a:pt x="136116" y="69005"/>
                      <a:pt x="136096" y="69005"/>
                      <a:pt x="136077" y="69005"/>
                    </a:cubicBezTo>
                    <a:cubicBezTo>
                      <a:pt x="134208" y="69005"/>
                      <a:pt x="132449" y="69844"/>
                      <a:pt x="131199" y="71147"/>
                    </a:cubicBezTo>
                    <a:cubicBezTo>
                      <a:pt x="131288" y="69552"/>
                      <a:pt x="130706" y="68056"/>
                      <a:pt x="129711" y="66873"/>
                    </a:cubicBezTo>
                    <a:cubicBezTo>
                      <a:pt x="130140" y="66794"/>
                      <a:pt x="130570" y="66755"/>
                      <a:pt x="130997" y="66755"/>
                    </a:cubicBezTo>
                    <a:cubicBezTo>
                      <a:pt x="132930" y="66755"/>
                      <a:pt x="134802" y="67551"/>
                      <a:pt x="136145" y="68997"/>
                    </a:cubicBezTo>
                    <a:cubicBezTo>
                      <a:pt x="137487" y="67540"/>
                      <a:pt x="139365" y="66743"/>
                      <a:pt x="141304" y="66743"/>
                    </a:cubicBezTo>
                    <a:cubicBezTo>
                      <a:pt x="141811" y="66743"/>
                      <a:pt x="142322" y="66798"/>
                      <a:pt x="142829" y="66909"/>
                    </a:cubicBezTo>
                    <a:cubicBezTo>
                      <a:pt x="143276" y="63151"/>
                      <a:pt x="139944" y="59785"/>
                      <a:pt x="136198" y="59785"/>
                    </a:cubicBezTo>
                    <a:cubicBezTo>
                      <a:pt x="136183" y="59785"/>
                      <a:pt x="136169" y="59785"/>
                      <a:pt x="136154" y="59785"/>
                    </a:cubicBezTo>
                    <a:cubicBezTo>
                      <a:pt x="137492" y="58340"/>
                      <a:pt x="139363" y="57545"/>
                      <a:pt x="141292" y="57545"/>
                    </a:cubicBezTo>
                    <a:cubicBezTo>
                      <a:pt x="141803" y="57545"/>
                      <a:pt x="142319" y="57601"/>
                      <a:pt x="142829" y="57715"/>
                    </a:cubicBezTo>
                    <a:cubicBezTo>
                      <a:pt x="143284" y="53954"/>
                      <a:pt x="139944" y="50592"/>
                      <a:pt x="136195" y="50592"/>
                    </a:cubicBezTo>
                    <a:cubicBezTo>
                      <a:pt x="136175" y="50592"/>
                      <a:pt x="136156" y="50592"/>
                      <a:pt x="136136" y="50592"/>
                    </a:cubicBezTo>
                    <a:cubicBezTo>
                      <a:pt x="136116" y="50592"/>
                      <a:pt x="136096" y="50592"/>
                      <a:pt x="136077" y="50592"/>
                    </a:cubicBezTo>
                    <a:cubicBezTo>
                      <a:pt x="134208" y="50592"/>
                      <a:pt x="132449" y="51430"/>
                      <a:pt x="131199" y="52733"/>
                    </a:cubicBezTo>
                    <a:cubicBezTo>
                      <a:pt x="131288" y="51138"/>
                      <a:pt x="130706" y="49642"/>
                      <a:pt x="129711" y="48459"/>
                    </a:cubicBezTo>
                    <a:cubicBezTo>
                      <a:pt x="130140" y="48380"/>
                      <a:pt x="130570" y="48341"/>
                      <a:pt x="130997" y="48341"/>
                    </a:cubicBezTo>
                    <a:cubicBezTo>
                      <a:pt x="132927" y="48341"/>
                      <a:pt x="134793" y="49137"/>
                      <a:pt x="136136" y="50583"/>
                    </a:cubicBezTo>
                    <a:cubicBezTo>
                      <a:pt x="137484" y="49129"/>
                      <a:pt x="139360" y="48326"/>
                      <a:pt x="141292" y="48326"/>
                    </a:cubicBezTo>
                    <a:cubicBezTo>
                      <a:pt x="141801" y="48326"/>
                      <a:pt x="142313" y="48381"/>
                      <a:pt x="142820" y="48495"/>
                    </a:cubicBezTo>
                    <a:cubicBezTo>
                      <a:pt x="143275" y="44743"/>
                      <a:pt x="139943" y="41371"/>
                      <a:pt x="136195" y="41371"/>
                    </a:cubicBezTo>
                    <a:cubicBezTo>
                      <a:pt x="136175" y="41371"/>
                      <a:pt x="136156" y="41371"/>
                      <a:pt x="136136" y="41372"/>
                    </a:cubicBezTo>
                    <a:cubicBezTo>
                      <a:pt x="137482" y="39919"/>
                      <a:pt x="139354" y="39122"/>
                      <a:pt x="141284" y="39122"/>
                    </a:cubicBezTo>
                    <a:cubicBezTo>
                      <a:pt x="141795" y="39122"/>
                      <a:pt x="142310" y="39178"/>
                      <a:pt x="142820" y="39293"/>
                    </a:cubicBezTo>
                    <a:cubicBezTo>
                      <a:pt x="143274" y="35536"/>
                      <a:pt x="139943" y="32169"/>
                      <a:pt x="136210" y="32169"/>
                    </a:cubicBezTo>
                    <a:cubicBezTo>
                      <a:pt x="136185" y="32169"/>
                      <a:pt x="136160" y="32169"/>
                      <a:pt x="136136" y="32169"/>
                    </a:cubicBezTo>
                    <a:cubicBezTo>
                      <a:pt x="136116" y="32169"/>
                      <a:pt x="136096" y="32169"/>
                      <a:pt x="136076" y="32169"/>
                    </a:cubicBezTo>
                    <a:cubicBezTo>
                      <a:pt x="134207" y="32169"/>
                      <a:pt x="132440" y="32998"/>
                      <a:pt x="131199" y="34302"/>
                    </a:cubicBezTo>
                    <a:cubicBezTo>
                      <a:pt x="131279" y="32716"/>
                      <a:pt x="130697" y="31210"/>
                      <a:pt x="129702" y="30028"/>
                    </a:cubicBezTo>
                    <a:cubicBezTo>
                      <a:pt x="130130" y="29949"/>
                      <a:pt x="130559" y="29910"/>
                      <a:pt x="130985" y="29910"/>
                    </a:cubicBezTo>
                    <a:cubicBezTo>
                      <a:pt x="132925" y="29910"/>
                      <a:pt x="134799" y="30713"/>
                      <a:pt x="136136" y="32160"/>
                    </a:cubicBezTo>
                    <a:cubicBezTo>
                      <a:pt x="137484" y="30706"/>
                      <a:pt x="139360" y="29903"/>
                      <a:pt x="141292" y="29903"/>
                    </a:cubicBezTo>
                    <a:cubicBezTo>
                      <a:pt x="141801" y="29903"/>
                      <a:pt x="142313" y="29959"/>
                      <a:pt x="142820" y="30072"/>
                    </a:cubicBezTo>
                    <a:cubicBezTo>
                      <a:pt x="143276" y="26315"/>
                      <a:pt x="139935" y="22949"/>
                      <a:pt x="136189" y="22949"/>
                    </a:cubicBezTo>
                    <a:cubicBezTo>
                      <a:pt x="136175" y="22949"/>
                      <a:pt x="136160" y="22949"/>
                      <a:pt x="136145" y="22949"/>
                    </a:cubicBezTo>
                    <a:cubicBezTo>
                      <a:pt x="137490" y="21504"/>
                      <a:pt x="139357" y="20708"/>
                      <a:pt x="141284" y="20708"/>
                    </a:cubicBezTo>
                    <a:cubicBezTo>
                      <a:pt x="141794" y="20708"/>
                      <a:pt x="142310" y="20764"/>
                      <a:pt x="142820" y="20879"/>
                    </a:cubicBezTo>
                    <a:cubicBezTo>
                      <a:pt x="143275" y="17117"/>
                      <a:pt x="139935" y="13755"/>
                      <a:pt x="136195" y="13755"/>
                    </a:cubicBezTo>
                    <a:cubicBezTo>
                      <a:pt x="136175" y="13755"/>
                      <a:pt x="136156" y="13755"/>
                      <a:pt x="136136" y="13755"/>
                    </a:cubicBezTo>
                    <a:cubicBezTo>
                      <a:pt x="136116" y="13755"/>
                      <a:pt x="136096" y="13755"/>
                      <a:pt x="136076" y="13755"/>
                    </a:cubicBezTo>
                    <a:cubicBezTo>
                      <a:pt x="134207" y="13755"/>
                      <a:pt x="132440" y="14585"/>
                      <a:pt x="131199" y="15888"/>
                    </a:cubicBezTo>
                    <a:cubicBezTo>
                      <a:pt x="131279" y="14302"/>
                      <a:pt x="130697" y="12797"/>
                      <a:pt x="129702" y="11614"/>
                    </a:cubicBezTo>
                    <a:cubicBezTo>
                      <a:pt x="130130" y="11535"/>
                      <a:pt x="130558" y="11496"/>
                      <a:pt x="130984" y="11496"/>
                    </a:cubicBezTo>
                    <a:cubicBezTo>
                      <a:pt x="132922" y="11496"/>
                      <a:pt x="134791" y="12299"/>
                      <a:pt x="136136" y="13746"/>
                    </a:cubicBezTo>
                    <a:cubicBezTo>
                      <a:pt x="137484" y="12292"/>
                      <a:pt x="139360" y="11489"/>
                      <a:pt x="141292" y="11489"/>
                    </a:cubicBezTo>
                    <a:cubicBezTo>
                      <a:pt x="141801" y="11489"/>
                      <a:pt x="142313" y="11545"/>
                      <a:pt x="142820" y="11659"/>
                    </a:cubicBezTo>
                    <a:cubicBezTo>
                      <a:pt x="143275" y="7906"/>
                      <a:pt x="139935" y="4535"/>
                      <a:pt x="136195" y="4535"/>
                    </a:cubicBezTo>
                    <a:cubicBezTo>
                      <a:pt x="136175" y="4535"/>
                      <a:pt x="136156" y="4535"/>
                      <a:pt x="136136" y="4535"/>
                    </a:cubicBezTo>
                    <a:cubicBezTo>
                      <a:pt x="136116" y="4535"/>
                      <a:pt x="136096" y="4535"/>
                      <a:pt x="136077" y="4535"/>
                    </a:cubicBezTo>
                    <a:cubicBezTo>
                      <a:pt x="134208" y="4535"/>
                      <a:pt x="132440" y="5373"/>
                      <a:pt x="131199" y="6677"/>
                    </a:cubicBezTo>
                    <a:cubicBezTo>
                      <a:pt x="131234" y="5933"/>
                      <a:pt x="131136" y="5198"/>
                      <a:pt x="130894" y="4499"/>
                    </a:cubicBezTo>
                    <a:lnTo>
                      <a:pt x="130518" y="4499"/>
                    </a:lnTo>
                    <a:cubicBezTo>
                      <a:pt x="130751" y="5198"/>
                      <a:pt x="130867" y="5933"/>
                      <a:pt x="130867" y="6668"/>
                    </a:cubicBezTo>
                    <a:cubicBezTo>
                      <a:pt x="130394" y="6566"/>
                      <a:pt x="129917" y="6516"/>
                      <a:pt x="129443" y="6516"/>
                    </a:cubicBezTo>
                    <a:cubicBezTo>
                      <a:pt x="127584" y="6516"/>
                      <a:pt x="125780" y="7282"/>
                      <a:pt x="124487" y="8675"/>
                    </a:cubicBezTo>
                    <a:cubicBezTo>
                      <a:pt x="123206" y="7295"/>
                      <a:pt x="121414" y="6515"/>
                      <a:pt x="119532" y="6515"/>
                    </a:cubicBezTo>
                    <a:cubicBezTo>
                      <a:pt x="119048" y="6515"/>
                      <a:pt x="118564" y="6560"/>
                      <a:pt x="118089" y="6668"/>
                    </a:cubicBezTo>
                    <a:cubicBezTo>
                      <a:pt x="118089" y="5933"/>
                      <a:pt x="118206" y="5198"/>
                      <a:pt x="118439" y="4499"/>
                    </a:cubicBezTo>
                    <a:lnTo>
                      <a:pt x="118063" y="4499"/>
                    </a:lnTo>
                    <a:cubicBezTo>
                      <a:pt x="117821" y="5198"/>
                      <a:pt x="117722" y="5933"/>
                      <a:pt x="117758" y="6677"/>
                    </a:cubicBezTo>
                    <a:cubicBezTo>
                      <a:pt x="116516" y="5373"/>
                      <a:pt x="114749" y="4535"/>
                      <a:pt x="112880" y="4535"/>
                    </a:cubicBezTo>
                    <a:cubicBezTo>
                      <a:pt x="112860" y="4535"/>
                      <a:pt x="112840" y="4535"/>
                      <a:pt x="112821" y="4535"/>
                    </a:cubicBezTo>
                    <a:cubicBezTo>
                      <a:pt x="112802" y="4535"/>
                      <a:pt x="112783" y="4535"/>
                      <a:pt x="112765" y="4535"/>
                    </a:cubicBezTo>
                    <a:cubicBezTo>
                      <a:pt x="110778" y="4535"/>
                      <a:pt x="108911" y="5480"/>
                      <a:pt x="107659" y="6927"/>
                    </a:cubicBezTo>
                    <a:lnTo>
                      <a:pt x="107659" y="6927"/>
                    </a:lnTo>
                    <a:cubicBezTo>
                      <a:pt x="107953" y="3265"/>
                      <a:pt x="104676" y="36"/>
                      <a:pt x="101009" y="36"/>
                    </a:cubicBezTo>
                    <a:cubicBezTo>
                      <a:pt x="100988" y="36"/>
                      <a:pt x="100968" y="37"/>
                      <a:pt x="100948" y="37"/>
                    </a:cubicBezTo>
                    <a:cubicBezTo>
                      <a:pt x="100928" y="37"/>
                      <a:pt x="100908" y="37"/>
                      <a:pt x="100889" y="37"/>
                    </a:cubicBezTo>
                    <a:cubicBezTo>
                      <a:pt x="99020" y="37"/>
                      <a:pt x="97261" y="875"/>
                      <a:pt x="96011" y="2178"/>
                    </a:cubicBezTo>
                    <a:cubicBezTo>
                      <a:pt x="96056" y="1435"/>
                      <a:pt x="95948" y="700"/>
                      <a:pt x="95706" y="1"/>
                    </a:cubicBezTo>
                    <a:lnTo>
                      <a:pt x="95339" y="1"/>
                    </a:lnTo>
                    <a:cubicBezTo>
                      <a:pt x="95563" y="700"/>
                      <a:pt x="95688" y="1426"/>
                      <a:pt x="95688" y="2169"/>
                    </a:cubicBezTo>
                    <a:cubicBezTo>
                      <a:pt x="95213" y="2067"/>
                      <a:pt x="94735" y="2018"/>
                      <a:pt x="94260" y="2018"/>
                    </a:cubicBezTo>
                    <a:cubicBezTo>
                      <a:pt x="92399" y="2018"/>
                      <a:pt x="90599" y="2784"/>
                      <a:pt x="89299" y="4177"/>
                    </a:cubicBezTo>
                    <a:cubicBezTo>
                      <a:pt x="88034" y="2804"/>
                      <a:pt x="86246" y="2017"/>
                      <a:pt x="84376" y="2017"/>
                    </a:cubicBezTo>
                    <a:cubicBezTo>
                      <a:pt x="84365" y="2017"/>
                      <a:pt x="84355" y="2017"/>
                      <a:pt x="84344" y="2017"/>
                    </a:cubicBezTo>
                    <a:cubicBezTo>
                      <a:pt x="83860" y="2017"/>
                      <a:pt x="83376" y="2062"/>
                      <a:pt x="82902" y="2169"/>
                    </a:cubicBezTo>
                    <a:cubicBezTo>
                      <a:pt x="82902" y="1435"/>
                      <a:pt x="83027" y="700"/>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sp>
            <p:nvSpPr>
              <p:cNvPr id="79" name="Google Shape;79;p5"/>
              <p:cNvSpPr/>
              <p:nvPr/>
            </p:nvSpPr>
            <p:spPr>
              <a:xfrm>
                <a:off x="0" y="0"/>
                <a:ext cx="2743019" cy="1499080"/>
              </a:xfrm>
              <a:custGeom>
                <a:avLst/>
                <a:gdLst/>
                <a:ahLst/>
                <a:cxnLst/>
                <a:rect l="l" t="t" r="r" b="b"/>
                <a:pathLst>
                  <a:path w="143276" h="78414" extrusionOk="0">
                    <a:moveTo>
                      <a:pt x="84144" y="2392"/>
                    </a:moveTo>
                    <a:cubicBezTo>
                      <a:pt x="86080" y="2392"/>
                      <a:pt x="87955" y="3195"/>
                      <a:pt x="89299" y="4642"/>
                    </a:cubicBezTo>
                    <a:cubicBezTo>
                      <a:pt x="90635" y="3197"/>
                      <a:pt x="92499" y="2400"/>
                      <a:pt x="94430" y="2400"/>
                    </a:cubicBezTo>
                    <a:cubicBezTo>
                      <a:pt x="94856" y="2400"/>
                      <a:pt x="95287" y="2439"/>
                      <a:pt x="95715" y="2518"/>
                    </a:cubicBezTo>
                    <a:cubicBezTo>
                      <a:pt x="94720" y="3692"/>
                      <a:pt x="94138" y="5198"/>
                      <a:pt x="94228" y="6793"/>
                    </a:cubicBezTo>
                    <a:cubicBezTo>
                      <a:pt x="92977" y="5480"/>
                      <a:pt x="91219" y="4651"/>
                      <a:pt x="89350" y="4651"/>
                    </a:cubicBezTo>
                    <a:cubicBezTo>
                      <a:pt x="89330" y="4651"/>
                      <a:pt x="89310" y="4651"/>
                      <a:pt x="89290" y="4651"/>
                    </a:cubicBezTo>
                    <a:cubicBezTo>
                      <a:pt x="89271" y="4651"/>
                      <a:pt x="89251" y="4651"/>
                      <a:pt x="89231" y="4651"/>
                    </a:cubicBezTo>
                    <a:cubicBezTo>
                      <a:pt x="87362" y="4651"/>
                      <a:pt x="85595" y="5489"/>
                      <a:pt x="84353" y="6793"/>
                    </a:cubicBezTo>
                    <a:cubicBezTo>
                      <a:pt x="84434" y="5198"/>
                      <a:pt x="83851" y="3692"/>
                      <a:pt x="82866" y="2518"/>
                    </a:cubicBezTo>
                    <a:lnTo>
                      <a:pt x="82866" y="2509"/>
                    </a:lnTo>
                    <a:cubicBezTo>
                      <a:pt x="83291" y="2430"/>
                      <a:pt x="83719" y="2392"/>
                      <a:pt x="84144" y="2392"/>
                    </a:cubicBezTo>
                    <a:close/>
                    <a:moveTo>
                      <a:pt x="23970" y="2589"/>
                    </a:moveTo>
                    <a:cubicBezTo>
                      <a:pt x="24396" y="2589"/>
                      <a:pt x="24824" y="2628"/>
                      <a:pt x="25250" y="2707"/>
                    </a:cubicBezTo>
                    <a:cubicBezTo>
                      <a:pt x="24255" y="3889"/>
                      <a:pt x="23673" y="5386"/>
                      <a:pt x="23753" y="6981"/>
                    </a:cubicBezTo>
                    <a:cubicBezTo>
                      <a:pt x="22512" y="5677"/>
                      <a:pt x="20744" y="4839"/>
                      <a:pt x="18884" y="4839"/>
                    </a:cubicBezTo>
                    <a:cubicBezTo>
                      <a:pt x="18864" y="4839"/>
                      <a:pt x="18845" y="4839"/>
                      <a:pt x="18825" y="4839"/>
                    </a:cubicBezTo>
                    <a:cubicBezTo>
                      <a:pt x="18805" y="4839"/>
                      <a:pt x="18786" y="4839"/>
                      <a:pt x="18766" y="4839"/>
                    </a:cubicBezTo>
                    <a:cubicBezTo>
                      <a:pt x="16897" y="4839"/>
                      <a:pt x="15129" y="5677"/>
                      <a:pt x="13888" y="6981"/>
                    </a:cubicBezTo>
                    <a:cubicBezTo>
                      <a:pt x="13951" y="5395"/>
                      <a:pt x="13368" y="3898"/>
                      <a:pt x="12382" y="2716"/>
                    </a:cubicBezTo>
                    <a:lnTo>
                      <a:pt x="12391" y="2707"/>
                    </a:lnTo>
                    <a:cubicBezTo>
                      <a:pt x="12818" y="2628"/>
                      <a:pt x="13246" y="2589"/>
                      <a:pt x="13671" y="2589"/>
                    </a:cubicBezTo>
                    <a:cubicBezTo>
                      <a:pt x="15606" y="2589"/>
                      <a:pt x="17481" y="3390"/>
                      <a:pt x="18825" y="4830"/>
                    </a:cubicBezTo>
                    <a:cubicBezTo>
                      <a:pt x="20162" y="3390"/>
                      <a:pt x="22035" y="2589"/>
                      <a:pt x="23970" y="2589"/>
                    </a:cubicBezTo>
                    <a:close/>
                    <a:moveTo>
                      <a:pt x="77636" y="544"/>
                    </a:moveTo>
                    <a:cubicBezTo>
                      <a:pt x="80811" y="544"/>
                      <a:pt x="83986" y="2623"/>
                      <a:pt x="84031" y="6784"/>
                    </a:cubicBezTo>
                    <a:cubicBezTo>
                      <a:pt x="83550" y="6679"/>
                      <a:pt x="83066" y="6627"/>
                      <a:pt x="82585" y="6627"/>
                    </a:cubicBezTo>
                    <a:cubicBezTo>
                      <a:pt x="80728" y="6627"/>
                      <a:pt x="78929" y="7394"/>
                      <a:pt x="77633" y="8782"/>
                    </a:cubicBezTo>
                    <a:cubicBezTo>
                      <a:pt x="76360" y="7411"/>
                      <a:pt x="74559" y="6622"/>
                      <a:pt x="72687" y="6622"/>
                    </a:cubicBezTo>
                    <a:cubicBezTo>
                      <a:pt x="72203" y="6622"/>
                      <a:pt x="71719" y="6676"/>
                      <a:pt x="71244" y="6784"/>
                    </a:cubicBezTo>
                    <a:cubicBezTo>
                      <a:pt x="71284" y="2625"/>
                      <a:pt x="74460" y="544"/>
                      <a:pt x="77636" y="544"/>
                    </a:cubicBezTo>
                    <a:close/>
                    <a:moveTo>
                      <a:pt x="100947" y="544"/>
                    </a:moveTo>
                    <a:cubicBezTo>
                      <a:pt x="104121" y="544"/>
                      <a:pt x="107295" y="2622"/>
                      <a:pt x="107337" y="6782"/>
                    </a:cubicBezTo>
                    <a:lnTo>
                      <a:pt x="107337" y="6782"/>
                    </a:lnTo>
                    <a:cubicBezTo>
                      <a:pt x="106859" y="6678"/>
                      <a:pt x="106378" y="6627"/>
                      <a:pt x="105901" y="6627"/>
                    </a:cubicBezTo>
                    <a:cubicBezTo>
                      <a:pt x="104043" y="6627"/>
                      <a:pt x="102246" y="7394"/>
                      <a:pt x="100957" y="8782"/>
                    </a:cubicBezTo>
                    <a:cubicBezTo>
                      <a:pt x="99676" y="7411"/>
                      <a:pt x="97883" y="6622"/>
                      <a:pt x="96002" y="6622"/>
                    </a:cubicBezTo>
                    <a:cubicBezTo>
                      <a:pt x="95518" y="6622"/>
                      <a:pt x="95034" y="6676"/>
                      <a:pt x="94559" y="6784"/>
                    </a:cubicBezTo>
                    <a:cubicBezTo>
                      <a:pt x="94595" y="2625"/>
                      <a:pt x="97771" y="544"/>
                      <a:pt x="100947" y="544"/>
                    </a:cubicBezTo>
                    <a:close/>
                    <a:moveTo>
                      <a:pt x="7166" y="739"/>
                    </a:moveTo>
                    <a:cubicBezTo>
                      <a:pt x="10341" y="739"/>
                      <a:pt x="13516" y="2815"/>
                      <a:pt x="13556" y="6972"/>
                    </a:cubicBezTo>
                    <a:cubicBezTo>
                      <a:pt x="13079" y="6868"/>
                      <a:pt x="12598" y="6817"/>
                      <a:pt x="12120" y="6817"/>
                    </a:cubicBezTo>
                    <a:cubicBezTo>
                      <a:pt x="10263" y="6817"/>
                      <a:pt x="8460" y="7585"/>
                      <a:pt x="7163" y="8974"/>
                    </a:cubicBezTo>
                    <a:lnTo>
                      <a:pt x="7163" y="8974"/>
                    </a:lnTo>
                    <a:cubicBezTo>
                      <a:pt x="5882" y="7597"/>
                      <a:pt x="4092" y="6819"/>
                      <a:pt x="2212" y="6819"/>
                    </a:cubicBezTo>
                    <a:cubicBezTo>
                      <a:pt x="1728" y="6819"/>
                      <a:pt x="1245" y="6873"/>
                      <a:pt x="770" y="6972"/>
                    </a:cubicBezTo>
                    <a:cubicBezTo>
                      <a:pt x="810" y="2818"/>
                      <a:pt x="3988" y="739"/>
                      <a:pt x="7166" y="739"/>
                    </a:cubicBezTo>
                    <a:close/>
                    <a:moveTo>
                      <a:pt x="30461" y="743"/>
                    </a:moveTo>
                    <a:cubicBezTo>
                      <a:pt x="33632" y="743"/>
                      <a:pt x="36807" y="2818"/>
                      <a:pt x="36853" y="6968"/>
                    </a:cubicBezTo>
                    <a:lnTo>
                      <a:pt x="36853" y="6968"/>
                    </a:lnTo>
                    <a:cubicBezTo>
                      <a:pt x="36386" y="6869"/>
                      <a:pt x="35915" y="6820"/>
                      <a:pt x="35447" y="6820"/>
                    </a:cubicBezTo>
                    <a:cubicBezTo>
                      <a:pt x="33589" y="6820"/>
                      <a:pt x="31784" y="7587"/>
                      <a:pt x="30492" y="8979"/>
                    </a:cubicBezTo>
                    <a:cubicBezTo>
                      <a:pt x="29210" y="7599"/>
                      <a:pt x="27418" y="6819"/>
                      <a:pt x="25536" y="6819"/>
                    </a:cubicBezTo>
                    <a:cubicBezTo>
                      <a:pt x="25053" y="6819"/>
                      <a:pt x="24569" y="6873"/>
                      <a:pt x="24094" y="6972"/>
                    </a:cubicBezTo>
                    <a:cubicBezTo>
                      <a:pt x="24121" y="2820"/>
                      <a:pt x="27289" y="743"/>
                      <a:pt x="30461" y="743"/>
                    </a:cubicBezTo>
                    <a:close/>
                    <a:moveTo>
                      <a:pt x="119326" y="6899"/>
                    </a:moveTo>
                    <a:cubicBezTo>
                      <a:pt x="121263" y="6899"/>
                      <a:pt x="123133" y="7700"/>
                      <a:pt x="124470" y="9149"/>
                    </a:cubicBezTo>
                    <a:lnTo>
                      <a:pt x="124470" y="9149"/>
                    </a:lnTo>
                    <a:cubicBezTo>
                      <a:pt x="124453" y="9149"/>
                      <a:pt x="124436" y="9149"/>
                      <a:pt x="124419" y="9149"/>
                    </a:cubicBezTo>
                    <a:cubicBezTo>
                      <a:pt x="122550" y="9149"/>
                      <a:pt x="120782" y="9987"/>
                      <a:pt x="119541" y="11291"/>
                    </a:cubicBezTo>
                    <a:cubicBezTo>
                      <a:pt x="119622" y="9705"/>
                      <a:pt x="119039" y="8199"/>
                      <a:pt x="118045" y="7017"/>
                    </a:cubicBezTo>
                    <a:cubicBezTo>
                      <a:pt x="118472" y="6938"/>
                      <a:pt x="118901" y="6899"/>
                      <a:pt x="119326" y="6899"/>
                    </a:cubicBezTo>
                    <a:close/>
                    <a:moveTo>
                      <a:pt x="129625" y="6899"/>
                    </a:moveTo>
                    <a:cubicBezTo>
                      <a:pt x="130050" y="6899"/>
                      <a:pt x="130477" y="6938"/>
                      <a:pt x="130903" y="7017"/>
                    </a:cubicBezTo>
                    <a:cubicBezTo>
                      <a:pt x="129908" y="8199"/>
                      <a:pt x="129326" y="9705"/>
                      <a:pt x="129415" y="11291"/>
                    </a:cubicBezTo>
                    <a:cubicBezTo>
                      <a:pt x="128165" y="9987"/>
                      <a:pt x="126397" y="9149"/>
                      <a:pt x="124537" y="9149"/>
                    </a:cubicBezTo>
                    <a:cubicBezTo>
                      <a:pt x="124520" y="9149"/>
                      <a:pt x="124503" y="9149"/>
                      <a:pt x="124487" y="9149"/>
                    </a:cubicBezTo>
                    <a:lnTo>
                      <a:pt x="124487" y="9149"/>
                    </a:lnTo>
                    <a:cubicBezTo>
                      <a:pt x="125823" y="7700"/>
                      <a:pt x="127694" y="6899"/>
                      <a:pt x="129625" y="6899"/>
                    </a:cubicBezTo>
                    <a:close/>
                    <a:moveTo>
                      <a:pt x="82788" y="6997"/>
                    </a:moveTo>
                    <a:cubicBezTo>
                      <a:pt x="83213" y="6997"/>
                      <a:pt x="83641" y="7036"/>
                      <a:pt x="84066" y="7115"/>
                    </a:cubicBezTo>
                    <a:cubicBezTo>
                      <a:pt x="83072" y="8298"/>
                      <a:pt x="82489" y="9794"/>
                      <a:pt x="82579" y="11389"/>
                    </a:cubicBezTo>
                    <a:cubicBezTo>
                      <a:pt x="81329" y="10086"/>
                      <a:pt x="79570" y="9248"/>
                      <a:pt x="77701" y="9248"/>
                    </a:cubicBezTo>
                    <a:cubicBezTo>
                      <a:pt x="77681" y="9248"/>
                      <a:pt x="77661" y="9248"/>
                      <a:pt x="77642" y="9248"/>
                    </a:cubicBezTo>
                    <a:cubicBezTo>
                      <a:pt x="78979" y="7800"/>
                      <a:pt x="80853" y="6997"/>
                      <a:pt x="82788" y="6997"/>
                    </a:cubicBezTo>
                    <a:close/>
                    <a:moveTo>
                      <a:pt x="95819" y="7002"/>
                    </a:moveTo>
                    <a:cubicBezTo>
                      <a:pt x="97748" y="7002"/>
                      <a:pt x="99615" y="7806"/>
                      <a:pt x="100948" y="9257"/>
                    </a:cubicBezTo>
                    <a:cubicBezTo>
                      <a:pt x="100928" y="9257"/>
                      <a:pt x="100908" y="9256"/>
                      <a:pt x="100888" y="9256"/>
                    </a:cubicBezTo>
                    <a:cubicBezTo>
                      <a:pt x="99020" y="9256"/>
                      <a:pt x="97252" y="10086"/>
                      <a:pt x="96011" y="11398"/>
                    </a:cubicBezTo>
                    <a:cubicBezTo>
                      <a:pt x="96100" y="9803"/>
                      <a:pt x="95509" y="8298"/>
                      <a:pt x="94523" y="7124"/>
                    </a:cubicBezTo>
                    <a:cubicBezTo>
                      <a:pt x="94955" y="7042"/>
                      <a:pt x="95388" y="7002"/>
                      <a:pt x="95819" y="7002"/>
                    </a:cubicBezTo>
                    <a:close/>
                    <a:moveTo>
                      <a:pt x="48857" y="7096"/>
                    </a:moveTo>
                    <a:cubicBezTo>
                      <a:pt x="50790" y="7096"/>
                      <a:pt x="52658" y="7899"/>
                      <a:pt x="53995" y="9346"/>
                    </a:cubicBezTo>
                    <a:lnTo>
                      <a:pt x="53995" y="9346"/>
                    </a:lnTo>
                    <a:cubicBezTo>
                      <a:pt x="53978" y="9346"/>
                      <a:pt x="53961" y="9346"/>
                      <a:pt x="53945" y="9346"/>
                    </a:cubicBezTo>
                    <a:cubicBezTo>
                      <a:pt x="52076" y="9346"/>
                      <a:pt x="50308" y="10184"/>
                      <a:pt x="49067" y="11488"/>
                    </a:cubicBezTo>
                    <a:cubicBezTo>
                      <a:pt x="49156" y="9893"/>
                      <a:pt x="48565" y="8388"/>
                      <a:pt x="47579" y="7214"/>
                    </a:cubicBezTo>
                    <a:cubicBezTo>
                      <a:pt x="48005" y="7135"/>
                      <a:pt x="48433" y="7096"/>
                      <a:pt x="48857" y="7096"/>
                    </a:cubicBezTo>
                    <a:close/>
                    <a:moveTo>
                      <a:pt x="59151" y="7096"/>
                    </a:moveTo>
                    <a:cubicBezTo>
                      <a:pt x="59575" y="7096"/>
                      <a:pt x="60003" y="7135"/>
                      <a:pt x="60429" y="7214"/>
                    </a:cubicBezTo>
                    <a:cubicBezTo>
                      <a:pt x="59443" y="8397"/>
                      <a:pt x="58852" y="9893"/>
                      <a:pt x="58941" y="11488"/>
                    </a:cubicBezTo>
                    <a:cubicBezTo>
                      <a:pt x="57700" y="10184"/>
                      <a:pt x="55932" y="9346"/>
                      <a:pt x="54063" y="9346"/>
                    </a:cubicBezTo>
                    <a:cubicBezTo>
                      <a:pt x="54043" y="9346"/>
                      <a:pt x="54024" y="9346"/>
                      <a:pt x="54004" y="9346"/>
                    </a:cubicBezTo>
                    <a:cubicBezTo>
                      <a:pt x="55349" y="7899"/>
                      <a:pt x="57217" y="7096"/>
                      <a:pt x="59151" y="7096"/>
                    </a:cubicBezTo>
                    <a:close/>
                    <a:moveTo>
                      <a:pt x="12288" y="7195"/>
                    </a:moveTo>
                    <a:cubicBezTo>
                      <a:pt x="12712" y="7195"/>
                      <a:pt x="13139" y="7233"/>
                      <a:pt x="13565" y="7312"/>
                    </a:cubicBezTo>
                    <a:cubicBezTo>
                      <a:pt x="12580" y="8495"/>
                      <a:pt x="11997" y="9992"/>
                      <a:pt x="12078" y="11586"/>
                    </a:cubicBezTo>
                    <a:cubicBezTo>
                      <a:pt x="10836" y="10283"/>
                      <a:pt x="9069" y="9445"/>
                      <a:pt x="7200" y="9445"/>
                    </a:cubicBezTo>
                    <a:cubicBezTo>
                      <a:pt x="7183" y="9445"/>
                      <a:pt x="7166" y="9445"/>
                      <a:pt x="7150" y="9445"/>
                    </a:cubicBezTo>
                    <a:lnTo>
                      <a:pt x="7150" y="9445"/>
                    </a:lnTo>
                    <a:cubicBezTo>
                      <a:pt x="8487" y="7997"/>
                      <a:pt x="10354" y="7195"/>
                      <a:pt x="12288" y="7195"/>
                    </a:cubicBezTo>
                    <a:close/>
                    <a:moveTo>
                      <a:pt x="25327" y="7195"/>
                    </a:moveTo>
                    <a:cubicBezTo>
                      <a:pt x="27263" y="7195"/>
                      <a:pt x="29138" y="7997"/>
                      <a:pt x="30483" y="9445"/>
                    </a:cubicBezTo>
                    <a:cubicBezTo>
                      <a:pt x="30463" y="9445"/>
                      <a:pt x="30443" y="9445"/>
                      <a:pt x="30423" y="9445"/>
                    </a:cubicBezTo>
                    <a:cubicBezTo>
                      <a:pt x="28555" y="9445"/>
                      <a:pt x="26787" y="10283"/>
                      <a:pt x="25545" y="11586"/>
                    </a:cubicBezTo>
                    <a:cubicBezTo>
                      <a:pt x="25626" y="10000"/>
                      <a:pt x="25044" y="8495"/>
                      <a:pt x="24049" y="7312"/>
                    </a:cubicBezTo>
                    <a:cubicBezTo>
                      <a:pt x="24475" y="7233"/>
                      <a:pt x="24903" y="7195"/>
                      <a:pt x="25327" y="7195"/>
                    </a:cubicBezTo>
                    <a:close/>
                    <a:moveTo>
                      <a:pt x="35634" y="7192"/>
                    </a:moveTo>
                    <a:cubicBezTo>
                      <a:pt x="36094" y="7192"/>
                      <a:pt x="36556" y="7237"/>
                      <a:pt x="37015" y="7330"/>
                    </a:cubicBezTo>
                    <a:cubicBezTo>
                      <a:pt x="35998" y="8588"/>
                      <a:pt x="35452" y="10173"/>
                      <a:pt x="35641" y="11840"/>
                    </a:cubicBezTo>
                    <a:lnTo>
                      <a:pt x="35641" y="11840"/>
                    </a:lnTo>
                    <a:cubicBezTo>
                      <a:pt x="34389" y="10389"/>
                      <a:pt x="32523" y="9445"/>
                      <a:pt x="30538" y="9445"/>
                    </a:cubicBezTo>
                    <a:cubicBezTo>
                      <a:pt x="30520" y="9445"/>
                      <a:pt x="30501" y="9445"/>
                      <a:pt x="30483" y="9445"/>
                    </a:cubicBezTo>
                    <a:cubicBezTo>
                      <a:pt x="31822" y="7997"/>
                      <a:pt x="33700" y="7192"/>
                      <a:pt x="35634" y="7192"/>
                    </a:cubicBezTo>
                    <a:close/>
                    <a:moveTo>
                      <a:pt x="112820" y="5042"/>
                    </a:moveTo>
                    <a:cubicBezTo>
                      <a:pt x="115994" y="5042"/>
                      <a:pt x="119168" y="7120"/>
                      <a:pt x="119209" y="11280"/>
                    </a:cubicBezTo>
                    <a:lnTo>
                      <a:pt x="119209" y="11280"/>
                    </a:lnTo>
                    <a:cubicBezTo>
                      <a:pt x="118737" y="11179"/>
                      <a:pt x="118262" y="11130"/>
                      <a:pt x="117790" y="11130"/>
                    </a:cubicBezTo>
                    <a:cubicBezTo>
                      <a:pt x="115926" y="11130"/>
                      <a:pt x="114120" y="11897"/>
                      <a:pt x="112821" y="13289"/>
                    </a:cubicBezTo>
                    <a:cubicBezTo>
                      <a:pt x="111548" y="11909"/>
                      <a:pt x="109747" y="11129"/>
                      <a:pt x="107874" y="11129"/>
                    </a:cubicBezTo>
                    <a:cubicBezTo>
                      <a:pt x="107391" y="11129"/>
                      <a:pt x="106898" y="11183"/>
                      <a:pt x="106432" y="11282"/>
                    </a:cubicBezTo>
                    <a:cubicBezTo>
                      <a:pt x="106468" y="7123"/>
                      <a:pt x="109644" y="5042"/>
                      <a:pt x="112820" y="5042"/>
                    </a:cubicBezTo>
                    <a:close/>
                    <a:moveTo>
                      <a:pt x="136135" y="5042"/>
                    </a:moveTo>
                    <a:cubicBezTo>
                      <a:pt x="139310" y="5042"/>
                      <a:pt x="142484" y="7121"/>
                      <a:pt x="142525" y="11282"/>
                    </a:cubicBezTo>
                    <a:cubicBezTo>
                      <a:pt x="142051" y="11180"/>
                      <a:pt x="141574" y="11130"/>
                      <a:pt x="141100" y="11130"/>
                    </a:cubicBezTo>
                    <a:cubicBezTo>
                      <a:pt x="139242" y="11130"/>
                      <a:pt x="137437" y="11897"/>
                      <a:pt x="136145" y="13289"/>
                    </a:cubicBezTo>
                    <a:cubicBezTo>
                      <a:pt x="134863" y="11909"/>
                      <a:pt x="133071" y="11129"/>
                      <a:pt x="131190" y="11129"/>
                    </a:cubicBezTo>
                    <a:cubicBezTo>
                      <a:pt x="130706" y="11129"/>
                      <a:pt x="130222" y="11183"/>
                      <a:pt x="129747" y="11282"/>
                    </a:cubicBezTo>
                    <a:cubicBezTo>
                      <a:pt x="129783" y="7123"/>
                      <a:pt x="132959" y="5042"/>
                      <a:pt x="136135" y="5042"/>
                    </a:cubicBezTo>
                    <a:close/>
                    <a:moveTo>
                      <a:pt x="89293" y="5147"/>
                    </a:moveTo>
                    <a:cubicBezTo>
                      <a:pt x="92468" y="5147"/>
                      <a:pt x="95642" y="7223"/>
                      <a:pt x="95679" y="11378"/>
                    </a:cubicBezTo>
                    <a:lnTo>
                      <a:pt x="95679" y="11378"/>
                    </a:lnTo>
                    <a:cubicBezTo>
                      <a:pt x="95207" y="11278"/>
                      <a:pt x="94731" y="11229"/>
                      <a:pt x="94259" y="11229"/>
                    </a:cubicBezTo>
                    <a:cubicBezTo>
                      <a:pt x="92396" y="11229"/>
                      <a:pt x="90592" y="11995"/>
                      <a:pt x="89299" y="13388"/>
                    </a:cubicBezTo>
                    <a:cubicBezTo>
                      <a:pt x="88018" y="12008"/>
                      <a:pt x="86226" y="11228"/>
                      <a:pt x="84344" y="11228"/>
                    </a:cubicBezTo>
                    <a:cubicBezTo>
                      <a:pt x="83860" y="11228"/>
                      <a:pt x="83376" y="11282"/>
                      <a:pt x="82902" y="11380"/>
                    </a:cubicBezTo>
                    <a:cubicBezTo>
                      <a:pt x="82937" y="7226"/>
                      <a:pt x="86116" y="5147"/>
                      <a:pt x="89293" y="5147"/>
                    </a:cubicBezTo>
                    <a:close/>
                    <a:moveTo>
                      <a:pt x="42334" y="5241"/>
                    </a:moveTo>
                    <a:cubicBezTo>
                      <a:pt x="45504" y="5241"/>
                      <a:pt x="48679" y="7316"/>
                      <a:pt x="48726" y="11466"/>
                    </a:cubicBezTo>
                    <a:lnTo>
                      <a:pt x="48726" y="11466"/>
                    </a:lnTo>
                    <a:cubicBezTo>
                      <a:pt x="48259" y="11367"/>
                      <a:pt x="47788" y="11318"/>
                      <a:pt x="47320" y="11318"/>
                    </a:cubicBezTo>
                    <a:cubicBezTo>
                      <a:pt x="45461" y="11318"/>
                      <a:pt x="43655" y="12085"/>
                      <a:pt x="42355" y="13477"/>
                    </a:cubicBezTo>
                    <a:cubicBezTo>
                      <a:pt x="41083" y="12097"/>
                      <a:pt x="39282" y="11318"/>
                      <a:pt x="37409" y="11318"/>
                    </a:cubicBezTo>
                    <a:cubicBezTo>
                      <a:pt x="36916" y="11318"/>
                      <a:pt x="36432" y="11371"/>
                      <a:pt x="35966" y="11470"/>
                    </a:cubicBezTo>
                    <a:cubicBezTo>
                      <a:pt x="35993" y="7318"/>
                      <a:pt x="39161" y="5241"/>
                      <a:pt x="42334" y="5241"/>
                    </a:cubicBezTo>
                    <a:close/>
                    <a:moveTo>
                      <a:pt x="65648" y="5241"/>
                    </a:moveTo>
                    <a:cubicBezTo>
                      <a:pt x="68820" y="5241"/>
                      <a:pt x="71995" y="7316"/>
                      <a:pt x="72041" y="11466"/>
                    </a:cubicBezTo>
                    <a:lnTo>
                      <a:pt x="72041" y="11466"/>
                    </a:lnTo>
                    <a:cubicBezTo>
                      <a:pt x="71572" y="11367"/>
                      <a:pt x="71100" y="11318"/>
                      <a:pt x="70631" y="11318"/>
                    </a:cubicBezTo>
                    <a:cubicBezTo>
                      <a:pt x="68767" y="11318"/>
                      <a:pt x="66961" y="12085"/>
                      <a:pt x="65662" y="13477"/>
                    </a:cubicBezTo>
                    <a:cubicBezTo>
                      <a:pt x="64389" y="12097"/>
                      <a:pt x="62588" y="11318"/>
                      <a:pt x="60715" y="11318"/>
                    </a:cubicBezTo>
                    <a:cubicBezTo>
                      <a:pt x="60223" y="11318"/>
                      <a:pt x="59739" y="11371"/>
                      <a:pt x="59273" y="11470"/>
                    </a:cubicBezTo>
                    <a:cubicBezTo>
                      <a:pt x="59304" y="7318"/>
                      <a:pt x="62474" y="5241"/>
                      <a:pt x="65648" y="5241"/>
                    </a:cubicBezTo>
                    <a:close/>
                    <a:moveTo>
                      <a:pt x="18806" y="5349"/>
                    </a:moveTo>
                    <a:cubicBezTo>
                      <a:pt x="21976" y="5349"/>
                      <a:pt x="25149" y="7423"/>
                      <a:pt x="25196" y="11574"/>
                    </a:cubicBezTo>
                    <a:lnTo>
                      <a:pt x="25196" y="11574"/>
                    </a:lnTo>
                    <a:cubicBezTo>
                      <a:pt x="24722" y="11471"/>
                      <a:pt x="24244" y="11421"/>
                      <a:pt x="23770" y="11421"/>
                    </a:cubicBezTo>
                    <a:cubicBezTo>
                      <a:pt x="21912" y="11421"/>
                      <a:pt x="20114" y="12189"/>
                      <a:pt x="18825" y="13585"/>
                    </a:cubicBezTo>
                    <a:cubicBezTo>
                      <a:pt x="17544" y="12205"/>
                      <a:pt x="15752" y="11425"/>
                      <a:pt x="13870" y="11425"/>
                    </a:cubicBezTo>
                    <a:cubicBezTo>
                      <a:pt x="13386" y="11425"/>
                      <a:pt x="12902" y="11470"/>
                      <a:pt x="12427" y="11578"/>
                    </a:cubicBezTo>
                    <a:cubicBezTo>
                      <a:pt x="12463" y="7425"/>
                      <a:pt x="15633" y="5349"/>
                      <a:pt x="18806" y="5349"/>
                    </a:cubicBezTo>
                    <a:close/>
                    <a:moveTo>
                      <a:pt x="117949" y="11501"/>
                    </a:moveTo>
                    <a:cubicBezTo>
                      <a:pt x="118380" y="11501"/>
                      <a:pt x="118814" y="11541"/>
                      <a:pt x="119245" y="11622"/>
                    </a:cubicBezTo>
                    <a:cubicBezTo>
                      <a:pt x="118253" y="12794"/>
                      <a:pt x="117671" y="14304"/>
                      <a:pt x="117757" y="15887"/>
                    </a:cubicBezTo>
                    <a:lnTo>
                      <a:pt x="117757" y="15887"/>
                    </a:lnTo>
                    <a:cubicBezTo>
                      <a:pt x="116507" y="14584"/>
                      <a:pt x="114739" y="13746"/>
                      <a:pt x="112880" y="13746"/>
                    </a:cubicBezTo>
                    <a:cubicBezTo>
                      <a:pt x="112860" y="13746"/>
                      <a:pt x="112840" y="13746"/>
                      <a:pt x="112821" y="13746"/>
                    </a:cubicBezTo>
                    <a:cubicBezTo>
                      <a:pt x="114154" y="12303"/>
                      <a:pt x="116020" y="11501"/>
                      <a:pt x="117949" y="11501"/>
                    </a:cubicBezTo>
                    <a:close/>
                    <a:moveTo>
                      <a:pt x="130985" y="11496"/>
                    </a:moveTo>
                    <a:cubicBezTo>
                      <a:pt x="132925" y="11496"/>
                      <a:pt x="134799" y="12298"/>
                      <a:pt x="136136" y="13746"/>
                    </a:cubicBezTo>
                    <a:cubicBezTo>
                      <a:pt x="136116" y="13746"/>
                      <a:pt x="136096" y="13746"/>
                      <a:pt x="136077" y="13746"/>
                    </a:cubicBezTo>
                    <a:cubicBezTo>
                      <a:pt x="134208" y="13746"/>
                      <a:pt x="132440" y="14584"/>
                      <a:pt x="131199" y="15888"/>
                    </a:cubicBezTo>
                    <a:cubicBezTo>
                      <a:pt x="131279" y="14293"/>
                      <a:pt x="130697" y="12796"/>
                      <a:pt x="129702" y="11613"/>
                    </a:cubicBezTo>
                    <a:cubicBezTo>
                      <a:pt x="130130" y="11534"/>
                      <a:pt x="130559" y="11496"/>
                      <a:pt x="130985" y="11496"/>
                    </a:cubicBezTo>
                    <a:close/>
                    <a:moveTo>
                      <a:pt x="84143" y="11612"/>
                    </a:moveTo>
                    <a:cubicBezTo>
                      <a:pt x="86077" y="11612"/>
                      <a:pt x="87946" y="12415"/>
                      <a:pt x="89290" y="13862"/>
                    </a:cubicBezTo>
                    <a:cubicBezTo>
                      <a:pt x="89271" y="13862"/>
                      <a:pt x="89251" y="13862"/>
                      <a:pt x="89231" y="13862"/>
                    </a:cubicBezTo>
                    <a:cubicBezTo>
                      <a:pt x="87362" y="13862"/>
                      <a:pt x="85595" y="14701"/>
                      <a:pt x="84353" y="16004"/>
                    </a:cubicBezTo>
                    <a:cubicBezTo>
                      <a:pt x="84443" y="14409"/>
                      <a:pt x="83851" y="12913"/>
                      <a:pt x="82866" y="11730"/>
                    </a:cubicBezTo>
                    <a:cubicBezTo>
                      <a:pt x="83291" y="11651"/>
                      <a:pt x="83719" y="11612"/>
                      <a:pt x="84143" y="11612"/>
                    </a:cubicBezTo>
                    <a:close/>
                    <a:moveTo>
                      <a:pt x="94437" y="11612"/>
                    </a:moveTo>
                    <a:cubicBezTo>
                      <a:pt x="94861" y="11612"/>
                      <a:pt x="95289" y="11651"/>
                      <a:pt x="95715" y="11730"/>
                    </a:cubicBezTo>
                    <a:cubicBezTo>
                      <a:pt x="94729" y="12913"/>
                      <a:pt x="94138" y="14409"/>
                      <a:pt x="94228" y="16004"/>
                    </a:cubicBezTo>
                    <a:cubicBezTo>
                      <a:pt x="92977" y="14701"/>
                      <a:pt x="91218" y="13862"/>
                      <a:pt x="89350" y="13862"/>
                    </a:cubicBezTo>
                    <a:cubicBezTo>
                      <a:pt x="89330" y="13862"/>
                      <a:pt x="89310" y="13862"/>
                      <a:pt x="89290" y="13862"/>
                    </a:cubicBezTo>
                    <a:lnTo>
                      <a:pt x="89299" y="13853"/>
                    </a:lnTo>
                    <a:cubicBezTo>
                      <a:pt x="90636" y="12414"/>
                      <a:pt x="92504" y="11612"/>
                      <a:pt x="94437" y="11612"/>
                    </a:cubicBezTo>
                    <a:close/>
                    <a:moveTo>
                      <a:pt x="47493" y="11702"/>
                    </a:moveTo>
                    <a:cubicBezTo>
                      <a:pt x="47918" y="11702"/>
                      <a:pt x="48345" y="11740"/>
                      <a:pt x="48771" y="11819"/>
                    </a:cubicBezTo>
                    <a:cubicBezTo>
                      <a:pt x="47772" y="12997"/>
                      <a:pt x="47190" y="14487"/>
                      <a:pt x="47274" y="16083"/>
                    </a:cubicBezTo>
                    <a:lnTo>
                      <a:pt x="47274" y="16083"/>
                    </a:lnTo>
                    <a:cubicBezTo>
                      <a:pt x="46033" y="14786"/>
                      <a:pt x="44269" y="13952"/>
                      <a:pt x="42406" y="13952"/>
                    </a:cubicBezTo>
                    <a:cubicBezTo>
                      <a:pt x="42389" y="13952"/>
                      <a:pt x="42372" y="13952"/>
                      <a:pt x="42355" y="13952"/>
                    </a:cubicBezTo>
                    <a:lnTo>
                      <a:pt x="42355" y="13952"/>
                    </a:lnTo>
                    <a:cubicBezTo>
                      <a:pt x="43693" y="12505"/>
                      <a:pt x="45560" y="11702"/>
                      <a:pt x="47493" y="11702"/>
                    </a:cubicBezTo>
                    <a:close/>
                    <a:moveTo>
                      <a:pt x="60501" y="11702"/>
                    </a:moveTo>
                    <a:cubicBezTo>
                      <a:pt x="62439" y="11702"/>
                      <a:pt x="64308" y="12505"/>
                      <a:pt x="65653" y="13952"/>
                    </a:cubicBezTo>
                    <a:cubicBezTo>
                      <a:pt x="65633" y="13952"/>
                      <a:pt x="65613" y="13952"/>
                      <a:pt x="65593" y="13952"/>
                    </a:cubicBezTo>
                    <a:cubicBezTo>
                      <a:pt x="63725" y="13952"/>
                      <a:pt x="61957" y="14790"/>
                      <a:pt x="60715" y="16094"/>
                    </a:cubicBezTo>
                    <a:cubicBezTo>
                      <a:pt x="60796" y="14499"/>
                      <a:pt x="60214" y="13002"/>
                      <a:pt x="59219" y="11819"/>
                    </a:cubicBezTo>
                    <a:cubicBezTo>
                      <a:pt x="59646" y="11740"/>
                      <a:pt x="60075" y="11702"/>
                      <a:pt x="60501" y="11702"/>
                    </a:cubicBezTo>
                    <a:close/>
                    <a:moveTo>
                      <a:pt x="106098" y="7003"/>
                    </a:moveTo>
                    <a:cubicBezTo>
                      <a:pt x="106560" y="7003"/>
                      <a:pt x="107026" y="7049"/>
                      <a:pt x="107489" y="7142"/>
                    </a:cubicBezTo>
                    <a:cubicBezTo>
                      <a:pt x="106479" y="8394"/>
                      <a:pt x="105932" y="9985"/>
                      <a:pt x="106135" y="11656"/>
                    </a:cubicBezTo>
                    <a:lnTo>
                      <a:pt x="106135" y="11656"/>
                    </a:lnTo>
                    <a:cubicBezTo>
                      <a:pt x="106639" y="11546"/>
                      <a:pt x="107148" y="11492"/>
                      <a:pt x="107652" y="11492"/>
                    </a:cubicBezTo>
                    <a:cubicBezTo>
                      <a:pt x="109592" y="11492"/>
                      <a:pt x="111471" y="12290"/>
                      <a:pt x="112821" y="13746"/>
                    </a:cubicBezTo>
                    <a:cubicBezTo>
                      <a:pt x="112802" y="13746"/>
                      <a:pt x="112783" y="13746"/>
                      <a:pt x="112765" y="13746"/>
                    </a:cubicBezTo>
                    <a:cubicBezTo>
                      <a:pt x="110778" y="13746"/>
                      <a:pt x="108911" y="14691"/>
                      <a:pt x="107659" y="16138"/>
                    </a:cubicBezTo>
                    <a:lnTo>
                      <a:pt x="107659" y="16138"/>
                    </a:lnTo>
                    <a:cubicBezTo>
                      <a:pt x="107785" y="14463"/>
                      <a:pt x="107175" y="12886"/>
                      <a:pt x="106127" y="11658"/>
                    </a:cubicBezTo>
                    <a:cubicBezTo>
                      <a:pt x="106127" y="11658"/>
                      <a:pt x="106128" y="11658"/>
                      <a:pt x="106128" y="11658"/>
                    </a:cubicBezTo>
                    <a:lnTo>
                      <a:pt x="106128" y="11658"/>
                    </a:lnTo>
                    <a:cubicBezTo>
                      <a:pt x="106131" y="11661"/>
                      <a:pt x="106133" y="11664"/>
                      <a:pt x="106136" y="11667"/>
                    </a:cubicBezTo>
                    <a:cubicBezTo>
                      <a:pt x="106136" y="11664"/>
                      <a:pt x="106135" y="11660"/>
                      <a:pt x="106135" y="11656"/>
                    </a:cubicBezTo>
                    <a:lnTo>
                      <a:pt x="106135" y="11656"/>
                    </a:lnTo>
                    <a:cubicBezTo>
                      <a:pt x="106133" y="11657"/>
                      <a:pt x="106130" y="11657"/>
                      <a:pt x="106128" y="11658"/>
                    </a:cubicBezTo>
                    <a:lnTo>
                      <a:pt x="106128" y="11658"/>
                    </a:lnTo>
                    <a:cubicBezTo>
                      <a:pt x="104868" y="10198"/>
                      <a:pt x="102995" y="9256"/>
                      <a:pt x="101004" y="9256"/>
                    </a:cubicBezTo>
                    <a:cubicBezTo>
                      <a:pt x="100985" y="9256"/>
                      <a:pt x="100967" y="9257"/>
                      <a:pt x="100948" y="9257"/>
                    </a:cubicBezTo>
                    <a:cubicBezTo>
                      <a:pt x="102293" y="7803"/>
                      <a:pt x="104164" y="7003"/>
                      <a:pt x="106098" y="7003"/>
                    </a:cubicBezTo>
                    <a:close/>
                    <a:moveTo>
                      <a:pt x="13651" y="11804"/>
                    </a:moveTo>
                    <a:cubicBezTo>
                      <a:pt x="15587" y="11804"/>
                      <a:pt x="17458" y="12604"/>
                      <a:pt x="18799" y="14050"/>
                    </a:cubicBezTo>
                    <a:lnTo>
                      <a:pt x="18799" y="14050"/>
                    </a:lnTo>
                    <a:cubicBezTo>
                      <a:pt x="18788" y="14050"/>
                      <a:pt x="18777" y="14050"/>
                      <a:pt x="18766" y="14050"/>
                    </a:cubicBezTo>
                    <a:cubicBezTo>
                      <a:pt x="16897" y="14050"/>
                      <a:pt x="15129" y="14889"/>
                      <a:pt x="13888" y="16192"/>
                    </a:cubicBezTo>
                    <a:cubicBezTo>
                      <a:pt x="13968" y="14597"/>
                      <a:pt x="13386" y="13101"/>
                      <a:pt x="12391" y="11918"/>
                    </a:cubicBezTo>
                    <a:cubicBezTo>
                      <a:pt x="12811" y="11842"/>
                      <a:pt x="13233" y="11804"/>
                      <a:pt x="13651" y="11804"/>
                    </a:cubicBezTo>
                    <a:close/>
                    <a:moveTo>
                      <a:pt x="23971" y="11800"/>
                    </a:moveTo>
                    <a:cubicBezTo>
                      <a:pt x="24396" y="11800"/>
                      <a:pt x="24824" y="11839"/>
                      <a:pt x="25250" y="11918"/>
                    </a:cubicBezTo>
                    <a:cubicBezTo>
                      <a:pt x="24255" y="13101"/>
                      <a:pt x="23673" y="14597"/>
                      <a:pt x="23753" y="16192"/>
                    </a:cubicBezTo>
                    <a:cubicBezTo>
                      <a:pt x="22512" y="14889"/>
                      <a:pt x="20744" y="14050"/>
                      <a:pt x="18884" y="14050"/>
                    </a:cubicBezTo>
                    <a:cubicBezTo>
                      <a:pt x="18864" y="14050"/>
                      <a:pt x="18845" y="14050"/>
                      <a:pt x="18825" y="14051"/>
                    </a:cubicBezTo>
                    <a:cubicBezTo>
                      <a:pt x="20162" y="12603"/>
                      <a:pt x="22036" y="11800"/>
                      <a:pt x="23971" y="11800"/>
                    </a:cubicBezTo>
                    <a:close/>
                    <a:moveTo>
                      <a:pt x="37191" y="11695"/>
                    </a:moveTo>
                    <a:cubicBezTo>
                      <a:pt x="39126" y="11695"/>
                      <a:pt x="41007" y="12498"/>
                      <a:pt x="42355" y="13952"/>
                    </a:cubicBezTo>
                    <a:lnTo>
                      <a:pt x="42355" y="13952"/>
                    </a:lnTo>
                    <a:cubicBezTo>
                      <a:pt x="42352" y="13952"/>
                      <a:pt x="42349" y="13952"/>
                      <a:pt x="42346" y="13952"/>
                    </a:cubicBezTo>
                    <a:cubicBezTo>
                      <a:pt x="42328" y="13952"/>
                      <a:pt x="42309" y="13952"/>
                      <a:pt x="42291" y="13952"/>
                    </a:cubicBezTo>
                    <a:cubicBezTo>
                      <a:pt x="40304" y="13952"/>
                      <a:pt x="38437" y="14897"/>
                      <a:pt x="37185" y="16344"/>
                    </a:cubicBezTo>
                    <a:cubicBezTo>
                      <a:pt x="37320" y="14669"/>
                      <a:pt x="36710" y="13092"/>
                      <a:pt x="35662" y="11864"/>
                    </a:cubicBezTo>
                    <a:cubicBezTo>
                      <a:pt x="36169" y="11750"/>
                      <a:pt x="36682" y="11695"/>
                      <a:pt x="37191" y="11695"/>
                    </a:cubicBezTo>
                    <a:close/>
                    <a:moveTo>
                      <a:pt x="124477" y="9648"/>
                    </a:moveTo>
                    <a:cubicBezTo>
                      <a:pt x="127652" y="9648"/>
                      <a:pt x="130827" y="11726"/>
                      <a:pt x="130867" y="15888"/>
                    </a:cubicBezTo>
                    <a:cubicBezTo>
                      <a:pt x="130394" y="15786"/>
                      <a:pt x="129917" y="15736"/>
                      <a:pt x="129443" y="15736"/>
                    </a:cubicBezTo>
                    <a:cubicBezTo>
                      <a:pt x="127584" y="15736"/>
                      <a:pt x="125780" y="16502"/>
                      <a:pt x="124487" y="17895"/>
                    </a:cubicBezTo>
                    <a:cubicBezTo>
                      <a:pt x="123206" y="16515"/>
                      <a:pt x="121414" y="15735"/>
                      <a:pt x="119532" y="15735"/>
                    </a:cubicBezTo>
                    <a:cubicBezTo>
                      <a:pt x="119048" y="15735"/>
                      <a:pt x="118564" y="15780"/>
                      <a:pt x="118089" y="15888"/>
                    </a:cubicBezTo>
                    <a:cubicBezTo>
                      <a:pt x="118125" y="11729"/>
                      <a:pt x="121301" y="9648"/>
                      <a:pt x="124477" y="9648"/>
                    </a:cubicBezTo>
                    <a:close/>
                    <a:moveTo>
                      <a:pt x="77633" y="9753"/>
                    </a:moveTo>
                    <a:cubicBezTo>
                      <a:pt x="80805" y="9753"/>
                      <a:pt x="83979" y="11828"/>
                      <a:pt x="84022" y="15982"/>
                    </a:cubicBezTo>
                    <a:lnTo>
                      <a:pt x="84022" y="15982"/>
                    </a:lnTo>
                    <a:cubicBezTo>
                      <a:pt x="83547" y="15880"/>
                      <a:pt x="83069" y="15830"/>
                      <a:pt x="82594" y="15830"/>
                    </a:cubicBezTo>
                    <a:cubicBezTo>
                      <a:pt x="80737" y="15830"/>
                      <a:pt x="78939" y="16596"/>
                      <a:pt x="77651" y="17984"/>
                    </a:cubicBezTo>
                    <a:cubicBezTo>
                      <a:pt x="76369" y="16613"/>
                      <a:pt x="74577" y="15825"/>
                      <a:pt x="72696" y="15825"/>
                    </a:cubicBezTo>
                    <a:cubicBezTo>
                      <a:pt x="72212" y="15825"/>
                      <a:pt x="71728" y="15879"/>
                      <a:pt x="71253" y="15986"/>
                    </a:cubicBezTo>
                    <a:cubicBezTo>
                      <a:pt x="71284" y="11832"/>
                      <a:pt x="74458" y="9753"/>
                      <a:pt x="77633" y="9753"/>
                    </a:cubicBezTo>
                    <a:close/>
                    <a:moveTo>
                      <a:pt x="100947" y="9753"/>
                    </a:moveTo>
                    <a:cubicBezTo>
                      <a:pt x="104122" y="9753"/>
                      <a:pt x="107296" y="11830"/>
                      <a:pt x="107337" y="15986"/>
                    </a:cubicBezTo>
                    <a:cubicBezTo>
                      <a:pt x="106864" y="15884"/>
                      <a:pt x="106386" y="15834"/>
                      <a:pt x="105913" y="15834"/>
                    </a:cubicBezTo>
                    <a:cubicBezTo>
                      <a:pt x="104054" y="15834"/>
                      <a:pt x="102249" y="16601"/>
                      <a:pt x="100957" y="17993"/>
                    </a:cubicBezTo>
                    <a:cubicBezTo>
                      <a:pt x="99676" y="16613"/>
                      <a:pt x="97883" y="15834"/>
                      <a:pt x="96002" y="15834"/>
                    </a:cubicBezTo>
                    <a:cubicBezTo>
                      <a:pt x="95518" y="15834"/>
                      <a:pt x="95034" y="15888"/>
                      <a:pt x="94559" y="15986"/>
                    </a:cubicBezTo>
                    <a:cubicBezTo>
                      <a:pt x="94595" y="11832"/>
                      <a:pt x="97771" y="9753"/>
                      <a:pt x="100947" y="9753"/>
                    </a:cubicBezTo>
                    <a:close/>
                    <a:moveTo>
                      <a:pt x="53999" y="9848"/>
                    </a:moveTo>
                    <a:cubicBezTo>
                      <a:pt x="57176" y="9848"/>
                      <a:pt x="60352" y="11927"/>
                      <a:pt x="60393" y="16085"/>
                    </a:cubicBezTo>
                    <a:cubicBezTo>
                      <a:pt x="59913" y="15980"/>
                      <a:pt x="59429" y="15929"/>
                      <a:pt x="58949" y="15929"/>
                    </a:cubicBezTo>
                    <a:cubicBezTo>
                      <a:pt x="57093" y="15929"/>
                      <a:pt x="55295" y="16694"/>
                      <a:pt x="53999" y="18087"/>
                    </a:cubicBezTo>
                    <a:lnTo>
                      <a:pt x="53999" y="18087"/>
                    </a:lnTo>
                    <a:cubicBezTo>
                      <a:pt x="52718" y="16710"/>
                      <a:pt x="50928" y="15932"/>
                      <a:pt x="49049" y="15932"/>
                    </a:cubicBezTo>
                    <a:cubicBezTo>
                      <a:pt x="48565" y="15932"/>
                      <a:pt x="48081" y="15977"/>
                      <a:pt x="47606" y="16085"/>
                    </a:cubicBezTo>
                    <a:cubicBezTo>
                      <a:pt x="47646" y="11927"/>
                      <a:pt x="50823" y="9848"/>
                      <a:pt x="53999" y="9848"/>
                    </a:cubicBezTo>
                    <a:close/>
                    <a:moveTo>
                      <a:pt x="7166" y="9943"/>
                    </a:moveTo>
                    <a:cubicBezTo>
                      <a:pt x="10341" y="9943"/>
                      <a:pt x="13516" y="12022"/>
                      <a:pt x="13556" y="16183"/>
                    </a:cubicBezTo>
                    <a:cubicBezTo>
                      <a:pt x="13083" y="16081"/>
                      <a:pt x="12605" y="16031"/>
                      <a:pt x="12131" y="16031"/>
                    </a:cubicBezTo>
                    <a:cubicBezTo>
                      <a:pt x="10273" y="16031"/>
                      <a:pt x="8469" y="16796"/>
                      <a:pt x="7176" y="18181"/>
                    </a:cubicBezTo>
                    <a:cubicBezTo>
                      <a:pt x="5901" y="16817"/>
                      <a:pt x="4126" y="16040"/>
                      <a:pt x="2258" y="16040"/>
                    </a:cubicBezTo>
                    <a:cubicBezTo>
                      <a:pt x="2237" y="16040"/>
                      <a:pt x="2216" y="16040"/>
                      <a:pt x="2194" y="16040"/>
                    </a:cubicBezTo>
                    <a:lnTo>
                      <a:pt x="2212" y="16022"/>
                    </a:lnTo>
                    <a:lnTo>
                      <a:pt x="2212" y="16022"/>
                    </a:lnTo>
                    <a:cubicBezTo>
                      <a:pt x="1728" y="16031"/>
                      <a:pt x="1245" y="16076"/>
                      <a:pt x="770" y="16183"/>
                    </a:cubicBezTo>
                    <a:cubicBezTo>
                      <a:pt x="810" y="12024"/>
                      <a:pt x="3988" y="9943"/>
                      <a:pt x="7166" y="9943"/>
                    </a:cubicBezTo>
                    <a:close/>
                    <a:moveTo>
                      <a:pt x="30463" y="9956"/>
                    </a:moveTo>
                    <a:cubicBezTo>
                      <a:pt x="33636" y="9956"/>
                      <a:pt x="36811" y="12033"/>
                      <a:pt x="36854" y="16188"/>
                    </a:cubicBezTo>
                    <a:lnTo>
                      <a:pt x="36854" y="16188"/>
                    </a:lnTo>
                    <a:cubicBezTo>
                      <a:pt x="36379" y="16086"/>
                      <a:pt x="35901" y="16036"/>
                      <a:pt x="35426" y="16036"/>
                    </a:cubicBezTo>
                    <a:cubicBezTo>
                      <a:pt x="33569" y="16036"/>
                      <a:pt x="31771" y="16802"/>
                      <a:pt x="30483" y="18190"/>
                    </a:cubicBezTo>
                    <a:cubicBezTo>
                      <a:pt x="29201" y="16819"/>
                      <a:pt x="27409" y="16031"/>
                      <a:pt x="25528" y="16031"/>
                    </a:cubicBezTo>
                    <a:cubicBezTo>
                      <a:pt x="25044" y="16031"/>
                      <a:pt x="24560" y="16085"/>
                      <a:pt x="24085" y="16192"/>
                    </a:cubicBezTo>
                    <a:cubicBezTo>
                      <a:pt x="24116" y="12034"/>
                      <a:pt x="27288" y="9956"/>
                      <a:pt x="30463" y="9956"/>
                    </a:cubicBezTo>
                    <a:close/>
                    <a:moveTo>
                      <a:pt x="119326" y="16110"/>
                    </a:moveTo>
                    <a:cubicBezTo>
                      <a:pt x="121265" y="16110"/>
                      <a:pt x="123134" y="16913"/>
                      <a:pt x="124478" y="18361"/>
                    </a:cubicBezTo>
                    <a:cubicBezTo>
                      <a:pt x="124458" y="18360"/>
                      <a:pt x="124439" y="18360"/>
                      <a:pt x="124419" y="18360"/>
                    </a:cubicBezTo>
                    <a:cubicBezTo>
                      <a:pt x="122550" y="18360"/>
                      <a:pt x="120782" y="19199"/>
                      <a:pt x="119541" y="20502"/>
                    </a:cubicBezTo>
                    <a:cubicBezTo>
                      <a:pt x="119622" y="18907"/>
                      <a:pt x="119039" y="17411"/>
                      <a:pt x="118045" y="16228"/>
                    </a:cubicBezTo>
                    <a:cubicBezTo>
                      <a:pt x="118472" y="16149"/>
                      <a:pt x="118901" y="16110"/>
                      <a:pt x="119326" y="16110"/>
                    </a:cubicBezTo>
                    <a:close/>
                    <a:moveTo>
                      <a:pt x="129624" y="16110"/>
                    </a:moveTo>
                    <a:cubicBezTo>
                      <a:pt x="130049" y="16110"/>
                      <a:pt x="130477" y="16149"/>
                      <a:pt x="130903" y="16228"/>
                    </a:cubicBezTo>
                    <a:cubicBezTo>
                      <a:pt x="129908" y="17402"/>
                      <a:pt x="129326" y="18907"/>
                      <a:pt x="129415" y="20493"/>
                    </a:cubicBezTo>
                    <a:lnTo>
                      <a:pt x="129415" y="20502"/>
                    </a:lnTo>
                    <a:cubicBezTo>
                      <a:pt x="128165" y="19199"/>
                      <a:pt x="126397" y="18360"/>
                      <a:pt x="124537" y="18360"/>
                    </a:cubicBezTo>
                    <a:cubicBezTo>
                      <a:pt x="124517" y="18360"/>
                      <a:pt x="124498" y="18360"/>
                      <a:pt x="124478" y="18361"/>
                    </a:cubicBezTo>
                    <a:cubicBezTo>
                      <a:pt x="125815" y="16913"/>
                      <a:pt x="127689" y="16110"/>
                      <a:pt x="129624" y="16110"/>
                    </a:cubicBezTo>
                    <a:close/>
                    <a:moveTo>
                      <a:pt x="82783" y="16209"/>
                    </a:moveTo>
                    <a:cubicBezTo>
                      <a:pt x="83207" y="16209"/>
                      <a:pt x="83633" y="16247"/>
                      <a:pt x="84057" y="16327"/>
                    </a:cubicBezTo>
                    <a:cubicBezTo>
                      <a:pt x="83538" y="16945"/>
                      <a:pt x="83135" y="17653"/>
                      <a:pt x="82875" y="18414"/>
                    </a:cubicBezTo>
                    <a:cubicBezTo>
                      <a:pt x="82633" y="19113"/>
                      <a:pt x="82534" y="19848"/>
                      <a:pt x="82570" y="20592"/>
                    </a:cubicBezTo>
                    <a:cubicBezTo>
                      <a:pt x="81322" y="19282"/>
                      <a:pt x="79551" y="18450"/>
                      <a:pt x="77681" y="18450"/>
                    </a:cubicBezTo>
                    <a:cubicBezTo>
                      <a:pt x="77671" y="18450"/>
                      <a:pt x="77661" y="18450"/>
                      <a:pt x="77651" y="18450"/>
                    </a:cubicBezTo>
                    <a:cubicBezTo>
                      <a:pt x="78988" y="17010"/>
                      <a:pt x="80855" y="16209"/>
                      <a:pt x="82783" y="16209"/>
                    </a:cubicBezTo>
                    <a:close/>
                    <a:moveTo>
                      <a:pt x="95788" y="16212"/>
                    </a:moveTo>
                    <a:cubicBezTo>
                      <a:pt x="97720" y="16212"/>
                      <a:pt x="99592" y="17008"/>
                      <a:pt x="100939" y="18450"/>
                    </a:cubicBezTo>
                    <a:cubicBezTo>
                      <a:pt x="100919" y="18450"/>
                      <a:pt x="100900" y="18450"/>
                      <a:pt x="100880" y="18450"/>
                    </a:cubicBezTo>
                    <a:cubicBezTo>
                      <a:pt x="99011" y="18450"/>
                      <a:pt x="97252" y="19288"/>
                      <a:pt x="96011" y="20592"/>
                    </a:cubicBezTo>
                    <a:cubicBezTo>
                      <a:pt x="96047" y="19848"/>
                      <a:pt x="95948" y="19113"/>
                      <a:pt x="95706" y="18414"/>
                    </a:cubicBezTo>
                    <a:cubicBezTo>
                      <a:pt x="95446" y="17653"/>
                      <a:pt x="95043" y="16945"/>
                      <a:pt x="94523" y="16327"/>
                    </a:cubicBezTo>
                    <a:cubicBezTo>
                      <a:pt x="94944" y="16250"/>
                      <a:pt x="95367" y="16212"/>
                      <a:pt x="95788" y="16212"/>
                    </a:cubicBezTo>
                    <a:close/>
                    <a:moveTo>
                      <a:pt x="48848" y="16307"/>
                    </a:moveTo>
                    <a:cubicBezTo>
                      <a:pt x="50780" y="16307"/>
                      <a:pt x="52650" y="17108"/>
                      <a:pt x="53987" y="18558"/>
                    </a:cubicBezTo>
                    <a:lnTo>
                      <a:pt x="53987" y="18558"/>
                    </a:lnTo>
                    <a:cubicBezTo>
                      <a:pt x="53970" y="18558"/>
                      <a:pt x="53953" y="18557"/>
                      <a:pt x="53936" y="18557"/>
                    </a:cubicBezTo>
                    <a:cubicBezTo>
                      <a:pt x="52067" y="18557"/>
                      <a:pt x="50308" y="19396"/>
                      <a:pt x="49058" y="20699"/>
                    </a:cubicBezTo>
                    <a:cubicBezTo>
                      <a:pt x="49147" y="19104"/>
                      <a:pt x="48565" y="17608"/>
                      <a:pt x="47570" y="16425"/>
                    </a:cubicBezTo>
                    <a:cubicBezTo>
                      <a:pt x="47996" y="16346"/>
                      <a:pt x="48423" y="16307"/>
                      <a:pt x="48848" y="16307"/>
                    </a:cubicBezTo>
                    <a:close/>
                    <a:moveTo>
                      <a:pt x="59142" y="16307"/>
                    </a:moveTo>
                    <a:cubicBezTo>
                      <a:pt x="59567" y="16307"/>
                      <a:pt x="59994" y="16346"/>
                      <a:pt x="60420" y="16425"/>
                    </a:cubicBezTo>
                    <a:cubicBezTo>
                      <a:pt x="59425" y="17608"/>
                      <a:pt x="58843" y="19104"/>
                      <a:pt x="58932" y="20699"/>
                    </a:cubicBezTo>
                    <a:cubicBezTo>
                      <a:pt x="57691" y="19396"/>
                      <a:pt x="55923" y="18557"/>
                      <a:pt x="54054" y="18557"/>
                    </a:cubicBezTo>
                    <a:cubicBezTo>
                      <a:pt x="54037" y="18557"/>
                      <a:pt x="54020" y="18558"/>
                      <a:pt x="54003" y="18558"/>
                    </a:cubicBezTo>
                    <a:lnTo>
                      <a:pt x="54003" y="18558"/>
                    </a:lnTo>
                    <a:cubicBezTo>
                      <a:pt x="55340" y="17108"/>
                      <a:pt x="57210" y="16307"/>
                      <a:pt x="59142" y="16307"/>
                    </a:cubicBezTo>
                    <a:close/>
                    <a:moveTo>
                      <a:pt x="25317" y="16414"/>
                    </a:moveTo>
                    <a:cubicBezTo>
                      <a:pt x="27247" y="16414"/>
                      <a:pt x="29113" y="17211"/>
                      <a:pt x="30456" y="18656"/>
                    </a:cubicBezTo>
                    <a:cubicBezTo>
                      <a:pt x="30436" y="18656"/>
                      <a:pt x="30416" y="18656"/>
                      <a:pt x="30397" y="18656"/>
                    </a:cubicBezTo>
                    <a:cubicBezTo>
                      <a:pt x="28528" y="18656"/>
                      <a:pt x="26769" y="19494"/>
                      <a:pt x="25528" y="20789"/>
                    </a:cubicBezTo>
                    <a:cubicBezTo>
                      <a:pt x="25563" y="20054"/>
                      <a:pt x="25456" y="19310"/>
                      <a:pt x="25223" y="18611"/>
                    </a:cubicBezTo>
                    <a:cubicBezTo>
                      <a:pt x="24954" y="17850"/>
                      <a:pt x="24551" y="17142"/>
                      <a:pt x="24031" y="16533"/>
                    </a:cubicBezTo>
                    <a:cubicBezTo>
                      <a:pt x="24460" y="16453"/>
                      <a:pt x="24890" y="16414"/>
                      <a:pt x="25317" y="16414"/>
                    </a:cubicBezTo>
                    <a:close/>
                    <a:moveTo>
                      <a:pt x="12296" y="16415"/>
                    </a:moveTo>
                    <a:cubicBezTo>
                      <a:pt x="12720" y="16415"/>
                      <a:pt x="13148" y="16454"/>
                      <a:pt x="13574" y="16533"/>
                    </a:cubicBezTo>
                    <a:cubicBezTo>
                      <a:pt x="13055" y="17151"/>
                      <a:pt x="12651" y="17850"/>
                      <a:pt x="12391" y="18611"/>
                    </a:cubicBezTo>
                    <a:cubicBezTo>
                      <a:pt x="12150" y="19310"/>
                      <a:pt x="12042" y="20054"/>
                      <a:pt x="12087" y="20789"/>
                    </a:cubicBezTo>
                    <a:lnTo>
                      <a:pt x="12078" y="20798"/>
                    </a:lnTo>
                    <a:cubicBezTo>
                      <a:pt x="10836" y="19494"/>
                      <a:pt x="9077" y="18656"/>
                      <a:pt x="7217" y="18656"/>
                    </a:cubicBezTo>
                    <a:cubicBezTo>
                      <a:pt x="7198" y="18656"/>
                      <a:pt x="7178" y="18656"/>
                      <a:pt x="7159" y="18656"/>
                    </a:cubicBezTo>
                    <a:cubicBezTo>
                      <a:pt x="8496" y="17216"/>
                      <a:pt x="10363" y="16415"/>
                      <a:pt x="12296" y="16415"/>
                    </a:cubicBezTo>
                    <a:close/>
                    <a:moveTo>
                      <a:pt x="106101" y="16205"/>
                    </a:moveTo>
                    <a:cubicBezTo>
                      <a:pt x="106563" y="16205"/>
                      <a:pt x="107027" y="16251"/>
                      <a:pt x="107489" y="16344"/>
                    </a:cubicBezTo>
                    <a:cubicBezTo>
                      <a:pt x="106486" y="17599"/>
                      <a:pt x="105930" y="19194"/>
                      <a:pt x="106136" y="20861"/>
                    </a:cubicBezTo>
                    <a:cubicBezTo>
                      <a:pt x="104879" y="19398"/>
                      <a:pt x="102991" y="18450"/>
                      <a:pt x="100994" y="18450"/>
                    </a:cubicBezTo>
                    <a:cubicBezTo>
                      <a:pt x="100985" y="18450"/>
                      <a:pt x="100975" y="18450"/>
                      <a:pt x="100966" y="18450"/>
                    </a:cubicBezTo>
                    <a:cubicBezTo>
                      <a:pt x="102304" y="17004"/>
                      <a:pt x="104173" y="16205"/>
                      <a:pt x="106101" y="16205"/>
                    </a:cubicBezTo>
                    <a:close/>
                    <a:moveTo>
                      <a:pt x="70810" y="11698"/>
                    </a:moveTo>
                    <a:cubicBezTo>
                      <a:pt x="71303" y="11698"/>
                      <a:pt x="71800" y="11750"/>
                      <a:pt x="72292" y="11855"/>
                    </a:cubicBezTo>
                    <a:cubicBezTo>
                      <a:pt x="71289" y="13110"/>
                      <a:pt x="70742" y="14705"/>
                      <a:pt x="70939" y="16380"/>
                    </a:cubicBezTo>
                    <a:lnTo>
                      <a:pt x="70957" y="16371"/>
                    </a:lnTo>
                    <a:cubicBezTo>
                      <a:pt x="71461" y="16260"/>
                      <a:pt x="71969" y="16205"/>
                      <a:pt x="72473" y="16205"/>
                    </a:cubicBezTo>
                    <a:cubicBezTo>
                      <a:pt x="74401" y="16205"/>
                      <a:pt x="76274" y="17001"/>
                      <a:pt x="77624" y="18450"/>
                    </a:cubicBezTo>
                    <a:cubicBezTo>
                      <a:pt x="77606" y="18450"/>
                      <a:pt x="77588" y="18450"/>
                      <a:pt x="77570" y="18450"/>
                    </a:cubicBezTo>
                    <a:cubicBezTo>
                      <a:pt x="75520" y="18450"/>
                      <a:pt x="73598" y="19458"/>
                      <a:pt x="72346" y="20986"/>
                    </a:cubicBezTo>
                    <a:cubicBezTo>
                      <a:pt x="72738" y="17269"/>
                      <a:pt x="69425" y="13952"/>
                      <a:pt x="65712" y="13952"/>
                    </a:cubicBezTo>
                    <a:cubicBezTo>
                      <a:pt x="65692" y="13952"/>
                      <a:pt x="65673" y="13952"/>
                      <a:pt x="65653" y="13952"/>
                    </a:cubicBezTo>
                    <a:cubicBezTo>
                      <a:pt x="66995" y="12495"/>
                      <a:pt x="68873" y="11698"/>
                      <a:pt x="70810" y="11698"/>
                    </a:cubicBezTo>
                    <a:close/>
                    <a:moveTo>
                      <a:pt x="35592" y="16407"/>
                    </a:moveTo>
                    <a:cubicBezTo>
                      <a:pt x="36059" y="16407"/>
                      <a:pt x="36530" y="16454"/>
                      <a:pt x="36997" y="16551"/>
                    </a:cubicBezTo>
                    <a:cubicBezTo>
                      <a:pt x="36004" y="17802"/>
                      <a:pt x="35449" y="19385"/>
                      <a:pt x="35643" y="21056"/>
                    </a:cubicBezTo>
                    <a:lnTo>
                      <a:pt x="35643" y="21056"/>
                    </a:lnTo>
                    <a:cubicBezTo>
                      <a:pt x="34391" y="19601"/>
                      <a:pt x="32515" y="18647"/>
                      <a:pt x="30529" y="18647"/>
                    </a:cubicBezTo>
                    <a:cubicBezTo>
                      <a:pt x="30511" y="18647"/>
                      <a:pt x="30492" y="18647"/>
                      <a:pt x="30474" y="18647"/>
                    </a:cubicBezTo>
                    <a:cubicBezTo>
                      <a:pt x="31808" y="17205"/>
                      <a:pt x="33669" y="16407"/>
                      <a:pt x="35592" y="16407"/>
                    </a:cubicBezTo>
                    <a:close/>
                    <a:moveTo>
                      <a:pt x="112821" y="14253"/>
                    </a:moveTo>
                    <a:cubicBezTo>
                      <a:pt x="115997" y="14253"/>
                      <a:pt x="119174" y="16332"/>
                      <a:pt x="119218" y="20493"/>
                    </a:cubicBezTo>
                    <a:cubicBezTo>
                      <a:pt x="118738" y="20388"/>
                      <a:pt x="118254" y="20337"/>
                      <a:pt x="117773" y="20337"/>
                    </a:cubicBezTo>
                    <a:cubicBezTo>
                      <a:pt x="115916" y="20337"/>
                      <a:pt x="114116" y="21103"/>
                      <a:pt x="112821" y="22491"/>
                    </a:cubicBezTo>
                    <a:cubicBezTo>
                      <a:pt x="111548" y="21120"/>
                      <a:pt x="109756" y="20332"/>
                      <a:pt x="107874" y="20332"/>
                    </a:cubicBezTo>
                    <a:cubicBezTo>
                      <a:pt x="107391" y="20332"/>
                      <a:pt x="106907" y="20386"/>
                      <a:pt x="106432" y="20493"/>
                    </a:cubicBezTo>
                    <a:cubicBezTo>
                      <a:pt x="106468" y="16334"/>
                      <a:pt x="109644" y="14253"/>
                      <a:pt x="112821" y="14253"/>
                    </a:cubicBezTo>
                    <a:close/>
                    <a:moveTo>
                      <a:pt x="136138" y="14252"/>
                    </a:moveTo>
                    <a:cubicBezTo>
                      <a:pt x="139311" y="14252"/>
                      <a:pt x="142484" y="16329"/>
                      <a:pt x="142525" y="20484"/>
                    </a:cubicBezTo>
                    <a:lnTo>
                      <a:pt x="142525" y="20493"/>
                    </a:lnTo>
                    <a:cubicBezTo>
                      <a:pt x="142051" y="20391"/>
                      <a:pt x="141574" y="20341"/>
                      <a:pt x="141100" y="20341"/>
                    </a:cubicBezTo>
                    <a:cubicBezTo>
                      <a:pt x="139242" y="20341"/>
                      <a:pt x="137437" y="21108"/>
                      <a:pt x="136145" y="22500"/>
                    </a:cubicBezTo>
                    <a:cubicBezTo>
                      <a:pt x="134871" y="21128"/>
                      <a:pt x="133091" y="20341"/>
                      <a:pt x="131221" y="20341"/>
                    </a:cubicBezTo>
                    <a:cubicBezTo>
                      <a:pt x="131211" y="20341"/>
                      <a:pt x="131200" y="20341"/>
                      <a:pt x="131190" y="20341"/>
                    </a:cubicBezTo>
                    <a:cubicBezTo>
                      <a:pt x="130706" y="20341"/>
                      <a:pt x="130222" y="20386"/>
                      <a:pt x="129747" y="20493"/>
                    </a:cubicBezTo>
                    <a:cubicBezTo>
                      <a:pt x="129783" y="16333"/>
                      <a:pt x="132960" y="14252"/>
                      <a:pt x="136138" y="14252"/>
                    </a:cubicBezTo>
                    <a:close/>
                    <a:moveTo>
                      <a:pt x="89290" y="14357"/>
                    </a:moveTo>
                    <a:cubicBezTo>
                      <a:pt x="91871" y="14357"/>
                      <a:pt x="94452" y="15731"/>
                      <a:pt x="95348" y="18477"/>
                    </a:cubicBezTo>
                    <a:cubicBezTo>
                      <a:pt x="95572" y="19158"/>
                      <a:pt x="95679" y="19866"/>
                      <a:pt x="95688" y="20583"/>
                    </a:cubicBezTo>
                    <a:cubicBezTo>
                      <a:pt x="95213" y="20481"/>
                      <a:pt x="94734" y="20431"/>
                      <a:pt x="94259" y="20431"/>
                    </a:cubicBezTo>
                    <a:cubicBezTo>
                      <a:pt x="92398" y="20431"/>
                      <a:pt x="90599" y="21196"/>
                      <a:pt x="89299" y="22581"/>
                    </a:cubicBezTo>
                    <a:cubicBezTo>
                      <a:pt x="88025" y="21218"/>
                      <a:pt x="86246" y="20430"/>
                      <a:pt x="84376" y="20430"/>
                    </a:cubicBezTo>
                    <a:cubicBezTo>
                      <a:pt x="84365" y="20430"/>
                      <a:pt x="84355" y="20430"/>
                      <a:pt x="84344" y="20430"/>
                    </a:cubicBezTo>
                    <a:cubicBezTo>
                      <a:pt x="83860" y="20430"/>
                      <a:pt x="83376" y="20475"/>
                      <a:pt x="82902" y="20583"/>
                    </a:cubicBezTo>
                    <a:cubicBezTo>
                      <a:pt x="82902" y="19866"/>
                      <a:pt x="83018" y="19158"/>
                      <a:pt x="83233" y="18477"/>
                    </a:cubicBezTo>
                    <a:cubicBezTo>
                      <a:pt x="84129" y="15731"/>
                      <a:pt x="86710" y="14357"/>
                      <a:pt x="89290" y="14357"/>
                    </a:cubicBezTo>
                    <a:close/>
                    <a:moveTo>
                      <a:pt x="42333" y="14454"/>
                    </a:moveTo>
                    <a:cubicBezTo>
                      <a:pt x="45509" y="14454"/>
                      <a:pt x="48686" y="16533"/>
                      <a:pt x="48726" y="20690"/>
                    </a:cubicBezTo>
                    <a:cubicBezTo>
                      <a:pt x="48246" y="20585"/>
                      <a:pt x="47763" y="20534"/>
                      <a:pt x="47283" y="20534"/>
                    </a:cubicBezTo>
                    <a:cubicBezTo>
                      <a:pt x="45427" y="20534"/>
                      <a:pt x="43633" y="21302"/>
                      <a:pt x="42337" y="22697"/>
                    </a:cubicBezTo>
                    <a:cubicBezTo>
                      <a:pt x="41063" y="21325"/>
                      <a:pt x="39284" y="20538"/>
                      <a:pt x="37414" y="20538"/>
                    </a:cubicBezTo>
                    <a:cubicBezTo>
                      <a:pt x="37403" y="20538"/>
                      <a:pt x="37393" y="20538"/>
                      <a:pt x="37382" y="20538"/>
                    </a:cubicBezTo>
                    <a:cubicBezTo>
                      <a:pt x="36898" y="20538"/>
                      <a:pt x="36415" y="20583"/>
                      <a:pt x="35940" y="20690"/>
                    </a:cubicBezTo>
                    <a:cubicBezTo>
                      <a:pt x="35980" y="16533"/>
                      <a:pt x="39156" y="14454"/>
                      <a:pt x="42333" y="14454"/>
                    </a:cubicBezTo>
                    <a:close/>
                    <a:moveTo>
                      <a:pt x="65648" y="14454"/>
                    </a:moveTo>
                    <a:cubicBezTo>
                      <a:pt x="68825" y="14454"/>
                      <a:pt x="72001" y="16533"/>
                      <a:pt x="72041" y="20690"/>
                    </a:cubicBezTo>
                    <a:cubicBezTo>
                      <a:pt x="71563" y="20585"/>
                      <a:pt x="71081" y="20534"/>
                      <a:pt x="70602" y="20534"/>
                    </a:cubicBezTo>
                    <a:cubicBezTo>
                      <a:pt x="68748" y="20534"/>
                      <a:pt x="66949" y="21302"/>
                      <a:pt x="65653" y="22697"/>
                    </a:cubicBezTo>
                    <a:cubicBezTo>
                      <a:pt x="64378" y="21325"/>
                      <a:pt x="62599" y="20538"/>
                      <a:pt x="60729" y="20538"/>
                    </a:cubicBezTo>
                    <a:cubicBezTo>
                      <a:pt x="60719" y="20538"/>
                      <a:pt x="60708" y="20538"/>
                      <a:pt x="60697" y="20538"/>
                    </a:cubicBezTo>
                    <a:cubicBezTo>
                      <a:pt x="60214" y="20538"/>
                      <a:pt x="59730" y="20583"/>
                      <a:pt x="59255" y="20690"/>
                    </a:cubicBezTo>
                    <a:cubicBezTo>
                      <a:pt x="59295" y="16533"/>
                      <a:pt x="62472" y="14454"/>
                      <a:pt x="65648" y="14454"/>
                    </a:cubicBezTo>
                    <a:close/>
                    <a:moveTo>
                      <a:pt x="18806" y="14558"/>
                    </a:moveTo>
                    <a:cubicBezTo>
                      <a:pt x="21388" y="14558"/>
                      <a:pt x="23969" y="15929"/>
                      <a:pt x="24864" y="18674"/>
                    </a:cubicBezTo>
                    <a:cubicBezTo>
                      <a:pt x="25079" y="19355"/>
                      <a:pt x="25196" y="20063"/>
                      <a:pt x="25196" y="20780"/>
                    </a:cubicBezTo>
                    <a:cubicBezTo>
                      <a:pt x="24718" y="20675"/>
                      <a:pt x="24235" y="20624"/>
                      <a:pt x="23756" y="20624"/>
                    </a:cubicBezTo>
                    <a:cubicBezTo>
                      <a:pt x="21903" y="20624"/>
                      <a:pt x="20103" y="21391"/>
                      <a:pt x="18807" y="22787"/>
                    </a:cubicBezTo>
                    <a:cubicBezTo>
                      <a:pt x="17535" y="21407"/>
                      <a:pt x="15734" y="20628"/>
                      <a:pt x="13861" y="20628"/>
                    </a:cubicBezTo>
                    <a:cubicBezTo>
                      <a:pt x="13368" y="20628"/>
                      <a:pt x="12884" y="20672"/>
                      <a:pt x="12409" y="20780"/>
                    </a:cubicBezTo>
                    <a:cubicBezTo>
                      <a:pt x="12418" y="20063"/>
                      <a:pt x="12526" y="19355"/>
                      <a:pt x="12741" y="18674"/>
                    </a:cubicBezTo>
                    <a:cubicBezTo>
                      <a:pt x="13637" y="15931"/>
                      <a:pt x="16222" y="14558"/>
                      <a:pt x="18806" y="14558"/>
                    </a:cubicBezTo>
                    <a:close/>
                    <a:moveTo>
                      <a:pt x="117964" y="20706"/>
                    </a:moveTo>
                    <a:cubicBezTo>
                      <a:pt x="118390" y="20706"/>
                      <a:pt x="118819" y="20745"/>
                      <a:pt x="119245" y="20825"/>
                    </a:cubicBezTo>
                    <a:cubicBezTo>
                      <a:pt x="118726" y="21443"/>
                      <a:pt x="118322" y="22151"/>
                      <a:pt x="118063" y="22913"/>
                    </a:cubicBezTo>
                    <a:lnTo>
                      <a:pt x="118063" y="22904"/>
                    </a:lnTo>
                    <a:cubicBezTo>
                      <a:pt x="117821" y="23611"/>
                      <a:pt x="117722" y="24346"/>
                      <a:pt x="117758" y="25090"/>
                    </a:cubicBezTo>
                    <a:cubicBezTo>
                      <a:pt x="116516" y="23786"/>
                      <a:pt x="114757" y="22948"/>
                      <a:pt x="112897" y="22948"/>
                    </a:cubicBezTo>
                    <a:cubicBezTo>
                      <a:pt x="112878" y="22948"/>
                      <a:pt x="112858" y="22948"/>
                      <a:pt x="112839" y="22948"/>
                    </a:cubicBezTo>
                    <a:cubicBezTo>
                      <a:pt x="114174" y="21503"/>
                      <a:pt x="116038" y="20706"/>
                      <a:pt x="117964" y="20706"/>
                    </a:cubicBezTo>
                    <a:close/>
                    <a:moveTo>
                      <a:pt x="130993" y="20706"/>
                    </a:moveTo>
                    <a:cubicBezTo>
                      <a:pt x="132921" y="20706"/>
                      <a:pt x="134791" y="21503"/>
                      <a:pt x="136127" y="22948"/>
                    </a:cubicBezTo>
                    <a:cubicBezTo>
                      <a:pt x="136107" y="22948"/>
                      <a:pt x="136088" y="22948"/>
                      <a:pt x="136068" y="22948"/>
                    </a:cubicBezTo>
                    <a:cubicBezTo>
                      <a:pt x="134208" y="22948"/>
                      <a:pt x="132440" y="23786"/>
                      <a:pt x="131199" y="25090"/>
                    </a:cubicBezTo>
                    <a:cubicBezTo>
                      <a:pt x="131234" y="24346"/>
                      <a:pt x="131136" y="23611"/>
                      <a:pt x="130894" y="22913"/>
                    </a:cubicBezTo>
                    <a:lnTo>
                      <a:pt x="130894" y="22904"/>
                    </a:lnTo>
                    <a:cubicBezTo>
                      <a:pt x="130634" y="22142"/>
                      <a:pt x="130231" y="21443"/>
                      <a:pt x="129711" y="20825"/>
                    </a:cubicBezTo>
                    <a:cubicBezTo>
                      <a:pt x="130138" y="20745"/>
                      <a:pt x="130567" y="20706"/>
                      <a:pt x="130993" y="20706"/>
                    </a:cubicBezTo>
                    <a:close/>
                    <a:moveTo>
                      <a:pt x="84135" y="20797"/>
                    </a:moveTo>
                    <a:cubicBezTo>
                      <a:pt x="86071" y="20797"/>
                      <a:pt x="87946" y="21599"/>
                      <a:pt x="89290" y="23047"/>
                    </a:cubicBezTo>
                    <a:cubicBezTo>
                      <a:pt x="90626" y="21601"/>
                      <a:pt x="92496" y="20805"/>
                      <a:pt x="94429" y="20805"/>
                    </a:cubicBezTo>
                    <a:cubicBezTo>
                      <a:pt x="94856" y="20805"/>
                      <a:pt x="95287" y="20844"/>
                      <a:pt x="95715" y="20923"/>
                    </a:cubicBezTo>
                    <a:cubicBezTo>
                      <a:pt x="94720" y="22106"/>
                      <a:pt x="94138" y="23602"/>
                      <a:pt x="94228" y="25197"/>
                    </a:cubicBezTo>
                    <a:cubicBezTo>
                      <a:pt x="92977" y="23894"/>
                      <a:pt x="91218" y="23056"/>
                      <a:pt x="89350" y="23056"/>
                    </a:cubicBezTo>
                    <a:cubicBezTo>
                      <a:pt x="89330" y="23056"/>
                      <a:pt x="89310" y="23056"/>
                      <a:pt x="89290" y="23056"/>
                    </a:cubicBezTo>
                    <a:cubicBezTo>
                      <a:pt x="89271" y="23056"/>
                      <a:pt x="89251" y="23056"/>
                      <a:pt x="89231" y="23056"/>
                    </a:cubicBezTo>
                    <a:cubicBezTo>
                      <a:pt x="87362" y="23056"/>
                      <a:pt x="85595" y="23894"/>
                      <a:pt x="84353" y="25197"/>
                    </a:cubicBezTo>
                    <a:cubicBezTo>
                      <a:pt x="84434" y="23602"/>
                      <a:pt x="83851" y="22106"/>
                      <a:pt x="82866" y="20923"/>
                    </a:cubicBezTo>
                    <a:lnTo>
                      <a:pt x="82857" y="20914"/>
                    </a:lnTo>
                    <a:cubicBezTo>
                      <a:pt x="83283" y="20835"/>
                      <a:pt x="83710" y="20797"/>
                      <a:pt x="84135" y="20797"/>
                    </a:cubicBezTo>
                    <a:close/>
                    <a:moveTo>
                      <a:pt x="47488" y="20904"/>
                    </a:moveTo>
                    <a:cubicBezTo>
                      <a:pt x="47912" y="20904"/>
                      <a:pt x="48338" y="20943"/>
                      <a:pt x="48762" y="21022"/>
                    </a:cubicBezTo>
                    <a:cubicBezTo>
                      <a:pt x="48242" y="21640"/>
                      <a:pt x="47839" y="22348"/>
                      <a:pt x="47579" y="23110"/>
                    </a:cubicBezTo>
                    <a:cubicBezTo>
                      <a:pt x="47337" y="23809"/>
                      <a:pt x="47239" y="24552"/>
                      <a:pt x="47275" y="25287"/>
                    </a:cubicBezTo>
                    <a:cubicBezTo>
                      <a:pt x="46033" y="23992"/>
                      <a:pt x="44274" y="23154"/>
                      <a:pt x="42414" y="23154"/>
                    </a:cubicBezTo>
                    <a:cubicBezTo>
                      <a:pt x="42395" y="23154"/>
                      <a:pt x="42375" y="23154"/>
                      <a:pt x="42355" y="23154"/>
                    </a:cubicBezTo>
                    <a:cubicBezTo>
                      <a:pt x="43693" y="21707"/>
                      <a:pt x="45560" y="20904"/>
                      <a:pt x="47488" y="20904"/>
                    </a:cubicBezTo>
                    <a:close/>
                    <a:moveTo>
                      <a:pt x="60505" y="20912"/>
                    </a:moveTo>
                    <a:cubicBezTo>
                      <a:pt x="62435" y="20912"/>
                      <a:pt x="64301" y="21709"/>
                      <a:pt x="65644" y="23154"/>
                    </a:cubicBezTo>
                    <a:cubicBezTo>
                      <a:pt x="65624" y="23154"/>
                      <a:pt x="65604" y="23154"/>
                      <a:pt x="65584" y="23154"/>
                    </a:cubicBezTo>
                    <a:cubicBezTo>
                      <a:pt x="63716" y="23154"/>
                      <a:pt x="61957" y="23993"/>
                      <a:pt x="60715" y="25296"/>
                    </a:cubicBezTo>
                    <a:lnTo>
                      <a:pt x="60715" y="25287"/>
                    </a:lnTo>
                    <a:cubicBezTo>
                      <a:pt x="60751" y="24552"/>
                      <a:pt x="60644" y="23809"/>
                      <a:pt x="60411" y="23110"/>
                    </a:cubicBezTo>
                    <a:cubicBezTo>
                      <a:pt x="60151" y="22348"/>
                      <a:pt x="59748" y="21640"/>
                      <a:pt x="59219" y="21031"/>
                    </a:cubicBezTo>
                    <a:cubicBezTo>
                      <a:pt x="59647" y="20951"/>
                      <a:pt x="60078" y="20912"/>
                      <a:pt x="60505" y="20912"/>
                    </a:cubicBezTo>
                    <a:close/>
                    <a:moveTo>
                      <a:pt x="107673" y="20699"/>
                    </a:moveTo>
                    <a:cubicBezTo>
                      <a:pt x="109600" y="20699"/>
                      <a:pt x="111466" y="21495"/>
                      <a:pt x="112812" y="22939"/>
                    </a:cubicBezTo>
                    <a:cubicBezTo>
                      <a:pt x="112793" y="22939"/>
                      <a:pt x="112774" y="22939"/>
                      <a:pt x="112756" y="22939"/>
                    </a:cubicBezTo>
                    <a:cubicBezTo>
                      <a:pt x="110769" y="22939"/>
                      <a:pt x="108902" y="23885"/>
                      <a:pt x="107659" y="25332"/>
                    </a:cubicBezTo>
                    <a:cubicBezTo>
                      <a:pt x="107785" y="23674"/>
                      <a:pt x="107184" y="22097"/>
                      <a:pt x="106136" y="20878"/>
                    </a:cubicBezTo>
                    <a:lnTo>
                      <a:pt x="106136" y="20870"/>
                    </a:lnTo>
                    <a:cubicBezTo>
                      <a:pt x="106647" y="20755"/>
                      <a:pt x="107162" y="20699"/>
                      <a:pt x="107673" y="20699"/>
                    </a:cubicBezTo>
                    <a:close/>
                    <a:moveTo>
                      <a:pt x="13670" y="20994"/>
                    </a:moveTo>
                    <a:cubicBezTo>
                      <a:pt x="15606" y="20994"/>
                      <a:pt x="17480" y="21797"/>
                      <a:pt x="18825" y="23244"/>
                    </a:cubicBezTo>
                    <a:cubicBezTo>
                      <a:pt x="18805" y="23244"/>
                      <a:pt x="18786" y="23244"/>
                      <a:pt x="18766" y="23244"/>
                    </a:cubicBezTo>
                    <a:cubicBezTo>
                      <a:pt x="16897" y="23244"/>
                      <a:pt x="15129" y="24082"/>
                      <a:pt x="13888" y="25386"/>
                    </a:cubicBezTo>
                    <a:cubicBezTo>
                      <a:pt x="13951" y="23809"/>
                      <a:pt x="13368" y="22303"/>
                      <a:pt x="12382" y="21120"/>
                    </a:cubicBezTo>
                    <a:lnTo>
                      <a:pt x="12391" y="21111"/>
                    </a:lnTo>
                    <a:cubicBezTo>
                      <a:pt x="12817" y="21032"/>
                      <a:pt x="13245" y="20994"/>
                      <a:pt x="13670" y="20994"/>
                    </a:cubicBezTo>
                    <a:close/>
                    <a:moveTo>
                      <a:pt x="23971" y="20994"/>
                    </a:moveTo>
                    <a:cubicBezTo>
                      <a:pt x="24396" y="20994"/>
                      <a:pt x="24824" y="21032"/>
                      <a:pt x="25250" y="21111"/>
                    </a:cubicBezTo>
                    <a:cubicBezTo>
                      <a:pt x="24255" y="22294"/>
                      <a:pt x="23673" y="23791"/>
                      <a:pt x="23753" y="25386"/>
                    </a:cubicBezTo>
                    <a:cubicBezTo>
                      <a:pt x="22512" y="24082"/>
                      <a:pt x="20744" y="23244"/>
                      <a:pt x="18884" y="23244"/>
                    </a:cubicBezTo>
                    <a:cubicBezTo>
                      <a:pt x="18864" y="23244"/>
                      <a:pt x="18845" y="23244"/>
                      <a:pt x="18825" y="23244"/>
                    </a:cubicBezTo>
                    <a:cubicBezTo>
                      <a:pt x="20162" y="21797"/>
                      <a:pt x="22036" y="20994"/>
                      <a:pt x="23971" y="20994"/>
                    </a:cubicBezTo>
                    <a:close/>
                    <a:moveTo>
                      <a:pt x="37165" y="20902"/>
                    </a:moveTo>
                    <a:cubicBezTo>
                      <a:pt x="39100" y="20902"/>
                      <a:pt x="40977" y="21703"/>
                      <a:pt x="42328" y="23154"/>
                    </a:cubicBezTo>
                    <a:cubicBezTo>
                      <a:pt x="42310" y="23154"/>
                      <a:pt x="42291" y="23154"/>
                      <a:pt x="42273" y="23154"/>
                    </a:cubicBezTo>
                    <a:cubicBezTo>
                      <a:pt x="40286" y="23154"/>
                      <a:pt x="38419" y="24100"/>
                      <a:pt x="37176" y="25547"/>
                    </a:cubicBezTo>
                    <a:cubicBezTo>
                      <a:pt x="37302" y="23871"/>
                      <a:pt x="36701" y="22303"/>
                      <a:pt x="35653" y="21076"/>
                    </a:cubicBezTo>
                    <a:lnTo>
                      <a:pt x="35653" y="21067"/>
                    </a:lnTo>
                    <a:cubicBezTo>
                      <a:pt x="36155" y="20956"/>
                      <a:pt x="36662" y="20902"/>
                      <a:pt x="37165" y="20902"/>
                    </a:cubicBezTo>
                    <a:close/>
                    <a:moveTo>
                      <a:pt x="124474" y="18856"/>
                    </a:moveTo>
                    <a:cubicBezTo>
                      <a:pt x="127057" y="18856"/>
                      <a:pt x="129639" y="20229"/>
                      <a:pt x="130536" y="22975"/>
                    </a:cubicBezTo>
                    <a:cubicBezTo>
                      <a:pt x="130751" y="23656"/>
                      <a:pt x="130867" y="24364"/>
                      <a:pt x="130867" y="25081"/>
                    </a:cubicBezTo>
                    <a:cubicBezTo>
                      <a:pt x="130388" y="24976"/>
                      <a:pt x="129906" y="24925"/>
                      <a:pt x="129426" y="24925"/>
                    </a:cubicBezTo>
                    <a:cubicBezTo>
                      <a:pt x="127574" y="24925"/>
                      <a:pt x="125776" y="25691"/>
                      <a:pt x="124487" y="27079"/>
                    </a:cubicBezTo>
                    <a:cubicBezTo>
                      <a:pt x="123206" y="25708"/>
                      <a:pt x="121414" y="24920"/>
                      <a:pt x="119532" y="24920"/>
                    </a:cubicBezTo>
                    <a:cubicBezTo>
                      <a:pt x="119048" y="24920"/>
                      <a:pt x="118564" y="24973"/>
                      <a:pt x="118089" y="25081"/>
                    </a:cubicBezTo>
                    <a:cubicBezTo>
                      <a:pt x="118089" y="24364"/>
                      <a:pt x="118197" y="23656"/>
                      <a:pt x="118412" y="22975"/>
                    </a:cubicBezTo>
                    <a:cubicBezTo>
                      <a:pt x="119308" y="20229"/>
                      <a:pt x="121891" y="18856"/>
                      <a:pt x="124474" y="18856"/>
                    </a:cubicBezTo>
                    <a:close/>
                    <a:moveTo>
                      <a:pt x="77629" y="18952"/>
                    </a:moveTo>
                    <a:cubicBezTo>
                      <a:pt x="80805" y="18952"/>
                      <a:pt x="83981" y="21031"/>
                      <a:pt x="84022" y="25188"/>
                    </a:cubicBezTo>
                    <a:cubicBezTo>
                      <a:pt x="83543" y="25084"/>
                      <a:pt x="83060" y="25032"/>
                      <a:pt x="82581" y="25032"/>
                    </a:cubicBezTo>
                    <a:cubicBezTo>
                      <a:pt x="80728" y="25032"/>
                      <a:pt x="78930" y="25798"/>
                      <a:pt x="77642" y="27187"/>
                    </a:cubicBezTo>
                    <a:cubicBezTo>
                      <a:pt x="76360" y="25816"/>
                      <a:pt x="74568" y="25027"/>
                      <a:pt x="72687" y="25027"/>
                    </a:cubicBezTo>
                    <a:cubicBezTo>
                      <a:pt x="72203" y="25027"/>
                      <a:pt x="71719" y="25081"/>
                      <a:pt x="71244" y="25188"/>
                    </a:cubicBezTo>
                    <a:cubicBezTo>
                      <a:pt x="71280" y="21031"/>
                      <a:pt x="74454" y="18952"/>
                      <a:pt x="77629" y="18952"/>
                    </a:cubicBezTo>
                    <a:close/>
                    <a:moveTo>
                      <a:pt x="100945" y="18952"/>
                    </a:moveTo>
                    <a:cubicBezTo>
                      <a:pt x="104119" y="18952"/>
                      <a:pt x="107295" y="21030"/>
                      <a:pt x="107337" y="25187"/>
                    </a:cubicBezTo>
                    <a:lnTo>
                      <a:pt x="107337" y="25187"/>
                    </a:lnTo>
                    <a:cubicBezTo>
                      <a:pt x="106865" y="25086"/>
                      <a:pt x="106389" y="25037"/>
                      <a:pt x="105918" y="25037"/>
                    </a:cubicBezTo>
                    <a:cubicBezTo>
                      <a:pt x="104057" y="25037"/>
                      <a:pt x="102256" y="25803"/>
                      <a:pt x="100957" y="27196"/>
                    </a:cubicBezTo>
                    <a:cubicBezTo>
                      <a:pt x="99676" y="25816"/>
                      <a:pt x="97883" y="25036"/>
                      <a:pt x="96002" y="25036"/>
                    </a:cubicBezTo>
                    <a:cubicBezTo>
                      <a:pt x="95518" y="25036"/>
                      <a:pt x="95034" y="25081"/>
                      <a:pt x="94559" y="25188"/>
                    </a:cubicBezTo>
                    <a:cubicBezTo>
                      <a:pt x="94595" y="21031"/>
                      <a:pt x="97769" y="18952"/>
                      <a:pt x="100945" y="18952"/>
                    </a:cubicBezTo>
                    <a:close/>
                    <a:moveTo>
                      <a:pt x="53997" y="19058"/>
                    </a:moveTo>
                    <a:cubicBezTo>
                      <a:pt x="56578" y="19058"/>
                      <a:pt x="59157" y="20432"/>
                      <a:pt x="60052" y="23181"/>
                    </a:cubicBezTo>
                    <a:cubicBezTo>
                      <a:pt x="60267" y="23853"/>
                      <a:pt x="60384" y="24570"/>
                      <a:pt x="60384" y="25278"/>
                    </a:cubicBezTo>
                    <a:cubicBezTo>
                      <a:pt x="59909" y="25176"/>
                      <a:pt x="59430" y="25126"/>
                      <a:pt x="58956" y="25126"/>
                    </a:cubicBezTo>
                    <a:cubicBezTo>
                      <a:pt x="57095" y="25126"/>
                      <a:pt x="55295" y="25893"/>
                      <a:pt x="53995" y="27285"/>
                    </a:cubicBezTo>
                    <a:cubicBezTo>
                      <a:pt x="52714" y="25905"/>
                      <a:pt x="50922" y="25126"/>
                      <a:pt x="49049" y="25126"/>
                    </a:cubicBezTo>
                    <a:cubicBezTo>
                      <a:pt x="48556" y="25126"/>
                      <a:pt x="48072" y="25180"/>
                      <a:pt x="47597" y="25278"/>
                    </a:cubicBezTo>
                    <a:cubicBezTo>
                      <a:pt x="47606" y="24570"/>
                      <a:pt x="47714" y="23853"/>
                      <a:pt x="47929" y="23181"/>
                    </a:cubicBezTo>
                    <a:cubicBezTo>
                      <a:pt x="48830" y="20434"/>
                      <a:pt x="51414" y="19058"/>
                      <a:pt x="53997" y="19058"/>
                    </a:cubicBezTo>
                    <a:close/>
                    <a:moveTo>
                      <a:pt x="7163" y="19140"/>
                    </a:moveTo>
                    <a:cubicBezTo>
                      <a:pt x="10339" y="19140"/>
                      <a:pt x="13516" y="21219"/>
                      <a:pt x="13556" y="25377"/>
                    </a:cubicBezTo>
                    <a:cubicBezTo>
                      <a:pt x="13079" y="25272"/>
                      <a:pt x="12598" y="25222"/>
                      <a:pt x="12120" y="25222"/>
                    </a:cubicBezTo>
                    <a:cubicBezTo>
                      <a:pt x="10263" y="25222"/>
                      <a:pt x="8460" y="25990"/>
                      <a:pt x="7163" y="27379"/>
                    </a:cubicBezTo>
                    <a:lnTo>
                      <a:pt x="7163" y="27379"/>
                    </a:lnTo>
                    <a:cubicBezTo>
                      <a:pt x="5882" y="26002"/>
                      <a:pt x="4092" y="25224"/>
                      <a:pt x="2212" y="25224"/>
                    </a:cubicBezTo>
                    <a:cubicBezTo>
                      <a:pt x="1728" y="25224"/>
                      <a:pt x="1245" y="25278"/>
                      <a:pt x="770" y="25377"/>
                    </a:cubicBezTo>
                    <a:cubicBezTo>
                      <a:pt x="810" y="21219"/>
                      <a:pt x="3987" y="19140"/>
                      <a:pt x="7163" y="19140"/>
                    </a:cubicBezTo>
                    <a:close/>
                    <a:moveTo>
                      <a:pt x="30465" y="19152"/>
                    </a:moveTo>
                    <a:cubicBezTo>
                      <a:pt x="33638" y="19152"/>
                      <a:pt x="36811" y="21228"/>
                      <a:pt x="36854" y="25382"/>
                    </a:cubicBezTo>
                    <a:lnTo>
                      <a:pt x="36854" y="25382"/>
                    </a:lnTo>
                    <a:cubicBezTo>
                      <a:pt x="36384" y="25282"/>
                      <a:pt x="35912" y="25234"/>
                      <a:pt x="35443" y="25234"/>
                    </a:cubicBezTo>
                    <a:cubicBezTo>
                      <a:pt x="33580" y="25234"/>
                      <a:pt x="31775" y="26000"/>
                      <a:pt x="30483" y="27393"/>
                    </a:cubicBezTo>
                    <a:cubicBezTo>
                      <a:pt x="29201" y="26013"/>
                      <a:pt x="27409" y="25233"/>
                      <a:pt x="25528" y="25233"/>
                    </a:cubicBezTo>
                    <a:cubicBezTo>
                      <a:pt x="25044" y="25233"/>
                      <a:pt x="24560" y="25287"/>
                      <a:pt x="24085" y="25386"/>
                    </a:cubicBezTo>
                    <a:cubicBezTo>
                      <a:pt x="24116" y="21231"/>
                      <a:pt x="27290" y="19152"/>
                      <a:pt x="30465" y="19152"/>
                    </a:cubicBezTo>
                    <a:close/>
                    <a:moveTo>
                      <a:pt x="119325" y="25304"/>
                    </a:moveTo>
                    <a:cubicBezTo>
                      <a:pt x="121264" y="25304"/>
                      <a:pt x="123133" y="26108"/>
                      <a:pt x="124478" y="27563"/>
                    </a:cubicBezTo>
                    <a:cubicBezTo>
                      <a:pt x="124458" y="27563"/>
                      <a:pt x="124438" y="27563"/>
                      <a:pt x="124418" y="27563"/>
                    </a:cubicBezTo>
                    <a:cubicBezTo>
                      <a:pt x="122550" y="27563"/>
                      <a:pt x="120782" y="28392"/>
                      <a:pt x="119541" y="29696"/>
                    </a:cubicBezTo>
                    <a:cubicBezTo>
                      <a:pt x="119622" y="28110"/>
                      <a:pt x="119039" y="26604"/>
                      <a:pt x="118045" y="25421"/>
                    </a:cubicBezTo>
                    <a:cubicBezTo>
                      <a:pt x="118472" y="25342"/>
                      <a:pt x="118900" y="25304"/>
                      <a:pt x="119325" y="25304"/>
                    </a:cubicBezTo>
                    <a:close/>
                    <a:moveTo>
                      <a:pt x="129625" y="25304"/>
                    </a:moveTo>
                    <a:cubicBezTo>
                      <a:pt x="130050" y="25304"/>
                      <a:pt x="130477" y="25342"/>
                      <a:pt x="130903" y="25421"/>
                    </a:cubicBezTo>
                    <a:cubicBezTo>
                      <a:pt x="129908" y="26604"/>
                      <a:pt x="129326" y="28101"/>
                      <a:pt x="129415" y="29696"/>
                    </a:cubicBezTo>
                    <a:cubicBezTo>
                      <a:pt x="128165" y="28392"/>
                      <a:pt x="126398" y="27563"/>
                      <a:pt x="124538" y="27563"/>
                    </a:cubicBezTo>
                    <a:cubicBezTo>
                      <a:pt x="124518" y="27563"/>
                      <a:pt x="124498" y="27563"/>
                      <a:pt x="124478" y="27563"/>
                    </a:cubicBezTo>
                    <a:cubicBezTo>
                      <a:pt x="125816" y="26108"/>
                      <a:pt x="127690" y="25304"/>
                      <a:pt x="129625" y="25304"/>
                    </a:cubicBezTo>
                    <a:close/>
                    <a:moveTo>
                      <a:pt x="95793" y="25402"/>
                    </a:moveTo>
                    <a:cubicBezTo>
                      <a:pt x="97728" y="25402"/>
                      <a:pt x="99603" y="26205"/>
                      <a:pt x="100948" y="27653"/>
                    </a:cubicBezTo>
                    <a:lnTo>
                      <a:pt x="100948" y="27653"/>
                    </a:lnTo>
                    <a:cubicBezTo>
                      <a:pt x="100945" y="27653"/>
                      <a:pt x="100942" y="27653"/>
                      <a:pt x="100939" y="27653"/>
                    </a:cubicBezTo>
                    <a:cubicBezTo>
                      <a:pt x="100919" y="27652"/>
                      <a:pt x="100900" y="27652"/>
                      <a:pt x="100880" y="27652"/>
                    </a:cubicBezTo>
                    <a:cubicBezTo>
                      <a:pt x="99020" y="27652"/>
                      <a:pt x="97252" y="28491"/>
                      <a:pt x="96011" y="29794"/>
                    </a:cubicBezTo>
                    <a:cubicBezTo>
                      <a:pt x="96091" y="28199"/>
                      <a:pt x="95509" y="26703"/>
                      <a:pt x="94514" y="25520"/>
                    </a:cubicBezTo>
                    <a:cubicBezTo>
                      <a:pt x="94940" y="25441"/>
                      <a:pt x="95368" y="25402"/>
                      <a:pt x="95793" y="25402"/>
                    </a:cubicBezTo>
                    <a:close/>
                    <a:moveTo>
                      <a:pt x="82779" y="25411"/>
                    </a:moveTo>
                    <a:cubicBezTo>
                      <a:pt x="83204" y="25411"/>
                      <a:pt x="83632" y="25450"/>
                      <a:pt x="84057" y="25529"/>
                    </a:cubicBezTo>
                    <a:cubicBezTo>
                      <a:pt x="83063" y="26703"/>
                      <a:pt x="82480" y="28208"/>
                      <a:pt x="82570" y="29803"/>
                    </a:cubicBezTo>
                    <a:cubicBezTo>
                      <a:pt x="81320" y="28500"/>
                      <a:pt x="79561" y="27661"/>
                      <a:pt x="77692" y="27661"/>
                    </a:cubicBezTo>
                    <a:cubicBezTo>
                      <a:pt x="77672" y="27661"/>
                      <a:pt x="77653" y="27661"/>
                      <a:pt x="77633" y="27662"/>
                    </a:cubicBezTo>
                    <a:cubicBezTo>
                      <a:pt x="78970" y="26214"/>
                      <a:pt x="80844" y="25411"/>
                      <a:pt x="82779" y="25411"/>
                    </a:cubicBezTo>
                    <a:close/>
                    <a:moveTo>
                      <a:pt x="59128" y="25506"/>
                    </a:moveTo>
                    <a:cubicBezTo>
                      <a:pt x="59557" y="25506"/>
                      <a:pt x="59990" y="25546"/>
                      <a:pt x="60420" y="25628"/>
                    </a:cubicBezTo>
                    <a:cubicBezTo>
                      <a:pt x="59434" y="26801"/>
                      <a:pt x="58852" y="28307"/>
                      <a:pt x="58932" y="29893"/>
                    </a:cubicBezTo>
                    <a:cubicBezTo>
                      <a:pt x="57697" y="28596"/>
                      <a:pt x="55941" y="27760"/>
                      <a:pt x="54083" y="27760"/>
                    </a:cubicBezTo>
                    <a:cubicBezTo>
                      <a:pt x="54054" y="27760"/>
                      <a:pt x="54024" y="27760"/>
                      <a:pt x="53995" y="27760"/>
                    </a:cubicBezTo>
                    <a:cubicBezTo>
                      <a:pt x="53975" y="27760"/>
                      <a:pt x="53955" y="27760"/>
                      <a:pt x="53935" y="27760"/>
                    </a:cubicBezTo>
                    <a:cubicBezTo>
                      <a:pt x="52067" y="27760"/>
                      <a:pt x="50308" y="28589"/>
                      <a:pt x="49058" y="29893"/>
                    </a:cubicBezTo>
                    <a:cubicBezTo>
                      <a:pt x="49138" y="28307"/>
                      <a:pt x="48565" y="26801"/>
                      <a:pt x="47561" y="25619"/>
                    </a:cubicBezTo>
                    <a:lnTo>
                      <a:pt x="47561" y="25619"/>
                    </a:lnTo>
                    <a:lnTo>
                      <a:pt x="47570" y="25628"/>
                    </a:lnTo>
                    <a:cubicBezTo>
                      <a:pt x="48002" y="25546"/>
                      <a:pt x="48436" y="25506"/>
                      <a:pt x="48867" y="25506"/>
                    </a:cubicBezTo>
                    <a:cubicBezTo>
                      <a:pt x="50796" y="25506"/>
                      <a:pt x="52663" y="26308"/>
                      <a:pt x="54004" y="27751"/>
                    </a:cubicBezTo>
                    <a:cubicBezTo>
                      <a:pt x="55337" y="26308"/>
                      <a:pt x="57203" y="25506"/>
                      <a:pt x="59128" y="25506"/>
                    </a:cubicBezTo>
                    <a:close/>
                    <a:moveTo>
                      <a:pt x="25327" y="25613"/>
                    </a:moveTo>
                    <a:cubicBezTo>
                      <a:pt x="27257" y="25613"/>
                      <a:pt x="29124" y="26416"/>
                      <a:pt x="30465" y="27859"/>
                    </a:cubicBezTo>
                    <a:lnTo>
                      <a:pt x="30465" y="27859"/>
                    </a:lnTo>
                    <a:cubicBezTo>
                      <a:pt x="30462" y="27859"/>
                      <a:pt x="30459" y="27859"/>
                      <a:pt x="30456" y="27859"/>
                    </a:cubicBezTo>
                    <a:cubicBezTo>
                      <a:pt x="30436" y="27859"/>
                      <a:pt x="30416" y="27858"/>
                      <a:pt x="30397" y="27858"/>
                    </a:cubicBezTo>
                    <a:cubicBezTo>
                      <a:pt x="28528" y="27858"/>
                      <a:pt x="26769" y="28697"/>
                      <a:pt x="25519" y="30000"/>
                    </a:cubicBezTo>
                    <a:cubicBezTo>
                      <a:pt x="25608" y="28414"/>
                      <a:pt x="25026" y="26909"/>
                      <a:pt x="24031" y="25735"/>
                    </a:cubicBezTo>
                    <a:cubicBezTo>
                      <a:pt x="24463" y="25653"/>
                      <a:pt x="24897" y="25613"/>
                      <a:pt x="25327" y="25613"/>
                    </a:cubicBezTo>
                    <a:close/>
                    <a:moveTo>
                      <a:pt x="106136" y="30070"/>
                    </a:moveTo>
                    <a:cubicBezTo>
                      <a:pt x="106135" y="30070"/>
                      <a:pt x="106135" y="30070"/>
                      <a:pt x="106134" y="30070"/>
                    </a:cubicBezTo>
                    <a:lnTo>
                      <a:pt x="106134" y="30070"/>
                    </a:lnTo>
                    <a:lnTo>
                      <a:pt x="106136" y="30072"/>
                    </a:lnTo>
                    <a:cubicBezTo>
                      <a:pt x="106136" y="30071"/>
                      <a:pt x="106136" y="30071"/>
                      <a:pt x="106136" y="30070"/>
                    </a:cubicBezTo>
                    <a:close/>
                    <a:moveTo>
                      <a:pt x="70806" y="20910"/>
                    </a:moveTo>
                    <a:cubicBezTo>
                      <a:pt x="71297" y="20910"/>
                      <a:pt x="71792" y="20961"/>
                      <a:pt x="72283" y="21067"/>
                    </a:cubicBezTo>
                    <a:cubicBezTo>
                      <a:pt x="71289" y="22321"/>
                      <a:pt x="70742" y="23907"/>
                      <a:pt x="70939" y="25574"/>
                    </a:cubicBezTo>
                    <a:cubicBezTo>
                      <a:pt x="71449" y="25460"/>
                      <a:pt x="71962" y="25404"/>
                      <a:pt x="72472" y="25404"/>
                    </a:cubicBezTo>
                    <a:cubicBezTo>
                      <a:pt x="74409" y="25404"/>
                      <a:pt x="76285" y="26207"/>
                      <a:pt x="77633" y="27662"/>
                    </a:cubicBezTo>
                    <a:cubicBezTo>
                      <a:pt x="77615" y="27661"/>
                      <a:pt x="77597" y="27661"/>
                      <a:pt x="77578" y="27661"/>
                    </a:cubicBezTo>
                    <a:cubicBezTo>
                      <a:pt x="75520" y="27661"/>
                      <a:pt x="73598" y="28670"/>
                      <a:pt x="72346" y="30197"/>
                    </a:cubicBezTo>
                    <a:cubicBezTo>
                      <a:pt x="72748" y="26467"/>
                      <a:pt x="69425" y="23154"/>
                      <a:pt x="65707" y="23154"/>
                    </a:cubicBezTo>
                    <a:cubicBezTo>
                      <a:pt x="65692" y="23154"/>
                      <a:pt x="65677" y="23154"/>
                      <a:pt x="65662" y="23154"/>
                    </a:cubicBezTo>
                    <a:cubicBezTo>
                      <a:pt x="67004" y="21705"/>
                      <a:pt x="68876" y="20910"/>
                      <a:pt x="70806" y="20910"/>
                    </a:cubicBezTo>
                    <a:close/>
                    <a:moveTo>
                      <a:pt x="112818" y="23450"/>
                    </a:moveTo>
                    <a:cubicBezTo>
                      <a:pt x="115995" y="23450"/>
                      <a:pt x="119174" y="25529"/>
                      <a:pt x="119218" y="29687"/>
                    </a:cubicBezTo>
                    <a:cubicBezTo>
                      <a:pt x="118738" y="29582"/>
                      <a:pt x="118254" y="29531"/>
                      <a:pt x="117774" y="29531"/>
                    </a:cubicBezTo>
                    <a:cubicBezTo>
                      <a:pt x="115916" y="29531"/>
                      <a:pt x="114117" y="30298"/>
                      <a:pt x="112821" y="31694"/>
                    </a:cubicBezTo>
                    <a:cubicBezTo>
                      <a:pt x="111548" y="30314"/>
                      <a:pt x="109756" y="29534"/>
                      <a:pt x="107874" y="29534"/>
                    </a:cubicBezTo>
                    <a:cubicBezTo>
                      <a:pt x="107391" y="29534"/>
                      <a:pt x="106907" y="29588"/>
                      <a:pt x="106432" y="29687"/>
                    </a:cubicBezTo>
                    <a:cubicBezTo>
                      <a:pt x="106468" y="25529"/>
                      <a:pt x="109642" y="23450"/>
                      <a:pt x="112818" y="23450"/>
                    </a:cubicBezTo>
                    <a:close/>
                    <a:moveTo>
                      <a:pt x="136132" y="23450"/>
                    </a:moveTo>
                    <a:cubicBezTo>
                      <a:pt x="139308" y="23450"/>
                      <a:pt x="142484" y="25529"/>
                      <a:pt x="142525" y="29687"/>
                    </a:cubicBezTo>
                    <a:cubicBezTo>
                      <a:pt x="142051" y="29585"/>
                      <a:pt x="141574" y="29535"/>
                      <a:pt x="141100" y="29535"/>
                    </a:cubicBezTo>
                    <a:cubicBezTo>
                      <a:pt x="139242" y="29535"/>
                      <a:pt x="137437" y="30301"/>
                      <a:pt x="136145" y="31694"/>
                    </a:cubicBezTo>
                    <a:cubicBezTo>
                      <a:pt x="134863" y="30314"/>
                      <a:pt x="133071" y="29534"/>
                      <a:pt x="131190" y="29534"/>
                    </a:cubicBezTo>
                    <a:cubicBezTo>
                      <a:pt x="130706" y="29534"/>
                      <a:pt x="130222" y="29588"/>
                      <a:pt x="129747" y="29687"/>
                    </a:cubicBezTo>
                    <a:cubicBezTo>
                      <a:pt x="129783" y="25529"/>
                      <a:pt x="132957" y="23450"/>
                      <a:pt x="136132" y="23450"/>
                    </a:cubicBezTo>
                    <a:close/>
                    <a:moveTo>
                      <a:pt x="89290" y="23558"/>
                    </a:moveTo>
                    <a:cubicBezTo>
                      <a:pt x="92466" y="23558"/>
                      <a:pt x="95642" y="25636"/>
                      <a:pt x="95679" y="29792"/>
                    </a:cubicBezTo>
                    <a:lnTo>
                      <a:pt x="95679" y="29792"/>
                    </a:lnTo>
                    <a:cubicBezTo>
                      <a:pt x="95202" y="29689"/>
                      <a:pt x="94721" y="29638"/>
                      <a:pt x="94245" y="29638"/>
                    </a:cubicBezTo>
                    <a:cubicBezTo>
                      <a:pt x="92389" y="29638"/>
                      <a:pt x="90595" y="30406"/>
                      <a:pt x="89299" y="31801"/>
                    </a:cubicBezTo>
                    <a:cubicBezTo>
                      <a:pt x="88025" y="30429"/>
                      <a:pt x="86246" y="29642"/>
                      <a:pt x="84376" y="29642"/>
                    </a:cubicBezTo>
                    <a:cubicBezTo>
                      <a:pt x="84365" y="29642"/>
                      <a:pt x="84355" y="29642"/>
                      <a:pt x="84344" y="29642"/>
                    </a:cubicBezTo>
                    <a:cubicBezTo>
                      <a:pt x="83860" y="29642"/>
                      <a:pt x="83376" y="29687"/>
                      <a:pt x="82902" y="29794"/>
                    </a:cubicBezTo>
                    <a:cubicBezTo>
                      <a:pt x="82937" y="25637"/>
                      <a:pt x="86114" y="23558"/>
                      <a:pt x="89290" y="23558"/>
                    </a:cubicBezTo>
                    <a:close/>
                    <a:moveTo>
                      <a:pt x="42335" y="23651"/>
                    </a:moveTo>
                    <a:cubicBezTo>
                      <a:pt x="45511" y="23651"/>
                      <a:pt x="48686" y="25727"/>
                      <a:pt x="48726" y="29884"/>
                    </a:cubicBezTo>
                    <a:cubicBezTo>
                      <a:pt x="48251" y="29782"/>
                      <a:pt x="47772" y="29732"/>
                      <a:pt x="47298" y="29732"/>
                    </a:cubicBezTo>
                    <a:cubicBezTo>
                      <a:pt x="45434" y="29732"/>
                      <a:pt x="43630" y="30499"/>
                      <a:pt x="42337" y="31891"/>
                    </a:cubicBezTo>
                    <a:cubicBezTo>
                      <a:pt x="41056" y="30511"/>
                      <a:pt x="39264" y="29731"/>
                      <a:pt x="37382" y="29731"/>
                    </a:cubicBezTo>
                    <a:cubicBezTo>
                      <a:pt x="36898" y="29731"/>
                      <a:pt x="36415" y="29785"/>
                      <a:pt x="35940" y="29884"/>
                    </a:cubicBezTo>
                    <a:cubicBezTo>
                      <a:pt x="35980" y="25729"/>
                      <a:pt x="39158" y="23651"/>
                      <a:pt x="42335" y="23651"/>
                    </a:cubicBezTo>
                    <a:close/>
                    <a:moveTo>
                      <a:pt x="65651" y="23651"/>
                    </a:moveTo>
                    <a:cubicBezTo>
                      <a:pt x="68826" y="23651"/>
                      <a:pt x="72001" y="25727"/>
                      <a:pt x="72041" y="29884"/>
                    </a:cubicBezTo>
                    <a:cubicBezTo>
                      <a:pt x="71568" y="29782"/>
                      <a:pt x="71091" y="29732"/>
                      <a:pt x="70617" y="29732"/>
                    </a:cubicBezTo>
                    <a:cubicBezTo>
                      <a:pt x="68758" y="29732"/>
                      <a:pt x="66952" y="30499"/>
                      <a:pt x="65653" y="31891"/>
                    </a:cubicBezTo>
                    <a:cubicBezTo>
                      <a:pt x="64371" y="30511"/>
                      <a:pt x="62579" y="29731"/>
                      <a:pt x="60697" y="29731"/>
                    </a:cubicBezTo>
                    <a:cubicBezTo>
                      <a:pt x="60214" y="29731"/>
                      <a:pt x="59730" y="29785"/>
                      <a:pt x="59255" y="29884"/>
                    </a:cubicBezTo>
                    <a:cubicBezTo>
                      <a:pt x="59295" y="25729"/>
                      <a:pt x="62473" y="23651"/>
                      <a:pt x="65651" y="23651"/>
                    </a:cubicBezTo>
                    <a:close/>
                    <a:moveTo>
                      <a:pt x="18808" y="23757"/>
                    </a:moveTo>
                    <a:cubicBezTo>
                      <a:pt x="21978" y="23757"/>
                      <a:pt x="25149" y="25829"/>
                      <a:pt x="25196" y="29978"/>
                    </a:cubicBezTo>
                    <a:lnTo>
                      <a:pt x="25196" y="29978"/>
                    </a:lnTo>
                    <a:cubicBezTo>
                      <a:pt x="24721" y="29876"/>
                      <a:pt x="24243" y="29826"/>
                      <a:pt x="23769" y="29826"/>
                    </a:cubicBezTo>
                    <a:cubicBezTo>
                      <a:pt x="21911" y="29826"/>
                      <a:pt x="20114" y="30592"/>
                      <a:pt x="18825" y="31981"/>
                    </a:cubicBezTo>
                    <a:cubicBezTo>
                      <a:pt x="17544" y="30610"/>
                      <a:pt x="15752" y="29821"/>
                      <a:pt x="13870" y="29821"/>
                    </a:cubicBezTo>
                    <a:cubicBezTo>
                      <a:pt x="13386" y="29830"/>
                      <a:pt x="12902" y="29875"/>
                      <a:pt x="12427" y="29982"/>
                    </a:cubicBezTo>
                    <a:cubicBezTo>
                      <a:pt x="12463" y="25834"/>
                      <a:pt x="15635" y="23757"/>
                      <a:pt x="18808" y="23757"/>
                    </a:cubicBezTo>
                    <a:close/>
                    <a:moveTo>
                      <a:pt x="117967" y="29909"/>
                    </a:moveTo>
                    <a:cubicBezTo>
                      <a:pt x="118392" y="29909"/>
                      <a:pt x="118820" y="29948"/>
                      <a:pt x="119245" y="30027"/>
                    </a:cubicBezTo>
                    <a:cubicBezTo>
                      <a:pt x="118253" y="31208"/>
                      <a:pt x="117671" y="32700"/>
                      <a:pt x="117757" y="34292"/>
                    </a:cubicBezTo>
                    <a:lnTo>
                      <a:pt x="117757" y="34292"/>
                    </a:lnTo>
                    <a:cubicBezTo>
                      <a:pt x="116507" y="32989"/>
                      <a:pt x="114740" y="32159"/>
                      <a:pt x="112880" y="32159"/>
                    </a:cubicBezTo>
                    <a:cubicBezTo>
                      <a:pt x="112860" y="32159"/>
                      <a:pt x="112840" y="32160"/>
                      <a:pt x="112821" y="32160"/>
                    </a:cubicBezTo>
                    <a:cubicBezTo>
                      <a:pt x="114158" y="30712"/>
                      <a:pt x="116031" y="29909"/>
                      <a:pt x="117967" y="29909"/>
                    </a:cubicBezTo>
                    <a:close/>
                    <a:moveTo>
                      <a:pt x="84144" y="30017"/>
                    </a:moveTo>
                    <a:cubicBezTo>
                      <a:pt x="86080" y="30017"/>
                      <a:pt x="87953" y="30820"/>
                      <a:pt x="89290" y="32267"/>
                    </a:cubicBezTo>
                    <a:cubicBezTo>
                      <a:pt x="89271" y="32267"/>
                      <a:pt x="89251" y="32267"/>
                      <a:pt x="89231" y="32267"/>
                    </a:cubicBezTo>
                    <a:cubicBezTo>
                      <a:pt x="87362" y="32267"/>
                      <a:pt x="85595" y="33105"/>
                      <a:pt x="84353" y="34409"/>
                    </a:cubicBezTo>
                    <a:cubicBezTo>
                      <a:pt x="84443" y="32814"/>
                      <a:pt x="83851" y="31317"/>
                      <a:pt x="82866" y="30135"/>
                    </a:cubicBezTo>
                    <a:cubicBezTo>
                      <a:pt x="83291" y="30056"/>
                      <a:pt x="83719" y="30017"/>
                      <a:pt x="84144" y="30017"/>
                    </a:cubicBezTo>
                    <a:close/>
                    <a:moveTo>
                      <a:pt x="94437" y="30017"/>
                    </a:moveTo>
                    <a:cubicBezTo>
                      <a:pt x="94862" y="30017"/>
                      <a:pt x="95289" y="30056"/>
                      <a:pt x="95715" y="30135"/>
                    </a:cubicBezTo>
                    <a:cubicBezTo>
                      <a:pt x="94729" y="31317"/>
                      <a:pt x="94138" y="32814"/>
                      <a:pt x="94228" y="34409"/>
                    </a:cubicBezTo>
                    <a:cubicBezTo>
                      <a:pt x="92977" y="33105"/>
                      <a:pt x="91218" y="32267"/>
                      <a:pt x="89350" y="32267"/>
                    </a:cubicBezTo>
                    <a:cubicBezTo>
                      <a:pt x="89333" y="32267"/>
                      <a:pt x="89316" y="32267"/>
                      <a:pt x="89299" y="32267"/>
                    </a:cubicBezTo>
                    <a:lnTo>
                      <a:pt x="89299" y="32267"/>
                    </a:lnTo>
                    <a:cubicBezTo>
                      <a:pt x="90637" y="30820"/>
                      <a:pt x="92504" y="30017"/>
                      <a:pt x="94437" y="30017"/>
                    </a:cubicBezTo>
                    <a:close/>
                    <a:moveTo>
                      <a:pt x="47484" y="30107"/>
                    </a:moveTo>
                    <a:cubicBezTo>
                      <a:pt x="47908" y="30107"/>
                      <a:pt x="48336" y="30145"/>
                      <a:pt x="48762" y="30224"/>
                    </a:cubicBezTo>
                    <a:cubicBezTo>
                      <a:pt x="47767" y="31407"/>
                      <a:pt x="47185" y="32912"/>
                      <a:pt x="47275" y="34498"/>
                    </a:cubicBezTo>
                    <a:cubicBezTo>
                      <a:pt x="46024" y="33195"/>
                      <a:pt x="44256" y="32357"/>
                      <a:pt x="42396" y="32357"/>
                    </a:cubicBezTo>
                    <a:cubicBezTo>
                      <a:pt x="42377" y="32357"/>
                      <a:pt x="42357" y="32357"/>
                      <a:pt x="42337" y="32357"/>
                    </a:cubicBezTo>
                    <a:cubicBezTo>
                      <a:pt x="43675" y="30909"/>
                      <a:pt x="45548" y="30107"/>
                      <a:pt x="47484" y="30107"/>
                    </a:cubicBezTo>
                    <a:close/>
                    <a:moveTo>
                      <a:pt x="60497" y="30107"/>
                    </a:moveTo>
                    <a:cubicBezTo>
                      <a:pt x="62433" y="30107"/>
                      <a:pt x="64308" y="30911"/>
                      <a:pt x="65653" y="32366"/>
                    </a:cubicBezTo>
                    <a:lnTo>
                      <a:pt x="65653" y="32366"/>
                    </a:lnTo>
                    <a:cubicBezTo>
                      <a:pt x="65650" y="32366"/>
                      <a:pt x="65647" y="32366"/>
                      <a:pt x="65644" y="32366"/>
                    </a:cubicBezTo>
                    <a:cubicBezTo>
                      <a:pt x="65624" y="32366"/>
                      <a:pt x="65604" y="32366"/>
                      <a:pt x="65584" y="32366"/>
                    </a:cubicBezTo>
                    <a:cubicBezTo>
                      <a:pt x="63715" y="32366"/>
                      <a:pt x="61957" y="33195"/>
                      <a:pt x="60706" y="34498"/>
                    </a:cubicBezTo>
                    <a:cubicBezTo>
                      <a:pt x="60796" y="32912"/>
                      <a:pt x="60214" y="31407"/>
                      <a:pt x="59219" y="30224"/>
                    </a:cubicBezTo>
                    <a:cubicBezTo>
                      <a:pt x="59644" y="30145"/>
                      <a:pt x="60072" y="30107"/>
                      <a:pt x="60497" y="30107"/>
                    </a:cubicBezTo>
                    <a:close/>
                    <a:moveTo>
                      <a:pt x="106093" y="25399"/>
                    </a:moveTo>
                    <a:cubicBezTo>
                      <a:pt x="106554" y="25399"/>
                      <a:pt x="107019" y="25445"/>
                      <a:pt x="107480" y="25538"/>
                    </a:cubicBezTo>
                    <a:cubicBezTo>
                      <a:pt x="106477" y="26801"/>
                      <a:pt x="105930" y="28395"/>
                      <a:pt x="106136" y="30070"/>
                    </a:cubicBezTo>
                    <a:lnTo>
                      <a:pt x="106136" y="30070"/>
                    </a:lnTo>
                    <a:cubicBezTo>
                      <a:pt x="106645" y="29957"/>
                      <a:pt x="107158" y="29902"/>
                      <a:pt x="107667" y="29902"/>
                    </a:cubicBezTo>
                    <a:cubicBezTo>
                      <a:pt x="109601" y="29902"/>
                      <a:pt x="111474" y="30700"/>
                      <a:pt x="112821" y="32160"/>
                    </a:cubicBezTo>
                    <a:cubicBezTo>
                      <a:pt x="112802" y="32160"/>
                      <a:pt x="112783" y="32160"/>
                      <a:pt x="112764" y="32160"/>
                    </a:cubicBezTo>
                    <a:cubicBezTo>
                      <a:pt x="110778" y="32160"/>
                      <a:pt x="108911" y="33096"/>
                      <a:pt x="107659" y="34543"/>
                    </a:cubicBezTo>
                    <a:cubicBezTo>
                      <a:pt x="107785" y="32877"/>
                      <a:pt x="107175" y="31300"/>
                      <a:pt x="106127" y="30072"/>
                    </a:cubicBezTo>
                    <a:cubicBezTo>
                      <a:pt x="106130" y="30071"/>
                      <a:pt x="106132" y="30071"/>
                      <a:pt x="106134" y="30070"/>
                    </a:cubicBezTo>
                    <a:lnTo>
                      <a:pt x="106134" y="30070"/>
                    </a:lnTo>
                    <a:lnTo>
                      <a:pt x="106127" y="30063"/>
                    </a:lnTo>
                    <a:cubicBezTo>
                      <a:pt x="104875" y="28607"/>
                      <a:pt x="102990" y="27652"/>
                      <a:pt x="100995" y="27652"/>
                    </a:cubicBezTo>
                    <a:cubicBezTo>
                      <a:pt x="100979" y="27652"/>
                      <a:pt x="100964" y="27652"/>
                      <a:pt x="100948" y="27653"/>
                    </a:cubicBezTo>
                    <a:lnTo>
                      <a:pt x="100948" y="27653"/>
                    </a:lnTo>
                    <a:cubicBezTo>
                      <a:pt x="102286" y="26199"/>
                      <a:pt x="104161" y="25399"/>
                      <a:pt x="106093" y="25399"/>
                    </a:cubicBezTo>
                    <a:close/>
                    <a:moveTo>
                      <a:pt x="13651" y="30209"/>
                    </a:moveTo>
                    <a:cubicBezTo>
                      <a:pt x="15587" y="30209"/>
                      <a:pt x="17458" y="31009"/>
                      <a:pt x="18799" y="32455"/>
                    </a:cubicBezTo>
                    <a:lnTo>
                      <a:pt x="18799" y="32455"/>
                    </a:lnTo>
                    <a:cubicBezTo>
                      <a:pt x="18788" y="32455"/>
                      <a:pt x="18777" y="32455"/>
                      <a:pt x="18766" y="32455"/>
                    </a:cubicBezTo>
                    <a:cubicBezTo>
                      <a:pt x="16897" y="32455"/>
                      <a:pt x="15129" y="33294"/>
                      <a:pt x="13888" y="34597"/>
                    </a:cubicBezTo>
                    <a:cubicBezTo>
                      <a:pt x="13968" y="33002"/>
                      <a:pt x="13386" y="31497"/>
                      <a:pt x="12391" y="30323"/>
                    </a:cubicBezTo>
                    <a:cubicBezTo>
                      <a:pt x="12811" y="30247"/>
                      <a:pt x="13233" y="30209"/>
                      <a:pt x="13651" y="30209"/>
                    </a:cubicBezTo>
                    <a:close/>
                    <a:moveTo>
                      <a:pt x="23971" y="30205"/>
                    </a:moveTo>
                    <a:cubicBezTo>
                      <a:pt x="24396" y="30205"/>
                      <a:pt x="24824" y="30244"/>
                      <a:pt x="25250" y="30323"/>
                    </a:cubicBezTo>
                    <a:cubicBezTo>
                      <a:pt x="24255" y="31497"/>
                      <a:pt x="23673" y="33002"/>
                      <a:pt x="23753" y="34597"/>
                    </a:cubicBezTo>
                    <a:cubicBezTo>
                      <a:pt x="22512" y="33294"/>
                      <a:pt x="20744" y="32455"/>
                      <a:pt x="18884" y="32455"/>
                    </a:cubicBezTo>
                    <a:cubicBezTo>
                      <a:pt x="18864" y="32455"/>
                      <a:pt x="18845" y="32455"/>
                      <a:pt x="18825" y="32455"/>
                    </a:cubicBezTo>
                    <a:cubicBezTo>
                      <a:pt x="20162" y="31008"/>
                      <a:pt x="22036" y="30205"/>
                      <a:pt x="23971" y="30205"/>
                    </a:cubicBezTo>
                    <a:close/>
                    <a:moveTo>
                      <a:pt x="35606" y="25605"/>
                    </a:moveTo>
                    <a:cubicBezTo>
                      <a:pt x="36068" y="25605"/>
                      <a:pt x="36534" y="25651"/>
                      <a:pt x="36997" y="25744"/>
                    </a:cubicBezTo>
                    <a:cubicBezTo>
                      <a:pt x="35993" y="26999"/>
                      <a:pt x="35438" y="28593"/>
                      <a:pt x="35644" y="30269"/>
                    </a:cubicBezTo>
                    <a:cubicBezTo>
                      <a:pt x="36150" y="30158"/>
                      <a:pt x="36661" y="30103"/>
                      <a:pt x="37168" y="30103"/>
                    </a:cubicBezTo>
                    <a:cubicBezTo>
                      <a:pt x="39104" y="30103"/>
                      <a:pt x="40980" y="30899"/>
                      <a:pt x="42329" y="32357"/>
                    </a:cubicBezTo>
                    <a:lnTo>
                      <a:pt x="42329" y="32357"/>
                    </a:lnTo>
                    <a:cubicBezTo>
                      <a:pt x="42313" y="32357"/>
                      <a:pt x="42297" y="32357"/>
                      <a:pt x="42282" y="32357"/>
                    </a:cubicBezTo>
                    <a:cubicBezTo>
                      <a:pt x="40295" y="32357"/>
                      <a:pt x="38428" y="33302"/>
                      <a:pt x="37176" y="34749"/>
                    </a:cubicBezTo>
                    <a:cubicBezTo>
                      <a:pt x="37302" y="33074"/>
                      <a:pt x="36692" y="31497"/>
                      <a:pt x="35644" y="30269"/>
                    </a:cubicBezTo>
                    <a:cubicBezTo>
                      <a:pt x="34392" y="28813"/>
                      <a:pt x="32507" y="27858"/>
                      <a:pt x="30511" y="27858"/>
                    </a:cubicBezTo>
                    <a:cubicBezTo>
                      <a:pt x="30496" y="27858"/>
                      <a:pt x="30480" y="27859"/>
                      <a:pt x="30465" y="27859"/>
                    </a:cubicBezTo>
                    <a:lnTo>
                      <a:pt x="30465" y="27859"/>
                    </a:lnTo>
                    <a:cubicBezTo>
                      <a:pt x="31803" y="26405"/>
                      <a:pt x="33672" y="25605"/>
                      <a:pt x="35606" y="25605"/>
                    </a:cubicBezTo>
                    <a:close/>
                    <a:moveTo>
                      <a:pt x="124475" y="28056"/>
                    </a:moveTo>
                    <a:cubicBezTo>
                      <a:pt x="127650" y="28056"/>
                      <a:pt x="130827" y="30135"/>
                      <a:pt x="130867" y="34292"/>
                    </a:cubicBezTo>
                    <a:cubicBezTo>
                      <a:pt x="130389" y="34187"/>
                      <a:pt x="129906" y="34136"/>
                      <a:pt x="129427" y="34136"/>
                    </a:cubicBezTo>
                    <a:cubicBezTo>
                      <a:pt x="127574" y="34136"/>
                      <a:pt x="125776" y="34904"/>
                      <a:pt x="124487" y="36299"/>
                    </a:cubicBezTo>
                    <a:cubicBezTo>
                      <a:pt x="123213" y="34927"/>
                      <a:pt x="121434" y="34140"/>
                      <a:pt x="119564" y="34140"/>
                    </a:cubicBezTo>
                    <a:cubicBezTo>
                      <a:pt x="119553" y="34140"/>
                      <a:pt x="119543" y="34140"/>
                      <a:pt x="119532" y="34140"/>
                    </a:cubicBezTo>
                    <a:cubicBezTo>
                      <a:pt x="119048" y="34140"/>
                      <a:pt x="118564" y="34185"/>
                      <a:pt x="118089" y="34292"/>
                    </a:cubicBezTo>
                    <a:cubicBezTo>
                      <a:pt x="118125" y="30135"/>
                      <a:pt x="121299" y="28056"/>
                      <a:pt x="124475" y="28056"/>
                    </a:cubicBezTo>
                    <a:close/>
                    <a:moveTo>
                      <a:pt x="100943" y="28163"/>
                    </a:moveTo>
                    <a:cubicBezTo>
                      <a:pt x="104120" y="28163"/>
                      <a:pt x="107296" y="30242"/>
                      <a:pt x="107337" y="34400"/>
                    </a:cubicBezTo>
                    <a:cubicBezTo>
                      <a:pt x="106858" y="34295"/>
                      <a:pt x="106375" y="34244"/>
                      <a:pt x="105896" y="34244"/>
                    </a:cubicBezTo>
                    <a:cubicBezTo>
                      <a:pt x="104045" y="34244"/>
                      <a:pt x="102248" y="35008"/>
                      <a:pt x="100952" y="36393"/>
                    </a:cubicBezTo>
                    <a:lnTo>
                      <a:pt x="100952" y="36393"/>
                    </a:lnTo>
                    <a:cubicBezTo>
                      <a:pt x="99679" y="35024"/>
                      <a:pt x="97893" y="34247"/>
                      <a:pt x="96025" y="34247"/>
                    </a:cubicBezTo>
                    <a:cubicBezTo>
                      <a:pt x="96014" y="34247"/>
                      <a:pt x="96004" y="34247"/>
                      <a:pt x="95993" y="34248"/>
                    </a:cubicBezTo>
                    <a:cubicBezTo>
                      <a:pt x="95509" y="34248"/>
                      <a:pt x="95025" y="34292"/>
                      <a:pt x="94550" y="34400"/>
                    </a:cubicBezTo>
                    <a:cubicBezTo>
                      <a:pt x="94590" y="30242"/>
                      <a:pt x="97767" y="28163"/>
                      <a:pt x="100943" y="28163"/>
                    </a:cubicBezTo>
                    <a:close/>
                    <a:moveTo>
                      <a:pt x="77631" y="28160"/>
                    </a:moveTo>
                    <a:cubicBezTo>
                      <a:pt x="80803" y="28160"/>
                      <a:pt x="83975" y="30235"/>
                      <a:pt x="84021" y="34387"/>
                    </a:cubicBezTo>
                    <a:lnTo>
                      <a:pt x="84021" y="34387"/>
                    </a:lnTo>
                    <a:cubicBezTo>
                      <a:pt x="83552" y="34288"/>
                      <a:pt x="83080" y="34239"/>
                      <a:pt x="82612" y="34239"/>
                    </a:cubicBezTo>
                    <a:cubicBezTo>
                      <a:pt x="80751" y="34239"/>
                      <a:pt x="78950" y="35006"/>
                      <a:pt x="77651" y="36398"/>
                    </a:cubicBezTo>
                    <a:cubicBezTo>
                      <a:pt x="76377" y="35026"/>
                      <a:pt x="74589" y="34247"/>
                      <a:pt x="72710" y="34247"/>
                    </a:cubicBezTo>
                    <a:cubicBezTo>
                      <a:pt x="72699" y="34247"/>
                      <a:pt x="72688" y="34247"/>
                      <a:pt x="72678" y="34248"/>
                    </a:cubicBezTo>
                    <a:cubicBezTo>
                      <a:pt x="72194" y="34248"/>
                      <a:pt x="71710" y="34292"/>
                      <a:pt x="71235" y="34400"/>
                    </a:cubicBezTo>
                    <a:cubicBezTo>
                      <a:pt x="71275" y="30241"/>
                      <a:pt x="74454" y="28160"/>
                      <a:pt x="77631" y="28160"/>
                    </a:cubicBezTo>
                    <a:close/>
                    <a:moveTo>
                      <a:pt x="53992" y="28260"/>
                    </a:moveTo>
                    <a:cubicBezTo>
                      <a:pt x="57167" y="28260"/>
                      <a:pt x="60343" y="30336"/>
                      <a:pt x="60384" y="34488"/>
                    </a:cubicBezTo>
                    <a:lnTo>
                      <a:pt x="60384" y="34488"/>
                    </a:lnTo>
                    <a:cubicBezTo>
                      <a:pt x="59912" y="34387"/>
                      <a:pt x="59436" y="34338"/>
                      <a:pt x="58965" y="34338"/>
                    </a:cubicBezTo>
                    <a:cubicBezTo>
                      <a:pt x="57104" y="34338"/>
                      <a:pt x="55304" y="35104"/>
                      <a:pt x="54004" y="36497"/>
                    </a:cubicBezTo>
                    <a:cubicBezTo>
                      <a:pt x="52723" y="35117"/>
                      <a:pt x="50931" y="34337"/>
                      <a:pt x="49049" y="34337"/>
                    </a:cubicBezTo>
                    <a:cubicBezTo>
                      <a:pt x="48565" y="34337"/>
                      <a:pt x="48081" y="34391"/>
                      <a:pt x="47606" y="34489"/>
                    </a:cubicBezTo>
                    <a:cubicBezTo>
                      <a:pt x="47642" y="30336"/>
                      <a:pt x="50816" y="28260"/>
                      <a:pt x="53992" y="28260"/>
                    </a:cubicBezTo>
                    <a:close/>
                    <a:moveTo>
                      <a:pt x="7166" y="28348"/>
                    </a:moveTo>
                    <a:cubicBezTo>
                      <a:pt x="10341" y="28348"/>
                      <a:pt x="13516" y="30427"/>
                      <a:pt x="13556" y="34588"/>
                    </a:cubicBezTo>
                    <a:cubicBezTo>
                      <a:pt x="13083" y="34486"/>
                      <a:pt x="12605" y="34436"/>
                      <a:pt x="12131" y="34436"/>
                    </a:cubicBezTo>
                    <a:cubicBezTo>
                      <a:pt x="10273" y="34436"/>
                      <a:pt x="8469" y="35201"/>
                      <a:pt x="7176" y="36586"/>
                    </a:cubicBezTo>
                    <a:cubicBezTo>
                      <a:pt x="5893" y="35223"/>
                      <a:pt x="4106" y="34445"/>
                      <a:pt x="2227" y="34445"/>
                    </a:cubicBezTo>
                    <a:cubicBezTo>
                      <a:pt x="2216" y="34445"/>
                      <a:pt x="2205" y="34445"/>
                      <a:pt x="2194" y="34445"/>
                    </a:cubicBezTo>
                    <a:lnTo>
                      <a:pt x="2212" y="34427"/>
                    </a:lnTo>
                    <a:cubicBezTo>
                      <a:pt x="1728" y="34427"/>
                      <a:pt x="1245" y="34481"/>
                      <a:pt x="770" y="34588"/>
                    </a:cubicBezTo>
                    <a:cubicBezTo>
                      <a:pt x="810" y="30429"/>
                      <a:pt x="3988" y="28348"/>
                      <a:pt x="7166" y="28348"/>
                    </a:cubicBezTo>
                    <a:close/>
                    <a:moveTo>
                      <a:pt x="30465" y="28364"/>
                    </a:moveTo>
                    <a:cubicBezTo>
                      <a:pt x="33638" y="28364"/>
                      <a:pt x="36811" y="30439"/>
                      <a:pt x="36854" y="34593"/>
                    </a:cubicBezTo>
                    <a:lnTo>
                      <a:pt x="36854" y="34593"/>
                    </a:lnTo>
                    <a:cubicBezTo>
                      <a:pt x="36384" y="34494"/>
                      <a:pt x="35912" y="34445"/>
                      <a:pt x="35443" y="34445"/>
                    </a:cubicBezTo>
                    <a:cubicBezTo>
                      <a:pt x="33580" y="34445"/>
                      <a:pt x="31775" y="35212"/>
                      <a:pt x="30483" y="36604"/>
                    </a:cubicBezTo>
                    <a:cubicBezTo>
                      <a:pt x="29201" y="35224"/>
                      <a:pt x="27409" y="34445"/>
                      <a:pt x="25528" y="34445"/>
                    </a:cubicBezTo>
                    <a:cubicBezTo>
                      <a:pt x="25044" y="34445"/>
                      <a:pt x="24560" y="34498"/>
                      <a:pt x="24085" y="34597"/>
                    </a:cubicBezTo>
                    <a:cubicBezTo>
                      <a:pt x="24116" y="30443"/>
                      <a:pt x="27290" y="28364"/>
                      <a:pt x="30465" y="28364"/>
                    </a:cubicBezTo>
                    <a:close/>
                    <a:moveTo>
                      <a:pt x="119327" y="34515"/>
                    </a:moveTo>
                    <a:cubicBezTo>
                      <a:pt x="121267" y="34515"/>
                      <a:pt x="123141" y="35318"/>
                      <a:pt x="124478" y="36765"/>
                    </a:cubicBezTo>
                    <a:cubicBezTo>
                      <a:pt x="124458" y="36765"/>
                      <a:pt x="124439" y="36765"/>
                      <a:pt x="124419" y="36765"/>
                    </a:cubicBezTo>
                    <a:cubicBezTo>
                      <a:pt x="122550" y="36765"/>
                      <a:pt x="120782" y="37604"/>
                      <a:pt x="119541" y="38907"/>
                    </a:cubicBezTo>
                    <a:cubicBezTo>
                      <a:pt x="119622" y="37312"/>
                      <a:pt x="119039" y="35816"/>
                      <a:pt x="118045" y="34633"/>
                    </a:cubicBezTo>
                    <a:cubicBezTo>
                      <a:pt x="118472" y="34554"/>
                      <a:pt x="118901" y="34515"/>
                      <a:pt x="119327" y="34515"/>
                    </a:cubicBezTo>
                    <a:close/>
                    <a:moveTo>
                      <a:pt x="129624" y="34515"/>
                    </a:moveTo>
                    <a:cubicBezTo>
                      <a:pt x="130049" y="34515"/>
                      <a:pt x="130477" y="34554"/>
                      <a:pt x="130903" y="34633"/>
                    </a:cubicBezTo>
                    <a:cubicBezTo>
                      <a:pt x="129908" y="35816"/>
                      <a:pt x="129326" y="37312"/>
                      <a:pt x="129415" y="38907"/>
                    </a:cubicBezTo>
                    <a:cubicBezTo>
                      <a:pt x="128165" y="37604"/>
                      <a:pt x="126397" y="36765"/>
                      <a:pt x="124537" y="36765"/>
                    </a:cubicBezTo>
                    <a:cubicBezTo>
                      <a:pt x="124517" y="36765"/>
                      <a:pt x="124498" y="36765"/>
                      <a:pt x="124478" y="36765"/>
                    </a:cubicBezTo>
                    <a:cubicBezTo>
                      <a:pt x="125815" y="35318"/>
                      <a:pt x="127689" y="34515"/>
                      <a:pt x="129624" y="34515"/>
                    </a:cubicBezTo>
                    <a:close/>
                    <a:moveTo>
                      <a:pt x="82770" y="34620"/>
                    </a:moveTo>
                    <a:cubicBezTo>
                      <a:pt x="83198" y="34620"/>
                      <a:pt x="83629" y="34660"/>
                      <a:pt x="84057" y="34740"/>
                    </a:cubicBezTo>
                    <a:cubicBezTo>
                      <a:pt x="83556" y="35341"/>
                      <a:pt x="83152" y="36031"/>
                      <a:pt x="82893" y="36765"/>
                    </a:cubicBezTo>
                    <a:lnTo>
                      <a:pt x="82875" y="36765"/>
                    </a:lnTo>
                    <a:cubicBezTo>
                      <a:pt x="82633" y="37473"/>
                      <a:pt x="82534" y="38208"/>
                      <a:pt x="82570" y="38952"/>
                    </a:cubicBezTo>
                    <a:cubicBezTo>
                      <a:pt x="81324" y="37644"/>
                      <a:pt x="79559" y="36810"/>
                      <a:pt x="77695" y="36810"/>
                    </a:cubicBezTo>
                    <a:cubicBezTo>
                      <a:pt x="79026" y="35399"/>
                      <a:pt x="80871" y="34620"/>
                      <a:pt x="82770" y="34620"/>
                    </a:cubicBezTo>
                    <a:close/>
                    <a:moveTo>
                      <a:pt x="95806" y="34620"/>
                    </a:moveTo>
                    <a:cubicBezTo>
                      <a:pt x="97710" y="34620"/>
                      <a:pt x="99556" y="35399"/>
                      <a:pt x="100894" y="36810"/>
                    </a:cubicBezTo>
                    <a:cubicBezTo>
                      <a:pt x="99021" y="36810"/>
                      <a:pt x="97256" y="37644"/>
                      <a:pt x="96011" y="38952"/>
                    </a:cubicBezTo>
                    <a:cubicBezTo>
                      <a:pt x="96047" y="38208"/>
                      <a:pt x="95948" y="37473"/>
                      <a:pt x="95706" y="36765"/>
                    </a:cubicBezTo>
                    <a:lnTo>
                      <a:pt x="95679" y="36765"/>
                    </a:lnTo>
                    <a:cubicBezTo>
                      <a:pt x="95419" y="36031"/>
                      <a:pt x="95025" y="35341"/>
                      <a:pt x="94514" y="34740"/>
                    </a:cubicBezTo>
                    <a:cubicBezTo>
                      <a:pt x="94944" y="34660"/>
                      <a:pt x="95377" y="34620"/>
                      <a:pt x="95806" y="34620"/>
                    </a:cubicBezTo>
                    <a:close/>
                    <a:moveTo>
                      <a:pt x="59142" y="34720"/>
                    </a:moveTo>
                    <a:cubicBezTo>
                      <a:pt x="59570" y="34720"/>
                      <a:pt x="60000" y="34759"/>
                      <a:pt x="60429" y="34839"/>
                    </a:cubicBezTo>
                    <a:cubicBezTo>
                      <a:pt x="59434" y="36022"/>
                      <a:pt x="58852" y="37518"/>
                      <a:pt x="58941" y="39113"/>
                    </a:cubicBezTo>
                    <a:cubicBezTo>
                      <a:pt x="57691" y="37810"/>
                      <a:pt x="55923" y="36971"/>
                      <a:pt x="54063" y="36971"/>
                    </a:cubicBezTo>
                    <a:cubicBezTo>
                      <a:pt x="54043" y="36971"/>
                      <a:pt x="54024" y="36971"/>
                      <a:pt x="54004" y="36972"/>
                    </a:cubicBezTo>
                    <a:cubicBezTo>
                      <a:pt x="53984" y="36971"/>
                      <a:pt x="53964" y="36971"/>
                      <a:pt x="53945" y="36971"/>
                    </a:cubicBezTo>
                    <a:cubicBezTo>
                      <a:pt x="52076" y="36971"/>
                      <a:pt x="50308" y="37810"/>
                      <a:pt x="49067" y="39113"/>
                    </a:cubicBezTo>
                    <a:cubicBezTo>
                      <a:pt x="49147" y="37518"/>
                      <a:pt x="48565" y="36022"/>
                      <a:pt x="47579" y="34839"/>
                    </a:cubicBezTo>
                    <a:cubicBezTo>
                      <a:pt x="48004" y="34760"/>
                      <a:pt x="48431" y="34721"/>
                      <a:pt x="48855" y="34721"/>
                    </a:cubicBezTo>
                    <a:cubicBezTo>
                      <a:pt x="50785" y="34721"/>
                      <a:pt x="52658" y="35523"/>
                      <a:pt x="53995" y="36963"/>
                    </a:cubicBezTo>
                    <a:lnTo>
                      <a:pt x="54004" y="36963"/>
                    </a:lnTo>
                    <a:cubicBezTo>
                      <a:pt x="55339" y="35517"/>
                      <a:pt x="57210" y="34720"/>
                      <a:pt x="59142" y="34720"/>
                    </a:cubicBezTo>
                    <a:close/>
                    <a:moveTo>
                      <a:pt x="12301" y="34821"/>
                    </a:moveTo>
                    <a:cubicBezTo>
                      <a:pt x="12724" y="34821"/>
                      <a:pt x="13150" y="34859"/>
                      <a:pt x="13574" y="34938"/>
                    </a:cubicBezTo>
                    <a:cubicBezTo>
                      <a:pt x="13063" y="35538"/>
                      <a:pt x="12669" y="36228"/>
                      <a:pt x="12409" y="36972"/>
                    </a:cubicBezTo>
                    <a:lnTo>
                      <a:pt x="12382" y="36972"/>
                    </a:lnTo>
                    <a:cubicBezTo>
                      <a:pt x="12141" y="37670"/>
                      <a:pt x="12042" y="38414"/>
                      <a:pt x="12087" y="39149"/>
                    </a:cubicBezTo>
                    <a:cubicBezTo>
                      <a:pt x="10841" y="37850"/>
                      <a:pt x="9076" y="37007"/>
                      <a:pt x="7212" y="37007"/>
                    </a:cubicBezTo>
                    <a:cubicBezTo>
                      <a:pt x="8547" y="35599"/>
                      <a:pt x="10392" y="34821"/>
                      <a:pt x="12301" y="34821"/>
                    </a:cubicBezTo>
                    <a:close/>
                    <a:moveTo>
                      <a:pt x="25305" y="34821"/>
                    </a:moveTo>
                    <a:cubicBezTo>
                      <a:pt x="27216" y="34821"/>
                      <a:pt x="29067" y="35599"/>
                      <a:pt x="30402" y="37007"/>
                    </a:cubicBezTo>
                    <a:cubicBezTo>
                      <a:pt x="28538" y="37007"/>
                      <a:pt x="26764" y="37841"/>
                      <a:pt x="25519" y="39149"/>
                    </a:cubicBezTo>
                    <a:cubicBezTo>
                      <a:pt x="25563" y="38414"/>
                      <a:pt x="25456" y="37670"/>
                      <a:pt x="25223" y="36972"/>
                    </a:cubicBezTo>
                    <a:lnTo>
                      <a:pt x="25196" y="36972"/>
                    </a:lnTo>
                    <a:cubicBezTo>
                      <a:pt x="24936" y="36228"/>
                      <a:pt x="24542" y="35538"/>
                      <a:pt x="24031" y="34938"/>
                    </a:cubicBezTo>
                    <a:cubicBezTo>
                      <a:pt x="24455" y="34859"/>
                      <a:pt x="24882" y="34821"/>
                      <a:pt x="25305" y="34821"/>
                    </a:cubicBezTo>
                    <a:close/>
                    <a:moveTo>
                      <a:pt x="106096" y="34617"/>
                    </a:moveTo>
                    <a:cubicBezTo>
                      <a:pt x="106559" y="34617"/>
                      <a:pt x="107026" y="34664"/>
                      <a:pt x="107489" y="34758"/>
                    </a:cubicBezTo>
                    <a:cubicBezTo>
                      <a:pt x="106495" y="35995"/>
                      <a:pt x="105948" y="37563"/>
                      <a:pt x="106127" y="39212"/>
                    </a:cubicBezTo>
                    <a:cubicBezTo>
                      <a:pt x="104873" y="37760"/>
                      <a:pt x="103000" y="36810"/>
                      <a:pt x="101011" y="36810"/>
                    </a:cubicBezTo>
                    <a:cubicBezTo>
                      <a:pt x="102344" y="35398"/>
                      <a:pt x="104192" y="34617"/>
                      <a:pt x="106096" y="34617"/>
                    </a:cubicBezTo>
                    <a:close/>
                    <a:moveTo>
                      <a:pt x="70794" y="30109"/>
                    </a:moveTo>
                    <a:cubicBezTo>
                      <a:pt x="71289" y="30109"/>
                      <a:pt x="71788" y="30161"/>
                      <a:pt x="72283" y="30269"/>
                    </a:cubicBezTo>
                    <a:cubicBezTo>
                      <a:pt x="71289" y="31524"/>
                      <a:pt x="70742" y="33110"/>
                      <a:pt x="70939" y="34785"/>
                    </a:cubicBezTo>
                    <a:lnTo>
                      <a:pt x="70957" y="34785"/>
                    </a:lnTo>
                    <a:cubicBezTo>
                      <a:pt x="71462" y="34672"/>
                      <a:pt x="71973" y="34617"/>
                      <a:pt x="72479" y="34617"/>
                    </a:cubicBezTo>
                    <a:cubicBezTo>
                      <a:pt x="74381" y="34617"/>
                      <a:pt x="76233" y="35395"/>
                      <a:pt x="77570" y="36810"/>
                    </a:cubicBezTo>
                    <a:cubicBezTo>
                      <a:pt x="75527" y="36810"/>
                      <a:pt x="73601" y="37814"/>
                      <a:pt x="72346" y="39337"/>
                    </a:cubicBezTo>
                    <a:cubicBezTo>
                      <a:pt x="72694" y="35639"/>
                      <a:pt x="69398" y="32366"/>
                      <a:pt x="65704" y="32366"/>
                    </a:cubicBezTo>
                    <a:cubicBezTo>
                      <a:pt x="65687" y="32366"/>
                      <a:pt x="65670" y="32366"/>
                      <a:pt x="65653" y="32366"/>
                    </a:cubicBezTo>
                    <a:lnTo>
                      <a:pt x="65653" y="32366"/>
                    </a:lnTo>
                    <a:cubicBezTo>
                      <a:pt x="66994" y="30911"/>
                      <a:pt x="68863" y="30109"/>
                      <a:pt x="70794" y="30109"/>
                    </a:cubicBezTo>
                    <a:close/>
                    <a:moveTo>
                      <a:pt x="35613" y="34809"/>
                    </a:moveTo>
                    <a:cubicBezTo>
                      <a:pt x="36073" y="34809"/>
                      <a:pt x="36537" y="34854"/>
                      <a:pt x="36997" y="34946"/>
                    </a:cubicBezTo>
                    <a:cubicBezTo>
                      <a:pt x="36013" y="36189"/>
                      <a:pt x="35458" y="37762"/>
                      <a:pt x="35634" y="39407"/>
                    </a:cubicBezTo>
                    <a:lnTo>
                      <a:pt x="35634" y="39407"/>
                    </a:lnTo>
                    <a:cubicBezTo>
                      <a:pt x="34388" y="37948"/>
                      <a:pt x="32507" y="36998"/>
                      <a:pt x="30519" y="36998"/>
                    </a:cubicBezTo>
                    <a:cubicBezTo>
                      <a:pt x="31861" y="35584"/>
                      <a:pt x="33709" y="34809"/>
                      <a:pt x="35613" y="34809"/>
                    </a:cubicBezTo>
                    <a:close/>
                    <a:moveTo>
                      <a:pt x="136132" y="32662"/>
                    </a:moveTo>
                    <a:cubicBezTo>
                      <a:pt x="139308" y="32662"/>
                      <a:pt x="142484" y="34740"/>
                      <a:pt x="142525" y="38898"/>
                    </a:cubicBezTo>
                    <a:cubicBezTo>
                      <a:pt x="142046" y="38793"/>
                      <a:pt x="141563" y="38742"/>
                      <a:pt x="141084" y="38742"/>
                    </a:cubicBezTo>
                    <a:cubicBezTo>
                      <a:pt x="139231" y="38742"/>
                      <a:pt x="137433" y="39508"/>
                      <a:pt x="136145" y="40896"/>
                    </a:cubicBezTo>
                    <a:cubicBezTo>
                      <a:pt x="134863" y="39525"/>
                      <a:pt x="133071" y="38737"/>
                      <a:pt x="131190" y="38737"/>
                    </a:cubicBezTo>
                    <a:cubicBezTo>
                      <a:pt x="130706" y="38737"/>
                      <a:pt x="130222" y="38791"/>
                      <a:pt x="129747" y="38898"/>
                    </a:cubicBezTo>
                    <a:cubicBezTo>
                      <a:pt x="129783" y="34740"/>
                      <a:pt x="132957" y="32662"/>
                      <a:pt x="136132" y="32662"/>
                    </a:cubicBezTo>
                    <a:close/>
                    <a:moveTo>
                      <a:pt x="112818" y="32662"/>
                    </a:moveTo>
                    <a:cubicBezTo>
                      <a:pt x="115995" y="32662"/>
                      <a:pt x="119174" y="34740"/>
                      <a:pt x="119218" y="38898"/>
                    </a:cubicBezTo>
                    <a:cubicBezTo>
                      <a:pt x="118738" y="38793"/>
                      <a:pt x="118254" y="38742"/>
                      <a:pt x="117774" y="38742"/>
                    </a:cubicBezTo>
                    <a:cubicBezTo>
                      <a:pt x="115916" y="38742"/>
                      <a:pt x="114117" y="39510"/>
                      <a:pt x="112821" y="40905"/>
                    </a:cubicBezTo>
                    <a:cubicBezTo>
                      <a:pt x="111548" y="39525"/>
                      <a:pt x="109756" y="38746"/>
                      <a:pt x="107874" y="38746"/>
                    </a:cubicBezTo>
                    <a:cubicBezTo>
                      <a:pt x="107391" y="38746"/>
                      <a:pt x="106907" y="38791"/>
                      <a:pt x="106432" y="38898"/>
                    </a:cubicBezTo>
                    <a:cubicBezTo>
                      <a:pt x="106468" y="34740"/>
                      <a:pt x="109642" y="32662"/>
                      <a:pt x="112818" y="32662"/>
                    </a:cubicBezTo>
                    <a:close/>
                    <a:moveTo>
                      <a:pt x="89290" y="32762"/>
                    </a:moveTo>
                    <a:cubicBezTo>
                      <a:pt x="91871" y="32762"/>
                      <a:pt x="94452" y="34136"/>
                      <a:pt x="95348" y="36882"/>
                    </a:cubicBezTo>
                    <a:lnTo>
                      <a:pt x="95375" y="36882"/>
                    </a:lnTo>
                    <a:cubicBezTo>
                      <a:pt x="95572" y="37545"/>
                      <a:pt x="95679" y="38235"/>
                      <a:pt x="95688" y="38934"/>
                    </a:cubicBezTo>
                    <a:cubicBezTo>
                      <a:pt x="95213" y="38832"/>
                      <a:pt x="94735" y="38782"/>
                      <a:pt x="94260" y="38782"/>
                    </a:cubicBezTo>
                    <a:cubicBezTo>
                      <a:pt x="92399" y="38782"/>
                      <a:pt x="90599" y="39549"/>
                      <a:pt x="89299" y="40941"/>
                    </a:cubicBezTo>
                    <a:cubicBezTo>
                      <a:pt x="88018" y="39561"/>
                      <a:pt x="86226" y="38782"/>
                      <a:pt x="84344" y="38782"/>
                    </a:cubicBezTo>
                    <a:cubicBezTo>
                      <a:pt x="83860" y="38782"/>
                      <a:pt x="83376" y="38835"/>
                      <a:pt x="82902" y="38934"/>
                    </a:cubicBezTo>
                    <a:cubicBezTo>
                      <a:pt x="82902" y="38235"/>
                      <a:pt x="83009" y="37545"/>
                      <a:pt x="83215" y="36882"/>
                    </a:cubicBezTo>
                    <a:lnTo>
                      <a:pt x="83233" y="36882"/>
                    </a:lnTo>
                    <a:cubicBezTo>
                      <a:pt x="84129" y="34136"/>
                      <a:pt x="86710" y="32762"/>
                      <a:pt x="89290" y="32762"/>
                    </a:cubicBezTo>
                    <a:close/>
                    <a:moveTo>
                      <a:pt x="42338" y="32863"/>
                    </a:moveTo>
                    <a:cubicBezTo>
                      <a:pt x="45512" y="32863"/>
                      <a:pt x="48684" y="34938"/>
                      <a:pt x="48726" y="39091"/>
                    </a:cubicBezTo>
                    <a:lnTo>
                      <a:pt x="48726" y="39091"/>
                    </a:lnTo>
                    <a:cubicBezTo>
                      <a:pt x="48257" y="38992"/>
                      <a:pt x="47785" y="38943"/>
                      <a:pt x="47316" y="38943"/>
                    </a:cubicBezTo>
                    <a:cubicBezTo>
                      <a:pt x="45455" y="38943"/>
                      <a:pt x="43655" y="39710"/>
                      <a:pt x="42355" y="41102"/>
                    </a:cubicBezTo>
                    <a:cubicBezTo>
                      <a:pt x="41081" y="39730"/>
                      <a:pt x="39293" y="38952"/>
                      <a:pt x="37414" y="38952"/>
                    </a:cubicBezTo>
                    <a:cubicBezTo>
                      <a:pt x="37404" y="38952"/>
                      <a:pt x="37393" y="38952"/>
                      <a:pt x="37382" y="38952"/>
                    </a:cubicBezTo>
                    <a:cubicBezTo>
                      <a:pt x="36898" y="38952"/>
                      <a:pt x="36415" y="38997"/>
                      <a:pt x="35940" y="39104"/>
                    </a:cubicBezTo>
                    <a:cubicBezTo>
                      <a:pt x="35980" y="34944"/>
                      <a:pt x="39160" y="32863"/>
                      <a:pt x="42338" y="32863"/>
                    </a:cubicBezTo>
                    <a:close/>
                    <a:moveTo>
                      <a:pt x="65648" y="32868"/>
                    </a:moveTo>
                    <a:cubicBezTo>
                      <a:pt x="68825" y="32868"/>
                      <a:pt x="72001" y="34946"/>
                      <a:pt x="72041" y="39104"/>
                    </a:cubicBezTo>
                    <a:cubicBezTo>
                      <a:pt x="71563" y="38999"/>
                      <a:pt x="71081" y="38948"/>
                      <a:pt x="70602" y="38948"/>
                    </a:cubicBezTo>
                    <a:cubicBezTo>
                      <a:pt x="68748" y="38948"/>
                      <a:pt x="66949" y="39716"/>
                      <a:pt x="65653" y="41111"/>
                    </a:cubicBezTo>
                    <a:cubicBezTo>
                      <a:pt x="64371" y="39731"/>
                      <a:pt x="62579" y="38952"/>
                      <a:pt x="60697" y="38952"/>
                    </a:cubicBezTo>
                    <a:cubicBezTo>
                      <a:pt x="60214" y="38952"/>
                      <a:pt x="59730" y="38997"/>
                      <a:pt x="59255" y="39104"/>
                    </a:cubicBezTo>
                    <a:cubicBezTo>
                      <a:pt x="59295" y="34946"/>
                      <a:pt x="62472" y="32868"/>
                      <a:pt x="65648" y="32868"/>
                    </a:cubicBezTo>
                    <a:close/>
                    <a:moveTo>
                      <a:pt x="18803" y="32968"/>
                    </a:moveTo>
                    <a:cubicBezTo>
                      <a:pt x="21386" y="32968"/>
                      <a:pt x="23968" y="34342"/>
                      <a:pt x="24864" y="37088"/>
                    </a:cubicBezTo>
                    <a:lnTo>
                      <a:pt x="24882" y="37088"/>
                    </a:lnTo>
                    <a:cubicBezTo>
                      <a:pt x="25088" y="37751"/>
                      <a:pt x="25196" y="38441"/>
                      <a:pt x="25196" y="39140"/>
                    </a:cubicBezTo>
                    <a:cubicBezTo>
                      <a:pt x="24723" y="39038"/>
                      <a:pt x="24246" y="38988"/>
                      <a:pt x="23772" y="38988"/>
                    </a:cubicBezTo>
                    <a:cubicBezTo>
                      <a:pt x="21913" y="38988"/>
                      <a:pt x="20107" y="39755"/>
                      <a:pt x="18807" y="41147"/>
                    </a:cubicBezTo>
                    <a:cubicBezTo>
                      <a:pt x="17526" y="39767"/>
                      <a:pt x="15734" y="38988"/>
                      <a:pt x="13852" y="38988"/>
                    </a:cubicBezTo>
                    <a:cubicBezTo>
                      <a:pt x="13368" y="38988"/>
                      <a:pt x="12884" y="39041"/>
                      <a:pt x="12409" y="39140"/>
                    </a:cubicBezTo>
                    <a:cubicBezTo>
                      <a:pt x="12409" y="38441"/>
                      <a:pt x="12517" y="37751"/>
                      <a:pt x="12723" y="37088"/>
                    </a:cubicBezTo>
                    <a:lnTo>
                      <a:pt x="12741" y="37088"/>
                    </a:lnTo>
                    <a:cubicBezTo>
                      <a:pt x="13637" y="34342"/>
                      <a:pt x="16220" y="32968"/>
                      <a:pt x="18803" y="32968"/>
                    </a:cubicBezTo>
                    <a:close/>
                    <a:moveTo>
                      <a:pt x="117968" y="39112"/>
                    </a:moveTo>
                    <a:cubicBezTo>
                      <a:pt x="118392" y="39112"/>
                      <a:pt x="118820" y="39151"/>
                      <a:pt x="119245" y="39230"/>
                    </a:cubicBezTo>
                    <a:cubicBezTo>
                      <a:pt x="118726" y="39848"/>
                      <a:pt x="118322" y="40565"/>
                      <a:pt x="118063" y="41326"/>
                    </a:cubicBezTo>
                    <a:lnTo>
                      <a:pt x="118063" y="41317"/>
                    </a:lnTo>
                    <a:lnTo>
                      <a:pt x="118054" y="41344"/>
                    </a:lnTo>
                    <a:cubicBezTo>
                      <a:pt x="118054" y="41353"/>
                      <a:pt x="118045" y="41362"/>
                      <a:pt x="118036" y="41380"/>
                    </a:cubicBezTo>
                    <a:cubicBezTo>
                      <a:pt x="117812" y="42061"/>
                      <a:pt x="117713" y="42787"/>
                      <a:pt x="117758" y="43504"/>
                    </a:cubicBezTo>
                    <a:cubicBezTo>
                      <a:pt x="116508" y="42200"/>
                      <a:pt x="114748" y="41362"/>
                      <a:pt x="112888" y="41362"/>
                    </a:cubicBezTo>
                    <a:cubicBezTo>
                      <a:pt x="112869" y="41362"/>
                      <a:pt x="112849" y="41362"/>
                      <a:pt x="112830" y="41362"/>
                    </a:cubicBezTo>
                    <a:cubicBezTo>
                      <a:pt x="114167" y="39915"/>
                      <a:pt x="116034" y="39112"/>
                      <a:pt x="117968" y="39112"/>
                    </a:cubicBezTo>
                    <a:close/>
                    <a:moveTo>
                      <a:pt x="130986" y="39112"/>
                    </a:moveTo>
                    <a:cubicBezTo>
                      <a:pt x="132916" y="39112"/>
                      <a:pt x="134791" y="39915"/>
                      <a:pt x="136136" y="41362"/>
                    </a:cubicBezTo>
                    <a:cubicBezTo>
                      <a:pt x="136116" y="41362"/>
                      <a:pt x="136096" y="41362"/>
                      <a:pt x="136077" y="41362"/>
                    </a:cubicBezTo>
                    <a:cubicBezTo>
                      <a:pt x="134208" y="41362"/>
                      <a:pt x="132440" y="42200"/>
                      <a:pt x="131199" y="43504"/>
                    </a:cubicBezTo>
                    <a:cubicBezTo>
                      <a:pt x="131234" y="42787"/>
                      <a:pt x="131136" y="42070"/>
                      <a:pt x="130912" y="41389"/>
                    </a:cubicBezTo>
                    <a:lnTo>
                      <a:pt x="130912" y="41380"/>
                    </a:lnTo>
                    <a:cubicBezTo>
                      <a:pt x="130912" y="41371"/>
                      <a:pt x="130903" y="41362"/>
                      <a:pt x="130903" y="41344"/>
                    </a:cubicBezTo>
                    <a:cubicBezTo>
                      <a:pt x="130894" y="41335"/>
                      <a:pt x="130903" y="41335"/>
                      <a:pt x="130894" y="41326"/>
                    </a:cubicBezTo>
                    <a:cubicBezTo>
                      <a:pt x="130625" y="40556"/>
                      <a:pt x="130231" y="39848"/>
                      <a:pt x="129711" y="39230"/>
                    </a:cubicBezTo>
                    <a:cubicBezTo>
                      <a:pt x="130135" y="39151"/>
                      <a:pt x="130562" y="39112"/>
                      <a:pt x="130986" y="39112"/>
                    </a:cubicBezTo>
                    <a:close/>
                    <a:moveTo>
                      <a:pt x="84143" y="39166"/>
                    </a:moveTo>
                    <a:cubicBezTo>
                      <a:pt x="86077" y="39166"/>
                      <a:pt x="87946" y="39968"/>
                      <a:pt x="89290" y="41416"/>
                    </a:cubicBezTo>
                    <a:cubicBezTo>
                      <a:pt x="89271" y="41416"/>
                      <a:pt x="89251" y="41416"/>
                      <a:pt x="89231" y="41416"/>
                    </a:cubicBezTo>
                    <a:cubicBezTo>
                      <a:pt x="87362" y="41416"/>
                      <a:pt x="85595" y="42254"/>
                      <a:pt x="84353" y="43557"/>
                    </a:cubicBezTo>
                    <a:cubicBezTo>
                      <a:pt x="84434" y="41963"/>
                      <a:pt x="83851" y="40457"/>
                      <a:pt x="82866" y="39283"/>
                    </a:cubicBezTo>
                    <a:cubicBezTo>
                      <a:pt x="83291" y="39204"/>
                      <a:pt x="83719" y="39166"/>
                      <a:pt x="84143" y="39166"/>
                    </a:cubicBezTo>
                    <a:close/>
                    <a:moveTo>
                      <a:pt x="94430" y="39165"/>
                    </a:moveTo>
                    <a:cubicBezTo>
                      <a:pt x="94857" y="39165"/>
                      <a:pt x="95287" y="39204"/>
                      <a:pt x="95715" y="39283"/>
                    </a:cubicBezTo>
                    <a:cubicBezTo>
                      <a:pt x="94720" y="40466"/>
                      <a:pt x="94138" y="41963"/>
                      <a:pt x="94228" y="43557"/>
                    </a:cubicBezTo>
                    <a:cubicBezTo>
                      <a:pt x="92977" y="42254"/>
                      <a:pt x="91218" y="41416"/>
                      <a:pt x="89350" y="41416"/>
                    </a:cubicBezTo>
                    <a:cubicBezTo>
                      <a:pt x="89330" y="41416"/>
                      <a:pt x="89310" y="41416"/>
                      <a:pt x="89290" y="41416"/>
                    </a:cubicBezTo>
                    <a:cubicBezTo>
                      <a:pt x="90626" y="39963"/>
                      <a:pt x="92497" y="39165"/>
                      <a:pt x="94430" y="39165"/>
                    </a:cubicBezTo>
                    <a:close/>
                    <a:moveTo>
                      <a:pt x="47493" y="39318"/>
                    </a:moveTo>
                    <a:cubicBezTo>
                      <a:pt x="47917" y="39318"/>
                      <a:pt x="48345" y="39357"/>
                      <a:pt x="48771" y="39436"/>
                    </a:cubicBezTo>
                    <a:cubicBezTo>
                      <a:pt x="48242" y="40054"/>
                      <a:pt x="47839" y="40762"/>
                      <a:pt x="47579" y="41523"/>
                    </a:cubicBezTo>
                    <a:cubicBezTo>
                      <a:pt x="47579" y="41532"/>
                      <a:pt x="47579" y="41532"/>
                      <a:pt x="47579" y="41541"/>
                    </a:cubicBezTo>
                    <a:lnTo>
                      <a:pt x="47561" y="41586"/>
                    </a:lnTo>
                    <a:cubicBezTo>
                      <a:pt x="47337" y="42267"/>
                      <a:pt x="47239" y="42984"/>
                      <a:pt x="47275" y="43710"/>
                    </a:cubicBezTo>
                    <a:cubicBezTo>
                      <a:pt x="46033" y="42406"/>
                      <a:pt x="44274" y="41568"/>
                      <a:pt x="42406" y="41568"/>
                    </a:cubicBezTo>
                    <a:cubicBezTo>
                      <a:pt x="42386" y="41568"/>
                      <a:pt x="42366" y="41568"/>
                      <a:pt x="42346" y="41568"/>
                    </a:cubicBezTo>
                    <a:cubicBezTo>
                      <a:pt x="43684" y="40121"/>
                      <a:pt x="45557" y="39318"/>
                      <a:pt x="47493" y="39318"/>
                    </a:cubicBezTo>
                    <a:close/>
                    <a:moveTo>
                      <a:pt x="60506" y="39318"/>
                    </a:moveTo>
                    <a:cubicBezTo>
                      <a:pt x="62442" y="39318"/>
                      <a:pt x="64315" y="40121"/>
                      <a:pt x="65653" y="41568"/>
                    </a:cubicBezTo>
                    <a:cubicBezTo>
                      <a:pt x="65633" y="41568"/>
                      <a:pt x="65613" y="41568"/>
                      <a:pt x="65593" y="41568"/>
                    </a:cubicBezTo>
                    <a:cubicBezTo>
                      <a:pt x="63724" y="41568"/>
                      <a:pt x="61965" y="42398"/>
                      <a:pt x="60715" y="43710"/>
                    </a:cubicBezTo>
                    <a:cubicBezTo>
                      <a:pt x="60751" y="42984"/>
                      <a:pt x="60662" y="42267"/>
                      <a:pt x="60438" y="41586"/>
                    </a:cubicBezTo>
                    <a:cubicBezTo>
                      <a:pt x="60438" y="41577"/>
                      <a:pt x="60429" y="41559"/>
                      <a:pt x="60420" y="41550"/>
                    </a:cubicBezTo>
                    <a:cubicBezTo>
                      <a:pt x="60420" y="41541"/>
                      <a:pt x="60420" y="41532"/>
                      <a:pt x="60411" y="41532"/>
                    </a:cubicBezTo>
                    <a:cubicBezTo>
                      <a:pt x="60151" y="40762"/>
                      <a:pt x="59748" y="40054"/>
                      <a:pt x="59228" y="39436"/>
                    </a:cubicBezTo>
                    <a:cubicBezTo>
                      <a:pt x="59654" y="39357"/>
                      <a:pt x="60082" y="39318"/>
                      <a:pt x="60506" y="39318"/>
                    </a:cubicBezTo>
                    <a:close/>
                    <a:moveTo>
                      <a:pt x="23963" y="39353"/>
                    </a:moveTo>
                    <a:cubicBezTo>
                      <a:pt x="24391" y="39353"/>
                      <a:pt x="24821" y="39392"/>
                      <a:pt x="25250" y="39472"/>
                    </a:cubicBezTo>
                    <a:cubicBezTo>
                      <a:pt x="24255" y="40654"/>
                      <a:pt x="23673" y="42151"/>
                      <a:pt x="23753" y="43746"/>
                    </a:cubicBezTo>
                    <a:cubicBezTo>
                      <a:pt x="22512" y="42442"/>
                      <a:pt x="20744" y="41604"/>
                      <a:pt x="18884" y="41604"/>
                    </a:cubicBezTo>
                    <a:cubicBezTo>
                      <a:pt x="18864" y="41604"/>
                      <a:pt x="18845" y="41604"/>
                      <a:pt x="18825" y="41604"/>
                    </a:cubicBezTo>
                    <a:cubicBezTo>
                      <a:pt x="18805" y="41604"/>
                      <a:pt x="18786" y="41604"/>
                      <a:pt x="18766" y="41604"/>
                    </a:cubicBezTo>
                    <a:cubicBezTo>
                      <a:pt x="16897" y="41604"/>
                      <a:pt x="15129" y="42442"/>
                      <a:pt x="13888" y="43746"/>
                    </a:cubicBezTo>
                    <a:cubicBezTo>
                      <a:pt x="13951" y="42160"/>
                      <a:pt x="13368" y="40663"/>
                      <a:pt x="12382" y="39480"/>
                    </a:cubicBezTo>
                    <a:lnTo>
                      <a:pt x="12391" y="39472"/>
                    </a:lnTo>
                    <a:cubicBezTo>
                      <a:pt x="12820" y="39392"/>
                      <a:pt x="13250" y="39353"/>
                      <a:pt x="13678" y="39353"/>
                    </a:cubicBezTo>
                    <a:cubicBezTo>
                      <a:pt x="15611" y="39353"/>
                      <a:pt x="17482" y="40150"/>
                      <a:pt x="18825" y="41595"/>
                    </a:cubicBezTo>
                    <a:cubicBezTo>
                      <a:pt x="20161" y="40150"/>
                      <a:pt x="22031" y="39353"/>
                      <a:pt x="23963" y="39353"/>
                    </a:cubicBezTo>
                    <a:close/>
                    <a:moveTo>
                      <a:pt x="107663" y="39105"/>
                    </a:moveTo>
                    <a:cubicBezTo>
                      <a:pt x="109597" y="39105"/>
                      <a:pt x="111471" y="39906"/>
                      <a:pt x="112812" y="41353"/>
                    </a:cubicBezTo>
                    <a:cubicBezTo>
                      <a:pt x="112793" y="41353"/>
                      <a:pt x="112774" y="41353"/>
                      <a:pt x="112756" y="41353"/>
                    </a:cubicBezTo>
                    <a:cubicBezTo>
                      <a:pt x="110769" y="41353"/>
                      <a:pt x="108902" y="42299"/>
                      <a:pt x="107650" y="43755"/>
                    </a:cubicBezTo>
                    <a:lnTo>
                      <a:pt x="107650" y="43755"/>
                    </a:lnTo>
                    <a:cubicBezTo>
                      <a:pt x="107803" y="42088"/>
                      <a:pt x="107211" y="40511"/>
                      <a:pt x="106172" y="39274"/>
                    </a:cubicBezTo>
                    <a:lnTo>
                      <a:pt x="106172" y="39265"/>
                    </a:lnTo>
                    <a:cubicBezTo>
                      <a:pt x="106668" y="39158"/>
                      <a:pt x="107167" y="39105"/>
                      <a:pt x="107663" y="39105"/>
                    </a:cubicBezTo>
                    <a:close/>
                    <a:moveTo>
                      <a:pt x="37187" y="39310"/>
                    </a:moveTo>
                    <a:cubicBezTo>
                      <a:pt x="39118" y="39310"/>
                      <a:pt x="40989" y="40106"/>
                      <a:pt x="42328" y="41559"/>
                    </a:cubicBezTo>
                    <a:cubicBezTo>
                      <a:pt x="42310" y="41559"/>
                      <a:pt x="42291" y="41559"/>
                      <a:pt x="42273" y="41559"/>
                    </a:cubicBezTo>
                    <a:cubicBezTo>
                      <a:pt x="40286" y="41559"/>
                      <a:pt x="38419" y="42505"/>
                      <a:pt x="37167" y="43952"/>
                    </a:cubicBezTo>
                    <a:cubicBezTo>
                      <a:pt x="37320" y="42294"/>
                      <a:pt x="36728" y="40708"/>
                      <a:pt x="35689" y="39480"/>
                    </a:cubicBezTo>
                    <a:lnTo>
                      <a:pt x="35689" y="39472"/>
                    </a:lnTo>
                    <a:cubicBezTo>
                      <a:pt x="36187" y="39363"/>
                      <a:pt x="36689" y="39310"/>
                      <a:pt x="37187" y="39310"/>
                    </a:cubicBezTo>
                    <a:close/>
                    <a:moveTo>
                      <a:pt x="124475" y="37261"/>
                    </a:moveTo>
                    <a:cubicBezTo>
                      <a:pt x="127048" y="37261"/>
                      <a:pt x="129621" y="38627"/>
                      <a:pt x="130527" y="41362"/>
                    </a:cubicBezTo>
                    <a:cubicBezTo>
                      <a:pt x="130751" y="42043"/>
                      <a:pt x="130867" y="42760"/>
                      <a:pt x="130867" y="43486"/>
                    </a:cubicBezTo>
                    <a:cubicBezTo>
                      <a:pt x="130392" y="43384"/>
                      <a:pt x="129914" y="43334"/>
                      <a:pt x="129439" y="43334"/>
                    </a:cubicBezTo>
                    <a:cubicBezTo>
                      <a:pt x="127578" y="43334"/>
                      <a:pt x="125778" y="44101"/>
                      <a:pt x="124478" y="45493"/>
                    </a:cubicBezTo>
                    <a:cubicBezTo>
                      <a:pt x="123206" y="44113"/>
                      <a:pt x="121405" y="43333"/>
                      <a:pt x="119532" y="43333"/>
                    </a:cubicBezTo>
                    <a:cubicBezTo>
                      <a:pt x="119039" y="43333"/>
                      <a:pt x="118555" y="43387"/>
                      <a:pt x="118089" y="43486"/>
                    </a:cubicBezTo>
                    <a:cubicBezTo>
                      <a:pt x="118089" y="42760"/>
                      <a:pt x="118197" y="42034"/>
                      <a:pt x="118430" y="41344"/>
                    </a:cubicBezTo>
                    <a:cubicBezTo>
                      <a:pt x="119339" y="38623"/>
                      <a:pt x="121907" y="37261"/>
                      <a:pt x="124475" y="37261"/>
                    </a:cubicBezTo>
                    <a:close/>
                    <a:moveTo>
                      <a:pt x="77632" y="37306"/>
                    </a:moveTo>
                    <a:cubicBezTo>
                      <a:pt x="80806" y="37306"/>
                      <a:pt x="83980" y="39382"/>
                      <a:pt x="84022" y="43538"/>
                    </a:cubicBezTo>
                    <a:lnTo>
                      <a:pt x="84022" y="43538"/>
                    </a:lnTo>
                    <a:cubicBezTo>
                      <a:pt x="83549" y="43437"/>
                      <a:pt x="83074" y="43388"/>
                      <a:pt x="82603" y="43388"/>
                    </a:cubicBezTo>
                    <a:cubicBezTo>
                      <a:pt x="80742" y="43388"/>
                      <a:pt x="78941" y="44154"/>
                      <a:pt x="77642" y="45547"/>
                    </a:cubicBezTo>
                    <a:cubicBezTo>
                      <a:pt x="76360" y="44167"/>
                      <a:pt x="74568" y="43387"/>
                      <a:pt x="72687" y="43387"/>
                    </a:cubicBezTo>
                    <a:cubicBezTo>
                      <a:pt x="72203" y="43387"/>
                      <a:pt x="71719" y="43441"/>
                      <a:pt x="71244" y="43540"/>
                    </a:cubicBezTo>
                    <a:cubicBezTo>
                      <a:pt x="71280" y="39385"/>
                      <a:pt x="74456" y="37306"/>
                      <a:pt x="77632" y="37306"/>
                    </a:cubicBezTo>
                    <a:close/>
                    <a:moveTo>
                      <a:pt x="100947" y="37306"/>
                    </a:moveTo>
                    <a:cubicBezTo>
                      <a:pt x="104122" y="37306"/>
                      <a:pt x="107296" y="39383"/>
                      <a:pt x="107337" y="43540"/>
                    </a:cubicBezTo>
                    <a:cubicBezTo>
                      <a:pt x="106864" y="43438"/>
                      <a:pt x="106386" y="43388"/>
                      <a:pt x="105913" y="43388"/>
                    </a:cubicBezTo>
                    <a:cubicBezTo>
                      <a:pt x="104054" y="43388"/>
                      <a:pt x="102249" y="44154"/>
                      <a:pt x="100957" y="45547"/>
                    </a:cubicBezTo>
                    <a:cubicBezTo>
                      <a:pt x="99676" y="44167"/>
                      <a:pt x="97883" y="43387"/>
                      <a:pt x="96002" y="43387"/>
                    </a:cubicBezTo>
                    <a:cubicBezTo>
                      <a:pt x="95518" y="43387"/>
                      <a:pt x="95034" y="43441"/>
                      <a:pt x="94559" y="43540"/>
                    </a:cubicBezTo>
                    <a:cubicBezTo>
                      <a:pt x="94595" y="39385"/>
                      <a:pt x="97771" y="37306"/>
                      <a:pt x="100947" y="37306"/>
                    </a:cubicBezTo>
                    <a:close/>
                    <a:moveTo>
                      <a:pt x="54009" y="37465"/>
                    </a:moveTo>
                    <a:cubicBezTo>
                      <a:pt x="56582" y="37465"/>
                      <a:pt x="59156" y="38830"/>
                      <a:pt x="60061" y="41559"/>
                    </a:cubicBezTo>
                    <a:cubicBezTo>
                      <a:pt x="60285" y="42249"/>
                      <a:pt x="60393" y="42966"/>
                      <a:pt x="60393" y="43692"/>
                    </a:cubicBezTo>
                    <a:cubicBezTo>
                      <a:pt x="59920" y="43590"/>
                      <a:pt x="59442" y="43540"/>
                      <a:pt x="58969" y="43540"/>
                    </a:cubicBezTo>
                    <a:cubicBezTo>
                      <a:pt x="57110" y="43540"/>
                      <a:pt x="55305" y="44307"/>
                      <a:pt x="54013" y="45699"/>
                    </a:cubicBezTo>
                    <a:cubicBezTo>
                      <a:pt x="52739" y="44318"/>
                      <a:pt x="50951" y="43539"/>
                      <a:pt x="49072" y="43539"/>
                    </a:cubicBezTo>
                    <a:cubicBezTo>
                      <a:pt x="49061" y="43539"/>
                      <a:pt x="49051" y="43540"/>
                      <a:pt x="49040" y="43540"/>
                    </a:cubicBezTo>
                    <a:cubicBezTo>
                      <a:pt x="48556" y="43540"/>
                      <a:pt x="48072" y="43593"/>
                      <a:pt x="47597" y="43692"/>
                    </a:cubicBezTo>
                    <a:cubicBezTo>
                      <a:pt x="47597" y="42966"/>
                      <a:pt x="47714" y="42249"/>
                      <a:pt x="47938" y="41559"/>
                    </a:cubicBezTo>
                    <a:lnTo>
                      <a:pt x="47956" y="41550"/>
                    </a:lnTo>
                    <a:cubicBezTo>
                      <a:pt x="48865" y="38827"/>
                      <a:pt x="51437" y="37465"/>
                      <a:pt x="54009" y="37465"/>
                    </a:cubicBezTo>
                    <a:close/>
                    <a:moveTo>
                      <a:pt x="7163" y="37500"/>
                    </a:moveTo>
                    <a:cubicBezTo>
                      <a:pt x="10339" y="37500"/>
                      <a:pt x="13516" y="39579"/>
                      <a:pt x="13556" y="43737"/>
                    </a:cubicBezTo>
                    <a:cubicBezTo>
                      <a:pt x="13079" y="43632"/>
                      <a:pt x="12598" y="43582"/>
                      <a:pt x="12120" y="43582"/>
                    </a:cubicBezTo>
                    <a:cubicBezTo>
                      <a:pt x="10263" y="43582"/>
                      <a:pt x="8460" y="44350"/>
                      <a:pt x="7163" y="45739"/>
                    </a:cubicBezTo>
                    <a:lnTo>
                      <a:pt x="7163" y="45739"/>
                    </a:lnTo>
                    <a:cubicBezTo>
                      <a:pt x="5882" y="44362"/>
                      <a:pt x="4092" y="43584"/>
                      <a:pt x="2212" y="43584"/>
                    </a:cubicBezTo>
                    <a:cubicBezTo>
                      <a:pt x="1728" y="43584"/>
                      <a:pt x="1245" y="43638"/>
                      <a:pt x="770" y="43737"/>
                    </a:cubicBezTo>
                    <a:cubicBezTo>
                      <a:pt x="810" y="39579"/>
                      <a:pt x="3987" y="37500"/>
                      <a:pt x="7163" y="37500"/>
                    </a:cubicBezTo>
                    <a:close/>
                    <a:moveTo>
                      <a:pt x="30463" y="37509"/>
                    </a:moveTo>
                    <a:cubicBezTo>
                      <a:pt x="33636" y="37509"/>
                      <a:pt x="36811" y="39587"/>
                      <a:pt x="36854" y="43742"/>
                    </a:cubicBezTo>
                    <a:lnTo>
                      <a:pt x="36854" y="43742"/>
                    </a:lnTo>
                    <a:cubicBezTo>
                      <a:pt x="36384" y="43642"/>
                      <a:pt x="35912" y="43594"/>
                      <a:pt x="35443" y="43594"/>
                    </a:cubicBezTo>
                    <a:cubicBezTo>
                      <a:pt x="33580" y="43594"/>
                      <a:pt x="31775" y="44360"/>
                      <a:pt x="30483" y="45753"/>
                    </a:cubicBezTo>
                    <a:cubicBezTo>
                      <a:pt x="29201" y="44373"/>
                      <a:pt x="27409" y="43593"/>
                      <a:pt x="25528" y="43593"/>
                    </a:cubicBezTo>
                    <a:cubicBezTo>
                      <a:pt x="25044" y="43593"/>
                      <a:pt x="24560" y="43638"/>
                      <a:pt x="24085" y="43746"/>
                    </a:cubicBezTo>
                    <a:cubicBezTo>
                      <a:pt x="24116" y="39588"/>
                      <a:pt x="27288" y="37509"/>
                      <a:pt x="30463" y="37509"/>
                    </a:cubicBezTo>
                    <a:close/>
                    <a:moveTo>
                      <a:pt x="119327" y="43718"/>
                    </a:moveTo>
                    <a:cubicBezTo>
                      <a:pt x="121267" y="43718"/>
                      <a:pt x="123141" y="44520"/>
                      <a:pt x="124478" y="45968"/>
                    </a:cubicBezTo>
                    <a:cubicBezTo>
                      <a:pt x="124458" y="45968"/>
                      <a:pt x="124439" y="45968"/>
                      <a:pt x="124419" y="45968"/>
                    </a:cubicBezTo>
                    <a:cubicBezTo>
                      <a:pt x="122550" y="45968"/>
                      <a:pt x="120782" y="46806"/>
                      <a:pt x="119541" y="48109"/>
                    </a:cubicBezTo>
                    <a:cubicBezTo>
                      <a:pt x="119622" y="46514"/>
                      <a:pt x="119039" y="45018"/>
                      <a:pt x="118045" y="43835"/>
                    </a:cubicBezTo>
                    <a:cubicBezTo>
                      <a:pt x="118472" y="43756"/>
                      <a:pt x="118901" y="43718"/>
                      <a:pt x="119327" y="43718"/>
                    </a:cubicBezTo>
                    <a:close/>
                    <a:moveTo>
                      <a:pt x="129624" y="43718"/>
                    </a:moveTo>
                    <a:cubicBezTo>
                      <a:pt x="130049" y="43718"/>
                      <a:pt x="130477" y="43756"/>
                      <a:pt x="130903" y="43835"/>
                    </a:cubicBezTo>
                    <a:cubicBezTo>
                      <a:pt x="129908" y="45018"/>
                      <a:pt x="129326" y="46523"/>
                      <a:pt x="129415" y="48109"/>
                    </a:cubicBezTo>
                    <a:cubicBezTo>
                      <a:pt x="128165" y="46806"/>
                      <a:pt x="126397" y="45968"/>
                      <a:pt x="124537" y="45968"/>
                    </a:cubicBezTo>
                    <a:cubicBezTo>
                      <a:pt x="124517" y="45968"/>
                      <a:pt x="124498" y="45968"/>
                      <a:pt x="124478" y="45968"/>
                    </a:cubicBezTo>
                    <a:cubicBezTo>
                      <a:pt x="125815" y="44520"/>
                      <a:pt x="127689" y="43718"/>
                      <a:pt x="129624" y="43718"/>
                    </a:cubicBezTo>
                    <a:close/>
                    <a:moveTo>
                      <a:pt x="82779" y="43762"/>
                    </a:moveTo>
                    <a:cubicBezTo>
                      <a:pt x="83204" y="43762"/>
                      <a:pt x="83632" y="43801"/>
                      <a:pt x="84057" y="43880"/>
                    </a:cubicBezTo>
                    <a:cubicBezTo>
                      <a:pt x="83063" y="45063"/>
                      <a:pt x="82480" y="46559"/>
                      <a:pt x="82561" y="48154"/>
                    </a:cubicBezTo>
                    <a:cubicBezTo>
                      <a:pt x="81320" y="46851"/>
                      <a:pt x="79552" y="46012"/>
                      <a:pt x="77683" y="46012"/>
                    </a:cubicBezTo>
                    <a:cubicBezTo>
                      <a:pt x="77666" y="46012"/>
                      <a:pt x="77650" y="46012"/>
                      <a:pt x="77633" y="46013"/>
                    </a:cubicBezTo>
                    <a:lnTo>
                      <a:pt x="77633" y="46013"/>
                    </a:lnTo>
                    <a:cubicBezTo>
                      <a:pt x="78970" y="44565"/>
                      <a:pt x="80844" y="43762"/>
                      <a:pt x="82779" y="43762"/>
                    </a:cubicBezTo>
                    <a:close/>
                    <a:moveTo>
                      <a:pt x="59124" y="43911"/>
                    </a:moveTo>
                    <a:cubicBezTo>
                      <a:pt x="59554" y="43911"/>
                      <a:pt x="59988" y="43951"/>
                      <a:pt x="60420" y="44032"/>
                    </a:cubicBezTo>
                    <a:cubicBezTo>
                      <a:pt x="59425" y="45224"/>
                      <a:pt x="58843" y="46721"/>
                      <a:pt x="58932" y="48316"/>
                    </a:cubicBezTo>
                    <a:lnTo>
                      <a:pt x="58923" y="48307"/>
                    </a:lnTo>
                    <a:cubicBezTo>
                      <a:pt x="57682" y="47003"/>
                      <a:pt x="55914" y="46165"/>
                      <a:pt x="54045" y="46165"/>
                    </a:cubicBezTo>
                    <a:cubicBezTo>
                      <a:pt x="54026" y="46165"/>
                      <a:pt x="54006" y="46165"/>
                      <a:pt x="53986" y="46165"/>
                    </a:cubicBezTo>
                    <a:cubicBezTo>
                      <a:pt x="53966" y="46165"/>
                      <a:pt x="53947" y="46165"/>
                      <a:pt x="53927" y="46165"/>
                    </a:cubicBezTo>
                    <a:cubicBezTo>
                      <a:pt x="52067" y="46165"/>
                      <a:pt x="50299" y="47003"/>
                      <a:pt x="49049" y="48307"/>
                    </a:cubicBezTo>
                    <a:cubicBezTo>
                      <a:pt x="49138" y="46712"/>
                      <a:pt x="48556" y="45206"/>
                      <a:pt x="47561" y="44032"/>
                    </a:cubicBezTo>
                    <a:cubicBezTo>
                      <a:pt x="47990" y="43953"/>
                      <a:pt x="48420" y="43914"/>
                      <a:pt x="48848" y="43914"/>
                    </a:cubicBezTo>
                    <a:cubicBezTo>
                      <a:pt x="50781" y="43914"/>
                      <a:pt x="52652" y="44711"/>
                      <a:pt x="53995" y="46156"/>
                    </a:cubicBezTo>
                    <a:cubicBezTo>
                      <a:pt x="55328" y="44713"/>
                      <a:pt x="57194" y="43911"/>
                      <a:pt x="59124" y="43911"/>
                    </a:cubicBezTo>
                    <a:close/>
                    <a:moveTo>
                      <a:pt x="25317" y="43968"/>
                    </a:moveTo>
                    <a:cubicBezTo>
                      <a:pt x="27250" y="43968"/>
                      <a:pt x="29122" y="44764"/>
                      <a:pt x="30465" y="46210"/>
                    </a:cubicBezTo>
                    <a:lnTo>
                      <a:pt x="30465" y="46210"/>
                    </a:lnTo>
                    <a:cubicBezTo>
                      <a:pt x="30462" y="46210"/>
                      <a:pt x="30459" y="46210"/>
                      <a:pt x="30456" y="46210"/>
                    </a:cubicBezTo>
                    <a:cubicBezTo>
                      <a:pt x="30446" y="46210"/>
                      <a:pt x="30436" y="46210"/>
                      <a:pt x="30426" y="46210"/>
                    </a:cubicBezTo>
                    <a:cubicBezTo>
                      <a:pt x="28546" y="46210"/>
                      <a:pt x="26775" y="47041"/>
                      <a:pt x="25519" y="48351"/>
                    </a:cubicBezTo>
                    <a:cubicBezTo>
                      <a:pt x="25608" y="46765"/>
                      <a:pt x="25026" y="45269"/>
                      <a:pt x="24031" y="44086"/>
                    </a:cubicBezTo>
                    <a:cubicBezTo>
                      <a:pt x="24460" y="44007"/>
                      <a:pt x="24890" y="43968"/>
                      <a:pt x="25317" y="43968"/>
                    </a:cubicBezTo>
                    <a:close/>
                    <a:moveTo>
                      <a:pt x="106094" y="43751"/>
                    </a:moveTo>
                    <a:cubicBezTo>
                      <a:pt x="106570" y="43751"/>
                      <a:pt x="107049" y="43799"/>
                      <a:pt x="107525" y="43898"/>
                    </a:cubicBezTo>
                    <a:cubicBezTo>
                      <a:pt x="106512" y="45161"/>
                      <a:pt x="105939" y="46747"/>
                      <a:pt x="106127" y="48423"/>
                    </a:cubicBezTo>
                    <a:lnTo>
                      <a:pt x="106118" y="48414"/>
                    </a:lnTo>
                    <a:cubicBezTo>
                      <a:pt x="104866" y="46958"/>
                      <a:pt x="102990" y="46012"/>
                      <a:pt x="100995" y="46012"/>
                    </a:cubicBezTo>
                    <a:cubicBezTo>
                      <a:pt x="100976" y="46012"/>
                      <a:pt x="100958" y="46013"/>
                      <a:pt x="100939" y="46013"/>
                    </a:cubicBezTo>
                    <a:cubicBezTo>
                      <a:pt x="100919" y="46012"/>
                      <a:pt x="100899" y="46012"/>
                      <a:pt x="100879" y="46012"/>
                    </a:cubicBezTo>
                    <a:cubicBezTo>
                      <a:pt x="99020" y="46012"/>
                      <a:pt x="97252" y="46842"/>
                      <a:pt x="96011" y="48154"/>
                    </a:cubicBezTo>
                    <a:cubicBezTo>
                      <a:pt x="96091" y="46559"/>
                      <a:pt x="95509" y="45054"/>
                      <a:pt x="94514" y="43880"/>
                    </a:cubicBezTo>
                    <a:cubicBezTo>
                      <a:pt x="94946" y="43798"/>
                      <a:pt x="95380" y="43758"/>
                      <a:pt x="95811" y="43758"/>
                    </a:cubicBezTo>
                    <a:cubicBezTo>
                      <a:pt x="97740" y="43758"/>
                      <a:pt x="99607" y="44561"/>
                      <a:pt x="100948" y="46004"/>
                    </a:cubicBezTo>
                    <a:cubicBezTo>
                      <a:pt x="102286" y="44551"/>
                      <a:pt x="104160" y="43751"/>
                      <a:pt x="106094" y="43751"/>
                    </a:cubicBezTo>
                    <a:close/>
                    <a:moveTo>
                      <a:pt x="70812" y="39306"/>
                    </a:moveTo>
                    <a:cubicBezTo>
                      <a:pt x="71289" y="39306"/>
                      <a:pt x="71770" y="39355"/>
                      <a:pt x="72248" y="39454"/>
                    </a:cubicBezTo>
                    <a:cubicBezTo>
                      <a:pt x="71271" y="40699"/>
                      <a:pt x="70742" y="42276"/>
                      <a:pt x="70939" y="43925"/>
                    </a:cubicBezTo>
                    <a:cubicBezTo>
                      <a:pt x="71449" y="43811"/>
                      <a:pt x="71962" y="43756"/>
                      <a:pt x="72472" y="43756"/>
                    </a:cubicBezTo>
                    <a:cubicBezTo>
                      <a:pt x="74409" y="43756"/>
                      <a:pt x="76285" y="44558"/>
                      <a:pt x="77633" y="46013"/>
                    </a:cubicBezTo>
                    <a:lnTo>
                      <a:pt x="77633" y="46013"/>
                    </a:lnTo>
                    <a:cubicBezTo>
                      <a:pt x="77630" y="46013"/>
                      <a:pt x="77627" y="46013"/>
                      <a:pt x="77624" y="46013"/>
                    </a:cubicBezTo>
                    <a:cubicBezTo>
                      <a:pt x="77606" y="46013"/>
                      <a:pt x="77588" y="46012"/>
                      <a:pt x="77570" y="46012"/>
                    </a:cubicBezTo>
                    <a:cubicBezTo>
                      <a:pt x="75529" y="46012"/>
                      <a:pt x="73598" y="47021"/>
                      <a:pt x="72346" y="48540"/>
                    </a:cubicBezTo>
                    <a:cubicBezTo>
                      <a:pt x="72703" y="44850"/>
                      <a:pt x="69416" y="41568"/>
                      <a:pt x="65713" y="41568"/>
                    </a:cubicBezTo>
                    <a:cubicBezTo>
                      <a:pt x="65693" y="41568"/>
                      <a:pt x="65673" y="41568"/>
                      <a:pt x="65653" y="41568"/>
                    </a:cubicBezTo>
                    <a:lnTo>
                      <a:pt x="65653" y="41559"/>
                    </a:lnTo>
                    <a:cubicBezTo>
                      <a:pt x="66997" y="40107"/>
                      <a:pt x="68873" y="39306"/>
                      <a:pt x="70812" y="39306"/>
                    </a:cubicBezTo>
                    <a:close/>
                    <a:moveTo>
                      <a:pt x="35618" y="43957"/>
                    </a:moveTo>
                    <a:cubicBezTo>
                      <a:pt x="36091" y="43957"/>
                      <a:pt x="36568" y="44006"/>
                      <a:pt x="37042" y="44104"/>
                    </a:cubicBezTo>
                    <a:cubicBezTo>
                      <a:pt x="36020" y="45350"/>
                      <a:pt x="35456" y="46945"/>
                      <a:pt x="35635" y="48620"/>
                    </a:cubicBezTo>
                    <a:cubicBezTo>
                      <a:pt x="34383" y="47164"/>
                      <a:pt x="32507" y="46210"/>
                      <a:pt x="30511" y="46210"/>
                    </a:cubicBezTo>
                    <a:cubicBezTo>
                      <a:pt x="30496" y="46210"/>
                      <a:pt x="30480" y="46210"/>
                      <a:pt x="30465" y="46210"/>
                    </a:cubicBezTo>
                    <a:lnTo>
                      <a:pt x="30465" y="46210"/>
                    </a:lnTo>
                    <a:cubicBezTo>
                      <a:pt x="31804" y="44762"/>
                      <a:pt x="33682" y="43957"/>
                      <a:pt x="35618" y="43957"/>
                    </a:cubicBezTo>
                    <a:close/>
                    <a:moveTo>
                      <a:pt x="112822" y="41864"/>
                    </a:moveTo>
                    <a:cubicBezTo>
                      <a:pt x="115997" y="41864"/>
                      <a:pt x="119174" y="43943"/>
                      <a:pt x="119218" y="48100"/>
                    </a:cubicBezTo>
                    <a:cubicBezTo>
                      <a:pt x="118743" y="47999"/>
                      <a:pt x="118265" y="47949"/>
                      <a:pt x="117790" y="47949"/>
                    </a:cubicBezTo>
                    <a:cubicBezTo>
                      <a:pt x="115926" y="47949"/>
                      <a:pt x="114120" y="48715"/>
                      <a:pt x="112821" y="50108"/>
                    </a:cubicBezTo>
                    <a:cubicBezTo>
                      <a:pt x="111548" y="48728"/>
                      <a:pt x="109756" y="47948"/>
                      <a:pt x="107874" y="47948"/>
                    </a:cubicBezTo>
                    <a:cubicBezTo>
                      <a:pt x="107391" y="47948"/>
                      <a:pt x="106907" y="48002"/>
                      <a:pt x="106432" y="48100"/>
                    </a:cubicBezTo>
                    <a:cubicBezTo>
                      <a:pt x="106472" y="43943"/>
                      <a:pt x="109646" y="41864"/>
                      <a:pt x="112822" y="41864"/>
                    </a:cubicBezTo>
                    <a:close/>
                    <a:moveTo>
                      <a:pt x="136132" y="41864"/>
                    </a:moveTo>
                    <a:cubicBezTo>
                      <a:pt x="139308" y="41864"/>
                      <a:pt x="142484" y="43943"/>
                      <a:pt x="142525" y="48100"/>
                    </a:cubicBezTo>
                    <a:cubicBezTo>
                      <a:pt x="142051" y="47999"/>
                      <a:pt x="141574" y="47949"/>
                      <a:pt x="141100" y="47949"/>
                    </a:cubicBezTo>
                    <a:cubicBezTo>
                      <a:pt x="139242" y="47949"/>
                      <a:pt x="137437" y="48715"/>
                      <a:pt x="136145" y="50108"/>
                    </a:cubicBezTo>
                    <a:cubicBezTo>
                      <a:pt x="134863" y="48728"/>
                      <a:pt x="133071" y="47948"/>
                      <a:pt x="131190" y="47948"/>
                    </a:cubicBezTo>
                    <a:cubicBezTo>
                      <a:pt x="130706" y="47948"/>
                      <a:pt x="130222" y="48002"/>
                      <a:pt x="129747" y="48100"/>
                    </a:cubicBezTo>
                    <a:cubicBezTo>
                      <a:pt x="129783" y="43943"/>
                      <a:pt x="132957" y="41864"/>
                      <a:pt x="136132" y="41864"/>
                    </a:cubicBezTo>
                    <a:close/>
                    <a:moveTo>
                      <a:pt x="89293" y="41912"/>
                    </a:moveTo>
                    <a:cubicBezTo>
                      <a:pt x="92468" y="41912"/>
                      <a:pt x="95642" y="43988"/>
                      <a:pt x="95679" y="48143"/>
                    </a:cubicBezTo>
                    <a:lnTo>
                      <a:pt x="95679" y="48143"/>
                    </a:lnTo>
                    <a:cubicBezTo>
                      <a:pt x="95207" y="48043"/>
                      <a:pt x="94732" y="47994"/>
                      <a:pt x="94260" y="47994"/>
                    </a:cubicBezTo>
                    <a:cubicBezTo>
                      <a:pt x="92399" y="47994"/>
                      <a:pt x="90599" y="48760"/>
                      <a:pt x="89299" y="50152"/>
                    </a:cubicBezTo>
                    <a:cubicBezTo>
                      <a:pt x="88018" y="48773"/>
                      <a:pt x="86226" y="47993"/>
                      <a:pt x="84344" y="47993"/>
                    </a:cubicBezTo>
                    <a:cubicBezTo>
                      <a:pt x="83860" y="47993"/>
                      <a:pt x="83376" y="48047"/>
                      <a:pt x="82902" y="48145"/>
                    </a:cubicBezTo>
                    <a:cubicBezTo>
                      <a:pt x="82937" y="43991"/>
                      <a:pt x="86116" y="41912"/>
                      <a:pt x="89293" y="41912"/>
                    </a:cubicBezTo>
                    <a:close/>
                    <a:moveTo>
                      <a:pt x="42335" y="42067"/>
                    </a:moveTo>
                    <a:cubicBezTo>
                      <a:pt x="45509" y="42067"/>
                      <a:pt x="48681" y="44143"/>
                      <a:pt x="48726" y="48298"/>
                    </a:cubicBezTo>
                    <a:lnTo>
                      <a:pt x="48726" y="48298"/>
                    </a:lnTo>
                    <a:cubicBezTo>
                      <a:pt x="48251" y="48196"/>
                      <a:pt x="47772" y="48146"/>
                      <a:pt x="47298" y="48146"/>
                    </a:cubicBezTo>
                    <a:cubicBezTo>
                      <a:pt x="45434" y="48146"/>
                      <a:pt x="43630" y="48912"/>
                      <a:pt x="42337" y="50305"/>
                    </a:cubicBezTo>
                    <a:cubicBezTo>
                      <a:pt x="41056" y="48925"/>
                      <a:pt x="39264" y="48145"/>
                      <a:pt x="37382" y="48145"/>
                    </a:cubicBezTo>
                    <a:cubicBezTo>
                      <a:pt x="36898" y="48145"/>
                      <a:pt x="36415" y="48199"/>
                      <a:pt x="35940" y="48307"/>
                    </a:cubicBezTo>
                    <a:cubicBezTo>
                      <a:pt x="35980" y="44148"/>
                      <a:pt x="39158" y="42067"/>
                      <a:pt x="42335" y="42067"/>
                    </a:cubicBezTo>
                    <a:close/>
                    <a:moveTo>
                      <a:pt x="65651" y="42067"/>
                    </a:moveTo>
                    <a:cubicBezTo>
                      <a:pt x="68826" y="42067"/>
                      <a:pt x="72001" y="44146"/>
                      <a:pt x="72041" y="48307"/>
                    </a:cubicBezTo>
                    <a:cubicBezTo>
                      <a:pt x="71563" y="48202"/>
                      <a:pt x="71080" y="48150"/>
                      <a:pt x="70601" y="48150"/>
                    </a:cubicBezTo>
                    <a:cubicBezTo>
                      <a:pt x="68748" y="48150"/>
                      <a:pt x="66948" y="48916"/>
                      <a:pt x="65653" y="50305"/>
                    </a:cubicBezTo>
                    <a:cubicBezTo>
                      <a:pt x="64371" y="48934"/>
                      <a:pt x="62579" y="48145"/>
                      <a:pt x="60697" y="48145"/>
                    </a:cubicBezTo>
                    <a:cubicBezTo>
                      <a:pt x="60214" y="48145"/>
                      <a:pt x="59730" y="48199"/>
                      <a:pt x="59255" y="48307"/>
                    </a:cubicBezTo>
                    <a:cubicBezTo>
                      <a:pt x="59295" y="44148"/>
                      <a:pt x="62473" y="42067"/>
                      <a:pt x="65651" y="42067"/>
                    </a:cubicBezTo>
                    <a:close/>
                    <a:moveTo>
                      <a:pt x="18806" y="42117"/>
                    </a:moveTo>
                    <a:cubicBezTo>
                      <a:pt x="21981" y="42117"/>
                      <a:pt x="25156" y="44198"/>
                      <a:pt x="25196" y="48360"/>
                    </a:cubicBezTo>
                    <a:cubicBezTo>
                      <a:pt x="24717" y="48255"/>
                      <a:pt x="24234" y="48204"/>
                      <a:pt x="23755" y="48204"/>
                    </a:cubicBezTo>
                    <a:cubicBezTo>
                      <a:pt x="21902" y="48204"/>
                      <a:pt x="20103" y="48970"/>
                      <a:pt x="18807" y="50359"/>
                    </a:cubicBezTo>
                    <a:cubicBezTo>
                      <a:pt x="17526" y="48988"/>
                      <a:pt x="15734" y="48199"/>
                      <a:pt x="13852" y="48199"/>
                    </a:cubicBezTo>
                    <a:cubicBezTo>
                      <a:pt x="13368" y="48199"/>
                      <a:pt x="12884" y="48253"/>
                      <a:pt x="12409" y="48360"/>
                    </a:cubicBezTo>
                    <a:cubicBezTo>
                      <a:pt x="12454" y="44198"/>
                      <a:pt x="15631" y="42117"/>
                      <a:pt x="18806" y="42117"/>
                    </a:cubicBezTo>
                    <a:close/>
                    <a:moveTo>
                      <a:pt x="117967" y="48323"/>
                    </a:moveTo>
                    <a:cubicBezTo>
                      <a:pt x="118392" y="48323"/>
                      <a:pt x="118820" y="48362"/>
                      <a:pt x="119245" y="48441"/>
                    </a:cubicBezTo>
                    <a:cubicBezTo>
                      <a:pt x="118253" y="49621"/>
                      <a:pt x="117671" y="51114"/>
                      <a:pt x="117757" y="52706"/>
                    </a:cubicBezTo>
                    <a:lnTo>
                      <a:pt x="117757" y="52706"/>
                    </a:lnTo>
                    <a:cubicBezTo>
                      <a:pt x="116507" y="51403"/>
                      <a:pt x="114740" y="50573"/>
                      <a:pt x="112880" y="50573"/>
                    </a:cubicBezTo>
                    <a:cubicBezTo>
                      <a:pt x="112860" y="50573"/>
                      <a:pt x="112840" y="50573"/>
                      <a:pt x="112821" y="50574"/>
                    </a:cubicBezTo>
                    <a:cubicBezTo>
                      <a:pt x="114158" y="49126"/>
                      <a:pt x="116031" y="48323"/>
                      <a:pt x="117967" y="48323"/>
                    </a:cubicBezTo>
                    <a:close/>
                    <a:moveTo>
                      <a:pt x="130990" y="48323"/>
                    </a:moveTo>
                    <a:cubicBezTo>
                      <a:pt x="132925" y="48323"/>
                      <a:pt x="134799" y="49126"/>
                      <a:pt x="136136" y="50574"/>
                    </a:cubicBezTo>
                    <a:cubicBezTo>
                      <a:pt x="136116" y="50573"/>
                      <a:pt x="136096" y="50573"/>
                      <a:pt x="136077" y="50573"/>
                    </a:cubicBezTo>
                    <a:cubicBezTo>
                      <a:pt x="134208" y="50573"/>
                      <a:pt x="132440" y="51412"/>
                      <a:pt x="131199" y="52715"/>
                    </a:cubicBezTo>
                    <a:cubicBezTo>
                      <a:pt x="131279" y="51120"/>
                      <a:pt x="130697" y="49624"/>
                      <a:pt x="129711" y="48441"/>
                    </a:cubicBezTo>
                    <a:cubicBezTo>
                      <a:pt x="130137" y="48362"/>
                      <a:pt x="130565" y="48323"/>
                      <a:pt x="130990" y="48323"/>
                    </a:cubicBezTo>
                    <a:close/>
                    <a:moveTo>
                      <a:pt x="94437" y="48359"/>
                    </a:moveTo>
                    <a:cubicBezTo>
                      <a:pt x="94862" y="48359"/>
                      <a:pt x="95289" y="48398"/>
                      <a:pt x="95715" y="48477"/>
                    </a:cubicBezTo>
                    <a:cubicBezTo>
                      <a:pt x="94722" y="49666"/>
                      <a:pt x="94140" y="51168"/>
                      <a:pt x="94227" y="52750"/>
                    </a:cubicBezTo>
                    <a:lnTo>
                      <a:pt x="94227" y="52750"/>
                    </a:lnTo>
                    <a:cubicBezTo>
                      <a:pt x="92986" y="51447"/>
                      <a:pt x="91219" y="50618"/>
                      <a:pt x="89350" y="50618"/>
                    </a:cubicBezTo>
                    <a:cubicBezTo>
                      <a:pt x="89330" y="50618"/>
                      <a:pt x="89310" y="50618"/>
                      <a:pt x="89290" y="50618"/>
                    </a:cubicBezTo>
                    <a:cubicBezTo>
                      <a:pt x="89270" y="50618"/>
                      <a:pt x="89250" y="50618"/>
                      <a:pt x="89231" y="50618"/>
                    </a:cubicBezTo>
                    <a:cubicBezTo>
                      <a:pt x="87362" y="50618"/>
                      <a:pt x="85603" y="51448"/>
                      <a:pt x="84353" y="52751"/>
                    </a:cubicBezTo>
                    <a:cubicBezTo>
                      <a:pt x="84443" y="51165"/>
                      <a:pt x="83860" y="49660"/>
                      <a:pt x="82866" y="48477"/>
                    </a:cubicBezTo>
                    <a:cubicBezTo>
                      <a:pt x="83291" y="48398"/>
                      <a:pt x="83719" y="48359"/>
                      <a:pt x="84144" y="48359"/>
                    </a:cubicBezTo>
                    <a:cubicBezTo>
                      <a:pt x="86080" y="48359"/>
                      <a:pt x="87955" y="49162"/>
                      <a:pt x="89299" y="50609"/>
                    </a:cubicBezTo>
                    <a:cubicBezTo>
                      <a:pt x="90637" y="49162"/>
                      <a:pt x="92504" y="48359"/>
                      <a:pt x="94437" y="48359"/>
                    </a:cubicBezTo>
                    <a:close/>
                    <a:moveTo>
                      <a:pt x="47485" y="48520"/>
                    </a:moveTo>
                    <a:cubicBezTo>
                      <a:pt x="47909" y="48520"/>
                      <a:pt x="48337" y="48559"/>
                      <a:pt x="48762" y="48638"/>
                    </a:cubicBezTo>
                    <a:cubicBezTo>
                      <a:pt x="47767" y="49821"/>
                      <a:pt x="47185" y="51326"/>
                      <a:pt x="47275" y="52912"/>
                    </a:cubicBezTo>
                    <a:cubicBezTo>
                      <a:pt x="46025" y="51609"/>
                      <a:pt x="44257" y="50779"/>
                      <a:pt x="42397" y="50779"/>
                    </a:cubicBezTo>
                    <a:cubicBezTo>
                      <a:pt x="42377" y="50779"/>
                      <a:pt x="42357" y="50779"/>
                      <a:pt x="42337" y="50780"/>
                    </a:cubicBezTo>
                    <a:cubicBezTo>
                      <a:pt x="43675" y="49325"/>
                      <a:pt x="45549" y="48520"/>
                      <a:pt x="47485" y="48520"/>
                    </a:cubicBezTo>
                    <a:close/>
                    <a:moveTo>
                      <a:pt x="60501" y="48529"/>
                    </a:moveTo>
                    <a:cubicBezTo>
                      <a:pt x="62439" y="48529"/>
                      <a:pt x="64308" y="49332"/>
                      <a:pt x="65653" y="50780"/>
                    </a:cubicBezTo>
                    <a:cubicBezTo>
                      <a:pt x="65633" y="50779"/>
                      <a:pt x="65613" y="50779"/>
                      <a:pt x="65593" y="50779"/>
                    </a:cubicBezTo>
                    <a:cubicBezTo>
                      <a:pt x="63725" y="50779"/>
                      <a:pt x="61957" y="51618"/>
                      <a:pt x="60715" y="52921"/>
                    </a:cubicBezTo>
                    <a:cubicBezTo>
                      <a:pt x="60796" y="51326"/>
                      <a:pt x="60214" y="49830"/>
                      <a:pt x="59219" y="48647"/>
                    </a:cubicBezTo>
                    <a:cubicBezTo>
                      <a:pt x="59646" y="48568"/>
                      <a:pt x="60075" y="48529"/>
                      <a:pt x="60501" y="48529"/>
                    </a:cubicBezTo>
                    <a:close/>
                    <a:moveTo>
                      <a:pt x="107662" y="48316"/>
                    </a:moveTo>
                    <a:cubicBezTo>
                      <a:pt x="109596" y="48316"/>
                      <a:pt x="111472" y="49118"/>
                      <a:pt x="112821" y="50574"/>
                    </a:cubicBezTo>
                    <a:cubicBezTo>
                      <a:pt x="112802" y="50573"/>
                      <a:pt x="112783" y="50573"/>
                      <a:pt x="112765" y="50573"/>
                    </a:cubicBezTo>
                    <a:cubicBezTo>
                      <a:pt x="110778" y="50573"/>
                      <a:pt x="108902" y="51519"/>
                      <a:pt x="107650" y="52966"/>
                    </a:cubicBezTo>
                    <a:lnTo>
                      <a:pt x="107650" y="52966"/>
                    </a:lnTo>
                    <a:cubicBezTo>
                      <a:pt x="107803" y="51290"/>
                      <a:pt x="107211" y="49713"/>
                      <a:pt x="106172" y="48477"/>
                    </a:cubicBezTo>
                    <a:cubicBezTo>
                      <a:pt x="106667" y="48369"/>
                      <a:pt x="107167" y="48316"/>
                      <a:pt x="107662" y="48316"/>
                    </a:cubicBezTo>
                    <a:close/>
                    <a:moveTo>
                      <a:pt x="13659" y="48573"/>
                    </a:moveTo>
                    <a:cubicBezTo>
                      <a:pt x="15592" y="48573"/>
                      <a:pt x="17464" y="49371"/>
                      <a:pt x="18807" y="50824"/>
                    </a:cubicBezTo>
                    <a:cubicBezTo>
                      <a:pt x="18787" y="50824"/>
                      <a:pt x="18768" y="50824"/>
                      <a:pt x="18748" y="50824"/>
                    </a:cubicBezTo>
                    <a:cubicBezTo>
                      <a:pt x="16879" y="50824"/>
                      <a:pt x="15111" y="51663"/>
                      <a:pt x="13870" y="52966"/>
                    </a:cubicBezTo>
                    <a:cubicBezTo>
                      <a:pt x="13951" y="51371"/>
                      <a:pt x="13368" y="49875"/>
                      <a:pt x="12374" y="48692"/>
                    </a:cubicBezTo>
                    <a:cubicBezTo>
                      <a:pt x="12802" y="48612"/>
                      <a:pt x="13232" y="48573"/>
                      <a:pt x="13659" y="48573"/>
                    </a:cubicBezTo>
                    <a:close/>
                    <a:moveTo>
                      <a:pt x="23953" y="48574"/>
                    </a:moveTo>
                    <a:cubicBezTo>
                      <a:pt x="24378" y="48574"/>
                      <a:pt x="24806" y="48613"/>
                      <a:pt x="25232" y="48692"/>
                    </a:cubicBezTo>
                    <a:cubicBezTo>
                      <a:pt x="24237" y="49875"/>
                      <a:pt x="23655" y="51371"/>
                      <a:pt x="23744" y="52966"/>
                    </a:cubicBezTo>
                    <a:cubicBezTo>
                      <a:pt x="22494" y="51663"/>
                      <a:pt x="20726" y="50824"/>
                      <a:pt x="18866" y="50824"/>
                    </a:cubicBezTo>
                    <a:cubicBezTo>
                      <a:pt x="18846" y="50824"/>
                      <a:pt x="18827" y="50824"/>
                      <a:pt x="18807" y="50824"/>
                    </a:cubicBezTo>
                    <a:cubicBezTo>
                      <a:pt x="20144" y="49377"/>
                      <a:pt x="22018" y="48574"/>
                      <a:pt x="23953" y="48574"/>
                    </a:cubicBezTo>
                    <a:close/>
                    <a:moveTo>
                      <a:pt x="37179" y="48522"/>
                    </a:moveTo>
                    <a:cubicBezTo>
                      <a:pt x="39113" y="48522"/>
                      <a:pt x="40989" y="49325"/>
                      <a:pt x="42337" y="50780"/>
                    </a:cubicBezTo>
                    <a:cubicBezTo>
                      <a:pt x="42319" y="50779"/>
                      <a:pt x="42300" y="50779"/>
                      <a:pt x="42282" y="50779"/>
                    </a:cubicBezTo>
                    <a:cubicBezTo>
                      <a:pt x="40295" y="50779"/>
                      <a:pt x="38419" y="51725"/>
                      <a:pt x="37167" y="53172"/>
                    </a:cubicBezTo>
                    <a:cubicBezTo>
                      <a:pt x="37320" y="51496"/>
                      <a:pt x="36728" y="49910"/>
                      <a:pt x="35689" y="48683"/>
                    </a:cubicBezTo>
                    <a:cubicBezTo>
                      <a:pt x="36184" y="48575"/>
                      <a:pt x="36683" y="48522"/>
                      <a:pt x="37179" y="48522"/>
                    </a:cubicBezTo>
                    <a:close/>
                    <a:moveTo>
                      <a:pt x="124475" y="46470"/>
                    </a:moveTo>
                    <a:cubicBezTo>
                      <a:pt x="127650" y="46470"/>
                      <a:pt x="130827" y="48548"/>
                      <a:pt x="130867" y="52706"/>
                    </a:cubicBezTo>
                    <a:cubicBezTo>
                      <a:pt x="130388" y="52601"/>
                      <a:pt x="129906" y="52550"/>
                      <a:pt x="129426" y="52550"/>
                    </a:cubicBezTo>
                    <a:cubicBezTo>
                      <a:pt x="127574" y="52550"/>
                      <a:pt x="125776" y="53316"/>
                      <a:pt x="124487" y="54704"/>
                    </a:cubicBezTo>
                    <a:cubicBezTo>
                      <a:pt x="123206" y="53333"/>
                      <a:pt x="121414" y="52545"/>
                      <a:pt x="119532" y="52545"/>
                    </a:cubicBezTo>
                    <a:cubicBezTo>
                      <a:pt x="119048" y="52545"/>
                      <a:pt x="118564" y="52599"/>
                      <a:pt x="118089" y="52706"/>
                    </a:cubicBezTo>
                    <a:cubicBezTo>
                      <a:pt x="118125" y="48548"/>
                      <a:pt x="121299" y="46470"/>
                      <a:pt x="124475" y="46470"/>
                    </a:cubicBezTo>
                    <a:close/>
                    <a:moveTo>
                      <a:pt x="77635" y="46519"/>
                    </a:moveTo>
                    <a:cubicBezTo>
                      <a:pt x="80808" y="46519"/>
                      <a:pt x="83981" y="48596"/>
                      <a:pt x="84022" y="52751"/>
                    </a:cubicBezTo>
                    <a:lnTo>
                      <a:pt x="84031" y="52760"/>
                    </a:lnTo>
                    <a:cubicBezTo>
                      <a:pt x="83550" y="52655"/>
                      <a:pt x="83066" y="52604"/>
                      <a:pt x="82586" y="52604"/>
                    </a:cubicBezTo>
                    <a:cubicBezTo>
                      <a:pt x="80731" y="52604"/>
                      <a:pt x="78937" y="53370"/>
                      <a:pt x="77642" y="54758"/>
                    </a:cubicBezTo>
                    <a:cubicBezTo>
                      <a:pt x="76360" y="53378"/>
                      <a:pt x="74568" y="52599"/>
                      <a:pt x="72696" y="52599"/>
                    </a:cubicBezTo>
                    <a:cubicBezTo>
                      <a:pt x="72203" y="52599"/>
                      <a:pt x="71719" y="52652"/>
                      <a:pt x="71244" y="52760"/>
                    </a:cubicBezTo>
                    <a:cubicBezTo>
                      <a:pt x="71280" y="48600"/>
                      <a:pt x="74457" y="46519"/>
                      <a:pt x="77635" y="46519"/>
                    </a:cubicBezTo>
                    <a:close/>
                    <a:moveTo>
                      <a:pt x="100946" y="46509"/>
                    </a:moveTo>
                    <a:cubicBezTo>
                      <a:pt x="104122" y="46509"/>
                      <a:pt x="107296" y="48585"/>
                      <a:pt x="107337" y="52742"/>
                    </a:cubicBezTo>
                    <a:cubicBezTo>
                      <a:pt x="106865" y="52641"/>
                      <a:pt x="106389" y="52591"/>
                      <a:pt x="105917" y="52591"/>
                    </a:cubicBezTo>
                    <a:cubicBezTo>
                      <a:pt x="104050" y="52591"/>
                      <a:pt x="102242" y="53364"/>
                      <a:pt x="100948" y="54758"/>
                    </a:cubicBezTo>
                    <a:lnTo>
                      <a:pt x="100948" y="54749"/>
                    </a:lnTo>
                    <a:cubicBezTo>
                      <a:pt x="99667" y="53369"/>
                      <a:pt x="97875" y="52590"/>
                      <a:pt x="95993" y="52590"/>
                    </a:cubicBezTo>
                    <a:cubicBezTo>
                      <a:pt x="95509" y="52590"/>
                      <a:pt x="95025" y="52643"/>
                      <a:pt x="94550" y="52742"/>
                    </a:cubicBezTo>
                    <a:cubicBezTo>
                      <a:pt x="94591" y="48588"/>
                      <a:pt x="97769" y="46509"/>
                      <a:pt x="100946" y="46509"/>
                    </a:cubicBezTo>
                    <a:close/>
                    <a:moveTo>
                      <a:pt x="53993" y="46670"/>
                    </a:moveTo>
                    <a:cubicBezTo>
                      <a:pt x="57169" y="46670"/>
                      <a:pt x="60344" y="48747"/>
                      <a:pt x="60384" y="52903"/>
                    </a:cubicBezTo>
                    <a:cubicBezTo>
                      <a:pt x="59911" y="52801"/>
                      <a:pt x="59433" y="52752"/>
                      <a:pt x="58960" y="52752"/>
                    </a:cubicBezTo>
                    <a:cubicBezTo>
                      <a:pt x="57101" y="52752"/>
                      <a:pt x="55295" y="53518"/>
                      <a:pt x="53995" y="54910"/>
                    </a:cubicBezTo>
                    <a:cubicBezTo>
                      <a:pt x="52714" y="53531"/>
                      <a:pt x="50922" y="52751"/>
                      <a:pt x="49040" y="52751"/>
                    </a:cubicBezTo>
                    <a:cubicBezTo>
                      <a:pt x="48556" y="52751"/>
                      <a:pt x="48072" y="52805"/>
                      <a:pt x="47597" y="52903"/>
                    </a:cubicBezTo>
                    <a:cubicBezTo>
                      <a:pt x="47638" y="48749"/>
                      <a:pt x="50816" y="46670"/>
                      <a:pt x="53993" y="46670"/>
                    </a:cubicBezTo>
                    <a:close/>
                    <a:moveTo>
                      <a:pt x="7145" y="46712"/>
                    </a:moveTo>
                    <a:cubicBezTo>
                      <a:pt x="10322" y="46712"/>
                      <a:pt x="13498" y="48790"/>
                      <a:pt x="13538" y="52948"/>
                    </a:cubicBezTo>
                    <a:cubicBezTo>
                      <a:pt x="13065" y="52846"/>
                      <a:pt x="12588" y="52796"/>
                      <a:pt x="12114" y="52796"/>
                    </a:cubicBezTo>
                    <a:cubicBezTo>
                      <a:pt x="10255" y="52796"/>
                      <a:pt x="8451" y="53563"/>
                      <a:pt x="7159" y="54955"/>
                    </a:cubicBezTo>
                    <a:cubicBezTo>
                      <a:pt x="5884" y="53583"/>
                      <a:pt x="4097" y="52805"/>
                      <a:pt x="2226" y="52805"/>
                    </a:cubicBezTo>
                    <a:cubicBezTo>
                      <a:pt x="2216" y="52805"/>
                      <a:pt x="2205" y="52805"/>
                      <a:pt x="2194" y="52805"/>
                    </a:cubicBezTo>
                    <a:lnTo>
                      <a:pt x="2194" y="52796"/>
                    </a:lnTo>
                    <a:cubicBezTo>
                      <a:pt x="1711" y="52796"/>
                      <a:pt x="1227" y="52850"/>
                      <a:pt x="752" y="52948"/>
                    </a:cubicBezTo>
                    <a:cubicBezTo>
                      <a:pt x="792" y="48790"/>
                      <a:pt x="3969" y="46712"/>
                      <a:pt x="7145" y="46712"/>
                    </a:cubicBezTo>
                    <a:close/>
                    <a:moveTo>
                      <a:pt x="30465" y="46717"/>
                    </a:moveTo>
                    <a:cubicBezTo>
                      <a:pt x="33637" y="46717"/>
                      <a:pt x="36811" y="48795"/>
                      <a:pt x="36854" y="52953"/>
                    </a:cubicBezTo>
                    <a:lnTo>
                      <a:pt x="36854" y="52953"/>
                    </a:lnTo>
                    <a:cubicBezTo>
                      <a:pt x="36379" y="52851"/>
                      <a:pt x="35901" y="52801"/>
                      <a:pt x="35426" y="52801"/>
                    </a:cubicBezTo>
                    <a:cubicBezTo>
                      <a:pt x="33569" y="52801"/>
                      <a:pt x="31771" y="53567"/>
                      <a:pt x="30483" y="54955"/>
                    </a:cubicBezTo>
                    <a:cubicBezTo>
                      <a:pt x="29201" y="53584"/>
                      <a:pt x="27409" y="52796"/>
                      <a:pt x="25528" y="52796"/>
                    </a:cubicBezTo>
                    <a:cubicBezTo>
                      <a:pt x="25044" y="52796"/>
                      <a:pt x="24560" y="52850"/>
                      <a:pt x="24085" y="52957"/>
                    </a:cubicBezTo>
                    <a:cubicBezTo>
                      <a:pt x="24116" y="48798"/>
                      <a:pt x="27290" y="46717"/>
                      <a:pt x="30465" y="46717"/>
                    </a:cubicBezTo>
                    <a:close/>
                    <a:moveTo>
                      <a:pt x="107865" y="57160"/>
                    </a:moveTo>
                    <a:cubicBezTo>
                      <a:pt x="107867" y="57160"/>
                      <a:pt x="107868" y="57160"/>
                      <a:pt x="107870" y="57160"/>
                    </a:cubicBezTo>
                    <a:lnTo>
                      <a:pt x="107870" y="57160"/>
                    </a:lnTo>
                    <a:cubicBezTo>
                      <a:pt x="107871" y="57160"/>
                      <a:pt x="107873" y="57160"/>
                      <a:pt x="107874" y="57160"/>
                    </a:cubicBezTo>
                    <a:close/>
                    <a:moveTo>
                      <a:pt x="129607" y="52925"/>
                    </a:moveTo>
                    <a:cubicBezTo>
                      <a:pt x="130037" y="52925"/>
                      <a:pt x="130471" y="52965"/>
                      <a:pt x="130903" y="53047"/>
                    </a:cubicBezTo>
                    <a:cubicBezTo>
                      <a:pt x="129908" y="54229"/>
                      <a:pt x="129326" y="55726"/>
                      <a:pt x="129415" y="57321"/>
                    </a:cubicBezTo>
                    <a:cubicBezTo>
                      <a:pt x="128165" y="56009"/>
                      <a:pt x="126406" y="55179"/>
                      <a:pt x="124538" y="55179"/>
                    </a:cubicBezTo>
                    <a:cubicBezTo>
                      <a:pt x="124518" y="55179"/>
                      <a:pt x="124498" y="55179"/>
                      <a:pt x="124478" y="55179"/>
                    </a:cubicBezTo>
                    <a:cubicBezTo>
                      <a:pt x="124458" y="55179"/>
                      <a:pt x="124438" y="55179"/>
                      <a:pt x="124418" y="55179"/>
                    </a:cubicBezTo>
                    <a:cubicBezTo>
                      <a:pt x="122550" y="55179"/>
                      <a:pt x="120782" y="56009"/>
                      <a:pt x="119541" y="57321"/>
                    </a:cubicBezTo>
                    <a:cubicBezTo>
                      <a:pt x="119622" y="55726"/>
                      <a:pt x="119039" y="54220"/>
                      <a:pt x="118045" y="53047"/>
                    </a:cubicBezTo>
                    <a:cubicBezTo>
                      <a:pt x="118478" y="52965"/>
                      <a:pt x="118913" y="52925"/>
                      <a:pt x="119344" y="52925"/>
                    </a:cubicBezTo>
                    <a:cubicBezTo>
                      <a:pt x="121276" y="52925"/>
                      <a:pt x="123138" y="53727"/>
                      <a:pt x="124478" y="55170"/>
                    </a:cubicBezTo>
                    <a:cubicBezTo>
                      <a:pt x="125811" y="53727"/>
                      <a:pt x="127678" y="52925"/>
                      <a:pt x="129607" y="52925"/>
                    </a:cubicBezTo>
                    <a:close/>
                    <a:moveTo>
                      <a:pt x="82780" y="52965"/>
                    </a:moveTo>
                    <a:cubicBezTo>
                      <a:pt x="83204" y="52965"/>
                      <a:pt x="83632" y="53003"/>
                      <a:pt x="84057" y="53082"/>
                    </a:cubicBezTo>
                    <a:cubicBezTo>
                      <a:pt x="83538" y="53701"/>
                      <a:pt x="83135" y="54409"/>
                      <a:pt x="82875" y="55170"/>
                    </a:cubicBezTo>
                    <a:cubicBezTo>
                      <a:pt x="82634" y="55866"/>
                      <a:pt x="82526" y="56607"/>
                      <a:pt x="82569" y="57347"/>
                    </a:cubicBezTo>
                    <a:lnTo>
                      <a:pt x="82569" y="57347"/>
                    </a:lnTo>
                    <a:cubicBezTo>
                      <a:pt x="81328" y="56053"/>
                      <a:pt x="79569" y="55215"/>
                      <a:pt x="77701" y="55215"/>
                    </a:cubicBezTo>
                    <a:cubicBezTo>
                      <a:pt x="77681" y="55215"/>
                      <a:pt x="77661" y="55215"/>
                      <a:pt x="77642" y="55215"/>
                    </a:cubicBezTo>
                    <a:cubicBezTo>
                      <a:pt x="78979" y="53768"/>
                      <a:pt x="80847" y="52965"/>
                      <a:pt x="82780" y="52965"/>
                    </a:cubicBezTo>
                    <a:close/>
                    <a:moveTo>
                      <a:pt x="95802" y="52974"/>
                    </a:moveTo>
                    <a:cubicBezTo>
                      <a:pt x="97735" y="52974"/>
                      <a:pt x="99602" y="53775"/>
                      <a:pt x="100939" y="55215"/>
                    </a:cubicBezTo>
                    <a:cubicBezTo>
                      <a:pt x="100919" y="55215"/>
                      <a:pt x="100900" y="55215"/>
                      <a:pt x="100880" y="55215"/>
                    </a:cubicBezTo>
                    <a:cubicBezTo>
                      <a:pt x="99020" y="55215"/>
                      <a:pt x="97252" y="56053"/>
                      <a:pt x="96011" y="57357"/>
                    </a:cubicBezTo>
                    <a:cubicBezTo>
                      <a:pt x="96047" y="56622"/>
                      <a:pt x="95948" y="55878"/>
                      <a:pt x="95706" y="55179"/>
                    </a:cubicBezTo>
                    <a:lnTo>
                      <a:pt x="95706" y="55170"/>
                    </a:lnTo>
                    <a:cubicBezTo>
                      <a:pt x="95446" y="54409"/>
                      <a:pt x="95043" y="53701"/>
                      <a:pt x="94523" y="53091"/>
                    </a:cubicBezTo>
                    <a:cubicBezTo>
                      <a:pt x="94949" y="53012"/>
                      <a:pt x="95377" y="52974"/>
                      <a:pt x="95802" y="52974"/>
                    </a:cubicBezTo>
                    <a:close/>
                    <a:moveTo>
                      <a:pt x="60697" y="57357"/>
                    </a:moveTo>
                    <a:cubicBezTo>
                      <a:pt x="60700" y="57357"/>
                      <a:pt x="60703" y="57357"/>
                      <a:pt x="60706" y="57357"/>
                    </a:cubicBezTo>
                    <a:lnTo>
                      <a:pt x="60706" y="57357"/>
                    </a:lnTo>
                    <a:cubicBezTo>
                      <a:pt x="60709" y="57357"/>
                      <a:pt x="60712" y="57357"/>
                      <a:pt x="60715" y="57357"/>
                    </a:cubicBezTo>
                    <a:close/>
                    <a:moveTo>
                      <a:pt x="48839" y="53117"/>
                    </a:moveTo>
                    <a:cubicBezTo>
                      <a:pt x="50775" y="53117"/>
                      <a:pt x="52650" y="53921"/>
                      <a:pt x="53995" y="55376"/>
                    </a:cubicBezTo>
                    <a:lnTo>
                      <a:pt x="53995" y="55376"/>
                    </a:lnTo>
                    <a:cubicBezTo>
                      <a:pt x="53992" y="55376"/>
                      <a:pt x="53989" y="55376"/>
                      <a:pt x="53986" y="55376"/>
                    </a:cubicBezTo>
                    <a:cubicBezTo>
                      <a:pt x="53966" y="55376"/>
                      <a:pt x="53946" y="55376"/>
                      <a:pt x="53927" y="55376"/>
                    </a:cubicBezTo>
                    <a:cubicBezTo>
                      <a:pt x="52067" y="55376"/>
                      <a:pt x="50299" y="56206"/>
                      <a:pt x="49049" y="57509"/>
                    </a:cubicBezTo>
                    <a:cubicBezTo>
                      <a:pt x="49138" y="55923"/>
                      <a:pt x="48556" y="54418"/>
                      <a:pt x="47561" y="53235"/>
                    </a:cubicBezTo>
                    <a:cubicBezTo>
                      <a:pt x="47987" y="53156"/>
                      <a:pt x="48414" y="53117"/>
                      <a:pt x="48839" y="53117"/>
                    </a:cubicBezTo>
                    <a:close/>
                    <a:moveTo>
                      <a:pt x="59142" y="53117"/>
                    </a:moveTo>
                    <a:cubicBezTo>
                      <a:pt x="59567" y="53117"/>
                      <a:pt x="59994" y="53156"/>
                      <a:pt x="60420" y="53235"/>
                    </a:cubicBezTo>
                    <a:cubicBezTo>
                      <a:pt x="59425" y="54427"/>
                      <a:pt x="58843" y="55932"/>
                      <a:pt x="58932" y="57518"/>
                    </a:cubicBezTo>
                    <a:lnTo>
                      <a:pt x="58923" y="57509"/>
                    </a:lnTo>
                    <a:cubicBezTo>
                      <a:pt x="57682" y="56206"/>
                      <a:pt x="55914" y="55376"/>
                      <a:pt x="54046" y="55376"/>
                    </a:cubicBezTo>
                    <a:cubicBezTo>
                      <a:pt x="54029" y="55376"/>
                      <a:pt x="54012" y="55376"/>
                      <a:pt x="53995" y="55376"/>
                    </a:cubicBezTo>
                    <a:lnTo>
                      <a:pt x="53995" y="55376"/>
                    </a:lnTo>
                    <a:cubicBezTo>
                      <a:pt x="55333" y="53921"/>
                      <a:pt x="57206" y="53117"/>
                      <a:pt x="59142" y="53117"/>
                    </a:cubicBezTo>
                    <a:close/>
                    <a:moveTo>
                      <a:pt x="25317" y="53179"/>
                    </a:moveTo>
                    <a:cubicBezTo>
                      <a:pt x="27247" y="53179"/>
                      <a:pt x="29113" y="53976"/>
                      <a:pt x="30456" y="55421"/>
                    </a:cubicBezTo>
                    <a:cubicBezTo>
                      <a:pt x="30436" y="55421"/>
                      <a:pt x="30416" y="55421"/>
                      <a:pt x="30397" y="55421"/>
                    </a:cubicBezTo>
                    <a:cubicBezTo>
                      <a:pt x="28528" y="55421"/>
                      <a:pt x="26769" y="56259"/>
                      <a:pt x="25528" y="57554"/>
                    </a:cubicBezTo>
                    <a:cubicBezTo>
                      <a:pt x="25563" y="56819"/>
                      <a:pt x="25456" y="56075"/>
                      <a:pt x="25223" y="55376"/>
                    </a:cubicBezTo>
                    <a:lnTo>
                      <a:pt x="25223" y="55385"/>
                    </a:lnTo>
                    <a:cubicBezTo>
                      <a:pt x="24963" y="54624"/>
                      <a:pt x="24560" y="53916"/>
                      <a:pt x="24031" y="53298"/>
                    </a:cubicBezTo>
                    <a:cubicBezTo>
                      <a:pt x="24460" y="53218"/>
                      <a:pt x="24890" y="53179"/>
                      <a:pt x="25317" y="53179"/>
                    </a:cubicBezTo>
                    <a:close/>
                    <a:moveTo>
                      <a:pt x="12293" y="53188"/>
                    </a:moveTo>
                    <a:cubicBezTo>
                      <a:pt x="12719" y="53188"/>
                      <a:pt x="13147" y="53227"/>
                      <a:pt x="13574" y="53307"/>
                    </a:cubicBezTo>
                    <a:cubicBezTo>
                      <a:pt x="13055" y="53925"/>
                      <a:pt x="12651" y="54624"/>
                      <a:pt x="12391" y="55385"/>
                    </a:cubicBezTo>
                    <a:cubicBezTo>
                      <a:pt x="12150" y="56084"/>
                      <a:pt x="12051" y="56819"/>
                      <a:pt x="12087" y="57554"/>
                    </a:cubicBezTo>
                    <a:lnTo>
                      <a:pt x="12087" y="57572"/>
                    </a:lnTo>
                    <a:cubicBezTo>
                      <a:pt x="10845" y="56268"/>
                      <a:pt x="9086" y="55430"/>
                      <a:pt x="7218" y="55430"/>
                    </a:cubicBezTo>
                    <a:cubicBezTo>
                      <a:pt x="7198" y="55430"/>
                      <a:pt x="7178" y="55430"/>
                      <a:pt x="7159" y="55430"/>
                    </a:cubicBezTo>
                    <a:cubicBezTo>
                      <a:pt x="8501" y="53985"/>
                      <a:pt x="10367" y="53188"/>
                      <a:pt x="12293" y="53188"/>
                    </a:cubicBezTo>
                    <a:close/>
                    <a:moveTo>
                      <a:pt x="106098" y="52962"/>
                    </a:moveTo>
                    <a:cubicBezTo>
                      <a:pt x="106573" y="52962"/>
                      <a:pt x="107051" y="53010"/>
                      <a:pt x="107525" y="53109"/>
                    </a:cubicBezTo>
                    <a:cubicBezTo>
                      <a:pt x="106514" y="54361"/>
                      <a:pt x="105950" y="55943"/>
                      <a:pt x="106117" y="57615"/>
                    </a:cubicBezTo>
                    <a:lnTo>
                      <a:pt x="106117" y="57615"/>
                    </a:lnTo>
                    <a:cubicBezTo>
                      <a:pt x="104869" y="56153"/>
                      <a:pt x="102981" y="55206"/>
                      <a:pt x="100985" y="55206"/>
                    </a:cubicBezTo>
                    <a:cubicBezTo>
                      <a:pt x="100976" y="55206"/>
                      <a:pt x="100966" y="55206"/>
                      <a:pt x="100957" y="55206"/>
                    </a:cubicBezTo>
                    <a:cubicBezTo>
                      <a:pt x="102302" y="53761"/>
                      <a:pt x="104171" y="52962"/>
                      <a:pt x="106098" y="52962"/>
                    </a:cubicBezTo>
                    <a:close/>
                    <a:moveTo>
                      <a:pt x="70812" y="48526"/>
                    </a:moveTo>
                    <a:cubicBezTo>
                      <a:pt x="71289" y="48526"/>
                      <a:pt x="71770" y="48575"/>
                      <a:pt x="72248" y="48674"/>
                    </a:cubicBezTo>
                    <a:cubicBezTo>
                      <a:pt x="71271" y="49928"/>
                      <a:pt x="70742" y="51496"/>
                      <a:pt x="70939" y="53145"/>
                    </a:cubicBezTo>
                    <a:cubicBezTo>
                      <a:pt x="71447" y="53031"/>
                      <a:pt x="71960" y="52976"/>
                      <a:pt x="72468" y="52976"/>
                    </a:cubicBezTo>
                    <a:cubicBezTo>
                      <a:pt x="74401" y="52976"/>
                      <a:pt x="76276" y="53777"/>
                      <a:pt x="77624" y="55224"/>
                    </a:cubicBezTo>
                    <a:cubicBezTo>
                      <a:pt x="77606" y="55224"/>
                      <a:pt x="77587" y="55224"/>
                      <a:pt x="77569" y="55224"/>
                    </a:cubicBezTo>
                    <a:cubicBezTo>
                      <a:pt x="75520" y="55224"/>
                      <a:pt x="73598" y="56223"/>
                      <a:pt x="72355" y="57751"/>
                    </a:cubicBezTo>
                    <a:cubicBezTo>
                      <a:pt x="72694" y="54052"/>
                      <a:pt x="69407" y="50779"/>
                      <a:pt x="65713" y="50779"/>
                    </a:cubicBezTo>
                    <a:cubicBezTo>
                      <a:pt x="65693" y="50779"/>
                      <a:pt x="65673" y="50779"/>
                      <a:pt x="65653" y="50780"/>
                    </a:cubicBezTo>
                    <a:cubicBezTo>
                      <a:pt x="66997" y="49327"/>
                      <a:pt x="68873" y="48526"/>
                      <a:pt x="70812" y="48526"/>
                    </a:cubicBezTo>
                    <a:close/>
                    <a:moveTo>
                      <a:pt x="35611" y="53168"/>
                    </a:moveTo>
                    <a:cubicBezTo>
                      <a:pt x="36086" y="53168"/>
                      <a:pt x="36566" y="53216"/>
                      <a:pt x="37042" y="53315"/>
                    </a:cubicBezTo>
                    <a:cubicBezTo>
                      <a:pt x="36031" y="54567"/>
                      <a:pt x="35458" y="56149"/>
                      <a:pt x="35634" y="57812"/>
                    </a:cubicBezTo>
                    <a:lnTo>
                      <a:pt x="35634" y="57812"/>
                    </a:lnTo>
                    <a:cubicBezTo>
                      <a:pt x="34382" y="56357"/>
                      <a:pt x="32515" y="55412"/>
                      <a:pt x="30530" y="55412"/>
                    </a:cubicBezTo>
                    <a:cubicBezTo>
                      <a:pt x="30511" y="55412"/>
                      <a:pt x="30492" y="55412"/>
                      <a:pt x="30474" y="55412"/>
                    </a:cubicBezTo>
                    <a:cubicBezTo>
                      <a:pt x="31811" y="53967"/>
                      <a:pt x="33679" y="53168"/>
                      <a:pt x="35611" y="53168"/>
                    </a:cubicBezTo>
                    <a:close/>
                    <a:moveTo>
                      <a:pt x="112818" y="51075"/>
                    </a:moveTo>
                    <a:cubicBezTo>
                      <a:pt x="115995" y="51075"/>
                      <a:pt x="119174" y="53154"/>
                      <a:pt x="119218" y="57312"/>
                    </a:cubicBezTo>
                    <a:cubicBezTo>
                      <a:pt x="118743" y="57210"/>
                      <a:pt x="118265" y="57160"/>
                      <a:pt x="117790" y="57160"/>
                    </a:cubicBezTo>
                    <a:cubicBezTo>
                      <a:pt x="115926" y="57160"/>
                      <a:pt x="114120" y="57927"/>
                      <a:pt x="112821" y="59319"/>
                    </a:cubicBezTo>
                    <a:cubicBezTo>
                      <a:pt x="111549" y="57940"/>
                      <a:pt x="109750" y="57161"/>
                      <a:pt x="107870" y="57160"/>
                    </a:cubicBezTo>
                    <a:lnTo>
                      <a:pt x="107870" y="57160"/>
                    </a:lnTo>
                    <a:cubicBezTo>
                      <a:pt x="107388" y="57160"/>
                      <a:pt x="106905" y="57214"/>
                      <a:pt x="106432" y="57312"/>
                    </a:cubicBezTo>
                    <a:cubicBezTo>
                      <a:pt x="106468" y="53154"/>
                      <a:pt x="109642" y="51075"/>
                      <a:pt x="112818" y="51075"/>
                    </a:cubicBezTo>
                    <a:close/>
                    <a:moveTo>
                      <a:pt x="136134" y="51090"/>
                    </a:moveTo>
                    <a:cubicBezTo>
                      <a:pt x="139310" y="51090"/>
                      <a:pt x="142484" y="53169"/>
                      <a:pt x="142525" y="57330"/>
                    </a:cubicBezTo>
                    <a:cubicBezTo>
                      <a:pt x="142043" y="57224"/>
                      <a:pt x="141557" y="57173"/>
                      <a:pt x="141075" y="57173"/>
                    </a:cubicBezTo>
                    <a:cubicBezTo>
                      <a:pt x="139225" y="57173"/>
                      <a:pt x="137430" y="57933"/>
                      <a:pt x="136136" y="59319"/>
                    </a:cubicBezTo>
                    <a:lnTo>
                      <a:pt x="136136" y="59328"/>
                    </a:lnTo>
                    <a:cubicBezTo>
                      <a:pt x="134854" y="57957"/>
                      <a:pt x="133062" y="57168"/>
                      <a:pt x="131181" y="57168"/>
                    </a:cubicBezTo>
                    <a:cubicBezTo>
                      <a:pt x="130697" y="57168"/>
                      <a:pt x="130213" y="57222"/>
                      <a:pt x="129738" y="57330"/>
                    </a:cubicBezTo>
                    <a:cubicBezTo>
                      <a:pt x="129778" y="53171"/>
                      <a:pt x="132957" y="51090"/>
                      <a:pt x="136134" y="51090"/>
                    </a:cubicBezTo>
                    <a:close/>
                    <a:moveTo>
                      <a:pt x="89294" y="51126"/>
                    </a:moveTo>
                    <a:cubicBezTo>
                      <a:pt x="91873" y="51126"/>
                      <a:pt x="94452" y="52497"/>
                      <a:pt x="95348" y="55242"/>
                    </a:cubicBezTo>
                    <a:cubicBezTo>
                      <a:pt x="95572" y="55923"/>
                      <a:pt x="95679" y="56631"/>
                      <a:pt x="95688" y="57348"/>
                    </a:cubicBezTo>
                    <a:cubicBezTo>
                      <a:pt x="95215" y="57246"/>
                      <a:pt x="94738" y="57196"/>
                      <a:pt x="94264" y="57196"/>
                    </a:cubicBezTo>
                    <a:cubicBezTo>
                      <a:pt x="92405" y="57196"/>
                      <a:pt x="90599" y="57962"/>
                      <a:pt x="89299" y="59355"/>
                    </a:cubicBezTo>
                    <a:cubicBezTo>
                      <a:pt x="88027" y="57975"/>
                      <a:pt x="86226" y="57195"/>
                      <a:pt x="84353" y="57195"/>
                    </a:cubicBezTo>
                    <a:cubicBezTo>
                      <a:pt x="83860" y="57195"/>
                      <a:pt x="83376" y="57249"/>
                      <a:pt x="82910" y="57348"/>
                    </a:cubicBezTo>
                    <a:cubicBezTo>
                      <a:pt x="82902" y="56631"/>
                      <a:pt x="83009" y="55923"/>
                      <a:pt x="83224" y="55242"/>
                    </a:cubicBezTo>
                    <a:lnTo>
                      <a:pt x="83233" y="55242"/>
                    </a:lnTo>
                    <a:cubicBezTo>
                      <a:pt x="84129" y="52499"/>
                      <a:pt x="86712" y="51126"/>
                      <a:pt x="89294" y="51126"/>
                    </a:cubicBezTo>
                    <a:close/>
                    <a:moveTo>
                      <a:pt x="42335" y="51276"/>
                    </a:moveTo>
                    <a:cubicBezTo>
                      <a:pt x="45511" y="51276"/>
                      <a:pt x="48686" y="53352"/>
                      <a:pt x="48726" y="57509"/>
                    </a:cubicBezTo>
                    <a:cubicBezTo>
                      <a:pt x="48253" y="57407"/>
                      <a:pt x="47776" y="57357"/>
                      <a:pt x="47302" y="57357"/>
                    </a:cubicBezTo>
                    <a:cubicBezTo>
                      <a:pt x="45443" y="57357"/>
                      <a:pt x="43639" y="58124"/>
                      <a:pt x="42346" y="59516"/>
                    </a:cubicBezTo>
                    <a:cubicBezTo>
                      <a:pt x="41065" y="58136"/>
                      <a:pt x="39264" y="57357"/>
                      <a:pt x="37382" y="57357"/>
                    </a:cubicBezTo>
                    <a:cubicBezTo>
                      <a:pt x="36898" y="57357"/>
                      <a:pt x="36415" y="57410"/>
                      <a:pt x="35940" y="57509"/>
                    </a:cubicBezTo>
                    <a:cubicBezTo>
                      <a:pt x="35980" y="53355"/>
                      <a:pt x="39158" y="51276"/>
                      <a:pt x="42335" y="51276"/>
                    </a:cubicBezTo>
                    <a:close/>
                    <a:moveTo>
                      <a:pt x="65660" y="51276"/>
                    </a:moveTo>
                    <a:cubicBezTo>
                      <a:pt x="68835" y="51276"/>
                      <a:pt x="72010" y="53352"/>
                      <a:pt x="72050" y="57509"/>
                    </a:cubicBezTo>
                    <a:cubicBezTo>
                      <a:pt x="71577" y="57407"/>
                      <a:pt x="71100" y="57357"/>
                      <a:pt x="70626" y="57357"/>
                    </a:cubicBezTo>
                    <a:cubicBezTo>
                      <a:pt x="68767" y="57357"/>
                      <a:pt x="66961" y="58124"/>
                      <a:pt x="65662" y="59516"/>
                    </a:cubicBezTo>
                    <a:cubicBezTo>
                      <a:pt x="64382" y="58138"/>
                      <a:pt x="62585" y="57359"/>
                      <a:pt x="60706" y="57357"/>
                    </a:cubicBezTo>
                    <a:lnTo>
                      <a:pt x="60706" y="57357"/>
                    </a:lnTo>
                    <a:cubicBezTo>
                      <a:pt x="60217" y="57357"/>
                      <a:pt x="59736" y="57411"/>
                      <a:pt x="59264" y="57509"/>
                    </a:cubicBezTo>
                    <a:cubicBezTo>
                      <a:pt x="59304" y="53355"/>
                      <a:pt x="62482" y="51276"/>
                      <a:pt x="65660" y="51276"/>
                    </a:cubicBezTo>
                    <a:close/>
                    <a:moveTo>
                      <a:pt x="18806" y="51334"/>
                    </a:moveTo>
                    <a:cubicBezTo>
                      <a:pt x="21388" y="51334"/>
                      <a:pt x="23969" y="52707"/>
                      <a:pt x="24864" y="55457"/>
                    </a:cubicBezTo>
                    <a:cubicBezTo>
                      <a:pt x="25079" y="56138"/>
                      <a:pt x="25196" y="56846"/>
                      <a:pt x="25205" y="57563"/>
                    </a:cubicBezTo>
                    <a:cubicBezTo>
                      <a:pt x="24724" y="57458"/>
                      <a:pt x="24240" y="57407"/>
                      <a:pt x="23760" y="57407"/>
                    </a:cubicBezTo>
                    <a:cubicBezTo>
                      <a:pt x="21902" y="57407"/>
                      <a:pt x="20103" y="58173"/>
                      <a:pt x="18807" y="59561"/>
                    </a:cubicBezTo>
                    <a:cubicBezTo>
                      <a:pt x="17535" y="58190"/>
                      <a:pt x="15734" y="57401"/>
                      <a:pt x="13861" y="57401"/>
                    </a:cubicBezTo>
                    <a:cubicBezTo>
                      <a:pt x="13377" y="57401"/>
                      <a:pt x="12884" y="57455"/>
                      <a:pt x="12418" y="57563"/>
                    </a:cubicBezTo>
                    <a:cubicBezTo>
                      <a:pt x="12418" y="56837"/>
                      <a:pt x="12526" y="56129"/>
                      <a:pt x="12741" y="55448"/>
                    </a:cubicBezTo>
                    <a:lnTo>
                      <a:pt x="12741" y="55457"/>
                    </a:lnTo>
                    <a:cubicBezTo>
                      <a:pt x="13637" y="52710"/>
                      <a:pt x="16222" y="51334"/>
                      <a:pt x="18806" y="51334"/>
                    </a:cubicBezTo>
                    <a:close/>
                    <a:moveTo>
                      <a:pt x="117967" y="57526"/>
                    </a:moveTo>
                    <a:cubicBezTo>
                      <a:pt x="118391" y="57526"/>
                      <a:pt x="118819" y="57564"/>
                      <a:pt x="119245" y="57643"/>
                    </a:cubicBezTo>
                    <a:cubicBezTo>
                      <a:pt x="118726" y="58253"/>
                      <a:pt x="118322" y="58961"/>
                      <a:pt x="118063" y="59722"/>
                    </a:cubicBezTo>
                    <a:cubicBezTo>
                      <a:pt x="117821" y="60430"/>
                      <a:pt x="117713" y="61165"/>
                      <a:pt x="117758" y="61909"/>
                    </a:cubicBezTo>
                    <a:cubicBezTo>
                      <a:pt x="116510" y="60598"/>
                      <a:pt x="114739" y="59767"/>
                      <a:pt x="112860" y="59767"/>
                    </a:cubicBezTo>
                    <a:cubicBezTo>
                      <a:pt x="112850" y="59767"/>
                      <a:pt x="112840" y="59767"/>
                      <a:pt x="112830" y="59767"/>
                    </a:cubicBezTo>
                    <a:cubicBezTo>
                      <a:pt x="114167" y="58327"/>
                      <a:pt x="116034" y="57526"/>
                      <a:pt x="117967" y="57526"/>
                    </a:cubicBezTo>
                    <a:close/>
                    <a:moveTo>
                      <a:pt x="130990" y="57535"/>
                    </a:moveTo>
                    <a:cubicBezTo>
                      <a:pt x="132923" y="57535"/>
                      <a:pt x="134790" y="58336"/>
                      <a:pt x="136127" y="59776"/>
                    </a:cubicBezTo>
                    <a:cubicBezTo>
                      <a:pt x="136117" y="59776"/>
                      <a:pt x="136107" y="59776"/>
                      <a:pt x="136097" y="59776"/>
                    </a:cubicBezTo>
                    <a:cubicBezTo>
                      <a:pt x="134226" y="59776"/>
                      <a:pt x="132446" y="60607"/>
                      <a:pt x="131199" y="61918"/>
                    </a:cubicBezTo>
                    <a:cubicBezTo>
                      <a:pt x="131234" y="61183"/>
                      <a:pt x="131136" y="60439"/>
                      <a:pt x="130894" y="59731"/>
                    </a:cubicBezTo>
                    <a:cubicBezTo>
                      <a:pt x="130634" y="58970"/>
                      <a:pt x="130231" y="58271"/>
                      <a:pt x="129711" y="57652"/>
                    </a:cubicBezTo>
                    <a:cubicBezTo>
                      <a:pt x="130137" y="57573"/>
                      <a:pt x="130565" y="57535"/>
                      <a:pt x="130990" y="57535"/>
                    </a:cubicBezTo>
                    <a:close/>
                    <a:moveTo>
                      <a:pt x="84143" y="57571"/>
                    </a:moveTo>
                    <a:cubicBezTo>
                      <a:pt x="86075" y="57571"/>
                      <a:pt x="87945" y="58371"/>
                      <a:pt x="89282" y="59821"/>
                    </a:cubicBezTo>
                    <a:lnTo>
                      <a:pt x="89282" y="59821"/>
                    </a:lnTo>
                    <a:cubicBezTo>
                      <a:pt x="89265" y="59821"/>
                      <a:pt x="89248" y="59821"/>
                      <a:pt x="89231" y="59821"/>
                    </a:cubicBezTo>
                    <a:cubicBezTo>
                      <a:pt x="87362" y="59821"/>
                      <a:pt x="85595" y="60659"/>
                      <a:pt x="84353" y="61962"/>
                    </a:cubicBezTo>
                    <a:cubicBezTo>
                      <a:pt x="84434" y="60367"/>
                      <a:pt x="83851" y="58871"/>
                      <a:pt x="82866" y="57688"/>
                    </a:cubicBezTo>
                    <a:cubicBezTo>
                      <a:pt x="83291" y="57609"/>
                      <a:pt x="83719" y="57571"/>
                      <a:pt x="84143" y="57571"/>
                    </a:cubicBezTo>
                    <a:close/>
                    <a:moveTo>
                      <a:pt x="94437" y="57571"/>
                    </a:moveTo>
                    <a:cubicBezTo>
                      <a:pt x="94862" y="57571"/>
                      <a:pt x="95290" y="57609"/>
                      <a:pt x="95715" y="57688"/>
                    </a:cubicBezTo>
                    <a:cubicBezTo>
                      <a:pt x="94720" y="58871"/>
                      <a:pt x="94138" y="60367"/>
                      <a:pt x="94228" y="61962"/>
                    </a:cubicBezTo>
                    <a:cubicBezTo>
                      <a:pt x="92977" y="60659"/>
                      <a:pt x="91218" y="59821"/>
                      <a:pt x="89350" y="59821"/>
                    </a:cubicBezTo>
                    <a:cubicBezTo>
                      <a:pt x="89333" y="59821"/>
                      <a:pt x="89316" y="59821"/>
                      <a:pt x="89299" y="59821"/>
                    </a:cubicBezTo>
                    <a:lnTo>
                      <a:pt x="89299" y="59821"/>
                    </a:lnTo>
                    <a:cubicBezTo>
                      <a:pt x="90636" y="58371"/>
                      <a:pt x="92506" y="57571"/>
                      <a:pt x="94437" y="57571"/>
                    </a:cubicBezTo>
                    <a:close/>
                    <a:moveTo>
                      <a:pt x="47495" y="57735"/>
                    </a:moveTo>
                    <a:cubicBezTo>
                      <a:pt x="47916" y="57735"/>
                      <a:pt x="48340" y="57773"/>
                      <a:pt x="48762" y="57849"/>
                    </a:cubicBezTo>
                    <a:cubicBezTo>
                      <a:pt x="48242" y="58468"/>
                      <a:pt x="47839" y="59176"/>
                      <a:pt x="47579" y="59937"/>
                    </a:cubicBezTo>
                    <a:cubicBezTo>
                      <a:pt x="47337" y="60636"/>
                      <a:pt x="47230" y="61371"/>
                      <a:pt x="47275" y="62115"/>
                    </a:cubicBezTo>
                    <a:lnTo>
                      <a:pt x="47275" y="62124"/>
                    </a:lnTo>
                    <a:cubicBezTo>
                      <a:pt x="46033" y="60820"/>
                      <a:pt x="44265" y="59982"/>
                      <a:pt x="42405" y="59982"/>
                    </a:cubicBezTo>
                    <a:cubicBezTo>
                      <a:pt x="42386" y="59982"/>
                      <a:pt x="42366" y="59982"/>
                      <a:pt x="42346" y="59982"/>
                    </a:cubicBezTo>
                    <a:cubicBezTo>
                      <a:pt x="43686" y="58532"/>
                      <a:pt x="45558" y="57735"/>
                      <a:pt x="47495" y="57735"/>
                    </a:cubicBezTo>
                    <a:close/>
                    <a:moveTo>
                      <a:pt x="60510" y="57740"/>
                    </a:moveTo>
                    <a:cubicBezTo>
                      <a:pt x="62438" y="57740"/>
                      <a:pt x="64308" y="58537"/>
                      <a:pt x="65644" y="59982"/>
                    </a:cubicBezTo>
                    <a:cubicBezTo>
                      <a:pt x="65624" y="59982"/>
                      <a:pt x="65604" y="59982"/>
                      <a:pt x="65585" y="59982"/>
                    </a:cubicBezTo>
                    <a:cubicBezTo>
                      <a:pt x="63725" y="59982"/>
                      <a:pt x="61957" y="60820"/>
                      <a:pt x="60715" y="62124"/>
                    </a:cubicBezTo>
                    <a:cubicBezTo>
                      <a:pt x="60751" y="61380"/>
                      <a:pt x="60653" y="60636"/>
                      <a:pt x="60411" y="59937"/>
                    </a:cubicBezTo>
                    <a:cubicBezTo>
                      <a:pt x="60151" y="59176"/>
                      <a:pt x="59748" y="58468"/>
                      <a:pt x="59228" y="57858"/>
                    </a:cubicBezTo>
                    <a:cubicBezTo>
                      <a:pt x="59655" y="57779"/>
                      <a:pt x="60084" y="57740"/>
                      <a:pt x="60510" y="57740"/>
                    </a:cubicBezTo>
                    <a:close/>
                    <a:moveTo>
                      <a:pt x="23936" y="57764"/>
                    </a:moveTo>
                    <a:cubicBezTo>
                      <a:pt x="24366" y="57764"/>
                      <a:pt x="24800" y="57804"/>
                      <a:pt x="25232" y="57885"/>
                    </a:cubicBezTo>
                    <a:cubicBezTo>
                      <a:pt x="24237" y="59059"/>
                      <a:pt x="23655" y="60565"/>
                      <a:pt x="23744" y="62151"/>
                    </a:cubicBezTo>
                    <a:cubicBezTo>
                      <a:pt x="22494" y="60847"/>
                      <a:pt x="20727" y="60018"/>
                      <a:pt x="18867" y="60018"/>
                    </a:cubicBezTo>
                    <a:cubicBezTo>
                      <a:pt x="18847" y="60018"/>
                      <a:pt x="18827" y="60018"/>
                      <a:pt x="18807" y="60018"/>
                    </a:cubicBezTo>
                    <a:cubicBezTo>
                      <a:pt x="18787" y="60018"/>
                      <a:pt x="18767" y="60018"/>
                      <a:pt x="18747" y="60018"/>
                    </a:cubicBezTo>
                    <a:cubicBezTo>
                      <a:pt x="16879" y="60018"/>
                      <a:pt x="15111" y="60847"/>
                      <a:pt x="13870" y="62151"/>
                    </a:cubicBezTo>
                    <a:cubicBezTo>
                      <a:pt x="13951" y="60573"/>
                      <a:pt x="13368" y="59068"/>
                      <a:pt x="12382" y="57885"/>
                    </a:cubicBezTo>
                    <a:lnTo>
                      <a:pt x="12374" y="57885"/>
                    </a:lnTo>
                    <a:cubicBezTo>
                      <a:pt x="12805" y="57804"/>
                      <a:pt x="13239" y="57764"/>
                      <a:pt x="13670" y="57764"/>
                    </a:cubicBezTo>
                    <a:cubicBezTo>
                      <a:pt x="15599" y="57764"/>
                      <a:pt x="17467" y="58566"/>
                      <a:pt x="18807" y="60009"/>
                    </a:cubicBezTo>
                    <a:cubicBezTo>
                      <a:pt x="20140" y="58566"/>
                      <a:pt x="22007" y="57764"/>
                      <a:pt x="23936" y="57764"/>
                    </a:cubicBezTo>
                    <a:close/>
                    <a:moveTo>
                      <a:pt x="107668" y="57528"/>
                    </a:moveTo>
                    <a:cubicBezTo>
                      <a:pt x="109594" y="57528"/>
                      <a:pt x="111464" y="58327"/>
                      <a:pt x="112812" y="59767"/>
                    </a:cubicBezTo>
                    <a:cubicBezTo>
                      <a:pt x="112793" y="59767"/>
                      <a:pt x="112774" y="59767"/>
                      <a:pt x="112756" y="59767"/>
                    </a:cubicBezTo>
                    <a:cubicBezTo>
                      <a:pt x="110769" y="59767"/>
                      <a:pt x="108902" y="60712"/>
                      <a:pt x="107650" y="62159"/>
                    </a:cubicBezTo>
                    <a:lnTo>
                      <a:pt x="107650" y="62159"/>
                    </a:lnTo>
                    <a:cubicBezTo>
                      <a:pt x="107803" y="60502"/>
                      <a:pt x="107211" y="58925"/>
                      <a:pt x="106181" y="57688"/>
                    </a:cubicBezTo>
                    <a:cubicBezTo>
                      <a:pt x="106675" y="57580"/>
                      <a:pt x="107173" y="57528"/>
                      <a:pt x="107668" y="57528"/>
                    </a:cubicBezTo>
                    <a:close/>
                    <a:moveTo>
                      <a:pt x="37187" y="57724"/>
                    </a:moveTo>
                    <a:cubicBezTo>
                      <a:pt x="39116" y="57724"/>
                      <a:pt x="40983" y="58519"/>
                      <a:pt x="42328" y="59964"/>
                    </a:cubicBezTo>
                    <a:cubicBezTo>
                      <a:pt x="42310" y="59964"/>
                      <a:pt x="42291" y="59964"/>
                      <a:pt x="42273" y="59964"/>
                    </a:cubicBezTo>
                    <a:cubicBezTo>
                      <a:pt x="40286" y="59964"/>
                      <a:pt x="38419" y="60910"/>
                      <a:pt x="37167" y="62366"/>
                    </a:cubicBezTo>
                    <a:cubicBezTo>
                      <a:pt x="37320" y="60699"/>
                      <a:pt x="36728" y="59122"/>
                      <a:pt x="35698" y="57894"/>
                    </a:cubicBezTo>
                    <a:lnTo>
                      <a:pt x="35689" y="57885"/>
                    </a:lnTo>
                    <a:cubicBezTo>
                      <a:pt x="36187" y="57777"/>
                      <a:pt x="36689" y="57724"/>
                      <a:pt x="37187" y="57724"/>
                    </a:cubicBezTo>
                    <a:close/>
                    <a:moveTo>
                      <a:pt x="124486" y="55678"/>
                    </a:moveTo>
                    <a:cubicBezTo>
                      <a:pt x="127068" y="55678"/>
                      <a:pt x="129649" y="57049"/>
                      <a:pt x="130544" y="59794"/>
                    </a:cubicBezTo>
                    <a:cubicBezTo>
                      <a:pt x="130760" y="60475"/>
                      <a:pt x="130876" y="61183"/>
                      <a:pt x="130876" y="61900"/>
                    </a:cubicBezTo>
                    <a:cubicBezTo>
                      <a:pt x="130403" y="61798"/>
                      <a:pt x="129926" y="61748"/>
                      <a:pt x="129452" y="61748"/>
                    </a:cubicBezTo>
                    <a:cubicBezTo>
                      <a:pt x="127593" y="61748"/>
                      <a:pt x="125787" y="62514"/>
                      <a:pt x="124487" y="63907"/>
                    </a:cubicBezTo>
                    <a:cubicBezTo>
                      <a:pt x="123215" y="62527"/>
                      <a:pt x="121414" y="61747"/>
                      <a:pt x="119541" y="61747"/>
                    </a:cubicBezTo>
                    <a:cubicBezTo>
                      <a:pt x="119048" y="61747"/>
                      <a:pt x="118564" y="61801"/>
                      <a:pt x="118080" y="61909"/>
                    </a:cubicBezTo>
                    <a:cubicBezTo>
                      <a:pt x="118080" y="61192"/>
                      <a:pt x="118197" y="60484"/>
                      <a:pt x="118412" y="59803"/>
                    </a:cubicBezTo>
                    <a:lnTo>
                      <a:pt x="118421" y="59794"/>
                    </a:lnTo>
                    <a:cubicBezTo>
                      <a:pt x="119317" y="57051"/>
                      <a:pt x="121902" y="55678"/>
                      <a:pt x="124486" y="55678"/>
                    </a:cubicBezTo>
                    <a:close/>
                    <a:moveTo>
                      <a:pt x="77628" y="55717"/>
                    </a:moveTo>
                    <a:cubicBezTo>
                      <a:pt x="80804" y="55717"/>
                      <a:pt x="83980" y="57795"/>
                      <a:pt x="84022" y="61951"/>
                    </a:cubicBezTo>
                    <a:lnTo>
                      <a:pt x="84022" y="61951"/>
                    </a:lnTo>
                    <a:cubicBezTo>
                      <a:pt x="83546" y="61848"/>
                      <a:pt x="83066" y="61797"/>
                      <a:pt x="82590" y="61797"/>
                    </a:cubicBezTo>
                    <a:cubicBezTo>
                      <a:pt x="80737" y="61797"/>
                      <a:pt x="78939" y="62563"/>
                      <a:pt x="77651" y="63952"/>
                    </a:cubicBezTo>
                    <a:cubicBezTo>
                      <a:pt x="76377" y="62579"/>
                      <a:pt x="74589" y="61801"/>
                      <a:pt x="72710" y="61801"/>
                    </a:cubicBezTo>
                    <a:cubicBezTo>
                      <a:pt x="72699" y="61801"/>
                      <a:pt x="72688" y="61801"/>
                      <a:pt x="72678" y="61801"/>
                    </a:cubicBezTo>
                    <a:cubicBezTo>
                      <a:pt x="72194" y="61801"/>
                      <a:pt x="71710" y="61846"/>
                      <a:pt x="71235" y="61953"/>
                    </a:cubicBezTo>
                    <a:cubicBezTo>
                      <a:pt x="71275" y="57796"/>
                      <a:pt x="74452" y="55717"/>
                      <a:pt x="77628" y="55717"/>
                    </a:cubicBezTo>
                    <a:close/>
                    <a:moveTo>
                      <a:pt x="100943" y="55717"/>
                    </a:moveTo>
                    <a:cubicBezTo>
                      <a:pt x="104119" y="55717"/>
                      <a:pt x="107295" y="57795"/>
                      <a:pt x="107337" y="61951"/>
                    </a:cubicBezTo>
                    <a:lnTo>
                      <a:pt x="107337" y="61951"/>
                    </a:lnTo>
                    <a:cubicBezTo>
                      <a:pt x="106865" y="61851"/>
                      <a:pt x="106389" y="61802"/>
                      <a:pt x="105918" y="61802"/>
                    </a:cubicBezTo>
                    <a:cubicBezTo>
                      <a:pt x="104057" y="61802"/>
                      <a:pt x="102256" y="62568"/>
                      <a:pt x="100957" y="63961"/>
                    </a:cubicBezTo>
                    <a:cubicBezTo>
                      <a:pt x="99683" y="62588"/>
                      <a:pt x="97895" y="61801"/>
                      <a:pt x="96025" y="61801"/>
                    </a:cubicBezTo>
                    <a:cubicBezTo>
                      <a:pt x="96014" y="61801"/>
                      <a:pt x="96003" y="61801"/>
                      <a:pt x="95993" y="61801"/>
                    </a:cubicBezTo>
                    <a:cubicBezTo>
                      <a:pt x="95509" y="61801"/>
                      <a:pt x="95025" y="61846"/>
                      <a:pt x="94550" y="61953"/>
                    </a:cubicBezTo>
                    <a:cubicBezTo>
                      <a:pt x="94590" y="57796"/>
                      <a:pt x="97767" y="55717"/>
                      <a:pt x="100943" y="55717"/>
                    </a:cubicBezTo>
                    <a:close/>
                    <a:moveTo>
                      <a:pt x="54007" y="55884"/>
                    </a:moveTo>
                    <a:cubicBezTo>
                      <a:pt x="56587" y="55884"/>
                      <a:pt x="59166" y="57255"/>
                      <a:pt x="60061" y="60000"/>
                    </a:cubicBezTo>
                    <a:cubicBezTo>
                      <a:pt x="60285" y="60681"/>
                      <a:pt x="60393" y="61389"/>
                      <a:pt x="60402" y="62106"/>
                    </a:cubicBezTo>
                    <a:cubicBezTo>
                      <a:pt x="59929" y="62004"/>
                      <a:pt x="59451" y="61954"/>
                      <a:pt x="58977" y="61954"/>
                    </a:cubicBezTo>
                    <a:cubicBezTo>
                      <a:pt x="57118" y="61954"/>
                      <a:pt x="55312" y="62720"/>
                      <a:pt x="54013" y="64113"/>
                    </a:cubicBezTo>
                    <a:cubicBezTo>
                      <a:pt x="52741" y="62733"/>
                      <a:pt x="50939" y="61953"/>
                      <a:pt x="49067" y="61953"/>
                    </a:cubicBezTo>
                    <a:cubicBezTo>
                      <a:pt x="48574" y="61953"/>
                      <a:pt x="48090" y="61998"/>
                      <a:pt x="47624" y="62106"/>
                    </a:cubicBezTo>
                    <a:cubicBezTo>
                      <a:pt x="47615" y="61389"/>
                      <a:pt x="47723" y="60681"/>
                      <a:pt x="47929" y="60009"/>
                    </a:cubicBezTo>
                    <a:lnTo>
                      <a:pt x="47947" y="60000"/>
                    </a:lnTo>
                    <a:cubicBezTo>
                      <a:pt x="48843" y="57257"/>
                      <a:pt x="51425" y="55884"/>
                      <a:pt x="54007" y="55884"/>
                    </a:cubicBezTo>
                    <a:close/>
                    <a:moveTo>
                      <a:pt x="7145" y="55914"/>
                    </a:moveTo>
                    <a:cubicBezTo>
                      <a:pt x="10322" y="55914"/>
                      <a:pt x="13498" y="57993"/>
                      <a:pt x="13538" y="62151"/>
                    </a:cubicBezTo>
                    <a:cubicBezTo>
                      <a:pt x="13063" y="62046"/>
                      <a:pt x="12582" y="61995"/>
                      <a:pt x="12105" y="61995"/>
                    </a:cubicBezTo>
                    <a:cubicBezTo>
                      <a:pt x="10247" y="61995"/>
                      <a:pt x="8440" y="62767"/>
                      <a:pt x="7150" y="64158"/>
                    </a:cubicBezTo>
                    <a:cubicBezTo>
                      <a:pt x="5875" y="62786"/>
                      <a:pt x="4096" y="61998"/>
                      <a:pt x="2226" y="61998"/>
                    </a:cubicBezTo>
                    <a:cubicBezTo>
                      <a:pt x="2216" y="61998"/>
                      <a:pt x="2205" y="61998"/>
                      <a:pt x="2194" y="61998"/>
                    </a:cubicBezTo>
                    <a:cubicBezTo>
                      <a:pt x="1711" y="61998"/>
                      <a:pt x="1227" y="62043"/>
                      <a:pt x="752" y="62151"/>
                    </a:cubicBezTo>
                    <a:cubicBezTo>
                      <a:pt x="792" y="57993"/>
                      <a:pt x="3969" y="55914"/>
                      <a:pt x="7145" y="55914"/>
                    </a:cubicBezTo>
                    <a:close/>
                    <a:moveTo>
                      <a:pt x="30465" y="55917"/>
                    </a:moveTo>
                    <a:cubicBezTo>
                      <a:pt x="33638" y="55917"/>
                      <a:pt x="36811" y="57993"/>
                      <a:pt x="36854" y="62147"/>
                    </a:cubicBezTo>
                    <a:lnTo>
                      <a:pt x="36854" y="62147"/>
                    </a:lnTo>
                    <a:cubicBezTo>
                      <a:pt x="36384" y="62047"/>
                      <a:pt x="35912" y="61999"/>
                      <a:pt x="35443" y="61999"/>
                    </a:cubicBezTo>
                    <a:cubicBezTo>
                      <a:pt x="33580" y="61999"/>
                      <a:pt x="31775" y="62765"/>
                      <a:pt x="30483" y="64158"/>
                    </a:cubicBezTo>
                    <a:cubicBezTo>
                      <a:pt x="29201" y="62778"/>
                      <a:pt x="27409" y="61998"/>
                      <a:pt x="25528" y="61998"/>
                    </a:cubicBezTo>
                    <a:cubicBezTo>
                      <a:pt x="25044" y="61998"/>
                      <a:pt x="24560" y="62052"/>
                      <a:pt x="24085" y="62151"/>
                    </a:cubicBezTo>
                    <a:cubicBezTo>
                      <a:pt x="24116" y="57996"/>
                      <a:pt x="27290" y="55917"/>
                      <a:pt x="30465" y="55917"/>
                    </a:cubicBezTo>
                    <a:close/>
                    <a:moveTo>
                      <a:pt x="119322" y="62140"/>
                    </a:moveTo>
                    <a:cubicBezTo>
                      <a:pt x="121256" y="62140"/>
                      <a:pt x="123125" y="62943"/>
                      <a:pt x="124469" y="64391"/>
                    </a:cubicBezTo>
                    <a:cubicBezTo>
                      <a:pt x="124450" y="64390"/>
                      <a:pt x="124430" y="64390"/>
                      <a:pt x="124410" y="64390"/>
                    </a:cubicBezTo>
                    <a:cubicBezTo>
                      <a:pt x="122541" y="64390"/>
                      <a:pt x="120773" y="65229"/>
                      <a:pt x="119532" y="66532"/>
                    </a:cubicBezTo>
                    <a:cubicBezTo>
                      <a:pt x="119613" y="64946"/>
                      <a:pt x="119030" y="63441"/>
                      <a:pt x="118045" y="62258"/>
                    </a:cubicBezTo>
                    <a:cubicBezTo>
                      <a:pt x="118470" y="62179"/>
                      <a:pt x="118898" y="62140"/>
                      <a:pt x="119322" y="62140"/>
                    </a:cubicBezTo>
                    <a:close/>
                    <a:moveTo>
                      <a:pt x="129616" y="62140"/>
                    </a:moveTo>
                    <a:cubicBezTo>
                      <a:pt x="130040" y="62140"/>
                      <a:pt x="130468" y="62179"/>
                      <a:pt x="130894" y="62258"/>
                    </a:cubicBezTo>
                    <a:cubicBezTo>
                      <a:pt x="129908" y="63423"/>
                      <a:pt x="129326" y="64928"/>
                      <a:pt x="129415" y="66523"/>
                    </a:cubicBezTo>
                    <a:lnTo>
                      <a:pt x="129406" y="66532"/>
                    </a:lnTo>
                    <a:cubicBezTo>
                      <a:pt x="128156" y="65229"/>
                      <a:pt x="126388" y="64390"/>
                      <a:pt x="124528" y="64390"/>
                    </a:cubicBezTo>
                    <a:cubicBezTo>
                      <a:pt x="124509" y="64390"/>
                      <a:pt x="124489" y="64390"/>
                      <a:pt x="124469" y="64391"/>
                    </a:cubicBezTo>
                    <a:cubicBezTo>
                      <a:pt x="125807" y="62943"/>
                      <a:pt x="127680" y="62140"/>
                      <a:pt x="129616" y="62140"/>
                    </a:cubicBezTo>
                    <a:close/>
                    <a:moveTo>
                      <a:pt x="95796" y="62176"/>
                    </a:moveTo>
                    <a:cubicBezTo>
                      <a:pt x="97737" y="62176"/>
                      <a:pt x="99610" y="62980"/>
                      <a:pt x="100948" y="64435"/>
                    </a:cubicBezTo>
                    <a:cubicBezTo>
                      <a:pt x="100928" y="64435"/>
                      <a:pt x="100908" y="64435"/>
                      <a:pt x="100888" y="64435"/>
                    </a:cubicBezTo>
                    <a:cubicBezTo>
                      <a:pt x="99020" y="64435"/>
                      <a:pt x="97252" y="65265"/>
                      <a:pt x="96011" y="66568"/>
                    </a:cubicBezTo>
                    <a:cubicBezTo>
                      <a:pt x="96091" y="64982"/>
                      <a:pt x="95509" y="63477"/>
                      <a:pt x="94514" y="62294"/>
                    </a:cubicBezTo>
                    <a:cubicBezTo>
                      <a:pt x="94941" y="62215"/>
                      <a:pt x="95370" y="62176"/>
                      <a:pt x="95796" y="62176"/>
                    </a:cubicBezTo>
                    <a:close/>
                    <a:moveTo>
                      <a:pt x="82771" y="62185"/>
                    </a:moveTo>
                    <a:cubicBezTo>
                      <a:pt x="83195" y="62185"/>
                      <a:pt x="83623" y="62224"/>
                      <a:pt x="84048" y="62303"/>
                    </a:cubicBezTo>
                    <a:cubicBezTo>
                      <a:pt x="83063" y="63477"/>
                      <a:pt x="82480" y="64991"/>
                      <a:pt x="82561" y="66577"/>
                    </a:cubicBezTo>
                    <a:cubicBezTo>
                      <a:pt x="81320" y="65274"/>
                      <a:pt x="79552" y="64435"/>
                      <a:pt x="77683" y="64435"/>
                    </a:cubicBezTo>
                    <a:cubicBezTo>
                      <a:pt x="77666" y="64435"/>
                      <a:pt x="77650" y="64435"/>
                      <a:pt x="77633" y="64435"/>
                    </a:cubicBezTo>
                    <a:lnTo>
                      <a:pt x="77633" y="64435"/>
                    </a:lnTo>
                    <a:cubicBezTo>
                      <a:pt x="78970" y="62988"/>
                      <a:pt x="80838" y="62185"/>
                      <a:pt x="82771" y="62185"/>
                    </a:cubicBezTo>
                    <a:close/>
                    <a:moveTo>
                      <a:pt x="59134" y="62337"/>
                    </a:moveTo>
                    <a:cubicBezTo>
                      <a:pt x="59561" y="62337"/>
                      <a:pt x="59992" y="62376"/>
                      <a:pt x="60420" y="62455"/>
                    </a:cubicBezTo>
                    <a:cubicBezTo>
                      <a:pt x="59427" y="63627"/>
                      <a:pt x="58845" y="65119"/>
                      <a:pt x="58932" y="66720"/>
                    </a:cubicBezTo>
                    <a:lnTo>
                      <a:pt x="58932" y="66720"/>
                    </a:lnTo>
                    <a:cubicBezTo>
                      <a:pt x="57682" y="65417"/>
                      <a:pt x="55914" y="64587"/>
                      <a:pt x="54055" y="64587"/>
                    </a:cubicBezTo>
                    <a:cubicBezTo>
                      <a:pt x="54035" y="64587"/>
                      <a:pt x="54015" y="64588"/>
                      <a:pt x="53995" y="64588"/>
                    </a:cubicBezTo>
                    <a:cubicBezTo>
                      <a:pt x="55331" y="63135"/>
                      <a:pt x="57201" y="62337"/>
                      <a:pt x="59134" y="62337"/>
                    </a:cubicBezTo>
                    <a:close/>
                    <a:moveTo>
                      <a:pt x="48861" y="62333"/>
                    </a:moveTo>
                    <a:cubicBezTo>
                      <a:pt x="50795" y="62333"/>
                      <a:pt x="52662" y="63137"/>
                      <a:pt x="53995" y="64588"/>
                    </a:cubicBezTo>
                    <a:cubicBezTo>
                      <a:pt x="53975" y="64588"/>
                      <a:pt x="53955" y="64587"/>
                      <a:pt x="53935" y="64587"/>
                    </a:cubicBezTo>
                    <a:cubicBezTo>
                      <a:pt x="52067" y="64587"/>
                      <a:pt x="50299" y="65417"/>
                      <a:pt x="49058" y="66720"/>
                    </a:cubicBezTo>
                    <a:cubicBezTo>
                      <a:pt x="49138" y="65134"/>
                      <a:pt x="48556" y="63629"/>
                      <a:pt x="47561" y="62455"/>
                    </a:cubicBezTo>
                    <a:cubicBezTo>
                      <a:pt x="47994" y="62373"/>
                      <a:pt x="48429" y="62333"/>
                      <a:pt x="48861" y="62333"/>
                    </a:cubicBezTo>
                    <a:close/>
                    <a:moveTo>
                      <a:pt x="106103" y="62174"/>
                    </a:moveTo>
                    <a:cubicBezTo>
                      <a:pt x="106576" y="62174"/>
                      <a:pt x="107052" y="62222"/>
                      <a:pt x="107525" y="62321"/>
                    </a:cubicBezTo>
                    <a:cubicBezTo>
                      <a:pt x="106512" y="63566"/>
                      <a:pt x="105939" y="65161"/>
                      <a:pt x="106127" y="66837"/>
                    </a:cubicBezTo>
                    <a:cubicBezTo>
                      <a:pt x="104872" y="65387"/>
                      <a:pt x="103007" y="64435"/>
                      <a:pt x="101030" y="64435"/>
                    </a:cubicBezTo>
                    <a:cubicBezTo>
                      <a:pt x="101003" y="64435"/>
                      <a:pt x="100975" y="64435"/>
                      <a:pt x="100948" y="64435"/>
                    </a:cubicBezTo>
                    <a:cubicBezTo>
                      <a:pt x="102295" y="62981"/>
                      <a:pt x="104168" y="62174"/>
                      <a:pt x="106103" y="62174"/>
                    </a:cubicBezTo>
                    <a:close/>
                    <a:moveTo>
                      <a:pt x="70807" y="57738"/>
                    </a:moveTo>
                    <a:cubicBezTo>
                      <a:pt x="71283" y="57738"/>
                      <a:pt x="71762" y="57786"/>
                      <a:pt x="72239" y="57885"/>
                    </a:cubicBezTo>
                    <a:cubicBezTo>
                      <a:pt x="71271" y="59131"/>
                      <a:pt x="70742" y="60708"/>
                      <a:pt x="70939" y="62348"/>
                    </a:cubicBezTo>
                    <a:cubicBezTo>
                      <a:pt x="71447" y="62234"/>
                      <a:pt x="71959" y="62178"/>
                      <a:pt x="72468" y="62178"/>
                    </a:cubicBezTo>
                    <a:cubicBezTo>
                      <a:pt x="74403" y="62178"/>
                      <a:pt x="76285" y="62981"/>
                      <a:pt x="77633" y="64435"/>
                    </a:cubicBezTo>
                    <a:lnTo>
                      <a:pt x="77633" y="64435"/>
                    </a:lnTo>
                    <a:cubicBezTo>
                      <a:pt x="77630" y="64435"/>
                      <a:pt x="77627" y="64435"/>
                      <a:pt x="77624" y="64435"/>
                    </a:cubicBezTo>
                    <a:cubicBezTo>
                      <a:pt x="77606" y="64435"/>
                      <a:pt x="77587" y="64435"/>
                      <a:pt x="77569" y="64435"/>
                    </a:cubicBezTo>
                    <a:cubicBezTo>
                      <a:pt x="75520" y="64435"/>
                      <a:pt x="73598" y="65435"/>
                      <a:pt x="72346" y="66962"/>
                    </a:cubicBezTo>
                    <a:cubicBezTo>
                      <a:pt x="72703" y="63259"/>
                      <a:pt x="69407" y="59973"/>
                      <a:pt x="65707" y="59973"/>
                    </a:cubicBezTo>
                    <a:cubicBezTo>
                      <a:pt x="65694" y="59973"/>
                      <a:pt x="65682" y="59973"/>
                      <a:pt x="65670" y="59973"/>
                    </a:cubicBezTo>
                    <a:lnTo>
                      <a:pt x="65670" y="59973"/>
                    </a:lnTo>
                    <a:cubicBezTo>
                      <a:pt x="67007" y="58533"/>
                      <a:pt x="68877" y="57738"/>
                      <a:pt x="70807" y="57738"/>
                    </a:cubicBezTo>
                    <a:close/>
                    <a:moveTo>
                      <a:pt x="35611" y="62370"/>
                    </a:moveTo>
                    <a:cubicBezTo>
                      <a:pt x="36087" y="62370"/>
                      <a:pt x="36566" y="62419"/>
                      <a:pt x="37042" y="62518"/>
                    </a:cubicBezTo>
                    <a:cubicBezTo>
                      <a:pt x="36029" y="63763"/>
                      <a:pt x="35456" y="65358"/>
                      <a:pt x="35644" y="67034"/>
                    </a:cubicBezTo>
                    <a:cubicBezTo>
                      <a:pt x="34383" y="65578"/>
                      <a:pt x="32507" y="64632"/>
                      <a:pt x="30521" y="64632"/>
                    </a:cubicBezTo>
                    <a:cubicBezTo>
                      <a:pt x="30502" y="64632"/>
                      <a:pt x="30483" y="64632"/>
                      <a:pt x="30465" y="64633"/>
                    </a:cubicBezTo>
                    <a:cubicBezTo>
                      <a:pt x="30445" y="64632"/>
                      <a:pt x="30425" y="64632"/>
                      <a:pt x="30406" y="64632"/>
                    </a:cubicBezTo>
                    <a:cubicBezTo>
                      <a:pt x="28537" y="64632"/>
                      <a:pt x="26769" y="65471"/>
                      <a:pt x="25528" y="66774"/>
                    </a:cubicBezTo>
                    <a:cubicBezTo>
                      <a:pt x="25608" y="65179"/>
                      <a:pt x="25026" y="63683"/>
                      <a:pt x="24031" y="62500"/>
                    </a:cubicBezTo>
                    <a:cubicBezTo>
                      <a:pt x="24460" y="62420"/>
                      <a:pt x="24890" y="62381"/>
                      <a:pt x="25317" y="62381"/>
                    </a:cubicBezTo>
                    <a:cubicBezTo>
                      <a:pt x="27250" y="62381"/>
                      <a:pt x="29122" y="63178"/>
                      <a:pt x="30465" y="64624"/>
                    </a:cubicBezTo>
                    <a:cubicBezTo>
                      <a:pt x="31802" y="63171"/>
                      <a:pt x="33677" y="62370"/>
                      <a:pt x="35611" y="62370"/>
                    </a:cubicBezTo>
                    <a:close/>
                    <a:moveTo>
                      <a:pt x="112819" y="60274"/>
                    </a:moveTo>
                    <a:cubicBezTo>
                      <a:pt x="115992" y="60274"/>
                      <a:pt x="119164" y="62350"/>
                      <a:pt x="119209" y="66503"/>
                    </a:cubicBezTo>
                    <a:lnTo>
                      <a:pt x="119209" y="66503"/>
                    </a:lnTo>
                    <a:cubicBezTo>
                      <a:pt x="118735" y="66400"/>
                      <a:pt x="118257" y="66350"/>
                      <a:pt x="117783" y="66350"/>
                    </a:cubicBezTo>
                    <a:cubicBezTo>
                      <a:pt x="115922" y="66350"/>
                      <a:pt x="114119" y="67124"/>
                      <a:pt x="112821" y="68521"/>
                    </a:cubicBezTo>
                    <a:cubicBezTo>
                      <a:pt x="111539" y="67142"/>
                      <a:pt x="109747" y="66362"/>
                      <a:pt x="107865" y="66362"/>
                    </a:cubicBezTo>
                    <a:cubicBezTo>
                      <a:pt x="107382" y="66362"/>
                      <a:pt x="106898" y="66407"/>
                      <a:pt x="106423" y="66514"/>
                    </a:cubicBezTo>
                    <a:lnTo>
                      <a:pt x="106423" y="66514"/>
                    </a:lnTo>
                    <a:cubicBezTo>
                      <a:pt x="106463" y="62355"/>
                      <a:pt x="109641" y="60274"/>
                      <a:pt x="112819" y="60274"/>
                    </a:cubicBezTo>
                    <a:close/>
                    <a:moveTo>
                      <a:pt x="136136" y="60276"/>
                    </a:moveTo>
                    <a:cubicBezTo>
                      <a:pt x="139311" y="60276"/>
                      <a:pt x="142484" y="62354"/>
                      <a:pt x="142525" y="66514"/>
                    </a:cubicBezTo>
                    <a:lnTo>
                      <a:pt x="142516" y="66523"/>
                    </a:lnTo>
                    <a:cubicBezTo>
                      <a:pt x="142042" y="66421"/>
                      <a:pt x="141565" y="66372"/>
                      <a:pt x="141091" y="66372"/>
                    </a:cubicBezTo>
                    <a:cubicBezTo>
                      <a:pt x="139233" y="66372"/>
                      <a:pt x="137428" y="67138"/>
                      <a:pt x="136136" y="68530"/>
                    </a:cubicBezTo>
                    <a:cubicBezTo>
                      <a:pt x="134854" y="67150"/>
                      <a:pt x="133062" y="66371"/>
                      <a:pt x="131181" y="66371"/>
                    </a:cubicBezTo>
                    <a:cubicBezTo>
                      <a:pt x="130697" y="66371"/>
                      <a:pt x="130213" y="66425"/>
                      <a:pt x="129738" y="66523"/>
                    </a:cubicBezTo>
                    <a:cubicBezTo>
                      <a:pt x="129778" y="62359"/>
                      <a:pt x="132958" y="60276"/>
                      <a:pt x="136136" y="60276"/>
                    </a:cubicBezTo>
                    <a:close/>
                    <a:moveTo>
                      <a:pt x="89289" y="60321"/>
                    </a:moveTo>
                    <a:cubicBezTo>
                      <a:pt x="92462" y="60321"/>
                      <a:pt x="95638" y="62397"/>
                      <a:pt x="95679" y="66548"/>
                    </a:cubicBezTo>
                    <a:lnTo>
                      <a:pt x="95679" y="66548"/>
                    </a:lnTo>
                    <a:cubicBezTo>
                      <a:pt x="95209" y="66448"/>
                      <a:pt x="94735" y="66398"/>
                      <a:pt x="94264" y="66398"/>
                    </a:cubicBezTo>
                    <a:cubicBezTo>
                      <a:pt x="92405" y="66398"/>
                      <a:pt x="90601" y="67165"/>
                      <a:pt x="89308" y="68557"/>
                    </a:cubicBezTo>
                    <a:cubicBezTo>
                      <a:pt x="88027" y="67177"/>
                      <a:pt x="86235" y="66398"/>
                      <a:pt x="84353" y="66398"/>
                    </a:cubicBezTo>
                    <a:cubicBezTo>
                      <a:pt x="83869" y="66398"/>
                      <a:pt x="83385" y="66452"/>
                      <a:pt x="82910" y="66550"/>
                    </a:cubicBezTo>
                    <a:cubicBezTo>
                      <a:pt x="82942" y="62398"/>
                      <a:pt x="86114" y="60321"/>
                      <a:pt x="89289" y="60321"/>
                    </a:cubicBezTo>
                    <a:close/>
                    <a:moveTo>
                      <a:pt x="42335" y="60475"/>
                    </a:moveTo>
                    <a:cubicBezTo>
                      <a:pt x="45508" y="60475"/>
                      <a:pt x="48684" y="62552"/>
                      <a:pt x="48726" y="66708"/>
                    </a:cubicBezTo>
                    <a:lnTo>
                      <a:pt x="48726" y="66708"/>
                    </a:lnTo>
                    <a:cubicBezTo>
                      <a:pt x="48257" y="66608"/>
                      <a:pt x="47784" y="66560"/>
                      <a:pt x="47315" y="66560"/>
                    </a:cubicBezTo>
                    <a:cubicBezTo>
                      <a:pt x="45452" y="66560"/>
                      <a:pt x="43648" y="67326"/>
                      <a:pt x="42355" y="68719"/>
                    </a:cubicBezTo>
                    <a:cubicBezTo>
                      <a:pt x="41081" y="67346"/>
                      <a:pt x="39302" y="66559"/>
                      <a:pt x="37432" y="66559"/>
                    </a:cubicBezTo>
                    <a:cubicBezTo>
                      <a:pt x="37421" y="66559"/>
                      <a:pt x="37411" y="66559"/>
                      <a:pt x="37400" y="66559"/>
                    </a:cubicBezTo>
                    <a:cubicBezTo>
                      <a:pt x="36916" y="66559"/>
                      <a:pt x="36432" y="66604"/>
                      <a:pt x="35958" y="66711"/>
                    </a:cubicBezTo>
                    <a:cubicBezTo>
                      <a:pt x="35989" y="62554"/>
                      <a:pt x="39161" y="60475"/>
                      <a:pt x="42335" y="60475"/>
                    </a:cubicBezTo>
                    <a:close/>
                    <a:moveTo>
                      <a:pt x="65651" y="60478"/>
                    </a:moveTo>
                    <a:cubicBezTo>
                      <a:pt x="68826" y="60478"/>
                      <a:pt x="72001" y="62555"/>
                      <a:pt x="72041" y="66711"/>
                    </a:cubicBezTo>
                    <a:cubicBezTo>
                      <a:pt x="71566" y="66609"/>
                      <a:pt x="71088" y="66560"/>
                      <a:pt x="70614" y="66560"/>
                    </a:cubicBezTo>
                    <a:cubicBezTo>
                      <a:pt x="68752" y="66560"/>
                      <a:pt x="66952" y="67326"/>
                      <a:pt x="65653" y="68719"/>
                    </a:cubicBezTo>
                    <a:cubicBezTo>
                      <a:pt x="64371" y="67339"/>
                      <a:pt x="62579" y="66559"/>
                      <a:pt x="60697" y="66559"/>
                    </a:cubicBezTo>
                    <a:cubicBezTo>
                      <a:pt x="60214" y="66559"/>
                      <a:pt x="59730" y="66613"/>
                      <a:pt x="59255" y="66711"/>
                    </a:cubicBezTo>
                    <a:cubicBezTo>
                      <a:pt x="59295" y="62557"/>
                      <a:pt x="62473" y="60478"/>
                      <a:pt x="65651" y="60478"/>
                    </a:cubicBezTo>
                    <a:close/>
                    <a:moveTo>
                      <a:pt x="18806" y="60522"/>
                    </a:moveTo>
                    <a:cubicBezTo>
                      <a:pt x="21979" y="60522"/>
                      <a:pt x="25151" y="62596"/>
                      <a:pt x="25196" y="66747"/>
                    </a:cubicBezTo>
                    <a:lnTo>
                      <a:pt x="25196" y="66747"/>
                    </a:lnTo>
                    <a:cubicBezTo>
                      <a:pt x="24723" y="66645"/>
                      <a:pt x="24245" y="66596"/>
                      <a:pt x="23772" y="66596"/>
                    </a:cubicBezTo>
                    <a:cubicBezTo>
                      <a:pt x="21913" y="66596"/>
                      <a:pt x="20107" y="67362"/>
                      <a:pt x="18807" y="68754"/>
                    </a:cubicBezTo>
                    <a:cubicBezTo>
                      <a:pt x="17526" y="67374"/>
                      <a:pt x="15734" y="66595"/>
                      <a:pt x="13852" y="66595"/>
                    </a:cubicBezTo>
                    <a:cubicBezTo>
                      <a:pt x="13368" y="66595"/>
                      <a:pt x="12884" y="66649"/>
                      <a:pt x="12409" y="66747"/>
                    </a:cubicBezTo>
                    <a:cubicBezTo>
                      <a:pt x="12454" y="62599"/>
                      <a:pt x="15631" y="60522"/>
                      <a:pt x="18806" y="60522"/>
                    </a:cubicBezTo>
                    <a:close/>
                    <a:moveTo>
                      <a:pt x="84142" y="66790"/>
                    </a:moveTo>
                    <a:cubicBezTo>
                      <a:pt x="86075" y="66790"/>
                      <a:pt x="87947" y="67588"/>
                      <a:pt x="89290" y="69041"/>
                    </a:cubicBezTo>
                    <a:lnTo>
                      <a:pt x="89290" y="69041"/>
                    </a:lnTo>
                    <a:cubicBezTo>
                      <a:pt x="89287" y="69041"/>
                      <a:pt x="89284" y="69041"/>
                      <a:pt x="89281" y="69041"/>
                    </a:cubicBezTo>
                    <a:cubicBezTo>
                      <a:pt x="89262" y="69041"/>
                      <a:pt x="89242" y="69041"/>
                      <a:pt x="89222" y="69041"/>
                    </a:cubicBezTo>
                    <a:cubicBezTo>
                      <a:pt x="87354" y="69041"/>
                      <a:pt x="85594" y="69879"/>
                      <a:pt x="84344" y="71183"/>
                    </a:cubicBezTo>
                    <a:cubicBezTo>
                      <a:pt x="84434" y="69588"/>
                      <a:pt x="83851" y="68082"/>
                      <a:pt x="82857" y="66909"/>
                    </a:cubicBezTo>
                    <a:cubicBezTo>
                      <a:pt x="83285" y="66829"/>
                      <a:pt x="83715" y="66790"/>
                      <a:pt x="84142" y="66790"/>
                    </a:cubicBezTo>
                    <a:close/>
                    <a:moveTo>
                      <a:pt x="94437" y="66782"/>
                    </a:moveTo>
                    <a:cubicBezTo>
                      <a:pt x="94862" y="66782"/>
                      <a:pt x="95290" y="66821"/>
                      <a:pt x="95715" y="66900"/>
                    </a:cubicBezTo>
                    <a:cubicBezTo>
                      <a:pt x="94720" y="68082"/>
                      <a:pt x="94138" y="69579"/>
                      <a:pt x="94228" y="71174"/>
                    </a:cubicBezTo>
                    <a:lnTo>
                      <a:pt x="94219" y="71183"/>
                    </a:lnTo>
                    <a:cubicBezTo>
                      <a:pt x="92977" y="69879"/>
                      <a:pt x="91209" y="69041"/>
                      <a:pt x="89341" y="69041"/>
                    </a:cubicBezTo>
                    <a:cubicBezTo>
                      <a:pt x="89324" y="69041"/>
                      <a:pt x="89307" y="69041"/>
                      <a:pt x="89290" y="69041"/>
                    </a:cubicBezTo>
                    <a:lnTo>
                      <a:pt x="89290" y="69041"/>
                    </a:lnTo>
                    <a:cubicBezTo>
                      <a:pt x="90628" y="67586"/>
                      <a:pt x="92502" y="66782"/>
                      <a:pt x="94437" y="66782"/>
                    </a:cubicBezTo>
                    <a:close/>
                    <a:moveTo>
                      <a:pt x="47476" y="66925"/>
                    </a:moveTo>
                    <a:cubicBezTo>
                      <a:pt x="47900" y="66925"/>
                      <a:pt x="48328" y="66964"/>
                      <a:pt x="48753" y="67043"/>
                    </a:cubicBezTo>
                    <a:cubicBezTo>
                      <a:pt x="47767" y="68226"/>
                      <a:pt x="47185" y="69731"/>
                      <a:pt x="47266" y="71317"/>
                    </a:cubicBezTo>
                    <a:cubicBezTo>
                      <a:pt x="46024" y="70014"/>
                      <a:pt x="44257" y="69184"/>
                      <a:pt x="42388" y="69184"/>
                    </a:cubicBezTo>
                    <a:cubicBezTo>
                      <a:pt x="42371" y="69184"/>
                      <a:pt x="42354" y="69184"/>
                      <a:pt x="42337" y="69184"/>
                    </a:cubicBezTo>
                    <a:lnTo>
                      <a:pt x="42337" y="69184"/>
                    </a:lnTo>
                    <a:cubicBezTo>
                      <a:pt x="43675" y="67729"/>
                      <a:pt x="45543" y="66925"/>
                      <a:pt x="47476" y="66925"/>
                    </a:cubicBezTo>
                    <a:close/>
                    <a:moveTo>
                      <a:pt x="60488" y="66929"/>
                    </a:moveTo>
                    <a:cubicBezTo>
                      <a:pt x="62422" y="66929"/>
                      <a:pt x="64295" y="67727"/>
                      <a:pt x="65636" y="69175"/>
                    </a:cubicBezTo>
                    <a:lnTo>
                      <a:pt x="65636" y="69175"/>
                    </a:lnTo>
                    <a:cubicBezTo>
                      <a:pt x="65622" y="69175"/>
                      <a:pt x="65608" y="69175"/>
                      <a:pt x="65593" y="69175"/>
                    </a:cubicBezTo>
                    <a:cubicBezTo>
                      <a:pt x="63725" y="69175"/>
                      <a:pt x="61966" y="70014"/>
                      <a:pt x="60715" y="71317"/>
                    </a:cubicBezTo>
                    <a:cubicBezTo>
                      <a:pt x="60805" y="69731"/>
                      <a:pt x="60223" y="68226"/>
                      <a:pt x="59228" y="67043"/>
                    </a:cubicBezTo>
                    <a:cubicBezTo>
                      <a:pt x="59647" y="66967"/>
                      <a:pt x="60069" y="66929"/>
                      <a:pt x="60488" y="66929"/>
                    </a:cubicBezTo>
                    <a:close/>
                    <a:moveTo>
                      <a:pt x="23953" y="66970"/>
                    </a:moveTo>
                    <a:cubicBezTo>
                      <a:pt x="24378" y="66970"/>
                      <a:pt x="24806" y="67009"/>
                      <a:pt x="25232" y="67088"/>
                    </a:cubicBezTo>
                    <a:cubicBezTo>
                      <a:pt x="24239" y="68277"/>
                      <a:pt x="23657" y="69770"/>
                      <a:pt x="23744" y="71361"/>
                    </a:cubicBezTo>
                    <a:lnTo>
                      <a:pt x="23744" y="71361"/>
                    </a:lnTo>
                    <a:cubicBezTo>
                      <a:pt x="22494" y="70058"/>
                      <a:pt x="20726" y="69220"/>
                      <a:pt x="18866" y="69220"/>
                    </a:cubicBezTo>
                    <a:cubicBezTo>
                      <a:pt x="18846" y="69220"/>
                      <a:pt x="18827" y="69220"/>
                      <a:pt x="18807" y="69220"/>
                    </a:cubicBezTo>
                    <a:cubicBezTo>
                      <a:pt x="20144" y="67773"/>
                      <a:pt x="22018" y="66970"/>
                      <a:pt x="23953" y="66970"/>
                    </a:cubicBezTo>
                    <a:close/>
                    <a:moveTo>
                      <a:pt x="13652" y="66970"/>
                    </a:moveTo>
                    <a:cubicBezTo>
                      <a:pt x="15588" y="66970"/>
                      <a:pt x="17463" y="67773"/>
                      <a:pt x="18807" y="69220"/>
                    </a:cubicBezTo>
                    <a:cubicBezTo>
                      <a:pt x="18787" y="69220"/>
                      <a:pt x="18768" y="69220"/>
                      <a:pt x="18748" y="69220"/>
                    </a:cubicBezTo>
                    <a:cubicBezTo>
                      <a:pt x="16879" y="69220"/>
                      <a:pt x="15111" y="70058"/>
                      <a:pt x="13870" y="71362"/>
                    </a:cubicBezTo>
                    <a:cubicBezTo>
                      <a:pt x="13951" y="69776"/>
                      <a:pt x="13368" y="68271"/>
                      <a:pt x="12374" y="67088"/>
                    </a:cubicBezTo>
                    <a:cubicBezTo>
                      <a:pt x="12799" y="67009"/>
                      <a:pt x="13227" y="66970"/>
                      <a:pt x="13652" y="66970"/>
                    </a:cubicBezTo>
                    <a:close/>
                    <a:moveTo>
                      <a:pt x="107653" y="66739"/>
                    </a:moveTo>
                    <a:cubicBezTo>
                      <a:pt x="109587" y="66739"/>
                      <a:pt x="111464" y="67541"/>
                      <a:pt x="112812" y="68996"/>
                    </a:cubicBezTo>
                    <a:cubicBezTo>
                      <a:pt x="114149" y="67549"/>
                      <a:pt x="116022" y="66746"/>
                      <a:pt x="117958" y="66746"/>
                    </a:cubicBezTo>
                    <a:cubicBezTo>
                      <a:pt x="118383" y="66746"/>
                      <a:pt x="118811" y="66785"/>
                      <a:pt x="119236" y="66864"/>
                    </a:cubicBezTo>
                    <a:cubicBezTo>
                      <a:pt x="118242" y="68047"/>
                      <a:pt x="117659" y="69552"/>
                      <a:pt x="117749" y="71138"/>
                    </a:cubicBezTo>
                    <a:cubicBezTo>
                      <a:pt x="116499" y="69835"/>
                      <a:pt x="114731" y="69005"/>
                      <a:pt x="112871" y="69005"/>
                    </a:cubicBezTo>
                    <a:cubicBezTo>
                      <a:pt x="112851" y="69005"/>
                      <a:pt x="112832" y="69005"/>
                      <a:pt x="112812" y="69005"/>
                    </a:cubicBezTo>
                    <a:cubicBezTo>
                      <a:pt x="112793" y="69005"/>
                      <a:pt x="112774" y="69005"/>
                      <a:pt x="112756" y="69005"/>
                    </a:cubicBezTo>
                    <a:cubicBezTo>
                      <a:pt x="110769" y="69005"/>
                      <a:pt x="108893" y="69951"/>
                      <a:pt x="107641" y="71398"/>
                    </a:cubicBezTo>
                    <a:lnTo>
                      <a:pt x="107641" y="71398"/>
                    </a:lnTo>
                    <a:cubicBezTo>
                      <a:pt x="107802" y="69707"/>
                      <a:pt x="107213" y="68132"/>
                      <a:pt x="106177" y="66897"/>
                    </a:cubicBezTo>
                    <a:lnTo>
                      <a:pt x="106177" y="66897"/>
                    </a:lnTo>
                    <a:cubicBezTo>
                      <a:pt x="106668" y="66791"/>
                      <a:pt x="107162" y="66739"/>
                      <a:pt x="107653" y="66739"/>
                    </a:cubicBezTo>
                    <a:close/>
                    <a:moveTo>
                      <a:pt x="37174" y="66927"/>
                    </a:moveTo>
                    <a:cubicBezTo>
                      <a:pt x="39113" y="66927"/>
                      <a:pt x="40989" y="67729"/>
                      <a:pt x="42337" y="69184"/>
                    </a:cubicBezTo>
                    <a:lnTo>
                      <a:pt x="42337" y="69184"/>
                    </a:lnTo>
                    <a:cubicBezTo>
                      <a:pt x="42334" y="69184"/>
                      <a:pt x="42331" y="69184"/>
                      <a:pt x="42328" y="69184"/>
                    </a:cubicBezTo>
                    <a:cubicBezTo>
                      <a:pt x="42301" y="69184"/>
                      <a:pt x="42274" y="69184"/>
                      <a:pt x="42246" y="69184"/>
                    </a:cubicBezTo>
                    <a:cubicBezTo>
                      <a:pt x="40269" y="69184"/>
                      <a:pt x="38404" y="70136"/>
                      <a:pt x="37158" y="71577"/>
                    </a:cubicBezTo>
                    <a:cubicBezTo>
                      <a:pt x="37320" y="69910"/>
                      <a:pt x="36728" y="68324"/>
                      <a:pt x="35689" y="67088"/>
                    </a:cubicBezTo>
                    <a:lnTo>
                      <a:pt x="35680" y="67088"/>
                    </a:lnTo>
                    <a:cubicBezTo>
                      <a:pt x="36177" y="66980"/>
                      <a:pt x="36678" y="66927"/>
                      <a:pt x="37174" y="66927"/>
                    </a:cubicBezTo>
                    <a:close/>
                    <a:moveTo>
                      <a:pt x="124481" y="64880"/>
                    </a:moveTo>
                    <a:cubicBezTo>
                      <a:pt x="127655" y="64880"/>
                      <a:pt x="130827" y="66957"/>
                      <a:pt x="130867" y="71111"/>
                    </a:cubicBezTo>
                    <a:lnTo>
                      <a:pt x="130858" y="71129"/>
                    </a:lnTo>
                    <a:cubicBezTo>
                      <a:pt x="130380" y="71024"/>
                      <a:pt x="129897" y="70973"/>
                      <a:pt x="129419" y="70973"/>
                    </a:cubicBezTo>
                    <a:cubicBezTo>
                      <a:pt x="127565" y="70973"/>
                      <a:pt x="125767" y="71740"/>
                      <a:pt x="124478" y="73136"/>
                    </a:cubicBezTo>
                    <a:cubicBezTo>
                      <a:pt x="123204" y="71764"/>
                      <a:pt x="121425" y="70977"/>
                      <a:pt x="119555" y="70977"/>
                    </a:cubicBezTo>
                    <a:cubicBezTo>
                      <a:pt x="119544" y="70977"/>
                      <a:pt x="119534" y="70977"/>
                      <a:pt x="119523" y="70977"/>
                    </a:cubicBezTo>
                    <a:cubicBezTo>
                      <a:pt x="119039" y="70977"/>
                      <a:pt x="118555" y="71021"/>
                      <a:pt x="118080" y="71129"/>
                    </a:cubicBezTo>
                    <a:cubicBezTo>
                      <a:pt x="118121" y="66963"/>
                      <a:pt x="121302" y="64880"/>
                      <a:pt x="124481" y="64880"/>
                    </a:cubicBezTo>
                    <a:close/>
                    <a:moveTo>
                      <a:pt x="77631" y="64934"/>
                    </a:moveTo>
                    <a:cubicBezTo>
                      <a:pt x="80806" y="64934"/>
                      <a:pt x="83981" y="67013"/>
                      <a:pt x="84022" y="71174"/>
                    </a:cubicBezTo>
                    <a:cubicBezTo>
                      <a:pt x="83541" y="71069"/>
                      <a:pt x="83056" y="71017"/>
                      <a:pt x="82576" y="71017"/>
                    </a:cubicBezTo>
                    <a:cubicBezTo>
                      <a:pt x="80721" y="71017"/>
                      <a:pt x="78928" y="71782"/>
                      <a:pt x="77633" y="73163"/>
                    </a:cubicBezTo>
                    <a:lnTo>
                      <a:pt x="77633" y="73172"/>
                    </a:lnTo>
                    <a:cubicBezTo>
                      <a:pt x="76351" y="71801"/>
                      <a:pt x="74559" y="71012"/>
                      <a:pt x="72678" y="71012"/>
                    </a:cubicBezTo>
                    <a:cubicBezTo>
                      <a:pt x="72194" y="71012"/>
                      <a:pt x="71710" y="71066"/>
                      <a:pt x="71235" y="71174"/>
                    </a:cubicBezTo>
                    <a:cubicBezTo>
                      <a:pt x="71275" y="67015"/>
                      <a:pt x="74454" y="64934"/>
                      <a:pt x="77631" y="64934"/>
                    </a:cubicBezTo>
                    <a:close/>
                    <a:moveTo>
                      <a:pt x="100937" y="64934"/>
                    </a:moveTo>
                    <a:cubicBezTo>
                      <a:pt x="104113" y="64934"/>
                      <a:pt x="107288" y="67013"/>
                      <a:pt x="107328" y="71174"/>
                    </a:cubicBezTo>
                    <a:cubicBezTo>
                      <a:pt x="106849" y="71069"/>
                      <a:pt x="106366" y="71017"/>
                      <a:pt x="105887" y="71017"/>
                    </a:cubicBezTo>
                    <a:cubicBezTo>
                      <a:pt x="104037" y="71017"/>
                      <a:pt x="102243" y="71782"/>
                      <a:pt x="100948" y="73163"/>
                    </a:cubicBezTo>
                    <a:lnTo>
                      <a:pt x="100939" y="73172"/>
                    </a:lnTo>
                    <a:cubicBezTo>
                      <a:pt x="99658" y="71801"/>
                      <a:pt x="97866" y="71012"/>
                      <a:pt x="95984" y="71012"/>
                    </a:cubicBezTo>
                    <a:cubicBezTo>
                      <a:pt x="95500" y="71012"/>
                      <a:pt x="95016" y="71066"/>
                      <a:pt x="94541" y="71174"/>
                    </a:cubicBezTo>
                    <a:cubicBezTo>
                      <a:pt x="94582" y="67015"/>
                      <a:pt x="97760" y="64934"/>
                      <a:pt x="100937" y="64934"/>
                    </a:cubicBezTo>
                    <a:close/>
                    <a:moveTo>
                      <a:pt x="53992" y="65081"/>
                    </a:moveTo>
                    <a:cubicBezTo>
                      <a:pt x="57167" y="65081"/>
                      <a:pt x="60344" y="67159"/>
                      <a:pt x="60384" y="71317"/>
                    </a:cubicBezTo>
                    <a:cubicBezTo>
                      <a:pt x="59911" y="71215"/>
                      <a:pt x="59433" y="71165"/>
                      <a:pt x="58960" y="71165"/>
                    </a:cubicBezTo>
                    <a:cubicBezTo>
                      <a:pt x="57101" y="71165"/>
                      <a:pt x="55296" y="71932"/>
                      <a:pt x="54004" y="73324"/>
                    </a:cubicBezTo>
                    <a:cubicBezTo>
                      <a:pt x="52723" y="71944"/>
                      <a:pt x="50922" y="71165"/>
                      <a:pt x="49049" y="71165"/>
                    </a:cubicBezTo>
                    <a:cubicBezTo>
                      <a:pt x="48565" y="71165"/>
                      <a:pt x="48081" y="71219"/>
                      <a:pt x="47606" y="71317"/>
                    </a:cubicBezTo>
                    <a:cubicBezTo>
                      <a:pt x="47642" y="67159"/>
                      <a:pt x="50816" y="65081"/>
                      <a:pt x="53992" y="65081"/>
                    </a:cubicBezTo>
                    <a:close/>
                    <a:moveTo>
                      <a:pt x="7148" y="65122"/>
                    </a:moveTo>
                    <a:cubicBezTo>
                      <a:pt x="10323" y="65122"/>
                      <a:pt x="13498" y="67201"/>
                      <a:pt x="13538" y="71362"/>
                    </a:cubicBezTo>
                    <a:cubicBezTo>
                      <a:pt x="13060" y="71257"/>
                      <a:pt x="12578" y="71206"/>
                      <a:pt x="12099" y="71206"/>
                    </a:cubicBezTo>
                    <a:cubicBezTo>
                      <a:pt x="10245" y="71206"/>
                      <a:pt x="8446" y="71973"/>
                      <a:pt x="7150" y="73369"/>
                    </a:cubicBezTo>
                    <a:lnTo>
                      <a:pt x="7150" y="73360"/>
                    </a:lnTo>
                    <a:cubicBezTo>
                      <a:pt x="5875" y="71988"/>
                      <a:pt x="4096" y="71209"/>
                      <a:pt x="2226" y="71209"/>
                    </a:cubicBezTo>
                    <a:cubicBezTo>
                      <a:pt x="2216" y="71209"/>
                      <a:pt x="2205" y="71210"/>
                      <a:pt x="2194" y="71210"/>
                    </a:cubicBezTo>
                    <a:cubicBezTo>
                      <a:pt x="1711" y="71210"/>
                      <a:pt x="1227" y="71254"/>
                      <a:pt x="752" y="71362"/>
                    </a:cubicBezTo>
                    <a:cubicBezTo>
                      <a:pt x="792" y="67203"/>
                      <a:pt x="3970" y="65122"/>
                      <a:pt x="7148" y="65122"/>
                    </a:cubicBezTo>
                    <a:close/>
                    <a:moveTo>
                      <a:pt x="30463" y="65122"/>
                    </a:moveTo>
                    <a:cubicBezTo>
                      <a:pt x="33638" y="65122"/>
                      <a:pt x="36813" y="67201"/>
                      <a:pt x="36854" y="71362"/>
                    </a:cubicBezTo>
                    <a:cubicBezTo>
                      <a:pt x="36375" y="71257"/>
                      <a:pt x="35893" y="71206"/>
                      <a:pt x="35414" y="71206"/>
                    </a:cubicBezTo>
                    <a:cubicBezTo>
                      <a:pt x="33560" y="71206"/>
                      <a:pt x="31761" y="71973"/>
                      <a:pt x="30465" y="73369"/>
                    </a:cubicBezTo>
                    <a:lnTo>
                      <a:pt x="30465" y="73360"/>
                    </a:lnTo>
                    <a:cubicBezTo>
                      <a:pt x="29191" y="71988"/>
                      <a:pt x="27412" y="71209"/>
                      <a:pt x="25542" y="71209"/>
                    </a:cubicBezTo>
                    <a:cubicBezTo>
                      <a:pt x="25531" y="71209"/>
                      <a:pt x="25520" y="71210"/>
                      <a:pt x="25510" y="71210"/>
                    </a:cubicBezTo>
                    <a:cubicBezTo>
                      <a:pt x="25026" y="71210"/>
                      <a:pt x="24542" y="71254"/>
                      <a:pt x="24067" y="71362"/>
                    </a:cubicBezTo>
                    <a:cubicBezTo>
                      <a:pt x="24107" y="67203"/>
                      <a:pt x="27285" y="65122"/>
                      <a:pt x="30463" y="65122"/>
                    </a:cubicBezTo>
                    <a:close/>
                    <a:moveTo>
                      <a:pt x="129608" y="71351"/>
                    </a:moveTo>
                    <a:cubicBezTo>
                      <a:pt x="130035" y="71351"/>
                      <a:pt x="130466" y="71390"/>
                      <a:pt x="130894" y="71469"/>
                    </a:cubicBezTo>
                    <a:cubicBezTo>
                      <a:pt x="129908" y="72634"/>
                      <a:pt x="129326" y="74140"/>
                      <a:pt x="129415" y="75726"/>
                    </a:cubicBezTo>
                    <a:lnTo>
                      <a:pt x="129406" y="75744"/>
                    </a:lnTo>
                    <a:cubicBezTo>
                      <a:pt x="128156" y="74440"/>
                      <a:pt x="126397" y="73602"/>
                      <a:pt x="124528" y="73602"/>
                    </a:cubicBezTo>
                    <a:cubicBezTo>
                      <a:pt x="124509" y="73602"/>
                      <a:pt x="124489" y="73602"/>
                      <a:pt x="124469" y="73602"/>
                    </a:cubicBezTo>
                    <a:cubicBezTo>
                      <a:pt x="124450" y="73602"/>
                      <a:pt x="124430" y="73602"/>
                      <a:pt x="124410" y="73602"/>
                    </a:cubicBezTo>
                    <a:cubicBezTo>
                      <a:pt x="122541" y="73602"/>
                      <a:pt x="120773" y="74440"/>
                      <a:pt x="119532" y="75744"/>
                    </a:cubicBezTo>
                    <a:cubicBezTo>
                      <a:pt x="119613" y="74149"/>
                      <a:pt x="119030" y="72652"/>
                      <a:pt x="118045" y="71469"/>
                    </a:cubicBezTo>
                    <a:cubicBezTo>
                      <a:pt x="118473" y="71390"/>
                      <a:pt x="118903" y="71351"/>
                      <a:pt x="119331" y="71351"/>
                    </a:cubicBezTo>
                    <a:cubicBezTo>
                      <a:pt x="121264" y="71351"/>
                      <a:pt x="123134" y="72148"/>
                      <a:pt x="124469" y="73593"/>
                    </a:cubicBezTo>
                    <a:cubicBezTo>
                      <a:pt x="125805" y="72148"/>
                      <a:pt x="127675" y="71351"/>
                      <a:pt x="129608" y="71351"/>
                    </a:cubicBezTo>
                    <a:close/>
                    <a:moveTo>
                      <a:pt x="48843" y="71540"/>
                    </a:moveTo>
                    <a:cubicBezTo>
                      <a:pt x="50782" y="71540"/>
                      <a:pt x="52650" y="72343"/>
                      <a:pt x="53995" y="73790"/>
                    </a:cubicBezTo>
                    <a:cubicBezTo>
                      <a:pt x="53975" y="73790"/>
                      <a:pt x="53956" y="73790"/>
                      <a:pt x="53936" y="73790"/>
                    </a:cubicBezTo>
                    <a:cubicBezTo>
                      <a:pt x="52067" y="73790"/>
                      <a:pt x="50299" y="74628"/>
                      <a:pt x="49058" y="75932"/>
                    </a:cubicBezTo>
                    <a:cubicBezTo>
                      <a:pt x="49138" y="74337"/>
                      <a:pt x="48556" y="72840"/>
                      <a:pt x="47561" y="71658"/>
                    </a:cubicBezTo>
                    <a:cubicBezTo>
                      <a:pt x="47989" y="71579"/>
                      <a:pt x="48418" y="71540"/>
                      <a:pt x="48843" y="71540"/>
                    </a:cubicBezTo>
                    <a:close/>
                    <a:moveTo>
                      <a:pt x="59141" y="71540"/>
                    </a:moveTo>
                    <a:cubicBezTo>
                      <a:pt x="59566" y="71540"/>
                      <a:pt x="59994" y="71579"/>
                      <a:pt x="60420" y="71658"/>
                    </a:cubicBezTo>
                    <a:cubicBezTo>
                      <a:pt x="59425" y="72840"/>
                      <a:pt x="58843" y="74346"/>
                      <a:pt x="58932" y="75932"/>
                    </a:cubicBezTo>
                    <a:cubicBezTo>
                      <a:pt x="57682" y="74628"/>
                      <a:pt x="55914" y="73790"/>
                      <a:pt x="54054" y="73790"/>
                    </a:cubicBezTo>
                    <a:cubicBezTo>
                      <a:pt x="54034" y="73790"/>
                      <a:pt x="54015" y="73790"/>
                      <a:pt x="53995" y="73790"/>
                    </a:cubicBezTo>
                    <a:cubicBezTo>
                      <a:pt x="55332" y="72343"/>
                      <a:pt x="57206" y="71540"/>
                      <a:pt x="59141" y="71540"/>
                    </a:cubicBezTo>
                    <a:close/>
                    <a:moveTo>
                      <a:pt x="112810" y="69495"/>
                    </a:moveTo>
                    <a:cubicBezTo>
                      <a:pt x="115985" y="69495"/>
                      <a:pt x="119160" y="71574"/>
                      <a:pt x="119200" y="75735"/>
                    </a:cubicBezTo>
                    <a:cubicBezTo>
                      <a:pt x="118721" y="75630"/>
                      <a:pt x="118239" y="75578"/>
                      <a:pt x="117760" y="75578"/>
                    </a:cubicBezTo>
                    <a:cubicBezTo>
                      <a:pt x="115909" y="75578"/>
                      <a:pt x="114116" y="76343"/>
                      <a:pt x="112821" y="77724"/>
                    </a:cubicBezTo>
                    <a:lnTo>
                      <a:pt x="112812" y="77733"/>
                    </a:lnTo>
                    <a:cubicBezTo>
                      <a:pt x="111530" y="76362"/>
                      <a:pt x="109738" y="75573"/>
                      <a:pt x="107856" y="75573"/>
                    </a:cubicBezTo>
                    <a:cubicBezTo>
                      <a:pt x="107373" y="75573"/>
                      <a:pt x="106889" y="75627"/>
                      <a:pt x="106414" y="75735"/>
                    </a:cubicBezTo>
                    <a:lnTo>
                      <a:pt x="106414" y="75735"/>
                    </a:lnTo>
                    <a:cubicBezTo>
                      <a:pt x="106454" y="71576"/>
                      <a:pt x="109632" y="69495"/>
                      <a:pt x="112810" y="69495"/>
                    </a:cubicBezTo>
                    <a:close/>
                    <a:moveTo>
                      <a:pt x="136139" y="69486"/>
                    </a:moveTo>
                    <a:cubicBezTo>
                      <a:pt x="139313" y="69486"/>
                      <a:pt x="142484" y="71562"/>
                      <a:pt x="142525" y="75717"/>
                    </a:cubicBezTo>
                    <a:lnTo>
                      <a:pt x="142516" y="75735"/>
                    </a:lnTo>
                    <a:cubicBezTo>
                      <a:pt x="142037" y="75630"/>
                      <a:pt x="141554" y="75578"/>
                      <a:pt x="141075" y="75578"/>
                    </a:cubicBezTo>
                    <a:cubicBezTo>
                      <a:pt x="139222" y="75578"/>
                      <a:pt x="137424" y="76345"/>
                      <a:pt x="136136" y="77733"/>
                    </a:cubicBezTo>
                    <a:cubicBezTo>
                      <a:pt x="134854" y="76362"/>
                      <a:pt x="133062" y="75573"/>
                      <a:pt x="131181" y="75573"/>
                    </a:cubicBezTo>
                    <a:cubicBezTo>
                      <a:pt x="130697" y="75573"/>
                      <a:pt x="130213" y="75627"/>
                      <a:pt x="129738" y="75735"/>
                    </a:cubicBezTo>
                    <a:cubicBezTo>
                      <a:pt x="129778" y="71569"/>
                      <a:pt x="132960" y="69486"/>
                      <a:pt x="136139" y="69486"/>
                    </a:cubicBezTo>
                    <a:close/>
                    <a:moveTo>
                      <a:pt x="42333" y="69686"/>
                    </a:moveTo>
                    <a:cubicBezTo>
                      <a:pt x="45509" y="69686"/>
                      <a:pt x="48686" y="71765"/>
                      <a:pt x="48726" y="75923"/>
                    </a:cubicBezTo>
                    <a:cubicBezTo>
                      <a:pt x="48248" y="75818"/>
                      <a:pt x="47765" y="75767"/>
                      <a:pt x="47287" y="75767"/>
                    </a:cubicBezTo>
                    <a:cubicBezTo>
                      <a:pt x="45433" y="75767"/>
                      <a:pt x="43633" y="76534"/>
                      <a:pt x="42337" y="77930"/>
                    </a:cubicBezTo>
                    <a:cubicBezTo>
                      <a:pt x="41056" y="76550"/>
                      <a:pt x="39264" y="75770"/>
                      <a:pt x="37382" y="75770"/>
                    </a:cubicBezTo>
                    <a:cubicBezTo>
                      <a:pt x="36898" y="75770"/>
                      <a:pt x="36415" y="75815"/>
                      <a:pt x="35940" y="75923"/>
                    </a:cubicBezTo>
                    <a:cubicBezTo>
                      <a:pt x="35980" y="71765"/>
                      <a:pt x="39156" y="69686"/>
                      <a:pt x="42333" y="69686"/>
                    </a:cubicBezTo>
                    <a:close/>
                    <a:moveTo>
                      <a:pt x="65651" y="69683"/>
                    </a:moveTo>
                    <a:cubicBezTo>
                      <a:pt x="68826" y="69683"/>
                      <a:pt x="72001" y="71762"/>
                      <a:pt x="72041" y="75923"/>
                    </a:cubicBezTo>
                    <a:cubicBezTo>
                      <a:pt x="71563" y="75818"/>
                      <a:pt x="71081" y="75767"/>
                      <a:pt x="70602" y="75767"/>
                    </a:cubicBezTo>
                    <a:cubicBezTo>
                      <a:pt x="68748" y="75767"/>
                      <a:pt x="66949" y="76534"/>
                      <a:pt x="65653" y="77930"/>
                    </a:cubicBezTo>
                    <a:cubicBezTo>
                      <a:pt x="64371" y="76550"/>
                      <a:pt x="62579" y="75770"/>
                      <a:pt x="60697" y="75770"/>
                    </a:cubicBezTo>
                    <a:cubicBezTo>
                      <a:pt x="60214" y="75770"/>
                      <a:pt x="59730" y="75815"/>
                      <a:pt x="59255" y="75923"/>
                    </a:cubicBezTo>
                    <a:cubicBezTo>
                      <a:pt x="59295" y="71764"/>
                      <a:pt x="62473" y="69683"/>
                      <a:pt x="65651" y="69683"/>
                    </a:cubicBezTo>
                    <a:close/>
                    <a:moveTo>
                      <a:pt x="82884" y="1"/>
                    </a:moveTo>
                    <a:cubicBezTo>
                      <a:pt x="82642" y="699"/>
                      <a:pt x="82534" y="1434"/>
                      <a:pt x="82579" y="2178"/>
                    </a:cubicBezTo>
                    <a:cubicBezTo>
                      <a:pt x="81329" y="875"/>
                      <a:pt x="79570" y="36"/>
                      <a:pt x="77701" y="36"/>
                    </a:cubicBezTo>
                    <a:cubicBezTo>
                      <a:pt x="77681" y="36"/>
                      <a:pt x="77661" y="36"/>
                      <a:pt x="77642" y="36"/>
                    </a:cubicBezTo>
                    <a:cubicBezTo>
                      <a:pt x="77622" y="36"/>
                      <a:pt x="77602" y="36"/>
                      <a:pt x="77582" y="36"/>
                    </a:cubicBezTo>
                    <a:cubicBezTo>
                      <a:pt x="73834" y="36"/>
                      <a:pt x="70494" y="3399"/>
                      <a:pt x="70948" y="7160"/>
                    </a:cubicBezTo>
                    <a:cubicBezTo>
                      <a:pt x="71458" y="7046"/>
                      <a:pt x="71971" y="6991"/>
                      <a:pt x="72481" y="6991"/>
                    </a:cubicBezTo>
                    <a:cubicBezTo>
                      <a:pt x="74418" y="6991"/>
                      <a:pt x="76294" y="7793"/>
                      <a:pt x="77642" y="9248"/>
                    </a:cubicBezTo>
                    <a:cubicBezTo>
                      <a:pt x="77624" y="9248"/>
                      <a:pt x="77606" y="9248"/>
                      <a:pt x="77587" y="9248"/>
                    </a:cubicBezTo>
                    <a:cubicBezTo>
                      <a:pt x="75529" y="9248"/>
                      <a:pt x="73607" y="10256"/>
                      <a:pt x="72355" y="11784"/>
                    </a:cubicBezTo>
                    <a:cubicBezTo>
                      <a:pt x="72756" y="8058"/>
                      <a:pt x="69443" y="4740"/>
                      <a:pt x="65721" y="4740"/>
                    </a:cubicBezTo>
                    <a:cubicBezTo>
                      <a:pt x="65701" y="4740"/>
                      <a:pt x="65682" y="4740"/>
                      <a:pt x="65662" y="4741"/>
                    </a:cubicBezTo>
                    <a:cubicBezTo>
                      <a:pt x="65642" y="4740"/>
                      <a:pt x="65622" y="4740"/>
                      <a:pt x="65602" y="4740"/>
                    </a:cubicBezTo>
                    <a:cubicBezTo>
                      <a:pt x="63733" y="4740"/>
                      <a:pt x="61966" y="5570"/>
                      <a:pt x="60724" y="6873"/>
                    </a:cubicBezTo>
                    <a:cubicBezTo>
                      <a:pt x="60760" y="6138"/>
                      <a:pt x="60662" y="5395"/>
                      <a:pt x="60420" y="4696"/>
                    </a:cubicBezTo>
                    <a:lnTo>
                      <a:pt x="60043" y="4696"/>
                    </a:lnTo>
                    <a:cubicBezTo>
                      <a:pt x="60276" y="5395"/>
                      <a:pt x="60393" y="6130"/>
                      <a:pt x="60393" y="6864"/>
                    </a:cubicBezTo>
                    <a:cubicBezTo>
                      <a:pt x="59920" y="6762"/>
                      <a:pt x="59442" y="6713"/>
                      <a:pt x="58969" y="6713"/>
                    </a:cubicBezTo>
                    <a:cubicBezTo>
                      <a:pt x="57110" y="6713"/>
                      <a:pt x="55305" y="7479"/>
                      <a:pt x="54013" y="8871"/>
                    </a:cubicBezTo>
                    <a:cubicBezTo>
                      <a:pt x="52732" y="7492"/>
                      <a:pt x="50939" y="6712"/>
                      <a:pt x="49058" y="6712"/>
                    </a:cubicBezTo>
                    <a:cubicBezTo>
                      <a:pt x="48574" y="6712"/>
                      <a:pt x="48090" y="6766"/>
                      <a:pt x="47615" y="6864"/>
                    </a:cubicBezTo>
                    <a:cubicBezTo>
                      <a:pt x="47615" y="6130"/>
                      <a:pt x="47732" y="5395"/>
                      <a:pt x="47965" y="4696"/>
                    </a:cubicBezTo>
                    <a:lnTo>
                      <a:pt x="47588" y="4696"/>
                    </a:lnTo>
                    <a:cubicBezTo>
                      <a:pt x="47346" y="5395"/>
                      <a:pt x="47248" y="6138"/>
                      <a:pt x="47284" y="6873"/>
                    </a:cubicBezTo>
                    <a:cubicBezTo>
                      <a:pt x="46049" y="5577"/>
                      <a:pt x="44293" y="4740"/>
                      <a:pt x="42434" y="4740"/>
                    </a:cubicBezTo>
                    <a:cubicBezTo>
                      <a:pt x="42405" y="4740"/>
                      <a:pt x="42376" y="4740"/>
                      <a:pt x="42346" y="4741"/>
                    </a:cubicBezTo>
                    <a:cubicBezTo>
                      <a:pt x="42319" y="4740"/>
                      <a:pt x="42291" y="4740"/>
                      <a:pt x="42263" y="4740"/>
                    </a:cubicBezTo>
                    <a:cubicBezTo>
                      <a:pt x="40287" y="4740"/>
                      <a:pt x="38431" y="5684"/>
                      <a:pt x="37185" y="7124"/>
                    </a:cubicBezTo>
                    <a:cubicBezTo>
                      <a:pt x="37480" y="3457"/>
                      <a:pt x="34193" y="233"/>
                      <a:pt x="30519" y="233"/>
                    </a:cubicBezTo>
                    <a:cubicBezTo>
                      <a:pt x="30504" y="233"/>
                      <a:pt x="30489" y="233"/>
                      <a:pt x="30474" y="234"/>
                    </a:cubicBezTo>
                    <a:cubicBezTo>
                      <a:pt x="30454" y="233"/>
                      <a:pt x="30434" y="233"/>
                      <a:pt x="30415" y="233"/>
                    </a:cubicBezTo>
                    <a:cubicBezTo>
                      <a:pt x="28546" y="233"/>
                      <a:pt x="26787" y="1072"/>
                      <a:pt x="25536" y="2375"/>
                    </a:cubicBezTo>
                    <a:cubicBezTo>
                      <a:pt x="25581" y="1640"/>
                      <a:pt x="25474" y="897"/>
                      <a:pt x="25232" y="198"/>
                    </a:cubicBezTo>
                    <a:lnTo>
                      <a:pt x="24864" y="198"/>
                    </a:lnTo>
                    <a:cubicBezTo>
                      <a:pt x="25088" y="897"/>
                      <a:pt x="25214" y="1631"/>
                      <a:pt x="25214" y="2366"/>
                    </a:cubicBezTo>
                    <a:cubicBezTo>
                      <a:pt x="24739" y="2264"/>
                      <a:pt x="24260" y="2214"/>
                      <a:pt x="23785" y="2214"/>
                    </a:cubicBezTo>
                    <a:cubicBezTo>
                      <a:pt x="21922" y="2214"/>
                      <a:pt x="20117" y="2981"/>
                      <a:pt x="18825" y="4373"/>
                    </a:cubicBezTo>
                    <a:cubicBezTo>
                      <a:pt x="17544" y="2993"/>
                      <a:pt x="15752" y="2214"/>
                      <a:pt x="13870" y="2214"/>
                    </a:cubicBezTo>
                    <a:cubicBezTo>
                      <a:pt x="13386" y="2214"/>
                      <a:pt x="12902" y="2268"/>
                      <a:pt x="12427" y="2366"/>
                    </a:cubicBezTo>
                    <a:cubicBezTo>
                      <a:pt x="12427" y="1631"/>
                      <a:pt x="12544" y="897"/>
                      <a:pt x="12777" y="198"/>
                    </a:cubicBezTo>
                    <a:lnTo>
                      <a:pt x="12382" y="198"/>
                    </a:lnTo>
                    <a:cubicBezTo>
                      <a:pt x="12141" y="897"/>
                      <a:pt x="12042" y="1640"/>
                      <a:pt x="12078" y="2375"/>
                    </a:cubicBezTo>
                    <a:cubicBezTo>
                      <a:pt x="10836" y="1072"/>
                      <a:pt x="9069" y="233"/>
                      <a:pt x="7200" y="233"/>
                    </a:cubicBezTo>
                    <a:cubicBezTo>
                      <a:pt x="7180" y="233"/>
                      <a:pt x="7160" y="233"/>
                      <a:pt x="7141" y="234"/>
                    </a:cubicBezTo>
                    <a:cubicBezTo>
                      <a:pt x="7126" y="233"/>
                      <a:pt x="7111" y="233"/>
                      <a:pt x="7096" y="233"/>
                    </a:cubicBezTo>
                    <a:cubicBezTo>
                      <a:pt x="3342" y="233"/>
                      <a:pt x="1" y="3600"/>
                      <a:pt x="456" y="7366"/>
                    </a:cubicBezTo>
                    <a:cubicBezTo>
                      <a:pt x="966" y="7252"/>
                      <a:pt x="1482" y="7196"/>
                      <a:pt x="1994" y="7196"/>
                    </a:cubicBezTo>
                    <a:cubicBezTo>
                      <a:pt x="3926" y="7196"/>
                      <a:pt x="5804" y="7993"/>
                      <a:pt x="7149" y="9445"/>
                    </a:cubicBezTo>
                    <a:lnTo>
                      <a:pt x="7149" y="9445"/>
                    </a:lnTo>
                    <a:cubicBezTo>
                      <a:pt x="7147" y="9445"/>
                      <a:pt x="7144" y="9445"/>
                      <a:pt x="7141" y="9445"/>
                    </a:cubicBezTo>
                    <a:cubicBezTo>
                      <a:pt x="7121" y="9445"/>
                      <a:pt x="7101" y="9445"/>
                      <a:pt x="7081" y="9445"/>
                    </a:cubicBezTo>
                    <a:cubicBezTo>
                      <a:pt x="3333" y="9445"/>
                      <a:pt x="1" y="12816"/>
                      <a:pt x="456" y="16569"/>
                    </a:cubicBezTo>
                    <a:cubicBezTo>
                      <a:pt x="961" y="16457"/>
                      <a:pt x="1471" y="16403"/>
                      <a:pt x="1977" y="16403"/>
                    </a:cubicBezTo>
                    <a:cubicBezTo>
                      <a:pt x="3909" y="16403"/>
                      <a:pt x="5782" y="17198"/>
                      <a:pt x="7132" y="18647"/>
                    </a:cubicBezTo>
                    <a:cubicBezTo>
                      <a:pt x="7112" y="18647"/>
                      <a:pt x="7092" y="18647"/>
                      <a:pt x="7072" y="18647"/>
                    </a:cubicBezTo>
                    <a:cubicBezTo>
                      <a:pt x="3333" y="18647"/>
                      <a:pt x="1" y="22009"/>
                      <a:pt x="456" y="25771"/>
                    </a:cubicBezTo>
                    <a:cubicBezTo>
                      <a:pt x="965" y="25657"/>
                      <a:pt x="1479" y="25602"/>
                      <a:pt x="1989" y="25602"/>
                    </a:cubicBezTo>
                    <a:cubicBezTo>
                      <a:pt x="3926" y="25602"/>
                      <a:pt x="5802" y="26404"/>
                      <a:pt x="7150" y="27859"/>
                    </a:cubicBezTo>
                    <a:cubicBezTo>
                      <a:pt x="8483" y="26416"/>
                      <a:pt x="10349" y="25613"/>
                      <a:pt x="12278" y="25613"/>
                    </a:cubicBezTo>
                    <a:cubicBezTo>
                      <a:pt x="12709" y="25613"/>
                      <a:pt x="13143" y="25653"/>
                      <a:pt x="13574" y="25735"/>
                    </a:cubicBezTo>
                    <a:cubicBezTo>
                      <a:pt x="12580" y="26909"/>
                      <a:pt x="11997" y="28414"/>
                      <a:pt x="12087" y="30000"/>
                    </a:cubicBezTo>
                    <a:cubicBezTo>
                      <a:pt x="10837" y="28697"/>
                      <a:pt x="9069" y="27867"/>
                      <a:pt x="7209" y="27867"/>
                    </a:cubicBezTo>
                    <a:cubicBezTo>
                      <a:pt x="7189" y="27867"/>
                      <a:pt x="7169" y="27867"/>
                      <a:pt x="7150" y="27868"/>
                    </a:cubicBezTo>
                    <a:cubicBezTo>
                      <a:pt x="7130" y="27867"/>
                      <a:pt x="7110" y="27867"/>
                      <a:pt x="7090" y="27867"/>
                    </a:cubicBezTo>
                    <a:cubicBezTo>
                      <a:pt x="3342" y="27867"/>
                      <a:pt x="1" y="31230"/>
                      <a:pt x="456" y="34991"/>
                    </a:cubicBezTo>
                    <a:cubicBezTo>
                      <a:pt x="968" y="34875"/>
                      <a:pt x="1485" y="34819"/>
                      <a:pt x="1999" y="34819"/>
                    </a:cubicBezTo>
                    <a:cubicBezTo>
                      <a:pt x="3903" y="34819"/>
                      <a:pt x="5755" y="35598"/>
                      <a:pt x="7096" y="37016"/>
                    </a:cubicBezTo>
                    <a:cubicBezTo>
                      <a:pt x="3341" y="37016"/>
                      <a:pt x="8" y="40377"/>
                      <a:pt x="456" y="44140"/>
                    </a:cubicBezTo>
                    <a:cubicBezTo>
                      <a:pt x="968" y="44025"/>
                      <a:pt x="1485" y="43970"/>
                      <a:pt x="1997" y="43970"/>
                    </a:cubicBezTo>
                    <a:cubicBezTo>
                      <a:pt x="3931" y="43970"/>
                      <a:pt x="5804" y="44767"/>
                      <a:pt x="7150" y="46219"/>
                    </a:cubicBezTo>
                    <a:cubicBezTo>
                      <a:pt x="8485" y="44773"/>
                      <a:pt x="10355" y="43977"/>
                      <a:pt x="12288" y="43977"/>
                    </a:cubicBezTo>
                    <a:cubicBezTo>
                      <a:pt x="12715" y="43977"/>
                      <a:pt x="13146" y="44016"/>
                      <a:pt x="13574" y="44095"/>
                    </a:cubicBezTo>
                    <a:cubicBezTo>
                      <a:pt x="12580" y="45278"/>
                      <a:pt x="11997" y="46774"/>
                      <a:pt x="12087" y="48369"/>
                    </a:cubicBezTo>
                    <a:cubicBezTo>
                      <a:pt x="10837" y="47066"/>
                      <a:pt x="9069" y="46227"/>
                      <a:pt x="7208" y="46227"/>
                    </a:cubicBezTo>
                    <a:cubicBezTo>
                      <a:pt x="7189" y="46227"/>
                      <a:pt x="7169" y="46228"/>
                      <a:pt x="7150" y="46228"/>
                    </a:cubicBezTo>
                    <a:cubicBezTo>
                      <a:pt x="7130" y="46228"/>
                      <a:pt x="7110" y="46227"/>
                      <a:pt x="7090" y="46227"/>
                    </a:cubicBezTo>
                    <a:cubicBezTo>
                      <a:pt x="3342" y="46227"/>
                      <a:pt x="1" y="49590"/>
                      <a:pt x="456" y="53351"/>
                    </a:cubicBezTo>
                    <a:cubicBezTo>
                      <a:pt x="966" y="53237"/>
                      <a:pt x="1482" y="53181"/>
                      <a:pt x="1993" y="53181"/>
                    </a:cubicBezTo>
                    <a:cubicBezTo>
                      <a:pt x="3922" y="53181"/>
                      <a:pt x="5795" y="53978"/>
                      <a:pt x="7141" y="55430"/>
                    </a:cubicBezTo>
                    <a:cubicBezTo>
                      <a:pt x="7121" y="55430"/>
                      <a:pt x="7101" y="55430"/>
                      <a:pt x="7081" y="55430"/>
                    </a:cubicBezTo>
                    <a:cubicBezTo>
                      <a:pt x="3333" y="55430"/>
                      <a:pt x="1" y="58792"/>
                      <a:pt x="456" y="62554"/>
                    </a:cubicBezTo>
                    <a:cubicBezTo>
                      <a:pt x="968" y="62439"/>
                      <a:pt x="1485" y="62383"/>
                      <a:pt x="1997" y="62383"/>
                    </a:cubicBezTo>
                    <a:cubicBezTo>
                      <a:pt x="3931" y="62383"/>
                      <a:pt x="5804" y="63180"/>
                      <a:pt x="7150" y="64633"/>
                    </a:cubicBezTo>
                    <a:cubicBezTo>
                      <a:pt x="8485" y="63187"/>
                      <a:pt x="10355" y="62390"/>
                      <a:pt x="12288" y="62390"/>
                    </a:cubicBezTo>
                    <a:cubicBezTo>
                      <a:pt x="12715" y="62390"/>
                      <a:pt x="13146" y="62429"/>
                      <a:pt x="13574" y="62509"/>
                    </a:cubicBezTo>
                    <a:cubicBezTo>
                      <a:pt x="12580" y="63692"/>
                      <a:pt x="11997" y="65188"/>
                      <a:pt x="12087" y="66783"/>
                    </a:cubicBezTo>
                    <a:cubicBezTo>
                      <a:pt x="10837" y="65480"/>
                      <a:pt x="9069" y="64641"/>
                      <a:pt x="7208" y="64641"/>
                    </a:cubicBezTo>
                    <a:cubicBezTo>
                      <a:pt x="7189" y="64641"/>
                      <a:pt x="7169" y="64641"/>
                      <a:pt x="7150" y="64642"/>
                    </a:cubicBezTo>
                    <a:cubicBezTo>
                      <a:pt x="7130" y="64641"/>
                      <a:pt x="7110" y="64641"/>
                      <a:pt x="7090" y="64641"/>
                    </a:cubicBezTo>
                    <a:cubicBezTo>
                      <a:pt x="3342" y="64641"/>
                      <a:pt x="1" y="68004"/>
                      <a:pt x="456" y="71765"/>
                    </a:cubicBezTo>
                    <a:cubicBezTo>
                      <a:pt x="965" y="71651"/>
                      <a:pt x="1479" y="71596"/>
                      <a:pt x="1989" y="71596"/>
                    </a:cubicBezTo>
                    <a:cubicBezTo>
                      <a:pt x="3926" y="71596"/>
                      <a:pt x="5802" y="72399"/>
                      <a:pt x="7150" y="73853"/>
                    </a:cubicBezTo>
                    <a:cubicBezTo>
                      <a:pt x="8483" y="72402"/>
                      <a:pt x="10349" y="71599"/>
                      <a:pt x="12279" y="71599"/>
                    </a:cubicBezTo>
                    <a:cubicBezTo>
                      <a:pt x="12709" y="71599"/>
                      <a:pt x="13143" y="71639"/>
                      <a:pt x="13574" y="71720"/>
                    </a:cubicBezTo>
                    <a:cubicBezTo>
                      <a:pt x="13037" y="72348"/>
                      <a:pt x="12624" y="73082"/>
                      <a:pt x="12365" y="73862"/>
                    </a:cubicBezTo>
                    <a:lnTo>
                      <a:pt x="12741" y="73862"/>
                    </a:lnTo>
                    <a:cubicBezTo>
                      <a:pt x="13637" y="71119"/>
                      <a:pt x="16222" y="69746"/>
                      <a:pt x="18806" y="69746"/>
                    </a:cubicBezTo>
                    <a:cubicBezTo>
                      <a:pt x="21388" y="69746"/>
                      <a:pt x="23969" y="71117"/>
                      <a:pt x="24864" y="73862"/>
                    </a:cubicBezTo>
                    <a:lnTo>
                      <a:pt x="25241" y="73862"/>
                    </a:lnTo>
                    <a:cubicBezTo>
                      <a:pt x="24981" y="73073"/>
                      <a:pt x="24569" y="72339"/>
                      <a:pt x="24031" y="71702"/>
                    </a:cubicBezTo>
                    <a:cubicBezTo>
                      <a:pt x="24457" y="71623"/>
                      <a:pt x="24885" y="71585"/>
                      <a:pt x="25310" y="71585"/>
                    </a:cubicBezTo>
                    <a:cubicBezTo>
                      <a:pt x="27245" y="71585"/>
                      <a:pt x="29120" y="72387"/>
                      <a:pt x="30465" y="73835"/>
                    </a:cubicBezTo>
                    <a:cubicBezTo>
                      <a:pt x="31802" y="72382"/>
                      <a:pt x="33677" y="71582"/>
                      <a:pt x="35611" y="71582"/>
                    </a:cubicBezTo>
                    <a:cubicBezTo>
                      <a:pt x="36087" y="71582"/>
                      <a:pt x="36566" y="71630"/>
                      <a:pt x="37042" y="71729"/>
                    </a:cubicBezTo>
                    <a:cubicBezTo>
                      <a:pt x="36011" y="72993"/>
                      <a:pt x="35438" y="74615"/>
                      <a:pt x="35644" y="76308"/>
                    </a:cubicBezTo>
                    <a:cubicBezTo>
                      <a:pt x="36151" y="76194"/>
                      <a:pt x="36664" y="76139"/>
                      <a:pt x="37173" y="76139"/>
                    </a:cubicBezTo>
                    <a:cubicBezTo>
                      <a:pt x="39108" y="76139"/>
                      <a:pt x="40989" y="76942"/>
                      <a:pt x="42337" y="78396"/>
                    </a:cubicBezTo>
                    <a:cubicBezTo>
                      <a:pt x="43675" y="76948"/>
                      <a:pt x="45548" y="76146"/>
                      <a:pt x="47484" y="76146"/>
                    </a:cubicBezTo>
                    <a:cubicBezTo>
                      <a:pt x="47908" y="76146"/>
                      <a:pt x="48336" y="76184"/>
                      <a:pt x="48762" y="76263"/>
                    </a:cubicBezTo>
                    <a:cubicBezTo>
                      <a:pt x="48224" y="76899"/>
                      <a:pt x="47812" y="77625"/>
                      <a:pt x="47552" y="78414"/>
                    </a:cubicBezTo>
                    <a:lnTo>
                      <a:pt x="47929" y="78414"/>
                    </a:lnTo>
                    <a:cubicBezTo>
                      <a:pt x="48825" y="75666"/>
                      <a:pt x="51408" y="74291"/>
                      <a:pt x="53990" y="74291"/>
                    </a:cubicBezTo>
                    <a:cubicBezTo>
                      <a:pt x="56571" y="74291"/>
                      <a:pt x="59152" y="75664"/>
                      <a:pt x="60052" y="78414"/>
                    </a:cubicBezTo>
                    <a:lnTo>
                      <a:pt x="60438" y="78414"/>
                    </a:lnTo>
                    <a:cubicBezTo>
                      <a:pt x="60169" y="77625"/>
                      <a:pt x="59766" y="76891"/>
                      <a:pt x="59228" y="76263"/>
                    </a:cubicBezTo>
                    <a:cubicBezTo>
                      <a:pt x="59656" y="76184"/>
                      <a:pt x="60087" y="76145"/>
                      <a:pt x="60514" y="76145"/>
                    </a:cubicBezTo>
                    <a:cubicBezTo>
                      <a:pt x="62447" y="76145"/>
                      <a:pt x="64319" y="76941"/>
                      <a:pt x="65662" y="78387"/>
                    </a:cubicBezTo>
                    <a:cubicBezTo>
                      <a:pt x="67002" y="76933"/>
                      <a:pt x="68877" y="76130"/>
                      <a:pt x="70814" y="76130"/>
                    </a:cubicBezTo>
                    <a:cubicBezTo>
                      <a:pt x="71323" y="76130"/>
                      <a:pt x="71837" y="76185"/>
                      <a:pt x="72346" y="76299"/>
                    </a:cubicBezTo>
                    <a:cubicBezTo>
                      <a:pt x="72801" y="72547"/>
                      <a:pt x="69460" y="69175"/>
                      <a:pt x="65712" y="69175"/>
                    </a:cubicBezTo>
                    <a:cubicBezTo>
                      <a:pt x="65698" y="69175"/>
                      <a:pt x="65684" y="69175"/>
                      <a:pt x="65669" y="69175"/>
                    </a:cubicBezTo>
                    <a:lnTo>
                      <a:pt x="65669" y="69175"/>
                    </a:lnTo>
                    <a:cubicBezTo>
                      <a:pt x="67009" y="67731"/>
                      <a:pt x="68871" y="66936"/>
                      <a:pt x="70797" y="66936"/>
                    </a:cubicBezTo>
                    <a:cubicBezTo>
                      <a:pt x="71279" y="66936"/>
                      <a:pt x="71765" y="66986"/>
                      <a:pt x="72248" y="67088"/>
                    </a:cubicBezTo>
                    <a:cubicBezTo>
                      <a:pt x="71271" y="68333"/>
                      <a:pt x="70742" y="69901"/>
                      <a:pt x="70939" y="71559"/>
                    </a:cubicBezTo>
                    <a:cubicBezTo>
                      <a:pt x="71452" y="71445"/>
                      <a:pt x="71968" y="71389"/>
                      <a:pt x="72480" y="71389"/>
                    </a:cubicBezTo>
                    <a:cubicBezTo>
                      <a:pt x="74414" y="71389"/>
                      <a:pt x="76287" y="72186"/>
                      <a:pt x="77633" y="73638"/>
                    </a:cubicBezTo>
                    <a:cubicBezTo>
                      <a:pt x="78970" y="72190"/>
                      <a:pt x="80844" y="71388"/>
                      <a:pt x="82779" y="71388"/>
                    </a:cubicBezTo>
                    <a:cubicBezTo>
                      <a:pt x="83204" y="71388"/>
                      <a:pt x="83632" y="71426"/>
                      <a:pt x="84057" y="71505"/>
                    </a:cubicBezTo>
                    <a:cubicBezTo>
                      <a:pt x="83520" y="72141"/>
                      <a:pt x="83108" y="72867"/>
                      <a:pt x="82848" y="73656"/>
                    </a:cubicBezTo>
                    <a:lnTo>
                      <a:pt x="83224" y="73656"/>
                    </a:lnTo>
                    <a:cubicBezTo>
                      <a:pt x="84120" y="70909"/>
                      <a:pt x="86703" y="69536"/>
                      <a:pt x="89286" y="69536"/>
                    </a:cubicBezTo>
                    <a:cubicBezTo>
                      <a:pt x="91869" y="69536"/>
                      <a:pt x="94452" y="70909"/>
                      <a:pt x="95348" y="73656"/>
                    </a:cubicBezTo>
                    <a:lnTo>
                      <a:pt x="95724" y="73656"/>
                    </a:lnTo>
                    <a:cubicBezTo>
                      <a:pt x="95464" y="72867"/>
                      <a:pt x="95052" y="72141"/>
                      <a:pt x="94514" y="71505"/>
                    </a:cubicBezTo>
                    <a:cubicBezTo>
                      <a:pt x="94942" y="71426"/>
                      <a:pt x="95371" y="71388"/>
                      <a:pt x="95797" y="71388"/>
                    </a:cubicBezTo>
                    <a:cubicBezTo>
                      <a:pt x="97737" y="71388"/>
                      <a:pt x="99611" y="72190"/>
                      <a:pt x="100948" y="73638"/>
                    </a:cubicBezTo>
                    <a:cubicBezTo>
                      <a:pt x="102293" y="72185"/>
                      <a:pt x="104163" y="71385"/>
                      <a:pt x="106095" y="71385"/>
                    </a:cubicBezTo>
                    <a:cubicBezTo>
                      <a:pt x="106570" y="71385"/>
                      <a:pt x="107049" y="71433"/>
                      <a:pt x="107525" y="71532"/>
                    </a:cubicBezTo>
                    <a:cubicBezTo>
                      <a:pt x="106495" y="72796"/>
                      <a:pt x="105921" y="74417"/>
                      <a:pt x="106127" y="76111"/>
                    </a:cubicBezTo>
                    <a:cubicBezTo>
                      <a:pt x="106637" y="75997"/>
                      <a:pt x="107150" y="75942"/>
                      <a:pt x="107660" y="75942"/>
                    </a:cubicBezTo>
                    <a:cubicBezTo>
                      <a:pt x="109597" y="75942"/>
                      <a:pt x="111473" y="76744"/>
                      <a:pt x="112821" y="78199"/>
                    </a:cubicBezTo>
                    <a:cubicBezTo>
                      <a:pt x="114158" y="76751"/>
                      <a:pt x="116031" y="75948"/>
                      <a:pt x="117967" y="75948"/>
                    </a:cubicBezTo>
                    <a:cubicBezTo>
                      <a:pt x="118392" y="75948"/>
                      <a:pt x="118820" y="75987"/>
                      <a:pt x="119245" y="76066"/>
                    </a:cubicBezTo>
                    <a:cubicBezTo>
                      <a:pt x="118708" y="76702"/>
                      <a:pt x="118295" y="77428"/>
                      <a:pt x="118036" y="78217"/>
                    </a:cubicBezTo>
                    <a:lnTo>
                      <a:pt x="118412" y="78217"/>
                    </a:lnTo>
                    <a:cubicBezTo>
                      <a:pt x="119308" y="75474"/>
                      <a:pt x="121893" y="74100"/>
                      <a:pt x="124477" y="74100"/>
                    </a:cubicBezTo>
                    <a:cubicBezTo>
                      <a:pt x="127059" y="74100"/>
                      <a:pt x="129640" y="75471"/>
                      <a:pt x="130536" y="78217"/>
                    </a:cubicBezTo>
                    <a:lnTo>
                      <a:pt x="130912" y="78217"/>
                    </a:lnTo>
                    <a:cubicBezTo>
                      <a:pt x="130652" y="77428"/>
                      <a:pt x="130240" y="76702"/>
                      <a:pt x="129702" y="76066"/>
                    </a:cubicBezTo>
                    <a:cubicBezTo>
                      <a:pt x="130130" y="75987"/>
                      <a:pt x="130558" y="75948"/>
                      <a:pt x="130984" y="75948"/>
                    </a:cubicBezTo>
                    <a:cubicBezTo>
                      <a:pt x="132922" y="75948"/>
                      <a:pt x="134791" y="76751"/>
                      <a:pt x="136136" y="78199"/>
                    </a:cubicBezTo>
                    <a:cubicBezTo>
                      <a:pt x="137484" y="76744"/>
                      <a:pt x="139360" y="75942"/>
                      <a:pt x="141292" y="75942"/>
                    </a:cubicBezTo>
                    <a:cubicBezTo>
                      <a:pt x="141801" y="75942"/>
                      <a:pt x="142313" y="75997"/>
                      <a:pt x="142820" y="76111"/>
                    </a:cubicBezTo>
                    <a:cubicBezTo>
                      <a:pt x="143275" y="72358"/>
                      <a:pt x="139935" y="68987"/>
                      <a:pt x="136195" y="68987"/>
                    </a:cubicBezTo>
                    <a:cubicBezTo>
                      <a:pt x="136175" y="68987"/>
                      <a:pt x="136156" y="68987"/>
                      <a:pt x="136136" y="68987"/>
                    </a:cubicBezTo>
                    <a:cubicBezTo>
                      <a:pt x="136116" y="68987"/>
                      <a:pt x="136096" y="68987"/>
                      <a:pt x="136077" y="68987"/>
                    </a:cubicBezTo>
                    <a:cubicBezTo>
                      <a:pt x="134208" y="68987"/>
                      <a:pt x="132440" y="69825"/>
                      <a:pt x="131199" y="71129"/>
                    </a:cubicBezTo>
                    <a:cubicBezTo>
                      <a:pt x="131279" y="69534"/>
                      <a:pt x="130697" y="68038"/>
                      <a:pt x="129702" y="66855"/>
                    </a:cubicBezTo>
                    <a:cubicBezTo>
                      <a:pt x="130132" y="66775"/>
                      <a:pt x="130564" y="66736"/>
                      <a:pt x="130992" y="66736"/>
                    </a:cubicBezTo>
                    <a:cubicBezTo>
                      <a:pt x="132927" y="66736"/>
                      <a:pt x="134793" y="67533"/>
                      <a:pt x="136136" y="68978"/>
                    </a:cubicBezTo>
                    <a:cubicBezTo>
                      <a:pt x="137482" y="67526"/>
                      <a:pt x="139354" y="66729"/>
                      <a:pt x="141284" y="66729"/>
                    </a:cubicBezTo>
                    <a:cubicBezTo>
                      <a:pt x="141795" y="66729"/>
                      <a:pt x="142310" y="66785"/>
                      <a:pt x="142820" y="66900"/>
                    </a:cubicBezTo>
                    <a:cubicBezTo>
                      <a:pt x="143276" y="63142"/>
                      <a:pt x="139935" y="59776"/>
                      <a:pt x="136189" y="59776"/>
                    </a:cubicBezTo>
                    <a:cubicBezTo>
                      <a:pt x="136175" y="59776"/>
                      <a:pt x="136160" y="59776"/>
                      <a:pt x="136145" y="59776"/>
                    </a:cubicBezTo>
                    <a:cubicBezTo>
                      <a:pt x="137492" y="58329"/>
                      <a:pt x="139362" y="57528"/>
                      <a:pt x="141292" y="57528"/>
                    </a:cubicBezTo>
                    <a:cubicBezTo>
                      <a:pt x="141800" y="57528"/>
                      <a:pt x="142312" y="57583"/>
                      <a:pt x="142820" y="57697"/>
                    </a:cubicBezTo>
                    <a:cubicBezTo>
                      <a:pt x="143275" y="53945"/>
                      <a:pt x="139935" y="50573"/>
                      <a:pt x="136195" y="50573"/>
                    </a:cubicBezTo>
                    <a:cubicBezTo>
                      <a:pt x="136175" y="50573"/>
                      <a:pt x="136156" y="50573"/>
                      <a:pt x="136136" y="50574"/>
                    </a:cubicBezTo>
                    <a:cubicBezTo>
                      <a:pt x="137486" y="49117"/>
                      <a:pt x="139365" y="48320"/>
                      <a:pt x="141300" y="48320"/>
                    </a:cubicBezTo>
                    <a:cubicBezTo>
                      <a:pt x="141806" y="48320"/>
                      <a:pt x="142315" y="48374"/>
                      <a:pt x="142820" y="48486"/>
                    </a:cubicBezTo>
                    <a:cubicBezTo>
                      <a:pt x="143276" y="44728"/>
                      <a:pt x="139935" y="41362"/>
                      <a:pt x="136181" y="41362"/>
                    </a:cubicBezTo>
                    <a:cubicBezTo>
                      <a:pt x="136166" y="41362"/>
                      <a:pt x="136151" y="41362"/>
                      <a:pt x="136136" y="41362"/>
                    </a:cubicBezTo>
                    <a:cubicBezTo>
                      <a:pt x="137483" y="39915"/>
                      <a:pt x="139359" y="39114"/>
                      <a:pt x="141291" y="39114"/>
                    </a:cubicBezTo>
                    <a:cubicBezTo>
                      <a:pt x="141800" y="39114"/>
                      <a:pt x="142312" y="39169"/>
                      <a:pt x="142820" y="39283"/>
                    </a:cubicBezTo>
                    <a:cubicBezTo>
                      <a:pt x="143275" y="35522"/>
                      <a:pt x="139935" y="32159"/>
                      <a:pt x="136195" y="32159"/>
                    </a:cubicBezTo>
                    <a:cubicBezTo>
                      <a:pt x="136175" y="32159"/>
                      <a:pt x="136156" y="32160"/>
                      <a:pt x="136136" y="32160"/>
                    </a:cubicBezTo>
                    <a:cubicBezTo>
                      <a:pt x="136116" y="32160"/>
                      <a:pt x="136096" y="32159"/>
                      <a:pt x="136077" y="32159"/>
                    </a:cubicBezTo>
                    <a:cubicBezTo>
                      <a:pt x="134208" y="32159"/>
                      <a:pt x="132440" y="32998"/>
                      <a:pt x="131199" y="34301"/>
                    </a:cubicBezTo>
                    <a:cubicBezTo>
                      <a:pt x="131279" y="32706"/>
                      <a:pt x="130697" y="31210"/>
                      <a:pt x="129711" y="30027"/>
                    </a:cubicBezTo>
                    <a:cubicBezTo>
                      <a:pt x="130140" y="29948"/>
                      <a:pt x="130570" y="29909"/>
                      <a:pt x="130997" y="29909"/>
                    </a:cubicBezTo>
                    <a:cubicBezTo>
                      <a:pt x="132927" y="29909"/>
                      <a:pt x="134793" y="30705"/>
                      <a:pt x="136136" y="32151"/>
                    </a:cubicBezTo>
                    <a:cubicBezTo>
                      <a:pt x="137482" y="30699"/>
                      <a:pt x="139354" y="29902"/>
                      <a:pt x="141284" y="29902"/>
                    </a:cubicBezTo>
                    <a:cubicBezTo>
                      <a:pt x="141795" y="29902"/>
                      <a:pt x="142310" y="29957"/>
                      <a:pt x="142820" y="30072"/>
                    </a:cubicBezTo>
                    <a:cubicBezTo>
                      <a:pt x="143276" y="26315"/>
                      <a:pt x="139935" y="22948"/>
                      <a:pt x="136189" y="22948"/>
                    </a:cubicBezTo>
                    <a:cubicBezTo>
                      <a:pt x="136175" y="22948"/>
                      <a:pt x="136160" y="22948"/>
                      <a:pt x="136145" y="22948"/>
                    </a:cubicBezTo>
                    <a:cubicBezTo>
                      <a:pt x="137491" y="21496"/>
                      <a:pt x="139358" y="20699"/>
                      <a:pt x="141285" y="20699"/>
                    </a:cubicBezTo>
                    <a:cubicBezTo>
                      <a:pt x="141795" y="20699"/>
                      <a:pt x="142310" y="20755"/>
                      <a:pt x="142820" y="20870"/>
                    </a:cubicBezTo>
                    <a:cubicBezTo>
                      <a:pt x="143275" y="17108"/>
                      <a:pt x="139935" y="13746"/>
                      <a:pt x="136195" y="13746"/>
                    </a:cubicBezTo>
                    <a:cubicBezTo>
                      <a:pt x="136175" y="13746"/>
                      <a:pt x="136156" y="13746"/>
                      <a:pt x="136136" y="13746"/>
                    </a:cubicBezTo>
                    <a:cubicBezTo>
                      <a:pt x="137484" y="12292"/>
                      <a:pt x="139360" y="11489"/>
                      <a:pt x="141292" y="11489"/>
                    </a:cubicBezTo>
                    <a:cubicBezTo>
                      <a:pt x="141801" y="11489"/>
                      <a:pt x="142313" y="11544"/>
                      <a:pt x="142820" y="11658"/>
                    </a:cubicBezTo>
                    <a:cubicBezTo>
                      <a:pt x="143275" y="7906"/>
                      <a:pt x="139935" y="4534"/>
                      <a:pt x="136195" y="4534"/>
                    </a:cubicBezTo>
                    <a:cubicBezTo>
                      <a:pt x="136175" y="4534"/>
                      <a:pt x="136156" y="4534"/>
                      <a:pt x="136136" y="4535"/>
                    </a:cubicBezTo>
                    <a:cubicBezTo>
                      <a:pt x="136116" y="4534"/>
                      <a:pt x="136096" y="4534"/>
                      <a:pt x="136077" y="4534"/>
                    </a:cubicBezTo>
                    <a:cubicBezTo>
                      <a:pt x="134208" y="4534"/>
                      <a:pt x="132440" y="5373"/>
                      <a:pt x="131199" y="6676"/>
                    </a:cubicBezTo>
                    <a:cubicBezTo>
                      <a:pt x="131234" y="5941"/>
                      <a:pt x="131136" y="5198"/>
                      <a:pt x="130894" y="4499"/>
                    </a:cubicBezTo>
                    <a:lnTo>
                      <a:pt x="130518" y="4499"/>
                    </a:lnTo>
                    <a:cubicBezTo>
                      <a:pt x="130751" y="5198"/>
                      <a:pt x="130867" y="5932"/>
                      <a:pt x="130867" y="6667"/>
                    </a:cubicBezTo>
                    <a:cubicBezTo>
                      <a:pt x="130394" y="6565"/>
                      <a:pt x="129917" y="6515"/>
                      <a:pt x="129443" y="6515"/>
                    </a:cubicBezTo>
                    <a:cubicBezTo>
                      <a:pt x="127584" y="6515"/>
                      <a:pt x="125780" y="7282"/>
                      <a:pt x="124487" y="8674"/>
                    </a:cubicBezTo>
                    <a:cubicBezTo>
                      <a:pt x="123206" y="7294"/>
                      <a:pt x="121414" y="6515"/>
                      <a:pt x="119532" y="6515"/>
                    </a:cubicBezTo>
                    <a:cubicBezTo>
                      <a:pt x="119048" y="6515"/>
                      <a:pt x="118564" y="6569"/>
                      <a:pt x="118089" y="6667"/>
                    </a:cubicBezTo>
                    <a:cubicBezTo>
                      <a:pt x="118089" y="5932"/>
                      <a:pt x="118206" y="5198"/>
                      <a:pt x="118439" y="4499"/>
                    </a:cubicBezTo>
                    <a:lnTo>
                      <a:pt x="118063" y="4499"/>
                    </a:lnTo>
                    <a:cubicBezTo>
                      <a:pt x="117821" y="5198"/>
                      <a:pt x="117722" y="5932"/>
                      <a:pt x="117758" y="6676"/>
                    </a:cubicBezTo>
                    <a:cubicBezTo>
                      <a:pt x="116516" y="5373"/>
                      <a:pt x="114749" y="4534"/>
                      <a:pt x="112880" y="4534"/>
                    </a:cubicBezTo>
                    <a:cubicBezTo>
                      <a:pt x="112860" y="4534"/>
                      <a:pt x="112840" y="4534"/>
                      <a:pt x="112821" y="4535"/>
                    </a:cubicBezTo>
                    <a:cubicBezTo>
                      <a:pt x="112802" y="4534"/>
                      <a:pt x="112783" y="4534"/>
                      <a:pt x="112765" y="4534"/>
                    </a:cubicBezTo>
                    <a:cubicBezTo>
                      <a:pt x="110778" y="4534"/>
                      <a:pt x="108911" y="5480"/>
                      <a:pt x="107659" y="6927"/>
                    </a:cubicBezTo>
                    <a:lnTo>
                      <a:pt x="107659" y="6927"/>
                    </a:lnTo>
                    <a:cubicBezTo>
                      <a:pt x="107953" y="3264"/>
                      <a:pt x="104676" y="36"/>
                      <a:pt x="101009" y="36"/>
                    </a:cubicBezTo>
                    <a:cubicBezTo>
                      <a:pt x="100988" y="36"/>
                      <a:pt x="100968" y="36"/>
                      <a:pt x="100948" y="36"/>
                    </a:cubicBezTo>
                    <a:cubicBezTo>
                      <a:pt x="100928" y="36"/>
                      <a:pt x="100908" y="36"/>
                      <a:pt x="100889" y="36"/>
                    </a:cubicBezTo>
                    <a:cubicBezTo>
                      <a:pt x="99020" y="36"/>
                      <a:pt x="97261" y="875"/>
                      <a:pt x="96011" y="2178"/>
                    </a:cubicBezTo>
                    <a:cubicBezTo>
                      <a:pt x="96056" y="1434"/>
                      <a:pt x="95948" y="699"/>
                      <a:pt x="95706" y="1"/>
                    </a:cubicBezTo>
                    <a:lnTo>
                      <a:pt x="95339" y="1"/>
                    </a:lnTo>
                    <a:cubicBezTo>
                      <a:pt x="95563" y="699"/>
                      <a:pt x="95688" y="1434"/>
                      <a:pt x="95688" y="2169"/>
                    </a:cubicBezTo>
                    <a:cubicBezTo>
                      <a:pt x="95213" y="2067"/>
                      <a:pt x="94735" y="2017"/>
                      <a:pt x="94260" y="2017"/>
                    </a:cubicBezTo>
                    <a:cubicBezTo>
                      <a:pt x="92399" y="2017"/>
                      <a:pt x="90599" y="2784"/>
                      <a:pt x="89299" y="4176"/>
                    </a:cubicBezTo>
                    <a:cubicBezTo>
                      <a:pt x="88027" y="2796"/>
                      <a:pt x="86226" y="2017"/>
                      <a:pt x="84344" y="2017"/>
                    </a:cubicBezTo>
                    <a:cubicBezTo>
                      <a:pt x="83860" y="2017"/>
                      <a:pt x="83376" y="2061"/>
                      <a:pt x="82902" y="2169"/>
                    </a:cubicBezTo>
                    <a:cubicBezTo>
                      <a:pt x="82910" y="1434"/>
                      <a:pt x="83027" y="699"/>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grpSp>
        <p:grpSp>
          <p:nvGrpSpPr>
            <p:cNvPr id="80" name="Google Shape;80;p5"/>
            <p:cNvGrpSpPr/>
            <p:nvPr/>
          </p:nvGrpSpPr>
          <p:grpSpPr>
            <a:xfrm>
              <a:off x="3030083" y="-541901"/>
              <a:ext cx="3080308" cy="3269023"/>
              <a:chOff x="0" y="0"/>
              <a:chExt cx="2743172" cy="2911232"/>
            </a:xfrm>
          </p:grpSpPr>
          <p:sp>
            <p:nvSpPr>
              <p:cNvPr id="81" name="Google Shape;81;p5"/>
              <p:cNvSpPr/>
              <p:nvPr/>
            </p:nvSpPr>
            <p:spPr>
              <a:xfrm>
                <a:off x="0" y="1411617"/>
                <a:ext cx="2743172" cy="1499615"/>
              </a:xfrm>
              <a:custGeom>
                <a:avLst/>
                <a:gdLst/>
                <a:ahLst/>
                <a:cxnLst/>
                <a:rect l="l" t="t" r="r" b="b"/>
                <a:pathLst>
                  <a:path w="143284" h="78442" extrusionOk="0">
                    <a:moveTo>
                      <a:pt x="94420" y="2397"/>
                    </a:moveTo>
                    <a:cubicBezTo>
                      <a:pt x="94850" y="2397"/>
                      <a:pt x="95284" y="2437"/>
                      <a:pt x="95715" y="2519"/>
                    </a:cubicBezTo>
                    <a:cubicBezTo>
                      <a:pt x="94720" y="3693"/>
                      <a:pt x="94138" y="5198"/>
                      <a:pt x="94228" y="6784"/>
                    </a:cubicBezTo>
                    <a:cubicBezTo>
                      <a:pt x="92977" y="5481"/>
                      <a:pt x="91219" y="4651"/>
                      <a:pt x="89350" y="4651"/>
                    </a:cubicBezTo>
                    <a:cubicBezTo>
                      <a:pt x="89330" y="4651"/>
                      <a:pt x="89310" y="4651"/>
                      <a:pt x="89290" y="4651"/>
                    </a:cubicBezTo>
                    <a:cubicBezTo>
                      <a:pt x="90624" y="3201"/>
                      <a:pt x="92490" y="2397"/>
                      <a:pt x="94420" y="2397"/>
                    </a:cubicBezTo>
                    <a:close/>
                    <a:moveTo>
                      <a:pt x="84151" y="2400"/>
                    </a:moveTo>
                    <a:cubicBezTo>
                      <a:pt x="86084" y="2400"/>
                      <a:pt x="87955" y="3198"/>
                      <a:pt x="89290" y="4651"/>
                    </a:cubicBezTo>
                    <a:cubicBezTo>
                      <a:pt x="89270" y="4651"/>
                      <a:pt x="89250" y="4651"/>
                      <a:pt x="89231" y="4651"/>
                    </a:cubicBezTo>
                    <a:cubicBezTo>
                      <a:pt x="87362" y="4651"/>
                      <a:pt x="85594" y="5481"/>
                      <a:pt x="84353" y="6793"/>
                    </a:cubicBezTo>
                    <a:cubicBezTo>
                      <a:pt x="84434" y="5207"/>
                      <a:pt x="83851" y="3702"/>
                      <a:pt x="82866" y="2519"/>
                    </a:cubicBezTo>
                    <a:cubicBezTo>
                      <a:pt x="83294" y="2439"/>
                      <a:pt x="83724" y="2400"/>
                      <a:pt x="84151" y="2400"/>
                    </a:cubicBezTo>
                    <a:close/>
                    <a:moveTo>
                      <a:pt x="13670" y="2589"/>
                    </a:moveTo>
                    <a:cubicBezTo>
                      <a:pt x="15606" y="2589"/>
                      <a:pt x="17480" y="3392"/>
                      <a:pt x="18825" y="4840"/>
                    </a:cubicBezTo>
                    <a:lnTo>
                      <a:pt x="18825" y="4840"/>
                    </a:lnTo>
                    <a:cubicBezTo>
                      <a:pt x="18822" y="4840"/>
                      <a:pt x="18819" y="4840"/>
                      <a:pt x="18816" y="4840"/>
                    </a:cubicBezTo>
                    <a:cubicBezTo>
                      <a:pt x="18806" y="4840"/>
                      <a:pt x="18796" y="4840"/>
                      <a:pt x="18786" y="4840"/>
                    </a:cubicBezTo>
                    <a:cubicBezTo>
                      <a:pt x="16906" y="4840"/>
                      <a:pt x="15136" y="5671"/>
                      <a:pt x="13879" y="6981"/>
                    </a:cubicBezTo>
                    <a:cubicBezTo>
                      <a:pt x="13951" y="5404"/>
                      <a:pt x="13368" y="3899"/>
                      <a:pt x="12382" y="2716"/>
                    </a:cubicBezTo>
                    <a:lnTo>
                      <a:pt x="12391" y="2707"/>
                    </a:lnTo>
                    <a:cubicBezTo>
                      <a:pt x="12817" y="2628"/>
                      <a:pt x="13245" y="2589"/>
                      <a:pt x="13670" y="2589"/>
                    </a:cubicBezTo>
                    <a:close/>
                    <a:moveTo>
                      <a:pt x="23963" y="2589"/>
                    </a:moveTo>
                    <a:cubicBezTo>
                      <a:pt x="24387" y="2589"/>
                      <a:pt x="24815" y="2628"/>
                      <a:pt x="25241" y="2707"/>
                    </a:cubicBezTo>
                    <a:cubicBezTo>
                      <a:pt x="24255" y="3890"/>
                      <a:pt x="23673" y="5395"/>
                      <a:pt x="23753" y="6981"/>
                    </a:cubicBezTo>
                    <a:cubicBezTo>
                      <a:pt x="22512" y="5678"/>
                      <a:pt x="20744" y="4839"/>
                      <a:pt x="18875" y="4839"/>
                    </a:cubicBezTo>
                    <a:cubicBezTo>
                      <a:pt x="18859" y="4839"/>
                      <a:pt x="18842" y="4839"/>
                      <a:pt x="18825" y="4840"/>
                    </a:cubicBezTo>
                    <a:lnTo>
                      <a:pt x="18825" y="4840"/>
                    </a:lnTo>
                    <a:cubicBezTo>
                      <a:pt x="20162" y="3392"/>
                      <a:pt x="22030" y="2589"/>
                      <a:pt x="23963" y="2589"/>
                    </a:cubicBezTo>
                    <a:close/>
                    <a:moveTo>
                      <a:pt x="77628" y="548"/>
                    </a:moveTo>
                    <a:cubicBezTo>
                      <a:pt x="80805" y="548"/>
                      <a:pt x="83981" y="2626"/>
                      <a:pt x="84022" y="6784"/>
                    </a:cubicBezTo>
                    <a:cubicBezTo>
                      <a:pt x="83543" y="6679"/>
                      <a:pt x="83061" y="6628"/>
                      <a:pt x="82582" y="6628"/>
                    </a:cubicBezTo>
                    <a:cubicBezTo>
                      <a:pt x="80728" y="6628"/>
                      <a:pt x="78929" y="7396"/>
                      <a:pt x="77633" y="8791"/>
                    </a:cubicBezTo>
                    <a:cubicBezTo>
                      <a:pt x="76359" y="7419"/>
                      <a:pt x="74579" y="6632"/>
                      <a:pt x="72709" y="6632"/>
                    </a:cubicBezTo>
                    <a:cubicBezTo>
                      <a:pt x="72699" y="6632"/>
                      <a:pt x="72688" y="6632"/>
                      <a:pt x="72678" y="6632"/>
                    </a:cubicBezTo>
                    <a:cubicBezTo>
                      <a:pt x="72194" y="6632"/>
                      <a:pt x="71710" y="6677"/>
                      <a:pt x="71235" y="6784"/>
                    </a:cubicBezTo>
                    <a:cubicBezTo>
                      <a:pt x="71275" y="2626"/>
                      <a:pt x="74452" y="548"/>
                      <a:pt x="77628" y="548"/>
                    </a:cubicBezTo>
                    <a:close/>
                    <a:moveTo>
                      <a:pt x="100945" y="548"/>
                    </a:moveTo>
                    <a:cubicBezTo>
                      <a:pt x="104119" y="548"/>
                      <a:pt x="107295" y="2626"/>
                      <a:pt x="107337" y="6782"/>
                    </a:cubicBezTo>
                    <a:lnTo>
                      <a:pt x="107337" y="6782"/>
                    </a:lnTo>
                    <a:cubicBezTo>
                      <a:pt x="106865" y="6681"/>
                      <a:pt x="106389" y="6632"/>
                      <a:pt x="105917" y="6632"/>
                    </a:cubicBezTo>
                    <a:cubicBezTo>
                      <a:pt x="104054" y="6632"/>
                      <a:pt x="102249" y="7399"/>
                      <a:pt x="100957" y="8791"/>
                    </a:cubicBezTo>
                    <a:cubicBezTo>
                      <a:pt x="99676" y="7411"/>
                      <a:pt x="97883" y="6632"/>
                      <a:pt x="96002" y="6632"/>
                    </a:cubicBezTo>
                    <a:cubicBezTo>
                      <a:pt x="95518" y="6632"/>
                      <a:pt x="95034" y="6685"/>
                      <a:pt x="94559" y="6784"/>
                    </a:cubicBezTo>
                    <a:cubicBezTo>
                      <a:pt x="94595" y="2626"/>
                      <a:pt x="97769" y="548"/>
                      <a:pt x="100945" y="548"/>
                    </a:cubicBezTo>
                    <a:close/>
                    <a:moveTo>
                      <a:pt x="7159" y="741"/>
                    </a:moveTo>
                    <a:cubicBezTo>
                      <a:pt x="10334" y="741"/>
                      <a:pt x="13512" y="2820"/>
                      <a:pt x="13556" y="6981"/>
                    </a:cubicBezTo>
                    <a:cubicBezTo>
                      <a:pt x="13074" y="6876"/>
                      <a:pt x="12589" y="6825"/>
                      <a:pt x="12108" y="6825"/>
                    </a:cubicBezTo>
                    <a:cubicBezTo>
                      <a:pt x="10251" y="6825"/>
                      <a:pt x="8458" y="7587"/>
                      <a:pt x="7163" y="8974"/>
                    </a:cubicBezTo>
                    <a:lnTo>
                      <a:pt x="7163" y="8974"/>
                    </a:lnTo>
                    <a:cubicBezTo>
                      <a:pt x="5882" y="7606"/>
                      <a:pt x="4092" y="6820"/>
                      <a:pt x="2212" y="6820"/>
                    </a:cubicBezTo>
                    <a:cubicBezTo>
                      <a:pt x="1728" y="6820"/>
                      <a:pt x="1245" y="6874"/>
                      <a:pt x="770" y="6981"/>
                    </a:cubicBezTo>
                    <a:cubicBezTo>
                      <a:pt x="806" y="2822"/>
                      <a:pt x="3981" y="741"/>
                      <a:pt x="7159" y="741"/>
                    </a:cubicBezTo>
                    <a:close/>
                    <a:moveTo>
                      <a:pt x="30465" y="748"/>
                    </a:moveTo>
                    <a:cubicBezTo>
                      <a:pt x="33637" y="748"/>
                      <a:pt x="36811" y="2823"/>
                      <a:pt x="36854" y="6977"/>
                    </a:cubicBezTo>
                    <a:lnTo>
                      <a:pt x="36854" y="6977"/>
                    </a:lnTo>
                    <a:cubicBezTo>
                      <a:pt x="36379" y="6875"/>
                      <a:pt x="35901" y="6825"/>
                      <a:pt x="35427" y="6825"/>
                    </a:cubicBezTo>
                    <a:cubicBezTo>
                      <a:pt x="33572" y="6825"/>
                      <a:pt x="31778" y="7591"/>
                      <a:pt x="30483" y="8979"/>
                    </a:cubicBezTo>
                    <a:cubicBezTo>
                      <a:pt x="29201" y="7608"/>
                      <a:pt x="27409" y="6820"/>
                      <a:pt x="25536" y="6820"/>
                    </a:cubicBezTo>
                    <a:cubicBezTo>
                      <a:pt x="25044" y="6820"/>
                      <a:pt x="24560" y="6874"/>
                      <a:pt x="24085" y="6981"/>
                    </a:cubicBezTo>
                    <a:cubicBezTo>
                      <a:pt x="24116" y="2827"/>
                      <a:pt x="27290" y="748"/>
                      <a:pt x="30465" y="748"/>
                    </a:cubicBezTo>
                    <a:close/>
                    <a:moveTo>
                      <a:pt x="119332" y="6908"/>
                    </a:moveTo>
                    <a:cubicBezTo>
                      <a:pt x="121265" y="6908"/>
                      <a:pt x="123134" y="7710"/>
                      <a:pt x="124478" y="9150"/>
                    </a:cubicBezTo>
                    <a:lnTo>
                      <a:pt x="124487" y="9158"/>
                    </a:lnTo>
                    <a:lnTo>
                      <a:pt x="124487" y="9158"/>
                    </a:lnTo>
                    <a:cubicBezTo>
                      <a:pt x="124484" y="9159"/>
                      <a:pt x="124481" y="9159"/>
                      <a:pt x="124478" y="9159"/>
                    </a:cubicBezTo>
                    <a:cubicBezTo>
                      <a:pt x="124459" y="9158"/>
                      <a:pt x="124439" y="9158"/>
                      <a:pt x="124419" y="9158"/>
                    </a:cubicBezTo>
                    <a:cubicBezTo>
                      <a:pt x="122559" y="9158"/>
                      <a:pt x="120791" y="9997"/>
                      <a:pt x="119541" y="11300"/>
                    </a:cubicBezTo>
                    <a:cubicBezTo>
                      <a:pt x="119631" y="9705"/>
                      <a:pt x="119048" y="8209"/>
                      <a:pt x="118054" y="7026"/>
                    </a:cubicBezTo>
                    <a:cubicBezTo>
                      <a:pt x="118480" y="6947"/>
                      <a:pt x="118907" y="6908"/>
                      <a:pt x="119332" y="6908"/>
                    </a:cubicBezTo>
                    <a:close/>
                    <a:moveTo>
                      <a:pt x="129633" y="6908"/>
                    </a:moveTo>
                    <a:cubicBezTo>
                      <a:pt x="130058" y="6908"/>
                      <a:pt x="130486" y="6947"/>
                      <a:pt x="130912" y="7026"/>
                    </a:cubicBezTo>
                    <a:cubicBezTo>
                      <a:pt x="129917" y="8209"/>
                      <a:pt x="129335" y="9705"/>
                      <a:pt x="129415" y="11300"/>
                    </a:cubicBezTo>
                    <a:cubicBezTo>
                      <a:pt x="128174" y="9997"/>
                      <a:pt x="126406" y="9158"/>
                      <a:pt x="124537" y="9158"/>
                    </a:cubicBezTo>
                    <a:cubicBezTo>
                      <a:pt x="124521" y="9158"/>
                      <a:pt x="124504" y="9158"/>
                      <a:pt x="124487" y="9158"/>
                    </a:cubicBezTo>
                    <a:lnTo>
                      <a:pt x="124487" y="9158"/>
                    </a:lnTo>
                    <a:cubicBezTo>
                      <a:pt x="125825" y="7711"/>
                      <a:pt x="127698" y="6908"/>
                      <a:pt x="129633" y="6908"/>
                    </a:cubicBezTo>
                    <a:close/>
                    <a:moveTo>
                      <a:pt x="82788" y="6998"/>
                    </a:moveTo>
                    <a:cubicBezTo>
                      <a:pt x="83213" y="6998"/>
                      <a:pt x="83641" y="7037"/>
                      <a:pt x="84066" y="7116"/>
                    </a:cubicBezTo>
                    <a:cubicBezTo>
                      <a:pt x="83072" y="8289"/>
                      <a:pt x="82489" y="9795"/>
                      <a:pt x="82579" y="11390"/>
                    </a:cubicBezTo>
                    <a:cubicBezTo>
                      <a:pt x="81329" y="10086"/>
                      <a:pt x="79570" y="9248"/>
                      <a:pt x="77701" y="9248"/>
                    </a:cubicBezTo>
                    <a:cubicBezTo>
                      <a:pt x="77681" y="9248"/>
                      <a:pt x="77661" y="9248"/>
                      <a:pt x="77642" y="9248"/>
                    </a:cubicBezTo>
                    <a:cubicBezTo>
                      <a:pt x="78979" y="7801"/>
                      <a:pt x="80853" y="6998"/>
                      <a:pt x="82788" y="6998"/>
                    </a:cubicBezTo>
                    <a:close/>
                    <a:moveTo>
                      <a:pt x="95802" y="7007"/>
                    </a:moveTo>
                    <a:cubicBezTo>
                      <a:pt x="97737" y="7007"/>
                      <a:pt x="99611" y="7810"/>
                      <a:pt x="100948" y="9257"/>
                    </a:cubicBezTo>
                    <a:cubicBezTo>
                      <a:pt x="100928" y="9257"/>
                      <a:pt x="100908" y="9257"/>
                      <a:pt x="100889" y="9257"/>
                    </a:cubicBezTo>
                    <a:cubicBezTo>
                      <a:pt x="99020" y="9257"/>
                      <a:pt x="97252" y="10095"/>
                      <a:pt x="96011" y="11399"/>
                    </a:cubicBezTo>
                    <a:cubicBezTo>
                      <a:pt x="96100" y="9804"/>
                      <a:pt x="95509" y="8307"/>
                      <a:pt x="94523" y="7125"/>
                    </a:cubicBezTo>
                    <a:cubicBezTo>
                      <a:pt x="94949" y="7046"/>
                      <a:pt x="95377" y="7007"/>
                      <a:pt x="95802" y="7007"/>
                    </a:cubicBezTo>
                    <a:close/>
                    <a:moveTo>
                      <a:pt x="48849" y="7105"/>
                    </a:moveTo>
                    <a:cubicBezTo>
                      <a:pt x="50784" y="7105"/>
                      <a:pt x="52658" y="7908"/>
                      <a:pt x="53995" y="9356"/>
                    </a:cubicBezTo>
                    <a:lnTo>
                      <a:pt x="53995" y="9356"/>
                    </a:lnTo>
                    <a:cubicBezTo>
                      <a:pt x="53978" y="9355"/>
                      <a:pt x="53961" y="9355"/>
                      <a:pt x="53945" y="9355"/>
                    </a:cubicBezTo>
                    <a:cubicBezTo>
                      <a:pt x="52076" y="9355"/>
                      <a:pt x="50308" y="10194"/>
                      <a:pt x="49067" y="11497"/>
                    </a:cubicBezTo>
                    <a:cubicBezTo>
                      <a:pt x="49147" y="9902"/>
                      <a:pt x="48565" y="8406"/>
                      <a:pt x="47570" y="7223"/>
                    </a:cubicBezTo>
                    <a:cubicBezTo>
                      <a:pt x="47996" y="7144"/>
                      <a:pt x="48424" y="7105"/>
                      <a:pt x="48849" y="7105"/>
                    </a:cubicBezTo>
                    <a:close/>
                    <a:moveTo>
                      <a:pt x="59142" y="7105"/>
                    </a:moveTo>
                    <a:cubicBezTo>
                      <a:pt x="59570" y="7105"/>
                      <a:pt x="60000" y="7144"/>
                      <a:pt x="60429" y="7223"/>
                    </a:cubicBezTo>
                    <a:cubicBezTo>
                      <a:pt x="59434" y="8397"/>
                      <a:pt x="58852" y="9902"/>
                      <a:pt x="58941" y="11497"/>
                    </a:cubicBezTo>
                    <a:cubicBezTo>
                      <a:pt x="57691" y="10194"/>
                      <a:pt x="55923" y="9355"/>
                      <a:pt x="54063" y="9355"/>
                    </a:cubicBezTo>
                    <a:cubicBezTo>
                      <a:pt x="54043" y="9355"/>
                      <a:pt x="54024" y="9356"/>
                      <a:pt x="54004" y="9356"/>
                    </a:cubicBezTo>
                    <a:cubicBezTo>
                      <a:pt x="54001" y="9356"/>
                      <a:pt x="53998" y="9356"/>
                      <a:pt x="53995" y="9356"/>
                    </a:cubicBezTo>
                    <a:lnTo>
                      <a:pt x="53995" y="9356"/>
                    </a:lnTo>
                    <a:lnTo>
                      <a:pt x="54004" y="9347"/>
                    </a:lnTo>
                    <a:cubicBezTo>
                      <a:pt x="55339" y="7901"/>
                      <a:pt x="57210" y="7105"/>
                      <a:pt x="59142" y="7105"/>
                    </a:cubicBezTo>
                    <a:close/>
                    <a:moveTo>
                      <a:pt x="12289" y="7212"/>
                    </a:moveTo>
                    <a:cubicBezTo>
                      <a:pt x="12716" y="7212"/>
                      <a:pt x="13146" y="7251"/>
                      <a:pt x="13574" y="7331"/>
                    </a:cubicBezTo>
                    <a:cubicBezTo>
                      <a:pt x="12580" y="8513"/>
                      <a:pt x="11997" y="10010"/>
                      <a:pt x="12087" y="11605"/>
                    </a:cubicBezTo>
                    <a:cubicBezTo>
                      <a:pt x="10837" y="10301"/>
                      <a:pt x="9069" y="9463"/>
                      <a:pt x="7208" y="9463"/>
                    </a:cubicBezTo>
                    <a:cubicBezTo>
                      <a:pt x="7189" y="9463"/>
                      <a:pt x="7169" y="9463"/>
                      <a:pt x="7150" y="9463"/>
                    </a:cubicBezTo>
                    <a:cubicBezTo>
                      <a:pt x="8485" y="8010"/>
                      <a:pt x="10356" y="7212"/>
                      <a:pt x="12289" y="7212"/>
                    </a:cubicBezTo>
                    <a:close/>
                    <a:moveTo>
                      <a:pt x="35624" y="7192"/>
                    </a:moveTo>
                    <a:cubicBezTo>
                      <a:pt x="36086" y="7192"/>
                      <a:pt x="36552" y="7237"/>
                      <a:pt x="37015" y="7331"/>
                    </a:cubicBezTo>
                    <a:cubicBezTo>
                      <a:pt x="36000" y="8594"/>
                      <a:pt x="35454" y="10176"/>
                      <a:pt x="35640" y="11839"/>
                    </a:cubicBezTo>
                    <a:lnTo>
                      <a:pt x="35640" y="11839"/>
                    </a:lnTo>
                    <a:cubicBezTo>
                      <a:pt x="34394" y="10395"/>
                      <a:pt x="32530" y="9454"/>
                      <a:pt x="30556" y="9454"/>
                    </a:cubicBezTo>
                    <a:cubicBezTo>
                      <a:pt x="30529" y="9454"/>
                      <a:pt x="30501" y="9454"/>
                      <a:pt x="30474" y="9454"/>
                    </a:cubicBezTo>
                    <a:cubicBezTo>
                      <a:pt x="30454" y="9454"/>
                      <a:pt x="30434" y="9454"/>
                      <a:pt x="30414" y="9454"/>
                    </a:cubicBezTo>
                    <a:cubicBezTo>
                      <a:pt x="28545" y="9454"/>
                      <a:pt x="26787" y="10284"/>
                      <a:pt x="25536" y="11596"/>
                    </a:cubicBezTo>
                    <a:cubicBezTo>
                      <a:pt x="25626" y="10001"/>
                      <a:pt x="25044" y="8495"/>
                      <a:pt x="24049" y="7322"/>
                    </a:cubicBezTo>
                    <a:cubicBezTo>
                      <a:pt x="24481" y="7240"/>
                      <a:pt x="24915" y="7200"/>
                      <a:pt x="25345" y="7200"/>
                    </a:cubicBezTo>
                    <a:cubicBezTo>
                      <a:pt x="27275" y="7200"/>
                      <a:pt x="29142" y="8002"/>
                      <a:pt x="30483" y="9445"/>
                    </a:cubicBezTo>
                    <a:cubicBezTo>
                      <a:pt x="31821" y="7992"/>
                      <a:pt x="33690" y="7192"/>
                      <a:pt x="35624" y="7192"/>
                    </a:cubicBezTo>
                    <a:close/>
                    <a:moveTo>
                      <a:pt x="112817" y="5046"/>
                    </a:moveTo>
                    <a:cubicBezTo>
                      <a:pt x="115992" y="5046"/>
                      <a:pt x="119168" y="7124"/>
                      <a:pt x="119209" y="11280"/>
                    </a:cubicBezTo>
                    <a:lnTo>
                      <a:pt x="119209" y="11280"/>
                    </a:lnTo>
                    <a:cubicBezTo>
                      <a:pt x="118739" y="11180"/>
                      <a:pt x="118265" y="11130"/>
                      <a:pt x="117794" y="11130"/>
                    </a:cubicBezTo>
                    <a:cubicBezTo>
                      <a:pt x="115935" y="11130"/>
                      <a:pt x="114129" y="11897"/>
                      <a:pt x="112830" y="13289"/>
                    </a:cubicBezTo>
                    <a:cubicBezTo>
                      <a:pt x="111548" y="11909"/>
                      <a:pt x="109756" y="11130"/>
                      <a:pt x="107883" y="11130"/>
                    </a:cubicBezTo>
                    <a:cubicBezTo>
                      <a:pt x="107391" y="11130"/>
                      <a:pt x="106907" y="11184"/>
                      <a:pt x="106432" y="11282"/>
                    </a:cubicBezTo>
                    <a:cubicBezTo>
                      <a:pt x="106468" y="7125"/>
                      <a:pt x="109642" y="5046"/>
                      <a:pt x="112817" y="5046"/>
                    </a:cubicBezTo>
                    <a:close/>
                    <a:moveTo>
                      <a:pt x="136134" y="5046"/>
                    </a:moveTo>
                    <a:cubicBezTo>
                      <a:pt x="139307" y="5046"/>
                      <a:pt x="142483" y="7124"/>
                      <a:pt x="142525" y="11280"/>
                    </a:cubicBezTo>
                    <a:cubicBezTo>
                      <a:pt x="142054" y="11180"/>
                      <a:pt x="141580" y="11130"/>
                      <a:pt x="141109" y="11130"/>
                    </a:cubicBezTo>
                    <a:cubicBezTo>
                      <a:pt x="139250" y="11130"/>
                      <a:pt x="137444" y="11897"/>
                      <a:pt x="136145" y="13289"/>
                    </a:cubicBezTo>
                    <a:cubicBezTo>
                      <a:pt x="134872" y="11909"/>
                      <a:pt x="133071" y="11130"/>
                      <a:pt x="131199" y="11130"/>
                    </a:cubicBezTo>
                    <a:cubicBezTo>
                      <a:pt x="130715" y="11130"/>
                      <a:pt x="130231" y="11184"/>
                      <a:pt x="129756" y="11282"/>
                    </a:cubicBezTo>
                    <a:cubicBezTo>
                      <a:pt x="129787" y="7125"/>
                      <a:pt x="132959" y="5046"/>
                      <a:pt x="136134" y="5046"/>
                    </a:cubicBezTo>
                    <a:close/>
                    <a:moveTo>
                      <a:pt x="89288" y="5152"/>
                    </a:moveTo>
                    <a:cubicBezTo>
                      <a:pt x="92463" y="5152"/>
                      <a:pt x="95639" y="7228"/>
                      <a:pt x="95679" y="11381"/>
                    </a:cubicBezTo>
                    <a:lnTo>
                      <a:pt x="95679" y="11381"/>
                    </a:lnTo>
                    <a:cubicBezTo>
                      <a:pt x="95206" y="11279"/>
                      <a:pt x="94729" y="11229"/>
                      <a:pt x="94255" y="11229"/>
                    </a:cubicBezTo>
                    <a:cubicBezTo>
                      <a:pt x="92396" y="11229"/>
                      <a:pt x="90592" y="11996"/>
                      <a:pt x="89299" y="13388"/>
                    </a:cubicBezTo>
                    <a:cubicBezTo>
                      <a:pt x="88018" y="12008"/>
                      <a:pt x="86226" y="11228"/>
                      <a:pt x="84344" y="11228"/>
                    </a:cubicBezTo>
                    <a:cubicBezTo>
                      <a:pt x="83860" y="11228"/>
                      <a:pt x="83376" y="11282"/>
                      <a:pt x="82902" y="11381"/>
                    </a:cubicBezTo>
                    <a:cubicBezTo>
                      <a:pt x="82937" y="7229"/>
                      <a:pt x="86112" y="5152"/>
                      <a:pt x="89288" y="5152"/>
                    </a:cubicBezTo>
                    <a:close/>
                    <a:moveTo>
                      <a:pt x="42335" y="5247"/>
                    </a:moveTo>
                    <a:cubicBezTo>
                      <a:pt x="45506" y="5247"/>
                      <a:pt x="48679" y="7322"/>
                      <a:pt x="48726" y="11475"/>
                    </a:cubicBezTo>
                    <a:lnTo>
                      <a:pt x="48726" y="11475"/>
                    </a:lnTo>
                    <a:cubicBezTo>
                      <a:pt x="48252" y="11373"/>
                      <a:pt x="47773" y="11323"/>
                      <a:pt x="47299" y="11323"/>
                    </a:cubicBezTo>
                    <a:cubicBezTo>
                      <a:pt x="45442" y="11323"/>
                      <a:pt x="43644" y="12089"/>
                      <a:pt x="42355" y="13478"/>
                    </a:cubicBezTo>
                    <a:cubicBezTo>
                      <a:pt x="41074" y="12107"/>
                      <a:pt x="39282" y="11318"/>
                      <a:pt x="37400" y="11318"/>
                    </a:cubicBezTo>
                    <a:cubicBezTo>
                      <a:pt x="36916" y="11318"/>
                      <a:pt x="36432" y="11372"/>
                      <a:pt x="35958" y="11479"/>
                    </a:cubicBezTo>
                    <a:cubicBezTo>
                      <a:pt x="35989" y="7326"/>
                      <a:pt x="39161" y="5247"/>
                      <a:pt x="42335" y="5247"/>
                    </a:cubicBezTo>
                    <a:close/>
                    <a:moveTo>
                      <a:pt x="65651" y="5248"/>
                    </a:moveTo>
                    <a:cubicBezTo>
                      <a:pt x="68824" y="5248"/>
                      <a:pt x="71996" y="7324"/>
                      <a:pt x="72041" y="11477"/>
                    </a:cubicBezTo>
                    <a:lnTo>
                      <a:pt x="72041" y="11477"/>
                    </a:lnTo>
                    <a:cubicBezTo>
                      <a:pt x="71564" y="11374"/>
                      <a:pt x="71084" y="11323"/>
                      <a:pt x="70606" y="11323"/>
                    </a:cubicBezTo>
                    <a:cubicBezTo>
                      <a:pt x="68746" y="11323"/>
                      <a:pt x="66942" y="12092"/>
                      <a:pt x="65653" y="13495"/>
                    </a:cubicBezTo>
                    <a:cubicBezTo>
                      <a:pt x="64378" y="12123"/>
                      <a:pt x="62599" y="11336"/>
                      <a:pt x="60729" y="11336"/>
                    </a:cubicBezTo>
                    <a:cubicBezTo>
                      <a:pt x="60719" y="11336"/>
                      <a:pt x="60708" y="11336"/>
                      <a:pt x="60697" y="11336"/>
                    </a:cubicBezTo>
                    <a:cubicBezTo>
                      <a:pt x="60214" y="11336"/>
                      <a:pt x="59730" y="11381"/>
                      <a:pt x="59255" y="11488"/>
                    </a:cubicBezTo>
                    <a:cubicBezTo>
                      <a:pt x="59295" y="7330"/>
                      <a:pt x="62473" y="5248"/>
                      <a:pt x="65651" y="5248"/>
                    </a:cubicBezTo>
                    <a:close/>
                    <a:moveTo>
                      <a:pt x="18809" y="5354"/>
                    </a:moveTo>
                    <a:cubicBezTo>
                      <a:pt x="21983" y="5354"/>
                      <a:pt x="25156" y="7430"/>
                      <a:pt x="25196" y="11587"/>
                    </a:cubicBezTo>
                    <a:cubicBezTo>
                      <a:pt x="24723" y="11485"/>
                      <a:pt x="24246" y="11435"/>
                      <a:pt x="23772" y="11435"/>
                    </a:cubicBezTo>
                    <a:cubicBezTo>
                      <a:pt x="21913" y="11435"/>
                      <a:pt x="20107" y="12202"/>
                      <a:pt x="18807" y="13594"/>
                    </a:cubicBezTo>
                    <a:cubicBezTo>
                      <a:pt x="17526" y="12214"/>
                      <a:pt x="15734" y="11435"/>
                      <a:pt x="13852" y="11435"/>
                    </a:cubicBezTo>
                    <a:cubicBezTo>
                      <a:pt x="13368" y="11435"/>
                      <a:pt x="12884" y="11488"/>
                      <a:pt x="12409" y="11587"/>
                    </a:cubicBezTo>
                    <a:cubicBezTo>
                      <a:pt x="12454" y="7433"/>
                      <a:pt x="15632" y="5354"/>
                      <a:pt x="18809" y="5354"/>
                    </a:cubicBezTo>
                    <a:close/>
                    <a:moveTo>
                      <a:pt x="117949" y="11510"/>
                    </a:moveTo>
                    <a:cubicBezTo>
                      <a:pt x="118380" y="11510"/>
                      <a:pt x="118814" y="11550"/>
                      <a:pt x="119245" y="11632"/>
                    </a:cubicBezTo>
                    <a:cubicBezTo>
                      <a:pt x="118251" y="12805"/>
                      <a:pt x="117668" y="14302"/>
                      <a:pt x="117758" y="15897"/>
                    </a:cubicBezTo>
                    <a:cubicBezTo>
                      <a:pt x="116508" y="14593"/>
                      <a:pt x="114740" y="13755"/>
                      <a:pt x="112880" y="13755"/>
                    </a:cubicBezTo>
                    <a:cubicBezTo>
                      <a:pt x="112860" y="13755"/>
                      <a:pt x="112840" y="13755"/>
                      <a:pt x="112821" y="13755"/>
                    </a:cubicBezTo>
                    <a:cubicBezTo>
                      <a:pt x="114154" y="12312"/>
                      <a:pt x="116020" y="11510"/>
                      <a:pt x="117949" y="11510"/>
                    </a:cubicBezTo>
                    <a:close/>
                    <a:moveTo>
                      <a:pt x="84144" y="11613"/>
                    </a:moveTo>
                    <a:cubicBezTo>
                      <a:pt x="86080" y="11613"/>
                      <a:pt x="87953" y="12415"/>
                      <a:pt x="89290" y="13863"/>
                    </a:cubicBezTo>
                    <a:cubicBezTo>
                      <a:pt x="89271" y="13863"/>
                      <a:pt x="89251" y="13863"/>
                      <a:pt x="89231" y="13863"/>
                    </a:cubicBezTo>
                    <a:cubicBezTo>
                      <a:pt x="87363" y="13863"/>
                      <a:pt x="85603" y="14701"/>
                      <a:pt x="84353" y="16004"/>
                    </a:cubicBezTo>
                    <a:cubicBezTo>
                      <a:pt x="84443" y="14409"/>
                      <a:pt x="83860" y="12913"/>
                      <a:pt x="82866" y="11730"/>
                    </a:cubicBezTo>
                    <a:cubicBezTo>
                      <a:pt x="83291" y="11651"/>
                      <a:pt x="83719" y="11613"/>
                      <a:pt x="84144" y="11613"/>
                    </a:cubicBezTo>
                    <a:close/>
                    <a:moveTo>
                      <a:pt x="94433" y="11612"/>
                    </a:moveTo>
                    <a:cubicBezTo>
                      <a:pt x="94859" y="11612"/>
                      <a:pt x="95288" y="11651"/>
                      <a:pt x="95715" y="11730"/>
                    </a:cubicBezTo>
                    <a:cubicBezTo>
                      <a:pt x="94729" y="12913"/>
                      <a:pt x="94147" y="14409"/>
                      <a:pt x="94228" y="16004"/>
                    </a:cubicBezTo>
                    <a:cubicBezTo>
                      <a:pt x="92986" y="14701"/>
                      <a:pt x="91218" y="13863"/>
                      <a:pt x="89350" y="13863"/>
                    </a:cubicBezTo>
                    <a:cubicBezTo>
                      <a:pt x="89330" y="13863"/>
                      <a:pt x="89310" y="13863"/>
                      <a:pt x="89290" y="13863"/>
                    </a:cubicBezTo>
                    <a:lnTo>
                      <a:pt x="89299" y="13854"/>
                    </a:lnTo>
                    <a:cubicBezTo>
                      <a:pt x="90635" y="12408"/>
                      <a:pt x="92505" y="11612"/>
                      <a:pt x="94433" y="11612"/>
                    </a:cubicBezTo>
                    <a:close/>
                    <a:moveTo>
                      <a:pt x="47494" y="11702"/>
                    </a:moveTo>
                    <a:cubicBezTo>
                      <a:pt x="47918" y="11702"/>
                      <a:pt x="48346" y="11741"/>
                      <a:pt x="48771" y="11820"/>
                    </a:cubicBezTo>
                    <a:cubicBezTo>
                      <a:pt x="47770" y="13000"/>
                      <a:pt x="47187" y="14502"/>
                      <a:pt x="47274" y="16084"/>
                    </a:cubicBezTo>
                    <a:lnTo>
                      <a:pt x="47274" y="16084"/>
                    </a:lnTo>
                    <a:cubicBezTo>
                      <a:pt x="46040" y="14793"/>
                      <a:pt x="44288" y="13961"/>
                      <a:pt x="42434" y="13961"/>
                    </a:cubicBezTo>
                    <a:cubicBezTo>
                      <a:pt x="42408" y="13961"/>
                      <a:pt x="42382" y="13961"/>
                      <a:pt x="42355" y="13961"/>
                    </a:cubicBezTo>
                    <a:lnTo>
                      <a:pt x="42355" y="13961"/>
                    </a:lnTo>
                    <a:cubicBezTo>
                      <a:pt x="43693" y="12506"/>
                      <a:pt x="45561" y="11702"/>
                      <a:pt x="47494" y="11702"/>
                    </a:cubicBezTo>
                    <a:close/>
                    <a:moveTo>
                      <a:pt x="60517" y="11701"/>
                    </a:moveTo>
                    <a:cubicBezTo>
                      <a:pt x="62455" y="11701"/>
                      <a:pt x="64326" y="12499"/>
                      <a:pt x="65662" y="13952"/>
                    </a:cubicBezTo>
                    <a:cubicBezTo>
                      <a:pt x="65642" y="13952"/>
                      <a:pt x="65622" y="13952"/>
                      <a:pt x="65602" y="13952"/>
                    </a:cubicBezTo>
                    <a:cubicBezTo>
                      <a:pt x="63734" y="13952"/>
                      <a:pt x="61966" y="14791"/>
                      <a:pt x="60724" y="16094"/>
                    </a:cubicBezTo>
                    <a:cubicBezTo>
                      <a:pt x="60805" y="14499"/>
                      <a:pt x="60223" y="12994"/>
                      <a:pt x="59228" y="11820"/>
                    </a:cubicBezTo>
                    <a:cubicBezTo>
                      <a:pt x="59658" y="11740"/>
                      <a:pt x="60089" y="11701"/>
                      <a:pt x="60517" y="11701"/>
                    </a:cubicBezTo>
                    <a:close/>
                    <a:moveTo>
                      <a:pt x="106098" y="7003"/>
                    </a:moveTo>
                    <a:cubicBezTo>
                      <a:pt x="106560" y="7003"/>
                      <a:pt x="107026" y="7049"/>
                      <a:pt x="107489" y="7142"/>
                    </a:cubicBezTo>
                    <a:cubicBezTo>
                      <a:pt x="106477" y="8396"/>
                      <a:pt x="105930" y="9991"/>
                      <a:pt x="106136" y="11666"/>
                    </a:cubicBezTo>
                    <a:lnTo>
                      <a:pt x="106136" y="11666"/>
                    </a:lnTo>
                    <a:cubicBezTo>
                      <a:pt x="106642" y="11553"/>
                      <a:pt x="107153" y="11498"/>
                      <a:pt x="107660" y="11498"/>
                    </a:cubicBezTo>
                    <a:cubicBezTo>
                      <a:pt x="109597" y="11498"/>
                      <a:pt x="111473" y="12301"/>
                      <a:pt x="112821" y="13755"/>
                    </a:cubicBezTo>
                    <a:cubicBezTo>
                      <a:pt x="112802" y="13755"/>
                      <a:pt x="112783" y="13755"/>
                      <a:pt x="112765" y="13755"/>
                    </a:cubicBezTo>
                    <a:cubicBezTo>
                      <a:pt x="110778" y="13755"/>
                      <a:pt x="108911" y="14701"/>
                      <a:pt x="107659" y="16148"/>
                    </a:cubicBezTo>
                    <a:lnTo>
                      <a:pt x="107659" y="16148"/>
                    </a:lnTo>
                    <a:cubicBezTo>
                      <a:pt x="107785" y="14472"/>
                      <a:pt x="107175" y="12895"/>
                      <a:pt x="106127" y="11668"/>
                    </a:cubicBezTo>
                    <a:cubicBezTo>
                      <a:pt x="106130" y="11667"/>
                      <a:pt x="106132" y="11666"/>
                      <a:pt x="106135" y="11666"/>
                    </a:cubicBezTo>
                    <a:lnTo>
                      <a:pt x="106135" y="11666"/>
                    </a:lnTo>
                    <a:cubicBezTo>
                      <a:pt x="106135" y="11666"/>
                      <a:pt x="106136" y="11667"/>
                      <a:pt x="106136" y="11668"/>
                    </a:cubicBezTo>
                    <a:cubicBezTo>
                      <a:pt x="106136" y="11667"/>
                      <a:pt x="106136" y="11666"/>
                      <a:pt x="106136" y="11666"/>
                    </a:cubicBezTo>
                    <a:lnTo>
                      <a:pt x="106136" y="11666"/>
                    </a:lnTo>
                    <a:cubicBezTo>
                      <a:pt x="106135" y="11666"/>
                      <a:pt x="106135" y="11666"/>
                      <a:pt x="106135" y="11666"/>
                    </a:cubicBezTo>
                    <a:lnTo>
                      <a:pt x="106135" y="11666"/>
                    </a:lnTo>
                    <a:cubicBezTo>
                      <a:pt x="104874" y="10211"/>
                      <a:pt x="102998" y="9257"/>
                      <a:pt x="101004" y="9257"/>
                    </a:cubicBezTo>
                    <a:cubicBezTo>
                      <a:pt x="100985" y="9257"/>
                      <a:pt x="100966" y="9257"/>
                      <a:pt x="100948" y="9257"/>
                    </a:cubicBezTo>
                    <a:cubicBezTo>
                      <a:pt x="102293" y="7803"/>
                      <a:pt x="104164" y="7003"/>
                      <a:pt x="106098" y="7003"/>
                    </a:cubicBezTo>
                    <a:close/>
                    <a:moveTo>
                      <a:pt x="13656" y="11810"/>
                    </a:moveTo>
                    <a:cubicBezTo>
                      <a:pt x="15596" y="11810"/>
                      <a:pt x="17470" y="12612"/>
                      <a:pt x="18807" y="14060"/>
                    </a:cubicBezTo>
                    <a:cubicBezTo>
                      <a:pt x="18787" y="14060"/>
                      <a:pt x="18768" y="14060"/>
                      <a:pt x="18748" y="14060"/>
                    </a:cubicBezTo>
                    <a:cubicBezTo>
                      <a:pt x="16879" y="14060"/>
                      <a:pt x="15111" y="14898"/>
                      <a:pt x="13870" y="16202"/>
                    </a:cubicBezTo>
                    <a:cubicBezTo>
                      <a:pt x="13951" y="14607"/>
                      <a:pt x="13368" y="13110"/>
                      <a:pt x="12374" y="11927"/>
                    </a:cubicBezTo>
                    <a:cubicBezTo>
                      <a:pt x="12801" y="11848"/>
                      <a:pt x="13230" y="11810"/>
                      <a:pt x="13656" y="11810"/>
                    </a:cubicBezTo>
                    <a:close/>
                    <a:moveTo>
                      <a:pt x="23953" y="11810"/>
                    </a:moveTo>
                    <a:cubicBezTo>
                      <a:pt x="24378" y="11810"/>
                      <a:pt x="24806" y="11848"/>
                      <a:pt x="25232" y="11927"/>
                    </a:cubicBezTo>
                    <a:cubicBezTo>
                      <a:pt x="24237" y="13110"/>
                      <a:pt x="23655" y="14607"/>
                      <a:pt x="23744" y="16202"/>
                    </a:cubicBezTo>
                    <a:cubicBezTo>
                      <a:pt x="22494" y="14898"/>
                      <a:pt x="20726" y="14060"/>
                      <a:pt x="18866" y="14060"/>
                    </a:cubicBezTo>
                    <a:cubicBezTo>
                      <a:pt x="18846" y="14060"/>
                      <a:pt x="18827" y="14060"/>
                      <a:pt x="18807" y="14060"/>
                    </a:cubicBezTo>
                    <a:cubicBezTo>
                      <a:pt x="20144" y="12612"/>
                      <a:pt x="22018" y="11810"/>
                      <a:pt x="23953" y="11810"/>
                    </a:cubicBezTo>
                    <a:close/>
                    <a:moveTo>
                      <a:pt x="37191" y="11704"/>
                    </a:moveTo>
                    <a:cubicBezTo>
                      <a:pt x="39126" y="11704"/>
                      <a:pt x="41007" y="12507"/>
                      <a:pt x="42355" y="13961"/>
                    </a:cubicBezTo>
                    <a:lnTo>
                      <a:pt x="42355" y="13961"/>
                    </a:lnTo>
                    <a:cubicBezTo>
                      <a:pt x="42352" y="13961"/>
                      <a:pt x="42349" y="13961"/>
                      <a:pt x="42346" y="13961"/>
                    </a:cubicBezTo>
                    <a:cubicBezTo>
                      <a:pt x="42319" y="13961"/>
                      <a:pt x="42291" y="13961"/>
                      <a:pt x="42263" y="13961"/>
                    </a:cubicBezTo>
                    <a:cubicBezTo>
                      <a:pt x="40287" y="13961"/>
                      <a:pt x="38431" y="14904"/>
                      <a:pt x="37185" y="16345"/>
                    </a:cubicBezTo>
                    <a:cubicBezTo>
                      <a:pt x="37320" y="14678"/>
                      <a:pt x="36710" y="13092"/>
                      <a:pt x="35662" y="11874"/>
                    </a:cubicBezTo>
                    <a:cubicBezTo>
                      <a:pt x="36169" y="11760"/>
                      <a:pt x="36682" y="11704"/>
                      <a:pt x="37191" y="11704"/>
                    </a:cubicBezTo>
                    <a:close/>
                    <a:moveTo>
                      <a:pt x="124474" y="9651"/>
                    </a:moveTo>
                    <a:cubicBezTo>
                      <a:pt x="127650" y="9651"/>
                      <a:pt x="130826" y="11730"/>
                      <a:pt x="130867" y="15886"/>
                    </a:cubicBezTo>
                    <a:lnTo>
                      <a:pt x="130867" y="15886"/>
                    </a:lnTo>
                    <a:cubicBezTo>
                      <a:pt x="130397" y="15785"/>
                      <a:pt x="129923" y="15736"/>
                      <a:pt x="129452" y="15736"/>
                    </a:cubicBezTo>
                    <a:cubicBezTo>
                      <a:pt x="127593" y="15736"/>
                      <a:pt x="125787" y="16503"/>
                      <a:pt x="124487" y="17895"/>
                    </a:cubicBezTo>
                    <a:cubicBezTo>
                      <a:pt x="123213" y="16523"/>
                      <a:pt x="121434" y="15735"/>
                      <a:pt x="119555" y="15735"/>
                    </a:cubicBezTo>
                    <a:cubicBezTo>
                      <a:pt x="119544" y="15735"/>
                      <a:pt x="119534" y="15736"/>
                      <a:pt x="119523" y="15736"/>
                    </a:cubicBezTo>
                    <a:cubicBezTo>
                      <a:pt x="119039" y="15736"/>
                      <a:pt x="118555" y="15780"/>
                      <a:pt x="118080" y="15888"/>
                    </a:cubicBezTo>
                    <a:cubicBezTo>
                      <a:pt x="118121" y="11730"/>
                      <a:pt x="121297" y="9651"/>
                      <a:pt x="124474" y="9651"/>
                    </a:cubicBezTo>
                    <a:close/>
                    <a:moveTo>
                      <a:pt x="77628" y="9759"/>
                    </a:moveTo>
                    <a:cubicBezTo>
                      <a:pt x="80802" y="9759"/>
                      <a:pt x="83976" y="11834"/>
                      <a:pt x="84021" y="15985"/>
                    </a:cubicBezTo>
                    <a:lnTo>
                      <a:pt x="84021" y="15985"/>
                    </a:lnTo>
                    <a:cubicBezTo>
                      <a:pt x="83551" y="15884"/>
                      <a:pt x="83077" y="15835"/>
                      <a:pt x="82606" y="15835"/>
                    </a:cubicBezTo>
                    <a:cubicBezTo>
                      <a:pt x="80748" y="15835"/>
                      <a:pt x="78943" y="16601"/>
                      <a:pt x="77651" y="17994"/>
                    </a:cubicBezTo>
                    <a:cubicBezTo>
                      <a:pt x="76368" y="16622"/>
                      <a:pt x="74580" y="15843"/>
                      <a:pt x="72710" y="15843"/>
                    </a:cubicBezTo>
                    <a:cubicBezTo>
                      <a:pt x="72699" y="15843"/>
                      <a:pt x="72688" y="15843"/>
                      <a:pt x="72678" y="15843"/>
                    </a:cubicBezTo>
                    <a:cubicBezTo>
                      <a:pt x="72194" y="15843"/>
                      <a:pt x="71710" y="15897"/>
                      <a:pt x="71235" y="15995"/>
                    </a:cubicBezTo>
                    <a:cubicBezTo>
                      <a:pt x="71275" y="11838"/>
                      <a:pt x="74452" y="9759"/>
                      <a:pt x="77628" y="9759"/>
                    </a:cubicBezTo>
                    <a:close/>
                    <a:moveTo>
                      <a:pt x="100943" y="9759"/>
                    </a:moveTo>
                    <a:cubicBezTo>
                      <a:pt x="104118" y="9759"/>
                      <a:pt x="107292" y="11835"/>
                      <a:pt x="107337" y="15986"/>
                    </a:cubicBezTo>
                    <a:lnTo>
                      <a:pt x="107337" y="15986"/>
                    </a:lnTo>
                    <a:cubicBezTo>
                      <a:pt x="106864" y="15885"/>
                      <a:pt x="106386" y="15835"/>
                      <a:pt x="105913" y="15835"/>
                    </a:cubicBezTo>
                    <a:cubicBezTo>
                      <a:pt x="104054" y="15835"/>
                      <a:pt x="102249" y="16601"/>
                      <a:pt x="100957" y="17994"/>
                    </a:cubicBezTo>
                    <a:cubicBezTo>
                      <a:pt x="99676" y="16623"/>
                      <a:pt x="97875" y="15843"/>
                      <a:pt x="95993" y="15843"/>
                    </a:cubicBezTo>
                    <a:cubicBezTo>
                      <a:pt x="95509" y="15843"/>
                      <a:pt x="95025" y="15897"/>
                      <a:pt x="94550" y="15995"/>
                    </a:cubicBezTo>
                    <a:cubicBezTo>
                      <a:pt x="94590" y="11838"/>
                      <a:pt x="97767" y="9759"/>
                      <a:pt x="100943" y="9759"/>
                    </a:cubicBezTo>
                    <a:close/>
                    <a:moveTo>
                      <a:pt x="54002" y="9852"/>
                    </a:moveTo>
                    <a:cubicBezTo>
                      <a:pt x="57178" y="9852"/>
                      <a:pt x="60352" y="11928"/>
                      <a:pt x="60393" y="16085"/>
                    </a:cubicBezTo>
                    <a:cubicBezTo>
                      <a:pt x="59918" y="15983"/>
                      <a:pt x="59439" y="15933"/>
                      <a:pt x="58964" y="15933"/>
                    </a:cubicBezTo>
                    <a:cubicBezTo>
                      <a:pt x="57103" y="15933"/>
                      <a:pt x="55299" y="16698"/>
                      <a:pt x="53999" y="18087"/>
                    </a:cubicBezTo>
                    <a:lnTo>
                      <a:pt x="53999" y="18087"/>
                    </a:lnTo>
                    <a:cubicBezTo>
                      <a:pt x="52718" y="16710"/>
                      <a:pt x="50928" y="15933"/>
                      <a:pt x="49049" y="15933"/>
                    </a:cubicBezTo>
                    <a:cubicBezTo>
                      <a:pt x="48565" y="15933"/>
                      <a:pt x="48081" y="15986"/>
                      <a:pt x="47606" y="16085"/>
                    </a:cubicBezTo>
                    <a:cubicBezTo>
                      <a:pt x="47646" y="11931"/>
                      <a:pt x="50825" y="9852"/>
                      <a:pt x="54002" y="9852"/>
                    </a:cubicBezTo>
                    <a:close/>
                    <a:moveTo>
                      <a:pt x="7145" y="9956"/>
                    </a:moveTo>
                    <a:cubicBezTo>
                      <a:pt x="10322" y="9956"/>
                      <a:pt x="13498" y="12035"/>
                      <a:pt x="13538" y="16193"/>
                    </a:cubicBezTo>
                    <a:cubicBezTo>
                      <a:pt x="13065" y="16091"/>
                      <a:pt x="12588" y="16041"/>
                      <a:pt x="12114" y="16041"/>
                    </a:cubicBezTo>
                    <a:cubicBezTo>
                      <a:pt x="10255" y="16041"/>
                      <a:pt x="8451" y="16807"/>
                      <a:pt x="7159" y="18200"/>
                    </a:cubicBezTo>
                    <a:cubicBezTo>
                      <a:pt x="5877" y="16820"/>
                      <a:pt x="4076" y="16040"/>
                      <a:pt x="2194" y="16040"/>
                    </a:cubicBezTo>
                    <a:cubicBezTo>
                      <a:pt x="1711" y="16040"/>
                      <a:pt x="1227" y="16094"/>
                      <a:pt x="752" y="16193"/>
                    </a:cubicBezTo>
                    <a:cubicBezTo>
                      <a:pt x="792" y="12035"/>
                      <a:pt x="3969" y="9956"/>
                      <a:pt x="7145" y="9956"/>
                    </a:cubicBezTo>
                    <a:close/>
                    <a:moveTo>
                      <a:pt x="30465" y="9959"/>
                    </a:moveTo>
                    <a:cubicBezTo>
                      <a:pt x="33638" y="9959"/>
                      <a:pt x="36811" y="12035"/>
                      <a:pt x="36854" y="16189"/>
                    </a:cubicBezTo>
                    <a:lnTo>
                      <a:pt x="36854" y="16189"/>
                    </a:lnTo>
                    <a:cubicBezTo>
                      <a:pt x="36384" y="16089"/>
                      <a:pt x="35912" y="16041"/>
                      <a:pt x="35443" y="16041"/>
                    </a:cubicBezTo>
                    <a:cubicBezTo>
                      <a:pt x="33580" y="16041"/>
                      <a:pt x="31775" y="16807"/>
                      <a:pt x="30483" y="18200"/>
                    </a:cubicBezTo>
                    <a:cubicBezTo>
                      <a:pt x="29201" y="16820"/>
                      <a:pt x="27409" y="16040"/>
                      <a:pt x="25528" y="16040"/>
                    </a:cubicBezTo>
                    <a:cubicBezTo>
                      <a:pt x="25044" y="16040"/>
                      <a:pt x="24560" y="16094"/>
                      <a:pt x="24085" y="16193"/>
                    </a:cubicBezTo>
                    <a:cubicBezTo>
                      <a:pt x="24116" y="12038"/>
                      <a:pt x="27290" y="9959"/>
                      <a:pt x="30465" y="9959"/>
                    </a:cubicBezTo>
                    <a:close/>
                    <a:moveTo>
                      <a:pt x="119332" y="16111"/>
                    </a:moveTo>
                    <a:cubicBezTo>
                      <a:pt x="121268" y="16111"/>
                      <a:pt x="123142" y="16913"/>
                      <a:pt x="124487" y="18361"/>
                    </a:cubicBezTo>
                    <a:lnTo>
                      <a:pt x="124487" y="18361"/>
                    </a:lnTo>
                    <a:cubicBezTo>
                      <a:pt x="124484" y="18361"/>
                      <a:pt x="124481" y="18361"/>
                      <a:pt x="124478" y="18361"/>
                    </a:cubicBezTo>
                    <a:cubicBezTo>
                      <a:pt x="124459" y="18361"/>
                      <a:pt x="124439" y="18361"/>
                      <a:pt x="124419" y="18361"/>
                    </a:cubicBezTo>
                    <a:cubicBezTo>
                      <a:pt x="122559" y="18361"/>
                      <a:pt x="120791" y="19199"/>
                      <a:pt x="119550" y="20503"/>
                    </a:cubicBezTo>
                    <a:cubicBezTo>
                      <a:pt x="119631" y="18908"/>
                      <a:pt x="119048" y="17411"/>
                      <a:pt x="118054" y="16228"/>
                    </a:cubicBezTo>
                    <a:cubicBezTo>
                      <a:pt x="118479" y="16149"/>
                      <a:pt x="118907" y="16111"/>
                      <a:pt x="119332" y="16111"/>
                    </a:cubicBezTo>
                    <a:close/>
                    <a:moveTo>
                      <a:pt x="129633" y="16111"/>
                    </a:moveTo>
                    <a:cubicBezTo>
                      <a:pt x="130058" y="16111"/>
                      <a:pt x="130486" y="16149"/>
                      <a:pt x="130912" y="16228"/>
                    </a:cubicBezTo>
                    <a:cubicBezTo>
                      <a:pt x="129908" y="17411"/>
                      <a:pt x="129326" y="18908"/>
                      <a:pt x="129415" y="20503"/>
                    </a:cubicBezTo>
                    <a:cubicBezTo>
                      <a:pt x="128174" y="19199"/>
                      <a:pt x="126406" y="18361"/>
                      <a:pt x="124537" y="18361"/>
                    </a:cubicBezTo>
                    <a:cubicBezTo>
                      <a:pt x="124521" y="18361"/>
                      <a:pt x="124504" y="18361"/>
                      <a:pt x="124487" y="18361"/>
                    </a:cubicBezTo>
                    <a:lnTo>
                      <a:pt x="124487" y="18361"/>
                    </a:lnTo>
                    <a:cubicBezTo>
                      <a:pt x="125825" y="16913"/>
                      <a:pt x="127698" y="16111"/>
                      <a:pt x="129633" y="16111"/>
                    </a:cubicBezTo>
                    <a:close/>
                    <a:moveTo>
                      <a:pt x="82775" y="16217"/>
                    </a:moveTo>
                    <a:cubicBezTo>
                      <a:pt x="83201" y="16217"/>
                      <a:pt x="83630" y="16256"/>
                      <a:pt x="84057" y="16336"/>
                    </a:cubicBezTo>
                    <a:cubicBezTo>
                      <a:pt x="83538" y="16945"/>
                      <a:pt x="83135" y="17653"/>
                      <a:pt x="82875" y="18424"/>
                    </a:cubicBezTo>
                    <a:lnTo>
                      <a:pt x="82875" y="18415"/>
                    </a:lnTo>
                    <a:cubicBezTo>
                      <a:pt x="82633" y="19114"/>
                      <a:pt x="82534" y="19857"/>
                      <a:pt x="82570" y="20592"/>
                    </a:cubicBezTo>
                    <a:cubicBezTo>
                      <a:pt x="81322" y="19291"/>
                      <a:pt x="79551" y="18451"/>
                      <a:pt x="77680" y="18451"/>
                    </a:cubicBezTo>
                    <a:cubicBezTo>
                      <a:pt x="77671" y="18451"/>
                      <a:pt x="77661" y="18451"/>
                      <a:pt x="77651" y="18451"/>
                    </a:cubicBezTo>
                    <a:cubicBezTo>
                      <a:pt x="78986" y="17013"/>
                      <a:pt x="80850" y="16217"/>
                      <a:pt x="82775" y="16217"/>
                    </a:cubicBezTo>
                    <a:close/>
                    <a:moveTo>
                      <a:pt x="95806" y="16217"/>
                    </a:moveTo>
                    <a:cubicBezTo>
                      <a:pt x="97731" y="16217"/>
                      <a:pt x="99596" y="17013"/>
                      <a:pt x="100939" y="18451"/>
                    </a:cubicBezTo>
                    <a:cubicBezTo>
                      <a:pt x="100929" y="18451"/>
                      <a:pt x="100919" y="18451"/>
                      <a:pt x="100909" y="18451"/>
                    </a:cubicBezTo>
                    <a:cubicBezTo>
                      <a:pt x="99029" y="18451"/>
                      <a:pt x="97259" y="19282"/>
                      <a:pt x="96011" y="20592"/>
                    </a:cubicBezTo>
                    <a:cubicBezTo>
                      <a:pt x="96047" y="19857"/>
                      <a:pt x="95948" y="19114"/>
                      <a:pt x="95706" y="18415"/>
                    </a:cubicBezTo>
                    <a:cubicBezTo>
                      <a:pt x="95446" y="17653"/>
                      <a:pt x="95043" y="16945"/>
                      <a:pt x="94523" y="16336"/>
                    </a:cubicBezTo>
                    <a:cubicBezTo>
                      <a:pt x="94950" y="16256"/>
                      <a:pt x="95380" y="16217"/>
                      <a:pt x="95806" y="16217"/>
                    </a:cubicBezTo>
                    <a:close/>
                    <a:moveTo>
                      <a:pt x="48849" y="16308"/>
                    </a:moveTo>
                    <a:cubicBezTo>
                      <a:pt x="50784" y="16308"/>
                      <a:pt x="52659" y="17111"/>
                      <a:pt x="54004" y="18558"/>
                    </a:cubicBezTo>
                    <a:lnTo>
                      <a:pt x="54004" y="18558"/>
                    </a:lnTo>
                    <a:cubicBezTo>
                      <a:pt x="54001" y="18558"/>
                      <a:pt x="53998" y="18558"/>
                      <a:pt x="53995" y="18558"/>
                    </a:cubicBezTo>
                    <a:cubicBezTo>
                      <a:pt x="53975" y="18558"/>
                      <a:pt x="53956" y="18558"/>
                      <a:pt x="53936" y="18558"/>
                    </a:cubicBezTo>
                    <a:cubicBezTo>
                      <a:pt x="52067" y="18558"/>
                      <a:pt x="50308" y="19396"/>
                      <a:pt x="49058" y="20700"/>
                    </a:cubicBezTo>
                    <a:cubicBezTo>
                      <a:pt x="49147" y="19114"/>
                      <a:pt x="48565" y="17608"/>
                      <a:pt x="47570" y="16426"/>
                    </a:cubicBezTo>
                    <a:cubicBezTo>
                      <a:pt x="47996" y="16347"/>
                      <a:pt x="48424" y="16308"/>
                      <a:pt x="48849" y="16308"/>
                    </a:cubicBezTo>
                    <a:close/>
                    <a:moveTo>
                      <a:pt x="59142" y="16308"/>
                    </a:moveTo>
                    <a:cubicBezTo>
                      <a:pt x="59566" y="16308"/>
                      <a:pt x="59994" y="16347"/>
                      <a:pt x="60420" y="16426"/>
                    </a:cubicBezTo>
                    <a:cubicBezTo>
                      <a:pt x="59425" y="17608"/>
                      <a:pt x="58843" y="19114"/>
                      <a:pt x="58932" y="20700"/>
                    </a:cubicBezTo>
                    <a:cubicBezTo>
                      <a:pt x="57691" y="19396"/>
                      <a:pt x="55923" y="18558"/>
                      <a:pt x="54054" y="18558"/>
                    </a:cubicBezTo>
                    <a:cubicBezTo>
                      <a:pt x="54037" y="18558"/>
                      <a:pt x="54021" y="18558"/>
                      <a:pt x="54004" y="18558"/>
                    </a:cubicBezTo>
                    <a:lnTo>
                      <a:pt x="54004" y="18558"/>
                    </a:lnTo>
                    <a:cubicBezTo>
                      <a:pt x="55341" y="17111"/>
                      <a:pt x="57209" y="16308"/>
                      <a:pt x="59142" y="16308"/>
                    </a:cubicBezTo>
                    <a:close/>
                    <a:moveTo>
                      <a:pt x="12289" y="16415"/>
                    </a:moveTo>
                    <a:cubicBezTo>
                      <a:pt x="12716" y="16415"/>
                      <a:pt x="13146" y="16454"/>
                      <a:pt x="13574" y="16533"/>
                    </a:cubicBezTo>
                    <a:cubicBezTo>
                      <a:pt x="13055" y="17142"/>
                      <a:pt x="12651" y="17850"/>
                      <a:pt x="12391" y="18612"/>
                    </a:cubicBezTo>
                    <a:cubicBezTo>
                      <a:pt x="12150" y="19311"/>
                      <a:pt x="12042" y="20055"/>
                      <a:pt x="12087" y="20798"/>
                    </a:cubicBezTo>
                    <a:cubicBezTo>
                      <a:pt x="10839" y="19488"/>
                      <a:pt x="9059" y="18657"/>
                      <a:pt x="7189" y="18657"/>
                    </a:cubicBezTo>
                    <a:cubicBezTo>
                      <a:pt x="7179" y="18657"/>
                      <a:pt x="7169" y="18657"/>
                      <a:pt x="7159" y="18657"/>
                    </a:cubicBezTo>
                    <a:cubicBezTo>
                      <a:pt x="8494" y="17211"/>
                      <a:pt x="10358" y="16415"/>
                      <a:pt x="12289" y="16415"/>
                    </a:cubicBezTo>
                    <a:close/>
                    <a:moveTo>
                      <a:pt x="25318" y="16415"/>
                    </a:moveTo>
                    <a:cubicBezTo>
                      <a:pt x="27251" y="16415"/>
                      <a:pt x="29119" y="17218"/>
                      <a:pt x="30456" y="18666"/>
                    </a:cubicBezTo>
                    <a:cubicBezTo>
                      <a:pt x="30436" y="18665"/>
                      <a:pt x="30417" y="18665"/>
                      <a:pt x="30397" y="18665"/>
                    </a:cubicBezTo>
                    <a:cubicBezTo>
                      <a:pt x="28537" y="18665"/>
                      <a:pt x="26769" y="19504"/>
                      <a:pt x="25528" y="20798"/>
                    </a:cubicBezTo>
                    <a:cubicBezTo>
                      <a:pt x="25563" y="20063"/>
                      <a:pt x="25465" y="19320"/>
                      <a:pt x="25223" y="18621"/>
                    </a:cubicBezTo>
                    <a:cubicBezTo>
                      <a:pt x="24963" y="17859"/>
                      <a:pt x="24560" y="17151"/>
                      <a:pt x="24040" y="16533"/>
                    </a:cubicBezTo>
                    <a:cubicBezTo>
                      <a:pt x="24466" y="16454"/>
                      <a:pt x="24893" y="16415"/>
                      <a:pt x="25318" y="16415"/>
                    </a:cubicBezTo>
                    <a:close/>
                    <a:moveTo>
                      <a:pt x="106101" y="16215"/>
                    </a:moveTo>
                    <a:cubicBezTo>
                      <a:pt x="106563" y="16215"/>
                      <a:pt x="107027" y="16260"/>
                      <a:pt x="107489" y="16354"/>
                    </a:cubicBezTo>
                    <a:cubicBezTo>
                      <a:pt x="106486" y="17608"/>
                      <a:pt x="105930" y="19194"/>
                      <a:pt x="106136" y="20870"/>
                    </a:cubicBezTo>
                    <a:cubicBezTo>
                      <a:pt x="104884" y="19414"/>
                      <a:pt x="103008" y="18459"/>
                      <a:pt x="101021" y="18459"/>
                    </a:cubicBezTo>
                    <a:cubicBezTo>
                      <a:pt x="101003" y="18459"/>
                      <a:pt x="100984" y="18459"/>
                      <a:pt x="100966" y="18460"/>
                    </a:cubicBezTo>
                    <a:cubicBezTo>
                      <a:pt x="102304" y="17013"/>
                      <a:pt x="104173" y="16215"/>
                      <a:pt x="106101" y="16215"/>
                    </a:cubicBezTo>
                    <a:close/>
                    <a:moveTo>
                      <a:pt x="70811" y="11695"/>
                    </a:moveTo>
                    <a:cubicBezTo>
                      <a:pt x="71307" y="11695"/>
                      <a:pt x="71806" y="11748"/>
                      <a:pt x="72301" y="11856"/>
                    </a:cubicBezTo>
                    <a:cubicBezTo>
                      <a:pt x="71289" y="13119"/>
                      <a:pt x="70742" y="14714"/>
                      <a:pt x="70939" y="16381"/>
                    </a:cubicBezTo>
                    <a:lnTo>
                      <a:pt x="70948" y="16372"/>
                    </a:lnTo>
                    <a:cubicBezTo>
                      <a:pt x="71456" y="16258"/>
                      <a:pt x="71969" y="16202"/>
                      <a:pt x="72477" y="16202"/>
                    </a:cubicBezTo>
                    <a:cubicBezTo>
                      <a:pt x="74410" y="16202"/>
                      <a:pt x="76285" y="17004"/>
                      <a:pt x="77633" y="18451"/>
                    </a:cubicBezTo>
                    <a:cubicBezTo>
                      <a:pt x="77615" y="18450"/>
                      <a:pt x="77597" y="18450"/>
                      <a:pt x="77579" y="18450"/>
                    </a:cubicBezTo>
                    <a:cubicBezTo>
                      <a:pt x="75529" y="18450"/>
                      <a:pt x="73607" y="19459"/>
                      <a:pt x="72355" y="20986"/>
                    </a:cubicBezTo>
                    <a:cubicBezTo>
                      <a:pt x="72747" y="17261"/>
                      <a:pt x="69434" y="13952"/>
                      <a:pt x="65721" y="13952"/>
                    </a:cubicBezTo>
                    <a:cubicBezTo>
                      <a:pt x="65701" y="13952"/>
                      <a:pt x="65682" y="13952"/>
                      <a:pt x="65662" y="13952"/>
                    </a:cubicBezTo>
                    <a:cubicBezTo>
                      <a:pt x="67003" y="12497"/>
                      <a:pt x="68877" y="11695"/>
                      <a:pt x="70811" y="11695"/>
                    </a:cubicBezTo>
                    <a:close/>
                    <a:moveTo>
                      <a:pt x="35609" y="16412"/>
                    </a:moveTo>
                    <a:cubicBezTo>
                      <a:pt x="36071" y="16412"/>
                      <a:pt x="36535" y="16458"/>
                      <a:pt x="36997" y="16551"/>
                    </a:cubicBezTo>
                    <a:cubicBezTo>
                      <a:pt x="36002" y="17805"/>
                      <a:pt x="35447" y="19400"/>
                      <a:pt x="35644" y="21067"/>
                    </a:cubicBezTo>
                    <a:cubicBezTo>
                      <a:pt x="34392" y="19611"/>
                      <a:pt x="32516" y="18656"/>
                      <a:pt x="30529" y="18656"/>
                    </a:cubicBezTo>
                    <a:cubicBezTo>
                      <a:pt x="30511" y="18656"/>
                      <a:pt x="30492" y="18657"/>
                      <a:pt x="30474" y="18657"/>
                    </a:cubicBezTo>
                    <a:cubicBezTo>
                      <a:pt x="31812" y="17210"/>
                      <a:pt x="33680" y="16412"/>
                      <a:pt x="35609" y="16412"/>
                    </a:cubicBezTo>
                    <a:close/>
                    <a:moveTo>
                      <a:pt x="112819" y="14254"/>
                    </a:moveTo>
                    <a:cubicBezTo>
                      <a:pt x="115994" y="14254"/>
                      <a:pt x="119169" y="16333"/>
                      <a:pt x="119209" y="20494"/>
                    </a:cubicBezTo>
                    <a:lnTo>
                      <a:pt x="119209" y="20494"/>
                    </a:lnTo>
                    <a:cubicBezTo>
                      <a:pt x="118731" y="20389"/>
                      <a:pt x="118248" y="20338"/>
                      <a:pt x="117769" y="20338"/>
                    </a:cubicBezTo>
                    <a:cubicBezTo>
                      <a:pt x="115913" y="20338"/>
                      <a:pt x="114109" y="21105"/>
                      <a:pt x="112821" y="22501"/>
                    </a:cubicBezTo>
                    <a:lnTo>
                      <a:pt x="112821" y="22492"/>
                    </a:lnTo>
                    <a:cubicBezTo>
                      <a:pt x="111539" y="21121"/>
                      <a:pt x="109747" y="20332"/>
                      <a:pt x="107865" y="20332"/>
                    </a:cubicBezTo>
                    <a:cubicBezTo>
                      <a:pt x="107382" y="20332"/>
                      <a:pt x="106898" y="20386"/>
                      <a:pt x="106423" y="20494"/>
                    </a:cubicBezTo>
                    <a:lnTo>
                      <a:pt x="106423" y="20494"/>
                    </a:lnTo>
                    <a:cubicBezTo>
                      <a:pt x="106463" y="16335"/>
                      <a:pt x="109641" y="14254"/>
                      <a:pt x="112819" y="14254"/>
                    </a:cubicBezTo>
                    <a:close/>
                    <a:moveTo>
                      <a:pt x="136134" y="14257"/>
                    </a:moveTo>
                    <a:cubicBezTo>
                      <a:pt x="139307" y="14257"/>
                      <a:pt x="142483" y="16335"/>
                      <a:pt x="142525" y="20492"/>
                    </a:cubicBezTo>
                    <a:lnTo>
                      <a:pt x="142525" y="20492"/>
                    </a:lnTo>
                    <a:cubicBezTo>
                      <a:pt x="142054" y="20391"/>
                      <a:pt x="141580" y="20342"/>
                      <a:pt x="141109" y="20342"/>
                    </a:cubicBezTo>
                    <a:cubicBezTo>
                      <a:pt x="139250" y="20342"/>
                      <a:pt x="137444" y="21108"/>
                      <a:pt x="136145" y="22501"/>
                    </a:cubicBezTo>
                    <a:cubicBezTo>
                      <a:pt x="134872" y="21121"/>
                      <a:pt x="133071" y="20341"/>
                      <a:pt x="131199" y="20341"/>
                    </a:cubicBezTo>
                    <a:cubicBezTo>
                      <a:pt x="130715" y="20341"/>
                      <a:pt x="130231" y="20395"/>
                      <a:pt x="129756" y="20494"/>
                    </a:cubicBezTo>
                    <a:lnTo>
                      <a:pt x="129756" y="20494"/>
                    </a:lnTo>
                    <a:cubicBezTo>
                      <a:pt x="129787" y="16336"/>
                      <a:pt x="132959" y="14257"/>
                      <a:pt x="136134" y="14257"/>
                    </a:cubicBezTo>
                    <a:close/>
                    <a:moveTo>
                      <a:pt x="89297" y="14362"/>
                    </a:moveTo>
                    <a:cubicBezTo>
                      <a:pt x="91875" y="14362"/>
                      <a:pt x="94452" y="15733"/>
                      <a:pt x="95348" y="18477"/>
                    </a:cubicBezTo>
                    <a:cubicBezTo>
                      <a:pt x="95572" y="19158"/>
                      <a:pt x="95679" y="19875"/>
                      <a:pt x="95688" y="20583"/>
                    </a:cubicBezTo>
                    <a:cubicBezTo>
                      <a:pt x="95213" y="20481"/>
                      <a:pt x="94735" y="20431"/>
                      <a:pt x="94260" y="20431"/>
                    </a:cubicBezTo>
                    <a:cubicBezTo>
                      <a:pt x="92399" y="20431"/>
                      <a:pt x="90599" y="21198"/>
                      <a:pt x="89299" y="22590"/>
                    </a:cubicBezTo>
                    <a:cubicBezTo>
                      <a:pt x="88018" y="21210"/>
                      <a:pt x="86226" y="20431"/>
                      <a:pt x="84344" y="20431"/>
                    </a:cubicBezTo>
                    <a:cubicBezTo>
                      <a:pt x="83860" y="20431"/>
                      <a:pt x="83376" y="20485"/>
                      <a:pt x="82902" y="20583"/>
                    </a:cubicBezTo>
                    <a:cubicBezTo>
                      <a:pt x="82902" y="19875"/>
                      <a:pt x="83018" y="19158"/>
                      <a:pt x="83233" y="18486"/>
                    </a:cubicBezTo>
                    <a:cubicBezTo>
                      <a:pt x="84130" y="15738"/>
                      <a:pt x="86714" y="14362"/>
                      <a:pt x="89297" y="14362"/>
                    </a:cubicBezTo>
                    <a:close/>
                    <a:moveTo>
                      <a:pt x="42353" y="14449"/>
                    </a:moveTo>
                    <a:cubicBezTo>
                      <a:pt x="45529" y="14449"/>
                      <a:pt x="48704" y="16525"/>
                      <a:pt x="48744" y="20682"/>
                    </a:cubicBezTo>
                    <a:cubicBezTo>
                      <a:pt x="48269" y="20580"/>
                      <a:pt x="47791" y="20530"/>
                      <a:pt x="47316" y="20530"/>
                    </a:cubicBezTo>
                    <a:cubicBezTo>
                      <a:pt x="45456" y="20530"/>
                      <a:pt x="43649" y="21293"/>
                      <a:pt x="42351" y="22684"/>
                    </a:cubicBezTo>
                    <a:lnTo>
                      <a:pt x="42351" y="22684"/>
                    </a:lnTo>
                    <a:cubicBezTo>
                      <a:pt x="41070" y="21307"/>
                      <a:pt x="39280" y="20529"/>
                      <a:pt x="37400" y="20529"/>
                    </a:cubicBezTo>
                    <a:cubicBezTo>
                      <a:pt x="36916" y="20529"/>
                      <a:pt x="36432" y="20583"/>
                      <a:pt x="35958" y="20682"/>
                    </a:cubicBezTo>
                    <a:cubicBezTo>
                      <a:pt x="35998" y="16527"/>
                      <a:pt x="39176" y="14449"/>
                      <a:pt x="42353" y="14449"/>
                    </a:cubicBezTo>
                    <a:close/>
                    <a:moveTo>
                      <a:pt x="65651" y="14458"/>
                    </a:moveTo>
                    <a:cubicBezTo>
                      <a:pt x="68826" y="14458"/>
                      <a:pt x="72001" y="16534"/>
                      <a:pt x="72041" y="20691"/>
                    </a:cubicBezTo>
                    <a:cubicBezTo>
                      <a:pt x="71568" y="20589"/>
                      <a:pt x="71091" y="20539"/>
                      <a:pt x="70617" y="20539"/>
                    </a:cubicBezTo>
                    <a:cubicBezTo>
                      <a:pt x="68758" y="20539"/>
                      <a:pt x="66952" y="21305"/>
                      <a:pt x="65653" y="22698"/>
                    </a:cubicBezTo>
                    <a:cubicBezTo>
                      <a:pt x="64371" y="21318"/>
                      <a:pt x="62579" y="20538"/>
                      <a:pt x="60697" y="20538"/>
                    </a:cubicBezTo>
                    <a:cubicBezTo>
                      <a:pt x="60214" y="20538"/>
                      <a:pt x="59730" y="20592"/>
                      <a:pt x="59255" y="20691"/>
                    </a:cubicBezTo>
                    <a:cubicBezTo>
                      <a:pt x="59295" y="16536"/>
                      <a:pt x="62473" y="14458"/>
                      <a:pt x="65651" y="14458"/>
                    </a:cubicBezTo>
                    <a:close/>
                    <a:moveTo>
                      <a:pt x="18803" y="14564"/>
                    </a:moveTo>
                    <a:cubicBezTo>
                      <a:pt x="21386" y="14564"/>
                      <a:pt x="23968" y="15937"/>
                      <a:pt x="24864" y="18684"/>
                    </a:cubicBezTo>
                    <a:cubicBezTo>
                      <a:pt x="25079" y="19365"/>
                      <a:pt x="25196" y="20072"/>
                      <a:pt x="25196" y="20789"/>
                    </a:cubicBezTo>
                    <a:cubicBezTo>
                      <a:pt x="24718" y="20684"/>
                      <a:pt x="24235" y="20633"/>
                      <a:pt x="23756" y="20633"/>
                    </a:cubicBezTo>
                    <a:cubicBezTo>
                      <a:pt x="21903" y="20633"/>
                      <a:pt x="20103" y="21401"/>
                      <a:pt x="18807" y="22796"/>
                    </a:cubicBezTo>
                    <a:cubicBezTo>
                      <a:pt x="17542" y="21424"/>
                      <a:pt x="15754" y="20637"/>
                      <a:pt x="13893" y="20637"/>
                    </a:cubicBezTo>
                    <a:cubicBezTo>
                      <a:pt x="13882" y="20637"/>
                      <a:pt x="13871" y="20637"/>
                      <a:pt x="13861" y="20637"/>
                    </a:cubicBezTo>
                    <a:cubicBezTo>
                      <a:pt x="13368" y="20637"/>
                      <a:pt x="12884" y="20682"/>
                      <a:pt x="12409" y="20789"/>
                    </a:cubicBezTo>
                    <a:cubicBezTo>
                      <a:pt x="12418" y="20072"/>
                      <a:pt x="12526" y="19365"/>
                      <a:pt x="12741" y="18684"/>
                    </a:cubicBezTo>
                    <a:cubicBezTo>
                      <a:pt x="13637" y="15937"/>
                      <a:pt x="16220" y="14564"/>
                      <a:pt x="18803" y="14564"/>
                    </a:cubicBezTo>
                    <a:close/>
                    <a:moveTo>
                      <a:pt x="117964" y="20716"/>
                    </a:moveTo>
                    <a:cubicBezTo>
                      <a:pt x="118390" y="20716"/>
                      <a:pt x="118819" y="20755"/>
                      <a:pt x="119245" y="20834"/>
                    </a:cubicBezTo>
                    <a:cubicBezTo>
                      <a:pt x="118726" y="21443"/>
                      <a:pt x="118322" y="22151"/>
                      <a:pt x="118063" y="22913"/>
                    </a:cubicBezTo>
                    <a:cubicBezTo>
                      <a:pt x="117821" y="23612"/>
                      <a:pt x="117722" y="24356"/>
                      <a:pt x="117758" y="25099"/>
                    </a:cubicBezTo>
                    <a:cubicBezTo>
                      <a:pt x="116516" y="23796"/>
                      <a:pt x="114757" y="22957"/>
                      <a:pt x="112897" y="22957"/>
                    </a:cubicBezTo>
                    <a:cubicBezTo>
                      <a:pt x="112878" y="22957"/>
                      <a:pt x="112858" y="22958"/>
                      <a:pt x="112839" y="22958"/>
                    </a:cubicBezTo>
                    <a:cubicBezTo>
                      <a:pt x="114174" y="21512"/>
                      <a:pt x="116038" y="20716"/>
                      <a:pt x="117964" y="20716"/>
                    </a:cubicBezTo>
                    <a:close/>
                    <a:moveTo>
                      <a:pt x="130993" y="20716"/>
                    </a:moveTo>
                    <a:cubicBezTo>
                      <a:pt x="132921" y="20716"/>
                      <a:pt x="134791" y="21512"/>
                      <a:pt x="136127" y="22958"/>
                    </a:cubicBezTo>
                    <a:cubicBezTo>
                      <a:pt x="136107" y="22958"/>
                      <a:pt x="136088" y="22957"/>
                      <a:pt x="136068" y="22957"/>
                    </a:cubicBezTo>
                    <a:cubicBezTo>
                      <a:pt x="134208" y="22957"/>
                      <a:pt x="132440" y="23796"/>
                      <a:pt x="131199" y="25099"/>
                    </a:cubicBezTo>
                    <a:cubicBezTo>
                      <a:pt x="131234" y="24356"/>
                      <a:pt x="131136" y="23612"/>
                      <a:pt x="130894" y="22913"/>
                    </a:cubicBezTo>
                    <a:cubicBezTo>
                      <a:pt x="130634" y="22151"/>
                      <a:pt x="130231" y="21452"/>
                      <a:pt x="129711" y="20834"/>
                    </a:cubicBezTo>
                    <a:cubicBezTo>
                      <a:pt x="130138" y="20755"/>
                      <a:pt x="130567" y="20716"/>
                      <a:pt x="130993" y="20716"/>
                    </a:cubicBezTo>
                    <a:close/>
                    <a:moveTo>
                      <a:pt x="84143" y="20805"/>
                    </a:moveTo>
                    <a:cubicBezTo>
                      <a:pt x="86076" y="20805"/>
                      <a:pt x="87948" y="21602"/>
                      <a:pt x="89290" y="23047"/>
                    </a:cubicBezTo>
                    <a:cubicBezTo>
                      <a:pt x="90627" y="21607"/>
                      <a:pt x="92501" y="20806"/>
                      <a:pt x="94436" y="20806"/>
                    </a:cubicBezTo>
                    <a:cubicBezTo>
                      <a:pt x="94861" y="20806"/>
                      <a:pt x="95289" y="20845"/>
                      <a:pt x="95715" y="20924"/>
                    </a:cubicBezTo>
                    <a:cubicBezTo>
                      <a:pt x="94720" y="22106"/>
                      <a:pt x="94138" y="23603"/>
                      <a:pt x="94219" y="25198"/>
                    </a:cubicBezTo>
                    <a:cubicBezTo>
                      <a:pt x="92977" y="23894"/>
                      <a:pt x="91209" y="23056"/>
                      <a:pt x="89341" y="23056"/>
                    </a:cubicBezTo>
                    <a:cubicBezTo>
                      <a:pt x="89321" y="23056"/>
                      <a:pt x="89301" y="23056"/>
                      <a:pt x="89281" y="23056"/>
                    </a:cubicBezTo>
                    <a:cubicBezTo>
                      <a:pt x="89262" y="23056"/>
                      <a:pt x="89242" y="23056"/>
                      <a:pt x="89222" y="23056"/>
                    </a:cubicBezTo>
                    <a:cubicBezTo>
                      <a:pt x="87362" y="23056"/>
                      <a:pt x="85595" y="23894"/>
                      <a:pt x="84353" y="25198"/>
                    </a:cubicBezTo>
                    <a:cubicBezTo>
                      <a:pt x="84434" y="23612"/>
                      <a:pt x="83851" y="22106"/>
                      <a:pt x="82866" y="20924"/>
                    </a:cubicBezTo>
                    <a:lnTo>
                      <a:pt x="82857" y="20924"/>
                    </a:lnTo>
                    <a:cubicBezTo>
                      <a:pt x="83285" y="20844"/>
                      <a:pt x="83716" y="20805"/>
                      <a:pt x="84143" y="20805"/>
                    </a:cubicBezTo>
                    <a:close/>
                    <a:moveTo>
                      <a:pt x="60510" y="20908"/>
                    </a:moveTo>
                    <a:cubicBezTo>
                      <a:pt x="62444" y="20908"/>
                      <a:pt x="64322" y="21705"/>
                      <a:pt x="65662" y="23155"/>
                    </a:cubicBezTo>
                    <a:cubicBezTo>
                      <a:pt x="65642" y="23155"/>
                      <a:pt x="65622" y="23155"/>
                      <a:pt x="65602" y="23155"/>
                    </a:cubicBezTo>
                    <a:cubicBezTo>
                      <a:pt x="63720" y="23155"/>
                      <a:pt x="61965" y="23989"/>
                      <a:pt x="60724" y="25287"/>
                    </a:cubicBezTo>
                    <a:lnTo>
                      <a:pt x="60724" y="25287"/>
                    </a:lnTo>
                    <a:cubicBezTo>
                      <a:pt x="60769" y="24543"/>
                      <a:pt x="60662" y="23809"/>
                      <a:pt x="60429" y="23110"/>
                    </a:cubicBezTo>
                    <a:cubicBezTo>
                      <a:pt x="60160" y="22348"/>
                      <a:pt x="59766" y="21641"/>
                      <a:pt x="59246" y="21022"/>
                    </a:cubicBezTo>
                    <a:cubicBezTo>
                      <a:pt x="59667" y="20945"/>
                      <a:pt x="60090" y="20908"/>
                      <a:pt x="60510" y="20908"/>
                    </a:cubicBezTo>
                    <a:close/>
                    <a:moveTo>
                      <a:pt x="47505" y="20905"/>
                    </a:moveTo>
                    <a:cubicBezTo>
                      <a:pt x="47929" y="20905"/>
                      <a:pt x="48356" y="20943"/>
                      <a:pt x="48780" y="21022"/>
                    </a:cubicBezTo>
                    <a:cubicBezTo>
                      <a:pt x="48251" y="21641"/>
                      <a:pt x="47848" y="22348"/>
                      <a:pt x="47579" y="23119"/>
                    </a:cubicBezTo>
                    <a:lnTo>
                      <a:pt x="47597" y="23110"/>
                    </a:lnTo>
                    <a:lnTo>
                      <a:pt x="47597" y="23110"/>
                    </a:lnTo>
                    <a:cubicBezTo>
                      <a:pt x="47355" y="23809"/>
                      <a:pt x="47257" y="24544"/>
                      <a:pt x="47293" y="25287"/>
                    </a:cubicBezTo>
                    <a:cubicBezTo>
                      <a:pt x="46045" y="23977"/>
                      <a:pt x="44274" y="23146"/>
                      <a:pt x="42394" y="23146"/>
                    </a:cubicBezTo>
                    <a:cubicBezTo>
                      <a:pt x="42384" y="23146"/>
                      <a:pt x="42374" y="23146"/>
                      <a:pt x="42364" y="23146"/>
                    </a:cubicBezTo>
                    <a:cubicBezTo>
                      <a:pt x="43709" y="21706"/>
                      <a:pt x="45577" y="20905"/>
                      <a:pt x="47505" y="20905"/>
                    </a:cubicBezTo>
                    <a:close/>
                    <a:moveTo>
                      <a:pt x="107673" y="20708"/>
                    </a:moveTo>
                    <a:cubicBezTo>
                      <a:pt x="109600" y="20708"/>
                      <a:pt x="111466" y="21504"/>
                      <a:pt x="112812" y="22949"/>
                    </a:cubicBezTo>
                    <a:cubicBezTo>
                      <a:pt x="112802" y="22949"/>
                      <a:pt x="112793" y="22949"/>
                      <a:pt x="112783" y="22949"/>
                    </a:cubicBezTo>
                    <a:cubicBezTo>
                      <a:pt x="110787" y="22949"/>
                      <a:pt x="108908" y="23888"/>
                      <a:pt x="107659" y="25341"/>
                    </a:cubicBezTo>
                    <a:cubicBezTo>
                      <a:pt x="107785" y="23675"/>
                      <a:pt x="107184" y="22098"/>
                      <a:pt x="106136" y="20888"/>
                    </a:cubicBezTo>
                    <a:lnTo>
                      <a:pt x="106136" y="20879"/>
                    </a:lnTo>
                    <a:cubicBezTo>
                      <a:pt x="106647" y="20764"/>
                      <a:pt x="107162" y="20708"/>
                      <a:pt x="107673" y="20708"/>
                    </a:cubicBezTo>
                    <a:close/>
                    <a:moveTo>
                      <a:pt x="13652" y="21003"/>
                    </a:moveTo>
                    <a:cubicBezTo>
                      <a:pt x="15588" y="21003"/>
                      <a:pt x="17463" y="21806"/>
                      <a:pt x="18807" y="23253"/>
                    </a:cubicBezTo>
                    <a:cubicBezTo>
                      <a:pt x="18787" y="23253"/>
                      <a:pt x="18768" y="23253"/>
                      <a:pt x="18748" y="23253"/>
                    </a:cubicBezTo>
                    <a:cubicBezTo>
                      <a:pt x="16879" y="23253"/>
                      <a:pt x="15111" y="24092"/>
                      <a:pt x="13870" y="25395"/>
                    </a:cubicBezTo>
                    <a:cubicBezTo>
                      <a:pt x="13951" y="23809"/>
                      <a:pt x="13368" y="22313"/>
                      <a:pt x="12382" y="21130"/>
                    </a:cubicBezTo>
                    <a:lnTo>
                      <a:pt x="12374" y="21121"/>
                    </a:lnTo>
                    <a:cubicBezTo>
                      <a:pt x="12799" y="21042"/>
                      <a:pt x="13227" y="21003"/>
                      <a:pt x="13652" y="21003"/>
                    </a:cubicBezTo>
                    <a:close/>
                    <a:moveTo>
                      <a:pt x="23953" y="21003"/>
                    </a:moveTo>
                    <a:cubicBezTo>
                      <a:pt x="24378" y="21003"/>
                      <a:pt x="24806" y="21042"/>
                      <a:pt x="25232" y="21121"/>
                    </a:cubicBezTo>
                    <a:cubicBezTo>
                      <a:pt x="24237" y="22304"/>
                      <a:pt x="23655" y="23800"/>
                      <a:pt x="23744" y="25395"/>
                    </a:cubicBezTo>
                    <a:cubicBezTo>
                      <a:pt x="22494" y="24092"/>
                      <a:pt x="20726" y="23253"/>
                      <a:pt x="18866" y="23253"/>
                    </a:cubicBezTo>
                    <a:cubicBezTo>
                      <a:pt x="18846" y="23253"/>
                      <a:pt x="18827" y="23253"/>
                      <a:pt x="18807" y="23253"/>
                    </a:cubicBezTo>
                    <a:cubicBezTo>
                      <a:pt x="20144" y="21806"/>
                      <a:pt x="22018" y="21003"/>
                      <a:pt x="23953" y="21003"/>
                    </a:cubicBezTo>
                    <a:close/>
                    <a:moveTo>
                      <a:pt x="37173" y="20910"/>
                    </a:moveTo>
                    <a:cubicBezTo>
                      <a:pt x="39106" y="20910"/>
                      <a:pt x="40979" y="21706"/>
                      <a:pt x="42328" y="23155"/>
                    </a:cubicBezTo>
                    <a:cubicBezTo>
                      <a:pt x="42310" y="23155"/>
                      <a:pt x="42291" y="23155"/>
                      <a:pt x="42273" y="23155"/>
                    </a:cubicBezTo>
                    <a:cubicBezTo>
                      <a:pt x="40286" y="23155"/>
                      <a:pt x="38419" y="24100"/>
                      <a:pt x="37176" y="25538"/>
                    </a:cubicBezTo>
                    <a:cubicBezTo>
                      <a:pt x="37302" y="23881"/>
                      <a:pt x="36701" y="22304"/>
                      <a:pt x="35653" y="21076"/>
                    </a:cubicBezTo>
                    <a:cubicBezTo>
                      <a:pt x="36158" y="20965"/>
                      <a:pt x="36668" y="20910"/>
                      <a:pt x="37173" y="20910"/>
                    </a:cubicBezTo>
                    <a:close/>
                    <a:moveTo>
                      <a:pt x="124477" y="18862"/>
                    </a:moveTo>
                    <a:cubicBezTo>
                      <a:pt x="127059" y="18862"/>
                      <a:pt x="129640" y="20235"/>
                      <a:pt x="130536" y="22985"/>
                    </a:cubicBezTo>
                    <a:cubicBezTo>
                      <a:pt x="130751" y="23666"/>
                      <a:pt x="130867" y="24373"/>
                      <a:pt x="130867" y="25090"/>
                    </a:cubicBezTo>
                    <a:cubicBezTo>
                      <a:pt x="130388" y="24985"/>
                      <a:pt x="129906" y="24934"/>
                      <a:pt x="129426" y="24934"/>
                    </a:cubicBezTo>
                    <a:cubicBezTo>
                      <a:pt x="127574" y="24934"/>
                      <a:pt x="125776" y="25700"/>
                      <a:pt x="124487" y="27089"/>
                    </a:cubicBezTo>
                    <a:cubicBezTo>
                      <a:pt x="123206" y="25709"/>
                      <a:pt x="121414" y="24929"/>
                      <a:pt x="119532" y="24929"/>
                    </a:cubicBezTo>
                    <a:cubicBezTo>
                      <a:pt x="119048" y="24929"/>
                      <a:pt x="118564" y="24983"/>
                      <a:pt x="118089" y="25090"/>
                    </a:cubicBezTo>
                    <a:cubicBezTo>
                      <a:pt x="118089" y="24373"/>
                      <a:pt x="118197" y="23666"/>
                      <a:pt x="118412" y="22985"/>
                    </a:cubicBezTo>
                    <a:cubicBezTo>
                      <a:pt x="119308" y="20237"/>
                      <a:pt x="121893" y="18862"/>
                      <a:pt x="124477" y="18862"/>
                    </a:cubicBezTo>
                    <a:close/>
                    <a:moveTo>
                      <a:pt x="77632" y="18956"/>
                    </a:moveTo>
                    <a:cubicBezTo>
                      <a:pt x="80806" y="18956"/>
                      <a:pt x="83981" y="21032"/>
                      <a:pt x="84022" y="25189"/>
                    </a:cubicBezTo>
                    <a:cubicBezTo>
                      <a:pt x="83548" y="25087"/>
                      <a:pt x="83071" y="25037"/>
                      <a:pt x="82597" y="25037"/>
                    </a:cubicBezTo>
                    <a:cubicBezTo>
                      <a:pt x="80739" y="25037"/>
                      <a:pt x="78934" y="25804"/>
                      <a:pt x="77642" y="27196"/>
                    </a:cubicBezTo>
                    <a:cubicBezTo>
                      <a:pt x="76360" y="25816"/>
                      <a:pt x="74568" y="25037"/>
                      <a:pt x="72687" y="25037"/>
                    </a:cubicBezTo>
                    <a:cubicBezTo>
                      <a:pt x="72203" y="25037"/>
                      <a:pt x="71719" y="25090"/>
                      <a:pt x="71244" y="25189"/>
                    </a:cubicBezTo>
                    <a:cubicBezTo>
                      <a:pt x="71280" y="21035"/>
                      <a:pt x="74456" y="18956"/>
                      <a:pt x="77632" y="18956"/>
                    </a:cubicBezTo>
                    <a:close/>
                    <a:moveTo>
                      <a:pt x="100947" y="18956"/>
                    </a:moveTo>
                    <a:cubicBezTo>
                      <a:pt x="104121" y="18956"/>
                      <a:pt x="107295" y="21032"/>
                      <a:pt x="107337" y="25187"/>
                    </a:cubicBezTo>
                    <a:lnTo>
                      <a:pt x="107337" y="25187"/>
                    </a:lnTo>
                    <a:cubicBezTo>
                      <a:pt x="106865" y="25086"/>
                      <a:pt x="106389" y="25037"/>
                      <a:pt x="105917" y="25037"/>
                    </a:cubicBezTo>
                    <a:cubicBezTo>
                      <a:pt x="104054" y="25037"/>
                      <a:pt x="102249" y="25804"/>
                      <a:pt x="100957" y="27196"/>
                    </a:cubicBezTo>
                    <a:cubicBezTo>
                      <a:pt x="99676" y="25816"/>
                      <a:pt x="97883" y="25037"/>
                      <a:pt x="96002" y="25037"/>
                    </a:cubicBezTo>
                    <a:cubicBezTo>
                      <a:pt x="95518" y="25037"/>
                      <a:pt x="95034" y="25090"/>
                      <a:pt x="94559" y="25189"/>
                    </a:cubicBezTo>
                    <a:cubicBezTo>
                      <a:pt x="94595" y="21035"/>
                      <a:pt x="97771" y="18956"/>
                      <a:pt x="100947" y="18956"/>
                    </a:cubicBezTo>
                    <a:close/>
                    <a:moveTo>
                      <a:pt x="53993" y="19061"/>
                    </a:moveTo>
                    <a:cubicBezTo>
                      <a:pt x="56574" y="19061"/>
                      <a:pt x="59156" y="20434"/>
                      <a:pt x="60052" y="23182"/>
                    </a:cubicBezTo>
                    <a:lnTo>
                      <a:pt x="60070" y="23173"/>
                    </a:lnTo>
                    <a:cubicBezTo>
                      <a:pt x="60285" y="23854"/>
                      <a:pt x="60393" y="24562"/>
                      <a:pt x="60402" y="25278"/>
                    </a:cubicBezTo>
                    <a:cubicBezTo>
                      <a:pt x="59927" y="25177"/>
                      <a:pt x="59448" y="25127"/>
                      <a:pt x="58973" y="25127"/>
                    </a:cubicBezTo>
                    <a:cubicBezTo>
                      <a:pt x="57110" y="25127"/>
                      <a:pt x="55305" y="25893"/>
                      <a:pt x="54013" y="27286"/>
                    </a:cubicBezTo>
                    <a:cubicBezTo>
                      <a:pt x="52732" y="25906"/>
                      <a:pt x="50939" y="25126"/>
                      <a:pt x="49058" y="25126"/>
                    </a:cubicBezTo>
                    <a:cubicBezTo>
                      <a:pt x="48574" y="25126"/>
                      <a:pt x="48090" y="25171"/>
                      <a:pt x="47615" y="25278"/>
                    </a:cubicBezTo>
                    <a:cubicBezTo>
                      <a:pt x="47615" y="24562"/>
                      <a:pt x="47732" y="23854"/>
                      <a:pt x="47947" y="23173"/>
                    </a:cubicBezTo>
                    <a:cubicBezTo>
                      <a:pt x="48838" y="20432"/>
                      <a:pt x="51415" y="19061"/>
                      <a:pt x="53993" y="19061"/>
                    </a:cubicBezTo>
                    <a:close/>
                    <a:moveTo>
                      <a:pt x="7148" y="19155"/>
                    </a:moveTo>
                    <a:cubicBezTo>
                      <a:pt x="10323" y="19155"/>
                      <a:pt x="13498" y="21234"/>
                      <a:pt x="13538" y="25395"/>
                    </a:cubicBezTo>
                    <a:cubicBezTo>
                      <a:pt x="13060" y="25290"/>
                      <a:pt x="12577" y="25239"/>
                      <a:pt x="12098" y="25239"/>
                    </a:cubicBezTo>
                    <a:cubicBezTo>
                      <a:pt x="10244" y="25239"/>
                      <a:pt x="8445" y="26005"/>
                      <a:pt x="7150" y="27393"/>
                    </a:cubicBezTo>
                    <a:cubicBezTo>
                      <a:pt x="5868" y="26013"/>
                      <a:pt x="4076" y="25234"/>
                      <a:pt x="2194" y="25234"/>
                    </a:cubicBezTo>
                    <a:cubicBezTo>
                      <a:pt x="1711" y="25234"/>
                      <a:pt x="1227" y="25287"/>
                      <a:pt x="752" y="25395"/>
                    </a:cubicBezTo>
                    <a:cubicBezTo>
                      <a:pt x="792" y="21236"/>
                      <a:pt x="3970" y="19155"/>
                      <a:pt x="7148" y="19155"/>
                    </a:cubicBezTo>
                    <a:close/>
                    <a:moveTo>
                      <a:pt x="30463" y="19158"/>
                    </a:moveTo>
                    <a:cubicBezTo>
                      <a:pt x="33636" y="19158"/>
                      <a:pt x="36811" y="21236"/>
                      <a:pt x="36854" y="25391"/>
                    </a:cubicBezTo>
                    <a:lnTo>
                      <a:pt x="36854" y="25391"/>
                    </a:lnTo>
                    <a:cubicBezTo>
                      <a:pt x="36379" y="25289"/>
                      <a:pt x="35901" y="25239"/>
                      <a:pt x="35426" y="25239"/>
                    </a:cubicBezTo>
                    <a:cubicBezTo>
                      <a:pt x="33569" y="25239"/>
                      <a:pt x="31771" y="26005"/>
                      <a:pt x="30483" y="27393"/>
                    </a:cubicBezTo>
                    <a:cubicBezTo>
                      <a:pt x="29201" y="26022"/>
                      <a:pt x="27409" y="25234"/>
                      <a:pt x="25528" y="25234"/>
                    </a:cubicBezTo>
                    <a:cubicBezTo>
                      <a:pt x="25044" y="25234"/>
                      <a:pt x="24560" y="25287"/>
                      <a:pt x="24085" y="25395"/>
                    </a:cubicBezTo>
                    <a:cubicBezTo>
                      <a:pt x="24116" y="21237"/>
                      <a:pt x="27288" y="19158"/>
                      <a:pt x="30463" y="19158"/>
                    </a:cubicBezTo>
                    <a:close/>
                    <a:moveTo>
                      <a:pt x="129616" y="25309"/>
                    </a:moveTo>
                    <a:cubicBezTo>
                      <a:pt x="130046" y="25309"/>
                      <a:pt x="130480" y="25349"/>
                      <a:pt x="130912" y="25431"/>
                    </a:cubicBezTo>
                    <a:cubicBezTo>
                      <a:pt x="129908" y="26605"/>
                      <a:pt x="129326" y="28110"/>
                      <a:pt x="129415" y="29696"/>
                    </a:cubicBezTo>
                    <a:lnTo>
                      <a:pt x="129415" y="29705"/>
                    </a:lnTo>
                    <a:cubicBezTo>
                      <a:pt x="128174" y="28393"/>
                      <a:pt x="126407" y="27563"/>
                      <a:pt x="124538" y="27563"/>
                    </a:cubicBezTo>
                    <a:cubicBezTo>
                      <a:pt x="124518" y="27563"/>
                      <a:pt x="124498" y="27563"/>
                      <a:pt x="124478" y="27563"/>
                    </a:cubicBezTo>
                    <a:cubicBezTo>
                      <a:pt x="124459" y="27563"/>
                      <a:pt x="124439" y="27563"/>
                      <a:pt x="124419" y="27563"/>
                    </a:cubicBezTo>
                    <a:cubicBezTo>
                      <a:pt x="122559" y="27563"/>
                      <a:pt x="120791" y="28402"/>
                      <a:pt x="119550" y="29705"/>
                    </a:cubicBezTo>
                    <a:cubicBezTo>
                      <a:pt x="119631" y="28110"/>
                      <a:pt x="119048" y="26605"/>
                      <a:pt x="118054" y="25431"/>
                    </a:cubicBezTo>
                    <a:cubicBezTo>
                      <a:pt x="118485" y="25349"/>
                      <a:pt x="118919" y="25309"/>
                      <a:pt x="119350" y="25309"/>
                    </a:cubicBezTo>
                    <a:cubicBezTo>
                      <a:pt x="121279" y="25309"/>
                      <a:pt x="123147" y="26111"/>
                      <a:pt x="124487" y="27554"/>
                    </a:cubicBezTo>
                    <a:cubicBezTo>
                      <a:pt x="125820" y="26111"/>
                      <a:pt x="127687" y="25309"/>
                      <a:pt x="129616" y="25309"/>
                    </a:cubicBezTo>
                    <a:close/>
                    <a:moveTo>
                      <a:pt x="48849" y="25510"/>
                    </a:moveTo>
                    <a:cubicBezTo>
                      <a:pt x="50784" y="25510"/>
                      <a:pt x="52659" y="26313"/>
                      <a:pt x="54004" y="27760"/>
                    </a:cubicBezTo>
                    <a:lnTo>
                      <a:pt x="54004" y="27760"/>
                    </a:lnTo>
                    <a:cubicBezTo>
                      <a:pt x="54001" y="27760"/>
                      <a:pt x="53998" y="27761"/>
                      <a:pt x="53995" y="27761"/>
                    </a:cubicBezTo>
                    <a:cubicBezTo>
                      <a:pt x="53975" y="27760"/>
                      <a:pt x="53956" y="27760"/>
                      <a:pt x="53936" y="27760"/>
                    </a:cubicBezTo>
                    <a:cubicBezTo>
                      <a:pt x="52067" y="27760"/>
                      <a:pt x="50308" y="28599"/>
                      <a:pt x="49058" y="29902"/>
                    </a:cubicBezTo>
                    <a:cubicBezTo>
                      <a:pt x="49138" y="28307"/>
                      <a:pt x="48565" y="26811"/>
                      <a:pt x="47561" y="25628"/>
                    </a:cubicBezTo>
                    <a:lnTo>
                      <a:pt x="47570" y="25628"/>
                    </a:lnTo>
                    <a:cubicBezTo>
                      <a:pt x="47996" y="25549"/>
                      <a:pt x="48424" y="25510"/>
                      <a:pt x="48849" y="25510"/>
                    </a:cubicBezTo>
                    <a:close/>
                    <a:moveTo>
                      <a:pt x="59145" y="25510"/>
                    </a:moveTo>
                    <a:cubicBezTo>
                      <a:pt x="59569" y="25510"/>
                      <a:pt x="59996" y="25549"/>
                      <a:pt x="60420" y="25628"/>
                    </a:cubicBezTo>
                    <a:cubicBezTo>
                      <a:pt x="59434" y="26811"/>
                      <a:pt x="58852" y="28307"/>
                      <a:pt x="58932" y="29902"/>
                    </a:cubicBezTo>
                    <a:cubicBezTo>
                      <a:pt x="57691" y="28599"/>
                      <a:pt x="55923" y="27760"/>
                      <a:pt x="54054" y="27760"/>
                    </a:cubicBezTo>
                    <a:cubicBezTo>
                      <a:pt x="54037" y="27760"/>
                      <a:pt x="54021" y="27760"/>
                      <a:pt x="54004" y="27760"/>
                    </a:cubicBezTo>
                    <a:lnTo>
                      <a:pt x="54004" y="27760"/>
                    </a:lnTo>
                    <a:cubicBezTo>
                      <a:pt x="55341" y="26313"/>
                      <a:pt x="57215" y="25510"/>
                      <a:pt x="59145" y="25510"/>
                    </a:cubicBezTo>
                    <a:close/>
                    <a:moveTo>
                      <a:pt x="25317" y="25617"/>
                    </a:moveTo>
                    <a:cubicBezTo>
                      <a:pt x="27250" y="25617"/>
                      <a:pt x="29122" y="26414"/>
                      <a:pt x="30465" y="27859"/>
                    </a:cubicBezTo>
                    <a:cubicBezTo>
                      <a:pt x="30445" y="27859"/>
                      <a:pt x="30425" y="27859"/>
                      <a:pt x="30406" y="27859"/>
                    </a:cubicBezTo>
                    <a:cubicBezTo>
                      <a:pt x="28537" y="27859"/>
                      <a:pt x="26769" y="28697"/>
                      <a:pt x="25528" y="30001"/>
                    </a:cubicBezTo>
                    <a:cubicBezTo>
                      <a:pt x="25608" y="28415"/>
                      <a:pt x="25026" y="26909"/>
                      <a:pt x="24031" y="25735"/>
                    </a:cubicBezTo>
                    <a:cubicBezTo>
                      <a:pt x="24460" y="25656"/>
                      <a:pt x="24890" y="25617"/>
                      <a:pt x="25317" y="25617"/>
                    </a:cubicBezTo>
                    <a:close/>
                    <a:moveTo>
                      <a:pt x="106136" y="30079"/>
                    </a:moveTo>
                    <a:cubicBezTo>
                      <a:pt x="106135" y="30079"/>
                      <a:pt x="106135" y="30080"/>
                      <a:pt x="106134" y="30080"/>
                    </a:cubicBezTo>
                    <a:lnTo>
                      <a:pt x="106134" y="30080"/>
                    </a:lnTo>
                    <a:lnTo>
                      <a:pt x="106136" y="30081"/>
                    </a:lnTo>
                    <a:cubicBezTo>
                      <a:pt x="106136" y="30081"/>
                      <a:pt x="106136" y="30080"/>
                      <a:pt x="106136" y="30079"/>
                    </a:cubicBezTo>
                    <a:close/>
                    <a:moveTo>
                      <a:pt x="70806" y="20919"/>
                    </a:moveTo>
                    <a:cubicBezTo>
                      <a:pt x="71297" y="20919"/>
                      <a:pt x="71792" y="20971"/>
                      <a:pt x="72283" y="21076"/>
                    </a:cubicBezTo>
                    <a:cubicBezTo>
                      <a:pt x="71289" y="22322"/>
                      <a:pt x="70742" y="23908"/>
                      <a:pt x="70939" y="25574"/>
                    </a:cubicBezTo>
                    <a:cubicBezTo>
                      <a:pt x="71446" y="25463"/>
                      <a:pt x="71957" y="25408"/>
                      <a:pt x="72464" y="25408"/>
                    </a:cubicBezTo>
                    <a:cubicBezTo>
                      <a:pt x="74404" y="25408"/>
                      <a:pt x="76283" y="26206"/>
                      <a:pt x="77633" y="27662"/>
                    </a:cubicBezTo>
                    <a:cubicBezTo>
                      <a:pt x="78968" y="26216"/>
                      <a:pt x="80838" y="25420"/>
                      <a:pt x="82771" y="25420"/>
                    </a:cubicBezTo>
                    <a:cubicBezTo>
                      <a:pt x="83199" y="25420"/>
                      <a:pt x="83629" y="25459"/>
                      <a:pt x="84057" y="25538"/>
                    </a:cubicBezTo>
                    <a:cubicBezTo>
                      <a:pt x="83063" y="26721"/>
                      <a:pt x="82480" y="28218"/>
                      <a:pt x="82570" y="29813"/>
                    </a:cubicBezTo>
                    <a:cubicBezTo>
                      <a:pt x="81320" y="28509"/>
                      <a:pt x="79561" y="27671"/>
                      <a:pt x="77692" y="27671"/>
                    </a:cubicBezTo>
                    <a:cubicBezTo>
                      <a:pt x="77672" y="27671"/>
                      <a:pt x="77653" y="27671"/>
                      <a:pt x="77633" y="27671"/>
                    </a:cubicBezTo>
                    <a:cubicBezTo>
                      <a:pt x="77615" y="27671"/>
                      <a:pt x="77597" y="27671"/>
                      <a:pt x="77578" y="27671"/>
                    </a:cubicBezTo>
                    <a:cubicBezTo>
                      <a:pt x="75520" y="27671"/>
                      <a:pt x="73598" y="28679"/>
                      <a:pt x="72346" y="30207"/>
                    </a:cubicBezTo>
                    <a:cubicBezTo>
                      <a:pt x="72748" y="26485"/>
                      <a:pt x="69425" y="23164"/>
                      <a:pt x="65706" y="23164"/>
                    </a:cubicBezTo>
                    <a:cubicBezTo>
                      <a:pt x="65691" y="23164"/>
                      <a:pt x="65677" y="23164"/>
                      <a:pt x="65662" y="23164"/>
                    </a:cubicBezTo>
                    <a:cubicBezTo>
                      <a:pt x="67004" y="21714"/>
                      <a:pt x="68876" y="20919"/>
                      <a:pt x="70806" y="20919"/>
                    </a:cubicBezTo>
                    <a:close/>
                    <a:moveTo>
                      <a:pt x="35617" y="25606"/>
                    </a:moveTo>
                    <a:cubicBezTo>
                      <a:pt x="36076" y="25606"/>
                      <a:pt x="36538" y="25652"/>
                      <a:pt x="36997" y="25744"/>
                    </a:cubicBezTo>
                    <a:cubicBezTo>
                      <a:pt x="35993" y="26999"/>
                      <a:pt x="35447" y="28594"/>
                      <a:pt x="35644" y="30269"/>
                    </a:cubicBezTo>
                    <a:cubicBezTo>
                      <a:pt x="34392" y="28813"/>
                      <a:pt x="32516" y="27859"/>
                      <a:pt x="30520" y="27859"/>
                    </a:cubicBezTo>
                    <a:cubicBezTo>
                      <a:pt x="30502" y="27859"/>
                      <a:pt x="30483" y="27859"/>
                      <a:pt x="30465" y="27859"/>
                    </a:cubicBezTo>
                    <a:cubicBezTo>
                      <a:pt x="31804" y="26411"/>
                      <a:pt x="33682" y="25606"/>
                      <a:pt x="35617" y="25606"/>
                    </a:cubicBezTo>
                    <a:close/>
                    <a:moveTo>
                      <a:pt x="112816" y="23451"/>
                    </a:moveTo>
                    <a:cubicBezTo>
                      <a:pt x="115993" y="23451"/>
                      <a:pt x="119169" y="25529"/>
                      <a:pt x="119209" y="29687"/>
                    </a:cubicBezTo>
                    <a:cubicBezTo>
                      <a:pt x="118736" y="29585"/>
                      <a:pt x="118259" y="29535"/>
                      <a:pt x="117784" y="29535"/>
                    </a:cubicBezTo>
                    <a:cubicBezTo>
                      <a:pt x="115923" y="29535"/>
                      <a:pt x="114113" y="30302"/>
                      <a:pt x="112821" y="31694"/>
                    </a:cubicBezTo>
                    <a:cubicBezTo>
                      <a:pt x="111539" y="30314"/>
                      <a:pt x="109747" y="29535"/>
                      <a:pt x="107865" y="29535"/>
                    </a:cubicBezTo>
                    <a:cubicBezTo>
                      <a:pt x="107382" y="29535"/>
                      <a:pt x="106898" y="29588"/>
                      <a:pt x="106423" y="29687"/>
                    </a:cubicBezTo>
                    <a:cubicBezTo>
                      <a:pt x="106463" y="25529"/>
                      <a:pt x="109640" y="23451"/>
                      <a:pt x="112816" y="23451"/>
                    </a:cubicBezTo>
                    <a:close/>
                    <a:moveTo>
                      <a:pt x="136139" y="23455"/>
                    </a:moveTo>
                    <a:cubicBezTo>
                      <a:pt x="139311" y="23455"/>
                      <a:pt x="142484" y="25532"/>
                      <a:pt x="142525" y="29687"/>
                    </a:cubicBezTo>
                    <a:lnTo>
                      <a:pt x="142534" y="29696"/>
                    </a:lnTo>
                    <a:cubicBezTo>
                      <a:pt x="142055" y="29591"/>
                      <a:pt x="141572" y="29540"/>
                      <a:pt x="141093" y="29540"/>
                    </a:cubicBezTo>
                    <a:cubicBezTo>
                      <a:pt x="139240" y="29540"/>
                      <a:pt x="137441" y="30306"/>
                      <a:pt x="136145" y="31694"/>
                    </a:cubicBezTo>
                    <a:cubicBezTo>
                      <a:pt x="134872" y="30323"/>
                      <a:pt x="133071" y="29535"/>
                      <a:pt x="131199" y="29535"/>
                    </a:cubicBezTo>
                    <a:cubicBezTo>
                      <a:pt x="130715" y="29535"/>
                      <a:pt x="130231" y="29588"/>
                      <a:pt x="129756" y="29696"/>
                    </a:cubicBezTo>
                    <a:cubicBezTo>
                      <a:pt x="129787" y="25536"/>
                      <a:pt x="132963" y="23455"/>
                      <a:pt x="136139" y="23455"/>
                    </a:cubicBezTo>
                    <a:close/>
                    <a:moveTo>
                      <a:pt x="89290" y="23558"/>
                    </a:moveTo>
                    <a:cubicBezTo>
                      <a:pt x="92466" y="23558"/>
                      <a:pt x="95642" y="25636"/>
                      <a:pt x="95679" y="29793"/>
                    </a:cubicBezTo>
                    <a:lnTo>
                      <a:pt x="95679" y="29793"/>
                    </a:lnTo>
                    <a:cubicBezTo>
                      <a:pt x="95207" y="29692"/>
                      <a:pt x="94732" y="29643"/>
                      <a:pt x="94260" y="29643"/>
                    </a:cubicBezTo>
                    <a:cubicBezTo>
                      <a:pt x="92399" y="29643"/>
                      <a:pt x="90599" y="30409"/>
                      <a:pt x="89299" y="31802"/>
                    </a:cubicBezTo>
                    <a:cubicBezTo>
                      <a:pt x="88018" y="30422"/>
                      <a:pt x="86226" y="29642"/>
                      <a:pt x="84344" y="29642"/>
                    </a:cubicBezTo>
                    <a:cubicBezTo>
                      <a:pt x="83860" y="29642"/>
                      <a:pt x="83376" y="29696"/>
                      <a:pt x="82902" y="29795"/>
                    </a:cubicBezTo>
                    <a:cubicBezTo>
                      <a:pt x="82937" y="25637"/>
                      <a:pt x="86114" y="23558"/>
                      <a:pt x="89290" y="23558"/>
                    </a:cubicBezTo>
                    <a:close/>
                    <a:moveTo>
                      <a:pt x="65666" y="23648"/>
                    </a:moveTo>
                    <a:cubicBezTo>
                      <a:pt x="68843" y="23648"/>
                      <a:pt x="72019" y="25727"/>
                      <a:pt x="72059" y="29884"/>
                    </a:cubicBezTo>
                    <a:cubicBezTo>
                      <a:pt x="71580" y="29779"/>
                      <a:pt x="71096" y="29728"/>
                      <a:pt x="70615" y="29728"/>
                    </a:cubicBezTo>
                    <a:cubicBezTo>
                      <a:pt x="68761" y="29728"/>
                      <a:pt x="66961" y="30492"/>
                      <a:pt x="65666" y="31886"/>
                    </a:cubicBezTo>
                    <a:lnTo>
                      <a:pt x="65666" y="31886"/>
                    </a:lnTo>
                    <a:cubicBezTo>
                      <a:pt x="64392" y="30517"/>
                      <a:pt x="62615" y="29732"/>
                      <a:pt x="60747" y="29732"/>
                    </a:cubicBezTo>
                    <a:cubicBezTo>
                      <a:pt x="60737" y="29732"/>
                      <a:pt x="60726" y="29732"/>
                      <a:pt x="60715" y="29732"/>
                    </a:cubicBezTo>
                    <a:cubicBezTo>
                      <a:pt x="60231" y="29732"/>
                      <a:pt x="59748" y="29777"/>
                      <a:pt x="59273" y="29884"/>
                    </a:cubicBezTo>
                    <a:cubicBezTo>
                      <a:pt x="59313" y="25727"/>
                      <a:pt x="62490" y="23648"/>
                      <a:pt x="65666" y="23648"/>
                    </a:cubicBezTo>
                    <a:close/>
                    <a:moveTo>
                      <a:pt x="42333" y="23656"/>
                    </a:moveTo>
                    <a:cubicBezTo>
                      <a:pt x="45505" y="23656"/>
                      <a:pt x="48680" y="25731"/>
                      <a:pt x="48726" y="29882"/>
                    </a:cubicBezTo>
                    <a:lnTo>
                      <a:pt x="48726" y="29882"/>
                    </a:lnTo>
                    <a:cubicBezTo>
                      <a:pt x="48256" y="29782"/>
                      <a:pt x="47782" y="29732"/>
                      <a:pt x="47311" y="29732"/>
                    </a:cubicBezTo>
                    <a:cubicBezTo>
                      <a:pt x="45452" y="29732"/>
                      <a:pt x="43648" y="30499"/>
                      <a:pt x="42355" y="31891"/>
                    </a:cubicBezTo>
                    <a:cubicBezTo>
                      <a:pt x="41074" y="30511"/>
                      <a:pt x="39282" y="29732"/>
                      <a:pt x="37400" y="29732"/>
                    </a:cubicBezTo>
                    <a:cubicBezTo>
                      <a:pt x="36916" y="29732"/>
                      <a:pt x="36432" y="29777"/>
                      <a:pt x="35958" y="29884"/>
                    </a:cubicBezTo>
                    <a:cubicBezTo>
                      <a:pt x="35989" y="25732"/>
                      <a:pt x="39159" y="23656"/>
                      <a:pt x="42333" y="23656"/>
                    </a:cubicBezTo>
                    <a:close/>
                    <a:moveTo>
                      <a:pt x="18806" y="23760"/>
                    </a:moveTo>
                    <a:cubicBezTo>
                      <a:pt x="21979" y="23760"/>
                      <a:pt x="25151" y="25836"/>
                      <a:pt x="25196" y="29992"/>
                    </a:cubicBezTo>
                    <a:lnTo>
                      <a:pt x="25196" y="29992"/>
                    </a:lnTo>
                    <a:cubicBezTo>
                      <a:pt x="24718" y="29887"/>
                      <a:pt x="24235" y="29836"/>
                      <a:pt x="23756" y="29836"/>
                    </a:cubicBezTo>
                    <a:cubicBezTo>
                      <a:pt x="21903" y="29836"/>
                      <a:pt x="20103" y="30603"/>
                      <a:pt x="18807" y="31999"/>
                    </a:cubicBezTo>
                    <a:cubicBezTo>
                      <a:pt x="17526" y="30619"/>
                      <a:pt x="15734" y="29839"/>
                      <a:pt x="13852" y="29839"/>
                    </a:cubicBezTo>
                    <a:cubicBezTo>
                      <a:pt x="13368" y="29839"/>
                      <a:pt x="12884" y="29893"/>
                      <a:pt x="12409" y="29992"/>
                    </a:cubicBezTo>
                    <a:cubicBezTo>
                      <a:pt x="12454" y="25839"/>
                      <a:pt x="15631" y="23760"/>
                      <a:pt x="18806" y="23760"/>
                    </a:cubicBezTo>
                    <a:close/>
                    <a:moveTo>
                      <a:pt x="117960" y="29918"/>
                    </a:moveTo>
                    <a:cubicBezTo>
                      <a:pt x="118387" y="29918"/>
                      <a:pt x="118817" y="29957"/>
                      <a:pt x="119245" y="30037"/>
                    </a:cubicBezTo>
                    <a:cubicBezTo>
                      <a:pt x="118251" y="31210"/>
                      <a:pt x="117668" y="32716"/>
                      <a:pt x="117758" y="34302"/>
                    </a:cubicBezTo>
                    <a:cubicBezTo>
                      <a:pt x="116514" y="33005"/>
                      <a:pt x="114758" y="32168"/>
                      <a:pt x="112908" y="32168"/>
                    </a:cubicBezTo>
                    <a:cubicBezTo>
                      <a:pt x="112879" y="32168"/>
                      <a:pt x="112850" y="32169"/>
                      <a:pt x="112821" y="32169"/>
                    </a:cubicBezTo>
                    <a:cubicBezTo>
                      <a:pt x="114156" y="30716"/>
                      <a:pt x="116027" y="29918"/>
                      <a:pt x="117960" y="29918"/>
                    </a:cubicBezTo>
                    <a:close/>
                    <a:moveTo>
                      <a:pt x="84139" y="30021"/>
                    </a:moveTo>
                    <a:cubicBezTo>
                      <a:pt x="86073" y="30021"/>
                      <a:pt x="87951" y="30818"/>
                      <a:pt x="89290" y="32268"/>
                    </a:cubicBezTo>
                    <a:lnTo>
                      <a:pt x="89290" y="32268"/>
                    </a:lnTo>
                    <a:cubicBezTo>
                      <a:pt x="89274" y="32267"/>
                      <a:pt x="89257" y="32267"/>
                      <a:pt x="89240" y="32267"/>
                    </a:cubicBezTo>
                    <a:cubicBezTo>
                      <a:pt x="87371" y="32267"/>
                      <a:pt x="85603" y="33106"/>
                      <a:pt x="84362" y="34409"/>
                    </a:cubicBezTo>
                    <a:cubicBezTo>
                      <a:pt x="84443" y="32814"/>
                      <a:pt x="83860" y="31318"/>
                      <a:pt x="82875" y="30135"/>
                    </a:cubicBezTo>
                    <a:cubicBezTo>
                      <a:pt x="83295" y="30058"/>
                      <a:pt x="83719" y="30021"/>
                      <a:pt x="84139" y="30021"/>
                    </a:cubicBezTo>
                    <a:close/>
                    <a:moveTo>
                      <a:pt x="94446" y="30017"/>
                    </a:moveTo>
                    <a:cubicBezTo>
                      <a:pt x="94870" y="30017"/>
                      <a:pt x="95298" y="30056"/>
                      <a:pt x="95724" y="30135"/>
                    </a:cubicBezTo>
                    <a:cubicBezTo>
                      <a:pt x="94729" y="31318"/>
                      <a:pt x="94147" y="32814"/>
                      <a:pt x="94237" y="34409"/>
                    </a:cubicBezTo>
                    <a:cubicBezTo>
                      <a:pt x="92986" y="33106"/>
                      <a:pt x="91227" y="32267"/>
                      <a:pt x="89359" y="32267"/>
                    </a:cubicBezTo>
                    <a:cubicBezTo>
                      <a:pt x="89339" y="32267"/>
                      <a:pt x="89319" y="32267"/>
                      <a:pt x="89299" y="32268"/>
                    </a:cubicBezTo>
                    <a:cubicBezTo>
                      <a:pt x="90637" y="30820"/>
                      <a:pt x="92510" y="30017"/>
                      <a:pt x="94446" y="30017"/>
                    </a:cubicBezTo>
                    <a:close/>
                    <a:moveTo>
                      <a:pt x="47502" y="30107"/>
                    </a:moveTo>
                    <a:cubicBezTo>
                      <a:pt x="47926" y="30107"/>
                      <a:pt x="48354" y="30146"/>
                      <a:pt x="48780" y="30225"/>
                    </a:cubicBezTo>
                    <a:cubicBezTo>
                      <a:pt x="47785" y="31407"/>
                      <a:pt x="47203" y="32913"/>
                      <a:pt x="47284" y="34499"/>
                    </a:cubicBezTo>
                    <a:cubicBezTo>
                      <a:pt x="46042" y="33196"/>
                      <a:pt x="44275" y="32366"/>
                      <a:pt x="42406" y="32366"/>
                    </a:cubicBezTo>
                    <a:cubicBezTo>
                      <a:pt x="42386" y="32366"/>
                      <a:pt x="42366" y="32366"/>
                      <a:pt x="42346" y="32366"/>
                    </a:cubicBezTo>
                    <a:cubicBezTo>
                      <a:pt x="42343" y="32366"/>
                      <a:pt x="42341" y="32366"/>
                      <a:pt x="42338" y="32366"/>
                    </a:cubicBezTo>
                    <a:lnTo>
                      <a:pt x="42338" y="32366"/>
                    </a:lnTo>
                    <a:lnTo>
                      <a:pt x="42355" y="32357"/>
                    </a:lnTo>
                    <a:cubicBezTo>
                      <a:pt x="43693" y="30910"/>
                      <a:pt x="45566" y="30107"/>
                      <a:pt x="47502" y="30107"/>
                    </a:cubicBezTo>
                    <a:close/>
                    <a:moveTo>
                      <a:pt x="106100" y="25400"/>
                    </a:moveTo>
                    <a:cubicBezTo>
                      <a:pt x="106559" y="25400"/>
                      <a:pt x="107021" y="25446"/>
                      <a:pt x="107480" y="25538"/>
                    </a:cubicBezTo>
                    <a:cubicBezTo>
                      <a:pt x="106477" y="26801"/>
                      <a:pt x="105930" y="28404"/>
                      <a:pt x="106136" y="30079"/>
                    </a:cubicBezTo>
                    <a:lnTo>
                      <a:pt x="106136" y="30079"/>
                    </a:lnTo>
                    <a:cubicBezTo>
                      <a:pt x="106645" y="29966"/>
                      <a:pt x="107158" y="29911"/>
                      <a:pt x="107667" y="29911"/>
                    </a:cubicBezTo>
                    <a:cubicBezTo>
                      <a:pt x="109601" y="29911"/>
                      <a:pt x="111474" y="30709"/>
                      <a:pt x="112821" y="32169"/>
                    </a:cubicBezTo>
                    <a:cubicBezTo>
                      <a:pt x="112793" y="32169"/>
                      <a:pt x="112765" y="32169"/>
                      <a:pt x="112738" y="32169"/>
                    </a:cubicBezTo>
                    <a:cubicBezTo>
                      <a:pt x="110761" y="32169"/>
                      <a:pt x="108905" y="33112"/>
                      <a:pt x="107659" y="34553"/>
                    </a:cubicBezTo>
                    <a:cubicBezTo>
                      <a:pt x="107785" y="32886"/>
                      <a:pt x="107175" y="31300"/>
                      <a:pt x="106127" y="30081"/>
                    </a:cubicBezTo>
                    <a:cubicBezTo>
                      <a:pt x="106130" y="30081"/>
                      <a:pt x="106132" y="30080"/>
                      <a:pt x="106134" y="30080"/>
                    </a:cubicBezTo>
                    <a:lnTo>
                      <a:pt x="106134" y="30080"/>
                    </a:lnTo>
                    <a:lnTo>
                      <a:pt x="106127" y="30072"/>
                    </a:lnTo>
                    <a:cubicBezTo>
                      <a:pt x="104875" y="28616"/>
                      <a:pt x="102990" y="27662"/>
                      <a:pt x="100995" y="27662"/>
                    </a:cubicBezTo>
                    <a:cubicBezTo>
                      <a:pt x="100976" y="27662"/>
                      <a:pt x="100958" y="27662"/>
                      <a:pt x="100939" y="27662"/>
                    </a:cubicBezTo>
                    <a:cubicBezTo>
                      <a:pt x="100919" y="27662"/>
                      <a:pt x="100900" y="27662"/>
                      <a:pt x="100880" y="27662"/>
                    </a:cubicBezTo>
                    <a:cubicBezTo>
                      <a:pt x="99020" y="27662"/>
                      <a:pt x="97252" y="28500"/>
                      <a:pt x="96011" y="29804"/>
                    </a:cubicBezTo>
                    <a:cubicBezTo>
                      <a:pt x="96091" y="28209"/>
                      <a:pt x="95509" y="26712"/>
                      <a:pt x="94514" y="25529"/>
                    </a:cubicBezTo>
                    <a:cubicBezTo>
                      <a:pt x="94943" y="25450"/>
                      <a:pt x="95373" y="25411"/>
                      <a:pt x="95801" y="25411"/>
                    </a:cubicBezTo>
                    <a:cubicBezTo>
                      <a:pt x="97734" y="25411"/>
                      <a:pt x="99605" y="26207"/>
                      <a:pt x="100948" y="27653"/>
                    </a:cubicBezTo>
                    <a:cubicBezTo>
                      <a:pt x="102288" y="26205"/>
                      <a:pt x="104166" y="25400"/>
                      <a:pt x="106100" y="25400"/>
                    </a:cubicBezTo>
                    <a:close/>
                    <a:moveTo>
                      <a:pt x="13662" y="30223"/>
                    </a:moveTo>
                    <a:cubicBezTo>
                      <a:pt x="15598" y="30223"/>
                      <a:pt x="17464" y="31021"/>
                      <a:pt x="18807" y="32474"/>
                    </a:cubicBezTo>
                    <a:cubicBezTo>
                      <a:pt x="18787" y="32474"/>
                      <a:pt x="18768" y="32473"/>
                      <a:pt x="18748" y="32473"/>
                    </a:cubicBezTo>
                    <a:cubicBezTo>
                      <a:pt x="16879" y="32473"/>
                      <a:pt x="15111" y="33312"/>
                      <a:pt x="13870" y="34615"/>
                    </a:cubicBezTo>
                    <a:cubicBezTo>
                      <a:pt x="13951" y="33020"/>
                      <a:pt x="13368" y="31515"/>
                      <a:pt x="12374" y="30341"/>
                    </a:cubicBezTo>
                    <a:cubicBezTo>
                      <a:pt x="12803" y="30262"/>
                      <a:pt x="13234" y="30223"/>
                      <a:pt x="13662" y="30223"/>
                    </a:cubicBezTo>
                    <a:close/>
                    <a:moveTo>
                      <a:pt x="23936" y="30219"/>
                    </a:moveTo>
                    <a:cubicBezTo>
                      <a:pt x="24366" y="30219"/>
                      <a:pt x="24800" y="30259"/>
                      <a:pt x="25232" y="30341"/>
                    </a:cubicBezTo>
                    <a:cubicBezTo>
                      <a:pt x="24237" y="31515"/>
                      <a:pt x="23655" y="33020"/>
                      <a:pt x="23744" y="34615"/>
                    </a:cubicBezTo>
                    <a:cubicBezTo>
                      <a:pt x="22494" y="33303"/>
                      <a:pt x="20727" y="32473"/>
                      <a:pt x="18867" y="32473"/>
                    </a:cubicBezTo>
                    <a:cubicBezTo>
                      <a:pt x="18847" y="32473"/>
                      <a:pt x="18827" y="32474"/>
                      <a:pt x="18807" y="32474"/>
                    </a:cubicBezTo>
                    <a:lnTo>
                      <a:pt x="18807" y="32465"/>
                    </a:lnTo>
                    <a:cubicBezTo>
                      <a:pt x="20140" y="31022"/>
                      <a:pt x="22007" y="30219"/>
                      <a:pt x="23936" y="30219"/>
                    </a:cubicBezTo>
                    <a:close/>
                    <a:moveTo>
                      <a:pt x="37182" y="30113"/>
                    </a:moveTo>
                    <a:cubicBezTo>
                      <a:pt x="39117" y="30113"/>
                      <a:pt x="40995" y="30910"/>
                      <a:pt x="42337" y="32366"/>
                    </a:cubicBezTo>
                    <a:lnTo>
                      <a:pt x="42337" y="32366"/>
                    </a:lnTo>
                    <a:cubicBezTo>
                      <a:pt x="42313" y="32366"/>
                      <a:pt x="42288" y="32366"/>
                      <a:pt x="42264" y="32366"/>
                    </a:cubicBezTo>
                    <a:cubicBezTo>
                      <a:pt x="40296" y="32366"/>
                      <a:pt x="38431" y="33309"/>
                      <a:pt x="37185" y="34750"/>
                    </a:cubicBezTo>
                    <a:cubicBezTo>
                      <a:pt x="37320" y="33083"/>
                      <a:pt x="36710" y="31506"/>
                      <a:pt x="35662" y="30278"/>
                    </a:cubicBezTo>
                    <a:cubicBezTo>
                      <a:pt x="36167" y="30167"/>
                      <a:pt x="36676" y="30113"/>
                      <a:pt x="37182" y="30113"/>
                    </a:cubicBezTo>
                    <a:close/>
                    <a:moveTo>
                      <a:pt x="124479" y="28060"/>
                    </a:moveTo>
                    <a:cubicBezTo>
                      <a:pt x="127651" y="28060"/>
                      <a:pt x="130826" y="30136"/>
                      <a:pt x="130867" y="34291"/>
                    </a:cubicBezTo>
                    <a:lnTo>
                      <a:pt x="130867" y="34291"/>
                    </a:lnTo>
                    <a:cubicBezTo>
                      <a:pt x="130397" y="34190"/>
                      <a:pt x="129923" y="34141"/>
                      <a:pt x="129452" y="34141"/>
                    </a:cubicBezTo>
                    <a:cubicBezTo>
                      <a:pt x="127593" y="34141"/>
                      <a:pt x="125787" y="34908"/>
                      <a:pt x="124487" y="36300"/>
                    </a:cubicBezTo>
                    <a:cubicBezTo>
                      <a:pt x="123215" y="34920"/>
                      <a:pt x="121414" y="34140"/>
                      <a:pt x="119541" y="34140"/>
                    </a:cubicBezTo>
                    <a:cubicBezTo>
                      <a:pt x="119057" y="34140"/>
                      <a:pt x="118564" y="34194"/>
                      <a:pt x="118098" y="34293"/>
                    </a:cubicBezTo>
                    <a:cubicBezTo>
                      <a:pt x="118130" y="30138"/>
                      <a:pt x="121303" y="28060"/>
                      <a:pt x="124479" y="28060"/>
                    </a:cubicBezTo>
                    <a:close/>
                    <a:moveTo>
                      <a:pt x="100961" y="28160"/>
                    </a:moveTo>
                    <a:cubicBezTo>
                      <a:pt x="104135" y="28160"/>
                      <a:pt x="107310" y="30239"/>
                      <a:pt x="107355" y="34400"/>
                    </a:cubicBezTo>
                    <a:cubicBezTo>
                      <a:pt x="106875" y="34295"/>
                      <a:pt x="106390" y="34244"/>
                      <a:pt x="105910" y="34244"/>
                    </a:cubicBezTo>
                    <a:cubicBezTo>
                      <a:pt x="104056" y="34244"/>
                      <a:pt x="102256" y="35007"/>
                      <a:pt x="100961" y="36393"/>
                    </a:cubicBezTo>
                    <a:lnTo>
                      <a:pt x="100961" y="36393"/>
                    </a:lnTo>
                    <a:cubicBezTo>
                      <a:pt x="99680" y="35026"/>
                      <a:pt x="97881" y="34239"/>
                      <a:pt x="96011" y="34239"/>
                    </a:cubicBezTo>
                    <a:cubicBezTo>
                      <a:pt x="95527" y="34239"/>
                      <a:pt x="95043" y="34293"/>
                      <a:pt x="94568" y="34400"/>
                    </a:cubicBezTo>
                    <a:cubicBezTo>
                      <a:pt x="94608" y="30241"/>
                      <a:pt x="97784" y="28160"/>
                      <a:pt x="100961" y="28160"/>
                    </a:cubicBezTo>
                    <a:close/>
                    <a:moveTo>
                      <a:pt x="77631" y="28164"/>
                    </a:moveTo>
                    <a:cubicBezTo>
                      <a:pt x="80804" y="28164"/>
                      <a:pt x="83979" y="30241"/>
                      <a:pt x="84022" y="34396"/>
                    </a:cubicBezTo>
                    <a:lnTo>
                      <a:pt x="84022" y="34396"/>
                    </a:lnTo>
                    <a:cubicBezTo>
                      <a:pt x="83552" y="34297"/>
                      <a:pt x="83079" y="34248"/>
                      <a:pt x="82611" y="34248"/>
                    </a:cubicBezTo>
                    <a:cubicBezTo>
                      <a:pt x="80750" y="34248"/>
                      <a:pt x="78950" y="35013"/>
                      <a:pt x="77651" y="36398"/>
                    </a:cubicBezTo>
                    <a:cubicBezTo>
                      <a:pt x="76369" y="35028"/>
                      <a:pt x="74577" y="34239"/>
                      <a:pt x="72704" y="34239"/>
                    </a:cubicBezTo>
                    <a:cubicBezTo>
                      <a:pt x="72212" y="34248"/>
                      <a:pt x="71728" y="34293"/>
                      <a:pt x="71253" y="34400"/>
                    </a:cubicBezTo>
                    <a:cubicBezTo>
                      <a:pt x="71284" y="30243"/>
                      <a:pt x="74456" y="28164"/>
                      <a:pt x="77631" y="28164"/>
                    </a:cubicBezTo>
                    <a:close/>
                    <a:moveTo>
                      <a:pt x="53994" y="28259"/>
                    </a:moveTo>
                    <a:cubicBezTo>
                      <a:pt x="57168" y="28259"/>
                      <a:pt x="60343" y="30337"/>
                      <a:pt x="60384" y="34497"/>
                    </a:cubicBezTo>
                    <a:lnTo>
                      <a:pt x="60384" y="34497"/>
                    </a:lnTo>
                    <a:cubicBezTo>
                      <a:pt x="59906" y="34393"/>
                      <a:pt x="59425" y="34343"/>
                      <a:pt x="58949" y="34343"/>
                    </a:cubicBezTo>
                    <a:cubicBezTo>
                      <a:pt x="57093" y="34343"/>
                      <a:pt x="55300" y="35109"/>
                      <a:pt x="54004" y="36497"/>
                    </a:cubicBezTo>
                    <a:cubicBezTo>
                      <a:pt x="52723" y="35126"/>
                      <a:pt x="50931" y="34338"/>
                      <a:pt x="49049" y="34338"/>
                    </a:cubicBezTo>
                    <a:cubicBezTo>
                      <a:pt x="48565" y="34338"/>
                      <a:pt x="48081" y="34391"/>
                      <a:pt x="47606" y="34499"/>
                    </a:cubicBezTo>
                    <a:cubicBezTo>
                      <a:pt x="47642" y="30340"/>
                      <a:pt x="50818" y="28259"/>
                      <a:pt x="53994" y="28259"/>
                    </a:cubicBezTo>
                    <a:close/>
                    <a:moveTo>
                      <a:pt x="7145" y="28361"/>
                    </a:moveTo>
                    <a:cubicBezTo>
                      <a:pt x="10322" y="28361"/>
                      <a:pt x="13498" y="30440"/>
                      <a:pt x="13538" y="34597"/>
                    </a:cubicBezTo>
                    <a:cubicBezTo>
                      <a:pt x="13065" y="34495"/>
                      <a:pt x="12588" y="34446"/>
                      <a:pt x="12114" y="34446"/>
                    </a:cubicBezTo>
                    <a:cubicBezTo>
                      <a:pt x="10255" y="34446"/>
                      <a:pt x="8451" y="35212"/>
                      <a:pt x="7159" y="36605"/>
                    </a:cubicBezTo>
                    <a:cubicBezTo>
                      <a:pt x="5877" y="35225"/>
                      <a:pt x="4076" y="34445"/>
                      <a:pt x="2194" y="34445"/>
                    </a:cubicBezTo>
                    <a:cubicBezTo>
                      <a:pt x="1711" y="34445"/>
                      <a:pt x="1227" y="34490"/>
                      <a:pt x="752" y="34597"/>
                    </a:cubicBezTo>
                    <a:cubicBezTo>
                      <a:pt x="792" y="30440"/>
                      <a:pt x="3969" y="28361"/>
                      <a:pt x="7145" y="28361"/>
                    </a:cubicBezTo>
                    <a:close/>
                    <a:moveTo>
                      <a:pt x="30465" y="28367"/>
                    </a:moveTo>
                    <a:cubicBezTo>
                      <a:pt x="33637" y="28367"/>
                      <a:pt x="36811" y="30444"/>
                      <a:pt x="36854" y="34602"/>
                    </a:cubicBezTo>
                    <a:lnTo>
                      <a:pt x="36854" y="34602"/>
                    </a:lnTo>
                    <a:cubicBezTo>
                      <a:pt x="36379" y="34500"/>
                      <a:pt x="35901" y="34450"/>
                      <a:pt x="35426" y="34450"/>
                    </a:cubicBezTo>
                    <a:cubicBezTo>
                      <a:pt x="33569" y="34450"/>
                      <a:pt x="31771" y="35216"/>
                      <a:pt x="30483" y="36605"/>
                    </a:cubicBezTo>
                    <a:cubicBezTo>
                      <a:pt x="29201" y="35234"/>
                      <a:pt x="27409" y="34445"/>
                      <a:pt x="25528" y="34445"/>
                    </a:cubicBezTo>
                    <a:cubicBezTo>
                      <a:pt x="25044" y="34445"/>
                      <a:pt x="24560" y="34499"/>
                      <a:pt x="24085" y="34606"/>
                    </a:cubicBezTo>
                    <a:cubicBezTo>
                      <a:pt x="24116" y="30448"/>
                      <a:pt x="27290" y="28367"/>
                      <a:pt x="30465" y="28367"/>
                    </a:cubicBezTo>
                    <a:close/>
                    <a:moveTo>
                      <a:pt x="119332" y="34516"/>
                    </a:moveTo>
                    <a:cubicBezTo>
                      <a:pt x="121268" y="34516"/>
                      <a:pt x="123142" y="35318"/>
                      <a:pt x="124487" y="36766"/>
                    </a:cubicBezTo>
                    <a:lnTo>
                      <a:pt x="124487" y="36766"/>
                    </a:lnTo>
                    <a:cubicBezTo>
                      <a:pt x="124484" y="36766"/>
                      <a:pt x="124481" y="36766"/>
                      <a:pt x="124478" y="36766"/>
                    </a:cubicBezTo>
                    <a:cubicBezTo>
                      <a:pt x="124459" y="36766"/>
                      <a:pt x="124439" y="36766"/>
                      <a:pt x="124419" y="36766"/>
                    </a:cubicBezTo>
                    <a:cubicBezTo>
                      <a:pt x="122559" y="36766"/>
                      <a:pt x="120791" y="37604"/>
                      <a:pt x="119550" y="38907"/>
                    </a:cubicBezTo>
                    <a:cubicBezTo>
                      <a:pt x="119631" y="37312"/>
                      <a:pt x="119048" y="35816"/>
                      <a:pt x="118054" y="34633"/>
                    </a:cubicBezTo>
                    <a:cubicBezTo>
                      <a:pt x="118479" y="34554"/>
                      <a:pt x="118907" y="34516"/>
                      <a:pt x="119332" y="34516"/>
                    </a:cubicBezTo>
                    <a:close/>
                    <a:moveTo>
                      <a:pt x="129633" y="34516"/>
                    </a:moveTo>
                    <a:cubicBezTo>
                      <a:pt x="130058" y="34516"/>
                      <a:pt x="130486" y="34554"/>
                      <a:pt x="130912" y="34633"/>
                    </a:cubicBezTo>
                    <a:cubicBezTo>
                      <a:pt x="129908" y="35816"/>
                      <a:pt x="129326" y="37321"/>
                      <a:pt x="129415" y="38907"/>
                    </a:cubicBezTo>
                    <a:cubicBezTo>
                      <a:pt x="128174" y="37604"/>
                      <a:pt x="126406" y="36766"/>
                      <a:pt x="124537" y="36766"/>
                    </a:cubicBezTo>
                    <a:cubicBezTo>
                      <a:pt x="124521" y="36766"/>
                      <a:pt x="124504" y="36766"/>
                      <a:pt x="124487" y="36766"/>
                    </a:cubicBezTo>
                    <a:lnTo>
                      <a:pt x="124487" y="36766"/>
                    </a:lnTo>
                    <a:cubicBezTo>
                      <a:pt x="125825" y="35318"/>
                      <a:pt x="127698" y="34516"/>
                      <a:pt x="129633" y="34516"/>
                    </a:cubicBezTo>
                    <a:close/>
                    <a:moveTo>
                      <a:pt x="60697" y="38943"/>
                    </a:moveTo>
                    <a:cubicBezTo>
                      <a:pt x="60700" y="38943"/>
                      <a:pt x="60703" y="38943"/>
                      <a:pt x="60707" y="38943"/>
                    </a:cubicBezTo>
                    <a:lnTo>
                      <a:pt x="60707" y="38943"/>
                    </a:lnTo>
                    <a:cubicBezTo>
                      <a:pt x="60709" y="38943"/>
                      <a:pt x="60712" y="38943"/>
                      <a:pt x="60715" y="38943"/>
                    </a:cubicBezTo>
                    <a:close/>
                    <a:moveTo>
                      <a:pt x="82776" y="34621"/>
                    </a:moveTo>
                    <a:cubicBezTo>
                      <a:pt x="83205" y="34621"/>
                      <a:pt x="83636" y="34660"/>
                      <a:pt x="84066" y="34741"/>
                    </a:cubicBezTo>
                    <a:cubicBezTo>
                      <a:pt x="83556" y="35341"/>
                      <a:pt x="83152" y="36031"/>
                      <a:pt x="82893" y="36775"/>
                    </a:cubicBezTo>
                    <a:lnTo>
                      <a:pt x="82875" y="36775"/>
                    </a:lnTo>
                    <a:cubicBezTo>
                      <a:pt x="82642" y="37474"/>
                      <a:pt x="82534" y="38208"/>
                      <a:pt x="82579" y="38952"/>
                    </a:cubicBezTo>
                    <a:cubicBezTo>
                      <a:pt x="81333" y="37644"/>
                      <a:pt x="79568" y="36811"/>
                      <a:pt x="77695" y="36811"/>
                    </a:cubicBezTo>
                    <a:cubicBezTo>
                      <a:pt x="79034" y="35399"/>
                      <a:pt x="80873" y="34621"/>
                      <a:pt x="82776" y="34621"/>
                    </a:cubicBezTo>
                    <a:close/>
                    <a:moveTo>
                      <a:pt x="95815" y="34621"/>
                    </a:moveTo>
                    <a:cubicBezTo>
                      <a:pt x="97719" y="34621"/>
                      <a:pt x="99565" y="35399"/>
                      <a:pt x="100903" y="36811"/>
                    </a:cubicBezTo>
                    <a:cubicBezTo>
                      <a:pt x="99030" y="36811"/>
                      <a:pt x="97265" y="37644"/>
                      <a:pt x="96020" y="38952"/>
                    </a:cubicBezTo>
                    <a:cubicBezTo>
                      <a:pt x="96056" y="38208"/>
                      <a:pt x="95948" y="37474"/>
                      <a:pt x="95706" y="36775"/>
                    </a:cubicBezTo>
                    <a:lnTo>
                      <a:pt x="95688" y="36775"/>
                    </a:lnTo>
                    <a:cubicBezTo>
                      <a:pt x="95428" y="36031"/>
                      <a:pt x="95034" y="35341"/>
                      <a:pt x="94523" y="34741"/>
                    </a:cubicBezTo>
                    <a:cubicBezTo>
                      <a:pt x="94953" y="34660"/>
                      <a:pt x="95385" y="34621"/>
                      <a:pt x="95815" y="34621"/>
                    </a:cubicBezTo>
                    <a:close/>
                    <a:moveTo>
                      <a:pt x="48844" y="34725"/>
                    </a:moveTo>
                    <a:cubicBezTo>
                      <a:pt x="50778" y="34725"/>
                      <a:pt x="52655" y="35522"/>
                      <a:pt x="53995" y="36972"/>
                    </a:cubicBezTo>
                    <a:lnTo>
                      <a:pt x="53995" y="36972"/>
                    </a:lnTo>
                    <a:cubicBezTo>
                      <a:pt x="53988" y="36972"/>
                      <a:pt x="53981" y="36972"/>
                      <a:pt x="53974" y="36972"/>
                    </a:cubicBezTo>
                    <a:cubicBezTo>
                      <a:pt x="52094" y="36972"/>
                      <a:pt x="50315" y="37803"/>
                      <a:pt x="49067" y="39113"/>
                    </a:cubicBezTo>
                    <a:cubicBezTo>
                      <a:pt x="49147" y="37527"/>
                      <a:pt x="48565" y="36022"/>
                      <a:pt x="47579" y="34839"/>
                    </a:cubicBezTo>
                    <a:cubicBezTo>
                      <a:pt x="48000" y="34763"/>
                      <a:pt x="48423" y="34725"/>
                      <a:pt x="48844" y="34725"/>
                    </a:cubicBezTo>
                    <a:close/>
                    <a:moveTo>
                      <a:pt x="59150" y="34722"/>
                    </a:moveTo>
                    <a:cubicBezTo>
                      <a:pt x="59575" y="34722"/>
                      <a:pt x="60003" y="34760"/>
                      <a:pt x="60429" y="34839"/>
                    </a:cubicBezTo>
                    <a:cubicBezTo>
                      <a:pt x="59434" y="36022"/>
                      <a:pt x="58852" y="37527"/>
                      <a:pt x="58941" y="39113"/>
                    </a:cubicBezTo>
                    <a:cubicBezTo>
                      <a:pt x="57691" y="37810"/>
                      <a:pt x="55923" y="36972"/>
                      <a:pt x="54063" y="36972"/>
                    </a:cubicBezTo>
                    <a:cubicBezTo>
                      <a:pt x="54043" y="36972"/>
                      <a:pt x="54024" y="36972"/>
                      <a:pt x="54004" y="36972"/>
                    </a:cubicBezTo>
                    <a:cubicBezTo>
                      <a:pt x="55341" y="35524"/>
                      <a:pt x="57215" y="34722"/>
                      <a:pt x="59150" y="34722"/>
                    </a:cubicBezTo>
                    <a:close/>
                    <a:moveTo>
                      <a:pt x="25322" y="34827"/>
                    </a:moveTo>
                    <a:cubicBezTo>
                      <a:pt x="27227" y="34827"/>
                      <a:pt x="29071" y="35605"/>
                      <a:pt x="30402" y="37017"/>
                    </a:cubicBezTo>
                    <a:cubicBezTo>
                      <a:pt x="28538" y="37017"/>
                      <a:pt x="26764" y="37850"/>
                      <a:pt x="25519" y="39149"/>
                    </a:cubicBezTo>
                    <a:cubicBezTo>
                      <a:pt x="25563" y="38415"/>
                      <a:pt x="25456" y="37671"/>
                      <a:pt x="25223" y="36972"/>
                    </a:cubicBezTo>
                    <a:lnTo>
                      <a:pt x="25196" y="36972"/>
                    </a:lnTo>
                    <a:cubicBezTo>
                      <a:pt x="24936" y="36228"/>
                      <a:pt x="24542" y="35547"/>
                      <a:pt x="24031" y="34947"/>
                    </a:cubicBezTo>
                    <a:cubicBezTo>
                      <a:pt x="24461" y="34866"/>
                      <a:pt x="24893" y="34827"/>
                      <a:pt x="25322" y="34827"/>
                    </a:cubicBezTo>
                    <a:close/>
                    <a:moveTo>
                      <a:pt x="12283" y="34827"/>
                    </a:moveTo>
                    <a:cubicBezTo>
                      <a:pt x="12712" y="34827"/>
                      <a:pt x="13144" y="34866"/>
                      <a:pt x="13574" y="34947"/>
                    </a:cubicBezTo>
                    <a:cubicBezTo>
                      <a:pt x="13063" y="35547"/>
                      <a:pt x="12669" y="36228"/>
                      <a:pt x="12400" y="36972"/>
                    </a:cubicBezTo>
                    <a:lnTo>
                      <a:pt x="12382" y="36972"/>
                    </a:lnTo>
                    <a:cubicBezTo>
                      <a:pt x="12141" y="37671"/>
                      <a:pt x="12042" y="38415"/>
                      <a:pt x="12087" y="39149"/>
                    </a:cubicBezTo>
                    <a:lnTo>
                      <a:pt x="12078" y="39158"/>
                    </a:lnTo>
                    <a:cubicBezTo>
                      <a:pt x="10832" y="37850"/>
                      <a:pt x="9067" y="37017"/>
                      <a:pt x="7203" y="37017"/>
                    </a:cubicBezTo>
                    <a:cubicBezTo>
                      <a:pt x="8534" y="35605"/>
                      <a:pt x="10378" y="34827"/>
                      <a:pt x="12283" y="34827"/>
                    </a:cubicBezTo>
                    <a:close/>
                    <a:moveTo>
                      <a:pt x="106092" y="34618"/>
                    </a:moveTo>
                    <a:cubicBezTo>
                      <a:pt x="106556" y="34618"/>
                      <a:pt x="107024" y="34664"/>
                      <a:pt x="107489" y="34759"/>
                    </a:cubicBezTo>
                    <a:cubicBezTo>
                      <a:pt x="106497" y="35993"/>
                      <a:pt x="105950" y="37566"/>
                      <a:pt x="106126" y="39211"/>
                    </a:cubicBezTo>
                    <a:lnTo>
                      <a:pt x="106126" y="39211"/>
                    </a:lnTo>
                    <a:cubicBezTo>
                      <a:pt x="104872" y="37760"/>
                      <a:pt x="102999" y="36811"/>
                      <a:pt x="101011" y="36811"/>
                    </a:cubicBezTo>
                    <a:cubicBezTo>
                      <a:pt x="102344" y="35398"/>
                      <a:pt x="104187" y="34618"/>
                      <a:pt x="106092" y="34618"/>
                    </a:cubicBezTo>
                    <a:close/>
                    <a:moveTo>
                      <a:pt x="70812" y="30100"/>
                    </a:moveTo>
                    <a:cubicBezTo>
                      <a:pt x="71307" y="30100"/>
                      <a:pt x="71806" y="30153"/>
                      <a:pt x="72301" y="30261"/>
                    </a:cubicBezTo>
                    <a:cubicBezTo>
                      <a:pt x="71289" y="31524"/>
                      <a:pt x="70742" y="33119"/>
                      <a:pt x="70939" y="34786"/>
                    </a:cubicBezTo>
                    <a:lnTo>
                      <a:pt x="70957" y="34786"/>
                    </a:lnTo>
                    <a:cubicBezTo>
                      <a:pt x="71464" y="34672"/>
                      <a:pt x="71976" y="34617"/>
                      <a:pt x="72484" y="34617"/>
                    </a:cubicBezTo>
                    <a:cubicBezTo>
                      <a:pt x="74391" y="34617"/>
                      <a:pt x="76244" y="35395"/>
                      <a:pt x="77588" y="36811"/>
                    </a:cubicBezTo>
                    <a:cubicBezTo>
                      <a:pt x="75545" y="36811"/>
                      <a:pt x="73618" y="37823"/>
                      <a:pt x="72364" y="39338"/>
                    </a:cubicBezTo>
                    <a:cubicBezTo>
                      <a:pt x="72712" y="35639"/>
                      <a:pt x="69416" y="32366"/>
                      <a:pt x="65722" y="32366"/>
                    </a:cubicBezTo>
                    <a:cubicBezTo>
                      <a:pt x="65702" y="32366"/>
                      <a:pt x="65682" y="32366"/>
                      <a:pt x="65662" y="32366"/>
                    </a:cubicBezTo>
                    <a:cubicBezTo>
                      <a:pt x="65642" y="32366"/>
                      <a:pt x="65622" y="32366"/>
                      <a:pt x="65602" y="32366"/>
                    </a:cubicBezTo>
                    <a:cubicBezTo>
                      <a:pt x="63733" y="32366"/>
                      <a:pt x="61974" y="33196"/>
                      <a:pt x="60724" y="34499"/>
                    </a:cubicBezTo>
                    <a:cubicBezTo>
                      <a:pt x="60814" y="32913"/>
                      <a:pt x="60231" y="31407"/>
                      <a:pt x="59237" y="30225"/>
                    </a:cubicBezTo>
                    <a:cubicBezTo>
                      <a:pt x="59663" y="30146"/>
                      <a:pt x="60090" y="30107"/>
                      <a:pt x="60515" y="30107"/>
                    </a:cubicBezTo>
                    <a:cubicBezTo>
                      <a:pt x="62451" y="30107"/>
                      <a:pt x="64326" y="30910"/>
                      <a:pt x="65671" y="32357"/>
                    </a:cubicBezTo>
                    <a:cubicBezTo>
                      <a:pt x="67011" y="30902"/>
                      <a:pt x="68881" y="30100"/>
                      <a:pt x="70812" y="30100"/>
                    </a:cubicBezTo>
                    <a:close/>
                    <a:moveTo>
                      <a:pt x="35613" y="34818"/>
                    </a:moveTo>
                    <a:cubicBezTo>
                      <a:pt x="36073" y="34818"/>
                      <a:pt x="36537" y="34863"/>
                      <a:pt x="36997" y="34956"/>
                    </a:cubicBezTo>
                    <a:cubicBezTo>
                      <a:pt x="36011" y="36201"/>
                      <a:pt x="35456" y="37769"/>
                      <a:pt x="35635" y="39418"/>
                    </a:cubicBezTo>
                    <a:cubicBezTo>
                      <a:pt x="34389" y="37958"/>
                      <a:pt x="32508" y="37017"/>
                      <a:pt x="30519" y="37008"/>
                    </a:cubicBezTo>
                    <a:cubicBezTo>
                      <a:pt x="31861" y="35593"/>
                      <a:pt x="33709" y="34818"/>
                      <a:pt x="35613" y="34818"/>
                    </a:cubicBezTo>
                    <a:close/>
                    <a:moveTo>
                      <a:pt x="112816" y="32662"/>
                    </a:moveTo>
                    <a:cubicBezTo>
                      <a:pt x="115993" y="32662"/>
                      <a:pt x="119169" y="34741"/>
                      <a:pt x="119209" y="38898"/>
                    </a:cubicBezTo>
                    <a:cubicBezTo>
                      <a:pt x="118736" y="38797"/>
                      <a:pt x="118259" y="38747"/>
                      <a:pt x="117785" y="38747"/>
                    </a:cubicBezTo>
                    <a:cubicBezTo>
                      <a:pt x="115926" y="38747"/>
                      <a:pt x="114120" y="39513"/>
                      <a:pt x="112821" y="40906"/>
                    </a:cubicBezTo>
                    <a:cubicBezTo>
                      <a:pt x="111539" y="39526"/>
                      <a:pt x="109747" y="38746"/>
                      <a:pt x="107865" y="38746"/>
                    </a:cubicBezTo>
                    <a:cubicBezTo>
                      <a:pt x="107382" y="38746"/>
                      <a:pt x="106898" y="38800"/>
                      <a:pt x="106423" y="38898"/>
                    </a:cubicBezTo>
                    <a:cubicBezTo>
                      <a:pt x="106463" y="34741"/>
                      <a:pt x="109640" y="32662"/>
                      <a:pt x="112816" y="32662"/>
                    </a:cubicBezTo>
                    <a:close/>
                    <a:moveTo>
                      <a:pt x="136134" y="32665"/>
                    </a:moveTo>
                    <a:cubicBezTo>
                      <a:pt x="139310" y="32665"/>
                      <a:pt x="142484" y="34742"/>
                      <a:pt x="142525" y="38898"/>
                    </a:cubicBezTo>
                    <a:cubicBezTo>
                      <a:pt x="142050" y="38797"/>
                      <a:pt x="141571" y="38747"/>
                      <a:pt x="141097" y="38747"/>
                    </a:cubicBezTo>
                    <a:cubicBezTo>
                      <a:pt x="139236" y="38747"/>
                      <a:pt x="137435" y="39513"/>
                      <a:pt x="136136" y="40906"/>
                    </a:cubicBezTo>
                    <a:cubicBezTo>
                      <a:pt x="134854" y="39526"/>
                      <a:pt x="133062" y="38746"/>
                      <a:pt x="131181" y="38746"/>
                    </a:cubicBezTo>
                    <a:cubicBezTo>
                      <a:pt x="130697" y="38746"/>
                      <a:pt x="130213" y="38800"/>
                      <a:pt x="129738" y="38898"/>
                    </a:cubicBezTo>
                    <a:cubicBezTo>
                      <a:pt x="129778" y="34744"/>
                      <a:pt x="132957" y="32665"/>
                      <a:pt x="136134" y="32665"/>
                    </a:cubicBezTo>
                    <a:close/>
                    <a:moveTo>
                      <a:pt x="89291" y="32767"/>
                    </a:moveTo>
                    <a:cubicBezTo>
                      <a:pt x="91871" y="32767"/>
                      <a:pt x="94452" y="34140"/>
                      <a:pt x="95348" y="36891"/>
                    </a:cubicBezTo>
                    <a:lnTo>
                      <a:pt x="95357" y="36882"/>
                    </a:lnTo>
                    <a:lnTo>
                      <a:pt x="95375" y="36882"/>
                    </a:lnTo>
                    <a:cubicBezTo>
                      <a:pt x="95581" y="37545"/>
                      <a:pt x="95688" y="38244"/>
                      <a:pt x="95688" y="38934"/>
                    </a:cubicBezTo>
                    <a:cubicBezTo>
                      <a:pt x="95215" y="38832"/>
                      <a:pt x="94738" y="38783"/>
                      <a:pt x="94264" y="38783"/>
                    </a:cubicBezTo>
                    <a:cubicBezTo>
                      <a:pt x="92405" y="38783"/>
                      <a:pt x="90601" y="39549"/>
                      <a:pt x="89308" y="40941"/>
                    </a:cubicBezTo>
                    <a:cubicBezTo>
                      <a:pt x="88027" y="39562"/>
                      <a:pt x="86235" y="38782"/>
                      <a:pt x="84353" y="38782"/>
                    </a:cubicBezTo>
                    <a:cubicBezTo>
                      <a:pt x="83869" y="38782"/>
                      <a:pt x="83385" y="38836"/>
                      <a:pt x="82910" y="38934"/>
                    </a:cubicBezTo>
                    <a:cubicBezTo>
                      <a:pt x="82910" y="38244"/>
                      <a:pt x="83018" y="37545"/>
                      <a:pt x="83224" y="36882"/>
                    </a:cubicBezTo>
                    <a:lnTo>
                      <a:pt x="83242" y="36882"/>
                    </a:lnTo>
                    <a:cubicBezTo>
                      <a:pt x="84134" y="34140"/>
                      <a:pt x="86712" y="32767"/>
                      <a:pt x="89291" y="32767"/>
                    </a:cubicBezTo>
                    <a:close/>
                    <a:moveTo>
                      <a:pt x="42335" y="32864"/>
                    </a:moveTo>
                    <a:cubicBezTo>
                      <a:pt x="45506" y="32864"/>
                      <a:pt x="48679" y="34938"/>
                      <a:pt x="48726" y="39092"/>
                    </a:cubicBezTo>
                    <a:lnTo>
                      <a:pt x="48726" y="39092"/>
                    </a:lnTo>
                    <a:cubicBezTo>
                      <a:pt x="48257" y="38992"/>
                      <a:pt x="47785" y="38944"/>
                      <a:pt x="47316" y="38944"/>
                    </a:cubicBezTo>
                    <a:cubicBezTo>
                      <a:pt x="45455" y="38944"/>
                      <a:pt x="43655" y="39710"/>
                      <a:pt x="42355" y="41103"/>
                    </a:cubicBezTo>
                    <a:cubicBezTo>
                      <a:pt x="41074" y="39723"/>
                      <a:pt x="39282" y="38943"/>
                      <a:pt x="37400" y="38943"/>
                    </a:cubicBezTo>
                    <a:cubicBezTo>
                      <a:pt x="36916" y="38943"/>
                      <a:pt x="36432" y="38997"/>
                      <a:pt x="35958" y="39096"/>
                    </a:cubicBezTo>
                    <a:cubicBezTo>
                      <a:pt x="35989" y="34942"/>
                      <a:pt x="39161" y="32864"/>
                      <a:pt x="42335" y="32864"/>
                    </a:cubicBezTo>
                    <a:close/>
                    <a:moveTo>
                      <a:pt x="65669" y="32862"/>
                    </a:moveTo>
                    <a:cubicBezTo>
                      <a:pt x="68844" y="32862"/>
                      <a:pt x="72019" y="34939"/>
                      <a:pt x="72059" y="39096"/>
                    </a:cubicBezTo>
                    <a:cubicBezTo>
                      <a:pt x="71584" y="38994"/>
                      <a:pt x="71106" y="38944"/>
                      <a:pt x="70631" y="38944"/>
                    </a:cubicBezTo>
                    <a:cubicBezTo>
                      <a:pt x="68767" y="38944"/>
                      <a:pt x="66963" y="39710"/>
                      <a:pt x="65671" y="41103"/>
                    </a:cubicBezTo>
                    <a:cubicBezTo>
                      <a:pt x="64391" y="39725"/>
                      <a:pt x="62594" y="38946"/>
                      <a:pt x="60707" y="38943"/>
                    </a:cubicBezTo>
                    <a:lnTo>
                      <a:pt x="60707" y="38943"/>
                    </a:lnTo>
                    <a:cubicBezTo>
                      <a:pt x="60226" y="38944"/>
                      <a:pt x="59745" y="38998"/>
                      <a:pt x="59273" y="39096"/>
                    </a:cubicBezTo>
                    <a:cubicBezTo>
                      <a:pt x="59313" y="34941"/>
                      <a:pt x="62491" y="32862"/>
                      <a:pt x="65669" y="32862"/>
                    </a:cubicBezTo>
                    <a:close/>
                    <a:moveTo>
                      <a:pt x="18802" y="32972"/>
                    </a:moveTo>
                    <a:cubicBezTo>
                      <a:pt x="21383" y="32972"/>
                      <a:pt x="23964" y="34343"/>
                      <a:pt x="24864" y="37088"/>
                    </a:cubicBezTo>
                    <a:lnTo>
                      <a:pt x="24882" y="37088"/>
                    </a:lnTo>
                    <a:cubicBezTo>
                      <a:pt x="25088" y="37760"/>
                      <a:pt x="25187" y="38450"/>
                      <a:pt x="25196" y="39149"/>
                    </a:cubicBezTo>
                    <a:cubicBezTo>
                      <a:pt x="24715" y="39044"/>
                      <a:pt x="24231" y="38993"/>
                      <a:pt x="23751" y="38993"/>
                    </a:cubicBezTo>
                    <a:cubicBezTo>
                      <a:pt x="21894" y="38993"/>
                      <a:pt x="20096" y="39759"/>
                      <a:pt x="18807" y="41148"/>
                    </a:cubicBezTo>
                    <a:cubicBezTo>
                      <a:pt x="17526" y="39777"/>
                      <a:pt x="15734" y="38988"/>
                      <a:pt x="13852" y="38988"/>
                    </a:cubicBezTo>
                    <a:cubicBezTo>
                      <a:pt x="13368" y="38988"/>
                      <a:pt x="12884" y="39042"/>
                      <a:pt x="12409" y="39149"/>
                    </a:cubicBezTo>
                    <a:cubicBezTo>
                      <a:pt x="12409" y="38450"/>
                      <a:pt x="12517" y="37751"/>
                      <a:pt x="12723" y="37088"/>
                    </a:cubicBezTo>
                    <a:lnTo>
                      <a:pt x="12741" y="37088"/>
                    </a:lnTo>
                    <a:cubicBezTo>
                      <a:pt x="13637" y="34345"/>
                      <a:pt x="16220" y="32972"/>
                      <a:pt x="18802" y="32972"/>
                    </a:cubicBezTo>
                    <a:close/>
                    <a:moveTo>
                      <a:pt x="130981" y="39121"/>
                    </a:moveTo>
                    <a:cubicBezTo>
                      <a:pt x="132916" y="39121"/>
                      <a:pt x="134790" y="39924"/>
                      <a:pt x="136127" y="41372"/>
                    </a:cubicBezTo>
                    <a:cubicBezTo>
                      <a:pt x="136107" y="41371"/>
                      <a:pt x="136087" y="41371"/>
                      <a:pt x="136067" y="41371"/>
                    </a:cubicBezTo>
                    <a:cubicBezTo>
                      <a:pt x="134199" y="41371"/>
                      <a:pt x="132440" y="42201"/>
                      <a:pt x="131190" y="43504"/>
                    </a:cubicBezTo>
                    <a:cubicBezTo>
                      <a:pt x="131225" y="42787"/>
                      <a:pt x="131136" y="42070"/>
                      <a:pt x="130912" y="41389"/>
                    </a:cubicBezTo>
                    <a:lnTo>
                      <a:pt x="130903" y="41389"/>
                    </a:lnTo>
                    <a:lnTo>
                      <a:pt x="130894" y="41354"/>
                    </a:lnTo>
                    <a:cubicBezTo>
                      <a:pt x="130894" y="41345"/>
                      <a:pt x="130894" y="41336"/>
                      <a:pt x="130885" y="41336"/>
                    </a:cubicBezTo>
                    <a:cubicBezTo>
                      <a:pt x="130625" y="40565"/>
                      <a:pt x="130222" y="39857"/>
                      <a:pt x="129702" y="39239"/>
                    </a:cubicBezTo>
                    <a:cubicBezTo>
                      <a:pt x="130128" y="39160"/>
                      <a:pt x="130556" y="39121"/>
                      <a:pt x="130981" y="39121"/>
                    </a:cubicBezTo>
                    <a:close/>
                    <a:moveTo>
                      <a:pt x="117967" y="39121"/>
                    </a:moveTo>
                    <a:cubicBezTo>
                      <a:pt x="118392" y="39121"/>
                      <a:pt x="118820" y="39160"/>
                      <a:pt x="119245" y="39239"/>
                    </a:cubicBezTo>
                    <a:cubicBezTo>
                      <a:pt x="118717" y="39857"/>
                      <a:pt x="118313" y="40565"/>
                      <a:pt x="118054" y="41336"/>
                    </a:cubicBezTo>
                    <a:cubicBezTo>
                      <a:pt x="118054" y="41336"/>
                      <a:pt x="118054" y="41345"/>
                      <a:pt x="118054" y="41354"/>
                    </a:cubicBezTo>
                    <a:cubicBezTo>
                      <a:pt x="118045" y="41354"/>
                      <a:pt x="118036" y="41380"/>
                      <a:pt x="118036" y="41389"/>
                    </a:cubicBezTo>
                    <a:cubicBezTo>
                      <a:pt x="117812" y="42070"/>
                      <a:pt x="117713" y="42787"/>
                      <a:pt x="117749" y="43513"/>
                    </a:cubicBezTo>
                    <a:cubicBezTo>
                      <a:pt x="116508" y="42210"/>
                      <a:pt x="114740" y="41371"/>
                      <a:pt x="112880" y="41371"/>
                    </a:cubicBezTo>
                    <a:cubicBezTo>
                      <a:pt x="112860" y="41371"/>
                      <a:pt x="112840" y="41371"/>
                      <a:pt x="112821" y="41372"/>
                    </a:cubicBezTo>
                    <a:cubicBezTo>
                      <a:pt x="114158" y="39924"/>
                      <a:pt x="116031" y="39121"/>
                      <a:pt x="117967" y="39121"/>
                    </a:cubicBezTo>
                    <a:close/>
                    <a:moveTo>
                      <a:pt x="94420" y="39162"/>
                    </a:moveTo>
                    <a:cubicBezTo>
                      <a:pt x="94850" y="39162"/>
                      <a:pt x="95283" y="39202"/>
                      <a:pt x="95715" y="39284"/>
                    </a:cubicBezTo>
                    <a:cubicBezTo>
                      <a:pt x="94720" y="40467"/>
                      <a:pt x="94138" y="41963"/>
                      <a:pt x="94228" y="43558"/>
                    </a:cubicBezTo>
                    <a:cubicBezTo>
                      <a:pt x="92986" y="42254"/>
                      <a:pt x="91218" y="41416"/>
                      <a:pt x="89350" y="41416"/>
                    </a:cubicBezTo>
                    <a:cubicBezTo>
                      <a:pt x="89330" y="41416"/>
                      <a:pt x="89310" y="41416"/>
                      <a:pt x="89290" y="41416"/>
                    </a:cubicBezTo>
                    <a:cubicBezTo>
                      <a:pt x="89271" y="41416"/>
                      <a:pt x="89251" y="41416"/>
                      <a:pt x="89231" y="41416"/>
                    </a:cubicBezTo>
                    <a:cubicBezTo>
                      <a:pt x="87363" y="41416"/>
                      <a:pt x="85603" y="42254"/>
                      <a:pt x="84353" y="43558"/>
                    </a:cubicBezTo>
                    <a:cubicBezTo>
                      <a:pt x="84443" y="41963"/>
                      <a:pt x="83860" y="40458"/>
                      <a:pt x="82866" y="39284"/>
                    </a:cubicBezTo>
                    <a:cubicBezTo>
                      <a:pt x="83294" y="39204"/>
                      <a:pt x="83725" y="39165"/>
                      <a:pt x="84152" y="39165"/>
                    </a:cubicBezTo>
                    <a:cubicBezTo>
                      <a:pt x="86085" y="39165"/>
                      <a:pt x="87957" y="39962"/>
                      <a:pt x="89299" y="41407"/>
                    </a:cubicBezTo>
                    <a:cubicBezTo>
                      <a:pt x="90633" y="39964"/>
                      <a:pt x="92493" y="39162"/>
                      <a:pt x="94420" y="39162"/>
                    </a:cubicBezTo>
                    <a:close/>
                    <a:moveTo>
                      <a:pt x="47485" y="39327"/>
                    </a:moveTo>
                    <a:cubicBezTo>
                      <a:pt x="47912" y="39327"/>
                      <a:pt x="48343" y="39366"/>
                      <a:pt x="48771" y="39445"/>
                    </a:cubicBezTo>
                    <a:cubicBezTo>
                      <a:pt x="48242" y="40063"/>
                      <a:pt x="47839" y="40771"/>
                      <a:pt x="47579" y="41533"/>
                    </a:cubicBezTo>
                    <a:cubicBezTo>
                      <a:pt x="47579" y="41542"/>
                      <a:pt x="47579" y="41542"/>
                      <a:pt x="47579" y="41551"/>
                    </a:cubicBezTo>
                    <a:lnTo>
                      <a:pt x="47570" y="41596"/>
                    </a:lnTo>
                    <a:lnTo>
                      <a:pt x="47561" y="41587"/>
                    </a:lnTo>
                    <a:cubicBezTo>
                      <a:pt x="47337" y="42277"/>
                      <a:pt x="47239" y="42993"/>
                      <a:pt x="47275" y="43710"/>
                    </a:cubicBezTo>
                    <a:cubicBezTo>
                      <a:pt x="46027" y="42400"/>
                      <a:pt x="44256" y="41569"/>
                      <a:pt x="42377" y="41569"/>
                    </a:cubicBezTo>
                    <a:cubicBezTo>
                      <a:pt x="42366" y="41569"/>
                      <a:pt x="42356" y="41569"/>
                      <a:pt x="42346" y="41569"/>
                    </a:cubicBezTo>
                    <a:cubicBezTo>
                      <a:pt x="43682" y="40123"/>
                      <a:pt x="45552" y="39327"/>
                      <a:pt x="47485" y="39327"/>
                    </a:cubicBezTo>
                    <a:close/>
                    <a:moveTo>
                      <a:pt x="60514" y="39327"/>
                    </a:moveTo>
                    <a:cubicBezTo>
                      <a:pt x="62447" y="39327"/>
                      <a:pt x="64317" y="40123"/>
                      <a:pt x="65653" y="41569"/>
                    </a:cubicBezTo>
                    <a:cubicBezTo>
                      <a:pt x="65633" y="41568"/>
                      <a:pt x="65613" y="41568"/>
                      <a:pt x="65593" y="41568"/>
                    </a:cubicBezTo>
                    <a:cubicBezTo>
                      <a:pt x="63725" y="41568"/>
                      <a:pt x="61966" y="42407"/>
                      <a:pt x="60715" y="43710"/>
                    </a:cubicBezTo>
                    <a:cubicBezTo>
                      <a:pt x="60751" y="42993"/>
                      <a:pt x="60662" y="42277"/>
                      <a:pt x="60438" y="41587"/>
                    </a:cubicBezTo>
                    <a:cubicBezTo>
                      <a:pt x="60438" y="41578"/>
                      <a:pt x="60429" y="41569"/>
                      <a:pt x="60420" y="41560"/>
                    </a:cubicBezTo>
                    <a:cubicBezTo>
                      <a:pt x="60420" y="41551"/>
                      <a:pt x="60420" y="41542"/>
                      <a:pt x="60411" y="41533"/>
                    </a:cubicBezTo>
                    <a:cubicBezTo>
                      <a:pt x="60151" y="40771"/>
                      <a:pt x="59748" y="40054"/>
                      <a:pt x="59228" y="39445"/>
                    </a:cubicBezTo>
                    <a:cubicBezTo>
                      <a:pt x="59656" y="39366"/>
                      <a:pt x="60087" y="39327"/>
                      <a:pt x="60514" y="39327"/>
                    </a:cubicBezTo>
                    <a:close/>
                    <a:moveTo>
                      <a:pt x="13656" y="39363"/>
                    </a:moveTo>
                    <a:cubicBezTo>
                      <a:pt x="15596" y="39363"/>
                      <a:pt x="17470" y="40166"/>
                      <a:pt x="18807" y="41613"/>
                    </a:cubicBezTo>
                    <a:cubicBezTo>
                      <a:pt x="18787" y="41613"/>
                      <a:pt x="18768" y="41613"/>
                      <a:pt x="18748" y="41613"/>
                    </a:cubicBezTo>
                    <a:cubicBezTo>
                      <a:pt x="16879" y="41613"/>
                      <a:pt x="15111" y="42452"/>
                      <a:pt x="13870" y="43755"/>
                    </a:cubicBezTo>
                    <a:cubicBezTo>
                      <a:pt x="13951" y="42169"/>
                      <a:pt x="13368" y="40664"/>
                      <a:pt x="12382" y="39490"/>
                    </a:cubicBezTo>
                    <a:lnTo>
                      <a:pt x="12374" y="39481"/>
                    </a:lnTo>
                    <a:cubicBezTo>
                      <a:pt x="12801" y="39402"/>
                      <a:pt x="13230" y="39363"/>
                      <a:pt x="13656" y="39363"/>
                    </a:cubicBezTo>
                    <a:close/>
                    <a:moveTo>
                      <a:pt x="23953" y="39363"/>
                    </a:moveTo>
                    <a:cubicBezTo>
                      <a:pt x="24378" y="39363"/>
                      <a:pt x="24806" y="39402"/>
                      <a:pt x="25232" y="39481"/>
                    </a:cubicBezTo>
                    <a:cubicBezTo>
                      <a:pt x="24237" y="40664"/>
                      <a:pt x="23655" y="42160"/>
                      <a:pt x="23744" y="43755"/>
                    </a:cubicBezTo>
                    <a:cubicBezTo>
                      <a:pt x="22494" y="42452"/>
                      <a:pt x="20726" y="41613"/>
                      <a:pt x="18866" y="41613"/>
                    </a:cubicBezTo>
                    <a:cubicBezTo>
                      <a:pt x="18846" y="41613"/>
                      <a:pt x="18827" y="41613"/>
                      <a:pt x="18807" y="41613"/>
                    </a:cubicBezTo>
                    <a:cubicBezTo>
                      <a:pt x="20144" y="40166"/>
                      <a:pt x="22018" y="39363"/>
                      <a:pt x="23953" y="39363"/>
                    </a:cubicBezTo>
                    <a:close/>
                    <a:moveTo>
                      <a:pt x="107671" y="39122"/>
                    </a:moveTo>
                    <a:cubicBezTo>
                      <a:pt x="109602" y="39122"/>
                      <a:pt x="111474" y="39919"/>
                      <a:pt x="112821" y="41372"/>
                    </a:cubicBezTo>
                    <a:cubicBezTo>
                      <a:pt x="112802" y="41371"/>
                      <a:pt x="112783" y="41371"/>
                      <a:pt x="112765" y="41371"/>
                    </a:cubicBezTo>
                    <a:cubicBezTo>
                      <a:pt x="110778" y="41371"/>
                      <a:pt x="108902" y="42317"/>
                      <a:pt x="107650" y="43764"/>
                    </a:cubicBezTo>
                    <a:lnTo>
                      <a:pt x="107650" y="43764"/>
                    </a:lnTo>
                    <a:cubicBezTo>
                      <a:pt x="107803" y="42097"/>
                      <a:pt x="107211" y="40511"/>
                      <a:pt x="106172" y="39284"/>
                    </a:cubicBezTo>
                    <a:cubicBezTo>
                      <a:pt x="106670" y="39175"/>
                      <a:pt x="107172" y="39122"/>
                      <a:pt x="107671" y="39122"/>
                    </a:cubicBezTo>
                    <a:close/>
                    <a:moveTo>
                      <a:pt x="37180" y="39320"/>
                    </a:moveTo>
                    <a:cubicBezTo>
                      <a:pt x="39113" y="39320"/>
                      <a:pt x="40988" y="40121"/>
                      <a:pt x="42328" y="41569"/>
                    </a:cubicBezTo>
                    <a:cubicBezTo>
                      <a:pt x="42310" y="41568"/>
                      <a:pt x="42291" y="41568"/>
                      <a:pt x="42273" y="41568"/>
                    </a:cubicBezTo>
                    <a:cubicBezTo>
                      <a:pt x="40286" y="41568"/>
                      <a:pt x="38419" y="42514"/>
                      <a:pt x="37167" y="43961"/>
                    </a:cubicBezTo>
                    <a:cubicBezTo>
                      <a:pt x="37320" y="42294"/>
                      <a:pt x="36728" y="40708"/>
                      <a:pt x="35689" y="39481"/>
                    </a:cubicBezTo>
                    <a:cubicBezTo>
                      <a:pt x="36184" y="39373"/>
                      <a:pt x="36684" y="39320"/>
                      <a:pt x="37180" y="39320"/>
                    </a:cubicBezTo>
                    <a:close/>
                    <a:moveTo>
                      <a:pt x="124483" y="37269"/>
                    </a:moveTo>
                    <a:cubicBezTo>
                      <a:pt x="127057" y="37269"/>
                      <a:pt x="129630" y="38633"/>
                      <a:pt x="130536" y="41363"/>
                    </a:cubicBezTo>
                    <a:cubicBezTo>
                      <a:pt x="130760" y="42053"/>
                      <a:pt x="130867" y="42769"/>
                      <a:pt x="130876" y="43495"/>
                    </a:cubicBezTo>
                    <a:cubicBezTo>
                      <a:pt x="130401" y="43393"/>
                      <a:pt x="129922" y="43343"/>
                      <a:pt x="129447" y="43343"/>
                    </a:cubicBezTo>
                    <a:cubicBezTo>
                      <a:pt x="127584" y="43343"/>
                      <a:pt x="125780" y="44110"/>
                      <a:pt x="124487" y="45502"/>
                    </a:cubicBezTo>
                    <a:cubicBezTo>
                      <a:pt x="123213" y="44130"/>
                      <a:pt x="121434" y="43343"/>
                      <a:pt x="119564" y="43343"/>
                    </a:cubicBezTo>
                    <a:cubicBezTo>
                      <a:pt x="119553" y="43343"/>
                      <a:pt x="119543" y="43343"/>
                      <a:pt x="119532" y="43343"/>
                    </a:cubicBezTo>
                    <a:cubicBezTo>
                      <a:pt x="119048" y="43343"/>
                      <a:pt x="118564" y="43388"/>
                      <a:pt x="118089" y="43495"/>
                    </a:cubicBezTo>
                    <a:cubicBezTo>
                      <a:pt x="118089" y="42769"/>
                      <a:pt x="118206" y="42053"/>
                      <a:pt x="118421" y="41363"/>
                    </a:cubicBezTo>
                    <a:lnTo>
                      <a:pt x="118430" y="41354"/>
                    </a:lnTo>
                    <a:cubicBezTo>
                      <a:pt x="119339" y="38631"/>
                      <a:pt x="121911" y="37269"/>
                      <a:pt x="124483" y="37269"/>
                    </a:cubicBezTo>
                    <a:close/>
                    <a:moveTo>
                      <a:pt x="77631" y="37312"/>
                    </a:moveTo>
                    <a:cubicBezTo>
                      <a:pt x="80804" y="37312"/>
                      <a:pt x="83980" y="39391"/>
                      <a:pt x="84022" y="43547"/>
                    </a:cubicBezTo>
                    <a:lnTo>
                      <a:pt x="84022" y="43547"/>
                    </a:lnTo>
                    <a:cubicBezTo>
                      <a:pt x="83546" y="43443"/>
                      <a:pt x="83066" y="43393"/>
                      <a:pt x="82590" y="43393"/>
                    </a:cubicBezTo>
                    <a:cubicBezTo>
                      <a:pt x="80737" y="43393"/>
                      <a:pt x="78939" y="44159"/>
                      <a:pt x="77651" y="45547"/>
                    </a:cubicBezTo>
                    <a:cubicBezTo>
                      <a:pt x="76369" y="44176"/>
                      <a:pt x="74577" y="43388"/>
                      <a:pt x="72696" y="43388"/>
                    </a:cubicBezTo>
                    <a:cubicBezTo>
                      <a:pt x="72212" y="43388"/>
                      <a:pt x="71728" y="43441"/>
                      <a:pt x="71253" y="43549"/>
                    </a:cubicBezTo>
                    <a:cubicBezTo>
                      <a:pt x="71284" y="39391"/>
                      <a:pt x="74456" y="37312"/>
                      <a:pt x="77631" y="37312"/>
                    </a:cubicBezTo>
                    <a:close/>
                    <a:moveTo>
                      <a:pt x="100946" y="37312"/>
                    </a:moveTo>
                    <a:cubicBezTo>
                      <a:pt x="104119" y="37312"/>
                      <a:pt x="107295" y="39391"/>
                      <a:pt x="107337" y="43547"/>
                    </a:cubicBezTo>
                    <a:lnTo>
                      <a:pt x="107337" y="43547"/>
                    </a:lnTo>
                    <a:cubicBezTo>
                      <a:pt x="106861" y="43443"/>
                      <a:pt x="106381" y="43393"/>
                      <a:pt x="105905" y="43393"/>
                    </a:cubicBezTo>
                    <a:cubicBezTo>
                      <a:pt x="104052" y="43393"/>
                      <a:pt x="102255" y="44159"/>
                      <a:pt x="100966" y="45547"/>
                    </a:cubicBezTo>
                    <a:cubicBezTo>
                      <a:pt x="99685" y="44176"/>
                      <a:pt x="97883" y="43388"/>
                      <a:pt x="96011" y="43388"/>
                    </a:cubicBezTo>
                    <a:cubicBezTo>
                      <a:pt x="95527" y="43388"/>
                      <a:pt x="95043" y="43441"/>
                      <a:pt x="94568" y="43549"/>
                    </a:cubicBezTo>
                    <a:cubicBezTo>
                      <a:pt x="94599" y="39391"/>
                      <a:pt x="97771" y="37312"/>
                      <a:pt x="100946" y="37312"/>
                    </a:cubicBezTo>
                    <a:close/>
                    <a:moveTo>
                      <a:pt x="54012" y="37467"/>
                    </a:moveTo>
                    <a:cubicBezTo>
                      <a:pt x="56585" y="37467"/>
                      <a:pt x="59156" y="38831"/>
                      <a:pt x="60061" y="41560"/>
                    </a:cubicBezTo>
                    <a:cubicBezTo>
                      <a:pt x="60285" y="42250"/>
                      <a:pt x="60393" y="42975"/>
                      <a:pt x="60393" y="43701"/>
                    </a:cubicBezTo>
                    <a:cubicBezTo>
                      <a:pt x="59914" y="43596"/>
                      <a:pt x="59431" y="43545"/>
                      <a:pt x="58952" y="43545"/>
                    </a:cubicBezTo>
                    <a:cubicBezTo>
                      <a:pt x="57099" y="43545"/>
                      <a:pt x="55302" y="44311"/>
                      <a:pt x="54013" y="45699"/>
                    </a:cubicBezTo>
                    <a:cubicBezTo>
                      <a:pt x="52739" y="44336"/>
                      <a:pt x="50960" y="43549"/>
                      <a:pt x="49089" y="43549"/>
                    </a:cubicBezTo>
                    <a:cubicBezTo>
                      <a:pt x="49079" y="43549"/>
                      <a:pt x="49068" y="43549"/>
                      <a:pt x="49058" y="43549"/>
                    </a:cubicBezTo>
                    <a:cubicBezTo>
                      <a:pt x="48574" y="43549"/>
                      <a:pt x="48090" y="43594"/>
                      <a:pt x="47615" y="43701"/>
                    </a:cubicBezTo>
                    <a:cubicBezTo>
                      <a:pt x="47615" y="42975"/>
                      <a:pt x="47723" y="42250"/>
                      <a:pt x="47938" y="41560"/>
                    </a:cubicBezTo>
                    <a:lnTo>
                      <a:pt x="47956" y="41560"/>
                    </a:lnTo>
                    <a:cubicBezTo>
                      <a:pt x="48865" y="38831"/>
                      <a:pt x="51439" y="37467"/>
                      <a:pt x="54012" y="37467"/>
                    </a:cubicBezTo>
                    <a:close/>
                    <a:moveTo>
                      <a:pt x="7148" y="37513"/>
                    </a:moveTo>
                    <a:cubicBezTo>
                      <a:pt x="10323" y="37513"/>
                      <a:pt x="13498" y="39590"/>
                      <a:pt x="13538" y="43746"/>
                    </a:cubicBezTo>
                    <a:cubicBezTo>
                      <a:pt x="13065" y="43644"/>
                      <a:pt x="12588" y="43594"/>
                      <a:pt x="12114" y="43594"/>
                    </a:cubicBezTo>
                    <a:cubicBezTo>
                      <a:pt x="10255" y="43594"/>
                      <a:pt x="8449" y="44361"/>
                      <a:pt x="7150" y="45753"/>
                    </a:cubicBezTo>
                    <a:cubicBezTo>
                      <a:pt x="5868" y="44373"/>
                      <a:pt x="4076" y="43594"/>
                      <a:pt x="2194" y="43594"/>
                    </a:cubicBezTo>
                    <a:cubicBezTo>
                      <a:pt x="1711" y="43594"/>
                      <a:pt x="1227" y="43647"/>
                      <a:pt x="752" y="43746"/>
                    </a:cubicBezTo>
                    <a:cubicBezTo>
                      <a:pt x="792" y="39592"/>
                      <a:pt x="3970" y="37513"/>
                      <a:pt x="7148" y="37513"/>
                    </a:cubicBezTo>
                    <a:close/>
                    <a:moveTo>
                      <a:pt x="30465" y="37513"/>
                    </a:moveTo>
                    <a:cubicBezTo>
                      <a:pt x="33638" y="37513"/>
                      <a:pt x="36811" y="39588"/>
                      <a:pt x="36854" y="43742"/>
                    </a:cubicBezTo>
                    <a:lnTo>
                      <a:pt x="36854" y="43742"/>
                    </a:lnTo>
                    <a:cubicBezTo>
                      <a:pt x="36384" y="43643"/>
                      <a:pt x="35912" y="43594"/>
                      <a:pt x="35443" y="43594"/>
                    </a:cubicBezTo>
                    <a:cubicBezTo>
                      <a:pt x="33580" y="43594"/>
                      <a:pt x="31775" y="44361"/>
                      <a:pt x="30483" y="45753"/>
                    </a:cubicBezTo>
                    <a:cubicBezTo>
                      <a:pt x="29201" y="44373"/>
                      <a:pt x="27409" y="43594"/>
                      <a:pt x="25528" y="43594"/>
                    </a:cubicBezTo>
                    <a:cubicBezTo>
                      <a:pt x="25044" y="43594"/>
                      <a:pt x="24560" y="43647"/>
                      <a:pt x="24085" y="43746"/>
                    </a:cubicBezTo>
                    <a:cubicBezTo>
                      <a:pt x="24116" y="39592"/>
                      <a:pt x="27290" y="37513"/>
                      <a:pt x="30465" y="37513"/>
                    </a:cubicBezTo>
                    <a:close/>
                    <a:moveTo>
                      <a:pt x="129619" y="43736"/>
                    </a:moveTo>
                    <a:cubicBezTo>
                      <a:pt x="130043" y="43736"/>
                      <a:pt x="130469" y="43775"/>
                      <a:pt x="130894" y="43854"/>
                    </a:cubicBezTo>
                    <a:cubicBezTo>
                      <a:pt x="129908" y="45018"/>
                      <a:pt x="129326" y="46524"/>
                      <a:pt x="129415" y="48110"/>
                    </a:cubicBezTo>
                    <a:lnTo>
                      <a:pt x="129406" y="48128"/>
                    </a:lnTo>
                    <a:cubicBezTo>
                      <a:pt x="128165" y="46824"/>
                      <a:pt x="126397" y="45986"/>
                      <a:pt x="124528" y="45986"/>
                    </a:cubicBezTo>
                    <a:cubicBezTo>
                      <a:pt x="124509" y="45986"/>
                      <a:pt x="124489" y="45986"/>
                      <a:pt x="124469" y="45986"/>
                    </a:cubicBezTo>
                    <a:cubicBezTo>
                      <a:pt x="124450" y="45986"/>
                      <a:pt x="124430" y="45986"/>
                      <a:pt x="124410" y="45986"/>
                    </a:cubicBezTo>
                    <a:cubicBezTo>
                      <a:pt x="122541" y="45986"/>
                      <a:pt x="120782" y="46824"/>
                      <a:pt x="119532" y="48128"/>
                    </a:cubicBezTo>
                    <a:cubicBezTo>
                      <a:pt x="119622" y="46533"/>
                      <a:pt x="119039" y="45036"/>
                      <a:pt x="118045" y="43854"/>
                    </a:cubicBezTo>
                    <a:cubicBezTo>
                      <a:pt x="118471" y="43775"/>
                      <a:pt x="118899" y="43736"/>
                      <a:pt x="119324" y="43736"/>
                    </a:cubicBezTo>
                    <a:cubicBezTo>
                      <a:pt x="121259" y="43736"/>
                      <a:pt x="123134" y="44537"/>
                      <a:pt x="124478" y="45977"/>
                    </a:cubicBezTo>
                    <a:cubicBezTo>
                      <a:pt x="125815" y="44537"/>
                      <a:pt x="127688" y="43736"/>
                      <a:pt x="129619" y="43736"/>
                    </a:cubicBezTo>
                    <a:close/>
                    <a:moveTo>
                      <a:pt x="82779" y="43772"/>
                    </a:moveTo>
                    <a:cubicBezTo>
                      <a:pt x="83204" y="43772"/>
                      <a:pt x="83632" y="43810"/>
                      <a:pt x="84057" y="43889"/>
                    </a:cubicBezTo>
                    <a:cubicBezTo>
                      <a:pt x="83063" y="45072"/>
                      <a:pt x="82480" y="46569"/>
                      <a:pt x="82561" y="48164"/>
                    </a:cubicBezTo>
                    <a:cubicBezTo>
                      <a:pt x="81320" y="46860"/>
                      <a:pt x="79552" y="46022"/>
                      <a:pt x="77683" y="46022"/>
                    </a:cubicBezTo>
                    <a:cubicBezTo>
                      <a:pt x="77666" y="46022"/>
                      <a:pt x="77650" y="46022"/>
                      <a:pt x="77633" y="46022"/>
                    </a:cubicBezTo>
                    <a:lnTo>
                      <a:pt x="77633" y="46022"/>
                    </a:lnTo>
                    <a:cubicBezTo>
                      <a:pt x="78970" y="44574"/>
                      <a:pt x="80844" y="43772"/>
                      <a:pt x="82779" y="43772"/>
                    </a:cubicBezTo>
                    <a:close/>
                    <a:moveTo>
                      <a:pt x="59133" y="43923"/>
                    </a:moveTo>
                    <a:cubicBezTo>
                      <a:pt x="59561" y="43923"/>
                      <a:pt x="59991" y="43962"/>
                      <a:pt x="60420" y="44042"/>
                    </a:cubicBezTo>
                    <a:cubicBezTo>
                      <a:pt x="59425" y="45225"/>
                      <a:pt x="58843" y="46721"/>
                      <a:pt x="58932" y="48316"/>
                    </a:cubicBezTo>
                    <a:lnTo>
                      <a:pt x="58923" y="48316"/>
                    </a:lnTo>
                    <a:cubicBezTo>
                      <a:pt x="57682" y="47012"/>
                      <a:pt x="55914" y="46174"/>
                      <a:pt x="54045" y="46174"/>
                    </a:cubicBezTo>
                    <a:cubicBezTo>
                      <a:pt x="54026" y="46174"/>
                      <a:pt x="54006" y="46174"/>
                      <a:pt x="53986" y="46174"/>
                    </a:cubicBezTo>
                    <a:cubicBezTo>
                      <a:pt x="53966" y="46174"/>
                      <a:pt x="53947" y="46174"/>
                      <a:pt x="53927" y="46174"/>
                    </a:cubicBezTo>
                    <a:cubicBezTo>
                      <a:pt x="52067" y="46174"/>
                      <a:pt x="50299" y="47012"/>
                      <a:pt x="49049" y="48316"/>
                    </a:cubicBezTo>
                    <a:cubicBezTo>
                      <a:pt x="49138" y="46721"/>
                      <a:pt x="48556" y="45225"/>
                      <a:pt x="47561" y="44042"/>
                    </a:cubicBezTo>
                    <a:cubicBezTo>
                      <a:pt x="47990" y="43962"/>
                      <a:pt x="48420" y="43923"/>
                      <a:pt x="48848" y="43923"/>
                    </a:cubicBezTo>
                    <a:cubicBezTo>
                      <a:pt x="50781" y="43923"/>
                      <a:pt x="52652" y="44720"/>
                      <a:pt x="53995" y="46165"/>
                    </a:cubicBezTo>
                    <a:cubicBezTo>
                      <a:pt x="55330" y="44720"/>
                      <a:pt x="57201" y="43923"/>
                      <a:pt x="59133" y="43923"/>
                    </a:cubicBezTo>
                    <a:close/>
                    <a:moveTo>
                      <a:pt x="25310" y="43969"/>
                    </a:moveTo>
                    <a:cubicBezTo>
                      <a:pt x="27245" y="43969"/>
                      <a:pt x="29120" y="44772"/>
                      <a:pt x="30465" y="46219"/>
                    </a:cubicBezTo>
                    <a:lnTo>
                      <a:pt x="30465" y="46219"/>
                    </a:lnTo>
                    <a:cubicBezTo>
                      <a:pt x="30462" y="46219"/>
                      <a:pt x="30459" y="46219"/>
                      <a:pt x="30456" y="46219"/>
                    </a:cubicBezTo>
                    <a:cubicBezTo>
                      <a:pt x="30436" y="46219"/>
                      <a:pt x="30416" y="46219"/>
                      <a:pt x="30397" y="46219"/>
                    </a:cubicBezTo>
                    <a:cubicBezTo>
                      <a:pt x="28528" y="46219"/>
                      <a:pt x="26769" y="47057"/>
                      <a:pt x="25519" y="48361"/>
                    </a:cubicBezTo>
                    <a:cubicBezTo>
                      <a:pt x="25608" y="46775"/>
                      <a:pt x="25026" y="45269"/>
                      <a:pt x="24031" y="44087"/>
                    </a:cubicBezTo>
                    <a:cubicBezTo>
                      <a:pt x="24457" y="44008"/>
                      <a:pt x="24885" y="43969"/>
                      <a:pt x="25310" y="43969"/>
                    </a:cubicBezTo>
                    <a:close/>
                    <a:moveTo>
                      <a:pt x="12296" y="43987"/>
                    </a:moveTo>
                    <a:cubicBezTo>
                      <a:pt x="12721" y="43987"/>
                      <a:pt x="13148" y="44025"/>
                      <a:pt x="13574" y="44104"/>
                    </a:cubicBezTo>
                    <a:cubicBezTo>
                      <a:pt x="12580" y="45287"/>
                      <a:pt x="11997" y="46793"/>
                      <a:pt x="12087" y="48379"/>
                    </a:cubicBezTo>
                    <a:cubicBezTo>
                      <a:pt x="10837" y="47075"/>
                      <a:pt x="9069" y="46237"/>
                      <a:pt x="7208" y="46237"/>
                    </a:cubicBezTo>
                    <a:cubicBezTo>
                      <a:pt x="7189" y="46237"/>
                      <a:pt x="7169" y="46237"/>
                      <a:pt x="7150" y="46237"/>
                    </a:cubicBezTo>
                    <a:cubicBezTo>
                      <a:pt x="8487" y="44790"/>
                      <a:pt x="10360" y="43987"/>
                      <a:pt x="12296" y="43987"/>
                    </a:cubicBezTo>
                    <a:close/>
                    <a:moveTo>
                      <a:pt x="106102" y="43761"/>
                    </a:moveTo>
                    <a:cubicBezTo>
                      <a:pt x="106575" y="43761"/>
                      <a:pt x="107052" y="43809"/>
                      <a:pt x="107525" y="43907"/>
                    </a:cubicBezTo>
                    <a:cubicBezTo>
                      <a:pt x="106512" y="45162"/>
                      <a:pt x="105939" y="46757"/>
                      <a:pt x="106127" y="48432"/>
                    </a:cubicBezTo>
                    <a:cubicBezTo>
                      <a:pt x="104866" y="46976"/>
                      <a:pt x="102990" y="46022"/>
                      <a:pt x="101003" y="46022"/>
                    </a:cubicBezTo>
                    <a:cubicBezTo>
                      <a:pt x="100985" y="46022"/>
                      <a:pt x="100966" y="46022"/>
                      <a:pt x="100948" y="46022"/>
                    </a:cubicBezTo>
                    <a:cubicBezTo>
                      <a:pt x="100928" y="46022"/>
                      <a:pt x="100908" y="46022"/>
                      <a:pt x="100889" y="46022"/>
                    </a:cubicBezTo>
                    <a:cubicBezTo>
                      <a:pt x="99020" y="46022"/>
                      <a:pt x="97252" y="46860"/>
                      <a:pt x="96011" y="48164"/>
                    </a:cubicBezTo>
                    <a:cubicBezTo>
                      <a:pt x="96091" y="46569"/>
                      <a:pt x="95509" y="45072"/>
                      <a:pt x="94523" y="43889"/>
                    </a:cubicBezTo>
                    <a:cubicBezTo>
                      <a:pt x="94952" y="43810"/>
                      <a:pt x="95382" y="43771"/>
                      <a:pt x="95809" y="43771"/>
                    </a:cubicBezTo>
                    <a:cubicBezTo>
                      <a:pt x="97740" y="43771"/>
                      <a:pt x="99605" y="44568"/>
                      <a:pt x="100948" y="46013"/>
                    </a:cubicBezTo>
                    <a:cubicBezTo>
                      <a:pt x="102294" y="44566"/>
                      <a:pt x="104168" y="43761"/>
                      <a:pt x="106102" y="43761"/>
                    </a:cubicBezTo>
                    <a:close/>
                    <a:moveTo>
                      <a:pt x="70796" y="39320"/>
                    </a:moveTo>
                    <a:cubicBezTo>
                      <a:pt x="71278" y="39320"/>
                      <a:pt x="71764" y="39370"/>
                      <a:pt x="72248" y="39472"/>
                    </a:cubicBezTo>
                    <a:cubicBezTo>
                      <a:pt x="71271" y="40717"/>
                      <a:pt x="70742" y="42286"/>
                      <a:pt x="70939" y="43934"/>
                    </a:cubicBezTo>
                    <a:cubicBezTo>
                      <a:pt x="71449" y="43820"/>
                      <a:pt x="71962" y="43765"/>
                      <a:pt x="72472" y="43765"/>
                    </a:cubicBezTo>
                    <a:cubicBezTo>
                      <a:pt x="74409" y="43765"/>
                      <a:pt x="76285" y="44568"/>
                      <a:pt x="77633" y="46022"/>
                    </a:cubicBezTo>
                    <a:lnTo>
                      <a:pt x="77633" y="46022"/>
                    </a:lnTo>
                    <a:cubicBezTo>
                      <a:pt x="77630" y="46022"/>
                      <a:pt x="77627" y="46022"/>
                      <a:pt x="77624" y="46022"/>
                    </a:cubicBezTo>
                    <a:cubicBezTo>
                      <a:pt x="77606" y="46022"/>
                      <a:pt x="77588" y="46022"/>
                      <a:pt x="77570" y="46022"/>
                    </a:cubicBezTo>
                    <a:cubicBezTo>
                      <a:pt x="75529" y="46022"/>
                      <a:pt x="73598" y="47030"/>
                      <a:pt x="72346" y="48558"/>
                    </a:cubicBezTo>
                    <a:cubicBezTo>
                      <a:pt x="72703" y="44845"/>
                      <a:pt x="69407" y="41568"/>
                      <a:pt x="65698" y="41568"/>
                    </a:cubicBezTo>
                    <a:cubicBezTo>
                      <a:pt x="65683" y="41568"/>
                      <a:pt x="65668" y="41569"/>
                      <a:pt x="65653" y="41569"/>
                    </a:cubicBezTo>
                    <a:cubicBezTo>
                      <a:pt x="66994" y="40120"/>
                      <a:pt x="68863" y="39320"/>
                      <a:pt x="70796" y="39320"/>
                    </a:cubicBezTo>
                    <a:close/>
                    <a:moveTo>
                      <a:pt x="35611" y="43966"/>
                    </a:moveTo>
                    <a:cubicBezTo>
                      <a:pt x="36087" y="43966"/>
                      <a:pt x="36566" y="44014"/>
                      <a:pt x="37042" y="44113"/>
                    </a:cubicBezTo>
                    <a:cubicBezTo>
                      <a:pt x="36020" y="45359"/>
                      <a:pt x="35456" y="46954"/>
                      <a:pt x="35635" y="48621"/>
                    </a:cubicBezTo>
                    <a:cubicBezTo>
                      <a:pt x="34383" y="47165"/>
                      <a:pt x="32507" y="46219"/>
                      <a:pt x="30512" y="46219"/>
                    </a:cubicBezTo>
                    <a:cubicBezTo>
                      <a:pt x="30496" y="46219"/>
                      <a:pt x="30481" y="46219"/>
                      <a:pt x="30465" y="46219"/>
                    </a:cubicBezTo>
                    <a:lnTo>
                      <a:pt x="30465" y="46219"/>
                    </a:lnTo>
                    <a:cubicBezTo>
                      <a:pt x="31802" y="44766"/>
                      <a:pt x="33677" y="43966"/>
                      <a:pt x="35611" y="43966"/>
                    </a:cubicBezTo>
                    <a:close/>
                    <a:moveTo>
                      <a:pt x="112828" y="41868"/>
                    </a:moveTo>
                    <a:cubicBezTo>
                      <a:pt x="116003" y="41868"/>
                      <a:pt x="119178" y="43944"/>
                      <a:pt x="119218" y="48101"/>
                    </a:cubicBezTo>
                    <a:cubicBezTo>
                      <a:pt x="118743" y="47999"/>
                      <a:pt x="118265" y="47949"/>
                      <a:pt x="117790" y="47949"/>
                    </a:cubicBezTo>
                    <a:cubicBezTo>
                      <a:pt x="115928" y="47949"/>
                      <a:pt x="114124" y="48714"/>
                      <a:pt x="112825" y="50103"/>
                    </a:cubicBezTo>
                    <a:lnTo>
                      <a:pt x="112825" y="50103"/>
                    </a:lnTo>
                    <a:cubicBezTo>
                      <a:pt x="111544" y="48726"/>
                      <a:pt x="109754" y="47949"/>
                      <a:pt x="107883" y="47949"/>
                    </a:cubicBezTo>
                    <a:cubicBezTo>
                      <a:pt x="107391" y="47949"/>
                      <a:pt x="106907" y="48002"/>
                      <a:pt x="106432" y="48101"/>
                    </a:cubicBezTo>
                    <a:cubicBezTo>
                      <a:pt x="106472" y="43947"/>
                      <a:pt x="109650" y="41868"/>
                      <a:pt x="112828" y="41868"/>
                    </a:cubicBezTo>
                    <a:close/>
                    <a:moveTo>
                      <a:pt x="136139" y="41870"/>
                    </a:moveTo>
                    <a:cubicBezTo>
                      <a:pt x="139313" y="41870"/>
                      <a:pt x="142484" y="43947"/>
                      <a:pt x="142525" y="48101"/>
                    </a:cubicBezTo>
                    <a:lnTo>
                      <a:pt x="142525" y="48119"/>
                    </a:lnTo>
                    <a:cubicBezTo>
                      <a:pt x="142050" y="48017"/>
                      <a:pt x="141571" y="47967"/>
                      <a:pt x="141097" y="47967"/>
                    </a:cubicBezTo>
                    <a:cubicBezTo>
                      <a:pt x="139236" y="47967"/>
                      <a:pt x="137435" y="48734"/>
                      <a:pt x="136136" y="50126"/>
                    </a:cubicBezTo>
                    <a:cubicBezTo>
                      <a:pt x="134854" y="48746"/>
                      <a:pt x="133062" y="47966"/>
                      <a:pt x="131181" y="47966"/>
                    </a:cubicBezTo>
                    <a:cubicBezTo>
                      <a:pt x="130697" y="47966"/>
                      <a:pt x="130213" y="48020"/>
                      <a:pt x="129738" y="48119"/>
                    </a:cubicBezTo>
                    <a:cubicBezTo>
                      <a:pt x="129778" y="43953"/>
                      <a:pt x="132960" y="41870"/>
                      <a:pt x="136139" y="41870"/>
                    </a:cubicBezTo>
                    <a:close/>
                    <a:moveTo>
                      <a:pt x="89297" y="41915"/>
                    </a:moveTo>
                    <a:cubicBezTo>
                      <a:pt x="92473" y="41915"/>
                      <a:pt x="95648" y="43994"/>
                      <a:pt x="95688" y="48155"/>
                    </a:cubicBezTo>
                    <a:cubicBezTo>
                      <a:pt x="95208" y="48050"/>
                      <a:pt x="94724" y="47999"/>
                      <a:pt x="94244" y="47999"/>
                    </a:cubicBezTo>
                    <a:cubicBezTo>
                      <a:pt x="92390" y="47999"/>
                      <a:pt x="90594" y="48763"/>
                      <a:pt x="89299" y="50152"/>
                    </a:cubicBezTo>
                    <a:lnTo>
                      <a:pt x="89299" y="50152"/>
                    </a:lnTo>
                    <a:cubicBezTo>
                      <a:pt x="88018" y="48782"/>
                      <a:pt x="86226" y="47993"/>
                      <a:pt x="84344" y="47993"/>
                    </a:cubicBezTo>
                    <a:cubicBezTo>
                      <a:pt x="83860" y="47993"/>
                      <a:pt x="83376" y="48047"/>
                      <a:pt x="82902" y="48155"/>
                    </a:cubicBezTo>
                    <a:cubicBezTo>
                      <a:pt x="82942" y="43996"/>
                      <a:pt x="86120" y="41915"/>
                      <a:pt x="89297" y="41915"/>
                    </a:cubicBezTo>
                    <a:close/>
                    <a:moveTo>
                      <a:pt x="42333" y="42069"/>
                    </a:moveTo>
                    <a:cubicBezTo>
                      <a:pt x="45505" y="42069"/>
                      <a:pt x="48680" y="44145"/>
                      <a:pt x="48726" y="48296"/>
                    </a:cubicBezTo>
                    <a:lnTo>
                      <a:pt x="48726" y="48296"/>
                    </a:lnTo>
                    <a:cubicBezTo>
                      <a:pt x="48256" y="48195"/>
                      <a:pt x="47782" y="48146"/>
                      <a:pt x="47311" y="48146"/>
                    </a:cubicBezTo>
                    <a:cubicBezTo>
                      <a:pt x="45452" y="48146"/>
                      <a:pt x="43648" y="48913"/>
                      <a:pt x="42355" y="50305"/>
                    </a:cubicBezTo>
                    <a:cubicBezTo>
                      <a:pt x="41074" y="48925"/>
                      <a:pt x="39282" y="48146"/>
                      <a:pt x="37400" y="48146"/>
                    </a:cubicBezTo>
                    <a:cubicBezTo>
                      <a:pt x="36916" y="48146"/>
                      <a:pt x="36432" y="48199"/>
                      <a:pt x="35958" y="48298"/>
                    </a:cubicBezTo>
                    <a:cubicBezTo>
                      <a:pt x="35989" y="44146"/>
                      <a:pt x="39159" y="42069"/>
                      <a:pt x="42333" y="42069"/>
                    </a:cubicBezTo>
                    <a:close/>
                    <a:moveTo>
                      <a:pt x="65648" y="42069"/>
                    </a:moveTo>
                    <a:cubicBezTo>
                      <a:pt x="68820" y="42069"/>
                      <a:pt x="71995" y="44144"/>
                      <a:pt x="72041" y="48294"/>
                    </a:cubicBezTo>
                    <a:lnTo>
                      <a:pt x="72041" y="48294"/>
                    </a:lnTo>
                    <a:cubicBezTo>
                      <a:pt x="71572" y="48195"/>
                      <a:pt x="71100" y="48146"/>
                      <a:pt x="70631" y="48146"/>
                    </a:cubicBezTo>
                    <a:cubicBezTo>
                      <a:pt x="68767" y="48146"/>
                      <a:pt x="66963" y="48913"/>
                      <a:pt x="65671" y="50305"/>
                    </a:cubicBezTo>
                    <a:cubicBezTo>
                      <a:pt x="64389" y="48925"/>
                      <a:pt x="62597" y="48146"/>
                      <a:pt x="60715" y="48146"/>
                    </a:cubicBezTo>
                    <a:cubicBezTo>
                      <a:pt x="60231" y="48146"/>
                      <a:pt x="59748" y="48199"/>
                      <a:pt x="59273" y="48298"/>
                    </a:cubicBezTo>
                    <a:cubicBezTo>
                      <a:pt x="59304" y="44146"/>
                      <a:pt x="62474" y="42069"/>
                      <a:pt x="65648" y="42069"/>
                    </a:cubicBezTo>
                    <a:close/>
                    <a:moveTo>
                      <a:pt x="18806" y="42115"/>
                    </a:moveTo>
                    <a:cubicBezTo>
                      <a:pt x="21981" y="42115"/>
                      <a:pt x="25156" y="44194"/>
                      <a:pt x="25196" y="48352"/>
                    </a:cubicBezTo>
                    <a:cubicBezTo>
                      <a:pt x="24718" y="48247"/>
                      <a:pt x="24235" y="48196"/>
                      <a:pt x="23756" y="48196"/>
                    </a:cubicBezTo>
                    <a:cubicBezTo>
                      <a:pt x="21903" y="48196"/>
                      <a:pt x="20103" y="48963"/>
                      <a:pt x="18807" y="50359"/>
                    </a:cubicBezTo>
                    <a:cubicBezTo>
                      <a:pt x="17526" y="48979"/>
                      <a:pt x="15734" y="48199"/>
                      <a:pt x="13852" y="48199"/>
                    </a:cubicBezTo>
                    <a:cubicBezTo>
                      <a:pt x="13368" y="48199"/>
                      <a:pt x="12884" y="48244"/>
                      <a:pt x="12409" y="48352"/>
                    </a:cubicBezTo>
                    <a:cubicBezTo>
                      <a:pt x="12454" y="44194"/>
                      <a:pt x="15631" y="42115"/>
                      <a:pt x="18806" y="42115"/>
                    </a:cubicBezTo>
                    <a:close/>
                    <a:moveTo>
                      <a:pt x="117952" y="48332"/>
                    </a:moveTo>
                    <a:cubicBezTo>
                      <a:pt x="118378" y="48332"/>
                      <a:pt x="118808" y="48371"/>
                      <a:pt x="119236" y="48450"/>
                    </a:cubicBezTo>
                    <a:cubicBezTo>
                      <a:pt x="118251" y="49624"/>
                      <a:pt x="117668" y="51130"/>
                      <a:pt x="117758" y="52724"/>
                    </a:cubicBezTo>
                    <a:lnTo>
                      <a:pt x="117749" y="52724"/>
                    </a:lnTo>
                    <a:cubicBezTo>
                      <a:pt x="116508" y="51412"/>
                      <a:pt x="114740" y="50583"/>
                      <a:pt x="112871" y="50583"/>
                    </a:cubicBezTo>
                    <a:cubicBezTo>
                      <a:pt x="112855" y="50583"/>
                      <a:pt x="112838" y="50583"/>
                      <a:pt x="112821" y="50583"/>
                    </a:cubicBezTo>
                    <a:lnTo>
                      <a:pt x="112821" y="50583"/>
                    </a:lnTo>
                    <a:cubicBezTo>
                      <a:pt x="114156" y="49130"/>
                      <a:pt x="116021" y="48332"/>
                      <a:pt x="117952" y="48332"/>
                    </a:cubicBezTo>
                    <a:close/>
                    <a:moveTo>
                      <a:pt x="94437" y="48377"/>
                    </a:moveTo>
                    <a:cubicBezTo>
                      <a:pt x="94862" y="48377"/>
                      <a:pt x="95289" y="48416"/>
                      <a:pt x="95715" y="48495"/>
                    </a:cubicBezTo>
                    <a:cubicBezTo>
                      <a:pt x="94722" y="49676"/>
                      <a:pt x="94140" y="51168"/>
                      <a:pt x="94227" y="52760"/>
                    </a:cubicBezTo>
                    <a:lnTo>
                      <a:pt x="94227" y="52760"/>
                    </a:lnTo>
                    <a:cubicBezTo>
                      <a:pt x="92986" y="51457"/>
                      <a:pt x="91219" y="50627"/>
                      <a:pt x="89350" y="50627"/>
                    </a:cubicBezTo>
                    <a:cubicBezTo>
                      <a:pt x="89333" y="50627"/>
                      <a:pt x="89316" y="50628"/>
                      <a:pt x="89299" y="50628"/>
                    </a:cubicBezTo>
                    <a:lnTo>
                      <a:pt x="89299" y="50628"/>
                    </a:lnTo>
                    <a:cubicBezTo>
                      <a:pt x="90637" y="49180"/>
                      <a:pt x="92504" y="48377"/>
                      <a:pt x="94437" y="48377"/>
                    </a:cubicBezTo>
                    <a:close/>
                    <a:moveTo>
                      <a:pt x="84143" y="48369"/>
                    </a:moveTo>
                    <a:cubicBezTo>
                      <a:pt x="86079" y="48369"/>
                      <a:pt x="87954" y="49173"/>
                      <a:pt x="89299" y="50628"/>
                    </a:cubicBezTo>
                    <a:lnTo>
                      <a:pt x="89299" y="50628"/>
                    </a:lnTo>
                    <a:cubicBezTo>
                      <a:pt x="89296" y="50628"/>
                      <a:pt x="89293" y="50628"/>
                      <a:pt x="89290" y="50628"/>
                    </a:cubicBezTo>
                    <a:cubicBezTo>
                      <a:pt x="89270" y="50628"/>
                      <a:pt x="89250" y="50627"/>
                      <a:pt x="89231" y="50627"/>
                    </a:cubicBezTo>
                    <a:cubicBezTo>
                      <a:pt x="87362" y="50627"/>
                      <a:pt x="85603" y="51457"/>
                      <a:pt x="84353" y="52760"/>
                    </a:cubicBezTo>
                    <a:cubicBezTo>
                      <a:pt x="84443" y="51174"/>
                      <a:pt x="83860" y="49669"/>
                      <a:pt x="82866" y="48486"/>
                    </a:cubicBezTo>
                    <a:cubicBezTo>
                      <a:pt x="83291" y="48407"/>
                      <a:pt x="83719" y="48369"/>
                      <a:pt x="84143" y="48369"/>
                    </a:cubicBezTo>
                    <a:close/>
                    <a:moveTo>
                      <a:pt x="47484" y="48526"/>
                    </a:moveTo>
                    <a:cubicBezTo>
                      <a:pt x="47914" y="48526"/>
                      <a:pt x="48348" y="48566"/>
                      <a:pt x="48780" y="48647"/>
                    </a:cubicBezTo>
                    <a:cubicBezTo>
                      <a:pt x="47785" y="49821"/>
                      <a:pt x="47203" y="51327"/>
                      <a:pt x="47284" y="52922"/>
                    </a:cubicBezTo>
                    <a:cubicBezTo>
                      <a:pt x="46042" y="51618"/>
                      <a:pt x="44274" y="50780"/>
                      <a:pt x="42406" y="50780"/>
                    </a:cubicBezTo>
                    <a:cubicBezTo>
                      <a:pt x="42386" y="50780"/>
                      <a:pt x="42366" y="50780"/>
                      <a:pt x="42346" y="50780"/>
                    </a:cubicBezTo>
                    <a:cubicBezTo>
                      <a:pt x="42343" y="50780"/>
                      <a:pt x="42340" y="50780"/>
                      <a:pt x="42338" y="50780"/>
                    </a:cubicBezTo>
                    <a:lnTo>
                      <a:pt x="42338" y="50780"/>
                    </a:lnTo>
                    <a:lnTo>
                      <a:pt x="42355" y="50771"/>
                    </a:lnTo>
                    <a:cubicBezTo>
                      <a:pt x="43689" y="49328"/>
                      <a:pt x="45555" y="48526"/>
                      <a:pt x="47484" y="48526"/>
                    </a:cubicBezTo>
                    <a:close/>
                    <a:moveTo>
                      <a:pt x="107658" y="48326"/>
                    </a:moveTo>
                    <a:cubicBezTo>
                      <a:pt x="109596" y="48326"/>
                      <a:pt x="111472" y="49128"/>
                      <a:pt x="112821" y="50583"/>
                    </a:cubicBezTo>
                    <a:lnTo>
                      <a:pt x="112821" y="50583"/>
                    </a:lnTo>
                    <a:cubicBezTo>
                      <a:pt x="112818" y="50583"/>
                      <a:pt x="112815" y="50583"/>
                      <a:pt x="112812" y="50583"/>
                    </a:cubicBezTo>
                    <a:cubicBezTo>
                      <a:pt x="112793" y="50583"/>
                      <a:pt x="112774" y="50583"/>
                      <a:pt x="112756" y="50583"/>
                    </a:cubicBezTo>
                    <a:cubicBezTo>
                      <a:pt x="110769" y="50583"/>
                      <a:pt x="108902" y="51528"/>
                      <a:pt x="107641" y="52975"/>
                    </a:cubicBezTo>
                    <a:lnTo>
                      <a:pt x="107641" y="52975"/>
                    </a:lnTo>
                    <a:cubicBezTo>
                      <a:pt x="107794" y="51300"/>
                      <a:pt x="107202" y="49723"/>
                      <a:pt x="106163" y="48486"/>
                    </a:cubicBezTo>
                    <a:cubicBezTo>
                      <a:pt x="106660" y="48378"/>
                      <a:pt x="107161" y="48326"/>
                      <a:pt x="107658" y="48326"/>
                    </a:cubicBezTo>
                    <a:close/>
                    <a:moveTo>
                      <a:pt x="23936" y="48579"/>
                    </a:moveTo>
                    <a:cubicBezTo>
                      <a:pt x="24366" y="48579"/>
                      <a:pt x="24800" y="48619"/>
                      <a:pt x="25232" y="48701"/>
                    </a:cubicBezTo>
                    <a:cubicBezTo>
                      <a:pt x="24237" y="49875"/>
                      <a:pt x="23655" y="51380"/>
                      <a:pt x="23744" y="52966"/>
                    </a:cubicBezTo>
                    <a:cubicBezTo>
                      <a:pt x="22494" y="51663"/>
                      <a:pt x="20727" y="50834"/>
                      <a:pt x="18867" y="50834"/>
                    </a:cubicBezTo>
                    <a:cubicBezTo>
                      <a:pt x="18847" y="50834"/>
                      <a:pt x="18827" y="50834"/>
                      <a:pt x="18807" y="50834"/>
                    </a:cubicBezTo>
                    <a:cubicBezTo>
                      <a:pt x="18787" y="50834"/>
                      <a:pt x="18767" y="50834"/>
                      <a:pt x="18747" y="50834"/>
                    </a:cubicBezTo>
                    <a:cubicBezTo>
                      <a:pt x="16879" y="50834"/>
                      <a:pt x="15111" y="51663"/>
                      <a:pt x="13870" y="52975"/>
                    </a:cubicBezTo>
                    <a:cubicBezTo>
                      <a:pt x="13951" y="51380"/>
                      <a:pt x="13368" y="49875"/>
                      <a:pt x="12374" y="48701"/>
                    </a:cubicBezTo>
                    <a:cubicBezTo>
                      <a:pt x="12804" y="48622"/>
                      <a:pt x="13235" y="48583"/>
                      <a:pt x="13663" y="48583"/>
                    </a:cubicBezTo>
                    <a:cubicBezTo>
                      <a:pt x="15599" y="48583"/>
                      <a:pt x="17464" y="49379"/>
                      <a:pt x="18807" y="50825"/>
                    </a:cubicBezTo>
                    <a:cubicBezTo>
                      <a:pt x="20140" y="49382"/>
                      <a:pt x="22007" y="48579"/>
                      <a:pt x="23936" y="48579"/>
                    </a:cubicBezTo>
                    <a:close/>
                    <a:moveTo>
                      <a:pt x="37172" y="48527"/>
                    </a:moveTo>
                    <a:cubicBezTo>
                      <a:pt x="39112" y="48527"/>
                      <a:pt x="40993" y="49328"/>
                      <a:pt x="42337" y="50780"/>
                    </a:cubicBezTo>
                    <a:lnTo>
                      <a:pt x="42337" y="50780"/>
                    </a:lnTo>
                    <a:cubicBezTo>
                      <a:pt x="42322" y="50780"/>
                      <a:pt x="42306" y="50780"/>
                      <a:pt x="42291" y="50780"/>
                    </a:cubicBezTo>
                    <a:cubicBezTo>
                      <a:pt x="40304" y="50780"/>
                      <a:pt x="38437" y="51725"/>
                      <a:pt x="37185" y="53172"/>
                    </a:cubicBezTo>
                    <a:cubicBezTo>
                      <a:pt x="37328" y="51497"/>
                      <a:pt x="36737" y="49920"/>
                      <a:pt x="35698" y="48683"/>
                    </a:cubicBezTo>
                    <a:cubicBezTo>
                      <a:pt x="36188" y="48578"/>
                      <a:pt x="36682" y="48527"/>
                      <a:pt x="37172" y="48527"/>
                    </a:cubicBezTo>
                    <a:close/>
                    <a:moveTo>
                      <a:pt x="124476" y="46476"/>
                    </a:moveTo>
                    <a:cubicBezTo>
                      <a:pt x="127652" y="46476"/>
                      <a:pt x="130827" y="48554"/>
                      <a:pt x="130867" y="52716"/>
                    </a:cubicBezTo>
                    <a:cubicBezTo>
                      <a:pt x="130392" y="52614"/>
                      <a:pt x="129914" y="52564"/>
                      <a:pt x="129439" y="52564"/>
                    </a:cubicBezTo>
                    <a:cubicBezTo>
                      <a:pt x="127578" y="52564"/>
                      <a:pt x="125778" y="53330"/>
                      <a:pt x="124478" y="54723"/>
                    </a:cubicBezTo>
                    <a:cubicBezTo>
                      <a:pt x="123197" y="53343"/>
                      <a:pt x="121405" y="52563"/>
                      <a:pt x="119532" y="52563"/>
                    </a:cubicBezTo>
                    <a:cubicBezTo>
                      <a:pt x="119039" y="52563"/>
                      <a:pt x="118555" y="52617"/>
                      <a:pt x="118080" y="52716"/>
                    </a:cubicBezTo>
                    <a:cubicBezTo>
                      <a:pt x="118121" y="48557"/>
                      <a:pt x="121299" y="46476"/>
                      <a:pt x="124476" y="46476"/>
                    </a:cubicBezTo>
                    <a:close/>
                    <a:moveTo>
                      <a:pt x="77629" y="46523"/>
                    </a:moveTo>
                    <a:cubicBezTo>
                      <a:pt x="80800" y="46523"/>
                      <a:pt x="83975" y="48597"/>
                      <a:pt x="84021" y="52747"/>
                    </a:cubicBezTo>
                    <a:lnTo>
                      <a:pt x="84021" y="52747"/>
                    </a:lnTo>
                    <a:cubicBezTo>
                      <a:pt x="83554" y="52648"/>
                      <a:pt x="83083" y="52600"/>
                      <a:pt x="82615" y="52600"/>
                    </a:cubicBezTo>
                    <a:cubicBezTo>
                      <a:pt x="80757" y="52600"/>
                      <a:pt x="78952" y="53366"/>
                      <a:pt x="77660" y="54759"/>
                    </a:cubicBezTo>
                    <a:cubicBezTo>
                      <a:pt x="76378" y="53379"/>
                      <a:pt x="74586" y="52599"/>
                      <a:pt x="72704" y="52599"/>
                    </a:cubicBezTo>
                    <a:cubicBezTo>
                      <a:pt x="72221" y="52599"/>
                      <a:pt x="71737" y="52644"/>
                      <a:pt x="71262" y="52751"/>
                    </a:cubicBezTo>
                    <a:cubicBezTo>
                      <a:pt x="71289" y="48599"/>
                      <a:pt x="74457" y="46523"/>
                      <a:pt x="77629" y="46523"/>
                    </a:cubicBezTo>
                    <a:close/>
                    <a:moveTo>
                      <a:pt x="100946" y="46518"/>
                    </a:moveTo>
                    <a:cubicBezTo>
                      <a:pt x="104122" y="46518"/>
                      <a:pt x="107296" y="48595"/>
                      <a:pt x="107337" y="52751"/>
                    </a:cubicBezTo>
                    <a:cubicBezTo>
                      <a:pt x="106864" y="52650"/>
                      <a:pt x="106387" y="52600"/>
                      <a:pt x="105914" y="52600"/>
                    </a:cubicBezTo>
                    <a:cubicBezTo>
                      <a:pt x="104054" y="52600"/>
                      <a:pt x="102248" y="53368"/>
                      <a:pt x="100948" y="54767"/>
                    </a:cubicBezTo>
                    <a:lnTo>
                      <a:pt x="100948" y="54759"/>
                    </a:lnTo>
                    <a:cubicBezTo>
                      <a:pt x="99667" y="53379"/>
                      <a:pt x="97875" y="52599"/>
                      <a:pt x="95993" y="52599"/>
                    </a:cubicBezTo>
                    <a:cubicBezTo>
                      <a:pt x="95509" y="52599"/>
                      <a:pt x="95025" y="52653"/>
                      <a:pt x="94550" y="52751"/>
                    </a:cubicBezTo>
                    <a:cubicBezTo>
                      <a:pt x="94591" y="48597"/>
                      <a:pt x="97769" y="46518"/>
                      <a:pt x="100946" y="46518"/>
                    </a:cubicBezTo>
                    <a:close/>
                    <a:moveTo>
                      <a:pt x="54008" y="46667"/>
                    </a:moveTo>
                    <a:cubicBezTo>
                      <a:pt x="57185" y="46667"/>
                      <a:pt x="60361" y="48746"/>
                      <a:pt x="60402" y="52904"/>
                    </a:cubicBezTo>
                    <a:cubicBezTo>
                      <a:pt x="59922" y="52799"/>
                      <a:pt x="59438" y="52748"/>
                      <a:pt x="58958" y="52748"/>
                    </a:cubicBezTo>
                    <a:cubicBezTo>
                      <a:pt x="57103" y="52748"/>
                      <a:pt x="55303" y="53512"/>
                      <a:pt x="54008" y="54906"/>
                    </a:cubicBezTo>
                    <a:lnTo>
                      <a:pt x="54008" y="54906"/>
                    </a:lnTo>
                    <a:cubicBezTo>
                      <a:pt x="52727" y="53529"/>
                      <a:pt x="50937" y="52751"/>
                      <a:pt x="49058" y="52751"/>
                    </a:cubicBezTo>
                    <a:cubicBezTo>
                      <a:pt x="48574" y="52751"/>
                      <a:pt x="48090" y="52796"/>
                      <a:pt x="47615" y="52904"/>
                    </a:cubicBezTo>
                    <a:cubicBezTo>
                      <a:pt x="47655" y="48746"/>
                      <a:pt x="50832" y="46667"/>
                      <a:pt x="54008" y="46667"/>
                    </a:cubicBezTo>
                    <a:close/>
                    <a:moveTo>
                      <a:pt x="7148" y="46724"/>
                    </a:moveTo>
                    <a:cubicBezTo>
                      <a:pt x="10323" y="46724"/>
                      <a:pt x="13498" y="48801"/>
                      <a:pt x="13538" y="52957"/>
                    </a:cubicBezTo>
                    <a:cubicBezTo>
                      <a:pt x="13065" y="52856"/>
                      <a:pt x="12588" y="52806"/>
                      <a:pt x="12114" y="52806"/>
                    </a:cubicBezTo>
                    <a:cubicBezTo>
                      <a:pt x="10255" y="52806"/>
                      <a:pt x="8451" y="53572"/>
                      <a:pt x="7159" y="54965"/>
                    </a:cubicBezTo>
                    <a:cubicBezTo>
                      <a:pt x="5877" y="53585"/>
                      <a:pt x="4076" y="52805"/>
                      <a:pt x="2194" y="52805"/>
                    </a:cubicBezTo>
                    <a:cubicBezTo>
                      <a:pt x="1711" y="52805"/>
                      <a:pt x="1227" y="52859"/>
                      <a:pt x="752" y="52957"/>
                    </a:cubicBezTo>
                    <a:cubicBezTo>
                      <a:pt x="792" y="48803"/>
                      <a:pt x="3970" y="46724"/>
                      <a:pt x="7148" y="46724"/>
                    </a:cubicBezTo>
                    <a:close/>
                    <a:moveTo>
                      <a:pt x="30465" y="46724"/>
                    </a:moveTo>
                    <a:cubicBezTo>
                      <a:pt x="33638" y="46724"/>
                      <a:pt x="36811" y="48800"/>
                      <a:pt x="36854" y="52954"/>
                    </a:cubicBezTo>
                    <a:lnTo>
                      <a:pt x="36854" y="52954"/>
                    </a:lnTo>
                    <a:cubicBezTo>
                      <a:pt x="36384" y="52854"/>
                      <a:pt x="35912" y="52806"/>
                      <a:pt x="35443" y="52806"/>
                    </a:cubicBezTo>
                    <a:cubicBezTo>
                      <a:pt x="33580" y="52806"/>
                      <a:pt x="31775" y="53572"/>
                      <a:pt x="30483" y="54965"/>
                    </a:cubicBezTo>
                    <a:cubicBezTo>
                      <a:pt x="29201" y="53585"/>
                      <a:pt x="27409" y="52805"/>
                      <a:pt x="25528" y="52805"/>
                    </a:cubicBezTo>
                    <a:cubicBezTo>
                      <a:pt x="25044" y="52805"/>
                      <a:pt x="24560" y="52859"/>
                      <a:pt x="24085" y="52957"/>
                    </a:cubicBezTo>
                    <a:cubicBezTo>
                      <a:pt x="24116" y="48803"/>
                      <a:pt x="27290" y="46724"/>
                      <a:pt x="30465" y="46724"/>
                    </a:cubicBezTo>
                    <a:close/>
                    <a:moveTo>
                      <a:pt x="119323" y="52938"/>
                    </a:moveTo>
                    <a:cubicBezTo>
                      <a:pt x="121259" y="52938"/>
                      <a:pt x="123134" y="53741"/>
                      <a:pt x="124478" y="55189"/>
                    </a:cubicBezTo>
                    <a:lnTo>
                      <a:pt x="124478" y="55189"/>
                    </a:lnTo>
                    <a:cubicBezTo>
                      <a:pt x="124475" y="55189"/>
                      <a:pt x="124472" y="55189"/>
                      <a:pt x="124469" y="55189"/>
                    </a:cubicBezTo>
                    <a:cubicBezTo>
                      <a:pt x="124450" y="55188"/>
                      <a:pt x="124430" y="55188"/>
                      <a:pt x="124410" y="55188"/>
                    </a:cubicBezTo>
                    <a:cubicBezTo>
                      <a:pt x="122541" y="55188"/>
                      <a:pt x="120782" y="56027"/>
                      <a:pt x="119532" y="57330"/>
                    </a:cubicBezTo>
                    <a:cubicBezTo>
                      <a:pt x="119622" y="55744"/>
                      <a:pt x="119039" y="54239"/>
                      <a:pt x="118045" y="53056"/>
                    </a:cubicBezTo>
                    <a:cubicBezTo>
                      <a:pt x="118470" y="52977"/>
                      <a:pt x="118898" y="52938"/>
                      <a:pt x="119323" y="52938"/>
                    </a:cubicBezTo>
                    <a:close/>
                    <a:moveTo>
                      <a:pt x="129620" y="52938"/>
                    </a:moveTo>
                    <a:cubicBezTo>
                      <a:pt x="130043" y="52938"/>
                      <a:pt x="130470" y="52977"/>
                      <a:pt x="130894" y="53056"/>
                    </a:cubicBezTo>
                    <a:cubicBezTo>
                      <a:pt x="129908" y="54230"/>
                      <a:pt x="129326" y="55735"/>
                      <a:pt x="129415" y="57321"/>
                    </a:cubicBezTo>
                    <a:lnTo>
                      <a:pt x="129406" y="57330"/>
                    </a:lnTo>
                    <a:cubicBezTo>
                      <a:pt x="128165" y="56027"/>
                      <a:pt x="126397" y="55188"/>
                      <a:pt x="124528" y="55188"/>
                    </a:cubicBezTo>
                    <a:cubicBezTo>
                      <a:pt x="124512" y="55188"/>
                      <a:pt x="124495" y="55188"/>
                      <a:pt x="124478" y="55189"/>
                    </a:cubicBezTo>
                    <a:lnTo>
                      <a:pt x="124478" y="55189"/>
                    </a:lnTo>
                    <a:cubicBezTo>
                      <a:pt x="125816" y="53741"/>
                      <a:pt x="127689" y="52938"/>
                      <a:pt x="129620" y="52938"/>
                    </a:cubicBezTo>
                    <a:close/>
                    <a:moveTo>
                      <a:pt x="82780" y="52974"/>
                    </a:moveTo>
                    <a:cubicBezTo>
                      <a:pt x="83204" y="52974"/>
                      <a:pt x="83632" y="53013"/>
                      <a:pt x="84057" y="53092"/>
                    </a:cubicBezTo>
                    <a:cubicBezTo>
                      <a:pt x="83538" y="53710"/>
                      <a:pt x="83135" y="54418"/>
                      <a:pt x="82875" y="55180"/>
                    </a:cubicBezTo>
                    <a:cubicBezTo>
                      <a:pt x="82633" y="55879"/>
                      <a:pt x="82525" y="56622"/>
                      <a:pt x="82570" y="57357"/>
                    </a:cubicBezTo>
                    <a:cubicBezTo>
                      <a:pt x="81329" y="56062"/>
                      <a:pt x="79570" y="55224"/>
                      <a:pt x="77701" y="55224"/>
                    </a:cubicBezTo>
                    <a:cubicBezTo>
                      <a:pt x="77681" y="55224"/>
                      <a:pt x="77661" y="55224"/>
                      <a:pt x="77642" y="55224"/>
                    </a:cubicBezTo>
                    <a:cubicBezTo>
                      <a:pt x="78979" y="53777"/>
                      <a:pt x="80847" y="52974"/>
                      <a:pt x="82780" y="52974"/>
                    </a:cubicBezTo>
                    <a:close/>
                    <a:moveTo>
                      <a:pt x="95806" y="52982"/>
                    </a:moveTo>
                    <a:cubicBezTo>
                      <a:pt x="97733" y="52982"/>
                      <a:pt x="99604" y="53779"/>
                      <a:pt x="100939" y="55224"/>
                    </a:cubicBezTo>
                    <a:cubicBezTo>
                      <a:pt x="100919" y="55224"/>
                      <a:pt x="100900" y="55224"/>
                      <a:pt x="100880" y="55224"/>
                    </a:cubicBezTo>
                    <a:cubicBezTo>
                      <a:pt x="99020" y="55224"/>
                      <a:pt x="97252" y="56062"/>
                      <a:pt x="96011" y="57357"/>
                    </a:cubicBezTo>
                    <a:cubicBezTo>
                      <a:pt x="96047" y="56622"/>
                      <a:pt x="95948" y="55879"/>
                      <a:pt x="95706" y="55180"/>
                    </a:cubicBezTo>
                    <a:cubicBezTo>
                      <a:pt x="95446" y="54418"/>
                      <a:pt x="95043" y="53710"/>
                      <a:pt x="94523" y="53101"/>
                    </a:cubicBezTo>
                    <a:cubicBezTo>
                      <a:pt x="94950" y="53021"/>
                      <a:pt x="95379" y="52982"/>
                      <a:pt x="95806" y="52982"/>
                    </a:cubicBezTo>
                    <a:close/>
                    <a:moveTo>
                      <a:pt x="59124" y="53131"/>
                    </a:moveTo>
                    <a:cubicBezTo>
                      <a:pt x="59554" y="53131"/>
                      <a:pt x="59988" y="53171"/>
                      <a:pt x="60420" y="53253"/>
                    </a:cubicBezTo>
                    <a:cubicBezTo>
                      <a:pt x="59425" y="54436"/>
                      <a:pt x="58843" y="55932"/>
                      <a:pt x="58932" y="57527"/>
                    </a:cubicBezTo>
                    <a:lnTo>
                      <a:pt x="58923" y="57518"/>
                    </a:lnTo>
                    <a:cubicBezTo>
                      <a:pt x="57682" y="56215"/>
                      <a:pt x="55914" y="55385"/>
                      <a:pt x="54046" y="55385"/>
                    </a:cubicBezTo>
                    <a:cubicBezTo>
                      <a:pt x="54026" y="55385"/>
                      <a:pt x="54006" y="55386"/>
                      <a:pt x="53986" y="55386"/>
                    </a:cubicBezTo>
                    <a:cubicBezTo>
                      <a:pt x="53966" y="55386"/>
                      <a:pt x="53946" y="55385"/>
                      <a:pt x="53927" y="55385"/>
                    </a:cubicBezTo>
                    <a:cubicBezTo>
                      <a:pt x="52067" y="55385"/>
                      <a:pt x="50299" y="56215"/>
                      <a:pt x="49049" y="57527"/>
                    </a:cubicBezTo>
                    <a:cubicBezTo>
                      <a:pt x="49138" y="55932"/>
                      <a:pt x="48556" y="54427"/>
                      <a:pt x="47561" y="53253"/>
                    </a:cubicBezTo>
                    <a:cubicBezTo>
                      <a:pt x="47993" y="53171"/>
                      <a:pt x="48427" y="53131"/>
                      <a:pt x="48858" y="53131"/>
                    </a:cubicBezTo>
                    <a:cubicBezTo>
                      <a:pt x="50787" y="53131"/>
                      <a:pt x="52654" y="53934"/>
                      <a:pt x="53995" y="55377"/>
                    </a:cubicBezTo>
                    <a:cubicBezTo>
                      <a:pt x="55328" y="53934"/>
                      <a:pt x="57194" y="53131"/>
                      <a:pt x="59124" y="53131"/>
                    </a:cubicBezTo>
                    <a:close/>
                    <a:moveTo>
                      <a:pt x="12289" y="53188"/>
                    </a:moveTo>
                    <a:cubicBezTo>
                      <a:pt x="12716" y="53188"/>
                      <a:pt x="13146" y="53227"/>
                      <a:pt x="13574" y="53307"/>
                    </a:cubicBezTo>
                    <a:cubicBezTo>
                      <a:pt x="13046" y="53916"/>
                      <a:pt x="12651" y="54624"/>
                      <a:pt x="12391" y="55386"/>
                    </a:cubicBezTo>
                    <a:cubicBezTo>
                      <a:pt x="12150" y="56085"/>
                      <a:pt x="12042" y="56819"/>
                      <a:pt x="12087" y="57563"/>
                    </a:cubicBezTo>
                    <a:lnTo>
                      <a:pt x="12078" y="57563"/>
                    </a:lnTo>
                    <a:cubicBezTo>
                      <a:pt x="10836" y="56269"/>
                      <a:pt x="9077" y="55430"/>
                      <a:pt x="7217" y="55430"/>
                    </a:cubicBezTo>
                    <a:cubicBezTo>
                      <a:pt x="7198" y="55430"/>
                      <a:pt x="7178" y="55430"/>
                      <a:pt x="7159" y="55431"/>
                    </a:cubicBezTo>
                    <a:cubicBezTo>
                      <a:pt x="8494" y="53985"/>
                      <a:pt x="10358" y="53188"/>
                      <a:pt x="12289" y="53188"/>
                    </a:cubicBezTo>
                    <a:close/>
                    <a:moveTo>
                      <a:pt x="25322" y="53188"/>
                    </a:moveTo>
                    <a:cubicBezTo>
                      <a:pt x="27247" y="53188"/>
                      <a:pt x="29113" y="53985"/>
                      <a:pt x="30456" y="55431"/>
                    </a:cubicBezTo>
                    <a:cubicBezTo>
                      <a:pt x="30436" y="55430"/>
                      <a:pt x="30416" y="55430"/>
                      <a:pt x="30397" y="55430"/>
                    </a:cubicBezTo>
                    <a:cubicBezTo>
                      <a:pt x="28528" y="55430"/>
                      <a:pt x="26769" y="56269"/>
                      <a:pt x="25528" y="57563"/>
                    </a:cubicBezTo>
                    <a:cubicBezTo>
                      <a:pt x="25563" y="56828"/>
                      <a:pt x="25465" y="56085"/>
                      <a:pt x="25223" y="55386"/>
                    </a:cubicBezTo>
                    <a:cubicBezTo>
                      <a:pt x="24954" y="54624"/>
                      <a:pt x="24560" y="53916"/>
                      <a:pt x="24040" y="53307"/>
                    </a:cubicBezTo>
                    <a:cubicBezTo>
                      <a:pt x="24467" y="53227"/>
                      <a:pt x="24896" y="53188"/>
                      <a:pt x="25322" y="53188"/>
                    </a:cubicBezTo>
                    <a:close/>
                    <a:moveTo>
                      <a:pt x="106107" y="52975"/>
                    </a:moveTo>
                    <a:cubicBezTo>
                      <a:pt x="106578" y="52975"/>
                      <a:pt x="107053" y="53022"/>
                      <a:pt x="107525" y="53119"/>
                    </a:cubicBezTo>
                    <a:cubicBezTo>
                      <a:pt x="106512" y="54373"/>
                      <a:pt x="105948" y="55959"/>
                      <a:pt x="106118" y="57626"/>
                    </a:cubicBezTo>
                    <a:cubicBezTo>
                      <a:pt x="104870" y="56163"/>
                      <a:pt x="102982" y="55215"/>
                      <a:pt x="100985" y="55215"/>
                    </a:cubicBezTo>
                    <a:cubicBezTo>
                      <a:pt x="100976" y="55215"/>
                      <a:pt x="100966" y="55215"/>
                      <a:pt x="100957" y="55215"/>
                    </a:cubicBezTo>
                    <a:cubicBezTo>
                      <a:pt x="102304" y="53768"/>
                      <a:pt x="104177" y="52975"/>
                      <a:pt x="106107" y="52975"/>
                    </a:cubicBezTo>
                    <a:close/>
                    <a:moveTo>
                      <a:pt x="70795" y="48523"/>
                    </a:moveTo>
                    <a:cubicBezTo>
                      <a:pt x="71278" y="48523"/>
                      <a:pt x="71764" y="48572"/>
                      <a:pt x="72248" y="48674"/>
                    </a:cubicBezTo>
                    <a:cubicBezTo>
                      <a:pt x="71271" y="49920"/>
                      <a:pt x="70742" y="51488"/>
                      <a:pt x="70939" y="53137"/>
                    </a:cubicBezTo>
                    <a:cubicBezTo>
                      <a:pt x="71445" y="53025"/>
                      <a:pt x="71954" y="52971"/>
                      <a:pt x="72460" y="52971"/>
                    </a:cubicBezTo>
                    <a:cubicBezTo>
                      <a:pt x="74392" y="52971"/>
                      <a:pt x="76265" y="53767"/>
                      <a:pt x="77615" y="55215"/>
                    </a:cubicBezTo>
                    <a:cubicBezTo>
                      <a:pt x="77597" y="55215"/>
                      <a:pt x="77579" y="55215"/>
                      <a:pt x="77561" y="55215"/>
                    </a:cubicBezTo>
                    <a:cubicBezTo>
                      <a:pt x="75520" y="55215"/>
                      <a:pt x="73598" y="56223"/>
                      <a:pt x="72346" y="57742"/>
                    </a:cubicBezTo>
                    <a:cubicBezTo>
                      <a:pt x="72694" y="54062"/>
                      <a:pt x="69407" y="50780"/>
                      <a:pt x="65713" y="50780"/>
                    </a:cubicBezTo>
                    <a:cubicBezTo>
                      <a:pt x="65693" y="50780"/>
                      <a:pt x="65673" y="50780"/>
                      <a:pt x="65653" y="50780"/>
                    </a:cubicBezTo>
                    <a:lnTo>
                      <a:pt x="65644" y="50780"/>
                    </a:lnTo>
                    <a:cubicBezTo>
                      <a:pt x="65624" y="50780"/>
                      <a:pt x="65604" y="50780"/>
                      <a:pt x="65584" y="50780"/>
                    </a:cubicBezTo>
                    <a:cubicBezTo>
                      <a:pt x="63716" y="50780"/>
                      <a:pt x="61957" y="51618"/>
                      <a:pt x="60706" y="52922"/>
                    </a:cubicBezTo>
                    <a:cubicBezTo>
                      <a:pt x="60796" y="51327"/>
                      <a:pt x="60214" y="49830"/>
                      <a:pt x="59219" y="48647"/>
                    </a:cubicBezTo>
                    <a:cubicBezTo>
                      <a:pt x="59647" y="48568"/>
                      <a:pt x="60078" y="48529"/>
                      <a:pt x="60505" y="48529"/>
                    </a:cubicBezTo>
                    <a:cubicBezTo>
                      <a:pt x="62438" y="48529"/>
                      <a:pt x="64310" y="49326"/>
                      <a:pt x="65653" y="50771"/>
                    </a:cubicBezTo>
                    <a:cubicBezTo>
                      <a:pt x="66986" y="49323"/>
                      <a:pt x="68860" y="48523"/>
                      <a:pt x="70795" y="48523"/>
                    </a:cubicBezTo>
                    <a:close/>
                    <a:moveTo>
                      <a:pt x="35611" y="53177"/>
                    </a:moveTo>
                    <a:cubicBezTo>
                      <a:pt x="36086" y="53177"/>
                      <a:pt x="36566" y="53226"/>
                      <a:pt x="37042" y="53325"/>
                    </a:cubicBezTo>
                    <a:cubicBezTo>
                      <a:pt x="36029" y="54570"/>
                      <a:pt x="35456" y="56156"/>
                      <a:pt x="35635" y="57823"/>
                    </a:cubicBezTo>
                    <a:cubicBezTo>
                      <a:pt x="34383" y="56367"/>
                      <a:pt x="32516" y="55421"/>
                      <a:pt x="30530" y="55421"/>
                    </a:cubicBezTo>
                    <a:cubicBezTo>
                      <a:pt x="30511" y="55421"/>
                      <a:pt x="30492" y="55421"/>
                      <a:pt x="30474" y="55422"/>
                    </a:cubicBezTo>
                    <a:cubicBezTo>
                      <a:pt x="31811" y="53976"/>
                      <a:pt x="33679" y="53177"/>
                      <a:pt x="35611" y="53177"/>
                    </a:cubicBezTo>
                    <a:close/>
                    <a:moveTo>
                      <a:pt x="112825" y="51076"/>
                    </a:moveTo>
                    <a:cubicBezTo>
                      <a:pt x="116002" y="51076"/>
                      <a:pt x="119178" y="53155"/>
                      <a:pt x="119218" y="57312"/>
                    </a:cubicBezTo>
                    <a:cubicBezTo>
                      <a:pt x="118738" y="57207"/>
                      <a:pt x="118254" y="57156"/>
                      <a:pt x="117774" y="57156"/>
                    </a:cubicBezTo>
                    <a:cubicBezTo>
                      <a:pt x="115918" y="57156"/>
                      <a:pt x="114121" y="57922"/>
                      <a:pt x="112825" y="59315"/>
                    </a:cubicBezTo>
                    <a:lnTo>
                      <a:pt x="112825" y="59315"/>
                    </a:lnTo>
                    <a:cubicBezTo>
                      <a:pt x="111544" y="57938"/>
                      <a:pt x="109754" y="57160"/>
                      <a:pt x="107883" y="57160"/>
                    </a:cubicBezTo>
                    <a:cubicBezTo>
                      <a:pt x="107391" y="57160"/>
                      <a:pt x="106907" y="57214"/>
                      <a:pt x="106432" y="57312"/>
                    </a:cubicBezTo>
                    <a:cubicBezTo>
                      <a:pt x="106472" y="53155"/>
                      <a:pt x="109649" y="51076"/>
                      <a:pt x="112825" y="51076"/>
                    </a:cubicBezTo>
                    <a:close/>
                    <a:moveTo>
                      <a:pt x="136136" y="51080"/>
                    </a:moveTo>
                    <a:cubicBezTo>
                      <a:pt x="139311" y="51080"/>
                      <a:pt x="142484" y="53157"/>
                      <a:pt x="142525" y="57312"/>
                    </a:cubicBezTo>
                    <a:lnTo>
                      <a:pt x="142525" y="57321"/>
                    </a:lnTo>
                    <a:cubicBezTo>
                      <a:pt x="142050" y="57219"/>
                      <a:pt x="141571" y="57169"/>
                      <a:pt x="141097" y="57169"/>
                    </a:cubicBezTo>
                    <a:cubicBezTo>
                      <a:pt x="139236" y="57169"/>
                      <a:pt x="137435" y="57936"/>
                      <a:pt x="136136" y="59328"/>
                    </a:cubicBezTo>
                    <a:cubicBezTo>
                      <a:pt x="134854" y="57948"/>
                      <a:pt x="133062" y="57169"/>
                      <a:pt x="131181" y="57169"/>
                    </a:cubicBezTo>
                    <a:cubicBezTo>
                      <a:pt x="130697" y="57169"/>
                      <a:pt x="130213" y="57223"/>
                      <a:pt x="129738" y="57321"/>
                    </a:cubicBezTo>
                    <a:cubicBezTo>
                      <a:pt x="129778" y="53161"/>
                      <a:pt x="132958" y="51080"/>
                      <a:pt x="136136" y="51080"/>
                    </a:cubicBezTo>
                    <a:close/>
                    <a:moveTo>
                      <a:pt x="89307" y="51119"/>
                    </a:moveTo>
                    <a:cubicBezTo>
                      <a:pt x="91889" y="51119"/>
                      <a:pt x="94470" y="52493"/>
                      <a:pt x="95366" y="55242"/>
                    </a:cubicBezTo>
                    <a:cubicBezTo>
                      <a:pt x="95590" y="55923"/>
                      <a:pt x="95697" y="56631"/>
                      <a:pt x="95706" y="57348"/>
                    </a:cubicBezTo>
                    <a:cubicBezTo>
                      <a:pt x="95226" y="57243"/>
                      <a:pt x="94742" y="57192"/>
                      <a:pt x="94262" y="57192"/>
                    </a:cubicBezTo>
                    <a:cubicBezTo>
                      <a:pt x="92407" y="57192"/>
                      <a:pt x="90613" y="57958"/>
                      <a:pt x="89317" y="59346"/>
                    </a:cubicBezTo>
                    <a:cubicBezTo>
                      <a:pt x="88036" y="57975"/>
                      <a:pt x="86244" y="57187"/>
                      <a:pt x="84362" y="57187"/>
                    </a:cubicBezTo>
                    <a:cubicBezTo>
                      <a:pt x="83878" y="57187"/>
                      <a:pt x="83394" y="57241"/>
                      <a:pt x="82919" y="57348"/>
                    </a:cubicBezTo>
                    <a:cubicBezTo>
                      <a:pt x="82919" y="56631"/>
                      <a:pt x="83018" y="55923"/>
                      <a:pt x="83224" y="55251"/>
                    </a:cubicBezTo>
                    <a:lnTo>
                      <a:pt x="83242" y="55242"/>
                    </a:lnTo>
                    <a:cubicBezTo>
                      <a:pt x="84138" y="52495"/>
                      <a:pt x="86723" y="51119"/>
                      <a:pt x="89307" y="51119"/>
                    </a:cubicBezTo>
                    <a:close/>
                    <a:moveTo>
                      <a:pt x="42351" y="51273"/>
                    </a:moveTo>
                    <a:cubicBezTo>
                      <a:pt x="45527" y="51273"/>
                      <a:pt x="48704" y="53352"/>
                      <a:pt x="48744" y="57509"/>
                    </a:cubicBezTo>
                    <a:cubicBezTo>
                      <a:pt x="48269" y="57407"/>
                      <a:pt x="47791" y="57358"/>
                      <a:pt x="47316" y="57358"/>
                    </a:cubicBezTo>
                    <a:cubicBezTo>
                      <a:pt x="45455" y="57358"/>
                      <a:pt x="43655" y="58124"/>
                      <a:pt x="42355" y="59517"/>
                    </a:cubicBezTo>
                    <a:cubicBezTo>
                      <a:pt x="41081" y="58144"/>
                      <a:pt x="39293" y="57366"/>
                      <a:pt x="37414" y="57366"/>
                    </a:cubicBezTo>
                    <a:cubicBezTo>
                      <a:pt x="37404" y="57366"/>
                      <a:pt x="37393" y="57366"/>
                      <a:pt x="37382" y="57366"/>
                    </a:cubicBezTo>
                    <a:lnTo>
                      <a:pt x="37400" y="57357"/>
                    </a:lnTo>
                    <a:cubicBezTo>
                      <a:pt x="36916" y="57357"/>
                      <a:pt x="36432" y="57402"/>
                      <a:pt x="35958" y="57509"/>
                    </a:cubicBezTo>
                    <a:cubicBezTo>
                      <a:pt x="35998" y="53352"/>
                      <a:pt x="39174" y="51273"/>
                      <a:pt x="42351" y="51273"/>
                    </a:cubicBezTo>
                    <a:close/>
                    <a:moveTo>
                      <a:pt x="65657" y="51282"/>
                    </a:moveTo>
                    <a:cubicBezTo>
                      <a:pt x="68834" y="51282"/>
                      <a:pt x="72010" y="53361"/>
                      <a:pt x="72050" y="57518"/>
                    </a:cubicBezTo>
                    <a:cubicBezTo>
                      <a:pt x="71572" y="57413"/>
                      <a:pt x="71090" y="57362"/>
                      <a:pt x="70611" y="57362"/>
                    </a:cubicBezTo>
                    <a:cubicBezTo>
                      <a:pt x="68757" y="57362"/>
                      <a:pt x="66958" y="58130"/>
                      <a:pt x="65662" y="59525"/>
                    </a:cubicBezTo>
                    <a:cubicBezTo>
                      <a:pt x="64387" y="58153"/>
                      <a:pt x="62599" y="57366"/>
                      <a:pt x="60729" y="57366"/>
                    </a:cubicBezTo>
                    <a:cubicBezTo>
                      <a:pt x="60719" y="57366"/>
                      <a:pt x="60708" y="57366"/>
                      <a:pt x="60697" y="57366"/>
                    </a:cubicBezTo>
                    <a:lnTo>
                      <a:pt x="60715" y="57366"/>
                    </a:lnTo>
                    <a:cubicBezTo>
                      <a:pt x="60223" y="57366"/>
                      <a:pt x="59739" y="57411"/>
                      <a:pt x="59264" y="57518"/>
                    </a:cubicBezTo>
                    <a:cubicBezTo>
                      <a:pt x="59304" y="53361"/>
                      <a:pt x="62481" y="51282"/>
                      <a:pt x="65657" y="51282"/>
                    </a:cubicBezTo>
                    <a:close/>
                    <a:moveTo>
                      <a:pt x="18802" y="51334"/>
                    </a:moveTo>
                    <a:cubicBezTo>
                      <a:pt x="21383" y="51334"/>
                      <a:pt x="23964" y="52708"/>
                      <a:pt x="24864" y="55457"/>
                    </a:cubicBezTo>
                    <a:cubicBezTo>
                      <a:pt x="25079" y="56129"/>
                      <a:pt x="25196" y="56846"/>
                      <a:pt x="25196" y="57554"/>
                    </a:cubicBezTo>
                    <a:cubicBezTo>
                      <a:pt x="24721" y="57452"/>
                      <a:pt x="24242" y="57402"/>
                      <a:pt x="23767" y="57402"/>
                    </a:cubicBezTo>
                    <a:cubicBezTo>
                      <a:pt x="21904" y="57402"/>
                      <a:pt x="20100" y="58169"/>
                      <a:pt x="18807" y="59561"/>
                    </a:cubicBezTo>
                    <a:cubicBezTo>
                      <a:pt x="17526" y="58181"/>
                      <a:pt x="15734" y="57402"/>
                      <a:pt x="13852" y="57402"/>
                    </a:cubicBezTo>
                    <a:cubicBezTo>
                      <a:pt x="13368" y="57402"/>
                      <a:pt x="12884" y="57456"/>
                      <a:pt x="12409" y="57563"/>
                    </a:cubicBezTo>
                    <a:cubicBezTo>
                      <a:pt x="12409" y="56846"/>
                      <a:pt x="12526" y="56129"/>
                      <a:pt x="12741" y="55448"/>
                    </a:cubicBezTo>
                    <a:lnTo>
                      <a:pt x="12741" y="55457"/>
                    </a:lnTo>
                    <a:cubicBezTo>
                      <a:pt x="13637" y="52710"/>
                      <a:pt x="16220" y="51334"/>
                      <a:pt x="18802" y="51334"/>
                    </a:cubicBezTo>
                    <a:close/>
                    <a:moveTo>
                      <a:pt x="117977" y="57538"/>
                    </a:moveTo>
                    <a:cubicBezTo>
                      <a:pt x="118398" y="57538"/>
                      <a:pt x="118823" y="57576"/>
                      <a:pt x="119245" y="57653"/>
                    </a:cubicBezTo>
                    <a:cubicBezTo>
                      <a:pt x="118726" y="58271"/>
                      <a:pt x="118322" y="58979"/>
                      <a:pt x="118063" y="59741"/>
                    </a:cubicBezTo>
                    <a:lnTo>
                      <a:pt x="118054" y="59741"/>
                    </a:lnTo>
                    <a:cubicBezTo>
                      <a:pt x="117821" y="60439"/>
                      <a:pt x="117713" y="61174"/>
                      <a:pt x="117758" y="61918"/>
                    </a:cubicBezTo>
                    <a:cubicBezTo>
                      <a:pt x="116501" y="60608"/>
                      <a:pt x="114730" y="59776"/>
                      <a:pt x="112860" y="59776"/>
                    </a:cubicBezTo>
                    <a:cubicBezTo>
                      <a:pt x="112850" y="59776"/>
                      <a:pt x="112840" y="59776"/>
                      <a:pt x="112830" y="59776"/>
                    </a:cubicBezTo>
                    <a:cubicBezTo>
                      <a:pt x="114169" y="58334"/>
                      <a:pt x="116040" y="57538"/>
                      <a:pt x="117977" y="57538"/>
                    </a:cubicBezTo>
                    <a:close/>
                    <a:moveTo>
                      <a:pt x="130971" y="57538"/>
                    </a:moveTo>
                    <a:cubicBezTo>
                      <a:pt x="132907" y="57538"/>
                      <a:pt x="134780" y="58334"/>
                      <a:pt x="136127" y="59776"/>
                    </a:cubicBezTo>
                    <a:cubicBezTo>
                      <a:pt x="136117" y="59776"/>
                      <a:pt x="136107" y="59776"/>
                      <a:pt x="136097" y="59776"/>
                    </a:cubicBezTo>
                    <a:cubicBezTo>
                      <a:pt x="134217" y="59776"/>
                      <a:pt x="132446" y="60608"/>
                      <a:pt x="131199" y="61918"/>
                    </a:cubicBezTo>
                    <a:cubicBezTo>
                      <a:pt x="131234" y="61183"/>
                      <a:pt x="131136" y="60439"/>
                      <a:pt x="130894" y="59741"/>
                    </a:cubicBezTo>
                    <a:lnTo>
                      <a:pt x="130885" y="59741"/>
                    </a:lnTo>
                    <a:cubicBezTo>
                      <a:pt x="130625" y="58979"/>
                      <a:pt x="130222" y="58271"/>
                      <a:pt x="129702" y="57653"/>
                    </a:cubicBezTo>
                    <a:cubicBezTo>
                      <a:pt x="130125" y="57576"/>
                      <a:pt x="130549" y="57538"/>
                      <a:pt x="130971" y="57538"/>
                    </a:cubicBezTo>
                    <a:close/>
                    <a:moveTo>
                      <a:pt x="94432" y="57571"/>
                    </a:moveTo>
                    <a:cubicBezTo>
                      <a:pt x="94855" y="57571"/>
                      <a:pt x="95282" y="57610"/>
                      <a:pt x="95706" y="57689"/>
                    </a:cubicBezTo>
                    <a:cubicBezTo>
                      <a:pt x="94720" y="58871"/>
                      <a:pt x="94138" y="60377"/>
                      <a:pt x="94219" y="61963"/>
                    </a:cubicBezTo>
                    <a:cubicBezTo>
                      <a:pt x="92984" y="60666"/>
                      <a:pt x="91228" y="59830"/>
                      <a:pt x="89369" y="59830"/>
                    </a:cubicBezTo>
                    <a:cubicBezTo>
                      <a:pt x="89340" y="59830"/>
                      <a:pt x="89311" y="59830"/>
                      <a:pt x="89281" y="59830"/>
                    </a:cubicBezTo>
                    <a:cubicBezTo>
                      <a:pt x="89261" y="59830"/>
                      <a:pt x="89242" y="59830"/>
                      <a:pt x="89222" y="59830"/>
                    </a:cubicBezTo>
                    <a:cubicBezTo>
                      <a:pt x="87353" y="59830"/>
                      <a:pt x="85594" y="60659"/>
                      <a:pt x="84344" y="61963"/>
                    </a:cubicBezTo>
                    <a:cubicBezTo>
                      <a:pt x="84434" y="60377"/>
                      <a:pt x="83851" y="58871"/>
                      <a:pt x="82866" y="57689"/>
                    </a:cubicBezTo>
                    <a:lnTo>
                      <a:pt x="82857" y="57689"/>
                    </a:lnTo>
                    <a:cubicBezTo>
                      <a:pt x="83283" y="57610"/>
                      <a:pt x="83710" y="57571"/>
                      <a:pt x="84135" y="57571"/>
                    </a:cubicBezTo>
                    <a:cubicBezTo>
                      <a:pt x="86071" y="57571"/>
                      <a:pt x="87946" y="58374"/>
                      <a:pt x="89290" y="59821"/>
                    </a:cubicBezTo>
                    <a:cubicBezTo>
                      <a:pt x="90628" y="58374"/>
                      <a:pt x="92501" y="57571"/>
                      <a:pt x="94432" y="57571"/>
                    </a:cubicBezTo>
                    <a:close/>
                    <a:moveTo>
                      <a:pt x="47479" y="57732"/>
                    </a:moveTo>
                    <a:cubicBezTo>
                      <a:pt x="47903" y="57732"/>
                      <a:pt x="48329" y="57771"/>
                      <a:pt x="48753" y="57850"/>
                    </a:cubicBezTo>
                    <a:cubicBezTo>
                      <a:pt x="48233" y="58468"/>
                      <a:pt x="47839" y="59176"/>
                      <a:pt x="47570" y="59938"/>
                    </a:cubicBezTo>
                    <a:cubicBezTo>
                      <a:pt x="47337" y="60637"/>
                      <a:pt x="47230" y="61380"/>
                      <a:pt x="47275" y="62115"/>
                    </a:cubicBezTo>
                    <a:lnTo>
                      <a:pt x="47266" y="62115"/>
                    </a:lnTo>
                    <a:cubicBezTo>
                      <a:pt x="46024" y="60820"/>
                      <a:pt x="44265" y="59982"/>
                      <a:pt x="42405" y="59982"/>
                    </a:cubicBezTo>
                    <a:cubicBezTo>
                      <a:pt x="42386" y="59982"/>
                      <a:pt x="42366" y="59982"/>
                      <a:pt x="42346" y="59982"/>
                    </a:cubicBezTo>
                    <a:cubicBezTo>
                      <a:pt x="43684" y="58535"/>
                      <a:pt x="45551" y="57732"/>
                      <a:pt x="47479" y="57732"/>
                    </a:cubicBezTo>
                    <a:close/>
                    <a:moveTo>
                      <a:pt x="60498" y="57741"/>
                    </a:moveTo>
                    <a:cubicBezTo>
                      <a:pt x="62431" y="57741"/>
                      <a:pt x="64299" y="58543"/>
                      <a:pt x="65644" y="59982"/>
                    </a:cubicBezTo>
                    <a:cubicBezTo>
                      <a:pt x="65634" y="59982"/>
                      <a:pt x="65623" y="59982"/>
                      <a:pt x="65613" y="59982"/>
                    </a:cubicBezTo>
                    <a:cubicBezTo>
                      <a:pt x="63734" y="59982"/>
                      <a:pt x="61963" y="60814"/>
                      <a:pt x="60715" y="62124"/>
                    </a:cubicBezTo>
                    <a:cubicBezTo>
                      <a:pt x="60751" y="61380"/>
                      <a:pt x="60653" y="60646"/>
                      <a:pt x="60411" y="59938"/>
                    </a:cubicBezTo>
                    <a:lnTo>
                      <a:pt x="60402" y="59938"/>
                    </a:lnTo>
                    <a:cubicBezTo>
                      <a:pt x="60142" y="59176"/>
                      <a:pt x="59739" y="58468"/>
                      <a:pt x="59219" y="57859"/>
                    </a:cubicBezTo>
                    <a:cubicBezTo>
                      <a:pt x="59645" y="57780"/>
                      <a:pt x="60073" y="57741"/>
                      <a:pt x="60498" y="57741"/>
                    </a:cubicBezTo>
                    <a:close/>
                    <a:moveTo>
                      <a:pt x="23936" y="57773"/>
                    </a:moveTo>
                    <a:cubicBezTo>
                      <a:pt x="24366" y="57773"/>
                      <a:pt x="24800" y="57813"/>
                      <a:pt x="25232" y="57895"/>
                    </a:cubicBezTo>
                    <a:cubicBezTo>
                      <a:pt x="24237" y="59068"/>
                      <a:pt x="23655" y="60574"/>
                      <a:pt x="23744" y="62160"/>
                    </a:cubicBezTo>
                    <a:cubicBezTo>
                      <a:pt x="22494" y="60857"/>
                      <a:pt x="20727" y="60027"/>
                      <a:pt x="18867" y="60027"/>
                    </a:cubicBezTo>
                    <a:cubicBezTo>
                      <a:pt x="18847" y="60027"/>
                      <a:pt x="18827" y="60027"/>
                      <a:pt x="18807" y="60027"/>
                    </a:cubicBezTo>
                    <a:cubicBezTo>
                      <a:pt x="18787" y="60027"/>
                      <a:pt x="18767" y="60027"/>
                      <a:pt x="18747" y="60027"/>
                    </a:cubicBezTo>
                    <a:cubicBezTo>
                      <a:pt x="16879" y="60027"/>
                      <a:pt x="15111" y="60857"/>
                      <a:pt x="13870" y="62169"/>
                    </a:cubicBezTo>
                    <a:cubicBezTo>
                      <a:pt x="13951" y="60574"/>
                      <a:pt x="13368" y="59077"/>
                      <a:pt x="12382" y="57895"/>
                    </a:cubicBezTo>
                    <a:lnTo>
                      <a:pt x="12374" y="57895"/>
                    </a:lnTo>
                    <a:cubicBezTo>
                      <a:pt x="12805" y="57813"/>
                      <a:pt x="13239" y="57773"/>
                      <a:pt x="13670" y="57773"/>
                    </a:cubicBezTo>
                    <a:cubicBezTo>
                      <a:pt x="15599" y="57773"/>
                      <a:pt x="17467" y="58575"/>
                      <a:pt x="18807" y="60018"/>
                    </a:cubicBezTo>
                    <a:cubicBezTo>
                      <a:pt x="20140" y="58575"/>
                      <a:pt x="22007" y="57773"/>
                      <a:pt x="23936" y="57773"/>
                    </a:cubicBezTo>
                    <a:close/>
                    <a:moveTo>
                      <a:pt x="107668" y="57537"/>
                    </a:moveTo>
                    <a:cubicBezTo>
                      <a:pt x="109594" y="57537"/>
                      <a:pt x="111464" y="58336"/>
                      <a:pt x="112812" y="59776"/>
                    </a:cubicBezTo>
                    <a:cubicBezTo>
                      <a:pt x="112793" y="59776"/>
                      <a:pt x="112774" y="59776"/>
                      <a:pt x="112756" y="59776"/>
                    </a:cubicBezTo>
                    <a:cubicBezTo>
                      <a:pt x="110769" y="59776"/>
                      <a:pt x="108902" y="60722"/>
                      <a:pt x="107650" y="62178"/>
                    </a:cubicBezTo>
                    <a:lnTo>
                      <a:pt x="107650" y="62178"/>
                    </a:lnTo>
                    <a:cubicBezTo>
                      <a:pt x="107803" y="60502"/>
                      <a:pt x="107211" y="58925"/>
                      <a:pt x="106181" y="57698"/>
                    </a:cubicBezTo>
                    <a:cubicBezTo>
                      <a:pt x="106675" y="57590"/>
                      <a:pt x="107173" y="57537"/>
                      <a:pt x="107668" y="57537"/>
                    </a:cubicBezTo>
                    <a:close/>
                    <a:moveTo>
                      <a:pt x="37180" y="57734"/>
                    </a:moveTo>
                    <a:cubicBezTo>
                      <a:pt x="39111" y="57734"/>
                      <a:pt x="40981" y="58533"/>
                      <a:pt x="42328" y="59974"/>
                    </a:cubicBezTo>
                    <a:cubicBezTo>
                      <a:pt x="42310" y="59973"/>
                      <a:pt x="42291" y="59973"/>
                      <a:pt x="42273" y="59973"/>
                    </a:cubicBezTo>
                    <a:cubicBezTo>
                      <a:pt x="40286" y="59973"/>
                      <a:pt x="38419" y="60919"/>
                      <a:pt x="37167" y="62375"/>
                    </a:cubicBezTo>
                    <a:cubicBezTo>
                      <a:pt x="37320" y="60708"/>
                      <a:pt x="36728" y="59131"/>
                      <a:pt x="35698" y="57895"/>
                    </a:cubicBezTo>
                    <a:lnTo>
                      <a:pt x="35689" y="57895"/>
                    </a:lnTo>
                    <a:cubicBezTo>
                      <a:pt x="36185" y="57787"/>
                      <a:pt x="36684" y="57734"/>
                      <a:pt x="37180" y="57734"/>
                    </a:cubicBezTo>
                    <a:close/>
                    <a:moveTo>
                      <a:pt x="124474" y="55684"/>
                    </a:moveTo>
                    <a:cubicBezTo>
                      <a:pt x="127057" y="55684"/>
                      <a:pt x="129639" y="57057"/>
                      <a:pt x="130536" y="59803"/>
                    </a:cubicBezTo>
                    <a:cubicBezTo>
                      <a:pt x="130751" y="60484"/>
                      <a:pt x="130858" y="61192"/>
                      <a:pt x="130867" y="61909"/>
                    </a:cubicBezTo>
                    <a:cubicBezTo>
                      <a:pt x="130392" y="61807"/>
                      <a:pt x="129913" y="61757"/>
                      <a:pt x="129438" y="61757"/>
                    </a:cubicBezTo>
                    <a:cubicBezTo>
                      <a:pt x="127575" y="61757"/>
                      <a:pt x="125771" y="62524"/>
                      <a:pt x="124478" y="63916"/>
                    </a:cubicBezTo>
                    <a:cubicBezTo>
                      <a:pt x="123197" y="62536"/>
                      <a:pt x="121405" y="61757"/>
                      <a:pt x="119523" y="61757"/>
                    </a:cubicBezTo>
                    <a:cubicBezTo>
                      <a:pt x="119039" y="61757"/>
                      <a:pt x="118555" y="61810"/>
                      <a:pt x="118080" y="61909"/>
                    </a:cubicBezTo>
                    <a:cubicBezTo>
                      <a:pt x="118080" y="61192"/>
                      <a:pt x="118197" y="60484"/>
                      <a:pt x="118412" y="59803"/>
                    </a:cubicBezTo>
                    <a:cubicBezTo>
                      <a:pt x="119308" y="57057"/>
                      <a:pt x="121891" y="55684"/>
                      <a:pt x="124474" y="55684"/>
                    </a:cubicBezTo>
                    <a:close/>
                    <a:moveTo>
                      <a:pt x="100947" y="55720"/>
                    </a:moveTo>
                    <a:cubicBezTo>
                      <a:pt x="104117" y="55720"/>
                      <a:pt x="107290" y="57792"/>
                      <a:pt x="107337" y="61941"/>
                    </a:cubicBezTo>
                    <a:lnTo>
                      <a:pt x="107337" y="61941"/>
                    </a:lnTo>
                    <a:cubicBezTo>
                      <a:pt x="106869" y="61842"/>
                      <a:pt x="106398" y="61793"/>
                      <a:pt x="105930" y="61793"/>
                    </a:cubicBezTo>
                    <a:cubicBezTo>
                      <a:pt x="104072" y="61793"/>
                      <a:pt x="102267" y="62560"/>
                      <a:pt x="100975" y="63952"/>
                    </a:cubicBezTo>
                    <a:cubicBezTo>
                      <a:pt x="99693" y="62572"/>
                      <a:pt x="97901" y="61792"/>
                      <a:pt x="96020" y="61792"/>
                    </a:cubicBezTo>
                    <a:cubicBezTo>
                      <a:pt x="95536" y="61792"/>
                      <a:pt x="95052" y="61846"/>
                      <a:pt x="94577" y="61945"/>
                    </a:cubicBezTo>
                    <a:cubicBezTo>
                      <a:pt x="94604" y="57796"/>
                      <a:pt x="97774" y="55720"/>
                      <a:pt x="100947" y="55720"/>
                    </a:cubicBezTo>
                    <a:close/>
                    <a:moveTo>
                      <a:pt x="77633" y="55721"/>
                    </a:moveTo>
                    <a:cubicBezTo>
                      <a:pt x="80806" y="55721"/>
                      <a:pt x="83980" y="57797"/>
                      <a:pt x="84022" y="61952"/>
                    </a:cubicBezTo>
                    <a:lnTo>
                      <a:pt x="84022" y="61952"/>
                    </a:lnTo>
                    <a:cubicBezTo>
                      <a:pt x="83551" y="61851"/>
                      <a:pt x="83077" y="61802"/>
                      <a:pt x="82606" y="61802"/>
                    </a:cubicBezTo>
                    <a:cubicBezTo>
                      <a:pt x="80748" y="61802"/>
                      <a:pt x="78943" y="62569"/>
                      <a:pt x="77651" y="63961"/>
                    </a:cubicBezTo>
                    <a:cubicBezTo>
                      <a:pt x="76369" y="62581"/>
                      <a:pt x="74577" y="61801"/>
                      <a:pt x="72696" y="61801"/>
                    </a:cubicBezTo>
                    <a:cubicBezTo>
                      <a:pt x="72212" y="61801"/>
                      <a:pt x="71728" y="61855"/>
                      <a:pt x="71253" y="61954"/>
                    </a:cubicBezTo>
                    <a:cubicBezTo>
                      <a:pt x="71284" y="57799"/>
                      <a:pt x="74458" y="55721"/>
                      <a:pt x="77633" y="55721"/>
                    </a:cubicBezTo>
                    <a:close/>
                    <a:moveTo>
                      <a:pt x="54007" y="55886"/>
                    </a:moveTo>
                    <a:cubicBezTo>
                      <a:pt x="56587" y="55886"/>
                      <a:pt x="59166" y="57260"/>
                      <a:pt x="60061" y="60009"/>
                    </a:cubicBezTo>
                    <a:cubicBezTo>
                      <a:pt x="60285" y="60681"/>
                      <a:pt x="60393" y="61398"/>
                      <a:pt x="60402" y="62106"/>
                    </a:cubicBezTo>
                    <a:cubicBezTo>
                      <a:pt x="59929" y="62004"/>
                      <a:pt x="59451" y="61954"/>
                      <a:pt x="58977" y="61954"/>
                    </a:cubicBezTo>
                    <a:cubicBezTo>
                      <a:pt x="57118" y="61954"/>
                      <a:pt x="55312" y="62721"/>
                      <a:pt x="54013" y="64113"/>
                    </a:cubicBezTo>
                    <a:cubicBezTo>
                      <a:pt x="52741" y="62733"/>
                      <a:pt x="50939" y="61954"/>
                      <a:pt x="49067" y="61954"/>
                    </a:cubicBezTo>
                    <a:cubicBezTo>
                      <a:pt x="48574" y="61954"/>
                      <a:pt x="48090" y="62008"/>
                      <a:pt x="47624" y="62115"/>
                    </a:cubicBezTo>
                    <a:cubicBezTo>
                      <a:pt x="47615" y="61398"/>
                      <a:pt x="47723" y="60690"/>
                      <a:pt x="47929" y="60009"/>
                    </a:cubicBezTo>
                    <a:lnTo>
                      <a:pt x="47947" y="60009"/>
                    </a:lnTo>
                    <a:cubicBezTo>
                      <a:pt x="48843" y="57262"/>
                      <a:pt x="51425" y="55886"/>
                      <a:pt x="54007" y="55886"/>
                    </a:cubicBezTo>
                    <a:close/>
                    <a:moveTo>
                      <a:pt x="30465" y="55920"/>
                    </a:moveTo>
                    <a:cubicBezTo>
                      <a:pt x="33637" y="55920"/>
                      <a:pt x="36811" y="57998"/>
                      <a:pt x="36854" y="62156"/>
                    </a:cubicBezTo>
                    <a:lnTo>
                      <a:pt x="36854" y="62156"/>
                    </a:lnTo>
                    <a:cubicBezTo>
                      <a:pt x="36379" y="62054"/>
                      <a:pt x="35901" y="62004"/>
                      <a:pt x="35426" y="62004"/>
                    </a:cubicBezTo>
                    <a:cubicBezTo>
                      <a:pt x="33569" y="62004"/>
                      <a:pt x="31771" y="62770"/>
                      <a:pt x="30483" y="64158"/>
                    </a:cubicBezTo>
                    <a:cubicBezTo>
                      <a:pt x="29201" y="62787"/>
                      <a:pt x="27409" y="61999"/>
                      <a:pt x="25528" y="61999"/>
                    </a:cubicBezTo>
                    <a:cubicBezTo>
                      <a:pt x="25044" y="61999"/>
                      <a:pt x="24560" y="62052"/>
                      <a:pt x="24085" y="62160"/>
                    </a:cubicBezTo>
                    <a:cubicBezTo>
                      <a:pt x="24116" y="58001"/>
                      <a:pt x="27290" y="55920"/>
                      <a:pt x="30465" y="55920"/>
                    </a:cubicBezTo>
                    <a:close/>
                    <a:moveTo>
                      <a:pt x="7145" y="55923"/>
                    </a:moveTo>
                    <a:cubicBezTo>
                      <a:pt x="10322" y="55923"/>
                      <a:pt x="13498" y="58002"/>
                      <a:pt x="13538" y="62160"/>
                    </a:cubicBezTo>
                    <a:cubicBezTo>
                      <a:pt x="13060" y="62055"/>
                      <a:pt x="12577" y="62004"/>
                      <a:pt x="12098" y="62004"/>
                    </a:cubicBezTo>
                    <a:cubicBezTo>
                      <a:pt x="10244" y="62004"/>
                      <a:pt x="8445" y="62770"/>
                      <a:pt x="7150" y="64158"/>
                    </a:cubicBezTo>
                    <a:lnTo>
                      <a:pt x="7150" y="64167"/>
                    </a:lnTo>
                    <a:cubicBezTo>
                      <a:pt x="5868" y="62787"/>
                      <a:pt x="4076" y="62008"/>
                      <a:pt x="2194" y="62008"/>
                    </a:cubicBezTo>
                    <a:cubicBezTo>
                      <a:pt x="1711" y="62008"/>
                      <a:pt x="1227" y="62052"/>
                      <a:pt x="752" y="62160"/>
                    </a:cubicBezTo>
                    <a:cubicBezTo>
                      <a:pt x="792" y="58002"/>
                      <a:pt x="3969" y="55923"/>
                      <a:pt x="7145" y="55923"/>
                    </a:cubicBezTo>
                    <a:close/>
                    <a:moveTo>
                      <a:pt x="119331" y="62140"/>
                    </a:moveTo>
                    <a:cubicBezTo>
                      <a:pt x="121264" y="62140"/>
                      <a:pt x="123135" y="62937"/>
                      <a:pt x="124478" y="64382"/>
                    </a:cubicBezTo>
                    <a:cubicBezTo>
                      <a:pt x="125815" y="62942"/>
                      <a:pt x="127688" y="62141"/>
                      <a:pt x="129619" y="62141"/>
                    </a:cubicBezTo>
                    <a:cubicBezTo>
                      <a:pt x="130043" y="62141"/>
                      <a:pt x="130469" y="62179"/>
                      <a:pt x="130894" y="62258"/>
                    </a:cubicBezTo>
                    <a:cubicBezTo>
                      <a:pt x="129908" y="63432"/>
                      <a:pt x="129326" y="64929"/>
                      <a:pt x="129415" y="66524"/>
                    </a:cubicBezTo>
                    <a:lnTo>
                      <a:pt x="129406" y="66533"/>
                    </a:lnTo>
                    <a:cubicBezTo>
                      <a:pt x="128165" y="65229"/>
                      <a:pt x="126397" y="64391"/>
                      <a:pt x="124528" y="64391"/>
                    </a:cubicBezTo>
                    <a:cubicBezTo>
                      <a:pt x="124509" y="64391"/>
                      <a:pt x="124489" y="64391"/>
                      <a:pt x="124469" y="64391"/>
                    </a:cubicBezTo>
                    <a:cubicBezTo>
                      <a:pt x="124450" y="64391"/>
                      <a:pt x="124430" y="64391"/>
                      <a:pt x="124410" y="64391"/>
                    </a:cubicBezTo>
                    <a:cubicBezTo>
                      <a:pt x="122541" y="64391"/>
                      <a:pt x="120782" y="65229"/>
                      <a:pt x="119532" y="66533"/>
                    </a:cubicBezTo>
                    <a:cubicBezTo>
                      <a:pt x="119622" y="64938"/>
                      <a:pt x="119039" y="63441"/>
                      <a:pt x="118045" y="62258"/>
                    </a:cubicBezTo>
                    <a:cubicBezTo>
                      <a:pt x="118473" y="62179"/>
                      <a:pt x="118903" y="62140"/>
                      <a:pt x="119331" y="62140"/>
                    </a:cubicBezTo>
                    <a:close/>
                    <a:moveTo>
                      <a:pt x="95793" y="62177"/>
                    </a:moveTo>
                    <a:cubicBezTo>
                      <a:pt x="97728" y="62177"/>
                      <a:pt x="99603" y="62979"/>
                      <a:pt x="100948" y="64427"/>
                    </a:cubicBezTo>
                    <a:lnTo>
                      <a:pt x="100948" y="64427"/>
                    </a:lnTo>
                    <a:cubicBezTo>
                      <a:pt x="100945" y="64427"/>
                      <a:pt x="100942" y="64427"/>
                      <a:pt x="100939" y="64427"/>
                    </a:cubicBezTo>
                    <a:cubicBezTo>
                      <a:pt x="100919" y="64427"/>
                      <a:pt x="100900" y="64427"/>
                      <a:pt x="100880" y="64427"/>
                    </a:cubicBezTo>
                    <a:cubicBezTo>
                      <a:pt x="99011" y="64427"/>
                      <a:pt x="97252" y="65265"/>
                      <a:pt x="96002" y="66568"/>
                    </a:cubicBezTo>
                    <a:cubicBezTo>
                      <a:pt x="96091" y="64982"/>
                      <a:pt x="95509" y="63477"/>
                      <a:pt x="94514" y="62294"/>
                    </a:cubicBezTo>
                    <a:cubicBezTo>
                      <a:pt x="94940" y="62215"/>
                      <a:pt x="95368" y="62177"/>
                      <a:pt x="95793" y="62177"/>
                    </a:cubicBezTo>
                    <a:close/>
                    <a:moveTo>
                      <a:pt x="82770" y="62194"/>
                    </a:moveTo>
                    <a:cubicBezTo>
                      <a:pt x="83195" y="62194"/>
                      <a:pt x="83623" y="62233"/>
                      <a:pt x="84048" y="62312"/>
                    </a:cubicBezTo>
                    <a:cubicBezTo>
                      <a:pt x="83054" y="63495"/>
                      <a:pt x="82471" y="64991"/>
                      <a:pt x="82561" y="66586"/>
                    </a:cubicBezTo>
                    <a:cubicBezTo>
                      <a:pt x="81311" y="65283"/>
                      <a:pt x="79552" y="64445"/>
                      <a:pt x="77683" y="64445"/>
                    </a:cubicBezTo>
                    <a:cubicBezTo>
                      <a:pt x="77663" y="64445"/>
                      <a:pt x="77644" y="64445"/>
                      <a:pt x="77624" y="64445"/>
                    </a:cubicBezTo>
                    <a:cubicBezTo>
                      <a:pt x="78961" y="62997"/>
                      <a:pt x="80835" y="62194"/>
                      <a:pt x="82770" y="62194"/>
                    </a:cubicBezTo>
                    <a:close/>
                    <a:moveTo>
                      <a:pt x="48840" y="62338"/>
                    </a:moveTo>
                    <a:cubicBezTo>
                      <a:pt x="50775" y="62338"/>
                      <a:pt x="52650" y="63141"/>
                      <a:pt x="53995" y="64588"/>
                    </a:cubicBezTo>
                    <a:lnTo>
                      <a:pt x="53995" y="64588"/>
                    </a:lnTo>
                    <a:cubicBezTo>
                      <a:pt x="53992" y="64588"/>
                      <a:pt x="53989" y="64588"/>
                      <a:pt x="53986" y="64588"/>
                    </a:cubicBezTo>
                    <a:cubicBezTo>
                      <a:pt x="53966" y="64588"/>
                      <a:pt x="53947" y="64588"/>
                      <a:pt x="53927" y="64588"/>
                    </a:cubicBezTo>
                    <a:cubicBezTo>
                      <a:pt x="52058" y="64588"/>
                      <a:pt x="50299" y="65426"/>
                      <a:pt x="49049" y="66730"/>
                    </a:cubicBezTo>
                    <a:cubicBezTo>
                      <a:pt x="49138" y="65144"/>
                      <a:pt x="48556" y="63638"/>
                      <a:pt x="47561" y="62456"/>
                    </a:cubicBezTo>
                    <a:cubicBezTo>
                      <a:pt x="47987" y="62377"/>
                      <a:pt x="48415" y="62338"/>
                      <a:pt x="48840" y="62338"/>
                    </a:cubicBezTo>
                    <a:close/>
                    <a:moveTo>
                      <a:pt x="59133" y="62338"/>
                    </a:moveTo>
                    <a:cubicBezTo>
                      <a:pt x="59557" y="62338"/>
                      <a:pt x="59985" y="62377"/>
                      <a:pt x="60411" y="62456"/>
                    </a:cubicBezTo>
                    <a:cubicBezTo>
                      <a:pt x="59425" y="63629"/>
                      <a:pt x="58843" y="65135"/>
                      <a:pt x="58932" y="66721"/>
                    </a:cubicBezTo>
                    <a:lnTo>
                      <a:pt x="58923" y="66730"/>
                    </a:lnTo>
                    <a:cubicBezTo>
                      <a:pt x="57682" y="65426"/>
                      <a:pt x="55914" y="64588"/>
                      <a:pt x="54045" y="64588"/>
                    </a:cubicBezTo>
                    <a:cubicBezTo>
                      <a:pt x="54029" y="64588"/>
                      <a:pt x="54012" y="64588"/>
                      <a:pt x="53995" y="64588"/>
                    </a:cubicBezTo>
                    <a:lnTo>
                      <a:pt x="53995" y="64588"/>
                    </a:lnTo>
                    <a:cubicBezTo>
                      <a:pt x="55332" y="63141"/>
                      <a:pt x="57200" y="62338"/>
                      <a:pt x="59133" y="62338"/>
                    </a:cubicBezTo>
                    <a:close/>
                    <a:moveTo>
                      <a:pt x="12296" y="62401"/>
                    </a:moveTo>
                    <a:cubicBezTo>
                      <a:pt x="12721" y="62401"/>
                      <a:pt x="13148" y="62439"/>
                      <a:pt x="13574" y="62518"/>
                    </a:cubicBezTo>
                    <a:cubicBezTo>
                      <a:pt x="12580" y="63701"/>
                      <a:pt x="11997" y="65197"/>
                      <a:pt x="12087" y="66792"/>
                    </a:cubicBezTo>
                    <a:cubicBezTo>
                      <a:pt x="10837" y="65489"/>
                      <a:pt x="9069" y="64651"/>
                      <a:pt x="7208" y="64651"/>
                    </a:cubicBezTo>
                    <a:cubicBezTo>
                      <a:pt x="7189" y="64651"/>
                      <a:pt x="7169" y="64651"/>
                      <a:pt x="7150" y="64651"/>
                    </a:cubicBezTo>
                    <a:cubicBezTo>
                      <a:pt x="8487" y="63203"/>
                      <a:pt x="10360" y="62401"/>
                      <a:pt x="12296" y="62401"/>
                    </a:cubicBezTo>
                    <a:close/>
                    <a:moveTo>
                      <a:pt x="106094" y="62174"/>
                    </a:moveTo>
                    <a:cubicBezTo>
                      <a:pt x="106570" y="62174"/>
                      <a:pt x="107049" y="62222"/>
                      <a:pt x="107525" y="62321"/>
                    </a:cubicBezTo>
                    <a:cubicBezTo>
                      <a:pt x="106512" y="63567"/>
                      <a:pt x="105939" y="65162"/>
                      <a:pt x="106127" y="66837"/>
                    </a:cubicBezTo>
                    <a:lnTo>
                      <a:pt x="106118" y="66837"/>
                    </a:lnTo>
                    <a:cubicBezTo>
                      <a:pt x="104866" y="65381"/>
                      <a:pt x="102990" y="64427"/>
                      <a:pt x="100995" y="64427"/>
                    </a:cubicBezTo>
                    <a:cubicBezTo>
                      <a:pt x="100979" y="64427"/>
                      <a:pt x="100964" y="64427"/>
                      <a:pt x="100948" y="64427"/>
                    </a:cubicBezTo>
                    <a:lnTo>
                      <a:pt x="100948" y="64427"/>
                    </a:lnTo>
                    <a:cubicBezTo>
                      <a:pt x="102286" y="62974"/>
                      <a:pt x="104160" y="62174"/>
                      <a:pt x="106094" y="62174"/>
                    </a:cubicBezTo>
                    <a:close/>
                    <a:moveTo>
                      <a:pt x="70802" y="57747"/>
                    </a:moveTo>
                    <a:cubicBezTo>
                      <a:pt x="71277" y="57747"/>
                      <a:pt x="71755" y="57796"/>
                      <a:pt x="72230" y="57895"/>
                    </a:cubicBezTo>
                    <a:cubicBezTo>
                      <a:pt x="71262" y="59140"/>
                      <a:pt x="70733" y="60708"/>
                      <a:pt x="70930" y="62357"/>
                    </a:cubicBezTo>
                    <a:cubicBezTo>
                      <a:pt x="71442" y="62243"/>
                      <a:pt x="71958" y="62187"/>
                      <a:pt x="72470" y="62187"/>
                    </a:cubicBezTo>
                    <a:cubicBezTo>
                      <a:pt x="74405" y="62187"/>
                      <a:pt x="76278" y="62985"/>
                      <a:pt x="77624" y="64445"/>
                    </a:cubicBezTo>
                    <a:cubicBezTo>
                      <a:pt x="77606" y="64445"/>
                      <a:pt x="77588" y="64445"/>
                      <a:pt x="77570" y="64445"/>
                    </a:cubicBezTo>
                    <a:cubicBezTo>
                      <a:pt x="75520" y="64445"/>
                      <a:pt x="73598" y="65453"/>
                      <a:pt x="72346" y="66972"/>
                    </a:cubicBezTo>
                    <a:cubicBezTo>
                      <a:pt x="72703" y="63259"/>
                      <a:pt x="69407" y="59982"/>
                      <a:pt x="65707" y="59982"/>
                    </a:cubicBezTo>
                    <a:cubicBezTo>
                      <a:pt x="65692" y="59982"/>
                      <a:pt x="65677" y="59982"/>
                      <a:pt x="65662" y="59982"/>
                    </a:cubicBezTo>
                    <a:lnTo>
                      <a:pt x="65653" y="59991"/>
                    </a:lnTo>
                    <a:cubicBezTo>
                      <a:pt x="66997" y="58546"/>
                      <a:pt x="68873" y="57747"/>
                      <a:pt x="70802" y="57747"/>
                    </a:cubicBezTo>
                    <a:close/>
                    <a:moveTo>
                      <a:pt x="35611" y="62371"/>
                    </a:moveTo>
                    <a:cubicBezTo>
                      <a:pt x="36087" y="62371"/>
                      <a:pt x="36566" y="62419"/>
                      <a:pt x="37042" y="62518"/>
                    </a:cubicBezTo>
                    <a:cubicBezTo>
                      <a:pt x="36029" y="63773"/>
                      <a:pt x="35456" y="65359"/>
                      <a:pt x="35644" y="67034"/>
                    </a:cubicBezTo>
                    <a:lnTo>
                      <a:pt x="35635" y="67034"/>
                    </a:lnTo>
                    <a:cubicBezTo>
                      <a:pt x="34383" y="65578"/>
                      <a:pt x="32507" y="64633"/>
                      <a:pt x="30512" y="64633"/>
                    </a:cubicBezTo>
                    <a:cubicBezTo>
                      <a:pt x="30493" y="64633"/>
                      <a:pt x="30474" y="64633"/>
                      <a:pt x="30456" y="64633"/>
                    </a:cubicBezTo>
                    <a:cubicBezTo>
                      <a:pt x="30436" y="64633"/>
                      <a:pt x="30416" y="64633"/>
                      <a:pt x="30397" y="64633"/>
                    </a:cubicBezTo>
                    <a:cubicBezTo>
                      <a:pt x="28528" y="64633"/>
                      <a:pt x="26769" y="65471"/>
                      <a:pt x="25519" y="66775"/>
                    </a:cubicBezTo>
                    <a:cubicBezTo>
                      <a:pt x="25608" y="65180"/>
                      <a:pt x="25026" y="63683"/>
                      <a:pt x="24031" y="62500"/>
                    </a:cubicBezTo>
                    <a:cubicBezTo>
                      <a:pt x="24460" y="62421"/>
                      <a:pt x="24890" y="62382"/>
                      <a:pt x="25317" y="62382"/>
                    </a:cubicBezTo>
                    <a:cubicBezTo>
                      <a:pt x="27250" y="62382"/>
                      <a:pt x="29122" y="63178"/>
                      <a:pt x="30465" y="64624"/>
                    </a:cubicBezTo>
                    <a:cubicBezTo>
                      <a:pt x="31802" y="63171"/>
                      <a:pt x="33677" y="62371"/>
                      <a:pt x="35611" y="62371"/>
                    </a:cubicBezTo>
                    <a:close/>
                    <a:moveTo>
                      <a:pt x="112817" y="60278"/>
                    </a:moveTo>
                    <a:cubicBezTo>
                      <a:pt x="115992" y="60278"/>
                      <a:pt x="119168" y="62356"/>
                      <a:pt x="119209" y="66513"/>
                    </a:cubicBezTo>
                    <a:lnTo>
                      <a:pt x="119209" y="66513"/>
                    </a:lnTo>
                    <a:cubicBezTo>
                      <a:pt x="118734" y="66409"/>
                      <a:pt x="118254" y="66358"/>
                      <a:pt x="117778" y="66358"/>
                    </a:cubicBezTo>
                    <a:cubicBezTo>
                      <a:pt x="115925" y="66358"/>
                      <a:pt x="114125" y="67125"/>
                      <a:pt x="112830" y="68513"/>
                    </a:cubicBezTo>
                    <a:cubicBezTo>
                      <a:pt x="111548" y="67142"/>
                      <a:pt x="109756" y="66353"/>
                      <a:pt x="107883" y="66353"/>
                    </a:cubicBezTo>
                    <a:cubicBezTo>
                      <a:pt x="107391" y="66353"/>
                      <a:pt x="106907" y="66407"/>
                      <a:pt x="106432" y="66515"/>
                    </a:cubicBezTo>
                    <a:cubicBezTo>
                      <a:pt x="106468" y="62357"/>
                      <a:pt x="109642" y="60278"/>
                      <a:pt x="112817" y="60278"/>
                    </a:cubicBezTo>
                    <a:close/>
                    <a:moveTo>
                      <a:pt x="136134" y="60279"/>
                    </a:moveTo>
                    <a:cubicBezTo>
                      <a:pt x="139310" y="60279"/>
                      <a:pt x="142484" y="62358"/>
                      <a:pt x="142525" y="66515"/>
                    </a:cubicBezTo>
                    <a:lnTo>
                      <a:pt x="142525" y="66524"/>
                    </a:lnTo>
                    <a:cubicBezTo>
                      <a:pt x="142044" y="66419"/>
                      <a:pt x="141561" y="66368"/>
                      <a:pt x="141081" y="66368"/>
                    </a:cubicBezTo>
                    <a:cubicBezTo>
                      <a:pt x="139223" y="66368"/>
                      <a:pt x="137425" y="67135"/>
                      <a:pt x="136136" y="68531"/>
                    </a:cubicBezTo>
                    <a:cubicBezTo>
                      <a:pt x="134862" y="67159"/>
                      <a:pt x="133082" y="66371"/>
                      <a:pt x="131212" y="66371"/>
                    </a:cubicBezTo>
                    <a:cubicBezTo>
                      <a:pt x="131202" y="66371"/>
                      <a:pt x="131191" y="66371"/>
                      <a:pt x="131181" y="66371"/>
                    </a:cubicBezTo>
                    <a:cubicBezTo>
                      <a:pt x="130697" y="66371"/>
                      <a:pt x="130213" y="66416"/>
                      <a:pt x="129738" y="66524"/>
                    </a:cubicBezTo>
                    <a:cubicBezTo>
                      <a:pt x="129778" y="62360"/>
                      <a:pt x="132957" y="60279"/>
                      <a:pt x="136134" y="60279"/>
                    </a:cubicBezTo>
                    <a:close/>
                    <a:moveTo>
                      <a:pt x="89294" y="60326"/>
                    </a:moveTo>
                    <a:cubicBezTo>
                      <a:pt x="92468" y="60326"/>
                      <a:pt x="95642" y="62402"/>
                      <a:pt x="95679" y="66558"/>
                    </a:cubicBezTo>
                    <a:lnTo>
                      <a:pt x="95679" y="66558"/>
                    </a:lnTo>
                    <a:cubicBezTo>
                      <a:pt x="95209" y="66457"/>
                      <a:pt x="94735" y="66408"/>
                      <a:pt x="94264" y="66408"/>
                    </a:cubicBezTo>
                    <a:cubicBezTo>
                      <a:pt x="92405" y="66408"/>
                      <a:pt x="90601" y="67174"/>
                      <a:pt x="89308" y="68567"/>
                    </a:cubicBezTo>
                    <a:cubicBezTo>
                      <a:pt x="88027" y="67187"/>
                      <a:pt x="86235" y="66407"/>
                      <a:pt x="84353" y="66407"/>
                    </a:cubicBezTo>
                    <a:cubicBezTo>
                      <a:pt x="83869" y="66407"/>
                      <a:pt x="83385" y="66461"/>
                      <a:pt x="82910" y="66559"/>
                    </a:cubicBezTo>
                    <a:cubicBezTo>
                      <a:pt x="82942" y="62405"/>
                      <a:pt x="86118" y="60326"/>
                      <a:pt x="89294" y="60326"/>
                    </a:cubicBezTo>
                    <a:close/>
                    <a:moveTo>
                      <a:pt x="42338" y="60479"/>
                    </a:moveTo>
                    <a:cubicBezTo>
                      <a:pt x="45510" y="60479"/>
                      <a:pt x="48684" y="62554"/>
                      <a:pt x="48726" y="66708"/>
                    </a:cubicBezTo>
                    <a:lnTo>
                      <a:pt x="48726" y="66708"/>
                    </a:lnTo>
                    <a:cubicBezTo>
                      <a:pt x="48257" y="66609"/>
                      <a:pt x="47784" y="66560"/>
                      <a:pt x="47315" y="66560"/>
                    </a:cubicBezTo>
                    <a:cubicBezTo>
                      <a:pt x="45452" y="66560"/>
                      <a:pt x="43648" y="67327"/>
                      <a:pt x="42355" y="68719"/>
                    </a:cubicBezTo>
                    <a:cubicBezTo>
                      <a:pt x="41074" y="67339"/>
                      <a:pt x="39282" y="66559"/>
                      <a:pt x="37400" y="66559"/>
                    </a:cubicBezTo>
                    <a:cubicBezTo>
                      <a:pt x="36916" y="66559"/>
                      <a:pt x="36432" y="66613"/>
                      <a:pt x="35958" y="66712"/>
                    </a:cubicBezTo>
                    <a:cubicBezTo>
                      <a:pt x="35989" y="62557"/>
                      <a:pt x="39163" y="60479"/>
                      <a:pt x="42338" y="60479"/>
                    </a:cubicBezTo>
                    <a:close/>
                    <a:moveTo>
                      <a:pt x="65639" y="60484"/>
                    </a:moveTo>
                    <a:cubicBezTo>
                      <a:pt x="68816" y="60484"/>
                      <a:pt x="71992" y="62563"/>
                      <a:pt x="72032" y="66721"/>
                    </a:cubicBezTo>
                    <a:cubicBezTo>
                      <a:pt x="71559" y="66619"/>
                      <a:pt x="71082" y="66569"/>
                      <a:pt x="70608" y="66569"/>
                    </a:cubicBezTo>
                    <a:cubicBezTo>
                      <a:pt x="68752" y="66569"/>
                      <a:pt x="66952" y="67334"/>
                      <a:pt x="65653" y="68719"/>
                    </a:cubicBezTo>
                    <a:lnTo>
                      <a:pt x="65644" y="68728"/>
                    </a:lnTo>
                    <a:cubicBezTo>
                      <a:pt x="64362" y="67348"/>
                      <a:pt x="62570" y="66568"/>
                      <a:pt x="60688" y="66568"/>
                    </a:cubicBezTo>
                    <a:cubicBezTo>
                      <a:pt x="60205" y="66568"/>
                      <a:pt x="59721" y="66622"/>
                      <a:pt x="59246" y="66721"/>
                    </a:cubicBezTo>
                    <a:cubicBezTo>
                      <a:pt x="59286" y="62563"/>
                      <a:pt x="62463" y="60484"/>
                      <a:pt x="65639" y="60484"/>
                    </a:cubicBezTo>
                    <a:close/>
                    <a:moveTo>
                      <a:pt x="18806" y="60525"/>
                    </a:moveTo>
                    <a:cubicBezTo>
                      <a:pt x="21979" y="60525"/>
                      <a:pt x="25151" y="62600"/>
                      <a:pt x="25196" y="66757"/>
                    </a:cubicBezTo>
                    <a:lnTo>
                      <a:pt x="25196" y="66757"/>
                    </a:lnTo>
                    <a:cubicBezTo>
                      <a:pt x="24723" y="66655"/>
                      <a:pt x="24245" y="66605"/>
                      <a:pt x="23772" y="66605"/>
                    </a:cubicBezTo>
                    <a:cubicBezTo>
                      <a:pt x="21913" y="66605"/>
                      <a:pt x="20107" y="67371"/>
                      <a:pt x="18807" y="68764"/>
                    </a:cubicBezTo>
                    <a:cubicBezTo>
                      <a:pt x="17526" y="67384"/>
                      <a:pt x="15734" y="66604"/>
                      <a:pt x="13852" y="66604"/>
                    </a:cubicBezTo>
                    <a:cubicBezTo>
                      <a:pt x="13368" y="66604"/>
                      <a:pt x="12884" y="66658"/>
                      <a:pt x="12409" y="66757"/>
                    </a:cubicBezTo>
                    <a:cubicBezTo>
                      <a:pt x="12454" y="62603"/>
                      <a:pt x="15631" y="60525"/>
                      <a:pt x="18806" y="60525"/>
                    </a:cubicBezTo>
                    <a:close/>
                    <a:moveTo>
                      <a:pt x="117959" y="66746"/>
                    </a:moveTo>
                    <a:cubicBezTo>
                      <a:pt x="118383" y="66746"/>
                      <a:pt x="118811" y="66785"/>
                      <a:pt x="119236" y="66864"/>
                    </a:cubicBezTo>
                    <a:cubicBezTo>
                      <a:pt x="118251" y="68047"/>
                      <a:pt x="117668" y="69543"/>
                      <a:pt x="117749" y="71138"/>
                    </a:cubicBezTo>
                    <a:cubicBezTo>
                      <a:pt x="116508" y="69835"/>
                      <a:pt x="114740" y="68996"/>
                      <a:pt x="112871" y="68996"/>
                    </a:cubicBezTo>
                    <a:cubicBezTo>
                      <a:pt x="112854" y="68996"/>
                      <a:pt x="112837" y="68997"/>
                      <a:pt x="112821" y="68997"/>
                    </a:cubicBezTo>
                    <a:lnTo>
                      <a:pt x="112821" y="68997"/>
                    </a:lnTo>
                    <a:cubicBezTo>
                      <a:pt x="114158" y="67549"/>
                      <a:pt x="116025" y="66746"/>
                      <a:pt x="117959" y="66746"/>
                    </a:cubicBezTo>
                    <a:close/>
                    <a:moveTo>
                      <a:pt x="84144" y="66782"/>
                    </a:moveTo>
                    <a:cubicBezTo>
                      <a:pt x="86080" y="66782"/>
                      <a:pt x="87953" y="67585"/>
                      <a:pt x="89290" y="69033"/>
                    </a:cubicBezTo>
                    <a:cubicBezTo>
                      <a:pt x="89271" y="69032"/>
                      <a:pt x="89251" y="69032"/>
                      <a:pt x="89231" y="69032"/>
                    </a:cubicBezTo>
                    <a:cubicBezTo>
                      <a:pt x="87362" y="69032"/>
                      <a:pt x="85595" y="69871"/>
                      <a:pt x="84353" y="71174"/>
                    </a:cubicBezTo>
                    <a:cubicBezTo>
                      <a:pt x="84434" y="69588"/>
                      <a:pt x="83851" y="68083"/>
                      <a:pt x="82866" y="66900"/>
                    </a:cubicBezTo>
                    <a:cubicBezTo>
                      <a:pt x="83291" y="66821"/>
                      <a:pt x="83719" y="66782"/>
                      <a:pt x="84144" y="66782"/>
                    </a:cubicBezTo>
                    <a:close/>
                    <a:moveTo>
                      <a:pt x="94437" y="66782"/>
                    </a:moveTo>
                    <a:cubicBezTo>
                      <a:pt x="94861" y="66782"/>
                      <a:pt x="95289" y="66821"/>
                      <a:pt x="95715" y="66900"/>
                    </a:cubicBezTo>
                    <a:cubicBezTo>
                      <a:pt x="94720" y="68083"/>
                      <a:pt x="94138" y="69579"/>
                      <a:pt x="94228" y="71174"/>
                    </a:cubicBezTo>
                    <a:cubicBezTo>
                      <a:pt x="92977" y="69871"/>
                      <a:pt x="91218" y="69032"/>
                      <a:pt x="89350" y="69032"/>
                    </a:cubicBezTo>
                    <a:cubicBezTo>
                      <a:pt x="89330" y="69032"/>
                      <a:pt x="89310" y="69032"/>
                      <a:pt x="89290" y="69033"/>
                    </a:cubicBezTo>
                    <a:cubicBezTo>
                      <a:pt x="90628" y="67585"/>
                      <a:pt x="92501" y="66782"/>
                      <a:pt x="94437" y="66782"/>
                    </a:cubicBezTo>
                    <a:close/>
                    <a:moveTo>
                      <a:pt x="47475" y="66944"/>
                    </a:moveTo>
                    <a:cubicBezTo>
                      <a:pt x="47900" y="66944"/>
                      <a:pt x="48327" y="66982"/>
                      <a:pt x="48753" y="67061"/>
                    </a:cubicBezTo>
                    <a:cubicBezTo>
                      <a:pt x="47767" y="68244"/>
                      <a:pt x="47185" y="69740"/>
                      <a:pt x="47266" y="71335"/>
                    </a:cubicBezTo>
                    <a:cubicBezTo>
                      <a:pt x="46024" y="70032"/>
                      <a:pt x="44256" y="69194"/>
                      <a:pt x="42388" y="69194"/>
                    </a:cubicBezTo>
                    <a:cubicBezTo>
                      <a:pt x="42371" y="69194"/>
                      <a:pt x="42354" y="69194"/>
                      <a:pt x="42337" y="69194"/>
                    </a:cubicBezTo>
                    <a:lnTo>
                      <a:pt x="42337" y="69194"/>
                    </a:lnTo>
                    <a:cubicBezTo>
                      <a:pt x="43675" y="67746"/>
                      <a:pt x="45542" y="66944"/>
                      <a:pt x="47475" y="66944"/>
                    </a:cubicBezTo>
                    <a:close/>
                    <a:moveTo>
                      <a:pt x="23953" y="66979"/>
                    </a:moveTo>
                    <a:cubicBezTo>
                      <a:pt x="24378" y="66979"/>
                      <a:pt x="24806" y="67018"/>
                      <a:pt x="25232" y="67097"/>
                    </a:cubicBezTo>
                    <a:cubicBezTo>
                      <a:pt x="24239" y="68278"/>
                      <a:pt x="23657" y="69779"/>
                      <a:pt x="23744" y="71371"/>
                    </a:cubicBezTo>
                    <a:lnTo>
                      <a:pt x="23744" y="71371"/>
                    </a:lnTo>
                    <a:cubicBezTo>
                      <a:pt x="22494" y="70068"/>
                      <a:pt x="20726" y="69229"/>
                      <a:pt x="18866" y="69229"/>
                    </a:cubicBezTo>
                    <a:cubicBezTo>
                      <a:pt x="18846" y="69229"/>
                      <a:pt x="18827" y="69230"/>
                      <a:pt x="18807" y="69230"/>
                    </a:cubicBezTo>
                    <a:cubicBezTo>
                      <a:pt x="20144" y="67782"/>
                      <a:pt x="22018" y="66979"/>
                      <a:pt x="23953" y="66979"/>
                    </a:cubicBezTo>
                    <a:close/>
                    <a:moveTo>
                      <a:pt x="13656" y="66979"/>
                    </a:moveTo>
                    <a:cubicBezTo>
                      <a:pt x="15596" y="66979"/>
                      <a:pt x="17470" y="67782"/>
                      <a:pt x="18807" y="69230"/>
                    </a:cubicBezTo>
                    <a:cubicBezTo>
                      <a:pt x="18787" y="69230"/>
                      <a:pt x="18768" y="69229"/>
                      <a:pt x="18748" y="69229"/>
                    </a:cubicBezTo>
                    <a:cubicBezTo>
                      <a:pt x="16879" y="69229"/>
                      <a:pt x="15111" y="70068"/>
                      <a:pt x="13870" y="71371"/>
                    </a:cubicBezTo>
                    <a:cubicBezTo>
                      <a:pt x="13951" y="69785"/>
                      <a:pt x="13368" y="68280"/>
                      <a:pt x="12374" y="67097"/>
                    </a:cubicBezTo>
                    <a:cubicBezTo>
                      <a:pt x="12801" y="67018"/>
                      <a:pt x="13230" y="66979"/>
                      <a:pt x="13656" y="66979"/>
                    </a:cubicBezTo>
                    <a:close/>
                    <a:moveTo>
                      <a:pt x="107658" y="66739"/>
                    </a:moveTo>
                    <a:cubicBezTo>
                      <a:pt x="109596" y="66739"/>
                      <a:pt x="111472" y="67542"/>
                      <a:pt x="112821" y="68997"/>
                    </a:cubicBezTo>
                    <a:lnTo>
                      <a:pt x="112821" y="68997"/>
                    </a:lnTo>
                    <a:cubicBezTo>
                      <a:pt x="112818" y="68997"/>
                      <a:pt x="112815" y="68997"/>
                      <a:pt x="112812" y="68997"/>
                    </a:cubicBezTo>
                    <a:cubicBezTo>
                      <a:pt x="112793" y="68997"/>
                      <a:pt x="112774" y="68996"/>
                      <a:pt x="112756" y="68996"/>
                    </a:cubicBezTo>
                    <a:cubicBezTo>
                      <a:pt x="110769" y="68996"/>
                      <a:pt x="108902" y="69942"/>
                      <a:pt x="107641" y="71389"/>
                    </a:cubicBezTo>
                    <a:lnTo>
                      <a:pt x="107641" y="71389"/>
                    </a:lnTo>
                    <a:cubicBezTo>
                      <a:pt x="107802" y="69716"/>
                      <a:pt x="107213" y="68133"/>
                      <a:pt x="106177" y="66897"/>
                    </a:cubicBezTo>
                    <a:lnTo>
                      <a:pt x="106177" y="66897"/>
                    </a:lnTo>
                    <a:cubicBezTo>
                      <a:pt x="106669" y="66791"/>
                      <a:pt x="107166" y="66739"/>
                      <a:pt x="107658" y="66739"/>
                    </a:cubicBezTo>
                    <a:close/>
                    <a:moveTo>
                      <a:pt x="37174" y="66937"/>
                    </a:moveTo>
                    <a:cubicBezTo>
                      <a:pt x="39113" y="66937"/>
                      <a:pt x="40989" y="67739"/>
                      <a:pt x="42337" y="69194"/>
                    </a:cubicBezTo>
                    <a:lnTo>
                      <a:pt x="42337" y="69194"/>
                    </a:lnTo>
                    <a:cubicBezTo>
                      <a:pt x="42334" y="69194"/>
                      <a:pt x="42331" y="69194"/>
                      <a:pt x="42328" y="69194"/>
                    </a:cubicBezTo>
                    <a:cubicBezTo>
                      <a:pt x="42310" y="69194"/>
                      <a:pt x="42291" y="69194"/>
                      <a:pt x="42273" y="69194"/>
                    </a:cubicBezTo>
                    <a:cubicBezTo>
                      <a:pt x="40286" y="69194"/>
                      <a:pt x="38410" y="70139"/>
                      <a:pt x="37158" y="71595"/>
                    </a:cubicBezTo>
                    <a:cubicBezTo>
                      <a:pt x="37320" y="69911"/>
                      <a:pt x="36728" y="68325"/>
                      <a:pt x="35689" y="67097"/>
                    </a:cubicBezTo>
                    <a:lnTo>
                      <a:pt x="35680" y="67097"/>
                    </a:lnTo>
                    <a:cubicBezTo>
                      <a:pt x="36177" y="66989"/>
                      <a:pt x="36678" y="66937"/>
                      <a:pt x="37174" y="66937"/>
                    </a:cubicBezTo>
                    <a:close/>
                    <a:moveTo>
                      <a:pt x="124474" y="64884"/>
                    </a:moveTo>
                    <a:cubicBezTo>
                      <a:pt x="127650" y="64884"/>
                      <a:pt x="130827" y="66963"/>
                      <a:pt x="130867" y="71120"/>
                    </a:cubicBezTo>
                    <a:cubicBezTo>
                      <a:pt x="130392" y="71018"/>
                      <a:pt x="129914" y="70969"/>
                      <a:pt x="129439" y="70969"/>
                    </a:cubicBezTo>
                    <a:cubicBezTo>
                      <a:pt x="127578" y="70969"/>
                      <a:pt x="125778" y="71735"/>
                      <a:pt x="124478" y="73128"/>
                    </a:cubicBezTo>
                    <a:cubicBezTo>
                      <a:pt x="123197" y="71748"/>
                      <a:pt x="121405" y="70968"/>
                      <a:pt x="119532" y="70968"/>
                    </a:cubicBezTo>
                    <a:cubicBezTo>
                      <a:pt x="119039" y="70968"/>
                      <a:pt x="118555" y="71022"/>
                      <a:pt x="118080" y="71120"/>
                    </a:cubicBezTo>
                    <a:cubicBezTo>
                      <a:pt x="118121" y="66963"/>
                      <a:pt x="121297" y="64884"/>
                      <a:pt x="124474" y="64884"/>
                    </a:cubicBezTo>
                    <a:close/>
                    <a:moveTo>
                      <a:pt x="100943" y="64929"/>
                    </a:moveTo>
                    <a:cubicBezTo>
                      <a:pt x="104120" y="64929"/>
                      <a:pt x="107296" y="67007"/>
                      <a:pt x="107337" y="71165"/>
                    </a:cubicBezTo>
                    <a:cubicBezTo>
                      <a:pt x="106862" y="71063"/>
                      <a:pt x="106383" y="71013"/>
                      <a:pt x="105909" y="71013"/>
                    </a:cubicBezTo>
                    <a:cubicBezTo>
                      <a:pt x="104048" y="71013"/>
                      <a:pt x="102248" y="71780"/>
                      <a:pt x="100948" y="73172"/>
                    </a:cubicBezTo>
                    <a:cubicBezTo>
                      <a:pt x="99667" y="71792"/>
                      <a:pt x="97875" y="71013"/>
                      <a:pt x="95993" y="71013"/>
                    </a:cubicBezTo>
                    <a:cubicBezTo>
                      <a:pt x="95509" y="71013"/>
                      <a:pt x="95025" y="71067"/>
                      <a:pt x="94550" y="71165"/>
                    </a:cubicBezTo>
                    <a:cubicBezTo>
                      <a:pt x="94590" y="67007"/>
                      <a:pt x="97767" y="64929"/>
                      <a:pt x="100943" y="64929"/>
                    </a:cubicBezTo>
                    <a:close/>
                    <a:moveTo>
                      <a:pt x="77622" y="64941"/>
                    </a:moveTo>
                    <a:cubicBezTo>
                      <a:pt x="80798" y="64941"/>
                      <a:pt x="83972" y="67018"/>
                      <a:pt x="84013" y="71174"/>
                    </a:cubicBezTo>
                    <a:cubicBezTo>
                      <a:pt x="83537" y="71072"/>
                      <a:pt x="83057" y="71021"/>
                      <a:pt x="82581" y="71021"/>
                    </a:cubicBezTo>
                    <a:cubicBezTo>
                      <a:pt x="80727" y="71021"/>
                      <a:pt x="78930" y="71782"/>
                      <a:pt x="77633" y="73172"/>
                    </a:cubicBezTo>
                    <a:lnTo>
                      <a:pt x="77624" y="73181"/>
                    </a:lnTo>
                    <a:cubicBezTo>
                      <a:pt x="76342" y="71801"/>
                      <a:pt x="74550" y="71022"/>
                      <a:pt x="72669" y="71022"/>
                    </a:cubicBezTo>
                    <a:cubicBezTo>
                      <a:pt x="72185" y="71022"/>
                      <a:pt x="71701" y="71076"/>
                      <a:pt x="71226" y="71174"/>
                    </a:cubicBezTo>
                    <a:cubicBezTo>
                      <a:pt x="71266" y="67020"/>
                      <a:pt x="74445" y="64941"/>
                      <a:pt x="77622" y="64941"/>
                    </a:cubicBezTo>
                    <a:close/>
                    <a:moveTo>
                      <a:pt x="53996" y="65085"/>
                    </a:moveTo>
                    <a:cubicBezTo>
                      <a:pt x="57170" y="65085"/>
                      <a:pt x="60344" y="67162"/>
                      <a:pt x="60384" y="71317"/>
                    </a:cubicBezTo>
                    <a:lnTo>
                      <a:pt x="60384" y="71326"/>
                    </a:lnTo>
                    <a:cubicBezTo>
                      <a:pt x="59903" y="71222"/>
                      <a:pt x="59419" y="71170"/>
                      <a:pt x="58939" y="71170"/>
                    </a:cubicBezTo>
                    <a:cubicBezTo>
                      <a:pt x="57081" y="71170"/>
                      <a:pt x="55284" y="71936"/>
                      <a:pt x="53995" y="73325"/>
                    </a:cubicBezTo>
                    <a:cubicBezTo>
                      <a:pt x="52714" y="71945"/>
                      <a:pt x="50922" y="71165"/>
                      <a:pt x="49040" y="71165"/>
                    </a:cubicBezTo>
                    <a:cubicBezTo>
                      <a:pt x="48556" y="71165"/>
                      <a:pt x="48072" y="71219"/>
                      <a:pt x="47597" y="71326"/>
                    </a:cubicBezTo>
                    <a:cubicBezTo>
                      <a:pt x="47638" y="67167"/>
                      <a:pt x="50817" y="65085"/>
                      <a:pt x="53996" y="65085"/>
                    </a:cubicBezTo>
                    <a:close/>
                    <a:moveTo>
                      <a:pt x="7145" y="65126"/>
                    </a:moveTo>
                    <a:cubicBezTo>
                      <a:pt x="10322" y="65126"/>
                      <a:pt x="13498" y="67205"/>
                      <a:pt x="13538" y="71362"/>
                    </a:cubicBezTo>
                    <a:cubicBezTo>
                      <a:pt x="13065" y="71260"/>
                      <a:pt x="12588" y="71211"/>
                      <a:pt x="12113" y="71211"/>
                    </a:cubicBezTo>
                    <a:cubicBezTo>
                      <a:pt x="10252" y="71211"/>
                      <a:pt x="8442" y="71977"/>
                      <a:pt x="7150" y="73369"/>
                    </a:cubicBezTo>
                    <a:cubicBezTo>
                      <a:pt x="5868" y="71990"/>
                      <a:pt x="4076" y="71210"/>
                      <a:pt x="2194" y="71210"/>
                    </a:cubicBezTo>
                    <a:cubicBezTo>
                      <a:pt x="1711" y="71210"/>
                      <a:pt x="1227" y="71264"/>
                      <a:pt x="752" y="71362"/>
                    </a:cubicBezTo>
                    <a:cubicBezTo>
                      <a:pt x="792" y="67205"/>
                      <a:pt x="3969" y="65126"/>
                      <a:pt x="7145" y="65126"/>
                    </a:cubicBezTo>
                    <a:close/>
                    <a:moveTo>
                      <a:pt x="30460" y="65126"/>
                    </a:moveTo>
                    <a:cubicBezTo>
                      <a:pt x="33637" y="65126"/>
                      <a:pt x="36813" y="67205"/>
                      <a:pt x="36854" y="71362"/>
                    </a:cubicBezTo>
                    <a:cubicBezTo>
                      <a:pt x="36379" y="71260"/>
                      <a:pt x="35900" y="71211"/>
                      <a:pt x="35425" y="71211"/>
                    </a:cubicBezTo>
                    <a:cubicBezTo>
                      <a:pt x="33562" y="71211"/>
                      <a:pt x="31757" y="71977"/>
                      <a:pt x="30465" y="73369"/>
                    </a:cubicBezTo>
                    <a:cubicBezTo>
                      <a:pt x="29183" y="71990"/>
                      <a:pt x="27391" y="71210"/>
                      <a:pt x="25510" y="71210"/>
                    </a:cubicBezTo>
                    <a:cubicBezTo>
                      <a:pt x="25026" y="71210"/>
                      <a:pt x="24542" y="71264"/>
                      <a:pt x="24067" y="71362"/>
                    </a:cubicBezTo>
                    <a:cubicBezTo>
                      <a:pt x="24107" y="67205"/>
                      <a:pt x="27284" y="65126"/>
                      <a:pt x="30460" y="65126"/>
                    </a:cubicBezTo>
                    <a:close/>
                    <a:moveTo>
                      <a:pt x="119323" y="71343"/>
                    </a:moveTo>
                    <a:cubicBezTo>
                      <a:pt x="121259" y="71343"/>
                      <a:pt x="123134" y="72146"/>
                      <a:pt x="124478" y="73593"/>
                    </a:cubicBezTo>
                    <a:lnTo>
                      <a:pt x="124478" y="73593"/>
                    </a:lnTo>
                    <a:cubicBezTo>
                      <a:pt x="124475" y="73593"/>
                      <a:pt x="124472" y="73593"/>
                      <a:pt x="124469" y="73593"/>
                    </a:cubicBezTo>
                    <a:cubicBezTo>
                      <a:pt x="124450" y="73593"/>
                      <a:pt x="124430" y="73593"/>
                      <a:pt x="124410" y="73593"/>
                    </a:cubicBezTo>
                    <a:cubicBezTo>
                      <a:pt x="122541" y="73593"/>
                      <a:pt x="120782" y="74432"/>
                      <a:pt x="119532" y="75735"/>
                    </a:cubicBezTo>
                    <a:cubicBezTo>
                      <a:pt x="119622" y="74149"/>
                      <a:pt x="119039" y="72644"/>
                      <a:pt x="118045" y="71461"/>
                    </a:cubicBezTo>
                    <a:cubicBezTo>
                      <a:pt x="118470" y="71382"/>
                      <a:pt x="118898" y="71343"/>
                      <a:pt x="119323" y="71343"/>
                    </a:cubicBezTo>
                    <a:close/>
                    <a:moveTo>
                      <a:pt x="129620" y="71343"/>
                    </a:moveTo>
                    <a:cubicBezTo>
                      <a:pt x="130043" y="71343"/>
                      <a:pt x="130470" y="71382"/>
                      <a:pt x="130894" y="71461"/>
                    </a:cubicBezTo>
                    <a:cubicBezTo>
                      <a:pt x="129908" y="72644"/>
                      <a:pt x="129326" y="74140"/>
                      <a:pt x="129415" y="75735"/>
                    </a:cubicBezTo>
                    <a:lnTo>
                      <a:pt x="129406" y="75735"/>
                    </a:lnTo>
                    <a:cubicBezTo>
                      <a:pt x="128165" y="74432"/>
                      <a:pt x="126397" y="73593"/>
                      <a:pt x="124528" y="73593"/>
                    </a:cubicBezTo>
                    <a:cubicBezTo>
                      <a:pt x="124512" y="73593"/>
                      <a:pt x="124495" y="73593"/>
                      <a:pt x="124478" y="73593"/>
                    </a:cubicBezTo>
                    <a:lnTo>
                      <a:pt x="124478" y="73593"/>
                    </a:lnTo>
                    <a:cubicBezTo>
                      <a:pt x="125816" y="72146"/>
                      <a:pt x="127689" y="71343"/>
                      <a:pt x="129620" y="71343"/>
                    </a:cubicBezTo>
                    <a:close/>
                    <a:moveTo>
                      <a:pt x="48839" y="71540"/>
                    </a:moveTo>
                    <a:cubicBezTo>
                      <a:pt x="50775" y="71540"/>
                      <a:pt x="52650" y="72344"/>
                      <a:pt x="53995" y="73799"/>
                    </a:cubicBezTo>
                    <a:lnTo>
                      <a:pt x="53995" y="73799"/>
                    </a:lnTo>
                    <a:cubicBezTo>
                      <a:pt x="53992" y="73799"/>
                      <a:pt x="53989" y="73800"/>
                      <a:pt x="53986" y="73800"/>
                    </a:cubicBezTo>
                    <a:cubicBezTo>
                      <a:pt x="53966" y="73799"/>
                      <a:pt x="53946" y="73799"/>
                      <a:pt x="53926" y="73799"/>
                    </a:cubicBezTo>
                    <a:cubicBezTo>
                      <a:pt x="52058" y="73799"/>
                      <a:pt x="50299" y="74629"/>
                      <a:pt x="49049" y="75932"/>
                    </a:cubicBezTo>
                    <a:cubicBezTo>
                      <a:pt x="49138" y="74346"/>
                      <a:pt x="48556" y="72841"/>
                      <a:pt x="47561" y="71658"/>
                    </a:cubicBezTo>
                    <a:cubicBezTo>
                      <a:pt x="47987" y="71579"/>
                      <a:pt x="48414" y="71540"/>
                      <a:pt x="48839" y="71540"/>
                    </a:cubicBezTo>
                    <a:close/>
                    <a:moveTo>
                      <a:pt x="59134" y="71540"/>
                    </a:moveTo>
                    <a:cubicBezTo>
                      <a:pt x="59558" y="71540"/>
                      <a:pt x="59985" y="71579"/>
                      <a:pt x="60411" y="71658"/>
                    </a:cubicBezTo>
                    <a:cubicBezTo>
                      <a:pt x="59425" y="72841"/>
                      <a:pt x="58843" y="74337"/>
                      <a:pt x="58932" y="75932"/>
                    </a:cubicBezTo>
                    <a:lnTo>
                      <a:pt x="58923" y="75932"/>
                    </a:lnTo>
                    <a:cubicBezTo>
                      <a:pt x="57682" y="74629"/>
                      <a:pt x="55914" y="73799"/>
                      <a:pt x="54046" y="73799"/>
                    </a:cubicBezTo>
                    <a:cubicBezTo>
                      <a:pt x="54029" y="73799"/>
                      <a:pt x="54012" y="73799"/>
                      <a:pt x="53995" y="73799"/>
                    </a:cubicBezTo>
                    <a:lnTo>
                      <a:pt x="53995" y="73799"/>
                    </a:lnTo>
                    <a:cubicBezTo>
                      <a:pt x="55333" y="72344"/>
                      <a:pt x="57200" y="71540"/>
                      <a:pt x="59134" y="71540"/>
                    </a:cubicBezTo>
                    <a:close/>
                    <a:moveTo>
                      <a:pt x="112819" y="69493"/>
                    </a:moveTo>
                    <a:cubicBezTo>
                      <a:pt x="115994" y="69493"/>
                      <a:pt x="119169" y="71570"/>
                      <a:pt x="119209" y="75726"/>
                    </a:cubicBezTo>
                    <a:lnTo>
                      <a:pt x="119209" y="75726"/>
                    </a:lnTo>
                    <a:cubicBezTo>
                      <a:pt x="118734" y="75624"/>
                      <a:pt x="118255" y="75574"/>
                      <a:pt x="117781" y="75574"/>
                    </a:cubicBezTo>
                    <a:cubicBezTo>
                      <a:pt x="115920" y="75574"/>
                      <a:pt x="114120" y="76339"/>
                      <a:pt x="112821" y="77724"/>
                    </a:cubicBezTo>
                    <a:lnTo>
                      <a:pt x="112821" y="77733"/>
                    </a:lnTo>
                    <a:cubicBezTo>
                      <a:pt x="111539" y="76353"/>
                      <a:pt x="109747" y="75574"/>
                      <a:pt x="107865" y="75574"/>
                    </a:cubicBezTo>
                    <a:cubicBezTo>
                      <a:pt x="107382" y="75574"/>
                      <a:pt x="106898" y="75627"/>
                      <a:pt x="106423" y="75726"/>
                    </a:cubicBezTo>
                    <a:lnTo>
                      <a:pt x="106423" y="75726"/>
                    </a:lnTo>
                    <a:cubicBezTo>
                      <a:pt x="106463" y="71572"/>
                      <a:pt x="109641" y="69493"/>
                      <a:pt x="112819" y="69493"/>
                    </a:cubicBezTo>
                    <a:close/>
                    <a:moveTo>
                      <a:pt x="136134" y="69486"/>
                    </a:moveTo>
                    <a:cubicBezTo>
                      <a:pt x="139310" y="69486"/>
                      <a:pt x="142484" y="71565"/>
                      <a:pt x="142525" y="75726"/>
                    </a:cubicBezTo>
                    <a:lnTo>
                      <a:pt x="142525" y="75726"/>
                    </a:lnTo>
                    <a:cubicBezTo>
                      <a:pt x="142050" y="75624"/>
                      <a:pt x="141571" y="75574"/>
                      <a:pt x="141097" y="75574"/>
                    </a:cubicBezTo>
                    <a:cubicBezTo>
                      <a:pt x="139236" y="75574"/>
                      <a:pt x="137435" y="76341"/>
                      <a:pt x="136136" y="77733"/>
                    </a:cubicBezTo>
                    <a:cubicBezTo>
                      <a:pt x="134854" y="76353"/>
                      <a:pt x="133062" y="75574"/>
                      <a:pt x="131181" y="75574"/>
                    </a:cubicBezTo>
                    <a:cubicBezTo>
                      <a:pt x="130697" y="75574"/>
                      <a:pt x="130213" y="75627"/>
                      <a:pt x="129738" y="75726"/>
                    </a:cubicBezTo>
                    <a:lnTo>
                      <a:pt x="129738" y="75726"/>
                    </a:lnTo>
                    <a:cubicBezTo>
                      <a:pt x="129778" y="71567"/>
                      <a:pt x="132957" y="69486"/>
                      <a:pt x="136134" y="69486"/>
                    </a:cubicBezTo>
                    <a:close/>
                    <a:moveTo>
                      <a:pt x="42332" y="69690"/>
                    </a:moveTo>
                    <a:cubicBezTo>
                      <a:pt x="45507" y="69690"/>
                      <a:pt x="48681" y="71767"/>
                      <a:pt x="48726" y="75923"/>
                    </a:cubicBezTo>
                    <a:cubicBezTo>
                      <a:pt x="48251" y="75821"/>
                      <a:pt x="47772" y="75771"/>
                      <a:pt x="47298" y="75771"/>
                    </a:cubicBezTo>
                    <a:cubicBezTo>
                      <a:pt x="45434" y="75771"/>
                      <a:pt x="43630" y="76538"/>
                      <a:pt x="42337" y="77930"/>
                    </a:cubicBezTo>
                    <a:cubicBezTo>
                      <a:pt x="41056" y="76550"/>
                      <a:pt x="39264" y="75771"/>
                      <a:pt x="37382" y="75771"/>
                    </a:cubicBezTo>
                    <a:cubicBezTo>
                      <a:pt x="36898" y="75771"/>
                      <a:pt x="36415" y="75825"/>
                      <a:pt x="35940" y="75923"/>
                    </a:cubicBezTo>
                    <a:cubicBezTo>
                      <a:pt x="35980" y="71769"/>
                      <a:pt x="39156" y="69690"/>
                      <a:pt x="42332" y="69690"/>
                    </a:cubicBezTo>
                    <a:close/>
                    <a:moveTo>
                      <a:pt x="65648" y="69687"/>
                    </a:moveTo>
                    <a:cubicBezTo>
                      <a:pt x="68825" y="69687"/>
                      <a:pt x="72001" y="71766"/>
                      <a:pt x="72041" y="75923"/>
                    </a:cubicBezTo>
                    <a:cubicBezTo>
                      <a:pt x="71566" y="75821"/>
                      <a:pt x="71088" y="75771"/>
                      <a:pt x="70613" y="75771"/>
                    </a:cubicBezTo>
                    <a:cubicBezTo>
                      <a:pt x="68750" y="75771"/>
                      <a:pt x="66945" y="76538"/>
                      <a:pt x="65653" y="77930"/>
                    </a:cubicBezTo>
                    <a:cubicBezTo>
                      <a:pt x="64371" y="76550"/>
                      <a:pt x="62579" y="75771"/>
                      <a:pt x="60697" y="75771"/>
                    </a:cubicBezTo>
                    <a:cubicBezTo>
                      <a:pt x="60214" y="75771"/>
                      <a:pt x="59730" y="75825"/>
                      <a:pt x="59255" y="75923"/>
                    </a:cubicBezTo>
                    <a:cubicBezTo>
                      <a:pt x="59295" y="71766"/>
                      <a:pt x="62472" y="69687"/>
                      <a:pt x="65648" y="69687"/>
                    </a:cubicBezTo>
                    <a:close/>
                    <a:moveTo>
                      <a:pt x="82884" y="1"/>
                    </a:moveTo>
                    <a:cubicBezTo>
                      <a:pt x="82642" y="700"/>
                      <a:pt x="82534" y="1435"/>
                      <a:pt x="82579" y="2178"/>
                    </a:cubicBezTo>
                    <a:cubicBezTo>
                      <a:pt x="81329" y="875"/>
                      <a:pt x="79570" y="37"/>
                      <a:pt x="77701" y="37"/>
                    </a:cubicBezTo>
                    <a:cubicBezTo>
                      <a:pt x="77681" y="37"/>
                      <a:pt x="77661" y="37"/>
                      <a:pt x="77642" y="37"/>
                    </a:cubicBezTo>
                    <a:cubicBezTo>
                      <a:pt x="77622" y="37"/>
                      <a:pt x="77602" y="37"/>
                      <a:pt x="77582" y="37"/>
                    </a:cubicBezTo>
                    <a:cubicBezTo>
                      <a:pt x="73834" y="37"/>
                      <a:pt x="70494" y="3399"/>
                      <a:pt x="70948" y="7160"/>
                    </a:cubicBezTo>
                    <a:cubicBezTo>
                      <a:pt x="71458" y="7047"/>
                      <a:pt x="71971" y="6991"/>
                      <a:pt x="72481" y="6991"/>
                    </a:cubicBezTo>
                    <a:cubicBezTo>
                      <a:pt x="74418" y="6991"/>
                      <a:pt x="76294" y="7794"/>
                      <a:pt x="77642" y="9248"/>
                    </a:cubicBezTo>
                    <a:cubicBezTo>
                      <a:pt x="77624" y="9248"/>
                      <a:pt x="77606" y="9248"/>
                      <a:pt x="77587" y="9248"/>
                    </a:cubicBezTo>
                    <a:cubicBezTo>
                      <a:pt x="75529" y="9248"/>
                      <a:pt x="73607" y="10256"/>
                      <a:pt x="72355" y="11784"/>
                    </a:cubicBezTo>
                    <a:cubicBezTo>
                      <a:pt x="72756" y="8058"/>
                      <a:pt x="69443" y="4741"/>
                      <a:pt x="65721" y="4741"/>
                    </a:cubicBezTo>
                    <a:cubicBezTo>
                      <a:pt x="65701" y="4741"/>
                      <a:pt x="65682" y="4741"/>
                      <a:pt x="65662" y="4741"/>
                    </a:cubicBezTo>
                    <a:cubicBezTo>
                      <a:pt x="65642" y="4741"/>
                      <a:pt x="65622" y="4741"/>
                      <a:pt x="65602" y="4741"/>
                    </a:cubicBezTo>
                    <a:cubicBezTo>
                      <a:pt x="63733" y="4741"/>
                      <a:pt x="61966" y="5570"/>
                      <a:pt x="60724" y="6874"/>
                    </a:cubicBezTo>
                    <a:cubicBezTo>
                      <a:pt x="60760" y="6139"/>
                      <a:pt x="60662" y="5395"/>
                      <a:pt x="60420" y="4696"/>
                    </a:cubicBezTo>
                    <a:lnTo>
                      <a:pt x="60043" y="4696"/>
                    </a:lnTo>
                    <a:cubicBezTo>
                      <a:pt x="60276" y="5395"/>
                      <a:pt x="60393" y="6130"/>
                      <a:pt x="60393" y="6865"/>
                    </a:cubicBezTo>
                    <a:cubicBezTo>
                      <a:pt x="59920" y="6763"/>
                      <a:pt x="59442" y="6713"/>
                      <a:pt x="58969" y="6713"/>
                    </a:cubicBezTo>
                    <a:cubicBezTo>
                      <a:pt x="57110" y="6713"/>
                      <a:pt x="55305" y="7479"/>
                      <a:pt x="54013" y="8872"/>
                    </a:cubicBezTo>
                    <a:cubicBezTo>
                      <a:pt x="52732" y="7492"/>
                      <a:pt x="50939" y="6712"/>
                      <a:pt x="49058" y="6712"/>
                    </a:cubicBezTo>
                    <a:cubicBezTo>
                      <a:pt x="48574" y="6712"/>
                      <a:pt x="48090" y="6766"/>
                      <a:pt x="47615" y="6865"/>
                    </a:cubicBezTo>
                    <a:cubicBezTo>
                      <a:pt x="47615" y="6130"/>
                      <a:pt x="47732" y="5395"/>
                      <a:pt x="47965" y="4696"/>
                    </a:cubicBezTo>
                    <a:lnTo>
                      <a:pt x="47588" y="4696"/>
                    </a:lnTo>
                    <a:cubicBezTo>
                      <a:pt x="47346" y="5395"/>
                      <a:pt x="47248" y="6139"/>
                      <a:pt x="47284" y="6874"/>
                    </a:cubicBezTo>
                    <a:cubicBezTo>
                      <a:pt x="46042" y="5570"/>
                      <a:pt x="44275" y="4741"/>
                      <a:pt x="42406" y="4741"/>
                    </a:cubicBezTo>
                    <a:cubicBezTo>
                      <a:pt x="42386" y="4741"/>
                      <a:pt x="42366" y="4741"/>
                      <a:pt x="42346" y="4741"/>
                    </a:cubicBezTo>
                    <a:cubicBezTo>
                      <a:pt x="42319" y="4741"/>
                      <a:pt x="42291" y="4740"/>
                      <a:pt x="42263" y="4740"/>
                    </a:cubicBezTo>
                    <a:cubicBezTo>
                      <a:pt x="40287" y="4740"/>
                      <a:pt x="38431" y="5684"/>
                      <a:pt x="37185" y="7125"/>
                    </a:cubicBezTo>
                    <a:cubicBezTo>
                      <a:pt x="37479" y="3462"/>
                      <a:pt x="34202" y="234"/>
                      <a:pt x="30534" y="234"/>
                    </a:cubicBezTo>
                    <a:cubicBezTo>
                      <a:pt x="30514" y="234"/>
                      <a:pt x="30494" y="234"/>
                      <a:pt x="30474" y="234"/>
                    </a:cubicBezTo>
                    <a:cubicBezTo>
                      <a:pt x="30454" y="234"/>
                      <a:pt x="30434" y="234"/>
                      <a:pt x="30415" y="234"/>
                    </a:cubicBezTo>
                    <a:cubicBezTo>
                      <a:pt x="28546" y="234"/>
                      <a:pt x="26787" y="1072"/>
                      <a:pt x="25536" y="2375"/>
                    </a:cubicBezTo>
                    <a:cubicBezTo>
                      <a:pt x="25581" y="1641"/>
                      <a:pt x="25474" y="897"/>
                      <a:pt x="25232" y="198"/>
                    </a:cubicBezTo>
                    <a:lnTo>
                      <a:pt x="24855" y="198"/>
                    </a:lnTo>
                    <a:cubicBezTo>
                      <a:pt x="25088" y="897"/>
                      <a:pt x="25214" y="1632"/>
                      <a:pt x="25214" y="2367"/>
                    </a:cubicBezTo>
                    <a:cubicBezTo>
                      <a:pt x="24739" y="2265"/>
                      <a:pt x="24260" y="2215"/>
                      <a:pt x="23785" y="2215"/>
                    </a:cubicBezTo>
                    <a:cubicBezTo>
                      <a:pt x="21922" y="2215"/>
                      <a:pt x="20117" y="2981"/>
                      <a:pt x="18825" y="4374"/>
                    </a:cubicBezTo>
                    <a:cubicBezTo>
                      <a:pt x="17544" y="2994"/>
                      <a:pt x="15752" y="2214"/>
                      <a:pt x="13870" y="2214"/>
                    </a:cubicBezTo>
                    <a:cubicBezTo>
                      <a:pt x="13386" y="2214"/>
                      <a:pt x="12902" y="2268"/>
                      <a:pt x="12427" y="2367"/>
                    </a:cubicBezTo>
                    <a:cubicBezTo>
                      <a:pt x="12427" y="1632"/>
                      <a:pt x="12544" y="897"/>
                      <a:pt x="12777" y="198"/>
                    </a:cubicBezTo>
                    <a:lnTo>
                      <a:pt x="12382" y="198"/>
                    </a:lnTo>
                    <a:cubicBezTo>
                      <a:pt x="12141" y="897"/>
                      <a:pt x="12042" y="1641"/>
                      <a:pt x="12078" y="2375"/>
                    </a:cubicBezTo>
                    <a:cubicBezTo>
                      <a:pt x="10836" y="1072"/>
                      <a:pt x="9069" y="234"/>
                      <a:pt x="7200" y="234"/>
                    </a:cubicBezTo>
                    <a:cubicBezTo>
                      <a:pt x="7180" y="234"/>
                      <a:pt x="7160" y="234"/>
                      <a:pt x="7141" y="234"/>
                    </a:cubicBezTo>
                    <a:cubicBezTo>
                      <a:pt x="7126" y="234"/>
                      <a:pt x="7111" y="234"/>
                      <a:pt x="7096" y="234"/>
                    </a:cubicBezTo>
                    <a:cubicBezTo>
                      <a:pt x="3342" y="234"/>
                      <a:pt x="1" y="3600"/>
                      <a:pt x="456" y="7358"/>
                    </a:cubicBezTo>
                    <a:cubicBezTo>
                      <a:pt x="960" y="7247"/>
                      <a:pt x="1468" y="7193"/>
                      <a:pt x="1971" y="7193"/>
                    </a:cubicBezTo>
                    <a:cubicBezTo>
                      <a:pt x="3914" y="7193"/>
                      <a:pt x="5798" y="7997"/>
                      <a:pt x="7150" y="9463"/>
                    </a:cubicBezTo>
                    <a:cubicBezTo>
                      <a:pt x="7130" y="9463"/>
                      <a:pt x="7110" y="9463"/>
                      <a:pt x="7090" y="9463"/>
                    </a:cubicBezTo>
                    <a:cubicBezTo>
                      <a:pt x="3342" y="9463"/>
                      <a:pt x="1" y="12825"/>
                      <a:pt x="456" y="16587"/>
                    </a:cubicBezTo>
                    <a:cubicBezTo>
                      <a:pt x="966" y="16472"/>
                      <a:pt x="1482" y="16416"/>
                      <a:pt x="1993" y="16416"/>
                    </a:cubicBezTo>
                    <a:cubicBezTo>
                      <a:pt x="3922" y="16416"/>
                      <a:pt x="5795" y="17213"/>
                      <a:pt x="7141" y="18666"/>
                    </a:cubicBezTo>
                    <a:cubicBezTo>
                      <a:pt x="7121" y="18665"/>
                      <a:pt x="7101" y="18665"/>
                      <a:pt x="7081" y="18665"/>
                    </a:cubicBezTo>
                    <a:cubicBezTo>
                      <a:pt x="3333" y="18665"/>
                      <a:pt x="1" y="22028"/>
                      <a:pt x="456" y="25789"/>
                    </a:cubicBezTo>
                    <a:cubicBezTo>
                      <a:pt x="968" y="25675"/>
                      <a:pt x="1485" y="25619"/>
                      <a:pt x="1997" y="25619"/>
                    </a:cubicBezTo>
                    <a:cubicBezTo>
                      <a:pt x="3931" y="25619"/>
                      <a:pt x="5804" y="26416"/>
                      <a:pt x="7150" y="27868"/>
                    </a:cubicBezTo>
                    <a:cubicBezTo>
                      <a:pt x="8485" y="26423"/>
                      <a:pt x="10355" y="25626"/>
                      <a:pt x="12288" y="25626"/>
                    </a:cubicBezTo>
                    <a:cubicBezTo>
                      <a:pt x="12715" y="25626"/>
                      <a:pt x="13146" y="25665"/>
                      <a:pt x="13574" y="25744"/>
                    </a:cubicBezTo>
                    <a:cubicBezTo>
                      <a:pt x="12580" y="26927"/>
                      <a:pt x="11997" y="28424"/>
                      <a:pt x="12087" y="30019"/>
                    </a:cubicBezTo>
                    <a:cubicBezTo>
                      <a:pt x="10837" y="28715"/>
                      <a:pt x="9069" y="27877"/>
                      <a:pt x="7208" y="27877"/>
                    </a:cubicBezTo>
                    <a:cubicBezTo>
                      <a:pt x="7189" y="27877"/>
                      <a:pt x="7169" y="27877"/>
                      <a:pt x="7150" y="27877"/>
                    </a:cubicBezTo>
                    <a:cubicBezTo>
                      <a:pt x="7130" y="27877"/>
                      <a:pt x="7110" y="27877"/>
                      <a:pt x="7090" y="27877"/>
                    </a:cubicBezTo>
                    <a:cubicBezTo>
                      <a:pt x="3342" y="27877"/>
                      <a:pt x="1" y="31239"/>
                      <a:pt x="456" y="35001"/>
                    </a:cubicBezTo>
                    <a:cubicBezTo>
                      <a:pt x="963" y="34888"/>
                      <a:pt x="1475" y="34832"/>
                      <a:pt x="1984" y="34832"/>
                    </a:cubicBezTo>
                    <a:cubicBezTo>
                      <a:pt x="3893" y="34832"/>
                      <a:pt x="5751" y="35611"/>
                      <a:pt x="7096" y="37026"/>
                    </a:cubicBezTo>
                    <a:cubicBezTo>
                      <a:pt x="3341" y="37026"/>
                      <a:pt x="8" y="40386"/>
                      <a:pt x="456" y="44149"/>
                    </a:cubicBezTo>
                    <a:cubicBezTo>
                      <a:pt x="965" y="44035"/>
                      <a:pt x="1479" y="43980"/>
                      <a:pt x="1989" y="43980"/>
                    </a:cubicBezTo>
                    <a:cubicBezTo>
                      <a:pt x="3926" y="43980"/>
                      <a:pt x="5802" y="44783"/>
                      <a:pt x="7150" y="46237"/>
                    </a:cubicBezTo>
                    <a:cubicBezTo>
                      <a:pt x="7130" y="46237"/>
                      <a:pt x="7110" y="46237"/>
                      <a:pt x="7090" y="46237"/>
                    </a:cubicBezTo>
                    <a:cubicBezTo>
                      <a:pt x="3342" y="46237"/>
                      <a:pt x="1" y="49608"/>
                      <a:pt x="456" y="53361"/>
                    </a:cubicBezTo>
                    <a:cubicBezTo>
                      <a:pt x="961" y="53249"/>
                      <a:pt x="1471" y="53195"/>
                      <a:pt x="1978" y="53195"/>
                    </a:cubicBezTo>
                    <a:cubicBezTo>
                      <a:pt x="3912" y="53195"/>
                      <a:pt x="5791" y="53991"/>
                      <a:pt x="7141" y="55439"/>
                    </a:cubicBezTo>
                    <a:cubicBezTo>
                      <a:pt x="7121" y="55439"/>
                      <a:pt x="7101" y="55439"/>
                      <a:pt x="7081" y="55439"/>
                    </a:cubicBezTo>
                    <a:cubicBezTo>
                      <a:pt x="3333" y="55439"/>
                      <a:pt x="1" y="58811"/>
                      <a:pt x="456" y="62563"/>
                    </a:cubicBezTo>
                    <a:cubicBezTo>
                      <a:pt x="965" y="62449"/>
                      <a:pt x="1479" y="62394"/>
                      <a:pt x="1989" y="62394"/>
                    </a:cubicBezTo>
                    <a:cubicBezTo>
                      <a:pt x="3926" y="62394"/>
                      <a:pt x="5802" y="63197"/>
                      <a:pt x="7150" y="64651"/>
                    </a:cubicBezTo>
                    <a:cubicBezTo>
                      <a:pt x="7130" y="64651"/>
                      <a:pt x="7110" y="64651"/>
                      <a:pt x="7090" y="64651"/>
                    </a:cubicBezTo>
                    <a:cubicBezTo>
                      <a:pt x="3342" y="64651"/>
                      <a:pt x="1" y="68022"/>
                      <a:pt x="456" y="71774"/>
                    </a:cubicBezTo>
                    <a:cubicBezTo>
                      <a:pt x="965" y="71661"/>
                      <a:pt x="1479" y="71605"/>
                      <a:pt x="1989" y="71605"/>
                    </a:cubicBezTo>
                    <a:cubicBezTo>
                      <a:pt x="3926" y="71605"/>
                      <a:pt x="5802" y="72408"/>
                      <a:pt x="7150" y="73862"/>
                    </a:cubicBezTo>
                    <a:cubicBezTo>
                      <a:pt x="8483" y="72419"/>
                      <a:pt x="10349" y="71617"/>
                      <a:pt x="12278" y="71617"/>
                    </a:cubicBezTo>
                    <a:cubicBezTo>
                      <a:pt x="12709" y="71617"/>
                      <a:pt x="13143" y="71657"/>
                      <a:pt x="13574" y="71739"/>
                    </a:cubicBezTo>
                    <a:cubicBezTo>
                      <a:pt x="13037" y="72366"/>
                      <a:pt x="12624" y="73101"/>
                      <a:pt x="12365" y="73880"/>
                    </a:cubicBezTo>
                    <a:lnTo>
                      <a:pt x="12741" y="73880"/>
                    </a:lnTo>
                    <a:cubicBezTo>
                      <a:pt x="13637" y="71137"/>
                      <a:pt x="16222" y="69764"/>
                      <a:pt x="18806" y="69764"/>
                    </a:cubicBezTo>
                    <a:cubicBezTo>
                      <a:pt x="21388" y="69764"/>
                      <a:pt x="23969" y="71135"/>
                      <a:pt x="24864" y="73880"/>
                    </a:cubicBezTo>
                    <a:lnTo>
                      <a:pt x="25241" y="73880"/>
                    </a:lnTo>
                    <a:cubicBezTo>
                      <a:pt x="24981" y="73101"/>
                      <a:pt x="24569" y="72366"/>
                      <a:pt x="24031" y="71739"/>
                    </a:cubicBezTo>
                    <a:cubicBezTo>
                      <a:pt x="24463" y="71657"/>
                      <a:pt x="24897" y="71617"/>
                      <a:pt x="25327" y="71617"/>
                    </a:cubicBezTo>
                    <a:cubicBezTo>
                      <a:pt x="27257" y="71617"/>
                      <a:pt x="29124" y="72419"/>
                      <a:pt x="30465" y="73862"/>
                    </a:cubicBezTo>
                    <a:cubicBezTo>
                      <a:pt x="31802" y="72410"/>
                      <a:pt x="33677" y="71609"/>
                      <a:pt x="35611" y="71609"/>
                    </a:cubicBezTo>
                    <a:cubicBezTo>
                      <a:pt x="36087" y="71609"/>
                      <a:pt x="36566" y="71657"/>
                      <a:pt x="37042" y="71757"/>
                    </a:cubicBezTo>
                    <a:cubicBezTo>
                      <a:pt x="36011" y="73020"/>
                      <a:pt x="35438" y="74633"/>
                      <a:pt x="35644" y="76335"/>
                    </a:cubicBezTo>
                    <a:cubicBezTo>
                      <a:pt x="36153" y="76222"/>
                      <a:pt x="36667" y="76166"/>
                      <a:pt x="37176" y="76166"/>
                    </a:cubicBezTo>
                    <a:cubicBezTo>
                      <a:pt x="39113" y="76166"/>
                      <a:pt x="40989" y="76969"/>
                      <a:pt x="42337" y="78423"/>
                    </a:cubicBezTo>
                    <a:cubicBezTo>
                      <a:pt x="43675" y="76976"/>
                      <a:pt x="45548" y="76173"/>
                      <a:pt x="47484" y="76173"/>
                    </a:cubicBezTo>
                    <a:cubicBezTo>
                      <a:pt x="47908" y="76173"/>
                      <a:pt x="48336" y="76212"/>
                      <a:pt x="48762" y="76291"/>
                    </a:cubicBezTo>
                    <a:cubicBezTo>
                      <a:pt x="48224" y="76927"/>
                      <a:pt x="47812" y="77653"/>
                      <a:pt x="47552" y="78441"/>
                    </a:cubicBezTo>
                    <a:lnTo>
                      <a:pt x="47929" y="78441"/>
                    </a:lnTo>
                    <a:cubicBezTo>
                      <a:pt x="48825" y="75698"/>
                      <a:pt x="51410" y="74325"/>
                      <a:pt x="53994" y="74325"/>
                    </a:cubicBezTo>
                    <a:cubicBezTo>
                      <a:pt x="56575" y="74325"/>
                      <a:pt x="59157" y="75696"/>
                      <a:pt x="60052" y="78441"/>
                    </a:cubicBezTo>
                    <a:lnTo>
                      <a:pt x="60438" y="78441"/>
                    </a:lnTo>
                    <a:cubicBezTo>
                      <a:pt x="60169" y="77653"/>
                      <a:pt x="59766" y="76927"/>
                      <a:pt x="59228" y="76291"/>
                    </a:cubicBezTo>
                    <a:cubicBezTo>
                      <a:pt x="59654" y="76212"/>
                      <a:pt x="60082" y="76173"/>
                      <a:pt x="60506" y="76173"/>
                    </a:cubicBezTo>
                    <a:cubicBezTo>
                      <a:pt x="62442" y="76173"/>
                      <a:pt x="64317" y="76976"/>
                      <a:pt x="65662" y="78423"/>
                    </a:cubicBezTo>
                    <a:cubicBezTo>
                      <a:pt x="67002" y="76969"/>
                      <a:pt x="68877" y="76166"/>
                      <a:pt x="70814" y="76166"/>
                    </a:cubicBezTo>
                    <a:cubicBezTo>
                      <a:pt x="71323" y="76166"/>
                      <a:pt x="71837" y="76222"/>
                      <a:pt x="72346" y="76335"/>
                    </a:cubicBezTo>
                    <a:cubicBezTo>
                      <a:pt x="72801" y="72574"/>
                      <a:pt x="69460" y="69211"/>
                      <a:pt x="65712" y="69211"/>
                    </a:cubicBezTo>
                    <a:cubicBezTo>
                      <a:pt x="65692" y="69211"/>
                      <a:pt x="65672" y="69212"/>
                      <a:pt x="65653" y="69212"/>
                    </a:cubicBezTo>
                    <a:cubicBezTo>
                      <a:pt x="65633" y="69212"/>
                      <a:pt x="65613" y="69211"/>
                      <a:pt x="65593" y="69211"/>
                    </a:cubicBezTo>
                    <a:cubicBezTo>
                      <a:pt x="63725" y="69211"/>
                      <a:pt x="61966" y="70050"/>
                      <a:pt x="60715" y="71353"/>
                    </a:cubicBezTo>
                    <a:cubicBezTo>
                      <a:pt x="60805" y="69758"/>
                      <a:pt x="60223" y="68262"/>
                      <a:pt x="59228" y="67079"/>
                    </a:cubicBezTo>
                    <a:cubicBezTo>
                      <a:pt x="59656" y="67000"/>
                      <a:pt x="60087" y="66961"/>
                      <a:pt x="60514" y="66961"/>
                    </a:cubicBezTo>
                    <a:cubicBezTo>
                      <a:pt x="62447" y="66961"/>
                      <a:pt x="64319" y="67757"/>
                      <a:pt x="65662" y="69203"/>
                    </a:cubicBezTo>
                    <a:cubicBezTo>
                      <a:pt x="66995" y="67754"/>
                      <a:pt x="68869" y="66954"/>
                      <a:pt x="70804" y="66954"/>
                    </a:cubicBezTo>
                    <a:cubicBezTo>
                      <a:pt x="71287" y="66954"/>
                      <a:pt x="71773" y="67004"/>
                      <a:pt x="72256" y="67106"/>
                    </a:cubicBezTo>
                    <a:cubicBezTo>
                      <a:pt x="71280" y="68352"/>
                      <a:pt x="70751" y="69920"/>
                      <a:pt x="70948" y="71568"/>
                    </a:cubicBezTo>
                    <a:cubicBezTo>
                      <a:pt x="71456" y="71455"/>
                      <a:pt x="71968" y="71399"/>
                      <a:pt x="72477" y="71399"/>
                    </a:cubicBezTo>
                    <a:cubicBezTo>
                      <a:pt x="74412" y="71399"/>
                      <a:pt x="76294" y="72202"/>
                      <a:pt x="77642" y="73656"/>
                    </a:cubicBezTo>
                    <a:cubicBezTo>
                      <a:pt x="78975" y="72213"/>
                      <a:pt x="80841" y="71411"/>
                      <a:pt x="82765" y="71411"/>
                    </a:cubicBezTo>
                    <a:cubicBezTo>
                      <a:pt x="83195" y="71411"/>
                      <a:pt x="83627" y="71451"/>
                      <a:pt x="84057" y="71533"/>
                    </a:cubicBezTo>
                    <a:cubicBezTo>
                      <a:pt x="83529" y="72160"/>
                      <a:pt x="83117" y="72895"/>
                      <a:pt x="82857" y="73674"/>
                    </a:cubicBezTo>
                    <a:lnTo>
                      <a:pt x="83233" y="73674"/>
                    </a:lnTo>
                    <a:cubicBezTo>
                      <a:pt x="84129" y="70931"/>
                      <a:pt x="86712" y="69558"/>
                      <a:pt x="89295" y="69558"/>
                    </a:cubicBezTo>
                    <a:cubicBezTo>
                      <a:pt x="91875" y="69558"/>
                      <a:pt x="94456" y="70929"/>
                      <a:pt x="95357" y="73674"/>
                    </a:cubicBezTo>
                    <a:lnTo>
                      <a:pt x="95733" y="73674"/>
                    </a:lnTo>
                    <a:cubicBezTo>
                      <a:pt x="95464" y="72895"/>
                      <a:pt x="95061" y="72160"/>
                      <a:pt x="94523" y="71533"/>
                    </a:cubicBezTo>
                    <a:cubicBezTo>
                      <a:pt x="94955" y="71451"/>
                      <a:pt x="95389" y="71411"/>
                      <a:pt x="95820" y="71411"/>
                    </a:cubicBezTo>
                    <a:cubicBezTo>
                      <a:pt x="97749" y="71411"/>
                      <a:pt x="99616" y="72213"/>
                      <a:pt x="100957" y="73656"/>
                    </a:cubicBezTo>
                    <a:cubicBezTo>
                      <a:pt x="102295" y="72203"/>
                      <a:pt x="104169" y="71403"/>
                      <a:pt x="106103" y="71403"/>
                    </a:cubicBezTo>
                    <a:cubicBezTo>
                      <a:pt x="106579" y="71403"/>
                      <a:pt x="107058" y="71451"/>
                      <a:pt x="107534" y="71550"/>
                    </a:cubicBezTo>
                    <a:cubicBezTo>
                      <a:pt x="106495" y="72814"/>
                      <a:pt x="105930" y="74427"/>
                      <a:pt x="106136" y="76129"/>
                    </a:cubicBezTo>
                    <a:cubicBezTo>
                      <a:pt x="106644" y="76015"/>
                      <a:pt x="107156" y="75960"/>
                      <a:pt x="107665" y="75960"/>
                    </a:cubicBezTo>
                    <a:cubicBezTo>
                      <a:pt x="109600" y="75960"/>
                      <a:pt x="111480" y="76763"/>
                      <a:pt x="112821" y="78217"/>
                    </a:cubicBezTo>
                    <a:cubicBezTo>
                      <a:pt x="114165" y="76770"/>
                      <a:pt x="116034" y="75967"/>
                      <a:pt x="117968" y="75967"/>
                    </a:cubicBezTo>
                    <a:cubicBezTo>
                      <a:pt x="118392" y="75967"/>
                      <a:pt x="118820" y="76005"/>
                      <a:pt x="119245" y="76084"/>
                    </a:cubicBezTo>
                    <a:cubicBezTo>
                      <a:pt x="118717" y="76721"/>
                      <a:pt x="118304" y="77446"/>
                      <a:pt x="118045" y="78235"/>
                    </a:cubicBezTo>
                    <a:lnTo>
                      <a:pt x="118421" y="78235"/>
                    </a:lnTo>
                    <a:cubicBezTo>
                      <a:pt x="119317" y="75492"/>
                      <a:pt x="121900" y="74119"/>
                      <a:pt x="124482" y="74119"/>
                    </a:cubicBezTo>
                    <a:cubicBezTo>
                      <a:pt x="127063" y="74119"/>
                      <a:pt x="129644" y="75490"/>
                      <a:pt x="130544" y="78235"/>
                    </a:cubicBezTo>
                    <a:lnTo>
                      <a:pt x="130921" y="78235"/>
                    </a:lnTo>
                    <a:cubicBezTo>
                      <a:pt x="130652" y="77446"/>
                      <a:pt x="130249" y="76721"/>
                      <a:pt x="129711" y="76084"/>
                    </a:cubicBezTo>
                    <a:cubicBezTo>
                      <a:pt x="130137" y="76005"/>
                      <a:pt x="130565" y="75967"/>
                      <a:pt x="130990" y="75967"/>
                    </a:cubicBezTo>
                    <a:cubicBezTo>
                      <a:pt x="132925" y="75967"/>
                      <a:pt x="134800" y="76770"/>
                      <a:pt x="136145" y="78217"/>
                    </a:cubicBezTo>
                    <a:cubicBezTo>
                      <a:pt x="137486" y="76763"/>
                      <a:pt x="139360" y="75960"/>
                      <a:pt x="141297" y="75960"/>
                    </a:cubicBezTo>
                    <a:cubicBezTo>
                      <a:pt x="141806" y="75960"/>
                      <a:pt x="142320" y="76015"/>
                      <a:pt x="142829" y="76129"/>
                    </a:cubicBezTo>
                    <a:cubicBezTo>
                      <a:pt x="143284" y="72368"/>
                      <a:pt x="139944" y="69005"/>
                      <a:pt x="136195" y="69005"/>
                    </a:cubicBezTo>
                    <a:cubicBezTo>
                      <a:pt x="136175" y="69005"/>
                      <a:pt x="136156" y="69005"/>
                      <a:pt x="136136" y="69006"/>
                    </a:cubicBezTo>
                    <a:cubicBezTo>
                      <a:pt x="136116" y="69005"/>
                      <a:pt x="136096" y="69005"/>
                      <a:pt x="136077" y="69005"/>
                    </a:cubicBezTo>
                    <a:cubicBezTo>
                      <a:pt x="134208" y="69005"/>
                      <a:pt x="132449" y="69844"/>
                      <a:pt x="131199" y="71147"/>
                    </a:cubicBezTo>
                    <a:cubicBezTo>
                      <a:pt x="131288" y="69552"/>
                      <a:pt x="130706" y="68056"/>
                      <a:pt x="129711" y="66873"/>
                    </a:cubicBezTo>
                    <a:cubicBezTo>
                      <a:pt x="130140" y="66794"/>
                      <a:pt x="130570" y="66755"/>
                      <a:pt x="130997" y="66755"/>
                    </a:cubicBezTo>
                    <a:cubicBezTo>
                      <a:pt x="132930" y="66755"/>
                      <a:pt x="134802" y="67551"/>
                      <a:pt x="136145" y="68997"/>
                    </a:cubicBezTo>
                    <a:cubicBezTo>
                      <a:pt x="137487" y="67540"/>
                      <a:pt x="139365" y="66743"/>
                      <a:pt x="141304" y="66743"/>
                    </a:cubicBezTo>
                    <a:cubicBezTo>
                      <a:pt x="141811" y="66743"/>
                      <a:pt x="142322" y="66798"/>
                      <a:pt x="142829" y="66909"/>
                    </a:cubicBezTo>
                    <a:cubicBezTo>
                      <a:pt x="143276" y="63151"/>
                      <a:pt x="139944" y="59785"/>
                      <a:pt x="136198" y="59785"/>
                    </a:cubicBezTo>
                    <a:cubicBezTo>
                      <a:pt x="136183" y="59785"/>
                      <a:pt x="136169" y="59785"/>
                      <a:pt x="136154" y="59785"/>
                    </a:cubicBezTo>
                    <a:cubicBezTo>
                      <a:pt x="137492" y="58340"/>
                      <a:pt x="139363" y="57545"/>
                      <a:pt x="141292" y="57545"/>
                    </a:cubicBezTo>
                    <a:cubicBezTo>
                      <a:pt x="141803" y="57545"/>
                      <a:pt x="142319" y="57601"/>
                      <a:pt x="142829" y="57715"/>
                    </a:cubicBezTo>
                    <a:cubicBezTo>
                      <a:pt x="143284" y="53954"/>
                      <a:pt x="139944" y="50592"/>
                      <a:pt x="136195" y="50592"/>
                    </a:cubicBezTo>
                    <a:cubicBezTo>
                      <a:pt x="136175" y="50592"/>
                      <a:pt x="136156" y="50592"/>
                      <a:pt x="136136" y="50592"/>
                    </a:cubicBezTo>
                    <a:cubicBezTo>
                      <a:pt x="136116" y="50592"/>
                      <a:pt x="136096" y="50592"/>
                      <a:pt x="136077" y="50592"/>
                    </a:cubicBezTo>
                    <a:cubicBezTo>
                      <a:pt x="134208" y="50592"/>
                      <a:pt x="132449" y="51430"/>
                      <a:pt x="131199" y="52733"/>
                    </a:cubicBezTo>
                    <a:cubicBezTo>
                      <a:pt x="131288" y="51138"/>
                      <a:pt x="130706" y="49642"/>
                      <a:pt x="129711" y="48459"/>
                    </a:cubicBezTo>
                    <a:cubicBezTo>
                      <a:pt x="130140" y="48380"/>
                      <a:pt x="130570" y="48341"/>
                      <a:pt x="130997" y="48341"/>
                    </a:cubicBezTo>
                    <a:cubicBezTo>
                      <a:pt x="132927" y="48341"/>
                      <a:pt x="134793" y="49137"/>
                      <a:pt x="136136" y="50583"/>
                    </a:cubicBezTo>
                    <a:cubicBezTo>
                      <a:pt x="137484" y="49129"/>
                      <a:pt x="139360" y="48326"/>
                      <a:pt x="141292" y="48326"/>
                    </a:cubicBezTo>
                    <a:cubicBezTo>
                      <a:pt x="141801" y="48326"/>
                      <a:pt x="142313" y="48381"/>
                      <a:pt x="142820" y="48495"/>
                    </a:cubicBezTo>
                    <a:cubicBezTo>
                      <a:pt x="143275" y="44743"/>
                      <a:pt x="139943" y="41371"/>
                      <a:pt x="136195" y="41371"/>
                    </a:cubicBezTo>
                    <a:cubicBezTo>
                      <a:pt x="136175" y="41371"/>
                      <a:pt x="136156" y="41371"/>
                      <a:pt x="136136" y="41372"/>
                    </a:cubicBezTo>
                    <a:cubicBezTo>
                      <a:pt x="137482" y="39919"/>
                      <a:pt x="139354" y="39122"/>
                      <a:pt x="141284" y="39122"/>
                    </a:cubicBezTo>
                    <a:cubicBezTo>
                      <a:pt x="141795" y="39122"/>
                      <a:pt x="142310" y="39178"/>
                      <a:pt x="142820" y="39293"/>
                    </a:cubicBezTo>
                    <a:cubicBezTo>
                      <a:pt x="143274" y="35536"/>
                      <a:pt x="139943" y="32169"/>
                      <a:pt x="136210" y="32169"/>
                    </a:cubicBezTo>
                    <a:cubicBezTo>
                      <a:pt x="136185" y="32169"/>
                      <a:pt x="136160" y="32169"/>
                      <a:pt x="136136" y="32169"/>
                    </a:cubicBezTo>
                    <a:cubicBezTo>
                      <a:pt x="136116" y="32169"/>
                      <a:pt x="136096" y="32169"/>
                      <a:pt x="136076" y="32169"/>
                    </a:cubicBezTo>
                    <a:cubicBezTo>
                      <a:pt x="134207" y="32169"/>
                      <a:pt x="132440" y="32998"/>
                      <a:pt x="131199" y="34302"/>
                    </a:cubicBezTo>
                    <a:cubicBezTo>
                      <a:pt x="131279" y="32716"/>
                      <a:pt x="130697" y="31210"/>
                      <a:pt x="129702" y="30028"/>
                    </a:cubicBezTo>
                    <a:cubicBezTo>
                      <a:pt x="130130" y="29949"/>
                      <a:pt x="130559" y="29910"/>
                      <a:pt x="130985" y="29910"/>
                    </a:cubicBezTo>
                    <a:cubicBezTo>
                      <a:pt x="132925" y="29910"/>
                      <a:pt x="134799" y="30713"/>
                      <a:pt x="136136" y="32160"/>
                    </a:cubicBezTo>
                    <a:cubicBezTo>
                      <a:pt x="137484" y="30706"/>
                      <a:pt x="139360" y="29903"/>
                      <a:pt x="141292" y="29903"/>
                    </a:cubicBezTo>
                    <a:cubicBezTo>
                      <a:pt x="141801" y="29903"/>
                      <a:pt x="142313" y="29959"/>
                      <a:pt x="142820" y="30072"/>
                    </a:cubicBezTo>
                    <a:cubicBezTo>
                      <a:pt x="143276" y="26315"/>
                      <a:pt x="139935" y="22949"/>
                      <a:pt x="136189" y="22949"/>
                    </a:cubicBezTo>
                    <a:cubicBezTo>
                      <a:pt x="136175" y="22949"/>
                      <a:pt x="136160" y="22949"/>
                      <a:pt x="136145" y="22949"/>
                    </a:cubicBezTo>
                    <a:cubicBezTo>
                      <a:pt x="137490" y="21504"/>
                      <a:pt x="139357" y="20708"/>
                      <a:pt x="141284" y="20708"/>
                    </a:cubicBezTo>
                    <a:cubicBezTo>
                      <a:pt x="141794" y="20708"/>
                      <a:pt x="142310" y="20764"/>
                      <a:pt x="142820" y="20879"/>
                    </a:cubicBezTo>
                    <a:cubicBezTo>
                      <a:pt x="143275" y="17117"/>
                      <a:pt x="139935" y="13755"/>
                      <a:pt x="136195" y="13755"/>
                    </a:cubicBezTo>
                    <a:cubicBezTo>
                      <a:pt x="136175" y="13755"/>
                      <a:pt x="136156" y="13755"/>
                      <a:pt x="136136" y="13755"/>
                    </a:cubicBezTo>
                    <a:cubicBezTo>
                      <a:pt x="136116" y="13755"/>
                      <a:pt x="136096" y="13755"/>
                      <a:pt x="136076" y="13755"/>
                    </a:cubicBezTo>
                    <a:cubicBezTo>
                      <a:pt x="134207" y="13755"/>
                      <a:pt x="132440" y="14585"/>
                      <a:pt x="131199" y="15888"/>
                    </a:cubicBezTo>
                    <a:cubicBezTo>
                      <a:pt x="131279" y="14302"/>
                      <a:pt x="130697" y="12797"/>
                      <a:pt x="129702" y="11614"/>
                    </a:cubicBezTo>
                    <a:cubicBezTo>
                      <a:pt x="130130" y="11535"/>
                      <a:pt x="130558" y="11496"/>
                      <a:pt x="130984" y="11496"/>
                    </a:cubicBezTo>
                    <a:cubicBezTo>
                      <a:pt x="132922" y="11496"/>
                      <a:pt x="134791" y="12299"/>
                      <a:pt x="136136" y="13746"/>
                    </a:cubicBezTo>
                    <a:cubicBezTo>
                      <a:pt x="137484" y="12292"/>
                      <a:pt x="139360" y="11489"/>
                      <a:pt x="141292" y="11489"/>
                    </a:cubicBezTo>
                    <a:cubicBezTo>
                      <a:pt x="141801" y="11489"/>
                      <a:pt x="142313" y="11545"/>
                      <a:pt x="142820" y="11659"/>
                    </a:cubicBezTo>
                    <a:cubicBezTo>
                      <a:pt x="143275" y="7906"/>
                      <a:pt x="139935" y="4535"/>
                      <a:pt x="136195" y="4535"/>
                    </a:cubicBezTo>
                    <a:cubicBezTo>
                      <a:pt x="136175" y="4535"/>
                      <a:pt x="136156" y="4535"/>
                      <a:pt x="136136" y="4535"/>
                    </a:cubicBezTo>
                    <a:cubicBezTo>
                      <a:pt x="136116" y="4535"/>
                      <a:pt x="136096" y="4535"/>
                      <a:pt x="136077" y="4535"/>
                    </a:cubicBezTo>
                    <a:cubicBezTo>
                      <a:pt x="134208" y="4535"/>
                      <a:pt x="132440" y="5373"/>
                      <a:pt x="131199" y="6677"/>
                    </a:cubicBezTo>
                    <a:cubicBezTo>
                      <a:pt x="131234" y="5933"/>
                      <a:pt x="131136" y="5198"/>
                      <a:pt x="130894" y="4499"/>
                    </a:cubicBezTo>
                    <a:lnTo>
                      <a:pt x="130518" y="4499"/>
                    </a:lnTo>
                    <a:cubicBezTo>
                      <a:pt x="130751" y="5198"/>
                      <a:pt x="130867" y="5933"/>
                      <a:pt x="130867" y="6668"/>
                    </a:cubicBezTo>
                    <a:cubicBezTo>
                      <a:pt x="130394" y="6566"/>
                      <a:pt x="129917" y="6516"/>
                      <a:pt x="129443" y="6516"/>
                    </a:cubicBezTo>
                    <a:cubicBezTo>
                      <a:pt x="127584" y="6516"/>
                      <a:pt x="125780" y="7282"/>
                      <a:pt x="124487" y="8675"/>
                    </a:cubicBezTo>
                    <a:cubicBezTo>
                      <a:pt x="123206" y="7295"/>
                      <a:pt x="121414" y="6515"/>
                      <a:pt x="119532" y="6515"/>
                    </a:cubicBezTo>
                    <a:cubicBezTo>
                      <a:pt x="119048" y="6515"/>
                      <a:pt x="118564" y="6560"/>
                      <a:pt x="118089" y="6668"/>
                    </a:cubicBezTo>
                    <a:cubicBezTo>
                      <a:pt x="118089" y="5933"/>
                      <a:pt x="118206" y="5198"/>
                      <a:pt x="118439" y="4499"/>
                    </a:cubicBezTo>
                    <a:lnTo>
                      <a:pt x="118063" y="4499"/>
                    </a:lnTo>
                    <a:cubicBezTo>
                      <a:pt x="117821" y="5198"/>
                      <a:pt x="117722" y="5933"/>
                      <a:pt x="117758" y="6677"/>
                    </a:cubicBezTo>
                    <a:cubicBezTo>
                      <a:pt x="116516" y="5373"/>
                      <a:pt x="114749" y="4535"/>
                      <a:pt x="112880" y="4535"/>
                    </a:cubicBezTo>
                    <a:cubicBezTo>
                      <a:pt x="112860" y="4535"/>
                      <a:pt x="112840" y="4535"/>
                      <a:pt x="112821" y="4535"/>
                    </a:cubicBezTo>
                    <a:cubicBezTo>
                      <a:pt x="112802" y="4535"/>
                      <a:pt x="112783" y="4535"/>
                      <a:pt x="112765" y="4535"/>
                    </a:cubicBezTo>
                    <a:cubicBezTo>
                      <a:pt x="110778" y="4535"/>
                      <a:pt x="108911" y="5480"/>
                      <a:pt x="107659" y="6927"/>
                    </a:cubicBezTo>
                    <a:lnTo>
                      <a:pt x="107659" y="6927"/>
                    </a:lnTo>
                    <a:cubicBezTo>
                      <a:pt x="107953" y="3265"/>
                      <a:pt x="104676" y="36"/>
                      <a:pt x="101009" y="36"/>
                    </a:cubicBezTo>
                    <a:cubicBezTo>
                      <a:pt x="100988" y="36"/>
                      <a:pt x="100968" y="37"/>
                      <a:pt x="100948" y="37"/>
                    </a:cubicBezTo>
                    <a:cubicBezTo>
                      <a:pt x="100928" y="37"/>
                      <a:pt x="100908" y="37"/>
                      <a:pt x="100889" y="37"/>
                    </a:cubicBezTo>
                    <a:cubicBezTo>
                      <a:pt x="99020" y="37"/>
                      <a:pt x="97261" y="875"/>
                      <a:pt x="96011" y="2178"/>
                    </a:cubicBezTo>
                    <a:cubicBezTo>
                      <a:pt x="96056" y="1435"/>
                      <a:pt x="95948" y="700"/>
                      <a:pt x="95706" y="1"/>
                    </a:cubicBezTo>
                    <a:lnTo>
                      <a:pt x="95339" y="1"/>
                    </a:lnTo>
                    <a:cubicBezTo>
                      <a:pt x="95563" y="700"/>
                      <a:pt x="95688" y="1426"/>
                      <a:pt x="95688" y="2169"/>
                    </a:cubicBezTo>
                    <a:cubicBezTo>
                      <a:pt x="95213" y="2067"/>
                      <a:pt x="94735" y="2018"/>
                      <a:pt x="94260" y="2018"/>
                    </a:cubicBezTo>
                    <a:cubicBezTo>
                      <a:pt x="92399" y="2018"/>
                      <a:pt x="90599" y="2784"/>
                      <a:pt x="89299" y="4177"/>
                    </a:cubicBezTo>
                    <a:cubicBezTo>
                      <a:pt x="88034" y="2804"/>
                      <a:pt x="86246" y="2017"/>
                      <a:pt x="84376" y="2017"/>
                    </a:cubicBezTo>
                    <a:cubicBezTo>
                      <a:pt x="84365" y="2017"/>
                      <a:pt x="84355" y="2017"/>
                      <a:pt x="84344" y="2017"/>
                    </a:cubicBezTo>
                    <a:cubicBezTo>
                      <a:pt x="83860" y="2017"/>
                      <a:pt x="83376" y="2062"/>
                      <a:pt x="82902" y="2169"/>
                    </a:cubicBezTo>
                    <a:cubicBezTo>
                      <a:pt x="82902" y="1435"/>
                      <a:pt x="83027" y="700"/>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sp>
            <p:nvSpPr>
              <p:cNvPr id="82" name="Google Shape;82;p5"/>
              <p:cNvSpPr/>
              <p:nvPr/>
            </p:nvSpPr>
            <p:spPr>
              <a:xfrm>
                <a:off x="0" y="0"/>
                <a:ext cx="2743019" cy="1499080"/>
              </a:xfrm>
              <a:custGeom>
                <a:avLst/>
                <a:gdLst/>
                <a:ahLst/>
                <a:cxnLst/>
                <a:rect l="l" t="t" r="r" b="b"/>
                <a:pathLst>
                  <a:path w="143276" h="78414" extrusionOk="0">
                    <a:moveTo>
                      <a:pt x="84144" y="2392"/>
                    </a:moveTo>
                    <a:cubicBezTo>
                      <a:pt x="86080" y="2392"/>
                      <a:pt x="87955" y="3195"/>
                      <a:pt x="89299" y="4642"/>
                    </a:cubicBezTo>
                    <a:cubicBezTo>
                      <a:pt x="90635" y="3197"/>
                      <a:pt x="92499" y="2400"/>
                      <a:pt x="94430" y="2400"/>
                    </a:cubicBezTo>
                    <a:cubicBezTo>
                      <a:pt x="94856" y="2400"/>
                      <a:pt x="95287" y="2439"/>
                      <a:pt x="95715" y="2518"/>
                    </a:cubicBezTo>
                    <a:cubicBezTo>
                      <a:pt x="94720" y="3692"/>
                      <a:pt x="94138" y="5198"/>
                      <a:pt x="94228" y="6793"/>
                    </a:cubicBezTo>
                    <a:cubicBezTo>
                      <a:pt x="92977" y="5480"/>
                      <a:pt x="91219" y="4651"/>
                      <a:pt x="89350" y="4651"/>
                    </a:cubicBezTo>
                    <a:cubicBezTo>
                      <a:pt x="89330" y="4651"/>
                      <a:pt x="89310" y="4651"/>
                      <a:pt x="89290" y="4651"/>
                    </a:cubicBezTo>
                    <a:cubicBezTo>
                      <a:pt x="89271" y="4651"/>
                      <a:pt x="89251" y="4651"/>
                      <a:pt x="89231" y="4651"/>
                    </a:cubicBezTo>
                    <a:cubicBezTo>
                      <a:pt x="87362" y="4651"/>
                      <a:pt x="85595" y="5489"/>
                      <a:pt x="84353" y="6793"/>
                    </a:cubicBezTo>
                    <a:cubicBezTo>
                      <a:pt x="84434" y="5198"/>
                      <a:pt x="83851" y="3692"/>
                      <a:pt x="82866" y="2518"/>
                    </a:cubicBezTo>
                    <a:lnTo>
                      <a:pt x="82866" y="2509"/>
                    </a:lnTo>
                    <a:cubicBezTo>
                      <a:pt x="83291" y="2430"/>
                      <a:pt x="83719" y="2392"/>
                      <a:pt x="84144" y="2392"/>
                    </a:cubicBezTo>
                    <a:close/>
                    <a:moveTo>
                      <a:pt x="23970" y="2589"/>
                    </a:moveTo>
                    <a:cubicBezTo>
                      <a:pt x="24396" y="2589"/>
                      <a:pt x="24824" y="2628"/>
                      <a:pt x="25250" y="2707"/>
                    </a:cubicBezTo>
                    <a:cubicBezTo>
                      <a:pt x="24255" y="3889"/>
                      <a:pt x="23673" y="5386"/>
                      <a:pt x="23753" y="6981"/>
                    </a:cubicBezTo>
                    <a:cubicBezTo>
                      <a:pt x="22512" y="5677"/>
                      <a:pt x="20744" y="4839"/>
                      <a:pt x="18884" y="4839"/>
                    </a:cubicBezTo>
                    <a:cubicBezTo>
                      <a:pt x="18864" y="4839"/>
                      <a:pt x="18845" y="4839"/>
                      <a:pt x="18825" y="4839"/>
                    </a:cubicBezTo>
                    <a:cubicBezTo>
                      <a:pt x="18805" y="4839"/>
                      <a:pt x="18786" y="4839"/>
                      <a:pt x="18766" y="4839"/>
                    </a:cubicBezTo>
                    <a:cubicBezTo>
                      <a:pt x="16897" y="4839"/>
                      <a:pt x="15129" y="5677"/>
                      <a:pt x="13888" y="6981"/>
                    </a:cubicBezTo>
                    <a:cubicBezTo>
                      <a:pt x="13951" y="5395"/>
                      <a:pt x="13368" y="3898"/>
                      <a:pt x="12382" y="2716"/>
                    </a:cubicBezTo>
                    <a:lnTo>
                      <a:pt x="12391" y="2707"/>
                    </a:lnTo>
                    <a:cubicBezTo>
                      <a:pt x="12818" y="2628"/>
                      <a:pt x="13246" y="2589"/>
                      <a:pt x="13671" y="2589"/>
                    </a:cubicBezTo>
                    <a:cubicBezTo>
                      <a:pt x="15606" y="2589"/>
                      <a:pt x="17481" y="3390"/>
                      <a:pt x="18825" y="4830"/>
                    </a:cubicBezTo>
                    <a:cubicBezTo>
                      <a:pt x="20162" y="3390"/>
                      <a:pt x="22035" y="2589"/>
                      <a:pt x="23970" y="2589"/>
                    </a:cubicBezTo>
                    <a:close/>
                    <a:moveTo>
                      <a:pt x="77636" y="544"/>
                    </a:moveTo>
                    <a:cubicBezTo>
                      <a:pt x="80811" y="544"/>
                      <a:pt x="83986" y="2623"/>
                      <a:pt x="84031" y="6784"/>
                    </a:cubicBezTo>
                    <a:cubicBezTo>
                      <a:pt x="83550" y="6679"/>
                      <a:pt x="83066" y="6627"/>
                      <a:pt x="82585" y="6627"/>
                    </a:cubicBezTo>
                    <a:cubicBezTo>
                      <a:pt x="80728" y="6627"/>
                      <a:pt x="78929" y="7394"/>
                      <a:pt x="77633" y="8782"/>
                    </a:cubicBezTo>
                    <a:cubicBezTo>
                      <a:pt x="76360" y="7411"/>
                      <a:pt x="74559" y="6622"/>
                      <a:pt x="72687" y="6622"/>
                    </a:cubicBezTo>
                    <a:cubicBezTo>
                      <a:pt x="72203" y="6622"/>
                      <a:pt x="71719" y="6676"/>
                      <a:pt x="71244" y="6784"/>
                    </a:cubicBezTo>
                    <a:cubicBezTo>
                      <a:pt x="71284" y="2625"/>
                      <a:pt x="74460" y="544"/>
                      <a:pt x="77636" y="544"/>
                    </a:cubicBezTo>
                    <a:close/>
                    <a:moveTo>
                      <a:pt x="100947" y="544"/>
                    </a:moveTo>
                    <a:cubicBezTo>
                      <a:pt x="104121" y="544"/>
                      <a:pt x="107295" y="2622"/>
                      <a:pt x="107337" y="6782"/>
                    </a:cubicBezTo>
                    <a:lnTo>
                      <a:pt x="107337" y="6782"/>
                    </a:lnTo>
                    <a:cubicBezTo>
                      <a:pt x="106859" y="6678"/>
                      <a:pt x="106378" y="6627"/>
                      <a:pt x="105901" y="6627"/>
                    </a:cubicBezTo>
                    <a:cubicBezTo>
                      <a:pt x="104043" y="6627"/>
                      <a:pt x="102246" y="7394"/>
                      <a:pt x="100957" y="8782"/>
                    </a:cubicBezTo>
                    <a:cubicBezTo>
                      <a:pt x="99676" y="7411"/>
                      <a:pt x="97883" y="6622"/>
                      <a:pt x="96002" y="6622"/>
                    </a:cubicBezTo>
                    <a:cubicBezTo>
                      <a:pt x="95518" y="6622"/>
                      <a:pt x="95034" y="6676"/>
                      <a:pt x="94559" y="6784"/>
                    </a:cubicBezTo>
                    <a:cubicBezTo>
                      <a:pt x="94595" y="2625"/>
                      <a:pt x="97771" y="544"/>
                      <a:pt x="100947" y="544"/>
                    </a:cubicBezTo>
                    <a:close/>
                    <a:moveTo>
                      <a:pt x="7166" y="739"/>
                    </a:moveTo>
                    <a:cubicBezTo>
                      <a:pt x="10341" y="739"/>
                      <a:pt x="13516" y="2815"/>
                      <a:pt x="13556" y="6972"/>
                    </a:cubicBezTo>
                    <a:cubicBezTo>
                      <a:pt x="13079" y="6868"/>
                      <a:pt x="12598" y="6817"/>
                      <a:pt x="12120" y="6817"/>
                    </a:cubicBezTo>
                    <a:cubicBezTo>
                      <a:pt x="10263" y="6817"/>
                      <a:pt x="8460" y="7585"/>
                      <a:pt x="7163" y="8974"/>
                    </a:cubicBezTo>
                    <a:lnTo>
                      <a:pt x="7163" y="8974"/>
                    </a:lnTo>
                    <a:cubicBezTo>
                      <a:pt x="5882" y="7597"/>
                      <a:pt x="4092" y="6819"/>
                      <a:pt x="2212" y="6819"/>
                    </a:cubicBezTo>
                    <a:cubicBezTo>
                      <a:pt x="1728" y="6819"/>
                      <a:pt x="1245" y="6873"/>
                      <a:pt x="770" y="6972"/>
                    </a:cubicBezTo>
                    <a:cubicBezTo>
                      <a:pt x="810" y="2818"/>
                      <a:pt x="3988" y="739"/>
                      <a:pt x="7166" y="739"/>
                    </a:cubicBezTo>
                    <a:close/>
                    <a:moveTo>
                      <a:pt x="30461" y="743"/>
                    </a:moveTo>
                    <a:cubicBezTo>
                      <a:pt x="33632" y="743"/>
                      <a:pt x="36807" y="2818"/>
                      <a:pt x="36853" y="6968"/>
                    </a:cubicBezTo>
                    <a:lnTo>
                      <a:pt x="36853" y="6968"/>
                    </a:lnTo>
                    <a:cubicBezTo>
                      <a:pt x="36386" y="6869"/>
                      <a:pt x="35915" y="6820"/>
                      <a:pt x="35447" y="6820"/>
                    </a:cubicBezTo>
                    <a:cubicBezTo>
                      <a:pt x="33589" y="6820"/>
                      <a:pt x="31784" y="7587"/>
                      <a:pt x="30492" y="8979"/>
                    </a:cubicBezTo>
                    <a:cubicBezTo>
                      <a:pt x="29210" y="7599"/>
                      <a:pt x="27418" y="6819"/>
                      <a:pt x="25536" y="6819"/>
                    </a:cubicBezTo>
                    <a:cubicBezTo>
                      <a:pt x="25053" y="6819"/>
                      <a:pt x="24569" y="6873"/>
                      <a:pt x="24094" y="6972"/>
                    </a:cubicBezTo>
                    <a:cubicBezTo>
                      <a:pt x="24121" y="2820"/>
                      <a:pt x="27289" y="743"/>
                      <a:pt x="30461" y="743"/>
                    </a:cubicBezTo>
                    <a:close/>
                    <a:moveTo>
                      <a:pt x="119326" y="6899"/>
                    </a:moveTo>
                    <a:cubicBezTo>
                      <a:pt x="121263" y="6899"/>
                      <a:pt x="123133" y="7700"/>
                      <a:pt x="124470" y="9149"/>
                    </a:cubicBezTo>
                    <a:lnTo>
                      <a:pt x="124470" y="9149"/>
                    </a:lnTo>
                    <a:cubicBezTo>
                      <a:pt x="124453" y="9149"/>
                      <a:pt x="124436" y="9149"/>
                      <a:pt x="124419" y="9149"/>
                    </a:cubicBezTo>
                    <a:cubicBezTo>
                      <a:pt x="122550" y="9149"/>
                      <a:pt x="120782" y="9987"/>
                      <a:pt x="119541" y="11291"/>
                    </a:cubicBezTo>
                    <a:cubicBezTo>
                      <a:pt x="119622" y="9705"/>
                      <a:pt x="119039" y="8199"/>
                      <a:pt x="118045" y="7017"/>
                    </a:cubicBezTo>
                    <a:cubicBezTo>
                      <a:pt x="118472" y="6938"/>
                      <a:pt x="118901" y="6899"/>
                      <a:pt x="119326" y="6899"/>
                    </a:cubicBezTo>
                    <a:close/>
                    <a:moveTo>
                      <a:pt x="129625" y="6899"/>
                    </a:moveTo>
                    <a:cubicBezTo>
                      <a:pt x="130050" y="6899"/>
                      <a:pt x="130477" y="6938"/>
                      <a:pt x="130903" y="7017"/>
                    </a:cubicBezTo>
                    <a:cubicBezTo>
                      <a:pt x="129908" y="8199"/>
                      <a:pt x="129326" y="9705"/>
                      <a:pt x="129415" y="11291"/>
                    </a:cubicBezTo>
                    <a:cubicBezTo>
                      <a:pt x="128165" y="9987"/>
                      <a:pt x="126397" y="9149"/>
                      <a:pt x="124537" y="9149"/>
                    </a:cubicBezTo>
                    <a:cubicBezTo>
                      <a:pt x="124520" y="9149"/>
                      <a:pt x="124503" y="9149"/>
                      <a:pt x="124487" y="9149"/>
                    </a:cubicBezTo>
                    <a:lnTo>
                      <a:pt x="124487" y="9149"/>
                    </a:lnTo>
                    <a:cubicBezTo>
                      <a:pt x="125823" y="7700"/>
                      <a:pt x="127694" y="6899"/>
                      <a:pt x="129625" y="6899"/>
                    </a:cubicBezTo>
                    <a:close/>
                    <a:moveTo>
                      <a:pt x="82788" y="6997"/>
                    </a:moveTo>
                    <a:cubicBezTo>
                      <a:pt x="83213" y="6997"/>
                      <a:pt x="83641" y="7036"/>
                      <a:pt x="84066" y="7115"/>
                    </a:cubicBezTo>
                    <a:cubicBezTo>
                      <a:pt x="83072" y="8298"/>
                      <a:pt x="82489" y="9794"/>
                      <a:pt x="82579" y="11389"/>
                    </a:cubicBezTo>
                    <a:cubicBezTo>
                      <a:pt x="81329" y="10086"/>
                      <a:pt x="79570" y="9248"/>
                      <a:pt x="77701" y="9248"/>
                    </a:cubicBezTo>
                    <a:cubicBezTo>
                      <a:pt x="77681" y="9248"/>
                      <a:pt x="77661" y="9248"/>
                      <a:pt x="77642" y="9248"/>
                    </a:cubicBezTo>
                    <a:cubicBezTo>
                      <a:pt x="78979" y="7800"/>
                      <a:pt x="80853" y="6997"/>
                      <a:pt x="82788" y="6997"/>
                    </a:cubicBezTo>
                    <a:close/>
                    <a:moveTo>
                      <a:pt x="95819" y="7002"/>
                    </a:moveTo>
                    <a:cubicBezTo>
                      <a:pt x="97748" y="7002"/>
                      <a:pt x="99615" y="7806"/>
                      <a:pt x="100948" y="9257"/>
                    </a:cubicBezTo>
                    <a:cubicBezTo>
                      <a:pt x="100928" y="9257"/>
                      <a:pt x="100908" y="9256"/>
                      <a:pt x="100888" y="9256"/>
                    </a:cubicBezTo>
                    <a:cubicBezTo>
                      <a:pt x="99020" y="9256"/>
                      <a:pt x="97252" y="10086"/>
                      <a:pt x="96011" y="11398"/>
                    </a:cubicBezTo>
                    <a:cubicBezTo>
                      <a:pt x="96100" y="9803"/>
                      <a:pt x="95509" y="8298"/>
                      <a:pt x="94523" y="7124"/>
                    </a:cubicBezTo>
                    <a:cubicBezTo>
                      <a:pt x="94955" y="7042"/>
                      <a:pt x="95388" y="7002"/>
                      <a:pt x="95819" y="7002"/>
                    </a:cubicBezTo>
                    <a:close/>
                    <a:moveTo>
                      <a:pt x="48857" y="7096"/>
                    </a:moveTo>
                    <a:cubicBezTo>
                      <a:pt x="50790" y="7096"/>
                      <a:pt x="52658" y="7899"/>
                      <a:pt x="53995" y="9346"/>
                    </a:cubicBezTo>
                    <a:lnTo>
                      <a:pt x="53995" y="9346"/>
                    </a:lnTo>
                    <a:cubicBezTo>
                      <a:pt x="53978" y="9346"/>
                      <a:pt x="53961" y="9346"/>
                      <a:pt x="53945" y="9346"/>
                    </a:cubicBezTo>
                    <a:cubicBezTo>
                      <a:pt x="52076" y="9346"/>
                      <a:pt x="50308" y="10184"/>
                      <a:pt x="49067" y="11488"/>
                    </a:cubicBezTo>
                    <a:cubicBezTo>
                      <a:pt x="49156" y="9893"/>
                      <a:pt x="48565" y="8388"/>
                      <a:pt x="47579" y="7214"/>
                    </a:cubicBezTo>
                    <a:cubicBezTo>
                      <a:pt x="48005" y="7135"/>
                      <a:pt x="48433" y="7096"/>
                      <a:pt x="48857" y="7096"/>
                    </a:cubicBezTo>
                    <a:close/>
                    <a:moveTo>
                      <a:pt x="59151" y="7096"/>
                    </a:moveTo>
                    <a:cubicBezTo>
                      <a:pt x="59575" y="7096"/>
                      <a:pt x="60003" y="7135"/>
                      <a:pt x="60429" y="7214"/>
                    </a:cubicBezTo>
                    <a:cubicBezTo>
                      <a:pt x="59443" y="8397"/>
                      <a:pt x="58852" y="9893"/>
                      <a:pt x="58941" y="11488"/>
                    </a:cubicBezTo>
                    <a:cubicBezTo>
                      <a:pt x="57700" y="10184"/>
                      <a:pt x="55932" y="9346"/>
                      <a:pt x="54063" y="9346"/>
                    </a:cubicBezTo>
                    <a:cubicBezTo>
                      <a:pt x="54043" y="9346"/>
                      <a:pt x="54024" y="9346"/>
                      <a:pt x="54004" y="9346"/>
                    </a:cubicBezTo>
                    <a:cubicBezTo>
                      <a:pt x="55349" y="7899"/>
                      <a:pt x="57217" y="7096"/>
                      <a:pt x="59151" y="7096"/>
                    </a:cubicBezTo>
                    <a:close/>
                    <a:moveTo>
                      <a:pt x="12288" y="7195"/>
                    </a:moveTo>
                    <a:cubicBezTo>
                      <a:pt x="12712" y="7195"/>
                      <a:pt x="13139" y="7233"/>
                      <a:pt x="13565" y="7312"/>
                    </a:cubicBezTo>
                    <a:cubicBezTo>
                      <a:pt x="12580" y="8495"/>
                      <a:pt x="11997" y="9992"/>
                      <a:pt x="12078" y="11586"/>
                    </a:cubicBezTo>
                    <a:cubicBezTo>
                      <a:pt x="10836" y="10283"/>
                      <a:pt x="9069" y="9445"/>
                      <a:pt x="7200" y="9445"/>
                    </a:cubicBezTo>
                    <a:cubicBezTo>
                      <a:pt x="7183" y="9445"/>
                      <a:pt x="7166" y="9445"/>
                      <a:pt x="7150" y="9445"/>
                    </a:cubicBezTo>
                    <a:lnTo>
                      <a:pt x="7150" y="9445"/>
                    </a:lnTo>
                    <a:cubicBezTo>
                      <a:pt x="8487" y="7997"/>
                      <a:pt x="10354" y="7195"/>
                      <a:pt x="12288" y="7195"/>
                    </a:cubicBezTo>
                    <a:close/>
                    <a:moveTo>
                      <a:pt x="25327" y="7195"/>
                    </a:moveTo>
                    <a:cubicBezTo>
                      <a:pt x="27263" y="7195"/>
                      <a:pt x="29138" y="7997"/>
                      <a:pt x="30483" y="9445"/>
                    </a:cubicBezTo>
                    <a:cubicBezTo>
                      <a:pt x="30463" y="9445"/>
                      <a:pt x="30443" y="9445"/>
                      <a:pt x="30423" y="9445"/>
                    </a:cubicBezTo>
                    <a:cubicBezTo>
                      <a:pt x="28555" y="9445"/>
                      <a:pt x="26787" y="10283"/>
                      <a:pt x="25545" y="11586"/>
                    </a:cubicBezTo>
                    <a:cubicBezTo>
                      <a:pt x="25626" y="10000"/>
                      <a:pt x="25044" y="8495"/>
                      <a:pt x="24049" y="7312"/>
                    </a:cubicBezTo>
                    <a:cubicBezTo>
                      <a:pt x="24475" y="7233"/>
                      <a:pt x="24903" y="7195"/>
                      <a:pt x="25327" y="7195"/>
                    </a:cubicBezTo>
                    <a:close/>
                    <a:moveTo>
                      <a:pt x="35634" y="7192"/>
                    </a:moveTo>
                    <a:cubicBezTo>
                      <a:pt x="36094" y="7192"/>
                      <a:pt x="36556" y="7237"/>
                      <a:pt x="37015" y="7330"/>
                    </a:cubicBezTo>
                    <a:cubicBezTo>
                      <a:pt x="35998" y="8588"/>
                      <a:pt x="35452" y="10173"/>
                      <a:pt x="35641" y="11840"/>
                    </a:cubicBezTo>
                    <a:lnTo>
                      <a:pt x="35641" y="11840"/>
                    </a:lnTo>
                    <a:cubicBezTo>
                      <a:pt x="34389" y="10389"/>
                      <a:pt x="32523" y="9445"/>
                      <a:pt x="30538" y="9445"/>
                    </a:cubicBezTo>
                    <a:cubicBezTo>
                      <a:pt x="30520" y="9445"/>
                      <a:pt x="30501" y="9445"/>
                      <a:pt x="30483" y="9445"/>
                    </a:cubicBezTo>
                    <a:cubicBezTo>
                      <a:pt x="31822" y="7997"/>
                      <a:pt x="33700" y="7192"/>
                      <a:pt x="35634" y="7192"/>
                    </a:cubicBezTo>
                    <a:close/>
                    <a:moveTo>
                      <a:pt x="112820" y="5042"/>
                    </a:moveTo>
                    <a:cubicBezTo>
                      <a:pt x="115994" y="5042"/>
                      <a:pt x="119168" y="7120"/>
                      <a:pt x="119209" y="11280"/>
                    </a:cubicBezTo>
                    <a:lnTo>
                      <a:pt x="119209" y="11280"/>
                    </a:lnTo>
                    <a:cubicBezTo>
                      <a:pt x="118737" y="11179"/>
                      <a:pt x="118262" y="11130"/>
                      <a:pt x="117790" y="11130"/>
                    </a:cubicBezTo>
                    <a:cubicBezTo>
                      <a:pt x="115926" y="11130"/>
                      <a:pt x="114120" y="11897"/>
                      <a:pt x="112821" y="13289"/>
                    </a:cubicBezTo>
                    <a:cubicBezTo>
                      <a:pt x="111548" y="11909"/>
                      <a:pt x="109747" y="11129"/>
                      <a:pt x="107874" y="11129"/>
                    </a:cubicBezTo>
                    <a:cubicBezTo>
                      <a:pt x="107391" y="11129"/>
                      <a:pt x="106898" y="11183"/>
                      <a:pt x="106432" y="11282"/>
                    </a:cubicBezTo>
                    <a:cubicBezTo>
                      <a:pt x="106468" y="7123"/>
                      <a:pt x="109644" y="5042"/>
                      <a:pt x="112820" y="5042"/>
                    </a:cubicBezTo>
                    <a:close/>
                    <a:moveTo>
                      <a:pt x="136135" y="5042"/>
                    </a:moveTo>
                    <a:cubicBezTo>
                      <a:pt x="139310" y="5042"/>
                      <a:pt x="142484" y="7121"/>
                      <a:pt x="142525" y="11282"/>
                    </a:cubicBezTo>
                    <a:cubicBezTo>
                      <a:pt x="142051" y="11180"/>
                      <a:pt x="141574" y="11130"/>
                      <a:pt x="141100" y="11130"/>
                    </a:cubicBezTo>
                    <a:cubicBezTo>
                      <a:pt x="139242" y="11130"/>
                      <a:pt x="137437" y="11897"/>
                      <a:pt x="136145" y="13289"/>
                    </a:cubicBezTo>
                    <a:cubicBezTo>
                      <a:pt x="134863" y="11909"/>
                      <a:pt x="133071" y="11129"/>
                      <a:pt x="131190" y="11129"/>
                    </a:cubicBezTo>
                    <a:cubicBezTo>
                      <a:pt x="130706" y="11129"/>
                      <a:pt x="130222" y="11183"/>
                      <a:pt x="129747" y="11282"/>
                    </a:cubicBezTo>
                    <a:cubicBezTo>
                      <a:pt x="129783" y="7123"/>
                      <a:pt x="132959" y="5042"/>
                      <a:pt x="136135" y="5042"/>
                    </a:cubicBezTo>
                    <a:close/>
                    <a:moveTo>
                      <a:pt x="89293" y="5147"/>
                    </a:moveTo>
                    <a:cubicBezTo>
                      <a:pt x="92468" y="5147"/>
                      <a:pt x="95642" y="7223"/>
                      <a:pt x="95679" y="11378"/>
                    </a:cubicBezTo>
                    <a:lnTo>
                      <a:pt x="95679" y="11378"/>
                    </a:lnTo>
                    <a:cubicBezTo>
                      <a:pt x="95207" y="11278"/>
                      <a:pt x="94731" y="11229"/>
                      <a:pt x="94259" y="11229"/>
                    </a:cubicBezTo>
                    <a:cubicBezTo>
                      <a:pt x="92396" y="11229"/>
                      <a:pt x="90592" y="11995"/>
                      <a:pt x="89299" y="13388"/>
                    </a:cubicBezTo>
                    <a:cubicBezTo>
                      <a:pt x="88018" y="12008"/>
                      <a:pt x="86226" y="11228"/>
                      <a:pt x="84344" y="11228"/>
                    </a:cubicBezTo>
                    <a:cubicBezTo>
                      <a:pt x="83860" y="11228"/>
                      <a:pt x="83376" y="11282"/>
                      <a:pt x="82902" y="11380"/>
                    </a:cubicBezTo>
                    <a:cubicBezTo>
                      <a:pt x="82937" y="7226"/>
                      <a:pt x="86116" y="5147"/>
                      <a:pt x="89293" y="5147"/>
                    </a:cubicBezTo>
                    <a:close/>
                    <a:moveTo>
                      <a:pt x="42334" y="5241"/>
                    </a:moveTo>
                    <a:cubicBezTo>
                      <a:pt x="45504" y="5241"/>
                      <a:pt x="48679" y="7316"/>
                      <a:pt x="48726" y="11466"/>
                    </a:cubicBezTo>
                    <a:lnTo>
                      <a:pt x="48726" y="11466"/>
                    </a:lnTo>
                    <a:cubicBezTo>
                      <a:pt x="48259" y="11367"/>
                      <a:pt x="47788" y="11318"/>
                      <a:pt x="47320" y="11318"/>
                    </a:cubicBezTo>
                    <a:cubicBezTo>
                      <a:pt x="45461" y="11318"/>
                      <a:pt x="43655" y="12085"/>
                      <a:pt x="42355" y="13477"/>
                    </a:cubicBezTo>
                    <a:cubicBezTo>
                      <a:pt x="41083" y="12097"/>
                      <a:pt x="39282" y="11318"/>
                      <a:pt x="37409" y="11318"/>
                    </a:cubicBezTo>
                    <a:cubicBezTo>
                      <a:pt x="36916" y="11318"/>
                      <a:pt x="36432" y="11371"/>
                      <a:pt x="35966" y="11470"/>
                    </a:cubicBezTo>
                    <a:cubicBezTo>
                      <a:pt x="35993" y="7318"/>
                      <a:pt x="39161" y="5241"/>
                      <a:pt x="42334" y="5241"/>
                    </a:cubicBezTo>
                    <a:close/>
                    <a:moveTo>
                      <a:pt x="65648" y="5241"/>
                    </a:moveTo>
                    <a:cubicBezTo>
                      <a:pt x="68820" y="5241"/>
                      <a:pt x="71995" y="7316"/>
                      <a:pt x="72041" y="11466"/>
                    </a:cubicBezTo>
                    <a:lnTo>
                      <a:pt x="72041" y="11466"/>
                    </a:lnTo>
                    <a:cubicBezTo>
                      <a:pt x="71572" y="11367"/>
                      <a:pt x="71100" y="11318"/>
                      <a:pt x="70631" y="11318"/>
                    </a:cubicBezTo>
                    <a:cubicBezTo>
                      <a:pt x="68767" y="11318"/>
                      <a:pt x="66961" y="12085"/>
                      <a:pt x="65662" y="13477"/>
                    </a:cubicBezTo>
                    <a:cubicBezTo>
                      <a:pt x="64389" y="12097"/>
                      <a:pt x="62588" y="11318"/>
                      <a:pt x="60715" y="11318"/>
                    </a:cubicBezTo>
                    <a:cubicBezTo>
                      <a:pt x="60223" y="11318"/>
                      <a:pt x="59739" y="11371"/>
                      <a:pt x="59273" y="11470"/>
                    </a:cubicBezTo>
                    <a:cubicBezTo>
                      <a:pt x="59304" y="7318"/>
                      <a:pt x="62474" y="5241"/>
                      <a:pt x="65648" y="5241"/>
                    </a:cubicBezTo>
                    <a:close/>
                    <a:moveTo>
                      <a:pt x="18806" y="5349"/>
                    </a:moveTo>
                    <a:cubicBezTo>
                      <a:pt x="21976" y="5349"/>
                      <a:pt x="25149" y="7423"/>
                      <a:pt x="25196" y="11574"/>
                    </a:cubicBezTo>
                    <a:lnTo>
                      <a:pt x="25196" y="11574"/>
                    </a:lnTo>
                    <a:cubicBezTo>
                      <a:pt x="24722" y="11471"/>
                      <a:pt x="24244" y="11421"/>
                      <a:pt x="23770" y="11421"/>
                    </a:cubicBezTo>
                    <a:cubicBezTo>
                      <a:pt x="21912" y="11421"/>
                      <a:pt x="20114" y="12189"/>
                      <a:pt x="18825" y="13585"/>
                    </a:cubicBezTo>
                    <a:cubicBezTo>
                      <a:pt x="17544" y="12205"/>
                      <a:pt x="15752" y="11425"/>
                      <a:pt x="13870" y="11425"/>
                    </a:cubicBezTo>
                    <a:cubicBezTo>
                      <a:pt x="13386" y="11425"/>
                      <a:pt x="12902" y="11470"/>
                      <a:pt x="12427" y="11578"/>
                    </a:cubicBezTo>
                    <a:cubicBezTo>
                      <a:pt x="12463" y="7425"/>
                      <a:pt x="15633" y="5349"/>
                      <a:pt x="18806" y="5349"/>
                    </a:cubicBezTo>
                    <a:close/>
                    <a:moveTo>
                      <a:pt x="117949" y="11501"/>
                    </a:moveTo>
                    <a:cubicBezTo>
                      <a:pt x="118380" y="11501"/>
                      <a:pt x="118814" y="11541"/>
                      <a:pt x="119245" y="11622"/>
                    </a:cubicBezTo>
                    <a:cubicBezTo>
                      <a:pt x="118253" y="12794"/>
                      <a:pt x="117671" y="14304"/>
                      <a:pt x="117757" y="15887"/>
                    </a:cubicBezTo>
                    <a:lnTo>
                      <a:pt x="117757" y="15887"/>
                    </a:lnTo>
                    <a:cubicBezTo>
                      <a:pt x="116507" y="14584"/>
                      <a:pt x="114739" y="13746"/>
                      <a:pt x="112880" y="13746"/>
                    </a:cubicBezTo>
                    <a:cubicBezTo>
                      <a:pt x="112860" y="13746"/>
                      <a:pt x="112840" y="13746"/>
                      <a:pt x="112821" y="13746"/>
                    </a:cubicBezTo>
                    <a:cubicBezTo>
                      <a:pt x="114154" y="12303"/>
                      <a:pt x="116020" y="11501"/>
                      <a:pt x="117949" y="11501"/>
                    </a:cubicBezTo>
                    <a:close/>
                    <a:moveTo>
                      <a:pt x="130985" y="11496"/>
                    </a:moveTo>
                    <a:cubicBezTo>
                      <a:pt x="132925" y="11496"/>
                      <a:pt x="134799" y="12298"/>
                      <a:pt x="136136" y="13746"/>
                    </a:cubicBezTo>
                    <a:cubicBezTo>
                      <a:pt x="136116" y="13746"/>
                      <a:pt x="136096" y="13746"/>
                      <a:pt x="136077" y="13746"/>
                    </a:cubicBezTo>
                    <a:cubicBezTo>
                      <a:pt x="134208" y="13746"/>
                      <a:pt x="132440" y="14584"/>
                      <a:pt x="131199" y="15888"/>
                    </a:cubicBezTo>
                    <a:cubicBezTo>
                      <a:pt x="131279" y="14293"/>
                      <a:pt x="130697" y="12796"/>
                      <a:pt x="129702" y="11613"/>
                    </a:cubicBezTo>
                    <a:cubicBezTo>
                      <a:pt x="130130" y="11534"/>
                      <a:pt x="130559" y="11496"/>
                      <a:pt x="130985" y="11496"/>
                    </a:cubicBezTo>
                    <a:close/>
                    <a:moveTo>
                      <a:pt x="84143" y="11612"/>
                    </a:moveTo>
                    <a:cubicBezTo>
                      <a:pt x="86077" y="11612"/>
                      <a:pt x="87946" y="12415"/>
                      <a:pt x="89290" y="13862"/>
                    </a:cubicBezTo>
                    <a:cubicBezTo>
                      <a:pt x="89271" y="13862"/>
                      <a:pt x="89251" y="13862"/>
                      <a:pt x="89231" y="13862"/>
                    </a:cubicBezTo>
                    <a:cubicBezTo>
                      <a:pt x="87362" y="13862"/>
                      <a:pt x="85595" y="14701"/>
                      <a:pt x="84353" y="16004"/>
                    </a:cubicBezTo>
                    <a:cubicBezTo>
                      <a:pt x="84443" y="14409"/>
                      <a:pt x="83851" y="12913"/>
                      <a:pt x="82866" y="11730"/>
                    </a:cubicBezTo>
                    <a:cubicBezTo>
                      <a:pt x="83291" y="11651"/>
                      <a:pt x="83719" y="11612"/>
                      <a:pt x="84143" y="11612"/>
                    </a:cubicBezTo>
                    <a:close/>
                    <a:moveTo>
                      <a:pt x="94437" y="11612"/>
                    </a:moveTo>
                    <a:cubicBezTo>
                      <a:pt x="94861" y="11612"/>
                      <a:pt x="95289" y="11651"/>
                      <a:pt x="95715" y="11730"/>
                    </a:cubicBezTo>
                    <a:cubicBezTo>
                      <a:pt x="94729" y="12913"/>
                      <a:pt x="94138" y="14409"/>
                      <a:pt x="94228" y="16004"/>
                    </a:cubicBezTo>
                    <a:cubicBezTo>
                      <a:pt x="92977" y="14701"/>
                      <a:pt x="91218" y="13862"/>
                      <a:pt x="89350" y="13862"/>
                    </a:cubicBezTo>
                    <a:cubicBezTo>
                      <a:pt x="89330" y="13862"/>
                      <a:pt x="89310" y="13862"/>
                      <a:pt x="89290" y="13862"/>
                    </a:cubicBezTo>
                    <a:lnTo>
                      <a:pt x="89299" y="13853"/>
                    </a:lnTo>
                    <a:cubicBezTo>
                      <a:pt x="90636" y="12414"/>
                      <a:pt x="92504" y="11612"/>
                      <a:pt x="94437" y="11612"/>
                    </a:cubicBezTo>
                    <a:close/>
                    <a:moveTo>
                      <a:pt x="47493" y="11702"/>
                    </a:moveTo>
                    <a:cubicBezTo>
                      <a:pt x="47918" y="11702"/>
                      <a:pt x="48345" y="11740"/>
                      <a:pt x="48771" y="11819"/>
                    </a:cubicBezTo>
                    <a:cubicBezTo>
                      <a:pt x="47772" y="12997"/>
                      <a:pt x="47190" y="14487"/>
                      <a:pt x="47274" y="16083"/>
                    </a:cubicBezTo>
                    <a:lnTo>
                      <a:pt x="47274" y="16083"/>
                    </a:lnTo>
                    <a:cubicBezTo>
                      <a:pt x="46033" y="14786"/>
                      <a:pt x="44269" y="13952"/>
                      <a:pt x="42406" y="13952"/>
                    </a:cubicBezTo>
                    <a:cubicBezTo>
                      <a:pt x="42389" y="13952"/>
                      <a:pt x="42372" y="13952"/>
                      <a:pt x="42355" y="13952"/>
                    </a:cubicBezTo>
                    <a:lnTo>
                      <a:pt x="42355" y="13952"/>
                    </a:lnTo>
                    <a:cubicBezTo>
                      <a:pt x="43693" y="12505"/>
                      <a:pt x="45560" y="11702"/>
                      <a:pt x="47493" y="11702"/>
                    </a:cubicBezTo>
                    <a:close/>
                    <a:moveTo>
                      <a:pt x="60501" y="11702"/>
                    </a:moveTo>
                    <a:cubicBezTo>
                      <a:pt x="62439" y="11702"/>
                      <a:pt x="64308" y="12505"/>
                      <a:pt x="65653" y="13952"/>
                    </a:cubicBezTo>
                    <a:cubicBezTo>
                      <a:pt x="65633" y="13952"/>
                      <a:pt x="65613" y="13952"/>
                      <a:pt x="65593" y="13952"/>
                    </a:cubicBezTo>
                    <a:cubicBezTo>
                      <a:pt x="63725" y="13952"/>
                      <a:pt x="61957" y="14790"/>
                      <a:pt x="60715" y="16094"/>
                    </a:cubicBezTo>
                    <a:cubicBezTo>
                      <a:pt x="60796" y="14499"/>
                      <a:pt x="60214" y="13002"/>
                      <a:pt x="59219" y="11819"/>
                    </a:cubicBezTo>
                    <a:cubicBezTo>
                      <a:pt x="59646" y="11740"/>
                      <a:pt x="60075" y="11702"/>
                      <a:pt x="60501" y="11702"/>
                    </a:cubicBezTo>
                    <a:close/>
                    <a:moveTo>
                      <a:pt x="106098" y="7003"/>
                    </a:moveTo>
                    <a:cubicBezTo>
                      <a:pt x="106560" y="7003"/>
                      <a:pt x="107026" y="7049"/>
                      <a:pt x="107489" y="7142"/>
                    </a:cubicBezTo>
                    <a:cubicBezTo>
                      <a:pt x="106479" y="8394"/>
                      <a:pt x="105932" y="9985"/>
                      <a:pt x="106135" y="11656"/>
                    </a:cubicBezTo>
                    <a:lnTo>
                      <a:pt x="106135" y="11656"/>
                    </a:lnTo>
                    <a:cubicBezTo>
                      <a:pt x="106639" y="11546"/>
                      <a:pt x="107148" y="11492"/>
                      <a:pt x="107652" y="11492"/>
                    </a:cubicBezTo>
                    <a:cubicBezTo>
                      <a:pt x="109592" y="11492"/>
                      <a:pt x="111471" y="12290"/>
                      <a:pt x="112821" y="13746"/>
                    </a:cubicBezTo>
                    <a:cubicBezTo>
                      <a:pt x="112802" y="13746"/>
                      <a:pt x="112783" y="13746"/>
                      <a:pt x="112765" y="13746"/>
                    </a:cubicBezTo>
                    <a:cubicBezTo>
                      <a:pt x="110778" y="13746"/>
                      <a:pt x="108911" y="14691"/>
                      <a:pt x="107659" y="16138"/>
                    </a:cubicBezTo>
                    <a:lnTo>
                      <a:pt x="107659" y="16138"/>
                    </a:lnTo>
                    <a:cubicBezTo>
                      <a:pt x="107785" y="14463"/>
                      <a:pt x="107175" y="12886"/>
                      <a:pt x="106127" y="11658"/>
                    </a:cubicBezTo>
                    <a:cubicBezTo>
                      <a:pt x="106127" y="11658"/>
                      <a:pt x="106128" y="11658"/>
                      <a:pt x="106128" y="11658"/>
                    </a:cubicBezTo>
                    <a:lnTo>
                      <a:pt x="106128" y="11658"/>
                    </a:lnTo>
                    <a:cubicBezTo>
                      <a:pt x="106131" y="11661"/>
                      <a:pt x="106133" y="11664"/>
                      <a:pt x="106136" y="11667"/>
                    </a:cubicBezTo>
                    <a:cubicBezTo>
                      <a:pt x="106136" y="11664"/>
                      <a:pt x="106135" y="11660"/>
                      <a:pt x="106135" y="11656"/>
                    </a:cubicBezTo>
                    <a:lnTo>
                      <a:pt x="106135" y="11656"/>
                    </a:lnTo>
                    <a:cubicBezTo>
                      <a:pt x="106133" y="11657"/>
                      <a:pt x="106130" y="11657"/>
                      <a:pt x="106128" y="11658"/>
                    </a:cubicBezTo>
                    <a:lnTo>
                      <a:pt x="106128" y="11658"/>
                    </a:lnTo>
                    <a:cubicBezTo>
                      <a:pt x="104868" y="10198"/>
                      <a:pt x="102995" y="9256"/>
                      <a:pt x="101004" y="9256"/>
                    </a:cubicBezTo>
                    <a:cubicBezTo>
                      <a:pt x="100985" y="9256"/>
                      <a:pt x="100967" y="9257"/>
                      <a:pt x="100948" y="9257"/>
                    </a:cubicBezTo>
                    <a:cubicBezTo>
                      <a:pt x="102293" y="7803"/>
                      <a:pt x="104164" y="7003"/>
                      <a:pt x="106098" y="7003"/>
                    </a:cubicBezTo>
                    <a:close/>
                    <a:moveTo>
                      <a:pt x="13651" y="11804"/>
                    </a:moveTo>
                    <a:cubicBezTo>
                      <a:pt x="15587" y="11804"/>
                      <a:pt x="17458" y="12604"/>
                      <a:pt x="18799" y="14050"/>
                    </a:cubicBezTo>
                    <a:lnTo>
                      <a:pt x="18799" y="14050"/>
                    </a:lnTo>
                    <a:cubicBezTo>
                      <a:pt x="18788" y="14050"/>
                      <a:pt x="18777" y="14050"/>
                      <a:pt x="18766" y="14050"/>
                    </a:cubicBezTo>
                    <a:cubicBezTo>
                      <a:pt x="16897" y="14050"/>
                      <a:pt x="15129" y="14889"/>
                      <a:pt x="13888" y="16192"/>
                    </a:cubicBezTo>
                    <a:cubicBezTo>
                      <a:pt x="13968" y="14597"/>
                      <a:pt x="13386" y="13101"/>
                      <a:pt x="12391" y="11918"/>
                    </a:cubicBezTo>
                    <a:cubicBezTo>
                      <a:pt x="12811" y="11842"/>
                      <a:pt x="13233" y="11804"/>
                      <a:pt x="13651" y="11804"/>
                    </a:cubicBezTo>
                    <a:close/>
                    <a:moveTo>
                      <a:pt x="23971" y="11800"/>
                    </a:moveTo>
                    <a:cubicBezTo>
                      <a:pt x="24396" y="11800"/>
                      <a:pt x="24824" y="11839"/>
                      <a:pt x="25250" y="11918"/>
                    </a:cubicBezTo>
                    <a:cubicBezTo>
                      <a:pt x="24255" y="13101"/>
                      <a:pt x="23673" y="14597"/>
                      <a:pt x="23753" y="16192"/>
                    </a:cubicBezTo>
                    <a:cubicBezTo>
                      <a:pt x="22512" y="14889"/>
                      <a:pt x="20744" y="14050"/>
                      <a:pt x="18884" y="14050"/>
                    </a:cubicBezTo>
                    <a:cubicBezTo>
                      <a:pt x="18864" y="14050"/>
                      <a:pt x="18845" y="14050"/>
                      <a:pt x="18825" y="14051"/>
                    </a:cubicBezTo>
                    <a:cubicBezTo>
                      <a:pt x="20162" y="12603"/>
                      <a:pt x="22036" y="11800"/>
                      <a:pt x="23971" y="11800"/>
                    </a:cubicBezTo>
                    <a:close/>
                    <a:moveTo>
                      <a:pt x="37191" y="11695"/>
                    </a:moveTo>
                    <a:cubicBezTo>
                      <a:pt x="39126" y="11695"/>
                      <a:pt x="41007" y="12498"/>
                      <a:pt x="42355" y="13952"/>
                    </a:cubicBezTo>
                    <a:lnTo>
                      <a:pt x="42355" y="13952"/>
                    </a:lnTo>
                    <a:cubicBezTo>
                      <a:pt x="42352" y="13952"/>
                      <a:pt x="42349" y="13952"/>
                      <a:pt x="42346" y="13952"/>
                    </a:cubicBezTo>
                    <a:cubicBezTo>
                      <a:pt x="42328" y="13952"/>
                      <a:pt x="42309" y="13952"/>
                      <a:pt x="42291" y="13952"/>
                    </a:cubicBezTo>
                    <a:cubicBezTo>
                      <a:pt x="40304" y="13952"/>
                      <a:pt x="38437" y="14897"/>
                      <a:pt x="37185" y="16344"/>
                    </a:cubicBezTo>
                    <a:cubicBezTo>
                      <a:pt x="37320" y="14669"/>
                      <a:pt x="36710" y="13092"/>
                      <a:pt x="35662" y="11864"/>
                    </a:cubicBezTo>
                    <a:cubicBezTo>
                      <a:pt x="36169" y="11750"/>
                      <a:pt x="36682" y="11695"/>
                      <a:pt x="37191" y="11695"/>
                    </a:cubicBezTo>
                    <a:close/>
                    <a:moveTo>
                      <a:pt x="124477" y="9648"/>
                    </a:moveTo>
                    <a:cubicBezTo>
                      <a:pt x="127652" y="9648"/>
                      <a:pt x="130827" y="11726"/>
                      <a:pt x="130867" y="15888"/>
                    </a:cubicBezTo>
                    <a:cubicBezTo>
                      <a:pt x="130394" y="15786"/>
                      <a:pt x="129917" y="15736"/>
                      <a:pt x="129443" y="15736"/>
                    </a:cubicBezTo>
                    <a:cubicBezTo>
                      <a:pt x="127584" y="15736"/>
                      <a:pt x="125780" y="16502"/>
                      <a:pt x="124487" y="17895"/>
                    </a:cubicBezTo>
                    <a:cubicBezTo>
                      <a:pt x="123206" y="16515"/>
                      <a:pt x="121414" y="15735"/>
                      <a:pt x="119532" y="15735"/>
                    </a:cubicBezTo>
                    <a:cubicBezTo>
                      <a:pt x="119048" y="15735"/>
                      <a:pt x="118564" y="15780"/>
                      <a:pt x="118089" y="15888"/>
                    </a:cubicBezTo>
                    <a:cubicBezTo>
                      <a:pt x="118125" y="11729"/>
                      <a:pt x="121301" y="9648"/>
                      <a:pt x="124477" y="9648"/>
                    </a:cubicBezTo>
                    <a:close/>
                    <a:moveTo>
                      <a:pt x="77633" y="9753"/>
                    </a:moveTo>
                    <a:cubicBezTo>
                      <a:pt x="80805" y="9753"/>
                      <a:pt x="83979" y="11828"/>
                      <a:pt x="84022" y="15982"/>
                    </a:cubicBezTo>
                    <a:lnTo>
                      <a:pt x="84022" y="15982"/>
                    </a:lnTo>
                    <a:cubicBezTo>
                      <a:pt x="83547" y="15880"/>
                      <a:pt x="83069" y="15830"/>
                      <a:pt x="82594" y="15830"/>
                    </a:cubicBezTo>
                    <a:cubicBezTo>
                      <a:pt x="80737" y="15830"/>
                      <a:pt x="78939" y="16596"/>
                      <a:pt x="77651" y="17984"/>
                    </a:cubicBezTo>
                    <a:cubicBezTo>
                      <a:pt x="76369" y="16613"/>
                      <a:pt x="74577" y="15825"/>
                      <a:pt x="72696" y="15825"/>
                    </a:cubicBezTo>
                    <a:cubicBezTo>
                      <a:pt x="72212" y="15825"/>
                      <a:pt x="71728" y="15879"/>
                      <a:pt x="71253" y="15986"/>
                    </a:cubicBezTo>
                    <a:cubicBezTo>
                      <a:pt x="71284" y="11832"/>
                      <a:pt x="74458" y="9753"/>
                      <a:pt x="77633" y="9753"/>
                    </a:cubicBezTo>
                    <a:close/>
                    <a:moveTo>
                      <a:pt x="100947" y="9753"/>
                    </a:moveTo>
                    <a:cubicBezTo>
                      <a:pt x="104122" y="9753"/>
                      <a:pt x="107296" y="11830"/>
                      <a:pt x="107337" y="15986"/>
                    </a:cubicBezTo>
                    <a:cubicBezTo>
                      <a:pt x="106864" y="15884"/>
                      <a:pt x="106386" y="15834"/>
                      <a:pt x="105913" y="15834"/>
                    </a:cubicBezTo>
                    <a:cubicBezTo>
                      <a:pt x="104054" y="15834"/>
                      <a:pt x="102249" y="16601"/>
                      <a:pt x="100957" y="17993"/>
                    </a:cubicBezTo>
                    <a:cubicBezTo>
                      <a:pt x="99676" y="16613"/>
                      <a:pt x="97883" y="15834"/>
                      <a:pt x="96002" y="15834"/>
                    </a:cubicBezTo>
                    <a:cubicBezTo>
                      <a:pt x="95518" y="15834"/>
                      <a:pt x="95034" y="15888"/>
                      <a:pt x="94559" y="15986"/>
                    </a:cubicBezTo>
                    <a:cubicBezTo>
                      <a:pt x="94595" y="11832"/>
                      <a:pt x="97771" y="9753"/>
                      <a:pt x="100947" y="9753"/>
                    </a:cubicBezTo>
                    <a:close/>
                    <a:moveTo>
                      <a:pt x="53999" y="9848"/>
                    </a:moveTo>
                    <a:cubicBezTo>
                      <a:pt x="57176" y="9848"/>
                      <a:pt x="60352" y="11927"/>
                      <a:pt x="60393" y="16085"/>
                    </a:cubicBezTo>
                    <a:cubicBezTo>
                      <a:pt x="59913" y="15980"/>
                      <a:pt x="59429" y="15929"/>
                      <a:pt x="58949" y="15929"/>
                    </a:cubicBezTo>
                    <a:cubicBezTo>
                      <a:pt x="57093" y="15929"/>
                      <a:pt x="55295" y="16694"/>
                      <a:pt x="53999" y="18087"/>
                    </a:cubicBezTo>
                    <a:lnTo>
                      <a:pt x="53999" y="18087"/>
                    </a:lnTo>
                    <a:cubicBezTo>
                      <a:pt x="52718" y="16710"/>
                      <a:pt x="50928" y="15932"/>
                      <a:pt x="49049" y="15932"/>
                    </a:cubicBezTo>
                    <a:cubicBezTo>
                      <a:pt x="48565" y="15932"/>
                      <a:pt x="48081" y="15977"/>
                      <a:pt x="47606" y="16085"/>
                    </a:cubicBezTo>
                    <a:cubicBezTo>
                      <a:pt x="47646" y="11927"/>
                      <a:pt x="50823" y="9848"/>
                      <a:pt x="53999" y="9848"/>
                    </a:cubicBezTo>
                    <a:close/>
                    <a:moveTo>
                      <a:pt x="7166" y="9943"/>
                    </a:moveTo>
                    <a:cubicBezTo>
                      <a:pt x="10341" y="9943"/>
                      <a:pt x="13516" y="12022"/>
                      <a:pt x="13556" y="16183"/>
                    </a:cubicBezTo>
                    <a:cubicBezTo>
                      <a:pt x="13083" y="16081"/>
                      <a:pt x="12605" y="16031"/>
                      <a:pt x="12131" y="16031"/>
                    </a:cubicBezTo>
                    <a:cubicBezTo>
                      <a:pt x="10273" y="16031"/>
                      <a:pt x="8469" y="16796"/>
                      <a:pt x="7176" y="18181"/>
                    </a:cubicBezTo>
                    <a:cubicBezTo>
                      <a:pt x="5901" y="16817"/>
                      <a:pt x="4126" y="16040"/>
                      <a:pt x="2258" y="16040"/>
                    </a:cubicBezTo>
                    <a:cubicBezTo>
                      <a:pt x="2237" y="16040"/>
                      <a:pt x="2216" y="16040"/>
                      <a:pt x="2194" y="16040"/>
                    </a:cubicBezTo>
                    <a:lnTo>
                      <a:pt x="2212" y="16022"/>
                    </a:lnTo>
                    <a:lnTo>
                      <a:pt x="2212" y="16022"/>
                    </a:lnTo>
                    <a:cubicBezTo>
                      <a:pt x="1728" y="16031"/>
                      <a:pt x="1245" y="16076"/>
                      <a:pt x="770" y="16183"/>
                    </a:cubicBezTo>
                    <a:cubicBezTo>
                      <a:pt x="810" y="12024"/>
                      <a:pt x="3988" y="9943"/>
                      <a:pt x="7166" y="9943"/>
                    </a:cubicBezTo>
                    <a:close/>
                    <a:moveTo>
                      <a:pt x="30463" y="9956"/>
                    </a:moveTo>
                    <a:cubicBezTo>
                      <a:pt x="33636" y="9956"/>
                      <a:pt x="36811" y="12033"/>
                      <a:pt x="36854" y="16188"/>
                    </a:cubicBezTo>
                    <a:lnTo>
                      <a:pt x="36854" y="16188"/>
                    </a:lnTo>
                    <a:cubicBezTo>
                      <a:pt x="36379" y="16086"/>
                      <a:pt x="35901" y="16036"/>
                      <a:pt x="35426" y="16036"/>
                    </a:cubicBezTo>
                    <a:cubicBezTo>
                      <a:pt x="33569" y="16036"/>
                      <a:pt x="31771" y="16802"/>
                      <a:pt x="30483" y="18190"/>
                    </a:cubicBezTo>
                    <a:cubicBezTo>
                      <a:pt x="29201" y="16819"/>
                      <a:pt x="27409" y="16031"/>
                      <a:pt x="25528" y="16031"/>
                    </a:cubicBezTo>
                    <a:cubicBezTo>
                      <a:pt x="25044" y="16031"/>
                      <a:pt x="24560" y="16085"/>
                      <a:pt x="24085" y="16192"/>
                    </a:cubicBezTo>
                    <a:cubicBezTo>
                      <a:pt x="24116" y="12034"/>
                      <a:pt x="27288" y="9956"/>
                      <a:pt x="30463" y="9956"/>
                    </a:cubicBezTo>
                    <a:close/>
                    <a:moveTo>
                      <a:pt x="119326" y="16110"/>
                    </a:moveTo>
                    <a:cubicBezTo>
                      <a:pt x="121265" y="16110"/>
                      <a:pt x="123134" y="16913"/>
                      <a:pt x="124478" y="18361"/>
                    </a:cubicBezTo>
                    <a:cubicBezTo>
                      <a:pt x="124458" y="18360"/>
                      <a:pt x="124439" y="18360"/>
                      <a:pt x="124419" y="18360"/>
                    </a:cubicBezTo>
                    <a:cubicBezTo>
                      <a:pt x="122550" y="18360"/>
                      <a:pt x="120782" y="19199"/>
                      <a:pt x="119541" y="20502"/>
                    </a:cubicBezTo>
                    <a:cubicBezTo>
                      <a:pt x="119622" y="18907"/>
                      <a:pt x="119039" y="17411"/>
                      <a:pt x="118045" y="16228"/>
                    </a:cubicBezTo>
                    <a:cubicBezTo>
                      <a:pt x="118472" y="16149"/>
                      <a:pt x="118901" y="16110"/>
                      <a:pt x="119326" y="16110"/>
                    </a:cubicBezTo>
                    <a:close/>
                    <a:moveTo>
                      <a:pt x="129624" y="16110"/>
                    </a:moveTo>
                    <a:cubicBezTo>
                      <a:pt x="130049" y="16110"/>
                      <a:pt x="130477" y="16149"/>
                      <a:pt x="130903" y="16228"/>
                    </a:cubicBezTo>
                    <a:cubicBezTo>
                      <a:pt x="129908" y="17402"/>
                      <a:pt x="129326" y="18907"/>
                      <a:pt x="129415" y="20493"/>
                    </a:cubicBezTo>
                    <a:lnTo>
                      <a:pt x="129415" y="20502"/>
                    </a:lnTo>
                    <a:cubicBezTo>
                      <a:pt x="128165" y="19199"/>
                      <a:pt x="126397" y="18360"/>
                      <a:pt x="124537" y="18360"/>
                    </a:cubicBezTo>
                    <a:cubicBezTo>
                      <a:pt x="124517" y="18360"/>
                      <a:pt x="124498" y="18360"/>
                      <a:pt x="124478" y="18361"/>
                    </a:cubicBezTo>
                    <a:cubicBezTo>
                      <a:pt x="125815" y="16913"/>
                      <a:pt x="127689" y="16110"/>
                      <a:pt x="129624" y="16110"/>
                    </a:cubicBezTo>
                    <a:close/>
                    <a:moveTo>
                      <a:pt x="82783" y="16209"/>
                    </a:moveTo>
                    <a:cubicBezTo>
                      <a:pt x="83207" y="16209"/>
                      <a:pt x="83633" y="16247"/>
                      <a:pt x="84057" y="16327"/>
                    </a:cubicBezTo>
                    <a:cubicBezTo>
                      <a:pt x="83538" y="16945"/>
                      <a:pt x="83135" y="17653"/>
                      <a:pt x="82875" y="18414"/>
                    </a:cubicBezTo>
                    <a:cubicBezTo>
                      <a:pt x="82633" y="19113"/>
                      <a:pt x="82534" y="19848"/>
                      <a:pt x="82570" y="20592"/>
                    </a:cubicBezTo>
                    <a:cubicBezTo>
                      <a:pt x="81322" y="19282"/>
                      <a:pt x="79551" y="18450"/>
                      <a:pt x="77681" y="18450"/>
                    </a:cubicBezTo>
                    <a:cubicBezTo>
                      <a:pt x="77671" y="18450"/>
                      <a:pt x="77661" y="18450"/>
                      <a:pt x="77651" y="18450"/>
                    </a:cubicBezTo>
                    <a:cubicBezTo>
                      <a:pt x="78988" y="17010"/>
                      <a:pt x="80855" y="16209"/>
                      <a:pt x="82783" y="16209"/>
                    </a:cubicBezTo>
                    <a:close/>
                    <a:moveTo>
                      <a:pt x="95788" y="16212"/>
                    </a:moveTo>
                    <a:cubicBezTo>
                      <a:pt x="97720" y="16212"/>
                      <a:pt x="99592" y="17008"/>
                      <a:pt x="100939" y="18450"/>
                    </a:cubicBezTo>
                    <a:cubicBezTo>
                      <a:pt x="100919" y="18450"/>
                      <a:pt x="100900" y="18450"/>
                      <a:pt x="100880" y="18450"/>
                    </a:cubicBezTo>
                    <a:cubicBezTo>
                      <a:pt x="99011" y="18450"/>
                      <a:pt x="97252" y="19288"/>
                      <a:pt x="96011" y="20592"/>
                    </a:cubicBezTo>
                    <a:cubicBezTo>
                      <a:pt x="96047" y="19848"/>
                      <a:pt x="95948" y="19113"/>
                      <a:pt x="95706" y="18414"/>
                    </a:cubicBezTo>
                    <a:cubicBezTo>
                      <a:pt x="95446" y="17653"/>
                      <a:pt x="95043" y="16945"/>
                      <a:pt x="94523" y="16327"/>
                    </a:cubicBezTo>
                    <a:cubicBezTo>
                      <a:pt x="94944" y="16250"/>
                      <a:pt x="95367" y="16212"/>
                      <a:pt x="95788" y="16212"/>
                    </a:cubicBezTo>
                    <a:close/>
                    <a:moveTo>
                      <a:pt x="48848" y="16307"/>
                    </a:moveTo>
                    <a:cubicBezTo>
                      <a:pt x="50780" y="16307"/>
                      <a:pt x="52650" y="17108"/>
                      <a:pt x="53987" y="18558"/>
                    </a:cubicBezTo>
                    <a:lnTo>
                      <a:pt x="53987" y="18558"/>
                    </a:lnTo>
                    <a:cubicBezTo>
                      <a:pt x="53970" y="18558"/>
                      <a:pt x="53953" y="18557"/>
                      <a:pt x="53936" y="18557"/>
                    </a:cubicBezTo>
                    <a:cubicBezTo>
                      <a:pt x="52067" y="18557"/>
                      <a:pt x="50308" y="19396"/>
                      <a:pt x="49058" y="20699"/>
                    </a:cubicBezTo>
                    <a:cubicBezTo>
                      <a:pt x="49147" y="19104"/>
                      <a:pt x="48565" y="17608"/>
                      <a:pt x="47570" y="16425"/>
                    </a:cubicBezTo>
                    <a:cubicBezTo>
                      <a:pt x="47996" y="16346"/>
                      <a:pt x="48423" y="16307"/>
                      <a:pt x="48848" y="16307"/>
                    </a:cubicBezTo>
                    <a:close/>
                    <a:moveTo>
                      <a:pt x="59142" y="16307"/>
                    </a:moveTo>
                    <a:cubicBezTo>
                      <a:pt x="59567" y="16307"/>
                      <a:pt x="59994" y="16346"/>
                      <a:pt x="60420" y="16425"/>
                    </a:cubicBezTo>
                    <a:cubicBezTo>
                      <a:pt x="59425" y="17608"/>
                      <a:pt x="58843" y="19104"/>
                      <a:pt x="58932" y="20699"/>
                    </a:cubicBezTo>
                    <a:cubicBezTo>
                      <a:pt x="57691" y="19396"/>
                      <a:pt x="55923" y="18557"/>
                      <a:pt x="54054" y="18557"/>
                    </a:cubicBezTo>
                    <a:cubicBezTo>
                      <a:pt x="54037" y="18557"/>
                      <a:pt x="54020" y="18558"/>
                      <a:pt x="54003" y="18558"/>
                    </a:cubicBezTo>
                    <a:lnTo>
                      <a:pt x="54003" y="18558"/>
                    </a:lnTo>
                    <a:cubicBezTo>
                      <a:pt x="55340" y="17108"/>
                      <a:pt x="57210" y="16307"/>
                      <a:pt x="59142" y="16307"/>
                    </a:cubicBezTo>
                    <a:close/>
                    <a:moveTo>
                      <a:pt x="25317" y="16414"/>
                    </a:moveTo>
                    <a:cubicBezTo>
                      <a:pt x="27247" y="16414"/>
                      <a:pt x="29113" y="17211"/>
                      <a:pt x="30456" y="18656"/>
                    </a:cubicBezTo>
                    <a:cubicBezTo>
                      <a:pt x="30436" y="18656"/>
                      <a:pt x="30416" y="18656"/>
                      <a:pt x="30397" y="18656"/>
                    </a:cubicBezTo>
                    <a:cubicBezTo>
                      <a:pt x="28528" y="18656"/>
                      <a:pt x="26769" y="19494"/>
                      <a:pt x="25528" y="20789"/>
                    </a:cubicBezTo>
                    <a:cubicBezTo>
                      <a:pt x="25563" y="20054"/>
                      <a:pt x="25456" y="19310"/>
                      <a:pt x="25223" y="18611"/>
                    </a:cubicBezTo>
                    <a:cubicBezTo>
                      <a:pt x="24954" y="17850"/>
                      <a:pt x="24551" y="17142"/>
                      <a:pt x="24031" y="16533"/>
                    </a:cubicBezTo>
                    <a:cubicBezTo>
                      <a:pt x="24460" y="16453"/>
                      <a:pt x="24890" y="16414"/>
                      <a:pt x="25317" y="16414"/>
                    </a:cubicBezTo>
                    <a:close/>
                    <a:moveTo>
                      <a:pt x="12296" y="16415"/>
                    </a:moveTo>
                    <a:cubicBezTo>
                      <a:pt x="12720" y="16415"/>
                      <a:pt x="13148" y="16454"/>
                      <a:pt x="13574" y="16533"/>
                    </a:cubicBezTo>
                    <a:cubicBezTo>
                      <a:pt x="13055" y="17151"/>
                      <a:pt x="12651" y="17850"/>
                      <a:pt x="12391" y="18611"/>
                    </a:cubicBezTo>
                    <a:cubicBezTo>
                      <a:pt x="12150" y="19310"/>
                      <a:pt x="12042" y="20054"/>
                      <a:pt x="12087" y="20789"/>
                    </a:cubicBezTo>
                    <a:lnTo>
                      <a:pt x="12078" y="20798"/>
                    </a:lnTo>
                    <a:cubicBezTo>
                      <a:pt x="10836" y="19494"/>
                      <a:pt x="9077" y="18656"/>
                      <a:pt x="7217" y="18656"/>
                    </a:cubicBezTo>
                    <a:cubicBezTo>
                      <a:pt x="7198" y="18656"/>
                      <a:pt x="7178" y="18656"/>
                      <a:pt x="7159" y="18656"/>
                    </a:cubicBezTo>
                    <a:cubicBezTo>
                      <a:pt x="8496" y="17216"/>
                      <a:pt x="10363" y="16415"/>
                      <a:pt x="12296" y="16415"/>
                    </a:cubicBezTo>
                    <a:close/>
                    <a:moveTo>
                      <a:pt x="106101" y="16205"/>
                    </a:moveTo>
                    <a:cubicBezTo>
                      <a:pt x="106563" y="16205"/>
                      <a:pt x="107027" y="16251"/>
                      <a:pt x="107489" y="16344"/>
                    </a:cubicBezTo>
                    <a:cubicBezTo>
                      <a:pt x="106486" y="17599"/>
                      <a:pt x="105930" y="19194"/>
                      <a:pt x="106136" y="20861"/>
                    </a:cubicBezTo>
                    <a:cubicBezTo>
                      <a:pt x="104879" y="19398"/>
                      <a:pt x="102991" y="18450"/>
                      <a:pt x="100994" y="18450"/>
                    </a:cubicBezTo>
                    <a:cubicBezTo>
                      <a:pt x="100985" y="18450"/>
                      <a:pt x="100975" y="18450"/>
                      <a:pt x="100966" y="18450"/>
                    </a:cubicBezTo>
                    <a:cubicBezTo>
                      <a:pt x="102304" y="17004"/>
                      <a:pt x="104173" y="16205"/>
                      <a:pt x="106101" y="16205"/>
                    </a:cubicBezTo>
                    <a:close/>
                    <a:moveTo>
                      <a:pt x="70810" y="11698"/>
                    </a:moveTo>
                    <a:cubicBezTo>
                      <a:pt x="71303" y="11698"/>
                      <a:pt x="71800" y="11750"/>
                      <a:pt x="72292" y="11855"/>
                    </a:cubicBezTo>
                    <a:cubicBezTo>
                      <a:pt x="71289" y="13110"/>
                      <a:pt x="70742" y="14705"/>
                      <a:pt x="70939" y="16380"/>
                    </a:cubicBezTo>
                    <a:lnTo>
                      <a:pt x="70957" y="16371"/>
                    </a:lnTo>
                    <a:cubicBezTo>
                      <a:pt x="71461" y="16260"/>
                      <a:pt x="71969" y="16205"/>
                      <a:pt x="72473" y="16205"/>
                    </a:cubicBezTo>
                    <a:cubicBezTo>
                      <a:pt x="74401" y="16205"/>
                      <a:pt x="76274" y="17001"/>
                      <a:pt x="77624" y="18450"/>
                    </a:cubicBezTo>
                    <a:cubicBezTo>
                      <a:pt x="77606" y="18450"/>
                      <a:pt x="77588" y="18450"/>
                      <a:pt x="77570" y="18450"/>
                    </a:cubicBezTo>
                    <a:cubicBezTo>
                      <a:pt x="75520" y="18450"/>
                      <a:pt x="73598" y="19458"/>
                      <a:pt x="72346" y="20986"/>
                    </a:cubicBezTo>
                    <a:cubicBezTo>
                      <a:pt x="72738" y="17269"/>
                      <a:pt x="69425" y="13952"/>
                      <a:pt x="65712" y="13952"/>
                    </a:cubicBezTo>
                    <a:cubicBezTo>
                      <a:pt x="65692" y="13952"/>
                      <a:pt x="65673" y="13952"/>
                      <a:pt x="65653" y="13952"/>
                    </a:cubicBezTo>
                    <a:cubicBezTo>
                      <a:pt x="66995" y="12495"/>
                      <a:pt x="68873" y="11698"/>
                      <a:pt x="70810" y="11698"/>
                    </a:cubicBezTo>
                    <a:close/>
                    <a:moveTo>
                      <a:pt x="35592" y="16407"/>
                    </a:moveTo>
                    <a:cubicBezTo>
                      <a:pt x="36059" y="16407"/>
                      <a:pt x="36530" y="16454"/>
                      <a:pt x="36997" y="16551"/>
                    </a:cubicBezTo>
                    <a:cubicBezTo>
                      <a:pt x="36004" y="17802"/>
                      <a:pt x="35449" y="19385"/>
                      <a:pt x="35643" y="21056"/>
                    </a:cubicBezTo>
                    <a:lnTo>
                      <a:pt x="35643" y="21056"/>
                    </a:lnTo>
                    <a:cubicBezTo>
                      <a:pt x="34391" y="19601"/>
                      <a:pt x="32515" y="18647"/>
                      <a:pt x="30529" y="18647"/>
                    </a:cubicBezTo>
                    <a:cubicBezTo>
                      <a:pt x="30511" y="18647"/>
                      <a:pt x="30492" y="18647"/>
                      <a:pt x="30474" y="18647"/>
                    </a:cubicBezTo>
                    <a:cubicBezTo>
                      <a:pt x="31808" y="17205"/>
                      <a:pt x="33669" y="16407"/>
                      <a:pt x="35592" y="16407"/>
                    </a:cubicBezTo>
                    <a:close/>
                    <a:moveTo>
                      <a:pt x="112821" y="14253"/>
                    </a:moveTo>
                    <a:cubicBezTo>
                      <a:pt x="115997" y="14253"/>
                      <a:pt x="119174" y="16332"/>
                      <a:pt x="119218" y="20493"/>
                    </a:cubicBezTo>
                    <a:cubicBezTo>
                      <a:pt x="118738" y="20388"/>
                      <a:pt x="118254" y="20337"/>
                      <a:pt x="117773" y="20337"/>
                    </a:cubicBezTo>
                    <a:cubicBezTo>
                      <a:pt x="115916" y="20337"/>
                      <a:pt x="114116" y="21103"/>
                      <a:pt x="112821" y="22491"/>
                    </a:cubicBezTo>
                    <a:cubicBezTo>
                      <a:pt x="111548" y="21120"/>
                      <a:pt x="109756" y="20332"/>
                      <a:pt x="107874" y="20332"/>
                    </a:cubicBezTo>
                    <a:cubicBezTo>
                      <a:pt x="107391" y="20332"/>
                      <a:pt x="106907" y="20386"/>
                      <a:pt x="106432" y="20493"/>
                    </a:cubicBezTo>
                    <a:cubicBezTo>
                      <a:pt x="106468" y="16334"/>
                      <a:pt x="109644" y="14253"/>
                      <a:pt x="112821" y="14253"/>
                    </a:cubicBezTo>
                    <a:close/>
                    <a:moveTo>
                      <a:pt x="136138" y="14252"/>
                    </a:moveTo>
                    <a:cubicBezTo>
                      <a:pt x="139311" y="14252"/>
                      <a:pt x="142484" y="16329"/>
                      <a:pt x="142525" y="20484"/>
                    </a:cubicBezTo>
                    <a:lnTo>
                      <a:pt x="142525" y="20493"/>
                    </a:lnTo>
                    <a:cubicBezTo>
                      <a:pt x="142051" y="20391"/>
                      <a:pt x="141574" y="20341"/>
                      <a:pt x="141100" y="20341"/>
                    </a:cubicBezTo>
                    <a:cubicBezTo>
                      <a:pt x="139242" y="20341"/>
                      <a:pt x="137437" y="21108"/>
                      <a:pt x="136145" y="22500"/>
                    </a:cubicBezTo>
                    <a:cubicBezTo>
                      <a:pt x="134871" y="21128"/>
                      <a:pt x="133091" y="20341"/>
                      <a:pt x="131221" y="20341"/>
                    </a:cubicBezTo>
                    <a:cubicBezTo>
                      <a:pt x="131211" y="20341"/>
                      <a:pt x="131200" y="20341"/>
                      <a:pt x="131190" y="20341"/>
                    </a:cubicBezTo>
                    <a:cubicBezTo>
                      <a:pt x="130706" y="20341"/>
                      <a:pt x="130222" y="20386"/>
                      <a:pt x="129747" y="20493"/>
                    </a:cubicBezTo>
                    <a:cubicBezTo>
                      <a:pt x="129783" y="16333"/>
                      <a:pt x="132960" y="14252"/>
                      <a:pt x="136138" y="14252"/>
                    </a:cubicBezTo>
                    <a:close/>
                    <a:moveTo>
                      <a:pt x="89290" y="14357"/>
                    </a:moveTo>
                    <a:cubicBezTo>
                      <a:pt x="91871" y="14357"/>
                      <a:pt x="94452" y="15731"/>
                      <a:pt x="95348" y="18477"/>
                    </a:cubicBezTo>
                    <a:cubicBezTo>
                      <a:pt x="95572" y="19158"/>
                      <a:pt x="95679" y="19866"/>
                      <a:pt x="95688" y="20583"/>
                    </a:cubicBezTo>
                    <a:cubicBezTo>
                      <a:pt x="95213" y="20481"/>
                      <a:pt x="94734" y="20431"/>
                      <a:pt x="94259" y="20431"/>
                    </a:cubicBezTo>
                    <a:cubicBezTo>
                      <a:pt x="92398" y="20431"/>
                      <a:pt x="90599" y="21196"/>
                      <a:pt x="89299" y="22581"/>
                    </a:cubicBezTo>
                    <a:cubicBezTo>
                      <a:pt x="88025" y="21218"/>
                      <a:pt x="86246" y="20430"/>
                      <a:pt x="84376" y="20430"/>
                    </a:cubicBezTo>
                    <a:cubicBezTo>
                      <a:pt x="84365" y="20430"/>
                      <a:pt x="84355" y="20430"/>
                      <a:pt x="84344" y="20430"/>
                    </a:cubicBezTo>
                    <a:cubicBezTo>
                      <a:pt x="83860" y="20430"/>
                      <a:pt x="83376" y="20475"/>
                      <a:pt x="82902" y="20583"/>
                    </a:cubicBezTo>
                    <a:cubicBezTo>
                      <a:pt x="82902" y="19866"/>
                      <a:pt x="83018" y="19158"/>
                      <a:pt x="83233" y="18477"/>
                    </a:cubicBezTo>
                    <a:cubicBezTo>
                      <a:pt x="84129" y="15731"/>
                      <a:pt x="86710" y="14357"/>
                      <a:pt x="89290" y="14357"/>
                    </a:cubicBezTo>
                    <a:close/>
                    <a:moveTo>
                      <a:pt x="42333" y="14454"/>
                    </a:moveTo>
                    <a:cubicBezTo>
                      <a:pt x="45509" y="14454"/>
                      <a:pt x="48686" y="16533"/>
                      <a:pt x="48726" y="20690"/>
                    </a:cubicBezTo>
                    <a:cubicBezTo>
                      <a:pt x="48246" y="20585"/>
                      <a:pt x="47763" y="20534"/>
                      <a:pt x="47283" y="20534"/>
                    </a:cubicBezTo>
                    <a:cubicBezTo>
                      <a:pt x="45427" y="20534"/>
                      <a:pt x="43633" y="21302"/>
                      <a:pt x="42337" y="22697"/>
                    </a:cubicBezTo>
                    <a:cubicBezTo>
                      <a:pt x="41063" y="21325"/>
                      <a:pt x="39284" y="20538"/>
                      <a:pt x="37414" y="20538"/>
                    </a:cubicBezTo>
                    <a:cubicBezTo>
                      <a:pt x="37403" y="20538"/>
                      <a:pt x="37393" y="20538"/>
                      <a:pt x="37382" y="20538"/>
                    </a:cubicBezTo>
                    <a:cubicBezTo>
                      <a:pt x="36898" y="20538"/>
                      <a:pt x="36415" y="20583"/>
                      <a:pt x="35940" y="20690"/>
                    </a:cubicBezTo>
                    <a:cubicBezTo>
                      <a:pt x="35980" y="16533"/>
                      <a:pt x="39156" y="14454"/>
                      <a:pt x="42333" y="14454"/>
                    </a:cubicBezTo>
                    <a:close/>
                    <a:moveTo>
                      <a:pt x="65648" y="14454"/>
                    </a:moveTo>
                    <a:cubicBezTo>
                      <a:pt x="68825" y="14454"/>
                      <a:pt x="72001" y="16533"/>
                      <a:pt x="72041" y="20690"/>
                    </a:cubicBezTo>
                    <a:cubicBezTo>
                      <a:pt x="71563" y="20585"/>
                      <a:pt x="71081" y="20534"/>
                      <a:pt x="70602" y="20534"/>
                    </a:cubicBezTo>
                    <a:cubicBezTo>
                      <a:pt x="68748" y="20534"/>
                      <a:pt x="66949" y="21302"/>
                      <a:pt x="65653" y="22697"/>
                    </a:cubicBezTo>
                    <a:cubicBezTo>
                      <a:pt x="64378" y="21325"/>
                      <a:pt x="62599" y="20538"/>
                      <a:pt x="60729" y="20538"/>
                    </a:cubicBezTo>
                    <a:cubicBezTo>
                      <a:pt x="60719" y="20538"/>
                      <a:pt x="60708" y="20538"/>
                      <a:pt x="60697" y="20538"/>
                    </a:cubicBezTo>
                    <a:cubicBezTo>
                      <a:pt x="60214" y="20538"/>
                      <a:pt x="59730" y="20583"/>
                      <a:pt x="59255" y="20690"/>
                    </a:cubicBezTo>
                    <a:cubicBezTo>
                      <a:pt x="59295" y="16533"/>
                      <a:pt x="62472" y="14454"/>
                      <a:pt x="65648" y="14454"/>
                    </a:cubicBezTo>
                    <a:close/>
                    <a:moveTo>
                      <a:pt x="18806" y="14558"/>
                    </a:moveTo>
                    <a:cubicBezTo>
                      <a:pt x="21388" y="14558"/>
                      <a:pt x="23969" y="15929"/>
                      <a:pt x="24864" y="18674"/>
                    </a:cubicBezTo>
                    <a:cubicBezTo>
                      <a:pt x="25079" y="19355"/>
                      <a:pt x="25196" y="20063"/>
                      <a:pt x="25196" y="20780"/>
                    </a:cubicBezTo>
                    <a:cubicBezTo>
                      <a:pt x="24718" y="20675"/>
                      <a:pt x="24235" y="20624"/>
                      <a:pt x="23756" y="20624"/>
                    </a:cubicBezTo>
                    <a:cubicBezTo>
                      <a:pt x="21903" y="20624"/>
                      <a:pt x="20103" y="21391"/>
                      <a:pt x="18807" y="22787"/>
                    </a:cubicBezTo>
                    <a:cubicBezTo>
                      <a:pt x="17535" y="21407"/>
                      <a:pt x="15734" y="20628"/>
                      <a:pt x="13861" y="20628"/>
                    </a:cubicBezTo>
                    <a:cubicBezTo>
                      <a:pt x="13368" y="20628"/>
                      <a:pt x="12884" y="20672"/>
                      <a:pt x="12409" y="20780"/>
                    </a:cubicBezTo>
                    <a:cubicBezTo>
                      <a:pt x="12418" y="20063"/>
                      <a:pt x="12526" y="19355"/>
                      <a:pt x="12741" y="18674"/>
                    </a:cubicBezTo>
                    <a:cubicBezTo>
                      <a:pt x="13637" y="15931"/>
                      <a:pt x="16222" y="14558"/>
                      <a:pt x="18806" y="14558"/>
                    </a:cubicBezTo>
                    <a:close/>
                    <a:moveTo>
                      <a:pt x="117964" y="20706"/>
                    </a:moveTo>
                    <a:cubicBezTo>
                      <a:pt x="118390" y="20706"/>
                      <a:pt x="118819" y="20745"/>
                      <a:pt x="119245" y="20825"/>
                    </a:cubicBezTo>
                    <a:cubicBezTo>
                      <a:pt x="118726" y="21443"/>
                      <a:pt x="118322" y="22151"/>
                      <a:pt x="118063" y="22913"/>
                    </a:cubicBezTo>
                    <a:lnTo>
                      <a:pt x="118063" y="22904"/>
                    </a:lnTo>
                    <a:cubicBezTo>
                      <a:pt x="117821" y="23611"/>
                      <a:pt x="117722" y="24346"/>
                      <a:pt x="117758" y="25090"/>
                    </a:cubicBezTo>
                    <a:cubicBezTo>
                      <a:pt x="116516" y="23786"/>
                      <a:pt x="114757" y="22948"/>
                      <a:pt x="112897" y="22948"/>
                    </a:cubicBezTo>
                    <a:cubicBezTo>
                      <a:pt x="112878" y="22948"/>
                      <a:pt x="112858" y="22948"/>
                      <a:pt x="112839" y="22948"/>
                    </a:cubicBezTo>
                    <a:cubicBezTo>
                      <a:pt x="114174" y="21503"/>
                      <a:pt x="116038" y="20706"/>
                      <a:pt x="117964" y="20706"/>
                    </a:cubicBezTo>
                    <a:close/>
                    <a:moveTo>
                      <a:pt x="130993" y="20706"/>
                    </a:moveTo>
                    <a:cubicBezTo>
                      <a:pt x="132921" y="20706"/>
                      <a:pt x="134791" y="21503"/>
                      <a:pt x="136127" y="22948"/>
                    </a:cubicBezTo>
                    <a:cubicBezTo>
                      <a:pt x="136107" y="22948"/>
                      <a:pt x="136088" y="22948"/>
                      <a:pt x="136068" y="22948"/>
                    </a:cubicBezTo>
                    <a:cubicBezTo>
                      <a:pt x="134208" y="22948"/>
                      <a:pt x="132440" y="23786"/>
                      <a:pt x="131199" y="25090"/>
                    </a:cubicBezTo>
                    <a:cubicBezTo>
                      <a:pt x="131234" y="24346"/>
                      <a:pt x="131136" y="23611"/>
                      <a:pt x="130894" y="22913"/>
                    </a:cubicBezTo>
                    <a:lnTo>
                      <a:pt x="130894" y="22904"/>
                    </a:lnTo>
                    <a:cubicBezTo>
                      <a:pt x="130634" y="22142"/>
                      <a:pt x="130231" y="21443"/>
                      <a:pt x="129711" y="20825"/>
                    </a:cubicBezTo>
                    <a:cubicBezTo>
                      <a:pt x="130138" y="20745"/>
                      <a:pt x="130567" y="20706"/>
                      <a:pt x="130993" y="20706"/>
                    </a:cubicBezTo>
                    <a:close/>
                    <a:moveTo>
                      <a:pt x="84135" y="20797"/>
                    </a:moveTo>
                    <a:cubicBezTo>
                      <a:pt x="86071" y="20797"/>
                      <a:pt x="87946" y="21599"/>
                      <a:pt x="89290" y="23047"/>
                    </a:cubicBezTo>
                    <a:cubicBezTo>
                      <a:pt x="90626" y="21601"/>
                      <a:pt x="92496" y="20805"/>
                      <a:pt x="94429" y="20805"/>
                    </a:cubicBezTo>
                    <a:cubicBezTo>
                      <a:pt x="94856" y="20805"/>
                      <a:pt x="95287" y="20844"/>
                      <a:pt x="95715" y="20923"/>
                    </a:cubicBezTo>
                    <a:cubicBezTo>
                      <a:pt x="94720" y="22106"/>
                      <a:pt x="94138" y="23602"/>
                      <a:pt x="94228" y="25197"/>
                    </a:cubicBezTo>
                    <a:cubicBezTo>
                      <a:pt x="92977" y="23894"/>
                      <a:pt x="91218" y="23056"/>
                      <a:pt x="89350" y="23056"/>
                    </a:cubicBezTo>
                    <a:cubicBezTo>
                      <a:pt x="89330" y="23056"/>
                      <a:pt x="89310" y="23056"/>
                      <a:pt x="89290" y="23056"/>
                    </a:cubicBezTo>
                    <a:cubicBezTo>
                      <a:pt x="89271" y="23056"/>
                      <a:pt x="89251" y="23056"/>
                      <a:pt x="89231" y="23056"/>
                    </a:cubicBezTo>
                    <a:cubicBezTo>
                      <a:pt x="87362" y="23056"/>
                      <a:pt x="85595" y="23894"/>
                      <a:pt x="84353" y="25197"/>
                    </a:cubicBezTo>
                    <a:cubicBezTo>
                      <a:pt x="84434" y="23602"/>
                      <a:pt x="83851" y="22106"/>
                      <a:pt x="82866" y="20923"/>
                    </a:cubicBezTo>
                    <a:lnTo>
                      <a:pt x="82857" y="20914"/>
                    </a:lnTo>
                    <a:cubicBezTo>
                      <a:pt x="83283" y="20835"/>
                      <a:pt x="83710" y="20797"/>
                      <a:pt x="84135" y="20797"/>
                    </a:cubicBezTo>
                    <a:close/>
                    <a:moveTo>
                      <a:pt x="47488" y="20904"/>
                    </a:moveTo>
                    <a:cubicBezTo>
                      <a:pt x="47912" y="20904"/>
                      <a:pt x="48338" y="20943"/>
                      <a:pt x="48762" y="21022"/>
                    </a:cubicBezTo>
                    <a:cubicBezTo>
                      <a:pt x="48242" y="21640"/>
                      <a:pt x="47839" y="22348"/>
                      <a:pt x="47579" y="23110"/>
                    </a:cubicBezTo>
                    <a:cubicBezTo>
                      <a:pt x="47337" y="23809"/>
                      <a:pt x="47239" y="24552"/>
                      <a:pt x="47275" y="25287"/>
                    </a:cubicBezTo>
                    <a:cubicBezTo>
                      <a:pt x="46033" y="23992"/>
                      <a:pt x="44274" y="23154"/>
                      <a:pt x="42414" y="23154"/>
                    </a:cubicBezTo>
                    <a:cubicBezTo>
                      <a:pt x="42395" y="23154"/>
                      <a:pt x="42375" y="23154"/>
                      <a:pt x="42355" y="23154"/>
                    </a:cubicBezTo>
                    <a:cubicBezTo>
                      <a:pt x="43693" y="21707"/>
                      <a:pt x="45560" y="20904"/>
                      <a:pt x="47488" y="20904"/>
                    </a:cubicBezTo>
                    <a:close/>
                    <a:moveTo>
                      <a:pt x="60505" y="20912"/>
                    </a:moveTo>
                    <a:cubicBezTo>
                      <a:pt x="62435" y="20912"/>
                      <a:pt x="64301" y="21709"/>
                      <a:pt x="65644" y="23154"/>
                    </a:cubicBezTo>
                    <a:cubicBezTo>
                      <a:pt x="65624" y="23154"/>
                      <a:pt x="65604" y="23154"/>
                      <a:pt x="65584" y="23154"/>
                    </a:cubicBezTo>
                    <a:cubicBezTo>
                      <a:pt x="63716" y="23154"/>
                      <a:pt x="61957" y="23993"/>
                      <a:pt x="60715" y="25296"/>
                    </a:cubicBezTo>
                    <a:lnTo>
                      <a:pt x="60715" y="25287"/>
                    </a:lnTo>
                    <a:cubicBezTo>
                      <a:pt x="60751" y="24552"/>
                      <a:pt x="60644" y="23809"/>
                      <a:pt x="60411" y="23110"/>
                    </a:cubicBezTo>
                    <a:cubicBezTo>
                      <a:pt x="60151" y="22348"/>
                      <a:pt x="59748" y="21640"/>
                      <a:pt x="59219" y="21031"/>
                    </a:cubicBezTo>
                    <a:cubicBezTo>
                      <a:pt x="59647" y="20951"/>
                      <a:pt x="60078" y="20912"/>
                      <a:pt x="60505" y="20912"/>
                    </a:cubicBezTo>
                    <a:close/>
                    <a:moveTo>
                      <a:pt x="107673" y="20699"/>
                    </a:moveTo>
                    <a:cubicBezTo>
                      <a:pt x="109600" y="20699"/>
                      <a:pt x="111466" y="21495"/>
                      <a:pt x="112812" y="22939"/>
                    </a:cubicBezTo>
                    <a:cubicBezTo>
                      <a:pt x="112793" y="22939"/>
                      <a:pt x="112774" y="22939"/>
                      <a:pt x="112756" y="22939"/>
                    </a:cubicBezTo>
                    <a:cubicBezTo>
                      <a:pt x="110769" y="22939"/>
                      <a:pt x="108902" y="23885"/>
                      <a:pt x="107659" y="25332"/>
                    </a:cubicBezTo>
                    <a:cubicBezTo>
                      <a:pt x="107785" y="23674"/>
                      <a:pt x="107184" y="22097"/>
                      <a:pt x="106136" y="20878"/>
                    </a:cubicBezTo>
                    <a:lnTo>
                      <a:pt x="106136" y="20870"/>
                    </a:lnTo>
                    <a:cubicBezTo>
                      <a:pt x="106647" y="20755"/>
                      <a:pt x="107162" y="20699"/>
                      <a:pt x="107673" y="20699"/>
                    </a:cubicBezTo>
                    <a:close/>
                    <a:moveTo>
                      <a:pt x="13670" y="20994"/>
                    </a:moveTo>
                    <a:cubicBezTo>
                      <a:pt x="15606" y="20994"/>
                      <a:pt x="17480" y="21797"/>
                      <a:pt x="18825" y="23244"/>
                    </a:cubicBezTo>
                    <a:cubicBezTo>
                      <a:pt x="18805" y="23244"/>
                      <a:pt x="18786" y="23244"/>
                      <a:pt x="18766" y="23244"/>
                    </a:cubicBezTo>
                    <a:cubicBezTo>
                      <a:pt x="16897" y="23244"/>
                      <a:pt x="15129" y="24082"/>
                      <a:pt x="13888" y="25386"/>
                    </a:cubicBezTo>
                    <a:cubicBezTo>
                      <a:pt x="13951" y="23809"/>
                      <a:pt x="13368" y="22303"/>
                      <a:pt x="12382" y="21120"/>
                    </a:cubicBezTo>
                    <a:lnTo>
                      <a:pt x="12391" y="21111"/>
                    </a:lnTo>
                    <a:cubicBezTo>
                      <a:pt x="12817" y="21032"/>
                      <a:pt x="13245" y="20994"/>
                      <a:pt x="13670" y="20994"/>
                    </a:cubicBezTo>
                    <a:close/>
                    <a:moveTo>
                      <a:pt x="23971" y="20994"/>
                    </a:moveTo>
                    <a:cubicBezTo>
                      <a:pt x="24396" y="20994"/>
                      <a:pt x="24824" y="21032"/>
                      <a:pt x="25250" y="21111"/>
                    </a:cubicBezTo>
                    <a:cubicBezTo>
                      <a:pt x="24255" y="22294"/>
                      <a:pt x="23673" y="23791"/>
                      <a:pt x="23753" y="25386"/>
                    </a:cubicBezTo>
                    <a:cubicBezTo>
                      <a:pt x="22512" y="24082"/>
                      <a:pt x="20744" y="23244"/>
                      <a:pt x="18884" y="23244"/>
                    </a:cubicBezTo>
                    <a:cubicBezTo>
                      <a:pt x="18864" y="23244"/>
                      <a:pt x="18845" y="23244"/>
                      <a:pt x="18825" y="23244"/>
                    </a:cubicBezTo>
                    <a:cubicBezTo>
                      <a:pt x="20162" y="21797"/>
                      <a:pt x="22036" y="20994"/>
                      <a:pt x="23971" y="20994"/>
                    </a:cubicBezTo>
                    <a:close/>
                    <a:moveTo>
                      <a:pt x="37165" y="20902"/>
                    </a:moveTo>
                    <a:cubicBezTo>
                      <a:pt x="39100" y="20902"/>
                      <a:pt x="40977" y="21703"/>
                      <a:pt x="42328" y="23154"/>
                    </a:cubicBezTo>
                    <a:cubicBezTo>
                      <a:pt x="42310" y="23154"/>
                      <a:pt x="42291" y="23154"/>
                      <a:pt x="42273" y="23154"/>
                    </a:cubicBezTo>
                    <a:cubicBezTo>
                      <a:pt x="40286" y="23154"/>
                      <a:pt x="38419" y="24100"/>
                      <a:pt x="37176" y="25547"/>
                    </a:cubicBezTo>
                    <a:cubicBezTo>
                      <a:pt x="37302" y="23871"/>
                      <a:pt x="36701" y="22303"/>
                      <a:pt x="35653" y="21076"/>
                    </a:cubicBezTo>
                    <a:lnTo>
                      <a:pt x="35653" y="21067"/>
                    </a:lnTo>
                    <a:cubicBezTo>
                      <a:pt x="36155" y="20956"/>
                      <a:pt x="36662" y="20902"/>
                      <a:pt x="37165" y="20902"/>
                    </a:cubicBezTo>
                    <a:close/>
                    <a:moveTo>
                      <a:pt x="124474" y="18856"/>
                    </a:moveTo>
                    <a:cubicBezTo>
                      <a:pt x="127057" y="18856"/>
                      <a:pt x="129639" y="20229"/>
                      <a:pt x="130536" y="22975"/>
                    </a:cubicBezTo>
                    <a:cubicBezTo>
                      <a:pt x="130751" y="23656"/>
                      <a:pt x="130867" y="24364"/>
                      <a:pt x="130867" y="25081"/>
                    </a:cubicBezTo>
                    <a:cubicBezTo>
                      <a:pt x="130388" y="24976"/>
                      <a:pt x="129906" y="24925"/>
                      <a:pt x="129426" y="24925"/>
                    </a:cubicBezTo>
                    <a:cubicBezTo>
                      <a:pt x="127574" y="24925"/>
                      <a:pt x="125776" y="25691"/>
                      <a:pt x="124487" y="27079"/>
                    </a:cubicBezTo>
                    <a:cubicBezTo>
                      <a:pt x="123206" y="25708"/>
                      <a:pt x="121414" y="24920"/>
                      <a:pt x="119532" y="24920"/>
                    </a:cubicBezTo>
                    <a:cubicBezTo>
                      <a:pt x="119048" y="24920"/>
                      <a:pt x="118564" y="24973"/>
                      <a:pt x="118089" y="25081"/>
                    </a:cubicBezTo>
                    <a:cubicBezTo>
                      <a:pt x="118089" y="24364"/>
                      <a:pt x="118197" y="23656"/>
                      <a:pt x="118412" y="22975"/>
                    </a:cubicBezTo>
                    <a:cubicBezTo>
                      <a:pt x="119308" y="20229"/>
                      <a:pt x="121891" y="18856"/>
                      <a:pt x="124474" y="18856"/>
                    </a:cubicBezTo>
                    <a:close/>
                    <a:moveTo>
                      <a:pt x="77629" y="18952"/>
                    </a:moveTo>
                    <a:cubicBezTo>
                      <a:pt x="80805" y="18952"/>
                      <a:pt x="83981" y="21031"/>
                      <a:pt x="84022" y="25188"/>
                    </a:cubicBezTo>
                    <a:cubicBezTo>
                      <a:pt x="83543" y="25084"/>
                      <a:pt x="83060" y="25032"/>
                      <a:pt x="82581" y="25032"/>
                    </a:cubicBezTo>
                    <a:cubicBezTo>
                      <a:pt x="80728" y="25032"/>
                      <a:pt x="78930" y="25798"/>
                      <a:pt x="77642" y="27187"/>
                    </a:cubicBezTo>
                    <a:cubicBezTo>
                      <a:pt x="76360" y="25816"/>
                      <a:pt x="74568" y="25027"/>
                      <a:pt x="72687" y="25027"/>
                    </a:cubicBezTo>
                    <a:cubicBezTo>
                      <a:pt x="72203" y="25027"/>
                      <a:pt x="71719" y="25081"/>
                      <a:pt x="71244" y="25188"/>
                    </a:cubicBezTo>
                    <a:cubicBezTo>
                      <a:pt x="71280" y="21031"/>
                      <a:pt x="74454" y="18952"/>
                      <a:pt x="77629" y="18952"/>
                    </a:cubicBezTo>
                    <a:close/>
                    <a:moveTo>
                      <a:pt x="100945" y="18952"/>
                    </a:moveTo>
                    <a:cubicBezTo>
                      <a:pt x="104119" y="18952"/>
                      <a:pt x="107295" y="21030"/>
                      <a:pt x="107337" y="25187"/>
                    </a:cubicBezTo>
                    <a:lnTo>
                      <a:pt x="107337" y="25187"/>
                    </a:lnTo>
                    <a:cubicBezTo>
                      <a:pt x="106865" y="25086"/>
                      <a:pt x="106389" y="25037"/>
                      <a:pt x="105918" y="25037"/>
                    </a:cubicBezTo>
                    <a:cubicBezTo>
                      <a:pt x="104057" y="25037"/>
                      <a:pt x="102256" y="25803"/>
                      <a:pt x="100957" y="27196"/>
                    </a:cubicBezTo>
                    <a:cubicBezTo>
                      <a:pt x="99676" y="25816"/>
                      <a:pt x="97883" y="25036"/>
                      <a:pt x="96002" y="25036"/>
                    </a:cubicBezTo>
                    <a:cubicBezTo>
                      <a:pt x="95518" y="25036"/>
                      <a:pt x="95034" y="25081"/>
                      <a:pt x="94559" y="25188"/>
                    </a:cubicBezTo>
                    <a:cubicBezTo>
                      <a:pt x="94595" y="21031"/>
                      <a:pt x="97769" y="18952"/>
                      <a:pt x="100945" y="18952"/>
                    </a:cubicBezTo>
                    <a:close/>
                    <a:moveTo>
                      <a:pt x="53997" y="19058"/>
                    </a:moveTo>
                    <a:cubicBezTo>
                      <a:pt x="56578" y="19058"/>
                      <a:pt x="59157" y="20432"/>
                      <a:pt x="60052" y="23181"/>
                    </a:cubicBezTo>
                    <a:cubicBezTo>
                      <a:pt x="60267" y="23853"/>
                      <a:pt x="60384" y="24570"/>
                      <a:pt x="60384" y="25278"/>
                    </a:cubicBezTo>
                    <a:cubicBezTo>
                      <a:pt x="59909" y="25176"/>
                      <a:pt x="59430" y="25126"/>
                      <a:pt x="58956" y="25126"/>
                    </a:cubicBezTo>
                    <a:cubicBezTo>
                      <a:pt x="57095" y="25126"/>
                      <a:pt x="55295" y="25893"/>
                      <a:pt x="53995" y="27285"/>
                    </a:cubicBezTo>
                    <a:cubicBezTo>
                      <a:pt x="52714" y="25905"/>
                      <a:pt x="50922" y="25126"/>
                      <a:pt x="49049" y="25126"/>
                    </a:cubicBezTo>
                    <a:cubicBezTo>
                      <a:pt x="48556" y="25126"/>
                      <a:pt x="48072" y="25180"/>
                      <a:pt x="47597" y="25278"/>
                    </a:cubicBezTo>
                    <a:cubicBezTo>
                      <a:pt x="47606" y="24570"/>
                      <a:pt x="47714" y="23853"/>
                      <a:pt x="47929" y="23181"/>
                    </a:cubicBezTo>
                    <a:cubicBezTo>
                      <a:pt x="48830" y="20434"/>
                      <a:pt x="51414" y="19058"/>
                      <a:pt x="53997" y="19058"/>
                    </a:cubicBezTo>
                    <a:close/>
                    <a:moveTo>
                      <a:pt x="7163" y="19140"/>
                    </a:moveTo>
                    <a:cubicBezTo>
                      <a:pt x="10339" y="19140"/>
                      <a:pt x="13516" y="21219"/>
                      <a:pt x="13556" y="25377"/>
                    </a:cubicBezTo>
                    <a:cubicBezTo>
                      <a:pt x="13079" y="25272"/>
                      <a:pt x="12598" y="25222"/>
                      <a:pt x="12120" y="25222"/>
                    </a:cubicBezTo>
                    <a:cubicBezTo>
                      <a:pt x="10263" y="25222"/>
                      <a:pt x="8460" y="25990"/>
                      <a:pt x="7163" y="27379"/>
                    </a:cubicBezTo>
                    <a:lnTo>
                      <a:pt x="7163" y="27379"/>
                    </a:lnTo>
                    <a:cubicBezTo>
                      <a:pt x="5882" y="26002"/>
                      <a:pt x="4092" y="25224"/>
                      <a:pt x="2212" y="25224"/>
                    </a:cubicBezTo>
                    <a:cubicBezTo>
                      <a:pt x="1728" y="25224"/>
                      <a:pt x="1245" y="25278"/>
                      <a:pt x="770" y="25377"/>
                    </a:cubicBezTo>
                    <a:cubicBezTo>
                      <a:pt x="810" y="21219"/>
                      <a:pt x="3987" y="19140"/>
                      <a:pt x="7163" y="19140"/>
                    </a:cubicBezTo>
                    <a:close/>
                    <a:moveTo>
                      <a:pt x="30465" y="19152"/>
                    </a:moveTo>
                    <a:cubicBezTo>
                      <a:pt x="33638" y="19152"/>
                      <a:pt x="36811" y="21228"/>
                      <a:pt x="36854" y="25382"/>
                    </a:cubicBezTo>
                    <a:lnTo>
                      <a:pt x="36854" y="25382"/>
                    </a:lnTo>
                    <a:cubicBezTo>
                      <a:pt x="36384" y="25282"/>
                      <a:pt x="35912" y="25234"/>
                      <a:pt x="35443" y="25234"/>
                    </a:cubicBezTo>
                    <a:cubicBezTo>
                      <a:pt x="33580" y="25234"/>
                      <a:pt x="31775" y="26000"/>
                      <a:pt x="30483" y="27393"/>
                    </a:cubicBezTo>
                    <a:cubicBezTo>
                      <a:pt x="29201" y="26013"/>
                      <a:pt x="27409" y="25233"/>
                      <a:pt x="25528" y="25233"/>
                    </a:cubicBezTo>
                    <a:cubicBezTo>
                      <a:pt x="25044" y="25233"/>
                      <a:pt x="24560" y="25287"/>
                      <a:pt x="24085" y="25386"/>
                    </a:cubicBezTo>
                    <a:cubicBezTo>
                      <a:pt x="24116" y="21231"/>
                      <a:pt x="27290" y="19152"/>
                      <a:pt x="30465" y="19152"/>
                    </a:cubicBezTo>
                    <a:close/>
                    <a:moveTo>
                      <a:pt x="119325" y="25304"/>
                    </a:moveTo>
                    <a:cubicBezTo>
                      <a:pt x="121264" y="25304"/>
                      <a:pt x="123133" y="26108"/>
                      <a:pt x="124478" y="27563"/>
                    </a:cubicBezTo>
                    <a:cubicBezTo>
                      <a:pt x="124458" y="27563"/>
                      <a:pt x="124438" y="27563"/>
                      <a:pt x="124418" y="27563"/>
                    </a:cubicBezTo>
                    <a:cubicBezTo>
                      <a:pt x="122550" y="27563"/>
                      <a:pt x="120782" y="28392"/>
                      <a:pt x="119541" y="29696"/>
                    </a:cubicBezTo>
                    <a:cubicBezTo>
                      <a:pt x="119622" y="28110"/>
                      <a:pt x="119039" y="26604"/>
                      <a:pt x="118045" y="25421"/>
                    </a:cubicBezTo>
                    <a:cubicBezTo>
                      <a:pt x="118472" y="25342"/>
                      <a:pt x="118900" y="25304"/>
                      <a:pt x="119325" y="25304"/>
                    </a:cubicBezTo>
                    <a:close/>
                    <a:moveTo>
                      <a:pt x="129625" y="25304"/>
                    </a:moveTo>
                    <a:cubicBezTo>
                      <a:pt x="130050" y="25304"/>
                      <a:pt x="130477" y="25342"/>
                      <a:pt x="130903" y="25421"/>
                    </a:cubicBezTo>
                    <a:cubicBezTo>
                      <a:pt x="129908" y="26604"/>
                      <a:pt x="129326" y="28101"/>
                      <a:pt x="129415" y="29696"/>
                    </a:cubicBezTo>
                    <a:cubicBezTo>
                      <a:pt x="128165" y="28392"/>
                      <a:pt x="126398" y="27563"/>
                      <a:pt x="124538" y="27563"/>
                    </a:cubicBezTo>
                    <a:cubicBezTo>
                      <a:pt x="124518" y="27563"/>
                      <a:pt x="124498" y="27563"/>
                      <a:pt x="124478" y="27563"/>
                    </a:cubicBezTo>
                    <a:cubicBezTo>
                      <a:pt x="125816" y="26108"/>
                      <a:pt x="127690" y="25304"/>
                      <a:pt x="129625" y="25304"/>
                    </a:cubicBezTo>
                    <a:close/>
                    <a:moveTo>
                      <a:pt x="95793" y="25402"/>
                    </a:moveTo>
                    <a:cubicBezTo>
                      <a:pt x="97728" y="25402"/>
                      <a:pt x="99603" y="26205"/>
                      <a:pt x="100948" y="27653"/>
                    </a:cubicBezTo>
                    <a:lnTo>
                      <a:pt x="100948" y="27653"/>
                    </a:lnTo>
                    <a:cubicBezTo>
                      <a:pt x="100945" y="27653"/>
                      <a:pt x="100942" y="27653"/>
                      <a:pt x="100939" y="27653"/>
                    </a:cubicBezTo>
                    <a:cubicBezTo>
                      <a:pt x="100919" y="27652"/>
                      <a:pt x="100900" y="27652"/>
                      <a:pt x="100880" y="27652"/>
                    </a:cubicBezTo>
                    <a:cubicBezTo>
                      <a:pt x="99020" y="27652"/>
                      <a:pt x="97252" y="28491"/>
                      <a:pt x="96011" y="29794"/>
                    </a:cubicBezTo>
                    <a:cubicBezTo>
                      <a:pt x="96091" y="28199"/>
                      <a:pt x="95509" y="26703"/>
                      <a:pt x="94514" y="25520"/>
                    </a:cubicBezTo>
                    <a:cubicBezTo>
                      <a:pt x="94940" y="25441"/>
                      <a:pt x="95368" y="25402"/>
                      <a:pt x="95793" y="25402"/>
                    </a:cubicBezTo>
                    <a:close/>
                    <a:moveTo>
                      <a:pt x="82779" y="25411"/>
                    </a:moveTo>
                    <a:cubicBezTo>
                      <a:pt x="83204" y="25411"/>
                      <a:pt x="83632" y="25450"/>
                      <a:pt x="84057" y="25529"/>
                    </a:cubicBezTo>
                    <a:cubicBezTo>
                      <a:pt x="83063" y="26703"/>
                      <a:pt x="82480" y="28208"/>
                      <a:pt x="82570" y="29803"/>
                    </a:cubicBezTo>
                    <a:cubicBezTo>
                      <a:pt x="81320" y="28500"/>
                      <a:pt x="79561" y="27661"/>
                      <a:pt x="77692" y="27661"/>
                    </a:cubicBezTo>
                    <a:cubicBezTo>
                      <a:pt x="77672" y="27661"/>
                      <a:pt x="77653" y="27661"/>
                      <a:pt x="77633" y="27662"/>
                    </a:cubicBezTo>
                    <a:cubicBezTo>
                      <a:pt x="78970" y="26214"/>
                      <a:pt x="80844" y="25411"/>
                      <a:pt x="82779" y="25411"/>
                    </a:cubicBezTo>
                    <a:close/>
                    <a:moveTo>
                      <a:pt x="59128" y="25506"/>
                    </a:moveTo>
                    <a:cubicBezTo>
                      <a:pt x="59557" y="25506"/>
                      <a:pt x="59990" y="25546"/>
                      <a:pt x="60420" y="25628"/>
                    </a:cubicBezTo>
                    <a:cubicBezTo>
                      <a:pt x="59434" y="26801"/>
                      <a:pt x="58852" y="28307"/>
                      <a:pt x="58932" y="29893"/>
                    </a:cubicBezTo>
                    <a:cubicBezTo>
                      <a:pt x="57697" y="28596"/>
                      <a:pt x="55941" y="27760"/>
                      <a:pt x="54083" y="27760"/>
                    </a:cubicBezTo>
                    <a:cubicBezTo>
                      <a:pt x="54054" y="27760"/>
                      <a:pt x="54024" y="27760"/>
                      <a:pt x="53995" y="27760"/>
                    </a:cubicBezTo>
                    <a:cubicBezTo>
                      <a:pt x="53975" y="27760"/>
                      <a:pt x="53955" y="27760"/>
                      <a:pt x="53935" y="27760"/>
                    </a:cubicBezTo>
                    <a:cubicBezTo>
                      <a:pt x="52067" y="27760"/>
                      <a:pt x="50308" y="28589"/>
                      <a:pt x="49058" y="29893"/>
                    </a:cubicBezTo>
                    <a:cubicBezTo>
                      <a:pt x="49138" y="28307"/>
                      <a:pt x="48565" y="26801"/>
                      <a:pt x="47561" y="25619"/>
                    </a:cubicBezTo>
                    <a:lnTo>
                      <a:pt x="47561" y="25619"/>
                    </a:lnTo>
                    <a:lnTo>
                      <a:pt x="47570" y="25628"/>
                    </a:lnTo>
                    <a:cubicBezTo>
                      <a:pt x="48002" y="25546"/>
                      <a:pt x="48436" y="25506"/>
                      <a:pt x="48867" y="25506"/>
                    </a:cubicBezTo>
                    <a:cubicBezTo>
                      <a:pt x="50796" y="25506"/>
                      <a:pt x="52663" y="26308"/>
                      <a:pt x="54004" y="27751"/>
                    </a:cubicBezTo>
                    <a:cubicBezTo>
                      <a:pt x="55337" y="26308"/>
                      <a:pt x="57203" y="25506"/>
                      <a:pt x="59128" y="25506"/>
                    </a:cubicBezTo>
                    <a:close/>
                    <a:moveTo>
                      <a:pt x="25327" y="25613"/>
                    </a:moveTo>
                    <a:cubicBezTo>
                      <a:pt x="27257" y="25613"/>
                      <a:pt x="29124" y="26416"/>
                      <a:pt x="30465" y="27859"/>
                    </a:cubicBezTo>
                    <a:lnTo>
                      <a:pt x="30465" y="27859"/>
                    </a:lnTo>
                    <a:cubicBezTo>
                      <a:pt x="30462" y="27859"/>
                      <a:pt x="30459" y="27859"/>
                      <a:pt x="30456" y="27859"/>
                    </a:cubicBezTo>
                    <a:cubicBezTo>
                      <a:pt x="30436" y="27859"/>
                      <a:pt x="30416" y="27858"/>
                      <a:pt x="30397" y="27858"/>
                    </a:cubicBezTo>
                    <a:cubicBezTo>
                      <a:pt x="28528" y="27858"/>
                      <a:pt x="26769" y="28697"/>
                      <a:pt x="25519" y="30000"/>
                    </a:cubicBezTo>
                    <a:cubicBezTo>
                      <a:pt x="25608" y="28414"/>
                      <a:pt x="25026" y="26909"/>
                      <a:pt x="24031" y="25735"/>
                    </a:cubicBezTo>
                    <a:cubicBezTo>
                      <a:pt x="24463" y="25653"/>
                      <a:pt x="24897" y="25613"/>
                      <a:pt x="25327" y="25613"/>
                    </a:cubicBezTo>
                    <a:close/>
                    <a:moveTo>
                      <a:pt x="106136" y="30070"/>
                    </a:moveTo>
                    <a:cubicBezTo>
                      <a:pt x="106135" y="30070"/>
                      <a:pt x="106135" y="30070"/>
                      <a:pt x="106134" y="30070"/>
                    </a:cubicBezTo>
                    <a:lnTo>
                      <a:pt x="106134" y="30070"/>
                    </a:lnTo>
                    <a:lnTo>
                      <a:pt x="106136" y="30072"/>
                    </a:lnTo>
                    <a:cubicBezTo>
                      <a:pt x="106136" y="30071"/>
                      <a:pt x="106136" y="30071"/>
                      <a:pt x="106136" y="30070"/>
                    </a:cubicBezTo>
                    <a:close/>
                    <a:moveTo>
                      <a:pt x="70806" y="20910"/>
                    </a:moveTo>
                    <a:cubicBezTo>
                      <a:pt x="71297" y="20910"/>
                      <a:pt x="71792" y="20961"/>
                      <a:pt x="72283" y="21067"/>
                    </a:cubicBezTo>
                    <a:cubicBezTo>
                      <a:pt x="71289" y="22321"/>
                      <a:pt x="70742" y="23907"/>
                      <a:pt x="70939" y="25574"/>
                    </a:cubicBezTo>
                    <a:cubicBezTo>
                      <a:pt x="71449" y="25460"/>
                      <a:pt x="71962" y="25404"/>
                      <a:pt x="72472" y="25404"/>
                    </a:cubicBezTo>
                    <a:cubicBezTo>
                      <a:pt x="74409" y="25404"/>
                      <a:pt x="76285" y="26207"/>
                      <a:pt x="77633" y="27662"/>
                    </a:cubicBezTo>
                    <a:cubicBezTo>
                      <a:pt x="77615" y="27661"/>
                      <a:pt x="77597" y="27661"/>
                      <a:pt x="77578" y="27661"/>
                    </a:cubicBezTo>
                    <a:cubicBezTo>
                      <a:pt x="75520" y="27661"/>
                      <a:pt x="73598" y="28670"/>
                      <a:pt x="72346" y="30197"/>
                    </a:cubicBezTo>
                    <a:cubicBezTo>
                      <a:pt x="72748" y="26467"/>
                      <a:pt x="69425" y="23154"/>
                      <a:pt x="65707" y="23154"/>
                    </a:cubicBezTo>
                    <a:cubicBezTo>
                      <a:pt x="65692" y="23154"/>
                      <a:pt x="65677" y="23154"/>
                      <a:pt x="65662" y="23154"/>
                    </a:cubicBezTo>
                    <a:cubicBezTo>
                      <a:pt x="67004" y="21705"/>
                      <a:pt x="68876" y="20910"/>
                      <a:pt x="70806" y="20910"/>
                    </a:cubicBezTo>
                    <a:close/>
                    <a:moveTo>
                      <a:pt x="112818" y="23450"/>
                    </a:moveTo>
                    <a:cubicBezTo>
                      <a:pt x="115995" y="23450"/>
                      <a:pt x="119174" y="25529"/>
                      <a:pt x="119218" y="29687"/>
                    </a:cubicBezTo>
                    <a:cubicBezTo>
                      <a:pt x="118738" y="29582"/>
                      <a:pt x="118254" y="29531"/>
                      <a:pt x="117774" y="29531"/>
                    </a:cubicBezTo>
                    <a:cubicBezTo>
                      <a:pt x="115916" y="29531"/>
                      <a:pt x="114117" y="30298"/>
                      <a:pt x="112821" y="31694"/>
                    </a:cubicBezTo>
                    <a:cubicBezTo>
                      <a:pt x="111548" y="30314"/>
                      <a:pt x="109756" y="29534"/>
                      <a:pt x="107874" y="29534"/>
                    </a:cubicBezTo>
                    <a:cubicBezTo>
                      <a:pt x="107391" y="29534"/>
                      <a:pt x="106907" y="29588"/>
                      <a:pt x="106432" y="29687"/>
                    </a:cubicBezTo>
                    <a:cubicBezTo>
                      <a:pt x="106468" y="25529"/>
                      <a:pt x="109642" y="23450"/>
                      <a:pt x="112818" y="23450"/>
                    </a:cubicBezTo>
                    <a:close/>
                    <a:moveTo>
                      <a:pt x="136132" y="23450"/>
                    </a:moveTo>
                    <a:cubicBezTo>
                      <a:pt x="139308" y="23450"/>
                      <a:pt x="142484" y="25529"/>
                      <a:pt x="142525" y="29687"/>
                    </a:cubicBezTo>
                    <a:cubicBezTo>
                      <a:pt x="142051" y="29585"/>
                      <a:pt x="141574" y="29535"/>
                      <a:pt x="141100" y="29535"/>
                    </a:cubicBezTo>
                    <a:cubicBezTo>
                      <a:pt x="139242" y="29535"/>
                      <a:pt x="137437" y="30301"/>
                      <a:pt x="136145" y="31694"/>
                    </a:cubicBezTo>
                    <a:cubicBezTo>
                      <a:pt x="134863" y="30314"/>
                      <a:pt x="133071" y="29534"/>
                      <a:pt x="131190" y="29534"/>
                    </a:cubicBezTo>
                    <a:cubicBezTo>
                      <a:pt x="130706" y="29534"/>
                      <a:pt x="130222" y="29588"/>
                      <a:pt x="129747" y="29687"/>
                    </a:cubicBezTo>
                    <a:cubicBezTo>
                      <a:pt x="129783" y="25529"/>
                      <a:pt x="132957" y="23450"/>
                      <a:pt x="136132" y="23450"/>
                    </a:cubicBezTo>
                    <a:close/>
                    <a:moveTo>
                      <a:pt x="89290" y="23558"/>
                    </a:moveTo>
                    <a:cubicBezTo>
                      <a:pt x="92466" y="23558"/>
                      <a:pt x="95642" y="25636"/>
                      <a:pt x="95679" y="29792"/>
                    </a:cubicBezTo>
                    <a:lnTo>
                      <a:pt x="95679" y="29792"/>
                    </a:lnTo>
                    <a:cubicBezTo>
                      <a:pt x="95202" y="29689"/>
                      <a:pt x="94721" y="29638"/>
                      <a:pt x="94245" y="29638"/>
                    </a:cubicBezTo>
                    <a:cubicBezTo>
                      <a:pt x="92389" y="29638"/>
                      <a:pt x="90595" y="30406"/>
                      <a:pt x="89299" y="31801"/>
                    </a:cubicBezTo>
                    <a:cubicBezTo>
                      <a:pt x="88025" y="30429"/>
                      <a:pt x="86246" y="29642"/>
                      <a:pt x="84376" y="29642"/>
                    </a:cubicBezTo>
                    <a:cubicBezTo>
                      <a:pt x="84365" y="29642"/>
                      <a:pt x="84355" y="29642"/>
                      <a:pt x="84344" y="29642"/>
                    </a:cubicBezTo>
                    <a:cubicBezTo>
                      <a:pt x="83860" y="29642"/>
                      <a:pt x="83376" y="29687"/>
                      <a:pt x="82902" y="29794"/>
                    </a:cubicBezTo>
                    <a:cubicBezTo>
                      <a:pt x="82937" y="25637"/>
                      <a:pt x="86114" y="23558"/>
                      <a:pt x="89290" y="23558"/>
                    </a:cubicBezTo>
                    <a:close/>
                    <a:moveTo>
                      <a:pt x="42335" y="23651"/>
                    </a:moveTo>
                    <a:cubicBezTo>
                      <a:pt x="45511" y="23651"/>
                      <a:pt x="48686" y="25727"/>
                      <a:pt x="48726" y="29884"/>
                    </a:cubicBezTo>
                    <a:cubicBezTo>
                      <a:pt x="48251" y="29782"/>
                      <a:pt x="47772" y="29732"/>
                      <a:pt x="47298" y="29732"/>
                    </a:cubicBezTo>
                    <a:cubicBezTo>
                      <a:pt x="45434" y="29732"/>
                      <a:pt x="43630" y="30499"/>
                      <a:pt x="42337" y="31891"/>
                    </a:cubicBezTo>
                    <a:cubicBezTo>
                      <a:pt x="41056" y="30511"/>
                      <a:pt x="39264" y="29731"/>
                      <a:pt x="37382" y="29731"/>
                    </a:cubicBezTo>
                    <a:cubicBezTo>
                      <a:pt x="36898" y="29731"/>
                      <a:pt x="36415" y="29785"/>
                      <a:pt x="35940" y="29884"/>
                    </a:cubicBezTo>
                    <a:cubicBezTo>
                      <a:pt x="35980" y="25729"/>
                      <a:pt x="39158" y="23651"/>
                      <a:pt x="42335" y="23651"/>
                    </a:cubicBezTo>
                    <a:close/>
                    <a:moveTo>
                      <a:pt x="65651" y="23651"/>
                    </a:moveTo>
                    <a:cubicBezTo>
                      <a:pt x="68826" y="23651"/>
                      <a:pt x="72001" y="25727"/>
                      <a:pt x="72041" y="29884"/>
                    </a:cubicBezTo>
                    <a:cubicBezTo>
                      <a:pt x="71568" y="29782"/>
                      <a:pt x="71091" y="29732"/>
                      <a:pt x="70617" y="29732"/>
                    </a:cubicBezTo>
                    <a:cubicBezTo>
                      <a:pt x="68758" y="29732"/>
                      <a:pt x="66952" y="30499"/>
                      <a:pt x="65653" y="31891"/>
                    </a:cubicBezTo>
                    <a:cubicBezTo>
                      <a:pt x="64371" y="30511"/>
                      <a:pt x="62579" y="29731"/>
                      <a:pt x="60697" y="29731"/>
                    </a:cubicBezTo>
                    <a:cubicBezTo>
                      <a:pt x="60214" y="29731"/>
                      <a:pt x="59730" y="29785"/>
                      <a:pt x="59255" y="29884"/>
                    </a:cubicBezTo>
                    <a:cubicBezTo>
                      <a:pt x="59295" y="25729"/>
                      <a:pt x="62473" y="23651"/>
                      <a:pt x="65651" y="23651"/>
                    </a:cubicBezTo>
                    <a:close/>
                    <a:moveTo>
                      <a:pt x="18808" y="23757"/>
                    </a:moveTo>
                    <a:cubicBezTo>
                      <a:pt x="21978" y="23757"/>
                      <a:pt x="25149" y="25829"/>
                      <a:pt x="25196" y="29978"/>
                    </a:cubicBezTo>
                    <a:lnTo>
                      <a:pt x="25196" y="29978"/>
                    </a:lnTo>
                    <a:cubicBezTo>
                      <a:pt x="24721" y="29876"/>
                      <a:pt x="24243" y="29826"/>
                      <a:pt x="23769" y="29826"/>
                    </a:cubicBezTo>
                    <a:cubicBezTo>
                      <a:pt x="21911" y="29826"/>
                      <a:pt x="20114" y="30592"/>
                      <a:pt x="18825" y="31981"/>
                    </a:cubicBezTo>
                    <a:cubicBezTo>
                      <a:pt x="17544" y="30610"/>
                      <a:pt x="15752" y="29821"/>
                      <a:pt x="13870" y="29821"/>
                    </a:cubicBezTo>
                    <a:cubicBezTo>
                      <a:pt x="13386" y="29830"/>
                      <a:pt x="12902" y="29875"/>
                      <a:pt x="12427" y="29982"/>
                    </a:cubicBezTo>
                    <a:cubicBezTo>
                      <a:pt x="12463" y="25834"/>
                      <a:pt x="15635" y="23757"/>
                      <a:pt x="18808" y="23757"/>
                    </a:cubicBezTo>
                    <a:close/>
                    <a:moveTo>
                      <a:pt x="117967" y="29909"/>
                    </a:moveTo>
                    <a:cubicBezTo>
                      <a:pt x="118392" y="29909"/>
                      <a:pt x="118820" y="29948"/>
                      <a:pt x="119245" y="30027"/>
                    </a:cubicBezTo>
                    <a:cubicBezTo>
                      <a:pt x="118253" y="31208"/>
                      <a:pt x="117671" y="32700"/>
                      <a:pt x="117757" y="34292"/>
                    </a:cubicBezTo>
                    <a:lnTo>
                      <a:pt x="117757" y="34292"/>
                    </a:lnTo>
                    <a:cubicBezTo>
                      <a:pt x="116507" y="32989"/>
                      <a:pt x="114740" y="32159"/>
                      <a:pt x="112880" y="32159"/>
                    </a:cubicBezTo>
                    <a:cubicBezTo>
                      <a:pt x="112860" y="32159"/>
                      <a:pt x="112840" y="32160"/>
                      <a:pt x="112821" y="32160"/>
                    </a:cubicBezTo>
                    <a:cubicBezTo>
                      <a:pt x="114158" y="30712"/>
                      <a:pt x="116031" y="29909"/>
                      <a:pt x="117967" y="29909"/>
                    </a:cubicBezTo>
                    <a:close/>
                    <a:moveTo>
                      <a:pt x="84144" y="30017"/>
                    </a:moveTo>
                    <a:cubicBezTo>
                      <a:pt x="86080" y="30017"/>
                      <a:pt x="87953" y="30820"/>
                      <a:pt x="89290" y="32267"/>
                    </a:cubicBezTo>
                    <a:cubicBezTo>
                      <a:pt x="89271" y="32267"/>
                      <a:pt x="89251" y="32267"/>
                      <a:pt x="89231" y="32267"/>
                    </a:cubicBezTo>
                    <a:cubicBezTo>
                      <a:pt x="87362" y="32267"/>
                      <a:pt x="85595" y="33105"/>
                      <a:pt x="84353" y="34409"/>
                    </a:cubicBezTo>
                    <a:cubicBezTo>
                      <a:pt x="84443" y="32814"/>
                      <a:pt x="83851" y="31317"/>
                      <a:pt x="82866" y="30135"/>
                    </a:cubicBezTo>
                    <a:cubicBezTo>
                      <a:pt x="83291" y="30056"/>
                      <a:pt x="83719" y="30017"/>
                      <a:pt x="84144" y="30017"/>
                    </a:cubicBezTo>
                    <a:close/>
                    <a:moveTo>
                      <a:pt x="94437" y="30017"/>
                    </a:moveTo>
                    <a:cubicBezTo>
                      <a:pt x="94862" y="30017"/>
                      <a:pt x="95289" y="30056"/>
                      <a:pt x="95715" y="30135"/>
                    </a:cubicBezTo>
                    <a:cubicBezTo>
                      <a:pt x="94729" y="31317"/>
                      <a:pt x="94138" y="32814"/>
                      <a:pt x="94228" y="34409"/>
                    </a:cubicBezTo>
                    <a:cubicBezTo>
                      <a:pt x="92977" y="33105"/>
                      <a:pt x="91218" y="32267"/>
                      <a:pt x="89350" y="32267"/>
                    </a:cubicBezTo>
                    <a:cubicBezTo>
                      <a:pt x="89333" y="32267"/>
                      <a:pt x="89316" y="32267"/>
                      <a:pt x="89299" y="32267"/>
                    </a:cubicBezTo>
                    <a:lnTo>
                      <a:pt x="89299" y="32267"/>
                    </a:lnTo>
                    <a:cubicBezTo>
                      <a:pt x="90637" y="30820"/>
                      <a:pt x="92504" y="30017"/>
                      <a:pt x="94437" y="30017"/>
                    </a:cubicBezTo>
                    <a:close/>
                    <a:moveTo>
                      <a:pt x="47484" y="30107"/>
                    </a:moveTo>
                    <a:cubicBezTo>
                      <a:pt x="47908" y="30107"/>
                      <a:pt x="48336" y="30145"/>
                      <a:pt x="48762" y="30224"/>
                    </a:cubicBezTo>
                    <a:cubicBezTo>
                      <a:pt x="47767" y="31407"/>
                      <a:pt x="47185" y="32912"/>
                      <a:pt x="47275" y="34498"/>
                    </a:cubicBezTo>
                    <a:cubicBezTo>
                      <a:pt x="46024" y="33195"/>
                      <a:pt x="44256" y="32357"/>
                      <a:pt x="42396" y="32357"/>
                    </a:cubicBezTo>
                    <a:cubicBezTo>
                      <a:pt x="42377" y="32357"/>
                      <a:pt x="42357" y="32357"/>
                      <a:pt x="42337" y="32357"/>
                    </a:cubicBezTo>
                    <a:cubicBezTo>
                      <a:pt x="43675" y="30909"/>
                      <a:pt x="45548" y="30107"/>
                      <a:pt x="47484" y="30107"/>
                    </a:cubicBezTo>
                    <a:close/>
                    <a:moveTo>
                      <a:pt x="60497" y="30107"/>
                    </a:moveTo>
                    <a:cubicBezTo>
                      <a:pt x="62433" y="30107"/>
                      <a:pt x="64308" y="30911"/>
                      <a:pt x="65653" y="32366"/>
                    </a:cubicBezTo>
                    <a:lnTo>
                      <a:pt x="65653" y="32366"/>
                    </a:lnTo>
                    <a:cubicBezTo>
                      <a:pt x="65650" y="32366"/>
                      <a:pt x="65647" y="32366"/>
                      <a:pt x="65644" y="32366"/>
                    </a:cubicBezTo>
                    <a:cubicBezTo>
                      <a:pt x="65624" y="32366"/>
                      <a:pt x="65604" y="32366"/>
                      <a:pt x="65584" y="32366"/>
                    </a:cubicBezTo>
                    <a:cubicBezTo>
                      <a:pt x="63715" y="32366"/>
                      <a:pt x="61957" y="33195"/>
                      <a:pt x="60706" y="34498"/>
                    </a:cubicBezTo>
                    <a:cubicBezTo>
                      <a:pt x="60796" y="32912"/>
                      <a:pt x="60214" y="31407"/>
                      <a:pt x="59219" y="30224"/>
                    </a:cubicBezTo>
                    <a:cubicBezTo>
                      <a:pt x="59644" y="30145"/>
                      <a:pt x="60072" y="30107"/>
                      <a:pt x="60497" y="30107"/>
                    </a:cubicBezTo>
                    <a:close/>
                    <a:moveTo>
                      <a:pt x="106093" y="25399"/>
                    </a:moveTo>
                    <a:cubicBezTo>
                      <a:pt x="106554" y="25399"/>
                      <a:pt x="107019" y="25445"/>
                      <a:pt x="107480" y="25538"/>
                    </a:cubicBezTo>
                    <a:cubicBezTo>
                      <a:pt x="106477" y="26801"/>
                      <a:pt x="105930" y="28395"/>
                      <a:pt x="106136" y="30070"/>
                    </a:cubicBezTo>
                    <a:lnTo>
                      <a:pt x="106136" y="30070"/>
                    </a:lnTo>
                    <a:cubicBezTo>
                      <a:pt x="106645" y="29957"/>
                      <a:pt x="107158" y="29902"/>
                      <a:pt x="107667" y="29902"/>
                    </a:cubicBezTo>
                    <a:cubicBezTo>
                      <a:pt x="109601" y="29902"/>
                      <a:pt x="111474" y="30700"/>
                      <a:pt x="112821" y="32160"/>
                    </a:cubicBezTo>
                    <a:cubicBezTo>
                      <a:pt x="112802" y="32160"/>
                      <a:pt x="112783" y="32160"/>
                      <a:pt x="112764" y="32160"/>
                    </a:cubicBezTo>
                    <a:cubicBezTo>
                      <a:pt x="110778" y="32160"/>
                      <a:pt x="108911" y="33096"/>
                      <a:pt x="107659" y="34543"/>
                    </a:cubicBezTo>
                    <a:cubicBezTo>
                      <a:pt x="107785" y="32877"/>
                      <a:pt x="107175" y="31300"/>
                      <a:pt x="106127" y="30072"/>
                    </a:cubicBezTo>
                    <a:cubicBezTo>
                      <a:pt x="106130" y="30071"/>
                      <a:pt x="106132" y="30071"/>
                      <a:pt x="106134" y="30070"/>
                    </a:cubicBezTo>
                    <a:lnTo>
                      <a:pt x="106134" y="30070"/>
                    </a:lnTo>
                    <a:lnTo>
                      <a:pt x="106127" y="30063"/>
                    </a:lnTo>
                    <a:cubicBezTo>
                      <a:pt x="104875" y="28607"/>
                      <a:pt x="102990" y="27652"/>
                      <a:pt x="100995" y="27652"/>
                    </a:cubicBezTo>
                    <a:cubicBezTo>
                      <a:pt x="100979" y="27652"/>
                      <a:pt x="100964" y="27652"/>
                      <a:pt x="100948" y="27653"/>
                    </a:cubicBezTo>
                    <a:lnTo>
                      <a:pt x="100948" y="27653"/>
                    </a:lnTo>
                    <a:cubicBezTo>
                      <a:pt x="102286" y="26199"/>
                      <a:pt x="104161" y="25399"/>
                      <a:pt x="106093" y="25399"/>
                    </a:cubicBezTo>
                    <a:close/>
                    <a:moveTo>
                      <a:pt x="13651" y="30209"/>
                    </a:moveTo>
                    <a:cubicBezTo>
                      <a:pt x="15587" y="30209"/>
                      <a:pt x="17458" y="31009"/>
                      <a:pt x="18799" y="32455"/>
                    </a:cubicBezTo>
                    <a:lnTo>
                      <a:pt x="18799" y="32455"/>
                    </a:lnTo>
                    <a:cubicBezTo>
                      <a:pt x="18788" y="32455"/>
                      <a:pt x="18777" y="32455"/>
                      <a:pt x="18766" y="32455"/>
                    </a:cubicBezTo>
                    <a:cubicBezTo>
                      <a:pt x="16897" y="32455"/>
                      <a:pt x="15129" y="33294"/>
                      <a:pt x="13888" y="34597"/>
                    </a:cubicBezTo>
                    <a:cubicBezTo>
                      <a:pt x="13968" y="33002"/>
                      <a:pt x="13386" y="31497"/>
                      <a:pt x="12391" y="30323"/>
                    </a:cubicBezTo>
                    <a:cubicBezTo>
                      <a:pt x="12811" y="30247"/>
                      <a:pt x="13233" y="30209"/>
                      <a:pt x="13651" y="30209"/>
                    </a:cubicBezTo>
                    <a:close/>
                    <a:moveTo>
                      <a:pt x="23971" y="30205"/>
                    </a:moveTo>
                    <a:cubicBezTo>
                      <a:pt x="24396" y="30205"/>
                      <a:pt x="24824" y="30244"/>
                      <a:pt x="25250" y="30323"/>
                    </a:cubicBezTo>
                    <a:cubicBezTo>
                      <a:pt x="24255" y="31497"/>
                      <a:pt x="23673" y="33002"/>
                      <a:pt x="23753" y="34597"/>
                    </a:cubicBezTo>
                    <a:cubicBezTo>
                      <a:pt x="22512" y="33294"/>
                      <a:pt x="20744" y="32455"/>
                      <a:pt x="18884" y="32455"/>
                    </a:cubicBezTo>
                    <a:cubicBezTo>
                      <a:pt x="18864" y="32455"/>
                      <a:pt x="18845" y="32455"/>
                      <a:pt x="18825" y="32455"/>
                    </a:cubicBezTo>
                    <a:cubicBezTo>
                      <a:pt x="20162" y="31008"/>
                      <a:pt x="22036" y="30205"/>
                      <a:pt x="23971" y="30205"/>
                    </a:cubicBezTo>
                    <a:close/>
                    <a:moveTo>
                      <a:pt x="35606" y="25605"/>
                    </a:moveTo>
                    <a:cubicBezTo>
                      <a:pt x="36068" y="25605"/>
                      <a:pt x="36534" y="25651"/>
                      <a:pt x="36997" y="25744"/>
                    </a:cubicBezTo>
                    <a:cubicBezTo>
                      <a:pt x="35993" y="26999"/>
                      <a:pt x="35438" y="28593"/>
                      <a:pt x="35644" y="30269"/>
                    </a:cubicBezTo>
                    <a:cubicBezTo>
                      <a:pt x="36150" y="30158"/>
                      <a:pt x="36661" y="30103"/>
                      <a:pt x="37168" y="30103"/>
                    </a:cubicBezTo>
                    <a:cubicBezTo>
                      <a:pt x="39104" y="30103"/>
                      <a:pt x="40980" y="30899"/>
                      <a:pt x="42329" y="32357"/>
                    </a:cubicBezTo>
                    <a:lnTo>
                      <a:pt x="42329" y="32357"/>
                    </a:lnTo>
                    <a:cubicBezTo>
                      <a:pt x="42313" y="32357"/>
                      <a:pt x="42297" y="32357"/>
                      <a:pt x="42282" y="32357"/>
                    </a:cubicBezTo>
                    <a:cubicBezTo>
                      <a:pt x="40295" y="32357"/>
                      <a:pt x="38428" y="33302"/>
                      <a:pt x="37176" y="34749"/>
                    </a:cubicBezTo>
                    <a:cubicBezTo>
                      <a:pt x="37302" y="33074"/>
                      <a:pt x="36692" y="31497"/>
                      <a:pt x="35644" y="30269"/>
                    </a:cubicBezTo>
                    <a:cubicBezTo>
                      <a:pt x="34392" y="28813"/>
                      <a:pt x="32507" y="27858"/>
                      <a:pt x="30511" y="27858"/>
                    </a:cubicBezTo>
                    <a:cubicBezTo>
                      <a:pt x="30496" y="27858"/>
                      <a:pt x="30480" y="27859"/>
                      <a:pt x="30465" y="27859"/>
                    </a:cubicBezTo>
                    <a:lnTo>
                      <a:pt x="30465" y="27859"/>
                    </a:lnTo>
                    <a:cubicBezTo>
                      <a:pt x="31803" y="26405"/>
                      <a:pt x="33672" y="25605"/>
                      <a:pt x="35606" y="25605"/>
                    </a:cubicBezTo>
                    <a:close/>
                    <a:moveTo>
                      <a:pt x="124475" y="28056"/>
                    </a:moveTo>
                    <a:cubicBezTo>
                      <a:pt x="127650" y="28056"/>
                      <a:pt x="130827" y="30135"/>
                      <a:pt x="130867" y="34292"/>
                    </a:cubicBezTo>
                    <a:cubicBezTo>
                      <a:pt x="130389" y="34187"/>
                      <a:pt x="129906" y="34136"/>
                      <a:pt x="129427" y="34136"/>
                    </a:cubicBezTo>
                    <a:cubicBezTo>
                      <a:pt x="127574" y="34136"/>
                      <a:pt x="125776" y="34904"/>
                      <a:pt x="124487" y="36299"/>
                    </a:cubicBezTo>
                    <a:cubicBezTo>
                      <a:pt x="123213" y="34927"/>
                      <a:pt x="121434" y="34140"/>
                      <a:pt x="119564" y="34140"/>
                    </a:cubicBezTo>
                    <a:cubicBezTo>
                      <a:pt x="119553" y="34140"/>
                      <a:pt x="119543" y="34140"/>
                      <a:pt x="119532" y="34140"/>
                    </a:cubicBezTo>
                    <a:cubicBezTo>
                      <a:pt x="119048" y="34140"/>
                      <a:pt x="118564" y="34185"/>
                      <a:pt x="118089" y="34292"/>
                    </a:cubicBezTo>
                    <a:cubicBezTo>
                      <a:pt x="118125" y="30135"/>
                      <a:pt x="121299" y="28056"/>
                      <a:pt x="124475" y="28056"/>
                    </a:cubicBezTo>
                    <a:close/>
                    <a:moveTo>
                      <a:pt x="100943" y="28163"/>
                    </a:moveTo>
                    <a:cubicBezTo>
                      <a:pt x="104120" y="28163"/>
                      <a:pt x="107296" y="30242"/>
                      <a:pt x="107337" y="34400"/>
                    </a:cubicBezTo>
                    <a:cubicBezTo>
                      <a:pt x="106858" y="34295"/>
                      <a:pt x="106375" y="34244"/>
                      <a:pt x="105896" y="34244"/>
                    </a:cubicBezTo>
                    <a:cubicBezTo>
                      <a:pt x="104045" y="34244"/>
                      <a:pt x="102248" y="35008"/>
                      <a:pt x="100952" y="36393"/>
                    </a:cubicBezTo>
                    <a:lnTo>
                      <a:pt x="100952" y="36393"/>
                    </a:lnTo>
                    <a:cubicBezTo>
                      <a:pt x="99679" y="35024"/>
                      <a:pt x="97893" y="34247"/>
                      <a:pt x="96025" y="34247"/>
                    </a:cubicBezTo>
                    <a:cubicBezTo>
                      <a:pt x="96014" y="34247"/>
                      <a:pt x="96004" y="34247"/>
                      <a:pt x="95993" y="34248"/>
                    </a:cubicBezTo>
                    <a:cubicBezTo>
                      <a:pt x="95509" y="34248"/>
                      <a:pt x="95025" y="34292"/>
                      <a:pt x="94550" y="34400"/>
                    </a:cubicBezTo>
                    <a:cubicBezTo>
                      <a:pt x="94590" y="30242"/>
                      <a:pt x="97767" y="28163"/>
                      <a:pt x="100943" y="28163"/>
                    </a:cubicBezTo>
                    <a:close/>
                    <a:moveTo>
                      <a:pt x="77631" y="28160"/>
                    </a:moveTo>
                    <a:cubicBezTo>
                      <a:pt x="80803" y="28160"/>
                      <a:pt x="83975" y="30235"/>
                      <a:pt x="84021" y="34387"/>
                    </a:cubicBezTo>
                    <a:lnTo>
                      <a:pt x="84021" y="34387"/>
                    </a:lnTo>
                    <a:cubicBezTo>
                      <a:pt x="83552" y="34288"/>
                      <a:pt x="83080" y="34239"/>
                      <a:pt x="82612" y="34239"/>
                    </a:cubicBezTo>
                    <a:cubicBezTo>
                      <a:pt x="80751" y="34239"/>
                      <a:pt x="78950" y="35006"/>
                      <a:pt x="77651" y="36398"/>
                    </a:cubicBezTo>
                    <a:cubicBezTo>
                      <a:pt x="76377" y="35026"/>
                      <a:pt x="74589" y="34247"/>
                      <a:pt x="72710" y="34247"/>
                    </a:cubicBezTo>
                    <a:cubicBezTo>
                      <a:pt x="72699" y="34247"/>
                      <a:pt x="72688" y="34247"/>
                      <a:pt x="72678" y="34248"/>
                    </a:cubicBezTo>
                    <a:cubicBezTo>
                      <a:pt x="72194" y="34248"/>
                      <a:pt x="71710" y="34292"/>
                      <a:pt x="71235" y="34400"/>
                    </a:cubicBezTo>
                    <a:cubicBezTo>
                      <a:pt x="71275" y="30241"/>
                      <a:pt x="74454" y="28160"/>
                      <a:pt x="77631" y="28160"/>
                    </a:cubicBezTo>
                    <a:close/>
                    <a:moveTo>
                      <a:pt x="53992" y="28260"/>
                    </a:moveTo>
                    <a:cubicBezTo>
                      <a:pt x="57167" y="28260"/>
                      <a:pt x="60343" y="30336"/>
                      <a:pt x="60384" y="34488"/>
                    </a:cubicBezTo>
                    <a:lnTo>
                      <a:pt x="60384" y="34488"/>
                    </a:lnTo>
                    <a:cubicBezTo>
                      <a:pt x="59912" y="34387"/>
                      <a:pt x="59436" y="34338"/>
                      <a:pt x="58965" y="34338"/>
                    </a:cubicBezTo>
                    <a:cubicBezTo>
                      <a:pt x="57104" y="34338"/>
                      <a:pt x="55304" y="35104"/>
                      <a:pt x="54004" y="36497"/>
                    </a:cubicBezTo>
                    <a:cubicBezTo>
                      <a:pt x="52723" y="35117"/>
                      <a:pt x="50931" y="34337"/>
                      <a:pt x="49049" y="34337"/>
                    </a:cubicBezTo>
                    <a:cubicBezTo>
                      <a:pt x="48565" y="34337"/>
                      <a:pt x="48081" y="34391"/>
                      <a:pt x="47606" y="34489"/>
                    </a:cubicBezTo>
                    <a:cubicBezTo>
                      <a:pt x="47642" y="30336"/>
                      <a:pt x="50816" y="28260"/>
                      <a:pt x="53992" y="28260"/>
                    </a:cubicBezTo>
                    <a:close/>
                    <a:moveTo>
                      <a:pt x="7166" y="28348"/>
                    </a:moveTo>
                    <a:cubicBezTo>
                      <a:pt x="10341" y="28348"/>
                      <a:pt x="13516" y="30427"/>
                      <a:pt x="13556" y="34588"/>
                    </a:cubicBezTo>
                    <a:cubicBezTo>
                      <a:pt x="13083" y="34486"/>
                      <a:pt x="12605" y="34436"/>
                      <a:pt x="12131" y="34436"/>
                    </a:cubicBezTo>
                    <a:cubicBezTo>
                      <a:pt x="10273" y="34436"/>
                      <a:pt x="8469" y="35201"/>
                      <a:pt x="7176" y="36586"/>
                    </a:cubicBezTo>
                    <a:cubicBezTo>
                      <a:pt x="5893" y="35223"/>
                      <a:pt x="4106" y="34445"/>
                      <a:pt x="2227" y="34445"/>
                    </a:cubicBezTo>
                    <a:cubicBezTo>
                      <a:pt x="2216" y="34445"/>
                      <a:pt x="2205" y="34445"/>
                      <a:pt x="2194" y="34445"/>
                    </a:cubicBezTo>
                    <a:lnTo>
                      <a:pt x="2212" y="34427"/>
                    </a:lnTo>
                    <a:cubicBezTo>
                      <a:pt x="1728" y="34427"/>
                      <a:pt x="1245" y="34481"/>
                      <a:pt x="770" y="34588"/>
                    </a:cubicBezTo>
                    <a:cubicBezTo>
                      <a:pt x="810" y="30429"/>
                      <a:pt x="3988" y="28348"/>
                      <a:pt x="7166" y="28348"/>
                    </a:cubicBezTo>
                    <a:close/>
                    <a:moveTo>
                      <a:pt x="30465" y="28364"/>
                    </a:moveTo>
                    <a:cubicBezTo>
                      <a:pt x="33638" y="28364"/>
                      <a:pt x="36811" y="30439"/>
                      <a:pt x="36854" y="34593"/>
                    </a:cubicBezTo>
                    <a:lnTo>
                      <a:pt x="36854" y="34593"/>
                    </a:lnTo>
                    <a:cubicBezTo>
                      <a:pt x="36384" y="34494"/>
                      <a:pt x="35912" y="34445"/>
                      <a:pt x="35443" y="34445"/>
                    </a:cubicBezTo>
                    <a:cubicBezTo>
                      <a:pt x="33580" y="34445"/>
                      <a:pt x="31775" y="35212"/>
                      <a:pt x="30483" y="36604"/>
                    </a:cubicBezTo>
                    <a:cubicBezTo>
                      <a:pt x="29201" y="35224"/>
                      <a:pt x="27409" y="34445"/>
                      <a:pt x="25528" y="34445"/>
                    </a:cubicBezTo>
                    <a:cubicBezTo>
                      <a:pt x="25044" y="34445"/>
                      <a:pt x="24560" y="34498"/>
                      <a:pt x="24085" y="34597"/>
                    </a:cubicBezTo>
                    <a:cubicBezTo>
                      <a:pt x="24116" y="30443"/>
                      <a:pt x="27290" y="28364"/>
                      <a:pt x="30465" y="28364"/>
                    </a:cubicBezTo>
                    <a:close/>
                    <a:moveTo>
                      <a:pt x="119327" y="34515"/>
                    </a:moveTo>
                    <a:cubicBezTo>
                      <a:pt x="121267" y="34515"/>
                      <a:pt x="123141" y="35318"/>
                      <a:pt x="124478" y="36765"/>
                    </a:cubicBezTo>
                    <a:cubicBezTo>
                      <a:pt x="124458" y="36765"/>
                      <a:pt x="124439" y="36765"/>
                      <a:pt x="124419" y="36765"/>
                    </a:cubicBezTo>
                    <a:cubicBezTo>
                      <a:pt x="122550" y="36765"/>
                      <a:pt x="120782" y="37604"/>
                      <a:pt x="119541" y="38907"/>
                    </a:cubicBezTo>
                    <a:cubicBezTo>
                      <a:pt x="119622" y="37312"/>
                      <a:pt x="119039" y="35816"/>
                      <a:pt x="118045" y="34633"/>
                    </a:cubicBezTo>
                    <a:cubicBezTo>
                      <a:pt x="118472" y="34554"/>
                      <a:pt x="118901" y="34515"/>
                      <a:pt x="119327" y="34515"/>
                    </a:cubicBezTo>
                    <a:close/>
                    <a:moveTo>
                      <a:pt x="129624" y="34515"/>
                    </a:moveTo>
                    <a:cubicBezTo>
                      <a:pt x="130049" y="34515"/>
                      <a:pt x="130477" y="34554"/>
                      <a:pt x="130903" y="34633"/>
                    </a:cubicBezTo>
                    <a:cubicBezTo>
                      <a:pt x="129908" y="35816"/>
                      <a:pt x="129326" y="37312"/>
                      <a:pt x="129415" y="38907"/>
                    </a:cubicBezTo>
                    <a:cubicBezTo>
                      <a:pt x="128165" y="37604"/>
                      <a:pt x="126397" y="36765"/>
                      <a:pt x="124537" y="36765"/>
                    </a:cubicBezTo>
                    <a:cubicBezTo>
                      <a:pt x="124517" y="36765"/>
                      <a:pt x="124498" y="36765"/>
                      <a:pt x="124478" y="36765"/>
                    </a:cubicBezTo>
                    <a:cubicBezTo>
                      <a:pt x="125815" y="35318"/>
                      <a:pt x="127689" y="34515"/>
                      <a:pt x="129624" y="34515"/>
                    </a:cubicBezTo>
                    <a:close/>
                    <a:moveTo>
                      <a:pt x="82770" y="34620"/>
                    </a:moveTo>
                    <a:cubicBezTo>
                      <a:pt x="83198" y="34620"/>
                      <a:pt x="83629" y="34660"/>
                      <a:pt x="84057" y="34740"/>
                    </a:cubicBezTo>
                    <a:cubicBezTo>
                      <a:pt x="83556" y="35341"/>
                      <a:pt x="83152" y="36031"/>
                      <a:pt x="82893" y="36765"/>
                    </a:cubicBezTo>
                    <a:lnTo>
                      <a:pt x="82875" y="36765"/>
                    </a:lnTo>
                    <a:cubicBezTo>
                      <a:pt x="82633" y="37473"/>
                      <a:pt x="82534" y="38208"/>
                      <a:pt x="82570" y="38952"/>
                    </a:cubicBezTo>
                    <a:cubicBezTo>
                      <a:pt x="81324" y="37644"/>
                      <a:pt x="79559" y="36810"/>
                      <a:pt x="77695" y="36810"/>
                    </a:cubicBezTo>
                    <a:cubicBezTo>
                      <a:pt x="79026" y="35399"/>
                      <a:pt x="80871" y="34620"/>
                      <a:pt x="82770" y="34620"/>
                    </a:cubicBezTo>
                    <a:close/>
                    <a:moveTo>
                      <a:pt x="95806" y="34620"/>
                    </a:moveTo>
                    <a:cubicBezTo>
                      <a:pt x="97710" y="34620"/>
                      <a:pt x="99556" y="35399"/>
                      <a:pt x="100894" y="36810"/>
                    </a:cubicBezTo>
                    <a:cubicBezTo>
                      <a:pt x="99021" y="36810"/>
                      <a:pt x="97256" y="37644"/>
                      <a:pt x="96011" y="38952"/>
                    </a:cubicBezTo>
                    <a:cubicBezTo>
                      <a:pt x="96047" y="38208"/>
                      <a:pt x="95948" y="37473"/>
                      <a:pt x="95706" y="36765"/>
                    </a:cubicBezTo>
                    <a:lnTo>
                      <a:pt x="95679" y="36765"/>
                    </a:lnTo>
                    <a:cubicBezTo>
                      <a:pt x="95419" y="36031"/>
                      <a:pt x="95025" y="35341"/>
                      <a:pt x="94514" y="34740"/>
                    </a:cubicBezTo>
                    <a:cubicBezTo>
                      <a:pt x="94944" y="34660"/>
                      <a:pt x="95377" y="34620"/>
                      <a:pt x="95806" y="34620"/>
                    </a:cubicBezTo>
                    <a:close/>
                    <a:moveTo>
                      <a:pt x="59142" y="34720"/>
                    </a:moveTo>
                    <a:cubicBezTo>
                      <a:pt x="59570" y="34720"/>
                      <a:pt x="60000" y="34759"/>
                      <a:pt x="60429" y="34839"/>
                    </a:cubicBezTo>
                    <a:cubicBezTo>
                      <a:pt x="59434" y="36022"/>
                      <a:pt x="58852" y="37518"/>
                      <a:pt x="58941" y="39113"/>
                    </a:cubicBezTo>
                    <a:cubicBezTo>
                      <a:pt x="57691" y="37810"/>
                      <a:pt x="55923" y="36971"/>
                      <a:pt x="54063" y="36971"/>
                    </a:cubicBezTo>
                    <a:cubicBezTo>
                      <a:pt x="54043" y="36971"/>
                      <a:pt x="54024" y="36971"/>
                      <a:pt x="54004" y="36972"/>
                    </a:cubicBezTo>
                    <a:cubicBezTo>
                      <a:pt x="53984" y="36971"/>
                      <a:pt x="53964" y="36971"/>
                      <a:pt x="53945" y="36971"/>
                    </a:cubicBezTo>
                    <a:cubicBezTo>
                      <a:pt x="52076" y="36971"/>
                      <a:pt x="50308" y="37810"/>
                      <a:pt x="49067" y="39113"/>
                    </a:cubicBezTo>
                    <a:cubicBezTo>
                      <a:pt x="49147" y="37518"/>
                      <a:pt x="48565" y="36022"/>
                      <a:pt x="47579" y="34839"/>
                    </a:cubicBezTo>
                    <a:cubicBezTo>
                      <a:pt x="48004" y="34760"/>
                      <a:pt x="48431" y="34721"/>
                      <a:pt x="48855" y="34721"/>
                    </a:cubicBezTo>
                    <a:cubicBezTo>
                      <a:pt x="50785" y="34721"/>
                      <a:pt x="52658" y="35523"/>
                      <a:pt x="53995" y="36963"/>
                    </a:cubicBezTo>
                    <a:lnTo>
                      <a:pt x="54004" y="36963"/>
                    </a:lnTo>
                    <a:cubicBezTo>
                      <a:pt x="55339" y="35517"/>
                      <a:pt x="57210" y="34720"/>
                      <a:pt x="59142" y="34720"/>
                    </a:cubicBezTo>
                    <a:close/>
                    <a:moveTo>
                      <a:pt x="12301" y="34821"/>
                    </a:moveTo>
                    <a:cubicBezTo>
                      <a:pt x="12724" y="34821"/>
                      <a:pt x="13150" y="34859"/>
                      <a:pt x="13574" y="34938"/>
                    </a:cubicBezTo>
                    <a:cubicBezTo>
                      <a:pt x="13063" y="35538"/>
                      <a:pt x="12669" y="36228"/>
                      <a:pt x="12409" y="36972"/>
                    </a:cubicBezTo>
                    <a:lnTo>
                      <a:pt x="12382" y="36972"/>
                    </a:lnTo>
                    <a:cubicBezTo>
                      <a:pt x="12141" y="37670"/>
                      <a:pt x="12042" y="38414"/>
                      <a:pt x="12087" y="39149"/>
                    </a:cubicBezTo>
                    <a:cubicBezTo>
                      <a:pt x="10841" y="37850"/>
                      <a:pt x="9076" y="37007"/>
                      <a:pt x="7212" y="37007"/>
                    </a:cubicBezTo>
                    <a:cubicBezTo>
                      <a:pt x="8547" y="35599"/>
                      <a:pt x="10392" y="34821"/>
                      <a:pt x="12301" y="34821"/>
                    </a:cubicBezTo>
                    <a:close/>
                    <a:moveTo>
                      <a:pt x="25305" y="34821"/>
                    </a:moveTo>
                    <a:cubicBezTo>
                      <a:pt x="27216" y="34821"/>
                      <a:pt x="29067" y="35599"/>
                      <a:pt x="30402" y="37007"/>
                    </a:cubicBezTo>
                    <a:cubicBezTo>
                      <a:pt x="28538" y="37007"/>
                      <a:pt x="26764" y="37841"/>
                      <a:pt x="25519" y="39149"/>
                    </a:cubicBezTo>
                    <a:cubicBezTo>
                      <a:pt x="25563" y="38414"/>
                      <a:pt x="25456" y="37670"/>
                      <a:pt x="25223" y="36972"/>
                    </a:cubicBezTo>
                    <a:lnTo>
                      <a:pt x="25196" y="36972"/>
                    </a:lnTo>
                    <a:cubicBezTo>
                      <a:pt x="24936" y="36228"/>
                      <a:pt x="24542" y="35538"/>
                      <a:pt x="24031" y="34938"/>
                    </a:cubicBezTo>
                    <a:cubicBezTo>
                      <a:pt x="24455" y="34859"/>
                      <a:pt x="24882" y="34821"/>
                      <a:pt x="25305" y="34821"/>
                    </a:cubicBezTo>
                    <a:close/>
                    <a:moveTo>
                      <a:pt x="106096" y="34617"/>
                    </a:moveTo>
                    <a:cubicBezTo>
                      <a:pt x="106559" y="34617"/>
                      <a:pt x="107026" y="34664"/>
                      <a:pt x="107489" y="34758"/>
                    </a:cubicBezTo>
                    <a:cubicBezTo>
                      <a:pt x="106495" y="35995"/>
                      <a:pt x="105948" y="37563"/>
                      <a:pt x="106127" y="39212"/>
                    </a:cubicBezTo>
                    <a:cubicBezTo>
                      <a:pt x="104873" y="37760"/>
                      <a:pt x="103000" y="36810"/>
                      <a:pt x="101011" y="36810"/>
                    </a:cubicBezTo>
                    <a:cubicBezTo>
                      <a:pt x="102344" y="35398"/>
                      <a:pt x="104192" y="34617"/>
                      <a:pt x="106096" y="34617"/>
                    </a:cubicBezTo>
                    <a:close/>
                    <a:moveTo>
                      <a:pt x="70794" y="30109"/>
                    </a:moveTo>
                    <a:cubicBezTo>
                      <a:pt x="71289" y="30109"/>
                      <a:pt x="71788" y="30161"/>
                      <a:pt x="72283" y="30269"/>
                    </a:cubicBezTo>
                    <a:cubicBezTo>
                      <a:pt x="71289" y="31524"/>
                      <a:pt x="70742" y="33110"/>
                      <a:pt x="70939" y="34785"/>
                    </a:cubicBezTo>
                    <a:lnTo>
                      <a:pt x="70957" y="34785"/>
                    </a:lnTo>
                    <a:cubicBezTo>
                      <a:pt x="71462" y="34672"/>
                      <a:pt x="71973" y="34617"/>
                      <a:pt x="72479" y="34617"/>
                    </a:cubicBezTo>
                    <a:cubicBezTo>
                      <a:pt x="74381" y="34617"/>
                      <a:pt x="76233" y="35395"/>
                      <a:pt x="77570" y="36810"/>
                    </a:cubicBezTo>
                    <a:cubicBezTo>
                      <a:pt x="75527" y="36810"/>
                      <a:pt x="73601" y="37814"/>
                      <a:pt x="72346" y="39337"/>
                    </a:cubicBezTo>
                    <a:cubicBezTo>
                      <a:pt x="72694" y="35639"/>
                      <a:pt x="69398" y="32366"/>
                      <a:pt x="65704" y="32366"/>
                    </a:cubicBezTo>
                    <a:cubicBezTo>
                      <a:pt x="65687" y="32366"/>
                      <a:pt x="65670" y="32366"/>
                      <a:pt x="65653" y="32366"/>
                    </a:cubicBezTo>
                    <a:lnTo>
                      <a:pt x="65653" y="32366"/>
                    </a:lnTo>
                    <a:cubicBezTo>
                      <a:pt x="66994" y="30911"/>
                      <a:pt x="68863" y="30109"/>
                      <a:pt x="70794" y="30109"/>
                    </a:cubicBezTo>
                    <a:close/>
                    <a:moveTo>
                      <a:pt x="35613" y="34809"/>
                    </a:moveTo>
                    <a:cubicBezTo>
                      <a:pt x="36073" y="34809"/>
                      <a:pt x="36537" y="34854"/>
                      <a:pt x="36997" y="34946"/>
                    </a:cubicBezTo>
                    <a:cubicBezTo>
                      <a:pt x="36013" y="36189"/>
                      <a:pt x="35458" y="37762"/>
                      <a:pt x="35634" y="39407"/>
                    </a:cubicBezTo>
                    <a:lnTo>
                      <a:pt x="35634" y="39407"/>
                    </a:lnTo>
                    <a:cubicBezTo>
                      <a:pt x="34388" y="37948"/>
                      <a:pt x="32507" y="36998"/>
                      <a:pt x="30519" y="36998"/>
                    </a:cubicBezTo>
                    <a:cubicBezTo>
                      <a:pt x="31861" y="35584"/>
                      <a:pt x="33709" y="34809"/>
                      <a:pt x="35613" y="34809"/>
                    </a:cubicBezTo>
                    <a:close/>
                    <a:moveTo>
                      <a:pt x="136132" y="32662"/>
                    </a:moveTo>
                    <a:cubicBezTo>
                      <a:pt x="139308" y="32662"/>
                      <a:pt x="142484" y="34740"/>
                      <a:pt x="142525" y="38898"/>
                    </a:cubicBezTo>
                    <a:cubicBezTo>
                      <a:pt x="142046" y="38793"/>
                      <a:pt x="141563" y="38742"/>
                      <a:pt x="141084" y="38742"/>
                    </a:cubicBezTo>
                    <a:cubicBezTo>
                      <a:pt x="139231" y="38742"/>
                      <a:pt x="137433" y="39508"/>
                      <a:pt x="136145" y="40896"/>
                    </a:cubicBezTo>
                    <a:cubicBezTo>
                      <a:pt x="134863" y="39525"/>
                      <a:pt x="133071" y="38737"/>
                      <a:pt x="131190" y="38737"/>
                    </a:cubicBezTo>
                    <a:cubicBezTo>
                      <a:pt x="130706" y="38737"/>
                      <a:pt x="130222" y="38791"/>
                      <a:pt x="129747" y="38898"/>
                    </a:cubicBezTo>
                    <a:cubicBezTo>
                      <a:pt x="129783" y="34740"/>
                      <a:pt x="132957" y="32662"/>
                      <a:pt x="136132" y="32662"/>
                    </a:cubicBezTo>
                    <a:close/>
                    <a:moveTo>
                      <a:pt x="112818" y="32662"/>
                    </a:moveTo>
                    <a:cubicBezTo>
                      <a:pt x="115995" y="32662"/>
                      <a:pt x="119174" y="34740"/>
                      <a:pt x="119218" y="38898"/>
                    </a:cubicBezTo>
                    <a:cubicBezTo>
                      <a:pt x="118738" y="38793"/>
                      <a:pt x="118254" y="38742"/>
                      <a:pt x="117774" y="38742"/>
                    </a:cubicBezTo>
                    <a:cubicBezTo>
                      <a:pt x="115916" y="38742"/>
                      <a:pt x="114117" y="39510"/>
                      <a:pt x="112821" y="40905"/>
                    </a:cubicBezTo>
                    <a:cubicBezTo>
                      <a:pt x="111548" y="39525"/>
                      <a:pt x="109756" y="38746"/>
                      <a:pt x="107874" y="38746"/>
                    </a:cubicBezTo>
                    <a:cubicBezTo>
                      <a:pt x="107391" y="38746"/>
                      <a:pt x="106907" y="38791"/>
                      <a:pt x="106432" y="38898"/>
                    </a:cubicBezTo>
                    <a:cubicBezTo>
                      <a:pt x="106468" y="34740"/>
                      <a:pt x="109642" y="32662"/>
                      <a:pt x="112818" y="32662"/>
                    </a:cubicBezTo>
                    <a:close/>
                    <a:moveTo>
                      <a:pt x="89290" y="32762"/>
                    </a:moveTo>
                    <a:cubicBezTo>
                      <a:pt x="91871" y="32762"/>
                      <a:pt x="94452" y="34136"/>
                      <a:pt x="95348" y="36882"/>
                    </a:cubicBezTo>
                    <a:lnTo>
                      <a:pt x="95375" y="36882"/>
                    </a:lnTo>
                    <a:cubicBezTo>
                      <a:pt x="95572" y="37545"/>
                      <a:pt x="95679" y="38235"/>
                      <a:pt x="95688" y="38934"/>
                    </a:cubicBezTo>
                    <a:cubicBezTo>
                      <a:pt x="95213" y="38832"/>
                      <a:pt x="94735" y="38782"/>
                      <a:pt x="94260" y="38782"/>
                    </a:cubicBezTo>
                    <a:cubicBezTo>
                      <a:pt x="92399" y="38782"/>
                      <a:pt x="90599" y="39549"/>
                      <a:pt x="89299" y="40941"/>
                    </a:cubicBezTo>
                    <a:cubicBezTo>
                      <a:pt x="88018" y="39561"/>
                      <a:pt x="86226" y="38782"/>
                      <a:pt x="84344" y="38782"/>
                    </a:cubicBezTo>
                    <a:cubicBezTo>
                      <a:pt x="83860" y="38782"/>
                      <a:pt x="83376" y="38835"/>
                      <a:pt x="82902" y="38934"/>
                    </a:cubicBezTo>
                    <a:cubicBezTo>
                      <a:pt x="82902" y="38235"/>
                      <a:pt x="83009" y="37545"/>
                      <a:pt x="83215" y="36882"/>
                    </a:cubicBezTo>
                    <a:lnTo>
                      <a:pt x="83233" y="36882"/>
                    </a:lnTo>
                    <a:cubicBezTo>
                      <a:pt x="84129" y="34136"/>
                      <a:pt x="86710" y="32762"/>
                      <a:pt x="89290" y="32762"/>
                    </a:cubicBezTo>
                    <a:close/>
                    <a:moveTo>
                      <a:pt x="42338" y="32863"/>
                    </a:moveTo>
                    <a:cubicBezTo>
                      <a:pt x="45512" y="32863"/>
                      <a:pt x="48684" y="34938"/>
                      <a:pt x="48726" y="39091"/>
                    </a:cubicBezTo>
                    <a:lnTo>
                      <a:pt x="48726" y="39091"/>
                    </a:lnTo>
                    <a:cubicBezTo>
                      <a:pt x="48257" y="38992"/>
                      <a:pt x="47785" y="38943"/>
                      <a:pt x="47316" y="38943"/>
                    </a:cubicBezTo>
                    <a:cubicBezTo>
                      <a:pt x="45455" y="38943"/>
                      <a:pt x="43655" y="39710"/>
                      <a:pt x="42355" y="41102"/>
                    </a:cubicBezTo>
                    <a:cubicBezTo>
                      <a:pt x="41081" y="39730"/>
                      <a:pt x="39293" y="38952"/>
                      <a:pt x="37414" y="38952"/>
                    </a:cubicBezTo>
                    <a:cubicBezTo>
                      <a:pt x="37404" y="38952"/>
                      <a:pt x="37393" y="38952"/>
                      <a:pt x="37382" y="38952"/>
                    </a:cubicBezTo>
                    <a:cubicBezTo>
                      <a:pt x="36898" y="38952"/>
                      <a:pt x="36415" y="38997"/>
                      <a:pt x="35940" y="39104"/>
                    </a:cubicBezTo>
                    <a:cubicBezTo>
                      <a:pt x="35980" y="34944"/>
                      <a:pt x="39160" y="32863"/>
                      <a:pt x="42338" y="32863"/>
                    </a:cubicBezTo>
                    <a:close/>
                    <a:moveTo>
                      <a:pt x="65648" y="32868"/>
                    </a:moveTo>
                    <a:cubicBezTo>
                      <a:pt x="68825" y="32868"/>
                      <a:pt x="72001" y="34946"/>
                      <a:pt x="72041" y="39104"/>
                    </a:cubicBezTo>
                    <a:cubicBezTo>
                      <a:pt x="71563" y="38999"/>
                      <a:pt x="71081" y="38948"/>
                      <a:pt x="70602" y="38948"/>
                    </a:cubicBezTo>
                    <a:cubicBezTo>
                      <a:pt x="68748" y="38948"/>
                      <a:pt x="66949" y="39716"/>
                      <a:pt x="65653" y="41111"/>
                    </a:cubicBezTo>
                    <a:cubicBezTo>
                      <a:pt x="64371" y="39731"/>
                      <a:pt x="62579" y="38952"/>
                      <a:pt x="60697" y="38952"/>
                    </a:cubicBezTo>
                    <a:cubicBezTo>
                      <a:pt x="60214" y="38952"/>
                      <a:pt x="59730" y="38997"/>
                      <a:pt x="59255" y="39104"/>
                    </a:cubicBezTo>
                    <a:cubicBezTo>
                      <a:pt x="59295" y="34946"/>
                      <a:pt x="62472" y="32868"/>
                      <a:pt x="65648" y="32868"/>
                    </a:cubicBezTo>
                    <a:close/>
                    <a:moveTo>
                      <a:pt x="18803" y="32968"/>
                    </a:moveTo>
                    <a:cubicBezTo>
                      <a:pt x="21386" y="32968"/>
                      <a:pt x="23968" y="34342"/>
                      <a:pt x="24864" y="37088"/>
                    </a:cubicBezTo>
                    <a:lnTo>
                      <a:pt x="24882" y="37088"/>
                    </a:lnTo>
                    <a:cubicBezTo>
                      <a:pt x="25088" y="37751"/>
                      <a:pt x="25196" y="38441"/>
                      <a:pt x="25196" y="39140"/>
                    </a:cubicBezTo>
                    <a:cubicBezTo>
                      <a:pt x="24723" y="39038"/>
                      <a:pt x="24246" y="38988"/>
                      <a:pt x="23772" y="38988"/>
                    </a:cubicBezTo>
                    <a:cubicBezTo>
                      <a:pt x="21913" y="38988"/>
                      <a:pt x="20107" y="39755"/>
                      <a:pt x="18807" y="41147"/>
                    </a:cubicBezTo>
                    <a:cubicBezTo>
                      <a:pt x="17526" y="39767"/>
                      <a:pt x="15734" y="38988"/>
                      <a:pt x="13852" y="38988"/>
                    </a:cubicBezTo>
                    <a:cubicBezTo>
                      <a:pt x="13368" y="38988"/>
                      <a:pt x="12884" y="39041"/>
                      <a:pt x="12409" y="39140"/>
                    </a:cubicBezTo>
                    <a:cubicBezTo>
                      <a:pt x="12409" y="38441"/>
                      <a:pt x="12517" y="37751"/>
                      <a:pt x="12723" y="37088"/>
                    </a:cubicBezTo>
                    <a:lnTo>
                      <a:pt x="12741" y="37088"/>
                    </a:lnTo>
                    <a:cubicBezTo>
                      <a:pt x="13637" y="34342"/>
                      <a:pt x="16220" y="32968"/>
                      <a:pt x="18803" y="32968"/>
                    </a:cubicBezTo>
                    <a:close/>
                    <a:moveTo>
                      <a:pt x="117968" y="39112"/>
                    </a:moveTo>
                    <a:cubicBezTo>
                      <a:pt x="118392" y="39112"/>
                      <a:pt x="118820" y="39151"/>
                      <a:pt x="119245" y="39230"/>
                    </a:cubicBezTo>
                    <a:cubicBezTo>
                      <a:pt x="118726" y="39848"/>
                      <a:pt x="118322" y="40565"/>
                      <a:pt x="118063" y="41326"/>
                    </a:cubicBezTo>
                    <a:lnTo>
                      <a:pt x="118063" y="41317"/>
                    </a:lnTo>
                    <a:lnTo>
                      <a:pt x="118054" y="41344"/>
                    </a:lnTo>
                    <a:cubicBezTo>
                      <a:pt x="118054" y="41353"/>
                      <a:pt x="118045" y="41362"/>
                      <a:pt x="118036" y="41380"/>
                    </a:cubicBezTo>
                    <a:cubicBezTo>
                      <a:pt x="117812" y="42061"/>
                      <a:pt x="117713" y="42787"/>
                      <a:pt x="117758" y="43504"/>
                    </a:cubicBezTo>
                    <a:cubicBezTo>
                      <a:pt x="116508" y="42200"/>
                      <a:pt x="114748" y="41362"/>
                      <a:pt x="112888" y="41362"/>
                    </a:cubicBezTo>
                    <a:cubicBezTo>
                      <a:pt x="112869" y="41362"/>
                      <a:pt x="112849" y="41362"/>
                      <a:pt x="112830" y="41362"/>
                    </a:cubicBezTo>
                    <a:cubicBezTo>
                      <a:pt x="114167" y="39915"/>
                      <a:pt x="116034" y="39112"/>
                      <a:pt x="117968" y="39112"/>
                    </a:cubicBezTo>
                    <a:close/>
                    <a:moveTo>
                      <a:pt x="130986" y="39112"/>
                    </a:moveTo>
                    <a:cubicBezTo>
                      <a:pt x="132916" y="39112"/>
                      <a:pt x="134791" y="39915"/>
                      <a:pt x="136136" y="41362"/>
                    </a:cubicBezTo>
                    <a:cubicBezTo>
                      <a:pt x="136116" y="41362"/>
                      <a:pt x="136096" y="41362"/>
                      <a:pt x="136077" y="41362"/>
                    </a:cubicBezTo>
                    <a:cubicBezTo>
                      <a:pt x="134208" y="41362"/>
                      <a:pt x="132440" y="42200"/>
                      <a:pt x="131199" y="43504"/>
                    </a:cubicBezTo>
                    <a:cubicBezTo>
                      <a:pt x="131234" y="42787"/>
                      <a:pt x="131136" y="42070"/>
                      <a:pt x="130912" y="41389"/>
                    </a:cubicBezTo>
                    <a:lnTo>
                      <a:pt x="130912" y="41380"/>
                    </a:lnTo>
                    <a:cubicBezTo>
                      <a:pt x="130912" y="41371"/>
                      <a:pt x="130903" y="41362"/>
                      <a:pt x="130903" y="41344"/>
                    </a:cubicBezTo>
                    <a:cubicBezTo>
                      <a:pt x="130894" y="41335"/>
                      <a:pt x="130903" y="41335"/>
                      <a:pt x="130894" y="41326"/>
                    </a:cubicBezTo>
                    <a:cubicBezTo>
                      <a:pt x="130625" y="40556"/>
                      <a:pt x="130231" y="39848"/>
                      <a:pt x="129711" y="39230"/>
                    </a:cubicBezTo>
                    <a:cubicBezTo>
                      <a:pt x="130135" y="39151"/>
                      <a:pt x="130562" y="39112"/>
                      <a:pt x="130986" y="39112"/>
                    </a:cubicBezTo>
                    <a:close/>
                    <a:moveTo>
                      <a:pt x="84143" y="39166"/>
                    </a:moveTo>
                    <a:cubicBezTo>
                      <a:pt x="86077" y="39166"/>
                      <a:pt x="87946" y="39968"/>
                      <a:pt x="89290" y="41416"/>
                    </a:cubicBezTo>
                    <a:cubicBezTo>
                      <a:pt x="89271" y="41416"/>
                      <a:pt x="89251" y="41416"/>
                      <a:pt x="89231" y="41416"/>
                    </a:cubicBezTo>
                    <a:cubicBezTo>
                      <a:pt x="87362" y="41416"/>
                      <a:pt x="85595" y="42254"/>
                      <a:pt x="84353" y="43557"/>
                    </a:cubicBezTo>
                    <a:cubicBezTo>
                      <a:pt x="84434" y="41963"/>
                      <a:pt x="83851" y="40457"/>
                      <a:pt x="82866" y="39283"/>
                    </a:cubicBezTo>
                    <a:cubicBezTo>
                      <a:pt x="83291" y="39204"/>
                      <a:pt x="83719" y="39166"/>
                      <a:pt x="84143" y="39166"/>
                    </a:cubicBezTo>
                    <a:close/>
                    <a:moveTo>
                      <a:pt x="94430" y="39165"/>
                    </a:moveTo>
                    <a:cubicBezTo>
                      <a:pt x="94857" y="39165"/>
                      <a:pt x="95287" y="39204"/>
                      <a:pt x="95715" y="39283"/>
                    </a:cubicBezTo>
                    <a:cubicBezTo>
                      <a:pt x="94720" y="40466"/>
                      <a:pt x="94138" y="41963"/>
                      <a:pt x="94228" y="43557"/>
                    </a:cubicBezTo>
                    <a:cubicBezTo>
                      <a:pt x="92977" y="42254"/>
                      <a:pt x="91218" y="41416"/>
                      <a:pt x="89350" y="41416"/>
                    </a:cubicBezTo>
                    <a:cubicBezTo>
                      <a:pt x="89330" y="41416"/>
                      <a:pt x="89310" y="41416"/>
                      <a:pt x="89290" y="41416"/>
                    </a:cubicBezTo>
                    <a:cubicBezTo>
                      <a:pt x="90626" y="39963"/>
                      <a:pt x="92497" y="39165"/>
                      <a:pt x="94430" y="39165"/>
                    </a:cubicBezTo>
                    <a:close/>
                    <a:moveTo>
                      <a:pt x="47493" y="39318"/>
                    </a:moveTo>
                    <a:cubicBezTo>
                      <a:pt x="47917" y="39318"/>
                      <a:pt x="48345" y="39357"/>
                      <a:pt x="48771" y="39436"/>
                    </a:cubicBezTo>
                    <a:cubicBezTo>
                      <a:pt x="48242" y="40054"/>
                      <a:pt x="47839" y="40762"/>
                      <a:pt x="47579" y="41523"/>
                    </a:cubicBezTo>
                    <a:cubicBezTo>
                      <a:pt x="47579" y="41532"/>
                      <a:pt x="47579" y="41532"/>
                      <a:pt x="47579" y="41541"/>
                    </a:cubicBezTo>
                    <a:lnTo>
                      <a:pt x="47561" y="41586"/>
                    </a:lnTo>
                    <a:cubicBezTo>
                      <a:pt x="47337" y="42267"/>
                      <a:pt x="47239" y="42984"/>
                      <a:pt x="47275" y="43710"/>
                    </a:cubicBezTo>
                    <a:cubicBezTo>
                      <a:pt x="46033" y="42406"/>
                      <a:pt x="44274" y="41568"/>
                      <a:pt x="42406" y="41568"/>
                    </a:cubicBezTo>
                    <a:cubicBezTo>
                      <a:pt x="42386" y="41568"/>
                      <a:pt x="42366" y="41568"/>
                      <a:pt x="42346" y="41568"/>
                    </a:cubicBezTo>
                    <a:cubicBezTo>
                      <a:pt x="43684" y="40121"/>
                      <a:pt x="45557" y="39318"/>
                      <a:pt x="47493" y="39318"/>
                    </a:cubicBezTo>
                    <a:close/>
                    <a:moveTo>
                      <a:pt x="60506" y="39318"/>
                    </a:moveTo>
                    <a:cubicBezTo>
                      <a:pt x="62442" y="39318"/>
                      <a:pt x="64315" y="40121"/>
                      <a:pt x="65653" y="41568"/>
                    </a:cubicBezTo>
                    <a:cubicBezTo>
                      <a:pt x="65633" y="41568"/>
                      <a:pt x="65613" y="41568"/>
                      <a:pt x="65593" y="41568"/>
                    </a:cubicBezTo>
                    <a:cubicBezTo>
                      <a:pt x="63724" y="41568"/>
                      <a:pt x="61965" y="42398"/>
                      <a:pt x="60715" y="43710"/>
                    </a:cubicBezTo>
                    <a:cubicBezTo>
                      <a:pt x="60751" y="42984"/>
                      <a:pt x="60662" y="42267"/>
                      <a:pt x="60438" y="41586"/>
                    </a:cubicBezTo>
                    <a:cubicBezTo>
                      <a:pt x="60438" y="41577"/>
                      <a:pt x="60429" y="41559"/>
                      <a:pt x="60420" y="41550"/>
                    </a:cubicBezTo>
                    <a:cubicBezTo>
                      <a:pt x="60420" y="41541"/>
                      <a:pt x="60420" y="41532"/>
                      <a:pt x="60411" y="41532"/>
                    </a:cubicBezTo>
                    <a:cubicBezTo>
                      <a:pt x="60151" y="40762"/>
                      <a:pt x="59748" y="40054"/>
                      <a:pt x="59228" y="39436"/>
                    </a:cubicBezTo>
                    <a:cubicBezTo>
                      <a:pt x="59654" y="39357"/>
                      <a:pt x="60082" y="39318"/>
                      <a:pt x="60506" y="39318"/>
                    </a:cubicBezTo>
                    <a:close/>
                    <a:moveTo>
                      <a:pt x="23963" y="39353"/>
                    </a:moveTo>
                    <a:cubicBezTo>
                      <a:pt x="24391" y="39353"/>
                      <a:pt x="24821" y="39392"/>
                      <a:pt x="25250" y="39472"/>
                    </a:cubicBezTo>
                    <a:cubicBezTo>
                      <a:pt x="24255" y="40654"/>
                      <a:pt x="23673" y="42151"/>
                      <a:pt x="23753" y="43746"/>
                    </a:cubicBezTo>
                    <a:cubicBezTo>
                      <a:pt x="22512" y="42442"/>
                      <a:pt x="20744" y="41604"/>
                      <a:pt x="18884" y="41604"/>
                    </a:cubicBezTo>
                    <a:cubicBezTo>
                      <a:pt x="18864" y="41604"/>
                      <a:pt x="18845" y="41604"/>
                      <a:pt x="18825" y="41604"/>
                    </a:cubicBezTo>
                    <a:cubicBezTo>
                      <a:pt x="18805" y="41604"/>
                      <a:pt x="18786" y="41604"/>
                      <a:pt x="18766" y="41604"/>
                    </a:cubicBezTo>
                    <a:cubicBezTo>
                      <a:pt x="16897" y="41604"/>
                      <a:pt x="15129" y="42442"/>
                      <a:pt x="13888" y="43746"/>
                    </a:cubicBezTo>
                    <a:cubicBezTo>
                      <a:pt x="13951" y="42160"/>
                      <a:pt x="13368" y="40663"/>
                      <a:pt x="12382" y="39480"/>
                    </a:cubicBezTo>
                    <a:lnTo>
                      <a:pt x="12391" y="39472"/>
                    </a:lnTo>
                    <a:cubicBezTo>
                      <a:pt x="12820" y="39392"/>
                      <a:pt x="13250" y="39353"/>
                      <a:pt x="13678" y="39353"/>
                    </a:cubicBezTo>
                    <a:cubicBezTo>
                      <a:pt x="15611" y="39353"/>
                      <a:pt x="17482" y="40150"/>
                      <a:pt x="18825" y="41595"/>
                    </a:cubicBezTo>
                    <a:cubicBezTo>
                      <a:pt x="20161" y="40150"/>
                      <a:pt x="22031" y="39353"/>
                      <a:pt x="23963" y="39353"/>
                    </a:cubicBezTo>
                    <a:close/>
                    <a:moveTo>
                      <a:pt x="107663" y="39105"/>
                    </a:moveTo>
                    <a:cubicBezTo>
                      <a:pt x="109597" y="39105"/>
                      <a:pt x="111471" y="39906"/>
                      <a:pt x="112812" y="41353"/>
                    </a:cubicBezTo>
                    <a:cubicBezTo>
                      <a:pt x="112793" y="41353"/>
                      <a:pt x="112774" y="41353"/>
                      <a:pt x="112756" y="41353"/>
                    </a:cubicBezTo>
                    <a:cubicBezTo>
                      <a:pt x="110769" y="41353"/>
                      <a:pt x="108902" y="42299"/>
                      <a:pt x="107650" y="43755"/>
                    </a:cubicBezTo>
                    <a:lnTo>
                      <a:pt x="107650" y="43755"/>
                    </a:lnTo>
                    <a:cubicBezTo>
                      <a:pt x="107803" y="42088"/>
                      <a:pt x="107211" y="40511"/>
                      <a:pt x="106172" y="39274"/>
                    </a:cubicBezTo>
                    <a:lnTo>
                      <a:pt x="106172" y="39265"/>
                    </a:lnTo>
                    <a:cubicBezTo>
                      <a:pt x="106668" y="39158"/>
                      <a:pt x="107167" y="39105"/>
                      <a:pt x="107663" y="39105"/>
                    </a:cubicBezTo>
                    <a:close/>
                    <a:moveTo>
                      <a:pt x="37187" y="39310"/>
                    </a:moveTo>
                    <a:cubicBezTo>
                      <a:pt x="39118" y="39310"/>
                      <a:pt x="40989" y="40106"/>
                      <a:pt x="42328" y="41559"/>
                    </a:cubicBezTo>
                    <a:cubicBezTo>
                      <a:pt x="42310" y="41559"/>
                      <a:pt x="42291" y="41559"/>
                      <a:pt x="42273" y="41559"/>
                    </a:cubicBezTo>
                    <a:cubicBezTo>
                      <a:pt x="40286" y="41559"/>
                      <a:pt x="38419" y="42505"/>
                      <a:pt x="37167" y="43952"/>
                    </a:cubicBezTo>
                    <a:cubicBezTo>
                      <a:pt x="37320" y="42294"/>
                      <a:pt x="36728" y="40708"/>
                      <a:pt x="35689" y="39480"/>
                    </a:cubicBezTo>
                    <a:lnTo>
                      <a:pt x="35689" y="39472"/>
                    </a:lnTo>
                    <a:cubicBezTo>
                      <a:pt x="36187" y="39363"/>
                      <a:pt x="36689" y="39310"/>
                      <a:pt x="37187" y="39310"/>
                    </a:cubicBezTo>
                    <a:close/>
                    <a:moveTo>
                      <a:pt x="124475" y="37261"/>
                    </a:moveTo>
                    <a:cubicBezTo>
                      <a:pt x="127048" y="37261"/>
                      <a:pt x="129621" y="38627"/>
                      <a:pt x="130527" y="41362"/>
                    </a:cubicBezTo>
                    <a:cubicBezTo>
                      <a:pt x="130751" y="42043"/>
                      <a:pt x="130867" y="42760"/>
                      <a:pt x="130867" y="43486"/>
                    </a:cubicBezTo>
                    <a:cubicBezTo>
                      <a:pt x="130392" y="43384"/>
                      <a:pt x="129914" y="43334"/>
                      <a:pt x="129439" y="43334"/>
                    </a:cubicBezTo>
                    <a:cubicBezTo>
                      <a:pt x="127578" y="43334"/>
                      <a:pt x="125778" y="44101"/>
                      <a:pt x="124478" y="45493"/>
                    </a:cubicBezTo>
                    <a:cubicBezTo>
                      <a:pt x="123206" y="44113"/>
                      <a:pt x="121405" y="43333"/>
                      <a:pt x="119532" y="43333"/>
                    </a:cubicBezTo>
                    <a:cubicBezTo>
                      <a:pt x="119039" y="43333"/>
                      <a:pt x="118555" y="43387"/>
                      <a:pt x="118089" y="43486"/>
                    </a:cubicBezTo>
                    <a:cubicBezTo>
                      <a:pt x="118089" y="42760"/>
                      <a:pt x="118197" y="42034"/>
                      <a:pt x="118430" y="41344"/>
                    </a:cubicBezTo>
                    <a:cubicBezTo>
                      <a:pt x="119339" y="38623"/>
                      <a:pt x="121907" y="37261"/>
                      <a:pt x="124475" y="37261"/>
                    </a:cubicBezTo>
                    <a:close/>
                    <a:moveTo>
                      <a:pt x="77632" y="37306"/>
                    </a:moveTo>
                    <a:cubicBezTo>
                      <a:pt x="80806" y="37306"/>
                      <a:pt x="83980" y="39382"/>
                      <a:pt x="84022" y="43538"/>
                    </a:cubicBezTo>
                    <a:lnTo>
                      <a:pt x="84022" y="43538"/>
                    </a:lnTo>
                    <a:cubicBezTo>
                      <a:pt x="83549" y="43437"/>
                      <a:pt x="83074" y="43388"/>
                      <a:pt x="82603" y="43388"/>
                    </a:cubicBezTo>
                    <a:cubicBezTo>
                      <a:pt x="80742" y="43388"/>
                      <a:pt x="78941" y="44154"/>
                      <a:pt x="77642" y="45547"/>
                    </a:cubicBezTo>
                    <a:cubicBezTo>
                      <a:pt x="76360" y="44167"/>
                      <a:pt x="74568" y="43387"/>
                      <a:pt x="72687" y="43387"/>
                    </a:cubicBezTo>
                    <a:cubicBezTo>
                      <a:pt x="72203" y="43387"/>
                      <a:pt x="71719" y="43441"/>
                      <a:pt x="71244" y="43540"/>
                    </a:cubicBezTo>
                    <a:cubicBezTo>
                      <a:pt x="71280" y="39385"/>
                      <a:pt x="74456" y="37306"/>
                      <a:pt x="77632" y="37306"/>
                    </a:cubicBezTo>
                    <a:close/>
                    <a:moveTo>
                      <a:pt x="100947" y="37306"/>
                    </a:moveTo>
                    <a:cubicBezTo>
                      <a:pt x="104122" y="37306"/>
                      <a:pt x="107296" y="39383"/>
                      <a:pt x="107337" y="43540"/>
                    </a:cubicBezTo>
                    <a:cubicBezTo>
                      <a:pt x="106864" y="43438"/>
                      <a:pt x="106386" y="43388"/>
                      <a:pt x="105913" y="43388"/>
                    </a:cubicBezTo>
                    <a:cubicBezTo>
                      <a:pt x="104054" y="43388"/>
                      <a:pt x="102249" y="44154"/>
                      <a:pt x="100957" y="45547"/>
                    </a:cubicBezTo>
                    <a:cubicBezTo>
                      <a:pt x="99676" y="44167"/>
                      <a:pt x="97883" y="43387"/>
                      <a:pt x="96002" y="43387"/>
                    </a:cubicBezTo>
                    <a:cubicBezTo>
                      <a:pt x="95518" y="43387"/>
                      <a:pt x="95034" y="43441"/>
                      <a:pt x="94559" y="43540"/>
                    </a:cubicBezTo>
                    <a:cubicBezTo>
                      <a:pt x="94595" y="39385"/>
                      <a:pt x="97771" y="37306"/>
                      <a:pt x="100947" y="37306"/>
                    </a:cubicBezTo>
                    <a:close/>
                    <a:moveTo>
                      <a:pt x="54009" y="37465"/>
                    </a:moveTo>
                    <a:cubicBezTo>
                      <a:pt x="56582" y="37465"/>
                      <a:pt x="59156" y="38830"/>
                      <a:pt x="60061" y="41559"/>
                    </a:cubicBezTo>
                    <a:cubicBezTo>
                      <a:pt x="60285" y="42249"/>
                      <a:pt x="60393" y="42966"/>
                      <a:pt x="60393" y="43692"/>
                    </a:cubicBezTo>
                    <a:cubicBezTo>
                      <a:pt x="59920" y="43590"/>
                      <a:pt x="59442" y="43540"/>
                      <a:pt x="58969" y="43540"/>
                    </a:cubicBezTo>
                    <a:cubicBezTo>
                      <a:pt x="57110" y="43540"/>
                      <a:pt x="55305" y="44307"/>
                      <a:pt x="54013" y="45699"/>
                    </a:cubicBezTo>
                    <a:cubicBezTo>
                      <a:pt x="52739" y="44318"/>
                      <a:pt x="50951" y="43539"/>
                      <a:pt x="49072" y="43539"/>
                    </a:cubicBezTo>
                    <a:cubicBezTo>
                      <a:pt x="49061" y="43539"/>
                      <a:pt x="49051" y="43540"/>
                      <a:pt x="49040" y="43540"/>
                    </a:cubicBezTo>
                    <a:cubicBezTo>
                      <a:pt x="48556" y="43540"/>
                      <a:pt x="48072" y="43593"/>
                      <a:pt x="47597" y="43692"/>
                    </a:cubicBezTo>
                    <a:cubicBezTo>
                      <a:pt x="47597" y="42966"/>
                      <a:pt x="47714" y="42249"/>
                      <a:pt x="47938" y="41559"/>
                    </a:cubicBezTo>
                    <a:lnTo>
                      <a:pt x="47956" y="41550"/>
                    </a:lnTo>
                    <a:cubicBezTo>
                      <a:pt x="48865" y="38827"/>
                      <a:pt x="51437" y="37465"/>
                      <a:pt x="54009" y="37465"/>
                    </a:cubicBezTo>
                    <a:close/>
                    <a:moveTo>
                      <a:pt x="7163" y="37500"/>
                    </a:moveTo>
                    <a:cubicBezTo>
                      <a:pt x="10339" y="37500"/>
                      <a:pt x="13516" y="39579"/>
                      <a:pt x="13556" y="43737"/>
                    </a:cubicBezTo>
                    <a:cubicBezTo>
                      <a:pt x="13079" y="43632"/>
                      <a:pt x="12598" y="43582"/>
                      <a:pt x="12120" y="43582"/>
                    </a:cubicBezTo>
                    <a:cubicBezTo>
                      <a:pt x="10263" y="43582"/>
                      <a:pt x="8460" y="44350"/>
                      <a:pt x="7163" y="45739"/>
                    </a:cubicBezTo>
                    <a:lnTo>
                      <a:pt x="7163" y="45739"/>
                    </a:lnTo>
                    <a:cubicBezTo>
                      <a:pt x="5882" y="44362"/>
                      <a:pt x="4092" y="43584"/>
                      <a:pt x="2212" y="43584"/>
                    </a:cubicBezTo>
                    <a:cubicBezTo>
                      <a:pt x="1728" y="43584"/>
                      <a:pt x="1245" y="43638"/>
                      <a:pt x="770" y="43737"/>
                    </a:cubicBezTo>
                    <a:cubicBezTo>
                      <a:pt x="810" y="39579"/>
                      <a:pt x="3987" y="37500"/>
                      <a:pt x="7163" y="37500"/>
                    </a:cubicBezTo>
                    <a:close/>
                    <a:moveTo>
                      <a:pt x="30463" y="37509"/>
                    </a:moveTo>
                    <a:cubicBezTo>
                      <a:pt x="33636" y="37509"/>
                      <a:pt x="36811" y="39587"/>
                      <a:pt x="36854" y="43742"/>
                    </a:cubicBezTo>
                    <a:lnTo>
                      <a:pt x="36854" y="43742"/>
                    </a:lnTo>
                    <a:cubicBezTo>
                      <a:pt x="36384" y="43642"/>
                      <a:pt x="35912" y="43594"/>
                      <a:pt x="35443" y="43594"/>
                    </a:cubicBezTo>
                    <a:cubicBezTo>
                      <a:pt x="33580" y="43594"/>
                      <a:pt x="31775" y="44360"/>
                      <a:pt x="30483" y="45753"/>
                    </a:cubicBezTo>
                    <a:cubicBezTo>
                      <a:pt x="29201" y="44373"/>
                      <a:pt x="27409" y="43593"/>
                      <a:pt x="25528" y="43593"/>
                    </a:cubicBezTo>
                    <a:cubicBezTo>
                      <a:pt x="25044" y="43593"/>
                      <a:pt x="24560" y="43638"/>
                      <a:pt x="24085" y="43746"/>
                    </a:cubicBezTo>
                    <a:cubicBezTo>
                      <a:pt x="24116" y="39588"/>
                      <a:pt x="27288" y="37509"/>
                      <a:pt x="30463" y="37509"/>
                    </a:cubicBezTo>
                    <a:close/>
                    <a:moveTo>
                      <a:pt x="119327" y="43718"/>
                    </a:moveTo>
                    <a:cubicBezTo>
                      <a:pt x="121267" y="43718"/>
                      <a:pt x="123141" y="44520"/>
                      <a:pt x="124478" y="45968"/>
                    </a:cubicBezTo>
                    <a:cubicBezTo>
                      <a:pt x="124458" y="45968"/>
                      <a:pt x="124439" y="45968"/>
                      <a:pt x="124419" y="45968"/>
                    </a:cubicBezTo>
                    <a:cubicBezTo>
                      <a:pt x="122550" y="45968"/>
                      <a:pt x="120782" y="46806"/>
                      <a:pt x="119541" y="48109"/>
                    </a:cubicBezTo>
                    <a:cubicBezTo>
                      <a:pt x="119622" y="46514"/>
                      <a:pt x="119039" y="45018"/>
                      <a:pt x="118045" y="43835"/>
                    </a:cubicBezTo>
                    <a:cubicBezTo>
                      <a:pt x="118472" y="43756"/>
                      <a:pt x="118901" y="43718"/>
                      <a:pt x="119327" y="43718"/>
                    </a:cubicBezTo>
                    <a:close/>
                    <a:moveTo>
                      <a:pt x="129624" y="43718"/>
                    </a:moveTo>
                    <a:cubicBezTo>
                      <a:pt x="130049" y="43718"/>
                      <a:pt x="130477" y="43756"/>
                      <a:pt x="130903" y="43835"/>
                    </a:cubicBezTo>
                    <a:cubicBezTo>
                      <a:pt x="129908" y="45018"/>
                      <a:pt x="129326" y="46523"/>
                      <a:pt x="129415" y="48109"/>
                    </a:cubicBezTo>
                    <a:cubicBezTo>
                      <a:pt x="128165" y="46806"/>
                      <a:pt x="126397" y="45968"/>
                      <a:pt x="124537" y="45968"/>
                    </a:cubicBezTo>
                    <a:cubicBezTo>
                      <a:pt x="124517" y="45968"/>
                      <a:pt x="124498" y="45968"/>
                      <a:pt x="124478" y="45968"/>
                    </a:cubicBezTo>
                    <a:cubicBezTo>
                      <a:pt x="125815" y="44520"/>
                      <a:pt x="127689" y="43718"/>
                      <a:pt x="129624" y="43718"/>
                    </a:cubicBezTo>
                    <a:close/>
                    <a:moveTo>
                      <a:pt x="82779" y="43762"/>
                    </a:moveTo>
                    <a:cubicBezTo>
                      <a:pt x="83204" y="43762"/>
                      <a:pt x="83632" y="43801"/>
                      <a:pt x="84057" y="43880"/>
                    </a:cubicBezTo>
                    <a:cubicBezTo>
                      <a:pt x="83063" y="45063"/>
                      <a:pt x="82480" y="46559"/>
                      <a:pt x="82561" y="48154"/>
                    </a:cubicBezTo>
                    <a:cubicBezTo>
                      <a:pt x="81320" y="46851"/>
                      <a:pt x="79552" y="46012"/>
                      <a:pt x="77683" y="46012"/>
                    </a:cubicBezTo>
                    <a:cubicBezTo>
                      <a:pt x="77666" y="46012"/>
                      <a:pt x="77650" y="46012"/>
                      <a:pt x="77633" y="46013"/>
                    </a:cubicBezTo>
                    <a:lnTo>
                      <a:pt x="77633" y="46013"/>
                    </a:lnTo>
                    <a:cubicBezTo>
                      <a:pt x="78970" y="44565"/>
                      <a:pt x="80844" y="43762"/>
                      <a:pt x="82779" y="43762"/>
                    </a:cubicBezTo>
                    <a:close/>
                    <a:moveTo>
                      <a:pt x="59124" y="43911"/>
                    </a:moveTo>
                    <a:cubicBezTo>
                      <a:pt x="59554" y="43911"/>
                      <a:pt x="59988" y="43951"/>
                      <a:pt x="60420" y="44032"/>
                    </a:cubicBezTo>
                    <a:cubicBezTo>
                      <a:pt x="59425" y="45224"/>
                      <a:pt x="58843" y="46721"/>
                      <a:pt x="58932" y="48316"/>
                    </a:cubicBezTo>
                    <a:lnTo>
                      <a:pt x="58923" y="48307"/>
                    </a:lnTo>
                    <a:cubicBezTo>
                      <a:pt x="57682" y="47003"/>
                      <a:pt x="55914" y="46165"/>
                      <a:pt x="54045" y="46165"/>
                    </a:cubicBezTo>
                    <a:cubicBezTo>
                      <a:pt x="54026" y="46165"/>
                      <a:pt x="54006" y="46165"/>
                      <a:pt x="53986" y="46165"/>
                    </a:cubicBezTo>
                    <a:cubicBezTo>
                      <a:pt x="53966" y="46165"/>
                      <a:pt x="53947" y="46165"/>
                      <a:pt x="53927" y="46165"/>
                    </a:cubicBezTo>
                    <a:cubicBezTo>
                      <a:pt x="52067" y="46165"/>
                      <a:pt x="50299" y="47003"/>
                      <a:pt x="49049" y="48307"/>
                    </a:cubicBezTo>
                    <a:cubicBezTo>
                      <a:pt x="49138" y="46712"/>
                      <a:pt x="48556" y="45206"/>
                      <a:pt x="47561" y="44032"/>
                    </a:cubicBezTo>
                    <a:cubicBezTo>
                      <a:pt x="47990" y="43953"/>
                      <a:pt x="48420" y="43914"/>
                      <a:pt x="48848" y="43914"/>
                    </a:cubicBezTo>
                    <a:cubicBezTo>
                      <a:pt x="50781" y="43914"/>
                      <a:pt x="52652" y="44711"/>
                      <a:pt x="53995" y="46156"/>
                    </a:cubicBezTo>
                    <a:cubicBezTo>
                      <a:pt x="55328" y="44713"/>
                      <a:pt x="57194" y="43911"/>
                      <a:pt x="59124" y="43911"/>
                    </a:cubicBezTo>
                    <a:close/>
                    <a:moveTo>
                      <a:pt x="25317" y="43968"/>
                    </a:moveTo>
                    <a:cubicBezTo>
                      <a:pt x="27250" y="43968"/>
                      <a:pt x="29122" y="44764"/>
                      <a:pt x="30465" y="46210"/>
                    </a:cubicBezTo>
                    <a:lnTo>
                      <a:pt x="30465" y="46210"/>
                    </a:lnTo>
                    <a:cubicBezTo>
                      <a:pt x="30462" y="46210"/>
                      <a:pt x="30459" y="46210"/>
                      <a:pt x="30456" y="46210"/>
                    </a:cubicBezTo>
                    <a:cubicBezTo>
                      <a:pt x="30446" y="46210"/>
                      <a:pt x="30436" y="46210"/>
                      <a:pt x="30426" y="46210"/>
                    </a:cubicBezTo>
                    <a:cubicBezTo>
                      <a:pt x="28546" y="46210"/>
                      <a:pt x="26775" y="47041"/>
                      <a:pt x="25519" y="48351"/>
                    </a:cubicBezTo>
                    <a:cubicBezTo>
                      <a:pt x="25608" y="46765"/>
                      <a:pt x="25026" y="45269"/>
                      <a:pt x="24031" y="44086"/>
                    </a:cubicBezTo>
                    <a:cubicBezTo>
                      <a:pt x="24460" y="44007"/>
                      <a:pt x="24890" y="43968"/>
                      <a:pt x="25317" y="43968"/>
                    </a:cubicBezTo>
                    <a:close/>
                    <a:moveTo>
                      <a:pt x="106094" y="43751"/>
                    </a:moveTo>
                    <a:cubicBezTo>
                      <a:pt x="106570" y="43751"/>
                      <a:pt x="107049" y="43799"/>
                      <a:pt x="107525" y="43898"/>
                    </a:cubicBezTo>
                    <a:cubicBezTo>
                      <a:pt x="106512" y="45161"/>
                      <a:pt x="105939" y="46747"/>
                      <a:pt x="106127" y="48423"/>
                    </a:cubicBezTo>
                    <a:lnTo>
                      <a:pt x="106118" y="48414"/>
                    </a:lnTo>
                    <a:cubicBezTo>
                      <a:pt x="104866" y="46958"/>
                      <a:pt x="102990" y="46012"/>
                      <a:pt x="100995" y="46012"/>
                    </a:cubicBezTo>
                    <a:cubicBezTo>
                      <a:pt x="100976" y="46012"/>
                      <a:pt x="100958" y="46013"/>
                      <a:pt x="100939" y="46013"/>
                    </a:cubicBezTo>
                    <a:cubicBezTo>
                      <a:pt x="100919" y="46012"/>
                      <a:pt x="100899" y="46012"/>
                      <a:pt x="100879" y="46012"/>
                    </a:cubicBezTo>
                    <a:cubicBezTo>
                      <a:pt x="99020" y="46012"/>
                      <a:pt x="97252" y="46842"/>
                      <a:pt x="96011" y="48154"/>
                    </a:cubicBezTo>
                    <a:cubicBezTo>
                      <a:pt x="96091" y="46559"/>
                      <a:pt x="95509" y="45054"/>
                      <a:pt x="94514" y="43880"/>
                    </a:cubicBezTo>
                    <a:cubicBezTo>
                      <a:pt x="94946" y="43798"/>
                      <a:pt x="95380" y="43758"/>
                      <a:pt x="95811" y="43758"/>
                    </a:cubicBezTo>
                    <a:cubicBezTo>
                      <a:pt x="97740" y="43758"/>
                      <a:pt x="99607" y="44561"/>
                      <a:pt x="100948" y="46004"/>
                    </a:cubicBezTo>
                    <a:cubicBezTo>
                      <a:pt x="102286" y="44551"/>
                      <a:pt x="104160" y="43751"/>
                      <a:pt x="106094" y="43751"/>
                    </a:cubicBezTo>
                    <a:close/>
                    <a:moveTo>
                      <a:pt x="70812" y="39306"/>
                    </a:moveTo>
                    <a:cubicBezTo>
                      <a:pt x="71289" y="39306"/>
                      <a:pt x="71770" y="39355"/>
                      <a:pt x="72248" y="39454"/>
                    </a:cubicBezTo>
                    <a:cubicBezTo>
                      <a:pt x="71271" y="40699"/>
                      <a:pt x="70742" y="42276"/>
                      <a:pt x="70939" y="43925"/>
                    </a:cubicBezTo>
                    <a:cubicBezTo>
                      <a:pt x="71449" y="43811"/>
                      <a:pt x="71962" y="43756"/>
                      <a:pt x="72472" y="43756"/>
                    </a:cubicBezTo>
                    <a:cubicBezTo>
                      <a:pt x="74409" y="43756"/>
                      <a:pt x="76285" y="44558"/>
                      <a:pt x="77633" y="46013"/>
                    </a:cubicBezTo>
                    <a:lnTo>
                      <a:pt x="77633" y="46013"/>
                    </a:lnTo>
                    <a:cubicBezTo>
                      <a:pt x="77630" y="46013"/>
                      <a:pt x="77627" y="46013"/>
                      <a:pt x="77624" y="46013"/>
                    </a:cubicBezTo>
                    <a:cubicBezTo>
                      <a:pt x="77606" y="46013"/>
                      <a:pt x="77588" y="46012"/>
                      <a:pt x="77570" y="46012"/>
                    </a:cubicBezTo>
                    <a:cubicBezTo>
                      <a:pt x="75529" y="46012"/>
                      <a:pt x="73598" y="47021"/>
                      <a:pt x="72346" y="48540"/>
                    </a:cubicBezTo>
                    <a:cubicBezTo>
                      <a:pt x="72703" y="44850"/>
                      <a:pt x="69416" y="41568"/>
                      <a:pt x="65713" y="41568"/>
                    </a:cubicBezTo>
                    <a:cubicBezTo>
                      <a:pt x="65693" y="41568"/>
                      <a:pt x="65673" y="41568"/>
                      <a:pt x="65653" y="41568"/>
                    </a:cubicBezTo>
                    <a:lnTo>
                      <a:pt x="65653" y="41559"/>
                    </a:lnTo>
                    <a:cubicBezTo>
                      <a:pt x="66997" y="40107"/>
                      <a:pt x="68873" y="39306"/>
                      <a:pt x="70812" y="39306"/>
                    </a:cubicBezTo>
                    <a:close/>
                    <a:moveTo>
                      <a:pt x="35618" y="43957"/>
                    </a:moveTo>
                    <a:cubicBezTo>
                      <a:pt x="36091" y="43957"/>
                      <a:pt x="36568" y="44006"/>
                      <a:pt x="37042" y="44104"/>
                    </a:cubicBezTo>
                    <a:cubicBezTo>
                      <a:pt x="36020" y="45350"/>
                      <a:pt x="35456" y="46945"/>
                      <a:pt x="35635" y="48620"/>
                    </a:cubicBezTo>
                    <a:cubicBezTo>
                      <a:pt x="34383" y="47164"/>
                      <a:pt x="32507" y="46210"/>
                      <a:pt x="30511" y="46210"/>
                    </a:cubicBezTo>
                    <a:cubicBezTo>
                      <a:pt x="30496" y="46210"/>
                      <a:pt x="30480" y="46210"/>
                      <a:pt x="30465" y="46210"/>
                    </a:cubicBezTo>
                    <a:lnTo>
                      <a:pt x="30465" y="46210"/>
                    </a:lnTo>
                    <a:cubicBezTo>
                      <a:pt x="31804" y="44762"/>
                      <a:pt x="33682" y="43957"/>
                      <a:pt x="35618" y="43957"/>
                    </a:cubicBezTo>
                    <a:close/>
                    <a:moveTo>
                      <a:pt x="112822" y="41864"/>
                    </a:moveTo>
                    <a:cubicBezTo>
                      <a:pt x="115997" y="41864"/>
                      <a:pt x="119174" y="43943"/>
                      <a:pt x="119218" y="48100"/>
                    </a:cubicBezTo>
                    <a:cubicBezTo>
                      <a:pt x="118743" y="47999"/>
                      <a:pt x="118265" y="47949"/>
                      <a:pt x="117790" y="47949"/>
                    </a:cubicBezTo>
                    <a:cubicBezTo>
                      <a:pt x="115926" y="47949"/>
                      <a:pt x="114120" y="48715"/>
                      <a:pt x="112821" y="50108"/>
                    </a:cubicBezTo>
                    <a:cubicBezTo>
                      <a:pt x="111548" y="48728"/>
                      <a:pt x="109756" y="47948"/>
                      <a:pt x="107874" y="47948"/>
                    </a:cubicBezTo>
                    <a:cubicBezTo>
                      <a:pt x="107391" y="47948"/>
                      <a:pt x="106907" y="48002"/>
                      <a:pt x="106432" y="48100"/>
                    </a:cubicBezTo>
                    <a:cubicBezTo>
                      <a:pt x="106472" y="43943"/>
                      <a:pt x="109646" y="41864"/>
                      <a:pt x="112822" y="41864"/>
                    </a:cubicBezTo>
                    <a:close/>
                    <a:moveTo>
                      <a:pt x="136132" y="41864"/>
                    </a:moveTo>
                    <a:cubicBezTo>
                      <a:pt x="139308" y="41864"/>
                      <a:pt x="142484" y="43943"/>
                      <a:pt x="142525" y="48100"/>
                    </a:cubicBezTo>
                    <a:cubicBezTo>
                      <a:pt x="142051" y="47999"/>
                      <a:pt x="141574" y="47949"/>
                      <a:pt x="141100" y="47949"/>
                    </a:cubicBezTo>
                    <a:cubicBezTo>
                      <a:pt x="139242" y="47949"/>
                      <a:pt x="137437" y="48715"/>
                      <a:pt x="136145" y="50108"/>
                    </a:cubicBezTo>
                    <a:cubicBezTo>
                      <a:pt x="134863" y="48728"/>
                      <a:pt x="133071" y="47948"/>
                      <a:pt x="131190" y="47948"/>
                    </a:cubicBezTo>
                    <a:cubicBezTo>
                      <a:pt x="130706" y="47948"/>
                      <a:pt x="130222" y="48002"/>
                      <a:pt x="129747" y="48100"/>
                    </a:cubicBezTo>
                    <a:cubicBezTo>
                      <a:pt x="129783" y="43943"/>
                      <a:pt x="132957" y="41864"/>
                      <a:pt x="136132" y="41864"/>
                    </a:cubicBezTo>
                    <a:close/>
                    <a:moveTo>
                      <a:pt x="89293" y="41912"/>
                    </a:moveTo>
                    <a:cubicBezTo>
                      <a:pt x="92468" y="41912"/>
                      <a:pt x="95642" y="43988"/>
                      <a:pt x="95679" y="48143"/>
                    </a:cubicBezTo>
                    <a:lnTo>
                      <a:pt x="95679" y="48143"/>
                    </a:lnTo>
                    <a:cubicBezTo>
                      <a:pt x="95207" y="48043"/>
                      <a:pt x="94732" y="47994"/>
                      <a:pt x="94260" y="47994"/>
                    </a:cubicBezTo>
                    <a:cubicBezTo>
                      <a:pt x="92399" y="47994"/>
                      <a:pt x="90599" y="48760"/>
                      <a:pt x="89299" y="50152"/>
                    </a:cubicBezTo>
                    <a:cubicBezTo>
                      <a:pt x="88018" y="48773"/>
                      <a:pt x="86226" y="47993"/>
                      <a:pt x="84344" y="47993"/>
                    </a:cubicBezTo>
                    <a:cubicBezTo>
                      <a:pt x="83860" y="47993"/>
                      <a:pt x="83376" y="48047"/>
                      <a:pt x="82902" y="48145"/>
                    </a:cubicBezTo>
                    <a:cubicBezTo>
                      <a:pt x="82937" y="43991"/>
                      <a:pt x="86116" y="41912"/>
                      <a:pt x="89293" y="41912"/>
                    </a:cubicBezTo>
                    <a:close/>
                    <a:moveTo>
                      <a:pt x="42335" y="42067"/>
                    </a:moveTo>
                    <a:cubicBezTo>
                      <a:pt x="45509" y="42067"/>
                      <a:pt x="48681" y="44143"/>
                      <a:pt x="48726" y="48298"/>
                    </a:cubicBezTo>
                    <a:lnTo>
                      <a:pt x="48726" y="48298"/>
                    </a:lnTo>
                    <a:cubicBezTo>
                      <a:pt x="48251" y="48196"/>
                      <a:pt x="47772" y="48146"/>
                      <a:pt x="47298" y="48146"/>
                    </a:cubicBezTo>
                    <a:cubicBezTo>
                      <a:pt x="45434" y="48146"/>
                      <a:pt x="43630" y="48912"/>
                      <a:pt x="42337" y="50305"/>
                    </a:cubicBezTo>
                    <a:cubicBezTo>
                      <a:pt x="41056" y="48925"/>
                      <a:pt x="39264" y="48145"/>
                      <a:pt x="37382" y="48145"/>
                    </a:cubicBezTo>
                    <a:cubicBezTo>
                      <a:pt x="36898" y="48145"/>
                      <a:pt x="36415" y="48199"/>
                      <a:pt x="35940" y="48307"/>
                    </a:cubicBezTo>
                    <a:cubicBezTo>
                      <a:pt x="35980" y="44148"/>
                      <a:pt x="39158" y="42067"/>
                      <a:pt x="42335" y="42067"/>
                    </a:cubicBezTo>
                    <a:close/>
                    <a:moveTo>
                      <a:pt x="65651" y="42067"/>
                    </a:moveTo>
                    <a:cubicBezTo>
                      <a:pt x="68826" y="42067"/>
                      <a:pt x="72001" y="44146"/>
                      <a:pt x="72041" y="48307"/>
                    </a:cubicBezTo>
                    <a:cubicBezTo>
                      <a:pt x="71563" y="48202"/>
                      <a:pt x="71080" y="48150"/>
                      <a:pt x="70601" y="48150"/>
                    </a:cubicBezTo>
                    <a:cubicBezTo>
                      <a:pt x="68748" y="48150"/>
                      <a:pt x="66948" y="48916"/>
                      <a:pt x="65653" y="50305"/>
                    </a:cubicBezTo>
                    <a:cubicBezTo>
                      <a:pt x="64371" y="48934"/>
                      <a:pt x="62579" y="48145"/>
                      <a:pt x="60697" y="48145"/>
                    </a:cubicBezTo>
                    <a:cubicBezTo>
                      <a:pt x="60214" y="48145"/>
                      <a:pt x="59730" y="48199"/>
                      <a:pt x="59255" y="48307"/>
                    </a:cubicBezTo>
                    <a:cubicBezTo>
                      <a:pt x="59295" y="44148"/>
                      <a:pt x="62473" y="42067"/>
                      <a:pt x="65651" y="42067"/>
                    </a:cubicBezTo>
                    <a:close/>
                    <a:moveTo>
                      <a:pt x="18806" y="42117"/>
                    </a:moveTo>
                    <a:cubicBezTo>
                      <a:pt x="21981" y="42117"/>
                      <a:pt x="25156" y="44198"/>
                      <a:pt x="25196" y="48360"/>
                    </a:cubicBezTo>
                    <a:cubicBezTo>
                      <a:pt x="24717" y="48255"/>
                      <a:pt x="24234" y="48204"/>
                      <a:pt x="23755" y="48204"/>
                    </a:cubicBezTo>
                    <a:cubicBezTo>
                      <a:pt x="21902" y="48204"/>
                      <a:pt x="20103" y="48970"/>
                      <a:pt x="18807" y="50359"/>
                    </a:cubicBezTo>
                    <a:cubicBezTo>
                      <a:pt x="17526" y="48988"/>
                      <a:pt x="15734" y="48199"/>
                      <a:pt x="13852" y="48199"/>
                    </a:cubicBezTo>
                    <a:cubicBezTo>
                      <a:pt x="13368" y="48199"/>
                      <a:pt x="12884" y="48253"/>
                      <a:pt x="12409" y="48360"/>
                    </a:cubicBezTo>
                    <a:cubicBezTo>
                      <a:pt x="12454" y="44198"/>
                      <a:pt x="15631" y="42117"/>
                      <a:pt x="18806" y="42117"/>
                    </a:cubicBezTo>
                    <a:close/>
                    <a:moveTo>
                      <a:pt x="117967" y="48323"/>
                    </a:moveTo>
                    <a:cubicBezTo>
                      <a:pt x="118392" y="48323"/>
                      <a:pt x="118820" y="48362"/>
                      <a:pt x="119245" y="48441"/>
                    </a:cubicBezTo>
                    <a:cubicBezTo>
                      <a:pt x="118253" y="49621"/>
                      <a:pt x="117671" y="51114"/>
                      <a:pt x="117757" y="52706"/>
                    </a:cubicBezTo>
                    <a:lnTo>
                      <a:pt x="117757" y="52706"/>
                    </a:lnTo>
                    <a:cubicBezTo>
                      <a:pt x="116507" y="51403"/>
                      <a:pt x="114740" y="50573"/>
                      <a:pt x="112880" y="50573"/>
                    </a:cubicBezTo>
                    <a:cubicBezTo>
                      <a:pt x="112860" y="50573"/>
                      <a:pt x="112840" y="50573"/>
                      <a:pt x="112821" y="50574"/>
                    </a:cubicBezTo>
                    <a:cubicBezTo>
                      <a:pt x="114158" y="49126"/>
                      <a:pt x="116031" y="48323"/>
                      <a:pt x="117967" y="48323"/>
                    </a:cubicBezTo>
                    <a:close/>
                    <a:moveTo>
                      <a:pt x="130990" y="48323"/>
                    </a:moveTo>
                    <a:cubicBezTo>
                      <a:pt x="132925" y="48323"/>
                      <a:pt x="134799" y="49126"/>
                      <a:pt x="136136" y="50574"/>
                    </a:cubicBezTo>
                    <a:cubicBezTo>
                      <a:pt x="136116" y="50573"/>
                      <a:pt x="136096" y="50573"/>
                      <a:pt x="136077" y="50573"/>
                    </a:cubicBezTo>
                    <a:cubicBezTo>
                      <a:pt x="134208" y="50573"/>
                      <a:pt x="132440" y="51412"/>
                      <a:pt x="131199" y="52715"/>
                    </a:cubicBezTo>
                    <a:cubicBezTo>
                      <a:pt x="131279" y="51120"/>
                      <a:pt x="130697" y="49624"/>
                      <a:pt x="129711" y="48441"/>
                    </a:cubicBezTo>
                    <a:cubicBezTo>
                      <a:pt x="130137" y="48362"/>
                      <a:pt x="130565" y="48323"/>
                      <a:pt x="130990" y="48323"/>
                    </a:cubicBezTo>
                    <a:close/>
                    <a:moveTo>
                      <a:pt x="94437" y="48359"/>
                    </a:moveTo>
                    <a:cubicBezTo>
                      <a:pt x="94862" y="48359"/>
                      <a:pt x="95289" y="48398"/>
                      <a:pt x="95715" y="48477"/>
                    </a:cubicBezTo>
                    <a:cubicBezTo>
                      <a:pt x="94722" y="49666"/>
                      <a:pt x="94140" y="51168"/>
                      <a:pt x="94227" y="52750"/>
                    </a:cubicBezTo>
                    <a:lnTo>
                      <a:pt x="94227" y="52750"/>
                    </a:lnTo>
                    <a:cubicBezTo>
                      <a:pt x="92986" y="51447"/>
                      <a:pt x="91219" y="50618"/>
                      <a:pt x="89350" y="50618"/>
                    </a:cubicBezTo>
                    <a:cubicBezTo>
                      <a:pt x="89330" y="50618"/>
                      <a:pt x="89310" y="50618"/>
                      <a:pt x="89290" y="50618"/>
                    </a:cubicBezTo>
                    <a:cubicBezTo>
                      <a:pt x="89270" y="50618"/>
                      <a:pt x="89250" y="50618"/>
                      <a:pt x="89231" y="50618"/>
                    </a:cubicBezTo>
                    <a:cubicBezTo>
                      <a:pt x="87362" y="50618"/>
                      <a:pt x="85603" y="51448"/>
                      <a:pt x="84353" y="52751"/>
                    </a:cubicBezTo>
                    <a:cubicBezTo>
                      <a:pt x="84443" y="51165"/>
                      <a:pt x="83860" y="49660"/>
                      <a:pt x="82866" y="48477"/>
                    </a:cubicBezTo>
                    <a:cubicBezTo>
                      <a:pt x="83291" y="48398"/>
                      <a:pt x="83719" y="48359"/>
                      <a:pt x="84144" y="48359"/>
                    </a:cubicBezTo>
                    <a:cubicBezTo>
                      <a:pt x="86080" y="48359"/>
                      <a:pt x="87955" y="49162"/>
                      <a:pt x="89299" y="50609"/>
                    </a:cubicBezTo>
                    <a:cubicBezTo>
                      <a:pt x="90637" y="49162"/>
                      <a:pt x="92504" y="48359"/>
                      <a:pt x="94437" y="48359"/>
                    </a:cubicBezTo>
                    <a:close/>
                    <a:moveTo>
                      <a:pt x="47485" y="48520"/>
                    </a:moveTo>
                    <a:cubicBezTo>
                      <a:pt x="47909" y="48520"/>
                      <a:pt x="48337" y="48559"/>
                      <a:pt x="48762" y="48638"/>
                    </a:cubicBezTo>
                    <a:cubicBezTo>
                      <a:pt x="47767" y="49821"/>
                      <a:pt x="47185" y="51326"/>
                      <a:pt x="47275" y="52912"/>
                    </a:cubicBezTo>
                    <a:cubicBezTo>
                      <a:pt x="46025" y="51609"/>
                      <a:pt x="44257" y="50779"/>
                      <a:pt x="42397" y="50779"/>
                    </a:cubicBezTo>
                    <a:cubicBezTo>
                      <a:pt x="42377" y="50779"/>
                      <a:pt x="42357" y="50779"/>
                      <a:pt x="42337" y="50780"/>
                    </a:cubicBezTo>
                    <a:cubicBezTo>
                      <a:pt x="43675" y="49325"/>
                      <a:pt x="45549" y="48520"/>
                      <a:pt x="47485" y="48520"/>
                    </a:cubicBezTo>
                    <a:close/>
                    <a:moveTo>
                      <a:pt x="60501" y="48529"/>
                    </a:moveTo>
                    <a:cubicBezTo>
                      <a:pt x="62439" y="48529"/>
                      <a:pt x="64308" y="49332"/>
                      <a:pt x="65653" y="50780"/>
                    </a:cubicBezTo>
                    <a:cubicBezTo>
                      <a:pt x="65633" y="50779"/>
                      <a:pt x="65613" y="50779"/>
                      <a:pt x="65593" y="50779"/>
                    </a:cubicBezTo>
                    <a:cubicBezTo>
                      <a:pt x="63725" y="50779"/>
                      <a:pt x="61957" y="51618"/>
                      <a:pt x="60715" y="52921"/>
                    </a:cubicBezTo>
                    <a:cubicBezTo>
                      <a:pt x="60796" y="51326"/>
                      <a:pt x="60214" y="49830"/>
                      <a:pt x="59219" y="48647"/>
                    </a:cubicBezTo>
                    <a:cubicBezTo>
                      <a:pt x="59646" y="48568"/>
                      <a:pt x="60075" y="48529"/>
                      <a:pt x="60501" y="48529"/>
                    </a:cubicBezTo>
                    <a:close/>
                    <a:moveTo>
                      <a:pt x="107662" y="48316"/>
                    </a:moveTo>
                    <a:cubicBezTo>
                      <a:pt x="109596" y="48316"/>
                      <a:pt x="111472" y="49118"/>
                      <a:pt x="112821" y="50574"/>
                    </a:cubicBezTo>
                    <a:cubicBezTo>
                      <a:pt x="112802" y="50573"/>
                      <a:pt x="112783" y="50573"/>
                      <a:pt x="112765" y="50573"/>
                    </a:cubicBezTo>
                    <a:cubicBezTo>
                      <a:pt x="110778" y="50573"/>
                      <a:pt x="108902" y="51519"/>
                      <a:pt x="107650" y="52966"/>
                    </a:cubicBezTo>
                    <a:lnTo>
                      <a:pt x="107650" y="52966"/>
                    </a:lnTo>
                    <a:cubicBezTo>
                      <a:pt x="107803" y="51290"/>
                      <a:pt x="107211" y="49713"/>
                      <a:pt x="106172" y="48477"/>
                    </a:cubicBezTo>
                    <a:cubicBezTo>
                      <a:pt x="106667" y="48369"/>
                      <a:pt x="107167" y="48316"/>
                      <a:pt x="107662" y="48316"/>
                    </a:cubicBezTo>
                    <a:close/>
                    <a:moveTo>
                      <a:pt x="13659" y="48573"/>
                    </a:moveTo>
                    <a:cubicBezTo>
                      <a:pt x="15592" y="48573"/>
                      <a:pt x="17464" y="49371"/>
                      <a:pt x="18807" y="50824"/>
                    </a:cubicBezTo>
                    <a:cubicBezTo>
                      <a:pt x="18787" y="50824"/>
                      <a:pt x="18768" y="50824"/>
                      <a:pt x="18748" y="50824"/>
                    </a:cubicBezTo>
                    <a:cubicBezTo>
                      <a:pt x="16879" y="50824"/>
                      <a:pt x="15111" y="51663"/>
                      <a:pt x="13870" y="52966"/>
                    </a:cubicBezTo>
                    <a:cubicBezTo>
                      <a:pt x="13951" y="51371"/>
                      <a:pt x="13368" y="49875"/>
                      <a:pt x="12374" y="48692"/>
                    </a:cubicBezTo>
                    <a:cubicBezTo>
                      <a:pt x="12802" y="48612"/>
                      <a:pt x="13232" y="48573"/>
                      <a:pt x="13659" y="48573"/>
                    </a:cubicBezTo>
                    <a:close/>
                    <a:moveTo>
                      <a:pt x="23953" y="48574"/>
                    </a:moveTo>
                    <a:cubicBezTo>
                      <a:pt x="24378" y="48574"/>
                      <a:pt x="24806" y="48613"/>
                      <a:pt x="25232" y="48692"/>
                    </a:cubicBezTo>
                    <a:cubicBezTo>
                      <a:pt x="24237" y="49875"/>
                      <a:pt x="23655" y="51371"/>
                      <a:pt x="23744" y="52966"/>
                    </a:cubicBezTo>
                    <a:cubicBezTo>
                      <a:pt x="22494" y="51663"/>
                      <a:pt x="20726" y="50824"/>
                      <a:pt x="18866" y="50824"/>
                    </a:cubicBezTo>
                    <a:cubicBezTo>
                      <a:pt x="18846" y="50824"/>
                      <a:pt x="18827" y="50824"/>
                      <a:pt x="18807" y="50824"/>
                    </a:cubicBezTo>
                    <a:cubicBezTo>
                      <a:pt x="20144" y="49377"/>
                      <a:pt x="22018" y="48574"/>
                      <a:pt x="23953" y="48574"/>
                    </a:cubicBezTo>
                    <a:close/>
                    <a:moveTo>
                      <a:pt x="37179" y="48522"/>
                    </a:moveTo>
                    <a:cubicBezTo>
                      <a:pt x="39113" y="48522"/>
                      <a:pt x="40989" y="49325"/>
                      <a:pt x="42337" y="50780"/>
                    </a:cubicBezTo>
                    <a:cubicBezTo>
                      <a:pt x="42319" y="50779"/>
                      <a:pt x="42300" y="50779"/>
                      <a:pt x="42282" y="50779"/>
                    </a:cubicBezTo>
                    <a:cubicBezTo>
                      <a:pt x="40295" y="50779"/>
                      <a:pt x="38419" y="51725"/>
                      <a:pt x="37167" y="53172"/>
                    </a:cubicBezTo>
                    <a:cubicBezTo>
                      <a:pt x="37320" y="51496"/>
                      <a:pt x="36728" y="49910"/>
                      <a:pt x="35689" y="48683"/>
                    </a:cubicBezTo>
                    <a:cubicBezTo>
                      <a:pt x="36184" y="48575"/>
                      <a:pt x="36683" y="48522"/>
                      <a:pt x="37179" y="48522"/>
                    </a:cubicBezTo>
                    <a:close/>
                    <a:moveTo>
                      <a:pt x="124475" y="46470"/>
                    </a:moveTo>
                    <a:cubicBezTo>
                      <a:pt x="127650" y="46470"/>
                      <a:pt x="130827" y="48548"/>
                      <a:pt x="130867" y="52706"/>
                    </a:cubicBezTo>
                    <a:cubicBezTo>
                      <a:pt x="130388" y="52601"/>
                      <a:pt x="129906" y="52550"/>
                      <a:pt x="129426" y="52550"/>
                    </a:cubicBezTo>
                    <a:cubicBezTo>
                      <a:pt x="127574" y="52550"/>
                      <a:pt x="125776" y="53316"/>
                      <a:pt x="124487" y="54704"/>
                    </a:cubicBezTo>
                    <a:cubicBezTo>
                      <a:pt x="123206" y="53333"/>
                      <a:pt x="121414" y="52545"/>
                      <a:pt x="119532" y="52545"/>
                    </a:cubicBezTo>
                    <a:cubicBezTo>
                      <a:pt x="119048" y="52545"/>
                      <a:pt x="118564" y="52599"/>
                      <a:pt x="118089" y="52706"/>
                    </a:cubicBezTo>
                    <a:cubicBezTo>
                      <a:pt x="118125" y="48548"/>
                      <a:pt x="121299" y="46470"/>
                      <a:pt x="124475" y="46470"/>
                    </a:cubicBezTo>
                    <a:close/>
                    <a:moveTo>
                      <a:pt x="77635" y="46519"/>
                    </a:moveTo>
                    <a:cubicBezTo>
                      <a:pt x="80808" y="46519"/>
                      <a:pt x="83981" y="48596"/>
                      <a:pt x="84022" y="52751"/>
                    </a:cubicBezTo>
                    <a:lnTo>
                      <a:pt x="84031" y="52760"/>
                    </a:lnTo>
                    <a:cubicBezTo>
                      <a:pt x="83550" y="52655"/>
                      <a:pt x="83066" y="52604"/>
                      <a:pt x="82586" y="52604"/>
                    </a:cubicBezTo>
                    <a:cubicBezTo>
                      <a:pt x="80731" y="52604"/>
                      <a:pt x="78937" y="53370"/>
                      <a:pt x="77642" y="54758"/>
                    </a:cubicBezTo>
                    <a:cubicBezTo>
                      <a:pt x="76360" y="53378"/>
                      <a:pt x="74568" y="52599"/>
                      <a:pt x="72696" y="52599"/>
                    </a:cubicBezTo>
                    <a:cubicBezTo>
                      <a:pt x="72203" y="52599"/>
                      <a:pt x="71719" y="52652"/>
                      <a:pt x="71244" y="52760"/>
                    </a:cubicBezTo>
                    <a:cubicBezTo>
                      <a:pt x="71280" y="48600"/>
                      <a:pt x="74457" y="46519"/>
                      <a:pt x="77635" y="46519"/>
                    </a:cubicBezTo>
                    <a:close/>
                    <a:moveTo>
                      <a:pt x="100946" y="46509"/>
                    </a:moveTo>
                    <a:cubicBezTo>
                      <a:pt x="104122" y="46509"/>
                      <a:pt x="107296" y="48585"/>
                      <a:pt x="107337" y="52742"/>
                    </a:cubicBezTo>
                    <a:cubicBezTo>
                      <a:pt x="106865" y="52641"/>
                      <a:pt x="106389" y="52591"/>
                      <a:pt x="105917" y="52591"/>
                    </a:cubicBezTo>
                    <a:cubicBezTo>
                      <a:pt x="104050" y="52591"/>
                      <a:pt x="102242" y="53364"/>
                      <a:pt x="100948" y="54758"/>
                    </a:cubicBezTo>
                    <a:lnTo>
                      <a:pt x="100948" y="54749"/>
                    </a:lnTo>
                    <a:cubicBezTo>
                      <a:pt x="99667" y="53369"/>
                      <a:pt x="97875" y="52590"/>
                      <a:pt x="95993" y="52590"/>
                    </a:cubicBezTo>
                    <a:cubicBezTo>
                      <a:pt x="95509" y="52590"/>
                      <a:pt x="95025" y="52643"/>
                      <a:pt x="94550" y="52742"/>
                    </a:cubicBezTo>
                    <a:cubicBezTo>
                      <a:pt x="94591" y="48588"/>
                      <a:pt x="97769" y="46509"/>
                      <a:pt x="100946" y="46509"/>
                    </a:cubicBezTo>
                    <a:close/>
                    <a:moveTo>
                      <a:pt x="53993" y="46670"/>
                    </a:moveTo>
                    <a:cubicBezTo>
                      <a:pt x="57169" y="46670"/>
                      <a:pt x="60344" y="48747"/>
                      <a:pt x="60384" y="52903"/>
                    </a:cubicBezTo>
                    <a:cubicBezTo>
                      <a:pt x="59911" y="52801"/>
                      <a:pt x="59433" y="52752"/>
                      <a:pt x="58960" y="52752"/>
                    </a:cubicBezTo>
                    <a:cubicBezTo>
                      <a:pt x="57101" y="52752"/>
                      <a:pt x="55295" y="53518"/>
                      <a:pt x="53995" y="54910"/>
                    </a:cubicBezTo>
                    <a:cubicBezTo>
                      <a:pt x="52714" y="53531"/>
                      <a:pt x="50922" y="52751"/>
                      <a:pt x="49040" y="52751"/>
                    </a:cubicBezTo>
                    <a:cubicBezTo>
                      <a:pt x="48556" y="52751"/>
                      <a:pt x="48072" y="52805"/>
                      <a:pt x="47597" y="52903"/>
                    </a:cubicBezTo>
                    <a:cubicBezTo>
                      <a:pt x="47638" y="48749"/>
                      <a:pt x="50816" y="46670"/>
                      <a:pt x="53993" y="46670"/>
                    </a:cubicBezTo>
                    <a:close/>
                    <a:moveTo>
                      <a:pt x="7145" y="46712"/>
                    </a:moveTo>
                    <a:cubicBezTo>
                      <a:pt x="10322" y="46712"/>
                      <a:pt x="13498" y="48790"/>
                      <a:pt x="13538" y="52948"/>
                    </a:cubicBezTo>
                    <a:cubicBezTo>
                      <a:pt x="13065" y="52846"/>
                      <a:pt x="12588" y="52796"/>
                      <a:pt x="12114" y="52796"/>
                    </a:cubicBezTo>
                    <a:cubicBezTo>
                      <a:pt x="10255" y="52796"/>
                      <a:pt x="8451" y="53563"/>
                      <a:pt x="7159" y="54955"/>
                    </a:cubicBezTo>
                    <a:cubicBezTo>
                      <a:pt x="5884" y="53583"/>
                      <a:pt x="4097" y="52805"/>
                      <a:pt x="2226" y="52805"/>
                    </a:cubicBezTo>
                    <a:cubicBezTo>
                      <a:pt x="2216" y="52805"/>
                      <a:pt x="2205" y="52805"/>
                      <a:pt x="2194" y="52805"/>
                    </a:cubicBezTo>
                    <a:lnTo>
                      <a:pt x="2194" y="52796"/>
                    </a:lnTo>
                    <a:cubicBezTo>
                      <a:pt x="1711" y="52796"/>
                      <a:pt x="1227" y="52850"/>
                      <a:pt x="752" y="52948"/>
                    </a:cubicBezTo>
                    <a:cubicBezTo>
                      <a:pt x="792" y="48790"/>
                      <a:pt x="3969" y="46712"/>
                      <a:pt x="7145" y="46712"/>
                    </a:cubicBezTo>
                    <a:close/>
                    <a:moveTo>
                      <a:pt x="30465" y="46717"/>
                    </a:moveTo>
                    <a:cubicBezTo>
                      <a:pt x="33637" y="46717"/>
                      <a:pt x="36811" y="48795"/>
                      <a:pt x="36854" y="52953"/>
                    </a:cubicBezTo>
                    <a:lnTo>
                      <a:pt x="36854" y="52953"/>
                    </a:lnTo>
                    <a:cubicBezTo>
                      <a:pt x="36379" y="52851"/>
                      <a:pt x="35901" y="52801"/>
                      <a:pt x="35426" y="52801"/>
                    </a:cubicBezTo>
                    <a:cubicBezTo>
                      <a:pt x="33569" y="52801"/>
                      <a:pt x="31771" y="53567"/>
                      <a:pt x="30483" y="54955"/>
                    </a:cubicBezTo>
                    <a:cubicBezTo>
                      <a:pt x="29201" y="53584"/>
                      <a:pt x="27409" y="52796"/>
                      <a:pt x="25528" y="52796"/>
                    </a:cubicBezTo>
                    <a:cubicBezTo>
                      <a:pt x="25044" y="52796"/>
                      <a:pt x="24560" y="52850"/>
                      <a:pt x="24085" y="52957"/>
                    </a:cubicBezTo>
                    <a:cubicBezTo>
                      <a:pt x="24116" y="48798"/>
                      <a:pt x="27290" y="46717"/>
                      <a:pt x="30465" y="46717"/>
                    </a:cubicBezTo>
                    <a:close/>
                    <a:moveTo>
                      <a:pt x="107865" y="57160"/>
                    </a:moveTo>
                    <a:cubicBezTo>
                      <a:pt x="107867" y="57160"/>
                      <a:pt x="107868" y="57160"/>
                      <a:pt x="107870" y="57160"/>
                    </a:cubicBezTo>
                    <a:lnTo>
                      <a:pt x="107870" y="57160"/>
                    </a:lnTo>
                    <a:cubicBezTo>
                      <a:pt x="107871" y="57160"/>
                      <a:pt x="107873" y="57160"/>
                      <a:pt x="107874" y="57160"/>
                    </a:cubicBezTo>
                    <a:close/>
                    <a:moveTo>
                      <a:pt x="129607" y="52925"/>
                    </a:moveTo>
                    <a:cubicBezTo>
                      <a:pt x="130037" y="52925"/>
                      <a:pt x="130471" y="52965"/>
                      <a:pt x="130903" y="53047"/>
                    </a:cubicBezTo>
                    <a:cubicBezTo>
                      <a:pt x="129908" y="54229"/>
                      <a:pt x="129326" y="55726"/>
                      <a:pt x="129415" y="57321"/>
                    </a:cubicBezTo>
                    <a:cubicBezTo>
                      <a:pt x="128165" y="56009"/>
                      <a:pt x="126406" y="55179"/>
                      <a:pt x="124538" y="55179"/>
                    </a:cubicBezTo>
                    <a:cubicBezTo>
                      <a:pt x="124518" y="55179"/>
                      <a:pt x="124498" y="55179"/>
                      <a:pt x="124478" y="55179"/>
                    </a:cubicBezTo>
                    <a:cubicBezTo>
                      <a:pt x="124458" y="55179"/>
                      <a:pt x="124438" y="55179"/>
                      <a:pt x="124418" y="55179"/>
                    </a:cubicBezTo>
                    <a:cubicBezTo>
                      <a:pt x="122550" y="55179"/>
                      <a:pt x="120782" y="56009"/>
                      <a:pt x="119541" y="57321"/>
                    </a:cubicBezTo>
                    <a:cubicBezTo>
                      <a:pt x="119622" y="55726"/>
                      <a:pt x="119039" y="54220"/>
                      <a:pt x="118045" y="53047"/>
                    </a:cubicBezTo>
                    <a:cubicBezTo>
                      <a:pt x="118478" y="52965"/>
                      <a:pt x="118913" y="52925"/>
                      <a:pt x="119344" y="52925"/>
                    </a:cubicBezTo>
                    <a:cubicBezTo>
                      <a:pt x="121276" y="52925"/>
                      <a:pt x="123138" y="53727"/>
                      <a:pt x="124478" y="55170"/>
                    </a:cubicBezTo>
                    <a:cubicBezTo>
                      <a:pt x="125811" y="53727"/>
                      <a:pt x="127678" y="52925"/>
                      <a:pt x="129607" y="52925"/>
                    </a:cubicBezTo>
                    <a:close/>
                    <a:moveTo>
                      <a:pt x="82780" y="52965"/>
                    </a:moveTo>
                    <a:cubicBezTo>
                      <a:pt x="83204" y="52965"/>
                      <a:pt x="83632" y="53003"/>
                      <a:pt x="84057" y="53082"/>
                    </a:cubicBezTo>
                    <a:cubicBezTo>
                      <a:pt x="83538" y="53701"/>
                      <a:pt x="83135" y="54409"/>
                      <a:pt x="82875" y="55170"/>
                    </a:cubicBezTo>
                    <a:cubicBezTo>
                      <a:pt x="82634" y="55866"/>
                      <a:pt x="82526" y="56607"/>
                      <a:pt x="82569" y="57347"/>
                    </a:cubicBezTo>
                    <a:lnTo>
                      <a:pt x="82569" y="57347"/>
                    </a:lnTo>
                    <a:cubicBezTo>
                      <a:pt x="81328" y="56053"/>
                      <a:pt x="79569" y="55215"/>
                      <a:pt x="77701" y="55215"/>
                    </a:cubicBezTo>
                    <a:cubicBezTo>
                      <a:pt x="77681" y="55215"/>
                      <a:pt x="77661" y="55215"/>
                      <a:pt x="77642" y="55215"/>
                    </a:cubicBezTo>
                    <a:cubicBezTo>
                      <a:pt x="78979" y="53768"/>
                      <a:pt x="80847" y="52965"/>
                      <a:pt x="82780" y="52965"/>
                    </a:cubicBezTo>
                    <a:close/>
                    <a:moveTo>
                      <a:pt x="95802" y="52974"/>
                    </a:moveTo>
                    <a:cubicBezTo>
                      <a:pt x="97735" y="52974"/>
                      <a:pt x="99602" y="53775"/>
                      <a:pt x="100939" y="55215"/>
                    </a:cubicBezTo>
                    <a:cubicBezTo>
                      <a:pt x="100919" y="55215"/>
                      <a:pt x="100900" y="55215"/>
                      <a:pt x="100880" y="55215"/>
                    </a:cubicBezTo>
                    <a:cubicBezTo>
                      <a:pt x="99020" y="55215"/>
                      <a:pt x="97252" y="56053"/>
                      <a:pt x="96011" y="57357"/>
                    </a:cubicBezTo>
                    <a:cubicBezTo>
                      <a:pt x="96047" y="56622"/>
                      <a:pt x="95948" y="55878"/>
                      <a:pt x="95706" y="55179"/>
                    </a:cubicBezTo>
                    <a:lnTo>
                      <a:pt x="95706" y="55170"/>
                    </a:lnTo>
                    <a:cubicBezTo>
                      <a:pt x="95446" y="54409"/>
                      <a:pt x="95043" y="53701"/>
                      <a:pt x="94523" y="53091"/>
                    </a:cubicBezTo>
                    <a:cubicBezTo>
                      <a:pt x="94949" y="53012"/>
                      <a:pt x="95377" y="52974"/>
                      <a:pt x="95802" y="52974"/>
                    </a:cubicBezTo>
                    <a:close/>
                    <a:moveTo>
                      <a:pt x="60697" y="57357"/>
                    </a:moveTo>
                    <a:cubicBezTo>
                      <a:pt x="60700" y="57357"/>
                      <a:pt x="60703" y="57357"/>
                      <a:pt x="60706" y="57357"/>
                    </a:cubicBezTo>
                    <a:lnTo>
                      <a:pt x="60706" y="57357"/>
                    </a:lnTo>
                    <a:cubicBezTo>
                      <a:pt x="60709" y="57357"/>
                      <a:pt x="60712" y="57357"/>
                      <a:pt x="60715" y="57357"/>
                    </a:cubicBezTo>
                    <a:close/>
                    <a:moveTo>
                      <a:pt x="48839" y="53117"/>
                    </a:moveTo>
                    <a:cubicBezTo>
                      <a:pt x="50775" y="53117"/>
                      <a:pt x="52650" y="53921"/>
                      <a:pt x="53995" y="55376"/>
                    </a:cubicBezTo>
                    <a:lnTo>
                      <a:pt x="53995" y="55376"/>
                    </a:lnTo>
                    <a:cubicBezTo>
                      <a:pt x="53992" y="55376"/>
                      <a:pt x="53989" y="55376"/>
                      <a:pt x="53986" y="55376"/>
                    </a:cubicBezTo>
                    <a:cubicBezTo>
                      <a:pt x="53966" y="55376"/>
                      <a:pt x="53946" y="55376"/>
                      <a:pt x="53927" y="55376"/>
                    </a:cubicBezTo>
                    <a:cubicBezTo>
                      <a:pt x="52067" y="55376"/>
                      <a:pt x="50299" y="56206"/>
                      <a:pt x="49049" y="57509"/>
                    </a:cubicBezTo>
                    <a:cubicBezTo>
                      <a:pt x="49138" y="55923"/>
                      <a:pt x="48556" y="54418"/>
                      <a:pt x="47561" y="53235"/>
                    </a:cubicBezTo>
                    <a:cubicBezTo>
                      <a:pt x="47987" y="53156"/>
                      <a:pt x="48414" y="53117"/>
                      <a:pt x="48839" y="53117"/>
                    </a:cubicBezTo>
                    <a:close/>
                    <a:moveTo>
                      <a:pt x="59142" y="53117"/>
                    </a:moveTo>
                    <a:cubicBezTo>
                      <a:pt x="59567" y="53117"/>
                      <a:pt x="59994" y="53156"/>
                      <a:pt x="60420" y="53235"/>
                    </a:cubicBezTo>
                    <a:cubicBezTo>
                      <a:pt x="59425" y="54427"/>
                      <a:pt x="58843" y="55932"/>
                      <a:pt x="58932" y="57518"/>
                    </a:cubicBezTo>
                    <a:lnTo>
                      <a:pt x="58923" y="57509"/>
                    </a:lnTo>
                    <a:cubicBezTo>
                      <a:pt x="57682" y="56206"/>
                      <a:pt x="55914" y="55376"/>
                      <a:pt x="54046" y="55376"/>
                    </a:cubicBezTo>
                    <a:cubicBezTo>
                      <a:pt x="54029" y="55376"/>
                      <a:pt x="54012" y="55376"/>
                      <a:pt x="53995" y="55376"/>
                    </a:cubicBezTo>
                    <a:lnTo>
                      <a:pt x="53995" y="55376"/>
                    </a:lnTo>
                    <a:cubicBezTo>
                      <a:pt x="55333" y="53921"/>
                      <a:pt x="57206" y="53117"/>
                      <a:pt x="59142" y="53117"/>
                    </a:cubicBezTo>
                    <a:close/>
                    <a:moveTo>
                      <a:pt x="25317" y="53179"/>
                    </a:moveTo>
                    <a:cubicBezTo>
                      <a:pt x="27247" y="53179"/>
                      <a:pt x="29113" y="53976"/>
                      <a:pt x="30456" y="55421"/>
                    </a:cubicBezTo>
                    <a:cubicBezTo>
                      <a:pt x="30436" y="55421"/>
                      <a:pt x="30416" y="55421"/>
                      <a:pt x="30397" y="55421"/>
                    </a:cubicBezTo>
                    <a:cubicBezTo>
                      <a:pt x="28528" y="55421"/>
                      <a:pt x="26769" y="56259"/>
                      <a:pt x="25528" y="57554"/>
                    </a:cubicBezTo>
                    <a:cubicBezTo>
                      <a:pt x="25563" y="56819"/>
                      <a:pt x="25456" y="56075"/>
                      <a:pt x="25223" y="55376"/>
                    </a:cubicBezTo>
                    <a:lnTo>
                      <a:pt x="25223" y="55385"/>
                    </a:lnTo>
                    <a:cubicBezTo>
                      <a:pt x="24963" y="54624"/>
                      <a:pt x="24560" y="53916"/>
                      <a:pt x="24031" y="53298"/>
                    </a:cubicBezTo>
                    <a:cubicBezTo>
                      <a:pt x="24460" y="53218"/>
                      <a:pt x="24890" y="53179"/>
                      <a:pt x="25317" y="53179"/>
                    </a:cubicBezTo>
                    <a:close/>
                    <a:moveTo>
                      <a:pt x="12293" y="53188"/>
                    </a:moveTo>
                    <a:cubicBezTo>
                      <a:pt x="12719" y="53188"/>
                      <a:pt x="13147" y="53227"/>
                      <a:pt x="13574" y="53307"/>
                    </a:cubicBezTo>
                    <a:cubicBezTo>
                      <a:pt x="13055" y="53925"/>
                      <a:pt x="12651" y="54624"/>
                      <a:pt x="12391" y="55385"/>
                    </a:cubicBezTo>
                    <a:cubicBezTo>
                      <a:pt x="12150" y="56084"/>
                      <a:pt x="12051" y="56819"/>
                      <a:pt x="12087" y="57554"/>
                    </a:cubicBezTo>
                    <a:lnTo>
                      <a:pt x="12087" y="57572"/>
                    </a:lnTo>
                    <a:cubicBezTo>
                      <a:pt x="10845" y="56268"/>
                      <a:pt x="9086" y="55430"/>
                      <a:pt x="7218" y="55430"/>
                    </a:cubicBezTo>
                    <a:cubicBezTo>
                      <a:pt x="7198" y="55430"/>
                      <a:pt x="7178" y="55430"/>
                      <a:pt x="7159" y="55430"/>
                    </a:cubicBezTo>
                    <a:cubicBezTo>
                      <a:pt x="8501" y="53985"/>
                      <a:pt x="10367" y="53188"/>
                      <a:pt x="12293" y="53188"/>
                    </a:cubicBezTo>
                    <a:close/>
                    <a:moveTo>
                      <a:pt x="106098" y="52962"/>
                    </a:moveTo>
                    <a:cubicBezTo>
                      <a:pt x="106573" y="52962"/>
                      <a:pt x="107051" y="53010"/>
                      <a:pt x="107525" y="53109"/>
                    </a:cubicBezTo>
                    <a:cubicBezTo>
                      <a:pt x="106514" y="54361"/>
                      <a:pt x="105950" y="55943"/>
                      <a:pt x="106117" y="57615"/>
                    </a:cubicBezTo>
                    <a:lnTo>
                      <a:pt x="106117" y="57615"/>
                    </a:lnTo>
                    <a:cubicBezTo>
                      <a:pt x="104869" y="56153"/>
                      <a:pt x="102981" y="55206"/>
                      <a:pt x="100985" y="55206"/>
                    </a:cubicBezTo>
                    <a:cubicBezTo>
                      <a:pt x="100976" y="55206"/>
                      <a:pt x="100966" y="55206"/>
                      <a:pt x="100957" y="55206"/>
                    </a:cubicBezTo>
                    <a:cubicBezTo>
                      <a:pt x="102302" y="53761"/>
                      <a:pt x="104171" y="52962"/>
                      <a:pt x="106098" y="52962"/>
                    </a:cubicBezTo>
                    <a:close/>
                    <a:moveTo>
                      <a:pt x="70812" y="48526"/>
                    </a:moveTo>
                    <a:cubicBezTo>
                      <a:pt x="71289" y="48526"/>
                      <a:pt x="71770" y="48575"/>
                      <a:pt x="72248" y="48674"/>
                    </a:cubicBezTo>
                    <a:cubicBezTo>
                      <a:pt x="71271" y="49928"/>
                      <a:pt x="70742" y="51496"/>
                      <a:pt x="70939" y="53145"/>
                    </a:cubicBezTo>
                    <a:cubicBezTo>
                      <a:pt x="71447" y="53031"/>
                      <a:pt x="71960" y="52976"/>
                      <a:pt x="72468" y="52976"/>
                    </a:cubicBezTo>
                    <a:cubicBezTo>
                      <a:pt x="74401" y="52976"/>
                      <a:pt x="76276" y="53777"/>
                      <a:pt x="77624" y="55224"/>
                    </a:cubicBezTo>
                    <a:cubicBezTo>
                      <a:pt x="77606" y="55224"/>
                      <a:pt x="77587" y="55224"/>
                      <a:pt x="77569" y="55224"/>
                    </a:cubicBezTo>
                    <a:cubicBezTo>
                      <a:pt x="75520" y="55224"/>
                      <a:pt x="73598" y="56223"/>
                      <a:pt x="72355" y="57751"/>
                    </a:cubicBezTo>
                    <a:cubicBezTo>
                      <a:pt x="72694" y="54052"/>
                      <a:pt x="69407" y="50779"/>
                      <a:pt x="65713" y="50779"/>
                    </a:cubicBezTo>
                    <a:cubicBezTo>
                      <a:pt x="65693" y="50779"/>
                      <a:pt x="65673" y="50779"/>
                      <a:pt x="65653" y="50780"/>
                    </a:cubicBezTo>
                    <a:cubicBezTo>
                      <a:pt x="66997" y="49327"/>
                      <a:pt x="68873" y="48526"/>
                      <a:pt x="70812" y="48526"/>
                    </a:cubicBezTo>
                    <a:close/>
                    <a:moveTo>
                      <a:pt x="35611" y="53168"/>
                    </a:moveTo>
                    <a:cubicBezTo>
                      <a:pt x="36086" y="53168"/>
                      <a:pt x="36566" y="53216"/>
                      <a:pt x="37042" y="53315"/>
                    </a:cubicBezTo>
                    <a:cubicBezTo>
                      <a:pt x="36031" y="54567"/>
                      <a:pt x="35458" y="56149"/>
                      <a:pt x="35634" y="57812"/>
                    </a:cubicBezTo>
                    <a:lnTo>
                      <a:pt x="35634" y="57812"/>
                    </a:lnTo>
                    <a:cubicBezTo>
                      <a:pt x="34382" y="56357"/>
                      <a:pt x="32515" y="55412"/>
                      <a:pt x="30530" y="55412"/>
                    </a:cubicBezTo>
                    <a:cubicBezTo>
                      <a:pt x="30511" y="55412"/>
                      <a:pt x="30492" y="55412"/>
                      <a:pt x="30474" y="55412"/>
                    </a:cubicBezTo>
                    <a:cubicBezTo>
                      <a:pt x="31811" y="53967"/>
                      <a:pt x="33679" y="53168"/>
                      <a:pt x="35611" y="53168"/>
                    </a:cubicBezTo>
                    <a:close/>
                    <a:moveTo>
                      <a:pt x="112818" y="51075"/>
                    </a:moveTo>
                    <a:cubicBezTo>
                      <a:pt x="115995" y="51075"/>
                      <a:pt x="119174" y="53154"/>
                      <a:pt x="119218" y="57312"/>
                    </a:cubicBezTo>
                    <a:cubicBezTo>
                      <a:pt x="118743" y="57210"/>
                      <a:pt x="118265" y="57160"/>
                      <a:pt x="117790" y="57160"/>
                    </a:cubicBezTo>
                    <a:cubicBezTo>
                      <a:pt x="115926" y="57160"/>
                      <a:pt x="114120" y="57927"/>
                      <a:pt x="112821" y="59319"/>
                    </a:cubicBezTo>
                    <a:cubicBezTo>
                      <a:pt x="111549" y="57940"/>
                      <a:pt x="109750" y="57161"/>
                      <a:pt x="107870" y="57160"/>
                    </a:cubicBezTo>
                    <a:lnTo>
                      <a:pt x="107870" y="57160"/>
                    </a:lnTo>
                    <a:cubicBezTo>
                      <a:pt x="107388" y="57160"/>
                      <a:pt x="106905" y="57214"/>
                      <a:pt x="106432" y="57312"/>
                    </a:cubicBezTo>
                    <a:cubicBezTo>
                      <a:pt x="106468" y="53154"/>
                      <a:pt x="109642" y="51075"/>
                      <a:pt x="112818" y="51075"/>
                    </a:cubicBezTo>
                    <a:close/>
                    <a:moveTo>
                      <a:pt x="136134" y="51090"/>
                    </a:moveTo>
                    <a:cubicBezTo>
                      <a:pt x="139310" y="51090"/>
                      <a:pt x="142484" y="53169"/>
                      <a:pt x="142525" y="57330"/>
                    </a:cubicBezTo>
                    <a:cubicBezTo>
                      <a:pt x="142043" y="57224"/>
                      <a:pt x="141557" y="57173"/>
                      <a:pt x="141075" y="57173"/>
                    </a:cubicBezTo>
                    <a:cubicBezTo>
                      <a:pt x="139225" y="57173"/>
                      <a:pt x="137430" y="57933"/>
                      <a:pt x="136136" y="59319"/>
                    </a:cubicBezTo>
                    <a:lnTo>
                      <a:pt x="136136" y="59328"/>
                    </a:lnTo>
                    <a:cubicBezTo>
                      <a:pt x="134854" y="57957"/>
                      <a:pt x="133062" y="57168"/>
                      <a:pt x="131181" y="57168"/>
                    </a:cubicBezTo>
                    <a:cubicBezTo>
                      <a:pt x="130697" y="57168"/>
                      <a:pt x="130213" y="57222"/>
                      <a:pt x="129738" y="57330"/>
                    </a:cubicBezTo>
                    <a:cubicBezTo>
                      <a:pt x="129778" y="53171"/>
                      <a:pt x="132957" y="51090"/>
                      <a:pt x="136134" y="51090"/>
                    </a:cubicBezTo>
                    <a:close/>
                    <a:moveTo>
                      <a:pt x="89294" y="51126"/>
                    </a:moveTo>
                    <a:cubicBezTo>
                      <a:pt x="91873" y="51126"/>
                      <a:pt x="94452" y="52497"/>
                      <a:pt x="95348" y="55242"/>
                    </a:cubicBezTo>
                    <a:cubicBezTo>
                      <a:pt x="95572" y="55923"/>
                      <a:pt x="95679" y="56631"/>
                      <a:pt x="95688" y="57348"/>
                    </a:cubicBezTo>
                    <a:cubicBezTo>
                      <a:pt x="95215" y="57246"/>
                      <a:pt x="94738" y="57196"/>
                      <a:pt x="94264" y="57196"/>
                    </a:cubicBezTo>
                    <a:cubicBezTo>
                      <a:pt x="92405" y="57196"/>
                      <a:pt x="90599" y="57962"/>
                      <a:pt x="89299" y="59355"/>
                    </a:cubicBezTo>
                    <a:cubicBezTo>
                      <a:pt x="88027" y="57975"/>
                      <a:pt x="86226" y="57195"/>
                      <a:pt x="84353" y="57195"/>
                    </a:cubicBezTo>
                    <a:cubicBezTo>
                      <a:pt x="83860" y="57195"/>
                      <a:pt x="83376" y="57249"/>
                      <a:pt x="82910" y="57348"/>
                    </a:cubicBezTo>
                    <a:cubicBezTo>
                      <a:pt x="82902" y="56631"/>
                      <a:pt x="83009" y="55923"/>
                      <a:pt x="83224" y="55242"/>
                    </a:cubicBezTo>
                    <a:lnTo>
                      <a:pt x="83233" y="55242"/>
                    </a:lnTo>
                    <a:cubicBezTo>
                      <a:pt x="84129" y="52499"/>
                      <a:pt x="86712" y="51126"/>
                      <a:pt x="89294" y="51126"/>
                    </a:cubicBezTo>
                    <a:close/>
                    <a:moveTo>
                      <a:pt x="42335" y="51276"/>
                    </a:moveTo>
                    <a:cubicBezTo>
                      <a:pt x="45511" y="51276"/>
                      <a:pt x="48686" y="53352"/>
                      <a:pt x="48726" y="57509"/>
                    </a:cubicBezTo>
                    <a:cubicBezTo>
                      <a:pt x="48253" y="57407"/>
                      <a:pt x="47776" y="57357"/>
                      <a:pt x="47302" y="57357"/>
                    </a:cubicBezTo>
                    <a:cubicBezTo>
                      <a:pt x="45443" y="57357"/>
                      <a:pt x="43639" y="58124"/>
                      <a:pt x="42346" y="59516"/>
                    </a:cubicBezTo>
                    <a:cubicBezTo>
                      <a:pt x="41065" y="58136"/>
                      <a:pt x="39264" y="57357"/>
                      <a:pt x="37382" y="57357"/>
                    </a:cubicBezTo>
                    <a:cubicBezTo>
                      <a:pt x="36898" y="57357"/>
                      <a:pt x="36415" y="57410"/>
                      <a:pt x="35940" y="57509"/>
                    </a:cubicBezTo>
                    <a:cubicBezTo>
                      <a:pt x="35980" y="53355"/>
                      <a:pt x="39158" y="51276"/>
                      <a:pt x="42335" y="51276"/>
                    </a:cubicBezTo>
                    <a:close/>
                    <a:moveTo>
                      <a:pt x="65660" y="51276"/>
                    </a:moveTo>
                    <a:cubicBezTo>
                      <a:pt x="68835" y="51276"/>
                      <a:pt x="72010" y="53352"/>
                      <a:pt x="72050" y="57509"/>
                    </a:cubicBezTo>
                    <a:cubicBezTo>
                      <a:pt x="71577" y="57407"/>
                      <a:pt x="71100" y="57357"/>
                      <a:pt x="70626" y="57357"/>
                    </a:cubicBezTo>
                    <a:cubicBezTo>
                      <a:pt x="68767" y="57357"/>
                      <a:pt x="66961" y="58124"/>
                      <a:pt x="65662" y="59516"/>
                    </a:cubicBezTo>
                    <a:cubicBezTo>
                      <a:pt x="64382" y="58138"/>
                      <a:pt x="62585" y="57359"/>
                      <a:pt x="60706" y="57357"/>
                    </a:cubicBezTo>
                    <a:lnTo>
                      <a:pt x="60706" y="57357"/>
                    </a:lnTo>
                    <a:cubicBezTo>
                      <a:pt x="60217" y="57357"/>
                      <a:pt x="59736" y="57411"/>
                      <a:pt x="59264" y="57509"/>
                    </a:cubicBezTo>
                    <a:cubicBezTo>
                      <a:pt x="59304" y="53355"/>
                      <a:pt x="62482" y="51276"/>
                      <a:pt x="65660" y="51276"/>
                    </a:cubicBezTo>
                    <a:close/>
                    <a:moveTo>
                      <a:pt x="18806" y="51334"/>
                    </a:moveTo>
                    <a:cubicBezTo>
                      <a:pt x="21388" y="51334"/>
                      <a:pt x="23969" y="52707"/>
                      <a:pt x="24864" y="55457"/>
                    </a:cubicBezTo>
                    <a:cubicBezTo>
                      <a:pt x="25079" y="56138"/>
                      <a:pt x="25196" y="56846"/>
                      <a:pt x="25205" y="57563"/>
                    </a:cubicBezTo>
                    <a:cubicBezTo>
                      <a:pt x="24724" y="57458"/>
                      <a:pt x="24240" y="57407"/>
                      <a:pt x="23760" y="57407"/>
                    </a:cubicBezTo>
                    <a:cubicBezTo>
                      <a:pt x="21902" y="57407"/>
                      <a:pt x="20103" y="58173"/>
                      <a:pt x="18807" y="59561"/>
                    </a:cubicBezTo>
                    <a:cubicBezTo>
                      <a:pt x="17535" y="58190"/>
                      <a:pt x="15734" y="57401"/>
                      <a:pt x="13861" y="57401"/>
                    </a:cubicBezTo>
                    <a:cubicBezTo>
                      <a:pt x="13377" y="57401"/>
                      <a:pt x="12884" y="57455"/>
                      <a:pt x="12418" y="57563"/>
                    </a:cubicBezTo>
                    <a:cubicBezTo>
                      <a:pt x="12418" y="56837"/>
                      <a:pt x="12526" y="56129"/>
                      <a:pt x="12741" y="55448"/>
                    </a:cubicBezTo>
                    <a:lnTo>
                      <a:pt x="12741" y="55457"/>
                    </a:lnTo>
                    <a:cubicBezTo>
                      <a:pt x="13637" y="52710"/>
                      <a:pt x="16222" y="51334"/>
                      <a:pt x="18806" y="51334"/>
                    </a:cubicBezTo>
                    <a:close/>
                    <a:moveTo>
                      <a:pt x="117967" y="57526"/>
                    </a:moveTo>
                    <a:cubicBezTo>
                      <a:pt x="118391" y="57526"/>
                      <a:pt x="118819" y="57564"/>
                      <a:pt x="119245" y="57643"/>
                    </a:cubicBezTo>
                    <a:cubicBezTo>
                      <a:pt x="118726" y="58253"/>
                      <a:pt x="118322" y="58961"/>
                      <a:pt x="118063" y="59722"/>
                    </a:cubicBezTo>
                    <a:cubicBezTo>
                      <a:pt x="117821" y="60430"/>
                      <a:pt x="117713" y="61165"/>
                      <a:pt x="117758" y="61909"/>
                    </a:cubicBezTo>
                    <a:cubicBezTo>
                      <a:pt x="116510" y="60598"/>
                      <a:pt x="114739" y="59767"/>
                      <a:pt x="112860" y="59767"/>
                    </a:cubicBezTo>
                    <a:cubicBezTo>
                      <a:pt x="112850" y="59767"/>
                      <a:pt x="112840" y="59767"/>
                      <a:pt x="112830" y="59767"/>
                    </a:cubicBezTo>
                    <a:cubicBezTo>
                      <a:pt x="114167" y="58327"/>
                      <a:pt x="116034" y="57526"/>
                      <a:pt x="117967" y="57526"/>
                    </a:cubicBezTo>
                    <a:close/>
                    <a:moveTo>
                      <a:pt x="130990" y="57535"/>
                    </a:moveTo>
                    <a:cubicBezTo>
                      <a:pt x="132923" y="57535"/>
                      <a:pt x="134790" y="58336"/>
                      <a:pt x="136127" y="59776"/>
                    </a:cubicBezTo>
                    <a:cubicBezTo>
                      <a:pt x="136117" y="59776"/>
                      <a:pt x="136107" y="59776"/>
                      <a:pt x="136097" y="59776"/>
                    </a:cubicBezTo>
                    <a:cubicBezTo>
                      <a:pt x="134226" y="59776"/>
                      <a:pt x="132446" y="60607"/>
                      <a:pt x="131199" y="61918"/>
                    </a:cubicBezTo>
                    <a:cubicBezTo>
                      <a:pt x="131234" y="61183"/>
                      <a:pt x="131136" y="60439"/>
                      <a:pt x="130894" y="59731"/>
                    </a:cubicBezTo>
                    <a:cubicBezTo>
                      <a:pt x="130634" y="58970"/>
                      <a:pt x="130231" y="58271"/>
                      <a:pt x="129711" y="57652"/>
                    </a:cubicBezTo>
                    <a:cubicBezTo>
                      <a:pt x="130137" y="57573"/>
                      <a:pt x="130565" y="57535"/>
                      <a:pt x="130990" y="57535"/>
                    </a:cubicBezTo>
                    <a:close/>
                    <a:moveTo>
                      <a:pt x="84143" y="57571"/>
                    </a:moveTo>
                    <a:cubicBezTo>
                      <a:pt x="86075" y="57571"/>
                      <a:pt x="87945" y="58371"/>
                      <a:pt x="89282" y="59821"/>
                    </a:cubicBezTo>
                    <a:lnTo>
                      <a:pt x="89282" y="59821"/>
                    </a:lnTo>
                    <a:cubicBezTo>
                      <a:pt x="89265" y="59821"/>
                      <a:pt x="89248" y="59821"/>
                      <a:pt x="89231" y="59821"/>
                    </a:cubicBezTo>
                    <a:cubicBezTo>
                      <a:pt x="87362" y="59821"/>
                      <a:pt x="85595" y="60659"/>
                      <a:pt x="84353" y="61962"/>
                    </a:cubicBezTo>
                    <a:cubicBezTo>
                      <a:pt x="84434" y="60367"/>
                      <a:pt x="83851" y="58871"/>
                      <a:pt x="82866" y="57688"/>
                    </a:cubicBezTo>
                    <a:cubicBezTo>
                      <a:pt x="83291" y="57609"/>
                      <a:pt x="83719" y="57571"/>
                      <a:pt x="84143" y="57571"/>
                    </a:cubicBezTo>
                    <a:close/>
                    <a:moveTo>
                      <a:pt x="94437" y="57571"/>
                    </a:moveTo>
                    <a:cubicBezTo>
                      <a:pt x="94862" y="57571"/>
                      <a:pt x="95290" y="57609"/>
                      <a:pt x="95715" y="57688"/>
                    </a:cubicBezTo>
                    <a:cubicBezTo>
                      <a:pt x="94720" y="58871"/>
                      <a:pt x="94138" y="60367"/>
                      <a:pt x="94228" y="61962"/>
                    </a:cubicBezTo>
                    <a:cubicBezTo>
                      <a:pt x="92977" y="60659"/>
                      <a:pt x="91218" y="59821"/>
                      <a:pt x="89350" y="59821"/>
                    </a:cubicBezTo>
                    <a:cubicBezTo>
                      <a:pt x="89333" y="59821"/>
                      <a:pt x="89316" y="59821"/>
                      <a:pt x="89299" y="59821"/>
                    </a:cubicBezTo>
                    <a:lnTo>
                      <a:pt x="89299" y="59821"/>
                    </a:lnTo>
                    <a:cubicBezTo>
                      <a:pt x="90636" y="58371"/>
                      <a:pt x="92506" y="57571"/>
                      <a:pt x="94437" y="57571"/>
                    </a:cubicBezTo>
                    <a:close/>
                    <a:moveTo>
                      <a:pt x="47495" y="57735"/>
                    </a:moveTo>
                    <a:cubicBezTo>
                      <a:pt x="47916" y="57735"/>
                      <a:pt x="48340" y="57773"/>
                      <a:pt x="48762" y="57849"/>
                    </a:cubicBezTo>
                    <a:cubicBezTo>
                      <a:pt x="48242" y="58468"/>
                      <a:pt x="47839" y="59176"/>
                      <a:pt x="47579" y="59937"/>
                    </a:cubicBezTo>
                    <a:cubicBezTo>
                      <a:pt x="47337" y="60636"/>
                      <a:pt x="47230" y="61371"/>
                      <a:pt x="47275" y="62115"/>
                    </a:cubicBezTo>
                    <a:lnTo>
                      <a:pt x="47275" y="62124"/>
                    </a:lnTo>
                    <a:cubicBezTo>
                      <a:pt x="46033" y="60820"/>
                      <a:pt x="44265" y="59982"/>
                      <a:pt x="42405" y="59982"/>
                    </a:cubicBezTo>
                    <a:cubicBezTo>
                      <a:pt x="42386" y="59982"/>
                      <a:pt x="42366" y="59982"/>
                      <a:pt x="42346" y="59982"/>
                    </a:cubicBezTo>
                    <a:cubicBezTo>
                      <a:pt x="43686" y="58532"/>
                      <a:pt x="45558" y="57735"/>
                      <a:pt x="47495" y="57735"/>
                    </a:cubicBezTo>
                    <a:close/>
                    <a:moveTo>
                      <a:pt x="60510" y="57740"/>
                    </a:moveTo>
                    <a:cubicBezTo>
                      <a:pt x="62438" y="57740"/>
                      <a:pt x="64308" y="58537"/>
                      <a:pt x="65644" y="59982"/>
                    </a:cubicBezTo>
                    <a:cubicBezTo>
                      <a:pt x="65624" y="59982"/>
                      <a:pt x="65604" y="59982"/>
                      <a:pt x="65585" y="59982"/>
                    </a:cubicBezTo>
                    <a:cubicBezTo>
                      <a:pt x="63725" y="59982"/>
                      <a:pt x="61957" y="60820"/>
                      <a:pt x="60715" y="62124"/>
                    </a:cubicBezTo>
                    <a:cubicBezTo>
                      <a:pt x="60751" y="61380"/>
                      <a:pt x="60653" y="60636"/>
                      <a:pt x="60411" y="59937"/>
                    </a:cubicBezTo>
                    <a:cubicBezTo>
                      <a:pt x="60151" y="59176"/>
                      <a:pt x="59748" y="58468"/>
                      <a:pt x="59228" y="57858"/>
                    </a:cubicBezTo>
                    <a:cubicBezTo>
                      <a:pt x="59655" y="57779"/>
                      <a:pt x="60084" y="57740"/>
                      <a:pt x="60510" y="57740"/>
                    </a:cubicBezTo>
                    <a:close/>
                    <a:moveTo>
                      <a:pt x="23936" y="57764"/>
                    </a:moveTo>
                    <a:cubicBezTo>
                      <a:pt x="24366" y="57764"/>
                      <a:pt x="24800" y="57804"/>
                      <a:pt x="25232" y="57885"/>
                    </a:cubicBezTo>
                    <a:cubicBezTo>
                      <a:pt x="24237" y="59059"/>
                      <a:pt x="23655" y="60565"/>
                      <a:pt x="23744" y="62151"/>
                    </a:cubicBezTo>
                    <a:cubicBezTo>
                      <a:pt x="22494" y="60847"/>
                      <a:pt x="20727" y="60018"/>
                      <a:pt x="18867" y="60018"/>
                    </a:cubicBezTo>
                    <a:cubicBezTo>
                      <a:pt x="18847" y="60018"/>
                      <a:pt x="18827" y="60018"/>
                      <a:pt x="18807" y="60018"/>
                    </a:cubicBezTo>
                    <a:cubicBezTo>
                      <a:pt x="18787" y="60018"/>
                      <a:pt x="18767" y="60018"/>
                      <a:pt x="18747" y="60018"/>
                    </a:cubicBezTo>
                    <a:cubicBezTo>
                      <a:pt x="16879" y="60018"/>
                      <a:pt x="15111" y="60847"/>
                      <a:pt x="13870" y="62151"/>
                    </a:cubicBezTo>
                    <a:cubicBezTo>
                      <a:pt x="13951" y="60573"/>
                      <a:pt x="13368" y="59068"/>
                      <a:pt x="12382" y="57885"/>
                    </a:cubicBezTo>
                    <a:lnTo>
                      <a:pt x="12374" y="57885"/>
                    </a:lnTo>
                    <a:cubicBezTo>
                      <a:pt x="12805" y="57804"/>
                      <a:pt x="13239" y="57764"/>
                      <a:pt x="13670" y="57764"/>
                    </a:cubicBezTo>
                    <a:cubicBezTo>
                      <a:pt x="15599" y="57764"/>
                      <a:pt x="17467" y="58566"/>
                      <a:pt x="18807" y="60009"/>
                    </a:cubicBezTo>
                    <a:cubicBezTo>
                      <a:pt x="20140" y="58566"/>
                      <a:pt x="22007" y="57764"/>
                      <a:pt x="23936" y="57764"/>
                    </a:cubicBezTo>
                    <a:close/>
                    <a:moveTo>
                      <a:pt x="107668" y="57528"/>
                    </a:moveTo>
                    <a:cubicBezTo>
                      <a:pt x="109594" y="57528"/>
                      <a:pt x="111464" y="58327"/>
                      <a:pt x="112812" y="59767"/>
                    </a:cubicBezTo>
                    <a:cubicBezTo>
                      <a:pt x="112793" y="59767"/>
                      <a:pt x="112774" y="59767"/>
                      <a:pt x="112756" y="59767"/>
                    </a:cubicBezTo>
                    <a:cubicBezTo>
                      <a:pt x="110769" y="59767"/>
                      <a:pt x="108902" y="60712"/>
                      <a:pt x="107650" y="62159"/>
                    </a:cubicBezTo>
                    <a:lnTo>
                      <a:pt x="107650" y="62159"/>
                    </a:lnTo>
                    <a:cubicBezTo>
                      <a:pt x="107803" y="60502"/>
                      <a:pt x="107211" y="58925"/>
                      <a:pt x="106181" y="57688"/>
                    </a:cubicBezTo>
                    <a:cubicBezTo>
                      <a:pt x="106675" y="57580"/>
                      <a:pt x="107173" y="57528"/>
                      <a:pt x="107668" y="57528"/>
                    </a:cubicBezTo>
                    <a:close/>
                    <a:moveTo>
                      <a:pt x="37187" y="57724"/>
                    </a:moveTo>
                    <a:cubicBezTo>
                      <a:pt x="39116" y="57724"/>
                      <a:pt x="40983" y="58519"/>
                      <a:pt x="42328" y="59964"/>
                    </a:cubicBezTo>
                    <a:cubicBezTo>
                      <a:pt x="42310" y="59964"/>
                      <a:pt x="42291" y="59964"/>
                      <a:pt x="42273" y="59964"/>
                    </a:cubicBezTo>
                    <a:cubicBezTo>
                      <a:pt x="40286" y="59964"/>
                      <a:pt x="38419" y="60910"/>
                      <a:pt x="37167" y="62366"/>
                    </a:cubicBezTo>
                    <a:cubicBezTo>
                      <a:pt x="37320" y="60699"/>
                      <a:pt x="36728" y="59122"/>
                      <a:pt x="35698" y="57894"/>
                    </a:cubicBezTo>
                    <a:lnTo>
                      <a:pt x="35689" y="57885"/>
                    </a:lnTo>
                    <a:cubicBezTo>
                      <a:pt x="36187" y="57777"/>
                      <a:pt x="36689" y="57724"/>
                      <a:pt x="37187" y="57724"/>
                    </a:cubicBezTo>
                    <a:close/>
                    <a:moveTo>
                      <a:pt x="124486" y="55678"/>
                    </a:moveTo>
                    <a:cubicBezTo>
                      <a:pt x="127068" y="55678"/>
                      <a:pt x="129649" y="57049"/>
                      <a:pt x="130544" y="59794"/>
                    </a:cubicBezTo>
                    <a:cubicBezTo>
                      <a:pt x="130760" y="60475"/>
                      <a:pt x="130876" y="61183"/>
                      <a:pt x="130876" y="61900"/>
                    </a:cubicBezTo>
                    <a:cubicBezTo>
                      <a:pt x="130403" y="61798"/>
                      <a:pt x="129926" y="61748"/>
                      <a:pt x="129452" y="61748"/>
                    </a:cubicBezTo>
                    <a:cubicBezTo>
                      <a:pt x="127593" y="61748"/>
                      <a:pt x="125787" y="62514"/>
                      <a:pt x="124487" y="63907"/>
                    </a:cubicBezTo>
                    <a:cubicBezTo>
                      <a:pt x="123215" y="62527"/>
                      <a:pt x="121414" y="61747"/>
                      <a:pt x="119541" y="61747"/>
                    </a:cubicBezTo>
                    <a:cubicBezTo>
                      <a:pt x="119048" y="61747"/>
                      <a:pt x="118564" y="61801"/>
                      <a:pt x="118080" y="61909"/>
                    </a:cubicBezTo>
                    <a:cubicBezTo>
                      <a:pt x="118080" y="61192"/>
                      <a:pt x="118197" y="60484"/>
                      <a:pt x="118412" y="59803"/>
                    </a:cubicBezTo>
                    <a:lnTo>
                      <a:pt x="118421" y="59794"/>
                    </a:lnTo>
                    <a:cubicBezTo>
                      <a:pt x="119317" y="57051"/>
                      <a:pt x="121902" y="55678"/>
                      <a:pt x="124486" y="55678"/>
                    </a:cubicBezTo>
                    <a:close/>
                    <a:moveTo>
                      <a:pt x="77628" y="55717"/>
                    </a:moveTo>
                    <a:cubicBezTo>
                      <a:pt x="80804" y="55717"/>
                      <a:pt x="83980" y="57795"/>
                      <a:pt x="84022" y="61951"/>
                    </a:cubicBezTo>
                    <a:lnTo>
                      <a:pt x="84022" y="61951"/>
                    </a:lnTo>
                    <a:cubicBezTo>
                      <a:pt x="83546" y="61848"/>
                      <a:pt x="83066" y="61797"/>
                      <a:pt x="82590" y="61797"/>
                    </a:cubicBezTo>
                    <a:cubicBezTo>
                      <a:pt x="80737" y="61797"/>
                      <a:pt x="78939" y="62563"/>
                      <a:pt x="77651" y="63952"/>
                    </a:cubicBezTo>
                    <a:cubicBezTo>
                      <a:pt x="76377" y="62579"/>
                      <a:pt x="74589" y="61801"/>
                      <a:pt x="72710" y="61801"/>
                    </a:cubicBezTo>
                    <a:cubicBezTo>
                      <a:pt x="72699" y="61801"/>
                      <a:pt x="72688" y="61801"/>
                      <a:pt x="72678" y="61801"/>
                    </a:cubicBezTo>
                    <a:cubicBezTo>
                      <a:pt x="72194" y="61801"/>
                      <a:pt x="71710" y="61846"/>
                      <a:pt x="71235" y="61953"/>
                    </a:cubicBezTo>
                    <a:cubicBezTo>
                      <a:pt x="71275" y="57796"/>
                      <a:pt x="74452" y="55717"/>
                      <a:pt x="77628" y="55717"/>
                    </a:cubicBezTo>
                    <a:close/>
                    <a:moveTo>
                      <a:pt x="100943" y="55717"/>
                    </a:moveTo>
                    <a:cubicBezTo>
                      <a:pt x="104119" y="55717"/>
                      <a:pt x="107295" y="57795"/>
                      <a:pt x="107337" y="61951"/>
                    </a:cubicBezTo>
                    <a:lnTo>
                      <a:pt x="107337" y="61951"/>
                    </a:lnTo>
                    <a:cubicBezTo>
                      <a:pt x="106865" y="61851"/>
                      <a:pt x="106389" y="61802"/>
                      <a:pt x="105918" y="61802"/>
                    </a:cubicBezTo>
                    <a:cubicBezTo>
                      <a:pt x="104057" y="61802"/>
                      <a:pt x="102256" y="62568"/>
                      <a:pt x="100957" y="63961"/>
                    </a:cubicBezTo>
                    <a:cubicBezTo>
                      <a:pt x="99683" y="62588"/>
                      <a:pt x="97895" y="61801"/>
                      <a:pt x="96025" y="61801"/>
                    </a:cubicBezTo>
                    <a:cubicBezTo>
                      <a:pt x="96014" y="61801"/>
                      <a:pt x="96003" y="61801"/>
                      <a:pt x="95993" y="61801"/>
                    </a:cubicBezTo>
                    <a:cubicBezTo>
                      <a:pt x="95509" y="61801"/>
                      <a:pt x="95025" y="61846"/>
                      <a:pt x="94550" y="61953"/>
                    </a:cubicBezTo>
                    <a:cubicBezTo>
                      <a:pt x="94590" y="57796"/>
                      <a:pt x="97767" y="55717"/>
                      <a:pt x="100943" y="55717"/>
                    </a:cubicBezTo>
                    <a:close/>
                    <a:moveTo>
                      <a:pt x="54007" y="55884"/>
                    </a:moveTo>
                    <a:cubicBezTo>
                      <a:pt x="56587" y="55884"/>
                      <a:pt x="59166" y="57255"/>
                      <a:pt x="60061" y="60000"/>
                    </a:cubicBezTo>
                    <a:cubicBezTo>
                      <a:pt x="60285" y="60681"/>
                      <a:pt x="60393" y="61389"/>
                      <a:pt x="60402" y="62106"/>
                    </a:cubicBezTo>
                    <a:cubicBezTo>
                      <a:pt x="59929" y="62004"/>
                      <a:pt x="59451" y="61954"/>
                      <a:pt x="58977" y="61954"/>
                    </a:cubicBezTo>
                    <a:cubicBezTo>
                      <a:pt x="57118" y="61954"/>
                      <a:pt x="55312" y="62720"/>
                      <a:pt x="54013" y="64113"/>
                    </a:cubicBezTo>
                    <a:cubicBezTo>
                      <a:pt x="52741" y="62733"/>
                      <a:pt x="50939" y="61953"/>
                      <a:pt x="49067" y="61953"/>
                    </a:cubicBezTo>
                    <a:cubicBezTo>
                      <a:pt x="48574" y="61953"/>
                      <a:pt x="48090" y="61998"/>
                      <a:pt x="47624" y="62106"/>
                    </a:cubicBezTo>
                    <a:cubicBezTo>
                      <a:pt x="47615" y="61389"/>
                      <a:pt x="47723" y="60681"/>
                      <a:pt x="47929" y="60009"/>
                    </a:cubicBezTo>
                    <a:lnTo>
                      <a:pt x="47947" y="60000"/>
                    </a:lnTo>
                    <a:cubicBezTo>
                      <a:pt x="48843" y="57257"/>
                      <a:pt x="51425" y="55884"/>
                      <a:pt x="54007" y="55884"/>
                    </a:cubicBezTo>
                    <a:close/>
                    <a:moveTo>
                      <a:pt x="7145" y="55914"/>
                    </a:moveTo>
                    <a:cubicBezTo>
                      <a:pt x="10322" y="55914"/>
                      <a:pt x="13498" y="57993"/>
                      <a:pt x="13538" y="62151"/>
                    </a:cubicBezTo>
                    <a:cubicBezTo>
                      <a:pt x="13063" y="62046"/>
                      <a:pt x="12582" y="61995"/>
                      <a:pt x="12105" y="61995"/>
                    </a:cubicBezTo>
                    <a:cubicBezTo>
                      <a:pt x="10247" y="61995"/>
                      <a:pt x="8440" y="62767"/>
                      <a:pt x="7150" y="64158"/>
                    </a:cubicBezTo>
                    <a:cubicBezTo>
                      <a:pt x="5875" y="62786"/>
                      <a:pt x="4096" y="61998"/>
                      <a:pt x="2226" y="61998"/>
                    </a:cubicBezTo>
                    <a:cubicBezTo>
                      <a:pt x="2216" y="61998"/>
                      <a:pt x="2205" y="61998"/>
                      <a:pt x="2194" y="61998"/>
                    </a:cubicBezTo>
                    <a:cubicBezTo>
                      <a:pt x="1711" y="61998"/>
                      <a:pt x="1227" y="62043"/>
                      <a:pt x="752" y="62151"/>
                    </a:cubicBezTo>
                    <a:cubicBezTo>
                      <a:pt x="792" y="57993"/>
                      <a:pt x="3969" y="55914"/>
                      <a:pt x="7145" y="55914"/>
                    </a:cubicBezTo>
                    <a:close/>
                    <a:moveTo>
                      <a:pt x="30465" y="55917"/>
                    </a:moveTo>
                    <a:cubicBezTo>
                      <a:pt x="33638" y="55917"/>
                      <a:pt x="36811" y="57993"/>
                      <a:pt x="36854" y="62147"/>
                    </a:cubicBezTo>
                    <a:lnTo>
                      <a:pt x="36854" y="62147"/>
                    </a:lnTo>
                    <a:cubicBezTo>
                      <a:pt x="36384" y="62047"/>
                      <a:pt x="35912" y="61999"/>
                      <a:pt x="35443" y="61999"/>
                    </a:cubicBezTo>
                    <a:cubicBezTo>
                      <a:pt x="33580" y="61999"/>
                      <a:pt x="31775" y="62765"/>
                      <a:pt x="30483" y="64158"/>
                    </a:cubicBezTo>
                    <a:cubicBezTo>
                      <a:pt x="29201" y="62778"/>
                      <a:pt x="27409" y="61998"/>
                      <a:pt x="25528" y="61998"/>
                    </a:cubicBezTo>
                    <a:cubicBezTo>
                      <a:pt x="25044" y="61998"/>
                      <a:pt x="24560" y="62052"/>
                      <a:pt x="24085" y="62151"/>
                    </a:cubicBezTo>
                    <a:cubicBezTo>
                      <a:pt x="24116" y="57996"/>
                      <a:pt x="27290" y="55917"/>
                      <a:pt x="30465" y="55917"/>
                    </a:cubicBezTo>
                    <a:close/>
                    <a:moveTo>
                      <a:pt x="119322" y="62140"/>
                    </a:moveTo>
                    <a:cubicBezTo>
                      <a:pt x="121256" y="62140"/>
                      <a:pt x="123125" y="62943"/>
                      <a:pt x="124469" y="64391"/>
                    </a:cubicBezTo>
                    <a:cubicBezTo>
                      <a:pt x="124450" y="64390"/>
                      <a:pt x="124430" y="64390"/>
                      <a:pt x="124410" y="64390"/>
                    </a:cubicBezTo>
                    <a:cubicBezTo>
                      <a:pt x="122541" y="64390"/>
                      <a:pt x="120773" y="65229"/>
                      <a:pt x="119532" y="66532"/>
                    </a:cubicBezTo>
                    <a:cubicBezTo>
                      <a:pt x="119613" y="64946"/>
                      <a:pt x="119030" y="63441"/>
                      <a:pt x="118045" y="62258"/>
                    </a:cubicBezTo>
                    <a:cubicBezTo>
                      <a:pt x="118470" y="62179"/>
                      <a:pt x="118898" y="62140"/>
                      <a:pt x="119322" y="62140"/>
                    </a:cubicBezTo>
                    <a:close/>
                    <a:moveTo>
                      <a:pt x="129616" y="62140"/>
                    </a:moveTo>
                    <a:cubicBezTo>
                      <a:pt x="130040" y="62140"/>
                      <a:pt x="130468" y="62179"/>
                      <a:pt x="130894" y="62258"/>
                    </a:cubicBezTo>
                    <a:cubicBezTo>
                      <a:pt x="129908" y="63423"/>
                      <a:pt x="129326" y="64928"/>
                      <a:pt x="129415" y="66523"/>
                    </a:cubicBezTo>
                    <a:lnTo>
                      <a:pt x="129406" y="66532"/>
                    </a:lnTo>
                    <a:cubicBezTo>
                      <a:pt x="128156" y="65229"/>
                      <a:pt x="126388" y="64390"/>
                      <a:pt x="124528" y="64390"/>
                    </a:cubicBezTo>
                    <a:cubicBezTo>
                      <a:pt x="124509" y="64390"/>
                      <a:pt x="124489" y="64390"/>
                      <a:pt x="124469" y="64391"/>
                    </a:cubicBezTo>
                    <a:cubicBezTo>
                      <a:pt x="125807" y="62943"/>
                      <a:pt x="127680" y="62140"/>
                      <a:pt x="129616" y="62140"/>
                    </a:cubicBezTo>
                    <a:close/>
                    <a:moveTo>
                      <a:pt x="95796" y="62176"/>
                    </a:moveTo>
                    <a:cubicBezTo>
                      <a:pt x="97737" y="62176"/>
                      <a:pt x="99610" y="62980"/>
                      <a:pt x="100948" y="64435"/>
                    </a:cubicBezTo>
                    <a:cubicBezTo>
                      <a:pt x="100928" y="64435"/>
                      <a:pt x="100908" y="64435"/>
                      <a:pt x="100888" y="64435"/>
                    </a:cubicBezTo>
                    <a:cubicBezTo>
                      <a:pt x="99020" y="64435"/>
                      <a:pt x="97252" y="65265"/>
                      <a:pt x="96011" y="66568"/>
                    </a:cubicBezTo>
                    <a:cubicBezTo>
                      <a:pt x="96091" y="64982"/>
                      <a:pt x="95509" y="63477"/>
                      <a:pt x="94514" y="62294"/>
                    </a:cubicBezTo>
                    <a:cubicBezTo>
                      <a:pt x="94941" y="62215"/>
                      <a:pt x="95370" y="62176"/>
                      <a:pt x="95796" y="62176"/>
                    </a:cubicBezTo>
                    <a:close/>
                    <a:moveTo>
                      <a:pt x="82771" y="62185"/>
                    </a:moveTo>
                    <a:cubicBezTo>
                      <a:pt x="83195" y="62185"/>
                      <a:pt x="83623" y="62224"/>
                      <a:pt x="84048" y="62303"/>
                    </a:cubicBezTo>
                    <a:cubicBezTo>
                      <a:pt x="83063" y="63477"/>
                      <a:pt x="82480" y="64991"/>
                      <a:pt x="82561" y="66577"/>
                    </a:cubicBezTo>
                    <a:cubicBezTo>
                      <a:pt x="81320" y="65274"/>
                      <a:pt x="79552" y="64435"/>
                      <a:pt x="77683" y="64435"/>
                    </a:cubicBezTo>
                    <a:cubicBezTo>
                      <a:pt x="77666" y="64435"/>
                      <a:pt x="77650" y="64435"/>
                      <a:pt x="77633" y="64435"/>
                    </a:cubicBezTo>
                    <a:lnTo>
                      <a:pt x="77633" y="64435"/>
                    </a:lnTo>
                    <a:cubicBezTo>
                      <a:pt x="78970" y="62988"/>
                      <a:pt x="80838" y="62185"/>
                      <a:pt x="82771" y="62185"/>
                    </a:cubicBezTo>
                    <a:close/>
                    <a:moveTo>
                      <a:pt x="59134" y="62337"/>
                    </a:moveTo>
                    <a:cubicBezTo>
                      <a:pt x="59561" y="62337"/>
                      <a:pt x="59992" y="62376"/>
                      <a:pt x="60420" y="62455"/>
                    </a:cubicBezTo>
                    <a:cubicBezTo>
                      <a:pt x="59427" y="63627"/>
                      <a:pt x="58845" y="65119"/>
                      <a:pt x="58932" y="66720"/>
                    </a:cubicBezTo>
                    <a:lnTo>
                      <a:pt x="58932" y="66720"/>
                    </a:lnTo>
                    <a:cubicBezTo>
                      <a:pt x="57682" y="65417"/>
                      <a:pt x="55914" y="64587"/>
                      <a:pt x="54055" y="64587"/>
                    </a:cubicBezTo>
                    <a:cubicBezTo>
                      <a:pt x="54035" y="64587"/>
                      <a:pt x="54015" y="64588"/>
                      <a:pt x="53995" y="64588"/>
                    </a:cubicBezTo>
                    <a:cubicBezTo>
                      <a:pt x="55331" y="63135"/>
                      <a:pt x="57201" y="62337"/>
                      <a:pt x="59134" y="62337"/>
                    </a:cubicBezTo>
                    <a:close/>
                    <a:moveTo>
                      <a:pt x="48861" y="62333"/>
                    </a:moveTo>
                    <a:cubicBezTo>
                      <a:pt x="50795" y="62333"/>
                      <a:pt x="52662" y="63137"/>
                      <a:pt x="53995" y="64588"/>
                    </a:cubicBezTo>
                    <a:cubicBezTo>
                      <a:pt x="53975" y="64588"/>
                      <a:pt x="53955" y="64587"/>
                      <a:pt x="53935" y="64587"/>
                    </a:cubicBezTo>
                    <a:cubicBezTo>
                      <a:pt x="52067" y="64587"/>
                      <a:pt x="50299" y="65417"/>
                      <a:pt x="49058" y="66720"/>
                    </a:cubicBezTo>
                    <a:cubicBezTo>
                      <a:pt x="49138" y="65134"/>
                      <a:pt x="48556" y="63629"/>
                      <a:pt x="47561" y="62455"/>
                    </a:cubicBezTo>
                    <a:cubicBezTo>
                      <a:pt x="47994" y="62373"/>
                      <a:pt x="48429" y="62333"/>
                      <a:pt x="48861" y="62333"/>
                    </a:cubicBezTo>
                    <a:close/>
                    <a:moveTo>
                      <a:pt x="106103" y="62174"/>
                    </a:moveTo>
                    <a:cubicBezTo>
                      <a:pt x="106576" y="62174"/>
                      <a:pt x="107052" y="62222"/>
                      <a:pt x="107525" y="62321"/>
                    </a:cubicBezTo>
                    <a:cubicBezTo>
                      <a:pt x="106512" y="63566"/>
                      <a:pt x="105939" y="65161"/>
                      <a:pt x="106127" y="66837"/>
                    </a:cubicBezTo>
                    <a:cubicBezTo>
                      <a:pt x="104872" y="65387"/>
                      <a:pt x="103007" y="64435"/>
                      <a:pt x="101030" y="64435"/>
                    </a:cubicBezTo>
                    <a:cubicBezTo>
                      <a:pt x="101003" y="64435"/>
                      <a:pt x="100975" y="64435"/>
                      <a:pt x="100948" y="64435"/>
                    </a:cubicBezTo>
                    <a:cubicBezTo>
                      <a:pt x="102295" y="62981"/>
                      <a:pt x="104168" y="62174"/>
                      <a:pt x="106103" y="62174"/>
                    </a:cubicBezTo>
                    <a:close/>
                    <a:moveTo>
                      <a:pt x="70807" y="57738"/>
                    </a:moveTo>
                    <a:cubicBezTo>
                      <a:pt x="71283" y="57738"/>
                      <a:pt x="71762" y="57786"/>
                      <a:pt x="72239" y="57885"/>
                    </a:cubicBezTo>
                    <a:cubicBezTo>
                      <a:pt x="71271" y="59131"/>
                      <a:pt x="70742" y="60708"/>
                      <a:pt x="70939" y="62348"/>
                    </a:cubicBezTo>
                    <a:cubicBezTo>
                      <a:pt x="71447" y="62234"/>
                      <a:pt x="71959" y="62178"/>
                      <a:pt x="72468" y="62178"/>
                    </a:cubicBezTo>
                    <a:cubicBezTo>
                      <a:pt x="74403" y="62178"/>
                      <a:pt x="76285" y="62981"/>
                      <a:pt x="77633" y="64435"/>
                    </a:cubicBezTo>
                    <a:lnTo>
                      <a:pt x="77633" y="64435"/>
                    </a:lnTo>
                    <a:cubicBezTo>
                      <a:pt x="77630" y="64435"/>
                      <a:pt x="77627" y="64435"/>
                      <a:pt x="77624" y="64435"/>
                    </a:cubicBezTo>
                    <a:cubicBezTo>
                      <a:pt x="77606" y="64435"/>
                      <a:pt x="77587" y="64435"/>
                      <a:pt x="77569" y="64435"/>
                    </a:cubicBezTo>
                    <a:cubicBezTo>
                      <a:pt x="75520" y="64435"/>
                      <a:pt x="73598" y="65435"/>
                      <a:pt x="72346" y="66962"/>
                    </a:cubicBezTo>
                    <a:cubicBezTo>
                      <a:pt x="72703" y="63259"/>
                      <a:pt x="69407" y="59973"/>
                      <a:pt x="65707" y="59973"/>
                    </a:cubicBezTo>
                    <a:cubicBezTo>
                      <a:pt x="65694" y="59973"/>
                      <a:pt x="65682" y="59973"/>
                      <a:pt x="65670" y="59973"/>
                    </a:cubicBezTo>
                    <a:lnTo>
                      <a:pt x="65670" y="59973"/>
                    </a:lnTo>
                    <a:cubicBezTo>
                      <a:pt x="67007" y="58533"/>
                      <a:pt x="68877" y="57738"/>
                      <a:pt x="70807" y="57738"/>
                    </a:cubicBezTo>
                    <a:close/>
                    <a:moveTo>
                      <a:pt x="35611" y="62370"/>
                    </a:moveTo>
                    <a:cubicBezTo>
                      <a:pt x="36087" y="62370"/>
                      <a:pt x="36566" y="62419"/>
                      <a:pt x="37042" y="62518"/>
                    </a:cubicBezTo>
                    <a:cubicBezTo>
                      <a:pt x="36029" y="63763"/>
                      <a:pt x="35456" y="65358"/>
                      <a:pt x="35644" y="67034"/>
                    </a:cubicBezTo>
                    <a:cubicBezTo>
                      <a:pt x="34383" y="65578"/>
                      <a:pt x="32507" y="64632"/>
                      <a:pt x="30521" y="64632"/>
                    </a:cubicBezTo>
                    <a:cubicBezTo>
                      <a:pt x="30502" y="64632"/>
                      <a:pt x="30483" y="64632"/>
                      <a:pt x="30465" y="64633"/>
                    </a:cubicBezTo>
                    <a:cubicBezTo>
                      <a:pt x="30445" y="64632"/>
                      <a:pt x="30425" y="64632"/>
                      <a:pt x="30406" y="64632"/>
                    </a:cubicBezTo>
                    <a:cubicBezTo>
                      <a:pt x="28537" y="64632"/>
                      <a:pt x="26769" y="65471"/>
                      <a:pt x="25528" y="66774"/>
                    </a:cubicBezTo>
                    <a:cubicBezTo>
                      <a:pt x="25608" y="65179"/>
                      <a:pt x="25026" y="63683"/>
                      <a:pt x="24031" y="62500"/>
                    </a:cubicBezTo>
                    <a:cubicBezTo>
                      <a:pt x="24460" y="62420"/>
                      <a:pt x="24890" y="62381"/>
                      <a:pt x="25317" y="62381"/>
                    </a:cubicBezTo>
                    <a:cubicBezTo>
                      <a:pt x="27250" y="62381"/>
                      <a:pt x="29122" y="63178"/>
                      <a:pt x="30465" y="64624"/>
                    </a:cubicBezTo>
                    <a:cubicBezTo>
                      <a:pt x="31802" y="63171"/>
                      <a:pt x="33677" y="62370"/>
                      <a:pt x="35611" y="62370"/>
                    </a:cubicBezTo>
                    <a:close/>
                    <a:moveTo>
                      <a:pt x="112819" y="60274"/>
                    </a:moveTo>
                    <a:cubicBezTo>
                      <a:pt x="115992" y="60274"/>
                      <a:pt x="119164" y="62350"/>
                      <a:pt x="119209" y="66503"/>
                    </a:cubicBezTo>
                    <a:lnTo>
                      <a:pt x="119209" y="66503"/>
                    </a:lnTo>
                    <a:cubicBezTo>
                      <a:pt x="118735" y="66400"/>
                      <a:pt x="118257" y="66350"/>
                      <a:pt x="117783" y="66350"/>
                    </a:cubicBezTo>
                    <a:cubicBezTo>
                      <a:pt x="115922" y="66350"/>
                      <a:pt x="114119" y="67124"/>
                      <a:pt x="112821" y="68521"/>
                    </a:cubicBezTo>
                    <a:cubicBezTo>
                      <a:pt x="111539" y="67142"/>
                      <a:pt x="109747" y="66362"/>
                      <a:pt x="107865" y="66362"/>
                    </a:cubicBezTo>
                    <a:cubicBezTo>
                      <a:pt x="107382" y="66362"/>
                      <a:pt x="106898" y="66407"/>
                      <a:pt x="106423" y="66514"/>
                    </a:cubicBezTo>
                    <a:lnTo>
                      <a:pt x="106423" y="66514"/>
                    </a:lnTo>
                    <a:cubicBezTo>
                      <a:pt x="106463" y="62355"/>
                      <a:pt x="109641" y="60274"/>
                      <a:pt x="112819" y="60274"/>
                    </a:cubicBezTo>
                    <a:close/>
                    <a:moveTo>
                      <a:pt x="136136" y="60276"/>
                    </a:moveTo>
                    <a:cubicBezTo>
                      <a:pt x="139311" y="60276"/>
                      <a:pt x="142484" y="62354"/>
                      <a:pt x="142525" y="66514"/>
                    </a:cubicBezTo>
                    <a:lnTo>
                      <a:pt x="142516" y="66523"/>
                    </a:lnTo>
                    <a:cubicBezTo>
                      <a:pt x="142042" y="66421"/>
                      <a:pt x="141565" y="66372"/>
                      <a:pt x="141091" y="66372"/>
                    </a:cubicBezTo>
                    <a:cubicBezTo>
                      <a:pt x="139233" y="66372"/>
                      <a:pt x="137428" y="67138"/>
                      <a:pt x="136136" y="68530"/>
                    </a:cubicBezTo>
                    <a:cubicBezTo>
                      <a:pt x="134854" y="67150"/>
                      <a:pt x="133062" y="66371"/>
                      <a:pt x="131181" y="66371"/>
                    </a:cubicBezTo>
                    <a:cubicBezTo>
                      <a:pt x="130697" y="66371"/>
                      <a:pt x="130213" y="66425"/>
                      <a:pt x="129738" y="66523"/>
                    </a:cubicBezTo>
                    <a:cubicBezTo>
                      <a:pt x="129778" y="62359"/>
                      <a:pt x="132958" y="60276"/>
                      <a:pt x="136136" y="60276"/>
                    </a:cubicBezTo>
                    <a:close/>
                    <a:moveTo>
                      <a:pt x="89289" y="60321"/>
                    </a:moveTo>
                    <a:cubicBezTo>
                      <a:pt x="92462" y="60321"/>
                      <a:pt x="95638" y="62397"/>
                      <a:pt x="95679" y="66548"/>
                    </a:cubicBezTo>
                    <a:lnTo>
                      <a:pt x="95679" y="66548"/>
                    </a:lnTo>
                    <a:cubicBezTo>
                      <a:pt x="95209" y="66448"/>
                      <a:pt x="94735" y="66398"/>
                      <a:pt x="94264" y="66398"/>
                    </a:cubicBezTo>
                    <a:cubicBezTo>
                      <a:pt x="92405" y="66398"/>
                      <a:pt x="90601" y="67165"/>
                      <a:pt x="89308" y="68557"/>
                    </a:cubicBezTo>
                    <a:cubicBezTo>
                      <a:pt x="88027" y="67177"/>
                      <a:pt x="86235" y="66398"/>
                      <a:pt x="84353" y="66398"/>
                    </a:cubicBezTo>
                    <a:cubicBezTo>
                      <a:pt x="83869" y="66398"/>
                      <a:pt x="83385" y="66452"/>
                      <a:pt x="82910" y="66550"/>
                    </a:cubicBezTo>
                    <a:cubicBezTo>
                      <a:pt x="82942" y="62398"/>
                      <a:pt x="86114" y="60321"/>
                      <a:pt x="89289" y="60321"/>
                    </a:cubicBezTo>
                    <a:close/>
                    <a:moveTo>
                      <a:pt x="42335" y="60475"/>
                    </a:moveTo>
                    <a:cubicBezTo>
                      <a:pt x="45508" y="60475"/>
                      <a:pt x="48684" y="62552"/>
                      <a:pt x="48726" y="66708"/>
                    </a:cubicBezTo>
                    <a:lnTo>
                      <a:pt x="48726" y="66708"/>
                    </a:lnTo>
                    <a:cubicBezTo>
                      <a:pt x="48257" y="66608"/>
                      <a:pt x="47784" y="66560"/>
                      <a:pt x="47315" y="66560"/>
                    </a:cubicBezTo>
                    <a:cubicBezTo>
                      <a:pt x="45452" y="66560"/>
                      <a:pt x="43648" y="67326"/>
                      <a:pt x="42355" y="68719"/>
                    </a:cubicBezTo>
                    <a:cubicBezTo>
                      <a:pt x="41081" y="67346"/>
                      <a:pt x="39302" y="66559"/>
                      <a:pt x="37432" y="66559"/>
                    </a:cubicBezTo>
                    <a:cubicBezTo>
                      <a:pt x="37421" y="66559"/>
                      <a:pt x="37411" y="66559"/>
                      <a:pt x="37400" y="66559"/>
                    </a:cubicBezTo>
                    <a:cubicBezTo>
                      <a:pt x="36916" y="66559"/>
                      <a:pt x="36432" y="66604"/>
                      <a:pt x="35958" y="66711"/>
                    </a:cubicBezTo>
                    <a:cubicBezTo>
                      <a:pt x="35989" y="62554"/>
                      <a:pt x="39161" y="60475"/>
                      <a:pt x="42335" y="60475"/>
                    </a:cubicBezTo>
                    <a:close/>
                    <a:moveTo>
                      <a:pt x="65651" y="60478"/>
                    </a:moveTo>
                    <a:cubicBezTo>
                      <a:pt x="68826" y="60478"/>
                      <a:pt x="72001" y="62555"/>
                      <a:pt x="72041" y="66711"/>
                    </a:cubicBezTo>
                    <a:cubicBezTo>
                      <a:pt x="71566" y="66609"/>
                      <a:pt x="71088" y="66560"/>
                      <a:pt x="70614" y="66560"/>
                    </a:cubicBezTo>
                    <a:cubicBezTo>
                      <a:pt x="68752" y="66560"/>
                      <a:pt x="66952" y="67326"/>
                      <a:pt x="65653" y="68719"/>
                    </a:cubicBezTo>
                    <a:cubicBezTo>
                      <a:pt x="64371" y="67339"/>
                      <a:pt x="62579" y="66559"/>
                      <a:pt x="60697" y="66559"/>
                    </a:cubicBezTo>
                    <a:cubicBezTo>
                      <a:pt x="60214" y="66559"/>
                      <a:pt x="59730" y="66613"/>
                      <a:pt x="59255" y="66711"/>
                    </a:cubicBezTo>
                    <a:cubicBezTo>
                      <a:pt x="59295" y="62557"/>
                      <a:pt x="62473" y="60478"/>
                      <a:pt x="65651" y="60478"/>
                    </a:cubicBezTo>
                    <a:close/>
                    <a:moveTo>
                      <a:pt x="18806" y="60522"/>
                    </a:moveTo>
                    <a:cubicBezTo>
                      <a:pt x="21979" y="60522"/>
                      <a:pt x="25151" y="62596"/>
                      <a:pt x="25196" y="66747"/>
                    </a:cubicBezTo>
                    <a:lnTo>
                      <a:pt x="25196" y="66747"/>
                    </a:lnTo>
                    <a:cubicBezTo>
                      <a:pt x="24723" y="66645"/>
                      <a:pt x="24245" y="66596"/>
                      <a:pt x="23772" y="66596"/>
                    </a:cubicBezTo>
                    <a:cubicBezTo>
                      <a:pt x="21913" y="66596"/>
                      <a:pt x="20107" y="67362"/>
                      <a:pt x="18807" y="68754"/>
                    </a:cubicBezTo>
                    <a:cubicBezTo>
                      <a:pt x="17526" y="67374"/>
                      <a:pt x="15734" y="66595"/>
                      <a:pt x="13852" y="66595"/>
                    </a:cubicBezTo>
                    <a:cubicBezTo>
                      <a:pt x="13368" y="66595"/>
                      <a:pt x="12884" y="66649"/>
                      <a:pt x="12409" y="66747"/>
                    </a:cubicBezTo>
                    <a:cubicBezTo>
                      <a:pt x="12454" y="62599"/>
                      <a:pt x="15631" y="60522"/>
                      <a:pt x="18806" y="60522"/>
                    </a:cubicBezTo>
                    <a:close/>
                    <a:moveTo>
                      <a:pt x="84142" y="66790"/>
                    </a:moveTo>
                    <a:cubicBezTo>
                      <a:pt x="86075" y="66790"/>
                      <a:pt x="87947" y="67588"/>
                      <a:pt x="89290" y="69041"/>
                    </a:cubicBezTo>
                    <a:lnTo>
                      <a:pt x="89290" y="69041"/>
                    </a:lnTo>
                    <a:cubicBezTo>
                      <a:pt x="89287" y="69041"/>
                      <a:pt x="89284" y="69041"/>
                      <a:pt x="89281" y="69041"/>
                    </a:cubicBezTo>
                    <a:cubicBezTo>
                      <a:pt x="89262" y="69041"/>
                      <a:pt x="89242" y="69041"/>
                      <a:pt x="89222" y="69041"/>
                    </a:cubicBezTo>
                    <a:cubicBezTo>
                      <a:pt x="87354" y="69041"/>
                      <a:pt x="85594" y="69879"/>
                      <a:pt x="84344" y="71183"/>
                    </a:cubicBezTo>
                    <a:cubicBezTo>
                      <a:pt x="84434" y="69588"/>
                      <a:pt x="83851" y="68082"/>
                      <a:pt x="82857" y="66909"/>
                    </a:cubicBezTo>
                    <a:cubicBezTo>
                      <a:pt x="83285" y="66829"/>
                      <a:pt x="83715" y="66790"/>
                      <a:pt x="84142" y="66790"/>
                    </a:cubicBezTo>
                    <a:close/>
                    <a:moveTo>
                      <a:pt x="94437" y="66782"/>
                    </a:moveTo>
                    <a:cubicBezTo>
                      <a:pt x="94862" y="66782"/>
                      <a:pt x="95290" y="66821"/>
                      <a:pt x="95715" y="66900"/>
                    </a:cubicBezTo>
                    <a:cubicBezTo>
                      <a:pt x="94720" y="68082"/>
                      <a:pt x="94138" y="69579"/>
                      <a:pt x="94228" y="71174"/>
                    </a:cubicBezTo>
                    <a:lnTo>
                      <a:pt x="94219" y="71183"/>
                    </a:lnTo>
                    <a:cubicBezTo>
                      <a:pt x="92977" y="69879"/>
                      <a:pt x="91209" y="69041"/>
                      <a:pt x="89341" y="69041"/>
                    </a:cubicBezTo>
                    <a:cubicBezTo>
                      <a:pt x="89324" y="69041"/>
                      <a:pt x="89307" y="69041"/>
                      <a:pt x="89290" y="69041"/>
                    </a:cubicBezTo>
                    <a:lnTo>
                      <a:pt x="89290" y="69041"/>
                    </a:lnTo>
                    <a:cubicBezTo>
                      <a:pt x="90628" y="67586"/>
                      <a:pt x="92502" y="66782"/>
                      <a:pt x="94437" y="66782"/>
                    </a:cubicBezTo>
                    <a:close/>
                    <a:moveTo>
                      <a:pt x="47476" y="66925"/>
                    </a:moveTo>
                    <a:cubicBezTo>
                      <a:pt x="47900" y="66925"/>
                      <a:pt x="48328" y="66964"/>
                      <a:pt x="48753" y="67043"/>
                    </a:cubicBezTo>
                    <a:cubicBezTo>
                      <a:pt x="47767" y="68226"/>
                      <a:pt x="47185" y="69731"/>
                      <a:pt x="47266" y="71317"/>
                    </a:cubicBezTo>
                    <a:cubicBezTo>
                      <a:pt x="46024" y="70014"/>
                      <a:pt x="44257" y="69184"/>
                      <a:pt x="42388" y="69184"/>
                    </a:cubicBezTo>
                    <a:cubicBezTo>
                      <a:pt x="42371" y="69184"/>
                      <a:pt x="42354" y="69184"/>
                      <a:pt x="42337" y="69184"/>
                    </a:cubicBezTo>
                    <a:lnTo>
                      <a:pt x="42337" y="69184"/>
                    </a:lnTo>
                    <a:cubicBezTo>
                      <a:pt x="43675" y="67729"/>
                      <a:pt x="45543" y="66925"/>
                      <a:pt x="47476" y="66925"/>
                    </a:cubicBezTo>
                    <a:close/>
                    <a:moveTo>
                      <a:pt x="60488" y="66929"/>
                    </a:moveTo>
                    <a:cubicBezTo>
                      <a:pt x="62422" y="66929"/>
                      <a:pt x="64295" y="67727"/>
                      <a:pt x="65636" y="69175"/>
                    </a:cubicBezTo>
                    <a:lnTo>
                      <a:pt x="65636" y="69175"/>
                    </a:lnTo>
                    <a:cubicBezTo>
                      <a:pt x="65622" y="69175"/>
                      <a:pt x="65608" y="69175"/>
                      <a:pt x="65593" y="69175"/>
                    </a:cubicBezTo>
                    <a:cubicBezTo>
                      <a:pt x="63725" y="69175"/>
                      <a:pt x="61966" y="70014"/>
                      <a:pt x="60715" y="71317"/>
                    </a:cubicBezTo>
                    <a:cubicBezTo>
                      <a:pt x="60805" y="69731"/>
                      <a:pt x="60223" y="68226"/>
                      <a:pt x="59228" y="67043"/>
                    </a:cubicBezTo>
                    <a:cubicBezTo>
                      <a:pt x="59647" y="66967"/>
                      <a:pt x="60069" y="66929"/>
                      <a:pt x="60488" y="66929"/>
                    </a:cubicBezTo>
                    <a:close/>
                    <a:moveTo>
                      <a:pt x="23953" y="66970"/>
                    </a:moveTo>
                    <a:cubicBezTo>
                      <a:pt x="24378" y="66970"/>
                      <a:pt x="24806" y="67009"/>
                      <a:pt x="25232" y="67088"/>
                    </a:cubicBezTo>
                    <a:cubicBezTo>
                      <a:pt x="24239" y="68277"/>
                      <a:pt x="23657" y="69770"/>
                      <a:pt x="23744" y="71361"/>
                    </a:cubicBezTo>
                    <a:lnTo>
                      <a:pt x="23744" y="71361"/>
                    </a:lnTo>
                    <a:cubicBezTo>
                      <a:pt x="22494" y="70058"/>
                      <a:pt x="20726" y="69220"/>
                      <a:pt x="18866" y="69220"/>
                    </a:cubicBezTo>
                    <a:cubicBezTo>
                      <a:pt x="18846" y="69220"/>
                      <a:pt x="18827" y="69220"/>
                      <a:pt x="18807" y="69220"/>
                    </a:cubicBezTo>
                    <a:cubicBezTo>
                      <a:pt x="20144" y="67773"/>
                      <a:pt x="22018" y="66970"/>
                      <a:pt x="23953" y="66970"/>
                    </a:cubicBezTo>
                    <a:close/>
                    <a:moveTo>
                      <a:pt x="13652" y="66970"/>
                    </a:moveTo>
                    <a:cubicBezTo>
                      <a:pt x="15588" y="66970"/>
                      <a:pt x="17463" y="67773"/>
                      <a:pt x="18807" y="69220"/>
                    </a:cubicBezTo>
                    <a:cubicBezTo>
                      <a:pt x="18787" y="69220"/>
                      <a:pt x="18768" y="69220"/>
                      <a:pt x="18748" y="69220"/>
                    </a:cubicBezTo>
                    <a:cubicBezTo>
                      <a:pt x="16879" y="69220"/>
                      <a:pt x="15111" y="70058"/>
                      <a:pt x="13870" y="71362"/>
                    </a:cubicBezTo>
                    <a:cubicBezTo>
                      <a:pt x="13951" y="69776"/>
                      <a:pt x="13368" y="68271"/>
                      <a:pt x="12374" y="67088"/>
                    </a:cubicBezTo>
                    <a:cubicBezTo>
                      <a:pt x="12799" y="67009"/>
                      <a:pt x="13227" y="66970"/>
                      <a:pt x="13652" y="66970"/>
                    </a:cubicBezTo>
                    <a:close/>
                    <a:moveTo>
                      <a:pt x="107653" y="66739"/>
                    </a:moveTo>
                    <a:cubicBezTo>
                      <a:pt x="109587" y="66739"/>
                      <a:pt x="111464" y="67541"/>
                      <a:pt x="112812" y="68996"/>
                    </a:cubicBezTo>
                    <a:cubicBezTo>
                      <a:pt x="114149" y="67549"/>
                      <a:pt x="116022" y="66746"/>
                      <a:pt x="117958" y="66746"/>
                    </a:cubicBezTo>
                    <a:cubicBezTo>
                      <a:pt x="118383" y="66746"/>
                      <a:pt x="118811" y="66785"/>
                      <a:pt x="119236" y="66864"/>
                    </a:cubicBezTo>
                    <a:cubicBezTo>
                      <a:pt x="118242" y="68047"/>
                      <a:pt x="117659" y="69552"/>
                      <a:pt x="117749" y="71138"/>
                    </a:cubicBezTo>
                    <a:cubicBezTo>
                      <a:pt x="116499" y="69835"/>
                      <a:pt x="114731" y="69005"/>
                      <a:pt x="112871" y="69005"/>
                    </a:cubicBezTo>
                    <a:cubicBezTo>
                      <a:pt x="112851" y="69005"/>
                      <a:pt x="112832" y="69005"/>
                      <a:pt x="112812" y="69005"/>
                    </a:cubicBezTo>
                    <a:cubicBezTo>
                      <a:pt x="112793" y="69005"/>
                      <a:pt x="112774" y="69005"/>
                      <a:pt x="112756" y="69005"/>
                    </a:cubicBezTo>
                    <a:cubicBezTo>
                      <a:pt x="110769" y="69005"/>
                      <a:pt x="108893" y="69951"/>
                      <a:pt x="107641" y="71398"/>
                    </a:cubicBezTo>
                    <a:lnTo>
                      <a:pt x="107641" y="71398"/>
                    </a:lnTo>
                    <a:cubicBezTo>
                      <a:pt x="107802" y="69707"/>
                      <a:pt x="107213" y="68132"/>
                      <a:pt x="106177" y="66897"/>
                    </a:cubicBezTo>
                    <a:lnTo>
                      <a:pt x="106177" y="66897"/>
                    </a:lnTo>
                    <a:cubicBezTo>
                      <a:pt x="106668" y="66791"/>
                      <a:pt x="107162" y="66739"/>
                      <a:pt x="107653" y="66739"/>
                    </a:cubicBezTo>
                    <a:close/>
                    <a:moveTo>
                      <a:pt x="37174" y="66927"/>
                    </a:moveTo>
                    <a:cubicBezTo>
                      <a:pt x="39113" y="66927"/>
                      <a:pt x="40989" y="67729"/>
                      <a:pt x="42337" y="69184"/>
                    </a:cubicBezTo>
                    <a:lnTo>
                      <a:pt x="42337" y="69184"/>
                    </a:lnTo>
                    <a:cubicBezTo>
                      <a:pt x="42334" y="69184"/>
                      <a:pt x="42331" y="69184"/>
                      <a:pt x="42328" y="69184"/>
                    </a:cubicBezTo>
                    <a:cubicBezTo>
                      <a:pt x="42301" y="69184"/>
                      <a:pt x="42274" y="69184"/>
                      <a:pt x="42246" y="69184"/>
                    </a:cubicBezTo>
                    <a:cubicBezTo>
                      <a:pt x="40269" y="69184"/>
                      <a:pt x="38404" y="70136"/>
                      <a:pt x="37158" y="71577"/>
                    </a:cubicBezTo>
                    <a:cubicBezTo>
                      <a:pt x="37320" y="69910"/>
                      <a:pt x="36728" y="68324"/>
                      <a:pt x="35689" y="67088"/>
                    </a:cubicBezTo>
                    <a:lnTo>
                      <a:pt x="35680" y="67088"/>
                    </a:lnTo>
                    <a:cubicBezTo>
                      <a:pt x="36177" y="66980"/>
                      <a:pt x="36678" y="66927"/>
                      <a:pt x="37174" y="66927"/>
                    </a:cubicBezTo>
                    <a:close/>
                    <a:moveTo>
                      <a:pt x="124481" y="64880"/>
                    </a:moveTo>
                    <a:cubicBezTo>
                      <a:pt x="127655" y="64880"/>
                      <a:pt x="130827" y="66957"/>
                      <a:pt x="130867" y="71111"/>
                    </a:cubicBezTo>
                    <a:lnTo>
                      <a:pt x="130858" y="71129"/>
                    </a:lnTo>
                    <a:cubicBezTo>
                      <a:pt x="130380" y="71024"/>
                      <a:pt x="129897" y="70973"/>
                      <a:pt x="129419" y="70973"/>
                    </a:cubicBezTo>
                    <a:cubicBezTo>
                      <a:pt x="127565" y="70973"/>
                      <a:pt x="125767" y="71740"/>
                      <a:pt x="124478" y="73136"/>
                    </a:cubicBezTo>
                    <a:cubicBezTo>
                      <a:pt x="123204" y="71764"/>
                      <a:pt x="121425" y="70977"/>
                      <a:pt x="119555" y="70977"/>
                    </a:cubicBezTo>
                    <a:cubicBezTo>
                      <a:pt x="119544" y="70977"/>
                      <a:pt x="119534" y="70977"/>
                      <a:pt x="119523" y="70977"/>
                    </a:cubicBezTo>
                    <a:cubicBezTo>
                      <a:pt x="119039" y="70977"/>
                      <a:pt x="118555" y="71021"/>
                      <a:pt x="118080" y="71129"/>
                    </a:cubicBezTo>
                    <a:cubicBezTo>
                      <a:pt x="118121" y="66963"/>
                      <a:pt x="121302" y="64880"/>
                      <a:pt x="124481" y="64880"/>
                    </a:cubicBezTo>
                    <a:close/>
                    <a:moveTo>
                      <a:pt x="77631" y="64934"/>
                    </a:moveTo>
                    <a:cubicBezTo>
                      <a:pt x="80806" y="64934"/>
                      <a:pt x="83981" y="67013"/>
                      <a:pt x="84022" y="71174"/>
                    </a:cubicBezTo>
                    <a:cubicBezTo>
                      <a:pt x="83541" y="71069"/>
                      <a:pt x="83056" y="71017"/>
                      <a:pt x="82576" y="71017"/>
                    </a:cubicBezTo>
                    <a:cubicBezTo>
                      <a:pt x="80721" y="71017"/>
                      <a:pt x="78928" y="71782"/>
                      <a:pt x="77633" y="73163"/>
                    </a:cubicBezTo>
                    <a:lnTo>
                      <a:pt x="77633" y="73172"/>
                    </a:lnTo>
                    <a:cubicBezTo>
                      <a:pt x="76351" y="71801"/>
                      <a:pt x="74559" y="71012"/>
                      <a:pt x="72678" y="71012"/>
                    </a:cubicBezTo>
                    <a:cubicBezTo>
                      <a:pt x="72194" y="71012"/>
                      <a:pt x="71710" y="71066"/>
                      <a:pt x="71235" y="71174"/>
                    </a:cubicBezTo>
                    <a:cubicBezTo>
                      <a:pt x="71275" y="67015"/>
                      <a:pt x="74454" y="64934"/>
                      <a:pt x="77631" y="64934"/>
                    </a:cubicBezTo>
                    <a:close/>
                    <a:moveTo>
                      <a:pt x="100937" y="64934"/>
                    </a:moveTo>
                    <a:cubicBezTo>
                      <a:pt x="104113" y="64934"/>
                      <a:pt x="107288" y="67013"/>
                      <a:pt x="107328" y="71174"/>
                    </a:cubicBezTo>
                    <a:cubicBezTo>
                      <a:pt x="106849" y="71069"/>
                      <a:pt x="106366" y="71017"/>
                      <a:pt x="105887" y="71017"/>
                    </a:cubicBezTo>
                    <a:cubicBezTo>
                      <a:pt x="104037" y="71017"/>
                      <a:pt x="102243" y="71782"/>
                      <a:pt x="100948" y="73163"/>
                    </a:cubicBezTo>
                    <a:lnTo>
                      <a:pt x="100939" y="73172"/>
                    </a:lnTo>
                    <a:cubicBezTo>
                      <a:pt x="99658" y="71801"/>
                      <a:pt x="97866" y="71012"/>
                      <a:pt x="95984" y="71012"/>
                    </a:cubicBezTo>
                    <a:cubicBezTo>
                      <a:pt x="95500" y="71012"/>
                      <a:pt x="95016" y="71066"/>
                      <a:pt x="94541" y="71174"/>
                    </a:cubicBezTo>
                    <a:cubicBezTo>
                      <a:pt x="94582" y="67015"/>
                      <a:pt x="97760" y="64934"/>
                      <a:pt x="100937" y="64934"/>
                    </a:cubicBezTo>
                    <a:close/>
                    <a:moveTo>
                      <a:pt x="53992" y="65081"/>
                    </a:moveTo>
                    <a:cubicBezTo>
                      <a:pt x="57167" y="65081"/>
                      <a:pt x="60344" y="67159"/>
                      <a:pt x="60384" y="71317"/>
                    </a:cubicBezTo>
                    <a:cubicBezTo>
                      <a:pt x="59911" y="71215"/>
                      <a:pt x="59433" y="71165"/>
                      <a:pt x="58960" y="71165"/>
                    </a:cubicBezTo>
                    <a:cubicBezTo>
                      <a:pt x="57101" y="71165"/>
                      <a:pt x="55296" y="71932"/>
                      <a:pt x="54004" y="73324"/>
                    </a:cubicBezTo>
                    <a:cubicBezTo>
                      <a:pt x="52723" y="71944"/>
                      <a:pt x="50922" y="71165"/>
                      <a:pt x="49049" y="71165"/>
                    </a:cubicBezTo>
                    <a:cubicBezTo>
                      <a:pt x="48565" y="71165"/>
                      <a:pt x="48081" y="71219"/>
                      <a:pt x="47606" y="71317"/>
                    </a:cubicBezTo>
                    <a:cubicBezTo>
                      <a:pt x="47642" y="67159"/>
                      <a:pt x="50816" y="65081"/>
                      <a:pt x="53992" y="65081"/>
                    </a:cubicBezTo>
                    <a:close/>
                    <a:moveTo>
                      <a:pt x="7148" y="65122"/>
                    </a:moveTo>
                    <a:cubicBezTo>
                      <a:pt x="10323" y="65122"/>
                      <a:pt x="13498" y="67201"/>
                      <a:pt x="13538" y="71362"/>
                    </a:cubicBezTo>
                    <a:cubicBezTo>
                      <a:pt x="13060" y="71257"/>
                      <a:pt x="12578" y="71206"/>
                      <a:pt x="12099" y="71206"/>
                    </a:cubicBezTo>
                    <a:cubicBezTo>
                      <a:pt x="10245" y="71206"/>
                      <a:pt x="8446" y="71973"/>
                      <a:pt x="7150" y="73369"/>
                    </a:cubicBezTo>
                    <a:lnTo>
                      <a:pt x="7150" y="73360"/>
                    </a:lnTo>
                    <a:cubicBezTo>
                      <a:pt x="5875" y="71988"/>
                      <a:pt x="4096" y="71209"/>
                      <a:pt x="2226" y="71209"/>
                    </a:cubicBezTo>
                    <a:cubicBezTo>
                      <a:pt x="2216" y="71209"/>
                      <a:pt x="2205" y="71210"/>
                      <a:pt x="2194" y="71210"/>
                    </a:cubicBezTo>
                    <a:cubicBezTo>
                      <a:pt x="1711" y="71210"/>
                      <a:pt x="1227" y="71254"/>
                      <a:pt x="752" y="71362"/>
                    </a:cubicBezTo>
                    <a:cubicBezTo>
                      <a:pt x="792" y="67203"/>
                      <a:pt x="3970" y="65122"/>
                      <a:pt x="7148" y="65122"/>
                    </a:cubicBezTo>
                    <a:close/>
                    <a:moveTo>
                      <a:pt x="30463" y="65122"/>
                    </a:moveTo>
                    <a:cubicBezTo>
                      <a:pt x="33638" y="65122"/>
                      <a:pt x="36813" y="67201"/>
                      <a:pt x="36854" y="71362"/>
                    </a:cubicBezTo>
                    <a:cubicBezTo>
                      <a:pt x="36375" y="71257"/>
                      <a:pt x="35893" y="71206"/>
                      <a:pt x="35414" y="71206"/>
                    </a:cubicBezTo>
                    <a:cubicBezTo>
                      <a:pt x="33560" y="71206"/>
                      <a:pt x="31761" y="71973"/>
                      <a:pt x="30465" y="73369"/>
                    </a:cubicBezTo>
                    <a:lnTo>
                      <a:pt x="30465" y="73360"/>
                    </a:lnTo>
                    <a:cubicBezTo>
                      <a:pt x="29191" y="71988"/>
                      <a:pt x="27412" y="71209"/>
                      <a:pt x="25542" y="71209"/>
                    </a:cubicBezTo>
                    <a:cubicBezTo>
                      <a:pt x="25531" y="71209"/>
                      <a:pt x="25520" y="71210"/>
                      <a:pt x="25510" y="71210"/>
                    </a:cubicBezTo>
                    <a:cubicBezTo>
                      <a:pt x="25026" y="71210"/>
                      <a:pt x="24542" y="71254"/>
                      <a:pt x="24067" y="71362"/>
                    </a:cubicBezTo>
                    <a:cubicBezTo>
                      <a:pt x="24107" y="67203"/>
                      <a:pt x="27285" y="65122"/>
                      <a:pt x="30463" y="65122"/>
                    </a:cubicBezTo>
                    <a:close/>
                    <a:moveTo>
                      <a:pt x="129608" y="71351"/>
                    </a:moveTo>
                    <a:cubicBezTo>
                      <a:pt x="130035" y="71351"/>
                      <a:pt x="130466" y="71390"/>
                      <a:pt x="130894" y="71469"/>
                    </a:cubicBezTo>
                    <a:cubicBezTo>
                      <a:pt x="129908" y="72634"/>
                      <a:pt x="129326" y="74140"/>
                      <a:pt x="129415" y="75726"/>
                    </a:cubicBezTo>
                    <a:lnTo>
                      <a:pt x="129406" y="75744"/>
                    </a:lnTo>
                    <a:cubicBezTo>
                      <a:pt x="128156" y="74440"/>
                      <a:pt x="126397" y="73602"/>
                      <a:pt x="124528" y="73602"/>
                    </a:cubicBezTo>
                    <a:cubicBezTo>
                      <a:pt x="124509" y="73602"/>
                      <a:pt x="124489" y="73602"/>
                      <a:pt x="124469" y="73602"/>
                    </a:cubicBezTo>
                    <a:cubicBezTo>
                      <a:pt x="124450" y="73602"/>
                      <a:pt x="124430" y="73602"/>
                      <a:pt x="124410" y="73602"/>
                    </a:cubicBezTo>
                    <a:cubicBezTo>
                      <a:pt x="122541" y="73602"/>
                      <a:pt x="120773" y="74440"/>
                      <a:pt x="119532" y="75744"/>
                    </a:cubicBezTo>
                    <a:cubicBezTo>
                      <a:pt x="119613" y="74149"/>
                      <a:pt x="119030" y="72652"/>
                      <a:pt x="118045" y="71469"/>
                    </a:cubicBezTo>
                    <a:cubicBezTo>
                      <a:pt x="118473" y="71390"/>
                      <a:pt x="118903" y="71351"/>
                      <a:pt x="119331" y="71351"/>
                    </a:cubicBezTo>
                    <a:cubicBezTo>
                      <a:pt x="121264" y="71351"/>
                      <a:pt x="123134" y="72148"/>
                      <a:pt x="124469" y="73593"/>
                    </a:cubicBezTo>
                    <a:cubicBezTo>
                      <a:pt x="125805" y="72148"/>
                      <a:pt x="127675" y="71351"/>
                      <a:pt x="129608" y="71351"/>
                    </a:cubicBezTo>
                    <a:close/>
                    <a:moveTo>
                      <a:pt x="48843" y="71540"/>
                    </a:moveTo>
                    <a:cubicBezTo>
                      <a:pt x="50782" y="71540"/>
                      <a:pt x="52650" y="72343"/>
                      <a:pt x="53995" y="73790"/>
                    </a:cubicBezTo>
                    <a:cubicBezTo>
                      <a:pt x="53975" y="73790"/>
                      <a:pt x="53956" y="73790"/>
                      <a:pt x="53936" y="73790"/>
                    </a:cubicBezTo>
                    <a:cubicBezTo>
                      <a:pt x="52067" y="73790"/>
                      <a:pt x="50299" y="74628"/>
                      <a:pt x="49058" y="75932"/>
                    </a:cubicBezTo>
                    <a:cubicBezTo>
                      <a:pt x="49138" y="74337"/>
                      <a:pt x="48556" y="72840"/>
                      <a:pt x="47561" y="71658"/>
                    </a:cubicBezTo>
                    <a:cubicBezTo>
                      <a:pt x="47989" y="71579"/>
                      <a:pt x="48418" y="71540"/>
                      <a:pt x="48843" y="71540"/>
                    </a:cubicBezTo>
                    <a:close/>
                    <a:moveTo>
                      <a:pt x="59141" y="71540"/>
                    </a:moveTo>
                    <a:cubicBezTo>
                      <a:pt x="59566" y="71540"/>
                      <a:pt x="59994" y="71579"/>
                      <a:pt x="60420" y="71658"/>
                    </a:cubicBezTo>
                    <a:cubicBezTo>
                      <a:pt x="59425" y="72840"/>
                      <a:pt x="58843" y="74346"/>
                      <a:pt x="58932" y="75932"/>
                    </a:cubicBezTo>
                    <a:cubicBezTo>
                      <a:pt x="57682" y="74628"/>
                      <a:pt x="55914" y="73790"/>
                      <a:pt x="54054" y="73790"/>
                    </a:cubicBezTo>
                    <a:cubicBezTo>
                      <a:pt x="54034" y="73790"/>
                      <a:pt x="54015" y="73790"/>
                      <a:pt x="53995" y="73790"/>
                    </a:cubicBezTo>
                    <a:cubicBezTo>
                      <a:pt x="55332" y="72343"/>
                      <a:pt x="57206" y="71540"/>
                      <a:pt x="59141" y="71540"/>
                    </a:cubicBezTo>
                    <a:close/>
                    <a:moveTo>
                      <a:pt x="112810" y="69495"/>
                    </a:moveTo>
                    <a:cubicBezTo>
                      <a:pt x="115985" y="69495"/>
                      <a:pt x="119160" y="71574"/>
                      <a:pt x="119200" y="75735"/>
                    </a:cubicBezTo>
                    <a:cubicBezTo>
                      <a:pt x="118721" y="75630"/>
                      <a:pt x="118239" y="75578"/>
                      <a:pt x="117760" y="75578"/>
                    </a:cubicBezTo>
                    <a:cubicBezTo>
                      <a:pt x="115909" y="75578"/>
                      <a:pt x="114116" y="76343"/>
                      <a:pt x="112821" y="77724"/>
                    </a:cubicBezTo>
                    <a:lnTo>
                      <a:pt x="112812" y="77733"/>
                    </a:lnTo>
                    <a:cubicBezTo>
                      <a:pt x="111530" y="76362"/>
                      <a:pt x="109738" y="75573"/>
                      <a:pt x="107856" y="75573"/>
                    </a:cubicBezTo>
                    <a:cubicBezTo>
                      <a:pt x="107373" y="75573"/>
                      <a:pt x="106889" y="75627"/>
                      <a:pt x="106414" y="75735"/>
                    </a:cubicBezTo>
                    <a:lnTo>
                      <a:pt x="106414" y="75735"/>
                    </a:lnTo>
                    <a:cubicBezTo>
                      <a:pt x="106454" y="71576"/>
                      <a:pt x="109632" y="69495"/>
                      <a:pt x="112810" y="69495"/>
                    </a:cubicBezTo>
                    <a:close/>
                    <a:moveTo>
                      <a:pt x="136139" y="69486"/>
                    </a:moveTo>
                    <a:cubicBezTo>
                      <a:pt x="139313" y="69486"/>
                      <a:pt x="142484" y="71562"/>
                      <a:pt x="142525" y="75717"/>
                    </a:cubicBezTo>
                    <a:lnTo>
                      <a:pt x="142516" y="75735"/>
                    </a:lnTo>
                    <a:cubicBezTo>
                      <a:pt x="142037" y="75630"/>
                      <a:pt x="141554" y="75578"/>
                      <a:pt x="141075" y="75578"/>
                    </a:cubicBezTo>
                    <a:cubicBezTo>
                      <a:pt x="139222" y="75578"/>
                      <a:pt x="137424" y="76345"/>
                      <a:pt x="136136" y="77733"/>
                    </a:cubicBezTo>
                    <a:cubicBezTo>
                      <a:pt x="134854" y="76362"/>
                      <a:pt x="133062" y="75573"/>
                      <a:pt x="131181" y="75573"/>
                    </a:cubicBezTo>
                    <a:cubicBezTo>
                      <a:pt x="130697" y="75573"/>
                      <a:pt x="130213" y="75627"/>
                      <a:pt x="129738" y="75735"/>
                    </a:cubicBezTo>
                    <a:cubicBezTo>
                      <a:pt x="129778" y="71569"/>
                      <a:pt x="132960" y="69486"/>
                      <a:pt x="136139" y="69486"/>
                    </a:cubicBezTo>
                    <a:close/>
                    <a:moveTo>
                      <a:pt x="42333" y="69686"/>
                    </a:moveTo>
                    <a:cubicBezTo>
                      <a:pt x="45509" y="69686"/>
                      <a:pt x="48686" y="71765"/>
                      <a:pt x="48726" y="75923"/>
                    </a:cubicBezTo>
                    <a:cubicBezTo>
                      <a:pt x="48248" y="75818"/>
                      <a:pt x="47765" y="75767"/>
                      <a:pt x="47287" y="75767"/>
                    </a:cubicBezTo>
                    <a:cubicBezTo>
                      <a:pt x="45433" y="75767"/>
                      <a:pt x="43633" y="76534"/>
                      <a:pt x="42337" y="77930"/>
                    </a:cubicBezTo>
                    <a:cubicBezTo>
                      <a:pt x="41056" y="76550"/>
                      <a:pt x="39264" y="75770"/>
                      <a:pt x="37382" y="75770"/>
                    </a:cubicBezTo>
                    <a:cubicBezTo>
                      <a:pt x="36898" y="75770"/>
                      <a:pt x="36415" y="75815"/>
                      <a:pt x="35940" y="75923"/>
                    </a:cubicBezTo>
                    <a:cubicBezTo>
                      <a:pt x="35980" y="71765"/>
                      <a:pt x="39156" y="69686"/>
                      <a:pt x="42333" y="69686"/>
                    </a:cubicBezTo>
                    <a:close/>
                    <a:moveTo>
                      <a:pt x="65651" y="69683"/>
                    </a:moveTo>
                    <a:cubicBezTo>
                      <a:pt x="68826" y="69683"/>
                      <a:pt x="72001" y="71762"/>
                      <a:pt x="72041" y="75923"/>
                    </a:cubicBezTo>
                    <a:cubicBezTo>
                      <a:pt x="71563" y="75818"/>
                      <a:pt x="71081" y="75767"/>
                      <a:pt x="70602" y="75767"/>
                    </a:cubicBezTo>
                    <a:cubicBezTo>
                      <a:pt x="68748" y="75767"/>
                      <a:pt x="66949" y="76534"/>
                      <a:pt x="65653" y="77930"/>
                    </a:cubicBezTo>
                    <a:cubicBezTo>
                      <a:pt x="64371" y="76550"/>
                      <a:pt x="62579" y="75770"/>
                      <a:pt x="60697" y="75770"/>
                    </a:cubicBezTo>
                    <a:cubicBezTo>
                      <a:pt x="60214" y="75770"/>
                      <a:pt x="59730" y="75815"/>
                      <a:pt x="59255" y="75923"/>
                    </a:cubicBezTo>
                    <a:cubicBezTo>
                      <a:pt x="59295" y="71764"/>
                      <a:pt x="62473" y="69683"/>
                      <a:pt x="65651" y="69683"/>
                    </a:cubicBezTo>
                    <a:close/>
                    <a:moveTo>
                      <a:pt x="82884" y="1"/>
                    </a:moveTo>
                    <a:cubicBezTo>
                      <a:pt x="82642" y="699"/>
                      <a:pt x="82534" y="1434"/>
                      <a:pt x="82579" y="2178"/>
                    </a:cubicBezTo>
                    <a:cubicBezTo>
                      <a:pt x="81329" y="875"/>
                      <a:pt x="79570" y="36"/>
                      <a:pt x="77701" y="36"/>
                    </a:cubicBezTo>
                    <a:cubicBezTo>
                      <a:pt x="77681" y="36"/>
                      <a:pt x="77661" y="36"/>
                      <a:pt x="77642" y="36"/>
                    </a:cubicBezTo>
                    <a:cubicBezTo>
                      <a:pt x="77622" y="36"/>
                      <a:pt x="77602" y="36"/>
                      <a:pt x="77582" y="36"/>
                    </a:cubicBezTo>
                    <a:cubicBezTo>
                      <a:pt x="73834" y="36"/>
                      <a:pt x="70494" y="3399"/>
                      <a:pt x="70948" y="7160"/>
                    </a:cubicBezTo>
                    <a:cubicBezTo>
                      <a:pt x="71458" y="7046"/>
                      <a:pt x="71971" y="6991"/>
                      <a:pt x="72481" y="6991"/>
                    </a:cubicBezTo>
                    <a:cubicBezTo>
                      <a:pt x="74418" y="6991"/>
                      <a:pt x="76294" y="7793"/>
                      <a:pt x="77642" y="9248"/>
                    </a:cubicBezTo>
                    <a:cubicBezTo>
                      <a:pt x="77624" y="9248"/>
                      <a:pt x="77606" y="9248"/>
                      <a:pt x="77587" y="9248"/>
                    </a:cubicBezTo>
                    <a:cubicBezTo>
                      <a:pt x="75529" y="9248"/>
                      <a:pt x="73607" y="10256"/>
                      <a:pt x="72355" y="11784"/>
                    </a:cubicBezTo>
                    <a:cubicBezTo>
                      <a:pt x="72756" y="8058"/>
                      <a:pt x="69443" y="4740"/>
                      <a:pt x="65721" y="4740"/>
                    </a:cubicBezTo>
                    <a:cubicBezTo>
                      <a:pt x="65701" y="4740"/>
                      <a:pt x="65682" y="4740"/>
                      <a:pt x="65662" y="4741"/>
                    </a:cubicBezTo>
                    <a:cubicBezTo>
                      <a:pt x="65642" y="4740"/>
                      <a:pt x="65622" y="4740"/>
                      <a:pt x="65602" y="4740"/>
                    </a:cubicBezTo>
                    <a:cubicBezTo>
                      <a:pt x="63733" y="4740"/>
                      <a:pt x="61966" y="5570"/>
                      <a:pt x="60724" y="6873"/>
                    </a:cubicBezTo>
                    <a:cubicBezTo>
                      <a:pt x="60760" y="6138"/>
                      <a:pt x="60662" y="5395"/>
                      <a:pt x="60420" y="4696"/>
                    </a:cubicBezTo>
                    <a:lnTo>
                      <a:pt x="60043" y="4696"/>
                    </a:lnTo>
                    <a:cubicBezTo>
                      <a:pt x="60276" y="5395"/>
                      <a:pt x="60393" y="6130"/>
                      <a:pt x="60393" y="6864"/>
                    </a:cubicBezTo>
                    <a:cubicBezTo>
                      <a:pt x="59920" y="6762"/>
                      <a:pt x="59442" y="6713"/>
                      <a:pt x="58969" y="6713"/>
                    </a:cubicBezTo>
                    <a:cubicBezTo>
                      <a:pt x="57110" y="6713"/>
                      <a:pt x="55305" y="7479"/>
                      <a:pt x="54013" y="8871"/>
                    </a:cubicBezTo>
                    <a:cubicBezTo>
                      <a:pt x="52732" y="7492"/>
                      <a:pt x="50939" y="6712"/>
                      <a:pt x="49058" y="6712"/>
                    </a:cubicBezTo>
                    <a:cubicBezTo>
                      <a:pt x="48574" y="6712"/>
                      <a:pt x="48090" y="6766"/>
                      <a:pt x="47615" y="6864"/>
                    </a:cubicBezTo>
                    <a:cubicBezTo>
                      <a:pt x="47615" y="6130"/>
                      <a:pt x="47732" y="5395"/>
                      <a:pt x="47965" y="4696"/>
                    </a:cubicBezTo>
                    <a:lnTo>
                      <a:pt x="47588" y="4696"/>
                    </a:lnTo>
                    <a:cubicBezTo>
                      <a:pt x="47346" y="5395"/>
                      <a:pt x="47248" y="6138"/>
                      <a:pt x="47284" y="6873"/>
                    </a:cubicBezTo>
                    <a:cubicBezTo>
                      <a:pt x="46049" y="5577"/>
                      <a:pt x="44293" y="4740"/>
                      <a:pt x="42434" y="4740"/>
                    </a:cubicBezTo>
                    <a:cubicBezTo>
                      <a:pt x="42405" y="4740"/>
                      <a:pt x="42376" y="4740"/>
                      <a:pt x="42346" y="4741"/>
                    </a:cubicBezTo>
                    <a:cubicBezTo>
                      <a:pt x="42319" y="4740"/>
                      <a:pt x="42291" y="4740"/>
                      <a:pt x="42263" y="4740"/>
                    </a:cubicBezTo>
                    <a:cubicBezTo>
                      <a:pt x="40287" y="4740"/>
                      <a:pt x="38431" y="5684"/>
                      <a:pt x="37185" y="7124"/>
                    </a:cubicBezTo>
                    <a:cubicBezTo>
                      <a:pt x="37480" y="3457"/>
                      <a:pt x="34193" y="233"/>
                      <a:pt x="30519" y="233"/>
                    </a:cubicBezTo>
                    <a:cubicBezTo>
                      <a:pt x="30504" y="233"/>
                      <a:pt x="30489" y="233"/>
                      <a:pt x="30474" y="234"/>
                    </a:cubicBezTo>
                    <a:cubicBezTo>
                      <a:pt x="30454" y="233"/>
                      <a:pt x="30434" y="233"/>
                      <a:pt x="30415" y="233"/>
                    </a:cubicBezTo>
                    <a:cubicBezTo>
                      <a:pt x="28546" y="233"/>
                      <a:pt x="26787" y="1072"/>
                      <a:pt x="25536" y="2375"/>
                    </a:cubicBezTo>
                    <a:cubicBezTo>
                      <a:pt x="25581" y="1640"/>
                      <a:pt x="25474" y="897"/>
                      <a:pt x="25232" y="198"/>
                    </a:cubicBezTo>
                    <a:lnTo>
                      <a:pt x="24864" y="198"/>
                    </a:lnTo>
                    <a:cubicBezTo>
                      <a:pt x="25088" y="897"/>
                      <a:pt x="25214" y="1631"/>
                      <a:pt x="25214" y="2366"/>
                    </a:cubicBezTo>
                    <a:cubicBezTo>
                      <a:pt x="24739" y="2264"/>
                      <a:pt x="24260" y="2214"/>
                      <a:pt x="23785" y="2214"/>
                    </a:cubicBezTo>
                    <a:cubicBezTo>
                      <a:pt x="21922" y="2214"/>
                      <a:pt x="20117" y="2981"/>
                      <a:pt x="18825" y="4373"/>
                    </a:cubicBezTo>
                    <a:cubicBezTo>
                      <a:pt x="17544" y="2993"/>
                      <a:pt x="15752" y="2214"/>
                      <a:pt x="13870" y="2214"/>
                    </a:cubicBezTo>
                    <a:cubicBezTo>
                      <a:pt x="13386" y="2214"/>
                      <a:pt x="12902" y="2268"/>
                      <a:pt x="12427" y="2366"/>
                    </a:cubicBezTo>
                    <a:cubicBezTo>
                      <a:pt x="12427" y="1631"/>
                      <a:pt x="12544" y="897"/>
                      <a:pt x="12777" y="198"/>
                    </a:cubicBezTo>
                    <a:lnTo>
                      <a:pt x="12382" y="198"/>
                    </a:lnTo>
                    <a:cubicBezTo>
                      <a:pt x="12141" y="897"/>
                      <a:pt x="12042" y="1640"/>
                      <a:pt x="12078" y="2375"/>
                    </a:cubicBezTo>
                    <a:cubicBezTo>
                      <a:pt x="10836" y="1072"/>
                      <a:pt x="9069" y="233"/>
                      <a:pt x="7200" y="233"/>
                    </a:cubicBezTo>
                    <a:cubicBezTo>
                      <a:pt x="7180" y="233"/>
                      <a:pt x="7160" y="233"/>
                      <a:pt x="7141" y="234"/>
                    </a:cubicBezTo>
                    <a:cubicBezTo>
                      <a:pt x="7126" y="233"/>
                      <a:pt x="7111" y="233"/>
                      <a:pt x="7096" y="233"/>
                    </a:cubicBezTo>
                    <a:cubicBezTo>
                      <a:pt x="3342" y="233"/>
                      <a:pt x="1" y="3600"/>
                      <a:pt x="456" y="7366"/>
                    </a:cubicBezTo>
                    <a:cubicBezTo>
                      <a:pt x="966" y="7252"/>
                      <a:pt x="1482" y="7196"/>
                      <a:pt x="1994" y="7196"/>
                    </a:cubicBezTo>
                    <a:cubicBezTo>
                      <a:pt x="3926" y="7196"/>
                      <a:pt x="5804" y="7993"/>
                      <a:pt x="7149" y="9445"/>
                    </a:cubicBezTo>
                    <a:lnTo>
                      <a:pt x="7149" y="9445"/>
                    </a:lnTo>
                    <a:cubicBezTo>
                      <a:pt x="7147" y="9445"/>
                      <a:pt x="7144" y="9445"/>
                      <a:pt x="7141" y="9445"/>
                    </a:cubicBezTo>
                    <a:cubicBezTo>
                      <a:pt x="7121" y="9445"/>
                      <a:pt x="7101" y="9445"/>
                      <a:pt x="7081" y="9445"/>
                    </a:cubicBezTo>
                    <a:cubicBezTo>
                      <a:pt x="3333" y="9445"/>
                      <a:pt x="1" y="12816"/>
                      <a:pt x="456" y="16569"/>
                    </a:cubicBezTo>
                    <a:cubicBezTo>
                      <a:pt x="961" y="16457"/>
                      <a:pt x="1471" y="16403"/>
                      <a:pt x="1977" y="16403"/>
                    </a:cubicBezTo>
                    <a:cubicBezTo>
                      <a:pt x="3909" y="16403"/>
                      <a:pt x="5782" y="17198"/>
                      <a:pt x="7132" y="18647"/>
                    </a:cubicBezTo>
                    <a:cubicBezTo>
                      <a:pt x="7112" y="18647"/>
                      <a:pt x="7092" y="18647"/>
                      <a:pt x="7072" y="18647"/>
                    </a:cubicBezTo>
                    <a:cubicBezTo>
                      <a:pt x="3333" y="18647"/>
                      <a:pt x="1" y="22009"/>
                      <a:pt x="456" y="25771"/>
                    </a:cubicBezTo>
                    <a:cubicBezTo>
                      <a:pt x="965" y="25657"/>
                      <a:pt x="1479" y="25602"/>
                      <a:pt x="1989" y="25602"/>
                    </a:cubicBezTo>
                    <a:cubicBezTo>
                      <a:pt x="3926" y="25602"/>
                      <a:pt x="5802" y="26404"/>
                      <a:pt x="7150" y="27859"/>
                    </a:cubicBezTo>
                    <a:cubicBezTo>
                      <a:pt x="8483" y="26416"/>
                      <a:pt x="10349" y="25613"/>
                      <a:pt x="12278" y="25613"/>
                    </a:cubicBezTo>
                    <a:cubicBezTo>
                      <a:pt x="12709" y="25613"/>
                      <a:pt x="13143" y="25653"/>
                      <a:pt x="13574" y="25735"/>
                    </a:cubicBezTo>
                    <a:cubicBezTo>
                      <a:pt x="12580" y="26909"/>
                      <a:pt x="11997" y="28414"/>
                      <a:pt x="12087" y="30000"/>
                    </a:cubicBezTo>
                    <a:cubicBezTo>
                      <a:pt x="10837" y="28697"/>
                      <a:pt x="9069" y="27867"/>
                      <a:pt x="7209" y="27867"/>
                    </a:cubicBezTo>
                    <a:cubicBezTo>
                      <a:pt x="7189" y="27867"/>
                      <a:pt x="7169" y="27867"/>
                      <a:pt x="7150" y="27868"/>
                    </a:cubicBezTo>
                    <a:cubicBezTo>
                      <a:pt x="7130" y="27867"/>
                      <a:pt x="7110" y="27867"/>
                      <a:pt x="7090" y="27867"/>
                    </a:cubicBezTo>
                    <a:cubicBezTo>
                      <a:pt x="3342" y="27867"/>
                      <a:pt x="1" y="31230"/>
                      <a:pt x="456" y="34991"/>
                    </a:cubicBezTo>
                    <a:cubicBezTo>
                      <a:pt x="968" y="34875"/>
                      <a:pt x="1485" y="34819"/>
                      <a:pt x="1999" y="34819"/>
                    </a:cubicBezTo>
                    <a:cubicBezTo>
                      <a:pt x="3903" y="34819"/>
                      <a:pt x="5755" y="35598"/>
                      <a:pt x="7096" y="37016"/>
                    </a:cubicBezTo>
                    <a:cubicBezTo>
                      <a:pt x="3341" y="37016"/>
                      <a:pt x="8" y="40377"/>
                      <a:pt x="456" y="44140"/>
                    </a:cubicBezTo>
                    <a:cubicBezTo>
                      <a:pt x="968" y="44025"/>
                      <a:pt x="1485" y="43970"/>
                      <a:pt x="1997" y="43970"/>
                    </a:cubicBezTo>
                    <a:cubicBezTo>
                      <a:pt x="3931" y="43970"/>
                      <a:pt x="5804" y="44767"/>
                      <a:pt x="7150" y="46219"/>
                    </a:cubicBezTo>
                    <a:cubicBezTo>
                      <a:pt x="8485" y="44773"/>
                      <a:pt x="10355" y="43977"/>
                      <a:pt x="12288" y="43977"/>
                    </a:cubicBezTo>
                    <a:cubicBezTo>
                      <a:pt x="12715" y="43977"/>
                      <a:pt x="13146" y="44016"/>
                      <a:pt x="13574" y="44095"/>
                    </a:cubicBezTo>
                    <a:cubicBezTo>
                      <a:pt x="12580" y="45278"/>
                      <a:pt x="11997" y="46774"/>
                      <a:pt x="12087" y="48369"/>
                    </a:cubicBezTo>
                    <a:cubicBezTo>
                      <a:pt x="10837" y="47066"/>
                      <a:pt x="9069" y="46227"/>
                      <a:pt x="7208" y="46227"/>
                    </a:cubicBezTo>
                    <a:cubicBezTo>
                      <a:pt x="7189" y="46227"/>
                      <a:pt x="7169" y="46228"/>
                      <a:pt x="7150" y="46228"/>
                    </a:cubicBezTo>
                    <a:cubicBezTo>
                      <a:pt x="7130" y="46228"/>
                      <a:pt x="7110" y="46227"/>
                      <a:pt x="7090" y="46227"/>
                    </a:cubicBezTo>
                    <a:cubicBezTo>
                      <a:pt x="3342" y="46227"/>
                      <a:pt x="1" y="49590"/>
                      <a:pt x="456" y="53351"/>
                    </a:cubicBezTo>
                    <a:cubicBezTo>
                      <a:pt x="966" y="53237"/>
                      <a:pt x="1482" y="53181"/>
                      <a:pt x="1993" y="53181"/>
                    </a:cubicBezTo>
                    <a:cubicBezTo>
                      <a:pt x="3922" y="53181"/>
                      <a:pt x="5795" y="53978"/>
                      <a:pt x="7141" y="55430"/>
                    </a:cubicBezTo>
                    <a:cubicBezTo>
                      <a:pt x="7121" y="55430"/>
                      <a:pt x="7101" y="55430"/>
                      <a:pt x="7081" y="55430"/>
                    </a:cubicBezTo>
                    <a:cubicBezTo>
                      <a:pt x="3333" y="55430"/>
                      <a:pt x="1" y="58792"/>
                      <a:pt x="456" y="62554"/>
                    </a:cubicBezTo>
                    <a:cubicBezTo>
                      <a:pt x="968" y="62439"/>
                      <a:pt x="1485" y="62383"/>
                      <a:pt x="1997" y="62383"/>
                    </a:cubicBezTo>
                    <a:cubicBezTo>
                      <a:pt x="3931" y="62383"/>
                      <a:pt x="5804" y="63180"/>
                      <a:pt x="7150" y="64633"/>
                    </a:cubicBezTo>
                    <a:cubicBezTo>
                      <a:pt x="8485" y="63187"/>
                      <a:pt x="10355" y="62390"/>
                      <a:pt x="12288" y="62390"/>
                    </a:cubicBezTo>
                    <a:cubicBezTo>
                      <a:pt x="12715" y="62390"/>
                      <a:pt x="13146" y="62429"/>
                      <a:pt x="13574" y="62509"/>
                    </a:cubicBezTo>
                    <a:cubicBezTo>
                      <a:pt x="12580" y="63692"/>
                      <a:pt x="11997" y="65188"/>
                      <a:pt x="12087" y="66783"/>
                    </a:cubicBezTo>
                    <a:cubicBezTo>
                      <a:pt x="10837" y="65480"/>
                      <a:pt x="9069" y="64641"/>
                      <a:pt x="7208" y="64641"/>
                    </a:cubicBezTo>
                    <a:cubicBezTo>
                      <a:pt x="7189" y="64641"/>
                      <a:pt x="7169" y="64641"/>
                      <a:pt x="7150" y="64642"/>
                    </a:cubicBezTo>
                    <a:cubicBezTo>
                      <a:pt x="7130" y="64641"/>
                      <a:pt x="7110" y="64641"/>
                      <a:pt x="7090" y="64641"/>
                    </a:cubicBezTo>
                    <a:cubicBezTo>
                      <a:pt x="3342" y="64641"/>
                      <a:pt x="1" y="68004"/>
                      <a:pt x="456" y="71765"/>
                    </a:cubicBezTo>
                    <a:cubicBezTo>
                      <a:pt x="965" y="71651"/>
                      <a:pt x="1479" y="71596"/>
                      <a:pt x="1989" y="71596"/>
                    </a:cubicBezTo>
                    <a:cubicBezTo>
                      <a:pt x="3926" y="71596"/>
                      <a:pt x="5802" y="72399"/>
                      <a:pt x="7150" y="73853"/>
                    </a:cubicBezTo>
                    <a:cubicBezTo>
                      <a:pt x="8483" y="72402"/>
                      <a:pt x="10349" y="71599"/>
                      <a:pt x="12279" y="71599"/>
                    </a:cubicBezTo>
                    <a:cubicBezTo>
                      <a:pt x="12709" y="71599"/>
                      <a:pt x="13143" y="71639"/>
                      <a:pt x="13574" y="71720"/>
                    </a:cubicBezTo>
                    <a:cubicBezTo>
                      <a:pt x="13037" y="72348"/>
                      <a:pt x="12624" y="73082"/>
                      <a:pt x="12365" y="73862"/>
                    </a:cubicBezTo>
                    <a:lnTo>
                      <a:pt x="12741" y="73862"/>
                    </a:lnTo>
                    <a:cubicBezTo>
                      <a:pt x="13637" y="71119"/>
                      <a:pt x="16222" y="69746"/>
                      <a:pt x="18806" y="69746"/>
                    </a:cubicBezTo>
                    <a:cubicBezTo>
                      <a:pt x="21388" y="69746"/>
                      <a:pt x="23969" y="71117"/>
                      <a:pt x="24864" y="73862"/>
                    </a:cubicBezTo>
                    <a:lnTo>
                      <a:pt x="25241" y="73862"/>
                    </a:lnTo>
                    <a:cubicBezTo>
                      <a:pt x="24981" y="73073"/>
                      <a:pt x="24569" y="72339"/>
                      <a:pt x="24031" y="71702"/>
                    </a:cubicBezTo>
                    <a:cubicBezTo>
                      <a:pt x="24457" y="71623"/>
                      <a:pt x="24885" y="71585"/>
                      <a:pt x="25310" y="71585"/>
                    </a:cubicBezTo>
                    <a:cubicBezTo>
                      <a:pt x="27245" y="71585"/>
                      <a:pt x="29120" y="72387"/>
                      <a:pt x="30465" y="73835"/>
                    </a:cubicBezTo>
                    <a:cubicBezTo>
                      <a:pt x="31802" y="72382"/>
                      <a:pt x="33677" y="71582"/>
                      <a:pt x="35611" y="71582"/>
                    </a:cubicBezTo>
                    <a:cubicBezTo>
                      <a:pt x="36087" y="71582"/>
                      <a:pt x="36566" y="71630"/>
                      <a:pt x="37042" y="71729"/>
                    </a:cubicBezTo>
                    <a:cubicBezTo>
                      <a:pt x="36011" y="72993"/>
                      <a:pt x="35438" y="74615"/>
                      <a:pt x="35644" y="76308"/>
                    </a:cubicBezTo>
                    <a:cubicBezTo>
                      <a:pt x="36151" y="76194"/>
                      <a:pt x="36664" y="76139"/>
                      <a:pt x="37173" y="76139"/>
                    </a:cubicBezTo>
                    <a:cubicBezTo>
                      <a:pt x="39108" y="76139"/>
                      <a:pt x="40989" y="76942"/>
                      <a:pt x="42337" y="78396"/>
                    </a:cubicBezTo>
                    <a:cubicBezTo>
                      <a:pt x="43675" y="76948"/>
                      <a:pt x="45548" y="76146"/>
                      <a:pt x="47484" y="76146"/>
                    </a:cubicBezTo>
                    <a:cubicBezTo>
                      <a:pt x="47908" y="76146"/>
                      <a:pt x="48336" y="76184"/>
                      <a:pt x="48762" y="76263"/>
                    </a:cubicBezTo>
                    <a:cubicBezTo>
                      <a:pt x="48224" y="76899"/>
                      <a:pt x="47812" y="77625"/>
                      <a:pt x="47552" y="78414"/>
                    </a:cubicBezTo>
                    <a:lnTo>
                      <a:pt x="47929" y="78414"/>
                    </a:lnTo>
                    <a:cubicBezTo>
                      <a:pt x="48825" y="75666"/>
                      <a:pt x="51408" y="74291"/>
                      <a:pt x="53990" y="74291"/>
                    </a:cubicBezTo>
                    <a:cubicBezTo>
                      <a:pt x="56571" y="74291"/>
                      <a:pt x="59152" y="75664"/>
                      <a:pt x="60052" y="78414"/>
                    </a:cubicBezTo>
                    <a:lnTo>
                      <a:pt x="60438" y="78414"/>
                    </a:lnTo>
                    <a:cubicBezTo>
                      <a:pt x="60169" y="77625"/>
                      <a:pt x="59766" y="76891"/>
                      <a:pt x="59228" y="76263"/>
                    </a:cubicBezTo>
                    <a:cubicBezTo>
                      <a:pt x="59656" y="76184"/>
                      <a:pt x="60087" y="76145"/>
                      <a:pt x="60514" y="76145"/>
                    </a:cubicBezTo>
                    <a:cubicBezTo>
                      <a:pt x="62447" y="76145"/>
                      <a:pt x="64319" y="76941"/>
                      <a:pt x="65662" y="78387"/>
                    </a:cubicBezTo>
                    <a:cubicBezTo>
                      <a:pt x="67002" y="76933"/>
                      <a:pt x="68877" y="76130"/>
                      <a:pt x="70814" y="76130"/>
                    </a:cubicBezTo>
                    <a:cubicBezTo>
                      <a:pt x="71323" y="76130"/>
                      <a:pt x="71837" y="76185"/>
                      <a:pt x="72346" y="76299"/>
                    </a:cubicBezTo>
                    <a:cubicBezTo>
                      <a:pt x="72801" y="72547"/>
                      <a:pt x="69460" y="69175"/>
                      <a:pt x="65712" y="69175"/>
                    </a:cubicBezTo>
                    <a:cubicBezTo>
                      <a:pt x="65698" y="69175"/>
                      <a:pt x="65684" y="69175"/>
                      <a:pt x="65669" y="69175"/>
                    </a:cubicBezTo>
                    <a:lnTo>
                      <a:pt x="65669" y="69175"/>
                    </a:lnTo>
                    <a:cubicBezTo>
                      <a:pt x="67009" y="67731"/>
                      <a:pt x="68871" y="66936"/>
                      <a:pt x="70797" y="66936"/>
                    </a:cubicBezTo>
                    <a:cubicBezTo>
                      <a:pt x="71279" y="66936"/>
                      <a:pt x="71765" y="66986"/>
                      <a:pt x="72248" y="67088"/>
                    </a:cubicBezTo>
                    <a:cubicBezTo>
                      <a:pt x="71271" y="68333"/>
                      <a:pt x="70742" y="69901"/>
                      <a:pt x="70939" y="71559"/>
                    </a:cubicBezTo>
                    <a:cubicBezTo>
                      <a:pt x="71452" y="71445"/>
                      <a:pt x="71968" y="71389"/>
                      <a:pt x="72480" y="71389"/>
                    </a:cubicBezTo>
                    <a:cubicBezTo>
                      <a:pt x="74414" y="71389"/>
                      <a:pt x="76287" y="72186"/>
                      <a:pt x="77633" y="73638"/>
                    </a:cubicBezTo>
                    <a:cubicBezTo>
                      <a:pt x="78970" y="72190"/>
                      <a:pt x="80844" y="71388"/>
                      <a:pt x="82779" y="71388"/>
                    </a:cubicBezTo>
                    <a:cubicBezTo>
                      <a:pt x="83204" y="71388"/>
                      <a:pt x="83632" y="71426"/>
                      <a:pt x="84057" y="71505"/>
                    </a:cubicBezTo>
                    <a:cubicBezTo>
                      <a:pt x="83520" y="72141"/>
                      <a:pt x="83108" y="72867"/>
                      <a:pt x="82848" y="73656"/>
                    </a:cubicBezTo>
                    <a:lnTo>
                      <a:pt x="83224" y="73656"/>
                    </a:lnTo>
                    <a:cubicBezTo>
                      <a:pt x="84120" y="70909"/>
                      <a:pt x="86703" y="69536"/>
                      <a:pt x="89286" y="69536"/>
                    </a:cubicBezTo>
                    <a:cubicBezTo>
                      <a:pt x="91869" y="69536"/>
                      <a:pt x="94452" y="70909"/>
                      <a:pt x="95348" y="73656"/>
                    </a:cubicBezTo>
                    <a:lnTo>
                      <a:pt x="95724" y="73656"/>
                    </a:lnTo>
                    <a:cubicBezTo>
                      <a:pt x="95464" y="72867"/>
                      <a:pt x="95052" y="72141"/>
                      <a:pt x="94514" y="71505"/>
                    </a:cubicBezTo>
                    <a:cubicBezTo>
                      <a:pt x="94942" y="71426"/>
                      <a:pt x="95371" y="71388"/>
                      <a:pt x="95797" y="71388"/>
                    </a:cubicBezTo>
                    <a:cubicBezTo>
                      <a:pt x="97737" y="71388"/>
                      <a:pt x="99611" y="72190"/>
                      <a:pt x="100948" y="73638"/>
                    </a:cubicBezTo>
                    <a:cubicBezTo>
                      <a:pt x="102293" y="72185"/>
                      <a:pt x="104163" y="71385"/>
                      <a:pt x="106095" y="71385"/>
                    </a:cubicBezTo>
                    <a:cubicBezTo>
                      <a:pt x="106570" y="71385"/>
                      <a:pt x="107049" y="71433"/>
                      <a:pt x="107525" y="71532"/>
                    </a:cubicBezTo>
                    <a:cubicBezTo>
                      <a:pt x="106495" y="72796"/>
                      <a:pt x="105921" y="74417"/>
                      <a:pt x="106127" y="76111"/>
                    </a:cubicBezTo>
                    <a:cubicBezTo>
                      <a:pt x="106637" y="75997"/>
                      <a:pt x="107150" y="75942"/>
                      <a:pt x="107660" y="75942"/>
                    </a:cubicBezTo>
                    <a:cubicBezTo>
                      <a:pt x="109597" y="75942"/>
                      <a:pt x="111473" y="76744"/>
                      <a:pt x="112821" y="78199"/>
                    </a:cubicBezTo>
                    <a:cubicBezTo>
                      <a:pt x="114158" y="76751"/>
                      <a:pt x="116031" y="75948"/>
                      <a:pt x="117967" y="75948"/>
                    </a:cubicBezTo>
                    <a:cubicBezTo>
                      <a:pt x="118392" y="75948"/>
                      <a:pt x="118820" y="75987"/>
                      <a:pt x="119245" y="76066"/>
                    </a:cubicBezTo>
                    <a:cubicBezTo>
                      <a:pt x="118708" y="76702"/>
                      <a:pt x="118295" y="77428"/>
                      <a:pt x="118036" y="78217"/>
                    </a:cubicBezTo>
                    <a:lnTo>
                      <a:pt x="118412" y="78217"/>
                    </a:lnTo>
                    <a:cubicBezTo>
                      <a:pt x="119308" y="75474"/>
                      <a:pt x="121893" y="74100"/>
                      <a:pt x="124477" y="74100"/>
                    </a:cubicBezTo>
                    <a:cubicBezTo>
                      <a:pt x="127059" y="74100"/>
                      <a:pt x="129640" y="75471"/>
                      <a:pt x="130536" y="78217"/>
                    </a:cubicBezTo>
                    <a:lnTo>
                      <a:pt x="130912" y="78217"/>
                    </a:lnTo>
                    <a:cubicBezTo>
                      <a:pt x="130652" y="77428"/>
                      <a:pt x="130240" y="76702"/>
                      <a:pt x="129702" y="76066"/>
                    </a:cubicBezTo>
                    <a:cubicBezTo>
                      <a:pt x="130130" y="75987"/>
                      <a:pt x="130558" y="75948"/>
                      <a:pt x="130984" y="75948"/>
                    </a:cubicBezTo>
                    <a:cubicBezTo>
                      <a:pt x="132922" y="75948"/>
                      <a:pt x="134791" y="76751"/>
                      <a:pt x="136136" y="78199"/>
                    </a:cubicBezTo>
                    <a:cubicBezTo>
                      <a:pt x="137484" y="76744"/>
                      <a:pt x="139360" y="75942"/>
                      <a:pt x="141292" y="75942"/>
                    </a:cubicBezTo>
                    <a:cubicBezTo>
                      <a:pt x="141801" y="75942"/>
                      <a:pt x="142313" y="75997"/>
                      <a:pt x="142820" y="76111"/>
                    </a:cubicBezTo>
                    <a:cubicBezTo>
                      <a:pt x="143275" y="72358"/>
                      <a:pt x="139935" y="68987"/>
                      <a:pt x="136195" y="68987"/>
                    </a:cubicBezTo>
                    <a:cubicBezTo>
                      <a:pt x="136175" y="68987"/>
                      <a:pt x="136156" y="68987"/>
                      <a:pt x="136136" y="68987"/>
                    </a:cubicBezTo>
                    <a:cubicBezTo>
                      <a:pt x="136116" y="68987"/>
                      <a:pt x="136096" y="68987"/>
                      <a:pt x="136077" y="68987"/>
                    </a:cubicBezTo>
                    <a:cubicBezTo>
                      <a:pt x="134208" y="68987"/>
                      <a:pt x="132440" y="69825"/>
                      <a:pt x="131199" y="71129"/>
                    </a:cubicBezTo>
                    <a:cubicBezTo>
                      <a:pt x="131279" y="69534"/>
                      <a:pt x="130697" y="68038"/>
                      <a:pt x="129702" y="66855"/>
                    </a:cubicBezTo>
                    <a:cubicBezTo>
                      <a:pt x="130132" y="66775"/>
                      <a:pt x="130564" y="66736"/>
                      <a:pt x="130992" y="66736"/>
                    </a:cubicBezTo>
                    <a:cubicBezTo>
                      <a:pt x="132927" y="66736"/>
                      <a:pt x="134793" y="67533"/>
                      <a:pt x="136136" y="68978"/>
                    </a:cubicBezTo>
                    <a:cubicBezTo>
                      <a:pt x="137482" y="67526"/>
                      <a:pt x="139354" y="66729"/>
                      <a:pt x="141284" y="66729"/>
                    </a:cubicBezTo>
                    <a:cubicBezTo>
                      <a:pt x="141795" y="66729"/>
                      <a:pt x="142310" y="66785"/>
                      <a:pt x="142820" y="66900"/>
                    </a:cubicBezTo>
                    <a:cubicBezTo>
                      <a:pt x="143276" y="63142"/>
                      <a:pt x="139935" y="59776"/>
                      <a:pt x="136189" y="59776"/>
                    </a:cubicBezTo>
                    <a:cubicBezTo>
                      <a:pt x="136175" y="59776"/>
                      <a:pt x="136160" y="59776"/>
                      <a:pt x="136145" y="59776"/>
                    </a:cubicBezTo>
                    <a:cubicBezTo>
                      <a:pt x="137492" y="58329"/>
                      <a:pt x="139362" y="57528"/>
                      <a:pt x="141292" y="57528"/>
                    </a:cubicBezTo>
                    <a:cubicBezTo>
                      <a:pt x="141800" y="57528"/>
                      <a:pt x="142312" y="57583"/>
                      <a:pt x="142820" y="57697"/>
                    </a:cubicBezTo>
                    <a:cubicBezTo>
                      <a:pt x="143275" y="53945"/>
                      <a:pt x="139935" y="50573"/>
                      <a:pt x="136195" y="50573"/>
                    </a:cubicBezTo>
                    <a:cubicBezTo>
                      <a:pt x="136175" y="50573"/>
                      <a:pt x="136156" y="50573"/>
                      <a:pt x="136136" y="50574"/>
                    </a:cubicBezTo>
                    <a:cubicBezTo>
                      <a:pt x="137486" y="49117"/>
                      <a:pt x="139365" y="48320"/>
                      <a:pt x="141300" y="48320"/>
                    </a:cubicBezTo>
                    <a:cubicBezTo>
                      <a:pt x="141806" y="48320"/>
                      <a:pt x="142315" y="48374"/>
                      <a:pt x="142820" y="48486"/>
                    </a:cubicBezTo>
                    <a:cubicBezTo>
                      <a:pt x="143276" y="44728"/>
                      <a:pt x="139935" y="41362"/>
                      <a:pt x="136181" y="41362"/>
                    </a:cubicBezTo>
                    <a:cubicBezTo>
                      <a:pt x="136166" y="41362"/>
                      <a:pt x="136151" y="41362"/>
                      <a:pt x="136136" y="41362"/>
                    </a:cubicBezTo>
                    <a:cubicBezTo>
                      <a:pt x="137483" y="39915"/>
                      <a:pt x="139359" y="39114"/>
                      <a:pt x="141291" y="39114"/>
                    </a:cubicBezTo>
                    <a:cubicBezTo>
                      <a:pt x="141800" y="39114"/>
                      <a:pt x="142312" y="39169"/>
                      <a:pt x="142820" y="39283"/>
                    </a:cubicBezTo>
                    <a:cubicBezTo>
                      <a:pt x="143275" y="35522"/>
                      <a:pt x="139935" y="32159"/>
                      <a:pt x="136195" y="32159"/>
                    </a:cubicBezTo>
                    <a:cubicBezTo>
                      <a:pt x="136175" y="32159"/>
                      <a:pt x="136156" y="32160"/>
                      <a:pt x="136136" y="32160"/>
                    </a:cubicBezTo>
                    <a:cubicBezTo>
                      <a:pt x="136116" y="32160"/>
                      <a:pt x="136096" y="32159"/>
                      <a:pt x="136077" y="32159"/>
                    </a:cubicBezTo>
                    <a:cubicBezTo>
                      <a:pt x="134208" y="32159"/>
                      <a:pt x="132440" y="32998"/>
                      <a:pt x="131199" y="34301"/>
                    </a:cubicBezTo>
                    <a:cubicBezTo>
                      <a:pt x="131279" y="32706"/>
                      <a:pt x="130697" y="31210"/>
                      <a:pt x="129711" y="30027"/>
                    </a:cubicBezTo>
                    <a:cubicBezTo>
                      <a:pt x="130140" y="29948"/>
                      <a:pt x="130570" y="29909"/>
                      <a:pt x="130997" y="29909"/>
                    </a:cubicBezTo>
                    <a:cubicBezTo>
                      <a:pt x="132927" y="29909"/>
                      <a:pt x="134793" y="30705"/>
                      <a:pt x="136136" y="32151"/>
                    </a:cubicBezTo>
                    <a:cubicBezTo>
                      <a:pt x="137482" y="30699"/>
                      <a:pt x="139354" y="29902"/>
                      <a:pt x="141284" y="29902"/>
                    </a:cubicBezTo>
                    <a:cubicBezTo>
                      <a:pt x="141795" y="29902"/>
                      <a:pt x="142310" y="29957"/>
                      <a:pt x="142820" y="30072"/>
                    </a:cubicBezTo>
                    <a:cubicBezTo>
                      <a:pt x="143276" y="26315"/>
                      <a:pt x="139935" y="22948"/>
                      <a:pt x="136189" y="22948"/>
                    </a:cubicBezTo>
                    <a:cubicBezTo>
                      <a:pt x="136175" y="22948"/>
                      <a:pt x="136160" y="22948"/>
                      <a:pt x="136145" y="22948"/>
                    </a:cubicBezTo>
                    <a:cubicBezTo>
                      <a:pt x="137491" y="21496"/>
                      <a:pt x="139358" y="20699"/>
                      <a:pt x="141285" y="20699"/>
                    </a:cubicBezTo>
                    <a:cubicBezTo>
                      <a:pt x="141795" y="20699"/>
                      <a:pt x="142310" y="20755"/>
                      <a:pt x="142820" y="20870"/>
                    </a:cubicBezTo>
                    <a:cubicBezTo>
                      <a:pt x="143275" y="17108"/>
                      <a:pt x="139935" y="13746"/>
                      <a:pt x="136195" y="13746"/>
                    </a:cubicBezTo>
                    <a:cubicBezTo>
                      <a:pt x="136175" y="13746"/>
                      <a:pt x="136156" y="13746"/>
                      <a:pt x="136136" y="13746"/>
                    </a:cubicBezTo>
                    <a:cubicBezTo>
                      <a:pt x="137484" y="12292"/>
                      <a:pt x="139360" y="11489"/>
                      <a:pt x="141292" y="11489"/>
                    </a:cubicBezTo>
                    <a:cubicBezTo>
                      <a:pt x="141801" y="11489"/>
                      <a:pt x="142313" y="11544"/>
                      <a:pt x="142820" y="11658"/>
                    </a:cubicBezTo>
                    <a:cubicBezTo>
                      <a:pt x="143275" y="7906"/>
                      <a:pt x="139935" y="4534"/>
                      <a:pt x="136195" y="4534"/>
                    </a:cubicBezTo>
                    <a:cubicBezTo>
                      <a:pt x="136175" y="4534"/>
                      <a:pt x="136156" y="4534"/>
                      <a:pt x="136136" y="4535"/>
                    </a:cubicBezTo>
                    <a:cubicBezTo>
                      <a:pt x="136116" y="4534"/>
                      <a:pt x="136096" y="4534"/>
                      <a:pt x="136077" y="4534"/>
                    </a:cubicBezTo>
                    <a:cubicBezTo>
                      <a:pt x="134208" y="4534"/>
                      <a:pt x="132440" y="5373"/>
                      <a:pt x="131199" y="6676"/>
                    </a:cubicBezTo>
                    <a:cubicBezTo>
                      <a:pt x="131234" y="5941"/>
                      <a:pt x="131136" y="5198"/>
                      <a:pt x="130894" y="4499"/>
                    </a:cubicBezTo>
                    <a:lnTo>
                      <a:pt x="130518" y="4499"/>
                    </a:lnTo>
                    <a:cubicBezTo>
                      <a:pt x="130751" y="5198"/>
                      <a:pt x="130867" y="5932"/>
                      <a:pt x="130867" y="6667"/>
                    </a:cubicBezTo>
                    <a:cubicBezTo>
                      <a:pt x="130394" y="6565"/>
                      <a:pt x="129917" y="6515"/>
                      <a:pt x="129443" y="6515"/>
                    </a:cubicBezTo>
                    <a:cubicBezTo>
                      <a:pt x="127584" y="6515"/>
                      <a:pt x="125780" y="7282"/>
                      <a:pt x="124487" y="8674"/>
                    </a:cubicBezTo>
                    <a:cubicBezTo>
                      <a:pt x="123206" y="7294"/>
                      <a:pt x="121414" y="6515"/>
                      <a:pt x="119532" y="6515"/>
                    </a:cubicBezTo>
                    <a:cubicBezTo>
                      <a:pt x="119048" y="6515"/>
                      <a:pt x="118564" y="6569"/>
                      <a:pt x="118089" y="6667"/>
                    </a:cubicBezTo>
                    <a:cubicBezTo>
                      <a:pt x="118089" y="5932"/>
                      <a:pt x="118206" y="5198"/>
                      <a:pt x="118439" y="4499"/>
                    </a:cubicBezTo>
                    <a:lnTo>
                      <a:pt x="118063" y="4499"/>
                    </a:lnTo>
                    <a:cubicBezTo>
                      <a:pt x="117821" y="5198"/>
                      <a:pt x="117722" y="5932"/>
                      <a:pt x="117758" y="6676"/>
                    </a:cubicBezTo>
                    <a:cubicBezTo>
                      <a:pt x="116516" y="5373"/>
                      <a:pt x="114749" y="4534"/>
                      <a:pt x="112880" y="4534"/>
                    </a:cubicBezTo>
                    <a:cubicBezTo>
                      <a:pt x="112860" y="4534"/>
                      <a:pt x="112840" y="4534"/>
                      <a:pt x="112821" y="4535"/>
                    </a:cubicBezTo>
                    <a:cubicBezTo>
                      <a:pt x="112802" y="4534"/>
                      <a:pt x="112783" y="4534"/>
                      <a:pt x="112765" y="4534"/>
                    </a:cubicBezTo>
                    <a:cubicBezTo>
                      <a:pt x="110778" y="4534"/>
                      <a:pt x="108911" y="5480"/>
                      <a:pt x="107659" y="6927"/>
                    </a:cubicBezTo>
                    <a:lnTo>
                      <a:pt x="107659" y="6927"/>
                    </a:lnTo>
                    <a:cubicBezTo>
                      <a:pt x="107953" y="3264"/>
                      <a:pt x="104676" y="36"/>
                      <a:pt x="101009" y="36"/>
                    </a:cubicBezTo>
                    <a:cubicBezTo>
                      <a:pt x="100988" y="36"/>
                      <a:pt x="100968" y="36"/>
                      <a:pt x="100948" y="36"/>
                    </a:cubicBezTo>
                    <a:cubicBezTo>
                      <a:pt x="100928" y="36"/>
                      <a:pt x="100908" y="36"/>
                      <a:pt x="100889" y="36"/>
                    </a:cubicBezTo>
                    <a:cubicBezTo>
                      <a:pt x="99020" y="36"/>
                      <a:pt x="97261" y="875"/>
                      <a:pt x="96011" y="2178"/>
                    </a:cubicBezTo>
                    <a:cubicBezTo>
                      <a:pt x="96056" y="1434"/>
                      <a:pt x="95948" y="699"/>
                      <a:pt x="95706" y="1"/>
                    </a:cubicBezTo>
                    <a:lnTo>
                      <a:pt x="95339" y="1"/>
                    </a:lnTo>
                    <a:cubicBezTo>
                      <a:pt x="95563" y="699"/>
                      <a:pt x="95688" y="1434"/>
                      <a:pt x="95688" y="2169"/>
                    </a:cubicBezTo>
                    <a:cubicBezTo>
                      <a:pt x="95213" y="2067"/>
                      <a:pt x="94735" y="2017"/>
                      <a:pt x="94260" y="2017"/>
                    </a:cubicBezTo>
                    <a:cubicBezTo>
                      <a:pt x="92399" y="2017"/>
                      <a:pt x="90599" y="2784"/>
                      <a:pt x="89299" y="4176"/>
                    </a:cubicBezTo>
                    <a:cubicBezTo>
                      <a:pt x="88027" y="2796"/>
                      <a:pt x="86226" y="2017"/>
                      <a:pt x="84344" y="2017"/>
                    </a:cubicBezTo>
                    <a:cubicBezTo>
                      <a:pt x="83860" y="2017"/>
                      <a:pt x="83376" y="2061"/>
                      <a:pt x="82902" y="2169"/>
                    </a:cubicBezTo>
                    <a:cubicBezTo>
                      <a:pt x="82910" y="1434"/>
                      <a:pt x="83027" y="699"/>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grpSp>
        <p:grpSp>
          <p:nvGrpSpPr>
            <p:cNvPr id="83" name="Google Shape;83;p5"/>
            <p:cNvGrpSpPr/>
            <p:nvPr/>
          </p:nvGrpSpPr>
          <p:grpSpPr>
            <a:xfrm>
              <a:off x="6063879" y="-541901"/>
              <a:ext cx="3080308" cy="3269023"/>
              <a:chOff x="0" y="0"/>
              <a:chExt cx="2743172" cy="2911232"/>
            </a:xfrm>
          </p:grpSpPr>
          <p:sp>
            <p:nvSpPr>
              <p:cNvPr id="84" name="Google Shape;84;p5"/>
              <p:cNvSpPr/>
              <p:nvPr/>
            </p:nvSpPr>
            <p:spPr>
              <a:xfrm>
                <a:off x="0" y="1411617"/>
                <a:ext cx="2743172" cy="1499615"/>
              </a:xfrm>
              <a:custGeom>
                <a:avLst/>
                <a:gdLst/>
                <a:ahLst/>
                <a:cxnLst/>
                <a:rect l="l" t="t" r="r" b="b"/>
                <a:pathLst>
                  <a:path w="143284" h="78442" extrusionOk="0">
                    <a:moveTo>
                      <a:pt x="94420" y="2397"/>
                    </a:moveTo>
                    <a:cubicBezTo>
                      <a:pt x="94850" y="2397"/>
                      <a:pt x="95284" y="2437"/>
                      <a:pt x="95715" y="2519"/>
                    </a:cubicBezTo>
                    <a:cubicBezTo>
                      <a:pt x="94720" y="3693"/>
                      <a:pt x="94138" y="5198"/>
                      <a:pt x="94228" y="6784"/>
                    </a:cubicBezTo>
                    <a:cubicBezTo>
                      <a:pt x="92977" y="5481"/>
                      <a:pt x="91219" y="4651"/>
                      <a:pt x="89350" y="4651"/>
                    </a:cubicBezTo>
                    <a:cubicBezTo>
                      <a:pt x="89330" y="4651"/>
                      <a:pt x="89310" y="4651"/>
                      <a:pt x="89290" y="4651"/>
                    </a:cubicBezTo>
                    <a:cubicBezTo>
                      <a:pt x="90624" y="3201"/>
                      <a:pt x="92490" y="2397"/>
                      <a:pt x="94420" y="2397"/>
                    </a:cubicBezTo>
                    <a:close/>
                    <a:moveTo>
                      <a:pt x="84151" y="2400"/>
                    </a:moveTo>
                    <a:cubicBezTo>
                      <a:pt x="86084" y="2400"/>
                      <a:pt x="87955" y="3198"/>
                      <a:pt x="89290" y="4651"/>
                    </a:cubicBezTo>
                    <a:cubicBezTo>
                      <a:pt x="89270" y="4651"/>
                      <a:pt x="89250" y="4651"/>
                      <a:pt x="89231" y="4651"/>
                    </a:cubicBezTo>
                    <a:cubicBezTo>
                      <a:pt x="87362" y="4651"/>
                      <a:pt x="85594" y="5481"/>
                      <a:pt x="84353" y="6793"/>
                    </a:cubicBezTo>
                    <a:cubicBezTo>
                      <a:pt x="84434" y="5207"/>
                      <a:pt x="83851" y="3702"/>
                      <a:pt x="82866" y="2519"/>
                    </a:cubicBezTo>
                    <a:cubicBezTo>
                      <a:pt x="83294" y="2439"/>
                      <a:pt x="83724" y="2400"/>
                      <a:pt x="84151" y="2400"/>
                    </a:cubicBezTo>
                    <a:close/>
                    <a:moveTo>
                      <a:pt x="13670" y="2589"/>
                    </a:moveTo>
                    <a:cubicBezTo>
                      <a:pt x="15606" y="2589"/>
                      <a:pt x="17480" y="3392"/>
                      <a:pt x="18825" y="4840"/>
                    </a:cubicBezTo>
                    <a:lnTo>
                      <a:pt x="18825" y="4840"/>
                    </a:lnTo>
                    <a:cubicBezTo>
                      <a:pt x="18822" y="4840"/>
                      <a:pt x="18819" y="4840"/>
                      <a:pt x="18816" y="4840"/>
                    </a:cubicBezTo>
                    <a:cubicBezTo>
                      <a:pt x="18806" y="4840"/>
                      <a:pt x="18796" y="4840"/>
                      <a:pt x="18786" y="4840"/>
                    </a:cubicBezTo>
                    <a:cubicBezTo>
                      <a:pt x="16906" y="4840"/>
                      <a:pt x="15136" y="5671"/>
                      <a:pt x="13879" y="6981"/>
                    </a:cubicBezTo>
                    <a:cubicBezTo>
                      <a:pt x="13951" y="5404"/>
                      <a:pt x="13368" y="3899"/>
                      <a:pt x="12382" y="2716"/>
                    </a:cubicBezTo>
                    <a:lnTo>
                      <a:pt x="12391" y="2707"/>
                    </a:lnTo>
                    <a:cubicBezTo>
                      <a:pt x="12817" y="2628"/>
                      <a:pt x="13245" y="2589"/>
                      <a:pt x="13670" y="2589"/>
                    </a:cubicBezTo>
                    <a:close/>
                    <a:moveTo>
                      <a:pt x="23963" y="2589"/>
                    </a:moveTo>
                    <a:cubicBezTo>
                      <a:pt x="24387" y="2589"/>
                      <a:pt x="24815" y="2628"/>
                      <a:pt x="25241" y="2707"/>
                    </a:cubicBezTo>
                    <a:cubicBezTo>
                      <a:pt x="24255" y="3890"/>
                      <a:pt x="23673" y="5395"/>
                      <a:pt x="23753" y="6981"/>
                    </a:cubicBezTo>
                    <a:cubicBezTo>
                      <a:pt x="22512" y="5678"/>
                      <a:pt x="20744" y="4839"/>
                      <a:pt x="18875" y="4839"/>
                    </a:cubicBezTo>
                    <a:cubicBezTo>
                      <a:pt x="18859" y="4839"/>
                      <a:pt x="18842" y="4839"/>
                      <a:pt x="18825" y="4840"/>
                    </a:cubicBezTo>
                    <a:lnTo>
                      <a:pt x="18825" y="4840"/>
                    </a:lnTo>
                    <a:cubicBezTo>
                      <a:pt x="20162" y="3392"/>
                      <a:pt x="22030" y="2589"/>
                      <a:pt x="23963" y="2589"/>
                    </a:cubicBezTo>
                    <a:close/>
                    <a:moveTo>
                      <a:pt x="77628" y="548"/>
                    </a:moveTo>
                    <a:cubicBezTo>
                      <a:pt x="80805" y="548"/>
                      <a:pt x="83981" y="2626"/>
                      <a:pt x="84022" y="6784"/>
                    </a:cubicBezTo>
                    <a:cubicBezTo>
                      <a:pt x="83543" y="6679"/>
                      <a:pt x="83061" y="6628"/>
                      <a:pt x="82582" y="6628"/>
                    </a:cubicBezTo>
                    <a:cubicBezTo>
                      <a:pt x="80728" y="6628"/>
                      <a:pt x="78929" y="7396"/>
                      <a:pt x="77633" y="8791"/>
                    </a:cubicBezTo>
                    <a:cubicBezTo>
                      <a:pt x="76359" y="7419"/>
                      <a:pt x="74579" y="6632"/>
                      <a:pt x="72709" y="6632"/>
                    </a:cubicBezTo>
                    <a:cubicBezTo>
                      <a:pt x="72699" y="6632"/>
                      <a:pt x="72688" y="6632"/>
                      <a:pt x="72678" y="6632"/>
                    </a:cubicBezTo>
                    <a:cubicBezTo>
                      <a:pt x="72194" y="6632"/>
                      <a:pt x="71710" y="6677"/>
                      <a:pt x="71235" y="6784"/>
                    </a:cubicBezTo>
                    <a:cubicBezTo>
                      <a:pt x="71275" y="2626"/>
                      <a:pt x="74452" y="548"/>
                      <a:pt x="77628" y="548"/>
                    </a:cubicBezTo>
                    <a:close/>
                    <a:moveTo>
                      <a:pt x="100945" y="548"/>
                    </a:moveTo>
                    <a:cubicBezTo>
                      <a:pt x="104119" y="548"/>
                      <a:pt x="107295" y="2626"/>
                      <a:pt x="107337" y="6782"/>
                    </a:cubicBezTo>
                    <a:lnTo>
                      <a:pt x="107337" y="6782"/>
                    </a:lnTo>
                    <a:cubicBezTo>
                      <a:pt x="106865" y="6681"/>
                      <a:pt x="106389" y="6632"/>
                      <a:pt x="105917" y="6632"/>
                    </a:cubicBezTo>
                    <a:cubicBezTo>
                      <a:pt x="104054" y="6632"/>
                      <a:pt x="102249" y="7399"/>
                      <a:pt x="100957" y="8791"/>
                    </a:cubicBezTo>
                    <a:cubicBezTo>
                      <a:pt x="99676" y="7411"/>
                      <a:pt x="97883" y="6632"/>
                      <a:pt x="96002" y="6632"/>
                    </a:cubicBezTo>
                    <a:cubicBezTo>
                      <a:pt x="95518" y="6632"/>
                      <a:pt x="95034" y="6685"/>
                      <a:pt x="94559" y="6784"/>
                    </a:cubicBezTo>
                    <a:cubicBezTo>
                      <a:pt x="94595" y="2626"/>
                      <a:pt x="97769" y="548"/>
                      <a:pt x="100945" y="548"/>
                    </a:cubicBezTo>
                    <a:close/>
                    <a:moveTo>
                      <a:pt x="7159" y="741"/>
                    </a:moveTo>
                    <a:cubicBezTo>
                      <a:pt x="10334" y="741"/>
                      <a:pt x="13512" y="2820"/>
                      <a:pt x="13556" y="6981"/>
                    </a:cubicBezTo>
                    <a:cubicBezTo>
                      <a:pt x="13074" y="6876"/>
                      <a:pt x="12589" y="6825"/>
                      <a:pt x="12108" y="6825"/>
                    </a:cubicBezTo>
                    <a:cubicBezTo>
                      <a:pt x="10251" y="6825"/>
                      <a:pt x="8458" y="7587"/>
                      <a:pt x="7163" y="8974"/>
                    </a:cubicBezTo>
                    <a:lnTo>
                      <a:pt x="7163" y="8974"/>
                    </a:lnTo>
                    <a:cubicBezTo>
                      <a:pt x="5882" y="7606"/>
                      <a:pt x="4092" y="6820"/>
                      <a:pt x="2212" y="6820"/>
                    </a:cubicBezTo>
                    <a:cubicBezTo>
                      <a:pt x="1728" y="6820"/>
                      <a:pt x="1245" y="6874"/>
                      <a:pt x="770" y="6981"/>
                    </a:cubicBezTo>
                    <a:cubicBezTo>
                      <a:pt x="806" y="2822"/>
                      <a:pt x="3981" y="741"/>
                      <a:pt x="7159" y="741"/>
                    </a:cubicBezTo>
                    <a:close/>
                    <a:moveTo>
                      <a:pt x="30465" y="748"/>
                    </a:moveTo>
                    <a:cubicBezTo>
                      <a:pt x="33637" y="748"/>
                      <a:pt x="36811" y="2823"/>
                      <a:pt x="36854" y="6977"/>
                    </a:cubicBezTo>
                    <a:lnTo>
                      <a:pt x="36854" y="6977"/>
                    </a:lnTo>
                    <a:cubicBezTo>
                      <a:pt x="36379" y="6875"/>
                      <a:pt x="35901" y="6825"/>
                      <a:pt x="35427" y="6825"/>
                    </a:cubicBezTo>
                    <a:cubicBezTo>
                      <a:pt x="33572" y="6825"/>
                      <a:pt x="31778" y="7591"/>
                      <a:pt x="30483" y="8979"/>
                    </a:cubicBezTo>
                    <a:cubicBezTo>
                      <a:pt x="29201" y="7608"/>
                      <a:pt x="27409" y="6820"/>
                      <a:pt x="25536" y="6820"/>
                    </a:cubicBezTo>
                    <a:cubicBezTo>
                      <a:pt x="25044" y="6820"/>
                      <a:pt x="24560" y="6874"/>
                      <a:pt x="24085" y="6981"/>
                    </a:cubicBezTo>
                    <a:cubicBezTo>
                      <a:pt x="24116" y="2827"/>
                      <a:pt x="27290" y="748"/>
                      <a:pt x="30465" y="748"/>
                    </a:cubicBezTo>
                    <a:close/>
                    <a:moveTo>
                      <a:pt x="119332" y="6908"/>
                    </a:moveTo>
                    <a:cubicBezTo>
                      <a:pt x="121265" y="6908"/>
                      <a:pt x="123134" y="7710"/>
                      <a:pt x="124478" y="9150"/>
                    </a:cubicBezTo>
                    <a:lnTo>
                      <a:pt x="124487" y="9158"/>
                    </a:lnTo>
                    <a:lnTo>
                      <a:pt x="124487" y="9158"/>
                    </a:lnTo>
                    <a:cubicBezTo>
                      <a:pt x="124484" y="9159"/>
                      <a:pt x="124481" y="9159"/>
                      <a:pt x="124478" y="9159"/>
                    </a:cubicBezTo>
                    <a:cubicBezTo>
                      <a:pt x="124459" y="9158"/>
                      <a:pt x="124439" y="9158"/>
                      <a:pt x="124419" y="9158"/>
                    </a:cubicBezTo>
                    <a:cubicBezTo>
                      <a:pt x="122559" y="9158"/>
                      <a:pt x="120791" y="9997"/>
                      <a:pt x="119541" y="11300"/>
                    </a:cubicBezTo>
                    <a:cubicBezTo>
                      <a:pt x="119631" y="9705"/>
                      <a:pt x="119048" y="8209"/>
                      <a:pt x="118054" y="7026"/>
                    </a:cubicBezTo>
                    <a:cubicBezTo>
                      <a:pt x="118480" y="6947"/>
                      <a:pt x="118907" y="6908"/>
                      <a:pt x="119332" y="6908"/>
                    </a:cubicBezTo>
                    <a:close/>
                    <a:moveTo>
                      <a:pt x="129633" y="6908"/>
                    </a:moveTo>
                    <a:cubicBezTo>
                      <a:pt x="130058" y="6908"/>
                      <a:pt x="130486" y="6947"/>
                      <a:pt x="130912" y="7026"/>
                    </a:cubicBezTo>
                    <a:cubicBezTo>
                      <a:pt x="129917" y="8209"/>
                      <a:pt x="129335" y="9705"/>
                      <a:pt x="129415" y="11300"/>
                    </a:cubicBezTo>
                    <a:cubicBezTo>
                      <a:pt x="128174" y="9997"/>
                      <a:pt x="126406" y="9158"/>
                      <a:pt x="124537" y="9158"/>
                    </a:cubicBezTo>
                    <a:cubicBezTo>
                      <a:pt x="124521" y="9158"/>
                      <a:pt x="124504" y="9158"/>
                      <a:pt x="124487" y="9158"/>
                    </a:cubicBezTo>
                    <a:lnTo>
                      <a:pt x="124487" y="9158"/>
                    </a:lnTo>
                    <a:cubicBezTo>
                      <a:pt x="125825" y="7711"/>
                      <a:pt x="127698" y="6908"/>
                      <a:pt x="129633" y="6908"/>
                    </a:cubicBezTo>
                    <a:close/>
                    <a:moveTo>
                      <a:pt x="82788" y="6998"/>
                    </a:moveTo>
                    <a:cubicBezTo>
                      <a:pt x="83213" y="6998"/>
                      <a:pt x="83641" y="7037"/>
                      <a:pt x="84066" y="7116"/>
                    </a:cubicBezTo>
                    <a:cubicBezTo>
                      <a:pt x="83072" y="8289"/>
                      <a:pt x="82489" y="9795"/>
                      <a:pt x="82579" y="11390"/>
                    </a:cubicBezTo>
                    <a:cubicBezTo>
                      <a:pt x="81329" y="10086"/>
                      <a:pt x="79570" y="9248"/>
                      <a:pt x="77701" y="9248"/>
                    </a:cubicBezTo>
                    <a:cubicBezTo>
                      <a:pt x="77681" y="9248"/>
                      <a:pt x="77661" y="9248"/>
                      <a:pt x="77642" y="9248"/>
                    </a:cubicBezTo>
                    <a:cubicBezTo>
                      <a:pt x="78979" y="7801"/>
                      <a:pt x="80853" y="6998"/>
                      <a:pt x="82788" y="6998"/>
                    </a:cubicBezTo>
                    <a:close/>
                    <a:moveTo>
                      <a:pt x="95802" y="7007"/>
                    </a:moveTo>
                    <a:cubicBezTo>
                      <a:pt x="97737" y="7007"/>
                      <a:pt x="99611" y="7810"/>
                      <a:pt x="100948" y="9257"/>
                    </a:cubicBezTo>
                    <a:cubicBezTo>
                      <a:pt x="100928" y="9257"/>
                      <a:pt x="100908" y="9257"/>
                      <a:pt x="100889" y="9257"/>
                    </a:cubicBezTo>
                    <a:cubicBezTo>
                      <a:pt x="99020" y="9257"/>
                      <a:pt x="97252" y="10095"/>
                      <a:pt x="96011" y="11399"/>
                    </a:cubicBezTo>
                    <a:cubicBezTo>
                      <a:pt x="96100" y="9804"/>
                      <a:pt x="95509" y="8307"/>
                      <a:pt x="94523" y="7125"/>
                    </a:cubicBezTo>
                    <a:cubicBezTo>
                      <a:pt x="94949" y="7046"/>
                      <a:pt x="95377" y="7007"/>
                      <a:pt x="95802" y="7007"/>
                    </a:cubicBezTo>
                    <a:close/>
                    <a:moveTo>
                      <a:pt x="48849" y="7105"/>
                    </a:moveTo>
                    <a:cubicBezTo>
                      <a:pt x="50784" y="7105"/>
                      <a:pt x="52658" y="7908"/>
                      <a:pt x="53995" y="9356"/>
                    </a:cubicBezTo>
                    <a:lnTo>
                      <a:pt x="53995" y="9356"/>
                    </a:lnTo>
                    <a:cubicBezTo>
                      <a:pt x="53978" y="9355"/>
                      <a:pt x="53961" y="9355"/>
                      <a:pt x="53945" y="9355"/>
                    </a:cubicBezTo>
                    <a:cubicBezTo>
                      <a:pt x="52076" y="9355"/>
                      <a:pt x="50308" y="10194"/>
                      <a:pt x="49067" y="11497"/>
                    </a:cubicBezTo>
                    <a:cubicBezTo>
                      <a:pt x="49147" y="9902"/>
                      <a:pt x="48565" y="8406"/>
                      <a:pt x="47570" y="7223"/>
                    </a:cubicBezTo>
                    <a:cubicBezTo>
                      <a:pt x="47996" y="7144"/>
                      <a:pt x="48424" y="7105"/>
                      <a:pt x="48849" y="7105"/>
                    </a:cubicBezTo>
                    <a:close/>
                    <a:moveTo>
                      <a:pt x="59142" y="7105"/>
                    </a:moveTo>
                    <a:cubicBezTo>
                      <a:pt x="59570" y="7105"/>
                      <a:pt x="60000" y="7144"/>
                      <a:pt x="60429" y="7223"/>
                    </a:cubicBezTo>
                    <a:cubicBezTo>
                      <a:pt x="59434" y="8397"/>
                      <a:pt x="58852" y="9902"/>
                      <a:pt x="58941" y="11497"/>
                    </a:cubicBezTo>
                    <a:cubicBezTo>
                      <a:pt x="57691" y="10194"/>
                      <a:pt x="55923" y="9355"/>
                      <a:pt x="54063" y="9355"/>
                    </a:cubicBezTo>
                    <a:cubicBezTo>
                      <a:pt x="54043" y="9355"/>
                      <a:pt x="54024" y="9356"/>
                      <a:pt x="54004" y="9356"/>
                    </a:cubicBezTo>
                    <a:cubicBezTo>
                      <a:pt x="54001" y="9356"/>
                      <a:pt x="53998" y="9356"/>
                      <a:pt x="53995" y="9356"/>
                    </a:cubicBezTo>
                    <a:lnTo>
                      <a:pt x="53995" y="9356"/>
                    </a:lnTo>
                    <a:lnTo>
                      <a:pt x="54004" y="9347"/>
                    </a:lnTo>
                    <a:cubicBezTo>
                      <a:pt x="55339" y="7901"/>
                      <a:pt x="57210" y="7105"/>
                      <a:pt x="59142" y="7105"/>
                    </a:cubicBezTo>
                    <a:close/>
                    <a:moveTo>
                      <a:pt x="12289" y="7212"/>
                    </a:moveTo>
                    <a:cubicBezTo>
                      <a:pt x="12716" y="7212"/>
                      <a:pt x="13146" y="7251"/>
                      <a:pt x="13574" y="7331"/>
                    </a:cubicBezTo>
                    <a:cubicBezTo>
                      <a:pt x="12580" y="8513"/>
                      <a:pt x="11997" y="10010"/>
                      <a:pt x="12087" y="11605"/>
                    </a:cubicBezTo>
                    <a:cubicBezTo>
                      <a:pt x="10837" y="10301"/>
                      <a:pt x="9069" y="9463"/>
                      <a:pt x="7208" y="9463"/>
                    </a:cubicBezTo>
                    <a:cubicBezTo>
                      <a:pt x="7189" y="9463"/>
                      <a:pt x="7169" y="9463"/>
                      <a:pt x="7150" y="9463"/>
                    </a:cubicBezTo>
                    <a:cubicBezTo>
                      <a:pt x="8485" y="8010"/>
                      <a:pt x="10356" y="7212"/>
                      <a:pt x="12289" y="7212"/>
                    </a:cubicBezTo>
                    <a:close/>
                    <a:moveTo>
                      <a:pt x="35624" y="7192"/>
                    </a:moveTo>
                    <a:cubicBezTo>
                      <a:pt x="36086" y="7192"/>
                      <a:pt x="36552" y="7237"/>
                      <a:pt x="37015" y="7331"/>
                    </a:cubicBezTo>
                    <a:cubicBezTo>
                      <a:pt x="36000" y="8594"/>
                      <a:pt x="35454" y="10176"/>
                      <a:pt x="35640" y="11839"/>
                    </a:cubicBezTo>
                    <a:lnTo>
                      <a:pt x="35640" y="11839"/>
                    </a:lnTo>
                    <a:cubicBezTo>
                      <a:pt x="34394" y="10395"/>
                      <a:pt x="32530" y="9454"/>
                      <a:pt x="30556" y="9454"/>
                    </a:cubicBezTo>
                    <a:cubicBezTo>
                      <a:pt x="30529" y="9454"/>
                      <a:pt x="30501" y="9454"/>
                      <a:pt x="30474" y="9454"/>
                    </a:cubicBezTo>
                    <a:cubicBezTo>
                      <a:pt x="30454" y="9454"/>
                      <a:pt x="30434" y="9454"/>
                      <a:pt x="30414" y="9454"/>
                    </a:cubicBezTo>
                    <a:cubicBezTo>
                      <a:pt x="28545" y="9454"/>
                      <a:pt x="26787" y="10284"/>
                      <a:pt x="25536" y="11596"/>
                    </a:cubicBezTo>
                    <a:cubicBezTo>
                      <a:pt x="25626" y="10001"/>
                      <a:pt x="25044" y="8495"/>
                      <a:pt x="24049" y="7322"/>
                    </a:cubicBezTo>
                    <a:cubicBezTo>
                      <a:pt x="24481" y="7240"/>
                      <a:pt x="24915" y="7200"/>
                      <a:pt x="25345" y="7200"/>
                    </a:cubicBezTo>
                    <a:cubicBezTo>
                      <a:pt x="27275" y="7200"/>
                      <a:pt x="29142" y="8002"/>
                      <a:pt x="30483" y="9445"/>
                    </a:cubicBezTo>
                    <a:cubicBezTo>
                      <a:pt x="31821" y="7992"/>
                      <a:pt x="33690" y="7192"/>
                      <a:pt x="35624" y="7192"/>
                    </a:cubicBezTo>
                    <a:close/>
                    <a:moveTo>
                      <a:pt x="112817" y="5046"/>
                    </a:moveTo>
                    <a:cubicBezTo>
                      <a:pt x="115992" y="5046"/>
                      <a:pt x="119168" y="7124"/>
                      <a:pt x="119209" y="11280"/>
                    </a:cubicBezTo>
                    <a:lnTo>
                      <a:pt x="119209" y="11280"/>
                    </a:lnTo>
                    <a:cubicBezTo>
                      <a:pt x="118739" y="11180"/>
                      <a:pt x="118265" y="11130"/>
                      <a:pt x="117794" y="11130"/>
                    </a:cubicBezTo>
                    <a:cubicBezTo>
                      <a:pt x="115935" y="11130"/>
                      <a:pt x="114129" y="11897"/>
                      <a:pt x="112830" y="13289"/>
                    </a:cubicBezTo>
                    <a:cubicBezTo>
                      <a:pt x="111548" y="11909"/>
                      <a:pt x="109756" y="11130"/>
                      <a:pt x="107883" y="11130"/>
                    </a:cubicBezTo>
                    <a:cubicBezTo>
                      <a:pt x="107391" y="11130"/>
                      <a:pt x="106907" y="11184"/>
                      <a:pt x="106432" y="11282"/>
                    </a:cubicBezTo>
                    <a:cubicBezTo>
                      <a:pt x="106468" y="7125"/>
                      <a:pt x="109642" y="5046"/>
                      <a:pt x="112817" y="5046"/>
                    </a:cubicBezTo>
                    <a:close/>
                    <a:moveTo>
                      <a:pt x="136134" y="5046"/>
                    </a:moveTo>
                    <a:cubicBezTo>
                      <a:pt x="139307" y="5046"/>
                      <a:pt x="142483" y="7124"/>
                      <a:pt x="142525" y="11280"/>
                    </a:cubicBezTo>
                    <a:cubicBezTo>
                      <a:pt x="142054" y="11180"/>
                      <a:pt x="141580" y="11130"/>
                      <a:pt x="141109" y="11130"/>
                    </a:cubicBezTo>
                    <a:cubicBezTo>
                      <a:pt x="139250" y="11130"/>
                      <a:pt x="137444" y="11897"/>
                      <a:pt x="136145" y="13289"/>
                    </a:cubicBezTo>
                    <a:cubicBezTo>
                      <a:pt x="134872" y="11909"/>
                      <a:pt x="133071" y="11130"/>
                      <a:pt x="131199" y="11130"/>
                    </a:cubicBezTo>
                    <a:cubicBezTo>
                      <a:pt x="130715" y="11130"/>
                      <a:pt x="130231" y="11184"/>
                      <a:pt x="129756" y="11282"/>
                    </a:cubicBezTo>
                    <a:cubicBezTo>
                      <a:pt x="129787" y="7125"/>
                      <a:pt x="132959" y="5046"/>
                      <a:pt x="136134" y="5046"/>
                    </a:cubicBezTo>
                    <a:close/>
                    <a:moveTo>
                      <a:pt x="89288" y="5152"/>
                    </a:moveTo>
                    <a:cubicBezTo>
                      <a:pt x="92463" y="5152"/>
                      <a:pt x="95639" y="7228"/>
                      <a:pt x="95679" y="11381"/>
                    </a:cubicBezTo>
                    <a:lnTo>
                      <a:pt x="95679" y="11381"/>
                    </a:lnTo>
                    <a:cubicBezTo>
                      <a:pt x="95206" y="11279"/>
                      <a:pt x="94729" y="11229"/>
                      <a:pt x="94255" y="11229"/>
                    </a:cubicBezTo>
                    <a:cubicBezTo>
                      <a:pt x="92396" y="11229"/>
                      <a:pt x="90592" y="11996"/>
                      <a:pt x="89299" y="13388"/>
                    </a:cubicBezTo>
                    <a:cubicBezTo>
                      <a:pt x="88018" y="12008"/>
                      <a:pt x="86226" y="11228"/>
                      <a:pt x="84344" y="11228"/>
                    </a:cubicBezTo>
                    <a:cubicBezTo>
                      <a:pt x="83860" y="11228"/>
                      <a:pt x="83376" y="11282"/>
                      <a:pt x="82902" y="11381"/>
                    </a:cubicBezTo>
                    <a:cubicBezTo>
                      <a:pt x="82937" y="7229"/>
                      <a:pt x="86112" y="5152"/>
                      <a:pt x="89288" y="5152"/>
                    </a:cubicBezTo>
                    <a:close/>
                    <a:moveTo>
                      <a:pt x="42335" y="5247"/>
                    </a:moveTo>
                    <a:cubicBezTo>
                      <a:pt x="45506" y="5247"/>
                      <a:pt x="48679" y="7322"/>
                      <a:pt x="48726" y="11475"/>
                    </a:cubicBezTo>
                    <a:lnTo>
                      <a:pt x="48726" y="11475"/>
                    </a:lnTo>
                    <a:cubicBezTo>
                      <a:pt x="48252" y="11373"/>
                      <a:pt x="47773" y="11323"/>
                      <a:pt x="47299" y="11323"/>
                    </a:cubicBezTo>
                    <a:cubicBezTo>
                      <a:pt x="45442" y="11323"/>
                      <a:pt x="43644" y="12089"/>
                      <a:pt x="42355" y="13478"/>
                    </a:cubicBezTo>
                    <a:cubicBezTo>
                      <a:pt x="41074" y="12107"/>
                      <a:pt x="39282" y="11318"/>
                      <a:pt x="37400" y="11318"/>
                    </a:cubicBezTo>
                    <a:cubicBezTo>
                      <a:pt x="36916" y="11318"/>
                      <a:pt x="36432" y="11372"/>
                      <a:pt x="35958" y="11479"/>
                    </a:cubicBezTo>
                    <a:cubicBezTo>
                      <a:pt x="35989" y="7326"/>
                      <a:pt x="39161" y="5247"/>
                      <a:pt x="42335" y="5247"/>
                    </a:cubicBezTo>
                    <a:close/>
                    <a:moveTo>
                      <a:pt x="65651" y="5248"/>
                    </a:moveTo>
                    <a:cubicBezTo>
                      <a:pt x="68824" y="5248"/>
                      <a:pt x="71996" y="7324"/>
                      <a:pt x="72041" y="11477"/>
                    </a:cubicBezTo>
                    <a:lnTo>
                      <a:pt x="72041" y="11477"/>
                    </a:lnTo>
                    <a:cubicBezTo>
                      <a:pt x="71564" y="11374"/>
                      <a:pt x="71084" y="11323"/>
                      <a:pt x="70606" y="11323"/>
                    </a:cubicBezTo>
                    <a:cubicBezTo>
                      <a:pt x="68746" y="11323"/>
                      <a:pt x="66942" y="12092"/>
                      <a:pt x="65653" y="13495"/>
                    </a:cubicBezTo>
                    <a:cubicBezTo>
                      <a:pt x="64378" y="12123"/>
                      <a:pt x="62599" y="11336"/>
                      <a:pt x="60729" y="11336"/>
                    </a:cubicBezTo>
                    <a:cubicBezTo>
                      <a:pt x="60719" y="11336"/>
                      <a:pt x="60708" y="11336"/>
                      <a:pt x="60697" y="11336"/>
                    </a:cubicBezTo>
                    <a:cubicBezTo>
                      <a:pt x="60214" y="11336"/>
                      <a:pt x="59730" y="11381"/>
                      <a:pt x="59255" y="11488"/>
                    </a:cubicBezTo>
                    <a:cubicBezTo>
                      <a:pt x="59295" y="7330"/>
                      <a:pt x="62473" y="5248"/>
                      <a:pt x="65651" y="5248"/>
                    </a:cubicBezTo>
                    <a:close/>
                    <a:moveTo>
                      <a:pt x="18809" y="5354"/>
                    </a:moveTo>
                    <a:cubicBezTo>
                      <a:pt x="21983" y="5354"/>
                      <a:pt x="25156" y="7430"/>
                      <a:pt x="25196" y="11587"/>
                    </a:cubicBezTo>
                    <a:cubicBezTo>
                      <a:pt x="24723" y="11485"/>
                      <a:pt x="24246" y="11435"/>
                      <a:pt x="23772" y="11435"/>
                    </a:cubicBezTo>
                    <a:cubicBezTo>
                      <a:pt x="21913" y="11435"/>
                      <a:pt x="20107" y="12202"/>
                      <a:pt x="18807" y="13594"/>
                    </a:cubicBezTo>
                    <a:cubicBezTo>
                      <a:pt x="17526" y="12214"/>
                      <a:pt x="15734" y="11435"/>
                      <a:pt x="13852" y="11435"/>
                    </a:cubicBezTo>
                    <a:cubicBezTo>
                      <a:pt x="13368" y="11435"/>
                      <a:pt x="12884" y="11488"/>
                      <a:pt x="12409" y="11587"/>
                    </a:cubicBezTo>
                    <a:cubicBezTo>
                      <a:pt x="12454" y="7433"/>
                      <a:pt x="15632" y="5354"/>
                      <a:pt x="18809" y="5354"/>
                    </a:cubicBezTo>
                    <a:close/>
                    <a:moveTo>
                      <a:pt x="117949" y="11510"/>
                    </a:moveTo>
                    <a:cubicBezTo>
                      <a:pt x="118380" y="11510"/>
                      <a:pt x="118814" y="11550"/>
                      <a:pt x="119245" y="11632"/>
                    </a:cubicBezTo>
                    <a:cubicBezTo>
                      <a:pt x="118251" y="12805"/>
                      <a:pt x="117668" y="14302"/>
                      <a:pt x="117758" y="15897"/>
                    </a:cubicBezTo>
                    <a:cubicBezTo>
                      <a:pt x="116508" y="14593"/>
                      <a:pt x="114740" y="13755"/>
                      <a:pt x="112880" y="13755"/>
                    </a:cubicBezTo>
                    <a:cubicBezTo>
                      <a:pt x="112860" y="13755"/>
                      <a:pt x="112840" y="13755"/>
                      <a:pt x="112821" y="13755"/>
                    </a:cubicBezTo>
                    <a:cubicBezTo>
                      <a:pt x="114154" y="12312"/>
                      <a:pt x="116020" y="11510"/>
                      <a:pt x="117949" y="11510"/>
                    </a:cubicBezTo>
                    <a:close/>
                    <a:moveTo>
                      <a:pt x="84144" y="11613"/>
                    </a:moveTo>
                    <a:cubicBezTo>
                      <a:pt x="86080" y="11613"/>
                      <a:pt x="87953" y="12415"/>
                      <a:pt x="89290" y="13863"/>
                    </a:cubicBezTo>
                    <a:cubicBezTo>
                      <a:pt x="89271" y="13863"/>
                      <a:pt x="89251" y="13863"/>
                      <a:pt x="89231" y="13863"/>
                    </a:cubicBezTo>
                    <a:cubicBezTo>
                      <a:pt x="87363" y="13863"/>
                      <a:pt x="85603" y="14701"/>
                      <a:pt x="84353" y="16004"/>
                    </a:cubicBezTo>
                    <a:cubicBezTo>
                      <a:pt x="84443" y="14409"/>
                      <a:pt x="83860" y="12913"/>
                      <a:pt x="82866" y="11730"/>
                    </a:cubicBezTo>
                    <a:cubicBezTo>
                      <a:pt x="83291" y="11651"/>
                      <a:pt x="83719" y="11613"/>
                      <a:pt x="84144" y="11613"/>
                    </a:cubicBezTo>
                    <a:close/>
                    <a:moveTo>
                      <a:pt x="94433" y="11612"/>
                    </a:moveTo>
                    <a:cubicBezTo>
                      <a:pt x="94859" y="11612"/>
                      <a:pt x="95288" y="11651"/>
                      <a:pt x="95715" y="11730"/>
                    </a:cubicBezTo>
                    <a:cubicBezTo>
                      <a:pt x="94729" y="12913"/>
                      <a:pt x="94147" y="14409"/>
                      <a:pt x="94228" y="16004"/>
                    </a:cubicBezTo>
                    <a:cubicBezTo>
                      <a:pt x="92986" y="14701"/>
                      <a:pt x="91218" y="13863"/>
                      <a:pt x="89350" y="13863"/>
                    </a:cubicBezTo>
                    <a:cubicBezTo>
                      <a:pt x="89330" y="13863"/>
                      <a:pt x="89310" y="13863"/>
                      <a:pt x="89290" y="13863"/>
                    </a:cubicBezTo>
                    <a:lnTo>
                      <a:pt x="89299" y="13854"/>
                    </a:lnTo>
                    <a:cubicBezTo>
                      <a:pt x="90635" y="12408"/>
                      <a:pt x="92505" y="11612"/>
                      <a:pt x="94433" y="11612"/>
                    </a:cubicBezTo>
                    <a:close/>
                    <a:moveTo>
                      <a:pt x="47494" y="11702"/>
                    </a:moveTo>
                    <a:cubicBezTo>
                      <a:pt x="47918" y="11702"/>
                      <a:pt x="48346" y="11741"/>
                      <a:pt x="48771" y="11820"/>
                    </a:cubicBezTo>
                    <a:cubicBezTo>
                      <a:pt x="47770" y="13000"/>
                      <a:pt x="47187" y="14502"/>
                      <a:pt x="47274" y="16084"/>
                    </a:cubicBezTo>
                    <a:lnTo>
                      <a:pt x="47274" y="16084"/>
                    </a:lnTo>
                    <a:cubicBezTo>
                      <a:pt x="46040" y="14793"/>
                      <a:pt x="44288" y="13961"/>
                      <a:pt x="42434" y="13961"/>
                    </a:cubicBezTo>
                    <a:cubicBezTo>
                      <a:pt x="42408" y="13961"/>
                      <a:pt x="42382" y="13961"/>
                      <a:pt x="42355" y="13961"/>
                    </a:cubicBezTo>
                    <a:lnTo>
                      <a:pt x="42355" y="13961"/>
                    </a:lnTo>
                    <a:cubicBezTo>
                      <a:pt x="43693" y="12506"/>
                      <a:pt x="45561" y="11702"/>
                      <a:pt x="47494" y="11702"/>
                    </a:cubicBezTo>
                    <a:close/>
                    <a:moveTo>
                      <a:pt x="60517" y="11701"/>
                    </a:moveTo>
                    <a:cubicBezTo>
                      <a:pt x="62455" y="11701"/>
                      <a:pt x="64326" y="12499"/>
                      <a:pt x="65662" y="13952"/>
                    </a:cubicBezTo>
                    <a:cubicBezTo>
                      <a:pt x="65642" y="13952"/>
                      <a:pt x="65622" y="13952"/>
                      <a:pt x="65602" y="13952"/>
                    </a:cubicBezTo>
                    <a:cubicBezTo>
                      <a:pt x="63734" y="13952"/>
                      <a:pt x="61966" y="14791"/>
                      <a:pt x="60724" y="16094"/>
                    </a:cubicBezTo>
                    <a:cubicBezTo>
                      <a:pt x="60805" y="14499"/>
                      <a:pt x="60223" y="12994"/>
                      <a:pt x="59228" y="11820"/>
                    </a:cubicBezTo>
                    <a:cubicBezTo>
                      <a:pt x="59658" y="11740"/>
                      <a:pt x="60089" y="11701"/>
                      <a:pt x="60517" y="11701"/>
                    </a:cubicBezTo>
                    <a:close/>
                    <a:moveTo>
                      <a:pt x="106098" y="7003"/>
                    </a:moveTo>
                    <a:cubicBezTo>
                      <a:pt x="106560" y="7003"/>
                      <a:pt x="107026" y="7049"/>
                      <a:pt x="107489" y="7142"/>
                    </a:cubicBezTo>
                    <a:cubicBezTo>
                      <a:pt x="106477" y="8396"/>
                      <a:pt x="105930" y="9991"/>
                      <a:pt x="106136" y="11666"/>
                    </a:cubicBezTo>
                    <a:lnTo>
                      <a:pt x="106136" y="11666"/>
                    </a:lnTo>
                    <a:cubicBezTo>
                      <a:pt x="106642" y="11553"/>
                      <a:pt x="107153" y="11498"/>
                      <a:pt x="107660" y="11498"/>
                    </a:cubicBezTo>
                    <a:cubicBezTo>
                      <a:pt x="109597" y="11498"/>
                      <a:pt x="111473" y="12301"/>
                      <a:pt x="112821" y="13755"/>
                    </a:cubicBezTo>
                    <a:cubicBezTo>
                      <a:pt x="112802" y="13755"/>
                      <a:pt x="112783" y="13755"/>
                      <a:pt x="112765" y="13755"/>
                    </a:cubicBezTo>
                    <a:cubicBezTo>
                      <a:pt x="110778" y="13755"/>
                      <a:pt x="108911" y="14701"/>
                      <a:pt x="107659" y="16148"/>
                    </a:cubicBezTo>
                    <a:lnTo>
                      <a:pt x="107659" y="16148"/>
                    </a:lnTo>
                    <a:cubicBezTo>
                      <a:pt x="107785" y="14472"/>
                      <a:pt x="107175" y="12895"/>
                      <a:pt x="106127" y="11668"/>
                    </a:cubicBezTo>
                    <a:cubicBezTo>
                      <a:pt x="106130" y="11667"/>
                      <a:pt x="106132" y="11666"/>
                      <a:pt x="106135" y="11666"/>
                    </a:cubicBezTo>
                    <a:lnTo>
                      <a:pt x="106135" y="11666"/>
                    </a:lnTo>
                    <a:cubicBezTo>
                      <a:pt x="106135" y="11666"/>
                      <a:pt x="106136" y="11667"/>
                      <a:pt x="106136" y="11668"/>
                    </a:cubicBezTo>
                    <a:cubicBezTo>
                      <a:pt x="106136" y="11667"/>
                      <a:pt x="106136" y="11666"/>
                      <a:pt x="106136" y="11666"/>
                    </a:cubicBezTo>
                    <a:lnTo>
                      <a:pt x="106136" y="11666"/>
                    </a:lnTo>
                    <a:cubicBezTo>
                      <a:pt x="106135" y="11666"/>
                      <a:pt x="106135" y="11666"/>
                      <a:pt x="106135" y="11666"/>
                    </a:cubicBezTo>
                    <a:lnTo>
                      <a:pt x="106135" y="11666"/>
                    </a:lnTo>
                    <a:cubicBezTo>
                      <a:pt x="104874" y="10211"/>
                      <a:pt x="102998" y="9257"/>
                      <a:pt x="101004" y="9257"/>
                    </a:cubicBezTo>
                    <a:cubicBezTo>
                      <a:pt x="100985" y="9257"/>
                      <a:pt x="100966" y="9257"/>
                      <a:pt x="100948" y="9257"/>
                    </a:cubicBezTo>
                    <a:cubicBezTo>
                      <a:pt x="102293" y="7803"/>
                      <a:pt x="104164" y="7003"/>
                      <a:pt x="106098" y="7003"/>
                    </a:cubicBezTo>
                    <a:close/>
                    <a:moveTo>
                      <a:pt x="13656" y="11810"/>
                    </a:moveTo>
                    <a:cubicBezTo>
                      <a:pt x="15596" y="11810"/>
                      <a:pt x="17470" y="12612"/>
                      <a:pt x="18807" y="14060"/>
                    </a:cubicBezTo>
                    <a:cubicBezTo>
                      <a:pt x="18787" y="14060"/>
                      <a:pt x="18768" y="14060"/>
                      <a:pt x="18748" y="14060"/>
                    </a:cubicBezTo>
                    <a:cubicBezTo>
                      <a:pt x="16879" y="14060"/>
                      <a:pt x="15111" y="14898"/>
                      <a:pt x="13870" y="16202"/>
                    </a:cubicBezTo>
                    <a:cubicBezTo>
                      <a:pt x="13951" y="14607"/>
                      <a:pt x="13368" y="13110"/>
                      <a:pt x="12374" y="11927"/>
                    </a:cubicBezTo>
                    <a:cubicBezTo>
                      <a:pt x="12801" y="11848"/>
                      <a:pt x="13230" y="11810"/>
                      <a:pt x="13656" y="11810"/>
                    </a:cubicBezTo>
                    <a:close/>
                    <a:moveTo>
                      <a:pt x="23953" y="11810"/>
                    </a:moveTo>
                    <a:cubicBezTo>
                      <a:pt x="24378" y="11810"/>
                      <a:pt x="24806" y="11848"/>
                      <a:pt x="25232" y="11927"/>
                    </a:cubicBezTo>
                    <a:cubicBezTo>
                      <a:pt x="24237" y="13110"/>
                      <a:pt x="23655" y="14607"/>
                      <a:pt x="23744" y="16202"/>
                    </a:cubicBezTo>
                    <a:cubicBezTo>
                      <a:pt x="22494" y="14898"/>
                      <a:pt x="20726" y="14060"/>
                      <a:pt x="18866" y="14060"/>
                    </a:cubicBezTo>
                    <a:cubicBezTo>
                      <a:pt x="18846" y="14060"/>
                      <a:pt x="18827" y="14060"/>
                      <a:pt x="18807" y="14060"/>
                    </a:cubicBezTo>
                    <a:cubicBezTo>
                      <a:pt x="20144" y="12612"/>
                      <a:pt x="22018" y="11810"/>
                      <a:pt x="23953" y="11810"/>
                    </a:cubicBezTo>
                    <a:close/>
                    <a:moveTo>
                      <a:pt x="37191" y="11704"/>
                    </a:moveTo>
                    <a:cubicBezTo>
                      <a:pt x="39126" y="11704"/>
                      <a:pt x="41007" y="12507"/>
                      <a:pt x="42355" y="13961"/>
                    </a:cubicBezTo>
                    <a:lnTo>
                      <a:pt x="42355" y="13961"/>
                    </a:lnTo>
                    <a:cubicBezTo>
                      <a:pt x="42352" y="13961"/>
                      <a:pt x="42349" y="13961"/>
                      <a:pt x="42346" y="13961"/>
                    </a:cubicBezTo>
                    <a:cubicBezTo>
                      <a:pt x="42319" y="13961"/>
                      <a:pt x="42291" y="13961"/>
                      <a:pt x="42263" y="13961"/>
                    </a:cubicBezTo>
                    <a:cubicBezTo>
                      <a:pt x="40287" y="13961"/>
                      <a:pt x="38431" y="14904"/>
                      <a:pt x="37185" y="16345"/>
                    </a:cubicBezTo>
                    <a:cubicBezTo>
                      <a:pt x="37320" y="14678"/>
                      <a:pt x="36710" y="13092"/>
                      <a:pt x="35662" y="11874"/>
                    </a:cubicBezTo>
                    <a:cubicBezTo>
                      <a:pt x="36169" y="11760"/>
                      <a:pt x="36682" y="11704"/>
                      <a:pt x="37191" y="11704"/>
                    </a:cubicBezTo>
                    <a:close/>
                    <a:moveTo>
                      <a:pt x="124474" y="9651"/>
                    </a:moveTo>
                    <a:cubicBezTo>
                      <a:pt x="127650" y="9651"/>
                      <a:pt x="130826" y="11730"/>
                      <a:pt x="130867" y="15886"/>
                    </a:cubicBezTo>
                    <a:lnTo>
                      <a:pt x="130867" y="15886"/>
                    </a:lnTo>
                    <a:cubicBezTo>
                      <a:pt x="130397" y="15785"/>
                      <a:pt x="129923" y="15736"/>
                      <a:pt x="129452" y="15736"/>
                    </a:cubicBezTo>
                    <a:cubicBezTo>
                      <a:pt x="127593" y="15736"/>
                      <a:pt x="125787" y="16503"/>
                      <a:pt x="124487" y="17895"/>
                    </a:cubicBezTo>
                    <a:cubicBezTo>
                      <a:pt x="123213" y="16523"/>
                      <a:pt x="121434" y="15735"/>
                      <a:pt x="119555" y="15735"/>
                    </a:cubicBezTo>
                    <a:cubicBezTo>
                      <a:pt x="119544" y="15735"/>
                      <a:pt x="119534" y="15736"/>
                      <a:pt x="119523" y="15736"/>
                    </a:cubicBezTo>
                    <a:cubicBezTo>
                      <a:pt x="119039" y="15736"/>
                      <a:pt x="118555" y="15780"/>
                      <a:pt x="118080" y="15888"/>
                    </a:cubicBezTo>
                    <a:cubicBezTo>
                      <a:pt x="118121" y="11730"/>
                      <a:pt x="121297" y="9651"/>
                      <a:pt x="124474" y="9651"/>
                    </a:cubicBezTo>
                    <a:close/>
                    <a:moveTo>
                      <a:pt x="77628" y="9759"/>
                    </a:moveTo>
                    <a:cubicBezTo>
                      <a:pt x="80802" y="9759"/>
                      <a:pt x="83976" y="11834"/>
                      <a:pt x="84021" y="15985"/>
                    </a:cubicBezTo>
                    <a:lnTo>
                      <a:pt x="84021" y="15985"/>
                    </a:lnTo>
                    <a:cubicBezTo>
                      <a:pt x="83551" y="15884"/>
                      <a:pt x="83077" y="15835"/>
                      <a:pt x="82606" y="15835"/>
                    </a:cubicBezTo>
                    <a:cubicBezTo>
                      <a:pt x="80748" y="15835"/>
                      <a:pt x="78943" y="16601"/>
                      <a:pt x="77651" y="17994"/>
                    </a:cubicBezTo>
                    <a:cubicBezTo>
                      <a:pt x="76368" y="16622"/>
                      <a:pt x="74580" y="15843"/>
                      <a:pt x="72710" y="15843"/>
                    </a:cubicBezTo>
                    <a:cubicBezTo>
                      <a:pt x="72699" y="15843"/>
                      <a:pt x="72688" y="15843"/>
                      <a:pt x="72678" y="15843"/>
                    </a:cubicBezTo>
                    <a:cubicBezTo>
                      <a:pt x="72194" y="15843"/>
                      <a:pt x="71710" y="15897"/>
                      <a:pt x="71235" y="15995"/>
                    </a:cubicBezTo>
                    <a:cubicBezTo>
                      <a:pt x="71275" y="11838"/>
                      <a:pt x="74452" y="9759"/>
                      <a:pt x="77628" y="9759"/>
                    </a:cubicBezTo>
                    <a:close/>
                    <a:moveTo>
                      <a:pt x="100943" y="9759"/>
                    </a:moveTo>
                    <a:cubicBezTo>
                      <a:pt x="104118" y="9759"/>
                      <a:pt x="107292" y="11835"/>
                      <a:pt x="107337" y="15986"/>
                    </a:cubicBezTo>
                    <a:lnTo>
                      <a:pt x="107337" y="15986"/>
                    </a:lnTo>
                    <a:cubicBezTo>
                      <a:pt x="106864" y="15885"/>
                      <a:pt x="106386" y="15835"/>
                      <a:pt x="105913" y="15835"/>
                    </a:cubicBezTo>
                    <a:cubicBezTo>
                      <a:pt x="104054" y="15835"/>
                      <a:pt x="102249" y="16601"/>
                      <a:pt x="100957" y="17994"/>
                    </a:cubicBezTo>
                    <a:cubicBezTo>
                      <a:pt x="99676" y="16623"/>
                      <a:pt x="97875" y="15843"/>
                      <a:pt x="95993" y="15843"/>
                    </a:cubicBezTo>
                    <a:cubicBezTo>
                      <a:pt x="95509" y="15843"/>
                      <a:pt x="95025" y="15897"/>
                      <a:pt x="94550" y="15995"/>
                    </a:cubicBezTo>
                    <a:cubicBezTo>
                      <a:pt x="94590" y="11838"/>
                      <a:pt x="97767" y="9759"/>
                      <a:pt x="100943" y="9759"/>
                    </a:cubicBezTo>
                    <a:close/>
                    <a:moveTo>
                      <a:pt x="54002" y="9852"/>
                    </a:moveTo>
                    <a:cubicBezTo>
                      <a:pt x="57178" y="9852"/>
                      <a:pt x="60352" y="11928"/>
                      <a:pt x="60393" y="16085"/>
                    </a:cubicBezTo>
                    <a:cubicBezTo>
                      <a:pt x="59918" y="15983"/>
                      <a:pt x="59439" y="15933"/>
                      <a:pt x="58964" y="15933"/>
                    </a:cubicBezTo>
                    <a:cubicBezTo>
                      <a:pt x="57103" y="15933"/>
                      <a:pt x="55299" y="16698"/>
                      <a:pt x="53999" y="18087"/>
                    </a:cubicBezTo>
                    <a:lnTo>
                      <a:pt x="53999" y="18087"/>
                    </a:lnTo>
                    <a:cubicBezTo>
                      <a:pt x="52718" y="16710"/>
                      <a:pt x="50928" y="15933"/>
                      <a:pt x="49049" y="15933"/>
                    </a:cubicBezTo>
                    <a:cubicBezTo>
                      <a:pt x="48565" y="15933"/>
                      <a:pt x="48081" y="15986"/>
                      <a:pt x="47606" y="16085"/>
                    </a:cubicBezTo>
                    <a:cubicBezTo>
                      <a:pt x="47646" y="11931"/>
                      <a:pt x="50825" y="9852"/>
                      <a:pt x="54002" y="9852"/>
                    </a:cubicBezTo>
                    <a:close/>
                    <a:moveTo>
                      <a:pt x="7145" y="9956"/>
                    </a:moveTo>
                    <a:cubicBezTo>
                      <a:pt x="10322" y="9956"/>
                      <a:pt x="13498" y="12035"/>
                      <a:pt x="13538" y="16193"/>
                    </a:cubicBezTo>
                    <a:cubicBezTo>
                      <a:pt x="13065" y="16091"/>
                      <a:pt x="12588" y="16041"/>
                      <a:pt x="12114" y="16041"/>
                    </a:cubicBezTo>
                    <a:cubicBezTo>
                      <a:pt x="10255" y="16041"/>
                      <a:pt x="8451" y="16807"/>
                      <a:pt x="7159" y="18200"/>
                    </a:cubicBezTo>
                    <a:cubicBezTo>
                      <a:pt x="5877" y="16820"/>
                      <a:pt x="4076" y="16040"/>
                      <a:pt x="2194" y="16040"/>
                    </a:cubicBezTo>
                    <a:cubicBezTo>
                      <a:pt x="1711" y="16040"/>
                      <a:pt x="1227" y="16094"/>
                      <a:pt x="752" y="16193"/>
                    </a:cubicBezTo>
                    <a:cubicBezTo>
                      <a:pt x="792" y="12035"/>
                      <a:pt x="3969" y="9956"/>
                      <a:pt x="7145" y="9956"/>
                    </a:cubicBezTo>
                    <a:close/>
                    <a:moveTo>
                      <a:pt x="30465" y="9959"/>
                    </a:moveTo>
                    <a:cubicBezTo>
                      <a:pt x="33638" y="9959"/>
                      <a:pt x="36811" y="12035"/>
                      <a:pt x="36854" y="16189"/>
                    </a:cubicBezTo>
                    <a:lnTo>
                      <a:pt x="36854" y="16189"/>
                    </a:lnTo>
                    <a:cubicBezTo>
                      <a:pt x="36384" y="16089"/>
                      <a:pt x="35912" y="16041"/>
                      <a:pt x="35443" y="16041"/>
                    </a:cubicBezTo>
                    <a:cubicBezTo>
                      <a:pt x="33580" y="16041"/>
                      <a:pt x="31775" y="16807"/>
                      <a:pt x="30483" y="18200"/>
                    </a:cubicBezTo>
                    <a:cubicBezTo>
                      <a:pt x="29201" y="16820"/>
                      <a:pt x="27409" y="16040"/>
                      <a:pt x="25528" y="16040"/>
                    </a:cubicBezTo>
                    <a:cubicBezTo>
                      <a:pt x="25044" y="16040"/>
                      <a:pt x="24560" y="16094"/>
                      <a:pt x="24085" y="16193"/>
                    </a:cubicBezTo>
                    <a:cubicBezTo>
                      <a:pt x="24116" y="12038"/>
                      <a:pt x="27290" y="9959"/>
                      <a:pt x="30465" y="9959"/>
                    </a:cubicBezTo>
                    <a:close/>
                    <a:moveTo>
                      <a:pt x="119332" y="16111"/>
                    </a:moveTo>
                    <a:cubicBezTo>
                      <a:pt x="121268" y="16111"/>
                      <a:pt x="123142" y="16913"/>
                      <a:pt x="124487" y="18361"/>
                    </a:cubicBezTo>
                    <a:lnTo>
                      <a:pt x="124487" y="18361"/>
                    </a:lnTo>
                    <a:cubicBezTo>
                      <a:pt x="124484" y="18361"/>
                      <a:pt x="124481" y="18361"/>
                      <a:pt x="124478" y="18361"/>
                    </a:cubicBezTo>
                    <a:cubicBezTo>
                      <a:pt x="124459" y="18361"/>
                      <a:pt x="124439" y="18361"/>
                      <a:pt x="124419" y="18361"/>
                    </a:cubicBezTo>
                    <a:cubicBezTo>
                      <a:pt x="122559" y="18361"/>
                      <a:pt x="120791" y="19199"/>
                      <a:pt x="119550" y="20503"/>
                    </a:cubicBezTo>
                    <a:cubicBezTo>
                      <a:pt x="119631" y="18908"/>
                      <a:pt x="119048" y="17411"/>
                      <a:pt x="118054" y="16228"/>
                    </a:cubicBezTo>
                    <a:cubicBezTo>
                      <a:pt x="118479" y="16149"/>
                      <a:pt x="118907" y="16111"/>
                      <a:pt x="119332" y="16111"/>
                    </a:cubicBezTo>
                    <a:close/>
                    <a:moveTo>
                      <a:pt x="129633" y="16111"/>
                    </a:moveTo>
                    <a:cubicBezTo>
                      <a:pt x="130058" y="16111"/>
                      <a:pt x="130486" y="16149"/>
                      <a:pt x="130912" y="16228"/>
                    </a:cubicBezTo>
                    <a:cubicBezTo>
                      <a:pt x="129908" y="17411"/>
                      <a:pt x="129326" y="18908"/>
                      <a:pt x="129415" y="20503"/>
                    </a:cubicBezTo>
                    <a:cubicBezTo>
                      <a:pt x="128174" y="19199"/>
                      <a:pt x="126406" y="18361"/>
                      <a:pt x="124537" y="18361"/>
                    </a:cubicBezTo>
                    <a:cubicBezTo>
                      <a:pt x="124521" y="18361"/>
                      <a:pt x="124504" y="18361"/>
                      <a:pt x="124487" y="18361"/>
                    </a:cubicBezTo>
                    <a:lnTo>
                      <a:pt x="124487" y="18361"/>
                    </a:lnTo>
                    <a:cubicBezTo>
                      <a:pt x="125825" y="16913"/>
                      <a:pt x="127698" y="16111"/>
                      <a:pt x="129633" y="16111"/>
                    </a:cubicBezTo>
                    <a:close/>
                    <a:moveTo>
                      <a:pt x="82775" y="16217"/>
                    </a:moveTo>
                    <a:cubicBezTo>
                      <a:pt x="83201" y="16217"/>
                      <a:pt x="83630" y="16256"/>
                      <a:pt x="84057" y="16336"/>
                    </a:cubicBezTo>
                    <a:cubicBezTo>
                      <a:pt x="83538" y="16945"/>
                      <a:pt x="83135" y="17653"/>
                      <a:pt x="82875" y="18424"/>
                    </a:cubicBezTo>
                    <a:lnTo>
                      <a:pt x="82875" y="18415"/>
                    </a:lnTo>
                    <a:cubicBezTo>
                      <a:pt x="82633" y="19114"/>
                      <a:pt x="82534" y="19857"/>
                      <a:pt x="82570" y="20592"/>
                    </a:cubicBezTo>
                    <a:cubicBezTo>
                      <a:pt x="81322" y="19291"/>
                      <a:pt x="79551" y="18451"/>
                      <a:pt x="77680" y="18451"/>
                    </a:cubicBezTo>
                    <a:cubicBezTo>
                      <a:pt x="77671" y="18451"/>
                      <a:pt x="77661" y="18451"/>
                      <a:pt x="77651" y="18451"/>
                    </a:cubicBezTo>
                    <a:cubicBezTo>
                      <a:pt x="78986" y="17013"/>
                      <a:pt x="80850" y="16217"/>
                      <a:pt x="82775" y="16217"/>
                    </a:cubicBezTo>
                    <a:close/>
                    <a:moveTo>
                      <a:pt x="95806" y="16217"/>
                    </a:moveTo>
                    <a:cubicBezTo>
                      <a:pt x="97731" y="16217"/>
                      <a:pt x="99596" y="17013"/>
                      <a:pt x="100939" y="18451"/>
                    </a:cubicBezTo>
                    <a:cubicBezTo>
                      <a:pt x="100929" y="18451"/>
                      <a:pt x="100919" y="18451"/>
                      <a:pt x="100909" y="18451"/>
                    </a:cubicBezTo>
                    <a:cubicBezTo>
                      <a:pt x="99029" y="18451"/>
                      <a:pt x="97259" y="19282"/>
                      <a:pt x="96011" y="20592"/>
                    </a:cubicBezTo>
                    <a:cubicBezTo>
                      <a:pt x="96047" y="19857"/>
                      <a:pt x="95948" y="19114"/>
                      <a:pt x="95706" y="18415"/>
                    </a:cubicBezTo>
                    <a:cubicBezTo>
                      <a:pt x="95446" y="17653"/>
                      <a:pt x="95043" y="16945"/>
                      <a:pt x="94523" y="16336"/>
                    </a:cubicBezTo>
                    <a:cubicBezTo>
                      <a:pt x="94950" y="16256"/>
                      <a:pt x="95380" y="16217"/>
                      <a:pt x="95806" y="16217"/>
                    </a:cubicBezTo>
                    <a:close/>
                    <a:moveTo>
                      <a:pt x="48849" y="16308"/>
                    </a:moveTo>
                    <a:cubicBezTo>
                      <a:pt x="50784" y="16308"/>
                      <a:pt x="52659" y="17111"/>
                      <a:pt x="54004" y="18558"/>
                    </a:cubicBezTo>
                    <a:lnTo>
                      <a:pt x="54004" y="18558"/>
                    </a:lnTo>
                    <a:cubicBezTo>
                      <a:pt x="54001" y="18558"/>
                      <a:pt x="53998" y="18558"/>
                      <a:pt x="53995" y="18558"/>
                    </a:cubicBezTo>
                    <a:cubicBezTo>
                      <a:pt x="53975" y="18558"/>
                      <a:pt x="53956" y="18558"/>
                      <a:pt x="53936" y="18558"/>
                    </a:cubicBezTo>
                    <a:cubicBezTo>
                      <a:pt x="52067" y="18558"/>
                      <a:pt x="50308" y="19396"/>
                      <a:pt x="49058" y="20700"/>
                    </a:cubicBezTo>
                    <a:cubicBezTo>
                      <a:pt x="49147" y="19114"/>
                      <a:pt x="48565" y="17608"/>
                      <a:pt x="47570" y="16426"/>
                    </a:cubicBezTo>
                    <a:cubicBezTo>
                      <a:pt x="47996" y="16347"/>
                      <a:pt x="48424" y="16308"/>
                      <a:pt x="48849" y="16308"/>
                    </a:cubicBezTo>
                    <a:close/>
                    <a:moveTo>
                      <a:pt x="59142" y="16308"/>
                    </a:moveTo>
                    <a:cubicBezTo>
                      <a:pt x="59566" y="16308"/>
                      <a:pt x="59994" y="16347"/>
                      <a:pt x="60420" y="16426"/>
                    </a:cubicBezTo>
                    <a:cubicBezTo>
                      <a:pt x="59425" y="17608"/>
                      <a:pt x="58843" y="19114"/>
                      <a:pt x="58932" y="20700"/>
                    </a:cubicBezTo>
                    <a:cubicBezTo>
                      <a:pt x="57691" y="19396"/>
                      <a:pt x="55923" y="18558"/>
                      <a:pt x="54054" y="18558"/>
                    </a:cubicBezTo>
                    <a:cubicBezTo>
                      <a:pt x="54037" y="18558"/>
                      <a:pt x="54021" y="18558"/>
                      <a:pt x="54004" y="18558"/>
                    </a:cubicBezTo>
                    <a:lnTo>
                      <a:pt x="54004" y="18558"/>
                    </a:lnTo>
                    <a:cubicBezTo>
                      <a:pt x="55341" y="17111"/>
                      <a:pt x="57209" y="16308"/>
                      <a:pt x="59142" y="16308"/>
                    </a:cubicBezTo>
                    <a:close/>
                    <a:moveTo>
                      <a:pt x="12289" y="16415"/>
                    </a:moveTo>
                    <a:cubicBezTo>
                      <a:pt x="12716" y="16415"/>
                      <a:pt x="13146" y="16454"/>
                      <a:pt x="13574" y="16533"/>
                    </a:cubicBezTo>
                    <a:cubicBezTo>
                      <a:pt x="13055" y="17142"/>
                      <a:pt x="12651" y="17850"/>
                      <a:pt x="12391" y="18612"/>
                    </a:cubicBezTo>
                    <a:cubicBezTo>
                      <a:pt x="12150" y="19311"/>
                      <a:pt x="12042" y="20055"/>
                      <a:pt x="12087" y="20798"/>
                    </a:cubicBezTo>
                    <a:cubicBezTo>
                      <a:pt x="10839" y="19488"/>
                      <a:pt x="9059" y="18657"/>
                      <a:pt x="7189" y="18657"/>
                    </a:cubicBezTo>
                    <a:cubicBezTo>
                      <a:pt x="7179" y="18657"/>
                      <a:pt x="7169" y="18657"/>
                      <a:pt x="7159" y="18657"/>
                    </a:cubicBezTo>
                    <a:cubicBezTo>
                      <a:pt x="8494" y="17211"/>
                      <a:pt x="10358" y="16415"/>
                      <a:pt x="12289" y="16415"/>
                    </a:cubicBezTo>
                    <a:close/>
                    <a:moveTo>
                      <a:pt x="25318" y="16415"/>
                    </a:moveTo>
                    <a:cubicBezTo>
                      <a:pt x="27251" y="16415"/>
                      <a:pt x="29119" y="17218"/>
                      <a:pt x="30456" y="18666"/>
                    </a:cubicBezTo>
                    <a:cubicBezTo>
                      <a:pt x="30436" y="18665"/>
                      <a:pt x="30417" y="18665"/>
                      <a:pt x="30397" y="18665"/>
                    </a:cubicBezTo>
                    <a:cubicBezTo>
                      <a:pt x="28537" y="18665"/>
                      <a:pt x="26769" y="19504"/>
                      <a:pt x="25528" y="20798"/>
                    </a:cubicBezTo>
                    <a:cubicBezTo>
                      <a:pt x="25563" y="20063"/>
                      <a:pt x="25465" y="19320"/>
                      <a:pt x="25223" y="18621"/>
                    </a:cubicBezTo>
                    <a:cubicBezTo>
                      <a:pt x="24963" y="17859"/>
                      <a:pt x="24560" y="17151"/>
                      <a:pt x="24040" y="16533"/>
                    </a:cubicBezTo>
                    <a:cubicBezTo>
                      <a:pt x="24466" y="16454"/>
                      <a:pt x="24893" y="16415"/>
                      <a:pt x="25318" y="16415"/>
                    </a:cubicBezTo>
                    <a:close/>
                    <a:moveTo>
                      <a:pt x="106101" y="16215"/>
                    </a:moveTo>
                    <a:cubicBezTo>
                      <a:pt x="106563" y="16215"/>
                      <a:pt x="107027" y="16260"/>
                      <a:pt x="107489" y="16354"/>
                    </a:cubicBezTo>
                    <a:cubicBezTo>
                      <a:pt x="106486" y="17608"/>
                      <a:pt x="105930" y="19194"/>
                      <a:pt x="106136" y="20870"/>
                    </a:cubicBezTo>
                    <a:cubicBezTo>
                      <a:pt x="104884" y="19414"/>
                      <a:pt x="103008" y="18459"/>
                      <a:pt x="101021" y="18459"/>
                    </a:cubicBezTo>
                    <a:cubicBezTo>
                      <a:pt x="101003" y="18459"/>
                      <a:pt x="100984" y="18459"/>
                      <a:pt x="100966" y="18460"/>
                    </a:cubicBezTo>
                    <a:cubicBezTo>
                      <a:pt x="102304" y="17013"/>
                      <a:pt x="104173" y="16215"/>
                      <a:pt x="106101" y="16215"/>
                    </a:cubicBezTo>
                    <a:close/>
                    <a:moveTo>
                      <a:pt x="70811" y="11695"/>
                    </a:moveTo>
                    <a:cubicBezTo>
                      <a:pt x="71307" y="11695"/>
                      <a:pt x="71806" y="11748"/>
                      <a:pt x="72301" y="11856"/>
                    </a:cubicBezTo>
                    <a:cubicBezTo>
                      <a:pt x="71289" y="13119"/>
                      <a:pt x="70742" y="14714"/>
                      <a:pt x="70939" y="16381"/>
                    </a:cubicBezTo>
                    <a:lnTo>
                      <a:pt x="70948" y="16372"/>
                    </a:lnTo>
                    <a:cubicBezTo>
                      <a:pt x="71456" y="16258"/>
                      <a:pt x="71969" y="16202"/>
                      <a:pt x="72477" y="16202"/>
                    </a:cubicBezTo>
                    <a:cubicBezTo>
                      <a:pt x="74410" y="16202"/>
                      <a:pt x="76285" y="17004"/>
                      <a:pt x="77633" y="18451"/>
                    </a:cubicBezTo>
                    <a:cubicBezTo>
                      <a:pt x="77615" y="18450"/>
                      <a:pt x="77597" y="18450"/>
                      <a:pt x="77579" y="18450"/>
                    </a:cubicBezTo>
                    <a:cubicBezTo>
                      <a:pt x="75529" y="18450"/>
                      <a:pt x="73607" y="19459"/>
                      <a:pt x="72355" y="20986"/>
                    </a:cubicBezTo>
                    <a:cubicBezTo>
                      <a:pt x="72747" y="17261"/>
                      <a:pt x="69434" y="13952"/>
                      <a:pt x="65721" y="13952"/>
                    </a:cubicBezTo>
                    <a:cubicBezTo>
                      <a:pt x="65701" y="13952"/>
                      <a:pt x="65682" y="13952"/>
                      <a:pt x="65662" y="13952"/>
                    </a:cubicBezTo>
                    <a:cubicBezTo>
                      <a:pt x="67003" y="12497"/>
                      <a:pt x="68877" y="11695"/>
                      <a:pt x="70811" y="11695"/>
                    </a:cubicBezTo>
                    <a:close/>
                    <a:moveTo>
                      <a:pt x="35609" y="16412"/>
                    </a:moveTo>
                    <a:cubicBezTo>
                      <a:pt x="36071" y="16412"/>
                      <a:pt x="36535" y="16458"/>
                      <a:pt x="36997" y="16551"/>
                    </a:cubicBezTo>
                    <a:cubicBezTo>
                      <a:pt x="36002" y="17805"/>
                      <a:pt x="35447" y="19400"/>
                      <a:pt x="35644" y="21067"/>
                    </a:cubicBezTo>
                    <a:cubicBezTo>
                      <a:pt x="34392" y="19611"/>
                      <a:pt x="32516" y="18656"/>
                      <a:pt x="30529" y="18656"/>
                    </a:cubicBezTo>
                    <a:cubicBezTo>
                      <a:pt x="30511" y="18656"/>
                      <a:pt x="30492" y="18657"/>
                      <a:pt x="30474" y="18657"/>
                    </a:cubicBezTo>
                    <a:cubicBezTo>
                      <a:pt x="31812" y="17210"/>
                      <a:pt x="33680" y="16412"/>
                      <a:pt x="35609" y="16412"/>
                    </a:cubicBezTo>
                    <a:close/>
                    <a:moveTo>
                      <a:pt x="112819" y="14254"/>
                    </a:moveTo>
                    <a:cubicBezTo>
                      <a:pt x="115994" y="14254"/>
                      <a:pt x="119169" y="16333"/>
                      <a:pt x="119209" y="20494"/>
                    </a:cubicBezTo>
                    <a:lnTo>
                      <a:pt x="119209" y="20494"/>
                    </a:lnTo>
                    <a:cubicBezTo>
                      <a:pt x="118731" y="20389"/>
                      <a:pt x="118248" y="20338"/>
                      <a:pt x="117769" y="20338"/>
                    </a:cubicBezTo>
                    <a:cubicBezTo>
                      <a:pt x="115913" y="20338"/>
                      <a:pt x="114109" y="21105"/>
                      <a:pt x="112821" y="22501"/>
                    </a:cubicBezTo>
                    <a:lnTo>
                      <a:pt x="112821" y="22492"/>
                    </a:lnTo>
                    <a:cubicBezTo>
                      <a:pt x="111539" y="21121"/>
                      <a:pt x="109747" y="20332"/>
                      <a:pt x="107865" y="20332"/>
                    </a:cubicBezTo>
                    <a:cubicBezTo>
                      <a:pt x="107382" y="20332"/>
                      <a:pt x="106898" y="20386"/>
                      <a:pt x="106423" y="20494"/>
                    </a:cubicBezTo>
                    <a:lnTo>
                      <a:pt x="106423" y="20494"/>
                    </a:lnTo>
                    <a:cubicBezTo>
                      <a:pt x="106463" y="16335"/>
                      <a:pt x="109641" y="14254"/>
                      <a:pt x="112819" y="14254"/>
                    </a:cubicBezTo>
                    <a:close/>
                    <a:moveTo>
                      <a:pt x="136134" y="14257"/>
                    </a:moveTo>
                    <a:cubicBezTo>
                      <a:pt x="139307" y="14257"/>
                      <a:pt x="142483" y="16335"/>
                      <a:pt x="142525" y="20492"/>
                    </a:cubicBezTo>
                    <a:lnTo>
                      <a:pt x="142525" y="20492"/>
                    </a:lnTo>
                    <a:cubicBezTo>
                      <a:pt x="142054" y="20391"/>
                      <a:pt x="141580" y="20342"/>
                      <a:pt x="141109" y="20342"/>
                    </a:cubicBezTo>
                    <a:cubicBezTo>
                      <a:pt x="139250" y="20342"/>
                      <a:pt x="137444" y="21108"/>
                      <a:pt x="136145" y="22501"/>
                    </a:cubicBezTo>
                    <a:cubicBezTo>
                      <a:pt x="134872" y="21121"/>
                      <a:pt x="133071" y="20341"/>
                      <a:pt x="131199" y="20341"/>
                    </a:cubicBezTo>
                    <a:cubicBezTo>
                      <a:pt x="130715" y="20341"/>
                      <a:pt x="130231" y="20395"/>
                      <a:pt x="129756" y="20494"/>
                    </a:cubicBezTo>
                    <a:lnTo>
                      <a:pt x="129756" y="20494"/>
                    </a:lnTo>
                    <a:cubicBezTo>
                      <a:pt x="129787" y="16336"/>
                      <a:pt x="132959" y="14257"/>
                      <a:pt x="136134" y="14257"/>
                    </a:cubicBezTo>
                    <a:close/>
                    <a:moveTo>
                      <a:pt x="89297" y="14362"/>
                    </a:moveTo>
                    <a:cubicBezTo>
                      <a:pt x="91875" y="14362"/>
                      <a:pt x="94452" y="15733"/>
                      <a:pt x="95348" y="18477"/>
                    </a:cubicBezTo>
                    <a:cubicBezTo>
                      <a:pt x="95572" y="19158"/>
                      <a:pt x="95679" y="19875"/>
                      <a:pt x="95688" y="20583"/>
                    </a:cubicBezTo>
                    <a:cubicBezTo>
                      <a:pt x="95213" y="20481"/>
                      <a:pt x="94735" y="20431"/>
                      <a:pt x="94260" y="20431"/>
                    </a:cubicBezTo>
                    <a:cubicBezTo>
                      <a:pt x="92399" y="20431"/>
                      <a:pt x="90599" y="21198"/>
                      <a:pt x="89299" y="22590"/>
                    </a:cubicBezTo>
                    <a:cubicBezTo>
                      <a:pt x="88018" y="21210"/>
                      <a:pt x="86226" y="20431"/>
                      <a:pt x="84344" y="20431"/>
                    </a:cubicBezTo>
                    <a:cubicBezTo>
                      <a:pt x="83860" y="20431"/>
                      <a:pt x="83376" y="20485"/>
                      <a:pt x="82902" y="20583"/>
                    </a:cubicBezTo>
                    <a:cubicBezTo>
                      <a:pt x="82902" y="19875"/>
                      <a:pt x="83018" y="19158"/>
                      <a:pt x="83233" y="18486"/>
                    </a:cubicBezTo>
                    <a:cubicBezTo>
                      <a:pt x="84130" y="15738"/>
                      <a:pt x="86714" y="14362"/>
                      <a:pt x="89297" y="14362"/>
                    </a:cubicBezTo>
                    <a:close/>
                    <a:moveTo>
                      <a:pt x="42353" y="14449"/>
                    </a:moveTo>
                    <a:cubicBezTo>
                      <a:pt x="45529" y="14449"/>
                      <a:pt x="48704" y="16525"/>
                      <a:pt x="48744" y="20682"/>
                    </a:cubicBezTo>
                    <a:cubicBezTo>
                      <a:pt x="48269" y="20580"/>
                      <a:pt x="47791" y="20530"/>
                      <a:pt x="47316" y="20530"/>
                    </a:cubicBezTo>
                    <a:cubicBezTo>
                      <a:pt x="45456" y="20530"/>
                      <a:pt x="43649" y="21293"/>
                      <a:pt x="42351" y="22684"/>
                    </a:cubicBezTo>
                    <a:lnTo>
                      <a:pt x="42351" y="22684"/>
                    </a:lnTo>
                    <a:cubicBezTo>
                      <a:pt x="41070" y="21307"/>
                      <a:pt x="39280" y="20529"/>
                      <a:pt x="37400" y="20529"/>
                    </a:cubicBezTo>
                    <a:cubicBezTo>
                      <a:pt x="36916" y="20529"/>
                      <a:pt x="36432" y="20583"/>
                      <a:pt x="35958" y="20682"/>
                    </a:cubicBezTo>
                    <a:cubicBezTo>
                      <a:pt x="35998" y="16527"/>
                      <a:pt x="39176" y="14449"/>
                      <a:pt x="42353" y="14449"/>
                    </a:cubicBezTo>
                    <a:close/>
                    <a:moveTo>
                      <a:pt x="65651" y="14458"/>
                    </a:moveTo>
                    <a:cubicBezTo>
                      <a:pt x="68826" y="14458"/>
                      <a:pt x="72001" y="16534"/>
                      <a:pt x="72041" y="20691"/>
                    </a:cubicBezTo>
                    <a:cubicBezTo>
                      <a:pt x="71568" y="20589"/>
                      <a:pt x="71091" y="20539"/>
                      <a:pt x="70617" y="20539"/>
                    </a:cubicBezTo>
                    <a:cubicBezTo>
                      <a:pt x="68758" y="20539"/>
                      <a:pt x="66952" y="21305"/>
                      <a:pt x="65653" y="22698"/>
                    </a:cubicBezTo>
                    <a:cubicBezTo>
                      <a:pt x="64371" y="21318"/>
                      <a:pt x="62579" y="20538"/>
                      <a:pt x="60697" y="20538"/>
                    </a:cubicBezTo>
                    <a:cubicBezTo>
                      <a:pt x="60214" y="20538"/>
                      <a:pt x="59730" y="20592"/>
                      <a:pt x="59255" y="20691"/>
                    </a:cubicBezTo>
                    <a:cubicBezTo>
                      <a:pt x="59295" y="16536"/>
                      <a:pt x="62473" y="14458"/>
                      <a:pt x="65651" y="14458"/>
                    </a:cubicBezTo>
                    <a:close/>
                    <a:moveTo>
                      <a:pt x="18803" y="14564"/>
                    </a:moveTo>
                    <a:cubicBezTo>
                      <a:pt x="21386" y="14564"/>
                      <a:pt x="23968" y="15937"/>
                      <a:pt x="24864" y="18684"/>
                    </a:cubicBezTo>
                    <a:cubicBezTo>
                      <a:pt x="25079" y="19365"/>
                      <a:pt x="25196" y="20072"/>
                      <a:pt x="25196" y="20789"/>
                    </a:cubicBezTo>
                    <a:cubicBezTo>
                      <a:pt x="24718" y="20684"/>
                      <a:pt x="24235" y="20633"/>
                      <a:pt x="23756" y="20633"/>
                    </a:cubicBezTo>
                    <a:cubicBezTo>
                      <a:pt x="21903" y="20633"/>
                      <a:pt x="20103" y="21401"/>
                      <a:pt x="18807" y="22796"/>
                    </a:cubicBezTo>
                    <a:cubicBezTo>
                      <a:pt x="17542" y="21424"/>
                      <a:pt x="15754" y="20637"/>
                      <a:pt x="13893" y="20637"/>
                    </a:cubicBezTo>
                    <a:cubicBezTo>
                      <a:pt x="13882" y="20637"/>
                      <a:pt x="13871" y="20637"/>
                      <a:pt x="13861" y="20637"/>
                    </a:cubicBezTo>
                    <a:cubicBezTo>
                      <a:pt x="13368" y="20637"/>
                      <a:pt x="12884" y="20682"/>
                      <a:pt x="12409" y="20789"/>
                    </a:cubicBezTo>
                    <a:cubicBezTo>
                      <a:pt x="12418" y="20072"/>
                      <a:pt x="12526" y="19365"/>
                      <a:pt x="12741" y="18684"/>
                    </a:cubicBezTo>
                    <a:cubicBezTo>
                      <a:pt x="13637" y="15937"/>
                      <a:pt x="16220" y="14564"/>
                      <a:pt x="18803" y="14564"/>
                    </a:cubicBezTo>
                    <a:close/>
                    <a:moveTo>
                      <a:pt x="117964" y="20716"/>
                    </a:moveTo>
                    <a:cubicBezTo>
                      <a:pt x="118390" y="20716"/>
                      <a:pt x="118819" y="20755"/>
                      <a:pt x="119245" y="20834"/>
                    </a:cubicBezTo>
                    <a:cubicBezTo>
                      <a:pt x="118726" y="21443"/>
                      <a:pt x="118322" y="22151"/>
                      <a:pt x="118063" y="22913"/>
                    </a:cubicBezTo>
                    <a:cubicBezTo>
                      <a:pt x="117821" y="23612"/>
                      <a:pt x="117722" y="24356"/>
                      <a:pt x="117758" y="25099"/>
                    </a:cubicBezTo>
                    <a:cubicBezTo>
                      <a:pt x="116516" y="23796"/>
                      <a:pt x="114757" y="22957"/>
                      <a:pt x="112897" y="22957"/>
                    </a:cubicBezTo>
                    <a:cubicBezTo>
                      <a:pt x="112878" y="22957"/>
                      <a:pt x="112858" y="22958"/>
                      <a:pt x="112839" y="22958"/>
                    </a:cubicBezTo>
                    <a:cubicBezTo>
                      <a:pt x="114174" y="21512"/>
                      <a:pt x="116038" y="20716"/>
                      <a:pt x="117964" y="20716"/>
                    </a:cubicBezTo>
                    <a:close/>
                    <a:moveTo>
                      <a:pt x="130993" y="20716"/>
                    </a:moveTo>
                    <a:cubicBezTo>
                      <a:pt x="132921" y="20716"/>
                      <a:pt x="134791" y="21512"/>
                      <a:pt x="136127" y="22958"/>
                    </a:cubicBezTo>
                    <a:cubicBezTo>
                      <a:pt x="136107" y="22958"/>
                      <a:pt x="136088" y="22957"/>
                      <a:pt x="136068" y="22957"/>
                    </a:cubicBezTo>
                    <a:cubicBezTo>
                      <a:pt x="134208" y="22957"/>
                      <a:pt x="132440" y="23796"/>
                      <a:pt x="131199" y="25099"/>
                    </a:cubicBezTo>
                    <a:cubicBezTo>
                      <a:pt x="131234" y="24356"/>
                      <a:pt x="131136" y="23612"/>
                      <a:pt x="130894" y="22913"/>
                    </a:cubicBezTo>
                    <a:cubicBezTo>
                      <a:pt x="130634" y="22151"/>
                      <a:pt x="130231" y="21452"/>
                      <a:pt x="129711" y="20834"/>
                    </a:cubicBezTo>
                    <a:cubicBezTo>
                      <a:pt x="130138" y="20755"/>
                      <a:pt x="130567" y="20716"/>
                      <a:pt x="130993" y="20716"/>
                    </a:cubicBezTo>
                    <a:close/>
                    <a:moveTo>
                      <a:pt x="84143" y="20805"/>
                    </a:moveTo>
                    <a:cubicBezTo>
                      <a:pt x="86076" y="20805"/>
                      <a:pt x="87948" y="21602"/>
                      <a:pt x="89290" y="23047"/>
                    </a:cubicBezTo>
                    <a:cubicBezTo>
                      <a:pt x="90627" y="21607"/>
                      <a:pt x="92501" y="20806"/>
                      <a:pt x="94436" y="20806"/>
                    </a:cubicBezTo>
                    <a:cubicBezTo>
                      <a:pt x="94861" y="20806"/>
                      <a:pt x="95289" y="20845"/>
                      <a:pt x="95715" y="20924"/>
                    </a:cubicBezTo>
                    <a:cubicBezTo>
                      <a:pt x="94720" y="22106"/>
                      <a:pt x="94138" y="23603"/>
                      <a:pt x="94219" y="25198"/>
                    </a:cubicBezTo>
                    <a:cubicBezTo>
                      <a:pt x="92977" y="23894"/>
                      <a:pt x="91209" y="23056"/>
                      <a:pt x="89341" y="23056"/>
                    </a:cubicBezTo>
                    <a:cubicBezTo>
                      <a:pt x="89321" y="23056"/>
                      <a:pt x="89301" y="23056"/>
                      <a:pt x="89281" y="23056"/>
                    </a:cubicBezTo>
                    <a:cubicBezTo>
                      <a:pt x="89262" y="23056"/>
                      <a:pt x="89242" y="23056"/>
                      <a:pt x="89222" y="23056"/>
                    </a:cubicBezTo>
                    <a:cubicBezTo>
                      <a:pt x="87362" y="23056"/>
                      <a:pt x="85595" y="23894"/>
                      <a:pt x="84353" y="25198"/>
                    </a:cubicBezTo>
                    <a:cubicBezTo>
                      <a:pt x="84434" y="23612"/>
                      <a:pt x="83851" y="22106"/>
                      <a:pt x="82866" y="20924"/>
                    </a:cubicBezTo>
                    <a:lnTo>
                      <a:pt x="82857" y="20924"/>
                    </a:lnTo>
                    <a:cubicBezTo>
                      <a:pt x="83285" y="20844"/>
                      <a:pt x="83716" y="20805"/>
                      <a:pt x="84143" y="20805"/>
                    </a:cubicBezTo>
                    <a:close/>
                    <a:moveTo>
                      <a:pt x="60510" y="20908"/>
                    </a:moveTo>
                    <a:cubicBezTo>
                      <a:pt x="62444" y="20908"/>
                      <a:pt x="64322" y="21705"/>
                      <a:pt x="65662" y="23155"/>
                    </a:cubicBezTo>
                    <a:cubicBezTo>
                      <a:pt x="65642" y="23155"/>
                      <a:pt x="65622" y="23155"/>
                      <a:pt x="65602" y="23155"/>
                    </a:cubicBezTo>
                    <a:cubicBezTo>
                      <a:pt x="63720" y="23155"/>
                      <a:pt x="61965" y="23989"/>
                      <a:pt x="60724" y="25287"/>
                    </a:cubicBezTo>
                    <a:lnTo>
                      <a:pt x="60724" y="25287"/>
                    </a:lnTo>
                    <a:cubicBezTo>
                      <a:pt x="60769" y="24543"/>
                      <a:pt x="60662" y="23809"/>
                      <a:pt x="60429" y="23110"/>
                    </a:cubicBezTo>
                    <a:cubicBezTo>
                      <a:pt x="60160" y="22348"/>
                      <a:pt x="59766" y="21641"/>
                      <a:pt x="59246" y="21022"/>
                    </a:cubicBezTo>
                    <a:cubicBezTo>
                      <a:pt x="59667" y="20945"/>
                      <a:pt x="60090" y="20908"/>
                      <a:pt x="60510" y="20908"/>
                    </a:cubicBezTo>
                    <a:close/>
                    <a:moveTo>
                      <a:pt x="47505" y="20905"/>
                    </a:moveTo>
                    <a:cubicBezTo>
                      <a:pt x="47929" y="20905"/>
                      <a:pt x="48356" y="20943"/>
                      <a:pt x="48780" y="21022"/>
                    </a:cubicBezTo>
                    <a:cubicBezTo>
                      <a:pt x="48251" y="21641"/>
                      <a:pt x="47848" y="22348"/>
                      <a:pt x="47579" y="23119"/>
                    </a:cubicBezTo>
                    <a:lnTo>
                      <a:pt x="47597" y="23110"/>
                    </a:lnTo>
                    <a:lnTo>
                      <a:pt x="47597" y="23110"/>
                    </a:lnTo>
                    <a:cubicBezTo>
                      <a:pt x="47355" y="23809"/>
                      <a:pt x="47257" y="24544"/>
                      <a:pt x="47293" y="25287"/>
                    </a:cubicBezTo>
                    <a:cubicBezTo>
                      <a:pt x="46045" y="23977"/>
                      <a:pt x="44274" y="23146"/>
                      <a:pt x="42394" y="23146"/>
                    </a:cubicBezTo>
                    <a:cubicBezTo>
                      <a:pt x="42384" y="23146"/>
                      <a:pt x="42374" y="23146"/>
                      <a:pt x="42364" y="23146"/>
                    </a:cubicBezTo>
                    <a:cubicBezTo>
                      <a:pt x="43709" y="21706"/>
                      <a:pt x="45577" y="20905"/>
                      <a:pt x="47505" y="20905"/>
                    </a:cubicBezTo>
                    <a:close/>
                    <a:moveTo>
                      <a:pt x="107673" y="20708"/>
                    </a:moveTo>
                    <a:cubicBezTo>
                      <a:pt x="109600" y="20708"/>
                      <a:pt x="111466" y="21504"/>
                      <a:pt x="112812" y="22949"/>
                    </a:cubicBezTo>
                    <a:cubicBezTo>
                      <a:pt x="112802" y="22949"/>
                      <a:pt x="112793" y="22949"/>
                      <a:pt x="112783" y="22949"/>
                    </a:cubicBezTo>
                    <a:cubicBezTo>
                      <a:pt x="110787" y="22949"/>
                      <a:pt x="108908" y="23888"/>
                      <a:pt x="107659" y="25341"/>
                    </a:cubicBezTo>
                    <a:cubicBezTo>
                      <a:pt x="107785" y="23675"/>
                      <a:pt x="107184" y="22098"/>
                      <a:pt x="106136" y="20888"/>
                    </a:cubicBezTo>
                    <a:lnTo>
                      <a:pt x="106136" y="20879"/>
                    </a:lnTo>
                    <a:cubicBezTo>
                      <a:pt x="106647" y="20764"/>
                      <a:pt x="107162" y="20708"/>
                      <a:pt x="107673" y="20708"/>
                    </a:cubicBezTo>
                    <a:close/>
                    <a:moveTo>
                      <a:pt x="13652" y="21003"/>
                    </a:moveTo>
                    <a:cubicBezTo>
                      <a:pt x="15588" y="21003"/>
                      <a:pt x="17463" y="21806"/>
                      <a:pt x="18807" y="23253"/>
                    </a:cubicBezTo>
                    <a:cubicBezTo>
                      <a:pt x="18787" y="23253"/>
                      <a:pt x="18768" y="23253"/>
                      <a:pt x="18748" y="23253"/>
                    </a:cubicBezTo>
                    <a:cubicBezTo>
                      <a:pt x="16879" y="23253"/>
                      <a:pt x="15111" y="24092"/>
                      <a:pt x="13870" y="25395"/>
                    </a:cubicBezTo>
                    <a:cubicBezTo>
                      <a:pt x="13951" y="23809"/>
                      <a:pt x="13368" y="22313"/>
                      <a:pt x="12382" y="21130"/>
                    </a:cubicBezTo>
                    <a:lnTo>
                      <a:pt x="12374" y="21121"/>
                    </a:lnTo>
                    <a:cubicBezTo>
                      <a:pt x="12799" y="21042"/>
                      <a:pt x="13227" y="21003"/>
                      <a:pt x="13652" y="21003"/>
                    </a:cubicBezTo>
                    <a:close/>
                    <a:moveTo>
                      <a:pt x="23953" y="21003"/>
                    </a:moveTo>
                    <a:cubicBezTo>
                      <a:pt x="24378" y="21003"/>
                      <a:pt x="24806" y="21042"/>
                      <a:pt x="25232" y="21121"/>
                    </a:cubicBezTo>
                    <a:cubicBezTo>
                      <a:pt x="24237" y="22304"/>
                      <a:pt x="23655" y="23800"/>
                      <a:pt x="23744" y="25395"/>
                    </a:cubicBezTo>
                    <a:cubicBezTo>
                      <a:pt x="22494" y="24092"/>
                      <a:pt x="20726" y="23253"/>
                      <a:pt x="18866" y="23253"/>
                    </a:cubicBezTo>
                    <a:cubicBezTo>
                      <a:pt x="18846" y="23253"/>
                      <a:pt x="18827" y="23253"/>
                      <a:pt x="18807" y="23253"/>
                    </a:cubicBezTo>
                    <a:cubicBezTo>
                      <a:pt x="20144" y="21806"/>
                      <a:pt x="22018" y="21003"/>
                      <a:pt x="23953" y="21003"/>
                    </a:cubicBezTo>
                    <a:close/>
                    <a:moveTo>
                      <a:pt x="37173" y="20910"/>
                    </a:moveTo>
                    <a:cubicBezTo>
                      <a:pt x="39106" y="20910"/>
                      <a:pt x="40979" y="21706"/>
                      <a:pt x="42328" y="23155"/>
                    </a:cubicBezTo>
                    <a:cubicBezTo>
                      <a:pt x="42310" y="23155"/>
                      <a:pt x="42291" y="23155"/>
                      <a:pt x="42273" y="23155"/>
                    </a:cubicBezTo>
                    <a:cubicBezTo>
                      <a:pt x="40286" y="23155"/>
                      <a:pt x="38419" y="24100"/>
                      <a:pt x="37176" y="25538"/>
                    </a:cubicBezTo>
                    <a:cubicBezTo>
                      <a:pt x="37302" y="23881"/>
                      <a:pt x="36701" y="22304"/>
                      <a:pt x="35653" y="21076"/>
                    </a:cubicBezTo>
                    <a:cubicBezTo>
                      <a:pt x="36158" y="20965"/>
                      <a:pt x="36668" y="20910"/>
                      <a:pt x="37173" y="20910"/>
                    </a:cubicBezTo>
                    <a:close/>
                    <a:moveTo>
                      <a:pt x="124477" y="18862"/>
                    </a:moveTo>
                    <a:cubicBezTo>
                      <a:pt x="127059" y="18862"/>
                      <a:pt x="129640" y="20235"/>
                      <a:pt x="130536" y="22985"/>
                    </a:cubicBezTo>
                    <a:cubicBezTo>
                      <a:pt x="130751" y="23666"/>
                      <a:pt x="130867" y="24373"/>
                      <a:pt x="130867" y="25090"/>
                    </a:cubicBezTo>
                    <a:cubicBezTo>
                      <a:pt x="130388" y="24985"/>
                      <a:pt x="129906" y="24934"/>
                      <a:pt x="129426" y="24934"/>
                    </a:cubicBezTo>
                    <a:cubicBezTo>
                      <a:pt x="127574" y="24934"/>
                      <a:pt x="125776" y="25700"/>
                      <a:pt x="124487" y="27089"/>
                    </a:cubicBezTo>
                    <a:cubicBezTo>
                      <a:pt x="123206" y="25709"/>
                      <a:pt x="121414" y="24929"/>
                      <a:pt x="119532" y="24929"/>
                    </a:cubicBezTo>
                    <a:cubicBezTo>
                      <a:pt x="119048" y="24929"/>
                      <a:pt x="118564" y="24983"/>
                      <a:pt x="118089" y="25090"/>
                    </a:cubicBezTo>
                    <a:cubicBezTo>
                      <a:pt x="118089" y="24373"/>
                      <a:pt x="118197" y="23666"/>
                      <a:pt x="118412" y="22985"/>
                    </a:cubicBezTo>
                    <a:cubicBezTo>
                      <a:pt x="119308" y="20237"/>
                      <a:pt x="121893" y="18862"/>
                      <a:pt x="124477" y="18862"/>
                    </a:cubicBezTo>
                    <a:close/>
                    <a:moveTo>
                      <a:pt x="77632" y="18956"/>
                    </a:moveTo>
                    <a:cubicBezTo>
                      <a:pt x="80806" y="18956"/>
                      <a:pt x="83981" y="21032"/>
                      <a:pt x="84022" y="25189"/>
                    </a:cubicBezTo>
                    <a:cubicBezTo>
                      <a:pt x="83548" y="25087"/>
                      <a:pt x="83071" y="25037"/>
                      <a:pt x="82597" y="25037"/>
                    </a:cubicBezTo>
                    <a:cubicBezTo>
                      <a:pt x="80739" y="25037"/>
                      <a:pt x="78934" y="25804"/>
                      <a:pt x="77642" y="27196"/>
                    </a:cubicBezTo>
                    <a:cubicBezTo>
                      <a:pt x="76360" y="25816"/>
                      <a:pt x="74568" y="25037"/>
                      <a:pt x="72687" y="25037"/>
                    </a:cubicBezTo>
                    <a:cubicBezTo>
                      <a:pt x="72203" y="25037"/>
                      <a:pt x="71719" y="25090"/>
                      <a:pt x="71244" y="25189"/>
                    </a:cubicBezTo>
                    <a:cubicBezTo>
                      <a:pt x="71280" y="21035"/>
                      <a:pt x="74456" y="18956"/>
                      <a:pt x="77632" y="18956"/>
                    </a:cubicBezTo>
                    <a:close/>
                    <a:moveTo>
                      <a:pt x="100947" y="18956"/>
                    </a:moveTo>
                    <a:cubicBezTo>
                      <a:pt x="104121" y="18956"/>
                      <a:pt x="107295" y="21032"/>
                      <a:pt x="107337" y="25187"/>
                    </a:cubicBezTo>
                    <a:lnTo>
                      <a:pt x="107337" y="25187"/>
                    </a:lnTo>
                    <a:cubicBezTo>
                      <a:pt x="106865" y="25086"/>
                      <a:pt x="106389" y="25037"/>
                      <a:pt x="105917" y="25037"/>
                    </a:cubicBezTo>
                    <a:cubicBezTo>
                      <a:pt x="104054" y="25037"/>
                      <a:pt x="102249" y="25804"/>
                      <a:pt x="100957" y="27196"/>
                    </a:cubicBezTo>
                    <a:cubicBezTo>
                      <a:pt x="99676" y="25816"/>
                      <a:pt x="97883" y="25037"/>
                      <a:pt x="96002" y="25037"/>
                    </a:cubicBezTo>
                    <a:cubicBezTo>
                      <a:pt x="95518" y="25037"/>
                      <a:pt x="95034" y="25090"/>
                      <a:pt x="94559" y="25189"/>
                    </a:cubicBezTo>
                    <a:cubicBezTo>
                      <a:pt x="94595" y="21035"/>
                      <a:pt x="97771" y="18956"/>
                      <a:pt x="100947" y="18956"/>
                    </a:cubicBezTo>
                    <a:close/>
                    <a:moveTo>
                      <a:pt x="53993" y="19061"/>
                    </a:moveTo>
                    <a:cubicBezTo>
                      <a:pt x="56574" y="19061"/>
                      <a:pt x="59156" y="20434"/>
                      <a:pt x="60052" y="23182"/>
                    </a:cubicBezTo>
                    <a:lnTo>
                      <a:pt x="60070" y="23173"/>
                    </a:lnTo>
                    <a:cubicBezTo>
                      <a:pt x="60285" y="23854"/>
                      <a:pt x="60393" y="24562"/>
                      <a:pt x="60402" y="25278"/>
                    </a:cubicBezTo>
                    <a:cubicBezTo>
                      <a:pt x="59927" y="25177"/>
                      <a:pt x="59448" y="25127"/>
                      <a:pt x="58973" y="25127"/>
                    </a:cubicBezTo>
                    <a:cubicBezTo>
                      <a:pt x="57110" y="25127"/>
                      <a:pt x="55305" y="25893"/>
                      <a:pt x="54013" y="27286"/>
                    </a:cubicBezTo>
                    <a:cubicBezTo>
                      <a:pt x="52732" y="25906"/>
                      <a:pt x="50939" y="25126"/>
                      <a:pt x="49058" y="25126"/>
                    </a:cubicBezTo>
                    <a:cubicBezTo>
                      <a:pt x="48574" y="25126"/>
                      <a:pt x="48090" y="25171"/>
                      <a:pt x="47615" y="25278"/>
                    </a:cubicBezTo>
                    <a:cubicBezTo>
                      <a:pt x="47615" y="24562"/>
                      <a:pt x="47732" y="23854"/>
                      <a:pt x="47947" y="23173"/>
                    </a:cubicBezTo>
                    <a:cubicBezTo>
                      <a:pt x="48838" y="20432"/>
                      <a:pt x="51415" y="19061"/>
                      <a:pt x="53993" y="19061"/>
                    </a:cubicBezTo>
                    <a:close/>
                    <a:moveTo>
                      <a:pt x="7148" y="19155"/>
                    </a:moveTo>
                    <a:cubicBezTo>
                      <a:pt x="10323" y="19155"/>
                      <a:pt x="13498" y="21234"/>
                      <a:pt x="13538" y="25395"/>
                    </a:cubicBezTo>
                    <a:cubicBezTo>
                      <a:pt x="13060" y="25290"/>
                      <a:pt x="12577" y="25239"/>
                      <a:pt x="12098" y="25239"/>
                    </a:cubicBezTo>
                    <a:cubicBezTo>
                      <a:pt x="10244" y="25239"/>
                      <a:pt x="8445" y="26005"/>
                      <a:pt x="7150" y="27393"/>
                    </a:cubicBezTo>
                    <a:cubicBezTo>
                      <a:pt x="5868" y="26013"/>
                      <a:pt x="4076" y="25234"/>
                      <a:pt x="2194" y="25234"/>
                    </a:cubicBezTo>
                    <a:cubicBezTo>
                      <a:pt x="1711" y="25234"/>
                      <a:pt x="1227" y="25287"/>
                      <a:pt x="752" y="25395"/>
                    </a:cubicBezTo>
                    <a:cubicBezTo>
                      <a:pt x="792" y="21236"/>
                      <a:pt x="3970" y="19155"/>
                      <a:pt x="7148" y="19155"/>
                    </a:cubicBezTo>
                    <a:close/>
                    <a:moveTo>
                      <a:pt x="30463" y="19158"/>
                    </a:moveTo>
                    <a:cubicBezTo>
                      <a:pt x="33636" y="19158"/>
                      <a:pt x="36811" y="21236"/>
                      <a:pt x="36854" y="25391"/>
                    </a:cubicBezTo>
                    <a:lnTo>
                      <a:pt x="36854" y="25391"/>
                    </a:lnTo>
                    <a:cubicBezTo>
                      <a:pt x="36379" y="25289"/>
                      <a:pt x="35901" y="25239"/>
                      <a:pt x="35426" y="25239"/>
                    </a:cubicBezTo>
                    <a:cubicBezTo>
                      <a:pt x="33569" y="25239"/>
                      <a:pt x="31771" y="26005"/>
                      <a:pt x="30483" y="27393"/>
                    </a:cubicBezTo>
                    <a:cubicBezTo>
                      <a:pt x="29201" y="26022"/>
                      <a:pt x="27409" y="25234"/>
                      <a:pt x="25528" y="25234"/>
                    </a:cubicBezTo>
                    <a:cubicBezTo>
                      <a:pt x="25044" y="25234"/>
                      <a:pt x="24560" y="25287"/>
                      <a:pt x="24085" y="25395"/>
                    </a:cubicBezTo>
                    <a:cubicBezTo>
                      <a:pt x="24116" y="21237"/>
                      <a:pt x="27288" y="19158"/>
                      <a:pt x="30463" y="19158"/>
                    </a:cubicBezTo>
                    <a:close/>
                    <a:moveTo>
                      <a:pt x="129616" y="25309"/>
                    </a:moveTo>
                    <a:cubicBezTo>
                      <a:pt x="130046" y="25309"/>
                      <a:pt x="130480" y="25349"/>
                      <a:pt x="130912" y="25431"/>
                    </a:cubicBezTo>
                    <a:cubicBezTo>
                      <a:pt x="129908" y="26605"/>
                      <a:pt x="129326" y="28110"/>
                      <a:pt x="129415" y="29696"/>
                    </a:cubicBezTo>
                    <a:lnTo>
                      <a:pt x="129415" y="29705"/>
                    </a:lnTo>
                    <a:cubicBezTo>
                      <a:pt x="128174" y="28393"/>
                      <a:pt x="126407" y="27563"/>
                      <a:pt x="124538" y="27563"/>
                    </a:cubicBezTo>
                    <a:cubicBezTo>
                      <a:pt x="124518" y="27563"/>
                      <a:pt x="124498" y="27563"/>
                      <a:pt x="124478" y="27563"/>
                    </a:cubicBezTo>
                    <a:cubicBezTo>
                      <a:pt x="124459" y="27563"/>
                      <a:pt x="124439" y="27563"/>
                      <a:pt x="124419" y="27563"/>
                    </a:cubicBezTo>
                    <a:cubicBezTo>
                      <a:pt x="122559" y="27563"/>
                      <a:pt x="120791" y="28402"/>
                      <a:pt x="119550" y="29705"/>
                    </a:cubicBezTo>
                    <a:cubicBezTo>
                      <a:pt x="119631" y="28110"/>
                      <a:pt x="119048" y="26605"/>
                      <a:pt x="118054" y="25431"/>
                    </a:cubicBezTo>
                    <a:cubicBezTo>
                      <a:pt x="118485" y="25349"/>
                      <a:pt x="118919" y="25309"/>
                      <a:pt x="119350" y="25309"/>
                    </a:cubicBezTo>
                    <a:cubicBezTo>
                      <a:pt x="121279" y="25309"/>
                      <a:pt x="123147" y="26111"/>
                      <a:pt x="124487" y="27554"/>
                    </a:cubicBezTo>
                    <a:cubicBezTo>
                      <a:pt x="125820" y="26111"/>
                      <a:pt x="127687" y="25309"/>
                      <a:pt x="129616" y="25309"/>
                    </a:cubicBezTo>
                    <a:close/>
                    <a:moveTo>
                      <a:pt x="48849" y="25510"/>
                    </a:moveTo>
                    <a:cubicBezTo>
                      <a:pt x="50784" y="25510"/>
                      <a:pt x="52659" y="26313"/>
                      <a:pt x="54004" y="27760"/>
                    </a:cubicBezTo>
                    <a:lnTo>
                      <a:pt x="54004" y="27760"/>
                    </a:lnTo>
                    <a:cubicBezTo>
                      <a:pt x="54001" y="27760"/>
                      <a:pt x="53998" y="27761"/>
                      <a:pt x="53995" y="27761"/>
                    </a:cubicBezTo>
                    <a:cubicBezTo>
                      <a:pt x="53975" y="27760"/>
                      <a:pt x="53956" y="27760"/>
                      <a:pt x="53936" y="27760"/>
                    </a:cubicBezTo>
                    <a:cubicBezTo>
                      <a:pt x="52067" y="27760"/>
                      <a:pt x="50308" y="28599"/>
                      <a:pt x="49058" y="29902"/>
                    </a:cubicBezTo>
                    <a:cubicBezTo>
                      <a:pt x="49138" y="28307"/>
                      <a:pt x="48565" y="26811"/>
                      <a:pt x="47561" y="25628"/>
                    </a:cubicBezTo>
                    <a:lnTo>
                      <a:pt x="47570" y="25628"/>
                    </a:lnTo>
                    <a:cubicBezTo>
                      <a:pt x="47996" y="25549"/>
                      <a:pt x="48424" y="25510"/>
                      <a:pt x="48849" y="25510"/>
                    </a:cubicBezTo>
                    <a:close/>
                    <a:moveTo>
                      <a:pt x="59145" y="25510"/>
                    </a:moveTo>
                    <a:cubicBezTo>
                      <a:pt x="59569" y="25510"/>
                      <a:pt x="59996" y="25549"/>
                      <a:pt x="60420" y="25628"/>
                    </a:cubicBezTo>
                    <a:cubicBezTo>
                      <a:pt x="59434" y="26811"/>
                      <a:pt x="58852" y="28307"/>
                      <a:pt x="58932" y="29902"/>
                    </a:cubicBezTo>
                    <a:cubicBezTo>
                      <a:pt x="57691" y="28599"/>
                      <a:pt x="55923" y="27760"/>
                      <a:pt x="54054" y="27760"/>
                    </a:cubicBezTo>
                    <a:cubicBezTo>
                      <a:pt x="54037" y="27760"/>
                      <a:pt x="54021" y="27760"/>
                      <a:pt x="54004" y="27760"/>
                    </a:cubicBezTo>
                    <a:lnTo>
                      <a:pt x="54004" y="27760"/>
                    </a:lnTo>
                    <a:cubicBezTo>
                      <a:pt x="55341" y="26313"/>
                      <a:pt x="57215" y="25510"/>
                      <a:pt x="59145" y="25510"/>
                    </a:cubicBezTo>
                    <a:close/>
                    <a:moveTo>
                      <a:pt x="25317" y="25617"/>
                    </a:moveTo>
                    <a:cubicBezTo>
                      <a:pt x="27250" y="25617"/>
                      <a:pt x="29122" y="26414"/>
                      <a:pt x="30465" y="27859"/>
                    </a:cubicBezTo>
                    <a:cubicBezTo>
                      <a:pt x="30445" y="27859"/>
                      <a:pt x="30425" y="27859"/>
                      <a:pt x="30406" y="27859"/>
                    </a:cubicBezTo>
                    <a:cubicBezTo>
                      <a:pt x="28537" y="27859"/>
                      <a:pt x="26769" y="28697"/>
                      <a:pt x="25528" y="30001"/>
                    </a:cubicBezTo>
                    <a:cubicBezTo>
                      <a:pt x="25608" y="28415"/>
                      <a:pt x="25026" y="26909"/>
                      <a:pt x="24031" y="25735"/>
                    </a:cubicBezTo>
                    <a:cubicBezTo>
                      <a:pt x="24460" y="25656"/>
                      <a:pt x="24890" y="25617"/>
                      <a:pt x="25317" y="25617"/>
                    </a:cubicBezTo>
                    <a:close/>
                    <a:moveTo>
                      <a:pt x="106136" y="30079"/>
                    </a:moveTo>
                    <a:cubicBezTo>
                      <a:pt x="106135" y="30079"/>
                      <a:pt x="106135" y="30080"/>
                      <a:pt x="106134" y="30080"/>
                    </a:cubicBezTo>
                    <a:lnTo>
                      <a:pt x="106134" y="30080"/>
                    </a:lnTo>
                    <a:lnTo>
                      <a:pt x="106136" y="30081"/>
                    </a:lnTo>
                    <a:cubicBezTo>
                      <a:pt x="106136" y="30081"/>
                      <a:pt x="106136" y="30080"/>
                      <a:pt x="106136" y="30079"/>
                    </a:cubicBezTo>
                    <a:close/>
                    <a:moveTo>
                      <a:pt x="70806" y="20919"/>
                    </a:moveTo>
                    <a:cubicBezTo>
                      <a:pt x="71297" y="20919"/>
                      <a:pt x="71792" y="20971"/>
                      <a:pt x="72283" y="21076"/>
                    </a:cubicBezTo>
                    <a:cubicBezTo>
                      <a:pt x="71289" y="22322"/>
                      <a:pt x="70742" y="23908"/>
                      <a:pt x="70939" y="25574"/>
                    </a:cubicBezTo>
                    <a:cubicBezTo>
                      <a:pt x="71446" y="25463"/>
                      <a:pt x="71957" y="25408"/>
                      <a:pt x="72464" y="25408"/>
                    </a:cubicBezTo>
                    <a:cubicBezTo>
                      <a:pt x="74404" y="25408"/>
                      <a:pt x="76283" y="26206"/>
                      <a:pt x="77633" y="27662"/>
                    </a:cubicBezTo>
                    <a:cubicBezTo>
                      <a:pt x="78968" y="26216"/>
                      <a:pt x="80838" y="25420"/>
                      <a:pt x="82771" y="25420"/>
                    </a:cubicBezTo>
                    <a:cubicBezTo>
                      <a:pt x="83199" y="25420"/>
                      <a:pt x="83629" y="25459"/>
                      <a:pt x="84057" y="25538"/>
                    </a:cubicBezTo>
                    <a:cubicBezTo>
                      <a:pt x="83063" y="26721"/>
                      <a:pt x="82480" y="28218"/>
                      <a:pt x="82570" y="29813"/>
                    </a:cubicBezTo>
                    <a:cubicBezTo>
                      <a:pt x="81320" y="28509"/>
                      <a:pt x="79561" y="27671"/>
                      <a:pt x="77692" y="27671"/>
                    </a:cubicBezTo>
                    <a:cubicBezTo>
                      <a:pt x="77672" y="27671"/>
                      <a:pt x="77653" y="27671"/>
                      <a:pt x="77633" y="27671"/>
                    </a:cubicBezTo>
                    <a:cubicBezTo>
                      <a:pt x="77615" y="27671"/>
                      <a:pt x="77597" y="27671"/>
                      <a:pt x="77578" y="27671"/>
                    </a:cubicBezTo>
                    <a:cubicBezTo>
                      <a:pt x="75520" y="27671"/>
                      <a:pt x="73598" y="28679"/>
                      <a:pt x="72346" y="30207"/>
                    </a:cubicBezTo>
                    <a:cubicBezTo>
                      <a:pt x="72748" y="26485"/>
                      <a:pt x="69425" y="23164"/>
                      <a:pt x="65706" y="23164"/>
                    </a:cubicBezTo>
                    <a:cubicBezTo>
                      <a:pt x="65691" y="23164"/>
                      <a:pt x="65677" y="23164"/>
                      <a:pt x="65662" y="23164"/>
                    </a:cubicBezTo>
                    <a:cubicBezTo>
                      <a:pt x="67004" y="21714"/>
                      <a:pt x="68876" y="20919"/>
                      <a:pt x="70806" y="20919"/>
                    </a:cubicBezTo>
                    <a:close/>
                    <a:moveTo>
                      <a:pt x="35617" y="25606"/>
                    </a:moveTo>
                    <a:cubicBezTo>
                      <a:pt x="36076" y="25606"/>
                      <a:pt x="36538" y="25652"/>
                      <a:pt x="36997" y="25744"/>
                    </a:cubicBezTo>
                    <a:cubicBezTo>
                      <a:pt x="35993" y="26999"/>
                      <a:pt x="35447" y="28594"/>
                      <a:pt x="35644" y="30269"/>
                    </a:cubicBezTo>
                    <a:cubicBezTo>
                      <a:pt x="34392" y="28813"/>
                      <a:pt x="32516" y="27859"/>
                      <a:pt x="30520" y="27859"/>
                    </a:cubicBezTo>
                    <a:cubicBezTo>
                      <a:pt x="30502" y="27859"/>
                      <a:pt x="30483" y="27859"/>
                      <a:pt x="30465" y="27859"/>
                    </a:cubicBezTo>
                    <a:cubicBezTo>
                      <a:pt x="31804" y="26411"/>
                      <a:pt x="33682" y="25606"/>
                      <a:pt x="35617" y="25606"/>
                    </a:cubicBezTo>
                    <a:close/>
                    <a:moveTo>
                      <a:pt x="112816" y="23451"/>
                    </a:moveTo>
                    <a:cubicBezTo>
                      <a:pt x="115993" y="23451"/>
                      <a:pt x="119169" y="25529"/>
                      <a:pt x="119209" y="29687"/>
                    </a:cubicBezTo>
                    <a:cubicBezTo>
                      <a:pt x="118736" y="29585"/>
                      <a:pt x="118259" y="29535"/>
                      <a:pt x="117784" y="29535"/>
                    </a:cubicBezTo>
                    <a:cubicBezTo>
                      <a:pt x="115923" y="29535"/>
                      <a:pt x="114113" y="30302"/>
                      <a:pt x="112821" y="31694"/>
                    </a:cubicBezTo>
                    <a:cubicBezTo>
                      <a:pt x="111539" y="30314"/>
                      <a:pt x="109747" y="29535"/>
                      <a:pt x="107865" y="29535"/>
                    </a:cubicBezTo>
                    <a:cubicBezTo>
                      <a:pt x="107382" y="29535"/>
                      <a:pt x="106898" y="29588"/>
                      <a:pt x="106423" y="29687"/>
                    </a:cubicBezTo>
                    <a:cubicBezTo>
                      <a:pt x="106463" y="25529"/>
                      <a:pt x="109640" y="23451"/>
                      <a:pt x="112816" y="23451"/>
                    </a:cubicBezTo>
                    <a:close/>
                    <a:moveTo>
                      <a:pt x="136139" y="23455"/>
                    </a:moveTo>
                    <a:cubicBezTo>
                      <a:pt x="139311" y="23455"/>
                      <a:pt x="142484" y="25532"/>
                      <a:pt x="142525" y="29687"/>
                    </a:cubicBezTo>
                    <a:lnTo>
                      <a:pt x="142534" y="29696"/>
                    </a:lnTo>
                    <a:cubicBezTo>
                      <a:pt x="142055" y="29591"/>
                      <a:pt x="141572" y="29540"/>
                      <a:pt x="141093" y="29540"/>
                    </a:cubicBezTo>
                    <a:cubicBezTo>
                      <a:pt x="139240" y="29540"/>
                      <a:pt x="137441" y="30306"/>
                      <a:pt x="136145" y="31694"/>
                    </a:cubicBezTo>
                    <a:cubicBezTo>
                      <a:pt x="134872" y="30323"/>
                      <a:pt x="133071" y="29535"/>
                      <a:pt x="131199" y="29535"/>
                    </a:cubicBezTo>
                    <a:cubicBezTo>
                      <a:pt x="130715" y="29535"/>
                      <a:pt x="130231" y="29588"/>
                      <a:pt x="129756" y="29696"/>
                    </a:cubicBezTo>
                    <a:cubicBezTo>
                      <a:pt x="129787" y="25536"/>
                      <a:pt x="132963" y="23455"/>
                      <a:pt x="136139" y="23455"/>
                    </a:cubicBezTo>
                    <a:close/>
                    <a:moveTo>
                      <a:pt x="89290" y="23558"/>
                    </a:moveTo>
                    <a:cubicBezTo>
                      <a:pt x="92466" y="23558"/>
                      <a:pt x="95642" y="25636"/>
                      <a:pt x="95679" y="29793"/>
                    </a:cubicBezTo>
                    <a:lnTo>
                      <a:pt x="95679" y="29793"/>
                    </a:lnTo>
                    <a:cubicBezTo>
                      <a:pt x="95207" y="29692"/>
                      <a:pt x="94732" y="29643"/>
                      <a:pt x="94260" y="29643"/>
                    </a:cubicBezTo>
                    <a:cubicBezTo>
                      <a:pt x="92399" y="29643"/>
                      <a:pt x="90599" y="30409"/>
                      <a:pt x="89299" y="31802"/>
                    </a:cubicBezTo>
                    <a:cubicBezTo>
                      <a:pt x="88018" y="30422"/>
                      <a:pt x="86226" y="29642"/>
                      <a:pt x="84344" y="29642"/>
                    </a:cubicBezTo>
                    <a:cubicBezTo>
                      <a:pt x="83860" y="29642"/>
                      <a:pt x="83376" y="29696"/>
                      <a:pt x="82902" y="29795"/>
                    </a:cubicBezTo>
                    <a:cubicBezTo>
                      <a:pt x="82937" y="25637"/>
                      <a:pt x="86114" y="23558"/>
                      <a:pt x="89290" y="23558"/>
                    </a:cubicBezTo>
                    <a:close/>
                    <a:moveTo>
                      <a:pt x="65666" y="23648"/>
                    </a:moveTo>
                    <a:cubicBezTo>
                      <a:pt x="68843" y="23648"/>
                      <a:pt x="72019" y="25727"/>
                      <a:pt x="72059" y="29884"/>
                    </a:cubicBezTo>
                    <a:cubicBezTo>
                      <a:pt x="71580" y="29779"/>
                      <a:pt x="71096" y="29728"/>
                      <a:pt x="70615" y="29728"/>
                    </a:cubicBezTo>
                    <a:cubicBezTo>
                      <a:pt x="68761" y="29728"/>
                      <a:pt x="66961" y="30492"/>
                      <a:pt x="65666" y="31886"/>
                    </a:cubicBezTo>
                    <a:lnTo>
                      <a:pt x="65666" y="31886"/>
                    </a:lnTo>
                    <a:cubicBezTo>
                      <a:pt x="64392" y="30517"/>
                      <a:pt x="62615" y="29732"/>
                      <a:pt x="60747" y="29732"/>
                    </a:cubicBezTo>
                    <a:cubicBezTo>
                      <a:pt x="60737" y="29732"/>
                      <a:pt x="60726" y="29732"/>
                      <a:pt x="60715" y="29732"/>
                    </a:cubicBezTo>
                    <a:cubicBezTo>
                      <a:pt x="60231" y="29732"/>
                      <a:pt x="59748" y="29777"/>
                      <a:pt x="59273" y="29884"/>
                    </a:cubicBezTo>
                    <a:cubicBezTo>
                      <a:pt x="59313" y="25727"/>
                      <a:pt x="62490" y="23648"/>
                      <a:pt x="65666" y="23648"/>
                    </a:cubicBezTo>
                    <a:close/>
                    <a:moveTo>
                      <a:pt x="42333" y="23656"/>
                    </a:moveTo>
                    <a:cubicBezTo>
                      <a:pt x="45505" y="23656"/>
                      <a:pt x="48680" y="25731"/>
                      <a:pt x="48726" y="29882"/>
                    </a:cubicBezTo>
                    <a:lnTo>
                      <a:pt x="48726" y="29882"/>
                    </a:lnTo>
                    <a:cubicBezTo>
                      <a:pt x="48256" y="29782"/>
                      <a:pt x="47782" y="29732"/>
                      <a:pt x="47311" y="29732"/>
                    </a:cubicBezTo>
                    <a:cubicBezTo>
                      <a:pt x="45452" y="29732"/>
                      <a:pt x="43648" y="30499"/>
                      <a:pt x="42355" y="31891"/>
                    </a:cubicBezTo>
                    <a:cubicBezTo>
                      <a:pt x="41074" y="30511"/>
                      <a:pt x="39282" y="29732"/>
                      <a:pt x="37400" y="29732"/>
                    </a:cubicBezTo>
                    <a:cubicBezTo>
                      <a:pt x="36916" y="29732"/>
                      <a:pt x="36432" y="29777"/>
                      <a:pt x="35958" y="29884"/>
                    </a:cubicBezTo>
                    <a:cubicBezTo>
                      <a:pt x="35989" y="25732"/>
                      <a:pt x="39159" y="23656"/>
                      <a:pt x="42333" y="23656"/>
                    </a:cubicBezTo>
                    <a:close/>
                    <a:moveTo>
                      <a:pt x="18806" y="23760"/>
                    </a:moveTo>
                    <a:cubicBezTo>
                      <a:pt x="21979" y="23760"/>
                      <a:pt x="25151" y="25836"/>
                      <a:pt x="25196" y="29992"/>
                    </a:cubicBezTo>
                    <a:lnTo>
                      <a:pt x="25196" y="29992"/>
                    </a:lnTo>
                    <a:cubicBezTo>
                      <a:pt x="24718" y="29887"/>
                      <a:pt x="24235" y="29836"/>
                      <a:pt x="23756" y="29836"/>
                    </a:cubicBezTo>
                    <a:cubicBezTo>
                      <a:pt x="21903" y="29836"/>
                      <a:pt x="20103" y="30603"/>
                      <a:pt x="18807" y="31999"/>
                    </a:cubicBezTo>
                    <a:cubicBezTo>
                      <a:pt x="17526" y="30619"/>
                      <a:pt x="15734" y="29839"/>
                      <a:pt x="13852" y="29839"/>
                    </a:cubicBezTo>
                    <a:cubicBezTo>
                      <a:pt x="13368" y="29839"/>
                      <a:pt x="12884" y="29893"/>
                      <a:pt x="12409" y="29992"/>
                    </a:cubicBezTo>
                    <a:cubicBezTo>
                      <a:pt x="12454" y="25839"/>
                      <a:pt x="15631" y="23760"/>
                      <a:pt x="18806" y="23760"/>
                    </a:cubicBezTo>
                    <a:close/>
                    <a:moveTo>
                      <a:pt x="117960" y="29918"/>
                    </a:moveTo>
                    <a:cubicBezTo>
                      <a:pt x="118387" y="29918"/>
                      <a:pt x="118817" y="29957"/>
                      <a:pt x="119245" y="30037"/>
                    </a:cubicBezTo>
                    <a:cubicBezTo>
                      <a:pt x="118251" y="31210"/>
                      <a:pt x="117668" y="32716"/>
                      <a:pt x="117758" y="34302"/>
                    </a:cubicBezTo>
                    <a:cubicBezTo>
                      <a:pt x="116514" y="33005"/>
                      <a:pt x="114758" y="32168"/>
                      <a:pt x="112908" y="32168"/>
                    </a:cubicBezTo>
                    <a:cubicBezTo>
                      <a:pt x="112879" y="32168"/>
                      <a:pt x="112850" y="32169"/>
                      <a:pt x="112821" y="32169"/>
                    </a:cubicBezTo>
                    <a:cubicBezTo>
                      <a:pt x="114156" y="30716"/>
                      <a:pt x="116027" y="29918"/>
                      <a:pt x="117960" y="29918"/>
                    </a:cubicBezTo>
                    <a:close/>
                    <a:moveTo>
                      <a:pt x="84139" y="30021"/>
                    </a:moveTo>
                    <a:cubicBezTo>
                      <a:pt x="86073" y="30021"/>
                      <a:pt x="87951" y="30818"/>
                      <a:pt x="89290" y="32268"/>
                    </a:cubicBezTo>
                    <a:lnTo>
                      <a:pt x="89290" y="32268"/>
                    </a:lnTo>
                    <a:cubicBezTo>
                      <a:pt x="89274" y="32267"/>
                      <a:pt x="89257" y="32267"/>
                      <a:pt x="89240" y="32267"/>
                    </a:cubicBezTo>
                    <a:cubicBezTo>
                      <a:pt x="87371" y="32267"/>
                      <a:pt x="85603" y="33106"/>
                      <a:pt x="84362" y="34409"/>
                    </a:cubicBezTo>
                    <a:cubicBezTo>
                      <a:pt x="84443" y="32814"/>
                      <a:pt x="83860" y="31318"/>
                      <a:pt x="82875" y="30135"/>
                    </a:cubicBezTo>
                    <a:cubicBezTo>
                      <a:pt x="83295" y="30058"/>
                      <a:pt x="83719" y="30021"/>
                      <a:pt x="84139" y="30021"/>
                    </a:cubicBezTo>
                    <a:close/>
                    <a:moveTo>
                      <a:pt x="94446" y="30017"/>
                    </a:moveTo>
                    <a:cubicBezTo>
                      <a:pt x="94870" y="30017"/>
                      <a:pt x="95298" y="30056"/>
                      <a:pt x="95724" y="30135"/>
                    </a:cubicBezTo>
                    <a:cubicBezTo>
                      <a:pt x="94729" y="31318"/>
                      <a:pt x="94147" y="32814"/>
                      <a:pt x="94237" y="34409"/>
                    </a:cubicBezTo>
                    <a:cubicBezTo>
                      <a:pt x="92986" y="33106"/>
                      <a:pt x="91227" y="32267"/>
                      <a:pt x="89359" y="32267"/>
                    </a:cubicBezTo>
                    <a:cubicBezTo>
                      <a:pt x="89339" y="32267"/>
                      <a:pt x="89319" y="32267"/>
                      <a:pt x="89299" y="32268"/>
                    </a:cubicBezTo>
                    <a:cubicBezTo>
                      <a:pt x="90637" y="30820"/>
                      <a:pt x="92510" y="30017"/>
                      <a:pt x="94446" y="30017"/>
                    </a:cubicBezTo>
                    <a:close/>
                    <a:moveTo>
                      <a:pt x="47502" y="30107"/>
                    </a:moveTo>
                    <a:cubicBezTo>
                      <a:pt x="47926" y="30107"/>
                      <a:pt x="48354" y="30146"/>
                      <a:pt x="48780" y="30225"/>
                    </a:cubicBezTo>
                    <a:cubicBezTo>
                      <a:pt x="47785" y="31407"/>
                      <a:pt x="47203" y="32913"/>
                      <a:pt x="47284" y="34499"/>
                    </a:cubicBezTo>
                    <a:cubicBezTo>
                      <a:pt x="46042" y="33196"/>
                      <a:pt x="44275" y="32366"/>
                      <a:pt x="42406" y="32366"/>
                    </a:cubicBezTo>
                    <a:cubicBezTo>
                      <a:pt x="42386" y="32366"/>
                      <a:pt x="42366" y="32366"/>
                      <a:pt x="42346" y="32366"/>
                    </a:cubicBezTo>
                    <a:cubicBezTo>
                      <a:pt x="42343" y="32366"/>
                      <a:pt x="42341" y="32366"/>
                      <a:pt x="42338" y="32366"/>
                    </a:cubicBezTo>
                    <a:lnTo>
                      <a:pt x="42338" y="32366"/>
                    </a:lnTo>
                    <a:lnTo>
                      <a:pt x="42355" y="32357"/>
                    </a:lnTo>
                    <a:cubicBezTo>
                      <a:pt x="43693" y="30910"/>
                      <a:pt x="45566" y="30107"/>
                      <a:pt x="47502" y="30107"/>
                    </a:cubicBezTo>
                    <a:close/>
                    <a:moveTo>
                      <a:pt x="106100" y="25400"/>
                    </a:moveTo>
                    <a:cubicBezTo>
                      <a:pt x="106559" y="25400"/>
                      <a:pt x="107021" y="25446"/>
                      <a:pt x="107480" y="25538"/>
                    </a:cubicBezTo>
                    <a:cubicBezTo>
                      <a:pt x="106477" y="26801"/>
                      <a:pt x="105930" y="28404"/>
                      <a:pt x="106136" y="30079"/>
                    </a:cubicBezTo>
                    <a:lnTo>
                      <a:pt x="106136" y="30079"/>
                    </a:lnTo>
                    <a:cubicBezTo>
                      <a:pt x="106645" y="29966"/>
                      <a:pt x="107158" y="29911"/>
                      <a:pt x="107667" y="29911"/>
                    </a:cubicBezTo>
                    <a:cubicBezTo>
                      <a:pt x="109601" y="29911"/>
                      <a:pt x="111474" y="30709"/>
                      <a:pt x="112821" y="32169"/>
                    </a:cubicBezTo>
                    <a:cubicBezTo>
                      <a:pt x="112793" y="32169"/>
                      <a:pt x="112765" y="32169"/>
                      <a:pt x="112738" y="32169"/>
                    </a:cubicBezTo>
                    <a:cubicBezTo>
                      <a:pt x="110761" y="32169"/>
                      <a:pt x="108905" y="33112"/>
                      <a:pt x="107659" y="34553"/>
                    </a:cubicBezTo>
                    <a:cubicBezTo>
                      <a:pt x="107785" y="32886"/>
                      <a:pt x="107175" y="31300"/>
                      <a:pt x="106127" y="30081"/>
                    </a:cubicBezTo>
                    <a:cubicBezTo>
                      <a:pt x="106130" y="30081"/>
                      <a:pt x="106132" y="30080"/>
                      <a:pt x="106134" y="30080"/>
                    </a:cubicBezTo>
                    <a:lnTo>
                      <a:pt x="106134" y="30080"/>
                    </a:lnTo>
                    <a:lnTo>
                      <a:pt x="106127" y="30072"/>
                    </a:lnTo>
                    <a:cubicBezTo>
                      <a:pt x="104875" y="28616"/>
                      <a:pt x="102990" y="27662"/>
                      <a:pt x="100995" y="27662"/>
                    </a:cubicBezTo>
                    <a:cubicBezTo>
                      <a:pt x="100976" y="27662"/>
                      <a:pt x="100958" y="27662"/>
                      <a:pt x="100939" y="27662"/>
                    </a:cubicBezTo>
                    <a:cubicBezTo>
                      <a:pt x="100919" y="27662"/>
                      <a:pt x="100900" y="27662"/>
                      <a:pt x="100880" y="27662"/>
                    </a:cubicBezTo>
                    <a:cubicBezTo>
                      <a:pt x="99020" y="27662"/>
                      <a:pt x="97252" y="28500"/>
                      <a:pt x="96011" y="29804"/>
                    </a:cubicBezTo>
                    <a:cubicBezTo>
                      <a:pt x="96091" y="28209"/>
                      <a:pt x="95509" y="26712"/>
                      <a:pt x="94514" y="25529"/>
                    </a:cubicBezTo>
                    <a:cubicBezTo>
                      <a:pt x="94943" y="25450"/>
                      <a:pt x="95373" y="25411"/>
                      <a:pt x="95801" y="25411"/>
                    </a:cubicBezTo>
                    <a:cubicBezTo>
                      <a:pt x="97734" y="25411"/>
                      <a:pt x="99605" y="26207"/>
                      <a:pt x="100948" y="27653"/>
                    </a:cubicBezTo>
                    <a:cubicBezTo>
                      <a:pt x="102288" y="26205"/>
                      <a:pt x="104166" y="25400"/>
                      <a:pt x="106100" y="25400"/>
                    </a:cubicBezTo>
                    <a:close/>
                    <a:moveTo>
                      <a:pt x="13662" y="30223"/>
                    </a:moveTo>
                    <a:cubicBezTo>
                      <a:pt x="15598" y="30223"/>
                      <a:pt x="17464" y="31021"/>
                      <a:pt x="18807" y="32474"/>
                    </a:cubicBezTo>
                    <a:cubicBezTo>
                      <a:pt x="18787" y="32474"/>
                      <a:pt x="18768" y="32473"/>
                      <a:pt x="18748" y="32473"/>
                    </a:cubicBezTo>
                    <a:cubicBezTo>
                      <a:pt x="16879" y="32473"/>
                      <a:pt x="15111" y="33312"/>
                      <a:pt x="13870" y="34615"/>
                    </a:cubicBezTo>
                    <a:cubicBezTo>
                      <a:pt x="13951" y="33020"/>
                      <a:pt x="13368" y="31515"/>
                      <a:pt x="12374" y="30341"/>
                    </a:cubicBezTo>
                    <a:cubicBezTo>
                      <a:pt x="12803" y="30262"/>
                      <a:pt x="13234" y="30223"/>
                      <a:pt x="13662" y="30223"/>
                    </a:cubicBezTo>
                    <a:close/>
                    <a:moveTo>
                      <a:pt x="23936" y="30219"/>
                    </a:moveTo>
                    <a:cubicBezTo>
                      <a:pt x="24366" y="30219"/>
                      <a:pt x="24800" y="30259"/>
                      <a:pt x="25232" y="30341"/>
                    </a:cubicBezTo>
                    <a:cubicBezTo>
                      <a:pt x="24237" y="31515"/>
                      <a:pt x="23655" y="33020"/>
                      <a:pt x="23744" y="34615"/>
                    </a:cubicBezTo>
                    <a:cubicBezTo>
                      <a:pt x="22494" y="33303"/>
                      <a:pt x="20727" y="32473"/>
                      <a:pt x="18867" y="32473"/>
                    </a:cubicBezTo>
                    <a:cubicBezTo>
                      <a:pt x="18847" y="32473"/>
                      <a:pt x="18827" y="32474"/>
                      <a:pt x="18807" y="32474"/>
                    </a:cubicBezTo>
                    <a:lnTo>
                      <a:pt x="18807" y="32465"/>
                    </a:lnTo>
                    <a:cubicBezTo>
                      <a:pt x="20140" y="31022"/>
                      <a:pt x="22007" y="30219"/>
                      <a:pt x="23936" y="30219"/>
                    </a:cubicBezTo>
                    <a:close/>
                    <a:moveTo>
                      <a:pt x="37182" y="30113"/>
                    </a:moveTo>
                    <a:cubicBezTo>
                      <a:pt x="39117" y="30113"/>
                      <a:pt x="40995" y="30910"/>
                      <a:pt x="42337" y="32366"/>
                    </a:cubicBezTo>
                    <a:lnTo>
                      <a:pt x="42337" y="32366"/>
                    </a:lnTo>
                    <a:cubicBezTo>
                      <a:pt x="42313" y="32366"/>
                      <a:pt x="42288" y="32366"/>
                      <a:pt x="42264" y="32366"/>
                    </a:cubicBezTo>
                    <a:cubicBezTo>
                      <a:pt x="40296" y="32366"/>
                      <a:pt x="38431" y="33309"/>
                      <a:pt x="37185" y="34750"/>
                    </a:cubicBezTo>
                    <a:cubicBezTo>
                      <a:pt x="37320" y="33083"/>
                      <a:pt x="36710" y="31506"/>
                      <a:pt x="35662" y="30278"/>
                    </a:cubicBezTo>
                    <a:cubicBezTo>
                      <a:pt x="36167" y="30167"/>
                      <a:pt x="36676" y="30113"/>
                      <a:pt x="37182" y="30113"/>
                    </a:cubicBezTo>
                    <a:close/>
                    <a:moveTo>
                      <a:pt x="124479" y="28060"/>
                    </a:moveTo>
                    <a:cubicBezTo>
                      <a:pt x="127651" y="28060"/>
                      <a:pt x="130826" y="30136"/>
                      <a:pt x="130867" y="34291"/>
                    </a:cubicBezTo>
                    <a:lnTo>
                      <a:pt x="130867" y="34291"/>
                    </a:lnTo>
                    <a:cubicBezTo>
                      <a:pt x="130397" y="34190"/>
                      <a:pt x="129923" y="34141"/>
                      <a:pt x="129452" y="34141"/>
                    </a:cubicBezTo>
                    <a:cubicBezTo>
                      <a:pt x="127593" y="34141"/>
                      <a:pt x="125787" y="34908"/>
                      <a:pt x="124487" y="36300"/>
                    </a:cubicBezTo>
                    <a:cubicBezTo>
                      <a:pt x="123215" y="34920"/>
                      <a:pt x="121414" y="34140"/>
                      <a:pt x="119541" y="34140"/>
                    </a:cubicBezTo>
                    <a:cubicBezTo>
                      <a:pt x="119057" y="34140"/>
                      <a:pt x="118564" y="34194"/>
                      <a:pt x="118098" y="34293"/>
                    </a:cubicBezTo>
                    <a:cubicBezTo>
                      <a:pt x="118130" y="30138"/>
                      <a:pt x="121303" y="28060"/>
                      <a:pt x="124479" y="28060"/>
                    </a:cubicBezTo>
                    <a:close/>
                    <a:moveTo>
                      <a:pt x="100961" y="28160"/>
                    </a:moveTo>
                    <a:cubicBezTo>
                      <a:pt x="104135" y="28160"/>
                      <a:pt x="107310" y="30239"/>
                      <a:pt x="107355" y="34400"/>
                    </a:cubicBezTo>
                    <a:cubicBezTo>
                      <a:pt x="106875" y="34295"/>
                      <a:pt x="106390" y="34244"/>
                      <a:pt x="105910" y="34244"/>
                    </a:cubicBezTo>
                    <a:cubicBezTo>
                      <a:pt x="104056" y="34244"/>
                      <a:pt x="102256" y="35007"/>
                      <a:pt x="100961" y="36393"/>
                    </a:cubicBezTo>
                    <a:lnTo>
                      <a:pt x="100961" y="36393"/>
                    </a:lnTo>
                    <a:cubicBezTo>
                      <a:pt x="99680" y="35026"/>
                      <a:pt x="97881" y="34239"/>
                      <a:pt x="96011" y="34239"/>
                    </a:cubicBezTo>
                    <a:cubicBezTo>
                      <a:pt x="95527" y="34239"/>
                      <a:pt x="95043" y="34293"/>
                      <a:pt x="94568" y="34400"/>
                    </a:cubicBezTo>
                    <a:cubicBezTo>
                      <a:pt x="94608" y="30241"/>
                      <a:pt x="97784" y="28160"/>
                      <a:pt x="100961" y="28160"/>
                    </a:cubicBezTo>
                    <a:close/>
                    <a:moveTo>
                      <a:pt x="77631" y="28164"/>
                    </a:moveTo>
                    <a:cubicBezTo>
                      <a:pt x="80804" y="28164"/>
                      <a:pt x="83979" y="30241"/>
                      <a:pt x="84022" y="34396"/>
                    </a:cubicBezTo>
                    <a:lnTo>
                      <a:pt x="84022" y="34396"/>
                    </a:lnTo>
                    <a:cubicBezTo>
                      <a:pt x="83552" y="34297"/>
                      <a:pt x="83079" y="34248"/>
                      <a:pt x="82611" y="34248"/>
                    </a:cubicBezTo>
                    <a:cubicBezTo>
                      <a:pt x="80750" y="34248"/>
                      <a:pt x="78950" y="35013"/>
                      <a:pt x="77651" y="36398"/>
                    </a:cubicBezTo>
                    <a:cubicBezTo>
                      <a:pt x="76369" y="35028"/>
                      <a:pt x="74577" y="34239"/>
                      <a:pt x="72704" y="34239"/>
                    </a:cubicBezTo>
                    <a:cubicBezTo>
                      <a:pt x="72212" y="34248"/>
                      <a:pt x="71728" y="34293"/>
                      <a:pt x="71253" y="34400"/>
                    </a:cubicBezTo>
                    <a:cubicBezTo>
                      <a:pt x="71284" y="30243"/>
                      <a:pt x="74456" y="28164"/>
                      <a:pt x="77631" y="28164"/>
                    </a:cubicBezTo>
                    <a:close/>
                    <a:moveTo>
                      <a:pt x="53994" y="28259"/>
                    </a:moveTo>
                    <a:cubicBezTo>
                      <a:pt x="57168" y="28259"/>
                      <a:pt x="60343" y="30337"/>
                      <a:pt x="60384" y="34497"/>
                    </a:cubicBezTo>
                    <a:lnTo>
                      <a:pt x="60384" y="34497"/>
                    </a:lnTo>
                    <a:cubicBezTo>
                      <a:pt x="59906" y="34393"/>
                      <a:pt x="59425" y="34343"/>
                      <a:pt x="58949" y="34343"/>
                    </a:cubicBezTo>
                    <a:cubicBezTo>
                      <a:pt x="57093" y="34343"/>
                      <a:pt x="55300" y="35109"/>
                      <a:pt x="54004" y="36497"/>
                    </a:cubicBezTo>
                    <a:cubicBezTo>
                      <a:pt x="52723" y="35126"/>
                      <a:pt x="50931" y="34338"/>
                      <a:pt x="49049" y="34338"/>
                    </a:cubicBezTo>
                    <a:cubicBezTo>
                      <a:pt x="48565" y="34338"/>
                      <a:pt x="48081" y="34391"/>
                      <a:pt x="47606" y="34499"/>
                    </a:cubicBezTo>
                    <a:cubicBezTo>
                      <a:pt x="47642" y="30340"/>
                      <a:pt x="50818" y="28259"/>
                      <a:pt x="53994" y="28259"/>
                    </a:cubicBezTo>
                    <a:close/>
                    <a:moveTo>
                      <a:pt x="7145" y="28361"/>
                    </a:moveTo>
                    <a:cubicBezTo>
                      <a:pt x="10322" y="28361"/>
                      <a:pt x="13498" y="30440"/>
                      <a:pt x="13538" y="34597"/>
                    </a:cubicBezTo>
                    <a:cubicBezTo>
                      <a:pt x="13065" y="34495"/>
                      <a:pt x="12588" y="34446"/>
                      <a:pt x="12114" y="34446"/>
                    </a:cubicBezTo>
                    <a:cubicBezTo>
                      <a:pt x="10255" y="34446"/>
                      <a:pt x="8451" y="35212"/>
                      <a:pt x="7159" y="36605"/>
                    </a:cubicBezTo>
                    <a:cubicBezTo>
                      <a:pt x="5877" y="35225"/>
                      <a:pt x="4076" y="34445"/>
                      <a:pt x="2194" y="34445"/>
                    </a:cubicBezTo>
                    <a:cubicBezTo>
                      <a:pt x="1711" y="34445"/>
                      <a:pt x="1227" y="34490"/>
                      <a:pt x="752" y="34597"/>
                    </a:cubicBezTo>
                    <a:cubicBezTo>
                      <a:pt x="792" y="30440"/>
                      <a:pt x="3969" y="28361"/>
                      <a:pt x="7145" y="28361"/>
                    </a:cubicBezTo>
                    <a:close/>
                    <a:moveTo>
                      <a:pt x="30465" y="28367"/>
                    </a:moveTo>
                    <a:cubicBezTo>
                      <a:pt x="33637" y="28367"/>
                      <a:pt x="36811" y="30444"/>
                      <a:pt x="36854" y="34602"/>
                    </a:cubicBezTo>
                    <a:lnTo>
                      <a:pt x="36854" y="34602"/>
                    </a:lnTo>
                    <a:cubicBezTo>
                      <a:pt x="36379" y="34500"/>
                      <a:pt x="35901" y="34450"/>
                      <a:pt x="35426" y="34450"/>
                    </a:cubicBezTo>
                    <a:cubicBezTo>
                      <a:pt x="33569" y="34450"/>
                      <a:pt x="31771" y="35216"/>
                      <a:pt x="30483" y="36605"/>
                    </a:cubicBezTo>
                    <a:cubicBezTo>
                      <a:pt x="29201" y="35234"/>
                      <a:pt x="27409" y="34445"/>
                      <a:pt x="25528" y="34445"/>
                    </a:cubicBezTo>
                    <a:cubicBezTo>
                      <a:pt x="25044" y="34445"/>
                      <a:pt x="24560" y="34499"/>
                      <a:pt x="24085" y="34606"/>
                    </a:cubicBezTo>
                    <a:cubicBezTo>
                      <a:pt x="24116" y="30448"/>
                      <a:pt x="27290" y="28367"/>
                      <a:pt x="30465" y="28367"/>
                    </a:cubicBezTo>
                    <a:close/>
                    <a:moveTo>
                      <a:pt x="119332" y="34516"/>
                    </a:moveTo>
                    <a:cubicBezTo>
                      <a:pt x="121268" y="34516"/>
                      <a:pt x="123142" y="35318"/>
                      <a:pt x="124487" y="36766"/>
                    </a:cubicBezTo>
                    <a:lnTo>
                      <a:pt x="124487" y="36766"/>
                    </a:lnTo>
                    <a:cubicBezTo>
                      <a:pt x="124484" y="36766"/>
                      <a:pt x="124481" y="36766"/>
                      <a:pt x="124478" y="36766"/>
                    </a:cubicBezTo>
                    <a:cubicBezTo>
                      <a:pt x="124459" y="36766"/>
                      <a:pt x="124439" y="36766"/>
                      <a:pt x="124419" y="36766"/>
                    </a:cubicBezTo>
                    <a:cubicBezTo>
                      <a:pt x="122559" y="36766"/>
                      <a:pt x="120791" y="37604"/>
                      <a:pt x="119550" y="38907"/>
                    </a:cubicBezTo>
                    <a:cubicBezTo>
                      <a:pt x="119631" y="37312"/>
                      <a:pt x="119048" y="35816"/>
                      <a:pt x="118054" y="34633"/>
                    </a:cubicBezTo>
                    <a:cubicBezTo>
                      <a:pt x="118479" y="34554"/>
                      <a:pt x="118907" y="34516"/>
                      <a:pt x="119332" y="34516"/>
                    </a:cubicBezTo>
                    <a:close/>
                    <a:moveTo>
                      <a:pt x="129633" y="34516"/>
                    </a:moveTo>
                    <a:cubicBezTo>
                      <a:pt x="130058" y="34516"/>
                      <a:pt x="130486" y="34554"/>
                      <a:pt x="130912" y="34633"/>
                    </a:cubicBezTo>
                    <a:cubicBezTo>
                      <a:pt x="129908" y="35816"/>
                      <a:pt x="129326" y="37321"/>
                      <a:pt x="129415" y="38907"/>
                    </a:cubicBezTo>
                    <a:cubicBezTo>
                      <a:pt x="128174" y="37604"/>
                      <a:pt x="126406" y="36766"/>
                      <a:pt x="124537" y="36766"/>
                    </a:cubicBezTo>
                    <a:cubicBezTo>
                      <a:pt x="124521" y="36766"/>
                      <a:pt x="124504" y="36766"/>
                      <a:pt x="124487" y="36766"/>
                    </a:cubicBezTo>
                    <a:lnTo>
                      <a:pt x="124487" y="36766"/>
                    </a:lnTo>
                    <a:cubicBezTo>
                      <a:pt x="125825" y="35318"/>
                      <a:pt x="127698" y="34516"/>
                      <a:pt x="129633" y="34516"/>
                    </a:cubicBezTo>
                    <a:close/>
                    <a:moveTo>
                      <a:pt x="60697" y="38943"/>
                    </a:moveTo>
                    <a:cubicBezTo>
                      <a:pt x="60700" y="38943"/>
                      <a:pt x="60703" y="38943"/>
                      <a:pt x="60707" y="38943"/>
                    </a:cubicBezTo>
                    <a:lnTo>
                      <a:pt x="60707" y="38943"/>
                    </a:lnTo>
                    <a:cubicBezTo>
                      <a:pt x="60709" y="38943"/>
                      <a:pt x="60712" y="38943"/>
                      <a:pt x="60715" y="38943"/>
                    </a:cubicBezTo>
                    <a:close/>
                    <a:moveTo>
                      <a:pt x="82776" y="34621"/>
                    </a:moveTo>
                    <a:cubicBezTo>
                      <a:pt x="83205" y="34621"/>
                      <a:pt x="83636" y="34660"/>
                      <a:pt x="84066" y="34741"/>
                    </a:cubicBezTo>
                    <a:cubicBezTo>
                      <a:pt x="83556" y="35341"/>
                      <a:pt x="83152" y="36031"/>
                      <a:pt x="82893" y="36775"/>
                    </a:cubicBezTo>
                    <a:lnTo>
                      <a:pt x="82875" y="36775"/>
                    </a:lnTo>
                    <a:cubicBezTo>
                      <a:pt x="82642" y="37474"/>
                      <a:pt x="82534" y="38208"/>
                      <a:pt x="82579" y="38952"/>
                    </a:cubicBezTo>
                    <a:cubicBezTo>
                      <a:pt x="81333" y="37644"/>
                      <a:pt x="79568" y="36811"/>
                      <a:pt x="77695" y="36811"/>
                    </a:cubicBezTo>
                    <a:cubicBezTo>
                      <a:pt x="79034" y="35399"/>
                      <a:pt x="80873" y="34621"/>
                      <a:pt x="82776" y="34621"/>
                    </a:cubicBezTo>
                    <a:close/>
                    <a:moveTo>
                      <a:pt x="95815" y="34621"/>
                    </a:moveTo>
                    <a:cubicBezTo>
                      <a:pt x="97719" y="34621"/>
                      <a:pt x="99565" y="35399"/>
                      <a:pt x="100903" y="36811"/>
                    </a:cubicBezTo>
                    <a:cubicBezTo>
                      <a:pt x="99030" y="36811"/>
                      <a:pt x="97265" y="37644"/>
                      <a:pt x="96020" y="38952"/>
                    </a:cubicBezTo>
                    <a:cubicBezTo>
                      <a:pt x="96056" y="38208"/>
                      <a:pt x="95948" y="37474"/>
                      <a:pt x="95706" y="36775"/>
                    </a:cubicBezTo>
                    <a:lnTo>
                      <a:pt x="95688" y="36775"/>
                    </a:lnTo>
                    <a:cubicBezTo>
                      <a:pt x="95428" y="36031"/>
                      <a:pt x="95034" y="35341"/>
                      <a:pt x="94523" y="34741"/>
                    </a:cubicBezTo>
                    <a:cubicBezTo>
                      <a:pt x="94953" y="34660"/>
                      <a:pt x="95385" y="34621"/>
                      <a:pt x="95815" y="34621"/>
                    </a:cubicBezTo>
                    <a:close/>
                    <a:moveTo>
                      <a:pt x="48844" y="34725"/>
                    </a:moveTo>
                    <a:cubicBezTo>
                      <a:pt x="50778" y="34725"/>
                      <a:pt x="52655" y="35522"/>
                      <a:pt x="53995" y="36972"/>
                    </a:cubicBezTo>
                    <a:lnTo>
                      <a:pt x="53995" y="36972"/>
                    </a:lnTo>
                    <a:cubicBezTo>
                      <a:pt x="53988" y="36972"/>
                      <a:pt x="53981" y="36972"/>
                      <a:pt x="53974" y="36972"/>
                    </a:cubicBezTo>
                    <a:cubicBezTo>
                      <a:pt x="52094" y="36972"/>
                      <a:pt x="50315" y="37803"/>
                      <a:pt x="49067" y="39113"/>
                    </a:cubicBezTo>
                    <a:cubicBezTo>
                      <a:pt x="49147" y="37527"/>
                      <a:pt x="48565" y="36022"/>
                      <a:pt x="47579" y="34839"/>
                    </a:cubicBezTo>
                    <a:cubicBezTo>
                      <a:pt x="48000" y="34763"/>
                      <a:pt x="48423" y="34725"/>
                      <a:pt x="48844" y="34725"/>
                    </a:cubicBezTo>
                    <a:close/>
                    <a:moveTo>
                      <a:pt x="59150" y="34722"/>
                    </a:moveTo>
                    <a:cubicBezTo>
                      <a:pt x="59575" y="34722"/>
                      <a:pt x="60003" y="34760"/>
                      <a:pt x="60429" y="34839"/>
                    </a:cubicBezTo>
                    <a:cubicBezTo>
                      <a:pt x="59434" y="36022"/>
                      <a:pt x="58852" y="37527"/>
                      <a:pt x="58941" y="39113"/>
                    </a:cubicBezTo>
                    <a:cubicBezTo>
                      <a:pt x="57691" y="37810"/>
                      <a:pt x="55923" y="36972"/>
                      <a:pt x="54063" y="36972"/>
                    </a:cubicBezTo>
                    <a:cubicBezTo>
                      <a:pt x="54043" y="36972"/>
                      <a:pt x="54024" y="36972"/>
                      <a:pt x="54004" y="36972"/>
                    </a:cubicBezTo>
                    <a:cubicBezTo>
                      <a:pt x="55341" y="35524"/>
                      <a:pt x="57215" y="34722"/>
                      <a:pt x="59150" y="34722"/>
                    </a:cubicBezTo>
                    <a:close/>
                    <a:moveTo>
                      <a:pt x="25322" y="34827"/>
                    </a:moveTo>
                    <a:cubicBezTo>
                      <a:pt x="27227" y="34827"/>
                      <a:pt x="29071" y="35605"/>
                      <a:pt x="30402" y="37017"/>
                    </a:cubicBezTo>
                    <a:cubicBezTo>
                      <a:pt x="28538" y="37017"/>
                      <a:pt x="26764" y="37850"/>
                      <a:pt x="25519" y="39149"/>
                    </a:cubicBezTo>
                    <a:cubicBezTo>
                      <a:pt x="25563" y="38415"/>
                      <a:pt x="25456" y="37671"/>
                      <a:pt x="25223" y="36972"/>
                    </a:cubicBezTo>
                    <a:lnTo>
                      <a:pt x="25196" y="36972"/>
                    </a:lnTo>
                    <a:cubicBezTo>
                      <a:pt x="24936" y="36228"/>
                      <a:pt x="24542" y="35547"/>
                      <a:pt x="24031" y="34947"/>
                    </a:cubicBezTo>
                    <a:cubicBezTo>
                      <a:pt x="24461" y="34866"/>
                      <a:pt x="24893" y="34827"/>
                      <a:pt x="25322" y="34827"/>
                    </a:cubicBezTo>
                    <a:close/>
                    <a:moveTo>
                      <a:pt x="12283" y="34827"/>
                    </a:moveTo>
                    <a:cubicBezTo>
                      <a:pt x="12712" y="34827"/>
                      <a:pt x="13144" y="34866"/>
                      <a:pt x="13574" y="34947"/>
                    </a:cubicBezTo>
                    <a:cubicBezTo>
                      <a:pt x="13063" y="35547"/>
                      <a:pt x="12669" y="36228"/>
                      <a:pt x="12400" y="36972"/>
                    </a:cubicBezTo>
                    <a:lnTo>
                      <a:pt x="12382" y="36972"/>
                    </a:lnTo>
                    <a:cubicBezTo>
                      <a:pt x="12141" y="37671"/>
                      <a:pt x="12042" y="38415"/>
                      <a:pt x="12087" y="39149"/>
                    </a:cubicBezTo>
                    <a:lnTo>
                      <a:pt x="12078" y="39158"/>
                    </a:lnTo>
                    <a:cubicBezTo>
                      <a:pt x="10832" y="37850"/>
                      <a:pt x="9067" y="37017"/>
                      <a:pt x="7203" y="37017"/>
                    </a:cubicBezTo>
                    <a:cubicBezTo>
                      <a:pt x="8534" y="35605"/>
                      <a:pt x="10378" y="34827"/>
                      <a:pt x="12283" y="34827"/>
                    </a:cubicBezTo>
                    <a:close/>
                    <a:moveTo>
                      <a:pt x="106092" y="34618"/>
                    </a:moveTo>
                    <a:cubicBezTo>
                      <a:pt x="106556" y="34618"/>
                      <a:pt x="107024" y="34664"/>
                      <a:pt x="107489" y="34759"/>
                    </a:cubicBezTo>
                    <a:cubicBezTo>
                      <a:pt x="106497" y="35993"/>
                      <a:pt x="105950" y="37566"/>
                      <a:pt x="106126" y="39211"/>
                    </a:cubicBezTo>
                    <a:lnTo>
                      <a:pt x="106126" y="39211"/>
                    </a:lnTo>
                    <a:cubicBezTo>
                      <a:pt x="104872" y="37760"/>
                      <a:pt x="102999" y="36811"/>
                      <a:pt x="101011" y="36811"/>
                    </a:cubicBezTo>
                    <a:cubicBezTo>
                      <a:pt x="102344" y="35398"/>
                      <a:pt x="104187" y="34618"/>
                      <a:pt x="106092" y="34618"/>
                    </a:cubicBezTo>
                    <a:close/>
                    <a:moveTo>
                      <a:pt x="70812" y="30100"/>
                    </a:moveTo>
                    <a:cubicBezTo>
                      <a:pt x="71307" y="30100"/>
                      <a:pt x="71806" y="30153"/>
                      <a:pt x="72301" y="30261"/>
                    </a:cubicBezTo>
                    <a:cubicBezTo>
                      <a:pt x="71289" y="31524"/>
                      <a:pt x="70742" y="33119"/>
                      <a:pt x="70939" y="34786"/>
                    </a:cubicBezTo>
                    <a:lnTo>
                      <a:pt x="70957" y="34786"/>
                    </a:lnTo>
                    <a:cubicBezTo>
                      <a:pt x="71464" y="34672"/>
                      <a:pt x="71976" y="34617"/>
                      <a:pt x="72484" y="34617"/>
                    </a:cubicBezTo>
                    <a:cubicBezTo>
                      <a:pt x="74391" y="34617"/>
                      <a:pt x="76244" y="35395"/>
                      <a:pt x="77588" y="36811"/>
                    </a:cubicBezTo>
                    <a:cubicBezTo>
                      <a:pt x="75545" y="36811"/>
                      <a:pt x="73618" y="37823"/>
                      <a:pt x="72364" y="39338"/>
                    </a:cubicBezTo>
                    <a:cubicBezTo>
                      <a:pt x="72712" y="35639"/>
                      <a:pt x="69416" y="32366"/>
                      <a:pt x="65722" y="32366"/>
                    </a:cubicBezTo>
                    <a:cubicBezTo>
                      <a:pt x="65702" y="32366"/>
                      <a:pt x="65682" y="32366"/>
                      <a:pt x="65662" y="32366"/>
                    </a:cubicBezTo>
                    <a:cubicBezTo>
                      <a:pt x="65642" y="32366"/>
                      <a:pt x="65622" y="32366"/>
                      <a:pt x="65602" y="32366"/>
                    </a:cubicBezTo>
                    <a:cubicBezTo>
                      <a:pt x="63733" y="32366"/>
                      <a:pt x="61974" y="33196"/>
                      <a:pt x="60724" y="34499"/>
                    </a:cubicBezTo>
                    <a:cubicBezTo>
                      <a:pt x="60814" y="32913"/>
                      <a:pt x="60231" y="31407"/>
                      <a:pt x="59237" y="30225"/>
                    </a:cubicBezTo>
                    <a:cubicBezTo>
                      <a:pt x="59663" y="30146"/>
                      <a:pt x="60090" y="30107"/>
                      <a:pt x="60515" y="30107"/>
                    </a:cubicBezTo>
                    <a:cubicBezTo>
                      <a:pt x="62451" y="30107"/>
                      <a:pt x="64326" y="30910"/>
                      <a:pt x="65671" y="32357"/>
                    </a:cubicBezTo>
                    <a:cubicBezTo>
                      <a:pt x="67011" y="30902"/>
                      <a:pt x="68881" y="30100"/>
                      <a:pt x="70812" y="30100"/>
                    </a:cubicBezTo>
                    <a:close/>
                    <a:moveTo>
                      <a:pt x="35613" y="34818"/>
                    </a:moveTo>
                    <a:cubicBezTo>
                      <a:pt x="36073" y="34818"/>
                      <a:pt x="36537" y="34863"/>
                      <a:pt x="36997" y="34956"/>
                    </a:cubicBezTo>
                    <a:cubicBezTo>
                      <a:pt x="36011" y="36201"/>
                      <a:pt x="35456" y="37769"/>
                      <a:pt x="35635" y="39418"/>
                    </a:cubicBezTo>
                    <a:cubicBezTo>
                      <a:pt x="34389" y="37958"/>
                      <a:pt x="32508" y="37017"/>
                      <a:pt x="30519" y="37008"/>
                    </a:cubicBezTo>
                    <a:cubicBezTo>
                      <a:pt x="31861" y="35593"/>
                      <a:pt x="33709" y="34818"/>
                      <a:pt x="35613" y="34818"/>
                    </a:cubicBezTo>
                    <a:close/>
                    <a:moveTo>
                      <a:pt x="112816" y="32662"/>
                    </a:moveTo>
                    <a:cubicBezTo>
                      <a:pt x="115993" y="32662"/>
                      <a:pt x="119169" y="34741"/>
                      <a:pt x="119209" y="38898"/>
                    </a:cubicBezTo>
                    <a:cubicBezTo>
                      <a:pt x="118736" y="38797"/>
                      <a:pt x="118259" y="38747"/>
                      <a:pt x="117785" y="38747"/>
                    </a:cubicBezTo>
                    <a:cubicBezTo>
                      <a:pt x="115926" y="38747"/>
                      <a:pt x="114120" y="39513"/>
                      <a:pt x="112821" y="40906"/>
                    </a:cubicBezTo>
                    <a:cubicBezTo>
                      <a:pt x="111539" y="39526"/>
                      <a:pt x="109747" y="38746"/>
                      <a:pt x="107865" y="38746"/>
                    </a:cubicBezTo>
                    <a:cubicBezTo>
                      <a:pt x="107382" y="38746"/>
                      <a:pt x="106898" y="38800"/>
                      <a:pt x="106423" y="38898"/>
                    </a:cubicBezTo>
                    <a:cubicBezTo>
                      <a:pt x="106463" y="34741"/>
                      <a:pt x="109640" y="32662"/>
                      <a:pt x="112816" y="32662"/>
                    </a:cubicBezTo>
                    <a:close/>
                    <a:moveTo>
                      <a:pt x="136134" y="32665"/>
                    </a:moveTo>
                    <a:cubicBezTo>
                      <a:pt x="139310" y="32665"/>
                      <a:pt x="142484" y="34742"/>
                      <a:pt x="142525" y="38898"/>
                    </a:cubicBezTo>
                    <a:cubicBezTo>
                      <a:pt x="142050" y="38797"/>
                      <a:pt x="141571" y="38747"/>
                      <a:pt x="141097" y="38747"/>
                    </a:cubicBezTo>
                    <a:cubicBezTo>
                      <a:pt x="139236" y="38747"/>
                      <a:pt x="137435" y="39513"/>
                      <a:pt x="136136" y="40906"/>
                    </a:cubicBezTo>
                    <a:cubicBezTo>
                      <a:pt x="134854" y="39526"/>
                      <a:pt x="133062" y="38746"/>
                      <a:pt x="131181" y="38746"/>
                    </a:cubicBezTo>
                    <a:cubicBezTo>
                      <a:pt x="130697" y="38746"/>
                      <a:pt x="130213" y="38800"/>
                      <a:pt x="129738" y="38898"/>
                    </a:cubicBezTo>
                    <a:cubicBezTo>
                      <a:pt x="129778" y="34744"/>
                      <a:pt x="132957" y="32665"/>
                      <a:pt x="136134" y="32665"/>
                    </a:cubicBezTo>
                    <a:close/>
                    <a:moveTo>
                      <a:pt x="89291" y="32767"/>
                    </a:moveTo>
                    <a:cubicBezTo>
                      <a:pt x="91871" y="32767"/>
                      <a:pt x="94452" y="34140"/>
                      <a:pt x="95348" y="36891"/>
                    </a:cubicBezTo>
                    <a:lnTo>
                      <a:pt x="95357" y="36882"/>
                    </a:lnTo>
                    <a:lnTo>
                      <a:pt x="95375" y="36882"/>
                    </a:lnTo>
                    <a:cubicBezTo>
                      <a:pt x="95581" y="37545"/>
                      <a:pt x="95688" y="38244"/>
                      <a:pt x="95688" y="38934"/>
                    </a:cubicBezTo>
                    <a:cubicBezTo>
                      <a:pt x="95215" y="38832"/>
                      <a:pt x="94738" y="38783"/>
                      <a:pt x="94264" y="38783"/>
                    </a:cubicBezTo>
                    <a:cubicBezTo>
                      <a:pt x="92405" y="38783"/>
                      <a:pt x="90601" y="39549"/>
                      <a:pt x="89308" y="40941"/>
                    </a:cubicBezTo>
                    <a:cubicBezTo>
                      <a:pt x="88027" y="39562"/>
                      <a:pt x="86235" y="38782"/>
                      <a:pt x="84353" y="38782"/>
                    </a:cubicBezTo>
                    <a:cubicBezTo>
                      <a:pt x="83869" y="38782"/>
                      <a:pt x="83385" y="38836"/>
                      <a:pt x="82910" y="38934"/>
                    </a:cubicBezTo>
                    <a:cubicBezTo>
                      <a:pt x="82910" y="38244"/>
                      <a:pt x="83018" y="37545"/>
                      <a:pt x="83224" y="36882"/>
                    </a:cubicBezTo>
                    <a:lnTo>
                      <a:pt x="83242" y="36882"/>
                    </a:lnTo>
                    <a:cubicBezTo>
                      <a:pt x="84134" y="34140"/>
                      <a:pt x="86712" y="32767"/>
                      <a:pt x="89291" y="32767"/>
                    </a:cubicBezTo>
                    <a:close/>
                    <a:moveTo>
                      <a:pt x="42335" y="32864"/>
                    </a:moveTo>
                    <a:cubicBezTo>
                      <a:pt x="45506" y="32864"/>
                      <a:pt x="48679" y="34938"/>
                      <a:pt x="48726" y="39092"/>
                    </a:cubicBezTo>
                    <a:lnTo>
                      <a:pt x="48726" y="39092"/>
                    </a:lnTo>
                    <a:cubicBezTo>
                      <a:pt x="48257" y="38992"/>
                      <a:pt x="47785" y="38944"/>
                      <a:pt x="47316" y="38944"/>
                    </a:cubicBezTo>
                    <a:cubicBezTo>
                      <a:pt x="45455" y="38944"/>
                      <a:pt x="43655" y="39710"/>
                      <a:pt x="42355" y="41103"/>
                    </a:cubicBezTo>
                    <a:cubicBezTo>
                      <a:pt x="41074" y="39723"/>
                      <a:pt x="39282" y="38943"/>
                      <a:pt x="37400" y="38943"/>
                    </a:cubicBezTo>
                    <a:cubicBezTo>
                      <a:pt x="36916" y="38943"/>
                      <a:pt x="36432" y="38997"/>
                      <a:pt x="35958" y="39096"/>
                    </a:cubicBezTo>
                    <a:cubicBezTo>
                      <a:pt x="35989" y="34942"/>
                      <a:pt x="39161" y="32864"/>
                      <a:pt x="42335" y="32864"/>
                    </a:cubicBezTo>
                    <a:close/>
                    <a:moveTo>
                      <a:pt x="65669" y="32862"/>
                    </a:moveTo>
                    <a:cubicBezTo>
                      <a:pt x="68844" y="32862"/>
                      <a:pt x="72019" y="34939"/>
                      <a:pt x="72059" y="39096"/>
                    </a:cubicBezTo>
                    <a:cubicBezTo>
                      <a:pt x="71584" y="38994"/>
                      <a:pt x="71106" y="38944"/>
                      <a:pt x="70631" y="38944"/>
                    </a:cubicBezTo>
                    <a:cubicBezTo>
                      <a:pt x="68767" y="38944"/>
                      <a:pt x="66963" y="39710"/>
                      <a:pt x="65671" y="41103"/>
                    </a:cubicBezTo>
                    <a:cubicBezTo>
                      <a:pt x="64391" y="39725"/>
                      <a:pt x="62594" y="38946"/>
                      <a:pt x="60707" y="38943"/>
                    </a:cubicBezTo>
                    <a:lnTo>
                      <a:pt x="60707" y="38943"/>
                    </a:lnTo>
                    <a:cubicBezTo>
                      <a:pt x="60226" y="38944"/>
                      <a:pt x="59745" y="38998"/>
                      <a:pt x="59273" y="39096"/>
                    </a:cubicBezTo>
                    <a:cubicBezTo>
                      <a:pt x="59313" y="34941"/>
                      <a:pt x="62491" y="32862"/>
                      <a:pt x="65669" y="32862"/>
                    </a:cubicBezTo>
                    <a:close/>
                    <a:moveTo>
                      <a:pt x="18802" y="32972"/>
                    </a:moveTo>
                    <a:cubicBezTo>
                      <a:pt x="21383" y="32972"/>
                      <a:pt x="23964" y="34343"/>
                      <a:pt x="24864" y="37088"/>
                    </a:cubicBezTo>
                    <a:lnTo>
                      <a:pt x="24882" y="37088"/>
                    </a:lnTo>
                    <a:cubicBezTo>
                      <a:pt x="25088" y="37760"/>
                      <a:pt x="25187" y="38450"/>
                      <a:pt x="25196" y="39149"/>
                    </a:cubicBezTo>
                    <a:cubicBezTo>
                      <a:pt x="24715" y="39044"/>
                      <a:pt x="24231" y="38993"/>
                      <a:pt x="23751" y="38993"/>
                    </a:cubicBezTo>
                    <a:cubicBezTo>
                      <a:pt x="21894" y="38993"/>
                      <a:pt x="20096" y="39759"/>
                      <a:pt x="18807" y="41148"/>
                    </a:cubicBezTo>
                    <a:cubicBezTo>
                      <a:pt x="17526" y="39777"/>
                      <a:pt x="15734" y="38988"/>
                      <a:pt x="13852" y="38988"/>
                    </a:cubicBezTo>
                    <a:cubicBezTo>
                      <a:pt x="13368" y="38988"/>
                      <a:pt x="12884" y="39042"/>
                      <a:pt x="12409" y="39149"/>
                    </a:cubicBezTo>
                    <a:cubicBezTo>
                      <a:pt x="12409" y="38450"/>
                      <a:pt x="12517" y="37751"/>
                      <a:pt x="12723" y="37088"/>
                    </a:cubicBezTo>
                    <a:lnTo>
                      <a:pt x="12741" y="37088"/>
                    </a:lnTo>
                    <a:cubicBezTo>
                      <a:pt x="13637" y="34345"/>
                      <a:pt x="16220" y="32972"/>
                      <a:pt x="18802" y="32972"/>
                    </a:cubicBezTo>
                    <a:close/>
                    <a:moveTo>
                      <a:pt x="130981" y="39121"/>
                    </a:moveTo>
                    <a:cubicBezTo>
                      <a:pt x="132916" y="39121"/>
                      <a:pt x="134790" y="39924"/>
                      <a:pt x="136127" y="41372"/>
                    </a:cubicBezTo>
                    <a:cubicBezTo>
                      <a:pt x="136107" y="41371"/>
                      <a:pt x="136087" y="41371"/>
                      <a:pt x="136067" y="41371"/>
                    </a:cubicBezTo>
                    <a:cubicBezTo>
                      <a:pt x="134199" y="41371"/>
                      <a:pt x="132440" y="42201"/>
                      <a:pt x="131190" y="43504"/>
                    </a:cubicBezTo>
                    <a:cubicBezTo>
                      <a:pt x="131225" y="42787"/>
                      <a:pt x="131136" y="42070"/>
                      <a:pt x="130912" y="41389"/>
                    </a:cubicBezTo>
                    <a:lnTo>
                      <a:pt x="130903" y="41389"/>
                    </a:lnTo>
                    <a:lnTo>
                      <a:pt x="130894" y="41354"/>
                    </a:lnTo>
                    <a:cubicBezTo>
                      <a:pt x="130894" y="41345"/>
                      <a:pt x="130894" y="41336"/>
                      <a:pt x="130885" y="41336"/>
                    </a:cubicBezTo>
                    <a:cubicBezTo>
                      <a:pt x="130625" y="40565"/>
                      <a:pt x="130222" y="39857"/>
                      <a:pt x="129702" y="39239"/>
                    </a:cubicBezTo>
                    <a:cubicBezTo>
                      <a:pt x="130128" y="39160"/>
                      <a:pt x="130556" y="39121"/>
                      <a:pt x="130981" y="39121"/>
                    </a:cubicBezTo>
                    <a:close/>
                    <a:moveTo>
                      <a:pt x="117967" y="39121"/>
                    </a:moveTo>
                    <a:cubicBezTo>
                      <a:pt x="118392" y="39121"/>
                      <a:pt x="118820" y="39160"/>
                      <a:pt x="119245" y="39239"/>
                    </a:cubicBezTo>
                    <a:cubicBezTo>
                      <a:pt x="118717" y="39857"/>
                      <a:pt x="118313" y="40565"/>
                      <a:pt x="118054" y="41336"/>
                    </a:cubicBezTo>
                    <a:cubicBezTo>
                      <a:pt x="118054" y="41336"/>
                      <a:pt x="118054" y="41345"/>
                      <a:pt x="118054" y="41354"/>
                    </a:cubicBezTo>
                    <a:cubicBezTo>
                      <a:pt x="118045" y="41354"/>
                      <a:pt x="118036" y="41380"/>
                      <a:pt x="118036" y="41389"/>
                    </a:cubicBezTo>
                    <a:cubicBezTo>
                      <a:pt x="117812" y="42070"/>
                      <a:pt x="117713" y="42787"/>
                      <a:pt x="117749" y="43513"/>
                    </a:cubicBezTo>
                    <a:cubicBezTo>
                      <a:pt x="116508" y="42210"/>
                      <a:pt x="114740" y="41371"/>
                      <a:pt x="112880" y="41371"/>
                    </a:cubicBezTo>
                    <a:cubicBezTo>
                      <a:pt x="112860" y="41371"/>
                      <a:pt x="112840" y="41371"/>
                      <a:pt x="112821" y="41372"/>
                    </a:cubicBezTo>
                    <a:cubicBezTo>
                      <a:pt x="114158" y="39924"/>
                      <a:pt x="116031" y="39121"/>
                      <a:pt x="117967" y="39121"/>
                    </a:cubicBezTo>
                    <a:close/>
                    <a:moveTo>
                      <a:pt x="94420" y="39162"/>
                    </a:moveTo>
                    <a:cubicBezTo>
                      <a:pt x="94850" y="39162"/>
                      <a:pt x="95283" y="39202"/>
                      <a:pt x="95715" y="39284"/>
                    </a:cubicBezTo>
                    <a:cubicBezTo>
                      <a:pt x="94720" y="40467"/>
                      <a:pt x="94138" y="41963"/>
                      <a:pt x="94228" y="43558"/>
                    </a:cubicBezTo>
                    <a:cubicBezTo>
                      <a:pt x="92986" y="42254"/>
                      <a:pt x="91218" y="41416"/>
                      <a:pt x="89350" y="41416"/>
                    </a:cubicBezTo>
                    <a:cubicBezTo>
                      <a:pt x="89330" y="41416"/>
                      <a:pt x="89310" y="41416"/>
                      <a:pt x="89290" y="41416"/>
                    </a:cubicBezTo>
                    <a:cubicBezTo>
                      <a:pt x="89271" y="41416"/>
                      <a:pt x="89251" y="41416"/>
                      <a:pt x="89231" y="41416"/>
                    </a:cubicBezTo>
                    <a:cubicBezTo>
                      <a:pt x="87363" y="41416"/>
                      <a:pt x="85603" y="42254"/>
                      <a:pt x="84353" y="43558"/>
                    </a:cubicBezTo>
                    <a:cubicBezTo>
                      <a:pt x="84443" y="41963"/>
                      <a:pt x="83860" y="40458"/>
                      <a:pt x="82866" y="39284"/>
                    </a:cubicBezTo>
                    <a:cubicBezTo>
                      <a:pt x="83294" y="39204"/>
                      <a:pt x="83725" y="39165"/>
                      <a:pt x="84152" y="39165"/>
                    </a:cubicBezTo>
                    <a:cubicBezTo>
                      <a:pt x="86085" y="39165"/>
                      <a:pt x="87957" y="39962"/>
                      <a:pt x="89299" y="41407"/>
                    </a:cubicBezTo>
                    <a:cubicBezTo>
                      <a:pt x="90633" y="39964"/>
                      <a:pt x="92493" y="39162"/>
                      <a:pt x="94420" y="39162"/>
                    </a:cubicBezTo>
                    <a:close/>
                    <a:moveTo>
                      <a:pt x="47485" y="39327"/>
                    </a:moveTo>
                    <a:cubicBezTo>
                      <a:pt x="47912" y="39327"/>
                      <a:pt x="48343" y="39366"/>
                      <a:pt x="48771" y="39445"/>
                    </a:cubicBezTo>
                    <a:cubicBezTo>
                      <a:pt x="48242" y="40063"/>
                      <a:pt x="47839" y="40771"/>
                      <a:pt x="47579" y="41533"/>
                    </a:cubicBezTo>
                    <a:cubicBezTo>
                      <a:pt x="47579" y="41542"/>
                      <a:pt x="47579" y="41542"/>
                      <a:pt x="47579" y="41551"/>
                    </a:cubicBezTo>
                    <a:lnTo>
                      <a:pt x="47570" y="41596"/>
                    </a:lnTo>
                    <a:lnTo>
                      <a:pt x="47561" y="41587"/>
                    </a:lnTo>
                    <a:cubicBezTo>
                      <a:pt x="47337" y="42277"/>
                      <a:pt x="47239" y="42993"/>
                      <a:pt x="47275" y="43710"/>
                    </a:cubicBezTo>
                    <a:cubicBezTo>
                      <a:pt x="46027" y="42400"/>
                      <a:pt x="44256" y="41569"/>
                      <a:pt x="42377" y="41569"/>
                    </a:cubicBezTo>
                    <a:cubicBezTo>
                      <a:pt x="42366" y="41569"/>
                      <a:pt x="42356" y="41569"/>
                      <a:pt x="42346" y="41569"/>
                    </a:cubicBezTo>
                    <a:cubicBezTo>
                      <a:pt x="43682" y="40123"/>
                      <a:pt x="45552" y="39327"/>
                      <a:pt x="47485" y="39327"/>
                    </a:cubicBezTo>
                    <a:close/>
                    <a:moveTo>
                      <a:pt x="60514" y="39327"/>
                    </a:moveTo>
                    <a:cubicBezTo>
                      <a:pt x="62447" y="39327"/>
                      <a:pt x="64317" y="40123"/>
                      <a:pt x="65653" y="41569"/>
                    </a:cubicBezTo>
                    <a:cubicBezTo>
                      <a:pt x="65633" y="41568"/>
                      <a:pt x="65613" y="41568"/>
                      <a:pt x="65593" y="41568"/>
                    </a:cubicBezTo>
                    <a:cubicBezTo>
                      <a:pt x="63725" y="41568"/>
                      <a:pt x="61966" y="42407"/>
                      <a:pt x="60715" y="43710"/>
                    </a:cubicBezTo>
                    <a:cubicBezTo>
                      <a:pt x="60751" y="42993"/>
                      <a:pt x="60662" y="42277"/>
                      <a:pt x="60438" y="41587"/>
                    </a:cubicBezTo>
                    <a:cubicBezTo>
                      <a:pt x="60438" y="41578"/>
                      <a:pt x="60429" y="41569"/>
                      <a:pt x="60420" y="41560"/>
                    </a:cubicBezTo>
                    <a:cubicBezTo>
                      <a:pt x="60420" y="41551"/>
                      <a:pt x="60420" y="41542"/>
                      <a:pt x="60411" y="41533"/>
                    </a:cubicBezTo>
                    <a:cubicBezTo>
                      <a:pt x="60151" y="40771"/>
                      <a:pt x="59748" y="40054"/>
                      <a:pt x="59228" y="39445"/>
                    </a:cubicBezTo>
                    <a:cubicBezTo>
                      <a:pt x="59656" y="39366"/>
                      <a:pt x="60087" y="39327"/>
                      <a:pt x="60514" y="39327"/>
                    </a:cubicBezTo>
                    <a:close/>
                    <a:moveTo>
                      <a:pt x="13656" y="39363"/>
                    </a:moveTo>
                    <a:cubicBezTo>
                      <a:pt x="15596" y="39363"/>
                      <a:pt x="17470" y="40166"/>
                      <a:pt x="18807" y="41613"/>
                    </a:cubicBezTo>
                    <a:cubicBezTo>
                      <a:pt x="18787" y="41613"/>
                      <a:pt x="18768" y="41613"/>
                      <a:pt x="18748" y="41613"/>
                    </a:cubicBezTo>
                    <a:cubicBezTo>
                      <a:pt x="16879" y="41613"/>
                      <a:pt x="15111" y="42452"/>
                      <a:pt x="13870" y="43755"/>
                    </a:cubicBezTo>
                    <a:cubicBezTo>
                      <a:pt x="13951" y="42169"/>
                      <a:pt x="13368" y="40664"/>
                      <a:pt x="12382" y="39490"/>
                    </a:cubicBezTo>
                    <a:lnTo>
                      <a:pt x="12374" y="39481"/>
                    </a:lnTo>
                    <a:cubicBezTo>
                      <a:pt x="12801" y="39402"/>
                      <a:pt x="13230" y="39363"/>
                      <a:pt x="13656" y="39363"/>
                    </a:cubicBezTo>
                    <a:close/>
                    <a:moveTo>
                      <a:pt x="23953" y="39363"/>
                    </a:moveTo>
                    <a:cubicBezTo>
                      <a:pt x="24378" y="39363"/>
                      <a:pt x="24806" y="39402"/>
                      <a:pt x="25232" y="39481"/>
                    </a:cubicBezTo>
                    <a:cubicBezTo>
                      <a:pt x="24237" y="40664"/>
                      <a:pt x="23655" y="42160"/>
                      <a:pt x="23744" y="43755"/>
                    </a:cubicBezTo>
                    <a:cubicBezTo>
                      <a:pt x="22494" y="42452"/>
                      <a:pt x="20726" y="41613"/>
                      <a:pt x="18866" y="41613"/>
                    </a:cubicBezTo>
                    <a:cubicBezTo>
                      <a:pt x="18846" y="41613"/>
                      <a:pt x="18827" y="41613"/>
                      <a:pt x="18807" y="41613"/>
                    </a:cubicBezTo>
                    <a:cubicBezTo>
                      <a:pt x="20144" y="40166"/>
                      <a:pt x="22018" y="39363"/>
                      <a:pt x="23953" y="39363"/>
                    </a:cubicBezTo>
                    <a:close/>
                    <a:moveTo>
                      <a:pt x="107671" y="39122"/>
                    </a:moveTo>
                    <a:cubicBezTo>
                      <a:pt x="109602" y="39122"/>
                      <a:pt x="111474" y="39919"/>
                      <a:pt x="112821" y="41372"/>
                    </a:cubicBezTo>
                    <a:cubicBezTo>
                      <a:pt x="112802" y="41371"/>
                      <a:pt x="112783" y="41371"/>
                      <a:pt x="112765" y="41371"/>
                    </a:cubicBezTo>
                    <a:cubicBezTo>
                      <a:pt x="110778" y="41371"/>
                      <a:pt x="108902" y="42317"/>
                      <a:pt x="107650" y="43764"/>
                    </a:cubicBezTo>
                    <a:lnTo>
                      <a:pt x="107650" y="43764"/>
                    </a:lnTo>
                    <a:cubicBezTo>
                      <a:pt x="107803" y="42097"/>
                      <a:pt x="107211" y="40511"/>
                      <a:pt x="106172" y="39284"/>
                    </a:cubicBezTo>
                    <a:cubicBezTo>
                      <a:pt x="106670" y="39175"/>
                      <a:pt x="107172" y="39122"/>
                      <a:pt x="107671" y="39122"/>
                    </a:cubicBezTo>
                    <a:close/>
                    <a:moveTo>
                      <a:pt x="37180" y="39320"/>
                    </a:moveTo>
                    <a:cubicBezTo>
                      <a:pt x="39113" y="39320"/>
                      <a:pt x="40988" y="40121"/>
                      <a:pt x="42328" y="41569"/>
                    </a:cubicBezTo>
                    <a:cubicBezTo>
                      <a:pt x="42310" y="41568"/>
                      <a:pt x="42291" y="41568"/>
                      <a:pt x="42273" y="41568"/>
                    </a:cubicBezTo>
                    <a:cubicBezTo>
                      <a:pt x="40286" y="41568"/>
                      <a:pt x="38419" y="42514"/>
                      <a:pt x="37167" y="43961"/>
                    </a:cubicBezTo>
                    <a:cubicBezTo>
                      <a:pt x="37320" y="42294"/>
                      <a:pt x="36728" y="40708"/>
                      <a:pt x="35689" y="39481"/>
                    </a:cubicBezTo>
                    <a:cubicBezTo>
                      <a:pt x="36184" y="39373"/>
                      <a:pt x="36684" y="39320"/>
                      <a:pt x="37180" y="39320"/>
                    </a:cubicBezTo>
                    <a:close/>
                    <a:moveTo>
                      <a:pt x="124483" y="37269"/>
                    </a:moveTo>
                    <a:cubicBezTo>
                      <a:pt x="127057" y="37269"/>
                      <a:pt x="129630" y="38633"/>
                      <a:pt x="130536" y="41363"/>
                    </a:cubicBezTo>
                    <a:cubicBezTo>
                      <a:pt x="130760" y="42053"/>
                      <a:pt x="130867" y="42769"/>
                      <a:pt x="130876" y="43495"/>
                    </a:cubicBezTo>
                    <a:cubicBezTo>
                      <a:pt x="130401" y="43393"/>
                      <a:pt x="129922" y="43343"/>
                      <a:pt x="129447" y="43343"/>
                    </a:cubicBezTo>
                    <a:cubicBezTo>
                      <a:pt x="127584" y="43343"/>
                      <a:pt x="125780" y="44110"/>
                      <a:pt x="124487" y="45502"/>
                    </a:cubicBezTo>
                    <a:cubicBezTo>
                      <a:pt x="123213" y="44130"/>
                      <a:pt x="121434" y="43343"/>
                      <a:pt x="119564" y="43343"/>
                    </a:cubicBezTo>
                    <a:cubicBezTo>
                      <a:pt x="119553" y="43343"/>
                      <a:pt x="119543" y="43343"/>
                      <a:pt x="119532" y="43343"/>
                    </a:cubicBezTo>
                    <a:cubicBezTo>
                      <a:pt x="119048" y="43343"/>
                      <a:pt x="118564" y="43388"/>
                      <a:pt x="118089" y="43495"/>
                    </a:cubicBezTo>
                    <a:cubicBezTo>
                      <a:pt x="118089" y="42769"/>
                      <a:pt x="118206" y="42053"/>
                      <a:pt x="118421" y="41363"/>
                    </a:cubicBezTo>
                    <a:lnTo>
                      <a:pt x="118430" y="41354"/>
                    </a:lnTo>
                    <a:cubicBezTo>
                      <a:pt x="119339" y="38631"/>
                      <a:pt x="121911" y="37269"/>
                      <a:pt x="124483" y="37269"/>
                    </a:cubicBezTo>
                    <a:close/>
                    <a:moveTo>
                      <a:pt x="77631" y="37312"/>
                    </a:moveTo>
                    <a:cubicBezTo>
                      <a:pt x="80804" y="37312"/>
                      <a:pt x="83980" y="39391"/>
                      <a:pt x="84022" y="43547"/>
                    </a:cubicBezTo>
                    <a:lnTo>
                      <a:pt x="84022" y="43547"/>
                    </a:lnTo>
                    <a:cubicBezTo>
                      <a:pt x="83546" y="43443"/>
                      <a:pt x="83066" y="43393"/>
                      <a:pt x="82590" y="43393"/>
                    </a:cubicBezTo>
                    <a:cubicBezTo>
                      <a:pt x="80737" y="43393"/>
                      <a:pt x="78939" y="44159"/>
                      <a:pt x="77651" y="45547"/>
                    </a:cubicBezTo>
                    <a:cubicBezTo>
                      <a:pt x="76369" y="44176"/>
                      <a:pt x="74577" y="43388"/>
                      <a:pt x="72696" y="43388"/>
                    </a:cubicBezTo>
                    <a:cubicBezTo>
                      <a:pt x="72212" y="43388"/>
                      <a:pt x="71728" y="43441"/>
                      <a:pt x="71253" y="43549"/>
                    </a:cubicBezTo>
                    <a:cubicBezTo>
                      <a:pt x="71284" y="39391"/>
                      <a:pt x="74456" y="37312"/>
                      <a:pt x="77631" y="37312"/>
                    </a:cubicBezTo>
                    <a:close/>
                    <a:moveTo>
                      <a:pt x="100946" y="37312"/>
                    </a:moveTo>
                    <a:cubicBezTo>
                      <a:pt x="104119" y="37312"/>
                      <a:pt x="107295" y="39391"/>
                      <a:pt x="107337" y="43547"/>
                    </a:cubicBezTo>
                    <a:lnTo>
                      <a:pt x="107337" y="43547"/>
                    </a:lnTo>
                    <a:cubicBezTo>
                      <a:pt x="106861" y="43443"/>
                      <a:pt x="106381" y="43393"/>
                      <a:pt x="105905" y="43393"/>
                    </a:cubicBezTo>
                    <a:cubicBezTo>
                      <a:pt x="104052" y="43393"/>
                      <a:pt x="102255" y="44159"/>
                      <a:pt x="100966" y="45547"/>
                    </a:cubicBezTo>
                    <a:cubicBezTo>
                      <a:pt x="99685" y="44176"/>
                      <a:pt x="97883" y="43388"/>
                      <a:pt x="96011" y="43388"/>
                    </a:cubicBezTo>
                    <a:cubicBezTo>
                      <a:pt x="95527" y="43388"/>
                      <a:pt x="95043" y="43441"/>
                      <a:pt x="94568" y="43549"/>
                    </a:cubicBezTo>
                    <a:cubicBezTo>
                      <a:pt x="94599" y="39391"/>
                      <a:pt x="97771" y="37312"/>
                      <a:pt x="100946" y="37312"/>
                    </a:cubicBezTo>
                    <a:close/>
                    <a:moveTo>
                      <a:pt x="54012" y="37467"/>
                    </a:moveTo>
                    <a:cubicBezTo>
                      <a:pt x="56585" y="37467"/>
                      <a:pt x="59156" y="38831"/>
                      <a:pt x="60061" y="41560"/>
                    </a:cubicBezTo>
                    <a:cubicBezTo>
                      <a:pt x="60285" y="42250"/>
                      <a:pt x="60393" y="42975"/>
                      <a:pt x="60393" y="43701"/>
                    </a:cubicBezTo>
                    <a:cubicBezTo>
                      <a:pt x="59914" y="43596"/>
                      <a:pt x="59431" y="43545"/>
                      <a:pt x="58952" y="43545"/>
                    </a:cubicBezTo>
                    <a:cubicBezTo>
                      <a:pt x="57099" y="43545"/>
                      <a:pt x="55302" y="44311"/>
                      <a:pt x="54013" y="45699"/>
                    </a:cubicBezTo>
                    <a:cubicBezTo>
                      <a:pt x="52739" y="44336"/>
                      <a:pt x="50960" y="43549"/>
                      <a:pt x="49089" y="43549"/>
                    </a:cubicBezTo>
                    <a:cubicBezTo>
                      <a:pt x="49079" y="43549"/>
                      <a:pt x="49068" y="43549"/>
                      <a:pt x="49058" y="43549"/>
                    </a:cubicBezTo>
                    <a:cubicBezTo>
                      <a:pt x="48574" y="43549"/>
                      <a:pt x="48090" y="43594"/>
                      <a:pt x="47615" y="43701"/>
                    </a:cubicBezTo>
                    <a:cubicBezTo>
                      <a:pt x="47615" y="42975"/>
                      <a:pt x="47723" y="42250"/>
                      <a:pt x="47938" y="41560"/>
                    </a:cubicBezTo>
                    <a:lnTo>
                      <a:pt x="47956" y="41560"/>
                    </a:lnTo>
                    <a:cubicBezTo>
                      <a:pt x="48865" y="38831"/>
                      <a:pt x="51439" y="37467"/>
                      <a:pt x="54012" y="37467"/>
                    </a:cubicBezTo>
                    <a:close/>
                    <a:moveTo>
                      <a:pt x="7148" y="37513"/>
                    </a:moveTo>
                    <a:cubicBezTo>
                      <a:pt x="10323" y="37513"/>
                      <a:pt x="13498" y="39590"/>
                      <a:pt x="13538" y="43746"/>
                    </a:cubicBezTo>
                    <a:cubicBezTo>
                      <a:pt x="13065" y="43644"/>
                      <a:pt x="12588" y="43594"/>
                      <a:pt x="12114" y="43594"/>
                    </a:cubicBezTo>
                    <a:cubicBezTo>
                      <a:pt x="10255" y="43594"/>
                      <a:pt x="8449" y="44361"/>
                      <a:pt x="7150" y="45753"/>
                    </a:cubicBezTo>
                    <a:cubicBezTo>
                      <a:pt x="5868" y="44373"/>
                      <a:pt x="4076" y="43594"/>
                      <a:pt x="2194" y="43594"/>
                    </a:cubicBezTo>
                    <a:cubicBezTo>
                      <a:pt x="1711" y="43594"/>
                      <a:pt x="1227" y="43647"/>
                      <a:pt x="752" y="43746"/>
                    </a:cubicBezTo>
                    <a:cubicBezTo>
                      <a:pt x="792" y="39592"/>
                      <a:pt x="3970" y="37513"/>
                      <a:pt x="7148" y="37513"/>
                    </a:cubicBezTo>
                    <a:close/>
                    <a:moveTo>
                      <a:pt x="30465" y="37513"/>
                    </a:moveTo>
                    <a:cubicBezTo>
                      <a:pt x="33638" y="37513"/>
                      <a:pt x="36811" y="39588"/>
                      <a:pt x="36854" y="43742"/>
                    </a:cubicBezTo>
                    <a:lnTo>
                      <a:pt x="36854" y="43742"/>
                    </a:lnTo>
                    <a:cubicBezTo>
                      <a:pt x="36384" y="43643"/>
                      <a:pt x="35912" y="43594"/>
                      <a:pt x="35443" y="43594"/>
                    </a:cubicBezTo>
                    <a:cubicBezTo>
                      <a:pt x="33580" y="43594"/>
                      <a:pt x="31775" y="44361"/>
                      <a:pt x="30483" y="45753"/>
                    </a:cubicBezTo>
                    <a:cubicBezTo>
                      <a:pt x="29201" y="44373"/>
                      <a:pt x="27409" y="43594"/>
                      <a:pt x="25528" y="43594"/>
                    </a:cubicBezTo>
                    <a:cubicBezTo>
                      <a:pt x="25044" y="43594"/>
                      <a:pt x="24560" y="43647"/>
                      <a:pt x="24085" y="43746"/>
                    </a:cubicBezTo>
                    <a:cubicBezTo>
                      <a:pt x="24116" y="39592"/>
                      <a:pt x="27290" y="37513"/>
                      <a:pt x="30465" y="37513"/>
                    </a:cubicBezTo>
                    <a:close/>
                    <a:moveTo>
                      <a:pt x="129619" y="43736"/>
                    </a:moveTo>
                    <a:cubicBezTo>
                      <a:pt x="130043" y="43736"/>
                      <a:pt x="130469" y="43775"/>
                      <a:pt x="130894" y="43854"/>
                    </a:cubicBezTo>
                    <a:cubicBezTo>
                      <a:pt x="129908" y="45018"/>
                      <a:pt x="129326" y="46524"/>
                      <a:pt x="129415" y="48110"/>
                    </a:cubicBezTo>
                    <a:lnTo>
                      <a:pt x="129406" y="48128"/>
                    </a:lnTo>
                    <a:cubicBezTo>
                      <a:pt x="128165" y="46824"/>
                      <a:pt x="126397" y="45986"/>
                      <a:pt x="124528" y="45986"/>
                    </a:cubicBezTo>
                    <a:cubicBezTo>
                      <a:pt x="124509" y="45986"/>
                      <a:pt x="124489" y="45986"/>
                      <a:pt x="124469" y="45986"/>
                    </a:cubicBezTo>
                    <a:cubicBezTo>
                      <a:pt x="124450" y="45986"/>
                      <a:pt x="124430" y="45986"/>
                      <a:pt x="124410" y="45986"/>
                    </a:cubicBezTo>
                    <a:cubicBezTo>
                      <a:pt x="122541" y="45986"/>
                      <a:pt x="120782" y="46824"/>
                      <a:pt x="119532" y="48128"/>
                    </a:cubicBezTo>
                    <a:cubicBezTo>
                      <a:pt x="119622" y="46533"/>
                      <a:pt x="119039" y="45036"/>
                      <a:pt x="118045" y="43854"/>
                    </a:cubicBezTo>
                    <a:cubicBezTo>
                      <a:pt x="118471" y="43775"/>
                      <a:pt x="118899" y="43736"/>
                      <a:pt x="119324" y="43736"/>
                    </a:cubicBezTo>
                    <a:cubicBezTo>
                      <a:pt x="121259" y="43736"/>
                      <a:pt x="123134" y="44537"/>
                      <a:pt x="124478" y="45977"/>
                    </a:cubicBezTo>
                    <a:cubicBezTo>
                      <a:pt x="125815" y="44537"/>
                      <a:pt x="127688" y="43736"/>
                      <a:pt x="129619" y="43736"/>
                    </a:cubicBezTo>
                    <a:close/>
                    <a:moveTo>
                      <a:pt x="82779" y="43772"/>
                    </a:moveTo>
                    <a:cubicBezTo>
                      <a:pt x="83204" y="43772"/>
                      <a:pt x="83632" y="43810"/>
                      <a:pt x="84057" y="43889"/>
                    </a:cubicBezTo>
                    <a:cubicBezTo>
                      <a:pt x="83063" y="45072"/>
                      <a:pt x="82480" y="46569"/>
                      <a:pt x="82561" y="48164"/>
                    </a:cubicBezTo>
                    <a:cubicBezTo>
                      <a:pt x="81320" y="46860"/>
                      <a:pt x="79552" y="46022"/>
                      <a:pt x="77683" y="46022"/>
                    </a:cubicBezTo>
                    <a:cubicBezTo>
                      <a:pt x="77666" y="46022"/>
                      <a:pt x="77650" y="46022"/>
                      <a:pt x="77633" y="46022"/>
                    </a:cubicBezTo>
                    <a:lnTo>
                      <a:pt x="77633" y="46022"/>
                    </a:lnTo>
                    <a:cubicBezTo>
                      <a:pt x="78970" y="44574"/>
                      <a:pt x="80844" y="43772"/>
                      <a:pt x="82779" y="43772"/>
                    </a:cubicBezTo>
                    <a:close/>
                    <a:moveTo>
                      <a:pt x="59133" y="43923"/>
                    </a:moveTo>
                    <a:cubicBezTo>
                      <a:pt x="59561" y="43923"/>
                      <a:pt x="59991" y="43962"/>
                      <a:pt x="60420" y="44042"/>
                    </a:cubicBezTo>
                    <a:cubicBezTo>
                      <a:pt x="59425" y="45225"/>
                      <a:pt x="58843" y="46721"/>
                      <a:pt x="58932" y="48316"/>
                    </a:cubicBezTo>
                    <a:lnTo>
                      <a:pt x="58923" y="48316"/>
                    </a:lnTo>
                    <a:cubicBezTo>
                      <a:pt x="57682" y="47012"/>
                      <a:pt x="55914" y="46174"/>
                      <a:pt x="54045" y="46174"/>
                    </a:cubicBezTo>
                    <a:cubicBezTo>
                      <a:pt x="54026" y="46174"/>
                      <a:pt x="54006" y="46174"/>
                      <a:pt x="53986" y="46174"/>
                    </a:cubicBezTo>
                    <a:cubicBezTo>
                      <a:pt x="53966" y="46174"/>
                      <a:pt x="53947" y="46174"/>
                      <a:pt x="53927" y="46174"/>
                    </a:cubicBezTo>
                    <a:cubicBezTo>
                      <a:pt x="52067" y="46174"/>
                      <a:pt x="50299" y="47012"/>
                      <a:pt x="49049" y="48316"/>
                    </a:cubicBezTo>
                    <a:cubicBezTo>
                      <a:pt x="49138" y="46721"/>
                      <a:pt x="48556" y="45225"/>
                      <a:pt x="47561" y="44042"/>
                    </a:cubicBezTo>
                    <a:cubicBezTo>
                      <a:pt x="47990" y="43962"/>
                      <a:pt x="48420" y="43923"/>
                      <a:pt x="48848" y="43923"/>
                    </a:cubicBezTo>
                    <a:cubicBezTo>
                      <a:pt x="50781" y="43923"/>
                      <a:pt x="52652" y="44720"/>
                      <a:pt x="53995" y="46165"/>
                    </a:cubicBezTo>
                    <a:cubicBezTo>
                      <a:pt x="55330" y="44720"/>
                      <a:pt x="57201" y="43923"/>
                      <a:pt x="59133" y="43923"/>
                    </a:cubicBezTo>
                    <a:close/>
                    <a:moveTo>
                      <a:pt x="25310" y="43969"/>
                    </a:moveTo>
                    <a:cubicBezTo>
                      <a:pt x="27245" y="43969"/>
                      <a:pt x="29120" y="44772"/>
                      <a:pt x="30465" y="46219"/>
                    </a:cubicBezTo>
                    <a:lnTo>
                      <a:pt x="30465" y="46219"/>
                    </a:lnTo>
                    <a:cubicBezTo>
                      <a:pt x="30462" y="46219"/>
                      <a:pt x="30459" y="46219"/>
                      <a:pt x="30456" y="46219"/>
                    </a:cubicBezTo>
                    <a:cubicBezTo>
                      <a:pt x="30436" y="46219"/>
                      <a:pt x="30416" y="46219"/>
                      <a:pt x="30397" y="46219"/>
                    </a:cubicBezTo>
                    <a:cubicBezTo>
                      <a:pt x="28528" y="46219"/>
                      <a:pt x="26769" y="47057"/>
                      <a:pt x="25519" y="48361"/>
                    </a:cubicBezTo>
                    <a:cubicBezTo>
                      <a:pt x="25608" y="46775"/>
                      <a:pt x="25026" y="45269"/>
                      <a:pt x="24031" y="44087"/>
                    </a:cubicBezTo>
                    <a:cubicBezTo>
                      <a:pt x="24457" y="44008"/>
                      <a:pt x="24885" y="43969"/>
                      <a:pt x="25310" y="43969"/>
                    </a:cubicBezTo>
                    <a:close/>
                    <a:moveTo>
                      <a:pt x="12296" y="43987"/>
                    </a:moveTo>
                    <a:cubicBezTo>
                      <a:pt x="12721" y="43987"/>
                      <a:pt x="13148" y="44025"/>
                      <a:pt x="13574" y="44104"/>
                    </a:cubicBezTo>
                    <a:cubicBezTo>
                      <a:pt x="12580" y="45287"/>
                      <a:pt x="11997" y="46793"/>
                      <a:pt x="12087" y="48379"/>
                    </a:cubicBezTo>
                    <a:cubicBezTo>
                      <a:pt x="10837" y="47075"/>
                      <a:pt x="9069" y="46237"/>
                      <a:pt x="7208" y="46237"/>
                    </a:cubicBezTo>
                    <a:cubicBezTo>
                      <a:pt x="7189" y="46237"/>
                      <a:pt x="7169" y="46237"/>
                      <a:pt x="7150" y="46237"/>
                    </a:cubicBezTo>
                    <a:cubicBezTo>
                      <a:pt x="8487" y="44790"/>
                      <a:pt x="10360" y="43987"/>
                      <a:pt x="12296" y="43987"/>
                    </a:cubicBezTo>
                    <a:close/>
                    <a:moveTo>
                      <a:pt x="106102" y="43761"/>
                    </a:moveTo>
                    <a:cubicBezTo>
                      <a:pt x="106575" y="43761"/>
                      <a:pt x="107052" y="43809"/>
                      <a:pt x="107525" y="43907"/>
                    </a:cubicBezTo>
                    <a:cubicBezTo>
                      <a:pt x="106512" y="45162"/>
                      <a:pt x="105939" y="46757"/>
                      <a:pt x="106127" y="48432"/>
                    </a:cubicBezTo>
                    <a:cubicBezTo>
                      <a:pt x="104866" y="46976"/>
                      <a:pt x="102990" y="46022"/>
                      <a:pt x="101003" y="46022"/>
                    </a:cubicBezTo>
                    <a:cubicBezTo>
                      <a:pt x="100985" y="46022"/>
                      <a:pt x="100966" y="46022"/>
                      <a:pt x="100948" y="46022"/>
                    </a:cubicBezTo>
                    <a:cubicBezTo>
                      <a:pt x="100928" y="46022"/>
                      <a:pt x="100908" y="46022"/>
                      <a:pt x="100889" y="46022"/>
                    </a:cubicBezTo>
                    <a:cubicBezTo>
                      <a:pt x="99020" y="46022"/>
                      <a:pt x="97252" y="46860"/>
                      <a:pt x="96011" y="48164"/>
                    </a:cubicBezTo>
                    <a:cubicBezTo>
                      <a:pt x="96091" y="46569"/>
                      <a:pt x="95509" y="45072"/>
                      <a:pt x="94523" y="43889"/>
                    </a:cubicBezTo>
                    <a:cubicBezTo>
                      <a:pt x="94952" y="43810"/>
                      <a:pt x="95382" y="43771"/>
                      <a:pt x="95809" y="43771"/>
                    </a:cubicBezTo>
                    <a:cubicBezTo>
                      <a:pt x="97740" y="43771"/>
                      <a:pt x="99605" y="44568"/>
                      <a:pt x="100948" y="46013"/>
                    </a:cubicBezTo>
                    <a:cubicBezTo>
                      <a:pt x="102294" y="44566"/>
                      <a:pt x="104168" y="43761"/>
                      <a:pt x="106102" y="43761"/>
                    </a:cubicBezTo>
                    <a:close/>
                    <a:moveTo>
                      <a:pt x="70796" y="39320"/>
                    </a:moveTo>
                    <a:cubicBezTo>
                      <a:pt x="71278" y="39320"/>
                      <a:pt x="71764" y="39370"/>
                      <a:pt x="72248" y="39472"/>
                    </a:cubicBezTo>
                    <a:cubicBezTo>
                      <a:pt x="71271" y="40717"/>
                      <a:pt x="70742" y="42286"/>
                      <a:pt x="70939" y="43934"/>
                    </a:cubicBezTo>
                    <a:cubicBezTo>
                      <a:pt x="71449" y="43820"/>
                      <a:pt x="71962" y="43765"/>
                      <a:pt x="72472" y="43765"/>
                    </a:cubicBezTo>
                    <a:cubicBezTo>
                      <a:pt x="74409" y="43765"/>
                      <a:pt x="76285" y="44568"/>
                      <a:pt x="77633" y="46022"/>
                    </a:cubicBezTo>
                    <a:lnTo>
                      <a:pt x="77633" y="46022"/>
                    </a:lnTo>
                    <a:cubicBezTo>
                      <a:pt x="77630" y="46022"/>
                      <a:pt x="77627" y="46022"/>
                      <a:pt x="77624" y="46022"/>
                    </a:cubicBezTo>
                    <a:cubicBezTo>
                      <a:pt x="77606" y="46022"/>
                      <a:pt x="77588" y="46022"/>
                      <a:pt x="77570" y="46022"/>
                    </a:cubicBezTo>
                    <a:cubicBezTo>
                      <a:pt x="75529" y="46022"/>
                      <a:pt x="73598" y="47030"/>
                      <a:pt x="72346" y="48558"/>
                    </a:cubicBezTo>
                    <a:cubicBezTo>
                      <a:pt x="72703" y="44845"/>
                      <a:pt x="69407" y="41568"/>
                      <a:pt x="65698" y="41568"/>
                    </a:cubicBezTo>
                    <a:cubicBezTo>
                      <a:pt x="65683" y="41568"/>
                      <a:pt x="65668" y="41569"/>
                      <a:pt x="65653" y="41569"/>
                    </a:cubicBezTo>
                    <a:cubicBezTo>
                      <a:pt x="66994" y="40120"/>
                      <a:pt x="68863" y="39320"/>
                      <a:pt x="70796" y="39320"/>
                    </a:cubicBezTo>
                    <a:close/>
                    <a:moveTo>
                      <a:pt x="35611" y="43966"/>
                    </a:moveTo>
                    <a:cubicBezTo>
                      <a:pt x="36087" y="43966"/>
                      <a:pt x="36566" y="44014"/>
                      <a:pt x="37042" y="44113"/>
                    </a:cubicBezTo>
                    <a:cubicBezTo>
                      <a:pt x="36020" y="45359"/>
                      <a:pt x="35456" y="46954"/>
                      <a:pt x="35635" y="48621"/>
                    </a:cubicBezTo>
                    <a:cubicBezTo>
                      <a:pt x="34383" y="47165"/>
                      <a:pt x="32507" y="46219"/>
                      <a:pt x="30512" y="46219"/>
                    </a:cubicBezTo>
                    <a:cubicBezTo>
                      <a:pt x="30496" y="46219"/>
                      <a:pt x="30481" y="46219"/>
                      <a:pt x="30465" y="46219"/>
                    </a:cubicBezTo>
                    <a:lnTo>
                      <a:pt x="30465" y="46219"/>
                    </a:lnTo>
                    <a:cubicBezTo>
                      <a:pt x="31802" y="44766"/>
                      <a:pt x="33677" y="43966"/>
                      <a:pt x="35611" y="43966"/>
                    </a:cubicBezTo>
                    <a:close/>
                    <a:moveTo>
                      <a:pt x="112828" y="41868"/>
                    </a:moveTo>
                    <a:cubicBezTo>
                      <a:pt x="116003" y="41868"/>
                      <a:pt x="119178" y="43944"/>
                      <a:pt x="119218" y="48101"/>
                    </a:cubicBezTo>
                    <a:cubicBezTo>
                      <a:pt x="118743" y="47999"/>
                      <a:pt x="118265" y="47949"/>
                      <a:pt x="117790" y="47949"/>
                    </a:cubicBezTo>
                    <a:cubicBezTo>
                      <a:pt x="115928" y="47949"/>
                      <a:pt x="114124" y="48714"/>
                      <a:pt x="112825" y="50103"/>
                    </a:cubicBezTo>
                    <a:lnTo>
                      <a:pt x="112825" y="50103"/>
                    </a:lnTo>
                    <a:cubicBezTo>
                      <a:pt x="111544" y="48726"/>
                      <a:pt x="109754" y="47949"/>
                      <a:pt x="107883" y="47949"/>
                    </a:cubicBezTo>
                    <a:cubicBezTo>
                      <a:pt x="107391" y="47949"/>
                      <a:pt x="106907" y="48002"/>
                      <a:pt x="106432" y="48101"/>
                    </a:cubicBezTo>
                    <a:cubicBezTo>
                      <a:pt x="106472" y="43947"/>
                      <a:pt x="109650" y="41868"/>
                      <a:pt x="112828" y="41868"/>
                    </a:cubicBezTo>
                    <a:close/>
                    <a:moveTo>
                      <a:pt x="136139" y="41870"/>
                    </a:moveTo>
                    <a:cubicBezTo>
                      <a:pt x="139313" y="41870"/>
                      <a:pt x="142484" y="43947"/>
                      <a:pt x="142525" y="48101"/>
                    </a:cubicBezTo>
                    <a:lnTo>
                      <a:pt x="142525" y="48119"/>
                    </a:lnTo>
                    <a:cubicBezTo>
                      <a:pt x="142050" y="48017"/>
                      <a:pt x="141571" y="47967"/>
                      <a:pt x="141097" y="47967"/>
                    </a:cubicBezTo>
                    <a:cubicBezTo>
                      <a:pt x="139236" y="47967"/>
                      <a:pt x="137435" y="48734"/>
                      <a:pt x="136136" y="50126"/>
                    </a:cubicBezTo>
                    <a:cubicBezTo>
                      <a:pt x="134854" y="48746"/>
                      <a:pt x="133062" y="47966"/>
                      <a:pt x="131181" y="47966"/>
                    </a:cubicBezTo>
                    <a:cubicBezTo>
                      <a:pt x="130697" y="47966"/>
                      <a:pt x="130213" y="48020"/>
                      <a:pt x="129738" y="48119"/>
                    </a:cubicBezTo>
                    <a:cubicBezTo>
                      <a:pt x="129778" y="43953"/>
                      <a:pt x="132960" y="41870"/>
                      <a:pt x="136139" y="41870"/>
                    </a:cubicBezTo>
                    <a:close/>
                    <a:moveTo>
                      <a:pt x="89297" y="41915"/>
                    </a:moveTo>
                    <a:cubicBezTo>
                      <a:pt x="92473" y="41915"/>
                      <a:pt x="95648" y="43994"/>
                      <a:pt x="95688" y="48155"/>
                    </a:cubicBezTo>
                    <a:cubicBezTo>
                      <a:pt x="95208" y="48050"/>
                      <a:pt x="94724" y="47999"/>
                      <a:pt x="94244" y="47999"/>
                    </a:cubicBezTo>
                    <a:cubicBezTo>
                      <a:pt x="92390" y="47999"/>
                      <a:pt x="90594" y="48763"/>
                      <a:pt x="89299" y="50152"/>
                    </a:cubicBezTo>
                    <a:lnTo>
                      <a:pt x="89299" y="50152"/>
                    </a:lnTo>
                    <a:cubicBezTo>
                      <a:pt x="88018" y="48782"/>
                      <a:pt x="86226" y="47993"/>
                      <a:pt x="84344" y="47993"/>
                    </a:cubicBezTo>
                    <a:cubicBezTo>
                      <a:pt x="83860" y="47993"/>
                      <a:pt x="83376" y="48047"/>
                      <a:pt x="82902" y="48155"/>
                    </a:cubicBezTo>
                    <a:cubicBezTo>
                      <a:pt x="82942" y="43996"/>
                      <a:pt x="86120" y="41915"/>
                      <a:pt x="89297" y="41915"/>
                    </a:cubicBezTo>
                    <a:close/>
                    <a:moveTo>
                      <a:pt x="42333" y="42069"/>
                    </a:moveTo>
                    <a:cubicBezTo>
                      <a:pt x="45505" y="42069"/>
                      <a:pt x="48680" y="44145"/>
                      <a:pt x="48726" y="48296"/>
                    </a:cubicBezTo>
                    <a:lnTo>
                      <a:pt x="48726" y="48296"/>
                    </a:lnTo>
                    <a:cubicBezTo>
                      <a:pt x="48256" y="48195"/>
                      <a:pt x="47782" y="48146"/>
                      <a:pt x="47311" y="48146"/>
                    </a:cubicBezTo>
                    <a:cubicBezTo>
                      <a:pt x="45452" y="48146"/>
                      <a:pt x="43648" y="48913"/>
                      <a:pt x="42355" y="50305"/>
                    </a:cubicBezTo>
                    <a:cubicBezTo>
                      <a:pt x="41074" y="48925"/>
                      <a:pt x="39282" y="48146"/>
                      <a:pt x="37400" y="48146"/>
                    </a:cubicBezTo>
                    <a:cubicBezTo>
                      <a:pt x="36916" y="48146"/>
                      <a:pt x="36432" y="48199"/>
                      <a:pt x="35958" y="48298"/>
                    </a:cubicBezTo>
                    <a:cubicBezTo>
                      <a:pt x="35989" y="44146"/>
                      <a:pt x="39159" y="42069"/>
                      <a:pt x="42333" y="42069"/>
                    </a:cubicBezTo>
                    <a:close/>
                    <a:moveTo>
                      <a:pt x="65648" y="42069"/>
                    </a:moveTo>
                    <a:cubicBezTo>
                      <a:pt x="68820" y="42069"/>
                      <a:pt x="71995" y="44144"/>
                      <a:pt x="72041" y="48294"/>
                    </a:cubicBezTo>
                    <a:lnTo>
                      <a:pt x="72041" y="48294"/>
                    </a:lnTo>
                    <a:cubicBezTo>
                      <a:pt x="71572" y="48195"/>
                      <a:pt x="71100" y="48146"/>
                      <a:pt x="70631" y="48146"/>
                    </a:cubicBezTo>
                    <a:cubicBezTo>
                      <a:pt x="68767" y="48146"/>
                      <a:pt x="66963" y="48913"/>
                      <a:pt x="65671" y="50305"/>
                    </a:cubicBezTo>
                    <a:cubicBezTo>
                      <a:pt x="64389" y="48925"/>
                      <a:pt x="62597" y="48146"/>
                      <a:pt x="60715" y="48146"/>
                    </a:cubicBezTo>
                    <a:cubicBezTo>
                      <a:pt x="60231" y="48146"/>
                      <a:pt x="59748" y="48199"/>
                      <a:pt x="59273" y="48298"/>
                    </a:cubicBezTo>
                    <a:cubicBezTo>
                      <a:pt x="59304" y="44146"/>
                      <a:pt x="62474" y="42069"/>
                      <a:pt x="65648" y="42069"/>
                    </a:cubicBezTo>
                    <a:close/>
                    <a:moveTo>
                      <a:pt x="18806" y="42115"/>
                    </a:moveTo>
                    <a:cubicBezTo>
                      <a:pt x="21981" y="42115"/>
                      <a:pt x="25156" y="44194"/>
                      <a:pt x="25196" y="48352"/>
                    </a:cubicBezTo>
                    <a:cubicBezTo>
                      <a:pt x="24718" y="48247"/>
                      <a:pt x="24235" y="48196"/>
                      <a:pt x="23756" y="48196"/>
                    </a:cubicBezTo>
                    <a:cubicBezTo>
                      <a:pt x="21903" y="48196"/>
                      <a:pt x="20103" y="48963"/>
                      <a:pt x="18807" y="50359"/>
                    </a:cubicBezTo>
                    <a:cubicBezTo>
                      <a:pt x="17526" y="48979"/>
                      <a:pt x="15734" y="48199"/>
                      <a:pt x="13852" y="48199"/>
                    </a:cubicBezTo>
                    <a:cubicBezTo>
                      <a:pt x="13368" y="48199"/>
                      <a:pt x="12884" y="48244"/>
                      <a:pt x="12409" y="48352"/>
                    </a:cubicBezTo>
                    <a:cubicBezTo>
                      <a:pt x="12454" y="44194"/>
                      <a:pt x="15631" y="42115"/>
                      <a:pt x="18806" y="42115"/>
                    </a:cubicBezTo>
                    <a:close/>
                    <a:moveTo>
                      <a:pt x="117952" y="48332"/>
                    </a:moveTo>
                    <a:cubicBezTo>
                      <a:pt x="118378" y="48332"/>
                      <a:pt x="118808" y="48371"/>
                      <a:pt x="119236" y="48450"/>
                    </a:cubicBezTo>
                    <a:cubicBezTo>
                      <a:pt x="118251" y="49624"/>
                      <a:pt x="117668" y="51130"/>
                      <a:pt x="117758" y="52724"/>
                    </a:cubicBezTo>
                    <a:lnTo>
                      <a:pt x="117749" y="52724"/>
                    </a:lnTo>
                    <a:cubicBezTo>
                      <a:pt x="116508" y="51412"/>
                      <a:pt x="114740" y="50583"/>
                      <a:pt x="112871" y="50583"/>
                    </a:cubicBezTo>
                    <a:cubicBezTo>
                      <a:pt x="112855" y="50583"/>
                      <a:pt x="112838" y="50583"/>
                      <a:pt x="112821" y="50583"/>
                    </a:cubicBezTo>
                    <a:lnTo>
                      <a:pt x="112821" y="50583"/>
                    </a:lnTo>
                    <a:cubicBezTo>
                      <a:pt x="114156" y="49130"/>
                      <a:pt x="116021" y="48332"/>
                      <a:pt x="117952" y="48332"/>
                    </a:cubicBezTo>
                    <a:close/>
                    <a:moveTo>
                      <a:pt x="94437" y="48377"/>
                    </a:moveTo>
                    <a:cubicBezTo>
                      <a:pt x="94862" y="48377"/>
                      <a:pt x="95289" y="48416"/>
                      <a:pt x="95715" y="48495"/>
                    </a:cubicBezTo>
                    <a:cubicBezTo>
                      <a:pt x="94722" y="49676"/>
                      <a:pt x="94140" y="51168"/>
                      <a:pt x="94227" y="52760"/>
                    </a:cubicBezTo>
                    <a:lnTo>
                      <a:pt x="94227" y="52760"/>
                    </a:lnTo>
                    <a:cubicBezTo>
                      <a:pt x="92986" y="51457"/>
                      <a:pt x="91219" y="50627"/>
                      <a:pt x="89350" y="50627"/>
                    </a:cubicBezTo>
                    <a:cubicBezTo>
                      <a:pt x="89333" y="50627"/>
                      <a:pt x="89316" y="50628"/>
                      <a:pt x="89299" y="50628"/>
                    </a:cubicBezTo>
                    <a:lnTo>
                      <a:pt x="89299" y="50628"/>
                    </a:lnTo>
                    <a:cubicBezTo>
                      <a:pt x="90637" y="49180"/>
                      <a:pt x="92504" y="48377"/>
                      <a:pt x="94437" y="48377"/>
                    </a:cubicBezTo>
                    <a:close/>
                    <a:moveTo>
                      <a:pt x="84143" y="48369"/>
                    </a:moveTo>
                    <a:cubicBezTo>
                      <a:pt x="86079" y="48369"/>
                      <a:pt x="87954" y="49173"/>
                      <a:pt x="89299" y="50628"/>
                    </a:cubicBezTo>
                    <a:lnTo>
                      <a:pt x="89299" y="50628"/>
                    </a:lnTo>
                    <a:cubicBezTo>
                      <a:pt x="89296" y="50628"/>
                      <a:pt x="89293" y="50628"/>
                      <a:pt x="89290" y="50628"/>
                    </a:cubicBezTo>
                    <a:cubicBezTo>
                      <a:pt x="89270" y="50628"/>
                      <a:pt x="89250" y="50627"/>
                      <a:pt x="89231" y="50627"/>
                    </a:cubicBezTo>
                    <a:cubicBezTo>
                      <a:pt x="87362" y="50627"/>
                      <a:pt x="85603" y="51457"/>
                      <a:pt x="84353" y="52760"/>
                    </a:cubicBezTo>
                    <a:cubicBezTo>
                      <a:pt x="84443" y="51174"/>
                      <a:pt x="83860" y="49669"/>
                      <a:pt x="82866" y="48486"/>
                    </a:cubicBezTo>
                    <a:cubicBezTo>
                      <a:pt x="83291" y="48407"/>
                      <a:pt x="83719" y="48369"/>
                      <a:pt x="84143" y="48369"/>
                    </a:cubicBezTo>
                    <a:close/>
                    <a:moveTo>
                      <a:pt x="47484" y="48526"/>
                    </a:moveTo>
                    <a:cubicBezTo>
                      <a:pt x="47914" y="48526"/>
                      <a:pt x="48348" y="48566"/>
                      <a:pt x="48780" y="48647"/>
                    </a:cubicBezTo>
                    <a:cubicBezTo>
                      <a:pt x="47785" y="49821"/>
                      <a:pt x="47203" y="51327"/>
                      <a:pt x="47284" y="52922"/>
                    </a:cubicBezTo>
                    <a:cubicBezTo>
                      <a:pt x="46042" y="51618"/>
                      <a:pt x="44274" y="50780"/>
                      <a:pt x="42406" y="50780"/>
                    </a:cubicBezTo>
                    <a:cubicBezTo>
                      <a:pt x="42386" y="50780"/>
                      <a:pt x="42366" y="50780"/>
                      <a:pt x="42346" y="50780"/>
                    </a:cubicBezTo>
                    <a:cubicBezTo>
                      <a:pt x="42343" y="50780"/>
                      <a:pt x="42340" y="50780"/>
                      <a:pt x="42338" y="50780"/>
                    </a:cubicBezTo>
                    <a:lnTo>
                      <a:pt x="42338" y="50780"/>
                    </a:lnTo>
                    <a:lnTo>
                      <a:pt x="42355" y="50771"/>
                    </a:lnTo>
                    <a:cubicBezTo>
                      <a:pt x="43689" y="49328"/>
                      <a:pt x="45555" y="48526"/>
                      <a:pt x="47484" y="48526"/>
                    </a:cubicBezTo>
                    <a:close/>
                    <a:moveTo>
                      <a:pt x="107658" y="48326"/>
                    </a:moveTo>
                    <a:cubicBezTo>
                      <a:pt x="109596" y="48326"/>
                      <a:pt x="111472" y="49128"/>
                      <a:pt x="112821" y="50583"/>
                    </a:cubicBezTo>
                    <a:lnTo>
                      <a:pt x="112821" y="50583"/>
                    </a:lnTo>
                    <a:cubicBezTo>
                      <a:pt x="112818" y="50583"/>
                      <a:pt x="112815" y="50583"/>
                      <a:pt x="112812" y="50583"/>
                    </a:cubicBezTo>
                    <a:cubicBezTo>
                      <a:pt x="112793" y="50583"/>
                      <a:pt x="112774" y="50583"/>
                      <a:pt x="112756" y="50583"/>
                    </a:cubicBezTo>
                    <a:cubicBezTo>
                      <a:pt x="110769" y="50583"/>
                      <a:pt x="108902" y="51528"/>
                      <a:pt x="107641" y="52975"/>
                    </a:cubicBezTo>
                    <a:lnTo>
                      <a:pt x="107641" y="52975"/>
                    </a:lnTo>
                    <a:cubicBezTo>
                      <a:pt x="107794" y="51300"/>
                      <a:pt x="107202" y="49723"/>
                      <a:pt x="106163" y="48486"/>
                    </a:cubicBezTo>
                    <a:cubicBezTo>
                      <a:pt x="106660" y="48378"/>
                      <a:pt x="107161" y="48326"/>
                      <a:pt x="107658" y="48326"/>
                    </a:cubicBezTo>
                    <a:close/>
                    <a:moveTo>
                      <a:pt x="23936" y="48579"/>
                    </a:moveTo>
                    <a:cubicBezTo>
                      <a:pt x="24366" y="48579"/>
                      <a:pt x="24800" y="48619"/>
                      <a:pt x="25232" y="48701"/>
                    </a:cubicBezTo>
                    <a:cubicBezTo>
                      <a:pt x="24237" y="49875"/>
                      <a:pt x="23655" y="51380"/>
                      <a:pt x="23744" y="52966"/>
                    </a:cubicBezTo>
                    <a:cubicBezTo>
                      <a:pt x="22494" y="51663"/>
                      <a:pt x="20727" y="50834"/>
                      <a:pt x="18867" y="50834"/>
                    </a:cubicBezTo>
                    <a:cubicBezTo>
                      <a:pt x="18847" y="50834"/>
                      <a:pt x="18827" y="50834"/>
                      <a:pt x="18807" y="50834"/>
                    </a:cubicBezTo>
                    <a:cubicBezTo>
                      <a:pt x="18787" y="50834"/>
                      <a:pt x="18767" y="50834"/>
                      <a:pt x="18747" y="50834"/>
                    </a:cubicBezTo>
                    <a:cubicBezTo>
                      <a:pt x="16879" y="50834"/>
                      <a:pt x="15111" y="51663"/>
                      <a:pt x="13870" y="52975"/>
                    </a:cubicBezTo>
                    <a:cubicBezTo>
                      <a:pt x="13951" y="51380"/>
                      <a:pt x="13368" y="49875"/>
                      <a:pt x="12374" y="48701"/>
                    </a:cubicBezTo>
                    <a:cubicBezTo>
                      <a:pt x="12804" y="48622"/>
                      <a:pt x="13235" y="48583"/>
                      <a:pt x="13663" y="48583"/>
                    </a:cubicBezTo>
                    <a:cubicBezTo>
                      <a:pt x="15599" y="48583"/>
                      <a:pt x="17464" y="49379"/>
                      <a:pt x="18807" y="50825"/>
                    </a:cubicBezTo>
                    <a:cubicBezTo>
                      <a:pt x="20140" y="49382"/>
                      <a:pt x="22007" y="48579"/>
                      <a:pt x="23936" y="48579"/>
                    </a:cubicBezTo>
                    <a:close/>
                    <a:moveTo>
                      <a:pt x="37172" y="48527"/>
                    </a:moveTo>
                    <a:cubicBezTo>
                      <a:pt x="39112" y="48527"/>
                      <a:pt x="40993" y="49328"/>
                      <a:pt x="42337" y="50780"/>
                    </a:cubicBezTo>
                    <a:lnTo>
                      <a:pt x="42337" y="50780"/>
                    </a:lnTo>
                    <a:cubicBezTo>
                      <a:pt x="42322" y="50780"/>
                      <a:pt x="42306" y="50780"/>
                      <a:pt x="42291" y="50780"/>
                    </a:cubicBezTo>
                    <a:cubicBezTo>
                      <a:pt x="40304" y="50780"/>
                      <a:pt x="38437" y="51725"/>
                      <a:pt x="37185" y="53172"/>
                    </a:cubicBezTo>
                    <a:cubicBezTo>
                      <a:pt x="37328" y="51497"/>
                      <a:pt x="36737" y="49920"/>
                      <a:pt x="35698" y="48683"/>
                    </a:cubicBezTo>
                    <a:cubicBezTo>
                      <a:pt x="36188" y="48578"/>
                      <a:pt x="36682" y="48527"/>
                      <a:pt x="37172" y="48527"/>
                    </a:cubicBezTo>
                    <a:close/>
                    <a:moveTo>
                      <a:pt x="124476" y="46476"/>
                    </a:moveTo>
                    <a:cubicBezTo>
                      <a:pt x="127652" y="46476"/>
                      <a:pt x="130827" y="48554"/>
                      <a:pt x="130867" y="52716"/>
                    </a:cubicBezTo>
                    <a:cubicBezTo>
                      <a:pt x="130392" y="52614"/>
                      <a:pt x="129914" y="52564"/>
                      <a:pt x="129439" y="52564"/>
                    </a:cubicBezTo>
                    <a:cubicBezTo>
                      <a:pt x="127578" y="52564"/>
                      <a:pt x="125778" y="53330"/>
                      <a:pt x="124478" y="54723"/>
                    </a:cubicBezTo>
                    <a:cubicBezTo>
                      <a:pt x="123197" y="53343"/>
                      <a:pt x="121405" y="52563"/>
                      <a:pt x="119532" y="52563"/>
                    </a:cubicBezTo>
                    <a:cubicBezTo>
                      <a:pt x="119039" y="52563"/>
                      <a:pt x="118555" y="52617"/>
                      <a:pt x="118080" y="52716"/>
                    </a:cubicBezTo>
                    <a:cubicBezTo>
                      <a:pt x="118121" y="48557"/>
                      <a:pt x="121299" y="46476"/>
                      <a:pt x="124476" y="46476"/>
                    </a:cubicBezTo>
                    <a:close/>
                    <a:moveTo>
                      <a:pt x="77629" y="46523"/>
                    </a:moveTo>
                    <a:cubicBezTo>
                      <a:pt x="80800" y="46523"/>
                      <a:pt x="83975" y="48597"/>
                      <a:pt x="84021" y="52747"/>
                    </a:cubicBezTo>
                    <a:lnTo>
                      <a:pt x="84021" y="52747"/>
                    </a:lnTo>
                    <a:cubicBezTo>
                      <a:pt x="83554" y="52648"/>
                      <a:pt x="83083" y="52600"/>
                      <a:pt x="82615" y="52600"/>
                    </a:cubicBezTo>
                    <a:cubicBezTo>
                      <a:pt x="80757" y="52600"/>
                      <a:pt x="78952" y="53366"/>
                      <a:pt x="77660" y="54759"/>
                    </a:cubicBezTo>
                    <a:cubicBezTo>
                      <a:pt x="76378" y="53379"/>
                      <a:pt x="74586" y="52599"/>
                      <a:pt x="72704" y="52599"/>
                    </a:cubicBezTo>
                    <a:cubicBezTo>
                      <a:pt x="72221" y="52599"/>
                      <a:pt x="71737" y="52644"/>
                      <a:pt x="71262" y="52751"/>
                    </a:cubicBezTo>
                    <a:cubicBezTo>
                      <a:pt x="71289" y="48599"/>
                      <a:pt x="74457" y="46523"/>
                      <a:pt x="77629" y="46523"/>
                    </a:cubicBezTo>
                    <a:close/>
                    <a:moveTo>
                      <a:pt x="100946" y="46518"/>
                    </a:moveTo>
                    <a:cubicBezTo>
                      <a:pt x="104122" y="46518"/>
                      <a:pt x="107296" y="48595"/>
                      <a:pt x="107337" y="52751"/>
                    </a:cubicBezTo>
                    <a:cubicBezTo>
                      <a:pt x="106864" y="52650"/>
                      <a:pt x="106387" y="52600"/>
                      <a:pt x="105914" y="52600"/>
                    </a:cubicBezTo>
                    <a:cubicBezTo>
                      <a:pt x="104054" y="52600"/>
                      <a:pt x="102248" y="53368"/>
                      <a:pt x="100948" y="54767"/>
                    </a:cubicBezTo>
                    <a:lnTo>
                      <a:pt x="100948" y="54759"/>
                    </a:lnTo>
                    <a:cubicBezTo>
                      <a:pt x="99667" y="53379"/>
                      <a:pt x="97875" y="52599"/>
                      <a:pt x="95993" y="52599"/>
                    </a:cubicBezTo>
                    <a:cubicBezTo>
                      <a:pt x="95509" y="52599"/>
                      <a:pt x="95025" y="52653"/>
                      <a:pt x="94550" y="52751"/>
                    </a:cubicBezTo>
                    <a:cubicBezTo>
                      <a:pt x="94591" y="48597"/>
                      <a:pt x="97769" y="46518"/>
                      <a:pt x="100946" y="46518"/>
                    </a:cubicBezTo>
                    <a:close/>
                    <a:moveTo>
                      <a:pt x="54008" y="46667"/>
                    </a:moveTo>
                    <a:cubicBezTo>
                      <a:pt x="57185" y="46667"/>
                      <a:pt x="60361" y="48746"/>
                      <a:pt x="60402" y="52904"/>
                    </a:cubicBezTo>
                    <a:cubicBezTo>
                      <a:pt x="59922" y="52799"/>
                      <a:pt x="59438" y="52748"/>
                      <a:pt x="58958" y="52748"/>
                    </a:cubicBezTo>
                    <a:cubicBezTo>
                      <a:pt x="57103" y="52748"/>
                      <a:pt x="55303" y="53512"/>
                      <a:pt x="54008" y="54906"/>
                    </a:cubicBezTo>
                    <a:lnTo>
                      <a:pt x="54008" y="54906"/>
                    </a:lnTo>
                    <a:cubicBezTo>
                      <a:pt x="52727" y="53529"/>
                      <a:pt x="50937" y="52751"/>
                      <a:pt x="49058" y="52751"/>
                    </a:cubicBezTo>
                    <a:cubicBezTo>
                      <a:pt x="48574" y="52751"/>
                      <a:pt x="48090" y="52796"/>
                      <a:pt x="47615" y="52904"/>
                    </a:cubicBezTo>
                    <a:cubicBezTo>
                      <a:pt x="47655" y="48746"/>
                      <a:pt x="50832" y="46667"/>
                      <a:pt x="54008" y="46667"/>
                    </a:cubicBezTo>
                    <a:close/>
                    <a:moveTo>
                      <a:pt x="7148" y="46724"/>
                    </a:moveTo>
                    <a:cubicBezTo>
                      <a:pt x="10323" y="46724"/>
                      <a:pt x="13498" y="48801"/>
                      <a:pt x="13538" y="52957"/>
                    </a:cubicBezTo>
                    <a:cubicBezTo>
                      <a:pt x="13065" y="52856"/>
                      <a:pt x="12588" y="52806"/>
                      <a:pt x="12114" y="52806"/>
                    </a:cubicBezTo>
                    <a:cubicBezTo>
                      <a:pt x="10255" y="52806"/>
                      <a:pt x="8451" y="53572"/>
                      <a:pt x="7159" y="54965"/>
                    </a:cubicBezTo>
                    <a:cubicBezTo>
                      <a:pt x="5877" y="53585"/>
                      <a:pt x="4076" y="52805"/>
                      <a:pt x="2194" y="52805"/>
                    </a:cubicBezTo>
                    <a:cubicBezTo>
                      <a:pt x="1711" y="52805"/>
                      <a:pt x="1227" y="52859"/>
                      <a:pt x="752" y="52957"/>
                    </a:cubicBezTo>
                    <a:cubicBezTo>
                      <a:pt x="792" y="48803"/>
                      <a:pt x="3970" y="46724"/>
                      <a:pt x="7148" y="46724"/>
                    </a:cubicBezTo>
                    <a:close/>
                    <a:moveTo>
                      <a:pt x="30465" y="46724"/>
                    </a:moveTo>
                    <a:cubicBezTo>
                      <a:pt x="33638" y="46724"/>
                      <a:pt x="36811" y="48800"/>
                      <a:pt x="36854" y="52954"/>
                    </a:cubicBezTo>
                    <a:lnTo>
                      <a:pt x="36854" y="52954"/>
                    </a:lnTo>
                    <a:cubicBezTo>
                      <a:pt x="36384" y="52854"/>
                      <a:pt x="35912" y="52806"/>
                      <a:pt x="35443" y="52806"/>
                    </a:cubicBezTo>
                    <a:cubicBezTo>
                      <a:pt x="33580" y="52806"/>
                      <a:pt x="31775" y="53572"/>
                      <a:pt x="30483" y="54965"/>
                    </a:cubicBezTo>
                    <a:cubicBezTo>
                      <a:pt x="29201" y="53585"/>
                      <a:pt x="27409" y="52805"/>
                      <a:pt x="25528" y="52805"/>
                    </a:cubicBezTo>
                    <a:cubicBezTo>
                      <a:pt x="25044" y="52805"/>
                      <a:pt x="24560" y="52859"/>
                      <a:pt x="24085" y="52957"/>
                    </a:cubicBezTo>
                    <a:cubicBezTo>
                      <a:pt x="24116" y="48803"/>
                      <a:pt x="27290" y="46724"/>
                      <a:pt x="30465" y="46724"/>
                    </a:cubicBezTo>
                    <a:close/>
                    <a:moveTo>
                      <a:pt x="119323" y="52938"/>
                    </a:moveTo>
                    <a:cubicBezTo>
                      <a:pt x="121259" y="52938"/>
                      <a:pt x="123134" y="53741"/>
                      <a:pt x="124478" y="55189"/>
                    </a:cubicBezTo>
                    <a:lnTo>
                      <a:pt x="124478" y="55189"/>
                    </a:lnTo>
                    <a:cubicBezTo>
                      <a:pt x="124475" y="55189"/>
                      <a:pt x="124472" y="55189"/>
                      <a:pt x="124469" y="55189"/>
                    </a:cubicBezTo>
                    <a:cubicBezTo>
                      <a:pt x="124450" y="55188"/>
                      <a:pt x="124430" y="55188"/>
                      <a:pt x="124410" y="55188"/>
                    </a:cubicBezTo>
                    <a:cubicBezTo>
                      <a:pt x="122541" y="55188"/>
                      <a:pt x="120782" y="56027"/>
                      <a:pt x="119532" y="57330"/>
                    </a:cubicBezTo>
                    <a:cubicBezTo>
                      <a:pt x="119622" y="55744"/>
                      <a:pt x="119039" y="54239"/>
                      <a:pt x="118045" y="53056"/>
                    </a:cubicBezTo>
                    <a:cubicBezTo>
                      <a:pt x="118470" y="52977"/>
                      <a:pt x="118898" y="52938"/>
                      <a:pt x="119323" y="52938"/>
                    </a:cubicBezTo>
                    <a:close/>
                    <a:moveTo>
                      <a:pt x="129620" y="52938"/>
                    </a:moveTo>
                    <a:cubicBezTo>
                      <a:pt x="130043" y="52938"/>
                      <a:pt x="130470" y="52977"/>
                      <a:pt x="130894" y="53056"/>
                    </a:cubicBezTo>
                    <a:cubicBezTo>
                      <a:pt x="129908" y="54230"/>
                      <a:pt x="129326" y="55735"/>
                      <a:pt x="129415" y="57321"/>
                    </a:cubicBezTo>
                    <a:lnTo>
                      <a:pt x="129406" y="57330"/>
                    </a:lnTo>
                    <a:cubicBezTo>
                      <a:pt x="128165" y="56027"/>
                      <a:pt x="126397" y="55188"/>
                      <a:pt x="124528" y="55188"/>
                    </a:cubicBezTo>
                    <a:cubicBezTo>
                      <a:pt x="124512" y="55188"/>
                      <a:pt x="124495" y="55188"/>
                      <a:pt x="124478" y="55189"/>
                    </a:cubicBezTo>
                    <a:lnTo>
                      <a:pt x="124478" y="55189"/>
                    </a:lnTo>
                    <a:cubicBezTo>
                      <a:pt x="125816" y="53741"/>
                      <a:pt x="127689" y="52938"/>
                      <a:pt x="129620" y="52938"/>
                    </a:cubicBezTo>
                    <a:close/>
                    <a:moveTo>
                      <a:pt x="82780" y="52974"/>
                    </a:moveTo>
                    <a:cubicBezTo>
                      <a:pt x="83204" y="52974"/>
                      <a:pt x="83632" y="53013"/>
                      <a:pt x="84057" y="53092"/>
                    </a:cubicBezTo>
                    <a:cubicBezTo>
                      <a:pt x="83538" y="53710"/>
                      <a:pt x="83135" y="54418"/>
                      <a:pt x="82875" y="55180"/>
                    </a:cubicBezTo>
                    <a:cubicBezTo>
                      <a:pt x="82633" y="55879"/>
                      <a:pt x="82525" y="56622"/>
                      <a:pt x="82570" y="57357"/>
                    </a:cubicBezTo>
                    <a:cubicBezTo>
                      <a:pt x="81329" y="56062"/>
                      <a:pt x="79570" y="55224"/>
                      <a:pt x="77701" y="55224"/>
                    </a:cubicBezTo>
                    <a:cubicBezTo>
                      <a:pt x="77681" y="55224"/>
                      <a:pt x="77661" y="55224"/>
                      <a:pt x="77642" y="55224"/>
                    </a:cubicBezTo>
                    <a:cubicBezTo>
                      <a:pt x="78979" y="53777"/>
                      <a:pt x="80847" y="52974"/>
                      <a:pt x="82780" y="52974"/>
                    </a:cubicBezTo>
                    <a:close/>
                    <a:moveTo>
                      <a:pt x="95806" y="52982"/>
                    </a:moveTo>
                    <a:cubicBezTo>
                      <a:pt x="97733" y="52982"/>
                      <a:pt x="99604" y="53779"/>
                      <a:pt x="100939" y="55224"/>
                    </a:cubicBezTo>
                    <a:cubicBezTo>
                      <a:pt x="100919" y="55224"/>
                      <a:pt x="100900" y="55224"/>
                      <a:pt x="100880" y="55224"/>
                    </a:cubicBezTo>
                    <a:cubicBezTo>
                      <a:pt x="99020" y="55224"/>
                      <a:pt x="97252" y="56062"/>
                      <a:pt x="96011" y="57357"/>
                    </a:cubicBezTo>
                    <a:cubicBezTo>
                      <a:pt x="96047" y="56622"/>
                      <a:pt x="95948" y="55879"/>
                      <a:pt x="95706" y="55180"/>
                    </a:cubicBezTo>
                    <a:cubicBezTo>
                      <a:pt x="95446" y="54418"/>
                      <a:pt x="95043" y="53710"/>
                      <a:pt x="94523" y="53101"/>
                    </a:cubicBezTo>
                    <a:cubicBezTo>
                      <a:pt x="94950" y="53021"/>
                      <a:pt x="95379" y="52982"/>
                      <a:pt x="95806" y="52982"/>
                    </a:cubicBezTo>
                    <a:close/>
                    <a:moveTo>
                      <a:pt x="59124" y="53131"/>
                    </a:moveTo>
                    <a:cubicBezTo>
                      <a:pt x="59554" y="53131"/>
                      <a:pt x="59988" y="53171"/>
                      <a:pt x="60420" y="53253"/>
                    </a:cubicBezTo>
                    <a:cubicBezTo>
                      <a:pt x="59425" y="54436"/>
                      <a:pt x="58843" y="55932"/>
                      <a:pt x="58932" y="57527"/>
                    </a:cubicBezTo>
                    <a:lnTo>
                      <a:pt x="58923" y="57518"/>
                    </a:lnTo>
                    <a:cubicBezTo>
                      <a:pt x="57682" y="56215"/>
                      <a:pt x="55914" y="55385"/>
                      <a:pt x="54046" y="55385"/>
                    </a:cubicBezTo>
                    <a:cubicBezTo>
                      <a:pt x="54026" y="55385"/>
                      <a:pt x="54006" y="55386"/>
                      <a:pt x="53986" y="55386"/>
                    </a:cubicBezTo>
                    <a:cubicBezTo>
                      <a:pt x="53966" y="55386"/>
                      <a:pt x="53946" y="55385"/>
                      <a:pt x="53927" y="55385"/>
                    </a:cubicBezTo>
                    <a:cubicBezTo>
                      <a:pt x="52067" y="55385"/>
                      <a:pt x="50299" y="56215"/>
                      <a:pt x="49049" y="57527"/>
                    </a:cubicBezTo>
                    <a:cubicBezTo>
                      <a:pt x="49138" y="55932"/>
                      <a:pt x="48556" y="54427"/>
                      <a:pt x="47561" y="53253"/>
                    </a:cubicBezTo>
                    <a:cubicBezTo>
                      <a:pt x="47993" y="53171"/>
                      <a:pt x="48427" y="53131"/>
                      <a:pt x="48858" y="53131"/>
                    </a:cubicBezTo>
                    <a:cubicBezTo>
                      <a:pt x="50787" y="53131"/>
                      <a:pt x="52654" y="53934"/>
                      <a:pt x="53995" y="55377"/>
                    </a:cubicBezTo>
                    <a:cubicBezTo>
                      <a:pt x="55328" y="53934"/>
                      <a:pt x="57194" y="53131"/>
                      <a:pt x="59124" y="53131"/>
                    </a:cubicBezTo>
                    <a:close/>
                    <a:moveTo>
                      <a:pt x="12289" y="53188"/>
                    </a:moveTo>
                    <a:cubicBezTo>
                      <a:pt x="12716" y="53188"/>
                      <a:pt x="13146" y="53227"/>
                      <a:pt x="13574" y="53307"/>
                    </a:cubicBezTo>
                    <a:cubicBezTo>
                      <a:pt x="13046" y="53916"/>
                      <a:pt x="12651" y="54624"/>
                      <a:pt x="12391" y="55386"/>
                    </a:cubicBezTo>
                    <a:cubicBezTo>
                      <a:pt x="12150" y="56085"/>
                      <a:pt x="12042" y="56819"/>
                      <a:pt x="12087" y="57563"/>
                    </a:cubicBezTo>
                    <a:lnTo>
                      <a:pt x="12078" y="57563"/>
                    </a:lnTo>
                    <a:cubicBezTo>
                      <a:pt x="10836" y="56269"/>
                      <a:pt x="9077" y="55430"/>
                      <a:pt x="7217" y="55430"/>
                    </a:cubicBezTo>
                    <a:cubicBezTo>
                      <a:pt x="7198" y="55430"/>
                      <a:pt x="7178" y="55430"/>
                      <a:pt x="7159" y="55431"/>
                    </a:cubicBezTo>
                    <a:cubicBezTo>
                      <a:pt x="8494" y="53985"/>
                      <a:pt x="10358" y="53188"/>
                      <a:pt x="12289" y="53188"/>
                    </a:cubicBezTo>
                    <a:close/>
                    <a:moveTo>
                      <a:pt x="25322" y="53188"/>
                    </a:moveTo>
                    <a:cubicBezTo>
                      <a:pt x="27247" y="53188"/>
                      <a:pt x="29113" y="53985"/>
                      <a:pt x="30456" y="55431"/>
                    </a:cubicBezTo>
                    <a:cubicBezTo>
                      <a:pt x="30436" y="55430"/>
                      <a:pt x="30416" y="55430"/>
                      <a:pt x="30397" y="55430"/>
                    </a:cubicBezTo>
                    <a:cubicBezTo>
                      <a:pt x="28528" y="55430"/>
                      <a:pt x="26769" y="56269"/>
                      <a:pt x="25528" y="57563"/>
                    </a:cubicBezTo>
                    <a:cubicBezTo>
                      <a:pt x="25563" y="56828"/>
                      <a:pt x="25465" y="56085"/>
                      <a:pt x="25223" y="55386"/>
                    </a:cubicBezTo>
                    <a:cubicBezTo>
                      <a:pt x="24954" y="54624"/>
                      <a:pt x="24560" y="53916"/>
                      <a:pt x="24040" y="53307"/>
                    </a:cubicBezTo>
                    <a:cubicBezTo>
                      <a:pt x="24467" y="53227"/>
                      <a:pt x="24896" y="53188"/>
                      <a:pt x="25322" y="53188"/>
                    </a:cubicBezTo>
                    <a:close/>
                    <a:moveTo>
                      <a:pt x="106107" y="52975"/>
                    </a:moveTo>
                    <a:cubicBezTo>
                      <a:pt x="106578" y="52975"/>
                      <a:pt x="107053" y="53022"/>
                      <a:pt x="107525" y="53119"/>
                    </a:cubicBezTo>
                    <a:cubicBezTo>
                      <a:pt x="106512" y="54373"/>
                      <a:pt x="105948" y="55959"/>
                      <a:pt x="106118" y="57626"/>
                    </a:cubicBezTo>
                    <a:cubicBezTo>
                      <a:pt x="104870" y="56163"/>
                      <a:pt x="102982" y="55215"/>
                      <a:pt x="100985" y="55215"/>
                    </a:cubicBezTo>
                    <a:cubicBezTo>
                      <a:pt x="100976" y="55215"/>
                      <a:pt x="100966" y="55215"/>
                      <a:pt x="100957" y="55215"/>
                    </a:cubicBezTo>
                    <a:cubicBezTo>
                      <a:pt x="102304" y="53768"/>
                      <a:pt x="104177" y="52975"/>
                      <a:pt x="106107" y="52975"/>
                    </a:cubicBezTo>
                    <a:close/>
                    <a:moveTo>
                      <a:pt x="70795" y="48523"/>
                    </a:moveTo>
                    <a:cubicBezTo>
                      <a:pt x="71278" y="48523"/>
                      <a:pt x="71764" y="48572"/>
                      <a:pt x="72248" y="48674"/>
                    </a:cubicBezTo>
                    <a:cubicBezTo>
                      <a:pt x="71271" y="49920"/>
                      <a:pt x="70742" y="51488"/>
                      <a:pt x="70939" y="53137"/>
                    </a:cubicBezTo>
                    <a:cubicBezTo>
                      <a:pt x="71445" y="53025"/>
                      <a:pt x="71954" y="52971"/>
                      <a:pt x="72460" y="52971"/>
                    </a:cubicBezTo>
                    <a:cubicBezTo>
                      <a:pt x="74392" y="52971"/>
                      <a:pt x="76265" y="53767"/>
                      <a:pt x="77615" y="55215"/>
                    </a:cubicBezTo>
                    <a:cubicBezTo>
                      <a:pt x="77597" y="55215"/>
                      <a:pt x="77579" y="55215"/>
                      <a:pt x="77561" y="55215"/>
                    </a:cubicBezTo>
                    <a:cubicBezTo>
                      <a:pt x="75520" y="55215"/>
                      <a:pt x="73598" y="56223"/>
                      <a:pt x="72346" y="57742"/>
                    </a:cubicBezTo>
                    <a:cubicBezTo>
                      <a:pt x="72694" y="54062"/>
                      <a:pt x="69407" y="50780"/>
                      <a:pt x="65713" y="50780"/>
                    </a:cubicBezTo>
                    <a:cubicBezTo>
                      <a:pt x="65693" y="50780"/>
                      <a:pt x="65673" y="50780"/>
                      <a:pt x="65653" y="50780"/>
                    </a:cubicBezTo>
                    <a:lnTo>
                      <a:pt x="65644" y="50780"/>
                    </a:lnTo>
                    <a:cubicBezTo>
                      <a:pt x="65624" y="50780"/>
                      <a:pt x="65604" y="50780"/>
                      <a:pt x="65584" y="50780"/>
                    </a:cubicBezTo>
                    <a:cubicBezTo>
                      <a:pt x="63716" y="50780"/>
                      <a:pt x="61957" y="51618"/>
                      <a:pt x="60706" y="52922"/>
                    </a:cubicBezTo>
                    <a:cubicBezTo>
                      <a:pt x="60796" y="51327"/>
                      <a:pt x="60214" y="49830"/>
                      <a:pt x="59219" y="48647"/>
                    </a:cubicBezTo>
                    <a:cubicBezTo>
                      <a:pt x="59647" y="48568"/>
                      <a:pt x="60078" y="48529"/>
                      <a:pt x="60505" y="48529"/>
                    </a:cubicBezTo>
                    <a:cubicBezTo>
                      <a:pt x="62438" y="48529"/>
                      <a:pt x="64310" y="49326"/>
                      <a:pt x="65653" y="50771"/>
                    </a:cubicBezTo>
                    <a:cubicBezTo>
                      <a:pt x="66986" y="49323"/>
                      <a:pt x="68860" y="48523"/>
                      <a:pt x="70795" y="48523"/>
                    </a:cubicBezTo>
                    <a:close/>
                    <a:moveTo>
                      <a:pt x="35611" y="53177"/>
                    </a:moveTo>
                    <a:cubicBezTo>
                      <a:pt x="36086" y="53177"/>
                      <a:pt x="36566" y="53226"/>
                      <a:pt x="37042" y="53325"/>
                    </a:cubicBezTo>
                    <a:cubicBezTo>
                      <a:pt x="36029" y="54570"/>
                      <a:pt x="35456" y="56156"/>
                      <a:pt x="35635" y="57823"/>
                    </a:cubicBezTo>
                    <a:cubicBezTo>
                      <a:pt x="34383" y="56367"/>
                      <a:pt x="32516" y="55421"/>
                      <a:pt x="30530" y="55421"/>
                    </a:cubicBezTo>
                    <a:cubicBezTo>
                      <a:pt x="30511" y="55421"/>
                      <a:pt x="30492" y="55421"/>
                      <a:pt x="30474" y="55422"/>
                    </a:cubicBezTo>
                    <a:cubicBezTo>
                      <a:pt x="31811" y="53976"/>
                      <a:pt x="33679" y="53177"/>
                      <a:pt x="35611" y="53177"/>
                    </a:cubicBezTo>
                    <a:close/>
                    <a:moveTo>
                      <a:pt x="112825" y="51076"/>
                    </a:moveTo>
                    <a:cubicBezTo>
                      <a:pt x="116002" y="51076"/>
                      <a:pt x="119178" y="53155"/>
                      <a:pt x="119218" y="57312"/>
                    </a:cubicBezTo>
                    <a:cubicBezTo>
                      <a:pt x="118738" y="57207"/>
                      <a:pt x="118254" y="57156"/>
                      <a:pt x="117774" y="57156"/>
                    </a:cubicBezTo>
                    <a:cubicBezTo>
                      <a:pt x="115918" y="57156"/>
                      <a:pt x="114121" y="57922"/>
                      <a:pt x="112825" y="59315"/>
                    </a:cubicBezTo>
                    <a:lnTo>
                      <a:pt x="112825" y="59315"/>
                    </a:lnTo>
                    <a:cubicBezTo>
                      <a:pt x="111544" y="57938"/>
                      <a:pt x="109754" y="57160"/>
                      <a:pt x="107883" y="57160"/>
                    </a:cubicBezTo>
                    <a:cubicBezTo>
                      <a:pt x="107391" y="57160"/>
                      <a:pt x="106907" y="57214"/>
                      <a:pt x="106432" y="57312"/>
                    </a:cubicBezTo>
                    <a:cubicBezTo>
                      <a:pt x="106472" y="53155"/>
                      <a:pt x="109649" y="51076"/>
                      <a:pt x="112825" y="51076"/>
                    </a:cubicBezTo>
                    <a:close/>
                    <a:moveTo>
                      <a:pt x="136136" y="51080"/>
                    </a:moveTo>
                    <a:cubicBezTo>
                      <a:pt x="139311" y="51080"/>
                      <a:pt x="142484" y="53157"/>
                      <a:pt x="142525" y="57312"/>
                    </a:cubicBezTo>
                    <a:lnTo>
                      <a:pt x="142525" y="57321"/>
                    </a:lnTo>
                    <a:cubicBezTo>
                      <a:pt x="142050" y="57219"/>
                      <a:pt x="141571" y="57169"/>
                      <a:pt x="141097" y="57169"/>
                    </a:cubicBezTo>
                    <a:cubicBezTo>
                      <a:pt x="139236" y="57169"/>
                      <a:pt x="137435" y="57936"/>
                      <a:pt x="136136" y="59328"/>
                    </a:cubicBezTo>
                    <a:cubicBezTo>
                      <a:pt x="134854" y="57948"/>
                      <a:pt x="133062" y="57169"/>
                      <a:pt x="131181" y="57169"/>
                    </a:cubicBezTo>
                    <a:cubicBezTo>
                      <a:pt x="130697" y="57169"/>
                      <a:pt x="130213" y="57223"/>
                      <a:pt x="129738" y="57321"/>
                    </a:cubicBezTo>
                    <a:cubicBezTo>
                      <a:pt x="129778" y="53161"/>
                      <a:pt x="132958" y="51080"/>
                      <a:pt x="136136" y="51080"/>
                    </a:cubicBezTo>
                    <a:close/>
                    <a:moveTo>
                      <a:pt x="89307" y="51119"/>
                    </a:moveTo>
                    <a:cubicBezTo>
                      <a:pt x="91889" y="51119"/>
                      <a:pt x="94470" y="52493"/>
                      <a:pt x="95366" y="55242"/>
                    </a:cubicBezTo>
                    <a:cubicBezTo>
                      <a:pt x="95590" y="55923"/>
                      <a:pt x="95697" y="56631"/>
                      <a:pt x="95706" y="57348"/>
                    </a:cubicBezTo>
                    <a:cubicBezTo>
                      <a:pt x="95226" y="57243"/>
                      <a:pt x="94742" y="57192"/>
                      <a:pt x="94262" y="57192"/>
                    </a:cubicBezTo>
                    <a:cubicBezTo>
                      <a:pt x="92407" y="57192"/>
                      <a:pt x="90613" y="57958"/>
                      <a:pt x="89317" y="59346"/>
                    </a:cubicBezTo>
                    <a:cubicBezTo>
                      <a:pt x="88036" y="57975"/>
                      <a:pt x="86244" y="57187"/>
                      <a:pt x="84362" y="57187"/>
                    </a:cubicBezTo>
                    <a:cubicBezTo>
                      <a:pt x="83878" y="57187"/>
                      <a:pt x="83394" y="57241"/>
                      <a:pt x="82919" y="57348"/>
                    </a:cubicBezTo>
                    <a:cubicBezTo>
                      <a:pt x="82919" y="56631"/>
                      <a:pt x="83018" y="55923"/>
                      <a:pt x="83224" y="55251"/>
                    </a:cubicBezTo>
                    <a:lnTo>
                      <a:pt x="83242" y="55242"/>
                    </a:lnTo>
                    <a:cubicBezTo>
                      <a:pt x="84138" y="52495"/>
                      <a:pt x="86723" y="51119"/>
                      <a:pt x="89307" y="51119"/>
                    </a:cubicBezTo>
                    <a:close/>
                    <a:moveTo>
                      <a:pt x="42351" y="51273"/>
                    </a:moveTo>
                    <a:cubicBezTo>
                      <a:pt x="45527" y="51273"/>
                      <a:pt x="48704" y="53352"/>
                      <a:pt x="48744" y="57509"/>
                    </a:cubicBezTo>
                    <a:cubicBezTo>
                      <a:pt x="48269" y="57407"/>
                      <a:pt x="47791" y="57358"/>
                      <a:pt x="47316" y="57358"/>
                    </a:cubicBezTo>
                    <a:cubicBezTo>
                      <a:pt x="45455" y="57358"/>
                      <a:pt x="43655" y="58124"/>
                      <a:pt x="42355" y="59517"/>
                    </a:cubicBezTo>
                    <a:cubicBezTo>
                      <a:pt x="41081" y="58144"/>
                      <a:pt x="39293" y="57366"/>
                      <a:pt x="37414" y="57366"/>
                    </a:cubicBezTo>
                    <a:cubicBezTo>
                      <a:pt x="37404" y="57366"/>
                      <a:pt x="37393" y="57366"/>
                      <a:pt x="37382" y="57366"/>
                    </a:cubicBezTo>
                    <a:lnTo>
                      <a:pt x="37400" y="57357"/>
                    </a:lnTo>
                    <a:cubicBezTo>
                      <a:pt x="36916" y="57357"/>
                      <a:pt x="36432" y="57402"/>
                      <a:pt x="35958" y="57509"/>
                    </a:cubicBezTo>
                    <a:cubicBezTo>
                      <a:pt x="35998" y="53352"/>
                      <a:pt x="39174" y="51273"/>
                      <a:pt x="42351" y="51273"/>
                    </a:cubicBezTo>
                    <a:close/>
                    <a:moveTo>
                      <a:pt x="65657" y="51282"/>
                    </a:moveTo>
                    <a:cubicBezTo>
                      <a:pt x="68834" y="51282"/>
                      <a:pt x="72010" y="53361"/>
                      <a:pt x="72050" y="57518"/>
                    </a:cubicBezTo>
                    <a:cubicBezTo>
                      <a:pt x="71572" y="57413"/>
                      <a:pt x="71090" y="57362"/>
                      <a:pt x="70611" y="57362"/>
                    </a:cubicBezTo>
                    <a:cubicBezTo>
                      <a:pt x="68757" y="57362"/>
                      <a:pt x="66958" y="58130"/>
                      <a:pt x="65662" y="59525"/>
                    </a:cubicBezTo>
                    <a:cubicBezTo>
                      <a:pt x="64387" y="58153"/>
                      <a:pt x="62599" y="57366"/>
                      <a:pt x="60729" y="57366"/>
                    </a:cubicBezTo>
                    <a:cubicBezTo>
                      <a:pt x="60719" y="57366"/>
                      <a:pt x="60708" y="57366"/>
                      <a:pt x="60697" y="57366"/>
                    </a:cubicBezTo>
                    <a:lnTo>
                      <a:pt x="60715" y="57366"/>
                    </a:lnTo>
                    <a:cubicBezTo>
                      <a:pt x="60223" y="57366"/>
                      <a:pt x="59739" y="57411"/>
                      <a:pt x="59264" y="57518"/>
                    </a:cubicBezTo>
                    <a:cubicBezTo>
                      <a:pt x="59304" y="53361"/>
                      <a:pt x="62481" y="51282"/>
                      <a:pt x="65657" y="51282"/>
                    </a:cubicBezTo>
                    <a:close/>
                    <a:moveTo>
                      <a:pt x="18802" y="51334"/>
                    </a:moveTo>
                    <a:cubicBezTo>
                      <a:pt x="21383" y="51334"/>
                      <a:pt x="23964" y="52708"/>
                      <a:pt x="24864" y="55457"/>
                    </a:cubicBezTo>
                    <a:cubicBezTo>
                      <a:pt x="25079" y="56129"/>
                      <a:pt x="25196" y="56846"/>
                      <a:pt x="25196" y="57554"/>
                    </a:cubicBezTo>
                    <a:cubicBezTo>
                      <a:pt x="24721" y="57452"/>
                      <a:pt x="24242" y="57402"/>
                      <a:pt x="23767" y="57402"/>
                    </a:cubicBezTo>
                    <a:cubicBezTo>
                      <a:pt x="21904" y="57402"/>
                      <a:pt x="20100" y="58169"/>
                      <a:pt x="18807" y="59561"/>
                    </a:cubicBezTo>
                    <a:cubicBezTo>
                      <a:pt x="17526" y="58181"/>
                      <a:pt x="15734" y="57402"/>
                      <a:pt x="13852" y="57402"/>
                    </a:cubicBezTo>
                    <a:cubicBezTo>
                      <a:pt x="13368" y="57402"/>
                      <a:pt x="12884" y="57456"/>
                      <a:pt x="12409" y="57563"/>
                    </a:cubicBezTo>
                    <a:cubicBezTo>
                      <a:pt x="12409" y="56846"/>
                      <a:pt x="12526" y="56129"/>
                      <a:pt x="12741" y="55448"/>
                    </a:cubicBezTo>
                    <a:lnTo>
                      <a:pt x="12741" y="55457"/>
                    </a:lnTo>
                    <a:cubicBezTo>
                      <a:pt x="13637" y="52710"/>
                      <a:pt x="16220" y="51334"/>
                      <a:pt x="18802" y="51334"/>
                    </a:cubicBezTo>
                    <a:close/>
                    <a:moveTo>
                      <a:pt x="117977" y="57538"/>
                    </a:moveTo>
                    <a:cubicBezTo>
                      <a:pt x="118398" y="57538"/>
                      <a:pt x="118823" y="57576"/>
                      <a:pt x="119245" y="57653"/>
                    </a:cubicBezTo>
                    <a:cubicBezTo>
                      <a:pt x="118726" y="58271"/>
                      <a:pt x="118322" y="58979"/>
                      <a:pt x="118063" y="59741"/>
                    </a:cubicBezTo>
                    <a:lnTo>
                      <a:pt x="118054" y="59741"/>
                    </a:lnTo>
                    <a:cubicBezTo>
                      <a:pt x="117821" y="60439"/>
                      <a:pt x="117713" y="61174"/>
                      <a:pt x="117758" y="61918"/>
                    </a:cubicBezTo>
                    <a:cubicBezTo>
                      <a:pt x="116501" y="60608"/>
                      <a:pt x="114730" y="59776"/>
                      <a:pt x="112860" y="59776"/>
                    </a:cubicBezTo>
                    <a:cubicBezTo>
                      <a:pt x="112850" y="59776"/>
                      <a:pt x="112840" y="59776"/>
                      <a:pt x="112830" y="59776"/>
                    </a:cubicBezTo>
                    <a:cubicBezTo>
                      <a:pt x="114169" y="58334"/>
                      <a:pt x="116040" y="57538"/>
                      <a:pt x="117977" y="57538"/>
                    </a:cubicBezTo>
                    <a:close/>
                    <a:moveTo>
                      <a:pt x="130971" y="57538"/>
                    </a:moveTo>
                    <a:cubicBezTo>
                      <a:pt x="132907" y="57538"/>
                      <a:pt x="134780" y="58334"/>
                      <a:pt x="136127" y="59776"/>
                    </a:cubicBezTo>
                    <a:cubicBezTo>
                      <a:pt x="136117" y="59776"/>
                      <a:pt x="136107" y="59776"/>
                      <a:pt x="136097" y="59776"/>
                    </a:cubicBezTo>
                    <a:cubicBezTo>
                      <a:pt x="134217" y="59776"/>
                      <a:pt x="132446" y="60608"/>
                      <a:pt x="131199" y="61918"/>
                    </a:cubicBezTo>
                    <a:cubicBezTo>
                      <a:pt x="131234" y="61183"/>
                      <a:pt x="131136" y="60439"/>
                      <a:pt x="130894" y="59741"/>
                    </a:cubicBezTo>
                    <a:lnTo>
                      <a:pt x="130885" y="59741"/>
                    </a:lnTo>
                    <a:cubicBezTo>
                      <a:pt x="130625" y="58979"/>
                      <a:pt x="130222" y="58271"/>
                      <a:pt x="129702" y="57653"/>
                    </a:cubicBezTo>
                    <a:cubicBezTo>
                      <a:pt x="130125" y="57576"/>
                      <a:pt x="130549" y="57538"/>
                      <a:pt x="130971" y="57538"/>
                    </a:cubicBezTo>
                    <a:close/>
                    <a:moveTo>
                      <a:pt x="94432" y="57571"/>
                    </a:moveTo>
                    <a:cubicBezTo>
                      <a:pt x="94855" y="57571"/>
                      <a:pt x="95282" y="57610"/>
                      <a:pt x="95706" y="57689"/>
                    </a:cubicBezTo>
                    <a:cubicBezTo>
                      <a:pt x="94720" y="58871"/>
                      <a:pt x="94138" y="60377"/>
                      <a:pt x="94219" y="61963"/>
                    </a:cubicBezTo>
                    <a:cubicBezTo>
                      <a:pt x="92984" y="60666"/>
                      <a:pt x="91228" y="59830"/>
                      <a:pt x="89369" y="59830"/>
                    </a:cubicBezTo>
                    <a:cubicBezTo>
                      <a:pt x="89340" y="59830"/>
                      <a:pt x="89311" y="59830"/>
                      <a:pt x="89281" y="59830"/>
                    </a:cubicBezTo>
                    <a:cubicBezTo>
                      <a:pt x="89261" y="59830"/>
                      <a:pt x="89242" y="59830"/>
                      <a:pt x="89222" y="59830"/>
                    </a:cubicBezTo>
                    <a:cubicBezTo>
                      <a:pt x="87353" y="59830"/>
                      <a:pt x="85594" y="60659"/>
                      <a:pt x="84344" y="61963"/>
                    </a:cubicBezTo>
                    <a:cubicBezTo>
                      <a:pt x="84434" y="60377"/>
                      <a:pt x="83851" y="58871"/>
                      <a:pt x="82866" y="57689"/>
                    </a:cubicBezTo>
                    <a:lnTo>
                      <a:pt x="82857" y="57689"/>
                    </a:lnTo>
                    <a:cubicBezTo>
                      <a:pt x="83283" y="57610"/>
                      <a:pt x="83710" y="57571"/>
                      <a:pt x="84135" y="57571"/>
                    </a:cubicBezTo>
                    <a:cubicBezTo>
                      <a:pt x="86071" y="57571"/>
                      <a:pt x="87946" y="58374"/>
                      <a:pt x="89290" y="59821"/>
                    </a:cubicBezTo>
                    <a:cubicBezTo>
                      <a:pt x="90628" y="58374"/>
                      <a:pt x="92501" y="57571"/>
                      <a:pt x="94432" y="57571"/>
                    </a:cubicBezTo>
                    <a:close/>
                    <a:moveTo>
                      <a:pt x="47479" y="57732"/>
                    </a:moveTo>
                    <a:cubicBezTo>
                      <a:pt x="47903" y="57732"/>
                      <a:pt x="48329" y="57771"/>
                      <a:pt x="48753" y="57850"/>
                    </a:cubicBezTo>
                    <a:cubicBezTo>
                      <a:pt x="48233" y="58468"/>
                      <a:pt x="47839" y="59176"/>
                      <a:pt x="47570" y="59938"/>
                    </a:cubicBezTo>
                    <a:cubicBezTo>
                      <a:pt x="47337" y="60637"/>
                      <a:pt x="47230" y="61380"/>
                      <a:pt x="47275" y="62115"/>
                    </a:cubicBezTo>
                    <a:lnTo>
                      <a:pt x="47266" y="62115"/>
                    </a:lnTo>
                    <a:cubicBezTo>
                      <a:pt x="46024" y="60820"/>
                      <a:pt x="44265" y="59982"/>
                      <a:pt x="42405" y="59982"/>
                    </a:cubicBezTo>
                    <a:cubicBezTo>
                      <a:pt x="42386" y="59982"/>
                      <a:pt x="42366" y="59982"/>
                      <a:pt x="42346" y="59982"/>
                    </a:cubicBezTo>
                    <a:cubicBezTo>
                      <a:pt x="43684" y="58535"/>
                      <a:pt x="45551" y="57732"/>
                      <a:pt x="47479" y="57732"/>
                    </a:cubicBezTo>
                    <a:close/>
                    <a:moveTo>
                      <a:pt x="60498" y="57741"/>
                    </a:moveTo>
                    <a:cubicBezTo>
                      <a:pt x="62431" y="57741"/>
                      <a:pt x="64299" y="58543"/>
                      <a:pt x="65644" y="59982"/>
                    </a:cubicBezTo>
                    <a:cubicBezTo>
                      <a:pt x="65634" y="59982"/>
                      <a:pt x="65623" y="59982"/>
                      <a:pt x="65613" y="59982"/>
                    </a:cubicBezTo>
                    <a:cubicBezTo>
                      <a:pt x="63734" y="59982"/>
                      <a:pt x="61963" y="60814"/>
                      <a:pt x="60715" y="62124"/>
                    </a:cubicBezTo>
                    <a:cubicBezTo>
                      <a:pt x="60751" y="61380"/>
                      <a:pt x="60653" y="60646"/>
                      <a:pt x="60411" y="59938"/>
                    </a:cubicBezTo>
                    <a:lnTo>
                      <a:pt x="60402" y="59938"/>
                    </a:lnTo>
                    <a:cubicBezTo>
                      <a:pt x="60142" y="59176"/>
                      <a:pt x="59739" y="58468"/>
                      <a:pt x="59219" y="57859"/>
                    </a:cubicBezTo>
                    <a:cubicBezTo>
                      <a:pt x="59645" y="57780"/>
                      <a:pt x="60073" y="57741"/>
                      <a:pt x="60498" y="57741"/>
                    </a:cubicBezTo>
                    <a:close/>
                    <a:moveTo>
                      <a:pt x="23936" y="57773"/>
                    </a:moveTo>
                    <a:cubicBezTo>
                      <a:pt x="24366" y="57773"/>
                      <a:pt x="24800" y="57813"/>
                      <a:pt x="25232" y="57895"/>
                    </a:cubicBezTo>
                    <a:cubicBezTo>
                      <a:pt x="24237" y="59068"/>
                      <a:pt x="23655" y="60574"/>
                      <a:pt x="23744" y="62160"/>
                    </a:cubicBezTo>
                    <a:cubicBezTo>
                      <a:pt x="22494" y="60857"/>
                      <a:pt x="20727" y="60027"/>
                      <a:pt x="18867" y="60027"/>
                    </a:cubicBezTo>
                    <a:cubicBezTo>
                      <a:pt x="18847" y="60027"/>
                      <a:pt x="18827" y="60027"/>
                      <a:pt x="18807" y="60027"/>
                    </a:cubicBezTo>
                    <a:cubicBezTo>
                      <a:pt x="18787" y="60027"/>
                      <a:pt x="18767" y="60027"/>
                      <a:pt x="18747" y="60027"/>
                    </a:cubicBezTo>
                    <a:cubicBezTo>
                      <a:pt x="16879" y="60027"/>
                      <a:pt x="15111" y="60857"/>
                      <a:pt x="13870" y="62169"/>
                    </a:cubicBezTo>
                    <a:cubicBezTo>
                      <a:pt x="13951" y="60574"/>
                      <a:pt x="13368" y="59077"/>
                      <a:pt x="12382" y="57895"/>
                    </a:cubicBezTo>
                    <a:lnTo>
                      <a:pt x="12374" y="57895"/>
                    </a:lnTo>
                    <a:cubicBezTo>
                      <a:pt x="12805" y="57813"/>
                      <a:pt x="13239" y="57773"/>
                      <a:pt x="13670" y="57773"/>
                    </a:cubicBezTo>
                    <a:cubicBezTo>
                      <a:pt x="15599" y="57773"/>
                      <a:pt x="17467" y="58575"/>
                      <a:pt x="18807" y="60018"/>
                    </a:cubicBezTo>
                    <a:cubicBezTo>
                      <a:pt x="20140" y="58575"/>
                      <a:pt x="22007" y="57773"/>
                      <a:pt x="23936" y="57773"/>
                    </a:cubicBezTo>
                    <a:close/>
                    <a:moveTo>
                      <a:pt x="107668" y="57537"/>
                    </a:moveTo>
                    <a:cubicBezTo>
                      <a:pt x="109594" y="57537"/>
                      <a:pt x="111464" y="58336"/>
                      <a:pt x="112812" y="59776"/>
                    </a:cubicBezTo>
                    <a:cubicBezTo>
                      <a:pt x="112793" y="59776"/>
                      <a:pt x="112774" y="59776"/>
                      <a:pt x="112756" y="59776"/>
                    </a:cubicBezTo>
                    <a:cubicBezTo>
                      <a:pt x="110769" y="59776"/>
                      <a:pt x="108902" y="60722"/>
                      <a:pt x="107650" y="62178"/>
                    </a:cubicBezTo>
                    <a:lnTo>
                      <a:pt x="107650" y="62178"/>
                    </a:lnTo>
                    <a:cubicBezTo>
                      <a:pt x="107803" y="60502"/>
                      <a:pt x="107211" y="58925"/>
                      <a:pt x="106181" y="57698"/>
                    </a:cubicBezTo>
                    <a:cubicBezTo>
                      <a:pt x="106675" y="57590"/>
                      <a:pt x="107173" y="57537"/>
                      <a:pt x="107668" y="57537"/>
                    </a:cubicBezTo>
                    <a:close/>
                    <a:moveTo>
                      <a:pt x="37180" y="57734"/>
                    </a:moveTo>
                    <a:cubicBezTo>
                      <a:pt x="39111" y="57734"/>
                      <a:pt x="40981" y="58533"/>
                      <a:pt x="42328" y="59974"/>
                    </a:cubicBezTo>
                    <a:cubicBezTo>
                      <a:pt x="42310" y="59973"/>
                      <a:pt x="42291" y="59973"/>
                      <a:pt x="42273" y="59973"/>
                    </a:cubicBezTo>
                    <a:cubicBezTo>
                      <a:pt x="40286" y="59973"/>
                      <a:pt x="38419" y="60919"/>
                      <a:pt x="37167" y="62375"/>
                    </a:cubicBezTo>
                    <a:cubicBezTo>
                      <a:pt x="37320" y="60708"/>
                      <a:pt x="36728" y="59131"/>
                      <a:pt x="35698" y="57895"/>
                    </a:cubicBezTo>
                    <a:lnTo>
                      <a:pt x="35689" y="57895"/>
                    </a:lnTo>
                    <a:cubicBezTo>
                      <a:pt x="36185" y="57787"/>
                      <a:pt x="36684" y="57734"/>
                      <a:pt x="37180" y="57734"/>
                    </a:cubicBezTo>
                    <a:close/>
                    <a:moveTo>
                      <a:pt x="124474" y="55684"/>
                    </a:moveTo>
                    <a:cubicBezTo>
                      <a:pt x="127057" y="55684"/>
                      <a:pt x="129639" y="57057"/>
                      <a:pt x="130536" y="59803"/>
                    </a:cubicBezTo>
                    <a:cubicBezTo>
                      <a:pt x="130751" y="60484"/>
                      <a:pt x="130858" y="61192"/>
                      <a:pt x="130867" y="61909"/>
                    </a:cubicBezTo>
                    <a:cubicBezTo>
                      <a:pt x="130392" y="61807"/>
                      <a:pt x="129913" y="61757"/>
                      <a:pt x="129438" y="61757"/>
                    </a:cubicBezTo>
                    <a:cubicBezTo>
                      <a:pt x="127575" y="61757"/>
                      <a:pt x="125771" y="62524"/>
                      <a:pt x="124478" y="63916"/>
                    </a:cubicBezTo>
                    <a:cubicBezTo>
                      <a:pt x="123197" y="62536"/>
                      <a:pt x="121405" y="61757"/>
                      <a:pt x="119523" y="61757"/>
                    </a:cubicBezTo>
                    <a:cubicBezTo>
                      <a:pt x="119039" y="61757"/>
                      <a:pt x="118555" y="61810"/>
                      <a:pt x="118080" y="61909"/>
                    </a:cubicBezTo>
                    <a:cubicBezTo>
                      <a:pt x="118080" y="61192"/>
                      <a:pt x="118197" y="60484"/>
                      <a:pt x="118412" y="59803"/>
                    </a:cubicBezTo>
                    <a:cubicBezTo>
                      <a:pt x="119308" y="57057"/>
                      <a:pt x="121891" y="55684"/>
                      <a:pt x="124474" y="55684"/>
                    </a:cubicBezTo>
                    <a:close/>
                    <a:moveTo>
                      <a:pt x="100947" y="55720"/>
                    </a:moveTo>
                    <a:cubicBezTo>
                      <a:pt x="104117" y="55720"/>
                      <a:pt x="107290" y="57792"/>
                      <a:pt x="107337" y="61941"/>
                    </a:cubicBezTo>
                    <a:lnTo>
                      <a:pt x="107337" y="61941"/>
                    </a:lnTo>
                    <a:cubicBezTo>
                      <a:pt x="106869" y="61842"/>
                      <a:pt x="106398" y="61793"/>
                      <a:pt x="105930" y="61793"/>
                    </a:cubicBezTo>
                    <a:cubicBezTo>
                      <a:pt x="104072" y="61793"/>
                      <a:pt x="102267" y="62560"/>
                      <a:pt x="100975" y="63952"/>
                    </a:cubicBezTo>
                    <a:cubicBezTo>
                      <a:pt x="99693" y="62572"/>
                      <a:pt x="97901" y="61792"/>
                      <a:pt x="96020" y="61792"/>
                    </a:cubicBezTo>
                    <a:cubicBezTo>
                      <a:pt x="95536" y="61792"/>
                      <a:pt x="95052" y="61846"/>
                      <a:pt x="94577" y="61945"/>
                    </a:cubicBezTo>
                    <a:cubicBezTo>
                      <a:pt x="94604" y="57796"/>
                      <a:pt x="97774" y="55720"/>
                      <a:pt x="100947" y="55720"/>
                    </a:cubicBezTo>
                    <a:close/>
                    <a:moveTo>
                      <a:pt x="77633" y="55721"/>
                    </a:moveTo>
                    <a:cubicBezTo>
                      <a:pt x="80806" y="55721"/>
                      <a:pt x="83980" y="57797"/>
                      <a:pt x="84022" y="61952"/>
                    </a:cubicBezTo>
                    <a:lnTo>
                      <a:pt x="84022" y="61952"/>
                    </a:lnTo>
                    <a:cubicBezTo>
                      <a:pt x="83551" y="61851"/>
                      <a:pt x="83077" y="61802"/>
                      <a:pt x="82606" y="61802"/>
                    </a:cubicBezTo>
                    <a:cubicBezTo>
                      <a:pt x="80748" y="61802"/>
                      <a:pt x="78943" y="62569"/>
                      <a:pt x="77651" y="63961"/>
                    </a:cubicBezTo>
                    <a:cubicBezTo>
                      <a:pt x="76369" y="62581"/>
                      <a:pt x="74577" y="61801"/>
                      <a:pt x="72696" y="61801"/>
                    </a:cubicBezTo>
                    <a:cubicBezTo>
                      <a:pt x="72212" y="61801"/>
                      <a:pt x="71728" y="61855"/>
                      <a:pt x="71253" y="61954"/>
                    </a:cubicBezTo>
                    <a:cubicBezTo>
                      <a:pt x="71284" y="57799"/>
                      <a:pt x="74458" y="55721"/>
                      <a:pt x="77633" y="55721"/>
                    </a:cubicBezTo>
                    <a:close/>
                    <a:moveTo>
                      <a:pt x="54007" y="55886"/>
                    </a:moveTo>
                    <a:cubicBezTo>
                      <a:pt x="56587" y="55886"/>
                      <a:pt x="59166" y="57260"/>
                      <a:pt x="60061" y="60009"/>
                    </a:cubicBezTo>
                    <a:cubicBezTo>
                      <a:pt x="60285" y="60681"/>
                      <a:pt x="60393" y="61398"/>
                      <a:pt x="60402" y="62106"/>
                    </a:cubicBezTo>
                    <a:cubicBezTo>
                      <a:pt x="59929" y="62004"/>
                      <a:pt x="59451" y="61954"/>
                      <a:pt x="58977" y="61954"/>
                    </a:cubicBezTo>
                    <a:cubicBezTo>
                      <a:pt x="57118" y="61954"/>
                      <a:pt x="55312" y="62721"/>
                      <a:pt x="54013" y="64113"/>
                    </a:cubicBezTo>
                    <a:cubicBezTo>
                      <a:pt x="52741" y="62733"/>
                      <a:pt x="50939" y="61954"/>
                      <a:pt x="49067" y="61954"/>
                    </a:cubicBezTo>
                    <a:cubicBezTo>
                      <a:pt x="48574" y="61954"/>
                      <a:pt x="48090" y="62008"/>
                      <a:pt x="47624" y="62115"/>
                    </a:cubicBezTo>
                    <a:cubicBezTo>
                      <a:pt x="47615" y="61398"/>
                      <a:pt x="47723" y="60690"/>
                      <a:pt x="47929" y="60009"/>
                    </a:cubicBezTo>
                    <a:lnTo>
                      <a:pt x="47947" y="60009"/>
                    </a:lnTo>
                    <a:cubicBezTo>
                      <a:pt x="48843" y="57262"/>
                      <a:pt x="51425" y="55886"/>
                      <a:pt x="54007" y="55886"/>
                    </a:cubicBezTo>
                    <a:close/>
                    <a:moveTo>
                      <a:pt x="30465" y="55920"/>
                    </a:moveTo>
                    <a:cubicBezTo>
                      <a:pt x="33637" y="55920"/>
                      <a:pt x="36811" y="57998"/>
                      <a:pt x="36854" y="62156"/>
                    </a:cubicBezTo>
                    <a:lnTo>
                      <a:pt x="36854" y="62156"/>
                    </a:lnTo>
                    <a:cubicBezTo>
                      <a:pt x="36379" y="62054"/>
                      <a:pt x="35901" y="62004"/>
                      <a:pt x="35426" y="62004"/>
                    </a:cubicBezTo>
                    <a:cubicBezTo>
                      <a:pt x="33569" y="62004"/>
                      <a:pt x="31771" y="62770"/>
                      <a:pt x="30483" y="64158"/>
                    </a:cubicBezTo>
                    <a:cubicBezTo>
                      <a:pt x="29201" y="62787"/>
                      <a:pt x="27409" y="61999"/>
                      <a:pt x="25528" y="61999"/>
                    </a:cubicBezTo>
                    <a:cubicBezTo>
                      <a:pt x="25044" y="61999"/>
                      <a:pt x="24560" y="62052"/>
                      <a:pt x="24085" y="62160"/>
                    </a:cubicBezTo>
                    <a:cubicBezTo>
                      <a:pt x="24116" y="58001"/>
                      <a:pt x="27290" y="55920"/>
                      <a:pt x="30465" y="55920"/>
                    </a:cubicBezTo>
                    <a:close/>
                    <a:moveTo>
                      <a:pt x="7145" y="55923"/>
                    </a:moveTo>
                    <a:cubicBezTo>
                      <a:pt x="10322" y="55923"/>
                      <a:pt x="13498" y="58002"/>
                      <a:pt x="13538" y="62160"/>
                    </a:cubicBezTo>
                    <a:cubicBezTo>
                      <a:pt x="13060" y="62055"/>
                      <a:pt x="12577" y="62004"/>
                      <a:pt x="12098" y="62004"/>
                    </a:cubicBezTo>
                    <a:cubicBezTo>
                      <a:pt x="10244" y="62004"/>
                      <a:pt x="8445" y="62770"/>
                      <a:pt x="7150" y="64158"/>
                    </a:cubicBezTo>
                    <a:lnTo>
                      <a:pt x="7150" y="64167"/>
                    </a:lnTo>
                    <a:cubicBezTo>
                      <a:pt x="5868" y="62787"/>
                      <a:pt x="4076" y="62008"/>
                      <a:pt x="2194" y="62008"/>
                    </a:cubicBezTo>
                    <a:cubicBezTo>
                      <a:pt x="1711" y="62008"/>
                      <a:pt x="1227" y="62052"/>
                      <a:pt x="752" y="62160"/>
                    </a:cubicBezTo>
                    <a:cubicBezTo>
                      <a:pt x="792" y="58002"/>
                      <a:pt x="3969" y="55923"/>
                      <a:pt x="7145" y="55923"/>
                    </a:cubicBezTo>
                    <a:close/>
                    <a:moveTo>
                      <a:pt x="119331" y="62140"/>
                    </a:moveTo>
                    <a:cubicBezTo>
                      <a:pt x="121264" y="62140"/>
                      <a:pt x="123135" y="62937"/>
                      <a:pt x="124478" y="64382"/>
                    </a:cubicBezTo>
                    <a:cubicBezTo>
                      <a:pt x="125815" y="62942"/>
                      <a:pt x="127688" y="62141"/>
                      <a:pt x="129619" y="62141"/>
                    </a:cubicBezTo>
                    <a:cubicBezTo>
                      <a:pt x="130043" y="62141"/>
                      <a:pt x="130469" y="62179"/>
                      <a:pt x="130894" y="62258"/>
                    </a:cubicBezTo>
                    <a:cubicBezTo>
                      <a:pt x="129908" y="63432"/>
                      <a:pt x="129326" y="64929"/>
                      <a:pt x="129415" y="66524"/>
                    </a:cubicBezTo>
                    <a:lnTo>
                      <a:pt x="129406" y="66533"/>
                    </a:lnTo>
                    <a:cubicBezTo>
                      <a:pt x="128165" y="65229"/>
                      <a:pt x="126397" y="64391"/>
                      <a:pt x="124528" y="64391"/>
                    </a:cubicBezTo>
                    <a:cubicBezTo>
                      <a:pt x="124509" y="64391"/>
                      <a:pt x="124489" y="64391"/>
                      <a:pt x="124469" y="64391"/>
                    </a:cubicBezTo>
                    <a:cubicBezTo>
                      <a:pt x="124450" y="64391"/>
                      <a:pt x="124430" y="64391"/>
                      <a:pt x="124410" y="64391"/>
                    </a:cubicBezTo>
                    <a:cubicBezTo>
                      <a:pt x="122541" y="64391"/>
                      <a:pt x="120782" y="65229"/>
                      <a:pt x="119532" y="66533"/>
                    </a:cubicBezTo>
                    <a:cubicBezTo>
                      <a:pt x="119622" y="64938"/>
                      <a:pt x="119039" y="63441"/>
                      <a:pt x="118045" y="62258"/>
                    </a:cubicBezTo>
                    <a:cubicBezTo>
                      <a:pt x="118473" y="62179"/>
                      <a:pt x="118903" y="62140"/>
                      <a:pt x="119331" y="62140"/>
                    </a:cubicBezTo>
                    <a:close/>
                    <a:moveTo>
                      <a:pt x="95793" y="62177"/>
                    </a:moveTo>
                    <a:cubicBezTo>
                      <a:pt x="97728" y="62177"/>
                      <a:pt x="99603" y="62979"/>
                      <a:pt x="100948" y="64427"/>
                    </a:cubicBezTo>
                    <a:lnTo>
                      <a:pt x="100948" y="64427"/>
                    </a:lnTo>
                    <a:cubicBezTo>
                      <a:pt x="100945" y="64427"/>
                      <a:pt x="100942" y="64427"/>
                      <a:pt x="100939" y="64427"/>
                    </a:cubicBezTo>
                    <a:cubicBezTo>
                      <a:pt x="100919" y="64427"/>
                      <a:pt x="100900" y="64427"/>
                      <a:pt x="100880" y="64427"/>
                    </a:cubicBezTo>
                    <a:cubicBezTo>
                      <a:pt x="99011" y="64427"/>
                      <a:pt x="97252" y="65265"/>
                      <a:pt x="96002" y="66568"/>
                    </a:cubicBezTo>
                    <a:cubicBezTo>
                      <a:pt x="96091" y="64982"/>
                      <a:pt x="95509" y="63477"/>
                      <a:pt x="94514" y="62294"/>
                    </a:cubicBezTo>
                    <a:cubicBezTo>
                      <a:pt x="94940" y="62215"/>
                      <a:pt x="95368" y="62177"/>
                      <a:pt x="95793" y="62177"/>
                    </a:cubicBezTo>
                    <a:close/>
                    <a:moveTo>
                      <a:pt x="82770" y="62194"/>
                    </a:moveTo>
                    <a:cubicBezTo>
                      <a:pt x="83195" y="62194"/>
                      <a:pt x="83623" y="62233"/>
                      <a:pt x="84048" y="62312"/>
                    </a:cubicBezTo>
                    <a:cubicBezTo>
                      <a:pt x="83054" y="63495"/>
                      <a:pt x="82471" y="64991"/>
                      <a:pt x="82561" y="66586"/>
                    </a:cubicBezTo>
                    <a:cubicBezTo>
                      <a:pt x="81311" y="65283"/>
                      <a:pt x="79552" y="64445"/>
                      <a:pt x="77683" y="64445"/>
                    </a:cubicBezTo>
                    <a:cubicBezTo>
                      <a:pt x="77663" y="64445"/>
                      <a:pt x="77644" y="64445"/>
                      <a:pt x="77624" y="64445"/>
                    </a:cubicBezTo>
                    <a:cubicBezTo>
                      <a:pt x="78961" y="62997"/>
                      <a:pt x="80835" y="62194"/>
                      <a:pt x="82770" y="62194"/>
                    </a:cubicBezTo>
                    <a:close/>
                    <a:moveTo>
                      <a:pt x="48840" y="62338"/>
                    </a:moveTo>
                    <a:cubicBezTo>
                      <a:pt x="50775" y="62338"/>
                      <a:pt x="52650" y="63141"/>
                      <a:pt x="53995" y="64588"/>
                    </a:cubicBezTo>
                    <a:lnTo>
                      <a:pt x="53995" y="64588"/>
                    </a:lnTo>
                    <a:cubicBezTo>
                      <a:pt x="53992" y="64588"/>
                      <a:pt x="53989" y="64588"/>
                      <a:pt x="53986" y="64588"/>
                    </a:cubicBezTo>
                    <a:cubicBezTo>
                      <a:pt x="53966" y="64588"/>
                      <a:pt x="53947" y="64588"/>
                      <a:pt x="53927" y="64588"/>
                    </a:cubicBezTo>
                    <a:cubicBezTo>
                      <a:pt x="52058" y="64588"/>
                      <a:pt x="50299" y="65426"/>
                      <a:pt x="49049" y="66730"/>
                    </a:cubicBezTo>
                    <a:cubicBezTo>
                      <a:pt x="49138" y="65144"/>
                      <a:pt x="48556" y="63638"/>
                      <a:pt x="47561" y="62456"/>
                    </a:cubicBezTo>
                    <a:cubicBezTo>
                      <a:pt x="47987" y="62377"/>
                      <a:pt x="48415" y="62338"/>
                      <a:pt x="48840" y="62338"/>
                    </a:cubicBezTo>
                    <a:close/>
                    <a:moveTo>
                      <a:pt x="59133" y="62338"/>
                    </a:moveTo>
                    <a:cubicBezTo>
                      <a:pt x="59557" y="62338"/>
                      <a:pt x="59985" y="62377"/>
                      <a:pt x="60411" y="62456"/>
                    </a:cubicBezTo>
                    <a:cubicBezTo>
                      <a:pt x="59425" y="63629"/>
                      <a:pt x="58843" y="65135"/>
                      <a:pt x="58932" y="66721"/>
                    </a:cubicBezTo>
                    <a:lnTo>
                      <a:pt x="58923" y="66730"/>
                    </a:lnTo>
                    <a:cubicBezTo>
                      <a:pt x="57682" y="65426"/>
                      <a:pt x="55914" y="64588"/>
                      <a:pt x="54045" y="64588"/>
                    </a:cubicBezTo>
                    <a:cubicBezTo>
                      <a:pt x="54029" y="64588"/>
                      <a:pt x="54012" y="64588"/>
                      <a:pt x="53995" y="64588"/>
                    </a:cubicBezTo>
                    <a:lnTo>
                      <a:pt x="53995" y="64588"/>
                    </a:lnTo>
                    <a:cubicBezTo>
                      <a:pt x="55332" y="63141"/>
                      <a:pt x="57200" y="62338"/>
                      <a:pt x="59133" y="62338"/>
                    </a:cubicBezTo>
                    <a:close/>
                    <a:moveTo>
                      <a:pt x="12296" y="62401"/>
                    </a:moveTo>
                    <a:cubicBezTo>
                      <a:pt x="12721" y="62401"/>
                      <a:pt x="13148" y="62439"/>
                      <a:pt x="13574" y="62518"/>
                    </a:cubicBezTo>
                    <a:cubicBezTo>
                      <a:pt x="12580" y="63701"/>
                      <a:pt x="11997" y="65197"/>
                      <a:pt x="12087" y="66792"/>
                    </a:cubicBezTo>
                    <a:cubicBezTo>
                      <a:pt x="10837" y="65489"/>
                      <a:pt x="9069" y="64651"/>
                      <a:pt x="7208" y="64651"/>
                    </a:cubicBezTo>
                    <a:cubicBezTo>
                      <a:pt x="7189" y="64651"/>
                      <a:pt x="7169" y="64651"/>
                      <a:pt x="7150" y="64651"/>
                    </a:cubicBezTo>
                    <a:cubicBezTo>
                      <a:pt x="8487" y="63203"/>
                      <a:pt x="10360" y="62401"/>
                      <a:pt x="12296" y="62401"/>
                    </a:cubicBezTo>
                    <a:close/>
                    <a:moveTo>
                      <a:pt x="106094" y="62174"/>
                    </a:moveTo>
                    <a:cubicBezTo>
                      <a:pt x="106570" y="62174"/>
                      <a:pt x="107049" y="62222"/>
                      <a:pt x="107525" y="62321"/>
                    </a:cubicBezTo>
                    <a:cubicBezTo>
                      <a:pt x="106512" y="63567"/>
                      <a:pt x="105939" y="65162"/>
                      <a:pt x="106127" y="66837"/>
                    </a:cubicBezTo>
                    <a:lnTo>
                      <a:pt x="106118" y="66837"/>
                    </a:lnTo>
                    <a:cubicBezTo>
                      <a:pt x="104866" y="65381"/>
                      <a:pt x="102990" y="64427"/>
                      <a:pt x="100995" y="64427"/>
                    </a:cubicBezTo>
                    <a:cubicBezTo>
                      <a:pt x="100979" y="64427"/>
                      <a:pt x="100964" y="64427"/>
                      <a:pt x="100948" y="64427"/>
                    </a:cubicBezTo>
                    <a:lnTo>
                      <a:pt x="100948" y="64427"/>
                    </a:lnTo>
                    <a:cubicBezTo>
                      <a:pt x="102286" y="62974"/>
                      <a:pt x="104160" y="62174"/>
                      <a:pt x="106094" y="62174"/>
                    </a:cubicBezTo>
                    <a:close/>
                    <a:moveTo>
                      <a:pt x="70802" y="57747"/>
                    </a:moveTo>
                    <a:cubicBezTo>
                      <a:pt x="71277" y="57747"/>
                      <a:pt x="71755" y="57796"/>
                      <a:pt x="72230" y="57895"/>
                    </a:cubicBezTo>
                    <a:cubicBezTo>
                      <a:pt x="71262" y="59140"/>
                      <a:pt x="70733" y="60708"/>
                      <a:pt x="70930" y="62357"/>
                    </a:cubicBezTo>
                    <a:cubicBezTo>
                      <a:pt x="71442" y="62243"/>
                      <a:pt x="71958" y="62187"/>
                      <a:pt x="72470" y="62187"/>
                    </a:cubicBezTo>
                    <a:cubicBezTo>
                      <a:pt x="74405" y="62187"/>
                      <a:pt x="76278" y="62985"/>
                      <a:pt x="77624" y="64445"/>
                    </a:cubicBezTo>
                    <a:cubicBezTo>
                      <a:pt x="77606" y="64445"/>
                      <a:pt x="77588" y="64445"/>
                      <a:pt x="77570" y="64445"/>
                    </a:cubicBezTo>
                    <a:cubicBezTo>
                      <a:pt x="75520" y="64445"/>
                      <a:pt x="73598" y="65453"/>
                      <a:pt x="72346" y="66972"/>
                    </a:cubicBezTo>
                    <a:cubicBezTo>
                      <a:pt x="72703" y="63259"/>
                      <a:pt x="69407" y="59982"/>
                      <a:pt x="65707" y="59982"/>
                    </a:cubicBezTo>
                    <a:cubicBezTo>
                      <a:pt x="65692" y="59982"/>
                      <a:pt x="65677" y="59982"/>
                      <a:pt x="65662" y="59982"/>
                    </a:cubicBezTo>
                    <a:lnTo>
                      <a:pt x="65653" y="59991"/>
                    </a:lnTo>
                    <a:cubicBezTo>
                      <a:pt x="66997" y="58546"/>
                      <a:pt x="68873" y="57747"/>
                      <a:pt x="70802" y="57747"/>
                    </a:cubicBezTo>
                    <a:close/>
                    <a:moveTo>
                      <a:pt x="35611" y="62371"/>
                    </a:moveTo>
                    <a:cubicBezTo>
                      <a:pt x="36087" y="62371"/>
                      <a:pt x="36566" y="62419"/>
                      <a:pt x="37042" y="62518"/>
                    </a:cubicBezTo>
                    <a:cubicBezTo>
                      <a:pt x="36029" y="63773"/>
                      <a:pt x="35456" y="65359"/>
                      <a:pt x="35644" y="67034"/>
                    </a:cubicBezTo>
                    <a:lnTo>
                      <a:pt x="35635" y="67034"/>
                    </a:lnTo>
                    <a:cubicBezTo>
                      <a:pt x="34383" y="65578"/>
                      <a:pt x="32507" y="64633"/>
                      <a:pt x="30512" y="64633"/>
                    </a:cubicBezTo>
                    <a:cubicBezTo>
                      <a:pt x="30493" y="64633"/>
                      <a:pt x="30474" y="64633"/>
                      <a:pt x="30456" y="64633"/>
                    </a:cubicBezTo>
                    <a:cubicBezTo>
                      <a:pt x="30436" y="64633"/>
                      <a:pt x="30416" y="64633"/>
                      <a:pt x="30397" y="64633"/>
                    </a:cubicBezTo>
                    <a:cubicBezTo>
                      <a:pt x="28528" y="64633"/>
                      <a:pt x="26769" y="65471"/>
                      <a:pt x="25519" y="66775"/>
                    </a:cubicBezTo>
                    <a:cubicBezTo>
                      <a:pt x="25608" y="65180"/>
                      <a:pt x="25026" y="63683"/>
                      <a:pt x="24031" y="62500"/>
                    </a:cubicBezTo>
                    <a:cubicBezTo>
                      <a:pt x="24460" y="62421"/>
                      <a:pt x="24890" y="62382"/>
                      <a:pt x="25317" y="62382"/>
                    </a:cubicBezTo>
                    <a:cubicBezTo>
                      <a:pt x="27250" y="62382"/>
                      <a:pt x="29122" y="63178"/>
                      <a:pt x="30465" y="64624"/>
                    </a:cubicBezTo>
                    <a:cubicBezTo>
                      <a:pt x="31802" y="63171"/>
                      <a:pt x="33677" y="62371"/>
                      <a:pt x="35611" y="62371"/>
                    </a:cubicBezTo>
                    <a:close/>
                    <a:moveTo>
                      <a:pt x="112817" y="60278"/>
                    </a:moveTo>
                    <a:cubicBezTo>
                      <a:pt x="115992" y="60278"/>
                      <a:pt x="119168" y="62356"/>
                      <a:pt x="119209" y="66513"/>
                    </a:cubicBezTo>
                    <a:lnTo>
                      <a:pt x="119209" y="66513"/>
                    </a:lnTo>
                    <a:cubicBezTo>
                      <a:pt x="118734" y="66409"/>
                      <a:pt x="118254" y="66358"/>
                      <a:pt x="117778" y="66358"/>
                    </a:cubicBezTo>
                    <a:cubicBezTo>
                      <a:pt x="115925" y="66358"/>
                      <a:pt x="114125" y="67125"/>
                      <a:pt x="112830" y="68513"/>
                    </a:cubicBezTo>
                    <a:cubicBezTo>
                      <a:pt x="111548" y="67142"/>
                      <a:pt x="109756" y="66353"/>
                      <a:pt x="107883" y="66353"/>
                    </a:cubicBezTo>
                    <a:cubicBezTo>
                      <a:pt x="107391" y="66353"/>
                      <a:pt x="106907" y="66407"/>
                      <a:pt x="106432" y="66515"/>
                    </a:cubicBezTo>
                    <a:cubicBezTo>
                      <a:pt x="106468" y="62357"/>
                      <a:pt x="109642" y="60278"/>
                      <a:pt x="112817" y="60278"/>
                    </a:cubicBezTo>
                    <a:close/>
                    <a:moveTo>
                      <a:pt x="136134" y="60279"/>
                    </a:moveTo>
                    <a:cubicBezTo>
                      <a:pt x="139310" y="60279"/>
                      <a:pt x="142484" y="62358"/>
                      <a:pt x="142525" y="66515"/>
                    </a:cubicBezTo>
                    <a:lnTo>
                      <a:pt x="142525" y="66524"/>
                    </a:lnTo>
                    <a:cubicBezTo>
                      <a:pt x="142044" y="66419"/>
                      <a:pt x="141561" y="66368"/>
                      <a:pt x="141081" y="66368"/>
                    </a:cubicBezTo>
                    <a:cubicBezTo>
                      <a:pt x="139223" y="66368"/>
                      <a:pt x="137425" y="67135"/>
                      <a:pt x="136136" y="68531"/>
                    </a:cubicBezTo>
                    <a:cubicBezTo>
                      <a:pt x="134862" y="67159"/>
                      <a:pt x="133082" y="66371"/>
                      <a:pt x="131212" y="66371"/>
                    </a:cubicBezTo>
                    <a:cubicBezTo>
                      <a:pt x="131202" y="66371"/>
                      <a:pt x="131191" y="66371"/>
                      <a:pt x="131181" y="66371"/>
                    </a:cubicBezTo>
                    <a:cubicBezTo>
                      <a:pt x="130697" y="66371"/>
                      <a:pt x="130213" y="66416"/>
                      <a:pt x="129738" y="66524"/>
                    </a:cubicBezTo>
                    <a:cubicBezTo>
                      <a:pt x="129778" y="62360"/>
                      <a:pt x="132957" y="60279"/>
                      <a:pt x="136134" y="60279"/>
                    </a:cubicBezTo>
                    <a:close/>
                    <a:moveTo>
                      <a:pt x="89294" y="60326"/>
                    </a:moveTo>
                    <a:cubicBezTo>
                      <a:pt x="92468" y="60326"/>
                      <a:pt x="95642" y="62402"/>
                      <a:pt x="95679" y="66558"/>
                    </a:cubicBezTo>
                    <a:lnTo>
                      <a:pt x="95679" y="66558"/>
                    </a:lnTo>
                    <a:cubicBezTo>
                      <a:pt x="95209" y="66457"/>
                      <a:pt x="94735" y="66408"/>
                      <a:pt x="94264" y="66408"/>
                    </a:cubicBezTo>
                    <a:cubicBezTo>
                      <a:pt x="92405" y="66408"/>
                      <a:pt x="90601" y="67174"/>
                      <a:pt x="89308" y="68567"/>
                    </a:cubicBezTo>
                    <a:cubicBezTo>
                      <a:pt x="88027" y="67187"/>
                      <a:pt x="86235" y="66407"/>
                      <a:pt x="84353" y="66407"/>
                    </a:cubicBezTo>
                    <a:cubicBezTo>
                      <a:pt x="83869" y="66407"/>
                      <a:pt x="83385" y="66461"/>
                      <a:pt x="82910" y="66559"/>
                    </a:cubicBezTo>
                    <a:cubicBezTo>
                      <a:pt x="82942" y="62405"/>
                      <a:pt x="86118" y="60326"/>
                      <a:pt x="89294" y="60326"/>
                    </a:cubicBezTo>
                    <a:close/>
                    <a:moveTo>
                      <a:pt x="42338" y="60479"/>
                    </a:moveTo>
                    <a:cubicBezTo>
                      <a:pt x="45510" y="60479"/>
                      <a:pt x="48684" y="62554"/>
                      <a:pt x="48726" y="66708"/>
                    </a:cubicBezTo>
                    <a:lnTo>
                      <a:pt x="48726" y="66708"/>
                    </a:lnTo>
                    <a:cubicBezTo>
                      <a:pt x="48257" y="66609"/>
                      <a:pt x="47784" y="66560"/>
                      <a:pt x="47315" y="66560"/>
                    </a:cubicBezTo>
                    <a:cubicBezTo>
                      <a:pt x="45452" y="66560"/>
                      <a:pt x="43648" y="67327"/>
                      <a:pt x="42355" y="68719"/>
                    </a:cubicBezTo>
                    <a:cubicBezTo>
                      <a:pt x="41074" y="67339"/>
                      <a:pt x="39282" y="66559"/>
                      <a:pt x="37400" y="66559"/>
                    </a:cubicBezTo>
                    <a:cubicBezTo>
                      <a:pt x="36916" y="66559"/>
                      <a:pt x="36432" y="66613"/>
                      <a:pt x="35958" y="66712"/>
                    </a:cubicBezTo>
                    <a:cubicBezTo>
                      <a:pt x="35989" y="62557"/>
                      <a:pt x="39163" y="60479"/>
                      <a:pt x="42338" y="60479"/>
                    </a:cubicBezTo>
                    <a:close/>
                    <a:moveTo>
                      <a:pt x="65639" y="60484"/>
                    </a:moveTo>
                    <a:cubicBezTo>
                      <a:pt x="68816" y="60484"/>
                      <a:pt x="71992" y="62563"/>
                      <a:pt x="72032" y="66721"/>
                    </a:cubicBezTo>
                    <a:cubicBezTo>
                      <a:pt x="71559" y="66619"/>
                      <a:pt x="71082" y="66569"/>
                      <a:pt x="70608" y="66569"/>
                    </a:cubicBezTo>
                    <a:cubicBezTo>
                      <a:pt x="68752" y="66569"/>
                      <a:pt x="66952" y="67334"/>
                      <a:pt x="65653" y="68719"/>
                    </a:cubicBezTo>
                    <a:lnTo>
                      <a:pt x="65644" y="68728"/>
                    </a:lnTo>
                    <a:cubicBezTo>
                      <a:pt x="64362" y="67348"/>
                      <a:pt x="62570" y="66568"/>
                      <a:pt x="60688" y="66568"/>
                    </a:cubicBezTo>
                    <a:cubicBezTo>
                      <a:pt x="60205" y="66568"/>
                      <a:pt x="59721" y="66622"/>
                      <a:pt x="59246" y="66721"/>
                    </a:cubicBezTo>
                    <a:cubicBezTo>
                      <a:pt x="59286" y="62563"/>
                      <a:pt x="62463" y="60484"/>
                      <a:pt x="65639" y="60484"/>
                    </a:cubicBezTo>
                    <a:close/>
                    <a:moveTo>
                      <a:pt x="18806" y="60525"/>
                    </a:moveTo>
                    <a:cubicBezTo>
                      <a:pt x="21979" y="60525"/>
                      <a:pt x="25151" y="62600"/>
                      <a:pt x="25196" y="66757"/>
                    </a:cubicBezTo>
                    <a:lnTo>
                      <a:pt x="25196" y="66757"/>
                    </a:lnTo>
                    <a:cubicBezTo>
                      <a:pt x="24723" y="66655"/>
                      <a:pt x="24245" y="66605"/>
                      <a:pt x="23772" y="66605"/>
                    </a:cubicBezTo>
                    <a:cubicBezTo>
                      <a:pt x="21913" y="66605"/>
                      <a:pt x="20107" y="67371"/>
                      <a:pt x="18807" y="68764"/>
                    </a:cubicBezTo>
                    <a:cubicBezTo>
                      <a:pt x="17526" y="67384"/>
                      <a:pt x="15734" y="66604"/>
                      <a:pt x="13852" y="66604"/>
                    </a:cubicBezTo>
                    <a:cubicBezTo>
                      <a:pt x="13368" y="66604"/>
                      <a:pt x="12884" y="66658"/>
                      <a:pt x="12409" y="66757"/>
                    </a:cubicBezTo>
                    <a:cubicBezTo>
                      <a:pt x="12454" y="62603"/>
                      <a:pt x="15631" y="60525"/>
                      <a:pt x="18806" y="60525"/>
                    </a:cubicBezTo>
                    <a:close/>
                    <a:moveTo>
                      <a:pt x="117959" y="66746"/>
                    </a:moveTo>
                    <a:cubicBezTo>
                      <a:pt x="118383" y="66746"/>
                      <a:pt x="118811" y="66785"/>
                      <a:pt x="119236" y="66864"/>
                    </a:cubicBezTo>
                    <a:cubicBezTo>
                      <a:pt x="118251" y="68047"/>
                      <a:pt x="117668" y="69543"/>
                      <a:pt x="117749" y="71138"/>
                    </a:cubicBezTo>
                    <a:cubicBezTo>
                      <a:pt x="116508" y="69835"/>
                      <a:pt x="114740" y="68996"/>
                      <a:pt x="112871" y="68996"/>
                    </a:cubicBezTo>
                    <a:cubicBezTo>
                      <a:pt x="112854" y="68996"/>
                      <a:pt x="112837" y="68997"/>
                      <a:pt x="112821" y="68997"/>
                    </a:cubicBezTo>
                    <a:lnTo>
                      <a:pt x="112821" y="68997"/>
                    </a:lnTo>
                    <a:cubicBezTo>
                      <a:pt x="114158" y="67549"/>
                      <a:pt x="116025" y="66746"/>
                      <a:pt x="117959" y="66746"/>
                    </a:cubicBezTo>
                    <a:close/>
                    <a:moveTo>
                      <a:pt x="84144" y="66782"/>
                    </a:moveTo>
                    <a:cubicBezTo>
                      <a:pt x="86080" y="66782"/>
                      <a:pt x="87953" y="67585"/>
                      <a:pt x="89290" y="69033"/>
                    </a:cubicBezTo>
                    <a:cubicBezTo>
                      <a:pt x="89271" y="69032"/>
                      <a:pt x="89251" y="69032"/>
                      <a:pt x="89231" y="69032"/>
                    </a:cubicBezTo>
                    <a:cubicBezTo>
                      <a:pt x="87362" y="69032"/>
                      <a:pt x="85595" y="69871"/>
                      <a:pt x="84353" y="71174"/>
                    </a:cubicBezTo>
                    <a:cubicBezTo>
                      <a:pt x="84434" y="69588"/>
                      <a:pt x="83851" y="68083"/>
                      <a:pt x="82866" y="66900"/>
                    </a:cubicBezTo>
                    <a:cubicBezTo>
                      <a:pt x="83291" y="66821"/>
                      <a:pt x="83719" y="66782"/>
                      <a:pt x="84144" y="66782"/>
                    </a:cubicBezTo>
                    <a:close/>
                    <a:moveTo>
                      <a:pt x="94437" y="66782"/>
                    </a:moveTo>
                    <a:cubicBezTo>
                      <a:pt x="94861" y="66782"/>
                      <a:pt x="95289" y="66821"/>
                      <a:pt x="95715" y="66900"/>
                    </a:cubicBezTo>
                    <a:cubicBezTo>
                      <a:pt x="94720" y="68083"/>
                      <a:pt x="94138" y="69579"/>
                      <a:pt x="94228" y="71174"/>
                    </a:cubicBezTo>
                    <a:cubicBezTo>
                      <a:pt x="92977" y="69871"/>
                      <a:pt x="91218" y="69032"/>
                      <a:pt x="89350" y="69032"/>
                    </a:cubicBezTo>
                    <a:cubicBezTo>
                      <a:pt x="89330" y="69032"/>
                      <a:pt x="89310" y="69032"/>
                      <a:pt x="89290" y="69033"/>
                    </a:cubicBezTo>
                    <a:cubicBezTo>
                      <a:pt x="90628" y="67585"/>
                      <a:pt x="92501" y="66782"/>
                      <a:pt x="94437" y="66782"/>
                    </a:cubicBezTo>
                    <a:close/>
                    <a:moveTo>
                      <a:pt x="47475" y="66944"/>
                    </a:moveTo>
                    <a:cubicBezTo>
                      <a:pt x="47900" y="66944"/>
                      <a:pt x="48327" y="66982"/>
                      <a:pt x="48753" y="67061"/>
                    </a:cubicBezTo>
                    <a:cubicBezTo>
                      <a:pt x="47767" y="68244"/>
                      <a:pt x="47185" y="69740"/>
                      <a:pt x="47266" y="71335"/>
                    </a:cubicBezTo>
                    <a:cubicBezTo>
                      <a:pt x="46024" y="70032"/>
                      <a:pt x="44256" y="69194"/>
                      <a:pt x="42388" y="69194"/>
                    </a:cubicBezTo>
                    <a:cubicBezTo>
                      <a:pt x="42371" y="69194"/>
                      <a:pt x="42354" y="69194"/>
                      <a:pt x="42337" y="69194"/>
                    </a:cubicBezTo>
                    <a:lnTo>
                      <a:pt x="42337" y="69194"/>
                    </a:lnTo>
                    <a:cubicBezTo>
                      <a:pt x="43675" y="67746"/>
                      <a:pt x="45542" y="66944"/>
                      <a:pt x="47475" y="66944"/>
                    </a:cubicBezTo>
                    <a:close/>
                    <a:moveTo>
                      <a:pt x="23953" y="66979"/>
                    </a:moveTo>
                    <a:cubicBezTo>
                      <a:pt x="24378" y="66979"/>
                      <a:pt x="24806" y="67018"/>
                      <a:pt x="25232" y="67097"/>
                    </a:cubicBezTo>
                    <a:cubicBezTo>
                      <a:pt x="24239" y="68278"/>
                      <a:pt x="23657" y="69779"/>
                      <a:pt x="23744" y="71371"/>
                    </a:cubicBezTo>
                    <a:lnTo>
                      <a:pt x="23744" y="71371"/>
                    </a:lnTo>
                    <a:cubicBezTo>
                      <a:pt x="22494" y="70068"/>
                      <a:pt x="20726" y="69229"/>
                      <a:pt x="18866" y="69229"/>
                    </a:cubicBezTo>
                    <a:cubicBezTo>
                      <a:pt x="18846" y="69229"/>
                      <a:pt x="18827" y="69230"/>
                      <a:pt x="18807" y="69230"/>
                    </a:cubicBezTo>
                    <a:cubicBezTo>
                      <a:pt x="20144" y="67782"/>
                      <a:pt x="22018" y="66979"/>
                      <a:pt x="23953" y="66979"/>
                    </a:cubicBezTo>
                    <a:close/>
                    <a:moveTo>
                      <a:pt x="13656" y="66979"/>
                    </a:moveTo>
                    <a:cubicBezTo>
                      <a:pt x="15596" y="66979"/>
                      <a:pt x="17470" y="67782"/>
                      <a:pt x="18807" y="69230"/>
                    </a:cubicBezTo>
                    <a:cubicBezTo>
                      <a:pt x="18787" y="69230"/>
                      <a:pt x="18768" y="69229"/>
                      <a:pt x="18748" y="69229"/>
                    </a:cubicBezTo>
                    <a:cubicBezTo>
                      <a:pt x="16879" y="69229"/>
                      <a:pt x="15111" y="70068"/>
                      <a:pt x="13870" y="71371"/>
                    </a:cubicBezTo>
                    <a:cubicBezTo>
                      <a:pt x="13951" y="69785"/>
                      <a:pt x="13368" y="68280"/>
                      <a:pt x="12374" y="67097"/>
                    </a:cubicBezTo>
                    <a:cubicBezTo>
                      <a:pt x="12801" y="67018"/>
                      <a:pt x="13230" y="66979"/>
                      <a:pt x="13656" y="66979"/>
                    </a:cubicBezTo>
                    <a:close/>
                    <a:moveTo>
                      <a:pt x="107658" y="66739"/>
                    </a:moveTo>
                    <a:cubicBezTo>
                      <a:pt x="109596" y="66739"/>
                      <a:pt x="111472" y="67542"/>
                      <a:pt x="112821" y="68997"/>
                    </a:cubicBezTo>
                    <a:lnTo>
                      <a:pt x="112821" y="68997"/>
                    </a:lnTo>
                    <a:cubicBezTo>
                      <a:pt x="112818" y="68997"/>
                      <a:pt x="112815" y="68997"/>
                      <a:pt x="112812" y="68997"/>
                    </a:cubicBezTo>
                    <a:cubicBezTo>
                      <a:pt x="112793" y="68997"/>
                      <a:pt x="112774" y="68996"/>
                      <a:pt x="112756" y="68996"/>
                    </a:cubicBezTo>
                    <a:cubicBezTo>
                      <a:pt x="110769" y="68996"/>
                      <a:pt x="108902" y="69942"/>
                      <a:pt x="107641" y="71389"/>
                    </a:cubicBezTo>
                    <a:lnTo>
                      <a:pt x="107641" y="71389"/>
                    </a:lnTo>
                    <a:cubicBezTo>
                      <a:pt x="107802" y="69716"/>
                      <a:pt x="107213" y="68133"/>
                      <a:pt x="106177" y="66897"/>
                    </a:cubicBezTo>
                    <a:lnTo>
                      <a:pt x="106177" y="66897"/>
                    </a:lnTo>
                    <a:cubicBezTo>
                      <a:pt x="106669" y="66791"/>
                      <a:pt x="107166" y="66739"/>
                      <a:pt x="107658" y="66739"/>
                    </a:cubicBezTo>
                    <a:close/>
                    <a:moveTo>
                      <a:pt x="37174" y="66937"/>
                    </a:moveTo>
                    <a:cubicBezTo>
                      <a:pt x="39113" y="66937"/>
                      <a:pt x="40989" y="67739"/>
                      <a:pt x="42337" y="69194"/>
                    </a:cubicBezTo>
                    <a:lnTo>
                      <a:pt x="42337" y="69194"/>
                    </a:lnTo>
                    <a:cubicBezTo>
                      <a:pt x="42334" y="69194"/>
                      <a:pt x="42331" y="69194"/>
                      <a:pt x="42328" y="69194"/>
                    </a:cubicBezTo>
                    <a:cubicBezTo>
                      <a:pt x="42310" y="69194"/>
                      <a:pt x="42291" y="69194"/>
                      <a:pt x="42273" y="69194"/>
                    </a:cubicBezTo>
                    <a:cubicBezTo>
                      <a:pt x="40286" y="69194"/>
                      <a:pt x="38410" y="70139"/>
                      <a:pt x="37158" y="71595"/>
                    </a:cubicBezTo>
                    <a:cubicBezTo>
                      <a:pt x="37320" y="69911"/>
                      <a:pt x="36728" y="68325"/>
                      <a:pt x="35689" y="67097"/>
                    </a:cubicBezTo>
                    <a:lnTo>
                      <a:pt x="35680" y="67097"/>
                    </a:lnTo>
                    <a:cubicBezTo>
                      <a:pt x="36177" y="66989"/>
                      <a:pt x="36678" y="66937"/>
                      <a:pt x="37174" y="66937"/>
                    </a:cubicBezTo>
                    <a:close/>
                    <a:moveTo>
                      <a:pt x="124474" y="64884"/>
                    </a:moveTo>
                    <a:cubicBezTo>
                      <a:pt x="127650" y="64884"/>
                      <a:pt x="130827" y="66963"/>
                      <a:pt x="130867" y="71120"/>
                    </a:cubicBezTo>
                    <a:cubicBezTo>
                      <a:pt x="130392" y="71018"/>
                      <a:pt x="129914" y="70969"/>
                      <a:pt x="129439" y="70969"/>
                    </a:cubicBezTo>
                    <a:cubicBezTo>
                      <a:pt x="127578" y="70969"/>
                      <a:pt x="125778" y="71735"/>
                      <a:pt x="124478" y="73128"/>
                    </a:cubicBezTo>
                    <a:cubicBezTo>
                      <a:pt x="123197" y="71748"/>
                      <a:pt x="121405" y="70968"/>
                      <a:pt x="119532" y="70968"/>
                    </a:cubicBezTo>
                    <a:cubicBezTo>
                      <a:pt x="119039" y="70968"/>
                      <a:pt x="118555" y="71022"/>
                      <a:pt x="118080" y="71120"/>
                    </a:cubicBezTo>
                    <a:cubicBezTo>
                      <a:pt x="118121" y="66963"/>
                      <a:pt x="121297" y="64884"/>
                      <a:pt x="124474" y="64884"/>
                    </a:cubicBezTo>
                    <a:close/>
                    <a:moveTo>
                      <a:pt x="100943" y="64929"/>
                    </a:moveTo>
                    <a:cubicBezTo>
                      <a:pt x="104120" y="64929"/>
                      <a:pt x="107296" y="67007"/>
                      <a:pt x="107337" y="71165"/>
                    </a:cubicBezTo>
                    <a:cubicBezTo>
                      <a:pt x="106862" y="71063"/>
                      <a:pt x="106383" y="71013"/>
                      <a:pt x="105909" y="71013"/>
                    </a:cubicBezTo>
                    <a:cubicBezTo>
                      <a:pt x="104048" y="71013"/>
                      <a:pt x="102248" y="71780"/>
                      <a:pt x="100948" y="73172"/>
                    </a:cubicBezTo>
                    <a:cubicBezTo>
                      <a:pt x="99667" y="71792"/>
                      <a:pt x="97875" y="71013"/>
                      <a:pt x="95993" y="71013"/>
                    </a:cubicBezTo>
                    <a:cubicBezTo>
                      <a:pt x="95509" y="71013"/>
                      <a:pt x="95025" y="71067"/>
                      <a:pt x="94550" y="71165"/>
                    </a:cubicBezTo>
                    <a:cubicBezTo>
                      <a:pt x="94590" y="67007"/>
                      <a:pt x="97767" y="64929"/>
                      <a:pt x="100943" y="64929"/>
                    </a:cubicBezTo>
                    <a:close/>
                    <a:moveTo>
                      <a:pt x="77622" y="64941"/>
                    </a:moveTo>
                    <a:cubicBezTo>
                      <a:pt x="80798" y="64941"/>
                      <a:pt x="83972" y="67018"/>
                      <a:pt x="84013" y="71174"/>
                    </a:cubicBezTo>
                    <a:cubicBezTo>
                      <a:pt x="83537" y="71072"/>
                      <a:pt x="83057" y="71021"/>
                      <a:pt x="82581" y="71021"/>
                    </a:cubicBezTo>
                    <a:cubicBezTo>
                      <a:pt x="80727" y="71021"/>
                      <a:pt x="78930" y="71782"/>
                      <a:pt x="77633" y="73172"/>
                    </a:cubicBezTo>
                    <a:lnTo>
                      <a:pt x="77624" y="73181"/>
                    </a:lnTo>
                    <a:cubicBezTo>
                      <a:pt x="76342" y="71801"/>
                      <a:pt x="74550" y="71022"/>
                      <a:pt x="72669" y="71022"/>
                    </a:cubicBezTo>
                    <a:cubicBezTo>
                      <a:pt x="72185" y="71022"/>
                      <a:pt x="71701" y="71076"/>
                      <a:pt x="71226" y="71174"/>
                    </a:cubicBezTo>
                    <a:cubicBezTo>
                      <a:pt x="71266" y="67020"/>
                      <a:pt x="74445" y="64941"/>
                      <a:pt x="77622" y="64941"/>
                    </a:cubicBezTo>
                    <a:close/>
                    <a:moveTo>
                      <a:pt x="53996" y="65085"/>
                    </a:moveTo>
                    <a:cubicBezTo>
                      <a:pt x="57170" y="65085"/>
                      <a:pt x="60344" y="67162"/>
                      <a:pt x="60384" y="71317"/>
                    </a:cubicBezTo>
                    <a:lnTo>
                      <a:pt x="60384" y="71326"/>
                    </a:lnTo>
                    <a:cubicBezTo>
                      <a:pt x="59903" y="71222"/>
                      <a:pt x="59419" y="71170"/>
                      <a:pt x="58939" y="71170"/>
                    </a:cubicBezTo>
                    <a:cubicBezTo>
                      <a:pt x="57081" y="71170"/>
                      <a:pt x="55284" y="71936"/>
                      <a:pt x="53995" y="73325"/>
                    </a:cubicBezTo>
                    <a:cubicBezTo>
                      <a:pt x="52714" y="71945"/>
                      <a:pt x="50922" y="71165"/>
                      <a:pt x="49040" y="71165"/>
                    </a:cubicBezTo>
                    <a:cubicBezTo>
                      <a:pt x="48556" y="71165"/>
                      <a:pt x="48072" y="71219"/>
                      <a:pt x="47597" y="71326"/>
                    </a:cubicBezTo>
                    <a:cubicBezTo>
                      <a:pt x="47638" y="67167"/>
                      <a:pt x="50817" y="65085"/>
                      <a:pt x="53996" y="65085"/>
                    </a:cubicBezTo>
                    <a:close/>
                    <a:moveTo>
                      <a:pt x="7145" y="65126"/>
                    </a:moveTo>
                    <a:cubicBezTo>
                      <a:pt x="10322" y="65126"/>
                      <a:pt x="13498" y="67205"/>
                      <a:pt x="13538" y="71362"/>
                    </a:cubicBezTo>
                    <a:cubicBezTo>
                      <a:pt x="13065" y="71260"/>
                      <a:pt x="12588" y="71211"/>
                      <a:pt x="12113" y="71211"/>
                    </a:cubicBezTo>
                    <a:cubicBezTo>
                      <a:pt x="10252" y="71211"/>
                      <a:pt x="8442" y="71977"/>
                      <a:pt x="7150" y="73369"/>
                    </a:cubicBezTo>
                    <a:cubicBezTo>
                      <a:pt x="5868" y="71990"/>
                      <a:pt x="4076" y="71210"/>
                      <a:pt x="2194" y="71210"/>
                    </a:cubicBezTo>
                    <a:cubicBezTo>
                      <a:pt x="1711" y="71210"/>
                      <a:pt x="1227" y="71264"/>
                      <a:pt x="752" y="71362"/>
                    </a:cubicBezTo>
                    <a:cubicBezTo>
                      <a:pt x="792" y="67205"/>
                      <a:pt x="3969" y="65126"/>
                      <a:pt x="7145" y="65126"/>
                    </a:cubicBezTo>
                    <a:close/>
                    <a:moveTo>
                      <a:pt x="30460" y="65126"/>
                    </a:moveTo>
                    <a:cubicBezTo>
                      <a:pt x="33637" y="65126"/>
                      <a:pt x="36813" y="67205"/>
                      <a:pt x="36854" y="71362"/>
                    </a:cubicBezTo>
                    <a:cubicBezTo>
                      <a:pt x="36379" y="71260"/>
                      <a:pt x="35900" y="71211"/>
                      <a:pt x="35425" y="71211"/>
                    </a:cubicBezTo>
                    <a:cubicBezTo>
                      <a:pt x="33562" y="71211"/>
                      <a:pt x="31757" y="71977"/>
                      <a:pt x="30465" y="73369"/>
                    </a:cubicBezTo>
                    <a:cubicBezTo>
                      <a:pt x="29183" y="71990"/>
                      <a:pt x="27391" y="71210"/>
                      <a:pt x="25510" y="71210"/>
                    </a:cubicBezTo>
                    <a:cubicBezTo>
                      <a:pt x="25026" y="71210"/>
                      <a:pt x="24542" y="71264"/>
                      <a:pt x="24067" y="71362"/>
                    </a:cubicBezTo>
                    <a:cubicBezTo>
                      <a:pt x="24107" y="67205"/>
                      <a:pt x="27284" y="65126"/>
                      <a:pt x="30460" y="65126"/>
                    </a:cubicBezTo>
                    <a:close/>
                    <a:moveTo>
                      <a:pt x="119323" y="71343"/>
                    </a:moveTo>
                    <a:cubicBezTo>
                      <a:pt x="121259" y="71343"/>
                      <a:pt x="123134" y="72146"/>
                      <a:pt x="124478" y="73593"/>
                    </a:cubicBezTo>
                    <a:lnTo>
                      <a:pt x="124478" y="73593"/>
                    </a:lnTo>
                    <a:cubicBezTo>
                      <a:pt x="124475" y="73593"/>
                      <a:pt x="124472" y="73593"/>
                      <a:pt x="124469" y="73593"/>
                    </a:cubicBezTo>
                    <a:cubicBezTo>
                      <a:pt x="124450" y="73593"/>
                      <a:pt x="124430" y="73593"/>
                      <a:pt x="124410" y="73593"/>
                    </a:cubicBezTo>
                    <a:cubicBezTo>
                      <a:pt x="122541" y="73593"/>
                      <a:pt x="120782" y="74432"/>
                      <a:pt x="119532" y="75735"/>
                    </a:cubicBezTo>
                    <a:cubicBezTo>
                      <a:pt x="119622" y="74149"/>
                      <a:pt x="119039" y="72644"/>
                      <a:pt x="118045" y="71461"/>
                    </a:cubicBezTo>
                    <a:cubicBezTo>
                      <a:pt x="118470" y="71382"/>
                      <a:pt x="118898" y="71343"/>
                      <a:pt x="119323" y="71343"/>
                    </a:cubicBezTo>
                    <a:close/>
                    <a:moveTo>
                      <a:pt x="129620" y="71343"/>
                    </a:moveTo>
                    <a:cubicBezTo>
                      <a:pt x="130043" y="71343"/>
                      <a:pt x="130470" y="71382"/>
                      <a:pt x="130894" y="71461"/>
                    </a:cubicBezTo>
                    <a:cubicBezTo>
                      <a:pt x="129908" y="72644"/>
                      <a:pt x="129326" y="74140"/>
                      <a:pt x="129415" y="75735"/>
                    </a:cubicBezTo>
                    <a:lnTo>
                      <a:pt x="129406" y="75735"/>
                    </a:lnTo>
                    <a:cubicBezTo>
                      <a:pt x="128165" y="74432"/>
                      <a:pt x="126397" y="73593"/>
                      <a:pt x="124528" y="73593"/>
                    </a:cubicBezTo>
                    <a:cubicBezTo>
                      <a:pt x="124512" y="73593"/>
                      <a:pt x="124495" y="73593"/>
                      <a:pt x="124478" y="73593"/>
                    </a:cubicBezTo>
                    <a:lnTo>
                      <a:pt x="124478" y="73593"/>
                    </a:lnTo>
                    <a:cubicBezTo>
                      <a:pt x="125816" y="72146"/>
                      <a:pt x="127689" y="71343"/>
                      <a:pt x="129620" y="71343"/>
                    </a:cubicBezTo>
                    <a:close/>
                    <a:moveTo>
                      <a:pt x="48839" y="71540"/>
                    </a:moveTo>
                    <a:cubicBezTo>
                      <a:pt x="50775" y="71540"/>
                      <a:pt x="52650" y="72344"/>
                      <a:pt x="53995" y="73799"/>
                    </a:cubicBezTo>
                    <a:lnTo>
                      <a:pt x="53995" y="73799"/>
                    </a:lnTo>
                    <a:cubicBezTo>
                      <a:pt x="53992" y="73799"/>
                      <a:pt x="53989" y="73800"/>
                      <a:pt x="53986" y="73800"/>
                    </a:cubicBezTo>
                    <a:cubicBezTo>
                      <a:pt x="53966" y="73799"/>
                      <a:pt x="53946" y="73799"/>
                      <a:pt x="53926" y="73799"/>
                    </a:cubicBezTo>
                    <a:cubicBezTo>
                      <a:pt x="52058" y="73799"/>
                      <a:pt x="50299" y="74629"/>
                      <a:pt x="49049" y="75932"/>
                    </a:cubicBezTo>
                    <a:cubicBezTo>
                      <a:pt x="49138" y="74346"/>
                      <a:pt x="48556" y="72841"/>
                      <a:pt x="47561" y="71658"/>
                    </a:cubicBezTo>
                    <a:cubicBezTo>
                      <a:pt x="47987" y="71579"/>
                      <a:pt x="48414" y="71540"/>
                      <a:pt x="48839" y="71540"/>
                    </a:cubicBezTo>
                    <a:close/>
                    <a:moveTo>
                      <a:pt x="59134" y="71540"/>
                    </a:moveTo>
                    <a:cubicBezTo>
                      <a:pt x="59558" y="71540"/>
                      <a:pt x="59985" y="71579"/>
                      <a:pt x="60411" y="71658"/>
                    </a:cubicBezTo>
                    <a:cubicBezTo>
                      <a:pt x="59425" y="72841"/>
                      <a:pt x="58843" y="74337"/>
                      <a:pt x="58932" y="75932"/>
                    </a:cubicBezTo>
                    <a:lnTo>
                      <a:pt x="58923" y="75932"/>
                    </a:lnTo>
                    <a:cubicBezTo>
                      <a:pt x="57682" y="74629"/>
                      <a:pt x="55914" y="73799"/>
                      <a:pt x="54046" y="73799"/>
                    </a:cubicBezTo>
                    <a:cubicBezTo>
                      <a:pt x="54029" y="73799"/>
                      <a:pt x="54012" y="73799"/>
                      <a:pt x="53995" y="73799"/>
                    </a:cubicBezTo>
                    <a:lnTo>
                      <a:pt x="53995" y="73799"/>
                    </a:lnTo>
                    <a:cubicBezTo>
                      <a:pt x="55333" y="72344"/>
                      <a:pt x="57200" y="71540"/>
                      <a:pt x="59134" y="71540"/>
                    </a:cubicBezTo>
                    <a:close/>
                    <a:moveTo>
                      <a:pt x="112819" y="69493"/>
                    </a:moveTo>
                    <a:cubicBezTo>
                      <a:pt x="115994" y="69493"/>
                      <a:pt x="119169" y="71570"/>
                      <a:pt x="119209" y="75726"/>
                    </a:cubicBezTo>
                    <a:lnTo>
                      <a:pt x="119209" y="75726"/>
                    </a:lnTo>
                    <a:cubicBezTo>
                      <a:pt x="118734" y="75624"/>
                      <a:pt x="118255" y="75574"/>
                      <a:pt x="117781" y="75574"/>
                    </a:cubicBezTo>
                    <a:cubicBezTo>
                      <a:pt x="115920" y="75574"/>
                      <a:pt x="114120" y="76339"/>
                      <a:pt x="112821" y="77724"/>
                    </a:cubicBezTo>
                    <a:lnTo>
                      <a:pt x="112821" y="77733"/>
                    </a:lnTo>
                    <a:cubicBezTo>
                      <a:pt x="111539" y="76353"/>
                      <a:pt x="109747" y="75574"/>
                      <a:pt x="107865" y="75574"/>
                    </a:cubicBezTo>
                    <a:cubicBezTo>
                      <a:pt x="107382" y="75574"/>
                      <a:pt x="106898" y="75627"/>
                      <a:pt x="106423" y="75726"/>
                    </a:cubicBezTo>
                    <a:lnTo>
                      <a:pt x="106423" y="75726"/>
                    </a:lnTo>
                    <a:cubicBezTo>
                      <a:pt x="106463" y="71572"/>
                      <a:pt x="109641" y="69493"/>
                      <a:pt x="112819" y="69493"/>
                    </a:cubicBezTo>
                    <a:close/>
                    <a:moveTo>
                      <a:pt x="136134" y="69486"/>
                    </a:moveTo>
                    <a:cubicBezTo>
                      <a:pt x="139310" y="69486"/>
                      <a:pt x="142484" y="71565"/>
                      <a:pt x="142525" y="75726"/>
                    </a:cubicBezTo>
                    <a:lnTo>
                      <a:pt x="142525" y="75726"/>
                    </a:lnTo>
                    <a:cubicBezTo>
                      <a:pt x="142050" y="75624"/>
                      <a:pt x="141571" y="75574"/>
                      <a:pt x="141097" y="75574"/>
                    </a:cubicBezTo>
                    <a:cubicBezTo>
                      <a:pt x="139236" y="75574"/>
                      <a:pt x="137435" y="76341"/>
                      <a:pt x="136136" y="77733"/>
                    </a:cubicBezTo>
                    <a:cubicBezTo>
                      <a:pt x="134854" y="76353"/>
                      <a:pt x="133062" y="75574"/>
                      <a:pt x="131181" y="75574"/>
                    </a:cubicBezTo>
                    <a:cubicBezTo>
                      <a:pt x="130697" y="75574"/>
                      <a:pt x="130213" y="75627"/>
                      <a:pt x="129738" y="75726"/>
                    </a:cubicBezTo>
                    <a:lnTo>
                      <a:pt x="129738" y="75726"/>
                    </a:lnTo>
                    <a:cubicBezTo>
                      <a:pt x="129778" y="71567"/>
                      <a:pt x="132957" y="69486"/>
                      <a:pt x="136134" y="69486"/>
                    </a:cubicBezTo>
                    <a:close/>
                    <a:moveTo>
                      <a:pt x="42332" y="69690"/>
                    </a:moveTo>
                    <a:cubicBezTo>
                      <a:pt x="45507" y="69690"/>
                      <a:pt x="48681" y="71767"/>
                      <a:pt x="48726" y="75923"/>
                    </a:cubicBezTo>
                    <a:cubicBezTo>
                      <a:pt x="48251" y="75821"/>
                      <a:pt x="47772" y="75771"/>
                      <a:pt x="47298" y="75771"/>
                    </a:cubicBezTo>
                    <a:cubicBezTo>
                      <a:pt x="45434" y="75771"/>
                      <a:pt x="43630" y="76538"/>
                      <a:pt x="42337" y="77930"/>
                    </a:cubicBezTo>
                    <a:cubicBezTo>
                      <a:pt x="41056" y="76550"/>
                      <a:pt x="39264" y="75771"/>
                      <a:pt x="37382" y="75771"/>
                    </a:cubicBezTo>
                    <a:cubicBezTo>
                      <a:pt x="36898" y="75771"/>
                      <a:pt x="36415" y="75825"/>
                      <a:pt x="35940" y="75923"/>
                    </a:cubicBezTo>
                    <a:cubicBezTo>
                      <a:pt x="35980" y="71769"/>
                      <a:pt x="39156" y="69690"/>
                      <a:pt x="42332" y="69690"/>
                    </a:cubicBezTo>
                    <a:close/>
                    <a:moveTo>
                      <a:pt x="65648" y="69687"/>
                    </a:moveTo>
                    <a:cubicBezTo>
                      <a:pt x="68825" y="69687"/>
                      <a:pt x="72001" y="71766"/>
                      <a:pt x="72041" y="75923"/>
                    </a:cubicBezTo>
                    <a:cubicBezTo>
                      <a:pt x="71566" y="75821"/>
                      <a:pt x="71088" y="75771"/>
                      <a:pt x="70613" y="75771"/>
                    </a:cubicBezTo>
                    <a:cubicBezTo>
                      <a:pt x="68750" y="75771"/>
                      <a:pt x="66945" y="76538"/>
                      <a:pt x="65653" y="77930"/>
                    </a:cubicBezTo>
                    <a:cubicBezTo>
                      <a:pt x="64371" y="76550"/>
                      <a:pt x="62579" y="75771"/>
                      <a:pt x="60697" y="75771"/>
                    </a:cubicBezTo>
                    <a:cubicBezTo>
                      <a:pt x="60214" y="75771"/>
                      <a:pt x="59730" y="75825"/>
                      <a:pt x="59255" y="75923"/>
                    </a:cubicBezTo>
                    <a:cubicBezTo>
                      <a:pt x="59295" y="71766"/>
                      <a:pt x="62472" y="69687"/>
                      <a:pt x="65648" y="69687"/>
                    </a:cubicBezTo>
                    <a:close/>
                    <a:moveTo>
                      <a:pt x="82884" y="1"/>
                    </a:moveTo>
                    <a:cubicBezTo>
                      <a:pt x="82642" y="700"/>
                      <a:pt x="82534" y="1435"/>
                      <a:pt x="82579" y="2178"/>
                    </a:cubicBezTo>
                    <a:cubicBezTo>
                      <a:pt x="81329" y="875"/>
                      <a:pt x="79570" y="37"/>
                      <a:pt x="77701" y="37"/>
                    </a:cubicBezTo>
                    <a:cubicBezTo>
                      <a:pt x="77681" y="37"/>
                      <a:pt x="77661" y="37"/>
                      <a:pt x="77642" y="37"/>
                    </a:cubicBezTo>
                    <a:cubicBezTo>
                      <a:pt x="77622" y="37"/>
                      <a:pt x="77602" y="37"/>
                      <a:pt x="77582" y="37"/>
                    </a:cubicBezTo>
                    <a:cubicBezTo>
                      <a:pt x="73834" y="37"/>
                      <a:pt x="70494" y="3399"/>
                      <a:pt x="70948" y="7160"/>
                    </a:cubicBezTo>
                    <a:cubicBezTo>
                      <a:pt x="71458" y="7047"/>
                      <a:pt x="71971" y="6991"/>
                      <a:pt x="72481" y="6991"/>
                    </a:cubicBezTo>
                    <a:cubicBezTo>
                      <a:pt x="74418" y="6991"/>
                      <a:pt x="76294" y="7794"/>
                      <a:pt x="77642" y="9248"/>
                    </a:cubicBezTo>
                    <a:cubicBezTo>
                      <a:pt x="77624" y="9248"/>
                      <a:pt x="77606" y="9248"/>
                      <a:pt x="77587" y="9248"/>
                    </a:cubicBezTo>
                    <a:cubicBezTo>
                      <a:pt x="75529" y="9248"/>
                      <a:pt x="73607" y="10256"/>
                      <a:pt x="72355" y="11784"/>
                    </a:cubicBezTo>
                    <a:cubicBezTo>
                      <a:pt x="72756" y="8058"/>
                      <a:pt x="69443" y="4741"/>
                      <a:pt x="65721" y="4741"/>
                    </a:cubicBezTo>
                    <a:cubicBezTo>
                      <a:pt x="65701" y="4741"/>
                      <a:pt x="65682" y="4741"/>
                      <a:pt x="65662" y="4741"/>
                    </a:cubicBezTo>
                    <a:cubicBezTo>
                      <a:pt x="65642" y="4741"/>
                      <a:pt x="65622" y="4741"/>
                      <a:pt x="65602" y="4741"/>
                    </a:cubicBezTo>
                    <a:cubicBezTo>
                      <a:pt x="63733" y="4741"/>
                      <a:pt x="61966" y="5570"/>
                      <a:pt x="60724" y="6874"/>
                    </a:cubicBezTo>
                    <a:cubicBezTo>
                      <a:pt x="60760" y="6139"/>
                      <a:pt x="60662" y="5395"/>
                      <a:pt x="60420" y="4696"/>
                    </a:cubicBezTo>
                    <a:lnTo>
                      <a:pt x="60043" y="4696"/>
                    </a:lnTo>
                    <a:cubicBezTo>
                      <a:pt x="60276" y="5395"/>
                      <a:pt x="60393" y="6130"/>
                      <a:pt x="60393" y="6865"/>
                    </a:cubicBezTo>
                    <a:cubicBezTo>
                      <a:pt x="59920" y="6763"/>
                      <a:pt x="59442" y="6713"/>
                      <a:pt x="58969" y="6713"/>
                    </a:cubicBezTo>
                    <a:cubicBezTo>
                      <a:pt x="57110" y="6713"/>
                      <a:pt x="55305" y="7479"/>
                      <a:pt x="54013" y="8872"/>
                    </a:cubicBezTo>
                    <a:cubicBezTo>
                      <a:pt x="52732" y="7492"/>
                      <a:pt x="50939" y="6712"/>
                      <a:pt x="49058" y="6712"/>
                    </a:cubicBezTo>
                    <a:cubicBezTo>
                      <a:pt x="48574" y="6712"/>
                      <a:pt x="48090" y="6766"/>
                      <a:pt x="47615" y="6865"/>
                    </a:cubicBezTo>
                    <a:cubicBezTo>
                      <a:pt x="47615" y="6130"/>
                      <a:pt x="47732" y="5395"/>
                      <a:pt x="47965" y="4696"/>
                    </a:cubicBezTo>
                    <a:lnTo>
                      <a:pt x="47588" y="4696"/>
                    </a:lnTo>
                    <a:cubicBezTo>
                      <a:pt x="47346" y="5395"/>
                      <a:pt x="47248" y="6139"/>
                      <a:pt x="47284" y="6874"/>
                    </a:cubicBezTo>
                    <a:cubicBezTo>
                      <a:pt x="46042" y="5570"/>
                      <a:pt x="44275" y="4741"/>
                      <a:pt x="42406" y="4741"/>
                    </a:cubicBezTo>
                    <a:cubicBezTo>
                      <a:pt x="42386" y="4741"/>
                      <a:pt x="42366" y="4741"/>
                      <a:pt x="42346" y="4741"/>
                    </a:cubicBezTo>
                    <a:cubicBezTo>
                      <a:pt x="42319" y="4741"/>
                      <a:pt x="42291" y="4740"/>
                      <a:pt x="42263" y="4740"/>
                    </a:cubicBezTo>
                    <a:cubicBezTo>
                      <a:pt x="40287" y="4740"/>
                      <a:pt x="38431" y="5684"/>
                      <a:pt x="37185" y="7125"/>
                    </a:cubicBezTo>
                    <a:cubicBezTo>
                      <a:pt x="37479" y="3462"/>
                      <a:pt x="34202" y="234"/>
                      <a:pt x="30534" y="234"/>
                    </a:cubicBezTo>
                    <a:cubicBezTo>
                      <a:pt x="30514" y="234"/>
                      <a:pt x="30494" y="234"/>
                      <a:pt x="30474" y="234"/>
                    </a:cubicBezTo>
                    <a:cubicBezTo>
                      <a:pt x="30454" y="234"/>
                      <a:pt x="30434" y="234"/>
                      <a:pt x="30415" y="234"/>
                    </a:cubicBezTo>
                    <a:cubicBezTo>
                      <a:pt x="28546" y="234"/>
                      <a:pt x="26787" y="1072"/>
                      <a:pt x="25536" y="2375"/>
                    </a:cubicBezTo>
                    <a:cubicBezTo>
                      <a:pt x="25581" y="1641"/>
                      <a:pt x="25474" y="897"/>
                      <a:pt x="25232" y="198"/>
                    </a:cubicBezTo>
                    <a:lnTo>
                      <a:pt x="24855" y="198"/>
                    </a:lnTo>
                    <a:cubicBezTo>
                      <a:pt x="25088" y="897"/>
                      <a:pt x="25214" y="1632"/>
                      <a:pt x="25214" y="2367"/>
                    </a:cubicBezTo>
                    <a:cubicBezTo>
                      <a:pt x="24739" y="2265"/>
                      <a:pt x="24260" y="2215"/>
                      <a:pt x="23785" y="2215"/>
                    </a:cubicBezTo>
                    <a:cubicBezTo>
                      <a:pt x="21922" y="2215"/>
                      <a:pt x="20117" y="2981"/>
                      <a:pt x="18825" y="4374"/>
                    </a:cubicBezTo>
                    <a:cubicBezTo>
                      <a:pt x="17544" y="2994"/>
                      <a:pt x="15752" y="2214"/>
                      <a:pt x="13870" y="2214"/>
                    </a:cubicBezTo>
                    <a:cubicBezTo>
                      <a:pt x="13386" y="2214"/>
                      <a:pt x="12902" y="2268"/>
                      <a:pt x="12427" y="2367"/>
                    </a:cubicBezTo>
                    <a:cubicBezTo>
                      <a:pt x="12427" y="1632"/>
                      <a:pt x="12544" y="897"/>
                      <a:pt x="12777" y="198"/>
                    </a:cubicBezTo>
                    <a:lnTo>
                      <a:pt x="12382" y="198"/>
                    </a:lnTo>
                    <a:cubicBezTo>
                      <a:pt x="12141" y="897"/>
                      <a:pt x="12042" y="1641"/>
                      <a:pt x="12078" y="2375"/>
                    </a:cubicBezTo>
                    <a:cubicBezTo>
                      <a:pt x="10836" y="1072"/>
                      <a:pt x="9069" y="234"/>
                      <a:pt x="7200" y="234"/>
                    </a:cubicBezTo>
                    <a:cubicBezTo>
                      <a:pt x="7180" y="234"/>
                      <a:pt x="7160" y="234"/>
                      <a:pt x="7141" y="234"/>
                    </a:cubicBezTo>
                    <a:cubicBezTo>
                      <a:pt x="7126" y="234"/>
                      <a:pt x="7111" y="234"/>
                      <a:pt x="7096" y="234"/>
                    </a:cubicBezTo>
                    <a:cubicBezTo>
                      <a:pt x="3342" y="234"/>
                      <a:pt x="1" y="3600"/>
                      <a:pt x="456" y="7358"/>
                    </a:cubicBezTo>
                    <a:cubicBezTo>
                      <a:pt x="960" y="7247"/>
                      <a:pt x="1468" y="7193"/>
                      <a:pt x="1971" y="7193"/>
                    </a:cubicBezTo>
                    <a:cubicBezTo>
                      <a:pt x="3914" y="7193"/>
                      <a:pt x="5798" y="7997"/>
                      <a:pt x="7150" y="9463"/>
                    </a:cubicBezTo>
                    <a:cubicBezTo>
                      <a:pt x="7130" y="9463"/>
                      <a:pt x="7110" y="9463"/>
                      <a:pt x="7090" y="9463"/>
                    </a:cubicBezTo>
                    <a:cubicBezTo>
                      <a:pt x="3342" y="9463"/>
                      <a:pt x="1" y="12825"/>
                      <a:pt x="456" y="16587"/>
                    </a:cubicBezTo>
                    <a:cubicBezTo>
                      <a:pt x="966" y="16472"/>
                      <a:pt x="1482" y="16416"/>
                      <a:pt x="1993" y="16416"/>
                    </a:cubicBezTo>
                    <a:cubicBezTo>
                      <a:pt x="3922" y="16416"/>
                      <a:pt x="5795" y="17213"/>
                      <a:pt x="7141" y="18666"/>
                    </a:cubicBezTo>
                    <a:cubicBezTo>
                      <a:pt x="7121" y="18665"/>
                      <a:pt x="7101" y="18665"/>
                      <a:pt x="7081" y="18665"/>
                    </a:cubicBezTo>
                    <a:cubicBezTo>
                      <a:pt x="3333" y="18665"/>
                      <a:pt x="1" y="22028"/>
                      <a:pt x="456" y="25789"/>
                    </a:cubicBezTo>
                    <a:cubicBezTo>
                      <a:pt x="968" y="25675"/>
                      <a:pt x="1485" y="25619"/>
                      <a:pt x="1997" y="25619"/>
                    </a:cubicBezTo>
                    <a:cubicBezTo>
                      <a:pt x="3931" y="25619"/>
                      <a:pt x="5804" y="26416"/>
                      <a:pt x="7150" y="27868"/>
                    </a:cubicBezTo>
                    <a:cubicBezTo>
                      <a:pt x="8485" y="26423"/>
                      <a:pt x="10355" y="25626"/>
                      <a:pt x="12288" y="25626"/>
                    </a:cubicBezTo>
                    <a:cubicBezTo>
                      <a:pt x="12715" y="25626"/>
                      <a:pt x="13146" y="25665"/>
                      <a:pt x="13574" y="25744"/>
                    </a:cubicBezTo>
                    <a:cubicBezTo>
                      <a:pt x="12580" y="26927"/>
                      <a:pt x="11997" y="28424"/>
                      <a:pt x="12087" y="30019"/>
                    </a:cubicBezTo>
                    <a:cubicBezTo>
                      <a:pt x="10837" y="28715"/>
                      <a:pt x="9069" y="27877"/>
                      <a:pt x="7208" y="27877"/>
                    </a:cubicBezTo>
                    <a:cubicBezTo>
                      <a:pt x="7189" y="27877"/>
                      <a:pt x="7169" y="27877"/>
                      <a:pt x="7150" y="27877"/>
                    </a:cubicBezTo>
                    <a:cubicBezTo>
                      <a:pt x="7130" y="27877"/>
                      <a:pt x="7110" y="27877"/>
                      <a:pt x="7090" y="27877"/>
                    </a:cubicBezTo>
                    <a:cubicBezTo>
                      <a:pt x="3342" y="27877"/>
                      <a:pt x="1" y="31239"/>
                      <a:pt x="456" y="35001"/>
                    </a:cubicBezTo>
                    <a:cubicBezTo>
                      <a:pt x="963" y="34888"/>
                      <a:pt x="1475" y="34832"/>
                      <a:pt x="1984" y="34832"/>
                    </a:cubicBezTo>
                    <a:cubicBezTo>
                      <a:pt x="3893" y="34832"/>
                      <a:pt x="5751" y="35611"/>
                      <a:pt x="7096" y="37026"/>
                    </a:cubicBezTo>
                    <a:cubicBezTo>
                      <a:pt x="3341" y="37026"/>
                      <a:pt x="8" y="40386"/>
                      <a:pt x="456" y="44149"/>
                    </a:cubicBezTo>
                    <a:cubicBezTo>
                      <a:pt x="965" y="44035"/>
                      <a:pt x="1479" y="43980"/>
                      <a:pt x="1989" y="43980"/>
                    </a:cubicBezTo>
                    <a:cubicBezTo>
                      <a:pt x="3926" y="43980"/>
                      <a:pt x="5802" y="44783"/>
                      <a:pt x="7150" y="46237"/>
                    </a:cubicBezTo>
                    <a:cubicBezTo>
                      <a:pt x="7130" y="46237"/>
                      <a:pt x="7110" y="46237"/>
                      <a:pt x="7090" y="46237"/>
                    </a:cubicBezTo>
                    <a:cubicBezTo>
                      <a:pt x="3342" y="46237"/>
                      <a:pt x="1" y="49608"/>
                      <a:pt x="456" y="53361"/>
                    </a:cubicBezTo>
                    <a:cubicBezTo>
                      <a:pt x="961" y="53249"/>
                      <a:pt x="1471" y="53195"/>
                      <a:pt x="1978" y="53195"/>
                    </a:cubicBezTo>
                    <a:cubicBezTo>
                      <a:pt x="3912" y="53195"/>
                      <a:pt x="5791" y="53991"/>
                      <a:pt x="7141" y="55439"/>
                    </a:cubicBezTo>
                    <a:cubicBezTo>
                      <a:pt x="7121" y="55439"/>
                      <a:pt x="7101" y="55439"/>
                      <a:pt x="7081" y="55439"/>
                    </a:cubicBezTo>
                    <a:cubicBezTo>
                      <a:pt x="3333" y="55439"/>
                      <a:pt x="1" y="58811"/>
                      <a:pt x="456" y="62563"/>
                    </a:cubicBezTo>
                    <a:cubicBezTo>
                      <a:pt x="965" y="62449"/>
                      <a:pt x="1479" y="62394"/>
                      <a:pt x="1989" y="62394"/>
                    </a:cubicBezTo>
                    <a:cubicBezTo>
                      <a:pt x="3926" y="62394"/>
                      <a:pt x="5802" y="63197"/>
                      <a:pt x="7150" y="64651"/>
                    </a:cubicBezTo>
                    <a:cubicBezTo>
                      <a:pt x="7130" y="64651"/>
                      <a:pt x="7110" y="64651"/>
                      <a:pt x="7090" y="64651"/>
                    </a:cubicBezTo>
                    <a:cubicBezTo>
                      <a:pt x="3342" y="64651"/>
                      <a:pt x="1" y="68022"/>
                      <a:pt x="456" y="71774"/>
                    </a:cubicBezTo>
                    <a:cubicBezTo>
                      <a:pt x="965" y="71661"/>
                      <a:pt x="1479" y="71605"/>
                      <a:pt x="1989" y="71605"/>
                    </a:cubicBezTo>
                    <a:cubicBezTo>
                      <a:pt x="3926" y="71605"/>
                      <a:pt x="5802" y="72408"/>
                      <a:pt x="7150" y="73862"/>
                    </a:cubicBezTo>
                    <a:cubicBezTo>
                      <a:pt x="8483" y="72419"/>
                      <a:pt x="10349" y="71617"/>
                      <a:pt x="12278" y="71617"/>
                    </a:cubicBezTo>
                    <a:cubicBezTo>
                      <a:pt x="12709" y="71617"/>
                      <a:pt x="13143" y="71657"/>
                      <a:pt x="13574" y="71739"/>
                    </a:cubicBezTo>
                    <a:cubicBezTo>
                      <a:pt x="13037" y="72366"/>
                      <a:pt x="12624" y="73101"/>
                      <a:pt x="12365" y="73880"/>
                    </a:cubicBezTo>
                    <a:lnTo>
                      <a:pt x="12741" y="73880"/>
                    </a:lnTo>
                    <a:cubicBezTo>
                      <a:pt x="13637" y="71137"/>
                      <a:pt x="16222" y="69764"/>
                      <a:pt x="18806" y="69764"/>
                    </a:cubicBezTo>
                    <a:cubicBezTo>
                      <a:pt x="21388" y="69764"/>
                      <a:pt x="23969" y="71135"/>
                      <a:pt x="24864" y="73880"/>
                    </a:cubicBezTo>
                    <a:lnTo>
                      <a:pt x="25241" y="73880"/>
                    </a:lnTo>
                    <a:cubicBezTo>
                      <a:pt x="24981" y="73101"/>
                      <a:pt x="24569" y="72366"/>
                      <a:pt x="24031" y="71739"/>
                    </a:cubicBezTo>
                    <a:cubicBezTo>
                      <a:pt x="24463" y="71657"/>
                      <a:pt x="24897" y="71617"/>
                      <a:pt x="25327" y="71617"/>
                    </a:cubicBezTo>
                    <a:cubicBezTo>
                      <a:pt x="27257" y="71617"/>
                      <a:pt x="29124" y="72419"/>
                      <a:pt x="30465" y="73862"/>
                    </a:cubicBezTo>
                    <a:cubicBezTo>
                      <a:pt x="31802" y="72410"/>
                      <a:pt x="33677" y="71609"/>
                      <a:pt x="35611" y="71609"/>
                    </a:cubicBezTo>
                    <a:cubicBezTo>
                      <a:pt x="36087" y="71609"/>
                      <a:pt x="36566" y="71657"/>
                      <a:pt x="37042" y="71757"/>
                    </a:cubicBezTo>
                    <a:cubicBezTo>
                      <a:pt x="36011" y="73020"/>
                      <a:pt x="35438" y="74633"/>
                      <a:pt x="35644" y="76335"/>
                    </a:cubicBezTo>
                    <a:cubicBezTo>
                      <a:pt x="36153" y="76222"/>
                      <a:pt x="36667" y="76166"/>
                      <a:pt x="37176" y="76166"/>
                    </a:cubicBezTo>
                    <a:cubicBezTo>
                      <a:pt x="39113" y="76166"/>
                      <a:pt x="40989" y="76969"/>
                      <a:pt x="42337" y="78423"/>
                    </a:cubicBezTo>
                    <a:cubicBezTo>
                      <a:pt x="43675" y="76976"/>
                      <a:pt x="45548" y="76173"/>
                      <a:pt x="47484" y="76173"/>
                    </a:cubicBezTo>
                    <a:cubicBezTo>
                      <a:pt x="47908" y="76173"/>
                      <a:pt x="48336" y="76212"/>
                      <a:pt x="48762" y="76291"/>
                    </a:cubicBezTo>
                    <a:cubicBezTo>
                      <a:pt x="48224" y="76927"/>
                      <a:pt x="47812" y="77653"/>
                      <a:pt x="47552" y="78441"/>
                    </a:cubicBezTo>
                    <a:lnTo>
                      <a:pt x="47929" y="78441"/>
                    </a:lnTo>
                    <a:cubicBezTo>
                      <a:pt x="48825" y="75698"/>
                      <a:pt x="51410" y="74325"/>
                      <a:pt x="53994" y="74325"/>
                    </a:cubicBezTo>
                    <a:cubicBezTo>
                      <a:pt x="56575" y="74325"/>
                      <a:pt x="59157" y="75696"/>
                      <a:pt x="60052" y="78441"/>
                    </a:cubicBezTo>
                    <a:lnTo>
                      <a:pt x="60438" y="78441"/>
                    </a:lnTo>
                    <a:cubicBezTo>
                      <a:pt x="60169" y="77653"/>
                      <a:pt x="59766" y="76927"/>
                      <a:pt x="59228" y="76291"/>
                    </a:cubicBezTo>
                    <a:cubicBezTo>
                      <a:pt x="59654" y="76212"/>
                      <a:pt x="60082" y="76173"/>
                      <a:pt x="60506" y="76173"/>
                    </a:cubicBezTo>
                    <a:cubicBezTo>
                      <a:pt x="62442" y="76173"/>
                      <a:pt x="64317" y="76976"/>
                      <a:pt x="65662" y="78423"/>
                    </a:cubicBezTo>
                    <a:cubicBezTo>
                      <a:pt x="67002" y="76969"/>
                      <a:pt x="68877" y="76166"/>
                      <a:pt x="70814" y="76166"/>
                    </a:cubicBezTo>
                    <a:cubicBezTo>
                      <a:pt x="71323" y="76166"/>
                      <a:pt x="71837" y="76222"/>
                      <a:pt x="72346" y="76335"/>
                    </a:cubicBezTo>
                    <a:cubicBezTo>
                      <a:pt x="72801" y="72574"/>
                      <a:pt x="69460" y="69211"/>
                      <a:pt x="65712" y="69211"/>
                    </a:cubicBezTo>
                    <a:cubicBezTo>
                      <a:pt x="65692" y="69211"/>
                      <a:pt x="65672" y="69212"/>
                      <a:pt x="65653" y="69212"/>
                    </a:cubicBezTo>
                    <a:cubicBezTo>
                      <a:pt x="65633" y="69212"/>
                      <a:pt x="65613" y="69211"/>
                      <a:pt x="65593" y="69211"/>
                    </a:cubicBezTo>
                    <a:cubicBezTo>
                      <a:pt x="63725" y="69211"/>
                      <a:pt x="61966" y="70050"/>
                      <a:pt x="60715" y="71353"/>
                    </a:cubicBezTo>
                    <a:cubicBezTo>
                      <a:pt x="60805" y="69758"/>
                      <a:pt x="60223" y="68262"/>
                      <a:pt x="59228" y="67079"/>
                    </a:cubicBezTo>
                    <a:cubicBezTo>
                      <a:pt x="59656" y="67000"/>
                      <a:pt x="60087" y="66961"/>
                      <a:pt x="60514" y="66961"/>
                    </a:cubicBezTo>
                    <a:cubicBezTo>
                      <a:pt x="62447" y="66961"/>
                      <a:pt x="64319" y="67757"/>
                      <a:pt x="65662" y="69203"/>
                    </a:cubicBezTo>
                    <a:cubicBezTo>
                      <a:pt x="66995" y="67754"/>
                      <a:pt x="68869" y="66954"/>
                      <a:pt x="70804" y="66954"/>
                    </a:cubicBezTo>
                    <a:cubicBezTo>
                      <a:pt x="71287" y="66954"/>
                      <a:pt x="71773" y="67004"/>
                      <a:pt x="72256" y="67106"/>
                    </a:cubicBezTo>
                    <a:cubicBezTo>
                      <a:pt x="71280" y="68352"/>
                      <a:pt x="70751" y="69920"/>
                      <a:pt x="70948" y="71568"/>
                    </a:cubicBezTo>
                    <a:cubicBezTo>
                      <a:pt x="71456" y="71455"/>
                      <a:pt x="71968" y="71399"/>
                      <a:pt x="72477" y="71399"/>
                    </a:cubicBezTo>
                    <a:cubicBezTo>
                      <a:pt x="74412" y="71399"/>
                      <a:pt x="76294" y="72202"/>
                      <a:pt x="77642" y="73656"/>
                    </a:cubicBezTo>
                    <a:cubicBezTo>
                      <a:pt x="78975" y="72213"/>
                      <a:pt x="80841" y="71411"/>
                      <a:pt x="82765" y="71411"/>
                    </a:cubicBezTo>
                    <a:cubicBezTo>
                      <a:pt x="83195" y="71411"/>
                      <a:pt x="83627" y="71451"/>
                      <a:pt x="84057" y="71533"/>
                    </a:cubicBezTo>
                    <a:cubicBezTo>
                      <a:pt x="83529" y="72160"/>
                      <a:pt x="83117" y="72895"/>
                      <a:pt x="82857" y="73674"/>
                    </a:cubicBezTo>
                    <a:lnTo>
                      <a:pt x="83233" y="73674"/>
                    </a:lnTo>
                    <a:cubicBezTo>
                      <a:pt x="84129" y="70931"/>
                      <a:pt x="86712" y="69558"/>
                      <a:pt x="89295" y="69558"/>
                    </a:cubicBezTo>
                    <a:cubicBezTo>
                      <a:pt x="91875" y="69558"/>
                      <a:pt x="94456" y="70929"/>
                      <a:pt x="95357" y="73674"/>
                    </a:cubicBezTo>
                    <a:lnTo>
                      <a:pt x="95733" y="73674"/>
                    </a:lnTo>
                    <a:cubicBezTo>
                      <a:pt x="95464" y="72895"/>
                      <a:pt x="95061" y="72160"/>
                      <a:pt x="94523" y="71533"/>
                    </a:cubicBezTo>
                    <a:cubicBezTo>
                      <a:pt x="94955" y="71451"/>
                      <a:pt x="95389" y="71411"/>
                      <a:pt x="95820" y="71411"/>
                    </a:cubicBezTo>
                    <a:cubicBezTo>
                      <a:pt x="97749" y="71411"/>
                      <a:pt x="99616" y="72213"/>
                      <a:pt x="100957" y="73656"/>
                    </a:cubicBezTo>
                    <a:cubicBezTo>
                      <a:pt x="102295" y="72203"/>
                      <a:pt x="104169" y="71403"/>
                      <a:pt x="106103" y="71403"/>
                    </a:cubicBezTo>
                    <a:cubicBezTo>
                      <a:pt x="106579" y="71403"/>
                      <a:pt x="107058" y="71451"/>
                      <a:pt x="107534" y="71550"/>
                    </a:cubicBezTo>
                    <a:cubicBezTo>
                      <a:pt x="106495" y="72814"/>
                      <a:pt x="105930" y="74427"/>
                      <a:pt x="106136" y="76129"/>
                    </a:cubicBezTo>
                    <a:cubicBezTo>
                      <a:pt x="106644" y="76015"/>
                      <a:pt x="107156" y="75960"/>
                      <a:pt x="107665" y="75960"/>
                    </a:cubicBezTo>
                    <a:cubicBezTo>
                      <a:pt x="109600" y="75960"/>
                      <a:pt x="111480" y="76763"/>
                      <a:pt x="112821" y="78217"/>
                    </a:cubicBezTo>
                    <a:cubicBezTo>
                      <a:pt x="114165" y="76770"/>
                      <a:pt x="116034" y="75967"/>
                      <a:pt x="117968" y="75967"/>
                    </a:cubicBezTo>
                    <a:cubicBezTo>
                      <a:pt x="118392" y="75967"/>
                      <a:pt x="118820" y="76005"/>
                      <a:pt x="119245" y="76084"/>
                    </a:cubicBezTo>
                    <a:cubicBezTo>
                      <a:pt x="118717" y="76721"/>
                      <a:pt x="118304" y="77446"/>
                      <a:pt x="118045" y="78235"/>
                    </a:cubicBezTo>
                    <a:lnTo>
                      <a:pt x="118421" y="78235"/>
                    </a:lnTo>
                    <a:cubicBezTo>
                      <a:pt x="119317" y="75492"/>
                      <a:pt x="121900" y="74119"/>
                      <a:pt x="124482" y="74119"/>
                    </a:cubicBezTo>
                    <a:cubicBezTo>
                      <a:pt x="127063" y="74119"/>
                      <a:pt x="129644" y="75490"/>
                      <a:pt x="130544" y="78235"/>
                    </a:cubicBezTo>
                    <a:lnTo>
                      <a:pt x="130921" y="78235"/>
                    </a:lnTo>
                    <a:cubicBezTo>
                      <a:pt x="130652" y="77446"/>
                      <a:pt x="130249" y="76721"/>
                      <a:pt x="129711" y="76084"/>
                    </a:cubicBezTo>
                    <a:cubicBezTo>
                      <a:pt x="130137" y="76005"/>
                      <a:pt x="130565" y="75967"/>
                      <a:pt x="130990" y="75967"/>
                    </a:cubicBezTo>
                    <a:cubicBezTo>
                      <a:pt x="132925" y="75967"/>
                      <a:pt x="134800" y="76770"/>
                      <a:pt x="136145" y="78217"/>
                    </a:cubicBezTo>
                    <a:cubicBezTo>
                      <a:pt x="137486" y="76763"/>
                      <a:pt x="139360" y="75960"/>
                      <a:pt x="141297" y="75960"/>
                    </a:cubicBezTo>
                    <a:cubicBezTo>
                      <a:pt x="141806" y="75960"/>
                      <a:pt x="142320" y="76015"/>
                      <a:pt x="142829" y="76129"/>
                    </a:cubicBezTo>
                    <a:cubicBezTo>
                      <a:pt x="143284" y="72368"/>
                      <a:pt x="139944" y="69005"/>
                      <a:pt x="136195" y="69005"/>
                    </a:cubicBezTo>
                    <a:cubicBezTo>
                      <a:pt x="136175" y="69005"/>
                      <a:pt x="136156" y="69005"/>
                      <a:pt x="136136" y="69006"/>
                    </a:cubicBezTo>
                    <a:cubicBezTo>
                      <a:pt x="136116" y="69005"/>
                      <a:pt x="136096" y="69005"/>
                      <a:pt x="136077" y="69005"/>
                    </a:cubicBezTo>
                    <a:cubicBezTo>
                      <a:pt x="134208" y="69005"/>
                      <a:pt x="132449" y="69844"/>
                      <a:pt x="131199" y="71147"/>
                    </a:cubicBezTo>
                    <a:cubicBezTo>
                      <a:pt x="131288" y="69552"/>
                      <a:pt x="130706" y="68056"/>
                      <a:pt x="129711" y="66873"/>
                    </a:cubicBezTo>
                    <a:cubicBezTo>
                      <a:pt x="130140" y="66794"/>
                      <a:pt x="130570" y="66755"/>
                      <a:pt x="130997" y="66755"/>
                    </a:cubicBezTo>
                    <a:cubicBezTo>
                      <a:pt x="132930" y="66755"/>
                      <a:pt x="134802" y="67551"/>
                      <a:pt x="136145" y="68997"/>
                    </a:cubicBezTo>
                    <a:cubicBezTo>
                      <a:pt x="137487" y="67540"/>
                      <a:pt x="139365" y="66743"/>
                      <a:pt x="141304" y="66743"/>
                    </a:cubicBezTo>
                    <a:cubicBezTo>
                      <a:pt x="141811" y="66743"/>
                      <a:pt x="142322" y="66798"/>
                      <a:pt x="142829" y="66909"/>
                    </a:cubicBezTo>
                    <a:cubicBezTo>
                      <a:pt x="143276" y="63151"/>
                      <a:pt x="139944" y="59785"/>
                      <a:pt x="136198" y="59785"/>
                    </a:cubicBezTo>
                    <a:cubicBezTo>
                      <a:pt x="136183" y="59785"/>
                      <a:pt x="136169" y="59785"/>
                      <a:pt x="136154" y="59785"/>
                    </a:cubicBezTo>
                    <a:cubicBezTo>
                      <a:pt x="137492" y="58340"/>
                      <a:pt x="139363" y="57545"/>
                      <a:pt x="141292" y="57545"/>
                    </a:cubicBezTo>
                    <a:cubicBezTo>
                      <a:pt x="141803" y="57545"/>
                      <a:pt x="142319" y="57601"/>
                      <a:pt x="142829" y="57715"/>
                    </a:cubicBezTo>
                    <a:cubicBezTo>
                      <a:pt x="143284" y="53954"/>
                      <a:pt x="139944" y="50592"/>
                      <a:pt x="136195" y="50592"/>
                    </a:cubicBezTo>
                    <a:cubicBezTo>
                      <a:pt x="136175" y="50592"/>
                      <a:pt x="136156" y="50592"/>
                      <a:pt x="136136" y="50592"/>
                    </a:cubicBezTo>
                    <a:cubicBezTo>
                      <a:pt x="136116" y="50592"/>
                      <a:pt x="136096" y="50592"/>
                      <a:pt x="136077" y="50592"/>
                    </a:cubicBezTo>
                    <a:cubicBezTo>
                      <a:pt x="134208" y="50592"/>
                      <a:pt x="132449" y="51430"/>
                      <a:pt x="131199" y="52733"/>
                    </a:cubicBezTo>
                    <a:cubicBezTo>
                      <a:pt x="131288" y="51138"/>
                      <a:pt x="130706" y="49642"/>
                      <a:pt x="129711" y="48459"/>
                    </a:cubicBezTo>
                    <a:cubicBezTo>
                      <a:pt x="130140" y="48380"/>
                      <a:pt x="130570" y="48341"/>
                      <a:pt x="130997" y="48341"/>
                    </a:cubicBezTo>
                    <a:cubicBezTo>
                      <a:pt x="132927" y="48341"/>
                      <a:pt x="134793" y="49137"/>
                      <a:pt x="136136" y="50583"/>
                    </a:cubicBezTo>
                    <a:cubicBezTo>
                      <a:pt x="137484" y="49129"/>
                      <a:pt x="139360" y="48326"/>
                      <a:pt x="141292" y="48326"/>
                    </a:cubicBezTo>
                    <a:cubicBezTo>
                      <a:pt x="141801" y="48326"/>
                      <a:pt x="142313" y="48381"/>
                      <a:pt x="142820" y="48495"/>
                    </a:cubicBezTo>
                    <a:cubicBezTo>
                      <a:pt x="143275" y="44743"/>
                      <a:pt x="139943" y="41371"/>
                      <a:pt x="136195" y="41371"/>
                    </a:cubicBezTo>
                    <a:cubicBezTo>
                      <a:pt x="136175" y="41371"/>
                      <a:pt x="136156" y="41371"/>
                      <a:pt x="136136" y="41372"/>
                    </a:cubicBezTo>
                    <a:cubicBezTo>
                      <a:pt x="137482" y="39919"/>
                      <a:pt x="139354" y="39122"/>
                      <a:pt x="141284" y="39122"/>
                    </a:cubicBezTo>
                    <a:cubicBezTo>
                      <a:pt x="141795" y="39122"/>
                      <a:pt x="142310" y="39178"/>
                      <a:pt x="142820" y="39293"/>
                    </a:cubicBezTo>
                    <a:cubicBezTo>
                      <a:pt x="143274" y="35536"/>
                      <a:pt x="139943" y="32169"/>
                      <a:pt x="136210" y="32169"/>
                    </a:cubicBezTo>
                    <a:cubicBezTo>
                      <a:pt x="136185" y="32169"/>
                      <a:pt x="136160" y="32169"/>
                      <a:pt x="136136" y="32169"/>
                    </a:cubicBezTo>
                    <a:cubicBezTo>
                      <a:pt x="136116" y="32169"/>
                      <a:pt x="136096" y="32169"/>
                      <a:pt x="136076" y="32169"/>
                    </a:cubicBezTo>
                    <a:cubicBezTo>
                      <a:pt x="134207" y="32169"/>
                      <a:pt x="132440" y="32998"/>
                      <a:pt x="131199" y="34302"/>
                    </a:cubicBezTo>
                    <a:cubicBezTo>
                      <a:pt x="131279" y="32716"/>
                      <a:pt x="130697" y="31210"/>
                      <a:pt x="129702" y="30028"/>
                    </a:cubicBezTo>
                    <a:cubicBezTo>
                      <a:pt x="130130" y="29949"/>
                      <a:pt x="130559" y="29910"/>
                      <a:pt x="130985" y="29910"/>
                    </a:cubicBezTo>
                    <a:cubicBezTo>
                      <a:pt x="132925" y="29910"/>
                      <a:pt x="134799" y="30713"/>
                      <a:pt x="136136" y="32160"/>
                    </a:cubicBezTo>
                    <a:cubicBezTo>
                      <a:pt x="137484" y="30706"/>
                      <a:pt x="139360" y="29903"/>
                      <a:pt x="141292" y="29903"/>
                    </a:cubicBezTo>
                    <a:cubicBezTo>
                      <a:pt x="141801" y="29903"/>
                      <a:pt x="142313" y="29959"/>
                      <a:pt x="142820" y="30072"/>
                    </a:cubicBezTo>
                    <a:cubicBezTo>
                      <a:pt x="143276" y="26315"/>
                      <a:pt x="139935" y="22949"/>
                      <a:pt x="136189" y="22949"/>
                    </a:cubicBezTo>
                    <a:cubicBezTo>
                      <a:pt x="136175" y="22949"/>
                      <a:pt x="136160" y="22949"/>
                      <a:pt x="136145" y="22949"/>
                    </a:cubicBezTo>
                    <a:cubicBezTo>
                      <a:pt x="137490" y="21504"/>
                      <a:pt x="139357" y="20708"/>
                      <a:pt x="141284" y="20708"/>
                    </a:cubicBezTo>
                    <a:cubicBezTo>
                      <a:pt x="141794" y="20708"/>
                      <a:pt x="142310" y="20764"/>
                      <a:pt x="142820" y="20879"/>
                    </a:cubicBezTo>
                    <a:cubicBezTo>
                      <a:pt x="143275" y="17117"/>
                      <a:pt x="139935" y="13755"/>
                      <a:pt x="136195" y="13755"/>
                    </a:cubicBezTo>
                    <a:cubicBezTo>
                      <a:pt x="136175" y="13755"/>
                      <a:pt x="136156" y="13755"/>
                      <a:pt x="136136" y="13755"/>
                    </a:cubicBezTo>
                    <a:cubicBezTo>
                      <a:pt x="136116" y="13755"/>
                      <a:pt x="136096" y="13755"/>
                      <a:pt x="136076" y="13755"/>
                    </a:cubicBezTo>
                    <a:cubicBezTo>
                      <a:pt x="134207" y="13755"/>
                      <a:pt x="132440" y="14585"/>
                      <a:pt x="131199" y="15888"/>
                    </a:cubicBezTo>
                    <a:cubicBezTo>
                      <a:pt x="131279" y="14302"/>
                      <a:pt x="130697" y="12797"/>
                      <a:pt x="129702" y="11614"/>
                    </a:cubicBezTo>
                    <a:cubicBezTo>
                      <a:pt x="130130" y="11535"/>
                      <a:pt x="130558" y="11496"/>
                      <a:pt x="130984" y="11496"/>
                    </a:cubicBezTo>
                    <a:cubicBezTo>
                      <a:pt x="132922" y="11496"/>
                      <a:pt x="134791" y="12299"/>
                      <a:pt x="136136" y="13746"/>
                    </a:cubicBezTo>
                    <a:cubicBezTo>
                      <a:pt x="137484" y="12292"/>
                      <a:pt x="139360" y="11489"/>
                      <a:pt x="141292" y="11489"/>
                    </a:cubicBezTo>
                    <a:cubicBezTo>
                      <a:pt x="141801" y="11489"/>
                      <a:pt x="142313" y="11545"/>
                      <a:pt x="142820" y="11659"/>
                    </a:cubicBezTo>
                    <a:cubicBezTo>
                      <a:pt x="143275" y="7906"/>
                      <a:pt x="139935" y="4535"/>
                      <a:pt x="136195" y="4535"/>
                    </a:cubicBezTo>
                    <a:cubicBezTo>
                      <a:pt x="136175" y="4535"/>
                      <a:pt x="136156" y="4535"/>
                      <a:pt x="136136" y="4535"/>
                    </a:cubicBezTo>
                    <a:cubicBezTo>
                      <a:pt x="136116" y="4535"/>
                      <a:pt x="136096" y="4535"/>
                      <a:pt x="136077" y="4535"/>
                    </a:cubicBezTo>
                    <a:cubicBezTo>
                      <a:pt x="134208" y="4535"/>
                      <a:pt x="132440" y="5373"/>
                      <a:pt x="131199" y="6677"/>
                    </a:cubicBezTo>
                    <a:cubicBezTo>
                      <a:pt x="131234" y="5933"/>
                      <a:pt x="131136" y="5198"/>
                      <a:pt x="130894" y="4499"/>
                    </a:cubicBezTo>
                    <a:lnTo>
                      <a:pt x="130518" y="4499"/>
                    </a:lnTo>
                    <a:cubicBezTo>
                      <a:pt x="130751" y="5198"/>
                      <a:pt x="130867" y="5933"/>
                      <a:pt x="130867" y="6668"/>
                    </a:cubicBezTo>
                    <a:cubicBezTo>
                      <a:pt x="130394" y="6566"/>
                      <a:pt x="129917" y="6516"/>
                      <a:pt x="129443" y="6516"/>
                    </a:cubicBezTo>
                    <a:cubicBezTo>
                      <a:pt x="127584" y="6516"/>
                      <a:pt x="125780" y="7282"/>
                      <a:pt x="124487" y="8675"/>
                    </a:cubicBezTo>
                    <a:cubicBezTo>
                      <a:pt x="123206" y="7295"/>
                      <a:pt x="121414" y="6515"/>
                      <a:pt x="119532" y="6515"/>
                    </a:cubicBezTo>
                    <a:cubicBezTo>
                      <a:pt x="119048" y="6515"/>
                      <a:pt x="118564" y="6560"/>
                      <a:pt x="118089" y="6668"/>
                    </a:cubicBezTo>
                    <a:cubicBezTo>
                      <a:pt x="118089" y="5933"/>
                      <a:pt x="118206" y="5198"/>
                      <a:pt x="118439" y="4499"/>
                    </a:cubicBezTo>
                    <a:lnTo>
                      <a:pt x="118063" y="4499"/>
                    </a:lnTo>
                    <a:cubicBezTo>
                      <a:pt x="117821" y="5198"/>
                      <a:pt x="117722" y="5933"/>
                      <a:pt x="117758" y="6677"/>
                    </a:cubicBezTo>
                    <a:cubicBezTo>
                      <a:pt x="116516" y="5373"/>
                      <a:pt x="114749" y="4535"/>
                      <a:pt x="112880" y="4535"/>
                    </a:cubicBezTo>
                    <a:cubicBezTo>
                      <a:pt x="112860" y="4535"/>
                      <a:pt x="112840" y="4535"/>
                      <a:pt x="112821" y="4535"/>
                    </a:cubicBezTo>
                    <a:cubicBezTo>
                      <a:pt x="112802" y="4535"/>
                      <a:pt x="112783" y="4535"/>
                      <a:pt x="112765" y="4535"/>
                    </a:cubicBezTo>
                    <a:cubicBezTo>
                      <a:pt x="110778" y="4535"/>
                      <a:pt x="108911" y="5480"/>
                      <a:pt x="107659" y="6927"/>
                    </a:cubicBezTo>
                    <a:lnTo>
                      <a:pt x="107659" y="6927"/>
                    </a:lnTo>
                    <a:cubicBezTo>
                      <a:pt x="107953" y="3265"/>
                      <a:pt x="104676" y="36"/>
                      <a:pt x="101009" y="36"/>
                    </a:cubicBezTo>
                    <a:cubicBezTo>
                      <a:pt x="100988" y="36"/>
                      <a:pt x="100968" y="37"/>
                      <a:pt x="100948" y="37"/>
                    </a:cubicBezTo>
                    <a:cubicBezTo>
                      <a:pt x="100928" y="37"/>
                      <a:pt x="100908" y="37"/>
                      <a:pt x="100889" y="37"/>
                    </a:cubicBezTo>
                    <a:cubicBezTo>
                      <a:pt x="99020" y="37"/>
                      <a:pt x="97261" y="875"/>
                      <a:pt x="96011" y="2178"/>
                    </a:cubicBezTo>
                    <a:cubicBezTo>
                      <a:pt x="96056" y="1435"/>
                      <a:pt x="95948" y="700"/>
                      <a:pt x="95706" y="1"/>
                    </a:cubicBezTo>
                    <a:lnTo>
                      <a:pt x="95339" y="1"/>
                    </a:lnTo>
                    <a:cubicBezTo>
                      <a:pt x="95563" y="700"/>
                      <a:pt x="95688" y="1426"/>
                      <a:pt x="95688" y="2169"/>
                    </a:cubicBezTo>
                    <a:cubicBezTo>
                      <a:pt x="95213" y="2067"/>
                      <a:pt x="94735" y="2018"/>
                      <a:pt x="94260" y="2018"/>
                    </a:cubicBezTo>
                    <a:cubicBezTo>
                      <a:pt x="92399" y="2018"/>
                      <a:pt x="90599" y="2784"/>
                      <a:pt x="89299" y="4177"/>
                    </a:cubicBezTo>
                    <a:cubicBezTo>
                      <a:pt x="88034" y="2804"/>
                      <a:pt x="86246" y="2017"/>
                      <a:pt x="84376" y="2017"/>
                    </a:cubicBezTo>
                    <a:cubicBezTo>
                      <a:pt x="84365" y="2017"/>
                      <a:pt x="84355" y="2017"/>
                      <a:pt x="84344" y="2017"/>
                    </a:cubicBezTo>
                    <a:cubicBezTo>
                      <a:pt x="83860" y="2017"/>
                      <a:pt x="83376" y="2062"/>
                      <a:pt x="82902" y="2169"/>
                    </a:cubicBezTo>
                    <a:cubicBezTo>
                      <a:pt x="82902" y="1435"/>
                      <a:pt x="83027" y="700"/>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sp>
            <p:nvSpPr>
              <p:cNvPr id="85" name="Google Shape;85;p5"/>
              <p:cNvSpPr/>
              <p:nvPr/>
            </p:nvSpPr>
            <p:spPr>
              <a:xfrm>
                <a:off x="0" y="0"/>
                <a:ext cx="2743019" cy="1499080"/>
              </a:xfrm>
              <a:custGeom>
                <a:avLst/>
                <a:gdLst/>
                <a:ahLst/>
                <a:cxnLst/>
                <a:rect l="l" t="t" r="r" b="b"/>
                <a:pathLst>
                  <a:path w="143276" h="78414" extrusionOk="0">
                    <a:moveTo>
                      <a:pt x="84144" y="2392"/>
                    </a:moveTo>
                    <a:cubicBezTo>
                      <a:pt x="86080" y="2392"/>
                      <a:pt x="87955" y="3195"/>
                      <a:pt x="89299" y="4642"/>
                    </a:cubicBezTo>
                    <a:cubicBezTo>
                      <a:pt x="90635" y="3197"/>
                      <a:pt x="92499" y="2400"/>
                      <a:pt x="94430" y="2400"/>
                    </a:cubicBezTo>
                    <a:cubicBezTo>
                      <a:pt x="94856" y="2400"/>
                      <a:pt x="95287" y="2439"/>
                      <a:pt x="95715" y="2518"/>
                    </a:cubicBezTo>
                    <a:cubicBezTo>
                      <a:pt x="94720" y="3692"/>
                      <a:pt x="94138" y="5198"/>
                      <a:pt x="94228" y="6793"/>
                    </a:cubicBezTo>
                    <a:cubicBezTo>
                      <a:pt x="92977" y="5480"/>
                      <a:pt x="91219" y="4651"/>
                      <a:pt x="89350" y="4651"/>
                    </a:cubicBezTo>
                    <a:cubicBezTo>
                      <a:pt x="89330" y="4651"/>
                      <a:pt x="89310" y="4651"/>
                      <a:pt x="89290" y="4651"/>
                    </a:cubicBezTo>
                    <a:cubicBezTo>
                      <a:pt x="89271" y="4651"/>
                      <a:pt x="89251" y="4651"/>
                      <a:pt x="89231" y="4651"/>
                    </a:cubicBezTo>
                    <a:cubicBezTo>
                      <a:pt x="87362" y="4651"/>
                      <a:pt x="85595" y="5489"/>
                      <a:pt x="84353" y="6793"/>
                    </a:cubicBezTo>
                    <a:cubicBezTo>
                      <a:pt x="84434" y="5198"/>
                      <a:pt x="83851" y="3692"/>
                      <a:pt x="82866" y="2518"/>
                    </a:cubicBezTo>
                    <a:lnTo>
                      <a:pt x="82866" y="2509"/>
                    </a:lnTo>
                    <a:cubicBezTo>
                      <a:pt x="83291" y="2430"/>
                      <a:pt x="83719" y="2392"/>
                      <a:pt x="84144" y="2392"/>
                    </a:cubicBezTo>
                    <a:close/>
                    <a:moveTo>
                      <a:pt x="23970" y="2589"/>
                    </a:moveTo>
                    <a:cubicBezTo>
                      <a:pt x="24396" y="2589"/>
                      <a:pt x="24824" y="2628"/>
                      <a:pt x="25250" y="2707"/>
                    </a:cubicBezTo>
                    <a:cubicBezTo>
                      <a:pt x="24255" y="3889"/>
                      <a:pt x="23673" y="5386"/>
                      <a:pt x="23753" y="6981"/>
                    </a:cubicBezTo>
                    <a:cubicBezTo>
                      <a:pt x="22512" y="5677"/>
                      <a:pt x="20744" y="4839"/>
                      <a:pt x="18884" y="4839"/>
                    </a:cubicBezTo>
                    <a:cubicBezTo>
                      <a:pt x="18864" y="4839"/>
                      <a:pt x="18845" y="4839"/>
                      <a:pt x="18825" y="4839"/>
                    </a:cubicBezTo>
                    <a:cubicBezTo>
                      <a:pt x="18805" y="4839"/>
                      <a:pt x="18786" y="4839"/>
                      <a:pt x="18766" y="4839"/>
                    </a:cubicBezTo>
                    <a:cubicBezTo>
                      <a:pt x="16897" y="4839"/>
                      <a:pt x="15129" y="5677"/>
                      <a:pt x="13888" y="6981"/>
                    </a:cubicBezTo>
                    <a:cubicBezTo>
                      <a:pt x="13951" y="5395"/>
                      <a:pt x="13368" y="3898"/>
                      <a:pt x="12382" y="2716"/>
                    </a:cubicBezTo>
                    <a:lnTo>
                      <a:pt x="12391" y="2707"/>
                    </a:lnTo>
                    <a:cubicBezTo>
                      <a:pt x="12818" y="2628"/>
                      <a:pt x="13246" y="2589"/>
                      <a:pt x="13671" y="2589"/>
                    </a:cubicBezTo>
                    <a:cubicBezTo>
                      <a:pt x="15606" y="2589"/>
                      <a:pt x="17481" y="3390"/>
                      <a:pt x="18825" y="4830"/>
                    </a:cubicBezTo>
                    <a:cubicBezTo>
                      <a:pt x="20162" y="3390"/>
                      <a:pt x="22035" y="2589"/>
                      <a:pt x="23970" y="2589"/>
                    </a:cubicBezTo>
                    <a:close/>
                    <a:moveTo>
                      <a:pt x="77636" y="544"/>
                    </a:moveTo>
                    <a:cubicBezTo>
                      <a:pt x="80811" y="544"/>
                      <a:pt x="83986" y="2623"/>
                      <a:pt x="84031" y="6784"/>
                    </a:cubicBezTo>
                    <a:cubicBezTo>
                      <a:pt x="83550" y="6679"/>
                      <a:pt x="83066" y="6627"/>
                      <a:pt x="82585" y="6627"/>
                    </a:cubicBezTo>
                    <a:cubicBezTo>
                      <a:pt x="80728" y="6627"/>
                      <a:pt x="78929" y="7394"/>
                      <a:pt x="77633" y="8782"/>
                    </a:cubicBezTo>
                    <a:cubicBezTo>
                      <a:pt x="76360" y="7411"/>
                      <a:pt x="74559" y="6622"/>
                      <a:pt x="72687" y="6622"/>
                    </a:cubicBezTo>
                    <a:cubicBezTo>
                      <a:pt x="72203" y="6622"/>
                      <a:pt x="71719" y="6676"/>
                      <a:pt x="71244" y="6784"/>
                    </a:cubicBezTo>
                    <a:cubicBezTo>
                      <a:pt x="71284" y="2625"/>
                      <a:pt x="74460" y="544"/>
                      <a:pt x="77636" y="544"/>
                    </a:cubicBezTo>
                    <a:close/>
                    <a:moveTo>
                      <a:pt x="100947" y="544"/>
                    </a:moveTo>
                    <a:cubicBezTo>
                      <a:pt x="104121" y="544"/>
                      <a:pt x="107295" y="2622"/>
                      <a:pt x="107337" y="6782"/>
                    </a:cubicBezTo>
                    <a:lnTo>
                      <a:pt x="107337" y="6782"/>
                    </a:lnTo>
                    <a:cubicBezTo>
                      <a:pt x="106859" y="6678"/>
                      <a:pt x="106378" y="6627"/>
                      <a:pt x="105901" y="6627"/>
                    </a:cubicBezTo>
                    <a:cubicBezTo>
                      <a:pt x="104043" y="6627"/>
                      <a:pt x="102246" y="7394"/>
                      <a:pt x="100957" y="8782"/>
                    </a:cubicBezTo>
                    <a:cubicBezTo>
                      <a:pt x="99676" y="7411"/>
                      <a:pt x="97883" y="6622"/>
                      <a:pt x="96002" y="6622"/>
                    </a:cubicBezTo>
                    <a:cubicBezTo>
                      <a:pt x="95518" y="6622"/>
                      <a:pt x="95034" y="6676"/>
                      <a:pt x="94559" y="6784"/>
                    </a:cubicBezTo>
                    <a:cubicBezTo>
                      <a:pt x="94595" y="2625"/>
                      <a:pt x="97771" y="544"/>
                      <a:pt x="100947" y="544"/>
                    </a:cubicBezTo>
                    <a:close/>
                    <a:moveTo>
                      <a:pt x="7166" y="739"/>
                    </a:moveTo>
                    <a:cubicBezTo>
                      <a:pt x="10341" y="739"/>
                      <a:pt x="13516" y="2815"/>
                      <a:pt x="13556" y="6972"/>
                    </a:cubicBezTo>
                    <a:cubicBezTo>
                      <a:pt x="13079" y="6868"/>
                      <a:pt x="12598" y="6817"/>
                      <a:pt x="12120" y="6817"/>
                    </a:cubicBezTo>
                    <a:cubicBezTo>
                      <a:pt x="10263" y="6817"/>
                      <a:pt x="8460" y="7585"/>
                      <a:pt x="7163" y="8974"/>
                    </a:cubicBezTo>
                    <a:lnTo>
                      <a:pt x="7163" y="8974"/>
                    </a:lnTo>
                    <a:cubicBezTo>
                      <a:pt x="5882" y="7597"/>
                      <a:pt x="4092" y="6819"/>
                      <a:pt x="2212" y="6819"/>
                    </a:cubicBezTo>
                    <a:cubicBezTo>
                      <a:pt x="1728" y="6819"/>
                      <a:pt x="1245" y="6873"/>
                      <a:pt x="770" y="6972"/>
                    </a:cubicBezTo>
                    <a:cubicBezTo>
                      <a:pt x="810" y="2818"/>
                      <a:pt x="3988" y="739"/>
                      <a:pt x="7166" y="739"/>
                    </a:cubicBezTo>
                    <a:close/>
                    <a:moveTo>
                      <a:pt x="30461" y="743"/>
                    </a:moveTo>
                    <a:cubicBezTo>
                      <a:pt x="33632" y="743"/>
                      <a:pt x="36807" y="2818"/>
                      <a:pt x="36853" y="6968"/>
                    </a:cubicBezTo>
                    <a:lnTo>
                      <a:pt x="36853" y="6968"/>
                    </a:lnTo>
                    <a:cubicBezTo>
                      <a:pt x="36386" y="6869"/>
                      <a:pt x="35915" y="6820"/>
                      <a:pt x="35447" y="6820"/>
                    </a:cubicBezTo>
                    <a:cubicBezTo>
                      <a:pt x="33589" y="6820"/>
                      <a:pt x="31784" y="7587"/>
                      <a:pt x="30492" y="8979"/>
                    </a:cubicBezTo>
                    <a:cubicBezTo>
                      <a:pt x="29210" y="7599"/>
                      <a:pt x="27418" y="6819"/>
                      <a:pt x="25536" y="6819"/>
                    </a:cubicBezTo>
                    <a:cubicBezTo>
                      <a:pt x="25053" y="6819"/>
                      <a:pt x="24569" y="6873"/>
                      <a:pt x="24094" y="6972"/>
                    </a:cubicBezTo>
                    <a:cubicBezTo>
                      <a:pt x="24121" y="2820"/>
                      <a:pt x="27289" y="743"/>
                      <a:pt x="30461" y="743"/>
                    </a:cubicBezTo>
                    <a:close/>
                    <a:moveTo>
                      <a:pt x="119326" y="6899"/>
                    </a:moveTo>
                    <a:cubicBezTo>
                      <a:pt x="121263" y="6899"/>
                      <a:pt x="123133" y="7700"/>
                      <a:pt x="124470" y="9149"/>
                    </a:cubicBezTo>
                    <a:lnTo>
                      <a:pt x="124470" y="9149"/>
                    </a:lnTo>
                    <a:cubicBezTo>
                      <a:pt x="124453" y="9149"/>
                      <a:pt x="124436" y="9149"/>
                      <a:pt x="124419" y="9149"/>
                    </a:cubicBezTo>
                    <a:cubicBezTo>
                      <a:pt x="122550" y="9149"/>
                      <a:pt x="120782" y="9987"/>
                      <a:pt x="119541" y="11291"/>
                    </a:cubicBezTo>
                    <a:cubicBezTo>
                      <a:pt x="119622" y="9705"/>
                      <a:pt x="119039" y="8199"/>
                      <a:pt x="118045" y="7017"/>
                    </a:cubicBezTo>
                    <a:cubicBezTo>
                      <a:pt x="118472" y="6938"/>
                      <a:pt x="118901" y="6899"/>
                      <a:pt x="119326" y="6899"/>
                    </a:cubicBezTo>
                    <a:close/>
                    <a:moveTo>
                      <a:pt x="129625" y="6899"/>
                    </a:moveTo>
                    <a:cubicBezTo>
                      <a:pt x="130050" y="6899"/>
                      <a:pt x="130477" y="6938"/>
                      <a:pt x="130903" y="7017"/>
                    </a:cubicBezTo>
                    <a:cubicBezTo>
                      <a:pt x="129908" y="8199"/>
                      <a:pt x="129326" y="9705"/>
                      <a:pt x="129415" y="11291"/>
                    </a:cubicBezTo>
                    <a:cubicBezTo>
                      <a:pt x="128165" y="9987"/>
                      <a:pt x="126397" y="9149"/>
                      <a:pt x="124537" y="9149"/>
                    </a:cubicBezTo>
                    <a:cubicBezTo>
                      <a:pt x="124520" y="9149"/>
                      <a:pt x="124503" y="9149"/>
                      <a:pt x="124487" y="9149"/>
                    </a:cubicBezTo>
                    <a:lnTo>
                      <a:pt x="124487" y="9149"/>
                    </a:lnTo>
                    <a:cubicBezTo>
                      <a:pt x="125823" y="7700"/>
                      <a:pt x="127694" y="6899"/>
                      <a:pt x="129625" y="6899"/>
                    </a:cubicBezTo>
                    <a:close/>
                    <a:moveTo>
                      <a:pt x="82788" y="6997"/>
                    </a:moveTo>
                    <a:cubicBezTo>
                      <a:pt x="83213" y="6997"/>
                      <a:pt x="83641" y="7036"/>
                      <a:pt x="84066" y="7115"/>
                    </a:cubicBezTo>
                    <a:cubicBezTo>
                      <a:pt x="83072" y="8298"/>
                      <a:pt x="82489" y="9794"/>
                      <a:pt x="82579" y="11389"/>
                    </a:cubicBezTo>
                    <a:cubicBezTo>
                      <a:pt x="81329" y="10086"/>
                      <a:pt x="79570" y="9248"/>
                      <a:pt x="77701" y="9248"/>
                    </a:cubicBezTo>
                    <a:cubicBezTo>
                      <a:pt x="77681" y="9248"/>
                      <a:pt x="77661" y="9248"/>
                      <a:pt x="77642" y="9248"/>
                    </a:cubicBezTo>
                    <a:cubicBezTo>
                      <a:pt x="78979" y="7800"/>
                      <a:pt x="80853" y="6997"/>
                      <a:pt x="82788" y="6997"/>
                    </a:cubicBezTo>
                    <a:close/>
                    <a:moveTo>
                      <a:pt x="95819" y="7002"/>
                    </a:moveTo>
                    <a:cubicBezTo>
                      <a:pt x="97748" y="7002"/>
                      <a:pt x="99615" y="7806"/>
                      <a:pt x="100948" y="9257"/>
                    </a:cubicBezTo>
                    <a:cubicBezTo>
                      <a:pt x="100928" y="9257"/>
                      <a:pt x="100908" y="9256"/>
                      <a:pt x="100888" y="9256"/>
                    </a:cubicBezTo>
                    <a:cubicBezTo>
                      <a:pt x="99020" y="9256"/>
                      <a:pt x="97252" y="10086"/>
                      <a:pt x="96011" y="11398"/>
                    </a:cubicBezTo>
                    <a:cubicBezTo>
                      <a:pt x="96100" y="9803"/>
                      <a:pt x="95509" y="8298"/>
                      <a:pt x="94523" y="7124"/>
                    </a:cubicBezTo>
                    <a:cubicBezTo>
                      <a:pt x="94955" y="7042"/>
                      <a:pt x="95388" y="7002"/>
                      <a:pt x="95819" y="7002"/>
                    </a:cubicBezTo>
                    <a:close/>
                    <a:moveTo>
                      <a:pt x="48857" y="7096"/>
                    </a:moveTo>
                    <a:cubicBezTo>
                      <a:pt x="50790" y="7096"/>
                      <a:pt x="52658" y="7899"/>
                      <a:pt x="53995" y="9346"/>
                    </a:cubicBezTo>
                    <a:lnTo>
                      <a:pt x="53995" y="9346"/>
                    </a:lnTo>
                    <a:cubicBezTo>
                      <a:pt x="53978" y="9346"/>
                      <a:pt x="53961" y="9346"/>
                      <a:pt x="53945" y="9346"/>
                    </a:cubicBezTo>
                    <a:cubicBezTo>
                      <a:pt x="52076" y="9346"/>
                      <a:pt x="50308" y="10184"/>
                      <a:pt x="49067" y="11488"/>
                    </a:cubicBezTo>
                    <a:cubicBezTo>
                      <a:pt x="49156" y="9893"/>
                      <a:pt x="48565" y="8388"/>
                      <a:pt x="47579" y="7214"/>
                    </a:cubicBezTo>
                    <a:cubicBezTo>
                      <a:pt x="48005" y="7135"/>
                      <a:pt x="48433" y="7096"/>
                      <a:pt x="48857" y="7096"/>
                    </a:cubicBezTo>
                    <a:close/>
                    <a:moveTo>
                      <a:pt x="59151" y="7096"/>
                    </a:moveTo>
                    <a:cubicBezTo>
                      <a:pt x="59575" y="7096"/>
                      <a:pt x="60003" y="7135"/>
                      <a:pt x="60429" y="7214"/>
                    </a:cubicBezTo>
                    <a:cubicBezTo>
                      <a:pt x="59443" y="8397"/>
                      <a:pt x="58852" y="9893"/>
                      <a:pt x="58941" y="11488"/>
                    </a:cubicBezTo>
                    <a:cubicBezTo>
                      <a:pt x="57700" y="10184"/>
                      <a:pt x="55932" y="9346"/>
                      <a:pt x="54063" y="9346"/>
                    </a:cubicBezTo>
                    <a:cubicBezTo>
                      <a:pt x="54043" y="9346"/>
                      <a:pt x="54024" y="9346"/>
                      <a:pt x="54004" y="9346"/>
                    </a:cubicBezTo>
                    <a:cubicBezTo>
                      <a:pt x="55349" y="7899"/>
                      <a:pt x="57217" y="7096"/>
                      <a:pt x="59151" y="7096"/>
                    </a:cubicBezTo>
                    <a:close/>
                    <a:moveTo>
                      <a:pt x="12288" y="7195"/>
                    </a:moveTo>
                    <a:cubicBezTo>
                      <a:pt x="12712" y="7195"/>
                      <a:pt x="13139" y="7233"/>
                      <a:pt x="13565" y="7312"/>
                    </a:cubicBezTo>
                    <a:cubicBezTo>
                      <a:pt x="12580" y="8495"/>
                      <a:pt x="11997" y="9992"/>
                      <a:pt x="12078" y="11586"/>
                    </a:cubicBezTo>
                    <a:cubicBezTo>
                      <a:pt x="10836" y="10283"/>
                      <a:pt x="9069" y="9445"/>
                      <a:pt x="7200" y="9445"/>
                    </a:cubicBezTo>
                    <a:cubicBezTo>
                      <a:pt x="7183" y="9445"/>
                      <a:pt x="7166" y="9445"/>
                      <a:pt x="7150" y="9445"/>
                    </a:cubicBezTo>
                    <a:lnTo>
                      <a:pt x="7150" y="9445"/>
                    </a:lnTo>
                    <a:cubicBezTo>
                      <a:pt x="8487" y="7997"/>
                      <a:pt x="10354" y="7195"/>
                      <a:pt x="12288" y="7195"/>
                    </a:cubicBezTo>
                    <a:close/>
                    <a:moveTo>
                      <a:pt x="25327" y="7195"/>
                    </a:moveTo>
                    <a:cubicBezTo>
                      <a:pt x="27263" y="7195"/>
                      <a:pt x="29138" y="7997"/>
                      <a:pt x="30483" y="9445"/>
                    </a:cubicBezTo>
                    <a:cubicBezTo>
                      <a:pt x="30463" y="9445"/>
                      <a:pt x="30443" y="9445"/>
                      <a:pt x="30423" y="9445"/>
                    </a:cubicBezTo>
                    <a:cubicBezTo>
                      <a:pt x="28555" y="9445"/>
                      <a:pt x="26787" y="10283"/>
                      <a:pt x="25545" y="11586"/>
                    </a:cubicBezTo>
                    <a:cubicBezTo>
                      <a:pt x="25626" y="10000"/>
                      <a:pt x="25044" y="8495"/>
                      <a:pt x="24049" y="7312"/>
                    </a:cubicBezTo>
                    <a:cubicBezTo>
                      <a:pt x="24475" y="7233"/>
                      <a:pt x="24903" y="7195"/>
                      <a:pt x="25327" y="7195"/>
                    </a:cubicBezTo>
                    <a:close/>
                    <a:moveTo>
                      <a:pt x="35634" y="7192"/>
                    </a:moveTo>
                    <a:cubicBezTo>
                      <a:pt x="36094" y="7192"/>
                      <a:pt x="36556" y="7237"/>
                      <a:pt x="37015" y="7330"/>
                    </a:cubicBezTo>
                    <a:cubicBezTo>
                      <a:pt x="35998" y="8588"/>
                      <a:pt x="35452" y="10173"/>
                      <a:pt x="35641" y="11840"/>
                    </a:cubicBezTo>
                    <a:lnTo>
                      <a:pt x="35641" y="11840"/>
                    </a:lnTo>
                    <a:cubicBezTo>
                      <a:pt x="34389" y="10389"/>
                      <a:pt x="32523" y="9445"/>
                      <a:pt x="30538" y="9445"/>
                    </a:cubicBezTo>
                    <a:cubicBezTo>
                      <a:pt x="30520" y="9445"/>
                      <a:pt x="30501" y="9445"/>
                      <a:pt x="30483" y="9445"/>
                    </a:cubicBezTo>
                    <a:cubicBezTo>
                      <a:pt x="31822" y="7997"/>
                      <a:pt x="33700" y="7192"/>
                      <a:pt x="35634" y="7192"/>
                    </a:cubicBezTo>
                    <a:close/>
                    <a:moveTo>
                      <a:pt x="112820" y="5042"/>
                    </a:moveTo>
                    <a:cubicBezTo>
                      <a:pt x="115994" y="5042"/>
                      <a:pt x="119168" y="7120"/>
                      <a:pt x="119209" y="11280"/>
                    </a:cubicBezTo>
                    <a:lnTo>
                      <a:pt x="119209" y="11280"/>
                    </a:lnTo>
                    <a:cubicBezTo>
                      <a:pt x="118737" y="11179"/>
                      <a:pt x="118262" y="11130"/>
                      <a:pt x="117790" y="11130"/>
                    </a:cubicBezTo>
                    <a:cubicBezTo>
                      <a:pt x="115926" y="11130"/>
                      <a:pt x="114120" y="11897"/>
                      <a:pt x="112821" y="13289"/>
                    </a:cubicBezTo>
                    <a:cubicBezTo>
                      <a:pt x="111548" y="11909"/>
                      <a:pt x="109747" y="11129"/>
                      <a:pt x="107874" y="11129"/>
                    </a:cubicBezTo>
                    <a:cubicBezTo>
                      <a:pt x="107391" y="11129"/>
                      <a:pt x="106898" y="11183"/>
                      <a:pt x="106432" y="11282"/>
                    </a:cubicBezTo>
                    <a:cubicBezTo>
                      <a:pt x="106468" y="7123"/>
                      <a:pt x="109644" y="5042"/>
                      <a:pt x="112820" y="5042"/>
                    </a:cubicBezTo>
                    <a:close/>
                    <a:moveTo>
                      <a:pt x="136135" y="5042"/>
                    </a:moveTo>
                    <a:cubicBezTo>
                      <a:pt x="139310" y="5042"/>
                      <a:pt x="142484" y="7121"/>
                      <a:pt x="142525" y="11282"/>
                    </a:cubicBezTo>
                    <a:cubicBezTo>
                      <a:pt x="142051" y="11180"/>
                      <a:pt x="141574" y="11130"/>
                      <a:pt x="141100" y="11130"/>
                    </a:cubicBezTo>
                    <a:cubicBezTo>
                      <a:pt x="139242" y="11130"/>
                      <a:pt x="137437" y="11897"/>
                      <a:pt x="136145" y="13289"/>
                    </a:cubicBezTo>
                    <a:cubicBezTo>
                      <a:pt x="134863" y="11909"/>
                      <a:pt x="133071" y="11129"/>
                      <a:pt x="131190" y="11129"/>
                    </a:cubicBezTo>
                    <a:cubicBezTo>
                      <a:pt x="130706" y="11129"/>
                      <a:pt x="130222" y="11183"/>
                      <a:pt x="129747" y="11282"/>
                    </a:cubicBezTo>
                    <a:cubicBezTo>
                      <a:pt x="129783" y="7123"/>
                      <a:pt x="132959" y="5042"/>
                      <a:pt x="136135" y="5042"/>
                    </a:cubicBezTo>
                    <a:close/>
                    <a:moveTo>
                      <a:pt x="89293" y="5147"/>
                    </a:moveTo>
                    <a:cubicBezTo>
                      <a:pt x="92468" y="5147"/>
                      <a:pt x="95642" y="7223"/>
                      <a:pt x="95679" y="11378"/>
                    </a:cubicBezTo>
                    <a:lnTo>
                      <a:pt x="95679" y="11378"/>
                    </a:lnTo>
                    <a:cubicBezTo>
                      <a:pt x="95207" y="11278"/>
                      <a:pt x="94731" y="11229"/>
                      <a:pt x="94259" y="11229"/>
                    </a:cubicBezTo>
                    <a:cubicBezTo>
                      <a:pt x="92396" y="11229"/>
                      <a:pt x="90592" y="11995"/>
                      <a:pt x="89299" y="13388"/>
                    </a:cubicBezTo>
                    <a:cubicBezTo>
                      <a:pt x="88018" y="12008"/>
                      <a:pt x="86226" y="11228"/>
                      <a:pt x="84344" y="11228"/>
                    </a:cubicBezTo>
                    <a:cubicBezTo>
                      <a:pt x="83860" y="11228"/>
                      <a:pt x="83376" y="11282"/>
                      <a:pt x="82902" y="11380"/>
                    </a:cubicBezTo>
                    <a:cubicBezTo>
                      <a:pt x="82937" y="7226"/>
                      <a:pt x="86116" y="5147"/>
                      <a:pt x="89293" y="5147"/>
                    </a:cubicBezTo>
                    <a:close/>
                    <a:moveTo>
                      <a:pt x="42334" y="5241"/>
                    </a:moveTo>
                    <a:cubicBezTo>
                      <a:pt x="45504" y="5241"/>
                      <a:pt x="48679" y="7316"/>
                      <a:pt x="48726" y="11466"/>
                    </a:cubicBezTo>
                    <a:lnTo>
                      <a:pt x="48726" y="11466"/>
                    </a:lnTo>
                    <a:cubicBezTo>
                      <a:pt x="48259" y="11367"/>
                      <a:pt x="47788" y="11318"/>
                      <a:pt x="47320" y="11318"/>
                    </a:cubicBezTo>
                    <a:cubicBezTo>
                      <a:pt x="45461" y="11318"/>
                      <a:pt x="43655" y="12085"/>
                      <a:pt x="42355" y="13477"/>
                    </a:cubicBezTo>
                    <a:cubicBezTo>
                      <a:pt x="41083" y="12097"/>
                      <a:pt x="39282" y="11318"/>
                      <a:pt x="37409" y="11318"/>
                    </a:cubicBezTo>
                    <a:cubicBezTo>
                      <a:pt x="36916" y="11318"/>
                      <a:pt x="36432" y="11371"/>
                      <a:pt x="35966" y="11470"/>
                    </a:cubicBezTo>
                    <a:cubicBezTo>
                      <a:pt x="35993" y="7318"/>
                      <a:pt x="39161" y="5241"/>
                      <a:pt x="42334" y="5241"/>
                    </a:cubicBezTo>
                    <a:close/>
                    <a:moveTo>
                      <a:pt x="65648" y="5241"/>
                    </a:moveTo>
                    <a:cubicBezTo>
                      <a:pt x="68820" y="5241"/>
                      <a:pt x="71995" y="7316"/>
                      <a:pt x="72041" y="11466"/>
                    </a:cubicBezTo>
                    <a:lnTo>
                      <a:pt x="72041" y="11466"/>
                    </a:lnTo>
                    <a:cubicBezTo>
                      <a:pt x="71572" y="11367"/>
                      <a:pt x="71100" y="11318"/>
                      <a:pt x="70631" y="11318"/>
                    </a:cubicBezTo>
                    <a:cubicBezTo>
                      <a:pt x="68767" y="11318"/>
                      <a:pt x="66961" y="12085"/>
                      <a:pt x="65662" y="13477"/>
                    </a:cubicBezTo>
                    <a:cubicBezTo>
                      <a:pt x="64389" y="12097"/>
                      <a:pt x="62588" y="11318"/>
                      <a:pt x="60715" y="11318"/>
                    </a:cubicBezTo>
                    <a:cubicBezTo>
                      <a:pt x="60223" y="11318"/>
                      <a:pt x="59739" y="11371"/>
                      <a:pt x="59273" y="11470"/>
                    </a:cubicBezTo>
                    <a:cubicBezTo>
                      <a:pt x="59304" y="7318"/>
                      <a:pt x="62474" y="5241"/>
                      <a:pt x="65648" y="5241"/>
                    </a:cubicBezTo>
                    <a:close/>
                    <a:moveTo>
                      <a:pt x="18806" y="5349"/>
                    </a:moveTo>
                    <a:cubicBezTo>
                      <a:pt x="21976" y="5349"/>
                      <a:pt x="25149" y="7423"/>
                      <a:pt x="25196" y="11574"/>
                    </a:cubicBezTo>
                    <a:lnTo>
                      <a:pt x="25196" y="11574"/>
                    </a:lnTo>
                    <a:cubicBezTo>
                      <a:pt x="24722" y="11471"/>
                      <a:pt x="24244" y="11421"/>
                      <a:pt x="23770" y="11421"/>
                    </a:cubicBezTo>
                    <a:cubicBezTo>
                      <a:pt x="21912" y="11421"/>
                      <a:pt x="20114" y="12189"/>
                      <a:pt x="18825" y="13585"/>
                    </a:cubicBezTo>
                    <a:cubicBezTo>
                      <a:pt x="17544" y="12205"/>
                      <a:pt x="15752" y="11425"/>
                      <a:pt x="13870" y="11425"/>
                    </a:cubicBezTo>
                    <a:cubicBezTo>
                      <a:pt x="13386" y="11425"/>
                      <a:pt x="12902" y="11470"/>
                      <a:pt x="12427" y="11578"/>
                    </a:cubicBezTo>
                    <a:cubicBezTo>
                      <a:pt x="12463" y="7425"/>
                      <a:pt x="15633" y="5349"/>
                      <a:pt x="18806" y="5349"/>
                    </a:cubicBezTo>
                    <a:close/>
                    <a:moveTo>
                      <a:pt x="117949" y="11501"/>
                    </a:moveTo>
                    <a:cubicBezTo>
                      <a:pt x="118380" y="11501"/>
                      <a:pt x="118814" y="11541"/>
                      <a:pt x="119245" y="11622"/>
                    </a:cubicBezTo>
                    <a:cubicBezTo>
                      <a:pt x="118253" y="12794"/>
                      <a:pt x="117671" y="14304"/>
                      <a:pt x="117757" y="15887"/>
                    </a:cubicBezTo>
                    <a:lnTo>
                      <a:pt x="117757" y="15887"/>
                    </a:lnTo>
                    <a:cubicBezTo>
                      <a:pt x="116507" y="14584"/>
                      <a:pt x="114739" y="13746"/>
                      <a:pt x="112880" y="13746"/>
                    </a:cubicBezTo>
                    <a:cubicBezTo>
                      <a:pt x="112860" y="13746"/>
                      <a:pt x="112840" y="13746"/>
                      <a:pt x="112821" y="13746"/>
                    </a:cubicBezTo>
                    <a:cubicBezTo>
                      <a:pt x="114154" y="12303"/>
                      <a:pt x="116020" y="11501"/>
                      <a:pt x="117949" y="11501"/>
                    </a:cubicBezTo>
                    <a:close/>
                    <a:moveTo>
                      <a:pt x="130985" y="11496"/>
                    </a:moveTo>
                    <a:cubicBezTo>
                      <a:pt x="132925" y="11496"/>
                      <a:pt x="134799" y="12298"/>
                      <a:pt x="136136" y="13746"/>
                    </a:cubicBezTo>
                    <a:cubicBezTo>
                      <a:pt x="136116" y="13746"/>
                      <a:pt x="136096" y="13746"/>
                      <a:pt x="136077" y="13746"/>
                    </a:cubicBezTo>
                    <a:cubicBezTo>
                      <a:pt x="134208" y="13746"/>
                      <a:pt x="132440" y="14584"/>
                      <a:pt x="131199" y="15888"/>
                    </a:cubicBezTo>
                    <a:cubicBezTo>
                      <a:pt x="131279" y="14293"/>
                      <a:pt x="130697" y="12796"/>
                      <a:pt x="129702" y="11613"/>
                    </a:cubicBezTo>
                    <a:cubicBezTo>
                      <a:pt x="130130" y="11534"/>
                      <a:pt x="130559" y="11496"/>
                      <a:pt x="130985" y="11496"/>
                    </a:cubicBezTo>
                    <a:close/>
                    <a:moveTo>
                      <a:pt x="84143" y="11612"/>
                    </a:moveTo>
                    <a:cubicBezTo>
                      <a:pt x="86077" y="11612"/>
                      <a:pt x="87946" y="12415"/>
                      <a:pt x="89290" y="13862"/>
                    </a:cubicBezTo>
                    <a:cubicBezTo>
                      <a:pt x="89271" y="13862"/>
                      <a:pt x="89251" y="13862"/>
                      <a:pt x="89231" y="13862"/>
                    </a:cubicBezTo>
                    <a:cubicBezTo>
                      <a:pt x="87362" y="13862"/>
                      <a:pt x="85595" y="14701"/>
                      <a:pt x="84353" y="16004"/>
                    </a:cubicBezTo>
                    <a:cubicBezTo>
                      <a:pt x="84443" y="14409"/>
                      <a:pt x="83851" y="12913"/>
                      <a:pt x="82866" y="11730"/>
                    </a:cubicBezTo>
                    <a:cubicBezTo>
                      <a:pt x="83291" y="11651"/>
                      <a:pt x="83719" y="11612"/>
                      <a:pt x="84143" y="11612"/>
                    </a:cubicBezTo>
                    <a:close/>
                    <a:moveTo>
                      <a:pt x="94437" y="11612"/>
                    </a:moveTo>
                    <a:cubicBezTo>
                      <a:pt x="94861" y="11612"/>
                      <a:pt x="95289" y="11651"/>
                      <a:pt x="95715" y="11730"/>
                    </a:cubicBezTo>
                    <a:cubicBezTo>
                      <a:pt x="94729" y="12913"/>
                      <a:pt x="94138" y="14409"/>
                      <a:pt x="94228" y="16004"/>
                    </a:cubicBezTo>
                    <a:cubicBezTo>
                      <a:pt x="92977" y="14701"/>
                      <a:pt x="91218" y="13862"/>
                      <a:pt x="89350" y="13862"/>
                    </a:cubicBezTo>
                    <a:cubicBezTo>
                      <a:pt x="89330" y="13862"/>
                      <a:pt x="89310" y="13862"/>
                      <a:pt x="89290" y="13862"/>
                    </a:cubicBezTo>
                    <a:lnTo>
                      <a:pt x="89299" y="13853"/>
                    </a:lnTo>
                    <a:cubicBezTo>
                      <a:pt x="90636" y="12414"/>
                      <a:pt x="92504" y="11612"/>
                      <a:pt x="94437" y="11612"/>
                    </a:cubicBezTo>
                    <a:close/>
                    <a:moveTo>
                      <a:pt x="47493" y="11702"/>
                    </a:moveTo>
                    <a:cubicBezTo>
                      <a:pt x="47918" y="11702"/>
                      <a:pt x="48345" y="11740"/>
                      <a:pt x="48771" y="11819"/>
                    </a:cubicBezTo>
                    <a:cubicBezTo>
                      <a:pt x="47772" y="12997"/>
                      <a:pt x="47190" y="14487"/>
                      <a:pt x="47274" y="16083"/>
                    </a:cubicBezTo>
                    <a:lnTo>
                      <a:pt x="47274" y="16083"/>
                    </a:lnTo>
                    <a:cubicBezTo>
                      <a:pt x="46033" y="14786"/>
                      <a:pt x="44269" y="13952"/>
                      <a:pt x="42406" y="13952"/>
                    </a:cubicBezTo>
                    <a:cubicBezTo>
                      <a:pt x="42389" y="13952"/>
                      <a:pt x="42372" y="13952"/>
                      <a:pt x="42355" y="13952"/>
                    </a:cubicBezTo>
                    <a:lnTo>
                      <a:pt x="42355" y="13952"/>
                    </a:lnTo>
                    <a:cubicBezTo>
                      <a:pt x="43693" y="12505"/>
                      <a:pt x="45560" y="11702"/>
                      <a:pt x="47493" y="11702"/>
                    </a:cubicBezTo>
                    <a:close/>
                    <a:moveTo>
                      <a:pt x="60501" y="11702"/>
                    </a:moveTo>
                    <a:cubicBezTo>
                      <a:pt x="62439" y="11702"/>
                      <a:pt x="64308" y="12505"/>
                      <a:pt x="65653" y="13952"/>
                    </a:cubicBezTo>
                    <a:cubicBezTo>
                      <a:pt x="65633" y="13952"/>
                      <a:pt x="65613" y="13952"/>
                      <a:pt x="65593" y="13952"/>
                    </a:cubicBezTo>
                    <a:cubicBezTo>
                      <a:pt x="63725" y="13952"/>
                      <a:pt x="61957" y="14790"/>
                      <a:pt x="60715" y="16094"/>
                    </a:cubicBezTo>
                    <a:cubicBezTo>
                      <a:pt x="60796" y="14499"/>
                      <a:pt x="60214" y="13002"/>
                      <a:pt x="59219" y="11819"/>
                    </a:cubicBezTo>
                    <a:cubicBezTo>
                      <a:pt x="59646" y="11740"/>
                      <a:pt x="60075" y="11702"/>
                      <a:pt x="60501" y="11702"/>
                    </a:cubicBezTo>
                    <a:close/>
                    <a:moveTo>
                      <a:pt x="106098" y="7003"/>
                    </a:moveTo>
                    <a:cubicBezTo>
                      <a:pt x="106560" y="7003"/>
                      <a:pt x="107026" y="7049"/>
                      <a:pt x="107489" y="7142"/>
                    </a:cubicBezTo>
                    <a:cubicBezTo>
                      <a:pt x="106479" y="8394"/>
                      <a:pt x="105932" y="9985"/>
                      <a:pt x="106135" y="11656"/>
                    </a:cubicBezTo>
                    <a:lnTo>
                      <a:pt x="106135" y="11656"/>
                    </a:lnTo>
                    <a:cubicBezTo>
                      <a:pt x="106639" y="11546"/>
                      <a:pt x="107148" y="11492"/>
                      <a:pt x="107652" y="11492"/>
                    </a:cubicBezTo>
                    <a:cubicBezTo>
                      <a:pt x="109592" y="11492"/>
                      <a:pt x="111471" y="12290"/>
                      <a:pt x="112821" y="13746"/>
                    </a:cubicBezTo>
                    <a:cubicBezTo>
                      <a:pt x="112802" y="13746"/>
                      <a:pt x="112783" y="13746"/>
                      <a:pt x="112765" y="13746"/>
                    </a:cubicBezTo>
                    <a:cubicBezTo>
                      <a:pt x="110778" y="13746"/>
                      <a:pt x="108911" y="14691"/>
                      <a:pt x="107659" y="16138"/>
                    </a:cubicBezTo>
                    <a:lnTo>
                      <a:pt x="107659" y="16138"/>
                    </a:lnTo>
                    <a:cubicBezTo>
                      <a:pt x="107785" y="14463"/>
                      <a:pt x="107175" y="12886"/>
                      <a:pt x="106127" y="11658"/>
                    </a:cubicBezTo>
                    <a:cubicBezTo>
                      <a:pt x="106127" y="11658"/>
                      <a:pt x="106128" y="11658"/>
                      <a:pt x="106128" y="11658"/>
                    </a:cubicBezTo>
                    <a:lnTo>
                      <a:pt x="106128" y="11658"/>
                    </a:lnTo>
                    <a:cubicBezTo>
                      <a:pt x="106131" y="11661"/>
                      <a:pt x="106133" y="11664"/>
                      <a:pt x="106136" y="11667"/>
                    </a:cubicBezTo>
                    <a:cubicBezTo>
                      <a:pt x="106136" y="11664"/>
                      <a:pt x="106135" y="11660"/>
                      <a:pt x="106135" y="11656"/>
                    </a:cubicBezTo>
                    <a:lnTo>
                      <a:pt x="106135" y="11656"/>
                    </a:lnTo>
                    <a:cubicBezTo>
                      <a:pt x="106133" y="11657"/>
                      <a:pt x="106130" y="11657"/>
                      <a:pt x="106128" y="11658"/>
                    </a:cubicBezTo>
                    <a:lnTo>
                      <a:pt x="106128" y="11658"/>
                    </a:lnTo>
                    <a:cubicBezTo>
                      <a:pt x="104868" y="10198"/>
                      <a:pt x="102995" y="9256"/>
                      <a:pt x="101004" y="9256"/>
                    </a:cubicBezTo>
                    <a:cubicBezTo>
                      <a:pt x="100985" y="9256"/>
                      <a:pt x="100967" y="9257"/>
                      <a:pt x="100948" y="9257"/>
                    </a:cubicBezTo>
                    <a:cubicBezTo>
                      <a:pt x="102293" y="7803"/>
                      <a:pt x="104164" y="7003"/>
                      <a:pt x="106098" y="7003"/>
                    </a:cubicBezTo>
                    <a:close/>
                    <a:moveTo>
                      <a:pt x="13651" y="11804"/>
                    </a:moveTo>
                    <a:cubicBezTo>
                      <a:pt x="15587" y="11804"/>
                      <a:pt x="17458" y="12604"/>
                      <a:pt x="18799" y="14050"/>
                    </a:cubicBezTo>
                    <a:lnTo>
                      <a:pt x="18799" y="14050"/>
                    </a:lnTo>
                    <a:cubicBezTo>
                      <a:pt x="18788" y="14050"/>
                      <a:pt x="18777" y="14050"/>
                      <a:pt x="18766" y="14050"/>
                    </a:cubicBezTo>
                    <a:cubicBezTo>
                      <a:pt x="16897" y="14050"/>
                      <a:pt x="15129" y="14889"/>
                      <a:pt x="13888" y="16192"/>
                    </a:cubicBezTo>
                    <a:cubicBezTo>
                      <a:pt x="13968" y="14597"/>
                      <a:pt x="13386" y="13101"/>
                      <a:pt x="12391" y="11918"/>
                    </a:cubicBezTo>
                    <a:cubicBezTo>
                      <a:pt x="12811" y="11842"/>
                      <a:pt x="13233" y="11804"/>
                      <a:pt x="13651" y="11804"/>
                    </a:cubicBezTo>
                    <a:close/>
                    <a:moveTo>
                      <a:pt x="23971" y="11800"/>
                    </a:moveTo>
                    <a:cubicBezTo>
                      <a:pt x="24396" y="11800"/>
                      <a:pt x="24824" y="11839"/>
                      <a:pt x="25250" y="11918"/>
                    </a:cubicBezTo>
                    <a:cubicBezTo>
                      <a:pt x="24255" y="13101"/>
                      <a:pt x="23673" y="14597"/>
                      <a:pt x="23753" y="16192"/>
                    </a:cubicBezTo>
                    <a:cubicBezTo>
                      <a:pt x="22512" y="14889"/>
                      <a:pt x="20744" y="14050"/>
                      <a:pt x="18884" y="14050"/>
                    </a:cubicBezTo>
                    <a:cubicBezTo>
                      <a:pt x="18864" y="14050"/>
                      <a:pt x="18845" y="14050"/>
                      <a:pt x="18825" y="14051"/>
                    </a:cubicBezTo>
                    <a:cubicBezTo>
                      <a:pt x="20162" y="12603"/>
                      <a:pt x="22036" y="11800"/>
                      <a:pt x="23971" y="11800"/>
                    </a:cubicBezTo>
                    <a:close/>
                    <a:moveTo>
                      <a:pt x="37191" y="11695"/>
                    </a:moveTo>
                    <a:cubicBezTo>
                      <a:pt x="39126" y="11695"/>
                      <a:pt x="41007" y="12498"/>
                      <a:pt x="42355" y="13952"/>
                    </a:cubicBezTo>
                    <a:lnTo>
                      <a:pt x="42355" y="13952"/>
                    </a:lnTo>
                    <a:cubicBezTo>
                      <a:pt x="42352" y="13952"/>
                      <a:pt x="42349" y="13952"/>
                      <a:pt x="42346" y="13952"/>
                    </a:cubicBezTo>
                    <a:cubicBezTo>
                      <a:pt x="42328" y="13952"/>
                      <a:pt x="42309" y="13952"/>
                      <a:pt x="42291" y="13952"/>
                    </a:cubicBezTo>
                    <a:cubicBezTo>
                      <a:pt x="40304" y="13952"/>
                      <a:pt x="38437" y="14897"/>
                      <a:pt x="37185" y="16344"/>
                    </a:cubicBezTo>
                    <a:cubicBezTo>
                      <a:pt x="37320" y="14669"/>
                      <a:pt x="36710" y="13092"/>
                      <a:pt x="35662" y="11864"/>
                    </a:cubicBezTo>
                    <a:cubicBezTo>
                      <a:pt x="36169" y="11750"/>
                      <a:pt x="36682" y="11695"/>
                      <a:pt x="37191" y="11695"/>
                    </a:cubicBezTo>
                    <a:close/>
                    <a:moveTo>
                      <a:pt x="124477" y="9648"/>
                    </a:moveTo>
                    <a:cubicBezTo>
                      <a:pt x="127652" y="9648"/>
                      <a:pt x="130827" y="11726"/>
                      <a:pt x="130867" y="15888"/>
                    </a:cubicBezTo>
                    <a:cubicBezTo>
                      <a:pt x="130394" y="15786"/>
                      <a:pt x="129917" y="15736"/>
                      <a:pt x="129443" y="15736"/>
                    </a:cubicBezTo>
                    <a:cubicBezTo>
                      <a:pt x="127584" y="15736"/>
                      <a:pt x="125780" y="16502"/>
                      <a:pt x="124487" y="17895"/>
                    </a:cubicBezTo>
                    <a:cubicBezTo>
                      <a:pt x="123206" y="16515"/>
                      <a:pt x="121414" y="15735"/>
                      <a:pt x="119532" y="15735"/>
                    </a:cubicBezTo>
                    <a:cubicBezTo>
                      <a:pt x="119048" y="15735"/>
                      <a:pt x="118564" y="15780"/>
                      <a:pt x="118089" y="15888"/>
                    </a:cubicBezTo>
                    <a:cubicBezTo>
                      <a:pt x="118125" y="11729"/>
                      <a:pt x="121301" y="9648"/>
                      <a:pt x="124477" y="9648"/>
                    </a:cubicBezTo>
                    <a:close/>
                    <a:moveTo>
                      <a:pt x="77633" y="9753"/>
                    </a:moveTo>
                    <a:cubicBezTo>
                      <a:pt x="80805" y="9753"/>
                      <a:pt x="83979" y="11828"/>
                      <a:pt x="84022" y="15982"/>
                    </a:cubicBezTo>
                    <a:lnTo>
                      <a:pt x="84022" y="15982"/>
                    </a:lnTo>
                    <a:cubicBezTo>
                      <a:pt x="83547" y="15880"/>
                      <a:pt x="83069" y="15830"/>
                      <a:pt x="82594" y="15830"/>
                    </a:cubicBezTo>
                    <a:cubicBezTo>
                      <a:pt x="80737" y="15830"/>
                      <a:pt x="78939" y="16596"/>
                      <a:pt x="77651" y="17984"/>
                    </a:cubicBezTo>
                    <a:cubicBezTo>
                      <a:pt x="76369" y="16613"/>
                      <a:pt x="74577" y="15825"/>
                      <a:pt x="72696" y="15825"/>
                    </a:cubicBezTo>
                    <a:cubicBezTo>
                      <a:pt x="72212" y="15825"/>
                      <a:pt x="71728" y="15879"/>
                      <a:pt x="71253" y="15986"/>
                    </a:cubicBezTo>
                    <a:cubicBezTo>
                      <a:pt x="71284" y="11832"/>
                      <a:pt x="74458" y="9753"/>
                      <a:pt x="77633" y="9753"/>
                    </a:cubicBezTo>
                    <a:close/>
                    <a:moveTo>
                      <a:pt x="100947" y="9753"/>
                    </a:moveTo>
                    <a:cubicBezTo>
                      <a:pt x="104122" y="9753"/>
                      <a:pt x="107296" y="11830"/>
                      <a:pt x="107337" y="15986"/>
                    </a:cubicBezTo>
                    <a:cubicBezTo>
                      <a:pt x="106864" y="15884"/>
                      <a:pt x="106386" y="15834"/>
                      <a:pt x="105913" y="15834"/>
                    </a:cubicBezTo>
                    <a:cubicBezTo>
                      <a:pt x="104054" y="15834"/>
                      <a:pt x="102249" y="16601"/>
                      <a:pt x="100957" y="17993"/>
                    </a:cubicBezTo>
                    <a:cubicBezTo>
                      <a:pt x="99676" y="16613"/>
                      <a:pt x="97883" y="15834"/>
                      <a:pt x="96002" y="15834"/>
                    </a:cubicBezTo>
                    <a:cubicBezTo>
                      <a:pt x="95518" y="15834"/>
                      <a:pt x="95034" y="15888"/>
                      <a:pt x="94559" y="15986"/>
                    </a:cubicBezTo>
                    <a:cubicBezTo>
                      <a:pt x="94595" y="11832"/>
                      <a:pt x="97771" y="9753"/>
                      <a:pt x="100947" y="9753"/>
                    </a:cubicBezTo>
                    <a:close/>
                    <a:moveTo>
                      <a:pt x="53999" y="9848"/>
                    </a:moveTo>
                    <a:cubicBezTo>
                      <a:pt x="57176" y="9848"/>
                      <a:pt x="60352" y="11927"/>
                      <a:pt x="60393" y="16085"/>
                    </a:cubicBezTo>
                    <a:cubicBezTo>
                      <a:pt x="59913" y="15980"/>
                      <a:pt x="59429" y="15929"/>
                      <a:pt x="58949" y="15929"/>
                    </a:cubicBezTo>
                    <a:cubicBezTo>
                      <a:pt x="57093" y="15929"/>
                      <a:pt x="55295" y="16694"/>
                      <a:pt x="53999" y="18087"/>
                    </a:cubicBezTo>
                    <a:lnTo>
                      <a:pt x="53999" y="18087"/>
                    </a:lnTo>
                    <a:cubicBezTo>
                      <a:pt x="52718" y="16710"/>
                      <a:pt x="50928" y="15932"/>
                      <a:pt x="49049" y="15932"/>
                    </a:cubicBezTo>
                    <a:cubicBezTo>
                      <a:pt x="48565" y="15932"/>
                      <a:pt x="48081" y="15977"/>
                      <a:pt x="47606" y="16085"/>
                    </a:cubicBezTo>
                    <a:cubicBezTo>
                      <a:pt x="47646" y="11927"/>
                      <a:pt x="50823" y="9848"/>
                      <a:pt x="53999" y="9848"/>
                    </a:cubicBezTo>
                    <a:close/>
                    <a:moveTo>
                      <a:pt x="7166" y="9943"/>
                    </a:moveTo>
                    <a:cubicBezTo>
                      <a:pt x="10341" y="9943"/>
                      <a:pt x="13516" y="12022"/>
                      <a:pt x="13556" y="16183"/>
                    </a:cubicBezTo>
                    <a:cubicBezTo>
                      <a:pt x="13083" y="16081"/>
                      <a:pt x="12605" y="16031"/>
                      <a:pt x="12131" y="16031"/>
                    </a:cubicBezTo>
                    <a:cubicBezTo>
                      <a:pt x="10273" y="16031"/>
                      <a:pt x="8469" y="16796"/>
                      <a:pt x="7176" y="18181"/>
                    </a:cubicBezTo>
                    <a:cubicBezTo>
                      <a:pt x="5901" y="16817"/>
                      <a:pt x="4126" y="16040"/>
                      <a:pt x="2258" y="16040"/>
                    </a:cubicBezTo>
                    <a:cubicBezTo>
                      <a:pt x="2237" y="16040"/>
                      <a:pt x="2216" y="16040"/>
                      <a:pt x="2194" y="16040"/>
                    </a:cubicBezTo>
                    <a:lnTo>
                      <a:pt x="2212" y="16022"/>
                    </a:lnTo>
                    <a:lnTo>
                      <a:pt x="2212" y="16022"/>
                    </a:lnTo>
                    <a:cubicBezTo>
                      <a:pt x="1728" y="16031"/>
                      <a:pt x="1245" y="16076"/>
                      <a:pt x="770" y="16183"/>
                    </a:cubicBezTo>
                    <a:cubicBezTo>
                      <a:pt x="810" y="12024"/>
                      <a:pt x="3988" y="9943"/>
                      <a:pt x="7166" y="9943"/>
                    </a:cubicBezTo>
                    <a:close/>
                    <a:moveTo>
                      <a:pt x="30463" y="9956"/>
                    </a:moveTo>
                    <a:cubicBezTo>
                      <a:pt x="33636" y="9956"/>
                      <a:pt x="36811" y="12033"/>
                      <a:pt x="36854" y="16188"/>
                    </a:cubicBezTo>
                    <a:lnTo>
                      <a:pt x="36854" y="16188"/>
                    </a:lnTo>
                    <a:cubicBezTo>
                      <a:pt x="36379" y="16086"/>
                      <a:pt x="35901" y="16036"/>
                      <a:pt x="35426" y="16036"/>
                    </a:cubicBezTo>
                    <a:cubicBezTo>
                      <a:pt x="33569" y="16036"/>
                      <a:pt x="31771" y="16802"/>
                      <a:pt x="30483" y="18190"/>
                    </a:cubicBezTo>
                    <a:cubicBezTo>
                      <a:pt x="29201" y="16819"/>
                      <a:pt x="27409" y="16031"/>
                      <a:pt x="25528" y="16031"/>
                    </a:cubicBezTo>
                    <a:cubicBezTo>
                      <a:pt x="25044" y="16031"/>
                      <a:pt x="24560" y="16085"/>
                      <a:pt x="24085" y="16192"/>
                    </a:cubicBezTo>
                    <a:cubicBezTo>
                      <a:pt x="24116" y="12034"/>
                      <a:pt x="27288" y="9956"/>
                      <a:pt x="30463" y="9956"/>
                    </a:cubicBezTo>
                    <a:close/>
                    <a:moveTo>
                      <a:pt x="119326" y="16110"/>
                    </a:moveTo>
                    <a:cubicBezTo>
                      <a:pt x="121265" y="16110"/>
                      <a:pt x="123134" y="16913"/>
                      <a:pt x="124478" y="18361"/>
                    </a:cubicBezTo>
                    <a:cubicBezTo>
                      <a:pt x="124458" y="18360"/>
                      <a:pt x="124439" y="18360"/>
                      <a:pt x="124419" y="18360"/>
                    </a:cubicBezTo>
                    <a:cubicBezTo>
                      <a:pt x="122550" y="18360"/>
                      <a:pt x="120782" y="19199"/>
                      <a:pt x="119541" y="20502"/>
                    </a:cubicBezTo>
                    <a:cubicBezTo>
                      <a:pt x="119622" y="18907"/>
                      <a:pt x="119039" y="17411"/>
                      <a:pt x="118045" y="16228"/>
                    </a:cubicBezTo>
                    <a:cubicBezTo>
                      <a:pt x="118472" y="16149"/>
                      <a:pt x="118901" y="16110"/>
                      <a:pt x="119326" y="16110"/>
                    </a:cubicBezTo>
                    <a:close/>
                    <a:moveTo>
                      <a:pt x="129624" y="16110"/>
                    </a:moveTo>
                    <a:cubicBezTo>
                      <a:pt x="130049" y="16110"/>
                      <a:pt x="130477" y="16149"/>
                      <a:pt x="130903" y="16228"/>
                    </a:cubicBezTo>
                    <a:cubicBezTo>
                      <a:pt x="129908" y="17402"/>
                      <a:pt x="129326" y="18907"/>
                      <a:pt x="129415" y="20493"/>
                    </a:cubicBezTo>
                    <a:lnTo>
                      <a:pt x="129415" y="20502"/>
                    </a:lnTo>
                    <a:cubicBezTo>
                      <a:pt x="128165" y="19199"/>
                      <a:pt x="126397" y="18360"/>
                      <a:pt x="124537" y="18360"/>
                    </a:cubicBezTo>
                    <a:cubicBezTo>
                      <a:pt x="124517" y="18360"/>
                      <a:pt x="124498" y="18360"/>
                      <a:pt x="124478" y="18361"/>
                    </a:cubicBezTo>
                    <a:cubicBezTo>
                      <a:pt x="125815" y="16913"/>
                      <a:pt x="127689" y="16110"/>
                      <a:pt x="129624" y="16110"/>
                    </a:cubicBezTo>
                    <a:close/>
                    <a:moveTo>
                      <a:pt x="82783" y="16209"/>
                    </a:moveTo>
                    <a:cubicBezTo>
                      <a:pt x="83207" y="16209"/>
                      <a:pt x="83633" y="16247"/>
                      <a:pt x="84057" y="16327"/>
                    </a:cubicBezTo>
                    <a:cubicBezTo>
                      <a:pt x="83538" y="16945"/>
                      <a:pt x="83135" y="17653"/>
                      <a:pt x="82875" y="18414"/>
                    </a:cubicBezTo>
                    <a:cubicBezTo>
                      <a:pt x="82633" y="19113"/>
                      <a:pt x="82534" y="19848"/>
                      <a:pt x="82570" y="20592"/>
                    </a:cubicBezTo>
                    <a:cubicBezTo>
                      <a:pt x="81322" y="19282"/>
                      <a:pt x="79551" y="18450"/>
                      <a:pt x="77681" y="18450"/>
                    </a:cubicBezTo>
                    <a:cubicBezTo>
                      <a:pt x="77671" y="18450"/>
                      <a:pt x="77661" y="18450"/>
                      <a:pt x="77651" y="18450"/>
                    </a:cubicBezTo>
                    <a:cubicBezTo>
                      <a:pt x="78988" y="17010"/>
                      <a:pt x="80855" y="16209"/>
                      <a:pt x="82783" y="16209"/>
                    </a:cubicBezTo>
                    <a:close/>
                    <a:moveTo>
                      <a:pt x="95788" y="16212"/>
                    </a:moveTo>
                    <a:cubicBezTo>
                      <a:pt x="97720" y="16212"/>
                      <a:pt x="99592" y="17008"/>
                      <a:pt x="100939" y="18450"/>
                    </a:cubicBezTo>
                    <a:cubicBezTo>
                      <a:pt x="100919" y="18450"/>
                      <a:pt x="100900" y="18450"/>
                      <a:pt x="100880" y="18450"/>
                    </a:cubicBezTo>
                    <a:cubicBezTo>
                      <a:pt x="99011" y="18450"/>
                      <a:pt x="97252" y="19288"/>
                      <a:pt x="96011" y="20592"/>
                    </a:cubicBezTo>
                    <a:cubicBezTo>
                      <a:pt x="96047" y="19848"/>
                      <a:pt x="95948" y="19113"/>
                      <a:pt x="95706" y="18414"/>
                    </a:cubicBezTo>
                    <a:cubicBezTo>
                      <a:pt x="95446" y="17653"/>
                      <a:pt x="95043" y="16945"/>
                      <a:pt x="94523" y="16327"/>
                    </a:cubicBezTo>
                    <a:cubicBezTo>
                      <a:pt x="94944" y="16250"/>
                      <a:pt x="95367" y="16212"/>
                      <a:pt x="95788" y="16212"/>
                    </a:cubicBezTo>
                    <a:close/>
                    <a:moveTo>
                      <a:pt x="48848" y="16307"/>
                    </a:moveTo>
                    <a:cubicBezTo>
                      <a:pt x="50780" y="16307"/>
                      <a:pt x="52650" y="17108"/>
                      <a:pt x="53987" y="18558"/>
                    </a:cubicBezTo>
                    <a:lnTo>
                      <a:pt x="53987" y="18558"/>
                    </a:lnTo>
                    <a:cubicBezTo>
                      <a:pt x="53970" y="18558"/>
                      <a:pt x="53953" y="18557"/>
                      <a:pt x="53936" y="18557"/>
                    </a:cubicBezTo>
                    <a:cubicBezTo>
                      <a:pt x="52067" y="18557"/>
                      <a:pt x="50308" y="19396"/>
                      <a:pt x="49058" y="20699"/>
                    </a:cubicBezTo>
                    <a:cubicBezTo>
                      <a:pt x="49147" y="19104"/>
                      <a:pt x="48565" y="17608"/>
                      <a:pt x="47570" y="16425"/>
                    </a:cubicBezTo>
                    <a:cubicBezTo>
                      <a:pt x="47996" y="16346"/>
                      <a:pt x="48423" y="16307"/>
                      <a:pt x="48848" y="16307"/>
                    </a:cubicBezTo>
                    <a:close/>
                    <a:moveTo>
                      <a:pt x="59142" y="16307"/>
                    </a:moveTo>
                    <a:cubicBezTo>
                      <a:pt x="59567" y="16307"/>
                      <a:pt x="59994" y="16346"/>
                      <a:pt x="60420" y="16425"/>
                    </a:cubicBezTo>
                    <a:cubicBezTo>
                      <a:pt x="59425" y="17608"/>
                      <a:pt x="58843" y="19104"/>
                      <a:pt x="58932" y="20699"/>
                    </a:cubicBezTo>
                    <a:cubicBezTo>
                      <a:pt x="57691" y="19396"/>
                      <a:pt x="55923" y="18557"/>
                      <a:pt x="54054" y="18557"/>
                    </a:cubicBezTo>
                    <a:cubicBezTo>
                      <a:pt x="54037" y="18557"/>
                      <a:pt x="54020" y="18558"/>
                      <a:pt x="54003" y="18558"/>
                    </a:cubicBezTo>
                    <a:lnTo>
                      <a:pt x="54003" y="18558"/>
                    </a:lnTo>
                    <a:cubicBezTo>
                      <a:pt x="55340" y="17108"/>
                      <a:pt x="57210" y="16307"/>
                      <a:pt x="59142" y="16307"/>
                    </a:cubicBezTo>
                    <a:close/>
                    <a:moveTo>
                      <a:pt x="25317" y="16414"/>
                    </a:moveTo>
                    <a:cubicBezTo>
                      <a:pt x="27247" y="16414"/>
                      <a:pt x="29113" y="17211"/>
                      <a:pt x="30456" y="18656"/>
                    </a:cubicBezTo>
                    <a:cubicBezTo>
                      <a:pt x="30436" y="18656"/>
                      <a:pt x="30416" y="18656"/>
                      <a:pt x="30397" y="18656"/>
                    </a:cubicBezTo>
                    <a:cubicBezTo>
                      <a:pt x="28528" y="18656"/>
                      <a:pt x="26769" y="19494"/>
                      <a:pt x="25528" y="20789"/>
                    </a:cubicBezTo>
                    <a:cubicBezTo>
                      <a:pt x="25563" y="20054"/>
                      <a:pt x="25456" y="19310"/>
                      <a:pt x="25223" y="18611"/>
                    </a:cubicBezTo>
                    <a:cubicBezTo>
                      <a:pt x="24954" y="17850"/>
                      <a:pt x="24551" y="17142"/>
                      <a:pt x="24031" y="16533"/>
                    </a:cubicBezTo>
                    <a:cubicBezTo>
                      <a:pt x="24460" y="16453"/>
                      <a:pt x="24890" y="16414"/>
                      <a:pt x="25317" y="16414"/>
                    </a:cubicBezTo>
                    <a:close/>
                    <a:moveTo>
                      <a:pt x="12296" y="16415"/>
                    </a:moveTo>
                    <a:cubicBezTo>
                      <a:pt x="12720" y="16415"/>
                      <a:pt x="13148" y="16454"/>
                      <a:pt x="13574" y="16533"/>
                    </a:cubicBezTo>
                    <a:cubicBezTo>
                      <a:pt x="13055" y="17151"/>
                      <a:pt x="12651" y="17850"/>
                      <a:pt x="12391" y="18611"/>
                    </a:cubicBezTo>
                    <a:cubicBezTo>
                      <a:pt x="12150" y="19310"/>
                      <a:pt x="12042" y="20054"/>
                      <a:pt x="12087" y="20789"/>
                    </a:cubicBezTo>
                    <a:lnTo>
                      <a:pt x="12078" y="20798"/>
                    </a:lnTo>
                    <a:cubicBezTo>
                      <a:pt x="10836" y="19494"/>
                      <a:pt x="9077" y="18656"/>
                      <a:pt x="7217" y="18656"/>
                    </a:cubicBezTo>
                    <a:cubicBezTo>
                      <a:pt x="7198" y="18656"/>
                      <a:pt x="7178" y="18656"/>
                      <a:pt x="7159" y="18656"/>
                    </a:cubicBezTo>
                    <a:cubicBezTo>
                      <a:pt x="8496" y="17216"/>
                      <a:pt x="10363" y="16415"/>
                      <a:pt x="12296" y="16415"/>
                    </a:cubicBezTo>
                    <a:close/>
                    <a:moveTo>
                      <a:pt x="106101" y="16205"/>
                    </a:moveTo>
                    <a:cubicBezTo>
                      <a:pt x="106563" y="16205"/>
                      <a:pt x="107027" y="16251"/>
                      <a:pt x="107489" y="16344"/>
                    </a:cubicBezTo>
                    <a:cubicBezTo>
                      <a:pt x="106486" y="17599"/>
                      <a:pt x="105930" y="19194"/>
                      <a:pt x="106136" y="20861"/>
                    </a:cubicBezTo>
                    <a:cubicBezTo>
                      <a:pt x="104879" y="19398"/>
                      <a:pt x="102991" y="18450"/>
                      <a:pt x="100994" y="18450"/>
                    </a:cubicBezTo>
                    <a:cubicBezTo>
                      <a:pt x="100985" y="18450"/>
                      <a:pt x="100975" y="18450"/>
                      <a:pt x="100966" y="18450"/>
                    </a:cubicBezTo>
                    <a:cubicBezTo>
                      <a:pt x="102304" y="17004"/>
                      <a:pt x="104173" y="16205"/>
                      <a:pt x="106101" y="16205"/>
                    </a:cubicBezTo>
                    <a:close/>
                    <a:moveTo>
                      <a:pt x="70810" y="11698"/>
                    </a:moveTo>
                    <a:cubicBezTo>
                      <a:pt x="71303" y="11698"/>
                      <a:pt x="71800" y="11750"/>
                      <a:pt x="72292" y="11855"/>
                    </a:cubicBezTo>
                    <a:cubicBezTo>
                      <a:pt x="71289" y="13110"/>
                      <a:pt x="70742" y="14705"/>
                      <a:pt x="70939" y="16380"/>
                    </a:cubicBezTo>
                    <a:lnTo>
                      <a:pt x="70957" y="16371"/>
                    </a:lnTo>
                    <a:cubicBezTo>
                      <a:pt x="71461" y="16260"/>
                      <a:pt x="71969" y="16205"/>
                      <a:pt x="72473" y="16205"/>
                    </a:cubicBezTo>
                    <a:cubicBezTo>
                      <a:pt x="74401" y="16205"/>
                      <a:pt x="76274" y="17001"/>
                      <a:pt x="77624" y="18450"/>
                    </a:cubicBezTo>
                    <a:cubicBezTo>
                      <a:pt x="77606" y="18450"/>
                      <a:pt x="77588" y="18450"/>
                      <a:pt x="77570" y="18450"/>
                    </a:cubicBezTo>
                    <a:cubicBezTo>
                      <a:pt x="75520" y="18450"/>
                      <a:pt x="73598" y="19458"/>
                      <a:pt x="72346" y="20986"/>
                    </a:cubicBezTo>
                    <a:cubicBezTo>
                      <a:pt x="72738" y="17269"/>
                      <a:pt x="69425" y="13952"/>
                      <a:pt x="65712" y="13952"/>
                    </a:cubicBezTo>
                    <a:cubicBezTo>
                      <a:pt x="65692" y="13952"/>
                      <a:pt x="65673" y="13952"/>
                      <a:pt x="65653" y="13952"/>
                    </a:cubicBezTo>
                    <a:cubicBezTo>
                      <a:pt x="66995" y="12495"/>
                      <a:pt x="68873" y="11698"/>
                      <a:pt x="70810" y="11698"/>
                    </a:cubicBezTo>
                    <a:close/>
                    <a:moveTo>
                      <a:pt x="35592" y="16407"/>
                    </a:moveTo>
                    <a:cubicBezTo>
                      <a:pt x="36059" y="16407"/>
                      <a:pt x="36530" y="16454"/>
                      <a:pt x="36997" y="16551"/>
                    </a:cubicBezTo>
                    <a:cubicBezTo>
                      <a:pt x="36004" y="17802"/>
                      <a:pt x="35449" y="19385"/>
                      <a:pt x="35643" y="21056"/>
                    </a:cubicBezTo>
                    <a:lnTo>
                      <a:pt x="35643" y="21056"/>
                    </a:lnTo>
                    <a:cubicBezTo>
                      <a:pt x="34391" y="19601"/>
                      <a:pt x="32515" y="18647"/>
                      <a:pt x="30529" y="18647"/>
                    </a:cubicBezTo>
                    <a:cubicBezTo>
                      <a:pt x="30511" y="18647"/>
                      <a:pt x="30492" y="18647"/>
                      <a:pt x="30474" y="18647"/>
                    </a:cubicBezTo>
                    <a:cubicBezTo>
                      <a:pt x="31808" y="17205"/>
                      <a:pt x="33669" y="16407"/>
                      <a:pt x="35592" y="16407"/>
                    </a:cubicBezTo>
                    <a:close/>
                    <a:moveTo>
                      <a:pt x="112821" y="14253"/>
                    </a:moveTo>
                    <a:cubicBezTo>
                      <a:pt x="115997" y="14253"/>
                      <a:pt x="119174" y="16332"/>
                      <a:pt x="119218" y="20493"/>
                    </a:cubicBezTo>
                    <a:cubicBezTo>
                      <a:pt x="118738" y="20388"/>
                      <a:pt x="118254" y="20337"/>
                      <a:pt x="117773" y="20337"/>
                    </a:cubicBezTo>
                    <a:cubicBezTo>
                      <a:pt x="115916" y="20337"/>
                      <a:pt x="114116" y="21103"/>
                      <a:pt x="112821" y="22491"/>
                    </a:cubicBezTo>
                    <a:cubicBezTo>
                      <a:pt x="111548" y="21120"/>
                      <a:pt x="109756" y="20332"/>
                      <a:pt x="107874" y="20332"/>
                    </a:cubicBezTo>
                    <a:cubicBezTo>
                      <a:pt x="107391" y="20332"/>
                      <a:pt x="106907" y="20386"/>
                      <a:pt x="106432" y="20493"/>
                    </a:cubicBezTo>
                    <a:cubicBezTo>
                      <a:pt x="106468" y="16334"/>
                      <a:pt x="109644" y="14253"/>
                      <a:pt x="112821" y="14253"/>
                    </a:cubicBezTo>
                    <a:close/>
                    <a:moveTo>
                      <a:pt x="136138" y="14252"/>
                    </a:moveTo>
                    <a:cubicBezTo>
                      <a:pt x="139311" y="14252"/>
                      <a:pt x="142484" y="16329"/>
                      <a:pt x="142525" y="20484"/>
                    </a:cubicBezTo>
                    <a:lnTo>
                      <a:pt x="142525" y="20493"/>
                    </a:lnTo>
                    <a:cubicBezTo>
                      <a:pt x="142051" y="20391"/>
                      <a:pt x="141574" y="20341"/>
                      <a:pt x="141100" y="20341"/>
                    </a:cubicBezTo>
                    <a:cubicBezTo>
                      <a:pt x="139242" y="20341"/>
                      <a:pt x="137437" y="21108"/>
                      <a:pt x="136145" y="22500"/>
                    </a:cubicBezTo>
                    <a:cubicBezTo>
                      <a:pt x="134871" y="21128"/>
                      <a:pt x="133091" y="20341"/>
                      <a:pt x="131221" y="20341"/>
                    </a:cubicBezTo>
                    <a:cubicBezTo>
                      <a:pt x="131211" y="20341"/>
                      <a:pt x="131200" y="20341"/>
                      <a:pt x="131190" y="20341"/>
                    </a:cubicBezTo>
                    <a:cubicBezTo>
                      <a:pt x="130706" y="20341"/>
                      <a:pt x="130222" y="20386"/>
                      <a:pt x="129747" y="20493"/>
                    </a:cubicBezTo>
                    <a:cubicBezTo>
                      <a:pt x="129783" y="16333"/>
                      <a:pt x="132960" y="14252"/>
                      <a:pt x="136138" y="14252"/>
                    </a:cubicBezTo>
                    <a:close/>
                    <a:moveTo>
                      <a:pt x="89290" y="14357"/>
                    </a:moveTo>
                    <a:cubicBezTo>
                      <a:pt x="91871" y="14357"/>
                      <a:pt x="94452" y="15731"/>
                      <a:pt x="95348" y="18477"/>
                    </a:cubicBezTo>
                    <a:cubicBezTo>
                      <a:pt x="95572" y="19158"/>
                      <a:pt x="95679" y="19866"/>
                      <a:pt x="95688" y="20583"/>
                    </a:cubicBezTo>
                    <a:cubicBezTo>
                      <a:pt x="95213" y="20481"/>
                      <a:pt x="94734" y="20431"/>
                      <a:pt x="94259" y="20431"/>
                    </a:cubicBezTo>
                    <a:cubicBezTo>
                      <a:pt x="92398" y="20431"/>
                      <a:pt x="90599" y="21196"/>
                      <a:pt x="89299" y="22581"/>
                    </a:cubicBezTo>
                    <a:cubicBezTo>
                      <a:pt x="88025" y="21218"/>
                      <a:pt x="86246" y="20430"/>
                      <a:pt x="84376" y="20430"/>
                    </a:cubicBezTo>
                    <a:cubicBezTo>
                      <a:pt x="84365" y="20430"/>
                      <a:pt x="84355" y="20430"/>
                      <a:pt x="84344" y="20430"/>
                    </a:cubicBezTo>
                    <a:cubicBezTo>
                      <a:pt x="83860" y="20430"/>
                      <a:pt x="83376" y="20475"/>
                      <a:pt x="82902" y="20583"/>
                    </a:cubicBezTo>
                    <a:cubicBezTo>
                      <a:pt x="82902" y="19866"/>
                      <a:pt x="83018" y="19158"/>
                      <a:pt x="83233" y="18477"/>
                    </a:cubicBezTo>
                    <a:cubicBezTo>
                      <a:pt x="84129" y="15731"/>
                      <a:pt x="86710" y="14357"/>
                      <a:pt x="89290" y="14357"/>
                    </a:cubicBezTo>
                    <a:close/>
                    <a:moveTo>
                      <a:pt x="42333" y="14454"/>
                    </a:moveTo>
                    <a:cubicBezTo>
                      <a:pt x="45509" y="14454"/>
                      <a:pt x="48686" y="16533"/>
                      <a:pt x="48726" y="20690"/>
                    </a:cubicBezTo>
                    <a:cubicBezTo>
                      <a:pt x="48246" y="20585"/>
                      <a:pt x="47763" y="20534"/>
                      <a:pt x="47283" y="20534"/>
                    </a:cubicBezTo>
                    <a:cubicBezTo>
                      <a:pt x="45427" y="20534"/>
                      <a:pt x="43633" y="21302"/>
                      <a:pt x="42337" y="22697"/>
                    </a:cubicBezTo>
                    <a:cubicBezTo>
                      <a:pt x="41063" y="21325"/>
                      <a:pt x="39284" y="20538"/>
                      <a:pt x="37414" y="20538"/>
                    </a:cubicBezTo>
                    <a:cubicBezTo>
                      <a:pt x="37403" y="20538"/>
                      <a:pt x="37393" y="20538"/>
                      <a:pt x="37382" y="20538"/>
                    </a:cubicBezTo>
                    <a:cubicBezTo>
                      <a:pt x="36898" y="20538"/>
                      <a:pt x="36415" y="20583"/>
                      <a:pt x="35940" y="20690"/>
                    </a:cubicBezTo>
                    <a:cubicBezTo>
                      <a:pt x="35980" y="16533"/>
                      <a:pt x="39156" y="14454"/>
                      <a:pt x="42333" y="14454"/>
                    </a:cubicBezTo>
                    <a:close/>
                    <a:moveTo>
                      <a:pt x="65648" y="14454"/>
                    </a:moveTo>
                    <a:cubicBezTo>
                      <a:pt x="68825" y="14454"/>
                      <a:pt x="72001" y="16533"/>
                      <a:pt x="72041" y="20690"/>
                    </a:cubicBezTo>
                    <a:cubicBezTo>
                      <a:pt x="71563" y="20585"/>
                      <a:pt x="71081" y="20534"/>
                      <a:pt x="70602" y="20534"/>
                    </a:cubicBezTo>
                    <a:cubicBezTo>
                      <a:pt x="68748" y="20534"/>
                      <a:pt x="66949" y="21302"/>
                      <a:pt x="65653" y="22697"/>
                    </a:cubicBezTo>
                    <a:cubicBezTo>
                      <a:pt x="64378" y="21325"/>
                      <a:pt x="62599" y="20538"/>
                      <a:pt x="60729" y="20538"/>
                    </a:cubicBezTo>
                    <a:cubicBezTo>
                      <a:pt x="60719" y="20538"/>
                      <a:pt x="60708" y="20538"/>
                      <a:pt x="60697" y="20538"/>
                    </a:cubicBezTo>
                    <a:cubicBezTo>
                      <a:pt x="60214" y="20538"/>
                      <a:pt x="59730" y="20583"/>
                      <a:pt x="59255" y="20690"/>
                    </a:cubicBezTo>
                    <a:cubicBezTo>
                      <a:pt x="59295" y="16533"/>
                      <a:pt x="62472" y="14454"/>
                      <a:pt x="65648" y="14454"/>
                    </a:cubicBezTo>
                    <a:close/>
                    <a:moveTo>
                      <a:pt x="18806" y="14558"/>
                    </a:moveTo>
                    <a:cubicBezTo>
                      <a:pt x="21388" y="14558"/>
                      <a:pt x="23969" y="15929"/>
                      <a:pt x="24864" y="18674"/>
                    </a:cubicBezTo>
                    <a:cubicBezTo>
                      <a:pt x="25079" y="19355"/>
                      <a:pt x="25196" y="20063"/>
                      <a:pt x="25196" y="20780"/>
                    </a:cubicBezTo>
                    <a:cubicBezTo>
                      <a:pt x="24718" y="20675"/>
                      <a:pt x="24235" y="20624"/>
                      <a:pt x="23756" y="20624"/>
                    </a:cubicBezTo>
                    <a:cubicBezTo>
                      <a:pt x="21903" y="20624"/>
                      <a:pt x="20103" y="21391"/>
                      <a:pt x="18807" y="22787"/>
                    </a:cubicBezTo>
                    <a:cubicBezTo>
                      <a:pt x="17535" y="21407"/>
                      <a:pt x="15734" y="20628"/>
                      <a:pt x="13861" y="20628"/>
                    </a:cubicBezTo>
                    <a:cubicBezTo>
                      <a:pt x="13368" y="20628"/>
                      <a:pt x="12884" y="20672"/>
                      <a:pt x="12409" y="20780"/>
                    </a:cubicBezTo>
                    <a:cubicBezTo>
                      <a:pt x="12418" y="20063"/>
                      <a:pt x="12526" y="19355"/>
                      <a:pt x="12741" y="18674"/>
                    </a:cubicBezTo>
                    <a:cubicBezTo>
                      <a:pt x="13637" y="15931"/>
                      <a:pt x="16222" y="14558"/>
                      <a:pt x="18806" y="14558"/>
                    </a:cubicBezTo>
                    <a:close/>
                    <a:moveTo>
                      <a:pt x="117964" y="20706"/>
                    </a:moveTo>
                    <a:cubicBezTo>
                      <a:pt x="118390" y="20706"/>
                      <a:pt x="118819" y="20745"/>
                      <a:pt x="119245" y="20825"/>
                    </a:cubicBezTo>
                    <a:cubicBezTo>
                      <a:pt x="118726" y="21443"/>
                      <a:pt x="118322" y="22151"/>
                      <a:pt x="118063" y="22913"/>
                    </a:cubicBezTo>
                    <a:lnTo>
                      <a:pt x="118063" y="22904"/>
                    </a:lnTo>
                    <a:cubicBezTo>
                      <a:pt x="117821" y="23611"/>
                      <a:pt x="117722" y="24346"/>
                      <a:pt x="117758" y="25090"/>
                    </a:cubicBezTo>
                    <a:cubicBezTo>
                      <a:pt x="116516" y="23786"/>
                      <a:pt x="114757" y="22948"/>
                      <a:pt x="112897" y="22948"/>
                    </a:cubicBezTo>
                    <a:cubicBezTo>
                      <a:pt x="112878" y="22948"/>
                      <a:pt x="112858" y="22948"/>
                      <a:pt x="112839" y="22948"/>
                    </a:cubicBezTo>
                    <a:cubicBezTo>
                      <a:pt x="114174" y="21503"/>
                      <a:pt x="116038" y="20706"/>
                      <a:pt x="117964" y="20706"/>
                    </a:cubicBezTo>
                    <a:close/>
                    <a:moveTo>
                      <a:pt x="130993" y="20706"/>
                    </a:moveTo>
                    <a:cubicBezTo>
                      <a:pt x="132921" y="20706"/>
                      <a:pt x="134791" y="21503"/>
                      <a:pt x="136127" y="22948"/>
                    </a:cubicBezTo>
                    <a:cubicBezTo>
                      <a:pt x="136107" y="22948"/>
                      <a:pt x="136088" y="22948"/>
                      <a:pt x="136068" y="22948"/>
                    </a:cubicBezTo>
                    <a:cubicBezTo>
                      <a:pt x="134208" y="22948"/>
                      <a:pt x="132440" y="23786"/>
                      <a:pt x="131199" y="25090"/>
                    </a:cubicBezTo>
                    <a:cubicBezTo>
                      <a:pt x="131234" y="24346"/>
                      <a:pt x="131136" y="23611"/>
                      <a:pt x="130894" y="22913"/>
                    </a:cubicBezTo>
                    <a:lnTo>
                      <a:pt x="130894" y="22904"/>
                    </a:lnTo>
                    <a:cubicBezTo>
                      <a:pt x="130634" y="22142"/>
                      <a:pt x="130231" y="21443"/>
                      <a:pt x="129711" y="20825"/>
                    </a:cubicBezTo>
                    <a:cubicBezTo>
                      <a:pt x="130138" y="20745"/>
                      <a:pt x="130567" y="20706"/>
                      <a:pt x="130993" y="20706"/>
                    </a:cubicBezTo>
                    <a:close/>
                    <a:moveTo>
                      <a:pt x="84135" y="20797"/>
                    </a:moveTo>
                    <a:cubicBezTo>
                      <a:pt x="86071" y="20797"/>
                      <a:pt x="87946" y="21599"/>
                      <a:pt x="89290" y="23047"/>
                    </a:cubicBezTo>
                    <a:cubicBezTo>
                      <a:pt x="90626" y="21601"/>
                      <a:pt x="92496" y="20805"/>
                      <a:pt x="94429" y="20805"/>
                    </a:cubicBezTo>
                    <a:cubicBezTo>
                      <a:pt x="94856" y="20805"/>
                      <a:pt x="95287" y="20844"/>
                      <a:pt x="95715" y="20923"/>
                    </a:cubicBezTo>
                    <a:cubicBezTo>
                      <a:pt x="94720" y="22106"/>
                      <a:pt x="94138" y="23602"/>
                      <a:pt x="94228" y="25197"/>
                    </a:cubicBezTo>
                    <a:cubicBezTo>
                      <a:pt x="92977" y="23894"/>
                      <a:pt x="91218" y="23056"/>
                      <a:pt x="89350" y="23056"/>
                    </a:cubicBezTo>
                    <a:cubicBezTo>
                      <a:pt x="89330" y="23056"/>
                      <a:pt x="89310" y="23056"/>
                      <a:pt x="89290" y="23056"/>
                    </a:cubicBezTo>
                    <a:cubicBezTo>
                      <a:pt x="89271" y="23056"/>
                      <a:pt x="89251" y="23056"/>
                      <a:pt x="89231" y="23056"/>
                    </a:cubicBezTo>
                    <a:cubicBezTo>
                      <a:pt x="87362" y="23056"/>
                      <a:pt x="85595" y="23894"/>
                      <a:pt x="84353" y="25197"/>
                    </a:cubicBezTo>
                    <a:cubicBezTo>
                      <a:pt x="84434" y="23602"/>
                      <a:pt x="83851" y="22106"/>
                      <a:pt x="82866" y="20923"/>
                    </a:cubicBezTo>
                    <a:lnTo>
                      <a:pt x="82857" y="20914"/>
                    </a:lnTo>
                    <a:cubicBezTo>
                      <a:pt x="83283" y="20835"/>
                      <a:pt x="83710" y="20797"/>
                      <a:pt x="84135" y="20797"/>
                    </a:cubicBezTo>
                    <a:close/>
                    <a:moveTo>
                      <a:pt x="47488" y="20904"/>
                    </a:moveTo>
                    <a:cubicBezTo>
                      <a:pt x="47912" y="20904"/>
                      <a:pt x="48338" y="20943"/>
                      <a:pt x="48762" y="21022"/>
                    </a:cubicBezTo>
                    <a:cubicBezTo>
                      <a:pt x="48242" y="21640"/>
                      <a:pt x="47839" y="22348"/>
                      <a:pt x="47579" y="23110"/>
                    </a:cubicBezTo>
                    <a:cubicBezTo>
                      <a:pt x="47337" y="23809"/>
                      <a:pt x="47239" y="24552"/>
                      <a:pt x="47275" y="25287"/>
                    </a:cubicBezTo>
                    <a:cubicBezTo>
                      <a:pt x="46033" y="23992"/>
                      <a:pt x="44274" y="23154"/>
                      <a:pt x="42414" y="23154"/>
                    </a:cubicBezTo>
                    <a:cubicBezTo>
                      <a:pt x="42395" y="23154"/>
                      <a:pt x="42375" y="23154"/>
                      <a:pt x="42355" y="23154"/>
                    </a:cubicBezTo>
                    <a:cubicBezTo>
                      <a:pt x="43693" y="21707"/>
                      <a:pt x="45560" y="20904"/>
                      <a:pt x="47488" y="20904"/>
                    </a:cubicBezTo>
                    <a:close/>
                    <a:moveTo>
                      <a:pt x="60505" y="20912"/>
                    </a:moveTo>
                    <a:cubicBezTo>
                      <a:pt x="62435" y="20912"/>
                      <a:pt x="64301" y="21709"/>
                      <a:pt x="65644" y="23154"/>
                    </a:cubicBezTo>
                    <a:cubicBezTo>
                      <a:pt x="65624" y="23154"/>
                      <a:pt x="65604" y="23154"/>
                      <a:pt x="65584" y="23154"/>
                    </a:cubicBezTo>
                    <a:cubicBezTo>
                      <a:pt x="63716" y="23154"/>
                      <a:pt x="61957" y="23993"/>
                      <a:pt x="60715" y="25296"/>
                    </a:cubicBezTo>
                    <a:lnTo>
                      <a:pt x="60715" y="25287"/>
                    </a:lnTo>
                    <a:cubicBezTo>
                      <a:pt x="60751" y="24552"/>
                      <a:pt x="60644" y="23809"/>
                      <a:pt x="60411" y="23110"/>
                    </a:cubicBezTo>
                    <a:cubicBezTo>
                      <a:pt x="60151" y="22348"/>
                      <a:pt x="59748" y="21640"/>
                      <a:pt x="59219" y="21031"/>
                    </a:cubicBezTo>
                    <a:cubicBezTo>
                      <a:pt x="59647" y="20951"/>
                      <a:pt x="60078" y="20912"/>
                      <a:pt x="60505" y="20912"/>
                    </a:cubicBezTo>
                    <a:close/>
                    <a:moveTo>
                      <a:pt x="107673" y="20699"/>
                    </a:moveTo>
                    <a:cubicBezTo>
                      <a:pt x="109600" y="20699"/>
                      <a:pt x="111466" y="21495"/>
                      <a:pt x="112812" y="22939"/>
                    </a:cubicBezTo>
                    <a:cubicBezTo>
                      <a:pt x="112793" y="22939"/>
                      <a:pt x="112774" y="22939"/>
                      <a:pt x="112756" y="22939"/>
                    </a:cubicBezTo>
                    <a:cubicBezTo>
                      <a:pt x="110769" y="22939"/>
                      <a:pt x="108902" y="23885"/>
                      <a:pt x="107659" y="25332"/>
                    </a:cubicBezTo>
                    <a:cubicBezTo>
                      <a:pt x="107785" y="23674"/>
                      <a:pt x="107184" y="22097"/>
                      <a:pt x="106136" y="20878"/>
                    </a:cubicBezTo>
                    <a:lnTo>
                      <a:pt x="106136" y="20870"/>
                    </a:lnTo>
                    <a:cubicBezTo>
                      <a:pt x="106647" y="20755"/>
                      <a:pt x="107162" y="20699"/>
                      <a:pt x="107673" y="20699"/>
                    </a:cubicBezTo>
                    <a:close/>
                    <a:moveTo>
                      <a:pt x="13670" y="20994"/>
                    </a:moveTo>
                    <a:cubicBezTo>
                      <a:pt x="15606" y="20994"/>
                      <a:pt x="17480" y="21797"/>
                      <a:pt x="18825" y="23244"/>
                    </a:cubicBezTo>
                    <a:cubicBezTo>
                      <a:pt x="18805" y="23244"/>
                      <a:pt x="18786" y="23244"/>
                      <a:pt x="18766" y="23244"/>
                    </a:cubicBezTo>
                    <a:cubicBezTo>
                      <a:pt x="16897" y="23244"/>
                      <a:pt x="15129" y="24082"/>
                      <a:pt x="13888" y="25386"/>
                    </a:cubicBezTo>
                    <a:cubicBezTo>
                      <a:pt x="13951" y="23809"/>
                      <a:pt x="13368" y="22303"/>
                      <a:pt x="12382" y="21120"/>
                    </a:cubicBezTo>
                    <a:lnTo>
                      <a:pt x="12391" y="21111"/>
                    </a:lnTo>
                    <a:cubicBezTo>
                      <a:pt x="12817" y="21032"/>
                      <a:pt x="13245" y="20994"/>
                      <a:pt x="13670" y="20994"/>
                    </a:cubicBezTo>
                    <a:close/>
                    <a:moveTo>
                      <a:pt x="23971" y="20994"/>
                    </a:moveTo>
                    <a:cubicBezTo>
                      <a:pt x="24396" y="20994"/>
                      <a:pt x="24824" y="21032"/>
                      <a:pt x="25250" y="21111"/>
                    </a:cubicBezTo>
                    <a:cubicBezTo>
                      <a:pt x="24255" y="22294"/>
                      <a:pt x="23673" y="23791"/>
                      <a:pt x="23753" y="25386"/>
                    </a:cubicBezTo>
                    <a:cubicBezTo>
                      <a:pt x="22512" y="24082"/>
                      <a:pt x="20744" y="23244"/>
                      <a:pt x="18884" y="23244"/>
                    </a:cubicBezTo>
                    <a:cubicBezTo>
                      <a:pt x="18864" y="23244"/>
                      <a:pt x="18845" y="23244"/>
                      <a:pt x="18825" y="23244"/>
                    </a:cubicBezTo>
                    <a:cubicBezTo>
                      <a:pt x="20162" y="21797"/>
                      <a:pt x="22036" y="20994"/>
                      <a:pt x="23971" y="20994"/>
                    </a:cubicBezTo>
                    <a:close/>
                    <a:moveTo>
                      <a:pt x="37165" y="20902"/>
                    </a:moveTo>
                    <a:cubicBezTo>
                      <a:pt x="39100" y="20902"/>
                      <a:pt x="40977" y="21703"/>
                      <a:pt x="42328" y="23154"/>
                    </a:cubicBezTo>
                    <a:cubicBezTo>
                      <a:pt x="42310" y="23154"/>
                      <a:pt x="42291" y="23154"/>
                      <a:pt x="42273" y="23154"/>
                    </a:cubicBezTo>
                    <a:cubicBezTo>
                      <a:pt x="40286" y="23154"/>
                      <a:pt x="38419" y="24100"/>
                      <a:pt x="37176" y="25547"/>
                    </a:cubicBezTo>
                    <a:cubicBezTo>
                      <a:pt x="37302" y="23871"/>
                      <a:pt x="36701" y="22303"/>
                      <a:pt x="35653" y="21076"/>
                    </a:cubicBezTo>
                    <a:lnTo>
                      <a:pt x="35653" y="21067"/>
                    </a:lnTo>
                    <a:cubicBezTo>
                      <a:pt x="36155" y="20956"/>
                      <a:pt x="36662" y="20902"/>
                      <a:pt x="37165" y="20902"/>
                    </a:cubicBezTo>
                    <a:close/>
                    <a:moveTo>
                      <a:pt x="124474" y="18856"/>
                    </a:moveTo>
                    <a:cubicBezTo>
                      <a:pt x="127057" y="18856"/>
                      <a:pt x="129639" y="20229"/>
                      <a:pt x="130536" y="22975"/>
                    </a:cubicBezTo>
                    <a:cubicBezTo>
                      <a:pt x="130751" y="23656"/>
                      <a:pt x="130867" y="24364"/>
                      <a:pt x="130867" y="25081"/>
                    </a:cubicBezTo>
                    <a:cubicBezTo>
                      <a:pt x="130388" y="24976"/>
                      <a:pt x="129906" y="24925"/>
                      <a:pt x="129426" y="24925"/>
                    </a:cubicBezTo>
                    <a:cubicBezTo>
                      <a:pt x="127574" y="24925"/>
                      <a:pt x="125776" y="25691"/>
                      <a:pt x="124487" y="27079"/>
                    </a:cubicBezTo>
                    <a:cubicBezTo>
                      <a:pt x="123206" y="25708"/>
                      <a:pt x="121414" y="24920"/>
                      <a:pt x="119532" y="24920"/>
                    </a:cubicBezTo>
                    <a:cubicBezTo>
                      <a:pt x="119048" y="24920"/>
                      <a:pt x="118564" y="24973"/>
                      <a:pt x="118089" y="25081"/>
                    </a:cubicBezTo>
                    <a:cubicBezTo>
                      <a:pt x="118089" y="24364"/>
                      <a:pt x="118197" y="23656"/>
                      <a:pt x="118412" y="22975"/>
                    </a:cubicBezTo>
                    <a:cubicBezTo>
                      <a:pt x="119308" y="20229"/>
                      <a:pt x="121891" y="18856"/>
                      <a:pt x="124474" y="18856"/>
                    </a:cubicBezTo>
                    <a:close/>
                    <a:moveTo>
                      <a:pt x="77629" y="18952"/>
                    </a:moveTo>
                    <a:cubicBezTo>
                      <a:pt x="80805" y="18952"/>
                      <a:pt x="83981" y="21031"/>
                      <a:pt x="84022" y="25188"/>
                    </a:cubicBezTo>
                    <a:cubicBezTo>
                      <a:pt x="83543" y="25084"/>
                      <a:pt x="83060" y="25032"/>
                      <a:pt x="82581" y="25032"/>
                    </a:cubicBezTo>
                    <a:cubicBezTo>
                      <a:pt x="80728" y="25032"/>
                      <a:pt x="78930" y="25798"/>
                      <a:pt x="77642" y="27187"/>
                    </a:cubicBezTo>
                    <a:cubicBezTo>
                      <a:pt x="76360" y="25816"/>
                      <a:pt x="74568" y="25027"/>
                      <a:pt x="72687" y="25027"/>
                    </a:cubicBezTo>
                    <a:cubicBezTo>
                      <a:pt x="72203" y="25027"/>
                      <a:pt x="71719" y="25081"/>
                      <a:pt x="71244" y="25188"/>
                    </a:cubicBezTo>
                    <a:cubicBezTo>
                      <a:pt x="71280" y="21031"/>
                      <a:pt x="74454" y="18952"/>
                      <a:pt x="77629" y="18952"/>
                    </a:cubicBezTo>
                    <a:close/>
                    <a:moveTo>
                      <a:pt x="100945" y="18952"/>
                    </a:moveTo>
                    <a:cubicBezTo>
                      <a:pt x="104119" y="18952"/>
                      <a:pt x="107295" y="21030"/>
                      <a:pt x="107337" y="25187"/>
                    </a:cubicBezTo>
                    <a:lnTo>
                      <a:pt x="107337" y="25187"/>
                    </a:lnTo>
                    <a:cubicBezTo>
                      <a:pt x="106865" y="25086"/>
                      <a:pt x="106389" y="25037"/>
                      <a:pt x="105918" y="25037"/>
                    </a:cubicBezTo>
                    <a:cubicBezTo>
                      <a:pt x="104057" y="25037"/>
                      <a:pt x="102256" y="25803"/>
                      <a:pt x="100957" y="27196"/>
                    </a:cubicBezTo>
                    <a:cubicBezTo>
                      <a:pt x="99676" y="25816"/>
                      <a:pt x="97883" y="25036"/>
                      <a:pt x="96002" y="25036"/>
                    </a:cubicBezTo>
                    <a:cubicBezTo>
                      <a:pt x="95518" y="25036"/>
                      <a:pt x="95034" y="25081"/>
                      <a:pt x="94559" y="25188"/>
                    </a:cubicBezTo>
                    <a:cubicBezTo>
                      <a:pt x="94595" y="21031"/>
                      <a:pt x="97769" y="18952"/>
                      <a:pt x="100945" y="18952"/>
                    </a:cubicBezTo>
                    <a:close/>
                    <a:moveTo>
                      <a:pt x="53997" y="19058"/>
                    </a:moveTo>
                    <a:cubicBezTo>
                      <a:pt x="56578" y="19058"/>
                      <a:pt x="59157" y="20432"/>
                      <a:pt x="60052" y="23181"/>
                    </a:cubicBezTo>
                    <a:cubicBezTo>
                      <a:pt x="60267" y="23853"/>
                      <a:pt x="60384" y="24570"/>
                      <a:pt x="60384" y="25278"/>
                    </a:cubicBezTo>
                    <a:cubicBezTo>
                      <a:pt x="59909" y="25176"/>
                      <a:pt x="59430" y="25126"/>
                      <a:pt x="58956" y="25126"/>
                    </a:cubicBezTo>
                    <a:cubicBezTo>
                      <a:pt x="57095" y="25126"/>
                      <a:pt x="55295" y="25893"/>
                      <a:pt x="53995" y="27285"/>
                    </a:cubicBezTo>
                    <a:cubicBezTo>
                      <a:pt x="52714" y="25905"/>
                      <a:pt x="50922" y="25126"/>
                      <a:pt x="49049" y="25126"/>
                    </a:cubicBezTo>
                    <a:cubicBezTo>
                      <a:pt x="48556" y="25126"/>
                      <a:pt x="48072" y="25180"/>
                      <a:pt x="47597" y="25278"/>
                    </a:cubicBezTo>
                    <a:cubicBezTo>
                      <a:pt x="47606" y="24570"/>
                      <a:pt x="47714" y="23853"/>
                      <a:pt x="47929" y="23181"/>
                    </a:cubicBezTo>
                    <a:cubicBezTo>
                      <a:pt x="48830" y="20434"/>
                      <a:pt x="51414" y="19058"/>
                      <a:pt x="53997" y="19058"/>
                    </a:cubicBezTo>
                    <a:close/>
                    <a:moveTo>
                      <a:pt x="7163" y="19140"/>
                    </a:moveTo>
                    <a:cubicBezTo>
                      <a:pt x="10339" y="19140"/>
                      <a:pt x="13516" y="21219"/>
                      <a:pt x="13556" y="25377"/>
                    </a:cubicBezTo>
                    <a:cubicBezTo>
                      <a:pt x="13079" y="25272"/>
                      <a:pt x="12598" y="25222"/>
                      <a:pt x="12120" y="25222"/>
                    </a:cubicBezTo>
                    <a:cubicBezTo>
                      <a:pt x="10263" y="25222"/>
                      <a:pt x="8460" y="25990"/>
                      <a:pt x="7163" y="27379"/>
                    </a:cubicBezTo>
                    <a:lnTo>
                      <a:pt x="7163" y="27379"/>
                    </a:lnTo>
                    <a:cubicBezTo>
                      <a:pt x="5882" y="26002"/>
                      <a:pt x="4092" y="25224"/>
                      <a:pt x="2212" y="25224"/>
                    </a:cubicBezTo>
                    <a:cubicBezTo>
                      <a:pt x="1728" y="25224"/>
                      <a:pt x="1245" y="25278"/>
                      <a:pt x="770" y="25377"/>
                    </a:cubicBezTo>
                    <a:cubicBezTo>
                      <a:pt x="810" y="21219"/>
                      <a:pt x="3987" y="19140"/>
                      <a:pt x="7163" y="19140"/>
                    </a:cubicBezTo>
                    <a:close/>
                    <a:moveTo>
                      <a:pt x="30465" y="19152"/>
                    </a:moveTo>
                    <a:cubicBezTo>
                      <a:pt x="33638" y="19152"/>
                      <a:pt x="36811" y="21228"/>
                      <a:pt x="36854" y="25382"/>
                    </a:cubicBezTo>
                    <a:lnTo>
                      <a:pt x="36854" y="25382"/>
                    </a:lnTo>
                    <a:cubicBezTo>
                      <a:pt x="36384" y="25282"/>
                      <a:pt x="35912" y="25234"/>
                      <a:pt x="35443" y="25234"/>
                    </a:cubicBezTo>
                    <a:cubicBezTo>
                      <a:pt x="33580" y="25234"/>
                      <a:pt x="31775" y="26000"/>
                      <a:pt x="30483" y="27393"/>
                    </a:cubicBezTo>
                    <a:cubicBezTo>
                      <a:pt x="29201" y="26013"/>
                      <a:pt x="27409" y="25233"/>
                      <a:pt x="25528" y="25233"/>
                    </a:cubicBezTo>
                    <a:cubicBezTo>
                      <a:pt x="25044" y="25233"/>
                      <a:pt x="24560" y="25287"/>
                      <a:pt x="24085" y="25386"/>
                    </a:cubicBezTo>
                    <a:cubicBezTo>
                      <a:pt x="24116" y="21231"/>
                      <a:pt x="27290" y="19152"/>
                      <a:pt x="30465" y="19152"/>
                    </a:cubicBezTo>
                    <a:close/>
                    <a:moveTo>
                      <a:pt x="119325" y="25304"/>
                    </a:moveTo>
                    <a:cubicBezTo>
                      <a:pt x="121264" y="25304"/>
                      <a:pt x="123133" y="26108"/>
                      <a:pt x="124478" y="27563"/>
                    </a:cubicBezTo>
                    <a:cubicBezTo>
                      <a:pt x="124458" y="27563"/>
                      <a:pt x="124438" y="27563"/>
                      <a:pt x="124418" y="27563"/>
                    </a:cubicBezTo>
                    <a:cubicBezTo>
                      <a:pt x="122550" y="27563"/>
                      <a:pt x="120782" y="28392"/>
                      <a:pt x="119541" y="29696"/>
                    </a:cubicBezTo>
                    <a:cubicBezTo>
                      <a:pt x="119622" y="28110"/>
                      <a:pt x="119039" y="26604"/>
                      <a:pt x="118045" y="25421"/>
                    </a:cubicBezTo>
                    <a:cubicBezTo>
                      <a:pt x="118472" y="25342"/>
                      <a:pt x="118900" y="25304"/>
                      <a:pt x="119325" y="25304"/>
                    </a:cubicBezTo>
                    <a:close/>
                    <a:moveTo>
                      <a:pt x="129625" y="25304"/>
                    </a:moveTo>
                    <a:cubicBezTo>
                      <a:pt x="130050" y="25304"/>
                      <a:pt x="130477" y="25342"/>
                      <a:pt x="130903" y="25421"/>
                    </a:cubicBezTo>
                    <a:cubicBezTo>
                      <a:pt x="129908" y="26604"/>
                      <a:pt x="129326" y="28101"/>
                      <a:pt x="129415" y="29696"/>
                    </a:cubicBezTo>
                    <a:cubicBezTo>
                      <a:pt x="128165" y="28392"/>
                      <a:pt x="126398" y="27563"/>
                      <a:pt x="124538" y="27563"/>
                    </a:cubicBezTo>
                    <a:cubicBezTo>
                      <a:pt x="124518" y="27563"/>
                      <a:pt x="124498" y="27563"/>
                      <a:pt x="124478" y="27563"/>
                    </a:cubicBezTo>
                    <a:cubicBezTo>
                      <a:pt x="125816" y="26108"/>
                      <a:pt x="127690" y="25304"/>
                      <a:pt x="129625" y="25304"/>
                    </a:cubicBezTo>
                    <a:close/>
                    <a:moveTo>
                      <a:pt x="95793" y="25402"/>
                    </a:moveTo>
                    <a:cubicBezTo>
                      <a:pt x="97728" y="25402"/>
                      <a:pt x="99603" y="26205"/>
                      <a:pt x="100948" y="27653"/>
                    </a:cubicBezTo>
                    <a:lnTo>
                      <a:pt x="100948" y="27653"/>
                    </a:lnTo>
                    <a:cubicBezTo>
                      <a:pt x="100945" y="27653"/>
                      <a:pt x="100942" y="27653"/>
                      <a:pt x="100939" y="27653"/>
                    </a:cubicBezTo>
                    <a:cubicBezTo>
                      <a:pt x="100919" y="27652"/>
                      <a:pt x="100900" y="27652"/>
                      <a:pt x="100880" y="27652"/>
                    </a:cubicBezTo>
                    <a:cubicBezTo>
                      <a:pt x="99020" y="27652"/>
                      <a:pt x="97252" y="28491"/>
                      <a:pt x="96011" y="29794"/>
                    </a:cubicBezTo>
                    <a:cubicBezTo>
                      <a:pt x="96091" y="28199"/>
                      <a:pt x="95509" y="26703"/>
                      <a:pt x="94514" y="25520"/>
                    </a:cubicBezTo>
                    <a:cubicBezTo>
                      <a:pt x="94940" y="25441"/>
                      <a:pt x="95368" y="25402"/>
                      <a:pt x="95793" y="25402"/>
                    </a:cubicBezTo>
                    <a:close/>
                    <a:moveTo>
                      <a:pt x="82779" y="25411"/>
                    </a:moveTo>
                    <a:cubicBezTo>
                      <a:pt x="83204" y="25411"/>
                      <a:pt x="83632" y="25450"/>
                      <a:pt x="84057" y="25529"/>
                    </a:cubicBezTo>
                    <a:cubicBezTo>
                      <a:pt x="83063" y="26703"/>
                      <a:pt x="82480" y="28208"/>
                      <a:pt x="82570" y="29803"/>
                    </a:cubicBezTo>
                    <a:cubicBezTo>
                      <a:pt x="81320" y="28500"/>
                      <a:pt x="79561" y="27661"/>
                      <a:pt x="77692" y="27661"/>
                    </a:cubicBezTo>
                    <a:cubicBezTo>
                      <a:pt x="77672" y="27661"/>
                      <a:pt x="77653" y="27661"/>
                      <a:pt x="77633" y="27662"/>
                    </a:cubicBezTo>
                    <a:cubicBezTo>
                      <a:pt x="78970" y="26214"/>
                      <a:pt x="80844" y="25411"/>
                      <a:pt x="82779" y="25411"/>
                    </a:cubicBezTo>
                    <a:close/>
                    <a:moveTo>
                      <a:pt x="59128" y="25506"/>
                    </a:moveTo>
                    <a:cubicBezTo>
                      <a:pt x="59557" y="25506"/>
                      <a:pt x="59990" y="25546"/>
                      <a:pt x="60420" y="25628"/>
                    </a:cubicBezTo>
                    <a:cubicBezTo>
                      <a:pt x="59434" y="26801"/>
                      <a:pt x="58852" y="28307"/>
                      <a:pt x="58932" y="29893"/>
                    </a:cubicBezTo>
                    <a:cubicBezTo>
                      <a:pt x="57697" y="28596"/>
                      <a:pt x="55941" y="27760"/>
                      <a:pt x="54083" y="27760"/>
                    </a:cubicBezTo>
                    <a:cubicBezTo>
                      <a:pt x="54054" y="27760"/>
                      <a:pt x="54024" y="27760"/>
                      <a:pt x="53995" y="27760"/>
                    </a:cubicBezTo>
                    <a:cubicBezTo>
                      <a:pt x="53975" y="27760"/>
                      <a:pt x="53955" y="27760"/>
                      <a:pt x="53935" y="27760"/>
                    </a:cubicBezTo>
                    <a:cubicBezTo>
                      <a:pt x="52067" y="27760"/>
                      <a:pt x="50308" y="28589"/>
                      <a:pt x="49058" y="29893"/>
                    </a:cubicBezTo>
                    <a:cubicBezTo>
                      <a:pt x="49138" y="28307"/>
                      <a:pt x="48565" y="26801"/>
                      <a:pt x="47561" y="25619"/>
                    </a:cubicBezTo>
                    <a:lnTo>
                      <a:pt x="47561" y="25619"/>
                    </a:lnTo>
                    <a:lnTo>
                      <a:pt x="47570" y="25628"/>
                    </a:lnTo>
                    <a:cubicBezTo>
                      <a:pt x="48002" y="25546"/>
                      <a:pt x="48436" y="25506"/>
                      <a:pt x="48867" y="25506"/>
                    </a:cubicBezTo>
                    <a:cubicBezTo>
                      <a:pt x="50796" y="25506"/>
                      <a:pt x="52663" y="26308"/>
                      <a:pt x="54004" y="27751"/>
                    </a:cubicBezTo>
                    <a:cubicBezTo>
                      <a:pt x="55337" y="26308"/>
                      <a:pt x="57203" y="25506"/>
                      <a:pt x="59128" y="25506"/>
                    </a:cubicBezTo>
                    <a:close/>
                    <a:moveTo>
                      <a:pt x="25327" y="25613"/>
                    </a:moveTo>
                    <a:cubicBezTo>
                      <a:pt x="27257" y="25613"/>
                      <a:pt x="29124" y="26416"/>
                      <a:pt x="30465" y="27859"/>
                    </a:cubicBezTo>
                    <a:lnTo>
                      <a:pt x="30465" y="27859"/>
                    </a:lnTo>
                    <a:cubicBezTo>
                      <a:pt x="30462" y="27859"/>
                      <a:pt x="30459" y="27859"/>
                      <a:pt x="30456" y="27859"/>
                    </a:cubicBezTo>
                    <a:cubicBezTo>
                      <a:pt x="30436" y="27859"/>
                      <a:pt x="30416" y="27858"/>
                      <a:pt x="30397" y="27858"/>
                    </a:cubicBezTo>
                    <a:cubicBezTo>
                      <a:pt x="28528" y="27858"/>
                      <a:pt x="26769" y="28697"/>
                      <a:pt x="25519" y="30000"/>
                    </a:cubicBezTo>
                    <a:cubicBezTo>
                      <a:pt x="25608" y="28414"/>
                      <a:pt x="25026" y="26909"/>
                      <a:pt x="24031" y="25735"/>
                    </a:cubicBezTo>
                    <a:cubicBezTo>
                      <a:pt x="24463" y="25653"/>
                      <a:pt x="24897" y="25613"/>
                      <a:pt x="25327" y="25613"/>
                    </a:cubicBezTo>
                    <a:close/>
                    <a:moveTo>
                      <a:pt x="106136" y="30070"/>
                    </a:moveTo>
                    <a:cubicBezTo>
                      <a:pt x="106135" y="30070"/>
                      <a:pt x="106135" y="30070"/>
                      <a:pt x="106134" y="30070"/>
                    </a:cubicBezTo>
                    <a:lnTo>
                      <a:pt x="106134" y="30070"/>
                    </a:lnTo>
                    <a:lnTo>
                      <a:pt x="106136" y="30072"/>
                    </a:lnTo>
                    <a:cubicBezTo>
                      <a:pt x="106136" y="30071"/>
                      <a:pt x="106136" y="30071"/>
                      <a:pt x="106136" y="30070"/>
                    </a:cubicBezTo>
                    <a:close/>
                    <a:moveTo>
                      <a:pt x="70806" y="20910"/>
                    </a:moveTo>
                    <a:cubicBezTo>
                      <a:pt x="71297" y="20910"/>
                      <a:pt x="71792" y="20961"/>
                      <a:pt x="72283" y="21067"/>
                    </a:cubicBezTo>
                    <a:cubicBezTo>
                      <a:pt x="71289" y="22321"/>
                      <a:pt x="70742" y="23907"/>
                      <a:pt x="70939" y="25574"/>
                    </a:cubicBezTo>
                    <a:cubicBezTo>
                      <a:pt x="71449" y="25460"/>
                      <a:pt x="71962" y="25404"/>
                      <a:pt x="72472" y="25404"/>
                    </a:cubicBezTo>
                    <a:cubicBezTo>
                      <a:pt x="74409" y="25404"/>
                      <a:pt x="76285" y="26207"/>
                      <a:pt x="77633" y="27662"/>
                    </a:cubicBezTo>
                    <a:cubicBezTo>
                      <a:pt x="77615" y="27661"/>
                      <a:pt x="77597" y="27661"/>
                      <a:pt x="77578" y="27661"/>
                    </a:cubicBezTo>
                    <a:cubicBezTo>
                      <a:pt x="75520" y="27661"/>
                      <a:pt x="73598" y="28670"/>
                      <a:pt x="72346" y="30197"/>
                    </a:cubicBezTo>
                    <a:cubicBezTo>
                      <a:pt x="72748" y="26467"/>
                      <a:pt x="69425" y="23154"/>
                      <a:pt x="65707" y="23154"/>
                    </a:cubicBezTo>
                    <a:cubicBezTo>
                      <a:pt x="65692" y="23154"/>
                      <a:pt x="65677" y="23154"/>
                      <a:pt x="65662" y="23154"/>
                    </a:cubicBezTo>
                    <a:cubicBezTo>
                      <a:pt x="67004" y="21705"/>
                      <a:pt x="68876" y="20910"/>
                      <a:pt x="70806" y="20910"/>
                    </a:cubicBezTo>
                    <a:close/>
                    <a:moveTo>
                      <a:pt x="112818" y="23450"/>
                    </a:moveTo>
                    <a:cubicBezTo>
                      <a:pt x="115995" y="23450"/>
                      <a:pt x="119174" y="25529"/>
                      <a:pt x="119218" y="29687"/>
                    </a:cubicBezTo>
                    <a:cubicBezTo>
                      <a:pt x="118738" y="29582"/>
                      <a:pt x="118254" y="29531"/>
                      <a:pt x="117774" y="29531"/>
                    </a:cubicBezTo>
                    <a:cubicBezTo>
                      <a:pt x="115916" y="29531"/>
                      <a:pt x="114117" y="30298"/>
                      <a:pt x="112821" y="31694"/>
                    </a:cubicBezTo>
                    <a:cubicBezTo>
                      <a:pt x="111548" y="30314"/>
                      <a:pt x="109756" y="29534"/>
                      <a:pt x="107874" y="29534"/>
                    </a:cubicBezTo>
                    <a:cubicBezTo>
                      <a:pt x="107391" y="29534"/>
                      <a:pt x="106907" y="29588"/>
                      <a:pt x="106432" y="29687"/>
                    </a:cubicBezTo>
                    <a:cubicBezTo>
                      <a:pt x="106468" y="25529"/>
                      <a:pt x="109642" y="23450"/>
                      <a:pt x="112818" y="23450"/>
                    </a:cubicBezTo>
                    <a:close/>
                    <a:moveTo>
                      <a:pt x="136132" y="23450"/>
                    </a:moveTo>
                    <a:cubicBezTo>
                      <a:pt x="139308" y="23450"/>
                      <a:pt x="142484" y="25529"/>
                      <a:pt x="142525" y="29687"/>
                    </a:cubicBezTo>
                    <a:cubicBezTo>
                      <a:pt x="142051" y="29585"/>
                      <a:pt x="141574" y="29535"/>
                      <a:pt x="141100" y="29535"/>
                    </a:cubicBezTo>
                    <a:cubicBezTo>
                      <a:pt x="139242" y="29535"/>
                      <a:pt x="137437" y="30301"/>
                      <a:pt x="136145" y="31694"/>
                    </a:cubicBezTo>
                    <a:cubicBezTo>
                      <a:pt x="134863" y="30314"/>
                      <a:pt x="133071" y="29534"/>
                      <a:pt x="131190" y="29534"/>
                    </a:cubicBezTo>
                    <a:cubicBezTo>
                      <a:pt x="130706" y="29534"/>
                      <a:pt x="130222" y="29588"/>
                      <a:pt x="129747" y="29687"/>
                    </a:cubicBezTo>
                    <a:cubicBezTo>
                      <a:pt x="129783" y="25529"/>
                      <a:pt x="132957" y="23450"/>
                      <a:pt x="136132" y="23450"/>
                    </a:cubicBezTo>
                    <a:close/>
                    <a:moveTo>
                      <a:pt x="89290" y="23558"/>
                    </a:moveTo>
                    <a:cubicBezTo>
                      <a:pt x="92466" y="23558"/>
                      <a:pt x="95642" y="25636"/>
                      <a:pt x="95679" y="29792"/>
                    </a:cubicBezTo>
                    <a:lnTo>
                      <a:pt x="95679" y="29792"/>
                    </a:lnTo>
                    <a:cubicBezTo>
                      <a:pt x="95202" y="29689"/>
                      <a:pt x="94721" y="29638"/>
                      <a:pt x="94245" y="29638"/>
                    </a:cubicBezTo>
                    <a:cubicBezTo>
                      <a:pt x="92389" y="29638"/>
                      <a:pt x="90595" y="30406"/>
                      <a:pt x="89299" y="31801"/>
                    </a:cubicBezTo>
                    <a:cubicBezTo>
                      <a:pt x="88025" y="30429"/>
                      <a:pt x="86246" y="29642"/>
                      <a:pt x="84376" y="29642"/>
                    </a:cubicBezTo>
                    <a:cubicBezTo>
                      <a:pt x="84365" y="29642"/>
                      <a:pt x="84355" y="29642"/>
                      <a:pt x="84344" y="29642"/>
                    </a:cubicBezTo>
                    <a:cubicBezTo>
                      <a:pt x="83860" y="29642"/>
                      <a:pt x="83376" y="29687"/>
                      <a:pt x="82902" y="29794"/>
                    </a:cubicBezTo>
                    <a:cubicBezTo>
                      <a:pt x="82937" y="25637"/>
                      <a:pt x="86114" y="23558"/>
                      <a:pt x="89290" y="23558"/>
                    </a:cubicBezTo>
                    <a:close/>
                    <a:moveTo>
                      <a:pt x="42335" y="23651"/>
                    </a:moveTo>
                    <a:cubicBezTo>
                      <a:pt x="45511" y="23651"/>
                      <a:pt x="48686" y="25727"/>
                      <a:pt x="48726" y="29884"/>
                    </a:cubicBezTo>
                    <a:cubicBezTo>
                      <a:pt x="48251" y="29782"/>
                      <a:pt x="47772" y="29732"/>
                      <a:pt x="47298" y="29732"/>
                    </a:cubicBezTo>
                    <a:cubicBezTo>
                      <a:pt x="45434" y="29732"/>
                      <a:pt x="43630" y="30499"/>
                      <a:pt x="42337" y="31891"/>
                    </a:cubicBezTo>
                    <a:cubicBezTo>
                      <a:pt x="41056" y="30511"/>
                      <a:pt x="39264" y="29731"/>
                      <a:pt x="37382" y="29731"/>
                    </a:cubicBezTo>
                    <a:cubicBezTo>
                      <a:pt x="36898" y="29731"/>
                      <a:pt x="36415" y="29785"/>
                      <a:pt x="35940" y="29884"/>
                    </a:cubicBezTo>
                    <a:cubicBezTo>
                      <a:pt x="35980" y="25729"/>
                      <a:pt x="39158" y="23651"/>
                      <a:pt x="42335" y="23651"/>
                    </a:cubicBezTo>
                    <a:close/>
                    <a:moveTo>
                      <a:pt x="65651" y="23651"/>
                    </a:moveTo>
                    <a:cubicBezTo>
                      <a:pt x="68826" y="23651"/>
                      <a:pt x="72001" y="25727"/>
                      <a:pt x="72041" y="29884"/>
                    </a:cubicBezTo>
                    <a:cubicBezTo>
                      <a:pt x="71568" y="29782"/>
                      <a:pt x="71091" y="29732"/>
                      <a:pt x="70617" y="29732"/>
                    </a:cubicBezTo>
                    <a:cubicBezTo>
                      <a:pt x="68758" y="29732"/>
                      <a:pt x="66952" y="30499"/>
                      <a:pt x="65653" y="31891"/>
                    </a:cubicBezTo>
                    <a:cubicBezTo>
                      <a:pt x="64371" y="30511"/>
                      <a:pt x="62579" y="29731"/>
                      <a:pt x="60697" y="29731"/>
                    </a:cubicBezTo>
                    <a:cubicBezTo>
                      <a:pt x="60214" y="29731"/>
                      <a:pt x="59730" y="29785"/>
                      <a:pt x="59255" y="29884"/>
                    </a:cubicBezTo>
                    <a:cubicBezTo>
                      <a:pt x="59295" y="25729"/>
                      <a:pt x="62473" y="23651"/>
                      <a:pt x="65651" y="23651"/>
                    </a:cubicBezTo>
                    <a:close/>
                    <a:moveTo>
                      <a:pt x="18808" y="23757"/>
                    </a:moveTo>
                    <a:cubicBezTo>
                      <a:pt x="21978" y="23757"/>
                      <a:pt x="25149" y="25829"/>
                      <a:pt x="25196" y="29978"/>
                    </a:cubicBezTo>
                    <a:lnTo>
                      <a:pt x="25196" y="29978"/>
                    </a:lnTo>
                    <a:cubicBezTo>
                      <a:pt x="24721" y="29876"/>
                      <a:pt x="24243" y="29826"/>
                      <a:pt x="23769" y="29826"/>
                    </a:cubicBezTo>
                    <a:cubicBezTo>
                      <a:pt x="21911" y="29826"/>
                      <a:pt x="20114" y="30592"/>
                      <a:pt x="18825" y="31981"/>
                    </a:cubicBezTo>
                    <a:cubicBezTo>
                      <a:pt x="17544" y="30610"/>
                      <a:pt x="15752" y="29821"/>
                      <a:pt x="13870" y="29821"/>
                    </a:cubicBezTo>
                    <a:cubicBezTo>
                      <a:pt x="13386" y="29830"/>
                      <a:pt x="12902" y="29875"/>
                      <a:pt x="12427" y="29982"/>
                    </a:cubicBezTo>
                    <a:cubicBezTo>
                      <a:pt x="12463" y="25834"/>
                      <a:pt x="15635" y="23757"/>
                      <a:pt x="18808" y="23757"/>
                    </a:cubicBezTo>
                    <a:close/>
                    <a:moveTo>
                      <a:pt x="117967" y="29909"/>
                    </a:moveTo>
                    <a:cubicBezTo>
                      <a:pt x="118392" y="29909"/>
                      <a:pt x="118820" y="29948"/>
                      <a:pt x="119245" y="30027"/>
                    </a:cubicBezTo>
                    <a:cubicBezTo>
                      <a:pt x="118253" y="31208"/>
                      <a:pt x="117671" y="32700"/>
                      <a:pt x="117757" y="34292"/>
                    </a:cubicBezTo>
                    <a:lnTo>
                      <a:pt x="117757" y="34292"/>
                    </a:lnTo>
                    <a:cubicBezTo>
                      <a:pt x="116507" y="32989"/>
                      <a:pt x="114740" y="32159"/>
                      <a:pt x="112880" y="32159"/>
                    </a:cubicBezTo>
                    <a:cubicBezTo>
                      <a:pt x="112860" y="32159"/>
                      <a:pt x="112840" y="32160"/>
                      <a:pt x="112821" y="32160"/>
                    </a:cubicBezTo>
                    <a:cubicBezTo>
                      <a:pt x="114158" y="30712"/>
                      <a:pt x="116031" y="29909"/>
                      <a:pt x="117967" y="29909"/>
                    </a:cubicBezTo>
                    <a:close/>
                    <a:moveTo>
                      <a:pt x="84144" y="30017"/>
                    </a:moveTo>
                    <a:cubicBezTo>
                      <a:pt x="86080" y="30017"/>
                      <a:pt x="87953" y="30820"/>
                      <a:pt x="89290" y="32267"/>
                    </a:cubicBezTo>
                    <a:cubicBezTo>
                      <a:pt x="89271" y="32267"/>
                      <a:pt x="89251" y="32267"/>
                      <a:pt x="89231" y="32267"/>
                    </a:cubicBezTo>
                    <a:cubicBezTo>
                      <a:pt x="87362" y="32267"/>
                      <a:pt x="85595" y="33105"/>
                      <a:pt x="84353" y="34409"/>
                    </a:cubicBezTo>
                    <a:cubicBezTo>
                      <a:pt x="84443" y="32814"/>
                      <a:pt x="83851" y="31317"/>
                      <a:pt x="82866" y="30135"/>
                    </a:cubicBezTo>
                    <a:cubicBezTo>
                      <a:pt x="83291" y="30056"/>
                      <a:pt x="83719" y="30017"/>
                      <a:pt x="84144" y="30017"/>
                    </a:cubicBezTo>
                    <a:close/>
                    <a:moveTo>
                      <a:pt x="94437" y="30017"/>
                    </a:moveTo>
                    <a:cubicBezTo>
                      <a:pt x="94862" y="30017"/>
                      <a:pt x="95289" y="30056"/>
                      <a:pt x="95715" y="30135"/>
                    </a:cubicBezTo>
                    <a:cubicBezTo>
                      <a:pt x="94729" y="31317"/>
                      <a:pt x="94138" y="32814"/>
                      <a:pt x="94228" y="34409"/>
                    </a:cubicBezTo>
                    <a:cubicBezTo>
                      <a:pt x="92977" y="33105"/>
                      <a:pt x="91218" y="32267"/>
                      <a:pt x="89350" y="32267"/>
                    </a:cubicBezTo>
                    <a:cubicBezTo>
                      <a:pt x="89333" y="32267"/>
                      <a:pt x="89316" y="32267"/>
                      <a:pt x="89299" y="32267"/>
                    </a:cubicBezTo>
                    <a:lnTo>
                      <a:pt x="89299" y="32267"/>
                    </a:lnTo>
                    <a:cubicBezTo>
                      <a:pt x="90637" y="30820"/>
                      <a:pt x="92504" y="30017"/>
                      <a:pt x="94437" y="30017"/>
                    </a:cubicBezTo>
                    <a:close/>
                    <a:moveTo>
                      <a:pt x="47484" y="30107"/>
                    </a:moveTo>
                    <a:cubicBezTo>
                      <a:pt x="47908" y="30107"/>
                      <a:pt x="48336" y="30145"/>
                      <a:pt x="48762" y="30224"/>
                    </a:cubicBezTo>
                    <a:cubicBezTo>
                      <a:pt x="47767" y="31407"/>
                      <a:pt x="47185" y="32912"/>
                      <a:pt x="47275" y="34498"/>
                    </a:cubicBezTo>
                    <a:cubicBezTo>
                      <a:pt x="46024" y="33195"/>
                      <a:pt x="44256" y="32357"/>
                      <a:pt x="42396" y="32357"/>
                    </a:cubicBezTo>
                    <a:cubicBezTo>
                      <a:pt x="42377" y="32357"/>
                      <a:pt x="42357" y="32357"/>
                      <a:pt x="42337" y="32357"/>
                    </a:cubicBezTo>
                    <a:cubicBezTo>
                      <a:pt x="43675" y="30909"/>
                      <a:pt x="45548" y="30107"/>
                      <a:pt x="47484" y="30107"/>
                    </a:cubicBezTo>
                    <a:close/>
                    <a:moveTo>
                      <a:pt x="60497" y="30107"/>
                    </a:moveTo>
                    <a:cubicBezTo>
                      <a:pt x="62433" y="30107"/>
                      <a:pt x="64308" y="30911"/>
                      <a:pt x="65653" y="32366"/>
                    </a:cubicBezTo>
                    <a:lnTo>
                      <a:pt x="65653" y="32366"/>
                    </a:lnTo>
                    <a:cubicBezTo>
                      <a:pt x="65650" y="32366"/>
                      <a:pt x="65647" y="32366"/>
                      <a:pt x="65644" y="32366"/>
                    </a:cubicBezTo>
                    <a:cubicBezTo>
                      <a:pt x="65624" y="32366"/>
                      <a:pt x="65604" y="32366"/>
                      <a:pt x="65584" y="32366"/>
                    </a:cubicBezTo>
                    <a:cubicBezTo>
                      <a:pt x="63715" y="32366"/>
                      <a:pt x="61957" y="33195"/>
                      <a:pt x="60706" y="34498"/>
                    </a:cubicBezTo>
                    <a:cubicBezTo>
                      <a:pt x="60796" y="32912"/>
                      <a:pt x="60214" y="31407"/>
                      <a:pt x="59219" y="30224"/>
                    </a:cubicBezTo>
                    <a:cubicBezTo>
                      <a:pt x="59644" y="30145"/>
                      <a:pt x="60072" y="30107"/>
                      <a:pt x="60497" y="30107"/>
                    </a:cubicBezTo>
                    <a:close/>
                    <a:moveTo>
                      <a:pt x="106093" y="25399"/>
                    </a:moveTo>
                    <a:cubicBezTo>
                      <a:pt x="106554" y="25399"/>
                      <a:pt x="107019" y="25445"/>
                      <a:pt x="107480" y="25538"/>
                    </a:cubicBezTo>
                    <a:cubicBezTo>
                      <a:pt x="106477" y="26801"/>
                      <a:pt x="105930" y="28395"/>
                      <a:pt x="106136" y="30070"/>
                    </a:cubicBezTo>
                    <a:lnTo>
                      <a:pt x="106136" y="30070"/>
                    </a:lnTo>
                    <a:cubicBezTo>
                      <a:pt x="106645" y="29957"/>
                      <a:pt x="107158" y="29902"/>
                      <a:pt x="107667" y="29902"/>
                    </a:cubicBezTo>
                    <a:cubicBezTo>
                      <a:pt x="109601" y="29902"/>
                      <a:pt x="111474" y="30700"/>
                      <a:pt x="112821" y="32160"/>
                    </a:cubicBezTo>
                    <a:cubicBezTo>
                      <a:pt x="112802" y="32160"/>
                      <a:pt x="112783" y="32160"/>
                      <a:pt x="112764" y="32160"/>
                    </a:cubicBezTo>
                    <a:cubicBezTo>
                      <a:pt x="110778" y="32160"/>
                      <a:pt x="108911" y="33096"/>
                      <a:pt x="107659" y="34543"/>
                    </a:cubicBezTo>
                    <a:cubicBezTo>
                      <a:pt x="107785" y="32877"/>
                      <a:pt x="107175" y="31300"/>
                      <a:pt x="106127" y="30072"/>
                    </a:cubicBezTo>
                    <a:cubicBezTo>
                      <a:pt x="106130" y="30071"/>
                      <a:pt x="106132" y="30071"/>
                      <a:pt x="106134" y="30070"/>
                    </a:cubicBezTo>
                    <a:lnTo>
                      <a:pt x="106134" y="30070"/>
                    </a:lnTo>
                    <a:lnTo>
                      <a:pt x="106127" y="30063"/>
                    </a:lnTo>
                    <a:cubicBezTo>
                      <a:pt x="104875" y="28607"/>
                      <a:pt x="102990" y="27652"/>
                      <a:pt x="100995" y="27652"/>
                    </a:cubicBezTo>
                    <a:cubicBezTo>
                      <a:pt x="100979" y="27652"/>
                      <a:pt x="100964" y="27652"/>
                      <a:pt x="100948" y="27653"/>
                    </a:cubicBezTo>
                    <a:lnTo>
                      <a:pt x="100948" y="27653"/>
                    </a:lnTo>
                    <a:cubicBezTo>
                      <a:pt x="102286" y="26199"/>
                      <a:pt x="104161" y="25399"/>
                      <a:pt x="106093" y="25399"/>
                    </a:cubicBezTo>
                    <a:close/>
                    <a:moveTo>
                      <a:pt x="13651" y="30209"/>
                    </a:moveTo>
                    <a:cubicBezTo>
                      <a:pt x="15587" y="30209"/>
                      <a:pt x="17458" y="31009"/>
                      <a:pt x="18799" y="32455"/>
                    </a:cubicBezTo>
                    <a:lnTo>
                      <a:pt x="18799" y="32455"/>
                    </a:lnTo>
                    <a:cubicBezTo>
                      <a:pt x="18788" y="32455"/>
                      <a:pt x="18777" y="32455"/>
                      <a:pt x="18766" y="32455"/>
                    </a:cubicBezTo>
                    <a:cubicBezTo>
                      <a:pt x="16897" y="32455"/>
                      <a:pt x="15129" y="33294"/>
                      <a:pt x="13888" y="34597"/>
                    </a:cubicBezTo>
                    <a:cubicBezTo>
                      <a:pt x="13968" y="33002"/>
                      <a:pt x="13386" y="31497"/>
                      <a:pt x="12391" y="30323"/>
                    </a:cubicBezTo>
                    <a:cubicBezTo>
                      <a:pt x="12811" y="30247"/>
                      <a:pt x="13233" y="30209"/>
                      <a:pt x="13651" y="30209"/>
                    </a:cubicBezTo>
                    <a:close/>
                    <a:moveTo>
                      <a:pt x="23971" y="30205"/>
                    </a:moveTo>
                    <a:cubicBezTo>
                      <a:pt x="24396" y="30205"/>
                      <a:pt x="24824" y="30244"/>
                      <a:pt x="25250" y="30323"/>
                    </a:cubicBezTo>
                    <a:cubicBezTo>
                      <a:pt x="24255" y="31497"/>
                      <a:pt x="23673" y="33002"/>
                      <a:pt x="23753" y="34597"/>
                    </a:cubicBezTo>
                    <a:cubicBezTo>
                      <a:pt x="22512" y="33294"/>
                      <a:pt x="20744" y="32455"/>
                      <a:pt x="18884" y="32455"/>
                    </a:cubicBezTo>
                    <a:cubicBezTo>
                      <a:pt x="18864" y="32455"/>
                      <a:pt x="18845" y="32455"/>
                      <a:pt x="18825" y="32455"/>
                    </a:cubicBezTo>
                    <a:cubicBezTo>
                      <a:pt x="20162" y="31008"/>
                      <a:pt x="22036" y="30205"/>
                      <a:pt x="23971" y="30205"/>
                    </a:cubicBezTo>
                    <a:close/>
                    <a:moveTo>
                      <a:pt x="35606" y="25605"/>
                    </a:moveTo>
                    <a:cubicBezTo>
                      <a:pt x="36068" y="25605"/>
                      <a:pt x="36534" y="25651"/>
                      <a:pt x="36997" y="25744"/>
                    </a:cubicBezTo>
                    <a:cubicBezTo>
                      <a:pt x="35993" y="26999"/>
                      <a:pt x="35438" y="28593"/>
                      <a:pt x="35644" y="30269"/>
                    </a:cubicBezTo>
                    <a:cubicBezTo>
                      <a:pt x="36150" y="30158"/>
                      <a:pt x="36661" y="30103"/>
                      <a:pt x="37168" y="30103"/>
                    </a:cubicBezTo>
                    <a:cubicBezTo>
                      <a:pt x="39104" y="30103"/>
                      <a:pt x="40980" y="30899"/>
                      <a:pt x="42329" y="32357"/>
                    </a:cubicBezTo>
                    <a:lnTo>
                      <a:pt x="42329" y="32357"/>
                    </a:lnTo>
                    <a:cubicBezTo>
                      <a:pt x="42313" y="32357"/>
                      <a:pt x="42297" y="32357"/>
                      <a:pt x="42282" y="32357"/>
                    </a:cubicBezTo>
                    <a:cubicBezTo>
                      <a:pt x="40295" y="32357"/>
                      <a:pt x="38428" y="33302"/>
                      <a:pt x="37176" y="34749"/>
                    </a:cubicBezTo>
                    <a:cubicBezTo>
                      <a:pt x="37302" y="33074"/>
                      <a:pt x="36692" y="31497"/>
                      <a:pt x="35644" y="30269"/>
                    </a:cubicBezTo>
                    <a:cubicBezTo>
                      <a:pt x="34392" y="28813"/>
                      <a:pt x="32507" y="27858"/>
                      <a:pt x="30511" y="27858"/>
                    </a:cubicBezTo>
                    <a:cubicBezTo>
                      <a:pt x="30496" y="27858"/>
                      <a:pt x="30480" y="27859"/>
                      <a:pt x="30465" y="27859"/>
                    </a:cubicBezTo>
                    <a:lnTo>
                      <a:pt x="30465" y="27859"/>
                    </a:lnTo>
                    <a:cubicBezTo>
                      <a:pt x="31803" y="26405"/>
                      <a:pt x="33672" y="25605"/>
                      <a:pt x="35606" y="25605"/>
                    </a:cubicBezTo>
                    <a:close/>
                    <a:moveTo>
                      <a:pt x="124475" y="28056"/>
                    </a:moveTo>
                    <a:cubicBezTo>
                      <a:pt x="127650" y="28056"/>
                      <a:pt x="130827" y="30135"/>
                      <a:pt x="130867" y="34292"/>
                    </a:cubicBezTo>
                    <a:cubicBezTo>
                      <a:pt x="130389" y="34187"/>
                      <a:pt x="129906" y="34136"/>
                      <a:pt x="129427" y="34136"/>
                    </a:cubicBezTo>
                    <a:cubicBezTo>
                      <a:pt x="127574" y="34136"/>
                      <a:pt x="125776" y="34904"/>
                      <a:pt x="124487" y="36299"/>
                    </a:cubicBezTo>
                    <a:cubicBezTo>
                      <a:pt x="123213" y="34927"/>
                      <a:pt x="121434" y="34140"/>
                      <a:pt x="119564" y="34140"/>
                    </a:cubicBezTo>
                    <a:cubicBezTo>
                      <a:pt x="119553" y="34140"/>
                      <a:pt x="119543" y="34140"/>
                      <a:pt x="119532" y="34140"/>
                    </a:cubicBezTo>
                    <a:cubicBezTo>
                      <a:pt x="119048" y="34140"/>
                      <a:pt x="118564" y="34185"/>
                      <a:pt x="118089" y="34292"/>
                    </a:cubicBezTo>
                    <a:cubicBezTo>
                      <a:pt x="118125" y="30135"/>
                      <a:pt x="121299" y="28056"/>
                      <a:pt x="124475" y="28056"/>
                    </a:cubicBezTo>
                    <a:close/>
                    <a:moveTo>
                      <a:pt x="100943" y="28163"/>
                    </a:moveTo>
                    <a:cubicBezTo>
                      <a:pt x="104120" y="28163"/>
                      <a:pt x="107296" y="30242"/>
                      <a:pt x="107337" y="34400"/>
                    </a:cubicBezTo>
                    <a:cubicBezTo>
                      <a:pt x="106858" y="34295"/>
                      <a:pt x="106375" y="34244"/>
                      <a:pt x="105896" y="34244"/>
                    </a:cubicBezTo>
                    <a:cubicBezTo>
                      <a:pt x="104045" y="34244"/>
                      <a:pt x="102248" y="35008"/>
                      <a:pt x="100952" y="36393"/>
                    </a:cubicBezTo>
                    <a:lnTo>
                      <a:pt x="100952" y="36393"/>
                    </a:lnTo>
                    <a:cubicBezTo>
                      <a:pt x="99679" y="35024"/>
                      <a:pt x="97893" y="34247"/>
                      <a:pt x="96025" y="34247"/>
                    </a:cubicBezTo>
                    <a:cubicBezTo>
                      <a:pt x="96014" y="34247"/>
                      <a:pt x="96004" y="34247"/>
                      <a:pt x="95993" y="34248"/>
                    </a:cubicBezTo>
                    <a:cubicBezTo>
                      <a:pt x="95509" y="34248"/>
                      <a:pt x="95025" y="34292"/>
                      <a:pt x="94550" y="34400"/>
                    </a:cubicBezTo>
                    <a:cubicBezTo>
                      <a:pt x="94590" y="30242"/>
                      <a:pt x="97767" y="28163"/>
                      <a:pt x="100943" y="28163"/>
                    </a:cubicBezTo>
                    <a:close/>
                    <a:moveTo>
                      <a:pt x="77631" y="28160"/>
                    </a:moveTo>
                    <a:cubicBezTo>
                      <a:pt x="80803" y="28160"/>
                      <a:pt x="83975" y="30235"/>
                      <a:pt x="84021" y="34387"/>
                    </a:cubicBezTo>
                    <a:lnTo>
                      <a:pt x="84021" y="34387"/>
                    </a:lnTo>
                    <a:cubicBezTo>
                      <a:pt x="83552" y="34288"/>
                      <a:pt x="83080" y="34239"/>
                      <a:pt x="82612" y="34239"/>
                    </a:cubicBezTo>
                    <a:cubicBezTo>
                      <a:pt x="80751" y="34239"/>
                      <a:pt x="78950" y="35006"/>
                      <a:pt x="77651" y="36398"/>
                    </a:cubicBezTo>
                    <a:cubicBezTo>
                      <a:pt x="76377" y="35026"/>
                      <a:pt x="74589" y="34247"/>
                      <a:pt x="72710" y="34247"/>
                    </a:cubicBezTo>
                    <a:cubicBezTo>
                      <a:pt x="72699" y="34247"/>
                      <a:pt x="72688" y="34247"/>
                      <a:pt x="72678" y="34248"/>
                    </a:cubicBezTo>
                    <a:cubicBezTo>
                      <a:pt x="72194" y="34248"/>
                      <a:pt x="71710" y="34292"/>
                      <a:pt x="71235" y="34400"/>
                    </a:cubicBezTo>
                    <a:cubicBezTo>
                      <a:pt x="71275" y="30241"/>
                      <a:pt x="74454" y="28160"/>
                      <a:pt x="77631" y="28160"/>
                    </a:cubicBezTo>
                    <a:close/>
                    <a:moveTo>
                      <a:pt x="53992" y="28260"/>
                    </a:moveTo>
                    <a:cubicBezTo>
                      <a:pt x="57167" y="28260"/>
                      <a:pt x="60343" y="30336"/>
                      <a:pt x="60384" y="34488"/>
                    </a:cubicBezTo>
                    <a:lnTo>
                      <a:pt x="60384" y="34488"/>
                    </a:lnTo>
                    <a:cubicBezTo>
                      <a:pt x="59912" y="34387"/>
                      <a:pt x="59436" y="34338"/>
                      <a:pt x="58965" y="34338"/>
                    </a:cubicBezTo>
                    <a:cubicBezTo>
                      <a:pt x="57104" y="34338"/>
                      <a:pt x="55304" y="35104"/>
                      <a:pt x="54004" y="36497"/>
                    </a:cubicBezTo>
                    <a:cubicBezTo>
                      <a:pt x="52723" y="35117"/>
                      <a:pt x="50931" y="34337"/>
                      <a:pt x="49049" y="34337"/>
                    </a:cubicBezTo>
                    <a:cubicBezTo>
                      <a:pt x="48565" y="34337"/>
                      <a:pt x="48081" y="34391"/>
                      <a:pt x="47606" y="34489"/>
                    </a:cubicBezTo>
                    <a:cubicBezTo>
                      <a:pt x="47642" y="30336"/>
                      <a:pt x="50816" y="28260"/>
                      <a:pt x="53992" y="28260"/>
                    </a:cubicBezTo>
                    <a:close/>
                    <a:moveTo>
                      <a:pt x="7166" y="28348"/>
                    </a:moveTo>
                    <a:cubicBezTo>
                      <a:pt x="10341" y="28348"/>
                      <a:pt x="13516" y="30427"/>
                      <a:pt x="13556" y="34588"/>
                    </a:cubicBezTo>
                    <a:cubicBezTo>
                      <a:pt x="13083" y="34486"/>
                      <a:pt x="12605" y="34436"/>
                      <a:pt x="12131" y="34436"/>
                    </a:cubicBezTo>
                    <a:cubicBezTo>
                      <a:pt x="10273" y="34436"/>
                      <a:pt x="8469" y="35201"/>
                      <a:pt x="7176" y="36586"/>
                    </a:cubicBezTo>
                    <a:cubicBezTo>
                      <a:pt x="5893" y="35223"/>
                      <a:pt x="4106" y="34445"/>
                      <a:pt x="2227" y="34445"/>
                    </a:cubicBezTo>
                    <a:cubicBezTo>
                      <a:pt x="2216" y="34445"/>
                      <a:pt x="2205" y="34445"/>
                      <a:pt x="2194" y="34445"/>
                    </a:cubicBezTo>
                    <a:lnTo>
                      <a:pt x="2212" y="34427"/>
                    </a:lnTo>
                    <a:cubicBezTo>
                      <a:pt x="1728" y="34427"/>
                      <a:pt x="1245" y="34481"/>
                      <a:pt x="770" y="34588"/>
                    </a:cubicBezTo>
                    <a:cubicBezTo>
                      <a:pt x="810" y="30429"/>
                      <a:pt x="3988" y="28348"/>
                      <a:pt x="7166" y="28348"/>
                    </a:cubicBezTo>
                    <a:close/>
                    <a:moveTo>
                      <a:pt x="30465" y="28364"/>
                    </a:moveTo>
                    <a:cubicBezTo>
                      <a:pt x="33638" y="28364"/>
                      <a:pt x="36811" y="30439"/>
                      <a:pt x="36854" y="34593"/>
                    </a:cubicBezTo>
                    <a:lnTo>
                      <a:pt x="36854" y="34593"/>
                    </a:lnTo>
                    <a:cubicBezTo>
                      <a:pt x="36384" y="34494"/>
                      <a:pt x="35912" y="34445"/>
                      <a:pt x="35443" y="34445"/>
                    </a:cubicBezTo>
                    <a:cubicBezTo>
                      <a:pt x="33580" y="34445"/>
                      <a:pt x="31775" y="35212"/>
                      <a:pt x="30483" y="36604"/>
                    </a:cubicBezTo>
                    <a:cubicBezTo>
                      <a:pt x="29201" y="35224"/>
                      <a:pt x="27409" y="34445"/>
                      <a:pt x="25528" y="34445"/>
                    </a:cubicBezTo>
                    <a:cubicBezTo>
                      <a:pt x="25044" y="34445"/>
                      <a:pt x="24560" y="34498"/>
                      <a:pt x="24085" y="34597"/>
                    </a:cubicBezTo>
                    <a:cubicBezTo>
                      <a:pt x="24116" y="30443"/>
                      <a:pt x="27290" y="28364"/>
                      <a:pt x="30465" y="28364"/>
                    </a:cubicBezTo>
                    <a:close/>
                    <a:moveTo>
                      <a:pt x="119327" y="34515"/>
                    </a:moveTo>
                    <a:cubicBezTo>
                      <a:pt x="121267" y="34515"/>
                      <a:pt x="123141" y="35318"/>
                      <a:pt x="124478" y="36765"/>
                    </a:cubicBezTo>
                    <a:cubicBezTo>
                      <a:pt x="124458" y="36765"/>
                      <a:pt x="124439" y="36765"/>
                      <a:pt x="124419" y="36765"/>
                    </a:cubicBezTo>
                    <a:cubicBezTo>
                      <a:pt x="122550" y="36765"/>
                      <a:pt x="120782" y="37604"/>
                      <a:pt x="119541" y="38907"/>
                    </a:cubicBezTo>
                    <a:cubicBezTo>
                      <a:pt x="119622" y="37312"/>
                      <a:pt x="119039" y="35816"/>
                      <a:pt x="118045" y="34633"/>
                    </a:cubicBezTo>
                    <a:cubicBezTo>
                      <a:pt x="118472" y="34554"/>
                      <a:pt x="118901" y="34515"/>
                      <a:pt x="119327" y="34515"/>
                    </a:cubicBezTo>
                    <a:close/>
                    <a:moveTo>
                      <a:pt x="129624" y="34515"/>
                    </a:moveTo>
                    <a:cubicBezTo>
                      <a:pt x="130049" y="34515"/>
                      <a:pt x="130477" y="34554"/>
                      <a:pt x="130903" y="34633"/>
                    </a:cubicBezTo>
                    <a:cubicBezTo>
                      <a:pt x="129908" y="35816"/>
                      <a:pt x="129326" y="37312"/>
                      <a:pt x="129415" y="38907"/>
                    </a:cubicBezTo>
                    <a:cubicBezTo>
                      <a:pt x="128165" y="37604"/>
                      <a:pt x="126397" y="36765"/>
                      <a:pt x="124537" y="36765"/>
                    </a:cubicBezTo>
                    <a:cubicBezTo>
                      <a:pt x="124517" y="36765"/>
                      <a:pt x="124498" y="36765"/>
                      <a:pt x="124478" y="36765"/>
                    </a:cubicBezTo>
                    <a:cubicBezTo>
                      <a:pt x="125815" y="35318"/>
                      <a:pt x="127689" y="34515"/>
                      <a:pt x="129624" y="34515"/>
                    </a:cubicBezTo>
                    <a:close/>
                    <a:moveTo>
                      <a:pt x="82770" y="34620"/>
                    </a:moveTo>
                    <a:cubicBezTo>
                      <a:pt x="83198" y="34620"/>
                      <a:pt x="83629" y="34660"/>
                      <a:pt x="84057" y="34740"/>
                    </a:cubicBezTo>
                    <a:cubicBezTo>
                      <a:pt x="83556" y="35341"/>
                      <a:pt x="83152" y="36031"/>
                      <a:pt x="82893" y="36765"/>
                    </a:cubicBezTo>
                    <a:lnTo>
                      <a:pt x="82875" y="36765"/>
                    </a:lnTo>
                    <a:cubicBezTo>
                      <a:pt x="82633" y="37473"/>
                      <a:pt x="82534" y="38208"/>
                      <a:pt x="82570" y="38952"/>
                    </a:cubicBezTo>
                    <a:cubicBezTo>
                      <a:pt x="81324" y="37644"/>
                      <a:pt x="79559" y="36810"/>
                      <a:pt x="77695" y="36810"/>
                    </a:cubicBezTo>
                    <a:cubicBezTo>
                      <a:pt x="79026" y="35399"/>
                      <a:pt x="80871" y="34620"/>
                      <a:pt x="82770" y="34620"/>
                    </a:cubicBezTo>
                    <a:close/>
                    <a:moveTo>
                      <a:pt x="95806" y="34620"/>
                    </a:moveTo>
                    <a:cubicBezTo>
                      <a:pt x="97710" y="34620"/>
                      <a:pt x="99556" y="35399"/>
                      <a:pt x="100894" y="36810"/>
                    </a:cubicBezTo>
                    <a:cubicBezTo>
                      <a:pt x="99021" y="36810"/>
                      <a:pt x="97256" y="37644"/>
                      <a:pt x="96011" y="38952"/>
                    </a:cubicBezTo>
                    <a:cubicBezTo>
                      <a:pt x="96047" y="38208"/>
                      <a:pt x="95948" y="37473"/>
                      <a:pt x="95706" y="36765"/>
                    </a:cubicBezTo>
                    <a:lnTo>
                      <a:pt x="95679" y="36765"/>
                    </a:lnTo>
                    <a:cubicBezTo>
                      <a:pt x="95419" y="36031"/>
                      <a:pt x="95025" y="35341"/>
                      <a:pt x="94514" y="34740"/>
                    </a:cubicBezTo>
                    <a:cubicBezTo>
                      <a:pt x="94944" y="34660"/>
                      <a:pt x="95377" y="34620"/>
                      <a:pt x="95806" y="34620"/>
                    </a:cubicBezTo>
                    <a:close/>
                    <a:moveTo>
                      <a:pt x="59142" y="34720"/>
                    </a:moveTo>
                    <a:cubicBezTo>
                      <a:pt x="59570" y="34720"/>
                      <a:pt x="60000" y="34759"/>
                      <a:pt x="60429" y="34839"/>
                    </a:cubicBezTo>
                    <a:cubicBezTo>
                      <a:pt x="59434" y="36022"/>
                      <a:pt x="58852" y="37518"/>
                      <a:pt x="58941" y="39113"/>
                    </a:cubicBezTo>
                    <a:cubicBezTo>
                      <a:pt x="57691" y="37810"/>
                      <a:pt x="55923" y="36971"/>
                      <a:pt x="54063" y="36971"/>
                    </a:cubicBezTo>
                    <a:cubicBezTo>
                      <a:pt x="54043" y="36971"/>
                      <a:pt x="54024" y="36971"/>
                      <a:pt x="54004" y="36972"/>
                    </a:cubicBezTo>
                    <a:cubicBezTo>
                      <a:pt x="53984" y="36971"/>
                      <a:pt x="53964" y="36971"/>
                      <a:pt x="53945" y="36971"/>
                    </a:cubicBezTo>
                    <a:cubicBezTo>
                      <a:pt x="52076" y="36971"/>
                      <a:pt x="50308" y="37810"/>
                      <a:pt x="49067" y="39113"/>
                    </a:cubicBezTo>
                    <a:cubicBezTo>
                      <a:pt x="49147" y="37518"/>
                      <a:pt x="48565" y="36022"/>
                      <a:pt x="47579" y="34839"/>
                    </a:cubicBezTo>
                    <a:cubicBezTo>
                      <a:pt x="48004" y="34760"/>
                      <a:pt x="48431" y="34721"/>
                      <a:pt x="48855" y="34721"/>
                    </a:cubicBezTo>
                    <a:cubicBezTo>
                      <a:pt x="50785" y="34721"/>
                      <a:pt x="52658" y="35523"/>
                      <a:pt x="53995" y="36963"/>
                    </a:cubicBezTo>
                    <a:lnTo>
                      <a:pt x="54004" y="36963"/>
                    </a:lnTo>
                    <a:cubicBezTo>
                      <a:pt x="55339" y="35517"/>
                      <a:pt x="57210" y="34720"/>
                      <a:pt x="59142" y="34720"/>
                    </a:cubicBezTo>
                    <a:close/>
                    <a:moveTo>
                      <a:pt x="12301" y="34821"/>
                    </a:moveTo>
                    <a:cubicBezTo>
                      <a:pt x="12724" y="34821"/>
                      <a:pt x="13150" y="34859"/>
                      <a:pt x="13574" y="34938"/>
                    </a:cubicBezTo>
                    <a:cubicBezTo>
                      <a:pt x="13063" y="35538"/>
                      <a:pt x="12669" y="36228"/>
                      <a:pt x="12409" y="36972"/>
                    </a:cubicBezTo>
                    <a:lnTo>
                      <a:pt x="12382" y="36972"/>
                    </a:lnTo>
                    <a:cubicBezTo>
                      <a:pt x="12141" y="37670"/>
                      <a:pt x="12042" y="38414"/>
                      <a:pt x="12087" y="39149"/>
                    </a:cubicBezTo>
                    <a:cubicBezTo>
                      <a:pt x="10841" y="37850"/>
                      <a:pt x="9076" y="37007"/>
                      <a:pt x="7212" y="37007"/>
                    </a:cubicBezTo>
                    <a:cubicBezTo>
                      <a:pt x="8547" y="35599"/>
                      <a:pt x="10392" y="34821"/>
                      <a:pt x="12301" y="34821"/>
                    </a:cubicBezTo>
                    <a:close/>
                    <a:moveTo>
                      <a:pt x="25305" y="34821"/>
                    </a:moveTo>
                    <a:cubicBezTo>
                      <a:pt x="27216" y="34821"/>
                      <a:pt x="29067" y="35599"/>
                      <a:pt x="30402" y="37007"/>
                    </a:cubicBezTo>
                    <a:cubicBezTo>
                      <a:pt x="28538" y="37007"/>
                      <a:pt x="26764" y="37841"/>
                      <a:pt x="25519" y="39149"/>
                    </a:cubicBezTo>
                    <a:cubicBezTo>
                      <a:pt x="25563" y="38414"/>
                      <a:pt x="25456" y="37670"/>
                      <a:pt x="25223" y="36972"/>
                    </a:cubicBezTo>
                    <a:lnTo>
                      <a:pt x="25196" y="36972"/>
                    </a:lnTo>
                    <a:cubicBezTo>
                      <a:pt x="24936" y="36228"/>
                      <a:pt x="24542" y="35538"/>
                      <a:pt x="24031" y="34938"/>
                    </a:cubicBezTo>
                    <a:cubicBezTo>
                      <a:pt x="24455" y="34859"/>
                      <a:pt x="24882" y="34821"/>
                      <a:pt x="25305" y="34821"/>
                    </a:cubicBezTo>
                    <a:close/>
                    <a:moveTo>
                      <a:pt x="106096" y="34617"/>
                    </a:moveTo>
                    <a:cubicBezTo>
                      <a:pt x="106559" y="34617"/>
                      <a:pt x="107026" y="34664"/>
                      <a:pt x="107489" y="34758"/>
                    </a:cubicBezTo>
                    <a:cubicBezTo>
                      <a:pt x="106495" y="35995"/>
                      <a:pt x="105948" y="37563"/>
                      <a:pt x="106127" y="39212"/>
                    </a:cubicBezTo>
                    <a:cubicBezTo>
                      <a:pt x="104873" y="37760"/>
                      <a:pt x="103000" y="36810"/>
                      <a:pt x="101011" y="36810"/>
                    </a:cubicBezTo>
                    <a:cubicBezTo>
                      <a:pt x="102344" y="35398"/>
                      <a:pt x="104192" y="34617"/>
                      <a:pt x="106096" y="34617"/>
                    </a:cubicBezTo>
                    <a:close/>
                    <a:moveTo>
                      <a:pt x="70794" y="30109"/>
                    </a:moveTo>
                    <a:cubicBezTo>
                      <a:pt x="71289" y="30109"/>
                      <a:pt x="71788" y="30161"/>
                      <a:pt x="72283" y="30269"/>
                    </a:cubicBezTo>
                    <a:cubicBezTo>
                      <a:pt x="71289" y="31524"/>
                      <a:pt x="70742" y="33110"/>
                      <a:pt x="70939" y="34785"/>
                    </a:cubicBezTo>
                    <a:lnTo>
                      <a:pt x="70957" y="34785"/>
                    </a:lnTo>
                    <a:cubicBezTo>
                      <a:pt x="71462" y="34672"/>
                      <a:pt x="71973" y="34617"/>
                      <a:pt x="72479" y="34617"/>
                    </a:cubicBezTo>
                    <a:cubicBezTo>
                      <a:pt x="74381" y="34617"/>
                      <a:pt x="76233" y="35395"/>
                      <a:pt x="77570" y="36810"/>
                    </a:cubicBezTo>
                    <a:cubicBezTo>
                      <a:pt x="75527" y="36810"/>
                      <a:pt x="73601" y="37814"/>
                      <a:pt x="72346" y="39337"/>
                    </a:cubicBezTo>
                    <a:cubicBezTo>
                      <a:pt x="72694" y="35639"/>
                      <a:pt x="69398" y="32366"/>
                      <a:pt x="65704" y="32366"/>
                    </a:cubicBezTo>
                    <a:cubicBezTo>
                      <a:pt x="65687" y="32366"/>
                      <a:pt x="65670" y="32366"/>
                      <a:pt x="65653" y="32366"/>
                    </a:cubicBezTo>
                    <a:lnTo>
                      <a:pt x="65653" y="32366"/>
                    </a:lnTo>
                    <a:cubicBezTo>
                      <a:pt x="66994" y="30911"/>
                      <a:pt x="68863" y="30109"/>
                      <a:pt x="70794" y="30109"/>
                    </a:cubicBezTo>
                    <a:close/>
                    <a:moveTo>
                      <a:pt x="35613" y="34809"/>
                    </a:moveTo>
                    <a:cubicBezTo>
                      <a:pt x="36073" y="34809"/>
                      <a:pt x="36537" y="34854"/>
                      <a:pt x="36997" y="34946"/>
                    </a:cubicBezTo>
                    <a:cubicBezTo>
                      <a:pt x="36013" y="36189"/>
                      <a:pt x="35458" y="37762"/>
                      <a:pt x="35634" y="39407"/>
                    </a:cubicBezTo>
                    <a:lnTo>
                      <a:pt x="35634" y="39407"/>
                    </a:lnTo>
                    <a:cubicBezTo>
                      <a:pt x="34388" y="37948"/>
                      <a:pt x="32507" y="36998"/>
                      <a:pt x="30519" y="36998"/>
                    </a:cubicBezTo>
                    <a:cubicBezTo>
                      <a:pt x="31861" y="35584"/>
                      <a:pt x="33709" y="34809"/>
                      <a:pt x="35613" y="34809"/>
                    </a:cubicBezTo>
                    <a:close/>
                    <a:moveTo>
                      <a:pt x="136132" y="32662"/>
                    </a:moveTo>
                    <a:cubicBezTo>
                      <a:pt x="139308" y="32662"/>
                      <a:pt x="142484" y="34740"/>
                      <a:pt x="142525" y="38898"/>
                    </a:cubicBezTo>
                    <a:cubicBezTo>
                      <a:pt x="142046" y="38793"/>
                      <a:pt x="141563" y="38742"/>
                      <a:pt x="141084" y="38742"/>
                    </a:cubicBezTo>
                    <a:cubicBezTo>
                      <a:pt x="139231" y="38742"/>
                      <a:pt x="137433" y="39508"/>
                      <a:pt x="136145" y="40896"/>
                    </a:cubicBezTo>
                    <a:cubicBezTo>
                      <a:pt x="134863" y="39525"/>
                      <a:pt x="133071" y="38737"/>
                      <a:pt x="131190" y="38737"/>
                    </a:cubicBezTo>
                    <a:cubicBezTo>
                      <a:pt x="130706" y="38737"/>
                      <a:pt x="130222" y="38791"/>
                      <a:pt x="129747" y="38898"/>
                    </a:cubicBezTo>
                    <a:cubicBezTo>
                      <a:pt x="129783" y="34740"/>
                      <a:pt x="132957" y="32662"/>
                      <a:pt x="136132" y="32662"/>
                    </a:cubicBezTo>
                    <a:close/>
                    <a:moveTo>
                      <a:pt x="112818" y="32662"/>
                    </a:moveTo>
                    <a:cubicBezTo>
                      <a:pt x="115995" y="32662"/>
                      <a:pt x="119174" y="34740"/>
                      <a:pt x="119218" y="38898"/>
                    </a:cubicBezTo>
                    <a:cubicBezTo>
                      <a:pt x="118738" y="38793"/>
                      <a:pt x="118254" y="38742"/>
                      <a:pt x="117774" y="38742"/>
                    </a:cubicBezTo>
                    <a:cubicBezTo>
                      <a:pt x="115916" y="38742"/>
                      <a:pt x="114117" y="39510"/>
                      <a:pt x="112821" y="40905"/>
                    </a:cubicBezTo>
                    <a:cubicBezTo>
                      <a:pt x="111548" y="39525"/>
                      <a:pt x="109756" y="38746"/>
                      <a:pt x="107874" y="38746"/>
                    </a:cubicBezTo>
                    <a:cubicBezTo>
                      <a:pt x="107391" y="38746"/>
                      <a:pt x="106907" y="38791"/>
                      <a:pt x="106432" y="38898"/>
                    </a:cubicBezTo>
                    <a:cubicBezTo>
                      <a:pt x="106468" y="34740"/>
                      <a:pt x="109642" y="32662"/>
                      <a:pt x="112818" y="32662"/>
                    </a:cubicBezTo>
                    <a:close/>
                    <a:moveTo>
                      <a:pt x="89290" y="32762"/>
                    </a:moveTo>
                    <a:cubicBezTo>
                      <a:pt x="91871" y="32762"/>
                      <a:pt x="94452" y="34136"/>
                      <a:pt x="95348" y="36882"/>
                    </a:cubicBezTo>
                    <a:lnTo>
                      <a:pt x="95375" y="36882"/>
                    </a:lnTo>
                    <a:cubicBezTo>
                      <a:pt x="95572" y="37545"/>
                      <a:pt x="95679" y="38235"/>
                      <a:pt x="95688" y="38934"/>
                    </a:cubicBezTo>
                    <a:cubicBezTo>
                      <a:pt x="95213" y="38832"/>
                      <a:pt x="94735" y="38782"/>
                      <a:pt x="94260" y="38782"/>
                    </a:cubicBezTo>
                    <a:cubicBezTo>
                      <a:pt x="92399" y="38782"/>
                      <a:pt x="90599" y="39549"/>
                      <a:pt x="89299" y="40941"/>
                    </a:cubicBezTo>
                    <a:cubicBezTo>
                      <a:pt x="88018" y="39561"/>
                      <a:pt x="86226" y="38782"/>
                      <a:pt x="84344" y="38782"/>
                    </a:cubicBezTo>
                    <a:cubicBezTo>
                      <a:pt x="83860" y="38782"/>
                      <a:pt x="83376" y="38835"/>
                      <a:pt x="82902" y="38934"/>
                    </a:cubicBezTo>
                    <a:cubicBezTo>
                      <a:pt x="82902" y="38235"/>
                      <a:pt x="83009" y="37545"/>
                      <a:pt x="83215" y="36882"/>
                    </a:cubicBezTo>
                    <a:lnTo>
                      <a:pt x="83233" y="36882"/>
                    </a:lnTo>
                    <a:cubicBezTo>
                      <a:pt x="84129" y="34136"/>
                      <a:pt x="86710" y="32762"/>
                      <a:pt x="89290" y="32762"/>
                    </a:cubicBezTo>
                    <a:close/>
                    <a:moveTo>
                      <a:pt x="42338" y="32863"/>
                    </a:moveTo>
                    <a:cubicBezTo>
                      <a:pt x="45512" y="32863"/>
                      <a:pt x="48684" y="34938"/>
                      <a:pt x="48726" y="39091"/>
                    </a:cubicBezTo>
                    <a:lnTo>
                      <a:pt x="48726" y="39091"/>
                    </a:lnTo>
                    <a:cubicBezTo>
                      <a:pt x="48257" y="38992"/>
                      <a:pt x="47785" y="38943"/>
                      <a:pt x="47316" y="38943"/>
                    </a:cubicBezTo>
                    <a:cubicBezTo>
                      <a:pt x="45455" y="38943"/>
                      <a:pt x="43655" y="39710"/>
                      <a:pt x="42355" y="41102"/>
                    </a:cubicBezTo>
                    <a:cubicBezTo>
                      <a:pt x="41081" y="39730"/>
                      <a:pt x="39293" y="38952"/>
                      <a:pt x="37414" y="38952"/>
                    </a:cubicBezTo>
                    <a:cubicBezTo>
                      <a:pt x="37404" y="38952"/>
                      <a:pt x="37393" y="38952"/>
                      <a:pt x="37382" y="38952"/>
                    </a:cubicBezTo>
                    <a:cubicBezTo>
                      <a:pt x="36898" y="38952"/>
                      <a:pt x="36415" y="38997"/>
                      <a:pt x="35940" y="39104"/>
                    </a:cubicBezTo>
                    <a:cubicBezTo>
                      <a:pt x="35980" y="34944"/>
                      <a:pt x="39160" y="32863"/>
                      <a:pt x="42338" y="32863"/>
                    </a:cubicBezTo>
                    <a:close/>
                    <a:moveTo>
                      <a:pt x="65648" y="32868"/>
                    </a:moveTo>
                    <a:cubicBezTo>
                      <a:pt x="68825" y="32868"/>
                      <a:pt x="72001" y="34946"/>
                      <a:pt x="72041" y="39104"/>
                    </a:cubicBezTo>
                    <a:cubicBezTo>
                      <a:pt x="71563" y="38999"/>
                      <a:pt x="71081" y="38948"/>
                      <a:pt x="70602" y="38948"/>
                    </a:cubicBezTo>
                    <a:cubicBezTo>
                      <a:pt x="68748" y="38948"/>
                      <a:pt x="66949" y="39716"/>
                      <a:pt x="65653" y="41111"/>
                    </a:cubicBezTo>
                    <a:cubicBezTo>
                      <a:pt x="64371" y="39731"/>
                      <a:pt x="62579" y="38952"/>
                      <a:pt x="60697" y="38952"/>
                    </a:cubicBezTo>
                    <a:cubicBezTo>
                      <a:pt x="60214" y="38952"/>
                      <a:pt x="59730" y="38997"/>
                      <a:pt x="59255" y="39104"/>
                    </a:cubicBezTo>
                    <a:cubicBezTo>
                      <a:pt x="59295" y="34946"/>
                      <a:pt x="62472" y="32868"/>
                      <a:pt x="65648" y="32868"/>
                    </a:cubicBezTo>
                    <a:close/>
                    <a:moveTo>
                      <a:pt x="18803" y="32968"/>
                    </a:moveTo>
                    <a:cubicBezTo>
                      <a:pt x="21386" y="32968"/>
                      <a:pt x="23968" y="34342"/>
                      <a:pt x="24864" y="37088"/>
                    </a:cubicBezTo>
                    <a:lnTo>
                      <a:pt x="24882" y="37088"/>
                    </a:lnTo>
                    <a:cubicBezTo>
                      <a:pt x="25088" y="37751"/>
                      <a:pt x="25196" y="38441"/>
                      <a:pt x="25196" y="39140"/>
                    </a:cubicBezTo>
                    <a:cubicBezTo>
                      <a:pt x="24723" y="39038"/>
                      <a:pt x="24246" y="38988"/>
                      <a:pt x="23772" y="38988"/>
                    </a:cubicBezTo>
                    <a:cubicBezTo>
                      <a:pt x="21913" y="38988"/>
                      <a:pt x="20107" y="39755"/>
                      <a:pt x="18807" y="41147"/>
                    </a:cubicBezTo>
                    <a:cubicBezTo>
                      <a:pt x="17526" y="39767"/>
                      <a:pt x="15734" y="38988"/>
                      <a:pt x="13852" y="38988"/>
                    </a:cubicBezTo>
                    <a:cubicBezTo>
                      <a:pt x="13368" y="38988"/>
                      <a:pt x="12884" y="39041"/>
                      <a:pt x="12409" y="39140"/>
                    </a:cubicBezTo>
                    <a:cubicBezTo>
                      <a:pt x="12409" y="38441"/>
                      <a:pt x="12517" y="37751"/>
                      <a:pt x="12723" y="37088"/>
                    </a:cubicBezTo>
                    <a:lnTo>
                      <a:pt x="12741" y="37088"/>
                    </a:lnTo>
                    <a:cubicBezTo>
                      <a:pt x="13637" y="34342"/>
                      <a:pt x="16220" y="32968"/>
                      <a:pt x="18803" y="32968"/>
                    </a:cubicBezTo>
                    <a:close/>
                    <a:moveTo>
                      <a:pt x="117968" y="39112"/>
                    </a:moveTo>
                    <a:cubicBezTo>
                      <a:pt x="118392" y="39112"/>
                      <a:pt x="118820" y="39151"/>
                      <a:pt x="119245" y="39230"/>
                    </a:cubicBezTo>
                    <a:cubicBezTo>
                      <a:pt x="118726" y="39848"/>
                      <a:pt x="118322" y="40565"/>
                      <a:pt x="118063" y="41326"/>
                    </a:cubicBezTo>
                    <a:lnTo>
                      <a:pt x="118063" y="41317"/>
                    </a:lnTo>
                    <a:lnTo>
                      <a:pt x="118054" y="41344"/>
                    </a:lnTo>
                    <a:cubicBezTo>
                      <a:pt x="118054" y="41353"/>
                      <a:pt x="118045" y="41362"/>
                      <a:pt x="118036" y="41380"/>
                    </a:cubicBezTo>
                    <a:cubicBezTo>
                      <a:pt x="117812" y="42061"/>
                      <a:pt x="117713" y="42787"/>
                      <a:pt x="117758" y="43504"/>
                    </a:cubicBezTo>
                    <a:cubicBezTo>
                      <a:pt x="116508" y="42200"/>
                      <a:pt x="114748" y="41362"/>
                      <a:pt x="112888" y="41362"/>
                    </a:cubicBezTo>
                    <a:cubicBezTo>
                      <a:pt x="112869" y="41362"/>
                      <a:pt x="112849" y="41362"/>
                      <a:pt x="112830" y="41362"/>
                    </a:cubicBezTo>
                    <a:cubicBezTo>
                      <a:pt x="114167" y="39915"/>
                      <a:pt x="116034" y="39112"/>
                      <a:pt x="117968" y="39112"/>
                    </a:cubicBezTo>
                    <a:close/>
                    <a:moveTo>
                      <a:pt x="130986" y="39112"/>
                    </a:moveTo>
                    <a:cubicBezTo>
                      <a:pt x="132916" y="39112"/>
                      <a:pt x="134791" y="39915"/>
                      <a:pt x="136136" y="41362"/>
                    </a:cubicBezTo>
                    <a:cubicBezTo>
                      <a:pt x="136116" y="41362"/>
                      <a:pt x="136096" y="41362"/>
                      <a:pt x="136077" y="41362"/>
                    </a:cubicBezTo>
                    <a:cubicBezTo>
                      <a:pt x="134208" y="41362"/>
                      <a:pt x="132440" y="42200"/>
                      <a:pt x="131199" y="43504"/>
                    </a:cubicBezTo>
                    <a:cubicBezTo>
                      <a:pt x="131234" y="42787"/>
                      <a:pt x="131136" y="42070"/>
                      <a:pt x="130912" y="41389"/>
                    </a:cubicBezTo>
                    <a:lnTo>
                      <a:pt x="130912" y="41380"/>
                    </a:lnTo>
                    <a:cubicBezTo>
                      <a:pt x="130912" y="41371"/>
                      <a:pt x="130903" y="41362"/>
                      <a:pt x="130903" y="41344"/>
                    </a:cubicBezTo>
                    <a:cubicBezTo>
                      <a:pt x="130894" y="41335"/>
                      <a:pt x="130903" y="41335"/>
                      <a:pt x="130894" y="41326"/>
                    </a:cubicBezTo>
                    <a:cubicBezTo>
                      <a:pt x="130625" y="40556"/>
                      <a:pt x="130231" y="39848"/>
                      <a:pt x="129711" y="39230"/>
                    </a:cubicBezTo>
                    <a:cubicBezTo>
                      <a:pt x="130135" y="39151"/>
                      <a:pt x="130562" y="39112"/>
                      <a:pt x="130986" y="39112"/>
                    </a:cubicBezTo>
                    <a:close/>
                    <a:moveTo>
                      <a:pt x="84143" y="39166"/>
                    </a:moveTo>
                    <a:cubicBezTo>
                      <a:pt x="86077" y="39166"/>
                      <a:pt x="87946" y="39968"/>
                      <a:pt x="89290" y="41416"/>
                    </a:cubicBezTo>
                    <a:cubicBezTo>
                      <a:pt x="89271" y="41416"/>
                      <a:pt x="89251" y="41416"/>
                      <a:pt x="89231" y="41416"/>
                    </a:cubicBezTo>
                    <a:cubicBezTo>
                      <a:pt x="87362" y="41416"/>
                      <a:pt x="85595" y="42254"/>
                      <a:pt x="84353" y="43557"/>
                    </a:cubicBezTo>
                    <a:cubicBezTo>
                      <a:pt x="84434" y="41963"/>
                      <a:pt x="83851" y="40457"/>
                      <a:pt x="82866" y="39283"/>
                    </a:cubicBezTo>
                    <a:cubicBezTo>
                      <a:pt x="83291" y="39204"/>
                      <a:pt x="83719" y="39166"/>
                      <a:pt x="84143" y="39166"/>
                    </a:cubicBezTo>
                    <a:close/>
                    <a:moveTo>
                      <a:pt x="94430" y="39165"/>
                    </a:moveTo>
                    <a:cubicBezTo>
                      <a:pt x="94857" y="39165"/>
                      <a:pt x="95287" y="39204"/>
                      <a:pt x="95715" y="39283"/>
                    </a:cubicBezTo>
                    <a:cubicBezTo>
                      <a:pt x="94720" y="40466"/>
                      <a:pt x="94138" y="41963"/>
                      <a:pt x="94228" y="43557"/>
                    </a:cubicBezTo>
                    <a:cubicBezTo>
                      <a:pt x="92977" y="42254"/>
                      <a:pt x="91218" y="41416"/>
                      <a:pt x="89350" y="41416"/>
                    </a:cubicBezTo>
                    <a:cubicBezTo>
                      <a:pt x="89330" y="41416"/>
                      <a:pt x="89310" y="41416"/>
                      <a:pt x="89290" y="41416"/>
                    </a:cubicBezTo>
                    <a:cubicBezTo>
                      <a:pt x="90626" y="39963"/>
                      <a:pt x="92497" y="39165"/>
                      <a:pt x="94430" y="39165"/>
                    </a:cubicBezTo>
                    <a:close/>
                    <a:moveTo>
                      <a:pt x="47493" y="39318"/>
                    </a:moveTo>
                    <a:cubicBezTo>
                      <a:pt x="47917" y="39318"/>
                      <a:pt x="48345" y="39357"/>
                      <a:pt x="48771" y="39436"/>
                    </a:cubicBezTo>
                    <a:cubicBezTo>
                      <a:pt x="48242" y="40054"/>
                      <a:pt x="47839" y="40762"/>
                      <a:pt x="47579" y="41523"/>
                    </a:cubicBezTo>
                    <a:cubicBezTo>
                      <a:pt x="47579" y="41532"/>
                      <a:pt x="47579" y="41532"/>
                      <a:pt x="47579" y="41541"/>
                    </a:cubicBezTo>
                    <a:lnTo>
                      <a:pt x="47561" y="41586"/>
                    </a:lnTo>
                    <a:cubicBezTo>
                      <a:pt x="47337" y="42267"/>
                      <a:pt x="47239" y="42984"/>
                      <a:pt x="47275" y="43710"/>
                    </a:cubicBezTo>
                    <a:cubicBezTo>
                      <a:pt x="46033" y="42406"/>
                      <a:pt x="44274" y="41568"/>
                      <a:pt x="42406" y="41568"/>
                    </a:cubicBezTo>
                    <a:cubicBezTo>
                      <a:pt x="42386" y="41568"/>
                      <a:pt x="42366" y="41568"/>
                      <a:pt x="42346" y="41568"/>
                    </a:cubicBezTo>
                    <a:cubicBezTo>
                      <a:pt x="43684" y="40121"/>
                      <a:pt x="45557" y="39318"/>
                      <a:pt x="47493" y="39318"/>
                    </a:cubicBezTo>
                    <a:close/>
                    <a:moveTo>
                      <a:pt x="60506" y="39318"/>
                    </a:moveTo>
                    <a:cubicBezTo>
                      <a:pt x="62442" y="39318"/>
                      <a:pt x="64315" y="40121"/>
                      <a:pt x="65653" y="41568"/>
                    </a:cubicBezTo>
                    <a:cubicBezTo>
                      <a:pt x="65633" y="41568"/>
                      <a:pt x="65613" y="41568"/>
                      <a:pt x="65593" y="41568"/>
                    </a:cubicBezTo>
                    <a:cubicBezTo>
                      <a:pt x="63724" y="41568"/>
                      <a:pt x="61965" y="42398"/>
                      <a:pt x="60715" y="43710"/>
                    </a:cubicBezTo>
                    <a:cubicBezTo>
                      <a:pt x="60751" y="42984"/>
                      <a:pt x="60662" y="42267"/>
                      <a:pt x="60438" y="41586"/>
                    </a:cubicBezTo>
                    <a:cubicBezTo>
                      <a:pt x="60438" y="41577"/>
                      <a:pt x="60429" y="41559"/>
                      <a:pt x="60420" y="41550"/>
                    </a:cubicBezTo>
                    <a:cubicBezTo>
                      <a:pt x="60420" y="41541"/>
                      <a:pt x="60420" y="41532"/>
                      <a:pt x="60411" y="41532"/>
                    </a:cubicBezTo>
                    <a:cubicBezTo>
                      <a:pt x="60151" y="40762"/>
                      <a:pt x="59748" y="40054"/>
                      <a:pt x="59228" y="39436"/>
                    </a:cubicBezTo>
                    <a:cubicBezTo>
                      <a:pt x="59654" y="39357"/>
                      <a:pt x="60082" y="39318"/>
                      <a:pt x="60506" y="39318"/>
                    </a:cubicBezTo>
                    <a:close/>
                    <a:moveTo>
                      <a:pt x="23963" y="39353"/>
                    </a:moveTo>
                    <a:cubicBezTo>
                      <a:pt x="24391" y="39353"/>
                      <a:pt x="24821" y="39392"/>
                      <a:pt x="25250" y="39472"/>
                    </a:cubicBezTo>
                    <a:cubicBezTo>
                      <a:pt x="24255" y="40654"/>
                      <a:pt x="23673" y="42151"/>
                      <a:pt x="23753" y="43746"/>
                    </a:cubicBezTo>
                    <a:cubicBezTo>
                      <a:pt x="22512" y="42442"/>
                      <a:pt x="20744" y="41604"/>
                      <a:pt x="18884" y="41604"/>
                    </a:cubicBezTo>
                    <a:cubicBezTo>
                      <a:pt x="18864" y="41604"/>
                      <a:pt x="18845" y="41604"/>
                      <a:pt x="18825" y="41604"/>
                    </a:cubicBezTo>
                    <a:cubicBezTo>
                      <a:pt x="18805" y="41604"/>
                      <a:pt x="18786" y="41604"/>
                      <a:pt x="18766" y="41604"/>
                    </a:cubicBezTo>
                    <a:cubicBezTo>
                      <a:pt x="16897" y="41604"/>
                      <a:pt x="15129" y="42442"/>
                      <a:pt x="13888" y="43746"/>
                    </a:cubicBezTo>
                    <a:cubicBezTo>
                      <a:pt x="13951" y="42160"/>
                      <a:pt x="13368" y="40663"/>
                      <a:pt x="12382" y="39480"/>
                    </a:cubicBezTo>
                    <a:lnTo>
                      <a:pt x="12391" y="39472"/>
                    </a:lnTo>
                    <a:cubicBezTo>
                      <a:pt x="12820" y="39392"/>
                      <a:pt x="13250" y="39353"/>
                      <a:pt x="13678" y="39353"/>
                    </a:cubicBezTo>
                    <a:cubicBezTo>
                      <a:pt x="15611" y="39353"/>
                      <a:pt x="17482" y="40150"/>
                      <a:pt x="18825" y="41595"/>
                    </a:cubicBezTo>
                    <a:cubicBezTo>
                      <a:pt x="20161" y="40150"/>
                      <a:pt x="22031" y="39353"/>
                      <a:pt x="23963" y="39353"/>
                    </a:cubicBezTo>
                    <a:close/>
                    <a:moveTo>
                      <a:pt x="107663" y="39105"/>
                    </a:moveTo>
                    <a:cubicBezTo>
                      <a:pt x="109597" y="39105"/>
                      <a:pt x="111471" y="39906"/>
                      <a:pt x="112812" y="41353"/>
                    </a:cubicBezTo>
                    <a:cubicBezTo>
                      <a:pt x="112793" y="41353"/>
                      <a:pt x="112774" y="41353"/>
                      <a:pt x="112756" y="41353"/>
                    </a:cubicBezTo>
                    <a:cubicBezTo>
                      <a:pt x="110769" y="41353"/>
                      <a:pt x="108902" y="42299"/>
                      <a:pt x="107650" y="43755"/>
                    </a:cubicBezTo>
                    <a:lnTo>
                      <a:pt x="107650" y="43755"/>
                    </a:lnTo>
                    <a:cubicBezTo>
                      <a:pt x="107803" y="42088"/>
                      <a:pt x="107211" y="40511"/>
                      <a:pt x="106172" y="39274"/>
                    </a:cubicBezTo>
                    <a:lnTo>
                      <a:pt x="106172" y="39265"/>
                    </a:lnTo>
                    <a:cubicBezTo>
                      <a:pt x="106668" y="39158"/>
                      <a:pt x="107167" y="39105"/>
                      <a:pt x="107663" y="39105"/>
                    </a:cubicBezTo>
                    <a:close/>
                    <a:moveTo>
                      <a:pt x="37187" y="39310"/>
                    </a:moveTo>
                    <a:cubicBezTo>
                      <a:pt x="39118" y="39310"/>
                      <a:pt x="40989" y="40106"/>
                      <a:pt x="42328" y="41559"/>
                    </a:cubicBezTo>
                    <a:cubicBezTo>
                      <a:pt x="42310" y="41559"/>
                      <a:pt x="42291" y="41559"/>
                      <a:pt x="42273" y="41559"/>
                    </a:cubicBezTo>
                    <a:cubicBezTo>
                      <a:pt x="40286" y="41559"/>
                      <a:pt x="38419" y="42505"/>
                      <a:pt x="37167" y="43952"/>
                    </a:cubicBezTo>
                    <a:cubicBezTo>
                      <a:pt x="37320" y="42294"/>
                      <a:pt x="36728" y="40708"/>
                      <a:pt x="35689" y="39480"/>
                    </a:cubicBezTo>
                    <a:lnTo>
                      <a:pt x="35689" y="39472"/>
                    </a:lnTo>
                    <a:cubicBezTo>
                      <a:pt x="36187" y="39363"/>
                      <a:pt x="36689" y="39310"/>
                      <a:pt x="37187" y="39310"/>
                    </a:cubicBezTo>
                    <a:close/>
                    <a:moveTo>
                      <a:pt x="124475" y="37261"/>
                    </a:moveTo>
                    <a:cubicBezTo>
                      <a:pt x="127048" y="37261"/>
                      <a:pt x="129621" y="38627"/>
                      <a:pt x="130527" y="41362"/>
                    </a:cubicBezTo>
                    <a:cubicBezTo>
                      <a:pt x="130751" y="42043"/>
                      <a:pt x="130867" y="42760"/>
                      <a:pt x="130867" y="43486"/>
                    </a:cubicBezTo>
                    <a:cubicBezTo>
                      <a:pt x="130392" y="43384"/>
                      <a:pt x="129914" y="43334"/>
                      <a:pt x="129439" y="43334"/>
                    </a:cubicBezTo>
                    <a:cubicBezTo>
                      <a:pt x="127578" y="43334"/>
                      <a:pt x="125778" y="44101"/>
                      <a:pt x="124478" y="45493"/>
                    </a:cubicBezTo>
                    <a:cubicBezTo>
                      <a:pt x="123206" y="44113"/>
                      <a:pt x="121405" y="43333"/>
                      <a:pt x="119532" y="43333"/>
                    </a:cubicBezTo>
                    <a:cubicBezTo>
                      <a:pt x="119039" y="43333"/>
                      <a:pt x="118555" y="43387"/>
                      <a:pt x="118089" y="43486"/>
                    </a:cubicBezTo>
                    <a:cubicBezTo>
                      <a:pt x="118089" y="42760"/>
                      <a:pt x="118197" y="42034"/>
                      <a:pt x="118430" y="41344"/>
                    </a:cubicBezTo>
                    <a:cubicBezTo>
                      <a:pt x="119339" y="38623"/>
                      <a:pt x="121907" y="37261"/>
                      <a:pt x="124475" y="37261"/>
                    </a:cubicBezTo>
                    <a:close/>
                    <a:moveTo>
                      <a:pt x="77632" y="37306"/>
                    </a:moveTo>
                    <a:cubicBezTo>
                      <a:pt x="80806" y="37306"/>
                      <a:pt x="83980" y="39382"/>
                      <a:pt x="84022" y="43538"/>
                    </a:cubicBezTo>
                    <a:lnTo>
                      <a:pt x="84022" y="43538"/>
                    </a:lnTo>
                    <a:cubicBezTo>
                      <a:pt x="83549" y="43437"/>
                      <a:pt x="83074" y="43388"/>
                      <a:pt x="82603" y="43388"/>
                    </a:cubicBezTo>
                    <a:cubicBezTo>
                      <a:pt x="80742" y="43388"/>
                      <a:pt x="78941" y="44154"/>
                      <a:pt x="77642" y="45547"/>
                    </a:cubicBezTo>
                    <a:cubicBezTo>
                      <a:pt x="76360" y="44167"/>
                      <a:pt x="74568" y="43387"/>
                      <a:pt x="72687" y="43387"/>
                    </a:cubicBezTo>
                    <a:cubicBezTo>
                      <a:pt x="72203" y="43387"/>
                      <a:pt x="71719" y="43441"/>
                      <a:pt x="71244" y="43540"/>
                    </a:cubicBezTo>
                    <a:cubicBezTo>
                      <a:pt x="71280" y="39385"/>
                      <a:pt x="74456" y="37306"/>
                      <a:pt x="77632" y="37306"/>
                    </a:cubicBezTo>
                    <a:close/>
                    <a:moveTo>
                      <a:pt x="100947" y="37306"/>
                    </a:moveTo>
                    <a:cubicBezTo>
                      <a:pt x="104122" y="37306"/>
                      <a:pt x="107296" y="39383"/>
                      <a:pt x="107337" y="43540"/>
                    </a:cubicBezTo>
                    <a:cubicBezTo>
                      <a:pt x="106864" y="43438"/>
                      <a:pt x="106386" y="43388"/>
                      <a:pt x="105913" y="43388"/>
                    </a:cubicBezTo>
                    <a:cubicBezTo>
                      <a:pt x="104054" y="43388"/>
                      <a:pt x="102249" y="44154"/>
                      <a:pt x="100957" y="45547"/>
                    </a:cubicBezTo>
                    <a:cubicBezTo>
                      <a:pt x="99676" y="44167"/>
                      <a:pt x="97883" y="43387"/>
                      <a:pt x="96002" y="43387"/>
                    </a:cubicBezTo>
                    <a:cubicBezTo>
                      <a:pt x="95518" y="43387"/>
                      <a:pt x="95034" y="43441"/>
                      <a:pt x="94559" y="43540"/>
                    </a:cubicBezTo>
                    <a:cubicBezTo>
                      <a:pt x="94595" y="39385"/>
                      <a:pt x="97771" y="37306"/>
                      <a:pt x="100947" y="37306"/>
                    </a:cubicBezTo>
                    <a:close/>
                    <a:moveTo>
                      <a:pt x="54009" y="37465"/>
                    </a:moveTo>
                    <a:cubicBezTo>
                      <a:pt x="56582" y="37465"/>
                      <a:pt x="59156" y="38830"/>
                      <a:pt x="60061" y="41559"/>
                    </a:cubicBezTo>
                    <a:cubicBezTo>
                      <a:pt x="60285" y="42249"/>
                      <a:pt x="60393" y="42966"/>
                      <a:pt x="60393" y="43692"/>
                    </a:cubicBezTo>
                    <a:cubicBezTo>
                      <a:pt x="59920" y="43590"/>
                      <a:pt x="59442" y="43540"/>
                      <a:pt x="58969" y="43540"/>
                    </a:cubicBezTo>
                    <a:cubicBezTo>
                      <a:pt x="57110" y="43540"/>
                      <a:pt x="55305" y="44307"/>
                      <a:pt x="54013" y="45699"/>
                    </a:cubicBezTo>
                    <a:cubicBezTo>
                      <a:pt x="52739" y="44318"/>
                      <a:pt x="50951" y="43539"/>
                      <a:pt x="49072" y="43539"/>
                    </a:cubicBezTo>
                    <a:cubicBezTo>
                      <a:pt x="49061" y="43539"/>
                      <a:pt x="49051" y="43540"/>
                      <a:pt x="49040" y="43540"/>
                    </a:cubicBezTo>
                    <a:cubicBezTo>
                      <a:pt x="48556" y="43540"/>
                      <a:pt x="48072" y="43593"/>
                      <a:pt x="47597" y="43692"/>
                    </a:cubicBezTo>
                    <a:cubicBezTo>
                      <a:pt x="47597" y="42966"/>
                      <a:pt x="47714" y="42249"/>
                      <a:pt x="47938" y="41559"/>
                    </a:cubicBezTo>
                    <a:lnTo>
                      <a:pt x="47956" y="41550"/>
                    </a:lnTo>
                    <a:cubicBezTo>
                      <a:pt x="48865" y="38827"/>
                      <a:pt x="51437" y="37465"/>
                      <a:pt x="54009" y="37465"/>
                    </a:cubicBezTo>
                    <a:close/>
                    <a:moveTo>
                      <a:pt x="7163" y="37500"/>
                    </a:moveTo>
                    <a:cubicBezTo>
                      <a:pt x="10339" y="37500"/>
                      <a:pt x="13516" y="39579"/>
                      <a:pt x="13556" y="43737"/>
                    </a:cubicBezTo>
                    <a:cubicBezTo>
                      <a:pt x="13079" y="43632"/>
                      <a:pt x="12598" y="43582"/>
                      <a:pt x="12120" y="43582"/>
                    </a:cubicBezTo>
                    <a:cubicBezTo>
                      <a:pt x="10263" y="43582"/>
                      <a:pt x="8460" y="44350"/>
                      <a:pt x="7163" y="45739"/>
                    </a:cubicBezTo>
                    <a:lnTo>
                      <a:pt x="7163" y="45739"/>
                    </a:lnTo>
                    <a:cubicBezTo>
                      <a:pt x="5882" y="44362"/>
                      <a:pt x="4092" y="43584"/>
                      <a:pt x="2212" y="43584"/>
                    </a:cubicBezTo>
                    <a:cubicBezTo>
                      <a:pt x="1728" y="43584"/>
                      <a:pt x="1245" y="43638"/>
                      <a:pt x="770" y="43737"/>
                    </a:cubicBezTo>
                    <a:cubicBezTo>
                      <a:pt x="810" y="39579"/>
                      <a:pt x="3987" y="37500"/>
                      <a:pt x="7163" y="37500"/>
                    </a:cubicBezTo>
                    <a:close/>
                    <a:moveTo>
                      <a:pt x="30463" y="37509"/>
                    </a:moveTo>
                    <a:cubicBezTo>
                      <a:pt x="33636" y="37509"/>
                      <a:pt x="36811" y="39587"/>
                      <a:pt x="36854" y="43742"/>
                    </a:cubicBezTo>
                    <a:lnTo>
                      <a:pt x="36854" y="43742"/>
                    </a:lnTo>
                    <a:cubicBezTo>
                      <a:pt x="36384" y="43642"/>
                      <a:pt x="35912" y="43594"/>
                      <a:pt x="35443" y="43594"/>
                    </a:cubicBezTo>
                    <a:cubicBezTo>
                      <a:pt x="33580" y="43594"/>
                      <a:pt x="31775" y="44360"/>
                      <a:pt x="30483" y="45753"/>
                    </a:cubicBezTo>
                    <a:cubicBezTo>
                      <a:pt x="29201" y="44373"/>
                      <a:pt x="27409" y="43593"/>
                      <a:pt x="25528" y="43593"/>
                    </a:cubicBezTo>
                    <a:cubicBezTo>
                      <a:pt x="25044" y="43593"/>
                      <a:pt x="24560" y="43638"/>
                      <a:pt x="24085" y="43746"/>
                    </a:cubicBezTo>
                    <a:cubicBezTo>
                      <a:pt x="24116" y="39588"/>
                      <a:pt x="27288" y="37509"/>
                      <a:pt x="30463" y="37509"/>
                    </a:cubicBezTo>
                    <a:close/>
                    <a:moveTo>
                      <a:pt x="119327" y="43718"/>
                    </a:moveTo>
                    <a:cubicBezTo>
                      <a:pt x="121267" y="43718"/>
                      <a:pt x="123141" y="44520"/>
                      <a:pt x="124478" y="45968"/>
                    </a:cubicBezTo>
                    <a:cubicBezTo>
                      <a:pt x="124458" y="45968"/>
                      <a:pt x="124439" y="45968"/>
                      <a:pt x="124419" y="45968"/>
                    </a:cubicBezTo>
                    <a:cubicBezTo>
                      <a:pt x="122550" y="45968"/>
                      <a:pt x="120782" y="46806"/>
                      <a:pt x="119541" y="48109"/>
                    </a:cubicBezTo>
                    <a:cubicBezTo>
                      <a:pt x="119622" y="46514"/>
                      <a:pt x="119039" y="45018"/>
                      <a:pt x="118045" y="43835"/>
                    </a:cubicBezTo>
                    <a:cubicBezTo>
                      <a:pt x="118472" y="43756"/>
                      <a:pt x="118901" y="43718"/>
                      <a:pt x="119327" y="43718"/>
                    </a:cubicBezTo>
                    <a:close/>
                    <a:moveTo>
                      <a:pt x="129624" y="43718"/>
                    </a:moveTo>
                    <a:cubicBezTo>
                      <a:pt x="130049" y="43718"/>
                      <a:pt x="130477" y="43756"/>
                      <a:pt x="130903" y="43835"/>
                    </a:cubicBezTo>
                    <a:cubicBezTo>
                      <a:pt x="129908" y="45018"/>
                      <a:pt x="129326" y="46523"/>
                      <a:pt x="129415" y="48109"/>
                    </a:cubicBezTo>
                    <a:cubicBezTo>
                      <a:pt x="128165" y="46806"/>
                      <a:pt x="126397" y="45968"/>
                      <a:pt x="124537" y="45968"/>
                    </a:cubicBezTo>
                    <a:cubicBezTo>
                      <a:pt x="124517" y="45968"/>
                      <a:pt x="124498" y="45968"/>
                      <a:pt x="124478" y="45968"/>
                    </a:cubicBezTo>
                    <a:cubicBezTo>
                      <a:pt x="125815" y="44520"/>
                      <a:pt x="127689" y="43718"/>
                      <a:pt x="129624" y="43718"/>
                    </a:cubicBezTo>
                    <a:close/>
                    <a:moveTo>
                      <a:pt x="82779" y="43762"/>
                    </a:moveTo>
                    <a:cubicBezTo>
                      <a:pt x="83204" y="43762"/>
                      <a:pt x="83632" y="43801"/>
                      <a:pt x="84057" y="43880"/>
                    </a:cubicBezTo>
                    <a:cubicBezTo>
                      <a:pt x="83063" y="45063"/>
                      <a:pt x="82480" y="46559"/>
                      <a:pt x="82561" y="48154"/>
                    </a:cubicBezTo>
                    <a:cubicBezTo>
                      <a:pt x="81320" y="46851"/>
                      <a:pt x="79552" y="46012"/>
                      <a:pt x="77683" y="46012"/>
                    </a:cubicBezTo>
                    <a:cubicBezTo>
                      <a:pt x="77666" y="46012"/>
                      <a:pt x="77650" y="46012"/>
                      <a:pt x="77633" y="46013"/>
                    </a:cubicBezTo>
                    <a:lnTo>
                      <a:pt x="77633" y="46013"/>
                    </a:lnTo>
                    <a:cubicBezTo>
                      <a:pt x="78970" y="44565"/>
                      <a:pt x="80844" y="43762"/>
                      <a:pt x="82779" y="43762"/>
                    </a:cubicBezTo>
                    <a:close/>
                    <a:moveTo>
                      <a:pt x="59124" y="43911"/>
                    </a:moveTo>
                    <a:cubicBezTo>
                      <a:pt x="59554" y="43911"/>
                      <a:pt x="59988" y="43951"/>
                      <a:pt x="60420" y="44032"/>
                    </a:cubicBezTo>
                    <a:cubicBezTo>
                      <a:pt x="59425" y="45224"/>
                      <a:pt x="58843" y="46721"/>
                      <a:pt x="58932" y="48316"/>
                    </a:cubicBezTo>
                    <a:lnTo>
                      <a:pt x="58923" y="48307"/>
                    </a:lnTo>
                    <a:cubicBezTo>
                      <a:pt x="57682" y="47003"/>
                      <a:pt x="55914" y="46165"/>
                      <a:pt x="54045" y="46165"/>
                    </a:cubicBezTo>
                    <a:cubicBezTo>
                      <a:pt x="54026" y="46165"/>
                      <a:pt x="54006" y="46165"/>
                      <a:pt x="53986" y="46165"/>
                    </a:cubicBezTo>
                    <a:cubicBezTo>
                      <a:pt x="53966" y="46165"/>
                      <a:pt x="53947" y="46165"/>
                      <a:pt x="53927" y="46165"/>
                    </a:cubicBezTo>
                    <a:cubicBezTo>
                      <a:pt x="52067" y="46165"/>
                      <a:pt x="50299" y="47003"/>
                      <a:pt x="49049" y="48307"/>
                    </a:cubicBezTo>
                    <a:cubicBezTo>
                      <a:pt x="49138" y="46712"/>
                      <a:pt x="48556" y="45206"/>
                      <a:pt x="47561" y="44032"/>
                    </a:cubicBezTo>
                    <a:cubicBezTo>
                      <a:pt x="47990" y="43953"/>
                      <a:pt x="48420" y="43914"/>
                      <a:pt x="48848" y="43914"/>
                    </a:cubicBezTo>
                    <a:cubicBezTo>
                      <a:pt x="50781" y="43914"/>
                      <a:pt x="52652" y="44711"/>
                      <a:pt x="53995" y="46156"/>
                    </a:cubicBezTo>
                    <a:cubicBezTo>
                      <a:pt x="55328" y="44713"/>
                      <a:pt x="57194" y="43911"/>
                      <a:pt x="59124" y="43911"/>
                    </a:cubicBezTo>
                    <a:close/>
                    <a:moveTo>
                      <a:pt x="25317" y="43968"/>
                    </a:moveTo>
                    <a:cubicBezTo>
                      <a:pt x="27250" y="43968"/>
                      <a:pt x="29122" y="44764"/>
                      <a:pt x="30465" y="46210"/>
                    </a:cubicBezTo>
                    <a:lnTo>
                      <a:pt x="30465" y="46210"/>
                    </a:lnTo>
                    <a:cubicBezTo>
                      <a:pt x="30462" y="46210"/>
                      <a:pt x="30459" y="46210"/>
                      <a:pt x="30456" y="46210"/>
                    </a:cubicBezTo>
                    <a:cubicBezTo>
                      <a:pt x="30446" y="46210"/>
                      <a:pt x="30436" y="46210"/>
                      <a:pt x="30426" y="46210"/>
                    </a:cubicBezTo>
                    <a:cubicBezTo>
                      <a:pt x="28546" y="46210"/>
                      <a:pt x="26775" y="47041"/>
                      <a:pt x="25519" y="48351"/>
                    </a:cubicBezTo>
                    <a:cubicBezTo>
                      <a:pt x="25608" y="46765"/>
                      <a:pt x="25026" y="45269"/>
                      <a:pt x="24031" y="44086"/>
                    </a:cubicBezTo>
                    <a:cubicBezTo>
                      <a:pt x="24460" y="44007"/>
                      <a:pt x="24890" y="43968"/>
                      <a:pt x="25317" y="43968"/>
                    </a:cubicBezTo>
                    <a:close/>
                    <a:moveTo>
                      <a:pt x="106094" y="43751"/>
                    </a:moveTo>
                    <a:cubicBezTo>
                      <a:pt x="106570" y="43751"/>
                      <a:pt x="107049" y="43799"/>
                      <a:pt x="107525" y="43898"/>
                    </a:cubicBezTo>
                    <a:cubicBezTo>
                      <a:pt x="106512" y="45161"/>
                      <a:pt x="105939" y="46747"/>
                      <a:pt x="106127" y="48423"/>
                    </a:cubicBezTo>
                    <a:lnTo>
                      <a:pt x="106118" y="48414"/>
                    </a:lnTo>
                    <a:cubicBezTo>
                      <a:pt x="104866" y="46958"/>
                      <a:pt x="102990" y="46012"/>
                      <a:pt x="100995" y="46012"/>
                    </a:cubicBezTo>
                    <a:cubicBezTo>
                      <a:pt x="100976" y="46012"/>
                      <a:pt x="100958" y="46013"/>
                      <a:pt x="100939" y="46013"/>
                    </a:cubicBezTo>
                    <a:cubicBezTo>
                      <a:pt x="100919" y="46012"/>
                      <a:pt x="100899" y="46012"/>
                      <a:pt x="100879" y="46012"/>
                    </a:cubicBezTo>
                    <a:cubicBezTo>
                      <a:pt x="99020" y="46012"/>
                      <a:pt x="97252" y="46842"/>
                      <a:pt x="96011" y="48154"/>
                    </a:cubicBezTo>
                    <a:cubicBezTo>
                      <a:pt x="96091" y="46559"/>
                      <a:pt x="95509" y="45054"/>
                      <a:pt x="94514" y="43880"/>
                    </a:cubicBezTo>
                    <a:cubicBezTo>
                      <a:pt x="94946" y="43798"/>
                      <a:pt x="95380" y="43758"/>
                      <a:pt x="95811" y="43758"/>
                    </a:cubicBezTo>
                    <a:cubicBezTo>
                      <a:pt x="97740" y="43758"/>
                      <a:pt x="99607" y="44561"/>
                      <a:pt x="100948" y="46004"/>
                    </a:cubicBezTo>
                    <a:cubicBezTo>
                      <a:pt x="102286" y="44551"/>
                      <a:pt x="104160" y="43751"/>
                      <a:pt x="106094" y="43751"/>
                    </a:cubicBezTo>
                    <a:close/>
                    <a:moveTo>
                      <a:pt x="70812" y="39306"/>
                    </a:moveTo>
                    <a:cubicBezTo>
                      <a:pt x="71289" y="39306"/>
                      <a:pt x="71770" y="39355"/>
                      <a:pt x="72248" y="39454"/>
                    </a:cubicBezTo>
                    <a:cubicBezTo>
                      <a:pt x="71271" y="40699"/>
                      <a:pt x="70742" y="42276"/>
                      <a:pt x="70939" y="43925"/>
                    </a:cubicBezTo>
                    <a:cubicBezTo>
                      <a:pt x="71449" y="43811"/>
                      <a:pt x="71962" y="43756"/>
                      <a:pt x="72472" y="43756"/>
                    </a:cubicBezTo>
                    <a:cubicBezTo>
                      <a:pt x="74409" y="43756"/>
                      <a:pt x="76285" y="44558"/>
                      <a:pt x="77633" y="46013"/>
                    </a:cubicBezTo>
                    <a:lnTo>
                      <a:pt x="77633" y="46013"/>
                    </a:lnTo>
                    <a:cubicBezTo>
                      <a:pt x="77630" y="46013"/>
                      <a:pt x="77627" y="46013"/>
                      <a:pt x="77624" y="46013"/>
                    </a:cubicBezTo>
                    <a:cubicBezTo>
                      <a:pt x="77606" y="46013"/>
                      <a:pt x="77588" y="46012"/>
                      <a:pt x="77570" y="46012"/>
                    </a:cubicBezTo>
                    <a:cubicBezTo>
                      <a:pt x="75529" y="46012"/>
                      <a:pt x="73598" y="47021"/>
                      <a:pt x="72346" y="48540"/>
                    </a:cubicBezTo>
                    <a:cubicBezTo>
                      <a:pt x="72703" y="44850"/>
                      <a:pt x="69416" y="41568"/>
                      <a:pt x="65713" y="41568"/>
                    </a:cubicBezTo>
                    <a:cubicBezTo>
                      <a:pt x="65693" y="41568"/>
                      <a:pt x="65673" y="41568"/>
                      <a:pt x="65653" y="41568"/>
                    </a:cubicBezTo>
                    <a:lnTo>
                      <a:pt x="65653" y="41559"/>
                    </a:lnTo>
                    <a:cubicBezTo>
                      <a:pt x="66997" y="40107"/>
                      <a:pt x="68873" y="39306"/>
                      <a:pt x="70812" y="39306"/>
                    </a:cubicBezTo>
                    <a:close/>
                    <a:moveTo>
                      <a:pt x="35618" y="43957"/>
                    </a:moveTo>
                    <a:cubicBezTo>
                      <a:pt x="36091" y="43957"/>
                      <a:pt x="36568" y="44006"/>
                      <a:pt x="37042" y="44104"/>
                    </a:cubicBezTo>
                    <a:cubicBezTo>
                      <a:pt x="36020" y="45350"/>
                      <a:pt x="35456" y="46945"/>
                      <a:pt x="35635" y="48620"/>
                    </a:cubicBezTo>
                    <a:cubicBezTo>
                      <a:pt x="34383" y="47164"/>
                      <a:pt x="32507" y="46210"/>
                      <a:pt x="30511" y="46210"/>
                    </a:cubicBezTo>
                    <a:cubicBezTo>
                      <a:pt x="30496" y="46210"/>
                      <a:pt x="30480" y="46210"/>
                      <a:pt x="30465" y="46210"/>
                    </a:cubicBezTo>
                    <a:lnTo>
                      <a:pt x="30465" y="46210"/>
                    </a:lnTo>
                    <a:cubicBezTo>
                      <a:pt x="31804" y="44762"/>
                      <a:pt x="33682" y="43957"/>
                      <a:pt x="35618" y="43957"/>
                    </a:cubicBezTo>
                    <a:close/>
                    <a:moveTo>
                      <a:pt x="112822" y="41864"/>
                    </a:moveTo>
                    <a:cubicBezTo>
                      <a:pt x="115997" y="41864"/>
                      <a:pt x="119174" y="43943"/>
                      <a:pt x="119218" y="48100"/>
                    </a:cubicBezTo>
                    <a:cubicBezTo>
                      <a:pt x="118743" y="47999"/>
                      <a:pt x="118265" y="47949"/>
                      <a:pt x="117790" y="47949"/>
                    </a:cubicBezTo>
                    <a:cubicBezTo>
                      <a:pt x="115926" y="47949"/>
                      <a:pt x="114120" y="48715"/>
                      <a:pt x="112821" y="50108"/>
                    </a:cubicBezTo>
                    <a:cubicBezTo>
                      <a:pt x="111548" y="48728"/>
                      <a:pt x="109756" y="47948"/>
                      <a:pt x="107874" y="47948"/>
                    </a:cubicBezTo>
                    <a:cubicBezTo>
                      <a:pt x="107391" y="47948"/>
                      <a:pt x="106907" y="48002"/>
                      <a:pt x="106432" y="48100"/>
                    </a:cubicBezTo>
                    <a:cubicBezTo>
                      <a:pt x="106472" y="43943"/>
                      <a:pt x="109646" y="41864"/>
                      <a:pt x="112822" y="41864"/>
                    </a:cubicBezTo>
                    <a:close/>
                    <a:moveTo>
                      <a:pt x="136132" y="41864"/>
                    </a:moveTo>
                    <a:cubicBezTo>
                      <a:pt x="139308" y="41864"/>
                      <a:pt x="142484" y="43943"/>
                      <a:pt x="142525" y="48100"/>
                    </a:cubicBezTo>
                    <a:cubicBezTo>
                      <a:pt x="142051" y="47999"/>
                      <a:pt x="141574" y="47949"/>
                      <a:pt x="141100" y="47949"/>
                    </a:cubicBezTo>
                    <a:cubicBezTo>
                      <a:pt x="139242" y="47949"/>
                      <a:pt x="137437" y="48715"/>
                      <a:pt x="136145" y="50108"/>
                    </a:cubicBezTo>
                    <a:cubicBezTo>
                      <a:pt x="134863" y="48728"/>
                      <a:pt x="133071" y="47948"/>
                      <a:pt x="131190" y="47948"/>
                    </a:cubicBezTo>
                    <a:cubicBezTo>
                      <a:pt x="130706" y="47948"/>
                      <a:pt x="130222" y="48002"/>
                      <a:pt x="129747" y="48100"/>
                    </a:cubicBezTo>
                    <a:cubicBezTo>
                      <a:pt x="129783" y="43943"/>
                      <a:pt x="132957" y="41864"/>
                      <a:pt x="136132" y="41864"/>
                    </a:cubicBezTo>
                    <a:close/>
                    <a:moveTo>
                      <a:pt x="89293" y="41912"/>
                    </a:moveTo>
                    <a:cubicBezTo>
                      <a:pt x="92468" y="41912"/>
                      <a:pt x="95642" y="43988"/>
                      <a:pt x="95679" y="48143"/>
                    </a:cubicBezTo>
                    <a:lnTo>
                      <a:pt x="95679" y="48143"/>
                    </a:lnTo>
                    <a:cubicBezTo>
                      <a:pt x="95207" y="48043"/>
                      <a:pt x="94732" y="47994"/>
                      <a:pt x="94260" y="47994"/>
                    </a:cubicBezTo>
                    <a:cubicBezTo>
                      <a:pt x="92399" y="47994"/>
                      <a:pt x="90599" y="48760"/>
                      <a:pt x="89299" y="50152"/>
                    </a:cubicBezTo>
                    <a:cubicBezTo>
                      <a:pt x="88018" y="48773"/>
                      <a:pt x="86226" y="47993"/>
                      <a:pt x="84344" y="47993"/>
                    </a:cubicBezTo>
                    <a:cubicBezTo>
                      <a:pt x="83860" y="47993"/>
                      <a:pt x="83376" y="48047"/>
                      <a:pt x="82902" y="48145"/>
                    </a:cubicBezTo>
                    <a:cubicBezTo>
                      <a:pt x="82937" y="43991"/>
                      <a:pt x="86116" y="41912"/>
                      <a:pt x="89293" y="41912"/>
                    </a:cubicBezTo>
                    <a:close/>
                    <a:moveTo>
                      <a:pt x="42335" y="42067"/>
                    </a:moveTo>
                    <a:cubicBezTo>
                      <a:pt x="45509" y="42067"/>
                      <a:pt x="48681" y="44143"/>
                      <a:pt x="48726" y="48298"/>
                    </a:cubicBezTo>
                    <a:lnTo>
                      <a:pt x="48726" y="48298"/>
                    </a:lnTo>
                    <a:cubicBezTo>
                      <a:pt x="48251" y="48196"/>
                      <a:pt x="47772" y="48146"/>
                      <a:pt x="47298" y="48146"/>
                    </a:cubicBezTo>
                    <a:cubicBezTo>
                      <a:pt x="45434" y="48146"/>
                      <a:pt x="43630" y="48912"/>
                      <a:pt x="42337" y="50305"/>
                    </a:cubicBezTo>
                    <a:cubicBezTo>
                      <a:pt x="41056" y="48925"/>
                      <a:pt x="39264" y="48145"/>
                      <a:pt x="37382" y="48145"/>
                    </a:cubicBezTo>
                    <a:cubicBezTo>
                      <a:pt x="36898" y="48145"/>
                      <a:pt x="36415" y="48199"/>
                      <a:pt x="35940" y="48307"/>
                    </a:cubicBezTo>
                    <a:cubicBezTo>
                      <a:pt x="35980" y="44148"/>
                      <a:pt x="39158" y="42067"/>
                      <a:pt x="42335" y="42067"/>
                    </a:cubicBezTo>
                    <a:close/>
                    <a:moveTo>
                      <a:pt x="65651" y="42067"/>
                    </a:moveTo>
                    <a:cubicBezTo>
                      <a:pt x="68826" y="42067"/>
                      <a:pt x="72001" y="44146"/>
                      <a:pt x="72041" y="48307"/>
                    </a:cubicBezTo>
                    <a:cubicBezTo>
                      <a:pt x="71563" y="48202"/>
                      <a:pt x="71080" y="48150"/>
                      <a:pt x="70601" y="48150"/>
                    </a:cubicBezTo>
                    <a:cubicBezTo>
                      <a:pt x="68748" y="48150"/>
                      <a:pt x="66948" y="48916"/>
                      <a:pt x="65653" y="50305"/>
                    </a:cubicBezTo>
                    <a:cubicBezTo>
                      <a:pt x="64371" y="48934"/>
                      <a:pt x="62579" y="48145"/>
                      <a:pt x="60697" y="48145"/>
                    </a:cubicBezTo>
                    <a:cubicBezTo>
                      <a:pt x="60214" y="48145"/>
                      <a:pt x="59730" y="48199"/>
                      <a:pt x="59255" y="48307"/>
                    </a:cubicBezTo>
                    <a:cubicBezTo>
                      <a:pt x="59295" y="44148"/>
                      <a:pt x="62473" y="42067"/>
                      <a:pt x="65651" y="42067"/>
                    </a:cubicBezTo>
                    <a:close/>
                    <a:moveTo>
                      <a:pt x="18806" y="42117"/>
                    </a:moveTo>
                    <a:cubicBezTo>
                      <a:pt x="21981" y="42117"/>
                      <a:pt x="25156" y="44198"/>
                      <a:pt x="25196" y="48360"/>
                    </a:cubicBezTo>
                    <a:cubicBezTo>
                      <a:pt x="24717" y="48255"/>
                      <a:pt x="24234" y="48204"/>
                      <a:pt x="23755" y="48204"/>
                    </a:cubicBezTo>
                    <a:cubicBezTo>
                      <a:pt x="21902" y="48204"/>
                      <a:pt x="20103" y="48970"/>
                      <a:pt x="18807" y="50359"/>
                    </a:cubicBezTo>
                    <a:cubicBezTo>
                      <a:pt x="17526" y="48988"/>
                      <a:pt x="15734" y="48199"/>
                      <a:pt x="13852" y="48199"/>
                    </a:cubicBezTo>
                    <a:cubicBezTo>
                      <a:pt x="13368" y="48199"/>
                      <a:pt x="12884" y="48253"/>
                      <a:pt x="12409" y="48360"/>
                    </a:cubicBezTo>
                    <a:cubicBezTo>
                      <a:pt x="12454" y="44198"/>
                      <a:pt x="15631" y="42117"/>
                      <a:pt x="18806" y="42117"/>
                    </a:cubicBezTo>
                    <a:close/>
                    <a:moveTo>
                      <a:pt x="117967" y="48323"/>
                    </a:moveTo>
                    <a:cubicBezTo>
                      <a:pt x="118392" y="48323"/>
                      <a:pt x="118820" y="48362"/>
                      <a:pt x="119245" y="48441"/>
                    </a:cubicBezTo>
                    <a:cubicBezTo>
                      <a:pt x="118253" y="49621"/>
                      <a:pt x="117671" y="51114"/>
                      <a:pt x="117757" y="52706"/>
                    </a:cubicBezTo>
                    <a:lnTo>
                      <a:pt x="117757" y="52706"/>
                    </a:lnTo>
                    <a:cubicBezTo>
                      <a:pt x="116507" y="51403"/>
                      <a:pt x="114740" y="50573"/>
                      <a:pt x="112880" y="50573"/>
                    </a:cubicBezTo>
                    <a:cubicBezTo>
                      <a:pt x="112860" y="50573"/>
                      <a:pt x="112840" y="50573"/>
                      <a:pt x="112821" y="50574"/>
                    </a:cubicBezTo>
                    <a:cubicBezTo>
                      <a:pt x="114158" y="49126"/>
                      <a:pt x="116031" y="48323"/>
                      <a:pt x="117967" y="48323"/>
                    </a:cubicBezTo>
                    <a:close/>
                    <a:moveTo>
                      <a:pt x="130990" y="48323"/>
                    </a:moveTo>
                    <a:cubicBezTo>
                      <a:pt x="132925" y="48323"/>
                      <a:pt x="134799" y="49126"/>
                      <a:pt x="136136" y="50574"/>
                    </a:cubicBezTo>
                    <a:cubicBezTo>
                      <a:pt x="136116" y="50573"/>
                      <a:pt x="136096" y="50573"/>
                      <a:pt x="136077" y="50573"/>
                    </a:cubicBezTo>
                    <a:cubicBezTo>
                      <a:pt x="134208" y="50573"/>
                      <a:pt x="132440" y="51412"/>
                      <a:pt x="131199" y="52715"/>
                    </a:cubicBezTo>
                    <a:cubicBezTo>
                      <a:pt x="131279" y="51120"/>
                      <a:pt x="130697" y="49624"/>
                      <a:pt x="129711" y="48441"/>
                    </a:cubicBezTo>
                    <a:cubicBezTo>
                      <a:pt x="130137" y="48362"/>
                      <a:pt x="130565" y="48323"/>
                      <a:pt x="130990" y="48323"/>
                    </a:cubicBezTo>
                    <a:close/>
                    <a:moveTo>
                      <a:pt x="94437" y="48359"/>
                    </a:moveTo>
                    <a:cubicBezTo>
                      <a:pt x="94862" y="48359"/>
                      <a:pt x="95289" y="48398"/>
                      <a:pt x="95715" y="48477"/>
                    </a:cubicBezTo>
                    <a:cubicBezTo>
                      <a:pt x="94722" y="49666"/>
                      <a:pt x="94140" y="51168"/>
                      <a:pt x="94227" y="52750"/>
                    </a:cubicBezTo>
                    <a:lnTo>
                      <a:pt x="94227" y="52750"/>
                    </a:lnTo>
                    <a:cubicBezTo>
                      <a:pt x="92986" y="51447"/>
                      <a:pt x="91219" y="50618"/>
                      <a:pt x="89350" y="50618"/>
                    </a:cubicBezTo>
                    <a:cubicBezTo>
                      <a:pt x="89330" y="50618"/>
                      <a:pt x="89310" y="50618"/>
                      <a:pt x="89290" y="50618"/>
                    </a:cubicBezTo>
                    <a:cubicBezTo>
                      <a:pt x="89270" y="50618"/>
                      <a:pt x="89250" y="50618"/>
                      <a:pt x="89231" y="50618"/>
                    </a:cubicBezTo>
                    <a:cubicBezTo>
                      <a:pt x="87362" y="50618"/>
                      <a:pt x="85603" y="51448"/>
                      <a:pt x="84353" y="52751"/>
                    </a:cubicBezTo>
                    <a:cubicBezTo>
                      <a:pt x="84443" y="51165"/>
                      <a:pt x="83860" y="49660"/>
                      <a:pt x="82866" y="48477"/>
                    </a:cubicBezTo>
                    <a:cubicBezTo>
                      <a:pt x="83291" y="48398"/>
                      <a:pt x="83719" y="48359"/>
                      <a:pt x="84144" y="48359"/>
                    </a:cubicBezTo>
                    <a:cubicBezTo>
                      <a:pt x="86080" y="48359"/>
                      <a:pt x="87955" y="49162"/>
                      <a:pt x="89299" y="50609"/>
                    </a:cubicBezTo>
                    <a:cubicBezTo>
                      <a:pt x="90637" y="49162"/>
                      <a:pt x="92504" y="48359"/>
                      <a:pt x="94437" y="48359"/>
                    </a:cubicBezTo>
                    <a:close/>
                    <a:moveTo>
                      <a:pt x="47485" y="48520"/>
                    </a:moveTo>
                    <a:cubicBezTo>
                      <a:pt x="47909" y="48520"/>
                      <a:pt x="48337" y="48559"/>
                      <a:pt x="48762" y="48638"/>
                    </a:cubicBezTo>
                    <a:cubicBezTo>
                      <a:pt x="47767" y="49821"/>
                      <a:pt x="47185" y="51326"/>
                      <a:pt x="47275" y="52912"/>
                    </a:cubicBezTo>
                    <a:cubicBezTo>
                      <a:pt x="46025" y="51609"/>
                      <a:pt x="44257" y="50779"/>
                      <a:pt x="42397" y="50779"/>
                    </a:cubicBezTo>
                    <a:cubicBezTo>
                      <a:pt x="42377" y="50779"/>
                      <a:pt x="42357" y="50779"/>
                      <a:pt x="42337" y="50780"/>
                    </a:cubicBezTo>
                    <a:cubicBezTo>
                      <a:pt x="43675" y="49325"/>
                      <a:pt x="45549" y="48520"/>
                      <a:pt x="47485" y="48520"/>
                    </a:cubicBezTo>
                    <a:close/>
                    <a:moveTo>
                      <a:pt x="60501" y="48529"/>
                    </a:moveTo>
                    <a:cubicBezTo>
                      <a:pt x="62439" y="48529"/>
                      <a:pt x="64308" y="49332"/>
                      <a:pt x="65653" y="50780"/>
                    </a:cubicBezTo>
                    <a:cubicBezTo>
                      <a:pt x="65633" y="50779"/>
                      <a:pt x="65613" y="50779"/>
                      <a:pt x="65593" y="50779"/>
                    </a:cubicBezTo>
                    <a:cubicBezTo>
                      <a:pt x="63725" y="50779"/>
                      <a:pt x="61957" y="51618"/>
                      <a:pt x="60715" y="52921"/>
                    </a:cubicBezTo>
                    <a:cubicBezTo>
                      <a:pt x="60796" y="51326"/>
                      <a:pt x="60214" y="49830"/>
                      <a:pt x="59219" y="48647"/>
                    </a:cubicBezTo>
                    <a:cubicBezTo>
                      <a:pt x="59646" y="48568"/>
                      <a:pt x="60075" y="48529"/>
                      <a:pt x="60501" y="48529"/>
                    </a:cubicBezTo>
                    <a:close/>
                    <a:moveTo>
                      <a:pt x="107662" y="48316"/>
                    </a:moveTo>
                    <a:cubicBezTo>
                      <a:pt x="109596" y="48316"/>
                      <a:pt x="111472" y="49118"/>
                      <a:pt x="112821" y="50574"/>
                    </a:cubicBezTo>
                    <a:cubicBezTo>
                      <a:pt x="112802" y="50573"/>
                      <a:pt x="112783" y="50573"/>
                      <a:pt x="112765" y="50573"/>
                    </a:cubicBezTo>
                    <a:cubicBezTo>
                      <a:pt x="110778" y="50573"/>
                      <a:pt x="108902" y="51519"/>
                      <a:pt x="107650" y="52966"/>
                    </a:cubicBezTo>
                    <a:lnTo>
                      <a:pt x="107650" y="52966"/>
                    </a:lnTo>
                    <a:cubicBezTo>
                      <a:pt x="107803" y="51290"/>
                      <a:pt x="107211" y="49713"/>
                      <a:pt x="106172" y="48477"/>
                    </a:cubicBezTo>
                    <a:cubicBezTo>
                      <a:pt x="106667" y="48369"/>
                      <a:pt x="107167" y="48316"/>
                      <a:pt x="107662" y="48316"/>
                    </a:cubicBezTo>
                    <a:close/>
                    <a:moveTo>
                      <a:pt x="13659" y="48573"/>
                    </a:moveTo>
                    <a:cubicBezTo>
                      <a:pt x="15592" y="48573"/>
                      <a:pt x="17464" y="49371"/>
                      <a:pt x="18807" y="50824"/>
                    </a:cubicBezTo>
                    <a:cubicBezTo>
                      <a:pt x="18787" y="50824"/>
                      <a:pt x="18768" y="50824"/>
                      <a:pt x="18748" y="50824"/>
                    </a:cubicBezTo>
                    <a:cubicBezTo>
                      <a:pt x="16879" y="50824"/>
                      <a:pt x="15111" y="51663"/>
                      <a:pt x="13870" y="52966"/>
                    </a:cubicBezTo>
                    <a:cubicBezTo>
                      <a:pt x="13951" y="51371"/>
                      <a:pt x="13368" y="49875"/>
                      <a:pt x="12374" y="48692"/>
                    </a:cubicBezTo>
                    <a:cubicBezTo>
                      <a:pt x="12802" y="48612"/>
                      <a:pt x="13232" y="48573"/>
                      <a:pt x="13659" y="48573"/>
                    </a:cubicBezTo>
                    <a:close/>
                    <a:moveTo>
                      <a:pt x="23953" y="48574"/>
                    </a:moveTo>
                    <a:cubicBezTo>
                      <a:pt x="24378" y="48574"/>
                      <a:pt x="24806" y="48613"/>
                      <a:pt x="25232" y="48692"/>
                    </a:cubicBezTo>
                    <a:cubicBezTo>
                      <a:pt x="24237" y="49875"/>
                      <a:pt x="23655" y="51371"/>
                      <a:pt x="23744" y="52966"/>
                    </a:cubicBezTo>
                    <a:cubicBezTo>
                      <a:pt x="22494" y="51663"/>
                      <a:pt x="20726" y="50824"/>
                      <a:pt x="18866" y="50824"/>
                    </a:cubicBezTo>
                    <a:cubicBezTo>
                      <a:pt x="18846" y="50824"/>
                      <a:pt x="18827" y="50824"/>
                      <a:pt x="18807" y="50824"/>
                    </a:cubicBezTo>
                    <a:cubicBezTo>
                      <a:pt x="20144" y="49377"/>
                      <a:pt x="22018" y="48574"/>
                      <a:pt x="23953" y="48574"/>
                    </a:cubicBezTo>
                    <a:close/>
                    <a:moveTo>
                      <a:pt x="37179" y="48522"/>
                    </a:moveTo>
                    <a:cubicBezTo>
                      <a:pt x="39113" y="48522"/>
                      <a:pt x="40989" y="49325"/>
                      <a:pt x="42337" y="50780"/>
                    </a:cubicBezTo>
                    <a:cubicBezTo>
                      <a:pt x="42319" y="50779"/>
                      <a:pt x="42300" y="50779"/>
                      <a:pt x="42282" y="50779"/>
                    </a:cubicBezTo>
                    <a:cubicBezTo>
                      <a:pt x="40295" y="50779"/>
                      <a:pt x="38419" y="51725"/>
                      <a:pt x="37167" y="53172"/>
                    </a:cubicBezTo>
                    <a:cubicBezTo>
                      <a:pt x="37320" y="51496"/>
                      <a:pt x="36728" y="49910"/>
                      <a:pt x="35689" y="48683"/>
                    </a:cubicBezTo>
                    <a:cubicBezTo>
                      <a:pt x="36184" y="48575"/>
                      <a:pt x="36683" y="48522"/>
                      <a:pt x="37179" y="48522"/>
                    </a:cubicBezTo>
                    <a:close/>
                    <a:moveTo>
                      <a:pt x="124475" y="46470"/>
                    </a:moveTo>
                    <a:cubicBezTo>
                      <a:pt x="127650" y="46470"/>
                      <a:pt x="130827" y="48548"/>
                      <a:pt x="130867" y="52706"/>
                    </a:cubicBezTo>
                    <a:cubicBezTo>
                      <a:pt x="130388" y="52601"/>
                      <a:pt x="129906" y="52550"/>
                      <a:pt x="129426" y="52550"/>
                    </a:cubicBezTo>
                    <a:cubicBezTo>
                      <a:pt x="127574" y="52550"/>
                      <a:pt x="125776" y="53316"/>
                      <a:pt x="124487" y="54704"/>
                    </a:cubicBezTo>
                    <a:cubicBezTo>
                      <a:pt x="123206" y="53333"/>
                      <a:pt x="121414" y="52545"/>
                      <a:pt x="119532" y="52545"/>
                    </a:cubicBezTo>
                    <a:cubicBezTo>
                      <a:pt x="119048" y="52545"/>
                      <a:pt x="118564" y="52599"/>
                      <a:pt x="118089" y="52706"/>
                    </a:cubicBezTo>
                    <a:cubicBezTo>
                      <a:pt x="118125" y="48548"/>
                      <a:pt x="121299" y="46470"/>
                      <a:pt x="124475" y="46470"/>
                    </a:cubicBezTo>
                    <a:close/>
                    <a:moveTo>
                      <a:pt x="77635" y="46519"/>
                    </a:moveTo>
                    <a:cubicBezTo>
                      <a:pt x="80808" y="46519"/>
                      <a:pt x="83981" y="48596"/>
                      <a:pt x="84022" y="52751"/>
                    </a:cubicBezTo>
                    <a:lnTo>
                      <a:pt x="84031" y="52760"/>
                    </a:lnTo>
                    <a:cubicBezTo>
                      <a:pt x="83550" y="52655"/>
                      <a:pt x="83066" y="52604"/>
                      <a:pt x="82586" y="52604"/>
                    </a:cubicBezTo>
                    <a:cubicBezTo>
                      <a:pt x="80731" y="52604"/>
                      <a:pt x="78937" y="53370"/>
                      <a:pt x="77642" y="54758"/>
                    </a:cubicBezTo>
                    <a:cubicBezTo>
                      <a:pt x="76360" y="53378"/>
                      <a:pt x="74568" y="52599"/>
                      <a:pt x="72696" y="52599"/>
                    </a:cubicBezTo>
                    <a:cubicBezTo>
                      <a:pt x="72203" y="52599"/>
                      <a:pt x="71719" y="52652"/>
                      <a:pt x="71244" y="52760"/>
                    </a:cubicBezTo>
                    <a:cubicBezTo>
                      <a:pt x="71280" y="48600"/>
                      <a:pt x="74457" y="46519"/>
                      <a:pt x="77635" y="46519"/>
                    </a:cubicBezTo>
                    <a:close/>
                    <a:moveTo>
                      <a:pt x="100946" y="46509"/>
                    </a:moveTo>
                    <a:cubicBezTo>
                      <a:pt x="104122" y="46509"/>
                      <a:pt x="107296" y="48585"/>
                      <a:pt x="107337" y="52742"/>
                    </a:cubicBezTo>
                    <a:cubicBezTo>
                      <a:pt x="106865" y="52641"/>
                      <a:pt x="106389" y="52591"/>
                      <a:pt x="105917" y="52591"/>
                    </a:cubicBezTo>
                    <a:cubicBezTo>
                      <a:pt x="104050" y="52591"/>
                      <a:pt x="102242" y="53364"/>
                      <a:pt x="100948" y="54758"/>
                    </a:cubicBezTo>
                    <a:lnTo>
                      <a:pt x="100948" y="54749"/>
                    </a:lnTo>
                    <a:cubicBezTo>
                      <a:pt x="99667" y="53369"/>
                      <a:pt x="97875" y="52590"/>
                      <a:pt x="95993" y="52590"/>
                    </a:cubicBezTo>
                    <a:cubicBezTo>
                      <a:pt x="95509" y="52590"/>
                      <a:pt x="95025" y="52643"/>
                      <a:pt x="94550" y="52742"/>
                    </a:cubicBezTo>
                    <a:cubicBezTo>
                      <a:pt x="94591" y="48588"/>
                      <a:pt x="97769" y="46509"/>
                      <a:pt x="100946" y="46509"/>
                    </a:cubicBezTo>
                    <a:close/>
                    <a:moveTo>
                      <a:pt x="53993" y="46670"/>
                    </a:moveTo>
                    <a:cubicBezTo>
                      <a:pt x="57169" y="46670"/>
                      <a:pt x="60344" y="48747"/>
                      <a:pt x="60384" y="52903"/>
                    </a:cubicBezTo>
                    <a:cubicBezTo>
                      <a:pt x="59911" y="52801"/>
                      <a:pt x="59433" y="52752"/>
                      <a:pt x="58960" y="52752"/>
                    </a:cubicBezTo>
                    <a:cubicBezTo>
                      <a:pt x="57101" y="52752"/>
                      <a:pt x="55295" y="53518"/>
                      <a:pt x="53995" y="54910"/>
                    </a:cubicBezTo>
                    <a:cubicBezTo>
                      <a:pt x="52714" y="53531"/>
                      <a:pt x="50922" y="52751"/>
                      <a:pt x="49040" y="52751"/>
                    </a:cubicBezTo>
                    <a:cubicBezTo>
                      <a:pt x="48556" y="52751"/>
                      <a:pt x="48072" y="52805"/>
                      <a:pt x="47597" y="52903"/>
                    </a:cubicBezTo>
                    <a:cubicBezTo>
                      <a:pt x="47638" y="48749"/>
                      <a:pt x="50816" y="46670"/>
                      <a:pt x="53993" y="46670"/>
                    </a:cubicBezTo>
                    <a:close/>
                    <a:moveTo>
                      <a:pt x="7145" y="46712"/>
                    </a:moveTo>
                    <a:cubicBezTo>
                      <a:pt x="10322" y="46712"/>
                      <a:pt x="13498" y="48790"/>
                      <a:pt x="13538" y="52948"/>
                    </a:cubicBezTo>
                    <a:cubicBezTo>
                      <a:pt x="13065" y="52846"/>
                      <a:pt x="12588" y="52796"/>
                      <a:pt x="12114" y="52796"/>
                    </a:cubicBezTo>
                    <a:cubicBezTo>
                      <a:pt x="10255" y="52796"/>
                      <a:pt x="8451" y="53563"/>
                      <a:pt x="7159" y="54955"/>
                    </a:cubicBezTo>
                    <a:cubicBezTo>
                      <a:pt x="5884" y="53583"/>
                      <a:pt x="4097" y="52805"/>
                      <a:pt x="2226" y="52805"/>
                    </a:cubicBezTo>
                    <a:cubicBezTo>
                      <a:pt x="2216" y="52805"/>
                      <a:pt x="2205" y="52805"/>
                      <a:pt x="2194" y="52805"/>
                    </a:cubicBezTo>
                    <a:lnTo>
                      <a:pt x="2194" y="52796"/>
                    </a:lnTo>
                    <a:cubicBezTo>
                      <a:pt x="1711" y="52796"/>
                      <a:pt x="1227" y="52850"/>
                      <a:pt x="752" y="52948"/>
                    </a:cubicBezTo>
                    <a:cubicBezTo>
                      <a:pt x="792" y="48790"/>
                      <a:pt x="3969" y="46712"/>
                      <a:pt x="7145" y="46712"/>
                    </a:cubicBezTo>
                    <a:close/>
                    <a:moveTo>
                      <a:pt x="30465" y="46717"/>
                    </a:moveTo>
                    <a:cubicBezTo>
                      <a:pt x="33637" y="46717"/>
                      <a:pt x="36811" y="48795"/>
                      <a:pt x="36854" y="52953"/>
                    </a:cubicBezTo>
                    <a:lnTo>
                      <a:pt x="36854" y="52953"/>
                    </a:lnTo>
                    <a:cubicBezTo>
                      <a:pt x="36379" y="52851"/>
                      <a:pt x="35901" y="52801"/>
                      <a:pt x="35426" y="52801"/>
                    </a:cubicBezTo>
                    <a:cubicBezTo>
                      <a:pt x="33569" y="52801"/>
                      <a:pt x="31771" y="53567"/>
                      <a:pt x="30483" y="54955"/>
                    </a:cubicBezTo>
                    <a:cubicBezTo>
                      <a:pt x="29201" y="53584"/>
                      <a:pt x="27409" y="52796"/>
                      <a:pt x="25528" y="52796"/>
                    </a:cubicBezTo>
                    <a:cubicBezTo>
                      <a:pt x="25044" y="52796"/>
                      <a:pt x="24560" y="52850"/>
                      <a:pt x="24085" y="52957"/>
                    </a:cubicBezTo>
                    <a:cubicBezTo>
                      <a:pt x="24116" y="48798"/>
                      <a:pt x="27290" y="46717"/>
                      <a:pt x="30465" y="46717"/>
                    </a:cubicBezTo>
                    <a:close/>
                    <a:moveTo>
                      <a:pt x="107865" y="57160"/>
                    </a:moveTo>
                    <a:cubicBezTo>
                      <a:pt x="107867" y="57160"/>
                      <a:pt x="107868" y="57160"/>
                      <a:pt x="107870" y="57160"/>
                    </a:cubicBezTo>
                    <a:lnTo>
                      <a:pt x="107870" y="57160"/>
                    </a:lnTo>
                    <a:cubicBezTo>
                      <a:pt x="107871" y="57160"/>
                      <a:pt x="107873" y="57160"/>
                      <a:pt x="107874" y="57160"/>
                    </a:cubicBezTo>
                    <a:close/>
                    <a:moveTo>
                      <a:pt x="129607" y="52925"/>
                    </a:moveTo>
                    <a:cubicBezTo>
                      <a:pt x="130037" y="52925"/>
                      <a:pt x="130471" y="52965"/>
                      <a:pt x="130903" y="53047"/>
                    </a:cubicBezTo>
                    <a:cubicBezTo>
                      <a:pt x="129908" y="54229"/>
                      <a:pt x="129326" y="55726"/>
                      <a:pt x="129415" y="57321"/>
                    </a:cubicBezTo>
                    <a:cubicBezTo>
                      <a:pt x="128165" y="56009"/>
                      <a:pt x="126406" y="55179"/>
                      <a:pt x="124538" y="55179"/>
                    </a:cubicBezTo>
                    <a:cubicBezTo>
                      <a:pt x="124518" y="55179"/>
                      <a:pt x="124498" y="55179"/>
                      <a:pt x="124478" y="55179"/>
                    </a:cubicBezTo>
                    <a:cubicBezTo>
                      <a:pt x="124458" y="55179"/>
                      <a:pt x="124438" y="55179"/>
                      <a:pt x="124418" y="55179"/>
                    </a:cubicBezTo>
                    <a:cubicBezTo>
                      <a:pt x="122550" y="55179"/>
                      <a:pt x="120782" y="56009"/>
                      <a:pt x="119541" y="57321"/>
                    </a:cubicBezTo>
                    <a:cubicBezTo>
                      <a:pt x="119622" y="55726"/>
                      <a:pt x="119039" y="54220"/>
                      <a:pt x="118045" y="53047"/>
                    </a:cubicBezTo>
                    <a:cubicBezTo>
                      <a:pt x="118478" y="52965"/>
                      <a:pt x="118913" y="52925"/>
                      <a:pt x="119344" y="52925"/>
                    </a:cubicBezTo>
                    <a:cubicBezTo>
                      <a:pt x="121276" y="52925"/>
                      <a:pt x="123138" y="53727"/>
                      <a:pt x="124478" y="55170"/>
                    </a:cubicBezTo>
                    <a:cubicBezTo>
                      <a:pt x="125811" y="53727"/>
                      <a:pt x="127678" y="52925"/>
                      <a:pt x="129607" y="52925"/>
                    </a:cubicBezTo>
                    <a:close/>
                    <a:moveTo>
                      <a:pt x="82780" y="52965"/>
                    </a:moveTo>
                    <a:cubicBezTo>
                      <a:pt x="83204" y="52965"/>
                      <a:pt x="83632" y="53003"/>
                      <a:pt x="84057" y="53082"/>
                    </a:cubicBezTo>
                    <a:cubicBezTo>
                      <a:pt x="83538" y="53701"/>
                      <a:pt x="83135" y="54409"/>
                      <a:pt x="82875" y="55170"/>
                    </a:cubicBezTo>
                    <a:cubicBezTo>
                      <a:pt x="82634" y="55866"/>
                      <a:pt x="82526" y="56607"/>
                      <a:pt x="82569" y="57347"/>
                    </a:cubicBezTo>
                    <a:lnTo>
                      <a:pt x="82569" y="57347"/>
                    </a:lnTo>
                    <a:cubicBezTo>
                      <a:pt x="81328" y="56053"/>
                      <a:pt x="79569" y="55215"/>
                      <a:pt x="77701" y="55215"/>
                    </a:cubicBezTo>
                    <a:cubicBezTo>
                      <a:pt x="77681" y="55215"/>
                      <a:pt x="77661" y="55215"/>
                      <a:pt x="77642" y="55215"/>
                    </a:cubicBezTo>
                    <a:cubicBezTo>
                      <a:pt x="78979" y="53768"/>
                      <a:pt x="80847" y="52965"/>
                      <a:pt x="82780" y="52965"/>
                    </a:cubicBezTo>
                    <a:close/>
                    <a:moveTo>
                      <a:pt x="95802" y="52974"/>
                    </a:moveTo>
                    <a:cubicBezTo>
                      <a:pt x="97735" y="52974"/>
                      <a:pt x="99602" y="53775"/>
                      <a:pt x="100939" y="55215"/>
                    </a:cubicBezTo>
                    <a:cubicBezTo>
                      <a:pt x="100919" y="55215"/>
                      <a:pt x="100900" y="55215"/>
                      <a:pt x="100880" y="55215"/>
                    </a:cubicBezTo>
                    <a:cubicBezTo>
                      <a:pt x="99020" y="55215"/>
                      <a:pt x="97252" y="56053"/>
                      <a:pt x="96011" y="57357"/>
                    </a:cubicBezTo>
                    <a:cubicBezTo>
                      <a:pt x="96047" y="56622"/>
                      <a:pt x="95948" y="55878"/>
                      <a:pt x="95706" y="55179"/>
                    </a:cubicBezTo>
                    <a:lnTo>
                      <a:pt x="95706" y="55170"/>
                    </a:lnTo>
                    <a:cubicBezTo>
                      <a:pt x="95446" y="54409"/>
                      <a:pt x="95043" y="53701"/>
                      <a:pt x="94523" y="53091"/>
                    </a:cubicBezTo>
                    <a:cubicBezTo>
                      <a:pt x="94949" y="53012"/>
                      <a:pt x="95377" y="52974"/>
                      <a:pt x="95802" y="52974"/>
                    </a:cubicBezTo>
                    <a:close/>
                    <a:moveTo>
                      <a:pt x="60697" y="57357"/>
                    </a:moveTo>
                    <a:cubicBezTo>
                      <a:pt x="60700" y="57357"/>
                      <a:pt x="60703" y="57357"/>
                      <a:pt x="60706" y="57357"/>
                    </a:cubicBezTo>
                    <a:lnTo>
                      <a:pt x="60706" y="57357"/>
                    </a:lnTo>
                    <a:cubicBezTo>
                      <a:pt x="60709" y="57357"/>
                      <a:pt x="60712" y="57357"/>
                      <a:pt x="60715" y="57357"/>
                    </a:cubicBezTo>
                    <a:close/>
                    <a:moveTo>
                      <a:pt x="48839" y="53117"/>
                    </a:moveTo>
                    <a:cubicBezTo>
                      <a:pt x="50775" y="53117"/>
                      <a:pt x="52650" y="53921"/>
                      <a:pt x="53995" y="55376"/>
                    </a:cubicBezTo>
                    <a:lnTo>
                      <a:pt x="53995" y="55376"/>
                    </a:lnTo>
                    <a:cubicBezTo>
                      <a:pt x="53992" y="55376"/>
                      <a:pt x="53989" y="55376"/>
                      <a:pt x="53986" y="55376"/>
                    </a:cubicBezTo>
                    <a:cubicBezTo>
                      <a:pt x="53966" y="55376"/>
                      <a:pt x="53946" y="55376"/>
                      <a:pt x="53927" y="55376"/>
                    </a:cubicBezTo>
                    <a:cubicBezTo>
                      <a:pt x="52067" y="55376"/>
                      <a:pt x="50299" y="56206"/>
                      <a:pt x="49049" y="57509"/>
                    </a:cubicBezTo>
                    <a:cubicBezTo>
                      <a:pt x="49138" y="55923"/>
                      <a:pt x="48556" y="54418"/>
                      <a:pt x="47561" y="53235"/>
                    </a:cubicBezTo>
                    <a:cubicBezTo>
                      <a:pt x="47987" y="53156"/>
                      <a:pt x="48414" y="53117"/>
                      <a:pt x="48839" y="53117"/>
                    </a:cubicBezTo>
                    <a:close/>
                    <a:moveTo>
                      <a:pt x="59142" y="53117"/>
                    </a:moveTo>
                    <a:cubicBezTo>
                      <a:pt x="59567" y="53117"/>
                      <a:pt x="59994" y="53156"/>
                      <a:pt x="60420" y="53235"/>
                    </a:cubicBezTo>
                    <a:cubicBezTo>
                      <a:pt x="59425" y="54427"/>
                      <a:pt x="58843" y="55932"/>
                      <a:pt x="58932" y="57518"/>
                    </a:cubicBezTo>
                    <a:lnTo>
                      <a:pt x="58923" y="57509"/>
                    </a:lnTo>
                    <a:cubicBezTo>
                      <a:pt x="57682" y="56206"/>
                      <a:pt x="55914" y="55376"/>
                      <a:pt x="54046" y="55376"/>
                    </a:cubicBezTo>
                    <a:cubicBezTo>
                      <a:pt x="54029" y="55376"/>
                      <a:pt x="54012" y="55376"/>
                      <a:pt x="53995" y="55376"/>
                    </a:cubicBezTo>
                    <a:lnTo>
                      <a:pt x="53995" y="55376"/>
                    </a:lnTo>
                    <a:cubicBezTo>
                      <a:pt x="55333" y="53921"/>
                      <a:pt x="57206" y="53117"/>
                      <a:pt x="59142" y="53117"/>
                    </a:cubicBezTo>
                    <a:close/>
                    <a:moveTo>
                      <a:pt x="25317" y="53179"/>
                    </a:moveTo>
                    <a:cubicBezTo>
                      <a:pt x="27247" y="53179"/>
                      <a:pt x="29113" y="53976"/>
                      <a:pt x="30456" y="55421"/>
                    </a:cubicBezTo>
                    <a:cubicBezTo>
                      <a:pt x="30436" y="55421"/>
                      <a:pt x="30416" y="55421"/>
                      <a:pt x="30397" y="55421"/>
                    </a:cubicBezTo>
                    <a:cubicBezTo>
                      <a:pt x="28528" y="55421"/>
                      <a:pt x="26769" y="56259"/>
                      <a:pt x="25528" y="57554"/>
                    </a:cubicBezTo>
                    <a:cubicBezTo>
                      <a:pt x="25563" y="56819"/>
                      <a:pt x="25456" y="56075"/>
                      <a:pt x="25223" y="55376"/>
                    </a:cubicBezTo>
                    <a:lnTo>
                      <a:pt x="25223" y="55385"/>
                    </a:lnTo>
                    <a:cubicBezTo>
                      <a:pt x="24963" y="54624"/>
                      <a:pt x="24560" y="53916"/>
                      <a:pt x="24031" y="53298"/>
                    </a:cubicBezTo>
                    <a:cubicBezTo>
                      <a:pt x="24460" y="53218"/>
                      <a:pt x="24890" y="53179"/>
                      <a:pt x="25317" y="53179"/>
                    </a:cubicBezTo>
                    <a:close/>
                    <a:moveTo>
                      <a:pt x="12293" y="53188"/>
                    </a:moveTo>
                    <a:cubicBezTo>
                      <a:pt x="12719" y="53188"/>
                      <a:pt x="13147" y="53227"/>
                      <a:pt x="13574" y="53307"/>
                    </a:cubicBezTo>
                    <a:cubicBezTo>
                      <a:pt x="13055" y="53925"/>
                      <a:pt x="12651" y="54624"/>
                      <a:pt x="12391" y="55385"/>
                    </a:cubicBezTo>
                    <a:cubicBezTo>
                      <a:pt x="12150" y="56084"/>
                      <a:pt x="12051" y="56819"/>
                      <a:pt x="12087" y="57554"/>
                    </a:cubicBezTo>
                    <a:lnTo>
                      <a:pt x="12087" y="57572"/>
                    </a:lnTo>
                    <a:cubicBezTo>
                      <a:pt x="10845" y="56268"/>
                      <a:pt x="9086" y="55430"/>
                      <a:pt x="7218" y="55430"/>
                    </a:cubicBezTo>
                    <a:cubicBezTo>
                      <a:pt x="7198" y="55430"/>
                      <a:pt x="7178" y="55430"/>
                      <a:pt x="7159" y="55430"/>
                    </a:cubicBezTo>
                    <a:cubicBezTo>
                      <a:pt x="8501" y="53985"/>
                      <a:pt x="10367" y="53188"/>
                      <a:pt x="12293" y="53188"/>
                    </a:cubicBezTo>
                    <a:close/>
                    <a:moveTo>
                      <a:pt x="106098" y="52962"/>
                    </a:moveTo>
                    <a:cubicBezTo>
                      <a:pt x="106573" y="52962"/>
                      <a:pt x="107051" y="53010"/>
                      <a:pt x="107525" y="53109"/>
                    </a:cubicBezTo>
                    <a:cubicBezTo>
                      <a:pt x="106514" y="54361"/>
                      <a:pt x="105950" y="55943"/>
                      <a:pt x="106117" y="57615"/>
                    </a:cubicBezTo>
                    <a:lnTo>
                      <a:pt x="106117" y="57615"/>
                    </a:lnTo>
                    <a:cubicBezTo>
                      <a:pt x="104869" y="56153"/>
                      <a:pt x="102981" y="55206"/>
                      <a:pt x="100985" y="55206"/>
                    </a:cubicBezTo>
                    <a:cubicBezTo>
                      <a:pt x="100976" y="55206"/>
                      <a:pt x="100966" y="55206"/>
                      <a:pt x="100957" y="55206"/>
                    </a:cubicBezTo>
                    <a:cubicBezTo>
                      <a:pt x="102302" y="53761"/>
                      <a:pt x="104171" y="52962"/>
                      <a:pt x="106098" y="52962"/>
                    </a:cubicBezTo>
                    <a:close/>
                    <a:moveTo>
                      <a:pt x="70812" y="48526"/>
                    </a:moveTo>
                    <a:cubicBezTo>
                      <a:pt x="71289" y="48526"/>
                      <a:pt x="71770" y="48575"/>
                      <a:pt x="72248" y="48674"/>
                    </a:cubicBezTo>
                    <a:cubicBezTo>
                      <a:pt x="71271" y="49928"/>
                      <a:pt x="70742" y="51496"/>
                      <a:pt x="70939" y="53145"/>
                    </a:cubicBezTo>
                    <a:cubicBezTo>
                      <a:pt x="71447" y="53031"/>
                      <a:pt x="71960" y="52976"/>
                      <a:pt x="72468" y="52976"/>
                    </a:cubicBezTo>
                    <a:cubicBezTo>
                      <a:pt x="74401" y="52976"/>
                      <a:pt x="76276" y="53777"/>
                      <a:pt x="77624" y="55224"/>
                    </a:cubicBezTo>
                    <a:cubicBezTo>
                      <a:pt x="77606" y="55224"/>
                      <a:pt x="77587" y="55224"/>
                      <a:pt x="77569" y="55224"/>
                    </a:cubicBezTo>
                    <a:cubicBezTo>
                      <a:pt x="75520" y="55224"/>
                      <a:pt x="73598" y="56223"/>
                      <a:pt x="72355" y="57751"/>
                    </a:cubicBezTo>
                    <a:cubicBezTo>
                      <a:pt x="72694" y="54052"/>
                      <a:pt x="69407" y="50779"/>
                      <a:pt x="65713" y="50779"/>
                    </a:cubicBezTo>
                    <a:cubicBezTo>
                      <a:pt x="65693" y="50779"/>
                      <a:pt x="65673" y="50779"/>
                      <a:pt x="65653" y="50780"/>
                    </a:cubicBezTo>
                    <a:cubicBezTo>
                      <a:pt x="66997" y="49327"/>
                      <a:pt x="68873" y="48526"/>
                      <a:pt x="70812" y="48526"/>
                    </a:cubicBezTo>
                    <a:close/>
                    <a:moveTo>
                      <a:pt x="35611" y="53168"/>
                    </a:moveTo>
                    <a:cubicBezTo>
                      <a:pt x="36086" y="53168"/>
                      <a:pt x="36566" y="53216"/>
                      <a:pt x="37042" y="53315"/>
                    </a:cubicBezTo>
                    <a:cubicBezTo>
                      <a:pt x="36031" y="54567"/>
                      <a:pt x="35458" y="56149"/>
                      <a:pt x="35634" y="57812"/>
                    </a:cubicBezTo>
                    <a:lnTo>
                      <a:pt x="35634" y="57812"/>
                    </a:lnTo>
                    <a:cubicBezTo>
                      <a:pt x="34382" y="56357"/>
                      <a:pt x="32515" y="55412"/>
                      <a:pt x="30530" y="55412"/>
                    </a:cubicBezTo>
                    <a:cubicBezTo>
                      <a:pt x="30511" y="55412"/>
                      <a:pt x="30492" y="55412"/>
                      <a:pt x="30474" y="55412"/>
                    </a:cubicBezTo>
                    <a:cubicBezTo>
                      <a:pt x="31811" y="53967"/>
                      <a:pt x="33679" y="53168"/>
                      <a:pt x="35611" y="53168"/>
                    </a:cubicBezTo>
                    <a:close/>
                    <a:moveTo>
                      <a:pt x="112818" y="51075"/>
                    </a:moveTo>
                    <a:cubicBezTo>
                      <a:pt x="115995" y="51075"/>
                      <a:pt x="119174" y="53154"/>
                      <a:pt x="119218" y="57312"/>
                    </a:cubicBezTo>
                    <a:cubicBezTo>
                      <a:pt x="118743" y="57210"/>
                      <a:pt x="118265" y="57160"/>
                      <a:pt x="117790" y="57160"/>
                    </a:cubicBezTo>
                    <a:cubicBezTo>
                      <a:pt x="115926" y="57160"/>
                      <a:pt x="114120" y="57927"/>
                      <a:pt x="112821" y="59319"/>
                    </a:cubicBezTo>
                    <a:cubicBezTo>
                      <a:pt x="111549" y="57940"/>
                      <a:pt x="109750" y="57161"/>
                      <a:pt x="107870" y="57160"/>
                    </a:cubicBezTo>
                    <a:lnTo>
                      <a:pt x="107870" y="57160"/>
                    </a:lnTo>
                    <a:cubicBezTo>
                      <a:pt x="107388" y="57160"/>
                      <a:pt x="106905" y="57214"/>
                      <a:pt x="106432" y="57312"/>
                    </a:cubicBezTo>
                    <a:cubicBezTo>
                      <a:pt x="106468" y="53154"/>
                      <a:pt x="109642" y="51075"/>
                      <a:pt x="112818" y="51075"/>
                    </a:cubicBezTo>
                    <a:close/>
                    <a:moveTo>
                      <a:pt x="136134" y="51090"/>
                    </a:moveTo>
                    <a:cubicBezTo>
                      <a:pt x="139310" y="51090"/>
                      <a:pt x="142484" y="53169"/>
                      <a:pt x="142525" y="57330"/>
                    </a:cubicBezTo>
                    <a:cubicBezTo>
                      <a:pt x="142043" y="57224"/>
                      <a:pt x="141557" y="57173"/>
                      <a:pt x="141075" y="57173"/>
                    </a:cubicBezTo>
                    <a:cubicBezTo>
                      <a:pt x="139225" y="57173"/>
                      <a:pt x="137430" y="57933"/>
                      <a:pt x="136136" y="59319"/>
                    </a:cubicBezTo>
                    <a:lnTo>
                      <a:pt x="136136" y="59328"/>
                    </a:lnTo>
                    <a:cubicBezTo>
                      <a:pt x="134854" y="57957"/>
                      <a:pt x="133062" y="57168"/>
                      <a:pt x="131181" y="57168"/>
                    </a:cubicBezTo>
                    <a:cubicBezTo>
                      <a:pt x="130697" y="57168"/>
                      <a:pt x="130213" y="57222"/>
                      <a:pt x="129738" y="57330"/>
                    </a:cubicBezTo>
                    <a:cubicBezTo>
                      <a:pt x="129778" y="53171"/>
                      <a:pt x="132957" y="51090"/>
                      <a:pt x="136134" y="51090"/>
                    </a:cubicBezTo>
                    <a:close/>
                    <a:moveTo>
                      <a:pt x="89294" y="51126"/>
                    </a:moveTo>
                    <a:cubicBezTo>
                      <a:pt x="91873" y="51126"/>
                      <a:pt x="94452" y="52497"/>
                      <a:pt x="95348" y="55242"/>
                    </a:cubicBezTo>
                    <a:cubicBezTo>
                      <a:pt x="95572" y="55923"/>
                      <a:pt x="95679" y="56631"/>
                      <a:pt x="95688" y="57348"/>
                    </a:cubicBezTo>
                    <a:cubicBezTo>
                      <a:pt x="95215" y="57246"/>
                      <a:pt x="94738" y="57196"/>
                      <a:pt x="94264" y="57196"/>
                    </a:cubicBezTo>
                    <a:cubicBezTo>
                      <a:pt x="92405" y="57196"/>
                      <a:pt x="90599" y="57962"/>
                      <a:pt x="89299" y="59355"/>
                    </a:cubicBezTo>
                    <a:cubicBezTo>
                      <a:pt x="88027" y="57975"/>
                      <a:pt x="86226" y="57195"/>
                      <a:pt x="84353" y="57195"/>
                    </a:cubicBezTo>
                    <a:cubicBezTo>
                      <a:pt x="83860" y="57195"/>
                      <a:pt x="83376" y="57249"/>
                      <a:pt x="82910" y="57348"/>
                    </a:cubicBezTo>
                    <a:cubicBezTo>
                      <a:pt x="82902" y="56631"/>
                      <a:pt x="83009" y="55923"/>
                      <a:pt x="83224" y="55242"/>
                    </a:cubicBezTo>
                    <a:lnTo>
                      <a:pt x="83233" y="55242"/>
                    </a:lnTo>
                    <a:cubicBezTo>
                      <a:pt x="84129" y="52499"/>
                      <a:pt x="86712" y="51126"/>
                      <a:pt x="89294" y="51126"/>
                    </a:cubicBezTo>
                    <a:close/>
                    <a:moveTo>
                      <a:pt x="42335" y="51276"/>
                    </a:moveTo>
                    <a:cubicBezTo>
                      <a:pt x="45511" y="51276"/>
                      <a:pt x="48686" y="53352"/>
                      <a:pt x="48726" y="57509"/>
                    </a:cubicBezTo>
                    <a:cubicBezTo>
                      <a:pt x="48253" y="57407"/>
                      <a:pt x="47776" y="57357"/>
                      <a:pt x="47302" y="57357"/>
                    </a:cubicBezTo>
                    <a:cubicBezTo>
                      <a:pt x="45443" y="57357"/>
                      <a:pt x="43639" y="58124"/>
                      <a:pt x="42346" y="59516"/>
                    </a:cubicBezTo>
                    <a:cubicBezTo>
                      <a:pt x="41065" y="58136"/>
                      <a:pt x="39264" y="57357"/>
                      <a:pt x="37382" y="57357"/>
                    </a:cubicBezTo>
                    <a:cubicBezTo>
                      <a:pt x="36898" y="57357"/>
                      <a:pt x="36415" y="57410"/>
                      <a:pt x="35940" y="57509"/>
                    </a:cubicBezTo>
                    <a:cubicBezTo>
                      <a:pt x="35980" y="53355"/>
                      <a:pt x="39158" y="51276"/>
                      <a:pt x="42335" y="51276"/>
                    </a:cubicBezTo>
                    <a:close/>
                    <a:moveTo>
                      <a:pt x="65660" y="51276"/>
                    </a:moveTo>
                    <a:cubicBezTo>
                      <a:pt x="68835" y="51276"/>
                      <a:pt x="72010" y="53352"/>
                      <a:pt x="72050" y="57509"/>
                    </a:cubicBezTo>
                    <a:cubicBezTo>
                      <a:pt x="71577" y="57407"/>
                      <a:pt x="71100" y="57357"/>
                      <a:pt x="70626" y="57357"/>
                    </a:cubicBezTo>
                    <a:cubicBezTo>
                      <a:pt x="68767" y="57357"/>
                      <a:pt x="66961" y="58124"/>
                      <a:pt x="65662" y="59516"/>
                    </a:cubicBezTo>
                    <a:cubicBezTo>
                      <a:pt x="64382" y="58138"/>
                      <a:pt x="62585" y="57359"/>
                      <a:pt x="60706" y="57357"/>
                    </a:cubicBezTo>
                    <a:lnTo>
                      <a:pt x="60706" y="57357"/>
                    </a:lnTo>
                    <a:cubicBezTo>
                      <a:pt x="60217" y="57357"/>
                      <a:pt x="59736" y="57411"/>
                      <a:pt x="59264" y="57509"/>
                    </a:cubicBezTo>
                    <a:cubicBezTo>
                      <a:pt x="59304" y="53355"/>
                      <a:pt x="62482" y="51276"/>
                      <a:pt x="65660" y="51276"/>
                    </a:cubicBezTo>
                    <a:close/>
                    <a:moveTo>
                      <a:pt x="18806" y="51334"/>
                    </a:moveTo>
                    <a:cubicBezTo>
                      <a:pt x="21388" y="51334"/>
                      <a:pt x="23969" y="52707"/>
                      <a:pt x="24864" y="55457"/>
                    </a:cubicBezTo>
                    <a:cubicBezTo>
                      <a:pt x="25079" y="56138"/>
                      <a:pt x="25196" y="56846"/>
                      <a:pt x="25205" y="57563"/>
                    </a:cubicBezTo>
                    <a:cubicBezTo>
                      <a:pt x="24724" y="57458"/>
                      <a:pt x="24240" y="57407"/>
                      <a:pt x="23760" y="57407"/>
                    </a:cubicBezTo>
                    <a:cubicBezTo>
                      <a:pt x="21902" y="57407"/>
                      <a:pt x="20103" y="58173"/>
                      <a:pt x="18807" y="59561"/>
                    </a:cubicBezTo>
                    <a:cubicBezTo>
                      <a:pt x="17535" y="58190"/>
                      <a:pt x="15734" y="57401"/>
                      <a:pt x="13861" y="57401"/>
                    </a:cubicBezTo>
                    <a:cubicBezTo>
                      <a:pt x="13377" y="57401"/>
                      <a:pt x="12884" y="57455"/>
                      <a:pt x="12418" y="57563"/>
                    </a:cubicBezTo>
                    <a:cubicBezTo>
                      <a:pt x="12418" y="56837"/>
                      <a:pt x="12526" y="56129"/>
                      <a:pt x="12741" y="55448"/>
                    </a:cubicBezTo>
                    <a:lnTo>
                      <a:pt x="12741" y="55457"/>
                    </a:lnTo>
                    <a:cubicBezTo>
                      <a:pt x="13637" y="52710"/>
                      <a:pt x="16222" y="51334"/>
                      <a:pt x="18806" y="51334"/>
                    </a:cubicBezTo>
                    <a:close/>
                    <a:moveTo>
                      <a:pt x="117967" y="57526"/>
                    </a:moveTo>
                    <a:cubicBezTo>
                      <a:pt x="118391" y="57526"/>
                      <a:pt x="118819" y="57564"/>
                      <a:pt x="119245" y="57643"/>
                    </a:cubicBezTo>
                    <a:cubicBezTo>
                      <a:pt x="118726" y="58253"/>
                      <a:pt x="118322" y="58961"/>
                      <a:pt x="118063" y="59722"/>
                    </a:cubicBezTo>
                    <a:cubicBezTo>
                      <a:pt x="117821" y="60430"/>
                      <a:pt x="117713" y="61165"/>
                      <a:pt x="117758" y="61909"/>
                    </a:cubicBezTo>
                    <a:cubicBezTo>
                      <a:pt x="116510" y="60598"/>
                      <a:pt x="114739" y="59767"/>
                      <a:pt x="112860" y="59767"/>
                    </a:cubicBezTo>
                    <a:cubicBezTo>
                      <a:pt x="112850" y="59767"/>
                      <a:pt x="112840" y="59767"/>
                      <a:pt x="112830" y="59767"/>
                    </a:cubicBezTo>
                    <a:cubicBezTo>
                      <a:pt x="114167" y="58327"/>
                      <a:pt x="116034" y="57526"/>
                      <a:pt x="117967" y="57526"/>
                    </a:cubicBezTo>
                    <a:close/>
                    <a:moveTo>
                      <a:pt x="130990" y="57535"/>
                    </a:moveTo>
                    <a:cubicBezTo>
                      <a:pt x="132923" y="57535"/>
                      <a:pt x="134790" y="58336"/>
                      <a:pt x="136127" y="59776"/>
                    </a:cubicBezTo>
                    <a:cubicBezTo>
                      <a:pt x="136117" y="59776"/>
                      <a:pt x="136107" y="59776"/>
                      <a:pt x="136097" y="59776"/>
                    </a:cubicBezTo>
                    <a:cubicBezTo>
                      <a:pt x="134226" y="59776"/>
                      <a:pt x="132446" y="60607"/>
                      <a:pt x="131199" y="61918"/>
                    </a:cubicBezTo>
                    <a:cubicBezTo>
                      <a:pt x="131234" y="61183"/>
                      <a:pt x="131136" y="60439"/>
                      <a:pt x="130894" y="59731"/>
                    </a:cubicBezTo>
                    <a:cubicBezTo>
                      <a:pt x="130634" y="58970"/>
                      <a:pt x="130231" y="58271"/>
                      <a:pt x="129711" y="57652"/>
                    </a:cubicBezTo>
                    <a:cubicBezTo>
                      <a:pt x="130137" y="57573"/>
                      <a:pt x="130565" y="57535"/>
                      <a:pt x="130990" y="57535"/>
                    </a:cubicBezTo>
                    <a:close/>
                    <a:moveTo>
                      <a:pt x="84143" y="57571"/>
                    </a:moveTo>
                    <a:cubicBezTo>
                      <a:pt x="86075" y="57571"/>
                      <a:pt x="87945" y="58371"/>
                      <a:pt x="89282" y="59821"/>
                    </a:cubicBezTo>
                    <a:lnTo>
                      <a:pt x="89282" y="59821"/>
                    </a:lnTo>
                    <a:cubicBezTo>
                      <a:pt x="89265" y="59821"/>
                      <a:pt x="89248" y="59821"/>
                      <a:pt x="89231" y="59821"/>
                    </a:cubicBezTo>
                    <a:cubicBezTo>
                      <a:pt x="87362" y="59821"/>
                      <a:pt x="85595" y="60659"/>
                      <a:pt x="84353" y="61962"/>
                    </a:cubicBezTo>
                    <a:cubicBezTo>
                      <a:pt x="84434" y="60367"/>
                      <a:pt x="83851" y="58871"/>
                      <a:pt x="82866" y="57688"/>
                    </a:cubicBezTo>
                    <a:cubicBezTo>
                      <a:pt x="83291" y="57609"/>
                      <a:pt x="83719" y="57571"/>
                      <a:pt x="84143" y="57571"/>
                    </a:cubicBezTo>
                    <a:close/>
                    <a:moveTo>
                      <a:pt x="94437" y="57571"/>
                    </a:moveTo>
                    <a:cubicBezTo>
                      <a:pt x="94862" y="57571"/>
                      <a:pt x="95290" y="57609"/>
                      <a:pt x="95715" y="57688"/>
                    </a:cubicBezTo>
                    <a:cubicBezTo>
                      <a:pt x="94720" y="58871"/>
                      <a:pt x="94138" y="60367"/>
                      <a:pt x="94228" y="61962"/>
                    </a:cubicBezTo>
                    <a:cubicBezTo>
                      <a:pt x="92977" y="60659"/>
                      <a:pt x="91218" y="59821"/>
                      <a:pt x="89350" y="59821"/>
                    </a:cubicBezTo>
                    <a:cubicBezTo>
                      <a:pt x="89333" y="59821"/>
                      <a:pt x="89316" y="59821"/>
                      <a:pt x="89299" y="59821"/>
                    </a:cubicBezTo>
                    <a:lnTo>
                      <a:pt x="89299" y="59821"/>
                    </a:lnTo>
                    <a:cubicBezTo>
                      <a:pt x="90636" y="58371"/>
                      <a:pt x="92506" y="57571"/>
                      <a:pt x="94437" y="57571"/>
                    </a:cubicBezTo>
                    <a:close/>
                    <a:moveTo>
                      <a:pt x="47495" y="57735"/>
                    </a:moveTo>
                    <a:cubicBezTo>
                      <a:pt x="47916" y="57735"/>
                      <a:pt x="48340" y="57773"/>
                      <a:pt x="48762" y="57849"/>
                    </a:cubicBezTo>
                    <a:cubicBezTo>
                      <a:pt x="48242" y="58468"/>
                      <a:pt x="47839" y="59176"/>
                      <a:pt x="47579" y="59937"/>
                    </a:cubicBezTo>
                    <a:cubicBezTo>
                      <a:pt x="47337" y="60636"/>
                      <a:pt x="47230" y="61371"/>
                      <a:pt x="47275" y="62115"/>
                    </a:cubicBezTo>
                    <a:lnTo>
                      <a:pt x="47275" y="62124"/>
                    </a:lnTo>
                    <a:cubicBezTo>
                      <a:pt x="46033" y="60820"/>
                      <a:pt x="44265" y="59982"/>
                      <a:pt x="42405" y="59982"/>
                    </a:cubicBezTo>
                    <a:cubicBezTo>
                      <a:pt x="42386" y="59982"/>
                      <a:pt x="42366" y="59982"/>
                      <a:pt x="42346" y="59982"/>
                    </a:cubicBezTo>
                    <a:cubicBezTo>
                      <a:pt x="43686" y="58532"/>
                      <a:pt x="45558" y="57735"/>
                      <a:pt x="47495" y="57735"/>
                    </a:cubicBezTo>
                    <a:close/>
                    <a:moveTo>
                      <a:pt x="60510" y="57740"/>
                    </a:moveTo>
                    <a:cubicBezTo>
                      <a:pt x="62438" y="57740"/>
                      <a:pt x="64308" y="58537"/>
                      <a:pt x="65644" y="59982"/>
                    </a:cubicBezTo>
                    <a:cubicBezTo>
                      <a:pt x="65624" y="59982"/>
                      <a:pt x="65604" y="59982"/>
                      <a:pt x="65585" y="59982"/>
                    </a:cubicBezTo>
                    <a:cubicBezTo>
                      <a:pt x="63725" y="59982"/>
                      <a:pt x="61957" y="60820"/>
                      <a:pt x="60715" y="62124"/>
                    </a:cubicBezTo>
                    <a:cubicBezTo>
                      <a:pt x="60751" y="61380"/>
                      <a:pt x="60653" y="60636"/>
                      <a:pt x="60411" y="59937"/>
                    </a:cubicBezTo>
                    <a:cubicBezTo>
                      <a:pt x="60151" y="59176"/>
                      <a:pt x="59748" y="58468"/>
                      <a:pt x="59228" y="57858"/>
                    </a:cubicBezTo>
                    <a:cubicBezTo>
                      <a:pt x="59655" y="57779"/>
                      <a:pt x="60084" y="57740"/>
                      <a:pt x="60510" y="57740"/>
                    </a:cubicBezTo>
                    <a:close/>
                    <a:moveTo>
                      <a:pt x="23936" y="57764"/>
                    </a:moveTo>
                    <a:cubicBezTo>
                      <a:pt x="24366" y="57764"/>
                      <a:pt x="24800" y="57804"/>
                      <a:pt x="25232" y="57885"/>
                    </a:cubicBezTo>
                    <a:cubicBezTo>
                      <a:pt x="24237" y="59059"/>
                      <a:pt x="23655" y="60565"/>
                      <a:pt x="23744" y="62151"/>
                    </a:cubicBezTo>
                    <a:cubicBezTo>
                      <a:pt x="22494" y="60847"/>
                      <a:pt x="20727" y="60018"/>
                      <a:pt x="18867" y="60018"/>
                    </a:cubicBezTo>
                    <a:cubicBezTo>
                      <a:pt x="18847" y="60018"/>
                      <a:pt x="18827" y="60018"/>
                      <a:pt x="18807" y="60018"/>
                    </a:cubicBezTo>
                    <a:cubicBezTo>
                      <a:pt x="18787" y="60018"/>
                      <a:pt x="18767" y="60018"/>
                      <a:pt x="18747" y="60018"/>
                    </a:cubicBezTo>
                    <a:cubicBezTo>
                      <a:pt x="16879" y="60018"/>
                      <a:pt x="15111" y="60847"/>
                      <a:pt x="13870" y="62151"/>
                    </a:cubicBezTo>
                    <a:cubicBezTo>
                      <a:pt x="13951" y="60573"/>
                      <a:pt x="13368" y="59068"/>
                      <a:pt x="12382" y="57885"/>
                    </a:cubicBezTo>
                    <a:lnTo>
                      <a:pt x="12374" y="57885"/>
                    </a:lnTo>
                    <a:cubicBezTo>
                      <a:pt x="12805" y="57804"/>
                      <a:pt x="13239" y="57764"/>
                      <a:pt x="13670" y="57764"/>
                    </a:cubicBezTo>
                    <a:cubicBezTo>
                      <a:pt x="15599" y="57764"/>
                      <a:pt x="17467" y="58566"/>
                      <a:pt x="18807" y="60009"/>
                    </a:cubicBezTo>
                    <a:cubicBezTo>
                      <a:pt x="20140" y="58566"/>
                      <a:pt x="22007" y="57764"/>
                      <a:pt x="23936" y="57764"/>
                    </a:cubicBezTo>
                    <a:close/>
                    <a:moveTo>
                      <a:pt x="107668" y="57528"/>
                    </a:moveTo>
                    <a:cubicBezTo>
                      <a:pt x="109594" y="57528"/>
                      <a:pt x="111464" y="58327"/>
                      <a:pt x="112812" y="59767"/>
                    </a:cubicBezTo>
                    <a:cubicBezTo>
                      <a:pt x="112793" y="59767"/>
                      <a:pt x="112774" y="59767"/>
                      <a:pt x="112756" y="59767"/>
                    </a:cubicBezTo>
                    <a:cubicBezTo>
                      <a:pt x="110769" y="59767"/>
                      <a:pt x="108902" y="60712"/>
                      <a:pt x="107650" y="62159"/>
                    </a:cubicBezTo>
                    <a:lnTo>
                      <a:pt x="107650" y="62159"/>
                    </a:lnTo>
                    <a:cubicBezTo>
                      <a:pt x="107803" y="60502"/>
                      <a:pt x="107211" y="58925"/>
                      <a:pt x="106181" y="57688"/>
                    </a:cubicBezTo>
                    <a:cubicBezTo>
                      <a:pt x="106675" y="57580"/>
                      <a:pt x="107173" y="57528"/>
                      <a:pt x="107668" y="57528"/>
                    </a:cubicBezTo>
                    <a:close/>
                    <a:moveTo>
                      <a:pt x="37187" y="57724"/>
                    </a:moveTo>
                    <a:cubicBezTo>
                      <a:pt x="39116" y="57724"/>
                      <a:pt x="40983" y="58519"/>
                      <a:pt x="42328" y="59964"/>
                    </a:cubicBezTo>
                    <a:cubicBezTo>
                      <a:pt x="42310" y="59964"/>
                      <a:pt x="42291" y="59964"/>
                      <a:pt x="42273" y="59964"/>
                    </a:cubicBezTo>
                    <a:cubicBezTo>
                      <a:pt x="40286" y="59964"/>
                      <a:pt x="38419" y="60910"/>
                      <a:pt x="37167" y="62366"/>
                    </a:cubicBezTo>
                    <a:cubicBezTo>
                      <a:pt x="37320" y="60699"/>
                      <a:pt x="36728" y="59122"/>
                      <a:pt x="35698" y="57894"/>
                    </a:cubicBezTo>
                    <a:lnTo>
                      <a:pt x="35689" y="57885"/>
                    </a:lnTo>
                    <a:cubicBezTo>
                      <a:pt x="36187" y="57777"/>
                      <a:pt x="36689" y="57724"/>
                      <a:pt x="37187" y="57724"/>
                    </a:cubicBezTo>
                    <a:close/>
                    <a:moveTo>
                      <a:pt x="124486" y="55678"/>
                    </a:moveTo>
                    <a:cubicBezTo>
                      <a:pt x="127068" y="55678"/>
                      <a:pt x="129649" y="57049"/>
                      <a:pt x="130544" y="59794"/>
                    </a:cubicBezTo>
                    <a:cubicBezTo>
                      <a:pt x="130760" y="60475"/>
                      <a:pt x="130876" y="61183"/>
                      <a:pt x="130876" y="61900"/>
                    </a:cubicBezTo>
                    <a:cubicBezTo>
                      <a:pt x="130403" y="61798"/>
                      <a:pt x="129926" y="61748"/>
                      <a:pt x="129452" y="61748"/>
                    </a:cubicBezTo>
                    <a:cubicBezTo>
                      <a:pt x="127593" y="61748"/>
                      <a:pt x="125787" y="62514"/>
                      <a:pt x="124487" y="63907"/>
                    </a:cubicBezTo>
                    <a:cubicBezTo>
                      <a:pt x="123215" y="62527"/>
                      <a:pt x="121414" y="61747"/>
                      <a:pt x="119541" y="61747"/>
                    </a:cubicBezTo>
                    <a:cubicBezTo>
                      <a:pt x="119048" y="61747"/>
                      <a:pt x="118564" y="61801"/>
                      <a:pt x="118080" y="61909"/>
                    </a:cubicBezTo>
                    <a:cubicBezTo>
                      <a:pt x="118080" y="61192"/>
                      <a:pt x="118197" y="60484"/>
                      <a:pt x="118412" y="59803"/>
                    </a:cubicBezTo>
                    <a:lnTo>
                      <a:pt x="118421" y="59794"/>
                    </a:lnTo>
                    <a:cubicBezTo>
                      <a:pt x="119317" y="57051"/>
                      <a:pt x="121902" y="55678"/>
                      <a:pt x="124486" y="55678"/>
                    </a:cubicBezTo>
                    <a:close/>
                    <a:moveTo>
                      <a:pt x="77628" y="55717"/>
                    </a:moveTo>
                    <a:cubicBezTo>
                      <a:pt x="80804" y="55717"/>
                      <a:pt x="83980" y="57795"/>
                      <a:pt x="84022" y="61951"/>
                    </a:cubicBezTo>
                    <a:lnTo>
                      <a:pt x="84022" y="61951"/>
                    </a:lnTo>
                    <a:cubicBezTo>
                      <a:pt x="83546" y="61848"/>
                      <a:pt x="83066" y="61797"/>
                      <a:pt x="82590" y="61797"/>
                    </a:cubicBezTo>
                    <a:cubicBezTo>
                      <a:pt x="80737" y="61797"/>
                      <a:pt x="78939" y="62563"/>
                      <a:pt x="77651" y="63952"/>
                    </a:cubicBezTo>
                    <a:cubicBezTo>
                      <a:pt x="76377" y="62579"/>
                      <a:pt x="74589" y="61801"/>
                      <a:pt x="72710" y="61801"/>
                    </a:cubicBezTo>
                    <a:cubicBezTo>
                      <a:pt x="72699" y="61801"/>
                      <a:pt x="72688" y="61801"/>
                      <a:pt x="72678" y="61801"/>
                    </a:cubicBezTo>
                    <a:cubicBezTo>
                      <a:pt x="72194" y="61801"/>
                      <a:pt x="71710" y="61846"/>
                      <a:pt x="71235" y="61953"/>
                    </a:cubicBezTo>
                    <a:cubicBezTo>
                      <a:pt x="71275" y="57796"/>
                      <a:pt x="74452" y="55717"/>
                      <a:pt x="77628" y="55717"/>
                    </a:cubicBezTo>
                    <a:close/>
                    <a:moveTo>
                      <a:pt x="100943" y="55717"/>
                    </a:moveTo>
                    <a:cubicBezTo>
                      <a:pt x="104119" y="55717"/>
                      <a:pt x="107295" y="57795"/>
                      <a:pt x="107337" y="61951"/>
                    </a:cubicBezTo>
                    <a:lnTo>
                      <a:pt x="107337" y="61951"/>
                    </a:lnTo>
                    <a:cubicBezTo>
                      <a:pt x="106865" y="61851"/>
                      <a:pt x="106389" y="61802"/>
                      <a:pt x="105918" y="61802"/>
                    </a:cubicBezTo>
                    <a:cubicBezTo>
                      <a:pt x="104057" y="61802"/>
                      <a:pt x="102256" y="62568"/>
                      <a:pt x="100957" y="63961"/>
                    </a:cubicBezTo>
                    <a:cubicBezTo>
                      <a:pt x="99683" y="62588"/>
                      <a:pt x="97895" y="61801"/>
                      <a:pt x="96025" y="61801"/>
                    </a:cubicBezTo>
                    <a:cubicBezTo>
                      <a:pt x="96014" y="61801"/>
                      <a:pt x="96003" y="61801"/>
                      <a:pt x="95993" y="61801"/>
                    </a:cubicBezTo>
                    <a:cubicBezTo>
                      <a:pt x="95509" y="61801"/>
                      <a:pt x="95025" y="61846"/>
                      <a:pt x="94550" y="61953"/>
                    </a:cubicBezTo>
                    <a:cubicBezTo>
                      <a:pt x="94590" y="57796"/>
                      <a:pt x="97767" y="55717"/>
                      <a:pt x="100943" y="55717"/>
                    </a:cubicBezTo>
                    <a:close/>
                    <a:moveTo>
                      <a:pt x="54007" y="55884"/>
                    </a:moveTo>
                    <a:cubicBezTo>
                      <a:pt x="56587" y="55884"/>
                      <a:pt x="59166" y="57255"/>
                      <a:pt x="60061" y="60000"/>
                    </a:cubicBezTo>
                    <a:cubicBezTo>
                      <a:pt x="60285" y="60681"/>
                      <a:pt x="60393" y="61389"/>
                      <a:pt x="60402" y="62106"/>
                    </a:cubicBezTo>
                    <a:cubicBezTo>
                      <a:pt x="59929" y="62004"/>
                      <a:pt x="59451" y="61954"/>
                      <a:pt x="58977" y="61954"/>
                    </a:cubicBezTo>
                    <a:cubicBezTo>
                      <a:pt x="57118" y="61954"/>
                      <a:pt x="55312" y="62720"/>
                      <a:pt x="54013" y="64113"/>
                    </a:cubicBezTo>
                    <a:cubicBezTo>
                      <a:pt x="52741" y="62733"/>
                      <a:pt x="50939" y="61953"/>
                      <a:pt x="49067" y="61953"/>
                    </a:cubicBezTo>
                    <a:cubicBezTo>
                      <a:pt x="48574" y="61953"/>
                      <a:pt x="48090" y="61998"/>
                      <a:pt x="47624" y="62106"/>
                    </a:cubicBezTo>
                    <a:cubicBezTo>
                      <a:pt x="47615" y="61389"/>
                      <a:pt x="47723" y="60681"/>
                      <a:pt x="47929" y="60009"/>
                    </a:cubicBezTo>
                    <a:lnTo>
                      <a:pt x="47947" y="60000"/>
                    </a:lnTo>
                    <a:cubicBezTo>
                      <a:pt x="48843" y="57257"/>
                      <a:pt x="51425" y="55884"/>
                      <a:pt x="54007" y="55884"/>
                    </a:cubicBezTo>
                    <a:close/>
                    <a:moveTo>
                      <a:pt x="7145" y="55914"/>
                    </a:moveTo>
                    <a:cubicBezTo>
                      <a:pt x="10322" y="55914"/>
                      <a:pt x="13498" y="57993"/>
                      <a:pt x="13538" y="62151"/>
                    </a:cubicBezTo>
                    <a:cubicBezTo>
                      <a:pt x="13063" y="62046"/>
                      <a:pt x="12582" y="61995"/>
                      <a:pt x="12105" y="61995"/>
                    </a:cubicBezTo>
                    <a:cubicBezTo>
                      <a:pt x="10247" y="61995"/>
                      <a:pt x="8440" y="62767"/>
                      <a:pt x="7150" y="64158"/>
                    </a:cubicBezTo>
                    <a:cubicBezTo>
                      <a:pt x="5875" y="62786"/>
                      <a:pt x="4096" y="61998"/>
                      <a:pt x="2226" y="61998"/>
                    </a:cubicBezTo>
                    <a:cubicBezTo>
                      <a:pt x="2216" y="61998"/>
                      <a:pt x="2205" y="61998"/>
                      <a:pt x="2194" y="61998"/>
                    </a:cubicBezTo>
                    <a:cubicBezTo>
                      <a:pt x="1711" y="61998"/>
                      <a:pt x="1227" y="62043"/>
                      <a:pt x="752" y="62151"/>
                    </a:cubicBezTo>
                    <a:cubicBezTo>
                      <a:pt x="792" y="57993"/>
                      <a:pt x="3969" y="55914"/>
                      <a:pt x="7145" y="55914"/>
                    </a:cubicBezTo>
                    <a:close/>
                    <a:moveTo>
                      <a:pt x="30465" y="55917"/>
                    </a:moveTo>
                    <a:cubicBezTo>
                      <a:pt x="33638" y="55917"/>
                      <a:pt x="36811" y="57993"/>
                      <a:pt x="36854" y="62147"/>
                    </a:cubicBezTo>
                    <a:lnTo>
                      <a:pt x="36854" y="62147"/>
                    </a:lnTo>
                    <a:cubicBezTo>
                      <a:pt x="36384" y="62047"/>
                      <a:pt x="35912" y="61999"/>
                      <a:pt x="35443" y="61999"/>
                    </a:cubicBezTo>
                    <a:cubicBezTo>
                      <a:pt x="33580" y="61999"/>
                      <a:pt x="31775" y="62765"/>
                      <a:pt x="30483" y="64158"/>
                    </a:cubicBezTo>
                    <a:cubicBezTo>
                      <a:pt x="29201" y="62778"/>
                      <a:pt x="27409" y="61998"/>
                      <a:pt x="25528" y="61998"/>
                    </a:cubicBezTo>
                    <a:cubicBezTo>
                      <a:pt x="25044" y="61998"/>
                      <a:pt x="24560" y="62052"/>
                      <a:pt x="24085" y="62151"/>
                    </a:cubicBezTo>
                    <a:cubicBezTo>
                      <a:pt x="24116" y="57996"/>
                      <a:pt x="27290" y="55917"/>
                      <a:pt x="30465" y="55917"/>
                    </a:cubicBezTo>
                    <a:close/>
                    <a:moveTo>
                      <a:pt x="119322" y="62140"/>
                    </a:moveTo>
                    <a:cubicBezTo>
                      <a:pt x="121256" y="62140"/>
                      <a:pt x="123125" y="62943"/>
                      <a:pt x="124469" y="64391"/>
                    </a:cubicBezTo>
                    <a:cubicBezTo>
                      <a:pt x="124450" y="64390"/>
                      <a:pt x="124430" y="64390"/>
                      <a:pt x="124410" y="64390"/>
                    </a:cubicBezTo>
                    <a:cubicBezTo>
                      <a:pt x="122541" y="64390"/>
                      <a:pt x="120773" y="65229"/>
                      <a:pt x="119532" y="66532"/>
                    </a:cubicBezTo>
                    <a:cubicBezTo>
                      <a:pt x="119613" y="64946"/>
                      <a:pt x="119030" y="63441"/>
                      <a:pt x="118045" y="62258"/>
                    </a:cubicBezTo>
                    <a:cubicBezTo>
                      <a:pt x="118470" y="62179"/>
                      <a:pt x="118898" y="62140"/>
                      <a:pt x="119322" y="62140"/>
                    </a:cubicBezTo>
                    <a:close/>
                    <a:moveTo>
                      <a:pt x="129616" y="62140"/>
                    </a:moveTo>
                    <a:cubicBezTo>
                      <a:pt x="130040" y="62140"/>
                      <a:pt x="130468" y="62179"/>
                      <a:pt x="130894" y="62258"/>
                    </a:cubicBezTo>
                    <a:cubicBezTo>
                      <a:pt x="129908" y="63423"/>
                      <a:pt x="129326" y="64928"/>
                      <a:pt x="129415" y="66523"/>
                    </a:cubicBezTo>
                    <a:lnTo>
                      <a:pt x="129406" y="66532"/>
                    </a:lnTo>
                    <a:cubicBezTo>
                      <a:pt x="128156" y="65229"/>
                      <a:pt x="126388" y="64390"/>
                      <a:pt x="124528" y="64390"/>
                    </a:cubicBezTo>
                    <a:cubicBezTo>
                      <a:pt x="124509" y="64390"/>
                      <a:pt x="124489" y="64390"/>
                      <a:pt x="124469" y="64391"/>
                    </a:cubicBezTo>
                    <a:cubicBezTo>
                      <a:pt x="125807" y="62943"/>
                      <a:pt x="127680" y="62140"/>
                      <a:pt x="129616" y="62140"/>
                    </a:cubicBezTo>
                    <a:close/>
                    <a:moveTo>
                      <a:pt x="95796" y="62176"/>
                    </a:moveTo>
                    <a:cubicBezTo>
                      <a:pt x="97737" y="62176"/>
                      <a:pt x="99610" y="62980"/>
                      <a:pt x="100948" y="64435"/>
                    </a:cubicBezTo>
                    <a:cubicBezTo>
                      <a:pt x="100928" y="64435"/>
                      <a:pt x="100908" y="64435"/>
                      <a:pt x="100888" y="64435"/>
                    </a:cubicBezTo>
                    <a:cubicBezTo>
                      <a:pt x="99020" y="64435"/>
                      <a:pt x="97252" y="65265"/>
                      <a:pt x="96011" y="66568"/>
                    </a:cubicBezTo>
                    <a:cubicBezTo>
                      <a:pt x="96091" y="64982"/>
                      <a:pt x="95509" y="63477"/>
                      <a:pt x="94514" y="62294"/>
                    </a:cubicBezTo>
                    <a:cubicBezTo>
                      <a:pt x="94941" y="62215"/>
                      <a:pt x="95370" y="62176"/>
                      <a:pt x="95796" y="62176"/>
                    </a:cubicBezTo>
                    <a:close/>
                    <a:moveTo>
                      <a:pt x="82771" y="62185"/>
                    </a:moveTo>
                    <a:cubicBezTo>
                      <a:pt x="83195" y="62185"/>
                      <a:pt x="83623" y="62224"/>
                      <a:pt x="84048" y="62303"/>
                    </a:cubicBezTo>
                    <a:cubicBezTo>
                      <a:pt x="83063" y="63477"/>
                      <a:pt x="82480" y="64991"/>
                      <a:pt x="82561" y="66577"/>
                    </a:cubicBezTo>
                    <a:cubicBezTo>
                      <a:pt x="81320" y="65274"/>
                      <a:pt x="79552" y="64435"/>
                      <a:pt x="77683" y="64435"/>
                    </a:cubicBezTo>
                    <a:cubicBezTo>
                      <a:pt x="77666" y="64435"/>
                      <a:pt x="77650" y="64435"/>
                      <a:pt x="77633" y="64435"/>
                    </a:cubicBezTo>
                    <a:lnTo>
                      <a:pt x="77633" y="64435"/>
                    </a:lnTo>
                    <a:cubicBezTo>
                      <a:pt x="78970" y="62988"/>
                      <a:pt x="80838" y="62185"/>
                      <a:pt x="82771" y="62185"/>
                    </a:cubicBezTo>
                    <a:close/>
                    <a:moveTo>
                      <a:pt x="59134" y="62337"/>
                    </a:moveTo>
                    <a:cubicBezTo>
                      <a:pt x="59561" y="62337"/>
                      <a:pt x="59992" y="62376"/>
                      <a:pt x="60420" y="62455"/>
                    </a:cubicBezTo>
                    <a:cubicBezTo>
                      <a:pt x="59427" y="63627"/>
                      <a:pt x="58845" y="65119"/>
                      <a:pt x="58932" y="66720"/>
                    </a:cubicBezTo>
                    <a:lnTo>
                      <a:pt x="58932" y="66720"/>
                    </a:lnTo>
                    <a:cubicBezTo>
                      <a:pt x="57682" y="65417"/>
                      <a:pt x="55914" y="64587"/>
                      <a:pt x="54055" y="64587"/>
                    </a:cubicBezTo>
                    <a:cubicBezTo>
                      <a:pt x="54035" y="64587"/>
                      <a:pt x="54015" y="64588"/>
                      <a:pt x="53995" y="64588"/>
                    </a:cubicBezTo>
                    <a:cubicBezTo>
                      <a:pt x="55331" y="63135"/>
                      <a:pt x="57201" y="62337"/>
                      <a:pt x="59134" y="62337"/>
                    </a:cubicBezTo>
                    <a:close/>
                    <a:moveTo>
                      <a:pt x="48861" y="62333"/>
                    </a:moveTo>
                    <a:cubicBezTo>
                      <a:pt x="50795" y="62333"/>
                      <a:pt x="52662" y="63137"/>
                      <a:pt x="53995" y="64588"/>
                    </a:cubicBezTo>
                    <a:cubicBezTo>
                      <a:pt x="53975" y="64588"/>
                      <a:pt x="53955" y="64587"/>
                      <a:pt x="53935" y="64587"/>
                    </a:cubicBezTo>
                    <a:cubicBezTo>
                      <a:pt x="52067" y="64587"/>
                      <a:pt x="50299" y="65417"/>
                      <a:pt x="49058" y="66720"/>
                    </a:cubicBezTo>
                    <a:cubicBezTo>
                      <a:pt x="49138" y="65134"/>
                      <a:pt x="48556" y="63629"/>
                      <a:pt x="47561" y="62455"/>
                    </a:cubicBezTo>
                    <a:cubicBezTo>
                      <a:pt x="47994" y="62373"/>
                      <a:pt x="48429" y="62333"/>
                      <a:pt x="48861" y="62333"/>
                    </a:cubicBezTo>
                    <a:close/>
                    <a:moveTo>
                      <a:pt x="106103" y="62174"/>
                    </a:moveTo>
                    <a:cubicBezTo>
                      <a:pt x="106576" y="62174"/>
                      <a:pt x="107052" y="62222"/>
                      <a:pt x="107525" y="62321"/>
                    </a:cubicBezTo>
                    <a:cubicBezTo>
                      <a:pt x="106512" y="63566"/>
                      <a:pt x="105939" y="65161"/>
                      <a:pt x="106127" y="66837"/>
                    </a:cubicBezTo>
                    <a:cubicBezTo>
                      <a:pt x="104872" y="65387"/>
                      <a:pt x="103007" y="64435"/>
                      <a:pt x="101030" y="64435"/>
                    </a:cubicBezTo>
                    <a:cubicBezTo>
                      <a:pt x="101003" y="64435"/>
                      <a:pt x="100975" y="64435"/>
                      <a:pt x="100948" y="64435"/>
                    </a:cubicBezTo>
                    <a:cubicBezTo>
                      <a:pt x="102295" y="62981"/>
                      <a:pt x="104168" y="62174"/>
                      <a:pt x="106103" y="62174"/>
                    </a:cubicBezTo>
                    <a:close/>
                    <a:moveTo>
                      <a:pt x="70807" y="57738"/>
                    </a:moveTo>
                    <a:cubicBezTo>
                      <a:pt x="71283" y="57738"/>
                      <a:pt x="71762" y="57786"/>
                      <a:pt x="72239" y="57885"/>
                    </a:cubicBezTo>
                    <a:cubicBezTo>
                      <a:pt x="71271" y="59131"/>
                      <a:pt x="70742" y="60708"/>
                      <a:pt x="70939" y="62348"/>
                    </a:cubicBezTo>
                    <a:cubicBezTo>
                      <a:pt x="71447" y="62234"/>
                      <a:pt x="71959" y="62178"/>
                      <a:pt x="72468" y="62178"/>
                    </a:cubicBezTo>
                    <a:cubicBezTo>
                      <a:pt x="74403" y="62178"/>
                      <a:pt x="76285" y="62981"/>
                      <a:pt x="77633" y="64435"/>
                    </a:cubicBezTo>
                    <a:lnTo>
                      <a:pt x="77633" y="64435"/>
                    </a:lnTo>
                    <a:cubicBezTo>
                      <a:pt x="77630" y="64435"/>
                      <a:pt x="77627" y="64435"/>
                      <a:pt x="77624" y="64435"/>
                    </a:cubicBezTo>
                    <a:cubicBezTo>
                      <a:pt x="77606" y="64435"/>
                      <a:pt x="77587" y="64435"/>
                      <a:pt x="77569" y="64435"/>
                    </a:cubicBezTo>
                    <a:cubicBezTo>
                      <a:pt x="75520" y="64435"/>
                      <a:pt x="73598" y="65435"/>
                      <a:pt x="72346" y="66962"/>
                    </a:cubicBezTo>
                    <a:cubicBezTo>
                      <a:pt x="72703" y="63259"/>
                      <a:pt x="69407" y="59973"/>
                      <a:pt x="65707" y="59973"/>
                    </a:cubicBezTo>
                    <a:cubicBezTo>
                      <a:pt x="65694" y="59973"/>
                      <a:pt x="65682" y="59973"/>
                      <a:pt x="65670" y="59973"/>
                    </a:cubicBezTo>
                    <a:lnTo>
                      <a:pt x="65670" y="59973"/>
                    </a:lnTo>
                    <a:cubicBezTo>
                      <a:pt x="67007" y="58533"/>
                      <a:pt x="68877" y="57738"/>
                      <a:pt x="70807" y="57738"/>
                    </a:cubicBezTo>
                    <a:close/>
                    <a:moveTo>
                      <a:pt x="35611" y="62370"/>
                    </a:moveTo>
                    <a:cubicBezTo>
                      <a:pt x="36087" y="62370"/>
                      <a:pt x="36566" y="62419"/>
                      <a:pt x="37042" y="62518"/>
                    </a:cubicBezTo>
                    <a:cubicBezTo>
                      <a:pt x="36029" y="63763"/>
                      <a:pt x="35456" y="65358"/>
                      <a:pt x="35644" y="67034"/>
                    </a:cubicBezTo>
                    <a:cubicBezTo>
                      <a:pt x="34383" y="65578"/>
                      <a:pt x="32507" y="64632"/>
                      <a:pt x="30521" y="64632"/>
                    </a:cubicBezTo>
                    <a:cubicBezTo>
                      <a:pt x="30502" y="64632"/>
                      <a:pt x="30483" y="64632"/>
                      <a:pt x="30465" y="64633"/>
                    </a:cubicBezTo>
                    <a:cubicBezTo>
                      <a:pt x="30445" y="64632"/>
                      <a:pt x="30425" y="64632"/>
                      <a:pt x="30406" y="64632"/>
                    </a:cubicBezTo>
                    <a:cubicBezTo>
                      <a:pt x="28537" y="64632"/>
                      <a:pt x="26769" y="65471"/>
                      <a:pt x="25528" y="66774"/>
                    </a:cubicBezTo>
                    <a:cubicBezTo>
                      <a:pt x="25608" y="65179"/>
                      <a:pt x="25026" y="63683"/>
                      <a:pt x="24031" y="62500"/>
                    </a:cubicBezTo>
                    <a:cubicBezTo>
                      <a:pt x="24460" y="62420"/>
                      <a:pt x="24890" y="62381"/>
                      <a:pt x="25317" y="62381"/>
                    </a:cubicBezTo>
                    <a:cubicBezTo>
                      <a:pt x="27250" y="62381"/>
                      <a:pt x="29122" y="63178"/>
                      <a:pt x="30465" y="64624"/>
                    </a:cubicBezTo>
                    <a:cubicBezTo>
                      <a:pt x="31802" y="63171"/>
                      <a:pt x="33677" y="62370"/>
                      <a:pt x="35611" y="62370"/>
                    </a:cubicBezTo>
                    <a:close/>
                    <a:moveTo>
                      <a:pt x="112819" y="60274"/>
                    </a:moveTo>
                    <a:cubicBezTo>
                      <a:pt x="115992" y="60274"/>
                      <a:pt x="119164" y="62350"/>
                      <a:pt x="119209" y="66503"/>
                    </a:cubicBezTo>
                    <a:lnTo>
                      <a:pt x="119209" y="66503"/>
                    </a:lnTo>
                    <a:cubicBezTo>
                      <a:pt x="118735" y="66400"/>
                      <a:pt x="118257" y="66350"/>
                      <a:pt x="117783" y="66350"/>
                    </a:cubicBezTo>
                    <a:cubicBezTo>
                      <a:pt x="115922" y="66350"/>
                      <a:pt x="114119" y="67124"/>
                      <a:pt x="112821" y="68521"/>
                    </a:cubicBezTo>
                    <a:cubicBezTo>
                      <a:pt x="111539" y="67142"/>
                      <a:pt x="109747" y="66362"/>
                      <a:pt x="107865" y="66362"/>
                    </a:cubicBezTo>
                    <a:cubicBezTo>
                      <a:pt x="107382" y="66362"/>
                      <a:pt x="106898" y="66407"/>
                      <a:pt x="106423" y="66514"/>
                    </a:cubicBezTo>
                    <a:lnTo>
                      <a:pt x="106423" y="66514"/>
                    </a:lnTo>
                    <a:cubicBezTo>
                      <a:pt x="106463" y="62355"/>
                      <a:pt x="109641" y="60274"/>
                      <a:pt x="112819" y="60274"/>
                    </a:cubicBezTo>
                    <a:close/>
                    <a:moveTo>
                      <a:pt x="136136" y="60276"/>
                    </a:moveTo>
                    <a:cubicBezTo>
                      <a:pt x="139311" y="60276"/>
                      <a:pt x="142484" y="62354"/>
                      <a:pt x="142525" y="66514"/>
                    </a:cubicBezTo>
                    <a:lnTo>
                      <a:pt x="142516" y="66523"/>
                    </a:lnTo>
                    <a:cubicBezTo>
                      <a:pt x="142042" y="66421"/>
                      <a:pt x="141565" y="66372"/>
                      <a:pt x="141091" y="66372"/>
                    </a:cubicBezTo>
                    <a:cubicBezTo>
                      <a:pt x="139233" y="66372"/>
                      <a:pt x="137428" y="67138"/>
                      <a:pt x="136136" y="68530"/>
                    </a:cubicBezTo>
                    <a:cubicBezTo>
                      <a:pt x="134854" y="67150"/>
                      <a:pt x="133062" y="66371"/>
                      <a:pt x="131181" y="66371"/>
                    </a:cubicBezTo>
                    <a:cubicBezTo>
                      <a:pt x="130697" y="66371"/>
                      <a:pt x="130213" y="66425"/>
                      <a:pt x="129738" y="66523"/>
                    </a:cubicBezTo>
                    <a:cubicBezTo>
                      <a:pt x="129778" y="62359"/>
                      <a:pt x="132958" y="60276"/>
                      <a:pt x="136136" y="60276"/>
                    </a:cubicBezTo>
                    <a:close/>
                    <a:moveTo>
                      <a:pt x="89289" y="60321"/>
                    </a:moveTo>
                    <a:cubicBezTo>
                      <a:pt x="92462" y="60321"/>
                      <a:pt x="95638" y="62397"/>
                      <a:pt x="95679" y="66548"/>
                    </a:cubicBezTo>
                    <a:lnTo>
                      <a:pt x="95679" y="66548"/>
                    </a:lnTo>
                    <a:cubicBezTo>
                      <a:pt x="95209" y="66448"/>
                      <a:pt x="94735" y="66398"/>
                      <a:pt x="94264" y="66398"/>
                    </a:cubicBezTo>
                    <a:cubicBezTo>
                      <a:pt x="92405" y="66398"/>
                      <a:pt x="90601" y="67165"/>
                      <a:pt x="89308" y="68557"/>
                    </a:cubicBezTo>
                    <a:cubicBezTo>
                      <a:pt x="88027" y="67177"/>
                      <a:pt x="86235" y="66398"/>
                      <a:pt x="84353" y="66398"/>
                    </a:cubicBezTo>
                    <a:cubicBezTo>
                      <a:pt x="83869" y="66398"/>
                      <a:pt x="83385" y="66452"/>
                      <a:pt x="82910" y="66550"/>
                    </a:cubicBezTo>
                    <a:cubicBezTo>
                      <a:pt x="82942" y="62398"/>
                      <a:pt x="86114" y="60321"/>
                      <a:pt x="89289" y="60321"/>
                    </a:cubicBezTo>
                    <a:close/>
                    <a:moveTo>
                      <a:pt x="42335" y="60475"/>
                    </a:moveTo>
                    <a:cubicBezTo>
                      <a:pt x="45508" y="60475"/>
                      <a:pt x="48684" y="62552"/>
                      <a:pt x="48726" y="66708"/>
                    </a:cubicBezTo>
                    <a:lnTo>
                      <a:pt x="48726" y="66708"/>
                    </a:lnTo>
                    <a:cubicBezTo>
                      <a:pt x="48257" y="66608"/>
                      <a:pt x="47784" y="66560"/>
                      <a:pt x="47315" y="66560"/>
                    </a:cubicBezTo>
                    <a:cubicBezTo>
                      <a:pt x="45452" y="66560"/>
                      <a:pt x="43648" y="67326"/>
                      <a:pt x="42355" y="68719"/>
                    </a:cubicBezTo>
                    <a:cubicBezTo>
                      <a:pt x="41081" y="67346"/>
                      <a:pt x="39302" y="66559"/>
                      <a:pt x="37432" y="66559"/>
                    </a:cubicBezTo>
                    <a:cubicBezTo>
                      <a:pt x="37421" y="66559"/>
                      <a:pt x="37411" y="66559"/>
                      <a:pt x="37400" y="66559"/>
                    </a:cubicBezTo>
                    <a:cubicBezTo>
                      <a:pt x="36916" y="66559"/>
                      <a:pt x="36432" y="66604"/>
                      <a:pt x="35958" y="66711"/>
                    </a:cubicBezTo>
                    <a:cubicBezTo>
                      <a:pt x="35989" y="62554"/>
                      <a:pt x="39161" y="60475"/>
                      <a:pt x="42335" y="60475"/>
                    </a:cubicBezTo>
                    <a:close/>
                    <a:moveTo>
                      <a:pt x="65651" y="60478"/>
                    </a:moveTo>
                    <a:cubicBezTo>
                      <a:pt x="68826" y="60478"/>
                      <a:pt x="72001" y="62555"/>
                      <a:pt x="72041" y="66711"/>
                    </a:cubicBezTo>
                    <a:cubicBezTo>
                      <a:pt x="71566" y="66609"/>
                      <a:pt x="71088" y="66560"/>
                      <a:pt x="70614" y="66560"/>
                    </a:cubicBezTo>
                    <a:cubicBezTo>
                      <a:pt x="68752" y="66560"/>
                      <a:pt x="66952" y="67326"/>
                      <a:pt x="65653" y="68719"/>
                    </a:cubicBezTo>
                    <a:cubicBezTo>
                      <a:pt x="64371" y="67339"/>
                      <a:pt x="62579" y="66559"/>
                      <a:pt x="60697" y="66559"/>
                    </a:cubicBezTo>
                    <a:cubicBezTo>
                      <a:pt x="60214" y="66559"/>
                      <a:pt x="59730" y="66613"/>
                      <a:pt x="59255" y="66711"/>
                    </a:cubicBezTo>
                    <a:cubicBezTo>
                      <a:pt x="59295" y="62557"/>
                      <a:pt x="62473" y="60478"/>
                      <a:pt x="65651" y="60478"/>
                    </a:cubicBezTo>
                    <a:close/>
                    <a:moveTo>
                      <a:pt x="18806" y="60522"/>
                    </a:moveTo>
                    <a:cubicBezTo>
                      <a:pt x="21979" y="60522"/>
                      <a:pt x="25151" y="62596"/>
                      <a:pt x="25196" y="66747"/>
                    </a:cubicBezTo>
                    <a:lnTo>
                      <a:pt x="25196" y="66747"/>
                    </a:lnTo>
                    <a:cubicBezTo>
                      <a:pt x="24723" y="66645"/>
                      <a:pt x="24245" y="66596"/>
                      <a:pt x="23772" y="66596"/>
                    </a:cubicBezTo>
                    <a:cubicBezTo>
                      <a:pt x="21913" y="66596"/>
                      <a:pt x="20107" y="67362"/>
                      <a:pt x="18807" y="68754"/>
                    </a:cubicBezTo>
                    <a:cubicBezTo>
                      <a:pt x="17526" y="67374"/>
                      <a:pt x="15734" y="66595"/>
                      <a:pt x="13852" y="66595"/>
                    </a:cubicBezTo>
                    <a:cubicBezTo>
                      <a:pt x="13368" y="66595"/>
                      <a:pt x="12884" y="66649"/>
                      <a:pt x="12409" y="66747"/>
                    </a:cubicBezTo>
                    <a:cubicBezTo>
                      <a:pt x="12454" y="62599"/>
                      <a:pt x="15631" y="60522"/>
                      <a:pt x="18806" y="60522"/>
                    </a:cubicBezTo>
                    <a:close/>
                    <a:moveTo>
                      <a:pt x="84142" y="66790"/>
                    </a:moveTo>
                    <a:cubicBezTo>
                      <a:pt x="86075" y="66790"/>
                      <a:pt x="87947" y="67588"/>
                      <a:pt x="89290" y="69041"/>
                    </a:cubicBezTo>
                    <a:lnTo>
                      <a:pt x="89290" y="69041"/>
                    </a:lnTo>
                    <a:cubicBezTo>
                      <a:pt x="89287" y="69041"/>
                      <a:pt x="89284" y="69041"/>
                      <a:pt x="89281" y="69041"/>
                    </a:cubicBezTo>
                    <a:cubicBezTo>
                      <a:pt x="89262" y="69041"/>
                      <a:pt x="89242" y="69041"/>
                      <a:pt x="89222" y="69041"/>
                    </a:cubicBezTo>
                    <a:cubicBezTo>
                      <a:pt x="87354" y="69041"/>
                      <a:pt x="85594" y="69879"/>
                      <a:pt x="84344" y="71183"/>
                    </a:cubicBezTo>
                    <a:cubicBezTo>
                      <a:pt x="84434" y="69588"/>
                      <a:pt x="83851" y="68082"/>
                      <a:pt x="82857" y="66909"/>
                    </a:cubicBezTo>
                    <a:cubicBezTo>
                      <a:pt x="83285" y="66829"/>
                      <a:pt x="83715" y="66790"/>
                      <a:pt x="84142" y="66790"/>
                    </a:cubicBezTo>
                    <a:close/>
                    <a:moveTo>
                      <a:pt x="94437" y="66782"/>
                    </a:moveTo>
                    <a:cubicBezTo>
                      <a:pt x="94862" y="66782"/>
                      <a:pt x="95290" y="66821"/>
                      <a:pt x="95715" y="66900"/>
                    </a:cubicBezTo>
                    <a:cubicBezTo>
                      <a:pt x="94720" y="68082"/>
                      <a:pt x="94138" y="69579"/>
                      <a:pt x="94228" y="71174"/>
                    </a:cubicBezTo>
                    <a:lnTo>
                      <a:pt x="94219" y="71183"/>
                    </a:lnTo>
                    <a:cubicBezTo>
                      <a:pt x="92977" y="69879"/>
                      <a:pt x="91209" y="69041"/>
                      <a:pt x="89341" y="69041"/>
                    </a:cubicBezTo>
                    <a:cubicBezTo>
                      <a:pt x="89324" y="69041"/>
                      <a:pt x="89307" y="69041"/>
                      <a:pt x="89290" y="69041"/>
                    </a:cubicBezTo>
                    <a:lnTo>
                      <a:pt x="89290" y="69041"/>
                    </a:lnTo>
                    <a:cubicBezTo>
                      <a:pt x="90628" y="67586"/>
                      <a:pt x="92502" y="66782"/>
                      <a:pt x="94437" y="66782"/>
                    </a:cubicBezTo>
                    <a:close/>
                    <a:moveTo>
                      <a:pt x="47476" y="66925"/>
                    </a:moveTo>
                    <a:cubicBezTo>
                      <a:pt x="47900" y="66925"/>
                      <a:pt x="48328" y="66964"/>
                      <a:pt x="48753" y="67043"/>
                    </a:cubicBezTo>
                    <a:cubicBezTo>
                      <a:pt x="47767" y="68226"/>
                      <a:pt x="47185" y="69731"/>
                      <a:pt x="47266" y="71317"/>
                    </a:cubicBezTo>
                    <a:cubicBezTo>
                      <a:pt x="46024" y="70014"/>
                      <a:pt x="44257" y="69184"/>
                      <a:pt x="42388" y="69184"/>
                    </a:cubicBezTo>
                    <a:cubicBezTo>
                      <a:pt x="42371" y="69184"/>
                      <a:pt x="42354" y="69184"/>
                      <a:pt x="42337" y="69184"/>
                    </a:cubicBezTo>
                    <a:lnTo>
                      <a:pt x="42337" y="69184"/>
                    </a:lnTo>
                    <a:cubicBezTo>
                      <a:pt x="43675" y="67729"/>
                      <a:pt x="45543" y="66925"/>
                      <a:pt x="47476" y="66925"/>
                    </a:cubicBezTo>
                    <a:close/>
                    <a:moveTo>
                      <a:pt x="60488" y="66929"/>
                    </a:moveTo>
                    <a:cubicBezTo>
                      <a:pt x="62422" y="66929"/>
                      <a:pt x="64295" y="67727"/>
                      <a:pt x="65636" y="69175"/>
                    </a:cubicBezTo>
                    <a:lnTo>
                      <a:pt x="65636" y="69175"/>
                    </a:lnTo>
                    <a:cubicBezTo>
                      <a:pt x="65622" y="69175"/>
                      <a:pt x="65608" y="69175"/>
                      <a:pt x="65593" y="69175"/>
                    </a:cubicBezTo>
                    <a:cubicBezTo>
                      <a:pt x="63725" y="69175"/>
                      <a:pt x="61966" y="70014"/>
                      <a:pt x="60715" y="71317"/>
                    </a:cubicBezTo>
                    <a:cubicBezTo>
                      <a:pt x="60805" y="69731"/>
                      <a:pt x="60223" y="68226"/>
                      <a:pt x="59228" y="67043"/>
                    </a:cubicBezTo>
                    <a:cubicBezTo>
                      <a:pt x="59647" y="66967"/>
                      <a:pt x="60069" y="66929"/>
                      <a:pt x="60488" y="66929"/>
                    </a:cubicBezTo>
                    <a:close/>
                    <a:moveTo>
                      <a:pt x="23953" y="66970"/>
                    </a:moveTo>
                    <a:cubicBezTo>
                      <a:pt x="24378" y="66970"/>
                      <a:pt x="24806" y="67009"/>
                      <a:pt x="25232" y="67088"/>
                    </a:cubicBezTo>
                    <a:cubicBezTo>
                      <a:pt x="24239" y="68277"/>
                      <a:pt x="23657" y="69770"/>
                      <a:pt x="23744" y="71361"/>
                    </a:cubicBezTo>
                    <a:lnTo>
                      <a:pt x="23744" y="71361"/>
                    </a:lnTo>
                    <a:cubicBezTo>
                      <a:pt x="22494" y="70058"/>
                      <a:pt x="20726" y="69220"/>
                      <a:pt x="18866" y="69220"/>
                    </a:cubicBezTo>
                    <a:cubicBezTo>
                      <a:pt x="18846" y="69220"/>
                      <a:pt x="18827" y="69220"/>
                      <a:pt x="18807" y="69220"/>
                    </a:cubicBezTo>
                    <a:cubicBezTo>
                      <a:pt x="20144" y="67773"/>
                      <a:pt x="22018" y="66970"/>
                      <a:pt x="23953" y="66970"/>
                    </a:cubicBezTo>
                    <a:close/>
                    <a:moveTo>
                      <a:pt x="13652" y="66970"/>
                    </a:moveTo>
                    <a:cubicBezTo>
                      <a:pt x="15588" y="66970"/>
                      <a:pt x="17463" y="67773"/>
                      <a:pt x="18807" y="69220"/>
                    </a:cubicBezTo>
                    <a:cubicBezTo>
                      <a:pt x="18787" y="69220"/>
                      <a:pt x="18768" y="69220"/>
                      <a:pt x="18748" y="69220"/>
                    </a:cubicBezTo>
                    <a:cubicBezTo>
                      <a:pt x="16879" y="69220"/>
                      <a:pt x="15111" y="70058"/>
                      <a:pt x="13870" y="71362"/>
                    </a:cubicBezTo>
                    <a:cubicBezTo>
                      <a:pt x="13951" y="69776"/>
                      <a:pt x="13368" y="68271"/>
                      <a:pt x="12374" y="67088"/>
                    </a:cubicBezTo>
                    <a:cubicBezTo>
                      <a:pt x="12799" y="67009"/>
                      <a:pt x="13227" y="66970"/>
                      <a:pt x="13652" y="66970"/>
                    </a:cubicBezTo>
                    <a:close/>
                    <a:moveTo>
                      <a:pt x="107653" y="66739"/>
                    </a:moveTo>
                    <a:cubicBezTo>
                      <a:pt x="109587" y="66739"/>
                      <a:pt x="111464" y="67541"/>
                      <a:pt x="112812" y="68996"/>
                    </a:cubicBezTo>
                    <a:cubicBezTo>
                      <a:pt x="114149" y="67549"/>
                      <a:pt x="116022" y="66746"/>
                      <a:pt x="117958" y="66746"/>
                    </a:cubicBezTo>
                    <a:cubicBezTo>
                      <a:pt x="118383" y="66746"/>
                      <a:pt x="118811" y="66785"/>
                      <a:pt x="119236" y="66864"/>
                    </a:cubicBezTo>
                    <a:cubicBezTo>
                      <a:pt x="118242" y="68047"/>
                      <a:pt x="117659" y="69552"/>
                      <a:pt x="117749" y="71138"/>
                    </a:cubicBezTo>
                    <a:cubicBezTo>
                      <a:pt x="116499" y="69835"/>
                      <a:pt x="114731" y="69005"/>
                      <a:pt x="112871" y="69005"/>
                    </a:cubicBezTo>
                    <a:cubicBezTo>
                      <a:pt x="112851" y="69005"/>
                      <a:pt x="112832" y="69005"/>
                      <a:pt x="112812" y="69005"/>
                    </a:cubicBezTo>
                    <a:cubicBezTo>
                      <a:pt x="112793" y="69005"/>
                      <a:pt x="112774" y="69005"/>
                      <a:pt x="112756" y="69005"/>
                    </a:cubicBezTo>
                    <a:cubicBezTo>
                      <a:pt x="110769" y="69005"/>
                      <a:pt x="108893" y="69951"/>
                      <a:pt x="107641" y="71398"/>
                    </a:cubicBezTo>
                    <a:lnTo>
                      <a:pt x="107641" y="71398"/>
                    </a:lnTo>
                    <a:cubicBezTo>
                      <a:pt x="107802" y="69707"/>
                      <a:pt x="107213" y="68132"/>
                      <a:pt x="106177" y="66897"/>
                    </a:cubicBezTo>
                    <a:lnTo>
                      <a:pt x="106177" y="66897"/>
                    </a:lnTo>
                    <a:cubicBezTo>
                      <a:pt x="106668" y="66791"/>
                      <a:pt x="107162" y="66739"/>
                      <a:pt x="107653" y="66739"/>
                    </a:cubicBezTo>
                    <a:close/>
                    <a:moveTo>
                      <a:pt x="37174" y="66927"/>
                    </a:moveTo>
                    <a:cubicBezTo>
                      <a:pt x="39113" y="66927"/>
                      <a:pt x="40989" y="67729"/>
                      <a:pt x="42337" y="69184"/>
                    </a:cubicBezTo>
                    <a:lnTo>
                      <a:pt x="42337" y="69184"/>
                    </a:lnTo>
                    <a:cubicBezTo>
                      <a:pt x="42334" y="69184"/>
                      <a:pt x="42331" y="69184"/>
                      <a:pt x="42328" y="69184"/>
                    </a:cubicBezTo>
                    <a:cubicBezTo>
                      <a:pt x="42301" y="69184"/>
                      <a:pt x="42274" y="69184"/>
                      <a:pt x="42246" y="69184"/>
                    </a:cubicBezTo>
                    <a:cubicBezTo>
                      <a:pt x="40269" y="69184"/>
                      <a:pt x="38404" y="70136"/>
                      <a:pt x="37158" y="71577"/>
                    </a:cubicBezTo>
                    <a:cubicBezTo>
                      <a:pt x="37320" y="69910"/>
                      <a:pt x="36728" y="68324"/>
                      <a:pt x="35689" y="67088"/>
                    </a:cubicBezTo>
                    <a:lnTo>
                      <a:pt x="35680" y="67088"/>
                    </a:lnTo>
                    <a:cubicBezTo>
                      <a:pt x="36177" y="66980"/>
                      <a:pt x="36678" y="66927"/>
                      <a:pt x="37174" y="66927"/>
                    </a:cubicBezTo>
                    <a:close/>
                    <a:moveTo>
                      <a:pt x="124481" y="64880"/>
                    </a:moveTo>
                    <a:cubicBezTo>
                      <a:pt x="127655" y="64880"/>
                      <a:pt x="130827" y="66957"/>
                      <a:pt x="130867" y="71111"/>
                    </a:cubicBezTo>
                    <a:lnTo>
                      <a:pt x="130858" y="71129"/>
                    </a:lnTo>
                    <a:cubicBezTo>
                      <a:pt x="130380" y="71024"/>
                      <a:pt x="129897" y="70973"/>
                      <a:pt x="129419" y="70973"/>
                    </a:cubicBezTo>
                    <a:cubicBezTo>
                      <a:pt x="127565" y="70973"/>
                      <a:pt x="125767" y="71740"/>
                      <a:pt x="124478" y="73136"/>
                    </a:cubicBezTo>
                    <a:cubicBezTo>
                      <a:pt x="123204" y="71764"/>
                      <a:pt x="121425" y="70977"/>
                      <a:pt x="119555" y="70977"/>
                    </a:cubicBezTo>
                    <a:cubicBezTo>
                      <a:pt x="119544" y="70977"/>
                      <a:pt x="119534" y="70977"/>
                      <a:pt x="119523" y="70977"/>
                    </a:cubicBezTo>
                    <a:cubicBezTo>
                      <a:pt x="119039" y="70977"/>
                      <a:pt x="118555" y="71021"/>
                      <a:pt x="118080" y="71129"/>
                    </a:cubicBezTo>
                    <a:cubicBezTo>
                      <a:pt x="118121" y="66963"/>
                      <a:pt x="121302" y="64880"/>
                      <a:pt x="124481" y="64880"/>
                    </a:cubicBezTo>
                    <a:close/>
                    <a:moveTo>
                      <a:pt x="77631" y="64934"/>
                    </a:moveTo>
                    <a:cubicBezTo>
                      <a:pt x="80806" y="64934"/>
                      <a:pt x="83981" y="67013"/>
                      <a:pt x="84022" y="71174"/>
                    </a:cubicBezTo>
                    <a:cubicBezTo>
                      <a:pt x="83541" y="71069"/>
                      <a:pt x="83056" y="71017"/>
                      <a:pt x="82576" y="71017"/>
                    </a:cubicBezTo>
                    <a:cubicBezTo>
                      <a:pt x="80721" y="71017"/>
                      <a:pt x="78928" y="71782"/>
                      <a:pt x="77633" y="73163"/>
                    </a:cubicBezTo>
                    <a:lnTo>
                      <a:pt x="77633" y="73172"/>
                    </a:lnTo>
                    <a:cubicBezTo>
                      <a:pt x="76351" y="71801"/>
                      <a:pt x="74559" y="71012"/>
                      <a:pt x="72678" y="71012"/>
                    </a:cubicBezTo>
                    <a:cubicBezTo>
                      <a:pt x="72194" y="71012"/>
                      <a:pt x="71710" y="71066"/>
                      <a:pt x="71235" y="71174"/>
                    </a:cubicBezTo>
                    <a:cubicBezTo>
                      <a:pt x="71275" y="67015"/>
                      <a:pt x="74454" y="64934"/>
                      <a:pt x="77631" y="64934"/>
                    </a:cubicBezTo>
                    <a:close/>
                    <a:moveTo>
                      <a:pt x="100937" y="64934"/>
                    </a:moveTo>
                    <a:cubicBezTo>
                      <a:pt x="104113" y="64934"/>
                      <a:pt x="107288" y="67013"/>
                      <a:pt x="107328" y="71174"/>
                    </a:cubicBezTo>
                    <a:cubicBezTo>
                      <a:pt x="106849" y="71069"/>
                      <a:pt x="106366" y="71017"/>
                      <a:pt x="105887" y="71017"/>
                    </a:cubicBezTo>
                    <a:cubicBezTo>
                      <a:pt x="104037" y="71017"/>
                      <a:pt x="102243" y="71782"/>
                      <a:pt x="100948" y="73163"/>
                    </a:cubicBezTo>
                    <a:lnTo>
                      <a:pt x="100939" y="73172"/>
                    </a:lnTo>
                    <a:cubicBezTo>
                      <a:pt x="99658" y="71801"/>
                      <a:pt x="97866" y="71012"/>
                      <a:pt x="95984" y="71012"/>
                    </a:cubicBezTo>
                    <a:cubicBezTo>
                      <a:pt x="95500" y="71012"/>
                      <a:pt x="95016" y="71066"/>
                      <a:pt x="94541" y="71174"/>
                    </a:cubicBezTo>
                    <a:cubicBezTo>
                      <a:pt x="94582" y="67015"/>
                      <a:pt x="97760" y="64934"/>
                      <a:pt x="100937" y="64934"/>
                    </a:cubicBezTo>
                    <a:close/>
                    <a:moveTo>
                      <a:pt x="53992" y="65081"/>
                    </a:moveTo>
                    <a:cubicBezTo>
                      <a:pt x="57167" y="65081"/>
                      <a:pt x="60344" y="67159"/>
                      <a:pt x="60384" y="71317"/>
                    </a:cubicBezTo>
                    <a:cubicBezTo>
                      <a:pt x="59911" y="71215"/>
                      <a:pt x="59433" y="71165"/>
                      <a:pt x="58960" y="71165"/>
                    </a:cubicBezTo>
                    <a:cubicBezTo>
                      <a:pt x="57101" y="71165"/>
                      <a:pt x="55296" y="71932"/>
                      <a:pt x="54004" y="73324"/>
                    </a:cubicBezTo>
                    <a:cubicBezTo>
                      <a:pt x="52723" y="71944"/>
                      <a:pt x="50922" y="71165"/>
                      <a:pt x="49049" y="71165"/>
                    </a:cubicBezTo>
                    <a:cubicBezTo>
                      <a:pt x="48565" y="71165"/>
                      <a:pt x="48081" y="71219"/>
                      <a:pt x="47606" y="71317"/>
                    </a:cubicBezTo>
                    <a:cubicBezTo>
                      <a:pt x="47642" y="67159"/>
                      <a:pt x="50816" y="65081"/>
                      <a:pt x="53992" y="65081"/>
                    </a:cubicBezTo>
                    <a:close/>
                    <a:moveTo>
                      <a:pt x="7148" y="65122"/>
                    </a:moveTo>
                    <a:cubicBezTo>
                      <a:pt x="10323" y="65122"/>
                      <a:pt x="13498" y="67201"/>
                      <a:pt x="13538" y="71362"/>
                    </a:cubicBezTo>
                    <a:cubicBezTo>
                      <a:pt x="13060" y="71257"/>
                      <a:pt x="12578" y="71206"/>
                      <a:pt x="12099" y="71206"/>
                    </a:cubicBezTo>
                    <a:cubicBezTo>
                      <a:pt x="10245" y="71206"/>
                      <a:pt x="8446" y="71973"/>
                      <a:pt x="7150" y="73369"/>
                    </a:cubicBezTo>
                    <a:lnTo>
                      <a:pt x="7150" y="73360"/>
                    </a:lnTo>
                    <a:cubicBezTo>
                      <a:pt x="5875" y="71988"/>
                      <a:pt x="4096" y="71209"/>
                      <a:pt x="2226" y="71209"/>
                    </a:cubicBezTo>
                    <a:cubicBezTo>
                      <a:pt x="2216" y="71209"/>
                      <a:pt x="2205" y="71210"/>
                      <a:pt x="2194" y="71210"/>
                    </a:cubicBezTo>
                    <a:cubicBezTo>
                      <a:pt x="1711" y="71210"/>
                      <a:pt x="1227" y="71254"/>
                      <a:pt x="752" y="71362"/>
                    </a:cubicBezTo>
                    <a:cubicBezTo>
                      <a:pt x="792" y="67203"/>
                      <a:pt x="3970" y="65122"/>
                      <a:pt x="7148" y="65122"/>
                    </a:cubicBezTo>
                    <a:close/>
                    <a:moveTo>
                      <a:pt x="30463" y="65122"/>
                    </a:moveTo>
                    <a:cubicBezTo>
                      <a:pt x="33638" y="65122"/>
                      <a:pt x="36813" y="67201"/>
                      <a:pt x="36854" y="71362"/>
                    </a:cubicBezTo>
                    <a:cubicBezTo>
                      <a:pt x="36375" y="71257"/>
                      <a:pt x="35893" y="71206"/>
                      <a:pt x="35414" y="71206"/>
                    </a:cubicBezTo>
                    <a:cubicBezTo>
                      <a:pt x="33560" y="71206"/>
                      <a:pt x="31761" y="71973"/>
                      <a:pt x="30465" y="73369"/>
                    </a:cubicBezTo>
                    <a:lnTo>
                      <a:pt x="30465" y="73360"/>
                    </a:lnTo>
                    <a:cubicBezTo>
                      <a:pt x="29191" y="71988"/>
                      <a:pt x="27412" y="71209"/>
                      <a:pt x="25542" y="71209"/>
                    </a:cubicBezTo>
                    <a:cubicBezTo>
                      <a:pt x="25531" y="71209"/>
                      <a:pt x="25520" y="71210"/>
                      <a:pt x="25510" y="71210"/>
                    </a:cubicBezTo>
                    <a:cubicBezTo>
                      <a:pt x="25026" y="71210"/>
                      <a:pt x="24542" y="71254"/>
                      <a:pt x="24067" y="71362"/>
                    </a:cubicBezTo>
                    <a:cubicBezTo>
                      <a:pt x="24107" y="67203"/>
                      <a:pt x="27285" y="65122"/>
                      <a:pt x="30463" y="65122"/>
                    </a:cubicBezTo>
                    <a:close/>
                    <a:moveTo>
                      <a:pt x="129608" y="71351"/>
                    </a:moveTo>
                    <a:cubicBezTo>
                      <a:pt x="130035" y="71351"/>
                      <a:pt x="130466" y="71390"/>
                      <a:pt x="130894" y="71469"/>
                    </a:cubicBezTo>
                    <a:cubicBezTo>
                      <a:pt x="129908" y="72634"/>
                      <a:pt x="129326" y="74140"/>
                      <a:pt x="129415" y="75726"/>
                    </a:cubicBezTo>
                    <a:lnTo>
                      <a:pt x="129406" y="75744"/>
                    </a:lnTo>
                    <a:cubicBezTo>
                      <a:pt x="128156" y="74440"/>
                      <a:pt x="126397" y="73602"/>
                      <a:pt x="124528" y="73602"/>
                    </a:cubicBezTo>
                    <a:cubicBezTo>
                      <a:pt x="124509" y="73602"/>
                      <a:pt x="124489" y="73602"/>
                      <a:pt x="124469" y="73602"/>
                    </a:cubicBezTo>
                    <a:cubicBezTo>
                      <a:pt x="124450" y="73602"/>
                      <a:pt x="124430" y="73602"/>
                      <a:pt x="124410" y="73602"/>
                    </a:cubicBezTo>
                    <a:cubicBezTo>
                      <a:pt x="122541" y="73602"/>
                      <a:pt x="120773" y="74440"/>
                      <a:pt x="119532" y="75744"/>
                    </a:cubicBezTo>
                    <a:cubicBezTo>
                      <a:pt x="119613" y="74149"/>
                      <a:pt x="119030" y="72652"/>
                      <a:pt x="118045" y="71469"/>
                    </a:cubicBezTo>
                    <a:cubicBezTo>
                      <a:pt x="118473" y="71390"/>
                      <a:pt x="118903" y="71351"/>
                      <a:pt x="119331" y="71351"/>
                    </a:cubicBezTo>
                    <a:cubicBezTo>
                      <a:pt x="121264" y="71351"/>
                      <a:pt x="123134" y="72148"/>
                      <a:pt x="124469" y="73593"/>
                    </a:cubicBezTo>
                    <a:cubicBezTo>
                      <a:pt x="125805" y="72148"/>
                      <a:pt x="127675" y="71351"/>
                      <a:pt x="129608" y="71351"/>
                    </a:cubicBezTo>
                    <a:close/>
                    <a:moveTo>
                      <a:pt x="48843" y="71540"/>
                    </a:moveTo>
                    <a:cubicBezTo>
                      <a:pt x="50782" y="71540"/>
                      <a:pt x="52650" y="72343"/>
                      <a:pt x="53995" y="73790"/>
                    </a:cubicBezTo>
                    <a:cubicBezTo>
                      <a:pt x="53975" y="73790"/>
                      <a:pt x="53956" y="73790"/>
                      <a:pt x="53936" y="73790"/>
                    </a:cubicBezTo>
                    <a:cubicBezTo>
                      <a:pt x="52067" y="73790"/>
                      <a:pt x="50299" y="74628"/>
                      <a:pt x="49058" y="75932"/>
                    </a:cubicBezTo>
                    <a:cubicBezTo>
                      <a:pt x="49138" y="74337"/>
                      <a:pt x="48556" y="72840"/>
                      <a:pt x="47561" y="71658"/>
                    </a:cubicBezTo>
                    <a:cubicBezTo>
                      <a:pt x="47989" y="71579"/>
                      <a:pt x="48418" y="71540"/>
                      <a:pt x="48843" y="71540"/>
                    </a:cubicBezTo>
                    <a:close/>
                    <a:moveTo>
                      <a:pt x="59141" y="71540"/>
                    </a:moveTo>
                    <a:cubicBezTo>
                      <a:pt x="59566" y="71540"/>
                      <a:pt x="59994" y="71579"/>
                      <a:pt x="60420" y="71658"/>
                    </a:cubicBezTo>
                    <a:cubicBezTo>
                      <a:pt x="59425" y="72840"/>
                      <a:pt x="58843" y="74346"/>
                      <a:pt x="58932" y="75932"/>
                    </a:cubicBezTo>
                    <a:cubicBezTo>
                      <a:pt x="57682" y="74628"/>
                      <a:pt x="55914" y="73790"/>
                      <a:pt x="54054" y="73790"/>
                    </a:cubicBezTo>
                    <a:cubicBezTo>
                      <a:pt x="54034" y="73790"/>
                      <a:pt x="54015" y="73790"/>
                      <a:pt x="53995" y="73790"/>
                    </a:cubicBezTo>
                    <a:cubicBezTo>
                      <a:pt x="55332" y="72343"/>
                      <a:pt x="57206" y="71540"/>
                      <a:pt x="59141" y="71540"/>
                    </a:cubicBezTo>
                    <a:close/>
                    <a:moveTo>
                      <a:pt x="112810" y="69495"/>
                    </a:moveTo>
                    <a:cubicBezTo>
                      <a:pt x="115985" y="69495"/>
                      <a:pt x="119160" y="71574"/>
                      <a:pt x="119200" y="75735"/>
                    </a:cubicBezTo>
                    <a:cubicBezTo>
                      <a:pt x="118721" y="75630"/>
                      <a:pt x="118239" y="75578"/>
                      <a:pt x="117760" y="75578"/>
                    </a:cubicBezTo>
                    <a:cubicBezTo>
                      <a:pt x="115909" y="75578"/>
                      <a:pt x="114116" y="76343"/>
                      <a:pt x="112821" y="77724"/>
                    </a:cubicBezTo>
                    <a:lnTo>
                      <a:pt x="112812" y="77733"/>
                    </a:lnTo>
                    <a:cubicBezTo>
                      <a:pt x="111530" y="76362"/>
                      <a:pt x="109738" y="75573"/>
                      <a:pt x="107856" y="75573"/>
                    </a:cubicBezTo>
                    <a:cubicBezTo>
                      <a:pt x="107373" y="75573"/>
                      <a:pt x="106889" y="75627"/>
                      <a:pt x="106414" y="75735"/>
                    </a:cubicBezTo>
                    <a:lnTo>
                      <a:pt x="106414" y="75735"/>
                    </a:lnTo>
                    <a:cubicBezTo>
                      <a:pt x="106454" y="71576"/>
                      <a:pt x="109632" y="69495"/>
                      <a:pt x="112810" y="69495"/>
                    </a:cubicBezTo>
                    <a:close/>
                    <a:moveTo>
                      <a:pt x="136139" y="69486"/>
                    </a:moveTo>
                    <a:cubicBezTo>
                      <a:pt x="139313" y="69486"/>
                      <a:pt x="142484" y="71562"/>
                      <a:pt x="142525" y="75717"/>
                    </a:cubicBezTo>
                    <a:lnTo>
                      <a:pt x="142516" y="75735"/>
                    </a:lnTo>
                    <a:cubicBezTo>
                      <a:pt x="142037" y="75630"/>
                      <a:pt x="141554" y="75578"/>
                      <a:pt x="141075" y="75578"/>
                    </a:cubicBezTo>
                    <a:cubicBezTo>
                      <a:pt x="139222" y="75578"/>
                      <a:pt x="137424" y="76345"/>
                      <a:pt x="136136" y="77733"/>
                    </a:cubicBezTo>
                    <a:cubicBezTo>
                      <a:pt x="134854" y="76362"/>
                      <a:pt x="133062" y="75573"/>
                      <a:pt x="131181" y="75573"/>
                    </a:cubicBezTo>
                    <a:cubicBezTo>
                      <a:pt x="130697" y="75573"/>
                      <a:pt x="130213" y="75627"/>
                      <a:pt x="129738" y="75735"/>
                    </a:cubicBezTo>
                    <a:cubicBezTo>
                      <a:pt x="129778" y="71569"/>
                      <a:pt x="132960" y="69486"/>
                      <a:pt x="136139" y="69486"/>
                    </a:cubicBezTo>
                    <a:close/>
                    <a:moveTo>
                      <a:pt x="42333" y="69686"/>
                    </a:moveTo>
                    <a:cubicBezTo>
                      <a:pt x="45509" y="69686"/>
                      <a:pt x="48686" y="71765"/>
                      <a:pt x="48726" y="75923"/>
                    </a:cubicBezTo>
                    <a:cubicBezTo>
                      <a:pt x="48248" y="75818"/>
                      <a:pt x="47765" y="75767"/>
                      <a:pt x="47287" y="75767"/>
                    </a:cubicBezTo>
                    <a:cubicBezTo>
                      <a:pt x="45433" y="75767"/>
                      <a:pt x="43633" y="76534"/>
                      <a:pt x="42337" y="77930"/>
                    </a:cubicBezTo>
                    <a:cubicBezTo>
                      <a:pt x="41056" y="76550"/>
                      <a:pt x="39264" y="75770"/>
                      <a:pt x="37382" y="75770"/>
                    </a:cubicBezTo>
                    <a:cubicBezTo>
                      <a:pt x="36898" y="75770"/>
                      <a:pt x="36415" y="75815"/>
                      <a:pt x="35940" y="75923"/>
                    </a:cubicBezTo>
                    <a:cubicBezTo>
                      <a:pt x="35980" y="71765"/>
                      <a:pt x="39156" y="69686"/>
                      <a:pt x="42333" y="69686"/>
                    </a:cubicBezTo>
                    <a:close/>
                    <a:moveTo>
                      <a:pt x="65651" y="69683"/>
                    </a:moveTo>
                    <a:cubicBezTo>
                      <a:pt x="68826" y="69683"/>
                      <a:pt x="72001" y="71762"/>
                      <a:pt x="72041" y="75923"/>
                    </a:cubicBezTo>
                    <a:cubicBezTo>
                      <a:pt x="71563" y="75818"/>
                      <a:pt x="71081" y="75767"/>
                      <a:pt x="70602" y="75767"/>
                    </a:cubicBezTo>
                    <a:cubicBezTo>
                      <a:pt x="68748" y="75767"/>
                      <a:pt x="66949" y="76534"/>
                      <a:pt x="65653" y="77930"/>
                    </a:cubicBezTo>
                    <a:cubicBezTo>
                      <a:pt x="64371" y="76550"/>
                      <a:pt x="62579" y="75770"/>
                      <a:pt x="60697" y="75770"/>
                    </a:cubicBezTo>
                    <a:cubicBezTo>
                      <a:pt x="60214" y="75770"/>
                      <a:pt x="59730" y="75815"/>
                      <a:pt x="59255" y="75923"/>
                    </a:cubicBezTo>
                    <a:cubicBezTo>
                      <a:pt x="59295" y="71764"/>
                      <a:pt x="62473" y="69683"/>
                      <a:pt x="65651" y="69683"/>
                    </a:cubicBezTo>
                    <a:close/>
                    <a:moveTo>
                      <a:pt x="82884" y="1"/>
                    </a:moveTo>
                    <a:cubicBezTo>
                      <a:pt x="82642" y="699"/>
                      <a:pt x="82534" y="1434"/>
                      <a:pt x="82579" y="2178"/>
                    </a:cubicBezTo>
                    <a:cubicBezTo>
                      <a:pt x="81329" y="875"/>
                      <a:pt x="79570" y="36"/>
                      <a:pt x="77701" y="36"/>
                    </a:cubicBezTo>
                    <a:cubicBezTo>
                      <a:pt x="77681" y="36"/>
                      <a:pt x="77661" y="36"/>
                      <a:pt x="77642" y="36"/>
                    </a:cubicBezTo>
                    <a:cubicBezTo>
                      <a:pt x="77622" y="36"/>
                      <a:pt x="77602" y="36"/>
                      <a:pt x="77582" y="36"/>
                    </a:cubicBezTo>
                    <a:cubicBezTo>
                      <a:pt x="73834" y="36"/>
                      <a:pt x="70494" y="3399"/>
                      <a:pt x="70948" y="7160"/>
                    </a:cubicBezTo>
                    <a:cubicBezTo>
                      <a:pt x="71458" y="7046"/>
                      <a:pt x="71971" y="6991"/>
                      <a:pt x="72481" y="6991"/>
                    </a:cubicBezTo>
                    <a:cubicBezTo>
                      <a:pt x="74418" y="6991"/>
                      <a:pt x="76294" y="7793"/>
                      <a:pt x="77642" y="9248"/>
                    </a:cubicBezTo>
                    <a:cubicBezTo>
                      <a:pt x="77624" y="9248"/>
                      <a:pt x="77606" y="9248"/>
                      <a:pt x="77587" y="9248"/>
                    </a:cubicBezTo>
                    <a:cubicBezTo>
                      <a:pt x="75529" y="9248"/>
                      <a:pt x="73607" y="10256"/>
                      <a:pt x="72355" y="11784"/>
                    </a:cubicBezTo>
                    <a:cubicBezTo>
                      <a:pt x="72756" y="8058"/>
                      <a:pt x="69443" y="4740"/>
                      <a:pt x="65721" y="4740"/>
                    </a:cubicBezTo>
                    <a:cubicBezTo>
                      <a:pt x="65701" y="4740"/>
                      <a:pt x="65682" y="4740"/>
                      <a:pt x="65662" y="4741"/>
                    </a:cubicBezTo>
                    <a:cubicBezTo>
                      <a:pt x="65642" y="4740"/>
                      <a:pt x="65622" y="4740"/>
                      <a:pt x="65602" y="4740"/>
                    </a:cubicBezTo>
                    <a:cubicBezTo>
                      <a:pt x="63733" y="4740"/>
                      <a:pt x="61966" y="5570"/>
                      <a:pt x="60724" y="6873"/>
                    </a:cubicBezTo>
                    <a:cubicBezTo>
                      <a:pt x="60760" y="6138"/>
                      <a:pt x="60662" y="5395"/>
                      <a:pt x="60420" y="4696"/>
                    </a:cubicBezTo>
                    <a:lnTo>
                      <a:pt x="60043" y="4696"/>
                    </a:lnTo>
                    <a:cubicBezTo>
                      <a:pt x="60276" y="5395"/>
                      <a:pt x="60393" y="6130"/>
                      <a:pt x="60393" y="6864"/>
                    </a:cubicBezTo>
                    <a:cubicBezTo>
                      <a:pt x="59920" y="6762"/>
                      <a:pt x="59442" y="6713"/>
                      <a:pt x="58969" y="6713"/>
                    </a:cubicBezTo>
                    <a:cubicBezTo>
                      <a:pt x="57110" y="6713"/>
                      <a:pt x="55305" y="7479"/>
                      <a:pt x="54013" y="8871"/>
                    </a:cubicBezTo>
                    <a:cubicBezTo>
                      <a:pt x="52732" y="7492"/>
                      <a:pt x="50939" y="6712"/>
                      <a:pt x="49058" y="6712"/>
                    </a:cubicBezTo>
                    <a:cubicBezTo>
                      <a:pt x="48574" y="6712"/>
                      <a:pt x="48090" y="6766"/>
                      <a:pt x="47615" y="6864"/>
                    </a:cubicBezTo>
                    <a:cubicBezTo>
                      <a:pt x="47615" y="6130"/>
                      <a:pt x="47732" y="5395"/>
                      <a:pt x="47965" y="4696"/>
                    </a:cubicBezTo>
                    <a:lnTo>
                      <a:pt x="47588" y="4696"/>
                    </a:lnTo>
                    <a:cubicBezTo>
                      <a:pt x="47346" y="5395"/>
                      <a:pt x="47248" y="6138"/>
                      <a:pt x="47284" y="6873"/>
                    </a:cubicBezTo>
                    <a:cubicBezTo>
                      <a:pt x="46049" y="5577"/>
                      <a:pt x="44293" y="4740"/>
                      <a:pt x="42434" y="4740"/>
                    </a:cubicBezTo>
                    <a:cubicBezTo>
                      <a:pt x="42405" y="4740"/>
                      <a:pt x="42376" y="4740"/>
                      <a:pt x="42346" y="4741"/>
                    </a:cubicBezTo>
                    <a:cubicBezTo>
                      <a:pt x="42319" y="4740"/>
                      <a:pt x="42291" y="4740"/>
                      <a:pt x="42263" y="4740"/>
                    </a:cubicBezTo>
                    <a:cubicBezTo>
                      <a:pt x="40287" y="4740"/>
                      <a:pt x="38431" y="5684"/>
                      <a:pt x="37185" y="7124"/>
                    </a:cubicBezTo>
                    <a:cubicBezTo>
                      <a:pt x="37480" y="3457"/>
                      <a:pt x="34193" y="233"/>
                      <a:pt x="30519" y="233"/>
                    </a:cubicBezTo>
                    <a:cubicBezTo>
                      <a:pt x="30504" y="233"/>
                      <a:pt x="30489" y="233"/>
                      <a:pt x="30474" y="234"/>
                    </a:cubicBezTo>
                    <a:cubicBezTo>
                      <a:pt x="30454" y="233"/>
                      <a:pt x="30434" y="233"/>
                      <a:pt x="30415" y="233"/>
                    </a:cubicBezTo>
                    <a:cubicBezTo>
                      <a:pt x="28546" y="233"/>
                      <a:pt x="26787" y="1072"/>
                      <a:pt x="25536" y="2375"/>
                    </a:cubicBezTo>
                    <a:cubicBezTo>
                      <a:pt x="25581" y="1640"/>
                      <a:pt x="25474" y="897"/>
                      <a:pt x="25232" y="198"/>
                    </a:cubicBezTo>
                    <a:lnTo>
                      <a:pt x="24864" y="198"/>
                    </a:lnTo>
                    <a:cubicBezTo>
                      <a:pt x="25088" y="897"/>
                      <a:pt x="25214" y="1631"/>
                      <a:pt x="25214" y="2366"/>
                    </a:cubicBezTo>
                    <a:cubicBezTo>
                      <a:pt x="24739" y="2264"/>
                      <a:pt x="24260" y="2214"/>
                      <a:pt x="23785" y="2214"/>
                    </a:cubicBezTo>
                    <a:cubicBezTo>
                      <a:pt x="21922" y="2214"/>
                      <a:pt x="20117" y="2981"/>
                      <a:pt x="18825" y="4373"/>
                    </a:cubicBezTo>
                    <a:cubicBezTo>
                      <a:pt x="17544" y="2993"/>
                      <a:pt x="15752" y="2214"/>
                      <a:pt x="13870" y="2214"/>
                    </a:cubicBezTo>
                    <a:cubicBezTo>
                      <a:pt x="13386" y="2214"/>
                      <a:pt x="12902" y="2268"/>
                      <a:pt x="12427" y="2366"/>
                    </a:cubicBezTo>
                    <a:cubicBezTo>
                      <a:pt x="12427" y="1631"/>
                      <a:pt x="12544" y="897"/>
                      <a:pt x="12777" y="198"/>
                    </a:cubicBezTo>
                    <a:lnTo>
                      <a:pt x="12382" y="198"/>
                    </a:lnTo>
                    <a:cubicBezTo>
                      <a:pt x="12141" y="897"/>
                      <a:pt x="12042" y="1640"/>
                      <a:pt x="12078" y="2375"/>
                    </a:cubicBezTo>
                    <a:cubicBezTo>
                      <a:pt x="10836" y="1072"/>
                      <a:pt x="9069" y="233"/>
                      <a:pt x="7200" y="233"/>
                    </a:cubicBezTo>
                    <a:cubicBezTo>
                      <a:pt x="7180" y="233"/>
                      <a:pt x="7160" y="233"/>
                      <a:pt x="7141" y="234"/>
                    </a:cubicBezTo>
                    <a:cubicBezTo>
                      <a:pt x="7126" y="233"/>
                      <a:pt x="7111" y="233"/>
                      <a:pt x="7096" y="233"/>
                    </a:cubicBezTo>
                    <a:cubicBezTo>
                      <a:pt x="3342" y="233"/>
                      <a:pt x="1" y="3600"/>
                      <a:pt x="456" y="7366"/>
                    </a:cubicBezTo>
                    <a:cubicBezTo>
                      <a:pt x="966" y="7252"/>
                      <a:pt x="1482" y="7196"/>
                      <a:pt x="1994" y="7196"/>
                    </a:cubicBezTo>
                    <a:cubicBezTo>
                      <a:pt x="3926" y="7196"/>
                      <a:pt x="5804" y="7993"/>
                      <a:pt x="7149" y="9445"/>
                    </a:cubicBezTo>
                    <a:lnTo>
                      <a:pt x="7149" y="9445"/>
                    </a:lnTo>
                    <a:cubicBezTo>
                      <a:pt x="7147" y="9445"/>
                      <a:pt x="7144" y="9445"/>
                      <a:pt x="7141" y="9445"/>
                    </a:cubicBezTo>
                    <a:cubicBezTo>
                      <a:pt x="7121" y="9445"/>
                      <a:pt x="7101" y="9445"/>
                      <a:pt x="7081" y="9445"/>
                    </a:cubicBezTo>
                    <a:cubicBezTo>
                      <a:pt x="3333" y="9445"/>
                      <a:pt x="1" y="12816"/>
                      <a:pt x="456" y="16569"/>
                    </a:cubicBezTo>
                    <a:cubicBezTo>
                      <a:pt x="961" y="16457"/>
                      <a:pt x="1471" y="16403"/>
                      <a:pt x="1977" y="16403"/>
                    </a:cubicBezTo>
                    <a:cubicBezTo>
                      <a:pt x="3909" y="16403"/>
                      <a:pt x="5782" y="17198"/>
                      <a:pt x="7132" y="18647"/>
                    </a:cubicBezTo>
                    <a:cubicBezTo>
                      <a:pt x="7112" y="18647"/>
                      <a:pt x="7092" y="18647"/>
                      <a:pt x="7072" y="18647"/>
                    </a:cubicBezTo>
                    <a:cubicBezTo>
                      <a:pt x="3333" y="18647"/>
                      <a:pt x="1" y="22009"/>
                      <a:pt x="456" y="25771"/>
                    </a:cubicBezTo>
                    <a:cubicBezTo>
                      <a:pt x="965" y="25657"/>
                      <a:pt x="1479" y="25602"/>
                      <a:pt x="1989" y="25602"/>
                    </a:cubicBezTo>
                    <a:cubicBezTo>
                      <a:pt x="3926" y="25602"/>
                      <a:pt x="5802" y="26404"/>
                      <a:pt x="7150" y="27859"/>
                    </a:cubicBezTo>
                    <a:cubicBezTo>
                      <a:pt x="8483" y="26416"/>
                      <a:pt x="10349" y="25613"/>
                      <a:pt x="12278" y="25613"/>
                    </a:cubicBezTo>
                    <a:cubicBezTo>
                      <a:pt x="12709" y="25613"/>
                      <a:pt x="13143" y="25653"/>
                      <a:pt x="13574" y="25735"/>
                    </a:cubicBezTo>
                    <a:cubicBezTo>
                      <a:pt x="12580" y="26909"/>
                      <a:pt x="11997" y="28414"/>
                      <a:pt x="12087" y="30000"/>
                    </a:cubicBezTo>
                    <a:cubicBezTo>
                      <a:pt x="10837" y="28697"/>
                      <a:pt x="9069" y="27867"/>
                      <a:pt x="7209" y="27867"/>
                    </a:cubicBezTo>
                    <a:cubicBezTo>
                      <a:pt x="7189" y="27867"/>
                      <a:pt x="7169" y="27867"/>
                      <a:pt x="7150" y="27868"/>
                    </a:cubicBezTo>
                    <a:cubicBezTo>
                      <a:pt x="7130" y="27867"/>
                      <a:pt x="7110" y="27867"/>
                      <a:pt x="7090" y="27867"/>
                    </a:cubicBezTo>
                    <a:cubicBezTo>
                      <a:pt x="3342" y="27867"/>
                      <a:pt x="1" y="31230"/>
                      <a:pt x="456" y="34991"/>
                    </a:cubicBezTo>
                    <a:cubicBezTo>
                      <a:pt x="968" y="34875"/>
                      <a:pt x="1485" y="34819"/>
                      <a:pt x="1999" y="34819"/>
                    </a:cubicBezTo>
                    <a:cubicBezTo>
                      <a:pt x="3903" y="34819"/>
                      <a:pt x="5755" y="35598"/>
                      <a:pt x="7096" y="37016"/>
                    </a:cubicBezTo>
                    <a:cubicBezTo>
                      <a:pt x="3341" y="37016"/>
                      <a:pt x="8" y="40377"/>
                      <a:pt x="456" y="44140"/>
                    </a:cubicBezTo>
                    <a:cubicBezTo>
                      <a:pt x="968" y="44025"/>
                      <a:pt x="1485" y="43970"/>
                      <a:pt x="1997" y="43970"/>
                    </a:cubicBezTo>
                    <a:cubicBezTo>
                      <a:pt x="3931" y="43970"/>
                      <a:pt x="5804" y="44767"/>
                      <a:pt x="7150" y="46219"/>
                    </a:cubicBezTo>
                    <a:cubicBezTo>
                      <a:pt x="8485" y="44773"/>
                      <a:pt x="10355" y="43977"/>
                      <a:pt x="12288" y="43977"/>
                    </a:cubicBezTo>
                    <a:cubicBezTo>
                      <a:pt x="12715" y="43977"/>
                      <a:pt x="13146" y="44016"/>
                      <a:pt x="13574" y="44095"/>
                    </a:cubicBezTo>
                    <a:cubicBezTo>
                      <a:pt x="12580" y="45278"/>
                      <a:pt x="11997" y="46774"/>
                      <a:pt x="12087" y="48369"/>
                    </a:cubicBezTo>
                    <a:cubicBezTo>
                      <a:pt x="10837" y="47066"/>
                      <a:pt x="9069" y="46227"/>
                      <a:pt x="7208" y="46227"/>
                    </a:cubicBezTo>
                    <a:cubicBezTo>
                      <a:pt x="7189" y="46227"/>
                      <a:pt x="7169" y="46228"/>
                      <a:pt x="7150" y="46228"/>
                    </a:cubicBezTo>
                    <a:cubicBezTo>
                      <a:pt x="7130" y="46228"/>
                      <a:pt x="7110" y="46227"/>
                      <a:pt x="7090" y="46227"/>
                    </a:cubicBezTo>
                    <a:cubicBezTo>
                      <a:pt x="3342" y="46227"/>
                      <a:pt x="1" y="49590"/>
                      <a:pt x="456" y="53351"/>
                    </a:cubicBezTo>
                    <a:cubicBezTo>
                      <a:pt x="966" y="53237"/>
                      <a:pt x="1482" y="53181"/>
                      <a:pt x="1993" y="53181"/>
                    </a:cubicBezTo>
                    <a:cubicBezTo>
                      <a:pt x="3922" y="53181"/>
                      <a:pt x="5795" y="53978"/>
                      <a:pt x="7141" y="55430"/>
                    </a:cubicBezTo>
                    <a:cubicBezTo>
                      <a:pt x="7121" y="55430"/>
                      <a:pt x="7101" y="55430"/>
                      <a:pt x="7081" y="55430"/>
                    </a:cubicBezTo>
                    <a:cubicBezTo>
                      <a:pt x="3333" y="55430"/>
                      <a:pt x="1" y="58792"/>
                      <a:pt x="456" y="62554"/>
                    </a:cubicBezTo>
                    <a:cubicBezTo>
                      <a:pt x="968" y="62439"/>
                      <a:pt x="1485" y="62383"/>
                      <a:pt x="1997" y="62383"/>
                    </a:cubicBezTo>
                    <a:cubicBezTo>
                      <a:pt x="3931" y="62383"/>
                      <a:pt x="5804" y="63180"/>
                      <a:pt x="7150" y="64633"/>
                    </a:cubicBezTo>
                    <a:cubicBezTo>
                      <a:pt x="8485" y="63187"/>
                      <a:pt x="10355" y="62390"/>
                      <a:pt x="12288" y="62390"/>
                    </a:cubicBezTo>
                    <a:cubicBezTo>
                      <a:pt x="12715" y="62390"/>
                      <a:pt x="13146" y="62429"/>
                      <a:pt x="13574" y="62509"/>
                    </a:cubicBezTo>
                    <a:cubicBezTo>
                      <a:pt x="12580" y="63692"/>
                      <a:pt x="11997" y="65188"/>
                      <a:pt x="12087" y="66783"/>
                    </a:cubicBezTo>
                    <a:cubicBezTo>
                      <a:pt x="10837" y="65480"/>
                      <a:pt x="9069" y="64641"/>
                      <a:pt x="7208" y="64641"/>
                    </a:cubicBezTo>
                    <a:cubicBezTo>
                      <a:pt x="7189" y="64641"/>
                      <a:pt x="7169" y="64641"/>
                      <a:pt x="7150" y="64642"/>
                    </a:cubicBezTo>
                    <a:cubicBezTo>
                      <a:pt x="7130" y="64641"/>
                      <a:pt x="7110" y="64641"/>
                      <a:pt x="7090" y="64641"/>
                    </a:cubicBezTo>
                    <a:cubicBezTo>
                      <a:pt x="3342" y="64641"/>
                      <a:pt x="1" y="68004"/>
                      <a:pt x="456" y="71765"/>
                    </a:cubicBezTo>
                    <a:cubicBezTo>
                      <a:pt x="965" y="71651"/>
                      <a:pt x="1479" y="71596"/>
                      <a:pt x="1989" y="71596"/>
                    </a:cubicBezTo>
                    <a:cubicBezTo>
                      <a:pt x="3926" y="71596"/>
                      <a:pt x="5802" y="72399"/>
                      <a:pt x="7150" y="73853"/>
                    </a:cubicBezTo>
                    <a:cubicBezTo>
                      <a:pt x="8483" y="72402"/>
                      <a:pt x="10349" y="71599"/>
                      <a:pt x="12279" y="71599"/>
                    </a:cubicBezTo>
                    <a:cubicBezTo>
                      <a:pt x="12709" y="71599"/>
                      <a:pt x="13143" y="71639"/>
                      <a:pt x="13574" y="71720"/>
                    </a:cubicBezTo>
                    <a:cubicBezTo>
                      <a:pt x="13037" y="72348"/>
                      <a:pt x="12624" y="73082"/>
                      <a:pt x="12365" y="73862"/>
                    </a:cubicBezTo>
                    <a:lnTo>
                      <a:pt x="12741" y="73862"/>
                    </a:lnTo>
                    <a:cubicBezTo>
                      <a:pt x="13637" y="71119"/>
                      <a:pt x="16222" y="69746"/>
                      <a:pt x="18806" y="69746"/>
                    </a:cubicBezTo>
                    <a:cubicBezTo>
                      <a:pt x="21388" y="69746"/>
                      <a:pt x="23969" y="71117"/>
                      <a:pt x="24864" y="73862"/>
                    </a:cubicBezTo>
                    <a:lnTo>
                      <a:pt x="25241" y="73862"/>
                    </a:lnTo>
                    <a:cubicBezTo>
                      <a:pt x="24981" y="73073"/>
                      <a:pt x="24569" y="72339"/>
                      <a:pt x="24031" y="71702"/>
                    </a:cubicBezTo>
                    <a:cubicBezTo>
                      <a:pt x="24457" y="71623"/>
                      <a:pt x="24885" y="71585"/>
                      <a:pt x="25310" y="71585"/>
                    </a:cubicBezTo>
                    <a:cubicBezTo>
                      <a:pt x="27245" y="71585"/>
                      <a:pt x="29120" y="72387"/>
                      <a:pt x="30465" y="73835"/>
                    </a:cubicBezTo>
                    <a:cubicBezTo>
                      <a:pt x="31802" y="72382"/>
                      <a:pt x="33677" y="71582"/>
                      <a:pt x="35611" y="71582"/>
                    </a:cubicBezTo>
                    <a:cubicBezTo>
                      <a:pt x="36087" y="71582"/>
                      <a:pt x="36566" y="71630"/>
                      <a:pt x="37042" y="71729"/>
                    </a:cubicBezTo>
                    <a:cubicBezTo>
                      <a:pt x="36011" y="72993"/>
                      <a:pt x="35438" y="74615"/>
                      <a:pt x="35644" y="76308"/>
                    </a:cubicBezTo>
                    <a:cubicBezTo>
                      <a:pt x="36151" y="76194"/>
                      <a:pt x="36664" y="76139"/>
                      <a:pt x="37173" y="76139"/>
                    </a:cubicBezTo>
                    <a:cubicBezTo>
                      <a:pt x="39108" y="76139"/>
                      <a:pt x="40989" y="76942"/>
                      <a:pt x="42337" y="78396"/>
                    </a:cubicBezTo>
                    <a:cubicBezTo>
                      <a:pt x="43675" y="76948"/>
                      <a:pt x="45548" y="76146"/>
                      <a:pt x="47484" y="76146"/>
                    </a:cubicBezTo>
                    <a:cubicBezTo>
                      <a:pt x="47908" y="76146"/>
                      <a:pt x="48336" y="76184"/>
                      <a:pt x="48762" y="76263"/>
                    </a:cubicBezTo>
                    <a:cubicBezTo>
                      <a:pt x="48224" y="76899"/>
                      <a:pt x="47812" y="77625"/>
                      <a:pt x="47552" y="78414"/>
                    </a:cubicBezTo>
                    <a:lnTo>
                      <a:pt x="47929" y="78414"/>
                    </a:lnTo>
                    <a:cubicBezTo>
                      <a:pt x="48825" y="75666"/>
                      <a:pt x="51408" y="74291"/>
                      <a:pt x="53990" y="74291"/>
                    </a:cubicBezTo>
                    <a:cubicBezTo>
                      <a:pt x="56571" y="74291"/>
                      <a:pt x="59152" y="75664"/>
                      <a:pt x="60052" y="78414"/>
                    </a:cubicBezTo>
                    <a:lnTo>
                      <a:pt x="60438" y="78414"/>
                    </a:lnTo>
                    <a:cubicBezTo>
                      <a:pt x="60169" y="77625"/>
                      <a:pt x="59766" y="76891"/>
                      <a:pt x="59228" y="76263"/>
                    </a:cubicBezTo>
                    <a:cubicBezTo>
                      <a:pt x="59656" y="76184"/>
                      <a:pt x="60087" y="76145"/>
                      <a:pt x="60514" y="76145"/>
                    </a:cubicBezTo>
                    <a:cubicBezTo>
                      <a:pt x="62447" y="76145"/>
                      <a:pt x="64319" y="76941"/>
                      <a:pt x="65662" y="78387"/>
                    </a:cubicBezTo>
                    <a:cubicBezTo>
                      <a:pt x="67002" y="76933"/>
                      <a:pt x="68877" y="76130"/>
                      <a:pt x="70814" y="76130"/>
                    </a:cubicBezTo>
                    <a:cubicBezTo>
                      <a:pt x="71323" y="76130"/>
                      <a:pt x="71837" y="76185"/>
                      <a:pt x="72346" y="76299"/>
                    </a:cubicBezTo>
                    <a:cubicBezTo>
                      <a:pt x="72801" y="72547"/>
                      <a:pt x="69460" y="69175"/>
                      <a:pt x="65712" y="69175"/>
                    </a:cubicBezTo>
                    <a:cubicBezTo>
                      <a:pt x="65698" y="69175"/>
                      <a:pt x="65684" y="69175"/>
                      <a:pt x="65669" y="69175"/>
                    </a:cubicBezTo>
                    <a:lnTo>
                      <a:pt x="65669" y="69175"/>
                    </a:lnTo>
                    <a:cubicBezTo>
                      <a:pt x="67009" y="67731"/>
                      <a:pt x="68871" y="66936"/>
                      <a:pt x="70797" y="66936"/>
                    </a:cubicBezTo>
                    <a:cubicBezTo>
                      <a:pt x="71279" y="66936"/>
                      <a:pt x="71765" y="66986"/>
                      <a:pt x="72248" y="67088"/>
                    </a:cubicBezTo>
                    <a:cubicBezTo>
                      <a:pt x="71271" y="68333"/>
                      <a:pt x="70742" y="69901"/>
                      <a:pt x="70939" y="71559"/>
                    </a:cubicBezTo>
                    <a:cubicBezTo>
                      <a:pt x="71452" y="71445"/>
                      <a:pt x="71968" y="71389"/>
                      <a:pt x="72480" y="71389"/>
                    </a:cubicBezTo>
                    <a:cubicBezTo>
                      <a:pt x="74414" y="71389"/>
                      <a:pt x="76287" y="72186"/>
                      <a:pt x="77633" y="73638"/>
                    </a:cubicBezTo>
                    <a:cubicBezTo>
                      <a:pt x="78970" y="72190"/>
                      <a:pt x="80844" y="71388"/>
                      <a:pt x="82779" y="71388"/>
                    </a:cubicBezTo>
                    <a:cubicBezTo>
                      <a:pt x="83204" y="71388"/>
                      <a:pt x="83632" y="71426"/>
                      <a:pt x="84057" y="71505"/>
                    </a:cubicBezTo>
                    <a:cubicBezTo>
                      <a:pt x="83520" y="72141"/>
                      <a:pt x="83108" y="72867"/>
                      <a:pt x="82848" y="73656"/>
                    </a:cubicBezTo>
                    <a:lnTo>
                      <a:pt x="83224" y="73656"/>
                    </a:lnTo>
                    <a:cubicBezTo>
                      <a:pt x="84120" y="70909"/>
                      <a:pt x="86703" y="69536"/>
                      <a:pt x="89286" y="69536"/>
                    </a:cubicBezTo>
                    <a:cubicBezTo>
                      <a:pt x="91869" y="69536"/>
                      <a:pt x="94452" y="70909"/>
                      <a:pt x="95348" y="73656"/>
                    </a:cubicBezTo>
                    <a:lnTo>
                      <a:pt x="95724" y="73656"/>
                    </a:lnTo>
                    <a:cubicBezTo>
                      <a:pt x="95464" y="72867"/>
                      <a:pt x="95052" y="72141"/>
                      <a:pt x="94514" y="71505"/>
                    </a:cubicBezTo>
                    <a:cubicBezTo>
                      <a:pt x="94942" y="71426"/>
                      <a:pt x="95371" y="71388"/>
                      <a:pt x="95797" y="71388"/>
                    </a:cubicBezTo>
                    <a:cubicBezTo>
                      <a:pt x="97737" y="71388"/>
                      <a:pt x="99611" y="72190"/>
                      <a:pt x="100948" y="73638"/>
                    </a:cubicBezTo>
                    <a:cubicBezTo>
                      <a:pt x="102293" y="72185"/>
                      <a:pt x="104163" y="71385"/>
                      <a:pt x="106095" y="71385"/>
                    </a:cubicBezTo>
                    <a:cubicBezTo>
                      <a:pt x="106570" y="71385"/>
                      <a:pt x="107049" y="71433"/>
                      <a:pt x="107525" y="71532"/>
                    </a:cubicBezTo>
                    <a:cubicBezTo>
                      <a:pt x="106495" y="72796"/>
                      <a:pt x="105921" y="74417"/>
                      <a:pt x="106127" y="76111"/>
                    </a:cubicBezTo>
                    <a:cubicBezTo>
                      <a:pt x="106637" y="75997"/>
                      <a:pt x="107150" y="75942"/>
                      <a:pt x="107660" y="75942"/>
                    </a:cubicBezTo>
                    <a:cubicBezTo>
                      <a:pt x="109597" y="75942"/>
                      <a:pt x="111473" y="76744"/>
                      <a:pt x="112821" y="78199"/>
                    </a:cubicBezTo>
                    <a:cubicBezTo>
                      <a:pt x="114158" y="76751"/>
                      <a:pt x="116031" y="75948"/>
                      <a:pt x="117967" y="75948"/>
                    </a:cubicBezTo>
                    <a:cubicBezTo>
                      <a:pt x="118392" y="75948"/>
                      <a:pt x="118820" y="75987"/>
                      <a:pt x="119245" y="76066"/>
                    </a:cubicBezTo>
                    <a:cubicBezTo>
                      <a:pt x="118708" y="76702"/>
                      <a:pt x="118295" y="77428"/>
                      <a:pt x="118036" y="78217"/>
                    </a:cubicBezTo>
                    <a:lnTo>
                      <a:pt x="118412" y="78217"/>
                    </a:lnTo>
                    <a:cubicBezTo>
                      <a:pt x="119308" y="75474"/>
                      <a:pt x="121893" y="74100"/>
                      <a:pt x="124477" y="74100"/>
                    </a:cubicBezTo>
                    <a:cubicBezTo>
                      <a:pt x="127059" y="74100"/>
                      <a:pt x="129640" y="75471"/>
                      <a:pt x="130536" y="78217"/>
                    </a:cubicBezTo>
                    <a:lnTo>
                      <a:pt x="130912" y="78217"/>
                    </a:lnTo>
                    <a:cubicBezTo>
                      <a:pt x="130652" y="77428"/>
                      <a:pt x="130240" y="76702"/>
                      <a:pt x="129702" y="76066"/>
                    </a:cubicBezTo>
                    <a:cubicBezTo>
                      <a:pt x="130130" y="75987"/>
                      <a:pt x="130558" y="75948"/>
                      <a:pt x="130984" y="75948"/>
                    </a:cubicBezTo>
                    <a:cubicBezTo>
                      <a:pt x="132922" y="75948"/>
                      <a:pt x="134791" y="76751"/>
                      <a:pt x="136136" y="78199"/>
                    </a:cubicBezTo>
                    <a:cubicBezTo>
                      <a:pt x="137484" y="76744"/>
                      <a:pt x="139360" y="75942"/>
                      <a:pt x="141292" y="75942"/>
                    </a:cubicBezTo>
                    <a:cubicBezTo>
                      <a:pt x="141801" y="75942"/>
                      <a:pt x="142313" y="75997"/>
                      <a:pt x="142820" y="76111"/>
                    </a:cubicBezTo>
                    <a:cubicBezTo>
                      <a:pt x="143275" y="72358"/>
                      <a:pt x="139935" y="68987"/>
                      <a:pt x="136195" y="68987"/>
                    </a:cubicBezTo>
                    <a:cubicBezTo>
                      <a:pt x="136175" y="68987"/>
                      <a:pt x="136156" y="68987"/>
                      <a:pt x="136136" y="68987"/>
                    </a:cubicBezTo>
                    <a:cubicBezTo>
                      <a:pt x="136116" y="68987"/>
                      <a:pt x="136096" y="68987"/>
                      <a:pt x="136077" y="68987"/>
                    </a:cubicBezTo>
                    <a:cubicBezTo>
                      <a:pt x="134208" y="68987"/>
                      <a:pt x="132440" y="69825"/>
                      <a:pt x="131199" y="71129"/>
                    </a:cubicBezTo>
                    <a:cubicBezTo>
                      <a:pt x="131279" y="69534"/>
                      <a:pt x="130697" y="68038"/>
                      <a:pt x="129702" y="66855"/>
                    </a:cubicBezTo>
                    <a:cubicBezTo>
                      <a:pt x="130132" y="66775"/>
                      <a:pt x="130564" y="66736"/>
                      <a:pt x="130992" y="66736"/>
                    </a:cubicBezTo>
                    <a:cubicBezTo>
                      <a:pt x="132927" y="66736"/>
                      <a:pt x="134793" y="67533"/>
                      <a:pt x="136136" y="68978"/>
                    </a:cubicBezTo>
                    <a:cubicBezTo>
                      <a:pt x="137482" y="67526"/>
                      <a:pt x="139354" y="66729"/>
                      <a:pt x="141284" y="66729"/>
                    </a:cubicBezTo>
                    <a:cubicBezTo>
                      <a:pt x="141795" y="66729"/>
                      <a:pt x="142310" y="66785"/>
                      <a:pt x="142820" y="66900"/>
                    </a:cubicBezTo>
                    <a:cubicBezTo>
                      <a:pt x="143276" y="63142"/>
                      <a:pt x="139935" y="59776"/>
                      <a:pt x="136189" y="59776"/>
                    </a:cubicBezTo>
                    <a:cubicBezTo>
                      <a:pt x="136175" y="59776"/>
                      <a:pt x="136160" y="59776"/>
                      <a:pt x="136145" y="59776"/>
                    </a:cubicBezTo>
                    <a:cubicBezTo>
                      <a:pt x="137492" y="58329"/>
                      <a:pt x="139362" y="57528"/>
                      <a:pt x="141292" y="57528"/>
                    </a:cubicBezTo>
                    <a:cubicBezTo>
                      <a:pt x="141800" y="57528"/>
                      <a:pt x="142312" y="57583"/>
                      <a:pt x="142820" y="57697"/>
                    </a:cubicBezTo>
                    <a:cubicBezTo>
                      <a:pt x="143275" y="53945"/>
                      <a:pt x="139935" y="50573"/>
                      <a:pt x="136195" y="50573"/>
                    </a:cubicBezTo>
                    <a:cubicBezTo>
                      <a:pt x="136175" y="50573"/>
                      <a:pt x="136156" y="50573"/>
                      <a:pt x="136136" y="50574"/>
                    </a:cubicBezTo>
                    <a:cubicBezTo>
                      <a:pt x="137486" y="49117"/>
                      <a:pt x="139365" y="48320"/>
                      <a:pt x="141300" y="48320"/>
                    </a:cubicBezTo>
                    <a:cubicBezTo>
                      <a:pt x="141806" y="48320"/>
                      <a:pt x="142315" y="48374"/>
                      <a:pt x="142820" y="48486"/>
                    </a:cubicBezTo>
                    <a:cubicBezTo>
                      <a:pt x="143276" y="44728"/>
                      <a:pt x="139935" y="41362"/>
                      <a:pt x="136181" y="41362"/>
                    </a:cubicBezTo>
                    <a:cubicBezTo>
                      <a:pt x="136166" y="41362"/>
                      <a:pt x="136151" y="41362"/>
                      <a:pt x="136136" y="41362"/>
                    </a:cubicBezTo>
                    <a:cubicBezTo>
                      <a:pt x="137483" y="39915"/>
                      <a:pt x="139359" y="39114"/>
                      <a:pt x="141291" y="39114"/>
                    </a:cubicBezTo>
                    <a:cubicBezTo>
                      <a:pt x="141800" y="39114"/>
                      <a:pt x="142312" y="39169"/>
                      <a:pt x="142820" y="39283"/>
                    </a:cubicBezTo>
                    <a:cubicBezTo>
                      <a:pt x="143275" y="35522"/>
                      <a:pt x="139935" y="32159"/>
                      <a:pt x="136195" y="32159"/>
                    </a:cubicBezTo>
                    <a:cubicBezTo>
                      <a:pt x="136175" y="32159"/>
                      <a:pt x="136156" y="32160"/>
                      <a:pt x="136136" y="32160"/>
                    </a:cubicBezTo>
                    <a:cubicBezTo>
                      <a:pt x="136116" y="32160"/>
                      <a:pt x="136096" y="32159"/>
                      <a:pt x="136077" y="32159"/>
                    </a:cubicBezTo>
                    <a:cubicBezTo>
                      <a:pt x="134208" y="32159"/>
                      <a:pt x="132440" y="32998"/>
                      <a:pt x="131199" y="34301"/>
                    </a:cubicBezTo>
                    <a:cubicBezTo>
                      <a:pt x="131279" y="32706"/>
                      <a:pt x="130697" y="31210"/>
                      <a:pt x="129711" y="30027"/>
                    </a:cubicBezTo>
                    <a:cubicBezTo>
                      <a:pt x="130140" y="29948"/>
                      <a:pt x="130570" y="29909"/>
                      <a:pt x="130997" y="29909"/>
                    </a:cubicBezTo>
                    <a:cubicBezTo>
                      <a:pt x="132927" y="29909"/>
                      <a:pt x="134793" y="30705"/>
                      <a:pt x="136136" y="32151"/>
                    </a:cubicBezTo>
                    <a:cubicBezTo>
                      <a:pt x="137482" y="30699"/>
                      <a:pt x="139354" y="29902"/>
                      <a:pt x="141284" y="29902"/>
                    </a:cubicBezTo>
                    <a:cubicBezTo>
                      <a:pt x="141795" y="29902"/>
                      <a:pt x="142310" y="29957"/>
                      <a:pt x="142820" y="30072"/>
                    </a:cubicBezTo>
                    <a:cubicBezTo>
                      <a:pt x="143276" y="26315"/>
                      <a:pt x="139935" y="22948"/>
                      <a:pt x="136189" y="22948"/>
                    </a:cubicBezTo>
                    <a:cubicBezTo>
                      <a:pt x="136175" y="22948"/>
                      <a:pt x="136160" y="22948"/>
                      <a:pt x="136145" y="22948"/>
                    </a:cubicBezTo>
                    <a:cubicBezTo>
                      <a:pt x="137491" y="21496"/>
                      <a:pt x="139358" y="20699"/>
                      <a:pt x="141285" y="20699"/>
                    </a:cubicBezTo>
                    <a:cubicBezTo>
                      <a:pt x="141795" y="20699"/>
                      <a:pt x="142310" y="20755"/>
                      <a:pt x="142820" y="20870"/>
                    </a:cubicBezTo>
                    <a:cubicBezTo>
                      <a:pt x="143275" y="17108"/>
                      <a:pt x="139935" y="13746"/>
                      <a:pt x="136195" y="13746"/>
                    </a:cubicBezTo>
                    <a:cubicBezTo>
                      <a:pt x="136175" y="13746"/>
                      <a:pt x="136156" y="13746"/>
                      <a:pt x="136136" y="13746"/>
                    </a:cubicBezTo>
                    <a:cubicBezTo>
                      <a:pt x="137484" y="12292"/>
                      <a:pt x="139360" y="11489"/>
                      <a:pt x="141292" y="11489"/>
                    </a:cubicBezTo>
                    <a:cubicBezTo>
                      <a:pt x="141801" y="11489"/>
                      <a:pt x="142313" y="11544"/>
                      <a:pt x="142820" y="11658"/>
                    </a:cubicBezTo>
                    <a:cubicBezTo>
                      <a:pt x="143275" y="7906"/>
                      <a:pt x="139935" y="4534"/>
                      <a:pt x="136195" y="4534"/>
                    </a:cubicBezTo>
                    <a:cubicBezTo>
                      <a:pt x="136175" y="4534"/>
                      <a:pt x="136156" y="4534"/>
                      <a:pt x="136136" y="4535"/>
                    </a:cubicBezTo>
                    <a:cubicBezTo>
                      <a:pt x="136116" y="4534"/>
                      <a:pt x="136096" y="4534"/>
                      <a:pt x="136077" y="4534"/>
                    </a:cubicBezTo>
                    <a:cubicBezTo>
                      <a:pt x="134208" y="4534"/>
                      <a:pt x="132440" y="5373"/>
                      <a:pt x="131199" y="6676"/>
                    </a:cubicBezTo>
                    <a:cubicBezTo>
                      <a:pt x="131234" y="5941"/>
                      <a:pt x="131136" y="5198"/>
                      <a:pt x="130894" y="4499"/>
                    </a:cubicBezTo>
                    <a:lnTo>
                      <a:pt x="130518" y="4499"/>
                    </a:lnTo>
                    <a:cubicBezTo>
                      <a:pt x="130751" y="5198"/>
                      <a:pt x="130867" y="5932"/>
                      <a:pt x="130867" y="6667"/>
                    </a:cubicBezTo>
                    <a:cubicBezTo>
                      <a:pt x="130394" y="6565"/>
                      <a:pt x="129917" y="6515"/>
                      <a:pt x="129443" y="6515"/>
                    </a:cubicBezTo>
                    <a:cubicBezTo>
                      <a:pt x="127584" y="6515"/>
                      <a:pt x="125780" y="7282"/>
                      <a:pt x="124487" y="8674"/>
                    </a:cubicBezTo>
                    <a:cubicBezTo>
                      <a:pt x="123206" y="7294"/>
                      <a:pt x="121414" y="6515"/>
                      <a:pt x="119532" y="6515"/>
                    </a:cubicBezTo>
                    <a:cubicBezTo>
                      <a:pt x="119048" y="6515"/>
                      <a:pt x="118564" y="6569"/>
                      <a:pt x="118089" y="6667"/>
                    </a:cubicBezTo>
                    <a:cubicBezTo>
                      <a:pt x="118089" y="5932"/>
                      <a:pt x="118206" y="5198"/>
                      <a:pt x="118439" y="4499"/>
                    </a:cubicBezTo>
                    <a:lnTo>
                      <a:pt x="118063" y="4499"/>
                    </a:lnTo>
                    <a:cubicBezTo>
                      <a:pt x="117821" y="5198"/>
                      <a:pt x="117722" y="5932"/>
                      <a:pt x="117758" y="6676"/>
                    </a:cubicBezTo>
                    <a:cubicBezTo>
                      <a:pt x="116516" y="5373"/>
                      <a:pt x="114749" y="4534"/>
                      <a:pt x="112880" y="4534"/>
                    </a:cubicBezTo>
                    <a:cubicBezTo>
                      <a:pt x="112860" y="4534"/>
                      <a:pt x="112840" y="4534"/>
                      <a:pt x="112821" y="4535"/>
                    </a:cubicBezTo>
                    <a:cubicBezTo>
                      <a:pt x="112802" y="4534"/>
                      <a:pt x="112783" y="4534"/>
                      <a:pt x="112765" y="4534"/>
                    </a:cubicBezTo>
                    <a:cubicBezTo>
                      <a:pt x="110778" y="4534"/>
                      <a:pt x="108911" y="5480"/>
                      <a:pt x="107659" y="6927"/>
                    </a:cubicBezTo>
                    <a:lnTo>
                      <a:pt x="107659" y="6927"/>
                    </a:lnTo>
                    <a:cubicBezTo>
                      <a:pt x="107953" y="3264"/>
                      <a:pt x="104676" y="36"/>
                      <a:pt x="101009" y="36"/>
                    </a:cubicBezTo>
                    <a:cubicBezTo>
                      <a:pt x="100988" y="36"/>
                      <a:pt x="100968" y="36"/>
                      <a:pt x="100948" y="36"/>
                    </a:cubicBezTo>
                    <a:cubicBezTo>
                      <a:pt x="100928" y="36"/>
                      <a:pt x="100908" y="36"/>
                      <a:pt x="100889" y="36"/>
                    </a:cubicBezTo>
                    <a:cubicBezTo>
                      <a:pt x="99020" y="36"/>
                      <a:pt x="97261" y="875"/>
                      <a:pt x="96011" y="2178"/>
                    </a:cubicBezTo>
                    <a:cubicBezTo>
                      <a:pt x="96056" y="1434"/>
                      <a:pt x="95948" y="699"/>
                      <a:pt x="95706" y="1"/>
                    </a:cubicBezTo>
                    <a:lnTo>
                      <a:pt x="95339" y="1"/>
                    </a:lnTo>
                    <a:cubicBezTo>
                      <a:pt x="95563" y="699"/>
                      <a:pt x="95688" y="1434"/>
                      <a:pt x="95688" y="2169"/>
                    </a:cubicBezTo>
                    <a:cubicBezTo>
                      <a:pt x="95213" y="2067"/>
                      <a:pt x="94735" y="2017"/>
                      <a:pt x="94260" y="2017"/>
                    </a:cubicBezTo>
                    <a:cubicBezTo>
                      <a:pt x="92399" y="2017"/>
                      <a:pt x="90599" y="2784"/>
                      <a:pt x="89299" y="4176"/>
                    </a:cubicBezTo>
                    <a:cubicBezTo>
                      <a:pt x="88027" y="2796"/>
                      <a:pt x="86226" y="2017"/>
                      <a:pt x="84344" y="2017"/>
                    </a:cubicBezTo>
                    <a:cubicBezTo>
                      <a:pt x="83860" y="2017"/>
                      <a:pt x="83376" y="2061"/>
                      <a:pt x="82902" y="2169"/>
                    </a:cubicBezTo>
                    <a:cubicBezTo>
                      <a:pt x="82910" y="1434"/>
                      <a:pt x="83027" y="699"/>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grpSp>
        <p:sp>
          <p:nvSpPr>
            <p:cNvPr id="86" name="Google Shape;86;p5"/>
            <p:cNvSpPr/>
            <p:nvPr/>
          </p:nvSpPr>
          <p:spPr>
            <a:xfrm>
              <a:off x="-200" y="2625674"/>
              <a:ext cx="3080076" cy="1683353"/>
            </a:xfrm>
            <a:custGeom>
              <a:avLst/>
              <a:gdLst/>
              <a:ahLst/>
              <a:cxnLst/>
              <a:rect l="l" t="t" r="r" b="b"/>
              <a:pathLst>
                <a:path w="143276" h="78414" extrusionOk="0">
                  <a:moveTo>
                    <a:pt x="84144" y="2392"/>
                  </a:moveTo>
                  <a:cubicBezTo>
                    <a:pt x="86080" y="2392"/>
                    <a:pt x="87955" y="3195"/>
                    <a:pt x="89299" y="4642"/>
                  </a:cubicBezTo>
                  <a:cubicBezTo>
                    <a:pt x="90635" y="3197"/>
                    <a:pt x="92499" y="2400"/>
                    <a:pt x="94430" y="2400"/>
                  </a:cubicBezTo>
                  <a:cubicBezTo>
                    <a:pt x="94856" y="2400"/>
                    <a:pt x="95287" y="2439"/>
                    <a:pt x="95715" y="2518"/>
                  </a:cubicBezTo>
                  <a:cubicBezTo>
                    <a:pt x="94720" y="3692"/>
                    <a:pt x="94138" y="5198"/>
                    <a:pt x="94228" y="6793"/>
                  </a:cubicBezTo>
                  <a:cubicBezTo>
                    <a:pt x="92977" y="5480"/>
                    <a:pt x="91219" y="4651"/>
                    <a:pt x="89350" y="4651"/>
                  </a:cubicBezTo>
                  <a:cubicBezTo>
                    <a:pt x="89330" y="4651"/>
                    <a:pt x="89310" y="4651"/>
                    <a:pt x="89290" y="4651"/>
                  </a:cubicBezTo>
                  <a:cubicBezTo>
                    <a:pt x="89271" y="4651"/>
                    <a:pt x="89251" y="4651"/>
                    <a:pt x="89231" y="4651"/>
                  </a:cubicBezTo>
                  <a:cubicBezTo>
                    <a:pt x="87362" y="4651"/>
                    <a:pt x="85595" y="5489"/>
                    <a:pt x="84353" y="6793"/>
                  </a:cubicBezTo>
                  <a:cubicBezTo>
                    <a:pt x="84434" y="5198"/>
                    <a:pt x="83851" y="3692"/>
                    <a:pt x="82866" y="2518"/>
                  </a:cubicBezTo>
                  <a:lnTo>
                    <a:pt x="82866" y="2509"/>
                  </a:lnTo>
                  <a:cubicBezTo>
                    <a:pt x="83291" y="2430"/>
                    <a:pt x="83719" y="2392"/>
                    <a:pt x="84144" y="2392"/>
                  </a:cubicBezTo>
                  <a:close/>
                  <a:moveTo>
                    <a:pt x="23970" y="2589"/>
                  </a:moveTo>
                  <a:cubicBezTo>
                    <a:pt x="24396" y="2589"/>
                    <a:pt x="24824" y="2628"/>
                    <a:pt x="25250" y="2707"/>
                  </a:cubicBezTo>
                  <a:cubicBezTo>
                    <a:pt x="24255" y="3889"/>
                    <a:pt x="23673" y="5386"/>
                    <a:pt x="23753" y="6981"/>
                  </a:cubicBezTo>
                  <a:cubicBezTo>
                    <a:pt x="22512" y="5677"/>
                    <a:pt x="20744" y="4839"/>
                    <a:pt x="18884" y="4839"/>
                  </a:cubicBezTo>
                  <a:cubicBezTo>
                    <a:pt x="18864" y="4839"/>
                    <a:pt x="18845" y="4839"/>
                    <a:pt x="18825" y="4839"/>
                  </a:cubicBezTo>
                  <a:cubicBezTo>
                    <a:pt x="18805" y="4839"/>
                    <a:pt x="18786" y="4839"/>
                    <a:pt x="18766" y="4839"/>
                  </a:cubicBezTo>
                  <a:cubicBezTo>
                    <a:pt x="16897" y="4839"/>
                    <a:pt x="15129" y="5677"/>
                    <a:pt x="13888" y="6981"/>
                  </a:cubicBezTo>
                  <a:cubicBezTo>
                    <a:pt x="13951" y="5395"/>
                    <a:pt x="13368" y="3898"/>
                    <a:pt x="12382" y="2716"/>
                  </a:cubicBezTo>
                  <a:lnTo>
                    <a:pt x="12391" y="2707"/>
                  </a:lnTo>
                  <a:cubicBezTo>
                    <a:pt x="12818" y="2628"/>
                    <a:pt x="13246" y="2589"/>
                    <a:pt x="13671" y="2589"/>
                  </a:cubicBezTo>
                  <a:cubicBezTo>
                    <a:pt x="15606" y="2589"/>
                    <a:pt x="17481" y="3390"/>
                    <a:pt x="18825" y="4830"/>
                  </a:cubicBezTo>
                  <a:cubicBezTo>
                    <a:pt x="20162" y="3390"/>
                    <a:pt x="22035" y="2589"/>
                    <a:pt x="23970" y="2589"/>
                  </a:cubicBezTo>
                  <a:close/>
                  <a:moveTo>
                    <a:pt x="77636" y="544"/>
                  </a:moveTo>
                  <a:cubicBezTo>
                    <a:pt x="80811" y="544"/>
                    <a:pt x="83986" y="2623"/>
                    <a:pt x="84031" y="6784"/>
                  </a:cubicBezTo>
                  <a:cubicBezTo>
                    <a:pt x="83550" y="6679"/>
                    <a:pt x="83066" y="6627"/>
                    <a:pt x="82585" y="6627"/>
                  </a:cubicBezTo>
                  <a:cubicBezTo>
                    <a:pt x="80728" y="6627"/>
                    <a:pt x="78929" y="7394"/>
                    <a:pt x="77633" y="8782"/>
                  </a:cubicBezTo>
                  <a:cubicBezTo>
                    <a:pt x="76360" y="7411"/>
                    <a:pt x="74559" y="6622"/>
                    <a:pt x="72687" y="6622"/>
                  </a:cubicBezTo>
                  <a:cubicBezTo>
                    <a:pt x="72203" y="6622"/>
                    <a:pt x="71719" y="6676"/>
                    <a:pt x="71244" y="6784"/>
                  </a:cubicBezTo>
                  <a:cubicBezTo>
                    <a:pt x="71284" y="2625"/>
                    <a:pt x="74460" y="544"/>
                    <a:pt x="77636" y="544"/>
                  </a:cubicBezTo>
                  <a:close/>
                  <a:moveTo>
                    <a:pt x="100947" y="544"/>
                  </a:moveTo>
                  <a:cubicBezTo>
                    <a:pt x="104121" y="544"/>
                    <a:pt x="107295" y="2622"/>
                    <a:pt x="107337" y="6782"/>
                  </a:cubicBezTo>
                  <a:lnTo>
                    <a:pt x="107337" y="6782"/>
                  </a:lnTo>
                  <a:cubicBezTo>
                    <a:pt x="106859" y="6678"/>
                    <a:pt x="106378" y="6627"/>
                    <a:pt x="105901" y="6627"/>
                  </a:cubicBezTo>
                  <a:cubicBezTo>
                    <a:pt x="104043" y="6627"/>
                    <a:pt x="102246" y="7394"/>
                    <a:pt x="100957" y="8782"/>
                  </a:cubicBezTo>
                  <a:cubicBezTo>
                    <a:pt x="99676" y="7411"/>
                    <a:pt x="97883" y="6622"/>
                    <a:pt x="96002" y="6622"/>
                  </a:cubicBezTo>
                  <a:cubicBezTo>
                    <a:pt x="95518" y="6622"/>
                    <a:pt x="95034" y="6676"/>
                    <a:pt x="94559" y="6784"/>
                  </a:cubicBezTo>
                  <a:cubicBezTo>
                    <a:pt x="94595" y="2625"/>
                    <a:pt x="97771" y="544"/>
                    <a:pt x="100947" y="544"/>
                  </a:cubicBezTo>
                  <a:close/>
                  <a:moveTo>
                    <a:pt x="7166" y="739"/>
                  </a:moveTo>
                  <a:cubicBezTo>
                    <a:pt x="10341" y="739"/>
                    <a:pt x="13516" y="2815"/>
                    <a:pt x="13556" y="6972"/>
                  </a:cubicBezTo>
                  <a:cubicBezTo>
                    <a:pt x="13079" y="6868"/>
                    <a:pt x="12598" y="6817"/>
                    <a:pt x="12120" y="6817"/>
                  </a:cubicBezTo>
                  <a:cubicBezTo>
                    <a:pt x="10263" y="6817"/>
                    <a:pt x="8460" y="7585"/>
                    <a:pt x="7163" y="8974"/>
                  </a:cubicBezTo>
                  <a:lnTo>
                    <a:pt x="7163" y="8974"/>
                  </a:lnTo>
                  <a:cubicBezTo>
                    <a:pt x="5882" y="7597"/>
                    <a:pt x="4092" y="6819"/>
                    <a:pt x="2212" y="6819"/>
                  </a:cubicBezTo>
                  <a:cubicBezTo>
                    <a:pt x="1728" y="6819"/>
                    <a:pt x="1245" y="6873"/>
                    <a:pt x="770" y="6972"/>
                  </a:cubicBezTo>
                  <a:cubicBezTo>
                    <a:pt x="810" y="2818"/>
                    <a:pt x="3988" y="739"/>
                    <a:pt x="7166" y="739"/>
                  </a:cubicBezTo>
                  <a:close/>
                  <a:moveTo>
                    <a:pt x="30461" y="743"/>
                  </a:moveTo>
                  <a:cubicBezTo>
                    <a:pt x="33632" y="743"/>
                    <a:pt x="36807" y="2818"/>
                    <a:pt x="36853" y="6968"/>
                  </a:cubicBezTo>
                  <a:lnTo>
                    <a:pt x="36853" y="6968"/>
                  </a:lnTo>
                  <a:cubicBezTo>
                    <a:pt x="36386" y="6869"/>
                    <a:pt x="35915" y="6820"/>
                    <a:pt x="35447" y="6820"/>
                  </a:cubicBezTo>
                  <a:cubicBezTo>
                    <a:pt x="33589" y="6820"/>
                    <a:pt x="31784" y="7587"/>
                    <a:pt x="30492" y="8979"/>
                  </a:cubicBezTo>
                  <a:cubicBezTo>
                    <a:pt x="29210" y="7599"/>
                    <a:pt x="27418" y="6819"/>
                    <a:pt x="25536" y="6819"/>
                  </a:cubicBezTo>
                  <a:cubicBezTo>
                    <a:pt x="25053" y="6819"/>
                    <a:pt x="24569" y="6873"/>
                    <a:pt x="24094" y="6972"/>
                  </a:cubicBezTo>
                  <a:cubicBezTo>
                    <a:pt x="24121" y="2820"/>
                    <a:pt x="27289" y="743"/>
                    <a:pt x="30461" y="743"/>
                  </a:cubicBezTo>
                  <a:close/>
                  <a:moveTo>
                    <a:pt x="119326" y="6899"/>
                  </a:moveTo>
                  <a:cubicBezTo>
                    <a:pt x="121263" y="6899"/>
                    <a:pt x="123133" y="7700"/>
                    <a:pt x="124470" y="9149"/>
                  </a:cubicBezTo>
                  <a:lnTo>
                    <a:pt x="124470" y="9149"/>
                  </a:lnTo>
                  <a:cubicBezTo>
                    <a:pt x="124453" y="9149"/>
                    <a:pt x="124436" y="9149"/>
                    <a:pt x="124419" y="9149"/>
                  </a:cubicBezTo>
                  <a:cubicBezTo>
                    <a:pt x="122550" y="9149"/>
                    <a:pt x="120782" y="9987"/>
                    <a:pt x="119541" y="11291"/>
                  </a:cubicBezTo>
                  <a:cubicBezTo>
                    <a:pt x="119622" y="9705"/>
                    <a:pt x="119039" y="8199"/>
                    <a:pt x="118045" y="7017"/>
                  </a:cubicBezTo>
                  <a:cubicBezTo>
                    <a:pt x="118472" y="6938"/>
                    <a:pt x="118901" y="6899"/>
                    <a:pt x="119326" y="6899"/>
                  </a:cubicBezTo>
                  <a:close/>
                  <a:moveTo>
                    <a:pt x="129625" y="6899"/>
                  </a:moveTo>
                  <a:cubicBezTo>
                    <a:pt x="130050" y="6899"/>
                    <a:pt x="130477" y="6938"/>
                    <a:pt x="130903" y="7017"/>
                  </a:cubicBezTo>
                  <a:cubicBezTo>
                    <a:pt x="129908" y="8199"/>
                    <a:pt x="129326" y="9705"/>
                    <a:pt x="129415" y="11291"/>
                  </a:cubicBezTo>
                  <a:cubicBezTo>
                    <a:pt x="128165" y="9987"/>
                    <a:pt x="126397" y="9149"/>
                    <a:pt x="124537" y="9149"/>
                  </a:cubicBezTo>
                  <a:cubicBezTo>
                    <a:pt x="124520" y="9149"/>
                    <a:pt x="124503" y="9149"/>
                    <a:pt x="124487" y="9149"/>
                  </a:cubicBezTo>
                  <a:lnTo>
                    <a:pt x="124487" y="9149"/>
                  </a:lnTo>
                  <a:cubicBezTo>
                    <a:pt x="125823" y="7700"/>
                    <a:pt x="127694" y="6899"/>
                    <a:pt x="129625" y="6899"/>
                  </a:cubicBezTo>
                  <a:close/>
                  <a:moveTo>
                    <a:pt x="82788" y="6997"/>
                  </a:moveTo>
                  <a:cubicBezTo>
                    <a:pt x="83213" y="6997"/>
                    <a:pt x="83641" y="7036"/>
                    <a:pt x="84066" y="7115"/>
                  </a:cubicBezTo>
                  <a:cubicBezTo>
                    <a:pt x="83072" y="8298"/>
                    <a:pt x="82489" y="9794"/>
                    <a:pt x="82579" y="11389"/>
                  </a:cubicBezTo>
                  <a:cubicBezTo>
                    <a:pt x="81329" y="10086"/>
                    <a:pt x="79570" y="9248"/>
                    <a:pt x="77701" y="9248"/>
                  </a:cubicBezTo>
                  <a:cubicBezTo>
                    <a:pt x="77681" y="9248"/>
                    <a:pt x="77661" y="9248"/>
                    <a:pt x="77642" y="9248"/>
                  </a:cubicBezTo>
                  <a:cubicBezTo>
                    <a:pt x="78979" y="7800"/>
                    <a:pt x="80853" y="6997"/>
                    <a:pt x="82788" y="6997"/>
                  </a:cubicBezTo>
                  <a:close/>
                  <a:moveTo>
                    <a:pt x="95819" y="7002"/>
                  </a:moveTo>
                  <a:cubicBezTo>
                    <a:pt x="97748" y="7002"/>
                    <a:pt x="99615" y="7806"/>
                    <a:pt x="100948" y="9257"/>
                  </a:cubicBezTo>
                  <a:cubicBezTo>
                    <a:pt x="100928" y="9257"/>
                    <a:pt x="100908" y="9256"/>
                    <a:pt x="100888" y="9256"/>
                  </a:cubicBezTo>
                  <a:cubicBezTo>
                    <a:pt x="99020" y="9256"/>
                    <a:pt x="97252" y="10086"/>
                    <a:pt x="96011" y="11398"/>
                  </a:cubicBezTo>
                  <a:cubicBezTo>
                    <a:pt x="96100" y="9803"/>
                    <a:pt x="95509" y="8298"/>
                    <a:pt x="94523" y="7124"/>
                  </a:cubicBezTo>
                  <a:cubicBezTo>
                    <a:pt x="94955" y="7042"/>
                    <a:pt x="95388" y="7002"/>
                    <a:pt x="95819" y="7002"/>
                  </a:cubicBezTo>
                  <a:close/>
                  <a:moveTo>
                    <a:pt x="48857" y="7096"/>
                  </a:moveTo>
                  <a:cubicBezTo>
                    <a:pt x="50790" y="7096"/>
                    <a:pt x="52658" y="7899"/>
                    <a:pt x="53995" y="9346"/>
                  </a:cubicBezTo>
                  <a:lnTo>
                    <a:pt x="53995" y="9346"/>
                  </a:lnTo>
                  <a:cubicBezTo>
                    <a:pt x="53978" y="9346"/>
                    <a:pt x="53961" y="9346"/>
                    <a:pt x="53945" y="9346"/>
                  </a:cubicBezTo>
                  <a:cubicBezTo>
                    <a:pt x="52076" y="9346"/>
                    <a:pt x="50308" y="10184"/>
                    <a:pt x="49067" y="11488"/>
                  </a:cubicBezTo>
                  <a:cubicBezTo>
                    <a:pt x="49156" y="9893"/>
                    <a:pt x="48565" y="8388"/>
                    <a:pt x="47579" y="7214"/>
                  </a:cubicBezTo>
                  <a:cubicBezTo>
                    <a:pt x="48005" y="7135"/>
                    <a:pt x="48433" y="7096"/>
                    <a:pt x="48857" y="7096"/>
                  </a:cubicBezTo>
                  <a:close/>
                  <a:moveTo>
                    <a:pt x="59151" y="7096"/>
                  </a:moveTo>
                  <a:cubicBezTo>
                    <a:pt x="59575" y="7096"/>
                    <a:pt x="60003" y="7135"/>
                    <a:pt x="60429" y="7214"/>
                  </a:cubicBezTo>
                  <a:cubicBezTo>
                    <a:pt x="59443" y="8397"/>
                    <a:pt x="58852" y="9893"/>
                    <a:pt x="58941" y="11488"/>
                  </a:cubicBezTo>
                  <a:cubicBezTo>
                    <a:pt x="57700" y="10184"/>
                    <a:pt x="55932" y="9346"/>
                    <a:pt x="54063" y="9346"/>
                  </a:cubicBezTo>
                  <a:cubicBezTo>
                    <a:pt x="54043" y="9346"/>
                    <a:pt x="54024" y="9346"/>
                    <a:pt x="54004" y="9346"/>
                  </a:cubicBezTo>
                  <a:cubicBezTo>
                    <a:pt x="55349" y="7899"/>
                    <a:pt x="57217" y="7096"/>
                    <a:pt x="59151" y="7096"/>
                  </a:cubicBezTo>
                  <a:close/>
                  <a:moveTo>
                    <a:pt x="12288" y="7195"/>
                  </a:moveTo>
                  <a:cubicBezTo>
                    <a:pt x="12712" y="7195"/>
                    <a:pt x="13139" y="7233"/>
                    <a:pt x="13565" y="7312"/>
                  </a:cubicBezTo>
                  <a:cubicBezTo>
                    <a:pt x="12580" y="8495"/>
                    <a:pt x="11997" y="9992"/>
                    <a:pt x="12078" y="11586"/>
                  </a:cubicBezTo>
                  <a:cubicBezTo>
                    <a:pt x="10836" y="10283"/>
                    <a:pt x="9069" y="9445"/>
                    <a:pt x="7200" y="9445"/>
                  </a:cubicBezTo>
                  <a:cubicBezTo>
                    <a:pt x="7183" y="9445"/>
                    <a:pt x="7166" y="9445"/>
                    <a:pt x="7150" y="9445"/>
                  </a:cubicBezTo>
                  <a:lnTo>
                    <a:pt x="7150" y="9445"/>
                  </a:lnTo>
                  <a:cubicBezTo>
                    <a:pt x="8487" y="7997"/>
                    <a:pt x="10354" y="7195"/>
                    <a:pt x="12288" y="7195"/>
                  </a:cubicBezTo>
                  <a:close/>
                  <a:moveTo>
                    <a:pt x="25327" y="7195"/>
                  </a:moveTo>
                  <a:cubicBezTo>
                    <a:pt x="27263" y="7195"/>
                    <a:pt x="29138" y="7997"/>
                    <a:pt x="30483" y="9445"/>
                  </a:cubicBezTo>
                  <a:cubicBezTo>
                    <a:pt x="30463" y="9445"/>
                    <a:pt x="30443" y="9445"/>
                    <a:pt x="30423" y="9445"/>
                  </a:cubicBezTo>
                  <a:cubicBezTo>
                    <a:pt x="28555" y="9445"/>
                    <a:pt x="26787" y="10283"/>
                    <a:pt x="25545" y="11586"/>
                  </a:cubicBezTo>
                  <a:cubicBezTo>
                    <a:pt x="25626" y="10000"/>
                    <a:pt x="25044" y="8495"/>
                    <a:pt x="24049" y="7312"/>
                  </a:cubicBezTo>
                  <a:cubicBezTo>
                    <a:pt x="24475" y="7233"/>
                    <a:pt x="24903" y="7195"/>
                    <a:pt x="25327" y="7195"/>
                  </a:cubicBezTo>
                  <a:close/>
                  <a:moveTo>
                    <a:pt x="35634" y="7192"/>
                  </a:moveTo>
                  <a:cubicBezTo>
                    <a:pt x="36094" y="7192"/>
                    <a:pt x="36556" y="7237"/>
                    <a:pt x="37015" y="7330"/>
                  </a:cubicBezTo>
                  <a:cubicBezTo>
                    <a:pt x="35998" y="8588"/>
                    <a:pt x="35452" y="10173"/>
                    <a:pt x="35641" y="11840"/>
                  </a:cubicBezTo>
                  <a:lnTo>
                    <a:pt x="35641" y="11840"/>
                  </a:lnTo>
                  <a:cubicBezTo>
                    <a:pt x="34389" y="10389"/>
                    <a:pt x="32523" y="9445"/>
                    <a:pt x="30538" y="9445"/>
                  </a:cubicBezTo>
                  <a:cubicBezTo>
                    <a:pt x="30520" y="9445"/>
                    <a:pt x="30501" y="9445"/>
                    <a:pt x="30483" y="9445"/>
                  </a:cubicBezTo>
                  <a:cubicBezTo>
                    <a:pt x="31822" y="7997"/>
                    <a:pt x="33700" y="7192"/>
                    <a:pt x="35634" y="7192"/>
                  </a:cubicBezTo>
                  <a:close/>
                  <a:moveTo>
                    <a:pt x="112820" y="5042"/>
                  </a:moveTo>
                  <a:cubicBezTo>
                    <a:pt x="115994" y="5042"/>
                    <a:pt x="119168" y="7120"/>
                    <a:pt x="119209" y="11280"/>
                  </a:cubicBezTo>
                  <a:lnTo>
                    <a:pt x="119209" y="11280"/>
                  </a:lnTo>
                  <a:cubicBezTo>
                    <a:pt x="118737" y="11179"/>
                    <a:pt x="118262" y="11130"/>
                    <a:pt x="117790" y="11130"/>
                  </a:cubicBezTo>
                  <a:cubicBezTo>
                    <a:pt x="115926" y="11130"/>
                    <a:pt x="114120" y="11897"/>
                    <a:pt x="112821" y="13289"/>
                  </a:cubicBezTo>
                  <a:cubicBezTo>
                    <a:pt x="111548" y="11909"/>
                    <a:pt x="109747" y="11129"/>
                    <a:pt x="107874" y="11129"/>
                  </a:cubicBezTo>
                  <a:cubicBezTo>
                    <a:pt x="107391" y="11129"/>
                    <a:pt x="106898" y="11183"/>
                    <a:pt x="106432" y="11282"/>
                  </a:cubicBezTo>
                  <a:cubicBezTo>
                    <a:pt x="106468" y="7123"/>
                    <a:pt x="109644" y="5042"/>
                    <a:pt x="112820" y="5042"/>
                  </a:cubicBezTo>
                  <a:close/>
                  <a:moveTo>
                    <a:pt x="136135" y="5042"/>
                  </a:moveTo>
                  <a:cubicBezTo>
                    <a:pt x="139310" y="5042"/>
                    <a:pt x="142484" y="7121"/>
                    <a:pt x="142525" y="11282"/>
                  </a:cubicBezTo>
                  <a:cubicBezTo>
                    <a:pt x="142051" y="11180"/>
                    <a:pt x="141574" y="11130"/>
                    <a:pt x="141100" y="11130"/>
                  </a:cubicBezTo>
                  <a:cubicBezTo>
                    <a:pt x="139242" y="11130"/>
                    <a:pt x="137437" y="11897"/>
                    <a:pt x="136145" y="13289"/>
                  </a:cubicBezTo>
                  <a:cubicBezTo>
                    <a:pt x="134863" y="11909"/>
                    <a:pt x="133071" y="11129"/>
                    <a:pt x="131190" y="11129"/>
                  </a:cubicBezTo>
                  <a:cubicBezTo>
                    <a:pt x="130706" y="11129"/>
                    <a:pt x="130222" y="11183"/>
                    <a:pt x="129747" y="11282"/>
                  </a:cubicBezTo>
                  <a:cubicBezTo>
                    <a:pt x="129783" y="7123"/>
                    <a:pt x="132959" y="5042"/>
                    <a:pt x="136135" y="5042"/>
                  </a:cubicBezTo>
                  <a:close/>
                  <a:moveTo>
                    <a:pt x="89293" y="5147"/>
                  </a:moveTo>
                  <a:cubicBezTo>
                    <a:pt x="92468" y="5147"/>
                    <a:pt x="95642" y="7223"/>
                    <a:pt x="95679" y="11378"/>
                  </a:cubicBezTo>
                  <a:lnTo>
                    <a:pt x="95679" y="11378"/>
                  </a:lnTo>
                  <a:cubicBezTo>
                    <a:pt x="95207" y="11278"/>
                    <a:pt x="94731" y="11229"/>
                    <a:pt x="94259" y="11229"/>
                  </a:cubicBezTo>
                  <a:cubicBezTo>
                    <a:pt x="92396" y="11229"/>
                    <a:pt x="90592" y="11995"/>
                    <a:pt x="89299" y="13388"/>
                  </a:cubicBezTo>
                  <a:cubicBezTo>
                    <a:pt x="88018" y="12008"/>
                    <a:pt x="86226" y="11228"/>
                    <a:pt x="84344" y="11228"/>
                  </a:cubicBezTo>
                  <a:cubicBezTo>
                    <a:pt x="83860" y="11228"/>
                    <a:pt x="83376" y="11282"/>
                    <a:pt x="82902" y="11380"/>
                  </a:cubicBezTo>
                  <a:cubicBezTo>
                    <a:pt x="82937" y="7226"/>
                    <a:pt x="86116" y="5147"/>
                    <a:pt x="89293" y="5147"/>
                  </a:cubicBezTo>
                  <a:close/>
                  <a:moveTo>
                    <a:pt x="42334" y="5241"/>
                  </a:moveTo>
                  <a:cubicBezTo>
                    <a:pt x="45504" y="5241"/>
                    <a:pt x="48679" y="7316"/>
                    <a:pt x="48726" y="11466"/>
                  </a:cubicBezTo>
                  <a:lnTo>
                    <a:pt x="48726" y="11466"/>
                  </a:lnTo>
                  <a:cubicBezTo>
                    <a:pt x="48259" y="11367"/>
                    <a:pt x="47788" y="11318"/>
                    <a:pt x="47320" y="11318"/>
                  </a:cubicBezTo>
                  <a:cubicBezTo>
                    <a:pt x="45461" y="11318"/>
                    <a:pt x="43655" y="12085"/>
                    <a:pt x="42355" y="13477"/>
                  </a:cubicBezTo>
                  <a:cubicBezTo>
                    <a:pt x="41083" y="12097"/>
                    <a:pt x="39282" y="11318"/>
                    <a:pt x="37409" y="11318"/>
                  </a:cubicBezTo>
                  <a:cubicBezTo>
                    <a:pt x="36916" y="11318"/>
                    <a:pt x="36432" y="11371"/>
                    <a:pt x="35966" y="11470"/>
                  </a:cubicBezTo>
                  <a:cubicBezTo>
                    <a:pt x="35993" y="7318"/>
                    <a:pt x="39161" y="5241"/>
                    <a:pt x="42334" y="5241"/>
                  </a:cubicBezTo>
                  <a:close/>
                  <a:moveTo>
                    <a:pt x="65648" y="5241"/>
                  </a:moveTo>
                  <a:cubicBezTo>
                    <a:pt x="68820" y="5241"/>
                    <a:pt x="71995" y="7316"/>
                    <a:pt x="72041" y="11466"/>
                  </a:cubicBezTo>
                  <a:lnTo>
                    <a:pt x="72041" y="11466"/>
                  </a:lnTo>
                  <a:cubicBezTo>
                    <a:pt x="71572" y="11367"/>
                    <a:pt x="71100" y="11318"/>
                    <a:pt x="70631" y="11318"/>
                  </a:cubicBezTo>
                  <a:cubicBezTo>
                    <a:pt x="68767" y="11318"/>
                    <a:pt x="66961" y="12085"/>
                    <a:pt x="65662" y="13477"/>
                  </a:cubicBezTo>
                  <a:cubicBezTo>
                    <a:pt x="64389" y="12097"/>
                    <a:pt x="62588" y="11318"/>
                    <a:pt x="60715" y="11318"/>
                  </a:cubicBezTo>
                  <a:cubicBezTo>
                    <a:pt x="60223" y="11318"/>
                    <a:pt x="59739" y="11371"/>
                    <a:pt x="59273" y="11470"/>
                  </a:cubicBezTo>
                  <a:cubicBezTo>
                    <a:pt x="59304" y="7318"/>
                    <a:pt x="62474" y="5241"/>
                    <a:pt x="65648" y="5241"/>
                  </a:cubicBezTo>
                  <a:close/>
                  <a:moveTo>
                    <a:pt x="18806" y="5349"/>
                  </a:moveTo>
                  <a:cubicBezTo>
                    <a:pt x="21976" y="5349"/>
                    <a:pt x="25149" y="7423"/>
                    <a:pt x="25196" y="11574"/>
                  </a:cubicBezTo>
                  <a:lnTo>
                    <a:pt x="25196" y="11574"/>
                  </a:lnTo>
                  <a:cubicBezTo>
                    <a:pt x="24722" y="11471"/>
                    <a:pt x="24244" y="11421"/>
                    <a:pt x="23770" y="11421"/>
                  </a:cubicBezTo>
                  <a:cubicBezTo>
                    <a:pt x="21912" y="11421"/>
                    <a:pt x="20114" y="12189"/>
                    <a:pt x="18825" y="13585"/>
                  </a:cubicBezTo>
                  <a:cubicBezTo>
                    <a:pt x="17544" y="12205"/>
                    <a:pt x="15752" y="11425"/>
                    <a:pt x="13870" y="11425"/>
                  </a:cubicBezTo>
                  <a:cubicBezTo>
                    <a:pt x="13386" y="11425"/>
                    <a:pt x="12902" y="11470"/>
                    <a:pt x="12427" y="11578"/>
                  </a:cubicBezTo>
                  <a:cubicBezTo>
                    <a:pt x="12463" y="7425"/>
                    <a:pt x="15633" y="5349"/>
                    <a:pt x="18806" y="5349"/>
                  </a:cubicBezTo>
                  <a:close/>
                  <a:moveTo>
                    <a:pt x="117949" y="11501"/>
                  </a:moveTo>
                  <a:cubicBezTo>
                    <a:pt x="118380" y="11501"/>
                    <a:pt x="118814" y="11541"/>
                    <a:pt x="119245" y="11622"/>
                  </a:cubicBezTo>
                  <a:cubicBezTo>
                    <a:pt x="118253" y="12794"/>
                    <a:pt x="117671" y="14304"/>
                    <a:pt x="117757" y="15887"/>
                  </a:cubicBezTo>
                  <a:lnTo>
                    <a:pt x="117757" y="15887"/>
                  </a:lnTo>
                  <a:cubicBezTo>
                    <a:pt x="116507" y="14584"/>
                    <a:pt x="114739" y="13746"/>
                    <a:pt x="112880" y="13746"/>
                  </a:cubicBezTo>
                  <a:cubicBezTo>
                    <a:pt x="112860" y="13746"/>
                    <a:pt x="112840" y="13746"/>
                    <a:pt x="112821" y="13746"/>
                  </a:cubicBezTo>
                  <a:cubicBezTo>
                    <a:pt x="114154" y="12303"/>
                    <a:pt x="116020" y="11501"/>
                    <a:pt x="117949" y="11501"/>
                  </a:cubicBezTo>
                  <a:close/>
                  <a:moveTo>
                    <a:pt x="130985" y="11496"/>
                  </a:moveTo>
                  <a:cubicBezTo>
                    <a:pt x="132925" y="11496"/>
                    <a:pt x="134799" y="12298"/>
                    <a:pt x="136136" y="13746"/>
                  </a:cubicBezTo>
                  <a:cubicBezTo>
                    <a:pt x="136116" y="13746"/>
                    <a:pt x="136096" y="13746"/>
                    <a:pt x="136077" y="13746"/>
                  </a:cubicBezTo>
                  <a:cubicBezTo>
                    <a:pt x="134208" y="13746"/>
                    <a:pt x="132440" y="14584"/>
                    <a:pt x="131199" y="15888"/>
                  </a:cubicBezTo>
                  <a:cubicBezTo>
                    <a:pt x="131279" y="14293"/>
                    <a:pt x="130697" y="12796"/>
                    <a:pt x="129702" y="11613"/>
                  </a:cubicBezTo>
                  <a:cubicBezTo>
                    <a:pt x="130130" y="11534"/>
                    <a:pt x="130559" y="11496"/>
                    <a:pt x="130985" y="11496"/>
                  </a:cubicBezTo>
                  <a:close/>
                  <a:moveTo>
                    <a:pt x="84143" y="11612"/>
                  </a:moveTo>
                  <a:cubicBezTo>
                    <a:pt x="86077" y="11612"/>
                    <a:pt x="87946" y="12415"/>
                    <a:pt x="89290" y="13862"/>
                  </a:cubicBezTo>
                  <a:cubicBezTo>
                    <a:pt x="89271" y="13862"/>
                    <a:pt x="89251" y="13862"/>
                    <a:pt x="89231" y="13862"/>
                  </a:cubicBezTo>
                  <a:cubicBezTo>
                    <a:pt x="87362" y="13862"/>
                    <a:pt x="85595" y="14701"/>
                    <a:pt x="84353" y="16004"/>
                  </a:cubicBezTo>
                  <a:cubicBezTo>
                    <a:pt x="84443" y="14409"/>
                    <a:pt x="83851" y="12913"/>
                    <a:pt x="82866" y="11730"/>
                  </a:cubicBezTo>
                  <a:cubicBezTo>
                    <a:pt x="83291" y="11651"/>
                    <a:pt x="83719" y="11612"/>
                    <a:pt x="84143" y="11612"/>
                  </a:cubicBezTo>
                  <a:close/>
                  <a:moveTo>
                    <a:pt x="94437" y="11612"/>
                  </a:moveTo>
                  <a:cubicBezTo>
                    <a:pt x="94861" y="11612"/>
                    <a:pt x="95289" y="11651"/>
                    <a:pt x="95715" y="11730"/>
                  </a:cubicBezTo>
                  <a:cubicBezTo>
                    <a:pt x="94729" y="12913"/>
                    <a:pt x="94138" y="14409"/>
                    <a:pt x="94228" y="16004"/>
                  </a:cubicBezTo>
                  <a:cubicBezTo>
                    <a:pt x="92977" y="14701"/>
                    <a:pt x="91218" y="13862"/>
                    <a:pt x="89350" y="13862"/>
                  </a:cubicBezTo>
                  <a:cubicBezTo>
                    <a:pt x="89330" y="13862"/>
                    <a:pt x="89310" y="13862"/>
                    <a:pt x="89290" y="13862"/>
                  </a:cubicBezTo>
                  <a:lnTo>
                    <a:pt x="89299" y="13853"/>
                  </a:lnTo>
                  <a:cubicBezTo>
                    <a:pt x="90636" y="12414"/>
                    <a:pt x="92504" y="11612"/>
                    <a:pt x="94437" y="11612"/>
                  </a:cubicBezTo>
                  <a:close/>
                  <a:moveTo>
                    <a:pt x="47493" y="11702"/>
                  </a:moveTo>
                  <a:cubicBezTo>
                    <a:pt x="47918" y="11702"/>
                    <a:pt x="48345" y="11740"/>
                    <a:pt x="48771" y="11819"/>
                  </a:cubicBezTo>
                  <a:cubicBezTo>
                    <a:pt x="47772" y="12997"/>
                    <a:pt x="47190" y="14487"/>
                    <a:pt x="47274" y="16083"/>
                  </a:cubicBezTo>
                  <a:lnTo>
                    <a:pt x="47274" y="16083"/>
                  </a:lnTo>
                  <a:cubicBezTo>
                    <a:pt x="46033" y="14786"/>
                    <a:pt x="44269" y="13952"/>
                    <a:pt x="42406" y="13952"/>
                  </a:cubicBezTo>
                  <a:cubicBezTo>
                    <a:pt x="42389" y="13952"/>
                    <a:pt x="42372" y="13952"/>
                    <a:pt x="42355" y="13952"/>
                  </a:cubicBezTo>
                  <a:lnTo>
                    <a:pt x="42355" y="13952"/>
                  </a:lnTo>
                  <a:cubicBezTo>
                    <a:pt x="43693" y="12505"/>
                    <a:pt x="45560" y="11702"/>
                    <a:pt x="47493" y="11702"/>
                  </a:cubicBezTo>
                  <a:close/>
                  <a:moveTo>
                    <a:pt x="60501" y="11702"/>
                  </a:moveTo>
                  <a:cubicBezTo>
                    <a:pt x="62439" y="11702"/>
                    <a:pt x="64308" y="12505"/>
                    <a:pt x="65653" y="13952"/>
                  </a:cubicBezTo>
                  <a:cubicBezTo>
                    <a:pt x="65633" y="13952"/>
                    <a:pt x="65613" y="13952"/>
                    <a:pt x="65593" y="13952"/>
                  </a:cubicBezTo>
                  <a:cubicBezTo>
                    <a:pt x="63725" y="13952"/>
                    <a:pt x="61957" y="14790"/>
                    <a:pt x="60715" y="16094"/>
                  </a:cubicBezTo>
                  <a:cubicBezTo>
                    <a:pt x="60796" y="14499"/>
                    <a:pt x="60214" y="13002"/>
                    <a:pt x="59219" y="11819"/>
                  </a:cubicBezTo>
                  <a:cubicBezTo>
                    <a:pt x="59646" y="11740"/>
                    <a:pt x="60075" y="11702"/>
                    <a:pt x="60501" y="11702"/>
                  </a:cubicBezTo>
                  <a:close/>
                  <a:moveTo>
                    <a:pt x="106098" y="7003"/>
                  </a:moveTo>
                  <a:cubicBezTo>
                    <a:pt x="106560" y="7003"/>
                    <a:pt x="107026" y="7049"/>
                    <a:pt x="107489" y="7142"/>
                  </a:cubicBezTo>
                  <a:cubicBezTo>
                    <a:pt x="106479" y="8394"/>
                    <a:pt x="105932" y="9985"/>
                    <a:pt x="106135" y="11656"/>
                  </a:cubicBezTo>
                  <a:lnTo>
                    <a:pt x="106135" y="11656"/>
                  </a:lnTo>
                  <a:cubicBezTo>
                    <a:pt x="106639" y="11546"/>
                    <a:pt x="107148" y="11492"/>
                    <a:pt x="107652" y="11492"/>
                  </a:cubicBezTo>
                  <a:cubicBezTo>
                    <a:pt x="109592" y="11492"/>
                    <a:pt x="111471" y="12290"/>
                    <a:pt x="112821" y="13746"/>
                  </a:cubicBezTo>
                  <a:cubicBezTo>
                    <a:pt x="112802" y="13746"/>
                    <a:pt x="112783" y="13746"/>
                    <a:pt x="112765" y="13746"/>
                  </a:cubicBezTo>
                  <a:cubicBezTo>
                    <a:pt x="110778" y="13746"/>
                    <a:pt x="108911" y="14691"/>
                    <a:pt x="107659" y="16138"/>
                  </a:cubicBezTo>
                  <a:lnTo>
                    <a:pt x="107659" y="16138"/>
                  </a:lnTo>
                  <a:cubicBezTo>
                    <a:pt x="107785" y="14463"/>
                    <a:pt x="107175" y="12886"/>
                    <a:pt x="106127" y="11658"/>
                  </a:cubicBezTo>
                  <a:cubicBezTo>
                    <a:pt x="106127" y="11658"/>
                    <a:pt x="106128" y="11658"/>
                    <a:pt x="106128" y="11658"/>
                  </a:cubicBezTo>
                  <a:lnTo>
                    <a:pt x="106128" y="11658"/>
                  </a:lnTo>
                  <a:cubicBezTo>
                    <a:pt x="106131" y="11661"/>
                    <a:pt x="106133" y="11664"/>
                    <a:pt x="106136" y="11667"/>
                  </a:cubicBezTo>
                  <a:cubicBezTo>
                    <a:pt x="106136" y="11664"/>
                    <a:pt x="106135" y="11660"/>
                    <a:pt x="106135" y="11656"/>
                  </a:cubicBezTo>
                  <a:lnTo>
                    <a:pt x="106135" y="11656"/>
                  </a:lnTo>
                  <a:cubicBezTo>
                    <a:pt x="106133" y="11657"/>
                    <a:pt x="106130" y="11657"/>
                    <a:pt x="106128" y="11658"/>
                  </a:cubicBezTo>
                  <a:lnTo>
                    <a:pt x="106128" y="11658"/>
                  </a:lnTo>
                  <a:cubicBezTo>
                    <a:pt x="104868" y="10198"/>
                    <a:pt x="102995" y="9256"/>
                    <a:pt x="101004" y="9256"/>
                  </a:cubicBezTo>
                  <a:cubicBezTo>
                    <a:pt x="100985" y="9256"/>
                    <a:pt x="100967" y="9257"/>
                    <a:pt x="100948" y="9257"/>
                  </a:cubicBezTo>
                  <a:cubicBezTo>
                    <a:pt x="102293" y="7803"/>
                    <a:pt x="104164" y="7003"/>
                    <a:pt x="106098" y="7003"/>
                  </a:cubicBezTo>
                  <a:close/>
                  <a:moveTo>
                    <a:pt x="13651" y="11804"/>
                  </a:moveTo>
                  <a:cubicBezTo>
                    <a:pt x="15587" y="11804"/>
                    <a:pt x="17458" y="12604"/>
                    <a:pt x="18799" y="14050"/>
                  </a:cubicBezTo>
                  <a:lnTo>
                    <a:pt x="18799" y="14050"/>
                  </a:lnTo>
                  <a:cubicBezTo>
                    <a:pt x="18788" y="14050"/>
                    <a:pt x="18777" y="14050"/>
                    <a:pt x="18766" y="14050"/>
                  </a:cubicBezTo>
                  <a:cubicBezTo>
                    <a:pt x="16897" y="14050"/>
                    <a:pt x="15129" y="14889"/>
                    <a:pt x="13888" y="16192"/>
                  </a:cubicBezTo>
                  <a:cubicBezTo>
                    <a:pt x="13968" y="14597"/>
                    <a:pt x="13386" y="13101"/>
                    <a:pt x="12391" y="11918"/>
                  </a:cubicBezTo>
                  <a:cubicBezTo>
                    <a:pt x="12811" y="11842"/>
                    <a:pt x="13233" y="11804"/>
                    <a:pt x="13651" y="11804"/>
                  </a:cubicBezTo>
                  <a:close/>
                  <a:moveTo>
                    <a:pt x="23971" y="11800"/>
                  </a:moveTo>
                  <a:cubicBezTo>
                    <a:pt x="24396" y="11800"/>
                    <a:pt x="24824" y="11839"/>
                    <a:pt x="25250" y="11918"/>
                  </a:cubicBezTo>
                  <a:cubicBezTo>
                    <a:pt x="24255" y="13101"/>
                    <a:pt x="23673" y="14597"/>
                    <a:pt x="23753" y="16192"/>
                  </a:cubicBezTo>
                  <a:cubicBezTo>
                    <a:pt x="22512" y="14889"/>
                    <a:pt x="20744" y="14050"/>
                    <a:pt x="18884" y="14050"/>
                  </a:cubicBezTo>
                  <a:cubicBezTo>
                    <a:pt x="18864" y="14050"/>
                    <a:pt x="18845" y="14050"/>
                    <a:pt x="18825" y="14051"/>
                  </a:cubicBezTo>
                  <a:cubicBezTo>
                    <a:pt x="20162" y="12603"/>
                    <a:pt x="22036" y="11800"/>
                    <a:pt x="23971" y="11800"/>
                  </a:cubicBezTo>
                  <a:close/>
                  <a:moveTo>
                    <a:pt x="37191" y="11695"/>
                  </a:moveTo>
                  <a:cubicBezTo>
                    <a:pt x="39126" y="11695"/>
                    <a:pt x="41007" y="12498"/>
                    <a:pt x="42355" y="13952"/>
                  </a:cubicBezTo>
                  <a:lnTo>
                    <a:pt x="42355" y="13952"/>
                  </a:lnTo>
                  <a:cubicBezTo>
                    <a:pt x="42352" y="13952"/>
                    <a:pt x="42349" y="13952"/>
                    <a:pt x="42346" y="13952"/>
                  </a:cubicBezTo>
                  <a:cubicBezTo>
                    <a:pt x="42328" y="13952"/>
                    <a:pt x="42309" y="13952"/>
                    <a:pt x="42291" y="13952"/>
                  </a:cubicBezTo>
                  <a:cubicBezTo>
                    <a:pt x="40304" y="13952"/>
                    <a:pt x="38437" y="14897"/>
                    <a:pt x="37185" y="16344"/>
                  </a:cubicBezTo>
                  <a:cubicBezTo>
                    <a:pt x="37320" y="14669"/>
                    <a:pt x="36710" y="13092"/>
                    <a:pt x="35662" y="11864"/>
                  </a:cubicBezTo>
                  <a:cubicBezTo>
                    <a:pt x="36169" y="11750"/>
                    <a:pt x="36682" y="11695"/>
                    <a:pt x="37191" y="11695"/>
                  </a:cubicBezTo>
                  <a:close/>
                  <a:moveTo>
                    <a:pt x="124477" y="9648"/>
                  </a:moveTo>
                  <a:cubicBezTo>
                    <a:pt x="127652" y="9648"/>
                    <a:pt x="130827" y="11726"/>
                    <a:pt x="130867" y="15888"/>
                  </a:cubicBezTo>
                  <a:cubicBezTo>
                    <a:pt x="130394" y="15786"/>
                    <a:pt x="129917" y="15736"/>
                    <a:pt x="129443" y="15736"/>
                  </a:cubicBezTo>
                  <a:cubicBezTo>
                    <a:pt x="127584" y="15736"/>
                    <a:pt x="125780" y="16502"/>
                    <a:pt x="124487" y="17895"/>
                  </a:cubicBezTo>
                  <a:cubicBezTo>
                    <a:pt x="123206" y="16515"/>
                    <a:pt x="121414" y="15735"/>
                    <a:pt x="119532" y="15735"/>
                  </a:cubicBezTo>
                  <a:cubicBezTo>
                    <a:pt x="119048" y="15735"/>
                    <a:pt x="118564" y="15780"/>
                    <a:pt x="118089" y="15888"/>
                  </a:cubicBezTo>
                  <a:cubicBezTo>
                    <a:pt x="118125" y="11729"/>
                    <a:pt x="121301" y="9648"/>
                    <a:pt x="124477" y="9648"/>
                  </a:cubicBezTo>
                  <a:close/>
                  <a:moveTo>
                    <a:pt x="77633" y="9753"/>
                  </a:moveTo>
                  <a:cubicBezTo>
                    <a:pt x="80805" y="9753"/>
                    <a:pt x="83979" y="11828"/>
                    <a:pt x="84022" y="15982"/>
                  </a:cubicBezTo>
                  <a:lnTo>
                    <a:pt x="84022" y="15982"/>
                  </a:lnTo>
                  <a:cubicBezTo>
                    <a:pt x="83547" y="15880"/>
                    <a:pt x="83069" y="15830"/>
                    <a:pt x="82594" y="15830"/>
                  </a:cubicBezTo>
                  <a:cubicBezTo>
                    <a:pt x="80737" y="15830"/>
                    <a:pt x="78939" y="16596"/>
                    <a:pt x="77651" y="17984"/>
                  </a:cubicBezTo>
                  <a:cubicBezTo>
                    <a:pt x="76369" y="16613"/>
                    <a:pt x="74577" y="15825"/>
                    <a:pt x="72696" y="15825"/>
                  </a:cubicBezTo>
                  <a:cubicBezTo>
                    <a:pt x="72212" y="15825"/>
                    <a:pt x="71728" y="15879"/>
                    <a:pt x="71253" y="15986"/>
                  </a:cubicBezTo>
                  <a:cubicBezTo>
                    <a:pt x="71284" y="11832"/>
                    <a:pt x="74458" y="9753"/>
                    <a:pt x="77633" y="9753"/>
                  </a:cubicBezTo>
                  <a:close/>
                  <a:moveTo>
                    <a:pt x="100947" y="9753"/>
                  </a:moveTo>
                  <a:cubicBezTo>
                    <a:pt x="104122" y="9753"/>
                    <a:pt x="107296" y="11830"/>
                    <a:pt x="107337" y="15986"/>
                  </a:cubicBezTo>
                  <a:cubicBezTo>
                    <a:pt x="106864" y="15884"/>
                    <a:pt x="106386" y="15834"/>
                    <a:pt x="105913" y="15834"/>
                  </a:cubicBezTo>
                  <a:cubicBezTo>
                    <a:pt x="104054" y="15834"/>
                    <a:pt x="102249" y="16601"/>
                    <a:pt x="100957" y="17993"/>
                  </a:cubicBezTo>
                  <a:cubicBezTo>
                    <a:pt x="99676" y="16613"/>
                    <a:pt x="97883" y="15834"/>
                    <a:pt x="96002" y="15834"/>
                  </a:cubicBezTo>
                  <a:cubicBezTo>
                    <a:pt x="95518" y="15834"/>
                    <a:pt x="95034" y="15888"/>
                    <a:pt x="94559" y="15986"/>
                  </a:cubicBezTo>
                  <a:cubicBezTo>
                    <a:pt x="94595" y="11832"/>
                    <a:pt x="97771" y="9753"/>
                    <a:pt x="100947" y="9753"/>
                  </a:cubicBezTo>
                  <a:close/>
                  <a:moveTo>
                    <a:pt x="53999" y="9848"/>
                  </a:moveTo>
                  <a:cubicBezTo>
                    <a:pt x="57176" y="9848"/>
                    <a:pt x="60352" y="11927"/>
                    <a:pt x="60393" y="16085"/>
                  </a:cubicBezTo>
                  <a:cubicBezTo>
                    <a:pt x="59913" y="15980"/>
                    <a:pt x="59429" y="15929"/>
                    <a:pt x="58949" y="15929"/>
                  </a:cubicBezTo>
                  <a:cubicBezTo>
                    <a:pt x="57093" y="15929"/>
                    <a:pt x="55295" y="16694"/>
                    <a:pt x="53999" y="18087"/>
                  </a:cubicBezTo>
                  <a:lnTo>
                    <a:pt x="53999" y="18087"/>
                  </a:lnTo>
                  <a:cubicBezTo>
                    <a:pt x="52718" y="16710"/>
                    <a:pt x="50928" y="15932"/>
                    <a:pt x="49049" y="15932"/>
                  </a:cubicBezTo>
                  <a:cubicBezTo>
                    <a:pt x="48565" y="15932"/>
                    <a:pt x="48081" y="15977"/>
                    <a:pt x="47606" y="16085"/>
                  </a:cubicBezTo>
                  <a:cubicBezTo>
                    <a:pt x="47646" y="11927"/>
                    <a:pt x="50823" y="9848"/>
                    <a:pt x="53999" y="9848"/>
                  </a:cubicBezTo>
                  <a:close/>
                  <a:moveTo>
                    <a:pt x="7166" y="9943"/>
                  </a:moveTo>
                  <a:cubicBezTo>
                    <a:pt x="10341" y="9943"/>
                    <a:pt x="13516" y="12022"/>
                    <a:pt x="13556" y="16183"/>
                  </a:cubicBezTo>
                  <a:cubicBezTo>
                    <a:pt x="13083" y="16081"/>
                    <a:pt x="12605" y="16031"/>
                    <a:pt x="12131" y="16031"/>
                  </a:cubicBezTo>
                  <a:cubicBezTo>
                    <a:pt x="10273" y="16031"/>
                    <a:pt x="8469" y="16796"/>
                    <a:pt x="7176" y="18181"/>
                  </a:cubicBezTo>
                  <a:cubicBezTo>
                    <a:pt x="5901" y="16817"/>
                    <a:pt x="4126" y="16040"/>
                    <a:pt x="2258" y="16040"/>
                  </a:cubicBezTo>
                  <a:cubicBezTo>
                    <a:pt x="2237" y="16040"/>
                    <a:pt x="2216" y="16040"/>
                    <a:pt x="2194" y="16040"/>
                  </a:cubicBezTo>
                  <a:lnTo>
                    <a:pt x="2212" y="16022"/>
                  </a:lnTo>
                  <a:lnTo>
                    <a:pt x="2212" y="16022"/>
                  </a:lnTo>
                  <a:cubicBezTo>
                    <a:pt x="1728" y="16031"/>
                    <a:pt x="1245" y="16076"/>
                    <a:pt x="770" y="16183"/>
                  </a:cubicBezTo>
                  <a:cubicBezTo>
                    <a:pt x="810" y="12024"/>
                    <a:pt x="3988" y="9943"/>
                    <a:pt x="7166" y="9943"/>
                  </a:cubicBezTo>
                  <a:close/>
                  <a:moveTo>
                    <a:pt x="30463" y="9956"/>
                  </a:moveTo>
                  <a:cubicBezTo>
                    <a:pt x="33636" y="9956"/>
                    <a:pt x="36811" y="12033"/>
                    <a:pt x="36854" y="16188"/>
                  </a:cubicBezTo>
                  <a:lnTo>
                    <a:pt x="36854" y="16188"/>
                  </a:lnTo>
                  <a:cubicBezTo>
                    <a:pt x="36379" y="16086"/>
                    <a:pt x="35901" y="16036"/>
                    <a:pt x="35426" y="16036"/>
                  </a:cubicBezTo>
                  <a:cubicBezTo>
                    <a:pt x="33569" y="16036"/>
                    <a:pt x="31771" y="16802"/>
                    <a:pt x="30483" y="18190"/>
                  </a:cubicBezTo>
                  <a:cubicBezTo>
                    <a:pt x="29201" y="16819"/>
                    <a:pt x="27409" y="16031"/>
                    <a:pt x="25528" y="16031"/>
                  </a:cubicBezTo>
                  <a:cubicBezTo>
                    <a:pt x="25044" y="16031"/>
                    <a:pt x="24560" y="16085"/>
                    <a:pt x="24085" y="16192"/>
                  </a:cubicBezTo>
                  <a:cubicBezTo>
                    <a:pt x="24116" y="12034"/>
                    <a:pt x="27288" y="9956"/>
                    <a:pt x="30463" y="9956"/>
                  </a:cubicBezTo>
                  <a:close/>
                  <a:moveTo>
                    <a:pt x="119326" y="16110"/>
                  </a:moveTo>
                  <a:cubicBezTo>
                    <a:pt x="121265" y="16110"/>
                    <a:pt x="123134" y="16913"/>
                    <a:pt x="124478" y="18361"/>
                  </a:cubicBezTo>
                  <a:cubicBezTo>
                    <a:pt x="124458" y="18360"/>
                    <a:pt x="124439" y="18360"/>
                    <a:pt x="124419" y="18360"/>
                  </a:cubicBezTo>
                  <a:cubicBezTo>
                    <a:pt x="122550" y="18360"/>
                    <a:pt x="120782" y="19199"/>
                    <a:pt x="119541" y="20502"/>
                  </a:cubicBezTo>
                  <a:cubicBezTo>
                    <a:pt x="119622" y="18907"/>
                    <a:pt x="119039" y="17411"/>
                    <a:pt x="118045" y="16228"/>
                  </a:cubicBezTo>
                  <a:cubicBezTo>
                    <a:pt x="118472" y="16149"/>
                    <a:pt x="118901" y="16110"/>
                    <a:pt x="119326" y="16110"/>
                  </a:cubicBezTo>
                  <a:close/>
                  <a:moveTo>
                    <a:pt x="129624" y="16110"/>
                  </a:moveTo>
                  <a:cubicBezTo>
                    <a:pt x="130049" y="16110"/>
                    <a:pt x="130477" y="16149"/>
                    <a:pt x="130903" y="16228"/>
                  </a:cubicBezTo>
                  <a:cubicBezTo>
                    <a:pt x="129908" y="17402"/>
                    <a:pt x="129326" y="18907"/>
                    <a:pt x="129415" y="20493"/>
                  </a:cubicBezTo>
                  <a:lnTo>
                    <a:pt x="129415" y="20502"/>
                  </a:lnTo>
                  <a:cubicBezTo>
                    <a:pt x="128165" y="19199"/>
                    <a:pt x="126397" y="18360"/>
                    <a:pt x="124537" y="18360"/>
                  </a:cubicBezTo>
                  <a:cubicBezTo>
                    <a:pt x="124517" y="18360"/>
                    <a:pt x="124498" y="18360"/>
                    <a:pt x="124478" y="18361"/>
                  </a:cubicBezTo>
                  <a:cubicBezTo>
                    <a:pt x="125815" y="16913"/>
                    <a:pt x="127689" y="16110"/>
                    <a:pt x="129624" y="16110"/>
                  </a:cubicBezTo>
                  <a:close/>
                  <a:moveTo>
                    <a:pt x="82783" y="16209"/>
                  </a:moveTo>
                  <a:cubicBezTo>
                    <a:pt x="83207" y="16209"/>
                    <a:pt x="83633" y="16247"/>
                    <a:pt x="84057" y="16327"/>
                  </a:cubicBezTo>
                  <a:cubicBezTo>
                    <a:pt x="83538" y="16945"/>
                    <a:pt x="83135" y="17653"/>
                    <a:pt x="82875" y="18414"/>
                  </a:cubicBezTo>
                  <a:cubicBezTo>
                    <a:pt x="82633" y="19113"/>
                    <a:pt x="82534" y="19848"/>
                    <a:pt x="82570" y="20592"/>
                  </a:cubicBezTo>
                  <a:cubicBezTo>
                    <a:pt x="81322" y="19282"/>
                    <a:pt x="79551" y="18450"/>
                    <a:pt x="77681" y="18450"/>
                  </a:cubicBezTo>
                  <a:cubicBezTo>
                    <a:pt x="77671" y="18450"/>
                    <a:pt x="77661" y="18450"/>
                    <a:pt x="77651" y="18450"/>
                  </a:cubicBezTo>
                  <a:cubicBezTo>
                    <a:pt x="78988" y="17010"/>
                    <a:pt x="80855" y="16209"/>
                    <a:pt x="82783" y="16209"/>
                  </a:cubicBezTo>
                  <a:close/>
                  <a:moveTo>
                    <a:pt x="95788" y="16212"/>
                  </a:moveTo>
                  <a:cubicBezTo>
                    <a:pt x="97720" y="16212"/>
                    <a:pt x="99592" y="17008"/>
                    <a:pt x="100939" y="18450"/>
                  </a:cubicBezTo>
                  <a:cubicBezTo>
                    <a:pt x="100919" y="18450"/>
                    <a:pt x="100900" y="18450"/>
                    <a:pt x="100880" y="18450"/>
                  </a:cubicBezTo>
                  <a:cubicBezTo>
                    <a:pt x="99011" y="18450"/>
                    <a:pt x="97252" y="19288"/>
                    <a:pt x="96011" y="20592"/>
                  </a:cubicBezTo>
                  <a:cubicBezTo>
                    <a:pt x="96047" y="19848"/>
                    <a:pt x="95948" y="19113"/>
                    <a:pt x="95706" y="18414"/>
                  </a:cubicBezTo>
                  <a:cubicBezTo>
                    <a:pt x="95446" y="17653"/>
                    <a:pt x="95043" y="16945"/>
                    <a:pt x="94523" y="16327"/>
                  </a:cubicBezTo>
                  <a:cubicBezTo>
                    <a:pt x="94944" y="16250"/>
                    <a:pt x="95367" y="16212"/>
                    <a:pt x="95788" y="16212"/>
                  </a:cubicBezTo>
                  <a:close/>
                  <a:moveTo>
                    <a:pt x="48848" y="16307"/>
                  </a:moveTo>
                  <a:cubicBezTo>
                    <a:pt x="50780" y="16307"/>
                    <a:pt x="52650" y="17108"/>
                    <a:pt x="53987" y="18558"/>
                  </a:cubicBezTo>
                  <a:lnTo>
                    <a:pt x="53987" y="18558"/>
                  </a:lnTo>
                  <a:cubicBezTo>
                    <a:pt x="53970" y="18558"/>
                    <a:pt x="53953" y="18557"/>
                    <a:pt x="53936" y="18557"/>
                  </a:cubicBezTo>
                  <a:cubicBezTo>
                    <a:pt x="52067" y="18557"/>
                    <a:pt x="50308" y="19396"/>
                    <a:pt x="49058" y="20699"/>
                  </a:cubicBezTo>
                  <a:cubicBezTo>
                    <a:pt x="49147" y="19104"/>
                    <a:pt x="48565" y="17608"/>
                    <a:pt x="47570" y="16425"/>
                  </a:cubicBezTo>
                  <a:cubicBezTo>
                    <a:pt x="47996" y="16346"/>
                    <a:pt x="48423" y="16307"/>
                    <a:pt x="48848" y="16307"/>
                  </a:cubicBezTo>
                  <a:close/>
                  <a:moveTo>
                    <a:pt x="59142" y="16307"/>
                  </a:moveTo>
                  <a:cubicBezTo>
                    <a:pt x="59567" y="16307"/>
                    <a:pt x="59994" y="16346"/>
                    <a:pt x="60420" y="16425"/>
                  </a:cubicBezTo>
                  <a:cubicBezTo>
                    <a:pt x="59425" y="17608"/>
                    <a:pt x="58843" y="19104"/>
                    <a:pt x="58932" y="20699"/>
                  </a:cubicBezTo>
                  <a:cubicBezTo>
                    <a:pt x="57691" y="19396"/>
                    <a:pt x="55923" y="18557"/>
                    <a:pt x="54054" y="18557"/>
                  </a:cubicBezTo>
                  <a:cubicBezTo>
                    <a:pt x="54037" y="18557"/>
                    <a:pt x="54020" y="18558"/>
                    <a:pt x="54003" y="18558"/>
                  </a:cubicBezTo>
                  <a:lnTo>
                    <a:pt x="54003" y="18558"/>
                  </a:lnTo>
                  <a:cubicBezTo>
                    <a:pt x="55340" y="17108"/>
                    <a:pt x="57210" y="16307"/>
                    <a:pt x="59142" y="16307"/>
                  </a:cubicBezTo>
                  <a:close/>
                  <a:moveTo>
                    <a:pt x="25317" y="16414"/>
                  </a:moveTo>
                  <a:cubicBezTo>
                    <a:pt x="27247" y="16414"/>
                    <a:pt x="29113" y="17211"/>
                    <a:pt x="30456" y="18656"/>
                  </a:cubicBezTo>
                  <a:cubicBezTo>
                    <a:pt x="30436" y="18656"/>
                    <a:pt x="30416" y="18656"/>
                    <a:pt x="30397" y="18656"/>
                  </a:cubicBezTo>
                  <a:cubicBezTo>
                    <a:pt x="28528" y="18656"/>
                    <a:pt x="26769" y="19494"/>
                    <a:pt x="25528" y="20789"/>
                  </a:cubicBezTo>
                  <a:cubicBezTo>
                    <a:pt x="25563" y="20054"/>
                    <a:pt x="25456" y="19310"/>
                    <a:pt x="25223" y="18611"/>
                  </a:cubicBezTo>
                  <a:cubicBezTo>
                    <a:pt x="24954" y="17850"/>
                    <a:pt x="24551" y="17142"/>
                    <a:pt x="24031" y="16533"/>
                  </a:cubicBezTo>
                  <a:cubicBezTo>
                    <a:pt x="24460" y="16453"/>
                    <a:pt x="24890" y="16414"/>
                    <a:pt x="25317" y="16414"/>
                  </a:cubicBezTo>
                  <a:close/>
                  <a:moveTo>
                    <a:pt x="12296" y="16415"/>
                  </a:moveTo>
                  <a:cubicBezTo>
                    <a:pt x="12720" y="16415"/>
                    <a:pt x="13148" y="16454"/>
                    <a:pt x="13574" y="16533"/>
                  </a:cubicBezTo>
                  <a:cubicBezTo>
                    <a:pt x="13055" y="17151"/>
                    <a:pt x="12651" y="17850"/>
                    <a:pt x="12391" y="18611"/>
                  </a:cubicBezTo>
                  <a:cubicBezTo>
                    <a:pt x="12150" y="19310"/>
                    <a:pt x="12042" y="20054"/>
                    <a:pt x="12087" y="20789"/>
                  </a:cubicBezTo>
                  <a:lnTo>
                    <a:pt x="12078" y="20798"/>
                  </a:lnTo>
                  <a:cubicBezTo>
                    <a:pt x="10836" y="19494"/>
                    <a:pt x="9077" y="18656"/>
                    <a:pt x="7217" y="18656"/>
                  </a:cubicBezTo>
                  <a:cubicBezTo>
                    <a:pt x="7198" y="18656"/>
                    <a:pt x="7178" y="18656"/>
                    <a:pt x="7159" y="18656"/>
                  </a:cubicBezTo>
                  <a:cubicBezTo>
                    <a:pt x="8496" y="17216"/>
                    <a:pt x="10363" y="16415"/>
                    <a:pt x="12296" y="16415"/>
                  </a:cubicBezTo>
                  <a:close/>
                  <a:moveTo>
                    <a:pt x="106101" y="16205"/>
                  </a:moveTo>
                  <a:cubicBezTo>
                    <a:pt x="106563" y="16205"/>
                    <a:pt x="107027" y="16251"/>
                    <a:pt x="107489" y="16344"/>
                  </a:cubicBezTo>
                  <a:cubicBezTo>
                    <a:pt x="106486" y="17599"/>
                    <a:pt x="105930" y="19194"/>
                    <a:pt x="106136" y="20861"/>
                  </a:cubicBezTo>
                  <a:cubicBezTo>
                    <a:pt x="104879" y="19398"/>
                    <a:pt x="102991" y="18450"/>
                    <a:pt x="100994" y="18450"/>
                  </a:cubicBezTo>
                  <a:cubicBezTo>
                    <a:pt x="100985" y="18450"/>
                    <a:pt x="100975" y="18450"/>
                    <a:pt x="100966" y="18450"/>
                  </a:cubicBezTo>
                  <a:cubicBezTo>
                    <a:pt x="102304" y="17004"/>
                    <a:pt x="104173" y="16205"/>
                    <a:pt x="106101" y="16205"/>
                  </a:cubicBezTo>
                  <a:close/>
                  <a:moveTo>
                    <a:pt x="70810" y="11698"/>
                  </a:moveTo>
                  <a:cubicBezTo>
                    <a:pt x="71303" y="11698"/>
                    <a:pt x="71800" y="11750"/>
                    <a:pt x="72292" y="11855"/>
                  </a:cubicBezTo>
                  <a:cubicBezTo>
                    <a:pt x="71289" y="13110"/>
                    <a:pt x="70742" y="14705"/>
                    <a:pt x="70939" y="16380"/>
                  </a:cubicBezTo>
                  <a:lnTo>
                    <a:pt x="70957" y="16371"/>
                  </a:lnTo>
                  <a:cubicBezTo>
                    <a:pt x="71461" y="16260"/>
                    <a:pt x="71969" y="16205"/>
                    <a:pt x="72473" y="16205"/>
                  </a:cubicBezTo>
                  <a:cubicBezTo>
                    <a:pt x="74401" y="16205"/>
                    <a:pt x="76274" y="17001"/>
                    <a:pt x="77624" y="18450"/>
                  </a:cubicBezTo>
                  <a:cubicBezTo>
                    <a:pt x="77606" y="18450"/>
                    <a:pt x="77588" y="18450"/>
                    <a:pt x="77570" y="18450"/>
                  </a:cubicBezTo>
                  <a:cubicBezTo>
                    <a:pt x="75520" y="18450"/>
                    <a:pt x="73598" y="19458"/>
                    <a:pt x="72346" y="20986"/>
                  </a:cubicBezTo>
                  <a:cubicBezTo>
                    <a:pt x="72738" y="17269"/>
                    <a:pt x="69425" y="13952"/>
                    <a:pt x="65712" y="13952"/>
                  </a:cubicBezTo>
                  <a:cubicBezTo>
                    <a:pt x="65692" y="13952"/>
                    <a:pt x="65673" y="13952"/>
                    <a:pt x="65653" y="13952"/>
                  </a:cubicBezTo>
                  <a:cubicBezTo>
                    <a:pt x="66995" y="12495"/>
                    <a:pt x="68873" y="11698"/>
                    <a:pt x="70810" y="11698"/>
                  </a:cubicBezTo>
                  <a:close/>
                  <a:moveTo>
                    <a:pt x="35592" y="16407"/>
                  </a:moveTo>
                  <a:cubicBezTo>
                    <a:pt x="36059" y="16407"/>
                    <a:pt x="36530" y="16454"/>
                    <a:pt x="36997" y="16551"/>
                  </a:cubicBezTo>
                  <a:cubicBezTo>
                    <a:pt x="36004" y="17802"/>
                    <a:pt x="35449" y="19385"/>
                    <a:pt x="35643" y="21056"/>
                  </a:cubicBezTo>
                  <a:lnTo>
                    <a:pt x="35643" y="21056"/>
                  </a:lnTo>
                  <a:cubicBezTo>
                    <a:pt x="34391" y="19601"/>
                    <a:pt x="32515" y="18647"/>
                    <a:pt x="30529" y="18647"/>
                  </a:cubicBezTo>
                  <a:cubicBezTo>
                    <a:pt x="30511" y="18647"/>
                    <a:pt x="30492" y="18647"/>
                    <a:pt x="30474" y="18647"/>
                  </a:cubicBezTo>
                  <a:cubicBezTo>
                    <a:pt x="31808" y="17205"/>
                    <a:pt x="33669" y="16407"/>
                    <a:pt x="35592" y="16407"/>
                  </a:cubicBezTo>
                  <a:close/>
                  <a:moveTo>
                    <a:pt x="112821" y="14253"/>
                  </a:moveTo>
                  <a:cubicBezTo>
                    <a:pt x="115997" y="14253"/>
                    <a:pt x="119174" y="16332"/>
                    <a:pt x="119218" y="20493"/>
                  </a:cubicBezTo>
                  <a:cubicBezTo>
                    <a:pt x="118738" y="20388"/>
                    <a:pt x="118254" y="20337"/>
                    <a:pt x="117773" y="20337"/>
                  </a:cubicBezTo>
                  <a:cubicBezTo>
                    <a:pt x="115916" y="20337"/>
                    <a:pt x="114116" y="21103"/>
                    <a:pt x="112821" y="22491"/>
                  </a:cubicBezTo>
                  <a:cubicBezTo>
                    <a:pt x="111548" y="21120"/>
                    <a:pt x="109756" y="20332"/>
                    <a:pt x="107874" y="20332"/>
                  </a:cubicBezTo>
                  <a:cubicBezTo>
                    <a:pt x="107391" y="20332"/>
                    <a:pt x="106907" y="20386"/>
                    <a:pt x="106432" y="20493"/>
                  </a:cubicBezTo>
                  <a:cubicBezTo>
                    <a:pt x="106468" y="16334"/>
                    <a:pt x="109644" y="14253"/>
                    <a:pt x="112821" y="14253"/>
                  </a:cubicBezTo>
                  <a:close/>
                  <a:moveTo>
                    <a:pt x="136138" y="14252"/>
                  </a:moveTo>
                  <a:cubicBezTo>
                    <a:pt x="139311" y="14252"/>
                    <a:pt x="142484" y="16329"/>
                    <a:pt x="142525" y="20484"/>
                  </a:cubicBezTo>
                  <a:lnTo>
                    <a:pt x="142525" y="20493"/>
                  </a:lnTo>
                  <a:cubicBezTo>
                    <a:pt x="142051" y="20391"/>
                    <a:pt x="141574" y="20341"/>
                    <a:pt x="141100" y="20341"/>
                  </a:cubicBezTo>
                  <a:cubicBezTo>
                    <a:pt x="139242" y="20341"/>
                    <a:pt x="137437" y="21108"/>
                    <a:pt x="136145" y="22500"/>
                  </a:cubicBezTo>
                  <a:cubicBezTo>
                    <a:pt x="134871" y="21128"/>
                    <a:pt x="133091" y="20341"/>
                    <a:pt x="131221" y="20341"/>
                  </a:cubicBezTo>
                  <a:cubicBezTo>
                    <a:pt x="131211" y="20341"/>
                    <a:pt x="131200" y="20341"/>
                    <a:pt x="131190" y="20341"/>
                  </a:cubicBezTo>
                  <a:cubicBezTo>
                    <a:pt x="130706" y="20341"/>
                    <a:pt x="130222" y="20386"/>
                    <a:pt x="129747" y="20493"/>
                  </a:cubicBezTo>
                  <a:cubicBezTo>
                    <a:pt x="129783" y="16333"/>
                    <a:pt x="132960" y="14252"/>
                    <a:pt x="136138" y="14252"/>
                  </a:cubicBezTo>
                  <a:close/>
                  <a:moveTo>
                    <a:pt x="89290" y="14357"/>
                  </a:moveTo>
                  <a:cubicBezTo>
                    <a:pt x="91871" y="14357"/>
                    <a:pt x="94452" y="15731"/>
                    <a:pt x="95348" y="18477"/>
                  </a:cubicBezTo>
                  <a:cubicBezTo>
                    <a:pt x="95572" y="19158"/>
                    <a:pt x="95679" y="19866"/>
                    <a:pt x="95688" y="20583"/>
                  </a:cubicBezTo>
                  <a:cubicBezTo>
                    <a:pt x="95213" y="20481"/>
                    <a:pt x="94734" y="20431"/>
                    <a:pt x="94259" y="20431"/>
                  </a:cubicBezTo>
                  <a:cubicBezTo>
                    <a:pt x="92398" y="20431"/>
                    <a:pt x="90599" y="21196"/>
                    <a:pt x="89299" y="22581"/>
                  </a:cubicBezTo>
                  <a:cubicBezTo>
                    <a:pt x="88025" y="21218"/>
                    <a:pt x="86246" y="20430"/>
                    <a:pt x="84376" y="20430"/>
                  </a:cubicBezTo>
                  <a:cubicBezTo>
                    <a:pt x="84365" y="20430"/>
                    <a:pt x="84355" y="20430"/>
                    <a:pt x="84344" y="20430"/>
                  </a:cubicBezTo>
                  <a:cubicBezTo>
                    <a:pt x="83860" y="20430"/>
                    <a:pt x="83376" y="20475"/>
                    <a:pt x="82902" y="20583"/>
                  </a:cubicBezTo>
                  <a:cubicBezTo>
                    <a:pt x="82902" y="19866"/>
                    <a:pt x="83018" y="19158"/>
                    <a:pt x="83233" y="18477"/>
                  </a:cubicBezTo>
                  <a:cubicBezTo>
                    <a:pt x="84129" y="15731"/>
                    <a:pt x="86710" y="14357"/>
                    <a:pt x="89290" y="14357"/>
                  </a:cubicBezTo>
                  <a:close/>
                  <a:moveTo>
                    <a:pt x="42333" y="14454"/>
                  </a:moveTo>
                  <a:cubicBezTo>
                    <a:pt x="45509" y="14454"/>
                    <a:pt x="48686" y="16533"/>
                    <a:pt x="48726" y="20690"/>
                  </a:cubicBezTo>
                  <a:cubicBezTo>
                    <a:pt x="48246" y="20585"/>
                    <a:pt x="47763" y="20534"/>
                    <a:pt x="47283" y="20534"/>
                  </a:cubicBezTo>
                  <a:cubicBezTo>
                    <a:pt x="45427" y="20534"/>
                    <a:pt x="43633" y="21302"/>
                    <a:pt x="42337" y="22697"/>
                  </a:cubicBezTo>
                  <a:cubicBezTo>
                    <a:pt x="41063" y="21325"/>
                    <a:pt x="39284" y="20538"/>
                    <a:pt x="37414" y="20538"/>
                  </a:cubicBezTo>
                  <a:cubicBezTo>
                    <a:pt x="37403" y="20538"/>
                    <a:pt x="37393" y="20538"/>
                    <a:pt x="37382" y="20538"/>
                  </a:cubicBezTo>
                  <a:cubicBezTo>
                    <a:pt x="36898" y="20538"/>
                    <a:pt x="36415" y="20583"/>
                    <a:pt x="35940" y="20690"/>
                  </a:cubicBezTo>
                  <a:cubicBezTo>
                    <a:pt x="35980" y="16533"/>
                    <a:pt x="39156" y="14454"/>
                    <a:pt x="42333" y="14454"/>
                  </a:cubicBezTo>
                  <a:close/>
                  <a:moveTo>
                    <a:pt x="65648" y="14454"/>
                  </a:moveTo>
                  <a:cubicBezTo>
                    <a:pt x="68825" y="14454"/>
                    <a:pt x="72001" y="16533"/>
                    <a:pt x="72041" y="20690"/>
                  </a:cubicBezTo>
                  <a:cubicBezTo>
                    <a:pt x="71563" y="20585"/>
                    <a:pt x="71081" y="20534"/>
                    <a:pt x="70602" y="20534"/>
                  </a:cubicBezTo>
                  <a:cubicBezTo>
                    <a:pt x="68748" y="20534"/>
                    <a:pt x="66949" y="21302"/>
                    <a:pt x="65653" y="22697"/>
                  </a:cubicBezTo>
                  <a:cubicBezTo>
                    <a:pt x="64378" y="21325"/>
                    <a:pt x="62599" y="20538"/>
                    <a:pt x="60729" y="20538"/>
                  </a:cubicBezTo>
                  <a:cubicBezTo>
                    <a:pt x="60719" y="20538"/>
                    <a:pt x="60708" y="20538"/>
                    <a:pt x="60697" y="20538"/>
                  </a:cubicBezTo>
                  <a:cubicBezTo>
                    <a:pt x="60214" y="20538"/>
                    <a:pt x="59730" y="20583"/>
                    <a:pt x="59255" y="20690"/>
                  </a:cubicBezTo>
                  <a:cubicBezTo>
                    <a:pt x="59295" y="16533"/>
                    <a:pt x="62472" y="14454"/>
                    <a:pt x="65648" y="14454"/>
                  </a:cubicBezTo>
                  <a:close/>
                  <a:moveTo>
                    <a:pt x="18806" y="14558"/>
                  </a:moveTo>
                  <a:cubicBezTo>
                    <a:pt x="21388" y="14558"/>
                    <a:pt x="23969" y="15929"/>
                    <a:pt x="24864" y="18674"/>
                  </a:cubicBezTo>
                  <a:cubicBezTo>
                    <a:pt x="25079" y="19355"/>
                    <a:pt x="25196" y="20063"/>
                    <a:pt x="25196" y="20780"/>
                  </a:cubicBezTo>
                  <a:cubicBezTo>
                    <a:pt x="24718" y="20675"/>
                    <a:pt x="24235" y="20624"/>
                    <a:pt x="23756" y="20624"/>
                  </a:cubicBezTo>
                  <a:cubicBezTo>
                    <a:pt x="21903" y="20624"/>
                    <a:pt x="20103" y="21391"/>
                    <a:pt x="18807" y="22787"/>
                  </a:cubicBezTo>
                  <a:cubicBezTo>
                    <a:pt x="17535" y="21407"/>
                    <a:pt x="15734" y="20628"/>
                    <a:pt x="13861" y="20628"/>
                  </a:cubicBezTo>
                  <a:cubicBezTo>
                    <a:pt x="13368" y="20628"/>
                    <a:pt x="12884" y="20672"/>
                    <a:pt x="12409" y="20780"/>
                  </a:cubicBezTo>
                  <a:cubicBezTo>
                    <a:pt x="12418" y="20063"/>
                    <a:pt x="12526" y="19355"/>
                    <a:pt x="12741" y="18674"/>
                  </a:cubicBezTo>
                  <a:cubicBezTo>
                    <a:pt x="13637" y="15931"/>
                    <a:pt x="16222" y="14558"/>
                    <a:pt x="18806" y="14558"/>
                  </a:cubicBezTo>
                  <a:close/>
                  <a:moveTo>
                    <a:pt x="117964" y="20706"/>
                  </a:moveTo>
                  <a:cubicBezTo>
                    <a:pt x="118390" y="20706"/>
                    <a:pt x="118819" y="20745"/>
                    <a:pt x="119245" y="20825"/>
                  </a:cubicBezTo>
                  <a:cubicBezTo>
                    <a:pt x="118726" y="21443"/>
                    <a:pt x="118322" y="22151"/>
                    <a:pt x="118063" y="22913"/>
                  </a:cubicBezTo>
                  <a:lnTo>
                    <a:pt x="118063" y="22904"/>
                  </a:lnTo>
                  <a:cubicBezTo>
                    <a:pt x="117821" y="23611"/>
                    <a:pt x="117722" y="24346"/>
                    <a:pt x="117758" y="25090"/>
                  </a:cubicBezTo>
                  <a:cubicBezTo>
                    <a:pt x="116516" y="23786"/>
                    <a:pt x="114757" y="22948"/>
                    <a:pt x="112897" y="22948"/>
                  </a:cubicBezTo>
                  <a:cubicBezTo>
                    <a:pt x="112878" y="22948"/>
                    <a:pt x="112858" y="22948"/>
                    <a:pt x="112839" y="22948"/>
                  </a:cubicBezTo>
                  <a:cubicBezTo>
                    <a:pt x="114174" y="21503"/>
                    <a:pt x="116038" y="20706"/>
                    <a:pt x="117964" y="20706"/>
                  </a:cubicBezTo>
                  <a:close/>
                  <a:moveTo>
                    <a:pt x="130993" y="20706"/>
                  </a:moveTo>
                  <a:cubicBezTo>
                    <a:pt x="132921" y="20706"/>
                    <a:pt x="134791" y="21503"/>
                    <a:pt x="136127" y="22948"/>
                  </a:cubicBezTo>
                  <a:cubicBezTo>
                    <a:pt x="136107" y="22948"/>
                    <a:pt x="136088" y="22948"/>
                    <a:pt x="136068" y="22948"/>
                  </a:cubicBezTo>
                  <a:cubicBezTo>
                    <a:pt x="134208" y="22948"/>
                    <a:pt x="132440" y="23786"/>
                    <a:pt x="131199" y="25090"/>
                  </a:cubicBezTo>
                  <a:cubicBezTo>
                    <a:pt x="131234" y="24346"/>
                    <a:pt x="131136" y="23611"/>
                    <a:pt x="130894" y="22913"/>
                  </a:cubicBezTo>
                  <a:lnTo>
                    <a:pt x="130894" y="22904"/>
                  </a:lnTo>
                  <a:cubicBezTo>
                    <a:pt x="130634" y="22142"/>
                    <a:pt x="130231" y="21443"/>
                    <a:pt x="129711" y="20825"/>
                  </a:cubicBezTo>
                  <a:cubicBezTo>
                    <a:pt x="130138" y="20745"/>
                    <a:pt x="130567" y="20706"/>
                    <a:pt x="130993" y="20706"/>
                  </a:cubicBezTo>
                  <a:close/>
                  <a:moveTo>
                    <a:pt x="84135" y="20797"/>
                  </a:moveTo>
                  <a:cubicBezTo>
                    <a:pt x="86071" y="20797"/>
                    <a:pt x="87946" y="21599"/>
                    <a:pt x="89290" y="23047"/>
                  </a:cubicBezTo>
                  <a:cubicBezTo>
                    <a:pt x="90626" y="21601"/>
                    <a:pt x="92496" y="20805"/>
                    <a:pt x="94429" y="20805"/>
                  </a:cubicBezTo>
                  <a:cubicBezTo>
                    <a:pt x="94856" y="20805"/>
                    <a:pt x="95287" y="20844"/>
                    <a:pt x="95715" y="20923"/>
                  </a:cubicBezTo>
                  <a:cubicBezTo>
                    <a:pt x="94720" y="22106"/>
                    <a:pt x="94138" y="23602"/>
                    <a:pt x="94228" y="25197"/>
                  </a:cubicBezTo>
                  <a:cubicBezTo>
                    <a:pt x="92977" y="23894"/>
                    <a:pt x="91218" y="23056"/>
                    <a:pt x="89350" y="23056"/>
                  </a:cubicBezTo>
                  <a:cubicBezTo>
                    <a:pt x="89330" y="23056"/>
                    <a:pt x="89310" y="23056"/>
                    <a:pt x="89290" y="23056"/>
                  </a:cubicBezTo>
                  <a:cubicBezTo>
                    <a:pt x="89271" y="23056"/>
                    <a:pt x="89251" y="23056"/>
                    <a:pt x="89231" y="23056"/>
                  </a:cubicBezTo>
                  <a:cubicBezTo>
                    <a:pt x="87362" y="23056"/>
                    <a:pt x="85595" y="23894"/>
                    <a:pt x="84353" y="25197"/>
                  </a:cubicBezTo>
                  <a:cubicBezTo>
                    <a:pt x="84434" y="23602"/>
                    <a:pt x="83851" y="22106"/>
                    <a:pt x="82866" y="20923"/>
                  </a:cubicBezTo>
                  <a:lnTo>
                    <a:pt x="82857" y="20914"/>
                  </a:lnTo>
                  <a:cubicBezTo>
                    <a:pt x="83283" y="20835"/>
                    <a:pt x="83710" y="20797"/>
                    <a:pt x="84135" y="20797"/>
                  </a:cubicBezTo>
                  <a:close/>
                  <a:moveTo>
                    <a:pt x="47488" y="20904"/>
                  </a:moveTo>
                  <a:cubicBezTo>
                    <a:pt x="47912" y="20904"/>
                    <a:pt x="48338" y="20943"/>
                    <a:pt x="48762" y="21022"/>
                  </a:cubicBezTo>
                  <a:cubicBezTo>
                    <a:pt x="48242" y="21640"/>
                    <a:pt x="47839" y="22348"/>
                    <a:pt x="47579" y="23110"/>
                  </a:cubicBezTo>
                  <a:cubicBezTo>
                    <a:pt x="47337" y="23809"/>
                    <a:pt x="47239" y="24552"/>
                    <a:pt x="47275" y="25287"/>
                  </a:cubicBezTo>
                  <a:cubicBezTo>
                    <a:pt x="46033" y="23992"/>
                    <a:pt x="44274" y="23154"/>
                    <a:pt x="42414" y="23154"/>
                  </a:cubicBezTo>
                  <a:cubicBezTo>
                    <a:pt x="42395" y="23154"/>
                    <a:pt x="42375" y="23154"/>
                    <a:pt x="42355" y="23154"/>
                  </a:cubicBezTo>
                  <a:cubicBezTo>
                    <a:pt x="43693" y="21707"/>
                    <a:pt x="45560" y="20904"/>
                    <a:pt x="47488" y="20904"/>
                  </a:cubicBezTo>
                  <a:close/>
                  <a:moveTo>
                    <a:pt x="60505" y="20912"/>
                  </a:moveTo>
                  <a:cubicBezTo>
                    <a:pt x="62435" y="20912"/>
                    <a:pt x="64301" y="21709"/>
                    <a:pt x="65644" y="23154"/>
                  </a:cubicBezTo>
                  <a:cubicBezTo>
                    <a:pt x="65624" y="23154"/>
                    <a:pt x="65604" y="23154"/>
                    <a:pt x="65584" y="23154"/>
                  </a:cubicBezTo>
                  <a:cubicBezTo>
                    <a:pt x="63716" y="23154"/>
                    <a:pt x="61957" y="23993"/>
                    <a:pt x="60715" y="25296"/>
                  </a:cubicBezTo>
                  <a:lnTo>
                    <a:pt x="60715" y="25287"/>
                  </a:lnTo>
                  <a:cubicBezTo>
                    <a:pt x="60751" y="24552"/>
                    <a:pt x="60644" y="23809"/>
                    <a:pt x="60411" y="23110"/>
                  </a:cubicBezTo>
                  <a:cubicBezTo>
                    <a:pt x="60151" y="22348"/>
                    <a:pt x="59748" y="21640"/>
                    <a:pt x="59219" y="21031"/>
                  </a:cubicBezTo>
                  <a:cubicBezTo>
                    <a:pt x="59647" y="20951"/>
                    <a:pt x="60078" y="20912"/>
                    <a:pt x="60505" y="20912"/>
                  </a:cubicBezTo>
                  <a:close/>
                  <a:moveTo>
                    <a:pt x="107673" y="20699"/>
                  </a:moveTo>
                  <a:cubicBezTo>
                    <a:pt x="109600" y="20699"/>
                    <a:pt x="111466" y="21495"/>
                    <a:pt x="112812" y="22939"/>
                  </a:cubicBezTo>
                  <a:cubicBezTo>
                    <a:pt x="112793" y="22939"/>
                    <a:pt x="112774" y="22939"/>
                    <a:pt x="112756" y="22939"/>
                  </a:cubicBezTo>
                  <a:cubicBezTo>
                    <a:pt x="110769" y="22939"/>
                    <a:pt x="108902" y="23885"/>
                    <a:pt x="107659" y="25332"/>
                  </a:cubicBezTo>
                  <a:cubicBezTo>
                    <a:pt x="107785" y="23674"/>
                    <a:pt x="107184" y="22097"/>
                    <a:pt x="106136" y="20878"/>
                  </a:cubicBezTo>
                  <a:lnTo>
                    <a:pt x="106136" y="20870"/>
                  </a:lnTo>
                  <a:cubicBezTo>
                    <a:pt x="106647" y="20755"/>
                    <a:pt x="107162" y="20699"/>
                    <a:pt x="107673" y="20699"/>
                  </a:cubicBezTo>
                  <a:close/>
                  <a:moveTo>
                    <a:pt x="13670" y="20994"/>
                  </a:moveTo>
                  <a:cubicBezTo>
                    <a:pt x="15606" y="20994"/>
                    <a:pt x="17480" y="21797"/>
                    <a:pt x="18825" y="23244"/>
                  </a:cubicBezTo>
                  <a:cubicBezTo>
                    <a:pt x="18805" y="23244"/>
                    <a:pt x="18786" y="23244"/>
                    <a:pt x="18766" y="23244"/>
                  </a:cubicBezTo>
                  <a:cubicBezTo>
                    <a:pt x="16897" y="23244"/>
                    <a:pt x="15129" y="24082"/>
                    <a:pt x="13888" y="25386"/>
                  </a:cubicBezTo>
                  <a:cubicBezTo>
                    <a:pt x="13951" y="23809"/>
                    <a:pt x="13368" y="22303"/>
                    <a:pt x="12382" y="21120"/>
                  </a:cubicBezTo>
                  <a:lnTo>
                    <a:pt x="12391" y="21111"/>
                  </a:lnTo>
                  <a:cubicBezTo>
                    <a:pt x="12817" y="21032"/>
                    <a:pt x="13245" y="20994"/>
                    <a:pt x="13670" y="20994"/>
                  </a:cubicBezTo>
                  <a:close/>
                  <a:moveTo>
                    <a:pt x="23971" y="20994"/>
                  </a:moveTo>
                  <a:cubicBezTo>
                    <a:pt x="24396" y="20994"/>
                    <a:pt x="24824" y="21032"/>
                    <a:pt x="25250" y="21111"/>
                  </a:cubicBezTo>
                  <a:cubicBezTo>
                    <a:pt x="24255" y="22294"/>
                    <a:pt x="23673" y="23791"/>
                    <a:pt x="23753" y="25386"/>
                  </a:cubicBezTo>
                  <a:cubicBezTo>
                    <a:pt x="22512" y="24082"/>
                    <a:pt x="20744" y="23244"/>
                    <a:pt x="18884" y="23244"/>
                  </a:cubicBezTo>
                  <a:cubicBezTo>
                    <a:pt x="18864" y="23244"/>
                    <a:pt x="18845" y="23244"/>
                    <a:pt x="18825" y="23244"/>
                  </a:cubicBezTo>
                  <a:cubicBezTo>
                    <a:pt x="20162" y="21797"/>
                    <a:pt x="22036" y="20994"/>
                    <a:pt x="23971" y="20994"/>
                  </a:cubicBezTo>
                  <a:close/>
                  <a:moveTo>
                    <a:pt x="37165" y="20902"/>
                  </a:moveTo>
                  <a:cubicBezTo>
                    <a:pt x="39100" y="20902"/>
                    <a:pt x="40977" y="21703"/>
                    <a:pt x="42328" y="23154"/>
                  </a:cubicBezTo>
                  <a:cubicBezTo>
                    <a:pt x="42310" y="23154"/>
                    <a:pt x="42291" y="23154"/>
                    <a:pt x="42273" y="23154"/>
                  </a:cubicBezTo>
                  <a:cubicBezTo>
                    <a:pt x="40286" y="23154"/>
                    <a:pt x="38419" y="24100"/>
                    <a:pt x="37176" y="25547"/>
                  </a:cubicBezTo>
                  <a:cubicBezTo>
                    <a:pt x="37302" y="23871"/>
                    <a:pt x="36701" y="22303"/>
                    <a:pt x="35653" y="21076"/>
                  </a:cubicBezTo>
                  <a:lnTo>
                    <a:pt x="35653" y="21067"/>
                  </a:lnTo>
                  <a:cubicBezTo>
                    <a:pt x="36155" y="20956"/>
                    <a:pt x="36662" y="20902"/>
                    <a:pt x="37165" y="20902"/>
                  </a:cubicBezTo>
                  <a:close/>
                  <a:moveTo>
                    <a:pt x="124474" y="18856"/>
                  </a:moveTo>
                  <a:cubicBezTo>
                    <a:pt x="127057" y="18856"/>
                    <a:pt x="129639" y="20229"/>
                    <a:pt x="130536" y="22975"/>
                  </a:cubicBezTo>
                  <a:cubicBezTo>
                    <a:pt x="130751" y="23656"/>
                    <a:pt x="130867" y="24364"/>
                    <a:pt x="130867" y="25081"/>
                  </a:cubicBezTo>
                  <a:cubicBezTo>
                    <a:pt x="130388" y="24976"/>
                    <a:pt x="129906" y="24925"/>
                    <a:pt x="129426" y="24925"/>
                  </a:cubicBezTo>
                  <a:cubicBezTo>
                    <a:pt x="127574" y="24925"/>
                    <a:pt x="125776" y="25691"/>
                    <a:pt x="124487" y="27079"/>
                  </a:cubicBezTo>
                  <a:cubicBezTo>
                    <a:pt x="123206" y="25708"/>
                    <a:pt x="121414" y="24920"/>
                    <a:pt x="119532" y="24920"/>
                  </a:cubicBezTo>
                  <a:cubicBezTo>
                    <a:pt x="119048" y="24920"/>
                    <a:pt x="118564" y="24973"/>
                    <a:pt x="118089" y="25081"/>
                  </a:cubicBezTo>
                  <a:cubicBezTo>
                    <a:pt x="118089" y="24364"/>
                    <a:pt x="118197" y="23656"/>
                    <a:pt x="118412" y="22975"/>
                  </a:cubicBezTo>
                  <a:cubicBezTo>
                    <a:pt x="119308" y="20229"/>
                    <a:pt x="121891" y="18856"/>
                    <a:pt x="124474" y="18856"/>
                  </a:cubicBezTo>
                  <a:close/>
                  <a:moveTo>
                    <a:pt x="77629" y="18952"/>
                  </a:moveTo>
                  <a:cubicBezTo>
                    <a:pt x="80805" y="18952"/>
                    <a:pt x="83981" y="21031"/>
                    <a:pt x="84022" y="25188"/>
                  </a:cubicBezTo>
                  <a:cubicBezTo>
                    <a:pt x="83543" y="25084"/>
                    <a:pt x="83060" y="25032"/>
                    <a:pt x="82581" y="25032"/>
                  </a:cubicBezTo>
                  <a:cubicBezTo>
                    <a:pt x="80728" y="25032"/>
                    <a:pt x="78930" y="25798"/>
                    <a:pt x="77642" y="27187"/>
                  </a:cubicBezTo>
                  <a:cubicBezTo>
                    <a:pt x="76360" y="25816"/>
                    <a:pt x="74568" y="25027"/>
                    <a:pt x="72687" y="25027"/>
                  </a:cubicBezTo>
                  <a:cubicBezTo>
                    <a:pt x="72203" y="25027"/>
                    <a:pt x="71719" y="25081"/>
                    <a:pt x="71244" y="25188"/>
                  </a:cubicBezTo>
                  <a:cubicBezTo>
                    <a:pt x="71280" y="21031"/>
                    <a:pt x="74454" y="18952"/>
                    <a:pt x="77629" y="18952"/>
                  </a:cubicBezTo>
                  <a:close/>
                  <a:moveTo>
                    <a:pt x="100945" y="18952"/>
                  </a:moveTo>
                  <a:cubicBezTo>
                    <a:pt x="104119" y="18952"/>
                    <a:pt x="107295" y="21030"/>
                    <a:pt x="107337" y="25187"/>
                  </a:cubicBezTo>
                  <a:lnTo>
                    <a:pt x="107337" y="25187"/>
                  </a:lnTo>
                  <a:cubicBezTo>
                    <a:pt x="106865" y="25086"/>
                    <a:pt x="106389" y="25037"/>
                    <a:pt x="105918" y="25037"/>
                  </a:cubicBezTo>
                  <a:cubicBezTo>
                    <a:pt x="104057" y="25037"/>
                    <a:pt x="102256" y="25803"/>
                    <a:pt x="100957" y="27196"/>
                  </a:cubicBezTo>
                  <a:cubicBezTo>
                    <a:pt x="99676" y="25816"/>
                    <a:pt x="97883" y="25036"/>
                    <a:pt x="96002" y="25036"/>
                  </a:cubicBezTo>
                  <a:cubicBezTo>
                    <a:pt x="95518" y="25036"/>
                    <a:pt x="95034" y="25081"/>
                    <a:pt x="94559" y="25188"/>
                  </a:cubicBezTo>
                  <a:cubicBezTo>
                    <a:pt x="94595" y="21031"/>
                    <a:pt x="97769" y="18952"/>
                    <a:pt x="100945" y="18952"/>
                  </a:cubicBezTo>
                  <a:close/>
                  <a:moveTo>
                    <a:pt x="53997" y="19058"/>
                  </a:moveTo>
                  <a:cubicBezTo>
                    <a:pt x="56578" y="19058"/>
                    <a:pt x="59157" y="20432"/>
                    <a:pt x="60052" y="23181"/>
                  </a:cubicBezTo>
                  <a:cubicBezTo>
                    <a:pt x="60267" y="23853"/>
                    <a:pt x="60384" y="24570"/>
                    <a:pt x="60384" y="25278"/>
                  </a:cubicBezTo>
                  <a:cubicBezTo>
                    <a:pt x="59909" y="25176"/>
                    <a:pt x="59430" y="25126"/>
                    <a:pt x="58956" y="25126"/>
                  </a:cubicBezTo>
                  <a:cubicBezTo>
                    <a:pt x="57095" y="25126"/>
                    <a:pt x="55295" y="25893"/>
                    <a:pt x="53995" y="27285"/>
                  </a:cubicBezTo>
                  <a:cubicBezTo>
                    <a:pt x="52714" y="25905"/>
                    <a:pt x="50922" y="25126"/>
                    <a:pt x="49049" y="25126"/>
                  </a:cubicBezTo>
                  <a:cubicBezTo>
                    <a:pt x="48556" y="25126"/>
                    <a:pt x="48072" y="25180"/>
                    <a:pt x="47597" y="25278"/>
                  </a:cubicBezTo>
                  <a:cubicBezTo>
                    <a:pt x="47606" y="24570"/>
                    <a:pt x="47714" y="23853"/>
                    <a:pt x="47929" y="23181"/>
                  </a:cubicBezTo>
                  <a:cubicBezTo>
                    <a:pt x="48830" y="20434"/>
                    <a:pt x="51414" y="19058"/>
                    <a:pt x="53997" y="19058"/>
                  </a:cubicBezTo>
                  <a:close/>
                  <a:moveTo>
                    <a:pt x="7163" y="19140"/>
                  </a:moveTo>
                  <a:cubicBezTo>
                    <a:pt x="10339" y="19140"/>
                    <a:pt x="13516" y="21219"/>
                    <a:pt x="13556" y="25377"/>
                  </a:cubicBezTo>
                  <a:cubicBezTo>
                    <a:pt x="13079" y="25272"/>
                    <a:pt x="12598" y="25222"/>
                    <a:pt x="12120" y="25222"/>
                  </a:cubicBezTo>
                  <a:cubicBezTo>
                    <a:pt x="10263" y="25222"/>
                    <a:pt x="8460" y="25990"/>
                    <a:pt x="7163" y="27379"/>
                  </a:cubicBezTo>
                  <a:lnTo>
                    <a:pt x="7163" y="27379"/>
                  </a:lnTo>
                  <a:cubicBezTo>
                    <a:pt x="5882" y="26002"/>
                    <a:pt x="4092" y="25224"/>
                    <a:pt x="2212" y="25224"/>
                  </a:cubicBezTo>
                  <a:cubicBezTo>
                    <a:pt x="1728" y="25224"/>
                    <a:pt x="1245" y="25278"/>
                    <a:pt x="770" y="25377"/>
                  </a:cubicBezTo>
                  <a:cubicBezTo>
                    <a:pt x="810" y="21219"/>
                    <a:pt x="3987" y="19140"/>
                    <a:pt x="7163" y="19140"/>
                  </a:cubicBezTo>
                  <a:close/>
                  <a:moveTo>
                    <a:pt x="30465" y="19152"/>
                  </a:moveTo>
                  <a:cubicBezTo>
                    <a:pt x="33638" y="19152"/>
                    <a:pt x="36811" y="21228"/>
                    <a:pt x="36854" y="25382"/>
                  </a:cubicBezTo>
                  <a:lnTo>
                    <a:pt x="36854" y="25382"/>
                  </a:lnTo>
                  <a:cubicBezTo>
                    <a:pt x="36384" y="25282"/>
                    <a:pt x="35912" y="25234"/>
                    <a:pt x="35443" y="25234"/>
                  </a:cubicBezTo>
                  <a:cubicBezTo>
                    <a:pt x="33580" y="25234"/>
                    <a:pt x="31775" y="26000"/>
                    <a:pt x="30483" y="27393"/>
                  </a:cubicBezTo>
                  <a:cubicBezTo>
                    <a:pt x="29201" y="26013"/>
                    <a:pt x="27409" y="25233"/>
                    <a:pt x="25528" y="25233"/>
                  </a:cubicBezTo>
                  <a:cubicBezTo>
                    <a:pt x="25044" y="25233"/>
                    <a:pt x="24560" y="25287"/>
                    <a:pt x="24085" y="25386"/>
                  </a:cubicBezTo>
                  <a:cubicBezTo>
                    <a:pt x="24116" y="21231"/>
                    <a:pt x="27290" y="19152"/>
                    <a:pt x="30465" y="19152"/>
                  </a:cubicBezTo>
                  <a:close/>
                  <a:moveTo>
                    <a:pt x="119325" y="25304"/>
                  </a:moveTo>
                  <a:cubicBezTo>
                    <a:pt x="121264" y="25304"/>
                    <a:pt x="123133" y="26108"/>
                    <a:pt x="124478" y="27563"/>
                  </a:cubicBezTo>
                  <a:cubicBezTo>
                    <a:pt x="124458" y="27563"/>
                    <a:pt x="124438" y="27563"/>
                    <a:pt x="124418" y="27563"/>
                  </a:cubicBezTo>
                  <a:cubicBezTo>
                    <a:pt x="122550" y="27563"/>
                    <a:pt x="120782" y="28392"/>
                    <a:pt x="119541" y="29696"/>
                  </a:cubicBezTo>
                  <a:cubicBezTo>
                    <a:pt x="119622" y="28110"/>
                    <a:pt x="119039" y="26604"/>
                    <a:pt x="118045" y="25421"/>
                  </a:cubicBezTo>
                  <a:cubicBezTo>
                    <a:pt x="118472" y="25342"/>
                    <a:pt x="118900" y="25304"/>
                    <a:pt x="119325" y="25304"/>
                  </a:cubicBezTo>
                  <a:close/>
                  <a:moveTo>
                    <a:pt x="129625" y="25304"/>
                  </a:moveTo>
                  <a:cubicBezTo>
                    <a:pt x="130050" y="25304"/>
                    <a:pt x="130477" y="25342"/>
                    <a:pt x="130903" y="25421"/>
                  </a:cubicBezTo>
                  <a:cubicBezTo>
                    <a:pt x="129908" y="26604"/>
                    <a:pt x="129326" y="28101"/>
                    <a:pt x="129415" y="29696"/>
                  </a:cubicBezTo>
                  <a:cubicBezTo>
                    <a:pt x="128165" y="28392"/>
                    <a:pt x="126398" y="27563"/>
                    <a:pt x="124538" y="27563"/>
                  </a:cubicBezTo>
                  <a:cubicBezTo>
                    <a:pt x="124518" y="27563"/>
                    <a:pt x="124498" y="27563"/>
                    <a:pt x="124478" y="27563"/>
                  </a:cubicBezTo>
                  <a:cubicBezTo>
                    <a:pt x="125816" y="26108"/>
                    <a:pt x="127690" y="25304"/>
                    <a:pt x="129625" y="25304"/>
                  </a:cubicBezTo>
                  <a:close/>
                  <a:moveTo>
                    <a:pt x="95793" y="25402"/>
                  </a:moveTo>
                  <a:cubicBezTo>
                    <a:pt x="97728" y="25402"/>
                    <a:pt x="99603" y="26205"/>
                    <a:pt x="100948" y="27653"/>
                  </a:cubicBezTo>
                  <a:lnTo>
                    <a:pt x="100948" y="27653"/>
                  </a:lnTo>
                  <a:cubicBezTo>
                    <a:pt x="100945" y="27653"/>
                    <a:pt x="100942" y="27653"/>
                    <a:pt x="100939" y="27653"/>
                  </a:cubicBezTo>
                  <a:cubicBezTo>
                    <a:pt x="100919" y="27652"/>
                    <a:pt x="100900" y="27652"/>
                    <a:pt x="100880" y="27652"/>
                  </a:cubicBezTo>
                  <a:cubicBezTo>
                    <a:pt x="99020" y="27652"/>
                    <a:pt x="97252" y="28491"/>
                    <a:pt x="96011" y="29794"/>
                  </a:cubicBezTo>
                  <a:cubicBezTo>
                    <a:pt x="96091" y="28199"/>
                    <a:pt x="95509" y="26703"/>
                    <a:pt x="94514" y="25520"/>
                  </a:cubicBezTo>
                  <a:cubicBezTo>
                    <a:pt x="94940" y="25441"/>
                    <a:pt x="95368" y="25402"/>
                    <a:pt x="95793" y="25402"/>
                  </a:cubicBezTo>
                  <a:close/>
                  <a:moveTo>
                    <a:pt x="82779" y="25411"/>
                  </a:moveTo>
                  <a:cubicBezTo>
                    <a:pt x="83204" y="25411"/>
                    <a:pt x="83632" y="25450"/>
                    <a:pt x="84057" y="25529"/>
                  </a:cubicBezTo>
                  <a:cubicBezTo>
                    <a:pt x="83063" y="26703"/>
                    <a:pt x="82480" y="28208"/>
                    <a:pt x="82570" y="29803"/>
                  </a:cubicBezTo>
                  <a:cubicBezTo>
                    <a:pt x="81320" y="28500"/>
                    <a:pt x="79561" y="27661"/>
                    <a:pt x="77692" y="27661"/>
                  </a:cubicBezTo>
                  <a:cubicBezTo>
                    <a:pt x="77672" y="27661"/>
                    <a:pt x="77653" y="27661"/>
                    <a:pt x="77633" y="27662"/>
                  </a:cubicBezTo>
                  <a:cubicBezTo>
                    <a:pt x="78970" y="26214"/>
                    <a:pt x="80844" y="25411"/>
                    <a:pt x="82779" y="25411"/>
                  </a:cubicBezTo>
                  <a:close/>
                  <a:moveTo>
                    <a:pt x="59128" y="25506"/>
                  </a:moveTo>
                  <a:cubicBezTo>
                    <a:pt x="59557" y="25506"/>
                    <a:pt x="59990" y="25546"/>
                    <a:pt x="60420" y="25628"/>
                  </a:cubicBezTo>
                  <a:cubicBezTo>
                    <a:pt x="59434" y="26801"/>
                    <a:pt x="58852" y="28307"/>
                    <a:pt x="58932" y="29893"/>
                  </a:cubicBezTo>
                  <a:cubicBezTo>
                    <a:pt x="57697" y="28596"/>
                    <a:pt x="55941" y="27760"/>
                    <a:pt x="54083" y="27760"/>
                  </a:cubicBezTo>
                  <a:cubicBezTo>
                    <a:pt x="54054" y="27760"/>
                    <a:pt x="54024" y="27760"/>
                    <a:pt x="53995" y="27760"/>
                  </a:cubicBezTo>
                  <a:cubicBezTo>
                    <a:pt x="53975" y="27760"/>
                    <a:pt x="53955" y="27760"/>
                    <a:pt x="53935" y="27760"/>
                  </a:cubicBezTo>
                  <a:cubicBezTo>
                    <a:pt x="52067" y="27760"/>
                    <a:pt x="50308" y="28589"/>
                    <a:pt x="49058" y="29893"/>
                  </a:cubicBezTo>
                  <a:cubicBezTo>
                    <a:pt x="49138" y="28307"/>
                    <a:pt x="48565" y="26801"/>
                    <a:pt x="47561" y="25619"/>
                  </a:cubicBezTo>
                  <a:lnTo>
                    <a:pt x="47561" y="25619"/>
                  </a:lnTo>
                  <a:lnTo>
                    <a:pt x="47570" y="25628"/>
                  </a:lnTo>
                  <a:cubicBezTo>
                    <a:pt x="48002" y="25546"/>
                    <a:pt x="48436" y="25506"/>
                    <a:pt x="48867" y="25506"/>
                  </a:cubicBezTo>
                  <a:cubicBezTo>
                    <a:pt x="50796" y="25506"/>
                    <a:pt x="52663" y="26308"/>
                    <a:pt x="54004" y="27751"/>
                  </a:cubicBezTo>
                  <a:cubicBezTo>
                    <a:pt x="55337" y="26308"/>
                    <a:pt x="57203" y="25506"/>
                    <a:pt x="59128" y="25506"/>
                  </a:cubicBezTo>
                  <a:close/>
                  <a:moveTo>
                    <a:pt x="25327" y="25613"/>
                  </a:moveTo>
                  <a:cubicBezTo>
                    <a:pt x="27257" y="25613"/>
                    <a:pt x="29124" y="26416"/>
                    <a:pt x="30465" y="27859"/>
                  </a:cubicBezTo>
                  <a:lnTo>
                    <a:pt x="30465" y="27859"/>
                  </a:lnTo>
                  <a:cubicBezTo>
                    <a:pt x="30462" y="27859"/>
                    <a:pt x="30459" y="27859"/>
                    <a:pt x="30456" y="27859"/>
                  </a:cubicBezTo>
                  <a:cubicBezTo>
                    <a:pt x="30436" y="27859"/>
                    <a:pt x="30416" y="27858"/>
                    <a:pt x="30397" y="27858"/>
                  </a:cubicBezTo>
                  <a:cubicBezTo>
                    <a:pt x="28528" y="27858"/>
                    <a:pt x="26769" y="28697"/>
                    <a:pt x="25519" y="30000"/>
                  </a:cubicBezTo>
                  <a:cubicBezTo>
                    <a:pt x="25608" y="28414"/>
                    <a:pt x="25026" y="26909"/>
                    <a:pt x="24031" y="25735"/>
                  </a:cubicBezTo>
                  <a:cubicBezTo>
                    <a:pt x="24463" y="25653"/>
                    <a:pt x="24897" y="25613"/>
                    <a:pt x="25327" y="25613"/>
                  </a:cubicBezTo>
                  <a:close/>
                  <a:moveTo>
                    <a:pt x="106136" y="30070"/>
                  </a:moveTo>
                  <a:cubicBezTo>
                    <a:pt x="106135" y="30070"/>
                    <a:pt x="106135" y="30070"/>
                    <a:pt x="106134" y="30070"/>
                  </a:cubicBezTo>
                  <a:lnTo>
                    <a:pt x="106134" y="30070"/>
                  </a:lnTo>
                  <a:lnTo>
                    <a:pt x="106136" y="30072"/>
                  </a:lnTo>
                  <a:cubicBezTo>
                    <a:pt x="106136" y="30071"/>
                    <a:pt x="106136" y="30071"/>
                    <a:pt x="106136" y="30070"/>
                  </a:cubicBezTo>
                  <a:close/>
                  <a:moveTo>
                    <a:pt x="70806" y="20910"/>
                  </a:moveTo>
                  <a:cubicBezTo>
                    <a:pt x="71297" y="20910"/>
                    <a:pt x="71792" y="20961"/>
                    <a:pt x="72283" y="21067"/>
                  </a:cubicBezTo>
                  <a:cubicBezTo>
                    <a:pt x="71289" y="22321"/>
                    <a:pt x="70742" y="23907"/>
                    <a:pt x="70939" y="25574"/>
                  </a:cubicBezTo>
                  <a:cubicBezTo>
                    <a:pt x="71449" y="25460"/>
                    <a:pt x="71962" y="25404"/>
                    <a:pt x="72472" y="25404"/>
                  </a:cubicBezTo>
                  <a:cubicBezTo>
                    <a:pt x="74409" y="25404"/>
                    <a:pt x="76285" y="26207"/>
                    <a:pt x="77633" y="27662"/>
                  </a:cubicBezTo>
                  <a:cubicBezTo>
                    <a:pt x="77615" y="27661"/>
                    <a:pt x="77597" y="27661"/>
                    <a:pt x="77578" y="27661"/>
                  </a:cubicBezTo>
                  <a:cubicBezTo>
                    <a:pt x="75520" y="27661"/>
                    <a:pt x="73598" y="28670"/>
                    <a:pt x="72346" y="30197"/>
                  </a:cubicBezTo>
                  <a:cubicBezTo>
                    <a:pt x="72748" y="26467"/>
                    <a:pt x="69425" y="23154"/>
                    <a:pt x="65707" y="23154"/>
                  </a:cubicBezTo>
                  <a:cubicBezTo>
                    <a:pt x="65692" y="23154"/>
                    <a:pt x="65677" y="23154"/>
                    <a:pt x="65662" y="23154"/>
                  </a:cubicBezTo>
                  <a:cubicBezTo>
                    <a:pt x="67004" y="21705"/>
                    <a:pt x="68876" y="20910"/>
                    <a:pt x="70806" y="20910"/>
                  </a:cubicBezTo>
                  <a:close/>
                  <a:moveTo>
                    <a:pt x="112818" y="23450"/>
                  </a:moveTo>
                  <a:cubicBezTo>
                    <a:pt x="115995" y="23450"/>
                    <a:pt x="119174" y="25529"/>
                    <a:pt x="119218" y="29687"/>
                  </a:cubicBezTo>
                  <a:cubicBezTo>
                    <a:pt x="118738" y="29582"/>
                    <a:pt x="118254" y="29531"/>
                    <a:pt x="117774" y="29531"/>
                  </a:cubicBezTo>
                  <a:cubicBezTo>
                    <a:pt x="115916" y="29531"/>
                    <a:pt x="114117" y="30298"/>
                    <a:pt x="112821" y="31694"/>
                  </a:cubicBezTo>
                  <a:cubicBezTo>
                    <a:pt x="111548" y="30314"/>
                    <a:pt x="109756" y="29534"/>
                    <a:pt x="107874" y="29534"/>
                  </a:cubicBezTo>
                  <a:cubicBezTo>
                    <a:pt x="107391" y="29534"/>
                    <a:pt x="106907" y="29588"/>
                    <a:pt x="106432" y="29687"/>
                  </a:cubicBezTo>
                  <a:cubicBezTo>
                    <a:pt x="106468" y="25529"/>
                    <a:pt x="109642" y="23450"/>
                    <a:pt x="112818" y="23450"/>
                  </a:cubicBezTo>
                  <a:close/>
                  <a:moveTo>
                    <a:pt x="136132" y="23450"/>
                  </a:moveTo>
                  <a:cubicBezTo>
                    <a:pt x="139308" y="23450"/>
                    <a:pt x="142484" y="25529"/>
                    <a:pt x="142525" y="29687"/>
                  </a:cubicBezTo>
                  <a:cubicBezTo>
                    <a:pt x="142051" y="29585"/>
                    <a:pt x="141574" y="29535"/>
                    <a:pt x="141100" y="29535"/>
                  </a:cubicBezTo>
                  <a:cubicBezTo>
                    <a:pt x="139242" y="29535"/>
                    <a:pt x="137437" y="30301"/>
                    <a:pt x="136145" y="31694"/>
                  </a:cubicBezTo>
                  <a:cubicBezTo>
                    <a:pt x="134863" y="30314"/>
                    <a:pt x="133071" y="29534"/>
                    <a:pt x="131190" y="29534"/>
                  </a:cubicBezTo>
                  <a:cubicBezTo>
                    <a:pt x="130706" y="29534"/>
                    <a:pt x="130222" y="29588"/>
                    <a:pt x="129747" y="29687"/>
                  </a:cubicBezTo>
                  <a:cubicBezTo>
                    <a:pt x="129783" y="25529"/>
                    <a:pt x="132957" y="23450"/>
                    <a:pt x="136132" y="23450"/>
                  </a:cubicBezTo>
                  <a:close/>
                  <a:moveTo>
                    <a:pt x="89290" y="23558"/>
                  </a:moveTo>
                  <a:cubicBezTo>
                    <a:pt x="92466" y="23558"/>
                    <a:pt x="95642" y="25636"/>
                    <a:pt x="95679" y="29792"/>
                  </a:cubicBezTo>
                  <a:lnTo>
                    <a:pt x="95679" y="29792"/>
                  </a:lnTo>
                  <a:cubicBezTo>
                    <a:pt x="95202" y="29689"/>
                    <a:pt x="94721" y="29638"/>
                    <a:pt x="94245" y="29638"/>
                  </a:cubicBezTo>
                  <a:cubicBezTo>
                    <a:pt x="92389" y="29638"/>
                    <a:pt x="90595" y="30406"/>
                    <a:pt x="89299" y="31801"/>
                  </a:cubicBezTo>
                  <a:cubicBezTo>
                    <a:pt x="88025" y="30429"/>
                    <a:pt x="86246" y="29642"/>
                    <a:pt x="84376" y="29642"/>
                  </a:cubicBezTo>
                  <a:cubicBezTo>
                    <a:pt x="84365" y="29642"/>
                    <a:pt x="84355" y="29642"/>
                    <a:pt x="84344" y="29642"/>
                  </a:cubicBezTo>
                  <a:cubicBezTo>
                    <a:pt x="83860" y="29642"/>
                    <a:pt x="83376" y="29687"/>
                    <a:pt x="82902" y="29794"/>
                  </a:cubicBezTo>
                  <a:cubicBezTo>
                    <a:pt x="82937" y="25637"/>
                    <a:pt x="86114" y="23558"/>
                    <a:pt x="89290" y="23558"/>
                  </a:cubicBezTo>
                  <a:close/>
                  <a:moveTo>
                    <a:pt x="42335" y="23651"/>
                  </a:moveTo>
                  <a:cubicBezTo>
                    <a:pt x="45511" y="23651"/>
                    <a:pt x="48686" y="25727"/>
                    <a:pt x="48726" y="29884"/>
                  </a:cubicBezTo>
                  <a:cubicBezTo>
                    <a:pt x="48251" y="29782"/>
                    <a:pt x="47772" y="29732"/>
                    <a:pt x="47298" y="29732"/>
                  </a:cubicBezTo>
                  <a:cubicBezTo>
                    <a:pt x="45434" y="29732"/>
                    <a:pt x="43630" y="30499"/>
                    <a:pt x="42337" y="31891"/>
                  </a:cubicBezTo>
                  <a:cubicBezTo>
                    <a:pt x="41056" y="30511"/>
                    <a:pt x="39264" y="29731"/>
                    <a:pt x="37382" y="29731"/>
                  </a:cubicBezTo>
                  <a:cubicBezTo>
                    <a:pt x="36898" y="29731"/>
                    <a:pt x="36415" y="29785"/>
                    <a:pt x="35940" y="29884"/>
                  </a:cubicBezTo>
                  <a:cubicBezTo>
                    <a:pt x="35980" y="25729"/>
                    <a:pt x="39158" y="23651"/>
                    <a:pt x="42335" y="23651"/>
                  </a:cubicBezTo>
                  <a:close/>
                  <a:moveTo>
                    <a:pt x="65651" y="23651"/>
                  </a:moveTo>
                  <a:cubicBezTo>
                    <a:pt x="68826" y="23651"/>
                    <a:pt x="72001" y="25727"/>
                    <a:pt x="72041" y="29884"/>
                  </a:cubicBezTo>
                  <a:cubicBezTo>
                    <a:pt x="71568" y="29782"/>
                    <a:pt x="71091" y="29732"/>
                    <a:pt x="70617" y="29732"/>
                  </a:cubicBezTo>
                  <a:cubicBezTo>
                    <a:pt x="68758" y="29732"/>
                    <a:pt x="66952" y="30499"/>
                    <a:pt x="65653" y="31891"/>
                  </a:cubicBezTo>
                  <a:cubicBezTo>
                    <a:pt x="64371" y="30511"/>
                    <a:pt x="62579" y="29731"/>
                    <a:pt x="60697" y="29731"/>
                  </a:cubicBezTo>
                  <a:cubicBezTo>
                    <a:pt x="60214" y="29731"/>
                    <a:pt x="59730" y="29785"/>
                    <a:pt x="59255" y="29884"/>
                  </a:cubicBezTo>
                  <a:cubicBezTo>
                    <a:pt x="59295" y="25729"/>
                    <a:pt x="62473" y="23651"/>
                    <a:pt x="65651" y="23651"/>
                  </a:cubicBezTo>
                  <a:close/>
                  <a:moveTo>
                    <a:pt x="18808" y="23757"/>
                  </a:moveTo>
                  <a:cubicBezTo>
                    <a:pt x="21978" y="23757"/>
                    <a:pt x="25149" y="25829"/>
                    <a:pt x="25196" y="29978"/>
                  </a:cubicBezTo>
                  <a:lnTo>
                    <a:pt x="25196" y="29978"/>
                  </a:lnTo>
                  <a:cubicBezTo>
                    <a:pt x="24721" y="29876"/>
                    <a:pt x="24243" y="29826"/>
                    <a:pt x="23769" y="29826"/>
                  </a:cubicBezTo>
                  <a:cubicBezTo>
                    <a:pt x="21911" y="29826"/>
                    <a:pt x="20114" y="30592"/>
                    <a:pt x="18825" y="31981"/>
                  </a:cubicBezTo>
                  <a:cubicBezTo>
                    <a:pt x="17544" y="30610"/>
                    <a:pt x="15752" y="29821"/>
                    <a:pt x="13870" y="29821"/>
                  </a:cubicBezTo>
                  <a:cubicBezTo>
                    <a:pt x="13386" y="29830"/>
                    <a:pt x="12902" y="29875"/>
                    <a:pt x="12427" y="29982"/>
                  </a:cubicBezTo>
                  <a:cubicBezTo>
                    <a:pt x="12463" y="25834"/>
                    <a:pt x="15635" y="23757"/>
                    <a:pt x="18808" y="23757"/>
                  </a:cubicBezTo>
                  <a:close/>
                  <a:moveTo>
                    <a:pt x="117967" y="29909"/>
                  </a:moveTo>
                  <a:cubicBezTo>
                    <a:pt x="118392" y="29909"/>
                    <a:pt x="118820" y="29948"/>
                    <a:pt x="119245" y="30027"/>
                  </a:cubicBezTo>
                  <a:cubicBezTo>
                    <a:pt x="118253" y="31208"/>
                    <a:pt x="117671" y="32700"/>
                    <a:pt x="117757" y="34292"/>
                  </a:cubicBezTo>
                  <a:lnTo>
                    <a:pt x="117757" y="34292"/>
                  </a:lnTo>
                  <a:cubicBezTo>
                    <a:pt x="116507" y="32989"/>
                    <a:pt x="114740" y="32159"/>
                    <a:pt x="112880" y="32159"/>
                  </a:cubicBezTo>
                  <a:cubicBezTo>
                    <a:pt x="112860" y="32159"/>
                    <a:pt x="112840" y="32160"/>
                    <a:pt x="112821" y="32160"/>
                  </a:cubicBezTo>
                  <a:cubicBezTo>
                    <a:pt x="114158" y="30712"/>
                    <a:pt x="116031" y="29909"/>
                    <a:pt x="117967" y="29909"/>
                  </a:cubicBezTo>
                  <a:close/>
                  <a:moveTo>
                    <a:pt x="84144" y="30017"/>
                  </a:moveTo>
                  <a:cubicBezTo>
                    <a:pt x="86080" y="30017"/>
                    <a:pt x="87953" y="30820"/>
                    <a:pt x="89290" y="32267"/>
                  </a:cubicBezTo>
                  <a:cubicBezTo>
                    <a:pt x="89271" y="32267"/>
                    <a:pt x="89251" y="32267"/>
                    <a:pt x="89231" y="32267"/>
                  </a:cubicBezTo>
                  <a:cubicBezTo>
                    <a:pt x="87362" y="32267"/>
                    <a:pt x="85595" y="33105"/>
                    <a:pt x="84353" y="34409"/>
                  </a:cubicBezTo>
                  <a:cubicBezTo>
                    <a:pt x="84443" y="32814"/>
                    <a:pt x="83851" y="31317"/>
                    <a:pt x="82866" y="30135"/>
                  </a:cubicBezTo>
                  <a:cubicBezTo>
                    <a:pt x="83291" y="30056"/>
                    <a:pt x="83719" y="30017"/>
                    <a:pt x="84144" y="30017"/>
                  </a:cubicBezTo>
                  <a:close/>
                  <a:moveTo>
                    <a:pt x="94437" y="30017"/>
                  </a:moveTo>
                  <a:cubicBezTo>
                    <a:pt x="94862" y="30017"/>
                    <a:pt x="95289" y="30056"/>
                    <a:pt x="95715" y="30135"/>
                  </a:cubicBezTo>
                  <a:cubicBezTo>
                    <a:pt x="94729" y="31317"/>
                    <a:pt x="94138" y="32814"/>
                    <a:pt x="94228" y="34409"/>
                  </a:cubicBezTo>
                  <a:cubicBezTo>
                    <a:pt x="92977" y="33105"/>
                    <a:pt x="91218" y="32267"/>
                    <a:pt x="89350" y="32267"/>
                  </a:cubicBezTo>
                  <a:cubicBezTo>
                    <a:pt x="89333" y="32267"/>
                    <a:pt x="89316" y="32267"/>
                    <a:pt x="89299" y="32267"/>
                  </a:cubicBezTo>
                  <a:lnTo>
                    <a:pt x="89299" y="32267"/>
                  </a:lnTo>
                  <a:cubicBezTo>
                    <a:pt x="90637" y="30820"/>
                    <a:pt x="92504" y="30017"/>
                    <a:pt x="94437" y="30017"/>
                  </a:cubicBezTo>
                  <a:close/>
                  <a:moveTo>
                    <a:pt x="47484" y="30107"/>
                  </a:moveTo>
                  <a:cubicBezTo>
                    <a:pt x="47908" y="30107"/>
                    <a:pt x="48336" y="30145"/>
                    <a:pt x="48762" y="30224"/>
                  </a:cubicBezTo>
                  <a:cubicBezTo>
                    <a:pt x="47767" y="31407"/>
                    <a:pt x="47185" y="32912"/>
                    <a:pt x="47275" y="34498"/>
                  </a:cubicBezTo>
                  <a:cubicBezTo>
                    <a:pt x="46024" y="33195"/>
                    <a:pt x="44256" y="32357"/>
                    <a:pt x="42396" y="32357"/>
                  </a:cubicBezTo>
                  <a:cubicBezTo>
                    <a:pt x="42377" y="32357"/>
                    <a:pt x="42357" y="32357"/>
                    <a:pt x="42337" y="32357"/>
                  </a:cubicBezTo>
                  <a:cubicBezTo>
                    <a:pt x="43675" y="30909"/>
                    <a:pt x="45548" y="30107"/>
                    <a:pt x="47484" y="30107"/>
                  </a:cubicBezTo>
                  <a:close/>
                  <a:moveTo>
                    <a:pt x="60497" y="30107"/>
                  </a:moveTo>
                  <a:cubicBezTo>
                    <a:pt x="62433" y="30107"/>
                    <a:pt x="64308" y="30911"/>
                    <a:pt x="65653" y="32366"/>
                  </a:cubicBezTo>
                  <a:lnTo>
                    <a:pt x="65653" y="32366"/>
                  </a:lnTo>
                  <a:cubicBezTo>
                    <a:pt x="65650" y="32366"/>
                    <a:pt x="65647" y="32366"/>
                    <a:pt x="65644" y="32366"/>
                  </a:cubicBezTo>
                  <a:cubicBezTo>
                    <a:pt x="65624" y="32366"/>
                    <a:pt x="65604" y="32366"/>
                    <a:pt x="65584" y="32366"/>
                  </a:cubicBezTo>
                  <a:cubicBezTo>
                    <a:pt x="63715" y="32366"/>
                    <a:pt x="61957" y="33195"/>
                    <a:pt x="60706" y="34498"/>
                  </a:cubicBezTo>
                  <a:cubicBezTo>
                    <a:pt x="60796" y="32912"/>
                    <a:pt x="60214" y="31407"/>
                    <a:pt x="59219" y="30224"/>
                  </a:cubicBezTo>
                  <a:cubicBezTo>
                    <a:pt x="59644" y="30145"/>
                    <a:pt x="60072" y="30107"/>
                    <a:pt x="60497" y="30107"/>
                  </a:cubicBezTo>
                  <a:close/>
                  <a:moveTo>
                    <a:pt x="106093" y="25399"/>
                  </a:moveTo>
                  <a:cubicBezTo>
                    <a:pt x="106554" y="25399"/>
                    <a:pt x="107019" y="25445"/>
                    <a:pt x="107480" y="25538"/>
                  </a:cubicBezTo>
                  <a:cubicBezTo>
                    <a:pt x="106477" y="26801"/>
                    <a:pt x="105930" y="28395"/>
                    <a:pt x="106136" y="30070"/>
                  </a:cubicBezTo>
                  <a:lnTo>
                    <a:pt x="106136" y="30070"/>
                  </a:lnTo>
                  <a:cubicBezTo>
                    <a:pt x="106645" y="29957"/>
                    <a:pt x="107158" y="29902"/>
                    <a:pt x="107667" y="29902"/>
                  </a:cubicBezTo>
                  <a:cubicBezTo>
                    <a:pt x="109601" y="29902"/>
                    <a:pt x="111474" y="30700"/>
                    <a:pt x="112821" y="32160"/>
                  </a:cubicBezTo>
                  <a:cubicBezTo>
                    <a:pt x="112802" y="32160"/>
                    <a:pt x="112783" y="32160"/>
                    <a:pt x="112764" y="32160"/>
                  </a:cubicBezTo>
                  <a:cubicBezTo>
                    <a:pt x="110778" y="32160"/>
                    <a:pt x="108911" y="33096"/>
                    <a:pt x="107659" y="34543"/>
                  </a:cubicBezTo>
                  <a:cubicBezTo>
                    <a:pt x="107785" y="32877"/>
                    <a:pt x="107175" y="31300"/>
                    <a:pt x="106127" y="30072"/>
                  </a:cubicBezTo>
                  <a:cubicBezTo>
                    <a:pt x="106130" y="30071"/>
                    <a:pt x="106132" y="30071"/>
                    <a:pt x="106134" y="30070"/>
                  </a:cubicBezTo>
                  <a:lnTo>
                    <a:pt x="106134" y="30070"/>
                  </a:lnTo>
                  <a:lnTo>
                    <a:pt x="106127" y="30063"/>
                  </a:lnTo>
                  <a:cubicBezTo>
                    <a:pt x="104875" y="28607"/>
                    <a:pt x="102990" y="27652"/>
                    <a:pt x="100995" y="27652"/>
                  </a:cubicBezTo>
                  <a:cubicBezTo>
                    <a:pt x="100979" y="27652"/>
                    <a:pt x="100964" y="27652"/>
                    <a:pt x="100948" y="27653"/>
                  </a:cubicBezTo>
                  <a:lnTo>
                    <a:pt x="100948" y="27653"/>
                  </a:lnTo>
                  <a:cubicBezTo>
                    <a:pt x="102286" y="26199"/>
                    <a:pt x="104161" y="25399"/>
                    <a:pt x="106093" y="25399"/>
                  </a:cubicBezTo>
                  <a:close/>
                  <a:moveTo>
                    <a:pt x="13651" y="30209"/>
                  </a:moveTo>
                  <a:cubicBezTo>
                    <a:pt x="15587" y="30209"/>
                    <a:pt x="17458" y="31009"/>
                    <a:pt x="18799" y="32455"/>
                  </a:cubicBezTo>
                  <a:lnTo>
                    <a:pt x="18799" y="32455"/>
                  </a:lnTo>
                  <a:cubicBezTo>
                    <a:pt x="18788" y="32455"/>
                    <a:pt x="18777" y="32455"/>
                    <a:pt x="18766" y="32455"/>
                  </a:cubicBezTo>
                  <a:cubicBezTo>
                    <a:pt x="16897" y="32455"/>
                    <a:pt x="15129" y="33294"/>
                    <a:pt x="13888" y="34597"/>
                  </a:cubicBezTo>
                  <a:cubicBezTo>
                    <a:pt x="13968" y="33002"/>
                    <a:pt x="13386" y="31497"/>
                    <a:pt x="12391" y="30323"/>
                  </a:cubicBezTo>
                  <a:cubicBezTo>
                    <a:pt x="12811" y="30247"/>
                    <a:pt x="13233" y="30209"/>
                    <a:pt x="13651" y="30209"/>
                  </a:cubicBezTo>
                  <a:close/>
                  <a:moveTo>
                    <a:pt x="23971" y="30205"/>
                  </a:moveTo>
                  <a:cubicBezTo>
                    <a:pt x="24396" y="30205"/>
                    <a:pt x="24824" y="30244"/>
                    <a:pt x="25250" y="30323"/>
                  </a:cubicBezTo>
                  <a:cubicBezTo>
                    <a:pt x="24255" y="31497"/>
                    <a:pt x="23673" y="33002"/>
                    <a:pt x="23753" y="34597"/>
                  </a:cubicBezTo>
                  <a:cubicBezTo>
                    <a:pt x="22512" y="33294"/>
                    <a:pt x="20744" y="32455"/>
                    <a:pt x="18884" y="32455"/>
                  </a:cubicBezTo>
                  <a:cubicBezTo>
                    <a:pt x="18864" y="32455"/>
                    <a:pt x="18845" y="32455"/>
                    <a:pt x="18825" y="32455"/>
                  </a:cubicBezTo>
                  <a:cubicBezTo>
                    <a:pt x="20162" y="31008"/>
                    <a:pt x="22036" y="30205"/>
                    <a:pt x="23971" y="30205"/>
                  </a:cubicBezTo>
                  <a:close/>
                  <a:moveTo>
                    <a:pt x="35606" y="25605"/>
                  </a:moveTo>
                  <a:cubicBezTo>
                    <a:pt x="36068" y="25605"/>
                    <a:pt x="36534" y="25651"/>
                    <a:pt x="36997" y="25744"/>
                  </a:cubicBezTo>
                  <a:cubicBezTo>
                    <a:pt x="35993" y="26999"/>
                    <a:pt x="35438" y="28593"/>
                    <a:pt x="35644" y="30269"/>
                  </a:cubicBezTo>
                  <a:cubicBezTo>
                    <a:pt x="36150" y="30158"/>
                    <a:pt x="36661" y="30103"/>
                    <a:pt x="37168" y="30103"/>
                  </a:cubicBezTo>
                  <a:cubicBezTo>
                    <a:pt x="39104" y="30103"/>
                    <a:pt x="40980" y="30899"/>
                    <a:pt x="42329" y="32357"/>
                  </a:cubicBezTo>
                  <a:lnTo>
                    <a:pt x="42329" y="32357"/>
                  </a:lnTo>
                  <a:cubicBezTo>
                    <a:pt x="42313" y="32357"/>
                    <a:pt x="42297" y="32357"/>
                    <a:pt x="42282" y="32357"/>
                  </a:cubicBezTo>
                  <a:cubicBezTo>
                    <a:pt x="40295" y="32357"/>
                    <a:pt x="38428" y="33302"/>
                    <a:pt x="37176" y="34749"/>
                  </a:cubicBezTo>
                  <a:cubicBezTo>
                    <a:pt x="37302" y="33074"/>
                    <a:pt x="36692" y="31497"/>
                    <a:pt x="35644" y="30269"/>
                  </a:cubicBezTo>
                  <a:cubicBezTo>
                    <a:pt x="34392" y="28813"/>
                    <a:pt x="32507" y="27858"/>
                    <a:pt x="30511" y="27858"/>
                  </a:cubicBezTo>
                  <a:cubicBezTo>
                    <a:pt x="30496" y="27858"/>
                    <a:pt x="30480" y="27859"/>
                    <a:pt x="30465" y="27859"/>
                  </a:cubicBezTo>
                  <a:lnTo>
                    <a:pt x="30465" y="27859"/>
                  </a:lnTo>
                  <a:cubicBezTo>
                    <a:pt x="31803" y="26405"/>
                    <a:pt x="33672" y="25605"/>
                    <a:pt x="35606" y="25605"/>
                  </a:cubicBezTo>
                  <a:close/>
                  <a:moveTo>
                    <a:pt x="124475" y="28056"/>
                  </a:moveTo>
                  <a:cubicBezTo>
                    <a:pt x="127650" y="28056"/>
                    <a:pt x="130827" y="30135"/>
                    <a:pt x="130867" y="34292"/>
                  </a:cubicBezTo>
                  <a:cubicBezTo>
                    <a:pt x="130389" y="34187"/>
                    <a:pt x="129906" y="34136"/>
                    <a:pt x="129427" y="34136"/>
                  </a:cubicBezTo>
                  <a:cubicBezTo>
                    <a:pt x="127574" y="34136"/>
                    <a:pt x="125776" y="34904"/>
                    <a:pt x="124487" y="36299"/>
                  </a:cubicBezTo>
                  <a:cubicBezTo>
                    <a:pt x="123213" y="34927"/>
                    <a:pt x="121434" y="34140"/>
                    <a:pt x="119564" y="34140"/>
                  </a:cubicBezTo>
                  <a:cubicBezTo>
                    <a:pt x="119553" y="34140"/>
                    <a:pt x="119543" y="34140"/>
                    <a:pt x="119532" y="34140"/>
                  </a:cubicBezTo>
                  <a:cubicBezTo>
                    <a:pt x="119048" y="34140"/>
                    <a:pt x="118564" y="34185"/>
                    <a:pt x="118089" y="34292"/>
                  </a:cubicBezTo>
                  <a:cubicBezTo>
                    <a:pt x="118125" y="30135"/>
                    <a:pt x="121299" y="28056"/>
                    <a:pt x="124475" y="28056"/>
                  </a:cubicBezTo>
                  <a:close/>
                  <a:moveTo>
                    <a:pt x="100943" y="28163"/>
                  </a:moveTo>
                  <a:cubicBezTo>
                    <a:pt x="104120" y="28163"/>
                    <a:pt x="107296" y="30242"/>
                    <a:pt x="107337" y="34400"/>
                  </a:cubicBezTo>
                  <a:cubicBezTo>
                    <a:pt x="106858" y="34295"/>
                    <a:pt x="106375" y="34244"/>
                    <a:pt x="105896" y="34244"/>
                  </a:cubicBezTo>
                  <a:cubicBezTo>
                    <a:pt x="104045" y="34244"/>
                    <a:pt x="102248" y="35008"/>
                    <a:pt x="100952" y="36393"/>
                  </a:cubicBezTo>
                  <a:lnTo>
                    <a:pt x="100952" y="36393"/>
                  </a:lnTo>
                  <a:cubicBezTo>
                    <a:pt x="99679" y="35024"/>
                    <a:pt x="97893" y="34247"/>
                    <a:pt x="96025" y="34247"/>
                  </a:cubicBezTo>
                  <a:cubicBezTo>
                    <a:pt x="96014" y="34247"/>
                    <a:pt x="96004" y="34247"/>
                    <a:pt x="95993" y="34248"/>
                  </a:cubicBezTo>
                  <a:cubicBezTo>
                    <a:pt x="95509" y="34248"/>
                    <a:pt x="95025" y="34292"/>
                    <a:pt x="94550" y="34400"/>
                  </a:cubicBezTo>
                  <a:cubicBezTo>
                    <a:pt x="94590" y="30242"/>
                    <a:pt x="97767" y="28163"/>
                    <a:pt x="100943" y="28163"/>
                  </a:cubicBezTo>
                  <a:close/>
                  <a:moveTo>
                    <a:pt x="77631" y="28160"/>
                  </a:moveTo>
                  <a:cubicBezTo>
                    <a:pt x="80803" y="28160"/>
                    <a:pt x="83975" y="30235"/>
                    <a:pt x="84021" y="34387"/>
                  </a:cubicBezTo>
                  <a:lnTo>
                    <a:pt x="84021" y="34387"/>
                  </a:lnTo>
                  <a:cubicBezTo>
                    <a:pt x="83552" y="34288"/>
                    <a:pt x="83080" y="34239"/>
                    <a:pt x="82612" y="34239"/>
                  </a:cubicBezTo>
                  <a:cubicBezTo>
                    <a:pt x="80751" y="34239"/>
                    <a:pt x="78950" y="35006"/>
                    <a:pt x="77651" y="36398"/>
                  </a:cubicBezTo>
                  <a:cubicBezTo>
                    <a:pt x="76377" y="35026"/>
                    <a:pt x="74589" y="34247"/>
                    <a:pt x="72710" y="34247"/>
                  </a:cubicBezTo>
                  <a:cubicBezTo>
                    <a:pt x="72699" y="34247"/>
                    <a:pt x="72688" y="34247"/>
                    <a:pt x="72678" y="34248"/>
                  </a:cubicBezTo>
                  <a:cubicBezTo>
                    <a:pt x="72194" y="34248"/>
                    <a:pt x="71710" y="34292"/>
                    <a:pt x="71235" y="34400"/>
                  </a:cubicBezTo>
                  <a:cubicBezTo>
                    <a:pt x="71275" y="30241"/>
                    <a:pt x="74454" y="28160"/>
                    <a:pt x="77631" y="28160"/>
                  </a:cubicBezTo>
                  <a:close/>
                  <a:moveTo>
                    <a:pt x="53992" y="28260"/>
                  </a:moveTo>
                  <a:cubicBezTo>
                    <a:pt x="57167" y="28260"/>
                    <a:pt x="60343" y="30336"/>
                    <a:pt x="60384" y="34488"/>
                  </a:cubicBezTo>
                  <a:lnTo>
                    <a:pt x="60384" y="34488"/>
                  </a:lnTo>
                  <a:cubicBezTo>
                    <a:pt x="59912" y="34387"/>
                    <a:pt x="59436" y="34338"/>
                    <a:pt x="58965" y="34338"/>
                  </a:cubicBezTo>
                  <a:cubicBezTo>
                    <a:pt x="57104" y="34338"/>
                    <a:pt x="55304" y="35104"/>
                    <a:pt x="54004" y="36497"/>
                  </a:cubicBezTo>
                  <a:cubicBezTo>
                    <a:pt x="52723" y="35117"/>
                    <a:pt x="50931" y="34337"/>
                    <a:pt x="49049" y="34337"/>
                  </a:cubicBezTo>
                  <a:cubicBezTo>
                    <a:pt x="48565" y="34337"/>
                    <a:pt x="48081" y="34391"/>
                    <a:pt x="47606" y="34489"/>
                  </a:cubicBezTo>
                  <a:cubicBezTo>
                    <a:pt x="47642" y="30336"/>
                    <a:pt x="50816" y="28260"/>
                    <a:pt x="53992" y="28260"/>
                  </a:cubicBezTo>
                  <a:close/>
                  <a:moveTo>
                    <a:pt x="7166" y="28348"/>
                  </a:moveTo>
                  <a:cubicBezTo>
                    <a:pt x="10341" y="28348"/>
                    <a:pt x="13516" y="30427"/>
                    <a:pt x="13556" y="34588"/>
                  </a:cubicBezTo>
                  <a:cubicBezTo>
                    <a:pt x="13083" y="34486"/>
                    <a:pt x="12605" y="34436"/>
                    <a:pt x="12131" y="34436"/>
                  </a:cubicBezTo>
                  <a:cubicBezTo>
                    <a:pt x="10273" y="34436"/>
                    <a:pt x="8469" y="35201"/>
                    <a:pt x="7176" y="36586"/>
                  </a:cubicBezTo>
                  <a:cubicBezTo>
                    <a:pt x="5893" y="35223"/>
                    <a:pt x="4106" y="34445"/>
                    <a:pt x="2227" y="34445"/>
                  </a:cubicBezTo>
                  <a:cubicBezTo>
                    <a:pt x="2216" y="34445"/>
                    <a:pt x="2205" y="34445"/>
                    <a:pt x="2194" y="34445"/>
                  </a:cubicBezTo>
                  <a:lnTo>
                    <a:pt x="2212" y="34427"/>
                  </a:lnTo>
                  <a:cubicBezTo>
                    <a:pt x="1728" y="34427"/>
                    <a:pt x="1245" y="34481"/>
                    <a:pt x="770" y="34588"/>
                  </a:cubicBezTo>
                  <a:cubicBezTo>
                    <a:pt x="810" y="30429"/>
                    <a:pt x="3988" y="28348"/>
                    <a:pt x="7166" y="28348"/>
                  </a:cubicBezTo>
                  <a:close/>
                  <a:moveTo>
                    <a:pt x="30465" y="28364"/>
                  </a:moveTo>
                  <a:cubicBezTo>
                    <a:pt x="33638" y="28364"/>
                    <a:pt x="36811" y="30439"/>
                    <a:pt x="36854" y="34593"/>
                  </a:cubicBezTo>
                  <a:lnTo>
                    <a:pt x="36854" y="34593"/>
                  </a:lnTo>
                  <a:cubicBezTo>
                    <a:pt x="36384" y="34494"/>
                    <a:pt x="35912" y="34445"/>
                    <a:pt x="35443" y="34445"/>
                  </a:cubicBezTo>
                  <a:cubicBezTo>
                    <a:pt x="33580" y="34445"/>
                    <a:pt x="31775" y="35212"/>
                    <a:pt x="30483" y="36604"/>
                  </a:cubicBezTo>
                  <a:cubicBezTo>
                    <a:pt x="29201" y="35224"/>
                    <a:pt x="27409" y="34445"/>
                    <a:pt x="25528" y="34445"/>
                  </a:cubicBezTo>
                  <a:cubicBezTo>
                    <a:pt x="25044" y="34445"/>
                    <a:pt x="24560" y="34498"/>
                    <a:pt x="24085" y="34597"/>
                  </a:cubicBezTo>
                  <a:cubicBezTo>
                    <a:pt x="24116" y="30443"/>
                    <a:pt x="27290" y="28364"/>
                    <a:pt x="30465" y="28364"/>
                  </a:cubicBezTo>
                  <a:close/>
                  <a:moveTo>
                    <a:pt x="119327" y="34515"/>
                  </a:moveTo>
                  <a:cubicBezTo>
                    <a:pt x="121267" y="34515"/>
                    <a:pt x="123141" y="35318"/>
                    <a:pt x="124478" y="36765"/>
                  </a:cubicBezTo>
                  <a:cubicBezTo>
                    <a:pt x="124458" y="36765"/>
                    <a:pt x="124439" y="36765"/>
                    <a:pt x="124419" y="36765"/>
                  </a:cubicBezTo>
                  <a:cubicBezTo>
                    <a:pt x="122550" y="36765"/>
                    <a:pt x="120782" y="37604"/>
                    <a:pt x="119541" y="38907"/>
                  </a:cubicBezTo>
                  <a:cubicBezTo>
                    <a:pt x="119622" y="37312"/>
                    <a:pt x="119039" y="35816"/>
                    <a:pt x="118045" y="34633"/>
                  </a:cubicBezTo>
                  <a:cubicBezTo>
                    <a:pt x="118472" y="34554"/>
                    <a:pt x="118901" y="34515"/>
                    <a:pt x="119327" y="34515"/>
                  </a:cubicBezTo>
                  <a:close/>
                  <a:moveTo>
                    <a:pt x="129624" y="34515"/>
                  </a:moveTo>
                  <a:cubicBezTo>
                    <a:pt x="130049" y="34515"/>
                    <a:pt x="130477" y="34554"/>
                    <a:pt x="130903" y="34633"/>
                  </a:cubicBezTo>
                  <a:cubicBezTo>
                    <a:pt x="129908" y="35816"/>
                    <a:pt x="129326" y="37312"/>
                    <a:pt x="129415" y="38907"/>
                  </a:cubicBezTo>
                  <a:cubicBezTo>
                    <a:pt x="128165" y="37604"/>
                    <a:pt x="126397" y="36765"/>
                    <a:pt x="124537" y="36765"/>
                  </a:cubicBezTo>
                  <a:cubicBezTo>
                    <a:pt x="124517" y="36765"/>
                    <a:pt x="124498" y="36765"/>
                    <a:pt x="124478" y="36765"/>
                  </a:cubicBezTo>
                  <a:cubicBezTo>
                    <a:pt x="125815" y="35318"/>
                    <a:pt x="127689" y="34515"/>
                    <a:pt x="129624" y="34515"/>
                  </a:cubicBezTo>
                  <a:close/>
                  <a:moveTo>
                    <a:pt x="82770" y="34620"/>
                  </a:moveTo>
                  <a:cubicBezTo>
                    <a:pt x="83198" y="34620"/>
                    <a:pt x="83629" y="34660"/>
                    <a:pt x="84057" y="34740"/>
                  </a:cubicBezTo>
                  <a:cubicBezTo>
                    <a:pt x="83556" y="35341"/>
                    <a:pt x="83152" y="36031"/>
                    <a:pt x="82893" y="36765"/>
                  </a:cubicBezTo>
                  <a:lnTo>
                    <a:pt x="82875" y="36765"/>
                  </a:lnTo>
                  <a:cubicBezTo>
                    <a:pt x="82633" y="37473"/>
                    <a:pt x="82534" y="38208"/>
                    <a:pt x="82570" y="38952"/>
                  </a:cubicBezTo>
                  <a:cubicBezTo>
                    <a:pt x="81324" y="37644"/>
                    <a:pt x="79559" y="36810"/>
                    <a:pt x="77695" y="36810"/>
                  </a:cubicBezTo>
                  <a:cubicBezTo>
                    <a:pt x="79026" y="35399"/>
                    <a:pt x="80871" y="34620"/>
                    <a:pt x="82770" y="34620"/>
                  </a:cubicBezTo>
                  <a:close/>
                  <a:moveTo>
                    <a:pt x="95806" y="34620"/>
                  </a:moveTo>
                  <a:cubicBezTo>
                    <a:pt x="97710" y="34620"/>
                    <a:pt x="99556" y="35399"/>
                    <a:pt x="100894" y="36810"/>
                  </a:cubicBezTo>
                  <a:cubicBezTo>
                    <a:pt x="99021" y="36810"/>
                    <a:pt x="97256" y="37644"/>
                    <a:pt x="96011" y="38952"/>
                  </a:cubicBezTo>
                  <a:cubicBezTo>
                    <a:pt x="96047" y="38208"/>
                    <a:pt x="95948" y="37473"/>
                    <a:pt x="95706" y="36765"/>
                  </a:cubicBezTo>
                  <a:lnTo>
                    <a:pt x="95679" y="36765"/>
                  </a:lnTo>
                  <a:cubicBezTo>
                    <a:pt x="95419" y="36031"/>
                    <a:pt x="95025" y="35341"/>
                    <a:pt x="94514" y="34740"/>
                  </a:cubicBezTo>
                  <a:cubicBezTo>
                    <a:pt x="94944" y="34660"/>
                    <a:pt x="95377" y="34620"/>
                    <a:pt x="95806" y="34620"/>
                  </a:cubicBezTo>
                  <a:close/>
                  <a:moveTo>
                    <a:pt x="59142" y="34720"/>
                  </a:moveTo>
                  <a:cubicBezTo>
                    <a:pt x="59570" y="34720"/>
                    <a:pt x="60000" y="34759"/>
                    <a:pt x="60429" y="34839"/>
                  </a:cubicBezTo>
                  <a:cubicBezTo>
                    <a:pt x="59434" y="36022"/>
                    <a:pt x="58852" y="37518"/>
                    <a:pt x="58941" y="39113"/>
                  </a:cubicBezTo>
                  <a:cubicBezTo>
                    <a:pt x="57691" y="37810"/>
                    <a:pt x="55923" y="36971"/>
                    <a:pt x="54063" y="36971"/>
                  </a:cubicBezTo>
                  <a:cubicBezTo>
                    <a:pt x="54043" y="36971"/>
                    <a:pt x="54024" y="36971"/>
                    <a:pt x="54004" y="36972"/>
                  </a:cubicBezTo>
                  <a:cubicBezTo>
                    <a:pt x="53984" y="36971"/>
                    <a:pt x="53964" y="36971"/>
                    <a:pt x="53945" y="36971"/>
                  </a:cubicBezTo>
                  <a:cubicBezTo>
                    <a:pt x="52076" y="36971"/>
                    <a:pt x="50308" y="37810"/>
                    <a:pt x="49067" y="39113"/>
                  </a:cubicBezTo>
                  <a:cubicBezTo>
                    <a:pt x="49147" y="37518"/>
                    <a:pt x="48565" y="36022"/>
                    <a:pt x="47579" y="34839"/>
                  </a:cubicBezTo>
                  <a:cubicBezTo>
                    <a:pt x="48004" y="34760"/>
                    <a:pt x="48431" y="34721"/>
                    <a:pt x="48855" y="34721"/>
                  </a:cubicBezTo>
                  <a:cubicBezTo>
                    <a:pt x="50785" y="34721"/>
                    <a:pt x="52658" y="35523"/>
                    <a:pt x="53995" y="36963"/>
                  </a:cubicBezTo>
                  <a:lnTo>
                    <a:pt x="54004" y="36963"/>
                  </a:lnTo>
                  <a:cubicBezTo>
                    <a:pt x="55339" y="35517"/>
                    <a:pt x="57210" y="34720"/>
                    <a:pt x="59142" y="34720"/>
                  </a:cubicBezTo>
                  <a:close/>
                  <a:moveTo>
                    <a:pt x="12301" y="34821"/>
                  </a:moveTo>
                  <a:cubicBezTo>
                    <a:pt x="12724" y="34821"/>
                    <a:pt x="13150" y="34859"/>
                    <a:pt x="13574" y="34938"/>
                  </a:cubicBezTo>
                  <a:cubicBezTo>
                    <a:pt x="13063" y="35538"/>
                    <a:pt x="12669" y="36228"/>
                    <a:pt x="12409" y="36972"/>
                  </a:cubicBezTo>
                  <a:lnTo>
                    <a:pt x="12382" y="36972"/>
                  </a:lnTo>
                  <a:cubicBezTo>
                    <a:pt x="12141" y="37670"/>
                    <a:pt x="12042" y="38414"/>
                    <a:pt x="12087" y="39149"/>
                  </a:cubicBezTo>
                  <a:cubicBezTo>
                    <a:pt x="10841" y="37850"/>
                    <a:pt x="9076" y="37007"/>
                    <a:pt x="7212" y="37007"/>
                  </a:cubicBezTo>
                  <a:cubicBezTo>
                    <a:pt x="8547" y="35599"/>
                    <a:pt x="10392" y="34821"/>
                    <a:pt x="12301" y="34821"/>
                  </a:cubicBezTo>
                  <a:close/>
                  <a:moveTo>
                    <a:pt x="25305" y="34821"/>
                  </a:moveTo>
                  <a:cubicBezTo>
                    <a:pt x="27216" y="34821"/>
                    <a:pt x="29067" y="35599"/>
                    <a:pt x="30402" y="37007"/>
                  </a:cubicBezTo>
                  <a:cubicBezTo>
                    <a:pt x="28538" y="37007"/>
                    <a:pt x="26764" y="37841"/>
                    <a:pt x="25519" y="39149"/>
                  </a:cubicBezTo>
                  <a:cubicBezTo>
                    <a:pt x="25563" y="38414"/>
                    <a:pt x="25456" y="37670"/>
                    <a:pt x="25223" y="36972"/>
                  </a:cubicBezTo>
                  <a:lnTo>
                    <a:pt x="25196" y="36972"/>
                  </a:lnTo>
                  <a:cubicBezTo>
                    <a:pt x="24936" y="36228"/>
                    <a:pt x="24542" y="35538"/>
                    <a:pt x="24031" y="34938"/>
                  </a:cubicBezTo>
                  <a:cubicBezTo>
                    <a:pt x="24455" y="34859"/>
                    <a:pt x="24882" y="34821"/>
                    <a:pt x="25305" y="34821"/>
                  </a:cubicBezTo>
                  <a:close/>
                  <a:moveTo>
                    <a:pt x="106096" y="34617"/>
                  </a:moveTo>
                  <a:cubicBezTo>
                    <a:pt x="106559" y="34617"/>
                    <a:pt x="107026" y="34664"/>
                    <a:pt x="107489" y="34758"/>
                  </a:cubicBezTo>
                  <a:cubicBezTo>
                    <a:pt x="106495" y="35995"/>
                    <a:pt x="105948" y="37563"/>
                    <a:pt x="106127" y="39212"/>
                  </a:cubicBezTo>
                  <a:cubicBezTo>
                    <a:pt x="104873" y="37760"/>
                    <a:pt x="103000" y="36810"/>
                    <a:pt x="101011" y="36810"/>
                  </a:cubicBezTo>
                  <a:cubicBezTo>
                    <a:pt x="102344" y="35398"/>
                    <a:pt x="104192" y="34617"/>
                    <a:pt x="106096" y="34617"/>
                  </a:cubicBezTo>
                  <a:close/>
                  <a:moveTo>
                    <a:pt x="70794" y="30109"/>
                  </a:moveTo>
                  <a:cubicBezTo>
                    <a:pt x="71289" y="30109"/>
                    <a:pt x="71788" y="30161"/>
                    <a:pt x="72283" y="30269"/>
                  </a:cubicBezTo>
                  <a:cubicBezTo>
                    <a:pt x="71289" y="31524"/>
                    <a:pt x="70742" y="33110"/>
                    <a:pt x="70939" y="34785"/>
                  </a:cubicBezTo>
                  <a:lnTo>
                    <a:pt x="70957" y="34785"/>
                  </a:lnTo>
                  <a:cubicBezTo>
                    <a:pt x="71462" y="34672"/>
                    <a:pt x="71973" y="34617"/>
                    <a:pt x="72479" y="34617"/>
                  </a:cubicBezTo>
                  <a:cubicBezTo>
                    <a:pt x="74381" y="34617"/>
                    <a:pt x="76233" y="35395"/>
                    <a:pt x="77570" y="36810"/>
                  </a:cubicBezTo>
                  <a:cubicBezTo>
                    <a:pt x="75527" y="36810"/>
                    <a:pt x="73601" y="37814"/>
                    <a:pt x="72346" y="39337"/>
                  </a:cubicBezTo>
                  <a:cubicBezTo>
                    <a:pt x="72694" y="35639"/>
                    <a:pt x="69398" y="32366"/>
                    <a:pt x="65704" y="32366"/>
                  </a:cubicBezTo>
                  <a:cubicBezTo>
                    <a:pt x="65687" y="32366"/>
                    <a:pt x="65670" y="32366"/>
                    <a:pt x="65653" y="32366"/>
                  </a:cubicBezTo>
                  <a:lnTo>
                    <a:pt x="65653" y="32366"/>
                  </a:lnTo>
                  <a:cubicBezTo>
                    <a:pt x="66994" y="30911"/>
                    <a:pt x="68863" y="30109"/>
                    <a:pt x="70794" y="30109"/>
                  </a:cubicBezTo>
                  <a:close/>
                  <a:moveTo>
                    <a:pt x="35613" y="34809"/>
                  </a:moveTo>
                  <a:cubicBezTo>
                    <a:pt x="36073" y="34809"/>
                    <a:pt x="36537" y="34854"/>
                    <a:pt x="36997" y="34946"/>
                  </a:cubicBezTo>
                  <a:cubicBezTo>
                    <a:pt x="36013" y="36189"/>
                    <a:pt x="35458" y="37762"/>
                    <a:pt x="35634" y="39407"/>
                  </a:cubicBezTo>
                  <a:lnTo>
                    <a:pt x="35634" y="39407"/>
                  </a:lnTo>
                  <a:cubicBezTo>
                    <a:pt x="34388" y="37948"/>
                    <a:pt x="32507" y="36998"/>
                    <a:pt x="30519" y="36998"/>
                  </a:cubicBezTo>
                  <a:cubicBezTo>
                    <a:pt x="31861" y="35584"/>
                    <a:pt x="33709" y="34809"/>
                    <a:pt x="35613" y="34809"/>
                  </a:cubicBezTo>
                  <a:close/>
                  <a:moveTo>
                    <a:pt x="136132" y="32662"/>
                  </a:moveTo>
                  <a:cubicBezTo>
                    <a:pt x="139308" y="32662"/>
                    <a:pt x="142484" y="34740"/>
                    <a:pt x="142525" y="38898"/>
                  </a:cubicBezTo>
                  <a:cubicBezTo>
                    <a:pt x="142046" y="38793"/>
                    <a:pt x="141563" y="38742"/>
                    <a:pt x="141084" y="38742"/>
                  </a:cubicBezTo>
                  <a:cubicBezTo>
                    <a:pt x="139231" y="38742"/>
                    <a:pt x="137433" y="39508"/>
                    <a:pt x="136145" y="40896"/>
                  </a:cubicBezTo>
                  <a:cubicBezTo>
                    <a:pt x="134863" y="39525"/>
                    <a:pt x="133071" y="38737"/>
                    <a:pt x="131190" y="38737"/>
                  </a:cubicBezTo>
                  <a:cubicBezTo>
                    <a:pt x="130706" y="38737"/>
                    <a:pt x="130222" y="38791"/>
                    <a:pt x="129747" y="38898"/>
                  </a:cubicBezTo>
                  <a:cubicBezTo>
                    <a:pt x="129783" y="34740"/>
                    <a:pt x="132957" y="32662"/>
                    <a:pt x="136132" y="32662"/>
                  </a:cubicBezTo>
                  <a:close/>
                  <a:moveTo>
                    <a:pt x="112818" y="32662"/>
                  </a:moveTo>
                  <a:cubicBezTo>
                    <a:pt x="115995" y="32662"/>
                    <a:pt x="119174" y="34740"/>
                    <a:pt x="119218" y="38898"/>
                  </a:cubicBezTo>
                  <a:cubicBezTo>
                    <a:pt x="118738" y="38793"/>
                    <a:pt x="118254" y="38742"/>
                    <a:pt x="117774" y="38742"/>
                  </a:cubicBezTo>
                  <a:cubicBezTo>
                    <a:pt x="115916" y="38742"/>
                    <a:pt x="114117" y="39510"/>
                    <a:pt x="112821" y="40905"/>
                  </a:cubicBezTo>
                  <a:cubicBezTo>
                    <a:pt x="111548" y="39525"/>
                    <a:pt x="109756" y="38746"/>
                    <a:pt x="107874" y="38746"/>
                  </a:cubicBezTo>
                  <a:cubicBezTo>
                    <a:pt x="107391" y="38746"/>
                    <a:pt x="106907" y="38791"/>
                    <a:pt x="106432" y="38898"/>
                  </a:cubicBezTo>
                  <a:cubicBezTo>
                    <a:pt x="106468" y="34740"/>
                    <a:pt x="109642" y="32662"/>
                    <a:pt x="112818" y="32662"/>
                  </a:cubicBezTo>
                  <a:close/>
                  <a:moveTo>
                    <a:pt x="89290" y="32762"/>
                  </a:moveTo>
                  <a:cubicBezTo>
                    <a:pt x="91871" y="32762"/>
                    <a:pt x="94452" y="34136"/>
                    <a:pt x="95348" y="36882"/>
                  </a:cubicBezTo>
                  <a:lnTo>
                    <a:pt x="95375" y="36882"/>
                  </a:lnTo>
                  <a:cubicBezTo>
                    <a:pt x="95572" y="37545"/>
                    <a:pt x="95679" y="38235"/>
                    <a:pt x="95688" y="38934"/>
                  </a:cubicBezTo>
                  <a:cubicBezTo>
                    <a:pt x="95213" y="38832"/>
                    <a:pt x="94735" y="38782"/>
                    <a:pt x="94260" y="38782"/>
                  </a:cubicBezTo>
                  <a:cubicBezTo>
                    <a:pt x="92399" y="38782"/>
                    <a:pt x="90599" y="39549"/>
                    <a:pt x="89299" y="40941"/>
                  </a:cubicBezTo>
                  <a:cubicBezTo>
                    <a:pt x="88018" y="39561"/>
                    <a:pt x="86226" y="38782"/>
                    <a:pt x="84344" y="38782"/>
                  </a:cubicBezTo>
                  <a:cubicBezTo>
                    <a:pt x="83860" y="38782"/>
                    <a:pt x="83376" y="38835"/>
                    <a:pt x="82902" y="38934"/>
                  </a:cubicBezTo>
                  <a:cubicBezTo>
                    <a:pt x="82902" y="38235"/>
                    <a:pt x="83009" y="37545"/>
                    <a:pt x="83215" y="36882"/>
                  </a:cubicBezTo>
                  <a:lnTo>
                    <a:pt x="83233" y="36882"/>
                  </a:lnTo>
                  <a:cubicBezTo>
                    <a:pt x="84129" y="34136"/>
                    <a:pt x="86710" y="32762"/>
                    <a:pt x="89290" y="32762"/>
                  </a:cubicBezTo>
                  <a:close/>
                  <a:moveTo>
                    <a:pt x="42338" y="32863"/>
                  </a:moveTo>
                  <a:cubicBezTo>
                    <a:pt x="45512" y="32863"/>
                    <a:pt x="48684" y="34938"/>
                    <a:pt x="48726" y="39091"/>
                  </a:cubicBezTo>
                  <a:lnTo>
                    <a:pt x="48726" y="39091"/>
                  </a:lnTo>
                  <a:cubicBezTo>
                    <a:pt x="48257" y="38992"/>
                    <a:pt x="47785" y="38943"/>
                    <a:pt x="47316" y="38943"/>
                  </a:cubicBezTo>
                  <a:cubicBezTo>
                    <a:pt x="45455" y="38943"/>
                    <a:pt x="43655" y="39710"/>
                    <a:pt x="42355" y="41102"/>
                  </a:cubicBezTo>
                  <a:cubicBezTo>
                    <a:pt x="41081" y="39730"/>
                    <a:pt x="39293" y="38952"/>
                    <a:pt x="37414" y="38952"/>
                  </a:cubicBezTo>
                  <a:cubicBezTo>
                    <a:pt x="37404" y="38952"/>
                    <a:pt x="37393" y="38952"/>
                    <a:pt x="37382" y="38952"/>
                  </a:cubicBezTo>
                  <a:cubicBezTo>
                    <a:pt x="36898" y="38952"/>
                    <a:pt x="36415" y="38997"/>
                    <a:pt x="35940" y="39104"/>
                  </a:cubicBezTo>
                  <a:cubicBezTo>
                    <a:pt x="35980" y="34944"/>
                    <a:pt x="39160" y="32863"/>
                    <a:pt x="42338" y="32863"/>
                  </a:cubicBezTo>
                  <a:close/>
                  <a:moveTo>
                    <a:pt x="65648" y="32868"/>
                  </a:moveTo>
                  <a:cubicBezTo>
                    <a:pt x="68825" y="32868"/>
                    <a:pt x="72001" y="34946"/>
                    <a:pt x="72041" y="39104"/>
                  </a:cubicBezTo>
                  <a:cubicBezTo>
                    <a:pt x="71563" y="38999"/>
                    <a:pt x="71081" y="38948"/>
                    <a:pt x="70602" y="38948"/>
                  </a:cubicBezTo>
                  <a:cubicBezTo>
                    <a:pt x="68748" y="38948"/>
                    <a:pt x="66949" y="39716"/>
                    <a:pt x="65653" y="41111"/>
                  </a:cubicBezTo>
                  <a:cubicBezTo>
                    <a:pt x="64371" y="39731"/>
                    <a:pt x="62579" y="38952"/>
                    <a:pt x="60697" y="38952"/>
                  </a:cubicBezTo>
                  <a:cubicBezTo>
                    <a:pt x="60214" y="38952"/>
                    <a:pt x="59730" y="38997"/>
                    <a:pt x="59255" y="39104"/>
                  </a:cubicBezTo>
                  <a:cubicBezTo>
                    <a:pt x="59295" y="34946"/>
                    <a:pt x="62472" y="32868"/>
                    <a:pt x="65648" y="32868"/>
                  </a:cubicBezTo>
                  <a:close/>
                  <a:moveTo>
                    <a:pt x="18803" y="32968"/>
                  </a:moveTo>
                  <a:cubicBezTo>
                    <a:pt x="21386" y="32968"/>
                    <a:pt x="23968" y="34342"/>
                    <a:pt x="24864" y="37088"/>
                  </a:cubicBezTo>
                  <a:lnTo>
                    <a:pt x="24882" y="37088"/>
                  </a:lnTo>
                  <a:cubicBezTo>
                    <a:pt x="25088" y="37751"/>
                    <a:pt x="25196" y="38441"/>
                    <a:pt x="25196" y="39140"/>
                  </a:cubicBezTo>
                  <a:cubicBezTo>
                    <a:pt x="24723" y="39038"/>
                    <a:pt x="24246" y="38988"/>
                    <a:pt x="23772" y="38988"/>
                  </a:cubicBezTo>
                  <a:cubicBezTo>
                    <a:pt x="21913" y="38988"/>
                    <a:pt x="20107" y="39755"/>
                    <a:pt x="18807" y="41147"/>
                  </a:cubicBezTo>
                  <a:cubicBezTo>
                    <a:pt x="17526" y="39767"/>
                    <a:pt x="15734" y="38988"/>
                    <a:pt x="13852" y="38988"/>
                  </a:cubicBezTo>
                  <a:cubicBezTo>
                    <a:pt x="13368" y="38988"/>
                    <a:pt x="12884" y="39041"/>
                    <a:pt x="12409" y="39140"/>
                  </a:cubicBezTo>
                  <a:cubicBezTo>
                    <a:pt x="12409" y="38441"/>
                    <a:pt x="12517" y="37751"/>
                    <a:pt x="12723" y="37088"/>
                  </a:cubicBezTo>
                  <a:lnTo>
                    <a:pt x="12741" y="37088"/>
                  </a:lnTo>
                  <a:cubicBezTo>
                    <a:pt x="13637" y="34342"/>
                    <a:pt x="16220" y="32968"/>
                    <a:pt x="18803" y="32968"/>
                  </a:cubicBezTo>
                  <a:close/>
                  <a:moveTo>
                    <a:pt x="117968" y="39112"/>
                  </a:moveTo>
                  <a:cubicBezTo>
                    <a:pt x="118392" y="39112"/>
                    <a:pt x="118820" y="39151"/>
                    <a:pt x="119245" y="39230"/>
                  </a:cubicBezTo>
                  <a:cubicBezTo>
                    <a:pt x="118726" y="39848"/>
                    <a:pt x="118322" y="40565"/>
                    <a:pt x="118063" y="41326"/>
                  </a:cubicBezTo>
                  <a:lnTo>
                    <a:pt x="118063" y="41317"/>
                  </a:lnTo>
                  <a:lnTo>
                    <a:pt x="118054" y="41344"/>
                  </a:lnTo>
                  <a:cubicBezTo>
                    <a:pt x="118054" y="41353"/>
                    <a:pt x="118045" y="41362"/>
                    <a:pt x="118036" y="41380"/>
                  </a:cubicBezTo>
                  <a:cubicBezTo>
                    <a:pt x="117812" y="42061"/>
                    <a:pt x="117713" y="42787"/>
                    <a:pt x="117758" y="43504"/>
                  </a:cubicBezTo>
                  <a:cubicBezTo>
                    <a:pt x="116508" y="42200"/>
                    <a:pt x="114748" y="41362"/>
                    <a:pt x="112888" y="41362"/>
                  </a:cubicBezTo>
                  <a:cubicBezTo>
                    <a:pt x="112869" y="41362"/>
                    <a:pt x="112849" y="41362"/>
                    <a:pt x="112830" y="41362"/>
                  </a:cubicBezTo>
                  <a:cubicBezTo>
                    <a:pt x="114167" y="39915"/>
                    <a:pt x="116034" y="39112"/>
                    <a:pt x="117968" y="39112"/>
                  </a:cubicBezTo>
                  <a:close/>
                  <a:moveTo>
                    <a:pt x="130986" y="39112"/>
                  </a:moveTo>
                  <a:cubicBezTo>
                    <a:pt x="132916" y="39112"/>
                    <a:pt x="134791" y="39915"/>
                    <a:pt x="136136" y="41362"/>
                  </a:cubicBezTo>
                  <a:cubicBezTo>
                    <a:pt x="136116" y="41362"/>
                    <a:pt x="136096" y="41362"/>
                    <a:pt x="136077" y="41362"/>
                  </a:cubicBezTo>
                  <a:cubicBezTo>
                    <a:pt x="134208" y="41362"/>
                    <a:pt x="132440" y="42200"/>
                    <a:pt x="131199" y="43504"/>
                  </a:cubicBezTo>
                  <a:cubicBezTo>
                    <a:pt x="131234" y="42787"/>
                    <a:pt x="131136" y="42070"/>
                    <a:pt x="130912" y="41389"/>
                  </a:cubicBezTo>
                  <a:lnTo>
                    <a:pt x="130912" y="41380"/>
                  </a:lnTo>
                  <a:cubicBezTo>
                    <a:pt x="130912" y="41371"/>
                    <a:pt x="130903" y="41362"/>
                    <a:pt x="130903" y="41344"/>
                  </a:cubicBezTo>
                  <a:cubicBezTo>
                    <a:pt x="130894" y="41335"/>
                    <a:pt x="130903" y="41335"/>
                    <a:pt x="130894" y="41326"/>
                  </a:cubicBezTo>
                  <a:cubicBezTo>
                    <a:pt x="130625" y="40556"/>
                    <a:pt x="130231" y="39848"/>
                    <a:pt x="129711" y="39230"/>
                  </a:cubicBezTo>
                  <a:cubicBezTo>
                    <a:pt x="130135" y="39151"/>
                    <a:pt x="130562" y="39112"/>
                    <a:pt x="130986" y="39112"/>
                  </a:cubicBezTo>
                  <a:close/>
                  <a:moveTo>
                    <a:pt x="84143" y="39166"/>
                  </a:moveTo>
                  <a:cubicBezTo>
                    <a:pt x="86077" y="39166"/>
                    <a:pt x="87946" y="39968"/>
                    <a:pt x="89290" y="41416"/>
                  </a:cubicBezTo>
                  <a:cubicBezTo>
                    <a:pt x="89271" y="41416"/>
                    <a:pt x="89251" y="41416"/>
                    <a:pt x="89231" y="41416"/>
                  </a:cubicBezTo>
                  <a:cubicBezTo>
                    <a:pt x="87362" y="41416"/>
                    <a:pt x="85595" y="42254"/>
                    <a:pt x="84353" y="43557"/>
                  </a:cubicBezTo>
                  <a:cubicBezTo>
                    <a:pt x="84434" y="41963"/>
                    <a:pt x="83851" y="40457"/>
                    <a:pt x="82866" y="39283"/>
                  </a:cubicBezTo>
                  <a:cubicBezTo>
                    <a:pt x="83291" y="39204"/>
                    <a:pt x="83719" y="39166"/>
                    <a:pt x="84143" y="39166"/>
                  </a:cubicBezTo>
                  <a:close/>
                  <a:moveTo>
                    <a:pt x="94430" y="39165"/>
                  </a:moveTo>
                  <a:cubicBezTo>
                    <a:pt x="94857" y="39165"/>
                    <a:pt x="95287" y="39204"/>
                    <a:pt x="95715" y="39283"/>
                  </a:cubicBezTo>
                  <a:cubicBezTo>
                    <a:pt x="94720" y="40466"/>
                    <a:pt x="94138" y="41963"/>
                    <a:pt x="94228" y="43557"/>
                  </a:cubicBezTo>
                  <a:cubicBezTo>
                    <a:pt x="92977" y="42254"/>
                    <a:pt x="91218" y="41416"/>
                    <a:pt x="89350" y="41416"/>
                  </a:cubicBezTo>
                  <a:cubicBezTo>
                    <a:pt x="89330" y="41416"/>
                    <a:pt x="89310" y="41416"/>
                    <a:pt x="89290" y="41416"/>
                  </a:cubicBezTo>
                  <a:cubicBezTo>
                    <a:pt x="90626" y="39963"/>
                    <a:pt x="92497" y="39165"/>
                    <a:pt x="94430" y="39165"/>
                  </a:cubicBezTo>
                  <a:close/>
                  <a:moveTo>
                    <a:pt x="47493" y="39318"/>
                  </a:moveTo>
                  <a:cubicBezTo>
                    <a:pt x="47917" y="39318"/>
                    <a:pt x="48345" y="39357"/>
                    <a:pt x="48771" y="39436"/>
                  </a:cubicBezTo>
                  <a:cubicBezTo>
                    <a:pt x="48242" y="40054"/>
                    <a:pt x="47839" y="40762"/>
                    <a:pt x="47579" y="41523"/>
                  </a:cubicBezTo>
                  <a:cubicBezTo>
                    <a:pt x="47579" y="41532"/>
                    <a:pt x="47579" y="41532"/>
                    <a:pt x="47579" y="41541"/>
                  </a:cubicBezTo>
                  <a:lnTo>
                    <a:pt x="47561" y="41586"/>
                  </a:lnTo>
                  <a:cubicBezTo>
                    <a:pt x="47337" y="42267"/>
                    <a:pt x="47239" y="42984"/>
                    <a:pt x="47275" y="43710"/>
                  </a:cubicBezTo>
                  <a:cubicBezTo>
                    <a:pt x="46033" y="42406"/>
                    <a:pt x="44274" y="41568"/>
                    <a:pt x="42406" y="41568"/>
                  </a:cubicBezTo>
                  <a:cubicBezTo>
                    <a:pt x="42386" y="41568"/>
                    <a:pt x="42366" y="41568"/>
                    <a:pt x="42346" y="41568"/>
                  </a:cubicBezTo>
                  <a:cubicBezTo>
                    <a:pt x="43684" y="40121"/>
                    <a:pt x="45557" y="39318"/>
                    <a:pt x="47493" y="39318"/>
                  </a:cubicBezTo>
                  <a:close/>
                  <a:moveTo>
                    <a:pt x="60506" y="39318"/>
                  </a:moveTo>
                  <a:cubicBezTo>
                    <a:pt x="62442" y="39318"/>
                    <a:pt x="64315" y="40121"/>
                    <a:pt x="65653" y="41568"/>
                  </a:cubicBezTo>
                  <a:cubicBezTo>
                    <a:pt x="65633" y="41568"/>
                    <a:pt x="65613" y="41568"/>
                    <a:pt x="65593" y="41568"/>
                  </a:cubicBezTo>
                  <a:cubicBezTo>
                    <a:pt x="63724" y="41568"/>
                    <a:pt x="61965" y="42398"/>
                    <a:pt x="60715" y="43710"/>
                  </a:cubicBezTo>
                  <a:cubicBezTo>
                    <a:pt x="60751" y="42984"/>
                    <a:pt x="60662" y="42267"/>
                    <a:pt x="60438" y="41586"/>
                  </a:cubicBezTo>
                  <a:cubicBezTo>
                    <a:pt x="60438" y="41577"/>
                    <a:pt x="60429" y="41559"/>
                    <a:pt x="60420" y="41550"/>
                  </a:cubicBezTo>
                  <a:cubicBezTo>
                    <a:pt x="60420" y="41541"/>
                    <a:pt x="60420" y="41532"/>
                    <a:pt x="60411" y="41532"/>
                  </a:cubicBezTo>
                  <a:cubicBezTo>
                    <a:pt x="60151" y="40762"/>
                    <a:pt x="59748" y="40054"/>
                    <a:pt x="59228" y="39436"/>
                  </a:cubicBezTo>
                  <a:cubicBezTo>
                    <a:pt x="59654" y="39357"/>
                    <a:pt x="60082" y="39318"/>
                    <a:pt x="60506" y="39318"/>
                  </a:cubicBezTo>
                  <a:close/>
                  <a:moveTo>
                    <a:pt x="23963" y="39353"/>
                  </a:moveTo>
                  <a:cubicBezTo>
                    <a:pt x="24391" y="39353"/>
                    <a:pt x="24821" y="39392"/>
                    <a:pt x="25250" y="39472"/>
                  </a:cubicBezTo>
                  <a:cubicBezTo>
                    <a:pt x="24255" y="40654"/>
                    <a:pt x="23673" y="42151"/>
                    <a:pt x="23753" y="43746"/>
                  </a:cubicBezTo>
                  <a:cubicBezTo>
                    <a:pt x="22512" y="42442"/>
                    <a:pt x="20744" y="41604"/>
                    <a:pt x="18884" y="41604"/>
                  </a:cubicBezTo>
                  <a:cubicBezTo>
                    <a:pt x="18864" y="41604"/>
                    <a:pt x="18845" y="41604"/>
                    <a:pt x="18825" y="41604"/>
                  </a:cubicBezTo>
                  <a:cubicBezTo>
                    <a:pt x="18805" y="41604"/>
                    <a:pt x="18786" y="41604"/>
                    <a:pt x="18766" y="41604"/>
                  </a:cubicBezTo>
                  <a:cubicBezTo>
                    <a:pt x="16897" y="41604"/>
                    <a:pt x="15129" y="42442"/>
                    <a:pt x="13888" y="43746"/>
                  </a:cubicBezTo>
                  <a:cubicBezTo>
                    <a:pt x="13951" y="42160"/>
                    <a:pt x="13368" y="40663"/>
                    <a:pt x="12382" y="39480"/>
                  </a:cubicBezTo>
                  <a:lnTo>
                    <a:pt x="12391" y="39472"/>
                  </a:lnTo>
                  <a:cubicBezTo>
                    <a:pt x="12820" y="39392"/>
                    <a:pt x="13250" y="39353"/>
                    <a:pt x="13678" y="39353"/>
                  </a:cubicBezTo>
                  <a:cubicBezTo>
                    <a:pt x="15611" y="39353"/>
                    <a:pt x="17482" y="40150"/>
                    <a:pt x="18825" y="41595"/>
                  </a:cubicBezTo>
                  <a:cubicBezTo>
                    <a:pt x="20161" y="40150"/>
                    <a:pt x="22031" y="39353"/>
                    <a:pt x="23963" y="39353"/>
                  </a:cubicBezTo>
                  <a:close/>
                  <a:moveTo>
                    <a:pt x="107663" y="39105"/>
                  </a:moveTo>
                  <a:cubicBezTo>
                    <a:pt x="109597" y="39105"/>
                    <a:pt x="111471" y="39906"/>
                    <a:pt x="112812" y="41353"/>
                  </a:cubicBezTo>
                  <a:cubicBezTo>
                    <a:pt x="112793" y="41353"/>
                    <a:pt x="112774" y="41353"/>
                    <a:pt x="112756" y="41353"/>
                  </a:cubicBezTo>
                  <a:cubicBezTo>
                    <a:pt x="110769" y="41353"/>
                    <a:pt x="108902" y="42299"/>
                    <a:pt x="107650" y="43755"/>
                  </a:cubicBezTo>
                  <a:lnTo>
                    <a:pt x="107650" y="43755"/>
                  </a:lnTo>
                  <a:cubicBezTo>
                    <a:pt x="107803" y="42088"/>
                    <a:pt x="107211" y="40511"/>
                    <a:pt x="106172" y="39274"/>
                  </a:cubicBezTo>
                  <a:lnTo>
                    <a:pt x="106172" y="39265"/>
                  </a:lnTo>
                  <a:cubicBezTo>
                    <a:pt x="106668" y="39158"/>
                    <a:pt x="107167" y="39105"/>
                    <a:pt x="107663" y="39105"/>
                  </a:cubicBezTo>
                  <a:close/>
                  <a:moveTo>
                    <a:pt x="37187" y="39310"/>
                  </a:moveTo>
                  <a:cubicBezTo>
                    <a:pt x="39118" y="39310"/>
                    <a:pt x="40989" y="40106"/>
                    <a:pt x="42328" y="41559"/>
                  </a:cubicBezTo>
                  <a:cubicBezTo>
                    <a:pt x="42310" y="41559"/>
                    <a:pt x="42291" y="41559"/>
                    <a:pt x="42273" y="41559"/>
                  </a:cubicBezTo>
                  <a:cubicBezTo>
                    <a:pt x="40286" y="41559"/>
                    <a:pt x="38419" y="42505"/>
                    <a:pt x="37167" y="43952"/>
                  </a:cubicBezTo>
                  <a:cubicBezTo>
                    <a:pt x="37320" y="42294"/>
                    <a:pt x="36728" y="40708"/>
                    <a:pt x="35689" y="39480"/>
                  </a:cubicBezTo>
                  <a:lnTo>
                    <a:pt x="35689" y="39472"/>
                  </a:lnTo>
                  <a:cubicBezTo>
                    <a:pt x="36187" y="39363"/>
                    <a:pt x="36689" y="39310"/>
                    <a:pt x="37187" y="39310"/>
                  </a:cubicBezTo>
                  <a:close/>
                  <a:moveTo>
                    <a:pt x="124475" y="37261"/>
                  </a:moveTo>
                  <a:cubicBezTo>
                    <a:pt x="127048" y="37261"/>
                    <a:pt x="129621" y="38627"/>
                    <a:pt x="130527" y="41362"/>
                  </a:cubicBezTo>
                  <a:cubicBezTo>
                    <a:pt x="130751" y="42043"/>
                    <a:pt x="130867" y="42760"/>
                    <a:pt x="130867" y="43486"/>
                  </a:cubicBezTo>
                  <a:cubicBezTo>
                    <a:pt x="130392" y="43384"/>
                    <a:pt x="129914" y="43334"/>
                    <a:pt x="129439" y="43334"/>
                  </a:cubicBezTo>
                  <a:cubicBezTo>
                    <a:pt x="127578" y="43334"/>
                    <a:pt x="125778" y="44101"/>
                    <a:pt x="124478" y="45493"/>
                  </a:cubicBezTo>
                  <a:cubicBezTo>
                    <a:pt x="123206" y="44113"/>
                    <a:pt x="121405" y="43333"/>
                    <a:pt x="119532" y="43333"/>
                  </a:cubicBezTo>
                  <a:cubicBezTo>
                    <a:pt x="119039" y="43333"/>
                    <a:pt x="118555" y="43387"/>
                    <a:pt x="118089" y="43486"/>
                  </a:cubicBezTo>
                  <a:cubicBezTo>
                    <a:pt x="118089" y="42760"/>
                    <a:pt x="118197" y="42034"/>
                    <a:pt x="118430" y="41344"/>
                  </a:cubicBezTo>
                  <a:cubicBezTo>
                    <a:pt x="119339" y="38623"/>
                    <a:pt x="121907" y="37261"/>
                    <a:pt x="124475" y="37261"/>
                  </a:cubicBezTo>
                  <a:close/>
                  <a:moveTo>
                    <a:pt x="77632" y="37306"/>
                  </a:moveTo>
                  <a:cubicBezTo>
                    <a:pt x="80806" y="37306"/>
                    <a:pt x="83980" y="39382"/>
                    <a:pt x="84022" y="43538"/>
                  </a:cubicBezTo>
                  <a:lnTo>
                    <a:pt x="84022" y="43538"/>
                  </a:lnTo>
                  <a:cubicBezTo>
                    <a:pt x="83549" y="43437"/>
                    <a:pt x="83074" y="43388"/>
                    <a:pt x="82603" y="43388"/>
                  </a:cubicBezTo>
                  <a:cubicBezTo>
                    <a:pt x="80742" y="43388"/>
                    <a:pt x="78941" y="44154"/>
                    <a:pt x="77642" y="45547"/>
                  </a:cubicBezTo>
                  <a:cubicBezTo>
                    <a:pt x="76360" y="44167"/>
                    <a:pt x="74568" y="43387"/>
                    <a:pt x="72687" y="43387"/>
                  </a:cubicBezTo>
                  <a:cubicBezTo>
                    <a:pt x="72203" y="43387"/>
                    <a:pt x="71719" y="43441"/>
                    <a:pt x="71244" y="43540"/>
                  </a:cubicBezTo>
                  <a:cubicBezTo>
                    <a:pt x="71280" y="39385"/>
                    <a:pt x="74456" y="37306"/>
                    <a:pt x="77632" y="37306"/>
                  </a:cubicBezTo>
                  <a:close/>
                  <a:moveTo>
                    <a:pt x="100947" y="37306"/>
                  </a:moveTo>
                  <a:cubicBezTo>
                    <a:pt x="104122" y="37306"/>
                    <a:pt x="107296" y="39383"/>
                    <a:pt x="107337" y="43540"/>
                  </a:cubicBezTo>
                  <a:cubicBezTo>
                    <a:pt x="106864" y="43438"/>
                    <a:pt x="106386" y="43388"/>
                    <a:pt x="105913" y="43388"/>
                  </a:cubicBezTo>
                  <a:cubicBezTo>
                    <a:pt x="104054" y="43388"/>
                    <a:pt x="102249" y="44154"/>
                    <a:pt x="100957" y="45547"/>
                  </a:cubicBezTo>
                  <a:cubicBezTo>
                    <a:pt x="99676" y="44167"/>
                    <a:pt x="97883" y="43387"/>
                    <a:pt x="96002" y="43387"/>
                  </a:cubicBezTo>
                  <a:cubicBezTo>
                    <a:pt x="95518" y="43387"/>
                    <a:pt x="95034" y="43441"/>
                    <a:pt x="94559" y="43540"/>
                  </a:cubicBezTo>
                  <a:cubicBezTo>
                    <a:pt x="94595" y="39385"/>
                    <a:pt x="97771" y="37306"/>
                    <a:pt x="100947" y="37306"/>
                  </a:cubicBezTo>
                  <a:close/>
                  <a:moveTo>
                    <a:pt x="54009" y="37465"/>
                  </a:moveTo>
                  <a:cubicBezTo>
                    <a:pt x="56582" y="37465"/>
                    <a:pt x="59156" y="38830"/>
                    <a:pt x="60061" y="41559"/>
                  </a:cubicBezTo>
                  <a:cubicBezTo>
                    <a:pt x="60285" y="42249"/>
                    <a:pt x="60393" y="42966"/>
                    <a:pt x="60393" y="43692"/>
                  </a:cubicBezTo>
                  <a:cubicBezTo>
                    <a:pt x="59920" y="43590"/>
                    <a:pt x="59442" y="43540"/>
                    <a:pt x="58969" y="43540"/>
                  </a:cubicBezTo>
                  <a:cubicBezTo>
                    <a:pt x="57110" y="43540"/>
                    <a:pt x="55305" y="44307"/>
                    <a:pt x="54013" y="45699"/>
                  </a:cubicBezTo>
                  <a:cubicBezTo>
                    <a:pt x="52739" y="44318"/>
                    <a:pt x="50951" y="43539"/>
                    <a:pt x="49072" y="43539"/>
                  </a:cubicBezTo>
                  <a:cubicBezTo>
                    <a:pt x="49061" y="43539"/>
                    <a:pt x="49051" y="43540"/>
                    <a:pt x="49040" y="43540"/>
                  </a:cubicBezTo>
                  <a:cubicBezTo>
                    <a:pt x="48556" y="43540"/>
                    <a:pt x="48072" y="43593"/>
                    <a:pt x="47597" y="43692"/>
                  </a:cubicBezTo>
                  <a:cubicBezTo>
                    <a:pt x="47597" y="42966"/>
                    <a:pt x="47714" y="42249"/>
                    <a:pt x="47938" y="41559"/>
                  </a:cubicBezTo>
                  <a:lnTo>
                    <a:pt x="47956" y="41550"/>
                  </a:lnTo>
                  <a:cubicBezTo>
                    <a:pt x="48865" y="38827"/>
                    <a:pt x="51437" y="37465"/>
                    <a:pt x="54009" y="37465"/>
                  </a:cubicBezTo>
                  <a:close/>
                  <a:moveTo>
                    <a:pt x="7163" y="37500"/>
                  </a:moveTo>
                  <a:cubicBezTo>
                    <a:pt x="10339" y="37500"/>
                    <a:pt x="13516" y="39579"/>
                    <a:pt x="13556" y="43737"/>
                  </a:cubicBezTo>
                  <a:cubicBezTo>
                    <a:pt x="13079" y="43632"/>
                    <a:pt x="12598" y="43582"/>
                    <a:pt x="12120" y="43582"/>
                  </a:cubicBezTo>
                  <a:cubicBezTo>
                    <a:pt x="10263" y="43582"/>
                    <a:pt x="8460" y="44350"/>
                    <a:pt x="7163" y="45739"/>
                  </a:cubicBezTo>
                  <a:lnTo>
                    <a:pt x="7163" y="45739"/>
                  </a:lnTo>
                  <a:cubicBezTo>
                    <a:pt x="5882" y="44362"/>
                    <a:pt x="4092" y="43584"/>
                    <a:pt x="2212" y="43584"/>
                  </a:cubicBezTo>
                  <a:cubicBezTo>
                    <a:pt x="1728" y="43584"/>
                    <a:pt x="1245" y="43638"/>
                    <a:pt x="770" y="43737"/>
                  </a:cubicBezTo>
                  <a:cubicBezTo>
                    <a:pt x="810" y="39579"/>
                    <a:pt x="3987" y="37500"/>
                    <a:pt x="7163" y="37500"/>
                  </a:cubicBezTo>
                  <a:close/>
                  <a:moveTo>
                    <a:pt x="30463" y="37509"/>
                  </a:moveTo>
                  <a:cubicBezTo>
                    <a:pt x="33636" y="37509"/>
                    <a:pt x="36811" y="39587"/>
                    <a:pt x="36854" y="43742"/>
                  </a:cubicBezTo>
                  <a:lnTo>
                    <a:pt x="36854" y="43742"/>
                  </a:lnTo>
                  <a:cubicBezTo>
                    <a:pt x="36384" y="43642"/>
                    <a:pt x="35912" y="43594"/>
                    <a:pt x="35443" y="43594"/>
                  </a:cubicBezTo>
                  <a:cubicBezTo>
                    <a:pt x="33580" y="43594"/>
                    <a:pt x="31775" y="44360"/>
                    <a:pt x="30483" y="45753"/>
                  </a:cubicBezTo>
                  <a:cubicBezTo>
                    <a:pt x="29201" y="44373"/>
                    <a:pt x="27409" y="43593"/>
                    <a:pt x="25528" y="43593"/>
                  </a:cubicBezTo>
                  <a:cubicBezTo>
                    <a:pt x="25044" y="43593"/>
                    <a:pt x="24560" y="43638"/>
                    <a:pt x="24085" y="43746"/>
                  </a:cubicBezTo>
                  <a:cubicBezTo>
                    <a:pt x="24116" y="39588"/>
                    <a:pt x="27288" y="37509"/>
                    <a:pt x="30463" y="37509"/>
                  </a:cubicBezTo>
                  <a:close/>
                  <a:moveTo>
                    <a:pt x="119327" y="43718"/>
                  </a:moveTo>
                  <a:cubicBezTo>
                    <a:pt x="121267" y="43718"/>
                    <a:pt x="123141" y="44520"/>
                    <a:pt x="124478" y="45968"/>
                  </a:cubicBezTo>
                  <a:cubicBezTo>
                    <a:pt x="124458" y="45968"/>
                    <a:pt x="124439" y="45968"/>
                    <a:pt x="124419" y="45968"/>
                  </a:cubicBezTo>
                  <a:cubicBezTo>
                    <a:pt x="122550" y="45968"/>
                    <a:pt x="120782" y="46806"/>
                    <a:pt x="119541" y="48109"/>
                  </a:cubicBezTo>
                  <a:cubicBezTo>
                    <a:pt x="119622" y="46514"/>
                    <a:pt x="119039" y="45018"/>
                    <a:pt x="118045" y="43835"/>
                  </a:cubicBezTo>
                  <a:cubicBezTo>
                    <a:pt x="118472" y="43756"/>
                    <a:pt x="118901" y="43718"/>
                    <a:pt x="119327" y="43718"/>
                  </a:cubicBezTo>
                  <a:close/>
                  <a:moveTo>
                    <a:pt x="129624" y="43718"/>
                  </a:moveTo>
                  <a:cubicBezTo>
                    <a:pt x="130049" y="43718"/>
                    <a:pt x="130477" y="43756"/>
                    <a:pt x="130903" y="43835"/>
                  </a:cubicBezTo>
                  <a:cubicBezTo>
                    <a:pt x="129908" y="45018"/>
                    <a:pt x="129326" y="46523"/>
                    <a:pt x="129415" y="48109"/>
                  </a:cubicBezTo>
                  <a:cubicBezTo>
                    <a:pt x="128165" y="46806"/>
                    <a:pt x="126397" y="45968"/>
                    <a:pt x="124537" y="45968"/>
                  </a:cubicBezTo>
                  <a:cubicBezTo>
                    <a:pt x="124517" y="45968"/>
                    <a:pt x="124498" y="45968"/>
                    <a:pt x="124478" y="45968"/>
                  </a:cubicBezTo>
                  <a:cubicBezTo>
                    <a:pt x="125815" y="44520"/>
                    <a:pt x="127689" y="43718"/>
                    <a:pt x="129624" y="43718"/>
                  </a:cubicBezTo>
                  <a:close/>
                  <a:moveTo>
                    <a:pt x="82779" y="43762"/>
                  </a:moveTo>
                  <a:cubicBezTo>
                    <a:pt x="83204" y="43762"/>
                    <a:pt x="83632" y="43801"/>
                    <a:pt x="84057" y="43880"/>
                  </a:cubicBezTo>
                  <a:cubicBezTo>
                    <a:pt x="83063" y="45063"/>
                    <a:pt x="82480" y="46559"/>
                    <a:pt x="82561" y="48154"/>
                  </a:cubicBezTo>
                  <a:cubicBezTo>
                    <a:pt x="81320" y="46851"/>
                    <a:pt x="79552" y="46012"/>
                    <a:pt x="77683" y="46012"/>
                  </a:cubicBezTo>
                  <a:cubicBezTo>
                    <a:pt x="77666" y="46012"/>
                    <a:pt x="77650" y="46012"/>
                    <a:pt x="77633" y="46013"/>
                  </a:cubicBezTo>
                  <a:lnTo>
                    <a:pt x="77633" y="46013"/>
                  </a:lnTo>
                  <a:cubicBezTo>
                    <a:pt x="78970" y="44565"/>
                    <a:pt x="80844" y="43762"/>
                    <a:pt x="82779" y="43762"/>
                  </a:cubicBezTo>
                  <a:close/>
                  <a:moveTo>
                    <a:pt x="59124" y="43911"/>
                  </a:moveTo>
                  <a:cubicBezTo>
                    <a:pt x="59554" y="43911"/>
                    <a:pt x="59988" y="43951"/>
                    <a:pt x="60420" y="44032"/>
                  </a:cubicBezTo>
                  <a:cubicBezTo>
                    <a:pt x="59425" y="45224"/>
                    <a:pt x="58843" y="46721"/>
                    <a:pt x="58932" y="48316"/>
                  </a:cubicBezTo>
                  <a:lnTo>
                    <a:pt x="58923" y="48307"/>
                  </a:lnTo>
                  <a:cubicBezTo>
                    <a:pt x="57682" y="47003"/>
                    <a:pt x="55914" y="46165"/>
                    <a:pt x="54045" y="46165"/>
                  </a:cubicBezTo>
                  <a:cubicBezTo>
                    <a:pt x="54026" y="46165"/>
                    <a:pt x="54006" y="46165"/>
                    <a:pt x="53986" y="46165"/>
                  </a:cubicBezTo>
                  <a:cubicBezTo>
                    <a:pt x="53966" y="46165"/>
                    <a:pt x="53947" y="46165"/>
                    <a:pt x="53927" y="46165"/>
                  </a:cubicBezTo>
                  <a:cubicBezTo>
                    <a:pt x="52067" y="46165"/>
                    <a:pt x="50299" y="47003"/>
                    <a:pt x="49049" y="48307"/>
                  </a:cubicBezTo>
                  <a:cubicBezTo>
                    <a:pt x="49138" y="46712"/>
                    <a:pt x="48556" y="45206"/>
                    <a:pt x="47561" y="44032"/>
                  </a:cubicBezTo>
                  <a:cubicBezTo>
                    <a:pt x="47990" y="43953"/>
                    <a:pt x="48420" y="43914"/>
                    <a:pt x="48848" y="43914"/>
                  </a:cubicBezTo>
                  <a:cubicBezTo>
                    <a:pt x="50781" y="43914"/>
                    <a:pt x="52652" y="44711"/>
                    <a:pt x="53995" y="46156"/>
                  </a:cubicBezTo>
                  <a:cubicBezTo>
                    <a:pt x="55328" y="44713"/>
                    <a:pt x="57194" y="43911"/>
                    <a:pt x="59124" y="43911"/>
                  </a:cubicBezTo>
                  <a:close/>
                  <a:moveTo>
                    <a:pt x="25317" y="43968"/>
                  </a:moveTo>
                  <a:cubicBezTo>
                    <a:pt x="27250" y="43968"/>
                    <a:pt x="29122" y="44764"/>
                    <a:pt x="30465" y="46210"/>
                  </a:cubicBezTo>
                  <a:lnTo>
                    <a:pt x="30465" y="46210"/>
                  </a:lnTo>
                  <a:cubicBezTo>
                    <a:pt x="30462" y="46210"/>
                    <a:pt x="30459" y="46210"/>
                    <a:pt x="30456" y="46210"/>
                  </a:cubicBezTo>
                  <a:cubicBezTo>
                    <a:pt x="30446" y="46210"/>
                    <a:pt x="30436" y="46210"/>
                    <a:pt x="30426" y="46210"/>
                  </a:cubicBezTo>
                  <a:cubicBezTo>
                    <a:pt x="28546" y="46210"/>
                    <a:pt x="26775" y="47041"/>
                    <a:pt x="25519" y="48351"/>
                  </a:cubicBezTo>
                  <a:cubicBezTo>
                    <a:pt x="25608" y="46765"/>
                    <a:pt x="25026" y="45269"/>
                    <a:pt x="24031" y="44086"/>
                  </a:cubicBezTo>
                  <a:cubicBezTo>
                    <a:pt x="24460" y="44007"/>
                    <a:pt x="24890" y="43968"/>
                    <a:pt x="25317" y="43968"/>
                  </a:cubicBezTo>
                  <a:close/>
                  <a:moveTo>
                    <a:pt x="106094" y="43751"/>
                  </a:moveTo>
                  <a:cubicBezTo>
                    <a:pt x="106570" y="43751"/>
                    <a:pt x="107049" y="43799"/>
                    <a:pt x="107525" y="43898"/>
                  </a:cubicBezTo>
                  <a:cubicBezTo>
                    <a:pt x="106512" y="45161"/>
                    <a:pt x="105939" y="46747"/>
                    <a:pt x="106127" y="48423"/>
                  </a:cubicBezTo>
                  <a:lnTo>
                    <a:pt x="106118" y="48414"/>
                  </a:lnTo>
                  <a:cubicBezTo>
                    <a:pt x="104866" y="46958"/>
                    <a:pt x="102990" y="46012"/>
                    <a:pt x="100995" y="46012"/>
                  </a:cubicBezTo>
                  <a:cubicBezTo>
                    <a:pt x="100976" y="46012"/>
                    <a:pt x="100958" y="46013"/>
                    <a:pt x="100939" y="46013"/>
                  </a:cubicBezTo>
                  <a:cubicBezTo>
                    <a:pt x="100919" y="46012"/>
                    <a:pt x="100899" y="46012"/>
                    <a:pt x="100879" y="46012"/>
                  </a:cubicBezTo>
                  <a:cubicBezTo>
                    <a:pt x="99020" y="46012"/>
                    <a:pt x="97252" y="46842"/>
                    <a:pt x="96011" y="48154"/>
                  </a:cubicBezTo>
                  <a:cubicBezTo>
                    <a:pt x="96091" y="46559"/>
                    <a:pt x="95509" y="45054"/>
                    <a:pt x="94514" y="43880"/>
                  </a:cubicBezTo>
                  <a:cubicBezTo>
                    <a:pt x="94946" y="43798"/>
                    <a:pt x="95380" y="43758"/>
                    <a:pt x="95811" y="43758"/>
                  </a:cubicBezTo>
                  <a:cubicBezTo>
                    <a:pt x="97740" y="43758"/>
                    <a:pt x="99607" y="44561"/>
                    <a:pt x="100948" y="46004"/>
                  </a:cubicBezTo>
                  <a:cubicBezTo>
                    <a:pt x="102286" y="44551"/>
                    <a:pt x="104160" y="43751"/>
                    <a:pt x="106094" y="43751"/>
                  </a:cubicBezTo>
                  <a:close/>
                  <a:moveTo>
                    <a:pt x="70812" y="39306"/>
                  </a:moveTo>
                  <a:cubicBezTo>
                    <a:pt x="71289" y="39306"/>
                    <a:pt x="71770" y="39355"/>
                    <a:pt x="72248" y="39454"/>
                  </a:cubicBezTo>
                  <a:cubicBezTo>
                    <a:pt x="71271" y="40699"/>
                    <a:pt x="70742" y="42276"/>
                    <a:pt x="70939" y="43925"/>
                  </a:cubicBezTo>
                  <a:cubicBezTo>
                    <a:pt x="71449" y="43811"/>
                    <a:pt x="71962" y="43756"/>
                    <a:pt x="72472" y="43756"/>
                  </a:cubicBezTo>
                  <a:cubicBezTo>
                    <a:pt x="74409" y="43756"/>
                    <a:pt x="76285" y="44558"/>
                    <a:pt x="77633" y="46013"/>
                  </a:cubicBezTo>
                  <a:lnTo>
                    <a:pt x="77633" y="46013"/>
                  </a:lnTo>
                  <a:cubicBezTo>
                    <a:pt x="77630" y="46013"/>
                    <a:pt x="77627" y="46013"/>
                    <a:pt x="77624" y="46013"/>
                  </a:cubicBezTo>
                  <a:cubicBezTo>
                    <a:pt x="77606" y="46013"/>
                    <a:pt x="77588" y="46012"/>
                    <a:pt x="77570" y="46012"/>
                  </a:cubicBezTo>
                  <a:cubicBezTo>
                    <a:pt x="75529" y="46012"/>
                    <a:pt x="73598" y="47021"/>
                    <a:pt x="72346" y="48540"/>
                  </a:cubicBezTo>
                  <a:cubicBezTo>
                    <a:pt x="72703" y="44850"/>
                    <a:pt x="69416" y="41568"/>
                    <a:pt x="65713" y="41568"/>
                  </a:cubicBezTo>
                  <a:cubicBezTo>
                    <a:pt x="65693" y="41568"/>
                    <a:pt x="65673" y="41568"/>
                    <a:pt x="65653" y="41568"/>
                  </a:cubicBezTo>
                  <a:lnTo>
                    <a:pt x="65653" y="41559"/>
                  </a:lnTo>
                  <a:cubicBezTo>
                    <a:pt x="66997" y="40107"/>
                    <a:pt x="68873" y="39306"/>
                    <a:pt x="70812" y="39306"/>
                  </a:cubicBezTo>
                  <a:close/>
                  <a:moveTo>
                    <a:pt x="35618" y="43957"/>
                  </a:moveTo>
                  <a:cubicBezTo>
                    <a:pt x="36091" y="43957"/>
                    <a:pt x="36568" y="44006"/>
                    <a:pt x="37042" y="44104"/>
                  </a:cubicBezTo>
                  <a:cubicBezTo>
                    <a:pt x="36020" y="45350"/>
                    <a:pt x="35456" y="46945"/>
                    <a:pt x="35635" y="48620"/>
                  </a:cubicBezTo>
                  <a:cubicBezTo>
                    <a:pt x="34383" y="47164"/>
                    <a:pt x="32507" y="46210"/>
                    <a:pt x="30511" y="46210"/>
                  </a:cubicBezTo>
                  <a:cubicBezTo>
                    <a:pt x="30496" y="46210"/>
                    <a:pt x="30480" y="46210"/>
                    <a:pt x="30465" y="46210"/>
                  </a:cubicBezTo>
                  <a:lnTo>
                    <a:pt x="30465" y="46210"/>
                  </a:lnTo>
                  <a:cubicBezTo>
                    <a:pt x="31804" y="44762"/>
                    <a:pt x="33682" y="43957"/>
                    <a:pt x="35618" y="43957"/>
                  </a:cubicBezTo>
                  <a:close/>
                  <a:moveTo>
                    <a:pt x="112822" y="41864"/>
                  </a:moveTo>
                  <a:cubicBezTo>
                    <a:pt x="115997" y="41864"/>
                    <a:pt x="119174" y="43943"/>
                    <a:pt x="119218" y="48100"/>
                  </a:cubicBezTo>
                  <a:cubicBezTo>
                    <a:pt x="118743" y="47999"/>
                    <a:pt x="118265" y="47949"/>
                    <a:pt x="117790" y="47949"/>
                  </a:cubicBezTo>
                  <a:cubicBezTo>
                    <a:pt x="115926" y="47949"/>
                    <a:pt x="114120" y="48715"/>
                    <a:pt x="112821" y="50108"/>
                  </a:cubicBezTo>
                  <a:cubicBezTo>
                    <a:pt x="111548" y="48728"/>
                    <a:pt x="109756" y="47948"/>
                    <a:pt x="107874" y="47948"/>
                  </a:cubicBezTo>
                  <a:cubicBezTo>
                    <a:pt x="107391" y="47948"/>
                    <a:pt x="106907" y="48002"/>
                    <a:pt x="106432" y="48100"/>
                  </a:cubicBezTo>
                  <a:cubicBezTo>
                    <a:pt x="106472" y="43943"/>
                    <a:pt x="109646" y="41864"/>
                    <a:pt x="112822" y="41864"/>
                  </a:cubicBezTo>
                  <a:close/>
                  <a:moveTo>
                    <a:pt x="136132" y="41864"/>
                  </a:moveTo>
                  <a:cubicBezTo>
                    <a:pt x="139308" y="41864"/>
                    <a:pt x="142484" y="43943"/>
                    <a:pt x="142525" y="48100"/>
                  </a:cubicBezTo>
                  <a:cubicBezTo>
                    <a:pt x="142051" y="47999"/>
                    <a:pt x="141574" y="47949"/>
                    <a:pt x="141100" y="47949"/>
                  </a:cubicBezTo>
                  <a:cubicBezTo>
                    <a:pt x="139242" y="47949"/>
                    <a:pt x="137437" y="48715"/>
                    <a:pt x="136145" y="50108"/>
                  </a:cubicBezTo>
                  <a:cubicBezTo>
                    <a:pt x="134863" y="48728"/>
                    <a:pt x="133071" y="47948"/>
                    <a:pt x="131190" y="47948"/>
                  </a:cubicBezTo>
                  <a:cubicBezTo>
                    <a:pt x="130706" y="47948"/>
                    <a:pt x="130222" y="48002"/>
                    <a:pt x="129747" y="48100"/>
                  </a:cubicBezTo>
                  <a:cubicBezTo>
                    <a:pt x="129783" y="43943"/>
                    <a:pt x="132957" y="41864"/>
                    <a:pt x="136132" y="41864"/>
                  </a:cubicBezTo>
                  <a:close/>
                  <a:moveTo>
                    <a:pt x="89293" y="41912"/>
                  </a:moveTo>
                  <a:cubicBezTo>
                    <a:pt x="92468" y="41912"/>
                    <a:pt x="95642" y="43988"/>
                    <a:pt x="95679" y="48143"/>
                  </a:cubicBezTo>
                  <a:lnTo>
                    <a:pt x="95679" y="48143"/>
                  </a:lnTo>
                  <a:cubicBezTo>
                    <a:pt x="95207" y="48043"/>
                    <a:pt x="94732" y="47994"/>
                    <a:pt x="94260" y="47994"/>
                  </a:cubicBezTo>
                  <a:cubicBezTo>
                    <a:pt x="92399" y="47994"/>
                    <a:pt x="90599" y="48760"/>
                    <a:pt x="89299" y="50152"/>
                  </a:cubicBezTo>
                  <a:cubicBezTo>
                    <a:pt x="88018" y="48773"/>
                    <a:pt x="86226" y="47993"/>
                    <a:pt x="84344" y="47993"/>
                  </a:cubicBezTo>
                  <a:cubicBezTo>
                    <a:pt x="83860" y="47993"/>
                    <a:pt x="83376" y="48047"/>
                    <a:pt x="82902" y="48145"/>
                  </a:cubicBezTo>
                  <a:cubicBezTo>
                    <a:pt x="82937" y="43991"/>
                    <a:pt x="86116" y="41912"/>
                    <a:pt x="89293" y="41912"/>
                  </a:cubicBezTo>
                  <a:close/>
                  <a:moveTo>
                    <a:pt x="42335" y="42067"/>
                  </a:moveTo>
                  <a:cubicBezTo>
                    <a:pt x="45509" y="42067"/>
                    <a:pt x="48681" y="44143"/>
                    <a:pt x="48726" y="48298"/>
                  </a:cubicBezTo>
                  <a:lnTo>
                    <a:pt x="48726" y="48298"/>
                  </a:lnTo>
                  <a:cubicBezTo>
                    <a:pt x="48251" y="48196"/>
                    <a:pt x="47772" y="48146"/>
                    <a:pt x="47298" y="48146"/>
                  </a:cubicBezTo>
                  <a:cubicBezTo>
                    <a:pt x="45434" y="48146"/>
                    <a:pt x="43630" y="48912"/>
                    <a:pt x="42337" y="50305"/>
                  </a:cubicBezTo>
                  <a:cubicBezTo>
                    <a:pt x="41056" y="48925"/>
                    <a:pt x="39264" y="48145"/>
                    <a:pt x="37382" y="48145"/>
                  </a:cubicBezTo>
                  <a:cubicBezTo>
                    <a:pt x="36898" y="48145"/>
                    <a:pt x="36415" y="48199"/>
                    <a:pt x="35940" y="48307"/>
                  </a:cubicBezTo>
                  <a:cubicBezTo>
                    <a:pt x="35980" y="44148"/>
                    <a:pt x="39158" y="42067"/>
                    <a:pt x="42335" y="42067"/>
                  </a:cubicBezTo>
                  <a:close/>
                  <a:moveTo>
                    <a:pt x="65651" y="42067"/>
                  </a:moveTo>
                  <a:cubicBezTo>
                    <a:pt x="68826" y="42067"/>
                    <a:pt x="72001" y="44146"/>
                    <a:pt x="72041" y="48307"/>
                  </a:cubicBezTo>
                  <a:cubicBezTo>
                    <a:pt x="71563" y="48202"/>
                    <a:pt x="71080" y="48150"/>
                    <a:pt x="70601" y="48150"/>
                  </a:cubicBezTo>
                  <a:cubicBezTo>
                    <a:pt x="68748" y="48150"/>
                    <a:pt x="66948" y="48916"/>
                    <a:pt x="65653" y="50305"/>
                  </a:cubicBezTo>
                  <a:cubicBezTo>
                    <a:pt x="64371" y="48934"/>
                    <a:pt x="62579" y="48145"/>
                    <a:pt x="60697" y="48145"/>
                  </a:cubicBezTo>
                  <a:cubicBezTo>
                    <a:pt x="60214" y="48145"/>
                    <a:pt x="59730" y="48199"/>
                    <a:pt x="59255" y="48307"/>
                  </a:cubicBezTo>
                  <a:cubicBezTo>
                    <a:pt x="59295" y="44148"/>
                    <a:pt x="62473" y="42067"/>
                    <a:pt x="65651" y="42067"/>
                  </a:cubicBezTo>
                  <a:close/>
                  <a:moveTo>
                    <a:pt x="18806" y="42117"/>
                  </a:moveTo>
                  <a:cubicBezTo>
                    <a:pt x="21981" y="42117"/>
                    <a:pt x="25156" y="44198"/>
                    <a:pt x="25196" y="48360"/>
                  </a:cubicBezTo>
                  <a:cubicBezTo>
                    <a:pt x="24717" y="48255"/>
                    <a:pt x="24234" y="48204"/>
                    <a:pt x="23755" y="48204"/>
                  </a:cubicBezTo>
                  <a:cubicBezTo>
                    <a:pt x="21902" y="48204"/>
                    <a:pt x="20103" y="48970"/>
                    <a:pt x="18807" y="50359"/>
                  </a:cubicBezTo>
                  <a:cubicBezTo>
                    <a:pt x="17526" y="48988"/>
                    <a:pt x="15734" y="48199"/>
                    <a:pt x="13852" y="48199"/>
                  </a:cubicBezTo>
                  <a:cubicBezTo>
                    <a:pt x="13368" y="48199"/>
                    <a:pt x="12884" y="48253"/>
                    <a:pt x="12409" y="48360"/>
                  </a:cubicBezTo>
                  <a:cubicBezTo>
                    <a:pt x="12454" y="44198"/>
                    <a:pt x="15631" y="42117"/>
                    <a:pt x="18806" y="42117"/>
                  </a:cubicBezTo>
                  <a:close/>
                  <a:moveTo>
                    <a:pt x="117967" y="48323"/>
                  </a:moveTo>
                  <a:cubicBezTo>
                    <a:pt x="118392" y="48323"/>
                    <a:pt x="118820" y="48362"/>
                    <a:pt x="119245" y="48441"/>
                  </a:cubicBezTo>
                  <a:cubicBezTo>
                    <a:pt x="118253" y="49621"/>
                    <a:pt x="117671" y="51114"/>
                    <a:pt x="117757" y="52706"/>
                  </a:cubicBezTo>
                  <a:lnTo>
                    <a:pt x="117757" y="52706"/>
                  </a:lnTo>
                  <a:cubicBezTo>
                    <a:pt x="116507" y="51403"/>
                    <a:pt x="114740" y="50573"/>
                    <a:pt x="112880" y="50573"/>
                  </a:cubicBezTo>
                  <a:cubicBezTo>
                    <a:pt x="112860" y="50573"/>
                    <a:pt x="112840" y="50573"/>
                    <a:pt x="112821" y="50574"/>
                  </a:cubicBezTo>
                  <a:cubicBezTo>
                    <a:pt x="114158" y="49126"/>
                    <a:pt x="116031" y="48323"/>
                    <a:pt x="117967" y="48323"/>
                  </a:cubicBezTo>
                  <a:close/>
                  <a:moveTo>
                    <a:pt x="130990" y="48323"/>
                  </a:moveTo>
                  <a:cubicBezTo>
                    <a:pt x="132925" y="48323"/>
                    <a:pt x="134799" y="49126"/>
                    <a:pt x="136136" y="50574"/>
                  </a:cubicBezTo>
                  <a:cubicBezTo>
                    <a:pt x="136116" y="50573"/>
                    <a:pt x="136096" y="50573"/>
                    <a:pt x="136077" y="50573"/>
                  </a:cubicBezTo>
                  <a:cubicBezTo>
                    <a:pt x="134208" y="50573"/>
                    <a:pt x="132440" y="51412"/>
                    <a:pt x="131199" y="52715"/>
                  </a:cubicBezTo>
                  <a:cubicBezTo>
                    <a:pt x="131279" y="51120"/>
                    <a:pt x="130697" y="49624"/>
                    <a:pt x="129711" y="48441"/>
                  </a:cubicBezTo>
                  <a:cubicBezTo>
                    <a:pt x="130137" y="48362"/>
                    <a:pt x="130565" y="48323"/>
                    <a:pt x="130990" y="48323"/>
                  </a:cubicBezTo>
                  <a:close/>
                  <a:moveTo>
                    <a:pt x="94437" y="48359"/>
                  </a:moveTo>
                  <a:cubicBezTo>
                    <a:pt x="94862" y="48359"/>
                    <a:pt x="95289" y="48398"/>
                    <a:pt x="95715" y="48477"/>
                  </a:cubicBezTo>
                  <a:cubicBezTo>
                    <a:pt x="94722" y="49666"/>
                    <a:pt x="94140" y="51168"/>
                    <a:pt x="94227" y="52750"/>
                  </a:cubicBezTo>
                  <a:lnTo>
                    <a:pt x="94227" y="52750"/>
                  </a:lnTo>
                  <a:cubicBezTo>
                    <a:pt x="92986" y="51447"/>
                    <a:pt x="91219" y="50618"/>
                    <a:pt x="89350" y="50618"/>
                  </a:cubicBezTo>
                  <a:cubicBezTo>
                    <a:pt x="89330" y="50618"/>
                    <a:pt x="89310" y="50618"/>
                    <a:pt x="89290" y="50618"/>
                  </a:cubicBezTo>
                  <a:cubicBezTo>
                    <a:pt x="89270" y="50618"/>
                    <a:pt x="89250" y="50618"/>
                    <a:pt x="89231" y="50618"/>
                  </a:cubicBezTo>
                  <a:cubicBezTo>
                    <a:pt x="87362" y="50618"/>
                    <a:pt x="85603" y="51448"/>
                    <a:pt x="84353" y="52751"/>
                  </a:cubicBezTo>
                  <a:cubicBezTo>
                    <a:pt x="84443" y="51165"/>
                    <a:pt x="83860" y="49660"/>
                    <a:pt x="82866" y="48477"/>
                  </a:cubicBezTo>
                  <a:cubicBezTo>
                    <a:pt x="83291" y="48398"/>
                    <a:pt x="83719" y="48359"/>
                    <a:pt x="84144" y="48359"/>
                  </a:cubicBezTo>
                  <a:cubicBezTo>
                    <a:pt x="86080" y="48359"/>
                    <a:pt x="87955" y="49162"/>
                    <a:pt x="89299" y="50609"/>
                  </a:cubicBezTo>
                  <a:cubicBezTo>
                    <a:pt x="90637" y="49162"/>
                    <a:pt x="92504" y="48359"/>
                    <a:pt x="94437" y="48359"/>
                  </a:cubicBezTo>
                  <a:close/>
                  <a:moveTo>
                    <a:pt x="47485" y="48520"/>
                  </a:moveTo>
                  <a:cubicBezTo>
                    <a:pt x="47909" y="48520"/>
                    <a:pt x="48337" y="48559"/>
                    <a:pt x="48762" y="48638"/>
                  </a:cubicBezTo>
                  <a:cubicBezTo>
                    <a:pt x="47767" y="49821"/>
                    <a:pt x="47185" y="51326"/>
                    <a:pt x="47275" y="52912"/>
                  </a:cubicBezTo>
                  <a:cubicBezTo>
                    <a:pt x="46025" y="51609"/>
                    <a:pt x="44257" y="50779"/>
                    <a:pt x="42397" y="50779"/>
                  </a:cubicBezTo>
                  <a:cubicBezTo>
                    <a:pt x="42377" y="50779"/>
                    <a:pt x="42357" y="50779"/>
                    <a:pt x="42337" y="50780"/>
                  </a:cubicBezTo>
                  <a:cubicBezTo>
                    <a:pt x="43675" y="49325"/>
                    <a:pt x="45549" y="48520"/>
                    <a:pt x="47485" y="48520"/>
                  </a:cubicBezTo>
                  <a:close/>
                  <a:moveTo>
                    <a:pt x="60501" y="48529"/>
                  </a:moveTo>
                  <a:cubicBezTo>
                    <a:pt x="62439" y="48529"/>
                    <a:pt x="64308" y="49332"/>
                    <a:pt x="65653" y="50780"/>
                  </a:cubicBezTo>
                  <a:cubicBezTo>
                    <a:pt x="65633" y="50779"/>
                    <a:pt x="65613" y="50779"/>
                    <a:pt x="65593" y="50779"/>
                  </a:cubicBezTo>
                  <a:cubicBezTo>
                    <a:pt x="63725" y="50779"/>
                    <a:pt x="61957" y="51618"/>
                    <a:pt x="60715" y="52921"/>
                  </a:cubicBezTo>
                  <a:cubicBezTo>
                    <a:pt x="60796" y="51326"/>
                    <a:pt x="60214" y="49830"/>
                    <a:pt x="59219" y="48647"/>
                  </a:cubicBezTo>
                  <a:cubicBezTo>
                    <a:pt x="59646" y="48568"/>
                    <a:pt x="60075" y="48529"/>
                    <a:pt x="60501" y="48529"/>
                  </a:cubicBezTo>
                  <a:close/>
                  <a:moveTo>
                    <a:pt x="107662" y="48316"/>
                  </a:moveTo>
                  <a:cubicBezTo>
                    <a:pt x="109596" y="48316"/>
                    <a:pt x="111472" y="49118"/>
                    <a:pt x="112821" y="50574"/>
                  </a:cubicBezTo>
                  <a:cubicBezTo>
                    <a:pt x="112802" y="50573"/>
                    <a:pt x="112783" y="50573"/>
                    <a:pt x="112765" y="50573"/>
                  </a:cubicBezTo>
                  <a:cubicBezTo>
                    <a:pt x="110778" y="50573"/>
                    <a:pt x="108902" y="51519"/>
                    <a:pt x="107650" y="52966"/>
                  </a:cubicBezTo>
                  <a:lnTo>
                    <a:pt x="107650" y="52966"/>
                  </a:lnTo>
                  <a:cubicBezTo>
                    <a:pt x="107803" y="51290"/>
                    <a:pt x="107211" y="49713"/>
                    <a:pt x="106172" y="48477"/>
                  </a:cubicBezTo>
                  <a:cubicBezTo>
                    <a:pt x="106667" y="48369"/>
                    <a:pt x="107167" y="48316"/>
                    <a:pt x="107662" y="48316"/>
                  </a:cubicBezTo>
                  <a:close/>
                  <a:moveTo>
                    <a:pt x="13659" y="48573"/>
                  </a:moveTo>
                  <a:cubicBezTo>
                    <a:pt x="15592" y="48573"/>
                    <a:pt x="17464" y="49371"/>
                    <a:pt x="18807" y="50824"/>
                  </a:cubicBezTo>
                  <a:cubicBezTo>
                    <a:pt x="18787" y="50824"/>
                    <a:pt x="18768" y="50824"/>
                    <a:pt x="18748" y="50824"/>
                  </a:cubicBezTo>
                  <a:cubicBezTo>
                    <a:pt x="16879" y="50824"/>
                    <a:pt x="15111" y="51663"/>
                    <a:pt x="13870" y="52966"/>
                  </a:cubicBezTo>
                  <a:cubicBezTo>
                    <a:pt x="13951" y="51371"/>
                    <a:pt x="13368" y="49875"/>
                    <a:pt x="12374" y="48692"/>
                  </a:cubicBezTo>
                  <a:cubicBezTo>
                    <a:pt x="12802" y="48612"/>
                    <a:pt x="13232" y="48573"/>
                    <a:pt x="13659" y="48573"/>
                  </a:cubicBezTo>
                  <a:close/>
                  <a:moveTo>
                    <a:pt x="23953" y="48574"/>
                  </a:moveTo>
                  <a:cubicBezTo>
                    <a:pt x="24378" y="48574"/>
                    <a:pt x="24806" y="48613"/>
                    <a:pt x="25232" y="48692"/>
                  </a:cubicBezTo>
                  <a:cubicBezTo>
                    <a:pt x="24237" y="49875"/>
                    <a:pt x="23655" y="51371"/>
                    <a:pt x="23744" y="52966"/>
                  </a:cubicBezTo>
                  <a:cubicBezTo>
                    <a:pt x="22494" y="51663"/>
                    <a:pt x="20726" y="50824"/>
                    <a:pt x="18866" y="50824"/>
                  </a:cubicBezTo>
                  <a:cubicBezTo>
                    <a:pt x="18846" y="50824"/>
                    <a:pt x="18827" y="50824"/>
                    <a:pt x="18807" y="50824"/>
                  </a:cubicBezTo>
                  <a:cubicBezTo>
                    <a:pt x="20144" y="49377"/>
                    <a:pt x="22018" y="48574"/>
                    <a:pt x="23953" y="48574"/>
                  </a:cubicBezTo>
                  <a:close/>
                  <a:moveTo>
                    <a:pt x="37179" y="48522"/>
                  </a:moveTo>
                  <a:cubicBezTo>
                    <a:pt x="39113" y="48522"/>
                    <a:pt x="40989" y="49325"/>
                    <a:pt x="42337" y="50780"/>
                  </a:cubicBezTo>
                  <a:cubicBezTo>
                    <a:pt x="42319" y="50779"/>
                    <a:pt x="42300" y="50779"/>
                    <a:pt x="42282" y="50779"/>
                  </a:cubicBezTo>
                  <a:cubicBezTo>
                    <a:pt x="40295" y="50779"/>
                    <a:pt x="38419" y="51725"/>
                    <a:pt x="37167" y="53172"/>
                  </a:cubicBezTo>
                  <a:cubicBezTo>
                    <a:pt x="37320" y="51496"/>
                    <a:pt x="36728" y="49910"/>
                    <a:pt x="35689" y="48683"/>
                  </a:cubicBezTo>
                  <a:cubicBezTo>
                    <a:pt x="36184" y="48575"/>
                    <a:pt x="36683" y="48522"/>
                    <a:pt x="37179" y="48522"/>
                  </a:cubicBezTo>
                  <a:close/>
                  <a:moveTo>
                    <a:pt x="124475" y="46470"/>
                  </a:moveTo>
                  <a:cubicBezTo>
                    <a:pt x="127650" y="46470"/>
                    <a:pt x="130827" y="48548"/>
                    <a:pt x="130867" y="52706"/>
                  </a:cubicBezTo>
                  <a:cubicBezTo>
                    <a:pt x="130388" y="52601"/>
                    <a:pt x="129906" y="52550"/>
                    <a:pt x="129426" y="52550"/>
                  </a:cubicBezTo>
                  <a:cubicBezTo>
                    <a:pt x="127574" y="52550"/>
                    <a:pt x="125776" y="53316"/>
                    <a:pt x="124487" y="54704"/>
                  </a:cubicBezTo>
                  <a:cubicBezTo>
                    <a:pt x="123206" y="53333"/>
                    <a:pt x="121414" y="52545"/>
                    <a:pt x="119532" y="52545"/>
                  </a:cubicBezTo>
                  <a:cubicBezTo>
                    <a:pt x="119048" y="52545"/>
                    <a:pt x="118564" y="52599"/>
                    <a:pt x="118089" y="52706"/>
                  </a:cubicBezTo>
                  <a:cubicBezTo>
                    <a:pt x="118125" y="48548"/>
                    <a:pt x="121299" y="46470"/>
                    <a:pt x="124475" y="46470"/>
                  </a:cubicBezTo>
                  <a:close/>
                  <a:moveTo>
                    <a:pt x="77635" y="46519"/>
                  </a:moveTo>
                  <a:cubicBezTo>
                    <a:pt x="80808" y="46519"/>
                    <a:pt x="83981" y="48596"/>
                    <a:pt x="84022" y="52751"/>
                  </a:cubicBezTo>
                  <a:lnTo>
                    <a:pt x="84031" y="52760"/>
                  </a:lnTo>
                  <a:cubicBezTo>
                    <a:pt x="83550" y="52655"/>
                    <a:pt x="83066" y="52604"/>
                    <a:pt x="82586" y="52604"/>
                  </a:cubicBezTo>
                  <a:cubicBezTo>
                    <a:pt x="80731" y="52604"/>
                    <a:pt x="78937" y="53370"/>
                    <a:pt x="77642" y="54758"/>
                  </a:cubicBezTo>
                  <a:cubicBezTo>
                    <a:pt x="76360" y="53378"/>
                    <a:pt x="74568" y="52599"/>
                    <a:pt x="72696" y="52599"/>
                  </a:cubicBezTo>
                  <a:cubicBezTo>
                    <a:pt x="72203" y="52599"/>
                    <a:pt x="71719" y="52652"/>
                    <a:pt x="71244" y="52760"/>
                  </a:cubicBezTo>
                  <a:cubicBezTo>
                    <a:pt x="71280" y="48600"/>
                    <a:pt x="74457" y="46519"/>
                    <a:pt x="77635" y="46519"/>
                  </a:cubicBezTo>
                  <a:close/>
                  <a:moveTo>
                    <a:pt x="100946" y="46509"/>
                  </a:moveTo>
                  <a:cubicBezTo>
                    <a:pt x="104122" y="46509"/>
                    <a:pt x="107296" y="48585"/>
                    <a:pt x="107337" y="52742"/>
                  </a:cubicBezTo>
                  <a:cubicBezTo>
                    <a:pt x="106865" y="52641"/>
                    <a:pt x="106389" y="52591"/>
                    <a:pt x="105917" y="52591"/>
                  </a:cubicBezTo>
                  <a:cubicBezTo>
                    <a:pt x="104050" y="52591"/>
                    <a:pt x="102242" y="53364"/>
                    <a:pt x="100948" y="54758"/>
                  </a:cubicBezTo>
                  <a:lnTo>
                    <a:pt x="100948" y="54749"/>
                  </a:lnTo>
                  <a:cubicBezTo>
                    <a:pt x="99667" y="53369"/>
                    <a:pt x="97875" y="52590"/>
                    <a:pt x="95993" y="52590"/>
                  </a:cubicBezTo>
                  <a:cubicBezTo>
                    <a:pt x="95509" y="52590"/>
                    <a:pt x="95025" y="52643"/>
                    <a:pt x="94550" y="52742"/>
                  </a:cubicBezTo>
                  <a:cubicBezTo>
                    <a:pt x="94591" y="48588"/>
                    <a:pt x="97769" y="46509"/>
                    <a:pt x="100946" y="46509"/>
                  </a:cubicBezTo>
                  <a:close/>
                  <a:moveTo>
                    <a:pt x="53993" y="46670"/>
                  </a:moveTo>
                  <a:cubicBezTo>
                    <a:pt x="57169" y="46670"/>
                    <a:pt x="60344" y="48747"/>
                    <a:pt x="60384" y="52903"/>
                  </a:cubicBezTo>
                  <a:cubicBezTo>
                    <a:pt x="59911" y="52801"/>
                    <a:pt x="59433" y="52752"/>
                    <a:pt x="58960" y="52752"/>
                  </a:cubicBezTo>
                  <a:cubicBezTo>
                    <a:pt x="57101" y="52752"/>
                    <a:pt x="55295" y="53518"/>
                    <a:pt x="53995" y="54910"/>
                  </a:cubicBezTo>
                  <a:cubicBezTo>
                    <a:pt x="52714" y="53531"/>
                    <a:pt x="50922" y="52751"/>
                    <a:pt x="49040" y="52751"/>
                  </a:cubicBezTo>
                  <a:cubicBezTo>
                    <a:pt x="48556" y="52751"/>
                    <a:pt x="48072" y="52805"/>
                    <a:pt x="47597" y="52903"/>
                  </a:cubicBezTo>
                  <a:cubicBezTo>
                    <a:pt x="47638" y="48749"/>
                    <a:pt x="50816" y="46670"/>
                    <a:pt x="53993" y="46670"/>
                  </a:cubicBezTo>
                  <a:close/>
                  <a:moveTo>
                    <a:pt x="7145" y="46712"/>
                  </a:moveTo>
                  <a:cubicBezTo>
                    <a:pt x="10322" y="46712"/>
                    <a:pt x="13498" y="48790"/>
                    <a:pt x="13538" y="52948"/>
                  </a:cubicBezTo>
                  <a:cubicBezTo>
                    <a:pt x="13065" y="52846"/>
                    <a:pt x="12588" y="52796"/>
                    <a:pt x="12114" y="52796"/>
                  </a:cubicBezTo>
                  <a:cubicBezTo>
                    <a:pt x="10255" y="52796"/>
                    <a:pt x="8451" y="53563"/>
                    <a:pt x="7159" y="54955"/>
                  </a:cubicBezTo>
                  <a:cubicBezTo>
                    <a:pt x="5884" y="53583"/>
                    <a:pt x="4097" y="52805"/>
                    <a:pt x="2226" y="52805"/>
                  </a:cubicBezTo>
                  <a:cubicBezTo>
                    <a:pt x="2216" y="52805"/>
                    <a:pt x="2205" y="52805"/>
                    <a:pt x="2194" y="52805"/>
                  </a:cubicBezTo>
                  <a:lnTo>
                    <a:pt x="2194" y="52796"/>
                  </a:lnTo>
                  <a:cubicBezTo>
                    <a:pt x="1711" y="52796"/>
                    <a:pt x="1227" y="52850"/>
                    <a:pt x="752" y="52948"/>
                  </a:cubicBezTo>
                  <a:cubicBezTo>
                    <a:pt x="792" y="48790"/>
                    <a:pt x="3969" y="46712"/>
                    <a:pt x="7145" y="46712"/>
                  </a:cubicBezTo>
                  <a:close/>
                  <a:moveTo>
                    <a:pt x="30465" y="46717"/>
                  </a:moveTo>
                  <a:cubicBezTo>
                    <a:pt x="33637" y="46717"/>
                    <a:pt x="36811" y="48795"/>
                    <a:pt x="36854" y="52953"/>
                  </a:cubicBezTo>
                  <a:lnTo>
                    <a:pt x="36854" y="52953"/>
                  </a:lnTo>
                  <a:cubicBezTo>
                    <a:pt x="36379" y="52851"/>
                    <a:pt x="35901" y="52801"/>
                    <a:pt x="35426" y="52801"/>
                  </a:cubicBezTo>
                  <a:cubicBezTo>
                    <a:pt x="33569" y="52801"/>
                    <a:pt x="31771" y="53567"/>
                    <a:pt x="30483" y="54955"/>
                  </a:cubicBezTo>
                  <a:cubicBezTo>
                    <a:pt x="29201" y="53584"/>
                    <a:pt x="27409" y="52796"/>
                    <a:pt x="25528" y="52796"/>
                  </a:cubicBezTo>
                  <a:cubicBezTo>
                    <a:pt x="25044" y="52796"/>
                    <a:pt x="24560" y="52850"/>
                    <a:pt x="24085" y="52957"/>
                  </a:cubicBezTo>
                  <a:cubicBezTo>
                    <a:pt x="24116" y="48798"/>
                    <a:pt x="27290" y="46717"/>
                    <a:pt x="30465" y="46717"/>
                  </a:cubicBezTo>
                  <a:close/>
                  <a:moveTo>
                    <a:pt x="107865" y="57160"/>
                  </a:moveTo>
                  <a:cubicBezTo>
                    <a:pt x="107867" y="57160"/>
                    <a:pt x="107868" y="57160"/>
                    <a:pt x="107870" y="57160"/>
                  </a:cubicBezTo>
                  <a:lnTo>
                    <a:pt x="107870" y="57160"/>
                  </a:lnTo>
                  <a:cubicBezTo>
                    <a:pt x="107871" y="57160"/>
                    <a:pt x="107873" y="57160"/>
                    <a:pt x="107874" y="57160"/>
                  </a:cubicBezTo>
                  <a:close/>
                  <a:moveTo>
                    <a:pt x="129607" y="52925"/>
                  </a:moveTo>
                  <a:cubicBezTo>
                    <a:pt x="130037" y="52925"/>
                    <a:pt x="130471" y="52965"/>
                    <a:pt x="130903" y="53047"/>
                  </a:cubicBezTo>
                  <a:cubicBezTo>
                    <a:pt x="129908" y="54229"/>
                    <a:pt x="129326" y="55726"/>
                    <a:pt x="129415" y="57321"/>
                  </a:cubicBezTo>
                  <a:cubicBezTo>
                    <a:pt x="128165" y="56009"/>
                    <a:pt x="126406" y="55179"/>
                    <a:pt x="124538" y="55179"/>
                  </a:cubicBezTo>
                  <a:cubicBezTo>
                    <a:pt x="124518" y="55179"/>
                    <a:pt x="124498" y="55179"/>
                    <a:pt x="124478" y="55179"/>
                  </a:cubicBezTo>
                  <a:cubicBezTo>
                    <a:pt x="124458" y="55179"/>
                    <a:pt x="124438" y="55179"/>
                    <a:pt x="124418" y="55179"/>
                  </a:cubicBezTo>
                  <a:cubicBezTo>
                    <a:pt x="122550" y="55179"/>
                    <a:pt x="120782" y="56009"/>
                    <a:pt x="119541" y="57321"/>
                  </a:cubicBezTo>
                  <a:cubicBezTo>
                    <a:pt x="119622" y="55726"/>
                    <a:pt x="119039" y="54220"/>
                    <a:pt x="118045" y="53047"/>
                  </a:cubicBezTo>
                  <a:cubicBezTo>
                    <a:pt x="118478" y="52965"/>
                    <a:pt x="118913" y="52925"/>
                    <a:pt x="119344" y="52925"/>
                  </a:cubicBezTo>
                  <a:cubicBezTo>
                    <a:pt x="121276" y="52925"/>
                    <a:pt x="123138" y="53727"/>
                    <a:pt x="124478" y="55170"/>
                  </a:cubicBezTo>
                  <a:cubicBezTo>
                    <a:pt x="125811" y="53727"/>
                    <a:pt x="127678" y="52925"/>
                    <a:pt x="129607" y="52925"/>
                  </a:cubicBezTo>
                  <a:close/>
                  <a:moveTo>
                    <a:pt x="82780" y="52965"/>
                  </a:moveTo>
                  <a:cubicBezTo>
                    <a:pt x="83204" y="52965"/>
                    <a:pt x="83632" y="53003"/>
                    <a:pt x="84057" y="53082"/>
                  </a:cubicBezTo>
                  <a:cubicBezTo>
                    <a:pt x="83538" y="53701"/>
                    <a:pt x="83135" y="54409"/>
                    <a:pt x="82875" y="55170"/>
                  </a:cubicBezTo>
                  <a:cubicBezTo>
                    <a:pt x="82634" y="55866"/>
                    <a:pt x="82526" y="56607"/>
                    <a:pt x="82569" y="57347"/>
                  </a:cubicBezTo>
                  <a:lnTo>
                    <a:pt x="82569" y="57347"/>
                  </a:lnTo>
                  <a:cubicBezTo>
                    <a:pt x="81328" y="56053"/>
                    <a:pt x="79569" y="55215"/>
                    <a:pt x="77701" y="55215"/>
                  </a:cubicBezTo>
                  <a:cubicBezTo>
                    <a:pt x="77681" y="55215"/>
                    <a:pt x="77661" y="55215"/>
                    <a:pt x="77642" y="55215"/>
                  </a:cubicBezTo>
                  <a:cubicBezTo>
                    <a:pt x="78979" y="53768"/>
                    <a:pt x="80847" y="52965"/>
                    <a:pt x="82780" y="52965"/>
                  </a:cubicBezTo>
                  <a:close/>
                  <a:moveTo>
                    <a:pt x="95802" y="52974"/>
                  </a:moveTo>
                  <a:cubicBezTo>
                    <a:pt x="97735" y="52974"/>
                    <a:pt x="99602" y="53775"/>
                    <a:pt x="100939" y="55215"/>
                  </a:cubicBezTo>
                  <a:cubicBezTo>
                    <a:pt x="100919" y="55215"/>
                    <a:pt x="100900" y="55215"/>
                    <a:pt x="100880" y="55215"/>
                  </a:cubicBezTo>
                  <a:cubicBezTo>
                    <a:pt x="99020" y="55215"/>
                    <a:pt x="97252" y="56053"/>
                    <a:pt x="96011" y="57357"/>
                  </a:cubicBezTo>
                  <a:cubicBezTo>
                    <a:pt x="96047" y="56622"/>
                    <a:pt x="95948" y="55878"/>
                    <a:pt x="95706" y="55179"/>
                  </a:cubicBezTo>
                  <a:lnTo>
                    <a:pt x="95706" y="55170"/>
                  </a:lnTo>
                  <a:cubicBezTo>
                    <a:pt x="95446" y="54409"/>
                    <a:pt x="95043" y="53701"/>
                    <a:pt x="94523" y="53091"/>
                  </a:cubicBezTo>
                  <a:cubicBezTo>
                    <a:pt x="94949" y="53012"/>
                    <a:pt x="95377" y="52974"/>
                    <a:pt x="95802" y="52974"/>
                  </a:cubicBezTo>
                  <a:close/>
                  <a:moveTo>
                    <a:pt x="60697" y="57357"/>
                  </a:moveTo>
                  <a:cubicBezTo>
                    <a:pt x="60700" y="57357"/>
                    <a:pt x="60703" y="57357"/>
                    <a:pt x="60706" y="57357"/>
                  </a:cubicBezTo>
                  <a:lnTo>
                    <a:pt x="60706" y="57357"/>
                  </a:lnTo>
                  <a:cubicBezTo>
                    <a:pt x="60709" y="57357"/>
                    <a:pt x="60712" y="57357"/>
                    <a:pt x="60715" y="57357"/>
                  </a:cubicBezTo>
                  <a:close/>
                  <a:moveTo>
                    <a:pt x="48839" y="53117"/>
                  </a:moveTo>
                  <a:cubicBezTo>
                    <a:pt x="50775" y="53117"/>
                    <a:pt x="52650" y="53921"/>
                    <a:pt x="53995" y="55376"/>
                  </a:cubicBezTo>
                  <a:lnTo>
                    <a:pt x="53995" y="55376"/>
                  </a:lnTo>
                  <a:cubicBezTo>
                    <a:pt x="53992" y="55376"/>
                    <a:pt x="53989" y="55376"/>
                    <a:pt x="53986" y="55376"/>
                  </a:cubicBezTo>
                  <a:cubicBezTo>
                    <a:pt x="53966" y="55376"/>
                    <a:pt x="53946" y="55376"/>
                    <a:pt x="53927" y="55376"/>
                  </a:cubicBezTo>
                  <a:cubicBezTo>
                    <a:pt x="52067" y="55376"/>
                    <a:pt x="50299" y="56206"/>
                    <a:pt x="49049" y="57509"/>
                  </a:cubicBezTo>
                  <a:cubicBezTo>
                    <a:pt x="49138" y="55923"/>
                    <a:pt x="48556" y="54418"/>
                    <a:pt x="47561" y="53235"/>
                  </a:cubicBezTo>
                  <a:cubicBezTo>
                    <a:pt x="47987" y="53156"/>
                    <a:pt x="48414" y="53117"/>
                    <a:pt x="48839" y="53117"/>
                  </a:cubicBezTo>
                  <a:close/>
                  <a:moveTo>
                    <a:pt x="59142" y="53117"/>
                  </a:moveTo>
                  <a:cubicBezTo>
                    <a:pt x="59567" y="53117"/>
                    <a:pt x="59994" y="53156"/>
                    <a:pt x="60420" y="53235"/>
                  </a:cubicBezTo>
                  <a:cubicBezTo>
                    <a:pt x="59425" y="54427"/>
                    <a:pt x="58843" y="55932"/>
                    <a:pt x="58932" y="57518"/>
                  </a:cubicBezTo>
                  <a:lnTo>
                    <a:pt x="58923" y="57509"/>
                  </a:lnTo>
                  <a:cubicBezTo>
                    <a:pt x="57682" y="56206"/>
                    <a:pt x="55914" y="55376"/>
                    <a:pt x="54046" y="55376"/>
                  </a:cubicBezTo>
                  <a:cubicBezTo>
                    <a:pt x="54029" y="55376"/>
                    <a:pt x="54012" y="55376"/>
                    <a:pt x="53995" y="55376"/>
                  </a:cubicBezTo>
                  <a:lnTo>
                    <a:pt x="53995" y="55376"/>
                  </a:lnTo>
                  <a:cubicBezTo>
                    <a:pt x="55333" y="53921"/>
                    <a:pt x="57206" y="53117"/>
                    <a:pt x="59142" y="53117"/>
                  </a:cubicBezTo>
                  <a:close/>
                  <a:moveTo>
                    <a:pt x="25317" y="53179"/>
                  </a:moveTo>
                  <a:cubicBezTo>
                    <a:pt x="27247" y="53179"/>
                    <a:pt x="29113" y="53976"/>
                    <a:pt x="30456" y="55421"/>
                  </a:cubicBezTo>
                  <a:cubicBezTo>
                    <a:pt x="30436" y="55421"/>
                    <a:pt x="30416" y="55421"/>
                    <a:pt x="30397" y="55421"/>
                  </a:cubicBezTo>
                  <a:cubicBezTo>
                    <a:pt x="28528" y="55421"/>
                    <a:pt x="26769" y="56259"/>
                    <a:pt x="25528" y="57554"/>
                  </a:cubicBezTo>
                  <a:cubicBezTo>
                    <a:pt x="25563" y="56819"/>
                    <a:pt x="25456" y="56075"/>
                    <a:pt x="25223" y="55376"/>
                  </a:cubicBezTo>
                  <a:lnTo>
                    <a:pt x="25223" y="55385"/>
                  </a:lnTo>
                  <a:cubicBezTo>
                    <a:pt x="24963" y="54624"/>
                    <a:pt x="24560" y="53916"/>
                    <a:pt x="24031" y="53298"/>
                  </a:cubicBezTo>
                  <a:cubicBezTo>
                    <a:pt x="24460" y="53218"/>
                    <a:pt x="24890" y="53179"/>
                    <a:pt x="25317" y="53179"/>
                  </a:cubicBezTo>
                  <a:close/>
                  <a:moveTo>
                    <a:pt x="12293" y="53188"/>
                  </a:moveTo>
                  <a:cubicBezTo>
                    <a:pt x="12719" y="53188"/>
                    <a:pt x="13147" y="53227"/>
                    <a:pt x="13574" y="53307"/>
                  </a:cubicBezTo>
                  <a:cubicBezTo>
                    <a:pt x="13055" y="53925"/>
                    <a:pt x="12651" y="54624"/>
                    <a:pt x="12391" y="55385"/>
                  </a:cubicBezTo>
                  <a:cubicBezTo>
                    <a:pt x="12150" y="56084"/>
                    <a:pt x="12051" y="56819"/>
                    <a:pt x="12087" y="57554"/>
                  </a:cubicBezTo>
                  <a:lnTo>
                    <a:pt x="12087" y="57572"/>
                  </a:lnTo>
                  <a:cubicBezTo>
                    <a:pt x="10845" y="56268"/>
                    <a:pt x="9086" y="55430"/>
                    <a:pt x="7218" y="55430"/>
                  </a:cubicBezTo>
                  <a:cubicBezTo>
                    <a:pt x="7198" y="55430"/>
                    <a:pt x="7178" y="55430"/>
                    <a:pt x="7159" y="55430"/>
                  </a:cubicBezTo>
                  <a:cubicBezTo>
                    <a:pt x="8501" y="53985"/>
                    <a:pt x="10367" y="53188"/>
                    <a:pt x="12293" y="53188"/>
                  </a:cubicBezTo>
                  <a:close/>
                  <a:moveTo>
                    <a:pt x="106098" y="52962"/>
                  </a:moveTo>
                  <a:cubicBezTo>
                    <a:pt x="106573" y="52962"/>
                    <a:pt x="107051" y="53010"/>
                    <a:pt x="107525" y="53109"/>
                  </a:cubicBezTo>
                  <a:cubicBezTo>
                    <a:pt x="106514" y="54361"/>
                    <a:pt x="105950" y="55943"/>
                    <a:pt x="106117" y="57615"/>
                  </a:cubicBezTo>
                  <a:lnTo>
                    <a:pt x="106117" y="57615"/>
                  </a:lnTo>
                  <a:cubicBezTo>
                    <a:pt x="104869" y="56153"/>
                    <a:pt x="102981" y="55206"/>
                    <a:pt x="100985" y="55206"/>
                  </a:cubicBezTo>
                  <a:cubicBezTo>
                    <a:pt x="100976" y="55206"/>
                    <a:pt x="100966" y="55206"/>
                    <a:pt x="100957" y="55206"/>
                  </a:cubicBezTo>
                  <a:cubicBezTo>
                    <a:pt x="102302" y="53761"/>
                    <a:pt x="104171" y="52962"/>
                    <a:pt x="106098" y="52962"/>
                  </a:cubicBezTo>
                  <a:close/>
                  <a:moveTo>
                    <a:pt x="70812" y="48526"/>
                  </a:moveTo>
                  <a:cubicBezTo>
                    <a:pt x="71289" y="48526"/>
                    <a:pt x="71770" y="48575"/>
                    <a:pt x="72248" y="48674"/>
                  </a:cubicBezTo>
                  <a:cubicBezTo>
                    <a:pt x="71271" y="49928"/>
                    <a:pt x="70742" y="51496"/>
                    <a:pt x="70939" y="53145"/>
                  </a:cubicBezTo>
                  <a:cubicBezTo>
                    <a:pt x="71447" y="53031"/>
                    <a:pt x="71960" y="52976"/>
                    <a:pt x="72468" y="52976"/>
                  </a:cubicBezTo>
                  <a:cubicBezTo>
                    <a:pt x="74401" y="52976"/>
                    <a:pt x="76276" y="53777"/>
                    <a:pt x="77624" y="55224"/>
                  </a:cubicBezTo>
                  <a:cubicBezTo>
                    <a:pt x="77606" y="55224"/>
                    <a:pt x="77587" y="55224"/>
                    <a:pt x="77569" y="55224"/>
                  </a:cubicBezTo>
                  <a:cubicBezTo>
                    <a:pt x="75520" y="55224"/>
                    <a:pt x="73598" y="56223"/>
                    <a:pt x="72355" y="57751"/>
                  </a:cubicBezTo>
                  <a:cubicBezTo>
                    <a:pt x="72694" y="54052"/>
                    <a:pt x="69407" y="50779"/>
                    <a:pt x="65713" y="50779"/>
                  </a:cubicBezTo>
                  <a:cubicBezTo>
                    <a:pt x="65693" y="50779"/>
                    <a:pt x="65673" y="50779"/>
                    <a:pt x="65653" y="50780"/>
                  </a:cubicBezTo>
                  <a:cubicBezTo>
                    <a:pt x="66997" y="49327"/>
                    <a:pt x="68873" y="48526"/>
                    <a:pt x="70812" y="48526"/>
                  </a:cubicBezTo>
                  <a:close/>
                  <a:moveTo>
                    <a:pt x="35611" y="53168"/>
                  </a:moveTo>
                  <a:cubicBezTo>
                    <a:pt x="36086" y="53168"/>
                    <a:pt x="36566" y="53216"/>
                    <a:pt x="37042" y="53315"/>
                  </a:cubicBezTo>
                  <a:cubicBezTo>
                    <a:pt x="36031" y="54567"/>
                    <a:pt x="35458" y="56149"/>
                    <a:pt x="35634" y="57812"/>
                  </a:cubicBezTo>
                  <a:lnTo>
                    <a:pt x="35634" y="57812"/>
                  </a:lnTo>
                  <a:cubicBezTo>
                    <a:pt x="34382" y="56357"/>
                    <a:pt x="32515" y="55412"/>
                    <a:pt x="30530" y="55412"/>
                  </a:cubicBezTo>
                  <a:cubicBezTo>
                    <a:pt x="30511" y="55412"/>
                    <a:pt x="30492" y="55412"/>
                    <a:pt x="30474" y="55412"/>
                  </a:cubicBezTo>
                  <a:cubicBezTo>
                    <a:pt x="31811" y="53967"/>
                    <a:pt x="33679" y="53168"/>
                    <a:pt x="35611" y="53168"/>
                  </a:cubicBezTo>
                  <a:close/>
                  <a:moveTo>
                    <a:pt x="112818" y="51075"/>
                  </a:moveTo>
                  <a:cubicBezTo>
                    <a:pt x="115995" y="51075"/>
                    <a:pt x="119174" y="53154"/>
                    <a:pt x="119218" y="57312"/>
                  </a:cubicBezTo>
                  <a:cubicBezTo>
                    <a:pt x="118743" y="57210"/>
                    <a:pt x="118265" y="57160"/>
                    <a:pt x="117790" y="57160"/>
                  </a:cubicBezTo>
                  <a:cubicBezTo>
                    <a:pt x="115926" y="57160"/>
                    <a:pt x="114120" y="57927"/>
                    <a:pt x="112821" y="59319"/>
                  </a:cubicBezTo>
                  <a:cubicBezTo>
                    <a:pt x="111549" y="57940"/>
                    <a:pt x="109750" y="57161"/>
                    <a:pt x="107870" y="57160"/>
                  </a:cubicBezTo>
                  <a:lnTo>
                    <a:pt x="107870" y="57160"/>
                  </a:lnTo>
                  <a:cubicBezTo>
                    <a:pt x="107388" y="57160"/>
                    <a:pt x="106905" y="57214"/>
                    <a:pt x="106432" y="57312"/>
                  </a:cubicBezTo>
                  <a:cubicBezTo>
                    <a:pt x="106468" y="53154"/>
                    <a:pt x="109642" y="51075"/>
                    <a:pt x="112818" y="51075"/>
                  </a:cubicBezTo>
                  <a:close/>
                  <a:moveTo>
                    <a:pt x="136134" y="51090"/>
                  </a:moveTo>
                  <a:cubicBezTo>
                    <a:pt x="139310" y="51090"/>
                    <a:pt x="142484" y="53169"/>
                    <a:pt x="142525" y="57330"/>
                  </a:cubicBezTo>
                  <a:cubicBezTo>
                    <a:pt x="142043" y="57224"/>
                    <a:pt x="141557" y="57173"/>
                    <a:pt x="141075" y="57173"/>
                  </a:cubicBezTo>
                  <a:cubicBezTo>
                    <a:pt x="139225" y="57173"/>
                    <a:pt x="137430" y="57933"/>
                    <a:pt x="136136" y="59319"/>
                  </a:cubicBezTo>
                  <a:lnTo>
                    <a:pt x="136136" y="59328"/>
                  </a:lnTo>
                  <a:cubicBezTo>
                    <a:pt x="134854" y="57957"/>
                    <a:pt x="133062" y="57168"/>
                    <a:pt x="131181" y="57168"/>
                  </a:cubicBezTo>
                  <a:cubicBezTo>
                    <a:pt x="130697" y="57168"/>
                    <a:pt x="130213" y="57222"/>
                    <a:pt x="129738" y="57330"/>
                  </a:cubicBezTo>
                  <a:cubicBezTo>
                    <a:pt x="129778" y="53171"/>
                    <a:pt x="132957" y="51090"/>
                    <a:pt x="136134" y="51090"/>
                  </a:cubicBezTo>
                  <a:close/>
                  <a:moveTo>
                    <a:pt x="89294" y="51126"/>
                  </a:moveTo>
                  <a:cubicBezTo>
                    <a:pt x="91873" y="51126"/>
                    <a:pt x="94452" y="52497"/>
                    <a:pt x="95348" y="55242"/>
                  </a:cubicBezTo>
                  <a:cubicBezTo>
                    <a:pt x="95572" y="55923"/>
                    <a:pt x="95679" y="56631"/>
                    <a:pt x="95688" y="57348"/>
                  </a:cubicBezTo>
                  <a:cubicBezTo>
                    <a:pt x="95215" y="57246"/>
                    <a:pt x="94738" y="57196"/>
                    <a:pt x="94264" y="57196"/>
                  </a:cubicBezTo>
                  <a:cubicBezTo>
                    <a:pt x="92405" y="57196"/>
                    <a:pt x="90599" y="57962"/>
                    <a:pt x="89299" y="59355"/>
                  </a:cubicBezTo>
                  <a:cubicBezTo>
                    <a:pt x="88027" y="57975"/>
                    <a:pt x="86226" y="57195"/>
                    <a:pt x="84353" y="57195"/>
                  </a:cubicBezTo>
                  <a:cubicBezTo>
                    <a:pt x="83860" y="57195"/>
                    <a:pt x="83376" y="57249"/>
                    <a:pt x="82910" y="57348"/>
                  </a:cubicBezTo>
                  <a:cubicBezTo>
                    <a:pt x="82902" y="56631"/>
                    <a:pt x="83009" y="55923"/>
                    <a:pt x="83224" y="55242"/>
                  </a:cubicBezTo>
                  <a:lnTo>
                    <a:pt x="83233" y="55242"/>
                  </a:lnTo>
                  <a:cubicBezTo>
                    <a:pt x="84129" y="52499"/>
                    <a:pt x="86712" y="51126"/>
                    <a:pt x="89294" y="51126"/>
                  </a:cubicBezTo>
                  <a:close/>
                  <a:moveTo>
                    <a:pt x="42335" y="51276"/>
                  </a:moveTo>
                  <a:cubicBezTo>
                    <a:pt x="45511" y="51276"/>
                    <a:pt x="48686" y="53352"/>
                    <a:pt x="48726" y="57509"/>
                  </a:cubicBezTo>
                  <a:cubicBezTo>
                    <a:pt x="48253" y="57407"/>
                    <a:pt x="47776" y="57357"/>
                    <a:pt x="47302" y="57357"/>
                  </a:cubicBezTo>
                  <a:cubicBezTo>
                    <a:pt x="45443" y="57357"/>
                    <a:pt x="43639" y="58124"/>
                    <a:pt x="42346" y="59516"/>
                  </a:cubicBezTo>
                  <a:cubicBezTo>
                    <a:pt x="41065" y="58136"/>
                    <a:pt x="39264" y="57357"/>
                    <a:pt x="37382" y="57357"/>
                  </a:cubicBezTo>
                  <a:cubicBezTo>
                    <a:pt x="36898" y="57357"/>
                    <a:pt x="36415" y="57410"/>
                    <a:pt x="35940" y="57509"/>
                  </a:cubicBezTo>
                  <a:cubicBezTo>
                    <a:pt x="35980" y="53355"/>
                    <a:pt x="39158" y="51276"/>
                    <a:pt x="42335" y="51276"/>
                  </a:cubicBezTo>
                  <a:close/>
                  <a:moveTo>
                    <a:pt x="65660" y="51276"/>
                  </a:moveTo>
                  <a:cubicBezTo>
                    <a:pt x="68835" y="51276"/>
                    <a:pt x="72010" y="53352"/>
                    <a:pt x="72050" y="57509"/>
                  </a:cubicBezTo>
                  <a:cubicBezTo>
                    <a:pt x="71577" y="57407"/>
                    <a:pt x="71100" y="57357"/>
                    <a:pt x="70626" y="57357"/>
                  </a:cubicBezTo>
                  <a:cubicBezTo>
                    <a:pt x="68767" y="57357"/>
                    <a:pt x="66961" y="58124"/>
                    <a:pt x="65662" y="59516"/>
                  </a:cubicBezTo>
                  <a:cubicBezTo>
                    <a:pt x="64382" y="58138"/>
                    <a:pt x="62585" y="57359"/>
                    <a:pt x="60706" y="57357"/>
                  </a:cubicBezTo>
                  <a:lnTo>
                    <a:pt x="60706" y="57357"/>
                  </a:lnTo>
                  <a:cubicBezTo>
                    <a:pt x="60217" y="57357"/>
                    <a:pt x="59736" y="57411"/>
                    <a:pt x="59264" y="57509"/>
                  </a:cubicBezTo>
                  <a:cubicBezTo>
                    <a:pt x="59304" y="53355"/>
                    <a:pt x="62482" y="51276"/>
                    <a:pt x="65660" y="51276"/>
                  </a:cubicBezTo>
                  <a:close/>
                  <a:moveTo>
                    <a:pt x="18806" y="51334"/>
                  </a:moveTo>
                  <a:cubicBezTo>
                    <a:pt x="21388" y="51334"/>
                    <a:pt x="23969" y="52707"/>
                    <a:pt x="24864" y="55457"/>
                  </a:cubicBezTo>
                  <a:cubicBezTo>
                    <a:pt x="25079" y="56138"/>
                    <a:pt x="25196" y="56846"/>
                    <a:pt x="25205" y="57563"/>
                  </a:cubicBezTo>
                  <a:cubicBezTo>
                    <a:pt x="24724" y="57458"/>
                    <a:pt x="24240" y="57407"/>
                    <a:pt x="23760" y="57407"/>
                  </a:cubicBezTo>
                  <a:cubicBezTo>
                    <a:pt x="21902" y="57407"/>
                    <a:pt x="20103" y="58173"/>
                    <a:pt x="18807" y="59561"/>
                  </a:cubicBezTo>
                  <a:cubicBezTo>
                    <a:pt x="17535" y="58190"/>
                    <a:pt x="15734" y="57401"/>
                    <a:pt x="13861" y="57401"/>
                  </a:cubicBezTo>
                  <a:cubicBezTo>
                    <a:pt x="13377" y="57401"/>
                    <a:pt x="12884" y="57455"/>
                    <a:pt x="12418" y="57563"/>
                  </a:cubicBezTo>
                  <a:cubicBezTo>
                    <a:pt x="12418" y="56837"/>
                    <a:pt x="12526" y="56129"/>
                    <a:pt x="12741" y="55448"/>
                  </a:cubicBezTo>
                  <a:lnTo>
                    <a:pt x="12741" y="55457"/>
                  </a:lnTo>
                  <a:cubicBezTo>
                    <a:pt x="13637" y="52710"/>
                    <a:pt x="16222" y="51334"/>
                    <a:pt x="18806" y="51334"/>
                  </a:cubicBezTo>
                  <a:close/>
                  <a:moveTo>
                    <a:pt x="117967" y="57526"/>
                  </a:moveTo>
                  <a:cubicBezTo>
                    <a:pt x="118391" y="57526"/>
                    <a:pt x="118819" y="57564"/>
                    <a:pt x="119245" y="57643"/>
                  </a:cubicBezTo>
                  <a:cubicBezTo>
                    <a:pt x="118726" y="58253"/>
                    <a:pt x="118322" y="58961"/>
                    <a:pt x="118063" y="59722"/>
                  </a:cubicBezTo>
                  <a:cubicBezTo>
                    <a:pt x="117821" y="60430"/>
                    <a:pt x="117713" y="61165"/>
                    <a:pt x="117758" y="61909"/>
                  </a:cubicBezTo>
                  <a:cubicBezTo>
                    <a:pt x="116510" y="60598"/>
                    <a:pt x="114739" y="59767"/>
                    <a:pt x="112860" y="59767"/>
                  </a:cubicBezTo>
                  <a:cubicBezTo>
                    <a:pt x="112850" y="59767"/>
                    <a:pt x="112840" y="59767"/>
                    <a:pt x="112830" y="59767"/>
                  </a:cubicBezTo>
                  <a:cubicBezTo>
                    <a:pt x="114167" y="58327"/>
                    <a:pt x="116034" y="57526"/>
                    <a:pt x="117967" y="57526"/>
                  </a:cubicBezTo>
                  <a:close/>
                  <a:moveTo>
                    <a:pt x="130990" y="57535"/>
                  </a:moveTo>
                  <a:cubicBezTo>
                    <a:pt x="132923" y="57535"/>
                    <a:pt x="134790" y="58336"/>
                    <a:pt x="136127" y="59776"/>
                  </a:cubicBezTo>
                  <a:cubicBezTo>
                    <a:pt x="136117" y="59776"/>
                    <a:pt x="136107" y="59776"/>
                    <a:pt x="136097" y="59776"/>
                  </a:cubicBezTo>
                  <a:cubicBezTo>
                    <a:pt x="134226" y="59776"/>
                    <a:pt x="132446" y="60607"/>
                    <a:pt x="131199" y="61918"/>
                  </a:cubicBezTo>
                  <a:cubicBezTo>
                    <a:pt x="131234" y="61183"/>
                    <a:pt x="131136" y="60439"/>
                    <a:pt x="130894" y="59731"/>
                  </a:cubicBezTo>
                  <a:cubicBezTo>
                    <a:pt x="130634" y="58970"/>
                    <a:pt x="130231" y="58271"/>
                    <a:pt x="129711" y="57652"/>
                  </a:cubicBezTo>
                  <a:cubicBezTo>
                    <a:pt x="130137" y="57573"/>
                    <a:pt x="130565" y="57535"/>
                    <a:pt x="130990" y="57535"/>
                  </a:cubicBezTo>
                  <a:close/>
                  <a:moveTo>
                    <a:pt x="84143" y="57571"/>
                  </a:moveTo>
                  <a:cubicBezTo>
                    <a:pt x="86075" y="57571"/>
                    <a:pt x="87945" y="58371"/>
                    <a:pt x="89282" y="59821"/>
                  </a:cubicBezTo>
                  <a:lnTo>
                    <a:pt x="89282" y="59821"/>
                  </a:lnTo>
                  <a:cubicBezTo>
                    <a:pt x="89265" y="59821"/>
                    <a:pt x="89248" y="59821"/>
                    <a:pt x="89231" y="59821"/>
                  </a:cubicBezTo>
                  <a:cubicBezTo>
                    <a:pt x="87362" y="59821"/>
                    <a:pt x="85595" y="60659"/>
                    <a:pt x="84353" y="61962"/>
                  </a:cubicBezTo>
                  <a:cubicBezTo>
                    <a:pt x="84434" y="60367"/>
                    <a:pt x="83851" y="58871"/>
                    <a:pt x="82866" y="57688"/>
                  </a:cubicBezTo>
                  <a:cubicBezTo>
                    <a:pt x="83291" y="57609"/>
                    <a:pt x="83719" y="57571"/>
                    <a:pt x="84143" y="57571"/>
                  </a:cubicBezTo>
                  <a:close/>
                  <a:moveTo>
                    <a:pt x="94437" y="57571"/>
                  </a:moveTo>
                  <a:cubicBezTo>
                    <a:pt x="94862" y="57571"/>
                    <a:pt x="95290" y="57609"/>
                    <a:pt x="95715" y="57688"/>
                  </a:cubicBezTo>
                  <a:cubicBezTo>
                    <a:pt x="94720" y="58871"/>
                    <a:pt x="94138" y="60367"/>
                    <a:pt x="94228" y="61962"/>
                  </a:cubicBezTo>
                  <a:cubicBezTo>
                    <a:pt x="92977" y="60659"/>
                    <a:pt x="91218" y="59821"/>
                    <a:pt x="89350" y="59821"/>
                  </a:cubicBezTo>
                  <a:cubicBezTo>
                    <a:pt x="89333" y="59821"/>
                    <a:pt x="89316" y="59821"/>
                    <a:pt x="89299" y="59821"/>
                  </a:cubicBezTo>
                  <a:lnTo>
                    <a:pt x="89299" y="59821"/>
                  </a:lnTo>
                  <a:cubicBezTo>
                    <a:pt x="90636" y="58371"/>
                    <a:pt x="92506" y="57571"/>
                    <a:pt x="94437" y="57571"/>
                  </a:cubicBezTo>
                  <a:close/>
                  <a:moveTo>
                    <a:pt x="47495" y="57735"/>
                  </a:moveTo>
                  <a:cubicBezTo>
                    <a:pt x="47916" y="57735"/>
                    <a:pt x="48340" y="57773"/>
                    <a:pt x="48762" y="57849"/>
                  </a:cubicBezTo>
                  <a:cubicBezTo>
                    <a:pt x="48242" y="58468"/>
                    <a:pt x="47839" y="59176"/>
                    <a:pt x="47579" y="59937"/>
                  </a:cubicBezTo>
                  <a:cubicBezTo>
                    <a:pt x="47337" y="60636"/>
                    <a:pt x="47230" y="61371"/>
                    <a:pt x="47275" y="62115"/>
                  </a:cubicBezTo>
                  <a:lnTo>
                    <a:pt x="47275" y="62124"/>
                  </a:lnTo>
                  <a:cubicBezTo>
                    <a:pt x="46033" y="60820"/>
                    <a:pt x="44265" y="59982"/>
                    <a:pt x="42405" y="59982"/>
                  </a:cubicBezTo>
                  <a:cubicBezTo>
                    <a:pt x="42386" y="59982"/>
                    <a:pt x="42366" y="59982"/>
                    <a:pt x="42346" y="59982"/>
                  </a:cubicBezTo>
                  <a:cubicBezTo>
                    <a:pt x="43686" y="58532"/>
                    <a:pt x="45558" y="57735"/>
                    <a:pt x="47495" y="57735"/>
                  </a:cubicBezTo>
                  <a:close/>
                  <a:moveTo>
                    <a:pt x="60510" y="57740"/>
                  </a:moveTo>
                  <a:cubicBezTo>
                    <a:pt x="62438" y="57740"/>
                    <a:pt x="64308" y="58537"/>
                    <a:pt x="65644" y="59982"/>
                  </a:cubicBezTo>
                  <a:cubicBezTo>
                    <a:pt x="65624" y="59982"/>
                    <a:pt x="65604" y="59982"/>
                    <a:pt x="65585" y="59982"/>
                  </a:cubicBezTo>
                  <a:cubicBezTo>
                    <a:pt x="63725" y="59982"/>
                    <a:pt x="61957" y="60820"/>
                    <a:pt x="60715" y="62124"/>
                  </a:cubicBezTo>
                  <a:cubicBezTo>
                    <a:pt x="60751" y="61380"/>
                    <a:pt x="60653" y="60636"/>
                    <a:pt x="60411" y="59937"/>
                  </a:cubicBezTo>
                  <a:cubicBezTo>
                    <a:pt x="60151" y="59176"/>
                    <a:pt x="59748" y="58468"/>
                    <a:pt x="59228" y="57858"/>
                  </a:cubicBezTo>
                  <a:cubicBezTo>
                    <a:pt x="59655" y="57779"/>
                    <a:pt x="60084" y="57740"/>
                    <a:pt x="60510" y="57740"/>
                  </a:cubicBezTo>
                  <a:close/>
                  <a:moveTo>
                    <a:pt x="23936" y="57764"/>
                  </a:moveTo>
                  <a:cubicBezTo>
                    <a:pt x="24366" y="57764"/>
                    <a:pt x="24800" y="57804"/>
                    <a:pt x="25232" y="57885"/>
                  </a:cubicBezTo>
                  <a:cubicBezTo>
                    <a:pt x="24237" y="59059"/>
                    <a:pt x="23655" y="60565"/>
                    <a:pt x="23744" y="62151"/>
                  </a:cubicBezTo>
                  <a:cubicBezTo>
                    <a:pt x="22494" y="60847"/>
                    <a:pt x="20727" y="60018"/>
                    <a:pt x="18867" y="60018"/>
                  </a:cubicBezTo>
                  <a:cubicBezTo>
                    <a:pt x="18847" y="60018"/>
                    <a:pt x="18827" y="60018"/>
                    <a:pt x="18807" y="60018"/>
                  </a:cubicBezTo>
                  <a:cubicBezTo>
                    <a:pt x="18787" y="60018"/>
                    <a:pt x="18767" y="60018"/>
                    <a:pt x="18747" y="60018"/>
                  </a:cubicBezTo>
                  <a:cubicBezTo>
                    <a:pt x="16879" y="60018"/>
                    <a:pt x="15111" y="60847"/>
                    <a:pt x="13870" y="62151"/>
                  </a:cubicBezTo>
                  <a:cubicBezTo>
                    <a:pt x="13951" y="60573"/>
                    <a:pt x="13368" y="59068"/>
                    <a:pt x="12382" y="57885"/>
                  </a:cubicBezTo>
                  <a:lnTo>
                    <a:pt x="12374" y="57885"/>
                  </a:lnTo>
                  <a:cubicBezTo>
                    <a:pt x="12805" y="57804"/>
                    <a:pt x="13239" y="57764"/>
                    <a:pt x="13670" y="57764"/>
                  </a:cubicBezTo>
                  <a:cubicBezTo>
                    <a:pt x="15599" y="57764"/>
                    <a:pt x="17467" y="58566"/>
                    <a:pt x="18807" y="60009"/>
                  </a:cubicBezTo>
                  <a:cubicBezTo>
                    <a:pt x="20140" y="58566"/>
                    <a:pt x="22007" y="57764"/>
                    <a:pt x="23936" y="57764"/>
                  </a:cubicBezTo>
                  <a:close/>
                  <a:moveTo>
                    <a:pt x="107668" y="57528"/>
                  </a:moveTo>
                  <a:cubicBezTo>
                    <a:pt x="109594" y="57528"/>
                    <a:pt x="111464" y="58327"/>
                    <a:pt x="112812" y="59767"/>
                  </a:cubicBezTo>
                  <a:cubicBezTo>
                    <a:pt x="112793" y="59767"/>
                    <a:pt x="112774" y="59767"/>
                    <a:pt x="112756" y="59767"/>
                  </a:cubicBezTo>
                  <a:cubicBezTo>
                    <a:pt x="110769" y="59767"/>
                    <a:pt x="108902" y="60712"/>
                    <a:pt x="107650" y="62159"/>
                  </a:cubicBezTo>
                  <a:lnTo>
                    <a:pt x="107650" y="62159"/>
                  </a:lnTo>
                  <a:cubicBezTo>
                    <a:pt x="107803" y="60502"/>
                    <a:pt x="107211" y="58925"/>
                    <a:pt x="106181" y="57688"/>
                  </a:cubicBezTo>
                  <a:cubicBezTo>
                    <a:pt x="106675" y="57580"/>
                    <a:pt x="107173" y="57528"/>
                    <a:pt x="107668" y="57528"/>
                  </a:cubicBezTo>
                  <a:close/>
                  <a:moveTo>
                    <a:pt x="37187" y="57724"/>
                  </a:moveTo>
                  <a:cubicBezTo>
                    <a:pt x="39116" y="57724"/>
                    <a:pt x="40983" y="58519"/>
                    <a:pt x="42328" y="59964"/>
                  </a:cubicBezTo>
                  <a:cubicBezTo>
                    <a:pt x="42310" y="59964"/>
                    <a:pt x="42291" y="59964"/>
                    <a:pt x="42273" y="59964"/>
                  </a:cubicBezTo>
                  <a:cubicBezTo>
                    <a:pt x="40286" y="59964"/>
                    <a:pt x="38419" y="60910"/>
                    <a:pt x="37167" y="62366"/>
                  </a:cubicBezTo>
                  <a:cubicBezTo>
                    <a:pt x="37320" y="60699"/>
                    <a:pt x="36728" y="59122"/>
                    <a:pt x="35698" y="57894"/>
                  </a:cubicBezTo>
                  <a:lnTo>
                    <a:pt x="35689" y="57885"/>
                  </a:lnTo>
                  <a:cubicBezTo>
                    <a:pt x="36187" y="57777"/>
                    <a:pt x="36689" y="57724"/>
                    <a:pt x="37187" y="57724"/>
                  </a:cubicBezTo>
                  <a:close/>
                  <a:moveTo>
                    <a:pt x="124486" y="55678"/>
                  </a:moveTo>
                  <a:cubicBezTo>
                    <a:pt x="127068" y="55678"/>
                    <a:pt x="129649" y="57049"/>
                    <a:pt x="130544" y="59794"/>
                  </a:cubicBezTo>
                  <a:cubicBezTo>
                    <a:pt x="130760" y="60475"/>
                    <a:pt x="130876" y="61183"/>
                    <a:pt x="130876" y="61900"/>
                  </a:cubicBezTo>
                  <a:cubicBezTo>
                    <a:pt x="130403" y="61798"/>
                    <a:pt x="129926" y="61748"/>
                    <a:pt x="129452" y="61748"/>
                  </a:cubicBezTo>
                  <a:cubicBezTo>
                    <a:pt x="127593" y="61748"/>
                    <a:pt x="125787" y="62514"/>
                    <a:pt x="124487" y="63907"/>
                  </a:cubicBezTo>
                  <a:cubicBezTo>
                    <a:pt x="123215" y="62527"/>
                    <a:pt x="121414" y="61747"/>
                    <a:pt x="119541" y="61747"/>
                  </a:cubicBezTo>
                  <a:cubicBezTo>
                    <a:pt x="119048" y="61747"/>
                    <a:pt x="118564" y="61801"/>
                    <a:pt x="118080" y="61909"/>
                  </a:cubicBezTo>
                  <a:cubicBezTo>
                    <a:pt x="118080" y="61192"/>
                    <a:pt x="118197" y="60484"/>
                    <a:pt x="118412" y="59803"/>
                  </a:cubicBezTo>
                  <a:lnTo>
                    <a:pt x="118421" y="59794"/>
                  </a:lnTo>
                  <a:cubicBezTo>
                    <a:pt x="119317" y="57051"/>
                    <a:pt x="121902" y="55678"/>
                    <a:pt x="124486" y="55678"/>
                  </a:cubicBezTo>
                  <a:close/>
                  <a:moveTo>
                    <a:pt x="77628" y="55717"/>
                  </a:moveTo>
                  <a:cubicBezTo>
                    <a:pt x="80804" y="55717"/>
                    <a:pt x="83980" y="57795"/>
                    <a:pt x="84022" y="61951"/>
                  </a:cubicBezTo>
                  <a:lnTo>
                    <a:pt x="84022" y="61951"/>
                  </a:lnTo>
                  <a:cubicBezTo>
                    <a:pt x="83546" y="61848"/>
                    <a:pt x="83066" y="61797"/>
                    <a:pt x="82590" y="61797"/>
                  </a:cubicBezTo>
                  <a:cubicBezTo>
                    <a:pt x="80737" y="61797"/>
                    <a:pt x="78939" y="62563"/>
                    <a:pt x="77651" y="63952"/>
                  </a:cubicBezTo>
                  <a:cubicBezTo>
                    <a:pt x="76377" y="62579"/>
                    <a:pt x="74589" y="61801"/>
                    <a:pt x="72710" y="61801"/>
                  </a:cubicBezTo>
                  <a:cubicBezTo>
                    <a:pt x="72699" y="61801"/>
                    <a:pt x="72688" y="61801"/>
                    <a:pt x="72678" y="61801"/>
                  </a:cubicBezTo>
                  <a:cubicBezTo>
                    <a:pt x="72194" y="61801"/>
                    <a:pt x="71710" y="61846"/>
                    <a:pt x="71235" y="61953"/>
                  </a:cubicBezTo>
                  <a:cubicBezTo>
                    <a:pt x="71275" y="57796"/>
                    <a:pt x="74452" y="55717"/>
                    <a:pt x="77628" y="55717"/>
                  </a:cubicBezTo>
                  <a:close/>
                  <a:moveTo>
                    <a:pt x="100943" y="55717"/>
                  </a:moveTo>
                  <a:cubicBezTo>
                    <a:pt x="104119" y="55717"/>
                    <a:pt x="107295" y="57795"/>
                    <a:pt x="107337" y="61951"/>
                  </a:cubicBezTo>
                  <a:lnTo>
                    <a:pt x="107337" y="61951"/>
                  </a:lnTo>
                  <a:cubicBezTo>
                    <a:pt x="106865" y="61851"/>
                    <a:pt x="106389" y="61802"/>
                    <a:pt x="105918" y="61802"/>
                  </a:cubicBezTo>
                  <a:cubicBezTo>
                    <a:pt x="104057" y="61802"/>
                    <a:pt x="102256" y="62568"/>
                    <a:pt x="100957" y="63961"/>
                  </a:cubicBezTo>
                  <a:cubicBezTo>
                    <a:pt x="99683" y="62588"/>
                    <a:pt x="97895" y="61801"/>
                    <a:pt x="96025" y="61801"/>
                  </a:cubicBezTo>
                  <a:cubicBezTo>
                    <a:pt x="96014" y="61801"/>
                    <a:pt x="96003" y="61801"/>
                    <a:pt x="95993" y="61801"/>
                  </a:cubicBezTo>
                  <a:cubicBezTo>
                    <a:pt x="95509" y="61801"/>
                    <a:pt x="95025" y="61846"/>
                    <a:pt x="94550" y="61953"/>
                  </a:cubicBezTo>
                  <a:cubicBezTo>
                    <a:pt x="94590" y="57796"/>
                    <a:pt x="97767" y="55717"/>
                    <a:pt x="100943" y="55717"/>
                  </a:cubicBezTo>
                  <a:close/>
                  <a:moveTo>
                    <a:pt x="54007" y="55884"/>
                  </a:moveTo>
                  <a:cubicBezTo>
                    <a:pt x="56587" y="55884"/>
                    <a:pt x="59166" y="57255"/>
                    <a:pt x="60061" y="60000"/>
                  </a:cubicBezTo>
                  <a:cubicBezTo>
                    <a:pt x="60285" y="60681"/>
                    <a:pt x="60393" y="61389"/>
                    <a:pt x="60402" y="62106"/>
                  </a:cubicBezTo>
                  <a:cubicBezTo>
                    <a:pt x="59929" y="62004"/>
                    <a:pt x="59451" y="61954"/>
                    <a:pt x="58977" y="61954"/>
                  </a:cubicBezTo>
                  <a:cubicBezTo>
                    <a:pt x="57118" y="61954"/>
                    <a:pt x="55312" y="62720"/>
                    <a:pt x="54013" y="64113"/>
                  </a:cubicBezTo>
                  <a:cubicBezTo>
                    <a:pt x="52741" y="62733"/>
                    <a:pt x="50939" y="61953"/>
                    <a:pt x="49067" y="61953"/>
                  </a:cubicBezTo>
                  <a:cubicBezTo>
                    <a:pt x="48574" y="61953"/>
                    <a:pt x="48090" y="61998"/>
                    <a:pt x="47624" y="62106"/>
                  </a:cubicBezTo>
                  <a:cubicBezTo>
                    <a:pt x="47615" y="61389"/>
                    <a:pt x="47723" y="60681"/>
                    <a:pt x="47929" y="60009"/>
                  </a:cubicBezTo>
                  <a:lnTo>
                    <a:pt x="47947" y="60000"/>
                  </a:lnTo>
                  <a:cubicBezTo>
                    <a:pt x="48843" y="57257"/>
                    <a:pt x="51425" y="55884"/>
                    <a:pt x="54007" y="55884"/>
                  </a:cubicBezTo>
                  <a:close/>
                  <a:moveTo>
                    <a:pt x="7145" y="55914"/>
                  </a:moveTo>
                  <a:cubicBezTo>
                    <a:pt x="10322" y="55914"/>
                    <a:pt x="13498" y="57993"/>
                    <a:pt x="13538" y="62151"/>
                  </a:cubicBezTo>
                  <a:cubicBezTo>
                    <a:pt x="13063" y="62046"/>
                    <a:pt x="12582" y="61995"/>
                    <a:pt x="12105" y="61995"/>
                  </a:cubicBezTo>
                  <a:cubicBezTo>
                    <a:pt x="10247" y="61995"/>
                    <a:pt x="8440" y="62767"/>
                    <a:pt x="7150" y="64158"/>
                  </a:cubicBezTo>
                  <a:cubicBezTo>
                    <a:pt x="5875" y="62786"/>
                    <a:pt x="4096" y="61998"/>
                    <a:pt x="2226" y="61998"/>
                  </a:cubicBezTo>
                  <a:cubicBezTo>
                    <a:pt x="2216" y="61998"/>
                    <a:pt x="2205" y="61998"/>
                    <a:pt x="2194" y="61998"/>
                  </a:cubicBezTo>
                  <a:cubicBezTo>
                    <a:pt x="1711" y="61998"/>
                    <a:pt x="1227" y="62043"/>
                    <a:pt x="752" y="62151"/>
                  </a:cubicBezTo>
                  <a:cubicBezTo>
                    <a:pt x="792" y="57993"/>
                    <a:pt x="3969" y="55914"/>
                    <a:pt x="7145" y="55914"/>
                  </a:cubicBezTo>
                  <a:close/>
                  <a:moveTo>
                    <a:pt x="30465" y="55917"/>
                  </a:moveTo>
                  <a:cubicBezTo>
                    <a:pt x="33638" y="55917"/>
                    <a:pt x="36811" y="57993"/>
                    <a:pt x="36854" y="62147"/>
                  </a:cubicBezTo>
                  <a:lnTo>
                    <a:pt x="36854" y="62147"/>
                  </a:lnTo>
                  <a:cubicBezTo>
                    <a:pt x="36384" y="62047"/>
                    <a:pt x="35912" y="61999"/>
                    <a:pt x="35443" y="61999"/>
                  </a:cubicBezTo>
                  <a:cubicBezTo>
                    <a:pt x="33580" y="61999"/>
                    <a:pt x="31775" y="62765"/>
                    <a:pt x="30483" y="64158"/>
                  </a:cubicBezTo>
                  <a:cubicBezTo>
                    <a:pt x="29201" y="62778"/>
                    <a:pt x="27409" y="61998"/>
                    <a:pt x="25528" y="61998"/>
                  </a:cubicBezTo>
                  <a:cubicBezTo>
                    <a:pt x="25044" y="61998"/>
                    <a:pt x="24560" y="62052"/>
                    <a:pt x="24085" y="62151"/>
                  </a:cubicBezTo>
                  <a:cubicBezTo>
                    <a:pt x="24116" y="57996"/>
                    <a:pt x="27290" y="55917"/>
                    <a:pt x="30465" y="55917"/>
                  </a:cubicBezTo>
                  <a:close/>
                  <a:moveTo>
                    <a:pt x="119322" y="62140"/>
                  </a:moveTo>
                  <a:cubicBezTo>
                    <a:pt x="121256" y="62140"/>
                    <a:pt x="123125" y="62943"/>
                    <a:pt x="124469" y="64391"/>
                  </a:cubicBezTo>
                  <a:cubicBezTo>
                    <a:pt x="124450" y="64390"/>
                    <a:pt x="124430" y="64390"/>
                    <a:pt x="124410" y="64390"/>
                  </a:cubicBezTo>
                  <a:cubicBezTo>
                    <a:pt x="122541" y="64390"/>
                    <a:pt x="120773" y="65229"/>
                    <a:pt x="119532" y="66532"/>
                  </a:cubicBezTo>
                  <a:cubicBezTo>
                    <a:pt x="119613" y="64946"/>
                    <a:pt x="119030" y="63441"/>
                    <a:pt x="118045" y="62258"/>
                  </a:cubicBezTo>
                  <a:cubicBezTo>
                    <a:pt x="118470" y="62179"/>
                    <a:pt x="118898" y="62140"/>
                    <a:pt x="119322" y="62140"/>
                  </a:cubicBezTo>
                  <a:close/>
                  <a:moveTo>
                    <a:pt x="129616" y="62140"/>
                  </a:moveTo>
                  <a:cubicBezTo>
                    <a:pt x="130040" y="62140"/>
                    <a:pt x="130468" y="62179"/>
                    <a:pt x="130894" y="62258"/>
                  </a:cubicBezTo>
                  <a:cubicBezTo>
                    <a:pt x="129908" y="63423"/>
                    <a:pt x="129326" y="64928"/>
                    <a:pt x="129415" y="66523"/>
                  </a:cubicBezTo>
                  <a:lnTo>
                    <a:pt x="129406" y="66532"/>
                  </a:lnTo>
                  <a:cubicBezTo>
                    <a:pt x="128156" y="65229"/>
                    <a:pt x="126388" y="64390"/>
                    <a:pt x="124528" y="64390"/>
                  </a:cubicBezTo>
                  <a:cubicBezTo>
                    <a:pt x="124509" y="64390"/>
                    <a:pt x="124489" y="64390"/>
                    <a:pt x="124469" y="64391"/>
                  </a:cubicBezTo>
                  <a:cubicBezTo>
                    <a:pt x="125807" y="62943"/>
                    <a:pt x="127680" y="62140"/>
                    <a:pt x="129616" y="62140"/>
                  </a:cubicBezTo>
                  <a:close/>
                  <a:moveTo>
                    <a:pt x="95796" y="62176"/>
                  </a:moveTo>
                  <a:cubicBezTo>
                    <a:pt x="97737" y="62176"/>
                    <a:pt x="99610" y="62980"/>
                    <a:pt x="100948" y="64435"/>
                  </a:cubicBezTo>
                  <a:cubicBezTo>
                    <a:pt x="100928" y="64435"/>
                    <a:pt x="100908" y="64435"/>
                    <a:pt x="100888" y="64435"/>
                  </a:cubicBezTo>
                  <a:cubicBezTo>
                    <a:pt x="99020" y="64435"/>
                    <a:pt x="97252" y="65265"/>
                    <a:pt x="96011" y="66568"/>
                  </a:cubicBezTo>
                  <a:cubicBezTo>
                    <a:pt x="96091" y="64982"/>
                    <a:pt x="95509" y="63477"/>
                    <a:pt x="94514" y="62294"/>
                  </a:cubicBezTo>
                  <a:cubicBezTo>
                    <a:pt x="94941" y="62215"/>
                    <a:pt x="95370" y="62176"/>
                    <a:pt x="95796" y="62176"/>
                  </a:cubicBezTo>
                  <a:close/>
                  <a:moveTo>
                    <a:pt x="82771" y="62185"/>
                  </a:moveTo>
                  <a:cubicBezTo>
                    <a:pt x="83195" y="62185"/>
                    <a:pt x="83623" y="62224"/>
                    <a:pt x="84048" y="62303"/>
                  </a:cubicBezTo>
                  <a:cubicBezTo>
                    <a:pt x="83063" y="63477"/>
                    <a:pt x="82480" y="64991"/>
                    <a:pt x="82561" y="66577"/>
                  </a:cubicBezTo>
                  <a:cubicBezTo>
                    <a:pt x="81320" y="65274"/>
                    <a:pt x="79552" y="64435"/>
                    <a:pt x="77683" y="64435"/>
                  </a:cubicBezTo>
                  <a:cubicBezTo>
                    <a:pt x="77666" y="64435"/>
                    <a:pt x="77650" y="64435"/>
                    <a:pt x="77633" y="64435"/>
                  </a:cubicBezTo>
                  <a:lnTo>
                    <a:pt x="77633" y="64435"/>
                  </a:lnTo>
                  <a:cubicBezTo>
                    <a:pt x="78970" y="62988"/>
                    <a:pt x="80838" y="62185"/>
                    <a:pt x="82771" y="62185"/>
                  </a:cubicBezTo>
                  <a:close/>
                  <a:moveTo>
                    <a:pt x="59134" y="62337"/>
                  </a:moveTo>
                  <a:cubicBezTo>
                    <a:pt x="59561" y="62337"/>
                    <a:pt x="59992" y="62376"/>
                    <a:pt x="60420" y="62455"/>
                  </a:cubicBezTo>
                  <a:cubicBezTo>
                    <a:pt x="59427" y="63627"/>
                    <a:pt x="58845" y="65119"/>
                    <a:pt x="58932" y="66720"/>
                  </a:cubicBezTo>
                  <a:lnTo>
                    <a:pt x="58932" y="66720"/>
                  </a:lnTo>
                  <a:cubicBezTo>
                    <a:pt x="57682" y="65417"/>
                    <a:pt x="55914" y="64587"/>
                    <a:pt x="54055" y="64587"/>
                  </a:cubicBezTo>
                  <a:cubicBezTo>
                    <a:pt x="54035" y="64587"/>
                    <a:pt x="54015" y="64588"/>
                    <a:pt x="53995" y="64588"/>
                  </a:cubicBezTo>
                  <a:cubicBezTo>
                    <a:pt x="55331" y="63135"/>
                    <a:pt x="57201" y="62337"/>
                    <a:pt x="59134" y="62337"/>
                  </a:cubicBezTo>
                  <a:close/>
                  <a:moveTo>
                    <a:pt x="48861" y="62333"/>
                  </a:moveTo>
                  <a:cubicBezTo>
                    <a:pt x="50795" y="62333"/>
                    <a:pt x="52662" y="63137"/>
                    <a:pt x="53995" y="64588"/>
                  </a:cubicBezTo>
                  <a:cubicBezTo>
                    <a:pt x="53975" y="64588"/>
                    <a:pt x="53955" y="64587"/>
                    <a:pt x="53935" y="64587"/>
                  </a:cubicBezTo>
                  <a:cubicBezTo>
                    <a:pt x="52067" y="64587"/>
                    <a:pt x="50299" y="65417"/>
                    <a:pt x="49058" y="66720"/>
                  </a:cubicBezTo>
                  <a:cubicBezTo>
                    <a:pt x="49138" y="65134"/>
                    <a:pt x="48556" y="63629"/>
                    <a:pt x="47561" y="62455"/>
                  </a:cubicBezTo>
                  <a:cubicBezTo>
                    <a:pt x="47994" y="62373"/>
                    <a:pt x="48429" y="62333"/>
                    <a:pt x="48861" y="62333"/>
                  </a:cubicBezTo>
                  <a:close/>
                  <a:moveTo>
                    <a:pt x="106103" y="62174"/>
                  </a:moveTo>
                  <a:cubicBezTo>
                    <a:pt x="106576" y="62174"/>
                    <a:pt x="107052" y="62222"/>
                    <a:pt x="107525" y="62321"/>
                  </a:cubicBezTo>
                  <a:cubicBezTo>
                    <a:pt x="106512" y="63566"/>
                    <a:pt x="105939" y="65161"/>
                    <a:pt x="106127" y="66837"/>
                  </a:cubicBezTo>
                  <a:cubicBezTo>
                    <a:pt x="104872" y="65387"/>
                    <a:pt x="103007" y="64435"/>
                    <a:pt x="101030" y="64435"/>
                  </a:cubicBezTo>
                  <a:cubicBezTo>
                    <a:pt x="101003" y="64435"/>
                    <a:pt x="100975" y="64435"/>
                    <a:pt x="100948" y="64435"/>
                  </a:cubicBezTo>
                  <a:cubicBezTo>
                    <a:pt x="102295" y="62981"/>
                    <a:pt x="104168" y="62174"/>
                    <a:pt x="106103" y="62174"/>
                  </a:cubicBezTo>
                  <a:close/>
                  <a:moveTo>
                    <a:pt x="70807" y="57738"/>
                  </a:moveTo>
                  <a:cubicBezTo>
                    <a:pt x="71283" y="57738"/>
                    <a:pt x="71762" y="57786"/>
                    <a:pt x="72239" y="57885"/>
                  </a:cubicBezTo>
                  <a:cubicBezTo>
                    <a:pt x="71271" y="59131"/>
                    <a:pt x="70742" y="60708"/>
                    <a:pt x="70939" y="62348"/>
                  </a:cubicBezTo>
                  <a:cubicBezTo>
                    <a:pt x="71447" y="62234"/>
                    <a:pt x="71959" y="62178"/>
                    <a:pt x="72468" y="62178"/>
                  </a:cubicBezTo>
                  <a:cubicBezTo>
                    <a:pt x="74403" y="62178"/>
                    <a:pt x="76285" y="62981"/>
                    <a:pt x="77633" y="64435"/>
                  </a:cubicBezTo>
                  <a:lnTo>
                    <a:pt x="77633" y="64435"/>
                  </a:lnTo>
                  <a:cubicBezTo>
                    <a:pt x="77630" y="64435"/>
                    <a:pt x="77627" y="64435"/>
                    <a:pt x="77624" y="64435"/>
                  </a:cubicBezTo>
                  <a:cubicBezTo>
                    <a:pt x="77606" y="64435"/>
                    <a:pt x="77587" y="64435"/>
                    <a:pt x="77569" y="64435"/>
                  </a:cubicBezTo>
                  <a:cubicBezTo>
                    <a:pt x="75520" y="64435"/>
                    <a:pt x="73598" y="65435"/>
                    <a:pt x="72346" y="66962"/>
                  </a:cubicBezTo>
                  <a:cubicBezTo>
                    <a:pt x="72703" y="63259"/>
                    <a:pt x="69407" y="59973"/>
                    <a:pt x="65707" y="59973"/>
                  </a:cubicBezTo>
                  <a:cubicBezTo>
                    <a:pt x="65694" y="59973"/>
                    <a:pt x="65682" y="59973"/>
                    <a:pt x="65670" y="59973"/>
                  </a:cubicBezTo>
                  <a:lnTo>
                    <a:pt x="65670" y="59973"/>
                  </a:lnTo>
                  <a:cubicBezTo>
                    <a:pt x="67007" y="58533"/>
                    <a:pt x="68877" y="57738"/>
                    <a:pt x="70807" y="57738"/>
                  </a:cubicBezTo>
                  <a:close/>
                  <a:moveTo>
                    <a:pt x="35611" y="62370"/>
                  </a:moveTo>
                  <a:cubicBezTo>
                    <a:pt x="36087" y="62370"/>
                    <a:pt x="36566" y="62419"/>
                    <a:pt x="37042" y="62518"/>
                  </a:cubicBezTo>
                  <a:cubicBezTo>
                    <a:pt x="36029" y="63763"/>
                    <a:pt x="35456" y="65358"/>
                    <a:pt x="35644" y="67034"/>
                  </a:cubicBezTo>
                  <a:cubicBezTo>
                    <a:pt x="34383" y="65578"/>
                    <a:pt x="32507" y="64632"/>
                    <a:pt x="30521" y="64632"/>
                  </a:cubicBezTo>
                  <a:cubicBezTo>
                    <a:pt x="30502" y="64632"/>
                    <a:pt x="30483" y="64632"/>
                    <a:pt x="30465" y="64633"/>
                  </a:cubicBezTo>
                  <a:cubicBezTo>
                    <a:pt x="30445" y="64632"/>
                    <a:pt x="30425" y="64632"/>
                    <a:pt x="30406" y="64632"/>
                  </a:cubicBezTo>
                  <a:cubicBezTo>
                    <a:pt x="28537" y="64632"/>
                    <a:pt x="26769" y="65471"/>
                    <a:pt x="25528" y="66774"/>
                  </a:cubicBezTo>
                  <a:cubicBezTo>
                    <a:pt x="25608" y="65179"/>
                    <a:pt x="25026" y="63683"/>
                    <a:pt x="24031" y="62500"/>
                  </a:cubicBezTo>
                  <a:cubicBezTo>
                    <a:pt x="24460" y="62420"/>
                    <a:pt x="24890" y="62381"/>
                    <a:pt x="25317" y="62381"/>
                  </a:cubicBezTo>
                  <a:cubicBezTo>
                    <a:pt x="27250" y="62381"/>
                    <a:pt x="29122" y="63178"/>
                    <a:pt x="30465" y="64624"/>
                  </a:cubicBezTo>
                  <a:cubicBezTo>
                    <a:pt x="31802" y="63171"/>
                    <a:pt x="33677" y="62370"/>
                    <a:pt x="35611" y="62370"/>
                  </a:cubicBezTo>
                  <a:close/>
                  <a:moveTo>
                    <a:pt x="112819" y="60274"/>
                  </a:moveTo>
                  <a:cubicBezTo>
                    <a:pt x="115992" y="60274"/>
                    <a:pt x="119164" y="62350"/>
                    <a:pt x="119209" y="66503"/>
                  </a:cubicBezTo>
                  <a:lnTo>
                    <a:pt x="119209" y="66503"/>
                  </a:lnTo>
                  <a:cubicBezTo>
                    <a:pt x="118735" y="66400"/>
                    <a:pt x="118257" y="66350"/>
                    <a:pt x="117783" y="66350"/>
                  </a:cubicBezTo>
                  <a:cubicBezTo>
                    <a:pt x="115922" y="66350"/>
                    <a:pt x="114119" y="67124"/>
                    <a:pt x="112821" y="68521"/>
                  </a:cubicBezTo>
                  <a:cubicBezTo>
                    <a:pt x="111539" y="67142"/>
                    <a:pt x="109747" y="66362"/>
                    <a:pt x="107865" y="66362"/>
                  </a:cubicBezTo>
                  <a:cubicBezTo>
                    <a:pt x="107382" y="66362"/>
                    <a:pt x="106898" y="66407"/>
                    <a:pt x="106423" y="66514"/>
                  </a:cubicBezTo>
                  <a:lnTo>
                    <a:pt x="106423" y="66514"/>
                  </a:lnTo>
                  <a:cubicBezTo>
                    <a:pt x="106463" y="62355"/>
                    <a:pt x="109641" y="60274"/>
                    <a:pt x="112819" y="60274"/>
                  </a:cubicBezTo>
                  <a:close/>
                  <a:moveTo>
                    <a:pt x="136136" y="60276"/>
                  </a:moveTo>
                  <a:cubicBezTo>
                    <a:pt x="139311" y="60276"/>
                    <a:pt x="142484" y="62354"/>
                    <a:pt x="142525" y="66514"/>
                  </a:cubicBezTo>
                  <a:lnTo>
                    <a:pt x="142516" y="66523"/>
                  </a:lnTo>
                  <a:cubicBezTo>
                    <a:pt x="142042" y="66421"/>
                    <a:pt x="141565" y="66372"/>
                    <a:pt x="141091" y="66372"/>
                  </a:cubicBezTo>
                  <a:cubicBezTo>
                    <a:pt x="139233" y="66372"/>
                    <a:pt x="137428" y="67138"/>
                    <a:pt x="136136" y="68530"/>
                  </a:cubicBezTo>
                  <a:cubicBezTo>
                    <a:pt x="134854" y="67150"/>
                    <a:pt x="133062" y="66371"/>
                    <a:pt x="131181" y="66371"/>
                  </a:cubicBezTo>
                  <a:cubicBezTo>
                    <a:pt x="130697" y="66371"/>
                    <a:pt x="130213" y="66425"/>
                    <a:pt x="129738" y="66523"/>
                  </a:cubicBezTo>
                  <a:cubicBezTo>
                    <a:pt x="129778" y="62359"/>
                    <a:pt x="132958" y="60276"/>
                    <a:pt x="136136" y="60276"/>
                  </a:cubicBezTo>
                  <a:close/>
                  <a:moveTo>
                    <a:pt x="89289" y="60321"/>
                  </a:moveTo>
                  <a:cubicBezTo>
                    <a:pt x="92462" y="60321"/>
                    <a:pt x="95638" y="62397"/>
                    <a:pt x="95679" y="66548"/>
                  </a:cubicBezTo>
                  <a:lnTo>
                    <a:pt x="95679" y="66548"/>
                  </a:lnTo>
                  <a:cubicBezTo>
                    <a:pt x="95209" y="66448"/>
                    <a:pt x="94735" y="66398"/>
                    <a:pt x="94264" y="66398"/>
                  </a:cubicBezTo>
                  <a:cubicBezTo>
                    <a:pt x="92405" y="66398"/>
                    <a:pt x="90601" y="67165"/>
                    <a:pt x="89308" y="68557"/>
                  </a:cubicBezTo>
                  <a:cubicBezTo>
                    <a:pt x="88027" y="67177"/>
                    <a:pt x="86235" y="66398"/>
                    <a:pt x="84353" y="66398"/>
                  </a:cubicBezTo>
                  <a:cubicBezTo>
                    <a:pt x="83869" y="66398"/>
                    <a:pt x="83385" y="66452"/>
                    <a:pt x="82910" y="66550"/>
                  </a:cubicBezTo>
                  <a:cubicBezTo>
                    <a:pt x="82942" y="62398"/>
                    <a:pt x="86114" y="60321"/>
                    <a:pt x="89289" y="60321"/>
                  </a:cubicBezTo>
                  <a:close/>
                  <a:moveTo>
                    <a:pt x="42335" y="60475"/>
                  </a:moveTo>
                  <a:cubicBezTo>
                    <a:pt x="45508" y="60475"/>
                    <a:pt x="48684" y="62552"/>
                    <a:pt x="48726" y="66708"/>
                  </a:cubicBezTo>
                  <a:lnTo>
                    <a:pt x="48726" y="66708"/>
                  </a:lnTo>
                  <a:cubicBezTo>
                    <a:pt x="48257" y="66608"/>
                    <a:pt x="47784" y="66560"/>
                    <a:pt x="47315" y="66560"/>
                  </a:cubicBezTo>
                  <a:cubicBezTo>
                    <a:pt x="45452" y="66560"/>
                    <a:pt x="43648" y="67326"/>
                    <a:pt x="42355" y="68719"/>
                  </a:cubicBezTo>
                  <a:cubicBezTo>
                    <a:pt x="41081" y="67346"/>
                    <a:pt x="39302" y="66559"/>
                    <a:pt x="37432" y="66559"/>
                  </a:cubicBezTo>
                  <a:cubicBezTo>
                    <a:pt x="37421" y="66559"/>
                    <a:pt x="37411" y="66559"/>
                    <a:pt x="37400" y="66559"/>
                  </a:cubicBezTo>
                  <a:cubicBezTo>
                    <a:pt x="36916" y="66559"/>
                    <a:pt x="36432" y="66604"/>
                    <a:pt x="35958" y="66711"/>
                  </a:cubicBezTo>
                  <a:cubicBezTo>
                    <a:pt x="35989" y="62554"/>
                    <a:pt x="39161" y="60475"/>
                    <a:pt x="42335" y="60475"/>
                  </a:cubicBezTo>
                  <a:close/>
                  <a:moveTo>
                    <a:pt x="65651" y="60478"/>
                  </a:moveTo>
                  <a:cubicBezTo>
                    <a:pt x="68826" y="60478"/>
                    <a:pt x="72001" y="62555"/>
                    <a:pt x="72041" y="66711"/>
                  </a:cubicBezTo>
                  <a:cubicBezTo>
                    <a:pt x="71566" y="66609"/>
                    <a:pt x="71088" y="66560"/>
                    <a:pt x="70614" y="66560"/>
                  </a:cubicBezTo>
                  <a:cubicBezTo>
                    <a:pt x="68752" y="66560"/>
                    <a:pt x="66952" y="67326"/>
                    <a:pt x="65653" y="68719"/>
                  </a:cubicBezTo>
                  <a:cubicBezTo>
                    <a:pt x="64371" y="67339"/>
                    <a:pt x="62579" y="66559"/>
                    <a:pt x="60697" y="66559"/>
                  </a:cubicBezTo>
                  <a:cubicBezTo>
                    <a:pt x="60214" y="66559"/>
                    <a:pt x="59730" y="66613"/>
                    <a:pt x="59255" y="66711"/>
                  </a:cubicBezTo>
                  <a:cubicBezTo>
                    <a:pt x="59295" y="62557"/>
                    <a:pt x="62473" y="60478"/>
                    <a:pt x="65651" y="60478"/>
                  </a:cubicBezTo>
                  <a:close/>
                  <a:moveTo>
                    <a:pt x="18806" y="60522"/>
                  </a:moveTo>
                  <a:cubicBezTo>
                    <a:pt x="21979" y="60522"/>
                    <a:pt x="25151" y="62596"/>
                    <a:pt x="25196" y="66747"/>
                  </a:cubicBezTo>
                  <a:lnTo>
                    <a:pt x="25196" y="66747"/>
                  </a:lnTo>
                  <a:cubicBezTo>
                    <a:pt x="24723" y="66645"/>
                    <a:pt x="24245" y="66596"/>
                    <a:pt x="23772" y="66596"/>
                  </a:cubicBezTo>
                  <a:cubicBezTo>
                    <a:pt x="21913" y="66596"/>
                    <a:pt x="20107" y="67362"/>
                    <a:pt x="18807" y="68754"/>
                  </a:cubicBezTo>
                  <a:cubicBezTo>
                    <a:pt x="17526" y="67374"/>
                    <a:pt x="15734" y="66595"/>
                    <a:pt x="13852" y="66595"/>
                  </a:cubicBezTo>
                  <a:cubicBezTo>
                    <a:pt x="13368" y="66595"/>
                    <a:pt x="12884" y="66649"/>
                    <a:pt x="12409" y="66747"/>
                  </a:cubicBezTo>
                  <a:cubicBezTo>
                    <a:pt x="12454" y="62599"/>
                    <a:pt x="15631" y="60522"/>
                    <a:pt x="18806" y="60522"/>
                  </a:cubicBezTo>
                  <a:close/>
                  <a:moveTo>
                    <a:pt x="84142" y="66790"/>
                  </a:moveTo>
                  <a:cubicBezTo>
                    <a:pt x="86075" y="66790"/>
                    <a:pt x="87947" y="67588"/>
                    <a:pt x="89290" y="69041"/>
                  </a:cubicBezTo>
                  <a:lnTo>
                    <a:pt x="89290" y="69041"/>
                  </a:lnTo>
                  <a:cubicBezTo>
                    <a:pt x="89287" y="69041"/>
                    <a:pt x="89284" y="69041"/>
                    <a:pt x="89281" y="69041"/>
                  </a:cubicBezTo>
                  <a:cubicBezTo>
                    <a:pt x="89262" y="69041"/>
                    <a:pt x="89242" y="69041"/>
                    <a:pt x="89222" y="69041"/>
                  </a:cubicBezTo>
                  <a:cubicBezTo>
                    <a:pt x="87354" y="69041"/>
                    <a:pt x="85594" y="69879"/>
                    <a:pt x="84344" y="71183"/>
                  </a:cubicBezTo>
                  <a:cubicBezTo>
                    <a:pt x="84434" y="69588"/>
                    <a:pt x="83851" y="68082"/>
                    <a:pt x="82857" y="66909"/>
                  </a:cubicBezTo>
                  <a:cubicBezTo>
                    <a:pt x="83285" y="66829"/>
                    <a:pt x="83715" y="66790"/>
                    <a:pt x="84142" y="66790"/>
                  </a:cubicBezTo>
                  <a:close/>
                  <a:moveTo>
                    <a:pt x="94437" y="66782"/>
                  </a:moveTo>
                  <a:cubicBezTo>
                    <a:pt x="94862" y="66782"/>
                    <a:pt x="95290" y="66821"/>
                    <a:pt x="95715" y="66900"/>
                  </a:cubicBezTo>
                  <a:cubicBezTo>
                    <a:pt x="94720" y="68082"/>
                    <a:pt x="94138" y="69579"/>
                    <a:pt x="94228" y="71174"/>
                  </a:cubicBezTo>
                  <a:lnTo>
                    <a:pt x="94219" y="71183"/>
                  </a:lnTo>
                  <a:cubicBezTo>
                    <a:pt x="92977" y="69879"/>
                    <a:pt x="91209" y="69041"/>
                    <a:pt x="89341" y="69041"/>
                  </a:cubicBezTo>
                  <a:cubicBezTo>
                    <a:pt x="89324" y="69041"/>
                    <a:pt x="89307" y="69041"/>
                    <a:pt x="89290" y="69041"/>
                  </a:cubicBezTo>
                  <a:lnTo>
                    <a:pt x="89290" y="69041"/>
                  </a:lnTo>
                  <a:cubicBezTo>
                    <a:pt x="90628" y="67586"/>
                    <a:pt x="92502" y="66782"/>
                    <a:pt x="94437" y="66782"/>
                  </a:cubicBezTo>
                  <a:close/>
                  <a:moveTo>
                    <a:pt x="47476" y="66925"/>
                  </a:moveTo>
                  <a:cubicBezTo>
                    <a:pt x="47900" y="66925"/>
                    <a:pt x="48328" y="66964"/>
                    <a:pt x="48753" y="67043"/>
                  </a:cubicBezTo>
                  <a:cubicBezTo>
                    <a:pt x="47767" y="68226"/>
                    <a:pt x="47185" y="69731"/>
                    <a:pt x="47266" y="71317"/>
                  </a:cubicBezTo>
                  <a:cubicBezTo>
                    <a:pt x="46024" y="70014"/>
                    <a:pt x="44257" y="69184"/>
                    <a:pt x="42388" y="69184"/>
                  </a:cubicBezTo>
                  <a:cubicBezTo>
                    <a:pt x="42371" y="69184"/>
                    <a:pt x="42354" y="69184"/>
                    <a:pt x="42337" y="69184"/>
                  </a:cubicBezTo>
                  <a:lnTo>
                    <a:pt x="42337" y="69184"/>
                  </a:lnTo>
                  <a:cubicBezTo>
                    <a:pt x="43675" y="67729"/>
                    <a:pt x="45543" y="66925"/>
                    <a:pt x="47476" y="66925"/>
                  </a:cubicBezTo>
                  <a:close/>
                  <a:moveTo>
                    <a:pt x="60488" y="66929"/>
                  </a:moveTo>
                  <a:cubicBezTo>
                    <a:pt x="62422" y="66929"/>
                    <a:pt x="64295" y="67727"/>
                    <a:pt x="65636" y="69175"/>
                  </a:cubicBezTo>
                  <a:lnTo>
                    <a:pt x="65636" y="69175"/>
                  </a:lnTo>
                  <a:cubicBezTo>
                    <a:pt x="65622" y="69175"/>
                    <a:pt x="65608" y="69175"/>
                    <a:pt x="65593" y="69175"/>
                  </a:cubicBezTo>
                  <a:cubicBezTo>
                    <a:pt x="63725" y="69175"/>
                    <a:pt x="61966" y="70014"/>
                    <a:pt x="60715" y="71317"/>
                  </a:cubicBezTo>
                  <a:cubicBezTo>
                    <a:pt x="60805" y="69731"/>
                    <a:pt x="60223" y="68226"/>
                    <a:pt x="59228" y="67043"/>
                  </a:cubicBezTo>
                  <a:cubicBezTo>
                    <a:pt x="59647" y="66967"/>
                    <a:pt x="60069" y="66929"/>
                    <a:pt x="60488" y="66929"/>
                  </a:cubicBezTo>
                  <a:close/>
                  <a:moveTo>
                    <a:pt x="23953" y="66970"/>
                  </a:moveTo>
                  <a:cubicBezTo>
                    <a:pt x="24378" y="66970"/>
                    <a:pt x="24806" y="67009"/>
                    <a:pt x="25232" y="67088"/>
                  </a:cubicBezTo>
                  <a:cubicBezTo>
                    <a:pt x="24239" y="68277"/>
                    <a:pt x="23657" y="69770"/>
                    <a:pt x="23744" y="71361"/>
                  </a:cubicBezTo>
                  <a:lnTo>
                    <a:pt x="23744" y="71361"/>
                  </a:lnTo>
                  <a:cubicBezTo>
                    <a:pt x="22494" y="70058"/>
                    <a:pt x="20726" y="69220"/>
                    <a:pt x="18866" y="69220"/>
                  </a:cubicBezTo>
                  <a:cubicBezTo>
                    <a:pt x="18846" y="69220"/>
                    <a:pt x="18827" y="69220"/>
                    <a:pt x="18807" y="69220"/>
                  </a:cubicBezTo>
                  <a:cubicBezTo>
                    <a:pt x="20144" y="67773"/>
                    <a:pt x="22018" y="66970"/>
                    <a:pt x="23953" y="66970"/>
                  </a:cubicBezTo>
                  <a:close/>
                  <a:moveTo>
                    <a:pt x="13652" y="66970"/>
                  </a:moveTo>
                  <a:cubicBezTo>
                    <a:pt x="15588" y="66970"/>
                    <a:pt x="17463" y="67773"/>
                    <a:pt x="18807" y="69220"/>
                  </a:cubicBezTo>
                  <a:cubicBezTo>
                    <a:pt x="18787" y="69220"/>
                    <a:pt x="18768" y="69220"/>
                    <a:pt x="18748" y="69220"/>
                  </a:cubicBezTo>
                  <a:cubicBezTo>
                    <a:pt x="16879" y="69220"/>
                    <a:pt x="15111" y="70058"/>
                    <a:pt x="13870" y="71362"/>
                  </a:cubicBezTo>
                  <a:cubicBezTo>
                    <a:pt x="13951" y="69776"/>
                    <a:pt x="13368" y="68271"/>
                    <a:pt x="12374" y="67088"/>
                  </a:cubicBezTo>
                  <a:cubicBezTo>
                    <a:pt x="12799" y="67009"/>
                    <a:pt x="13227" y="66970"/>
                    <a:pt x="13652" y="66970"/>
                  </a:cubicBezTo>
                  <a:close/>
                  <a:moveTo>
                    <a:pt x="107653" y="66739"/>
                  </a:moveTo>
                  <a:cubicBezTo>
                    <a:pt x="109587" y="66739"/>
                    <a:pt x="111464" y="67541"/>
                    <a:pt x="112812" y="68996"/>
                  </a:cubicBezTo>
                  <a:cubicBezTo>
                    <a:pt x="114149" y="67549"/>
                    <a:pt x="116022" y="66746"/>
                    <a:pt x="117958" y="66746"/>
                  </a:cubicBezTo>
                  <a:cubicBezTo>
                    <a:pt x="118383" y="66746"/>
                    <a:pt x="118811" y="66785"/>
                    <a:pt x="119236" y="66864"/>
                  </a:cubicBezTo>
                  <a:cubicBezTo>
                    <a:pt x="118242" y="68047"/>
                    <a:pt x="117659" y="69552"/>
                    <a:pt x="117749" y="71138"/>
                  </a:cubicBezTo>
                  <a:cubicBezTo>
                    <a:pt x="116499" y="69835"/>
                    <a:pt x="114731" y="69005"/>
                    <a:pt x="112871" y="69005"/>
                  </a:cubicBezTo>
                  <a:cubicBezTo>
                    <a:pt x="112851" y="69005"/>
                    <a:pt x="112832" y="69005"/>
                    <a:pt x="112812" y="69005"/>
                  </a:cubicBezTo>
                  <a:cubicBezTo>
                    <a:pt x="112793" y="69005"/>
                    <a:pt x="112774" y="69005"/>
                    <a:pt x="112756" y="69005"/>
                  </a:cubicBezTo>
                  <a:cubicBezTo>
                    <a:pt x="110769" y="69005"/>
                    <a:pt x="108893" y="69951"/>
                    <a:pt x="107641" y="71398"/>
                  </a:cubicBezTo>
                  <a:lnTo>
                    <a:pt x="107641" y="71398"/>
                  </a:lnTo>
                  <a:cubicBezTo>
                    <a:pt x="107802" y="69707"/>
                    <a:pt x="107213" y="68132"/>
                    <a:pt x="106177" y="66897"/>
                  </a:cubicBezTo>
                  <a:lnTo>
                    <a:pt x="106177" y="66897"/>
                  </a:lnTo>
                  <a:cubicBezTo>
                    <a:pt x="106668" y="66791"/>
                    <a:pt x="107162" y="66739"/>
                    <a:pt x="107653" y="66739"/>
                  </a:cubicBezTo>
                  <a:close/>
                  <a:moveTo>
                    <a:pt x="37174" y="66927"/>
                  </a:moveTo>
                  <a:cubicBezTo>
                    <a:pt x="39113" y="66927"/>
                    <a:pt x="40989" y="67729"/>
                    <a:pt x="42337" y="69184"/>
                  </a:cubicBezTo>
                  <a:lnTo>
                    <a:pt x="42337" y="69184"/>
                  </a:lnTo>
                  <a:cubicBezTo>
                    <a:pt x="42334" y="69184"/>
                    <a:pt x="42331" y="69184"/>
                    <a:pt x="42328" y="69184"/>
                  </a:cubicBezTo>
                  <a:cubicBezTo>
                    <a:pt x="42301" y="69184"/>
                    <a:pt x="42274" y="69184"/>
                    <a:pt x="42246" y="69184"/>
                  </a:cubicBezTo>
                  <a:cubicBezTo>
                    <a:pt x="40269" y="69184"/>
                    <a:pt x="38404" y="70136"/>
                    <a:pt x="37158" y="71577"/>
                  </a:cubicBezTo>
                  <a:cubicBezTo>
                    <a:pt x="37320" y="69910"/>
                    <a:pt x="36728" y="68324"/>
                    <a:pt x="35689" y="67088"/>
                  </a:cubicBezTo>
                  <a:lnTo>
                    <a:pt x="35680" y="67088"/>
                  </a:lnTo>
                  <a:cubicBezTo>
                    <a:pt x="36177" y="66980"/>
                    <a:pt x="36678" y="66927"/>
                    <a:pt x="37174" y="66927"/>
                  </a:cubicBezTo>
                  <a:close/>
                  <a:moveTo>
                    <a:pt x="124481" y="64880"/>
                  </a:moveTo>
                  <a:cubicBezTo>
                    <a:pt x="127655" y="64880"/>
                    <a:pt x="130827" y="66957"/>
                    <a:pt x="130867" y="71111"/>
                  </a:cubicBezTo>
                  <a:lnTo>
                    <a:pt x="130858" y="71129"/>
                  </a:lnTo>
                  <a:cubicBezTo>
                    <a:pt x="130380" y="71024"/>
                    <a:pt x="129897" y="70973"/>
                    <a:pt x="129419" y="70973"/>
                  </a:cubicBezTo>
                  <a:cubicBezTo>
                    <a:pt x="127565" y="70973"/>
                    <a:pt x="125767" y="71740"/>
                    <a:pt x="124478" y="73136"/>
                  </a:cubicBezTo>
                  <a:cubicBezTo>
                    <a:pt x="123204" y="71764"/>
                    <a:pt x="121425" y="70977"/>
                    <a:pt x="119555" y="70977"/>
                  </a:cubicBezTo>
                  <a:cubicBezTo>
                    <a:pt x="119544" y="70977"/>
                    <a:pt x="119534" y="70977"/>
                    <a:pt x="119523" y="70977"/>
                  </a:cubicBezTo>
                  <a:cubicBezTo>
                    <a:pt x="119039" y="70977"/>
                    <a:pt x="118555" y="71021"/>
                    <a:pt x="118080" y="71129"/>
                  </a:cubicBezTo>
                  <a:cubicBezTo>
                    <a:pt x="118121" y="66963"/>
                    <a:pt x="121302" y="64880"/>
                    <a:pt x="124481" y="64880"/>
                  </a:cubicBezTo>
                  <a:close/>
                  <a:moveTo>
                    <a:pt x="77631" y="64934"/>
                  </a:moveTo>
                  <a:cubicBezTo>
                    <a:pt x="80806" y="64934"/>
                    <a:pt x="83981" y="67013"/>
                    <a:pt x="84022" y="71174"/>
                  </a:cubicBezTo>
                  <a:cubicBezTo>
                    <a:pt x="83541" y="71069"/>
                    <a:pt x="83056" y="71017"/>
                    <a:pt x="82576" y="71017"/>
                  </a:cubicBezTo>
                  <a:cubicBezTo>
                    <a:pt x="80721" y="71017"/>
                    <a:pt x="78928" y="71782"/>
                    <a:pt x="77633" y="73163"/>
                  </a:cubicBezTo>
                  <a:lnTo>
                    <a:pt x="77633" y="73172"/>
                  </a:lnTo>
                  <a:cubicBezTo>
                    <a:pt x="76351" y="71801"/>
                    <a:pt x="74559" y="71012"/>
                    <a:pt x="72678" y="71012"/>
                  </a:cubicBezTo>
                  <a:cubicBezTo>
                    <a:pt x="72194" y="71012"/>
                    <a:pt x="71710" y="71066"/>
                    <a:pt x="71235" y="71174"/>
                  </a:cubicBezTo>
                  <a:cubicBezTo>
                    <a:pt x="71275" y="67015"/>
                    <a:pt x="74454" y="64934"/>
                    <a:pt x="77631" y="64934"/>
                  </a:cubicBezTo>
                  <a:close/>
                  <a:moveTo>
                    <a:pt x="100937" y="64934"/>
                  </a:moveTo>
                  <a:cubicBezTo>
                    <a:pt x="104113" y="64934"/>
                    <a:pt x="107288" y="67013"/>
                    <a:pt x="107328" y="71174"/>
                  </a:cubicBezTo>
                  <a:cubicBezTo>
                    <a:pt x="106849" y="71069"/>
                    <a:pt x="106366" y="71017"/>
                    <a:pt x="105887" y="71017"/>
                  </a:cubicBezTo>
                  <a:cubicBezTo>
                    <a:pt x="104037" y="71017"/>
                    <a:pt x="102243" y="71782"/>
                    <a:pt x="100948" y="73163"/>
                  </a:cubicBezTo>
                  <a:lnTo>
                    <a:pt x="100939" y="73172"/>
                  </a:lnTo>
                  <a:cubicBezTo>
                    <a:pt x="99658" y="71801"/>
                    <a:pt x="97866" y="71012"/>
                    <a:pt x="95984" y="71012"/>
                  </a:cubicBezTo>
                  <a:cubicBezTo>
                    <a:pt x="95500" y="71012"/>
                    <a:pt x="95016" y="71066"/>
                    <a:pt x="94541" y="71174"/>
                  </a:cubicBezTo>
                  <a:cubicBezTo>
                    <a:pt x="94582" y="67015"/>
                    <a:pt x="97760" y="64934"/>
                    <a:pt x="100937" y="64934"/>
                  </a:cubicBezTo>
                  <a:close/>
                  <a:moveTo>
                    <a:pt x="53992" y="65081"/>
                  </a:moveTo>
                  <a:cubicBezTo>
                    <a:pt x="57167" y="65081"/>
                    <a:pt x="60344" y="67159"/>
                    <a:pt x="60384" y="71317"/>
                  </a:cubicBezTo>
                  <a:cubicBezTo>
                    <a:pt x="59911" y="71215"/>
                    <a:pt x="59433" y="71165"/>
                    <a:pt x="58960" y="71165"/>
                  </a:cubicBezTo>
                  <a:cubicBezTo>
                    <a:pt x="57101" y="71165"/>
                    <a:pt x="55296" y="71932"/>
                    <a:pt x="54004" y="73324"/>
                  </a:cubicBezTo>
                  <a:cubicBezTo>
                    <a:pt x="52723" y="71944"/>
                    <a:pt x="50922" y="71165"/>
                    <a:pt x="49049" y="71165"/>
                  </a:cubicBezTo>
                  <a:cubicBezTo>
                    <a:pt x="48565" y="71165"/>
                    <a:pt x="48081" y="71219"/>
                    <a:pt x="47606" y="71317"/>
                  </a:cubicBezTo>
                  <a:cubicBezTo>
                    <a:pt x="47642" y="67159"/>
                    <a:pt x="50816" y="65081"/>
                    <a:pt x="53992" y="65081"/>
                  </a:cubicBezTo>
                  <a:close/>
                  <a:moveTo>
                    <a:pt x="7148" y="65122"/>
                  </a:moveTo>
                  <a:cubicBezTo>
                    <a:pt x="10323" y="65122"/>
                    <a:pt x="13498" y="67201"/>
                    <a:pt x="13538" y="71362"/>
                  </a:cubicBezTo>
                  <a:cubicBezTo>
                    <a:pt x="13060" y="71257"/>
                    <a:pt x="12578" y="71206"/>
                    <a:pt x="12099" y="71206"/>
                  </a:cubicBezTo>
                  <a:cubicBezTo>
                    <a:pt x="10245" y="71206"/>
                    <a:pt x="8446" y="71973"/>
                    <a:pt x="7150" y="73369"/>
                  </a:cubicBezTo>
                  <a:lnTo>
                    <a:pt x="7150" y="73360"/>
                  </a:lnTo>
                  <a:cubicBezTo>
                    <a:pt x="5875" y="71988"/>
                    <a:pt x="4096" y="71209"/>
                    <a:pt x="2226" y="71209"/>
                  </a:cubicBezTo>
                  <a:cubicBezTo>
                    <a:pt x="2216" y="71209"/>
                    <a:pt x="2205" y="71210"/>
                    <a:pt x="2194" y="71210"/>
                  </a:cubicBezTo>
                  <a:cubicBezTo>
                    <a:pt x="1711" y="71210"/>
                    <a:pt x="1227" y="71254"/>
                    <a:pt x="752" y="71362"/>
                  </a:cubicBezTo>
                  <a:cubicBezTo>
                    <a:pt x="792" y="67203"/>
                    <a:pt x="3970" y="65122"/>
                    <a:pt x="7148" y="65122"/>
                  </a:cubicBezTo>
                  <a:close/>
                  <a:moveTo>
                    <a:pt x="30463" y="65122"/>
                  </a:moveTo>
                  <a:cubicBezTo>
                    <a:pt x="33638" y="65122"/>
                    <a:pt x="36813" y="67201"/>
                    <a:pt x="36854" y="71362"/>
                  </a:cubicBezTo>
                  <a:cubicBezTo>
                    <a:pt x="36375" y="71257"/>
                    <a:pt x="35893" y="71206"/>
                    <a:pt x="35414" y="71206"/>
                  </a:cubicBezTo>
                  <a:cubicBezTo>
                    <a:pt x="33560" y="71206"/>
                    <a:pt x="31761" y="71973"/>
                    <a:pt x="30465" y="73369"/>
                  </a:cubicBezTo>
                  <a:lnTo>
                    <a:pt x="30465" y="73360"/>
                  </a:lnTo>
                  <a:cubicBezTo>
                    <a:pt x="29191" y="71988"/>
                    <a:pt x="27412" y="71209"/>
                    <a:pt x="25542" y="71209"/>
                  </a:cubicBezTo>
                  <a:cubicBezTo>
                    <a:pt x="25531" y="71209"/>
                    <a:pt x="25520" y="71210"/>
                    <a:pt x="25510" y="71210"/>
                  </a:cubicBezTo>
                  <a:cubicBezTo>
                    <a:pt x="25026" y="71210"/>
                    <a:pt x="24542" y="71254"/>
                    <a:pt x="24067" y="71362"/>
                  </a:cubicBezTo>
                  <a:cubicBezTo>
                    <a:pt x="24107" y="67203"/>
                    <a:pt x="27285" y="65122"/>
                    <a:pt x="30463" y="65122"/>
                  </a:cubicBezTo>
                  <a:close/>
                  <a:moveTo>
                    <a:pt x="129608" y="71351"/>
                  </a:moveTo>
                  <a:cubicBezTo>
                    <a:pt x="130035" y="71351"/>
                    <a:pt x="130466" y="71390"/>
                    <a:pt x="130894" y="71469"/>
                  </a:cubicBezTo>
                  <a:cubicBezTo>
                    <a:pt x="129908" y="72634"/>
                    <a:pt x="129326" y="74140"/>
                    <a:pt x="129415" y="75726"/>
                  </a:cubicBezTo>
                  <a:lnTo>
                    <a:pt x="129406" y="75744"/>
                  </a:lnTo>
                  <a:cubicBezTo>
                    <a:pt x="128156" y="74440"/>
                    <a:pt x="126397" y="73602"/>
                    <a:pt x="124528" y="73602"/>
                  </a:cubicBezTo>
                  <a:cubicBezTo>
                    <a:pt x="124509" y="73602"/>
                    <a:pt x="124489" y="73602"/>
                    <a:pt x="124469" y="73602"/>
                  </a:cubicBezTo>
                  <a:cubicBezTo>
                    <a:pt x="124450" y="73602"/>
                    <a:pt x="124430" y="73602"/>
                    <a:pt x="124410" y="73602"/>
                  </a:cubicBezTo>
                  <a:cubicBezTo>
                    <a:pt x="122541" y="73602"/>
                    <a:pt x="120773" y="74440"/>
                    <a:pt x="119532" y="75744"/>
                  </a:cubicBezTo>
                  <a:cubicBezTo>
                    <a:pt x="119613" y="74149"/>
                    <a:pt x="119030" y="72652"/>
                    <a:pt x="118045" y="71469"/>
                  </a:cubicBezTo>
                  <a:cubicBezTo>
                    <a:pt x="118473" y="71390"/>
                    <a:pt x="118903" y="71351"/>
                    <a:pt x="119331" y="71351"/>
                  </a:cubicBezTo>
                  <a:cubicBezTo>
                    <a:pt x="121264" y="71351"/>
                    <a:pt x="123134" y="72148"/>
                    <a:pt x="124469" y="73593"/>
                  </a:cubicBezTo>
                  <a:cubicBezTo>
                    <a:pt x="125805" y="72148"/>
                    <a:pt x="127675" y="71351"/>
                    <a:pt x="129608" y="71351"/>
                  </a:cubicBezTo>
                  <a:close/>
                  <a:moveTo>
                    <a:pt x="48843" y="71540"/>
                  </a:moveTo>
                  <a:cubicBezTo>
                    <a:pt x="50782" y="71540"/>
                    <a:pt x="52650" y="72343"/>
                    <a:pt x="53995" y="73790"/>
                  </a:cubicBezTo>
                  <a:cubicBezTo>
                    <a:pt x="53975" y="73790"/>
                    <a:pt x="53956" y="73790"/>
                    <a:pt x="53936" y="73790"/>
                  </a:cubicBezTo>
                  <a:cubicBezTo>
                    <a:pt x="52067" y="73790"/>
                    <a:pt x="50299" y="74628"/>
                    <a:pt x="49058" y="75932"/>
                  </a:cubicBezTo>
                  <a:cubicBezTo>
                    <a:pt x="49138" y="74337"/>
                    <a:pt x="48556" y="72840"/>
                    <a:pt x="47561" y="71658"/>
                  </a:cubicBezTo>
                  <a:cubicBezTo>
                    <a:pt x="47989" y="71579"/>
                    <a:pt x="48418" y="71540"/>
                    <a:pt x="48843" y="71540"/>
                  </a:cubicBezTo>
                  <a:close/>
                  <a:moveTo>
                    <a:pt x="59141" y="71540"/>
                  </a:moveTo>
                  <a:cubicBezTo>
                    <a:pt x="59566" y="71540"/>
                    <a:pt x="59994" y="71579"/>
                    <a:pt x="60420" y="71658"/>
                  </a:cubicBezTo>
                  <a:cubicBezTo>
                    <a:pt x="59425" y="72840"/>
                    <a:pt x="58843" y="74346"/>
                    <a:pt x="58932" y="75932"/>
                  </a:cubicBezTo>
                  <a:cubicBezTo>
                    <a:pt x="57682" y="74628"/>
                    <a:pt x="55914" y="73790"/>
                    <a:pt x="54054" y="73790"/>
                  </a:cubicBezTo>
                  <a:cubicBezTo>
                    <a:pt x="54034" y="73790"/>
                    <a:pt x="54015" y="73790"/>
                    <a:pt x="53995" y="73790"/>
                  </a:cubicBezTo>
                  <a:cubicBezTo>
                    <a:pt x="55332" y="72343"/>
                    <a:pt x="57206" y="71540"/>
                    <a:pt x="59141" y="71540"/>
                  </a:cubicBezTo>
                  <a:close/>
                  <a:moveTo>
                    <a:pt x="112810" y="69495"/>
                  </a:moveTo>
                  <a:cubicBezTo>
                    <a:pt x="115985" y="69495"/>
                    <a:pt x="119160" y="71574"/>
                    <a:pt x="119200" y="75735"/>
                  </a:cubicBezTo>
                  <a:cubicBezTo>
                    <a:pt x="118721" y="75630"/>
                    <a:pt x="118239" y="75578"/>
                    <a:pt x="117760" y="75578"/>
                  </a:cubicBezTo>
                  <a:cubicBezTo>
                    <a:pt x="115909" y="75578"/>
                    <a:pt x="114116" y="76343"/>
                    <a:pt x="112821" y="77724"/>
                  </a:cubicBezTo>
                  <a:lnTo>
                    <a:pt x="112812" y="77733"/>
                  </a:lnTo>
                  <a:cubicBezTo>
                    <a:pt x="111530" y="76362"/>
                    <a:pt x="109738" y="75573"/>
                    <a:pt x="107856" y="75573"/>
                  </a:cubicBezTo>
                  <a:cubicBezTo>
                    <a:pt x="107373" y="75573"/>
                    <a:pt x="106889" y="75627"/>
                    <a:pt x="106414" y="75735"/>
                  </a:cubicBezTo>
                  <a:lnTo>
                    <a:pt x="106414" y="75735"/>
                  </a:lnTo>
                  <a:cubicBezTo>
                    <a:pt x="106454" y="71576"/>
                    <a:pt x="109632" y="69495"/>
                    <a:pt x="112810" y="69495"/>
                  </a:cubicBezTo>
                  <a:close/>
                  <a:moveTo>
                    <a:pt x="136139" y="69486"/>
                  </a:moveTo>
                  <a:cubicBezTo>
                    <a:pt x="139313" y="69486"/>
                    <a:pt x="142484" y="71562"/>
                    <a:pt x="142525" y="75717"/>
                  </a:cubicBezTo>
                  <a:lnTo>
                    <a:pt x="142516" y="75735"/>
                  </a:lnTo>
                  <a:cubicBezTo>
                    <a:pt x="142037" y="75630"/>
                    <a:pt x="141554" y="75578"/>
                    <a:pt x="141075" y="75578"/>
                  </a:cubicBezTo>
                  <a:cubicBezTo>
                    <a:pt x="139222" y="75578"/>
                    <a:pt x="137424" y="76345"/>
                    <a:pt x="136136" y="77733"/>
                  </a:cubicBezTo>
                  <a:cubicBezTo>
                    <a:pt x="134854" y="76362"/>
                    <a:pt x="133062" y="75573"/>
                    <a:pt x="131181" y="75573"/>
                  </a:cubicBezTo>
                  <a:cubicBezTo>
                    <a:pt x="130697" y="75573"/>
                    <a:pt x="130213" y="75627"/>
                    <a:pt x="129738" y="75735"/>
                  </a:cubicBezTo>
                  <a:cubicBezTo>
                    <a:pt x="129778" y="71569"/>
                    <a:pt x="132960" y="69486"/>
                    <a:pt x="136139" y="69486"/>
                  </a:cubicBezTo>
                  <a:close/>
                  <a:moveTo>
                    <a:pt x="42333" y="69686"/>
                  </a:moveTo>
                  <a:cubicBezTo>
                    <a:pt x="45509" y="69686"/>
                    <a:pt x="48686" y="71765"/>
                    <a:pt x="48726" y="75923"/>
                  </a:cubicBezTo>
                  <a:cubicBezTo>
                    <a:pt x="48248" y="75818"/>
                    <a:pt x="47765" y="75767"/>
                    <a:pt x="47287" y="75767"/>
                  </a:cubicBezTo>
                  <a:cubicBezTo>
                    <a:pt x="45433" y="75767"/>
                    <a:pt x="43633" y="76534"/>
                    <a:pt x="42337" y="77930"/>
                  </a:cubicBezTo>
                  <a:cubicBezTo>
                    <a:pt x="41056" y="76550"/>
                    <a:pt x="39264" y="75770"/>
                    <a:pt x="37382" y="75770"/>
                  </a:cubicBezTo>
                  <a:cubicBezTo>
                    <a:pt x="36898" y="75770"/>
                    <a:pt x="36415" y="75815"/>
                    <a:pt x="35940" y="75923"/>
                  </a:cubicBezTo>
                  <a:cubicBezTo>
                    <a:pt x="35980" y="71765"/>
                    <a:pt x="39156" y="69686"/>
                    <a:pt x="42333" y="69686"/>
                  </a:cubicBezTo>
                  <a:close/>
                  <a:moveTo>
                    <a:pt x="65651" y="69683"/>
                  </a:moveTo>
                  <a:cubicBezTo>
                    <a:pt x="68826" y="69683"/>
                    <a:pt x="72001" y="71762"/>
                    <a:pt x="72041" y="75923"/>
                  </a:cubicBezTo>
                  <a:cubicBezTo>
                    <a:pt x="71563" y="75818"/>
                    <a:pt x="71081" y="75767"/>
                    <a:pt x="70602" y="75767"/>
                  </a:cubicBezTo>
                  <a:cubicBezTo>
                    <a:pt x="68748" y="75767"/>
                    <a:pt x="66949" y="76534"/>
                    <a:pt x="65653" y="77930"/>
                  </a:cubicBezTo>
                  <a:cubicBezTo>
                    <a:pt x="64371" y="76550"/>
                    <a:pt x="62579" y="75770"/>
                    <a:pt x="60697" y="75770"/>
                  </a:cubicBezTo>
                  <a:cubicBezTo>
                    <a:pt x="60214" y="75770"/>
                    <a:pt x="59730" y="75815"/>
                    <a:pt x="59255" y="75923"/>
                  </a:cubicBezTo>
                  <a:cubicBezTo>
                    <a:pt x="59295" y="71764"/>
                    <a:pt x="62473" y="69683"/>
                    <a:pt x="65651" y="69683"/>
                  </a:cubicBezTo>
                  <a:close/>
                  <a:moveTo>
                    <a:pt x="82884" y="1"/>
                  </a:moveTo>
                  <a:cubicBezTo>
                    <a:pt x="82642" y="699"/>
                    <a:pt x="82534" y="1434"/>
                    <a:pt x="82579" y="2178"/>
                  </a:cubicBezTo>
                  <a:cubicBezTo>
                    <a:pt x="81329" y="875"/>
                    <a:pt x="79570" y="36"/>
                    <a:pt x="77701" y="36"/>
                  </a:cubicBezTo>
                  <a:cubicBezTo>
                    <a:pt x="77681" y="36"/>
                    <a:pt x="77661" y="36"/>
                    <a:pt x="77642" y="36"/>
                  </a:cubicBezTo>
                  <a:cubicBezTo>
                    <a:pt x="77622" y="36"/>
                    <a:pt x="77602" y="36"/>
                    <a:pt x="77582" y="36"/>
                  </a:cubicBezTo>
                  <a:cubicBezTo>
                    <a:pt x="73834" y="36"/>
                    <a:pt x="70494" y="3399"/>
                    <a:pt x="70948" y="7160"/>
                  </a:cubicBezTo>
                  <a:cubicBezTo>
                    <a:pt x="71458" y="7046"/>
                    <a:pt x="71971" y="6991"/>
                    <a:pt x="72481" y="6991"/>
                  </a:cubicBezTo>
                  <a:cubicBezTo>
                    <a:pt x="74418" y="6991"/>
                    <a:pt x="76294" y="7793"/>
                    <a:pt x="77642" y="9248"/>
                  </a:cubicBezTo>
                  <a:cubicBezTo>
                    <a:pt x="77624" y="9248"/>
                    <a:pt x="77606" y="9248"/>
                    <a:pt x="77587" y="9248"/>
                  </a:cubicBezTo>
                  <a:cubicBezTo>
                    <a:pt x="75529" y="9248"/>
                    <a:pt x="73607" y="10256"/>
                    <a:pt x="72355" y="11784"/>
                  </a:cubicBezTo>
                  <a:cubicBezTo>
                    <a:pt x="72756" y="8058"/>
                    <a:pt x="69443" y="4740"/>
                    <a:pt x="65721" y="4740"/>
                  </a:cubicBezTo>
                  <a:cubicBezTo>
                    <a:pt x="65701" y="4740"/>
                    <a:pt x="65682" y="4740"/>
                    <a:pt x="65662" y="4741"/>
                  </a:cubicBezTo>
                  <a:cubicBezTo>
                    <a:pt x="65642" y="4740"/>
                    <a:pt x="65622" y="4740"/>
                    <a:pt x="65602" y="4740"/>
                  </a:cubicBezTo>
                  <a:cubicBezTo>
                    <a:pt x="63733" y="4740"/>
                    <a:pt x="61966" y="5570"/>
                    <a:pt x="60724" y="6873"/>
                  </a:cubicBezTo>
                  <a:cubicBezTo>
                    <a:pt x="60760" y="6138"/>
                    <a:pt x="60662" y="5395"/>
                    <a:pt x="60420" y="4696"/>
                  </a:cubicBezTo>
                  <a:lnTo>
                    <a:pt x="60043" y="4696"/>
                  </a:lnTo>
                  <a:cubicBezTo>
                    <a:pt x="60276" y="5395"/>
                    <a:pt x="60393" y="6130"/>
                    <a:pt x="60393" y="6864"/>
                  </a:cubicBezTo>
                  <a:cubicBezTo>
                    <a:pt x="59920" y="6762"/>
                    <a:pt x="59442" y="6713"/>
                    <a:pt x="58969" y="6713"/>
                  </a:cubicBezTo>
                  <a:cubicBezTo>
                    <a:pt x="57110" y="6713"/>
                    <a:pt x="55305" y="7479"/>
                    <a:pt x="54013" y="8871"/>
                  </a:cubicBezTo>
                  <a:cubicBezTo>
                    <a:pt x="52732" y="7492"/>
                    <a:pt x="50939" y="6712"/>
                    <a:pt x="49058" y="6712"/>
                  </a:cubicBezTo>
                  <a:cubicBezTo>
                    <a:pt x="48574" y="6712"/>
                    <a:pt x="48090" y="6766"/>
                    <a:pt x="47615" y="6864"/>
                  </a:cubicBezTo>
                  <a:cubicBezTo>
                    <a:pt x="47615" y="6130"/>
                    <a:pt x="47732" y="5395"/>
                    <a:pt x="47965" y="4696"/>
                  </a:cubicBezTo>
                  <a:lnTo>
                    <a:pt x="47588" y="4696"/>
                  </a:lnTo>
                  <a:cubicBezTo>
                    <a:pt x="47346" y="5395"/>
                    <a:pt x="47248" y="6138"/>
                    <a:pt x="47284" y="6873"/>
                  </a:cubicBezTo>
                  <a:cubicBezTo>
                    <a:pt x="46049" y="5577"/>
                    <a:pt x="44293" y="4740"/>
                    <a:pt x="42434" y="4740"/>
                  </a:cubicBezTo>
                  <a:cubicBezTo>
                    <a:pt x="42405" y="4740"/>
                    <a:pt x="42376" y="4740"/>
                    <a:pt x="42346" y="4741"/>
                  </a:cubicBezTo>
                  <a:cubicBezTo>
                    <a:pt x="42319" y="4740"/>
                    <a:pt x="42291" y="4740"/>
                    <a:pt x="42263" y="4740"/>
                  </a:cubicBezTo>
                  <a:cubicBezTo>
                    <a:pt x="40287" y="4740"/>
                    <a:pt x="38431" y="5684"/>
                    <a:pt x="37185" y="7124"/>
                  </a:cubicBezTo>
                  <a:cubicBezTo>
                    <a:pt x="37480" y="3457"/>
                    <a:pt x="34193" y="233"/>
                    <a:pt x="30519" y="233"/>
                  </a:cubicBezTo>
                  <a:cubicBezTo>
                    <a:pt x="30504" y="233"/>
                    <a:pt x="30489" y="233"/>
                    <a:pt x="30474" y="234"/>
                  </a:cubicBezTo>
                  <a:cubicBezTo>
                    <a:pt x="30454" y="233"/>
                    <a:pt x="30434" y="233"/>
                    <a:pt x="30415" y="233"/>
                  </a:cubicBezTo>
                  <a:cubicBezTo>
                    <a:pt x="28546" y="233"/>
                    <a:pt x="26787" y="1072"/>
                    <a:pt x="25536" y="2375"/>
                  </a:cubicBezTo>
                  <a:cubicBezTo>
                    <a:pt x="25581" y="1640"/>
                    <a:pt x="25474" y="897"/>
                    <a:pt x="25232" y="198"/>
                  </a:cubicBezTo>
                  <a:lnTo>
                    <a:pt x="24864" y="198"/>
                  </a:lnTo>
                  <a:cubicBezTo>
                    <a:pt x="25088" y="897"/>
                    <a:pt x="25214" y="1631"/>
                    <a:pt x="25214" y="2366"/>
                  </a:cubicBezTo>
                  <a:cubicBezTo>
                    <a:pt x="24739" y="2264"/>
                    <a:pt x="24260" y="2214"/>
                    <a:pt x="23785" y="2214"/>
                  </a:cubicBezTo>
                  <a:cubicBezTo>
                    <a:pt x="21922" y="2214"/>
                    <a:pt x="20117" y="2981"/>
                    <a:pt x="18825" y="4373"/>
                  </a:cubicBezTo>
                  <a:cubicBezTo>
                    <a:pt x="17544" y="2993"/>
                    <a:pt x="15752" y="2214"/>
                    <a:pt x="13870" y="2214"/>
                  </a:cubicBezTo>
                  <a:cubicBezTo>
                    <a:pt x="13386" y="2214"/>
                    <a:pt x="12902" y="2268"/>
                    <a:pt x="12427" y="2366"/>
                  </a:cubicBezTo>
                  <a:cubicBezTo>
                    <a:pt x="12427" y="1631"/>
                    <a:pt x="12544" y="897"/>
                    <a:pt x="12777" y="198"/>
                  </a:cubicBezTo>
                  <a:lnTo>
                    <a:pt x="12382" y="198"/>
                  </a:lnTo>
                  <a:cubicBezTo>
                    <a:pt x="12141" y="897"/>
                    <a:pt x="12042" y="1640"/>
                    <a:pt x="12078" y="2375"/>
                  </a:cubicBezTo>
                  <a:cubicBezTo>
                    <a:pt x="10836" y="1072"/>
                    <a:pt x="9069" y="233"/>
                    <a:pt x="7200" y="233"/>
                  </a:cubicBezTo>
                  <a:cubicBezTo>
                    <a:pt x="7180" y="233"/>
                    <a:pt x="7160" y="233"/>
                    <a:pt x="7141" y="234"/>
                  </a:cubicBezTo>
                  <a:cubicBezTo>
                    <a:pt x="7126" y="233"/>
                    <a:pt x="7111" y="233"/>
                    <a:pt x="7096" y="233"/>
                  </a:cubicBezTo>
                  <a:cubicBezTo>
                    <a:pt x="3342" y="233"/>
                    <a:pt x="1" y="3600"/>
                    <a:pt x="456" y="7366"/>
                  </a:cubicBezTo>
                  <a:cubicBezTo>
                    <a:pt x="966" y="7252"/>
                    <a:pt x="1482" y="7196"/>
                    <a:pt x="1994" y="7196"/>
                  </a:cubicBezTo>
                  <a:cubicBezTo>
                    <a:pt x="3926" y="7196"/>
                    <a:pt x="5804" y="7993"/>
                    <a:pt x="7149" y="9445"/>
                  </a:cubicBezTo>
                  <a:lnTo>
                    <a:pt x="7149" y="9445"/>
                  </a:lnTo>
                  <a:cubicBezTo>
                    <a:pt x="7147" y="9445"/>
                    <a:pt x="7144" y="9445"/>
                    <a:pt x="7141" y="9445"/>
                  </a:cubicBezTo>
                  <a:cubicBezTo>
                    <a:pt x="7121" y="9445"/>
                    <a:pt x="7101" y="9445"/>
                    <a:pt x="7081" y="9445"/>
                  </a:cubicBezTo>
                  <a:cubicBezTo>
                    <a:pt x="3333" y="9445"/>
                    <a:pt x="1" y="12816"/>
                    <a:pt x="456" y="16569"/>
                  </a:cubicBezTo>
                  <a:cubicBezTo>
                    <a:pt x="961" y="16457"/>
                    <a:pt x="1471" y="16403"/>
                    <a:pt x="1977" y="16403"/>
                  </a:cubicBezTo>
                  <a:cubicBezTo>
                    <a:pt x="3909" y="16403"/>
                    <a:pt x="5782" y="17198"/>
                    <a:pt x="7132" y="18647"/>
                  </a:cubicBezTo>
                  <a:cubicBezTo>
                    <a:pt x="7112" y="18647"/>
                    <a:pt x="7092" y="18647"/>
                    <a:pt x="7072" y="18647"/>
                  </a:cubicBezTo>
                  <a:cubicBezTo>
                    <a:pt x="3333" y="18647"/>
                    <a:pt x="1" y="22009"/>
                    <a:pt x="456" y="25771"/>
                  </a:cubicBezTo>
                  <a:cubicBezTo>
                    <a:pt x="965" y="25657"/>
                    <a:pt x="1479" y="25602"/>
                    <a:pt x="1989" y="25602"/>
                  </a:cubicBezTo>
                  <a:cubicBezTo>
                    <a:pt x="3926" y="25602"/>
                    <a:pt x="5802" y="26404"/>
                    <a:pt x="7150" y="27859"/>
                  </a:cubicBezTo>
                  <a:cubicBezTo>
                    <a:pt x="8483" y="26416"/>
                    <a:pt x="10349" y="25613"/>
                    <a:pt x="12278" y="25613"/>
                  </a:cubicBezTo>
                  <a:cubicBezTo>
                    <a:pt x="12709" y="25613"/>
                    <a:pt x="13143" y="25653"/>
                    <a:pt x="13574" y="25735"/>
                  </a:cubicBezTo>
                  <a:cubicBezTo>
                    <a:pt x="12580" y="26909"/>
                    <a:pt x="11997" y="28414"/>
                    <a:pt x="12087" y="30000"/>
                  </a:cubicBezTo>
                  <a:cubicBezTo>
                    <a:pt x="10837" y="28697"/>
                    <a:pt x="9069" y="27867"/>
                    <a:pt x="7209" y="27867"/>
                  </a:cubicBezTo>
                  <a:cubicBezTo>
                    <a:pt x="7189" y="27867"/>
                    <a:pt x="7169" y="27867"/>
                    <a:pt x="7150" y="27868"/>
                  </a:cubicBezTo>
                  <a:cubicBezTo>
                    <a:pt x="7130" y="27867"/>
                    <a:pt x="7110" y="27867"/>
                    <a:pt x="7090" y="27867"/>
                  </a:cubicBezTo>
                  <a:cubicBezTo>
                    <a:pt x="3342" y="27867"/>
                    <a:pt x="1" y="31230"/>
                    <a:pt x="456" y="34991"/>
                  </a:cubicBezTo>
                  <a:cubicBezTo>
                    <a:pt x="968" y="34875"/>
                    <a:pt x="1485" y="34819"/>
                    <a:pt x="1999" y="34819"/>
                  </a:cubicBezTo>
                  <a:cubicBezTo>
                    <a:pt x="3903" y="34819"/>
                    <a:pt x="5755" y="35598"/>
                    <a:pt x="7096" y="37016"/>
                  </a:cubicBezTo>
                  <a:cubicBezTo>
                    <a:pt x="3341" y="37016"/>
                    <a:pt x="8" y="40377"/>
                    <a:pt x="456" y="44140"/>
                  </a:cubicBezTo>
                  <a:cubicBezTo>
                    <a:pt x="968" y="44025"/>
                    <a:pt x="1485" y="43970"/>
                    <a:pt x="1997" y="43970"/>
                  </a:cubicBezTo>
                  <a:cubicBezTo>
                    <a:pt x="3931" y="43970"/>
                    <a:pt x="5804" y="44767"/>
                    <a:pt x="7150" y="46219"/>
                  </a:cubicBezTo>
                  <a:cubicBezTo>
                    <a:pt x="8485" y="44773"/>
                    <a:pt x="10355" y="43977"/>
                    <a:pt x="12288" y="43977"/>
                  </a:cubicBezTo>
                  <a:cubicBezTo>
                    <a:pt x="12715" y="43977"/>
                    <a:pt x="13146" y="44016"/>
                    <a:pt x="13574" y="44095"/>
                  </a:cubicBezTo>
                  <a:cubicBezTo>
                    <a:pt x="12580" y="45278"/>
                    <a:pt x="11997" y="46774"/>
                    <a:pt x="12087" y="48369"/>
                  </a:cubicBezTo>
                  <a:cubicBezTo>
                    <a:pt x="10837" y="47066"/>
                    <a:pt x="9069" y="46227"/>
                    <a:pt x="7208" y="46227"/>
                  </a:cubicBezTo>
                  <a:cubicBezTo>
                    <a:pt x="7189" y="46227"/>
                    <a:pt x="7169" y="46228"/>
                    <a:pt x="7150" y="46228"/>
                  </a:cubicBezTo>
                  <a:cubicBezTo>
                    <a:pt x="7130" y="46228"/>
                    <a:pt x="7110" y="46227"/>
                    <a:pt x="7090" y="46227"/>
                  </a:cubicBezTo>
                  <a:cubicBezTo>
                    <a:pt x="3342" y="46227"/>
                    <a:pt x="1" y="49590"/>
                    <a:pt x="456" y="53351"/>
                  </a:cubicBezTo>
                  <a:cubicBezTo>
                    <a:pt x="966" y="53237"/>
                    <a:pt x="1482" y="53181"/>
                    <a:pt x="1993" y="53181"/>
                  </a:cubicBezTo>
                  <a:cubicBezTo>
                    <a:pt x="3922" y="53181"/>
                    <a:pt x="5795" y="53978"/>
                    <a:pt x="7141" y="55430"/>
                  </a:cubicBezTo>
                  <a:cubicBezTo>
                    <a:pt x="7121" y="55430"/>
                    <a:pt x="7101" y="55430"/>
                    <a:pt x="7081" y="55430"/>
                  </a:cubicBezTo>
                  <a:cubicBezTo>
                    <a:pt x="3333" y="55430"/>
                    <a:pt x="1" y="58792"/>
                    <a:pt x="456" y="62554"/>
                  </a:cubicBezTo>
                  <a:cubicBezTo>
                    <a:pt x="968" y="62439"/>
                    <a:pt x="1485" y="62383"/>
                    <a:pt x="1997" y="62383"/>
                  </a:cubicBezTo>
                  <a:cubicBezTo>
                    <a:pt x="3931" y="62383"/>
                    <a:pt x="5804" y="63180"/>
                    <a:pt x="7150" y="64633"/>
                  </a:cubicBezTo>
                  <a:cubicBezTo>
                    <a:pt x="8485" y="63187"/>
                    <a:pt x="10355" y="62390"/>
                    <a:pt x="12288" y="62390"/>
                  </a:cubicBezTo>
                  <a:cubicBezTo>
                    <a:pt x="12715" y="62390"/>
                    <a:pt x="13146" y="62429"/>
                    <a:pt x="13574" y="62509"/>
                  </a:cubicBezTo>
                  <a:cubicBezTo>
                    <a:pt x="12580" y="63692"/>
                    <a:pt x="11997" y="65188"/>
                    <a:pt x="12087" y="66783"/>
                  </a:cubicBezTo>
                  <a:cubicBezTo>
                    <a:pt x="10837" y="65480"/>
                    <a:pt x="9069" y="64641"/>
                    <a:pt x="7208" y="64641"/>
                  </a:cubicBezTo>
                  <a:cubicBezTo>
                    <a:pt x="7189" y="64641"/>
                    <a:pt x="7169" y="64641"/>
                    <a:pt x="7150" y="64642"/>
                  </a:cubicBezTo>
                  <a:cubicBezTo>
                    <a:pt x="7130" y="64641"/>
                    <a:pt x="7110" y="64641"/>
                    <a:pt x="7090" y="64641"/>
                  </a:cubicBezTo>
                  <a:cubicBezTo>
                    <a:pt x="3342" y="64641"/>
                    <a:pt x="1" y="68004"/>
                    <a:pt x="456" y="71765"/>
                  </a:cubicBezTo>
                  <a:cubicBezTo>
                    <a:pt x="965" y="71651"/>
                    <a:pt x="1479" y="71596"/>
                    <a:pt x="1989" y="71596"/>
                  </a:cubicBezTo>
                  <a:cubicBezTo>
                    <a:pt x="3926" y="71596"/>
                    <a:pt x="5802" y="72399"/>
                    <a:pt x="7150" y="73853"/>
                  </a:cubicBezTo>
                  <a:cubicBezTo>
                    <a:pt x="8483" y="72402"/>
                    <a:pt x="10349" y="71599"/>
                    <a:pt x="12279" y="71599"/>
                  </a:cubicBezTo>
                  <a:cubicBezTo>
                    <a:pt x="12709" y="71599"/>
                    <a:pt x="13143" y="71639"/>
                    <a:pt x="13574" y="71720"/>
                  </a:cubicBezTo>
                  <a:cubicBezTo>
                    <a:pt x="13037" y="72348"/>
                    <a:pt x="12624" y="73082"/>
                    <a:pt x="12365" y="73862"/>
                  </a:cubicBezTo>
                  <a:lnTo>
                    <a:pt x="12741" y="73862"/>
                  </a:lnTo>
                  <a:cubicBezTo>
                    <a:pt x="13637" y="71119"/>
                    <a:pt x="16222" y="69746"/>
                    <a:pt x="18806" y="69746"/>
                  </a:cubicBezTo>
                  <a:cubicBezTo>
                    <a:pt x="21388" y="69746"/>
                    <a:pt x="23969" y="71117"/>
                    <a:pt x="24864" y="73862"/>
                  </a:cubicBezTo>
                  <a:lnTo>
                    <a:pt x="25241" y="73862"/>
                  </a:lnTo>
                  <a:cubicBezTo>
                    <a:pt x="24981" y="73073"/>
                    <a:pt x="24569" y="72339"/>
                    <a:pt x="24031" y="71702"/>
                  </a:cubicBezTo>
                  <a:cubicBezTo>
                    <a:pt x="24457" y="71623"/>
                    <a:pt x="24885" y="71585"/>
                    <a:pt x="25310" y="71585"/>
                  </a:cubicBezTo>
                  <a:cubicBezTo>
                    <a:pt x="27245" y="71585"/>
                    <a:pt x="29120" y="72387"/>
                    <a:pt x="30465" y="73835"/>
                  </a:cubicBezTo>
                  <a:cubicBezTo>
                    <a:pt x="31802" y="72382"/>
                    <a:pt x="33677" y="71582"/>
                    <a:pt x="35611" y="71582"/>
                  </a:cubicBezTo>
                  <a:cubicBezTo>
                    <a:pt x="36087" y="71582"/>
                    <a:pt x="36566" y="71630"/>
                    <a:pt x="37042" y="71729"/>
                  </a:cubicBezTo>
                  <a:cubicBezTo>
                    <a:pt x="36011" y="72993"/>
                    <a:pt x="35438" y="74615"/>
                    <a:pt x="35644" y="76308"/>
                  </a:cubicBezTo>
                  <a:cubicBezTo>
                    <a:pt x="36151" y="76194"/>
                    <a:pt x="36664" y="76139"/>
                    <a:pt x="37173" y="76139"/>
                  </a:cubicBezTo>
                  <a:cubicBezTo>
                    <a:pt x="39108" y="76139"/>
                    <a:pt x="40989" y="76942"/>
                    <a:pt x="42337" y="78396"/>
                  </a:cubicBezTo>
                  <a:cubicBezTo>
                    <a:pt x="43675" y="76948"/>
                    <a:pt x="45548" y="76146"/>
                    <a:pt x="47484" y="76146"/>
                  </a:cubicBezTo>
                  <a:cubicBezTo>
                    <a:pt x="47908" y="76146"/>
                    <a:pt x="48336" y="76184"/>
                    <a:pt x="48762" y="76263"/>
                  </a:cubicBezTo>
                  <a:cubicBezTo>
                    <a:pt x="48224" y="76899"/>
                    <a:pt x="47812" y="77625"/>
                    <a:pt x="47552" y="78414"/>
                  </a:cubicBezTo>
                  <a:lnTo>
                    <a:pt x="47929" y="78414"/>
                  </a:lnTo>
                  <a:cubicBezTo>
                    <a:pt x="48825" y="75666"/>
                    <a:pt x="51408" y="74291"/>
                    <a:pt x="53990" y="74291"/>
                  </a:cubicBezTo>
                  <a:cubicBezTo>
                    <a:pt x="56571" y="74291"/>
                    <a:pt x="59152" y="75664"/>
                    <a:pt x="60052" y="78414"/>
                  </a:cubicBezTo>
                  <a:lnTo>
                    <a:pt x="60438" y="78414"/>
                  </a:lnTo>
                  <a:cubicBezTo>
                    <a:pt x="60169" y="77625"/>
                    <a:pt x="59766" y="76891"/>
                    <a:pt x="59228" y="76263"/>
                  </a:cubicBezTo>
                  <a:cubicBezTo>
                    <a:pt x="59656" y="76184"/>
                    <a:pt x="60087" y="76145"/>
                    <a:pt x="60514" y="76145"/>
                  </a:cubicBezTo>
                  <a:cubicBezTo>
                    <a:pt x="62447" y="76145"/>
                    <a:pt x="64319" y="76941"/>
                    <a:pt x="65662" y="78387"/>
                  </a:cubicBezTo>
                  <a:cubicBezTo>
                    <a:pt x="67002" y="76933"/>
                    <a:pt x="68877" y="76130"/>
                    <a:pt x="70814" y="76130"/>
                  </a:cubicBezTo>
                  <a:cubicBezTo>
                    <a:pt x="71323" y="76130"/>
                    <a:pt x="71837" y="76185"/>
                    <a:pt x="72346" y="76299"/>
                  </a:cubicBezTo>
                  <a:cubicBezTo>
                    <a:pt x="72801" y="72547"/>
                    <a:pt x="69460" y="69175"/>
                    <a:pt x="65712" y="69175"/>
                  </a:cubicBezTo>
                  <a:cubicBezTo>
                    <a:pt x="65698" y="69175"/>
                    <a:pt x="65684" y="69175"/>
                    <a:pt x="65669" y="69175"/>
                  </a:cubicBezTo>
                  <a:lnTo>
                    <a:pt x="65669" y="69175"/>
                  </a:lnTo>
                  <a:cubicBezTo>
                    <a:pt x="67009" y="67731"/>
                    <a:pt x="68871" y="66936"/>
                    <a:pt x="70797" y="66936"/>
                  </a:cubicBezTo>
                  <a:cubicBezTo>
                    <a:pt x="71279" y="66936"/>
                    <a:pt x="71765" y="66986"/>
                    <a:pt x="72248" y="67088"/>
                  </a:cubicBezTo>
                  <a:cubicBezTo>
                    <a:pt x="71271" y="68333"/>
                    <a:pt x="70742" y="69901"/>
                    <a:pt x="70939" y="71559"/>
                  </a:cubicBezTo>
                  <a:cubicBezTo>
                    <a:pt x="71452" y="71445"/>
                    <a:pt x="71968" y="71389"/>
                    <a:pt x="72480" y="71389"/>
                  </a:cubicBezTo>
                  <a:cubicBezTo>
                    <a:pt x="74414" y="71389"/>
                    <a:pt x="76287" y="72186"/>
                    <a:pt x="77633" y="73638"/>
                  </a:cubicBezTo>
                  <a:cubicBezTo>
                    <a:pt x="78970" y="72190"/>
                    <a:pt x="80844" y="71388"/>
                    <a:pt x="82779" y="71388"/>
                  </a:cubicBezTo>
                  <a:cubicBezTo>
                    <a:pt x="83204" y="71388"/>
                    <a:pt x="83632" y="71426"/>
                    <a:pt x="84057" y="71505"/>
                  </a:cubicBezTo>
                  <a:cubicBezTo>
                    <a:pt x="83520" y="72141"/>
                    <a:pt x="83108" y="72867"/>
                    <a:pt x="82848" y="73656"/>
                  </a:cubicBezTo>
                  <a:lnTo>
                    <a:pt x="83224" y="73656"/>
                  </a:lnTo>
                  <a:cubicBezTo>
                    <a:pt x="84120" y="70909"/>
                    <a:pt x="86703" y="69536"/>
                    <a:pt x="89286" y="69536"/>
                  </a:cubicBezTo>
                  <a:cubicBezTo>
                    <a:pt x="91869" y="69536"/>
                    <a:pt x="94452" y="70909"/>
                    <a:pt x="95348" y="73656"/>
                  </a:cubicBezTo>
                  <a:lnTo>
                    <a:pt x="95724" y="73656"/>
                  </a:lnTo>
                  <a:cubicBezTo>
                    <a:pt x="95464" y="72867"/>
                    <a:pt x="95052" y="72141"/>
                    <a:pt x="94514" y="71505"/>
                  </a:cubicBezTo>
                  <a:cubicBezTo>
                    <a:pt x="94942" y="71426"/>
                    <a:pt x="95371" y="71388"/>
                    <a:pt x="95797" y="71388"/>
                  </a:cubicBezTo>
                  <a:cubicBezTo>
                    <a:pt x="97737" y="71388"/>
                    <a:pt x="99611" y="72190"/>
                    <a:pt x="100948" y="73638"/>
                  </a:cubicBezTo>
                  <a:cubicBezTo>
                    <a:pt x="102293" y="72185"/>
                    <a:pt x="104163" y="71385"/>
                    <a:pt x="106095" y="71385"/>
                  </a:cubicBezTo>
                  <a:cubicBezTo>
                    <a:pt x="106570" y="71385"/>
                    <a:pt x="107049" y="71433"/>
                    <a:pt x="107525" y="71532"/>
                  </a:cubicBezTo>
                  <a:cubicBezTo>
                    <a:pt x="106495" y="72796"/>
                    <a:pt x="105921" y="74417"/>
                    <a:pt x="106127" y="76111"/>
                  </a:cubicBezTo>
                  <a:cubicBezTo>
                    <a:pt x="106637" y="75997"/>
                    <a:pt x="107150" y="75942"/>
                    <a:pt x="107660" y="75942"/>
                  </a:cubicBezTo>
                  <a:cubicBezTo>
                    <a:pt x="109597" y="75942"/>
                    <a:pt x="111473" y="76744"/>
                    <a:pt x="112821" y="78199"/>
                  </a:cubicBezTo>
                  <a:cubicBezTo>
                    <a:pt x="114158" y="76751"/>
                    <a:pt x="116031" y="75948"/>
                    <a:pt x="117967" y="75948"/>
                  </a:cubicBezTo>
                  <a:cubicBezTo>
                    <a:pt x="118392" y="75948"/>
                    <a:pt x="118820" y="75987"/>
                    <a:pt x="119245" y="76066"/>
                  </a:cubicBezTo>
                  <a:cubicBezTo>
                    <a:pt x="118708" y="76702"/>
                    <a:pt x="118295" y="77428"/>
                    <a:pt x="118036" y="78217"/>
                  </a:cubicBezTo>
                  <a:lnTo>
                    <a:pt x="118412" y="78217"/>
                  </a:lnTo>
                  <a:cubicBezTo>
                    <a:pt x="119308" y="75474"/>
                    <a:pt x="121893" y="74100"/>
                    <a:pt x="124477" y="74100"/>
                  </a:cubicBezTo>
                  <a:cubicBezTo>
                    <a:pt x="127059" y="74100"/>
                    <a:pt x="129640" y="75471"/>
                    <a:pt x="130536" y="78217"/>
                  </a:cubicBezTo>
                  <a:lnTo>
                    <a:pt x="130912" y="78217"/>
                  </a:lnTo>
                  <a:cubicBezTo>
                    <a:pt x="130652" y="77428"/>
                    <a:pt x="130240" y="76702"/>
                    <a:pt x="129702" y="76066"/>
                  </a:cubicBezTo>
                  <a:cubicBezTo>
                    <a:pt x="130130" y="75987"/>
                    <a:pt x="130558" y="75948"/>
                    <a:pt x="130984" y="75948"/>
                  </a:cubicBezTo>
                  <a:cubicBezTo>
                    <a:pt x="132922" y="75948"/>
                    <a:pt x="134791" y="76751"/>
                    <a:pt x="136136" y="78199"/>
                  </a:cubicBezTo>
                  <a:cubicBezTo>
                    <a:pt x="137484" y="76744"/>
                    <a:pt x="139360" y="75942"/>
                    <a:pt x="141292" y="75942"/>
                  </a:cubicBezTo>
                  <a:cubicBezTo>
                    <a:pt x="141801" y="75942"/>
                    <a:pt x="142313" y="75997"/>
                    <a:pt x="142820" y="76111"/>
                  </a:cubicBezTo>
                  <a:cubicBezTo>
                    <a:pt x="143275" y="72358"/>
                    <a:pt x="139935" y="68987"/>
                    <a:pt x="136195" y="68987"/>
                  </a:cubicBezTo>
                  <a:cubicBezTo>
                    <a:pt x="136175" y="68987"/>
                    <a:pt x="136156" y="68987"/>
                    <a:pt x="136136" y="68987"/>
                  </a:cubicBezTo>
                  <a:cubicBezTo>
                    <a:pt x="136116" y="68987"/>
                    <a:pt x="136096" y="68987"/>
                    <a:pt x="136077" y="68987"/>
                  </a:cubicBezTo>
                  <a:cubicBezTo>
                    <a:pt x="134208" y="68987"/>
                    <a:pt x="132440" y="69825"/>
                    <a:pt x="131199" y="71129"/>
                  </a:cubicBezTo>
                  <a:cubicBezTo>
                    <a:pt x="131279" y="69534"/>
                    <a:pt x="130697" y="68038"/>
                    <a:pt x="129702" y="66855"/>
                  </a:cubicBezTo>
                  <a:cubicBezTo>
                    <a:pt x="130132" y="66775"/>
                    <a:pt x="130564" y="66736"/>
                    <a:pt x="130992" y="66736"/>
                  </a:cubicBezTo>
                  <a:cubicBezTo>
                    <a:pt x="132927" y="66736"/>
                    <a:pt x="134793" y="67533"/>
                    <a:pt x="136136" y="68978"/>
                  </a:cubicBezTo>
                  <a:cubicBezTo>
                    <a:pt x="137482" y="67526"/>
                    <a:pt x="139354" y="66729"/>
                    <a:pt x="141284" y="66729"/>
                  </a:cubicBezTo>
                  <a:cubicBezTo>
                    <a:pt x="141795" y="66729"/>
                    <a:pt x="142310" y="66785"/>
                    <a:pt x="142820" y="66900"/>
                  </a:cubicBezTo>
                  <a:cubicBezTo>
                    <a:pt x="143276" y="63142"/>
                    <a:pt x="139935" y="59776"/>
                    <a:pt x="136189" y="59776"/>
                  </a:cubicBezTo>
                  <a:cubicBezTo>
                    <a:pt x="136175" y="59776"/>
                    <a:pt x="136160" y="59776"/>
                    <a:pt x="136145" y="59776"/>
                  </a:cubicBezTo>
                  <a:cubicBezTo>
                    <a:pt x="137492" y="58329"/>
                    <a:pt x="139362" y="57528"/>
                    <a:pt x="141292" y="57528"/>
                  </a:cubicBezTo>
                  <a:cubicBezTo>
                    <a:pt x="141800" y="57528"/>
                    <a:pt x="142312" y="57583"/>
                    <a:pt x="142820" y="57697"/>
                  </a:cubicBezTo>
                  <a:cubicBezTo>
                    <a:pt x="143275" y="53945"/>
                    <a:pt x="139935" y="50573"/>
                    <a:pt x="136195" y="50573"/>
                  </a:cubicBezTo>
                  <a:cubicBezTo>
                    <a:pt x="136175" y="50573"/>
                    <a:pt x="136156" y="50573"/>
                    <a:pt x="136136" y="50574"/>
                  </a:cubicBezTo>
                  <a:cubicBezTo>
                    <a:pt x="137486" y="49117"/>
                    <a:pt x="139365" y="48320"/>
                    <a:pt x="141300" y="48320"/>
                  </a:cubicBezTo>
                  <a:cubicBezTo>
                    <a:pt x="141806" y="48320"/>
                    <a:pt x="142315" y="48374"/>
                    <a:pt x="142820" y="48486"/>
                  </a:cubicBezTo>
                  <a:cubicBezTo>
                    <a:pt x="143276" y="44728"/>
                    <a:pt x="139935" y="41362"/>
                    <a:pt x="136181" y="41362"/>
                  </a:cubicBezTo>
                  <a:cubicBezTo>
                    <a:pt x="136166" y="41362"/>
                    <a:pt x="136151" y="41362"/>
                    <a:pt x="136136" y="41362"/>
                  </a:cubicBezTo>
                  <a:cubicBezTo>
                    <a:pt x="137483" y="39915"/>
                    <a:pt x="139359" y="39114"/>
                    <a:pt x="141291" y="39114"/>
                  </a:cubicBezTo>
                  <a:cubicBezTo>
                    <a:pt x="141800" y="39114"/>
                    <a:pt x="142312" y="39169"/>
                    <a:pt x="142820" y="39283"/>
                  </a:cubicBezTo>
                  <a:cubicBezTo>
                    <a:pt x="143275" y="35522"/>
                    <a:pt x="139935" y="32159"/>
                    <a:pt x="136195" y="32159"/>
                  </a:cubicBezTo>
                  <a:cubicBezTo>
                    <a:pt x="136175" y="32159"/>
                    <a:pt x="136156" y="32160"/>
                    <a:pt x="136136" y="32160"/>
                  </a:cubicBezTo>
                  <a:cubicBezTo>
                    <a:pt x="136116" y="32160"/>
                    <a:pt x="136096" y="32159"/>
                    <a:pt x="136077" y="32159"/>
                  </a:cubicBezTo>
                  <a:cubicBezTo>
                    <a:pt x="134208" y="32159"/>
                    <a:pt x="132440" y="32998"/>
                    <a:pt x="131199" y="34301"/>
                  </a:cubicBezTo>
                  <a:cubicBezTo>
                    <a:pt x="131279" y="32706"/>
                    <a:pt x="130697" y="31210"/>
                    <a:pt x="129711" y="30027"/>
                  </a:cubicBezTo>
                  <a:cubicBezTo>
                    <a:pt x="130140" y="29948"/>
                    <a:pt x="130570" y="29909"/>
                    <a:pt x="130997" y="29909"/>
                  </a:cubicBezTo>
                  <a:cubicBezTo>
                    <a:pt x="132927" y="29909"/>
                    <a:pt x="134793" y="30705"/>
                    <a:pt x="136136" y="32151"/>
                  </a:cubicBezTo>
                  <a:cubicBezTo>
                    <a:pt x="137482" y="30699"/>
                    <a:pt x="139354" y="29902"/>
                    <a:pt x="141284" y="29902"/>
                  </a:cubicBezTo>
                  <a:cubicBezTo>
                    <a:pt x="141795" y="29902"/>
                    <a:pt x="142310" y="29957"/>
                    <a:pt x="142820" y="30072"/>
                  </a:cubicBezTo>
                  <a:cubicBezTo>
                    <a:pt x="143276" y="26315"/>
                    <a:pt x="139935" y="22948"/>
                    <a:pt x="136189" y="22948"/>
                  </a:cubicBezTo>
                  <a:cubicBezTo>
                    <a:pt x="136175" y="22948"/>
                    <a:pt x="136160" y="22948"/>
                    <a:pt x="136145" y="22948"/>
                  </a:cubicBezTo>
                  <a:cubicBezTo>
                    <a:pt x="137491" y="21496"/>
                    <a:pt x="139358" y="20699"/>
                    <a:pt x="141285" y="20699"/>
                  </a:cubicBezTo>
                  <a:cubicBezTo>
                    <a:pt x="141795" y="20699"/>
                    <a:pt x="142310" y="20755"/>
                    <a:pt x="142820" y="20870"/>
                  </a:cubicBezTo>
                  <a:cubicBezTo>
                    <a:pt x="143275" y="17108"/>
                    <a:pt x="139935" y="13746"/>
                    <a:pt x="136195" y="13746"/>
                  </a:cubicBezTo>
                  <a:cubicBezTo>
                    <a:pt x="136175" y="13746"/>
                    <a:pt x="136156" y="13746"/>
                    <a:pt x="136136" y="13746"/>
                  </a:cubicBezTo>
                  <a:cubicBezTo>
                    <a:pt x="137484" y="12292"/>
                    <a:pt x="139360" y="11489"/>
                    <a:pt x="141292" y="11489"/>
                  </a:cubicBezTo>
                  <a:cubicBezTo>
                    <a:pt x="141801" y="11489"/>
                    <a:pt x="142313" y="11544"/>
                    <a:pt x="142820" y="11658"/>
                  </a:cubicBezTo>
                  <a:cubicBezTo>
                    <a:pt x="143275" y="7906"/>
                    <a:pt x="139935" y="4534"/>
                    <a:pt x="136195" y="4534"/>
                  </a:cubicBezTo>
                  <a:cubicBezTo>
                    <a:pt x="136175" y="4534"/>
                    <a:pt x="136156" y="4534"/>
                    <a:pt x="136136" y="4535"/>
                  </a:cubicBezTo>
                  <a:cubicBezTo>
                    <a:pt x="136116" y="4534"/>
                    <a:pt x="136096" y="4534"/>
                    <a:pt x="136077" y="4534"/>
                  </a:cubicBezTo>
                  <a:cubicBezTo>
                    <a:pt x="134208" y="4534"/>
                    <a:pt x="132440" y="5373"/>
                    <a:pt x="131199" y="6676"/>
                  </a:cubicBezTo>
                  <a:cubicBezTo>
                    <a:pt x="131234" y="5941"/>
                    <a:pt x="131136" y="5198"/>
                    <a:pt x="130894" y="4499"/>
                  </a:cubicBezTo>
                  <a:lnTo>
                    <a:pt x="130518" y="4499"/>
                  </a:lnTo>
                  <a:cubicBezTo>
                    <a:pt x="130751" y="5198"/>
                    <a:pt x="130867" y="5932"/>
                    <a:pt x="130867" y="6667"/>
                  </a:cubicBezTo>
                  <a:cubicBezTo>
                    <a:pt x="130394" y="6565"/>
                    <a:pt x="129917" y="6515"/>
                    <a:pt x="129443" y="6515"/>
                  </a:cubicBezTo>
                  <a:cubicBezTo>
                    <a:pt x="127584" y="6515"/>
                    <a:pt x="125780" y="7282"/>
                    <a:pt x="124487" y="8674"/>
                  </a:cubicBezTo>
                  <a:cubicBezTo>
                    <a:pt x="123206" y="7294"/>
                    <a:pt x="121414" y="6515"/>
                    <a:pt x="119532" y="6515"/>
                  </a:cubicBezTo>
                  <a:cubicBezTo>
                    <a:pt x="119048" y="6515"/>
                    <a:pt x="118564" y="6569"/>
                    <a:pt x="118089" y="6667"/>
                  </a:cubicBezTo>
                  <a:cubicBezTo>
                    <a:pt x="118089" y="5932"/>
                    <a:pt x="118206" y="5198"/>
                    <a:pt x="118439" y="4499"/>
                  </a:cubicBezTo>
                  <a:lnTo>
                    <a:pt x="118063" y="4499"/>
                  </a:lnTo>
                  <a:cubicBezTo>
                    <a:pt x="117821" y="5198"/>
                    <a:pt x="117722" y="5932"/>
                    <a:pt x="117758" y="6676"/>
                  </a:cubicBezTo>
                  <a:cubicBezTo>
                    <a:pt x="116516" y="5373"/>
                    <a:pt x="114749" y="4534"/>
                    <a:pt x="112880" y="4534"/>
                  </a:cubicBezTo>
                  <a:cubicBezTo>
                    <a:pt x="112860" y="4534"/>
                    <a:pt x="112840" y="4534"/>
                    <a:pt x="112821" y="4535"/>
                  </a:cubicBezTo>
                  <a:cubicBezTo>
                    <a:pt x="112802" y="4534"/>
                    <a:pt x="112783" y="4534"/>
                    <a:pt x="112765" y="4534"/>
                  </a:cubicBezTo>
                  <a:cubicBezTo>
                    <a:pt x="110778" y="4534"/>
                    <a:pt x="108911" y="5480"/>
                    <a:pt x="107659" y="6927"/>
                  </a:cubicBezTo>
                  <a:lnTo>
                    <a:pt x="107659" y="6927"/>
                  </a:lnTo>
                  <a:cubicBezTo>
                    <a:pt x="107953" y="3264"/>
                    <a:pt x="104676" y="36"/>
                    <a:pt x="101009" y="36"/>
                  </a:cubicBezTo>
                  <a:cubicBezTo>
                    <a:pt x="100988" y="36"/>
                    <a:pt x="100968" y="36"/>
                    <a:pt x="100948" y="36"/>
                  </a:cubicBezTo>
                  <a:cubicBezTo>
                    <a:pt x="100928" y="36"/>
                    <a:pt x="100908" y="36"/>
                    <a:pt x="100889" y="36"/>
                  </a:cubicBezTo>
                  <a:cubicBezTo>
                    <a:pt x="99020" y="36"/>
                    <a:pt x="97261" y="875"/>
                    <a:pt x="96011" y="2178"/>
                  </a:cubicBezTo>
                  <a:cubicBezTo>
                    <a:pt x="96056" y="1434"/>
                    <a:pt x="95948" y="699"/>
                    <a:pt x="95706" y="1"/>
                  </a:cubicBezTo>
                  <a:lnTo>
                    <a:pt x="95339" y="1"/>
                  </a:lnTo>
                  <a:cubicBezTo>
                    <a:pt x="95563" y="699"/>
                    <a:pt x="95688" y="1434"/>
                    <a:pt x="95688" y="2169"/>
                  </a:cubicBezTo>
                  <a:cubicBezTo>
                    <a:pt x="95213" y="2067"/>
                    <a:pt x="94735" y="2017"/>
                    <a:pt x="94260" y="2017"/>
                  </a:cubicBezTo>
                  <a:cubicBezTo>
                    <a:pt x="92399" y="2017"/>
                    <a:pt x="90599" y="2784"/>
                    <a:pt x="89299" y="4176"/>
                  </a:cubicBezTo>
                  <a:cubicBezTo>
                    <a:pt x="88027" y="2796"/>
                    <a:pt x="86226" y="2017"/>
                    <a:pt x="84344" y="2017"/>
                  </a:cubicBezTo>
                  <a:cubicBezTo>
                    <a:pt x="83860" y="2017"/>
                    <a:pt x="83376" y="2061"/>
                    <a:pt x="82902" y="2169"/>
                  </a:cubicBezTo>
                  <a:cubicBezTo>
                    <a:pt x="82910" y="1434"/>
                    <a:pt x="83027" y="699"/>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sp>
          <p:nvSpPr>
            <p:cNvPr id="87" name="Google Shape;87;p5"/>
            <p:cNvSpPr/>
            <p:nvPr/>
          </p:nvSpPr>
          <p:spPr>
            <a:xfrm>
              <a:off x="3029808" y="2625674"/>
              <a:ext cx="3080076" cy="1683353"/>
            </a:xfrm>
            <a:custGeom>
              <a:avLst/>
              <a:gdLst/>
              <a:ahLst/>
              <a:cxnLst/>
              <a:rect l="l" t="t" r="r" b="b"/>
              <a:pathLst>
                <a:path w="143276" h="78414" extrusionOk="0">
                  <a:moveTo>
                    <a:pt x="84144" y="2392"/>
                  </a:moveTo>
                  <a:cubicBezTo>
                    <a:pt x="86080" y="2392"/>
                    <a:pt x="87955" y="3195"/>
                    <a:pt x="89299" y="4642"/>
                  </a:cubicBezTo>
                  <a:cubicBezTo>
                    <a:pt x="90635" y="3197"/>
                    <a:pt x="92499" y="2400"/>
                    <a:pt x="94430" y="2400"/>
                  </a:cubicBezTo>
                  <a:cubicBezTo>
                    <a:pt x="94856" y="2400"/>
                    <a:pt x="95287" y="2439"/>
                    <a:pt x="95715" y="2518"/>
                  </a:cubicBezTo>
                  <a:cubicBezTo>
                    <a:pt x="94720" y="3692"/>
                    <a:pt x="94138" y="5198"/>
                    <a:pt x="94228" y="6793"/>
                  </a:cubicBezTo>
                  <a:cubicBezTo>
                    <a:pt x="92977" y="5480"/>
                    <a:pt x="91219" y="4651"/>
                    <a:pt x="89350" y="4651"/>
                  </a:cubicBezTo>
                  <a:cubicBezTo>
                    <a:pt x="89330" y="4651"/>
                    <a:pt x="89310" y="4651"/>
                    <a:pt x="89290" y="4651"/>
                  </a:cubicBezTo>
                  <a:cubicBezTo>
                    <a:pt x="89271" y="4651"/>
                    <a:pt x="89251" y="4651"/>
                    <a:pt x="89231" y="4651"/>
                  </a:cubicBezTo>
                  <a:cubicBezTo>
                    <a:pt x="87362" y="4651"/>
                    <a:pt x="85595" y="5489"/>
                    <a:pt x="84353" y="6793"/>
                  </a:cubicBezTo>
                  <a:cubicBezTo>
                    <a:pt x="84434" y="5198"/>
                    <a:pt x="83851" y="3692"/>
                    <a:pt x="82866" y="2518"/>
                  </a:cubicBezTo>
                  <a:lnTo>
                    <a:pt x="82866" y="2509"/>
                  </a:lnTo>
                  <a:cubicBezTo>
                    <a:pt x="83291" y="2430"/>
                    <a:pt x="83719" y="2392"/>
                    <a:pt x="84144" y="2392"/>
                  </a:cubicBezTo>
                  <a:close/>
                  <a:moveTo>
                    <a:pt x="23970" y="2589"/>
                  </a:moveTo>
                  <a:cubicBezTo>
                    <a:pt x="24396" y="2589"/>
                    <a:pt x="24824" y="2628"/>
                    <a:pt x="25250" y="2707"/>
                  </a:cubicBezTo>
                  <a:cubicBezTo>
                    <a:pt x="24255" y="3889"/>
                    <a:pt x="23673" y="5386"/>
                    <a:pt x="23753" y="6981"/>
                  </a:cubicBezTo>
                  <a:cubicBezTo>
                    <a:pt x="22512" y="5677"/>
                    <a:pt x="20744" y="4839"/>
                    <a:pt x="18884" y="4839"/>
                  </a:cubicBezTo>
                  <a:cubicBezTo>
                    <a:pt x="18864" y="4839"/>
                    <a:pt x="18845" y="4839"/>
                    <a:pt x="18825" y="4839"/>
                  </a:cubicBezTo>
                  <a:cubicBezTo>
                    <a:pt x="18805" y="4839"/>
                    <a:pt x="18786" y="4839"/>
                    <a:pt x="18766" y="4839"/>
                  </a:cubicBezTo>
                  <a:cubicBezTo>
                    <a:pt x="16897" y="4839"/>
                    <a:pt x="15129" y="5677"/>
                    <a:pt x="13888" y="6981"/>
                  </a:cubicBezTo>
                  <a:cubicBezTo>
                    <a:pt x="13951" y="5395"/>
                    <a:pt x="13368" y="3898"/>
                    <a:pt x="12382" y="2716"/>
                  </a:cubicBezTo>
                  <a:lnTo>
                    <a:pt x="12391" y="2707"/>
                  </a:lnTo>
                  <a:cubicBezTo>
                    <a:pt x="12818" y="2628"/>
                    <a:pt x="13246" y="2589"/>
                    <a:pt x="13671" y="2589"/>
                  </a:cubicBezTo>
                  <a:cubicBezTo>
                    <a:pt x="15606" y="2589"/>
                    <a:pt x="17481" y="3390"/>
                    <a:pt x="18825" y="4830"/>
                  </a:cubicBezTo>
                  <a:cubicBezTo>
                    <a:pt x="20162" y="3390"/>
                    <a:pt x="22035" y="2589"/>
                    <a:pt x="23970" y="2589"/>
                  </a:cubicBezTo>
                  <a:close/>
                  <a:moveTo>
                    <a:pt x="77636" y="544"/>
                  </a:moveTo>
                  <a:cubicBezTo>
                    <a:pt x="80811" y="544"/>
                    <a:pt x="83986" y="2623"/>
                    <a:pt x="84031" y="6784"/>
                  </a:cubicBezTo>
                  <a:cubicBezTo>
                    <a:pt x="83550" y="6679"/>
                    <a:pt x="83066" y="6627"/>
                    <a:pt x="82585" y="6627"/>
                  </a:cubicBezTo>
                  <a:cubicBezTo>
                    <a:pt x="80728" y="6627"/>
                    <a:pt x="78929" y="7394"/>
                    <a:pt x="77633" y="8782"/>
                  </a:cubicBezTo>
                  <a:cubicBezTo>
                    <a:pt x="76360" y="7411"/>
                    <a:pt x="74559" y="6622"/>
                    <a:pt x="72687" y="6622"/>
                  </a:cubicBezTo>
                  <a:cubicBezTo>
                    <a:pt x="72203" y="6622"/>
                    <a:pt x="71719" y="6676"/>
                    <a:pt x="71244" y="6784"/>
                  </a:cubicBezTo>
                  <a:cubicBezTo>
                    <a:pt x="71284" y="2625"/>
                    <a:pt x="74460" y="544"/>
                    <a:pt x="77636" y="544"/>
                  </a:cubicBezTo>
                  <a:close/>
                  <a:moveTo>
                    <a:pt x="100947" y="544"/>
                  </a:moveTo>
                  <a:cubicBezTo>
                    <a:pt x="104121" y="544"/>
                    <a:pt x="107295" y="2622"/>
                    <a:pt x="107337" y="6782"/>
                  </a:cubicBezTo>
                  <a:lnTo>
                    <a:pt x="107337" y="6782"/>
                  </a:lnTo>
                  <a:cubicBezTo>
                    <a:pt x="106859" y="6678"/>
                    <a:pt x="106378" y="6627"/>
                    <a:pt x="105901" y="6627"/>
                  </a:cubicBezTo>
                  <a:cubicBezTo>
                    <a:pt x="104043" y="6627"/>
                    <a:pt x="102246" y="7394"/>
                    <a:pt x="100957" y="8782"/>
                  </a:cubicBezTo>
                  <a:cubicBezTo>
                    <a:pt x="99676" y="7411"/>
                    <a:pt x="97883" y="6622"/>
                    <a:pt x="96002" y="6622"/>
                  </a:cubicBezTo>
                  <a:cubicBezTo>
                    <a:pt x="95518" y="6622"/>
                    <a:pt x="95034" y="6676"/>
                    <a:pt x="94559" y="6784"/>
                  </a:cubicBezTo>
                  <a:cubicBezTo>
                    <a:pt x="94595" y="2625"/>
                    <a:pt x="97771" y="544"/>
                    <a:pt x="100947" y="544"/>
                  </a:cubicBezTo>
                  <a:close/>
                  <a:moveTo>
                    <a:pt x="7166" y="739"/>
                  </a:moveTo>
                  <a:cubicBezTo>
                    <a:pt x="10341" y="739"/>
                    <a:pt x="13516" y="2815"/>
                    <a:pt x="13556" y="6972"/>
                  </a:cubicBezTo>
                  <a:cubicBezTo>
                    <a:pt x="13079" y="6868"/>
                    <a:pt x="12598" y="6817"/>
                    <a:pt x="12120" y="6817"/>
                  </a:cubicBezTo>
                  <a:cubicBezTo>
                    <a:pt x="10263" y="6817"/>
                    <a:pt x="8460" y="7585"/>
                    <a:pt x="7163" y="8974"/>
                  </a:cubicBezTo>
                  <a:lnTo>
                    <a:pt x="7163" y="8974"/>
                  </a:lnTo>
                  <a:cubicBezTo>
                    <a:pt x="5882" y="7597"/>
                    <a:pt x="4092" y="6819"/>
                    <a:pt x="2212" y="6819"/>
                  </a:cubicBezTo>
                  <a:cubicBezTo>
                    <a:pt x="1728" y="6819"/>
                    <a:pt x="1245" y="6873"/>
                    <a:pt x="770" y="6972"/>
                  </a:cubicBezTo>
                  <a:cubicBezTo>
                    <a:pt x="810" y="2818"/>
                    <a:pt x="3988" y="739"/>
                    <a:pt x="7166" y="739"/>
                  </a:cubicBezTo>
                  <a:close/>
                  <a:moveTo>
                    <a:pt x="30461" y="743"/>
                  </a:moveTo>
                  <a:cubicBezTo>
                    <a:pt x="33632" y="743"/>
                    <a:pt x="36807" y="2818"/>
                    <a:pt x="36853" y="6968"/>
                  </a:cubicBezTo>
                  <a:lnTo>
                    <a:pt x="36853" y="6968"/>
                  </a:lnTo>
                  <a:cubicBezTo>
                    <a:pt x="36386" y="6869"/>
                    <a:pt x="35915" y="6820"/>
                    <a:pt x="35447" y="6820"/>
                  </a:cubicBezTo>
                  <a:cubicBezTo>
                    <a:pt x="33589" y="6820"/>
                    <a:pt x="31784" y="7587"/>
                    <a:pt x="30492" y="8979"/>
                  </a:cubicBezTo>
                  <a:cubicBezTo>
                    <a:pt x="29210" y="7599"/>
                    <a:pt x="27418" y="6819"/>
                    <a:pt x="25536" y="6819"/>
                  </a:cubicBezTo>
                  <a:cubicBezTo>
                    <a:pt x="25053" y="6819"/>
                    <a:pt x="24569" y="6873"/>
                    <a:pt x="24094" y="6972"/>
                  </a:cubicBezTo>
                  <a:cubicBezTo>
                    <a:pt x="24121" y="2820"/>
                    <a:pt x="27289" y="743"/>
                    <a:pt x="30461" y="743"/>
                  </a:cubicBezTo>
                  <a:close/>
                  <a:moveTo>
                    <a:pt x="119326" y="6899"/>
                  </a:moveTo>
                  <a:cubicBezTo>
                    <a:pt x="121263" y="6899"/>
                    <a:pt x="123133" y="7700"/>
                    <a:pt x="124470" y="9149"/>
                  </a:cubicBezTo>
                  <a:lnTo>
                    <a:pt x="124470" y="9149"/>
                  </a:lnTo>
                  <a:cubicBezTo>
                    <a:pt x="124453" y="9149"/>
                    <a:pt x="124436" y="9149"/>
                    <a:pt x="124419" y="9149"/>
                  </a:cubicBezTo>
                  <a:cubicBezTo>
                    <a:pt x="122550" y="9149"/>
                    <a:pt x="120782" y="9987"/>
                    <a:pt x="119541" y="11291"/>
                  </a:cubicBezTo>
                  <a:cubicBezTo>
                    <a:pt x="119622" y="9705"/>
                    <a:pt x="119039" y="8199"/>
                    <a:pt x="118045" y="7017"/>
                  </a:cubicBezTo>
                  <a:cubicBezTo>
                    <a:pt x="118472" y="6938"/>
                    <a:pt x="118901" y="6899"/>
                    <a:pt x="119326" y="6899"/>
                  </a:cubicBezTo>
                  <a:close/>
                  <a:moveTo>
                    <a:pt x="129625" y="6899"/>
                  </a:moveTo>
                  <a:cubicBezTo>
                    <a:pt x="130050" y="6899"/>
                    <a:pt x="130477" y="6938"/>
                    <a:pt x="130903" y="7017"/>
                  </a:cubicBezTo>
                  <a:cubicBezTo>
                    <a:pt x="129908" y="8199"/>
                    <a:pt x="129326" y="9705"/>
                    <a:pt x="129415" y="11291"/>
                  </a:cubicBezTo>
                  <a:cubicBezTo>
                    <a:pt x="128165" y="9987"/>
                    <a:pt x="126397" y="9149"/>
                    <a:pt x="124537" y="9149"/>
                  </a:cubicBezTo>
                  <a:cubicBezTo>
                    <a:pt x="124520" y="9149"/>
                    <a:pt x="124503" y="9149"/>
                    <a:pt x="124487" y="9149"/>
                  </a:cubicBezTo>
                  <a:lnTo>
                    <a:pt x="124487" y="9149"/>
                  </a:lnTo>
                  <a:cubicBezTo>
                    <a:pt x="125823" y="7700"/>
                    <a:pt x="127694" y="6899"/>
                    <a:pt x="129625" y="6899"/>
                  </a:cubicBezTo>
                  <a:close/>
                  <a:moveTo>
                    <a:pt x="82788" y="6997"/>
                  </a:moveTo>
                  <a:cubicBezTo>
                    <a:pt x="83213" y="6997"/>
                    <a:pt x="83641" y="7036"/>
                    <a:pt x="84066" y="7115"/>
                  </a:cubicBezTo>
                  <a:cubicBezTo>
                    <a:pt x="83072" y="8298"/>
                    <a:pt x="82489" y="9794"/>
                    <a:pt x="82579" y="11389"/>
                  </a:cubicBezTo>
                  <a:cubicBezTo>
                    <a:pt x="81329" y="10086"/>
                    <a:pt x="79570" y="9248"/>
                    <a:pt x="77701" y="9248"/>
                  </a:cubicBezTo>
                  <a:cubicBezTo>
                    <a:pt x="77681" y="9248"/>
                    <a:pt x="77661" y="9248"/>
                    <a:pt x="77642" y="9248"/>
                  </a:cubicBezTo>
                  <a:cubicBezTo>
                    <a:pt x="78979" y="7800"/>
                    <a:pt x="80853" y="6997"/>
                    <a:pt x="82788" y="6997"/>
                  </a:cubicBezTo>
                  <a:close/>
                  <a:moveTo>
                    <a:pt x="95819" y="7002"/>
                  </a:moveTo>
                  <a:cubicBezTo>
                    <a:pt x="97748" y="7002"/>
                    <a:pt x="99615" y="7806"/>
                    <a:pt x="100948" y="9257"/>
                  </a:cubicBezTo>
                  <a:cubicBezTo>
                    <a:pt x="100928" y="9257"/>
                    <a:pt x="100908" y="9256"/>
                    <a:pt x="100888" y="9256"/>
                  </a:cubicBezTo>
                  <a:cubicBezTo>
                    <a:pt x="99020" y="9256"/>
                    <a:pt x="97252" y="10086"/>
                    <a:pt x="96011" y="11398"/>
                  </a:cubicBezTo>
                  <a:cubicBezTo>
                    <a:pt x="96100" y="9803"/>
                    <a:pt x="95509" y="8298"/>
                    <a:pt x="94523" y="7124"/>
                  </a:cubicBezTo>
                  <a:cubicBezTo>
                    <a:pt x="94955" y="7042"/>
                    <a:pt x="95388" y="7002"/>
                    <a:pt x="95819" y="7002"/>
                  </a:cubicBezTo>
                  <a:close/>
                  <a:moveTo>
                    <a:pt x="48857" y="7096"/>
                  </a:moveTo>
                  <a:cubicBezTo>
                    <a:pt x="50790" y="7096"/>
                    <a:pt x="52658" y="7899"/>
                    <a:pt x="53995" y="9346"/>
                  </a:cubicBezTo>
                  <a:lnTo>
                    <a:pt x="53995" y="9346"/>
                  </a:lnTo>
                  <a:cubicBezTo>
                    <a:pt x="53978" y="9346"/>
                    <a:pt x="53961" y="9346"/>
                    <a:pt x="53945" y="9346"/>
                  </a:cubicBezTo>
                  <a:cubicBezTo>
                    <a:pt x="52076" y="9346"/>
                    <a:pt x="50308" y="10184"/>
                    <a:pt x="49067" y="11488"/>
                  </a:cubicBezTo>
                  <a:cubicBezTo>
                    <a:pt x="49156" y="9893"/>
                    <a:pt x="48565" y="8388"/>
                    <a:pt x="47579" y="7214"/>
                  </a:cubicBezTo>
                  <a:cubicBezTo>
                    <a:pt x="48005" y="7135"/>
                    <a:pt x="48433" y="7096"/>
                    <a:pt x="48857" y="7096"/>
                  </a:cubicBezTo>
                  <a:close/>
                  <a:moveTo>
                    <a:pt x="59151" y="7096"/>
                  </a:moveTo>
                  <a:cubicBezTo>
                    <a:pt x="59575" y="7096"/>
                    <a:pt x="60003" y="7135"/>
                    <a:pt x="60429" y="7214"/>
                  </a:cubicBezTo>
                  <a:cubicBezTo>
                    <a:pt x="59443" y="8397"/>
                    <a:pt x="58852" y="9893"/>
                    <a:pt x="58941" y="11488"/>
                  </a:cubicBezTo>
                  <a:cubicBezTo>
                    <a:pt x="57700" y="10184"/>
                    <a:pt x="55932" y="9346"/>
                    <a:pt x="54063" y="9346"/>
                  </a:cubicBezTo>
                  <a:cubicBezTo>
                    <a:pt x="54043" y="9346"/>
                    <a:pt x="54024" y="9346"/>
                    <a:pt x="54004" y="9346"/>
                  </a:cubicBezTo>
                  <a:cubicBezTo>
                    <a:pt x="55349" y="7899"/>
                    <a:pt x="57217" y="7096"/>
                    <a:pt x="59151" y="7096"/>
                  </a:cubicBezTo>
                  <a:close/>
                  <a:moveTo>
                    <a:pt x="12288" y="7195"/>
                  </a:moveTo>
                  <a:cubicBezTo>
                    <a:pt x="12712" y="7195"/>
                    <a:pt x="13139" y="7233"/>
                    <a:pt x="13565" y="7312"/>
                  </a:cubicBezTo>
                  <a:cubicBezTo>
                    <a:pt x="12580" y="8495"/>
                    <a:pt x="11997" y="9992"/>
                    <a:pt x="12078" y="11586"/>
                  </a:cubicBezTo>
                  <a:cubicBezTo>
                    <a:pt x="10836" y="10283"/>
                    <a:pt x="9069" y="9445"/>
                    <a:pt x="7200" y="9445"/>
                  </a:cubicBezTo>
                  <a:cubicBezTo>
                    <a:pt x="7183" y="9445"/>
                    <a:pt x="7166" y="9445"/>
                    <a:pt x="7150" y="9445"/>
                  </a:cubicBezTo>
                  <a:lnTo>
                    <a:pt x="7150" y="9445"/>
                  </a:lnTo>
                  <a:cubicBezTo>
                    <a:pt x="8487" y="7997"/>
                    <a:pt x="10354" y="7195"/>
                    <a:pt x="12288" y="7195"/>
                  </a:cubicBezTo>
                  <a:close/>
                  <a:moveTo>
                    <a:pt x="25327" y="7195"/>
                  </a:moveTo>
                  <a:cubicBezTo>
                    <a:pt x="27263" y="7195"/>
                    <a:pt x="29138" y="7997"/>
                    <a:pt x="30483" y="9445"/>
                  </a:cubicBezTo>
                  <a:cubicBezTo>
                    <a:pt x="30463" y="9445"/>
                    <a:pt x="30443" y="9445"/>
                    <a:pt x="30423" y="9445"/>
                  </a:cubicBezTo>
                  <a:cubicBezTo>
                    <a:pt x="28555" y="9445"/>
                    <a:pt x="26787" y="10283"/>
                    <a:pt x="25545" y="11586"/>
                  </a:cubicBezTo>
                  <a:cubicBezTo>
                    <a:pt x="25626" y="10000"/>
                    <a:pt x="25044" y="8495"/>
                    <a:pt x="24049" y="7312"/>
                  </a:cubicBezTo>
                  <a:cubicBezTo>
                    <a:pt x="24475" y="7233"/>
                    <a:pt x="24903" y="7195"/>
                    <a:pt x="25327" y="7195"/>
                  </a:cubicBezTo>
                  <a:close/>
                  <a:moveTo>
                    <a:pt x="35634" y="7192"/>
                  </a:moveTo>
                  <a:cubicBezTo>
                    <a:pt x="36094" y="7192"/>
                    <a:pt x="36556" y="7237"/>
                    <a:pt x="37015" y="7330"/>
                  </a:cubicBezTo>
                  <a:cubicBezTo>
                    <a:pt x="35998" y="8588"/>
                    <a:pt x="35452" y="10173"/>
                    <a:pt x="35641" y="11840"/>
                  </a:cubicBezTo>
                  <a:lnTo>
                    <a:pt x="35641" y="11840"/>
                  </a:lnTo>
                  <a:cubicBezTo>
                    <a:pt x="34389" y="10389"/>
                    <a:pt x="32523" y="9445"/>
                    <a:pt x="30538" y="9445"/>
                  </a:cubicBezTo>
                  <a:cubicBezTo>
                    <a:pt x="30520" y="9445"/>
                    <a:pt x="30501" y="9445"/>
                    <a:pt x="30483" y="9445"/>
                  </a:cubicBezTo>
                  <a:cubicBezTo>
                    <a:pt x="31822" y="7997"/>
                    <a:pt x="33700" y="7192"/>
                    <a:pt x="35634" y="7192"/>
                  </a:cubicBezTo>
                  <a:close/>
                  <a:moveTo>
                    <a:pt x="112820" y="5042"/>
                  </a:moveTo>
                  <a:cubicBezTo>
                    <a:pt x="115994" y="5042"/>
                    <a:pt x="119168" y="7120"/>
                    <a:pt x="119209" y="11280"/>
                  </a:cubicBezTo>
                  <a:lnTo>
                    <a:pt x="119209" y="11280"/>
                  </a:lnTo>
                  <a:cubicBezTo>
                    <a:pt x="118737" y="11179"/>
                    <a:pt x="118262" y="11130"/>
                    <a:pt x="117790" y="11130"/>
                  </a:cubicBezTo>
                  <a:cubicBezTo>
                    <a:pt x="115926" y="11130"/>
                    <a:pt x="114120" y="11897"/>
                    <a:pt x="112821" y="13289"/>
                  </a:cubicBezTo>
                  <a:cubicBezTo>
                    <a:pt x="111548" y="11909"/>
                    <a:pt x="109747" y="11129"/>
                    <a:pt x="107874" y="11129"/>
                  </a:cubicBezTo>
                  <a:cubicBezTo>
                    <a:pt x="107391" y="11129"/>
                    <a:pt x="106898" y="11183"/>
                    <a:pt x="106432" y="11282"/>
                  </a:cubicBezTo>
                  <a:cubicBezTo>
                    <a:pt x="106468" y="7123"/>
                    <a:pt x="109644" y="5042"/>
                    <a:pt x="112820" y="5042"/>
                  </a:cubicBezTo>
                  <a:close/>
                  <a:moveTo>
                    <a:pt x="136135" y="5042"/>
                  </a:moveTo>
                  <a:cubicBezTo>
                    <a:pt x="139310" y="5042"/>
                    <a:pt x="142484" y="7121"/>
                    <a:pt x="142525" y="11282"/>
                  </a:cubicBezTo>
                  <a:cubicBezTo>
                    <a:pt x="142051" y="11180"/>
                    <a:pt x="141574" y="11130"/>
                    <a:pt x="141100" y="11130"/>
                  </a:cubicBezTo>
                  <a:cubicBezTo>
                    <a:pt x="139242" y="11130"/>
                    <a:pt x="137437" y="11897"/>
                    <a:pt x="136145" y="13289"/>
                  </a:cubicBezTo>
                  <a:cubicBezTo>
                    <a:pt x="134863" y="11909"/>
                    <a:pt x="133071" y="11129"/>
                    <a:pt x="131190" y="11129"/>
                  </a:cubicBezTo>
                  <a:cubicBezTo>
                    <a:pt x="130706" y="11129"/>
                    <a:pt x="130222" y="11183"/>
                    <a:pt x="129747" y="11282"/>
                  </a:cubicBezTo>
                  <a:cubicBezTo>
                    <a:pt x="129783" y="7123"/>
                    <a:pt x="132959" y="5042"/>
                    <a:pt x="136135" y="5042"/>
                  </a:cubicBezTo>
                  <a:close/>
                  <a:moveTo>
                    <a:pt x="89293" y="5147"/>
                  </a:moveTo>
                  <a:cubicBezTo>
                    <a:pt x="92468" y="5147"/>
                    <a:pt x="95642" y="7223"/>
                    <a:pt x="95679" y="11378"/>
                  </a:cubicBezTo>
                  <a:lnTo>
                    <a:pt x="95679" y="11378"/>
                  </a:lnTo>
                  <a:cubicBezTo>
                    <a:pt x="95207" y="11278"/>
                    <a:pt x="94731" y="11229"/>
                    <a:pt x="94259" y="11229"/>
                  </a:cubicBezTo>
                  <a:cubicBezTo>
                    <a:pt x="92396" y="11229"/>
                    <a:pt x="90592" y="11995"/>
                    <a:pt x="89299" y="13388"/>
                  </a:cubicBezTo>
                  <a:cubicBezTo>
                    <a:pt x="88018" y="12008"/>
                    <a:pt x="86226" y="11228"/>
                    <a:pt x="84344" y="11228"/>
                  </a:cubicBezTo>
                  <a:cubicBezTo>
                    <a:pt x="83860" y="11228"/>
                    <a:pt x="83376" y="11282"/>
                    <a:pt x="82902" y="11380"/>
                  </a:cubicBezTo>
                  <a:cubicBezTo>
                    <a:pt x="82937" y="7226"/>
                    <a:pt x="86116" y="5147"/>
                    <a:pt x="89293" y="5147"/>
                  </a:cubicBezTo>
                  <a:close/>
                  <a:moveTo>
                    <a:pt x="42334" y="5241"/>
                  </a:moveTo>
                  <a:cubicBezTo>
                    <a:pt x="45504" y="5241"/>
                    <a:pt x="48679" y="7316"/>
                    <a:pt x="48726" y="11466"/>
                  </a:cubicBezTo>
                  <a:lnTo>
                    <a:pt x="48726" y="11466"/>
                  </a:lnTo>
                  <a:cubicBezTo>
                    <a:pt x="48259" y="11367"/>
                    <a:pt x="47788" y="11318"/>
                    <a:pt x="47320" y="11318"/>
                  </a:cubicBezTo>
                  <a:cubicBezTo>
                    <a:pt x="45461" y="11318"/>
                    <a:pt x="43655" y="12085"/>
                    <a:pt x="42355" y="13477"/>
                  </a:cubicBezTo>
                  <a:cubicBezTo>
                    <a:pt x="41083" y="12097"/>
                    <a:pt x="39282" y="11318"/>
                    <a:pt x="37409" y="11318"/>
                  </a:cubicBezTo>
                  <a:cubicBezTo>
                    <a:pt x="36916" y="11318"/>
                    <a:pt x="36432" y="11371"/>
                    <a:pt x="35966" y="11470"/>
                  </a:cubicBezTo>
                  <a:cubicBezTo>
                    <a:pt x="35993" y="7318"/>
                    <a:pt x="39161" y="5241"/>
                    <a:pt x="42334" y="5241"/>
                  </a:cubicBezTo>
                  <a:close/>
                  <a:moveTo>
                    <a:pt x="65648" y="5241"/>
                  </a:moveTo>
                  <a:cubicBezTo>
                    <a:pt x="68820" y="5241"/>
                    <a:pt x="71995" y="7316"/>
                    <a:pt x="72041" y="11466"/>
                  </a:cubicBezTo>
                  <a:lnTo>
                    <a:pt x="72041" y="11466"/>
                  </a:lnTo>
                  <a:cubicBezTo>
                    <a:pt x="71572" y="11367"/>
                    <a:pt x="71100" y="11318"/>
                    <a:pt x="70631" y="11318"/>
                  </a:cubicBezTo>
                  <a:cubicBezTo>
                    <a:pt x="68767" y="11318"/>
                    <a:pt x="66961" y="12085"/>
                    <a:pt x="65662" y="13477"/>
                  </a:cubicBezTo>
                  <a:cubicBezTo>
                    <a:pt x="64389" y="12097"/>
                    <a:pt x="62588" y="11318"/>
                    <a:pt x="60715" y="11318"/>
                  </a:cubicBezTo>
                  <a:cubicBezTo>
                    <a:pt x="60223" y="11318"/>
                    <a:pt x="59739" y="11371"/>
                    <a:pt x="59273" y="11470"/>
                  </a:cubicBezTo>
                  <a:cubicBezTo>
                    <a:pt x="59304" y="7318"/>
                    <a:pt x="62474" y="5241"/>
                    <a:pt x="65648" y="5241"/>
                  </a:cubicBezTo>
                  <a:close/>
                  <a:moveTo>
                    <a:pt x="18806" y="5349"/>
                  </a:moveTo>
                  <a:cubicBezTo>
                    <a:pt x="21976" y="5349"/>
                    <a:pt x="25149" y="7423"/>
                    <a:pt x="25196" y="11574"/>
                  </a:cubicBezTo>
                  <a:lnTo>
                    <a:pt x="25196" y="11574"/>
                  </a:lnTo>
                  <a:cubicBezTo>
                    <a:pt x="24722" y="11471"/>
                    <a:pt x="24244" y="11421"/>
                    <a:pt x="23770" y="11421"/>
                  </a:cubicBezTo>
                  <a:cubicBezTo>
                    <a:pt x="21912" y="11421"/>
                    <a:pt x="20114" y="12189"/>
                    <a:pt x="18825" y="13585"/>
                  </a:cubicBezTo>
                  <a:cubicBezTo>
                    <a:pt x="17544" y="12205"/>
                    <a:pt x="15752" y="11425"/>
                    <a:pt x="13870" y="11425"/>
                  </a:cubicBezTo>
                  <a:cubicBezTo>
                    <a:pt x="13386" y="11425"/>
                    <a:pt x="12902" y="11470"/>
                    <a:pt x="12427" y="11578"/>
                  </a:cubicBezTo>
                  <a:cubicBezTo>
                    <a:pt x="12463" y="7425"/>
                    <a:pt x="15633" y="5349"/>
                    <a:pt x="18806" y="5349"/>
                  </a:cubicBezTo>
                  <a:close/>
                  <a:moveTo>
                    <a:pt x="117949" y="11501"/>
                  </a:moveTo>
                  <a:cubicBezTo>
                    <a:pt x="118380" y="11501"/>
                    <a:pt x="118814" y="11541"/>
                    <a:pt x="119245" y="11622"/>
                  </a:cubicBezTo>
                  <a:cubicBezTo>
                    <a:pt x="118253" y="12794"/>
                    <a:pt x="117671" y="14304"/>
                    <a:pt x="117757" y="15887"/>
                  </a:cubicBezTo>
                  <a:lnTo>
                    <a:pt x="117757" y="15887"/>
                  </a:lnTo>
                  <a:cubicBezTo>
                    <a:pt x="116507" y="14584"/>
                    <a:pt x="114739" y="13746"/>
                    <a:pt x="112880" y="13746"/>
                  </a:cubicBezTo>
                  <a:cubicBezTo>
                    <a:pt x="112860" y="13746"/>
                    <a:pt x="112840" y="13746"/>
                    <a:pt x="112821" y="13746"/>
                  </a:cubicBezTo>
                  <a:cubicBezTo>
                    <a:pt x="114154" y="12303"/>
                    <a:pt x="116020" y="11501"/>
                    <a:pt x="117949" y="11501"/>
                  </a:cubicBezTo>
                  <a:close/>
                  <a:moveTo>
                    <a:pt x="130985" y="11496"/>
                  </a:moveTo>
                  <a:cubicBezTo>
                    <a:pt x="132925" y="11496"/>
                    <a:pt x="134799" y="12298"/>
                    <a:pt x="136136" y="13746"/>
                  </a:cubicBezTo>
                  <a:cubicBezTo>
                    <a:pt x="136116" y="13746"/>
                    <a:pt x="136096" y="13746"/>
                    <a:pt x="136077" y="13746"/>
                  </a:cubicBezTo>
                  <a:cubicBezTo>
                    <a:pt x="134208" y="13746"/>
                    <a:pt x="132440" y="14584"/>
                    <a:pt x="131199" y="15888"/>
                  </a:cubicBezTo>
                  <a:cubicBezTo>
                    <a:pt x="131279" y="14293"/>
                    <a:pt x="130697" y="12796"/>
                    <a:pt x="129702" y="11613"/>
                  </a:cubicBezTo>
                  <a:cubicBezTo>
                    <a:pt x="130130" y="11534"/>
                    <a:pt x="130559" y="11496"/>
                    <a:pt x="130985" y="11496"/>
                  </a:cubicBezTo>
                  <a:close/>
                  <a:moveTo>
                    <a:pt x="84143" y="11612"/>
                  </a:moveTo>
                  <a:cubicBezTo>
                    <a:pt x="86077" y="11612"/>
                    <a:pt x="87946" y="12415"/>
                    <a:pt x="89290" y="13862"/>
                  </a:cubicBezTo>
                  <a:cubicBezTo>
                    <a:pt x="89271" y="13862"/>
                    <a:pt x="89251" y="13862"/>
                    <a:pt x="89231" y="13862"/>
                  </a:cubicBezTo>
                  <a:cubicBezTo>
                    <a:pt x="87362" y="13862"/>
                    <a:pt x="85595" y="14701"/>
                    <a:pt x="84353" y="16004"/>
                  </a:cubicBezTo>
                  <a:cubicBezTo>
                    <a:pt x="84443" y="14409"/>
                    <a:pt x="83851" y="12913"/>
                    <a:pt x="82866" y="11730"/>
                  </a:cubicBezTo>
                  <a:cubicBezTo>
                    <a:pt x="83291" y="11651"/>
                    <a:pt x="83719" y="11612"/>
                    <a:pt x="84143" y="11612"/>
                  </a:cubicBezTo>
                  <a:close/>
                  <a:moveTo>
                    <a:pt x="94437" y="11612"/>
                  </a:moveTo>
                  <a:cubicBezTo>
                    <a:pt x="94861" y="11612"/>
                    <a:pt x="95289" y="11651"/>
                    <a:pt x="95715" y="11730"/>
                  </a:cubicBezTo>
                  <a:cubicBezTo>
                    <a:pt x="94729" y="12913"/>
                    <a:pt x="94138" y="14409"/>
                    <a:pt x="94228" y="16004"/>
                  </a:cubicBezTo>
                  <a:cubicBezTo>
                    <a:pt x="92977" y="14701"/>
                    <a:pt x="91218" y="13862"/>
                    <a:pt x="89350" y="13862"/>
                  </a:cubicBezTo>
                  <a:cubicBezTo>
                    <a:pt x="89330" y="13862"/>
                    <a:pt x="89310" y="13862"/>
                    <a:pt x="89290" y="13862"/>
                  </a:cubicBezTo>
                  <a:lnTo>
                    <a:pt x="89299" y="13853"/>
                  </a:lnTo>
                  <a:cubicBezTo>
                    <a:pt x="90636" y="12414"/>
                    <a:pt x="92504" y="11612"/>
                    <a:pt x="94437" y="11612"/>
                  </a:cubicBezTo>
                  <a:close/>
                  <a:moveTo>
                    <a:pt x="47493" y="11702"/>
                  </a:moveTo>
                  <a:cubicBezTo>
                    <a:pt x="47918" y="11702"/>
                    <a:pt x="48345" y="11740"/>
                    <a:pt x="48771" y="11819"/>
                  </a:cubicBezTo>
                  <a:cubicBezTo>
                    <a:pt x="47772" y="12997"/>
                    <a:pt x="47190" y="14487"/>
                    <a:pt x="47274" y="16083"/>
                  </a:cubicBezTo>
                  <a:lnTo>
                    <a:pt x="47274" y="16083"/>
                  </a:lnTo>
                  <a:cubicBezTo>
                    <a:pt x="46033" y="14786"/>
                    <a:pt x="44269" y="13952"/>
                    <a:pt x="42406" y="13952"/>
                  </a:cubicBezTo>
                  <a:cubicBezTo>
                    <a:pt x="42389" y="13952"/>
                    <a:pt x="42372" y="13952"/>
                    <a:pt x="42355" y="13952"/>
                  </a:cubicBezTo>
                  <a:lnTo>
                    <a:pt x="42355" y="13952"/>
                  </a:lnTo>
                  <a:cubicBezTo>
                    <a:pt x="43693" y="12505"/>
                    <a:pt x="45560" y="11702"/>
                    <a:pt x="47493" y="11702"/>
                  </a:cubicBezTo>
                  <a:close/>
                  <a:moveTo>
                    <a:pt x="60501" y="11702"/>
                  </a:moveTo>
                  <a:cubicBezTo>
                    <a:pt x="62439" y="11702"/>
                    <a:pt x="64308" y="12505"/>
                    <a:pt x="65653" y="13952"/>
                  </a:cubicBezTo>
                  <a:cubicBezTo>
                    <a:pt x="65633" y="13952"/>
                    <a:pt x="65613" y="13952"/>
                    <a:pt x="65593" y="13952"/>
                  </a:cubicBezTo>
                  <a:cubicBezTo>
                    <a:pt x="63725" y="13952"/>
                    <a:pt x="61957" y="14790"/>
                    <a:pt x="60715" y="16094"/>
                  </a:cubicBezTo>
                  <a:cubicBezTo>
                    <a:pt x="60796" y="14499"/>
                    <a:pt x="60214" y="13002"/>
                    <a:pt x="59219" y="11819"/>
                  </a:cubicBezTo>
                  <a:cubicBezTo>
                    <a:pt x="59646" y="11740"/>
                    <a:pt x="60075" y="11702"/>
                    <a:pt x="60501" y="11702"/>
                  </a:cubicBezTo>
                  <a:close/>
                  <a:moveTo>
                    <a:pt x="106098" y="7003"/>
                  </a:moveTo>
                  <a:cubicBezTo>
                    <a:pt x="106560" y="7003"/>
                    <a:pt x="107026" y="7049"/>
                    <a:pt x="107489" y="7142"/>
                  </a:cubicBezTo>
                  <a:cubicBezTo>
                    <a:pt x="106479" y="8394"/>
                    <a:pt x="105932" y="9985"/>
                    <a:pt x="106135" y="11656"/>
                  </a:cubicBezTo>
                  <a:lnTo>
                    <a:pt x="106135" y="11656"/>
                  </a:lnTo>
                  <a:cubicBezTo>
                    <a:pt x="106639" y="11546"/>
                    <a:pt x="107148" y="11492"/>
                    <a:pt x="107652" y="11492"/>
                  </a:cubicBezTo>
                  <a:cubicBezTo>
                    <a:pt x="109592" y="11492"/>
                    <a:pt x="111471" y="12290"/>
                    <a:pt x="112821" y="13746"/>
                  </a:cubicBezTo>
                  <a:cubicBezTo>
                    <a:pt x="112802" y="13746"/>
                    <a:pt x="112783" y="13746"/>
                    <a:pt x="112765" y="13746"/>
                  </a:cubicBezTo>
                  <a:cubicBezTo>
                    <a:pt x="110778" y="13746"/>
                    <a:pt x="108911" y="14691"/>
                    <a:pt x="107659" y="16138"/>
                  </a:cubicBezTo>
                  <a:lnTo>
                    <a:pt x="107659" y="16138"/>
                  </a:lnTo>
                  <a:cubicBezTo>
                    <a:pt x="107785" y="14463"/>
                    <a:pt x="107175" y="12886"/>
                    <a:pt x="106127" y="11658"/>
                  </a:cubicBezTo>
                  <a:cubicBezTo>
                    <a:pt x="106127" y="11658"/>
                    <a:pt x="106128" y="11658"/>
                    <a:pt x="106128" y="11658"/>
                  </a:cubicBezTo>
                  <a:lnTo>
                    <a:pt x="106128" y="11658"/>
                  </a:lnTo>
                  <a:cubicBezTo>
                    <a:pt x="106131" y="11661"/>
                    <a:pt x="106133" y="11664"/>
                    <a:pt x="106136" y="11667"/>
                  </a:cubicBezTo>
                  <a:cubicBezTo>
                    <a:pt x="106136" y="11664"/>
                    <a:pt x="106135" y="11660"/>
                    <a:pt x="106135" y="11656"/>
                  </a:cubicBezTo>
                  <a:lnTo>
                    <a:pt x="106135" y="11656"/>
                  </a:lnTo>
                  <a:cubicBezTo>
                    <a:pt x="106133" y="11657"/>
                    <a:pt x="106130" y="11657"/>
                    <a:pt x="106128" y="11658"/>
                  </a:cubicBezTo>
                  <a:lnTo>
                    <a:pt x="106128" y="11658"/>
                  </a:lnTo>
                  <a:cubicBezTo>
                    <a:pt x="104868" y="10198"/>
                    <a:pt x="102995" y="9256"/>
                    <a:pt x="101004" y="9256"/>
                  </a:cubicBezTo>
                  <a:cubicBezTo>
                    <a:pt x="100985" y="9256"/>
                    <a:pt x="100967" y="9257"/>
                    <a:pt x="100948" y="9257"/>
                  </a:cubicBezTo>
                  <a:cubicBezTo>
                    <a:pt x="102293" y="7803"/>
                    <a:pt x="104164" y="7003"/>
                    <a:pt x="106098" y="7003"/>
                  </a:cubicBezTo>
                  <a:close/>
                  <a:moveTo>
                    <a:pt x="13651" y="11804"/>
                  </a:moveTo>
                  <a:cubicBezTo>
                    <a:pt x="15587" y="11804"/>
                    <a:pt x="17458" y="12604"/>
                    <a:pt x="18799" y="14050"/>
                  </a:cubicBezTo>
                  <a:lnTo>
                    <a:pt x="18799" y="14050"/>
                  </a:lnTo>
                  <a:cubicBezTo>
                    <a:pt x="18788" y="14050"/>
                    <a:pt x="18777" y="14050"/>
                    <a:pt x="18766" y="14050"/>
                  </a:cubicBezTo>
                  <a:cubicBezTo>
                    <a:pt x="16897" y="14050"/>
                    <a:pt x="15129" y="14889"/>
                    <a:pt x="13888" y="16192"/>
                  </a:cubicBezTo>
                  <a:cubicBezTo>
                    <a:pt x="13968" y="14597"/>
                    <a:pt x="13386" y="13101"/>
                    <a:pt x="12391" y="11918"/>
                  </a:cubicBezTo>
                  <a:cubicBezTo>
                    <a:pt x="12811" y="11842"/>
                    <a:pt x="13233" y="11804"/>
                    <a:pt x="13651" y="11804"/>
                  </a:cubicBezTo>
                  <a:close/>
                  <a:moveTo>
                    <a:pt x="23971" y="11800"/>
                  </a:moveTo>
                  <a:cubicBezTo>
                    <a:pt x="24396" y="11800"/>
                    <a:pt x="24824" y="11839"/>
                    <a:pt x="25250" y="11918"/>
                  </a:cubicBezTo>
                  <a:cubicBezTo>
                    <a:pt x="24255" y="13101"/>
                    <a:pt x="23673" y="14597"/>
                    <a:pt x="23753" y="16192"/>
                  </a:cubicBezTo>
                  <a:cubicBezTo>
                    <a:pt x="22512" y="14889"/>
                    <a:pt x="20744" y="14050"/>
                    <a:pt x="18884" y="14050"/>
                  </a:cubicBezTo>
                  <a:cubicBezTo>
                    <a:pt x="18864" y="14050"/>
                    <a:pt x="18845" y="14050"/>
                    <a:pt x="18825" y="14051"/>
                  </a:cubicBezTo>
                  <a:cubicBezTo>
                    <a:pt x="20162" y="12603"/>
                    <a:pt x="22036" y="11800"/>
                    <a:pt x="23971" y="11800"/>
                  </a:cubicBezTo>
                  <a:close/>
                  <a:moveTo>
                    <a:pt x="37191" y="11695"/>
                  </a:moveTo>
                  <a:cubicBezTo>
                    <a:pt x="39126" y="11695"/>
                    <a:pt x="41007" y="12498"/>
                    <a:pt x="42355" y="13952"/>
                  </a:cubicBezTo>
                  <a:lnTo>
                    <a:pt x="42355" y="13952"/>
                  </a:lnTo>
                  <a:cubicBezTo>
                    <a:pt x="42352" y="13952"/>
                    <a:pt x="42349" y="13952"/>
                    <a:pt x="42346" y="13952"/>
                  </a:cubicBezTo>
                  <a:cubicBezTo>
                    <a:pt x="42328" y="13952"/>
                    <a:pt x="42309" y="13952"/>
                    <a:pt x="42291" y="13952"/>
                  </a:cubicBezTo>
                  <a:cubicBezTo>
                    <a:pt x="40304" y="13952"/>
                    <a:pt x="38437" y="14897"/>
                    <a:pt x="37185" y="16344"/>
                  </a:cubicBezTo>
                  <a:cubicBezTo>
                    <a:pt x="37320" y="14669"/>
                    <a:pt x="36710" y="13092"/>
                    <a:pt x="35662" y="11864"/>
                  </a:cubicBezTo>
                  <a:cubicBezTo>
                    <a:pt x="36169" y="11750"/>
                    <a:pt x="36682" y="11695"/>
                    <a:pt x="37191" y="11695"/>
                  </a:cubicBezTo>
                  <a:close/>
                  <a:moveTo>
                    <a:pt x="124477" y="9648"/>
                  </a:moveTo>
                  <a:cubicBezTo>
                    <a:pt x="127652" y="9648"/>
                    <a:pt x="130827" y="11726"/>
                    <a:pt x="130867" y="15888"/>
                  </a:cubicBezTo>
                  <a:cubicBezTo>
                    <a:pt x="130394" y="15786"/>
                    <a:pt x="129917" y="15736"/>
                    <a:pt x="129443" y="15736"/>
                  </a:cubicBezTo>
                  <a:cubicBezTo>
                    <a:pt x="127584" y="15736"/>
                    <a:pt x="125780" y="16502"/>
                    <a:pt x="124487" y="17895"/>
                  </a:cubicBezTo>
                  <a:cubicBezTo>
                    <a:pt x="123206" y="16515"/>
                    <a:pt x="121414" y="15735"/>
                    <a:pt x="119532" y="15735"/>
                  </a:cubicBezTo>
                  <a:cubicBezTo>
                    <a:pt x="119048" y="15735"/>
                    <a:pt x="118564" y="15780"/>
                    <a:pt x="118089" y="15888"/>
                  </a:cubicBezTo>
                  <a:cubicBezTo>
                    <a:pt x="118125" y="11729"/>
                    <a:pt x="121301" y="9648"/>
                    <a:pt x="124477" y="9648"/>
                  </a:cubicBezTo>
                  <a:close/>
                  <a:moveTo>
                    <a:pt x="77633" y="9753"/>
                  </a:moveTo>
                  <a:cubicBezTo>
                    <a:pt x="80805" y="9753"/>
                    <a:pt x="83979" y="11828"/>
                    <a:pt x="84022" y="15982"/>
                  </a:cubicBezTo>
                  <a:lnTo>
                    <a:pt x="84022" y="15982"/>
                  </a:lnTo>
                  <a:cubicBezTo>
                    <a:pt x="83547" y="15880"/>
                    <a:pt x="83069" y="15830"/>
                    <a:pt x="82594" y="15830"/>
                  </a:cubicBezTo>
                  <a:cubicBezTo>
                    <a:pt x="80737" y="15830"/>
                    <a:pt x="78939" y="16596"/>
                    <a:pt x="77651" y="17984"/>
                  </a:cubicBezTo>
                  <a:cubicBezTo>
                    <a:pt x="76369" y="16613"/>
                    <a:pt x="74577" y="15825"/>
                    <a:pt x="72696" y="15825"/>
                  </a:cubicBezTo>
                  <a:cubicBezTo>
                    <a:pt x="72212" y="15825"/>
                    <a:pt x="71728" y="15879"/>
                    <a:pt x="71253" y="15986"/>
                  </a:cubicBezTo>
                  <a:cubicBezTo>
                    <a:pt x="71284" y="11832"/>
                    <a:pt x="74458" y="9753"/>
                    <a:pt x="77633" y="9753"/>
                  </a:cubicBezTo>
                  <a:close/>
                  <a:moveTo>
                    <a:pt x="100947" y="9753"/>
                  </a:moveTo>
                  <a:cubicBezTo>
                    <a:pt x="104122" y="9753"/>
                    <a:pt x="107296" y="11830"/>
                    <a:pt x="107337" y="15986"/>
                  </a:cubicBezTo>
                  <a:cubicBezTo>
                    <a:pt x="106864" y="15884"/>
                    <a:pt x="106386" y="15834"/>
                    <a:pt x="105913" y="15834"/>
                  </a:cubicBezTo>
                  <a:cubicBezTo>
                    <a:pt x="104054" y="15834"/>
                    <a:pt x="102249" y="16601"/>
                    <a:pt x="100957" y="17993"/>
                  </a:cubicBezTo>
                  <a:cubicBezTo>
                    <a:pt x="99676" y="16613"/>
                    <a:pt x="97883" y="15834"/>
                    <a:pt x="96002" y="15834"/>
                  </a:cubicBezTo>
                  <a:cubicBezTo>
                    <a:pt x="95518" y="15834"/>
                    <a:pt x="95034" y="15888"/>
                    <a:pt x="94559" y="15986"/>
                  </a:cubicBezTo>
                  <a:cubicBezTo>
                    <a:pt x="94595" y="11832"/>
                    <a:pt x="97771" y="9753"/>
                    <a:pt x="100947" y="9753"/>
                  </a:cubicBezTo>
                  <a:close/>
                  <a:moveTo>
                    <a:pt x="53999" y="9848"/>
                  </a:moveTo>
                  <a:cubicBezTo>
                    <a:pt x="57176" y="9848"/>
                    <a:pt x="60352" y="11927"/>
                    <a:pt x="60393" y="16085"/>
                  </a:cubicBezTo>
                  <a:cubicBezTo>
                    <a:pt x="59913" y="15980"/>
                    <a:pt x="59429" y="15929"/>
                    <a:pt x="58949" y="15929"/>
                  </a:cubicBezTo>
                  <a:cubicBezTo>
                    <a:pt x="57093" y="15929"/>
                    <a:pt x="55295" y="16694"/>
                    <a:pt x="53999" y="18087"/>
                  </a:cubicBezTo>
                  <a:lnTo>
                    <a:pt x="53999" y="18087"/>
                  </a:lnTo>
                  <a:cubicBezTo>
                    <a:pt x="52718" y="16710"/>
                    <a:pt x="50928" y="15932"/>
                    <a:pt x="49049" y="15932"/>
                  </a:cubicBezTo>
                  <a:cubicBezTo>
                    <a:pt x="48565" y="15932"/>
                    <a:pt x="48081" y="15977"/>
                    <a:pt x="47606" y="16085"/>
                  </a:cubicBezTo>
                  <a:cubicBezTo>
                    <a:pt x="47646" y="11927"/>
                    <a:pt x="50823" y="9848"/>
                    <a:pt x="53999" y="9848"/>
                  </a:cubicBezTo>
                  <a:close/>
                  <a:moveTo>
                    <a:pt x="7166" y="9943"/>
                  </a:moveTo>
                  <a:cubicBezTo>
                    <a:pt x="10341" y="9943"/>
                    <a:pt x="13516" y="12022"/>
                    <a:pt x="13556" y="16183"/>
                  </a:cubicBezTo>
                  <a:cubicBezTo>
                    <a:pt x="13083" y="16081"/>
                    <a:pt x="12605" y="16031"/>
                    <a:pt x="12131" y="16031"/>
                  </a:cubicBezTo>
                  <a:cubicBezTo>
                    <a:pt x="10273" y="16031"/>
                    <a:pt x="8469" y="16796"/>
                    <a:pt x="7176" y="18181"/>
                  </a:cubicBezTo>
                  <a:cubicBezTo>
                    <a:pt x="5901" y="16817"/>
                    <a:pt x="4126" y="16040"/>
                    <a:pt x="2258" y="16040"/>
                  </a:cubicBezTo>
                  <a:cubicBezTo>
                    <a:pt x="2237" y="16040"/>
                    <a:pt x="2216" y="16040"/>
                    <a:pt x="2194" y="16040"/>
                  </a:cubicBezTo>
                  <a:lnTo>
                    <a:pt x="2212" y="16022"/>
                  </a:lnTo>
                  <a:lnTo>
                    <a:pt x="2212" y="16022"/>
                  </a:lnTo>
                  <a:cubicBezTo>
                    <a:pt x="1728" y="16031"/>
                    <a:pt x="1245" y="16076"/>
                    <a:pt x="770" y="16183"/>
                  </a:cubicBezTo>
                  <a:cubicBezTo>
                    <a:pt x="810" y="12024"/>
                    <a:pt x="3988" y="9943"/>
                    <a:pt x="7166" y="9943"/>
                  </a:cubicBezTo>
                  <a:close/>
                  <a:moveTo>
                    <a:pt x="30463" y="9956"/>
                  </a:moveTo>
                  <a:cubicBezTo>
                    <a:pt x="33636" y="9956"/>
                    <a:pt x="36811" y="12033"/>
                    <a:pt x="36854" y="16188"/>
                  </a:cubicBezTo>
                  <a:lnTo>
                    <a:pt x="36854" y="16188"/>
                  </a:lnTo>
                  <a:cubicBezTo>
                    <a:pt x="36379" y="16086"/>
                    <a:pt x="35901" y="16036"/>
                    <a:pt x="35426" y="16036"/>
                  </a:cubicBezTo>
                  <a:cubicBezTo>
                    <a:pt x="33569" y="16036"/>
                    <a:pt x="31771" y="16802"/>
                    <a:pt x="30483" y="18190"/>
                  </a:cubicBezTo>
                  <a:cubicBezTo>
                    <a:pt x="29201" y="16819"/>
                    <a:pt x="27409" y="16031"/>
                    <a:pt x="25528" y="16031"/>
                  </a:cubicBezTo>
                  <a:cubicBezTo>
                    <a:pt x="25044" y="16031"/>
                    <a:pt x="24560" y="16085"/>
                    <a:pt x="24085" y="16192"/>
                  </a:cubicBezTo>
                  <a:cubicBezTo>
                    <a:pt x="24116" y="12034"/>
                    <a:pt x="27288" y="9956"/>
                    <a:pt x="30463" y="9956"/>
                  </a:cubicBezTo>
                  <a:close/>
                  <a:moveTo>
                    <a:pt x="119326" y="16110"/>
                  </a:moveTo>
                  <a:cubicBezTo>
                    <a:pt x="121265" y="16110"/>
                    <a:pt x="123134" y="16913"/>
                    <a:pt x="124478" y="18361"/>
                  </a:cubicBezTo>
                  <a:cubicBezTo>
                    <a:pt x="124458" y="18360"/>
                    <a:pt x="124439" y="18360"/>
                    <a:pt x="124419" y="18360"/>
                  </a:cubicBezTo>
                  <a:cubicBezTo>
                    <a:pt x="122550" y="18360"/>
                    <a:pt x="120782" y="19199"/>
                    <a:pt x="119541" y="20502"/>
                  </a:cubicBezTo>
                  <a:cubicBezTo>
                    <a:pt x="119622" y="18907"/>
                    <a:pt x="119039" y="17411"/>
                    <a:pt x="118045" y="16228"/>
                  </a:cubicBezTo>
                  <a:cubicBezTo>
                    <a:pt x="118472" y="16149"/>
                    <a:pt x="118901" y="16110"/>
                    <a:pt x="119326" y="16110"/>
                  </a:cubicBezTo>
                  <a:close/>
                  <a:moveTo>
                    <a:pt x="129624" y="16110"/>
                  </a:moveTo>
                  <a:cubicBezTo>
                    <a:pt x="130049" y="16110"/>
                    <a:pt x="130477" y="16149"/>
                    <a:pt x="130903" y="16228"/>
                  </a:cubicBezTo>
                  <a:cubicBezTo>
                    <a:pt x="129908" y="17402"/>
                    <a:pt x="129326" y="18907"/>
                    <a:pt x="129415" y="20493"/>
                  </a:cubicBezTo>
                  <a:lnTo>
                    <a:pt x="129415" y="20502"/>
                  </a:lnTo>
                  <a:cubicBezTo>
                    <a:pt x="128165" y="19199"/>
                    <a:pt x="126397" y="18360"/>
                    <a:pt x="124537" y="18360"/>
                  </a:cubicBezTo>
                  <a:cubicBezTo>
                    <a:pt x="124517" y="18360"/>
                    <a:pt x="124498" y="18360"/>
                    <a:pt x="124478" y="18361"/>
                  </a:cubicBezTo>
                  <a:cubicBezTo>
                    <a:pt x="125815" y="16913"/>
                    <a:pt x="127689" y="16110"/>
                    <a:pt x="129624" y="16110"/>
                  </a:cubicBezTo>
                  <a:close/>
                  <a:moveTo>
                    <a:pt x="82783" y="16209"/>
                  </a:moveTo>
                  <a:cubicBezTo>
                    <a:pt x="83207" y="16209"/>
                    <a:pt x="83633" y="16247"/>
                    <a:pt x="84057" y="16327"/>
                  </a:cubicBezTo>
                  <a:cubicBezTo>
                    <a:pt x="83538" y="16945"/>
                    <a:pt x="83135" y="17653"/>
                    <a:pt x="82875" y="18414"/>
                  </a:cubicBezTo>
                  <a:cubicBezTo>
                    <a:pt x="82633" y="19113"/>
                    <a:pt x="82534" y="19848"/>
                    <a:pt x="82570" y="20592"/>
                  </a:cubicBezTo>
                  <a:cubicBezTo>
                    <a:pt x="81322" y="19282"/>
                    <a:pt x="79551" y="18450"/>
                    <a:pt x="77681" y="18450"/>
                  </a:cubicBezTo>
                  <a:cubicBezTo>
                    <a:pt x="77671" y="18450"/>
                    <a:pt x="77661" y="18450"/>
                    <a:pt x="77651" y="18450"/>
                  </a:cubicBezTo>
                  <a:cubicBezTo>
                    <a:pt x="78988" y="17010"/>
                    <a:pt x="80855" y="16209"/>
                    <a:pt x="82783" y="16209"/>
                  </a:cubicBezTo>
                  <a:close/>
                  <a:moveTo>
                    <a:pt x="95788" y="16212"/>
                  </a:moveTo>
                  <a:cubicBezTo>
                    <a:pt x="97720" y="16212"/>
                    <a:pt x="99592" y="17008"/>
                    <a:pt x="100939" y="18450"/>
                  </a:cubicBezTo>
                  <a:cubicBezTo>
                    <a:pt x="100919" y="18450"/>
                    <a:pt x="100900" y="18450"/>
                    <a:pt x="100880" y="18450"/>
                  </a:cubicBezTo>
                  <a:cubicBezTo>
                    <a:pt x="99011" y="18450"/>
                    <a:pt x="97252" y="19288"/>
                    <a:pt x="96011" y="20592"/>
                  </a:cubicBezTo>
                  <a:cubicBezTo>
                    <a:pt x="96047" y="19848"/>
                    <a:pt x="95948" y="19113"/>
                    <a:pt x="95706" y="18414"/>
                  </a:cubicBezTo>
                  <a:cubicBezTo>
                    <a:pt x="95446" y="17653"/>
                    <a:pt x="95043" y="16945"/>
                    <a:pt x="94523" y="16327"/>
                  </a:cubicBezTo>
                  <a:cubicBezTo>
                    <a:pt x="94944" y="16250"/>
                    <a:pt x="95367" y="16212"/>
                    <a:pt x="95788" y="16212"/>
                  </a:cubicBezTo>
                  <a:close/>
                  <a:moveTo>
                    <a:pt x="48848" y="16307"/>
                  </a:moveTo>
                  <a:cubicBezTo>
                    <a:pt x="50780" y="16307"/>
                    <a:pt x="52650" y="17108"/>
                    <a:pt x="53987" y="18558"/>
                  </a:cubicBezTo>
                  <a:lnTo>
                    <a:pt x="53987" y="18558"/>
                  </a:lnTo>
                  <a:cubicBezTo>
                    <a:pt x="53970" y="18558"/>
                    <a:pt x="53953" y="18557"/>
                    <a:pt x="53936" y="18557"/>
                  </a:cubicBezTo>
                  <a:cubicBezTo>
                    <a:pt x="52067" y="18557"/>
                    <a:pt x="50308" y="19396"/>
                    <a:pt x="49058" y="20699"/>
                  </a:cubicBezTo>
                  <a:cubicBezTo>
                    <a:pt x="49147" y="19104"/>
                    <a:pt x="48565" y="17608"/>
                    <a:pt x="47570" y="16425"/>
                  </a:cubicBezTo>
                  <a:cubicBezTo>
                    <a:pt x="47996" y="16346"/>
                    <a:pt x="48423" y="16307"/>
                    <a:pt x="48848" y="16307"/>
                  </a:cubicBezTo>
                  <a:close/>
                  <a:moveTo>
                    <a:pt x="59142" y="16307"/>
                  </a:moveTo>
                  <a:cubicBezTo>
                    <a:pt x="59567" y="16307"/>
                    <a:pt x="59994" y="16346"/>
                    <a:pt x="60420" y="16425"/>
                  </a:cubicBezTo>
                  <a:cubicBezTo>
                    <a:pt x="59425" y="17608"/>
                    <a:pt x="58843" y="19104"/>
                    <a:pt x="58932" y="20699"/>
                  </a:cubicBezTo>
                  <a:cubicBezTo>
                    <a:pt x="57691" y="19396"/>
                    <a:pt x="55923" y="18557"/>
                    <a:pt x="54054" y="18557"/>
                  </a:cubicBezTo>
                  <a:cubicBezTo>
                    <a:pt x="54037" y="18557"/>
                    <a:pt x="54020" y="18558"/>
                    <a:pt x="54003" y="18558"/>
                  </a:cubicBezTo>
                  <a:lnTo>
                    <a:pt x="54003" y="18558"/>
                  </a:lnTo>
                  <a:cubicBezTo>
                    <a:pt x="55340" y="17108"/>
                    <a:pt x="57210" y="16307"/>
                    <a:pt x="59142" y="16307"/>
                  </a:cubicBezTo>
                  <a:close/>
                  <a:moveTo>
                    <a:pt x="25317" y="16414"/>
                  </a:moveTo>
                  <a:cubicBezTo>
                    <a:pt x="27247" y="16414"/>
                    <a:pt x="29113" y="17211"/>
                    <a:pt x="30456" y="18656"/>
                  </a:cubicBezTo>
                  <a:cubicBezTo>
                    <a:pt x="30436" y="18656"/>
                    <a:pt x="30416" y="18656"/>
                    <a:pt x="30397" y="18656"/>
                  </a:cubicBezTo>
                  <a:cubicBezTo>
                    <a:pt x="28528" y="18656"/>
                    <a:pt x="26769" y="19494"/>
                    <a:pt x="25528" y="20789"/>
                  </a:cubicBezTo>
                  <a:cubicBezTo>
                    <a:pt x="25563" y="20054"/>
                    <a:pt x="25456" y="19310"/>
                    <a:pt x="25223" y="18611"/>
                  </a:cubicBezTo>
                  <a:cubicBezTo>
                    <a:pt x="24954" y="17850"/>
                    <a:pt x="24551" y="17142"/>
                    <a:pt x="24031" y="16533"/>
                  </a:cubicBezTo>
                  <a:cubicBezTo>
                    <a:pt x="24460" y="16453"/>
                    <a:pt x="24890" y="16414"/>
                    <a:pt x="25317" y="16414"/>
                  </a:cubicBezTo>
                  <a:close/>
                  <a:moveTo>
                    <a:pt x="12296" y="16415"/>
                  </a:moveTo>
                  <a:cubicBezTo>
                    <a:pt x="12720" y="16415"/>
                    <a:pt x="13148" y="16454"/>
                    <a:pt x="13574" y="16533"/>
                  </a:cubicBezTo>
                  <a:cubicBezTo>
                    <a:pt x="13055" y="17151"/>
                    <a:pt x="12651" y="17850"/>
                    <a:pt x="12391" y="18611"/>
                  </a:cubicBezTo>
                  <a:cubicBezTo>
                    <a:pt x="12150" y="19310"/>
                    <a:pt x="12042" y="20054"/>
                    <a:pt x="12087" y="20789"/>
                  </a:cubicBezTo>
                  <a:lnTo>
                    <a:pt x="12078" y="20798"/>
                  </a:lnTo>
                  <a:cubicBezTo>
                    <a:pt x="10836" y="19494"/>
                    <a:pt x="9077" y="18656"/>
                    <a:pt x="7217" y="18656"/>
                  </a:cubicBezTo>
                  <a:cubicBezTo>
                    <a:pt x="7198" y="18656"/>
                    <a:pt x="7178" y="18656"/>
                    <a:pt x="7159" y="18656"/>
                  </a:cubicBezTo>
                  <a:cubicBezTo>
                    <a:pt x="8496" y="17216"/>
                    <a:pt x="10363" y="16415"/>
                    <a:pt x="12296" y="16415"/>
                  </a:cubicBezTo>
                  <a:close/>
                  <a:moveTo>
                    <a:pt x="106101" y="16205"/>
                  </a:moveTo>
                  <a:cubicBezTo>
                    <a:pt x="106563" y="16205"/>
                    <a:pt x="107027" y="16251"/>
                    <a:pt x="107489" y="16344"/>
                  </a:cubicBezTo>
                  <a:cubicBezTo>
                    <a:pt x="106486" y="17599"/>
                    <a:pt x="105930" y="19194"/>
                    <a:pt x="106136" y="20861"/>
                  </a:cubicBezTo>
                  <a:cubicBezTo>
                    <a:pt x="104879" y="19398"/>
                    <a:pt x="102991" y="18450"/>
                    <a:pt x="100994" y="18450"/>
                  </a:cubicBezTo>
                  <a:cubicBezTo>
                    <a:pt x="100985" y="18450"/>
                    <a:pt x="100975" y="18450"/>
                    <a:pt x="100966" y="18450"/>
                  </a:cubicBezTo>
                  <a:cubicBezTo>
                    <a:pt x="102304" y="17004"/>
                    <a:pt x="104173" y="16205"/>
                    <a:pt x="106101" y="16205"/>
                  </a:cubicBezTo>
                  <a:close/>
                  <a:moveTo>
                    <a:pt x="70810" y="11698"/>
                  </a:moveTo>
                  <a:cubicBezTo>
                    <a:pt x="71303" y="11698"/>
                    <a:pt x="71800" y="11750"/>
                    <a:pt x="72292" y="11855"/>
                  </a:cubicBezTo>
                  <a:cubicBezTo>
                    <a:pt x="71289" y="13110"/>
                    <a:pt x="70742" y="14705"/>
                    <a:pt x="70939" y="16380"/>
                  </a:cubicBezTo>
                  <a:lnTo>
                    <a:pt x="70957" y="16371"/>
                  </a:lnTo>
                  <a:cubicBezTo>
                    <a:pt x="71461" y="16260"/>
                    <a:pt x="71969" y="16205"/>
                    <a:pt x="72473" y="16205"/>
                  </a:cubicBezTo>
                  <a:cubicBezTo>
                    <a:pt x="74401" y="16205"/>
                    <a:pt x="76274" y="17001"/>
                    <a:pt x="77624" y="18450"/>
                  </a:cubicBezTo>
                  <a:cubicBezTo>
                    <a:pt x="77606" y="18450"/>
                    <a:pt x="77588" y="18450"/>
                    <a:pt x="77570" y="18450"/>
                  </a:cubicBezTo>
                  <a:cubicBezTo>
                    <a:pt x="75520" y="18450"/>
                    <a:pt x="73598" y="19458"/>
                    <a:pt x="72346" y="20986"/>
                  </a:cubicBezTo>
                  <a:cubicBezTo>
                    <a:pt x="72738" y="17269"/>
                    <a:pt x="69425" y="13952"/>
                    <a:pt x="65712" y="13952"/>
                  </a:cubicBezTo>
                  <a:cubicBezTo>
                    <a:pt x="65692" y="13952"/>
                    <a:pt x="65673" y="13952"/>
                    <a:pt x="65653" y="13952"/>
                  </a:cubicBezTo>
                  <a:cubicBezTo>
                    <a:pt x="66995" y="12495"/>
                    <a:pt x="68873" y="11698"/>
                    <a:pt x="70810" y="11698"/>
                  </a:cubicBezTo>
                  <a:close/>
                  <a:moveTo>
                    <a:pt x="35592" y="16407"/>
                  </a:moveTo>
                  <a:cubicBezTo>
                    <a:pt x="36059" y="16407"/>
                    <a:pt x="36530" y="16454"/>
                    <a:pt x="36997" y="16551"/>
                  </a:cubicBezTo>
                  <a:cubicBezTo>
                    <a:pt x="36004" y="17802"/>
                    <a:pt x="35449" y="19385"/>
                    <a:pt x="35643" y="21056"/>
                  </a:cubicBezTo>
                  <a:lnTo>
                    <a:pt x="35643" y="21056"/>
                  </a:lnTo>
                  <a:cubicBezTo>
                    <a:pt x="34391" y="19601"/>
                    <a:pt x="32515" y="18647"/>
                    <a:pt x="30529" y="18647"/>
                  </a:cubicBezTo>
                  <a:cubicBezTo>
                    <a:pt x="30511" y="18647"/>
                    <a:pt x="30492" y="18647"/>
                    <a:pt x="30474" y="18647"/>
                  </a:cubicBezTo>
                  <a:cubicBezTo>
                    <a:pt x="31808" y="17205"/>
                    <a:pt x="33669" y="16407"/>
                    <a:pt x="35592" y="16407"/>
                  </a:cubicBezTo>
                  <a:close/>
                  <a:moveTo>
                    <a:pt x="112821" y="14253"/>
                  </a:moveTo>
                  <a:cubicBezTo>
                    <a:pt x="115997" y="14253"/>
                    <a:pt x="119174" y="16332"/>
                    <a:pt x="119218" y="20493"/>
                  </a:cubicBezTo>
                  <a:cubicBezTo>
                    <a:pt x="118738" y="20388"/>
                    <a:pt x="118254" y="20337"/>
                    <a:pt x="117773" y="20337"/>
                  </a:cubicBezTo>
                  <a:cubicBezTo>
                    <a:pt x="115916" y="20337"/>
                    <a:pt x="114116" y="21103"/>
                    <a:pt x="112821" y="22491"/>
                  </a:cubicBezTo>
                  <a:cubicBezTo>
                    <a:pt x="111548" y="21120"/>
                    <a:pt x="109756" y="20332"/>
                    <a:pt x="107874" y="20332"/>
                  </a:cubicBezTo>
                  <a:cubicBezTo>
                    <a:pt x="107391" y="20332"/>
                    <a:pt x="106907" y="20386"/>
                    <a:pt x="106432" y="20493"/>
                  </a:cubicBezTo>
                  <a:cubicBezTo>
                    <a:pt x="106468" y="16334"/>
                    <a:pt x="109644" y="14253"/>
                    <a:pt x="112821" y="14253"/>
                  </a:cubicBezTo>
                  <a:close/>
                  <a:moveTo>
                    <a:pt x="136138" y="14252"/>
                  </a:moveTo>
                  <a:cubicBezTo>
                    <a:pt x="139311" y="14252"/>
                    <a:pt x="142484" y="16329"/>
                    <a:pt x="142525" y="20484"/>
                  </a:cubicBezTo>
                  <a:lnTo>
                    <a:pt x="142525" y="20493"/>
                  </a:lnTo>
                  <a:cubicBezTo>
                    <a:pt x="142051" y="20391"/>
                    <a:pt x="141574" y="20341"/>
                    <a:pt x="141100" y="20341"/>
                  </a:cubicBezTo>
                  <a:cubicBezTo>
                    <a:pt x="139242" y="20341"/>
                    <a:pt x="137437" y="21108"/>
                    <a:pt x="136145" y="22500"/>
                  </a:cubicBezTo>
                  <a:cubicBezTo>
                    <a:pt x="134871" y="21128"/>
                    <a:pt x="133091" y="20341"/>
                    <a:pt x="131221" y="20341"/>
                  </a:cubicBezTo>
                  <a:cubicBezTo>
                    <a:pt x="131211" y="20341"/>
                    <a:pt x="131200" y="20341"/>
                    <a:pt x="131190" y="20341"/>
                  </a:cubicBezTo>
                  <a:cubicBezTo>
                    <a:pt x="130706" y="20341"/>
                    <a:pt x="130222" y="20386"/>
                    <a:pt x="129747" y="20493"/>
                  </a:cubicBezTo>
                  <a:cubicBezTo>
                    <a:pt x="129783" y="16333"/>
                    <a:pt x="132960" y="14252"/>
                    <a:pt x="136138" y="14252"/>
                  </a:cubicBezTo>
                  <a:close/>
                  <a:moveTo>
                    <a:pt x="89290" y="14357"/>
                  </a:moveTo>
                  <a:cubicBezTo>
                    <a:pt x="91871" y="14357"/>
                    <a:pt x="94452" y="15731"/>
                    <a:pt x="95348" y="18477"/>
                  </a:cubicBezTo>
                  <a:cubicBezTo>
                    <a:pt x="95572" y="19158"/>
                    <a:pt x="95679" y="19866"/>
                    <a:pt x="95688" y="20583"/>
                  </a:cubicBezTo>
                  <a:cubicBezTo>
                    <a:pt x="95213" y="20481"/>
                    <a:pt x="94734" y="20431"/>
                    <a:pt x="94259" y="20431"/>
                  </a:cubicBezTo>
                  <a:cubicBezTo>
                    <a:pt x="92398" y="20431"/>
                    <a:pt x="90599" y="21196"/>
                    <a:pt x="89299" y="22581"/>
                  </a:cubicBezTo>
                  <a:cubicBezTo>
                    <a:pt x="88025" y="21218"/>
                    <a:pt x="86246" y="20430"/>
                    <a:pt x="84376" y="20430"/>
                  </a:cubicBezTo>
                  <a:cubicBezTo>
                    <a:pt x="84365" y="20430"/>
                    <a:pt x="84355" y="20430"/>
                    <a:pt x="84344" y="20430"/>
                  </a:cubicBezTo>
                  <a:cubicBezTo>
                    <a:pt x="83860" y="20430"/>
                    <a:pt x="83376" y="20475"/>
                    <a:pt x="82902" y="20583"/>
                  </a:cubicBezTo>
                  <a:cubicBezTo>
                    <a:pt x="82902" y="19866"/>
                    <a:pt x="83018" y="19158"/>
                    <a:pt x="83233" y="18477"/>
                  </a:cubicBezTo>
                  <a:cubicBezTo>
                    <a:pt x="84129" y="15731"/>
                    <a:pt x="86710" y="14357"/>
                    <a:pt x="89290" y="14357"/>
                  </a:cubicBezTo>
                  <a:close/>
                  <a:moveTo>
                    <a:pt x="42333" y="14454"/>
                  </a:moveTo>
                  <a:cubicBezTo>
                    <a:pt x="45509" y="14454"/>
                    <a:pt x="48686" y="16533"/>
                    <a:pt x="48726" y="20690"/>
                  </a:cubicBezTo>
                  <a:cubicBezTo>
                    <a:pt x="48246" y="20585"/>
                    <a:pt x="47763" y="20534"/>
                    <a:pt x="47283" y="20534"/>
                  </a:cubicBezTo>
                  <a:cubicBezTo>
                    <a:pt x="45427" y="20534"/>
                    <a:pt x="43633" y="21302"/>
                    <a:pt x="42337" y="22697"/>
                  </a:cubicBezTo>
                  <a:cubicBezTo>
                    <a:pt x="41063" y="21325"/>
                    <a:pt x="39284" y="20538"/>
                    <a:pt x="37414" y="20538"/>
                  </a:cubicBezTo>
                  <a:cubicBezTo>
                    <a:pt x="37403" y="20538"/>
                    <a:pt x="37393" y="20538"/>
                    <a:pt x="37382" y="20538"/>
                  </a:cubicBezTo>
                  <a:cubicBezTo>
                    <a:pt x="36898" y="20538"/>
                    <a:pt x="36415" y="20583"/>
                    <a:pt x="35940" y="20690"/>
                  </a:cubicBezTo>
                  <a:cubicBezTo>
                    <a:pt x="35980" y="16533"/>
                    <a:pt x="39156" y="14454"/>
                    <a:pt x="42333" y="14454"/>
                  </a:cubicBezTo>
                  <a:close/>
                  <a:moveTo>
                    <a:pt x="65648" y="14454"/>
                  </a:moveTo>
                  <a:cubicBezTo>
                    <a:pt x="68825" y="14454"/>
                    <a:pt x="72001" y="16533"/>
                    <a:pt x="72041" y="20690"/>
                  </a:cubicBezTo>
                  <a:cubicBezTo>
                    <a:pt x="71563" y="20585"/>
                    <a:pt x="71081" y="20534"/>
                    <a:pt x="70602" y="20534"/>
                  </a:cubicBezTo>
                  <a:cubicBezTo>
                    <a:pt x="68748" y="20534"/>
                    <a:pt x="66949" y="21302"/>
                    <a:pt x="65653" y="22697"/>
                  </a:cubicBezTo>
                  <a:cubicBezTo>
                    <a:pt x="64378" y="21325"/>
                    <a:pt x="62599" y="20538"/>
                    <a:pt x="60729" y="20538"/>
                  </a:cubicBezTo>
                  <a:cubicBezTo>
                    <a:pt x="60719" y="20538"/>
                    <a:pt x="60708" y="20538"/>
                    <a:pt x="60697" y="20538"/>
                  </a:cubicBezTo>
                  <a:cubicBezTo>
                    <a:pt x="60214" y="20538"/>
                    <a:pt x="59730" y="20583"/>
                    <a:pt x="59255" y="20690"/>
                  </a:cubicBezTo>
                  <a:cubicBezTo>
                    <a:pt x="59295" y="16533"/>
                    <a:pt x="62472" y="14454"/>
                    <a:pt x="65648" y="14454"/>
                  </a:cubicBezTo>
                  <a:close/>
                  <a:moveTo>
                    <a:pt x="18806" y="14558"/>
                  </a:moveTo>
                  <a:cubicBezTo>
                    <a:pt x="21388" y="14558"/>
                    <a:pt x="23969" y="15929"/>
                    <a:pt x="24864" y="18674"/>
                  </a:cubicBezTo>
                  <a:cubicBezTo>
                    <a:pt x="25079" y="19355"/>
                    <a:pt x="25196" y="20063"/>
                    <a:pt x="25196" y="20780"/>
                  </a:cubicBezTo>
                  <a:cubicBezTo>
                    <a:pt x="24718" y="20675"/>
                    <a:pt x="24235" y="20624"/>
                    <a:pt x="23756" y="20624"/>
                  </a:cubicBezTo>
                  <a:cubicBezTo>
                    <a:pt x="21903" y="20624"/>
                    <a:pt x="20103" y="21391"/>
                    <a:pt x="18807" y="22787"/>
                  </a:cubicBezTo>
                  <a:cubicBezTo>
                    <a:pt x="17535" y="21407"/>
                    <a:pt x="15734" y="20628"/>
                    <a:pt x="13861" y="20628"/>
                  </a:cubicBezTo>
                  <a:cubicBezTo>
                    <a:pt x="13368" y="20628"/>
                    <a:pt x="12884" y="20672"/>
                    <a:pt x="12409" y="20780"/>
                  </a:cubicBezTo>
                  <a:cubicBezTo>
                    <a:pt x="12418" y="20063"/>
                    <a:pt x="12526" y="19355"/>
                    <a:pt x="12741" y="18674"/>
                  </a:cubicBezTo>
                  <a:cubicBezTo>
                    <a:pt x="13637" y="15931"/>
                    <a:pt x="16222" y="14558"/>
                    <a:pt x="18806" y="14558"/>
                  </a:cubicBezTo>
                  <a:close/>
                  <a:moveTo>
                    <a:pt x="117964" y="20706"/>
                  </a:moveTo>
                  <a:cubicBezTo>
                    <a:pt x="118390" y="20706"/>
                    <a:pt x="118819" y="20745"/>
                    <a:pt x="119245" y="20825"/>
                  </a:cubicBezTo>
                  <a:cubicBezTo>
                    <a:pt x="118726" y="21443"/>
                    <a:pt x="118322" y="22151"/>
                    <a:pt x="118063" y="22913"/>
                  </a:cubicBezTo>
                  <a:lnTo>
                    <a:pt x="118063" y="22904"/>
                  </a:lnTo>
                  <a:cubicBezTo>
                    <a:pt x="117821" y="23611"/>
                    <a:pt x="117722" y="24346"/>
                    <a:pt x="117758" y="25090"/>
                  </a:cubicBezTo>
                  <a:cubicBezTo>
                    <a:pt x="116516" y="23786"/>
                    <a:pt x="114757" y="22948"/>
                    <a:pt x="112897" y="22948"/>
                  </a:cubicBezTo>
                  <a:cubicBezTo>
                    <a:pt x="112878" y="22948"/>
                    <a:pt x="112858" y="22948"/>
                    <a:pt x="112839" y="22948"/>
                  </a:cubicBezTo>
                  <a:cubicBezTo>
                    <a:pt x="114174" y="21503"/>
                    <a:pt x="116038" y="20706"/>
                    <a:pt x="117964" y="20706"/>
                  </a:cubicBezTo>
                  <a:close/>
                  <a:moveTo>
                    <a:pt x="130993" y="20706"/>
                  </a:moveTo>
                  <a:cubicBezTo>
                    <a:pt x="132921" y="20706"/>
                    <a:pt x="134791" y="21503"/>
                    <a:pt x="136127" y="22948"/>
                  </a:cubicBezTo>
                  <a:cubicBezTo>
                    <a:pt x="136107" y="22948"/>
                    <a:pt x="136088" y="22948"/>
                    <a:pt x="136068" y="22948"/>
                  </a:cubicBezTo>
                  <a:cubicBezTo>
                    <a:pt x="134208" y="22948"/>
                    <a:pt x="132440" y="23786"/>
                    <a:pt x="131199" y="25090"/>
                  </a:cubicBezTo>
                  <a:cubicBezTo>
                    <a:pt x="131234" y="24346"/>
                    <a:pt x="131136" y="23611"/>
                    <a:pt x="130894" y="22913"/>
                  </a:cubicBezTo>
                  <a:lnTo>
                    <a:pt x="130894" y="22904"/>
                  </a:lnTo>
                  <a:cubicBezTo>
                    <a:pt x="130634" y="22142"/>
                    <a:pt x="130231" y="21443"/>
                    <a:pt x="129711" y="20825"/>
                  </a:cubicBezTo>
                  <a:cubicBezTo>
                    <a:pt x="130138" y="20745"/>
                    <a:pt x="130567" y="20706"/>
                    <a:pt x="130993" y="20706"/>
                  </a:cubicBezTo>
                  <a:close/>
                  <a:moveTo>
                    <a:pt x="84135" y="20797"/>
                  </a:moveTo>
                  <a:cubicBezTo>
                    <a:pt x="86071" y="20797"/>
                    <a:pt x="87946" y="21599"/>
                    <a:pt x="89290" y="23047"/>
                  </a:cubicBezTo>
                  <a:cubicBezTo>
                    <a:pt x="90626" y="21601"/>
                    <a:pt x="92496" y="20805"/>
                    <a:pt x="94429" y="20805"/>
                  </a:cubicBezTo>
                  <a:cubicBezTo>
                    <a:pt x="94856" y="20805"/>
                    <a:pt x="95287" y="20844"/>
                    <a:pt x="95715" y="20923"/>
                  </a:cubicBezTo>
                  <a:cubicBezTo>
                    <a:pt x="94720" y="22106"/>
                    <a:pt x="94138" y="23602"/>
                    <a:pt x="94228" y="25197"/>
                  </a:cubicBezTo>
                  <a:cubicBezTo>
                    <a:pt x="92977" y="23894"/>
                    <a:pt x="91218" y="23056"/>
                    <a:pt x="89350" y="23056"/>
                  </a:cubicBezTo>
                  <a:cubicBezTo>
                    <a:pt x="89330" y="23056"/>
                    <a:pt x="89310" y="23056"/>
                    <a:pt x="89290" y="23056"/>
                  </a:cubicBezTo>
                  <a:cubicBezTo>
                    <a:pt x="89271" y="23056"/>
                    <a:pt x="89251" y="23056"/>
                    <a:pt x="89231" y="23056"/>
                  </a:cubicBezTo>
                  <a:cubicBezTo>
                    <a:pt x="87362" y="23056"/>
                    <a:pt x="85595" y="23894"/>
                    <a:pt x="84353" y="25197"/>
                  </a:cubicBezTo>
                  <a:cubicBezTo>
                    <a:pt x="84434" y="23602"/>
                    <a:pt x="83851" y="22106"/>
                    <a:pt x="82866" y="20923"/>
                  </a:cubicBezTo>
                  <a:lnTo>
                    <a:pt x="82857" y="20914"/>
                  </a:lnTo>
                  <a:cubicBezTo>
                    <a:pt x="83283" y="20835"/>
                    <a:pt x="83710" y="20797"/>
                    <a:pt x="84135" y="20797"/>
                  </a:cubicBezTo>
                  <a:close/>
                  <a:moveTo>
                    <a:pt x="47488" y="20904"/>
                  </a:moveTo>
                  <a:cubicBezTo>
                    <a:pt x="47912" y="20904"/>
                    <a:pt x="48338" y="20943"/>
                    <a:pt x="48762" y="21022"/>
                  </a:cubicBezTo>
                  <a:cubicBezTo>
                    <a:pt x="48242" y="21640"/>
                    <a:pt x="47839" y="22348"/>
                    <a:pt x="47579" y="23110"/>
                  </a:cubicBezTo>
                  <a:cubicBezTo>
                    <a:pt x="47337" y="23809"/>
                    <a:pt x="47239" y="24552"/>
                    <a:pt x="47275" y="25287"/>
                  </a:cubicBezTo>
                  <a:cubicBezTo>
                    <a:pt x="46033" y="23992"/>
                    <a:pt x="44274" y="23154"/>
                    <a:pt x="42414" y="23154"/>
                  </a:cubicBezTo>
                  <a:cubicBezTo>
                    <a:pt x="42395" y="23154"/>
                    <a:pt x="42375" y="23154"/>
                    <a:pt x="42355" y="23154"/>
                  </a:cubicBezTo>
                  <a:cubicBezTo>
                    <a:pt x="43693" y="21707"/>
                    <a:pt x="45560" y="20904"/>
                    <a:pt x="47488" y="20904"/>
                  </a:cubicBezTo>
                  <a:close/>
                  <a:moveTo>
                    <a:pt x="60505" y="20912"/>
                  </a:moveTo>
                  <a:cubicBezTo>
                    <a:pt x="62435" y="20912"/>
                    <a:pt x="64301" y="21709"/>
                    <a:pt x="65644" y="23154"/>
                  </a:cubicBezTo>
                  <a:cubicBezTo>
                    <a:pt x="65624" y="23154"/>
                    <a:pt x="65604" y="23154"/>
                    <a:pt x="65584" y="23154"/>
                  </a:cubicBezTo>
                  <a:cubicBezTo>
                    <a:pt x="63716" y="23154"/>
                    <a:pt x="61957" y="23993"/>
                    <a:pt x="60715" y="25296"/>
                  </a:cubicBezTo>
                  <a:lnTo>
                    <a:pt x="60715" y="25287"/>
                  </a:lnTo>
                  <a:cubicBezTo>
                    <a:pt x="60751" y="24552"/>
                    <a:pt x="60644" y="23809"/>
                    <a:pt x="60411" y="23110"/>
                  </a:cubicBezTo>
                  <a:cubicBezTo>
                    <a:pt x="60151" y="22348"/>
                    <a:pt x="59748" y="21640"/>
                    <a:pt x="59219" y="21031"/>
                  </a:cubicBezTo>
                  <a:cubicBezTo>
                    <a:pt x="59647" y="20951"/>
                    <a:pt x="60078" y="20912"/>
                    <a:pt x="60505" y="20912"/>
                  </a:cubicBezTo>
                  <a:close/>
                  <a:moveTo>
                    <a:pt x="107673" y="20699"/>
                  </a:moveTo>
                  <a:cubicBezTo>
                    <a:pt x="109600" y="20699"/>
                    <a:pt x="111466" y="21495"/>
                    <a:pt x="112812" y="22939"/>
                  </a:cubicBezTo>
                  <a:cubicBezTo>
                    <a:pt x="112793" y="22939"/>
                    <a:pt x="112774" y="22939"/>
                    <a:pt x="112756" y="22939"/>
                  </a:cubicBezTo>
                  <a:cubicBezTo>
                    <a:pt x="110769" y="22939"/>
                    <a:pt x="108902" y="23885"/>
                    <a:pt x="107659" y="25332"/>
                  </a:cubicBezTo>
                  <a:cubicBezTo>
                    <a:pt x="107785" y="23674"/>
                    <a:pt x="107184" y="22097"/>
                    <a:pt x="106136" y="20878"/>
                  </a:cubicBezTo>
                  <a:lnTo>
                    <a:pt x="106136" y="20870"/>
                  </a:lnTo>
                  <a:cubicBezTo>
                    <a:pt x="106647" y="20755"/>
                    <a:pt x="107162" y="20699"/>
                    <a:pt x="107673" y="20699"/>
                  </a:cubicBezTo>
                  <a:close/>
                  <a:moveTo>
                    <a:pt x="13670" y="20994"/>
                  </a:moveTo>
                  <a:cubicBezTo>
                    <a:pt x="15606" y="20994"/>
                    <a:pt x="17480" y="21797"/>
                    <a:pt x="18825" y="23244"/>
                  </a:cubicBezTo>
                  <a:cubicBezTo>
                    <a:pt x="18805" y="23244"/>
                    <a:pt x="18786" y="23244"/>
                    <a:pt x="18766" y="23244"/>
                  </a:cubicBezTo>
                  <a:cubicBezTo>
                    <a:pt x="16897" y="23244"/>
                    <a:pt x="15129" y="24082"/>
                    <a:pt x="13888" y="25386"/>
                  </a:cubicBezTo>
                  <a:cubicBezTo>
                    <a:pt x="13951" y="23809"/>
                    <a:pt x="13368" y="22303"/>
                    <a:pt x="12382" y="21120"/>
                  </a:cubicBezTo>
                  <a:lnTo>
                    <a:pt x="12391" y="21111"/>
                  </a:lnTo>
                  <a:cubicBezTo>
                    <a:pt x="12817" y="21032"/>
                    <a:pt x="13245" y="20994"/>
                    <a:pt x="13670" y="20994"/>
                  </a:cubicBezTo>
                  <a:close/>
                  <a:moveTo>
                    <a:pt x="23971" y="20994"/>
                  </a:moveTo>
                  <a:cubicBezTo>
                    <a:pt x="24396" y="20994"/>
                    <a:pt x="24824" y="21032"/>
                    <a:pt x="25250" y="21111"/>
                  </a:cubicBezTo>
                  <a:cubicBezTo>
                    <a:pt x="24255" y="22294"/>
                    <a:pt x="23673" y="23791"/>
                    <a:pt x="23753" y="25386"/>
                  </a:cubicBezTo>
                  <a:cubicBezTo>
                    <a:pt x="22512" y="24082"/>
                    <a:pt x="20744" y="23244"/>
                    <a:pt x="18884" y="23244"/>
                  </a:cubicBezTo>
                  <a:cubicBezTo>
                    <a:pt x="18864" y="23244"/>
                    <a:pt x="18845" y="23244"/>
                    <a:pt x="18825" y="23244"/>
                  </a:cubicBezTo>
                  <a:cubicBezTo>
                    <a:pt x="20162" y="21797"/>
                    <a:pt x="22036" y="20994"/>
                    <a:pt x="23971" y="20994"/>
                  </a:cubicBezTo>
                  <a:close/>
                  <a:moveTo>
                    <a:pt x="37165" y="20902"/>
                  </a:moveTo>
                  <a:cubicBezTo>
                    <a:pt x="39100" y="20902"/>
                    <a:pt x="40977" y="21703"/>
                    <a:pt x="42328" y="23154"/>
                  </a:cubicBezTo>
                  <a:cubicBezTo>
                    <a:pt x="42310" y="23154"/>
                    <a:pt x="42291" y="23154"/>
                    <a:pt x="42273" y="23154"/>
                  </a:cubicBezTo>
                  <a:cubicBezTo>
                    <a:pt x="40286" y="23154"/>
                    <a:pt x="38419" y="24100"/>
                    <a:pt x="37176" y="25547"/>
                  </a:cubicBezTo>
                  <a:cubicBezTo>
                    <a:pt x="37302" y="23871"/>
                    <a:pt x="36701" y="22303"/>
                    <a:pt x="35653" y="21076"/>
                  </a:cubicBezTo>
                  <a:lnTo>
                    <a:pt x="35653" y="21067"/>
                  </a:lnTo>
                  <a:cubicBezTo>
                    <a:pt x="36155" y="20956"/>
                    <a:pt x="36662" y="20902"/>
                    <a:pt x="37165" y="20902"/>
                  </a:cubicBezTo>
                  <a:close/>
                  <a:moveTo>
                    <a:pt x="124474" y="18856"/>
                  </a:moveTo>
                  <a:cubicBezTo>
                    <a:pt x="127057" y="18856"/>
                    <a:pt x="129639" y="20229"/>
                    <a:pt x="130536" y="22975"/>
                  </a:cubicBezTo>
                  <a:cubicBezTo>
                    <a:pt x="130751" y="23656"/>
                    <a:pt x="130867" y="24364"/>
                    <a:pt x="130867" y="25081"/>
                  </a:cubicBezTo>
                  <a:cubicBezTo>
                    <a:pt x="130388" y="24976"/>
                    <a:pt x="129906" y="24925"/>
                    <a:pt x="129426" y="24925"/>
                  </a:cubicBezTo>
                  <a:cubicBezTo>
                    <a:pt x="127574" y="24925"/>
                    <a:pt x="125776" y="25691"/>
                    <a:pt x="124487" y="27079"/>
                  </a:cubicBezTo>
                  <a:cubicBezTo>
                    <a:pt x="123206" y="25708"/>
                    <a:pt x="121414" y="24920"/>
                    <a:pt x="119532" y="24920"/>
                  </a:cubicBezTo>
                  <a:cubicBezTo>
                    <a:pt x="119048" y="24920"/>
                    <a:pt x="118564" y="24973"/>
                    <a:pt x="118089" y="25081"/>
                  </a:cubicBezTo>
                  <a:cubicBezTo>
                    <a:pt x="118089" y="24364"/>
                    <a:pt x="118197" y="23656"/>
                    <a:pt x="118412" y="22975"/>
                  </a:cubicBezTo>
                  <a:cubicBezTo>
                    <a:pt x="119308" y="20229"/>
                    <a:pt x="121891" y="18856"/>
                    <a:pt x="124474" y="18856"/>
                  </a:cubicBezTo>
                  <a:close/>
                  <a:moveTo>
                    <a:pt x="77629" y="18952"/>
                  </a:moveTo>
                  <a:cubicBezTo>
                    <a:pt x="80805" y="18952"/>
                    <a:pt x="83981" y="21031"/>
                    <a:pt x="84022" y="25188"/>
                  </a:cubicBezTo>
                  <a:cubicBezTo>
                    <a:pt x="83543" y="25084"/>
                    <a:pt x="83060" y="25032"/>
                    <a:pt x="82581" y="25032"/>
                  </a:cubicBezTo>
                  <a:cubicBezTo>
                    <a:pt x="80728" y="25032"/>
                    <a:pt x="78930" y="25798"/>
                    <a:pt x="77642" y="27187"/>
                  </a:cubicBezTo>
                  <a:cubicBezTo>
                    <a:pt x="76360" y="25816"/>
                    <a:pt x="74568" y="25027"/>
                    <a:pt x="72687" y="25027"/>
                  </a:cubicBezTo>
                  <a:cubicBezTo>
                    <a:pt x="72203" y="25027"/>
                    <a:pt x="71719" y="25081"/>
                    <a:pt x="71244" y="25188"/>
                  </a:cubicBezTo>
                  <a:cubicBezTo>
                    <a:pt x="71280" y="21031"/>
                    <a:pt x="74454" y="18952"/>
                    <a:pt x="77629" y="18952"/>
                  </a:cubicBezTo>
                  <a:close/>
                  <a:moveTo>
                    <a:pt x="100945" y="18952"/>
                  </a:moveTo>
                  <a:cubicBezTo>
                    <a:pt x="104119" y="18952"/>
                    <a:pt x="107295" y="21030"/>
                    <a:pt x="107337" y="25187"/>
                  </a:cubicBezTo>
                  <a:lnTo>
                    <a:pt x="107337" y="25187"/>
                  </a:lnTo>
                  <a:cubicBezTo>
                    <a:pt x="106865" y="25086"/>
                    <a:pt x="106389" y="25037"/>
                    <a:pt x="105918" y="25037"/>
                  </a:cubicBezTo>
                  <a:cubicBezTo>
                    <a:pt x="104057" y="25037"/>
                    <a:pt x="102256" y="25803"/>
                    <a:pt x="100957" y="27196"/>
                  </a:cubicBezTo>
                  <a:cubicBezTo>
                    <a:pt x="99676" y="25816"/>
                    <a:pt x="97883" y="25036"/>
                    <a:pt x="96002" y="25036"/>
                  </a:cubicBezTo>
                  <a:cubicBezTo>
                    <a:pt x="95518" y="25036"/>
                    <a:pt x="95034" y="25081"/>
                    <a:pt x="94559" y="25188"/>
                  </a:cubicBezTo>
                  <a:cubicBezTo>
                    <a:pt x="94595" y="21031"/>
                    <a:pt x="97769" y="18952"/>
                    <a:pt x="100945" y="18952"/>
                  </a:cubicBezTo>
                  <a:close/>
                  <a:moveTo>
                    <a:pt x="53997" y="19058"/>
                  </a:moveTo>
                  <a:cubicBezTo>
                    <a:pt x="56578" y="19058"/>
                    <a:pt x="59157" y="20432"/>
                    <a:pt x="60052" y="23181"/>
                  </a:cubicBezTo>
                  <a:cubicBezTo>
                    <a:pt x="60267" y="23853"/>
                    <a:pt x="60384" y="24570"/>
                    <a:pt x="60384" y="25278"/>
                  </a:cubicBezTo>
                  <a:cubicBezTo>
                    <a:pt x="59909" y="25176"/>
                    <a:pt x="59430" y="25126"/>
                    <a:pt x="58956" y="25126"/>
                  </a:cubicBezTo>
                  <a:cubicBezTo>
                    <a:pt x="57095" y="25126"/>
                    <a:pt x="55295" y="25893"/>
                    <a:pt x="53995" y="27285"/>
                  </a:cubicBezTo>
                  <a:cubicBezTo>
                    <a:pt x="52714" y="25905"/>
                    <a:pt x="50922" y="25126"/>
                    <a:pt x="49049" y="25126"/>
                  </a:cubicBezTo>
                  <a:cubicBezTo>
                    <a:pt x="48556" y="25126"/>
                    <a:pt x="48072" y="25180"/>
                    <a:pt x="47597" y="25278"/>
                  </a:cubicBezTo>
                  <a:cubicBezTo>
                    <a:pt x="47606" y="24570"/>
                    <a:pt x="47714" y="23853"/>
                    <a:pt x="47929" y="23181"/>
                  </a:cubicBezTo>
                  <a:cubicBezTo>
                    <a:pt x="48830" y="20434"/>
                    <a:pt x="51414" y="19058"/>
                    <a:pt x="53997" y="19058"/>
                  </a:cubicBezTo>
                  <a:close/>
                  <a:moveTo>
                    <a:pt x="7163" y="19140"/>
                  </a:moveTo>
                  <a:cubicBezTo>
                    <a:pt x="10339" y="19140"/>
                    <a:pt x="13516" y="21219"/>
                    <a:pt x="13556" y="25377"/>
                  </a:cubicBezTo>
                  <a:cubicBezTo>
                    <a:pt x="13079" y="25272"/>
                    <a:pt x="12598" y="25222"/>
                    <a:pt x="12120" y="25222"/>
                  </a:cubicBezTo>
                  <a:cubicBezTo>
                    <a:pt x="10263" y="25222"/>
                    <a:pt x="8460" y="25990"/>
                    <a:pt x="7163" y="27379"/>
                  </a:cubicBezTo>
                  <a:lnTo>
                    <a:pt x="7163" y="27379"/>
                  </a:lnTo>
                  <a:cubicBezTo>
                    <a:pt x="5882" y="26002"/>
                    <a:pt x="4092" y="25224"/>
                    <a:pt x="2212" y="25224"/>
                  </a:cubicBezTo>
                  <a:cubicBezTo>
                    <a:pt x="1728" y="25224"/>
                    <a:pt x="1245" y="25278"/>
                    <a:pt x="770" y="25377"/>
                  </a:cubicBezTo>
                  <a:cubicBezTo>
                    <a:pt x="810" y="21219"/>
                    <a:pt x="3987" y="19140"/>
                    <a:pt x="7163" y="19140"/>
                  </a:cubicBezTo>
                  <a:close/>
                  <a:moveTo>
                    <a:pt x="30465" y="19152"/>
                  </a:moveTo>
                  <a:cubicBezTo>
                    <a:pt x="33638" y="19152"/>
                    <a:pt x="36811" y="21228"/>
                    <a:pt x="36854" y="25382"/>
                  </a:cubicBezTo>
                  <a:lnTo>
                    <a:pt x="36854" y="25382"/>
                  </a:lnTo>
                  <a:cubicBezTo>
                    <a:pt x="36384" y="25282"/>
                    <a:pt x="35912" y="25234"/>
                    <a:pt x="35443" y="25234"/>
                  </a:cubicBezTo>
                  <a:cubicBezTo>
                    <a:pt x="33580" y="25234"/>
                    <a:pt x="31775" y="26000"/>
                    <a:pt x="30483" y="27393"/>
                  </a:cubicBezTo>
                  <a:cubicBezTo>
                    <a:pt x="29201" y="26013"/>
                    <a:pt x="27409" y="25233"/>
                    <a:pt x="25528" y="25233"/>
                  </a:cubicBezTo>
                  <a:cubicBezTo>
                    <a:pt x="25044" y="25233"/>
                    <a:pt x="24560" y="25287"/>
                    <a:pt x="24085" y="25386"/>
                  </a:cubicBezTo>
                  <a:cubicBezTo>
                    <a:pt x="24116" y="21231"/>
                    <a:pt x="27290" y="19152"/>
                    <a:pt x="30465" y="19152"/>
                  </a:cubicBezTo>
                  <a:close/>
                  <a:moveTo>
                    <a:pt x="119325" y="25304"/>
                  </a:moveTo>
                  <a:cubicBezTo>
                    <a:pt x="121264" y="25304"/>
                    <a:pt x="123133" y="26108"/>
                    <a:pt x="124478" y="27563"/>
                  </a:cubicBezTo>
                  <a:cubicBezTo>
                    <a:pt x="124458" y="27563"/>
                    <a:pt x="124438" y="27563"/>
                    <a:pt x="124418" y="27563"/>
                  </a:cubicBezTo>
                  <a:cubicBezTo>
                    <a:pt x="122550" y="27563"/>
                    <a:pt x="120782" y="28392"/>
                    <a:pt x="119541" y="29696"/>
                  </a:cubicBezTo>
                  <a:cubicBezTo>
                    <a:pt x="119622" y="28110"/>
                    <a:pt x="119039" y="26604"/>
                    <a:pt x="118045" y="25421"/>
                  </a:cubicBezTo>
                  <a:cubicBezTo>
                    <a:pt x="118472" y="25342"/>
                    <a:pt x="118900" y="25304"/>
                    <a:pt x="119325" y="25304"/>
                  </a:cubicBezTo>
                  <a:close/>
                  <a:moveTo>
                    <a:pt x="129625" y="25304"/>
                  </a:moveTo>
                  <a:cubicBezTo>
                    <a:pt x="130050" y="25304"/>
                    <a:pt x="130477" y="25342"/>
                    <a:pt x="130903" y="25421"/>
                  </a:cubicBezTo>
                  <a:cubicBezTo>
                    <a:pt x="129908" y="26604"/>
                    <a:pt x="129326" y="28101"/>
                    <a:pt x="129415" y="29696"/>
                  </a:cubicBezTo>
                  <a:cubicBezTo>
                    <a:pt x="128165" y="28392"/>
                    <a:pt x="126398" y="27563"/>
                    <a:pt x="124538" y="27563"/>
                  </a:cubicBezTo>
                  <a:cubicBezTo>
                    <a:pt x="124518" y="27563"/>
                    <a:pt x="124498" y="27563"/>
                    <a:pt x="124478" y="27563"/>
                  </a:cubicBezTo>
                  <a:cubicBezTo>
                    <a:pt x="125816" y="26108"/>
                    <a:pt x="127690" y="25304"/>
                    <a:pt x="129625" y="25304"/>
                  </a:cubicBezTo>
                  <a:close/>
                  <a:moveTo>
                    <a:pt x="95793" y="25402"/>
                  </a:moveTo>
                  <a:cubicBezTo>
                    <a:pt x="97728" y="25402"/>
                    <a:pt x="99603" y="26205"/>
                    <a:pt x="100948" y="27653"/>
                  </a:cubicBezTo>
                  <a:lnTo>
                    <a:pt x="100948" y="27653"/>
                  </a:lnTo>
                  <a:cubicBezTo>
                    <a:pt x="100945" y="27653"/>
                    <a:pt x="100942" y="27653"/>
                    <a:pt x="100939" y="27653"/>
                  </a:cubicBezTo>
                  <a:cubicBezTo>
                    <a:pt x="100919" y="27652"/>
                    <a:pt x="100900" y="27652"/>
                    <a:pt x="100880" y="27652"/>
                  </a:cubicBezTo>
                  <a:cubicBezTo>
                    <a:pt x="99020" y="27652"/>
                    <a:pt x="97252" y="28491"/>
                    <a:pt x="96011" y="29794"/>
                  </a:cubicBezTo>
                  <a:cubicBezTo>
                    <a:pt x="96091" y="28199"/>
                    <a:pt x="95509" y="26703"/>
                    <a:pt x="94514" y="25520"/>
                  </a:cubicBezTo>
                  <a:cubicBezTo>
                    <a:pt x="94940" y="25441"/>
                    <a:pt x="95368" y="25402"/>
                    <a:pt x="95793" y="25402"/>
                  </a:cubicBezTo>
                  <a:close/>
                  <a:moveTo>
                    <a:pt x="82779" y="25411"/>
                  </a:moveTo>
                  <a:cubicBezTo>
                    <a:pt x="83204" y="25411"/>
                    <a:pt x="83632" y="25450"/>
                    <a:pt x="84057" y="25529"/>
                  </a:cubicBezTo>
                  <a:cubicBezTo>
                    <a:pt x="83063" y="26703"/>
                    <a:pt x="82480" y="28208"/>
                    <a:pt x="82570" y="29803"/>
                  </a:cubicBezTo>
                  <a:cubicBezTo>
                    <a:pt x="81320" y="28500"/>
                    <a:pt x="79561" y="27661"/>
                    <a:pt x="77692" y="27661"/>
                  </a:cubicBezTo>
                  <a:cubicBezTo>
                    <a:pt x="77672" y="27661"/>
                    <a:pt x="77653" y="27661"/>
                    <a:pt x="77633" y="27662"/>
                  </a:cubicBezTo>
                  <a:cubicBezTo>
                    <a:pt x="78970" y="26214"/>
                    <a:pt x="80844" y="25411"/>
                    <a:pt x="82779" y="25411"/>
                  </a:cubicBezTo>
                  <a:close/>
                  <a:moveTo>
                    <a:pt x="59128" y="25506"/>
                  </a:moveTo>
                  <a:cubicBezTo>
                    <a:pt x="59557" y="25506"/>
                    <a:pt x="59990" y="25546"/>
                    <a:pt x="60420" y="25628"/>
                  </a:cubicBezTo>
                  <a:cubicBezTo>
                    <a:pt x="59434" y="26801"/>
                    <a:pt x="58852" y="28307"/>
                    <a:pt x="58932" y="29893"/>
                  </a:cubicBezTo>
                  <a:cubicBezTo>
                    <a:pt x="57697" y="28596"/>
                    <a:pt x="55941" y="27760"/>
                    <a:pt x="54083" y="27760"/>
                  </a:cubicBezTo>
                  <a:cubicBezTo>
                    <a:pt x="54054" y="27760"/>
                    <a:pt x="54024" y="27760"/>
                    <a:pt x="53995" y="27760"/>
                  </a:cubicBezTo>
                  <a:cubicBezTo>
                    <a:pt x="53975" y="27760"/>
                    <a:pt x="53955" y="27760"/>
                    <a:pt x="53935" y="27760"/>
                  </a:cubicBezTo>
                  <a:cubicBezTo>
                    <a:pt x="52067" y="27760"/>
                    <a:pt x="50308" y="28589"/>
                    <a:pt x="49058" y="29893"/>
                  </a:cubicBezTo>
                  <a:cubicBezTo>
                    <a:pt x="49138" y="28307"/>
                    <a:pt x="48565" y="26801"/>
                    <a:pt x="47561" y="25619"/>
                  </a:cubicBezTo>
                  <a:lnTo>
                    <a:pt x="47561" y="25619"/>
                  </a:lnTo>
                  <a:lnTo>
                    <a:pt x="47570" y="25628"/>
                  </a:lnTo>
                  <a:cubicBezTo>
                    <a:pt x="48002" y="25546"/>
                    <a:pt x="48436" y="25506"/>
                    <a:pt x="48867" y="25506"/>
                  </a:cubicBezTo>
                  <a:cubicBezTo>
                    <a:pt x="50796" y="25506"/>
                    <a:pt x="52663" y="26308"/>
                    <a:pt x="54004" y="27751"/>
                  </a:cubicBezTo>
                  <a:cubicBezTo>
                    <a:pt x="55337" y="26308"/>
                    <a:pt x="57203" y="25506"/>
                    <a:pt x="59128" y="25506"/>
                  </a:cubicBezTo>
                  <a:close/>
                  <a:moveTo>
                    <a:pt x="25327" y="25613"/>
                  </a:moveTo>
                  <a:cubicBezTo>
                    <a:pt x="27257" y="25613"/>
                    <a:pt x="29124" y="26416"/>
                    <a:pt x="30465" y="27859"/>
                  </a:cubicBezTo>
                  <a:lnTo>
                    <a:pt x="30465" y="27859"/>
                  </a:lnTo>
                  <a:cubicBezTo>
                    <a:pt x="30462" y="27859"/>
                    <a:pt x="30459" y="27859"/>
                    <a:pt x="30456" y="27859"/>
                  </a:cubicBezTo>
                  <a:cubicBezTo>
                    <a:pt x="30436" y="27859"/>
                    <a:pt x="30416" y="27858"/>
                    <a:pt x="30397" y="27858"/>
                  </a:cubicBezTo>
                  <a:cubicBezTo>
                    <a:pt x="28528" y="27858"/>
                    <a:pt x="26769" y="28697"/>
                    <a:pt x="25519" y="30000"/>
                  </a:cubicBezTo>
                  <a:cubicBezTo>
                    <a:pt x="25608" y="28414"/>
                    <a:pt x="25026" y="26909"/>
                    <a:pt x="24031" y="25735"/>
                  </a:cubicBezTo>
                  <a:cubicBezTo>
                    <a:pt x="24463" y="25653"/>
                    <a:pt x="24897" y="25613"/>
                    <a:pt x="25327" y="25613"/>
                  </a:cubicBezTo>
                  <a:close/>
                  <a:moveTo>
                    <a:pt x="106136" y="30070"/>
                  </a:moveTo>
                  <a:cubicBezTo>
                    <a:pt x="106135" y="30070"/>
                    <a:pt x="106135" y="30070"/>
                    <a:pt x="106134" y="30070"/>
                  </a:cubicBezTo>
                  <a:lnTo>
                    <a:pt x="106134" y="30070"/>
                  </a:lnTo>
                  <a:lnTo>
                    <a:pt x="106136" y="30072"/>
                  </a:lnTo>
                  <a:cubicBezTo>
                    <a:pt x="106136" y="30071"/>
                    <a:pt x="106136" y="30071"/>
                    <a:pt x="106136" y="30070"/>
                  </a:cubicBezTo>
                  <a:close/>
                  <a:moveTo>
                    <a:pt x="70806" y="20910"/>
                  </a:moveTo>
                  <a:cubicBezTo>
                    <a:pt x="71297" y="20910"/>
                    <a:pt x="71792" y="20961"/>
                    <a:pt x="72283" y="21067"/>
                  </a:cubicBezTo>
                  <a:cubicBezTo>
                    <a:pt x="71289" y="22321"/>
                    <a:pt x="70742" y="23907"/>
                    <a:pt x="70939" y="25574"/>
                  </a:cubicBezTo>
                  <a:cubicBezTo>
                    <a:pt x="71449" y="25460"/>
                    <a:pt x="71962" y="25404"/>
                    <a:pt x="72472" y="25404"/>
                  </a:cubicBezTo>
                  <a:cubicBezTo>
                    <a:pt x="74409" y="25404"/>
                    <a:pt x="76285" y="26207"/>
                    <a:pt x="77633" y="27662"/>
                  </a:cubicBezTo>
                  <a:cubicBezTo>
                    <a:pt x="77615" y="27661"/>
                    <a:pt x="77597" y="27661"/>
                    <a:pt x="77578" y="27661"/>
                  </a:cubicBezTo>
                  <a:cubicBezTo>
                    <a:pt x="75520" y="27661"/>
                    <a:pt x="73598" y="28670"/>
                    <a:pt x="72346" y="30197"/>
                  </a:cubicBezTo>
                  <a:cubicBezTo>
                    <a:pt x="72748" y="26467"/>
                    <a:pt x="69425" y="23154"/>
                    <a:pt x="65707" y="23154"/>
                  </a:cubicBezTo>
                  <a:cubicBezTo>
                    <a:pt x="65692" y="23154"/>
                    <a:pt x="65677" y="23154"/>
                    <a:pt x="65662" y="23154"/>
                  </a:cubicBezTo>
                  <a:cubicBezTo>
                    <a:pt x="67004" y="21705"/>
                    <a:pt x="68876" y="20910"/>
                    <a:pt x="70806" y="20910"/>
                  </a:cubicBezTo>
                  <a:close/>
                  <a:moveTo>
                    <a:pt x="112818" y="23450"/>
                  </a:moveTo>
                  <a:cubicBezTo>
                    <a:pt x="115995" y="23450"/>
                    <a:pt x="119174" y="25529"/>
                    <a:pt x="119218" y="29687"/>
                  </a:cubicBezTo>
                  <a:cubicBezTo>
                    <a:pt x="118738" y="29582"/>
                    <a:pt x="118254" y="29531"/>
                    <a:pt x="117774" y="29531"/>
                  </a:cubicBezTo>
                  <a:cubicBezTo>
                    <a:pt x="115916" y="29531"/>
                    <a:pt x="114117" y="30298"/>
                    <a:pt x="112821" y="31694"/>
                  </a:cubicBezTo>
                  <a:cubicBezTo>
                    <a:pt x="111548" y="30314"/>
                    <a:pt x="109756" y="29534"/>
                    <a:pt x="107874" y="29534"/>
                  </a:cubicBezTo>
                  <a:cubicBezTo>
                    <a:pt x="107391" y="29534"/>
                    <a:pt x="106907" y="29588"/>
                    <a:pt x="106432" y="29687"/>
                  </a:cubicBezTo>
                  <a:cubicBezTo>
                    <a:pt x="106468" y="25529"/>
                    <a:pt x="109642" y="23450"/>
                    <a:pt x="112818" y="23450"/>
                  </a:cubicBezTo>
                  <a:close/>
                  <a:moveTo>
                    <a:pt x="136132" y="23450"/>
                  </a:moveTo>
                  <a:cubicBezTo>
                    <a:pt x="139308" y="23450"/>
                    <a:pt x="142484" y="25529"/>
                    <a:pt x="142525" y="29687"/>
                  </a:cubicBezTo>
                  <a:cubicBezTo>
                    <a:pt x="142051" y="29585"/>
                    <a:pt x="141574" y="29535"/>
                    <a:pt x="141100" y="29535"/>
                  </a:cubicBezTo>
                  <a:cubicBezTo>
                    <a:pt x="139242" y="29535"/>
                    <a:pt x="137437" y="30301"/>
                    <a:pt x="136145" y="31694"/>
                  </a:cubicBezTo>
                  <a:cubicBezTo>
                    <a:pt x="134863" y="30314"/>
                    <a:pt x="133071" y="29534"/>
                    <a:pt x="131190" y="29534"/>
                  </a:cubicBezTo>
                  <a:cubicBezTo>
                    <a:pt x="130706" y="29534"/>
                    <a:pt x="130222" y="29588"/>
                    <a:pt x="129747" y="29687"/>
                  </a:cubicBezTo>
                  <a:cubicBezTo>
                    <a:pt x="129783" y="25529"/>
                    <a:pt x="132957" y="23450"/>
                    <a:pt x="136132" y="23450"/>
                  </a:cubicBezTo>
                  <a:close/>
                  <a:moveTo>
                    <a:pt x="89290" y="23558"/>
                  </a:moveTo>
                  <a:cubicBezTo>
                    <a:pt x="92466" y="23558"/>
                    <a:pt x="95642" y="25636"/>
                    <a:pt x="95679" y="29792"/>
                  </a:cubicBezTo>
                  <a:lnTo>
                    <a:pt x="95679" y="29792"/>
                  </a:lnTo>
                  <a:cubicBezTo>
                    <a:pt x="95202" y="29689"/>
                    <a:pt x="94721" y="29638"/>
                    <a:pt x="94245" y="29638"/>
                  </a:cubicBezTo>
                  <a:cubicBezTo>
                    <a:pt x="92389" y="29638"/>
                    <a:pt x="90595" y="30406"/>
                    <a:pt x="89299" y="31801"/>
                  </a:cubicBezTo>
                  <a:cubicBezTo>
                    <a:pt x="88025" y="30429"/>
                    <a:pt x="86246" y="29642"/>
                    <a:pt x="84376" y="29642"/>
                  </a:cubicBezTo>
                  <a:cubicBezTo>
                    <a:pt x="84365" y="29642"/>
                    <a:pt x="84355" y="29642"/>
                    <a:pt x="84344" y="29642"/>
                  </a:cubicBezTo>
                  <a:cubicBezTo>
                    <a:pt x="83860" y="29642"/>
                    <a:pt x="83376" y="29687"/>
                    <a:pt x="82902" y="29794"/>
                  </a:cubicBezTo>
                  <a:cubicBezTo>
                    <a:pt x="82937" y="25637"/>
                    <a:pt x="86114" y="23558"/>
                    <a:pt x="89290" y="23558"/>
                  </a:cubicBezTo>
                  <a:close/>
                  <a:moveTo>
                    <a:pt x="42335" y="23651"/>
                  </a:moveTo>
                  <a:cubicBezTo>
                    <a:pt x="45511" y="23651"/>
                    <a:pt x="48686" y="25727"/>
                    <a:pt x="48726" y="29884"/>
                  </a:cubicBezTo>
                  <a:cubicBezTo>
                    <a:pt x="48251" y="29782"/>
                    <a:pt x="47772" y="29732"/>
                    <a:pt x="47298" y="29732"/>
                  </a:cubicBezTo>
                  <a:cubicBezTo>
                    <a:pt x="45434" y="29732"/>
                    <a:pt x="43630" y="30499"/>
                    <a:pt x="42337" y="31891"/>
                  </a:cubicBezTo>
                  <a:cubicBezTo>
                    <a:pt x="41056" y="30511"/>
                    <a:pt x="39264" y="29731"/>
                    <a:pt x="37382" y="29731"/>
                  </a:cubicBezTo>
                  <a:cubicBezTo>
                    <a:pt x="36898" y="29731"/>
                    <a:pt x="36415" y="29785"/>
                    <a:pt x="35940" y="29884"/>
                  </a:cubicBezTo>
                  <a:cubicBezTo>
                    <a:pt x="35980" y="25729"/>
                    <a:pt x="39158" y="23651"/>
                    <a:pt x="42335" y="23651"/>
                  </a:cubicBezTo>
                  <a:close/>
                  <a:moveTo>
                    <a:pt x="65651" y="23651"/>
                  </a:moveTo>
                  <a:cubicBezTo>
                    <a:pt x="68826" y="23651"/>
                    <a:pt x="72001" y="25727"/>
                    <a:pt x="72041" y="29884"/>
                  </a:cubicBezTo>
                  <a:cubicBezTo>
                    <a:pt x="71568" y="29782"/>
                    <a:pt x="71091" y="29732"/>
                    <a:pt x="70617" y="29732"/>
                  </a:cubicBezTo>
                  <a:cubicBezTo>
                    <a:pt x="68758" y="29732"/>
                    <a:pt x="66952" y="30499"/>
                    <a:pt x="65653" y="31891"/>
                  </a:cubicBezTo>
                  <a:cubicBezTo>
                    <a:pt x="64371" y="30511"/>
                    <a:pt x="62579" y="29731"/>
                    <a:pt x="60697" y="29731"/>
                  </a:cubicBezTo>
                  <a:cubicBezTo>
                    <a:pt x="60214" y="29731"/>
                    <a:pt x="59730" y="29785"/>
                    <a:pt x="59255" y="29884"/>
                  </a:cubicBezTo>
                  <a:cubicBezTo>
                    <a:pt x="59295" y="25729"/>
                    <a:pt x="62473" y="23651"/>
                    <a:pt x="65651" y="23651"/>
                  </a:cubicBezTo>
                  <a:close/>
                  <a:moveTo>
                    <a:pt x="18808" y="23757"/>
                  </a:moveTo>
                  <a:cubicBezTo>
                    <a:pt x="21978" y="23757"/>
                    <a:pt x="25149" y="25829"/>
                    <a:pt x="25196" y="29978"/>
                  </a:cubicBezTo>
                  <a:lnTo>
                    <a:pt x="25196" y="29978"/>
                  </a:lnTo>
                  <a:cubicBezTo>
                    <a:pt x="24721" y="29876"/>
                    <a:pt x="24243" y="29826"/>
                    <a:pt x="23769" y="29826"/>
                  </a:cubicBezTo>
                  <a:cubicBezTo>
                    <a:pt x="21911" y="29826"/>
                    <a:pt x="20114" y="30592"/>
                    <a:pt x="18825" y="31981"/>
                  </a:cubicBezTo>
                  <a:cubicBezTo>
                    <a:pt x="17544" y="30610"/>
                    <a:pt x="15752" y="29821"/>
                    <a:pt x="13870" y="29821"/>
                  </a:cubicBezTo>
                  <a:cubicBezTo>
                    <a:pt x="13386" y="29830"/>
                    <a:pt x="12902" y="29875"/>
                    <a:pt x="12427" y="29982"/>
                  </a:cubicBezTo>
                  <a:cubicBezTo>
                    <a:pt x="12463" y="25834"/>
                    <a:pt x="15635" y="23757"/>
                    <a:pt x="18808" y="23757"/>
                  </a:cubicBezTo>
                  <a:close/>
                  <a:moveTo>
                    <a:pt x="117967" y="29909"/>
                  </a:moveTo>
                  <a:cubicBezTo>
                    <a:pt x="118392" y="29909"/>
                    <a:pt x="118820" y="29948"/>
                    <a:pt x="119245" y="30027"/>
                  </a:cubicBezTo>
                  <a:cubicBezTo>
                    <a:pt x="118253" y="31208"/>
                    <a:pt x="117671" y="32700"/>
                    <a:pt x="117757" y="34292"/>
                  </a:cubicBezTo>
                  <a:lnTo>
                    <a:pt x="117757" y="34292"/>
                  </a:lnTo>
                  <a:cubicBezTo>
                    <a:pt x="116507" y="32989"/>
                    <a:pt x="114740" y="32159"/>
                    <a:pt x="112880" y="32159"/>
                  </a:cubicBezTo>
                  <a:cubicBezTo>
                    <a:pt x="112860" y="32159"/>
                    <a:pt x="112840" y="32160"/>
                    <a:pt x="112821" y="32160"/>
                  </a:cubicBezTo>
                  <a:cubicBezTo>
                    <a:pt x="114158" y="30712"/>
                    <a:pt x="116031" y="29909"/>
                    <a:pt x="117967" y="29909"/>
                  </a:cubicBezTo>
                  <a:close/>
                  <a:moveTo>
                    <a:pt x="84144" y="30017"/>
                  </a:moveTo>
                  <a:cubicBezTo>
                    <a:pt x="86080" y="30017"/>
                    <a:pt x="87953" y="30820"/>
                    <a:pt x="89290" y="32267"/>
                  </a:cubicBezTo>
                  <a:cubicBezTo>
                    <a:pt x="89271" y="32267"/>
                    <a:pt x="89251" y="32267"/>
                    <a:pt x="89231" y="32267"/>
                  </a:cubicBezTo>
                  <a:cubicBezTo>
                    <a:pt x="87362" y="32267"/>
                    <a:pt x="85595" y="33105"/>
                    <a:pt x="84353" y="34409"/>
                  </a:cubicBezTo>
                  <a:cubicBezTo>
                    <a:pt x="84443" y="32814"/>
                    <a:pt x="83851" y="31317"/>
                    <a:pt x="82866" y="30135"/>
                  </a:cubicBezTo>
                  <a:cubicBezTo>
                    <a:pt x="83291" y="30056"/>
                    <a:pt x="83719" y="30017"/>
                    <a:pt x="84144" y="30017"/>
                  </a:cubicBezTo>
                  <a:close/>
                  <a:moveTo>
                    <a:pt x="94437" y="30017"/>
                  </a:moveTo>
                  <a:cubicBezTo>
                    <a:pt x="94862" y="30017"/>
                    <a:pt x="95289" y="30056"/>
                    <a:pt x="95715" y="30135"/>
                  </a:cubicBezTo>
                  <a:cubicBezTo>
                    <a:pt x="94729" y="31317"/>
                    <a:pt x="94138" y="32814"/>
                    <a:pt x="94228" y="34409"/>
                  </a:cubicBezTo>
                  <a:cubicBezTo>
                    <a:pt x="92977" y="33105"/>
                    <a:pt x="91218" y="32267"/>
                    <a:pt x="89350" y="32267"/>
                  </a:cubicBezTo>
                  <a:cubicBezTo>
                    <a:pt x="89333" y="32267"/>
                    <a:pt x="89316" y="32267"/>
                    <a:pt x="89299" y="32267"/>
                  </a:cubicBezTo>
                  <a:lnTo>
                    <a:pt x="89299" y="32267"/>
                  </a:lnTo>
                  <a:cubicBezTo>
                    <a:pt x="90637" y="30820"/>
                    <a:pt x="92504" y="30017"/>
                    <a:pt x="94437" y="30017"/>
                  </a:cubicBezTo>
                  <a:close/>
                  <a:moveTo>
                    <a:pt x="47484" y="30107"/>
                  </a:moveTo>
                  <a:cubicBezTo>
                    <a:pt x="47908" y="30107"/>
                    <a:pt x="48336" y="30145"/>
                    <a:pt x="48762" y="30224"/>
                  </a:cubicBezTo>
                  <a:cubicBezTo>
                    <a:pt x="47767" y="31407"/>
                    <a:pt x="47185" y="32912"/>
                    <a:pt x="47275" y="34498"/>
                  </a:cubicBezTo>
                  <a:cubicBezTo>
                    <a:pt x="46024" y="33195"/>
                    <a:pt x="44256" y="32357"/>
                    <a:pt x="42396" y="32357"/>
                  </a:cubicBezTo>
                  <a:cubicBezTo>
                    <a:pt x="42377" y="32357"/>
                    <a:pt x="42357" y="32357"/>
                    <a:pt x="42337" y="32357"/>
                  </a:cubicBezTo>
                  <a:cubicBezTo>
                    <a:pt x="43675" y="30909"/>
                    <a:pt x="45548" y="30107"/>
                    <a:pt x="47484" y="30107"/>
                  </a:cubicBezTo>
                  <a:close/>
                  <a:moveTo>
                    <a:pt x="60497" y="30107"/>
                  </a:moveTo>
                  <a:cubicBezTo>
                    <a:pt x="62433" y="30107"/>
                    <a:pt x="64308" y="30911"/>
                    <a:pt x="65653" y="32366"/>
                  </a:cubicBezTo>
                  <a:lnTo>
                    <a:pt x="65653" y="32366"/>
                  </a:lnTo>
                  <a:cubicBezTo>
                    <a:pt x="65650" y="32366"/>
                    <a:pt x="65647" y="32366"/>
                    <a:pt x="65644" y="32366"/>
                  </a:cubicBezTo>
                  <a:cubicBezTo>
                    <a:pt x="65624" y="32366"/>
                    <a:pt x="65604" y="32366"/>
                    <a:pt x="65584" y="32366"/>
                  </a:cubicBezTo>
                  <a:cubicBezTo>
                    <a:pt x="63715" y="32366"/>
                    <a:pt x="61957" y="33195"/>
                    <a:pt x="60706" y="34498"/>
                  </a:cubicBezTo>
                  <a:cubicBezTo>
                    <a:pt x="60796" y="32912"/>
                    <a:pt x="60214" y="31407"/>
                    <a:pt x="59219" y="30224"/>
                  </a:cubicBezTo>
                  <a:cubicBezTo>
                    <a:pt x="59644" y="30145"/>
                    <a:pt x="60072" y="30107"/>
                    <a:pt x="60497" y="30107"/>
                  </a:cubicBezTo>
                  <a:close/>
                  <a:moveTo>
                    <a:pt x="106093" y="25399"/>
                  </a:moveTo>
                  <a:cubicBezTo>
                    <a:pt x="106554" y="25399"/>
                    <a:pt x="107019" y="25445"/>
                    <a:pt x="107480" y="25538"/>
                  </a:cubicBezTo>
                  <a:cubicBezTo>
                    <a:pt x="106477" y="26801"/>
                    <a:pt x="105930" y="28395"/>
                    <a:pt x="106136" y="30070"/>
                  </a:cubicBezTo>
                  <a:lnTo>
                    <a:pt x="106136" y="30070"/>
                  </a:lnTo>
                  <a:cubicBezTo>
                    <a:pt x="106645" y="29957"/>
                    <a:pt x="107158" y="29902"/>
                    <a:pt x="107667" y="29902"/>
                  </a:cubicBezTo>
                  <a:cubicBezTo>
                    <a:pt x="109601" y="29902"/>
                    <a:pt x="111474" y="30700"/>
                    <a:pt x="112821" y="32160"/>
                  </a:cubicBezTo>
                  <a:cubicBezTo>
                    <a:pt x="112802" y="32160"/>
                    <a:pt x="112783" y="32160"/>
                    <a:pt x="112764" y="32160"/>
                  </a:cubicBezTo>
                  <a:cubicBezTo>
                    <a:pt x="110778" y="32160"/>
                    <a:pt x="108911" y="33096"/>
                    <a:pt x="107659" y="34543"/>
                  </a:cubicBezTo>
                  <a:cubicBezTo>
                    <a:pt x="107785" y="32877"/>
                    <a:pt x="107175" y="31300"/>
                    <a:pt x="106127" y="30072"/>
                  </a:cubicBezTo>
                  <a:cubicBezTo>
                    <a:pt x="106130" y="30071"/>
                    <a:pt x="106132" y="30071"/>
                    <a:pt x="106134" y="30070"/>
                  </a:cubicBezTo>
                  <a:lnTo>
                    <a:pt x="106134" y="30070"/>
                  </a:lnTo>
                  <a:lnTo>
                    <a:pt x="106127" y="30063"/>
                  </a:lnTo>
                  <a:cubicBezTo>
                    <a:pt x="104875" y="28607"/>
                    <a:pt x="102990" y="27652"/>
                    <a:pt x="100995" y="27652"/>
                  </a:cubicBezTo>
                  <a:cubicBezTo>
                    <a:pt x="100979" y="27652"/>
                    <a:pt x="100964" y="27652"/>
                    <a:pt x="100948" y="27653"/>
                  </a:cubicBezTo>
                  <a:lnTo>
                    <a:pt x="100948" y="27653"/>
                  </a:lnTo>
                  <a:cubicBezTo>
                    <a:pt x="102286" y="26199"/>
                    <a:pt x="104161" y="25399"/>
                    <a:pt x="106093" y="25399"/>
                  </a:cubicBezTo>
                  <a:close/>
                  <a:moveTo>
                    <a:pt x="13651" y="30209"/>
                  </a:moveTo>
                  <a:cubicBezTo>
                    <a:pt x="15587" y="30209"/>
                    <a:pt x="17458" y="31009"/>
                    <a:pt x="18799" y="32455"/>
                  </a:cubicBezTo>
                  <a:lnTo>
                    <a:pt x="18799" y="32455"/>
                  </a:lnTo>
                  <a:cubicBezTo>
                    <a:pt x="18788" y="32455"/>
                    <a:pt x="18777" y="32455"/>
                    <a:pt x="18766" y="32455"/>
                  </a:cubicBezTo>
                  <a:cubicBezTo>
                    <a:pt x="16897" y="32455"/>
                    <a:pt x="15129" y="33294"/>
                    <a:pt x="13888" y="34597"/>
                  </a:cubicBezTo>
                  <a:cubicBezTo>
                    <a:pt x="13968" y="33002"/>
                    <a:pt x="13386" y="31497"/>
                    <a:pt x="12391" y="30323"/>
                  </a:cubicBezTo>
                  <a:cubicBezTo>
                    <a:pt x="12811" y="30247"/>
                    <a:pt x="13233" y="30209"/>
                    <a:pt x="13651" y="30209"/>
                  </a:cubicBezTo>
                  <a:close/>
                  <a:moveTo>
                    <a:pt x="23971" y="30205"/>
                  </a:moveTo>
                  <a:cubicBezTo>
                    <a:pt x="24396" y="30205"/>
                    <a:pt x="24824" y="30244"/>
                    <a:pt x="25250" y="30323"/>
                  </a:cubicBezTo>
                  <a:cubicBezTo>
                    <a:pt x="24255" y="31497"/>
                    <a:pt x="23673" y="33002"/>
                    <a:pt x="23753" y="34597"/>
                  </a:cubicBezTo>
                  <a:cubicBezTo>
                    <a:pt x="22512" y="33294"/>
                    <a:pt x="20744" y="32455"/>
                    <a:pt x="18884" y="32455"/>
                  </a:cubicBezTo>
                  <a:cubicBezTo>
                    <a:pt x="18864" y="32455"/>
                    <a:pt x="18845" y="32455"/>
                    <a:pt x="18825" y="32455"/>
                  </a:cubicBezTo>
                  <a:cubicBezTo>
                    <a:pt x="20162" y="31008"/>
                    <a:pt x="22036" y="30205"/>
                    <a:pt x="23971" y="30205"/>
                  </a:cubicBezTo>
                  <a:close/>
                  <a:moveTo>
                    <a:pt x="35606" y="25605"/>
                  </a:moveTo>
                  <a:cubicBezTo>
                    <a:pt x="36068" y="25605"/>
                    <a:pt x="36534" y="25651"/>
                    <a:pt x="36997" y="25744"/>
                  </a:cubicBezTo>
                  <a:cubicBezTo>
                    <a:pt x="35993" y="26999"/>
                    <a:pt x="35438" y="28593"/>
                    <a:pt x="35644" y="30269"/>
                  </a:cubicBezTo>
                  <a:cubicBezTo>
                    <a:pt x="36150" y="30158"/>
                    <a:pt x="36661" y="30103"/>
                    <a:pt x="37168" y="30103"/>
                  </a:cubicBezTo>
                  <a:cubicBezTo>
                    <a:pt x="39104" y="30103"/>
                    <a:pt x="40980" y="30899"/>
                    <a:pt x="42329" y="32357"/>
                  </a:cubicBezTo>
                  <a:lnTo>
                    <a:pt x="42329" y="32357"/>
                  </a:lnTo>
                  <a:cubicBezTo>
                    <a:pt x="42313" y="32357"/>
                    <a:pt x="42297" y="32357"/>
                    <a:pt x="42282" y="32357"/>
                  </a:cubicBezTo>
                  <a:cubicBezTo>
                    <a:pt x="40295" y="32357"/>
                    <a:pt x="38428" y="33302"/>
                    <a:pt x="37176" y="34749"/>
                  </a:cubicBezTo>
                  <a:cubicBezTo>
                    <a:pt x="37302" y="33074"/>
                    <a:pt x="36692" y="31497"/>
                    <a:pt x="35644" y="30269"/>
                  </a:cubicBezTo>
                  <a:cubicBezTo>
                    <a:pt x="34392" y="28813"/>
                    <a:pt x="32507" y="27858"/>
                    <a:pt x="30511" y="27858"/>
                  </a:cubicBezTo>
                  <a:cubicBezTo>
                    <a:pt x="30496" y="27858"/>
                    <a:pt x="30480" y="27859"/>
                    <a:pt x="30465" y="27859"/>
                  </a:cubicBezTo>
                  <a:lnTo>
                    <a:pt x="30465" y="27859"/>
                  </a:lnTo>
                  <a:cubicBezTo>
                    <a:pt x="31803" y="26405"/>
                    <a:pt x="33672" y="25605"/>
                    <a:pt x="35606" y="25605"/>
                  </a:cubicBezTo>
                  <a:close/>
                  <a:moveTo>
                    <a:pt x="124475" y="28056"/>
                  </a:moveTo>
                  <a:cubicBezTo>
                    <a:pt x="127650" y="28056"/>
                    <a:pt x="130827" y="30135"/>
                    <a:pt x="130867" y="34292"/>
                  </a:cubicBezTo>
                  <a:cubicBezTo>
                    <a:pt x="130389" y="34187"/>
                    <a:pt x="129906" y="34136"/>
                    <a:pt x="129427" y="34136"/>
                  </a:cubicBezTo>
                  <a:cubicBezTo>
                    <a:pt x="127574" y="34136"/>
                    <a:pt x="125776" y="34904"/>
                    <a:pt x="124487" y="36299"/>
                  </a:cubicBezTo>
                  <a:cubicBezTo>
                    <a:pt x="123213" y="34927"/>
                    <a:pt x="121434" y="34140"/>
                    <a:pt x="119564" y="34140"/>
                  </a:cubicBezTo>
                  <a:cubicBezTo>
                    <a:pt x="119553" y="34140"/>
                    <a:pt x="119543" y="34140"/>
                    <a:pt x="119532" y="34140"/>
                  </a:cubicBezTo>
                  <a:cubicBezTo>
                    <a:pt x="119048" y="34140"/>
                    <a:pt x="118564" y="34185"/>
                    <a:pt x="118089" y="34292"/>
                  </a:cubicBezTo>
                  <a:cubicBezTo>
                    <a:pt x="118125" y="30135"/>
                    <a:pt x="121299" y="28056"/>
                    <a:pt x="124475" y="28056"/>
                  </a:cubicBezTo>
                  <a:close/>
                  <a:moveTo>
                    <a:pt x="100943" y="28163"/>
                  </a:moveTo>
                  <a:cubicBezTo>
                    <a:pt x="104120" y="28163"/>
                    <a:pt x="107296" y="30242"/>
                    <a:pt x="107337" y="34400"/>
                  </a:cubicBezTo>
                  <a:cubicBezTo>
                    <a:pt x="106858" y="34295"/>
                    <a:pt x="106375" y="34244"/>
                    <a:pt x="105896" y="34244"/>
                  </a:cubicBezTo>
                  <a:cubicBezTo>
                    <a:pt x="104045" y="34244"/>
                    <a:pt x="102248" y="35008"/>
                    <a:pt x="100952" y="36393"/>
                  </a:cubicBezTo>
                  <a:lnTo>
                    <a:pt x="100952" y="36393"/>
                  </a:lnTo>
                  <a:cubicBezTo>
                    <a:pt x="99679" y="35024"/>
                    <a:pt x="97893" y="34247"/>
                    <a:pt x="96025" y="34247"/>
                  </a:cubicBezTo>
                  <a:cubicBezTo>
                    <a:pt x="96014" y="34247"/>
                    <a:pt x="96004" y="34247"/>
                    <a:pt x="95993" y="34248"/>
                  </a:cubicBezTo>
                  <a:cubicBezTo>
                    <a:pt x="95509" y="34248"/>
                    <a:pt x="95025" y="34292"/>
                    <a:pt x="94550" y="34400"/>
                  </a:cubicBezTo>
                  <a:cubicBezTo>
                    <a:pt x="94590" y="30242"/>
                    <a:pt x="97767" y="28163"/>
                    <a:pt x="100943" y="28163"/>
                  </a:cubicBezTo>
                  <a:close/>
                  <a:moveTo>
                    <a:pt x="77631" y="28160"/>
                  </a:moveTo>
                  <a:cubicBezTo>
                    <a:pt x="80803" y="28160"/>
                    <a:pt x="83975" y="30235"/>
                    <a:pt x="84021" y="34387"/>
                  </a:cubicBezTo>
                  <a:lnTo>
                    <a:pt x="84021" y="34387"/>
                  </a:lnTo>
                  <a:cubicBezTo>
                    <a:pt x="83552" y="34288"/>
                    <a:pt x="83080" y="34239"/>
                    <a:pt x="82612" y="34239"/>
                  </a:cubicBezTo>
                  <a:cubicBezTo>
                    <a:pt x="80751" y="34239"/>
                    <a:pt x="78950" y="35006"/>
                    <a:pt x="77651" y="36398"/>
                  </a:cubicBezTo>
                  <a:cubicBezTo>
                    <a:pt x="76377" y="35026"/>
                    <a:pt x="74589" y="34247"/>
                    <a:pt x="72710" y="34247"/>
                  </a:cubicBezTo>
                  <a:cubicBezTo>
                    <a:pt x="72699" y="34247"/>
                    <a:pt x="72688" y="34247"/>
                    <a:pt x="72678" y="34248"/>
                  </a:cubicBezTo>
                  <a:cubicBezTo>
                    <a:pt x="72194" y="34248"/>
                    <a:pt x="71710" y="34292"/>
                    <a:pt x="71235" y="34400"/>
                  </a:cubicBezTo>
                  <a:cubicBezTo>
                    <a:pt x="71275" y="30241"/>
                    <a:pt x="74454" y="28160"/>
                    <a:pt x="77631" y="28160"/>
                  </a:cubicBezTo>
                  <a:close/>
                  <a:moveTo>
                    <a:pt x="53992" y="28260"/>
                  </a:moveTo>
                  <a:cubicBezTo>
                    <a:pt x="57167" y="28260"/>
                    <a:pt x="60343" y="30336"/>
                    <a:pt x="60384" y="34488"/>
                  </a:cubicBezTo>
                  <a:lnTo>
                    <a:pt x="60384" y="34488"/>
                  </a:lnTo>
                  <a:cubicBezTo>
                    <a:pt x="59912" y="34387"/>
                    <a:pt x="59436" y="34338"/>
                    <a:pt x="58965" y="34338"/>
                  </a:cubicBezTo>
                  <a:cubicBezTo>
                    <a:pt x="57104" y="34338"/>
                    <a:pt x="55304" y="35104"/>
                    <a:pt x="54004" y="36497"/>
                  </a:cubicBezTo>
                  <a:cubicBezTo>
                    <a:pt x="52723" y="35117"/>
                    <a:pt x="50931" y="34337"/>
                    <a:pt x="49049" y="34337"/>
                  </a:cubicBezTo>
                  <a:cubicBezTo>
                    <a:pt x="48565" y="34337"/>
                    <a:pt x="48081" y="34391"/>
                    <a:pt x="47606" y="34489"/>
                  </a:cubicBezTo>
                  <a:cubicBezTo>
                    <a:pt x="47642" y="30336"/>
                    <a:pt x="50816" y="28260"/>
                    <a:pt x="53992" y="28260"/>
                  </a:cubicBezTo>
                  <a:close/>
                  <a:moveTo>
                    <a:pt x="7166" y="28348"/>
                  </a:moveTo>
                  <a:cubicBezTo>
                    <a:pt x="10341" y="28348"/>
                    <a:pt x="13516" y="30427"/>
                    <a:pt x="13556" y="34588"/>
                  </a:cubicBezTo>
                  <a:cubicBezTo>
                    <a:pt x="13083" y="34486"/>
                    <a:pt x="12605" y="34436"/>
                    <a:pt x="12131" y="34436"/>
                  </a:cubicBezTo>
                  <a:cubicBezTo>
                    <a:pt x="10273" y="34436"/>
                    <a:pt x="8469" y="35201"/>
                    <a:pt x="7176" y="36586"/>
                  </a:cubicBezTo>
                  <a:cubicBezTo>
                    <a:pt x="5893" y="35223"/>
                    <a:pt x="4106" y="34445"/>
                    <a:pt x="2227" y="34445"/>
                  </a:cubicBezTo>
                  <a:cubicBezTo>
                    <a:pt x="2216" y="34445"/>
                    <a:pt x="2205" y="34445"/>
                    <a:pt x="2194" y="34445"/>
                  </a:cubicBezTo>
                  <a:lnTo>
                    <a:pt x="2212" y="34427"/>
                  </a:lnTo>
                  <a:cubicBezTo>
                    <a:pt x="1728" y="34427"/>
                    <a:pt x="1245" y="34481"/>
                    <a:pt x="770" y="34588"/>
                  </a:cubicBezTo>
                  <a:cubicBezTo>
                    <a:pt x="810" y="30429"/>
                    <a:pt x="3988" y="28348"/>
                    <a:pt x="7166" y="28348"/>
                  </a:cubicBezTo>
                  <a:close/>
                  <a:moveTo>
                    <a:pt x="30465" y="28364"/>
                  </a:moveTo>
                  <a:cubicBezTo>
                    <a:pt x="33638" y="28364"/>
                    <a:pt x="36811" y="30439"/>
                    <a:pt x="36854" y="34593"/>
                  </a:cubicBezTo>
                  <a:lnTo>
                    <a:pt x="36854" y="34593"/>
                  </a:lnTo>
                  <a:cubicBezTo>
                    <a:pt x="36384" y="34494"/>
                    <a:pt x="35912" y="34445"/>
                    <a:pt x="35443" y="34445"/>
                  </a:cubicBezTo>
                  <a:cubicBezTo>
                    <a:pt x="33580" y="34445"/>
                    <a:pt x="31775" y="35212"/>
                    <a:pt x="30483" y="36604"/>
                  </a:cubicBezTo>
                  <a:cubicBezTo>
                    <a:pt x="29201" y="35224"/>
                    <a:pt x="27409" y="34445"/>
                    <a:pt x="25528" y="34445"/>
                  </a:cubicBezTo>
                  <a:cubicBezTo>
                    <a:pt x="25044" y="34445"/>
                    <a:pt x="24560" y="34498"/>
                    <a:pt x="24085" y="34597"/>
                  </a:cubicBezTo>
                  <a:cubicBezTo>
                    <a:pt x="24116" y="30443"/>
                    <a:pt x="27290" y="28364"/>
                    <a:pt x="30465" y="28364"/>
                  </a:cubicBezTo>
                  <a:close/>
                  <a:moveTo>
                    <a:pt x="119327" y="34515"/>
                  </a:moveTo>
                  <a:cubicBezTo>
                    <a:pt x="121267" y="34515"/>
                    <a:pt x="123141" y="35318"/>
                    <a:pt x="124478" y="36765"/>
                  </a:cubicBezTo>
                  <a:cubicBezTo>
                    <a:pt x="124458" y="36765"/>
                    <a:pt x="124439" y="36765"/>
                    <a:pt x="124419" y="36765"/>
                  </a:cubicBezTo>
                  <a:cubicBezTo>
                    <a:pt x="122550" y="36765"/>
                    <a:pt x="120782" y="37604"/>
                    <a:pt x="119541" y="38907"/>
                  </a:cubicBezTo>
                  <a:cubicBezTo>
                    <a:pt x="119622" y="37312"/>
                    <a:pt x="119039" y="35816"/>
                    <a:pt x="118045" y="34633"/>
                  </a:cubicBezTo>
                  <a:cubicBezTo>
                    <a:pt x="118472" y="34554"/>
                    <a:pt x="118901" y="34515"/>
                    <a:pt x="119327" y="34515"/>
                  </a:cubicBezTo>
                  <a:close/>
                  <a:moveTo>
                    <a:pt x="129624" y="34515"/>
                  </a:moveTo>
                  <a:cubicBezTo>
                    <a:pt x="130049" y="34515"/>
                    <a:pt x="130477" y="34554"/>
                    <a:pt x="130903" y="34633"/>
                  </a:cubicBezTo>
                  <a:cubicBezTo>
                    <a:pt x="129908" y="35816"/>
                    <a:pt x="129326" y="37312"/>
                    <a:pt x="129415" y="38907"/>
                  </a:cubicBezTo>
                  <a:cubicBezTo>
                    <a:pt x="128165" y="37604"/>
                    <a:pt x="126397" y="36765"/>
                    <a:pt x="124537" y="36765"/>
                  </a:cubicBezTo>
                  <a:cubicBezTo>
                    <a:pt x="124517" y="36765"/>
                    <a:pt x="124498" y="36765"/>
                    <a:pt x="124478" y="36765"/>
                  </a:cubicBezTo>
                  <a:cubicBezTo>
                    <a:pt x="125815" y="35318"/>
                    <a:pt x="127689" y="34515"/>
                    <a:pt x="129624" y="34515"/>
                  </a:cubicBezTo>
                  <a:close/>
                  <a:moveTo>
                    <a:pt x="82770" y="34620"/>
                  </a:moveTo>
                  <a:cubicBezTo>
                    <a:pt x="83198" y="34620"/>
                    <a:pt x="83629" y="34660"/>
                    <a:pt x="84057" y="34740"/>
                  </a:cubicBezTo>
                  <a:cubicBezTo>
                    <a:pt x="83556" y="35341"/>
                    <a:pt x="83152" y="36031"/>
                    <a:pt x="82893" y="36765"/>
                  </a:cubicBezTo>
                  <a:lnTo>
                    <a:pt x="82875" y="36765"/>
                  </a:lnTo>
                  <a:cubicBezTo>
                    <a:pt x="82633" y="37473"/>
                    <a:pt x="82534" y="38208"/>
                    <a:pt x="82570" y="38952"/>
                  </a:cubicBezTo>
                  <a:cubicBezTo>
                    <a:pt x="81324" y="37644"/>
                    <a:pt x="79559" y="36810"/>
                    <a:pt x="77695" y="36810"/>
                  </a:cubicBezTo>
                  <a:cubicBezTo>
                    <a:pt x="79026" y="35399"/>
                    <a:pt x="80871" y="34620"/>
                    <a:pt x="82770" y="34620"/>
                  </a:cubicBezTo>
                  <a:close/>
                  <a:moveTo>
                    <a:pt x="95806" y="34620"/>
                  </a:moveTo>
                  <a:cubicBezTo>
                    <a:pt x="97710" y="34620"/>
                    <a:pt x="99556" y="35399"/>
                    <a:pt x="100894" y="36810"/>
                  </a:cubicBezTo>
                  <a:cubicBezTo>
                    <a:pt x="99021" y="36810"/>
                    <a:pt x="97256" y="37644"/>
                    <a:pt x="96011" y="38952"/>
                  </a:cubicBezTo>
                  <a:cubicBezTo>
                    <a:pt x="96047" y="38208"/>
                    <a:pt x="95948" y="37473"/>
                    <a:pt x="95706" y="36765"/>
                  </a:cubicBezTo>
                  <a:lnTo>
                    <a:pt x="95679" y="36765"/>
                  </a:lnTo>
                  <a:cubicBezTo>
                    <a:pt x="95419" y="36031"/>
                    <a:pt x="95025" y="35341"/>
                    <a:pt x="94514" y="34740"/>
                  </a:cubicBezTo>
                  <a:cubicBezTo>
                    <a:pt x="94944" y="34660"/>
                    <a:pt x="95377" y="34620"/>
                    <a:pt x="95806" y="34620"/>
                  </a:cubicBezTo>
                  <a:close/>
                  <a:moveTo>
                    <a:pt x="59142" y="34720"/>
                  </a:moveTo>
                  <a:cubicBezTo>
                    <a:pt x="59570" y="34720"/>
                    <a:pt x="60000" y="34759"/>
                    <a:pt x="60429" y="34839"/>
                  </a:cubicBezTo>
                  <a:cubicBezTo>
                    <a:pt x="59434" y="36022"/>
                    <a:pt x="58852" y="37518"/>
                    <a:pt x="58941" y="39113"/>
                  </a:cubicBezTo>
                  <a:cubicBezTo>
                    <a:pt x="57691" y="37810"/>
                    <a:pt x="55923" y="36971"/>
                    <a:pt x="54063" y="36971"/>
                  </a:cubicBezTo>
                  <a:cubicBezTo>
                    <a:pt x="54043" y="36971"/>
                    <a:pt x="54024" y="36971"/>
                    <a:pt x="54004" y="36972"/>
                  </a:cubicBezTo>
                  <a:cubicBezTo>
                    <a:pt x="53984" y="36971"/>
                    <a:pt x="53964" y="36971"/>
                    <a:pt x="53945" y="36971"/>
                  </a:cubicBezTo>
                  <a:cubicBezTo>
                    <a:pt x="52076" y="36971"/>
                    <a:pt x="50308" y="37810"/>
                    <a:pt x="49067" y="39113"/>
                  </a:cubicBezTo>
                  <a:cubicBezTo>
                    <a:pt x="49147" y="37518"/>
                    <a:pt x="48565" y="36022"/>
                    <a:pt x="47579" y="34839"/>
                  </a:cubicBezTo>
                  <a:cubicBezTo>
                    <a:pt x="48004" y="34760"/>
                    <a:pt x="48431" y="34721"/>
                    <a:pt x="48855" y="34721"/>
                  </a:cubicBezTo>
                  <a:cubicBezTo>
                    <a:pt x="50785" y="34721"/>
                    <a:pt x="52658" y="35523"/>
                    <a:pt x="53995" y="36963"/>
                  </a:cubicBezTo>
                  <a:lnTo>
                    <a:pt x="54004" y="36963"/>
                  </a:lnTo>
                  <a:cubicBezTo>
                    <a:pt x="55339" y="35517"/>
                    <a:pt x="57210" y="34720"/>
                    <a:pt x="59142" y="34720"/>
                  </a:cubicBezTo>
                  <a:close/>
                  <a:moveTo>
                    <a:pt x="12301" y="34821"/>
                  </a:moveTo>
                  <a:cubicBezTo>
                    <a:pt x="12724" y="34821"/>
                    <a:pt x="13150" y="34859"/>
                    <a:pt x="13574" y="34938"/>
                  </a:cubicBezTo>
                  <a:cubicBezTo>
                    <a:pt x="13063" y="35538"/>
                    <a:pt x="12669" y="36228"/>
                    <a:pt x="12409" y="36972"/>
                  </a:cubicBezTo>
                  <a:lnTo>
                    <a:pt x="12382" y="36972"/>
                  </a:lnTo>
                  <a:cubicBezTo>
                    <a:pt x="12141" y="37670"/>
                    <a:pt x="12042" y="38414"/>
                    <a:pt x="12087" y="39149"/>
                  </a:cubicBezTo>
                  <a:cubicBezTo>
                    <a:pt x="10841" y="37850"/>
                    <a:pt x="9076" y="37007"/>
                    <a:pt x="7212" y="37007"/>
                  </a:cubicBezTo>
                  <a:cubicBezTo>
                    <a:pt x="8547" y="35599"/>
                    <a:pt x="10392" y="34821"/>
                    <a:pt x="12301" y="34821"/>
                  </a:cubicBezTo>
                  <a:close/>
                  <a:moveTo>
                    <a:pt x="25305" y="34821"/>
                  </a:moveTo>
                  <a:cubicBezTo>
                    <a:pt x="27216" y="34821"/>
                    <a:pt x="29067" y="35599"/>
                    <a:pt x="30402" y="37007"/>
                  </a:cubicBezTo>
                  <a:cubicBezTo>
                    <a:pt x="28538" y="37007"/>
                    <a:pt x="26764" y="37841"/>
                    <a:pt x="25519" y="39149"/>
                  </a:cubicBezTo>
                  <a:cubicBezTo>
                    <a:pt x="25563" y="38414"/>
                    <a:pt x="25456" y="37670"/>
                    <a:pt x="25223" y="36972"/>
                  </a:cubicBezTo>
                  <a:lnTo>
                    <a:pt x="25196" y="36972"/>
                  </a:lnTo>
                  <a:cubicBezTo>
                    <a:pt x="24936" y="36228"/>
                    <a:pt x="24542" y="35538"/>
                    <a:pt x="24031" y="34938"/>
                  </a:cubicBezTo>
                  <a:cubicBezTo>
                    <a:pt x="24455" y="34859"/>
                    <a:pt x="24882" y="34821"/>
                    <a:pt x="25305" y="34821"/>
                  </a:cubicBezTo>
                  <a:close/>
                  <a:moveTo>
                    <a:pt x="106096" y="34617"/>
                  </a:moveTo>
                  <a:cubicBezTo>
                    <a:pt x="106559" y="34617"/>
                    <a:pt x="107026" y="34664"/>
                    <a:pt x="107489" y="34758"/>
                  </a:cubicBezTo>
                  <a:cubicBezTo>
                    <a:pt x="106495" y="35995"/>
                    <a:pt x="105948" y="37563"/>
                    <a:pt x="106127" y="39212"/>
                  </a:cubicBezTo>
                  <a:cubicBezTo>
                    <a:pt x="104873" y="37760"/>
                    <a:pt x="103000" y="36810"/>
                    <a:pt x="101011" y="36810"/>
                  </a:cubicBezTo>
                  <a:cubicBezTo>
                    <a:pt x="102344" y="35398"/>
                    <a:pt x="104192" y="34617"/>
                    <a:pt x="106096" y="34617"/>
                  </a:cubicBezTo>
                  <a:close/>
                  <a:moveTo>
                    <a:pt x="70794" y="30109"/>
                  </a:moveTo>
                  <a:cubicBezTo>
                    <a:pt x="71289" y="30109"/>
                    <a:pt x="71788" y="30161"/>
                    <a:pt x="72283" y="30269"/>
                  </a:cubicBezTo>
                  <a:cubicBezTo>
                    <a:pt x="71289" y="31524"/>
                    <a:pt x="70742" y="33110"/>
                    <a:pt x="70939" y="34785"/>
                  </a:cubicBezTo>
                  <a:lnTo>
                    <a:pt x="70957" y="34785"/>
                  </a:lnTo>
                  <a:cubicBezTo>
                    <a:pt x="71462" y="34672"/>
                    <a:pt x="71973" y="34617"/>
                    <a:pt x="72479" y="34617"/>
                  </a:cubicBezTo>
                  <a:cubicBezTo>
                    <a:pt x="74381" y="34617"/>
                    <a:pt x="76233" y="35395"/>
                    <a:pt x="77570" y="36810"/>
                  </a:cubicBezTo>
                  <a:cubicBezTo>
                    <a:pt x="75527" y="36810"/>
                    <a:pt x="73601" y="37814"/>
                    <a:pt x="72346" y="39337"/>
                  </a:cubicBezTo>
                  <a:cubicBezTo>
                    <a:pt x="72694" y="35639"/>
                    <a:pt x="69398" y="32366"/>
                    <a:pt x="65704" y="32366"/>
                  </a:cubicBezTo>
                  <a:cubicBezTo>
                    <a:pt x="65687" y="32366"/>
                    <a:pt x="65670" y="32366"/>
                    <a:pt x="65653" y="32366"/>
                  </a:cubicBezTo>
                  <a:lnTo>
                    <a:pt x="65653" y="32366"/>
                  </a:lnTo>
                  <a:cubicBezTo>
                    <a:pt x="66994" y="30911"/>
                    <a:pt x="68863" y="30109"/>
                    <a:pt x="70794" y="30109"/>
                  </a:cubicBezTo>
                  <a:close/>
                  <a:moveTo>
                    <a:pt x="35613" y="34809"/>
                  </a:moveTo>
                  <a:cubicBezTo>
                    <a:pt x="36073" y="34809"/>
                    <a:pt x="36537" y="34854"/>
                    <a:pt x="36997" y="34946"/>
                  </a:cubicBezTo>
                  <a:cubicBezTo>
                    <a:pt x="36013" y="36189"/>
                    <a:pt x="35458" y="37762"/>
                    <a:pt x="35634" y="39407"/>
                  </a:cubicBezTo>
                  <a:lnTo>
                    <a:pt x="35634" y="39407"/>
                  </a:lnTo>
                  <a:cubicBezTo>
                    <a:pt x="34388" y="37948"/>
                    <a:pt x="32507" y="36998"/>
                    <a:pt x="30519" y="36998"/>
                  </a:cubicBezTo>
                  <a:cubicBezTo>
                    <a:pt x="31861" y="35584"/>
                    <a:pt x="33709" y="34809"/>
                    <a:pt x="35613" y="34809"/>
                  </a:cubicBezTo>
                  <a:close/>
                  <a:moveTo>
                    <a:pt x="136132" y="32662"/>
                  </a:moveTo>
                  <a:cubicBezTo>
                    <a:pt x="139308" y="32662"/>
                    <a:pt x="142484" y="34740"/>
                    <a:pt x="142525" y="38898"/>
                  </a:cubicBezTo>
                  <a:cubicBezTo>
                    <a:pt x="142046" y="38793"/>
                    <a:pt x="141563" y="38742"/>
                    <a:pt x="141084" y="38742"/>
                  </a:cubicBezTo>
                  <a:cubicBezTo>
                    <a:pt x="139231" y="38742"/>
                    <a:pt x="137433" y="39508"/>
                    <a:pt x="136145" y="40896"/>
                  </a:cubicBezTo>
                  <a:cubicBezTo>
                    <a:pt x="134863" y="39525"/>
                    <a:pt x="133071" y="38737"/>
                    <a:pt x="131190" y="38737"/>
                  </a:cubicBezTo>
                  <a:cubicBezTo>
                    <a:pt x="130706" y="38737"/>
                    <a:pt x="130222" y="38791"/>
                    <a:pt x="129747" y="38898"/>
                  </a:cubicBezTo>
                  <a:cubicBezTo>
                    <a:pt x="129783" y="34740"/>
                    <a:pt x="132957" y="32662"/>
                    <a:pt x="136132" y="32662"/>
                  </a:cubicBezTo>
                  <a:close/>
                  <a:moveTo>
                    <a:pt x="112818" y="32662"/>
                  </a:moveTo>
                  <a:cubicBezTo>
                    <a:pt x="115995" y="32662"/>
                    <a:pt x="119174" y="34740"/>
                    <a:pt x="119218" y="38898"/>
                  </a:cubicBezTo>
                  <a:cubicBezTo>
                    <a:pt x="118738" y="38793"/>
                    <a:pt x="118254" y="38742"/>
                    <a:pt x="117774" y="38742"/>
                  </a:cubicBezTo>
                  <a:cubicBezTo>
                    <a:pt x="115916" y="38742"/>
                    <a:pt x="114117" y="39510"/>
                    <a:pt x="112821" y="40905"/>
                  </a:cubicBezTo>
                  <a:cubicBezTo>
                    <a:pt x="111548" y="39525"/>
                    <a:pt x="109756" y="38746"/>
                    <a:pt x="107874" y="38746"/>
                  </a:cubicBezTo>
                  <a:cubicBezTo>
                    <a:pt x="107391" y="38746"/>
                    <a:pt x="106907" y="38791"/>
                    <a:pt x="106432" y="38898"/>
                  </a:cubicBezTo>
                  <a:cubicBezTo>
                    <a:pt x="106468" y="34740"/>
                    <a:pt x="109642" y="32662"/>
                    <a:pt x="112818" y="32662"/>
                  </a:cubicBezTo>
                  <a:close/>
                  <a:moveTo>
                    <a:pt x="89290" y="32762"/>
                  </a:moveTo>
                  <a:cubicBezTo>
                    <a:pt x="91871" y="32762"/>
                    <a:pt x="94452" y="34136"/>
                    <a:pt x="95348" y="36882"/>
                  </a:cubicBezTo>
                  <a:lnTo>
                    <a:pt x="95375" y="36882"/>
                  </a:lnTo>
                  <a:cubicBezTo>
                    <a:pt x="95572" y="37545"/>
                    <a:pt x="95679" y="38235"/>
                    <a:pt x="95688" y="38934"/>
                  </a:cubicBezTo>
                  <a:cubicBezTo>
                    <a:pt x="95213" y="38832"/>
                    <a:pt x="94735" y="38782"/>
                    <a:pt x="94260" y="38782"/>
                  </a:cubicBezTo>
                  <a:cubicBezTo>
                    <a:pt x="92399" y="38782"/>
                    <a:pt x="90599" y="39549"/>
                    <a:pt x="89299" y="40941"/>
                  </a:cubicBezTo>
                  <a:cubicBezTo>
                    <a:pt x="88018" y="39561"/>
                    <a:pt x="86226" y="38782"/>
                    <a:pt x="84344" y="38782"/>
                  </a:cubicBezTo>
                  <a:cubicBezTo>
                    <a:pt x="83860" y="38782"/>
                    <a:pt x="83376" y="38835"/>
                    <a:pt x="82902" y="38934"/>
                  </a:cubicBezTo>
                  <a:cubicBezTo>
                    <a:pt x="82902" y="38235"/>
                    <a:pt x="83009" y="37545"/>
                    <a:pt x="83215" y="36882"/>
                  </a:cubicBezTo>
                  <a:lnTo>
                    <a:pt x="83233" y="36882"/>
                  </a:lnTo>
                  <a:cubicBezTo>
                    <a:pt x="84129" y="34136"/>
                    <a:pt x="86710" y="32762"/>
                    <a:pt x="89290" y="32762"/>
                  </a:cubicBezTo>
                  <a:close/>
                  <a:moveTo>
                    <a:pt x="42338" y="32863"/>
                  </a:moveTo>
                  <a:cubicBezTo>
                    <a:pt x="45512" y="32863"/>
                    <a:pt x="48684" y="34938"/>
                    <a:pt x="48726" y="39091"/>
                  </a:cubicBezTo>
                  <a:lnTo>
                    <a:pt x="48726" y="39091"/>
                  </a:lnTo>
                  <a:cubicBezTo>
                    <a:pt x="48257" y="38992"/>
                    <a:pt x="47785" y="38943"/>
                    <a:pt x="47316" y="38943"/>
                  </a:cubicBezTo>
                  <a:cubicBezTo>
                    <a:pt x="45455" y="38943"/>
                    <a:pt x="43655" y="39710"/>
                    <a:pt x="42355" y="41102"/>
                  </a:cubicBezTo>
                  <a:cubicBezTo>
                    <a:pt x="41081" y="39730"/>
                    <a:pt x="39293" y="38952"/>
                    <a:pt x="37414" y="38952"/>
                  </a:cubicBezTo>
                  <a:cubicBezTo>
                    <a:pt x="37404" y="38952"/>
                    <a:pt x="37393" y="38952"/>
                    <a:pt x="37382" y="38952"/>
                  </a:cubicBezTo>
                  <a:cubicBezTo>
                    <a:pt x="36898" y="38952"/>
                    <a:pt x="36415" y="38997"/>
                    <a:pt x="35940" y="39104"/>
                  </a:cubicBezTo>
                  <a:cubicBezTo>
                    <a:pt x="35980" y="34944"/>
                    <a:pt x="39160" y="32863"/>
                    <a:pt x="42338" y="32863"/>
                  </a:cubicBezTo>
                  <a:close/>
                  <a:moveTo>
                    <a:pt x="65648" y="32868"/>
                  </a:moveTo>
                  <a:cubicBezTo>
                    <a:pt x="68825" y="32868"/>
                    <a:pt x="72001" y="34946"/>
                    <a:pt x="72041" y="39104"/>
                  </a:cubicBezTo>
                  <a:cubicBezTo>
                    <a:pt x="71563" y="38999"/>
                    <a:pt x="71081" y="38948"/>
                    <a:pt x="70602" y="38948"/>
                  </a:cubicBezTo>
                  <a:cubicBezTo>
                    <a:pt x="68748" y="38948"/>
                    <a:pt x="66949" y="39716"/>
                    <a:pt x="65653" y="41111"/>
                  </a:cubicBezTo>
                  <a:cubicBezTo>
                    <a:pt x="64371" y="39731"/>
                    <a:pt x="62579" y="38952"/>
                    <a:pt x="60697" y="38952"/>
                  </a:cubicBezTo>
                  <a:cubicBezTo>
                    <a:pt x="60214" y="38952"/>
                    <a:pt x="59730" y="38997"/>
                    <a:pt x="59255" y="39104"/>
                  </a:cubicBezTo>
                  <a:cubicBezTo>
                    <a:pt x="59295" y="34946"/>
                    <a:pt x="62472" y="32868"/>
                    <a:pt x="65648" y="32868"/>
                  </a:cubicBezTo>
                  <a:close/>
                  <a:moveTo>
                    <a:pt x="18803" y="32968"/>
                  </a:moveTo>
                  <a:cubicBezTo>
                    <a:pt x="21386" y="32968"/>
                    <a:pt x="23968" y="34342"/>
                    <a:pt x="24864" y="37088"/>
                  </a:cubicBezTo>
                  <a:lnTo>
                    <a:pt x="24882" y="37088"/>
                  </a:lnTo>
                  <a:cubicBezTo>
                    <a:pt x="25088" y="37751"/>
                    <a:pt x="25196" y="38441"/>
                    <a:pt x="25196" y="39140"/>
                  </a:cubicBezTo>
                  <a:cubicBezTo>
                    <a:pt x="24723" y="39038"/>
                    <a:pt x="24246" y="38988"/>
                    <a:pt x="23772" y="38988"/>
                  </a:cubicBezTo>
                  <a:cubicBezTo>
                    <a:pt x="21913" y="38988"/>
                    <a:pt x="20107" y="39755"/>
                    <a:pt x="18807" y="41147"/>
                  </a:cubicBezTo>
                  <a:cubicBezTo>
                    <a:pt x="17526" y="39767"/>
                    <a:pt x="15734" y="38988"/>
                    <a:pt x="13852" y="38988"/>
                  </a:cubicBezTo>
                  <a:cubicBezTo>
                    <a:pt x="13368" y="38988"/>
                    <a:pt x="12884" y="39041"/>
                    <a:pt x="12409" y="39140"/>
                  </a:cubicBezTo>
                  <a:cubicBezTo>
                    <a:pt x="12409" y="38441"/>
                    <a:pt x="12517" y="37751"/>
                    <a:pt x="12723" y="37088"/>
                  </a:cubicBezTo>
                  <a:lnTo>
                    <a:pt x="12741" y="37088"/>
                  </a:lnTo>
                  <a:cubicBezTo>
                    <a:pt x="13637" y="34342"/>
                    <a:pt x="16220" y="32968"/>
                    <a:pt x="18803" y="32968"/>
                  </a:cubicBezTo>
                  <a:close/>
                  <a:moveTo>
                    <a:pt x="117968" y="39112"/>
                  </a:moveTo>
                  <a:cubicBezTo>
                    <a:pt x="118392" y="39112"/>
                    <a:pt x="118820" y="39151"/>
                    <a:pt x="119245" y="39230"/>
                  </a:cubicBezTo>
                  <a:cubicBezTo>
                    <a:pt x="118726" y="39848"/>
                    <a:pt x="118322" y="40565"/>
                    <a:pt x="118063" y="41326"/>
                  </a:cubicBezTo>
                  <a:lnTo>
                    <a:pt x="118063" y="41317"/>
                  </a:lnTo>
                  <a:lnTo>
                    <a:pt x="118054" y="41344"/>
                  </a:lnTo>
                  <a:cubicBezTo>
                    <a:pt x="118054" y="41353"/>
                    <a:pt x="118045" y="41362"/>
                    <a:pt x="118036" y="41380"/>
                  </a:cubicBezTo>
                  <a:cubicBezTo>
                    <a:pt x="117812" y="42061"/>
                    <a:pt x="117713" y="42787"/>
                    <a:pt x="117758" y="43504"/>
                  </a:cubicBezTo>
                  <a:cubicBezTo>
                    <a:pt x="116508" y="42200"/>
                    <a:pt x="114748" y="41362"/>
                    <a:pt x="112888" y="41362"/>
                  </a:cubicBezTo>
                  <a:cubicBezTo>
                    <a:pt x="112869" y="41362"/>
                    <a:pt x="112849" y="41362"/>
                    <a:pt x="112830" y="41362"/>
                  </a:cubicBezTo>
                  <a:cubicBezTo>
                    <a:pt x="114167" y="39915"/>
                    <a:pt x="116034" y="39112"/>
                    <a:pt x="117968" y="39112"/>
                  </a:cubicBezTo>
                  <a:close/>
                  <a:moveTo>
                    <a:pt x="130986" y="39112"/>
                  </a:moveTo>
                  <a:cubicBezTo>
                    <a:pt x="132916" y="39112"/>
                    <a:pt x="134791" y="39915"/>
                    <a:pt x="136136" y="41362"/>
                  </a:cubicBezTo>
                  <a:cubicBezTo>
                    <a:pt x="136116" y="41362"/>
                    <a:pt x="136096" y="41362"/>
                    <a:pt x="136077" y="41362"/>
                  </a:cubicBezTo>
                  <a:cubicBezTo>
                    <a:pt x="134208" y="41362"/>
                    <a:pt x="132440" y="42200"/>
                    <a:pt x="131199" y="43504"/>
                  </a:cubicBezTo>
                  <a:cubicBezTo>
                    <a:pt x="131234" y="42787"/>
                    <a:pt x="131136" y="42070"/>
                    <a:pt x="130912" y="41389"/>
                  </a:cubicBezTo>
                  <a:lnTo>
                    <a:pt x="130912" y="41380"/>
                  </a:lnTo>
                  <a:cubicBezTo>
                    <a:pt x="130912" y="41371"/>
                    <a:pt x="130903" y="41362"/>
                    <a:pt x="130903" y="41344"/>
                  </a:cubicBezTo>
                  <a:cubicBezTo>
                    <a:pt x="130894" y="41335"/>
                    <a:pt x="130903" y="41335"/>
                    <a:pt x="130894" y="41326"/>
                  </a:cubicBezTo>
                  <a:cubicBezTo>
                    <a:pt x="130625" y="40556"/>
                    <a:pt x="130231" y="39848"/>
                    <a:pt x="129711" y="39230"/>
                  </a:cubicBezTo>
                  <a:cubicBezTo>
                    <a:pt x="130135" y="39151"/>
                    <a:pt x="130562" y="39112"/>
                    <a:pt x="130986" y="39112"/>
                  </a:cubicBezTo>
                  <a:close/>
                  <a:moveTo>
                    <a:pt x="84143" y="39166"/>
                  </a:moveTo>
                  <a:cubicBezTo>
                    <a:pt x="86077" y="39166"/>
                    <a:pt x="87946" y="39968"/>
                    <a:pt x="89290" y="41416"/>
                  </a:cubicBezTo>
                  <a:cubicBezTo>
                    <a:pt x="89271" y="41416"/>
                    <a:pt x="89251" y="41416"/>
                    <a:pt x="89231" y="41416"/>
                  </a:cubicBezTo>
                  <a:cubicBezTo>
                    <a:pt x="87362" y="41416"/>
                    <a:pt x="85595" y="42254"/>
                    <a:pt x="84353" y="43557"/>
                  </a:cubicBezTo>
                  <a:cubicBezTo>
                    <a:pt x="84434" y="41963"/>
                    <a:pt x="83851" y="40457"/>
                    <a:pt x="82866" y="39283"/>
                  </a:cubicBezTo>
                  <a:cubicBezTo>
                    <a:pt x="83291" y="39204"/>
                    <a:pt x="83719" y="39166"/>
                    <a:pt x="84143" y="39166"/>
                  </a:cubicBezTo>
                  <a:close/>
                  <a:moveTo>
                    <a:pt x="94430" y="39165"/>
                  </a:moveTo>
                  <a:cubicBezTo>
                    <a:pt x="94857" y="39165"/>
                    <a:pt x="95287" y="39204"/>
                    <a:pt x="95715" y="39283"/>
                  </a:cubicBezTo>
                  <a:cubicBezTo>
                    <a:pt x="94720" y="40466"/>
                    <a:pt x="94138" y="41963"/>
                    <a:pt x="94228" y="43557"/>
                  </a:cubicBezTo>
                  <a:cubicBezTo>
                    <a:pt x="92977" y="42254"/>
                    <a:pt x="91218" y="41416"/>
                    <a:pt x="89350" y="41416"/>
                  </a:cubicBezTo>
                  <a:cubicBezTo>
                    <a:pt x="89330" y="41416"/>
                    <a:pt x="89310" y="41416"/>
                    <a:pt x="89290" y="41416"/>
                  </a:cubicBezTo>
                  <a:cubicBezTo>
                    <a:pt x="90626" y="39963"/>
                    <a:pt x="92497" y="39165"/>
                    <a:pt x="94430" y="39165"/>
                  </a:cubicBezTo>
                  <a:close/>
                  <a:moveTo>
                    <a:pt x="47493" y="39318"/>
                  </a:moveTo>
                  <a:cubicBezTo>
                    <a:pt x="47917" y="39318"/>
                    <a:pt x="48345" y="39357"/>
                    <a:pt x="48771" y="39436"/>
                  </a:cubicBezTo>
                  <a:cubicBezTo>
                    <a:pt x="48242" y="40054"/>
                    <a:pt x="47839" y="40762"/>
                    <a:pt x="47579" y="41523"/>
                  </a:cubicBezTo>
                  <a:cubicBezTo>
                    <a:pt x="47579" y="41532"/>
                    <a:pt x="47579" y="41532"/>
                    <a:pt x="47579" y="41541"/>
                  </a:cubicBezTo>
                  <a:lnTo>
                    <a:pt x="47561" y="41586"/>
                  </a:lnTo>
                  <a:cubicBezTo>
                    <a:pt x="47337" y="42267"/>
                    <a:pt x="47239" y="42984"/>
                    <a:pt x="47275" y="43710"/>
                  </a:cubicBezTo>
                  <a:cubicBezTo>
                    <a:pt x="46033" y="42406"/>
                    <a:pt x="44274" y="41568"/>
                    <a:pt x="42406" y="41568"/>
                  </a:cubicBezTo>
                  <a:cubicBezTo>
                    <a:pt x="42386" y="41568"/>
                    <a:pt x="42366" y="41568"/>
                    <a:pt x="42346" y="41568"/>
                  </a:cubicBezTo>
                  <a:cubicBezTo>
                    <a:pt x="43684" y="40121"/>
                    <a:pt x="45557" y="39318"/>
                    <a:pt x="47493" y="39318"/>
                  </a:cubicBezTo>
                  <a:close/>
                  <a:moveTo>
                    <a:pt x="60506" y="39318"/>
                  </a:moveTo>
                  <a:cubicBezTo>
                    <a:pt x="62442" y="39318"/>
                    <a:pt x="64315" y="40121"/>
                    <a:pt x="65653" y="41568"/>
                  </a:cubicBezTo>
                  <a:cubicBezTo>
                    <a:pt x="65633" y="41568"/>
                    <a:pt x="65613" y="41568"/>
                    <a:pt x="65593" y="41568"/>
                  </a:cubicBezTo>
                  <a:cubicBezTo>
                    <a:pt x="63724" y="41568"/>
                    <a:pt x="61965" y="42398"/>
                    <a:pt x="60715" y="43710"/>
                  </a:cubicBezTo>
                  <a:cubicBezTo>
                    <a:pt x="60751" y="42984"/>
                    <a:pt x="60662" y="42267"/>
                    <a:pt x="60438" y="41586"/>
                  </a:cubicBezTo>
                  <a:cubicBezTo>
                    <a:pt x="60438" y="41577"/>
                    <a:pt x="60429" y="41559"/>
                    <a:pt x="60420" y="41550"/>
                  </a:cubicBezTo>
                  <a:cubicBezTo>
                    <a:pt x="60420" y="41541"/>
                    <a:pt x="60420" y="41532"/>
                    <a:pt x="60411" y="41532"/>
                  </a:cubicBezTo>
                  <a:cubicBezTo>
                    <a:pt x="60151" y="40762"/>
                    <a:pt x="59748" y="40054"/>
                    <a:pt x="59228" y="39436"/>
                  </a:cubicBezTo>
                  <a:cubicBezTo>
                    <a:pt x="59654" y="39357"/>
                    <a:pt x="60082" y="39318"/>
                    <a:pt x="60506" y="39318"/>
                  </a:cubicBezTo>
                  <a:close/>
                  <a:moveTo>
                    <a:pt x="23963" y="39353"/>
                  </a:moveTo>
                  <a:cubicBezTo>
                    <a:pt x="24391" y="39353"/>
                    <a:pt x="24821" y="39392"/>
                    <a:pt x="25250" y="39472"/>
                  </a:cubicBezTo>
                  <a:cubicBezTo>
                    <a:pt x="24255" y="40654"/>
                    <a:pt x="23673" y="42151"/>
                    <a:pt x="23753" y="43746"/>
                  </a:cubicBezTo>
                  <a:cubicBezTo>
                    <a:pt x="22512" y="42442"/>
                    <a:pt x="20744" y="41604"/>
                    <a:pt x="18884" y="41604"/>
                  </a:cubicBezTo>
                  <a:cubicBezTo>
                    <a:pt x="18864" y="41604"/>
                    <a:pt x="18845" y="41604"/>
                    <a:pt x="18825" y="41604"/>
                  </a:cubicBezTo>
                  <a:cubicBezTo>
                    <a:pt x="18805" y="41604"/>
                    <a:pt x="18786" y="41604"/>
                    <a:pt x="18766" y="41604"/>
                  </a:cubicBezTo>
                  <a:cubicBezTo>
                    <a:pt x="16897" y="41604"/>
                    <a:pt x="15129" y="42442"/>
                    <a:pt x="13888" y="43746"/>
                  </a:cubicBezTo>
                  <a:cubicBezTo>
                    <a:pt x="13951" y="42160"/>
                    <a:pt x="13368" y="40663"/>
                    <a:pt x="12382" y="39480"/>
                  </a:cubicBezTo>
                  <a:lnTo>
                    <a:pt x="12391" y="39472"/>
                  </a:lnTo>
                  <a:cubicBezTo>
                    <a:pt x="12820" y="39392"/>
                    <a:pt x="13250" y="39353"/>
                    <a:pt x="13678" y="39353"/>
                  </a:cubicBezTo>
                  <a:cubicBezTo>
                    <a:pt x="15611" y="39353"/>
                    <a:pt x="17482" y="40150"/>
                    <a:pt x="18825" y="41595"/>
                  </a:cubicBezTo>
                  <a:cubicBezTo>
                    <a:pt x="20161" y="40150"/>
                    <a:pt x="22031" y="39353"/>
                    <a:pt x="23963" y="39353"/>
                  </a:cubicBezTo>
                  <a:close/>
                  <a:moveTo>
                    <a:pt x="107663" y="39105"/>
                  </a:moveTo>
                  <a:cubicBezTo>
                    <a:pt x="109597" y="39105"/>
                    <a:pt x="111471" y="39906"/>
                    <a:pt x="112812" y="41353"/>
                  </a:cubicBezTo>
                  <a:cubicBezTo>
                    <a:pt x="112793" y="41353"/>
                    <a:pt x="112774" y="41353"/>
                    <a:pt x="112756" y="41353"/>
                  </a:cubicBezTo>
                  <a:cubicBezTo>
                    <a:pt x="110769" y="41353"/>
                    <a:pt x="108902" y="42299"/>
                    <a:pt x="107650" y="43755"/>
                  </a:cubicBezTo>
                  <a:lnTo>
                    <a:pt x="107650" y="43755"/>
                  </a:lnTo>
                  <a:cubicBezTo>
                    <a:pt x="107803" y="42088"/>
                    <a:pt x="107211" y="40511"/>
                    <a:pt x="106172" y="39274"/>
                  </a:cubicBezTo>
                  <a:lnTo>
                    <a:pt x="106172" y="39265"/>
                  </a:lnTo>
                  <a:cubicBezTo>
                    <a:pt x="106668" y="39158"/>
                    <a:pt x="107167" y="39105"/>
                    <a:pt x="107663" y="39105"/>
                  </a:cubicBezTo>
                  <a:close/>
                  <a:moveTo>
                    <a:pt x="37187" y="39310"/>
                  </a:moveTo>
                  <a:cubicBezTo>
                    <a:pt x="39118" y="39310"/>
                    <a:pt x="40989" y="40106"/>
                    <a:pt x="42328" y="41559"/>
                  </a:cubicBezTo>
                  <a:cubicBezTo>
                    <a:pt x="42310" y="41559"/>
                    <a:pt x="42291" y="41559"/>
                    <a:pt x="42273" y="41559"/>
                  </a:cubicBezTo>
                  <a:cubicBezTo>
                    <a:pt x="40286" y="41559"/>
                    <a:pt x="38419" y="42505"/>
                    <a:pt x="37167" y="43952"/>
                  </a:cubicBezTo>
                  <a:cubicBezTo>
                    <a:pt x="37320" y="42294"/>
                    <a:pt x="36728" y="40708"/>
                    <a:pt x="35689" y="39480"/>
                  </a:cubicBezTo>
                  <a:lnTo>
                    <a:pt x="35689" y="39472"/>
                  </a:lnTo>
                  <a:cubicBezTo>
                    <a:pt x="36187" y="39363"/>
                    <a:pt x="36689" y="39310"/>
                    <a:pt x="37187" y="39310"/>
                  </a:cubicBezTo>
                  <a:close/>
                  <a:moveTo>
                    <a:pt x="124475" y="37261"/>
                  </a:moveTo>
                  <a:cubicBezTo>
                    <a:pt x="127048" y="37261"/>
                    <a:pt x="129621" y="38627"/>
                    <a:pt x="130527" y="41362"/>
                  </a:cubicBezTo>
                  <a:cubicBezTo>
                    <a:pt x="130751" y="42043"/>
                    <a:pt x="130867" y="42760"/>
                    <a:pt x="130867" y="43486"/>
                  </a:cubicBezTo>
                  <a:cubicBezTo>
                    <a:pt x="130392" y="43384"/>
                    <a:pt x="129914" y="43334"/>
                    <a:pt x="129439" y="43334"/>
                  </a:cubicBezTo>
                  <a:cubicBezTo>
                    <a:pt x="127578" y="43334"/>
                    <a:pt x="125778" y="44101"/>
                    <a:pt x="124478" y="45493"/>
                  </a:cubicBezTo>
                  <a:cubicBezTo>
                    <a:pt x="123206" y="44113"/>
                    <a:pt x="121405" y="43333"/>
                    <a:pt x="119532" y="43333"/>
                  </a:cubicBezTo>
                  <a:cubicBezTo>
                    <a:pt x="119039" y="43333"/>
                    <a:pt x="118555" y="43387"/>
                    <a:pt x="118089" y="43486"/>
                  </a:cubicBezTo>
                  <a:cubicBezTo>
                    <a:pt x="118089" y="42760"/>
                    <a:pt x="118197" y="42034"/>
                    <a:pt x="118430" y="41344"/>
                  </a:cubicBezTo>
                  <a:cubicBezTo>
                    <a:pt x="119339" y="38623"/>
                    <a:pt x="121907" y="37261"/>
                    <a:pt x="124475" y="37261"/>
                  </a:cubicBezTo>
                  <a:close/>
                  <a:moveTo>
                    <a:pt x="77632" y="37306"/>
                  </a:moveTo>
                  <a:cubicBezTo>
                    <a:pt x="80806" y="37306"/>
                    <a:pt x="83980" y="39382"/>
                    <a:pt x="84022" y="43538"/>
                  </a:cubicBezTo>
                  <a:lnTo>
                    <a:pt x="84022" y="43538"/>
                  </a:lnTo>
                  <a:cubicBezTo>
                    <a:pt x="83549" y="43437"/>
                    <a:pt x="83074" y="43388"/>
                    <a:pt x="82603" y="43388"/>
                  </a:cubicBezTo>
                  <a:cubicBezTo>
                    <a:pt x="80742" y="43388"/>
                    <a:pt x="78941" y="44154"/>
                    <a:pt x="77642" y="45547"/>
                  </a:cubicBezTo>
                  <a:cubicBezTo>
                    <a:pt x="76360" y="44167"/>
                    <a:pt x="74568" y="43387"/>
                    <a:pt x="72687" y="43387"/>
                  </a:cubicBezTo>
                  <a:cubicBezTo>
                    <a:pt x="72203" y="43387"/>
                    <a:pt x="71719" y="43441"/>
                    <a:pt x="71244" y="43540"/>
                  </a:cubicBezTo>
                  <a:cubicBezTo>
                    <a:pt x="71280" y="39385"/>
                    <a:pt x="74456" y="37306"/>
                    <a:pt x="77632" y="37306"/>
                  </a:cubicBezTo>
                  <a:close/>
                  <a:moveTo>
                    <a:pt x="100947" y="37306"/>
                  </a:moveTo>
                  <a:cubicBezTo>
                    <a:pt x="104122" y="37306"/>
                    <a:pt x="107296" y="39383"/>
                    <a:pt x="107337" y="43540"/>
                  </a:cubicBezTo>
                  <a:cubicBezTo>
                    <a:pt x="106864" y="43438"/>
                    <a:pt x="106386" y="43388"/>
                    <a:pt x="105913" y="43388"/>
                  </a:cubicBezTo>
                  <a:cubicBezTo>
                    <a:pt x="104054" y="43388"/>
                    <a:pt x="102249" y="44154"/>
                    <a:pt x="100957" y="45547"/>
                  </a:cubicBezTo>
                  <a:cubicBezTo>
                    <a:pt x="99676" y="44167"/>
                    <a:pt x="97883" y="43387"/>
                    <a:pt x="96002" y="43387"/>
                  </a:cubicBezTo>
                  <a:cubicBezTo>
                    <a:pt x="95518" y="43387"/>
                    <a:pt x="95034" y="43441"/>
                    <a:pt x="94559" y="43540"/>
                  </a:cubicBezTo>
                  <a:cubicBezTo>
                    <a:pt x="94595" y="39385"/>
                    <a:pt x="97771" y="37306"/>
                    <a:pt x="100947" y="37306"/>
                  </a:cubicBezTo>
                  <a:close/>
                  <a:moveTo>
                    <a:pt x="54009" y="37465"/>
                  </a:moveTo>
                  <a:cubicBezTo>
                    <a:pt x="56582" y="37465"/>
                    <a:pt x="59156" y="38830"/>
                    <a:pt x="60061" y="41559"/>
                  </a:cubicBezTo>
                  <a:cubicBezTo>
                    <a:pt x="60285" y="42249"/>
                    <a:pt x="60393" y="42966"/>
                    <a:pt x="60393" y="43692"/>
                  </a:cubicBezTo>
                  <a:cubicBezTo>
                    <a:pt x="59920" y="43590"/>
                    <a:pt x="59442" y="43540"/>
                    <a:pt x="58969" y="43540"/>
                  </a:cubicBezTo>
                  <a:cubicBezTo>
                    <a:pt x="57110" y="43540"/>
                    <a:pt x="55305" y="44307"/>
                    <a:pt x="54013" y="45699"/>
                  </a:cubicBezTo>
                  <a:cubicBezTo>
                    <a:pt x="52739" y="44318"/>
                    <a:pt x="50951" y="43539"/>
                    <a:pt x="49072" y="43539"/>
                  </a:cubicBezTo>
                  <a:cubicBezTo>
                    <a:pt x="49061" y="43539"/>
                    <a:pt x="49051" y="43540"/>
                    <a:pt x="49040" y="43540"/>
                  </a:cubicBezTo>
                  <a:cubicBezTo>
                    <a:pt x="48556" y="43540"/>
                    <a:pt x="48072" y="43593"/>
                    <a:pt x="47597" y="43692"/>
                  </a:cubicBezTo>
                  <a:cubicBezTo>
                    <a:pt x="47597" y="42966"/>
                    <a:pt x="47714" y="42249"/>
                    <a:pt x="47938" y="41559"/>
                  </a:cubicBezTo>
                  <a:lnTo>
                    <a:pt x="47956" y="41550"/>
                  </a:lnTo>
                  <a:cubicBezTo>
                    <a:pt x="48865" y="38827"/>
                    <a:pt x="51437" y="37465"/>
                    <a:pt x="54009" y="37465"/>
                  </a:cubicBezTo>
                  <a:close/>
                  <a:moveTo>
                    <a:pt x="7163" y="37500"/>
                  </a:moveTo>
                  <a:cubicBezTo>
                    <a:pt x="10339" y="37500"/>
                    <a:pt x="13516" y="39579"/>
                    <a:pt x="13556" y="43737"/>
                  </a:cubicBezTo>
                  <a:cubicBezTo>
                    <a:pt x="13079" y="43632"/>
                    <a:pt x="12598" y="43582"/>
                    <a:pt x="12120" y="43582"/>
                  </a:cubicBezTo>
                  <a:cubicBezTo>
                    <a:pt x="10263" y="43582"/>
                    <a:pt x="8460" y="44350"/>
                    <a:pt x="7163" y="45739"/>
                  </a:cubicBezTo>
                  <a:lnTo>
                    <a:pt x="7163" y="45739"/>
                  </a:lnTo>
                  <a:cubicBezTo>
                    <a:pt x="5882" y="44362"/>
                    <a:pt x="4092" y="43584"/>
                    <a:pt x="2212" y="43584"/>
                  </a:cubicBezTo>
                  <a:cubicBezTo>
                    <a:pt x="1728" y="43584"/>
                    <a:pt x="1245" y="43638"/>
                    <a:pt x="770" y="43737"/>
                  </a:cubicBezTo>
                  <a:cubicBezTo>
                    <a:pt x="810" y="39579"/>
                    <a:pt x="3987" y="37500"/>
                    <a:pt x="7163" y="37500"/>
                  </a:cubicBezTo>
                  <a:close/>
                  <a:moveTo>
                    <a:pt x="30463" y="37509"/>
                  </a:moveTo>
                  <a:cubicBezTo>
                    <a:pt x="33636" y="37509"/>
                    <a:pt x="36811" y="39587"/>
                    <a:pt x="36854" y="43742"/>
                  </a:cubicBezTo>
                  <a:lnTo>
                    <a:pt x="36854" y="43742"/>
                  </a:lnTo>
                  <a:cubicBezTo>
                    <a:pt x="36384" y="43642"/>
                    <a:pt x="35912" y="43594"/>
                    <a:pt x="35443" y="43594"/>
                  </a:cubicBezTo>
                  <a:cubicBezTo>
                    <a:pt x="33580" y="43594"/>
                    <a:pt x="31775" y="44360"/>
                    <a:pt x="30483" y="45753"/>
                  </a:cubicBezTo>
                  <a:cubicBezTo>
                    <a:pt x="29201" y="44373"/>
                    <a:pt x="27409" y="43593"/>
                    <a:pt x="25528" y="43593"/>
                  </a:cubicBezTo>
                  <a:cubicBezTo>
                    <a:pt x="25044" y="43593"/>
                    <a:pt x="24560" y="43638"/>
                    <a:pt x="24085" y="43746"/>
                  </a:cubicBezTo>
                  <a:cubicBezTo>
                    <a:pt x="24116" y="39588"/>
                    <a:pt x="27288" y="37509"/>
                    <a:pt x="30463" y="37509"/>
                  </a:cubicBezTo>
                  <a:close/>
                  <a:moveTo>
                    <a:pt x="119327" y="43718"/>
                  </a:moveTo>
                  <a:cubicBezTo>
                    <a:pt x="121267" y="43718"/>
                    <a:pt x="123141" y="44520"/>
                    <a:pt x="124478" y="45968"/>
                  </a:cubicBezTo>
                  <a:cubicBezTo>
                    <a:pt x="124458" y="45968"/>
                    <a:pt x="124439" y="45968"/>
                    <a:pt x="124419" y="45968"/>
                  </a:cubicBezTo>
                  <a:cubicBezTo>
                    <a:pt x="122550" y="45968"/>
                    <a:pt x="120782" y="46806"/>
                    <a:pt x="119541" y="48109"/>
                  </a:cubicBezTo>
                  <a:cubicBezTo>
                    <a:pt x="119622" y="46514"/>
                    <a:pt x="119039" y="45018"/>
                    <a:pt x="118045" y="43835"/>
                  </a:cubicBezTo>
                  <a:cubicBezTo>
                    <a:pt x="118472" y="43756"/>
                    <a:pt x="118901" y="43718"/>
                    <a:pt x="119327" y="43718"/>
                  </a:cubicBezTo>
                  <a:close/>
                  <a:moveTo>
                    <a:pt x="129624" y="43718"/>
                  </a:moveTo>
                  <a:cubicBezTo>
                    <a:pt x="130049" y="43718"/>
                    <a:pt x="130477" y="43756"/>
                    <a:pt x="130903" y="43835"/>
                  </a:cubicBezTo>
                  <a:cubicBezTo>
                    <a:pt x="129908" y="45018"/>
                    <a:pt x="129326" y="46523"/>
                    <a:pt x="129415" y="48109"/>
                  </a:cubicBezTo>
                  <a:cubicBezTo>
                    <a:pt x="128165" y="46806"/>
                    <a:pt x="126397" y="45968"/>
                    <a:pt x="124537" y="45968"/>
                  </a:cubicBezTo>
                  <a:cubicBezTo>
                    <a:pt x="124517" y="45968"/>
                    <a:pt x="124498" y="45968"/>
                    <a:pt x="124478" y="45968"/>
                  </a:cubicBezTo>
                  <a:cubicBezTo>
                    <a:pt x="125815" y="44520"/>
                    <a:pt x="127689" y="43718"/>
                    <a:pt x="129624" y="43718"/>
                  </a:cubicBezTo>
                  <a:close/>
                  <a:moveTo>
                    <a:pt x="82779" y="43762"/>
                  </a:moveTo>
                  <a:cubicBezTo>
                    <a:pt x="83204" y="43762"/>
                    <a:pt x="83632" y="43801"/>
                    <a:pt x="84057" y="43880"/>
                  </a:cubicBezTo>
                  <a:cubicBezTo>
                    <a:pt x="83063" y="45063"/>
                    <a:pt x="82480" y="46559"/>
                    <a:pt x="82561" y="48154"/>
                  </a:cubicBezTo>
                  <a:cubicBezTo>
                    <a:pt x="81320" y="46851"/>
                    <a:pt x="79552" y="46012"/>
                    <a:pt x="77683" y="46012"/>
                  </a:cubicBezTo>
                  <a:cubicBezTo>
                    <a:pt x="77666" y="46012"/>
                    <a:pt x="77650" y="46012"/>
                    <a:pt x="77633" y="46013"/>
                  </a:cubicBezTo>
                  <a:lnTo>
                    <a:pt x="77633" y="46013"/>
                  </a:lnTo>
                  <a:cubicBezTo>
                    <a:pt x="78970" y="44565"/>
                    <a:pt x="80844" y="43762"/>
                    <a:pt x="82779" y="43762"/>
                  </a:cubicBezTo>
                  <a:close/>
                  <a:moveTo>
                    <a:pt x="59124" y="43911"/>
                  </a:moveTo>
                  <a:cubicBezTo>
                    <a:pt x="59554" y="43911"/>
                    <a:pt x="59988" y="43951"/>
                    <a:pt x="60420" y="44032"/>
                  </a:cubicBezTo>
                  <a:cubicBezTo>
                    <a:pt x="59425" y="45224"/>
                    <a:pt x="58843" y="46721"/>
                    <a:pt x="58932" y="48316"/>
                  </a:cubicBezTo>
                  <a:lnTo>
                    <a:pt x="58923" y="48307"/>
                  </a:lnTo>
                  <a:cubicBezTo>
                    <a:pt x="57682" y="47003"/>
                    <a:pt x="55914" y="46165"/>
                    <a:pt x="54045" y="46165"/>
                  </a:cubicBezTo>
                  <a:cubicBezTo>
                    <a:pt x="54026" y="46165"/>
                    <a:pt x="54006" y="46165"/>
                    <a:pt x="53986" y="46165"/>
                  </a:cubicBezTo>
                  <a:cubicBezTo>
                    <a:pt x="53966" y="46165"/>
                    <a:pt x="53947" y="46165"/>
                    <a:pt x="53927" y="46165"/>
                  </a:cubicBezTo>
                  <a:cubicBezTo>
                    <a:pt x="52067" y="46165"/>
                    <a:pt x="50299" y="47003"/>
                    <a:pt x="49049" y="48307"/>
                  </a:cubicBezTo>
                  <a:cubicBezTo>
                    <a:pt x="49138" y="46712"/>
                    <a:pt x="48556" y="45206"/>
                    <a:pt x="47561" y="44032"/>
                  </a:cubicBezTo>
                  <a:cubicBezTo>
                    <a:pt x="47990" y="43953"/>
                    <a:pt x="48420" y="43914"/>
                    <a:pt x="48848" y="43914"/>
                  </a:cubicBezTo>
                  <a:cubicBezTo>
                    <a:pt x="50781" y="43914"/>
                    <a:pt x="52652" y="44711"/>
                    <a:pt x="53995" y="46156"/>
                  </a:cubicBezTo>
                  <a:cubicBezTo>
                    <a:pt x="55328" y="44713"/>
                    <a:pt x="57194" y="43911"/>
                    <a:pt x="59124" y="43911"/>
                  </a:cubicBezTo>
                  <a:close/>
                  <a:moveTo>
                    <a:pt x="25317" y="43968"/>
                  </a:moveTo>
                  <a:cubicBezTo>
                    <a:pt x="27250" y="43968"/>
                    <a:pt x="29122" y="44764"/>
                    <a:pt x="30465" y="46210"/>
                  </a:cubicBezTo>
                  <a:lnTo>
                    <a:pt x="30465" y="46210"/>
                  </a:lnTo>
                  <a:cubicBezTo>
                    <a:pt x="30462" y="46210"/>
                    <a:pt x="30459" y="46210"/>
                    <a:pt x="30456" y="46210"/>
                  </a:cubicBezTo>
                  <a:cubicBezTo>
                    <a:pt x="30446" y="46210"/>
                    <a:pt x="30436" y="46210"/>
                    <a:pt x="30426" y="46210"/>
                  </a:cubicBezTo>
                  <a:cubicBezTo>
                    <a:pt x="28546" y="46210"/>
                    <a:pt x="26775" y="47041"/>
                    <a:pt x="25519" y="48351"/>
                  </a:cubicBezTo>
                  <a:cubicBezTo>
                    <a:pt x="25608" y="46765"/>
                    <a:pt x="25026" y="45269"/>
                    <a:pt x="24031" y="44086"/>
                  </a:cubicBezTo>
                  <a:cubicBezTo>
                    <a:pt x="24460" y="44007"/>
                    <a:pt x="24890" y="43968"/>
                    <a:pt x="25317" y="43968"/>
                  </a:cubicBezTo>
                  <a:close/>
                  <a:moveTo>
                    <a:pt x="106094" y="43751"/>
                  </a:moveTo>
                  <a:cubicBezTo>
                    <a:pt x="106570" y="43751"/>
                    <a:pt x="107049" y="43799"/>
                    <a:pt x="107525" y="43898"/>
                  </a:cubicBezTo>
                  <a:cubicBezTo>
                    <a:pt x="106512" y="45161"/>
                    <a:pt x="105939" y="46747"/>
                    <a:pt x="106127" y="48423"/>
                  </a:cubicBezTo>
                  <a:lnTo>
                    <a:pt x="106118" y="48414"/>
                  </a:lnTo>
                  <a:cubicBezTo>
                    <a:pt x="104866" y="46958"/>
                    <a:pt x="102990" y="46012"/>
                    <a:pt x="100995" y="46012"/>
                  </a:cubicBezTo>
                  <a:cubicBezTo>
                    <a:pt x="100976" y="46012"/>
                    <a:pt x="100958" y="46013"/>
                    <a:pt x="100939" y="46013"/>
                  </a:cubicBezTo>
                  <a:cubicBezTo>
                    <a:pt x="100919" y="46012"/>
                    <a:pt x="100899" y="46012"/>
                    <a:pt x="100879" y="46012"/>
                  </a:cubicBezTo>
                  <a:cubicBezTo>
                    <a:pt x="99020" y="46012"/>
                    <a:pt x="97252" y="46842"/>
                    <a:pt x="96011" y="48154"/>
                  </a:cubicBezTo>
                  <a:cubicBezTo>
                    <a:pt x="96091" y="46559"/>
                    <a:pt x="95509" y="45054"/>
                    <a:pt x="94514" y="43880"/>
                  </a:cubicBezTo>
                  <a:cubicBezTo>
                    <a:pt x="94946" y="43798"/>
                    <a:pt x="95380" y="43758"/>
                    <a:pt x="95811" y="43758"/>
                  </a:cubicBezTo>
                  <a:cubicBezTo>
                    <a:pt x="97740" y="43758"/>
                    <a:pt x="99607" y="44561"/>
                    <a:pt x="100948" y="46004"/>
                  </a:cubicBezTo>
                  <a:cubicBezTo>
                    <a:pt x="102286" y="44551"/>
                    <a:pt x="104160" y="43751"/>
                    <a:pt x="106094" y="43751"/>
                  </a:cubicBezTo>
                  <a:close/>
                  <a:moveTo>
                    <a:pt x="70812" y="39306"/>
                  </a:moveTo>
                  <a:cubicBezTo>
                    <a:pt x="71289" y="39306"/>
                    <a:pt x="71770" y="39355"/>
                    <a:pt x="72248" y="39454"/>
                  </a:cubicBezTo>
                  <a:cubicBezTo>
                    <a:pt x="71271" y="40699"/>
                    <a:pt x="70742" y="42276"/>
                    <a:pt x="70939" y="43925"/>
                  </a:cubicBezTo>
                  <a:cubicBezTo>
                    <a:pt x="71449" y="43811"/>
                    <a:pt x="71962" y="43756"/>
                    <a:pt x="72472" y="43756"/>
                  </a:cubicBezTo>
                  <a:cubicBezTo>
                    <a:pt x="74409" y="43756"/>
                    <a:pt x="76285" y="44558"/>
                    <a:pt x="77633" y="46013"/>
                  </a:cubicBezTo>
                  <a:lnTo>
                    <a:pt x="77633" y="46013"/>
                  </a:lnTo>
                  <a:cubicBezTo>
                    <a:pt x="77630" y="46013"/>
                    <a:pt x="77627" y="46013"/>
                    <a:pt x="77624" y="46013"/>
                  </a:cubicBezTo>
                  <a:cubicBezTo>
                    <a:pt x="77606" y="46013"/>
                    <a:pt x="77588" y="46012"/>
                    <a:pt x="77570" y="46012"/>
                  </a:cubicBezTo>
                  <a:cubicBezTo>
                    <a:pt x="75529" y="46012"/>
                    <a:pt x="73598" y="47021"/>
                    <a:pt x="72346" y="48540"/>
                  </a:cubicBezTo>
                  <a:cubicBezTo>
                    <a:pt x="72703" y="44850"/>
                    <a:pt x="69416" y="41568"/>
                    <a:pt x="65713" y="41568"/>
                  </a:cubicBezTo>
                  <a:cubicBezTo>
                    <a:pt x="65693" y="41568"/>
                    <a:pt x="65673" y="41568"/>
                    <a:pt x="65653" y="41568"/>
                  </a:cubicBezTo>
                  <a:lnTo>
                    <a:pt x="65653" y="41559"/>
                  </a:lnTo>
                  <a:cubicBezTo>
                    <a:pt x="66997" y="40107"/>
                    <a:pt x="68873" y="39306"/>
                    <a:pt x="70812" y="39306"/>
                  </a:cubicBezTo>
                  <a:close/>
                  <a:moveTo>
                    <a:pt x="35618" y="43957"/>
                  </a:moveTo>
                  <a:cubicBezTo>
                    <a:pt x="36091" y="43957"/>
                    <a:pt x="36568" y="44006"/>
                    <a:pt x="37042" y="44104"/>
                  </a:cubicBezTo>
                  <a:cubicBezTo>
                    <a:pt x="36020" y="45350"/>
                    <a:pt x="35456" y="46945"/>
                    <a:pt x="35635" y="48620"/>
                  </a:cubicBezTo>
                  <a:cubicBezTo>
                    <a:pt x="34383" y="47164"/>
                    <a:pt x="32507" y="46210"/>
                    <a:pt x="30511" y="46210"/>
                  </a:cubicBezTo>
                  <a:cubicBezTo>
                    <a:pt x="30496" y="46210"/>
                    <a:pt x="30480" y="46210"/>
                    <a:pt x="30465" y="46210"/>
                  </a:cubicBezTo>
                  <a:lnTo>
                    <a:pt x="30465" y="46210"/>
                  </a:lnTo>
                  <a:cubicBezTo>
                    <a:pt x="31804" y="44762"/>
                    <a:pt x="33682" y="43957"/>
                    <a:pt x="35618" y="43957"/>
                  </a:cubicBezTo>
                  <a:close/>
                  <a:moveTo>
                    <a:pt x="112822" y="41864"/>
                  </a:moveTo>
                  <a:cubicBezTo>
                    <a:pt x="115997" y="41864"/>
                    <a:pt x="119174" y="43943"/>
                    <a:pt x="119218" y="48100"/>
                  </a:cubicBezTo>
                  <a:cubicBezTo>
                    <a:pt x="118743" y="47999"/>
                    <a:pt x="118265" y="47949"/>
                    <a:pt x="117790" y="47949"/>
                  </a:cubicBezTo>
                  <a:cubicBezTo>
                    <a:pt x="115926" y="47949"/>
                    <a:pt x="114120" y="48715"/>
                    <a:pt x="112821" y="50108"/>
                  </a:cubicBezTo>
                  <a:cubicBezTo>
                    <a:pt x="111548" y="48728"/>
                    <a:pt x="109756" y="47948"/>
                    <a:pt x="107874" y="47948"/>
                  </a:cubicBezTo>
                  <a:cubicBezTo>
                    <a:pt x="107391" y="47948"/>
                    <a:pt x="106907" y="48002"/>
                    <a:pt x="106432" y="48100"/>
                  </a:cubicBezTo>
                  <a:cubicBezTo>
                    <a:pt x="106472" y="43943"/>
                    <a:pt x="109646" y="41864"/>
                    <a:pt x="112822" y="41864"/>
                  </a:cubicBezTo>
                  <a:close/>
                  <a:moveTo>
                    <a:pt x="136132" y="41864"/>
                  </a:moveTo>
                  <a:cubicBezTo>
                    <a:pt x="139308" y="41864"/>
                    <a:pt x="142484" y="43943"/>
                    <a:pt x="142525" y="48100"/>
                  </a:cubicBezTo>
                  <a:cubicBezTo>
                    <a:pt x="142051" y="47999"/>
                    <a:pt x="141574" y="47949"/>
                    <a:pt x="141100" y="47949"/>
                  </a:cubicBezTo>
                  <a:cubicBezTo>
                    <a:pt x="139242" y="47949"/>
                    <a:pt x="137437" y="48715"/>
                    <a:pt x="136145" y="50108"/>
                  </a:cubicBezTo>
                  <a:cubicBezTo>
                    <a:pt x="134863" y="48728"/>
                    <a:pt x="133071" y="47948"/>
                    <a:pt x="131190" y="47948"/>
                  </a:cubicBezTo>
                  <a:cubicBezTo>
                    <a:pt x="130706" y="47948"/>
                    <a:pt x="130222" y="48002"/>
                    <a:pt x="129747" y="48100"/>
                  </a:cubicBezTo>
                  <a:cubicBezTo>
                    <a:pt x="129783" y="43943"/>
                    <a:pt x="132957" y="41864"/>
                    <a:pt x="136132" y="41864"/>
                  </a:cubicBezTo>
                  <a:close/>
                  <a:moveTo>
                    <a:pt x="89293" y="41912"/>
                  </a:moveTo>
                  <a:cubicBezTo>
                    <a:pt x="92468" y="41912"/>
                    <a:pt x="95642" y="43988"/>
                    <a:pt x="95679" y="48143"/>
                  </a:cubicBezTo>
                  <a:lnTo>
                    <a:pt x="95679" y="48143"/>
                  </a:lnTo>
                  <a:cubicBezTo>
                    <a:pt x="95207" y="48043"/>
                    <a:pt x="94732" y="47994"/>
                    <a:pt x="94260" y="47994"/>
                  </a:cubicBezTo>
                  <a:cubicBezTo>
                    <a:pt x="92399" y="47994"/>
                    <a:pt x="90599" y="48760"/>
                    <a:pt x="89299" y="50152"/>
                  </a:cubicBezTo>
                  <a:cubicBezTo>
                    <a:pt x="88018" y="48773"/>
                    <a:pt x="86226" y="47993"/>
                    <a:pt x="84344" y="47993"/>
                  </a:cubicBezTo>
                  <a:cubicBezTo>
                    <a:pt x="83860" y="47993"/>
                    <a:pt x="83376" y="48047"/>
                    <a:pt x="82902" y="48145"/>
                  </a:cubicBezTo>
                  <a:cubicBezTo>
                    <a:pt x="82937" y="43991"/>
                    <a:pt x="86116" y="41912"/>
                    <a:pt x="89293" y="41912"/>
                  </a:cubicBezTo>
                  <a:close/>
                  <a:moveTo>
                    <a:pt x="42335" y="42067"/>
                  </a:moveTo>
                  <a:cubicBezTo>
                    <a:pt x="45509" y="42067"/>
                    <a:pt x="48681" y="44143"/>
                    <a:pt x="48726" y="48298"/>
                  </a:cubicBezTo>
                  <a:lnTo>
                    <a:pt x="48726" y="48298"/>
                  </a:lnTo>
                  <a:cubicBezTo>
                    <a:pt x="48251" y="48196"/>
                    <a:pt x="47772" y="48146"/>
                    <a:pt x="47298" y="48146"/>
                  </a:cubicBezTo>
                  <a:cubicBezTo>
                    <a:pt x="45434" y="48146"/>
                    <a:pt x="43630" y="48912"/>
                    <a:pt x="42337" y="50305"/>
                  </a:cubicBezTo>
                  <a:cubicBezTo>
                    <a:pt x="41056" y="48925"/>
                    <a:pt x="39264" y="48145"/>
                    <a:pt x="37382" y="48145"/>
                  </a:cubicBezTo>
                  <a:cubicBezTo>
                    <a:pt x="36898" y="48145"/>
                    <a:pt x="36415" y="48199"/>
                    <a:pt x="35940" y="48307"/>
                  </a:cubicBezTo>
                  <a:cubicBezTo>
                    <a:pt x="35980" y="44148"/>
                    <a:pt x="39158" y="42067"/>
                    <a:pt x="42335" y="42067"/>
                  </a:cubicBezTo>
                  <a:close/>
                  <a:moveTo>
                    <a:pt x="65651" y="42067"/>
                  </a:moveTo>
                  <a:cubicBezTo>
                    <a:pt x="68826" y="42067"/>
                    <a:pt x="72001" y="44146"/>
                    <a:pt x="72041" y="48307"/>
                  </a:cubicBezTo>
                  <a:cubicBezTo>
                    <a:pt x="71563" y="48202"/>
                    <a:pt x="71080" y="48150"/>
                    <a:pt x="70601" y="48150"/>
                  </a:cubicBezTo>
                  <a:cubicBezTo>
                    <a:pt x="68748" y="48150"/>
                    <a:pt x="66948" y="48916"/>
                    <a:pt x="65653" y="50305"/>
                  </a:cubicBezTo>
                  <a:cubicBezTo>
                    <a:pt x="64371" y="48934"/>
                    <a:pt x="62579" y="48145"/>
                    <a:pt x="60697" y="48145"/>
                  </a:cubicBezTo>
                  <a:cubicBezTo>
                    <a:pt x="60214" y="48145"/>
                    <a:pt x="59730" y="48199"/>
                    <a:pt x="59255" y="48307"/>
                  </a:cubicBezTo>
                  <a:cubicBezTo>
                    <a:pt x="59295" y="44148"/>
                    <a:pt x="62473" y="42067"/>
                    <a:pt x="65651" y="42067"/>
                  </a:cubicBezTo>
                  <a:close/>
                  <a:moveTo>
                    <a:pt x="18806" y="42117"/>
                  </a:moveTo>
                  <a:cubicBezTo>
                    <a:pt x="21981" y="42117"/>
                    <a:pt x="25156" y="44198"/>
                    <a:pt x="25196" y="48360"/>
                  </a:cubicBezTo>
                  <a:cubicBezTo>
                    <a:pt x="24717" y="48255"/>
                    <a:pt x="24234" y="48204"/>
                    <a:pt x="23755" y="48204"/>
                  </a:cubicBezTo>
                  <a:cubicBezTo>
                    <a:pt x="21902" y="48204"/>
                    <a:pt x="20103" y="48970"/>
                    <a:pt x="18807" y="50359"/>
                  </a:cubicBezTo>
                  <a:cubicBezTo>
                    <a:pt x="17526" y="48988"/>
                    <a:pt x="15734" y="48199"/>
                    <a:pt x="13852" y="48199"/>
                  </a:cubicBezTo>
                  <a:cubicBezTo>
                    <a:pt x="13368" y="48199"/>
                    <a:pt x="12884" y="48253"/>
                    <a:pt x="12409" y="48360"/>
                  </a:cubicBezTo>
                  <a:cubicBezTo>
                    <a:pt x="12454" y="44198"/>
                    <a:pt x="15631" y="42117"/>
                    <a:pt x="18806" y="42117"/>
                  </a:cubicBezTo>
                  <a:close/>
                  <a:moveTo>
                    <a:pt x="117967" y="48323"/>
                  </a:moveTo>
                  <a:cubicBezTo>
                    <a:pt x="118392" y="48323"/>
                    <a:pt x="118820" y="48362"/>
                    <a:pt x="119245" y="48441"/>
                  </a:cubicBezTo>
                  <a:cubicBezTo>
                    <a:pt x="118253" y="49621"/>
                    <a:pt x="117671" y="51114"/>
                    <a:pt x="117757" y="52706"/>
                  </a:cubicBezTo>
                  <a:lnTo>
                    <a:pt x="117757" y="52706"/>
                  </a:lnTo>
                  <a:cubicBezTo>
                    <a:pt x="116507" y="51403"/>
                    <a:pt x="114740" y="50573"/>
                    <a:pt x="112880" y="50573"/>
                  </a:cubicBezTo>
                  <a:cubicBezTo>
                    <a:pt x="112860" y="50573"/>
                    <a:pt x="112840" y="50573"/>
                    <a:pt x="112821" y="50574"/>
                  </a:cubicBezTo>
                  <a:cubicBezTo>
                    <a:pt x="114158" y="49126"/>
                    <a:pt x="116031" y="48323"/>
                    <a:pt x="117967" y="48323"/>
                  </a:cubicBezTo>
                  <a:close/>
                  <a:moveTo>
                    <a:pt x="130990" y="48323"/>
                  </a:moveTo>
                  <a:cubicBezTo>
                    <a:pt x="132925" y="48323"/>
                    <a:pt x="134799" y="49126"/>
                    <a:pt x="136136" y="50574"/>
                  </a:cubicBezTo>
                  <a:cubicBezTo>
                    <a:pt x="136116" y="50573"/>
                    <a:pt x="136096" y="50573"/>
                    <a:pt x="136077" y="50573"/>
                  </a:cubicBezTo>
                  <a:cubicBezTo>
                    <a:pt x="134208" y="50573"/>
                    <a:pt x="132440" y="51412"/>
                    <a:pt x="131199" y="52715"/>
                  </a:cubicBezTo>
                  <a:cubicBezTo>
                    <a:pt x="131279" y="51120"/>
                    <a:pt x="130697" y="49624"/>
                    <a:pt x="129711" y="48441"/>
                  </a:cubicBezTo>
                  <a:cubicBezTo>
                    <a:pt x="130137" y="48362"/>
                    <a:pt x="130565" y="48323"/>
                    <a:pt x="130990" y="48323"/>
                  </a:cubicBezTo>
                  <a:close/>
                  <a:moveTo>
                    <a:pt x="94437" y="48359"/>
                  </a:moveTo>
                  <a:cubicBezTo>
                    <a:pt x="94862" y="48359"/>
                    <a:pt x="95289" y="48398"/>
                    <a:pt x="95715" y="48477"/>
                  </a:cubicBezTo>
                  <a:cubicBezTo>
                    <a:pt x="94722" y="49666"/>
                    <a:pt x="94140" y="51168"/>
                    <a:pt x="94227" y="52750"/>
                  </a:cubicBezTo>
                  <a:lnTo>
                    <a:pt x="94227" y="52750"/>
                  </a:lnTo>
                  <a:cubicBezTo>
                    <a:pt x="92986" y="51447"/>
                    <a:pt x="91219" y="50618"/>
                    <a:pt x="89350" y="50618"/>
                  </a:cubicBezTo>
                  <a:cubicBezTo>
                    <a:pt x="89330" y="50618"/>
                    <a:pt x="89310" y="50618"/>
                    <a:pt x="89290" y="50618"/>
                  </a:cubicBezTo>
                  <a:cubicBezTo>
                    <a:pt x="89270" y="50618"/>
                    <a:pt x="89250" y="50618"/>
                    <a:pt x="89231" y="50618"/>
                  </a:cubicBezTo>
                  <a:cubicBezTo>
                    <a:pt x="87362" y="50618"/>
                    <a:pt x="85603" y="51448"/>
                    <a:pt x="84353" y="52751"/>
                  </a:cubicBezTo>
                  <a:cubicBezTo>
                    <a:pt x="84443" y="51165"/>
                    <a:pt x="83860" y="49660"/>
                    <a:pt x="82866" y="48477"/>
                  </a:cubicBezTo>
                  <a:cubicBezTo>
                    <a:pt x="83291" y="48398"/>
                    <a:pt x="83719" y="48359"/>
                    <a:pt x="84144" y="48359"/>
                  </a:cubicBezTo>
                  <a:cubicBezTo>
                    <a:pt x="86080" y="48359"/>
                    <a:pt x="87955" y="49162"/>
                    <a:pt x="89299" y="50609"/>
                  </a:cubicBezTo>
                  <a:cubicBezTo>
                    <a:pt x="90637" y="49162"/>
                    <a:pt x="92504" y="48359"/>
                    <a:pt x="94437" y="48359"/>
                  </a:cubicBezTo>
                  <a:close/>
                  <a:moveTo>
                    <a:pt x="47485" y="48520"/>
                  </a:moveTo>
                  <a:cubicBezTo>
                    <a:pt x="47909" y="48520"/>
                    <a:pt x="48337" y="48559"/>
                    <a:pt x="48762" y="48638"/>
                  </a:cubicBezTo>
                  <a:cubicBezTo>
                    <a:pt x="47767" y="49821"/>
                    <a:pt x="47185" y="51326"/>
                    <a:pt x="47275" y="52912"/>
                  </a:cubicBezTo>
                  <a:cubicBezTo>
                    <a:pt x="46025" y="51609"/>
                    <a:pt x="44257" y="50779"/>
                    <a:pt x="42397" y="50779"/>
                  </a:cubicBezTo>
                  <a:cubicBezTo>
                    <a:pt x="42377" y="50779"/>
                    <a:pt x="42357" y="50779"/>
                    <a:pt x="42337" y="50780"/>
                  </a:cubicBezTo>
                  <a:cubicBezTo>
                    <a:pt x="43675" y="49325"/>
                    <a:pt x="45549" y="48520"/>
                    <a:pt x="47485" y="48520"/>
                  </a:cubicBezTo>
                  <a:close/>
                  <a:moveTo>
                    <a:pt x="60501" y="48529"/>
                  </a:moveTo>
                  <a:cubicBezTo>
                    <a:pt x="62439" y="48529"/>
                    <a:pt x="64308" y="49332"/>
                    <a:pt x="65653" y="50780"/>
                  </a:cubicBezTo>
                  <a:cubicBezTo>
                    <a:pt x="65633" y="50779"/>
                    <a:pt x="65613" y="50779"/>
                    <a:pt x="65593" y="50779"/>
                  </a:cubicBezTo>
                  <a:cubicBezTo>
                    <a:pt x="63725" y="50779"/>
                    <a:pt x="61957" y="51618"/>
                    <a:pt x="60715" y="52921"/>
                  </a:cubicBezTo>
                  <a:cubicBezTo>
                    <a:pt x="60796" y="51326"/>
                    <a:pt x="60214" y="49830"/>
                    <a:pt x="59219" y="48647"/>
                  </a:cubicBezTo>
                  <a:cubicBezTo>
                    <a:pt x="59646" y="48568"/>
                    <a:pt x="60075" y="48529"/>
                    <a:pt x="60501" y="48529"/>
                  </a:cubicBezTo>
                  <a:close/>
                  <a:moveTo>
                    <a:pt x="107662" y="48316"/>
                  </a:moveTo>
                  <a:cubicBezTo>
                    <a:pt x="109596" y="48316"/>
                    <a:pt x="111472" y="49118"/>
                    <a:pt x="112821" y="50574"/>
                  </a:cubicBezTo>
                  <a:cubicBezTo>
                    <a:pt x="112802" y="50573"/>
                    <a:pt x="112783" y="50573"/>
                    <a:pt x="112765" y="50573"/>
                  </a:cubicBezTo>
                  <a:cubicBezTo>
                    <a:pt x="110778" y="50573"/>
                    <a:pt x="108902" y="51519"/>
                    <a:pt x="107650" y="52966"/>
                  </a:cubicBezTo>
                  <a:lnTo>
                    <a:pt x="107650" y="52966"/>
                  </a:lnTo>
                  <a:cubicBezTo>
                    <a:pt x="107803" y="51290"/>
                    <a:pt x="107211" y="49713"/>
                    <a:pt x="106172" y="48477"/>
                  </a:cubicBezTo>
                  <a:cubicBezTo>
                    <a:pt x="106667" y="48369"/>
                    <a:pt x="107167" y="48316"/>
                    <a:pt x="107662" y="48316"/>
                  </a:cubicBezTo>
                  <a:close/>
                  <a:moveTo>
                    <a:pt x="13659" y="48573"/>
                  </a:moveTo>
                  <a:cubicBezTo>
                    <a:pt x="15592" y="48573"/>
                    <a:pt x="17464" y="49371"/>
                    <a:pt x="18807" y="50824"/>
                  </a:cubicBezTo>
                  <a:cubicBezTo>
                    <a:pt x="18787" y="50824"/>
                    <a:pt x="18768" y="50824"/>
                    <a:pt x="18748" y="50824"/>
                  </a:cubicBezTo>
                  <a:cubicBezTo>
                    <a:pt x="16879" y="50824"/>
                    <a:pt x="15111" y="51663"/>
                    <a:pt x="13870" y="52966"/>
                  </a:cubicBezTo>
                  <a:cubicBezTo>
                    <a:pt x="13951" y="51371"/>
                    <a:pt x="13368" y="49875"/>
                    <a:pt x="12374" y="48692"/>
                  </a:cubicBezTo>
                  <a:cubicBezTo>
                    <a:pt x="12802" y="48612"/>
                    <a:pt x="13232" y="48573"/>
                    <a:pt x="13659" y="48573"/>
                  </a:cubicBezTo>
                  <a:close/>
                  <a:moveTo>
                    <a:pt x="23953" y="48574"/>
                  </a:moveTo>
                  <a:cubicBezTo>
                    <a:pt x="24378" y="48574"/>
                    <a:pt x="24806" y="48613"/>
                    <a:pt x="25232" y="48692"/>
                  </a:cubicBezTo>
                  <a:cubicBezTo>
                    <a:pt x="24237" y="49875"/>
                    <a:pt x="23655" y="51371"/>
                    <a:pt x="23744" y="52966"/>
                  </a:cubicBezTo>
                  <a:cubicBezTo>
                    <a:pt x="22494" y="51663"/>
                    <a:pt x="20726" y="50824"/>
                    <a:pt x="18866" y="50824"/>
                  </a:cubicBezTo>
                  <a:cubicBezTo>
                    <a:pt x="18846" y="50824"/>
                    <a:pt x="18827" y="50824"/>
                    <a:pt x="18807" y="50824"/>
                  </a:cubicBezTo>
                  <a:cubicBezTo>
                    <a:pt x="20144" y="49377"/>
                    <a:pt x="22018" y="48574"/>
                    <a:pt x="23953" y="48574"/>
                  </a:cubicBezTo>
                  <a:close/>
                  <a:moveTo>
                    <a:pt x="37179" y="48522"/>
                  </a:moveTo>
                  <a:cubicBezTo>
                    <a:pt x="39113" y="48522"/>
                    <a:pt x="40989" y="49325"/>
                    <a:pt x="42337" y="50780"/>
                  </a:cubicBezTo>
                  <a:cubicBezTo>
                    <a:pt x="42319" y="50779"/>
                    <a:pt x="42300" y="50779"/>
                    <a:pt x="42282" y="50779"/>
                  </a:cubicBezTo>
                  <a:cubicBezTo>
                    <a:pt x="40295" y="50779"/>
                    <a:pt x="38419" y="51725"/>
                    <a:pt x="37167" y="53172"/>
                  </a:cubicBezTo>
                  <a:cubicBezTo>
                    <a:pt x="37320" y="51496"/>
                    <a:pt x="36728" y="49910"/>
                    <a:pt x="35689" y="48683"/>
                  </a:cubicBezTo>
                  <a:cubicBezTo>
                    <a:pt x="36184" y="48575"/>
                    <a:pt x="36683" y="48522"/>
                    <a:pt x="37179" y="48522"/>
                  </a:cubicBezTo>
                  <a:close/>
                  <a:moveTo>
                    <a:pt x="124475" y="46470"/>
                  </a:moveTo>
                  <a:cubicBezTo>
                    <a:pt x="127650" y="46470"/>
                    <a:pt x="130827" y="48548"/>
                    <a:pt x="130867" y="52706"/>
                  </a:cubicBezTo>
                  <a:cubicBezTo>
                    <a:pt x="130388" y="52601"/>
                    <a:pt x="129906" y="52550"/>
                    <a:pt x="129426" y="52550"/>
                  </a:cubicBezTo>
                  <a:cubicBezTo>
                    <a:pt x="127574" y="52550"/>
                    <a:pt x="125776" y="53316"/>
                    <a:pt x="124487" y="54704"/>
                  </a:cubicBezTo>
                  <a:cubicBezTo>
                    <a:pt x="123206" y="53333"/>
                    <a:pt x="121414" y="52545"/>
                    <a:pt x="119532" y="52545"/>
                  </a:cubicBezTo>
                  <a:cubicBezTo>
                    <a:pt x="119048" y="52545"/>
                    <a:pt x="118564" y="52599"/>
                    <a:pt x="118089" y="52706"/>
                  </a:cubicBezTo>
                  <a:cubicBezTo>
                    <a:pt x="118125" y="48548"/>
                    <a:pt x="121299" y="46470"/>
                    <a:pt x="124475" y="46470"/>
                  </a:cubicBezTo>
                  <a:close/>
                  <a:moveTo>
                    <a:pt x="77635" y="46519"/>
                  </a:moveTo>
                  <a:cubicBezTo>
                    <a:pt x="80808" y="46519"/>
                    <a:pt x="83981" y="48596"/>
                    <a:pt x="84022" y="52751"/>
                  </a:cubicBezTo>
                  <a:lnTo>
                    <a:pt x="84031" y="52760"/>
                  </a:lnTo>
                  <a:cubicBezTo>
                    <a:pt x="83550" y="52655"/>
                    <a:pt x="83066" y="52604"/>
                    <a:pt x="82586" y="52604"/>
                  </a:cubicBezTo>
                  <a:cubicBezTo>
                    <a:pt x="80731" y="52604"/>
                    <a:pt x="78937" y="53370"/>
                    <a:pt x="77642" y="54758"/>
                  </a:cubicBezTo>
                  <a:cubicBezTo>
                    <a:pt x="76360" y="53378"/>
                    <a:pt x="74568" y="52599"/>
                    <a:pt x="72696" y="52599"/>
                  </a:cubicBezTo>
                  <a:cubicBezTo>
                    <a:pt x="72203" y="52599"/>
                    <a:pt x="71719" y="52652"/>
                    <a:pt x="71244" y="52760"/>
                  </a:cubicBezTo>
                  <a:cubicBezTo>
                    <a:pt x="71280" y="48600"/>
                    <a:pt x="74457" y="46519"/>
                    <a:pt x="77635" y="46519"/>
                  </a:cubicBezTo>
                  <a:close/>
                  <a:moveTo>
                    <a:pt x="100946" y="46509"/>
                  </a:moveTo>
                  <a:cubicBezTo>
                    <a:pt x="104122" y="46509"/>
                    <a:pt x="107296" y="48585"/>
                    <a:pt x="107337" y="52742"/>
                  </a:cubicBezTo>
                  <a:cubicBezTo>
                    <a:pt x="106865" y="52641"/>
                    <a:pt x="106389" y="52591"/>
                    <a:pt x="105917" y="52591"/>
                  </a:cubicBezTo>
                  <a:cubicBezTo>
                    <a:pt x="104050" y="52591"/>
                    <a:pt x="102242" y="53364"/>
                    <a:pt x="100948" y="54758"/>
                  </a:cubicBezTo>
                  <a:lnTo>
                    <a:pt x="100948" y="54749"/>
                  </a:lnTo>
                  <a:cubicBezTo>
                    <a:pt x="99667" y="53369"/>
                    <a:pt x="97875" y="52590"/>
                    <a:pt x="95993" y="52590"/>
                  </a:cubicBezTo>
                  <a:cubicBezTo>
                    <a:pt x="95509" y="52590"/>
                    <a:pt x="95025" y="52643"/>
                    <a:pt x="94550" y="52742"/>
                  </a:cubicBezTo>
                  <a:cubicBezTo>
                    <a:pt x="94591" y="48588"/>
                    <a:pt x="97769" y="46509"/>
                    <a:pt x="100946" y="46509"/>
                  </a:cubicBezTo>
                  <a:close/>
                  <a:moveTo>
                    <a:pt x="53993" y="46670"/>
                  </a:moveTo>
                  <a:cubicBezTo>
                    <a:pt x="57169" y="46670"/>
                    <a:pt x="60344" y="48747"/>
                    <a:pt x="60384" y="52903"/>
                  </a:cubicBezTo>
                  <a:cubicBezTo>
                    <a:pt x="59911" y="52801"/>
                    <a:pt x="59433" y="52752"/>
                    <a:pt x="58960" y="52752"/>
                  </a:cubicBezTo>
                  <a:cubicBezTo>
                    <a:pt x="57101" y="52752"/>
                    <a:pt x="55295" y="53518"/>
                    <a:pt x="53995" y="54910"/>
                  </a:cubicBezTo>
                  <a:cubicBezTo>
                    <a:pt x="52714" y="53531"/>
                    <a:pt x="50922" y="52751"/>
                    <a:pt x="49040" y="52751"/>
                  </a:cubicBezTo>
                  <a:cubicBezTo>
                    <a:pt x="48556" y="52751"/>
                    <a:pt x="48072" y="52805"/>
                    <a:pt x="47597" y="52903"/>
                  </a:cubicBezTo>
                  <a:cubicBezTo>
                    <a:pt x="47638" y="48749"/>
                    <a:pt x="50816" y="46670"/>
                    <a:pt x="53993" y="46670"/>
                  </a:cubicBezTo>
                  <a:close/>
                  <a:moveTo>
                    <a:pt x="7145" y="46712"/>
                  </a:moveTo>
                  <a:cubicBezTo>
                    <a:pt x="10322" y="46712"/>
                    <a:pt x="13498" y="48790"/>
                    <a:pt x="13538" y="52948"/>
                  </a:cubicBezTo>
                  <a:cubicBezTo>
                    <a:pt x="13065" y="52846"/>
                    <a:pt x="12588" y="52796"/>
                    <a:pt x="12114" y="52796"/>
                  </a:cubicBezTo>
                  <a:cubicBezTo>
                    <a:pt x="10255" y="52796"/>
                    <a:pt x="8451" y="53563"/>
                    <a:pt x="7159" y="54955"/>
                  </a:cubicBezTo>
                  <a:cubicBezTo>
                    <a:pt x="5884" y="53583"/>
                    <a:pt x="4097" y="52805"/>
                    <a:pt x="2226" y="52805"/>
                  </a:cubicBezTo>
                  <a:cubicBezTo>
                    <a:pt x="2216" y="52805"/>
                    <a:pt x="2205" y="52805"/>
                    <a:pt x="2194" y="52805"/>
                  </a:cubicBezTo>
                  <a:lnTo>
                    <a:pt x="2194" y="52796"/>
                  </a:lnTo>
                  <a:cubicBezTo>
                    <a:pt x="1711" y="52796"/>
                    <a:pt x="1227" y="52850"/>
                    <a:pt x="752" y="52948"/>
                  </a:cubicBezTo>
                  <a:cubicBezTo>
                    <a:pt x="792" y="48790"/>
                    <a:pt x="3969" y="46712"/>
                    <a:pt x="7145" y="46712"/>
                  </a:cubicBezTo>
                  <a:close/>
                  <a:moveTo>
                    <a:pt x="30465" y="46717"/>
                  </a:moveTo>
                  <a:cubicBezTo>
                    <a:pt x="33637" y="46717"/>
                    <a:pt x="36811" y="48795"/>
                    <a:pt x="36854" y="52953"/>
                  </a:cubicBezTo>
                  <a:lnTo>
                    <a:pt x="36854" y="52953"/>
                  </a:lnTo>
                  <a:cubicBezTo>
                    <a:pt x="36379" y="52851"/>
                    <a:pt x="35901" y="52801"/>
                    <a:pt x="35426" y="52801"/>
                  </a:cubicBezTo>
                  <a:cubicBezTo>
                    <a:pt x="33569" y="52801"/>
                    <a:pt x="31771" y="53567"/>
                    <a:pt x="30483" y="54955"/>
                  </a:cubicBezTo>
                  <a:cubicBezTo>
                    <a:pt x="29201" y="53584"/>
                    <a:pt x="27409" y="52796"/>
                    <a:pt x="25528" y="52796"/>
                  </a:cubicBezTo>
                  <a:cubicBezTo>
                    <a:pt x="25044" y="52796"/>
                    <a:pt x="24560" y="52850"/>
                    <a:pt x="24085" y="52957"/>
                  </a:cubicBezTo>
                  <a:cubicBezTo>
                    <a:pt x="24116" y="48798"/>
                    <a:pt x="27290" y="46717"/>
                    <a:pt x="30465" y="46717"/>
                  </a:cubicBezTo>
                  <a:close/>
                  <a:moveTo>
                    <a:pt x="107865" y="57160"/>
                  </a:moveTo>
                  <a:cubicBezTo>
                    <a:pt x="107867" y="57160"/>
                    <a:pt x="107868" y="57160"/>
                    <a:pt x="107870" y="57160"/>
                  </a:cubicBezTo>
                  <a:lnTo>
                    <a:pt x="107870" y="57160"/>
                  </a:lnTo>
                  <a:cubicBezTo>
                    <a:pt x="107871" y="57160"/>
                    <a:pt x="107873" y="57160"/>
                    <a:pt x="107874" y="57160"/>
                  </a:cubicBezTo>
                  <a:close/>
                  <a:moveTo>
                    <a:pt x="129607" y="52925"/>
                  </a:moveTo>
                  <a:cubicBezTo>
                    <a:pt x="130037" y="52925"/>
                    <a:pt x="130471" y="52965"/>
                    <a:pt x="130903" y="53047"/>
                  </a:cubicBezTo>
                  <a:cubicBezTo>
                    <a:pt x="129908" y="54229"/>
                    <a:pt x="129326" y="55726"/>
                    <a:pt x="129415" y="57321"/>
                  </a:cubicBezTo>
                  <a:cubicBezTo>
                    <a:pt x="128165" y="56009"/>
                    <a:pt x="126406" y="55179"/>
                    <a:pt x="124538" y="55179"/>
                  </a:cubicBezTo>
                  <a:cubicBezTo>
                    <a:pt x="124518" y="55179"/>
                    <a:pt x="124498" y="55179"/>
                    <a:pt x="124478" y="55179"/>
                  </a:cubicBezTo>
                  <a:cubicBezTo>
                    <a:pt x="124458" y="55179"/>
                    <a:pt x="124438" y="55179"/>
                    <a:pt x="124418" y="55179"/>
                  </a:cubicBezTo>
                  <a:cubicBezTo>
                    <a:pt x="122550" y="55179"/>
                    <a:pt x="120782" y="56009"/>
                    <a:pt x="119541" y="57321"/>
                  </a:cubicBezTo>
                  <a:cubicBezTo>
                    <a:pt x="119622" y="55726"/>
                    <a:pt x="119039" y="54220"/>
                    <a:pt x="118045" y="53047"/>
                  </a:cubicBezTo>
                  <a:cubicBezTo>
                    <a:pt x="118478" y="52965"/>
                    <a:pt x="118913" y="52925"/>
                    <a:pt x="119344" y="52925"/>
                  </a:cubicBezTo>
                  <a:cubicBezTo>
                    <a:pt x="121276" y="52925"/>
                    <a:pt x="123138" y="53727"/>
                    <a:pt x="124478" y="55170"/>
                  </a:cubicBezTo>
                  <a:cubicBezTo>
                    <a:pt x="125811" y="53727"/>
                    <a:pt x="127678" y="52925"/>
                    <a:pt x="129607" y="52925"/>
                  </a:cubicBezTo>
                  <a:close/>
                  <a:moveTo>
                    <a:pt x="82780" y="52965"/>
                  </a:moveTo>
                  <a:cubicBezTo>
                    <a:pt x="83204" y="52965"/>
                    <a:pt x="83632" y="53003"/>
                    <a:pt x="84057" y="53082"/>
                  </a:cubicBezTo>
                  <a:cubicBezTo>
                    <a:pt x="83538" y="53701"/>
                    <a:pt x="83135" y="54409"/>
                    <a:pt x="82875" y="55170"/>
                  </a:cubicBezTo>
                  <a:cubicBezTo>
                    <a:pt x="82634" y="55866"/>
                    <a:pt x="82526" y="56607"/>
                    <a:pt x="82569" y="57347"/>
                  </a:cubicBezTo>
                  <a:lnTo>
                    <a:pt x="82569" y="57347"/>
                  </a:lnTo>
                  <a:cubicBezTo>
                    <a:pt x="81328" y="56053"/>
                    <a:pt x="79569" y="55215"/>
                    <a:pt x="77701" y="55215"/>
                  </a:cubicBezTo>
                  <a:cubicBezTo>
                    <a:pt x="77681" y="55215"/>
                    <a:pt x="77661" y="55215"/>
                    <a:pt x="77642" y="55215"/>
                  </a:cubicBezTo>
                  <a:cubicBezTo>
                    <a:pt x="78979" y="53768"/>
                    <a:pt x="80847" y="52965"/>
                    <a:pt x="82780" y="52965"/>
                  </a:cubicBezTo>
                  <a:close/>
                  <a:moveTo>
                    <a:pt x="95802" y="52974"/>
                  </a:moveTo>
                  <a:cubicBezTo>
                    <a:pt x="97735" y="52974"/>
                    <a:pt x="99602" y="53775"/>
                    <a:pt x="100939" y="55215"/>
                  </a:cubicBezTo>
                  <a:cubicBezTo>
                    <a:pt x="100919" y="55215"/>
                    <a:pt x="100900" y="55215"/>
                    <a:pt x="100880" y="55215"/>
                  </a:cubicBezTo>
                  <a:cubicBezTo>
                    <a:pt x="99020" y="55215"/>
                    <a:pt x="97252" y="56053"/>
                    <a:pt x="96011" y="57357"/>
                  </a:cubicBezTo>
                  <a:cubicBezTo>
                    <a:pt x="96047" y="56622"/>
                    <a:pt x="95948" y="55878"/>
                    <a:pt x="95706" y="55179"/>
                  </a:cubicBezTo>
                  <a:lnTo>
                    <a:pt x="95706" y="55170"/>
                  </a:lnTo>
                  <a:cubicBezTo>
                    <a:pt x="95446" y="54409"/>
                    <a:pt x="95043" y="53701"/>
                    <a:pt x="94523" y="53091"/>
                  </a:cubicBezTo>
                  <a:cubicBezTo>
                    <a:pt x="94949" y="53012"/>
                    <a:pt x="95377" y="52974"/>
                    <a:pt x="95802" y="52974"/>
                  </a:cubicBezTo>
                  <a:close/>
                  <a:moveTo>
                    <a:pt x="60697" y="57357"/>
                  </a:moveTo>
                  <a:cubicBezTo>
                    <a:pt x="60700" y="57357"/>
                    <a:pt x="60703" y="57357"/>
                    <a:pt x="60706" y="57357"/>
                  </a:cubicBezTo>
                  <a:lnTo>
                    <a:pt x="60706" y="57357"/>
                  </a:lnTo>
                  <a:cubicBezTo>
                    <a:pt x="60709" y="57357"/>
                    <a:pt x="60712" y="57357"/>
                    <a:pt x="60715" y="57357"/>
                  </a:cubicBezTo>
                  <a:close/>
                  <a:moveTo>
                    <a:pt x="48839" y="53117"/>
                  </a:moveTo>
                  <a:cubicBezTo>
                    <a:pt x="50775" y="53117"/>
                    <a:pt x="52650" y="53921"/>
                    <a:pt x="53995" y="55376"/>
                  </a:cubicBezTo>
                  <a:lnTo>
                    <a:pt x="53995" y="55376"/>
                  </a:lnTo>
                  <a:cubicBezTo>
                    <a:pt x="53992" y="55376"/>
                    <a:pt x="53989" y="55376"/>
                    <a:pt x="53986" y="55376"/>
                  </a:cubicBezTo>
                  <a:cubicBezTo>
                    <a:pt x="53966" y="55376"/>
                    <a:pt x="53946" y="55376"/>
                    <a:pt x="53927" y="55376"/>
                  </a:cubicBezTo>
                  <a:cubicBezTo>
                    <a:pt x="52067" y="55376"/>
                    <a:pt x="50299" y="56206"/>
                    <a:pt x="49049" y="57509"/>
                  </a:cubicBezTo>
                  <a:cubicBezTo>
                    <a:pt x="49138" y="55923"/>
                    <a:pt x="48556" y="54418"/>
                    <a:pt x="47561" y="53235"/>
                  </a:cubicBezTo>
                  <a:cubicBezTo>
                    <a:pt x="47987" y="53156"/>
                    <a:pt x="48414" y="53117"/>
                    <a:pt x="48839" y="53117"/>
                  </a:cubicBezTo>
                  <a:close/>
                  <a:moveTo>
                    <a:pt x="59142" y="53117"/>
                  </a:moveTo>
                  <a:cubicBezTo>
                    <a:pt x="59567" y="53117"/>
                    <a:pt x="59994" y="53156"/>
                    <a:pt x="60420" y="53235"/>
                  </a:cubicBezTo>
                  <a:cubicBezTo>
                    <a:pt x="59425" y="54427"/>
                    <a:pt x="58843" y="55932"/>
                    <a:pt x="58932" y="57518"/>
                  </a:cubicBezTo>
                  <a:lnTo>
                    <a:pt x="58923" y="57509"/>
                  </a:lnTo>
                  <a:cubicBezTo>
                    <a:pt x="57682" y="56206"/>
                    <a:pt x="55914" y="55376"/>
                    <a:pt x="54046" y="55376"/>
                  </a:cubicBezTo>
                  <a:cubicBezTo>
                    <a:pt x="54029" y="55376"/>
                    <a:pt x="54012" y="55376"/>
                    <a:pt x="53995" y="55376"/>
                  </a:cubicBezTo>
                  <a:lnTo>
                    <a:pt x="53995" y="55376"/>
                  </a:lnTo>
                  <a:cubicBezTo>
                    <a:pt x="55333" y="53921"/>
                    <a:pt x="57206" y="53117"/>
                    <a:pt x="59142" y="53117"/>
                  </a:cubicBezTo>
                  <a:close/>
                  <a:moveTo>
                    <a:pt x="25317" y="53179"/>
                  </a:moveTo>
                  <a:cubicBezTo>
                    <a:pt x="27247" y="53179"/>
                    <a:pt x="29113" y="53976"/>
                    <a:pt x="30456" y="55421"/>
                  </a:cubicBezTo>
                  <a:cubicBezTo>
                    <a:pt x="30436" y="55421"/>
                    <a:pt x="30416" y="55421"/>
                    <a:pt x="30397" y="55421"/>
                  </a:cubicBezTo>
                  <a:cubicBezTo>
                    <a:pt x="28528" y="55421"/>
                    <a:pt x="26769" y="56259"/>
                    <a:pt x="25528" y="57554"/>
                  </a:cubicBezTo>
                  <a:cubicBezTo>
                    <a:pt x="25563" y="56819"/>
                    <a:pt x="25456" y="56075"/>
                    <a:pt x="25223" y="55376"/>
                  </a:cubicBezTo>
                  <a:lnTo>
                    <a:pt x="25223" y="55385"/>
                  </a:lnTo>
                  <a:cubicBezTo>
                    <a:pt x="24963" y="54624"/>
                    <a:pt x="24560" y="53916"/>
                    <a:pt x="24031" y="53298"/>
                  </a:cubicBezTo>
                  <a:cubicBezTo>
                    <a:pt x="24460" y="53218"/>
                    <a:pt x="24890" y="53179"/>
                    <a:pt x="25317" y="53179"/>
                  </a:cubicBezTo>
                  <a:close/>
                  <a:moveTo>
                    <a:pt x="12293" y="53188"/>
                  </a:moveTo>
                  <a:cubicBezTo>
                    <a:pt x="12719" y="53188"/>
                    <a:pt x="13147" y="53227"/>
                    <a:pt x="13574" y="53307"/>
                  </a:cubicBezTo>
                  <a:cubicBezTo>
                    <a:pt x="13055" y="53925"/>
                    <a:pt x="12651" y="54624"/>
                    <a:pt x="12391" y="55385"/>
                  </a:cubicBezTo>
                  <a:cubicBezTo>
                    <a:pt x="12150" y="56084"/>
                    <a:pt x="12051" y="56819"/>
                    <a:pt x="12087" y="57554"/>
                  </a:cubicBezTo>
                  <a:lnTo>
                    <a:pt x="12087" y="57572"/>
                  </a:lnTo>
                  <a:cubicBezTo>
                    <a:pt x="10845" y="56268"/>
                    <a:pt x="9086" y="55430"/>
                    <a:pt x="7218" y="55430"/>
                  </a:cubicBezTo>
                  <a:cubicBezTo>
                    <a:pt x="7198" y="55430"/>
                    <a:pt x="7178" y="55430"/>
                    <a:pt x="7159" y="55430"/>
                  </a:cubicBezTo>
                  <a:cubicBezTo>
                    <a:pt x="8501" y="53985"/>
                    <a:pt x="10367" y="53188"/>
                    <a:pt x="12293" y="53188"/>
                  </a:cubicBezTo>
                  <a:close/>
                  <a:moveTo>
                    <a:pt x="106098" y="52962"/>
                  </a:moveTo>
                  <a:cubicBezTo>
                    <a:pt x="106573" y="52962"/>
                    <a:pt x="107051" y="53010"/>
                    <a:pt x="107525" y="53109"/>
                  </a:cubicBezTo>
                  <a:cubicBezTo>
                    <a:pt x="106514" y="54361"/>
                    <a:pt x="105950" y="55943"/>
                    <a:pt x="106117" y="57615"/>
                  </a:cubicBezTo>
                  <a:lnTo>
                    <a:pt x="106117" y="57615"/>
                  </a:lnTo>
                  <a:cubicBezTo>
                    <a:pt x="104869" y="56153"/>
                    <a:pt x="102981" y="55206"/>
                    <a:pt x="100985" y="55206"/>
                  </a:cubicBezTo>
                  <a:cubicBezTo>
                    <a:pt x="100976" y="55206"/>
                    <a:pt x="100966" y="55206"/>
                    <a:pt x="100957" y="55206"/>
                  </a:cubicBezTo>
                  <a:cubicBezTo>
                    <a:pt x="102302" y="53761"/>
                    <a:pt x="104171" y="52962"/>
                    <a:pt x="106098" y="52962"/>
                  </a:cubicBezTo>
                  <a:close/>
                  <a:moveTo>
                    <a:pt x="70812" y="48526"/>
                  </a:moveTo>
                  <a:cubicBezTo>
                    <a:pt x="71289" y="48526"/>
                    <a:pt x="71770" y="48575"/>
                    <a:pt x="72248" y="48674"/>
                  </a:cubicBezTo>
                  <a:cubicBezTo>
                    <a:pt x="71271" y="49928"/>
                    <a:pt x="70742" y="51496"/>
                    <a:pt x="70939" y="53145"/>
                  </a:cubicBezTo>
                  <a:cubicBezTo>
                    <a:pt x="71447" y="53031"/>
                    <a:pt x="71960" y="52976"/>
                    <a:pt x="72468" y="52976"/>
                  </a:cubicBezTo>
                  <a:cubicBezTo>
                    <a:pt x="74401" y="52976"/>
                    <a:pt x="76276" y="53777"/>
                    <a:pt x="77624" y="55224"/>
                  </a:cubicBezTo>
                  <a:cubicBezTo>
                    <a:pt x="77606" y="55224"/>
                    <a:pt x="77587" y="55224"/>
                    <a:pt x="77569" y="55224"/>
                  </a:cubicBezTo>
                  <a:cubicBezTo>
                    <a:pt x="75520" y="55224"/>
                    <a:pt x="73598" y="56223"/>
                    <a:pt x="72355" y="57751"/>
                  </a:cubicBezTo>
                  <a:cubicBezTo>
                    <a:pt x="72694" y="54052"/>
                    <a:pt x="69407" y="50779"/>
                    <a:pt x="65713" y="50779"/>
                  </a:cubicBezTo>
                  <a:cubicBezTo>
                    <a:pt x="65693" y="50779"/>
                    <a:pt x="65673" y="50779"/>
                    <a:pt x="65653" y="50780"/>
                  </a:cubicBezTo>
                  <a:cubicBezTo>
                    <a:pt x="66997" y="49327"/>
                    <a:pt x="68873" y="48526"/>
                    <a:pt x="70812" y="48526"/>
                  </a:cubicBezTo>
                  <a:close/>
                  <a:moveTo>
                    <a:pt x="35611" y="53168"/>
                  </a:moveTo>
                  <a:cubicBezTo>
                    <a:pt x="36086" y="53168"/>
                    <a:pt x="36566" y="53216"/>
                    <a:pt x="37042" y="53315"/>
                  </a:cubicBezTo>
                  <a:cubicBezTo>
                    <a:pt x="36031" y="54567"/>
                    <a:pt x="35458" y="56149"/>
                    <a:pt x="35634" y="57812"/>
                  </a:cubicBezTo>
                  <a:lnTo>
                    <a:pt x="35634" y="57812"/>
                  </a:lnTo>
                  <a:cubicBezTo>
                    <a:pt x="34382" y="56357"/>
                    <a:pt x="32515" y="55412"/>
                    <a:pt x="30530" y="55412"/>
                  </a:cubicBezTo>
                  <a:cubicBezTo>
                    <a:pt x="30511" y="55412"/>
                    <a:pt x="30492" y="55412"/>
                    <a:pt x="30474" y="55412"/>
                  </a:cubicBezTo>
                  <a:cubicBezTo>
                    <a:pt x="31811" y="53967"/>
                    <a:pt x="33679" y="53168"/>
                    <a:pt x="35611" y="53168"/>
                  </a:cubicBezTo>
                  <a:close/>
                  <a:moveTo>
                    <a:pt x="112818" y="51075"/>
                  </a:moveTo>
                  <a:cubicBezTo>
                    <a:pt x="115995" y="51075"/>
                    <a:pt x="119174" y="53154"/>
                    <a:pt x="119218" y="57312"/>
                  </a:cubicBezTo>
                  <a:cubicBezTo>
                    <a:pt x="118743" y="57210"/>
                    <a:pt x="118265" y="57160"/>
                    <a:pt x="117790" y="57160"/>
                  </a:cubicBezTo>
                  <a:cubicBezTo>
                    <a:pt x="115926" y="57160"/>
                    <a:pt x="114120" y="57927"/>
                    <a:pt x="112821" y="59319"/>
                  </a:cubicBezTo>
                  <a:cubicBezTo>
                    <a:pt x="111549" y="57940"/>
                    <a:pt x="109750" y="57161"/>
                    <a:pt x="107870" y="57160"/>
                  </a:cubicBezTo>
                  <a:lnTo>
                    <a:pt x="107870" y="57160"/>
                  </a:lnTo>
                  <a:cubicBezTo>
                    <a:pt x="107388" y="57160"/>
                    <a:pt x="106905" y="57214"/>
                    <a:pt x="106432" y="57312"/>
                  </a:cubicBezTo>
                  <a:cubicBezTo>
                    <a:pt x="106468" y="53154"/>
                    <a:pt x="109642" y="51075"/>
                    <a:pt x="112818" y="51075"/>
                  </a:cubicBezTo>
                  <a:close/>
                  <a:moveTo>
                    <a:pt x="136134" y="51090"/>
                  </a:moveTo>
                  <a:cubicBezTo>
                    <a:pt x="139310" y="51090"/>
                    <a:pt x="142484" y="53169"/>
                    <a:pt x="142525" y="57330"/>
                  </a:cubicBezTo>
                  <a:cubicBezTo>
                    <a:pt x="142043" y="57224"/>
                    <a:pt x="141557" y="57173"/>
                    <a:pt x="141075" y="57173"/>
                  </a:cubicBezTo>
                  <a:cubicBezTo>
                    <a:pt x="139225" y="57173"/>
                    <a:pt x="137430" y="57933"/>
                    <a:pt x="136136" y="59319"/>
                  </a:cubicBezTo>
                  <a:lnTo>
                    <a:pt x="136136" y="59328"/>
                  </a:lnTo>
                  <a:cubicBezTo>
                    <a:pt x="134854" y="57957"/>
                    <a:pt x="133062" y="57168"/>
                    <a:pt x="131181" y="57168"/>
                  </a:cubicBezTo>
                  <a:cubicBezTo>
                    <a:pt x="130697" y="57168"/>
                    <a:pt x="130213" y="57222"/>
                    <a:pt x="129738" y="57330"/>
                  </a:cubicBezTo>
                  <a:cubicBezTo>
                    <a:pt x="129778" y="53171"/>
                    <a:pt x="132957" y="51090"/>
                    <a:pt x="136134" y="51090"/>
                  </a:cubicBezTo>
                  <a:close/>
                  <a:moveTo>
                    <a:pt x="89294" y="51126"/>
                  </a:moveTo>
                  <a:cubicBezTo>
                    <a:pt x="91873" y="51126"/>
                    <a:pt x="94452" y="52497"/>
                    <a:pt x="95348" y="55242"/>
                  </a:cubicBezTo>
                  <a:cubicBezTo>
                    <a:pt x="95572" y="55923"/>
                    <a:pt x="95679" y="56631"/>
                    <a:pt x="95688" y="57348"/>
                  </a:cubicBezTo>
                  <a:cubicBezTo>
                    <a:pt x="95215" y="57246"/>
                    <a:pt x="94738" y="57196"/>
                    <a:pt x="94264" y="57196"/>
                  </a:cubicBezTo>
                  <a:cubicBezTo>
                    <a:pt x="92405" y="57196"/>
                    <a:pt x="90599" y="57962"/>
                    <a:pt x="89299" y="59355"/>
                  </a:cubicBezTo>
                  <a:cubicBezTo>
                    <a:pt x="88027" y="57975"/>
                    <a:pt x="86226" y="57195"/>
                    <a:pt x="84353" y="57195"/>
                  </a:cubicBezTo>
                  <a:cubicBezTo>
                    <a:pt x="83860" y="57195"/>
                    <a:pt x="83376" y="57249"/>
                    <a:pt x="82910" y="57348"/>
                  </a:cubicBezTo>
                  <a:cubicBezTo>
                    <a:pt x="82902" y="56631"/>
                    <a:pt x="83009" y="55923"/>
                    <a:pt x="83224" y="55242"/>
                  </a:cubicBezTo>
                  <a:lnTo>
                    <a:pt x="83233" y="55242"/>
                  </a:lnTo>
                  <a:cubicBezTo>
                    <a:pt x="84129" y="52499"/>
                    <a:pt x="86712" y="51126"/>
                    <a:pt x="89294" y="51126"/>
                  </a:cubicBezTo>
                  <a:close/>
                  <a:moveTo>
                    <a:pt x="42335" y="51276"/>
                  </a:moveTo>
                  <a:cubicBezTo>
                    <a:pt x="45511" y="51276"/>
                    <a:pt x="48686" y="53352"/>
                    <a:pt x="48726" y="57509"/>
                  </a:cubicBezTo>
                  <a:cubicBezTo>
                    <a:pt x="48253" y="57407"/>
                    <a:pt x="47776" y="57357"/>
                    <a:pt x="47302" y="57357"/>
                  </a:cubicBezTo>
                  <a:cubicBezTo>
                    <a:pt x="45443" y="57357"/>
                    <a:pt x="43639" y="58124"/>
                    <a:pt x="42346" y="59516"/>
                  </a:cubicBezTo>
                  <a:cubicBezTo>
                    <a:pt x="41065" y="58136"/>
                    <a:pt x="39264" y="57357"/>
                    <a:pt x="37382" y="57357"/>
                  </a:cubicBezTo>
                  <a:cubicBezTo>
                    <a:pt x="36898" y="57357"/>
                    <a:pt x="36415" y="57410"/>
                    <a:pt x="35940" y="57509"/>
                  </a:cubicBezTo>
                  <a:cubicBezTo>
                    <a:pt x="35980" y="53355"/>
                    <a:pt x="39158" y="51276"/>
                    <a:pt x="42335" y="51276"/>
                  </a:cubicBezTo>
                  <a:close/>
                  <a:moveTo>
                    <a:pt x="65660" y="51276"/>
                  </a:moveTo>
                  <a:cubicBezTo>
                    <a:pt x="68835" y="51276"/>
                    <a:pt x="72010" y="53352"/>
                    <a:pt x="72050" y="57509"/>
                  </a:cubicBezTo>
                  <a:cubicBezTo>
                    <a:pt x="71577" y="57407"/>
                    <a:pt x="71100" y="57357"/>
                    <a:pt x="70626" y="57357"/>
                  </a:cubicBezTo>
                  <a:cubicBezTo>
                    <a:pt x="68767" y="57357"/>
                    <a:pt x="66961" y="58124"/>
                    <a:pt x="65662" y="59516"/>
                  </a:cubicBezTo>
                  <a:cubicBezTo>
                    <a:pt x="64382" y="58138"/>
                    <a:pt x="62585" y="57359"/>
                    <a:pt x="60706" y="57357"/>
                  </a:cubicBezTo>
                  <a:lnTo>
                    <a:pt x="60706" y="57357"/>
                  </a:lnTo>
                  <a:cubicBezTo>
                    <a:pt x="60217" y="57357"/>
                    <a:pt x="59736" y="57411"/>
                    <a:pt x="59264" y="57509"/>
                  </a:cubicBezTo>
                  <a:cubicBezTo>
                    <a:pt x="59304" y="53355"/>
                    <a:pt x="62482" y="51276"/>
                    <a:pt x="65660" y="51276"/>
                  </a:cubicBezTo>
                  <a:close/>
                  <a:moveTo>
                    <a:pt x="18806" y="51334"/>
                  </a:moveTo>
                  <a:cubicBezTo>
                    <a:pt x="21388" y="51334"/>
                    <a:pt x="23969" y="52707"/>
                    <a:pt x="24864" y="55457"/>
                  </a:cubicBezTo>
                  <a:cubicBezTo>
                    <a:pt x="25079" y="56138"/>
                    <a:pt x="25196" y="56846"/>
                    <a:pt x="25205" y="57563"/>
                  </a:cubicBezTo>
                  <a:cubicBezTo>
                    <a:pt x="24724" y="57458"/>
                    <a:pt x="24240" y="57407"/>
                    <a:pt x="23760" y="57407"/>
                  </a:cubicBezTo>
                  <a:cubicBezTo>
                    <a:pt x="21902" y="57407"/>
                    <a:pt x="20103" y="58173"/>
                    <a:pt x="18807" y="59561"/>
                  </a:cubicBezTo>
                  <a:cubicBezTo>
                    <a:pt x="17535" y="58190"/>
                    <a:pt x="15734" y="57401"/>
                    <a:pt x="13861" y="57401"/>
                  </a:cubicBezTo>
                  <a:cubicBezTo>
                    <a:pt x="13377" y="57401"/>
                    <a:pt x="12884" y="57455"/>
                    <a:pt x="12418" y="57563"/>
                  </a:cubicBezTo>
                  <a:cubicBezTo>
                    <a:pt x="12418" y="56837"/>
                    <a:pt x="12526" y="56129"/>
                    <a:pt x="12741" y="55448"/>
                  </a:cubicBezTo>
                  <a:lnTo>
                    <a:pt x="12741" y="55457"/>
                  </a:lnTo>
                  <a:cubicBezTo>
                    <a:pt x="13637" y="52710"/>
                    <a:pt x="16222" y="51334"/>
                    <a:pt x="18806" y="51334"/>
                  </a:cubicBezTo>
                  <a:close/>
                  <a:moveTo>
                    <a:pt x="117967" y="57526"/>
                  </a:moveTo>
                  <a:cubicBezTo>
                    <a:pt x="118391" y="57526"/>
                    <a:pt x="118819" y="57564"/>
                    <a:pt x="119245" y="57643"/>
                  </a:cubicBezTo>
                  <a:cubicBezTo>
                    <a:pt x="118726" y="58253"/>
                    <a:pt x="118322" y="58961"/>
                    <a:pt x="118063" y="59722"/>
                  </a:cubicBezTo>
                  <a:cubicBezTo>
                    <a:pt x="117821" y="60430"/>
                    <a:pt x="117713" y="61165"/>
                    <a:pt x="117758" y="61909"/>
                  </a:cubicBezTo>
                  <a:cubicBezTo>
                    <a:pt x="116510" y="60598"/>
                    <a:pt x="114739" y="59767"/>
                    <a:pt x="112860" y="59767"/>
                  </a:cubicBezTo>
                  <a:cubicBezTo>
                    <a:pt x="112850" y="59767"/>
                    <a:pt x="112840" y="59767"/>
                    <a:pt x="112830" y="59767"/>
                  </a:cubicBezTo>
                  <a:cubicBezTo>
                    <a:pt x="114167" y="58327"/>
                    <a:pt x="116034" y="57526"/>
                    <a:pt x="117967" y="57526"/>
                  </a:cubicBezTo>
                  <a:close/>
                  <a:moveTo>
                    <a:pt x="130990" y="57535"/>
                  </a:moveTo>
                  <a:cubicBezTo>
                    <a:pt x="132923" y="57535"/>
                    <a:pt x="134790" y="58336"/>
                    <a:pt x="136127" y="59776"/>
                  </a:cubicBezTo>
                  <a:cubicBezTo>
                    <a:pt x="136117" y="59776"/>
                    <a:pt x="136107" y="59776"/>
                    <a:pt x="136097" y="59776"/>
                  </a:cubicBezTo>
                  <a:cubicBezTo>
                    <a:pt x="134226" y="59776"/>
                    <a:pt x="132446" y="60607"/>
                    <a:pt x="131199" y="61918"/>
                  </a:cubicBezTo>
                  <a:cubicBezTo>
                    <a:pt x="131234" y="61183"/>
                    <a:pt x="131136" y="60439"/>
                    <a:pt x="130894" y="59731"/>
                  </a:cubicBezTo>
                  <a:cubicBezTo>
                    <a:pt x="130634" y="58970"/>
                    <a:pt x="130231" y="58271"/>
                    <a:pt x="129711" y="57652"/>
                  </a:cubicBezTo>
                  <a:cubicBezTo>
                    <a:pt x="130137" y="57573"/>
                    <a:pt x="130565" y="57535"/>
                    <a:pt x="130990" y="57535"/>
                  </a:cubicBezTo>
                  <a:close/>
                  <a:moveTo>
                    <a:pt x="84143" y="57571"/>
                  </a:moveTo>
                  <a:cubicBezTo>
                    <a:pt x="86075" y="57571"/>
                    <a:pt x="87945" y="58371"/>
                    <a:pt x="89282" y="59821"/>
                  </a:cubicBezTo>
                  <a:lnTo>
                    <a:pt x="89282" y="59821"/>
                  </a:lnTo>
                  <a:cubicBezTo>
                    <a:pt x="89265" y="59821"/>
                    <a:pt x="89248" y="59821"/>
                    <a:pt x="89231" y="59821"/>
                  </a:cubicBezTo>
                  <a:cubicBezTo>
                    <a:pt x="87362" y="59821"/>
                    <a:pt x="85595" y="60659"/>
                    <a:pt x="84353" y="61962"/>
                  </a:cubicBezTo>
                  <a:cubicBezTo>
                    <a:pt x="84434" y="60367"/>
                    <a:pt x="83851" y="58871"/>
                    <a:pt x="82866" y="57688"/>
                  </a:cubicBezTo>
                  <a:cubicBezTo>
                    <a:pt x="83291" y="57609"/>
                    <a:pt x="83719" y="57571"/>
                    <a:pt x="84143" y="57571"/>
                  </a:cubicBezTo>
                  <a:close/>
                  <a:moveTo>
                    <a:pt x="94437" y="57571"/>
                  </a:moveTo>
                  <a:cubicBezTo>
                    <a:pt x="94862" y="57571"/>
                    <a:pt x="95290" y="57609"/>
                    <a:pt x="95715" y="57688"/>
                  </a:cubicBezTo>
                  <a:cubicBezTo>
                    <a:pt x="94720" y="58871"/>
                    <a:pt x="94138" y="60367"/>
                    <a:pt x="94228" y="61962"/>
                  </a:cubicBezTo>
                  <a:cubicBezTo>
                    <a:pt x="92977" y="60659"/>
                    <a:pt x="91218" y="59821"/>
                    <a:pt x="89350" y="59821"/>
                  </a:cubicBezTo>
                  <a:cubicBezTo>
                    <a:pt x="89333" y="59821"/>
                    <a:pt x="89316" y="59821"/>
                    <a:pt x="89299" y="59821"/>
                  </a:cubicBezTo>
                  <a:lnTo>
                    <a:pt x="89299" y="59821"/>
                  </a:lnTo>
                  <a:cubicBezTo>
                    <a:pt x="90636" y="58371"/>
                    <a:pt x="92506" y="57571"/>
                    <a:pt x="94437" y="57571"/>
                  </a:cubicBezTo>
                  <a:close/>
                  <a:moveTo>
                    <a:pt x="47495" y="57735"/>
                  </a:moveTo>
                  <a:cubicBezTo>
                    <a:pt x="47916" y="57735"/>
                    <a:pt x="48340" y="57773"/>
                    <a:pt x="48762" y="57849"/>
                  </a:cubicBezTo>
                  <a:cubicBezTo>
                    <a:pt x="48242" y="58468"/>
                    <a:pt x="47839" y="59176"/>
                    <a:pt x="47579" y="59937"/>
                  </a:cubicBezTo>
                  <a:cubicBezTo>
                    <a:pt x="47337" y="60636"/>
                    <a:pt x="47230" y="61371"/>
                    <a:pt x="47275" y="62115"/>
                  </a:cubicBezTo>
                  <a:lnTo>
                    <a:pt x="47275" y="62124"/>
                  </a:lnTo>
                  <a:cubicBezTo>
                    <a:pt x="46033" y="60820"/>
                    <a:pt x="44265" y="59982"/>
                    <a:pt x="42405" y="59982"/>
                  </a:cubicBezTo>
                  <a:cubicBezTo>
                    <a:pt x="42386" y="59982"/>
                    <a:pt x="42366" y="59982"/>
                    <a:pt x="42346" y="59982"/>
                  </a:cubicBezTo>
                  <a:cubicBezTo>
                    <a:pt x="43686" y="58532"/>
                    <a:pt x="45558" y="57735"/>
                    <a:pt x="47495" y="57735"/>
                  </a:cubicBezTo>
                  <a:close/>
                  <a:moveTo>
                    <a:pt x="60510" y="57740"/>
                  </a:moveTo>
                  <a:cubicBezTo>
                    <a:pt x="62438" y="57740"/>
                    <a:pt x="64308" y="58537"/>
                    <a:pt x="65644" y="59982"/>
                  </a:cubicBezTo>
                  <a:cubicBezTo>
                    <a:pt x="65624" y="59982"/>
                    <a:pt x="65604" y="59982"/>
                    <a:pt x="65585" y="59982"/>
                  </a:cubicBezTo>
                  <a:cubicBezTo>
                    <a:pt x="63725" y="59982"/>
                    <a:pt x="61957" y="60820"/>
                    <a:pt x="60715" y="62124"/>
                  </a:cubicBezTo>
                  <a:cubicBezTo>
                    <a:pt x="60751" y="61380"/>
                    <a:pt x="60653" y="60636"/>
                    <a:pt x="60411" y="59937"/>
                  </a:cubicBezTo>
                  <a:cubicBezTo>
                    <a:pt x="60151" y="59176"/>
                    <a:pt x="59748" y="58468"/>
                    <a:pt x="59228" y="57858"/>
                  </a:cubicBezTo>
                  <a:cubicBezTo>
                    <a:pt x="59655" y="57779"/>
                    <a:pt x="60084" y="57740"/>
                    <a:pt x="60510" y="57740"/>
                  </a:cubicBezTo>
                  <a:close/>
                  <a:moveTo>
                    <a:pt x="23936" y="57764"/>
                  </a:moveTo>
                  <a:cubicBezTo>
                    <a:pt x="24366" y="57764"/>
                    <a:pt x="24800" y="57804"/>
                    <a:pt x="25232" y="57885"/>
                  </a:cubicBezTo>
                  <a:cubicBezTo>
                    <a:pt x="24237" y="59059"/>
                    <a:pt x="23655" y="60565"/>
                    <a:pt x="23744" y="62151"/>
                  </a:cubicBezTo>
                  <a:cubicBezTo>
                    <a:pt x="22494" y="60847"/>
                    <a:pt x="20727" y="60018"/>
                    <a:pt x="18867" y="60018"/>
                  </a:cubicBezTo>
                  <a:cubicBezTo>
                    <a:pt x="18847" y="60018"/>
                    <a:pt x="18827" y="60018"/>
                    <a:pt x="18807" y="60018"/>
                  </a:cubicBezTo>
                  <a:cubicBezTo>
                    <a:pt x="18787" y="60018"/>
                    <a:pt x="18767" y="60018"/>
                    <a:pt x="18747" y="60018"/>
                  </a:cubicBezTo>
                  <a:cubicBezTo>
                    <a:pt x="16879" y="60018"/>
                    <a:pt x="15111" y="60847"/>
                    <a:pt x="13870" y="62151"/>
                  </a:cubicBezTo>
                  <a:cubicBezTo>
                    <a:pt x="13951" y="60573"/>
                    <a:pt x="13368" y="59068"/>
                    <a:pt x="12382" y="57885"/>
                  </a:cubicBezTo>
                  <a:lnTo>
                    <a:pt x="12374" y="57885"/>
                  </a:lnTo>
                  <a:cubicBezTo>
                    <a:pt x="12805" y="57804"/>
                    <a:pt x="13239" y="57764"/>
                    <a:pt x="13670" y="57764"/>
                  </a:cubicBezTo>
                  <a:cubicBezTo>
                    <a:pt x="15599" y="57764"/>
                    <a:pt x="17467" y="58566"/>
                    <a:pt x="18807" y="60009"/>
                  </a:cubicBezTo>
                  <a:cubicBezTo>
                    <a:pt x="20140" y="58566"/>
                    <a:pt x="22007" y="57764"/>
                    <a:pt x="23936" y="57764"/>
                  </a:cubicBezTo>
                  <a:close/>
                  <a:moveTo>
                    <a:pt x="107668" y="57528"/>
                  </a:moveTo>
                  <a:cubicBezTo>
                    <a:pt x="109594" y="57528"/>
                    <a:pt x="111464" y="58327"/>
                    <a:pt x="112812" y="59767"/>
                  </a:cubicBezTo>
                  <a:cubicBezTo>
                    <a:pt x="112793" y="59767"/>
                    <a:pt x="112774" y="59767"/>
                    <a:pt x="112756" y="59767"/>
                  </a:cubicBezTo>
                  <a:cubicBezTo>
                    <a:pt x="110769" y="59767"/>
                    <a:pt x="108902" y="60712"/>
                    <a:pt x="107650" y="62159"/>
                  </a:cubicBezTo>
                  <a:lnTo>
                    <a:pt x="107650" y="62159"/>
                  </a:lnTo>
                  <a:cubicBezTo>
                    <a:pt x="107803" y="60502"/>
                    <a:pt x="107211" y="58925"/>
                    <a:pt x="106181" y="57688"/>
                  </a:cubicBezTo>
                  <a:cubicBezTo>
                    <a:pt x="106675" y="57580"/>
                    <a:pt x="107173" y="57528"/>
                    <a:pt x="107668" y="57528"/>
                  </a:cubicBezTo>
                  <a:close/>
                  <a:moveTo>
                    <a:pt x="37187" y="57724"/>
                  </a:moveTo>
                  <a:cubicBezTo>
                    <a:pt x="39116" y="57724"/>
                    <a:pt x="40983" y="58519"/>
                    <a:pt x="42328" y="59964"/>
                  </a:cubicBezTo>
                  <a:cubicBezTo>
                    <a:pt x="42310" y="59964"/>
                    <a:pt x="42291" y="59964"/>
                    <a:pt x="42273" y="59964"/>
                  </a:cubicBezTo>
                  <a:cubicBezTo>
                    <a:pt x="40286" y="59964"/>
                    <a:pt x="38419" y="60910"/>
                    <a:pt x="37167" y="62366"/>
                  </a:cubicBezTo>
                  <a:cubicBezTo>
                    <a:pt x="37320" y="60699"/>
                    <a:pt x="36728" y="59122"/>
                    <a:pt x="35698" y="57894"/>
                  </a:cubicBezTo>
                  <a:lnTo>
                    <a:pt x="35689" y="57885"/>
                  </a:lnTo>
                  <a:cubicBezTo>
                    <a:pt x="36187" y="57777"/>
                    <a:pt x="36689" y="57724"/>
                    <a:pt x="37187" y="57724"/>
                  </a:cubicBezTo>
                  <a:close/>
                  <a:moveTo>
                    <a:pt x="124486" y="55678"/>
                  </a:moveTo>
                  <a:cubicBezTo>
                    <a:pt x="127068" y="55678"/>
                    <a:pt x="129649" y="57049"/>
                    <a:pt x="130544" y="59794"/>
                  </a:cubicBezTo>
                  <a:cubicBezTo>
                    <a:pt x="130760" y="60475"/>
                    <a:pt x="130876" y="61183"/>
                    <a:pt x="130876" y="61900"/>
                  </a:cubicBezTo>
                  <a:cubicBezTo>
                    <a:pt x="130403" y="61798"/>
                    <a:pt x="129926" y="61748"/>
                    <a:pt x="129452" y="61748"/>
                  </a:cubicBezTo>
                  <a:cubicBezTo>
                    <a:pt x="127593" y="61748"/>
                    <a:pt x="125787" y="62514"/>
                    <a:pt x="124487" y="63907"/>
                  </a:cubicBezTo>
                  <a:cubicBezTo>
                    <a:pt x="123215" y="62527"/>
                    <a:pt x="121414" y="61747"/>
                    <a:pt x="119541" y="61747"/>
                  </a:cubicBezTo>
                  <a:cubicBezTo>
                    <a:pt x="119048" y="61747"/>
                    <a:pt x="118564" y="61801"/>
                    <a:pt x="118080" y="61909"/>
                  </a:cubicBezTo>
                  <a:cubicBezTo>
                    <a:pt x="118080" y="61192"/>
                    <a:pt x="118197" y="60484"/>
                    <a:pt x="118412" y="59803"/>
                  </a:cubicBezTo>
                  <a:lnTo>
                    <a:pt x="118421" y="59794"/>
                  </a:lnTo>
                  <a:cubicBezTo>
                    <a:pt x="119317" y="57051"/>
                    <a:pt x="121902" y="55678"/>
                    <a:pt x="124486" y="55678"/>
                  </a:cubicBezTo>
                  <a:close/>
                  <a:moveTo>
                    <a:pt x="77628" y="55717"/>
                  </a:moveTo>
                  <a:cubicBezTo>
                    <a:pt x="80804" y="55717"/>
                    <a:pt x="83980" y="57795"/>
                    <a:pt x="84022" y="61951"/>
                  </a:cubicBezTo>
                  <a:lnTo>
                    <a:pt x="84022" y="61951"/>
                  </a:lnTo>
                  <a:cubicBezTo>
                    <a:pt x="83546" y="61848"/>
                    <a:pt x="83066" y="61797"/>
                    <a:pt x="82590" y="61797"/>
                  </a:cubicBezTo>
                  <a:cubicBezTo>
                    <a:pt x="80737" y="61797"/>
                    <a:pt x="78939" y="62563"/>
                    <a:pt x="77651" y="63952"/>
                  </a:cubicBezTo>
                  <a:cubicBezTo>
                    <a:pt x="76377" y="62579"/>
                    <a:pt x="74589" y="61801"/>
                    <a:pt x="72710" y="61801"/>
                  </a:cubicBezTo>
                  <a:cubicBezTo>
                    <a:pt x="72699" y="61801"/>
                    <a:pt x="72688" y="61801"/>
                    <a:pt x="72678" y="61801"/>
                  </a:cubicBezTo>
                  <a:cubicBezTo>
                    <a:pt x="72194" y="61801"/>
                    <a:pt x="71710" y="61846"/>
                    <a:pt x="71235" y="61953"/>
                  </a:cubicBezTo>
                  <a:cubicBezTo>
                    <a:pt x="71275" y="57796"/>
                    <a:pt x="74452" y="55717"/>
                    <a:pt x="77628" y="55717"/>
                  </a:cubicBezTo>
                  <a:close/>
                  <a:moveTo>
                    <a:pt x="100943" y="55717"/>
                  </a:moveTo>
                  <a:cubicBezTo>
                    <a:pt x="104119" y="55717"/>
                    <a:pt x="107295" y="57795"/>
                    <a:pt x="107337" y="61951"/>
                  </a:cubicBezTo>
                  <a:lnTo>
                    <a:pt x="107337" y="61951"/>
                  </a:lnTo>
                  <a:cubicBezTo>
                    <a:pt x="106865" y="61851"/>
                    <a:pt x="106389" y="61802"/>
                    <a:pt x="105918" y="61802"/>
                  </a:cubicBezTo>
                  <a:cubicBezTo>
                    <a:pt x="104057" y="61802"/>
                    <a:pt x="102256" y="62568"/>
                    <a:pt x="100957" y="63961"/>
                  </a:cubicBezTo>
                  <a:cubicBezTo>
                    <a:pt x="99683" y="62588"/>
                    <a:pt x="97895" y="61801"/>
                    <a:pt x="96025" y="61801"/>
                  </a:cubicBezTo>
                  <a:cubicBezTo>
                    <a:pt x="96014" y="61801"/>
                    <a:pt x="96003" y="61801"/>
                    <a:pt x="95993" y="61801"/>
                  </a:cubicBezTo>
                  <a:cubicBezTo>
                    <a:pt x="95509" y="61801"/>
                    <a:pt x="95025" y="61846"/>
                    <a:pt x="94550" y="61953"/>
                  </a:cubicBezTo>
                  <a:cubicBezTo>
                    <a:pt x="94590" y="57796"/>
                    <a:pt x="97767" y="55717"/>
                    <a:pt x="100943" y="55717"/>
                  </a:cubicBezTo>
                  <a:close/>
                  <a:moveTo>
                    <a:pt x="54007" y="55884"/>
                  </a:moveTo>
                  <a:cubicBezTo>
                    <a:pt x="56587" y="55884"/>
                    <a:pt x="59166" y="57255"/>
                    <a:pt x="60061" y="60000"/>
                  </a:cubicBezTo>
                  <a:cubicBezTo>
                    <a:pt x="60285" y="60681"/>
                    <a:pt x="60393" y="61389"/>
                    <a:pt x="60402" y="62106"/>
                  </a:cubicBezTo>
                  <a:cubicBezTo>
                    <a:pt x="59929" y="62004"/>
                    <a:pt x="59451" y="61954"/>
                    <a:pt x="58977" y="61954"/>
                  </a:cubicBezTo>
                  <a:cubicBezTo>
                    <a:pt x="57118" y="61954"/>
                    <a:pt x="55312" y="62720"/>
                    <a:pt x="54013" y="64113"/>
                  </a:cubicBezTo>
                  <a:cubicBezTo>
                    <a:pt x="52741" y="62733"/>
                    <a:pt x="50939" y="61953"/>
                    <a:pt x="49067" y="61953"/>
                  </a:cubicBezTo>
                  <a:cubicBezTo>
                    <a:pt x="48574" y="61953"/>
                    <a:pt x="48090" y="61998"/>
                    <a:pt x="47624" y="62106"/>
                  </a:cubicBezTo>
                  <a:cubicBezTo>
                    <a:pt x="47615" y="61389"/>
                    <a:pt x="47723" y="60681"/>
                    <a:pt x="47929" y="60009"/>
                  </a:cubicBezTo>
                  <a:lnTo>
                    <a:pt x="47947" y="60000"/>
                  </a:lnTo>
                  <a:cubicBezTo>
                    <a:pt x="48843" y="57257"/>
                    <a:pt x="51425" y="55884"/>
                    <a:pt x="54007" y="55884"/>
                  </a:cubicBezTo>
                  <a:close/>
                  <a:moveTo>
                    <a:pt x="7145" y="55914"/>
                  </a:moveTo>
                  <a:cubicBezTo>
                    <a:pt x="10322" y="55914"/>
                    <a:pt x="13498" y="57993"/>
                    <a:pt x="13538" y="62151"/>
                  </a:cubicBezTo>
                  <a:cubicBezTo>
                    <a:pt x="13063" y="62046"/>
                    <a:pt x="12582" y="61995"/>
                    <a:pt x="12105" y="61995"/>
                  </a:cubicBezTo>
                  <a:cubicBezTo>
                    <a:pt x="10247" y="61995"/>
                    <a:pt x="8440" y="62767"/>
                    <a:pt x="7150" y="64158"/>
                  </a:cubicBezTo>
                  <a:cubicBezTo>
                    <a:pt x="5875" y="62786"/>
                    <a:pt x="4096" y="61998"/>
                    <a:pt x="2226" y="61998"/>
                  </a:cubicBezTo>
                  <a:cubicBezTo>
                    <a:pt x="2216" y="61998"/>
                    <a:pt x="2205" y="61998"/>
                    <a:pt x="2194" y="61998"/>
                  </a:cubicBezTo>
                  <a:cubicBezTo>
                    <a:pt x="1711" y="61998"/>
                    <a:pt x="1227" y="62043"/>
                    <a:pt x="752" y="62151"/>
                  </a:cubicBezTo>
                  <a:cubicBezTo>
                    <a:pt x="792" y="57993"/>
                    <a:pt x="3969" y="55914"/>
                    <a:pt x="7145" y="55914"/>
                  </a:cubicBezTo>
                  <a:close/>
                  <a:moveTo>
                    <a:pt x="30465" y="55917"/>
                  </a:moveTo>
                  <a:cubicBezTo>
                    <a:pt x="33638" y="55917"/>
                    <a:pt x="36811" y="57993"/>
                    <a:pt x="36854" y="62147"/>
                  </a:cubicBezTo>
                  <a:lnTo>
                    <a:pt x="36854" y="62147"/>
                  </a:lnTo>
                  <a:cubicBezTo>
                    <a:pt x="36384" y="62047"/>
                    <a:pt x="35912" y="61999"/>
                    <a:pt x="35443" y="61999"/>
                  </a:cubicBezTo>
                  <a:cubicBezTo>
                    <a:pt x="33580" y="61999"/>
                    <a:pt x="31775" y="62765"/>
                    <a:pt x="30483" y="64158"/>
                  </a:cubicBezTo>
                  <a:cubicBezTo>
                    <a:pt x="29201" y="62778"/>
                    <a:pt x="27409" y="61998"/>
                    <a:pt x="25528" y="61998"/>
                  </a:cubicBezTo>
                  <a:cubicBezTo>
                    <a:pt x="25044" y="61998"/>
                    <a:pt x="24560" y="62052"/>
                    <a:pt x="24085" y="62151"/>
                  </a:cubicBezTo>
                  <a:cubicBezTo>
                    <a:pt x="24116" y="57996"/>
                    <a:pt x="27290" y="55917"/>
                    <a:pt x="30465" y="55917"/>
                  </a:cubicBezTo>
                  <a:close/>
                  <a:moveTo>
                    <a:pt x="119322" y="62140"/>
                  </a:moveTo>
                  <a:cubicBezTo>
                    <a:pt x="121256" y="62140"/>
                    <a:pt x="123125" y="62943"/>
                    <a:pt x="124469" y="64391"/>
                  </a:cubicBezTo>
                  <a:cubicBezTo>
                    <a:pt x="124450" y="64390"/>
                    <a:pt x="124430" y="64390"/>
                    <a:pt x="124410" y="64390"/>
                  </a:cubicBezTo>
                  <a:cubicBezTo>
                    <a:pt x="122541" y="64390"/>
                    <a:pt x="120773" y="65229"/>
                    <a:pt x="119532" y="66532"/>
                  </a:cubicBezTo>
                  <a:cubicBezTo>
                    <a:pt x="119613" y="64946"/>
                    <a:pt x="119030" y="63441"/>
                    <a:pt x="118045" y="62258"/>
                  </a:cubicBezTo>
                  <a:cubicBezTo>
                    <a:pt x="118470" y="62179"/>
                    <a:pt x="118898" y="62140"/>
                    <a:pt x="119322" y="62140"/>
                  </a:cubicBezTo>
                  <a:close/>
                  <a:moveTo>
                    <a:pt x="129616" y="62140"/>
                  </a:moveTo>
                  <a:cubicBezTo>
                    <a:pt x="130040" y="62140"/>
                    <a:pt x="130468" y="62179"/>
                    <a:pt x="130894" y="62258"/>
                  </a:cubicBezTo>
                  <a:cubicBezTo>
                    <a:pt x="129908" y="63423"/>
                    <a:pt x="129326" y="64928"/>
                    <a:pt x="129415" y="66523"/>
                  </a:cubicBezTo>
                  <a:lnTo>
                    <a:pt x="129406" y="66532"/>
                  </a:lnTo>
                  <a:cubicBezTo>
                    <a:pt x="128156" y="65229"/>
                    <a:pt x="126388" y="64390"/>
                    <a:pt x="124528" y="64390"/>
                  </a:cubicBezTo>
                  <a:cubicBezTo>
                    <a:pt x="124509" y="64390"/>
                    <a:pt x="124489" y="64390"/>
                    <a:pt x="124469" y="64391"/>
                  </a:cubicBezTo>
                  <a:cubicBezTo>
                    <a:pt x="125807" y="62943"/>
                    <a:pt x="127680" y="62140"/>
                    <a:pt x="129616" y="62140"/>
                  </a:cubicBezTo>
                  <a:close/>
                  <a:moveTo>
                    <a:pt x="95796" y="62176"/>
                  </a:moveTo>
                  <a:cubicBezTo>
                    <a:pt x="97737" y="62176"/>
                    <a:pt x="99610" y="62980"/>
                    <a:pt x="100948" y="64435"/>
                  </a:cubicBezTo>
                  <a:cubicBezTo>
                    <a:pt x="100928" y="64435"/>
                    <a:pt x="100908" y="64435"/>
                    <a:pt x="100888" y="64435"/>
                  </a:cubicBezTo>
                  <a:cubicBezTo>
                    <a:pt x="99020" y="64435"/>
                    <a:pt x="97252" y="65265"/>
                    <a:pt x="96011" y="66568"/>
                  </a:cubicBezTo>
                  <a:cubicBezTo>
                    <a:pt x="96091" y="64982"/>
                    <a:pt x="95509" y="63477"/>
                    <a:pt x="94514" y="62294"/>
                  </a:cubicBezTo>
                  <a:cubicBezTo>
                    <a:pt x="94941" y="62215"/>
                    <a:pt x="95370" y="62176"/>
                    <a:pt x="95796" y="62176"/>
                  </a:cubicBezTo>
                  <a:close/>
                  <a:moveTo>
                    <a:pt x="82771" y="62185"/>
                  </a:moveTo>
                  <a:cubicBezTo>
                    <a:pt x="83195" y="62185"/>
                    <a:pt x="83623" y="62224"/>
                    <a:pt x="84048" y="62303"/>
                  </a:cubicBezTo>
                  <a:cubicBezTo>
                    <a:pt x="83063" y="63477"/>
                    <a:pt x="82480" y="64991"/>
                    <a:pt x="82561" y="66577"/>
                  </a:cubicBezTo>
                  <a:cubicBezTo>
                    <a:pt x="81320" y="65274"/>
                    <a:pt x="79552" y="64435"/>
                    <a:pt x="77683" y="64435"/>
                  </a:cubicBezTo>
                  <a:cubicBezTo>
                    <a:pt x="77666" y="64435"/>
                    <a:pt x="77650" y="64435"/>
                    <a:pt x="77633" y="64435"/>
                  </a:cubicBezTo>
                  <a:lnTo>
                    <a:pt x="77633" y="64435"/>
                  </a:lnTo>
                  <a:cubicBezTo>
                    <a:pt x="78970" y="62988"/>
                    <a:pt x="80838" y="62185"/>
                    <a:pt x="82771" y="62185"/>
                  </a:cubicBezTo>
                  <a:close/>
                  <a:moveTo>
                    <a:pt x="59134" y="62337"/>
                  </a:moveTo>
                  <a:cubicBezTo>
                    <a:pt x="59561" y="62337"/>
                    <a:pt x="59992" y="62376"/>
                    <a:pt x="60420" y="62455"/>
                  </a:cubicBezTo>
                  <a:cubicBezTo>
                    <a:pt x="59427" y="63627"/>
                    <a:pt x="58845" y="65119"/>
                    <a:pt x="58932" y="66720"/>
                  </a:cubicBezTo>
                  <a:lnTo>
                    <a:pt x="58932" y="66720"/>
                  </a:lnTo>
                  <a:cubicBezTo>
                    <a:pt x="57682" y="65417"/>
                    <a:pt x="55914" y="64587"/>
                    <a:pt x="54055" y="64587"/>
                  </a:cubicBezTo>
                  <a:cubicBezTo>
                    <a:pt x="54035" y="64587"/>
                    <a:pt x="54015" y="64588"/>
                    <a:pt x="53995" y="64588"/>
                  </a:cubicBezTo>
                  <a:cubicBezTo>
                    <a:pt x="55331" y="63135"/>
                    <a:pt x="57201" y="62337"/>
                    <a:pt x="59134" y="62337"/>
                  </a:cubicBezTo>
                  <a:close/>
                  <a:moveTo>
                    <a:pt x="48861" y="62333"/>
                  </a:moveTo>
                  <a:cubicBezTo>
                    <a:pt x="50795" y="62333"/>
                    <a:pt x="52662" y="63137"/>
                    <a:pt x="53995" y="64588"/>
                  </a:cubicBezTo>
                  <a:cubicBezTo>
                    <a:pt x="53975" y="64588"/>
                    <a:pt x="53955" y="64587"/>
                    <a:pt x="53935" y="64587"/>
                  </a:cubicBezTo>
                  <a:cubicBezTo>
                    <a:pt x="52067" y="64587"/>
                    <a:pt x="50299" y="65417"/>
                    <a:pt x="49058" y="66720"/>
                  </a:cubicBezTo>
                  <a:cubicBezTo>
                    <a:pt x="49138" y="65134"/>
                    <a:pt x="48556" y="63629"/>
                    <a:pt x="47561" y="62455"/>
                  </a:cubicBezTo>
                  <a:cubicBezTo>
                    <a:pt x="47994" y="62373"/>
                    <a:pt x="48429" y="62333"/>
                    <a:pt x="48861" y="62333"/>
                  </a:cubicBezTo>
                  <a:close/>
                  <a:moveTo>
                    <a:pt x="106103" y="62174"/>
                  </a:moveTo>
                  <a:cubicBezTo>
                    <a:pt x="106576" y="62174"/>
                    <a:pt x="107052" y="62222"/>
                    <a:pt x="107525" y="62321"/>
                  </a:cubicBezTo>
                  <a:cubicBezTo>
                    <a:pt x="106512" y="63566"/>
                    <a:pt x="105939" y="65161"/>
                    <a:pt x="106127" y="66837"/>
                  </a:cubicBezTo>
                  <a:cubicBezTo>
                    <a:pt x="104872" y="65387"/>
                    <a:pt x="103007" y="64435"/>
                    <a:pt x="101030" y="64435"/>
                  </a:cubicBezTo>
                  <a:cubicBezTo>
                    <a:pt x="101003" y="64435"/>
                    <a:pt x="100975" y="64435"/>
                    <a:pt x="100948" y="64435"/>
                  </a:cubicBezTo>
                  <a:cubicBezTo>
                    <a:pt x="102295" y="62981"/>
                    <a:pt x="104168" y="62174"/>
                    <a:pt x="106103" y="62174"/>
                  </a:cubicBezTo>
                  <a:close/>
                  <a:moveTo>
                    <a:pt x="70807" y="57738"/>
                  </a:moveTo>
                  <a:cubicBezTo>
                    <a:pt x="71283" y="57738"/>
                    <a:pt x="71762" y="57786"/>
                    <a:pt x="72239" y="57885"/>
                  </a:cubicBezTo>
                  <a:cubicBezTo>
                    <a:pt x="71271" y="59131"/>
                    <a:pt x="70742" y="60708"/>
                    <a:pt x="70939" y="62348"/>
                  </a:cubicBezTo>
                  <a:cubicBezTo>
                    <a:pt x="71447" y="62234"/>
                    <a:pt x="71959" y="62178"/>
                    <a:pt x="72468" y="62178"/>
                  </a:cubicBezTo>
                  <a:cubicBezTo>
                    <a:pt x="74403" y="62178"/>
                    <a:pt x="76285" y="62981"/>
                    <a:pt x="77633" y="64435"/>
                  </a:cubicBezTo>
                  <a:lnTo>
                    <a:pt x="77633" y="64435"/>
                  </a:lnTo>
                  <a:cubicBezTo>
                    <a:pt x="77630" y="64435"/>
                    <a:pt x="77627" y="64435"/>
                    <a:pt x="77624" y="64435"/>
                  </a:cubicBezTo>
                  <a:cubicBezTo>
                    <a:pt x="77606" y="64435"/>
                    <a:pt x="77587" y="64435"/>
                    <a:pt x="77569" y="64435"/>
                  </a:cubicBezTo>
                  <a:cubicBezTo>
                    <a:pt x="75520" y="64435"/>
                    <a:pt x="73598" y="65435"/>
                    <a:pt x="72346" y="66962"/>
                  </a:cubicBezTo>
                  <a:cubicBezTo>
                    <a:pt x="72703" y="63259"/>
                    <a:pt x="69407" y="59973"/>
                    <a:pt x="65707" y="59973"/>
                  </a:cubicBezTo>
                  <a:cubicBezTo>
                    <a:pt x="65694" y="59973"/>
                    <a:pt x="65682" y="59973"/>
                    <a:pt x="65670" y="59973"/>
                  </a:cubicBezTo>
                  <a:lnTo>
                    <a:pt x="65670" y="59973"/>
                  </a:lnTo>
                  <a:cubicBezTo>
                    <a:pt x="67007" y="58533"/>
                    <a:pt x="68877" y="57738"/>
                    <a:pt x="70807" y="57738"/>
                  </a:cubicBezTo>
                  <a:close/>
                  <a:moveTo>
                    <a:pt x="35611" y="62370"/>
                  </a:moveTo>
                  <a:cubicBezTo>
                    <a:pt x="36087" y="62370"/>
                    <a:pt x="36566" y="62419"/>
                    <a:pt x="37042" y="62518"/>
                  </a:cubicBezTo>
                  <a:cubicBezTo>
                    <a:pt x="36029" y="63763"/>
                    <a:pt x="35456" y="65358"/>
                    <a:pt x="35644" y="67034"/>
                  </a:cubicBezTo>
                  <a:cubicBezTo>
                    <a:pt x="34383" y="65578"/>
                    <a:pt x="32507" y="64632"/>
                    <a:pt x="30521" y="64632"/>
                  </a:cubicBezTo>
                  <a:cubicBezTo>
                    <a:pt x="30502" y="64632"/>
                    <a:pt x="30483" y="64632"/>
                    <a:pt x="30465" y="64633"/>
                  </a:cubicBezTo>
                  <a:cubicBezTo>
                    <a:pt x="30445" y="64632"/>
                    <a:pt x="30425" y="64632"/>
                    <a:pt x="30406" y="64632"/>
                  </a:cubicBezTo>
                  <a:cubicBezTo>
                    <a:pt x="28537" y="64632"/>
                    <a:pt x="26769" y="65471"/>
                    <a:pt x="25528" y="66774"/>
                  </a:cubicBezTo>
                  <a:cubicBezTo>
                    <a:pt x="25608" y="65179"/>
                    <a:pt x="25026" y="63683"/>
                    <a:pt x="24031" y="62500"/>
                  </a:cubicBezTo>
                  <a:cubicBezTo>
                    <a:pt x="24460" y="62420"/>
                    <a:pt x="24890" y="62381"/>
                    <a:pt x="25317" y="62381"/>
                  </a:cubicBezTo>
                  <a:cubicBezTo>
                    <a:pt x="27250" y="62381"/>
                    <a:pt x="29122" y="63178"/>
                    <a:pt x="30465" y="64624"/>
                  </a:cubicBezTo>
                  <a:cubicBezTo>
                    <a:pt x="31802" y="63171"/>
                    <a:pt x="33677" y="62370"/>
                    <a:pt x="35611" y="62370"/>
                  </a:cubicBezTo>
                  <a:close/>
                  <a:moveTo>
                    <a:pt x="112819" y="60274"/>
                  </a:moveTo>
                  <a:cubicBezTo>
                    <a:pt x="115992" y="60274"/>
                    <a:pt x="119164" y="62350"/>
                    <a:pt x="119209" y="66503"/>
                  </a:cubicBezTo>
                  <a:lnTo>
                    <a:pt x="119209" y="66503"/>
                  </a:lnTo>
                  <a:cubicBezTo>
                    <a:pt x="118735" y="66400"/>
                    <a:pt x="118257" y="66350"/>
                    <a:pt x="117783" y="66350"/>
                  </a:cubicBezTo>
                  <a:cubicBezTo>
                    <a:pt x="115922" y="66350"/>
                    <a:pt x="114119" y="67124"/>
                    <a:pt x="112821" y="68521"/>
                  </a:cubicBezTo>
                  <a:cubicBezTo>
                    <a:pt x="111539" y="67142"/>
                    <a:pt x="109747" y="66362"/>
                    <a:pt x="107865" y="66362"/>
                  </a:cubicBezTo>
                  <a:cubicBezTo>
                    <a:pt x="107382" y="66362"/>
                    <a:pt x="106898" y="66407"/>
                    <a:pt x="106423" y="66514"/>
                  </a:cubicBezTo>
                  <a:lnTo>
                    <a:pt x="106423" y="66514"/>
                  </a:lnTo>
                  <a:cubicBezTo>
                    <a:pt x="106463" y="62355"/>
                    <a:pt x="109641" y="60274"/>
                    <a:pt x="112819" y="60274"/>
                  </a:cubicBezTo>
                  <a:close/>
                  <a:moveTo>
                    <a:pt x="136136" y="60276"/>
                  </a:moveTo>
                  <a:cubicBezTo>
                    <a:pt x="139311" y="60276"/>
                    <a:pt x="142484" y="62354"/>
                    <a:pt x="142525" y="66514"/>
                  </a:cubicBezTo>
                  <a:lnTo>
                    <a:pt x="142516" y="66523"/>
                  </a:lnTo>
                  <a:cubicBezTo>
                    <a:pt x="142042" y="66421"/>
                    <a:pt x="141565" y="66372"/>
                    <a:pt x="141091" y="66372"/>
                  </a:cubicBezTo>
                  <a:cubicBezTo>
                    <a:pt x="139233" y="66372"/>
                    <a:pt x="137428" y="67138"/>
                    <a:pt x="136136" y="68530"/>
                  </a:cubicBezTo>
                  <a:cubicBezTo>
                    <a:pt x="134854" y="67150"/>
                    <a:pt x="133062" y="66371"/>
                    <a:pt x="131181" y="66371"/>
                  </a:cubicBezTo>
                  <a:cubicBezTo>
                    <a:pt x="130697" y="66371"/>
                    <a:pt x="130213" y="66425"/>
                    <a:pt x="129738" y="66523"/>
                  </a:cubicBezTo>
                  <a:cubicBezTo>
                    <a:pt x="129778" y="62359"/>
                    <a:pt x="132958" y="60276"/>
                    <a:pt x="136136" y="60276"/>
                  </a:cubicBezTo>
                  <a:close/>
                  <a:moveTo>
                    <a:pt x="89289" y="60321"/>
                  </a:moveTo>
                  <a:cubicBezTo>
                    <a:pt x="92462" y="60321"/>
                    <a:pt x="95638" y="62397"/>
                    <a:pt x="95679" y="66548"/>
                  </a:cubicBezTo>
                  <a:lnTo>
                    <a:pt x="95679" y="66548"/>
                  </a:lnTo>
                  <a:cubicBezTo>
                    <a:pt x="95209" y="66448"/>
                    <a:pt x="94735" y="66398"/>
                    <a:pt x="94264" y="66398"/>
                  </a:cubicBezTo>
                  <a:cubicBezTo>
                    <a:pt x="92405" y="66398"/>
                    <a:pt x="90601" y="67165"/>
                    <a:pt x="89308" y="68557"/>
                  </a:cubicBezTo>
                  <a:cubicBezTo>
                    <a:pt x="88027" y="67177"/>
                    <a:pt x="86235" y="66398"/>
                    <a:pt x="84353" y="66398"/>
                  </a:cubicBezTo>
                  <a:cubicBezTo>
                    <a:pt x="83869" y="66398"/>
                    <a:pt x="83385" y="66452"/>
                    <a:pt x="82910" y="66550"/>
                  </a:cubicBezTo>
                  <a:cubicBezTo>
                    <a:pt x="82942" y="62398"/>
                    <a:pt x="86114" y="60321"/>
                    <a:pt x="89289" y="60321"/>
                  </a:cubicBezTo>
                  <a:close/>
                  <a:moveTo>
                    <a:pt x="42335" y="60475"/>
                  </a:moveTo>
                  <a:cubicBezTo>
                    <a:pt x="45508" y="60475"/>
                    <a:pt x="48684" y="62552"/>
                    <a:pt x="48726" y="66708"/>
                  </a:cubicBezTo>
                  <a:lnTo>
                    <a:pt x="48726" y="66708"/>
                  </a:lnTo>
                  <a:cubicBezTo>
                    <a:pt x="48257" y="66608"/>
                    <a:pt x="47784" y="66560"/>
                    <a:pt x="47315" y="66560"/>
                  </a:cubicBezTo>
                  <a:cubicBezTo>
                    <a:pt x="45452" y="66560"/>
                    <a:pt x="43648" y="67326"/>
                    <a:pt x="42355" y="68719"/>
                  </a:cubicBezTo>
                  <a:cubicBezTo>
                    <a:pt x="41081" y="67346"/>
                    <a:pt x="39302" y="66559"/>
                    <a:pt x="37432" y="66559"/>
                  </a:cubicBezTo>
                  <a:cubicBezTo>
                    <a:pt x="37421" y="66559"/>
                    <a:pt x="37411" y="66559"/>
                    <a:pt x="37400" y="66559"/>
                  </a:cubicBezTo>
                  <a:cubicBezTo>
                    <a:pt x="36916" y="66559"/>
                    <a:pt x="36432" y="66604"/>
                    <a:pt x="35958" y="66711"/>
                  </a:cubicBezTo>
                  <a:cubicBezTo>
                    <a:pt x="35989" y="62554"/>
                    <a:pt x="39161" y="60475"/>
                    <a:pt x="42335" y="60475"/>
                  </a:cubicBezTo>
                  <a:close/>
                  <a:moveTo>
                    <a:pt x="65651" y="60478"/>
                  </a:moveTo>
                  <a:cubicBezTo>
                    <a:pt x="68826" y="60478"/>
                    <a:pt x="72001" y="62555"/>
                    <a:pt x="72041" y="66711"/>
                  </a:cubicBezTo>
                  <a:cubicBezTo>
                    <a:pt x="71566" y="66609"/>
                    <a:pt x="71088" y="66560"/>
                    <a:pt x="70614" y="66560"/>
                  </a:cubicBezTo>
                  <a:cubicBezTo>
                    <a:pt x="68752" y="66560"/>
                    <a:pt x="66952" y="67326"/>
                    <a:pt x="65653" y="68719"/>
                  </a:cubicBezTo>
                  <a:cubicBezTo>
                    <a:pt x="64371" y="67339"/>
                    <a:pt x="62579" y="66559"/>
                    <a:pt x="60697" y="66559"/>
                  </a:cubicBezTo>
                  <a:cubicBezTo>
                    <a:pt x="60214" y="66559"/>
                    <a:pt x="59730" y="66613"/>
                    <a:pt x="59255" y="66711"/>
                  </a:cubicBezTo>
                  <a:cubicBezTo>
                    <a:pt x="59295" y="62557"/>
                    <a:pt x="62473" y="60478"/>
                    <a:pt x="65651" y="60478"/>
                  </a:cubicBezTo>
                  <a:close/>
                  <a:moveTo>
                    <a:pt x="18806" y="60522"/>
                  </a:moveTo>
                  <a:cubicBezTo>
                    <a:pt x="21979" y="60522"/>
                    <a:pt x="25151" y="62596"/>
                    <a:pt x="25196" y="66747"/>
                  </a:cubicBezTo>
                  <a:lnTo>
                    <a:pt x="25196" y="66747"/>
                  </a:lnTo>
                  <a:cubicBezTo>
                    <a:pt x="24723" y="66645"/>
                    <a:pt x="24245" y="66596"/>
                    <a:pt x="23772" y="66596"/>
                  </a:cubicBezTo>
                  <a:cubicBezTo>
                    <a:pt x="21913" y="66596"/>
                    <a:pt x="20107" y="67362"/>
                    <a:pt x="18807" y="68754"/>
                  </a:cubicBezTo>
                  <a:cubicBezTo>
                    <a:pt x="17526" y="67374"/>
                    <a:pt x="15734" y="66595"/>
                    <a:pt x="13852" y="66595"/>
                  </a:cubicBezTo>
                  <a:cubicBezTo>
                    <a:pt x="13368" y="66595"/>
                    <a:pt x="12884" y="66649"/>
                    <a:pt x="12409" y="66747"/>
                  </a:cubicBezTo>
                  <a:cubicBezTo>
                    <a:pt x="12454" y="62599"/>
                    <a:pt x="15631" y="60522"/>
                    <a:pt x="18806" y="60522"/>
                  </a:cubicBezTo>
                  <a:close/>
                  <a:moveTo>
                    <a:pt x="84142" y="66790"/>
                  </a:moveTo>
                  <a:cubicBezTo>
                    <a:pt x="86075" y="66790"/>
                    <a:pt x="87947" y="67588"/>
                    <a:pt x="89290" y="69041"/>
                  </a:cubicBezTo>
                  <a:lnTo>
                    <a:pt x="89290" y="69041"/>
                  </a:lnTo>
                  <a:cubicBezTo>
                    <a:pt x="89287" y="69041"/>
                    <a:pt x="89284" y="69041"/>
                    <a:pt x="89281" y="69041"/>
                  </a:cubicBezTo>
                  <a:cubicBezTo>
                    <a:pt x="89262" y="69041"/>
                    <a:pt x="89242" y="69041"/>
                    <a:pt x="89222" y="69041"/>
                  </a:cubicBezTo>
                  <a:cubicBezTo>
                    <a:pt x="87354" y="69041"/>
                    <a:pt x="85594" y="69879"/>
                    <a:pt x="84344" y="71183"/>
                  </a:cubicBezTo>
                  <a:cubicBezTo>
                    <a:pt x="84434" y="69588"/>
                    <a:pt x="83851" y="68082"/>
                    <a:pt x="82857" y="66909"/>
                  </a:cubicBezTo>
                  <a:cubicBezTo>
                    <a:pt x="83285" y="66829"/>
                    <a:pt x="83715" y="66790"/>
                    <a:pt x="84142" y="66790"/>
                  </a:cubicBezTo>
                  <a:close/>
                  <a:moveTo>
                    <a:pt x="94437" y="66782"/>
                  </a:moveTo>
                  <a:cubicBezTo>
                    <a:pt x="94862" y="66782"/>
                    <a:pt x="95290" y="66821"/>
                    <a:pt x="95715" y="66900"/>
                  </a:cubicBezTo>
                  <a:cubicBezTo>
                    <a:pt x="94720" y="68082"/>
                    <a:pt x="94138" y="69579"/>
                    <a:pt x="94228" y="71174"/>
                  </a:cubicBezTo>
                  <a:lnTo>
                    <a:pt x="94219" y="71183"/>
                  </a:lnTo>
                  <a:cubicBezTo>
                    <a:pt x="92977" y="69879"/>
                    <a:pt x="91209" y="69041"/>
                    <a:pt x="89341" y="69041"/>
                  </a:cubicBezTo>
                  <a:cubicBezTo>
                    <a:pt x="89324" y="69041"/>
                    <a:pt x="89307" y="69041"/>
                    <a:pt x="89290" y="69041"/>
                  </a:cubicBezTo>
                  <a:lnTo>
                    <a:pt x="89290" y="69041"/>
                  </a:lnTo>
                  <a:cubicBezTo>
                    <a:pt x="90628" y="67586"/>
                    <a:pt x="92502" y="66782"/>
                    <a:pt x="94437" y="66782"/>
                  </a:cubicBezTo>
                  <a:close/>
                  <a:moveTo>
                    <a:pt x="47476" y="66925"/>
                  </a:moveTo>
                  <a:cubicBezTo>
                    <a:pt x="47900" y="66925"/>
                    <a:pt x="48328" y="66964"/>
                    <a:pt x="48753" y="67043"/>
                  </a:cubicBezTo>
                  <a:cubicBezTo>
                    <a:pt x="47767" y="68226"/>
                    <a:pt x="47185" y="69731"/>
                    <a:pt x="47266" y="71317"/>
                  </a:cubicBezTo>
                  <a:cubicBezTo>
                    <a:pt x="46024" y="70014"/>
                    <a:pt x="44257" y="69184"/>
                    <a:pt x="42388" y="69184"/>
                  </a:cubicBezTo>
                  <a:cubicBezTo>
                    <a:pt x="42371" y="69184"/>
                    <a:pt x="42354" y="69184"/>
                    <a:pt x="42337" y="69184"/>
                  </a:cubicBezTo>
                  <a:lnTo>
                    <a:pt x="42337" y="69184"/>
                  </a:lnTo>
                  <a:cubicBezTo>
                    <a:pt x="43675" y="67729"/>
                    <a:pt x="45543" y="66925"/>
                    <a:pt x="47476" y="66925"/>
                  </a:cubicBezTo>
                  <a:close/>
                  <a:moveTo>
                    <a:pt x="60488" y="66929"/>
                  </a:moveTo>
                  <a:cubicBezTo>
                    <a:pt x="62422" y="66929"/>
                    <a:pt x="64295" y="67727"/>
                    <a:pt x="65636" y="69175"/>
                  </a:cubicBezTo>
                  <a:lnTo>
                    <a:pt x="65636" y="69175"/>
                  </a:lnTo>
                  <a:cubicBezTo>
                    <a:pt x="65622" y="69175"/>
                    <a:pt x="65608" y="69175"/>
                    <a:pt x="65593" y="69175"/>
                  </a:cubicBezTo>
                  <a:cubicBezTo>
                    <a:pt x="63725" y="69175"/>
                    <a:pt x="61966" y="70014"/>
                    <a:pt x="60715" y="71317"/>
                  </a:cubicBezTo>
                  <a:cubicBezTo>
                    <a:pt x="60805" y="69731"/>
                    <a:pt x="60223" y="68226"/>
                    <a:pt x="59228" y="67043"/>
                  </a:cubicBezTo>
                  <a:cubicBezTo>
                    <a:pt x="59647" y="66967"/>
                    <a:pt x="60069" y="66929"/>
                    <a:pt x="60488" y="66929"/>
                  </a:cubicBezTo>
                  <a:close/>
                  <a:moveTo>
                    <a:pt x="23953" y="66970"/>
                  </a:moveTo>
                  <a:cubicBezTo>
                    <a:pt x="24378" y="66970"/>
                    <a:pt x="24806" y="67009"/>
                    <a:pt x="25232" y="67088"/>
                  </a:cubicBezTo>
                  <a:cubicBezTo>
                    <a:pt x="24239" y="68277"/>
                    <a:pt x="23657" y="69770"/>
                    <a:pt x="23744" y="71361"/>
                  </a:cubicBezTo>
                  <a:lnTo>
                    <a:pt x="23744" y="71361"/>
                  </a:lnTo>
                  <a:cubicBezTo>
                    <a:pt x="22494" y="70058"/>
                    <a:pt x="20726" y="69220"/>
                    <a:pt x="18866" y="69220"/>
                  </a:cubicBezTo>
                  <a:cubicBezTo>
                    <a:pt x="18846" y="69220"/>
                    <a:pt x="18827" y="69220"/>
                    <a:pt x="18807" y="69220"/>
                  </a:cubicBezTo>
                  <a:cubicBezTo>
                    <a:pt x="20144" y="67773"/>
                    <a:pt x="22018" y="66970"/>
                    <a:pt x="23953" y="66970"/>
                  </a:cubicBezTo>
                  <a:close/>
                  <a:moveTo>
                    <a:pt x="13652" y="66970"/>
                  </a:moveTo>
                  <a:cubicBezTo>
                    <a:pt x="15588" y="66970"/>
                    <a:pt x="17463" y="67773"/>
                    <a:pt x="18807" y="69220"/>
                  </a:cubicBezTo>
                  <a:cubicBezTo>
                    <a:pt x="18787" y="69220"/>
                    <a:pt x="18768" y="69220"/>
                    <a:pt x="18748" y="69220"/>
                  </a:cubicBezTo>
                  <a:cubicBezTo>
                    <a:pt x="16879" y="69220"/>
                    <a:pt x="15111" y="70058"/>
                    <a:pt x="13870" y="71362"/>
                  </a:cubicBezTo>
                  <a:cubicBezTo>
                    <a:pt x="13951" y="69776"/>
                    <a:pt x="13368" y="68271"/>
                    <a:pt x="12374" y="67088"/>
                  </a:cubicBezTo>
                  <a:cubicBezTo>
                    <a:pt x="12799" y="67009"/>
                    <a:pt x="13227" y="66970"/>
                    <a:pt x="13652" y="66970"/>
                  </a:cubicBezTo>
                  <a:close/>
                  <a:moveTo>
                    <a:pt x="107653" y="66739"/>
                  </a:moveTo>
                  <a:cubicBezTo>
                    <a:pt x="109587" y="66739"/>
                    <a:pt x="111464" y="67541"/>
                    <a:pt x="112812" y="68996"/>
                  </a:cubicBezTo>
                  <a:cubicBezTo>
                    <a:pt x="114149" y="67549"/>
                    <a:pt x="116022" y="66746"/>
                    <a:pt x="117958" y="66746"/>
                  </a:cubicBezTo>
                  <a:cubicBezTo>
                    <a:pt x="118383" y="66746"/>
                    <a:pt x="118811" y="66785"/>
                    <a:pt x="119236" y="66864"/>
                  </a:cubicBezTo>
                  <a:cubicBezTo>
                    <a:pt x="118242" y="68047"/>
                    <a:pt x="117659" y="69552"/>
                    <a:pt x="117749" y="71138"/>
                  </a:cubicBezTo>
                  <a:cubicBezTo>
                    <a:pt x="116499" y="69835"/>
                    <a:pt x="114731" y="69005"/>
                    <a:pt x="112871" y="69005"/>
                  </a:cubicBezTo>
                  <a:cubicBezTo>
                    <a:pt x="112851" y="69005"/>
                    <a:pt x="112832" y="69005"/>
                    <a:pt x="112812" y="69005"/>
                  </a:cubicBezTo>
                  <a:cubicBezTo>
                    <a:pt x="112793" y="69005"/>
                    <a:pt x="112774" y="69005"/>
                    <a:pt x="112756" y="69005"/>
                  </a:cubicBezTo>
                  <a:cubicBezTo>
                    <a:pt x="110769" y="69005"/>
                    <a:pt x="108893" y="69951"/>
                    <a:pt x="107641" y="71398"/>
                  </a:cubicBezTo>
                  <a:lnTo>
                    <a:pt x="107641" y="71398"/>
                  </a:lnTo>
                  <a:cubicBezTo>
                    <a:pt x="107802" y="69707"/>
                    <a:pt x="107213" y="68132"/>
                    <a:pt x="106177" y="66897"/>
                  </a:cubicBezTo>
                  <a:lnTo>
                    <a:pt x="106177" y="66897"/>
                  </a:lnTo>
                  <a:cubicBezTo>
                    <a:pt x="106668" y="66791"/>
                    <a:pt x="107162" y="66739"/>
                    <a:pt x="107653" y="66739"/>
                  </a:cubicBezTo>
                  <a:close/>
                  <a:moveTo>
                    <a:pt x="37174" y="66927"/>
                  </a:moveTo>
                  <a:cubicBezTo>
                    <a:pt x="39113" y="66927"/>
                    <a:pt x="40989" y="67729"/>
                    <a:pt x="42337" y="69184"/>
                  </a:cubicBezTo>
                  <a:lnTo>
                    <a:pt x="42337" y="69184"/>
                  </a:lnTo>
                  <a:cubicBezTo>
                    <a:pt x="42334" y="69184"/>
                    <a:pt x="42331" y="69184"/>
                    <a:pt x="42328" y="69184"/>
                  </a:cubicBezTo>
                  <a:cubicBezTo>
                    <a:pt x="42301" y="69184"/>
                    <a:pt x="42274" y="69184"/>
                    <a:pt x="42246" y="69184"/>
                  </a:cubicBezTo>
                  <a:cubicBezTo>
                    <a:pt x="40269" y="69184"/>
                    <a:pt x="38404" y="70136"/>
                    <a:pt x="37158" y="71577"/>
                  </a:cubicBezTo>
                  <a:cubicBezTo>
                    <a:pt x="37320" y="69910"/>
                    <a:pt x="36728" y="68324"/>
                    <a:pt x="35689" y="67088"/>
                  </a:cubicBezTo>
                  <a:lnTo>
                    <a:pt x="35680" y="67088"/>
                  </a:lnTo>
                  <a:cubicBezTo>
                    <a:pt x="36177" y="66980"/>
                    <a:pt x="36678" y="66927"/>
                    <a:pt x="37174" y="66927"/>
                  </a:cubicBezTo>
                  <a:close/>
                  <a:moveTo>
                    <a:pt x="124481" y="64880"/>
                  </a:moveTo>
                  <a:cubicBezTo>
                    <a:pt x="127655" y="64880"/>
                    <a:pt x="130827" y="66957"/>
                    <a:pt x="130867" y="71111"/>
                  </a:cubicBezTo>
                  <a:lnTo>
                    <a:pt x="130858" y="71129"/>
                  </a:lnTo>
                  <a:cubicBezTo>
                    <a:pt x="130380" y="71024"/>
                    <a:pt x="129897" y="70973"/>
                    <a:pt x="129419" y="70973"/>
                  </a:cubicBezTo>
                  <a:cubicBezTo>
                    <a:pt x="127565" y="70973"/>
                    <a:pt x="125767" y="71740"/>
                    <a:pt x="124478" y="73136"/>
                  </a:cubicBezTo>
                  <a:cubicBezTo>
                    <a:pt x="123204" y="71764"/>
                    <a:pt x="121425" y="70977"/>
                    <a:pt x="119555" y="70977"/>
                  </a:cubicBezTo>
                  <a:cubicBezTo>
                    <a:pt x="119544" y="70977"/>
                    <a:pt x="119534" y="70977"/>
                    <a:pt x="119523" y="70977"/>
                  </a:cubicBezTo>
                  <a:cubicBezTo>
                    <a:pt x="119039" y="70977"/>
                    <a:pt x="118555" y="71021"/>
                    <a:pt x="118080" y="71129"/>
                  </a:cubicBezTo>
                  <a:cubicBezTo>
                    <a:pt x="118121" y="66963"/>
                    <a:pt x="121302" y="64880"/>
                    <a:pt x="124481" y="64880"/>
                  </a:cubicBezTo>
                  <a:close/>
                  <a:moveTo>
                    <a:pt x="77631" y="64934"/>
                  </a:moveTo>
                  <a:cubicBezTo>
                    <a:pt x="80806" y="64934"/>
                    <a:pt x="83981" y="67013"/>
                    <a:pt x="84022" y="71174"/>
                  </a:cubicBezTo>
                  <a:cubicBezTo>
                    <a:pt x="83541" y="71069"/>
                    <a:pt x="83056" y="71017"/>
                    <a:pt x="82576" y="71017"/>
                  </a:cubicBezTo>
                  <a:cubicBezTo>
                    <a:pt x="80721" y="71017"/>
                    <a:pt x="78928" y="71782"/>
                    <a:pt x="77633" y="73163"/>
                  </a:cubicBezTo>
                  <a:lnTo>
                    <a:pt x="77633" y="73172"/>
                  </a:lnTo>
                  <a:cubicBezTo>
                    <a:pt x="76351" y="71801"/>
                    <a:pt x="74559" y="71012"/>
                    <a:pt x="72678" y="71012"/>
                  </a:cubicBezTo>
                  <a:cubicBezTo>
                    <a:pt x="72194" y="71012"/>
                    <a:pt x="71710" y="71066"/>
                    <a:pt x="71235" y="71174"/>
                  </a:cubicBezTo>
                  <a:cubicBezTo>
                    <a:pt x="71275" y="67015"/>
                    <a:pt x="74454" y="64934"/>
                    <a:pt x="77631" y="64934"/>
                  </a:cubicBezTo>
                  <a:close/>
                  <a:moveTo>
                    <a:pt x="100937" y="64934"/>
                  </a:moveTo>
                  <a:cubicBezTo>
                    <a:pt x="104113" y="64934"/>
                    <a:pt x="107288" y="67013"/>
                    <a:pt x="107328" y="71174"/>
                  </a:cubicBezTo>
                  <a:cubicBezTo>
                    <a:pt x="106849" y="71069"/>
                    <a:pt x="106366" y="71017"/>
                    <a:pt x="105887" y="71017"/>
                  </a:cubicBezTo>
                  <a:cubicBezTo>
                    <a:pt x="104037" y="71017"/>
                    <a:pt x="102243" y="71782"/>
                    <a:pt x="100948" y="73163"/>
                  </a:cubicBezTo>
                  <a:lnTo>
                    <a:pt x="100939" y="73172"/>
                  </a:lnTo>
                  <a:cubicBezTo>
                    <a:pt x="99658" y="71801"/>
                    <a:pt x="97866" y="71012"/>
                    <a:pt x="95984" y="71012"/>
                  </a:cubicBezTo>
                  <a:cubicBezTo>
                    <a:pt x="95500" y="71012"/>
                    <a:pt x="95016" y="71066"/>
                    <a:pt x="94541" y="71174"/>
                  </a:cubicBezTo>
                  <a:cubicBezTo>
                    <a:pt x="94582" y="67015"/>
                    <a:pt x="97760" y="64934"/>
                    <a:pt x="100937" y="64934"/>
                  </a:cubicBezTo>
                  <a:close/>
                  <a:moveTo>
                    <a:pt x="53992" y="65081"/>
                  </a:moveTo>
                  <a:cubicBezTo>
                    <a:pt x="57167" y="65081"/>
                    <a:pt x="60344" y="67159"/>
                    <a:pt x="60384" y="71317"/>
                  </a:cubicBezTo>
                  <a:cubicBezTo>
                    <a:pt x="59911" y="71215"/>
                    <a:pt x="59433" y="71165"/>
                    <a:pt x="58960" y="71165"/>
                  </a:cubicBezTo>
                  <a:cubicBezTo>
                    <a:pt x="57101" y="71165"/>
                    <a:pt x="55296" y="71932"/>
                    <a:pt x="54004" y="73324"/>
                  </a:cubicBezTo>
                  <a:cubicBezTo>
                    <a:pt x="52723" y="71944"/>
                    <a:pt x="50922" y="71165"/>
                    <a:pt x="49049" y="71165"/>
                  </a:cubicBezTo>
                  <a:cubicBezTo>
                    <a:pt x="48565" y="71165"/>
                    <a:pt x="48081" y="71219"/>
                    <a:pt x="47606" y="71317"/>
                  </a:cubicBezTo>
                  <a:cubicBezTo>
                    <a:pt x="47642" y="67159"/>
                    <a:pt x="50816" y="65081"/>
                    <a:pt x="53992" y="65081"/>
                  </a:cubicBezTo>
                  <a:close/>
                  <a:moveTo>
                    <a:pt x="7148" y="65122"/>
                  </a:moveTo>
                  <a:cubicBezTo>
                    <a:pt x="10323" y="65122"/>
                    <a:pt x="13498" y="67201"/>
                    <a:pt x="13538" y="71362"/>
                  </a:cubicBezTo>
                  <a:cubicBezTo>
                    <a:pt x="13060" y="71257"/>
                    <a:pt x="12578" y="71206"/>
                    <a:pt x="12099" y="71206"/>
                  </a:cubicBezTo>
                  <a:cubicBezTo>
                    <a:pt x="10245" y="71206"/>
                    <a:pt x="8446" y="71973"/>
                    <a:pt x="7150" y="73369"/>
                  </a:cubicBezTo>
                  <a:lnTo>
                    <a:pt x="7150" y="73360"/>
                  </a:lnTo>
                  <a:cubicBezTo>
                    <a:pt x="5875" y="71988"/>
                    <a:pt x="4096" y="71209"/>
                    <a:pt x="2226" y="71209"/>
                  </a:cubicBezTo>
                  <a:cubicBezTo>
                    <a:pt x="2216" y="71209"/>
                    <a:pt x="2205" y="71210"/>
                    <a:pt x="2194" y="71210"/>
                  </a:cubicBezTo>
                  <a:cubicBezTo>
                    <a:pt x="1711" y="71210"/>
                    <a:pt x="1227" y="71254"/>
                    <a:pt x="752" y="71362"/>
                  </a:cubicBezTo>
                  <a:cubicBezTo>
                    <a:pt x="792" y="67203"/>
                    <a:pt x="3970" y="65122"/>
                    <a:pt x="7148" y="65122"/>
                  </a:cubicBezTo>
                  <a:close/>
                  <a:moveTo>
                    <a:pt x="30463" y="65122"/>
                  </a:moveTo>
                  <a:cubicBezTo>
                    <a:pt x="33638" y="65122"/>
                    <a:pt x="36813" y="67201"/>
                    <a:pt x="36854" y="71362"/>
                  </a:cubicBezTo>
                  <a:cubicBezTo>
                    <a:pt x="36375" y="71257"/>
                    <a:pt x="35893" y="71206"/>
                    <a:pt x="35414" y="71206"/>
                  </a:cubicBezTo>
                  <a:cubicBezTo>
                    <a:pt x="33560" y="71206"/>
                    <a:pt x="31761" y="71973"/>
                    <a:pt x="30465" y="73369"/>
                  </a:cubicBezTo>
                  <a:lnTo>
                    <a:pt x="30465" y="73360"/>
                  </a:lnTo>
                  <a:cubicBezTo>
                    <a:pt x="29191" y="71988"/>
                    <a:pt x="27412" y="71209"/>
                    <a:pt x="25542" y="71209"/>
                  </a:cubicBezTo>
                  <a:cubicBezTo>
                    <a:pt x="25531" y="71209"/>
                    <a:pt x="25520" y="71210"/>
                    <a:pt x="25510" y="71210"/>
                  </a:cubicBezTo>
                  <a:cubicBezTo>
                    <a:pt x="25026" y="71210"/>
                    <a:pt x="24542" y="71254"/>
                    <a:pt x="24067" y="71362"/>
                  </a:cubicBezTo>
                  <a:cubicBezTo>
                    <a:pt x="24107" y="67203"/>
                    <a:pt x="27285" y="65122"/>
                    <a:pt x="30463" y="65122"/>
                  </a:cubicBezTo>
                  <a:close/>
                  <a:moveTo>
                    <a:pt x="129608" y="71351"/>
                  </a:moveTo>
                  <a:cubicBezTo>
                    <a:pt x="130035" y="71351"/>
                    <a:pt x="130466" y="71390"/>
                    <a:pt x="130894" y="71469"/>
                  </a:cubicBezTo>
                  <a:cubicBezTo>
                    <a:pt x="129908" y="72634"/>
                    <a:pt x="129326" y="74140"/>
                    <a:pt x="129415" y="75726"/>
                  </a:cubicBezTo>
                  <a:lnTo>
                    <a:pt x="129406" y="75744"/>
                  </a:lnTo>
                  <a:cubicBezTo>
                    <a:pt x="128156" y="74440"/>
                    <a:pt x="126397" y="73602"/>
                    <a:pt x="124528" y="73602"/>
                  </a:cubicBezTo>
                  <a:cubicBezTo>
                    <a:pt x="124509" y="73602"/>
                    <a:pt x="124489" y="73602"/>
                    <a:pt x="124469" y="73602"/>
                  </a:cubicBezTo>
                  <a:cubicBezTo>
                    <a:pt x="124450" y="73602"/>
                    <a:pt x="124430" y="73602"/>
                    <a:pt x="124410" y="73602"/>
                  </a:cubicBezTo>
                  <a:cubicBezTo>
                    <a:pt x="122541" y="73602"/>
                    <a:pt x="120773" y="74440"/>
                    <a:pt x="119532" y="75744"/>
                  </a:cubicBezTo>
                  <a:cubicBezTo>
                    <a:pt x="119613" y="74149"/>
                    <a:pt x="119030" y="72652"/>
                    <a:pt x="118045" y="71469"/>
                  </a:cubicBezTo>
                  <a:cubicBezTo>
                    <a:pt x="118473" y="71390"/>
                    <a:pt x="118903" y="71351"/>
                    <a:pt x="119331" y="71351"/>
                  </a:cubicBezTo>
                  <a:cubicBezTo>
                    <a:pt x="121264" y="71351"/>
                    <a:pt x="123134" y="72148"/>
                    <a:pt x="124469" y="73593"/>
                  </a:cubicBezTo>
                  <a:cubicBezTo>
                    <a:pt x="125805" y="72148"/>
                    <a:pt x="127675" y="71351"/>
                    <a:pt x="129608" y="71351"/>
                  </a:cubicBezTo>
                  <a:close/>
                  <a:moveTo>
                    <a:pt x="48843" y="71540"/>
                  </a:moveTo>
                  <a:cubicBezTo>
                    <a:pt x="50782" y="71540"/>
                    <a:pt x="52650" y="72343"/>
                    <a:pt x="53995" y="73790"/>
                  </a:cubicBezTo>
                  <a:cubicBezTo>
                    <a:pt x="53975" y="73790"/>
                    <a:pt x="53956" y="73790"/>
                    <a:pt x="53936" y="73790"/>
                  </a:cubicBezTo>
                  <a:cubicBezTo>
                    <a:pt x="52067" y="73790"/>
                    <a:pt x="50299" y="74628"/>
                    <a:pt x="49058" y="75932"/>
                  </a:cubicBezTo>
                  <a:cubicBezTo>
                    <a:pt x="49138" y="74337"/>
                    <a:pt x="48556" y="72840"/>
                    <a:pt x="47561" y="71658"/>
                  </a:cubicBezTo>
                  <a:cubicBezTo>
                    <a:pt x="47989" y="71579"/>
                    <a:pt x="48418" y="71540"/>
                    <a:pt x="48843" y="71540"/>
                  </a:cubicBezTo>
                  <a:close/>
                  <a:moveTo>
                    <a:pt x="59141" y="71540"/>
                  </a:moveTo>
                  <a:cubicBezTo>
                    <a:pt x="59566" y="71540"/>
                    <a:pt x="59994" y="71579"/>
                    <a:pt x="60420" y="71658"/>
                  </a:cubicBezTo>
                  <a:cubicBezTo>
                    <a:pt x="59425" y="72840"/>
                    <a:pt x="58843" y="74346"/>
                    <a:pt x="58932" y="75932"/>
                  </a:cubicBezTo>
                  <a:cubicBezTo>
                    <a:pt x="57682" y="74628"/>
                    <a:pt x="55914" y="73790"/>
                    <a:pt x="54054" y="73790"/>
                  </a:cubicBezTo>
                  <a:cubicBezTo>
                    <a:pt x="54034" y="73790"/>
                    <a:pt x="54015" y="73790"/>
                    <a:pt x="53995" y="73790"/>
                  </a:cubicBezTo>
                  <a:cubicBezTo>
                    <a:pt x="55332" y="72343"/>
                    <a:pt x="57206" y="71540"/>
                    <a:pt x="59141" y="71540"/>
                  </a:cubicBezTo>
                  <a:close/>
                  <a:moveTo>
                    <a:pt x="112810" y="69495"/>
                  </a:moveTo>
                  <a:cubicBezTo>
                    <a:pt x="115985" y="69495"/>
                    <a:pt x="119160" y="71574"/>
                    <a:pt x="119200" y="75735"/>
                  </a:cubicBezTo>
                  <a:cubicBezTo>
                    <a:pt x="118721" y="75630"/>
                    <a:pt x="118239" y="75578"/>
                    <a:pt x="117760" y="75578"/>
                  </a:cubicBezTo>
                  <a:cubicBezTo>
                    <a:pt x="115909" y="75578"/>
                    <a:pt x="114116" y="76343"/>
                    <a:pt x="112821" y="77724"/>
                  </a:cubicBezTo>
                  <a:lnTo>
                    <a:pt x="112812" y="77733"/>
                  </a:lnTo>
                  <a:cubicBezTo>
                    <a:pt x="111530" y="76362"/>
                    <a:pt x="109738" y="75573"/>
                    <a:pt x="107856" y="75573"/>
                  </a:cubicBezTo>
                  <a:cubicBezTo>
                    <a:pt x="107373" y="75573"/>
                    <a:pt x="106889" y="75627"/>
                    <a:pt x="106414" y="75735"/>
                  </a:cubicBezTo>
                  <a:lnTo>
                    <a:pt x="106414" y="75735"/>
                  </a:lnTo>
                  <a:cubicBezTo>
                    <a:pt x="106454" y="71576"/>
                    <a:pt x="109632" y="69495"/>
                    <a:pt x="112810" y="69495"/>
                  </a:cubicBezTo>
                  <a:close/>
                  <a:moveTo>
                    <a:pt x="136139" y="69486"/>
                  </a:moveTo>
                  <a:cubicBezTo>
                    <a:pt x="139313" y="69486"/>
                    <a:pt x="142484" y="71562"/>
                    <a:pt x="142525" y="75717"/>
                  </a:cubicBezTo>
                  <a:lnTo>
                    <a:pt x="142516" y="75735"/>
                  </a:lnTo>
                  <a:cubicBezTo>
                    <a:pt x="142037" y="75630"/>
                    <a:pt x="141554" y="75578"/>
                    <a:pt x="141075" y="75578"/>
                  </a:cubicBezTo>
                  <a:cubicBezTo>
                    <a:pt x="139222" y="75578"/>
                    <a:pt x="137424" y="76345"/>
                    <a:pt x="136136" y="77733"/>
                  </a:cubicBezTo>
                  <a:cubicBezTo>
                    <a:pt x="134854" y="76362"/>
                    <a:pt x="133062" y="75573"/>
                    <a:pt x="131181" y="75573"/>
                  </a:cubicBezTo>
                  <a:cubicBezTo>
                    <a:pt x="130697" y="75573"/>
                    <a:pt x="130213" y="75627"/>
                    <a:pt x="129738" y="75735"/>
                  </a:cubicBezTo>
                  <a:cubicBezTo>
                    <a:pt x="129778" y="71569"/>
                    <a:pt x="132960" y="69486"/>
                    <a:pt x="136139" y="69486"/>
                  </a:cubicBezTo>
                  <a:close/>
                  <a:moveTo>
                    <a:pt x="42333" y="69686"/>
                  </a:moveTo>
                  <a:cubicBezTo>
                    <a:pt x="45509" y="69686"/>
                    <a:pt x="48686" y="71765"/>
                    <a:pt x="48726" y="75923"/>
                  </a:cubicBezTo>
                  <a:cubicBezTo>
                    <a:pt x="48248" y="75818"/>
                    <a:pt x="47765" y="75767"/>
                    <a:pt x="47287" y="75767"/>
                  </a:cubicBezTo>
                  <a:cubicBezTo>
                    <a:pt x="45433" y="75767"/>
                    <a:pt x="43633" y="76534"/>
                    <a:pt x="42337" y="77930"/>
                  </a:cubicBezTo>
                  <a:cubicBezTo>
                    <a:pt x="41056" y="76550"/>
                    <a:pt x="39264" y="75770"/>
                    <a:pt x="37382" y="75770"/>
                  </a:cubicBezTo>
                  <a:cubicBezTo>
                    <a:pt x="36898" y="75770"/>
                    <a:pt x="36415" y="75815"/>
                    <a:pt x="35940" y="75923"/>
                  </a:cubicBezTo>
                  <a:cubicBezTo>
                    <a:pt x="35980" y="71765"/>
                    <a:pt x="39156" y="69686"/>
                    <a:pt x="42333" y="69686"/>
                  </a:cubicBezTo>
                  <a:close/>
                  <a:moveTo>
                    <a:pt x="65651" y="69683"/>
                  </a:moveTo>
                  <a:cubicBezTo>
                    <a:pt x="68826" y="69683"/>
                    <a:pt x="72001" y="71762"/>
                    <a:pt x="72041" y="75923"/>
                  </a:cubicBezTo>
                  <a:cubicBezTo>
                    <a:pt x="71563" y="75818"/>
                    <a:pt x="71081" y="75767"/>
                    <a:pt x="70602" y="75767"/>
                  </a:cubicBezTo>
                  <a:cubicBezTo>
                    <a:pt x="68748" y="75767"/>
                    <a:pt x="66949" y="76534"/>
                    <a:pt x="65653" y="77930"/>
                  </a:cubicBezTo>
                  <a:cubicBezTo>
                    <a:pt x="64371" y="76550"/>
                    <a:pt x="62579" y="75770"/>
                    <a:pt x="60697" y="75770"/>
                  </a:cubicBezTo>
                  <a:cubicBezTo>
                    <a:pt x="60214" y="75770"/>
                    <a:pt x="59730" y="75815"/>
                    <a:pt x="59255" y="75923"/>
                  </a:cubicBezTo>
                  <a:cubicBezTo>
                    <a:pt x="59295" y="71764"/>
                    <a:pt x="62473" y="69683"/>
                    <a:pt x="65651" y="69683"/>
                  </a:cubicBezTo>
                  <a:close/>
                  <a:moveTo>
                    <a:pt x="82884" y="1"/>
                  </a:moveTo>
                  <a:cubicBezTo>
                    <a:pt x="82642" y="699"/>
                    <a:pt x="82534" y="1434"/>
                    <a:pt x="82579" y="2178"/>
                  </a:cubicBezTo>
                  <a:cubicBezTo>
                    <a:pt x="81329" y="875"/>
                    <a:pt x="79570" y="36"/>
                    <a:pt x="77701" y="36"/>
                  </a:cubicBezTo>
                  <a:cubicBezTo>
                    <a:pt x="77681" y="36"/>
                    <a:pt x="77661" y="36"/>
                    <a:pt x="77642" y="36"/>
                  </a:cubicBezTo>
                  <a:cubicBezTo>
                    <a:pt x="77622" y="36"/>
                    <a:pt x="77602" y="36"/>
                    <a:pt x="77582" y="36"/>
                  </a:cubicBezTo>
                  <a:cubicBezTo>
                    <a:pt x="73834" y="36"/>
                    <a:pt x="70494" y="3399"/>
                    <a:pt x="70948" y="7160"/>
                  </a:cubicBezTo>
                  <a:cubicBezTo>
                    <a:pt x="71458" y="7046"/>
                    <a:pt x="71971" y="6991"/>
                    <a:pt x="72481" y="6991"/>
                  </a:cubicBezTo>
                  <a:cubicBezTo>
                    <a:pt x="74418" y="6991"/>
                    <a:pt x="76294" y="7793"/>
                    <a:pt x="77642" y="9248"/>
                  </a:cubicBezTo>
                  <a:cubicBezTo>
                    <a:pt x="77624" y="9248"/>
                    <a:pt x="77606" y="9248"/>
                    <a:pt x="77587" y="9248"/>
                  </a:cubicBezTo>
                  <a:cubicBezTo>
                    <a:pt x="75529" y="9248"/>
                    <a:pt x="73607" y="10256"/>
                    <a:pt x="72355" y="11784"/>
                  </a:cubicBezTo>
                  <a:cubicBezTo>
                    <a:pt x="72756" y="8058"/>
                    <a:pt x="69443" y="4740"/>
                    <a:pt x="65721" y="4740"/>
                  </a:cubicBezTo>
                  <a:cubicBezTo>
                    <a:pt x="65701" y="4740"/>
                    <a:pt x="65682" y="4740"/>
                    <a:pt x="65662" y="4741"/>
                  </a:cubicBezTo>
                  <a:cubicBezTo>
                    <a:pt x="65642" y="4740"/>
                    <a:pt x="65622" y="4740"/>
                    <a:pt x="65602" y="4740"/>
                  </a:cubicBezTo>
                  <a:cubicBezTo>
                    <a:pt x="63733" y="4740"/>
                    <a:pt x="61966" y="5570"/>
                    <a:pt x="60724" y="6873"/>
                  </a:cubicBezTo>
                  <a:cubicBezTo>
                    <a:pt x="60760" y="6138"/>
                    <a:pt x="60662" y="5395"/>
                    <a:pt x="60420" y="4696"/>
                  </a:cubicBezTo>
                  <a:lnTo>
                    <a:pt x="60043" y="4696"/>
                  </a:lnTo>
                  <a:cubicBezTo>
                    <a:pt x="60276" y="5395"/>
                    <a:pt x="60393" y="6130"/>
                    <a:pt x="60393" y="6864"/>
                  </a:cubicBezTo>
                  <a:cubicBezTo>
                    <a:pt x="59920" y="6762"/>
                    <a:pt x="59442" y="6713"/>
                    <a:pt x="58969" y="6713"/>
                  </a:cubicBezTo>
                  <a:cubicBezTo>
                    <a:pt x="57110" y="6713"/>
                    <a:pt x="55305" y="7479"/>
                    <a:pt x="54013" y="8871"/>
                  </a:cubicBezTo>
                  <a:cubicBezTo>
                    <a:pt x="52732" y="7492"/>
                    <a:pt x="50939" y="6712"/>
                    <a:pt x="49058" y="6712"/>
                  </a:cubicBezTo>
                  <a:cubicBezTo>
                    <a:pt x="48574" y="6712"/>
                    <a:pt x="48090" y="6766"/>
                    <a:pt x="47615" y="6864"/>
                  </a:cubicBezTo>
                  <a:cubicBezTo>
                    <a:pt x="47615" y="6130"/>
                    <a:pt x="47732" y="5395"/>
                    <a:pt x="47965" y="4696"/>
                  </a:cubicBezTo>
                  <a:lnTo>
                    <a:pt x="47588" y="4696"/>
                  </a:lnTo>
                  <a:cubicBezTo>
                    <a:pt x="47346" y="5395"/>
                    <a:pt x="47248" y="6138"/>
                    <a:pt x="47284" y="6873"/>
                  </a:cubicBezTo>
                  <a:cubicBezTo>
                    <a:pt x="46049" y="5577"/>
                    <a:pt x="44293" y="4740"/>
                    <a:pt x="42434" y="4740"/>
                  </a:cubicBezTo>
                  <a:cubicBezTo>
                    <a:pt x="42405" y="4740"/>
                    <a:pt x="42376" y="4740"/>
                    <a:pt x="42346" y="4741"/>
                  </a:cubicBezTo>
                  <a:cubicBezTo>
                    <a:pt x="42319" y="4740"/>
                    <a:pt x="42291" y="4740"/>
                    <a:pt x="42263" y="4740"/>
                  </a:cubicBezTo>
                  <a:cubicBezTo>
                    <a:pt x="40287" y="4740"/>
                    <a:pt x="38431" y="5684"/>
                    <a:pt x="37185" y="7124"/>
                  </a:cubicBezTo>
                  <a:cubicBezTo>
                    <a:pt x="37480" y="3457"/>
                    <a:pt x="34193" y="233"/>
                    <a:pt x="30519" y="233"/>
                  </a:cubicBezTo>
                  <a:cubicBezTo>
                    <a:pt x="30504" y="233"/>
                    <a:pt x="30489" y="233"/>
                    <a:pt x="30474" y="234"/>
                  </a:cubicBezTo>
                  <a:cubicBezTo>
                    <a:pt x="30454" y="233"/>
                    <a:pt x="30434" y="233"/>
                    <a:pt x="30415" y="233"/>
                  </a:cubicBezTo>
                  <a:cubicBezTo>
                    <a:pt x="28546" y="233"/>
                    <a:pt x="26787" y="1072"/>
                    <a:pt x="25536" y="2375"/>
                  </a:cubicBezTo>
                  <a:cubicBezTo>
                    <a:pt x="25581" y="1640"/>
                    <a:pt x="25474" y="897"/>
                    <a:pt x="25232" y="198"/>
                  </a:cubicBezTo>
                  <a:lnTo>
                    <a:pt x="24864" y="198"/>
                  </a:lnTo>
                  <a:cubicBezTo>
                    <a:pt x="25088" y="897"/>
                    <a:pt x="25214" y="1631"/>
                    <a:pt x="25214" y="2366"/>
                  </a:cubicBezTo>
                  <a:cubicBezTo>
                    <a:pt x="24739" y="2264"/>
                    <a:pt x="24260" y="2214"/>
                    <a:pt x="23785" y="2214"/>
                  </a:cubicBezTo>
                  <a:cubicBezTo>
                    <a:pt x="21922" y="2214"/>
                    <a:pt x="20117" y="2981"/>
                    <a:pt x="18825" y="4373"/>
                  </a:cubicBezTo>
                  <a:cubicBezTo>
                    <a:pt x="17544" y="2993"/>
                    <a:pt x="15752" y="2214"/>
                    <a:pt x="13870" y="2214"/>
                  </a:cubicBezTo>
                  <a:cubicBezTo>
                    <a:pt x="13386" y="2214"/>
                    <a:pt x="12902" y="2268"/>
                    <a:pt x="12427" y="2366"/>
                  </a:cubicBezTo>
                  <a:cubicBezTo>
                    <a:pt x="12427" y="1631"/>
                    <a:pt x="12544" y="897"/>
                    <a:pt x="12777" y="198"/>
                  </a:cubicBezTo>
                  <a:lnTo>
                    <a:pt x="12382" y="198"/>
                  </a:lnTo>
                  <a:cubicBezTo>
                    <a:pt x="12141" y="897"/>
                    <a:pt x="12042" y="1640"/>
                    <a:pt x="12078" y="2375"/>
                  </a:cubicBezTo>
                  <a:cubicBezTo>
                    <a:pt x="10836" y="1072"/>
                    <a:pt x="9069" y="233"/>
                    <a:pt x="7200" y="233"/>
                  </a:cubicBezTo>
                  <a:cubicBezTo>
                    <a:pt x="7180" y="233"/>
                    <a:pt x="7160" y="233"/>
                    <a:pt x="7141" y="234"/>
                  </a:cubicBezTo>
                  <a:cubicBezTo>
                    <a:pt x="7126" y="233"/>
                    <a:pt x="7111" y="233"/>
                    <a:pt x="7096" y="233"/>
                  </a:cubicBezTo>
                  <a:cubicBezTo>
                    <a:pt x="3342" y="233"/>
                    <a:pt x="1" y="3600"/>
                    <a:pt x="456" y="7366"/>
                  </a:cubicBezTo>
                  <a:cubicBezTo>
                    <a:pt x="966" y="7252"/>
                    <a:pt x="1482" y="7196"/>
                    <a:pt x="1994" y="7196"/>
                  </a:cubicBezTo>
                  <a:cubicBezTo>
                    <a:pt x="3926" y="7196"/>
                    <a:pt x="5804" y="7993"/>
                    <a:pt x="7149" y="9445"/>
                  </a:cubicBezTo>
                  <a:lnTo>
                    <a:pt x="7149" y="9445"/>
                  </a:lnTo>
                  <a:cubicBezTo>
                    <a:pt x="7147" y="9445"/>
                    <a:pt x="7144" y="9445"/>
                    <a:pt x="7141" y="9445"/>
                  </a:cubicBezTo>
                  <a:cubicBezTo>
                    <a:pt x="7121" y="9445"/>
                    <a:pt x="7101" y="9445"/>
                    <a:pt x="7081" y="9445"/>
                  </a:cubicBezTo>
                  <a:cubicBezTo>
                    <a:pt x="3333" y="9445"/>
                    <a:pt x="1" y="12816"/>
                    <a:pt x="456" y="16569"/>
                  </a:cubicBezTo>
                  <a:cubicBezTo>
                    <a:pt x="961" y="16457"/>
                    <a:pt x="1471" y="16403"/>
                    <a:pt x="1977" y="16403"/>
                  </a:cubicBezTo>
                  <a:cubicBezTo>
                    <a:pt x="3909" y="16403"/>
                    <a:pt x="5782" y="17198"/>
                    <a:pt x="7132" y="18647"/>
                  </a:cubicBezTo>
                  <a:cubicBezTo>
                    <a:pt x="7112" y="18647"/>
                    <a:pt x="7092" y="18647"/>
                    <a:pt x="7072" y="18647"/>
                  </a:cubicBezTo>
                  <a:cubicBezTo>
                    <a:pt x="3333" y="18647"/>
                    <a:pt x="1" y="22009"/>
                    <a:pt x="456" y="25771"/>
                  </a:cubicBezTo>
                  <a:cubicBezTo>
                    <a:pt x="965" y="25657"/>
                    <a:pt x="1479" y="25602"/>
                    <a:pt x="1989" y="25602"/>
                  </a:cubicBezTo>
                  <a:cubicBezTo>
                    <a:pt x="3926" y="25602"/>
                    <a:pt x="5802" y="26404"/>
                    <a:pt x="7150" y="27859"/>
                  </a:cubicBezTo>
                  <a:cubicBezTo>
                    <a:pt x="8483" y="26416"/>
                    <a:pt x="10349" y="25613"/>
                    <a:pt x="12278" y="25613"/>
                  </a:cubicBezTo>
                  <a:cubicBezTo>
                    <a:pt x="12709" y="25613"/>
                    <a:pt x="13143" y="25653"/>
                    <a:pt x="13574" y="25735"/>
                  </a:cubicBezTo>
                  <a:cubicBezTo>
                    <a:pt x="12580" y="26909"/>
                    <a:pt x="11997" y="28414"/>
                    <a:pt x="12087" y="30000"/>
                  </a:cubicBezTo>
                  <a:cubicBezTo>
                    <a:pt x="10837" y="28697"/>
                    <a:pt x="9069" y="27867"/>
                    <a:pt x="7209" y="27867"/>
                  </a:cubicBezTo>
                  <a:cubicBezTo>
                    <a:pt x="7189" y="27867"/>
                    <a:pt x="7169" y="27867"/>
                    <a:pt x="7150" y="27868"/>
                  </a:cubicBezTo>
                  <a:cubicBezTo>
                    <a:pt x="7130" y="27867"/>
                    <a:pt x="7110" y="27867"/>
                    <a:pt x="7090" y="27867"/>
                  </a:cubicBezTo>
                  <a:cubicBezTo>
                    <a:pt x="3342" y="27867"/>
                    <a:pt x="1" y="31230"/>
                    <a:pt x="456" y="34991"/>
                  </a:cubicBezTo>
                  <a:cubicBezTo>
                    <a:pt x="968" y="34875"/>
                    <a:pt x="1485" y="34819"/>
                    <a:pt x="1999" y="34819"/>
                  </a:cubicBezTo>
                  <a:cubicBezTo>
                    <a:pt x="3903" y="34819"/>
                    <a:pt x="5755" y="35598"/>
                    <a:pt x="7096" y="37016"/>
                  </a:cubicBezTo>
                  <a:cubicBezTo>
                    <a:pt x="3341" y="37016"/>
                    <a:pt x="8" y="40377"/>
                    <a:pt x="456" y="44140"/>
                  </a:cubicBezTo>
                  <a:cubicBezTo>
                    <a:pt x="968" y="44025"/>
                    <a:pt x="1485" y="43970"/>
                    <a:pt x="1997" y="43970"/>
                  </a:cubicBezTo>
                  <a:cubicBezTo>
                    <a:pt x="3931" y="43970"/>
                    <a:pt x="5804" y="44767"/>
                    <a:pt x="7150" y="46219"/>
                  </a:cubicBezTo>
                  <a:cubicBezTo>
                    <a:pt x="8485" y="44773"/>
                    <a:pt x="10355" y="43977"/>
                    <a:pt x="12288" y="43977"/>
                  </a:cubicBezTo>
                  <a:cubicBezTo>
                    <a:pt x="12715" y="43977"/>
                    <a:pt x="13146" y="44016"/>
                    <a:pt x="13574" y="44095"/>
                  </a:cubicBezTo>
                  <a:cubicBezTo>
                    <a:pt x="12580" y="45278"/>
                    <a:pt x="11997" y="46774"/>
                    <a:pt x="12087" y="48369"/>
                  </a:cubicBezTo>
                  <a:cubicBezTo>
                    <a:pt x="10837" y="47066"/>
                    <a:pt x="9069" y="46227"/>
                    <a:pt x="7208" y="46227"/>
                  </a:cubicBezTo>
                  <a:cubicBezTo>
                    <a:pt x="7189" y="46227"/>
                    <a:pt x="7169" y="46228"/>
                    <a:pt x="7150" y="46228"/>
                  </a:cubicBezTo>
                  <a:cubicBezTo>
                    <a:pt x="7130" y="46228"/>
                    <a:pt x="7110" y="46227"/>
                    <a:pt x="7090" y="46227"/>
                  </a:cubicBezTo>
                  <a:cubicBezTo>
                    <a:pt x="3342" y="46227"/>
                    <a:pt x="1" y="49590"/>
                    <a:pt x="456" y="53351"/>
                  </a:cubicBezTo>
                  <a:cubicBezTo>
                    <a:pt x="966" y="53237"/>
                    <a:pt x="1482" y="53181"/>
                    <a:pt x="1993" y="53181"/>
                  </a:cubicBezTo>
                  <a:cubicBezTo>
                    <a:pt x="3922" y="53181"/>
                    <a:pt x="5795" y="53978"/>
                    <a:pt x="7141" y="55430"/>
                  </a:cubicBezTo>
                  <a:cubicBezTo>
                    <a:pt x="7121" y="55430"/>
                    <a:pt x="7101" y="55430"/>
                    <a:pt x="7081" y="55430"/>
                  </a:cubicBezTo>
                  <a:cubicBezTo>
                    <a:pt x="3333" y="55430"/>
                    <a:pt x="1" y="58792"/>
                    <a:pt x="456" y="62554"/>
                  </a:cubicBezTo>
                  <a:cubicBezTo>
                    <a:pt x="968" y="62439"/>
                    <a:pt x="1485" y="62383"/>
                    <a:pt x="1997" y="62383"/>
                  </a:cubicBezTo>
                  <a:cubicBezTo>
                    <a:pt x="3931" y="62383"/>
                    <a:pt x="5804" y="63180"/>
                    <a:pt x="7150" y="64633"/>
                  </a:cubicBezTo>
                  <a:cubicBezTo>
                    <a:pt x="8485" y="63187"/>
                    <a:pt x="10355" y="62390"/>
                    <a:pt x="12288" y="62390"/>
                  </a:cubicBezTo>
                  <a:cubicBezTo>
                    <a:pt x="12715" y="62390"/>
                    <a:pt x="13146" y="62429"/>
                    <a:pt x="13574" y="62509"/>
                  </a:cubicBezTo>
                  <a:cubicBezTo>
                    <a:pt x="12580" y="63692"/>
                    <a:pt x="11997" y="65188"/>
                    <a:pt x="12087" y="66783"/>
                  </a:cubicBezTo>
                  <a:cubicBezTo>
                    <a:pt x="10837" y="65480"/>
                    <a:pt x="9069" y="64641"/>
                    <a:pt x="7208" y="64641"/>
                  </a:cubicBezTo>
                  <a:cubicBezTo>
                    <a:pt x="7189" y="64641"/>
                    <a:pt x="7169" y="64641"/>
                    <a:pt x="7150" y="64642"/>
                  </a:cubicBezTo>
                  <a:cubicBezTo>
                    <a:pt x="7130" y="64641"/>
                    <a:pt x="7110" y="64641"/>
                    <a:pt x="7090" y="64641"/>
                  </a:cubicBezTo>
                  <a:cubicBezTo>
                    <a:pt x="3342" y="64641"/>
                    <a:pt x="1" y="68004"/>
                    <a:pt x="456" y="71765"/>
                  </a:cubicBezTo>
                  <a:cubicBezTo>
                    <a:pt x="965" y="71651"/>
                    <a:pt x="1479" y="71596"/>
                    <a:pt x="1989" y="71596"/>
                  </a:cubicBezTo>
                  <a:cubicBezTo>
                    <a:pt x="3926" y="71596"/>
                    <a:pt x="5802" y="72399"/>
                    <a:pt x="7150" y="73853"/>
                  </a:cubicBezTo>
                  <a:cubicBezTo>
                    <a:pt x="8483" y="72402"/>
                    <a:pt x="10349" y="71599"/>
                    <a:pt x="12279" y="71599"/>
                  </a:cubicBezTo>
                  <a:cubicBezTo>
                    <a:pt x="12709" y="71599"/>
                    <a:pt x="13143" y="71639"/>
                    <a:pt x="13574" y="71720"/>
                  </a:cubicBezTo>
                  <a:cubicBezTo>
                    <a:pt x="13037" y="72348"/>
                    <a:pt x="12624" y="73082"/>
                    <a:pt x="12365" y="73862"/>
                  </a:cubicBezTo>
                  <a:lnTo>
                    <a:pt x="12741" y="73862"/>
                  </a:lnTo>
                  <a:cubicBezTo>
                    <a:pt x="13637" y="71119"/>
                    <a:pt x="16222" y="69746"/>
                    <a:pt x="18806" y="69746"/>
                  </a:cubicBezTo>
                  <a:cubicBezTo>
                    <a:pt x="21388" y="69746"/>
                    <a:pt x="23969" y="71117"/>
                    <a:pt x="24864" y="73862"/>
                  </a:cubicBezTo>
                  <a:lnTo>
                    <a:pt x="25241" y="73862"/>
                  </a:lnTo>
                  <a:cubicBezTo>
                    <a:pt x="24981" y="73073"/>
                    <a:pt x="24569" y="72339"/>
                    <a:pt x="24031" y="71702"/>
                  </a:cubicBezTo>
                  <a:cubicBezTo>
                    <a:pt x="24457" y="71623"/>
                    <a:pt x="24885" y="71585"/>
                    <a:pt x="25310" y="71585"/>
                  </a:cubicBezTo>
                  <a:cubicBezTo>
                    <a:pt x="27245" y="71585"/>
                    <a:pt x="29120" y="72387"/>
                    <a:pt x="30465" y="73835"/>
                  </a:cubicBezTo>
                  <a:cubicBezTo>
                    <a:pt x="31802" y="72382"/>
                    <a:pt x="33677" y="71582"/>
                    <a:pt x="35611" y="71582"/>
                  </a:cubicBezTo>
                  <a:cubicBezTo>
                    <a:pt x="36087" y="71582"/>
                    <a:pt x="36566" y="71630"/>
                    <a:pt x="37042" y="71729"/>
                  </a:cubicBezTo>
                  <a:cubicBezTo>
                    <a:pt x="36011" y="72993"/>
                    <a:pt x="35438" y="74615"/>
                    <a:pt x="35644" y="76308"/>
                  </a:cubicBezTo>
                  <a:cubicBezTo>
                    <a:pt x="36151" y="76194"/>
                    <a:pt x="36664" y="76139"/>
                    <a:pt x="37173" y="76139"/>
                  </a:cubicBezTo>
                  <a:cubicBezTo>
                    <a:pt x="39108" y="76139"/>
                    <a:pt x="40989" y="76942"/>
                    <a:pt x="42337" y="78396"/>
                  </a:cubicBezTo>
                  <a:cubicBezTo>
                    <a:pt x="43675" y="76948"/>
                    <a:pt x="45548" y="76146"/>
                    <a:pt x="47484" y="76146"/>
                  </a:cubicBezTo>
                  <a:cubicBezTo>
                    <a:pt x="47908" y="76146"/>
                    <a:pt x="48336" y="76184"/>
                    <a:pt x="48762" y="76263"/>
                  </a:cubicBezTo>
                  <a:cubicBezTo>
                    <a:pt x="48224" y="76899"/>
                    <a:pt x="47812" y="77625"/>
                    <a:pt x="47552" y="78414"/>
                  </a:cubicBezTo>
                  <a:lnTo>
                    <a:pt x="47929" y="78414"/>
                  </a:lnTo>
                  <a:cubicBezTo>
                    <a:pt x="48825" y="75666"/>
                    <a:pt x="51408" y="74291"/>
                    <a:pt x="53990" y="74291"/>
                  </a:cubicBezTo>
                  <a:cubicBezTo>
                    <a:pt x="56571" y="74291"/>
                    <a:pt x="59152" y="75664"/>
                    <a:pt x="60052" y="78414"/>
                  </a:cubicBezTo>
                  <a:lnTo>
                    <a:pt x="60438" y="78414"/>
                  </a:lnTo>
                  <a:cubicBezTo>
                    <a:pt x="60169" y="77625"/>
                    <a:pt x="59766" y="76891"/>
                    <a:pt x="59228" y="76263"/>
                  </a:cubicBezTo>
                  <a:cubicBezTo>
                    <a:pt x="59656" y="76184"/>
                    <a:pt x="60087" y="76145"/>
                    <a:pt x="60514" y="76145"/>
                  </a:cubicBezTo>
                  <a:cubicBezTo>
                    <a:pt x="62447" y="76145"/>
                    <a:pt x="64319" y="76941"/>
                    <a:pt x="65662" y="78387"/>
                  </a:cubicBezTo>
                  <a:cubicBezTo>
                    <a:pt x="67002" y="76933"/>
                    <a:pt x="68877" y="76130"/>
                    <a:pt x="70814" y="76130"/>
                  </a:cubicBezTo>
                  <a:cubicBezTo>
                    <a:pt x="71323" y="76130"/>
                    <a:pt x="71837" y="76185"/>
                    <a:pt x="72346" y="76299"/>
                  </a:cubicBezTo>
                  <a:cubicBezTo>
                    <a:pt x="72801" y="72547"/>
                    <a:pt x="69460" y="69175"/>
                    <a:pt x="65712" y="69175"/>
                  </a:cubicBezTo>
                  <a:cubicBezTo>
                    <a:pt x="65698" y="69175"/>
                    <a:pt x="65684" y="69175"/>
                    <a:pt x="65669" y="69175"/>
                  </a:cubicBezTo>
                  <a:lnTo>
                    <a:pt x="65669" y="69175"/>
                  </a:lnTo>
                  <a:cubicBezTo>
                    <a:pt x="67009" y="67731"/>
                    <a:pt x="68871" y="66936"/>
                    <a:pt x="70797" y="66936"/>
                  </a:cubicBezTo>
                  <a:cubicBezTo>
                    <a:pt x="71279" y="66936"/>
                    <a:pt x="71765" y="66986"/>
                    <a:pt x="72248" y="67088"/>
                  </a:cubicBezTo>
                  <a:cubicBezTo>
                    <a:pt x="71271" y="68333"/>
                    <a:pt x="70742" y="69901"/>
                    <a:pt x="70939" y="71559"/>
                  </a:cubicBezTo>
                  <a:cubicBezTo>
                    <a:pt x="71452" y="71445"/>
                    <a:pt x="71968" y="71389"/>
                    <a:pt x="72480" y="71389"/>
                  </a:cubicBezTo>
                  <a:cubicBezTo>
                    <a:pt x="74414" y="71389"/>
                    <a:pt x="76287" y="72186"/>
                    <a:pt x="77633" y="73638"/>
                  </a:cubicBezTo>
                  <a:cubicBezTo>
                    <a:pt x="78970" y="72190"/>
                    <a:pt x="80844" y="71388"/>
                    <a:pt x="82779" y="71388"/>
                  </a:cubicBezTo>
                  <a:cubicBezTo>
                    <a:pt x="83204" y="71388"/>
                    <a:pt x="83632" y="71426"/>
                    <a:pt x="84057" y="71505"/>
                  </a:cubicBezTo>
                  <a:cubicBezTo>
                    <a:pt x="83520" y="72141"/>
                    <a:pt x="83108" y="72867"/>
                    <a:pt x="82848" y="73656"/>
                  </a:cubicBezTo>
                  <a:lnTo>
                    <a:pt x="83224" y="73656"/>
                  </a:lnTo>
                  <a:cubicBezTo>
                    <a:pt x="84120" y="70909"/>
                    <a:pt x="86703" y="69536"/>
                    <a:pt x="89286" y="69536"/>
                  </a:cubicBezTo>
                  <a:cubicBezTo>
                    <a:pt x="91869" y="69536"/>
                    <a:pt x="94452" y="70909"/>
                    <a:pt x="95348" y="73656"/>
                  </a:cubicBezTo>
                  <a:lnTo>
                    <a:pt x="95724" y="73656"/>
                  </a:lnTo>
                  <a:cubicBezTo>
                    <a:pt x="95464" y="72867"/>
                    <a:pt x="95052" y="72141"/>
                    <a:pt x="94514" y="71505"/>
                  </a:cubicBezTo>
                  <a:cubicBezTo>
                    <a:pt x="94942" y="71426"/>
                    <a:pt x="95371" y="71388"/>
                    <a:pt x="95797" y="71388"/>
                  </a:cubicBezTo>
                  <a:cubicBezTo>
                    <a:pt x="97737" y="71388"/>
                    <a:pt x="99611" y="72190"/>
                    <a:pt x="100948" y="73638"/>
                  </a:cubicBezTo>
                  <a:cubicBezTo>
                    <a:pt x="102293" y="72185"/>
                    <a:pt x="104163" y="71385"/>
                    <a:pt x="106095" y="71385"/>
                  </a:cubicBezTo>
                  <a:cubicBezTo>
                    <a:pt x="106570" y="71385"/>
                    <a:pt x="107049" y="71433"/>
                    <a:pt x="107525" y="71532"/>
                  </a:cubicBezTo>
                  <a:cubicBezTo>
                    <a:pt x="106495" y="72796"/>
                    <a:pt x="105921" y="74417"/>
                    <a:pt x="106127" y="76111"/>
                  </a:cubicBezTo>
                  <a:cubicBezTo>
                    <a:pt x="106637" y="75997"/>
                    <a:pt x="107150" y="75942"/>
                    <a:pt x="107660" y="75942"/>
                  </a:cubicBezTo>
                  <a:cubicBezTo>
                    <a:pt x="109597" y="75942"/>
                    <a:pt x="111473" y="76744"/>
                    <a:pt x="112821" y="78199"/>
                  </a:cubicBezTo>
                  <a:cubicBezTo>
                    <a:pt x="114158" y="76751"/>
                    <a:pt x="116031" y="75948"/>
                    <a:pt x="117967" y="75948"/>
                  </a:cubicBezTo>
                  <a:cubicBezTo>
                    <a:pt x="118392" y="75948"/>
                    <a:pt x="118820" y="75987"/>
                    <a:pt x="119245" y="76066"/>
                  </a:cubicBezTo>
                  <a:cubicBezTo>
                    <a:pt x="118708" y="76702"/>
                    <a:pt x="118295" y="77428"/>
                    <a:pt x="118036" y="78217"/>
                  </a:cubicBezTo>
                  <a:lnTo>
                    <a:pt x="118412" y="78217"/>
                  </a:lnTo>
                  <a:cubicBezTo>
                    <a:pt x="119308" y="75474"/>
                    <a:pt x="121893" y="74100"/>
                    <a:pt x="124477" y="74100"/>
                  </a:cubicBezTo>
                  <a:cubicBezTo>
                    <a:pt x="127059" y="74100"/>
                    <a:pt x="129640" y="75471"/>
                    <a:pt x="130536" y="78217"/>
                  </a:cubicBezTo>
                  <a:lnTo>
                    <a:pt x="130912" y="78217"/>
                  </a:lnTo>
                  <a:cubicBezTo>
                    <a:pt x="130652" y="77428"/>
                    <a:pt x="130240" y="76702"/>
                    <a:pt x="129702" y="76066"/>
                  </a:cubicBezTo>
                  <a:cubicBezTo>
                    <a:pt x="130130" y="75987"/>
                    <a:pt x="130558" y="75948"/>
                    <a:pt x="130984" y="75948"/>
                  </a:cubicBezTo>
                  <a:cubicBezTo>
                    <a:pt x="132922" y="75948"/>
                    <a:pt x="134791" y="76751"/>
                    <a:pt x="136136" y="78199"/>
                  </a:cubicBezTo>
                  <a:cubicBezTo>
                    <a:pt x="137484" y="76744"/>
                    <a:pt x="139360" y="75942"/>
                    <a:pt x="141292" y="75942"/>
                  </a:cubicBezTo>
                  <a:cubicBezTo>
                    <a:pt x="141801" y="75942"/>
                    <a:pt x="142313" y="75997"/>
                    <a:pt x="142820" y="76111"/>
                  </a:cubicBezTo>
                  <a:cubicBezTo>
                    <a:pt x="143275" y="72358"/>
                    <a:pt x="139935" y="68987"/>
                    <a:pt x="136195" y="68987"/>
                  </a:cubicBezTo>
                  <a:cubicBezTo>
                    <a:pt x="136175" y="68987"/>
                    <a:pt x="136156" y="68987"/>
                    <a:pt x="136136" y="68987"/>
                  </a:cubicBezTo>
                  <a:cubicBezTo>
                    <a:pt x="136116" y="68987"/>
                    <a:pt x="136096" y="68987"/>
                    <a:pt x="136077" y="68987"/>
                  </a:cubicBezTo>
                  <a:cubicBezTo>
                    <a:pt x="134208" y="68987"/>
                    <a:pt x="132440" y="69825"/>
                    <a:pt x="131199" y="71129"/>
                  </a:cubicBezTo>
                  <a:cubicBezTo>
                    <a:pt x="131279" y="69534"/>
                    <a:pt x="130697" y="68038"/>
                    <a:pt x="129702" y="66855"/>
                  </a:cubicBezTo>
                  <a:cubicBezTo>
                    <a:pt x="130132" y="66775"/>
                    <a:pt x="130564" y="66736"/>
                    <a:pt x="130992" y="66736"/>
                  </a:cubicBezTo>
                  <a:cubicBezTo>
                    <a:pt x="132927" y="66736"/>
                    <a:pt x="134793" y="67533"/>
                    <a:pt x="136136" y="68978"/>
                  </a:cubicBezTo>
                  <a:cubicBezTo>
                    <a:pt x="137482" y="67526"/>
                    <a:pt x="139354" y="66729"/>
                    <a:pt x="141284" y="66729"/>
                  </a:cubicBezTo>
                  <a:cubicBezTo>
                    <a:pt x="141795" y="66729"/>
                    <a:pt x="142310" y="66785"/>
                    <a:pt x="142820" y="66900"/>
                  </a:cubicBezTo>
                  <a:cubicBezTo>
                    <a:pt x="143276" y="63142"/>
                    <a:pt x="139935" y="59776"/>
                    <a:pt x="136189" y="59776"/>
                  </a:cubicBezTo>
                  <a:cubicBezTo>
                    <a:pt x="136175" y="59776"/>
                    <a:pt x="136160" y="59776"/>
                    <a:pt x="136145" y="59776"/>
                  </a:cubicBezTo>
                  <a:cubicBezTo>
                    <a:pt x="137492" y="58329"/>
                    <a:pt x="139362" y="57528"/>
                    <a:pt x="141292" y="57528"/>
                  </a:cubicBezTo>
                  <a:cubicBezTo>
                    <a:pt x="141800" y="57528"/>
                    <a:pt x="142312" y="57583"/>
                    <a:pt x="142820" y="57697"/>
                  </a:cubicBezTo>
                  <a:cubicBezTo>
                    <a:pt x="143275" y="53945"/>
                    <a:pt x="139935" y="50573"/>
                    <a:pt x="136195" y="50573"/>
                  </a:cubicBezTo>
                  <a:cubicBezTo>
                    <a:pt x="136175" y="50573"/>
                    <a:pt x="136156" y="50573"/>
                    <a:pt x="136136" y="50574"/>
                  </a:cubicBezTo>
                  <a:cubicBezTo>
                    <a:pt x="137486" y="49117"/>
                    <a:pt x="139365" y="48320"/>
                    <a:pt x="141300" y="48320"/>
                  </a:cubicBezTo>
                  <a:cubicBezTo>
                    <a:pt x="141806" y="48320"/>
                    <a:pt x="142315" y="48374"/>
                    <a:pt x="142820" y="48486"/>
                  </a:cubicBezTo>
                  <a:cubicBezTo>
                    <a:pt x="143276" y="44728"/>
                    <a:pt x="139935" y="41362"/>
                    <a:pt x="136181" y="41362"/>
                  </a:cubicBezTo>
                  <a:cubicBezTo>
                    <a:pt x="136166" y="41362"/>
                    <a:pt x="136151" y="41362"/>
                    <a:pt x="136136" y="41362"/>
                  </a:cubicBezTo>
                  <a:cubicBezTo>
                    <a:pt x="137483" y="39915"/>
                    <a:pt x="139359" y="39114"/>
                    <a:pt x="141291" y="39114"/>
                  </a:cubicBezTo>
                  <a:cubicBezTo>
                    <a:pt x="141800" y="39114"/>
                    <a:pt x="142312" y="39169"/>
                    <a:pt x="142820" y="39283"/>
                  </a:cubicBezTo>
                  <a:cubicBezTo>
                    <a:pt x="143275" y="35522"/>
                    <a:pt x="139935" y="32159"/>
                    <a:pt x="136195" y="32159"/>
                  </a:cubicBezTo>
                  <a:cubicBezTo>
                    <a:pt x="136175" y="32159"/>
                    <a:pt x="136156" y="32160"/>
                    <a:pt x="136136" y="32160"/>
                  </a:cubicBezTo>
                  <a:cubicBezTo>
                    <a:pt x="136116" y="32160"/>
                    <a:pt x="136096" y="32159"/>
                    <a:pt x="136077" y="32159"/>
                  </a:cubicBezTo>
                  <a:cubicBezTo>
                    <a:pt x="134208" y="32159"/>
                    <a:pt x="132440" y="32998"/>
                    <a:pt x="131199" y="34301"/>
                  </a:cubicBezTo>
                  <a:cubicBezTo>
                    <a:pt x="131279" y="32706"/>
                    <a:pt x="130697" y="31210"/>
                    <a:pt x="129711" y="30027"/>
                  </a:cubicBezTo>
                  <a:cubicBezTo>
                    <a:pt x="130140" y="29948"/>
                    <a:pt x="130570" y="29909"/>
                    <a:pt x="130997" y="29909"/>
                  </a:cubicBezTo>
                  <a:cubicBezTo>
                    <a:pt x="132927" y="29909"/>
                    <a:pt x="134793" y="30705"/>
                    <a:pt x="136136" y="32151"/>
                  </a:cubicBezTo>
                  <a:cubicBezTo>
                    <a:pt x="137482" y="30699"/>
                    <a:pt x="139354" y="29902"/>
                    <a:pt x="141284" y="29902"/>
                  </a:cubicBezTo>
                  <a:cubicBezTo>
                    <a:pt x="141795" y="29902"/>
                    <a:pt x="142310" y="29957"/>
                    <a:pt x="142820" y="30072"/>
                  </a:cubicBezTo>
                  <a:cubicBezTo>
                    <a:pt x="143276" y="26315"/>
                    <a:pt x="139935" y="22948"/>
                    <a:pt x="136189" y="22948"/>
                  </a:cubicBezTo>
                  <a:cubicBezTo>
                    <a:pt x="136175" y="22948"/>
                    <a:pt x="136160" y="22948"/>
                    <a:pt x="136145" y="22948"/>
                  </a:cubicBezTo>
                  <a:cubicBezTo>
                    <a:pt x="137491" y="21496"/>
                    <a:pt x="139358" y="20699"/>
                    <a:pt x="141285" y="20699"/>
                  </a:cubicBezTo>
                  <a:cubicBezTo>
                    <a:pt x="141795" y="20699"/>
                    <a:pt x="142310" y="20755"/>
                    <a:pt x="142820" y="20870"/>
                  </a:cubicBezTo>
                  <a:cubicBezTo>
                    <a:pt x="143275" y="17108"/>
                    <a:pt x="139935" y="13746"/>
                    <a:pt x="136195" y="13746"/>
                  </a:cubicBezTo>
                  <a:cubicBezTo>
                    <a:pt x="136175" y="13746"/>
                    <a:pt x="136156" y="13746"/>
                    <a:pt x="136136" y="13746"/>
                  </a:cubicBezTo>
                  <a:cubicBezTo>
                    <a:pt x="137484" y="12292"/>
                    <a:pt x="139360" y="11489"/>
                    <a:pt x="141292" y="11489"/>
                  </a:cubicBezTo>
                  <a:cubicBezTo>
                    <a:pt x="141801" y="11489"/>
                    <a:pt x="142313" y="11544"/>
                    <a:pt x="142820" y="11658"/>
                  </a:cubicBezTo>
                  <a:cubicBezTo>
                    <a:pt x="143275" y="7906"/>
                    <a:pt x="139935" y="4534"/>
                    <a:pt x="136195" y="4534"/>
                  </a:cubicBezTo>
                  <a:cubicBezTo>
                    <a:pt x="136175" y="4534"/>
                    <a:pt x="136156" y="4534"/>
                    <a:pt x="136136" y="4535"/>
                  </a:cubicBezTo>
                  <a:cubicBezTo>
                    <a:pt x="136116" y="4534"/>
                    <a:pt x="136096" y="4534"/>
                    <a:pt x="136077" y="4534"/>
                  </a:cubicBezTo>
                  <a:cubicBezTo>
                    <a:pt x="134208" y="4534"/>
                    <a:pt x="132440" y="5373"/>
                    <a:pt x="131199" y="6676"/>
                  </a:cubicBezTo>
                  <a:cubicBezTo>
                    <a:pt x="131234" y="5941"/>
                    <a:pt x="131136" y="5198"/>
                    <a:pt x="130894" y="4499"/>
                  </a:cubicBezTo>
                  <a:lnTo>
                    <a:pt x="130518" y="4499"/>
                  </a:lnTo>
                  <a:cubicBezTo>
                    <a:pt x="130751" y="5198"/>
                    <a:pt x="130867" y="5932"/>
                    <a:pt x="130867" y="6667"/>
                  </a:cubicBezTo>
                  <a:cubicBezTo>
                    <a:pt x="130394" y="6565"/>
                    <a:pt x="129917" y="6515"/>
                    <a:pt x="129443" y="6515"/>
                  </a:cubicBezTo>
                  <a:cubicBezTo>
                    <a:pt x="127584" y="6515"/>
                    <a:pt x="125780" y="7282"/>
                    <a:pt x="124487" y="8674"/>
                  </a:cubicBezTo>
                  <a:cubicBezTo>
                    <a:pt x="123206" y="7294"/>
                    <a:pt x="121414" y="6515"/>
                    <a:pt x="119532" y="6515"/>
                  </a:cubicBezTo>
                  <a:cubicBezTo>
                    <a:pt x="119048" y="6515"/>
                    <a:pt x="118564" y="6569"/>
                    <a:pt x="118089" y="6667"/>
                  </a:cubicBezTo>
                  <a:cubicBezTo>
                    <a:pt x="118089" y="5932"/>
                    <a:pt x="118206" y="5198"/>
                    <a:pt x="118439" y="4499"/>
                  </a:cubicBezTo>
                  <a:lnTo>
                    <a:pt x="118063" y="4499"/>
                  </a:lnTo>
                  <a:cubicBezTo>
                    <a:pt x="117821" y="5198"/>
                    <a:pt x="117722" y="5932"/>
                    <a:pt x="117758" y="6676"/>
                  </a:cubicBezTo>
                  <a:cubicBezTo>
                    <a:pt x="116516" y="5373"/>
                    <a:pt x="114749" y="4534"/>
                    <a:pt x="112880" y="4534"/>
                  </a:cubicBezTo>
                  <a:cubicBezTo>
                    <a:pt x="112860" y="4534"/>
                    <a:pt x="112840" y="4534"/>
                    <a:pt x="112821" y="4535"/>
                  </a:cubicBezTo>
                  <a:cubicBezTo>
                    <a:pt x="112802" y="4534"/>
                    <a:pt x="112783" y="4534"/>
                    <a:pt x="112765" y="4534"/>
                  </a:cubicBezTo>
                  <a:cubicBezTo>
                    <a:pt x="110778" y="4534"/>
                    <a:pt x="108911" y="5480"/>
                    <a:pt x="107659" y="6927"/>
                  </a:cubicBezTo>
                  <a:lnTo>
                    <a:pt x="107659" y="6927"/>
                  </a:lnTo>
                  <a:cubicBezTo>
                    <a:pt x="107953" y="3264"/>
                    <a:pt x="104676" y="36"/>
                    <a:pt x="101009" y="36"/>
                  </a:cubicBezTo>
                  <a:cubicBezTo>
                    <a:pt x="100988" y="36"/>
                    <a:pt x="100968" y="36"/>
                    <a:pt x="100948" y="36"/>
                  </a:cubicBezTo>
                  <a:cubicBezTo>
                    <a:pt x="100928" y="36"/>
                    <a:pt x="100908" y="36"/>
                    <a:pt x="100889" y="36"/>
                  </a:cubicBezTo>
                  <a:cubicBezTo>
                    <a:pt x="99020" y="36"/>
                    <a:pt x="97261" y="875"/>
                    <a:pt x="96011" y="2178"/>
                  </a:cubicBezTo>
                  <a:cubicBezTo>
                    <a:pt x="96056" y="1434"/>
                    <a:pt x="95948" y="699"/>
                    <a:pt x="95706" y="1"/>
                  </a:cubicBezTo>
                  <a:lnTo>
                    <a:pt x="95339" y="1"/>
                  </a:lnTo>
                  <a:cubicBezTo>
                    <a:pt x="95563" y="699"/>
                    <a:pt x="95688" y="1434"/>
                    <a:pt x="95688" y="2169"/>
                  </a:cubicBezTo>
                  <a:cubicBezTo>
                    <a:pt x="95213" y="2067"/>
                    <a:pt x="94735" y="2017"/>
                    <a:pt x="94260" y="2017"/>
                  </a:cubicBezTo>
                  <a:cubicBezTo>
                    <a:pt x="92399" y="2017"/>
                    <a:pt x="90599" y="2784"/>
                    <a:pt x="89299" y="4176"/>
                  </a:cubicBezTo>
                  <a:cubicBezTo>
                    <a:pt x="88027" y="2796"/>
                    <a:pt x="86226" y="2017"/>
                    <a:pt x="84344" y="2017"/>
                  </a:cubicBezTo>
                  <a:cubicBezTo>
                    <a:pt x="83860" y="2017"/>
                    <a:pt x="83376" y="2061"/>
                    <a:pt x="82902" y="2169"/>
                  </a:cubicBezTo>
                  <a:cubicBezTo>
                    <a:pt x="82910" y="1434"/>
                    <a:pt x="83027" y="699"/>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sp>
          <p:nvSpPr>
            <p:cNvPr id="88" name="Google Shape;88;p5"/>
            <p:cNvSpPr/>
            <p:nvPr/>
          </p:nvSpPr>
          <p:spPr>
            <a:xfrm>
              <a:off x="6063604" y="2625674"/>
              <a:ext cx="3080076" cy="1683353"/>
            </a:xfrm>
            <a:custGeom>
              <a:avLst/>
              <a:gdLst/>
              <a:ahLst/>
              <a:cxnLst/>
              <a:rect l="l" t="t" r="r" b="b"/>
              <a:pathLst>
                <a:path w="143276" h="78414" extrusionOk="0">
                  <a:moveTo>
                    <a:pt x="84144" y="2392"/>
                  </a:moveTo>
                  <a:cubicBezTo>
                    <a:pt x="86080" y="2392"/>
                    <a:pt x="87955" y="3195"/>
                    <a:pt x="89299" y="4642"/>
                  </a:cubicBezTo>
                  <a:cubicBezTo>
                    <a:pt x="90635" y="3197"/>
                    <a:pt x="92499" y="2400"/>
                    <a:pt x="94430" y="2400"/>
                  </a:cubicBezTo>
                  <a:cubicBezTo>
                    <a:pt x="94856" y="2400"/>
                    <a:pt x="95287" y="2439"/>
                    <a:pt x="95715" y="2518"/>
                  </a:cubicBezTo>
                  <a:cubicBezTo>
                    <a:pt x="94720" y="3692"/>
                    <a:pt x="94138" y="5198"/>
                    <a:pt x="94228" y="6793"/>
                  </a:cubicBezTo>
                  <a:cubicBezTo>
                    <a:pt x="92977" y="5480"/>
                    <a:pt x="91219" y="4651"/>
                    <a:pt x="89350" y="4651"/>
                  </a:cubicBezTo>
                  <a:cubicBezTo>
                    <a:pt x="89330" y="4651"/>
                    <a:pt x="89310" y="4651"/>
                    <a:pt x="89290" y="4651"/>
                  </a:cubicBezTo>
                  <a:cubicBezTo>
                    <a:pt x="89271" y="4651"/>
                    <a:pt x="89251" y="4651"/>
                    <a:pt x="89231" y="4651"/>
                  </a:cubicBezTo>
                  <a:cubicBezTo>
                    <a:pt x="87362" y="4651"/>
                    <a:pt x="85595" y="5489"/>
                    <a:pt x="84353" y="6793"/>
                  </a:cubicBezTo>
                  <a:cubicBezTo>
                    <a:pt x="84434" y="5198"/>
                    <a:pt x="83851" y="3692"/>
                    <a:pt x="82866" y="2518"/>
                  </a:cubicBezTo>
                  <a:lnTo>
                    <a:pt x="82866" y="2509"/>
                  </a:lnTo>
                  <a:cubicBezTo>
                    <a:pt x="83291" y="2430"/>
                    <a:pt x="83719" y="2392"/>
                    <a:pt x="84144" y="2392"/>
                  </a:cubicBezTo>
                  <a:close/>
                  <a:moveTo>
                    <a:pt x="23970" y="2589"/>
                  </a:moveTo>
                  <a:cubicBezTo>
                    <a:pt x="24396" y="2589"/>
                    <a:pt x="24824" y="2628"/>
                    <a:pt x="25250" y="2707"/>
                  </a:cubicBezTo>
                  <a:cubicBezTo>
                    <a:pt x="24255" y="3889"/>
                    <a:pt x="23673" y="5386"/>
                    <a:pt x="23753" y="6981"/>
                  </a:cubicBezTo>
                  <a:cubicBezTo>
                    <a:pt x="22512" y="5677"/>
                    <a:pt x="20744" y="4839"/>
                    <a:pt x="18884" y="4839"/>
                  </a:cubicBezTo>
                  <a:cubicBezTo>
                    <a:pt x="18864" y="4839"/>
                    <a:pt x="18845" y="4839"/>
                    <a:pt x="18825" y="4839"/>
                  </a:cubicBezTo>
                  <a:cubicBezTo>
                    <a:pt x="18805" y="4839"/>
                    <a:pt x="18786" y="4839"/>
                    <a:pt x="18766" y="4839"/>
                  </a:cubicBezTo>
                  <a:cubicBezTo>
                    <a:pt x="16897" y="4839"/>
                    <a:pt x="15129" y="5677"/>
                    <a:pt x="13888" y="6981"/>
                  </a:cubicBezTo>
                  <a:cubicBezTo>
                    <a:pt x="13951" y="5395"/>
                    <a:pt x="13368" y="3898"/>
                    <a:pt x="12382" y="2716"/>
                  </a:cubicBezTo>
                  <a:lnTo>
                    <a:pt x="12391" y="2707"/>
                  </a:lnTo>
                  <a:cubicBezTo>
                    <a:pt x="12818" y="2628"/>
                    <a:pt x="13246" y="2589"/>
                    <a:pt x="13671" y="2589"/>
                  </a:cubicBezTo>
                  <a:cubicBezTo>
                    <a:pt x="15606" y="2589"/>
                    <a:pt x="17481" y="3390"/>
                    <a:pt x="18825" y="4830"/>
                  </a:cubicBezTo>
                  <a:cubicBezTo>
                    <a:pt x="20162" y="3390"/>
                    <a:pt x="22035" y="2589"/>
                    <a:pt x="23970" y="2589"/>
                  </a:cubicBezTo>
                  <a:close/>
                  <a:moveTo>
                    <a:pt x="77636" y="544"/>
                  </a:moveTo>
                  <a:cubicBezTo>
                    <a:pt x="80811" y="544"/>
                    <a:pt x="83986" y="2623"/>
                    <a:pt x="84031" y="6784"/>
                  </a:cubicBezTo>
                  <a:cubicBezTo>
                    <a:pt x="83550" y="6679"/>
                    <a:pt x="83066" y="6627"/>
                    <a:pt x="82585" y="6627"/>
                  </a:cubicBezTo>
                  <a:cubicBezTo>
                    <a:pt x="80728" y="6627"/>
                    <a:pt x="78929" y="7394"/>
                    <a:pt x="77633" y="8782"/>
                  </a:cubicBezTo>
                  <a:cubicBezTo>
                    <a:pt x="76360" y="7411"/>
                    <a:pt x="74559" y="6622"/>
                    <a:pt x="72687" y="6622"/>
                  </a:cubicBezTo>
                  <a:cubicBezTo>
                    <a:pt x="72203" y="6622"/>
                    <a:pt x="71719" y="6676"/>
                    <a:pt x="71244" y="6784"/>
                  </a:cubicBezTo>
                  <a:cubicBezTo>
                    <a:pt x="71284" y="2625"/>
                    <a:pt x="74460" y="544"/>
                    <a:pt x="77636" y="544"/>
                  </a:cubicBezTo>
                  <a:close/>
                  <a:moveTo>
                    <a:pt x="100947" y="544"/>
                  </a:moveTo>
                  <a:cubicBezTo>
                    <a:pt x="104121" y="544"/>
                    <a:pt x="107295" y="2622"/>
                    <a:pt x="107337" y="6782"/>
                  </a:cubicBezTo>
                  <a:lnTo>
                    <a:pt x="107337" y="6782"/>
                  </a:lnTo>
                  <a:cubicBezTo>
                    <a:pt x="106859" y="6678"/>
                    <a:pt x="106378" y="6627"/>
                    <a:pt x="105901" y="6627"/>
                  </a:cubicBezTo>
                  <a:cubicBezTo>
                    <a:pt x="104043" y="6627"/>
                    <a:pt x="102246" y="7394"/>
                    <a:pt x="100957" y="8782"/>
                  </a:cubicBezTo>
                  <a:cubicBezTo>
                    <a:pt x="99676" y="7411"/>
                    <a:pt x="97883" y="6622"/>
                    <a:pt x="96002" y="6622"/>
                  </a:cubicBezTo>
                  <a:cubicBezTo>
                    <a:pt x="95518" y="6622"/>
                    <a:pt x="95034" y="6676"/>
                    <a:pt x="94559" y="6784"/>
                  </a:cubicBezTo>
                  <a:cubicBezTo>
                    <a:pt x="94595" y="2625"/>
                    <a:pt x="97771" y="544"/>
                    <a:pt x="100947" y="544"/>
                  </a:cubicBezTo>
                  <a:close/>
                  <a:moveTo>
                    <a:pt x="7166" y="739"/>
                  </a:moveTo>
                  <a:cubicBezTo>
                    <a:pt x="10341" y="739"/>
                    <a:pt x="13516" y="2815"/>
                    <a:pt x="13556" y="6972"/>
                  </a:cubicBezTo>
                  <a:cubicBezTo>
                    <a:pt x="13079" y="6868"/>
                    <a:pt x="12598" y="6817"/>
                    <a:pt x="12120" y="6817"/>
                  </a:cubicBezTo>
                  <a:cubicBezTo>
                    <a:pt x="10263" y="6817"/>
                    <a:pt x="8460" y="7585"/>
                    <a:pt x="7163" y="8974"/>
                  </a:cubicBezTo>
                  <a:lnTo>
                    <a:pt x="7163" y="8974"/>
                  </a:lnTo>
                  <a:cubicBezTo>
                    <a:pt x="5882" y="7597"/>
                    <a:pt x="4092" y="6819"/>
                    <a:pt x="2212" y="6819"/>
                  </a:cubicBezTo>
                  <a:cubicBezTo>
                    <a:pt x="1728" y="6819"/>
                    <a:pt x="1245" y="6873"/>
                    <a:pt x="770" y="6972"/>
                  </a:cubicBezTo>
                  <a:cubicBezTo>
                    <a:pt x="810" y="2818"/>
                    <a:pt x="3988" y="739"/>
                    <a:pt x="7166" y="739"/>
                  </a:cubicBezTo>
                  <a:close/>
                  <a:moveTo>
                    <a:pt x="30461" y="743"/>
                  </a:moveTo>
                  <a:cubicBezTo>
                    <a:pt x="33632" y="743"/>
                    <a:pt x="36807" y="2818"/>
                    <a:pt x="36853" y="6968"/>
                  </a:cubicBezTo>
                  <a:lnTo>
                    <a:pt x="36853" y="6968"/>
                  </a:lnTo>
                  <a:cubicBezTo>
                    <a:pt x="36386" y="6869"/>
                    <a:pt x="35915" y="6820"/>
                    <a:pt x="35447" y="6820"/>
                  </a:cubicBezTo>
                  <a:cubicBezTo>
                    <a:pt x="33589" y="6820"/>
                    <a:pt x="31784" y="7587"/>
                    <a:pt x="30492" y="8979"/>
                  </a:cubicBezTo>
                  <a:cubicBezTo>
                    <a:pt x="29210" y="7599"/>
                    <a:pt x="27418" y="6819"/>
                    <a:pt x="25536" y="6819"/>
                  </a:cubicBezTo>
                  <a:cubicBezTo>
                    <a:pt x="25053" y="6819"/>
                    <a:pt x="24569" y="6873"/>
                    <a:pt x="24094" y="6972"/>
                  </a:cubicBezTo>
                  <a:cubicBezTo>
                    <a:pt x="24121" y="2820"/>
                    <a:pt x="27289" y="743"/>
                    <a:pt x="30461" y="743"/>
                  </a:cubicBezTo>
                  <a:close/>
                  <a:moveTo>
                    <a:pt x="119326" y="6899"/>
                  </a:moveTo>
                  <a:cubicBezTo>
                    <a:pt x="121263" y="6899"/>
                    <a:pt x="123133" y="7700"/>
                    <a:pt x="124470" y="9149"/>
                  </a:cubicBezTo>
                  <a:lnTo>
                    <a:pt x="124470" y="9149"/>
                  </a:lnTo>
                  <a:cubicBezTo>
                    <a:pt x="124453" y="9149"/>
                    <a:pt x="124436" y="9149"/>
                    <a:pt x="124419" y="9149"/>
                  </a:cubicBezTo>
                  <a:cubicBezTo>
                    <a:pt x="122550" y="9149"/>
                    <a:pt x="120782" y="9987"/>
                    <a:pt x="119541" y="11291"/>
                  </a:cubicBezTo>
                  <a:cubicBezTo>
                    <a:pt x="119622" y="9705"/>
                    <a:pt x="119039" y="8199"/>
                    <a:pt x="118045" y="7017"/>
                  </a:cubicBezTo>
                  <a:cubicBezTo>
                    <a:pt x="118472" y="6938"/>
                    <a:pt x="118901" y="6899"/>
                    <a:pt x="119326" y="6899"/>
                  </a:cubicBezTo>
                  <a:close/>
                  <a:moveTo>
                    <a:pt x="129625" y="6899"/>
                  </a:moveTo>
                  <a:cubicBezTo>
                    <a:pt x="130050" y="6899"/>
                    <a:pt x="130477" y="6938"/>
                    <a:pt x="130903" y="7017"/>
                  </a:cubicBezTo>
                  <a:cubicBezTo>
                    <a:pt x="129908" y="8199"/>
                    <a:pt x="129326" y="9705"/>
                    <a:pt x="129415" y="11291"/>
                  </a:cubicBezTo>
                  <a:cubicBezTo>
                    <a:pt x="128165" y="9987"/>
                    <a:pt x="126397" y="9149"/>
                    <a:pt x="124537" y="9149"/>
                  </a:cubicBezTo>
                  <a:cubicBezTo>
                    <a:pt x="124520" y="9149"/>
                    <a:pt x="124503" y="9149"/>
                    <a:pt x="124487" y="9149"/>
                  </a:cubicBezTo>
                  <a:lnTo>
                    <a:pt x="124487" y="9149"/>
                  </a:lnTo>
                  <a:cubicBezTo>
                    <a:pt x="125823" y="7700"/>
                    <a:pt x="127694" y="6899"/>
                    <a:pt x="129625" y="6899"/>
                  </a:cubicBezTo>
                  <a:close/>
                  <a:moveTo>
                    <a:pt x="82788" y="6997"/>
                  </a:moveTo>
                  <a:cubicBezTo>
                    <a:pt x="83213" y="6997"/>
                    <a:pt x="83641" y="7036"/>
                    <a:pt x="84066" y="7115"/>
                  </a:cubicBezTo>
                  <a:cubicBezTo>
                    <a:pt x="83072" y="8298"/>
                    <a:pt x="82489" y="9794"/>
                    <a:pt x="82579" y="11389"/>
                  </a:cubicBezTo>
                  <a:cubicBezTo>
                    <a:pt x="81329" y="10086"/>
                    <a:pt x="79570" y="9248"/>
                    <a:pt x="77701" y="9248"/>
                  </a:cubicBezTo>
                  <a:cubicBezTo>
                    <a:pt x="77681" y="9248"/>
                    <a:pt x="77661" y="9248"/>
                    <a:pt x="77642" y="9248"/>
                  </a:cubicBezTo>
                  <a:cubicBezTo>
                    <a:pt x="78979" y="7800"/>
                    <a:pt x="80853" y="6997"/>
                    <a:pt x="82788" y="6997"/>
                  </a:cubicBezTo>
                  <a:close/>
                  <a:moveTo>
                    <a:pt x="95819" y="7002"/>
                  </a:moveTo>
                  <a:cubicBezTo>
                    <a:pt x="97748" y="7002"/>
                    <a:pt x="99615" y="7806"/>
                    <a:pt x="100948" y="9257"/>
                  </a:cubicBezTo>
                  <a:cubicBezTo>
                    <a:pt x="100928" y="9257"/>
                    <a:pt x="100908" y="9256"/>
                    <a:pt x="100888" y="9256"/>
                  </a:cubicBezTo>
                  <a:cubicBezTo>
                    <a:pt x="99020" y="9256"/>
                    <a:pt x="97252" y="10086"/>
                    <a:pt x="96011" y="11398"/>
                  </a:cubicBezTo>
                  <a:cubicBezTo>
                    <a:pt x="96100" y="9803"/>
                    <a:pt x="95509" y="8298"/>
                    <a:pt x="94523" y="7124"/>
                  </a:cubicBezTo>
                  <a:cubicBezTo>
                    <a:pt x="94955" y="7042"/>
                    <a:pt x="95388" y="7002"/>
                    <a:pt x="95819" y="7002"/>
                  </a:cubicBezTo>
                  <a:close/>
                  <a:moveTo>
                    <a:pt x="48857" y="7096"/>
                  </a:moveTo>
                  <a:cubicBezTo>
                    <a:pt x="50790" y="7096"/>
                    <a:pt x="52658" y="7899"/>
                    <a:pt x="53995" y="9346"/>
                  </a:cubicBezTo>
                  <a:lnTo>
                    <a:pt x="53995" y="9346"/>
                  </a:lnTo>
                  <a:cubicBezTo>
                    <a:pt x="53978" y="9346"/>
                    <a:pt x="53961" y="9346"/>
                    <a:pt x="53945" y="9346"/>
                  </a:cubicBezTo>
                  <a:cubicBezTo>
                    <a:pt x="52076" y="9346"/>
                    <a:pt x="50308" y="10184"/>
                    <a:pt x="49067" y="11488"/>
                  </a:cubicBezTo>
                  <a:cubicBezTo>
                    <a:pt x="49156" y="9893"/>
                    <a:pt x="48565" y="8388"/>
                    <a:pt x="47579" y="7214"/>
                  </a:cubicBezTo>
                  <a:cubicBezTo>
                    <a:pt x="48005" y="7135"/>
                    <a:pt x="48433" y="7096"/>
                    <a:pt x="48857" y="7096"/>
                  </a:cubicBezTo>
                  <a:close/>
                  <a:moveTo>
                    <a:pt x="59151" y="7096"/>
                  </a:moveTo>
                  <a:cubicBezTo>
                    <a:pt x="59575" y="7096"/>
                    <a:pt x="60003" y="7135"/>
                    <a:pt x="60429" y="7214"/>
                  </a:cubicBezTo>
                  <a:cubicBezTo>
                    <a:pt x="59443" y="8397"/>
                    <a:pt x="58852" y="9893"/>
                    <a:pt x="58941" y="11488"/>
                  </a:cubicBezTo>
                  <a:cubicBezTo>
                    <a:pt x="57700" y="10184"/>
                    <a:pt x="55932" y="9346"/>
                    <a:pt x="54063" y="9346"/>
                  </a:cubicBezTo>
                  <a:cubicBezTo>
                    <a:pt x="54043" y="9346"/>
                    <a:pt x="54024" y="9346"/>
                    <a:pt x="54004" y="9346"/>
                  </a:cubicBezTo>
                  <a:cubicBezTo>
                    <a:pt x="55349" y="7899"/>
                    <a:pt x="57217" y="7096"/>
                    <a:pt x="59151" y="7096"/>
                  </a:cubicBezTo>
                  <a:close/>
                  <a:moveTo>
                    <a:pt x="12288" y="7195"/>
                  </a:moveTo>
                  <a:cubicBezTo>
                    <a:pt x="12712" y="7195"/>
                    <a:pt x="13139" y="7233"/>
                    <a:pt x="13565" y="7312"/>
                  </a:cubicBezTo>
                  <a:cubicBezTo>
                    <a:pt x="12580" y="8495"/>
                    <a:pt x="11997" y="9992"/>
                    <a:pt x="12078" y="11586"/>
                  </a:cubicBezTo>
                  <a:cubicBezTo>
                    <a:pt x="10836" y="10283"/>
                    <a:pt x="9069" y="9445"/>
                    <a:pt x="7200" y="9445"/>
                  </a:cubicBezTo>
                  <a:cubicBezTo>
                    <a:pt x="7183" y="9445"/>
                    <a:pt x="7166" y="9445"/>
                    <a:pt x="7150" y="9445"/>
                  </a:cubicBezTo>
                  <a:lnTo>
                    <a:pt x="7150" y="9445"/>
                  </a:lnTo>
                  <a:cubicBezTo>
                    <a:pt x="8487" y="7997"/>
                    <a:pt x="10354" y="7195"/>
                    <a:pt x="12288" y="7195"/>
                  </a:cubicBezTo>
                  <a:close/>
                  <a:moveTo>
                    <a:pt x="25327" y="7195"/>
                  </a:moveTo>
                  <a:cubicBezTo>
                    <a:pt x="27263" y="7195"/>
                    <a:pt x="29138" y="7997"/>
                    <a:pt x="30483" y="9445"/>
                  </a:cubicBezTo>
                  <a:cubicBezTo>
                    <a:pt x="30463" y="9445"/>
                    <a:pt x="30443" y="9445"/>
                    <a:pt x="30423" y="9445"/>
                  </a:cubicBezTo>
                  <a:cubicBezTo>
                    <a:pt x="28555" y="9445"/>
                    <a:pt x="26787" y="10283"/>
                    <a:pt x="25545" y="11586"/>
                  </a:cubicBezTo>
                  <a:cubicBezTo>
                    <a:pt x="25626" y="10000"/>
                    <a:pt x="25044" y="8495"/>
                    <a:pt x="24049" y="7312"/>
                  </a:cubicBezTo>
                  <a:cubicBezTo>
                    <a:pt x="24475" y="7233"/>
                    <a:pt x="24903" y="7195"/>
                    <a:pt x="25327" y="7195"/>
                  </a:cubicBezTo>
                  <a:close/>
                  <a:moveTo>
                    <a:pt x="35634" y="7192"/>
                  </a:moveTo>
                  <a:cubicBezTo>
                    <a:pt x="36094" y="7192"/>
                    <a:pt x="36556" y="7237"/>
                    <a:pt x="37015" y="7330"/>
                  </a:cubicBezTo>
                  <a:cubicBezTo>
                    <a:pt x="35998" y="8588"/>
                    <a:pt x="35452" y="10173"/>
                    <a:pt x="35641" y="11840"/>
                  </a:cubicBezTo>
                  <a:lnTo>
                    <a:pt x="35641" y="11840"/>
                  </a:lnTo>
                  <a:cubicBezTo>
                    <a:pt x="34389" y="10389"/>
                    <a:pt x="32523" y="9445"/>
                    <a:pt x="30538" y="9445"/>
                  </a:cubicBezTo>
                  <a:cubicBezTo>
                    <a:pt x="30520" y="9445"/>
                    <a:pt x="30501" y="9445"/>
                    <a:pt x="30483" y="9445"/>
                  </a:cubicBezTo>
                  <a:cubicBezTo>
                    <a:pt x="31822" y="7997"/>
                    <a:pt x="33700" y="7192"/>
                    <a:pt x="35634" y="7192"/>
                  </a:cubicBezTo>
                  <a:close/>
                  <a:moveTo>
                    <a:pt x="112820" y="5042"/>
                  </a:moveTo>
                  <a:cubicBezTo>
                    <a:pt x="115994" y="5042"/>
                    <a:pt x="119168" y="7120"/>
                    <a:pt x="119209" y="11280"/>
                  </a:cubicBezTo>
                  <a:lnTo>
                    <a:pt x="119209" y="11280"/>
                  </a:lnTo>
                  <a:cubicBezTo>
                    <a:pt x="118737" y="11179"/>
                    <a:pt x="118262" y="11130"/>
                    <a:pt x="117790" y="11130"/>
                  </a:cubicBezTo>
                  <a:cubicBezTo>
                    <a:pt x="115926" y="11130"/>
                    <a:pt x="114120" y="11897"/>
                    <a:pt x="112821" y="13289"/>
                  </a:cubicBezTo>
                  <a:cubicBezTo>
                    <a:pt x="111548" y="11909"/>
                    <a:pt x="109747" y="11129"/>
                    <a:pt x="107874" y="11129"/>
                  </a:cubicBezTo>
                  <a:cubicBezTo>
                    <a:pt x="107391" y="11129"/>
                    <a:pt x="106898" y="11183"/>
                    <a:pt x="106432" y="11282"/>
                  </a:cubicBezTo>
                  <a:cubicBezTo>
                    <a:pt x="106468" y="7123"/>
                    <a:pt x="109644" y="5042"/>
                    <a:pt x="112820" y="5042"/>
                  </a:cubicBezTo>
                  <a:close/>
                  <a:moveTo>
                    <a:pt x="136135" y="5042"/>
                  </a:moveTo>
                  <a:cubicBezTo>
                    <a:pt x="139310" y="5042"/>
                    <a:pt x="142484" y="7121"/>
                    <a:pt x="142525" y="11282"/>
                  </a:cubicBezTo>
                  <a:cubicBezTo>
                    <a:pt x="142051" y="11180"/>
                    <a:pt x="141574" y="11130"/>
                    <a:pt x="141100" y="11130"/>
                  </a:cubicBezTo>
                  <a:cubicBezTo>
                    <a:pt x="139242" y="11130"/>
                    <a:pt x="137437" y="11897"/>
                    <a:pt x="136145" y="13289"/>
                  </a:cubicBezTo>
                  <a:cubicBezTo>
                    <a:pt x="134863" y="11909"/>
                    <a:pt x="133071" y="11129"/>
                    <a:pt x="131190" y="11129"/>
                  </a:cubicBezTo>
                  <a:cubicBezTo>
                    <a:pt x="130706" y="11129"/>
                    <a:pt x="130222" y="11183"/>
                    <a:pt x="129747" y="11282"/>
                  </a:cubicBezTo>
                  <a:cubicBezTo>
                    <a:pt x="129783" y="7123"/>
                    <a:pt x="132959" y="5042"/>
                    <a:pt x="136135" y="5042"/>
                  </a:cubicBezTo>
                  <a:close/>
                  <a:moveTo>
                    <a:pt x="89293" y="5147"/>
                  </a:moveTo>
                  <a:cubicBezTo>
                    <a:pt x="92468" y="5147"/>
                    <a:pt x="95642" y="7223"/>
                    <a:pt x="95679" y="11378"/>
                  </a:cubicBezTo>
                  <a:lnTo>
                    <a:pt x="95679" y="11378"/>
                  </a:lnTo>
                  <a:cubicBezTo>
                    <a:pt x="95207" y="11278"/>
                    <a:pt x="94731" y="11229"/>
                    <a:pt x="94259" y="11229"/>
                  </a:cubicBezTo>
                  <a:cubicBezTo>
                    <a:pt x="92396" y="11229"/>
                    <a:pt x="90592" y="11995"/>
                    <a:pt x="89299" y="13388"/>
                  </a:cubicBezTo>
                  <a:cubicBezTo>
                    <a:pt x="88018" y="12008"/>
                    <a:pt x="86226" y="11228"/>
                    <a:pt x="84344" y="11228"/>
                  </a:cubicBezTo>
                  <a:cubicBezTo>
                    <a:pt x="83860" y="11228"/>
                    <a:pt x="83376" y="11282"/>
                    <a:pt x="82902" y="11380"/>
                  </a:cubicBezTo>
                  <a:cubicBezTo>
                    <a:pt x="82937" y="7226"/>
                    <a:pt x="86116" y="5147"/>
                    <a:pt x="89293" y="5147"/>
                  </a:cubicBezTo>
                  <a:close/>
                  <a:moveTo>
                    <a:pt x="42334" y="5241"/>
                  </a:moveTo>
                  <a:cubicBezTo>
                    <a:pt x="45504" y="5241"/>
                    <a:pt x="48679" y="7316"/>
                    <a:pt x="48726" y="11466"/>
                  </a:cubicBezTo>
                  <a:lnTo>
                    <a:pt x="48726" y="11466"/>
                  </a:lnTo>
                  <a:cubicBezTo>
                    <a:pt x="48259" y="11367"/>
                    <a:pt x="47788" y="11318"/>
                    <a:pt x="47320" y="11318"/>
                  </a:cubicBezTo>
                  <a:cubicBezTo>
                    <a:pt x="45461" y="11318"/>
                    <a:pt x="43655" y="12085"/>
                    <a:pt x="42355" y="13477"/>
                  </a:cubicBezTo>
                  <a:cubicBezTo>
                    <a:pt x="41083" y="12097"/>
                    <a:pt x="39282" y="11318"/>
                    <a:pt x="37409" y="11318"/>
                  </a:cubicBezTo>
                  <a:cubicBezTo>
                    <a:pt x="36916" y="11318"/>
                    <a:pt x="36432" y="11371"/>
                    <a:pt x="35966" y="11470"/>
                  </a:cubicBezTo>
                  <a:cubicBezTo>
                    <a:pt x="35993" y="7318"/>
                    <a:pt x="39161" y="5241"/>
                    <a:pt x="42334" y="5241"/>
                  </a:cubicBezTo>
                  <a:close/>
                  <a:moveTo>
                    <a:pt x="65648" y="5241"/>
                  </a:moveTo>
                  <a:cubicBezTo>
                    <a:pt x="68820" y="5241"/>
                    <a:pt x="71995" y="7316"/>
                    <a:pt x="72041" y="11466"/>
                  </a:cubicBezTo>
                  <a:lnTo>
                    <a:pt x="72041" y="11466"/>
                  </a:lnTo>
                  <a:cubicBezTo>
                    <a:pt x="71572" y="11367"/>
                    <a:pt x="71100" y="11318"/>
                    <a:pt x="70631" y="11318"/>
                  </a:cubicBezTo>
                  <a:cubicBezTo>
                    <a:pt x="68767" y="11318"/>
                    <a:pt x="66961" y="12085"/>
                    <a:pt x="65662" y="13477"/>
                  </a:cubicBezTo>
                  <a:cubicBezTo>
                    <a:pt x="64389" y="12097"/>
                    <a:pt x="62588" y="11318"/>
                    <a:pt x="60715" y="11318"/>
                  </a:cubicBezTo>
                  <a:cubicBezTo>
                    <a:pt x="60223" y="11318"/>
                    <a:pt x="59739" y="11371"/>
                    <a:pt x="59273" y="11470"/>
                  </a:cubicBezTo>
                  <a:cubicBezTo>
                    <a:pt x="59304" y="7318"/>
                    <a:pt x="62474" y="5241"/>
                    <a:pt x="65648" y="5241"/>
                  </a:cubicBezTo>
                  <a:close/>
                  <a:moveTo>
                    <a:pt x="18806" y="5349"/>
                  </a:moveTo>
                  <a:cubicBezTo>
                    <a:pt x="21976" y="5349"/>
                    <a:pt x="25149" y="7423"/>
                    <a:pt x="25196" y="11574"/>
                  </a:cubicBezTo>
                  <a:lnTo>
                    <a:pt x="25196" y="11574"/>
                  </a:lnTo>
                  <a:cubicBezTo>
                    <a:pt x="24722" y="11471"/>
                    <a:pt x="24244" y="11421"/>
                    <a:pt x="23770" y="11421"/>
                  </a:cubicBezTo>
                  <a:cubicBezTo>
                    <a:pt x="21912" y="11421"/>
                    <a:pt x="20114" y="12189"/>
                    <a:pt x="18825" y="13585"/>
                  </a:cubicBezTo>
                  <a:cubicBezTo>
                    <a:pt x="17544" y="12205"/>
                    <a:pt x="15752" y="11425"/>
                    <a:pt x="13870" y="11425"/>
                  </a:cubicBezTo>
                  <a:cubicBezTo>
                    <a:pt x="13386" y="11425"/>
                    <a:pt x="12902" y="11470"/>
                    <a:pt x="12427" y="11578"/>
                  </a:cubicBezTo>
                  <a:cubicBezTo>
                    <a:pt x="12463" y="7425"/>
                    <a:pt x="15633" y="5349"/>
                    <a:pt x="18806" y="5349"/>
                  </a:cubicBezTo>
                  <a:close/>
                  <a:moveTo>
                    <a:pt x="117949" y="11501"/>
                  </a:moveTo>
                  <a:cubicBezTo>
                    <a:pt x="118380" y="11501"/>
                    <a:pt x="118814" y="11541"/>
                    <a:pt x="119245" y="11622"/>
                  </a:cubicBezTo>
                  <a:cubicBezTo>
                    <a:pt x="118253" y="12794"/>
                    <a:pt x="117671" y="14304"/>
                    <a:pt x="117757" y="15887"/>
                  </a:cubicBezTo>
                  <a:lnTo>
                    <a:pt x="117757" y="15887"/>
                  </a:lnTo>
                  <a:cubicBezTo>
                    <a:pt x="116507" y="14584"/>
                    <a:pt x="114739" y="13746"/>
                    <a:pt x="112880" y="13746"/>
                  </a:cubicBezTo>
                  <a:cubicBezTo>
                    <a:pt x="112860" y="13746"/>
                    <a:pt x="112840" y="13746"/>
                    <a:pt x="112821" y="13746"/>
                  </a:cubicBezTo>
                  <a:cubicBezTo>
                    <a:pt x="114154" y="12303"/>
                    <a:pt x="116020" y="11501"/>
                    <a:pt x="117949" y="11501"/>
                  </a:cubicBezTo>
                  <a:close/>
                  <a:moveTo>
                    <a:pt x="130985" y="11496"/>
                  </a:moveTo>
                  <a:cubicBezTo>
                    <a:pt x="132925" y="11496"/>
                    <a:pt x="134799" y="12298"/>
                    <a:pt x="136136" y="13746"/>
                  </a:cubicBezTo>
                  <a:cubicBezTo>
                    <a:pt x="136116" y="13746"/>
                    <a:pt x="136096" y="13746"/>
                    <a:pt x="136077" y="13746"/>
                  </a:cubicBezTo>
                  <a:cubicBezTo>
                    <a:pt x="134208" y="13746"/>
                    <a:pt x="132440" y="14584"/>
                    <a:pt x="131199" y="15888"/>
                  </a:cubicBezTo>
                  <a:cubicBezTo>
                    <a:pt x="131279" y="14293"/>
                    <a:pt x="130697" y="12796"/>
                    <a:pt x="129702" y="11613"/>
                  </a:cubicBezTo>
                  <a:cubicBezTo>
                    <a:pt x="130130" y="11534"/>
                    <a:pt x="130559" y="11496"/>
                    <a:pt x="130985" y="11496"/>
                  </a:cubicBezTo>
                  <a:close/>
                  <a:moveTo>
                    <a:pt x="84143" y="11612"/>
                  </a:moveTo>
                  <a:cubicBezTo>
                    <a:pt x="86077" y="11612"/>
                    <a:pt x="87946" y="12415"/>
                    <a:pt x="89290" y="13862"/>
                  </a:cubicBezTo>
                  <a:cubicBezTo>
                    <a:pt x="89271" y="13862"/>
                    <a:pt x="89251" y="13862"/>
                    <a:pt x="89231" y="13862"/>
                  </a:cubicBezTo>
                  <a:cubicBezTo>
                    <a:pt x="87362" y="13862"/>
                    <a:pt x="85595" y="14701"/>
                    <a:pt x="84353" y="16004"/>
                  </a:cubicBezTo>
                  <a:cubicBezTo>
                    <a:pt x="84443" y="14409"/>
                    <a:pt x="83851" y="12913"/>
                    <a:pt x="82866" y="11730"/>
                  </a:cubicBezTo>
                  <a:cubicBezTo>
                    <a:pt x="83291" y="11651"/>
                    <a:pt x="83719" y="11612"/>
                    <a:pt x="84143" y="11612"/>
                  </a:cubicBezTo>
                  <a:close/>
                  <a:moveTo>
                    <a:pt x="94437" y="11612"/>
                  </a:moveTo>
                  <a:cubicBezTo>
                    <a:pt x="94861" y="11612"/>
                    <a:pt x="95289" y="11651"/>
                    <a:pt x="95715" y="11730"/>
                  </a:cubicBezTo>
                  <a:cubicBezTo>
                    <a:pt x="94729" y="12913"/>
                    <a:pt x="94138" y="14409"/>
                    <a:pt x="94228" y="16004"/>
                  </a:cubicBezTo>
                  <a:cubicBezTo>
                    <a:pt x="92977" y="14701"/>
                    <a:pt x="91218" y="13862"/>
                    <a:pt x="89350" y="13862"/>
                  </a:cubicBezTo>
                  <a:cubicBezTo>
                    <a:pt x="89330" y="13862"/>
                    <a:pt x="89310" y="13862"/>
                    <a:pt x="89290" y="13862"/>
                  </a:cubicBezTo>
                  <a:lnTo>
                    <a:pt x="89299" y="13853"/>
                  </a:lnTo>
                  <a:cubicBezTo>
                    <a:pt x="90636" y="12414"/>
                    <a:pt x="92504" y="11612"/>
                    <a:pt x="94437" y="11612"/>
                  </a:cubicBezTo>
                  <a:close/>
                  <a:moveTo>
                    <a:pt x="47493" y="11702"/>
                  </a:moveTo>
                  <a:cubicBezTo>
                    <a:pt x="47918" y="11702"/>
                    <a:pt x="48345" y="11740"/>
                    <a:pt x="48771" y="11819"/>
                  </a:cubicBezTo>
                  <a:cubicBezTo>
                    <a:pt x="47772" y="12997"/>
                    <a:pt x="47190" y="14487"/>
                    <a:pt x="47274" y="16083"/>
                  </a:cubicBezTo>
                  <a:lnTo>
                    <a:pt x="47274" y="16083"/>
                  </a:lnTo>
                  <a:cubicBezTo>
                    <a:pt x="46033" y="14786"/>
                    <a:pt x="44269" y="13952"/>
                    <a:pt x="42406" y="13952"/>
                  </a:cubicBezTo>
                  <a:cubicBezTo>
                    <a:pt x="42389" y="13952"/>
                    <a:pt x="42372" y="13952"/>
                    <a:pt x="42355" y="13952"/>
                  </a:cubicBezTo>
                  <a:lnTo>
                    <a:pt x="42355" y="13952"/>
                  </a:lnTo>
                  <a:cubicBezTo>
                    <a:pt x="43693" y="12505"/>
                    <a:pt x="45560" y="11702"/>
                    <a:pt x="47493" y="11702"/>
                  </a:cubicBezTo>
                  <a:close/>
                  <a:moveTo>
                    <a:pt x="60501" y="11702"/>
                  </a:moveTo>
                  <a:cubicBezTo>
                    <a:pt x="62439" y="11702"/>
                    <a:pt x="64308" y="12505"/>
                    <a:pt x="65653" y="13952"/>
                  </a:cubicBezTo>
                  <a:cubicBezTo>
                    <a:pt x="65633" y="13952"/>
                    <a:pt x="65613" y="13952"/>
                    <a:pt x="65593" y="13952"/>
                  </a:cubicBezTo>
                  <a:cubicBezTo>
                    <a:pt x="63725" y="13952"/>
                    <a:pt x="61957" y="14790"/>
                    <a:pt x="60715" y="16094"/>
                  </a:cubicBezTo>
                  <a:cubicBezTo>
                    <a:pt x="60796" y="14499"/>
                    <a:pt x="60214" y="13002"/>
                    <a:pt x="59219" y="11819"/>
                  </a:cubicBezTo>
                  <a:cubicBezTo>
                    <a:pt x="59646" y="11740"/>
                    <a:pt x="60075" y="11702"/>
                    <a:pt x="60501" y="11702"/>
                  </a:cubicBezTo>
                  <a:close/>
                  <a:moveTo>
                    <a:pt x="106098" y="7003"/>
                  </a:moveTo>
                  <a:cubicBezTo>
                    <a:pt x="106560" y="7003"/>
                    <a:pt x="107026" y="7049"/>
                    <a:pt x="107489" y="7142"/>
                  </a:cubicBezTo>
                  <a:cubicBezTo>
                    <a:pt x="106479" y="8394"/>
                    <a:pt x="105932" y="9985"/>
                    <a:pt x="106135" y="11656"/>
                  </a:cubicBezTo>
                  <a:lnTo>
                    <a:pt x="106135" y="11656"/>
                  </a:lnTo>
                  <a:cubicBezTo>
                    <a:pt x="106639" y="11546"/>
                    <a:pt x="107148" y="11492"/>
                    <a:pt x="107652" y="11492"/>
                  </a:cubicBezTo>
                  <a:cubicBezTo>
                    <a:pt x="109592" y="11492"/>
                    <a:pt x="111471" y="12290"/>
                    <a:pt x="112821" y="13746"/>
                  </a:cubicBezTo>
                  <a:cubicBezTo>
                    <a:pt x="112802" y="13746"/>
                    <a:pt x="112783" y="13746"/>
                    <a:pt x="112765" y="13746"/>
                  </a:cubicBezTo>
                  <a:cubicBezTo>
                    <a:pt x="110778" y="13746"/>
                    <a:pt x="108911" y="14691"/>
                    <a:pt x="107659" y="16138"/>
                  </a:cubicBezTo>
                  <a:lnTo>
                    <a:pt x="107659" y="16138"/>
                  </a:lnTo>
                  <a:cubicBezTo>
                    <a:pt x="107785" y="14463"/>
                    <a:pt x="107175" y="12886"/>
                    <a:pt x="106127" y="11658"/>
                  </a:cubicBezTo>
                  <a:cubicBezTo>
                    <a:pt x="106127" y="11658"/>
                    <a:pt x="106128" y="11658"/>
                    <a:pt x="106128" y="11658"/>
                  </a:cubicBezTo>
                  <a:lnTo>
                    <a:pt x="106128" y="11658"/>
                  </a:lnTo>
                  <a:cubicBezTo>
                    <a:pt x="106131" y="11661"/>
                    <a:pt x="106133" y="11664"/>
                    <a:pt x="106136" y="11667"/>
                  </a:cubicBezTo>
                  <a:cubicBezTo>
                    <a:pt x="106136" y="11664"/>
                    <a:pt x="106135" y="11660"/>
                    <a:pt x="106135" y="11656"/>
                  </a:cubicBezTo>
                  <a:lnTo>
                    <a:pt x="106135" y="11656"/>
                  </a:lnTo>
                  <a:cubicBezTo>
                    <a:pt x="106133" y="11657"/>
                    <a:pt x="106130" y="11657"/>
                    <a:pt x="106128" y="11658"/>
                  </a:cubicBezTo>
                  <a:lnTo>
                    <a:pt x="106128" y="11658"/>
                  </a:lnTo>
                  <a:cubicBezTo>
                    <a:pt x="104868" y="10198"/>
                    <a:pt x="102995" y="9256"/>
                    <a:pt x="101004" y="9256"/>
                  </a:cubicBezTo>
                  <a:cubicBezTo>
                    <a:pt x="100985" y="9256"/>
                    <a:pt x="100967" y="9257"/>
                    <a:pt x="100948" y="9257"/>
                  </a:cubicBezTo>
                  <a:cubicBezTo>
                    <a:pt x="102293" y="7803"/>
                    <a:pt x="104164" y="7003"/>
                    <a:pt x="106098" y="7003"/>
                  </a:cubicBezTo>
                  <a:close/>
                  <a:moveTo>
                    <a:pt x="13651" y="11804"/>
                  </a:moveTo>
                  <a:cubicBezTo>
                    <a:pt x="15587" y="11804"/>
                    <a:pt x="17458" y="12604"/>
                    <a:pt x="18799" y="14050"/>
                  </a:cubicBezTo>
                  <a:lnTo>
                    <a:pt x="18799" y="14050"/>
                  </a:lnTo>
                  <a:cubicBezTo>
                    <a:pt x="18788" y="14050"/>
                    <a:pt x="18777" y="14050"/>
                    <a:pt x="18766" y="14050"/>
                  </a:cubicBezTo>
                  <a:cubicBezTo>
                    <a:pt x="16897" y="14050"/>
                    <a:pt x="15129" y="14889"/>
                    <a:pt x="13888" y="16192"/>
                  </a:cubicBezTo>
                  <a:cubicBezTo>
                    <a:pt x="13968" y="14597"/>
                    <a:pt x="13386" y="13101"/>
                    <a:pt x="12391" y="11918"/>
                  </a:cubicBezTo>
                  <a:cubicBezTo>
                    <a:pt x="12811" y="11842"/>
                    <a:pt x="13233" y="11804"/>
                    <a:pt x="13651" y="11804"/>
                  </a:cubicBezTo>
                  <a:close/>
                  <a:moveTo>
                    <a:pt x="23971" y="11800"/>
                  </a:moveTo>
                  <a:cubicBezTo>
                    <a:pt x="24396" y="11800"/>
                    <a:pt x="24824" y="11839"/>
                    <a:pt x="25250" y="11918"/>
                  </a:cubicBezTo>
                  <a:cubicBezTo>
                    <a:pt x="24255" y="13101"/>
                    <a:pt x="23673" y="14597"/>
                    <a:pt x="23753" y="16192"/>
                  </a:cubicBezTo>
                  <a:cubicBezTo>
                    <a:pt x="22512" y="14889"/>
                    <a:pt x="20744" y="14050"/>
                    <a:pt x="18884" y="14050"/>
                  </a:cubicBezTo>
                  <a:cubicBezTo>
                    <a:pt x="18864" y="14050"/>
                    <a:pt x="18845" y="14050"/>
                    <a:pt x="18825" y="14051"/>
                  </a:cubicBezTo>
                  <a:cubicBezTo>
                    <a:pt x="20162" y="12603"/>
                    <a:pt x="22036" y="11800"/>
                    <a:pt x="23971" y="11800"/>
                  </a:cubicBezTo>
                  <a:close/>
                  <a:moveTo>
                    <a:pt x="37191" y="11695"/>
                  </a:moveTo>
                  <a:cubicBezTo>
                    <a:pt x="39126" y="11695"/>
                    <a:pt x="41007" y="12498"/>
                    <a:pt x="42355" y="13952"/>
                  </a:cubicBezTo>
                  <a:lnTo>
                    <a:pt x="42355" y="13952"/>
                  </a:lnTo>
                  <a:cubicBezTo>
                    <a:pt x="42352" y="13952"/>
                    <a:pt x="42349" y="13952"/>
                    <a:pt x="42346" y="13952"/>
                  </a:cubicBezTo>
                  <a:cubicBezTo>
                    <a:pt x="42328" y="13952"/>
                    <a:pt x="42309" y="13952"/>
                    <a:pt x="42291" y="13952"/>
                  </a:cubicBezTo>
                  <a:cubicBezTo>
                    <a:pt x="40304" y="13952"/>
                    <a:pt x="38437" y="14897"/>
                    <a:pt x="37185" y="16344"/>
                  </a:cubicBezTo>
                  <a:cubicBezTo>
                    <a:pt x="37320" y="14669"/>
                    <a:pt x="36710" y="13092"/>
                    <a:pt x="35662" y="11864"/>
                  </a:cubicBezTo>
                  <a:cubicBezTo>
                    <a:pt x="36169" y="11750"/>
                    <a:pt x="36682" y="11695"/>
                    <a:pt x="37191" y="11695"/>
                  </a:cubicBezTo>
                  <a:close/>
                  <a:moveTo>
                    <a:pt x="124477" y="9648"/>
                  </a:moveTo>
                  <a:cubicBezTo>
                    <a:pt x="127652" y="9648"/>
                    <a:pt x="130827" y="11726"/>
                    <a:pt x="130867" y="15888"/>
                  </a:cubicBezTo>
                  <a:cubicBezTo>
                    <a:pt x="130394" y="15786"/>
                    <a:pt x="129917" y="15736"/>
                    <a:pt x="129443" y="15736"/>
                  </a:cubicBezTo>
                  <a:cubicBezTo>
                    <a:pt x="127584" y="15736"/>
                    <a:pt x="125780" y="16502"/>
                    <a:pt x="124487" y="17895"/>
                  </a:cubicBezTo>
                  <a:cubicBezTo>
                    <a:pt x="123206" y="16515"/>
                    <a:pt x="121414" y="15735"/>
                    <a:pt x="119532" y="15735"/>
                  </a:cubicBezTo>
                  <a:cubicBezTo>
                    <a:pt x="119048" y="15735"/>
                    <a:pt x="118564" y="15780"/>
                    <a:pt x="118089" y="15888"/>
                  </a:cubicBezTo>
                  <a:cubicBezTo>
                    <a:pt x="118125" y="11729"/>
                    <a:pt x="121301" y="9648"/>
                    <a:pt x="124477" y="9648"/>
                  </a:cubicBezTo>
                  <a:close/>
                  <a:moveTo>
                    <a:pt x="77633" y="9753"/>
                  </a:moveTo>
                  <a:cubicBezTo>
                    <a:pt x="80805" y="9753"/>
                    <a:pt x="83979" y="11828"/>
                    <a:pt x="84022" y="15982"/>
                  </a:cubicBezTo>
                  <a:lnTo>
                    <a:pt x="84022" y="15982"/>
                  </a:lnTo>
                  <a:cubicBezTo>
                    <a:pt x="83547" y="15880"/>
                    <a:pt x="83069" y="15830"/>
                    <a:pt x="82594" y="15830"/>
                  </a:cubicBezTo>
                  <a:cubicBezTo>
                    <a:pt x="80737" y="15830"/>
                    <a:pt x="78939" y="16596"/>
                    <a:pt x="77651" y="17984"/>
                  </a:cubicBezTo>
                  <a:cubicBezTo>
                    <a:pt x="76369" y="16613"/>
                    <a:pt x="74577" y="15825"/>
                    <a:pt x="72696" y="15825"/>
                  </a:cubicBezTo>
                  <a:cubicBezTo>
                    <a:pt x="72212" y="15825"/>
                    <a:pt x="71728" y="15879"/>
                    <a:pt x="71253" y="15986"/>
                  </a:cubicBezTo>
                  <a:cubicBezTo>
                    <a:pt x="71284" y="11832"/>
                    <a:pt x="74458" y="9753"/>
                    <a:pt x="77633" y="9753"/>
                  </a:cubicBezTo>
                  <a:close/>
                  <a:moveTo>
                    <a:pt x="100947" y="9753"/>
                  </a:moveTo>
                  <a:cubicBezTo>
                    <a:pt x="104122" y="9753"/>
                    <a:pt x="107296" y="11830"/>
                    <a:pt x="107337" y="15986"/>
                  </a:cubicBezTo>
                  <a:cubicBezTo>
                    <a:pt x="106864" y="15884"/>
                    <a:pt x="106386" y="15834"/>
                    <a:pt x="105913" y="15834"/>
                  </a:cubicBezTo>
                  <a:cubicBezTo>
                    <a:pt x="104054" y="15834"/>
                    <a:pt x="102249" y="16601"/>
                    <a:pt x="100957" y="17993"/>
                  </a:cubicBezTo>
                  <a:cubicBezTo>
                    <a:pt x="99676" y="16613"/>
                    <a:pt x="97883" y="15834"/>
                    <a:pt x="96002" y="15834"/>
                  </a:cubicBezTo>
                  <a:cubicBezTo>
                    <a:pt x="95518" y="15834"/>
                    <a:pt x="95034" y="15888"/>
                    <a:pt x="94559" y="15986"/>
                  </a:cubicBezTo>
                  <a:cubicBezTo>
                    <a:pt x="94595" y="11832"/>
                    <a:pt x="97771" y="9753"/>
                    <a:pt x="100947" y="9753"/>
                  </a:cubicBezTo>
                  <a:close/>
                  <a:moveTo>
                    <a:pt x="53999" y="9848"/>
                  </a:moveTo>
                  <a:cubicBezTo>
                    <a:pt x="57176" y="9848"/>
                    <a:pt x="60352" y="11927"/>
                    <a:pt x="60393" y="16085"/>
                  </a:cubicBezTo>
                  <a:cubicBezTo>
                    <a:pt x="59913" y="15980"/>
                    <a:pt x="59429" y="15929"/>
                    <a:pt x="58949" y="15929"/>
                  </a:cubicBezTo>
                  <a:cubicBezTo>
                    <a:pt x="57093" y="15929"/>
                    <a:pt x="55295" y="16694"/>
                    <a:pt x="53999" y="18087"/>
                  </a:cubicBezTo>
                  <a:lnTo>
                    <a:pt x="53999" y="18087"/>
                  </a:lnTo>
                  <a:cubicBezTo>
                    <a:pt x="52718" y="16710"/>
                    <a:pt x="50928" y="15932"/>
                    <a:pt x="49049" y="15932"/>
                  </a:cubicBezTo>
                  <a:cubicBezTo>
                    <a:pt x="48565" y="15932"/>
                    <a:pt x="48081" y="15977"/>
                    <a:pt x="47606" y="16085"/>
                  </a:cubicBezTo>
                  <a:cubicBezTo>
                    <a:pt x="47646" y="11927"/>
                    <a:pt x="50823" y="9848"/>
                    <a:pt x="53999" y="9848"/>
                  </a:cubicBezTo>
                  <a:close/>
                  <a:moveTo>
                    <a:pt x="7166" y="9943"/>
                  </a:moveTo>
                  <a:cubicBezTo>
                    <a:pt x="10341" y="9943"/>
                    <a:pt x="13516" y="12022"/>
                    <a:pt x="13556" y="16183"/>
                  </a:cubicBezTo>
                  <a:cubicBezTo>
                    <a:pt x="13083" y="16081"/>
                    <a:pt x="12605" y="16031"/>
                    <a:pt x="12131" y="16031"/>
                  </a:cubicBezTo>
                  <a:cubicBezTo>
                    <a:pt x="10273" y="16031"/>
                    <a:pt x="8469" y="16796"/>
                    <a:pt x="7176" y="18181"/>
                  </a:cubicBezTo>
                  <a:cubicBezTo>
                    <a:pt x="5901" y="16817"/>
                    <a:pt x="4126" y="16040"/>
                    <a:pt x="2258" y="16040"/>
                  </a:cubicBezTo>
                  <a:cubicBezTo>
                    <a:pt x="2237" y="16040"/>
                    <a:pt x="2216" y="16040"/>
                    <a:pt x="2194" y="16040"/>
                  </a:cubicBezTo>
                  <a:lnTo>
                    <a:pt x="2212" y="16022"/>
                  </a:lnTo>
                  <a:lnTo>
                    <a:pt x="2212" y="16022"/>
                  </a:lnTo>
                  <a:cubicBezTo>
                    <a:pt x="1728" y="16031"/>
                    <a:pt x="1245" y="16076"/>
                    <a:pt x="770" y="16183"/>
                  </a:cubicBezTo>
                  <a:cubicBezTo>
                    <a:pt x="810" y="12024"/>
                    <a:pt x="3988" y="9943"/>
                    <a:pt x="7166" y="9943"/>
                  </a:cubicBezTo>
                  <a:close/>
                  <a:moveTo>
                    <a:pt x="30463" y="9956"/>
                  </a:moveTo>
                  <a:cubicBezTo>
                    <a:pt x="33636" y="9956"/>
                    <a:pt x="36811" y="12033"/>
                    <a:pt x="36854" y="16188"/>
                  </a:cubicBezTo>
                  <a:lnTo>
                    <a:pt x="36854" y="16188"/>
                  </a:lnTo>
                  <a:cubicBezTo>
                    <a:pt x="36379" y="16086"/>
                    <a:pt x="35901" y="16036"/>
                    <a:pt x="35426" y="16036"/>
                  </a:cubicBezTo>
                  <a:cubicBezTo>
                    <a:pt x="33569" y="16036"/>
                    <a:pt x="31771" y="16802"/>
                    <a:pt x="30483" y="18190"/>
                  </a:cubicBezTo>
                  <a:cubicBezTo>
                    <a:pt x="29201" y="16819"/>
                    <a:pt x="27409" y="16031"/>
                    <a:pt x="25528" y="16031"/>
                  </a:cubicBezTo>
                  <a:cubicBezTo>
                    <a:pt x="25044" y="16031"/>
                    <a:pt x="24560" y="16085"/>
                    <a:pt x="24085" y="16192"/>
                  </a:cubicBezTo>
                  <a:cubicBezTo>
                    <a:pt x="24116" y="12034"/>
                    <a:pt x="27288" y="9956"/>
                    <a:pt x="30463" y="9956"/>
                  </a:cubicBezTo>
                  <a:close/>
                  <a:moveTo>
                    <a:pt x="119326" y="16110"/>
                  </a:moveTo>
                  <a:cubicBezTo>
                    <a:pt x="121265" y="16110"/>
                    <a:pt x="123134" y="16913"/>
                    <a:pt x="124478" y="18361"/>
                  </a:cubicBezTo>
                  <a:cubicBezTo>
                    <a:pt x="124458" y="18360"/>
                    <a:pt x="124439" y="18360"/>
                    <a:pt x="124419" y="18360"/>
                  </a:cubicBezTo>
                  <a:cubicBezTo>
                    <a:pt x="122550" y="18360"/>
                    <a:pt x="120782" y="19199"/>
                    <a:pt x="119541" y="20502"/>
                  </a:cubicBezTo>
                  <a:cubicBezTo>
                    <a:pt x="119622" y="18907"/>
                    <a:pt x="119039" y="17411"/>
                    <a:pt x="118045" y="16228"/>
                  </a:cubicBezTo>
                  <a:cubicBezTo>
                    <a:pt x="118472" y="16149"/>
                    <a:pt x="118901" y="16110"/>
                    <a:pt x="119326" y="16110"/>
                  </a:cubicBezTo>
                  <a:close/>
                  <a:moveTo>
                    <a:pt x="129624" y="16110"/>
                  </a:moveTo>
                  <a:cubicBezTo>
                    <a:pt x="130049" y="16110"/>
                    <a:pt x="130477" y="16149"/>
                    <a:pt x="130903" y="16228"/>
                  </a:cubicBezTo>
                  <a:cubicBezTo>
                    <a:pt x="129908" y="17402"/>
                    <a:pt x="129326" y="18907"/>
                    <a:pt x="129415" y="20493"/>
                  </a:cubicBezTo>
                  <a:lnTo>
                    <a:pt x="129415" y="20502"/>
                  </a:lnTo>
                  <a:cubicBezTo>
                    <a:pt x="128165" y="19199"/>
                    <a:pt x="126397" y="18360"/>
                    <a:pt x="124537" y="18360"/>
                  </a:cubicBezTo>
                  <a:cubicBezTo>
                    <a:pt x="124517" y="18360"/>
                    <a:pt x="124498" y="18360"/>
                    <a:pt x="124478" y="18361"/>
                  </a:cubicBezTo>
                  <a:cubicBezTo>
                    <a:pt x="125815" y="16913"/>
                    <a:pt x="127689" y="16110"/>
                    <a:pt x="129624" y="16110"/>
                  </a:cubicBezTo>
                  <a:close/>
                  <a:moveTo>
                    <a:pt x="82783" y="16209"/>
                  </a:moveTo>
                  <a:cubicBezTo>
                    <a:pt x="83207" y="16209"/>
                    <a:pt x="83633" y="16247"/>
                    <a:pt x="84057" y="16327"/>
                  </a:cubicBezTo>
                  <a:cubicBezTo>
                    <a:pt x="83538" y="16945"/>
                    <a:pt x="83135" y="17653"/>
                    <a:pt x="82875" y="18414"/>
                  </a:cubicBezTo>
                  <a:cubicBezTo>
                    <a:pt x="82633" y="19113"/>
                    <a:pt x="82534" y="19848"/>
                    <a:pt x="82570" y="20592"/>
                  </a:cubicBezTo>
                  <a:cubicBezTo>
                    <a:pt x="81322" y="19282"/>
                    <a:pt x="79551" y="18450"/>
                    <a:pt x="77681" y="18450"/>
                  </a:cubicBezTo>
                  <a:cubicBezTo>
                    <a:pt x="77671" y="18450"/>
                    <a:pt x="77661" y="18450"/>
                    <a:pt x="77651" y="18450"/>
                  </a:cubicBezTo>
                  <a:cubicBezTo>
                    <a:pt x="78988" y="17010"/>
                    <a:pt x="80855" y="16209"/>
                    <a:pt x="82783" y="16209"/>
                  </a:cubicBezTo>
                  <a:close/>
                  <a:moveTo>
                    <a:pt x="95788" y="16212"/>
                  </a:moveTo>
                  <a:cubicBezTo>
                    <a:pt x="97720" y="16212"/>
                    <a:pt x="99592" y="17008"/>
                    <a:pt x="100939" y="18450"/>
                  </a:cubicBezTo>
                  <a:cubicBezTo>
                    <a:pt x="100919" y="18450"/>
                    <a:pt x="100900" y="18450"/>
                    <a:pt x="100880" y="18450"/>
                  </a:cubicBezTo>
                  <a:cubicBezTo>
                    <a:pt x="99011" y="18450"/>
                    <a:pt x="97252" y="19288"/>
                    <a:pt x="96011" y="20592"/>
                  </a:cubicBezTo>
                  <a:cubicBezTo>
                    <a:pt x="96047" y="19848"/>
                    <a:pt x="95948" y="19113"/>
                    <a:pt x="95706" y="18414"/>
                  </a:cubicBezTo>
                  <a:cubicBezTo>
                    <a:pt x="95446" y="17653"/>
                    <a:pt x="95043" y="16945"/>
                    <a:pt x="94523" y="16327"/>
                  </a:cubicBezTo>
                  <a:cubicBezTo>
                    <a:pt x="94944" y="16250"/>
                    <a:pt x="95367" y="16212"/>
                    <a:pt x="95788" y="16212"/>
                  </a:cubicBezTo>
                  <a:close/>
                  <a:moveTo>
                    <a:pt x="48848" y="16307"/>
                  </a:moveTo>
                  <a:cubicBezTo>
                    <a:pt x="50780" y="16307"/>
                    <a:pt x="52650" y="17108"/>
                    <a:pt x="53987" y="18558"/>
                  </a:cubicBezTo>
                  <a:lnTo>
                    <a:pt x="53987" y="18558"/>
                  </a:lnTo>
                  <a:cubicBezTo>
                    <a:pt x="53970" y="18558"/>
                    <a:pt x="53953" y="18557"/>
                    <a:pt x="53936" y="18557"/>
                  </a:cubicBezTo>
                  <a:cubicBezTo>
                    <a:pt x="52067" y="18557"/>
                    <a:pt x="50308" y="19396"/>
                    <a:pt x="49058" y="20699"/>
                  </a:cubicBezTo>
                  <a:cubicBezTo>
                    <a:pt x="49147" y="19104"/>
                    <a:pt x="48565" y="17608"/>
                    <a:pt x="47570" y="16425"/>
                  </a:cubicBezTo>
                  <a:cubicBezTo>
                    <a:pt x="47996" y="16346"/>
                    <a:pt x="48423" y="16307"/>
                    <a:pt x="48848" y="16307"/>
                  </a:cubicBezTo>
                  <a:close/>
                  <a:moveTo>
                    <a:pt x="59142" y="16307"/>
                  </a:moveTo>
                  <a:cubicBezTo>
                    <a:pt x="59567" y="16307"/>
                    <a:pt x="59994" y="16346"/>
                    <a:pt x="60420" y="16425"/>
                  </a:cubicBezTo>
                  <a:cubicBezTo>
                    <a:pt x="59425" y="17608"/>
                    <a:pt x="58843" y="19104"/>
                    <a:pt x="58932" y="20699"/>
                  </a:cubicBezTo>
                  <a:cubicBezTo>
                    <a:pt x="57691" y="19396"/>
                    <a:pt x="55923" y="18557"/>
                    <a:pt x="54054" y="18557"/>
                  </a:cubicBezTo>
                  <a:cubicBezTo>
                    <a:pt x="54037" y="18557"/>
                    <a:pt x="54020" y="18558"/>
                    <a:pt x="54003" y="18558"/>
                  </a:cubicBezTo>
                  <a:lnTo>
                    <a:pt x="54003" y="18558"/>
                  </a:lnTo>
                  <a:cubicBezTo>
                    <a:pt x="55340" y="17108"/>
                    <a:pt x="57210" y="16307"/>
                    <a:pt x="59142" y="16307"/>
                  </a:cubicBezTo>
                  <a:close/>
                  <a:moveTo>
                    <a:pt x="25317" y="16414"/>
                  </a:moveTo>
                  <a:cubicBezTo>
                    <a:pt x="27247" y="16414"/>
                    <a:pt x="29113" y="17211"/>
                    <a:pt x="30456" y="18656"/>
                  </a:cubicBezTo>
                  <a:cubicBezTo>
                    <a:pt x="30436" y="18656"/>
                    <a:pt x="30416" y="18656"/>
                    <a:pt x="30397" y="18656"/>
                  </a:cubicBezTo>
                  <a:cubicBezTo>
                    <a:pt x="28528" y="18656"/>
                    <a:pt x="26769" y="19494"/>
                    <a:pt x="25528" y="20789"/>
                  </a:cubicBezTo>
                  <a:cubicBezTo>
                    <a:pt x="25563" y="20054"/>
                    <a:pt x="25456" y="19310"/>
                    <a:pt x="25223" y="18611"/>
                  </a:cubicBezTo>
                  <a:cubicBezTo>
                    <a:pt x="24954" y="17850"/>
                    <a:pt x="24551" y="17142"/>
                    <a:pt x="24031" y="16533"/>
                  </a:cubicBezTo>
                  <a:cubicBezTo>
                    <a:pt x="24460" y="16453"/>
                    <a:pt x="24890" y="16414"/>
                    <a:pt x="25317" y="16414"/>
                  </a:cubicBezTo>
                  <a:close/>
                  <a:moveTo>
                    <a:pt x="12296" y="16415"/>
                  </a:moveTo>
                  <a:cubicBezTo>
                    <a:pt x="12720" y="16415"/>
                    <a:pt x="13148" y="16454"/>
                    <a:pt x="13574" y="16533"/>
                  </a:cubicBezTo>
                  <a:cubicBezTo>
                    <a:pt x="13055" y="17151"/>
                    <a:pt x="12651" y="17850"/>
                    <a:pt x="12391" y="18611"/>
                  </a:cubicBezTo>
                  <a:cubicBezTo>
                    <a:pt x="12150" y="19310"/>
                    <a:pt x="12042" y="20054"/>
                    <a:pt x="12087" y="20789"/>
                  </a:cubicBezTo>
                  <a:lnTo>
                    <a:pt x="12078" y="20798"/>
                  </a:lnTo>
                  <a:cubicBezTo>
                    <a:pt x="10836" y="19494"/>
                    <a:pt x="9077" y="18656"/>
                    <a:pt x="7217" y="18656"/>
                  </a:cubicBezTo>
                  <a:cubicBezTo>
                    <a:pt x="7198" y="18656"/>
                    <a:pt x="7178" y="18656"/>
                    <a:pt x="7159" y="18656"/>
                  </a:cubicBezTo>
                  <a:cubicBezTo>
                    <a:pt x="8496" y="17216"/>
                    <a:pt x="10363" y="16415"/>
                    <a:pt x="12296" y="16415"/>
                  </a:cubicBezTo>
                  <a:close/>
                  <a:moveTo>
                    <a:pt x="106101" y="16205"/>
                  </a:moveTo>
                  <a:cubicBezTo>
                    <a:pt x="106563" y="16205"/>
                    <a:pt x="107027" y="16251"/>
                    <a:pt x="107489" y="16344"/>
                  </a:cubicBezTo>
                  <a:cubicBezTo>
                    <a:pt x="106486" y="17599"/>
                    <a:pt x="105930" y="19194"/>
                    <a:pt x="106136" y="20861"/>
                  </a:cubicBezTo>
                  <a:cubicBezTo>
                    <a:pt x="104879" y="19398"/>
                    <a:pt x="102991" y="18450"/>
                    <a:pt x="100994" y="18450"/>
                  </a:cubicBezTo>
                  <a:cubicBezTo>
                    <a:pt x="100985" y="18450"/>
                    <a:pt x="100975" y="18450"/>
                    <a:pt x="100966" y="18450"/>
                  </a:cubicBezTo>
                  <a:cubicBezTo>
                    <a:pt x="102304" y="17004"/>
                    <a:pt x="104173" y="16205"/>
                    <a:pt x="106101" y="16205"/>
                  </a:cubicBezTo>
                  <a:close/>
                  <a:moveTo>
                    <a:pt x="70810" y="11698"/>
                  </a:moveTo>
                  <a:cubicBezTo>
                    <a:pt x="71303" y="11698"/>
                    <a:pt x="71800" y="11750"/>
                    <a:pt x="72292" y="11855"/>
                  </a:cubicBezTo>
                  <a:cubicBezTo>
                    <a:pt x="71289" y="13110"/>
                    <a:pt x="70742" y="14705"/>
                    <a:pt x="70939" y="16380"/>
                  </a:cubicBezTo>
                  <a:lnTo>
                    <a:pt x="70957" y="16371"/>
                  </a:lnTo>
                  <a:cubicBezTo>
                    <a:pt x="71461" y="16260"/>
                    <a:pt x="71969" y="16205"/>
                    <a:pt x="72473" y="16205"/>
                  </a:cubicBezTo>
                  <a:cubicBezTo>
                    <a:pt x="74401" y="16205"/>
                    <a:pt x="76274" y="17001"/>
                    <a:pt x="77624" y="18450"/>
                  </a:cubicBezTo>
                  <a:cubicBezTo>
                    <a:pt x="77606" y="18450"/>
                    <a:pt x="77588" y="18450"/>
                    <a:pt x="77570" y="18450"/>
                  </a:cubicBezTo>
                  <a:cubicBezTo>
                    <a:pt x="75520" y="18450"/>
                    <a:pt x="73598" y="19458"/>
                    <a:pt x="72346" y="20986"/>
                  </a:cubicBezTo>
                  <a:cubicBezTo>
                    <a:pt x="72738" y="17269"/>
                    <a:pt x="69425" y="13952"/>
                    <a:pt x="65712" y="13952"/>
                  </a:cubicBezTo>
                  <a:cubicBezTo>
                    <a:pt x="65692" y="13952"/>
                    <a:pt x="65673" y="13952"/>
                    <a:pt x="65653" y="13952"/>
                  </a:cubicBezTo>
                  <a:cubicBezTo>
                    <a:pt x="66995" y="12495"/>
                    <a:pt x="68873" y="11698"/>
                    <a:pt x="70810" y="11698"/>
                  </a:cubicBezTo>
                  <a:close/>
                  <a:moveTo>
                    <a:pt x="35592" y="16407"/>
                  </a:moveTo>
                  <a:cubicBezTo>
                    <a:pt x="36059" y="16407"/>
                    <a:pt x="36530" y="16454"/>
                    <a:pt x="36997" y="16551"/>
                  </a:cubicBezTo>
                  <a:cubicBezTo>
                    <a:pt x="36004" y="17802"/>
                    <a:pt x="35449" y="19385"/>
                    <a:pt x="35643" y="21056"/>
                  </a:cubicBezTo>
                  <a:lnTo>
                    <a:pt x="35643" y="21056"/>
                  </a:lnTo>
                  <a:cubicBezTo>
                    <a:pt x="34391" y="19601"/>
                    <a:pt x="32515" y="18647"/>
                    <a:pt x="30529" y="18647"/>
                  </a:cubicBezTo>
                  <a:cubicBezTo>
                    <a:pt x="30511" y="18647"/>
                    <a:pt x="30492" y="18647"/>
                    <a:pt x="30474" y="18647"/>
                  </a:cubicBezTo>
                  <a:cubicBezTo>
                    <a:pt x="31808" y="17205"/>
                    <a:pt x="33669" y="16407"/>
                    <a:pt x="35592" y="16407"/>
                  </a:cubicBezTo>
                  <a:close/>
                  <a:moveTo>
                    <a:pt x="112821" y="14253"/>
                  </a:moveTo>
                  <a:cubicBezTo>
                    <a:pt x="115997" y="14253"/>
                    <a:pt x="119174" y="16332"/>
                    <a:pt x="119218" y="20493"/>
                  </a:cubicBezTo>
                  <a:cubicBezTo>
                    <a:pt x="118738" y="20388"/>
                    <a:pt x="118254" y="20337"/>
                    <a:pt x="117773" y="20337"/>
                  </a:cubicBezTo>
                  <a:cubicBezTo>
                    <a:pt x="115916" y="20337"/>
                    <a:pt x="114116" y="21103"/>
                    <a:pt x="112821" y="22491"/>
                  </a:cubicBezTo>
                  <a:cubicBezTo>
                    <a:pt x="111548" y="21120"/>
                    <a:pt x="109756" y="20332"/>
                    <a:pt x="107874" y="20332"/>
                  </a:cubicBezTo>
                  <a:cubicBezTo>
                    <a:pt x="107391" y="20332"/>
                    <a:pt x="106907" y="20386"/>
                    <a:pt x="106432" y="20493"/>
                  </a:cubicBezTo>
                  <a:cubicBezTo>
                    <a:pt x="106468" y="16334"/>
                    <a:pt x="109644" y="14253"/>
                    <a:pt x="112821" y="14253"/>
                  </a:cubicBezTo>
                  <a:close/>
                  <a:moveTo>
                    <a:pt x="136138" y="14252"/>
                  </a:moveTo>
                  <a:cubicBezTo>
                    <a:pt x="139311" y="14252"/>
                    <a:pt x="142484" y="16329"/>
                    <a:pt x="142525" y="20484"/>
                  </a:cubicBezTo>
                  <a:lnTo>
                    <a:pt x="142525" y="20493"/>
                  </a:lnTo>
                  <a:cubicBezTo>
                    <a:pt x="142051" y="20391"/>
                    <a:pt x="141574" y="20341"/>
                    <a:pt x="141100" y="20341"/>
                  </a:cubicBezTo>
                  <a:cubicBezTo>
                    <a:pt x="139242" y="20341"/>
                    <a:pt x="137437" y="21108"/>
                    <a:pt x="136145" y="22500"/>
                  </a:cubicBezTo>
                  <a:cubicBezTo>
                    <a:pt x="134871" y="21128"/>
                    <a:pt x="133091" y="20341"/>
                    <a:pt x="131221" y="20341"/>
                  </a:cubicBezTo>
                  <a:cubicBezTo>
                    <a:pt x="131211" y="20341"/>
                    <a:pt x="131200" y="20341"/>
                    <a:pt x="131190" y="20341"/>
                  </a:cubicBezTo>
                  <a:cubicBezTo>
                    <a:pt x="130706" y="20341"/>
                    <a:pt x="130222" y="20386"/>
                    <a:pt x="129747" y="20493"/>
                  </a:cubicBezTo>
                  <a:cubicBezTo>
                    <a:pt x="129783" y="16333"/>
                    <a:pt x="132960" y="14252"/>
                    <a:pt x="136138" y="14252"/>
                  </a:cubicBezTo>
                  <a:close/>
                  <a:moveTo>
                    <a:pt x="89290" y="14357"/>
                  </a:moveTo>
                  <a:cubicBezTo>
                    <a:pt x="91871" y="14357"/>
                    <a:pt x="94452" y="15731"/>
                    <a:pt x="95348" y="18477"/>
                  </a:cubicBezTo>
                  <a:cubicBezTo>
                    <a:pt x="95572" y="19158"/>
                    <a:pt x="95679" y="19866"/>
                    <a:pt x="95688" y="20583"/>
                  </a:cubicBezTo>
                  <a:cubicBezTo>
                    <a:pt x="95213" y="20481"/>
                    <a:pt x="94734" y="20431"/>
                    <a:pt x="94259" y="20431"/>
                  </a:cubicBezTo>
                  <a:cubicBezTo>
                    <a:pt x="92398" y="20431"/>
                    <a:pt x="90599" y="21196"/>
                    <a:pt x="89299" y="22581"/>
                  </a:cubicBezTo>
                  <a:cubicBezTo>
                    <a:pt x="88025" y="21218"/>
                    <a:pt x="86246" y="20430"/>
                    <a:pt x="84376" y="20430"/>
                  </a:cubicBezTo>
                  <a:cubicBezTo>
                    <a:pt x="84365" y="20430"/>
                    <a:pt x="84355" y="20430"/>
                    <a:pt x="84344" y="20430"/>
                  </a:cubicBezTo>
                  <a:cubicBezTo>
                    <a:pt x="83860" y="20430"/>
                    <a:pt x="83376" y="20475"/>
                    <a:pt x="82902" y="20583"/>
                  </a:cubicBezTo>
                  <a:cubicBezTo>
                    <a:pt x="82902" y="19866"/>
                    <a:pt x="83018" y="19158"/>
                    <a:pt x="83233" y="18477"/>
                  </a:cubicBezTo>
                  <a:cubicBezTo>
                    <a:pt x="84129" y="15731"/>
                    <a:pt x="86710" y="14357"/>
                    <a:pt x="89290" y="14357"/>
                  </a:cubicBezTo>
                  <a:close/>
                  <a:moveTo>
                    <a:pt x="42333" y="14454"/>
                  </a:moveTo>
                  <a:cubicBezTo>
                    <a:pt x="45509" y="14454"/>
                    <a:pt x="48686" y="16533"/>
                    <a:pt x="48726" y="20690"/>
                  </a:cubicBezTo>
                  <a:cubicBezTo>
                    <a:pt x="48246" y="20585"/>
                    <a:pt x="47763" y="20534"/>
                    <a:pt x="47283" y="20534"/>
                  </a:cubicBezTo>
                  <a:cubicBezTo>
                    <a:pt x="45427" y="20534"/>
                    <a:pt x="43633" y="21302"/>
                    <a:pt x="42337" y="22697"/>
                  </a:cubicBezTo>
                  <a:cubicBezTo>
                    <a:pt x="41063" y="21325"/>
                    <a:pt x="39284" y="20538"/>
                    <a:pt x="37414" y="20538"/>
                  </a:cubicBezTo>
                  <a:cubicBezTo>
                    <a:pt x="37403" y="20538"/>
                    <a:pt x="37393" y="20538"/>
                    <a:pt x="37382" y="20538"/>
                  </a:cubicBezTo>
                  <a:cubicBezTo>
                    <a:pt x="36898" y="20538"/>
                    <a:pt x="36415" y="20583"/>
                    <a:pt x="35940" y="20690"/>
                  </a:cubicBezTo>
                  <a:cubicBezTo>
                    <a:pt x="35980" y="16533"/>
                    <a:pt x="39156" y="14454"/>
                    <a:pt x="42333" y="14454"/>
                  </a:cubicBezTo>
                  <a:close/>
                  <a:moveTo>
                    <a:pt x="65648" y="14454"/>
                  </a:moveTo>
                  <a:cubicBezTo>
                    <a:pt x="68825" y="14454"/>
                    <a:pt x="72001" y="16533"/>
                    <a:pt x="72041" y="20690"/>
                  </a:cubicBezTo>
                  <a:cubicBezTo>
                    <a:pt x="71563" y="20585"/>
                    <a:pt x="71081" y="20534"/>
                    <a:pt x="70602" y="20534"/>
                  </a:cubicBezTo>
                  <a:cubicBezTo>
                    <a:pt x="68748" y="20534"/>
                    <a:pt x="66949" y="21302"/>
                    <a:pt x="65653" y="22697"/>
                  </a:cubicBezTo>
                  <a:cubicBezTo>
                    <a:pt x="64378" y="21325"/>
                    <a:pt x="62599" y="20538"/>
                    <a:pt x="60729" y="20538"/>
                  </a:cubicBezTo>
                  <a:cubicBezTo>
                    <a:pt x="60719" y="20538"/>
                    <a:pt x="60708" y="20538"/>
                    <a:pt x="60697" y="20538"/>
                  </a:cubicBezTo>
                  <a:cubicBezTo>
                    <a:pt x="60214" y="20538"/>
                    <a:pt x="59730" y="20583"/>
                    <a:pt x="59255" y="20690"/>
                  </a:cubicBezTo>
                  <a:cubicBezTo>
                    <a:pt x="59295" y="16533"/>
                    <a:pt x="62472" y="14454"/>
                    <a:pt x="65648" y="14454"/>
                  </a:cubicBezTo>
                  <a:close/>
                  <a:moveTo>
                    <a:pt x="18806" y="14558"/>
                  </a:moveTo>
                  <a:cubicBezTo>
                    <a:pt x="21388" y="14558"/>
                    <a:pt x="23969" y="15929"/>
                    <a:pt x="24864" y="18674"/>
                  </a:cubicBezTo>
                  <a:cubicBezTo>
                    <a:pt x="25079" y="19355"/>
                    <a:pt x="25196" y="20063"/>
                    <a:pt x="25196" y="20780"/>
                  </a:cubicBezTo>
                  <a:cubicBezTo>
                    <a:pt x="24718" y="20675"/>
                    <a:pt x="24235" y="20624"/>
                    <a:pt x="23756" y="20624"/>
                  </a:cubicBezTo>
                  <a:cubicBezTo>
                    <a:pt x="21903" y="20624"/>
                    <a:pt x="20103" y="21391"/>
                    <a:pt x="18807" y="22787"/>
                  </a:cubicBezTo>
                  <a:cubicBezTo>
                    <a:pt x="17535" y="21407"/>
                    <a:pt x="15734" y="20628"/>
                    <a:pt x="13861" y="20628"/>
                  </a:cubicBezTo>
                  <a:cubicBezTo>
                    <a:pt x="13368" y="20628"/>
                    <a:pt x="12884" y="20672"/>
                    <a:pt x="12409" y="20780"/>
                  </a:cubicBezTo>
                  <a:cubicBezTo>
                    <a:pt x="12418" y="20063"/>
                    <a:pt x="12526" y="19355"/>
                    <a:pt x="12741" y="18674"/>
                  </a:cubicBezTo>
                  <a:cubicBezTo>
                    <a:pt x="13637" y="15931"/>
                    <a:pt x="16222" y="14558"/>
                    <a:pt x="18806" y="14558"/>
                  </a:cubicBezTo>
                  <a:close/>
                  <a:moveTo>
                    <a:pt x="117964" y="20706"/>
                  </a:moveTo>
                  <a:cubicBezTo>
                    <a:pt x="118390" y="20706"/>
                    <a:pt x="118819" y="20745"/>
                    <a:pt x="119245" y="20825"/>
                  </a:cubicBezTo>
                  <a:cubicBezTo>
                    <a:pt x="118726" y="21443"/>
                    <a:pt x="118322" y="22151"/>
                    <a:pt x="118063" y="22913"/>
                  </a:cubicBezTo>
                  <a:lnTo>
                    <a:pt x="118063" y="22904"/>
                  </a:lnTo>
                  <a:cubicBezTo>
                    <a:pt x="117821" y="23611"/>
                    <a:pt x="117722" y="24346"/>
                    <a:pt x="117758" y="25090"/>
                  </a:cubicBezTo>
                  <a:cubicBezTo>
                    <a:pt x="116516" y="23786"/>
                    <a:pt x="114757" y="22948"/>
                    <a:pt x="112897" y="22948"/>
                  </a:cubicBezTo>
                  <a:cubicBezTo>
                    <a:pt x="112878" y="22948"/>
                    <a:pt x="112858" y="22948"/>
                    <a:pt x="112839" y="22948"/>
                  </a:cubicBezTo>
                  <a:cubicBezTo>
                    <a:pt x="114174" y="21503"/>
                    <a:pt x="116038" y="20706"/>
                    <a:pt x="117964" y="20706"/>
                  </a:cubicBezTo>
                  <a:close/>
                  <a:moveTo>
                    <a:pt x="130993" y="20706"/>
                  </a:moveTo>
                  <a:cubicBezTo>
                    <a:pt x="132921" y="20706"/>
                    <a:pt x="134791" y="21503"/>
                    <a:pt x="136127" y="22948"/>
                  </a:cubicBezTo>
                  <a:cubicBezTo>
                    <a:pt x="136107" y="22948"/>
                    <a:pt x="136088" y="22948"/>
                    <a:pt x="136068" y="22948"/>
                  </a:cubicBezTo>
                  <a:cubicBezTo>
                    <a:pt x="134208" y="22948"/>
                    <a:pt x="132440" y="23786"/>
                    <a:pt x="131199" y="25090"/>
                  </a:cubicBezTo>
                  <a:cubicBezTo>
                    <a:pt x="131234" y="24346"/>
                    <a:pt x="131136" y="23611"/>
                    <a:pt x="130894" y="22913"/>
                  </a:cubicBezTo>
                  <a:lnTo>
                    <a:pt x="130894" y="22904"/>
                  </a:lnTo>
                  <a:cubicBezTo>
                    <a:pt x="130634" y="22142"/>
                    <a:pt x="130231" y="21443"/>
                    <a:pt x="129711" y="20825"/>
                  </a:cubicBezTo>
                  <a:cubicBezTo>
                    <a:pt x="130138" y="20745"/>
                    <a:pt x="130567" y="20706"/>
                    <a:pt x="130993" y="20706"/>
                  </a:cubicBezTo>
                  <a:close/>
                  <a:moveTo>
                    <a:pt x="84135" y="20797"/>
                  </a:moveTo>
                  <a:cubicBezTo>
                    <a:pt x="86071" y="20797"/>
                    <a:pt x="87946" y="21599"/>
                    <a:pt x="89290" y="23047"/>
                  </a:cubicBezTo>
                  <a:cubicBezTo>
                    <a:pt x="90626" y="21601"/>
                    <a:pt x="92496" y="20805"/>
                    <a:pt x="94429" y="20805"/>
                  </a:cubicBezTo>
                  <a:cubicBezTo>
                    <a:pt x="94856" y="20805"/>
                    <a:pt x="95287" y="20844"/>
                    <a:pt x="95715" y="20923"/>
                  </a:cubicBezTo>
                  <a:cubicBezTo>
                    <a:pt x="94720" y="22106"/>
                    <a:pt x="94138" y="23602"/>
                    <a:pt x="94228" y="25197"/>
                  </a:cubicBezTo>
                  <a:cubicBezTo>
                    <a:pt x="92977" y="23894"/>
                    <a:pt x="91218" y="23056"/>
                    <a:pt x="89350" y="23056"/>
                  </a:cubicBezTo>
                  <a:cubicBezTo>
                    <a:pt x="89330" y="23056"/>
                    <a:pt x="89310" y="23056"/>
                    <a:pt x="89290" y="23056"/>
                  </a:cubicBezTo>
                  <a:cubicBezTo>
                    <a:pt x="89271" y="23056"/>
                    <a:pt x="89251" y="23056"/>
                    <a:pt x="89231" y="23056"/>
                  </a:cubicBezTo>
                  <a:cubicBezTo>
                    <a:pt x="87362" y="23056"/>
                    <a:pt x="85595" y="23894"/>
                    <a:pt x="84353" y="25197"/>
                  </a:cubicBezTo>
                  <a:cubicBezTo>
                    <a:pt x="84434" y="23602"/>
                    <a:pt x="83851" y="22106"/>
                    <a:pt x="82866" y="20923"/>
                  </a:cubicBezTo>
                  <a:lnTo>
                    <a:pt x="82857" y="20914"/>
                  </a:lnTo>
                  <a:cubicBezTo>
                    <a:pt x="83283" y="20835"/>
                    <a:pt x="83710" y="20797"/>
                    <a:pt x="84135" y="20797"/>
                  </a:cubicBezTo>
                  <a:close/>
                  <a:moveTo>
                    <a:pt x="47488" y="20904"/>
                  </a:moveTo>
                  <a:cubicBezTo>
                    <a:pt x="47912" y="20904"/>
                    <a:pt x="48338" y="20943"/>
                    <a:pt x="48762" y="21022"/>
                  </a:cubicBezTo>
                  <a:cubicBezTo>
                    <a:pt x="48242" y="21640"/>
                    <a:pt x="47839" y="22348"/>
                    <a:pt x="47579" y="23110"/>
                  </a:cubicBezTo>
                  <a:cubicBezTo>
                    <a:pt x="47337" y="23809"/>
                    <a:pt x="47239" y="24552"/>
                    <a:pt x="47275" y="25287"/>
                  </a:cubicBezTo>
                  <a:cubicBezTo>
                    <a:pt x="46033" y="23992"/>
                    <a:pt x="44274" y="23154"/>
                    <a:pt x="42414" y="23154"/>
                  </a:cubicBezTo>
                  <a:cubicBezTo>
                    <a:pt x="42395" y="23154"/>
                    <a:pt x="42375" y="23154"/>
                    <a:pt x="42355" y="23154"/>
                  </a:cubicBezTo>
                  <a:cubicBezTo>
                    <a:pt x="43693" y="21707"/>
                    <a:pt x="45560" y="20904"/>
                    <a:pt x="47488" y="20904"/>
                  </a:cubicBezTo>
                  <a:close/>
                  <a:moveTo>
                    <a:pt x="60505" y="20912"/>
                  </a:moveTo>
                  <a:cubicBezTo>
                    <a:pt x="62435" y="20912"/>
                    <a:pt x="64301" y="21709"/>
                    <a:pt x="65644" y="23154"/>
                  </a:cubicBezTo>
                  <a:cubicBezTo>
                    <a:pt x="65624" y="23154"/>
                    <a:pt x="65604" y="23154"/>
                    <a:pt x="65584" y="23154"/>
                  </a:cubicBezTo>
                  <a:cubicBezTo>
                    <a:pt x="63716" y="23154"/>
                    <a:pt x="61957" y="23993"/>
                    <a:pt x="60715" y="25296"/>
                  </a:cubicBezTo>
                  <a:lnTo>
                    <a:pt x="60715" y="25287"/>
                  </a:lnTo>
                  <a:cubicBezTo>
                    <a:pt x="60751" y="24552"/>
                    <a:pt x="60644" y="23809"/>
                    <a:pt x="60411" y="23110"/>
                  </a:cubicBezTo>
                  <a:cubicBezTo>
                    <a:pt x="60151" y="22348"/>
                    <a:pt x="59748" y="21640"/>
                    <a:pt x="59219" y="21031"/>
                  </a:cubicBezTo>
                  <a:cubicBezTo>
                    <a:pt x="59647" y="20951"/>
                    <a:pt x="60078" y="20912"/>
                    <a:pt x="60505" y="20912"/>
                  </a:cubicBezTo>
                  <a:close/>
                  <a:moveTo>
                    <a:pt x="107673" y="20699"/>
                  </a:moveTo>
                  <a:cubicBezTo>
                    <a:pt x="109600" y="20699"/>
                    <a:pt x="111466" y="21495"/>
                    <a:pt x="112812" y="22939"/>
                  </a:cubicBezTo>
                  <a:cubicBezTo>
                    <a:pt x="112793" y="22939"/>
                    <a:pt x="112774" y="22939"/>
                    <a:pt x="112756" y="22939"/>
                  </a:cubicBezTo>
                  <a:cubicBezTo>
                    <a:pt x="110769" y="22939"/>
                    <a:pt x="108902" y="23885"/>
                    <a:pt x="107659" y="25332"/>
                  </a:cubicBezTo>
                  <a:cubicBezTo>
                    <a:pt x="107785" y="23674"/>
                    <a:pt x="107184" y="22097"/>
                    <a:pt x="106136" y="20878"/>
                  </a:cubicBezTo>
                  <a:lnTo>
                    <a:pt x="106136" y="20870"/>
                  </a:lnTo>
                  <a:cubicBezTo>
                    <a:pt x="106647" y="20755"/>
                    <a:pt x="107162" y="20699"/>
                    <a:pt x="107673" y="20699"/>
                  </a:cubicBezTo>
                  <a:close/>
                  <a:moveTo>
                    <a:pt x="13670" y="20994"/>
                  </a:moveTo>
                  <a:cubicBezTo>
                    <a:pt x="15606" y="20994"/>
                    <a:pt x="17480" y="21797"/>
                    <a:pt x="18825" y="23244"/>
                  </a:cubicBezTo>
                  <a:cubicBezTo>
                    <a:pt x="18805" y="23244"/>
                    <a:pt x="18786" y="23244"/>
                    <a:pt x="18766" y="23244"/>
                  </a:cubicBezTo>
                  <a:cubicBezTo>
                    <a:pt x="16897" y="23244"/>
                    <a:pt x="15129" y="24082"/>
                    <a:pt x="13888" y="25386"/>
                  </a:cubicBezTo>
                  <a:cubicBezTo>
                    <a:pt x="13951" y="23809"/>
                    <a:pt x="13368" y="22303"/>
                    <a:pt x="12382" y="21120"/>
                  </a:cubicBezTo>
                  <a:lnTo>
                    <a:pt x="12391" y="21111"/>
                  </a:lnTo>
                  <a:cubicBezTo>
                    <a:pt x="12817" y="21032"/>
                    <a:pt x="13245" y="20994"/>
                    <a:pt x="13670" y="20994"/>
                  </a:cubicBezTo>
                  <a:close/>
                  <a:moveTo>
                    <a:pt x="23971" y="20994"/>
                  </a:moveTo>
                  <a:cubicBezTo>
                    <a:pt x="24396" y="20994"/>
                    <a:pt x="24824" y="21032"/>
                    <a:pt x="25250" y="21111"/>
                  </a:cubicBezTo>
                  <a:cubicBezTo>
                    <a:pt x="24255" y="22294"/>
                    <a:pt x="23673" y="23791"/>
                    <a:pt x="23753" y="25386"/>
                  </a:cubicBezTo>
                  <a:cubicBezTo>
                    <a:pt x="22512" y="24082"/>
                    <a:pt x="20744" y="23244"/>
                    <a:pt x="18884" y="23244"/>
                  </a:cubicBezTo>
                  <a:cubicBezTo>
                    <a:pt x="18864" y="23244"/>
                    <a:pt x="18845" y="23244"/>
                    <a:pt x="18825" y="23244"/>
                  </a:cubicBezTo>
                  <a:cubicBezTo>
                    <a:pt x="20162" y="21797"/>
                    <a:pt x="22036" y="20994"/>
                    <a:pt x="23971" y="20994"/>
                  </a:cubicBezTo>
                  <a:close/>
                  <a:moveTo>
                    <a:pt x="37165" y="20902"/>
                  </a:moveTo>
                  <a:cubicBezTo>
                    <a:pt x="39100" y="20902"/>
                    <a:pt x="40977" y="21703"/>
                    <a:pt x="42328" y="23154"/>
                  </a:cubicBezTo>
                  <a:cubicBezTo>
                    <a:pt x="42310" y="23154"/>
                    <a:pt x="42291" y="23154"/>
                    <a:pt x="42273" y="23154"/>
                  </a:cubicBezTo>
                  <a:cubicBezTo>
                    <a:pt x="40286" y="23154"/>
                    <a:pt x="38419" y="24100"/>
                    <a:pt x="37176" y="25547"/>
                  </a:cubicBezTo>
                  <a:cubicBezTo>
                    <a:pt x="37302" y="23871"/>
                    <a:pt x="36701" y="22303"/>
                    <a:pt x="35653" y="21076"/>
                  </a:cubicBezTo>
                  <a:lnTo>
                    <a:pt x="35653" y="21067"/>
                  </a:lnTo>
                  <a:cubicBezTo>
                    <a:pt x="36155" y="20956"/>
                    <a:pt x="36662" y="20902"/>
                    <a:pt x="37165" y="20902"/>
                  </a:cubicBezTo>
                  <a:close/>
                  <a:moveTo>
                    <a:pt x="124474" y="18856"/>
                  </a:moveTo>
                  <a:cubicBezTo>
                    <a:pt x="127057" y="18856"/>
                    <a:pt x="129639" y="20229"/>
                    <a:pt x="130536" y="22975"/>
                  </a:cubicBezTo>
                  <a:cubicBezTo>
                    <a:pt x="130751" y="23656"/>
                    <a:pt x="130867" y="24364"/>
                    <a:pt x="130867" y="25081"/>
                  </a:cubicBezTo>
                  <a:cubicBezTo>
                    <a:pt x="130388" y="24976"/>
                    <a:pt x="129906" y="24925"/>
                    <a:pt x="129426" y="24925"/>
                  </a:cubicBezTo>
                  <a:cubicBezTo>
                    <a:pt x="127574" y="24925"/>
                    <a:pt x="125776" y="25691"/>
                    <a:pt x="124487" y="27079"/>
                  </a:cubicBezTo>
                  <a:cubicBezTo>
                    <a:pt x="123206" y="25708"/>
                    <a:pt x="121414" y="24920"/>
                    <a:pt x="119532" y="24920"/>
                  </a:cubicBezTo>
                  <a:cubicBezTo>
                    <a:pt x="119048" y="24920"/>
                    <a:pt x="118564" y="24973"/>
                    <a:pt x="118089" y="25081"/>
                  </a:cubicBezTo>
                  <a:cubicBezTo>
                    <a:pt x="118089" y="24364"/>
                    <a:pt x="118197" y="23656"/>
                    <a:pt x="118412" y="22975"/>
                  </a:cubicBezTo>
                  <a:cubicBezTo>
                    <a:pt x="119308" y="20229"/>
                    <a:pt x="121891" y="18856"/>
                    <a:pt x="124474" y="18856"/>
                  </a:cubicBezTo>
                  <a:close/>
                  <a:moveTo>
                    <a:pt x="77629" y="18952"/>
                  </a:moveTo>
                  <a:cubicBezTo>
                    <a:pt x="80805" y="18952"/>
                    <a:pt x="83981" y="21031"/>
                    <a:pt x="84022" y="25188"/>
                  </a:cubicBezTo>
                  <a:cubicBezTo>
                    <a:pt x="83543" y="25084"/>
                    <a:pt x="83060" y="25032"/>
                    <a:pt x="82581" y="25032"/>
                  </a:cubicBezTo>
                  <a:cubicBezTo>
                    <a:pt x="80728" y="25032"/>
                    <a:pt x="78930" y="25798"/>
                    <a:pt x="77642" y="27187"/>
                  </a:cubicBezTo>
                  <a:cubicBezTo>
                    <a:pt x="76360" y="25816"/>
                    <a:pt x="74568" y="25027"/>
                    <a:pt x="72687" y="25027"/>
                  </a:cubicBezTo>
                  <a:cubicBezTo>
                    <a:pt x="72203" y="25027"/>
                    <a:pt x="71719" y="25081"/>
                    <a:pt x="71244" y="25188"/>
                  </a:cubicBezTo>
                  <a:cubicBezTo>
                    <a:pt x="71280" y="21031"/>
                    <a:pt x="74454" y="18952"/>
                    <a:pt x="77629" y="18952"/>
                  </a:cubicBezTo>
                  <a:close/>
                  <a:moveTo>
                    <a:pt x="100945" y="18952"/>
                  </a:moveTo>
                  <a:cubicBezTo>
                    <a:pt x="104119" y="18952"/>
                    <a:pt x="107295" y="21030"/>
                    <a:pt x="107337" y="25187"/>
                  </a:cubicBezTo>
                  <a:lnTo>
                    <a:pt x="107337" y="25187"/>
                  </a:lnTo>
                  <a:cubicBezTo>
                    <a:pt x="106865" y="25086"/>
                    <a:pt x="106389" y="25037"/>
                    <a:pt x="105918" y="25037"/>
                  </a:cubicBezTo>
                  <a:cubicBezTo>
                    <a:pt x="104057" y="25037"/>
                    <a:pt x="102256" y="25803"/>
                    <a:pt x="100957" y="27196"/>
                  </a:cubicBezTo>
                  <a:cubicBezTo>
                    <a:pt x="99676" y="25816"/>
                    <a:pt x="97883" y="25036"/>
                    <a:pt x="96002" y="25036"/>
                  </a:cubicBezTo>
                  <a:cubicBezTo>
                    <a:pt x="95518" y="25036"/>
                    <a:pt x="95034" y="25081"/>
                    <a:pt x="94559" y="25188"/>
                  </a:cubicBezTo>
                  <a:cubicBezTo>
                    <a:pt x="94595" y="21031"/>
                    <a:pt x="97769" y="18952"/>
                    <a:pt x="100945" y="18952"/>
                  </a:cubicBezTo>
                  <a:close/>
                  <a:moveTo>
                    <a:pt x="53997" y="19058"/>
                  </a:moveTo>
                  <a:cubicBezTo>
                    <a:pt x="56578" y="19058"/>
                    <a:pt x="59157" y="20432"/>
                    <a:pt x="60052" y="23181"/>
                  </a:cubicBezTo>
                  <a:cubicBezTo>
                    <a:pt x="60267" y="23853"/>
                    <a:pt x="60384" y="24570"/>
                    <a:pt x="60384" y="25278"/>
                  </a:cubicBezTo>
                  <a:cubicBezTo>
                    <a:pt x="59909" y="25176"/>
                    <a:pt x="59430" y="25126"/>
                    <a:pt x="58956" y="25126"/>
                  </a:cubicBezTo>
                  <a:cubicBezTo>
                    <a:pt x="57095" y="25126"/>
                    <a:pt x="55295" y="25893"/>
                    <a:pt x="53995" y="27285"/>
                  </a:cubicBezTo>
                  <a:cubicBezTo>
                    <a:pt x="52714" y="25905"/>
                    <a:pt x="50922" y="25126"/>
                    <a:pt x="49049" y="25126"/>
                  </a:cubicBezTo>
                  <a:cubicBezTo>
                    <a:pt x="48556" y="25126"/>
                    <a:pt x="48072" y="25180"/>
                    <a:pt x="47597" y="25278"/>
                  </a:cubicBezTo>
                  <a:cubicBezTo>
                    <a:pt x="47606" y="24570"/>
                    <a:pt x="47714" y="23853"/>
                    <a:pt x="47929" y="23181"/>
                  </a:cubicBezTo>
                  <a:cubicBezTo>
                    <a:pt x="48830" y="20434"/>
                    <a:pt x="51414" y="19058"/>
                    <a:pt x="53997" y="19058"/>
                  </a:cubicBezTo>
                  <a:close/>
                  <a:moveTo>
                    <a:pt x="7163" y="19140"/>
                  </a:moveTo>
                  <a:cubicBezTo>
                    <a:pt x="10339" y="19140"/>
                    <a:pt x="13516" y="21219"/>
                    <a:pt x="13556" y="25377"/>
                  </a:cubicBezTo>
                  <a:cubicBezTo>
                    <a:pt x="13079" y="25272"/>
                    <a:pt x="12598" y="25222"/>
                    <a:pt x="12120" y="25222"/>
                  </a:cubicBezTo>
                  <a:cubicBezTo>
                    <a:pt x="10263" y="25222"/>
                    <a:pt x="8460" y="25990"/>
                    <a:pt x="7163" y="27379"/>
                  </a:cubicBezTo>
                  <a:lnTo>
                    <a:pt x="7163" y="27379"/>
                  </a:lnTo>
                  <a:cubicBezTo>
                    <a:pt x="5882" y="26002"/>
                    <a:pt x="4092" y="25224"/>
                    <a:pt x="2212" y="25224"/>
                  </a:cubicBezTo>
                  <a:cubicBezTo>
                    <a:pt x="1728" y="25224"/>
                    <a:pt x="1245" y="25278"/>
                    <a:pt x="770" y="25377"/>
                  </a:cubicBezTo>
                  <a:cubicBezTo>
                    <a:pt x="810" y="21219"/>
                    <a:pt x="3987" y="19140"/>
                    <a:pt x="7163" y="19140"/>
                  </a:cubicBezTo>
                  <a:close/>
                  <a:moveTo>
                    <a:pt x="30465" y="19152"/>
                  </a:moveTo>
                  <a:cubicBezTo>
                    <a:pt x="33638" y="19152"/>
                    <a:pt x="36811" y="21228"/>
                    <a:pt x="36854" y="25382"/>
                  </a:cubicBezTo>
                  <a:lnTo>
                    <a:pt x="36854" y="25382"/>
                  </a:lnTo>
                  <a:cubicBezTo>
                    <a:pt x="36384" y="25282"/>
                    <a:pt x="35912" y="25234"/>
                    <a:pt x="35443" y="25234"/>
                  </a:cubicBezTo>
                  <a:cubicBezTo>
                    <a:pt x="33580" y="25234"/>
                    <a:pt x="31775" y="26000"/>
                    <a:pt x="30483" y="27393"/>
                  </a:cubicBezTo>
                  <a:cubicBezTo>
                    <a:pt x="29201" y="26013"/>
                    <a:pt x="27409" y="25233"/>
                    <a:pt x="25528" y="25233"/>
                  </a:cubicBezTo>
                  <a:cubicBezTo>
                    <a:pt x="25044" y="25233"/>
                    <a:pt x="24560" y="25287"/>
                    <a:pt x="24085" y="25386"/>
                  </a:cubicBezTo>
                  <a:cubicBezTo>
                    <a:pt x="24116" y="21231"/>
                    <a:pt x="27290" y="19152"/>
                    <a:pt x="30465" y="19152"/>
                  </a:cubicBezTo>
                  <a:close/>
                  <a:moveTo>
                    <a:pt x="119325" y="25304"/>
                  </a:moveTo>
                  <a:cubicBezTo>
                    <a:pt x="121264" y="25304"/>
                    <a:pt x="123133" y="26108"/>
                    <a:pt x="124478" y="27563"/>
                  </a:cubicBezTo>
                  <a:cubicBezTo>
                    <a:pt x="124458" y="27563"/>
                    <a:pt x="124438" y="27563"/>
                    <a:pt x="124418" y="27563"/>
                  </a:cubicBezTo>
                  <a:cubicBezTo>
                    <a:pt x="122550" y="27563"/>
                    <a:pt x="120782" y="28392"/>
                    <a:pt x="119541" y="29696"/>
                  </a:cubicBezTo>
                  <a:cubicBezTo>
                    <a:pt x="119622" y="28110"/>
                    <a:pt x="119039" y="26604"/>
                    <a:pt x="118045" y="25421"/>
                  </a:cubicBezTo>
                  <a:cubicBezTo>
                    <a:pt x="118472" y="25342"/>
                    <a:pt x="118900" y="25304"/>
                    <a:pt x="119325" y="25304"/>
                  </a:cubicBezTo>
                  <a:close/>
                  <a:moveTo>
                    <a:pt x="129625" y="25304"/>
                  </a:moveTo>
                  <a:cubicBezTo>
                    <a:pt x="130050" y="25304"/>
                    <a:pt x="130477" y="25342"/>
                    <a:pt x="130903" y="25421"/>
                  </a:cubicBezTo>
                  <a:cubicBezTo>
                    <a:pt x="129908" y="26604"/>
                    <a:pt x="129326" y="28101"/>
                    <a:pt x="129415" y="29696"/>
                  </a:cubicBezTo>
                  <a:cubicBezTo>
                    <a:pt x="128165" y="28392"/>
                    <a:pt x="126398" y="27563"/>
                    <a:pt x="124538" y="27563"/>
                  </a:cubicBezTo>
                  <a:cubicBezTo>
                    <a:pt x="124518" y="27563"/>
                    <a:pt x="124498" y="27563"/>
                    <a:pt x="124478" y="27563"/>
                  </a:cubicBezTo>
                  <a:cubicBezTo>
                    <a:pt x="125816" y="26108"/>
                    <a:pt x="127690" y="25304"/>
                    <a:pt x="129625" y="25304"/>
                  </a:cubicBezTo>
                  <a:close/>
                  <a:moveTo>
                    <a:pt x="95793" y="25402"/>
                  </a:moveTo>
                  <a:cubicBezTo>
                    <a:pt x="97728" y="25402"/>
                    <a:pt x="99603" y="26205"/>
                    <a:pt x="100948" y="27653"/>
                  </a:cubicBezTo>
                  <a:lnTo>
                    <a:pt x="100948" y="27653"/>
                  </a:lnTo>
                  <a:cubicBezTo>
                    <a:pt x="100945" y="27653"/>
                    <a:pt x="100942" y="27653"/>
                    <a:pt x="100939" y="27653"/>
                  </a:cubicBezTo>
                  <a:cubicBezTo>
                    <a:pt x="100919" y="27652"/>
                    <a:pt x="100900" y="27652"/>
                    <a:pt x="100880" y="27652"/>
                  </a:cubicBezTo>
                  <a:cubicBezTo>
                    <a:pt x="99020" y="27652"/>
                    <a:pt x="97252" y="28491"/>
                    <a:pt x="96011" y="29794"/>
                  </a:cubicBezTo>
                  <a:cubicBezTo>
                    <a:pt x="96091" y="28199"/>
                    <a:pt x="95509" y="26703"/>
                    <a:pt x="94514" y="25520"/>
                  </a:cubicBezTo>
                  <a:cubicBezTo>
                    <a:pt x="94940" y="25441"/>
                    <a:pt x="95368" y="25402"/>
                    <a:pt x="95793" y="25402"/>
                  </a:cubicBezTo>
                  <a:close/>
                  <a:moveTo>
                    <a:pt x="82779" y="25411"/>
                  </a:moveTo>
                  <a:cubicBezTo>
                    <a:pt x="83204" y="25411"/>
                    <a:pt x="83632" y="25450"/>
                    <a:pt x="84057" y="25529"/>
                  </a:cubicBezTo>
                  <a:cubicBezTo>
                    <a:pt x="83063" y="26703"/>
                    <a:pt x="82480" y="28208"/>
                    <a:pt x="82570" y="29803"/>
                  </a:cubicBezTo>
                  <a:cubicBezTo>
                    <a:pt x="81320" y="28500"/>
                    <a:pt x="79561" y="27661"/>
                    <a:pt x="77692" y="27661"/>
                  </a:cubicBezTo>
                  <a:cubicBezTo>
                    <a:pt x="77672" y="27661"/>
                    <a:pt x="77653" y="27661"/>
                    <a:pt x="77633" y="27662"/>
                  </a:cubicBezTo>
                  <a:cubicBezTo>
                    <a:pt x="78970" y="26214"/>
                    <a:pt x="80844" y="25411"/>
                    <a:pt x="82779" y="25411"/>
                  </a:cubicBezTo>
                  <a:close/>
                  <a:moveTo>
                    <a:pt x="59128" y="25506"/>
                  </a:moveTo>
                  <a:cubicBezTo>
                    <a:pt x="59557" y="25506"/>
                    <a:pt x="59990" y="25546"/>
                    <a:pt x="60420" y="25628"/>
                  </a:cubicBezTo>
                  <a:cubicBezTo>
                    <a:pt x="59434" y="26801"/>
                    <a:pt x="58852" y="28307"/>
                    <a:pt x="58932" y="29893"/>
                  </a:cubicBezTo>
                  <a:cubicBezTo>
                    <a:pt x="57697" y="28596"/>
                    <a:pt x="55941" y="27760"/>
                    <a:pt x="54083" y="27760"/>
                  </a:cubicBezTo>
                  <a:cubicBezTo>
                    <a:pt x="54054" y="27760"/>
                    <a:pt x="54024" y="27760"/>
                    <a:pt x="53995" y="27760"/>
                  </a:cubicBezTo>
                  <a:cubicBezTo>
                    <a:pt x="53975" y="27760"/>
                    <a:pt x="53955" y="27760"/>
                    <a:pt x="53935" y="27760"/>
                  </a:cubicBezTo>
                  <a:cubicBezTo>
                    <a:pt x="52067" y="27760"/>
                    <a:pt x="50308" y="28589"/>
                    <a:pt x="49058" y="29893"/>
                  </a:cubicBezTo>
                  <a:cubicBezTo>
                    <a:pt x="49138" y="28307"/>
                    <a:pt x="48565" y="26801"/>
                    <a:pt x="47561" y="25619"/>
                  </a:cubicBezTo>
                  <a:lnTo>
                    <a:pt x="47561" y="25619"/>
                  </a:lnTo>
                  <a:lnTo>
                    <a:pt x="47570" y="25628"/>
                  </a:lnTo>
                  <a:cubicBezTo>
                    <a:pt x="48002" y="25546"/>
                    <a:pt x="48436" y="25506"/>
                    <a:pt x="48867" y="25506"/>
                  </a:cubicBezTo>
                  <a:cubicBezTo>
                    <a:pt x="50796" y="25506"/>
                    <a:pt x="52663" y="26308"/>
                    <a:pt x="54004" y="27751"/>
                  </a:cubicBezTo>
                  <a:cubicBezTo>
                    <a:pt x="55337" y="26308"/>
                    <a:pt x="57203" y="25506"/>
                    <a:pt x="59128" y="25506"/>
                  </a:cubicBezTo>
                  <a:close/>
                  <a:moveTo>
                    <a:pt x="25327" y="25613"/>
                  </a:moveTo>
                  <a:cubicBezTo>
                    <a:pt x="27257" y="25613"/>
                    <a:pt x="29124" y="26416"/>
                    <a:pt x="30465" y="27859"/>
                  </a:cubicBezTo>
                  <a:lnTo>
                    <a:pt x="30465" y="27859"/>
                  </a:lnTo>
                  <a:cubicBezTo>
                    <a:pt x="30462" y="27859"/>
                    <a:pt x="30459" y="27859"/>
                    <a:pt x="30456" y="27859"/>
                  </a:cubicBezTo>
                  <a:cubicBezTo>
                    <a:pt x="30436" y="27859"/>
                    <a:pt x="30416" y="27858"/>
                    <a:pt x="30397" y="27858"/>
                  </a:cubicBezTo>
                  <a:cubicBezTo>
                    <a:pt x="28528" y="27858"/>
                    <a:pt x="26769" y="28697"/>
                    <a:pt x="25519" y="30000"/>
                  </a:cubicBezTo>
                  <a:cubicBezTo>
                    <a:pt x="25608" y="28414"/>
                    <a:pt x="25026" y="26909"/>
                    <a:pt x="24031" y="25735"/>
                  </a:cubicBezTo>
                  <a:cubicBezTo>
                    <a:pt x="24463" y="25653"/>
                    <a:pt x="24897" y="25613"/>
                    <a:pt x="25327" y="25613"/>
                  </a:cubicBezTo>
                  <a:close/>
                  <a:moveTo>
                    <a:pt x="106136" y="30070"/>
                  </a:moveTo>
                  <a:cubicBezTo>
                    <a:pt x="106135" y="30070"/>
                    <a:pt x="106135" y="30070"/>
                    <a:pt x="106134" y="30070"/>
                  </a:cubicBezTo>
                  <a:lnTo>
                    <a:pt x="106134" y="30070"/>
                  </a:lnTo>
                  <a:lnTo>
                    <a:pt x="106136" y="30072"/>
                  </a:lnTo>
                  <a:cubicBezTo>
                    <a:pt x="106136" y="30071"/>
                    <a:pt x="106136" y="30071"/>
                    <a:pt x="106136" y="30070"/>
                  </a:cubicBezTo>
                  <a:close/>
                  <a:moveTo>
                    <a:pt x="70806" y="20910"/>
                  </a:moveTo>
                  <a:cubicBezTo>
                    <a:pt x="71297" y="20910"/>
                    <a:pt x="71792" y="20961"/>
                    <a:pt x="72283" y="21067"/>
                  </a:cubicBezTo>
                  <a:cubicBezTo>
                    <a:pt x="71289" y="22321"/>
                    <a:pt x="70742" y="23907"/>
                    <a:pt x="70939" y="25574"/>
                  </a:cubicBezTo>
                  <a:cubicBezTo>
                    <a:pt x="71449" y="25460"/>
                    <a:pt x="71962" y="25404"/>
                    <a:pt x="72472" y="25404"/>
                  </a:cubicBezTo>
                  <a:cubicBezTo>
                    <a:pt x="74409" y="25404"/>
                    <a:pt x="76285" y="26207"/>
                    <a:pt x="77633" y="27662"/>
                  </a:cubicBezTo>
                  <a:cubicBezTo>
                    <a:pt x="77615" y="27661"/>
                    <a:pt x="77597" y="27661"/>
                    <a:pt x="77578" y="27661"/>
                  </a:cubicBezTo>
                  <a:cubicBezTo>
                    <a:pt x="75520" y="27661"/>
                    <a:pt x="73598" y="28670"/>
                    <a:pt x="72346" y="30197"/>
                  </a:cubicBezTo>
                  <a:cubicBezTo>
                    <a:pt x="72748" y="26467"/>
                    <a:pt x="69425" y="23154"/>
                    <a:pt x="65707" y="23154"/>
                  </a:cubicBezTo>
                  <a:cubicBezTo>
                    <a:pt x="65692" y="23154"/>
                    <a:pt x="65677" y="23154"/>
                    <a:pt x="65662" y="23154"/>
                  </a:cubicBezTo>
                  <a:cubicBezTo>
                    <a:pt x="67004" y="21705"/>
                    <a:pt x="68876" y="20910"/>
                    <a:pt x="70806" y="20910"/>
                  </a:cubicBezTo>
                  <a:close/>
                  <a:moveTo>
                    <a:pt x="112818" y="23450"/>
                  </a:moveTo>
                  <a:cubicBezTo>
                    <a:pt x="115995" y="23450"/>
                    <a:pt x="119174" y="25529"/>
                    <a:pt x="119218" y="29687"/>
                  </a:cubicBezTo>
                  <a:cubicBezTo>
                    <a:pt x="118738" y="29582"/>
                    <a:pt x="118254" y="29531"/>
                    <a:pt x="117774" y="29531"/>
                  </a:cubicBezTo>
                  <a:cubicBezTo>
                    <a:pt x="115916" y="29531"/>
                    <a:pt x="114117" y="30298"/>
                    <a:pt x="112821" y="31694"/>
                  </a:cubicBezTo>
                  <a:cubicBezTo>
                    <a:pt x="111548" y="30314"/>
                    <a:pt x="109756" y="29534"/>
                    <a:pt x="107874" y="29534"/>
                  </a:cubicBezTo>
                  <a:cubicBezTo>
                    <a:pt x="107391" y="29534"/>
                    <a:pt x="106907" y="29588"/>
                    <a:pt x="106432" y="29687"/>
                  </a:cubicBezTo>
                  <a:cubicBezTo>
                    <a:pt x="106468" y="25529"/>
                    <a:pt x="109642" y="23450"/>
                    <a:pt x="112818" y="23450"/>
                  </a:cubicBezTo>
                  <a:close/>
                  <a:moveTo>
                    <a:pt x="136132" y="23450"/>
                  </a:moveTo>
                  <a:cubicBezTo>
                    <a:pt x="139308" y="23450"/>
                    <a:pt x="142484" y="25529"/>
                    <a:pt x="142525" y="29687"/>
                  </a:cubicBezTo>
                  <a:cubicBezTo>
                    <a:pt x="142051" y="29585"/>
                    <a:pt x="141574" y="29535"/>
                    <a:pt x="141100" y="29535"/>
                  </a:cubicBezTo>
                  <a:cubicBezTo>
                    <a:pt x="139242" y="29535"/>
                    <a:pt x="137437" y="30301"/>
                    <a:pt x="136145" y="31694"/>
                  </a:cubicBezTo>
                  <a:cubicBezTo>
                    <a:pt x="134863" y="30314"/>
                    <a:pt x="133071" y="29534"/>
                    <a:pt x="131190" y="29534"/>
                  </a:cubicBezTo>
                  <a:cubicBezTo>
                    <a:pt x="130706" y="29534"/>
                    <a:pt x="130222" y="29588"/>
                    <a:pt x="129747" y="29687"/>
                  </a:cubicBezTo>
                  <a:cubicBezTo>
                    <a:pt x="129783" y="25529"/>
                    <a:pt x="132957" y="23450"/>
                    <a:pt x="136132" y="23450"/>
                  </a:cubicBezTo>
                  <a:close/>
                  <a:moveTo>
                    <a:pt x="89290" y="23558"/>
                  </a:moveTo>
                  <a:cubicBezTo>
                    <a:pt x="92466" y="23558"/>
                    <a:pt x="95642" y="25636"/>
                    <a:pt x="95679" y="29792"/>
                  </a:cubicBezTo>
                  <a:lnTo>
                    <a:pt x="95679" y="29792"/>
                  </a:lnTo>
                  <a:cubicBezTo>
                    <a:pt x="95202" y="29689"/>
                    <a:pt x="94721" y="29638"/>
                    <a:pt x="94245" y="29638"/>
                  </a:cubicBezTo>
                  <a:cubicBezTo>
                    <a:pt x="92389" y="29638"/>
                    <a:pt x="90595" y="30406"/>
                    <a:pt x="89299" y="31801"/>
                  </a:cubicBezTo>
                  <a:cubicBezTo>
                    <a:pt x="88025" y="30429"/>
                    <a:pt x="86246" y="29642"/>
                    <a:pt x="84376" y="29642"/>
                  </a:cubicBezTo>
                  <a:cubicBezTo>
                    <a:pt x="84365" y="29642"/>
                    <a:pt x="84355" y="29642"/>
                    <a:pt x="84344" y="29642"/>
                  </a:cubicBezTo>
                  <a:cubicBezTo>
                    <a:pt x="83860" y="29642"/>
                    <a:pt x="83376" y="29687"/>
                    <a:pt x="82902" y="29794"/>
                  </a:cubicBezTo>
                  <a:cubicBezTo>
                    <a:pt x="82937" y="25637"/>
                    <a:pt x="86114" y="23558"/>
                    <a:pt x="89290" y="23558"/>
                  </a:cubicBezTo>
                  <a:close/>
                  <a:moveTo>
                    <a:pt x="42335" y="23651"/>
                  </a:moveTo>
                  <a:cubicBezTo>
                    <a:pt x="45511" y="23651"/>
                    <a:pt x="48686" y="25727"/>
                    <a:pt x="48726" y="29884"/>
                  </a:cubicBezTo>
                  <a:cubicBezTo>
                    <a:pt x="48251" y="29782"/>
                    <a:pt x="47772" y="29732"/>
                    <a:pt x="47298" y="29732"/>
                  </a:cubicBezTo>
                  <a:cubicBezTo>
                    <a:pt x="45434" y="29732"/>
                    <a:pt x="43630" y="30499"/>
                    <a:pt x="42337" y="31891"/>
                  </a:cubicBezTo>
                  <a:cubicBezTo>
                    <a:pt x="41056" y="30511"/>
                    <a:pt x="39264" y="29731"/>
                    <a:pt x="37382" y="29731"/>
                  </a:cubicBezTo>
                  <a:cubicBezTo>
                    <a:pt x="36898" y="29731"/>
                    <a:pt x="36415" y="29785"/>
                    <a:pt x="35940" y="29884"/>
                  </a:cubicBezTo>
                  <a:cubicBezTo>
                    <a:pt x="35980" y="25729"/>
                    <a:pt x="39158" y="23651"/>
                    <a:pt x="42335" y="23651"/>
                  </a:cubicBezTo>
                  <a:close/>
                  <a:moveTo>
                    <a:pt x="65651" y="23651"/>
                  </a:moveTo>
                  <a:cubicBezTo>
                    <a:pt x="68826" y="23651"/>
                    <a:pt x="72001" y="25727"/>
                    <a:pt x="72041" y="29884"/>
                  </a:cubicBezTo>
                  <a:cubicBezTo>
                    <a:pt x="71568" y="29782"/>
                    <a:pt x="71091" y="29732"/>
                    <a:pt x="70617" y="29732"/>
                  </a:cubicBezTo>
                  <a:cubicBezTo>
                    <a:pt x="68758" y="29732"/>
                    <a:pt x="66952" y="30499"/>
                    <a:pt x="65653" y="31891"/>
                  </a:cubicBezTo>
                  <a:cubicBezTo>
                    <a:pt x="64371" y="30511"/>
                    <a:pt x="62579" y="29731"/>
                    <a:pt x="60697" y="29731"/>
                  </a:cubicBezTo>
                  <a:cubicBezTo>
                    <a:pt x="60214" y="29731"/>
                    <a:pt x="59730" y="29785"/>
                    <a:pt x="59255" y="29884"/>
                  </a:cubicBezTo>
                  <a:cubicBezTo>
                    <a:pt x="59295" y="25729"/>
                    <a:pt x="62473" y="23651"/>
                    <a:pt x="65651" y="23651"/>
                  </a:cubicBezTo>
                  <a:close/>
                  <a:moveTo>
                    <a:pt x="18808" y="23757"/>
                  </a:moveTo>
                  <a:cubicBezTo>
                    <a:pt x="21978" y="23757"/>
                    <a:pt x="25149" y="25829"/>
                    <a:pt x="25196" y="29978"/>
                  </a:cubicBezTo>
                  <a:lnTo>
                    <a:pt x="25196" y="29978"/>
                  </a:lnTo>
                  <a:cubicBezTo>
                    <a:pt x="24721" y="29876"/>
                    <a:pt x="24243" y="29826"/>
                    <a:pt x="23769" y="29826"/>
                  </a:cubicBezTo>
                  <a:cubicBezTo>
                    <a:pt x="21911" y="29826"/>
                    <a:pt x="20114" y="30592"/>
                    <a:pt x="18825" y="31981"/>
                  </a:cubicBezTo>
                  <a:cubicBezTo>
                    <a:pt x="17544" y="30610"/>
                    <a:pt x="15752" y="29821"/>
                    <a:pt x="13870" y="29821"/>
                  </a:cubicBezTo>
                  <a:cubicBezTo>
                    <a:pt x="13386" y="29830"/>
                    <a:pt x="12902" y="29875"/>
                    <a:pt x="12427" y="29982"/>
                  </a:cubicBezTo>
                  <a:cubicBezTo>
                    <a:pt x="12463" y="25834"/>
                    <a:pt x="15635" y="23757"/>
                    <a:pt x="18808" y="23757"/>
                  </a:cubicBezTo>
                  <a:close/>
                  <a:moveTo>
                    <a:pt x="117967" y="29909"/>
                  </a:moveTo>
                  <a:cubicBezTo>
                    <a:pt x="118392" y="29909"/>
                    <a:pt x="118820" y="29948"/>
                    <a:pt x="119245" y="30027"/>
                  </a:cubicBezTo>
                  <a:cubicBezTo>
                    <a:pt x="118253" y="31208"/>
                    <a:pt x="117671" y="32700"/>
                    <a:pt x="117757" y="34292"/>
                  </a:cubicBezTo>
                  <a:lnTo>
                    <a:pt x="117757" y="34292"/>
                  </a:lnTo>
                  <a:cubicBezTo>
                    <a:pt x="116507" y="32989"/>
                    <a:pt x="114740" y="32159"/>
                    <a:pt x="112880" y="32159"/>
                  </a:cubicBezTo>
                  <a:cubicBezTo>
                    <a:pt x="112860" y="32159"/>
                    <a:pt x="112840" y="32160"/>
                    <a:pt x="112821" y="32160"/>
                  </a:cubicBezTo>
                  <a:cubicBezTo>
                    <a:pt x="114158" y="30712"/>
                    <a:pt x="116031" y="29909"/>
                    <a:pt x="117967" y="29909"/>
                  </a:cubicBezTo>
                  <a:close/>
                  <a:moveTo>
                    <a:pt x="84144" y="30017"/>
                  </a:moveTo>
                  <a:cubicBezTo>
                    <a:pt x="86080" y="30017"/>
                    <a:pt x="87953" y="30820"/>
                    <a:pt x="89290" y="32267"/>
                  </a:cubicBezTo>
                  <a:cubicBezTo>
                    <a:pt x="89271" y="32267"/>
                    <a:pt x="89251" y="32267"/>
                    <a:pt x="89231" y="32267"/>
                  </a:cubicBezTo>
                  <a:cubicBezTo>
                    <a:pt x="87362" y="32267"/>
                    <a:pt x="85595" y="33105"/>
                    <a:pt x="84353" y="34409"/>
                  </a:cubicBezTo>
                  <a:cubicBezTo>
                    <a:pt x="84443" y="32814"/>
                    <a:pt x="83851" y="31317"/>
                    <a:pt x="82866" y="30135"/>
                  </a:cubicBezTo>
                  <a:cubicBezTo>
                    <a:pt x="83291" y="30056"/>
                    <a:pt x="83719" y="30017"/>
                    <a:pt x="84144" y="30017"/>
                  </a:cubicBezTo>
                  <a:close/>
                  <a:moveTo>
                    <a:pt x="94437" y="30017"/>
                  </a:moveTo>
                  <a:cubicBezTo>
                    <a:pt x="94862" y="30017"/>
                    <a:pt x="95289" y="30056"/>
                    <a:pt x="95715" y="30135"/>
                  </a:cubicBezTo>
                  <a:cubicBezTo>
                    <a:pt x="94729" y="31317"/>
                    <a:pt x="94138" y="32814"/>
                    <a:pt x="94228" y="34409"/>
                  </a:cubicBezTo>
                  <a:cubicBezTo>
                    <a:pt x="92977" y="33105"/>
                    <a:pt x="91218" y="32267"/>
                    <a:pt x="89350" y="32267"/>
                  </a:cubicBezTo>
                  <a:cubicBezTo>
                    <a:pt x="89333" y="32267"/>
                    <a:pt x="89316" y="32267"/>
                    <a:pt x="89299" y="32267"/>
                  </a:cubicBezTo>
                  <a:lnTo>
                    <a:pt x="89299" y="32267"/>
                  </a:lnTo>
                  <a:cubicBezTo>
                    <a:pt x="90637" y="30820"/>
                    <a:pt x="92504" y="30017"/>
                    <a:pt x="94437" y="30017"/>
                  </a:cubicBezTo>
                  <a:close/>
                  <a:moveTo>
                    <a:pt x="47484" y="30107"/>
                  </a:moveTo>
                  <a:cubicBezTo>
                    <a:pt x="47908" y="30107"/>
                    <a:pt x="48336" y="30145"/>
                    <a:pt x="48762" y="30224"/>
                  </a:cubicBezTo>
                  <a:cubicBezTo>
                    <a:pt x="47767" y="31407"/>
                    <a:pt x="47185" y="32912"/>
                    <a:pt x="47275" y="34498"/>
                  </a:cubicBezTo>
                  <a:cubicBezTo>
                    <a:pt x="46024" y="33195"/>
                    <a:pt x="44256" y="32357"/>
                    <a:pt x="42396" y="32357"/>
                  </a:cubicBezTo>
                  <a:cubicBezTo>
                    <a:pt x="42377" y="32357"/>
                    <a:pt x="42357" y="32357"/>
                    <a:pt x="42337" y="32357"/>
                  </a:cubicBezTo>
                  <a:cubicBezTo>
                    <a:pt x="43675" y="30909"/>
                    <a:pt x="45548" y="30107"/>
                    <a:pt x="47484" y="30107"/>
                  </a:cubicBezTo>
                  <a:close/>
                  <a:moveTo>
                    <a:pt x="60497" y="30107"/>
                  </a:moveTo>
                  <a:cubicBezTo>
                    <a:pt x="62433" y="30107"/>
                    <a:pt x="64308" y="30911"/>
                    <a:pt x="65653" y="32366"/>
                  </a:cubicBezTo>
                  <a:lnTo>
                    <a:pt x="65653" y="32366"/>
                  </a:lnTo>
                  <a:cubicBezTo>
                    <a:pt x="65650" y="32366"/>
                    <a:pt x="65647" y="32366"/>
                    <a:pt x="65644" y="32366"/>
                  </a:cubicBezTo>
                  <a:cubicBezTo>
                    <a:pt x="65624" y="32366"/>
                    <a:pt x="65604" y="32366"/>
                    <a:pt x="65584" y="32366"/>
                  </a:cubicBezTo>
                  <a:cubicBezTo>
                    <a:pt x="63715" y="32366"/>
                    <a:pt x="61957" y="33195"/>
                    <a:pt x="60706" y="34498"/>
                  </a:cubicBezTo>
                  <a:cubicBezTo>
                    <a:pt x="60796" y="32912"/>
                    <a:pt x="60214" y="31407"/>
                    <a:pt x="59219" y="30224"/>
                  </a:cubicBezTo>
                  <a:cubicBezTo>
                    <a:pt x="59644" y="30145"/>
                    <a:pt x="60072" y="30107"/>
                    <a:pt x="60497" y="30107"/>
                  </a:cubicBezTo>
                  <a:close/>
                  <a:moveTo>
                    <a:pt x="106093" y="25399"/>
                  </a:moveTo>
                  <a:cubicBezTo>
                    <a:pt x="106554" y="25399"/>
                    <a:pt x="107019" y="25445"/>
                    <a:pt x="107480" y="25538"/>
                  </a:cubicBezTo>
                  <a:cubicBezTo>
                    <a:pt x="106477" y="26801"/>
                    <a:pt x="105930" y="28395"/>
                    <a:pt x="106136" y="30070"/>
                  </a:cubicBezTo>
                  <a:lnTo>
                    <a:pt x="106136" y="30070"/>
                  </a:lnTo>
                  <a:cubicBezTo>
                    <a:pt x="106645" y="29957"/>
                    <a:pt x="107158" y="29902"/>
                    <a:pt x="107667" y="29902"/>
                  </a:cubicBezTo>
                  <a:cubicBezTo>
                    <a:pt x="109601" y="29902"/>
                    <a:pt x="111474" y="30700"/>
                    <a:pt x="112821" y="32160"/>
                  </a:cubicBezTo>
                  <a:cubicBezTo>
                    <a:pt x="112802" y="32160"/>
                    <a:pt x="112783" y="32160"/>
                    <a:pt x="112764" y="32160"/>
                  </a:cubicBezTo>
                  <a:cubicBezTo>
                    <a:pt x="110778" y="32160"/>
                    <a:pt x="108911" y="33096"/>
                    <a:pt x="107659" y="34543"/>
                  </a:cubicBezTo>
                  <a:cubicBezTo>
                    <a:pt x="107785" y="32877"/>
                    <a:pt x="107175" y="31300"/>
                    <a:pt x="106127" y="30072"/>
                  </a:cubicBezTo>
                  <a:cubicBezTo>
                    <a:pt x="106130" y="30071"/>
                    <a:pt x="106132" y="30071"/>
                    <a:pt x="106134" y="30070"/>
                  </a:cubicBezTo>
                  <a:lnTo>
                    <a:pt x="106134" y="30070"/>
                  </a:lnTo>
                  <a:lnTo>
                    <a:pt x="106127" y="30063"/>
                  </a:lnTo>
                  <a:cubicBezTo>
                    <a:pt x="104875" y="28607"/>
                    <a:pt x="102990" y="27652"/>
                    <a:pt x="100995" y="27652"/>
                  </a:cubicBezTo>
                  <a:cubicBezTo>
                    <a:pt x="100979" y="27652"/>
                    <a:pt x="100964" y="27652"/>
                    <a:pt x="100948" y="27653"/>
                  </a:cubicBezTo>
                  <a:lnTo>
                    <a:pt x="100948" y="27653"/>
                  </a:lnTo>
                  <a:cubicBezTo>
                    <a:pt x="102286" y="26199"/>
                    <a:pt x="104161" y="25399"/>
                    <a:pt x="106093" y="25399"/>
                  </a:cubicBezTo>
                  <a:close/>
                  <a:moveTo>
                    <a:pt x="13651" y="30209"/>
                  </a:moveTo>
                  <a:cubicBezTo>
                    <a:pt x="15587" y="30209"/>
                    <a:pt x="17458" y="31009"/>
                    <a:pt x="18799" y="32455"/>
                  </a:cubicBezTo>
                  <a:lnTo>
                    <a:pt x="18799" y="32455"/>
                  </a:lnTo>
                  <a:cubicBezTo>
                    <a:pt x="18788" y="32455"/>
                    <a:pt x="18777" y="32455"/>
                    <a:pt x="18766" y="32455"/>
                  </a:cubicBezTo>
                  <a:cubicBezTo>
                    <a:pt x="16897" y="32455"/>
                    <a:pt x="15129" y="33294"/>
                    <a:pt x="13888" y="34597"/>
                  </a:cubicBezTo>
                  <a:cubicBezTo>
                    <a:pt x="13968" y="33002"/>
                    <a:pt x="13386" y="31497"/>
                    <a:pt x="12391" y="30323"/>
                  </a:cubicBezTo>
                  <a:cubicBezTo>
                    <a:pt x="12811" y="30247"/>
                    <a:pt x="13233" y="30209"/>
                    <a:pt x="13651" y="30209"/>
                  </a:cubicBezTo>
                  <a:close/>
                  <a:moveTo>
                    <a:pt x="23971" y="30205"/>
                  </a:moveTo>
                  <a:cubicBezTo>
                    <a:pt x="24396" y="30205"/>
                    <a:pt x="24824" y="30244"/>
                    <a:pt x="25250" y="30323"/>
                  </a:cubicBezTo>
                  <a:cubicBezTo>
                    <a:pt x="24255" y="31497"/>
                    <a:pt x="23673" y="33002"/>
                    <a:pt x="23753" y="34597"/>
                  </a:cubicBezTo>
                  <a:cubicBezTo>
                    <a:pt x="22512" y="33294"/>
                    <a:pt x="20744" y="32455"/>
                    <a:pt x="18884" y="32455"/>
                  </a:cubicBezTo>
                  <a:cubicBezTo>
                    <a:pt x="18864" y="32455"/>
                    <a:pt x="18845" y="32455"/>
                    <a:pt x="18825" y="32455"/>
                  </a:cubicBezTo>
                  <a:cubicBezTo>
                    <a:pt x="20162" y="31008"/>
                    <a:pt x="22036" y="30205"/>
                    <a:pt x="23971" y="30205"/>
                  </a:cubicBezTo>
                  <a:close/>
                  <a:moveTo>
                    <a:pt x="35606" y="25605"/>
                  </a:moveTo>
                  <a:cubicBezTo>
                    <a:pt x="36068" y="25605"/>
                    <a:pt x="36534" y="25651"/>
                    <a:pt x="36997" y="25744"/>
                  </a:cubicBezTo>
                  <a:cubicBezTo>
                    <a:pt x="35993" y="26999"/>
                    <a:pt x="35438" y="28593"/>
                    <a:pt x="35644" y="30269"/>
                  </a:cubicBezTo>
                  <a:cubicBezTo>
                    <a:pt x="36150" y="30158"/>
                    <a:pt x="36661" y="30103"/>
                    <a:pt x="37168" y="30103"/>
                  </a:cubicBezTo>
                  <a:cubicBezTo>
                    <a:pt x="39104" y="30103"/>
                    <a:pt x="40980" y="30899"/>
                    <a:pt x="42329" y="32357"/>
                  </a:cubicBezTo>
                  <a:lnTo>
                    <a:pt x="42329" y="32357"/>
                  </a:lnTo>
                  <a:cubicBezTo>
                    <a:pt x="42313" y="32357"/>
                    <a:pt x="42297" y="32357"/>
                    <a:pt x="42282" y="32357"/>
                  </a:cubicBezTo>
                  <a:cubicBezTo>
                    <a:pt x="40295" y="32357"/>
                    <a:pt x="38428" y="33302"/>
                    <a:pt x="37176" y="34749"/>
                  </a:cubicBezTo>
                  <a:cubicBezTo>
                    <a:pt x="37302" y="33074"/>
                    <a:pt x="36692" y="31497"/>
                    <a:pt x="35644" y="30269"/>
                  </a:cubicBezTo>
                  <a:cubicBezTo>
                    <a:pt x="34392" y="28813"/>
                    <a:pt x="32507" y="27858"/>
                    <a:pt x="30511" y="27858"/>
                  </a:cubicBezTo>
                  <a:cubicBezTo>
                    <a:pt x="30496" y="27858"/>
                    <a:pt x="30480" y="27859"/>
                    <a:pt x="30465" y="27859"/>
                  </a:cubicBezTo>
                  <a:lnTo>
                    <a:pt x="30465" y="27859"/>
                  </a:lnTo>
                  <a:cubicBezTo>
                    <a:pt x="31803" y="26405"/>
                    <a:pt x="33672" y="25605"/>
                    <a:pt x="35606" y="25605"/>
                  </a:cubicBezTo>
                  <a:close/>
                  <a:moveTo>
                    <a:pt x="124475" y="28056"/>
                  </a:moveTo>
                  <a:cubicBezTo>
                    <a:pt x="127650" y="28056"/>
                    <a:pt x="130827" y="30135"/>
                    <a:pt x="130867" y="34292"/>
                  </a:cubicBezTo>
                  <a:cubicBezTo>
                    <a:pt x="130389" y="34187"/>
                    <a:pt x="129906" y="34136"/>
                    <a:pt x="129427" y="34136"/>
                  </a:cubicBezTo>
                  <a:cubicBezTo>
                    <a:pt x="127574" y="34136"/>
                    <a:pt x="125776" y="34904"/>
                    <a:pt x="124487" y="36299"/>
                  </a:cubicBezTo>
                  <a:cubicBezTo>
                    <a:pt x="123213" y="34927"/>
                    <a:pt x="121434" y="34140"/>
                    <a:pt x="119564" y="34140"/>
                  </a:cubicBezTo>
                  <a:cubicBezTo>
                    <a:pt x="119553" y="34140"/>
                    <a:pt x="119543" y="34140"/>
                    <a:pt x="119532" y="34140"/>
                  </a:cubicBezTo>
                  <a:cubicBezTo>
                    <a:pt x="119048" y="34140"/>
                    <a:pt x="118564" y="34185"/>
                    <a:pt x="118089" y="34292"/>
                  </a:cubicBezTo>
                  <a:cubicBezTo>
                    <a:pt x="118125" y="30135"/>
                    <a:pt x="121299" y="28056"/>
                    <a:pt x="124475" y="28056"/>
                  </a:cubicBezTo>
                  <a:close/>
                  <a:moveTo>
                    <a:pt x="100943" y="28163"/>
                  </a:moveTo>
                  <a:cubicBezTo>
                    <a:pt x="104120" y="28163"/>
                    <a:pt x="107296" y="30242"/>
                    <a:pt x="107337" y="34400"/>
                  </a:cubicBezTo>
                  <a:cubicBezTo>
                    <a:pt x="106858" y="34295"/>
                    <a:pt x="106375" y="34244"/>
                    <a:pt x="105896" y="34244"/>
                  </a:cubicBezTo>
                  <a:cubicBezTo>
                    <a:pt x="104045" y="34244"/>
                    <a:pt x="102248" y="35008"/>
                    <a:pt x="100952" y="36393"/>
                  </a:cubicBezTo>
                  <a:lnTo>
                    <a:pt x="100952" y="36393"/>
                  </a:lnTo>
                  <a:cubicBezTo>
                    <a:pt x="99679" y="35024"/>
                    <a:pt x="97893" y="34247"/>
                    <a:pt x="96025" y="34247"/>
                  </a:cubicBezTo>
                  <a:cubicBezTo>
                    <a:pt x="96014" y="34247"/>
                    <a:pt x="96004" y="34247"/>
                    <a:pt x="95993" y="34248"/>
                  </a:cubicBezTo>
                  <a:cubicBezTo>
                    <a:pt x="95509" y="34248"/>
                    <a:pt x="95025" y="34292"/>
                    <a:pt x="94550" y="34400"/>
                  </a:cubicBezTo>
                  <a:cubicBezTo>
                    <a:pt x="94590" y="30242"/>
                    <a:pt x="97767" y="28163"/>
                    <a:pt x="100943" y="28163"/>
                  </a:cubicBezTo>
                  <a:close/>
                  <a:moveTo>
                    <a:pt x="77631" y="28160"/>
                  </a:moveTo>
                  <a:cubicBezTo>
                    <a:pt x="80803" y="28160"/>
                    <a:pt x="83975" y="30235"/>
                    <a:pt x="84021" y="34387"/>
                  </a:cubicBezTo>
                  <a:lnTo>
                    <a:pt x="84021" y="34387"/>
                  </a:lnTo>
                  <a:cubicBezTo>
                    <a:pt x="83552" y="34288"/>
                    <a:pt x="83080" y="34239"/>
                    <a:pt x="82612" y="34239"/>
                  </a:cubicBezTo>
                  <a:cubicBezTo>
                    <a:pt x="80751" y="34239"/>
                    <a:pt x="78950" y="35006"/>
                    <a:pt x="77651" y="36398"/>
                  </a:cubicBezTo>
                  <a:cubicBezTo>
                    <a:pt x="76377" y="35026"/>
                    <a:pt x="74589" y="34247"/>
                    <a:pt x="72710" y="34247"/>
                  </a:cubicBezTo>
                  <a:cubicBezTo>
                    <a:pt x="72699" y="34247"/>
                    <a:pt x="72688" y="34247"/>
                    <a:pt x="72678" y="34248"/>
                  </a:cubicBezTo>
                  <a:cubicBezTo>
                    <a:pt x="72194" y="34248"/>
                    <a:pt x="71710" y="34292"/>
                    <a:pt x="71235" y="34400"/>
                  </a:cubicBezTo>
                  <a:cubicBezTo>
                    <a:pt x="71275" y="30241"/>
                    <a:pt x="74454" y="28160"/>
                    <a:pt x="77631" y="28160"/>
                  </a:cubicBezTo>
                  <a:close/>
                  <a:moveTo>
                    <a:pt x="53992" y="28260"/>
                  </a:moveTo>
                  <a:cubicBezTo>
                    <a:pt x="57167" y="28260"/>
                    <a:pt x="60343" y="30336"/>
                    <a:pt x="60384" y="34488"/>
                  </a:cubicBezTo>
                  <a:lnTo>
                    <a:pt x="60384" y="34488"/>
                  </a:lnTo>
                  <a:cubicBezTo>
                    <a:pt x="59912" y="34387"/>
                    <a:pt x="59436" y="34338"/>
                    <a:pt x="58965" y="34338"/>
                  </a:cubicBezTo>
                  <a:cubicBezTo>
                    <a:pt x="57104" y="34338"/>
                    <a:pt x="55304" y="35104"/>
                    <a:pt x="54004" y="36497"/>
                  </a:cubicBezTo>
                  <a:cubicBezTo>
                    <a:pt x="52723" y="35117"/>
                    <a:pt x="50931" y="34337"/>
                    <a:pt x="49049" y="34337"/>
                  </a:cubicBezTo>
                  <a:cubicBezTo>
                    <a:pt x="48565" y="34337"/>
                    <a:pt x="48081" y="34391"/>
                    <a:pt x="47606" y="34489"/>
                  </a:cubicBezTo>
                  <a:cubicBezTo>
                    <a:pt x="47642" y="30336"/>
                    <a:pt x="50816" y="28260"/>
                    <a:pt x="53992" y="28260"/>
                  </a:cubicBezTo>
                  <a:close/>
                  <a:moveTo>
                    <a:pt x="7166" y="28348"/>
                  </a:moveTo>
                  <a:cubicBezTo>
                    <a:pt x="10341" y="28348"/>
                    <a:pt x="13516" y="30427"/>
                    <a:pt x="13556" y="34588"/>
                  </a:cubicBezTo>
                  <a:cubicBezTo>
                    <a:pt x="13083" y="34486"/>
                    <a:pt x="12605" y="34436"/>
                    <a:pt x="12131" y="34436"/>
                  </a:cubicBezTo>
                  <a:cubicBezTo>
                    <a:pt x="10273" y="34436"/>
                    <a:pt x="8469" y="35201"/>
                    <a:pt x="7176" y="36586"/>
                  </a:cubicBezTo>
                  <a:cubicBezTo>
                    <a:pt x="5893" y="35223"/>
                    <a:pt x="4106" y="34445"/>
                    <a:pt x="2227" y="34445"/>
                  </a:cubicBezTo>
                  <a:cubicBezTo>
                    <a:pt x="2216" y="34445"/>
                    <a:pt x="2205" y="34445"/>
                    <a:pt x="2194" y="34445"/>
                  </a:cubicBezTo>
                  <a:lnTo>
                    <a:pt x="2212" y="34427"/>
                  </a:lnTo>
                  <a:cubicBezTo>
                    <a:pt x="1728" y="34427"/>
                    <a:pt x="1245" y="34481"/>
                    <a:pt x="770" y="34588"/>
                  </a:cubicBezTo>
                  <a:cubicBezTo>
                    <a:pt x="810" y="30429"/>
                    <a:pt x="3988" y="28348"/>
                    <a:pt x="7166" y="28348"/>
                  </a:cubicBezTo>
                  <a:close/>
                  <a:moveTo>
                    <a:pt x="30465" y="28364"/>
                  </a:moveTo>
                  <a:cubicBezTo>
                    <a:pt x="33638" y="28364"/>
                    <a:pt x="36811" y="30439"/>
                    <a:pt x="36854" y="34593"/>
                  </a:cubicBezTo>
                  <a:lnTo>
                    <a:pt x="36854" y="34593"/>
                  </a:lnTo>
                  <a:cubicBezTo>
                    <a:pt x="36384" y="34494"/>
                    <a:pt x="35912" y="34445"/>
                    <a:pt x="35443" y="34445"/>
                  </a:cubicBezTo>
                  <a:cubicBezTo>
                    <a:pt x="33580" y="34445"/>
                    <a:pt x="31775" y="35212"/>
                    <a:pt x="30483" y="36604"/>
                  </a:cubicBezTo>
                  <a:cubicBezTo>
                    <a:pt x="29201" y="35224"/>
                    <a:pt x="27409" y="34445"/>
                    <a:pt x="25528" y="34445"/>
                  </a:cubicBezTo>
                  <a:cubicBezTo>
                    <a:pt x="25044" y="34445"/>
                    <a:pt x="24560" y="34498"/>
                    <a:pt x="24085" y="34597"/>
                  </a:cubicBezTo>
                  <a:cubicBezTo>
                    <a:pt x="24116" y="30443"/>
                    <a:pt x="27290" y="28364"/>
                    <a:pt x="30465" y="28364"/>
                  </a:cubicBezTo>
                  <a:close/>
                  <a:moveTo>
                    <a:pt x="119327" y="34515"/>
                  </a:moveTo>
                  <a:cubicBezTo>
                    <a:pt x="121267" y="34515"/>
                    <a:pt x="123141" y="35318"/>
                    <a:pt x="124478" y="36765"/>
                  </a:cubicBezTo>
                  <a:cubicBezTo>
                    <a:pt x="124458" y="36765"/>
                    <a:pt x="124439" y="36765"/>
                    <a:pt x="124419" y="36765"/>
                  </a:cubicBezTo>
                  <a:cubicBezTo>
                    <a:pt x="122550" y="36765"/>
                    <a:pt x="120782" y="37604"/>
                    <a:pt x="119541" y="38907"/>
                  </a:cubicBezTo>
                  <a:cubicBezTo>
                    <a:pt x="119622" y="37312"/>
                    <a:pt x="119039" y="35816"/>
                    <a:pt x="118045" y="34633"/>
                  </a:cubicBezTo>
                  <a:cubicBezTo>
                    <a:pt x="118472" y="34554"/>
                    <a:pt x="118901" y="34515"/>
                    <a:pt x="119327" y="34515"/>
                  </a:cubicBezTo>
                  <a:close/>
                  <a:moveTo>
                    <a:pt x="129624" y="34515"/>
                  </a:moveTo>
                  <a:cubicBezTo>
                    <a:pt x="130049" y="34515"/>
                    <a:pt x="130477" y="34554"/>
                    <a:pt x="130903" y="34633"/>
                  </a:cubicBezTo>
                  <a:cubicBezTo>
                    <a:pt x="129908" y="35816"/>
                    <a:pt x="129326" y="37312"/>
                    <a:pt x="129415" y="38907"/>
                  </a:cubicBezTo>
                  <a:cubicBezTo>
                    <a:pt x="128165" y="37604"/>
                    <a:pt x="126397" y="36765"/>
                    <a:pt x="124537" y="36765"/>
                  </a:cubicBezTo>
                  <a:cubicBezTo>
                    <a:pt x="124517" y="36765"/>
                    <a:pt x="124498" y="36765"/>
                    <a:pt x="124478" y="36765"/>
                  </a:cubicBezTo>
                  <a:cubicBezTo>
                    <a:pt x="125815" y="35318"/>
                    <a:pt x="127689" y="34515"/>
                    <a:pt x="129624" y="34515"/>
                  </a:cubicBezTo>
                  <a:close/>
                  <a:moveTo>
                    <a:pt x="82770" y="34620"/>
                  </a:moveTo>
                  <a:cubicBezTo>
                    <a:pt x="83198" y="34620"/>
                    <a:pt x="83629" y="34660"/>
                    <a:pt x="84057" y="34740"/>
                  </a:cubicBezTo>
                  <a:cubicBezTo>
                    <a:pt x="83556" y="35341"/>
                    <a:pt x="83152" y="36031"/>
                    <a:pt x="82893" y="36765"/>
                  </a:cubicBezTo>
                  <a:lnTo>
                    <a:pt x="82875" y="36765"/>
                  </a:lnTo>
                  <a:cubicBezTo>
                    <a:pt x="82633" y="37473"/>
                    <a:pt x="82534" y="38208"/>
                    <a:pt x="82570" y="38952"/>
                  </a:cubicBezTo>
                  <a:cubicBezTo>
                    <a:pt x="81324" y="37644"/>
                    <a:pt x="79559" y="36810"/>
                    <a:pt x="77695" y="36810"/>
                  </a:cubicBezTo>
                  <a:cubicBezTo>
                    <a:pt x="79026" y="35399"/>
                    <a:pt x="80871" y="34620"/>
                    <a:pt x="82770" y="34620"/>
                  </a:cubicBezTo>
                  <a:close/>
                  <a:moveTo>
                    <a:pt x="95806" y="34620"/>
                  </a:moveTo>
                  <a:cubicBezTo>
                    <a:pt x="97710" y="34620"/>
                    <a:pt x="99556" y="35399"/>
                    <a:pt x="100894" y="36810"/>
                  </a:cubicBezTo>
                  <a:cubicBezTo>
                    <a:pt x="99021" y="36810"/>
                    <a:pt x="97256" y="37644"/>
                    <a:pt x="96011" y="38952"/>
                  </a:cubicBezTo>
                  <a:cubicBezTo>
                    <a:pt x="96047" y="38208"/>
                    <a:pt x="95948" y="37473"/>
                    <a:pt x="95706" y="36765"/>
                  </a:cubicBezTo>
                  <a:lnTo>
                    <a:pt x="95679" y="36765"/>
                  </a:lnTo>
                  <a:cubicBezTo>
                    <a:pt x="95419" y="36031"/>
                    <a:pt x="95025" y="35341"/>
                    <a:pt x="94514" y="34740"/>
                  </a:cubicBezTo>
                  <a:cubicBezTo>
                    <a:pt x="94944" y="34660"/>
                    <a:pt x="95377" y="34620"/>
                    <a:pt x="95806" y="34620"/>
                  </a:cubicBezTo>
                  <a:close/>
                  <a:moveTo>
                    <a:pt x="59142" y="34720"/>
                  </a:moveTo>
                  <a:cubicBezTo>
                    <a:pt x="59570" y="34720"/>
                    <a:pt x="60000" y="34759"/>
                    <a:pt x="60429" y="34839"/>
                  </a:cubicBezTo>
                  <a:cubicBezTo>
                    <a:pt x="59434" y="36022"/>
                    <a:pt x="58852" y="37518"/>
                    <a:pt x="58941" y="39113"/>
                  </a:cubicBezTo>
                  <a:cubicBezTo>
                    <a:pt x="57691" y="37810"/>
                    <a:pt x="55923" y="36971"/>
                    <a:pt x="54063" y="36971"/>
                  </a:cubicBezTo>
                  <a:cubicBezTo>
                    <a:pt x="54043" y="36971"/>
                    <a:pt x="54024" y="36971"/>
                    <a:pt x="54004" y="36972"/>
                  </a:cubicBezTo>
                  <a:cubicBezTo>
                    <a:pt x="53984" y="36971"/>
                    <a:pt x="53964" y="36971"/>
                    <a:pt x="53945" y="36971"/>
                  </a:cubicBezTo>
                  <a:cubicBezTo>
                    <a:pt x="52076" y="36971"/>
                    <a:pt x="50308" y="37810"/>
                    <a:pt x="49067" y="39113"/>
                  </a:cubicBezTo>
                  <a:cubicBezTo>
                    <a:pt x="49147" y="37518"/>
                    <a:pt x="48565" y="36022"/>
                    <a:pt x="47579" y="34839"/>
                  </a:cubicBezTo>
                  <a:cubicBezTo>
                    <a:pt x="48004" y="34760"/>
                    <a:pt x="48431" y="34721"/>
                    <a:pt x="48855" y="34721"/>
                  </a:cubicBezTo>
                  <a:cubicBezTo>
                    <a:pt x="50785" y="34721"/>
                    <a:pt x="52658" y="35523"/>
                    <a:pt x="53995" y="36963"/>
                  </a:cubicBezTo>
                  <a:lnTo>
                    <a:pt x="54004" y="36963"/>
                  </a:lnTo>
                  <a:cubicBezTo>
                    <a:pt x="55339" y="35517"/>
                    <a:pt x="57210" y="34720"/>
                    <a:pt x="59142" y="34720"/>
                  </a:cubicBezTo>
                  <a:close/>
                  <a:moveTo>
                    <a:pt x="12301" y="34821"/>
                  </a:moveTo>
                  <a:cubicBezTo>
                    <a:pt x="12724" y="34821"/>
                    <a:pt x="13150" y="34859"/>
                    <a:pt x="13574" y="34938"/>
                  </a:cubicBezTo>
                  <a:cubicBezTo>
                    <a:pt x="13063" y="35538"/>
                    <a:pt x="12669" y="36228"/>
                    <a:pt x="12409" y="36972"/>
                  </a:cubicBezTo>
                  <a:lnTo>
                    <a:pt x="12382" y="36972"/>
                  </a:lnTo>
                  <a:cubicBezTo>
                    <a:pt x="12141" y="37670"/>
                    <a:pt x="12042" y="38414"/>
                    <a:pt x="12087" y="39149"/>
                  </a:cubicBezTo>
                  <a:cubicBezTo>
                    <a:pt x="10841" y="37850"/>
                    <a:pt x="9076" y="37007"/>
                    <a:pt x="7212" y="37007"/>
                  </a:cubicBezTo>
                  <a:cubicBezTo>
                    <a:pt x="8547" y="35599"/>
                    <a:pt x="10392" y="34821"/>
                    <a:pt x="12301" y="34821"/>
                  </a:cubicBezTo>
                  <a:close/>
                  <a:moveTo>
                    <a:pt x="25305" y="34821"/>
                  </a:moveTo>
                  <a:cubicBezTo>
                    <a:pt x="27216" y="34821"/>
                    <a:pt x="29067" y="35599"/>
                    <a:pt x="30402" y="37007"/>
                  </a:cubicBezTo>
                  <a:cubicBezTo>
                    <a:pt x="28538" y="37007"/>
                    <a:pt x="26764" y="37841"/>
                    <a:pt x="25519" y="39149"/>
                  </a:cubicBezTo>
                  <a:cubicBezTo>
                    <a:pt x="25563" y="38414"/>
                    <a:pt x="25456" y="37670"/>
                    <a:pt x="25223" y="36972"/>
                  </a:cubicBezTo>
                  <a:lnTo>
                    <a:pt x="25196" y="36972"/>
                  </a:lnTo>
                  <a:cubicBezTo>
                    <a:pt x="24936" y="36228"/>
                    <a:pt x="24542" y="35538"/>
                    <a:pt x="24031" y="34938"/>
                  </a:cubicBezTo>
                  <a:cubicBezTo>
                    <a:pt x="24455" y="34859"/>
                    <a:pt x="24882" y="34821"/>
                    <a:pt x="25305" y="34821"/>
                  </a:cubicBezTo>
                  <a:close/>
                  <a:moveTo>
                    <a:pt x="106096" y="34617"/>
                  </a:moveTo>
                  <a:cubicBezTo>
                    <a:pt x="106559" y="34617"/>
                    <a:pt x="107026" y="34664"/>
                    <a:pt x="107489" y="34758"/>
                  </a:cubicBezTo>
                  <a:cubicBezTo>
                    <a:pt x="106495" y="35995"/>
                    <a:pt x="105948" y="37563"/>
                    <a:pt x="106127" y="39212"/>
                  </a:cubicBezTo>
                  <a:cubicBezTo>
                    <a:pt x="104873" y="37760"/>
                    <a:pt x="103000" y="36810"/>
                    <a:pt x="101011" y="36810"/>
                  </a:cubicBezTo>
                  <a:cubicBezTo>
                    <a:pt x="102344" y="35398"/>
                    <a:pt x="104192" y="34617"/>
                    <a:pt x="106096" y="34617"/>
                  </a:cubicBezTo>
                  <a:close/>
                  <a:moveTo>
                    <a:pt x="70794" y="30109"/>
                  </a:moveTo>
                  <a:cubicBezTo>
                    <a:pt x="71289" y="30109"/>
                    <a:pt x="71788" y="30161"/>
                    <a:pt x="72283" y="30269"/>
                  </a:cubicBezTo>
                  <a:cubicBezTo>
                    <a:pt x="71289" y="31524"/>
                    <a:pt x="70742" y="33110"/>
                    <a:pt x="70939" y="34785"/>
                  </a:cubicBezTo>
                  <a:lnTo>
                    <a:pt x="70957" y="34785"/>
                  </a:lnTo>
                  <a:cubicBezTo>
                    <a:pt x="71462" y="34672"/>
                    <a:pt x="71973" y="34617"/>
                    <a:pt x="72479" y="34617"/>
                  </a:cubicBezTo>
                  <a:cubicBezTo>
                    <a:pt x="74381" y="34617"/>
                    <a:pt x="76233" y="35395"/>
                    <a:pt x="77570" y="36810"/>
                  </a:cubicBezTo>
                  <a:cubicBezTo>
                    <a:pt x="75527" y="36810"/>
                    <a:pt x="73601" y="37814"/>
                    <a:pt x="72346" y="39337"/>
                  </a:cubicBezTo>
                  <a:cubicBezTo>
                    <a:pt x="72694" y="35639"/>
                    <a:pt x="69398" y="32366"/>
                    <a:pt x="65704" y="32366"/>
                  </a:cubicBezTo>
                  <a:cubicBezTo>
                    <a:pt x="65687" y="32366"/>
                    <a:pt x="65670" y="32366"/>
                    <a:pt x="65653" y="32366"/>
                  </a:cubicBezTo>
                  <a:lnTo>
                    <a:pt x="65653" y="32366"/>
                  </a:lnTo>
                  <a:cubicBezTo>
                    <a:pt x="66994" y="30911"/>
                    <a:pt x="68863" y="30109"/>
                    <a:pt x="70794" y="30109"/>
                  </a:cubicBezTo>
                  <a:close/>
                  <a:moveTo>
                    <a:pt x="35613" y="34809"/>
                  </a:moveTo>
                  <a:cubicBezTo>
                    <a:pt x="36073" y="34809"/>
                    <a:pt x="36537" y="34854"/>
                    <a:pt x="36997" y="34946"/>
                  </a:cubicBezTo>
                  <a:cubicBezTo>
                    <a:pt x="36013" y="36189"/>
                    <a:pt x="35458" y="37762"/>
                    <a:pt x="35634" y="39407"/>
                  </a:cubicBezTo>
                  <a:lnTo>
                    <a:pt x="35634" y="39407"/>
                  </a:lnTo>
                  <a:cubicBezTo>
                    <a:pt x="34388" y="37948"/>
                    <a:pt x="32507" y="36998"/>
                    <a:pt x="30519" y="36998"/>
                  </a:cubicBezTo>
                  <a:cubicBezTo>
                    <a:pt x="31861" y="35584"/>
                    <a:pt x="33709" y="34809"/>
                    <a:pt x="35613" y="34809"/>
                  </a:cubicBezTo>
                  <a:close/>
                  <a:moveTo>
                    <a:pt x="136132" y="32662"/>
                  </a:moveTo>
                  <a:cubicBezTo>
                    <a:pt x="139308" y="32662"/>
                    <a:pt x="142484" y="34740"/>
                    <a:pt x="142525" y="38898"/>
                  </a:cubicBezTo>
                  <a:cubicBezTo>
                    <a:pt x="142046" y="38793"/>
                    <a:pt x="141563" y="38742"/>
                    <a:pt x="141084" y="38742"/>
                  </a:cubicBezTo>
                  <a:cubicBezTo>
                    <a:pt x="139231" y="38742"/>
                    <a:pt x="137433" y="39508"/>
                    <a:pt x="136145" y="40896"/>
                  </a:cubicBezTo>
                  <a:cubicBezTo>
                    <a:pt x="134863" y="39525"/>
                    <a:pt x="133071" y="38737"/>
                    <a:pt x="131190" y="38737"/>
                  </a:cubicBezTo>
                  <a:cubicBezTo>
                    <a:pt x="130706" y="38737"/>
                    <a:pt x="130222" y="38791"/>
                    <a:pt x="129747" y="38898"/>
                  </a:cubicBezTo>
                  <a:cubicBezTo>
                    <a:pt x="129783" y="34740"/>
                    <a:pt x="132957" y="32662"/>
                    <a:pt x="136132" y="32662"/>
                  </a:cubicBezTo>
                  <a:close/>
                  <a:moveTo>
                    <a:pt x="112818" y="32662"/>
                  </a:moveTo>
                  <a:cubicBezTo>
                    <a:pt x="115995" y="32662"/>
                    <a:pt x="119174" y="34740"/>
                    <a:pt x="119218" y="38898"/>
                  </a:cubicBezTo>
                  <a:cubicBezTo>
                    <a:pt x="118738" y="38793"/>
                    <a:pt x="118254" y="38742"/>
                    <a:pt x="117774" y="38742"/>
                  </a:cubicBezTo>
                  <a:cubicBezTo>
                    <a:pt x="115916" y="38742"/>
                    <a:pt x="114117" y="39510"/>
                    <a:pt x="112821" y="40905"/>
                  </a:cubicBezTo>
                  <a:cubicBezTo>
                    <a:pt x="111548" y="39525"/>
                    <a:pt x="109756" y="38746"/>
                    <a:pt x="107874" y="38746"/>
                  </a:cubicBezTo>
                  <a:cubicBezTo>
                    <a:pt x="107391" y="38746"/>
                    <a:pt x="106907" y="38791"/>
                    <a:pt x="106432" y="38898"/>
                  </a:cubicBezTo>
                  <a:cubicBezTo>
                    <a:pt x="106468" y="34740"/>
                    <a:pt x="109642" y="32662"/>
                    <a:pt x="112818" y="32662"/>
                  </a:cubicBezTo>
                  <a:close/>
                  <a:moveTo>
                    <a:pt x="89290" y="32762"/>
                  </a:moveTo>
                  <a:cubicBezTo>
                    <a:pt x="91871" y="32762"/>
                    <a:pt x="94452" y="34136"/>
                    <a:pt x="95348" y="36882"/>
                  </a:cubicBezTo>
                  <a:lnTo>
                    <a:pt x="95375" y="36882"/>
                  </a:lnTo>
                  <a:cubicBezTo>
                    <a:pt x="95572" y="37545"/>
                    <a:pt x="95679" y="38235"/>
                    <a:pt x="95688" y="38934"/>
                  </a:cubicBezTo>
                  <a:cubicBezTo>
                    <a:pt x="95213" y="38832"/>
                    <a:pt x="94735" y="38782"/>
                    <a:pt x="94260" y="38782"/>
                  </a:cubicBezTo>
                  <a:cubicBezTo>
                    <a:pt x="92399" y="38782"/>
                    <a:pt x="90599" y="39549"/>
                    <a:pt x="89299" y="40941"/>
                  </a:cubicBezTo>
                  <a:cubicBezTo>
                    <a:pt x="88018" y="39561"/>
                    <a:pt x="86226" y="38782"/>
                    <a:pt x="84344" y="38782"/>
                  </a:cubicBezTo>
                  <a:cubicBezTo>
                    <a:pt x="83860" y="38782"/>
                    <a:pt x="83376" y="38835"/>
                    <a:pt x="82902" y="38934"/>
                  </a:cubicBezTo>
                  <a:cubicBezTo>
                    <a:pt x="82902" y="38235"/>
                    <a:pt x="83009" y="37545"/>
                    <a:pt x="83215" y="36882"/>
                  </a:cubicBezTo>
                  <a:lnTo>
                    <a:pt x="83233" y="36882"/>
                  </a:lnTo>
                  <a:cubicBezTo>
                    <a:pt x="84129" y="34136"/>
                    <a:pt x="86710" y="32762"/>
                    <a:pt x="89290" y="32762"/>
                  </a:cubicBezTo>
                  <a:close/>
                  <a:moveTo>
                    <a:pt x="42338" y="32863"/>
                  </a:moveTo>
                  <a:cubicBezTo>
                    <a:pt x="45512" y="32863"/>
                    <a:pt x="48684" y="34938"/>
                    <a:pt x="48726" y="39091"/>
                  </a:cubicBezTo>
                  <a:lnTo>
                    <a:pt x="48726" y="39091"/>
                  </a:lnTo>
                  <a:cubicBezTo>
                    <a:pt x="48257" y="38992"/>
                    <a:pt x="47785" y="38943"/>
                    <a:pt x="47316" y="38943"/>
                  </a:cubicBezTo>
                  <a:cubicBezTo>
                    <a:pt x="45455" y="38943"/>
                    <a:pt x="43655" y="39710"/>
                    <a:pt x="42355" y="41102"/>
                  </a:cubicBezTo>
                  <a:cubicBezTo>
                    <a:pt x="41081" y="39730"/>
                    <a:pt x="39293" y="38952"/>
                    <a:pt x="37414" y="38952"/>
                  </a:cubicBezTo>
                  <a:cubicBezTo>
                    <a:pt x="37404" y="38952"/>
                    <a:pt x="37393" y="38952"/>
                    <a:pt x="37382" y="38952"/>
                  </a:cubicBezTo>
                  <a:cubicBezTo>
                    <a:pt x="36898" y="38952"/>
                    <a:pt x="36415" y="38997"/>
                    <a:pt x="35940" y="39104"/>
                  </a:cubicBezTo>
                  <a:cubicBezTo>
                    <a:pt x="35980" y="34944"/>
                    <a:pt x="39160" y="32863"/>
                    <a:pt x="42338" y="32863"/>
                  </a:cubicBezTo>
                  <a:close/>
                  <a:moveTo>
                    <a:pt x="65648" y="32868"/>
                  </a:moveTo>
                  <a:cubicBezTo>
                    <a:pt x="68825" y="32868"/>
                    <a:pt x="72001" y="34946"/>
                    <a:pt x="72041" y="39104"/>
                  </a:cubicBezTo>
                  <a:cubicBezTo>
                    <a:pt x="71563" y="38999"/>
                    <a:pt x="71081" y="38948"/>
                    <a:pt x="70602" y="38948"/>
                  </a:cubicBezTo>
                  <a:cubicBezTo>
                    <a:pt x="68748" y="38948"/>
                    <a:pt x="66949" y="39716"/>
                    <a:pt x="65653" y="41111"/>
                  </a:cubicBezTo>
                  <a:cubicBezTo>
                    <a:pt x="64371" y="39731"/>
                    <a:pt x="62579" y="38952"/>
                    <a:pt x="60697" y="38952"/>
                  </a:cubicBezTo>
                  <a:cubicBezTo>
                    <a:pt x="60214" y="38952"/>
                    <a:pt x="59730" y="38997"/>
                    <a:pt x="59255" y="39104"/>
                  </a:cubicBezTo>
                  <a:cubicBezTo>
                    <a:pt x="59295" y="34946"/>
                    <a:pt x="62472" y="32868"/>
                    <a:pt x="65648" y="32868"/>
                  </a:cubicBezTo>
                  <a:close/>
                  <a:moveTo>
                    <a:pt x="18803" y="32968"/>
                  </a:moveTo>
                  <a:cubicBezTo>
                    <a:pt x="21386" y="32968"/>
                    <a:pt x="23968" y="34342"/>
                    <a:pt x="24864" y="37088"/>
                  </a:cubicBezTo>
                  <a:lnTo>
                    <a:pt x="24882" y="37088"/>
                  </a:lnTo>
                  <a:cubicBezTo>
                    <a:pt x="25088" y="37751"/>
                    <a:pt x="25196" y="38441"/>
                    <a:pt x="25196" y="39140"/>
                  </a:cubicBezTo>
                  <a:cubicBezTo>
                    <a:pt x="24723" y="39038"/>
                    <a:pt x="24246" y="38988"/>
                    <a:pt x="23772" y="38988"/>
                  </a:cubicBezTo>
                  <a:cubicBezTo>
                    <a:pt x="21913" y="38988"/>
                    <a:pt x="20107" y="39755"/>
                    <a:pt x="18807" y="41147"/>
                  </a:cubicBezTo>
                  <a:cubicBezTo>
                    <a:pt x="17526" y="39767"/>
                    <a:pt x="15734" y="38988"/>
                    <a:pt x="13852" y="38988"/>
                  </a:cubicBezTo>
                  <a:cubicBezTo>
                    <a:pt x="13368" y="38988"/>
                    <a:pt x="12884" y="39041"/>
                    <a:pt x="12409" y="39140"/>
                  </a:cubicBezTo>
                  <a:cubicBezTo>
                    <a:pt x="12409" y="38441"/>
                    <a:pt x="12517" y="37751"/>
                    <a:pt x="12723" y="37088"/>
                  </a:cubicBezTo>
                  <a:lnTo>
                    <a:pt x="12741" y="37088"/>
                  </a:lnTo>
                  <a:cubicBezTo>
                    <a:pt x="13637" y="34342"/>
                    <a:pt x="16220" y="32968"/>
                    <a:pt x="18803" y="32968"/>
                  </a:cubicBezTo>
                  <a:close/>
                  <a:moveTo>
                    <a:pt x="117968" y="39112"/>
                  </a:moveTo>
                  <a:cubicBezTo>
                    <a:pt x="118392" y="39112"/>
                    <a:pt x="118820" y="39151"/>
                    <a:pt x="119245" y="39230"/>
                  </a:cubicBezTo>
                  <a:cubicBezTo>
                    <a:pt x="118726" y="39848"/>
                    <a:pt x="118322" y="40565"/>
                    <a:pt x="118063" y="41326"/>
                  </a:cubicBezTo>
                  <a:lnTo>
                    <a:pt x="118063" y="41317"/>
                  </a:lnTo>
                  <a:lnTo>
                    <a:pt x="118054" y="41344"/>
                  </a:lnTo>
                  <a:cubicBezTo>
                    <a:pt x="118054" y="41353"/>
                    <a:pt x="118045" y="41362"/>
                    <a:pt x="118036" y="41380"/>
                  </a:cubicBezTo>
                  <a:cubicBezTo>
                    <a:pt x="117812" y="42061"/>
                    <a:pt x="117713" y="42787"/>
                    <a:pt x="117758" y="43504"/>
                  </a:cubicBezTo>
                  <a:cubicBezTo>
                    <a:pt x="116508" y="42200"/>
                    <a:pt x="114748" y="41362"/>
                    <a:pt x="112888" y="41362"/>
                  </a:cubicBezTo>
                  <a:cubicBezTo>
                    <a:pt x="112869" y="41362"/>
                    <a:pt x="112849" y="41362"/>
                    <a:pt x="112830" y="41362"/>
                  </a:cubicBezTo>
                  <a:cubicBezTo>
                    <a:pt x="114167" y="39915"/>
                    <a:pt x="116034" y="39112"/>
                    <a:pt x="117968" y="39112"/>
                  </a:cubicBezTo>
                  <a:close/>
                  <a:moveTo>
                    <a:pt x="130986" y="39112"/>
                  </a:moveTo>
                  <a:cubicBezTo>
                    <a:pt x="132916" y="39112"/>
                    <a:pt x="134791" y="39915"/>
                    <a:pt x="136136" y="41362"/>
                  </a:cubicBezTo>
                  <a:cubicBezTo>
                    <a:pt x="136116" y="41362"/>
                    <a:pt x="136096" y="41362"/>
                    <a:pt x="136077" y="41362"/>
                  </a:cubicBezTo>
                  <a:cubicBezTo>
                    <a:pt x="134208" y="41362"/>
                    <a:pt x="132440" y="42200"/>
                    <a:pt x="131199" y="43504"/>
                  </a:cubicBezTo>
                  <a:cubicBezTo>
                    <a:pt x="131234" y="42787"/>
                    <a:pt x="131136" y="42070"/>
                    <a:pt x="130912" y="41389"/>
                  </a:cubicBezTo>
                  <a:lnTo>
                    <a:pt x="130912" y="41380"/>
                  </a:lnTo>
                  <a:cubicBezTo>
                    <a:pt x="130912" y="41371"/>
                    <a:pt x="130903" y="41362"/>
                    <a:pt x="130903" y="41344"/>
                  </a:cubicBezTo>
                  <a:cubicBezTo>
                    <a:pt x="130894" y="41335"/>
                    <a:pt x="130903" y="41335"/>
                    <a:pt x="130894" y="41326"/>
                  </a:cubicBezTo>
                  <a:cubicBezTo>
                    <a:pt x="130625" y="40556"/>
                    <a:pt x="130231" y="39848"/>
                    <a:pt x="129711" y="39230"/>
                  </a:cubicBezTo>
                  <a:cubicBezTo>
                    <a:pt x="130135" y="39151"/>
                    <a:pt x="130562" y="39112"/>
                    <a:pt x="130986" y="39112"/>
                  </a:cubicBezTo>
                  <a:close/>
                  <a:moveTo>
                    <a:pt x="84143" y="39166"/>
                  </a:moveTo>
                  <a:cubicBezTo>
                    <a:pt x="86077" y="39166"/>
                    <a:pt x="87946" y="39968"/>
                    <a:pt x="89290" y="41416"/>
                  </a:cubicBezTo>
                  <a:cubicBezTo>
                    <a:pt x="89271" y="41416"/>
                    <a:pt x="89251" y="41416"/>
                    <a:pt x="89231" y="41416"/>
                  </a:cubicBezTo>
                  <a:cubicBezTo>
                    <a:pt x="87362" y="41416"/>
                    <a:pt x="85595" y="42254"/>
                    <a:pt x="84353" y="43557"/>
                  </a:cubicBezTo>
                  <a:cubicBezTo>
                    <a:pt x="84434" y="41963"/>
                    <a:pt x="83851" y="40457"/>
                    <a:pt x="82866" y="39283"/>
                  </a:cubicBezTo>
                  <a:cubicBezTo>
                    <a:pt x="83291" y="39204"/>
                    <a:pt x="83719" y="39166"/>
                    <a:pt x="84143" y="39166"/>
                  </a:cubicBezTo>
                  <a:close/>
                  <a:moveTo>
                    <a:pt x="94430" y="39165"/>
                  </a:moveTo>
                  <a:cubicBezTo>
                    <a:pt x="94857" y="39165"/>
                    <a:pt x="95287" y="39204"/>
                    <a:pt x="95715" y="39283"/>
                  </a:cubicBezTo>
                  <a:cubicBezTo>
                    <a:pt x="94720" y="40466"/>
                    <a:pt x="94138" y="41963"/>
                    <a:pt x="94228" y="43557"/>
                  </a:cubicBezTo>
                  <a:cubicBezTo>
                    <a:pt x="92977" y="42254"/>
                    <a:pt x="91218" y="41416"/>
                    <a:pt x="89350" y="41416"/>
                  </a:cubicBezTo>
                  <a:cubicBezTo>
                    <a:pt x="89330" y="41416"/>
                    <a:pt x="89310" y="41416"/>
                    <a:pt x="89290" y="41416"/>
                  </a:cubicBezTo>
                  <a:cubicBezTo>
                    <a:pt x="90626" y="39963"/>
                    <a:pt x="92497" y="39165"/>
                    <a:pt x="94430" y="39165"/>
                  </a:cubicBezTo>
                  <a:close/>
                  <a:moveTo>
                    <a:pt x="47493" y="39318"/>
                  </a:moveTo>
                  <a:cubicBezTo>
                    <a:pt x="47917" y="39318"/>
                    <a:pt x="48345" y="39357"/>
                    <a:pt x="48771" y="39436"/>
                  </a:cubicBezTo>
                  <a:cubicBezTo>
                    <a:pt x="48242" y="40054"/>
                    <a:pt x="47839" y="40762"/>
                    <a:pt x="47579" y="41523"/>
                  </a:cubicBezTo>
                  <a:cubicBezTo>
                    <a:pt x="47579" y="41532"/>
                    <a:pt x="47579" y="41532"/>
                    <a:pt x="47579" y="41541"/>
                  </a:cubicBezTo>
                  <a:lnTo>
                    <a:pt x="47561" y="41586"/>
                  </a:lnTo>
                  <a:cubicBezTo>
                    <a:pt x="47337" y="42267"/>
                    <a:pt x="47239" y="42984"/>
                    <a:pt x="47275" y="43710"/>
                  </a:cubicBezTo>
                  <a:cubicBezTo>
                    <a:pt x="46033" y="42406"/>
                    <a:pt x="44274" y="41568"/>
                    <a:pt x="42406" y="41568"/>
                  </a:cubicBezTo>
                  <a:cubicBezTo>
                    <a:pt x="42386" y="41568"/>
                    <a:pt x="42366" y="41568"/>
                    <a:pt x="42346" y="41568"/>
                  </a:cubicBezTo>
                  <a:cubicBezTo>
                    <a:pt x="43684" y="40121"/>
                    <a:pt x="45557" y="39318"/>
                    <a:pt x="47493" y="39318"/>
                  </a:cubicBezTo>
                  <a:close/>
                  <a:moveTo>
                    <a:pt x="60506" y="39318"/>
                  </a:moveTo>
                  <a:cubicBezTo>
                    <a:pt x="62442" y="39318"/>
                    <a:pt x="64315" y="40121"/>
                    <a:pt x="65653" y="41568"/>
                  </a:cubicBezTo>
                  <a:cubicBezTo>
                    <a:pt x="65633" y="41568"/>
                    <a:pt x="65613" y="41568"/>
                    <a:pt x="65593" y="41568"/>
                  </a:cubicBezTo>
                  <a:cubicBezTo>
                    <a:pt x="63724" y="41568"/>
                    <a:pt x="61965" y="42398"/>
                    <a:pt x="60715" y="43710"/>
                  </a:cubicBezTo>
                  <a:cubicBezTo>
                    <a:pt x="60751" y="42984"/>
                    <a:pt x="60662" y="42267"/>
                    <a:pt x="60438" y="41586"/>
                  </a:cubicBezTo>
                  <a:cubicBezTo>
                    <a:pt x="60438" y="41577"/>
                    <a:pt x="60429" y="41559"/>
                    <a:pt x="60420" y="41550"/>
                  </a:cubicBezTo>
                  <a:cubicBezTo>
                    <a:pt x="60420" y="41541"/>
                    <a:pt x="60420" y="41532"/>
                    <a:pt x="60411" y="41532"/>
                  </a:cubicBezTo>
                  <a:cubicBezTo>
                    <a:pt x="60151" y="40762"/>
                    <a:pt x="59748" y="40054"/>
                    <a:pt x="59228" y="39436"/>
                  </a:cubicBezTo>
                  <a:cubicBezTo>
                    <a:pt x="59654" y="39357"/>
                    <a:pt x="60082" y="39318"/>
                    <a:pt x="60506" y="39318"/>
                  </a:cubicBezTo>
                  <a:close/>
                  <a:moveTo>
                    <a:pt x="23963" y="39353"/>
                  </a:moveTo>
                  <a:cubicBezTo>
                    <a:pt x="24391" y="39353"/>
                    <a:pt x="24821" y="39392"/>
                    <a:pt x="25250" y="39472"/>
                  </a:cubicBezTo>
                  <a:cubicBezTo>
                    <a:pt x="24255" y="40654"/>
                    <a:pt x="23673" y="42151"/>
                    <a:pt x="23753" y="43746"/>
                  </a:cubicBezTo>
                  <a:cubicBezTo>
                    <a:pt x="22512" y="42442"/>
                    <a:pt x="20744" y="41604"/>
                    <a:pt x="18884" y="41604"/>
                  </a:cubicBezTo>
                  <a:cubicBezTo>
                    <a:pt x="18864" y="41604"/>
                    <a:pt x="18845" y="41604"/>
                    <a:pt x="18825" y="41604"/>
                  </a:cubicBezTo>
                  <a:cubicBezTo>
                    <a:pt x="18805" y="41604"/>
                    <a:pt x="18786" y="41604"/>
                    <a:pt x="18766" y="41604"/>
                  </a:cubicBezTo>
                  <a:cubicBezTo>
                    <a:pt x="16897" y="41604"/>
                    <a:pt x="15129" y="42442"/>
                    <a:pt x="13888" y="43746"/>
                  </a:cubicBezTo>
                  <a:cubicBezTo>
                    <a:pt x="13951" y="42160"/>
                    <a:pt x="13368" y="40663"/>
                    <a:pt x="12382" y="39480"/>
                  </a:cubicBezTo>
                  <a:lnTo>
                    <a:pt x="12391" y="39472"/>
                  </a:lnTo>
                  <a:cubicBezTo>
                    <a:pt x="12820" y="39392"/>
                    <a:pt x="13250" y="39353"/>
                    <a:pt x="13678" y="39353"/>
                  </a:cubicBezTo>
                  <a:cubicBezTo>
                    <a:pt x="15611" y="39353"/>
                    <a:pt x="17482" y="40150"/>
                    <a:pt x="18825" y="41595"/>
                  </a:cubicBezTo>
                  <a:cubicBezTo>
                    <a:pt x="20161" y="40150"/>
                    <a:pt x="22031" y="39353"/>
                    <a:pt x="23963" y="39353"/>
                  </a:cubicBezTo>
                  <a:close/>
                  <a:moveTo>
                    <a:pt x="107663" y="39105"/>
                  </a:moveTo>
                  <a:cubicBezTo>
                    <a:pt x="109597" y="39105"/>
                    <a:pt x="111471" y="39906"/>
                    <a:pt x="112812" y="41353"/>
                  </a:cubicBezTo>
                  <a:cubicBezTo>
                    <a:pt x="112793" y="41353"/>
                    <a:pt x="112774" y="41353"/>
                    <a:pt x="112756" y="41353"/>
                  </a:cubicBezTo>
                  <a:cubicBezTo>
                    <a:pt x="110769" y="41353"/>
                    <a:pt x="108902" y="42299"/>
                    <a:pt x="107650" y="43755"/>
                  </a:cubicBezTo>
                  <a:lnTo>
                    <a:pt x="107650" y="43755"/>
                  </a:lnTo>
                  <a:cubicBezTo>
                    <a:pt x="107803" y="42088"/>
                    <a:pt x="107211" y="40511"/>
                    <a:pt x="106172" y="39274"/>
                  </a:cubicBezTo>
                  <a:lnTo>
                    <a:pt x="106172" y="39265"/>
                  </a:lnTo>
                  <a:cubicBezTo>
                    <a:pt x="106668" y="39158"/>
                    <a:pt x="107167" y="39105"/>
                    <a:pt x="107663" y="39105"/>
                  </a:cubicBezTo>
                  <a:close/>
                  <a:moveTo>
                    <a:pt x="37187" y="39310"/>
                  </a:moveTo>
                  <a:cubicBezTo>
                    <a:pt x="39118" y="39310"/>
                    <a:pt x="40989" y="40106"/>
                    <a:pt x="42328" y="41559"/>
                  </a:cubicBezTo>
                  <a:cubicBezTo>
                    <a:pt x="42310" y="41559"/>
                    <a:pt x="42291" y="41559"/>
                    <a:pt x="42273" y="41559"/>
                  </a:cubicBezTo>
                  <a:cubicBezTo>
                    <a:pt x="40286" y="41559"/>
                    <a:pt x="38419" y="42505"/>
                    <a:pt x="37167" y="43952"/>
                  </a:cubicBezTo>
                  <a:cubicBezTo>
                    <a:pt x="37320" y="42294"/>
                    <a:pt x="36728" y="40708"/>
                    <a:pt x="35689" y="39480"/>
                  </a:cubicBezTo>
                  <a:lnTo>
                    <a:pt x="35689" y="39472"/>
                  </a:lnTo>
                  <a:cubicBezTo>
                    <a:pt x="36187" y="39363"/>
                    <a:pt x="36689" y="39310"/>
                    <a:pt x="37187" y="39310"/>
                  </a:cubicBezTo>
                  <a:close/>
                  <a:moveTo>
                    <a:pt x="124475" y="37261"/>
                  </a:moveTo>
                  <a:cubicBezTo>
                    <a:pt x="127048" y="37261"/>
                    <a:pt x="129621" y="38627"/>
                    <a:pt x="130527" y="41362"/>
                  </a:cubicBezTo>
                  <a:cubicBezTo>
                    <a:pt x="130751" y="42043"/>
                    <a:pt x="130867" y="42760"/>
                    <a:pt x="130867" y="43486"/>
                  </a:cubicBezTo>
                  <a:cubicBezTo>
                    <a:pt x="130392" y="43384"/>
                    <a:pt x="129914" y="43334"/>
                    <a:pt x="129439" y="43334"/>
                  </a:cubicBezTo>
                  <a:cubicBezTo>
                    <a:pt x="127578" y="43334"/>
                    <a:pt x="125778" y="44101"/>
                    <a:pt x="124478" y="45493"/>
                  </a:cubicBezTo>
                  <a:cubicBezTo>
                    <a:pt x="123206" y="44113"/>
                    <a:pt x="121405" y="43333"/>
                    <a:pt x="119532" y="43333"/>
                  </a:cubicBezTo>
                  <a:cubicBezTo>
                    <a:pt x="119039" y="43333"/>
                    <a:pt x="118555" y="43387"/>
                    <a:pt x="118089" y="43486"/>
                  </a:cubicBezTo>
                  <a:cubicBezTo>
                    <a:pt x="118089" y="42760"/>
                    <a:pt x="118197" y="42034"/>
                    <a:pt x="118430" y="41344"/>
                  </a:cubicBezTo>
                  <a:cubicBezTo>
                    <a:pt x="119339" y="38623"/>
                    <a:pt x="121907" y="37261"/>
                    <a:pt x="124475" y="37261"/>
                  </a:cubicBezTo>
                  <a:close/>
                  <a:moveTo>
                    <a:pt x="77632" y="37306"/>
                  </a:moveTo>
                  <a:cubicBezTo>
                    <a:pt x="80806" y="37306"/>
                    <a:pt x="83980" y="39382"/>
                    <a:pt x="84022" y="43538"/>
                  </a:cubicBezTo>
                  <a:lnTo>
                    <a:pt x="84022" y="43538"/>
                  </a:lnTo>
                  <a:cubicBezTo>
                    <a:pt x="83549" y="43437"/>
                    <a:pt x="83074" y="43388"/>
                    <a:pt x="82603" y="43388"/>
                  </a:cubicBezTo>
                  <a:cubicBezTo>
                    <a:pt x="80742" y="43388"/>
                    <a:pt x="78941" y="44154"/>
                    <a:pt x="77642" y="45547"/>
                  </a:cubicBezTo>
                  <a:cubicBezTo>
                    <a:pt x="76360" y="44167"/>
                    <a:pt x="74568" y="43387"/>
                    <a:pt x="72687" y="43387"/>
                  </a:cubicBezTo>
                  <a:cubicBezTo>
                    <a:pt x="72203" y="43387"/>
                    <a:pt x="71719" y="43441"/>
                    <a:pt x="71244" y="43540"/>
                  </a:cubicBezTo>
                  <a:cubicBezTo>
                    <a:pt x="71280" y="39385"/>
                    <a:pt x="74456" y="37306"/>
                    <a:pt x="77632" y="37306"/>
                  </a:cubicBezTo>
                  <a:close/>
                  <a:moveTo>
                    <a:pt x="100947" y="37306"/>
                  </a:moveTo>
                  <a:cubicBezTo>
                    <a:pt x="104122" y="37306"/>
                    <a:pt x="107296" y="39383"/>
                    <a:pt x="107337" y="43540"/>
                  </a:cubicBezTo>
                  <a:cubicBezTo>
                    <a:pt x="106864" y="43438"/>
                    <a:pt x="106386" y="43388"/>
                    <a:pt x="105913" y="43388"/>
                  </a:cubicBezTo>
                  <a:cubicBezTo>
                    <a:pt x="104054" y="43388"/>
                    <a:pt x="102249" y="44154"/>
                    <a:pt x="100957" y="45547"/>
                  </a:cubicBezTo>
                  <a:cubicBezTo>
                    <a:pt x="99676" y="44167"/>
                    <a:pt x="97883" y="43387"/>
                    <a:pt x="96002" y="43387"/>
                  </a:cubicBezTo>
                  <a:cubicBezTo>
                    <a:pt x="95518" y="43387"/>
                    <a:pt x="95034" y="43441"/>
                    <a:pt x="94559" y="43540"/>
                  </a:cubicBezTo>
                  <a:cubicBezTo>
                    <a:pt x="94595" y="39385"/>
                    <a:pt x="97771" y="37306"/>
                    <a:pt x="100947" y="37306"/>
                  </a:cubicBezTo>
                  <a:close/>
                  <a:moveTo>
                    <a:pt x="54009" y="37465"/>
                  </a:moveTo>
                  <a:cubicBezTo>
                    <a:pt x="56582" y="37465"/>
                    <a:pt x="59156" y="38830"/>
                    <a:pt x="60061" y="41559"/>
                  </a:cubicBezTo>
                  <a:cubicBezTo>
                    <a:pt x="60285" y="42249"/>
                    <a:pt x="60393" y="42966"/>
                    <a:pt x="60393" y="43692"/>
                  </a:cubicBezTo>
                  <a:cubicBezTo>
                    <a:pt x="59920" y="43590"/>
                    <a:pt x="59442" y="43540"/>
                    <a:pt x="58969" y="43540"/>
                  </a:cubicBezTo>
                  <a:cubicBezTo>
                    <a:pt x="57110" y="43540"/>
                    <a:pt x="55305" y="44307"/>
                    <a:pt x="54013" y="45699"/>
                  </a:cubicBezTo>
                  <a:cubicBezTo>
                    <a:pt x="52739" y="44318"/>
                    <a:pt x="50951" y="43539"/>
                    <a:pt x="49072" y="43539"/>
                  </a:cubicBezTo>
                  <a:cubicBezTo>
                    <a:pt x="49061" y="43539"/>
                    <a:pt x="49051" y="43540"/>
                    <a:pt x="49040" y="43540"/>
                  </a:cubicBezTo>
                  <a:cubicBezTo>
                    <a:pt x="48556" y="43540"/>
                    <a:pt x="48072" y="43593"/>
                    <a:pt x="47597" y="43692"/>
                  </a:cubicBezTo>
                  <a:cubicBezTo>
                    <a:pt x="47597" y="42966"/>
                    <a:pt x="47714" y="42249"/>
                    <a:pt x="47938" y="41559"/>
                  </a:cubicBezTo>
                  <a:lnTo>
                    <a:pt x="47956" y="41550"/>
                  </a:lnTo>
                  <a:cubicBezTo>
                    <a:pt x="48865" y="38827"/>
                    <a:pt x="51437" y="37465"/>
                    <a:pt x="54009" y="37465"/>
                  </a:cubicBezTo>
                  <a:close/>
                  <a:moveTo>
                    <a:pt x="7163" y="37500"/>
                  </a:moveTo>
                  <a:cubicBezTo>
                    <a:pt x="10339" y="37500"/>
                    <a:pt x="13516" y="39579"/>
                    <a:pt x="13556" y="43737"/>
                  </a:cubicBezTo>
                  <a:cubicBezTo>
                    <a:pt x="13079" y="43632"/>
                    <a:pt x="12598" y="43582"/>
                    <a:pt x="12120" y="43582"/>
                  </a:cubicBezTo>
                  <a:cubicBezTo>
                    <a:pt x="10263" y="43582"/>
                    <a:pt x="8460" y="44350"/>
                    <a:pt x="7163" y="45739"/>
                  </a:cubicBezTo>
                  <a:lnTo>
                    <a:pt x="7163" y="45739"/>
                  </a:lnTo>
                  <a:cubicBezTo>
                    <a:pt x="5882" y="44362"/>
                    <a:pt x="4092" y="43584"/>
                    <a:pt x="2212" y="43584"/>
                  </a:cubicBezTo>
                  <a:cubicBezTo>
                    <a:pt x="1728" y="43584"/>
                    <a:pt x="1245" y="43638"/>
                    <a:pt x="770" y="43737"/>
                  </a:cubicBezTo>
                  <a:cubicBezTo>
                    <a:pt x="810" y="39579"/>
                    <a:pt x="3987" y="37500"/>
                    <a:pt x="7163" y="37500"/>
                  </a:cubicBezTo>
                  <a:close/>
                  <a:moveTo>
                    <a:pt x="30463" y="37509"/>
                  </a:moveTo>
                  <a:cubicBezTo>
                    <a:pt x="33636" y="37509"/>
                    <a:pt x="36811" y="39587"/>
                    <a:pt x="36854" y="43742"/>
                  </a:cubicBezTo>
                  <a:lnTo>
                    <a:pt x="36854" y="43742"/>
                  </a:lnTo>
                  <a:cubicBezTo>
                    <a:pt x="36384" y="43642"/>
                    <a:pt x="35912" y="43594"/>
                    <a:pt x="35443" y="43594"/>
                  </a:cubicBezTo>
                  <a:cubicBezTo>
                    <a:pt x="33580" y="43594"/>
                    <a:pt x="31775" y="44360"/>
                    <a:pt x="30483" y="45753"/>
                  </a:cubicBezTo>
                  <a:cubicBezTo>
                    <a:pt x="29201" y="44373"/>
                    <a:pt x="27409" y="43593"/>
                    <a:pt x="25528" y="43593"/>
                  </a:cubicBezTo>
                  <a:cubicBezTo>
                    <a:pt x="25044" y="43593"/>
                    <a:pt x="24560" y="43638"/>
                    <a:pt x="24085" y="43746"/>
                  </a:cubicBezTo>
                  <a:cubicBezTo>
                    <a:pt x="24116" y="39588"/>
                    <a:pt x="27288" y="37509"/>
                    <a:pt x="30463" y="37509"/>
                  </a:cubicBezTo>
                  <a:close/>
                  <a:moveTo>
                    <a:pt x="119327" y="43718"/>
                  </a:moveTo>
                  <a:cubicBezTo>
                    <a:pt x="121267" y="43718"/>
                    <a:pt x="123141" y="44520"/>
                    <a:pt x="124478" y="45968"/>
                  </a:cubicBezTo>
                  <a:cubicBezTo>
                    <a:pt x="124458" y="45968"/>
                    <a:pt x="124439" y="45968"/>
                    <a:pt x="124419" y="45968"/>
                  </a:cubicBezTo>
                  <a:cubicBezTo>
                    <a:pt x="122550" y="45968"/>
                    <a:pt x="120782" y="46806"/>
                    <a:pt x="119541" y="48109"/>
                  </a:cubicBezTo>
                  <a:cubicBezTo>
                    <a:pt x="119622" y="46514"/>
                    <a:pt x="119039" y="45018"/>
                    <a:pt x="118045" y="43835"/>
                  </a:cubicBezTo>
                  <a:cubicBezTo>
                    <a:pt x="118472" y="43756"/>
                    <a:pt x="118901" y="43718"/>
                    <a:pt x="119327" y="43718"/>
                  </a:cubicBezTo>
                  <a:close/>
                  <a:moveTo>
                    <a:pt x="129624" y="43718"/>
                  </a:moveTo>
                  <a:cubicBezTo>
                    <a:pt x="130049" y="43718"/>
                    <a:pt x="130477" y="43756"/>
                    <a:pt x="130903" y="43835"/>
                  </a:cubicBezTo>
                  <a:cubicBezTo>
                    <a:pt x="129908" y="45018"/>
                    <a:pt x="129326" y="46523"/>
                    <a:pt x="129415" y="48109"/>
                  </a:cubicBezTo>
                  <a:cubicBezTo>
                    <a:pt x="128165" y="46806"/>
                    <a:pt x="126397" y="45968"/>
                    <a:pt x="124537" y="45968"/>
                  </a:cubicBezTo>
                  <a:cubicBezTo>
                    <a:pt x="124517" y="45968"/>
                    <a:pt x="124498" y="45968"/>
                    <a:pt x="124478" y="45968"/>
                  </a:cubicBezTo>
                  <a:cubicBezTo>
                    <a:pt x="125815" y="44520"/>
                    <a:pt x="127689" y="43718"/>
                    <a:pt x="129624" y="43718"/>
                  </a:cubicBezTo>
                  <a:close/>
                  <a:moveTo>
                    <a:pt x="82779" y="43762"/>
                  </a:moveTo>
                  <a:cubicBezTo>
                    <a:pt x="83204" y="43762"/>
                    <a:pt x="83632" y="43801"/>
                    <a:pt x="84057" y="43880"/>
                  </a:cubicBezTo>
                  <a:cubicBezTo>
                    <a:pt x="83063" y="45063"/>
                    <a:pt x="82480" y="46559"/>
                    <a:pt x="82561" y="48154"/>
                  </a:cubicBezTo>
                  <a:cubicBezTo>
                    <a:pt x="81320" y="46851"/>
                    <a:pt x="79552" y="46012"/>
                    <a:pt x="77683" y="46012"/>
                  </a:cubicBezTo>
                  <a:cubicBezTo>
                    <a:pt x="77666" y="46012"/>
                    <a:pt x="77650" y="46012"/>
                    <a:pt x="77633" y="46013"/>
                  </a:cubicBezTo>
                  <a:lnTo>
                    <a:pt x="77633" y="46013"/>
                  </a:lnTo>
                  <a:cubicBezTo>
                    <a:pt x="78970" y="44565"/>
                    <a:pt x="80844" y="43762"/>
                    <a:pt x="82779" y="43762"/>
                  </a:cubicBezTo>
                  <a:close/>
                  <a:moveTo>
                    <a:pt x="59124" y="43911"/>
                  </a:moveTo>
                  <a:cubicBezTo>
                    <a:pt x="59554" y="43911"/>
                    <a:pt x="59988" y="43951"/>
                    <a:pt x="60420" y="44032"/>
                  </a:cubicBezTo>
                  <a:cubicBezTo>
                    <a:pt x="59425" y="45224"/>
                    <a:pt x="58843" y="46721"/>
                    <a:pt x="58932" y="48316"/>
                  </a:cubicBezTo>
                  <a:lnTo>
                    <a:pt x="58923" y="48307"/>
                  </a:lnTo>
                  <a:cubicBezTo>
                    <a:pt x="57682" y="47003"/>
                    <a:pt x="55914" y="46165"/>
                    <a:pt x="54045" y="46165"/>
                  </a:cubicBezTo>
                  <a:cubicBezTo>
                    <a:pt x="54026" y="46165"/>
                    <a:pt x="54006" y="46165"/>
                    <a:pt x="53986" y="46165"/>
                  </a:cubicBezTo>
                  <a:cubicBezTo>
                    <a:pt x="53966" y="46165"/>
                    <a:pt x="53947" y="46165"/>
                    <a:pt x="53927" y="46165"/>
                  </a:cubicBezTo>
                  <a:cubicBezTo>
                    <a:pt x="52067" y="46165"/>
                    <a:pt x="50299" y="47003"/>
                    <a:pt x="49049" y="48307"/>
                  </a:cubicBezTo>
                  <a:cubicBezTo>
                    <a:pt x="49138" y="46712"/>
                    <a:pt x="48556" y="45206"/>
                    <a:pt x="47561" y="44032"/>
                  </a:cubicBezTo>
                  <a:cubicBezTo>
                    <a:pt x="47990" y="43953"/>
                    <a:pt x="48420" y="43914"/>
                    <a:pt x="48848" y="43914"/>
                  </a:cubicBezTo>
                  <a:cubicBezTo>
                    <a:pt x="50781" y="43914"/>
                    <a:pt x="52652" y="44711"/>
                    <a:pt x="53995" y="46156"/>
                  </a:cubicBezTo>
                  <a:cubicBezTo>
                    <a:pt x="55328" y="44713"/>
                    <a:pt x="57194" y="43911"/>
                    <a:pt x="59124" y="43911"/>
                  </a:cubicBezTo>
                  <a:close/>
                  <a:moveTo>
                    <a:pt x="25317" y="43968"/>
                  </a:moveTo>
                  <a:cubicBezTo>
                    <a:pt x="27250" y="43968"/>
                    <a:pt x="29122" y="44764"/>
                    <a:pt x="30465" y="46210"/>
                  </a:cubicBezTo>
                  <a:lnTo>
                    <a:pt x="30465" y="46210"/>
                  </a:lnTo>
                  <a:cubicBezTo>
                    <a:pt x="30462" y="46210"/>
                    <a:pt x="30459" y="46210"/>
                    <a:pt x="30456" y="46210"/>
                  </a:cubicBezTo>
                  <a:cubicBezTo>
                    <a:pt x="30446" y="46210"/>
                    <a:pt x="30436" y="46210"/>
                    <a:pt x="30426" y="46210"/>
                  </a:cubicBezTo>
                  <a:cubicBezTo>
                    <a:pt x="28546" y="46210"/>
                    <a:pt x="26775" y="47041"/>
                    <a:pt x="25519" y="48351"/>
                  </a:cubicBezTo>
                  <a:cubicBezTo>
                    <a:pt x="25608" y="46765"/>
                    <a:pt x="25026" y="45269"/>
                    <a:pt x="24031" y="44086"/>
                  </a:cubicBezTo>
                  <a:cubicBezTo>
                    <a:pt x="24460" y="44007"/>
                    <a:pt x="24890" y="43968"/>
                    <a:pt x="25317" y="43968"/>
                  </a:cubicBezTo>
                  <a:close/>
                  <a:moveTo>
                    <a:pt x="106094" y="43751"/>
                  </a:moveTo>
                  <a:cubicBezTo>
                    <a:pt x="106570" y="43751"/>
                    <a:pt x="107049" y="43799"/>
                    <a:pt x="107525" y="43898"/>
                  </a:cubicBezTo>
                  <a:cubicBezTo>
                    <a:pt x="106512" y="45161"/>
                    <a:pt x="105939" y="46747"/>
                    <a:pt x="106127" y="48423"/>
                  </a:cubicBezTo>
                  <a:lnTo>
                    <a:pt x="106118" y="48414"/>
                  </a:lnTo>
                  <a:cubicBezTo>
                    <a:pt x="104866" y="46958"/>
                    <a:pt x="102990" y="46012"/>
                    <a:pt x="100995" y="46012"/>
                  </a:cubicBezTo>
                  <a:cubicBezTo>
                    <a:pt x="100976" y="46012"/>
                    <a:pt x="100958" y="46013"/>
                    <a:pt x="100939" y="46013"/>
                  </a:cubicBezTo>
                  <a:cubicBezTo>
                    <a:pt x="100919" y="46012"/>
                    <a:pt x="100899" y="46012"/>
                    <a:pt x="100879" y="46012"/>
                  </a:cubicBezTo>
                  <a:cubicBezTo>
                    <a:pt x="99020" y="46012"/>
                    <a:pt x="97252" y="46842"/>
                    <a:pt x="96011" y="48154"/>
                  </a:cubicBezTo>
                  <a:cubicBezTo>
                    <a:pt x="96091" y="46559"/>
                    <a:pt x="95509" y="45054"/>
                    <a:pt x="94514" y="43880"/>
                  </a:cubicBezTo>
                  <a:cubicBezTo>
                    <a:pt x="94946" y="43798"/>
                    <a:pt x="95380" y="43758"/>
                    <a:pt x="95811" y="43758"/>
                  </a:cubicBezTo>
                  <a:cubicBezTo>
                    <a:pt x="97740" y="43758"/>
                    <a:pt x="99607" y="44561"/>
                    <a:pt x="100948" y="46004"/>
                  </a:cubicBezTo>
                  <a:cubicBezTo>
                    <a:pt x="102286" y="44551"/>
                    <a:pt x="104160" y="43751"/>
                    <a:pt x="106094" y="43751"/>
                  </a:cubicBezTo>
                  <a:close/>
                  <a:moveTo>
                    <a:pt x="70812" y="39306"/>
                  </a:moveTo>
                  <a:cubicBezTo>
                    <a:pt x="71289" y="39306"/>
                    <a:pt x="71770" y="39355"/>
                    <a:pt x="72248" y="39454"/>
                  </a:cubicBezTo>
                  <a:cubicBezTo>
                    <a:pt x="71271" y="40699"/>
                    <a:pt x="70742" y="42276"/>
                    <a:pt x="70939" y="43925"/>
                  </a:cubicBezTo>
                  <a:cubicBezTo>
                    <a:pt x="71449" y="43811"/>
                    <a:pt x="71962" y="43756"/>
                    <a:pt x="72472" y="43756"/>
                  </a:cubicBezTo>
                  <a:cubicBezTo>
                    <a:pt x="74409" y="43756"/>
                    <a:pt x="76285" y="44558"/>
                    <a:pt x="77633" y="46013"/>
                  </a:cubicBezTo>
                  <a:lnTo>
                    <a:pt x="77633" y="46013"/>
                  </a:lnTo>
                  <a:cubicBezTo>
                    <a:pt x="77630" y="46013"/>
                    <a:pt x="77627" y="46013"/>
                    <a:pt x="77624" y="46013"/>
                  </a:cubicBezTo>
                  <a:cubicBezTo>
                    <a:pt x="77606" y="46013"/>
                    <a:pt x="77588" y="46012"/>
                    <a:pt x="77570" y="46012"/>
                  </a:cubicBezTo>
                  <a:cubicBezTo>
                    <a:pt x="75529" y="46012"/>
                    <a:pt x="73598" y="47021"/>
                    <a:pt x="72346" y="48540"/>
                  </a:cubicBezTo>
                  <a:cubicBezTo>
                    <a:pt x="72703" y="44850"/>
                    <a:pt x="69416" y="41568"/>
                    <a:pt x="65713" y="41568"/>
                  </a:cubicBezTo>
                  <a:cubicBezTo>
                    <a:pt x="65693" y="41568"/>
                    <a:pt x="65673" y="41568"/>
                    <a:pt x="65653" y="41568"/>
                  </a:cubicBezTo>
                  <a:lnTo>
                    <a:pt x="65653" y="41559"/>
                  </a:lnTo>
                  <a:cubicBezTo>
                    <a:pt x="66997" y="40107"/>
                    <a:pt x="68873" y="39306"/>
                    <a:pt x="70812" y="39306"/>
                  </a:cubicBezTo>
                  <a:close/>
                  <a:moveTo>
                    <a:pt x="35618" y="43957"/>
                  </a:moveTo>
                  <a:cubicBezTo>
                    <a:pt x="36091" y="43957"/>
                    <a:pt x="36568" y="44006"/>
                    <a:pt x="37042" y="44104"/>
                  </a:cubicBezTo>
                  <a:cubicBezTo>
                    <a:pt x="36020" y="45350"/>
                    <a:pt x="35456" y="46945"/>
                    <a:pt x="35635" y="48620"/>
                  </a:cubicBezTo>
                  <a:cubicBezTo>
                    <a:pt x="34383" y="47164"/>
                    <a:pt x="32507" y="46210"/>
                    <a:pt x="30511" y="46210"/>
                  </a:cubicBezTo>
                  <a:cubicBezTo>
                    <a:pt x="30496" y="46210"/>
                    <a:pt x="30480" y="46210"/>
                    <a:pt x="30465" y="46210"/>
                  </a:cubicBezTo>
                  <a:lnTo>
                    <a:pt x="30465" y="46210"/>
                  </a:lnTo>
                  <a:cubicBezTo>
                    <a:pt x="31804" y="44762"/>
                    <a:pt x="33682" y="43957"/>
                    <a:pt x="35618" y="43957"/>
                  </a:cubicBezTo>
                  <a:close/>
                  <a:moveTo>
                    <a:pt x="112822" y="41864"/>
                  </a:moveTo>
                  <a:cubicBezTo>
                    <a:pt x="115997" y="41864"/>
                    <a:pt x="119174" y="43943"/>
                    <a:pt x="119218" y="48100"/>
                  </a:cubicBezTo>
                  <a:cubicBezTo>
                    <a:pt x="118743" y="47999"/>
                    <a:pt x="118265" y="47949"/>
                    <a:pt x="117790" y="47949"/>
                  </a:cubicBezTo>
                  <a:cubicBezTo>
                    <a:pt x="115926" y="47949"/>
                    <a:pt x="114120" y="48715"/>
                    <a:pt x="112821" y="50108"/>
                  </a:cubicBezTo>
                  <a:cubicBezTo>
                    <a:pt x="111548" y="48728"/>
                    <a:pt x="109756" y="47948"/>
                    <a:pt x="107874" y="47948"/>
                  </a:cubicBezTo>
                  <a:cubicBezTo>
                    <a:pt x="107391" y="47948"/>
                    <a:pt x="106907" y="48002"/>
                    <a:pt x="106432" y="48100"/>
                  </a:cubicBezTo>
                  <a:cubicBezTo>
                    <a:pt x="106472" y="43943"/>
                    <a:pt x="109646" y="41864"/>
                    <a:pt x="112822" y="41864"/>
                  </a:cubicBezTo>
                  <a:close/>
                  <a:moveTo>
                    <a:pt x="136132" y="41864"/>
                  </a:moveTo>
                  <a:cubicBezTo>
                    <a:pt x="139308" y="41864"/>
                    <a:pt x="142484" y="43943"/>
                    <a:pt x="142525" y="48100"/>
                  </a:cubicBezTo>
                  <a:cubicBezTo>
                    <a:pt x="142051" y="47999"/>
                    <a:pt x="141574" y="47949"/>
                    <a:pt x="141100" y="47949"/>
                  </a:cubicBezTo>
                  <a:cubicBezTo>
                    <a:pt x="139242" y="47949"/>
                    <a:pt x="137437" y="48715"/>
                    <a:pt x="136145" y="50108"/>
                  </a:cubicBezTo>
                  <a:cubicBezTo>
                    <a:pt x="134863" y="48728"/>
                    <a:pt x="133071" y="47948"/>
                    <a:pt x="131190" y="47948"/>
                  </a:cubicBezTo>
                  <a:cubicBezTo>
                    <a:pt x="130706" y="47948"/>
                    <a:pt x="130222" y="48002"/>
                    <a:pt x="129747" y="48100"/>
                  </a:cubicBezTo>
                  <a:cubicBezTo>
                    <a:pt x="129783" y="43943"/>
                    <a:pt x="132957" y="41864"/>
                    <a:pt x="136132" y="41864"/>
                  </a:cubicBezTo>
                  <a:close/>
                  <a:moveTo>
                    <a:pt x="89293" y="41912"/>
                  </a:moveTo>
                  <a:cubicBezTo>
                    <a:pt x="92468" y="41912"/>
                    <a:pt x="95642" y="43988"/>
                    <a:pt x="95679" y="48143"/>
                  </a:cubicBezTo>
                  <a:lnTo>
                    <a:pt x="95679" y="48143"/>
                  </a:lnTo>
                  <a:cubicBezTo>
                    <a:pt x="95207" y="48043"/>
                    <a:pt x="94732" y="47994"/>
                    <a:pt x="94260" y="47994"/>
                  </a:cubicBezTo>
                  <a:cubicBezTo>
                    <a:pt x="92399" y="47994"/>
                    <a:pt x="90599" y="48760"/>
                    <a:pt x="89299" y="50152"/>
                  </a:cubicBezTo>
                  <a:cubicBezTo>
                    <a:pt x="88018" y="48773"/>
                    <a:pt x="86226" y="47993"/>
                    <a:pt x="84344" y="47993"/>
                  </a:cubicBezTo>
                  <a:cubicBezTo>
                    <a:pt x="83860" y="47993"/>
                    <a:pt x="83376" y="48047"/>
                    <a:pt x="82902" y="48145"/>
                  </a:cubicBezTo>
                  <a:cubicBezTo>
                    <a:pt x="82937" y="43991"/>
                    <a:pt x="86116" y="41912"/>
                    <a:pt x="89293" y="41912"/>
                  </a:cubicBezTo>
                  <a:close/>
                  <a:moveTo>
                    <a:pt x="42335" y="42067"/>
                  </a:moveTo>
                  <a:cubicBezTo>
                    <a:pt x="45509" y="42067"/>
                    <a:pt x="48681" y="44143"/>
                    <a:pt x="48726" y="48298"/>
                  </a:cubicBezTo>
                  <a:lnTo>
                    <a:pt x="48726" y="48298"/>
                  </a:lnTo>
                  <a:cubicBezTo>
                    <a:pt x="48251" y="48196"/>
                    <a:pt x="47772" y="48146"/>
                    <a:pt x="47298" y="48146"/>
                  </a:cubicBezTo>
                  <a:cubicBezTo>
                    <a:pt x="45434" y="48146"/>
                    <a:pt x="43630" y="48912"/>
                    <a:pt x="42337" y="50305"/>
                  </a:cubicBezTo>
                  <a:cubicBezTo>
                    <a:pt x="41056" y="48925"/>
                    <a:pt x="39264" y="48145"/>
                    <a:pt x="37382" y="48145"/>
                  </a:cubicBezTo>
                  <a:cubicBezTo>
                    <a:pt x="36898" y="48145"/>
                    <a:pt x="36415" y="48199"/>
                    <a:pt x="35940" y="48307"/>
                  </a:cubicBezTo>
                  <a:cubicBezTo>
                    <a:pt x="35980" y="44148"/>
                    <a:pt x="39158" y="42067"/>
                    <a:pt x="42335" y="42067"/>
                  </a:cubicBezTo>
                  <a:close/>
                  <a:moveTo>
                    <a:pt x="65651" y="42067"/>
                  </a:moveTo>
                  <a:cubicBezTo>
                    <a:pt x="68826" y="42067"/>
                    <a:pt x="72001" y="44146"/>
                    <a:pt x="72041" y="48307"/>
                  </a:cubicBezTo>
                  <a:cubicBezTo>
                    <a:pt x="71563" y="48202"/>
                    <a:pt x="71080" y="48150"/>
                    <a:pt x="70601" y="48150"/>
                  </a:cubicBezTo>
                  <a:cubicBezTo>
                    <a:pt x="68748" y="48150"/>
                    <a:pt x="66948" y="48916"/>
                    <a:pt x="65653" y="50305"/>
                  </a:cubicBezTo>
                  <a:cubicBezTo>
                    <a:pt x="64371" y="48934"/>
                    <a:pt x="62579" y="48145"/>
                    <a:pt x="60697" y="48145"/>
                  </a:cubicBezTo>
                  <a:cubicBezTo>
                    <a:pt x="60214" y="48145"/>
                    <a:pt x="59730" y="48199"/>
                    <a:pt x="59255" y="48307"/>
                  </a:cubicBezTo>
                  <a:cubicBezTo>
                    <a:pt x="59295" y="44148"/>
                    <a:pt x="62473" y="42067"/>
                    <a:pt x="65651" y="42067"/>
                  </a:cubicBezTo>
                  <a:close/>
                  <a:moveTo>
                    <a:pt x="18806" y="42117"/>
                  </a:moveTo>
                  <a:cubicBezTo>
                    <a:pt x="21981" y="42117"/>
                    <a:pt x="25156" y="44198"/>
                    <a:pt x="25196" y="48360"/>
                  </a:cubicBezTo>
                  <a:cubicBezTo>
                    <a:pt x="24717" y="48255"/>
                    <a:pt x="24234" y="48204"/>
                    <a:pt x="23755" y="48204"/>
                  </a:cubicBezTo>
                  <a:cubicBezTo>
                    <a:pt x="21902" y="48204"/>
                    <a:pt x="20103" y="48970"/>
                    <a:pt x="18807" y="50359"/>
                  </a:cubicBezTo>
                  <a:cubicBezTo>
                    <a:pt x="17526" y="48988"/>
                    <a:pt x="15734" y="48199"/>
                    <a:pt x="13852" y="48199"/>
                  </a:cubicBezTo>
                  <a:cubicBezTo>
                    <a:pt x="13368" y="48199"/>
                    <a:pt x="12884" y="48253"/>
                    <a:pt x="12409" y="48360"/>
                  </a:cubicBezTo>
                  <a:cubicBezTo>
                    <a:pt x="12454" y="44198"/>
                    <a:pt x="15631" y="42117"/>
                    <a:pt x="18806" y="42117"/>
                  </a:cubicBezTo>
                  <a:close/>
                  <a:moveTo>
                    <a:pt x="117967" y="48323"/>
                  </a:moveTo>
                  <a:cubicBezTo>
                    <a:pt x="118392" y="48323"/>
                    <a:pt x="118820" y="48362"/>
                    <a:pt x="119245" y="48441"/>
                  </a:cubicBezTo>
                  <a:cubicBezTo>
                    <a:pt x="118253" y="49621"/>
                    <a:pt x="117671" y="51114"/>
                    <a:pt x="117757" y="52706"/>
                  </a:cubicBezTo>
                  <a:lnTo>
                    <a:pt x="117757" y="52706"/>
                  </a:lnTo>
                  <a:cubicBezTo>
                    <a:pt x="116507" y="51403"/>
                    <a:pt x="114740" y="50573"/>
                    <a:pt x="112880" y="50573"/>
                  </a:cubicBezTo>
                  <a:cubicBezTo>
                    <a:pt x="112860" y="50573"/>
                    <a:pt x="112840" y="50573"/>
                    <a:pt x="112821" y="50574"/>
                  </a:cubicBezTo>
                  <a:cubicBezTo>
                    <a:pt x="114158" y="49126"/>
                    <a:pt x="116031" y="48323"/>
                    <a:pt x="117967" y="48323"/>
                  </a:cubicBezTo>
                  <a:close/>
                  <a:moveTo>
                    <a:pt x="130990" y="48323"/>
                  </a:moveTo>
                  <a:cubicBezTo>
                    <a:pt x="132925" y="48323"/>
                    <a:pt x="134799" y="49126"/>
                    <a:pt x="136136" y="50574"/>
                  </a:cubicBezTo>
                  <a:cubicBezTo>
                    <a:pt x="136116" y="50573"/>
                    <a:pt x="136096" y="50573"/>
                    <a:pt x="136077" y="50573"/>
                  </a:cubicBezTo>
                  <a:cubicBezTo>
                    <a:pt x="134208" y="50573"/>
                    <a:pt x="132440" y="51412"/>
                    <a:pt x="131199" y="52715"/>
                  </a:cubicBezTo>
                  <a:cubicBezTo>
                    <a:pt x="131279" y="51120"/>
                    <a:pt x="130697" y="49624"/>
                    <a:pt x="129711" y="48441"/>
                  </a:cubicBezTo>
                  <a:cubicBezTo>
                    <a:pt x="130137" y="48362"/>
                    <a:pt x="130565" y="48323"/>
                    <a:pt x="130990" y="48323"/>
                  </a:cubicBezTo>
                  <a:close/>
                  <a:moveTo>
                    <a:pt x="94437" y="48359"/>
                  </a:moveTo>
                  <a:cubicBezTo>
                    <a:pt x="94862" y="48359"/>
                    <a:pt x="95289" y="48398"/>
                    <a:pt x="95715" y="48477"/>
                  </a:cubicBezTo>
                  <a:cubicBezTo>
                    <a:pt x="94722" y="49666"/>
                    <a:pt x="94140" y="51168"/>
                    <a:pt x="94227" y="52750"/>
                  </a:cubicBezTo>
                  <a:lnTo>
                    <a:pt x="94227" y="52750"/>
                  </a:lnTo>
                  <a:cubicBezTo>
                    <a:pt x="92986" y="51447"/>
                    <a:pt x="91219" y="50618"/>
                    <a:pt x="89350" y="50618"/>
                  </a:cubicBezTo>
                  <a:cubicBezTo>
                    <a:pt x="89330" y="50618"/>
                    <a:pt x="89310" y="50618"/>
                    <a:pt x="89290" y="50618"/>
                  </a:cubicBezTo>
                  <a:cubicBezTo>
                    <a:pt x="89270" y="50618"/>
                    <a:pt x="89250" y="50618"/>
                    <a:pt x="89231" y="50618"/>
                  </a:cubicBezTo>
                  <a:cubicBezTo>
                    <a:pt x="87362" y="50618"/>
                    <a:pt x="85603" y="51448"/>
                    <a:pt x="84353" y="52751"/>
                  </a:cubicBezTo>
                  <a:cubicBezTo>
                    <a:pt x="84443" y="51165"/>
                    <a:pt x="83860" y="49660"/>
                    <a:pt x="82866" y="48477"/>
                  </a:cubicBezTo>
                  <a:cubicBezTo>
                    <a:pt x="83291" y="48398"/>
                    <a:pt x="83719" y="48359"/>
                    <a:pt x="84144" y="48359"/>
                  </a:cubicBezTo>
                  <a:cubicBezTo>
                    <a:pt x="86080" y="48359"/>
                    <a:pt x="87955" y="49162"/>
                    <a:pt x="89299" y="50609"/>
                  </a:cubicBezTo>
                  <a:cubicBezTo>
                    <a:pt x="90637" y="49162"/>
                    <a:pt x="92504" y="48359"/>
                    <a:pt x="94437" y="48359"/>
                  </a:cubicBezTo>
                  <a:close/>
                  <a:moveTo>
                    <a:pt x="47485" y="48520"/>
                  </a:moveTo>
                  <a:cubicBezTo>
                    <a:pt x="47909" y="48520"/>
                    <a:pt x="48337" y="48559"/>
                    <a:pt x="48762" y="48638"/>
                  </a:cubicBezTo>
                  <a:cubicBezTo>
                    <a:pt x="47767" y="49821"/>
                    <a:pt x="47185" y="51326"/>
                    <a:pt x="47275" y="52912"/>
                  </a:cubicBezTo>
                  <a:cubicBezTo>
                    <a:pt x="46025" y="51609"/>
                    <a:pt x="44257" y="50779"/>
                    <a:pt x="42397" y="50779"/>
                  </a:cubicBezTo>
                  <a:cubicBezTo>
                    <a:pt x="42377" y="50779"/>
                    <a:pt x="42357" y="50779"/>
                    <a:pt x="42337" y="50780"/>
                  </a:cubicBezTo>
                  <a:cubicBezTo>
                    <a:pt x="43675" y="49325"/>
                    <a:pt x="45549" y="48520"/>
                    <a:pt x="47485" y="48520"/>
                  </a:cubicBezTo>
                  <a:close/>
                  <a:moveTo>
                    <a:pt x="60501" y="48529"/>
                  </a:moveTo>
                  <a:cubicBezTo>
                    <a:pt x="62439" y="48529"/>
                    <a:pt x="64308" y="49332"/>
                    <a:pt x="65653" y="50780"/>
                  </a:cubicBezTo>
                  <a:cubicBezTo>
                    <a:pt x="65633" y="50779"/>
                    <a:pt x="65613" y="50779"/>
                    <a:pt x="65593" y="50779"/>
                  </a:cubicBezTo>
                  <a:cubicBezTo>
                    <a:pt x="63725" y="50779"/>
                    <a:pt x="61957" y="51618"/>
                    <a:pt x="60715" y="52921"/>
                  </a:cubicBezTo>
                  <a:cubicBezTo>
                    <a:pt x="60796" y="51326"/>
                    <a:pt x="60214" y="49830"/>
                    <a:pt x="59219" y="48647"/>
                  </a:cubicBezTo>
                  <a:cubicBezTo>
                    <a:pt x="59646" y="48568"/>
                    <a:pt x="60075" y="48529"/>
                    <a:pt x="60501" y="48529"/>
                  </a:cubicBezTo>
                  <a:close/>
                  <a:moveTo>
                    <a:pt x="107662" y="48316"/>
                  </a:moveTo>
                  <a:cubicBezTo>
                    <a:pt x="109596" y="48316"/>
                    <a:pt x="111472" y="49118"/>
                    <a:pt x="112821" y="50574"/>
                  </a:cubicBezTo>
                  <a:cubicBezTo>
                    <a:pt x="112802" y="50573"/>
                    <a:pt x="112783" y="50573"/>
                    <a:pt x="112765" y="50573"/>
                  </a:cubicBezTo>
                  <a:cubicBezTo>
                    <a:pt x="110778" y="50573"/>
                    <a:pt x="108902" y="51519"/>
                    <a:pt x="107650" y="52966"/>
                  </a:cubicBezTo>
                  <a:lnTo>
                    <a:pt x="107650" y="52966"/>
                  </a:lnTo>
                  <a:cubicBezTo>
                    <a:pt x="107803" y="51290"/>
                    <a:pt x="107211" y="49713"/>
                    <a:pt x="106172" y="48477"/>
                  </a:cubicBezTo>
                  <a:cubicBezTo>
                    <a:pt x="106667" y="48369"/>
                    <a:pt x="107167" y="48316"/>
                    <a:pt x="107662" y="48316"/>
                  </a:cubicBezTo>
                  <a:close/>
                  <a:moveTo>
                    <a:pt x="13659" y="48573"/>
                  </a:moveTo>
                  <a:cubicBezTo>
                    <a:pt x="15592" y="48573"/>
                    <a:pt x="17464" y="49371"/>
                    <a:pt x="18807" y="50824"/>
                  </a:cubicBezTo>
                  <a:cubicBezTo>
                    <a:pt x="18787" y="50824"/>
                    <a:pt x="18768" y="50824"/>
                    <a:pt x="18748" y="50824"/>
                  </a:cubicBezTo>
                  <a:cubicBezTo>
                    <a:pt x="16879" y="50824"/>
                    <a:pt x="15111" y="51663"/>
                    <a:pt x="13870" y="52966"/>
                  </a:cubicBezTo>
                  <a:cubicBezTo>
                    <a:pt x="13951" y="51371"/>
                    <a:pt x="13368" y="49875"/>
                    <a:pt x="12374" y="48692"/>
                  </a:cubicBezTo>
                  <a:cubicBezTo>
                    <a:pt x="12802" y="48612"/>
                    <a:pt x="13232" y="48573"/>
                    <a:pt x="13659" y="48573"/>
                  </a:cubicBezTo>
                  <a:close/>
                  <a:moveTo>
                    <a:pt x="23953" y="48574"/>
                  </a:moveTo>
                  <a:cubicBezTo>
                    <a:pt x="24378" y="48574"/>
                    <a:pt x="24806" y="48613"/>
                    <a:pt x="25232" y="48692"/>
                  </a:cubicBezTo>
                  <a:cubicBezTo>
                    <a:pt x="24237" y="49875"/>
                    <a:pt x="23655" y="51371"/>
                    <a:pt x="23744" y="52966"/>
                  </a:cubicBezTo>
                  <a:cubicBezTo>
                    <a:pt x="22494" y="51663"/>
                    <a:pt x="20726" y="50824"/>
                    <a:pt x="18866" y="50824"/>
                  </a:cubicBezTo>
                  <a:cubicBezTo>
                    <a:pt x="18846" y="50824"/>
                    <a:pt x="18827" y="50824"/>
                    <a:pt x="18807" y="50824"/>
                  </a:cubicBezTo>
                  <a:cubicBezTo>
                    <a:pt x="20144" y="49377"/>
                    <a:pt x="22018" y="48574"/>
                    <a:pt x="23953" y="48574"/>
                  </a:cubicBezTo>
                  <a:close/>
                  <a:moveTo>
                    <a:pt x="37179" y="48522"/>
                  </a:moveTo>
                  <a:cubicBezTo>
                    <a:pt x="39113" y="48522"/>
                    <a:pt x="40989" y="49325"/>
                    <a:pt x="42337" y="50780"/>
                  </a:cubicBezTo>
                  <a:cubicBezTo>
                    <a:pt x="42319" y="50779"/>
                    <a:pt x="42300" y="50779"/>
                    <a:pt x="42282" y="50779"/>
                  </a:cubicBezTo>
                  <a:cubicBezTo>
                    <a:pt x="40295" y="50779"/>
                    <a:pt x="38419" y="51725"/>
                    <a:pt x="37167" y="53172"/>
                  </a:cubicBezTo>
                  <a:cubicBezTo>
                    <a:pt x="37320" y="51496"/>
                    <a:pt x="36728" y="49910"/>
                    <a:pt x="35689" y="48683"/>
                  </a:cubicBezTo>
                  <a:cubicBezTo>
                    <a:pt x="36184" y="48575"/>
                    <a:pt x="36683" y="48522"/>
                    <a:pt x="37179" y="48522"/>
                  </a:cubicBezTo>
                  <a:close/>
                  <a:moveTo>
                    <a:pt x="124475" y="46470"/>
                  </a:moveTo>
                  <a:cubicBezTo>
                    <a:pt x="127650" y="46470"/>
                    <a:pt x="130827" y="48548"/>
                    <a:pt x="130867" y="52706"/>
                  </a:cubicBezTo>
                  <a:cubicBezTo>
                    <a:pt x="130388" y="52601"/>
                    <a:pt x="129906" y="52550"/>
                    <a:pt x="129426" y="52550"/>
                  </a:cubicBezTo>
                  <a:cubicBezTo>
                    <a:pt x="127574" y="52550"/>
                    <a:pt x="125776" y="53316"/>
                    <a:pt x="124487" y="54704"/>
                  </a:cubicBezTo>
                  <a:cubicBezTo>
                    <a:pt x="123206" y="53333"/>
                    <a:pt x="121414" y="52545"/>
                    <a:pt x="119532" y="52545"/>
                  </a:cubicBezTo>
                  <a:cubicBezTo>
                    <a:pt x="119048" y="52545"/>
                    <a:pt x="118564" y="52599"/>
                    <a:pt x="118089" y="52706"/>
                  </a:cubicBezTo>
                  <a:cubicBezTo>
                    <a:pt x="118125" y="48548"/>
                    <a:pt x="121299" y="46470"/>
                    <a:pt x="124475" y="46470"/>
                  </a:cubicBezTo>
                  <a:close/>
                  <a:moveTo>
                    <a:pt x="77635" y="46519"/>
                  </a:moveTo>
                  <a:cubicBezTo>
                    <a:pt x="80808" y="46519"/>
                    <a:pt x="83981" y="48596"/>
                    <a:pt x="84022" y="52751"/>
                  </a:cubicBezTo>
                  <a:lnTo>
                    <a:pt x="84031" y="52760"/>
                  </a:lnTo>
                  <a:cubicBezTo>
                    <a:pt x="83550" y="52655"/>
                    <a:pt x="83066" y="52604"/>
                    <a:pt x="82586" y="52604"/>
                  </a:cubicBezTo>
                  <a:cubicBezTo>
                    <a:pt x="80731" y="52604"/>
                    <a:pt x="78937" y="53370"/>
                    <a:pt x="77642" y="54758"/>
                  </a:cubicBezTo>
                  <a:cubicBezTo>
                    <a:pt x="76360" y="53378"/>
                    <a:pt x="74568" y="52599"/>
                    <a:pt x="72696" y="52599"/>
                  </a:cubicBezTo>
                  <a:cubicBezTo>
                    <a:pt x="72203" y="52599"/>
                    <a:pt x="71719" y="52652"/>
                    <a:pt x="71244" y="52760"/>
                  </a:cubicBezTo>
                  <a:cubicBezTo>
                    <a:pt x="71280" y="48600"/>
                    <a:pt x="74457" y="46519"/>
                    <a:pt x="77635" y="46519"/>
                  </a:cubicBezTo>
                  <a:close/>
                  <a:moveTo>
                    <a:pt x="100946" y="46509"/>
                  </a:moveTo>
                  <a:cubicBezTo>
                    <a:pt x="104122" y="46509"/>
                    <a:pt x="107296" y="48585"/>
                    <a:pt x="107337" y="52742"/>
                  </a:cubicBezTo>
                  <a:cubicBezTo>
                    <a:pt x="106865" y="52641"/>
                    <a:pt x="106389" y="52591"/>
                    <a:pt x="105917" y="52591"/>
                  </a:cubicBezTo>
                  <a:cubicBezTo>
                    <a:pt x="104050" y="52591"/>
                    <a:pt x="102242" y="53364"/>
                    <a:pt x="100948" y="54758"/>
                  </a:cubicBezTo>
                  <a:lnTo>
                    <a:pt x="100948" y="54749"/>
                  </a:lnTo>
                  <a:cubicBezTo>
                    <a:pt x="99667" y="53369"/>
                    <a:pt x="97875" y="52590"/>
                    <a:pt x="95993" y="52590"/>
                  </a:cubicBezTo>
                  <a:cubicBezTo>
                    <a:pt x="95509" y="52590"/>
                    <a:pt x="95025" y="52643"/>
                    <a:pt x="94550" y="52742"/>
                  </a:cubicBezTo>
                  <a:cubicBezTo>
                    <a:pt x="94591" y="48588"/>
                    <a:pt x="97769" y="46509"/>
                    <a:pt x="100946" y="46509"/>
                  </a:cubicBezTo>
                  <a:close/>
                  <a:moveTo>
                    <a:pt x="53993" y="46670"/>
                  </a:moveTo>
                  <a:cubicBezTo>
                    <a:pt x="57169" y="46670"/>
                    <a:pt x="60344" y="48747"/>
                    <a:pt x="60384" y="52903"/>
                  </a:cubicBezTo>
                  <a:cubicBezTo>
                    <a:pt x="59911" y="52801"/>
                    <a:pt x="59433" y="52752"/>
                    <a:pt x="58960" y="52752"/>
                  </a:cubicBezTo>
                  <a:cubicBezTo>
                    <a:pt x="57101" y="52752"/>
                    <a:pt x="55295" y="53518"/>
                    <a:pt x="53995" y="54910"/>
                  </a:cubicBezTo>
                  <a:cubicBezTo>
                    <a:pt x="52714" y="53531"/>
                    <a:pt x="50922" y="52751"/>
                    <a:pt x="49040" y="52751"/>
                  </a:cubicBezTo>
                  <a:cubicBezTo>
                    <a:pt x="48556" y="52751"/>
                    <a:pt x="48072" y="52805"/>
                    <a:pt x="47597" y="52903"/>
                  </a:cubicBezTo>
                  <a:cubicBezTo>
                    <a:pt x="47638" y="48749"/>
                    <a:pt x="50816" y="46670"/>
                    <a:pt x="53993" y="46670"/>
                  </a:cubicBezTo>
                  <a:close/>
                  <a:moveTo>
                    <a:pt x="7145" y="46712"/>
                  </a:moveTo>
                  <a:cubicBezTo>
                    <a:pt x="10322" y="46712"/>
                    <a:pt x="13498" y="48790"/>
                    <a:pt x="13538" y="52948"/>
                  </a:cubicBezTo>
                  <a:cubicBezTo>
                    <a:pt x="13065" y="52846"/>
                    <a:pt x="12588" y="52796"/>
                    <a:pt x="12114" y="52796"/>
                  </a:cubicBezTo>
                  <a:cubicBezTo>
                    <a:pt x="10255" y="52796"/>
                    <a:pt x="8451" y="53563"/>
                    <a:pt x="7159" y="54955"/>
                  </a:cubicBezTo>
                  <a:cubicBezTo>
                    <a:pt x="5884" y="53583"/>
                    <a:pt x="4097" y="52805"/>
                    <a:pt x="2226" y="52805"/>
                  </a:cubicBezTo>
                  <a:cubicBezTo>
                    <a:pt x="2216" y="52805"/>
                    <a:pt x="2205" y="52805"/>
                    <a:pt x="2194" y="52805"/>
                  </a:cubicBezTo>
                  <a:lnTo>
                    <a:pt x="2194" y="52796"/>
                  </a:lnTo>
                  <a:cubicBezTo>
                    <a:pt x="1711" y="52796"/>
                    <a:pt x="1227" y="52850"/>
                    <a:pt x="752" y="52948"/>
                  </a:cubicBezTo>
                  <a:cubicBezTo>
                    <a:pt x="792" y="48790"/>
                    <a:pt x="3969" y="46712"/>
                    <a:pt x="7145" y="46712"/>
                  </a:cubicBezTo>
                  <a:close/>
                  <a:moveTo>
                    <a:pt x="30465" y="46717"/>
                  </a:moveTo>
                  <a:cubicBezTo>
                    <a:pt x="33637" y="46717"/>
                    <a:pt x="36811" y="48795"/>
                    <a:pt x="36854" y="52953"/>
                  </a:cubicBezTo>
                  <a:lnTo>
                    <a:pt x="36854" y="52953"/>
                  </a:lnTo>
                  <a:cubicBezTo>
                    <a:pt x="36379" y="52851"/>
                    <a:pt x="35901" y="52801"/>
                    <a:pt x="35426" y="52801"/>
                  </a:cubicBezTo>
                  <a:cubicBezTo>
                    <a:pt x="33569" y="52801"/>
                    <a:pt x="31771" y="53567"/>
                    <a:pt x="30483" y="54955"/>
                  </a:cubicBezTo>
                  <a:cubicBezTo>
                    <a:pt x="29201" y="53584"/>
                    <a:pt x="27409" y="52796"/>
                    <a:pt x="25528" y="52796"/>
                  </a:cubicBezTo>
                  <a:cubicBezTo>
                    <a:pt x="25044" y="52796"/>
                    <a:pt x="24560" y="52850"/>
                    <a:pt x="24085" y="52957"/>
                  </a:cubicBezTo>
                  <a:cubicBezTo>
                    <a:pt x="24116" y="48798"/>
                    <a:pt x="27290" y="46717"/>
                    <a:pt x="30465" y="46717"/>
                  </a:cubicBezTo>
                  <a:close/>
                  <a:moveTo>
                    <a:pt x="107865" y="57160"/>
                  </a:moveTo>
                  <a:cubicBezTo>
                    <a:pt x="107867" y="57160"/>
                    <a:pt x="107868" y="57160"/>
                    <a:pt x="107870" y="57160"/>
                  </a:cubicBezTo>
                  <a:lnTo>
                    <a:pt x="107870" y="57160"/>
                  </a:lnTo>
                  <a:cubicBezTo>
                    <a:pt x="107871" y="57160"/>
                    <a:pt x="107873" y="57160"/>
                    <a:pt x="107874" y="57160"/>
                  </a:cubicBezTo>
                  <a:close/>
                  <a:moveTo>
                    <a:pt x="129607" y="52925"/>
                  </a:moveTo>
                  <a:cubicBezTo>
                    <a:pt x="130037" y="52925"/>
                    <a:pt x="130471" y="52965"/>
                    <a:pt x="130903" y="53047"/>
                  </a:cubicBezTo>
                  <a:cubicBezTo>
                    <a:pt x="129908" y="54229"/>
                    <a:pt x="129326" y="55726"/>
                    <a:pt x="129415" y="57321"/>
                  </a:cubicBezTo>
                  <a:cubicBezTo>
                    <a:pt x="128165" y="56009"/>
                    <a:pt x="126406" y="55179"/>
                    <a:pt x="124538" y="55179"/>
                  </a:cubicBezTo>
                  <a:cubicBezTo>
                    <a:pt x="124518" y="55179"/>
                    <a:pt x="124498" y="55179"/>
                    <a:pt x="124478" y="55179"/>
                  </a:cubicBezTo>
                  <a:cubicBezTo>
                    <a:pt x="124458" y="55179"/>
                    <a:pt x="124438" y="55179"/>
                    <a:pt x="124418" y="55179"/>
                  </a:cubicBezTo>
                  <a:cubicBezTo>
                    <a:pt x="122550" y="55179"/>
                    <a:pt x="120782" y="56009"/>
                    <a:pt x="119541" y="57321"/>
                  </a:cubicBezTo>
                  <a:cubicBezTo>
                    <a:pt x="119622" y="55726"/>
                    <a:pt x="119039" y="54220"/>
                    <a:pt x="118045" y="53047"/>
                  </a:cubicBezTo>
                  <a:cubicBezTo>
                    <a:pt x="118478" y="52965"/>
                    <a:pt x="118913" y="52925"/>
                    <a:pt x="119344" y="52925"/>
                  </a:cubicBezTo>
                  <a:cubicBezTo>
                    <a:pt x="121276" y="52925"/>
                    <a:pt x="123138" y="53727"/>
                    <a:pt x="124478" y="55170"/>
                  </a:cubicBezTo>
                  <a:cubicBezTo>
                    <a:pt x="125811" y="53727"/>
                    <a:pt x="127678" y="52925"/>
                    <a:pt x="129607" y="52925"/>
                  </a:cubicBezTo>
                  <a:close/>
                  <a:moveTo>
                    <a:pt x="82780" y="52965"/>
                  </a:moveTo>
                  <a:cubicBezTo>
                    <a:pt x="83204" y="52965"/>
                    <a:pt x="83632" y="53003"/>
                    <a:pt x="84057" y="53082"/>
                  </a:cubicBezTo>
                  <a:cubicBezTo>
                    <a:pt x="83538" y="53701"/>
                    <a:pt x="83135" y="54409"/>
                    <a:pt x="82875" y="55170"/>
                  </a:cubicBezTo>
                  <a:cubicBezTo>
                    <a:pt x="82634" y="55866"/>
                    <a:pt x="82526" y="56607"/>
                    <a:pt x="82569" y="57347"/>
                  </a:cubicBezTo>
                  <a:lnTo>
                    <a:pt x="82569" y="57347"/>
                  </a:lnTo>
                  <a:cubicBezTo>
                    <a:pt x="81328" y="56053"/>
                    <a:pt x="79569" y="55215"/>
                    <a:pt x="77701" y="55215"/>
                  </a:cubicBezTo>
                  <a:cubicBezTo>
                    <a:pt x="77681" y="55215"/>
                    <a:pt x="77661" y="55215"/>
                    <a:pt x="77642" y="55215"/>
                  </a:cubicBezTo>
                  <a:cubicBezTo>
                    <a:pt x="78979" y="53768"/>
                    <a:pt x="80847" y="52965"/>
                    <a:pt x="82780" y="52965"/>
                  </a:cubicBezTo>
                  <a:close/>
                  <a:moveTo>
                    <a:pt x="95802" y="52974"/>
                  </a:moveTo>
                  <a:cubicBezTo>
                    <a:pt x="97735" y="52974"/>
                    <a:pt x="99602" y="53775"/>
                    <a:pt x="100939" y="55215"/>
                  </a:cubicBezTo>
                  <a:cubicBezTo>
                    <a:pt x="100919" y="55215"/>
                    <a:pt x="100900" y="55215"/>
                    <a:pt x="100880" y="55215"/>
                  </a:cubicBezTo>
                  <a:cubicBezTo>
                    <a:pt x="99020" y="55215"/>
                    <a:pt x="97252" y="56053"/>
                    <a:pt x="96011" y="57357"/>
                  </a:cubicBezTo>
                  <a:cubicBezTo>
                    <a:pt x="96047" y="56622"/>
                    <a:pt x="95948" y="55878"/>
                    <a:pt x="95706" y="55179"/>
                  </a:cubicBezTo>
                  <a:lnTo>
                    <a:pt x="95706" y="55170"/>
                  </a:lnTo>
                  <a:cubicBezTo>
                    <a:pt x="95446" y="54409"/>
                    <a:pt x="95043" y="53701"/>
                    <a:pt x="94523" y="53091"/>
                  </a:cubicBezTo>
                  <a:cubicBezTo>
                    <a:pt x="94949" y="53012"/>
                    <a:pt x="95377" y="52974"/>
                    <a:pt x="95802" y="52974"/>
                  </a:cubicBezTo>
                  <a:close/>
                  <a:moveTo>
                    <a:pt x="60697" y="57357"/>
                  </a:moveTo>
                  <a:cubicBezTo>
                    <a:pt x="60700" y="57357"/>
                    <a:pt x="60703" y="57357"/>
                    <a:pt x="60706" y="57357"/>
                  </a:cubicBezTo>
                  <a:lnTo>
                    <a:pt x="60706" y="57357"/>
                  </a:lnTo>
                  <a:cubicBezTo>
                    <a:pt x="60709" y="57357"/>
                    <a:pt x="60712" y="57357"/>
                    <a:pt x="60715" y="57357"/>
                  </a:cubicBezTo>
                  <a:close/>
                  <a:moveTo>
                    <a:pt x="48839" y="53117"/>
                  </a:moveTo>
                  <a:cubicBezTo>
                    <a:pt x="50775" y="53117"/>
                    <a:pt x="52650" y="53921"/>
                    <a:pt x="53995" y="55376"/>
                  </a:cubicBezTo>
                  <a:lnTo>
                    <a:pt x="53995" y="55376"/>
                  </a:lnTo>
                  <a:cubicBezTo>
                    <a:pt x="53992" y="55376"/>
                    <a:pt x="53989" y="55376"/>
                    <a:pt x="53986" y="55376"/>
                  </a:cubicBezTo>
                  <a:cubicBezTo>
                    <a:pt x="53966" y="55376"/>
                    <a:pt x="53946" y="55376"/>
                    <a:pt x="53927" y="55376"/>
                  </a:cubicBezTo>
                  <a:cubicBezTo>
                    <a:pt x="52067" y="55376"/>
                    <a:pt x="50299" y="56206"/>
                    <a:pt x="49049" y="57509"/>
                  </a:cubicBezTo>
                  <a:cubicBezTo>
                    <a:pt x="49138" y="55923"/>
                    <a:pt x="48556" y="54418"/>
                    <a:pt x="47561" y="53235"/>
                  </a:cubicBezTo>
                  <a:cubicBezTo>
                    <a:pt x="47987" y="53156"/>
                    <a:pt x="48414" y="53117"/>
                    <a:pt x="48839" y="53117"/>
                  </a:cubicBezTo>
                  <a:close/>
                  <a:moveTo>
                    <a:pt x="59142" y="53117"/>
                  </a:moveTo>
                  <a:cubicBezTo>
                    <a:pt x="59567" y="53117"/>
                    <a:pt x="59994" y="53156"/>
                    <a:pt x="60420" y="53235"/>
                  </a:cubicBezTo>
                  <a:cubicBezTo>
                    <a:pt x="59425" y="54427"/>
                    <a:pt x="58843" y="55932"/>
                    <a:pt x="58932" y="57518"/>
                  </a:cubicBezTo>
                  <a:lnTo>
                    <a:pt x="58923" y="57509"/>
                  </a:lnTo>
                  <a:cubicBezTo>
                    <a:pt x="57682" y="56206"/>
                    <a:pt x="55914" y="55376"/>
                    <a:pt x="54046" y="55376"/>
                  </a:cubicBezTo>
                  <a:cubicBezTo>
                    <a:pt x="54029" y="55376"/>
                    <a:pt x="54012" y="55376"/>
                    <a:pt x="53995" y="55376"/>
                  </a:cubicBezTo>
                  <a:lnTo>
                    <a:pt x="53995" y="55376"/>
                  </a:lnTo>
                  <a:cubicBezTo>
                    <a:pt x="55333" y="53921"/>
                    <a:pt x="57206" y="53117"/>
                    <a:pt x="59142" y="53117"/>
                  </a:cubicBezTo>
                  <a:close/>
                  <a:moveTo>
                    <a:pt x="25317" y="53179"/>
                  </a:moveTo>
                  <a:cubicBezTo>
                    <a:pt x="27247" y="53179"/>
                    <a:pt x="29113" y="53976"/>
                    <a:pt x="30456" y="55421"/>
                  </a:cubicBezTo>
                  <a:cubicBezTo>
                    <a:pt x="30436" y="55421"/>
                    <a:pt x="30416" y="55421"/>
                    <a:pt x="30397" y="55421"/>
                  </a:cubicBezTo>
                  <a:cubicBezTo>
                    <a:pt x="28528" y="55421"/>
                    <a:pt x="26769" y="56259"/>
                    <a:pt x="25528" y="57554"/>
                  </a:cubicBezTo>
                  <a:cubicBezTo>
                    <a:pt x="25563" y="56819"/>
                    <a:pt x="25456" y="56075"/>
                    <a:pt x="25223" y="55376"/>
                  </a:cubicBezTo>
                  <a:lnTo>
                    <a:pt x="25223" y="55385"/>
                  </a:lnTo>
                  <a:cubicBezTo>
                    <a:pt x="24963" y="54624"/>
                    <a:pt x="24560" y="53916"/>
                    <a:pt x="24031" y="53298"/>
                  </a:cubicBezTo>
                  <a:cubicBezTo>
                    <a:pt x="24460" y="53218"/>
                    <a:pt x="24890" y="53179"/>
                    <a:pt x="25317" y="53179"/>
                  </a:cubicBezTo>
                  <a:close/>
                  <a:moveTo>
                    <a:pt x="12293" y="53188"/>
                  </a:moveTo>
                  <a:cubicBezTo>
                    <a:pt x="12719" y="53188"/>
                    <a:pt x="13147" y="53227"/>
                    <a:pt x="13574" y="53307"/>
                  </a:cubicBezTo>
                  <a:cubicBezTo>
                    <a:pt x="13055" y="53925"/>
                    <a:pt x="12651" y="54624"/>
                    <a:pt x="12391" y="55385"/>
                  </a:cubicBezTo>
                  <a:cubicBezTo>
                    <a:pt x="12150" y="56084"/>
                    <a:pt x="12051" y="56819"/>
                    <a:pt x="12087" y="57554"/>
                  </a:cubicBezTo>
                  <a:lnTo>
                    <a:pt x="12087" y="57572"/>
                  </a:lnTo>
                  <a:cubicBezTo>
                    <a:pt x="10845" y="56268"/>
                    <a:pt x="9086" y="55430"/>
                    <a:pt x="7218" y="55430"/>
                  </a:cubicBezTo>
                  <a:cubicBezTo>
                    <a:pt x="7198" y="55430"/>
                    <a:pt x="7178" y="55430"/>
                    <a:pt x="7159" y="55430"/>
                  </a:cubicBezTo>
                  <a:cubicBezTo>
                    <a:pt x="8501" y="53985"/>
                    <a:pt x="10367" y="53188"/>
                    <a:pt x="12293" y="53188"/>
                  </a:cubicBezTo>
                  <a:close/>
                  <a:moveTo>
                    <a:pt x="106098" y="52962"/>
                  </a:moveTo>
                  <a:cubicBezTo>
                    <a:pt x="106573" y="52962"/>
                    <a:pt x="107051" y="53010"/>
                    <a:pt x="107525" y="53109"/>
                  </a:cubicBezTo>
                  <a:cubicBezTo>
                    <a:pt x="106514" y="54361"/>
                    <a:pt x="105950" y="55943"/>
                    <a:pt x="106117" y="57615"/>
                  </a:cubicBezTo>
                  <a:lnTo>
                    <a:pt x="106117" y="57615"/>
                  </a:lnTo>
                  <a:cubicBezTo>
                    <a:pt x="104869" y="56153"/>
                    <a:pt x="102981" y="55206"/>
                    <a:pt x="100985" y="55206"/>
                  </a:cubicBezTo>
                  <a:cubicBezTo>
                    <a:pt x="100976" y="55206"/>
                    <a:pt x="100966" y="55206"/>
                    <a:pt x="100957" y="55206"/>
                  </a:cubicBezTo>
                  <a:cubicBezTo>
                    <a:pt x="102302" y="53761"/>
                    <a:pt x="104171" y="52962"/>
                    <a:pt x="106098" y="52962"/>
                  </a:cubicBezTo>
                  <a:close/>
                  <a:moveTo>
                    <a:pt x="70812" y="48526"/>
                  </a:moveTo>
                  <a:cubicBezTo>
                    <a:pt x="71289" y="48526"/>
                    <a:pt x="71770" y="48575"/>
                    <a:pt x="72248" y="48674"/>
                  </a:cubicBezTo>
                  <a:cubicBezTo>
                    <a:pt x="71271" y="49928"/>
                    <a:pt x="70742" y="51496"/>
                    <a:pt x="70939" y="53145"/>
                  </a:cubicBezTo>
                  <a:cubicBezTo>
                    <a:pt x="71447" y="53031"/>
                    <a:pt x="71960" y="52976"/>
                    <a:pt x="72468" y="52976"/>
                  </a:cubicBezTo>
                  <a:cubicBezTo>
                    <a:pt x="74401" y="52976"/>
                    <a:pt x="76276" y="53777"/>
                    <a:pt x="77624" y="55224"/>
                  </a:cubicBezTo>
                  <a:cubicBezTo>
                    <a:pt x="77606" y="55224"/>
                    <a:pt x="77587" y="55224"/>
                    <a:pt x="77569" y="55224"/>
                  </a:cubicBezTo>
                  <a:cubicBezTo>
                    <a:pt x="75520" y="55224"/>
                    <a:pt x="73598" y="56223"/>
                    <a:pt x="72355" y="57751"/>
                  </a:cubicBezTo>
                  <a:cubicBezTo>
                    <a:pt x="72694" y="54052"/>
                    <a:pt x="69407" y="50779"/>
                    <a:pt x="65713" y="50779"/>
                  </a:cubicBezTo>
                  <a:cubicBezTo>
                    <a:pt x="65693" y="50779"/>
                    <a:pt x="65673" y="50779"/>
                    <a:pt x="65653" y="50780"/>
                  </a:cubicBezTo>
                  <a:cubicBezTo>
                    <a:pt x="66997" y="49327"/>
                    <a:pt x="68873" y="48526"/>
                    <a:pt x="70812" y="48526"/>
                  </a:cubicBezTo>
                  <a:close/>
                  <a:moveTo>
                    <a:pt x="35611" y="53168"/>
                  </a:moveTo>
                  <a:cubicBezTo>
                    <a:pt x="36086" y="53168"/>
                    <a:pt x="36566" y="53216"/>
                    <a:pt x="37042" y="53315"/>
                  </a:cubicBezTo>
                  <a:cubicBezTo>
                    <a:pt x="36031" y="54567"/>
                    <a:pt x="35458" y="56149"/>
                    <a:pt x="35634" y="57812"/>
                  </a:cubicBezTo>
                  <a:lnTo>
                    <a:pt x="35634" y="57812"/>
                  </a:lnTo>
                  <a:cubicBezTo>
                    <a:pt x="34382" y="56357"/>
                    <a:pt x="32515" y="55412"/>
                    <a:pt x="30530" y="55412"/>
                  </a:cubicBezTo>
                  <a:cubicBezTo>
                    <a:pt x="30511" y="55412"/>
                    <a:pt x="30492" y="55412"/>
                    <a:pt x="30474" y="55412"/>
                  </a:cubicBezTo>
                  <a:cubicBezTo>
                    <a:pt x="31811" y="53967"/>
                    <a:pt x="33679" y="53168"/>
                    <a:pt x="35611" y="53168"/>
                  </a:cubicBezTo>
                  <a:close/>
                  <a:moveTo>
                    <a:pt x="112818" y="51075"/>
                  </a:moveTo>
                  <a:cubicBezTo>
                    <a:pt x="115995" y="51075"/>
                    <a:pt x="119174" y="53154"/>
                    <a:pt x="119218" y="57312"/>
                  </a:cubicBezTo>
                  <a:cubicBezTo>
                    <a:pt x="118743" y="57210"/>
                    <a:pt x="118265" y="57160"/>
                    <a:pt x="117790" y="57160"/>
                  </a:cubicBezTo>
                  <a:cubicBezTo>
                    <a:pt x="115926" y="57160"/>
                    <a:pt x="114120" y="57927"/>
                    <a:pt x="112821" y="59319"/>
                  </a:cubicBezTo>
                  <a:cubicBezTo>
                    <a:pt x="111549" y="57940"/>
                    <a:pt x="109750" y="57161"/>
                    <a:pt x="107870" y="57160"/>
                  </a:cubicBezTo>
                  <a:lnTo>
                    <a:pt x="107870" y="57160"/>
                  </a:lnTo>
                  <a:cubicBezTo>
                    <a:pt x="107388" y="57160"/>
                    <a:pt x="106905" y="57214"/>
                    <a:pt x="106432" y="57312"/>
                  </a:cubicBezTo>
                  <a:cubicBezTo>
                    <a:pt x="106468" y="53154"/>
                    <a:pt x="109642" y="51075"/>
                    <a:pt x="112818" y="51075"/>
                  </a:cubicBezTo>
                  <a:close/>
                  <a:moveTo>
                    <a:pt x="136134" y="51090"/>
                  </a:moveTo>
                  <a:cubicBezTo>
                    <a:pt x="139310" y="51090"/>
                    <a:pt x="142484" y="53169"/>
                    <a:pt x="142525" y="57330"/>
                  </a:cubicBezTo>
                  <a:cubicBezTo>
                    <a:pt x="142043" y="57224"/>
                    <a:pt x="141557" y="57173"/>
                    <a:pt x="141075" y="57173"/>
                  </a:cubicBezTo>
                  <a:cubicBezTo>
                    <a:pt x="139225" y="57173"/>
                    <a:pt x="137430" y="57933"/>
                    <a:pt x="136136" y="59319"/>
                  </a:cubicBezTo>
                  <a:lnTo>
                    <a:pt x="136136" y="59328"/>
                  </a:lnTo>
                  <a:cubicBezTo>
                    <a:pt x="134854" y="57957"/>
                    <a:pt x="133062" y="57168"/>
                    <a:pt x="131181" y="57168"/>
                  </a:cubicBezTo>
                  <a:cubicBezTo>
                    <a:pt x="130697" y="57168"/>
                    <a:pt x="130213" y="57222"/>
                    <a:pt x="129738" y="57330"/>
                  </a:cubicBezTo>
                  <a:cubicBezTo>
                    <a:pt x="129778" y="53171"/>
                    <a:pt x="132957" y="51090"/>
                    <a:pt x="136134" y="51090"/>
                  </a:cubicBezTo>
                  <a:close/>
                  <a:moveTo>
                    <a:pt x="89294" y="51126"/>
                  </a:moveTo>
                  <a:cubicBezTo>
                    <a:pt x="91873" y="51126"/>
                    <a:pt x="94452" y="52497"/>
                    <a:pt x="95348" y="55242"/>
                  </a:cubicBezTo>
                  <a:cubicBezTo>
                    <a:pt x="95572" y="55923"/>
                    <a:pt x="95679" y="56631"/>
                    <a:pt x="95688" y="57348"/>
                  </a:cubicBezTo>
                  <a:cubicBezTo>
                    <a:pt x="95215" y="57246"/>
                    <a:pt x="94738" y="57196"/>
                    <a:pt x="94264" y="57196"/>
                  </a:cubicBezTo>
                  <a:cubicBezTo>
                    <a:pt x="92405" y="57196"/>
                    <a:pt x="90599" y="57962"/>
                    <a:pt x="89299" y="59355"/>
                  </a:cubicBezTo>
                  <a:cubicBezTo>
                    <a:pt x="88027" y="57975"/>
                    <a:pt x="86226" y="57195"/>
                    <a:pt x="84353" y="57195"/>
                  </a:cubicBezTo>
                  <a:cubicBezTo>
                    <a:pt x="83860" y="57195"/>
                    <a:pt x="83376" y="57249"/>
                    <a:pt x="82910" y="57348"/>
                  </a:cubicBezTo>
                  <a:cubicBezTo>
                    <a:pt x="82902" y="56631"/>
                    <a:pt x="83009" y="55923"/>
                    <a:pt x="83224" y="55242"/>
                  </a:cubicBezTo>
                  <a:lnTo>
                    <a:pt x="83233" y="55242"/>
                  </a:lnTo>
                  <a:cubicBezTo>
                    <a:pt x="84129" y="52499"/>
                    <a:pt x="86712" y="51126"/>
                    <a:pt x="89294" y="51126"/>
                  </a:cubicBezTo>
                  <a:close/>
                  <a:moveTo>
                    <a:pt x="42335" y="51276"/>
                  </a:moveTo>
                  <a:cubicBezTo>
                    <a:pt x="45511" y="51276"/>
                    <a:pt x="48686" y="53352"/>
                    <a:pt x="48726" y="57509"/>
                  </a:cubicBezTo>
                  <a:cubicBezTo>
                    <a:pt x="48253" y="57407"/>
                    <a:pt x="47776" y="57357"/>
                    <a:pt x="47302" y="57357"/>
                  </a:cubicBezTo>
                  <a:cubicBezTo>
                    <a:pt x="45443" y="57357"/>
                    <a:pt x="43639" y="58124"/>
                    <a:pt x="42346" y="59516"/>
                  </a:cubicBezTo>
                  <a:cubicBezTo>
                    <a:pt x="41065" y="58136"/>
                    <a:pt x="39264" y="57357"/>
                    <a:pt x="37382" y="57357"/>
                  </a:cubicBezTo>
                  <a:cubicBezTo>
                    <a:pt x="36898" y="57357"/>
                    <a:pt x="36415" y="57410"/>
                    <a:pt x="35940" y="57509"/>
                  </a:cubicBezTo>
                  <a:cubicBezTo>
                    <a:pt x="35980" y="53355"/>
                    <a:pt x="39158" y="51276"/>
                    <a:pt x="42335" y="51276"/>
                  </a:cubicBezTo>
                  <a:close/>
                  <a:moveTo>
                    <a:pt x="65660" y="51276"/>
                  </a:moveTo>
                  <a:cubicBezTo>
                    <a:pt x="68835" y="51276"/>
                    <a:pt x="72010" y="53352"/>
                    <a:pt x="72050" y="57509"/>
                  </a:cubicBezTo>
                  <a:cubicBezTo>
                    <a:pt x="71577" y="57407"/>
                    <a:pt x="71100" y="57357"/>
                    <a:pt x="70626" y="57357"/>
                  </a:cubicBezTo>
                  <a:cubicBezTo>
                    <a:pt x="68767" y="57357"/>
                    <a:pt x="66961" y="58124"/>
                    <a:pt x="65662" y="59516"/>
                  </a:cubicBezTo>
                  <a:cubicBezTo>
                    <a:pt x="64382" y="58138"/>
                    <a:pt x="62585" y="57359"/>
                    <a:pt x="60706" y="57357"/>
                  </a:cubicBezTo>
                  <a:lnTo>
                    <a:pt x="60706" y="57357"/>
                  </a:lnTo>
                  <a:cubicBezTo>
                    <a:pt x="60217" y="57357"/>
                    <a:pt x="59736" y="57411"/>
                    <a:pt x="59264" y="57509"/>
                  </a:cubicBezTo>
                  <a:cubicBezTo>
                    <a:pt x="59304" y="53355"/>
                    <a:pt x="62482" y="51276"/>
                    <a:pt x="65660" y="51276"/>
                  </a:cubicBezTo>
                  <a:close/>
                  <a:moveTo>
                    <a:pt x="18806" y="51334"/>
                  </a:moveTo>
                  <a:cubicBezTo>
                    <a:pt x="21388" y="51334"/>
                    <a:pt x="23969" y="52707"/>
                    <a:pt x="24864" y="55457"/>
                  </a:cubicBezTo>
                  <a:cubicBezTo>
                    <a:pt x="25079" y="56138"/>
                    <a:pt x="25196" y="56846"/>
                    <a:pt x="25205" y="57563"/>
                  </a:cubicBezTo>
                  <a:cubicBezTo>
                    <a:pt x="24724" y="57458"/>
                    <a:pt x="24240" y="57407"/>
                    <a:pt x="23760" y="57407"/>
                  </a:cubicBezTo>
                  <a:cubicBezTo>
                    <a:pt x="21902" y="57407"/>
                    <a:pt x="20103" y="58173"/>
                    <a:pt x="18807" y="59561"/>
                  </a:cubicBezTo>
                  <a:cubicBezTo>
                    <a:pt x="17535" y="58190"/>
                    <a:pt x="15734" y="57401"/>
                    <a:pt x="13861" y="57401"/>
                  </a:cubicBezTo>
                  <a:cubicBezTo>
                    <a:pt x="13377" y="57401"/>
                    <a:pt x="12884" y="57455"/>
                    <a:pt x="12418" y="57563"/>
                  </a:cubicBezTo>
                  <a:cubicBezTo>
                    <a:pt x="12418" y="56837"/>
                    <a:pt x="12526" y="56129"/>
                    <a:pt x="12741" y="55448"/>
                  </a:cubicBezTo>
                  <a:lnTo>
                    <a:pt x="12741" y="55457"/>
                  </a:lnTo>
                  <a:cubicBezTo>
                    <a:pt x="13637" y="52710"/>
                    <a:pt x="16222" y="51334"/>
                    <a:pt x="18806" y="51334"/>
                  </a:cubicBezTo>
                  <a:close/>
                  <a:moveTo>
                    <a:pt x="117967" y="57526"/>
                  </a:moveTo>
                  <a:cubicBezTo>
                    <a:pt x="118391" y="57526"/>
                    <a:pt x="118819" y="57564"/>
                    <a:pt x="119245" y="57643"/>
                  </a:cubicBezTo>
                  <a:cubicBezTo>
                    <a:pt x="118726" y="58253"/>
                    <a:pt x="118322" y="58961"/>
                    <a:pt x="118063" y="59722"/>
                  </a:cubicBezTo>
                  <a:cubicBezTo>
                    <a:pt x="117821" y="60430"/>
                    <a:pt x="117713" y="61165"/>
                    <a:pt x="117758" y="61909"/>
                  </a:cubicBezTo>
                  <a:cubicBezTo>
                    <a:pt x="116510" y="60598"/>
                    <a:pt x="114739" y="59767"/>
                    <a:pt x="112860" y="59767"/>
                  </a:cubicBezTo>
                  <a:cubicBezTo>
                    <a:pt x="112850" y="59767"/>
                    <a:pt x="112840" y="59767"/>
                    <a:pt x="112830" y="59767"/>
                  </a:cubicBezTo>
                  <a:cubicBezTo>
                    <a:pt x="114167" y="58327"/>
                    <a:pt x="116034" y="57526"/>
                    <a:pt x="117967" y="57526"/>
                  </a:cubicBezTo>
                  <a:close/>
                  <a:moveTo>
                    <a:pt x="130990" y="57535"/>
                  </a:moveTo>
                  <a:cubicBezTo>
                    <a:pt x="132923" y="57535"/>
                    <a:pt x="134790" y="58336"/>
                    <a:pt x="136127" y="59776"/>
                  </a:cubicBezTo>
                  <a:cubicBezTo>
                    <a:pt x="136117" y="59776"/>
                    <a:pt x="136107" y="59776"/>
                    <a:pt x="136097" y="59776"/>
                  </a:cubicBezTo>
                  <a:cubicBezTo>
                    <a:pt x="134226" y="59776"/>
                    <a:pt x="132446" y="60607"/>
                    <a:pt x="131199" y="61918"/>
                  </a:cubicBezTo>
                  <a:cubicBezTo>
                    <a:pt x="131234" y="61183"/>
                    <a:pt x="131136" y="60439"/>
                    <a:pt x="130894" y="59731"/>
                  </a:cubicBezTo>
                  <a:cubicBezTo>
                    <a:pt x="130634" y="58970"/>
                    <a:pt x="130231" y="58271"/>
                    <a:pt x="129711" y="57652"/>
                  </a:cubicBezTo>
                  <a:cubicBezTo>
                    <a:pt x="130137" y="57573"/>
                    <a:pt x="130565" y="57535"/>
                    <a:pt x="130990" y="57535"/>
                  </a:cubicBezTo>
                  <a:close/>
                  <a:moveTo>
                    <a:pt x="84143" y="57571"/>
                  </a:moveTo>
                  <a:cubicBezTo>
                    <a:pt x="86075" y="57571"/>
                    <a:pt x="87945" y="58371"/>
                    <a:pt x="89282" y="59821"/>
                  </a:cubicBezTo>
                  <a:lnTo>
                    <a:pt x="89282" y="59821"/>
                  </a:lnTo>
                  <a:cubicBezTo>
                    <a:pt x="89265" y="59821"/>
                    <a:pt x="89248" y="59821"/>
                    <a:pt x="89231" y="59821"/>
                  </a:cubicBezTo>
                  <a:cubicBezTo>
                    <a:pt x="87362" y="59821"/>
                    <a:pt x="85595" y="60659"/>
                    <a:pt x="84353" y="61962"/>
                  </a:cubicBezTo>
                  <a:cubicBezTo>
                    <a:pt x="84434" y="60367"/>
                    <a:pt x="83851" y="58871"/>
                    <a:pt x="82866" y="57688"/>
                  </a:cubicBezTo>
                  <a:cubicBezTo>
                    <a:pt x="83291" y="57609"/>
                    <a:pt x="83719" y="57571"/>
                    <a:pt x="84143" y="57571"/>
                  </a:cubicBezTo>
                  <a:close/>
                  <a:moveTo>
                    <a:pt x="94437" y="57571"/>
                  </a:moveTo>
                  <a:cubicBezTo>
                    <a:pt x="94862" y="57571"/>
                    <a:pt x="95290" y="57609"/>
                    <a:pt x="95715" y="57688"/>
                  </a:cubicBezTo>
                  <a:cubicBezTo>
                    <a:pt x="94720" y="58871"/>
                    <a:pt x="94138" y="60367"/>
                    <a:pt x="94228" y="61962"/>
                  </a:cubicBezTo>
                  <a:cubicBezTo>
                    <a:pt x="92977" y="60659"/>
                    <a:pt x="91218" y="59821"/>
                    <a:pt x="89350" y="59821"/>
                  </a:cubicBezTo>
                  <a:cubicBezTo>
                    <a:pt x="89333" y="59821"/>
                    <a:pt x="89316" y="59821"/>
                    <a:pt x="89299" y="59821"/>
                  </a:cubicBezTo>
                  <a:lnTo>
                    <a:pt x="89299" y="59821"/>
                  </a:lnTo>
                  <a:cubicBezTo>
                    <a:pt x="90636" y="58371"/>
                    <a:pt x="92506" y="57571"/>
                    <a:pt x="94437" y="57571"/>
                  </a:cubicBezTo>
                  <a:close/>
                  <a:moveTo>
                    <a:pt x="47495" y="57735"/>
                  </a:moveTo>
                  <a:cubicBezTo>
                    <a:pt x="47916" y="57735"/>
                    <a:pt x="48340" y="57773"/>
                    <a:pt x="48762" y="57849"/>
                  </a:cubicBezTo>
                  <a:cubicBezTo>
                    <a:pt x="48242" y="58468"/>
                    <a:pt x="47839" y="59176"/>
                    <a:pt x="47579" y="59937"/>
                  </a:cubicBezTo>
                  <a:cubicBezTo>
                    <a:pt x="47337" y="60636"/>
                    <a:pt x="47230" y="61371"/>
                    <a:pt x="47275" y="62115"/>
                  </a:cubicBezTo>
                  <a:lnTo>
                    <a:pt x="47275" y="62124"/>
                  </a:lnTo>
                  <a:cubicBezTo>
                    <a:pt x="46033" y="60820"/>
                    <a:pt x="44265" y="59982"/>
                    <a:pt x="42405" y="59982"/>
                  </a:cubicBezTo>
                  <a:cubicBezTo>
                    <a:pt x="42386" y="59982"/>
                    <a:pt x="42366" y="59982"/>
                    <a:pt x="42346" y="59982"/>
                  </a:cubicBezTo>
                  <a:cubicBezTo>
                    <a:pt x="43686" y="58532"/>
                    <a:pt x="45558" y="57735"/>
                    <a:pt x="47495" y="57735"/>
                  </a:cubicBezTo>
                  <a:close/>
                  <a:moveTo>
                    <a:pt x="60510" y="57740"/>
                  </a:moveTo>
                  <a:cubicBezTo>
                    <a:pt x="62438" y="57740"/>
                    <a:pt x="64308" y="58537"/>
                    <a:pt x="65644" y="59982"/>
                  </a:cubicBezTo>
                  <a:cubicBezTo>
                    <a:pt x="65624" y="59982"/>
                    <a:pt x="65604" y="59982"/>
                    <a:pt x="65585" y="59982"/>
                  </a:cubicBezTo>
                  <a:cubicBezTo>
                    <a:pt x="63725" y="59982"/>
                    <a:pt x="61957" y="60820"/>
                    <a:pt x="60715" y="62124"/>
                  </a:cubicBezTo>
                  <a:cubicBezTo>
                    <a:pt x="60751" y="61380"/>
                    <a:pt x="60653" y="60636"/>
                    <a:pt x="60411" y="59937"/>
                  </a:cubicBezTo>
                  <a:cubicBezTo>
                    <a:pt x="60151" y="59176"/>
                    <a:pt x="59748" y="58468"/>
                    <a:pt x="59228" y="57858"/>
                  </a:cubicBezTo>
                  <a:cubicBezTo>
                    <a:pt x="59655" y="57779"/>
                    <a:pt x="60084" y="57740"/>
                    <a:pt x="60510" y="57740"/>
                  </a:cubicBezTo>
                  <a:close/>
                  <a:moveTo>
                    <a:pt x="23936" y="57764"/>
                  </a:moveTo>
                  <a:cubicBezTo>
                    <a:pt x="24366" y="57764"/>
                    <a:pt x="24800" y="57804"/>
                    <a:pt x="25232" y="57885"/>
                  </a:cubicBezTo>
                  <a:cubicBezTo>
                    <a:pt x="24237" y="59059"/>
                    <a:pt x="23655" y="60565"/>
                    <a:pt x="23744" y="62151"/>
                  </a:cubicBezTo>
                  <a:cubicBezTo>
                    <a:pt x="22494" y="60847"/>
                    <a:pt x="20727" y="60018"/>
                    <a:pt x="18867" y="60018"/>
                  </a:cubicBezTo>
                  <a:cubicBezTo>
                    <a:pt x="18847" y="60018"/>
                    <a:pt x="18827" y="60018"/>
                    <a:pt x="18807" y="60018"/>
                  </a:cubicBezTo>
                  <a:cubicBezTo>
                    <a:pt x="18787" y="60018"/>
                    <a:pt x="18767" y="60018"/>
                    <a:pt x="18747" y="60018"/>
                  </a:cubicBezTo>
                  <a:cubicBezTo>
                    <a:pt x="16879" y="60018"/>
                    <a:pt x="15111" y="60847"/>
                    <a:pt x="13870" y="62151"/>
                  </a:cubicBezTo>
                  <a:cubicBezTo>
                    <a:pt x="13951" y="60573"/>
                    <a:pt x="13368" y="59068"/>
                    <a:pt x="12382" y="57885"/>
                  </a:cubicBezTo>
                  <a:lnTo>
                    <a:pt x="12374" y="57885"/>
                  </a:lnTo>
                  <a:cubicBezTo>
                    <a:pt x="12805" y="57804"/>
                    <a:pt x="13239" y="57764"/>
                    <a:pt x="13670" y="57764"/>
                  </a:cubicBezTo>
                  <a:cubicBezTo>
                    <a:pt x="15599" y="57764"/>
                    <a:pt x="17467" y="58566"/>
                    <a:pt x="18807" y="60009"/>
                  </a:cubicBezTo>
                  <a:cubicBezTo>
                    <a:pt x="20140" y="58566"/>
                    <a:pt x="22007" y="57764"/>
                    <a:pt x="23936" y="57764"/>
                  </a:cubicBezTo>
                  <a:close/>
                  <a:moveTo>
                    <a:pt x="107668" y="57528"/>
                  </a:moveTo>
                  <a:cubicBezTo>
                    <a:pt x="109594" y="57528"/>
                    <a:pt x="111464" y="58327"/>
                    <a:pt x="112812" y="59767"/>
                  </a:cubicBezTo>
                  <a:cubicBezTo>
                    <a:pt x="112793" y="59767"/>
                    <a:pt x="112774" y="59767"/>
                    <a:pt x="112756" y="59767"/>
                  </a:cubicBezTo>
                  <a:cubicBezTo>
                    <a:pt x="110769" y="59767"/>
                    <a:pt x="108902" y="60712"/>
                    <a:pt x="107650" y="62159"/>
                  </a:cubicBezTo>
                  <a:lnTo>
                    <a:pt x="107650" y="62159"/>
                  </a:lnTo>
                  <a:cubicBezTo>
                    <a:pt x="107803" y="60502"/>
                    <a:pt x="107211" y="58925"/>
                    <a:pt x="106181" y="57688"/>
                  </a:cubicBezTo>
                  <a:cubicBezTo>
                    <a:pt x="106675" y="57580"/>
                    <a:pt x="107173" y="57528"/>
                    <a:pt x="107668" y="57528"/>
                  </a:cubicBezTo>
                  <a:close/>
                  <a:moveTo>
                    <a:pt x="37187" y="57724"/>
                  </a:moveTo>
                  <a:cubicBezTo>
                    <a:pt x="39116" y="57724"/>
                    <a:pt x="40983" y="58519"/>
                    <a:pt x="42328" y="59964"/>
                  </a:cubicBezTo>
                  <a:cubicBezTo>
                    <a:pt x="42310" y="59964"/>
                    <a:pt x="42291" y="59964"/>
                    <a:pt x="42273" y="59964"/>
                  </a:cubicBezTo>
                  <a:cubicBezTo>
                    <a:pt x="40286" y="59964"/>
                    <a:pt x="38419" y="60910"/>
                    <a:pt x="37167" y="62366"/>
                  </a:cubicBezTo>
                  <a:cubicBezTo>
                    <a:pt x="37320" y="60699"/>
                    <a:pt x="36728" y="59122"/>
                    <a:pt x="35698" y="57894"/>
                  </a:cubicBezTo>
                  <a:lnTo>
                    <a:pt x="35689" y="57885"/>
                  </a:lnTo>
                  <a:cubicBezTo>
                    <a:pt x="36187" y="57777"/>
                    <a:pt x="36689" y="57724"/>
                    <a:pt x="37187" y="57724"/>
                  </a:cubicBezTo>
                  <a:close/>
                  <a:moveTo>
                    <a:pt x="124486" y="55678"/>
                  </a:moveTo>
                  <a:cubicBezTo>
                    <a:pt x="127068" y="55678"/>
                    <a:pt x="129649" y="57049"/>
                    <a:pt x="130544" y="59794"/>
                  </a:cubicBezTo>
                  <a:cubicBezTo>
                    <a:pt x="130760" y="60475"/>
                    <a:pt x="130876" y="61183"/>
                    <a:pt x="130876" y="61900"/>
                  </a:cubicBezTo>
                  <a:cubicBezTo>
                    <a:pt x="130403" y="61798"/>
                    <a:pt x="129926" y="61748"/>
                    <a:pt x="129452" y="61748"/>
                  </a:cubicBezTo>
                  <a:cubicBezTo>
                    <a:pt x="127593" y="61748"/>
                    <a:pt x="125787" y="62514"/>
                    <a:pt x="124487" y="63907"/>
                  </a:cubicBezTo>
                  <a:cubicBezTo>
                    <a:pt x="123215" y="62527"/>
                    <a:pt x="121414" y="61747"/>
                    <a:pt x="119541" y="61747"/>
                  </a:cubicBezTo>
                  <a:cubicBezTo>
                    <a:pt x="119048" y="61747"/>
                    <a:pt x="118564" y="61801"/>
                    <a:pt x="118080" y="61909"/>
                  </a:cubicBezTo>
                  <a:cubicBezTo>
                    <a:pt x="118080" y="61192"/>
                    <a:pt x="118197" y="60484"/>
                    <a:pt x="118412" y="59803"/>
                  </a:cubicBezTo>
                  <a:lnTo>
                    <a:pt x="118421" y="59794"/>
                  </a:lnTo>
                  <a:cubicBezTo>
                    <a:pt x="119317" y="57051"/>
                    <a:pt x="121902" y="55678"/>
                    <a:pt x="124486" y="55678"/>
                  </a:cubicBezTo>
                  <a:close/>
                  <a:moveTo>
                    <a:pt x="77628" y="55717"/>
                  </a:moveTo>
                  <a:cubicBezTo>
                    <a:pt x="80804" y="55717"/>
                    <a:pt x="83980" y="57795"/>
                    <a:pt x="84022" y="61951"/>
                  </a:cubicBezTo>
                  <a:lnTo>
                    <a:pt x="84022" y="61951"/>
                  </a:lnTo>
                  <a:cubicBezTo>
                    <a:pt x="83546" y="61848"/>
                    <a:pt x="83066" y="61797"/>
                    <a:pt x="82590" y="61797"/>
                  </a:cubicBezTo>
                  <a:cubicBezTo>
                    <a:pt x="80737" y="61797"/>
                    <a:pt x="78939" y="62563"/>
                    <a:pt x="77651" y="63952"/>
                  </a:cubicBezTo>
                  <a:cubicBezTo>
                    <a:pt x="76377" y="62579"/>
                    <a:pt x="74589" y="61801"/>
                    <a:pt x="72710" y="61801"/>
                  </a:cubicBezTo>
                  <a:cubicBezTo>
                    <a:pt x="72699" y="61801"/>
                    <a:pt x="72688" y="61801"/>
                    <a:pt x="72678" y="61801"/>
                  </a:cubicBezTo>
                  <a:cubicBezTo>
                    <a:pt x="72194" y="61801"/>
                    <a:pt x="71710" y="61846"/>
                    <a:pt x="71235" y="61953"/>
                  </a:cubicBezTo>
                  <a:cubicBezTo>
                    <a:pt x="71275" y="57796"/>
                    <a:pt x="74452" y="55717"/>
                    <a:pt x="77628" y="55717"/>
                  </a:cubicBezTo>
                  <a:close/>
                  <a:moveTo>
                    <a:pt x="100943" y="55717"/>
                  </a:moveTo>
                  <a:cubicBezTo>
                    <a:pt x="104119" y="55717"/>
                    <a:pt x="107295" y="57795"/>
                    <a:pt x="107337" y="61951"/>
                  </a:cubicBezTo>
                  <a:lnTo>
                    <a:pt x="107337" y="61951"/>
                  </a:lnTo>
                  <a:cubicBezTo>
                    <a:pt x="106865" y="61851"/>
                    <a:pt x="106389" y="61802"/>
                    <a:pt x="105918" y="61802"/>
                  </a:cubicBezTo>
                  <a:cubicBezTo>
                    <a:pt x="104057" y="61802"/>
                    <a:pt x="102256" y="62568"/>
                    <a:pt x="100957" y="63961"/>
                  </a:cubicBezTo>
                  <a:cubicBezTo>
                    <a:pt x="99683" y="62588"/>
                    <a:pt x="97895" y="61801"/>
                    <a:pt x="96025" y="61801"/>
                  </a:cubicBezTo>
                  <a:cubicBezTo>
                    <a:pt x="96014" y="61801"/>
                    <a:pt x="96003" y="61801"/>
                    <a:pt x="95993" y="61801"/>
                  </a:cubicBezTo>
                  <a:cubicBezTo>
                    <a:pt x="95509" y="61801"/>
                    <a:pt x="95025" y="61846"/>
                    <a:pt x="94550" y="61953"/>
                  </a:cubicBezTo>
                  <a:cubicBezTo>
                    <a:pt x="94590" y="57796"/>
                    <a:pt x="97767" y="55717"/>
                    <a:pt x="100943" y="55717"/>
                  </a:cubicBezTo>
                  <a:close/>
                  <a:moveTo>
                    <a:pt x="54007" y="55884"/>
                  </a:moveTo>
                  <a:cubicBezTo>
                    <a:pt x="56587" y="55884"/>
                    <a:pt x="59166" y="57255"/>
                    <a:pt x="60061" y="60000"/>
                  </a:cubicBezTo>
                  <a:cubicBezTo>
                    <a:pt x="60285" y="60681"/>
                    <a:pt x="60393" y="61389"/>
                    <a:pt x="60402" y="62106"/>
                  </a:cubicBezTo>
                  <a:cubicBezTo>
                    <a:pt x="59929" y="62004"/>
                    <a:pt x="59451" y="61954"/>
                    <a:pt x="58977" y="61954"/>
                  </a:cubicBezTo>
                  <a:cubicBezTo>
                    <a:pt x="57118" y="61954"/>
                    <a:pt x="55312" y="62720"/>
                    <a:pt x="54013" y="64113"/>
                  </a:cubicBezTo>
                  <a:cubicBezTo>
                    <a:pt x="52741" y="62733"/>
                    <a:pt x="50939" y="61953"/>
                    <a:pt x="49067" y="61953"/>
                  </a:cubicBezTo>
                  <a:cubicBezTo>
                    <a:pt x="48574" y="61953"/>
                    <a:pt x="48090" y="61998"/>
                    <a:pt x="47624" y="62106"/>
                  </a:cubicBezTo>
                  <a:cubicBezTo>
                    <a:pt x="47615" y="61389"/>
                    <a:pt x="47723" y="60681"/>
                    <a:pt x="47929" y="60009"/>
                  </a:cubicBezTo>
                  <a:lnTo>
                    <a:pt x="47947" y="60000"/>
                  </a:lnTo>
                  <a:cubicBezTo>
                    <a:pt x="48843" y="57257"/>
                    <a:pt x="51425" y="55884"/>
                    <a:pt x="54007" y="55884"/>
                  </a:cubicBezTo>
                  <a:close/>
                  <a:moveTo>
                    <a:pt x="7145" y="55914"/>
                  </a:moveTo>
                  <a:cubicBezTo>
                    <a:pt x="10322" y="55914"/>
                    <a:pt x="13498" y="57993"/>
                    <a:pt x="13538" y="62151"/>
                  </a:cubicBezTo>
                  <a:cubicBezTo>
                    <a:pt x="13063" y="62046"/>
                    <a:pt x="12582" y="61995"/>
                    <a:pt x="12105" y="61995"/>
                  </a:cubicBezTo>
                  <a:cubicBezTo>
                    <a:pt x="10247" y="61995"/>
                    <a:pt x="8440" y="62767"/>
                    <a:pt x="7150" y="64158"/>
                  </a:cubicBezTo>
                  <a:cubicBezTo>
                    <a:pt x="5875" y="62786"/>
                    <a:pt x="4096" y="61998"/>
                    <a:pt x="2226" y="61998"/>
                  </a:cubicBezTo>
                  <a:cubicBezTo>
                    <a:pt x="2216" y="61998"/>
                    <a:pt x="2205" y="61998"/>
                    <a:pt x="2194" y="61998"/>
                  </a:cubicBezTo>
                  <a:cubicBezTo>
                    <a:pt x="1711" y="61998"/>
                    <a:pt x="1227" y="62043"/>
                    <a:pt x="752" y="62151"/>
                  </a:cubicBezTo>
                  <a:cubicBezTo>
                    <a:pt x="792" y="57993"/>
                    <a:pt x="3969" y="55914"/>
                    <a:pt x="7145" y="55914"/>
                  </a:cubicBezTo>
                  <a:close/>
                  <a:moveTo>
                    <a:pt x="30465" y="55917"/>
                  </a:moveTo>
                  <a:cubicBezTo>
                    <a:pt x="33638" y="55917"/>
                    <a:pt x="36811" y="57993"/>
                    <a:pt x="36854" y="62147"/>
                  </a:cubicBezTo>
                  <a:lnTo>
                    <a:pt x="36854" y="62147"/>
                  </a:lnTo>
                  <a:cubicBezTo>
                    <a:pt x="36384" y="62047"/>
                    <a:pt x="35912" y="61999"/>
                    <a:pt x="35443" y="61999"/>
                  </a:cubicBezTo>
                  <a:cubicBezTo>
                    <a:pt x="33580" y="61999"/>
                    <a:pt x="31775" y="62765"/>
                    <a:pt x="30483" y="64158"/>
                  </a:cubicBezTo>
                  <a:cubicBezTo>
                    <a:pt x="29201" y="62778"/>
                    <a:pt x="27409" y="61998"/>
                    <a:pt x="25528" y="61998"/>
                  </a:cubicBezTo>
                  <a:cubicBezTo>
                    <a:pt x="25044" y="61998"/>
                    <a:pt x="24560" y="62052"/>
                    <a:pt x="24085" y="62151"/>
                  </a:cubicBezTo>
                  <a:cubicBezTo>
                    <a:pt x="24116" y="57996"/>
                    <a:pt x="27290" y="55917"/>
                    <a:pt x="30465" y="55917"/>
                  </a:cubicBezTo>
                  <a:close/>
                  <a:moveTo>
                    <a:pt x="119322" y="62140"/>
                  </a:moveTo>
                  <a:cubicBezTo>
                    <a:pt x="121256" y="62140"/>
                    <a:pt x="123125" y="62943"/>
                    <a:pt x="124469" y="64391"/>
                  </a:cubicBezTo>
                  <a:cubicBezTo>
                    <a:pt x="124450" y="64390"/>
                    <a:pt x="124430" y="64390"/>
                    <a:pt x="124410" y="64390"/>
                  </a:cubicBezTo>
                  <a:cubicBezTo>
                    <a:pt x="122541" y="64390"/>
                    <a:pt x="120773" y="65229"/>
                    <a:pt x="119532" y="66532"/>
                  </a:cubicBezTo>
                  <a:cubicBezTo>
                    <a:pt x="119613" y="64946"/>
                    <a:pt x="119030" y="63441"/>
                    <a:pt x="118045" y="62258"/>
                  </a:cubicBezTo>
                  <a:cubicBezTo>
                    <a:pt x="118470" y="62179"/>
                    <a:pt x="118898" y="62140"/>
                    <a:pt x="119322" y="62140"/>
                  </a:cubicBezTo>
                  <a:close/>
                  <a:moveTo>
                    <a:pt x="129616" y="62140"/>
                  </a:moveTo>
                  <a:cubicBezTo>
                    <a:pt x="130040" y="62140"/>
                    <a:pt x="130468" y="62179"/>
                    <a:pt x="130894" y="62258"/>
                  </a:cubicBezTo>
                  <a:cubicBezTo>
                    <a:pt x="129908" y="63423"/>
                    <a:pt x="129326" y="64928"/>
                    <a:pt x="129415" y="66523"/>
                  </a:cubicBezTo>
                  <a:lnTo>
                    <a:pt x="129406" y="66532"/>
                  </a:lnTo>
                  <a:cubicBezTo>
                    <a:pt x="128156" y="65229"/>
                    <a:pt x="126388" y="64390"/>
                    <a:pt x="124528" y="64390"/>
                  </a:cubicBezTo>
                  <a:cubicBezTo>
                    <a:pt x="124509" y="64390"/>
                    <a:pt x="124489" y="64390"/>
                    <a:pt x="124469" y="64391"/>
                  </a:cubicBezTo>
                  <a:cubicBezTo>
                    <a:pt x="125807" y="62943"/>
                    <a:pt x="127680" y="62140"/>
                    <a:pt x="129616" y="62140"/>
                  </a:cubicBezTo>
                  <a:close/>
                  <a:moveTo>
                    <a:pt x="95796" y="62176"/>
                  </a:moveTo>
                  <a:cubicBezTo>
                    <a:pt x="97737" y="62176"/>
                    <a:pt x="99610" y="62980"/>
                    <a:pt x="100948" y="64435"/>
                  </a:cubicBezTo>
                  <a:cubicBezTo>
                    <a:pt x="100928" y="64435"/>
                    <a:pt x="100908" y="64435"/>
                    <a:pt x="100888" y="64435"/>
                  </a:cubicBezTo>
                  <a:cubicBezTo>
                    <a:pt x="99020" y="64435"/>
                    <a:pt x="97252" y="65265"/>
                    <a:pt x="96011" y="66568"/>
                  </a:cubicBezTo>
                  <a:cubicBezTo>
                    <a:pt x="96091" y="64982"/>
                    <a:pt x="95509" y="63477"/>
                    <a:pt x="94514" y="62294"/>
                  </a:cubicBezTo>
                  <a:cubicBezTo>
                    <a:pt x="94941" y="62215"/>
                    <a:pt x="95370" y="62176"/>
                    <a:pt x="95796" y="62176"/>
                  </a:cubicBezTo>
                  <a:close/>
                  <a:moveTo>
                    <a:pt x="82771" y="62185"/>
                  </a:moveTo>
                  <a:cubicBezTo>
                    <a:pt x="83195" y="62185"/>
                    <a:pt x="83623" y="62224"/>
                    <a:pt x="84048" y="62303"/>
                  </a:cubicBezTo>
                  <a:cubicBezTo>
                    <a:pt x="83063" y="63477"/>
                    <a:pt x="82480" y="64991"/>
                    <a:pt x="82561" y="66577"/>
                  </a:cubicBezTo>
                  <a:cubicBezTo>
                    <a:pt x="81320" y="65274"/>
                    <a:pt x="79552" y="64435"/>
                    <a:pt x="77683" y="64435"/>
                  </a:cubicBezTo>
                  <a:cubicBezTo>
                    <a:pt x="77666" y="64435"/>
                    <a:pt x="77650" y="64435"/>
                    <a:pt x="77633" y="64435"/>
                  </a:cubicBezTo>
                  <a:lnTo>
                    <a:pt x="77633" y="64435"/>
                  </a:lnTo>
                  <a:cubicBezTo>
                    <a:pt x="78970" y="62988"/>
                    <a:pt x="80838" y="62185"/>
                    <a:pt x="82771" y="62185"/>
                  </a:cubicBezTo>
                  <a:close/>
                  <a:moveTo>
                    <a:pt x="59134" y="62337"/>
                  </a:moveTo>
                  <a:cubicBezTo>
                    <a:pt x="59561" y="62337"/>
                    <a:pt x="59992" y="62376"/>
                    <a:pt x="60420" y="62455"/>
                  </a:cubicBezTo>
                  <a:cubicBezTo>
                    <a:pt x="59427" y="63627"/>
                    <a:pt x="58845" y="65119"/>
                    <a:pt x="58932" y="66720"/>
                  </a:cubicBezTo>
                  <a:lnTo>
                    <a:pt x="58932" y="66720"/>
                  </a:lnTo>
                  <a:cubicBezTo>
                    <a:pt x="57682" y="65417"/>
                    <a:pt x="55914" y="64587"/>
                    <a:pt x="54055" y="64587"/>
                  </a:cubicBezTo>
                  <a:cubicBezTo>
                    <a:pt x="54035" y="64587"/>
                    <a:pt x="54015" y="64588"/>
                    <a:pt x="53995" y="64588"/>
                  </a:cubicBezTo>
                  <a:cubicBezTo>
                    <a:pt x="55331" y="63135"/>
                    <a:pt x="57201" y="62337"/>
                    <a:pt x="59134" y="62337"/>
                  </a:cubicBezTo>
                  <a:close/>
                  <a:moveTo>
                    <a:pt x="48861" y="62333"/>
                  </a:moveTo>
                  <a:cubicBezTo>
                    <a:pt x="50795" y="62333"/>
                    <a:pt x="52662" y="63137"/>
                    <a:pt x="53995" y="64588"/>
                  </a:cubicBezTo>
                  <a:cubicBezTo>
                    <a:pt x="53975" y="64588"/>
                    <a:pt x="53955" y="64587"/>
                    <a:pt x="53935" y="64587"/>
                  </a:cubicBezTo>
                  <a:cubicBezTo>
                    <a:pt x="52067" y="64587"/>
                    <a:pt x="50299" y="65417"/>
                    <a:pt x="49058" y="66720"/>
                  </a:cubicBezTo>
                  <a:cubicBezTo>
                    <a:pt x="49138" y="65134"/>
                    <a:pt x="48556" y="63629"/>
                    <a:pt x="47561" y="62455"/>
                  </a:cubicBezTo>
                  <a:cubicBezTo>
                    <a:pt x="47994" y="62373"/>
                    <a:pt x="48429" y="62333"/>
                    <a:pt x="48861" y="62333"/>
                  </a:cubicBezTo>
                  <a:close/>
                  <a:moveTo>
                    <a:pt x="106103" y="62174"/>
                  </a:moveTo>
                  <a:cubicBezTo>
                    <a:pt x="106576" y="62174"/>
                    <a:pt x="107052" y="62222"/>
                    <a:pt x="107525" y="62321"/>
                  </a:cubicBezTo>
                  <a:cubicBezTo>
                    <a:pt x="106512" y="63566"/>
                    <a:pt x="105939" y="65161"/>
                    <a:pt x="106127" y="66837"/>
                  </a:cubicBezTo>
                  <a:cubicBezTo>
                    <a:pt x="104872" y="65387"/>
                    <a:pt x="103007" y="64435"/>
                    <a:pt x="101030" y="64435"/>
                  </a:cubicBezTo>
                  <a:cubicBezTo>
                    <a:pt x="101003" y="64435"/>
                    <a:pt x="100975" y="64435"/>
                    <a:pt x="100948" y="64435"/>
                  </a:cubicBezTo>
                  <a:cubicBezTo>
                    <a:pt x="102295" y="62981"/>
                    <a:pt x="104168" y="62174"/>
                    <a:pt x="106103" y="62174"/>
                  </a:cubicBezTo>
                  <a:close/>
                  <a:moveTo>
                    <a:pt x="70807" y="57738"/>
                  </a:moveTo>
                  <a:cubicBezTo>
                    <a:pt x="71283" y="57738"/>
                    <a:pt x="71762" y="57786"/>
                    <a:pt x="72239" y="57885"/>
                  </a:cubicBezTo>
                  <a:cubicBezTo>
                    <a:pt x="71271" y="59131"/>
                    <a:pt x="70742" y="60708"/>
                    <a:pt x="70939" y="62348"/>
                  </a:cubicBezTo>
                  <a:cubicBezTo>
                    <a:pt x="71447" y="62234"/>
                    <a:pt x="71959" y="62178"/>
                    <a:pt x="72468" y="62178"/>
                  </a:cubicBezTo>
                  <a:cubicBezTo>
                    <a:pt x="74403" y="62178"/>
                    <a:pt x="76285" y="62981"/>
                    <a:pt x="77633" y="64435"/>
                  </a:cubicBezTo>
                  <a:lnTo>
                    <a:pt x="77633" y="64435"/>
                  </a:lnTo>
                  <a:cubicBezTo>
                    <a:pt x="77630" y="64435"/>
                    <a:pt x="77627" y="64435"/>
                    <a:pt x="77624" y="64435"/>
                  </a:cubicBezTo>
                  <a:cubicBezTo>
                    <a:pt x="77606" y="64435"/>
                    <a:pt x="77587" y="64435"/>
                    <a:pt x="77569" y="64435"/>
                  </a:cubicBezTo>
                  <a:cubicBezTo>
                    <a:pt x="75520" y="64435"/>
                    <a:pt x="73598" y="65435"/>
                    <a:pt x="72346" y="66962"/>
                  </a:cubicBezTo>
                  <a:cubicBezTo>
                    <a:pt x="72703" y="63259"/>
                    <a:pt x="69407" y="59973"/>
                    <a:pt x="65707" y="59973"/>
                  </a:cubicBezTo>
                  <a:cubicBezTo>
                    <a:pt x="65694" y="59973"/>
                    <a:pt x="65682" y="59973"/>
                    <a:pt x="65670" y="59973"/>
                  </a:cubicBezTo>
                  <a:lnTo>
                    <a:pt x="65670" y="59973"/>
                  </a:lnTo>
                  <a:cubicBezTo>
                    <a:pt x="67007" y="58533"/>
                    <a:pt x="68877" y="57738"/>
                    <a:pt x="70807" y="57738"/>
                  </a:cubicBezTo>
                  <a:close/>
                  <a:moveTo>
                    <a:pt x="35611" y="62370"/>
                  </a:moveTo>
                  <a:cubicBezTo>
                    <a:pt x="36087" y="62370"/>
                    <a:pt x="36566" y="62419"/>
                    <a:pt x="37042" y="62518"/>
                  </a:cubicBezTo>
                  <a:cubicBezTo>
                    <a:pt x="36029" y="63763"/>
                    <a:pt x="35456" y="65358"/>
                    <a:pt x="35644" y="67034"/>
                  </a:cubicBezTo>
                  <a:cubicBezTo>
                    <a:pt x="34383" y="65578"/>
                    <a:pt x="32507" y="64632"/>
                    <a:pt x="30521" y="64632"/>
                  </a:cubicBezTo>
                  <a:cubicBezTo>
                    <a:pt x="30502" y="64632"/>
                    <a:pt x="30483" y="64632"/>
                    <a:pt x="30465" y="64633"/>
                  </a:cubicBezTo>
                  <a:cubicBezTo>
                    <a:pt x="30445" y="64632"/>
                    <a:pt x="30425" y="64632"/>
                    <a:pt x="30406" y="64632"/>
                  </a:cubicBezTo>
                  <a:cubicBezTo>
                    <a:pt x="28537" y="64632"/>
                    <a:pt x="26769" y="65471"/>
                    <a:pt x="25528" y="66774"/>
                  </a:cubicBezTo>
                  <a:cubicBezTo>
                    <a:pt x="25608" y="65179"/>
                    <a:pt x="25026" y="63683"/>
                    <a:pt x="24031" y="62500"/>
                  </a:cubicBezTo>
                  <a:cubicBezTo>
                    <a:pt x="24460" y="62420"/>
                    <a:pt x="24890" y="62381"/>
                    <a:pt x="25317" y="62381"/>
                  </a:cubicBezTo>
                  <a:cubicBezTo>
                    <a:pt x="27250" y="62381"/>
                    <a:pt x="29122" y="63178"/>
                    <a:pt x="30465" y="64624"/>
                  </a:cubicBezTo>
                  <a:cubicBezTo>
                    <a:pt x="31802" y="63171"/>
                    <a:pt x="33677" y="62370"/>
                    <a:pt x="35611" y="62370"/>
                  </a:cubicBezTo>
                  <a:close/>
                  <a:moveTo>
                    <a:pt x="112819" y="60274"/>
                  </a:moveTo>
                  <a:cubicBezTo>
                    <a:pt x="115992" y="60274"/>
                    <a:pt x="119164" y="62350"/>
                    <a:pt x="119209" y="66503"/>
                  </a:cubicBezTo>
                  <a:lnTo>
                    <a:pt x="119209" y="66503"/>
                  </a:lnTo>
                  <a:cubicBezTo>
                    <a:pt x="118735" y="66400"/>
                    <a:pt x="118257" y="66350"/>
                    <a:pt x="117783" y="66350"/>
                  </a:cubicBezTo>
                  <a:cubicBezTo>
                    <a:pt x="115922" y="66350"/>
                    <a:pt x="114119" y="67124"/>
                    <a:pt x="112821" y="68521"/>
                  </a:cubicBezTo>
                  <a:cubicBezTo>
                    <a:pt x="111539" y="67142"/>
                    <a:pt x="109747" y="66362"/>
                    <a:pt x="107865" y="66362"/>
                  </a:cubicBezTo>
                  <a:cubicBezTo>
                    <a:pt x="107382" y="66362"/>
                    <a:pt x="106898" y="66407"/>
                    <a:pt x="106423" y="66514"/>
                  </a:cubicBezTo>
                  <a:lnTo>
                    <a:pt x="106423" y="66514"/>
                  </a:lnTo>
                  <a:cubicBezTo>
                    <a:pt x="106463" y="62355"/>
                    <a:pt x="109641" y="60274"/>
                    <a:pt x="112819" y="60274"/>
                  </a:cubicBezTo>
                  <a:close/>
                  <a:moveTo>
                    <a:pt x="136136" y="60276"/>
                  </a:moveTo>
                  <a:cubicBezTo>
                    <a:pt x="139311" y="60276"/>
                    <a:pt x="142484" y="62354"/>
                    <a:pt x="142525" y="66514"/>
                  </a:cubicBezTo>
                  <a:lnTo>
                    <a:pt x="142516" y="66523"/>
                  </a:lnTo>
                  <a:cubicBezTo>
                    <a:pt x="142042" y="66421"/>
                    <a:pt x="141565" y="66372"/>
                    <a:pt x="141091" y="66372"/>
                  </a:cubicBezTo>
                  <a:cubicBezTo>
                    <a:pt x="139233" y="66372"/>
                    <a:pt x="137428" y="67138"/>
                    <a:pt x="136136" y="68530"/>
                  </a:cubicBezTo>
                  <a:cubicBezTo>
                    <a:pt x="134854" y="67150"/>
                    <a:pt x="133062" y="66371"/>
                    <a:pt x="131181" y="66371"/>
                  </a:cubicBezTo>
                  <a:cubicBezTo>
                    <a:pt x="130697" y="66371"/>
                    <a:pt x="130213" y="66425"/>
                    <a:pt x="129738" y="66523"/>
                  </a:cubicBezTo>
                  <a:cubicBezTo>
                    <a:pt x="129778" y="62359"/>
                    <a:pt x="132958" y="60276"/>
                    <a:pt x="136136" y="60276"/>
                  </a:cubicBezTo>
                  <a:close/>
                  <a:moveTo>
                    <a:pt x="89289" y="60321"/>
                  </a:moveTo>
                  <a:cubicBezTo>
                    <a:pt x="92462" y="60321"/>
                    <a:pt x="95638" y="62397"/>
                    <a:pt x="95679" y="66548"/>
                  </a:cubicBezTo>
                  <a:lnTo>
                    <a:pt x="95679" y="66548"/>
                  </a:lnTo>
                  <a:cubicBezTo>
                    <a:pt x="95209" y="66448"/>
                    <a:pt x="94735" y="66398"/>
                    <a:pt x="94264" y="66398"/>
                  </a:cubicBezTo>
                  <a:cubicBezTo>
                    <a:pt x="92405" y="66398"/>
                    <a:pt x="90601" y="67165"/>
                    <a:pt x="89308" y="68557"/>
                  </a:cubicBezTo>
                  <a:cubicBezTo>
                    <a:pt x="88027" y="67177"/>
                    <a:pt x="86235" y="66398"/>
                    <a:pt x="84353" y="66398"/>
                  </a:cubicBezTo>
                  <a:cubicBezTo>
                    <a:pt x="83869" y="66398"/>
                    <a:pt x="83385" y="66452"/>
                    <a:pt x="82910" y="66550"/>
                  </a:cubicBezTo>
                  <a:cubicBezTo>
                    <a:pt x="82942" y="62398"/>
                    <a:pt x="86114" y="60321"/>
                    <a:pt x="89289" y="60321"/>
                  </a:cubicBezTo>
                  <a:close/>
                  <a:moveTo>
                    <a:pt x="42335" y="60475"/>
                  </a:moveTo>
                  <a:cubicBezTo>
                    <a:pt x="45508" y="60475"/>
                    <a:pt x="48684" y="62552"/>
                    <a:pt x="48726" y="66708"/>
                  </a:cubicBezTo>
                  <a:lnTo>
                    <a:pt x="48726" y="66708"/>
                  </a:lnTo>
                  <a:cubicBezTo>
                    <a:pt x="48257" y="66608"/>
                    <a:pt x="47784" y="66560"/>
                    <a:pt x="47315" y="66560"/>
                  </a:cubicBezTo>
                  <a:cubicBezTo>
                    <a:pt x="45452" y="66560"/>
                    <a:pt x="43648" y="67326"/>
                    <a:pt x="42355" y="68719"/>
                  </a:cubicBezTo>
                  <a:cubicBezTo>
                    <a:pt x="41081" y="67346"/>
                    <a:pt x="39302" y="66559"/>
                    <a:pt x="37432" y="66559"/>
                  </a:cubicBezTo>
                  <a:cubicBezTo>
                    <a:pt x="37421" y="66559"/>
                    <a:pt x="37411" y="66559"/>
                    <a:pt x="37400" y="66559"/>
                  </a:cubicBezTo>
                  <a:cubicBezTo>
                    <a:pt x="36916" y="66559"/>
                    <a:pt x="36432" y="66604"/>
                    <a:pt x="35958" y="66711"/>
                  </a:cubicBezTo>
                  <a:cubicBezTo>
                    <a:pt x="35989" y="62554"/>
                    <a:pt x="39161" y="60475"/>
                    <a:pt x="42335" y="60475"/>
                  </a:cubicBezTo>
                  <a:close/>
                  <a:moveTo>
                    <a:pt x="65651" y="60478"/>
                  </a:moveTo>
                  <a:cubicBezTo>
                    <a:pt x="68826" y="60478"/>
                    <a:pt x="72001" y="62555"/>
                    <a:pt x="72041" y="66711"/>
                  </a:cubicBezTo>
                  <a:cubicBezTo>
                    <a:pt x="71566" y="66609"/>
                    <a:pt x="71088" y="66560"/>
                    <a:pt x="70614" y="66560"/>
                  </a:cubicBezTo>
                  <a:cubicBezTo>
                    <a:pt x="68752" y="66560"/>
                    <a:pt x="66952" y="67326"/>
                    <a:pt x="65653" y="68719"/>
                  </a:cubicBezTo>
                  <a:cubicBezTo>
                    <a:pt x="64371" y="67339"/>
                    <a:pt x="62579" y="66559"/>
                    <a:pt x="60697" y="66559"/>
                  </a:cubicBezTo>
                  <a:cubicBezTo>
                    <a:pt x="60214" y="66559"/>
                    <a:pt x="59730" y="66613"/>
                    <a:pt x="59255" y="66711"/>
                  </a:cubicBezTo>
                  <a:cubicBezTo>
                    <a:pt x="59295" y="62557"/>
                    <a:pt x="62473" y="60478"/>
                    <a:pt x="65651" y="60478"/>
                  </a:cubicBezTo>
                  <a:close/>
                  <a:moveTo>
                    <a:pt x="18806" y="60522"/>
                  </a:moveTo>
                  <a:cubicBezTo>
                    <a:pt x="21979" y="60522"/>
                    <a:pt x="25151" y="62596"/>
                    <a:pt x="25196" y="66747"/>
                  </a:cubicBezTo>
                  <a:lnTo>
                    <a:pt x="25196" y="66747"/>
                  </a:lnTo>
                  <a:cubicBezTo>
                    <a:pt x="24723" y="66645"/>
                    <a:pt x="24245" y="66596"/>
                    <a:pt x="23772" y="66596"/>
                  </a:cubicBezTo>
                  <a:cubicBezTo>
                    <a:pt x="21913" y="66596"/>
                    <a:pt x="20107" y="67362"/>
                    <a:pt x="18807" y="68754"/>
                  </a:cubicBezTo>
                  <a:cubicBezTo>
                    <a:pt x="17526" y="67374"/>
                    <a:pt x="15734" y="66595"/>
                    <a:pt x="13852" y="66595"/>
                  </a:cubicBezTo>
                  <a:cubicBezTo>
                    <a:pt x="13368" y="66595"/>
                    <a:pt x="12884" y="66649"/>
                    <a:pt x="12409" y="66747"/>
                  </a:cubicBezTo>
                  <a:cubicBezTo>
                    <a:pt x="12454" y="62599"/>
                    <a:pt x="15631" y="60522"/>
                    <a:pt x="18806" y="60522"/>
                  </a:cubicBezTo>
                  <a:close/>
                  <a:moveTo>
                    <a:pt x="84142" y="66790"/>
                  </a:moveTo>
                  <a:cubicBezTo>
                    <a:pt x="86075" y="66790"/>
                    <a:pt x="87947" y="67588"/>
                    <a:pt x="89290" y="69041"/>
                  </a:cubicBezTo>
                  <a:lnTo>
                    <a:pt x="89290" y="69041"/>
                  </a:lnTo>
                  <a:cubicBezTo>
                    <a:pt x="89287" y="69041"/>
                    <a:pt x="89284" y="69041"/>
                    <a:pt x="89281" y="69041"/>
                  </a:cubicBezTo>
                  <a:cubicBezTo>
                    <a:pt x="89262" y="69041"/>
                    <a:pt x="89242" y="69041"/>
                    <a:pt x="89222" y="69041"/>
                  </a:cubicBezTo>
                  <a:cubicBezTo>
                    <a:pt x="87354" y="69041"/>
                    <a:pt x="85594" y="69879"/>
                    <a:pt x="84344" y="71183"/>
                  </a:cubicBezTo>
                  <a:cubicBezTo>
                    <a:pt x="84434" y="69588"/>
                    <a:pt x="83851" y="68082"/>
                    <a:pt x="82857" y="66909"/>
                  </a:cubicBezTo>
                  <a:cubicBezTo>
                    <a:pt x="83285" y="66829"/>
                    <a:pt x="83715" y="66790"/>
                    <a:pt x="84142" y="66790"/>
                  </a:cubicBezTo>
                  <a:close/>
                  <a:moveTo>
                    <a:pt x="94437" y="66782"/>
                  </a:moveTo>
                  <a:cubicBezTo>
                    <a:pt x="94862" y="66782"/>
                    <a:pt x="95290" y="66821"/>
                    <a:pt x="95715" y="66900"/>
                  </a:cubicBezTo>
                  <a:cubicBezTo>
                    <a:pt x="94720" y="68082"/>
                    <a:pt x="94138" y="69579"/>
                    <a:pt x="94228" y="71174"/>
                  </a:cubicBezTo>
                  <a:lnTo>
                    <a:pt x="94219" y="71183"/>
                  </a:lnTo>
                  <a:cubicBezTo>
                    <a:pt x="92977" y="69879"/>
                    <a:pt x="91209" y="69041"/>
                    <a:pt x="89341" y="69041"/>
                  </a:cubicBezTo>
                  <a:cubicBezTo>
                    <a:pt x="89324" y="69041"/>
                    <a:pt x="89307" y="69041"/>
                    <a:pt x="89290" y="69041"/>
                  </a:cubicBezTo>
                  <a:lnTo>
                    <a:pt x="89290" y="69041"/>
                  </a:lnTo>
                  <a:cubicBezTo>
                    <a:pt x="90628" y="67586"/>
                    <a:pt x="92502" y="66782"/>
                    <a:pt x="94437" y="66782"/>
                  </a:cubicBezTo>
                  <a:close/>
                  <a:moveTo>
                    <a:pt x="47476" y="66925"/>
                  </a:moveTo>
                  <a:cubicBezTo>
                    <a:pt x="47900" y="66925"/>
                    <a:pt x="48328" y="66964"/>
                    <a:pt x="48753" y="67043"/>
                  </a:cubicBezTo>
                  <a:cubicBezTo>
                    <a:pt x="47767" y="68226"/>
                    <a:pt x="47185" y="69731"/>
                    <a:pt x="47266" y="71317"/>
                  </a:cubicBezTo>
                  <a:cubicBezTo>
                    <a:pt x="46024" y="70014"/>
                    <a:pt x="44257" y="69184"/>
                    <a:pt x="42388" y="69184"/>
                  </a:cubicBezTo>
                  <a:cubicBezTo>
                    <a:pt x="42371" y="69184"/>
                    <a:pt x="42354" y="69184"/>
                    <a:pt x="42337" y="69184"/>
                  </a:cubicBezTo>
                  <a:lnTo>
                    <a:pt x="42337" y="69184"/>
                  </a:lnTo>
                  <a:cubicBezTo>
                    <a:pt x="43675" y="67729"/>
                    <a:pt x="45543" y="66925"/>
                    <a:pt x="47476" y="66925"/>
                  </a:cubicBezTo>
                  <a:close/>
                  <a:moveTo>
                    <a:pt x="60488" y="66929"/>
                  </a:moveTo>
                  <a:cubicBezTo>
                    <a:pt x="62422" y="66929"/>
                    <a:pt x="64295" y="67727"/>
                    <a:pt x="65636" y="69175"/>
                  </a:cubicBezTo>
                  <a:lnTo>
                    <a:pt x="65636" y="69175"/>
                  </a:lnTo>
                  <a:cubicBezTo>
                    <a:pt x="65622" y="69175"/>
                    <a:pt x="65608" y="69175"/>
                    <a:pt x="65593" y="69175"/>
                  </a:cubicBezTo>
                  <a:cubicBezTo>
                    <a:pt x="63725" y="69175"/>
                    <a:pt x="61966" y="70014"/>
                    <a:pt x="60715" y="71317"/>
                  </a:cubicBezTo>
                  <a:cubicBezTo>
                    <a:pt x="60805" y="69731"/>
                    <a:pt x="60223" y="68226"/>
                    <a:pt x="59228" y="67043"/>
                  </a:cubicBezTo>
                  <a:cubicBezTo>
                    <a:pt x="59647" y="66967"/>
                    <a:pt x="60069" y="66929"/>
                    <a:pt x="60488" y="66929"/>
                  </a:cubicBezTo>
                  <a:close/>
                  <a:moveTo>
                    <a:pt x="23953" y="66970"/>
                  </a:moveTo>
                  <a:cubicBezTo>
                    <a:pt x="24378" y="66970"/>
                    <a:pt x="24806" y="67009"/>
                    <a:pt x="25232" y="67088"/>
                  </a:cubicBezTo>
                  <a:cubicBezTo>
                    <a:pt x="24239" y="68277"/>
                    <a:pt x="23657" y="69770"/>
                    <a:pt x="23744" y="71361"/>
                  </a:cubicBezTo>
                  <a:lnTo>
                    <a:pt x="23744" y="71361"/>
                  </a:lnTo>
                  <a:cubicBezTo>
                    <a:pt x="22494" y="70058"/>
                    <a:pt x="20726" y="69220"/>
                    <a:pt x="18866" y="69220"/>
                  </a:cubicBezTo>
                  <a:cubicBezTo>
                    <a:pt x="18846" y="69220"/>
                    <a:pt x="18827" y="69220"/>
                    <a:pt x="18807" y="69220"/>
                  </a:cubicBezTo>
                  <a:cubicBezTo>
                    <a:pt x="20144" y="67773"/>
                    <a:pt x="22018" y="66970"/>
                    <a:pt x="23953" y="66970"/>
                  </a:cubicBezTo>
                  <a:close/>
                  <a:moveTo>
                    <a:pt x="13652" y="66970"/>
                  </a:moveTo>
                  <a:cubicBezTo>
                    <a:pt x="15588" y="66970"/>
                    <a:pt x="17463" y="67773"/>
                    <a:pt x="18807" y="69220"/>
                  </a:cubicBezTo>
                  <a:cubicBezTo>
                    <a:pt x="18787" y="69220"/>
                    <a:pt x="18768" y="69220"/>
                    <a:pt x="18748" y="69220"/>
                  </a:cubicBezTo>
                  <a:cubicBezTo>
                    <a:pt x="16879" y="69220"/>
                    <a:pt x="15111" y="70058"/>
                    <a:pt x="13870" y="71362"/>
                  </a:cubicBezTo>
                  <a:cubicBezTo>
                    <a:pt x="13951" y="69776"/>
                    <a:pt x="13368" y="68271"/>
                    <a:pt x="12374" y="67088"/>
                  </a:cubicBezTo>
                  <a:cubicBezTo>
                    <a:pt x="12799" y="67009"/>
                    <a:pt x="13227" y="66970"/>
                    <a:pt x="13652" y="66970"/>
                  </a:cubicBezTo>
                  <a:close/>
                  <a:moveTo>
                    <a:pt x="107653" y="66739"/>
                  </a:moveTo>
                  <a:cubicBezTo>
                    <a:pt x="109587" y="66739"/>
                    <a:pt x="111464" y="67541"/>
                    <a:pt x="112812" y="68996"/>
                  </a:cubicBezTo>
                  <a:cubicBezTo>
                    <a:pt x="114149" y="67549"/>
                    <a:pt x="116022" y="66746"/>
                    <a:pt x="117958" y="66746"/>
                  </a:cubicBezTo>
                  <a:cubicBezTo>
                    <a:pt x="118383" y="66746"/>
                    <a:pt x="118811" y="66785"/>
                    <a:pt x="119236" y="66864"/>
                  </a:cubicBezTo>
                  <a:cubicBezTo>
                    <a:pt x="118242" y="68047"/>
                    <a:pt x="117659" y="69552"/>
                    <a:pt x="117749" y="71138"/>
                  </a:cubicBezTo>
                  <a:cubicBezTo>
                    <a:pt x="116499" y="69835"/>
                    <a:pt x="114731" y="69005"/>
                    <a:pt x="112871" y="69005"/>
                  </a:cubicBezTo>
                  <a:cubicBezTo>
                    <a:pt x="112851" y="69005"/>
                    <a:pt x="112832" y="69005"/>
                    <a:pt x="112812" y="69005"/>
                  </a:cubicBezTo>
                  <a:cubicBezTo>
                    <a:pt x="112793" y="69005"/>
                    <a:pt x="112774" y="69005"/>
                    <a:pt x="112756" y="69005"/>
                  </a:cubicBezTo>
                  <a:cubicBezTo>
                    <a:pt x="110769" y="69005"/>
                    <a:pt x="108893" y="69951"/>
                    <a:pt x="107641" y="71398"/>
                  </a:cubicBezTo>
                  <a:lnTo>
                    <a:pt x="107641" y="71398"/>
                  </a:lnTo>
                  <a:cubicBezTo>
                    <a:pt x="107802" y="69707"/>
                    <a:pt x="107213" y="68132"/>
                    <a:pt x="106177" y="66897"/>
                  </a:cubicBezTo>
                  <a:lnTo>
                    <a:pt x="106177" y="66897"/>
                  </a:lnTo>
                  <a:cubicBezTo>
                    <a:pt x="106668" y="66791"/>
                    <a:pt x="107162" y="66739"/>
                    <a:pt x="107653" y="66739"/>
                  </a:cubicBezTo>
                  <a:close/>
                  <a:moveTo>
                    <a:pt x="37174" y="66927"/>
                  </a:moveTo>
                  <a:cubicBezTo>
                    <a:pt x="39113" y="66927"/>
                    <a:pt x="40989" y="67729"/>
                    <a:pt x="42337" y="69184"/>
                  </a:cubicBezTo>
                  <a:lnTo>
                    <a:pt x="42337" y="69184"/>
                  </a:lnTo>
                  <a:cubicBezTo>
                    <a:pt x="42334" y="69184"/>
                    <a:pt x="42331" y="69184"/>
                    <a:pt x="42328" y="69184"/>
                  </a:cubicBezTo>
                  <a:cubicBezTo>
                    <a:pt x="42301" y="69184"/>
                    <a:pt x="42274" y="69184"/>
                    <a:pt x="42246" y="69184"/>
                  </a:cubicBezTo>
                  <a:cubicBezTo>
                    <a:pt x="40269" y="69184"/>
                    <a:pt x="38404" y="70136"/>
                    <a:pt x="37158" y="71577"/>
                  </a:cubicBezTo>
                  <a:cubicBezTo>
                    <a:pt x="37320" y="69910"/>
                    <a:pt x="36728" y="68324"/>
                    <a:pt x="35689" y="67088"/>
                  </a:cubicBezTo>
                  <a:lnTo>
                    <a:pt x="35680" y="67088"/>
                  </a:lnTo>
                  <a:cubicBezTo>
                    <a:pt x="36177" y="66980"/>
                    <a:pt x="36678" y="66927"/>
                    <a:pt x="37174" y="66927"/>
                  </a:cubicBezTo>
                  <a:close/>
                  <a:moveTo>
                    <a:pt x="124481" y="64880"/>
                  </a:moveTo>
                  <a:cubicBezTo>
                    <a:pt x="127655" y="64880"/>
                    <a:pt x="130827" y="66957"/>
                    <a:pt x="130867" y="71111"/>
                  </a:cubicBezTo>
                  <a:lnTo>
                    <a:pt x="130858" y="71129"/>
                  </a:lnTo>
                  <a:cubicBezTo>
                    <a:pt x="130380" y="71024"/>
                    <a:pt x="129897" y="70973"/>
                    <a:pt x="129419" y="70973"/>
                  </a:cubicBezTo>
                  <a:cubicBezTo>
                    <a:pt x="127565" y="70973"/>
                    <a:pt x="125767" y="71740"/>
                    <a:pt x="124478" y="73136"/>
                  </a:cubicBezTo>
                  <a:cubicBezTo>
                    <a:pt x="123204" y="71764"/>
                    <a:pt x="121425" y="70977"/>
                    <a:pt x="119555" y="70977"/>
                  </a:cubicBezTo>
                  <a:cubicBezTo>
                    <a:pt x="119544" y="70977"/>
                    <a:pt x="119534" y="70977"/>
                    <a:pt x="119523" y="70977"/>
                  </a:cubicBezTo>
                  <a:cubicBezTo>
                    <a:pt x="119039" y="70977"/>
                    <a:pt x="118555" y="71021"/>
                    <a:pt x="118080" y="71129"/>
                  </a:cubicBezTo>
                  <a:cubicBezTo>
                    <a:pt x="118121" y="66963"/>
                    <a:pt x="121302" y="64880"/>
                    <a:pt x="124481" y="64880"/>
                  </a:cubicBezTo>
                  <a:close/>
                  <a:moveTo>
                    <a:pt x="77631" y="64934"/>
                  </a:moveTo>
                  <a:cubicBezTo>
                    <a:pt x="80806" y="64934"/>
                    <a:pt x="83981" y="67013"/>
                    <a:pt x="84022" y="71174"/>
                  </a:cubicBezTo>
                  <a:cubicBezTo>
                    <a:pt x="83541" y="71069"/>
                    <a:pt x="83056" y="71017"/>
                    <a:pt x="82576" y="71017"/>
                  </a:cubicBezTo>
                  <a:cubicBezTo>
                    <a:pt x="80721" y="71017"/>
                    <a:pt x="78928" y="71782"/>
                    <a:pt x="77633" y="73163"/>
                  </a:cubicBezTo>
                  <a:lnTo>
                    <a:pt x="77633" y="73172"/>
                  </a:lnTo>
                  <a:cubicBezTo>
                    <a:pt x="76351" y="71801"/>
                    <a:pt x="74559" y="71012"/>
                    <a:pt x="72678" y="71012"/>
                  </a:cubicBezTo>
                  <a:cubicBezTo>
                    <a:pt x="72194" y="71012"/>
                    <a:pt x="71710" y="71066"/>
                    <a:pt x="71235" y="71174"/>
                  </a:cubicBezTo>
                  <a:cubicBezTo>
                    <a:pt x="71275" y="67015"/>
                    <a:pt x="74454" y="64934"/>
                    <a:pt x="77631" y="64934"/>
                  </a:cubicBezTo>
                  <a:close/>
                  <a:moveTo>
                    <a:pt x="100937" y="64934"/>
                  </a:moveTo>
                  <a:cubicBezTo>
                    <a:pt x="104113" y="64934"/>
                    <a:pt x="107288" y="67013"/>
                    <a:pt x="107328" y="71174"/>
                  </a:cubicBezTo>
                  <a:cubicBezTo>
                    <a:pt x="106849" y="71069"/>
                    <a:pt x="106366" y="71017"/>
                    <a:pt x="105887" y="71017"/>
                  </a:cubicBezTo>
                  <a:cubicBezTo>
                    <a:pt x="104037" y="71017"/>
                    <a:pt x="102243" y="71782"/>
                    <a:pt x="100948" y="73163"/>
                  </a:cubicBezTo>
                  <a:lnTo>
                    <a:pt x="100939" y="73172"/>
                  </a:lnTo>
                  <a:cubicBezTo>
                    <a:pt x="99658" y="71801"/>
                    <a:pt x="97866" y="71012"/>
                    <a:pt x="95984" y="71012"/>
                  </a:cubicBezTo>
                  <a:cubicBezTo>
                    <a:pt x="95500" y="71012"/>
                    <a:pt x="95016" y="71066"/>
                    <a:pt x="94541" y="71174"/>
                  </a:cubicBezTo>
                  <a:cubicBezTo>
                    <a:pt x="94582" y="67015"/>
                    <a:pt x="97760" y="64934"/>
                    <a:pt x="100937" y="64934"/>
                  </a:cubicBezTo>
                  <a:close/>
                  <a:moveTo>
                    <a:pt x="53992" y="65081"/>
                  </a:moveTo>
                  <a:cubicBezTo>
                    <a:pt x="57167" y="65081"/>
                    <a:pt x="60344" y="67159"/>
                    <a:pt x="60384" y="71317"/>
                  </a:cubicBezTo>
                  <a:cubicBezTo>
                    <a:pt x="59911" y="71215"/>
                    <a:pt x="59433" y="71165"/>
                    <a:pt x="58960" y="71165"/>
                  </a:cubicBezTo>
                  <a:cubicBezTo>
                    <a:pt x="57101" y="71165"/>
                    <a:pt x="55296" y="71932"/>
                    <a:pt x="54004" y="73324"/>
                  </a:cubicBezTo>
                  <a:cubicBezTo>
                    <a:pt x="52723" y="71944"/>
                    <a:pt x="50922" y="71165"/>
                    <a:pt x="49049" y="71165"/>
                  </a:cubicBezTo>
                  <a:cubicBezTo>
                    <a:pt x="48565" y="71165"/>
                    <a:pt x="48081" y="71219"/>
                    <a:pt x="47606" y="71317"/>
                  </a:cubicBezTo>
                  <a:cubicBezTo>
                    <a:pt x="47642" y="67159"/>
                    <a:pt x="50816" y="65081"/>
                    <a:pt x="53992" y="65081"/>
                  </a:cubicBezTo>
                  <a:close/>
                  <a:moveTo>
                    <a:pt x="7148" y="65122"/>
                  </a:moveTo>
                  <a:cubicBezTo>
                    <a:pt x="10323" y="65122"/>
                    <a:pt x="13498" y="67201"/>
                    <a:pt x="13538" y="71362"/>
                  </a:cubicBezTo>
                  <a:cubicBezTo>
                    <a:pt x="13060" y="71257"/>
                    <a:pt x="12578" y="71206"/>
                    <a:pt x="12099" y="71206"/>
                  </a:cubicBezTo>
                  <a:cubicBezTo>
                    <a:pt x="10245" y="71206"/>
                    <a:pt x="8446" y="71973"/>
                    <a:pt x="7150" y="73369"/>
                  </a:cubicBezTo>
                  <a:lnTo>
                    <a:pt x="7150" y="73360"/>
                  </a:lnTo>
                  <a:cubicBezTo>
                    <a:pt x="5875" y="71988"/>
                    <a:pt x="4096" y="71209"/>
                    <a:pt x="2226" y="71209"/>
                  </a:cubicBezTo>
                  <a:cubicBezTo>
                    <a:pt x="2216" y="71209"/>
                    <a:pt x="2205" y="71210"/>
                    <a:pt x="2194" y="71210"/>
                  </a:cubicBezTo>
                  <a:cubicBezTo>
                    <a:pt x="1711" y="71210"/>
                    <a:pt x="1227" y="71254"/>
                    <a:pt x="752" y="71362"/>
                  </a:cubicBezTo>
                  <a:cubicBezTo>
                    <a:pt x="792" y="67203"/>
                    <a:pt x="3970" y="65122"/>
                    <a:pt x="7148" y="65122"/>
                  </a:cubicBezTo>
                  <a:close/>
                  <a:moveTo>
                    <a:pt x="30463" y="65122"/>
                  </a:moveTo>
                  <a:cubicBezTo>
                    <a:pt x="33638" y="65122"/>
                    <a:pt x="36813" y="67201"/>
                    <a:pt x="36854" y="71362"/>
                  </a:cubicBezTo>
                  <a:cubicBezTo>
                    <a:pt x="36375" y="71257"/>
                    <a:pt x="35893" y="71206"/>
                    <a:pt x="35414" y="71206"/>
                  </a:cubicBezTo>
                  <a:cubicBezTo>
                    <a:pt x="33560" y="71206"/>
                    <a:pt x="31761" y="71973"/>
                    <a:pt x="30465" y="73369"/>
                  </a:cubicBezTo>
                  <a:lnTo>
                    <a:pt x="30465" y="73360"/>
                  </a:lnTo>
                  <a:cubicBezTo>
                    <a:pt x="29191" y="71988"/>
                    <a:pt x="27412" y="71209"/>
                    <a:pt x="25542" y="71209"/>
                  </a:cubicBezTo>
                  <a:cubicBezTo>
                    <a:pt x="25531" y="71209"/>
                    <a:pt x="25520" y="71210"/>
                    <a:pt x="25510" y="71210"/>
                  </a:cubicBezTo>
                  <a:cubicBezTo>
                    <a:pt x="25026" y="71210"/>
                    <a:pt x="24542" y="71254"/>
                    <a:pt x="24067" y="71362"/>
                  </a:cubicBezTo>
                  <a:cubicBezTo>
                    <a:pt x="24107" y="67203"/>
                    <a:pt x="27285" y="65122"/>
                    <a:pt x="30463" y="65122"/>
                  </a:cubicBezTo>
                  <a:close/>
                  <a:moveTo>
                    <a:pt x="129608" y="71351"/>
                  </a:moveTo>
                  <a:cubicBezTo>
                    <a:pt x="130035" y="71351"/>
                    <a:pt x="130466" y="71390"/>
                    <a:pt x="130894" y="71469"/>
                  </a:cubicBezTo>
                  <a:cubicBezTo>
                    <a:pt x="129908" y="72634"/>
                    <a:pt x="129326" y="74140"/>
                    <a:pt x="129415" y="75726"/>
                  </a:cubicBezTo>
                  <a:lnTo>
                    <a:pt x="129406" y="75744"/>
                  </a:lnTo>
                  <a:cubicBezTo>
                    <a:pt x="128156" y="74440"/>
                    <a:pt x="126397" y="73602"/>
                    <a:pt x="124528" y="73602"/>
                  </a:cubicBezTo>
                  <a:cubicBezTo>
                    <a:pt x="124509" y="73602"/>
                    <a:pt x="124489" y="73602"/>
                    <a:pt x="124469" y="73602"/>
                  </a:cubicBezTo>
                  <a:cubicBezTo>
                    <a:pt x="124450" y="73602"/>
                    <a:pt x="124430" y="73602"/>
                    <a:pt x="124410" y="73602"/>
                  </a:cubicBezTo>
                  <a:cubicBezTo>
                    <a:pt x="122541" y="73602"/>
                    <a:pt x="120773" y="74440"/>
                    <a:pt x="119532" y="75744"/>
                  </a:cubicBezTo>
                  <a:cubicBezTo>
                    <a:pt x="119613" y="74149"/>
                    <a:pt x="119030" y="72652"/>
                    <a:pt x="118045" y="71469"/>
                  </a:cubicBezTo>
                  <a:cubicBezTo>
                    <a:pt x="118473" y="71390"/>
                    <a:pt x="118903" y="71351"/>
                    <a:pt x="119331" y="71351"/>
                  </a:cubicBezTo>
                  <a:cubicBezTo>
                    <a:pt x="121264" y="71351"/>
                    <a:pt x="123134" y="72148"/>
                    <a:pt x="124469" y="73593"/>
                  </a:cubicBezTo>
                  <a:cubicBezTo>
                    <a:pt x="125805" y="72148"/>
                    <a:pt x="127675" y="71351"/>
                    <a:pt x="129608" y="71351"/>
                  </a:cubicBezTo>
                  <a:close/>
                  <a:moveTo>
                    <a:pt x="48843" y="71540"/>
                  </a:moveTo>
                  <a:cubicBezTo>
                    <a:pt x="50782" y="71540"/>
                    <a:pt x="52650" y="72343"/>
                    <a:pt x="53995" y="73790"/>
                  </a:cubicBezTo>
                  <a:cubicBezTo>
                    <a:pt x="53975" y="73790"/>
                    <a:pt x="53956" y="73790"/>
                    <a:pt x="53936" y="73790"/>
                  </a:cubicBezTo>
                  <a:cubicBezTo>
                    <a:pt x="52067" y="73790"/>
                    <a:pt x="50299" y="74628"/>
                    <a:pt x="49058" y="75932"/>
                  </a:cubicBezTo>
                  <a:cubicBezTo>
                    <a:pt x="49138" y="74337"/>
                    <a:pt x="48556" y="72840"/>
                    <a:pt x="47561" y="71658"/>
                  </a:cubicBezTo>
                  <a:cubicBezTo>
                    <a:pt x="47989" y="71579"/>
                    <a:pt x="48418" y="71540"/>
                    <a:pt x="48843" y="71540"/>
                  </a:cubicBezTo>
                  <a:close/>
                  <a:moveTo>
                    <a:pt x="59141" y="71540"/>
                  </a:moveTo>
                  <a:cubicBezTo>
                    <a:pt x="59566" y="71540"/>
                    <a:pt x="59994" y="71579"/>
                    <a:pt x="60420" y="71658"/>
                  </a:cubicBezTo>
                  <a:cubicBezTo>
                    <a:pt x="59425" y="72840"/>
                    <a:pt x="58843" y="74346"/>
                    <a:pt x="58932" y="75932"/>
                  </a:cubicBezTo>
                  <a:cubicBezTo>
                    <a:pt x="57682" y="74628"/>
                    <a:pt x="55914" y="73790"/>
                    <a:pt x="54054" y="73790"/>
                  </a:cubicBezTo>
                  <a:cubicBezTo>
                    <a:pt x="54034" y="73790"/>
                    <a:pt x="54015" y="73790"/>
                    <a:pt x="53995" y="73790"/>
                  </a:cubicBezTo>
                  <a:cubicBezTo>
                    <a:pt x="55332" y="72343"/>
                    <a:pt x="57206" y="71540"/>
                    <a:pt x="59141" y="71540"/>
                  </a:cubicBezTo>
                  <a:close/>
                  <a:moveTo>
                    <a:pt x="112810" y="69495"/>
                  </a:moveTo>
                  <a:cubicBezTo>
                    <a:pt x="115985" y="69495"/>
                    <a:pt x="119160" y="71574"/>
                    <a:pt x="119200" y="75735"/>
                  </a:cubicBezTo>
                  <a:cubicBezTo>
                    <a:pt x="118721" y="75630"/>
                    <a:pt x="118239" y="75578"/>
                    <a:pt x="117760" y="75578"/>
                  </a:cubicBezTo>
                  <a:cubicBezTo>
                    <a:pt x="115909" y="75578"/>
                    <a:pt x="114116" y="76343"/>
                    <a:pt x="112821" y="77724"/>
                  </a:cubicBezTo>
                  <a:lnTo>
                    <a:pt x="112812" y="77733"/>
                  </a:lnTo>
                  <a:cubicBezTo>
                    <a:pt x="111530" y="76362"/>
                    <a:pt x="109738" y="75573"/>
                    <a:pt x="107856" y="75573"/>
                  </a:cubicBezTo>
                  <a:cubicBezTo>
                    <a:pt x="107373" y="75573"/>
                    <a:pt x="106889" y="75627"/>
                    <a:pt x="106414" y="75735"/>
                  </a:cubicBezTo>
                  <a:lnTo>
                    <a:pt x="106414" y="75735"/>
                  </a:lnTo>
                  <a:cubicBezTo>
                    <a:pt x="106454" y="71576"/>
                    <a:pt x="109632" y="69495"/>
                    <a:pt x="112810" y="69495"/>
                  </a:cubicBezTo>
                  <a:close/>
                  <a:moveTo>
                    <a:pt x="136139" y="69486"/>
                  </a:moveTo>
                  <a:cubicBezTo>
                    <a:pt x="139313" y="69486"/>
                    <a:pt x="142484" y="71562"/>
                    <a:pt x="142525" y="75717"/>
                  </a:cubicBezTo>
                  <a:lnTo>
                    <a:pt x="142516" y="75735"/>
                  </a:lnTo>
                  <a:cubicBezTo>
                    <a:pt x="142037" y="75630"/>
                    <a:pt x="141554" y="75578"/>
                    <a:pt x="141075" y="75578"/>
                  </a:cubicBezTo>
                  <a:cubicBezTo>
                    <a:pt x="139222" y="75578"/>
                    <a:pt x="137424" y="76345"/>
                    <a:pt x="136136" y="77733"/>
                  </a:cubicBezTo>
                  <a:cubicBezTo>
                    <a:pt x="134854" y="76362"/>
                    <a:pt x="133062" y="75573"/>
                    <a:pt x="131181" y="75573"/>
                  </a:cubicBezTo>
                  <a:cubicBezTo>
                    <a:pt x="130697" y="75573"/>
                    <a:pt x="130213" y="75627"/>
                    <a:pt x="129738" y="75735"/>
                  </a:cubicBezTo>
                  <a:cubicBezTo>
                    <a:pt x="129778" y="71569"/>
                    <a:pt x="132960" y="69486"/>
                    <a:pt x="136139" y="69486"/>
                  </a:cubicBezTo>
                  <a:close/>
                  <a:moveTo>
                    <a:pt x="42333" y="69686"/>
                  </a:moveTo>
                  <a:cubicBezTo>
                    <a:pt x="45509" y="69686"/>
                    <a:pt x="48686" y="71765"/>
                    <a:pt x="48726" y="75923"/>
                  </a:cubicBezTo>
                  <a:cubicBezTo>
                    <a:pt x="48248" y="75818"/>
                    <a:pt x="47765" y="75767"/>
                    <a:pt x="47287" y="75767"/>
                  </a:cubicBezTo>
                  <a:cubicBezTo>
                    <a:pt x="45433" y="75767"/>
                    <a:pt x="43633" y="76534"/>
                    <a:pt x="42337" y="77930"/>
                  </a:cubicBezTo>
                  <a:cubicBezTo>
                    <a:pt x="41056" y="76550"/>
                    <a:pt x="39264" y="75770"/>
                    <a:pt x="37382" y="75770"/>
                  </a:cubicBezTo>
                  <a:cubicBezTo>
                    <a:pt x="36898" y="75770"/>
                    <a:pt x="36415" y="75815"/>
                    <a:pt x="35940" y="75923"/>
                  </a:cubicBezTo>
                  <a:cubicBezTo>
                    <a:pt x="35980" y="71765"/>
                    <a:pt x="39156" y="69686"/>
                    <a:pt x="42333" y="69686"/>
                  </a:cubicBezTo>
                  <a:close/>
                  <a:moveTo>
                    <a:pt x="65651" y="69683"/>
                  </a:moveTo>
                  <a:cubicBezTo>
                    <a:pt x="68826" y="69683"/>
                    <a:pt x="72001" y="71762"/>
                    <a:pt x="72041" y="75923"/>
                  </a:cubicBezTo>
                  <a:cubicBezTo>
                    <a:pt x="71563" y="75818"/>
                    <a:pt x="71081" y="75767"/>
                    <a:pt x="70602" y="75767"/>
                  </a:cubicBezTo>
                  <a:cubicBezTo>
                    <a:pt x="68748" y="75767"/>
                    <a:pt x="66949" y="76534"/>
                    <a:pt x="65653" y="77930"/>
                  </a:cubicBezTo>
                  <a:cubicBezTo>
                    <a:pt x="64371" y="76550"/>
                    <a:pt x="62579" y="75770"/>
                    <a:pt x="60697" y="75770"/>
                  </a:cubicBezTo>
                  <a:cubicBezTo>
                    <a:pt x="60214" y="75770"/>
                    <a:pt x="59730" y="75815"/>
                    <a:pt x="59255" y="75923"/>
                  </a:cubicBezTo>
                  <a:cubicBezTo>
                    <a:pt x="59295" y="71764"/>
                    <a:pt x="62473" y="69683"/>
                    <a:pt x="65651" y="69683"/>
                  </a:cubicBezTo>
                  <a:close/>
                  <a:moveTo>
                    <a:pt x="82884" y="1"/>
                  </a:moveTo>
                  <a:cubicBezTo>
                    <a:pt x="82642" y="699"/>
                    <a:pt x="82534" y="1434"/>
                    <a:pt x="82579" y="2178"/>
                  </a:cubicBezTo>
                  <a:cubicBezTo>
                    <a:pt x="81329" y="875"/>
                    <a:pt x="79570" y="36"/>
                    <a:pt x="77701" y="36"/>
                  </a:cubicBezTo>
                  <a:cubicBezTo>
                    <a:pt x="77681" y="36"/>
                    <a:pt x="77661" y="36"/>
                    <a:pt x="77642" y="36"/>
                  </a:cubicBezTo>
                  <a:cubicBezTo>
                    <a:pt x="77622" y="36"/>
                    <a:pt x="77602" y="36"/>
                    <a:pt x="77582" y="36"/>
                  </a:cubicBezTo>
                  <a:cubicBezTo>
                    <a:pt x="73834" y="36"/>
                    <a:pt x="70494" y="3399"/>
                    <a:pt x="70948" y="7160"/>
                  </a:cubicBezTo>
                  <a:cubicBezTo>
                    <a:pt x="71458" y="7046"/>
                    <a:pt x="71971" y="6991"/>
                    <a:pt x="72481" y="6991"/>
                  </a:cubicBezTo>
                  <a:cubicBezTo>
                    <a:pt x="74418" y="6991"/>
                    <a:pt x="76294" y="7793"/>
                    <a:pt x="77642" y="9248"/>
                  </a:cubicBezTo>
                  <a:cubicBezTo>
                    <a:pt x="77624" y="9248"/>
                    <a:pt x="77606" y="9248"/>
                    <a:pt x="77587" y="9248"/>
                  </a:cubicBezTo>
                  <a:cubicBezTo>
                    <a:pt x="75529" y="9248"/>
                    <a:pt x="73607" y="10256"/>
                    <a:pt x="72355" y="11784"/>
                  </a:cubicBezTo>
                  <a:cubicBezTo>
                    <a:pt x="72756" y="8058"/>
                    <a:pt x="69443" y="4740"/>
                    <a:pt x="65721" y="4740"/>
                  </a:cubicBezTo>
                  <a:cubicBezTo>
                    <a:pt x="65701" y="4740"/>
                    <a:pt x="65682" y="4740"/>
                    <a:pt x="65662" y="4741"/>
                  </a:cubicBezTo>
                  <a:cubicBezTo>
                    <a:pt x="65642" y="4740"/>
                    <a:pt x="65622" y="4740"/>
                    <a:pt x="65602" y="4740"/>
                  </a:cubicBezTo>
                  <a:cubicBezTo>
                    <a:pt x="63733" y="4740"/>
                    <a:pt x="61966" y="5570"/>
                    <a:pt x="60724" y="6873"/>
                  </a:cubicBezTo>
                  <a:cubicBezTo>
                    <a:pt x="60760" y="6138"/>
                    <a:pt x="60662" y="5395"/>
                    <a:pt x="60420" y="4696"/>
                  </a:cubicBezTo>
                  <a:lnTo>
                    <a:pt x="60043" y="4696"/>
                  </a:lnTo>
                  <a:cubicBezTo>
                    <a:pt x="60276" y="5395"/>
                    <a:pt x="60393" y="6130"/>
                    <a:pt x="60393" y="6864"/>
                  </a:cubicBezTo>
                  <a:cubicBezTo>
                    <a:pt x="59920" y="6762"/>
                    <a:pt x="59442" y="6713"/>
                    <a:pt x="58969" y="6713"/>
                  </a:cubicBezTo>
                  <a:cubicBezTo>
                    <a:pt x="57110" y="6713"/>
                    <a:pt x="55305" y="7479"/>
                    <a:pt x="54013" y="8871"/>
                  </a:cubicBezTo>
                  <a:cubicBezTo>
                    <a:pt x="52732" y="7492"/>
                    <a:pt x="50939" y="6712"/>
                    <a:pt x="49058" y="6712"/>
                  </a:cubicBezTo>
                  <a:cubicBezTo>
                    <a:pt x="48574" y="6712"/>
                    <a:pt x="48090" y="6766"/>
                    <a:pt x="47615" y="6864"/>
                  </a:cubicBezTo>
                  <a:cubicBezTo>
                    <a:pt x="47615" y="6130"/>
                    <a:pt x="47732" y="5395"/>
                    <a:pt x="47965" y="4696"/>
                  </a:cubicBezTo>
                  <a:lnTo>
                    <a:pt x="47588" y="4696"/>
                  </a:lnTo>
                  <a:cubicBezTo>
                    <a:pt x="47346" y="5395"/>
                    <a:pt x="47248" y="6138"/>
                    <a:pt x="47284" y="6873"/>
                  </a:cubicBezTo>
                  <a:cubicBezTo>
                    <a:pt x="46049" y="5577"/>
                    <a:pt x="44293" y="4740"/>
                    <a:pt x="42434" y="4740"/>
                  </a:cubicBezTo>
                  <a:cubicBezTo>
                    <a:pt x="42405" y="4740"/>
                    <a:pt x="42376" y="4740"/>
                    <a:pt x="42346" y="4741"/>
                  </a:cubicBezTo>
                  <a:cubicBezTo>
                    <a:pt x="42319" y="4740"/>
                    <a:pt x="42291" y="4740"/>
                    <a:pt x="42263" y="4740"/>
                  </a:cubicBezTo>
                  <a:cubicBezTo>
                    <a:pt x="40287" y="4740"/>
                    <a:pt x="38431" y="5684"/>
                    <a:pt x="37185" y="7124"/>
                  </a:cubicBezTo>
                  <a:cubicBezTo>
                    <a:pt x="37480" y="3457"/>
                    <a:pt x="34193" y="233"/>
                    <a:pt x="30519" y="233"/>
                  </a:cubicBezTo>
                  <a:cubicBezTo>
                    <a:pt x="30504" y="233"/>
                    <a:pt x="30489" y="233"/>
                    <a:pt x="30474" y="234"/>
                  </a:cubicBezTo>
                  <a:cubicBezTo>
                    <a:pt x="30454" y="233"/>
                    <a:pt x="30434" y="233"/>
                    <a:pt x="30415" y="233"/>
                  </a:cubicBezTo>
                  <a:cubicBezTo>
                    <a:pt x="28546" y="233"/>
                    <a:pt x="26787" y="1072"/>
                    <a:pt x="25536" y="2375"/>
                  </a:cubicBezTo>
                  <a:cubicBezTo>
                    <a:pt x="25581" y="1640"/>
                    <a:pt x="25474" y="897"/>
                    <a:pt x="25232" y="198"/>
                  </a:cubicBezTo>
                  <a:lnTo>
                    <a:pt x="24864" y="198"/>
                  </a:lnTo>
                  <a:cubicBezTo>
                    <a:pt x="25088" y="897"/>
                    <a:pt x="25214" y="1631"/>
                    <a:pt x="25214" y="2366"/>
                  </a:cubicBezTo>
                  <a:cubicBezTo>
                    <a:pt x="24739" y="2264"/>
                    <a:pt x="24260" y="2214"/>
                    <a:pt x="23785" y="2214"/>
                  </a:cubicBezTo>
                  <a:cubicBezTo>
                    <a:pt x="21922" y="2214"/>
                    <a:pt x="20117" y="2981"/>
                    <a:pt x="18825" y="4373"/>
                  </a:cubicBezTo>
                  <a:cubicBezTo>
                    <a:pt x="17544" y="2993"/>
                    <a:pt x="15752" y="2214"/>
                    <a:pt x="13870" y="2214"/>
                  </a:cubicBezTo>
                  <a:cubicBezTo>
                    <a:pt x="13386" y="2214"/>
                    <a:pt x="12902" y="2268"/>
                    <a:pt x="12427" y="2366"/>
                  </a:cubicBezTo>
                  <a:cubicBezTo>
                    <a:pt x="12427" y="1631"/>
                    <a:pt x="12544" y="897"/>
                    <a:pt x="12777" y="198"/>
                  </a:cubicBezTo>
                  <a:lnTo>
                    <a:pt x="12382" y="198"/>
                  </a:lnTo>
                  <a:cubicBezTo>
                    <a:pt x="12141" y="897"/>
                    <a:pt x="12042" y="1640"/>
                    <a:pt x="12078" y="2375"/>
                  </a:cubicBezTo>
                  <a:cubicBezTo>
                    <a:pt x="10836" y="1072"/>
                    <a:pt x="9069" y="233"/>
                    <a:pt x="7200" y="233"/>
                  </a:cubicBezTo>
                  <a:cubicBezTo>
                    <a:pt x="7180" y="233"/>
                    <a:pt x="7160" y="233"/>
                    <a:pt x="7141" y="234"/>
                  </a:cubicBezTo>
                  <a:cubicBezTo>
                    <a:pt x="7126" y="233"/>
                    <a:pt x="7111" y="233"/>
                    <a:pt x="7096" y="233"/>
                  </a:cubicBezTo>
                  <a:cubicBezTo>
                    <a:pt x="3342" y="233"/>
                    <a:pt x="1" y="3600"/>
                    <a:pt x="456" y="7366"/>
                  </a:cubicBezTo>
                  <a:cubicBezTo>
                    <a:pt x="966" y="7252"/>
                    <a:pt x="1482" y="7196"/>
                    <a:pt x="1994" y="7196"/>
                  </a:cubicBezTo>
                  <a:cubicBezTo>
                    <a:pt x="3926" y="7196"/>
                    <a:pt x="5804" y="7993"/>
                    <a:pt x="7149" y="9445"/>
                  </a:cubicBezTo>
                  <a:lnTo>
                    <a:pt x="7149" y="9445"/>
                  </a:lnTo>
                  <a:cubicBezTo>
                    <a:pt x="7147" y="9445"/>
                    <a:pt x="7144" y="9445"/>
                    <a:pt x="7141" y="9445"/>
                  </a:cubicBezTo>
                  <a:cubicBezTo>
                    <a:pt x="7121" y="9445"/>
                    <a:pt x="7101" y="9445"/>
                    <a:pt x="7081" y="9445"/>
                  </a:cubicBezTo>
                  <a:cubicBezTo>
                    <a:pt x="3333" y="9445"/>
                    <a:pt x="1" y="12816"/>
                    <a:pt x="456" y="16569"/>
                  </a:cubicBezTo>
                  <a:cubicBezTo>
                    <a:pt x="961" y="16457"/>
                    <a:pt x="1471" y="16403"/>
                    <a:pt x="1977" y="16403"/>
                  </a:cubicBezTo>
                  <a:cubicBezTo>
                    <a:pt x="3909" y="16403"/>
                    <a:pt x="5782" y="17198"/>
                    <a:pt x="7132" y="18647"/>
                  </a:cubicBezTo>
                  <a:cubicBezTo>
                    <a:pt x="7112" y="18647"/>
                    <a:pt x="7092" y="18647"/>
                    <a:pt x="7072" y="18647"/>
                  </a:cubicBezTo>
                  <a:cubicBezTo>
                    <a:pt x="3333" y="18647"/>
                    <a:pt x="1" y="22009"/>
                    <a:pt x="456" y="25771"/>
                  </a:cubicBezTo>
                  <a:cubicBezTo>
                    <a:pt x="965" y="25657"/>
                    <a:pt x="1479" y="25602"/>
                    <a:pt x="1989" y="25602"/>
                  </a:cubicBezTo>
                  <a:cubicBezTo>
                    <a:pt x="3926" y="25602"/>
                    <a:pt x="5802" y="26404"/>
                    <a:pt x="7150" y="27859"/>
                  </a:cubicBezTo>
                  <a:cubicBezTo>
                    <a:pt x="8483" y="26416"/>
                    <a:pt x="10349" y="25613"/>
                    <a:pt x="12278" y="25613"/>
                  </a:cubicBezTo>
                  <a:cubicBezTo>
                    <a:pt x="12709" y="25613"/>
                    <a:pt x="13143" y="25653"/>
                    <a:pt x="13574" y="25735"/>
                  </a:cubicBezTo>
                  <a:cubicBezTo>
                    <a:pt x="12580" y="26909"/>
                    <a:pt x="11997" y="28414"/>
                    <a:pt x="12087" y="30000"/>
                  </a:cubicBezTo>
                  <a:cubicBezTo>
                    <a:pt x="10837" y="28697"/>
                    <a:pt x="9069" y="27867"/>
                    <a:pt x="7209" y="27867"/>
                  </a:cubicBezTo>
                  <a:cubicBezTo>
                    <a:pt x="7189" y="27867"/>
                    <a:pt x="7169" y="27867"/>
                    <a:pt x="7150" y="27868"/>
                  </a:cubicBezTo>
                  <a:cubicBezTo>
                    <a:pt x="7130" y="27867"/>
                    <a:pt x="7110" y="27867"/>
                    <a:pt x="7090" y="27867"/>
                  </a:cubicBezTo>
                  <a:cubicBezTo>
                    <a:pt x="3342" y="27867"/>
                    <a:pt x="1" y="31230"/>
                    <a:pt x="456" y="34991"/>
                  </a:cubicBezTo>
                  <a:cubicBezTo>
                    <a:pt x="968" y="34875"/>
                    <a:pt x="1485" y="34819"/>
                    <a:pt x="1999" y="34819"/>
                  </a:cubicBezTo>
                  <a:cubicBezTo>
                    <a:pt x="3903" y="34819"/>
                    <a:pt x="5755" y="35598"/>
                    <a:pt x="7096" y="37016"/>
                  </a:cubicBezTo>
                  <a:cubicBezTo>
                    <a:pt x="3341" y="37016"/>
                    <a:pt x="8" y="40377"/>
                    <a:pt x="456" y="44140"/>
                  </a:cubicBezTo>
                  <a:cubicBezTo>
                    <a:pt x="968" y="44025"/>
                    <a:pt x="1485" y="43970"/>
                    <a:pt x="1997" y="43970"/>
                  </a:cubicBezTo>
                  <a:cubicBezTo>
                    <a:pt x="3931" y="43970"/>
                    <a:pt x="5804" y="44767"/>
                    <a:pt x="7150" y="46219"/>
                  </a:cubicBezTo>
                  <a:cubicBezTo>
                    <a:pt x="8485" y="44773"/>
                    <a:pt x="10355" y="43977"/>
                    <a:pt x="12288" y="43977"/>
                  </a:cubicBezTo>
                  <a:cubicBezTo>
                    <a:pt x="12715" y="43977"/>
                    <a:pt x="13146" y="44016"/>
                    <a:pt x="13574" y="44095"/>
                  </a:cubicBezTo>
                  <a:cubicBezTo>
                    <a:pt x="12580" y="45278"/>
                    <a:pt x="11997" y="46774"/>
                    <a:pt x="12087" y="48369"/>
                  </a:cubicBezTo>
                  <a:cubicBezTo>
                    <a:pt x="10837" y="47066"/>
                    <a:pt x="9069" y="46227"/>
                    <a:pt x="7208" y="46227"/>
                  </a:cubicBezTo>
                  <a:cubicBezTo>
                    <a:pt x="7189" y="46227"/>
                    <a:pt x="7169" y="46228"/>
                    <a:pt x="7150" y="46228"/>
                  </a:cubicBezTo>
                  <a:cubicBezTo>
                    <a:pt x="7130" y="46228"/>
                    <a:pt x="7110" y="46227"/>
                    <a:pt x="7090" y="46227"/>
                  </a:cubicBezTo>
                  <a:cubicBezTo>
                    <a:pt x="3342" y="46227"/>
                    <a:pt x="1" y="49590"/>
                    <a:pt x="456" y="53351"/>
                  </a:cubicBezTo>
                  <a:cubicBezTo>
                    <a:pt x="966" y="53237"/>
                    <a:pt x="1482" y="53181"/>
                    <a:pt x="1993" y="53181"/>
                  </a:cubicBezTo>
                  <a:cubicBezTo>
                    <a:pt x="3922" y="53181"/>
                    <a:pt x="5795" y="53978"/>
                    <a:pt x="7141" y="55430"/>
                  </a:cubicBezTo>
                  <a:cubicBezTo>
                    <a:pt x="7121" y="55430"/>
                    <a:pt x="7101" y="55430"/>
                    <a:pt x="7081" y="55430"/>
                  </a:cubicBezTo>
                  <a:cubicBezTo>
                    <a:pt x="3333" y="55430"/>
                    <a:pt x="1" y="58792"/>
                    <a:pt x="456" y="62554"/>
                  </a:cubicBezTo>
                  <a:cubicBezTo>
                    <a:pt x="968" y="62439"/>
                    <a:pt x="1485" y="62383"/>
                    <a:pt x="1997" y="62383"/>
                  </a:cubicBezTo>
                  <a:cubicBezTo>
                    <a:pt x="3931" y="62383"/>
                    <a:pt x="5804" y="63180"/>
                    <a:pt x="7150" y="64633"/>
                  </a:cubicBezTo>
                  <a:cubicBezTo>
                    <a:pt x="8485" y="63187"/>
                    <a:pt x="10355" y="62390"/>
                    <a:pt x="12288" y="62390"/>
                  </a:cubicBezTo>
                  <a:cubicBezTo>
                    <a:pt x="12715" y="62390"/>
                    <a:pt x="13146" y="62429"/>
                    <a:pt x="13574" y="62509"/>
                  </a:cubicBezTo>
                  <a:cubicBezTo>
                    <a:pt x="12580" y="63692"/>
                    <a:pt x="11997" y="65188"/>
                    <a:pt x="12087" y="66783"/>
                  </a:cubicBezTo>
                  <a:cubicBezTo>
                    <a:pt x="10837" y="65480"/>
                    <a:pt x="9069" y="64641"/>
                    <a:pt x="7208" y="64641"/>
                  </a:cubicBezTo>
                  <a:cubicBezTo>
                    <a:pt x="7189" y="64641"/>
                    <a:pt x="7169" y="64641"/>
                    <a:pt x="7150" y="64642"/>
                  </a:cubicBezTo>
                  <a:cubicBezTo>
                    <a:pt x="7130" y="64641"/>
                    <a:pt x="7110" y="64641"/>
                    <a:pt x="7090" y="64641"/>
                  </a:cubicBezTo>
                  <a:cubicBezTo>
                    <a:pt x="3342" y="64641"/>
                    <a:pt x="1" y="68004"/>
                    <a:pt x="456" y="71765"/>
                  </a:cubicBezTo>
                  <a:cubicBezTo>
                    <a:pt x="965" y="71651"/>
                    <a:pt x="1479" y="71596"/>
                    <a:pt x="1989" y="71596"/>
                  </a:cubicBezTo>
                  <a:cubicBezTo>
                    <a:pt x="3926" y="71596"/>
                    <a:pt x="5802" y="72399"/>
                    <a:pt x="7150" y="73853"/>
                  </a:cubicBezTo>
                  <a:cubicBezTo>
                    <a:pt x="8483" y="72402"/>
                    <a:pt x="10349" y="71599"/>
                    <a:pt x="12279" y="71599"/>
                  </a:cubicBezTo>
                  <a:cubicBezTo>
                    <a:pt x="12709" y="71599"/>
                    <a:pt x="13143" y="71639"/>
                    <a:pt x="13574" y="71720"/>
                  </a:cubicBezTo>
                  <a:cubicBezTo>
                    <a:pt x="13037" y="72348"/>
                    <a:pt x="12624" y="73082"/>
                    <a:pt x="12365" y="73862"/>
                  </a:cubicBezTo>
                  <a:lnTo>
                    <a:pt x="12741" y="73862"/>
                  </a:lnTo>
                  <a:cubicBezTo>
                    <a:pt x="13637" y="71119"/>
                    <a:pt x="16222" y="69746"/>
                    <a:pt x="18806" y="69746"/>
                  </a:cubicBezTo>
                  <a:cubicBezTo>
                    <a:pt x="21388" y="69746"/>
                    <a:pt x="23969" y="71117"/>
                    <a:pt x="24864" y="73862"/>
                  </a:cubicBezTo>
                  <a:lnTo>
                    <a:pt x="25241" y="73862"/>
                  </a:lnTo>
                  <a:cubicBezTo>
                    <a:pt x="24981" y="73073"/>
                    <a:pt x="24569" y="72339"/>
                    <a:pt x="24031" y="71702"/>
                  </a:cubicBezTo>
                  <a:cubicBezTo>
                    <a:pt x="24457" y="71623"/>
                    <a:pt x="24885" y="71585"/>
                    <a:pt x="25310" y="71585"/>
                  </a:cubicBezTo>
                  <a:cubicBezTo>
                    <a:pt x="27245" y="71585"/>
                    <a:pt x="29120" y="72387"/>
                    <a:pt x="30465" y="73835"/>
                  </a:cubicBezTo>
                  <a:cubicBezTo>
                    <a:pt x="31802" y="72382"/>
                    <a:pt x="33677" y="71582"/>
                    <a:pt x="35611" y="71582"/>
                  </a:cubicBezTo>
                  <a:cubicBezTo>
                    <a:pt x="36087" y="71582"/>
                    <a:pt x="36566" y="71630"/>
                    <a:pt x="37042" y="71729"/>
                  </a:cubicBezTo>
                  <a:cubicBezTo>
                    <a:pt x="36011" y="72993"/>
                    <a:pt x="35438" y="74615"/>
                    <a:pt x="35644" y="76308"/>
                  </a:cubicBezTo>
                  <a:cubicBezTo>
                    <a:pt x="36151" y="76194"/>
                    <a:pt x="36664" y="76139"/>
                    <a:pt x="37173" y="76139"/>
                  </a:cubicBezTo>
                  <a:cubicBezTo>
                    <a:pt x="39108" y="76139"/>
                    <a:pt x="40989" y="76942"/>
                    <a:pt x="42337" y="78396"/>
                  </a:cubicBezTo>
                  <a:cubicBezTo>
                    <a:pt x="43675" y="76948"/>
                    <a:pt x="45548" y="76146"/>
                    <a:pt x="47484" y="76146"/>
                  </a:cubicBezTo>
                  <a:cubicBezTo>
                    <a:pt x="47908" y="76146"/>
                    <a:pt x="48336" y="76184"/>
                    <a:pt x="48762" y="76263"/>
                  </a:cubicBezTo>
                  <a:cubicBezTo>
                    <a:pt x="48224" y="76899"/>
                    <a:pt x="47812" y="77625"/>
                    <a:pt x="47552" y="78414"/>
                  </a:cubicBezTo>
                  <a:lnTo>
                    <a:pt x="47929" y="78414"/>
                  </a:lnTo>
                  <a:cubicBezTo>
                    <a:pt x="48825" y="75666"/>
                    <a:pt x="51408" y="74291"/>
                    <a:pt x="53990" y="74291"/>
                  </a:cubicBezTo>
                  <a:cubicBezTo>
                    <a:pt x="56571" y="74291"/>
                    <a:pt x="59152" y="75664"/>
                    <a:pt x="60052" y="78414"/>
                  </a:cubicBezTo>
                  <a:lnTo>
                    <a:pt x="60438" y="78414"/>
                  </a:lnTo>
                  <a:cubicBezTo>
                    <a:pt x="60169" y="77625"/>
                    <a:pt x="59766" y="76891"/>
                    <a:pt x="59228" y="76263"/>
                  </a:cubicBezTo>
                  <a:cubicBezTo>
                    <a:pt x="59656" y="76184"/>
                    <a:pt x="60087" y="76145"/>
                    <a:pt x="60514" y="76145"/>
                  </a:cubicBezTo>
                  <a:cubicBezTo>
                    <a:pt x="62447" y="76145"/>
                    <a:pt x="64319" y="76941"/>
                    <a:pt x="65662" y="78387"/>
                  </a:cubicBezTo>
                  <a:cubicBezTo>
                    <a:pt x="67002" y="76933"/>
                    <a:pt x="68877" y="76130"/>
                    <a:pt x="70814" y="76130"/>
                  </a:cubicBezTo>
                  <a:cubicBezTo>
                    <a:pt x="71323" y="76130"/>
                    <a:pt x="71837" y="76185"/>
                    <a:pt x="72346" y="76299"/>
                  </a:cubicBezTo>
                  <a:cubicBezTo>
                    <a:pt x="72801" y="72547"/>
                    <a:pt x="69460" y="69175"/>
                    <a:pt x="65712" y="69175"/>
                  </a:cubicBezTo>
                  <a:cubicBezTo>
                    <a:pt x="65698" y="69175"/>
                    <a:pt x="65684" y="69175"/>
                    <a:pt x="65669" y="69175"/>
                  </a:cubicBezTo>
                  <a:lnTo>
                    <a:pt x="65669" y="69175"/>
                  </a:lnTo>
                  <a:cubicBezTo>
                    <a:pt x="67009" y="67731"/>
                    <a:pt x="68871" y="66936"/>
                    <a:pt x="70797" y="66936"/>
                  </a:cubicBezTo>
                  <a:cubicBezTo>
                    <a:pt x="71279" y="66936"/>
                    <a:pt x="71765" y="66986"/>
                    <a:pt x="72248" y="67088"/>
                  </a:cubicBezTo>
                  <a:cubicBezTo>
                    <a:pt x="71271" y="68333"/>
                    <a:pt x="70742" y="69901"/>
                    <a:pt x="70939" y="71559"/>
                  </a:cubicBezTo>
                  <a:cubicBezTo>
                    <a:pt x="71452" y="71445"/>
                    <a:pt x="71968" y="71389"/>
                    <a:pt x="72480" y="71389"/>
                  </a:cubicBezTo>
                  <a:cubicBezTo>
                    <a:pt x="74414" y="71389"/>
                    <a:pt x="76287" y="72186"/>
                    <a:pt x="77633" y="73638"/>
                  </a:cubicBezTo>
                  <a:cubicBezTo>
                    <a:pt x="78970" y="72190"/>
                    <a:pt x="80844" y="71388"/>
                    <a:pt x="82779" y="71388"/>
                  </a:cubicBezTo>
                  <a:cubicBezTo>
                    <a:pt x="83204" y="71388"/>
                    <a:pt x="83632" y="71426"/>
                    <a:pt x="84057" y="71505"/>
                  </a:cubicBezTo>
                  <a:cubicBezTo>
                    <a:pt x="83520" y="72141"/>
                    <a:pt x="83108" y="72867"/>
                    <a:pt x="82848" y="73656"/>
                  </a:cubicBezTo>
                  <a:lnTo>
                    <a:pt x="83224" y="73656"/>
                  </a:lnTo>
                  <a:cubicBezTo>
                    <a:pt x="84120" y="70909"/>
                    <a:pt x="86703" y="69536"/>
                    <a:pt x="89286" y="69536"/>
                  </a:cubicBezTo>
                  <a:cubicBezTo>
                    <a:pt x="91869" y="69536"/>
                    <a:pt x="94452" y="70909"/>
                    <a:pt x="95348" y="73656"/>
                  </a:cubicBezTo>
                  <a:lnTo>
                    <a:pt x="95724" y="73656"/>
                  </a:lnTo>
                  <a:cubicBezTo>
                    <a:pt x="95464" y="72867"/>
                    <a:pt x="95052" y="72141"/>
                    <a:pt x="94514" y="71505"/>
                  </a:cubicBezTo>
                  <a:cubicBezTo>
                    <a:pt x="94942" y="71426"/>
                    <a:pt x="95371" y="71388"/>
                    <a:pt x="95797" y="71388"/>
                  </a:cubicBezTo>
                  <a:cubicBezTo>
                    <a:pt x="97737" y="71388"/>
                    <a:pt x="99611" y="72190"/>
                    <a:pt x="100948" y="73638"/>
                  </a:cubicBezTo>
                  <a:cubicBezTo>
                    <a:pt x="102293" y="72185"/>
                    <a:pt x="104163" y="71385"/>
                    <a:pt x="106095" y="71385"/>
                  </a:cubicBezTo>
                  <a:cubicBezTo>
                    <a:pt x="106570" y="71385"/>
                    <a:pt x="107049" y="71433"/>
                    <a:pt x="107525" y="71532"/>
                  </a:cubicBezTo>
                  <a:cubicBezTo>
                    <a:pt x="106495" y="72796"/>
                    <a:pt x="105921" y="74417"/>
                    <a:pt x="106127" y="76111"/>
                  </a:cubicBezTo>
                  <a:cubicBezTo>
                    <a:pt x="106637" y="75997"/>
                    <a:pt x="107150" y="75942"/>
                    <a:pt x="107660" y="75942"/>
                  </a:cubicBezTo>
                  <a:cubicBezTo>
                    <a:pt x="109597" y="75942"/>
                    <a:pt x="111473" y="76744"/>
                    <a:pt x="112821" y="78199"/>
                  </a:cubicBezTo>
                  <a:cubicBezTo>
                    <a:pt x="114158" y="76751"/>
                    <a:pt x="116031" y="75948"/>
                    <a:pt x="117967" y="75948"/>
                  </a:cubicBezTo>
                  <a:cubicBezTo>
                    <a:pt x="118392" y="75948"/>
                    <a:pt x="118820" y="75987"/>
                    <a:pt x="119245" y="76066"/>
                  </a:cubicBezTo>
                  <a:cubicBezTo>
                    <a:pt x="118708" y="76702"/>
                    <a:pt x="118295" y="77428"/>
                    <a:pt x="118036" y="78217"/>
                  </a:cubicBezTo>
                  <a:lnTo>
                    <a:pt x="118412" y="78217"/>
                  </a:lnTo>
                  <a:cubicBezTo>
                    <a:pt x="119308" y="75474"/>
                    <a:pt x="121893" y="74100"/>
                    <a:pt x="124477" y="74100"/>
                  </a:cubicBezTo>
                  <a:cubicBezTo>
                    <a:pt x="127059" y="74100"/>
                    <a:pt x="129640" y="75471"/>
                    <a:pt x="130536" y="78217"/>
                  </a:cubicBezTo>
                  <a:lnTo>
                    <a:pt x="130912" y="78217"/>
                  </a:lnTo>
                  <a:cubicBezTo>
                    <a:pt x="130652" y="77428"/>
                    <a:pt x="130240" y="76702"/>
                    <a:pt x="129702" y="76066"/>
                  </a:cubicBezTo>
                  <a:cubicBezTo>
                    <a:pt x="130130" y="75987"/>
                    <a:pt x="130558" y="75948"/>
                    <a:pt x="130984" y="75948"/>
                  </a:cubicBezTo>
                  <a:cubicBezTo>
                    <a:pt x="132922" y="75948"/>
                    <a:pt x="134791" y="76751"/>
                    <a:pt x="136136" y="78199"/>
                  </a:cubicBezTo>
                  <a:cubicBezTo>
                    <a:pt x="137484" y="76744"/>
                    <a:pt x="139360" y="75942"/>
                    <a:pt x="141292" y="75942"/>
                  </a:cubicBezTo>
                  <a:cubicBezTo>
                    <a:pt x="141801" y="75942"/>
                    <a:pt x="142313" y="75997"/>
                    <a:pt x="142820" y="76111"/>
                  </a:cubicBezTo>
                  <a:cubicBezTo>
                    <a:pt x="143275" y="72358"/>
                    <a:pt x="139935" y="68987"/>
                    <a:pt x="136195" y="68987"/>
                  </a:cubicBezTo>
                  <a:cubicBezTo>
                    <a:pt x="136175" y="68987"/>
                    <a:pt x="136156" y="68987"/>
                    <a:pt x="136136" y="68987"/>
                  </a:cubicBezTo>
                  <a:cubicBezTo>
                    <a:pt x="136116" y="68987"/>
                    <a:pt x="136096" y="68987"/>
                    <a:pt x="136077" y="68987"/>
                  </a:cubicBezTo>
                  <a:cubicBezTo>
                    <a:pt x="134208" y="68987"/>
                    <a:pt x="132440" y="69825"/>
                    <a:pt x="131199" y="71129"/>
                  </a:cubicBezTo>
                  <a:cubicBezTo>
                    <a:pt x="131279" y="69534"/>
                    <a:pt x="130697" y="68038"/>
                    <a:pt x="129702" y="66855"/>
                  </a:cubicBezTo>
                  <a:cubicBezTo>
                    <a:pt x="130132" y="66775"/>
                    <a:pt x="130564" y="66736"/>
                    <a:pt x="130992" y="66736"/>
                  </a:cubicBezTo>
                  <a:cubicBezTo>
                    <a:pt x="132927" y="66736"/>
                    <a:pt x="134793" y="67533"/>
                    <a:pt x="136136" y="68978"/>
                  </a:cubicBezTo>
                  <a:cubicBezTo>
                    <a:pt x="137482" y="67526"/>
                    <a:pt x="139354" y="66729"/>
                    <a:pt x="141284" y="66729"/>
                  </a:cubicBezTo>
                  <a:cubicBezTo>
                    <a:pt x="141795" y="66729"/>
                    <a:pt x="142310" y="66785"/>
                    <a:pt x="142820" y="66900"/>
                  </a:cubicBezTo>
                  <a:cubicBezTo>
                    <a:pt x="143276" y="63142"/>
                    <a:pt x="139935" y="59776"/>
                    <a:pt x="136189" y="59776"/>
                  </a:cubicBezTo>
                  <a:cubicBezTo>
                    <a:pt x="136175" y="59776"/>
                    <a:pt x="136160" y="59776"/>
                    <a:pt x="136145" y="59776"/>
                  </a:cubicBezTo>
                  <a:cubicBezTo>
                    <a:pt x="137492" y="58329"/>
                    <a:pt x="139362" y="57528"/>
                    <a:pt x="141292" y="57528"/>
                  </a:cubicBezTo>
                  <a:cubicBezTo>
                    <a:pt x="141800" y="57528"/>
                    <a:pt x="142312" y="57583"/>
                    <a:pt x="142820" y="57697"/>
                  </a:cubicBezTo>
                  <a:cubicBezTo>
                    <a:pt x="143275" y="53945"/>
                    <a:pt x="139935" y="50573"/>
                    <a:pt x="136195" y="50573"/>
                  </a:cubicBezTo>
                  <a:cubicBezTo>
                    <a:pt x="136175" y="50573"/>
                    <a:pt x="136156" y="50573"/>
                    <a:pt x="136136" y="50574"/>
                  </a:cubicBezTo>
                  <a:cubicBezTo>
                    <a:pt x="137486" y="49117"/>
                    <a:pt x="139365" y="48320"/>
                    <a:pt x="141300" y="48320"/>
                  </a:cubicBezTo>
                  <a:cubicBezTo>
                    <a:pt x="141806" y="48320"/>
                    <a:pt x="142315" y="48374"/>
                    <a:pt x="142820" y="48486"/>
                  </a:cubicBezTo>
                  <a:cubicBezTo>
                    <a:pt x="143276" y="44728"/>
                    <a:pt x="139935" y="41362"/>
                    <a:pt x="136181" y="41362"/>
                  </a:cubicBezTo>
                  <a:cubicBezTo>
                    <a:pt x="136166" y="41362"/>
                    <a:pt x="136151" y="41362"/>
                    <a:pt x="136136" y="41362"/>
                  </a:cubicBezTo>
                  <a:cubicBezTo>
                    <a:pt x="137483" y="39915"/>
                    <a:pt x="139359" y="39114"/>
                    <a:pt x="141291" y="39114"/>
                  </a:cubicBezTo>
                  <a:cubicBezTo>
                    <a:pt x="141800" y="39114"/>
                    <a:pt x="142312" y="39169"/>
                    <a:pt x="142820" y="39283"/>
                  </a:cubicBezTo>
                  <a:cubicBezTo>
                    <a:pt x="143275" y="35522"/>
                    <a:pt x="139935" y="32159"/>
                    <a:pt x="136195" y="32159"/>
                  </a:cubicBezTo>
                  <a:cubicBezTo>
                    <a:pt x="136175" y="32159"/>
                    <a:pt x="136156" y="32160"/>
                    <a:pt x="136136" y="32160"/>
                  </a:cubicBezTo>
                  <a:cubicBezTo>
                    <a:pt x="136116" y="32160"/>
                    <a:pt x="136096" y="32159"/>
                    <a:pt x="136077" y="32159"/>
                  </a:cubicBezTo>
                  <a:cubicBezTo>
                    <a:pt x="134208" y="32159"/>
                    <a:pt x="132440" y="32998"/>
                    <a:pt x="131199" y="34301"/>
                  </a:cubicBezTo>
                  <a:cubicBezTo>
                    <a:pt x="131279" y="32706"/>
                    <a:pt x="130697" y="31210"/>
                    <a:pt x="129711" y="30027"/>
                  </a:cubicBezTo>
                  <a:cubicBezTo>
                    <a:pt x="130140" y="29948"/>
                    <a:pt x="130570" y="29909"/>
                    <a:pt x="130997" y="29909"/>
                  </a:cubicBezTo>
                  <a:cubicBezTo>
                    <a:pt x="132927" y="29909"/>
                    <a:pt x="134793" y="30705"/>
                    <a:pt x="136136" y="32151"/>
                  </a:cubicBezTo>
                  <a:cubicBezTo>
                    <a:pt x="137482" y="30699"/>
                    <a:pt x="139354" y="29902"/>
                    <a:pt x="141284" y="29902"/>
                  </a:cubicBezTo>
                  <a:cubicBezTo>
                    <a:pt x="141795" y="29902"/>
                    <a:pt x="142310" y="29957"/>
                    <a:pt x="142820" y="30072"/>
                  </a:cubicBezTo>
                  <a:cubicBezTo>
                    <a:pt x="143276" y="26315"/>
                    <a:pt x="139935" y="22948"/>
                    <a:pt x="136189" y="22948"/>
                  </a:cubicBezTo>
                  <a:cubicBezTo>
                    <a:pt x="136175" y="22948"/>
                    <a:pt x="136160" y="22948"/>
                    <a:pt x="136145" y="22948"/>
                  </a:cubicBezTo>
                  <a:cubicBezTo>
                    <a:pt x="137491" y="21496"/>
                    <a:pt x="139358" y="20699"/>
                    <a:pt x="141285" y="20699"/>
                  </a:cubicBezTo>
                  <a:cubicBezTo>
                    <a:pt x="141795" y="20699"/>
                    <a:pt x="142310" y="20755"/>
                    <a:pt x="142820" y="20870"/>
                  </a:cubicBezTo>
                  <a:cubicBezTo>
                    <a:pt x="143275" y="17108"/>
                    <a:pt x="139935" y="13746"/>
                    <a:pt x="136195" y="13746"/>
                  </a:cubicBezTo>
                  <a:cubicBezTo>
                    <a:pt x="136175" y="13746"/>
                    <a:pt x="136156" y="13746"/>
                    <a:pt x="136136" y="13746"/>
                  </a:cubicBezTo>
                  <a:cubicBezTo>
                    <a:pt x="137484" y="12292"/>
                    <a:pt x="139360" y="11489"/>
                    <a:pt x="141292" y="11489"/>
                  </a:cubicBezTo>
                  <a:cubicBezTo>
                    <a:pt x="141801" y="11489"/>
                    <a:pt x="142313" y="11544"/>
                    <a:pt x="142820" y="11658"/>
                  </a:cubicBezTo>
                  <a:cubicBezTo>
                    <a:pt x="143275" y="7906"/>
                    <a:pt x="139935" y="4534"/>
                    <a:pt x="136195" y="4534"/>
                  </a:cubicBezTo>
                  <a:cubicBezTo>
                    <a:pt x="136175" y="4534"/>
                    <a:pt x="136156" y="4534"/>
                    <a:pt x="136136" y="4535"/>
                  </a:cubicBezTo>
                  <a:cubicBezTo>
                    <a:pt x="136116" y="4534"/>
                    <a:pt x="136096" y="4534"/>
                    <a:pt x="136077" y="4534"/>
                  </a:cubicBezTo>
                  <a:cubicBezTo>
                    <a:pt x="134208" y="4534"/>
                    <a:pt x="132440" y="5373"/>
                    <a:pt x="131199" y="6676"/>
                  </a:cubicBezTo>
                  <a:cubicBezTo>
                    <a:pt x="131234" y="5941"/>
                    <a:pt x="131136" y="5198"/>
                    <a:pt x="130894" y="4499"/>
                  </a:cubicBezTo>
                  <a:lnTo>
                    <a:pt x="130518" y="4499"/>
                  </a:lnTo>
                  <a:cubicBezTo>
                    <a:pt x="130751" y="5198"/>
                    <a:pt x="130867" y="5932"/>
                    <a:pt x="130867" y="6667"/>
                  </a:cubicBezTo>
                  <a:cubicBezTo>
                    <a:pt x="130394" y="6565"/>
                    <a:pt x="129917" y="6515"/>
                    <a:pt x="129443" y="6515"/>
                  </a:cubicBezTo>
                  <a:cubicBezTo>
                    <a:pt x="127584" y="6515"/>
                    <a:pt x="125780" y="7282"/>
                    <a:pt x="124487" y="8674"/>
                  </a:cubicBezTo>
                  <a:cubicBezTo>
                    <a:pt x="123206" y="7294"/>
                    <a:pt x="121414" y="6515"/>
                    <a:pt x="119532" y="6515"/>
                  </a:cubicBezTo>
                  <a:cubicBezTo>
                    <a:pt x="119048" y="6515"/>
                    <a:pt x="118564" y="6569"/>
                    <a:pt x="118089" y="6667"/>
                  </a:cubicBezTo>
                  <a:cubicBezTo>
                    <a:pt x="118089" y="5932"/>
                    <a:pt x="118206" y="5198"/>
                    <a:pt x="118439" y="4499"/>
                  </a:cubicBezTo>
                  <a:lnTo>
                    <a:pt x="118063" y="4499"/>
                  </a:lnTo>
                  <a:cubicBezTo>
                    <a:pt x="117821" y="5198"/>
                    <a:pt x="117722" y="5932"/>
                    <a:pt x="117758" y="6676"/>
                  </a:cubicBezTo>
                  <a:cubicBezTo>
                    <a:pt x="116516" y="5373"/>
                    <a:pt x="114749" y="4534"/>
                    <a:pt x="112880" y="4534"/>
                  </a:cubicBezTo>
                  <a:cubicBezTo>
                    <a:pt x="112860" y="4534"/>
                    <a:pt x="112840" y="4534"/>
                    <a:pt x="112821" y="4535"/>
                  </a:cubicBezTo>
                  <a:cubicBezTo>
                    <a:pt x="112802" y="4534"/>
                    <a:pt x="112783" y="4534"/>
                    <a:pt x="112765" y="4534"/>
                  </a:cubicBezTo>
                  <a:cubicBezTo>
                    <a:pt x="110778" y="4534"/>
                    <a:pt x="108911" y="5480"/>
                    <a:pt x="107659" y="6927"/>
                  </a:cubicBezTo>
                  <a:lnTo>
                    <a:pt x="107659" y="6927"/>
                  </a:lnTo>
                  <a:cubicBezTo>
                    <a:pt x="107953" y="3264"/>
                    <a:pt x="104676" y="36"/>
                    <a:pt x="101009" y="36"/>
                  </a:cubicBezTo>
                  <a:cubicBezTo>
                    <a:pt x="100988" y="36"/>
                    <a:pt x="100968" y="36"/>
                    <a:pt x="100948" y="36"/>
                  </a:cubicBezTo>
                  <a:cubicBezTo>
                    <a:pt x="100928" y="36"/>
                    <a:pt x="100908" y="36"/>
                    <a:pt x="100889" y="36"/>
                  </a:cubicBezTo>
                  <a:cubicBezTo>
                    <a:pt x="99020" y="36"/>
                    <a:pt x="97261" y="875"/>
                    <a:pt x="96011" y="2178"/>
                  </a:cubicBezTo>
                  <a:cubicBezTo>
                    <a:pt x="96056" y="1434"/>
                    <a:pt x="95948" y="699"/>
                    <a:pt x="95706" y="1"/>
                  </a:cubicBezTo>
                  <a:lnTo>
                    <a:pt x="95339" y="1"/>
                  </a:lnTo>
                  <a:cubicBezTo>
                    <a:pt x="95563" y="699"/>
                    <a:pt x="95688" y="1434"/>
                    <a:pt x="95688" y="2169"/>
                  </a:cubicBezTo>
                  <a:cubicBezTo>
                    <a:pt x="95213" y="2067"/>
                    <a:pt x="94735" y="2017"/>
                    <a:pt x="94260" y="2017"/>
                  </a:cubicBezTo>
                  <a:cubicBezTo>
                    <a:pt x="92399" y="2017"/>
                    <a:pt x="90599" y="2784"/>
                    <a:pt x="89299" y="4176"/>
                  </a:cubicBezTo>
                  <a:cubicBezTo>
                    <a:pt x="88027" y="2796"/>
                    <a:pt x="86226" y="2017"/>
                    <a:pt x="84344" y="2017"/>
                  </a:cubicBezTo>
                  <a:cubicBezTo>
                    <a:pt x="83860" y="2017"/>
                    <a:pt x="83376" y="2061"/>
                    <a:pt x="82902" y="2169"/>
                  </a:cubicBezTo>
                  <a:cubicBezTo>
                    <a:pt x="82910" y="1434"/>
                    <a:pt x="83027" y="699"/>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grpSp>
      <p:sp>
        <p:nvSpPr>
          <p:cNvPr id="89" name="Google Shape;89;p5"/>
          <p:cNvSpPr/>
          <p:nvPr/>
        </p:nvSpPr>
        <p:spPr>
          <a:xfrm flipH="1">
            <a:off x="1603369" y="6280588"/>
            <a:ext cx="244000" cy="244000"/>
          </a:xfrm>
          <a:prstGeom prst="ellipse">
            <a:avLst/>
          </a:prstGeom>
          <a:solidFill>
            <a:schemeClr val="accent1"/>
          </a:solidFill>
          <a:ln>
            <a:noFill/>
          </a:ln>
          <a:effectLst>
            <a:outerShdw blurRad="128588" dist="57150" dir="4980000" algn="bl" rotWithShape="0">
              <a:srgbClr val="000000">
                <a:alpha val="26000"/>
              </a:srgb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89"/>
          </a:p>
        </p:txBody>
      </p:sp>
      <p:sp>
        <p:nvSpPr>
          <p:cNvPr id="90" name="Google Shape;90;p5"/>
          <p:cNvSpPr/>
          <p:nvPr/>
        </p:nvSpPr>
        <p:spPr>
          <a:xfrm>
            <a:off x="2167651" y="349367"/>
            <a:ext cx="244000" cy="244000"/>
          </a:xfrm>
          <a:prstGeom prst="ellipse">
            <a:avLst/>
          </a:prstGeom>
          <a:solidFill>
            <a:schemeClr val="accent2"/>
          </a:solidFill>
          <a:ln>
            <a:noFill/>
          </a:ln>
          <a:effectLst>
            <a:outerShdw blurRad="128588" dist="57150" dir="4980000" algn="bl" rotWithShape="0">
              <a:srgbClr val="000000">
                <a:alpha val="16000"/>
              </a:srgb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89"/>
          </a:p>
        </p:txBody>
      </p:sp>
      <p:sp>
        <p:nvSpPr>
          <p:cNvPr id="91" name="Google Shape;91;p5"/>
          <p:cNvSpPr/>
          <p:nvPr/>
        </p:nvSpPr>
        <p:spPr>
          <a:xfrm>
            <a:off x="11673767" y="2133600"/>
            <a:ext cx="244000" cy="244000"/>
          </a:xfrm>
          <a:prstGeom prst="ellipse">
            <a:avLst/>
          </a:prstGeom>
          <a:solidFill>
            <a:schemeClr val="accent1"/>
          </a:solidFill>
          <a:ln>
            <a:noFill/>
          </a:ln>
          <a:effectLst>
            <a:outerShdw blurRad="57150" dist="19050" dir="5400000" algn="bl" rotWithShape="0">
              <a:srgbClr val="000000">
                <a:alpha val="4000"/>
              </a:srgb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89"/>
          </a:p>
        </p:txBody>
      </p:sp>
      <p:sp>
        <p:nvSpPr>
          <p:cNvPr id="92" name="Google Shape;92;p5"/>
          <p:cNvSpPr/>
          <p:nvPr/>
        </p:nvSpPr>
        <p:spPr>
          <a:xfrm>
            <a:off x="726517" y="3686333"/>
            <a:ext cx="365600" cy="365600"/>
          </a:xfrm>
          <a:prstGeom prst="ellipse">
            <a:avLst/>
          </a:prstGeom>
          <a:solidFill>
            <a:schemeClr val="accent2"/>
          </a:solidFill>
          <a:ln>
            <a:noFill/>
          </a:ln>
          <a:effectLst>
            <a:outerShdw blurRad="128588" dist="57150" dir="4980000" algn="bl" rotWithShape="0">
              <a:srgbClr val="000000">
                <a:alpha val="16000"/>
              </a:srgb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89"/>
          </a:p>
        </p:txBody>
      </p:sp>
      <p:sp>
        <p:nvSpPr>
          <p:cNvPr id="93" name="Google Shape;93;p5"/>
          <p:cNvSpPr/>
          <p:nvPr/>
        </p:nvSpPr>
        <p:spPr>
          <a:xfrm flipH="1">
            <a:off x="11116535" y="3470000"/>
            <a:ext cx="487600" cy="487600"/>
          </a:xfrm>
          <a:prstGeom prst="ellipse">
            <a:avLst/>
          </a:prstGeom>
          <a:noFill/>
          <a:ln w="19050" cap="flat" cmpd="sng">
            <a:solidFill>
              <a:schemeClr val="accent2"/>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89"/>
          </a:p>
        </p:txBody>
      </p:sp>
      <p:sp>
        <p:nvSpPr>
          <p:cNvPr id="94" name="Google Shape;94;p5"/>
          <p:cNvSpPr/>
          <p:nvPr/>
        </p:nvSpPr>
        <p:spPr>
          <a:xfrm rot="10800000" flipH="1">
            <a:off x="11201468" y="5209992"/>
            <a:ext cx="1902929" cy="934675"/>
          </a:xfrm>
          <a:custGeom>
            <a:avLst/>
            <a:gdLst/>
            <a:ahLst/>
            <a:cxnLst/>
            <a:rect l="l" t="t" r="r" b="b"/>
            <a:pathLst>
              <a:path w="50431" h="24876" extrusionOk="0">
                <a:moveTo>
                  <a:pt x="10703" y="1"/>
                </a:moveTo>
                <a:cubicBezTo>
                  <a:pt x="7151" y="1"/>
                  <a:pt x="4281" y="2871"/>
                  <a:pt x="4281" y="6422"/>
                </a:cubicBezTo>
                <a:cubicBezTo>
                  <a:pt x="4281" y="9974"/>
                  <a:pt x="7151" y="12860"/>
                  <a:pt x="10703" y="12860"/>
                </a:cubicBezTo>
                <a:lnTo>
                  <a:pt x="18081" y="12860"/>
                </a:lnTo>
                <a:cubicBezTo>
                  <a:pt x="20772" y="12876"/>
                  <a:pt x="23107" y="14806"/>
                  <a:pt x="23643" y="17433"/>
                </a:cubicBezTo>
                <a:cubicBezTo>
                  <a:pt x="24259" y="20514"/>
                  <a:pt x="22280" y="23530"/>
                  <a:pt x="19183" y="24162"/>
                </a:cubicBezTo>
                <a:lnTo>
                  <a:pt x="0" y="24162"/>
                </a:lnTo>
                <a:lnTo>
                  <a:pt x="0" y="24876"/>
                </a:lnTo>
                <a:lnTo>
                  <a:pt x="19264" y="24876"/>
                </a:lnTo>
                <a:cubicBezTo>
                  <a:pt x="22232" y="24292"/>
                  <a:pt x="24405" y="21697"/>
                  <a:pt x="24405" y="18665"/>
                </a:cubicBezTo>
                <a:cubicBezTo>
                  <a:pt x="24470" y="15114"/>
                  <a:pt x="21632" y="12195"/>
                  <a:pt x="18081" y="12146"/>
                </a:cubicBezTo>
                <a:lnTo>
                  <a:pt x="10703" y="12146"/>
                </a:lnTo>
                <a:cubicBezTo>
                  <a:pt x="9178" y="12146"/>
                  <a:pt x="7751" y="11530"/>
                  <a:pt x="6665" y="10460"/>
                </a:cubicBezTo>
                <a:cubicBezTo>
                  <a:pt x="5611" y="9406"/>
                  <a:pt x="5011" y="7947"/>
                  <a:pt x="5011" y="6439"/>
                </a:cubicBezTo>
                <a:cubicBezTo>
                  <a:pt x="4995" y="3277"/>
                  <a:pt x="7541" y="714"/>
                  <a:pt x="10703" y="714"/>
                </a:cubicBezTo>
                <a:lnTo>
                  <a:pt x="50431" y="714"/>
                </a:lnTo>
                <a:lnTo>
                  <a:pt x="50431" y="1"/>
                </a:ln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89"/>
          </a:p>
        </p:txBody>
      </p:sp>
      <p:sp>
        <p:nvSpPr>
          <p:cNvPr id="95" name="Google Shape;95;p5"/>
          <p:cNvSpPr/>
          <p:nvPr/>
        </p:nvSpPr>
        <p:spPr>
          <a:xfrm rot="10800000">
            <a:off x="-810799" y="713325"/>
            <a:ext cx="1902929" cy="934675"/>
          </a:xfrm>
          <a:custGeom>
            <a:avLst/>
            <a:gdLst/>
            <a:ahLst/>
            <a:cxnLst/>
            <a:rect l="l" t="t" r="r" b="b"/>
            <a:pathLst>
              <a:path w="50431" h="24876" extrusionOk="0">
                <a:moveTo>
                  <a:pt x="10703" y="1"/>
                </a:moveTo>
                <a:cubicBezTo>
                  <a:pt x="7151" y="1"/>
                  <a:pt x="4281" y="2871"/>
                  <a:pt x="4281" y="6422"/>
                </a:cubicBezTo>
                <a:cubicBezTo>
                  <a:pt x="4281" y="9974"/>
                  <a:pt x="7151" y="12860"/>
                  <a:pt x="10703" y="12860"/>
                </a:cubicBezTo>
                <a:lnTo>
                  <a:pt x="18081" y="12860"/>
                </a:lnTo>
                <a:cubicBezTo>
                  <a:pt x="20772" y="12876"/>
                  <a:pt x="23107" y="14806"/>
                  <a:pt x="23643" y="17433"/>
                </a:cubicBezTo>
                <a:cubicBezTo>
                  <a:pt x="24259" y="20514"/>
                  <a:pt x="22280" y="23530"/>
                  <a:pt x="19183" y="24162"/>
                </a:cubicBezTo>
                <a:lnTo>
                  <a:pt x="0" y="24162"/>
                </a:lnTo>
                <a:lnTo>
                  <a:pt x="0" y="24876"/>
                </a:lnTo>
                <a:lnTo>
                  <a:pt x="19264" y="24876"/>
                </a:lnTo>
                <a:cubicBezTo>
                  <a:pt x="22232" y="24292"/>
                  <a:pt x="24405" y="21697"/>
                  <a:pt x="24405" y="18665"/>
                </a:cubicBezTo>
                <a:cubicBezTo>
                  <a:pt x="24470" y="15114"/>
                  <a:pt x="21632" y="12195"/>
                  <a:pt x="18081" y="12146"/>
                </a:cubicBezTo>
                <a:lnTo>
                  <a:pt x="10703" y="12146"/>
                </a:lnTo>
                <a:cubicBezTo>
                  <a:pt x="9178" y="12146"/>
                  <a:pt x="7751" y="11530"/>
                  <a:pt x="6665" y="10460"/>
                </a:cubicBezTo>
                <a:cubicBezTo>
                  <a:pt x="5611" y="9406"/>
                  <a:pt x="5011" y="7947"/>
                  <a:pt x="5011" y="6439"/>
                </a:cubicBezTo>
                <a:cubicBezTo>
                  <a:pt x="4995" y="3277"/>
                  <a:pt x="7541" y="714"/>
                  <a:pt x="10703" y="714"/>
                </a:cubicBezTo>
                <a:lnTo>
                  <a:pt x="50431" y="714"/>
                </a:lnTo>
                <a:lnTo>
                  <a:pt x="50431" y="1"/>
                </a:ln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89"/>
          </a:p>
        </p:txBody>
      </p:sp>
      <p:sp>
        <p:nvSpPr>
          <p:cNvPr id="96" name="Google Shape;96;p5"/>
          <p:cNvSpPr txBox="1">
            <a:spLocks noGrp="1"/>
          </p:cNvSpPr>
          <p:nvPr>
            <p:ph type="subTitle" idx="1"/>
          </p:nvPr>
        </p:nvSpPr>
        <p:spPr>
          <a:xfrm>
            <a:off x="2918600" y="2359633"/>
            <a:ext cx="1219200" cy="951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accent2"/>
              </a:buClr>
              <a:buSzPts val="2500"/>
              <a:buFont typeface="Tulpen One"/>
              <a:buNone/>
              <a:defRPr sz="4000">
                <a:solidFill>
                  <a:schemeClr val="accent2"/>
                </a:solidFill>
                <a:latin typeface="Tulpen One"/>
                <a:ea typeface="Tulpen One"/>
                <a:cs typeface="Tulpen One"/>
                <a:sym typeface="Tulpen One"/>
              </a:defRPr>
            </a:lvl1pPr>
            <a:lvl2pPr lvl="1" algn="ctr" rtl="0">
              <a:lnSpc>
                <a:spcPct val="100000"/>
              </a:lnSpc>
              <a:spcBef>
                <a:spcPts val="0"/>
              </a:spcBef>
              <a:spcAft>
                <a:spcPts val="0"/>
              </a:spcAft>
              <a:buClr>
                <a:schemeClr val="accent2"/>
              </a:buClr>
              <a:buSzPts val="2500"/>
              <a:buFont typeface="Tulpen One"/>
              <a:buNone/>
              <a:defRPr sz="3333">
                <a:solidFill>
                  <a:schemeClr val="accent2"/>
                </a:solidFill>
                <a:latin typeface="Tulpen One"/>
                <a:ea typeface="Tulpen One"/>
                <a:cs typeface="Tulpen One"/>
                <a:sym typeface="Tulpen One"/>
              </a:defRPr>
            </a:lvl2pPr>
            <a:lvl3pPr lvl="2" algn="ctr" rtl="0">
              <a:lnSpc>
                <a:spcPct val="100000"/>
              </a:lnSpc>
              <a:spcBef>
                <a:spcPts val="0"/>
              </a:spcBef>
              <a:spcAft>
                <a:spcPts val="0"/>
              </a:spcAft>
              <a:buClr>
                <a:schemeClr val="accent2"/>
              </a:buClr>
              <a:buSzPts val="2500"/>
              <a:buFont typeface="Tulpen One"/>
              <a:buNone/>
              <a:defRPr sz="3333">
                <a:solidFill>
                  <a:schemeClr val="accent2"/>
                </a:solidFill>
                <a:latin typeface="Tulpen One"/>
                <a:ea typeface="Tulpen One"/>
                <a:cs typeface="Tulpen One"/>
                <a:sym typeface="Tulpen One"/>
              </a:defRPr>
            </a:lvl3pPr>
            <a:lvl4pPr lvl="3" algn="ctr" rtl="0">
              <a:lnSpc>
                <a:spcPct val="100000"/>
              </a:lnSpc>
              <a:spcBef>
                <a:spcPts val="0"/>
              </a:spcBef>
              <a:spcAft>
                <a:spcPts val="0"/>
              </a:spcAft>
              <a:buClr>
                <a:schemeClr val="accent2"/>
              </a:buClr>
              <a:buSzPts val="2500"/>
              <a:buFont typeface="Tulpen One"/>
              <a:buNone/>
              <a:defRPr sz="3333">
                <a:solidFill>
                  <a:schemeClr val="accent2"/>
                </a:solidFill>
                <a:latin typeface="Tulpen One"/>
                <a:ea typeface="Tulpen One"/>
                <a:cs typeface="Tulpen One"/>
                <a:sym typeface="Tulpen One"/>
              </a:defRPr>
            </a:lvl4pPr>
            <a:lvl5pPr lvl="4" algn="ctr" rtl="0">
              <a:lnSpc>
                <a:spcPct val="100000"/>
              </a:lnSpc>
              <a:spcBef>
                <a:spcPts val="0"/>
              </a:spcBef>
              <a:spcAft>
                <a:spcPts val="0"/>
              </a:spcAft>
              <a:buClr>
                <a:schemeClr val="accent2"/>
              </a:buClr>
              <a:buSzPts val="2500"/>
              <a:buFont typeface="Tulpen One"/>
              <a:buNone/>
              <a:defRPr sz="3333">
                <a:solidFill>
                  <a:schemeClr val="accent2"/>
                </a:solidFill>
                <a:latin typeface="Tulpen One"/>
                <a:ea typeface="Tulpen One"/>
                <a:cs typeface="Tulpen One"/>
                <a:sym typeface="Tulpen One"/>
              </a:defRPr>
            </a:lvl5pPr>
            <a:lvl6pPr lvl="5" algn="ctr" rtl="0">
              <a:lnSpc>
                <a:spcPct val="100000"/>
              </a:lnSpc>
              <a:spcBef>
                <a:spcPts val="0"/>
              </a:spcBef>
              <a:spcAft>
                <a:spcPts val="0"/>
              </a:spcAft>
              <a:buClr>
                <a:schemeClr val="accent2"/>
              </a:buClr>
              <a:buSzPts val="2500"/>
              <a:buFont typeface="Tulpen One"/>
              <a:buNone/>
              <a:defRPr sz="3333">
                <a:solidFill>
                  <a:schemeClr val="accent2"/>
                </a:solidFill>
                <a:latin typeface="Tulpen One"/>
                <a:ea typeface="Tulpen One"/>
                <a:cs typeface="Tulpen One"/>
                <a:sym typeface="Tulpen One"/>
              </a:defRPr>
            </a:lvl6pPr>
            <a:lvl7pPr lvl="6" algn="ctr" rtl="0">
              <a:lnSpc>
                <a:spcPct val="100000"/>
              </a:lnSpc>
              <a:spcBef>
                <a:spcPts val="0"/>
              </a:spcBef>
              <a:spcAft>
                <a:spcPts val="0"/>
              </a:spcAft>
              <a:buClr>
                <a:schemeClr val="accent2"/>
              </a:buClr>
              <a:buSzPts val="2500"/>
              <a:buFont typeface="Tulpen One"/>
              <a:buNone/>
              <a:defRPr sz="3333">
                <a:solidFill>
                  <a:schemeClr val="accent2"/>
                </a:solidFill>
                <a:latin typeface="Tulpen One"/>
                <a:ea typeface="Tulpen One"/>
                <a:cs typeface="Tulpen One"/>
                <a:sym typeface="Tulpen One"/>
              </a:defRPr>
            </a:lvl7pPr>
            <a:lvl8pPr lvl="7" algn="ctr" rtl="0">
              <a:lnSpc>
                <a:spcPct val="100000"/>
              </a:lnSpc>
              <a:spcBef>
                <a:spcPts val="0"/>
              </a:spcBef>
              <a:spcAft>
                <a:spcPts val="0"/>
              </a:spcAft>
              <a:buClr>
                <a:schemeClr val="accent2"/>
              </a:buClr>
              <a:buSzPts val="2500"/>
              <a:buFont typeface="Tulpen One"/>
              <a:buNone/>
              <a:defRPr sz="3333">
                <a:solidFill>
                  <a:schemeClr val="accent2"/>
                </a:solidFill>
                <a:latin typeface="Tulpen One"/>
                <a:ea typeface="Tulpen One"/>
                <a:cs typeface="Tulpen One"/>
                <a:sym typeface="Tulpen One"/>
              </a:defRPr>
            </a:lvl8pPr>
            <a:lvl9pPr lvl="8" algn="ctr" rtl="0">
              <a:lnSpc>
                <a:spcPct val="100000"/>
              </a:lnSpc>
              <a:spcBef>
                <a:spcPts val="0"/>
              </a:spcBef>
              <a:spcAft>
                <a:spcPts val="0"/>
              </a:spcAft>
              <a:buClr>
                <a:schemeClr val="accent2"/>
              </a:buClr>
              <a:buSzPts val="2500"/>
              <a:buFont typeface="Tulpen One"/>
              <a:buNone/>
              <a:defRPr sz="3333">
                <a:solidFill>
                  <a:schemeClr val="accent2"/>
                </a:solidFill>
                <a:latin typeface="Tulpen One"/>
                <a:ea typeface="Tulpen One"/>
                <a:cs typeface="Tulpen One"/>
                <a:sym typeface="Tulpen One"/>
              </a:defRPr>
            </a:lvl9pPr>
          </a:lstStyle>
          <a:p>
            <a:endParaRPr/>
          </a:p>
        </p:txBody>
      </p:sp>
      <p:sp>
        <p:nvSpPr>
          <p:cNvPr id="97" name="Google Shape;97;p5"/>
          <p:cNvSpPr txBox="1">
            <a:spLocks noGrp="1"/>
          </p:cNvSpPr>
          <p:nvPr>
            <p:ph type="subTitle" idx="2"/>
          </p:nvPr>
        </p:nvSpPr>
        <p:spPr>
          <a:xfrm>
            <a:off x="8135367" y="2359633"/>
            <a:ext cx="1080000" cy="951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accent2"/>
              </a:buClr>
              <a:buSzPts val="2500"/>
              <a:buFont typeface="Tulpen One"/>
              <a:buNone/>
              <a:defRPr sz="4000">
                <a:solidFill>
                  <a:schemeClr val="accent2"/>
                </a:solidFill>
                <a:latin typeface="Tulpen One"/>
                <a:ea typeface="Tulpen One"/>
                <a:cs typeface="Tulpen One"/>
                <a:sym typeface="Tulpen One"/>
              </a:defRPr>
            </a:lvl1pPr>
            <a:lvl2pPr lvl="1" algn="ctr" rtl="0">
              <a:lnSpc>
                <a:spcPct val="100000"/>
              </a:lnSpc>
              <a:spcBef>
                <a:spcPts val="0"/>
              </a:spcBef>
              <a:spcAft>
                <a:spcPts val="0"/>
              </a:spcAft>
              <a:buClr>
                <a:schemeClr val="accent2"/>
              </a:buClr>
              <a:buSzPts val="2500"/>
              <a:buFont typeface="Tulpen One"/>
              <a:buNone/>
              <a:defRPr sz="3333">
                <a:solidFill>
                  <a:schemeClr val="accent2"/>
                </a:solidFill>
                <a:latin typeface="Tulpen One"/>
                <a:ea typeface="Tulpen One"/>
                <a:cs typeface="Tulpen One"/>
                <a:sym typeface="Tulpen One"/>
              </a:defRPr>
            </a:lvl2pPr>
            <a:lvl3pPr lvl="2" algn="ctr" rtl="0">
              <a:lnSpc>
                <a:spcPct val="100000"/>
              </a:lnSpc>
              <a:spcBef>
                <a:spcPts val="0"/>
              </a:spcBef>
              <a:spcAft>
                <a:spcPts val="0"/>
              </a:spcAft>
              <a:buClr>
                <a:schemeClr val="accent2"/>
              </a:buClr>
              <a:buSzPts val="2500"/>
              <a:buFont typeface="Tulpen One"/>
              <a:buNone/>
              <a:defRPr sz="3333">
                <a:solidFill>
                  <a:schemeClr val="accent2"/>
                </a:solidFill>
                <a:latin typeface="Tulpen One"/>
                <a:ea typeface="Tulpen One"/>
                <a:cs typeface="Tulpen One"/>
                <a:sym typeface="Tulpen One"/>
              </a:defRPr>
            </a:lvl3pPr>
            <a:lvl4pPr lvl="3" algn="ctr" rtl="0">
              <a:lnSpc>
                <a:spcPct val="100000"/>
              </a:lnSpc>
              <a:spcBef>
                <a:spcPts val="0"/>
              </a:spcBef>
              <a:spcAft>
                <a:spcPts val="0"/>
              </a:spcAft>
              <a:buClr>
                <a:schemeClr val="accent2"/>
              </a:buClr>
              <a:buSzPts val="2500"/>
              <a:buFont typeface="Tulpen One"/>
              <a:buNone/>
              <a:defRPr sz="3333">
                <a:solidFill>
                  <a:schemeClr val="accent2"/>
                </a:solidFill>
                <a:latin typeface="Tulpen One"/>
                <a:ea typeface="Tulpen One"/>
                <a:cs typeface="Tulpen One"/>
                <a:sym typeface="Tulpen One"/>
              </a:defRPr>
            </a:lvl4pPr>
            <a:lvl5pPr lvl="4" algn="ctr" rtl="0">
              <a:lnSpc>
                <a:spcPct val="100000"/>
              </a:lnSpc>
              <a:spcBef>
                <a:spcPts val="0"/>
              </a:spcBef>
              <a:spcAft>
                <a:spcPts val="0"/>
              </a:spcAft>
              <a:buClr>
                <a:schemeClr val="accent2"/>
              </a:buClr>
              <a:buSzPts val="2500"/>
              <a:buFont typeface="Tulpen One"/>
              <a:buNone/>
              <a:defRPr sz="3333">
                <a:solidFill>
                  <a:schemeClr val="accent2"/>
                </a:solidFill>
                <a:latin typeface="Tulpen One"/>
                <a:ea typeface="Tulpen One"/>
                <a:cs typeface="Tulpen One"/>
                <a:sym typeface="Tulpen One"/>
              </a:defRPr>
            </a:lvl5pPr>
            <a:lvl6pPr lvl="5" algn="ctr" rtl="0">
              <a:lnSpc>
                <a:spcPct val="100000"/>
              </a:lnSpc>
              <a:spcBef>
                <a:spcPts val="0"/>
              </a:spcBef>
              <a:spcAft>
                <a:spcPts val="0"/>
              </a:spcAft>
              <a:buClr>
                <a:schemeClr val="accent2"/>
              </a:buClr>
              <a:buSzPts val="2500"/>
              <a:buFont typeface="Tulpen One"/>
              <a:buNone/>
              <a:defRPr sz="3333">
                <a:solidFill>
                  <a:schemeClr val="accent2"/>
                </a:solidFill>
                <a:latin typeface="Tulpen One"/>
                <a:ea typeface="Tulpen One"/>
                <a:cs typeface="Tulpen One"/>
                <a:sym typeface="Tulpen One"/>
              </a:defRPr>
            </a:lvl6pPr>
            <a:lvl7pPr lvl="6" algn="ctr" rtl="0">
              <a:lnSpc>
                <a:spcPct val="100000"/>
              </a:lnSpc>
              <a:spcBef>
                <a:spcPts val="0"/>
              </a:spcBef>
              <a:spcAft>
                <a:spcPts val="0"/>
              </a:spcAft>
              <a:buClr>
                <a:schemeClr val="accent2"/>
              </a:buClr>
              <a:buSzPts val="2500"/>
              <a:buFont typeface="Tulpen One"/>
              <a:buNone/>
              <a:defRPr sz="3333">
                <a:solidFill>
                  <a:schemeClr val="accent2"/>
                </a:solidFill>
                <a:latin typeface="Tulpen One"/>
                <a:ea typeface="Tulpen One"/>
                <a:cs typeface="Tulpen One"/>
                <a:sym typeface="Tulpen One"/>
              </a:defRPr>
            </a:lvl7pPr>
            <a:lvl8pPr lvl="7" algn="ctr" rtl="0">
              <a:lnSpc>
                <a:spcPct val="100000"/>
              </a:lnSpc>
              <a:spcBef>
                <a:spcPts val="0"/>
              </a:spcBef>
              <a:spcAft>
                <a:spcPts val="0"/>
              </a:spcAft>
              <a:buClr>
                <a:schemeClr val="accent2"/>
              </a:buClr>
              <a:buSzPts val="2500"/>
              <a:buFont typeface="Tulpen One"/>
              <a:buNone/>
              <a:defRPr sz="3333">
                <a:solidFill>
                  <a:schemeClr val="accent2"/>
                </a:solidFill>
                <a:latin typeface="Tulpen One"/>
                <a:ea typeface="Tulpen One"/>
                <a:cs typeface="Tulpen One"/>
                <a:sym typeface="Tulpen One"/>
              </a:defRPr>
            </a:lvl8pPr>
            <a:lvl9pPr lvl="8" algn="ctr" rtl="0">
              <a:lnSpc>
                <a:spcPct val="100000"/>
              </a:lnSpc>
              <a:spcBef>
                <a:spcPts val="0"/>
              </a:spcBef>
              <a:spcAft>
                <a:spcPts val="0"/>
              </a:spcAft>
              <a:buClr>
                <a:schemeClr val="accent2"/>
              </a:buClr>
              <a:buSzPts val="2500"/>
              <a:buFont typeface="Tulpen One"/>
              <a:buNone/>
              <a:defRPr sz="3333">
                <a:solidFill>
                  <a:schemeClr val="accent2"/>
                </a:solidFill>
                <a:latin typeface="Tulpen One"/>
                <a:ea typeface="Tulpen One"/>
                <a:cs typeface="Tulpen One"/>
                <a:sym typeface="Tulpen One"/>
              </a:defRPr>
            </a:lvl9pPr>
          </a:lstStyle>
          <a:p>
            <a:endParaRPr/>
          </a:p>
        </p:txBody>
      </p:sp>
      <p:sp>
        <p:nvSpPr>
          <p:cNvPr id="98" name="Google Shape;98;p5"/>
          <p:cNvSpPr txBox="1">
            <a:spLocks noGrp="1"/>
          </p:cNvSpPr>
          <p:nvPr>
            <p:ph type="subTitle" idx="3"/>
          </p:nvPr>
        </p:nvSpPr>
        <p:spPr>
          <a:xfrm>
            <a:off x="1504400" y="3787933"/>
            <a:ext cx="4047600" cy="1642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99" name="Google Shape;99;p5"/>
          <p:cNvSpPr txBox="1">
            <a:spLocks noGrp="1"/>
          </p:cNvSpPr>
          <p:nvPr>
            <p:ph type="subTitle" idx="4"/>
          </p:nvPr>
        </p:nvSpPr>
        <p:spPr>
          <a:xfrm>
            <a:off x="6651567" y="3787933"/>
            <a:ext cx="4047600" cy="1642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00" name="Google Shape;100;p5"/>
          <p:cNvSpPr txBox="1">
            <a:spLocks noGrp="1"/>
          </p:cNvSpPr>
          <p:nvPr>
            <p:ph type="title"/>
          </p:nvPr>
        </p:nvSpPr>
        <p:spPr>
          <a:xfrm>
            <a:off x="960000" y="593367"/>
            <a:ext cx="10272000" cy="763600"/>
          </a:xfrm>
          <a:prstGeom prst="rect">
            <a:avLst/>
          </a:prstGeom>
        </p:spPr>
        <p:txBody>
          <a:bodyPr spcFirstLastPara="1" wrap="square" lIns="91425" tIns="91425" rIns="91425" bIns="91425" anchor="ctr" anchorCtr="0">
            <a:noAutofit/>
          </a:bodyPr>
          <a:lstStyle>
            <a:lvl1pPr lvl="0" rtl="0">
              <a:spcBef>
                <a:spcPts val="0"/>
              </a:spcBef>
              <a:spcAft>
                <a:spcPts val="0"/>
              </a:spcAft>
              <a:buSzPts val="40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101"/>
        <p:cNvGrpSpPr/>
        <p:nvPr/>
      </p:nvGrpSpPr>
      <p:grpSpPr>
        <a:xfrm>
          <a:off x="0" y="0"/>
          <a:ext cx="0" cy="0"/>
          <a:chOff x="0" y="0"/>
          <a:chExt cx="0" cy="0"/>
        </a:xfrm>
      </p:grpSpPr>
      <p:grpSp>
        <p:nvGrpSpPr>
          <p:cNvPr id="102" name="Google Shape;102;p6"/>
          <p:cNvGrpSpPr/>
          <p:nvPr/>
        </p:nvGrpSpPr>
        <p:grpSpPr>
          <a:xfrm>
            <a:off x="-1005801" y="-203219"/>
            <a:ext cx="13550761" cy="7188428"/>
            <a:chOff x="-200" y="-541901"/>
            <a:chExt cx="9144387" cy="4850928"/>
          </a:xfrm>
        </p:grpSpPr>
        <p:grpSp>
          <p:nvGrpSpPr>
            <p:cNvPr id="103" name="Google Shape;103;p6"/>
            <p:cNvGrpSpPr/>
            <p:nvPr/>
          </p:nvGrpSpPr>
          <p:grpSpPr>
            <a:xfrm>
              <a:off x="75" y="-541901"/>
              <a:ext cx="3080308" cy="3269023"/>
              <a:chOff x="0" y="0"/>
              <a:chExt cx="2743172" cy="2911232"/>
            </a:xfrm>
          </p:grpSpPr>
          <p:sp>
            <p:nvSpPr>
              <p:cNvPr id="104" name="Google Shape;104;p6"/>
              <p:cNvSpPr/>
              <p:nvPr/>
            </p:nvSpPr>
            <p:spPr>
              <a:xfrm>
                <a:off x="0" y="1411617"/>
                <a:ext cx="2743172" cy="1499615"/>
              </a:xfrm>
              <a:custGeom>
                <a:avLst/>
                <a:gdLst/>
                <a:ahLst/>
                <a:cxnLst/>
                <a:rect l="l" t="t" r="r" b="b"/>
                <a:pathLst>
                  <a:path w="143284" h="78442" extrusionOk="0">
                    <a:moveTo>
                      <a:pt x="94420" y="2397"/>
                    </a:moveTo>
                    <a:cubicBezTo>
                      <a:pt x="94850" y="2397"/>
                      <a:pt x="95284" y="2437"/>
                      <a:pt x="95715" y="2519"/>
                    </a:cubicBezTo>
                    <a:cubicBezTo>
                      <a:pt x="94720" y="3693"/>
                      <a:pt x="94138" y="5198"/>
                      <a:pt x="94228" y="6784"/>
                    </a:cubicBezTo>
                    <a:cubicBezTo>
                      <a:pt x="92977" y="5481"/>
                      <a:pt x="91219" y="4651"/>
                      <a:pt x="89350" y="4651"/>
                    </a:cubicBezTo>
                    <a:cubicBezTo>
                      <a:pt x="89330" y="4651"/>
                      <a:pt x="89310" y="4651"/>
                      <a:pt x="89290" y="4651"/>
                    </a:cubicBezTo>
                    <a:cubicBezTo>
                      <a:pt x="90624" y="3201"/>
                      <a:pt x="92490" y="2397"/>
                      <a:pt x="94420" y="2397"/>
                    </a:cubicBezTo>
                    <a:close/>
                    <a:moveTo>
                      <a:pt x="84151" y="2400"/>
                    </a:moveTo>
                    <a:cubicBezTo>
                      <a:pt x="86084" y="2400"/>
                      <a:pt x="87955" y="3198"/>
                      <a:pt x="89290" y="4651"/>
                    </a:cubicBezTo>
                    <a:cubicBezTo>
                      <a:pt x="89270" y="4651"/>
                      <a:pt x="89250" y="4651"/>
                      <a:pt x="89231" y="4651"/>
                    </a:cubicBezTo>
                    <a:cubicBezTo>
                      <a:pt x="87362" y="4651"/>
                      <a:pt x="85594" y="5481"/>
                      <a:pt x="84353" y="6793"/>
                    </a:cubicBezTo>
                    <a:cubicBezTo>
                      <a:pt x="84434" y="5207"/>
                      <a:pt x="83851" y="3702"/>
                      <a:pt x="82866" y="2519"/>
                    </a:cubicBezTo>
                    <a:cubicBezTo>
                      <a:pt x="83294" y="2439"/>
                      <a:pt x="83724" y="2400"/>
                      <a:pt x="84151" y="2400"/>
                    </a:cubicBezTo>
                    <a:close/>
                    <a:moveTo>
                      <a:pt x="13670" y="2589"/>
                    </a:moveTo>
                    <a:cubicBezTo>
                      <a:pt x="15606" y="2589"/>
                      <a:pt x="17480" y="3392"/>
                      <a:pt x="18825" y="4840"/>
                    </a:cubicBezTo>
                    <a:lnTo>
                      <a:pt x="18825" y="4840"/>
                    </a:lnTo>
                    <a:cubicBezTo>
                      <a:pt x="18822" y="4840"/>
                      <a:pt x="18819" y="4840"/>
                      <a:pt x="18816" y="4840"/>
                    </a:cubicBezTo>
                    <a:cubicBezTo>
                      <a:pt x="18806" y="4840"/>
                      <a:pt x="18796" y="4840"/>
                      <a:pt x="18786" y="4840"/>
                    </a:cubicBezTo>
                    <a:cubicBezTo>
                      <a:pt x="16906" y="4840"/>
                      <a:pt x="15136" y="5671"/>
                      <a:pt x="13879" y="6981"/>
                    </a:cubicBezTo>
                    <a:cubicBezTo>
                      <a:pt x="13951" y="5404"/>
                      <a:pt x="13368" y="3899"/>
                      <a:pt x="12382" y="2716"/>
                    </a:cubicBezTo>
                    <a:lnTo>
                      <a:pt x="12391" y="2707"/>
                    </a:lnTo>
                    <a:cubicBezTo>
                      <a:pt x="12817" y="2628"/>
                      <a:pt x="13245" y="2589"/>
                      <a:pt x="13670" y="2589"/>
                    </a:cubicBezTo>
                    <a:close/>
                    <a:moveTo>
                      <a:pt x="23963" y="2589"/>
                    </a:moveTo>
                    <a:cubicBezTo>
                      <a:pt x="24387" y="2589"/>
                      <a:pt x="24815" y="2628"/>
                      <a:pt x="25241" y="2707"/>
                    </a:cubicBezTo>
                    <a:cubicBezTo>
                      <a:pt x="24255" y="3890"/>
                      <a:pt x="23673" y="5395"/>
                      <a:pt x="23753" y="6981"/>
                    </a:cubicBezTo>
                    <a:cubicBezTo>
                      <a:pt x="22512" y="5678"/>
                      <a:pt x="20744" y="4839"/>
                      <a:pt x="18875" y="4839"/>
                    </a:cubicBezTo>
                    <a:cubicBezTo>
                      <a:pt x="18859" y="4839"/>
                      <a:pt x="18842" y="4839"/>
                      <a:pt x="18825" y="4840"/>
                    </a:cubicBezTo>
                    <a:lnTo>
                      <a:pt x="18825" y="4840"/>
                    </a:lnTo>
                    <a:cubicBezTo>
                      <a:pt x="20162" y="3392"/>
                      <a:pt x="22030" y="2589"/>
                      <a:pt x="23963" y="2589"/>
                    </a:cubicBezTo>
                    <a:close/>
                    <a:moveTo>
                      <a:pt x="77628" y="548"/>
                    </a:moveTo>
                    <a:cubicBezTo>
                      <a:pt x="80805" y="548"/>
                      <a:pt x="83981" y="2626"/>
                      <a:pt x="84022" y="6784"/>
                    </a:cubicBezTo>
                    <a:cubicBezTo>
                      <a:pt x="83543" y="6679"/>
                      <a:pt x="83061" y="6628"/>
                      <a:pt x="82582" y="6628"/>
                    </a:cubicBezTo>
                    <a:cubicBezTo>
                      <a:pt x="80728" y="6628"/>
                      <a:pt x="78929" y="7396"/>
                      <a:pt x="77633" y="8791"/>
                    </a:cubicBezTo>
                    <a:cubicBezTo>
                      <a:pt x="76359" y="7419"/>
                      <a:pt x="74579" y="6632"/>
                      <a:pt x="72709" y="6632"/>
                    </a:cubicBezTo>
                    <a:cubicBezTo>
                      <a:pt x="72699" y="6632"/>
                      <a:pt x="72688" y="6632"/>
                      <a:pt x="72678" y="6632"/>
                    </a:cubicBezTo>
                    <a:cubicBezTo>
                      <a:pt x="72194" y="6632"/>
                      <a:pt x="71710" y="6677"/>
                      <a:pt x="71235" y="6784"/>
                    </a:cubicBezTo>
                    <a:cubicBezTo>
                      <a:pt x="71275" y="2626"/>
                      <a:pt x="74452" y="548"/>
                      <a:pt x="77628" y="548"/>
                    </a:cubicBezTo>
                    <a:close/>
                    <a:moveTo>
                      <a:pt x="100945" y="548"/>
                    </a:moveTo>
                    <a:cubicBezTo>
                      <a:pt x="104119" y="548"/>
                      <a:pt x="107295" y="2626"/>
                      <a:pt x="107337" y="6782"/>
                    </a:cubicBezTo>
                    <a:lnTo>
                      <a:pt x="107337" y="6782"/>
                    </a:lnTo>
                    <a:cubicBezTo>
                      <a:pt x="106865" y="6681"/>
                      <a:pt x="106389" y="6632"/>
                      <a:pt x="105917" y="6632"/>
                    </a:cubicBezTo>
                    <a:cubicBezTo>
                      <a:pt x="104054" y="6632"/>
                      <a:pt x="102249" y="7399"/>
                      <a:pt x="100957" y="8791"/>
                    </a:cubicBezTo>
                    <a:cubicBezTo>
                      <a:pt x="99676" y="7411"/>
                      <a:pt x="97883" y="6632"/>
                      <a:pt x="96002" y="6632"/>
                    </a:cubicBezTo>
                    <a:cubicBezTo>
                      <a:pt x="95518" y="6632"/>
                      <a:pt x="95034" y="6685"/>
                      <a:pt x="94559" y="6784"/>
                    </a:cubicBezTo>
                    <a:cubicBezTo>
                      <a:pt x="94595" y="2626"/>
                      <a:pt x="97769" y="548"/>
                      <a:pt x="100945" y="548"/>
                    </a:cubicBezTo>
                    <a:close/>
                    <a:moveTo>
                      <a:pt x="7159" y="741"/>
                    </a:moveTo>
                    <a:cubicBezTo>
                      <a:pt x="10334" y="741"/>
                      <a:pt x="13512" y="2820"/>
                      <a:pt x="13556" y="6981"/>
                    </a:cubicBezTo>
                    <a:cubicBezTo>
                      <a:pt x="13074" y="6876"/>
                      <a:pt x="12589" y="6825"/>
                      <a:pt x="12108" y="6825"/>
                    </a:cubicBezTo>
                    <a:cubicBezTo>
                      <a:pt x="10251" y="6825"/>
                      <a:pt x="8458" y="7587"/>
                      <a:pt x="7163" y="8974"/>
                    </a:cubicBezTo>
                    <a:lnTo>
                      <a:pt x="7163" y="8974"/>
                    </a:lnTo>
                    <a:cubicBezTo>
                      <a:pt x="5882" y="7606"/>
                      <a:pt x="4092" y="6820"/>
                      <a:pt x="2212" y="6820"/>
                    </a:cubicBezTo>
                    <a:cubicBezTo>
                      <a:pt x="1728" y="6820"/>
                      <a:pt x="1245" y="6874"/>
                      <a:pt x="770" y="6981"/>
                    </a:cubicBezTo>
                    <a:cubicBezTo>
                      <a:pt x="806" y="2822"/>
                      <a:pt x="3981" y="741"/>
                      <a:pt x="7159" y="741"/>
                    </a:cubicBezTo>
                    <a:close/>
                    <a:moveTo>
                      <a:pt x="30465" y="748"/>
                    </a:moveTo>
                    <a:cubicBezTo>
                      <a:pt x="33637" y="748"/>
                      <a:pt x="36811" y="2823"/>
                      <a:pt x="36854" y="6977"/>
                    </a:cubicBezTo>
                    <a:lnTo>
                      <a:pt x="36854" y="6977"/>
                    </a:lnTo>
                    <a:cubicBezTo>
                      <a:pt x="36379" y="6875"/>
                      <a:pt x="35901" y="6825"/>
                      <a:pt x="35427" y="6825"/>
                    </a:cubicBezTo>
                    <a:cubicBezTo>
                      <a:pt x="33572" y="6825"/>
                      <a:pt x="31778" y="7591"/>
                      <a:pt x="30483" y="8979"/>
                    </a:cubicBezTo>
                    <a:cubicBezTo>
                      <a:pt x="29201" y="7608"/>
                      <a:pt x="27409" y="6820"/>
                      <a:pt x="25536" y="6820"/>
                    </a:cubicBezTo>
                    <a:cubicBezTo>
                      <a:pt x="25044" y="6820"/>
                      <a:pt x="24560" y="6874"/>
                      <a:pt x="24085" y="6981"/>
                    </a:cubicBezTo>
                    <a:cubicBezTo>
                      <a:pt x="24116" y="2827"/>
                      <a:pt x="27290" y="748"/>
                      <a:pt x="30465" y="748"/>
                    </a:cubicBezTo>
                    <a:close/>
                    <a:moveTo>
                      <a:pt x="119332" y="6908"/>
                    </a:moveTo>
                    <a:cubicBezTo>
                      <a:pt x="121265" y="6908"/>
                      <a:pt x="123134" y="7710"/>
                      <a:pt x="124478" y="9150"/>
                    </a:cubicBezTo>
                    <a:lnTo>
                      <a:pt x="124487" y="9158"/>
                    </a:lnTo>
                    <a:lnTo>
                      <a:pt x="124487" y="9158"/>
                    </a:lnTo>
                    <a:cubicBezTo>
                      <a:pt x="124484" y="9159"/>
                      <a:pt x="124481" y="9159"/>
                      <a:pt x="124478" y="9159"/>
                    </a:cubicBezTo>
                    <a:cubicBezTo>
                      <a:pt x="124459" y="9158"/>
                      <a:pt x="124439" y="9158"/>
                      <a:pt x="124419" y="9158"/>
                    </a:cubicBezTo>
                    <a:cubicBezTo>
                      <a:pt x="122559" y="9158"/>
                      <a:pt x="120791" y="9997"/>
                      <a:pt x="119541" y="11300"/>
                    </a:cubicBezTo>
                    <a:cubicBezTo>
                      <a:pt x="119631" y="9705"/>
                      <a:pt x="119048" y="8209"/>
                      <a:pt x="118054" y="7026"/>
                    </a:cubicBezTo>
                    <a:cubicBezTo>
                      <a:pt x="118480" y="6947"/>
                      <a:pt x="118907" y="6908"/>
                      <a:pt x="119332" y="6908"/>
                    </a:cubicBezTo>
                    <a:close/>
                    <a:moveTo>
                      <a:pt x="129633" y="6908"/>
                    </a:moveTo>
                    <a:cubicBezTo>
                      <a:pt x="130058" y="6908"/>
                      <a:pt x="130486" y="6947"/>
                      <a:pt x="130912" y="7026"/>
                    </a:cubicBezTo>
                    <a:cubicBezTo>
                      <a:pt x="129917" y="8209"/>
                      <a:pt x="129335" y="9705"/>
                      <a:pt x="129415" y="11300"/>
                    </a:cubicBezTo>
                    <a:cubicBezTo>
                      <a:pt x="128174" y="9997"/>
                      <a:pt x="126406" y="9158"/>
                      <a:pt x="124537" y="9158"/>
                    </a:cubicBezTo>
                    <a:cubicBezTo>
                      <a:pt x="124521" y="9158"/>
                      <a:pt x="124504" y="9158"/>
                      <a:pt x="124487" y="9158"/>
                    </a:cubicBezTo>
                    <a:lnTo>
                      <a:pt x="124487" y="9158"/>
                    </a:lnTo>
                    <a:cubicBezTo>
                      <a:pt x="125825" y="7711"/>
                      <a:pt x="127698" y="6908"/>
                      <a:pt x="129633" y="6908"/>
                    </a:cubicBezTo>
                    <a:close/>
                    <a:moveTo>
                      <a:pt x="82788" y="6998"/>
                    </a:moveTo>
                    <a:cubicBezTo>
                      <a:pt x="83213" y="6998"/>
                      <a:pt x="83641" y="7037"/>
                      <a:pt x="84066" y="7116"/>
                    </a:cubicBezTo>
                    <a:cubicBezTo>
                      <a:pt x="83072" y="8289"/>
                      <a:pt x="82489" y="9795"/>
                      <a:pt x="82579" y="11390"/>
                    </a:cubicBezTo>
                    <a:cubicBezTo>
                      <a:pt x="81329" y="10086"/>
                      <a:pt x="79570" y="9248"/>
                      <a:pt x="77701" y="9248"/>
                    </a:cubicBezTo>
                    <a:cubicBezTo>
                      <a:pt x="77681" y="9248"/>
                      <a:pt x="77661" y="9248"/>
                      <a:pt x="77642" y="9248"/>
                    </a:cubicBezTo>
                    <a:cubicBezTo>
                      <a:pt x="78979" y="7801"/>
                      <a:pt x="80853" y="6998"/>
                      <a:pt x="82788" y="6998"/>
                    </a:cubicBezTo>
                    <a:close/>
                    <a:moveTo>
                      <a:pt x="95802" y="7007"/>
                    </a:moveTo>
                    <a:cubicBezTo>
                      <a:pt x="97737" y="7007"/>
                      <a:pt x="99611" y="7810"/>
                      <a:pt x="100948" y="9257"/>
                    </a:cubicBezTo>
                    <a:cubicBezTo>
                      <a:pt x="100928" y="9257"/>
                      <a:pt x="100908" y="9257"/>
                      <a:pt x="100889" y="9257"/>
                    </a:cubicBezTo>
                    <a:cubicBezTo>
                      <a:pt x="99020" y="9257"/>
                      <a:pt x="97252" y="10095"/>
                      <a:pt x="96011" y="11399"/>
                    </a:cubicBezTo>
                    <a:cubicBezTo>
                      <a:pt x="96100" y="9804"/>
                      <a:pt x="95509" y="8307"/>
                      <a:pt x="94523" y="7125"/>
                    </a:cubicBezTo>
                    <a:cubicBezTo>
                      <a:pt x="94949" y="7046"/>
                      <a:pt x="95377" y="7007"/>
                      <a:pt x="95802" y="7007"/>
                    </a:cubicBezTo>
                    <a:close/>
                    <a:moveTo>
                      <a:pt x="48849" y="7105"/>
                    </a:moveTo>
                    <a:cubicBezTo>
                      <a:pt x="50784" y="7105"/>
                      <a:pt x="52658" y="7908"/>
                      <a:pt x="53995" y="9356"/>
                    </a:cubicBezTo>
                    <a:lnTo>
                      <a:pt x="53995" y="9356"/>
                    </a:lnTo>
                    <a:cubicBezTo>
                      <a:pt x="53978" y="9355"/>
                      <a:pt x="53961" y="9355"/>
                      <a:pt x="53945" y="9355"/>
                    </a:cubicBezTo>
                    <a:cubicBezTo>
                      <a:pt x="52076" y="9355"/>
                      <a:pt x="50308" y="10194"/>
                      <a:pt x="49067" y="11497"/>
                    </a:cubicBezTo>
                    <a:cubicBezTo>
                      <a:pt x="49147" y="9902"/>
                      <a:pt x="48565" y="8406"/>
                      <a:pt x="47570" y="7223"/>
                    </a:cubicBezTo>
                    <a:cubicBezTo>
                      <a:pt x="47996" y="7144"/>
                      <a:pt x="48424" y="7105"/>
                      <a:pt x="48849" y="7105"/>
                    </a:cubicBezTo>
                    <a:close/>
                    <a:moveTo>
                      <a:pt x="59142" y="7105"/>
                    </a:moveTo>
                    <a:cubicBezTo>
                      <a:pt x="59570" y="7105"/>
                      <a:pt x="60000" y="7144"/>
                      <a:pt x="60429" y="7223"/>
                    </a:cubicBezTo>
                    <a:cubicBezTo>
                      <a:pt x="59434" y="8397"/>
                      <a:pt x="58852" y="9902"/>
                      <a:pt x="58941" y="11497"/>
                    </a:cubicBezTo>
                    <a:cubicBezTo>
                      <a:pt x="57691" y="10194"/>
                      <a:pt x="55923" y="9355"/>
                      <a:pt x="54063" y="9355"/>
                    </a:cubicBezTo>
                    <a:cubicBezTo>
                      <a:pt x="54043" y="9355"/>
                      <a:pt x="54024" y="9356"/>
                      <a:pt x="54004" y="9356"/>
                    </a:cubicBezTo>
                    <a:cubicBezTo>
                      <a:pt x="54001" y="9356"/>
                      <a:pt x="53998" y="9356"/>
                      <a:pt x="53995" y="9356"/>
                    </a:cubicBezTo>
                    <a:lnTo>
                      <a:pt x="53995" y="9356"/>
                    </a:lnTo>
                    <a:lnTo>
                      <a:pt x="54004" y="9347"/>
                    </a:lnTo>
                    <a:cubicBezTo>
                      <a:pt x="55339" y="7901"/>
                      <a:pt x="57210" y="7105"/>
                      <a:pt x="59142" y="7105"/>
                    </a:cubicBezTo>
                    <a:close/>
                    <a:moveTo>
                      <a:pt x="12289" y="7212"/>
                    </a:moveTo>
                    <a:cubicBezTo>
                      <a:pt x="12716" y="7212"/>
                      <a:pt x="13146" y="7251"/>
                      <a:pt x="13574" y="7331"/>
                    </a:cubicBezTo>
                    <a:cubicBezTo>
                      <a:pt x="12580" y="8513"/>
                      <a:pt x="11997" y="10010"/>
                      <a:pt x="12087" y="11605"/>
                    </a:cubicBezTo>
                    <a:cubicBezTo>
                      <a:pt x="10837" y="10301"/>
                      <a:pt x="9069" y="9463"/>
                      <a:pt x="7208" y="9463"/>
                    </a:cubicBezTo>
                    <a:cubicBezTo>
                      <a:pt x="7189" y="9463"/>
                      <a:pt x="7169" y="9463"/>
                      <a:pt x="7150" y="9463"/>
                    </a:cubicBezTo>
                    <a:cubicBezTo>
                      <a:pt x="8485" y="8010"/>
                      <a:pt x="10356" y="7212"/>
                      <a:pt x="12289" y="7212"/>
                    </a:cubicBezTo>
                    <a:close/>
                    <a:moveTo>
                      <a:pt x="35624" y="7192"/>
                    </a:moveTo>
                    <a:cubicBezTo>
                      <a:pt x="36086" y="7192"/>
                      <a:pt x="36552" y="7237"/>
                      <a:pt x="37015" y="7331"/>
                    </a:cubicBezTo>
                    <a:cubicBezTo>
                      <a:pt x="36000" y="8594"/>
                      <a:pt x="35454" y="10176"/>
                      <a:pt x="35640" y="11839"/>
                    </a:cubicBezTo>
                    <a:lnTo>
                      <a:pt x="35640" y="11839"/>
                    </a:lnTo>
                    <a:cubicBezTo>
                      <a:pt x="34394" y="10395"/>
                      <a:pt x="32530" y="9454"/>
                      <a:pt x="30556" y="9454"/>
                    </a:cubicBezTo>
                    <a:cubicBezTo>
                      <a:pt x="30529" y="9454"/>
                      <a:pt x="30501" y="9454"/>
                      <a:pt x="30474" y="9454"/>
                    </a:cubicBezTo>
                    <a:cubicBezTo>
                      <a:pt x="30454" y="9454"/>
                      <a:pt x="30434" y="9454"/>
                      <a:pt x="30414" y="9454"/>
                    </a:cubicBezTo>
                    <a:cubicBezTo>
                      <a:pt x="28545" y="9454"/>
                      <a:pt x="26787" y="10284"/>
                      <a:pt x="25536" y="11596"/>
                    </a:cubicBezTo>
                    <a:cubicBezTo>
                      <a:pt x="25626" y="10001"/>
                      <a:pt x="25044" y="8495"/>
                      <a:pt x="24049" y="7322"/>
                    </a:cubicBezTo>
                    <a:cubicBezTo>
                      <a:pt x="24481" y="7240"/>
                      <a:pt x="24915" y="7200"/>
                      <a:pt x="25345" y="7200"/>
                    </a:cubicBezTo>
                    <a:cubicBezTo>
                      <a:pt x="27275" y="7200"/>
                      <a:pt x="29142" y="8002"/>
                      <a:pt x="30483" y="9445"/>
                    </a:cubicBezTo>
                    <a:cubicBezTo>
                      <a:pt x="31821" y="7992"/>
                      <a:pt x="33690" y="7192"/>
                      <a:pt x="35624" y="7192"/>
                    </a:cubicBezTo>
                    <a:close/>
                    <a:moveTo>
                      <a:pt x="112817" y="5046"/>
                    </a:moveTo>
                    <a:cubicBezTo>
                      <a:pt x="115992" y="5046"/>
                      <a:pt x="119168" y="7124"/>
                      <a:pt x="119209" y="11280"/>
                    </a:cubicBezTo>
                    <a:lnTo>
                      <a:pt x="119209" y="11280"/>
                    </a:lnTo>
                    <a:cubicBezTo>
                      <a:pt x="118739" y="11180"/>
                      <a:pt x="118265" y="11130"/>
                      <a:pt x="117794" y="11130"/>
                    </a:cubicBezTo>
                    <a:cubicBezTo>
                      <a:pt x="115935" y="11130"/>
                      <a:pt x="114129" y="11897"/>
                      <a:pt x="112830" y="13289"/>
                    </a:cubicBezTo>
                    <a:cubicBezTo>
                      <a:pt x="111548" y="11909"/>
                      <a:pt x="109756" y="11130"/>
                      <a:pt x="107883" y="11130"/>
                    </a:cubicBezTo>
                    <a:cubicBezTo>
                      <a:pt x="107391" y="11130"/>
                      <a:pt x="106907" y="11184"/>
                      <a:pt x="106432" y="11282"/>
                    </a:cubicBezTo>
                    <a:cubicBezTo>
                      <a:pt x="106468" y="7125"/>
                      <a:pt x="109642" y="5046"/>
                      <a:pt x="112817" y="5046"/>
                    </a:cubicBezTo>
                    <a:close/>
                    <a:moveTo>
                      <a:pt x="136134" y="5046"/>
                    </a:moveTo>
                    <a:cubicBezTo>
                      <a:pt x="139307" y="5046"/>
                      <a:pt x="142483" y="7124"/>
                      <a:pt x="142525" y="11280"/>
                    </a:cubicBezTo>
                    <a:cubicBezTo>
                      <a:pt x="142054" y="11180"/>
                      <a:pt x="141580" y="11130"/>
                      <a:pt x="141109" y="11130"/>
                    </a:cubicBezTo>
                    <a:cubicBezTo>
                      <a:pt x="139250" y="11130"/>
                      <a:pt x="137444" y="11897"/>
                      <a:pt x="136145" y="13289"/>
                    </a:cubicBezTo>
                    <a:cubicBezTo>
                      <a:pt x="134872" y="11909"/>
                      <a:pt x="133071" y="11130"/>
                      <a:pt x="131199" y="11130"/>
                    </a:cubicBezTo>
                    <a:cubicBezTo>
                      <a:pt x="130715" y="11130"/>
                      <a:pt x="130231" y="11184"/>
                      <a:pt x="129756" y="11282"/>
                    </a:cubicBezTo>
                    <a:cubicBezTo>
                      <a:pt x="129787" y="7125"/>
                      <a:pt x="132959" y="5046"/>
                      <a:pt x="136134" y="5046"/>
                    </a:cubicBezTo>
                    <a:close/>
                    <a:moveTo>
                      <a:pt x="89288" y="5152"/>
                    </a:moveTo>
                    <a:cubicBezTo>
                      <a:pt x="92463" y="5152"/>
                      <a:pt x="95639" y="7228"/>
                      <a:pt x="95679" y="11381"/>
                    </a:cubicBezTo>
                    <a:lnTo>
                      <a:pt x="95679" y="11381"/>
                    </a:lnTo>
                    <a:cubicBezTo>
                      <a:pt x="95206" y="11279"/>
                      <a:pt x="94729" y="11229"/>
                      <a:pt x="94255" y="11229"/>
                    </a:cubicBezTo>
                    <a:cubicBezTo>
                      <a:pt x="92396" y="11229"/>
                      <a:pt x="90592" y="11996"/>
                      <a:pt x="89299" y="13388"/>
                    </a:cubicBezTo>
                    <a:cubicBezTo>
                      <a:pt x="88018" y="12008"/>
                      <a:pt x="86226" y="11228"/>
                      <a:pt x="84344" y="11228"/>
                    </a:cubicBezTo>
                    <a:cubicBezTo>
                      <a:pt x="83860" y="11228"/>
                      <a:pt x="83376" y="11282"/>
                      <a:pt x="82902" y="11381"/>
                    </a:cubicBezTo>
                    <a:cubicBezTo>
                      <a:pt x="82937" y="7229"/>
                      <a:pt x="86112" y="5152"/>
                      <a:pt x="89288" y="5152"/>
                    </a:cubicBezTo>
                    <a:close/>
                    <a:moveTo>
                      <a:pt x="42335" y="5247"/>
                    </a:moveTo>
                    <a:cubicBezTo>
                      <a:pt x="45506" y="5247"/>
                      <a:pt x="48679" y="7322"/>
                      <a:pt x="48726" y="11475"/>
                    </a:cubicBezTo>
                    <a:lnTo>
                      <a:pt x="48726" y="11475"/>
                    </a:lnTo>
                    <a:cubicBezTo>
                      <a:pt x="48252" y="11373"/>
                      <a:pt x="47773" y="11323"/>
                      <a:pt x="47299" y="11323"/>
                    </a:cubicBezTo>
                    <a:cubicBezTo>
                      <a:pt x="45442" y="11323"/>
                      <a:pt x="43644" y="12089"/>
                      <a:pt x="42355" y="13478"/>
                    </a:cubicBezTo>
                    <a:cubicBezTo>
                      <a:pt x="41074" y="12107"/>
                      <a:pt x="39282" y="11318"/>
                      <a:pt x="37400" y="11318"/>
                    </a:cubicBezTo>
                    <a:cubicBezTo>
                      <a:pt x="36916" y="11318"/>
                      <a:pt x="36432" y="11372"/>
                      <a:pt x="35958" y="11479"/>
                    </a:cubicBezTo>
                    <a:cubicBezTo>
                      <a:pt x="35989" y="7326"/>
                      <a:pt x="39161" y="5247"/>
                      <a:pt x="42335" y="5247"/>
                    </a:cubicBezTo>
                    <a:close/>
                    <a:moveTo>
                      <a:pt x="65651" y="5248"/>
                    </a:moveTo>
                    <a:cubicBezTo>
                      <a:pt x="68824" y="5248"/>
                      <a:pt x="71996" y="7324"/>
                      <a:pt x="72041" y="11477"/>
                    </a:cubicBezTo>
                    <a:lnTo>
                      <a:pt x="72041" y="11477"/>
                    </a:lnTo>
                    <a:cubicBezTo>
                      <a:pt x="71564" y="11374"/>
                      <a:pt x="71084" y="11323"/>
                      <a:pt x="70606" y="11323"/>
                    </a:cubicBezTo>
                    <a:cubicBezTo>
                      <a:pt x="68746" y="11323"/>
                      <a:pt x="66942" y="12092"/>
                      <a:pt x="65653" y="13495"/>
                    </a:cubicBezTo>
                    <a:cubicBezTo>
                      <a:pt x="64378" y="12123"/>
                      <a:pt x="62599" y="11336"/>
                      <a:pt x="60729" y="11336"/>
                    </a:cubicBezTo>
                    <a:cubicBezTo>
                      <a:pt x="60719" y="11336"/>
                      <a:pt x="60708" y="11336"/>
                      <a:pt x="60697" y="11336"/>
                    </a:cubicBezTo>
                    <a:cubicBezTo>
                      <a:pt x="60214" y="11336"/>
                      <a:pt x="59730" y="11381"/>
                      <a:pt x="59255" y="11488"/>
                    </a:cubicBezTo>
                    <a:cubicBezTo>
                      <a:pt x="59295" y="7330"/>
                      <a:pt x="62473" y="5248"/>
                      <a:pt x="65651" y="5248"/>
                    </a:cubicBezTo>
                    <a:close/>
                    <a:moveTo>
                      <a:pt x="18809" y="5354"/>
                    </a:moveTo>
                    <a:cubicBezTo>
                      <a:pt x="21983" y="5354"/>
                      <a:pt x="25156" y="7430"/>
                      <a:pt x="25196" y="11587"/>
                    </a:cubicBezTo>
                    <a:cubicBezTo>
                      <a:pt x="24723" y="11485"/>
                      <a:pt x="24246" y="11435"/>
                      <a:pt x="23772" y="11435"/>
                    </a:cubicBezTo>
                    <a:cubicBezTo>
                      <a:pt x="21913" y="11435"/>
                      <a:pt x="20107" y="12202"/>
                      <a:pt x="18807" y="13594"/>
                    </a:cubicBezTo>
                    <a:cubicBezTo>
                      <a:pt x="17526" y="12214"/>
                      <a:pt x="15734" y="11435"/>
                      <a:pt x="13852" y="11435"/>
                    </a:cubicBezTo>
                    <a:cubicBezTo>
                      <a:pt x="13368" y="11435"/>
                      <a:pt x="12884" y="11488"/>
                      <a:pt x="12409" y="11587"/>
                    </a:cubicBezTo>
                    <a:cubicBezTo>
                      <a:pt x="12454" y="7433"/>
                      <a:pt x="15632" y="5354"/>
                      <a:pt x="18809" y="5354"/>
                    </a:cubicBezTo>
                    <a:close/>
                    <a:moveTo>
                      <a:pt x="117949" y="11510"/>
                    </a:moveTo>
                    <a:cubicBezTo>
                      <a:pt x="118380" y="11510"/>
                      <a:pt x="118814" y="11550"/>
                      <a:pt x="119245" y="11632"/>
                    </a:cubicBezTo>
                    <a:cubicBezTo>
                      <a:pt x="118251" y="12805"/>
                      <a:pt x="117668" y="14302"/>
                      <a:pt x="117758" y="15897"/>
                    </a:cubicBezTo>
                    <a:cubicBezTo>
                      <a:pt x="116508" y="14593"/>
                      <a:pt x="114740" y="13755"/>
                      <a:pt x="112880" y="13755"/>
                    </a:cubicBezTo>
                    <a:cubicBezTo>
                      <a:pt x="112860" y="13755"/>
                      <a:pt x="112840" y="13755"/>
                      <a:pt x="112821" y="13755"/>
                    </a:cubicBezTo>
                    <a:cubicBezTo>
                      <a:pt x="114154" y="12312"/>
                      <a:pt x="116020" y="11510"/>
                      <a:pt x="117949" y="11510"/>
                    </a:cubicBezTo>
                    <a:close/>
                    <a:moveTo>
                      <a:pt x="84144" y="11613"/>
                    </a:moveTo>
                    <a:cubicBezTo>
                      <a:pt x="86080" y="11613"/>
                      <a:pt x="87953" y="12415"/>
                      <a:pt x="89290" y="13863"/>
                    </a:cubicBezTo>
                    <a:cubicBezTo>
                      <a:pt x="89271" y="13863"/>
                      <a:pt x="89251" y="13863"/>
                      <a:pt x="89231" y="13863"/>
                    </a:cubicBezTo>
                    <a:cubicBezTo>
                      <a:pt x="87363" y="13863"/>
                      <a:pt x="85603" y="14701"/>
                      <a:pt x="84353" y="16004"/>
                    </a:cubicBezTo>
                    <a:cubicBezTo>
                      <a:pt x="84443" y="14409"/>
                      <a:pt x="83860" y="12913"/>
                      <a:pt x="82866" y="11730"/>
                    </a:cubicBezTo>
                    <a:cubicBezTo>
                      <a:pt x="83291" y="11651"/>
                      <a:pt x="83719" y="11613"/>
                      <a:pt x="84144" y="11613"/>
                    </a:cubicBezTo>
                    <a:close/>
                    <a:moveTo>
                      <a:pt x="94433" y="11612"/>
                    </a:moveTo>
                    <a:cubicBezTo>
                      <a:pt x="94859" y="11612"/>
                      <a:pt x="95288" y="11651"/>
                      <a:pt x="95715" y="11730"/>
                    </a:cubicBezTo>
                    <a:cubicBezTo>
                      <a:pt x="94729" y="12913"/>
                      <a:pt x="94147" y="14409"/>
                      <a:pt x="94228" y="16004"/>
                    </a:cubicBezTo>
                    <a:cubicBezTo>
                      <a:pt x="92986" y="14701"/>
                      <a:pt x="91218" y="13863"/>
                      <a:pt x="89350" y="13863"/>
                    </a:cubicBezTo>
                    <a:cubicBezTo>
                      <a:pt x="89330" y="13863"/>
                      <a:pt x="89310" y="13863"/>
                      <a:pt x="89290" y="13863"/>
                    </a:cubicBezTo>
                    <a:lnTo>
                      <a:pt x="89299" y="13854"/>
                    </a:lnTo>
                    <a:cubicBezTo>
                      <a:pt x="90635" y="12408"/>
                      <a:pt x="92505" y="11612"/>
                      <a:pt x="94433" y="11612"/>
                    </a:cubicBezTo>
                    <a:close/>
                    <a:moveTo>
                      <a:pt x="47494" y="11702"/>
                    </a:moveTo>
                    <a:cubicBezTo>
                      <a:pt x="47918" y="11702"/>
                      <a:pt x="48346" y="11741"/>
                      <a:pt x="48771" y="11820"/>
                    </a:cubicBezTo>
                    <a:cubicBezTo>
                      <a:pt x="47770" y="13000"/>
                      <a:pt x="47187" y="14502"/>
                      <a:pt x="47274" y="16084"/>
                    </a:cubicBezTo>
                    <a:lnTo>
                      <a:pt x="47274" y="16084"/>
                    </a:lnTo>
                    <a:cubicBezTo>
                      <a:pt x="46040" y="14793"/>
                      <a:pt x="44288" y="13961"/>
                      <a:pt x="42434" y="13961"/>
                    </a:cubicBezTo>
                    <a:cubicBezTo>
                      <a:pt x="42408" y="13961"/>
                      <a:pt x="42382" y="13961"/>
                      <a:pt x="42355" y="13961"/>
                    </a:cubicBezTo>
                    <a:lnTo>
                      <a:pt x="42355" y="13961"/>
                    </a:lnTo>
                    <a:cubicBezTo>
                      <a:pt x="43693" y="12506"/>
                      <a:pt x="45561" y="11702"/>
                      <a:pt x="47494" y="11702"/>
                    </a:cubicBezTo>
                    <a:close/>
                    <a:moveTo>
                      <a:pt x="60517" y="11701"/>
                    </a:moveTo>
                    <a:cubicBezTo>
                      <a:pt x="62455" y="11701"/>
                      <a:pt x="64326" y="12499"/>
                      <a:pt x="65662" y="13952"/>
                    </a:cubicBezTo>
                    <a:cubicBezTo>
                      <a:pt x="65642" y="13952"/>
                      <a:pt x="65622" y="13952"/>
                      <a:pt x="65602" y="13952"/>
                    </a:cubicBezTo>
                    <a:cubicBezTo>
                      <a:pt x="63734" y="13952"/>
                      <a:pt x="61966" y="14791"/>
                      <a:pt x="60724" y="16094"/>
                    </a:cubicBezTo>
                    <a:cubicBezTo>
                      <a:pt x="60805" y="14499"/>
                      <a:pt x="60223" y="12994"/>
                      <a:pt x="59228" y="11820"/>
                    </a:cubicBezTo>
                    <a:cubicBezTo>
                      <a:pt x="59658" y="11740"/>
                      <a:pt x="60089" y="11701"/>
                      <a:pt x="60517" y="11701"/>
                    </a:cubicBezTo>
                    <a:close/>
                    <a:moveTo>
                      <a:pt x="106098" y="7003"/>
                    </a:moveTo>
                    <a:cubicBezTo>
                      <a:pt x="106560" y="7003"/>
                      <a:pt x="107026" y="7049"/>
                      <a:pt x="107489" y="7142"/>
                    </a:cubicBezTo>
                    <a:cubicBezTo>
                      <a:pt x="106477" y="8396"/>
                      <a:pt x="105930" y="9991"/>
                      <a:pt x="106136" y="11666"/>
                    </a:cubicBezTo>
                    <a:lnTo>
                      <a:pt x="106136" y="11666"/>
                    </a:lnTo>
                    <a:cubicBezTo>
                      <a:pt x="106642" y="11553"/>
                      <a:pt x="107153" y="11498"/>
                      <a:pt x="107660" y="11498"/>
                    </a:cubicBezTo>
                    <a:cubicBezTo>
                      <a:pt x="109597" y="11498"/>
                      <a:pt x="111473" y="12301"/>
                      <a:pt x="112821" y="13755"/>
                    </a:cubicBezTo>
                    <a:cubicBezTo>
                      <a:pt x="112802" y="13755"/>
                      <a:pt x="112783" y="13755"/>
                      <a:pt x="112765" y="13755"/>
                    </a:cubicBezTo>
                    <a:cubicBezTo>
                      <a:pt x="110778" y="13755"/>
                      <a:pt x="108911" y="14701"/>
                      <a:pt x="107659" y="16148"/>
                    </a:cubicBezTo>
                    <a:lnTo>
                      <a:pt x="107659" y="16148"/>
                    </a:lnTo>
                    <a:cubicBezTo>
                      <a:pt x="107785" y="14472"/>
                      <a:pt x="107175" y="12895"/>
                      <a:pt x="106127" y="11668"/>
                    </a:cubicBezTo>
                    <a:cubicBezTo>
                      <a:pt x="106130" y="11667"/>
                      <a:pt x="106132" y="11666"/>
                      <a:pt x="106135" y="11666"/>
                    </a:cubicBezTo>
                    <a:lnTo>
                      <a:pt x="106135" y="11666"/>
                    </a:lnTo>
                    <a:cubicBezTo>
                      <a:pt x="106135" y="11666"/>
                      <a:pt x="106136" y="11667"/>
                      <a:pt x="106136" y="11668"/>
                    </a:cubicBezTo>
                    <a:cubicBezTo>
                      <a:pt x="106136" y="11667"/>
                      <a:pt x="106136" y="11666"/>
                      <a:pt x="106136" y="11666"/>
                    </a:cubicBezTo>
                    <a:lnTo>
                      <a:pt x="106136" y="11666"/>
                    </a:lnTo>
                    <a:cubicBezTo>
                      <a:pt x="106135" y="11666"/>
                      <a:pt x="106135" y="11666"/>
                      <a:pt x="106135" y="11666"/>
                    </a:cubicBezTo>
                    <a:lnTo>
                      <a:pt x="106135" y="11666"/>
                    </a:lnTo>
                    <a:cubicBezTo>
                      <a:pt x="104874" y="10211"/>
                      <a:pt x="102998" y="9257"/>
                      <a:pt x="101004" y="9257"/>
                    </a:cubicBezTo>
                    <a:cubicBezTo>
                      <a:pt x="100985" y="9257"/>
                      <a:pt x="100966" y="9257"/>
                      <a:pt x="100948" y="9257"/>
                    </a:cubicBezTo>
                    <a:cubicBezTo>
                      <a:pt x="102293" y="7803"/>
                      <a:pt x="104164" y="7003"/>
                      <a:pt x="106098" y="7003"/>
                    </a:cubicBezTo>
                    <a:close/>
                    <a:moveTo>
                      <a:pt x="13656" y="11810"/>
                    </a:moveTo>
                    <a:cubicBezTo>
                      <a:pt x="15596" y="11810"/>
                      <a:pt x="17470" y="12612"/>
                      <a:pt x="18807" y="14060"/>
                    </a:cubicBezTo>
                    <a:cubicBezTo>
                      <a:pt x="18787" y="14060"/>
                      <a:pt x="18768" y="14060"/>
                      <a:pt x="18748" y="14060"/>
                    </a:cubicBezTo>
                    <a:cubicBezTo>
                      <a:pt x="16879" y="14060"/>
                      <a:pt x="15111" y="14898"/>
                      <a:pt x="13870" y="16202"/>
                    </a:cubicBezTo>
                    <a:cubicBezTo>
                      <a:pt x="13951" y="14607"/>
                      <a:pt x="13368" y="13110"/>
                      <a:pt x="12374" y="11927"/>
                    </a:cubicBezTo>
                    <a:cubicBezTo>
                      <a:pt x="12801" y="11848"/>
                      <a:pt x="13230" y="11810"/>
                      <a:pt x="13656" y="11810"/>
                    </a:cubicBezTo>
                    <a:close/>
                    <a:moveTo>
                      <a:pt x="23953" y="11810"/>
                    </a:moveTo>
                    <a:cubicBezTo>
                      <a:pt x="24378" y="11810"/>
                      <a:pt x="24806" y="11848"/>
                      <a:pt x="25232" y="11927"/>
                    </a:cubicBezTo>
                    <a:cubicBezTo>
                      <a:pt x="24237" y="13110"/>
                      <a:pt x="23655" y="14607"/>
                      <a:pt x="23744" y="16202"/>
                    </a:cubicBezTo>
                    <a:cubicBezTo>
                      <a:pt x="22494" y="14898"/>
                      <a:pt x="20726" y="14060"/>
                      <a:pt x="18866" y="14060"/>
                    </a:cubicBezTo>
                    <a:cubicBezTo>
                      <a:pt x="18846" y="14060"/>
                      <a:pt x="18827" y="14060"/>
                      <a:pt x="18807" y="14060"/>
                    </a:cubicBezTo>
                    <a:cubicBezTo>
                      <a:pt x="20144" y="12612"/>
                      <a:pt x="22018" y="11810"/>
                      <a:pt x="23953" y="11810"/>
                    </a:cubicBezTo>
                    <a:close/>
                    <a:moveTo>
                      <a:pt x="37191" y="11704"/>
                    </a:moveTo>
                    <a:cubicBezTo>
                      <a:pt x="39126" y="11704"/>
                      <a:pt x="41007" y="12507"/>
                      <a:pt x="42355" y="13961"/>
                    </a:cubicBezTo>
                    <a:lnTo>
                      <a:pt x="42355" y="13961"/>
                    </a:lnTo>
                    <a:cubicBezTo>
                      <a:pt x="42352" y="13961"/>
                      <a:pt x="42349" y="13961"/>
                      <a:pt x="42346" y="13961"/>
                    </a:cubicBezTo>
                    <a:cubicBezTo>
                      <a:pt x="42319" y="13961"/>
                      <a:pt x="42291" y="13961"/>
                      <a:pt x="42263" y="13961"/>
                    </a:cubicBezTo>
                    <a:cubicBezTo>
                      <a:pt x="40287" y="13961"/>
                      <a:pt x="38431" y="14904"/>
                      <a:pt x="37185" y="16345"/>
                    </a:cubicBezTo>
                    <a:cubicBezTo>
                      <a:pt x="37320" y="14678"/>
                      <a:pt x="36710" y="13092"/>
                      <a:pt x="35662" y="11874"/>
                    </a:cubicBezTo>
                    <a:cubicBezTo>
                      <a:pt x="36169" y="11760"/>
                      <a:pt x="36682" y="11704"/>
                      <a:pt x="37191" y="11704"/>
                    </a:cubicBezTo>
                    <a:close/>
                    <a:moveTo>
                      <a:pt x="124474" y="9651"/>
                    </a:moveTo>
                    <a:cubicBezTo>
                      <a:pt x="127650" y="9651"/>
                      <a:pt x="130826" y="11730"/>
                      <a:pt x="130867" y="15886"/>
                    </a:cubicBezTo>
                    <a:lnTo>
                      <a:pt x="130867" y="15886"/>
                    </a:lnTo>
                    <a:cubicBezTo>
                      <a:pt x="130397" y="15785"/>
                      <a:pt x="129923" y="15736"/>
                      <a:pt x="129452" y="15736"/>
                    </a:cubicBezTo>
                    <a:cubicBezTo>
                      <a:pt x="127593" y="15736"/>
                      <a:pt x="125787" y="16503"/>
                      <a:pt x="124487" y="17895"/>
                    </a:cubicBezTo>
                    <a:cubicBezTo>
                      <a:pt x="123213" y="16523"/>
                      <a:pt x="121434" y="15735"/>
                      <a:pt x="119555" y="15735"/>
                    </a:cubicBezTo>
                    <a:cubicBezTo>
                      <a:pt x="119544" y="15735"/>
                      <a:pt x="119534" y="15736"/>
                      <a:pt x="119523" y="15736"/>
                    </a:cubicBezTo>
                    <a:cubicBezTo>
                      <a:pt x="119039" y="15736"/>
                      <a:pt x="118555" y="15780"/>
                      <a:pt x="118080" y="15888"/>
                    </a:cubicBezTo>
                    <a:cubicBezTo>
                      <a:pt x="118121" y="11730"/>
                      <a:pt x="121297" y="9651"/>
                      <a:pt x="124474" y="9651"/>
                    </a:cubicBezTo>
                    <a:close/>
                    <a:moveTo>
                      <a:pt x="77628" y="9759"/>
                    </a:moveTo>
                    <a:cubicBezTo>
                      <a:pt x="80802" y="9759"/>
                      <a:pt x="83976" y="11834"/>
                      <a:pt x="84021" y="15985"/>
                    </a:cubicBezTo>
                    <a:lnTo>
                      <a:pt x="84021" y="15985"/>
                    </a:lnTo>
                    <a:cubicBezTo>
                      <a:pt x="83551" y="15884"/>
                      <a:pt x="83077" y="15835"/>
                      <a:pt x="82606" y="15835"/>
                    </a:cubicBezTo>
                    <a:cubicBezTo>
                      <a:pt x="80748" y="15835"/>
                      <a:pt x="78943" y="16601"/>
                      <a:pt x="77651" y="17994"/>
                    </a:cubicBezTo>
                    <a:cubicBezTo>
                      <a:pt x="76368" y="16622"/>
                      <a:pt x="74580" y="15843"/>
                      <a:pt x="72710" y="15843"/>
                    </a:cubicBezTo>
                    <a:cubicBezTo>
                      <a:pt x="72699" y="15843"/>
                      <a:pt x="72688" y="15843"/>
                      <a:pt x="72678" y="15843"/>
                    </a:cubicBezTo>
                    <a:cubicBezTo>
                      <a:pt x="72194" y="15843"/>
                      <a:pt x="71710" y="15897"/>
                      <a:pt x="71235" y="15995"/>
                    </a:cubicBezTo>
                    <a:cubicBezTo>
                      <a:pt x="71275" y="11838"/>
                      <a:pt x="74452" y="9759"/>
                      <a:pt x="77628" y="9759"/>
                    </a:cubicBezTo>
                    <a:close/>
                    <a:moveTo>
                      <a:pt x="100943" y="9759"/>
                    </a:moveTo>
                    <a:cubicBezTo>
                      <a:pt x="104118" y="9759"/>
                      <a:pt x="107292" y="11835"/>
                      <a:pt x="107337" y="15986"/>
                    </a:cubicBezTo>
                    <a:lnTo>
                      <a:pt x="107337" y="15986"/>
                    </a:lnTo>
                    <a:cubicBezTo>
                      <a:pt x="106864" y="15885"/>
                      <a:pt x="106386" y="15835"/>
                      <a:pt x="105913" y="15835"/>
                    </a:cubicBezTo>
                    <a:cubicBezTo>
                      <a:pt x="104054" y="15835"/>
                      <a:pt x="102249" y="16601"/>
                      <a:pt x="100957" y="17994"/>
                    </a:cubicBezTo>
                    <a:cubicBezTo>
                      <a:pt x="99676" y="16623"/>
                      <a:pt x="97875" y="15843"/>
                      <a:pt x="95993" y="15843"/>
                    </a:cubicBezTo>
                    <a:cubicBezTo>
                      <a:pt x="95509" y="15843"/>
                      <a:pt x="95025" y="15897"/>
                      <a:pt x="94550" y="15995"/>
                    </a:cubicBezTo>
                    <a:cubicBezTo>
                      <a:pt x="94590" y="11838"/>
                      <a:pt x="97767" y="9759"/>
                      <a:pt x="100943" y="9759"/>
                    </a:cubicBezTo>
                    <a:close/>
                    <a:moveTo>
                      <a:pt x="54002" y="9852"/>
                    </a:moveTo>
                    <a:cubicBezTo>
                      <a:pt x="57178" y="9852"/>
                      <a:pt x="60352" y="11928"/>
                      <a:pt x="60393" y="16085"/>
                    </a:cubicBezTo>
                    <a:cubicBezTo>
                      <a:pt x="59918" y="15983"/>
                      <a:pt x="59439" y="15933"/>
                      <a:pt x="58964" y="15933"/>
                    </a:cubicBezTo>
                    <a:cubicBezTo>
                      <a:pt x="57103" y="15933"/>
                      <a:pt x="55299" y="16698"/>
                      <a:pt x="53999" y="18087"/>
                    </a:cubicBezTo>
                    <a:lnTo>
                      <a:pt x="53999" y="18087"/>
                    </a:lnTo>
                    <a:cubicBezTo>
                      <a:pt x="52718" y="16710"/>
                      <a:pt x="50928" y="15933"/>
                      <a:pt x="49049" y="15933"/>
                    </a:cubicBezTo>
                    <a:cubicBezTo>
                      <a:pt x="48565" y="15933"/>
                      <a:pt x="48081" y="15986"/>
                      <a:pt x="47606" y="16085"/>
                    </a:cubicBezTo>
                    <a:cubicBezTo>
                      <a:pt x="47646" y="11931"/>
                      <a:pt x="50825" y="9852"/>
                      <a:pt x="54002" y="9852"/>
                    </a:cubicBezTo>
                    <a:close/>
                    <a:moveTo>
                      <a:pt x="7145" y="9956"/>
                    </a:moveTo>
                    <a:cubicBezTo>
                      <a:pt x="10322" y="9956"/>
                      <a:pt x="13498" y="12035"/>
                      <a:pt x="13538" y="16193"/>
                    </a:cubicBezTo>
                    <a:cubicBezTo>
                      <a:pt x="13065" y="16091"/>
                      <a:pt x="12588" y="16041"/>
                      <a:pt x="12114" y="16041"/>
                    </a:cubicBezTo>
                    <a:cubicBezTo>
                      <a:pt x="10255" y="16041"/>
                      <a:pt x="8451" y="16807"/>
                      <a:pt x="7159" y="18200"/>
                    </a:cubicBezTo>
                    <a:cubicBezTo>
                      <a:pt x="5877" y="16820"/>
                      <a:pt x="4076" y="16040"/>
                      <a:pt x="2194" y="16040"/>
                    </a:cubicBezTo>
                    <a:cubicBezTo>
                      <a:pt x="1711" y="16040"/>
                      <a:pt x="1227" y="16094"/>
                      <a:pt x="752" y="16193"/>
                    </a:cubicBezTo>
                    <a:cubicBezTo>
                      <a:pt x="792" y="12035"/>
                      <a:pt x="3969" y="9956"/>
                      <a:pt x="7145" y="9956"/>
                    </a:cubicBezTo>
                    <a:close/>
                    <a:moveTo>
                      <a:pt x="30465" y="9959"/>
                    </a:moveTo>
                    <a:cubicBezTo>
                      <a:pt x="33638" y="9959"/>
                      <a:pt x="36811" y="12035"/>
                      <a:pt x="36854" y="16189"/>
                    </a:cubicBezTo>
                    <a:lnTo>
                      <a:pt x="36854" y="16189"/>
                    </a:lnTo>
                    <a:cubicBezTo>
                      <a:pt x="36384" y="16089"/>
                      <a:pt x="35912" y="16041"/>
                      <a:pt x="35443" y="16041"/>
                    </a:cubicBezTo>
                    <a:cubicBezTo>
                      <a:pt x="33580" y="16041"/>
                      <a:pt x="31775" y="16807"/>
                      <a:pt x="30483" y="18200"/>
                    </a:cubicBezTo>
                    <a:cubicBezTo>
                      <a:pt x="29201" y="16820"/>
                      <a:pt x="27409" y="16040"/>
                      <a:pt x="25528" y="16040"/>
                    </a:cubicBezTo>
                    <a:cubicBezTo>
                      <a:pt x="25044" y="16040"/>
                      <a:pt x="24560" y="16094"/>
                      <a:pt x="24085" y="16193"/>
                    </a:cubicBezTo>
                    <a:cubicBezTo>
                      <a:pt x="24116" y="12038"/>
                      <a:pt x="27290" y="9959"/>
                      <a:pt x="30465" y="9959"/>
                    </a:cubicBezTo>
                    <a:close/>
                    <a:moveTo>
                      <a:pt x="119332" y="16111"/>
                    </a:moveTo>
                    <a:cubicBezTo>
                      <a:pt x="121268" y="16111"/>
                      <a:pt x="123142" y="16913"/>
                      <a:pt x="124487" y="18361"/>
                    </a:cubicBezTo>
                    <a:lnTo>
                      <a:pt x="124487" y="18361"/>
                    </a:lnTo>
                    <a:cubicBezTo>
                      <a:pt x="124484" y="18361"/>
                      <a:pt x="124481" y="18361"/>
                      <a:pt x="124478" y="18361"/>
                    </a:cubicBezTo>
                    <a:cubicBezTo>
                      <a:pt x="124459" y="18361"/>
                      <a:pt x="124439" y="18361"/>
                      <a:pt x="124419" y="18361"/>
                    </a:cubicBezTo>
                    <a:cubicBezTo>
                      <a:pt x="122559" y="18361"/>
                      <a:pt x="120791" y="19199"/>
                      <a:pt x="119550" y="20503"/>
                    </a:cubicBezTo>
                    <a:cubicBezTo>
                      <a:pt x="119631" y="18908"/>
                      <a:pt x="119048" y="17411"/>
                      <a:pt x="118054" y="16228"/>
                    </a:cubicBezTo>
                    <a:cubicBezTo>
                      <a:pt x="118479" y="16149"/>
                      <a:pt x="118907" y="16111"/>
                      <a:pt x="119332" y="16111"/>
                    </a:cubicBezTo>
                    <a:close/>
                    <a:moveTo>
                      <a:pt x="129633" y="16111"/>
                    </a:moveTo>
                    <a:cubicBezTo>
                      <a:pt x="130058" y="16111"/>
                      <a:pt x="130486" y="16149"/>
                      <a:pt x="130912" y="16228"/>
                    </a:cubicBezTo>
                    <a:cubicBezTo>
                      <a:pt x="129908" y="17411"/>
                      <a:pt x="129326" y="18908"/>
                      <a:pt x="129415" y="20503"/>
                    </a:cubicBezTo>
                    <a:cubicBezTo>
                      <a:pt x="128174" y="19199"/>
                      <a:pt x="126406" y="18361"/>
                      <a:pt x="124537" y="18361"/>
                    </a:cubicBezTo>
                    <a:cubicBezTo>
                      <a:pt x="124521" y="18361"/>
                      <a:pt x="124504" y="18361"/>
                      <a:pt x="124487" y="18361"/>
                    </a:cubicBezTo>
                    <a:lnTo>
                      <a:pt x="124487" y="18361"/>
                    </a:lnTo>
                    <a:cubicBezTo>
                      <a:pt x="125825" y="16913"/>
                      <a:pt x="127698" y="16111"/>
                      <a:pt x="129633" y="16111"/>
                    </a:cubicBezTo>
                    <a:close/>
                    <a:moveTo>
                      <a:pt x="82775" y="16217"/>
                    </a:moveTo>
                    <a:cubicBezTo>
                      <a:pt x="83201" y="16217"/>
                      <a:pt x="83630" y="16256"/>
                      <a:pt x="84057" y="16336"/>
                    </a:cubicBezTo>
                    <a:cubicBezTo>
                      <a:pt x="83538" y="16945"/>
                      <a:pt x="83135" y="17653"/>
                      <a:pt x="82875" y="18424"/>
                    </a:cubicBezTo>
                    <a:lnTo>
                      <a:pt x="82875" y="18415"/>
                    </a:lnTo>
                    <a:cubicBezTo>
                      <a:pt x="82633" y="19114"/>
                      <a:pt x="82534" y="19857"/>
                      <a:pt x="82570" y="20592"/>
                    </a:cubicBezTo>
                    <a:cubicBezTo>
                      <a:pt x="81322" y="19291"/>
                      <a:pt x="79551" y="18451"/>
                      <a:pt x="77680" y="18451"/>
                    </a:cubicBezTo>
                    <a:cubicBezTo>
                      <a:pt x="77671" y="18451"/>
                      <a:pt x="77661" y="18451"/>
                      <a:pt x="77651" y="18451"/>
                    </a:cubicBezTo>
                    <a:cubicBezTo>
                      <a:pt x="78986" y="17013"/>
                      <a:pt x="80850" y="16217"/>
                      <a:pt x="82775" y="16217"/>
                    </a:cubicBezTo>
                    <a:close/>
                    <a:moveTo>
                      <a:pt x="95806" y="16217"/>
                    </a:moveTo>
                    <a:cubicBezTo>
                      <a:pt x="97731" y="16217"/>
                      <a:pt x="99596" y="17013"/>
                      <a:pt x="100939" y="18451"/>
                    </a:cubicBezTo>
                    <a:cubicBezTo>
                      <a:pt x="100929" y="18451"/>
                      <a:pt x="100919" y="18451"/>
                      <a:pt x="100909" y="18451"/>
                    </a:cubicBezTo>
                    <a:cubicBezTo>
                      <a:pt x="99029" y="18451"/>
                      <a:pt x="97259" y="19282"/>
                      <a:pt x="96011" y="20592"/>
                    </a:cubicBezTo>
                    <a:cubicBezTo>
                      <a:pt x="96047" y="19857"/>
                      <a:pt x="95948" y="19114"/>
                      <a:pt x="95706" y="18415"/>
                    </a:cubicBezTo>
                    <a:cubicBezTo>
                      <a:pt x="95446" y="17653"/>
                      <a:pt x="95043" y="16945"/>
                      <a:pt x="94523" y="16336"/>
                    </a:cubicBezTo>
                    <a:cubicBezTo>
                      <a:pt x="94950" y="16256"/>
                      <a:pt x="95380" y="16217"/>
                      <a:pt x="95806" y="16217"/>
                    </a:cubicBezTo>
                    <a:close/>
                    <a:moveTo>
                      <a:pt x="48849" y="16308"/>
                    </a:moveTo>
                    <a:cubicBezTo>
                      <a:pt x="50784" y="16308"/>
                      <a:pt x="52659" y="17111"/>
                      <a:pt x="54004" y="18558"/>
                    </a:cubicBezTo>
                    <a:lnTo>
                      <a:pt x="54004" y="18558"/>
                    </a:lnTo>
                    <a:cubicBezTo>
                      <a:pt x="54001" y="18558"/>
                      <a:pt x="53998" y="18558"/>
                      <a:pt x="53995" y="18558"/>
                    </a:cubicBezTo>
                    <a:cubicBezTo>
                      <a:pt x="53975" y="18558"/>
                      <a:pt x="53956" y="18558"/>
                      <a:pt x="53936" y="18558"/>
                    </a:cubicBezTo>
                    <a:cubicBezTo>
                      <a:pt x="52067" y="18558"/>
                      <a:pt x="50308" y="19396"/>
                      <a:pt x="49058" y="20700"/>
                    </a:cubicBezTo>
                    <a:cubicBezTo>
                      <a:pt x="49147" y="19114"/>
                      <a:pt x="48565" y="17608"/>
                      <a:pt x="47570" y="16426"/>
                    </a:cubicBezTo>
                    <a:cubicBezTo>
                      <a:pt x="47996" y="16347"/>
                      <a:pt x="48424" y="16308"/>
                      <a:pt x="48849" y="16308"/>
                    </a:cubicBezTo>
                    <a:close/>
                    <a:moveTo>
                      <a:pt x="59142" y="16308"/>
                    </a:moveTo>
                    <a:cubicBezTo>
                      <a:pt x="59566" y="16308"/>
                      <a:pt x="59994" y="16347"/>
                      <a:pt x="60420" y="16426"/>
                    </a:cubicBezTo>
                    <a:cubicBezTo>
                      <a:pt x="59425" y="17608"/>
                      <a:pt x="58843" y="19114"/>
                      <a:pt x="58932" y="20700"/>
                    </a:cubicBezTo>
                    <a:cubicBezTo>
                      <a:pt x="57691" y="19396"/>
                      <a:pt x="55923" y="18558"/>
                      <a:pt x="54054" y="18558"/>
                    </a:cubicBezTo>
                    <a:cubicBezTo>
                      <a:pt x="54037" y="18558"/>
                      <a:pt x="54021" y="18558"/>
                      <a:pt x="54004" y="18558"/>
                    </a:cubicBezTo>
                    <a:lnTo>
                      <a:pt x="54004" y="18558"/>
                    </a:lnTo>
                    <a:cubicBezTo>
                      <a:pt x="55341" y="17111"/>
                      <a:pt x="57209" y="16308"/>
                      <a:pt x="59142" y="16308"/>
                    </a:cubicBezTo>
                    <a:close/>
                    <a:moveTo>
                      <a:pt x="12289" y="16415"/>
                    </a:moveTo>
                    <a:cubicBezTo>
                      <a:pt x="12716" y="16415"/>
                      <a:pt x="13146" y="16454"/>
                      <a:pt x="13574" y="16533"/>
                    </a:cubicBezTo>
                    <a:cubicBezTo>
                      <a:pt x="13055" y="17142"/>
                      <a:pt x="12651" y="17850"/>
                      <a:pt x="12391" y="18612"/>
                    </a:cubicBezTo>
                    <a:cubicBezTo>
                      <a:pt x="12150" y="19311"/>
                      <a:pt x="12042" y="20055"/>
                      <a:pt x="12087" y="20798"/>
                    </a:cubicBezTo>
                    <a:cubicBezTo>
                      <a:pt x="10839" y="19488"/>
                      <a:pt x="9059" y="18657"/>
                      <a:pt x="7189" y="18657"/>
                    </a:cubicBezTo>
                    <a:cubicBezTo>
                      <a:pt x="7179" y="18657"/>
                      <a:pt x="7169" y="18657"/>
                      <a:pt x="7159" y="18657"/>
                    </a:cubicBezTo>
                    <a:cubicBezTo>
                      <a:pt x="8494" y="17211"/>
                      <a:pt x="10358" y="16415"/>
                      <a:pt x="12289" y="16415"/>
                    </a:cubicBezTo>
                    <a:close/>
                    <a:moveTo>
                      <a:pt x="25318" y="16415"/>
                    </a:moveTo>
                    <a:cubicBezTo>
                      <a:pt x="27251" y="16415"/>
                      <a:pt x="29119" y="17218"/>
                      <a:pt x="30456" y="18666"/>
                    </a:cubicBezTo>
                    <a:cubicBezTo>
                      <a:pt x="30436" y="18665"/>
                      <a:pt x="30417" y="18665"/>
                      <a:pt x="30397" y="18665"/>
                    </a:cubicBezTo>
                    <a:cubicBezTo>
                      <a:pt x="28537" y="18665"/>
                      <a:pt x="26769" y="19504"/>
                      <a:pt x="25528" y="20798"/>
                    </a:cubicBezTo>
                    <a:cubicBezTo>
                      <a:pt x="25563" y="20063"/>
                      <a:pt x="25465" y="19320"/>
                      <a:pt x="25223" y="18621"/>
                    </a:cubicBezTo>
                    <a:cubicBezTo>
                      <a:pt x="24963" y="17859"/>
                      <a:pt x="24560" y="17151"/>
                      <a:pt x="24040" y="16533"/>
                    </a:cubicBezTo>
                    <a:cubicBezTo>
                      <a:pt x="24466" y="16454"/>
                      <a:pt x="24893" y="16415"/>
                      <a:pt x="25318" y="16415"/>
                    </a:cubicBezTo>
                    <a:close/>
                    <a:moveTo>
                      <a:pt x="106101" y="16215"/>
                    </a:moveTo>
                    <a:cubicBezTo>
                      <a:pt x="106563" y="16215"/>
                      <a:pt x="107027" y="16260"/>
                      <a:pt x="107489" y="16354"/>
                    </a:cubicBezTo>
                    <a:cubicBezTo>
                      <a:pt x="106486" y="17608"/>
                      <a:pt x="105930" y="19194"/>
                      <a:pt x="106136" y="20870"/>
                    </a:cubicBezTo>
                    <a:cubicBezTo>
                      <a:pt x="104884" y="19414"/>
                      <a:pt x="103008" y="18459"/>
                      <a:pt x="101021" y="18459"/>
                    </a:cubicBezTo>
                    <a:cubicBezTo>
                      <a:pt x="101003" y="18459"/>
                      <a:pt x="100984" y="18459"/>
                      <a:pt x="100966" y="18460"/>
                    </a:cubicBezTo>
                    <a:cubicBezTo>
                      <a:pt x="102304" y="17013"/>
                      <a:pt x="104173" y="16215"/>
                      <a:pt x="106101" y="16215"/>
                    </a:cubicBezTo>
                    <a:close/>
                    <a:moveTo>
                      <a:pt x="70811" y="11695"/>
                    </a:moveTo>
                    <a:cubicBezTo>
                      <a:pt x="71307" y="11695"/>
                      <a:pt x="71806" y="11748"/>
                      <a:pt x="72301" y="11856"/>
                    </a:cubicBezTo>
                    <a:cubicBezTo>
                      <a:pt x="71289" y="13119"/>
                      <a:pt x="70742" y="14714"/>
                      <a:pt x="70939" y="16381"/>
                    </a:cubicBezTo>
                    <a:lnTo>
                      <a:pt x="70948" y="16372"/>
                    </a:lnTo>
                    <a:cubicBezTo>
                      <a:pt x="71456" y="16258"/>
                      <a:pt x="71969" y="16202"/>
                      <a:pt x="72477" y="16202"/>
                    </a:cubicBezTo>
                    <a:cubicBezTo>
                      <a:pt x="74410" y="16202"/>
                      <a:pt x="76285" y="17004"/>
                      <a:pt x="77633" y="18451"/>
                    </a:cubicBezTo>
                    <a:cubicBezTo>
                      <a:pt x="77615" y="18450"/>
                      <a:pt x="77597" y="18450"/>
                      <a:pt x="77579" y="18450"/>
                    </a:cubicBezTo>
                    <a:cubicBezTo>
                      <a:pt x="75529" y="18450"/>
                      <a:pt x="73607" y="19459"/>
                      <a:pt x="72355" y="20986"/>
                    </a:cubicBezTo>
                    <a:cubicBezTo>
                      <a:pt x="72747" y="17261"/>
                      <a:pt x="69434" y="13952"/>
                      <a:pt x="65721" y="13952"/>
                    </a:cubicBezTo>
                    <a:cubicBezTo>
                      <a:pt x="65701" y="13952"/>
                      <a:pt x="65682" y="13952"/>
                      <a:pt x="65662" y="13952"/>
                    </a:cubicBezTo>
                    <a:cubicBezTo>
                      <a:pt x="67003" y="12497"/>
                      <a:pt x="68877" y="11695"/>
                      <a:pt x="70811" y="11695"/>
                    </a:cubicBezTo>
                    <a:close/>
                    <a:moveTo>
                      <a:pt x="35609" y="16412"/>
                    </a:moveTo>
                    <a:cubicBezTo>
                      <a:pt x="36071" y="16412"/>
                      <a:pt x="36535" y="16458"/>
                      <a:pt x="36997" y="16551"/>
                    </a:cubicBezTo>
                    <a:cubicBezTo>
                      <a:pt x="36002" y="17805"/>
                      <a:pt x="35447" y="19400"/>
                      <a:pt x="35644" y="21067"/>
                    </a:cubicBezTo>
                    <a:cubicBezTo>
                      <a:pt x="34392" y="19611"/>
                      <a:pt x="32516" y="18656"/>
                      <a:pt x="30529" y="18656"/>
                    </a:cubicBezTo>
                    <a:cubicBezTo>
                      <a:pt x="30511" y="18656"/>
                      <a:pt x="30492" y="18657"/>
                      <a:pt x="30474" y="18657"/>
                    </a:cubicBezTo>
                    <a:cubicBezTo>
                      <a:pt x="31812" y="17210"/>
                      <a:pt x="33680" y="16412"/>
                      <a:pt x="35609" y="16412"/>
                    </a:cubicBezTo>
                    <a:close/>
                    <a:moveTo>
                      <a:pt x="112819" y="14254"/>
                    </a:moveTo>
                    <a:cubicBezTo>
                      <a:pt x="115994" y="14254"/>
                      <a:pt x="119169" y="16333"/>
                      <a:pt x="119209" y="20494"/>
                    </a:cubicBezTo>
                    <a:lnTo>
                      <a:pt x="119209" y="20494"/>
                    </a:lnTo>
                    <a:cubicBezTo>
                      <a:pt x="118731" y="20389"/>
                      <a:pt x="118248" y="20338"/>
                      <a:pt x="117769" y="20338"/>
                    </a:cubicBezTo>
                    <a:cubicBezTo>
                      <a:pt x="115913" y="20338"/>
                      <a:pt x="114109" y="21105"/>
                      <a:pt x="112821" y="22501"/>
                    </a:cubicBezTo>
                    <a:lnTo>
                      <a:pt x="112821" y="22492"/>
                    </a:lnTo>
                    <a:cubicBezTo>
                      <a:pt x="111539" y="21121"/>
                      <a:pt x="109747" y="20332"/>
                      <a:pt x="107865" y="20332"/>
                    </a:cubicBezTo>
                    <a:cubicBezTo>
                      <a:pt x="107382" y="20332"/>
                      <a:pt x="106898" y="20386"/>
                      <a:pt x="106423" y="20494"/>
                    </a:cubicBezTo>
                    <a:lnTo>
                      <a:pt x="106423" y="20494"/>
                    </a:lnTo>
                    <a:cubicBezTo>
                      <a:pt x="106463" y="16335"/>
                      <a:pt x="109641" y="14254"/>
                      <a:pt x="112819" y="14254"/>
                    </a:cubicBezTo>
                    <a:close/>
                    <a:moveTo>
                      <a:pt x="136134" y="14257"/>
                    </a:moveTo>
                    <a:cubicBezTo>
                      <a:pt x="139307" y="14257"/>
                      <a:pt x="142483" y="16335"/>
                      <a:pt x="142525" y="20492"/>
                    </a:cubicBezTo>
                    <a:lnTo>
                      <a:pt x="142525" y="20492"/>
                    </a:lnTo>
                    <a:cubicBezTo>
                      <a:pt x="142054" y="20391"/>
                      <a:pt x="141580" y="20342"/>
                      <a:pt x="141109" y="20342"/>
                    </a:cubicBezTo>
                    <a:cubicBezTo>
                      <a:pt x="139250" y="20342"/>
                      <a:pt x="137444" y="21108"/>
                      <a:pt x="136145" y="22501"/>
                    </a:cubicBezTo>
                    <a:cubicBezTo>
                      <a:pt x="134872" y="21121"/>
                      <a:pt x="133071" y="20341"/>
                      <a:pt x="131199" y="20341"/>
                    </a:cubicBezTo>
                    <a:cubicBezTo>
                      <a:pt x="130715" y="20341"/>
                      <a:pt x="130231" y="20395"/>
                      <a:pt x="129756" y="20494"/>
                    </a:cubicBezTo>
                    <a:lnTo>
                      <a:pt x="129756" y="20494"/>
                    </a:lnTo>
                    <a:cubicBezTo>
                      <a:pt x="129787" y="16336"/>
                      <a:pt x="132959" y="14257"/>
                      <a:pt x="136134" y="14257"/>
                    </a:cubicBezTo>
                    <a:close/>
                    <a:moveTo>
                      <a:pt x="89297" y="14362"/>
                    </a:moveTo>
                    <a:cubicBezTo>
                      <a:pt x="91875" y="14362"/>
                      <a:pt x="94452" y="15733"/>
                      <a:pt x="95348" y="18477"/>
                    </a:cubicBezTo>
                    <a:cubicBezTo>
                      <a:pt x="95572" y="19158"/>
                      <a:pt x="95679" y="19875"/>
                      <a:pt x="95688" y="20583"/>
                    </a:cubicBezTo>
                    <a:cubicBezTo>
                      <a:pt x="95213" y="20481"/>
                      <a:pt x="94735" y="20431"/>
                      <a:pt x="94260" y="20431"/>
                    </a:cubicBezTo>
                    <a:cubicBezTo>
                      <a:pt x="92399" y="20431"/>
                      <a:pt x="90599" y="21198"/>
                      <a:pt x="89299" y="22590"/>
                    </a:cubicBezTo>
                    <a:cubicBezTo>
                      <a:pt x="88018" y="21210"/>
                      <a:pt x="86226" y="20431"/>
                      <a:pt x="84344" y="20431"/>
                    </a:cubicBezTo>
                    <a:cubicBezTo>
                      <a:pt x="83860" y="20431"/>
                      <a:pt x="83376" y="20485"/>
                      <a:pt x="82902" y="20583"/>
                    </a:cubicBezTo>
                    <a:cubicBezTo>
                      <a:pt x="82902" y="19875"/>
                      <a:pt x="83018" y="19158"/>
                      <a:pt x="83233" y="18486"/>
                    </a:cubicBezTo>
                    <a:cubicBezTo>
                      <a:pt x="84130" y="15738"/>
                      <a:pt x="86714" y="14362"/>
                      <a:pt x="89297" y="14362"/>
                    </a:cubicBezTo>
                    <a:close/>
                    <a:moveTo>
                      <a:pt x="42353" y="14449"/>
                    </a:moveTo>
                    <a:cubicBezTo>
                      <a:pt x="45529" y="14449"/>
                      <a:pt x="48704" y="16525"/>
                      <a:pt x="48744" y="20682"/>
                    </a:cubicBezTo>
                    <a:cubicBezTo>
                      <a:pt x="48269" y="20580"/>
                      <a:pt x="47791" y="20530"/>
                      <a:pt x="47316" y="20530"/>
                    </a:cubicBezTo>
                    <a:cubicBezTo>
                      <a:pt x="45456" y="20530"/>
                      <a:pt x="43649" y="21293"/>
                      <a:pt x="42351" y="22684"/>
                    </a:cubicBezTo>
                    <a:lnTo>
                      <a:pt x="42351" y="22684"/>
                    </a:lnTo>
                    <a:cubicBezTo>
                      <a:pt x="41070" y="21307"/>
                      <a:pt x="39280" y="20529"/>
                      <a:pt x="37400" y="20529"/>
                    </a:cubicBezTo>
                    <a:cubicBezTo>
                      <a:pt x="36916" y="20529"/>
                      <a:pt x="36432" y="20583"/>
                      <a:pt x="35958" y="20682"/>
                    </a:cubicBezTo>
                    <a:cubicBezTo>
                      <a:pt x="35998" y="16527"/>
                      <a:pt x="39176" y="14449"/>
                      <a:pt x="42353" y="14449"/>
                    </a:cubicBezTo>
                    <a:close/>
                    <a:moveTo>
                      <a:pt x="65651" y="14458"/>
                    </a:moveTo>
                    <a:cubicBezTo>
                      <a:pt x="68826" y="14458"/>
                      <a:pt x="72001" y="16534"/>
                      <a:pt x="72041" y="20691"/>
                    </a:cubicBezTo>
                    <a:cubicBezTo>
                      <a:pt x="71568" y="20589"/>
                      <a:pt x="71091" y="20539"/>
                      <a:pt x="70617" y="20539"/>
                    </a:cubicBezTo>
                    <a:cubicBezTo>
                      <a:pt x="68758" y="20539"/>
                      <a:pt x="66952" y="21305"/>
                      <a:pt x="65653" y="22698"/>
                    </a:cubicBezTo>
                    <a:cubicBezTo>
                      <a:pt x="64371" y="21318"/>
                      <a:pt x="62579" y="20538"/>
                      <a:pt x="60697" y="20538"/>
                    </a:cubicBezTo>
                    <a:cubicBezTo>
                      <a:pt x="60214" y="20538"/>
                      <a:pt x="59730" y="20592"/>
                      <a:pt x="59255" y="20691"/>
                    </a:cubicBezTo>
                    <a:cubicBezTo>
                      <a:pt x="59295" y="16536"/>
                      <a:pt x="62473" y="14458"/>
                      <a:pt x="65651" y="14458"/>
                    </a:cubicBezTo>
                    <a:close/>
                    <a:moveTo>
                      <a:pt x="18803" y="14564"/>
                    </a:moveTo>
                    <a:cubicBezTo>
                      <a:pt x="21386" y="14564"/>
                      <a:pt x="23968" y="15937"/>
                      <a:pt x="24864" y="18684"/>
                    </a:cubicBezTo>
                    <a:cubicBezTo>
                      <a:pt x="25079" y="19365"/>
                      <a:pt x="25196" y="20072"/>
                      <a:pt x="25196" y="20789"/>
                    </a:cubicBezTo>
                    <a:cubicBezTo>
                      <a:pt x="24718" y="20684"/>
                      <a:pt x="24235" y="20633"/>
                      <a:pt x="23756" y="20633"/>
                    </a:cubicBezTo>
                    <a:cubicBezTo>
                      <a:pt x="21903" y="20633"/>
                      <a:pt x="20103" y="21401"/>
                      <a:pt x="18807" y="22796"/>
                    </a:cubicBezTo>
                    <a:cubicBezTo>
                      <a:pt x="17542" y="21424"/>
                      <a:pt x="15754" y="20637"/>
                      <a:pt x="13893" y="20637"/>
                    </a:cubicBezTo>
                    <a:cubicBezTo>
                      <a:pt x="13882" y="20637"/>
                      <a:pt x="13871" y="20637"/>
                      <a:pt x="13861" y="20637"/>
                    </a:cubicBezTo>
                    <a:cubicBezTo>
                      <a:pt x="13368" y="20637"/>
                      <a:pt x="12884" y="20682"/>
                      <a:pt x="12409" y="20789"/>
                    </a:cubicBezTo>
                    <a:cubicBezTo>
                      <a:pt x="12418" y="20072"/>
                      <a:pt x="12526" y="19365"/>
                      <a:pt x="12741" y="18684"/>
                    </a:cubicBezTo>
                    <a:cubicBezTo>
                      <a:pt x="13637" y="15937"/>
                      <a:pt x="16220" y="14564"/>
                      <a:pt x="18803" y="14564"/>
                    </a:cubicBezTo>
                    <a:close/>
                    <a:moveTo>
                      <a:pt x="117964" y="20716"/>
                    </a:moveTo>
                    <a:cubicBezTo>
                      <a:pt x="118390" y="20716"/>
                      <a:pt x="118819" y="20755"/>
                      <a:pt x="119245" y="20834"/>
                    </a:cubicBezTo>
                    <a:cubicBezTo>
                      <a:pt x="118726" y="21443"/>
                      <a:pt x="118322" y="22151"/>
                      <a:pt x="118063" y="22913"/>
                    </a:cubicBezTo>
                    <a:cubicBezTo>
                      <a:pt x="117821" y="23612"/>
                      <a:pt x="117722" y="24356"/>
                      <a:pt x="117758" y="25099"/>
                    </a:cubicBezTo>
                    <a:cubicBezTo>
                      <a:pt x="116516" y="23796"/>
                      <a:pt x="114757" y="22957"/>
                      <a:pt x="112897" y="22957"/>
                    </a:cubicBezTo>
                    <a:cubicBezTo>
                      <a:pt x="112878" y="22957"/>
                      <a:pt x="112858" y="22958"/>
                      <a:pt x="112839" y="22958"/>
                    </a:cubicBezTo>
                    <a:cubicBezTo>
                      <a:pt x="114174" y="21512"/>
                      <a:pt x="116038" y="20716"/>
                      <a:pt x="117964" y="20716"/>
                    </a:cubicBezTo>
                    <a:close/>
                    <a:moveTo>
                      <a:pt x="130993" y="20716"/>
                    </a:moveTo>
                    <a:cubicBezTo>
                      <a:pt x="132921" y="20716"/>
                      <a:pt x="134791" y="21512"/>
                      <a:pt x="136127" y="22958"/>
                    </a:cubicBezTo>
                    <a:cubicBezTo>
                      <a:pt x="136107" y="22958"/>
                      <a:pt x="136088" y="22957"/>
                      <a:pt x="136068" y="22957"/>
                    </a:cubicBezTo>
                    <a:cubicBezTo>
                      <a:pt x="134208" y="22957"/>
                      <a:pt x="132440" y="23796"/>
                      <a:pt x="131199" y="25099"/>
                    </a:cubicBezTo>
                    <a:cubicBezTo>
                      <a:pt x="131234" y="24356"/>
                      <a:pt x="131136" y="23612"/>
                      <a:pt x="130894" y="22913"/>
                    </a:cubicBezTo>
                    <a:cubicBezTo>
                      <a:pt x="130634" y="22151"/>
                      <a:pt x="130231" y="21452"/>
                      <a:pt x="129711" y="20834"/>
                    </a:cubicBezTo>
                    <a:cubicBezTo>
                      <a:pt x="130138" y="20755"/>
                      <a:pt x="130567" y="20716"/>
                      <a:pt x="130993" y="20716"/>
                    </a:cubicBezTo>
                    <a:close/>
                    <a:moveTo>
                      <a:pt x="84143" y="20805"/>
                    </a:moveTo>
                    <a:cubicBezTo>
                      <a:pt x="86076" y="20805"/>
                      <a:pt x="87948" y="21602"/>
                      <a:pt x="89290" y="23047"/>
                    </a:cubicBezTo>
                    <a:cubicBezTo>
                      <a:pt x="90627" y="21607"/>
                      <a:pt x="92501" y="20806"/>
                      <a:pt x="94436" y="20806"/>
                    </a:cubicBezTo>
                    <a:cubicBezTo>
                      <a:pt x="94861" y="20806"/>
                      <a:pt x="95289" y="20845"/>
                      <a:pt x="95715" y="20924"/>
                    </a:cubicBezTo>
                    <a:cubicBezTo>
                      <a:pt x="94720" y="22106"/>
                      <a:pt x="94138" y="23603"/>
                      <a:pt x="94219" y="25198"/>
                    </a:cubicBezTo>
                    <a:cubicBezTo>
                      <a:pt x="92977" y="23894"/>
                      <a:pt x="91209" y="23056"/>
                      <a:pt x="89341" y="23056"/>
                    </a:cubicBezTo>
                    <a:cubicBezTo>
                      <a:pt x="89321" y="23056"/>
                      <a:pt x="89301" y="23056"/>
                      <a:pt x="89281" y="23056"/>
                    </a:cubicBezTo>
                    <a:cubicBezTo>
                      <a:pt x="89262" y="23056"/>
                      <a:pt x="89242" y="23056"/>
                      <a:pt x="89222" y="23056"/>
                    </a:cubicBezTo>
                    <a:cubicBezTo>
                      <a:pt x="87362" y="23056"/>
                      <a:pt x="85595" y="23894"/>
                      <a:pt x="84353" y="25198"/>
                    </a:cubicBezTo>
                    <a:cubicBezTo>
                      <a:pt x="84434" y="23612"/>
                      <a:pt x="83851" y="22106"/>
                      <a:pt x="82866" y="20924"/>
                    </a:cubicBezTo>
                    <a:lnTo>
                      <a:pt x="82857" y="20924"/>
                    </a:lnTo>
                    <a:cubicBezTo>
                      <a:pt x="83285" y="20844"/>
                      <a:pt x="83716" y="20805"/>
                      <a:pt x="84143" y="20805"/>
                    </a:cubicBezTo>
                    <a:close/>
                    <a:moveTo>
                      <a:pt x="60510" y="20908"/>
                    </a:moveTo>
                    <a:cubicBezTo>
                      <a:pt x="62444" y="20908"/>
                      <a:pt x="64322" y="21705"/>
                      <a:pt x="65662" y="23155"/>
                    </a:cubicBezTo>
                    <a:cubicBezTo>
                      <a:pt x="65642" y="23155"/>
                      <a:pt x="65622" y="23155"/>
                      <a:pt x="65602" y="23155"/>
                    </a:cubicBezTo>
                    <a:cubicBezTo>
                      <a:pt x="63720" y="23155"/>
                      <a:pt x="61965" y="23989"/>
                      <a:pt x="60724" y="25287"/>
                    </a:cubicBezTo>
                    <a:lnTo>
                      <a:pt x="60724" y="25287"/>
                    </a:lnTo>
                    <a:cubicBezTo>
                      <a:pt x="60769" y="24543"/>
                      <a:pt x="60662" y="23809"/>
                      <a:pt x="60429" y="23110"/>
                    </a:cubicBezTo>
                    <a:cubicBezTo>
                      <a:pt x="60160" y="22348"/>
                      <a:pt x="59766" y="21641"/>
                      <a:pt x="59246" y="21022"/>
                    </a:cubicBezTo>
                    <a:cubicBezTo>
                      <a:pt x="59667" y="20945"/>
                      <a:pt x="60090" y="20908"/>
                      <a:pt x="60510" y="20908"/>
                    </a:cubicBezTo>
                    <a:close/>
                    <a:moveTo>
                      <a:pt x="47505" y="20905"/>
                    </a:moveTo>
                    <a:cubicBezTo>
                      <a:pt x="47929" y="20905"/>
                      <a:pt x="48356" y="20943"/>
                      <a:pt x="48780" y="21022"/>
                    </a:cubicBezTo>
                    <a:cubicBezTo>
                      <a:pt x="48251" y="21641"/>
                      <a:pt x="47848" y="22348"/>
                      <a:pt x="47579" y="23119"/>
                    </a:cubicBezTo>
                    <a:lnTo>
                      <a:pt x="47597" y="23110"/>
                    </a:lnTo>
                    <a:lnTo>
                      <a:pt x="47597" y="23110"/>
                    </a:lnTo>
                    <a:cubicBezTo>
                      <a:pt x="47355" y="23809"/>
                      <a:pt x="47257" y="24544"/>
                      <a:pt x="47293" y="25287"/>
                    </a:cubicBezTo>
                    <a:cubicBezTo>
                      <a:pt x="46045" y="23977"/>
                      <a:pt x="44274" y="23146"/>
                      <a:pt x="42394" y="23146"/>
                    </a:cubicBezTo>
                    <a:cubicBezTo>
                      <a:pt x="42384" y="23146"/>
                      <a:pt x="42374" y="23146"/>
                      <a:pt x="42364" y="23146"/>
                    </a:cubicBezTo>
                    <a:cubicBezTo>
                      <a:pt x="43709" y="21706"/>
                      <a:pt x="45577" y="20905"/>
                      <a:pt x="47505" y="20905"/>
                    </a:cubicBezTo>
                    <a:close/>
                    <a:moveTo>
                      <a:pt x="107673" y="20708"/>
                    </a:moveTo>
                    <a:cubicBezTo>
                      <a:pt x="109600" y="20708"/>
                      <a:pt x="111466" y="21504"/>
                      <a:pt x="112812" y="22949"/>
                    </a:cubicBezTo>
                    <a:cubicBezTo>
                      <a:pt x="112802" y="22949"/>
                      <a:pt x="112793" y="22949"/>
                      <a:pt x="112783" y="22949"/>
                    </a:cubicBezTo>
                    <a:cubicBezTo>
                      <a:pt x="110787" y="22949"/>
                      <a:pt x="108908" y="23888"/>
                      <a:pt x="107659" y="25341"/>
                    </a:cubicBezTo>
                    <a:cubicBezTo>
                      <a:pt x="107785" y="23675"/>
                      <a:pt x="107184" y="22098"/>
                      <a:pt x="106136" y="20888"/>
                    </a:cubicBezTo>
                    <a:lnTo>
                      <a:pt x="106136" y="20879"/>
                    </a:lnTo>
                    <a:cubicBezTo>
                      <a:pt x="106647" y="20764"/>
                      <a:pt x="107162" y="20708"/>
                      <a:pt x="107673" y="20708"/>
                    </a:cubicBezTo>
                    <a:close/>
                    <a:moveTo>
                      <a:pt x="13652" y="21003"/>
                    </a:moveTo>
                    <a:cubicBezTo>
                      <a:pt x="15588" y="21003"/>
                      <a:pt x="17463" y="21806"/>
                      <a:pt x="18807" y="23253"/>
                    </a:cubicBezTo>
                    <a:cubicBezTo>
                      <a:pt x="18787" y="23253"/>
                      <a:pt x="18768" y="23253"/>
                      <a:pt x="18748" y="23253"/>
                    </a:cubicBezTo>
                    <a:cubicBezTo>
                      <a:pt x="16879" y="23253"/>
                      <a:pt x="15111" y="24092"/>
                      <a:pt x="13870" y="25395"/>
                    </a:cubicBezTo>
                    <a:cubicBezTo>
                      <a:pt x="13951" y="23809"/>
                      <a:pt x="13368" y="22313"/>
                      <a:pt x="12382" y="21130"/>
                    </a:cubicBezTo>
                    <a:lnTo>
                      <a:pt x="12374" y="21121"/>
                    </a:lnTo>
                    <a:cubicBezTo>
                      <a:pt x="12799" y="21042"/>
                      <a:pt x="13227" y="21003"/>
                      <a:pt x="13652" y="21003"/>
                    </a:cubicBezTo>
                    <a:close/>
                    <a:moveTo>
                      <a:pt x="23953" y="21003"/>
                    </a:moveTo>
                    <a:cubicBezTo>
                      <a:pt x="24378" y="21003"/>
                      <a:pt x="24806" y="21042"/>
                      <a:pt x="25232" y="21121"/>
                    </a:cubicBezTo>
                    <a:cubicBezTo>
                      <a:pt x="24237" y="22304"/>
                      <a:pt x="23655" y="23800"/>
                      <a:pt x="23744" y="25395"/>
                    </a:cubicBezTo>
                    <a:cubicBezTo>
                      <a:pt x="22494" y="24092"/>
                      <a:pt x="20726" y="23253"/>
                      <a:pt x="18866" y="23253"/>
                    </a:cubicBezTo>
                    <a:cubicBezTo>
                      <a:pt x="18846" y="23253"/>
                      <a:pt x="18827" y="23253"/>
                      <a:pt x="18807" y="23253"/>
                    </a:cubicBezTo>
                    <a:cubicBezTo>
                      <a:pt x="20144" y="21806"/>
                      <a:pt x="22018" y="21003"/>
                      <a:pt x="23953" y="21003"/>
                    </a:cubicBezTo>
                    <a:close/>
                    <a:moveTo>
                      <a:pt x="37173" y="20910"/>
                    </a:moveTo>
                    <a:cubicBezTo>
                      <a:pt x="39106" y="20910"/>
                      <a:pt x="40979" y="21706"/>
                      <a:pt x="42328" y="23155"/>
                    </a:cubicBezTo>
                    <a:cubicBezTo>
                      <a:pt x="42310" y="23155"/>
                      <a:pt x="42291" y="23155"/>
                      <a:pt x="42273" y="23155"/>
                    </a:cubicBezTo>
                    <a:cubicBezTo>
                      <a:pt x="40286" y="23155"/>
                      <a:pt x="38419" y="24100"/>
                      <a:pt x="37176" y="25538"/>
                    </a:cubicBezTo>
                    <a:cubicBezTo>
                      <a:pt x="37302" y="23881"/>
                      <a:pt x="36701" y="22304"/>
                      <a:pt x="35653" y="21076"/>
                    </a:cubicBezTo>
                    <a:cubicBezTo>
                      <a:pt x="36158" y="20965"/>
                      <a:pt x="36668" y="20910"/>
                      <a:pt x="37173" y="20910"/>
                    </a:cubicBezTo>
                    <a:close/>
                    <a:moveTo>
                      <a:pt x="124477" y="18862"/>
                    </a:moveTo>
                    <a:cubicBezTo>
                      <a:pt x="127059" y="18862"/>
                      <a:pt x="129640" y="20235"/>
                      <a:pt x="130536" y="22985"/>
                    </a:cubicBezTo>
                    <a:cubicBezTo>
                      <a:pt x="130751" y="23666"/>
                      <a:pt x="130867" y="24373"/>
                      <a:pt x="130867" y="25090"/>
                    </a:cubicBezTo>
                    <a:cubicBezTo>
                      <a:pt x="130388" y="24985"/>
                      <a:pt x="129906" y="24934"/>
                      <a:pt x="129426" y="24934"/>
                    </a:cubicBezTo>
                    <a:cubicBezTo>
                      <a:pt x="127574" y="24934"/>
                      <a:pt x="125776" y="25700"/>
                      <a:pt x="124487" y="27089"/>
                    </a:cubicBezTo>
                    <a:cubicBezTo>
                      <a:pt x="123206" y="25709"/>
                      <a:pt x="121414" y="24929"/>
                      <a:pt x="119532" y="24929"/>
                    </a:cubicBezTo>
                    <a:cubicBezTo>
                      <a:pt x="119048" y="24929"/>
                      <a:pt x="118564" y="24983"/>
                      <a:pt x="118089" y="25090"/>
                    </a:cubicBezTo>
                    <a:cubicBezTo>
                      <a:pt x="118089" y="24373"/>
                      <a:pt x="118197" y="23666"/>
                      <a:pt x="118412" y="22985"/>
                    </a:cubicBezTo>
                    <a:cubicBezTo>
                      <a:pt x="119308" y="20237"/>
                      <a:pt x="121893" y="18862"/>
                      <a:pt x="124477" y="18862"/>
                    </a:cubicBezTo>
                    <a:close/>
                    <a:moveTo>
                      <a:pt x="77632" y="18956"/>
                    </a:moveTo>
                    <a:cubicBezTo>
                      <a:pt x="80806" y="18956"/>
                      <a:pt x="83981" y="21032"/>
                      <a:pt x="84022" y="25189"/>
                    </a:cubicBezTo>
                    <a:cubicBezTo>
                      <a:pt x="83548" y="25087"/>
                      <a:pt x="83071" y="25037"/>
                      <a:pt x="82597" y="25037"/>
                    </a:cubicBezTo>
                    <a:cubicBezTo>
                      <a:pt x="80739" y="25037"/>
                      <a:pt x="78934" y="25804"/>
                      <a:pt x="77642" y="27196"/>
                    </a:cubicBezTo>
                    <a:cubicBezTo>
                      <a:pt x="76360" y="25816"/>
                      <a:pt x="74568" y="25037"/>
                      <a:pt x="72687" y="25037"/>
                    </a:cubicBezTo>
                    <a:cubicBezTo>
                      <a:pt x="72203" y="25037"/>
                      <a:pt x="71719" y="25090"/>
                      <a:pt x="71244" y="25189"/>
                    </a:cubicBezTo>
                    <a:cubicBezTo>
                      <a:pt x="71280" y="21035"/>
                      <a:pt x="74456" y="18956"/>
                      <a:pt x="77632" y="18956"/>
                    </a:cubicBezTo>
                    <a:close/>
                    <a:moveTo>
                      <a:pt x="100947" y="18956"/>
                    </a:moveTo>
                    <a:cubicBezTo>
                      <a:pt x="104121" y="18956"/>
                      <a:pt x="107295" y="21032"/>
                      <a:pt x="107337" y="25187"/>
                    </a:cubicBezTo>
                    <a:lnTo>
                      <a:pt x="107337" y="25187"/>
                    </a:lnTo>
                    <a:cubicBezTo>
                      <a:pt x="106865" y="25086"/>
                      <a:pt x="106389" y="25037"/>
                      <a:pt x="105917" y="25037"/>
                    </a:cubicBezTo>
                    <a:cubicBezTo>
                      <a:pt x="104054" y="25037"/>
                      <a:pt x="102249" y="25804"/>
                      <a:pt x="100957" y="27196"/>
                    </a:cubicBezTo>
                    <a:cubicBezTo>
                      <a:pt x="99676" y="25816"/>
                      <a:pt x="97883" y="25037"/>
                      <a:pt x="96002" y="25037"/>
                    </a:cubicBezTo>
                    <a:cubicBezTo>
                      <a:pt x="95518" y="25037"/>
                      <a:pt x="95034" y="25090"/>
                      <a:pt x="94559" y="25189"/>
                    </a:cubicBezTo>
                    <a:cubicBezTo>
                      <a:pt x="94595" y="21035"/>
                      <a:pt x="97771" y="18956"/>
                      <a:pt x="100947" y="18956"/>
                    </a:cubicBezTo>
                    <a:close/>
                    <a:moveTo>
                      <a:pt x="53993" y="19061"/>
                    </a:moveTo>
                    <a:cubicBezTo>
                      <a:pt x="56574" y="19061"/>
                      <a:pt x="59156" y="20434"/>
                      <a:pt x="60052" y="23182"/>
                    </a:cubicBezTo>
                    <a:lnTo>
                      <a:pt x="60070" y="23173"/>
                    </a:lnTo>
                    <a:cubicBezTo>
                      <a:pt x="60285" y="23854"/>
                      <a:pt x="60393" y="24562"/>
                      <a:pt x="60402" y="25278"/>
                    </a:cubicBezTo>
                    <a:cubicBezTo>
                      <a:pt x="59927" y="25177"/>
                      <a:pt x="59448" y="25127"/>
                      <a:pt x="58973" y="25127"/>
                    </a:cubicBezTo>
                    <a:cubicBezTo>
                      <a:pt x="57110" y="25127"/>
                      <a:pt x="55305" y="25893"/>
                      <a:pt x="54013" y="27286"/>
                    </a:cubicBezTo>
                    <a:cubicBezTo>
                      <a:pt x="52732" y="25906"/>
                      <a:pt x="50939" y="25126"/>
                      <a:pt x="49058" y="25126"/>
                    </a:cubicBezTo>
                    <a:cubicBezTo>
                      <a:pt x="48574" y="25126"/>
                      <a:pt x="48090" y="25171"/>
                      <a:pt x="47615" y="25278"/>
                    </a:cubicBezTo>
                    <a:cubicBezTo>
                      <a:pt x="47615" y="24562"/>
                      <a:pt x="47732" y="23854"/>
                      <a:pt x="47947" y="23173"/>
                    </a:cubicBezTo>
                    <a:cubicBezTo>
                      <a:pt x="48838" y="20432"/>
                      <a:pt x="51415" y="19061"/>
                      <a:pt x="53993" y="19061"/>
                    </a:cubicBezTo>
                    <a:close/>
                    <a:moveTo>
                      <a:pt x="7148" y="19155"/>
                    </a:moveTo>
                    <a:cubicBezTo>
                      <a:pt x="10323" y="19155"/>
                      <a:pt x="13498" y="21234"/>
                      <a:pt x="13538" y="25395"/>
                    </a:cubicBezTo>
                    <a:cubicBezTo>
                      <a:pt x="13060" y="25290"/>
                      <a:pt x="12577" y="25239"/>
                      <a:pt x="12098" y="25239"/>
                    </a:cubicBezTo>
                    <a:cubicBezTo>
                      <a:pt x="10244" y="25239"/>
                      <a:pt x="8445" y="26005"/>
                      <a:pt x="7150" y="27393"/>
                    </a:cubicBezTo>
                    <a:cubicBezTo>
                      <a:pt x="5868" y="26013"/>
                      <a:pt x="4076" y="25234"/>
                      <a:pt x="2194" y="25234"/>
                    </a:cubicBezTo>
                    <a:cubicBezTo>
                      <a:pt x="1711" y="25234"/>
                      <a:pt x="1227" y="25287"/>
                      <a:pt x="752" y="25395"/>
                    </a:cubicBezTo>
                    <a:cubicBezTo>
                      <a:pt x="792" y="21236"/>
                      <a:pt x="3970" y="19155"/>
                      <a:pt x="7148" y="19155"/>
                    </a:cubicBezTo>
                    <a:close/>
                    <a:moveTo>
                      <a:pt x="30463" y="19158"/>
                    </a:moveTo>
                    <a:cubicBezTo>
                      <a:pt x="33636" y="19158"/>
                      <a:pt x="36811" y="21236"/>
                      <a:pt x="36854" y="25391"/>
                    </a:cubicBezTo>
                    <a:lnTo>
                      <a:pt x="36854" y="25391"/>
                    </a:lnTo>
                    <a:cubicBezTo>
                      <a:pt x="36379" y="25289"/>
                      <a:pt x="35901" y="25239"/>
                      <a:pt x="35426" y="25239"/>
                    </a:cubicBezTo>
                    <a:cubicBezTo>
                      <a:pt x="33569" y="25239"/>
                      <a:pt x="31771" y="26005"/>
                      <a:pt x="30483" y="27393"/>
                    </a:cubicBezTo>
                    <a:cubicBezTo>
                      <a:pt x="29201" y="26022"/>
                      <a:pt x="27409" y="25234"/>
                      <a:pt x="25528" y="25234"/>
                    </a:cubicBezTo>
                    <a:cubicBezTo>
                      <a:pt x="25044" y="25234"/>
                      <a:pt x="24560" y="25287"/>
                      <a:pt x="24085" y="25395"/>
                    </a:cubicBezTo>
                    <a:cubicBezTo>
                      <a:pt x="24116" y="21237"/>
                      <a:pt x="27288" y="19158"/>
                      <a:pt x="30463" y="19158"/>
                    </a:cubicBezTo>
                    <a:close/>
                    <a:moveTo>
                      <a:pt x="129616" y="25309"/>
                    </a:moveTo>
                    <a:cubicBezTo>
                      <a:pt x="130046" y="25309"/>
                      <a:pt x="130480" y="25349"/>
                      <a:pt x="130912" y="25431"/>
                    </a:cubicBezTo>
                    <a:cubicBezTo>
                      <a:pt x="129908" y="26605"/>
                      <a:pt x="129326" y="28110"/>
                      <a:pt x="129415" y="29696"/>
                    </a:cubicBezTo>
                    <a:lnTo>
                      <a:pt x="129415" y="29705"/>
                    </a:lnTo>
                    <a:cubicBezTo>
                      <a:pt x="128174" y="28393"/>
                      <a:pt x="126407" y="27563"/>
                      <a:pt x="124538" y="27563"/>
                    </a:cubicBezTo>
                    <a:cubicBezTo>
                      <a:pt x="124518" y="27563"/>
                      <a:pt x="124498" y="27563"/>
                      <a:pt x="124478" y="27563"/>
                    </a:cubicBezTo>
                    <a:cubicBezTo>
                      <a:pt x="124459" y="27563"/>
                      <a:pt x="124439" y="27563"/>
                      <a:pt x="124419" y="27563"/>
                    </a:cubicBezTo>
                    <a:cubicBezTo>
                      <a:pt x="122559" y="27563"/>
                      <a:pt x="120791" y="28402"/>
                      <a:pt x="119550" y="29705"/>
                    </a:cubicBezTo>
                    <a:cubicBezTo>
                      <a:pt x="119631" y="28110"/>
                      <a:pt x="119048" y="26605"/>
                      <a:pt x="118054" y="25431"/>
                    </a:cubicBezTo>
                    <a:cubicBezTo>
                      <a:pt x="118485" y="25349"/>
                      <a:pt x="118919" y="25309"/>
                      <a:pt x="119350" y="25309"/>
                    </a:cubicBezTo>
                    <a:cubicBezTo>
                      <a:pt x="121279" y="25309"/>
                      <a:pt x="123147" y="26111"/>
                      <a:pt x="124487" y="27554"/>
                    </a:cubicBezTo>
                    <a:cubicBezTo>
                      <a:pt x="125820" y="26111"/>
                      <a:pt x="127687" y="25309"/>
                      <a:pt x="129616" y="25309"/>
                    </a:cubicBezTo>
                    <a:close/>
                    <a:moveTo>
                      <a:pt x="48849" y="25510"/>
                    </a:moveTo>
                    <a:cubicBezTo>
                      <a:pt x="50784" y="25510"/>
                      <a:pt x="52659" y="26313"/>
                      <a:pt x="54004" y="27760"/>
                    </a:cubicBezTo>
                    <a:lnTo>
                      <a:pt x="54004" y="27760"/>
                    </a:lnTo>
                    <a:cubicBezTo>
                      <a:pt x="54001" y="27760"/>
                      <a:pt x="53998" y="27761"/>
                      <a:pt x="53995" y="27761"/>
                    </a:cubicBezTo>
                    <a:cubicBezTo>
                      <a:pt x="53975" y="27760"/>
                      <a:pt x="53956" y="27760"/>
                      <a:pt x="53936" y="27760"/>
                    </a:cubicBezTo>
                    <a:cubicBezTo>
                      <a:pt x="52067" y="27760"/>
                      <a:pt x="50308" y="28599"/>
                      <a:pt x="49058" y="29902"/>
                    </a:cubicBezTo>
                    <a:cubicBezTo>
                      <a:pt x="49138" y="28307"/>
                      <a:pt x="48565" y="26811"/>
                      <a:pt x="47561" y="25628"/>
                    </a:cubicBezTo>
                    <a:lnTo>
                      <a:pt x="47570" y="25628"/>
                    </a:lnTo>
                    <a:cubicBezTo>
                      <a:pt x="47996" y="25549"/>
                      <a:pt x="48424" y="25510"/>
                      <a:pt x="48849" y="25510"/>
                    </a:cubicBezTo>
                    <a:close/>
                    <a:moveTo>
                      <a:pt x="59145" y="25510"/>
                    </a:moveTo>
                    <a:cubicBezTo>
                      <a:pt x="59569" y="25510"/>
                      <a:pt x="59996" y="25549"/>
                      <a:pt x="60420" y="25628"/>
                    </a:cubicBezTo>
                    <a:cubicBezTo>
                      <a:pt x="59434" y="26811"/>
                      <a:pt x="58852" y="28307"/>
                      <a:pt x="58932" y="29902"/>
                    </a:cubicBezTo>
                    <a:cubicBezTo>
                      <a:pt x="57691" y="28599"/>
                      <a:pt x="55923" y="27760"/>
                      <a:pt x="54054" y="27760"/>
                    </a:cubicBezTo>
                    <a:cubicBezTo>
                      <a:pt x="54037" y="27760"/>
                      <a:pt x="54021" y="27760"/>
                      <a:pt x="54004" y="27760"/>
                    </a:cubicBezTo>
                    <a:lnTo>
                      <a:pt x="54004" y="27760"/>
                    </a:lnTo>
                    <a:cubicBezTo>
                      <a:pt x="55341" y="26313"/>
                      <a:pt x="57215" y="25510"/>
                      <a:pt x="59145" y="25510"/>
                    </a:cubicBezTo>
                    <a:close/>
                    <a:moveTo>
                      <a:pt x="25317" y="25617"/>
                    </a:moveTo>
                    <a:cubicBezTo>
                      <a:pt x="27250" y="25617"/>
                      <a:pt x="29122" y="26414"/>
                      <a:pt x="30465" y="27859"/>
                    </a:cubicBezTo>
                    <a:cubicBezTo>
                      <a:pt x="30445" y="27859"/>
                      <a:pt x="30425" y="27859"/>
                      <a:pt x="30406" y="27859"/>
                    </a:cubicBezTo>
                    <a:cubicBezTo>
                      <a:pt x="28537" y="27859"/>
                      <a:pt x="26769" y="28697"/>
                      <a:pt x="25528" y="30001"/>
                    </a:cubicBezTo>
                    <a:cubicBezTo>
                      <a:pt x="25608" y="28415"/>
                      <a:pt x="25026" y="26909"/>
                      <a:pt x="24031" y="25735"/>
                    </a:cubicBezTo>
                    <a:cubicBezTo>
                      <a:pt x="24460" y="25656"/>
                      <a:pt x="24890" y="25617"/>
                      <a:pt x="25317" y="25617"/>
                    </a:cubicBezTo>
                    <a:close/>
                    <a:moveTo>
                      <a:pt x="106136" y="30079"/>
                    </a:moveTo>
                    <a:cubicBezTo>
                      <a:pt x="106135" y="30079"/>
                      <a:pt x="106135" y="30080"/>
                      <a:pt x="106134" y="30080"/>
                    </a:cubicBezTo>
                    <a:lnTo>
                      <a:pt x="106134" y="30080"/>
                    </a:lnTo>
                    <a:lnTo>
                      <a:pt x="106136" y="30081"/>
                    </a:lnTo>
                    <a:cubicBezTo>
                      <a:pt x="106136" y="30081"/>
                      <a:pt x="106136" y="30080"/>
                      <a:pt x="106136" y="30079"/>
                    </a:cubicBezTo>
                    <a:close/>
                    <a:moveTo>
                      <a:pt x="70806" y="20919"/>
                    </a:moveTo>
                    <a:cubicBezTo>
                      <a:pt x="71297" y="20919"/>
                      <a:pt x="71792" y="20971"/>
                      <a:pt x="72283" y="21076"/>
                    </a:cubicBezTo>
                    <a:cubicBezTo>
                      <a:pt x="71289" y="22322"/>
                      <a:pt x="70742" y="23908"/>
                      <a:pt x="70939" y="25574"/>
                    </a:cubicBezTo>
                    <a:cubicBezTo>
                      <a:pt x="71446" y="25463"/>
                      <a:pt x="71957" y="25408"/>
                      <a:pt x="72464" y="25408"/>
                    </a:cubicBezTo>
                    <a:cubicBezTo>
                      <a:pt x="74404" y="25408"/>
                      <a:pt x="76283" y="26206"/>
                      <a:pt x="77633" y="27662"/>
                    </a:cubicBezTo>
                    <a:cubicBezTo>
                      <a:pt x="78968" y="26216"/>
                      <a:pt x="80838" y="25420"/>
                      <a:pt x="82771" y="25420"/>
                    </a:cubicBezTo>
                    <a:cubicBezTo>
                      <a:pt x="83199" y="25420"/>
                      <a:pt x="83629" y="25459"/>
                      <a:pt x="84057" y="25538"/>
                    </a:cubicBezTo>
                    <a:cubicBezTo>
                      <a:pt x="83063" y="26721"/>
                      <a:pt x="82480" y="28218"/>
                      <a:pt x="82570" y="29813"/>
                    </a:cubicBezTo>
                    <a:cubicBezTo>
                      <a:pt x="81320" y="28509"/>
                      <a:pt x="79561" y="27671"/>
                      <a:pt x="77692" y="27671"/>
                    </a:cubicBezTo>
                    <a:cubicBezTo>
                      <a:pt x="77672" y="27671"/>
                      <a:pt x="77653" y="27671"/>
                      <a:pt x="77633" y="27671"/>
                    </a:cubicBezTo>
                    <a:cubicBezTo>
                      <a:pt x="77615" y="27671"/>
                      <a:pt x="77597" y="27671"/>
                      <a:pt x="77578" y="27671"/>
                    </a:cubicBezTo>
                    <a:cubicBezTo>
                      <a:pt x="75520" y="27671"/>
                      <a:pt x="73598" y="28679"/>
                      <a:pt x="72346" y="30207"/>
                    </a:cubicBezTo>
                    <a:cubicBezTo>
                      <a:pt x="72748" y="26485"/>
                      <a:pt x="69425" y="23164"/>
                      <a:pt x="65706" y="23164"/>
                    </a:cubicBezTo>
                    <a:cubicBezTo>
                      <a:pt x="65691" y="23164"/>
                      <a:pt x="65677" y="23164"/>
                      <a:pt x="65662" y="23164"/>
                    </a:cubicBezTo>
                    <a:cubicBezTo>
                      <a:pt x="67004" y="21714"/>
                      <a:pt x="68876" y="20919"/>
                      <a:pt x="70806" y="20919"/>
                    </a:cubicBezTo>
                    <a:close/>
                    <a:moveTo>
                      <a:pt x="35617" y="25606"/>
                    </a:moveTo>
                    <a:cubicBezTo>
                      <a:pt x="36076" y="25606"/>
                      <a:pt x="36538" y="25652"/>
                      <a:pt x="36997" y="25744"/>
                    </a:cubicBezTo>
                    <a:cubicBezTo>
                      <a:pt x="35993" y="26999"/>
                      <a:pt x="35447" y="28594"/>
                      <a:pt x="35644" y="30269"/>
                    </a:cubicBezTo>
                    <a:cubicBezTo>
                      <a:pt x="34392" y="28813"/>
                      <a:pt x="32516" y="27859"/>
                      <a:pt x="30520" y="27859"/>
                    </a:cubicBezTo>
                    <a:cubicBezTo>
                      <a:pt x="30502" y="27859"/>
                      <a:pt x="30483" y="27859"/>
                      <a:pt x="30465" y="27859"/>
                    </a:cubicBezTo>
                    <a:cubicBezTo>
                      <a:pt x="31804" y="26411"/>
                      <a:pt x="33682" y="25606"/>
                      <a:pt x="35617" y="25606"/>
                    </a:cubicBezTo>
                    <a:close/>
                    <a:moveTo>
                      <a:pt x="112816" y="23451"/>
                    </a:moveTo>
                    <a:cubicBezTo>
                      <a:pt x="115993" y="23451"/>
                      <a:pt x="119169" y="25529"/>
                      <a:pt x="119209" y="29687"/>
                    </a:cubicBezTo>
                    <a:cubicBezTo>
                      <a:pt x="118736" y="29585"/>
                      <a:pt x="118259" y="29535"/>
                      <a:pt x="117784" y="29535"/>
                    </a:cubicBezTo>
                    <a:cubicBezTo>
                      <a:pt x="115923" y="29535"/>
                      <a:pt x="114113" y="30302"/>
                      <a:pt x="112821" y="31694"/>
                    </a:cubicBezTo>
                    <a:cubicBezTo>
                      <a:pt x="111539" y="30314"/>
                      <a:pt x="109747" y="29535"/>
                      <a:pt x="107865" y="29535"/>
                    </a:cubicBezTo>
                    <a:cubicBezTo>
                      <a:pt x="107382" y="29535"/>
                      <a:pt x="106898" y="29588"/>
                      <a:pt x="106423" y="29687"/>
                    </a:cubicBezTo>
                    <a:cubicBezTo>
                      <a:pt x="106463" y="25529"/>
                      <a:pt x="109640" y="23451"/>
                      <a:pt x="112816" y="23451"/>
                    </a:cubicBezTo>
                    <a:close/>
                    <a:moveTo>
                      <a:pt x="136139" y="23455"/>
                    </a:moveTo>
                    <a:cubicBezTo>
                      <a:pt x="139311" y="23455"/>
                      <a:pt x="142484" y="25532"/>
                      <a:pt x="142525" y="29687"/>
                    </a:cubicBezTo>
                    <a:lnTo>
                      <a:pt x="142534" y="29696"/>
                    </a:lnTo>
                    <a:cubicBezTo>
                      <a:pt x="142055" y="29591"/>
                      <a:pt x="141572" y="29540"/>
                      <a:pt x="141093" y="29540"/>
                    </a:cubicBezTo>
                    <a:cubicBezTo>
                      <a:pt x="139240" y="29540"/>
                      <a:pt x="137441" y="30306"/>
                      <a:pt x="136145" y="31694"/>
                    </a:cubicBezTo>
                    <a:cubicBezTo>
                      <a:pt x="134872" y="30323"/>
                      <a:pt x="133071" y="29535"/>
                      <a:pt x="131199" y="29535"/>
                    </a:cubicBezTo>
                    <a:cubicBezTo>
                      <a:pt x="130715" y="29535"/>
                      <a:pt x="130231" y="29588"/>
                      <a:pt x="129756" y="29696"/>
                    </a:cubicBezTo>
                    <a:cubicBezTo>
                      <a:pt x="129787" y="25536"/>
                      <a:pt x="132963" y="23455"/>
                      <a:pt x="136139" y="23455"/>
                    </a:cubicBezTo>
                    <a:close/>
                    <a:moveTo>
                      <a:pt x="89290" y="23558"/>
                    </a:moveTo>
                    <a:cubicBezTo>
                      <a:pt x="92466" y="23558"/>
                      <a:pt x="95642" y="25636"/>
                      <a:pt x="95679" y="29793"/>
                    </a:cubicBezTo>
                    <a:lnTo>
                      <a:pt x="95679" y="29793"/>
                    </a:lnTo>
                    <a:cubicBezTo>
                      <a:pt x="95207" y="29692"/>
                      <a:pt x="94732" y="29643"/>
                      <a:pt x="94260" y="29643"/>
                    </a:cubicBezTo>
                    <a:cubicBezTo>
                      <a:pt x="92399" y="29643"/>
                      <a:pt x="90599" y="30409"/>
                      <a:pt x="89299" y="31802"/>
                    </a:cubicBezTo>
                    <a:cubicBezTo>
                      <a:pt x="88018" y="30422"/>
                      <a:pt x="86226" y="29642"/>
                      <a:pt x="84344" y="29642"/>
                    </a:cubicBezTo>
                    <a:cubicBezTo>
                      <a:pt x="83860" y="29642"/>
                      <a:pt x="83376" y="29696"/>
                      <a:pt x="82902" y="29795"/>
                    </a:cubicBezTo>
                    <a:cubicBezTo>
                      <a:pt x="82937" y="25637"/>
                      <a:pt x="86114" y="23558"/>
                      <a:pt x="89290" y="23558"/>
                    </a:cubicBezTo>
                    <a:close/>
                    <a:moveTo>
                      <a:pt x="65666" y="23648"/>
                    </a:moveTo>
                    <a:cubicBezTo>
                      <a:pt x="68843" y="23648"/>
                      <a:pt x="72019" y="25727"/>
                      <a:pt x="72059" y="29884"/>
                    </a:cubicBezTo>
                    <a:cubicBezTo>
                      <a:pt x="71580" y="29779"/>
                      <a:pt x="71096" y="29728"/>
                      <a:pt x="70615" y="29728"/>
                    </a:cubicBezTo>
                    <a:cubicBezTo>
                      <a:pt x="68761" y="29728"/>
                      <a:pt x="66961" y="30492"/>
                      <a:pt x="65666" y="31886"/>
                    </a:cubicBezTo>
                    <a:lnTo>
                      <a:pt x="65666" y="31886"/>
                    </a:lnTo>
                    <a:cubicBezTo>
                      <a:pt x="64392" y="30517"/>
                      <a:pt x="62615" y="29732"/>
                      <a:pt x="60747" y="29732"/>
                    </a:cubicBezTo>
                    <a:cubicBezTo>
                      <a:pt x="60737" y="29732"/>
                      <a:pt x="60726" y="29732"/>
                      <a:pt x="60715" y="29732"/>
                    </a:cubicBezTo>
                    <a:cubicBezTo>
                      <a:pt x="60231" y="29732"/>
                      <a:pt x="59748" y="29777"/>
                      <a:pt x="59273" y="29884"/>
                    </a:cubicBezTo>
                    <a:cubicBezTo>
                      <a:pt x="59313" y="25727"/>
                      <a:pt x="62490" y="23648"/>
                      <a:pt x="65666" y="23648"/>
                    </a:cubicBezTo>
                    <a:close/>
                    <a:moveTo>
                      <a:pt x="42333" y="23656"/>
                    </a:moveTo>
                    <a:cubicBezTo>
                      <a:pt x="45505" y="23656"/>
                      <a:pt x="48680" y="25731"/>
                      <a:pt x="48726" y="29882"/>
                    </a:cubicBezTo>
                    <a:lnTo>
                      <a:pt x="48726" y="29882"/>
                    </a:lnTo>
                    <a:cubicBezTo>
                      <a:pt x="48256" y="29782"/>
                      <a:pt x="47782" y="29732"/>
                      <a:pt x="47311" y="29732"/>
                    </a:cubicBezTo>
                    <a:cubicBezTo>
                      <a:pt x="45452" y="29732"/>
                      <a:pt x="43648" y="30499"/>
                      <a:pt x="42355" y="31891"/>
                    </a:cubicBezTo>
                    <a:cubicBezTo>
                      <a:pt x="41074" y="30511"/>
                      <a:pt x="39282" y="29732"/>
                      <a:pt x="37400" y="29732"/>
                    </a:cubicBezTo>
                    <a:cubicBezTo>
                      <a:pt x="36916" y="29732"/>
                      <a:pt x="36432" y="29777"/>
                      <a:pt x="35958" y="29884"/>
                    </a:cubicBezTo>
                    <a:cubicBezTo>
                      <a:pt x="35989" y="25732"/>
                      <a:pt x="39159" y="23656"/>
                      <a:pt x="42333" y="23656"/>
                    </a:cubicBezTo>
                    <a:close/>
                    <a:moveTo>
                      <a:pt x="18806" y="23760"/>
                    </a:moveTo>
                    <a:cubicBezTo>
                      <a:pt x="21979" y="23760"/>
                      <a:pt x="25151" y="25836"/>
                      <a:pt x="25196" y="29992"/>
                    </a:cubicBezTo>
                    <a:lnTo>
                      <a:pt x="25196" y="29992"/>
                    </a:lnTo>
                    <a:cubicBezTo>
                      <a:pt x="24718" y="29887"/>
                      <a:pt x="24235" y="29836"/>
                      <a:pt x="23756" y="29836"/>
                    </a:cubicBezTo>
                    <a:cubicBezTo>
                      <a:pt x="21903" y="29836"/>
                      <a:pt x="20103" y="30603"/>
                      <a:pt x="18807" y="31999"/>
                    </a:cubicBezTo>
                    <a:cubicBezTo>
                      <a:pt x="17526" y="30619"/>
                      <a:pt x="15734" y="29839"/>
                      <a:pt x="13852" y="29839"/>
                    </a:cubicBezTo>
                    <a:cubicBezTo>
                      <a:pt x="13368" y="29839"/>
                      <a:pt x="12884" y="29893"/>
                      <a:pt x="12409" y="29992"/>
                    </a:cubicBezTo>
                    <a:cubicBezTo>
                      <a:pt x="12454" y="25839"/>
                      <a:pt x="15631" y="23760"/>
                      <a:pt x="18806" y="23760"/>
                    </a:cubicBezTo>
                    <a:close/>
                    <a:moveTo>
                      <a:pt x="117960" y="29918"/>
                    </a:moveTo>
                    <a:cubicBezTo>
                      <a:pt x="118387" y="29918"/>
                      <a:pt x="118817" y="29957"/>
                      <a:pt x="119245" y="30037"/>
                    </a:cubicBezTo>
                    <a:cubicBezTo>
                      <a:pt x="118251" y="31210"/>
                      <a:pt x="117668" y="32716"/>
                      <a:pt x="117758" y="34302"/>
                    </a:cubicBezTo>
                    <a:cubicBezTo>
                      <a:pt x="116514" y="33005"/>
                      <a:pt x="114758" y="32168"/>
                      <a:pt x="112908" y="32168"/>
                    </a:cubicBezTo>
                    <a:cubicBezTo>
                      <a:pt x="112879" y="32168"/>
                      <a:pt x="112850" y="32169"/>
                      <a:pt x="112821" y="32169"/>
                    </a:cubicBezTo>
                    <a:cubicBezTo>
                      <a:pt x="114156" y="30716"/>
                      <a:pt x="116027" y="29918"/>
                      <a:pt x="117960" y="29918"/>
                    </a:cubicBezTo>
                    <a:close/>
                    <a:moveTo>
                      <a:pt x="84139" y="30021"/>
                    </a:moveTo>
                    <a:cubicBezTo>
                      <a:pt x="86073" y="30021"/>
                      <a:pt x="87951" y="30818"/>
                      <a:pt x="89290" y="32268"/>
                    </a:cubicBezTo>
                    <a:lnTo>
                      <a:pt x="89290" y="32268"/>
                    </a:lnTo>
                    <a:cubicBezTo>
                      <a:pt x="89274" y="32267"/>
                      <a:pt x="89257" y="32267"/>
                      <a:pt x="89240" y="32267"/>
                    </a:cubicBezTo>
                    <a:cubicBezTo>
                      <a:pt x="87371" y="32267"/>
                      <a:pt x="85603" y="33106"/>
                      <a:pt x="84362" y="34409"/>
                    </a:cubicBezTo>
                    <a:cubicBezTo>
                      <a:pt x="84443" y="32814"/>
                      <a:pt x="83860" y="31318"/>
                      <a:pt x="82875" y="30135"/>
                    </a:cubicBezTo>
                    <a:cubicBezTo>
                      <a:pt x="83295" y="30058"/>
                      <a:pt x="83719" y="30021"/>
                      <a:pt x="84139" y="30021"/>
                    </a:cubicBezTo>
                    <a:close/>
                    <a:moveTo>
                      <a:pt x="94446" y="30017"/>
                    </a:moveTo>
                    <a:cubicBezTo>
                      <a:pt x="94870" y="30017"/>
                      <a:pt x="95298" y="30056"/>
                      <a:pt x="95724" y="30135"/>
                    </a:cubicBezTo>
                    <a:cubicBezTo>
                      <a:pt x="94729" y="31318"/>
                      <a:pt x="94147" y="32814"/>
                      <a:pt x="94237" y="34409"/>
                    </a:cubicBezTo>
                    <a:cubicBezTo>
                      <a:pt x="92986" y="33106"/>
                      <a:pt x="91227" y="32267"/>
                      <a:pt x="89359" y="32267"/>
                    </a:cubicBezTo>
                    <a:cubicBezTo>
                      <a:pt x="89339" y="32267"/>
                      <a:pt x="89319" y="32267"/>
                      <a:pt x="89299" y="32268"/>
                    </a:cubicBezTo>
                    <a:cubicBezTo>
                      <a:pt x="90637" y="30820"/>
                      <a:pt x="92510" y="30017"/>
                      <a:pt x="94446" y="30017"/>
                    </a:cubicBezTo>
                    <a:close/>
                    <a:moveTo>
                      <a:pt x="47502" y="30107"/>
                    </a:moveTo>
                    <a:cubicBezTo>
                      <a:pt x="47926" y="30107"/>
                      <a:pt x="48354" y="30146"/>
                      <a:pt x="48780" y="30225"/>
                    </a:cubicBezTo>
                    <a:cubicBezTo>
                      <a:pt x="47785" y="31407"/>
                      <a:pt x="47203" y="32913"/>
                      <a:pt x="47284" y="34499"/>
                    </a:cubicBezTo>
                    <a:cubicBezTo>
                      <a:pt x="46042" y="33196"/>
                      <a:pt x="44275" y="32366"/>
                      <a:pt x="42406" y="32366"/>
                    </a:cubicBezTo>
                    <a:cubicBezTo>
                      <a:pt x="42386" y="32366"/>
                      <a:pt x="42366" y="32366"/>
                      <a:pt x="42346" y="32366"/>
                    </a:cubicBezTo>
                    <a:cubicBezTo>
                      <a:pt x="42343" y="32366"/>
                      <a:pt x="42341" y="32366"/>
                      <a:pt x="42338" y="32366"/>
                    </a:cubicBezTo>
                    <a:lnTo>
                      <a:pt x="42338" y="32366"/>
                    </a:lnTo>
                    <a:lnTo>
                      <a:pt x="42355" y="32357"/>
                    </a:lnTo>
                    <a:cubicBezTo>
                      <a:pt x="43693" y="30910"/>
                      <a:pt x="45566" y="30107"/>
                      <a:pt x="47502" y="30107"/>
                    </a:cubicBezTo>
                    <a:close/>
                    <a:moveTo>
                      <a:pt x="106100" y="25400"/>
                    </a:moveTo>
                    <a:cubicBezTo>
                      <a:pt x="106559" y="25400"/>
                      <a:pt x="107021" y="25446"/>
                      <a:pt x="107480" y="25538"/>
                    </a:cubicBezTo>
                    <a:cubicBezTo>
                      <a:pt x="106477" y="26801"/>
                      <a:pt x="105930" y="28404"/>
                      <a:pt x="106136" y="30079"/>
                    </a:cubicBezTo>
                    <a:lnTo>
                      <a:pt x="106136" y="30079"/>
                    </a:lnTo>
                    <a:cubicBezTo>
                      <a:pt x="106645" y="29966"/>
                      <a:pt x="107158" y="29911"/>
                      <a:pt x="107667" y="29911"/>
                    </a:cubicBezTo>
                    <a:cubicBezTo>
                      <a:pt x="109601" y="29911"/>
                      <a:pt x="111474" y="30709"/>
                      <a:pt x="112821" y="32169"/>
                    </a:cubicBezTo>
                    <a:cubicBezTo>
                      <a:pt x="112793" y="32169"/>
                      <a:pt x="112765" y="32169"/>
                      <a:pt x="112738" y="32169"/>
                    </a:cubicBezTo>
                    <a:cubicBezTo>
                      <a:pt x="110761" y="32169"/>
                      <a:pt x="108905" y="33112"/>
                      <a:pt x="107659" y="34553"/>
                    </a:cubicBezTo>
                    <a:cubicBezTo>
                      <a:pt x="107785" y="32886"/>
                      <a:pt x="107175" y="31300"/>
                      <a:pt x="106127" y="30081"/>
                    </a:cubicBezTo>
                    <a:cubicBezTo>
                      <a:pt x="106130" y="30081"/>
                      <a:pt x="106132" y="30080"/>
                      <a:pt x="106134" y="30080"/>
                    </a:cubicBezTo>
                    <a:lnTo>
                      <a:pt x="106134" y="30080"/>
                    </a:lnTo>
                    <a:lnTo>
                      <a:pt x="106127" y="30072"/>
                    </a:lnTo>
                    <a:cubicBezTo>
                      <a:pt x="104875" y="28616"/>
                      <a:pt x="102990" y="27662"/>
                      <a:pt x="100995" y="27662"/>
                    </a:cubicBezTo>
                    <a:cubicBezTo>
                      <a:pt x="100976" y="27662"/>
                      <a:pt x="100958" y="27662"/>
                      <a:pt x="100939" y="27662"/>
                    </a:cubicBezTo>
                    <a:cubicBezTo>
                      <a:pt x="100919" y="27662"/>
                      <a:pt x="100900" y="27662"/>
                      <a:pt x="100880" y="27662"/>
                    </a:cubicBezTo>
                    <a:cubicBezTo>
                      <a:pt x="99020" y="27662"/>
                      <a:pt x="97252" y="28500"/>
                      <a:pt x="96011" y="29804"/>
                    </a:cubicBezTo>
                    <a:cubicBezTo>
                      <a:pt x="96091" y="28209"/>
                      <a:pt x="95509" y="26712"/>
                      <a:pt x="94514" y="25529"/>
                    </a:cubicBezTo>
                    <a:cubicBezTo>
                      <a:pt x="94943" y="25450"/>
                      <a:pt x="95373" y="25411"/>
                      <a:pt x="95801" y="25411"/>
                    </a:cubicBezTo>
                    <a:cubicBezTo>
                      <a:pt x="97734" y="25411"/>
                      <a:pt x="99605" y="26207"/>
                      <a:pt x="100948" y="27653"/>
                    </a:cubicBezTo>
                    <a:cubicBezTo>
                      <a:pt x="102288" y="26205"/>
                      <a:pt x="104166" y="25400"/>
                      <a:pt x="106100" y="25400"/>
                    </a:cubicBezTo>
                    <a:close/>
                    <a:moveTo>
                      <a:pt x="13662" y="30223"/>
                    </a:moveTo>
                    <a:cubicBezTo>
                      <a:pt x="15598" y="30223"/>
                      <a:pt x="17464" y="31021"/>
                      <a:pt x="18807" y="32474"/>
                    </a:cubicBezTo>
                    <a:cubicBezTo>
                      <a:pt x="18787" y="32474"/>
                      <a:pt x="18768" y="32473"/>
                      <a:pt x="18748" y="32473"/>
                    </a:cubicBezTo>
                    <a:cubicBezTo>
                      <a:pt x="16879" y="32473"/>
                      <a:pt x="15111" y="33312"/>
                      <a:pt x="13870" y="34615"/>
                    </a:cubicBezTo>
                    <a:cubicBezTo>
                      <a:pt x="13951" y="33020"/>
                      <a:pt x="13368" y="31515"/>
                      <a:pt x="12374" y="30341"/>
                    </a:cubicBezTo>
                    <a:cubicBezTo>
                      <a:pt x="12803" y="30262"/>
                      <a:pt x="13234" y="30223"/>
                      <a:pt x="13662" y="30223"/>
                    </a:cubicBezTo>
                    <a:close/>
                    <a:moveTo>
                      <a:pt x="23936" y="30219"/>
                    </a:moveTo>
                    <a:cubicBezTo>
                      <a:pt x="24366" y="30219"/>
                      <a:pt x="24800" y="30259"/>
                      <a:pt x="25232" y="30341"/>
                    </a:cubicBezTo>
                    <a:cubicBezTo>
                      <a:pt x="24237" y="31515"/>
                      <a:pt x="23655" y="33020"/>
                      <a:pt x="23744" y="34615"/>
                    </a:cubicBezTo>
                    <a:cubicBezTo>
                      <a:pt x="22494" y="33303"/>
                      <a:pt x="20727" y="32473"/>
                      <a:pt x="18867" y="32473"/>
                    </a:cubicBezTo>
                    <a:cubicBezTo>
                      <a:pt x="18847" y="32473"/>
                      <a:pt x="18827" y="32474"/>
                      <a:pt x="18807" y="32474"/>
                    </a:cubicBezTo>
                    <a:lnTo>
                      <a:pt x="18807" y="32465"/>
                    </a:lnTo>
                    <a:cubicBezTo>
                      <a:pt x="20140" y="31022"/>
                      <a:pt x="22007" y="30219"/>
                      <a:pt x="23936" y="30219"/>
                    </a:cubicBezTo>
                    <a:close/>
                    <a:moveTo>
                      <a:pt x="37182" y="30113"/>
                    </a:moveTo>
                    <a:cubicBezTo>
                      <a:pt x="39117" y="30113"/>
                      <a:pt x="40995" y="30910"/>
                      <a:pt x="42337" y="32366"/>
                    </a:cubicBezTo>
                    <a:lnTo>
                      <a:pt x="42337" y="32366"/>
                    </a:lnTo>
                    <a:cubicBezTo>
                      <a:pt x="42313" y="32366"/>
                      <a:pt x="42288" y="32366"/>
                      <a:pt x="42264" y="32366"/>
                    </a:cubicBezTo>
                    <a:cubicBezTo>
                      <a:pt x="40296" y="32366"/>
                      <a:pt x="38431" y="33309"/>
                      <a:pt x="37185" y="34750"/>
                    </a:cubicBezTo>
                    <a:cubicBezTo>
                      <a:pt x="37320" y="33083"/>
                      <a:pt x="36710" y="31506"/>
                      <a:pt x="35662" y="30278"/>
                    </a:cubicBezTo>
                    <a:cubicBezTo>
                      <a:pt x="36167" y="30167"/>
                      <a:pt x="36676" y="30113"/>
                      <a:pt x="37182" y="30113"/>
                    </a:cubicBezTo>
                    <a:close/>
                    <a:moveTo>
                      <a:pt x="124479" y="28060"/>
                    </a:moveTo>
                    <a:cubicBezTo>
                      <a:pt x="127651" y="28060"/>
                      <a:pt x="130826" y="30136"/>
                      <a:pt x="130867" y="34291"/>
                    </a:cubicBezTo>
                    <a:lnTo>
                      <a:pt x="130867" y="34291"/>
                    </a:lnTo>
                    <a:cubicBezTo>
                      <a:pt x="130397" y="34190"/>
                      <a:pt x="129923" y="34141"/>
                      <a:pt x="129452" y="34141"/>
                    </a:cubicBezTo>
                    <a:cubicBezTo>
                      <a:pt x="127593" y="34141"/>
                      <a:pt x="125787" y="34908"/>
                      <a:pt x="124487" y="36300"/>
                    </a:cubicBezTo>
                    <a:cubicBezTo>
                      <a:pt x="123215" y="34920"/>
                      <a:pt x="121414" y="34140"/>
                      <a:pt x="119541" y="34140"/>
                    </a:cubicBezTo>
                    <a:cubicBezTo>
                      <a:pt x="119057" y="34140"/>
                      <a:pt x="118564" y="34194"/>
                      <a:pt x="118098" y="34293"/>
                    </a:cubicBezTo>
                    <a:cubicBezTo>
                      <a:pt x="118130" y="30138"/>
                      <a:pt x="121303" y="28060"/>
                      <a:pt x="124479" y="28060"/>
                    </a:cubicBezTo>
                    <a:close/>
                    <a:moveTo>
                      <a:pt x="100961" y="28160"/>
                    </a:moveTo>
                    <a:cubicBezTo>
                      <a:pt x="104135" y="28160"/>
                      <a:pt x="107310" y="30239"/>
                      <a:pt x="107355" y="34400"/>
                    </a:cubicBezTo>
                    <a:cubicBezTo>
                      <a:pt x="106875" y="34295"/>
                      <a:pt x="106390" y="34244"/>
                      <a:pt x="105910" y="34244"/>
                    </a:cubicBezTo>
                    <a:cubicBezTo>
                      <a:pt x="104056" y="34244"/>
                      <a:pt x="102256" y="35007"/>
                      <a:pt x="100961" y="36393"/>
                    </a:cubicBezTo>
                    <a:lnTo>
                      <a:pt x="100961" y="36393"/>
                    </a:lnTo>
                    <a:cubicBezTo>
                      <a:pt x="99680" y="35026"/>
                      <a:pt x="97881" y="34239"/>
                      <a:pt x="96011" y="34239"/>
                    </a:cubicBezTo>
                    <a:cubicBezTo>
                      <a:pt x="95527" y="34239"/>
                      <a:pt x="95043" y="34293"/>
                      <a:pt x="94568" y="34400"/>
                    </a:cubicBezTo>
                    <a:cubicBezTo>
                      <a:pt x="94608" y="30241"/>
                      <a:pt x="97784" y="28160"/>
                      <a:pt x="100961" y="28160"/>
                    </a:cubicBezTo>
                    <a:close/>
                    <a:moveTo>
                      <a:pt x="77631" y="28164"/>
                    </a:moveTo>
                    <a:cubicBezTo>
                      <a:pt x="80804" y="28164"/>
                      <a:pt x="83979" y="30241"/>
                      <a:pt x="84022" y="34396"/>
                    </a:cubicBezTo>
                    <a:lnTo>
                      <a:pt x="84022" y="34396"/>
                    </a:lnTo>
                    <a:cubicBezTo>
                      <a:pt x="83552" y="34297"/>
                      <a:pt x="83079" y="34248"/>
                      <a:pt x="82611" y="34248"/>
                    </a:cubicBezTo>
                    <a:cubicBezTo>
                      <a:pt x="80750" y="34248"/>
                      <a:pt x="78950" y="35013"/>
                      <a:pt x="77651" y="36398"/>
                    </a:cubicBezTo>
                    <a:cubicBezTo>
                      <a:pt x="76369" y="35028"/>
                      <a:pt x="74577" y="34239"/>
                      <a:pt x="72704" y="34239"/>
                    </a:cubicBezTo>
                    <a:cubicBezTo>
                      <a:pt x="72212" y="34248"/>
                      <a:pt x="71728" y="34293"/>
                      <a:pt x="71253" y="34400"/>
                    </a:cubicBezTo>
                    <a:cubicBezTo>
                      <a:pt x="71284" y="30243"/>
                      <a:pt x="74456" y="28164"/>
                      <a:pt x="77631" y="28164"/>
                    </a:cubicBezTo>
                    <a:close/>
                    <a:moveTo>
                      <a:pt x="53994" y="28259"/>
                    </a:moveTo>
                    <a:cubicBezTo>
                      <a:pt x="57168" y="28259"/>
                      <a:pt x="60343" y="30337"/>
                      <a:pt x="60384" y="34497"/>
                    </a:cubicBezTo>
                    <a:lnTo>
                      <a:pt x="60384" y="34497"/>
                    </a:lnTo>
                    <a:cubicBezTo>
                      <a:pt x="59906" y="34393"/>
                      <a:pt x="59425" y="34343"/>
                      <a:pt x="58949" y="34343"/>
                    </a:cubicBezTo>
                    <a:cubicBezTo>
                      <a:pt x="57093" y="34343"/>
                      <a:pt x="55300" y="35109"/>
                      <a:pt x="54004" y="36497"/>
                    </a:cubicBezTo>
                    <a:cubicBezTo>
                      <a:pt x="52723" y="35126"/>
                      <a:pt x="50931" y="34338"/>
                      <a:pt x="49049" y="34338"/>
                    </a:cubicBezTo>
                    <a:cubicBezTo>
                      <a:pt x="48565" y="34338"/>
                      <a:pt x="48081" y="34391"/>
                      <a:pt x="47606" y="34499"/>
                    </a:cubicBezTo>
                    <a:cubicBezTo>
                      <a:pt x="47642" y="30340"/>
                      <a:pt x="50818" y="28259"/>
                      <a:pt x="53994" y="28259"/>
                    </a:cubicBezTo>
                    <a:close/>
                    <a:moveTo>
                      <a:pt x="7145" y="28361"/>
                    </a:moveTo>
                    <a:cubicBezTo>
                      <a:pt x="10322" y="28361"/>
                      <a:pt x="13498" y="30440"/>
                      <a:pt x="13538" y="34597"/>
                    </a:cubicBezTo>
                    <a:cubicBezTo>
                      <a:pt x="13065" y="34495"/>
                      <a:pt x="12588" y="34446"/>
                      <a:pt x="12114" y="34446"/>
                    </a:cubicBezTo>
                    <a:cubicBezTo>
                      <a:pt x="10255" y="34446"/>
                      <a:pt x="8451" y="35212"/>
                      <a:pt x="7159" y="36605"/>
                    </a:cubicBezTo>
                    <a:cubicBezTo>
                      <a:pt x="5877" y="35225"/>
                      <a:pt x="4076" y="34445"/>
                      <a:pt x="2194" y="34445"/>
                    </a:cubicBezTo>
                    <a:cubicBezTo>
                      <a:pt x="1711" y="34445"/>
                      <a:pt x="1227" y="34490"/>
                      <a:pt x="752" y="34597"/>
                    </a:cubicBezTo>
                    <a:cubicBezTo>
                      <a:pt x="792" y="30440"/>
                      <a:pt x="3969" y="28361"/>
                      <a:pt x="7145" y="28361"/>
                    </a:cubicBezTo>
                    <a:close/>
                    <a:moveTo>
                      <a:pt x="30465" y="28367"/>
                    </a:moveTo>
                    <a:cubicBezTo>
                      <a:pt x="33637" y="28367"/>
                      <a:pt x="36811" y="30444"/>
                      <a:pt x="36854" y="34602"/>
                    </a:cubicBezTo>
                    <a:lnTo>
                      <a:pt x="36854" y="34602"/>
                    </a:lnTo>
                    <a:cubicBezTo>
                      <a:pt x="36379" y="34500"/>
                      <a:pt x="35901" y="34450"/>
                      <a:pt x="35426" y="34450"/>
                    </a:cubicBezTo>
                    <a:cubicBezTo>
                      <a:pt x="33569" y="34450"/>
                      <a:pt x="31771" y="35216"/>
                      <a:pt x="30483" y="36605"/>
                    </a:cubicBezTo>
                    <a:cubicBezTo>
                      <a:pt x="29201" y="35234"/>
                      <a:pt x="27409" y="34445"/>
                      <a:pt x="25528" y="34445"/>
                    </a:cubicBezTo>
                    <a:cubicBezTo>
                      <a:pt x="25044" y="34445"/>
                      <a:pt x="24560" y="34499"/>
                      <a:pt x="24085" y="34606"/>
                    </a:cubicBezTo>
                    <a:cubicBezTo>
                      <a:pt x="24116" y="30448"/>
                      <a:pt x="27290" y="28367"/>
                      <a:pt x="30465" y="28367"/>
                    </a:cubicBezTo>
                    <a:close/>
                    <a:moveTo>
                      <a:pt x="119332" y="34516"/>
                    </a:moveTo>
                    <a:cubicBezTo>
                      <a:pt x="121268" y="34516"/>
                      <a:pt x="123142" y="35318"/>
                      <a:pt x="124487" y="36766"/>
                    </a:cubicBezTo>
                    <a:lnTo>
                      <a:pt x="124487" y="36766"/>
                    </a:lnTo>
                    <a:cubicBezTo>
                      <a:pt x="124484" y="36766"/>
                      <a:pt x="124481" y="36766"/>
                      <a:pt x="124478" y="36766"/>
                    </a:cubicBezTo>
                    <a:cubicBezTo>
                      <a:pt x="124459" y="36766"/>
                      <a:pt x="124439" y="36766"/>
                      <a:pt x="124419" y="36766"/>
                    </a:cubicBezTo>
                    <a:cubicBezTo>
                      <a:pt x="122559" y="36766"/>
                      <a:pt x="120791" y="37604"/>
                      <a:pt x="119550" y="38907"/>
                    </a:cubicBezTo>
                    <a:cubicBezTo>
                      <a:pt x="119631" y="37312"/>
                      <a:pt x="119048" y="35816"/>
                      <a:pt x="118054" y="34633"/>
                    </a:cubicBezTo>
                    <a:cubicBezTo>
                      <a:pt x="118479" y="34554"/>
                      <a:pt x="118907" y="34516"/>
                      <a:pt x="119332" y="34516"/>
                    </a:cubicBezTo>
                    <a:close/>
                    <a:moveTo>
                      <a:pt x="129633" y="34516"/>
                    </a:moveTo>
                    <a:cubicBezTo>
                      <a:pt x="130058" y="34516"/>
                      <a:pt x="130486" y="34554"/>
                      <a:pt x="130912" y="34633"/>
                    </a:cubicBezTo>
                    <a:cubicBezTo>
                      <a:pt x="129908" y="35816"/>
                      <a:pt x="129326" y="37321"/>
                      <a:pt x="129415" y="38907"/>
                    </a:cubicBezTo>
                    <a:cubicBezTo>
                      <a:pt x="128174" y="37604"/>
                      <a:pt x="126406" y="36766"/>
                      <a:pt x="124537" y="36766"/>
                    </a:cubicBezTo>
                    <a:cubicBezTo>
                      <a:pt x="124521" y="36766"/>
                      <a:pt x="124504" y="36766"/>
                      <a:pt x="124487" y="36766"/>
                    </a:cubicBezTo>
                    <a:lnTo>
                      <a:pt x="124487" y="36766"/>
                    </a:lnTo>
                    <a:cubicBezTo>
                      <a:pt x="125825" y="35318"/>
                      <a:pt x="127698" y="34516"/>
                      <a:pt x="129633" y="34516"/>
                    </a:cubicBezTo>
                    <a:close/>
                    <a:moveTo>
                      <a:pt x="60697" y="38943"/>
                    </a:moveTo>
                    <a:cubicBezTo>
                      <a:pt x="60700" y="38943"/>
                      <a:pt x="60703" y="38943"/>
                      <a:pt x="60707" y="38943"/>
                    </a:cubicBezTo>
                    <a:lnTo>
                      <a:pt x="60707" y="38943"/>
                    </a:lnTo>
                    <a:cubicBezTo>
                      <a:pt x="60709" y="38943"/>
                      <a:pt x="60712" y="38943"/>
                      <a:pt x="60715" y="38943"/>
                    </a:cubicBezTo>
                    <a:close/>
                    <a:moveTo>
                      <a:pt x="82776" y="34621"/>
                    </a:moveTo>
                    <a:cubicBezTo>
                      <a:pt x="83205" y="34621"/>
                      <a:pt x="83636" y="34660"/>
                      <a:pt x="84066" y="34741"/>
                    </a:cubicBezTo>
                    <a:cubicBezTo>
                      <a:pt x="83556" y="35341"/>
                      <a:pt x="83152" y="36031"/>
                      <a:pt x="82893" y="36775"/>
                    </a:cubicBezTo>
                    <a:lnTo>
                      <a:pt x="82875" y="36775"/>
                    </a:lnTo>
                    <a:cubicBezTo>
                      <a:pt x="82642" y="37474"/>
                      <a:pt x="82534" y="38208"/>
                      <a:pt x="82579" y="38952"/>
                    </a:cubicBezTo>
                    <a:cubicBezTo>
                      <a:pt x="81333" y="37644"/>
                      <a:pt x="79568" y="36811"/>
                      <a:pt x="77695" y="36811"/>
                    </a:cubicBezTo>
                    <a:cubicBezTo>
                      <a:pt x="79034" y="35399"/>
                      <a:pt x="80873" y="34621"/>
                      <a:pt x="82776" y="34621"/>
                    </a:cubicBezTo>
                    <a:close/>
                    <a:moveTo>
                      <a:pt x="95815" y="34621"/>
                    </a:moveTo>
                    <a:cubicBezTo>
                      <a:pt x="97719" y="34621"/>
                      <a:pt x="99565" y="35399"/>
                      <a:pt x="100903" y="36811"/>
                    </a:cubicBezTo>
                    <a:cubicBezTo>
                      <a:pt x="99030" y="36811"/>
                      <a:pt x="97265" y="37644"/>
                      <a:pt x="96020" y="38952"/>
                    </a:cubicBezTo>
                    <a:cubicBezTo>
                      <a:pt x="96056" y="38208"/>
                      <a:pt x="95948" y="37474"/>
                      <a:pt x="95706" y="36775"/>
                    </a:cubicBezTo>
                    <a:lnTo>
                      <a:pt x="95688" y="36775"/>
                    </a:lnTo>
                    <a:cubicBezTo>
                      <a:pt x="95428" y="36031"/>
                      <a:pt x="95034" y="35341"/>
                      <a:pt x="94523" y="34741"/>
                    </a:cubicBezTo>
                    <a:cubicBezTo>
                      <a:pt x="94953" y="34660"/>
                      <a:pt x="95385" y="34621"/>
                      <a:pt x="95815" y="34621"/>
                    </a:cubicBezTo>
                    <a:close/>
                    <a:moveTo>
                      <a:pt x="48844" y="34725"/>
                    </a:moveTo>
                    <a:cubicBezTo>
                      <a:pt x="50778" y="34725"/>
                      <a:pt x="52655" y="35522"/>
                      <a:pt x="53995" y="36972"/>
                    </a:cubicBezTo>
                    <a:lnTo>
                      <a:pt x="53995" y="36972"/>
                    </a:lnTo>
                    <a:cubicBezTo>
                      <a:pt x="53988" y="36972"/>
                      <a:pt x="53981" y="36972"/>
                      <a:pt x="53974" y="36972"/>
                    </a:cubicBezTo>
                    <a:cubicBezTo>
                      <a:pt x="52094" y="36972"/>
                      <a:pt x="50315" y="37803"/>
                      <a:pt x="49067" y="39113"/>
                    </a:cubicBezTo>
                    <a:cubicBezTo>
                      <a:pt x="49147" y="37527"/>
                      <a:pt x="48565" y="36022"/>
                      <a:pt x="47579" y="34839"/>
                    </a:cubicBezTo>
                    <a:cubicBezTo>
                      <a:pt x="48000" y="34763"/>
                      <a:pt x="48423" y="34725"/>
                      <a:pt x="48844" y="34725"/>
                    </a:cubicBezTo>
                    <a:close/>
                    <a:moveTo>
                      <a:pt x="59150" y="34722"/>
                    </a:moveTo>
                    <a:cubicBezTo>
                      <a:pt x="59575" y="34722"/>
                      <a:pt x="60003" y="34760"/>
                      <a:pt x="60429" y="34839"/>
                    </a:cubicBezTo>
                    <a:cubicBezTo>
                      <a:pt x="59434" y="36022"/>
                      <a:pt x="58852" y="37527"/>
                      <a:pt x="58941" y="39113"/>
                    </a:cubicBezTo>
                    <a:cubicBezTo>
                      <a:pt x="57691" y="37810"/>
                      <a:pt x="55923" y="36972"/>
                      <a:pt x="54063" y="36972"/>
                    </a:cubicBezTo>
                    <a:cubicBezTo>
                      <a:pt x="54043" y="36972"/>
                      <a:pt x="54024" y="36972"/>
                      <a:pt x="54004" y="36972"/>
                    </a:cubicBezTo>
                    <a:cubicBezTo>
                      <a:pt x="55341" y="35524"/>
                      <a:pt x="57215" y="34722"/>
                      <a:pt x="59150" y="34722"/>
                    </a:cubicBezTo>
                    <a:close/>
                    <a:moveTo>
                      <a:pt x="25322" y="34827"/>
                    </a:moveTo>
                    <a:cubicBezTo>
                      <a:pt x="27227" y="34827"/>
                      <a:pt x="29071" y="35605"/>
                      <a:pt x="30402" y="37017"/>
                    </a:cubicBezTo>
                    <a:cubicBezTo>
                      <a:pt x="28538" y="37017"/>
                      <a:pt x="26764" y="37850"/>
                      <a:pt x="25519" y="39149"/>
                    </a:cubicBezTo>
                    <a:cubicBezTo>
                      <a:pt x="25563" y="38415"/>
                      <a:pt x="25456" y="37671"/>
                      <a:pt x="25223" y="36972"/>
                    </a:cubicBezTo>
                    <a:lnTo>
                      <a:pt x="25196" y="36972"/>
                    </a:lnTo>
                    <a:cubicBezTo>
                      <a:pt x="24936" y="36228"/>
                      <a:pt x="24542" y="35547"/>
                      <a:pt x="24031" y="34947"/>
                    </a:cubicBezTo>
                    <a:cubicBezTo>
                      <a:pt x="24461" y="34866"/>
                      <a:pt x="24893" y="34827"/>
                      <a:pt x="25322" y="34827"/>
                    </a:cubicBezTo>
                    <a:close/>
                    <a:moveTo>
                      <a:pt x="12283" y="34827"/>
                    </a:moveTo>
                    <a:cubicBezTo>
                      <a:pt x="12712" y="34827"/>
                      <a:pt x="13144" y="34866"/>
                      <a:pt x="13574" y="34947"/>
                    </a:cubicBezTo>
                    <a:cubicBezTo>
                      <a:pt x="13063" y="35547"/>
                      <a:pt x="12669" y="36228"/>
                      <a:pt x="12400" y="36972"/>
                    </a:cubicBezTo>
                    <a:lnTo>
                      <a:pt x="12382" y="36972"/>
                    </a:lnTo>
                    <a:cubicBezTo>
                      <a:pt x="12141" y="37671"/>
                      <a:pt x="12042" y="38415"/>
                      <a:pt x="12087" y="39149"/>
                    </a:cubicBezTo>
                    <a:lnTo>
                      <a:pt x="12078" y="39158"/>
                    </a:lnTo>
                    <a:cubicBezTo>
                      <a:pt x="10832" y="37850"/>
                      <a:pt x="9067" y="37017"/>
                      <a:pt x="7203" y="37017"/>
                    </a:cubicBezTo>
                    <a:cubicBezTo>
                      <a:pt x="8534" y="35605"/>
                      <a:pt x="10378" y="34827"/>
                      <a:pt x="12283" y="34827"/>
                    </a:cubicBezTo>
                    <a:close/>
                    <a:moveTo>
                      <a:pt x="106092" y="34618"/>
                    </a:moveTo>
                    <a:cubicBezTo>
                      <a:pt x="106556" y="34618"/>
                      <a:pt x="107024" y="34664"/>
                      <a:pt x="107489" y="34759"/>
                    </a:cubicBezTo>
                    <a:cubicBezTo>
                      <a:pt x="106497" y="35993"/>
                      <a:pt x="105950" y="37566"/>
                      <a:pt x="106126" y="39211"/>
                    </a:cubicBezTo>
                    <a:lnTo>
                      <a:pt x="106126" y="39211"/>
                    </a:lnTo>
                    <a:cubicBezTo>
                      <a:pt x="104872" y="37760"/>
                      <a:pt x="102999" y="36811"/>
                      <a:pt x="101011" y="36811"/>
                    </a:cubicBezTo>
                    <a:cubicBezTo>
                      <a:pt x="102344" y="35398"/>
                      <a:pt x="104187" y="34618"/>
                      <a:pt x="106092" y="34618"/>
                    </a:cubicBezTo>
                    <a:close/>
                    <a:moveTo>
                      <a:pt x="70812" y="30100"/>
                    </a:moveTo>
                    <a:cubicBezTo>
                      <a:pt x="71307" y="30100"/>
                      <a:pt x="71806" y="30153"/>
                      <a:pt x="72301" y="30261"/>
                    </a:cubicBezTo>
                    <a:cubicBezTo>
                      <a:pt x="71289" y="31524"/>
                      <a:pt x="70742" y="33119"/>
                      <a:pt x="70939" y="34786"/>
                    </a:cubicBezTo>
                    <a:lnTo>
                      <a:pt x="70957" y="34786"/>
                    </a:lnTo>
                    <a:cubicBezTo>
                      <a:pt x="71464" y="34672"/>
                      <a:pt x="71976" y="34617"/>
                      <a:pt x="72484" y="34617"/>
                    </a:cubicBezTo>
                    <a:cubicBezTo>
                      <a:pt x="74391" y="34617"/>
                      <a:pt x="76244" y="35395"/>
                      <a:pt x="77588" y="36811"/>
                    </a:cubicBezTo>
                    <a:cubicBezTo>
                      <a:pt x="75545" y="36811"/>
                      <a:pt x="73618" y="37823"/>
                      <a:pt x="72364" y="39338"/>
                    </a:cubicBezTo>
                    <a:cubicBezTo>
                      <a:pt x="72712" y="35639"/>
                      <a:pt x="69416" y="32366"/>
                      <a:pt x="65722" y="32366"/>
                    </a:cubicBezTo>
                    <a:cubicBezTo>
                      <a:pt x="65702" y="32366"/>
                      <a:pt x="65682" y="32366"/>
                      <a:pt x="65662" y="32366"/>
                    </a:cubicBezTo>
                    <a:cubicBezTo>
                      <a:pt x="65642" y="32366"/>
                      <a:pt x="65622" y="32366"/>
                      <a:pt x="65602" y="32366"/>
                    </a:cubicBezTo>
                    <a:cubicBezTo>
                      <a:pt x="63733" y="32366"/>
                      <a:pt x="61974" y="33196"/>
                      <a:pt x="60724" y="34499"/>
                    </a:cubicBezTo>
                    <a:cubicBezTo>
                      <a:pt x="60814" y="32913"/>
                      <a:pt x="60231" y="31407"/>
                      <a:pt x="59237" y="30225"/>
                    </a:cubicBezTo>
                    <a:cubicBezTo>
                      <a:pt x="59663" y="30146"/>
                      <a:pt x="60090" y="30107"/>
                      <a:pt x="60515" y="30107"/>
                    </a:cubicBezTo>
                    <a:cubicBezTo>
                      <a:pt x="62451" y="30107"/>
                      <a:pt x="64326" y="30910"/>
                      <a:pt x="65671" y="32357"/>
                    </a:cubicBezTo>
                    <a:cubicBezTo>
                      <a:pt x="67011" y="30902"/>
                      <a:pt x="68881" y="30100"/>
                      <a:pt x="70812" y="30100"/>
                    </a:cubicBezTo>
                    <a:close/>
                    <a:moveTo>
                      <a:pt x="35613" y="34818"/>
                    </a:moveTo>
                    <a:cubicBezTo>
                      <a:pt x="36073" y="34818"/>
                      <a:pt x="36537" y="34863"/>
                      <a:pt x="36997" y="34956"/>
                    </a:cubicBezTo>
                    <a:cubicBezTo>
                      <a:pt x="36011" y="36201"/>
                      <a:pt x="35456" y="37769"/>
                      <a:pt x="35635" y="39418"/>
                    </a:cubicBezTo>
                    <a:cubicBezTo>
                      <a:pt x="34389" y="37958"/>
                      <a:pt x="32508" y="37017"/>
                      <a:pt x="30519" y="37008"/>
                    </a:cubicBezTo>
                    <a:cubicBezTo>
                      <a:pt x="31861" y="35593"/>
                      <a:pt x="33709" y="34818"/>
                      <a:pt x="35613" y="34818"/>
                    </a:cubicBezTo>
                    <a:close/>
                    <a:moveTo>
                      <a:pt x="112816" y="32662"/>
                    </a:moveTo>
                    <a:cubicBezTo>
                      <a:pt x="115993" y="32662"/>
                      <a:pt x="119169" y="34741"/>
                      <a:pt x="119209" y="38898"/>
                    </a:cubicBezTo>
                    <a:cubicBezTo>
                      <a:pt x="118736" y="38797"/>
                      <a:pt x="118259" y="38747"/>
                      <a:pt x="117785" y="38747"/>
                    </a:cubicBezTo>
                    <a:cubicBezTo>
                      <a:pt x="115926" y="38747"/>
                      <a:pt x="114120" y="39513"/>
                      <a:pt x="112821" y="40906"/>
                    </a:cubicBezTo>
                    <a:cubicBezTo>
                      <a:pt x="111539" y="39526"/>
                      <a:pt x="109747" y="38746"/>
                      <a:pt x="107865" y="38746"/>
                    </a:cubicBezTo>
                    <a:cubicBezTo>
                      <a:pt x="107382" y="38746"/>
                      <a:pt x="106898" y="38800"/>
                      <a:pt x="106423" y="38898"/>
                    </a:cubicBezTo>
                    <a:cubicBezTo>
                      <a:pt x="106463" y="34741"/>
                      <a:pt x="109640" y="32662"/>
                      <a:pt x="112816" y="32662"/>
                    </a:cubicBezTo>
                    <a:close/>
                    <a:moveTo>
                      <a:pt x="136134" y="32665"/>
                    </a:moveTo>
                    <a:cubicBezTo>
                      <a:pt x="139310" y="32665"/>
                      <a:pt x="142484" y="34742"/>
                      <a:pt x="142525" y="38898"/>
                    </a:cubicBezTo>
                    <a:cubicBezTo>
                      <a:pt x="142050" y="38797"/>
                      <a:pt x="141571" y="38747"/>
                      <a:pt x="141097" y="38747"/>
                    </a:cubicBezTo>
                    <a:cubicBezTo>
                      <a:pt x="139236" y="38747"/>
                      <a:pt x="137435" y="39513"/>
                      <a:pt x="136136" y="40906"/>
                    </a:cubicBezTo>
                    <a:cubicBezTo>
                      <a:pt x="134854" y="39526"/>
                      <a:pt x="133062" y="38746"/>
                      <a:pt x="131181" y="38746"/>
                    </a:cubicBezTo>
                    <a:cubicBezTo>
                      <a:pt x="130697" y="38746"/>
                      <a:pt x="130213" y="38800"/>
                      <a:pt x="129738" y="38898"/>
                    </a:cubicBezTo>
                    <a:cubicBezTo>
                      <a:pt x="129778" y="34744"/>
                      <a:pt x="132957" y="32665"/>
                      <a:pt x="136134" y="32665"/>
                    </a:cubicBezTo>
                    <a:close/>
                    <a:moveTo>
                      <a:pt x="89291" y="32767"/>
                    </a:moveTo>
                    <a:cubicBezTo>
                      <a:pt x="91871" y="32767"/>
                      <a:pt x="94452" y="34140"/>
                      <a:pt x="95348" y="36891"/>
                    </a:cubicBezTo>
                    <a:lnTo>
                      <a:pt x="95357" y="36882"/>
                    </a:lnTo>
                    <a:lnTo>
                      <a:pt x="95375" y="36882"/>
                    </a:lnTo>
                    <a:cubicBezTo>
                      <a:pt x="95581" y="37545"/>
                      <a:pt x="95688" y="38244"/>
                      <a:pt x="95688" y="38934"/>
                    </a:cubicBezTo>
                    <a:cubicBezTo>
                      <a:pt x="95215" y="38832"/>
                      <a:pt x="94738" y="38783"/>
                      <a:pt x="94264" y="38783"/>
                    </a:cubicBezTo>
                    <a:cubicBezTo>
                      <a:pt x="92405" y="38783"/>
                      <a:pt x="90601" y="39549"/>
                      <a:pt x="89308" y="40941"/>
                    </a:cubicBezTo>
                    <a:cubicBezTo>
                      <a:pt x="88027" y="39562"/>
                      <a:pt x="86235" y="38782"/>
                      <a:pt x="84353" y="38782"/>
                    </a:cubicBezTo>
                    <a:cubicBezTo>
                      <a:pt x="83869" y="38782"/>
                      <a:pt x="83385" y="38836"/>
                      <a:pt x="82910" y="38934"/>
                    </a:cubicBezTo>
                    <a:cubicBezTo>
                      <a:pt x="82910" y="38244"/>
                      <a:pt x="83018" y="37545"/>
                      <a:pt x="83224" y="36882"/>
                    </a:cubicBezTo>
                    <a:lnTo>
                      <a:pt x="83242" y="36882"/>
                    </a:lnTo>
                    <a:cubicBezTo>
                      <a:pt x="84134" y="34140"/>
                      <a:pt x="86712" y="32767"/>
                      <a:pt x="89291" y="32767"/>
                    </a:cubicBezTo>
                    <a:close/>
                    <a:moveTo>
                      <a:pt x="42335" y="32864"/>
                    </a:moveTo>
                    <a:cubicBezTo>
                      <a:pt x="45506" y="32864"/>
                      <a:pt x="48679" y="34938"/>
                      <a:pt x="48726" y="39092"/>
                    </a:cubicBezTo>
                    <a:lnTo>
                      <a:pt x="48726" y="39092"/>
                    </a:lnTo>
                    <a:cubicBezTo>
                      <a:pt x="48257" y="38992"/>
                      <a:pt x="47785" y="38944"/>
                      <a:pt x="47316" y="38944"/>
                    </a:cubicBezTo>
                    <a:cubicBezTo>
                      <a:pt x="45455" y="38944"/>
                      <a:pt x="43655" y="39710"/>
                      <a:pt x="42355" y="41103"/>
                    </a:cubicBezTo>
                    <a:cubicBezTo>
                      <a:pt x="41074" y="39723"/>
                      <a:pt x="39282" y="38943"/>
                      <a:pt x="37400" y="38943"/>
                    </a:cubicBezTo>
                    <a:cubicBezTo>
                      <a:pt x="36916" y="38943"/>
                      <a:pt x="36432" y="38997"/>
                      <a:pt x="35958" y="39096"/>
                    </a:cubicBezTo>
                    <a:cubicBezTo>
                      <a:pt x="35989" y="34942"/>
                      <a:pt x="39161" y="32864"/>
                      <a:pt x="42335" y="32864"/>
                    </a:cubicBezTo>
                    <a:close/>
                    <a:moveTo>
                      <a:pt x="65669" y="32862"/>
                    </a:moveTo>
                    <a:cubicBezTo>
                      <a:pt x="68844" y="32862"/>
                      <a:pt x="72019" y="34939"/>
                      <a:pt x="72059" y="39096"/>
                    </a:cubicBezTo>
                    <a:cubicBezTo>
                      <a:pt x="71584" y="38994"/>
                      <a:pt x="71106" y="38944"/>
                      <a:pt x="70631" y="38944"/>
                    </a:cubicBezTo>
                    <a:cubicBezTo>
                      <a:pt x="68767" y="38944"/>
                      <a:pt x="66963" y="39710"/>
                      <a:pt x="65671" y="41103"/>
                    </a:cubicBezTo>
                    <a:cubicBezTo>
                      <a:pt x="64391" y="39725"/>
                      <a:pt x="62594" y="38946"/>
                      <a:pt x="60707" y="38943"/>
                    </a:cubicBezTo>
                    <a:lnTo>
                      <a:pt x="60707" y="38943"/>
                    </a:lnTo>
                    <a:cubicBezTo>
                      <a:pt x="60226" y="38944"/>
                      <a:pt x="59745" y="38998"/>
                      <a:pt x="59273" y="39096"/>
                    </a:cubicBezTo>
                    <a:cubicBezTo>
                      <a:pt x="59313" y="34941"/>
                      <a:pt x="62491" y="32862"/>
                      <a:pt x="65669" y="32862"/>
                    </a:cubicBezTo>
                    <a:close/>
                    <a:moveTo>
                      <a:pt x="18802" y="32972"/>
                    </a:moveTo>
                    <a:cubicBezTo>
                      <a:pt x="21383" y="32972"/>
                      <a:pt x="23964" y="34343"/>
                      <a:pt x="24864" y="37088"/>
                    </a:cubicBezTo>
                    <a:lnTo>
                      <a:pt x="24882" y="37088"/>
                    </a:lnTo>
                    <a:cubicBezTo>
                      <a:pt x="25088" y="37760"/>
                      <a:pt x="25187" y="38450"/>
                      <a:pt x="25196" y="39149"/>
                    </a:cubicBezTo>
                    <a:cubicBezTo>
                      <a:pt x="24715" y="39044"/>
                      <a:pt x="24231" y="38993"/>
                      <a:pt x="23751" y="38993"/>
                    </a:cubicBezTo>
                    <a:cubicBezTo>
                      <a:pt x="21894" y="38993"/>
                      <a:pt x="20096" y="39759"/>
                      <a:pt x="18807" y="41148"/>
                    </a:cubicBezTo>
                    <a:cubicBezTo>
                      <a:pt x="17526" y="39777"/>
                      <a:pt x="15734" y="38988"/>
                      <a:pt x="13852" y="38988"/>
                    </a:cubicBezTo>
                    <a:cubicBezTo>
                      <a:pt x="13368" y="38988"/>
                      <a:pt x="12884" y="39042"/>
                      <a:pt x="12409" y="39149"/>
                    </a:cubicBezTo>
                    <a:cubicBezTo>
                      <a:pt x="12409" y="38450"/>
                      <a:pt x="12517" y="37751"/>
                      <a:pt x="12723" y="37088"/>
                    </a:cubicBezTo>
                    <a:lnTo>
                      <a:pt x="12741" y="37088"/>
                    </a:lnTo>
                    <a:cubicBezTo>
                      <a:pt x="13637" y="34345"/>
                      <a:pt x="16220" y="32972"/>
                      <a:pt x="18802" y="32972"/>
                    </a:cubicBezTo>
                    <a:close/>
                    <a:moveTo>
                      <a:pt x="130981" y="39121"/>
                    </a:moveTo>
                    <a:cubicBezTo>
                      <a:pt x="132916" y="39121"/>
                      <a:pt x="134790" y="39924"/>
                      <a:pt x="136127" y="41372"/>
                    </a:cubicBezTo>
                    <a:cubicBezTo>
                      <a:pt x="136107" y="41371"/>
                      <a:pt x="136087" y="41371"/>
                      <a:pt x="136067" y="41371"/>
                    </a:cubicBezTo>
                    <a:cubicBezTo>
                      <a:pt x="134199" y="41371"/>
                      <a:pt x="132440" y="42201"/>
                      <a:pt x="131190" y="43504"/>
                    </a:cubicBezTo>
                    <a:cubicBezTo>
                      <a:pt x="131225" y="42787"/>
                      <a:pt x="131136" y="42070"/>
                      <a:pt x="130912" y="41389"/>
                    </a:cubicBezTo>
                    <a:lnTo>
                      <a:pt x="130903" y="41389"/>
                    </a:lnTo>
                    <a:lnTo>
                      <a:pt x="130894" y="41354"/>
                    </a:lnTo>
                    <a:cubicBezTo>
                      <a:pt x="130894" y="41345"/>
                      <a:pt x="130894" y="41336"/>
                      <a:pt x="130885" y="41336"/>
                    </a:cubicBezTo>
                    <a:cubicBezTo>
                      <a:pt x="130625" y="40565"/>
                      <a:pt x="130222" y="39857"/>
                      <a:pt x="129702" y="39239"/>
                    </a:cubicBezTo>
                    <a:cubicBezTo>
                      <a:pt x="130128" y="39160"/>
                      <a:pt x="130556" y="39121"/>
                      <a:pt x="130981" y="39121"/>
                    </a:cubicBezTo>
                    <a:close/>
                    <a:moveTo>
                      <a:pt x="117967" y="39121"/>
                    </a:moveTo>
                    <a:cubicBezTo>
                      <a:pt x="118392" y="39121"/>
                      <a:pt x="118820" y="39160"/>
                      <a:pt x="119245" y="39239"/>
                    </a:cubicBezTo>
                    <a:cubicBezTo>
                      <a:pt x="118717" y="39857"/>
                      <a:pt x="118313" y="40565"/>
                      <a:pt x="118054" y="41336"/>
                    </a:cubicBezTo>
                    <a:cubicBezTo>
                      <a:pt x="118054" y="41336"/>
                      <a:pt x="118054" y="41345"/>
                      <a:pt x="118054" y="41354"/>
                    </a:cubicBezTo>
                    <a:cubicBezTo>
                      <a:pt x="118045" y="41354"/>
                      <a:pt x="118036" y="41380"/>
                      <a:pt x="118036" y="41389"/>
                    </a:cubicBezTo>
                    <a:cubicBezTo>
                      <a:pt x="117812" y="42070"/>
                      <a:pt x="117713" y="42787"/>
                      <a:pt x="117749" y="43513"/>
                    </a:cubicBezTo>
                    <a:cubicBezTo>
                      <a:pt x="116508" y="42210"/>
                      <a:pt x="114740" y="41371"/>
                      <a:pt x="112880" y="41371"/>
                    </a:cubicBezTo>
                    <a:cubicBezTo>
                      <a:pt x="112860" y="41371"/>
                      <a:pt x="112840" y="41371"/>
                      <a:pt x="112821" y="41372"/>
                    </a:cubicBezTo>
                    <a:cubicBezTo>
                      <a:pt x="114158" y="39924"/>
                      <a:pt x="116031" y="39121"/>
                      <a:pt x="117967" y="39121"/>
                    </a:cubicBezTo>
                    <a:close/>
                    <a:moveTo>
                      <a:pt x="94420" y="39162"/>
                    </a:moveTo>
                    <a:cubicBezTo>
                      <a:pt x="94850" y="39162"/>
                      <a:pt x="95283" y="39202"/>
                      <a:pt x="95715" y="39284"/>
                    </a:cubicBezTo>
                    <a:cubicBezTo>
                      <a:pt x="94720" y="40467"/>
                      <a:pt x="94138" y="41963"/>
                      <a:pt x="94228" y="43558"/>
                    </a:cubicBezTo>
                    <a:cubicBezTo>
                      <a:pt x="92986" y="42254"/>
                      <a:pt x="91218" y="41416"/>
                      <a:pt x="89350" y="41416"/>
                    </a:cubicBezTo>
                    <a:cubicBezTo>
                      <a:pt x="89330" y="41416"/>
                      <a:pt x="89310" y="41416"/>
                      <a:pt x="89290" y="41416"/>
                    </a:cubicBezTo>
                    <a:cubicBezTo>
                      <a:pt x="89271" y="41416"/>
                      <a:pt x="89251" y="41416"/>
                      <a:pt x="89231" y="41416"/>
                    </a:cubicBezTo>
                    <a:cubicBezTo>
                      <a:pt x="87363" y="41416"/>
                      <a:pt x="85603" y="42254"/>
                      <a:pt x="84353" y="43558"/>
                    </a:cubicBezTo>
                    <a:cubicBezTo>
                      <a:pt x="84443" y="41963"/>
                      <a:pt x="83860" y="40458"/>
                      <a:pt x="82866" y="39284"/>
                    </a:cubicBezTo>
                    <a:cubicBezTo>
                      <a:pt x="83294" y="39204"/>
                      <a:pt x="83725" y="39165"/>
                      <a:pt x="84152" y="39165"/>
                    </a:cubicBezTo>
                    <a:cubicBezTo>
                      <a:pt x="86085" y="39165"/>
                      <a:pt x="87957" y="39962"/>
                      <a:pt x="89299" y="41407"/>
                    </a:cubicBezTo>
                    <a:cubicBezTo>
                      <a:pt x="90633" y="39964"/>
                      <a:pt x="92493" y="39162"/>
                      <a:pt x="94420" y="39162"/>
                    </a:cubicBezTo>
                    <a:close/>
                    <a:moveTo>
                      <a:pt x="47485" y="39327"/>
                    </a:moveTo>
                    <a:cubicBezTo>
                      <a:pt x="47912" y="39327"/>
                      <a:pt x="48343" y="39366"/>
                      <a:pt x="48771" y="39445"/>
                    </a:cubicBezTo>
                    <a:cubicBezTo>
                      <a:pt x="48242" y="40063"/>
                      <a:pt x="47839" y="40771"/>
                      <a:pt x="47579" y="41533"/>
                    </a:cubicBezTo>
                    <a:cubicBezTo>
                      <a:pt x="47579" y="41542"/>
                      <a:pt x="47579" y="41542"/>
                      <a:pt x="47579" y="41551"/>
                    </a:cubicBezTo>
                    <a:lnTo>
                      <a:pt x="47570" y="41596"/>
                    </a:lnTo>
                    <a:lnTo>
                      <a:pt x="47561" y="41587"/>
                    </a:lnTo>
                    <a:cubicBezTo>
                      <a:pt x="47337" y="42277"/>
                      <a:pt x="47239" y="42993"/>
                      <a:pt x="47275" y="43710"/>
                    </a:cubicBezTo>
                    <a:cubicBezTo>
                      <a:pt x="46027" y="42400"/>
                      <a:pt x="44256" y="41569"/>
                      <a:pt x="42377" y="41569"/>
                    </a:cubicBezTo>
                    <a:cubicBezTo>
                      <a:pt x="42366" y="41569"/>
                      <a:pt x="42356" y="41569"/>
                      <a:pt x="42346" y="41569"/>
                    </a:cubicBezTo>
                    <a:cubicBezTo>
                      <a:pt x="43682" y="40123"/>
                      <a:pt x="45552" y="39327"/>
                      <a:pt x="47485" y="39327"/>
                    </a:cubicBezTo>
                    <a:close/>
                    <a:moveTo>
                      <a:pt x="60514" y="39327"/>
                    </a:moveTo>
                    <a:cubicBezTo>
                      <a:pt x="62447" y="39327"/>
                      <a:pt x="64317" y="40123"/>
                      <a:pt x="65653" y="41569"/>
                    </a:cubicBezTo>
                    <a:cubicBezTo>
                      <a:pt x="65633" y="41568"/>
                      <a:pt x="65613" y="41568"/>
                      <a:pt x="65593" y="41568"/>
                    </a:cubicBezTo>
                    <a:cubicBezTo>
                      <a:pt x="63725" y="41568"/>
                      <a:pt x="61966" y="42407"/>
                      <a:pt x="60715" y="43710"/>
                    </a:cubicBezTo>
                    <a:cubicBezTo>
                      <a:pt x="60751" y="42993"/>
                      <a:pt x="60662" y="42277"/>
                      <a:pt x="60438" y="41587"/>
                    </a:cubicBezTo>
                    <a:cubicBezTo>
                      <a:pt x="60438" y="41578"/>
                      <a:pt x="60429" y="41569"/>
                      <a:pt x="60420" y="41560"/>
                    </a:cubicBezTo>
                    <a:cubicBezTo>
                      <a:pt x="60420" y="41551"/>
                      <a:pt x="60420" y="41542"/>
                      <a:pt x="60411" y="41533"/>
                    </a:cubicBezTo>
                    <a:cubicBezTo>
                      <a:pt x="60151" y="40771"/>
                      <a:pt x="59748" y="40054"/>
                      <a:pt x="59228" y="39445"/>
                    </a:cubicBezTo>
                    <a:cubicBezTo>
                      <a:pt x="59656" y="39366"/>
                      <a:pt x="60087" y="39327"/>
                      <a:pt x="60514" y="39327"/>
                    </a:cubicBezTo>
                    <a:close/>
                    <a:moveTo>
                      <a:pt x="13656" y="39363"/>
                    </a:moveTo>
                    <a:cubicBezTo>
                      <a:pt x="15596" y="39363"/>
                      <a:pt x="17470" y="40166"/>
                      <a:pt x="18807" y="41613"/>
                    </a:cubicBezTo>
                    <a:cubicBezTo>
                      <a:pt x="18787" y="41613"/>
                      <a:pt x="18768" y="41613"/>
                      <a:pt x="18748" y="41613"/>
                    </a:cubicBezTo>
                    <a:cubicBezTo>
                      <a:pt x="16879" y="41613"/>
                      <a:pt x="15111" y="42452"/>
                      <a:pt x="13870" y="43755"/>
                    </a:cubicBezTo>
                    <a:cubicBezTo>
                      <a:pt x="13951" y="42169"/>
                      <a:pt x="13368" y="40664"/>
                      <a:pt x="12382" y="39490"/>
                    </a:cubicBezTo>
                    <a:lnTo>
                      <a:pt x="12374" y="39481"/>
                    </a:lnTo>
                    <a:cubicBezTo>
                      <a:pt x="12801" y="39402"/>
                      <a:pt x="13230" y="39363"/>
                      <a:pt x="13656" y="39363"/>
                    </a:cubicBezTo>
                    <a:close/>
                    <a:moveTo>
                      <a:pt x="23953" y="39363"/>
                    </a:moveTo>
                    <a:cubicBezTo>
                      <a:pt x="24378" y="39363"/>
                      <a:pt x="24806" y="39402"/>
                      <a:pt x="25232" y="39481"/>
                    </a:cubicBezTo>
                    <a:cubicBezTo>
                      <a:pt x="24237" y="40664"/>
                      <a:pt x="23655" y="42160"/>
                      <a:pt x="23744" y="43755"/>
                    </a:cubicBezTo>
                    <a:cubicBezTo>
                      <a:pt x="22494" y="42452"/>
                      <a:pt x="20726" y="41613"/>
                      <a:pt x="18866" y="41613"/>
                    </a:cubicBezTo>
                    <a:cubicBezTo>
                      <a:pt x="18846" y="41613"/>
                      <a:pt x="18827" y="41613"/>
                      <a:pt x="18807" y="41613"/>
                    </a:cubicBezTo>
                    <a:cubicBezTo>
                      <a:pt x="20144" y="40166"/>
                      <a:pt x="22018" y="39363"/>
                      <a:pt x="23953" y="39363"/>
                    </a:cubicBezTo>
                    <a:close/>
                    <a:moveTo>
                      <a:pt x="107671" y="39122"/>
                    </a:moveTo>
                    <a:cubicBezTo>
                      <a:pt x="109602" y="39122"/>
                      <a:pt x="111474" y="39919"/>
                      <a:pt x="112821" y="41372"/>
                    </a:cubicBezTo>
                    <a:cubicBezTo>
                      <a:pt x="112802" y="41371"/>
                      <a:pt x="112783" y="41371"/>
                      <a:pt x="112765" y="41371"/>
                    </a:cubicBezTo>
                    <a:cubicBezTo>
                      <a:pt x="110778" y="41371"/>
                      <a:pt x="108902" y="42317"/>
                      <a:pt x="107650" y="43764"/>
                    </a:cubicBezTo>
                    <a:lnTo>
                      <a:pt x="107650" y="43764"/>
                    </a:lnTo>
                    <a:cubicBezTo>
                      <a:pt x="107803" y="42097"/>
                      <a:pt x="107211" y="40511"/>
                      <a:pt x="106172" y="39284"/>
                    </a:cubicBezTo>
                    <a:cubicBezTo>
                      <a:pt x="106670" y="39175"/>
                      <a:pt x="107172" y="39122"/>
                      <a:pt x="107671" y="39122"/>
                    </a:cubicBezTo>
                    <a:close/>
                    <a:moveTo>
                      <a:pt x="37180" y="39320"/>
                    </a:moveTo>
                    <a:cubicBezTo>
                      <a:pt x="39113" y="39320"/>
                      <a:pt x="40988" y="40121"/>
                      <a:pt x="42328" y="41569"/>
                    </a:cubicBezTo>
                    <a:cubicBezTo>
                      <a:pt x="42310" y="41568"/>
                      <a:pt x="42291" y="41568"/>
                      <a:pt x="42273" y="41568"/>
                    </a:cubicBezTo>
                    <a:cubicBezTo>
                      <a:pt x="40286" y="41568"/>
                      <a:pt x="38419" y="42514"/>
                      <a:pt x="37167" y="43961"/>
                    </a:cubicBezTo>
                    <a:cubicBezTo>
                      <a:pt x="37320" y="42294"/>
                      <a:pt x="36728" y="40708"/>
                      <a:pt x="35689" y="39481"/>
                    </a:cubicBezTo>
                    <a:cubicBezTo>
                      <a:pt x="36184" y="39373"/>
                      <a:pt x="36684" y="39320"/>
                      <a:pt x="37180" y="39320"/>
                    </a:cubicBezTo>
                    <a:close/>
                    <a:moveTo>
                      <a:pt x="124483" y="37269"/>
                    </a:moveTo>
                    <a:cubicBezTo>
                      <a:pt x="127057" y="37269"/>
                      <a:pt x="129630" y="38633"/>
                      <a:pt x="130536" y="41363"/>
                    </a:cubicBezTo>
                    <a:cubicBezTo>
                      <a:pt x="130760" y="42053"/>
                      <a:pt x="130867" y="42769"/>
                      <a:pt x="130876" y="43495"/>
                    </a:cubicBezTo>
                    <a:cubicBezTo>
                      <a:pt x="130401" y="43393"/>
                      <a:pt x="129922" y="43343"/>
                      <a:pt x="129447" y="43343"/>
                    </a:cubicBezTo>
                    <a:cubicBezTo>
                      <a:pt x="127584" y="43343"/>
                      <a:pt x="125780" y="44110"/>
                      <a:pt x="124487" y="45502"/>
                    </a:cubicBezTo>
                    <a:cubicBezTo>
                      <a:pt x="123213" y="44130"/>
                      <a:pt x="121434" y="43343"/>
                      <a:pt x="119564" y="43343"/>
                    </a:cubicBezTo>
                    <a:cubicBezTo>
                      <a:pt x="119553" y="43343"/>
                      <a:pt x="119543" y="43343"/>
                      <a:pt x="119532" y="43343"/>
                    </a:cubicBezTo>
                    <a:cubicBezTo>
                      <a:pt x="119048" y="43343"/>
                      <a:pt x="118564" y="43388"/>
                      <a:pt x="118089" y="43495"/>
                    </a:cubicBezTo>
                    <a:cubicBezTo>
                      <a:pt x="118089" y="42769"/>
                      <a:pt x="118206" y="42053"/>
                      <a:pt x="118421" y="41363"/>
                    </a:cubicBezTo>
                    <a:lnTo>
                      <a:pt x="118430" y="41354"/>
                    </a:lnTo>
                    <a:cubicBezTo>
                      <a:pt x="119339" y="38631"/>
                      <a:pt x="121911" y="37269"/>
                      <a:pt x="124483" y="37269"/>
                    </a:cubicBezTo>
                    <a:close/>
                    <a:moveTo>
                      <a:pt x="77631" y="37312"/>
                    </a:moveTo>
                    <a:cubicBezTo>
                      <a:pt x="80804" y="37312"/>
                      <a:pt x="83980" y="39391"/>
                      <a:pt x="84022" y="43547"/>
                    </a:cubicBezTo>
                    <a:lnTo>
                      <a:pt x="84022" y="43547"/>
                    </a:lnTo>
                    <a:cubicBezTo>
                      <a:pt x="83546" y="43443"/>
                      <a:pt x="83066" y="43393"/>
                      <a:pt x="82590" y="43393"/>
                    </a:cubicBezTo>
                    <a:cubicBezTo>
                      <a:pt x="80737" y="43393"/>
                      <a:pt x="78939" y="44159"/>
                      <a:pt x="77651" y="45547"/>
                    </a:cubicBezTo>
                    <a:cubicBezTo>
                      <a:pt x="76369" y="44176"/>
                      <a:pt x="74577" y="43388"/>
                      <a:pt x="72696" y="43388"/>
                    </a:cubicBezTo>
                    <a:cubicBezTo>
                      <a:pt x="72212" y="43388"/>
                      <a:pt x="71728" y="43441"/>
                      <a:pt x="71253" y="43549"/>
                    </a:cubicBezTo>
                    <a:cubicBezTo>
                      <a:pt x="71284" y="39391"/>
                      <a:pt x="74456" y="37312"/>
                      <a:pt x="77631" y="37312"/>
                    </a:cubicBezTo>
                    <a:close/>
                    <a:moveTo>
                      <a:pt x="100946" y="37312"/>
                    </a:moveTo>
                    <a:cubicBezTo>
                      <a:pt x="104119" y="37312"/>
                      <a:pt x="107295" y="39391"/>
                      <a:pt x="107337" y="43547"/>
                    </a:cubicBezTo>
                    <a:lnTo>
                      <a:pt x="107337" y="43547"/>
                    </a:lnTo>
                    <a:cubicBezTo>
                      <a:pt x="106861" y="43443"/>
                      <a:pt x="106381" y="43393"/>
                      <a:pt x="105905" y="43393"/>
                    </a:cubicBezTo>
                    <a:cubicBezTo>
                      <a:pt x="104052" y="43393"/>
                      <a:pt x="102255" y="44159"/>
                      <a:pt x="100966" y="45547"/>
                    </a:cubicBezTo>
                    <a:cubicBezTo>
                      <a:pt x="99685" y="44176"/>
                      <a:pt x="97883" y="43388"/>
                      <a:pt x="96011" y="43388"/>
                    </a:cubicBezTo>
                    <a:cubicBezTo>
                      <a:pt x="95527" y="43388"/>
                      <a:pt x="95043" y="43441"/>
                      <a:pt x="94568" y="43549"/>
                    </a:cubicBezTo>
                    <a:cubicBezTo>
                      <a:pt x="94599" y="39391"/>
                      <a:pt x="97771" y="37312"/>
                      <a:pt x="100946" y="37312"/>
                    </a:cubicBezTo>
                    <a:close/>
                    <a:moveTo>
                      <a:pt x="54012" y="37467"/>
                    </a:moveTo>
                    <a:cubicBezTo>
                      <a:pt x="56585" y="37467"/>
                      <a:pt x="59156" y="38831"/>
                      <a:pt x="60061" y="41560"/>
                    </a:cubicBezTo>
                    <a:cubicBezTo>
                      <a:pt x="60285" y="42250"/>
                      <a:pt x="60393" y="42975"/>
                      <a:pt x="60393" y="43701"/>
                    </a:cubicBezTo>
                    <a:cubicBezTo>
                      <a:pt x="59914" y="43596"/>
                      <a:pt x="59431" y="43545"/>
                      <a:pt x="58952" y="43545"/>
                    </a:cubicBezTo>
                    <a:cubicBezTo>
                      <a:pt x="57099" y="43545"/>
                      <a:pt x="55302" y="44311"/>
                      <a:pt x="54013" y="45699"/>
                    </a:cubicBezTo>
                    <a:cubicBezTo>
                      <a:pt x="52739" y="44336"/>
                      <a:pt x="50960" y="43549"/>
                      <a:pt x="49089" y="43549"/>
                    </a:cubicBezTo>
                    <a:cubicBezTo>
                      <a:pt x="49079" y="43549"/>
                      <a:pt x="49068" y="43549"/>
                      <a:pt x="49058" y="43549"/>
                    </a:cubicBezTo>
                    <a:cubicBezTo>
                      <a:pt x="48574" y="43549"/>
                      <a:pt x="48090" y="43594"/>
                      <a:pt x="47615" y="43701"/>
                    </a:cubicBezTo>
                    <a:cubicBezTo>
                      <a:pt x="47615" y="42975"/>
                      <a:pt x="47723" y="42250"/>
                      <a:pt x="47938" y="41560"/>
                    </a:cubicBezTo>
                    <a:lnTo>
                      <a:pt x="47956" y="41560"/>
                    </a:lnTo>
                    <a:cubicBezTo>
                      <a:pt x="48865" y="38831"/>
                      <a:pt x="51439" y="37467"/>
                      <a:pt x="54012" y="37467"/>
                    </a:cubicBezTo>
                    <a:close/>
                    <a:moveTo>
                      <a:pt x="7148" y="37513"/>
                    </a:moveTo>
                    <a:cubicBezTo>
                      <a:pt x="10323" y="37513"/>
                      <a:pt x="13498" y="39590"/>
                      <a:pt x="13538" y="43746"/>
                    </a:cubicBezTo>
                    <a:cubicBezTo>
                      <a:pt x="13065" y="43644"/>
                      <a:pt x="12588" y="43594"/>
                      <a:pt x="12114" y="43594"/>
                    </a:cubicBezTo>
                    <a:cubicBezTo>
                      <a:pt x="10255" y="43594"/>
                      <a:pt x="8449" y="44361"/>
                      <a:pt x="7150" y="45753"/>
                    </a:cubicBezTo>
                    <a:cubicBezTo>
                      <a:pt x="5868" y="44373"/>
                      <a:pt x="4076" y="43594"/>
                      <a:pt x="2194" y="43594"/>
                    </a:cubicBezTo>
                    <a:cubicBezTo>
                      <a:pt x="1711" y="43594"/>
                      <a:pt x="1227" y="43647"/>
                      <a:pt x="752" y="43746"/>
                    </a:cubicBezTo>
                    <a:cubicBezTo>
                      <a:pt x="792" y="39592"/>
                      <a:pt x="3970" y="37513"/>
                      <a:pt x="7148" y="37513"/>
                    </a:cubicBezTo>
                    <a:close/>
                    <a:moveTo>
                      <a:pt x="30465" y="37513"/>
                    </a:moveTo>
                    <a:cubicBezTo>
                      <a:pt x="33638" y="37513"/>
                      <a:pt x="36811" y="39588"/>
                      <a:pt x="36854" y="43742"/>
                    </a:cubicBezTo>
                    <a:lnTo>
                      <a:pt x="36854" y="43742"/>
                    </a:lnTo>
                    <a:cubicBezTo>
                      <a:pt x="36384" y="43643"/>
                      <a:pt x="35912" y="43594"/>
                      <a:pt x="35443" y="43594"/>
                    </a:cubicBezTo>
                    <a:cubicBezTo>
                      <a:pt x="33580" y="43594"/>
                      <a:pt x="31775" y="44361"/>
                      <a:pt x="30483" y="45753"/>
                    </a:cubicBezTo>
                    <a:cubicBezTo>
                      <a:pt x="29201" y="44373"/>
                      <a:pt x="27409" y="43594"/>
                      <a:pt x="25528" y="43594"/>
                    </a:cubicBezTo>
                    <a:cubicBezTo>
                      <a:pt x="25044" y="43594"/>
                      <a:pt x="24560" y="43647"/>
                      <a:pt x="24085" y="43746"/>
                    </a:cubicBezTo>
                    <a:cubicBezTo>
                      <a:pt x="24116" y="39592"/>
                      <a:pt x="27290" y="37513"/>
                      <a:pt x="30465" y="37513"/>
                    </a:cubicBezTo>
                    <a:close/>
                    <a:moveTo>
                      <a:pt x="129619" y="43736"/>
                    </a:moveTo>
                    <a:cubicBezTo>
                      <a:pt x="130043" y="43736"/>
                      <a:pt x="130469" y="43775"/>
                      <a:pt x="130894" y="43854"/>
                    </a:cubicBezTo>
                    <a:cubicBezTo>
                      <a:pt x="129908" y="45018"/>
                      <a:pt x="129326" y="46524"/>
                      <a:pt x="129415" y="48110"/>
                    </a:cubicBezTo>
                    <a:lnTo>
                      <a:pt x="129406" y="48128"/>
                    </a:lnTo>
                    <a:cubicBezTo>
                      <a:pt x="128165" y="46824"/>
                      <a:pt x="126397" y="45986"/>
                      <a:pt x="124528" y="45986"/>
                    </a:cubicBezTo>
                    <a:cubicBezTo>
                      <a:pt x="124509" y="45986"/>
                      <a:pt x="124489" y="45986"/>
                      <a:pt x="124469" y="45986"/>
                    </a:cubicBezTo>
                    <a:cubicBezTo>
                      <a:pt x="124450" y="45986"/>
                      <a:pt x="124430" y="45986"/>
                      <a:pt x="124410" y="45986"/>
                    </a:cubicBezTo>
                    <a:cubicBezTo>
                      <a:pt x="122541" y="45986"/>
                      <a:pt x="120782" y="46824"/>
                      <a:pt x="119532" y="48128"/>
                    </a:cubicBezTo>
                    <a:cubicBezTo>
                      <a:pt x="119622" y="46533"/>
                      <a:pt x="119039" y="45036"/>
                      <a:pt x="118045" y="43854"/>
                    </a:cubicBezTo>
                    <a:cubicBezTo>
                      <a:pt x="118471" y="43775"/>
                      <a:pt x="118899" y="43736"/>
                      <a:pt x="119324" y="43736"/>
                    </a:cubicBezTo>
                    <a:cubicBezTo>
                      <a:pt x="121259" y="43736"/>
                      <a:pt x="123134" y="44537"/>
                      <a:pt x="124478" y="45977"/>
                    </a:cubicBezTo>
                    <a:cubicBezTo>
                      <a:pt x="125815" y="44537"/>
                      <a:pt x="127688" y="43736"/>
                      <a:pt x="129619" y="43736"/>
                    </a:cubicBezTo>
                    <a:close/>
                    <a:moveTo>
                      <a:pt x="82779" y="43772"/>
                    </a:moveTo>
                    <a:cubicBezTo>
                      <a:pt x="83204" y="43772"/>
                      <a:pt x="83632" y="43810"/>
                      <a:pt x="84057" y="43889"/>
                    </a:cubicBezTo>
                    <a:cubicBezTo>
                      <a:pt x="83063" y="45072"/>
                      <a:pt x="82480" y="46569"/>
                      <a:pt x="82561" y="48164"/>
                    </a:cubicBezTo>
                    <a:cubicBezTo>
                      <a:pt x="81320" y="46860"/>
                      <a:pt x="79552" y="46022"/>
                      <a:pt x="77683" y="46022"/>
                    </a:cubicBezTo>
                    <a:cubicBezTo>
                      <a:pt x="77666" y="46022"/>
                      <a:pt x="77650" y="46022"/>
                      <a:pt x="77633" y="46022"/>
                    </a:cubicBezTo>
                    <a:lnTo>
                      <a:pt x="77633" y="46022"/>
                    </a:lnTo>
                    <a:cubicBezTo>
                      <a:pt x="78970" y="44574"/>
                      <a:pt x="80844" y="43772"/>
                      <a:pt x="82779" y="43772"/>
                    </a:cubicBezTo>
                    <a:close/>
                    <a:moveTo>
                      <a:pt x="59133" y="43923"/>
                    </a:moveTo>
                    <a:cubicBezTo>
                      <a:pt x="59561" y="43923"/>
                      <a:pt x="59991" y="43962"/>
                      <a:pt x="60420" y="44042"/>
                    </a:cubicBezTo>
                    <a:cubicBezTo>
                      <a:pt x="59425" y="45225"/>
                      <a:pt x="58843" y="46721"/>
                      <a:pt x="58932" y="48316"/>
                    </a:cubicBezTo>
                    <a:lnTo>
                      <a:pt x="58923" y="48316"/>
                    </a:lnTo>
                    <a:cubicBezTo>
                      <a:pt x="57682" y="47012"/>
                      <a:pt x="55914" y="46174"/>
                      <a:pt x="54045" y="46174"/>
                    </a:cubicBezTo>
                    <a:cubicBezTo>
                      <a:pt x="54026" y="46174"/>
                      <a:pt x="54006" y="46174"/>
                      <a:pt x="53986" y="46174"/>
                    </a:cubicBezTo>
                    <a:cubicBezTo>
                      <a:pt x="53966" y="46174"/>
                      <a:pt x="53947" y="46174"/>
                      <a:pt x="53927" y="46174"/>
                    </a:cubicBezTo>
                    <a:cubicBezTo>
                      <a:pt x="52067" y="46174"/>
                      <a:pt x="50299" y="47012"/>
                      <a:pt x="49049" y="48316"/>
                    </a:cubicBezTo>
                    <a:cubicBezTo>
                      <a:pt x="49138" y="46721"/>
                      <a:pt x="48556" y="45225"/>
                      <a:pt x="47561" y="44042"/>
                    </a:cubicBezTo>
                    <a:cubicBezTo>
                      <a:pt x="47990" y="43962"/>
                      <a:pt x="48420" y="43923"/>
                      <a:pt x="48848" y="43923"/>
                    </a:cubicBezTo>
                    <a:cubicBezTo>
                      <a:pt x="50781" y="43923"/>
                      <a:pt x="52652" y="44720"/>
                      <a:pt x="53995" y="46165"/>
                    </a:cubicBezTo>
                    <a:cubicBezTo>
                      <a:pt x="55330" y="44720"/>
                      <a:pt x="57201" y="43923"/>
                      <a:pt x="59133" y="43923"/>
                    </a:cubicBezTo>
                    <a:close/>
                    <a:moveTo>
                      <a:pt x="25310" y="43969"/>
                    </a:moveTo>
                    <a:cubicBezTo>
                      <a:pt x="27245" y="43969"/>
                      <a:pt x="29120" y="44772"/>
                      <a:pt x="30465" y="46219"/>
                    </a:cubicBezTo>
                    <a:lnTo>
                      <a:pt x="30465" y="46219"/>
                    </a:lnTo>
                    <a:cubicBezTo>
                      <a:pt x="30462" y="46219"/>
                      <a:pt x="30459" y="46219"/>
                      <a:pt x="30456" y="46219"/>
                    </a:cubicBezTo>
                    <a:cubicBezTo>
                      <a:pt x="30436" y="46219"/>
                      <a:pt x="30416" y="46219"/>
                      <a:pt x="30397" y="46219"/>
                    </a:cubicBezTo>
                    <a:cubicBezTo>
                      <a:pt x="28528" y="46219"/>
                      <a:pt x="26769" y="47057"/>
                      <a:pt x="25519" y="48361"/>
                    </a:cubicBezTo>
                    <a:cubicBezTo>
                      <a:pt x="25608" y="46775"/>
                      <a:pt x="25026" y="45269"/>
                      <a:pt x="24031" y="44087"/>
                    </a:cubicBezTo>
                    <a:cubicBezTo>
                      <a:pt x="24457" y="44008"/>
                      <a:pt x="24885" y="43969"/>
                      <a:pt x="25310" y="43969"/>
                    </a:cubicBezTo>
                    <a:close/>
                    <a:moveTo>
                      <a:pt x="12296" y="43987"/>
                    </a:moveTo>
                    <a:cubicBezTo>
                      <a:pt x="12721" y="43987"/>
                      <a:pt x="13148" y="44025"/>
                      <a:pt x="13574" y="44104"/>
                    </a:cubicBezTo>
                    <a:cubicBezTo>
                      <a:pt x="12580" y="45287"/>
                      <a:pt x="11997" y="46793"/>
                      <a:pt x="12087" y="48379"/>
                    </a:cubicBezTo>
                    <a:cubicBezTo>
                      <a:pt x="10837" y="47075"/>
                      <a:pt x="9069" y="46237"/>
                      <a:pt x="7208" y="46237"/>
                    </a:cubicBezTo>
                    <a:cubicBezTo>
                      <a:pt x="7189" y="46237"/>
                      <a:pt x="7169" y="46237"/>
                      <a:pt x="7150" y="46237"/>
                    </a:cubicBezTo>
                    <a:cubicBezTo>
                      <a:pt x="8487" y="44790"/>
                      <a:pt x="10360" y="43987"/>
                      <a:pt x="12296" y="43987"/>
                    </a:cubicBezTo>
                    <a:close/>
                    <a:moveTo>
                      <a:pt x="106102" y="43761"/>
                    </a:moveTo>
                    <a:cubicBezTo>
                      <a:pt x="106575" y="43761"/>
                      <a:pt x="107052" y="43809"/>
                      <a:pt x="107525" y="43907"/>
                    </a:cubicBezTo>
                    <a:cubicBezTo>
                      <a:pt x="106512" y="45162"/>
                      <a:pt x="105939" y="46757"/>
                      <a:pt x="106127" y="48432"/>
                    </a:cubicBezTo>
                    <a:cubicBezTo>
                      <a:pt x="104866" y="46976"/>
                      <a:pt x="102990" y="46022"/>
                      <a:pt x="101003" y="46022"/>
                    </a:cubicBezTo>
                    <a:cubicBezTo>
                      <a:pt x="100985" y="46022"/>
                      <a:pt x="100966" y="46022"/>
                      <a:pt x="100948" y="46022"/>
                    </a:cubicBezTo>
                    <a:cubicBezTo>
                      <a:pt x="100928" y="46022"/>
                      <a:pt x="100908" y="46022"/>
                      <a:pt x="100889" y="46022"/>
                    </a:cubicBezTo>
                    <a:cubicBezTo>
                      <a:pt x="99020" y="46022"/>
                      <a:pt x="97252" y="46860"/>
                      <a:pt x="96011" y="48164"/>
                    </a:cubicBezTo>
                    <a:cubicBezTo>
                      <a:pt x="96091" y="46569"/>
                      <a:pt x="95509" y="45072"/>
                      <a:pt x="94523" y="43889"/>
                    </a:cubicBezTo>
                    <a:cubicBezTo>
                      <a:pt x="94952" y="43810"/>
                      <a:pt x="95382" y="43771"/>
                      <a:pt x="95809" y="43771"/>
                    </a:cubicBezTo>
                    <a:cubicBezTo>
                      <a:pt x="97740" y="43771"/>
                      <a:pt x="99605" y="44568"/>
                      <a:pt x="100948" y="46013"/>
                    </a:cubicBezTo>
                    <a:cubicBezTo>
                      <a:pt x="102294" y="44566"/>
                      <a:pt x="104168" y="43761"/>
                      <a:pt x="106102" y="43761"/>
                    </a:cubicBezTo>
                    <a:close/>
                    <a:moveTo>
                      <a:pt x="70796" y="39320"/>
                    </a:moveTo>
                    <a:cubicBezTo>
                      <a:pt x="71278" y="39320"/>
                      <a:pt x="71764" y="39370"/>
                      <a:pt x="72248" y="39472"/>
                    </a:cubicBezTo>
                    <a:cubicBezTo>
                      <a:pt x="71271" y="40717"/>
                      <a:pt x="70742" y="42286"/>
                      <a:pt x="70939" y="43934"/>
                    </a:cubicBezTo>
                    <a:cubicBezTo>
                      <a:pt x="71449" y="43820"/>
                      <a:pt x="71962" y="43765"/>
                      <a:pt x="72472" y="43765"/>
                    </a:cubicBezTo>
                    <a:cubicBezTo>
                      <a:pt x="74409" y="43765"/>
                      <a:pt x="76285" y="44568"/>
                      <a:pt x="77633" y="46022"/>
                    </a:cubicBezTo>
                    <a:lnTo>
                      <a:pt x="77633" y="46022"/>
                    </a:lnTo>
                    <a:cubicBezTo>
                      <a:pt x="77630" y="46022"/>
                      <a:pt x="77627" y="46022"/>
                      <a:pt x="77624" y="46022"/>
                    </a:cubicBezTo>
                    <a:cubicBezTo>
                      <a:pt x="77606" y="46022"/>
                      <a:pt x="77588" y="46022"/>
                      <a:pt x="77570" y="46022"/>
                    </a:cubicBezTo>
                    <a:cubicBezTo>
                      <a:pt x="75529" y="46022"/>
                      <a:pt x="73598" y="47030"/>
                      <a:pt x="72346" y="48558"/>
                    </a:cubicBezTo>
                    <a:cubicBezTo>
                      <a:pt x="72703" y="44845"/>
                      <a:pt x="69407" y="41568"/>
                      <a:pt x="65698" y="41568"/>
                    </a:cubicBezTo>
                    <a:cubicBezTo>
                      <a:pt x="65683" y="41568"/>
                      <a:pt x="65668" y="41569"/>
                      <a:pt x="65653" y="41569"/>
                    </a:cubicBezTo>
                    <a:cubicBezTo>
                      <a:pt x="66994" y="40120"/>
                      <a:pt x="68863" y="39320"/>
                      <a:pt x="70796" y="39320"/>
                    </a:cubicBezTo>
                    <a:close/>
                    <a:moveTo>
                      <a:pt x="35611" y="43966"/>
                    </a:moveTo>
                    <a:cubicBezTo>
                      <a:pt x="36087" y="43966"/>
                      <a:pt x="36566" y="44014"/>
                      <a:pt x="37042" y="44113"/>
                    </a:cubicBezTo>
                    <a:cubicBezTo>
                      <a:pt x="36020" y="45359"/>
                      <a:pt x="35456" y="46954"/>
                      <a:pt x="35635" y="48621"/>
                    </a:cubicBezTo>
                    <a:cubicBezTo>
                      <a:pt x="34383" y="47165"/>
                      <a:pt x="32507" y="46219"/>
                      <a:pt x="30512" y="46219"/>
                    </a:cubicBezTo>
                    <a:cubicBezTo>
                      <a:pt x="30496" y="46219"/>
                      <a:pt x="30481" y="46219"/>
                      <a:pt x="30465" y="46219"/>
                    </a:cubicBezTo>
                    <a:lnTo>
                      <a:pt x="30465" y="46219"/>
                    </a:lnTo>
                    <a:cubicBezTo>
                      <a:pt x="31802" y="44766"/>
                      <a:pt x="33677" y="43966"/>
                      <a:pt x="35611" y="43966"/>
                    </a:cubicBezTo>
                    <a:close/>
                    <a:moveTo>
                      <a:pt x="112828" y="41868"/>
                    </a:moveTo>
                    <a:cubicBezTo>
                      <a:pt x="116003" y="41868"/>
                      <a:pt x="119178" y="43944"/>
                      <a:pt x="119218" y="48101"/>
                    </a:cubicBezTo>
                    <a:cubicBezTo>
                      <a:pt x="118743" y="47999"/>
                      <a:pt x="118265" y="47949"/>
                      <a:pt x="117790" y="47949"/>
                    </a:cubicBezTo>
                    <a:cubicBezTo>
                      <a:pt x="115928" y="47949"/>
                      <a:pt x="114124" y="48714"/>
                      <a:pt x="112825" y="50103"/>
                    </a:cubicBezTo>
                    <a:lnTo>
                      <a:pt x="112825" y="50103"/>
                    </a:lnTo>
                    <a:cubicBezTo>
                      <a:pt x="111544" y="48726"/>
                      <a:pt x="109754" y="47949"/>
                      <a:pt x="107883" y="47949"/>
                    </a:cubicBezTo>
                    <a:cubicBezTo>
                      <a:pt x="107391" y="47949"/>
                      <a:pt x="106907" y="48002"/>
                      <a:pt x="106432" y="48101"/>
                    </a:cubicBezTo>
                    <a:cubicBezTo>
                      <a:pt x="106472" y="43947"/>
                      <a:pt x="109650" y="41868"/>
                      <a:pt x="112828" y="41868"/>
                    </a:cubicBezTo>
                    <a:close/>
                    <a:moveTo>
                      <a:pt x="136139" y="41870"/>
                    </a:moveTo>
                    <a:cubicBezTo>
                      <a:pt x="139313" y="41870"/>
                      <a:pt x="142484" y="43947"/>
                      <a:pt x="142525" y="48101"/>
                    </a:cubicBezTo>
                    <a:lnTo>
                      <a:pt x="142525" y="48119"/>
                    </a:lnTo>
                    <a:cubicBezTo>
                      <a:pt x="142050" y="48017"/>
                      <a:pt x="141571" y="47967"/>
                      <a:pt x="141097" y="47967"/>
                    </a:cubicBezTo>
                    <a:cubicBezTo>
                      <a:pt x="139236" y="47967"/>
                      <a:pt x="137435" y="48734"/>
                      <a:pt x="136136" y="50126"/>
                    </a:cubicBezTo>
                    <a:cubicBezTo>
                      <a:pt x="134854" y="48746"/>
                      <a:pt x="133062" y="47966"/>
                      <a:pt x="131181" y="47966"/>
                    </a:cubicBezTo>
                    <a:cubicBezTo>
                      <a:pt x="130697" y="47966"/>
                      <a:pt x="130213" y="48020"/>
                      <a:pt x="129738" y="48119"/>
                    </a:cubicBezTo>
                    <a:cubicBezTo>
                      <a:pt x="129778" y="43953"/>
                      <a:pt x="132960" y="41870"/>
                      <a:pt x="136139" y="41870"/>
                    </a:cubicBezTo>
                    <a:close/>
                    <a:moveTo>
                      <a:pt x="89297" y="41915"/>
                    </a:moveTo>
                    <a:cubicBezTo>
                      <a:pt x="92473" y="41915"/>
                      <a:pt x="95648" y="43994"/>
                      <a:pt x="95688" y="48155"/>
                    </a:cubicBezTo>
                    <a:cubicBezTo>
                      <a:pt x="95208" y="48050"/>
                      <a:pt x="94724" y="47999"/>
                      <a:pt x="94244" y="47999"/>
                    </a:cubicBezTo>
                    <a:cubicBezTo>
                      <a:pt x="92390" y="47999"/>
                      <a:pt x="90594" y="48763"/>
                      <a:pt x="89299" y="50152"/>
                    </a:cubicBezTo>
                    <a:lnTo>
                      <a:pt x="89299" y="50152"/>
                    </a:lnTo>
                    <a:cubicBezTo>
                      <a:pt x="88018" y="48782"/>
                      <a:pt x="86226" y="47993"/>
                      <a:pt x="84344" y="47993"/>
                    </a:cubicBezTo>
                    <a:cubicBezTo>
                      <a:pt x="83860" y="47993"/>
                      <a:pt x="83376" y="48047"/>
                      <a:pt x="82902" y="48155"/>
                    </a:cubicBezTo>
                    <a:cubicBezTo>
                      <a:pt x="82942" y="43996"/>
                      <a:pt x="86120" y="41915"/>
                      <a:pt x="89297" y="41915"/>
                    </a:cubicBezTo>
                    <a:close/>
                    <a:moveTo>
                      <a:pt x="42333" y="42069"/>
                    </a:moveTo>
                    <a:cubicBezTo>
                      <a:pt x="45505" y="42069"/>
                      <a:pt x="48680" y="44145"/>
                      <a:pt x="48726" y="48296"/>
                    </a:cubicBezTo>
                    <a:lnTo>
                      <a:pt x="48726" y="48296"/>
                    </a:lnTo>
                    <a:cubicBezTo>
                      <a:pt x="48256" y="48195"/>
                      <a:pt x="47782" y="48146"/>
                      <a:pt x="47311" y="48146"/>
                    </a:cubicBezTo>
                    <a:cubicBezTo>
                      <a:pt x="45452" y="48146"/>
                      <a:pt x="43648" y="48913"/>
                      <a:pt x="42355" y="50305"/>
                    </a:cubicBezTo>
                    <a:cubicBezTo>
                      <a:pt x="41074" y="48925"/>
                      <a:pt x="39282" y="48146"/>
                      <a:pt x="37400" y="48146"/>
                    </a:cubicBezTo>
                    <a:cubicBezTo>
                      <a:pt x="36916" y="48146"/>
                      <a:pt x="36432" y="48199"/>
                      <a:pt x="35958" y="48298"/>
                    </a:cubicBezTo>
                    <a:cubicBezTo>
                      <a:pt x="35989" y="44146"/>
                      <a:pt x="39159" y="42069"/>
                      <a:pt x="42333" y="42069"/>
                    </a:cubicBezTo>
                    <a:close/>
                    <a:moveTo>
                      <a:pt x="65648" y="42069"/>
                    </a:moveTo>
                    <a:cubicBezTo>
                      <a:pt x="68820" y="42069"/>
                      <a:pt x="71995" y="44144"/>
                      <a:pt x="72041" y="48294"/>
                    </a:cubicBezTo>
                    <a:lnTo>
                      <a:pt x="72041" y="48294"/>
                    </a:lnTo>
                    <a:cubicBezTo>
                      <a:pt x="71572" y="48195"/>
                      <a:pt x="71100" y="48146"/>
                      <a:pt x="70631" y="48146"/>
                    </a:cubicBezTo>
                    <a:cubicBezTo>
                      <a:pt x="68767" y="48146"/>
                      <a:pt x="66963" y="48913"/>
                      <a:pt x="65671" y="50305"/>
                    </a:cubicBezTo>
                    <a:cubicBezTo>
                      <a:pt x="64389" y="48925"/>
                      <a:pt x="62597" y="48146"/>
                      <a:pt x="60715" y="48146"/>
                    </a:cubicBezTo>
                    <a:cubicBezTo>
                      <a:pt x="60231" y="48146"/>
                      <a:pt x="59748" y="48199"/>
                      <a:pt x="59273" y="48298"/>
                    </a:cubicBezTo>
                    <a:cubicBezTo>
                      <a:pt x="59304" y="44146"/>
                      <a:pt x="62474" y="42069"/>
                      <a:pt x="65648" y="42069"/>
                    </a:cubicBezTo>
                    <a:close/>
                    <a:moveTo>
                      <a:pt x="18806" y="42115"/>
                    </a:moveTo>
                    <a:cubicBezTo>
                      <a:pt x="21981" y="42115"/>
                      <a:pt x="25156" y="44194"/>
                      <a:pt x="25196" y="48352"/>
                    </a:cubicBezTo>
                    <a:cubicBezTo>
                      <a:pt x="24718" y="48247"/>
                      <a:pt x="24235" y="48196"/>
                      <a:pt x="23756" y="48196"/>
                    </a:cubicBezTo>
                    <a:cubicBezTo>
                      <a:pt x="21903" y="48196"/>
                      <a:pt x="20103" y="48963"/>
                      <a:pt x="18807" y="50359"/>
                    </a:cubicBezTo>
                    <a:cubicBezTo>
                      <a:pt x="17526" y="48979"/>
                      <a:pt x="15734" y="48199"/>
                      <a:pt x="13852" y="48199"/>
                    </a:cubicBezTo>
                    <a:cubicBezTo>
                      <a:pt x="13368" y="48199"/>
                      <a:pt x="12884" y="48244"/>
                      <a:pt x="12409" y="48352"/>
                    </a:cubicBezTo>
                    <a:cubicBezTo>
                      <a:pt x="12454" y="44194"/>
                      <a:pt x="15631" y="42115"/>
                      <a:pt x="18806" y="42115"/>
                    </a:cubicBezTo>
                    <a:close/>
                    <a:moveTo>
                      <a:pt x="117952" y="48332"/>
                    </a:moveTo>
                    <a:cubicBezTo>
                      <a:pt x="118378" y="48332"/>
                      <a:pt x="118808" y="48371"/>
                      <a:pt x="119236" y="48450"/>
                    </a:cubicBezTo>
                    <a:cubicBezTo>
                      <a:pt x="118251" y="49624"/>
                      <a:pt x="117668" y="51130"/>
                      <a:pt x="117758" y="52724"/>
                    </a:cubicBezTo>
                    <a:lnTo>
                      <a:pt x="117749" y="52724"/>
                    </a:lnTo>
                    <a:cubicBezTo>
                      <a:pt x="116508" y="51412"/>
                      <a:pt x="114740" y="50583"/>
                      <a:pt x="112871" y="50583"/>
                    </a:cubicBezTo>
                    <a:cubicBezTo>
                      <a:pt x="112855" y="50583"/>
                      <a:pt x="112838" y="50583"/>
                      <a:pt x="112821" y="50583"/>
                    </a:cubicBezTo>
                    <a:lnTo>
                      <a:pt x="112821" y="50583"/>
                    </a:lnTo>
                    <a:cubicBezTo>
                      <a:pt x="114156" y="49130"/>
                      <a:pt x="116021" y="48332"/>
                      <a:pt x="117952" y="48332"/>
                    </a:cubicBezTo>
                    <a:close/>
                    <a:moveTo>
                      <a:pt x="94437" y="48377"/>
                    </a:moveTo>
                    <a:cubicBezTo>
                      <a:pt x="94862" y="48377"/>
                      <a:pt x="95289" y="48416"/>
                      <a:pt x="95715" y="48495"/>
                    </a:cubicBezTo>
                    <a:cubicBezTo>
                      <a:pt x="94722" y="49676"/>
                      <a:pt x="94140" y="51168"/>
                      <a:pt x="94227" y="52760"/>
                    </a:cubicBezTo>
                    <a:lnTo>
                      <a:pt x="94227" y="52760"/>
                    </a:lnTo>
                    <a:cubicBezTo>
                      <a:pt x="92986" y="51457"/>
                      <a:pt x="91219" y="50627"/>
                      <a:pt x="89350" y="50627"/>
                    </a:cubicBezTo>
                    <a:cubicBezTo>
                      <a:pt x="89333" y="50627"/>
                      <a:pt x="89316" y="50628"/>
                      <a:pt x="89299" y="50628"/>
                    </a:cubicBezTo>
                    <a:lnTo>
                      <a:pt x="89299" y="50628"/>
                    </a:lnTo>
                    <a:cubicBezTo>
                      <a:pt x="90637" y="49180"/>
                      <a:pt x="92504" y="48377"/>
                      <a:pt x="94437" y="48377"/>
                    </a:cubicBezTo>
                    <a:close/>
                    <a:moveTo>
                      <a:pt x="84143" y="48369"/>
                    </a:moveTo>
                    <a:cubicBezTo>
                      <a:pt x="86079" y="48369"/>
                      <a:pt x="87954" y="49173"/>
                      <a:pt x="89299" y="50628"/>
                    </a:cubicBezTo>
                    <a:lnTo>
                      <a:pt x="89299" y="50628"/>
                    </a:lnTo>
                    <a:cubicBezTo>
                      <a:pt x="89296" y="50628"/>
                      <a:pt x="89293" y="50628"/>
                      <a:pt x="89290" y="50628"/>
                    </a:cubicBezTo>
                    <a:cubicBezTo>
                      <a:pt x="89270" y="50628"/>
                      <a:pt x="89250" y="50627"/>
                      <a:pt x="89231" y="50627"/>
                    </a:cubicBezTo>
                    <a:cubicBezTo>
                      <a:pt x="87362" y="50627"/>
                      <a:pt x="85603" y="51457"/>
                      <a:pt x="84353" y="52760"/>
                    </a:cubicBezTo>
                    <a:cubicBezTo>
                      <a:pt x="84443" y="51174"/>
                      <a:pt x="83860" y="49669"/>
                      <a:pt x="82866" y="48486"/>
                    </a:cubicBezTo>
                    <a:cubicBezTo>
                      <a:pt x="83291" y="48407"/>
                      <a:pt x="83719" y="48369"/>
                      <a:pt x="84143" y="48369"/>
                    </a:cubicBezTo>
                    <a:close/>
                    <a:moveTo>
                      <a:pt x="47484" y="48526"/>
                    </a:moveTo>
                    <a:cubicBezTo>
                      <a:pt x="47914" y="48526"/>
                      <a:pt x="48348" y="48566"/>
                      <a:pt x="48780" y="48647"/>
                    </a:cubicBezTo>
                    <a:cubicBezTo>
                      <a:pt x="47785" y="49821"/>
                      <a:pt x="47203" y="51327"/>
                      <a:pt x="47284" y="52922"/>
                    </a:cubicBezTo>
                    <a:cubicBezTo>
                      <a:pt x="46042" y="51618"/>
                      <a:pt x="44274" y="50780"/>
                      <a:pt x="42406" y="50780"/>
                    </a:cubicBezTo>
                    <a:cubicBezTo>
                      <a:pt x="42386" y="50780"/>
                      <a:pt x="42366" y="50780"/>
                      <a:pt x="42346" y="50780"/>
                    </a:cubicBezTo>
                    <a:cubicBezTo>
                      <a:pt x="42343" y="50780"/>
                      <a:pt x="42340" y="50780"/>
                      <a:pt x="42338" y="50780"/>
                    </a:cubicBezTo>
                    <a:lnTo>
                      <a:pt x="42338" y="50780"/>
                    </a:lnTo>
                    <a:lnTo>
                      <a:pt x="42355" y="50771"/>
                    </a:lnTo>
                    <a:cubicBezTo>
                      <a:pt x="43689" y="49328"/>
                      <a:pt x="45555" y="48526"/>
                      <a:pt x="47484" y="48526"/>
                    </a:cubicBezTo>
                    <a:close/>
                    <a:moveTo>
                      <a:pt x="107658" y="48326"/>
                    </a:moveTo>
                    <a:cubicBezTo>
                      <a:pt x="109596" y="48326"/>
                      <a:pt x="111472" y="49128"/>
                      <a:pt x="112821" y="50583"/>
                    </a:cubicBezTo>
                    <a:lnTo>
                      <a:pt x="112821" y="50583"/>
                    </a:lnTo>
                    <a:cubicBezTo>
                      <a:pt x="112818" y="50583"/>
                      <a:pt x="112815" y="50583"/>
                      <a:pt x="112812" y="50583"/>
                    </a:cubicBezTo>
                    <a:cubicBezTo>
                      <a:pt x="112793" y="50583"/>
                      <a:pt x="112774" y="50583"/>
                      <a:pt x="112756" y="50583"/>
                    </a:cubicBezTo>
                    <a:cubicBezTo>
                      <a:pt x="110769" y="50583"/>
                      <a:pt x="108902" y="51528"/>
                      <a:pt x="107641" y="52975"/>
                    </a:cubicBezTo>
                    <a:lnTo>
                      <a:pt x="107641" y="52975"/>
                    </a:lnTo>
                    <a:cubicBezTo>
                      <a:pt x="107794" y="51300"/>
                      <a:pt x="107202" y="49723"/>
                      <a:pt x="106163" y="48486"/>
                    </a:cubicBezTo>
                    <a:cubicBezTo>
                      <a:pt x="106660" y="48378"/>
                      <a:pt x="107161" y="48326"/>
                      <a:pt x="107658" y="48326"/>
                    </a:cubicBezTo>
                    <a:close/>
                    <a:moveTo>
                      <a:pt x="23936" y="48579"/>
                    </a:moveTo>
                    <a:cubicBezTo>
                      <a:pt x="24366" y="48579"/>
                      <a:pt x="24800" y="48619"/>
                      <a:pt x="25232" y="48701"/>
                    </a:cubicBezTo>
                    <a:cubicBezTo>
                      <a:pt x="24237" y="49875"/>
                      <a:pt x="23655" y="51380"/>
                      <a:pt x="23744" y="52966"/>
                    </a:cubicBezTo>
                    <a:cubicBezTo>
                      <a:pt x="22494" y="51663"/>
                      <a:pt x="20727" y="50834"/>
                      <a:pt x="18867" y="50834"/>
                    </a:cubicBezTo>
                    <a:cubicBezTo>
                      <a:pt x="18847" y="50834"/>
                      <a:pt x="18827" y="50834"/>
                      <a:pt x="18807" y="50834"/>
                    </a:cubicBezTo>
                    <a:cubicBezTo>
                      <a:pt x="18787" y="50834"/>
                      <a:pt x="18767" y="50834"/>
                      <a:pt x="18747" y="50834"/>
                    </a:cubicBezTo>
                    <a:cubicBezTo>
                      <a:pt x="16879" y="50834"/>
                      <a:pt x="15111" y="51663"/>
                      <a:pt x="13870" y="52975"/>
                    </a:cubicBezTo>
                    <a:cubicBezTo>
                      <a:pt x="13951" y="51380"/>
                      <a:pt x="13368" y="49875"/>
                      <a:pt x="12374" y="48701"/>
                    </a:cubicBezTo>
                    <a:cubicBezTo>
                      <a:pt x="12804" y="48622"/>
                      <a:pt x="13235" y="48583"/>
                      <a:pt x="13663" y="48583"/>
                    </a:cubicBezTo>
                    <a:cubicBezTo>
                      <a:pt x="15599" y="48583"/>
                      <a:pt x="17464" y="49379"/>
                      <a:pt x="18807" y="50825"/>
                    </a:cubicBezTo>
                    <a:cubicBezTo>
                      <a:pt x="20140" y="49382"/>
                      <a:pt x="22007" y="48579"/>
                      <a:pt x="23936" y="48579"/>
                    </a:cubicBezTo>
                    <a:close/>
                    <a:moveTo>
                      <a:pt x="37172" y="48527"/>
                    </a:moveTo>
                    <a:cubicBezTo>
                      <a:pt x="39112" y="48527"/>
                      <a:pt x="40993" y="49328"/>
                      <a:pt x="42337" y="50780"/>
                    </a:cubicBezTo>
                    <a:lnTo>
                      <a:pt x="42337" y="50780"/>
                    </a:lnTo>
                    <a:cubicBezTo>
                      <a:pt x="42322" y="50780"/>
                      <a:pt x="42306" y="50780"/>
                      <a:pt x="42291" y="50780"/>
                    </a:cubicBezTo>
                    <a:cubicBezTo>
                      <a:pt x="40304" y="50780"/>
                      <a:pt x="38437" y="51725"/>
                      <a:pt x="37185" y="53172"/>
                    </a:cubicBezTo>
                    <a:cubicBezTo>
                      <a:pt x="37328" y="51497"/>
                      <a:pt x="36737" y="49920"/>
                      <a:pt x="35698" y="48683"/>
                    </a:cubicBezTo>
                    <a:cubicBezTo>
                      <a:pt x="36188" y="48578"/>
                      <a:pt x="36682" y="48527"/>
                      <a:pt x="37172" y="48527"/>
                    </a:cubicBezTo>
                    <a:close/>
                    <a:moveTo>
                      <a:pt x="124476" y="46476"/>
                    </a:moveTo>
                    <a:cubicBezTo>
                      <a:pt x="127652" y="46476"/>
                      <a:pt x="130827" y="48554"/>
                      <a:pt x="130867" y="52716"/>
                    </a:cubicBezTo>
                    <a:cubicBezTo>
                      <a:pt x="130392" y="52614"/>
                      <a:pt x="129914" y="52564"/>
                      <a:pt x="129439" y="52564"/>
                    </a:cubicBezTo>
                    <a:cubicBezTo>
                      <a:pt x="127578" y="52564"/>
                      <a:pt x="125778" y="53330"/>
                      <a:pt x="124478" y="54723"/>
                    </a:cubicBezTo>
                    <a:cubicBezTo>
                      <a:pt x="123197" y="53343"/>
                      <a:pt x="121405" y="52563"/>
                      <a:pt x="119532" y="52563"/>
                    </a:cubicBezTo>
                    <a:cubicBezTo>
                      <a:pt x="119039" y="52563"/>
                      <a:pt x="118555" y="52617"/>
                      <a:pt x="118080" y="52716"/>
                    </a:cubicBezTo>
                    <a:cubicBezTo>
                      <a:pt x="118121" y="48557"/>
                      <a:pt x="121299" y="46476"/>
                      <a:pt x="124476" y="46476"/>
                    </a:cubicBezTo>
                    <a:close/>
                    <a:moveTo>
                      <a:pt x="77629" y="46523"/>
                    </a:moveTo>
                    <a:cubicBezTo>
                      <a:pt x="80800" y="46523"/>
                      <a:pt x="83975" y="48597"/>
                      <a:pt x="84021" y="52747"/>
                    </a:cubicBezTo>
                    <a:lnTo>
                      <a:pt x="84021" y="52747"/>
                    </a:lnTo>
                    <a:cubicBezTo>
                      <a:pt x="83554" y="52648"/>
                      <a:pt x="83083" y="52600"/>
                      <a:pt x="82615" y="52600"/>
                    </a:cubicBezTo>
                    <a:cubicBezTo>
                      <a:pt x="80757" y="52600"/>
                      <a:pt x="78952" y="53366"/>
                      <a:pt x="77660" y="54759"/>
                    </a:cubicBezTo>
                    <a:cubicBezTo>
                      <a:pt x="76378" y="53379"/>
                      <a:pt x="74586" y="52599"/>
                      <a:pt x="72704" y="52599"/>
                    </a:cubicBezTo>
                    <a:cubicBezTo>
                      <a:pt x="72221" y="52599"/>
                      <a:pt x="71737" y="52644"/>
                      <a:pt x="71262" y="52751"/>
                    </a:cubicBezTo>
                    <a:cubicBezTo>
                      <a:pt x="71289" y="48599"/>
                      <a:pt x="74457" y="46523"/>
                      <a:pt x="77629" y="46523"/>
                    </a:cubicBezTo>
                    <a:close/>
                    <a:moveTo>
                      <a:pt x="100946" y="46518"/>
                    </a:moveTo>
                    <a:cubicBezTo>
                      <a:pt x="104122" y="46518"/>
                      <a:pt x="107296" y="48595"/>
                      <a:pt x="107337" y="52751"/>
                    </a:cubicBezTo>
                    <a:cubicBezTo>
                      <a:pt x="106864" y="52650"/>
                      <a:pt x="106387" y="52600"/>
                      <a:pt x="105914" y="52600"/>
                    </a:cubicBezTo>
                    <a:cubicBezTo>
                      <a:pt x="104054" y="52600"/>
                      <a:pt x="102248" y="53368"/>
                      <a:pt x="100948" y="54767"/>
                    </a:cubicBezTo>
                    <a:lnTo>
                      <a:pt x="100948" y="54759"/>
                    </a:lnTo>
                    <a:cubicBezTo>
                      <a:pt x="99667" y="53379"/>
                      <a:pt x="97875" y="52599"/>
                      <a:pt x="95993" y="52599"/>
                    </a:cubicBezTo>
                    <a:cubicBezTo>
                      <a:pt x="95509" y="52599"/>
                      <a:pt x="95025" y="52653"/>
                      <a:pt x="94550" y="52751"/>
                    </a:cubicBezTo>
                    <a:cubicBezTo>
                      <a:pt x="94591" y="48597"/>
                      <a:pt x="97769" y="46518"/>
                      <a:pt x="100946" y="46518"/>
                    </a:cubicBezTo>
                    <a:close/>
                    <a:moveTo>
                      <a:pt x="54008" y="46667"/>
                    </a:moveTo>
                    <a:cubicBezTo>
                      <a:pt x="57185" y="46667"/>
                      <a:pt x="60361" y="48746"/>
                      <a:pt x="60402" y="52904"/>
                    </a:cubicBezTo>
                    <a:cubicBezTo>
                      <a:pt x="59922" y="52799"/>
                      <a:pt x="59438" y="52748"/>
                      <a:pt x="58958" y="52748"/>
                    </a:cubicBezTo>
                    <a:cubicBezTo>
                      <a:pt x="57103" y="52748"/>
                      <a:pt x="55303" y="53512"/>
                      <a:pt x="54008" y="54906"/>
                    </a:cubicBezTo>
                    <a:lnTo>
                      <a:pt x="54008" y="54906"/>
                    </a:lnTo>
                    <a:cubicBezTo>
                      <a:pt x="52727" y="53529"/>
                      <a:pt x="50937" y="52751"/>
                      <a:pt x="49058" y="52751"/>
                    </a:cubicBezTo>
                    <a:cubicBezTo>
                      <a:pt x="48574" y="52751"/>
                      <a:pt x="48090" y="52796"/>
                      <a:pt x="47615" y="52904"/>
                    </a:cubicBezTo>
                    <a:cubicBezTo>
                      <a:pt x="47655" y="48746"/>
                      <a:pt x="50832" y="46667"/>
                      <a:pt x="54008" y="46667"/>
                    </a:cubicBezTo>
                    <a:close/>
                    <a:moveTo>
                      <a:pt x="7148" y="46724"/>
                    </a:moveTo>
                    <a:cubicBezTo>
                      <a:pt x="10323" y="46724"/>
                      <a:pt x="13498" y="48801"/>
                      <a:pt x="13538" y="52957"/>
                    </a:cubicBezTo>
                    <a:cubicBezTo>
                      <a:pt x="13065" y="52856"/>
                      <a:pt x="12588" y="52806"/>
                      <a:pt x="12114" y="52806"/>
                    </a:cubicBezTo>
                    <a:cubicBezTo>
                      <a:pt x="10255" y="52806"/>
                      <a:pt x="8451" y="53572"/>
                      <a:pt x="7159" y="54965"/>
                    </a:cubicBezTo>
                    <a:cubicBezTo>
                      <a:pt x="5877" y="53585"/>
                      <a:pt x="4076" y="52805"/>
                      <a:pt x="2194" y="52805"/>
                    </a:cubicBezTo>
                    <a:cubicBezTo>
                      <a:pt x="1711" y="52805"/>
                      <a:pt x="1227" y="52859"/>
                      <a:pt x="752" y="52957"/>
                    </a:cubicBezTo>
                    <a:cubicBezTo>
                      <a:pt x="792" y="48803"/>
                      <a:pt x="3970" y="46724"/>
                      <a:pt x="7148" y="46724"/>
                    </a:cubicBezTo>
                    <a:close/>
                    <a:moveTo>
                      <a:pt x="30465" y="46724"/>
                    </a:moveTo>
                    <a:cubicBezTo>
                      <a:pt x="33638" y="46724"/>
                      <a:pt x="36811" y="48800"/>
                      <a:pt x="36854" y="52954"/>
                    </a:cubicBezTo>
                    <a:lnTo>
                      <a:pt x="36854" y="52954"/>
                    </a:lnTo>
                    <a:cubicBezTo>
                      <a:pt x="36384" y="52854"/>
                      <a:pt x="35912" y="52806"/>
                      <a:pt x="35443" y="52806"/>
                    </a:cubicBezTo>
                    <a:cubicBezTo>
                      <a:pt x="33580" y="52806"/>
                      <a:pt x="31775" y="53572"/>
                      <a:pt x="30483" y="54965"/>
                    </a:cubicBezTo>
                    <a:cubicBezTo>
                      <a:pt x="29201" y="53585"/>
                      <a:pt x="27409" y="52805"/>
                      <a:pt x="25528" y="52805"/>
                    </a:cubicBezTo>
                    <a:cubicBezTo>
                      <a:pt x="25044" y="52805"/>
                      <a:pt x="24560" y="52859"/>
                      <a:pt x="24085" y="52957"/>
                    </a:cubicBezTo>
                    <a:cubicBezTo>
                      <a:pt x="24116" y="48803"/>
                      <a:pt x="27290" y="46724"/>
                      <a:pt x="30465" y="46724"/>
                    </a:cubicBezTo>
                    <a:close/>
                    <a:moveTo>
                      <a:pt x="119323" y="52938"/>
                    </a:moveTo>
                    <a:cubicBezTo>
                      <a:pt x="121259" y="52938"/>
                      <a:pt x="123134" y="53741"/>
                      <a:pt x="124478" y="55189"/>
                    </a:cubicBezTo>
                    <a:lnTo>
                      <a:pt x="124478" y="55189"/>
                    </a:lnTo>
                    <a:cubicBezTo>
                      <a:pt x="124475" y="55189"/>
                      <a:pt x="124472" y="55189"/>
                      <a:pt x="124469" y="55189"/>
                    </a:cubicBezTo>
                    <a:cubicBezTo>
                      <a:pt x="124450" y="55188"/>
                      <a:pt x="124430" y="55188"/>
                      <a:pt x="124410" y="55188"/>
                    </a:cubicBezTo>
                    <a:cubicBezTo>
                      <a:pt x="122541" y="55188"/>
                      <a:pt x="120782" y="56027"/>
                      <a:pt x="119532" y="57330"/>
                    </a:cubicBezTo>
                    <a:cubicBezTo>
                      <a:pt x="119622" y="55744"/>
                      <a:pt x="119039" y="54239"/>
                      <a:pt x="118045" y="53056"/>
                    </a:cubicBezTo>
                    <a:cubicBezTo>
                      <a:pt x="118470" y="52977"/>
                      <a:pt x="118898" y="52938"/>
                      <a:pt x="119323" y="52938"/>
                    </a:cubicBezTo>
                    <a:close/>
                    <a:moveTo>
                      <a:pt x="129620" y="52938"/>
                    </a:moveTo>
                    <a:cubicBezTo>
                      <a:pt x="130043" y="52938"/>
                      <a:pt x="130470" y="52977"/>
                      <a:pt x="130894" y="53056"/>
                    </a:cubicBezTo>
                    <a:cubicBezTo>
                      <a:pt x="129908" y="54230"/>
                      <a:pt x="129326" y="55735"/>
                      <a:pt x="129415" y="57321"/>
                    </a:cubicBezTo>
                    <a:lnTo>
                      <a:pt x="129406" y="57330"/>
                    </a:lnTo>
                    <a:cubicBezTo>
                      <a:pt x="128165" y="56027"/>
                      <a:pt x="126397" y="55188"/>
                      <a:pt x="124528" y="55188"/>
                    </a:cubicBezTo>
                    <a:cubicBezTo>
                      <a:pt x="124512" y="55188"/>
                      <a:pt x="124495" y="55188"/>
                      <a:pt x="124478" y="55189"/>
                    </a:cubicBezTo>
                    <a:lnTo>
                      <a:pt x="124478" y="55189"/>
                    </a:lnTo>
                    <a:cubicBezTo>
                      <a:pt x="125816" y="53741"/>
                      <a:pt x="127689" y="52938"/>
                      <a:pt x="129620" y="52938"/>
                    </a:cubicBezTo>
                    <a:close/>
                    <a:moveTo>
                      <a:pt x="82780" y="52974"/>
                    </a:moveTo>
                    <a:cubicBezTo>
                      <a:pt x="83204" y="52974"/>
                      <a:pt x="83632" y="53013"/>
                      <a:pt x="84057" y="53092"/>
                    </a:cubicBezTo>
                    <a:cubicBezTo>
                      <a:pt x="83538" y="53710"/>
                      <a:pt x="83135" y="54418"/>
                      <a:pt x="82875" y="55180"/>
                    </a:cubicBezTo>
                    <a:cubicBezTo>
                      <a:pt x="82633" y="55879"/>
                      <a:pt x="82525" y="56622"/>
                      <a:pt x="82570" y="57357"/>
                    </a:cubicBezTo>
                    <a:cubicBezTo>
                      <a:pt x="81329" y="56062"/>
                      <a:pt x="79570" y="55224"/>
                      <a:pt x="77701" y="55224"/>
                    </a:cubicBezTo>
                    <a:cubicBezTo>
                      <a:pt x="77681" y="55224"/>
                      <a:pt x="77661" y="55224"/>
                      <a:pt x="77642" y="55224"/>
                    </a:cubicBezTo>
                    <a:cubicBezTo>
                      <a:pt x="78979" y="53777"/>
                      <a:pt x="80847" y="52974"/>
                      <a:pt x="82780" y="52974"/>
                    </a:cubicBezTo>
                    <a:close/>
                    <a:moveTo>
                      <a:pt x="95806" y="52982"/>
                    </a:moveTo>
                    <a:cubicBezTo>
                      <a:pt x="97733" y="52982"/>
                      <a:pt x="99604" y="53779"/>
                      <a:pt x="100939" y="55224"/>
                    </a:cubicBezTo>
                    <a:cubicBezTo>
                      <a:pt x="100919" y="55224"/>
                      <a:pt x="100900" y="55224"/>
                      <a:pt x="100880" y="55224"/>
                    </a:cubicBezTo>
                    <a:cubicBezTo>
                      <a:pt x="99020" y="55224"/>
                      <a:pt x="97252" y="56062"/>
                      <a:pt x="96011" y="57357"/>
                    </a:cubicBezTo>
                    <a:cubicBezTo>
                      <a:pt x="96047" y="56622"/>
                      <a:pt x="95948" y="55879"/>
                      <a:pt x="95706" y="55180"/>
                    </a:cubicBezTo>
                    <a:cubicBezTo>
                      <a:pt x="95446" y="54418"/>
                      <a:pt x="95043" y="53710"/>
                      <a:pt x="94523" y="53101"/>
                    </a:cubicBezTo>
                    <a:cubicBezTo>
                      <a:pt x="94950" y="53021"/>
                      <a:pt x="95379" y="52982"/>
                      <a:pt x="95806" y="52982"/>
                    </a:cubicBezTo>
                    <a:close/>
                    <a:moveTo>
                      <a:pt x="59124" y="53131"/>
                    </a:moveTo>
                    <a:cubicBezTo>
                      <a:pt x="59554" y="53131"/>
                      <a:pt x="59988" y="53171"/>
                      <a:pt x="60420" y="53253"/>
                    </a:cubicBezTo>
                    <a:cubicBezTo>
                      <a:pt x="59425" y="54436"/>
                      <a:pt x="58843" y="55932"/>
                      <a:pt x="58932" y="57527"/>
                    </a:cubicBezTo>
                    <a:lnTo>
                      <a:pt x="58923" y="57518"/>
                    </a:lnTo>
                    <a:cubicBezTo>
                      <a:pt x="57682" y="56215"/>
                      <a:pt x="55914" y="55385"/>
                      <a:pt x="54046" y="55385"/>
                    </a:cubicBezTo>
                    <a:cubicBezTo>
                      <a:pt x="54026" y="55385"/>
                      <a:pt x="54006" y="55386"/>
                      <a:pt x="53986" y="55386"/>
                    </a:cubicBezTo>
                    <a:cubicBezTo>
                      <a:pt x="53966" y="55386"/>
                      <a:pt x="53946" y="55385"/>
                      <a:pt x="53927" y="55385"/>
                    </a:cubicBezTo>
                    <a:cubicBezTo>
                      <a:pt x="52067" y="55385"/>
                      <a:pt x="50299" y="56215"/>
                      <a:pt x="49049" y="57527"/>
                    </a:cubicBezTo>
                    <a:cubicBezTo>
                      <a:pt x="49138" y="55932"/>
                      <a:pt x="48556" y="54427"/>
                      <a:pt x="47561" y="53253"/>
                    </a:cubicBezTo>
                    <a:cubicBezTo>
                      <a:pt x="47993" y="53171"/>
                      <a:pt x="48427" y="53131"/>
                      <a:pt x="48858" y="53131"/>
                    </a:cubicBezTo>
                    <a:cubicBezTo>
                      <a:pt x="50787" y="53131"/>
                      <a:pt x="52654" y="53934"/>
                      <a:pt x="53995" y="55377"/>
                    </a:cubicBezTo>
                    <a:cubicBezTo>
                      <a:pt x="55328" y="53934"/>
                      <a:pt x="57194" y="53131"/>
                      <a:pt x="59124" y="53131"/>
                    </a:cubicBezTo>
                    <a:close/>
                    <a:moveTo>
                      <a:pt x="12289" y="53188"/>
                    </a:moveTo>
                    <a:cubicBezTo>
                      <a:pt x="12716" y="53188"/>
                      <a:pt x="13146" y="53227"/>
                      <a:pt x="13574" y="53307"/>
                    </a:cubicBezTo>
                    <a:cubicBezTo>
                      <a:pt x="13046" y="53916"/>
                      <a:pt x="12651" y="54624"/>
                      <a:pt x="12391" y="55386"/>
                    </a:cubicBezTo>
                    <a:cubicBezTo>
                      <a:pt x="12150" y="56085"/>
                      <a:pt x="12042" y="56819"/>
                      <a:pt x="12087" y="57563"/>
                    </a:cubicBezTo>
                    <a:lnTo>
                      <a:pt x="12078" y="57563"/>
                    </a:lnTo>
                    <a:cubicBezTo>
                      <a:pt x="10836" y="56269"/>
                      <a:pt x="9077" y="55430"/>
                      <a:pt x="7217" y="55430"/>
                    </a:cubicBezTo>
                    <a:cubicBezTo>
                      <a:pt x="7198" y="55430"/>
                      <a:pt x="7178" y="55430"/>
                      <a:pt x="7159" y="55431"/>
                    </a:cubicBezTo>
                    <a:cubicBezTo>
                      <a:pt x="8494" y="53985"/>
                      <a:pt x="10358" y="53188"/>
                      <a:pt x="12289" y="53188"/>
                    </a:cubicBezTo>
                    <a:close/>
                    <a:moveTo>
                      <a:pt x="25322" y="53188"/>
                    </a:moveTo>
                    <a:cubicBezTo>
                      <a:pt x="27247" y="53188"/>
                      <a:pt x="29113" y="53985"/>
                      <a:pt x="30456" y="55431"/>
                    </a:cubicBezTo>
                    <a:cubicBezTo>
                      <a:pt x="30436" y="55430"/>
                      <a:pt x="30416" y="55430"/>
                      <a:pt x="30397" y="55430"/>
                    </a:cubicBezTo>
                    <a:cubicBezTo>
                      <a:pt x="28528" y="55430"/>
                      <a:pt x="26769" y="56269"/>
                      <a:pt x="25528" y="57563"/>
                    </a:cubicBezTo>
                    <a:cubicBezTo>
                      <a:pt x="25563" y="56828"/>
                      <a:pt x="25465" y="56085"/>
                      <a:pt x="25223" y="55386"/>
                    </a:cubicBezTo>
                    <a:cubicBezTo>
                      <a:pt x="24954" y="54624"/>
                      <a:pt x="24560" y="53916"/>
                      <a:pt x="24040" y="53307"/>
                    </a:cubicBezTo>
                    <a:cubicBezTo>
                      <a:pt x="24467" y="53227"/>
                      <a:pt x="24896" y="53188"/>
                      <a:pt x="25322" y="53188"/>
                    </a:cubicBezTo>
                    <a:close/>
                    <a:moveTo>
                      <a:pt x="106107" y="52975"/>
                    </a:moveTo>
                    <a:cubicBezTo>
                      <a:pt x="106578" y="52975"/>
                      <a:pt x="107053" y="53022"/>
                      <a:pt x="107525" y="53119"/>
                    </a:cubicBezTo>
                    <a:cubicBezTo>
                      <a:pt x="106512" y="54373"/>
                      <a:pt x="105948" y="55959"/>
                      <a:pt x="106118" y="57626"/>
                    </a:cubicBezTo>
                    <a:cubicBezTo>
                      <a:pt x="104870" y="56163"/>
                      <a:pt x="102982" y="55215"/>
                      <a:pt x="100985" y="55215"/>
                    </a:cubicBezTo>
                    <a:cubicBezTo>
                      <a:pt x="100976" y="55215"/>
                      <a:pt x="100966" y="55215"/>
                      <a:pt x="100957" y="55215"/>
                    </a:cubicBezTo>
                    <a:cubicBezTo>
                      <a:pt x="102304" y="53768"/>
                      <a:pt x="104177" y="52975"/>
                      <a:pt x="106107" y="52975"/>
                    </a:cubicBezTo>
                    <a:close/>
                    <a:moveTo>
                      <a:pt x="70795" y="48523"/>
                    </a:moveTo>
                    <a:cubicBezTo>
                      <a:pt x="71278" y="48523"/>
                      <a:pt x="71764" y="48572"/>
                      <a:pt x="72248" y="48674"/>
                    </a:cubicBezTo>
                    <a:cubicBezTo>
                      <a:pt x="71271" y="49920"/>
                      <a:pt x="70742" y="51488"/>
                      <a:pt x="70939" y="53137"/>
                    </a:cubicBezTo>
                    <a:cubicBezTo>
                      <a:pt x="71445" y="53025"/>
                      <a:pt x="71954" y="52971"/>
                      <a:pt x="72460" y="52971"/>
                    </a:cubicBezTo>
                    <a:cubicBezTo>
                      <a:pt x="74392" y="52971"/>
                      <a:pt x="76265" y="53767"/>
                      <a:pt x="77615" y="55215"/>
                    </a:cubicBezTo>
                    <a:cubicBezTo>
                      <a:pt x="77597" y="55215"/>
                      <a:pt x="77579" y="55215"/>
                      <a:pt x="77561" y="55215"/>
                    </a:cubicBezTo>
                    <a:cubicBezTo>
                      <a:pt x="75520" y="55215"/>
                      <a:pt x="73598" y="56223"/>
                      <a:pt x="72346" y="57742"/>
                    </a:cubicBezTo>
                    <a:cubicBezTo>
                      <a:pt x="72694" y="54062"/>
                      <a:pt x="69407" y="50780"/>
                      <a:pt x="65713" y="50780"/>
                    </a:cubicBezTo>
                    <a:cubicBezTo>
                      <a:pt x="65693" y="50780"/>
                      <a:pt x="65673" y="50780"/>
                      <a:pt x="65653" y="50780"/>
                    </a:cubicBezTo>
                    <a:lnTo>
                      <a:pt x="65644" y="50780"/>
                    </a:lnTo>
                    <a:cubicBezTo>
                      <a:pt x="65624" y="50780"/>
                      <a:pt x="65604" y="50780"/>
                      <a:pt x="65584" y="50780"/>
                    </a:cubicBezTo>
                    <a:cubicBezTo>
                      <a:pt x="63716" y="50780"/>
                      <a:pt x="61957" y="51618"/>
                      <a:pt x="60706" y="52922"/>
                    </a:cubicBezTo>
                    <a:cubicBezTo>
                      <a:pt x="60796" y="51327"/>
                      <a:pt x="60214" y="49830"/>
                      <a:pt x="59219" y="48647"/>
                    </a:cubicBezTo>
                    <a:cubicBezTo>
                      <a:pt x="59647" y="48568"/>
                      <a:pt x="60078" y="48529"/>
                      <a:pt x="60505" y="48529"/>
                    </a:cubicBezTo>
                    <a:cubicBezTo>
                      <a:pt x="62438" y="48529"/>
                      <a:pt x="64310" y="49326"/>
                      <a:pt x="65653" y="50771"/>
                    </a:cubicBezTo>
                    <a:cubicBezTo>
                      <a:pt x="66986" y="49323"/>
                      <a:pt x="68860" y="48523"/>
                      <a:pt x="70795" y="48523"/>
                    </a:cubicBezTo>
                    <a:close/>
                    <a:moveTo>
                      <a:pt x="35611" y="53177"/>
                    </a:moveTo>
                    <a:cubicBezTo>
                      <a:pt x="36086" y="53177"/>
                      <a:pt x="36566" y="53226"/>
                      <a:pt x="37042" y="53325"/>
                    </a:cubicBezTo>
                    <a:cubicBezTo>
                      <a:pt x="36029" y="54570"/>
                      <a:pt x="35456" y="56156"/>
                      <a:pt x="35635" y="57823"/>
                    </a:cubicBezTo>
                    <a:cubicBezTo>
                      <a:pt x="34383" y="56367"/>
                      <a:pt x="32516" y="55421"/>
                      <a:pt x="30530" y="55421"/>
                    </a:cubicBezTo>
                    <a:cubicBezTo>
                      <a:pt x="30511" y="55421"/>
                      <a:pt x="30492" y="55421"/>
                      <a:pt x="30474" y="55422"/>
                    </a:cubicBezTo>
                    <a:cubicBezTo>
                      <a:pt x="31811" y="53976"/>
                      <a:pt x="33679" y="53177"/>
                      <a:pt x="35611" y="53177"/>
                    </a:cubicBezTo>
                    <a:close/>
                    <a:moveTo>
                      <a:pt x="112825" y="51076"/>
                    </a:moveTo>
                    <a:cubicBezTo>
                      <a:pt x="116002" y="51076"/>
                      <a:pt x="119178" y="53155"/>
                      <a:pt x="119218" y="57312"/>
                    </a:cubicBezTo>
                    <a:cubicBezTo>
                      <a:pt x="118738" y="57207"/>
                      <a:pt x="118254" y="57156"/>
                      <a:pt x="117774" y="57156"/>
                    </a:cubicBezTo>
                    <a:cubicBezTo>
                      <a:pt x="115918" y="57156"/>
                      <a:pt x="114121" y="57922"/>
                      <a:pt x="112825" y="59315"/>
                    </a:cubicBezTo>
                    <a:lnTo>
                      <a:pt x="112825" y="59315"/>
                    </a:lnTo>
                    <a:cubicBezTo>
                      <a:pt x="111544" y="57938"/>
                      <a:pt x="109754" y="57160"/>
                      <a:pt x="107883" y="57160"/>
                    </a:cubicBezTo>
                    <a:cubicBezTo>
                      <a:pt x="107391" y="57160"/>
                      <a:pt x="106907" y="57214"/>
                      <a:pt x="106432" y="57312"/>
                    </a:cubicBezTo>
                    <a:cubicBezTo>
                      <a:pt x="106472" y="53155"/>
                      <a:pt x="109649" y="51076"/>
                      <a:pt x="112825" y="51076"/>
                    </a:cubicBezTo>
                    <a:close/>
                    <a:moveTo>
                      <a:pt x="136136" y="51080"/>
                    </a:moveTo>
                    <a:cubicBezTo>
                      <a:pt x="139311" y="51080"/>
                      <a:pt x="142484" y="53157"/>
                      <a:pt x="142525" y="57312"/>
                    </a:cubicBezTo>
                    <a:lnTo>
                      <a:pt x="142525" y="57321"/>
                    </a:lnTo>
                    <a:cubicBezTo>
                      <a:pt x="142050" y="57219"/>
                      <a:pt x="141571" y="57169"/>
                      <a:pt x="141097" y="57169"/>
                    </a:cubicBezTo>
                    <a:cubicBezTo>
                      <a:pt x="139236" y="57169"/>
                      <a:pt x="137435" y="57936"/>
                      <a:pt x="136136" y="59328"/>
                    </a:cubicBezTo>
                    <a:cubicBezTo>
                      <a:pt x="134854" y="57948"/>
                      <a:pt x="133062" y="57169"/>
                      <a:pt x="131181" y="57169"/>
                    </a:cubicBezTo>
                    <a:cubicBezTo>
                      <a:pt x="130697" y="57169"/>
                      <a:pt x="130213" y="57223"/>
                      <a:pt x="129738" y="57321"/>
                    </a:cubicBezTo>
                    <a:cubicBezTo>
                      <a:pt x="129778" y="53161"/>
                      <a:pt x="132958" y="51080"/>
                      <a:pt x="136136" y="51080"/>
                    </a:cubicBezTo>
                    <a:close/>
                    <a:moveTo>
                      <a:pt x="89307" y="51119"/>
                    </a:moveTo>
                    <a:cubicBezTo>
                      <a:pt x="91889" y="51119"/>
                      <a:pt x="94470" y="52493"/>
                      <a:pt x="95366" y="55242"/>
                    </a:cubicBezTo>
                    <a:cubicBezTo>
                      <a:pt x="95590" y="55923"/>
                      <a:pt x="95697" y="56631"/>
                      <a:pt x="95706" y="57348"/>
                    </a:cubicBezTo>
                    <a:cubicBezTo>
                      <a:pt x="95226" y="57243"/>
                      <a:pt x="94742" y="57192"/>
                      <a:pt x="94262" y="57192"/>
                    </a:cubicBezTo>
                    <a:cubicBezTo>
                      <a:pt x="92407" y="57192"/>
                      <a:pt x="90613" y="57958"/>
                      <a:pt x="89317" y="59346"/>
                    </a:cubicBezTo>
                    <a:cubicBezTo>
                      <a:pt x="88036" y="57975"/>
                      <a:pt x="86244" y="57187"/>
                      <a:pt x="84362" y="57187"/>
                    </a:cubicBezTo>
                    <a:cubicBezTo>
                      <a:pt x="83878" y="57187"/>
                      <a:pt x="83394" y="57241"/>
                      <a:pt x="82919" y="57348"/>
                    </a:cubicBezTo>
                    <a:cubicBezTo>
                      <a:pt x="82919" y="56631"/>
                      <a:pt x="83018" y="55923"/>
                      <a:pt x="83224" y="55251"/>
                    </a:cubicBezTo>
                    <a:lnTo>
                      <a:pt x="83242" y="55242"/>
                    </a:lnTo>
                    <a:cubicBezTo>
                      <a:pt x="84138" y="52495"/>
                      <a:pt x="86723" y="51119"/>
                      <a:pt x="89307" y="51119"/>
                    </a:cubicBezTo>
                    <a:close/>
                    <a:moveTo>
                      <a:pt x="42351" y="51273"/>
                    </a:moveTo>
                    <a:cubicBezTo>
                      <a:pt x="45527" y="51273"/>
                      <a:pt x="48704" y="53352"/>
                      <a:pt x="48744" y="57509"/>
                    </a:cubicBezTo>
                    <a:cubicBezTo>
                      <a:pt x="48269" y="57407"/>
                      <a:pt x="47791" y="57358"/>
                      <a:pt x="47316" y="57358"/>
                    </a:cubicBezTo>
                    <a:cubicBezTo>
                      <a:pt x="45455" y="57358"/>
                      <a:pt x="43655" y="58124"/>
                      <a:pt x="42355" y="59517"/>
                    </a:cubicBezTo>
                    <a:cubicBezTo>
                      <a:pt x="41081" y="58144"/>
                      <a:pt x="39293" y="57366"/>
                      <a:pt x="37414" y="57366"/>
                    </a:cubicBezTo>
                    <a:cubicBezTo>
                      <a:pt x="37404" y="57366"/>
                      <a:pt x="37393" y="57366"/>
                      <a:pt x="37382" y="57366"/>
                    </a:cubicBezTo>
                    <a:lnTo>
                      <a:pt x="37400" y="57357"/>
                    </a:lnTo>
                    <a:cubicBezTo>
                      <a:pt x="36916" y="57357"/>
                      <a:pt x="36432" y="57402"/>
                      <a:pt x="35958" y="57509"/>
                    </a:cubicBezTo>
                    <a:cubicBezTo>
                      <a:pt x="35998" y="53352"/>
                      <a:pt x="39174" y="51273"/>
                      <a:pt x="42351" y="51273"/>
                    </a:cubicBezTo>
                    <a:close/>
                    <a:moveTo>
                      <a:pt x="65657" y="51282"/>
                    </a:moveTo>
                    <a:cubicBezTo>
                      <a:pt x="68834" y="51282"/>
                      <a:pt x="72010" y="53361"/>
                      <a:pt x="72050" y="57518"/>
                    </a:cubicBezTo>
                    <a:cubicBezTo>
                      <a:pt x="71572" y="57413"/>
                      <a:pt x="71090" y="57362"/>
                      <a:pt x="70611" y="57362"/>
                    </a:cubicBezTo>
                    <a:cubicBezTo>
                      <a:pt x="68757" y="57362"/>
                      <a:pt x="66958" y="58130"/>
                      <a:pt x="65662" y="59525"/>
                    </a:cubicBezTo>
                    <a:cubicBezTo>
                      <a:pt x="64387" y="58153"/>
                      <a:pt x="62599" y="57366"/>
                      <a:pt x="60729" y="57366"/>
                    </a:cubicBezTo>
                    <a:cubicBezTo>
                      <a:pt x="60719" y="57366"/>
                      <a:pt x="60708" y="57366"/>
                      <a:pt x="60697" y="57366"/>
                    </a:cubicBezTo>
                    <a:lnTo>
                      <a:pt x="60715" y="57366"/>
                    </a:lnTo>
                    <a:cubicBezTo>
                      <a:pt x="60223" y="57366"/>
                      <a:pt x="59739" y="57411"/>
                      <a:pt x="59264" y="57518"/>
                    </a:cubicBezTo>
                    <a:cubicBezTo>
                      <a:pt x="59304" y="53361"/>
                      <a:pt x="62481" y="51282"/>
                      <a:pt x="65657" y="51282"/>
                    </a:cubicBezTo>
                    <a:close/>
                    <a:moveTo>
                      <a:pt x="18802" y="51334"/>
                    </a:moveTo>
                    <a:cubicBezTo>
                      <a:pt x="21383" y="51334"/>
                      <a:pt x="23964" y="52708"/>
                      <a:pt x="24864" y="55457"/>
                    </a:cubicBezTo>
                    <a:cubicBezTo>
                      <a:pt x="25079" y="56129"/>
                      <a:pt x="25196" y="56846"/>
                      <a:pt x="25196" y="57554"/>
                    </a:cubicBezTo>
                    <a:cubicBezTo>
                      <a:pt x="24721" y="57452"/>
                      <a:pt x="24242" y="57402"/>
                      <a:pt x="23767" y="57402"/>
                    </a:cubicBezTo>
                    <a:cubicBezTo>
                      <a:pt x="21904" y="57402"/>
                      <a:pt x="20100" y="58169"/>
                      <a:pt x="18807" y="59561"/>
                    </a:cubicBezTo>
                    <a:cubicBezTo>
                      <a:pt x="17526" y="58181"/>
                      <a:pt x="15734" y="57402"/>
                      <a:pt x="13852" y="57402"/>
                    </a:cubicBezTo>
                    <a:cubicBezTo>
                      <a:pt x="13368" y="57402"/>
                      <a:pt x="12884" y="57456"/>
                      <a:pt x="12409" y="57563"/>
                    </a:cubicBezTo>
                    <a:cubicBezTo>
                      <a:pt x="12409" y="56846"/>
                      <a:pt x="12526" y="56129"/>
                      <a:pt x="12741" y="55448"/>
                    </a:cubicBezTo>
                    <a:lnTo>
                      <a:pt x="12741" y="55457"/>
                    </a:lnTo>
                    <a:cubicBezTo>
                      <a:pt x="13637" y="52710"/>
                      <a:pt x="16220" y="51334"/>
                      <a:pt x="18802" y="51334"/>
                    </a:cubicBezTo>
                    <a:close/>
                    <a:moveTo>
                      <a:pt x="117977" y="57538"/>
                    </a:moveTo>
                    <a:cubicBezTo>
                      <a:pt x="118398" y="57538"/>
                      <a:pt x="118823" y="57576"/>
                      <a:pt x="119245" y="57653"/>
                    </a:cubicBezTo>
                    <a:cubicBezTo>
                      <a:pt x="118726" y="58271"/>
                      <a:pt x="118322" y="58979"/>
                      <a:pt x="118063" y="59741"/>
                    </a:cubicBezTo>
                    <a:lnTo>
                      <a:pt x="118054" y="59741"/>
                    </a:lnTo>
                    <a:cubicBezTo>
                      <a:pt x="117821" y="60439"/>
                      <a:pt x="117713" y="61174"/>
                      <a:pt x="117758" y="61918"/>
                    </a:cubicBezTo>
                    <a:cubicBezTo>
                      <a:pt x="116501" y="60608"/>
                      <a:pt x="114730" y="59776"/>
                      <a:pt x="112860" y="59776"/>
                    </a:cubicBezTo>
                    <a:cubicBezTo>
                      <a:pt x="112850" y="59776"/>
                      <a:pt x="112840" y="59776"/>
                      <a:pt x="112830" y="59776"/>
                    </a:cubicBezTo>
                    <a:cubicBezTo>
                      <a:pt x="114169" y="58334"/>
                      <a:pt x="116040" y="57538"/>
                      <a:pt x="117977" y="57538"/>
                    </a:cubicBezTo>
                    <a:close/>
                    <a:moveTo>
                      <a:pt x="130971" y="57538"/>
                    </a:moveTo>
                    <a:cubicBezTo>
                      <a:pt x="132907" y="57538"/>
                      <a:pt x="134780" y="58334"/>
                      <a:pt x="136127" y="59776"/>
                    </a:cubicBezTo>
                    <a:cubicBezTo>
                      <a:pt x="136117" y="59776"/>
                      <a:pt x="136107" y="59776"/>
                      <a:pt x="136097" y="59776"/>
                    </a:cubicBezTo>
                    <a:cubicBezTo>
                      <a:pt x="134217" y="59776"/>
                      <a:pt x="132446" y="60608"/>
                      <a:pt x="131199" y="61918"/>
                    </a:cubicBezTo>
                    <a:cubicBezTo>
                      <a:pt x="131234" y="61183"/>
                      <a:pt x="131136" y="60439"/>
                      <a:pt x="130894" y="59741"/>
                    </a:cubicBezTo>
                    <a:lnTo>
                      <a:pt x="130885" y="59741"/>
                    </a:lnTo>
                    <a:cubicBezTo>
                      <a:pt x="130625" y="58979"/>
                      <a:pt x="130222" y="58271"/>
                      <a:pt x="129702" y="57653"/>
                    </a:cubicBezTo>
                    <a:cubicBezTo>
                      <a:pt x="130125" y="57576"/>
                      <a:pt x="130549" y="57538"/>
                      <a:pt x="130971" y="57538"/>
                    </a:cubicBezTo>
                    <a:close/>
                    <a:moveTo>
                      <a:pt x="94432" y="57571"/>
                    </a:moveTo>
                    <a:cubicBezTo>
                      <a:pt x="94855" y="57571"/>
                      <a:pt x="95282" y="57610"/>
                      <a:pt x="95706" y="57689"/>
                    </a:cubicBezTo>
                    <a:cubicBezTo>
                      <a:pt x="94720" y="58871"/>
                      <a:pt x="94138" y="60377"/>
                      <a:pt x="94219" y="61963"/>
                    </a:cubicBezTo>
                    <a:cubicBezTo>
                      <a:pt x="92984" y="60666"/>
                      <a:pt x="91228" y="59830"/>
                      <a:pt x="89369" y="59830"/>
                    </a:cubicBezTo>
                    <a:cubicBezTo>
                      <a:pt x="89340" y="59830"/>
                      <a:pt x="89311" y="59830"/>
                      <a:pt x="89281" y="59830"/>
                    </a:cubicBezTo>
                    <a:cubicBezTo>
                      <a:pt x="89261" y="59830"/>
                      <a:pt x="89242" y="59830"/>
                      <a:pt x="89222" y="59830"/>
                    </a:cubicBezTo>
                    <a:cubicBezTo>
                      <a:pt x="87353" y="59830"/>
                      <a:pt x="85594" y="60659"/>
                      <a:pt x="84344" y="61963"/>
                    </a:cubicBezTo>
                    <a:cubicBezTo>
                      <a:pt x="84434" y="60377"/>
                      <a:pt x="83851" y="58871"/>
                      <a:pt x="82866" y="57689"/>
                    </a:cubicBezTo>
                    <a:lnTo>
                      <a:pt x="82857" y="57689"/>
                    </a:lnTo>
                    <a:cubicBezTo>
                      <a:pt x="83283" y="57610"/>
                      <a:pt x="83710" y="57571"/>
                      <a:pt x="84135" y="57571"/>
                    </a:cubicBezTo>
                    <a:cubicBezTo>
                      <a:pt x="86071" y="57571"/>
                      <a:pt x="87946" y="58374"/>
                      <a:pt x="89290" y="59821"/>
                    </a:cubicBezTo>
                    <a:cubicBezTo>
                      <a:pt x="90628" y="58374"/>
                      <a:pt x="92501" y="57571"/>
                      <a:pt x="94432" y="57571"/>
                    </a:cubicBezTo>
                    <a:close/>
                    <a:moveTo>
                      <a:pt x="47479" y="57732"/>
                    </a:moveTo>
                    <a:cubicBezTo>
                      <a:pt x="47903" y="57732"/>
                      <a:pt x="48329" y="57771"/>
                      <a:pt x="48753" y="57850"/>
                    </a:cubicBezTo>
                    <a:cubicBezTo>
                      <a:pt x="48233" y="58468"/>
                      <a:pt x="47839" y="59176"/>
                      <a:pt x="47570" y="59938"/>
                    </a:cubicBezTo>
                    <a:cubicBezTo>
                      <a:pt x="47337" y="60637"/>
                      <a:pt x="47230" y="61380"/>
                      <a:pt x="47275" y="62115"/>
                    </a:cubicBezTo>
                    <a:lnTo>
                      <a:pt x="47266" y="62115"/>
                    </a:lnTo>
                    <a:cubicBezTo>
                      <a:pt x="46024" y="60820"/>
                      <a:pt x="44265" y="59982"/>
                      <a:pt x="42405" y="59982"/>
                    </a:cubicBezTo>
                    <a:cubicBezTo>
                      <a:pt x="42386" y="59982"/>
                      <a:pt x="42366" y="59982"/>
                      <a:pt x="42346" y="59982"/>
                    </a:cubicBezTo>
                    <a:cubicBezTo>
                      <a:pt x="43684" y="58535"/>
                      <a:pt x="45551" y="57732"/>
                      <a:pt x="47479" y="57732"/>
                    </a:cubicBezTo>
                    <a:close/>
                    <a:moveTo>
                      <a:pt x="60498" y="57741"/>
                    </a:moveTo>
                    <a:cubicBezTo>
                      <a:pt x="62431" y="57741"/>
                      <a:pt x="64299" y="58543"/>
                      <a:pt x="65644" y="59982"/>
                    </a:cubicBezTo>
                    <a:cubicBezTo>
                      <a:pt x="65634" y="59982"/>
                      <a:pt x="65623" y="59982"/>
                      <a:pt x="65613" y="59982"/>
                    </a:cubicBezTo>
                    <a:cubicBezTo>
                      <a:pt x="63734" y="59982"/>
                      <a:pt x="61963" y="60814"/>
                      <a:pt x="60715" y="62124"/>
                    </a:cubicBezTo>
                    <a:cubicBezTo>
                      <a:pt x="60751" y="61380"/>
                      <a:pt x="60653" y="60646"/>
                      <a:pt x="60411" y="59938"/>
                    </a:cubicBezTo>
                    <a:lnTo>
                      <a:pt x="60402" y="59938"/>
                    </a:lnTo>
                    <a:cubicBezTo>
                      <a:pt x="60142" y="59176"/>
                      <a:pt x="59739" y="58468"/>
                      <a:pt x="59219" y="57859"/>
                    </a:cubicBezTo>
                    <a:cubicBezTo>
                      <a:pt x="59645" y="57780"/>
                      <a:pt x="60073" y="57741"/>
                      <a:pt x="60498" y="57741"/>
                    </a:cubicBezTo>
                    <a:close/>
                    <a:moveTo>
                      <a:pt x="23936" y="57773"/>
                    </a:moveTo>
                    <a:cubicBezTo>
                      <a:pt x="24366" y="57773"/>
                      <a:pt x="24800" y="57813"/>
                      <a:pt x="25232" y="57895"/>
                    </a:cubicBezTo>
                    <a:cubicBezTo>
                      <a:pt x="24237" y="59068"/>
                      <a:pt x="23655" y="60574"/>
                      <a:pt x="23744" y="62160"/>
                    </a:cubicBezTo>
                    <a:cubicBezTo>
                      <a:pt x="22494" y="60857"/>
                      <a:pt x="20727" y="60027"/>
                      <a:pt x="18867" y="60027"/>
                    </a:cubicBezTo>
                    <a:cubicBezTo>
                      <a:pt x="18847" y="60027"/>
                      <a:pt x="18827" y="60027"/>
                      <a:pt x="18807" y="60027"/>
                    </a:cubicBezTo>
                    <a:cubicBezTo>
                      <a:pt x="18787" y="60027"/>
                      <a:pt x="18767" y="60027"/>
                      <a:pt x="18747" y="60027"/>
                    </a:cubicBezTo>
                    <a:cubicBezTo>
                      <a:pt x="16879" y="60027"/>
                      <a:pt x="15111" y="60857"/>
                      <a:pt x="13870" y="62169"/>
                    </a:cubicBezTo>
                    <a:cubicBezTo>
                      <a:pt x="13951" y="60574"/>
                      <a:pt x="13368" y="59077"/>
                      <a:pt x="12382" y="57895"/>
                    </a:cubicBezTo>
                    <a:lnTo>
                      <a:pt x="12374" y="57895"/>
                    </a:lnTo>
                    <a:cubicBezTo>
                      <a:pt x="12805" y="57813"/>
                      <a:pt x="13239" y="57773"/>
                      <a:pt x="13670" y="57773"/>
                    </a:cubicBezTo>
                    <a:cubicBezTo>
                      <a:pt x="15599" y="57773"/>
                      <a:pt x="17467" y="58575"/>
                      <a:pt x="18807" y="60018"/>
                    </a:cubicBezTo>
                    <a:cubicBezTo>
                      <a:pt x="20140" y="58575"/>
                      <a:pt x="22007" y="57773"/>
                      <a:pt x="23936" y="57773"/>
                    </a:cubicBezTo>
                    <a:close/>
                    <a:moveTo>
                      <a:pt x="107668" y="57537"/>
                    </a:moveTo>
                    <a:cubicBezTo>
                      <a:pt x="109594" y="57537"/>
                      <a:pt x="111464" y="58336"/>
                      <a:pt x="112812" y="59776"/>
                    </a:cubicBezTo>
                    <a:cubicBezTo>
                      <a:pt x="112793" y="59776"/>
                      <a:pt x="112774" y="59776"/>
                      <a:pt x="112756" y="59776"/>
                    </a:cubicBezTo>
                    <a:cubicBezTo>
                      <a:pt x="110769" y="59776"/>
                      <a:pt x="108902" y="60722"/>
                      <a:pt x="107650" y="62178"/>
                    </a:cubicBezTo>
                    <a:lnTo>
                      <a:pt x="107650" y="62178"/>
                    </a:lnTo>
                    <a:cubicBezTo>
                      <a:pt x="107803" y="60502"/>
                      <a:pt x="107211" y="58925"/>
                      <a:pt x="106181" y="57698"/>
                    </a:cubicBezTo>
                    <a:cubicBezTo>
                      <a:pt x="106675" y="57590"/>
                      <a:pt x="107173" y="57537"/>
                      <a:pt x="107668" y="57537"/>
                    </a:cubicBezTo>
                    <a:close/>
                    <a:moveTo>
                      <a:pt x="37180" y="57734"/>
                    </a:moveTo>
                    <a:cubicBezTo>
                      <a:pt x="39111" y="57734"/>
                      <a:pt x="40981" y="58533"/>
                      <a:pt x="42328" y="59974"/>
                    </a:cubicBezTo>
                    <a:cubicBezTo>
                      <a:pt x="42310" y="59973"/>
                      <a:pt x="42291" y="59973"/>
                      <a:pt x="42273" y="59973"/>
                    </a:cubicBezTo>
                    <a:cubicBezTo>
                      <a:pt x="40286" y="59973"/>
                      <a:pt x="38419" y="60919"/>
                      <a:pt x="37167" y="62375"/>
                    </a:cubicBezTo>
                    <a:cubicBezTo>
                      <a:pt x="37320" y="60708"/>
                      <a:pt x="36728" y="59131"/>
                      <a:pt x="35698" y="57895"/>
                    </a:cubicBezTo>
                    <a:lnTo>
                      <a:pt x="35689" y="57895"/>
                    </a:lnTo>
                    <a:cubicBezTo>
                      <a:pt x="36185" y="57787"/>
                      <a:pt x="36684" y="57734"/>
                      <a:pt x="37180" y="57734"/>
                    </a:cubicBezTo>
                    <a:close/>
                    <a:moveTo>
                      <a:pt x="124474" y="55684"/>
                    </a:moveTo>
                    <a:cubicBezTo>
                      <a:pt x="127057" y="55684"/>
                      <a:pt x="129639" y="57057"/>
                      <a:pt x="130536" y="59803"/>
                    </a:cubicBezTo>
                    <a:cubicBezTo>
                      <a:pt x="130751" y="60484"/>
                      <a:pt x="130858" y="61192"/>
                      <a:pt x="130867" y="61909"/>
                    </a:cubicBezTo>
                    <a:cubicBezTo>
                      <a:pt x="130392" y="61807"/>
                      <a:pt x="129913" y="61757"/>
                      <a:pt x="129438" y="61757"/>
                    </a:cubicBezTo>
                    <a:cubicBezTo>
                      <a:pt x="127575" y="61757"/>
                      <a:pt x="125771" y="62524"/>
                      <a:pt x="124478" y="63916"/>
                    </a:cubicBezTo>
                    <a:cubicBezTo>
                      <a:pt x="123197" y="62536"/>
                      <a:pt x="121405" y="61757"/>
                      <a:pt x="119523" y="61757"/>
                    </a:cubicBezTo>
                    <a:cubicBezTo>
                      <a:pt x="119039" y="61757"/>
                      <a:pt x="118555" y="61810"/>
                      <a:pt x="118080" y="61909"/>
                    </a:cubicBezTo>
                    <a:cubicBezTo>
                      <a:pt x="118080" y="61192"/>
                      <a:pt x="118197" y="60484"/>
                      <a:pt x="118412" y="59803"/>
                    </a:cubicBezTo>
                    <a:cubicBezTo>
                      <a:pt x="119308" y="57057"/>
                      <a:pt x="121891" y="55684"/>
                      <a:pt x="124474" y="55684"/>
                    </a:cubicBezTo>
                    <a:close/>
                    <a:moveTo>
                      <a:pt x="100947" y="55720"/>
                    </a:moveTo>
                    <a:cubicBezTo>
                      <a:pt x="104117" y="55720"/>
                      <a:pt x="107290" y="57792"/>
                      <a:pt x="107337" y="61941"/>
                    </a:cubicBezTo>
                    <a:lnTo>
                      <a:pt x="107337" y="61941"/>
                    </a:lnTo>
                    <a:cubicBezTo>
                      <a:pt x="106869" y="61842"/>
                      <a:pt x="106398" y="61793"/>
                      <a:pt x="105930" y="61793"/>
                    </a:cubicBezTo>
                    <a:cubicBezTo>
                      <a:pt x="104072" y="61793"/>
                      <a:pt x="102267" y="62560"/>
                      <a:pt x="100975" y="63952"/>
                    </a:cubicBezTo>
                    <a:cubicBezTo>
                      <a:pt x="99693" y="62572"/>
                      <a:pt x="97901" y="61792"/>
                      <a:pt x="96020" y="61792"/>
                    </a:cubicBezTo>
                    <a:cubicBezTo>
                      <a:pt x="95536" y="61792"/>
                      <a:pt x="95052" y="61846"/>
                      <a:pt x="94577" y="61945"/>
                    </a:cubicBezTo>
                    <a:cubicBezTo>
                      <a:pt x="94604" y="57796"/>
                      <a:pt x="97774" y="55720"/>
                      <a:pt x="100947" y="55720"/>
                    </a:cubicBezTo>
                    <a:close/>
                    <a:moveTo>
                      <a:pt x="77633" y="55721"/>
                    </a:moveTo>
                    <a:cubicBezTo>
                      <a:pt x="80806" y="55721"/>
                      <a:pt x="83980" y="57797"/>
                      <a:pt x="84022" y="61952"/>
                    </a:cubicBezTo>
                    <a:lnTo>
                      <a:pt x="84022" y="61952"/>
                    </a:lnTo>
                    <a:cubicBezTo>
                      <a:pt x="83551" y="61851"/>
                      <a:pt x="83077" y="61802"/>
                      <a:pt x="82606" y="61802"/>
                    </a:cubicBezTo>
                    <a:cubicBezTo>
                      <a:pt x="80748" y="61802"/>
                      <a:pt x="78943" y="62569"/>
                      <a:pt x="77651" y="63961"/>
                    </a:cubicBezTo>
                    <a:cubicBezTo>
                      <a:pt x="76369" y="62581"/>
                      <a:pt x="74577" y="61801"/>
                      <a:pt x="72696" y="61801"/>
                    </a:cubicBezTo>
                    <a:cubicBezTo>
                      <a:pt x="72212" y="61801"/>
                      <a:pt x="71728" y="61855"/>
                      <a:pt x="71253" y="61954"/>
                    </a:cubicBezTo>
                    <a:cubicBezTo>
                      <a:pt x="71284" y="57799"/>
                      <a:pt x="74458" y="55721"/>
                      <a:pt x="77633" y="55721"/>
                    </a:cubicBezTo>
                    <a:close/>
                    <a:moveTo>
                      <a:pt x="54007" y="55886"/>
                    </a:moveTo>
                    <a:cubicBezTo>
                      <a:pt x="56587" y="55886"/>
                      <a:pt x="59166" y="57260"/>
                      <a:pt x="60061" y="60009"/>
                    </a:cubicBezTo>
                    <a:cubicBezTo>
                      <a:pt x="60285" y="60681"/>
                      <a:pt x="60393" y="61398"/>
                      <a:pt x="60402" y="62106"/>
                    </a:cubicBezTo>
                    <a:cubicBezTo>
                      <a:pt x="59929" y="62004"/>
                      <a:pt x="59451" y="61954"/>
                      <a:pt x="58977" y="61954"/>
                    </a:cubicBezTo>
                    <a:cubicBezTo>
                      <a:pt x="57118" y="61954"/>
                      <a:pt x="55312" y="62721"/>
                      <a:pt x="54013" y="64113"/>
                    </a:cubicBezTo>
                    <a:cubicBezTo>
                      <a:pt x="52741" y="62733"/>
                      <a:pt x="50939" y="61954"/>
                      <a:pt x="49067" y="61954"/>
                    </a:cubicBezTo>
                    <a:cubicBezTo>
                      <a:pt x="48574" y="61954"/>
                      <a:pt x="48090" y="62008"/>
                      <a:pt x="47624" y="62115"/>
                    </a:cubicBezTo>
                    <a:cubicBezTo>
                      <a:pt x="47615" y="61398"/>
                      <a:pt x="47723" y="60690"/>
                      <a:pt x="47929" y="60009"/>
                    </a:cubicBezTo>
                    <a:lnTo>
                      <a:pt x="47947" y="60009"/>
                    </a:lnTo>
                    <a:cubicBezTo>
                      <a:pt x="48843" y="57262"/>
                      <a:pt x="51425" y="55886"/>
                      <a:pt x="54007" y="55886"/>
                    </a:cubicBezTo>
                    <a:close/>
                    <a:moveTo>
                      <a:pt x="30465" y="55920"/>
                    </a:moveTo>
                    <a:cubicBezTo>
                      <a:pt x="33637" y="55920"/>
                      <a:pt x="36811" y="57998"/>
                      <a:pt x="36854" y="62156"/>
                    </a:cubicBezTo>
                    <a:lnTo>
                      <a:pt x="36854" y="62156"/>
                    </a:lnTo>
                    <a:cubicBezTo>
                      <a:pt x="36379" y="62054"/>
                      <a:pt x="35901" y="62004"/>
                      <a:pt x="35426" y="62004"/>
                    </a:cubicBezTo>
                    <a:cubicBezTo>
                      <a:pt x="33569" y="62004"/>
                      <a:pt x="31771" y="62770"/>
                      <a:pt x="30483" y="64158"/>
                    </a:cubicBezTo>
                    <a:cubicBezTo>
                      <a:pt x="29201" y="62787"/>
                      <a:pt x="27409" y="61999"/>
                      <a:pt x="25528" y="61999"/>
                    </a:cubicBezTo>
                    <a:cubicBezTo>
                      <a:pt x="25044" y="61999"/>
                      <a:pt x="24560" y="62052"/>
                      <a:pt x="24085" y="62160"/>
                    </a:cubicBezTo>
                    <a:cubicBezTo>
                      <a:pt x="24116" y="58001"/>
                      <a:pt x="27290" y="55920"/>
                      <a:pt x="30465" y="55920"/>
                    </a:cubicBezTo>
                    <a:close/>
                    <a:moveTo>
                      <a:pt x="7145" y="55923"/>
                    </a:moveTo>
                    <a:cubicBezTo>
                      <a:pt x="10322" y="55923"/>
                      <a:pt x="13498" y="58002"/>
                      <a:pt x="13538" y="62160"/>
                    </a:cubicBezTo>
                    <a:cubicBezTo>
                      <a:pt x="13060" y="62055"/>
                      <a:pt x="12577" y="62004"/>
                      <a:pt x="12098" y="62004"/>
                    </a:cubicBezTo>
                    <a:cubicBezTo>
                      <a:pt x="10244" y="62004"/>
                      <a:pt x="8445" y="62770"/>
                      <a:pt x="7150" y="64158"/>
                    </a:cubicBezTo>
                    <a:lnTo>
                      <a:pt x="7150" y="64167"/>
                    </a:lnTo>
                    <a:cubicBezTo>
                      <a:pt x="5868" y="62787"/>
                      <a:pt x="4076" y="62008"/>
                      <a:pt x="2194" y="62008"/>
                    </a:cubicBezTo>
                    <a:cubicBezTo>
                      <a:pt x="1711" y="62008"/>
                      <a:pt x="1227" y="62052"/>
                      <a:pt x="752" y="62160"/>
                    </a:cubicBezTo>
                    <a:cubicBezTo>
                      <a:pt x="792" y="58002"/>
                      <a:pt x="3969" y="55923"/>
                      <a:pt x="7145" y="55923"/>
                    </a:cubicBezTo>
                    <a:close/>
                    <a:moveTo>
                      <a:pt x="119331" y="62140"/>
                    </a:moveTo>
                    <a:cubicBezTo>
                      <a:pt x="121264" y="62140"/>
                      <a:pt x="123135" y="62937"/>
                      <a:pt x="124478" y="64382"/>
                    </a:cubicBezTo>
                    <a:cubicBezTo>
                      <a:pt x="125815" y="62942"/>
                      <a:pt x="127688" y="62141"/>
                      <a:pt x="129619" y="62141"/>
                    </a:cubicBezTo>
                    <a:cubicBezTo>
                      <a:pt x="130043" y="62141"/>
                      <a:pt x="130469" y="62179"/>
                      <a:pt x="130894" y="62258"/>
                    </a:cubicBezTo>
                    <a:cubicBezTo>
                      <a:pt x="129908" y="63432"/>
                      <a:pt x="129326" y="64929"/>
                      <a:pt x="129415" y="66524"/>
                    </a:cubicBezTo>
                    <a:lnTo>
                      <a:pt x="129406" y="66533"/>
                    </a:lnTo>
                    <a:cubicBezTo>
                      <a:pt x="128165" y="65229"/>
                      <a:pt x="126397" y="64391"/>
                      <a:pt x="124528" y="64391"/>
                    </a:cubicBezTo>
                    <a:cubicBezTo>
                      <a:pt x="124509" y="64391"/>
                      <a:pt x="124489" y="64391"/>
                      <a:pt x="124469" y="64391"/>
                    </a:cubicBezTo>
                    <a:cubicBezTo>
                      <a:pt x="124450" y="64391"/>
                      <a:pt x="124430" y="64391"/>
                      <a:pt x="124410" y="64391"/>
                    </a:cubicBezTo>
                    <a:cubicBezTo>
                      <a:pt x="122541" y="64391"/>
                      <a:pt x="120782" y="65229"/>
                      <a:pt x="119532" y="66533"/>
                    </a:cubicBezTo>
                    <a:cubicBezTo>
                      <a:pt x="119622" y="64938"/>
                      <a:pt x="119039" y="63441"/>
                      <a:pt x="118045" y="62258"/>
                    </a:cubicBezTo>
                    <a:cubicBezTo>
                      <a:pt x="118473" y="62179"/>
                      <a:pt x="118903" y="62140"/>
                      <a:pt x="119331" y="62140"/>
                    </a:cubicBezTo>
                    <a:close/>
                    <a:moveTo>
                      <a:pt x="95793" y="62177"/>
                    </a:moveTo>
                    <a:cubicBezTo>
                      <a:pt x="97728" y="62177"/>
                      <a:pt x="99603" y="62979"/>
                      <a:pt x="100948" y="64427"/>
                    </a:cubicBezTo>
                    <a:lnTo>
                      <a:pt x="100948" y="64427"/>
                    </a:lnTo>
                    <a:cubicBezTo>
                      <a:pt x="100945" y="64427"/>
                      <a:pt x="100942" y="64427"/>
                      <a:pt x="100939" y="64427"/>
                    </a:cubicBezTo>
                    <a:cubicBezTo>
                      <a:pt x="100919" y="64427"/>
                      <a:pt x="100900" y="64427"/>
                      <a:pt x="100880" y="64427"/>
                    </a:cubicBezTo>
                    <a:cubicBezTo>
                      <a:pt x="99011" y="64427"/>
                      <a:pt x="97252" y="65265"/>
                      <a:pt x="96002" y="66568"/>
                    </a:cubicBezTo>
                    <a:cubicBezTo>
                      <a:pt x="96091" y="64982"/>
                      <a:pt x="95509" y="63477"/>
                      <a:pt x="94514" y="62294"/>
                    </a:cubicBezTo>
                    <a:cubicBezTo>
                      <a:pt x="94940" y="62215"/>
                      <a:pt x="95368" y="62177"/>
                      <a:pt x="95793" y="62177"/>
                    </a:cubicBezTo>
                    <a:close/>
                    <a:moveTo>
                      <a:pt x="82770" y="62194"/>
                    </a:moveTo>
                    <a:cubicBezTo>
                      <a:pt x="83195" y="62194"/>
                      <a:pt x="83623" y="62233"/>
                      <a:pt x="84048" y="62312"/>
                    </a:cubicBezTo>
                    <a:cubicBezTo>
                      <a:pt x="83054" y="63495"/>
                      <a:pt x="82471" y="64991"/>
                      <a:pt x="82561" y="66586"/>
                    </a:cubicBezTo>
                    <a:cubicBezTo>
                      <a:pt x="81311" y="65283"/>
                      <a:pt x="79552" y="64445"/>
                      <a:pt x="77683" y="64445"/>
                    </a:cubicBezTo>
                    <a:cubicBezTo>
                      <a:pt x="77663" y="64445"/>
                      <a:pt x="77644" y="64445"/>
                      <a:pt x="77624" y="64445"/>
                    </a:cubicBezTo>
                    <a:cubicBezTo>
                      <a:pt x="78961" y="62997"/>
                      <a:pt x="80835" y="62194"/>
                      <a:pt x="82770" y="62194"/>
                    </a:cubicBezTo>
                    <a:close/>
                    <a:moveTo>
                      <a:pt x="48840" y="62338"/>
                    </a:moveTo>
                    <a:cubicBezTo>
                      <a:pt x="50775" y="62338"/>
                      <a:pt x="52650" y="63141"/>
                      <a:pt x="53995" y="64588"/>
                    </a:cubicBezTo>
                    <a:lnTo>
                      <a:pt x="53995" y="64588"/>
                    </a:lnTo>
                    <a:cubicBezTo>
                      <a:pt x="53992" y="64588"/>
                      <a:pt x="53989" y="64588"/>
                      <a:pt x="53986" y="64588"/>
                    </a:cubicBezTo>
                    <a:cubicBezTo>
                      <a:pt x="53966" y="64588"/>
                      <a:pt x="53947" y="64588"/>
                      <a:pt x="53927" y="64588"/>
                    </a:cubicBezTo>
                    <a:cubicBezTo>
                      <a:pt x="52058" y="64588"/>
                      <a:pt x="50299" y="65426"/>
                      <a:pt x="49049" y="66730"/>
                    </a:cubicBezTo>
                    <a:cubicBezTo>
                      <a:pt x="49138" y="65144"/>
                      <a:pt x="48556" y="63638"/>
                      <a:pt x="47561" y="62456"/>
                    </a:cubicBezTo>
                    <a:cubicBezTo>
                      <a:pt x="47987" y="62377"/>
                      <a:pt x="48415" y="62338"/>
                      <a:pt x="48840" y="62338"/>
                    </a:cubicBezTo>
                    <a:close/>
                    <a:moveTo>
                      <a:pt x="59133" y="62338"/>
                    </a:moveTo>
                    <a:cubicBezTo>
                      <a:pt x="59557" y="62338"/>
                      <a:pt x="59985" y="62377"/>
                      <a:pt x="60411" y="62456"/>
                    </a:cubicBezTo>
                    <a:cubicBezTo>
                      <a:pt x="59425" y="63629"/>
                      <a:pt x="58843" y="65135"/>
                      <a:pt x="58932" y="66721"/>
                    </a:cubicBezTo>
                    <a:lnTo>
                      <a:pt x="58923" y="66730"/>
                    </a:lnTo>
                    <a:cubicBezTo>
                      <a:pt x="57682" y="65426"/>
                      <a:pt x="55914" y="64588"/>
                      <a:pt x="54045" y="64588"/>
                    </a:cubicBezTo>
                    <a:cubicBezTo>
                      <a:pt x="54029" y="64588"/>
                      <a:pt x="54012" y="64588"/>
                      <a:pt x="53995" y="64588"/>
                    </a:cubicBezTo>
                    <a:lnTo>
                      <a:pt x="53995" y="64588"/>
                    </a:lnTo>
                    <a:cubicBezTo>
                      <a:pt x="55332" y="63141"/>
                      <a:pt x="57200" y="62338"/>
                      <a:pt x="59133" y="62338"/>
                    </a:cubicBezTo>
                    <a:close/>
                    <a:moveTo>
                      <a:pt x="12296" y="62401"/>
                    </a:moveTo>
                    <a:cubicBezTo>
                      <a:pt x="12721" y="62401"/>
                      <a:pt x="13148" y="62439"/>
                      <a:pt x="13574" y="62518"/>
                    </a:cubicBezTo>
                    <a:cubicBezTo>
                      <a:pt x="12580" y="63701"/>
                      <a:pt x="11997" y="65197"/>
                      <a:pt x="12087" y="66792"/>
                    </a:cubicBezTo>
                    <a:cubicBezTo>
                      <a:pt x="10837" y="65489"/>
                      <a:pt x="9069" y="64651"/>
                      <a:pt x="7208" y="64651"/>
                    </a:cubicBezTo>
                    <a:cubicBezTo>
                      <a:pt x="7189" y="64651"/>
                      <a:pt x="7169" y="64651"/>
                      <a:pt x="7150" y="64651"/>
                    </a:cubicBezTo>
                    <a:cubicBezTo>
                      <a:pt x="8487" y="63203"/>
                      <a:pt x="10360" y="62401"/>
                      <a:pt x="12296" y="62401"/>
                    </a:cubicBezTo>
                    <a:close/>
                    <a:moveTo>
                      <a:pt x="106094" y="62174"/>
                    </a:moveTo>
                    <a:cubicBezTo>
                      <a:pt x="106570" y="62174"/>
                      <a:pt x="107049" y="62222"/>
                      <a:pt x="107525" y="62321"/>
                    </a:cubicBezTo>
                    <a:cubicBezTo>
                      <a:pt x="106512" y="63567"/>
                      <a:pt x="105939" y="65162"/>
                      <a:pt x="106127" y="66837"/>
                    </a:cubicBezTo>
                    <a:lnTo>
                      <a:pt x="106118" y="66837"/>
                    </a:lnTo>
                    <a:cubicBezTo>
                      <a:pt x="104866" y="65381"/>
                      <a:pt x="102990" y="64427"/>
                      <a:pt x="100995" y="64427"/>
                    </a:cubicBezTo>
                    <a:cubicBezTo>
                      <a:pt x="100979" y="64427"/>
                      <a:pt x="100964" y="64427"/>
                      <a:pt x="100948" y="64427"/>
                    </a:cubicBezTo>
                    <a:lnTo>
                      <a:pt x="100948" y="64427"/>
                    </a:lnTo>
                    <a:cubicBezTo>
                      <a:pt x="102286" y="62974"/>
                      <a:pt x="104160" y="62174"/>
                      <a:pt x="106094" y="62174"/>
                    </a:cubicBezTo>
                    <a:close/>
                    <a:moveTo>
                      <a:pt x="70802" y="57747"/>
                    </a:moveTo>
                    <a:cubicBezTo>
                      <a:pt x="71277" y="57747"/>
                      <a:pt x="71755" y="57796"/>
                      <a:pt x="72230" y="57895"/>
                    </a:cubicBezTo>
                    <a:cubicBezTo>
                      <a:pt x="71262" y="59140"/>
                      <a:pt x="70733" y="60708"/>
                      <a:pt x="70930" y="62357"/>
                    </a:cubicBezTo>
                    <a:cubicBezTo>
                      <a:pt x="71442" y="62243"/>
                      <a:pt x="71958" y="62187"/>
                      <a:pt x="72470" y="62187"/>
                    </a:cubicBezTo>
                    <a:cubicBezTo>
                      <a:pt x="74405" y="62187"/>
                      <a:pt x="76278" y="62985"/>
                      <a:pt x="77624" y="64445"/>
                    </a:cubicBezTo>
                    <a:cubicBezTo>
                      <a:pt x="77606" y="64445"/>
                      <a:pt x="77588" y="64445"/>
                      <a:pt x="77570" y="64445"/>
                    </a:cubicBezTo>
                    <a:cubicBezTo>
                      <a:pt x="75520" y="64445"/>
                      <a:pt x="73598" y="65453"/>
                      <a:pt x="72346" y="66972"/>
                    </a:cubicBezTo>
                    <a:cubicBezTo>
                      <a:pt x="72703" y="63259"/>
                      <a:pt x="69407" y="59982"/>
                      <a:pt x="65707" y="59982"/>
                    </a:cubicBezTo>
                    <a:cubicBezTo>
                      <a:pt x="65692" y="59982"/>
                      <a:pt x="65677" y="59982"/>
                      <a:pt x="65662" y="59982"/>
                    </a:cubicBezTo>
                    <a:lnTo>
                      <a:pt x="65653" y="59991"/>
                    </a:lnTo>
                    <a:cubicBezTo>
                      <a:pt x="66997" y="58546"/>
                      <a:pt x="68873" y="57747"/>
                      <a:pt x="70802" y="57747"/>
                    </a:cubicBezTo>
                    <a:close/>
                    <a:moveTo>
                      <a:pt x="35611" y="62371"/>
                    </a:moveTo>
                    <a:cubicBezTo>
                      <a:pt x="36087" y="62371"/>
                      <a:pt x="36566" y="62419"/>
                      <a:pt x="37042" y="62518"/>
                    </a:cubicBezTo>
                    <a:cubicBezTo>
                      <a:pt x="36029" y="63773"/>
                      <a:pt x="35456" y="65359"/>
                      <a:pt x="35644" y="67034"/>
                    </a:cubicBezTo>
                    <a:lnTo>
                      <a:pt x="35635" y="67034"/>
                    </a:lnTo>
                    <a:cubicBezTo>
                      <a:pt x="34383" y="65578"/>
                      <a:pt x="32507" y="64633"/>
                      <a:pt x="30512" y="64633"/>
                    </a:cubicBezTo>
                    <a:cubicBezTo>
                      <a:pt x="30493" y="64633"/>
                      <a:pt x="30474" y="64633"/>
                      <a:pt x="30456" y="64633"/>
                    </a:cubicBezTo>
                    <a:cubicBezTo>
                      <a:pt x="30436" y="64633"/>
                      <a:pt x="30416" y="64633"/>
                      <a:pt x="30397" y="64633"/>
                    </a:cubicBezTo>
                    <a:cubicBezTo>
                      <a:pt x="28528" y="64633"/>
                      <a:pt x="26769" y="65471"/>
                      <a:pt x="25519" y="66775"/>
                    </a:cubicBezTo>
                    <a:cubicBezTo>
                      <a:pt x="25608" y="65180"/>
                      <a:pt x="25026" y="63683"/>
                      <a:pt x="24031" y="62500"/>
                    </a:cubicBezTo>
                    <a:cubicBezTo>
                      <a:pt x="24460" y="62421"/>
                      <a:pt x="24890" y="62382"/>
                      <a:pt x="25317" y="62382"/>
                    </a:cubicBezTo>
                    <a:cubicBezTo>
                      <a:pt x="27250" y="62382"/>
                      <a:pt x="29122" y="63178"/>
                      <a:pt x="30465" y="64624"/>
                    </a:cubicBezTo>
                    <a:cubicBezTo>
                      <a:pt x="31802" y="63171"/>
                      <a:pt x="33677" y="62371"/>
                      <a:pt x="35611" y="62371"/>
                    </a:cubicBezTo>
                    <a:close/>
                    <a:moveTo>
                      <a:pt x="112817" y="60278"/>
                    </a:moveTo>
                    <a:cubicBezTo>
                      <a:pt x="115992" y="60278"/>
                      <a:pt x="119168" y="62356"/>
                      <a:pt x="119209" y="66513"/>
                    </a:cubicBezTo>
                    <a:lnTo>
                      <a:pt x="119209" y="66513"/>
                    </a:lnTo>
                    <a:cubicBezTo>
                      <a:pt x="118734" y="66409"/>
                      <a:pt x="118254" y="66358"/>
                      <a:pt x="117778" y="66358"/>
                    </a:cubicBezTo>
                    <a:cubicBezTo>
                      <a:pt x="115925" y="66358"/>
                      <a:pt x="114125" y="67125"/>
                      <a:pt x="112830" y="68513"/>
                    </a:cubicBezTo>
                    <a:cubicBezTo>
                      <a:pt x="111548" y="67142"/>
                      <a:pt x="109756" y="66353"/>
                      <a:pt x="107883" y="66353"/>
                    </a:cubicBezTo>
                    <a:cubicBezTo>
                      <a:pt x="107391" y="66353"/>
                      <a:pt x="106907" y="66407"/>
                      <a:pt x="106432" y="66515"/>
                    </a:cubicBezTo>
                    <a:cubicBezTo>
                      <a:pt x="106468" y="62357"/>
                      <a:pt x="109642" y="60278"/>
                      <a:pt x="112817" y="60278"/>
                    </a:cubicBezTo>
                    <a:close/>
                    <a:moveTo>
                      <a:pt x="136134" y="60279"/>
                    </a:moveTo>
                    <a:cubicBezTo>
                      <a:pt x="139310" y="60279"/>
                      <a:pt x="142484" y="62358"/>
                      <a:pt x="142525" y="66515"/>
                    </a:cubicBezTo>
                    <a:lnTo>
                      <a:pt x="142525" y="66524"/>
                    </a:lnTo>
                    <a:cubicBezTo>
                      <a:pt x="142044" y="66419"/>
                      <a:pt x="141561" y="66368"/>
                      <a:pt x="141081" y="66368"/>
                    </a:cubicBezTo>
                    <a:cubicBezTo>
                      <a:pt x="139223" y="66368"/>
                      <a:pt x="137425" y="67135"/>
                      <a:pt x="136136" y="68531"/>
                    </a:cubicBezTo>
                    <a:cubicBezTo>
                      <a:pt x="134862" y="67159"/>
                      <a:pt x="133082" y="66371"/>
                      <a:pt x="131212" y="66371"/>
                    </a:cubicBezTo>
                    <a:cubicBezTo>
                      <a:pt x="131202" y="66371"/>
                      <a:pt x="131191" y="66371"/>
                      <a:pt x="131181" y="66371"/>
                    </a:cubicBezTo>
                    <a:cubicBezTo>
                      <a:pt x="130697" y="66371"/>
                      <a:pt x="130213" y="66416"/>
                      <a:pt x="129738" y="66524"/>
                    </a:cubicBezTo>
                    <a:cubicBezTo>
                      <a:pt x="129778" y="62360"/>
                      <a:pt x="132957" y="60279"/>
                      <a:pt x="136134" y="60279"/>
                    </a:cubicBezTo>
                    <a:close/>
                    <a:moveTo>
                      <a:pt x="89294" y="60326"/>
                    </a:moveTo>
                    <a:cubicBezTo>
                      <a:pt x="92468" y="60326"/>
                      <a:pt x="95642" y="62402"/>
                      <a:pt x="95679" y="66558"/>
                    </a:cubicBezTo>
                    <a:lnTo>
                      <a:pt x="95679" y="66558"/>
                    </a:lnTo>
                    <a:cubicBezTo>
                      <a:pt x="95209" y="66457"/>
                      <a:pt x="94735" y="66408"/>
                      <a:pt x="94264" y="66408"/>
                    </a:cubicBezTo>
                    <a:cubicBezTo>
                      <a:pt x="92405" y="66408"/>
                      <a:pt x="90601" y="67174"/>
                      <a:pt x="89308" y="68567"/>
                    </a:cubicBezTo>
                    <a:cubicBezTo>
                      <a:pt x="88027" y="67187"/>
                      <a:pt x="86235" y="66407"/>
                      <a:pt x="84353" y="66407"/>
                    </a:cubicBezTo>
                    <a:cubicBezTo>
                      <a:pt x="83869" y="66407"/>
                      <a:pt x="83385" y="66461"/>
                      <a:pt x="82910" y="66559"/>
                    </a:cubicBezTo>
                    <a:cubicBezTo>
                      <a:pt x="82942" y="62405"/>
                      <a:pt x="86118" y="60326"/>
                      <a:pt x="89294" y="60326"/>
                    </a:cubicBezTo>
                    <a:close/>
                    <a:moveTo>
                      <a:pt x="42338" y="60479"/>
                    </a:moveTo>
                    <a:cubicBezTo>
                      <a:pt x="45510" y="60479"/>
                      <a:pt x="48684" y="62554"/>
                      <a:pt x="48726" y="66708"/>
                    </a:cubicBezTo>
                    <a:lnTo>
                      <a:pt x="48726" y="66708"/>
                    </a:lnTo>
                    <a:cubicBezTo>
                      <a:pt x="48257" y="66609"/>
                      <a:pt x="47784" y="66560"/>
                      <a:pt x="47315" y="66560"/>
                    </a:cubicBezTo>
                    <a:cubicBezTo>
                      <a:pt x="45452" y="66560"/>
                      <a:pt x="43648" y="67327"/>
                      <a:pt x="42355" y="68719"/>
                    </a:cubicBezTo>
                    <a:cubicBezTo>
                      <a:pt x="41074" y="67339"/>
                      <a:pt x="39282" y="66559"/>
                      <a:pt x="37400" y="66559"/>
                    </a:cubicBezTo>
                    <a:cubicBezTo>
                      <a:pt x="36916" y="66559"/>
                      <a:pt x="36432" y="66613"/>
                      <a:pt x="35958" y="66712"/>
                    </a:cubicBezTo>
                    <a:cubicBezTo>
                      <a:pt x="35989" y="62557"/>
                      <a:pt x="39163" y="60479"/>
                      <a:pt x="42338" y="60479"/>
                    </a:cubicBezTo>
                    <a:close/>
                    <a:moveTo>
                      <a:pt x="65639" y="60484"/>
                    </a:moveTo>
                    <a:cubicBezTo>
                      <a:pt x="68816" y="60484"/>
                      <a:pt x="71992" y="62563"/>
                      <a:pt x="72032" y="66721"/>
                    </a:cubicBezTo>
                    <a:cubicBezTo>
                      <a:pt x="71559" y="66619"/>
                      <a:pt x="71082" y="66569"/>
                      <a:pt x="70608" y="66569"/>
                    </a:cubicBezTo>
                    <a:cubicBezTo>
                      <a:pt x="68752" y="66569"/>
                      <a:pt x="66952" y="67334"/>
                      <a:pt x="65653" y="68719"/>
                    </a:cubicBezTo>
                    <a:lnTo>
                      <a:pt x="65644" y="68728"/>
                    </a:lnTo>
                    <a:cubicBezTo>
                      <a:pt x="64362" y="67348"/>
                      <a:pt x="62570" y="66568"/>
                      <a:pt x="60688" y="66568"/>
                    </a:cubicBezTo>
                    <a:cubicBezTo>
                      <a:pt x="60205" y="66568"/>
                      <a:pt x="59721" y="66622"/>
                      <a:pt x="59246" y="66721"/>
                    </a:cubicBezTo>
                    <a:cubicBezTo>
                      <a:pt x="59286" y="62563"/>
                      <a:pt x="62463" y="60484"/>
                      <a:pt x="65639" y="60484"/>
                    </a:cubicBezTo>
                    <a:close/>
                    <a:moveTo>
                      <a:pt x="18806" y="60525"/>
                    </a:moveTo>
                    <a:cubicBezTo>
                      <a:pt x="21979" y="60525"/>
                      <a:pt x="25151" y="62600"/>
                      <a:pt x="25196" y="66757"/>
                    </a:cubicBezTo>
                    <a:lnTo>
                      <a:pt x="25196" y="66757"/>
                    </a:lnTo>
                    <a:cubicBezTo>
                      <a:pt x="24723" y="66655"/>
                      <a:pt x="24245" y="66605"/>
                      <a:pt x="23772" y="66605"/>
                    </a:cubicBezTo>
                    <a:cubicBezTo>
                      <a:pt x="21913" y="66605"/>
                      <a:pt x="20107" y="67371"/>
                      <a:pt x="18807" y="68764"/>
                    </a:cubicBezTo>
                    <a:cubicBezTo>
                      <a:pt x="17526" y="67384"/>
                      <a:pt x="15734" y="66604"/>
                      <a:pt x="13852" y="66604"/>
                    </a:cubicBezTo>
                    <a:cubicBezTo>
                      <a:pt x="13368" y="66604"/>
                      <a:pt x="12884" y="66658"/>
                      <a:pt x="12409" y="66757"/>
                    </a:cubicBezTo>
                    <a:cubicBezTo>
                      <a:pt x="12454" y="62603"/>
                      <a:pt x="15631" y="60525"/>
                      <a:pt x="18806" y="60525"/>
                    </a:cubicBezTo>
                    <a:close/>
                    <a:moveTo>
                      <a:pt x="117959" y="66746"/>
                    </a:moveTo>
                    <a:cubicBezTo>
                      <a:pt x="118383" y="66746"/>
                      <a:pt x="118811" y="66785"/>
                      <a:pt x="119236" y="66864"/>
                    </a:cubicBezTo>
                    <a:cubicBezTo>
                      <a:pt x="118251" y="68047"/>
                      <a:pt x="117668" y="69543"/>
                      <a:pt x="117749" y="71138"/>
                    </a:cubicBezTo>
                    <a:cubicBezTo>
                      <a:pt x="116508" y="69835"/>
                      <a:pt x="114740" y="68996"/>
                      <a:pt x="112871" y="68996"/>
                    </a:cubicBezTo>
                    <a:cubicBezTo>
                      <a:pt x="112854" y="68996"/>
                      <a:pt x="112837" y="68997"/>
                      <a:pt x="112821" y="68997"/>
                    </a:cubicBezTo>
                    <a:lnTo>
                      <a:pt x="112821" y="68997"/>
                    </a:lnTo>
                    <a:cubicBezTo>
                      <a:pt x="114158" y="67549"/>
                      <a:pt x="116025" y="66746"/>
                      <a:pt x="117959" y="66746"/>
                    </a:cubicBezTo>
                    <a:close/>
                    <a:moveTo>
                      <a:pt x="84144" y="66782"/>
                    </a:moveTo>
                    <a:cubicBezTo>
                      <a:pt x="86080" y="66782"/>
                      <a:pt x="87953" y="67585"/>
                      <a:pt x="89290" y="69033"/>
                    </a:cubicBezTo>
                    <a:cubicBezTo>
                      <a:pt x="89271" y="69032"/>
                      <a:pt x="89251" y="69032"/>
                      <a:pt x="89231" y="69032"/>
                    </a:cubicBezTo>
                    <a:cubicBezTo>
                      <a:pt x="87362" y="69032"/>
                      <a:pt x="85595" y="69871"/>
                      <a:pt x="84353" y="71174"/>
                    </a:cubicBezTo>
                    <a:cubicBezTo>
                      <a:pt x="84434" y="69588"/>
                      <a:pt x="83851" y="68083"/>
                      <a:pt x="82866" y="66900"/>
                    </a:cubicBezTo>
                    <a:cubicBezTo>
                      <a:pt x="83291" y="66821"/>
                      <a:pt x="83719" y="66782"/>
                      <a:pt x="84144" y="66782"/>
                    </a:cubicBezTo>
                    <a:close/>
                    <a:moveTo>
                      <a:pt x="94437" y="66782"/>
                    </a:moveTo>
                    <a:cubicBezTo>
                      <a:pt x="94861" y="66782"/>
                      <a:pt x="95289" y="66821"/>
                      <a:pt x="95715" y="66900"/>
                    </a:cubicBezTo>
                    <a:cubicBezTo>
                      <a:pt x="94720" y="68083"/>
                      <a:pt x="94138" y="69579"/>
                      <a:pt x="94228" y="71174"/>
                    </a:cubicBezTo>
                    <a:cubicBezTo>
                      <a:pt x="92977" y="69871"/>
                      <a:pt x="91218" y="69032"/>
                      <a:pt x="89350" y="69032"/>
                    </a:cubicBezTo>
                    <a:cubicBezTo>
                      <a:pt x="89330" y="69032"/>
                      <a:pt x="89310" y="69032"/>
                      <a:pt x="89290" y="69033"/>
                    </a:cubicBezTo>
                    <a:cubicBezTo>
                      <a:pt x="90628" y="67585"/>
                      <a:pt x="92501" y="66782"/>
                      <a:pt x="94437" y="66782"/>
                    </a:cubicBezTo>
                    <a:close/>
                    <a:moveTo>
                      <a:pt x="47475" y="66944"/>
                    </a:moveTo>
                    <a:cubicBezTo>
                      <a:pt x="47900" y="66944"/>
                      <a:pt x="48327" y="66982"/>
                      <a:pt x="48753" y="67061"/>
                    </a:cubicBezTo>
                    <a:cubicBezTo>
                      <a:pt x="47767" y="68244"/>
                      <a:pt x="47185" y="69740"/>
                      <a:pt x="47266" y="71335"/>
                    </a:cubicBezTo>
                    <a:cubicBezTo>
                      <a:pt x="46024" y="70032"/>
                      <a:pt x="44256" y="69194"/>
                      <a:pt x="42388" y="69194"/>
                    </a:cubicBezTo>
                    <a:cubicBezTo>
                      <a:pt x="42371" y="69194"/>
                      <a:pt x="42354" y="69194"/>
                      <a:pt x="42337" y="69194"/>
                    </a:cubicBezTo>
                    <a:lnTo>
                      <a:pt x="42337" y="69194"/>
                    </a:lnTo>
                    <a:cubicBezTo>
                      <a:pt x="43675" y="67746"/>
                      <a:pt x="45542" y="66944"/>
                      <a:pt x="47475" y="66944"/>
                    </a:cubicBezTo>
                    <a:close/>
                    <a:moveTo>
                      <a:pt x="23953" y="66979"/>
                    </a:moveTo>
                    <a:cubicBezTo>
                      <a:pt x="24378" y="66979"/>
                      <a:pt x="24806" y="67018"/>
                      <a:pt x="25232" y="67097"/>
                    </a:cubicBezTo>
                    <a:cubicBezTo>
                      <a:pt x="24239" y="68278"/>
                      <a:pt x="23657" y="69779"/>
                      <a:pt x="23744" y="71371"/>
                    </a:cubicBezTo>
                    <a:lnTo>
                      <a:pt x="23744" y="71371"/>
                    </a:lnTo>
                    <a:cubicBezTo>
                      <a:pt x="22494" y="70068"/>
                      <a:pt x="20726" y="69229"/>
                      <a:pt x="18866" y="69229"/>
                    </a:cubicBezTo>
                    <a:cubicBezTo>
                      <a:pt x="18846" y="69229"/>
                      <a:pt x="18827" y="69230"/>
                      <a:pt x="18807" y="69230"/>
                    </a:cubicBezTo>
                    <a:cubicBezTo>
                      <a:pt x="20144" y="67782"/>
                      <a:pt x="22018" y="66979"/>
                      <a:pt x="23953" y="66979"/>
                    </a:cubicBezTo>
                    <a:close/>
                    <a:moveTo>
                      <a:pt x="13656" y="66979"/>
                    </a:moveTo>
                    <a:cubicBezTo>
                      <a:pt x="15596" y="66979"/>
                      <a:pt x="17470" y="67782"/>
                      <a:pt x="18807" y="69230"/>
                    </a:cubicBezTo>
                    <a:cubicBezTo>
                      <a:pt x="18787" y="69230"/>
                      <a:pt x="18768" y="69229"/>
                      <a:pt x="18748" y="69229"/>
                    </a:cubicBezTo>
                    <a:cubicBezTo>
                      <a:pt x="16879" y="69229"/>
                      <a:pt x="15111" y="70068"/>
                      <a:pt x="13870" y="71371"/>
                    </a:cubicBezTo>
                    <a:cubicBezTo>
                      <a:pt x="13951" y="69785"/>
                      <a:pt x="13368" y="68280"/>
                      <a:pt x="12374" y="67097"/>
                    </a:cubicBezTo>
                    <a:cubicBezTo>
                      <a:pt x="12801" y="67018"/>
                      <a:pt x="13230" y="66979"/>
                      <a:pt x="13656" y="66979"/>
                    </a:cubicBezTo>
                    <a:close/>
                    <a:moveTo>
                      <a:pt x="107658" y="66739"/>
                    </a:moveTo>
                    <a:cubicBezTo>
                      <a:pt x="109596" y="66739"/>
                      <a:pt x="111472" y="67542"/>
                      <a:pt x="112821" y="68997"/>
                    </a:cubicBezTo>
                    <a:lnTo>
                      <a:pt x="112821" y="68997"/>
                    </a:lnTo>
                    <a:cubicBezTo>
                      <a:pt x="112818" y="68997"/>
                      <a:pt x="112815" y="68997"/>
                      <a:pt x="112812" y="68997"/>
                    </a:cubicBezTo>
                    <a:cubicBezTo>
                      <a:pt x="112793" y="68997"/>
                      <a:pt x="112774" y="68996"/>
                      <a:pt x="112756" y="68996"/>
                    </a:cubicBezTo>
                    <a:cubicBezTo>
                      <a:pt x="110769" y="68996"/>
                      <a:pt x="108902" y="69942"/>
                      <a:pt x="107641" y="71389"/>
                    </a:cubicBezTo>
                    <a:lnTo>
                      <a:pt x="107641" y="71389"/>
                    </a:lnTo>
                    <a:cubicBezTo>
                      <a:pt x="107802" y="69716"/>
                      <a:pt x="107213" y="68133"/>
                      <a:pt x="106177" y="66897"/>
                    </a:cubicBezTo>
                    <a:lnTo>
                      <a:pt x="106177" y="66897"/>
                    </a:lnTo>
                    <a:cubicBezTo>
                      <a:pt x="106669" y="66791"/>
                      <a:pt x="107166" y="66739"/>
                      <a:pt x="107658" y="66739"/>
                    </a:cubicBezTo>
                    <a:close/>
                    <a:moveTo>
                      <a:pt x="37174" y="66937"/>
                    </a:moveTo>
                    <a:cubicBezTo>
                      <a:pt x="39113" y="66937"/>
                      <a:pt x="40989" y="67739"/>
                      <a:pt x="42337" y="69194"/>
                    </a:cubicBezTo>
                    <a:lnTo>
                      <a:pt x="42337" y="69194"/>
                    </a:lnTo>
                    <a:cubicBezTo>
                      <a:pt x="42334" y="69194"/>
                      <a:pt x="42331" y="69194"/>
                      <a:pt x="42328" y="69194"/>
                    </a:cubicBezTo>
                    <a:cubicBezTo>
                      <a:pt x="42310" y="69194"/>
                      <a:pt x="42291" y="69194"/>
                      <a:pt x="42273" y="69194"/>
                    </a:cubicBezTo>
                    <a:cubicBezTo>
                      <a:pt x="40286" y="69194"/>
                      <a:pt x="38410" y="70139"/>
                      <a:pt x="37158" y="71595"/>
                    </a:cubicBezTo>
                    <a:cubicBezTo>
                      <a:pt x="37320" y="69911"/>
                      <a:pt x="36728" y="68325"/>
                      <a:pt x="35689" y="67097"/>
                    </a:cubicBezTo>
                    <a:lnTo>
                      <a:pt x="35680" y="67097"/>
                    </a:lnTo>
                    <a:cubicBezTo>
                      <a:pt x="36177" y="66989"/>
                      <a:pt x="36678" y="66937"/>
                      <a:pt x="37174" y="66937"/>
                    </a:cubicBezTo>
                    <a:close/>
                    <a:moveTo>
                      <a:pt x="124474" y="64884"/>
                    </a:moveTo>
                    <a:cubicBezTo>
                      <a:pt x="127650" y="64884"/>
                      <a:pt x="130827" y="66963"/>
                      <a:pt x="130867" y="71120"/>
                    </a:cubicBezTo>
                    <a:cubicBezTo>
                      <a:pt x="130392" y="71018"/>
                      <a:pt x="129914" y="70969"/>
                      <a:pt x="129439" y="70969"/>
                    </a:cubicBezTo>
                    <a:cubicBezTo>
                      <a:pt x="127578" y="70969"/>
                      <a:pt x="125778" y="71735"/>
                      <a:pt x="124478" y="73128"/>
                    </a:cubicBezTo>
                    <a:cubicBezTo>
                      <a:pt x="123197" y="71748"/>
                      <a:pt x="121405" y="70968"/>
                      <a:pt x="119532" y="70968"/>
                    </a:cubicBezTo>
                    <a:cubicBezTo>
                      <a:pt x="119039" y="70968"/>
                      <a:pt x="118555" y="71022"/>
                      <a:pt x="118080" y="71120"/>
                    </a:cubicBezTo>
                    <a:cubicBezTo>
                      <a:pt x="118121" y="66963"/>
                      <a:pt x="121297" y="64884"/>
                      <a:pt x="124474" y="64884"/>
                    </a:cubicBezTo>
                    <a:close/>
                    <a:moveTo>
                      <a:pt x="100943" y="64929"/>
                    </a:moveTo>
                    <a:cubicBezTo>
                      <a:pt x="104120" y="64929"/>
                      <a:pt x="107296" y="67007"/>
                      <a:pt x="107337" y="71165"/>
                    </a:cubicBezTo>
                    <a:cubicBezTo>
                      <a:pt x="106862" y="71063"/>
                      <a:pt x="106383" y="71013"/>
                      <a:pt x="105909" y="71013"/>
                    </a:cubicBezTo>
                    <a:cubicBezTo>
                      <a:pt x="104048" y="71013"/>
                      <a:pt x="102248" y="71780"/>
                      <a:pt x="100948" y="73172"/>
                    </a:cubicBezTo>
                    <a:cubicBezTo>
                      <a:pt x="99667" y="71792"/>
                      <a:pt x="97875" y="71013"/>
                      <a:pt x="95993" y="71013"/>
                    </a:cubicBezTo>
                    <a:cubicBezTo>
                      <a:pt x="95509" y="71013"/>
                      <a:pt x="95025" y="71067"/>
                      <a:pt x="94550" y="71165"/>
                    </a:cubicBezTo>
                    <a:cubicBezTo>
                      <a:pt x="94590" y="67007"/>
                      <a:pt x="97767" y="64929"/>
                      <a:pt x="100943" y="64929"/>
                    </a:cubicBezTo>
                    <a:close/>
                    <a:moveTo>
                      <a:pt x="77622" y="64941"/>
                    </a:moveTo>
                    <a:cubicBezTo>
                      <a:pt x="80798" y="64941"/>
                      <a:pt x="83972" y="67018"/>
                      <a:pt x="84013" y="71174"/>
                    </a:cubicBezTo>
                    <a:cubicBezTo>
                      <a:pt x="83537" y="71072"/>
                      <a:pt x="83057" y="71021"/>
                      <a:pt x="82581" y="71021"/>
                    </a:cubicBezTo>
                    <a:cubicBezTo>
                      <a:pt x="80727" y="71021"/>
                      <a:pt x="78930" y="71782"/>
                      <a:pt x="77633" y="73172"/>
                    </a:cubicBezTo>
                    <a:lnTo>
                      <a:pt x="77624" y="73181"/>
                    </a:lnTo>
                    <a:cubicBezTo>
                      <a:pt x="76342" y="71801"/>
                      <a:pt x="74550" y="71022"/>
                      <a:pt x="72669" y="71022"/>
                    </a:cubicBezTo>
                    <a:cubicBezTo>
                      <a:pt x="72185" y="71022"/>
                      <a:pt x="71701" y="71076"/>
                      <a:pt x="71226" y="71174"/>
                    </a:cubicBezTo>
                    <a:cubicBezTo>
                      <a:pt x="71266" y="67020"/>
                      <a:pt x="74445" y="64941"/>
                      <a:pt x="77622" y="64941"/>
                    </a:cubicBezTo>
                    <a:close/>
                    <a:moveTo>
                      <a:pt x="53996" y="65085"/>
                    </a:moveTo>
                    <a:cubicBezTo>
                      <a:pt x="57170" y="65085"/>
                      <a:pt x="60344" y="67162"/>
                      <a:pt x="60384" y="71317"/>
                    </a:cubicBezTo>
                    <a:lnTo>
                      <a:pt x="60384" y="71326"/>
                    </a:lnTo>
                    <a:cubicBezTo>
                      <a:pt x="59903" y="71222"/>
                      <a:pt x="59419" y="71170"/>
                      <a:pt x="58939" y="71170"/>
                    </a:cubicBezTo>
                    <a:cubicBezTo>
                      <a:pt x="57081" y="71170"/>
                      <a:pt x="55284" y="71936"/>
                      <a:pt x="53995" y="73325"/>
                    </a:cubicBezTo>
                    <a:cubicBezTo>
                      <a:pt x="52714" y="71945"/>
                      <a:pt x="50922" y="71165"/>
                      <a:pt x="49040" y="71165"/>
                    </a:cubicBezTo>
                    <a:cubicBezTo>
                      <a:pt x="48556" y="71165"/>
                      <a:pt x="48072" y="71219"/>
                      <a:pt x="47597" y="71326"/>
                    </a:cubicBezTo>
                    <a:cubicBezTo>
                      <a:pt x="47638" y="67167"/>
                      <a:pt x="50817" y="65085"/>
                      <a:pt x="53996" y="65085"/>
                    </a:cubicBezTo>
                    <a:close/>
                    <a:moveTo>
                      <a:pt x="7145" y="65126"/>
                    </a:moveTo>
                    <a:cubicBezTo>
                      <a:pt x="10322" y="65126"/>
                      <a:pt x="13498" y="67205"/>
                      <a:pt x="13538" y="71362"/>
                    </a:cubicBezTo>
                    <a:cubicBezTo>
                      <a:pt x="13065" y="71260"/>
                      <a:pt x="12588" y="71211"/>
                      <a:pt x="12113" y="71211"/>
                    </a:cubicBezTo>
                    <a:cubicBezTo>
                      <a:pt x="10252" y="71211"/>
                      <a:pt x="8442" y="71977"/>
                      <a:pt x="7150" y="73369"/>
                    </a:cubicBezTo>
                    <a:cubicBezTo>
                      <a:pt x="5868" y="71990"/>
                      <a:pt x="4076" y="71210"/>
                      <a:pt x="2194" y="71210"/>
                    </a:cubicBezTo>
                    <a:cubicBezTo>
                      <a:pt x="1711" y="71210"/>
                      <a:pt x="1227" y="71264"/>
                      <a:pt x="752" y="71362"/>
                    </a:cubicBezTo>
                    <a:cubicBezTo>
                      <a:pt x="792" y="67205"/>
                      <a:pt x="3969" y="65126"/>
                      <a:pt x="7145" y="65126"/>
                    </a:cubicBezTo>
                    <a:close/>
                    <a:moveTo>
                      <a:pt x="30460" y="65126"/>
                    </a:moveTo>
                    <a:cubicBezTo>
                      <a:pt x="33637" y="65126"/>
                      <a:pt x="36813" y="67205"/>
                      <a:pt x="36854" y="71362"/>
                    </a:cubicBezTo>
                    <a:cubicBezTo>
                      <a:pt x="36379" y="71260"/>
                      <a:pt x="35900" y="71211"/>
                      <a:pt x="35425" y="71211"/>
                    </a:cubicBezTo>
                    <a:cubicBezTo>
                      <a:pt x="33562" y="71211"/>
                      <a:pt x="31757" y="71977"/>
                      <a:pt x="30465" y="73369"/>
                    </a:cubicBezTo>
                    <a:cubicBezTo>
                      <a:pt x="29183" y="71990"/>
                      <a:pt x="27391" y="71210"/>
                      <a:pt x="25510" y="71210"/>
                    </a:cubicBezTo>
                    <a:cubicBezTo>
                      <a:pt x="25026" y="71210"/>
                      <a:pt x="24542" y="71264"/>
                      <a:pt x="24067" y="71362"/>
                    </a:cubicBezTo>
                    <a:cubicBezTo>
                      <a:pt x="24107" y="67205"/>
                      <a:pt x="27284" y="65126"/>
                      <a:pt x="30460" y="65126"/>
                    </a:cubicBezTo>
                    <a:close/>
                    <a:moveTo>
                      <a:pt x="119323" y="71343"/>
                    </a:moveTo>
                    <a:cubicBezTo>
                      <a:pt x="121259" y="71343"/>
                      <a:pt x="123134" y="72146"/>
                      <a:pt x="124478" y="73593"/>
                    </a:cubicBezTo>
                    <a:lnTo>
                      <a:pt x="124478" y="73593"/>
                    </a:lnTo>
                    <a:cubicBezTo>
                      <a:pt x="124475" y="73593"/>
                      <a:pt x="124472" y="73593"/>
                      <a:pt x="124469" y="73593"/>
                    </a:cubicBezTo>
                    <a:cubicBezTo>
                      <a:pt x="124450" y="73593"/>
                      <a:pt x="124430" y="73593"/>
                      <a:pt x="124410" y="73593"/>
                    </a:cubicBezTo>
                    <a:cubicBezTo>
                      <a:pt x="122541" y="73593"/>
                      <a:pt x="120782" y="74432"/>
                      <a:pt x="119532" y="75735"/>
                    </a:cubicBezTo>
                    <a:cubicBezTo>
                      <a:pt x="119622" y="74149"/>
                      <a:pt x="119039" y="72644"/>
                      <a:pt x="118045" y="71461"/>
                    </a:cubicBezTo>
                    <a:cubicBezTo>
                      <a:pt x="118470" y="71382"/>
                      <a:pt x="118898" y="71343"/>
                      <a:pt x="119323" y="71343"/>
                    </a:cubicBezTo>
                    <a:close/>
                    <a:moveTo>
                      <a:pt x="129620" y="71343"/>
                    </a:moveTo>
                    <a:cubicBezTo>
                      <a:pt x="130043" y="71343"/>
                      <a:pt x="130470" y="71382"/>
                      <a:pt x="130894" y="71461"/>
                    </a:cubicBezTo>
                    <a:cubicBezTo>
                      <a:pt x="129908" y="72644"/>
                      <a:pt x="129326" y="74140"/>
                      <a:pt x="129415" y="75735"/>
                    </a:cubicBezTo>
                    <a:lnTo>
                      <a:pt x="129406" y="75735"/>
                    </a:lnTo>
                    <a:cubicBezTo>
                      <a:pt x="128165" y="74432"/>
                      <a:pt x="126397" y="73593"/>
                      <a:pt x="124528" y="73593"/>
                    </a:cubicBezTo>
                    <a:cubicBezTo>
                      <a:pt x="124512" y="73593"/>
                      <a:pt x="124495" y="73593"/>
                      <a:pt x="124478" y="73593"/>
                    </a:cubicBezTo>
                    <a:lnTo>
                      <a:pt x="124478" y="73593"/>
                    </a:lnTo>
                    <a:cubicBezTo>
                      <a:pt x="125816" y="72146"/>
                      <a:pt x="127689" y="71343"/>
                      <a:pt x="129620" y="71343"/>
                    </a:cubicBezTo>
                    <a:close/>
                    <a:moveTo>
                      <a:pt x="48839" y="71540"/>
                    </a:moveTo>
                    <a:cubicBezTo>
                      <a:pt x="50775" y="71540"/>
                      <a:pt x="52650" y="72344"/>
                      <a:pt x="53995" y="73799"/>
                    </a:cubicBezTo>
                    <a:lnTo>
                      <a:pt x="53995" y="73799"/>
                    </a:lnTo>
                    <a:cubicBezTo>
                      <a:pt x="53992" y="73799"/>
                      <a:pt x="53989" y="73800"/>
                      <a:pt x="53986" y="73800"/>
                    </a:cubicBezTo>
                    <a:cubicBezTo>
                      <a:pt x="53966" y="73799"/>
                      <a:pt x="53946" y="73799"/>
                      <a:pt x="53926" y="73799"/>
                    </a:cubicBezTo>
                    <a:cubicBezTo>
                      <a:pt x="52058" y="73799"/>
                      <a:pt x="50299" y="74629"/>
                      <a:pt x="49049" y="75932"/>
                    </a:cubicBezTo>
                    <a:cubicBezTo>
                      <a:pt x="49138" y="74346"/>
                      <a:pt x="48556" y="72841"/>
                      <a:pt x="47561" y="71658"/>
                    </a:cubicBezTo>
                    <a:cubicBezTo>
                      <a:pt x="47987" y="71579"/>
                      <a:pt x="48414" y="71540"/>
                      <a:pt x="48839" y="71540"/>
                    </a:cubicBezTo>
                    <a:close/>
                    <a:moveTo>
                      <a:pt x="59134" y="71540"/>
                    </a:moveTo>
                    <a:cubicBezTo>
                      <a:pt x="59558" y="71540"/>
                      <a:pt x="59985" y="71579"/>
                      <a:pt x="60411" y="71658"/>
                    </a:cubicBezTo>
                    <a:cubicBezTo>
                      <a:pt x="59425" y="72841"/>
                      <a:pt x="58843" y="74337"/>
                      <a:pt x="58932" y="75932"/>
                    </a:cubicBezTo>
                    <a:lnTo>
                      <a:pt x="58923" y="75932"/>
                    </a:lnTo>
                    <a:cubicBezTo>
                      <a:pt x="57682" y="74629"/>
                      <a:pt x="55914" y="73799"/>
                      <a:pt x="54046" y="73799"/>
                    </a:cubicBezTo>
                    <a:cubicBezTo>
                      <a:pt x="54029" y="73799"/>
                      <a:pt x="54012" y="73799"/>
                      <a:pt x="53995" y="73799"/>
                    </a:cubicBezTo>
                    <a:lnTo>
                      <a:pt x="53995" y="73799"/>
                    </a:lnTo>
                    <a:cubicBezTo>
                      <a:pt x="55333" y="72344"/>
                      <a:pt x="57200" y="71540"/>
                      <a:pt x="59134" y="71540"/>
                    </a:cubicBezTo>
                    <a:close/>
                    <a:moveTo>
                      <a:pt x="112819" y="69493"/>
                    </a:moveTo>
                    <a:cubicBezTo>
                      <a:pt x="115994" y="69493"/>
                      <a:pt x="119169" y="71570"/>
                      <a:pt x="119209" y="75726"/>
                    </a:cubicBezTo>
                    <a:lnTo>
                      <a:pt x="119209" y="75726"/>
                    </a:lnTo>
                    <a:cubicBezTo>
                      <a:pt x="118734" y="75624"/>
                      <a:pt x="118255" y="75574"/>
                      <a:pt x="117781" y="75574"/>
                    </a:cubicBezTo>
                    <a:cubicBezTo>
                      <a:pt x="115920" y="75574"/>
                      <a:pt x="114120" y="76339"/>
                      <a:pt x="112821" y="77724"/>
                    </a:cubicBezTo>
                    <a:lnTo>
                      <a:pt x="112821" y="77733"/>
                    </a:lnTo>
                    <a:cubicBezTo>
                      <a:pt x="111539" y="76353"/>
                      <a:pt x="109747" y="75574"/>
                      <a:pt x="107865" y="75574"/>
                    </a:cubicBezTo>
                    <a:cubicBezTo>
                      <a:pt x="107382" y="75574"/>
                      <a:pt x="106898" y="75627"/>
                      <a:pt x="106423" y="75726"/>
                    </a:cubicBezTo>
                    <a:lnTo>
                      <a:pt x="106423" y="75726"/>
                    </a:lnTo>
                    <a:cubicBezTo>
                      <a:pt x="106463" y="71572"/>
                      <a:pt x="109641" y="69493"/>
                      <a:pt x="112819" y="69493"/>
                    </a:cubicBezTo>
                    <a:close/>
                    <a:moveTo>
                      <a:pt x="136134" y="69486"/>
                    </a:moveTo>
                    <a:cubicBezTo>
                      <a:pt x="139310" y="69486"/>
                      <a:pt x="142484" y="71565"/>
                      <a:pt x="142525" y="75726"/>
                    </a:cubicBezTo>
                    <a:lnTo>
                      <a:pt x="142525" y="75726"/>
                    </a:lnTo>
                    <a:cubicBezTo>
                      <a:pt x="142050" y="75624"/>
                      <a:pt x="141571" y="75574"/>
                      <a:pt x="141097" y="75574"/>
                    </a:cubicBezTo>
                    <a:cubicBezTo>
                      <a:pt x="139236" y="75574"/>
                      <a:pt x="137435" y="76341"/>
                      <a:pt x="136136" y="77733"/>
                    </a:cubicBezTo>
                    <a:cubicBezTo>
                      <a:pt x="134854" y="76353"/>
                      <a:pt x="133062" y="75574"/>
                      <a:pt x="131181" y="75574"/>
                    </a:cubicBezTo>
                    <a:cubicBezTo>
                      <a:pt x="130697" y="75574"/>
                      <a:pt x="130213" y="75627"/>
                      <a:pt x="129738" y="75726"/>
                    </a:cubicBezTo>
                    <a:lnTo>
                      <a:pt x="129738" y="75726"/>
                    </a:lnTo>
                    <a:cubicBezTo>
                      <a:pt x="129778" y="71567"/>
                      <a:pt x="132957" y="69486"/>
                      <a:pt x="136134" y="69486"/>
                    </a:cubicBezTo>
                    <a:close/>
                    <a:moveTo>
                      <a:pt x="42332" y="69690"/>
                    </a:moveTo>
                    <a:cubicBezTo>
                      <a:pt x="45507" y="69690"/>
                      <a:pt x="48681" y="71767"/>
                      <a:pt x="48726" y="75923"/>
                    </a:cubicBezTo>
                    <a:cubicBezTo>
                      <a:pt x="48251" y="75821"/>
                      <a:pt x="47772" y="75771"/>
                      <a:pt x="47298" y="75771"/>
                    </a:cubicBezTo>
                    <a:cubicBezTo>
                      <a:pt x="45434" y="75771"/>
                      <a:pt x="43630" y="76538"/>
                      <a:pt x="42337" y="77930"/>
                    </a:cubicBezTo>
                    <a:cubicBezTo>
                      <a:pt x="41056" y="76550"/>
                      <a:pt x="39264" y="75771"/>
                      <a:pt x="37382" y="75771"/>
                    </a:cubicBezTo>
                    <a:cubicBezTo>
                      <a:pt x="36898" y="75771"/>
                      <a:pt x="36415" y="75825"/>
                      <a:pt x="35940" y="75923"/>
                    </a:cubicBezTo>
                    <a:cubicBezTo>
                      <a:pt x="35980" y="71769"/>
                      <a:pt x="39156" y="69690"/>
                      <a:pt x="42332" y="69690"/>
                    </a:cubicBezTo>
                    <a:close/>
                    <a:moveTo>
                      <a:pt x="65648" y="69687"/>
                    </a:moveTo>
                    <a:cubicBezTo>
                      <a:pt x="68825" y="69687"/>
                      <a:pt x="72001" y="71766"/>
                      <a:pt x="72041" y="75923"/>
                    </a:cubicBezTo>
                    <a:cubicBezTo>
                      <a:pt x="71566" y="75821"/>
                      <a:pt x="71088" y="75771"/>
                      <a:pt x="70613" y="75771"/>
                    </a:cubicBezTo>
                    <a:cubicBezTo>
                      <a:pt x="68750" y="75771"/>
                      <a:pt x="66945" y="76538"/>
                      <a:pt x="65653" y="77930"/>
                    </a:cubicBezTo>
                    <a:cubicBezTo>
                      <a:pt x="64371" y="76550"/>
                      <a:pt x="62579" y="75771"/>
                      <a:pt x="60697" y="75771"/>
                    </a:cubicBezTo>
                    <a:cubicBezTo>
                      <a:pt x="60214" y="75771"/>
                      <a:pt x="59730" y="75825"/>
                      <a:pt x="59255" y="75923"/>
                    </a:cubicBezTo>
                    <a:cubicBezTo>
                      <a:pt x="59295" y="71766"/>
                      <a:pt x="62472" y="69687"/>
                      <a:pt x="65648" y="69687"/>
                    </a:cubicBezTo>
                    <a:close/>
                    <a:moveTo>
                      <a:pt x="82884" y="1"/>
                    </a:moveTo>
                    <a:cubicBezTo>
                      <a:pt x="82642" y="700"/>
                      <a:pt x="82534" y="1435"/>
                      <a:pt x="82579" y="2178"/>
                    </a:cubicBezTo>
                    <a:cubicBezTo>
                      <a:pt x="81329" y="875"/>
                      <a:pt x="79570" y="37"/>
                      <a:pt x="77701" y="37"/>
                    </a:cubicBezTo>
                    <a:cubicBezTo>
                      <a:pt x="77681" y="37"/>
                      <a:pt x="77661" y="37"/>
                      <a:pt x="77642" y="37"/>
                    </a:cubicBezTo>
                    <a:cubicBezTo>
                      <a:pt x="77622" y="37"/>
                      <a:pt x="77602" y="37"/>
                      <a:pt x="77582" y="37"/>
                    </a:cubicBezTo>
                    <a:cubicBezTo>
                      <a:pt x="73834" y="37"/>
                      <a:pt x="70494" y="3399"/>
                      <a:pt x="70948" y="7160"/>
                    </a:cubicBezTo>
                    <a:cubicBezTo>
                      <a:pt x="71458" y="7047"/>
                      <a:pt x="71971" y="6991"/>
                      <a:pt x="72481" y="6991"/>
                    </a:cubicBezTo>
                    <a:cubicBezTo>
                      <a:pt x="74418" y="6991"/>
                      <a:pt x="76294" y="7794"/>
                      <a:pt x="77642" y="9248"/>
                    </a:cubicBezTo>
                    <a:cubicBezTo>
                      <a:pt x="77624" y="9248"/>
                      <a:pt x="77606" y="9248"/>
                      <a:pt x="77587" y="9248"/>
                    </a:cubicBezTo>
                    <a:cubicBezTo>
                      <a:pt x="75529" y="9248"/>
                      <a:pt x="73607" y="10256"/>
                      <a:pt x="72355" y="11784"/>
                    </a:cubicBezTo>
                    <a:cubicBezTo>
                      <a:pt x="72756" y="8058"/>
                      <a:pt x="69443" y="4741"/>
                      <a:pt x="65721" y="4741"/>
                    </a:cubicBezTo>
                    <a:cubicBezTo>
                      <a:pt x="65701" y="4741"/>
                      <a:pt x="65682" y="4741"/>
                      <a:pt x="65662" y="4741"/>
                    </a:cubicBezTo>
                    <a:cubicBezTo>
                      <a:pt x="65642" y="4741"/>
                      <a:pt x="65622" y="4741"/>
                      <a:pt x="65602" y="4741"/>
                    </a:cubicBezTo>
                    <a:cubicBezTo>
                      <a:pt x="63733" y="4741"/>
                      <a:pt x="61966" y="5570"/>
                      <a:pt x="60724" y="6874"/>
                    </a:cubicBezTo>
                    <a:cubicBezTo>
                      <a:pt x="60760" y="6139"/>
                      <a:pt x="60662" y="5395"/>
                      <a:pt x="60420" y="4696"/>
                    </a:cubicBezTo>
                    <a:lnTo>
                      <a:pt x="60043" y="4696"/>
                    </a:lnTo>
                    <a:cubicBezTo>
                      <a:pt x="60276" y="5395"/>
                      <a:pt x="60393" y="6130"/>
                      <a:pt x="60393" y="6865"/>
                    </a:cubicBezTo>
                    <a:cubicBezTo>
                      <a:pt x="59920" y="6763"/>
                      <a:pt x="59442" y="6713"/>
                      <a:pt x="58969" y="6713"/>
                    </a:cubicBezTo>
                    <a:cubicBezTo>
                      <a:pt x="57110" y="6713"/>
                      <a:pt x="55305" y="7479"/>
                      <a:pt x="54013" y="8872"/>
                    </a:cubicBezTo>
                    <a:cubicBezTo>
                      <a:pt x="52732" y="7492"/>
                      <a:pt x="50939" y="6712"/>
                      <a:pt x="49058" y="6712"/>
                    </a:cubicBezTo>
                    <a:cubicBezTo>
                      <a:pt x="48574" y="6712"/>
                      <a:pt x="48090" y="6766"/>
                      <a:pt x="47615" y="6865"/>
                    </a:cubicBezTo>
                    <a:cubicBezTo>
                      <a:pt x="47615" y="6130"/>
                      <a:pt x="47732" y="5395"/>
                      <a:pt x="47965" y="4696"/>
                    </a:cubicBezTo>
                    <a:lnTo>
                      <a:pt x="47588" y="4696"/>
                    </a:lnTo>
                    <a:cubicBezTo>
                      <a:pt x="47346" y="5395"/>
                      <a:pt x="47248" y="6139"/>
                      <a:pt x="47284" y="6874"/>
                    </a:cubicBezTo>
                    <a:cubicBezTo>
                      <a:pt x="46042" y="5570"/>
                      <a:pt x="44275" y="4741"/>
                      <a:pt x="42406" y="4741"/>
                    </a:cubicBezTo>
                    <a:cubicBezTo>
                      <a:pt x="42386" y="4741"/>
                      <a:pt x="42366" y="4741"/>
                      <a:pt x="42346" y="4741"/>
                    </a:cubicBezTo>
                    <a:cubicBezTo>
                      <a:pt x="42319" y="4741"/>
                      <a:pt x="42291" y="4740"/>
                      <a:pt x="42263" y="4740"/>
                    </a:cubicBezTo>
                    <a:cubicBezTo>
                      <a:pt x="40287" y="4740"/>
                      <a:pt x="38431" y="5684"/>
                      <a:pt x="37185" y="7125"/>
                    </a:cubicBezTo>
                    <a:cubicBezTo>
                      <a:pt x="37479" y="3462"/>
                      <a:pt x="34202" y="234"/>
                      <a:pt x="30534" y="234"/>
                    </a:cubicBezTo>
                    <a:cubicBezTo>
                      <a:pt x="30514" y="234"/>
                      <a:pt x="30494" y="234"/>
                      <a:pt x="30474" y="234"/>
                    </a:cubicBezTo>
                    <a:cubicBezTo>
                      <a:pt x="30454" y="234"/>
                      <a:pt x="30434" y="234"/>
                      <a:pt x="30415" y="234"/>
                    </a:cubicBezTo>
                    <a:cubicBezTo>
                      <a:pt x="28546" y="234"/>
                      <a:pt x="26787" y="1072"/>
                      <a:pt x="25536" y="2375"/>
                    </a:cubicBezTo>
                    <a:cubicBezTo>
                      <a:pt x="25581" y="1641"/>
                      <a:pt x="25474" y="897"/>
                      <a:pt x="25232" y="198"/>
                    </a:cubicBezTo>
                    <a:lnTo>
                      <a:pt x="24855" y="198"/>
                    </a:lnTo>
                    <a:cubicBezTo>
                      <a:pt x="25088" y="897"/>
                      <a:pt x="25214" y="1632"/>
                      <a:pt x="25214" y="2367"/>
                    </a:cubicBezTo>
                    <a:cubicBezTo>
                      <a:pt x="24739" y="2265"/>
                      <a:pt x="24260" y="2215"/>
                      <a:pt x="23785" y="2215"/>
                    </a:cubicBezTo>
                    <a:cubicBezTo>
                      <a:pt x="21922" y="2215"/>
                      <a:pt x="20117" y="2981"/>
                      <a:pt x="18825" y="4374"/>
                    </a:cubicBezTo>
                    <a:cubicBezTo>
                      <a:pt x="17544" y="2994"/>
                      <a:pt x="15752" y="2214"/>
                      <a:pt x="13870" y="2214"/>
                    </a:cubicBezTo>
                    <a:cubicBezTo>
                      <a:pt x="13386" y="2214"/>
                      <a:pt x="12902" y="2268"/>
                      <a:pt x="12427" y="2367"/>
                    </a:cubicBezTo>
                    <a:cubicBezTo>
                      <a:pt x="12427" y="1632"/>
                      <a:pt x="12544" y="897"/>
                      <a:pt x="12777" y="198"/>
                    </a:cubicBezTo>
                    <a:lnTo>
                      <a:pt x="12382" y="198"/>
                    </a:lnTo>
                    <a:cubicBezTo>
                      <a:pt x="12141" y="897"/>
                      <a:pt x="12042" y="1641"/>
                      <a:pt x="12078" y="2375"/>
                    </a:cubicBezTo>
                    <a:cubicBezTo>
                      <a:pt x="10836" y="1072"/>
                      <a:pt x="9069" y="234"/>
                      <a:pt x="7200" y="234"/>
                    </a:cubicBezTo>
                    <a:cubicBezTo>
                      <a:pt x="7180" y="234"/>
                      <a:pt x="7160" y="234"/>
                      <a:pt x="7141" y="234"/>
                    </a:cubicBezTo>
                    <a:cubicBezTo>
                      <a:pt x="7126" y="234"/>
                      <a:pt x="7111" y="234"/>
                      <a:pt x="7096" y="234"/>
                    </a:cubicBezTo>
                    <a:cubicBezTo>
                      <a:pt x="3342" y="234"/>
                      <a:pt x="1" y="3600"/>
                      <a:pt x="456" y="7358"/>
                    </a:cubicBezTo>
                    <a:cubicBezTo>
                      <a:pt x="960" y="7247"/>
                      <a:pt x="1468" y="7193"/>
                      <a:pt x="1971" y="7193"/>
                    </a:cubicBezTo>
                    <a:cubicBezTo>
                      <a:pt x="3914" y="7193"/>
                      <a:pt x="5798" y="7997"/>
                      <a:pt x="7150" y="9463"/>
                    </a:cubicBezTo>
                    <a:cubicBezTo>
                      <a:pt x="7130" y="9463"/>
                      <a:pt x="7110" y="9463"/>
                      <a:pt x="7090" y="9463"/>
                    </a:cubicBezTo>
                    <a:cubicBezTo>
                      <a:pt x="3342" y="9463"/>
                      <a:pt x="1" y="12825"/>
                      <a:pt x="456" y="16587"/>
                    </a:cubicBezTo>
                    <a:cubicBezTo>
                      <a:pt x="966" y="16472"/>
                      <a:pt x="1482" y="16416"/>
                      <a:pt x="1993" y="16416"/>
                    </a:cubicBezTo>
                    <a:cubicBezTo>
                      <a:pt x="3922" y="16416"/>
                      <a:pt x="5795" y="17213"/>
                      <a:pt x="7141" y="18666"/>
                    </a:cubicBezTo>
                    <a:cubicBezTo>
                      <a:pt x="7121" y="18665"/>
                      <a:pt x="7101" y="18665"/>
                      <a:pt x="7081" y="18665"/>
                    </a:cubicBezTo>
                    <a:cubicBezTo>
                      <a:pt x="3333" y="18665"/>
                      <a:pt x="1" y="22028"/>
                      <a:pt x="456" y="25789"/>
                    </a:cubicBezTo>
                    <a:cubicBezTo>
                      <a:pt x="968" y="25675"/>
                      <a:pt x="1485" y="25619"/>
                      <a:pt x="1997" y="25619"/>
                    </a:cubicBezTo>
                    <a:cubicBezTo>
                      <a:pt x="3931" y="25619"/>
                      <a:pt x="5804" y="26416"/>
                      <a:pt x="7150" y="27868"/>
                    </a:cubicBezTo>
                    <a:cubicBezTo>
                      <a:pt x="8485" y="26423"/>
                      <a:pt x="10355" y="25626"/>
                      <a:pt x="12288" y="25626"/>
                    </a:cubicBezTo>
                    <a:cubicBezTo>
                      <a:pt x="12715" y="25626"/>
                      <a:pt x="13146" y="25665"/>
                      <a:pt x="13574" y="25744"/>
                    </a:cubicBezTo>
                    <a:cubicBezTo>
                      <a:pt x="12580" y="26927"/>
                      <a:pt x="11997" y="28424"/>
                      <a:pt x="12087" y="30019"/>
                    </a:cubicBezTo>
                    <a:cubicBezTo>
                      <a:pt x="10837" y="28715"/>
                      <a:pt x="9069" y="27877"/>
                      <a:pt x="7208" y="27877"/>
                    </a:cubicBezTo>
                    <a:cubicBezTo>
                      <a:pt x="7189" y="27877"/>
                      <a:pt x="7169" y="27877"/>
                      <a:pt x="7150" y="27877"/>
                    </a:cubicBezTo>
                    <a:cubicBezTo>
                      <a:pt x="7130" y="27877"/>
                      <a:pt x="7110" y="27877"/>
                      <a:pt x="7090" y="27877"/>
                    </a:cubicBezTo>
                    <a:cubicBezTo>
                      <a:pt x="3342" y="27877"/>
                      <a:pt x="1" y="31239"/>
                      <a:pt x="456" y="35001"/>
                    </a:cubicBezTo>
                    <a:cubicBezTo>
                      <a:pt x="963" y="34888"/>
                      <a:pt x="1475" y="34832"/>
                      <a:pt x="1984" y="34832"/>
                    </a:cubicBezTo>
                    <a:cubicBezTo>
                      <a:pt x="3893" y="34832"/>
                      <a:pt x="5751" y="35611"/>
                      <a:pt x="7096" y="37026"/>
                    </a:cubicBezTo>
                    <a:cubicBezTo>
                      <a:pt x="3341" y="37026"/>
                      <a:pt x="8" y="40386"/>
                      <a:pt x="456" y="44149"/>
                    </a:cubicBezTo>
                    <a:cubicBezTo>
                      <a:pt x="965" y="44035"/>
                      <a:pt x="1479" y="43980"/>
                      <a:pt x="1989" y="43980"/>
                    </a:cubicBezTo>
                    <a:cubicBezTo>
                      <a:pt x="3926" y="43980"/>
                      <a:pt x="5802" y="44783"/>
                      <a:pt x="7150" y="46237"/>
                    </a:cubicBezTo>
                    <a:cubicBezTo>
                      <a:pt x="7130" y="46237"/>
                      <a:pt x="7110" y="46237"/>
                      <a:pt x="7090" y="46237"/>
                    </a:cubicBezTo>
                    <a:cubicBezTo>
                      <a:pt x="3342" y="46237"/>
                      <a:pt x="1" y="49608"/>
                      <a:pt x="456" y="53361"/>
                    </a:cubicBezTo>
                    <a:cubicBezTo>
                      <a:pt x="961" y="53249"/>
                      <a:pt x="1471" y="53195"/>
                      <a:pt x="1978" y="53195"/>
                    </a:cubicBezTo>
                    <a:cubicBezTo>
                      <a:pt x="3912" y="53195"/>
                      <a:pt x="5791" y="53991"/>
                      <a:pt x="7141" y="55439"/>
                    </a:cubicBezTo>
                    <a:cubicBezTo>
                      <a:pt x="7121" y="55439"/>
                      <a:pt x="7101" y="55439"/>
                      <a:pt x="7081" y="55439"/>
                    </a:cubicBezTo>
                    <a:cubicBezTo>
                      <a:pt x="3333" y="55439"/>
                      <a:pt x="1" y="58811"/>
                      <a:pt x="456" y="62563"/>
                    </a:cubicBezTo>
                    <a:cubicBezTo>
                      <a:pt x="965" y="62449"/>
                      <a:pt x="1479" y="62394"/>
                      <a:pt x="1989" y="62394"/>
                    </a:cubicBezTo>
                    <a:cubicBezTo>
                      <a:pt x="3926" y="62394"/>
                      <a:pt x="5802" y="63197"/>
                      <a:pt x="7150" y="64651"/>
                    </a:cubicBezTo>
                    <a:cubicBezTo>
                      <a:pt x="7130" y="64651"/>
                      <a:pt x="7110" y="64651"/>
                      <a:pt x="7090" y="64651"/>
                    </a:cubicBezTo>
                    <a:cubicBezTo>
                      <a:pt x="3342" y="64651"/>
                      <a:pt x="1" y="68022"/>
                      <a:pt x="456" y="71774"/>
                    </a:cubicBezTo>
                    <a:cubicBezTo>
                      <a:pt x="965" y="71661"/>
                      <a:pt x="1479" y="71605"/>
                      <a:pt x="1989" y="71605"/>
                    </a:cubicBezTo>
                    <a:cubicBezTo>
                      <a:pt x="3926" y="71605"/>
                      <a:pt x="5802" y="72408"/>
                      <a:pt x="7150" y="73862"/>
                    </a:cubicBezTo>
                    <a:cubicBezTo>
                      <a:pt x="8483" y="72419"/>
                      <a:pt x="10349" y="71617"/>
                      <a:pt x="12278" y="71617"/>
                    </a:cubicBezTo>
                    <a:cubicBezTo>
                      <a:pt x="12709" y="71617"/>
                      <a:pt x="13143" y="71657"/>
                      <a:pt x="13574" y="71739"/>
                    </a:cubicBezTo>
                    <a:cubicBezTo>
                      <a:pt x="13037" y="72366"/>
                      <a:pt x="12624" y="73101"/>
                      <a:pt x="12365" y="73880"/>
                    </a:cubicBezTo>
                    <a:lnTo>
                      <a:pt x="12741" y="73880"/>
                    </a:lnTo>
                    <a:cubicBezTo>
                      <a:pt x="13637" y="71137"/>
                      <a:pt x="16222" y="69764"/>
                      <a:pt x="18806" y="69764"/>
                    </a:cubicBezTo>
                    <a:cubicBezTo>
                      <a:pt x="21388" y="69764"/>
                      <a:pt x="23969" y="71135"/>
                      <a:pt x="24864" y="73880"/>
                    </a:cubicBezTo>
                    <a:lnTo>
                      <a:pt x="25241" y="73880"/>
                    </a:lnTo>
                    <a:cubicBezTo>
                      <a:pt x="24981" y="73101"/>
                      <a:pt x="24569" y="72366"/>
                      <a:pt x="24031" y="71739"/>
                    </a:cubicBezTo>
                    <a:cubicBezTo>
                      <a:pt x="24463" y="71657"/>
                      <a:pt x="24897" y="71617"/>
                      <a:pt x="25327" y="71617"/>
                    </a:cubicBezTo>
                    <a:cubicBezTo>
                      <a:pt x="27257" y="71617"/>
                      <a:pt x="29124" y="72419"/>
                      <a:pt x="30465" y="73862"/>
                    </a:cubicBezTo>
                    <a:cubicBezTo>
                      <a:pt x="31802" y="72410"/>
                      <a:pt x="33677" y="71609"/>
                      <a:pt x="35611" y="71609"/>
                    </a:cubicBezTo>
                    <a:cubicBezTo>
                      <a:pt x="36087" y="71609"/>
                      <a:pt x="36566" y="71657"/>
                      <a:pt x="37042" y="71757"/>
                    </a:cubicBezTo>
                    <a:cubicBezTo>
                      <a:pt x="36011" y="73020"/>
                      <a:pt x="35438" y="74633"/>
                      <a:pt x="35644" y="76335"/>
                    </a:cubicBezTo>
                    <a:cubicBezTo>
                      <a:pt x="36153" y="76222"/>
                      <a:pt x="36667" y="76166"/>
                      <a:pt x="37176" y="76166"/>
                    </a:cubicBezTo>
                    <a:cubicBezTo>
                      <a:pt x="39113" y="76166"/>
                      <a:pt x="40989" y="76969"/>
                      <a:pt x="42337" y="78423"/>
                    </a:cubicBezTo>
                    <a:cubicBezTo>
                      <a:pt x="43675" y="76976"/>
                      <a:pt x="45548" y="76173"/>
                      <a:pt x="47484" y="76173"/>
                    </a:cubicBezTo>
                    <a:cubicBezTo>
                      <a:pt x="47908" y="76173"/>
                      <a:pt x="48336" y="76212"/>
                      <a:pt x="48762" y="76291"/>
                    </a:cubicBezTo>
                    <a:cubicBezTo>
                      <a:pt x="48224" y="76927"/>
                      <a:pt x="47812" y="77653"/>
                      <a:pt x="47552" y="78441"/>
                    </a:cubicBezTo>
                    <a:lnTo>
                      <a:pt x="47929" y="78441"/>
                    </a:lnTo>
                    <a:cubicBezTo>
                      <a:pt x="48825" y="75698"/>
                      <a:pt x="51410" y="74325"/>
                      <a:pt x="53994" y="74325"/>
                    </a:cubicBezTo>
                    <a:cubicBezTo>
                      <a:pt x="56575" y="74325"/>
                      <a:pt x="59157" y="75696"/>
                      <a:pt x="60052" y="78441"/>
                    </a:cubicBezTo>
                    <a:lnTo>
                      <a:pt x="60438" y="78441"/>
                    </a:lnTo>
                    <a:cubicBezTo>
                      <a:pt x="60169" y="77653"/>
                      <a:pt x="59766" y="76927"/>
                      <a:pt x="59228" y="76291"/>
                    </a:cubicBezTo>
                    <a:cubicBezTo>
                      <a:pt x="59654" y="76212"/>
                      <a:pt x="60082" y="76173"/>
                      <a:pt x="60506" y="76173"/>
                    </a:cubicBezTo>
                    <a:cubicBezTo>
                      <a:pt x="62442" y="76173"/>
                      <a:pt x="64317" y="76976"/>
                      <a:pt x="65662" y="78423"/>
                    </a:cubicBezTo>
                    <a:cubicBezTo>
                      <a:pt x="67002" y="76969"/>
                      <a:pt x="68877" y="76166"/>
                      <a:pt x="70814" y="76166"/>
                    </a:cubicBezTo>
                    <a:cubicBezTo>
                      <a:pt x="71323" y="76166"/>
                      <a:pt x="71837" y="76222"/>
                      <a:pt x="72346" y="76335"/>
                    </a:cubicBezTo>
                    <a:cubicBezTo>
                      <a:pt x="72801" y="72574"/>
                      <a:pt x="69460" y="69211"/>
                      <a:pt x="65712" y="69211"/>
                    </a:cubicBezTo>
                    <a:cubicBezTo>
                      <a:pt x="65692" y="69211"/>
                      <a:pt x="65672" y="69212"/>
                      <a:pt x="65653" y="69212"/>
                    </a:cubicBezTo>
                    <a:cubicBezTo>
                      <a:pt x="65633" y="69212"/>
                      <a:pt x="65613" y="69211"/>
                      <a:pt x="65593" y="69211"/>
                    </a:cubicBezTo>
                    <a:cubicBezTo>
                      <a:pt x="63725" y="69211"/>
                      <a:pt x="61966" y="70050"/>
                      <a:pt x="60715" y="71353"/>
                    </a:cubicBezTo>
                    <a:cubicBezTo>
                      <a:pt x="60805" y="69758"/>
                      <a:pt x="60223" y="68262"/>
                      <a:pt x="59228" y="67079"/>
                    </a:cubicBezTo>
                    <a:cubicBezTo>
                      <a:pt x="59656" y="67000"/>
                      <a:pt x="60087" y="66961"/>
                      <a:pt x="60514" y="66961"/>
                    </a:cubicBezTo>
                    <a:cubicBezTo>
                      <a:pt x="62447" y="66961"/>
                      <a:pt x="64319" y="67757"/>
                      <a:pt x="65662" y="69203"/>
                    </a:cubicBezTo>
                    <a:cubicBezTo>
                      <a:pt x="66995" y="67754"/>
                      <a:pt x="68869" y="66954"/>
                      <a:pt x="70804" y="66954"/>
                    </a:cubicBezTo>
                    <a:cubicBezTo>
                      <a:pt x="71287" y="66954"/>
                      <a:pt x="71773" y="67004"/>
                      <a:pt x="72256" y="67106"/>
                    </a:cubicBezTo>
                    <a:cubicBezTo>
                      <a:pt x="71280" y="68352"/>
                      <a:pt x="70751" y="69920"/>
                      <a:pt x="70948" y="71568"/>
                    </a:cubicBezTo>
                    <a:cubicBezTo>
                      <a:pt x="71456" y="71455"/>
                      <a:pt x="71968" y="71399"/>
                      <a:pt x="72477" y="71399"/>
                    </a:cubicBezTo>
                    <a:cubicBezTo>
                      <a:pt x="74412" y="71399"/>
                      <a:pt x="76294" y="72202"/>
                      <a:pt x="77642" y="73656"/>
                    </a:cubicBezTo>
                    <a:cubicBezTo>
                      <a:pt x="78975" y="72213"/>
                      <a:pt x="80841" y="71411"/>
                      <a:pt x="82765" y="71411"/>
                    </a:cubicBezTo>
                    <a:cubicBezTo>
                      <a:pt x="83195" y="71411"/>
                      <a:pt x="83627" y="71451"/>
                      <a:pt x="84057" y="71533"/>
                    </a:cubicBezTo>
                    <a:cubicBezTo>
                      <a:pt x="83529" y="72160"/>
                      <a:pt x="83117" y="72895"/>
                      <a:pt x="82857" y="73674"/>
                    </a:cubicBezTo>
                    <a:lnTo>
                      <a:pt x="83233" y="73674"/>
                    </a:lnTo>
                    <a:cubicBezTo>
                      <a:pt x="84129" y="70931"/>
                      <a:pt x="86712" y="69558"/>
                      <a:pt x="89295" y="69558"/>
                    </a:cubicBezTo>
                    <a:cubicBezTo>
                      <a:pt x="91875" y="69558"/>
                      <a:pt x="94456" y="70929"/>
                      <a:pt x="95357" y="73674"/>
                    </a:cubicBezTo>
                    <a:lnTo>
                      <a:pt x="95733" y="73674"/>
                    </a:lnTo>
                    <a:cubicBezTo>
                      <a:pt x="95464" y="72895"/>
                      <a:pt x="95061" y="72160"/>
                      <a:pt x="94523" y="71533"/>
                    </a:cubicBezTo>
                    <a:cubicBezTo>
                      <a:pt x="94955" y="71451"/>
                      <a:pt x="95389" y="71411"/>
                      <a:pt x="95820" y="71411"/>
                    </a:cubicBezTo>
                    <a:cubicBezTo>
                      <a:pt x="97749" y="71411"/>
                      <a:pt x="99616" y="72213"/>
                      <a:pt x="100957" y="73656"/>
                    </a:cubicBezTo>
                    <a:cubicBezTo>
                      <a:pt x="102295" y="72203"/>
                      <a:pt x="104169" y="71403"/>
                      <a:pt x="106103" y="71403"/>
                    </a:cubicBezTo>
                    <a:cubicBezTo>
                      <a:pt x="106579" y="71403"/>
                      <a:pt x="107058" y="71451"/>
                      <a:pt x="107534" y="71550"/>
                    </a:cubicBezTo>
                    <a:cubicBezTo>
                      <a:pt x="106495" y="72814"/>
                      <a:pt x="105930" y="74427"/>
                      <a:pt x="106136" y="76129"/>
                    </a:cubicBezTo>
                    <a:cubicBezTo>
                      <a:pt x="106644" y="76015"/>
                      <a:pt x="107156" y="75960"/>
                      <a:pt x="107665" y="75960"/>
                    </a:cubicBezTo>
                    <a:cubicBezTo>
                      <a:pt x="109600" y="75960"/>
                      <a:pt x="111480" y="76763"/>
                      <a:pt x="112821" y="78217"/>
                    </a:cubicBezTo>
                    <a:cubicBezTo>
                      <a:pt x="114165" y="76770"/>
                      <a:pt x="116034" y="75967"/>
                      <a:pt x="117968" y="75967"/>
                    </a:cubicBezTo>
                    <a:cubicBezTo>
                      <a:pt x="118392" y="75967"/>
                      <a:pt x="118820" y="76005"/>
                      <a:pt x="119245" y="76084"/>
                    </a:cubicBezTo>
                    <a:cubicBezTo>
                      <a:pt x="118717" y="76721"/>
                      <a:pt x="118304" y="77446"/>
                      <a:pt x="118045" y="78235"/>
                    </a:cubicBezTo>
                    <a:lnTo>
                      <a:pt x="118421" y="78235"/>
                    </a:lnTo>
                    <a:cubicBezTo>
                      <a:pt x="119317" y="75492"/>
                      <a:pt x="121900" y="74119"/>
                      <a:pt x="124482" y="74119"/>
                    </a:cubicBezTo>
                    <a:cubicBezTo>
                      <a:pt x="127063" y="74119"/>
                      <a:pt x="129644" y="75490"/>
                      <a:pt x="130544" y="78235"/>
                    </a:cubicBezTo>
                    <a:lnTo>
                      <a:pt x="130921" y="78235"/>
                    </a:lnTo>
                    <a:cubicBezTo>
                      <a:pt x="130652" y="77446"/>
                      <a:pt x="130249" y="76721"/>
                      <a:pt x="129711" y="76084"/>
                    </a:cubicBezTo>
                    <a:cubicBezTo>
                      <a:pt x="130137" y="76005"/>
                      <a:pt x="130565" y="75967"/>
                      <a:pt x="130990" y="75967"/>
                    </a:cubicBezTo>
                    <a:cubicBezTo>
                      <a:pt x="132925" y="75967"/>
                      <a:pt x="134800" y="76770"/>
                      <a:pt x="136145" y="78217"/>
                    </a:cubicBezTo>
                    <a:cubicBezTo>
                      <a:pt x="137486" y="76763"/>
                      <a:pt x="139360" y="75960"/>
                      <a:pt x="141297" y="75960"/>
                    </a:cubicBezTo>
                    <a:cubicBezTo>
                      <a:pt x="141806" y="75960"/>
                      <a:pt x="142320" y="76015"/>
                      <a:pt x="142829" y="76129"/>
                    </a:cubicBezTo>
                    <a:cubicBezTo>
                      <a:pt x="143284" y="72368"/>
                      <a:pt x="139944" y="69005"/>
                      <a:pt x="136195" y="69005"/>
                    </a:cubicBezTo>
                    <a:cubicBezTo>
                      <a:pt x="136175" y="69005"/>
                      <a:pt x="136156" y="69005"/>
                      <a:pt x="136136" y="69006"/>
                    </a:cubicBezTo>
                    <a:cubicBezTo>
                      <a:pt x="136116" y="69005"/>
                      <a:pt x="136096" y="69005"/>
                      <a:pt x="136077" y="69005"/>
                    </a:cubicBezTo>
                    <a:cubicBezTo>
                      <a:pt x="134208" y="69005"/>
                      <a:pt x="132449" y="69844"/>
                      <a:pt x="131199" y="71147"/>
                    </a:cubicBezTo>
                    <a:cubicBezTo>
                      <a:pt x="131288" y="69552"/>
                      <a:pt x="130706" y="68056"/>
                      <a:pt x="129711" y="66873"/>
                    </a:cubicBezTo>
                    <a:cubicBezTo>
                      <a:pt x="130140" y="66794"/>
                      <a:pt x="130570" y="66755"/>
                      <a:pt x="130997" y="66755"/>
                    </a:cubicBezTo>
                    <a:cubicBezTo>
                      <a:pt x="132930" y="66755"/>
                      <a:pt x="134802" y="67551"/>
                      <a:pt x="136145" y="68997"/>
                    </a:cubicBezTo>
                    <a:cubicBezTo>
                      <a:pt x="137487" y="67540"/>
                      <a:pt x="139365" y="66743"/>
                      <a:pt x="141304" y="66743"/>
                    </a:cubicBezTo>
                    <a:cubicBezTo>
                      <a:pt x="141811" y="66743"/>
                      <a:pt x="142322" y="66798"/>
                      <a:pt x="142829" y="66909"/>
                    </a:cubicBezTo>
                    <a:cubicBezTo>
                      <a:pt x="143276" y="63151"/>
                      <a:pt x="139944" y="59785"/>
                      <a:pt x="136198" y="59785"/>
                    </a:cubicBezTo>
                    <a:cubicBezTo>
                      <a:pt x="136183" y="59785"/>
                      <a:pt x="136169" y="59785"/>
                      <a:pt x="136154" y="59785"/>
                    </a:cubicBezTo>
                    <a:cubicBezTo>
                      <a:pt x="137492" y="58340"/>
                      <a:pt x="139363" y="57545"/>
                      <a:pt x="141292" y="57545"/>
                    </a:cubicBezTo>
                    <a:cubicBezTo>
                      <a:pt x="141803" y="57545"/>
                      <a:pt x="142319" y="57601"/>
                      <a:pt x="142829" y="57715"/>
                    </a:cubicBezTo>
                    <a:cubicBezTo>
                      <a:pt x="143284" y="53954"/>
                      <a:pt x="139944" y="50592"/>
                      <a:pt x="136195" y="50592"/>
                    </a:cubicBezTo>
                    <a:cubicBezTo>
                      <a:pt x="136175" y="50592"/>
                      <a:pt x="136156" y="50592"/>
                      <a:pt x="136136" y="50592"/>
                    </a:cubicBezTo>
                    <a:cubicBezTo>
                      <a:pt x="136116" y="50592"/>
                      <a:pt x="136096" y="50592"/>
                      <a:pt x="136077" y="50592"/>
                    </a:cubicBezTo>
                    <a:cubicBezTo>
                      <a:pt x="134208" y="50592"/>
                      <a:pt x="132449" y="51430"/>
                      <a:pt x="131199" y="52733"/>
                    </a:cubicBezTo>
                    <a:cubicBezTo>
                      <a:pt x="131288" y="51138"/>
                      <a:pt x="130706" y="49642"/>
                      <a:pt x="129711" y="48459"/>
                    </a:cubicBezTo>
                    <a:cubicBezTo>
                      <a:pt x="130140" y="48380"/>
                      <a:pt x="130570" y="48341"/>
                      <a:pt x="130997" y="48341"/>
                    </a:cubicBezTo>
                    <a:cubicBezTo>
                      <a:pt x="132927" y="48341"/>
                      <a:pt x="134793" y="49137"/>
                      <a:pt x="136136" y="50583"/>
                    </a:cubicBezTo>
                    <a:cubicBezTo>
                      <a:pt x="137484" y="49129"/>
                      <a:pt x="139360" y="48326"/>
                      <a:pt x="141292" y="48326"/>
                    </a:cubicBezTo>
                    <a:cubicBezTo>
                      <a:pt x="141801" y="48326"/>
                      <a:pt x="142313" y="48381"/>
                      <a:pt x="142820" y="48495"/>
                    </a:cubicBezTo>
                    <a:cubicBezTo>
                      <a:pt x="143275" y="44743"/>
                      <a:pt x="139943" y="41371"/>
                      <a:pt x="136195" y="41371"/>
                    </a:cubicBezTo>
                    <a:cubicBezTo>
                      <a:pt x="136175" y="41371"/>
                      <a:pt x="136156" y="41371"/>
                      <a:pt x="136136" y="41372"/>
                    </a:cubicBezTo>
                    <a:cubicBezTo>
                      <a:pt x="137482" y="39919"/>
                      <a:pt x="139354" y="39122"/>
                      <a:pt x="141284" y="39122"/>
                    </a:cubicBezTo>
                    <a:cubicBezTo>
                      <a:pt x="141795" y="39122"/>
                      <a:pt x="142310" y="39178"/>
                      <a:pt x="142820" y="39293"/>
                    </a:cubicBezTo>
                    <a:cubicBezTo>
                      <a:pt x="143274" y="35536"/>
                      <a:pt x="139943" y="32169"/>
                      <a:pt x="136210" y="32169"/>
                    </a:cubicBezTo>
                    <a:cubicBezTo>
                      <a:pt x="136185" y="32169"/>
                      <a:pt x="136160" y="32169"/>
                      <a:pt x="136136" y="32169"/>
                    </a:cubicBezTo>
                    <a:cubicBezTo>
                      <a:pt x="136116" y="32169"/>
                      <a:pt x="136096" y="32169"/>
                      <a:pt x="136076" y="32169"/>
                    </a:cubicBezTo>
                    <a:cubicBezTo>
                      <a:pt x="134207" y="32169"/>
                      <a:pt x="132440" y="32998"/>
                      <a:pt x="131199" y="34302"/>
                    </a:cubicBezTo>
                    <a:cubicBezTo>
                      <a:pt x="131279" y="32716"/>
                      <a:pt x="130697" y="31210"/>
                      <a:pt x="129702" y="30028"/>
                    </a:cubicBezTo>
                    <a:cubicBezTo>
                      <a:pt x="130130" y="29949"/>
                      <a:pt x="130559" y="29910"/>
                      <a:pt x="130985" y="29910"/>
                    </a:cubicBezTo>
                    <a:cubicBezTo>
                      <a:pt x="132925" y="29910"/>
                      <a:pt x="134799" y="30713"/>
                      <a:pt x="136136" y="32160"/>
                    </a:cubicBezTo>
                    <a:cubicBezTo>
                      <a:pt x="137484" y="30706"/>
                      <a:pt x="139360" y="29903"/>
                      <a:pt x="141292" y="29903"/>
                    </a:cubicBezTo>
                    <a:cubicBezTo>
                      <a:pt x="141801" y="29903"/>
                      <a:pt x="142313" y="29959"/>
                      <a:pt x="142820" y="30072"/>
                    </a:cubicBezTo>
                    <a:cubicBezTo>
                      <a:pt x="143276" y="26315"/>
                      <a:pt x="139935" y="22949"/>
                      <a:pt x="136189" y="22949"/>
                    </a:cubicBezTo>
                    <a:cubicBezTo>
                      <a:pt x="136175" y="22949"/>
                      <a:pt x="136160" y="22949"/>
                      <a:pt x="136145" y="22949"/>
                    </a:cubicBezTo>
                    <a:cubicBezTo>
                      <a:pt x="137490" y="21504"/>
                      <a:pt x="139357" y="20708"/>
                      <a:pt x="141284" y="20708"/>
                    </a:cubicBezTo>
                    <a:cubicBezTo>
                      <a:pt x="141794" y="20708"/>
                      <a:pt x="142310" y="20764"/>
                      <a:pt x="142820" y="20879"/>
                    </a:cubicBezTo>
                    <a:cubicBezTo>
                      <a:pt x="143275" y="17117"/>
                      <a:pt x="139935" y="13755"/>
                      <a:pt x="136195" y="13755"/>
                    </a:cubicBezTo>
                    <a:cubicBezTo>
                      <a:pt x="136175" y="13755"/>
                      <a:pt x="136156" y="13755"/>
                      <a:pt x="136136" y="13755"/>
                    </a:cubicBezTo>
                    <a:cubicBezTo>
                      <a:pt x="136116" y="13755"/>
                      <a:pt x="136096" y="13755"/>
                      <a:pt x="136076" y="13755"/>
                    </a:cubicBezTo>
                    <a:cubicBezTo>
                      <a:pt x="134207" y="13755"/>
                      <a:pt x="132440" y="14585"/>
                      <a:pt x="131199" y="15888"/>
                    </a:cubicBezTo>
                    <a:cubicBezTo>
                      <a:pt x="131279" y="14302"/>
                      <a:pt x="130697" y="12797"/>
                      <a:pt x="129702" y="11614"/>
                    </a:cubicBezTo>
                    <a:cubicBezTo>
                      <a:pt x="130130" y="11535"/>
                      <a:pt x="130558" y="11496"/>
                      <a:pt x="130984" y="11496"/>
                    </a:cubicBezTo>
                    <a:cubicBezTo>
                      <a:pt x="132922" y="11496"/>
                      <a:pt x="134791" y="12299"/>
                      <a:pt x="136136" y="13746"/>
                    </a:cubicBezTo>
                    <a:cubicBezTo>
                      <a:pt x="137484" y="12292"/>
                      <a:pt x="139360" y="11489"/>
                      <a:pt x="141292" y="11489"/>
                    </a:cubicBezTo>
                    <a:cubicBezTo>
                      <a:pt x="141801" y="11489"/>
                      <a:pt x="142313" y="11545"/>
                      <a:pt x="142820" y="11659"/>
                    </a:cubicBezTo>
                    <a:cubicBezTo>
                      <a:pt x="143275" y="7906"/>
                      <a:pt x="139935" y="4535"/>
                      <a:pt x="136195" y="4535"/>
                    </a:cubicBezTo>
                    <a:cubicBezTo>
                      <a:pt x="136175" y="4535"/>
                      <a:pt x="136156" y="4535"/>
                      <a:pt x="136136" y="4535"/>
                    </a:cubicBezTo>
                    <a:cubicBezTo>
                      <a:pt x="136116" y="4535"/>
                      <a:pt x="136096" y="4535"/>
                      <a:pt x="136077" y="4535"/>
                    </a:cubicBezTo>
                    <a:cubicBezTo>
                      <a:pt x="134208" y="4535"/>
                      <a:pt x="132440" y="5373"/>
                      <a:pt x="131199" y="6677"/>
                    </a:cubicBezTo>
                    <a:cubicBezTo>
                      <a:pt x="131234" y="5933"/>
                      <a:pt x="131136" y="5198"/>
                      <a:pt x="130894" y="4499"/>
                    </a:cubicBezTo>
                    <a:lnTo>
                      <a:pt x="130518" y="4499"/>
                    </a:lnTo>
                    <a:cubicBezTo>
                      <a:pt x="130751" y="5198"/>
                      <a:pt x="130867" y="5933"/>
                      <a:pt x="130867" y="6668"/>
                    </a:cubicBezTo>
                    <a:cubicBezTo>
                      <a:pt x="130394" y="6566"/>
                      <a:pt x="129917" y="6516"/>
                      <a:pt x="129443" y="6516"/>
                    </a:cubicBezTo>
                    <a:cubicBezTo>
                      <a:pt x="127584" y="6516"/>
                      <a:pt x="125780" y="7282"/>
                      <a:pt x="124487" y="8675"/>
                    </a:cubicBezTo>
                    <a:cubicBezTo>
                      <a:pt x="123206" y="7295"/>
                      <a:pt x="121414" y="6515"/>
                      <a:pt x="119532" y="6515"/>
                    </a:cubicBezTo>
                    <a:cubicBezTo>
                      <a:pt x="119048" y="6515"/>
                      <a:pt x="118564" y="6560"/>
                      <a:pt x="118089" y="6668"/>
                    </a:cubicBezTo>
                    <a:cubicBezTo>
                      <a:pt x="118089" y="5933"/>
                      <a:pt x="118206" y="5198"/>
                      <a:pt x="118439" y="4499"/>
                    </a:cubicBezTo>
                    <a:lnTo>
                      <a:pt x="118063" y="4499"/>
                    </a:lnTo>
                    <a:cubicBezTo>
                      <a:pt x="117821" y="5198"/>
                      <a:pt x="117722" y="5933"/>
                      <a:pt x="117758" y="6677"/>
                    </a:cubicBezTo>
                    <a:cubicBezTo>
                      <a:pt x="116516" y="5373"/>
                      <a:pt x="114749" y="4535"/>
                      <a:pt x="112880" y="4535"/>
                    </a:cubicBezTo>
                    <a:cubicBezTo>
                      <a:pt x="112860" y="4535"/>
                      <a:pt x="112840" y="4535"/>
                      <a:pt x="112821" y="4535"/>
                    </a:cubicBezTo>
                    <a:cubicBezTo>
                      <a:pt x="112802" y="4535"/>
                      <a:pt x="112783" y="4535"/>
                      <a:pt x="112765" y="4535"/>
                    </a:cubicBezTo>
                    <a:cubicBezTo>
                      <a:pt x="110778" y="4535"/>
                      <a:pt x="108911" y="5480"/>
                      <a:pt x="107659" y="6927"/>
                    </a:cubicBezTo>
                    <a:lnTo>
                      <a:pt x="107659" y="6927"/>
                    </a:lnTo>
                    <a:cubicBezTo>
                      <a:pt x="107953" y="3265"/>
                      <a:pt x="104676" y="36"/>
                      <a:pt x="101009" y="36"/>
                    </a:cubicBezTo>
                    <a:cubicBezTo>
                      <a:pt x="100988" y="36"/>
                      <a:pt x="100968" y="37"/>
                      <a:pt x="100948" y="37"/>
                    </a:cubicBezTo>
                    <a:cubicBezTo>
                      <a:pt x="100928" y="37"/>
                      <a:pt x="100908" y="37"/>
                      <a:pt x="100889" y="37"/>
                    </a:cubicBezTo>
                    <a:cubicBezTo>
                      <a:pt x="99020" y="37"/>
                      <a:pt x="97261" y="875"/>
                      <a:pt x="96011" y="2178"/>
                    </a:cubicBezTo>
                    <a:cubicBezTo>
                      <a:pt x="96056" y="1435"/>
                      <a:pt x="95948" y="700"/>
                      <a:pt x="95706" y="1"/>
                    </a:cubicBezTo>
                    <a:lnTo>
                      <a:pt x="95339" y="1"/>
                    </a:lnTo>
                    <a:cubicBezTo>
                      <a:pt x="95563" y="700"/>
                      <a:pt x="95688" y="1426"/>
                      <a:pt x="95688" y="2169"/>
                    </a:cubicBezTo>
                    <a:cubicBezTo>
                      <a:pt x="95213" y="2067"/>
                      <a:pt x="94735" y="2018"/>
                      <a:pt x="94260" y="2018"/>
                    </a:cubicBezTo>
                    <a:cubicBezTo>
                      <a:pt x="92399" y="2018"/>
                      <a:pt x="90599" y="2784"/>
                      <a:pt x="89299" y="4177"/>
                    </a:cubicBezTo>
                    <a:cubicBezTo>
                      <a:pt x="88034" y="2804"/>
                      <a:pt x="86246" y="2017"/>
                      <a:pt x="84376" y="2017"/>
                    </a:cubicBezTo>
                    <a:cubicBezTo>
                      <a:pt x="84365" y="2017"/>
                      <a:pt x="84355" y="2017"/>
                      <a:pt x="84344" y="2017"/>
                    </a:cubicBezTo>
                    <a:cubicBezTo>
                      <a:pt x="83860" y="2017"/>
                      <a:pt x="83376" y="2062"/>
                      <a:pt x="82902" y="2169"/>
                    </a:cubicBezTo>
                    <a:cubicBezTo>
                      <a:pt x="82902" y="1435"/>
                      <a:pt x="83027" y="700"/>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sp>
            <p:nvSpPr>
              <p:cNvPr id="105" name="Google Shape;105;p6"/>
              <p:cNvSpPr/>
              <p:nvPr/>
            </p:nvSpPr>
            <p:spPr>
              <a:xfrm>
                <a:off x="0" y="0"/>
                <a:ext cx="2743019" cy="1499080"/>
              </a:xfrm>
              <a:custGeom>
                <a:avLst/>
                <a:gdLst/>
                <a:ahLst/>
                <a:cxnLst/>
                <a:rect l="l" t="t" r="r" b="b"/>
                <a:pathLst>
                  <a:path w="143276" h="78414" extrusionOk="0">
                    <a:moveTo>
                      <a:pt x="84144" y="2392"/>
                    </a:moveTo>
                    <a:cubicBezTo>
                      <a:pt x="86080" y="2392"/>
                      <a:pt x="87955" y="3195"/>
                      <a:pt x="89299" y="4642"/>
                    </a:cubicBezTo>
                    <a:cubicBezTo>
                      <a:pt x="90635" y="3197"/>
                      <a:pt x="92499" y="2400"/>
                      <a:pt x="94430" y="2400"/>
                    </a:cubicBezTo>
                    <a:cubicBezTo>
                      <a:pt x="94856" y="2400"/>
                      <a:pt x="95287" y="2439"/>
                      <a:pt x="95715" y="2518"/>
                    </a:cubicBezTo>
                    <a:cubicBezTo>
                      <a:pt x="94720" y="3692"/>
                      <a:pt x="94138" y="5198"/>
                      <a:pt x="94228" y="6793"/>
                    </a:cubicBezTo>
                    <a:cubicBezTo>
                      <a:pt x="92977" y="5480"/>
                      <a:pt x="91219" y="4651"/>
                      <a:pt x="89350" y="4651"/>
                    </a:cubicBezTo>
                    <a:cubicBezTo>
                      <a:pt x="89330" y="4651"/>
                      <a:pt x="89310" y="4651"/>
                      <a:pt x="89290" y="4651"/>
                    </a:cubicBezTo>
                    <a:cubicBezTo>
                      <a:pt x="89271" y="4651"/>
                      <a:pt x="89251" y="4651"/>
                      <a:pt x="89231" y="4651"/>
                    </a:cubicBezTo>
                    <a:cubicBezTo>
                      <a:pt x="87362" y="4651"/>
                      <a:pt x="85595" y="5489"/>
                      <a:pt x="84353" y="6793"/>
                    </a:cubicBezTo>
                    <a:cubicBezTo>
                      <a:pt x="84434" y="5198"/>
                      <a:pt x="83851" y="3692"/>
                      <a:pt x="82866" y="2518"/>
                    </a:cubicBezTo>
                    <a:lnTo>
                      <a:pt x="82866" y="2509"/>
                    </a:lnTo>
                    <a:cubicBezTo>
                      <a:pt x="83291" y="2430"/>
                      <a:pt x="83719" y="2392"/>
                      <a:pt x="84144" y="2392"/>
                    </a:cubicBezTo>
                    <a:close/>
                    <a:moveTo>
                      <a:pt x="23970" y="2589"/>
                    </a:moveTo>
                    <a:cubicBezTo>
                      <a:pt x="24396" y="2589"/>
                      <a:pt x="24824" y="2628"/>
                      <a:pt x="25250" y="2707"/>
                    </a:cubicBezTo>
                    <a:cubicBezTo>
                      <a:pt x="24255" y="3889"/>
                      <a:pt x="23673" y="5386"/>
                      <a:pt x="23753" y="6981"/>
                    </a:cubicBezTo>
                    <a:cubicBezTo>
                      <a:pt x="22512" y="5677"/>
                      <a:pt x="20744" y="4839"/>
                      <a:pt x="18884" y="4839"/>
                    </a:cubicBezTo>
                    <a:cubicBezTo>
                      <a:pt x="18864" y="4839"/>
                      <a:pt x="18845" y="4839"/>
                      <a:pt x="18825" y="4839"/>
                    </a:cubicBezTo>
                    <a:cubicBezTo>
                      <a:pt x="18805" y="4839"/>
                      <a:pt x="18786" y="4839"/>
                      <a:pt x="18766" y="4839"/>
                    </a:cubicBezTo>
                    <a:cubicBezTo>
                      <a:pt x="16897" y="4839"/>
                      <a:pt x="15129" y="5677"/>
                      <a:pt x="13888" y="6981"/>
                    </a:cubicBezTo>
                    <a:cubicBezTo>
                      <a:pt x="13951" y="5395"/>
                      <a:pt x="13368" y="3898"/>
                      <a:pt x="12382" y="2716"/>
                    </a:cubicBezTo>
                    <a:lnTo>
                      <a:pt x="12391" y="2707"/>
                    </a:lnTo>
                    <a:cubicBezTo>
                      <a:pt x="12818" y="2628"/>
                      <a:pt x="13246" y="2589"/>
                      <a:pt x="13671" y="2589"/>
                    </a:cubicBezTo>
                    <a:cubicBezTo>
                      <a:pt x="15606" y="2589"/>
                      <a:pt x="17481" y="3390"/>
                      <a:pt x="18825" y="4830"/>
                    </a:cubicBezTo>
                    <a:cubicBezTo>
                      <a:pt x="20162" y="3390"/>
                      <a:pt x="22035" y="2589"/>
                      <a:pt x="23970" y="2589"/>
                    </a:cubicBezTo>
                    <a:close/>
                    <a:moveTo>
                      <a:pt x="77636" y="544"/>
                    </a:moveTo>
                    <a:cubicBezTo>
                      <a:pt x="80811" y="544"/>
                      <a:pt x="83986" y="2623"/>
                      <a:pt x="84031" y="6784"/>
                    </a:cubicBezTo>
                    <a:cubicBezTo>
                      <a:pt x="83550" y="6679"/>
                      <a:pt x="83066" y="6627"/>
                      <a:pt x="82585" y="6627"/>
                    </a:cubicBezTo>
                    <a:cubicBezTo>
                      <a:pt x="80728" y="6627"/>
                      <a:pt x="78929" y="7394"/>
                      <a:pt x="77633" y="8782"/>
                    </a:cubicBezTo>
                    <a:cubicBezTo>
                      <a:pt x="76360" y="7411"/>
                      <a:pt x="74559" y="6622"/>
                      <a:pt x="72687" y="6622"/>
                    </a:cubicBezTo>
                    <a:cubicBezTo>
                      <a:pt x="72203" y="6622"/>
                      <a:pt x="71719" y="6676"/>
                      <a:pt x="71244" y="6784"/>
                    </a:cubicBezTo>
                    <a:cubicBezTo>
                      <a:pt x="71284" y="2625"/>
                      <a:pt x="74460" y="544"/>
                      <a:pt x="77636" y="544"/>
                    </a:cubicBezTo>
                    <a:close/>
                    <a:moveTo>
                      <a:pt x="100947" y="544"/>
                    </a:moveTo>
                    <a:cubicBezTo>
                      <a:pt x="104121" y="544"/>
                      <a:pt x="107295" y="2622"/>
                      <a:pt x="107337" y="6782"/>
                    </a:cubicBezTo>
                    <a:lnTo>
                      <a:pt x="107337" y="6782"/>
                    </a:lnTo>
                    <a:cubicBezTo>
                      <a:pt x="106859" y="6678"/>
                      <a:pt x="106378" y="6627"/>
                      <a:pt x="105901" y="6627"/>
                    </a:cubicBezTo>
                    <a:cubicBezTo>
                      <a:pt x="104043" y="6627"/>
                      <a:pt x="102246" y="7394"/>
                      <a:pt x="100957" y="8782"/>
                    </a:cubicBezTo>
                    <a:cubicBezTo>
                      <a:pt x="99676" y="7411"/>
                      <a:pt x="97883" y="6622"/>
                      <a:pt x="96002" y="6622"/>
                    </a:cubicBezTo>
                    <a:cubicBezTo>
                      <a:pt x="95518" y="6622"/>
                      <a:pt x="95034" y="6676"/>
                      <a:pt x="94559" y="6784"/>
                    </a:cubicBezTo>
                    <a:cubicBezTo>
                      <a:pt x="94595" y="2625"/>
                      <a:pt x="97771" y="544"/>
                      <a:pt x="100947" y="544"/>
                    </a:cubicBezTo>
                    <a:close/>
                    <a:moveTo>
                      <a:pt x="7166" y="739"/>
                    </a:moveTo>
                    <a:cubicBezTo>
                      <a:pt x="10341" y="739"/>
                      <a:pt x="13516" y="2815"/>
                      <a:pt x="13556" y="6972"/>
                    </a:cubicBezTo>
                    <a:cubicBezTo>
                      <a:pt x="13079" y="6868"/>
                      <a:pt x="12598" y="6817"/>
                      <a:pt x="12120" y="6817"/>
                    </a:cubicBezTo>
                    <a:cubicBezTo>
                      <a:pt x="10263" y="6817"/>
                      <a:pt x="8460" y="7585"/>
                      <a:pt x="7163" y="8974"/>
                    </a:cubicBezTo>
                    <a:lnTo>
                      <a:pt x="7163" y="8974"/>
                    </a:lnTo>
                    <a:cubicBezTo>
                      <a:pt x="5882" y="7597"/>
                      <a:pt x="4092" y="6819"/>
                      <a:pt x="2212" y="6819"/>
                    </a:cubicBezTo>
                    <a:cubicBezTo>
                      <a:pt x="1728" y="6819"/>
                      <a:pt x="1245" y="6873"/>
                      <a:pt x="770" y="6972"/>
                    </a:cubicBezTo>
                    <a:cubicBezTo>
                      <a:pt x="810" y="2818"/>
                      <a:pt x="3988" y="739"/>
                      <a:pt x="7166" y="739"/>
                    </a:cubicBezTo>
                    <a:close/>
                    <a:moveTo>
                      <a:pt x="30461" y="743"/>
                    </a:moveTo>
                    <a:cubicBezTo>
                      <a:pt x="33632" y="743"/>
                      <a:pt x="36807" y="2818"/>
                      <a:pt x="36853" y="6968"/>
                    </a:cubicBezTo>
                    <a:lnTo>
                      <a:pt x="36853" y="6968"/>
                    </a:lnTo>
                    <a:cubicBezTo>
                      <a:pt x="36386" y="6869"/>
                      <a:pt x="35915" y="6820"/>
                      <a:pt x="35447" y="6820"/>
                    </a:cubicBezTo>
                    <a:cubicBezTo>
                      <a:pt x="33589" y="6820"/>
                      <a:pt x="31784" y="7587"/>
                      <a:pt x="30492" y="8979"/>
                    </a:cubicBezTo>
                    <a:cubicBezTo>
                      <a:pt x="29210" y="7599"/>
                      <a:pt x="27418" y="6819"/>
                      <a:pt x="25536" y="6819"/>
                    </a:cubicBezTo>
                    <a:cubicBezTo>
                      <a:pt x="25053" y="6819"/>
                      <a:pt x="24569" y="6873"/>
                      <a:pt x="24094" y="6972"/>
                    </a:cubicBezTo>
                    <a:cubicBezTo>
                      <a:pt x="24121" y="2820"/>
                      <a:pt x="27289" y="743"/>
                      <a:pt x="30461" y="743"/>
                    </a:cubicBezTo>
                    <a:close/>
                    <a:moveTo>
                      <a:pt x="119326" y="6899"/>
                    </a:moveTo>
                    <a:cubicBezTo>
                      <a:pt x="121263" y="6899"/>
                      <a:pt x="123133" y="7700"/>
                      <a:pt x="124470" y="9149"/>
                    </a:cubicBezTo>
                    <a:lnTo>
                      <a:pt x="124470" y="9149"/>
                    </a:lnTo>
                    <a:cubicBezTo>
                      <a:pt x="124453" y="9149"/>
                      <a:pt x="124436" y="9149"/>
                      <a:pt x="124419" y="9149"/>
                    </a:cubicBezTo>
                    <a:cubicBezTo>
                      <a:pt x="122550" y="9149"/>
                      <a:pt x="120782" y="9987"/>
                      <a:pt x="119541" y="11291"/>
                    </a:cubicBezTo>
                    <a:cubicBezTo>
                      <a:pt x="119622" y="9705"/>
                      <a:pt x="119039" y="8199"/>
                      <a:pt x="118045" y="7017"/>
                    </a:cubicBezTo>
                    <a:cubicBezTo>
                      <a:pt x="118472" y="6938"/>
                      <a:pt x="118901" y="6899"/>
                      <a:pt x="119326" y="6899"/>
                    </a:cubicBezTo>
                    <a:close/>
                    <a:moveTo>
                      <a:pt x="129625" y="6899"/>
                    </a:moveTo>
                    <a:cubicBezTo>
                      <a:pt x="130050" y="6899"/>
                      <a:pt x="130477" y="6938"/>
                      <a:pt x="130903" y="7017"/>
                    </a:cubicBezTo>
                    <a:cubicBezTo>
                      <a:pt x="129908" y="8199"/>
                      <a:pt x="129326" y="9705"/>
                      <a:pt x="129415" y="11291"/>
                    </a:cubicBezTo>
                    <a:cubicBezTo>
                      <a:pt x="128165" y="9987"/>
                      <a:pt x="126397" y="9149"/>
                      <a:pt x="124537" y="9149"/>
                    </a:cubicBezTo>
                    <a:cubicBezTo>
                      <a:pt x="124520" y="9149"/>
                      <a:pt x="124503" y="9149"/>
                      <a:pt x="124487" y="9149"/>
                    </a:cubicBezTo>
                    <a:lnTo>
                      <a:pt x="124487" y="9149"/>
                    </a:lnTo>
                    <a:cubicBezTo>
                      <a:pt x="125823" y="7700"/>
                      <a:pt x="127694" y="6899"/>
                      <a:pt x="129625" y="6899"/>
                    </a:cubicBezTo>
                    <a:close/>
                    <a:moveTo>
                      <a:pt x="82788" y="6997"/>
                    </a:moveTo>
                    <a:cubicBezTo>
                      <a:pt x="83213" y="6997"/>
                      <a:pt x="83641" y="7036"/>
                      <a:pt x="84066" y="7115"/>
                    </a:cubicBezTo>
                    <a:cubicBezTo>
                      <a:pt x="83072" y="8298"/>
                      <a:pt x="82489" y="9794"/>
                      <a:pt x="82579" y="11389"/>
                    </a:cubicBezTo>
                    <a:cubicBezTo>
                      <a:pt x="81329" y="10086"/>
                      <a:pt x="79570" y="9248"/>
                      <a:pt x="77701" y="9248"/>
                    </a:cubicBezTo>
                    <a:cubicBezTo>
                      <a:pt x="77681" y="9248"/>
                      <a:pt x="77661" y="9248"/>
                      <a:pt x="77642" y="9248"/>
                    </a:cubicBezTo>
                    <a:cubicBezTo>
                      <a:pt x="78979" y="7800"/>
                      <a:pt x="80853" y="6997"/>
                      <a:pt x="82788" y="6997"/>
                    </a:cubicBezTo>
                    <a:close/>
                    <a:moveTo>
                      <a:pt x="95819" y="7002"/>
                    </a:moveTo>
                    <a:cubicBezTo>
                      <a:pt x="97748" y="7002"/>
                      <a:pt x="99615" y="7806"/>
                      <a:pt x="100948" y="9257"/>
                    </a:cubicBezTo>
                    <a:cubicBezTo>
                      <a:pt x="100928" y="9257"/>
                      <a:pt x="100908" y="9256"/>
                      <a:pt x="100888" y="9256"/>
                    </a:cubicBezTo>
                    <a:cubicBezTo>
                      <a:pt x="99020" y="9256"/>
                      <a:pt x="97252" y="10086"/>
                      <a:pt x="96011" y="11398"/>
                    </a:cubicBezTo>
                    <a:cubicBezTo>
                      <a:pt x="96100" y="9803"/>
                      <a:pt x="95509" y="8298"/>
                      <a:pt x="94523" y="7124"/>
                    </a:cubicBezTo>
                    <a:cubicBezTo>
                      <a:pt x="94955" y="7042"/>
                      <a:pt x="95388" y="7002"/>
                      <a:pt x="95819" y="7002"/>
                    </a:cubicBezTo>
                    <a:close/>
                    <a:moveTo>
                      <a:pt x="48857" y="7096"/>
                    </a:moveTo>
                    <a:cubicBezTo>
                      <a:pt x="50790" y="7096"/>
                      <a:pt x="52658" y="7899"/>
                      <a:pt x="53995" y="9346"/>
                    </a:cubicBezTo>
                    <a:lnTo>
                      <a:pt x="53995" y="9346"/>
                    </a:lnTo>
                    <a:cubicBezTo>
                      <a:pt x="53978" y="9346"/>
                      <a:pt x="53961" y="9346"/>
                      <a:pt x="53945" y="9346"/>
                    </a:cubicBezTo>
                    <a:cubicBezTo>
                      <a:pt x="52076" y="9346"/>
                      <a:pt x="50308" y="10184"/>
                      <a:pt x="49067" y="11488"/>
                    </a:cubicBezTo>
                    <a:cubicBezTo>
                      <a:pt x="49156" y="9893"/>
                      <a:pt x="48565" y="8388"/>
                      <a:pt x="47579" y="7214"/>
                    </a:cubicBezTo>
                    <a:cubicBezTo>
                      <a:pt x="48005" y="7135"/>
                      <a:pt x="48433" y="7096"/>
                      <a:pt x="48857" y="7096"/>
                    </a:cubicBezTo>
                    <a:close/>
                    <a:moveTo>
                      <a:pt x="59151" y="7096"/>
                    </a:moveTo>
                    <a:cubicBezTo>
                      <a:pt x="59575" y="7096"/>
                      <a:pt x="60003" y="7135"/>
                      <a:pt x="60429" y="7214"/>
                    </a:cubicBezTo>
                    <a:cubicBezTo>
                      <a:pt x="59443" y="8397"/>
                      <a:pt x="58852" y="9893"/>
                      <a:pt x="58941" y="11488"/>
                    </a:cubicBezTo>
                    <a:cubicBezTo>
                      <a:pt x="57700" y="10184"/>
                      <a:pt x="55932" y="9346"/>
                      <a:pt x="54063" y="9346"/>
                    </a:cubicBezTo>
                    <a:cubicBezTo>
                      <a:pt x="54043" y="9346"/>
                      <a:pt x="54024" y="9346"/>
                      <a:pt x="54004" y="9346"/>
                    </a:cubicBezTo>
                    <a:cubicBezTo>
                      <a:pt x="55349" y="7899"/>
                      <a:pt x="57217" y="7096"/>
                      <a:pt x="59151" y="7096"/>
                    </a:cubicBezTo>
                    <a:close/>
                    <a:moveTo>
                      <a:pt x="12288" y="7195"/>
                    </a:moveTo>
                    <a:cubicBezTo>
                      <a:pt x="12712" y="7195"/>
                      <a:pt x="13139" y="7233"/>
                      <a:pt x="13565" y="7312"/>
                    </a:cubicBezTo>
                    <a:cubicBezTo>
                      <a:pt x="12580" y="8495"/>
                      <a:pt x="11997" y="9992"/>
                      <a:pt x="12078" y="11586"/>
                    </a:cubicBezTo>
                    <a:cubicBezTo>
                      <a:pt x="10836" y="10283"/>
                      <a:pt x="9069" y="9445"/>
                      <a:pt x="7200" y="9445"/>
                    </a:cubicBezTo>
                    <a:cubicBezTo>
                      <a:pt x="7183" y="9445"/>
                      <a:pt x="7166" y="9445"/>
                      <a:pt x="7150" y="9445"/>
                    </a:cubicBezTo>
                    <a:lnTo>
                      <a:pt x="7150" y="9445"/>
                    </a:lnTo>
                    <a:cubicBezTo>
                      <a:pt x="8487" y="7997"/>
                      <a:pt x="10354" y="7195"/>
                      <a:pt x="12288" y="7195"/>
                    </a:cubicBezTo>
                    <a:close/>
                    <a:moveTo>
                      <a:pt x="25327" y="7195"/>
                    </a:moveTo>
                    <a:cubicBezTo>
                      <a:pt x="27263" y="7195"/>
                      <a:pt x="29138" y="7997"/>
                      <a:pt x="30483" y="9445"/>
                    </a:cubicBezTo>
                    <a:cubicBezTo>
                      <a:pt x="30463" y="9445"/>
                      <a:pt x="30443" y="9445"/>
                      <a:pt x="30423" y="9445"/>
                    </a:cubicBezTo>
                    <a:cubicBezTo>
                      <a:pt x="28555" y="9445"/>
                      <a:pt x="26787" y="10283"/>
                      <a:pt x="25545" y="11586"/>
                    </a:cubicBezTo>
                    <a:cubicBezTo>
                      <a:pt x="25626" y="10000"/>
                      <a:pt x="25044" y="8495"/>
                      <a:pt x="24049" y="7312"/>
                    </a:cubicBezTo>
                    <a:cubicBezTo>
                      <a:pt x="24475" y="7233"/>
                      <a:pt x="24903" y="7195"/>
                      <a:pt x="25327" y="7195"/>
                    </a:cubicBezTo>
                    <a:close/>
                    <a:moveTo>
                      <a:pt x="35634" y="7192"/>
                    </a:moveTo>
                    <a:cubicBezTo>
                      <a:pt x="36094" y="7192"/>
                      <a:pt x="36556" y="7237"/>
                      <a:pt x="37015" y="7330"/>
                    </a:cubicBezTo>
                    <a:cubicBezTo>
                      <a:pt x="35998" y="8588"/>
                      <a:pt x="35452" y="10173"/>
                      <a:pt x="35641" y="11840"/>
                    </a:cubicBezTo>
                    <a:lnTo>
                      <a:pt x="35641" y="11840"/>
                    </a:lnTo>
                    <a:cubicBezTo>
                      <a:pt x="34389" y="10389"/>
                      <a:pt x="32523" y="9445"/>
                      <a:pt x="30538" y="9445"/>
                    </a:cubicBezTo>
                    <a:cubicBezTo>
                      <a:pt x="30520" y="9445"/>
                      <a:pt x="30501" y="9445"/>
                      <a:pt x="30483" y="9445"/>
                    </a:cubicBezTo>
                    <a:cubicBezTo>
                      <a:pt x="31822" y="7997"/>
                      <a:pt x="33700" y="7192"/>
                      <a:pt x="35634" y="7192"/>
                    </a:cubicBezTo>
                    <a:close/>
                    <a:moveTo>
                      <a:pt x="112820" y="5042"/>
                    </a:moveTo>
                    <a:cubicBezTo>
                      <a:pt x="115994" y="5042"/>
                      <a:pt x="119168" y="7120"/>
                      <a:pt x="119209" y="11280"/>
                    </a:cubicBezTo>
                    <a:lnTo>
                      <a:pt x="119209" y="11280"/>
                    </a:lnTo>
                    <a:cubicBezTo>
                      <a:pt x="118737" y="11179"/>
                      <a:pt x="118262" y="11130"/>
                      <a:pt x="117790" y="11130"/>
                    </a:cubicBezTo>
                    <a:cubicBezTo>
                      <a:pt x="115926" y="11130"/>
                      <a:pt x="114120" y="11897"/>
                      <a:pt x="112821" y="13289"/>
                    </a:cubicBezTo>
                    <a:cubicBezTo>
                      <a:pt x="111548" y="11909"/>
                      <a:pt x="109747" y="11129"/>
                      <a:pt x="107874" y="11129"/>
                    </a:cubicBezTo>
                    <a:cubicBezTo>
                      <a:pt x="107391" y="11129"/>
                      <a:pt x="106898" y="11183"/>
                      <a:pt x="106432" y="11282"/>
                    </a:cubicBezTo>
                    <a:cubicBezTo>
                      <a:pt x="106468" y="7123"/>
                      <a:pt x="109644" y="5042"/>
                      <a:pt x="112820" y="5042"/>
                    </a:cubicBezTo>
                    <a:close/>
                    <a:moveTo>
                      <a:pt x="136135" y="5042"/>
                    </a:moveTo>
                    <a:cubicBezTo>
                      <a:pt x="139310" y="5042"/>
                      <a:pt x="142484" y="7121"/>
                      <a:pt x="142525" y="11282"/>
                    </a:cubicBezTo>
                    <a:cubicBezTo>
                      <a:pt x="142051" y="11180"/>
                      <a:pt x="141574" y="11130"/>
                      <a:pt x="141100" y="11130"/>
                    </a:cubicBezTo>
                    <a:cubicBezTo>
                      <a:pt x="139242" y="11130"/>
                      <a:pt x="137437" y="11897"/>
                      <a:pt x="136145" y="13289"/>
                    </a:cubicBezTo>
                    <a:cubicBezTo>
                      <a:pt x="134863" y="11909"/>
                      <a:pt x="133071" y="11129"/>
                      <a:pt x="131190" y="11129"/>
                    </a:cubicBezTo>
                    <a:cubicBezTo>
                      <a:pt x="130706" y="11129"/>
                      <a:pt x="130222" y="11183"/>
                      <a:pt x="129747" y="11282"/>
                    </a:cubicBezTo>
                    <a:cubicBezTo>
                      <a:pt x="129783" y="7123"/>
                      <a:pt x="132959" y="5042"/>
                      <a:pt x="136135" y="5042"/>
                    </a:cubicBezTo>
                    <a:close/>
                    <a:moveTo>
                      <a:pt x="89293" y="5147"/>
                    </a:moveTo>
                    <a:cubicBezTo>
                      <a:pt x="92468" y="5147"/>
                      <a:pt x="95642" y="7223"/>
                      <a:pt x="95679" y="11378"/>
                    </a:cubicBezTo>
                    <a:lnTo>
                      <a:pt x="95679" y="11378"/>
                    </a:lnTo>
                    <a:cubicBezTo>
                      <a:pt x="95207" y="11278"/>
                      <a:pt x="94731" y="11229"/>
                      <a:pt x="94259" y="11229"/>
                    </a:cubicBezTo>
                    <a:cubicBezTo>
                      <a:pt x="92396" y="11229"/>
                      <a:pt x="90592" y="11995"/>
                      <a:pt x="89299" y="13388"/>
                    </a:cubicBezTo>
                    <a:cubicBezTo>
                      <a:pt x="88018" y="12008"/>
                      <a:pt x="86226" y="11228"/>
                      <a:pt x="84344" y="11228"/>
                    </a:cubicBezTo>
                    <a:cubicBezTo>
                      <a:pt x="83860" y="11228"/>
                      <a:pt x="83376" y="11282"/>
                      <a:pt x="82902" y="11380"/>
                    </a:cubicBezTo>
                    <a:cubicBezTo>
                      <a:pt x="82937" y="7226"/>
                      <a:pt x="86116" y="5147"/>
                      <a:pt x="89293" y="5147"/>
                    </a:cubicBezTo>
                    <a:close/>
                    <a:moveTo>
                      <a:pt x="42334" y="5241"/>
                    </a:moveTo>
                    <a:cubicBezTo>
                      <a:pt x="45504" y="5241"/>
                      <a:pt x="48679" y="7316"/>
                      <a:pt x="48726" y="11466"/>
                    </a:cubicBezTo>
                    <a:lnTo>
                      <a:pt x="48726" y="11466"/>
                    </a:lnTo>
                    <a:cubicBezTo>
                      <a:pt x="48259" y="11367"/>
                      <a:pt x="47788" y="11318"/>
                      <a:pt x="47320" y="11318"/>
                    </a:cubicBezTo>
                    <a:cubicBezTo>
                      <a:pt x="45461" y="11318"/>
                      <a:pt x="43655" y="12085"/>
                      <a:pt x="42355" y="13477"/>
                    </a:cubicBezTo>
                    <a:cubicBezTo>
                      <a:pt x="41083" y="12097"/>
                      <a:pt x="39282" y="11318"/>
                      <a:pt x="37409" y="11318"/>
                    </a:cubicBezTo>
                    <a:cubicBezTo>
                      <a:pt x="36916" y="11318"/>
                      <a:pt x="36432" y="11371"/>
                      <a:pt x="35966" y="11470"/>
                    </a:cubicBezTo>
                    <a:cubicBezTo>
                      <a:pt x="35993" y="7318"/>
                      <a:pt x="39161" y="5241"/>
                      <a:pt x="42334" y="5241"/>
                    </a:cubicBezTo>
                    <a:close/>
                    <a:moveTo>
                      <a:pt x="65648" y="5241"/>
                    </a:moveTo>
                    <a:cubicBezTo>
                      <a:pt x="68820" y="5241"/>
                      <a:pt x="71995" y="7316"/>
                      <a:pt x="72041" y="11466"/>
                    </a:cubicBezTo>
                    <a:lnTo>
                      <a:pt x="72041" y="11466"/>
                    </a:lnTo>
                    <a:cubicBezTo>
                      <a:pt x="71572" y="11367"/>
                      <a:pt x="71100" y="11318"/>
                      <a:pt x="70631" y="11318"/>
                    </a:cubicBezTo>
                    <a:cubicBezTo>
                      <a:pt x="68767" y="11318"/>
                      <a:pt x="66961" y="12085"/>
                      <a:pt x="65662" y="13477"/>
                    </a:cubicBezTo>
                    <a:cubicBezTo>
                      <a:pt x="64389" y="12097"/>
                      <a:pt x="62588" y="11318"/>
                      <a:pt x="60715" y="11318"/>
                    </a:cubicBezTo>
                    <a:cubicBezTo>
                      <a:pt x="60223" y="11318"/>
                      <a:pt x="59739" y="11371"/>
                      <a:pt x="59273" y="11470"/>
                    </a:cubicBezTo>
                    <a:cubicBezTo>
                      <a:pt x="59304" y="7318"/>
                      <a:pt x="62474" y="5241"/>
                      <a:pt x="65648" y="5241"/>
                    </a:cubicBezTo>
                    <a:close/>
                    <a:moveTo>
                      <a:pt x="18806" y="5349"/>
                    </a:moveTo>
                    <a:cubicBezTo>
                      <a:pt x="21976" y="5349"/>
                      <a:pt x="25149" y="7423"/>
                      <a:pt x="25196" y="11574"/>
                    </a:cubicBezTo>
                    <a:lnTo>
                      <a:pt x="25196" y="11574"/>
                    </a:lnTo>
                    <a:cubicBezTo>
                      <a:pt x="24722" y="11471"/>
                      <a:pt x="24244" y="11421"/>
                      <a:pt x="23770" y="11421"/>
                    </a:cubicBezTo>
                    <a:cubicBezTo>
                      <a:pt x="21912" y="11421"/>
                      <a:pt x="20114" y="12189"/>
                      <a:pt x="18825" y="13585"/>
                    </a:cubicBezTo>
                    <a:cubicBezTo>
                      <a:pt x="17544" y="12205"/>
                      <a:pt x="15752" y="11425"/>
                      <a:pt x="13870" y="11425"/>
                    </a:cubicBezTo>
                    <a:cubicBezTo>
                      <a:pt x="13386" y="11425"/>
                      <a:pt x="12902" y="11470"/>
                      <a:pt x="12427" y="11578"/>
                    </a:cubicBezTo>
                    <a:cubicBezTo>
                      <a:pt x="12463" y="7425"/>
                      <a:pt x="15633" y="5349"/>
                      <a:pt x="18806" y="5349"/>
                    </a:cubicBezTo>
                    <a:close/>
                    <a:moveTo>
                      <a:pt x="117949" y="11501"/>
                    </a:moveTo>
                    <a:cubicBezTo>
                      <a:pt x="118380" y="11501"/>
                      <a:pt x="118814" y="11541"/>
                      <a:pt x="119245" y="11622"/>
                    </a:cubicBezTo>
                    <a:cubicBezTo>
                      <a:pt x="118253" y="12794"/>
                      <a:pt x="117671" y="14304"/>
                      <a:pt x="117757" y="15887"/>
                    </a:cubicBezTo>
                    <a:lnTo>
                      <a:pt x="117757" y="15887"/>
                    </a:lnTo>
                    <a:cubicBezTo>
                      <a:pt x="116507" y="14584"/>
                      <a:pt x="114739" y="13746"/>
                      <a:pt x="112880" y="13746"/>
                    </a:cubicBezTo>
                    <a:cubicBezTo>
                      <a:pt x="112860" y="13746"/>
                      <a:pt x="112840" y="13746"/>
                      <a:pt x="112821" y="13746"/>
                    </a:cubicBezTo>
                    <a:cubicBezTo>
                      <a:pt x="114154" y="12303"/>
                      <a:pt x="116020" y="11501"/>
                      <a:pt x="117949" y="11501"/>
                    </a:cubicBezTo>
                    <a:close/>
                    <a:moveTo>
                      <a:pt x="130985" y="11496"/>
                    </a:moveTo>
                    <a:cubicBezTo>
                      <a:pt x="132925" y="11496"/>
                      <a:pt x="134799" y="12298"/>
                      <a:pt x="136136" y="13746"/>
                    </a:cubicBezTo>
                    <a:cubicBezTo>
                      <a:pt x="136116" y="13746"/>
                      <a:pt x="136096" y="13746"/>
                      <a:pt x="136077" y="13746"/>
                    </a:cubicBezTo>
                    <a:cubicBezTo>
                      <a:pt x="134208" y="13746"/>
                      <a:pt x="132440" y="14584"/>
                      <a:pt x="131199" y="15888"/>
                    </a:cubicBezTo>
                    <a:cubicBezTo>
                      <a:pt x="131279" y="14293"/>
                      <a:pt x="130697" y="12796"/>
                      <a:pt x="129702" y="11613"/>
                    </a:cubicBezTo>
                    <a:cubicBezTo>
                      <a:pt x="130130" y="11534"/>
                      <a:pt x="130559" y="11496"/>
                      <a:pt x="130985" y="11496"/>
                    </a:cubicBezTo>
                    <a:close/>
                    <a:moveTo>
                      <a:pt x="84143" y="11612"/>
                    </a:moveTo>
                    <a:cubicBezTo>
                      <a:pt x="86077" y="11612"/>
                      <a:pt x="87946" y="12415"/>
                      <a:pt x="89290" y="13862"/>
                    </a:cubicBezTo>
                    <a:cubicBezTo>
                      <a:pt x="89271" y="13862"/>
                      <a:pt x="89251" y="13862"/>
                      <a:pt x="89231" y="13862"/>
                    </a:cubicBezTo>
                    <a:cubicBezTo>
                      <a:pt x="87362" y="13862"/>
                      <a:pt x="85595" y="14701"/>
                      <a:pt x="84353" y="16004"/>
                    </a:cubicBezTo>
                    <a:cubicBezTo>
                      <a:pt x="84443" y="14409"/>
                      <a:pt x="83851" y="12913"/>
                      <a:pt x="82866" y="11730"/>
                    </a:cubicBezTo>
                    <a:cubicBezTo>
                      <a:pt x="83291" y="11651"/>
                      <a:pt x="83719" y="11612"/>
                      <a:pt x="84143" y="11612"/>
                    </a:cubicBezTo>
                    <a:close/>
                    <a:moveTo>
                      <a:pt x="94437" y="11612"/>
                    </a:moveTo>
                    <a:cubicBezTo>
                      <a:pt x="94861" y="11612"/>
                      <a:pt x="95289" y="11651"/>
                      <a:pt x="95715" y="11730"/>
                    </a:cubicBezTo>
                    <a:cubicBezTo>
                      <a:pt x="94729" y="12913"/>
                      <a:pt x="94138" y="14409"/>
                      <a:pt x="94228" y="16004"/>
                    </a:cubicBezTo>
                    <a:cubicBezTo>
                      <a:pt x="92977" y="14701"/>
                      <a:pt x="91218" y="13862"/>
                      <a:pt x="89350" y="13862"/>
                    </a:cubicBezTo>
                    <a:cubicBezTo>
                      <a:pt x="89330" y="13862"/>
                      <a:pt x="89310" y="13862"/>
                      <a:pt x="89290" y="13862"/>
                    </a:cubicBezTo>
                    <a:lnTo>
                      <a:pt x="89299" y="13853"/>
                    </a:lnTo>
                    <a:cubicBezTo>
                      <a:pt x="90636" y="12414"/>
                      <a:pt x="92504" y="11612"/>
                      <a:pt x="94437" y="11612"/>
                    </a:cubicBezTo>
                    <a:close/>
                    <a:moveTo>
                      <a:pt x="47493" y="11702"/>
                    </a:moveTo>
                    <a:cubicBezTo>
                      <a:pt x="47918" y="11702"/>
                      <a:pt x="48345" y="11740"/>
                      <a:pt x="48771" y="11819"/>
                    </a:cubicBezTo>
                    <a:cubicBezTo>
                      <a:pt x="47772" y="12997"/>
                      <a:pt x="47190" y="14487"/>
                      <a:pt x="47274" y="16083"/>
                    </a:cubicBezTo>
                    <a:lnTo>
                      <a:pt x="47274" y="16083"/>
                    </a:lnTo>
                    <a:cubicBezTo>
                      <a:pt x="46033" y="14786"/>
                      <a:pt x="44269" y="13952"/>
                      <a:pt x="42406" y="13952"/>
                    </a:cubicBezTo>
                    <a:cubicBezTo>
                      <a:pt x="42389" y="13952"/>
                      <a:pt x="42372" y="13952"/>
                      <a:pt x="42355" y="13952"/>
                    </a:cubicBezTo>
                    <a:lnTo>
                      <a:pt x="42355" y="13952"/>
                    </a:lnTo>
                    <a:cubicBezTo>
                      <a:pt x="43693" y="12505"/>
                      <a:pt x="45560" y="11702"/>
                      <a:pt x="47493" y="11702"/>
                    </a:cubicBezTo>
                    <a:close/>
                    <a:moveTo>
                      <a:pt x="60501" y="11702"/>
                    </a:moveTo>
                    <a:cubicBezTo>
                      <a:pt x="62439" y="11702"/>
                      <a:pt x="64308" y="12505"/>
                      <a:pt x="65653" y="13952"/>
                    </a:cubicBezTo>
                    <a:cubicBezTo>
                      <a:pt x="65633" y="13952"/>
                      <a:pt x="65613" y="13952"/>
                      <a:pt x="65593" y="13952"/>
                    </a:cubicBezTo>
                    <a:cubicBezTo>
                      <a:pt x="63725" y="13952"/>
                      <a:pt x="61957" y="14790"/>
                      <a:pt x="60715" y="16094"/>
                    </a:cubicBezTo>
                    <a:cubicBezTo>
                      <a:pt x="60796" y="14499"/>
                      <a:pt x="60214" y="13002"/>
                      <a:pt x="59219" y="11819"/>
                    </a:cubicBezTo>
                    <a:cubicBezTo>
                      <a:pt x="59646" y="11740"/>
                      <a:pt x="60075" y="11702"/>
                      <a:pt x="60501" y="11702"/>
                    </a:cubicBezTo>
                    <a:close/>
                    <a:moveTo>
                      <a:pt x="106098" y="7003"/>
                    </a:moveTo>
                    <a:cubicBezTo>
                      <a:pt x="106560" y="7003"/>
                      <a:pt x="107026" y="7049"/>
                      <a:pt x="107489" y="7142"/>
                    </a:cubicBezTo>
                    <a:cubicBezTo>
                      <a:pt x="106479" y="8394"/>
                      <a:pt x="105932" y="9985"/>
                      <a:pt x="106135" y="11656"/>
                    </a:cubicBezTo>
                    <a:lnTo>
                      <a:pt x="106135" y="11656"/>
                    </a:lnTo>
                    <a:cubicBezTo>
                      <a:pt x="106639" y="11546"/>
                      <a:pt x="107148" y="11492"/>
                      <a:pt x="107652" y="11492"/>
                    </a:cubicBezTo>
                    <a:cubicBezTo>
                      <a:pt x="109592" y="11492"/>
                      <a:pt x="111471" y="12290"/>
                      <a:pt x="112821" y="13746"/>
                    </a:cubicBezTo>
                    <a:cubicBezTo>
                      <a:pt x="112802" y="13746"/>
                      <a:pt x="112783" y="13746"/>
                      <a:pt x="112765" y="13746"/>
                    </a:cubicBezTo>
                    <a:cubicBezTo>
                      <a:pt x="110778" y="13746"/>
                      <a:pt x="108911" y="14691"/>
                      <a:pt x="107659" y="16138"/>
                    </a:cubicBezTo>
                    <a:lnTo>
                      <a:pt x="107659" y="16138"/>
                    </a:lnTo>
                    <a:cubicBezTo>
                      <a:pt x="107785" y="14463"/>
                      <a:pt x="107175" y="12886"/>
                      <a:pt x="106127" y="11658"/>
                    </a:cubicBezTo>
                    <a:cubicBezTo>
                      <a:pt x="106127" y="11658"/>
                      <a:pt x="106128" y="11658"/>
                      <a:pt x="106128" y="11658"/>
                    </a:cubicBezTo>
                    <a:lnTo>
                      <a:pt x="106128" y="11658"/>
                    </a:lnTo>
                    <a:cubicBezTo>
                      <a:pt x="106131" y="11661"/>
                      <a:pt x="106133" y="11664"/>
                      <a:pt x="106136" y="11667"/>
                    </a:cubicBezTo>
                    <a:cubicBezTo>
                      <a:pt x="106136" y="11664"/>
                      <a:pt x="106135" y="11660"/>
                      <a:pt x="106135" y="11656"/>
                    </a:cubicBezTo>
                    <a:lnTo>
                      <a:pt x="106135" y="11656"/>
                    </a:lnTo>
                    <a:cubicBezTo>
                      <a:pt x="106133" y="11657"/>
                      <a:pt x="106130" y="11657"/>
                      <a:pt x="106128" y="11658"/>
                    </a:cubicBezTo>
                    <a:lnTo>
                      <a:pt x="106128" y="11658"/>
                    </a:lnTo>
                    <a:cubicBezTo>
                      <a:pt x="104868" y="10198"/>
                      <a:pt x="102995" y="9256"/>
                      <a:pt x="101004" y="9256"/>
                    </a:cubicBezTo>
                    <a:cubicBezTo>
                      <a:pt x="100985" y="9256"/>
                      <a:pt x="100967" y="9257"/>
                      <a:pt x="100948" y="9257"/>
                    </a:cubicBezTo>
                    <a:cubicBezTo>
                      <a:pt x="102293" y="7803"/>
                      <a:pt x="104164" y="7003"/>
                      <a:pt x="106098" y="7003"/>
                    </a:cubicBezTo>
                    <a:close/>
                    <a:moveTo>
                      <a:pt x="13651" y="11804"/>
                    </a:moveTo>
                    <a:cubicBezTo>
                      <a:pt x="15587" y="11804"/>
                      <a:pt x="17458" y="12604"/>
                      <a:pt x="18799" y="14050"/>
                    </a:cubicBezTo>
                    <a:lnTo>
                      <a:pt x="18799" y="14050"/>
                    </a:lnTo>
                    <a:cubicBezTo>
                      <a:pt x="18788" y="14050"/>
                      <a:pt x="18777" y="14050"/>
                      <a:pt x="18766" y="14050"/>
                    </a:cubicBezTo>
                    <a:cubicBezTo>
                      <a:pt x="16897" y="14050"/>
                      <a:pt x="15129" y="14889"/>
                      <a:pt x="13888" y="16192"/>
                    </a:cubicBezTo>
                    <a:cubicBezTo>
                      <a:pt x="13968" y="14597"/>
                      <a:pt x="13386" y="13101"/>
                      <a:pt x="12391" y="11918"/>
                    </a:cubicBezTo>
                    <a:cubicBezTo>
                      <a:pt x="12811" y="11842"/>
                      <a:pt x="13233" y="11804"/>
                      <a:pt x="13651" y="11804"/>
                    </a:cubicBezTo>
                    <a:close/>
                    <a:moveTo>
                      <a:pt x="23971" y="11800"/>
                    </a:moveTo>
                    <a:cubicBezTo>
                      <a:pt x="24396" y="11800"/>
                      <a:pt x="24824" y="11839"/>
                      <a:pt x="25250" y="11918"/>
                    </a:cubicBezTo>
                    <a:cubicBezTo>
                      <a:pt x="24255" y="13101"/>
                      <a:pt x="23673" y="14597"/>
                      <a:pt x="23753" y="16192"/>
                    </a:cubicBezTo>
                    <a:cubicBezTo>
                      <a:pt x="22512" y="14889"/>
                      <a:pt x="20744" y="14050"/>
                      <a:pt x="18884" y="14050"/>
                    </a:cubicBezTo>
                    <a:cubicBezTo>
                      <a:pt x="18864" y="14050"/>
                      <a:pt x="18845" y="14050"/>
                      <a:pt x="18825" y="14051"/>
                    </a:cubicBezTo>
                    <a:cubicBezTo>
                      <a:pt x="20162" y="12603"/>
                      <a:pt x="22036" y="11800"/>
                      <a:pt x="23971" y="11800"/>
                    </a:cubicBezTo>
                    <a:close/>
                    <a:moveTo>
                      <a:pt x="37191" y="11695"/>
                    </a:moveTo>
                    <a:cubicBezTo>
                      <a:pt x="39126" y="11695"/>
                      <a:pt x="41007" y="12498"/>
                      <a:pt x="42355" y="13952"/>
                    </a:cubicBezTo>
                    <a:lnTo>
                      <a:pt x="42355" y="13952"/>
                    </a:lnTo>
                    <a:cubicBezTo>
                      <a:pt x="42352" y="13952"/>
                      <a:pt x="42349" y="13952"/>
                      <a:pt x="42346" y="13952"/>
                    </a:cubicBezTo>
                    <a:cubicBezTo>
                      <a:pt x="42328" y="13952"/>
                      <a:pt x="42309" y="13952"/>
                      <a:pt x="42291" y="13952"/>
                    </a:cubicBezTo>
                    <a:cubicBezTo>
                      <a:pt x="40304" y="13952"/>
                      <a:pt x="38437" y="14897"/>
                      <a:pt x="37185" y="16344"/>
                    </a:cubicBezTo>
                    <a:cubicBezTo>
                      <a:pt x="37320" y="14669"/>
                      <a:pt x="36710" y="13092"/>
                      <a:pt x="35662" y="11864"/>
                    </a:cubicBezTo>
                    <a:cubicBezTo>
                      <a:pt x="36169" y="11750"/>
                      <a:pt x="36682" y="11695"/>
                      <a:pt x="37191" y="11695"/>
                    </a:cubicBezTo>
                    <a:close/>
                    <a:moveTo>
                      <a:pt x="124477" y="9648"/>
                    </a:moveTo>
                    <a:cubicBezTo>
                      <a:pt x="127652" y="9648"/>
                      <a:pt x="130827" y="11726"/>
                      <a:pt x="130867" y="15888"/>
                    </a:cubicBezTo>
                    <a:cubicBezTo>
                      <a:pt x="130394" y="15786"/>
                      <a:pt x="129917" y="15736"/>
                      <a:pt x="129443" y="15736"/>
                    </a:cubicBezTo>
                    <a:cubicBezTo>
                      <a:pt x="127584" y="15736"/>
                      <a:pt x="125780" y="16502"/>
                      <a:pt x="124487" y="17895"/>
                    </a:cubicBezTo>
                    <a:cubicBezTo>
                      <a:pt x="123206" y="16515"/>
                      <a:pt x="121414" y="15735"/>
                      <a:pt x="119532" y="15735"/>
                    </a:cubicBezTo>
                    <a:cubicBezTo>
                      <a:pt x="119048" y="15735"/>
                      <a:pt x="118564" y="15780"/>
                      <a:pt x="118089" y="15888"/>
                    </a:cubicBezTo>
                    <a:cubicBezTo>
                      <a:pt x="118125" y="11729"/>
                      <a:pt x="121301" y="9648"/>
                      <a:pt x="124477" y="9648"/>
                    </a:cubicBezTo>
                    <a:close/>
                    <a:moveTo>
                      <a:pt x="77633" y="9753"/>
                    </a:moveTo>
                    <a:cubicBezTo>
                      <a:pt x="80805" y="9753"/>
                      <a:pt x="83979" y="11828"/>
                      <a:pt x="84022" y="15982"/>
                    </a:cubicBezTo>
                    <a:lnTo>
                      <a:pt x="84022" y="15982"/>
                    </a:lnTo>
                    <a:cubicBezTo>
                      <a:pt x="83547" y="15880"/>
                      <a:pt x="83069" y="15830"/>
                      <a:pt x="82594" y="15830"/>
                    </a:cubicBezTo>
                    <a:cubicBezTo>
                      <a:pt x="80737" y="15830"/>
                      <a:pt x="78939" y="16596"/>
                      <a:pt x="77651" y="17984"/>
                    </a:cubicBezTo>
                    <a:cubicBezTo>
                      <a:pt x="76369" y="16613"/>
                      <a:pt x="74577" y="15825"/>
                      <a:pt x="72696" y="15825"/>
                    </a:cubicBezTo>
                    <a:cubicBezTo>
                      <a:pt x="72212" y="15825"/>
                      <a:pt x="71728" y="15879"/>
                      <a:pt x="71253" y="15986"/>
                    </a:cubicBezTo>
                    <a:cubicBezTo>
                      <a:pt x="71284" y="11832"/>
                      <a:pt x="74458" y="9753"/>
                      <a:pt x="77633" y="9753"/>
                    </a:cubicBezTo>
                    <a:close/>
                    <a:moveTo>
                      <a:pt x="100947" y="9753"/>
                    </a:moveTo>
                    <a:cubicBezTo>
                      <a:pt x="104122" y="9753"/>
                      <a:pt x="107296" y="11830"/>
                      <a:pt x="107337" y="15986"/>
                    </a:cubicBezTo>
                    <a:cubicBezTo>
                      <a:pt x="106864" y="15884"/>
                      <a:pt x="106386" y="15834"/>
                      <a:pt x="105913" y="15834"/>
                    </a:cubicBezTo>
                    <a:cubicBezTo>
                      <a:pt x="104054" y="15834"/>
                      <a:pt x="102249" y="16601"/>
                      <a:pt x="100957" y="17993"/>
                    </a:cubicBezTo>
                    <a:cubicBezTo>
                      <a:pt x="99676" y="16613"/>
                      <a:pt x="97883" y="15834"/>
                      <a:pt x="96002" y="15834"/>
                    </a:cubicBezTo>
                    <a:cubicBezTo>
                      <a:pt x="95518" y="15834"/>
                      <a:pt x="95034" y="15888"/>
                      <a:pt x="94559" y="15986"/>
                    </a:cubicBezTo>
                    <a:cubicBezTo>
                      <a:pt x="94595" y="11832"/>
                      <a:pt x="97771" y="9753"/>
                      <a:pt x="100947" y="9753"/>
                    </a:cubicBezTo>
                    <a:close/>
                    <a:moveTo>
                      <a:pt x="53999" y="9848"/>
                    </a:moveTo>
                    <a:cubicBezTo>
                      <a:pt x="57176" y="9848"/>
                      <a:pt x="60352" y="11927"/>
                      <a:pt x="60393" y="16085"/>
                    </a:cubicBezTo>
                    <a:cubicBezTo>
                      <a:pt x="59913" y="15980"/>
                      <a:pt x="59429" y="15929"/>
                      <a:pt x="58949" y="15929"/>
                    </a:cubicBezTo>
                    <a:cubicBezTo>
                      <a:pt x="57093" y="15929"/>
                      <a:pt x="55295" y="16694"/>
                      <a:pt x="53999" y="18087"/>
                    </a:cubicBezTo>
                    <a:lnTo>
                      <a:pt x="53999" y="18087"/>
                    </a:lnTo>
                    <a:cubicBezTo>
                      <a:pt x="52718" y="16710"/>
                      <a:pt x="50928" y="15932"/>
                      <a:pt x="49049" y="15932"/>
                    </a:cubicBezTo>
                    <a:cubicBezTo>
                      <a:pt x="48565" y="15932"/>
                      <a:pt x="48081" y="15977"/>
                      <a:pt x="47606" y="16085"/>
                    </a:cubicBezTo>
                    <a:cubicBezTo>
                      <a:pt x="47646" y="11927"/>
                      <a:pt x="50823" y="9848"/>
                      <a:pt x="53999" y="9848"/>
                    </a:cubicBezTo>
                    <a:close/>
                    <a:moveTo>
                      <a:pt x="7166" y="9943"/>
                    </a:moveTo>
                    <a:cubicBezTo>
                      <a:pt x="10341" y="9943"/>
                      <a:pt x="13516" y="12022"/>
                      <a:pt x="13556" y="16183"/>
                    </a:cubicBezTo>
                    <a:cubicBezTo>
                      <a:pt x="13083" y="16081"/>
                      <a:pt x="12605" y="16031"/>
                      <a:pt x="12131" y="16031"/>
                    </a:cubicBezTo>
                    <a:cubicBezTo>
                      <a:pt x="10273" y="16031"/>
                      <a:pt x="8469" y="16796"/>
                      <a:pt x="7176" y="18181"/>
                    </a:cubicBezTo>
                    <a:cubicBezTo>
                      <a:pt x="5901" y="16817"/>
                      <a:pt x="4126" y="16040"/>
                      <a:pt x="2258" y="16040"/>
                    </a:cubicBezTo>
                    <a:cubicBezTo>
                      <a:pt x="2237" y="16040"/>
                      <a:pt x="2216" y="16040"/>
                      <a:pt x="2194" y="16040"/>
                    </a:cubicBezTo>
                    <a:lnTo>
                      <a:pt x="2212" y="16022"/>
                    </a:lnTo>
                    <a:lnTo>
                      <a:pt x="2212" y="16022"/>
                    </a:lnTo>
                    <a:cubicBezTo>
                      <a:pt x="1728" y="16031"/>
                      <a:pt x="1245" y="16076"/>
                      <a:pt x="770" y="16183"/>
                    </a:cubicBezTo>
                    <a:cubicBezTo>
                      <a:pt x="810" y="12024"/>
                      <a:pt x="3988" y="9943"/>
                      <a:pt x="7166" y="9943"/>
                    </a:cubicBezTo>
                    <a:close/>
                    <a:moveTo>
                      <a:pt x="30463" y="9956"/>
                    </a:moveTo>
                    <a:cubicBezTo>
                      <a:pt x="33636" y="9956"/>
                      <a:pt x="36811" y="12033"/>
                      <a:pt x="36854" y="16188"/>
                    </a:cubicBezTo>
                    <a:lnTo>
                      <a:pt x="36854" y="16188"/>
                    </a:lnTo>
                    <a:cubicBezTo>
                      <a:pt x="36379" y="16086"/>
                      <a:pt x="35901" y="16036"/>
                      <a:pt x="35426" y="16036"/>
                    </a:cubicBezTo>
                    <a:cubicBezTo>
                      <a:pt x="33569" y="16036"/>
                      <a:pt x="31771" y="16802"/>
                      <a:pt x="30483" y="18190"/>
                    </a:cubicBezTo>
                    <a:cubicBezTo>
                      <a:pt x="29201" y="16819"/>
                      <a:pt x="27409" y="16031"/>
                      <a:pt x="25528" y="16031"/>
                    </a:cubicBezTo>
                    <a:cubicBezTo>
                      <a:pt x="25044" y="16031"/>
                      <a:pt x="24560" y="16085"/>
                      <a:pt x="24085" y="16192"/>
                    </a:cubicBezTo>
                    <a:cubicBezTo>
                      <a:pt x="24116" y="12034"/>
                      <a:pt x="27288" y="9956"/>
                      <a:pt x="30463" y="9956"/>
                    </a:cubicBezTo>
                    <a:close/>
                    <a:moveTo>
                      <a:pt x="119326" y="16110"/>
                    </a:moveTo>
                    <a:cubicBezTo>
                      <a:pt x="121265" y="16110"/>
                      <a:pt x="123134" y="16913"/>
                      <a:pt x="124478" y="18361"/>
                    </a:cubicBezTo>
                    <a:cubicBezTo>
                      <a:pt x="124458" y="18360"/>
                      <a:pt x="124439" y="18360"/>
                      <a:pt x="124419" y="18360"/>
                    </a:cubicBezTo>
                    <a:cubicBezTo>
                      <a:pt x="122550" y="18360"/>
                      <a:pt x="120782" y="19199"/>
                      <a:pt x="119541" y="20502"/>
                    </a:cubicBezTo>
                    <a:cubicBezTo>
                      <a:pt x="119622" y="18907"/>
                      <a:pt x="119039" y="17411"/>
                      <a:pt x="118045" y="16228"/>
                    </a:cubicBezTo>
                    <a:cubicBezTo>
                      <a:pt x="118472" y="16149"/>
                      <a:pt x="118901" y="16110"/>
                      <a:pt x="119326" y="16110"/>
                    </a:cubicBezTo>
                    <a:close/>
                    <a:moveTo>
                      <a:pt x="129624" y="16110"/>
                    </a:moveTo>
                    <a:cubicBezTo>
                      <a:pt x="130049" y="16110"/>
                      <a:pt x="130477" y="16149"/>
                      <a:pt x="130903" y="16228"/>
                    </a:cubicBezTo>
                    <a:cubicBezTo>
                      <a:pt x="129908" y="17402"/>
                      <a:pt x="129326" y="18907"/>
                      <a:pt x="129415" y="20493"/>
                    </a:cubicBezTo>
                    <a:lnTo>
                      <a:pt x="129415" y="20502"/>
                    </a:lnTo>
                    <a:cubicBezTo>
                      <a:pt x="128165" y="19199"/>
                      <a:pt x="126397" y="18360"/>
                      <a:pt x="124537" y="18360"/>
                    </a:cubicBezTo>
                    <a:cubicBezTo>
                      <a:pt x="124517" y="18360"/>
                      <a:pt x="124498" y="18360"/>
                      <a:pt x="124478" y="18361"/>
                    </a:cubicBezTo>
                    <a:cubicBezTo>
                      <a:pt x="125815" y="16913"/>
                      <a:pt x="127689" y="16110"/>
                      <a:pt x="129624" y="16110"/>
                    </a:cubicBezTo>
                    <a:close/>
                    <a:moveTo>
                      <a:pt x="82783" y="16209"/>
                    </a:moveTo>
                    <a:cubicBezTo>
                      <a:pt x="83207" y="16209"/>
                      <a:pt x="83633" y="16247"/>
                      <a:pt x="84057" y="16327"/>
                    </a:cubicBezTo>
                    <a:cubicBezTo>
                      <a:pt x="83538" y="16945"/>
                      <a:pt x="83135" y="17653"/>
                      <a:pt x="82875" y="18414"/>
                    </a:cubicBezTo>
                    <a:cubicBezTo>
                      <a:pt x="82633" y="19113"/>
                      <a:pt x="82534" y="19848"/>
                      <a:pt x="82570" y="20592"/>
                    </a:cubicBezTo>
                    <a:cubicBezTo>
                      <a:pt x="81322" y="19282"/>
                      <a:pt x="79551" y="18450"/>
                      <a:pt x="77681" y="18450"/>
                    </a:cubicBezTo>
                    <a:cubicBezTo>
                      <a:pt x="77671" y="18450"/>
                      <a:pt x="77661" y="18450"/>
                      <a:pt x="77651" y="18450"/>
                    </a:cubicBezTo>
                    <a:cubicBezTo>
                      <a:pt x="78988" y="17010"/>
                      <a:pt x="80855" y="16209"/>
                      <a:pt x="82783" y="16209"/>
                    </a:cubicBezTo>
                    <a:close/>
                    <a:moveTo>
                      <a:pt x="95788" y="16212"/>
                    </a:moveTo>
                    <a:cubicBezTo>
                      <a:pt x="97720" y="16212"/>
                      <a:pt x="99592" y="17008"/>
                      <a:pt x="100939" y="18450"/>
                    </a:cubicBezTo>
                    <a:cubicBezTo>
                      <a:pt x="100919" y="18450"/>
                      <a:pt x="100900" y="18450"/>
                      <a:pt x="100880" y="18450"/>
                    </a:cubicBezTo>
                    <a:cubicBezTo>
                      <a:pt x="99011" y="18450"/>
                      <a:pt x="97252" y="19288"/>
                      <a:pt x="96011" y="20592"/>
                    </a:cubicBezTo>
                    <a:cubicBezTo>
                      <a:pt x="96047" y="19848"/>
                      <a:pt x="95948" y="19113"/>
                      <a:pt x="95706" y="18414"/>
                    </a:cubicBezTo>
                    <a:cubicBezTo>
                      <a:pt x="95446" y="17653"/>
                      <a:pt x="95043" y="16945"/>
                      <a:pt x="94523" y="16327"/>
                    </a:cubicBezTo>
                    <a:cubicBezTo>
                      <a:pt x="94944" y="16250"/>
                      <a:pt x="95367" y="16212"/>
                      <a:pt x="95788" y="16212"/>
                    </a:cubicBezTo>
                    <a:close/>
                    <a:moveTo>
                      <a:pt x="48848" y="16307"/>
                    </a:moveTo>
                    <a:cubicBezTo>
                      <a:pt x="50780" y="16307"/>
                      <a:pt x="52650" y="17108"/>
                      <a:pt x="53987" y="18558"/>
                    </a:cubicBezTo>
                    <a:lnTo>
                      <a:pt x="53987" y="18558"/>
                    </a:lnTo>
                    <a:cubicBezTo>
                      <a:pt x="53970" y="18558"/>
                      <a:pt x="53953" y="18557"/>
                      <a:pt x="53936" y="18557"/>
                    </a:cubicBezTo>
                    <a:cubicBezTo>
                      <a:pt x="52067" y="18557"/>
                      <a:pt x="50308" y="19396"/>
                      <a:pt x="49058" y="20699"/>
                    </a:cubicBezTo>
                    <a:cubicBezTo>
                      <a:pt x="49147" y="19104"/>
                      <a:pt x="48565" y="17608"/>
                      <a:pt x="47570" y="16425"/>
                    </a:cubicBezTo>
                    <a:cubicBezTo>
                      <a:pt x="47996" y="16346"/>
                      <a:pt x="48423" y="16307"/>
                      <a:pt x="48848" y="16307"/>
                    </a:cubicBezTo>
                    <a:close/>
                    <a:moveTo>
                      <a:pt x="59142" y="16307"/>
                    </a:moveTo>
                    <a:cubicBezTo>
                      <a:pt x="59567" y="16307"/>
                      <a:pt x="59994" y="16346"/>
                      <a:pt x="60420" y="16425"/>
                    </a:cubicBezTo>
                    <a:cubicBezTo>
                      <a:pt x="59425" y="17608"/>
                      <a:pt x="58843" y="19104"/>
                      <a:pt x="58932" y="20699"/>
                    </a:cubicBezTo>
                    <a:cubicBezTo>
                      <a:pt x="57691" y="19396"/>
                      <a:pt x="55923" y="18557"/>
                      <a:pt x="54054" y="18557"/>
                    </a:cubicBezTo>
                    <a:cubicBezTo>
                      <a:pt x="54037" y="18557"/>
                      <a:pt x="54020" y="18558"/>
                      <a:pt x="54003" y="18558"/>
                    </a:cubicBezTo>
                    <a:lnTo>
                      <a:pt x="54003" y="18558"/>
                    </a:lnTo>
                    <a:cubicBezTo>
                      <a:pt x="55340" y="17108"/>
                      <a:pt x="57210" y="16307"/>
                      <a:pt x="59142" y="16307"/>
                    </a:cubicBezTo>
                    <a:close/>
                    <a:moveTo>
                      <a:pt x="25317" y="16414"/>
                    </a:moveTo>
                    <a:cubicBezTo>
                      <a:pt x="27247" y="16414"/>
                      <a:pt x="29113" y="17211"/>
                      <a:pt x="30456" y="18656"/>
                    </a:cubicBezTo>
                    <a:cubicBezTo>
                      <a:pt x="30436" y="18656"/>
                      <a:pt x="30416" y="18656"/>
                      <a:pt x="30397" y="18656"/>
                    </a:cubicBezTo>
                    <a:cubicBezTo>
                      <a:pt x="28528" y="18656"/>
                      <a:pt x="26769" y="19494"/>
                      <a:pt x="25528" y="20789"/>
                    </a:cubicBezTo>
                    <a:cubicBezTo>
                      <a:pt x="25563" y="20054"/>
                      <a:pt x="25456" y="19310"/>
                      <a:pt x="25223" y="18611"/>
                    </a:cubicBezTo>
                    <a:cubicBezTo>
                      <a:pt x="24954" y="17850"/>
                      <a:pt x="24551" y="17142"/>
                      <a:pt x="24031" y="16533"/>
                    </a:cubicBezTo>
                    <a:cubicBezTo>
                      <a:pt x="24460" y="16453"/>
                      <a:pt x="24890" y="16414"/>
                      <a:pt x="25317" y="16414"/>
                    </a:cubicBezTo>
                    <a:close/>
                    <a:moveTo>
                      <a:pt x="12296" y="16415"/>
                    </a:moveTo>
                    <a:cubicBezTo>
                      <a:pt x="12720" y="16415"/>
                      <a:pt x="13148" y="16454"/>
                      <a:pt x="13574" y="16533"/>
                    </a:cubicBezTo>
                    <a:cubicBezTo>
                      <a:pt x="13055" y="17151"/>
                      <a:pt x="12651" y="17850"/>
                      <a:pt x="12391" y="18611"/>
                    </a:cubicBezTo>
                    <a:cubicBezTo>
                      <a:pt x="12150" y="19310"/>
                      <a:pt x="12042" y="20054"/>
                      <a:pt x="12087" y="20789"/>
                    </a:cubicBezTo>
                    <a:lnTo>
                      <a:pt x="12078" y="20798"/>
                    </a:lnTo>
                    <a:cubicBezTo>
                      <a:pt x="10836" y="19494"/>
                      <a:pt x="9077" y="18656"/>
                      <a:pt x="7217" y="18656"/>
                    </a:cubicBezTo>
                    <a:cubicBezTo>
                      <a:pt x="7198" y="18656"/>
                      <a:pt x="7178" y="18656"/>
                      <a:pt x="7159" y="18656"/>
                    </a:cubicBezTo>
                    <a:cubicBezTo>
                      <a:pt x="8496" y="17216"/>
                      <a:pt x="10363" y="16415"/>
                      <a:pt x="12296" y="16415"/>
                    </a:cubicBezTo>
                    <a:close/>
                    <a:moveTo>
                      <a:pt x="106101" y="16205"/>
                    </a:moveTo>
                    <a:cubicBezTo>
                      <a:pt x="106563" y="16205"/>
                      <a:pt x="107027" y="16251"/>
                      <a:pt x="107489" y="16344"/>
                    </a:cubicBezTo>
                    <a:cubicBezTo>
                      <a:pt x="106486" y="17599"/>
                      <a:pt x="105930" y="19194"/>
                      <a:pt x="106136" y="20861"/>
                    </a:cubicBezTo>
                    <a:cubicBezTo>
                      <a:pt x="104879" y="19398"/>
                      <a:pt x="102991" y="18450"/>
                      <a:pt x="100994" y="18450"/>
                    </a:cubicBezTo>
                    <a:cubicBezTo>
                      <a:pt x="100985" y="18450"/>
                      <a:pt x="100975" y="18450"/>
                      <a:pt x="100966" y="18450"/>
                    </a:cubicBezTo>
                    <a:cubicBezTo>
                      <a:pt x="102304" y="17004"/>
                      <a:pt x="104173" y="16205"/>
                      <a:pt x="106101" y="16205"/>
                    </a:cubicBezTo>
                    <a:close/>
                    <a:moveTo>
                      <a:pt x="70810" y="11698"/>
                    </a:moveTo>
                    <a:cubicBezTo>
                      <a:pt x="71303" y="11698"/>
                      <a:pt x="71800" y="11750"/>
                      <a:pt x="72292" y="11855"/>
                    </a:cubicBezTo>
                    <a:cubicBezTo>
                      <a:pt x="71289" y="13110"/>
                      <a:pt x="70742" y="14705"/>
                      <a:pt x="70939" y="16380"/>
                    </a:cubicBezTo>
                    <a:lnTo>
                      <a:pt x="70957" y="16371"/>
                    </a:lnTo>
                    <a:cubicBezTo>
                      <a:pt x="71461" y="16260"/>
                      <a:pt x="71969" y="16205"/>
                      <a:pt x="72473" y="16205"/>
                    </a:cubicBezTo>
                    <a:cubicBezTo>
                      <a:pt x="74401" y="16205"/>
                      <a:pt x="76274" y="17001"/>
                      <a:pt x="77624" y="18450"/>
                    </a:cubicBezTo>
                    <a:cubicBezTo>
                      <a:pt x="77606" y="18450"/>
                      <a:pt x="77588" y="18450"/>
                      <a:pt x="77570" y="18450"/>
                    </a:cubicBezTo>
                    <a:cubicBezTo>
                      <a:pt x="75520" y="18450"/>
                      <a:pt x="73598" y="19458"/>
                      <a:pt x="72346" y="20986"/>
                    </a:cubicBezTo>
                    <a:cubicBezTo>
                      <a:pt x="72738" y="17269"/>
                      <a:pt x="69425" y="13952"/>
                      <a:pt x="65712" y="13952"/>
                    </a:cubicBezTo>
                    <a:cubicBezTo>
                      <a:pt x="65692" y="13952"/>
                      <a:pt x="65673" y="13952"/>
                      <a:pt x="65653" y="13952"/>
                    </a:cubicBezTo>
                    <a:cubicBezTo>
                      <a:pt x="66995" y="12495"/>
                      <a:pt x="68873" y="11698"/>
                      <a:pt x="70810" y="11698"/>
                    </a:cubicBezTo>
                    <a:close/>
                    <a:moveTo>
                      <a:pt x="35592" y="16407"/>
                    </a:moveTo>
                    <a:cubicBezTo>
                      <a:pt x="36059" y="16407"/>
                      <a:pt x="36530" y="16454"/>
                      <a:pt x="36997" y="16551"/>
                    </a:cubicBezTo>
                    <a:cubicBezTo>
                      <a:pt x="36004" y="17802"/>
                      <a:pt x="35449" y="19385"/>
                      <a:pt x="35643" y="21056"/>
                    </a:cubicBezTo>
                    <a:lnTo>
                      <a:pt x="35643" y="21056"/>
                    </a:lnTo>
                    <a:cubicBezTo>
                      <a:pt x="34391" y="19601"/>
                      <a:pt x="32515" y="18647"/>
                      <a:pt x="30529" y="18647"/>
                    </a:cubicBezTo>
                    <a:cubicBezTo>
                      <a:pt x="30511" y="18647"/>
                      <a:pt x="30492" y="18647"/>
                      <a:pt x="30474" y="18647"/>
                    </a:cubicBezTo>
                    <a:cubicBezTo>
                      <a:pt x="31808" y="17205"/>
                      <a:pt x="33669" y="16407"/>
                      <a:pt x="35592" y="16407"/>
                    </a:cubicBezTo>
                    <a:close/>
                    <a:moveTo>
                      <a:pt x="112821" y="14253"/>
                    </a:moveTo>
                    <a:cubicBezTo>
                      <a:pt x="115997" y="14253"/>
                      <a:pt x="119174" y="16332"/>
                      <a:pt x="119218" y="20493"/>
                    </a:cubicBezTo>
                    <a:cubicBezTo>
                      <a:pt x="118738" y="20388"/>
                      <a:pt x="118254" y="20337"/>
                      <a:pt x="117773" y="20337"/>
                    </a:cubicBezTo>
                    <a:cubicBezTo>
                      <a:pt x="115916" y="20337"/>
                      <a:pt x="114116" y="21103"/>
                      <a:pt x="112821" y="22491"/>
                    </a:cubicBezTo>
                    <a:cubicBezTo>
                      <a:pt x="111548" y="21120"/>
                      <a:pt x="109756" y="20332"/>
                      <a:pt x="107874" y="20332"/>
                    </a:cubicBezTo>
                    <a:cubicBezTo>
                      <a:pt x="107391" y="20332"/>
                      <a:pt x="106907" y="20386"/>
                      <a:pt x="106432" y="20493"/>
                    </a:cubicBezTo>
                    <a:cubicBezTo>
                      <a:pt x="106468" y="16334"/>
                      <a:pt x="109644" y="14253"/>
                      <a:pt x="112821" y="14253"/>
                    </a:cubicBezTo>
                    <a:close/>
                    <a:moveTo>
                      <a:pt x="136138" y="14252"/>
                    </a:moveTo>
                    <a:cubicBezTo>
                      <a:pt x="139311" y="14252"/>
                      <a:pt x="142484" y="16329"/>
                      <a:pt x="142525" y="20484"/>
                    </a:cubicBezTo>
                    <a:lnTo>
                      <a:pt x="142525" y="20493"/>
                    </a:lnTo>
                    <a:cubicBezTo>
                      <a:pt x="142051" y="20391"/>
                      <a:pt x="141574" y="20341"/>
                      <a:pt x="141100" y="20341"/>
                    </a:cubicBezTo>
                    <a:cubicBezTo>
                      <a:pt x="139242" y="20341"/>
                      <a:pt x="137437" y="21108"/>
                      <a:pt x="136145" y="22500"/>
                    </a:cubicBezTo>
                    <a:cubicBezTo>
                      <a:pt x="134871" y="21128"/>
                      <a:pt x="133091" y="20341"/>
                      <a:pt x="131221" y="20341"/>
                    </a:cubicBezTo>
                    <a:cubicBezTo>
                      <a:pt x="131211" y="20341"/>
                      <a:pt x="131200" y="20341"/>
                      <a:pt x="131190" y="20341"/>
                    </a:cubicBezTo>
                    <a:cubicBezTo>
                      <a:pt x="130706" y="20341"/>
                      <a:pt x="130222" y="20386"/>
                      <a:pt x="129747" y="20493"/>
                    </a:cubicBezTo>
                    <a:cubicBezTo>
                      <a:pt x="129783" y="16333"/>
                      <a:pt x="132960" y="14252"/>
                      <a:pt x="136138" y="14252"/>
                    </a:cubicBezTo>
                    <a:close/>
                    <a:moveTo>
                      <a:pt x="89290" y="14357"/>
                    </a:moveTo>
                    <a:cubicBezTo>
                      <a:pt x="91871" y="14357"/>
                      <a:pt x="94452" y="15731"/>
                      <a:pt x="95348" y="18477"/>
                    </a:cubicBezTo>
                    <a:cubicBezTo>
                      <a:pt x="95572" y="19158"/>
                      <a:pt x="95679" y="19866"/>
                      <a:pt x="95688" y="20583"/>
                    </a:cubicBezTo>
                    <a:cubicBezTo>
                      <a:pt x="95213" y="20481"/>
                      <a:pt x="94734" y="20431"/>
                      <a:pt x="94259" y="20431"/>
                    </a:cubicBezTo>
                    <a:cubicBezTo>
                      <a:pt x="92398" y="20431"/>
                      <a:pt x="90599" y="21196"/>
                      <a:pt x="89299" y="22581"/>
                    </a:cubicBezTo>
                    <a:cubicBezTo>
                      <a:pt x="88025" y="21218"/>
                      <a:pt x="86246" y="20430"/>
                      <a:pt x="84376" y="20430"/>
                    </a:cubicBezTo>
                    <a:cubicBezTo>
                      <a:pt x="84365" y="20430"/>
                      <a:pt x="84355" y="20430"/>
                      <a:pt x="84344" y="20430"/>
                    </a:cubicBezTo>
                    <a:cubicBezTo>
                      <a:pt x="83860" y="20430"/>
                      <a:pt x="83376" y="20475"/>
                      <a:pt x="82902" y="20583"/>
                    </a:cubicBezTo>
                    <a:cubicBezTo>
                      <a:pt x="82902" y="19866"/>
                      <a:pt x="83018" y="19158"/>
                      <a:pt x="83233" y="18477"/>
                    </a:cubicBezTo>
                    <a:cubicBezTo>
                      <a:pt x="84129" y="15731"/>
                      <a:pt x="86710" y="14357"/>
                      <a:pt x="89290" y="14357"/>
                    </a:cubicBezTo>
                    <a:close/>
                    <a:moveTo>
                      <a:pt x="42333" y="14454"/>
                    </a:moveTo>
                    <a:cubicBezTo>
                      <a:pt x="45509" y="14454"/>
                      <a:pt x="48686" y="16533"/>
                      <a:pt x="48726" y="20690"/>
                    </a:cubicBezTo>
                    <a:cubicBezTo>
                      <a:pt x="48246" y="20585"/>
                      <a:pt x="47763" y="20534"/>
                      <a:pt x="47283" y="20534"/>
                    </a:cubicBezTo>
                    <a:cubicBezTo>
                      <a:pt x="45427" y="20534"/>
                      <a:pt x="43633" y="21302"/>
                      <a:pt x="42337" y="22697"/>
                    </a:cubicBezTo>
                    <a:cubicBezTo>
                      <a:pt x="41063" y="21325"/>
                      <a:pt x="39284" y="20538"/>
                      <a:pt x="37414" y="20538"/>
                    </a:cubicBezTo>
                    <a:cubicBezTo>
                      <a:pt x="37403" y="20538"/>
                      <a:pt x="37393" y="20538"/>
                      <a:pt x="37382" y="20538"/>
                    </a:cubicBezTo>
                    <a:cubicBezTo>
                      <a:pt x="36898" y="20538"/>
                      <a:pt x="36415" y="20583"/>
                      <a:pt x="35940" y="20690"/>
                    </a:cubicBezTo>
                    <a:cubicBezTo>
                      <a:pt x="35980" y="16533"/>
                      <a:pt x="39156" y="14454"/>
                      <a:pt x="42333" y="14454"/>
                    </a:cubicBezTo>
                    <a:close/>
                    <a:moveTo>
                      <a:pt x="65648" y="14454"/>
                    </a:moveTo>
                    <a:cubicBezTo>
                      <a:pt x="68825" y="14454"/>
                      <a:pt x="72001" y="16533"/>
                      <a:pt x="72041" y="20690"/>
                    </a:cubicBezTo>
                    <a:cubicBezTo>
                      <a:pt x="71563" y="20585"/>
                      <a:pt x="71081" y="20534"/>
                      <a:pt x="70602" y="20534"/>
                    </a:cubicBezTo>
                    <a:cubicBezTo>
                      <a:pt x="68748" y="20534"/>
                      <a:pt x="66949" y="21302"/>
                      <a:pt x="65653" y="22697"/>
                    </a:cubicBezTo>
                    <a:cubicBezTo>
                      <a:pt x="64378" y="21325"/>
                      <a:pt x="62599" y="20538"/>
                      <a:pt x="60729" y="20538"/>
                    </a:cubicBezTo>
                    <a:cubicBezTo>
                      <a:pt x="60719" y="20538"/>
                      <a:pt x="60708" y="20538"/>
                      <a:pt x="60697" y="20538"/>
                    </a:cubicBezTo>
                    <a:cubicBezTo>
                      <a:pt x="60214" y="20538"/>
                      <a:pt x="59730" y="20583"/>
                      <a:pt x="59255" y="20690"/>
                    </a:cubicBezTo>
                    <a:cubicBezTo>
                      <a:pt x="59295" y="16533"/>
                      <a:pt x="62472" y="14454"/>
                      <a:pt x="65648" y="14454"/>
                    </a:cubicBezTo>
                    <a:close/>
                    <a:moveTo>
                      <a:pt x="18806" y="14558"/>
                    </a:moveTo>
                    <a:cubicBezTo>
                      <a:pt x="21388" y="14558"/>
                      <a:pt x="23969" y="15929"/>
                      <a:pt x="24864" y="18674"/>
                    </a:cubicBezTo>
                    <a:cubicBezTo>
                      <a:pt x="25079" y="19355"/>
                      <a:pt x="25196" y="20063"/>
                      <a:pt x="25196" y="20780"/>
                    </a:cubicBezTo>
                    <a:cubicBezTo>
                      <a:pt x="24718" y="20675"/>
                      <a:pt x="24235" y="20624"/>
                      <a:pt x="23756" y="20624"/>
                    </a:cubicBezTo>
                    <a:cubicBezTo>
                      <a:pt x="21903" y="20624"/>
                      <a:pt x="20103" y="21391"/>
                      <a:pt x="18807" y="22787"/>
                    </a:cubicBezTo>
                    <a:cubicBezTo>
                      <a:pt x="17535" y="21407"/>
                      <a:pt x="15734" y="20628"/>
                      <a:pt x="13861" y="20628"/>
                    </a:cubicBezTo>
                    <a:cubicBezTo>
                      <a:pt x="13368" y="20628"/>
                      <a:pt x="12884" y="20672"/>
                      <a:pt x="12409" y="20780"/>
                    </a:cubicBezTo>
                    <a:cubicBezTo>
                      <a:pt x="12418" y="20063"/>
                      <a:pt x="12526" y="19355"/>
                      <a:pt x="12741" y="18674"/>
                    </a:cubicBezTo>
                    <a:cubicBezTo>
                      <a:pt x="13637" y="15931"/>
                      <a:pt x="16222" y="14558"/>
                      <a:pt x="18806" y="14558"/>
                    </a:cubicBezTo>
                    <a:close/>
                    <a:moveTo>
                      <a:pt x="117964" y="20706"/>
                    </a:moveTo>
                    <a:cubicBezTo>
                      <a:pt x="118390" y="20706"/>
                      <a:pt x="118819" y="20745"/>
                      <a:pt x="119245" y="20825"/>
                    </a:cubicBezTo>
                    <a:cubicBezTo>
                      <a:pt x="118726" y="21443"/>
                      <a:pt x="118322" y="22151"/>
                      <a:pt x="118063" y="22913"/>
                    </a:cubicBezTo>
                    <a:lnTo>
                      <a:pt x="118063" y="22904"/>
                    </a:lnTo>
                    <a:cubicBezTo>
                      <a:pt x="117821" y="23611"/>
                      <a:pt x="117722" y="24346"/>
                      <a:pt x="117758" y="25090"/>
                    </a:cubicBezTo>
                    <a:cubicBezTo>
                      <a:pt x="116516" y="23786"/>
                      <a:pt x="114757" y="22948"/>
                      <a:pt x="112897" y="22948"/>
                    </a:cubicBezTo>
                    <a:cubicBezTo>
                      <a:pt x="112878" y="22948"/>
                      <a:pt x="112858" y="22948"/>
                      <a:pt x="112839" y="22948"/>
                    </a:cubicBezTo>
                    <a:cubicBezTo>
                      <a:pt x="114174" y="21503"/>
                      <a:pt x="116038" y="20706"/>
                      <a:pt x="117964" y="20706"/>
                    </a:cubicBezTo>
                    <a:close/>
                    <a:moveTo>
                      <a:pt x="130993" y="20706"/>
                    </a:moveTo>
                    <a:cubicBezTo>
                      <a:pt x="132921" y="20706"/>
                      <a:pt x="134791" y="21503"/>
                      <a:pt x="136127" y="22948"/>
                    </a:cubicBezTo>
                    <a:cubicBezTo>
                      <a:pt x="136107" y="22948"/>
                      <a:pt x="136088" y="22948"/>
                      <a:pt x="136068" y="22948"/>
                    </a:cubicBezTo>
                    <a:cubicBezTo>
                      <a:pt x="134208" y="22948"/>
                      <a:pt x="132440" y="23786"/>
                      <a:pt x="131199" y="25090"/>
                    </a:cubicBezTo>
                    <a:cubicBezTo>
                      <a:pt x="131234" y="24346"/>
                      <a:pt x="131136" y="23611"/>
                      <a:pt x="130894" y="22913"/>
                    </a:cubicBezTo>
                    <a:lnTo>
                      <a:pt x="130894" y="22904"/>
                    </a:lnTo>
                    <a:cubicBezTo>
                      <a:pt x="130634" y="22142"/>
                      <a:pt x="130231" y="21443"/>
                      <a:pt x="129711" y="20825"/>
                    </a:cubicBezTo>
                    <a:cubicBezTo>
                      <a:pt x="130138" y="20745"/>
                      <a:pt x="130567" y="20706"/>
                      <a:pt x="130993" y="20706"/>
                    </a:cubicBezTo>
                    <a:close/>
                    <a:moveTo>
                      <a:pt x="84135" y="20797"/>
                    </a:moveTo>
                    <a:cubicBezTo>
                      <a:pt x="86071" y="20797"/>
                      <a:pt x="87946" y="21599"/>
                      <a:pt x="89290" y="23047"/>
                    </a:cubicBezTo>
                    <a:cubicBezTo>
                      <a:pt x="90626" y="21601"/>
                      <a:pt x="92496" y="20805"/>
                      <a:pt x="94429" y="20805"/>
                    </a:cubicBezTo>
                    <a:cubicBezTo>
                      <a:pt x="94856" y="20805"/>
                      <a:pt x="95287" y="20844"/>
                      <a:pt x="95715" y="20923"/>
                    </a:cubicBezTo>
                    <a:cubicBezTo>
                      <a:pt x="94720" y="22106"/>
                      <a:pt x="94138" y="23602"/>
                      <a:pt x="94228" y="25197"/>
                    </a:cubicBezTo>
                    <a:cubicBezTo>
                      <a:pt x="92977" y="23894"/>
                      <a:pt x="91218" y="23056"/>
                      <a:pt x="89350" y="23056"/>
                    </a:cubicBezTo>
                    <a:cubicBezTo>
                      <a:pt x="89330" y="23056"/>
                      <a:pt x="89310" y="23056"/>
                      <a:pt x="89290" y="23056"/>
                    </a:cubicBezTo>
                    <a:cubicBezTo>
                      <a:pt x="89271" y="23056"/>
                      <a:pt x="89251" y="23056"/>
                      <a:pt x="89231" y="23056"/>
                    </a:cubicBezTo>
                    <a:cubicBezTo>
                      <a:pt x="87362" y="23056"/>
                      <a:pt x="85595" y="23894"/>
                      <a:pt x="84353" y="25197"/>
                    </a:cubicBezTo>
                    <a:cubicBezTo>
                      <a:pt x="84434" y="23602"/>
                      <a:pt x="83851" y="22106"/>
                      <a:pt x="82866" y="20923"/>
                    </a:cubicBezTo>
                    <a:lnTo>
                      <a:pt x="82857" y="20914"/>
                    </a:lnTo>
                    <a:cubicBezTo>
                      <a:pt x="83283" y="20835"/>
                      <a:pt x="83710" y="20797"/>
                      <a:pt x="84135" y="20797"/>
                    </a:cubicBezTo>
                    <a:close/>
                    <a:moveTo>
                      <a:pt x="47488" y="20904"/>
                    </a:moveTo>
                    <a:cubicBezTo>
                      <a:pt x="47912" y="20904"/>
                      <a:pt x="48338" y="20943"/>
                      <a:pt x="48762" y="21022"/>
                    </a:cubicBezTo>
                    <a:cubicBezTo>
                      <a:pt x="48242" y="21640"/>
                      <a:pt x="47839" y="22348"/>
                      <a:pt x="47579" y="23110"/>
                    </a:cubicBezTo>
                    <a:cubicBezTo>
                      <a:pt x="47337" y="23809"/>
                      <a:pt x="47239" y="24552"/>
                      <a:pt x="47275" y="25287"/>
                    </a:cubicBezTo>
                    <a:cubicBezTo>
                      <a:pt x="46033" y="23992"/>
                      <a:pt x="44274" y="23154"/>
                      <a:pt x="42414" y="23154"/>
                    </a:cubicBezTo>
                    <a:cubicBezTo>
                      <a:pt x="42395" y="23154"/>
                      <a:pt x="42375" y="23154"/>
                      <a:pt x="42355" y="23154"/>
                    </a:cubicBezTo>
                    <a:cubicBezTo>
                      <a:pt x="43693" y="21707"/>
                      <a:pt x="45560" y="20904"/>
                      <a:pt x="47488" y="20904"/>
                    </a:cubicBezTo>
                    <a:close/>
                    <a:moveTo>
                      <a:pt x="60505" y="20912"/>
                    </a:moveTo>
                    <a:cubicBezTo>
                      <a:pt x="62435" y="20912"/>
                      <a:pt x="64301" y="21709"/>
                      <a:pt x="65644" y="23154"/>
                    </a:cubicBezTo>
                    <a:cubicBezTo>
                      <a:pt x="65624" y="23154"/>
                      <a:pt x="65604" y="23154"/>
                      <a:pt x="65584" y="23154"/>
                    </a:cubicBezTo>
                    <a:cubicBezTo>
                      <a:pt x="63716" y="23154"/>
                      <a:pt x="61957" y="23993"/>
                      <a:pt x="60715" y="25296"/>
                    </a:cubicBezTo>
                    <a:lnTo>
                      <a:pt x="60715" y="25287"/>
                    </a:lnTo>
                    <a:cubicBezTo>
                      <a:pt x="60751" y="24552"/>
                      <a:pt x="60644" y="23809"/>
                      <a:pt x="60411" y="23110"/>
                    </a:cubicBezTo>
                    <a:cubicBezTo>
                      <a:pt x="60151" y="22348"/>
                      <a:pt x="59748" y="21640"/>
                      <a:pt x="59219" y="21031"/>
                    </a:cubicBezTo>
                    <a:cubicBezTo>
                      <a:pt x="59647" y="20951"/>
                      <a:pt x="60078" y="20912"/>
                      <a:pt x="60505" y="20912"/>
                    </a:cubicBezTo>
                    <a:close/>
                    <a:moveTo>
                      <a:pt x="107673" y="20699"/>
                    </a:moveTo>
                    <a:cubicBezTo>
                      <a:pt x="109600" y="20699"/>
                      <a:pt x="111466" y="21495"/>
                      <a:pt x="112812" y="22939"/>
                    </a:cubicBezTo>
                    <a:cubicBezTo>
                      <a:pt x="112793" y="22939"/>
                      <a:pt x="112774" y="22939"/>
                      <a:pt x="112756" y="22939"/>
                    </a:cubicBezTo>
                    <a:cubicBezTo>
                      <a:pt x="110769" y="22939"/>
                      <a:pt x="108902" y="23885"/>
                      <a:pt x="107659" y="25332"/>
                    </a:cubicBezTo>
                    <a:cubicBezTo>
                      <a:pt x="107785" y="23674"/>
                      <a:pt x="107184" y="22097"/>
                      <a:pt x="106136" y="20878"/>
                    </a:cubicBezTo>
                    <a:lnTo>
                      <a:pt x="106136" y="20870"/>
                    </a:lnTo>
                    <a:cubicBezTo>
                      <a:pt x="106647" y="20755"/>
                      <a:pt x="107162" y="20699"/>
                      <a:pt x="107673" y="20699"/>
                    </a:cubicBezTo>
                    <a:close/>
                    <a:moveTo>
                      <a:pt x="13670" y="20994"/>
                    </a:moveTo>
                    <a:cubicBezTo>
                      <a:pt x="15606" y="20994"/>
                      <a:pt x="17480" y="21797"/>
                      <a:pt x="18825" y="23244"/>
                    </a:cubicBezTo>
                    <a:cubicBezTo>
                      <a:pt x="18805" y="23244"/>
                      <a:pt x="18786" y="23244"/>
                      <a:pt x="18766" y="23244"/>
                    </a:cubicBezTo>
                    <a:cubicBezTo>
                      <a:pt x="16897" y="23244"/>
                      <a:pt x="15129" y="24082"/>
                      <a:pt x="13888" y="25386"/>
                    </a:cubicBezTo>
                    <a:cubicBezTo>
                      <a:pt x="13951" y="23809"/>
                      <a:pt x="13368" y="22303"/>
                      <a:pt x="12382" y="21120"/>
                    </a:cubicBezTo>
                    <a:lnTo>
                      <a:pt x="12391" y="21111"/>
                    </a:lnTo>
                    <a:cubicBezTo>
                      <a:pt x="12817" y="21032"/>
                      <a:pt x="13245" y="20994"/>
                      <a:pt x="13670" y="20994"/>
                    </a:cubicBezTo>
                    <a:close/>
                    <a:moveTo>
                      <a:pt x="23971" y="20994"/>
                    </a:moveTo>
                    <a:cubicBezTo>
                      <a:pt x="24396" y="20994"/>
                      <a:pt x="24824" y="21032"/>
                      <a:pt x="25250" y="21111"/>
                    </a:cubicBezTo>
                    <a:cubicBezTo>
                      <a:pt x="24255" y="22294"/>
                      <a:pt x="23673" y="23791"/>
                      <a:pt x="23753" y="25386"/>
                    </a:cubicBezTo>
                    <a:cubicBezTo>
                      <a:pt x="22512" y="24082"/>
                      <a:pt x="20744" y="23244"/>
                      <a:pt x="18884" y="23244"/>
                    </a:cubicBezTo>
                    <a:cubicBezTo>
                      <a:pt x="18864" y="23244"/>
                      <a:pt x="18845" y="23244"/>
                      <a:pt x="18825" y="23244"/>
                    </a:cubicBezTo>
                    <a:cubicBezTo>
                      <a:pt x="20162" y="21797"/>
                      <a:pt x="22036" y="20994"/>
                      <a:pt x="23971" y="20994"/>
                    </a:cubicBezTo>
                    <a:close/>
                    <a:moveTo>
                      <a:pt x="37165" y="20902"/>
                    </a:moveTo>
                    <a:cubicBezTo>
                      <a:pt x="39100" y="20902"/>
                      <a:pt x="40977" y="21703"/>
                      <a:pt x="42328" y="23154"/>
                    </a:cubicBezTo>
                    <a:cubicBezTo>
                      <a:pt x="42310" y="23154"/>
                      <a:pt x="42291" y="23154"/>
                      <a:pt x="42273" y="23154"/>
                    </a:cubicBezTo>
                    <a:cubicBezTo>
                      <a:pt x="40286" y="23154"/>
                      <a:pt x="38419" y="24100"/>
                      <a:pt x="37176" y="25547"/>
                    </a:cubicBezTo>
                    <a:cubicBezTo>
                      <a:pt x="37302" y="23871"/>
                      <a:pt x="36701" y="22303"/>
                      <a:pt x="35653" y="21076"/>
                    </a:cubicBezTo>
                    <a:lnTo>
                      <a:pt x="35653" y="21067"/>
                    </a:lnTo>
                    <a:cubicBezTo>
                      <a:pt x="36155" y="20956"/>
                      <a:pt x="36662" y="20902"/>
                      <a:pt x="37165" y="20902"/>
                    </a:cubicBezTo>
                    <a:close/>
                    <a:moveTo>
                      <a:pt x="124474" y="18856"/>
                    </a:moveTo>
                    <a:cubicBezTo>
                      <a:pt x="127057" y="18856"/>
                      <a:pt x="129639" y="20229"/>
                      <a:pt x="130536" y="22975"/>
                    </a:cubicBezTo>
                    <a:cubicBezTo>
                      <a:pt x="130751" y="23656"/>
                      <a:pt x="130867" y="24364"/>
                      <a:pt x="130867" y="25081"/>
                    </a:cubicBezTo>
                    <a:cubicBezTo>
                      <a:pt x="130388" y="24976"/>
                      <a:pt x="129906" y="24925"/>
                      <a:pt x="129426" y="24925"/>
                    </a:cubicBezTo>
                    <a:cubicBezTo>
                      <a:pt x="127574" y="24925"/>
                      <a:pt x="125776" y="25691"/>
                      <a:pt x="124487" y="27079"/>
                    </a:cubicBezTo>
                    <a:cubicBezTo>
                      <a:pt x="123206" y="25708"/>
                      <a:pt x="121414" y="24920"/>
                      <a:pt x="119532" y="24920"/>
                    </a:cubicBezTo>
                    <a:cubicBezTo>
                      <a:pt x="119048" y="24920"/>
                      <a:pt x="118564" y="24973"/>
                      <a:pt x="118089" y="25081"/>
                    </a:cubicBezTo>
                    <a:cubicBezTo>
                      <a:pt x="118089" y="24364"/>
                      <a:pt x="118197" y="23656"/>
                      <a:pt x="118412" y="22975"/>
                    </a:cubicBezTo>
                    <a:cubicBezTo>
                      <a:pt x="119308" y="20229"/>
                      <a:pt x="121891" y="18856"/>
                      <a:pt x="124474" y="18856"/>
                    </a:cubicBezTo>
                    <a:close/>
                    <a:moveTo>
                      <a:pt x="77629" y="18952"/>
                    </a:moveTo>
                    <a:cubicBezTo>
                      <a:pt x="80805" y="18952"/>
                      <a:pt x="83981" y="21031"/>
                      <a:pt x="84022" y="25188"/>
                    </a:cubicBezTo>
                    <a:cubicBezTo>
                      <a:pt x="83543" y="25084"/>
                      <a:pt x="83060" y="25032"/>
                      <a:pt x="82581" y="25032"/>
                    </a:cubicBezTo>
                    <a:cubicBezTo>
                      <a:pt x="80728" y="25032"/>
                      <a:pt x="78930" y="25798"/>
                      <a:pt x="77642" y="27187"/>
                    </a:cubicBezTo>
                    <a:cubicBezTo>
                      <a:pt x="76360" y="25816"/>
                      <a:pt x="74568" y="25027"/>
                      <a:pt x="72687" y="25027"/>
                    </a:cubicBezTo>
                    <a:cubicBezTo>
                      <a:pt x="72203" y="25027"/>
                      <a:pt x="71719" y="25081"/>
                      <a:pt x="71244" y="25188"/>
                    </a:cubicBezTo>
                    <a:cubicBezTo>
                      <a:pt x="71280" y="21031"/>
                      <a:pt x="74454" y="18952"/>
                      <a:pt x="77629" y="18952"/>
                    </a:cubicBezTo>
                    <a:close/>
                    <a:moveTo>
                      <a:pt x="100945" y="18952"/>
                    </a:moveTo>
                    <a:cubicBezTo>
                      <a:pt x="104119" y="18952"/>
                      <a:pt x="107295" y="21030"/>
                      <a:pt x="107337" y="25187"/>
                    </a:cubicBezTo>
                    <a:lnTo>
                      <a:pt x="107337" y="25187"/>
                    </a:lnTo>
                    <a:cubicBezTo>
                      <a:pt x="106865" y="25086"/>
                      <a:pt x="106389" y="25037"/>
                      <a:pt x="105918" y="25037"/>
                    </a:cubicBezTo>
                    <a:cubicBezTo>
                      <a:pt x="104057" y="25037"/>
                      <a:pt x="102256" y="25803"/>
                      <a:pt x="100957" y="27196"/>
                    </a:cubicBezTo>
                    <a:cubicBezTo>
                      <a:pt x="99676" y="25816"/>
                      <a:pt x="97883" y="25036"/>
                      <a:pt x="96002" y="25036"/>
                    </a:cubicBezTo>
                    <a:cubicBezTo>
                      <a:pt x="95518" y="25036"/>
                      <a:pt x="95034" y="25081"/>
                      <a:pt x="94559" y="25188"/>
                    </a:cubicBezTo>
                    <a:cubicBezTo>
                      <a:pt x="94595" y="21031"/>
                      <a:pt x="97769" y="18952"/>
                      <a:pt x="100945" y="18952"/>
                    </a:cubicBezTo>
                    <a:close/>
                    <a:moveTo>
                      <a:pt x="53997" y="19058"/>
                    </a:moveTo>
                    <a:cubicBezTo>
                      <a:pt x="56578" y="19058"/>
                      <a:pt x="59157" y="20432"/>
                      <a:pt x="60052" y="23181"/>
                    </a:cubicBezTo>
                    <a:cubicBezTo>
                      <a:pt x="60267" y="23853"/>
                      <a:pt x="60384" y="24570"/>
                      <a:pt x="60384" y="25278"/>
                    </a:cubicBezTo>
                    <a:cubicBezTo>
                      <a:pt x="59909" y="25176"/>
                      <a:pt x="59430" y="25126"/>
                      <a:pt x="58956" y="25126"/>
                    </a:cubicBezTo>
                    <a:cubicBezTo>
                      <a:pt x="57095" y="25126"/>
                      <a:pt x="55295" y="25893"/>
                      <a:pt x="53995" y="27285"/>
                    </a:cubicBezTo>
                    <a:cubicBezTo>
                      <a:pt x="52714" y="25905"/>
                      <a:pt x="50922" y="25126"/>
                      <a:pt x="49049" y="25126"/>
                    </a:cubicBezTo>
                    <a:cubicBezTo>
                      <a:pt x="48556" y="25126"/>
                      <a:pt x="48072" y="25180"/>
                      <a:pt x="47597" y="25278"/>
                    </a:cubicBezTo>
                    <a:cubicBezTo>
                      <a:pt x="47606" y="24570"/>
                      <a:pt x="47714" y="23853"/>
                      <a:pt x="47929" y="23181"/>
                    </a:cubicBezTo>
                    <a:cubicBezTo>
                      <a:pt x="48830" y="20434"/>
                      <a:pt x="51414" y="19058"/>
                      <a:pt x="53997" y="19058"/>
                    </a:cubicBezTo>
                    <a:close/>
                    <a:moveTo>
                      <a:pt x="7163" y="19140"/>
                    </a:moveTo>
                    <a:cubicBezTo>
                      <a:pt x="10339" y="19140"/>
                      <a:pt x="13516" y="21219"/>
                      <a:pt x="13556" y="25377"/>
                    </a:cubicBezTo>
                    <a:cubicBezTo>
                      <a:pt x="13079" y="25272"/>
                      <a:pt x="12598" y="25222"/>
                      <a:pt x="12120" y="25222"/>
                    </a:cubicBezTo>
                    <a:cubicBezTo>
                      <a:pt x="10263" y="25222"/>
                      <a:pt x="8460" y="25990"/>
                      <a:pt x="7163" y="27379"/>
                    </a:cubicBezTo>
                    <a:lnTo>
                      <a:pt x="7163" y="27379"/>
                    </a:lnTo>
                    <a:cubicBezTo>
                      <a:pt x="5882" y="26002"/>
                      <a:pt x="4092" y="25224"/>
                      <a:pt x="2212" y="25224"/>
                    </a:cubicBezTo>
                    <a:cubicBezTo>
                      <a:pt x="1728" y="25224"/>
                      <a:pt x="1245" y="25278"/>
                      <a:pt x="770" y="25377"/>
                    </a:cubicBezTo>
                    <a:cubicBezTo>
                      <a:pt x="810" y="21219"/>
                      <a:pt x="3987" y="19140"/>
                      <a:pt x="7163" y="19140"/>
                    </a:cubicBezTo>
                    <a:close/>
                    <a:moveTo>
                      <a:pt x="30465" y="19152"/>
                    </a:moveTo>
                    <a:cubicBezTo>
                      <a:pt x="33638" y="19152"/>
                      <a:pt x="36811" y="21228"/>
                      <a:pt x="36854" y="25382"/>
                    </a:cubicBezTo>
                    <a:lnTo>
                      <a:pt x="36854" y="25382"/>
                    </a:lnTo>
                    <a:cubicBezTo>
                      <a:pt x="36384" y="25282"/>
                      <a:pt x="35912" y="25234"/>
                      <a:pt x="35443" y="25234"/>
                    </a:cubicBezTo>
                    <a:cubicBezTo>
                      <a:pt x="33580" y="25234"/>
                      <a:pt x="31775" y="26000"/>
                      <a:pt x="30483" y="27393"/>
                    </a:cubicBezTo>
                    <a:cubicBezTo>
                      <a:pt x="29201" y="26013"/>
                      <a:pt x="27409" y="25233"/>
                      <a:pt x="25528" y="25233"/>
                    </a:cubicBezTo>
                    <a:cubicBezTo>
                      <a:pt x="25044" y="25233"/>
                      <a:pt x="24560" y="25287"/>
                      <a:pt x="24085" y="25386"/>
                    </a:cubicBezTo>
                    <a:cubicBezTo>
                      <a:pt x="24116" y="21231"/>
                      <a:pt x="27290" y="19152"/>
                      <a:pt x="30465" y="19152"/>
                    </a:cubicBezTo>
                    <a:close/>
                    <a:moveTo>
                      <a:pt x="119325" y="25304"/>
                    </a:moveTo>
                    <a:cubicBezTo>
                      <a:pt x="121264" y="25304"/>
                      <a:pt x="123133" y="26108"/>
                      <a:pt x="124478" y="27563"/>
                    </a:cubicBezTo>
                    <a:cubicBezTo>
                      <a:pt x="124458" y="27563"/>
                      <a:pt x="124438" y="27563"/>
                      <a:pt x="124418" y="27563"/>
                    </a:cubicBezTo>
                    <a:cubicBezTo>
                      <a:pt x="122550" y="27563"/>
                      <a:pt x="120782" y="28392"/>
                      <a:pt x="119541" y="29696"/>
                    </a:cubicBezTo>
                    <a:cubicBezTo>
                      <a:pt x="119622" y="28110"/>
                      <a:pt x="119039" y="26604"/>
                      <a:pt x="118045" y="25421"/>
                    </a:cubicBezTo>
                    <a:cubicBezTo>
                      <a:pt x="118472" y="25342"/>
                      <a:pt x="118900" y="25304"/>
                      <a:pt x="119325" y="25304"/>
                    </a:cubicBezTo>
                    <a:close/>
                    <a:moveTo>
                      <a:pt x="129625" y="25304"/>
                    </a:moveTo>
                    <a:cubicBezTo>
                      <a:pt x="130050" y="25304"/>
                      <a:pt x="130477" y="25342"/>
                      <a:pt x="130903" y="25421"/>
                    </a:cubicBezTo>
                    <a:cubicBezTo>
                      <a:pt x="129908" y="26604"/>
                      <a:pt x="129326" y="28101"/>
                      <a:pt x="129415" y="29696"/>
                    </a:cubicBezTo>
                    <a:cubicBezTo>
                      <a:pt x="128165" y="28392"/>
                      <a:pt x="126398" y="27563"/>
                      <a:pt x="124538" y="27563"/>
                    </a:cubicBezTo>
                    <a:cubicBezTo>
                      <a:pt x="124518" y="27563"/>
                      <a:pt x="124498" y="27563"/>
                      <a:pt x="124478" y="27563"/>
                    </a:cubicBezTo>
                    <a:cubicBezTo>
                      <a:pt x="125816" y="26108"/>
                      <a:pt x="127690" y="25304"/>
                      <a:pt x="129625" y="25304"/>
                    </a:cubicBezTo>
                    <a:close/>
                    <a:moveTo>
                      <a:pt x="95793" y="25402"/>
                    </a:moveTo>
                    <a:cubicBezTo>
                      <a:pt x="97728" y="25402"/>
                      <a:pt x="99603" y="26205"/>
                      <a:pt x="100948" y="27653"/>
                    </a:cubicBezTo>
                    <a:lnTo>
                      <a:pt x="100948" y="27653"/>
                    </a:lnTo>
                    <a:cubicBezTo>
                      <a:pt x="100945" y="27653"/>
                      <a:pt x="100942" y="27653"/>
                      <a:pt x="100939" y="27653"/>
                    </a:cubicBezTo>
                    <a:cubicBezTo>
                      <a:pt x="100919" y="27652"/>
                      <a:pt x="100900" y="27652"/>
                      <a:pt x="100880" y="27652"/>
                    </a:cubicBezTo>
                    <a:cubicBezTo>
                      <a:pt x="99020" y="27652"/>
                      <a:pt x="97252" y="28491"/>
                      <a:pt x="96011" y="29794"/>
                    </a:cubicBezTo>
                    <a:cubicBezTo>
                      <a:pt x="96091" y="28199"/>
                      <a:pt x="95509" y="26703"/>
                      <a:pt x="94514" y="25520"/>
                    </a:cubicBezTo>
                    <a:cubicBezTo>
                      <a:pt x="94940" y="25441"/>
                      <a:pt x="95368" y="25402"/>
                      <a:pt x="95793" y="25402"/>
                    </a:cubicBezTo>
                    <a:close/>
                    <a:moveTo>
                      <a:pt x="82779" y="25411"/>
                    </a:moveTo>
                    <a:cubicBezTo>
                      <a:pt x="83204" y="25411"/>
                      <a:pt x="83632" y="25450"/>
                      <a:pt x="84057" y="25529"/>
                    </a:cubicBezTo>
                    <a:cubicBezTo>
                      <a:pt x="83063" y="26703"/>
                      <a:pt x="82480" y="28208"/>
                      <a:pt x="82570" y="29803"/>
                    </a:cubicBezTo>
                    <a:cubicBezTo>
                      <a:pt x="81320" y="28500"/>
                      <a:pt x="79561" y="27661"/>
                      <a:pt x="77692" y="27661"/>
                    </a:cubicBezTo>
                    <a:cubicBezTo>
                      <a:pt x="77672" y="27661"/>
                      <a:pt x="77653" y="27661"/>
                      <a:pt x="77633" y="27662"/>
                    </a:cubicBezTo>
                    <a:cubicBezTo>
                      <a:pt x="78970" y="26214"/>
                      <a:pt x="80844" y="25411"/>
                      <a:pt x="82779" y="25411"/>
                    </a:cubicBezTo>
                    <a:close/>
                    <a:moveTo>
                      <a:pt x="59128" y="25506"/>
                    </a:moveTo>
                    <a:cubicBezTo>
                      <a:pt x="59557" y="25506"/>
                      <a:pt x="59990" y="25546"/>
                      <a:pt x="60420" y="25628"/>
                    </a:cubicBezTo>
                    <a:cubicBezTo>
                      <a:pt x="59434" y="26801"/>
                      <a:pt x="58852" y="28307"/>
                      <a:pt x="58932" y="29893"/>
                    </a:cubicBezTo>
                    <a:cubicBezTo>
                      <a:pt x="57697" y="28596"/>
                      <a:pt x="55941" y="27760"/>
                      <a:pt x="54083" y="27760"/>
                    </a:cubicBezTo>
                    <a:cubicBezTo>
                      <a:pt x="54054" y="27760"/>
                      <a:pt x="54024" y="27760"/>
                      <a:pt x="53995" y="27760"/>
                    </a:cubicBezTo>
                    <a:cubicBezTo>
                      <a:pt x="53975" y="27760"/>
                      <a:pt x="53955" y="27760"/>
                      <a:pt x="53935" y="27760"/>
                    </a:cubicBezTo>
                    <a:cubicBezTo>
                      <a:pt x="52067" y="27760"/>
                      <a:pt x="50308" y="28589"/>
                      <a:pt x="49058" y="29893"/>
                    </a:cubicBezTo>
                    <a:cubicBezTo>
                      <a:pt x="49138" y="28307"/>
                      <a:pt x="48565" y="26801"/>
                      <a:pt x="47561" y="25619"/>
                    </a:cubicBezTo>
                    <a:lnTo>
                      <a:pt x="47561" y="25619"/>
                    </a:lnTo>
                    <a:lnTo>
                      <a:pt x="47570" y="25628"/>
                    </a:lnTo>
                    <a:cubicBezTo>
                      <a:pt x="48002" y="25546"/>
                      <a:pt x="48436" y="25506"/>
                      <a:pt x="48867" y="25506"/>
                    </a:cubicBezTo>
                    <a:cubicBezTo>
                      <a:pt x="50796" y="25506"/>
                      <a:pt x="52663" y="26308"/>
                      <a:pt x="54004" y="27751"/>
                    </a:cubicBezTo>
                    <a:cubicBezTo>
                      <a:pt x="55337" y="26308"/>
                      <a:pt x="57203" y="25506"/>
                      <a:pt x="59128" y="25506"/>
                    </a:cubicBezTo>
                    <a:close/>
                    <a:moveTo>
                      <a:pt x="25327" y="25613"/>
                    </a:moveTo>
                    <a:cubicBezTo>
                      <a:pt x="27257" y="25613"/>
                      <a:pt x="29124" y="26416"/>
                      <a:pt x="30465" y="27859"/>
                    </a:cubicBezTo>
                    <a:lnTo>
                      <a:pt x="30465" y="27859"/>
                    </a:lnTo>
                    <a:cubicBezTo>
                      <a:pt x="30462" y="27859"/>
                      <a:pt x="30459" y="27859"/>
                      <a:pt x="30456" y="27859"/>
                    </a:cubicBezTo>
                    <a:cubicBezTo>
                      <a:pt x="30436" y="27859"/>
                      <a:pt x="30416" y="27858"/>
                      <a:pt x="30397" y="27858"/>
                    </a:cubicBezTo>
                    <a:cubicBezTo>
                      <a:pt x="28528" y="27858"/>
                      <a:pt x="26769" y="28697"/>
                      <a:pt x="25519" y="30000"/>
                    </a:cubicBezTo>
                    <a:cubicBezTo>
                      <a:pt x="25608" y="28414"/>
                      <a:pt x="25026" y="26909"/>
                      <a:pt x="24031" y="25735"/>
                    </a:cubicBezTo>
                    <a:cubicBezTo>
                      <a:pt x="24463" y="25653"/>
                      <a:pt x="24897" y="25613"/>
                      <a:pt x="25327" y="25613"/>
                    </a:cubicBezTo>
                    <a:close/>
                    <a:moveTo>
                      <a:pt x="106136" y="30070"/>
                    </a:moveTo>
                    <a:cubicBezTo>
                      <a:pt x="106135" y="30070"/>
                      <a:pt x="106135" y="30070"/>
                      <a:pt x="106134" y="30070"/>
                    </a:cubicBezTo>
                    <a:lnTo>
                      <a:pt x="106134" y="30070"/>
                    </a:lnTo>
                    <a:lnTo>
                      <a:pt x="106136" y="30072"/>
                    </a:lnTo>
                    <a:cubicBezTo>
                      <a:pt x="106136" y="30071"/>
                      <a:pt x="106136" y="30071"/>
                      <a:pt x="106136" y="30070"/>
                    </a:cubicBezTo>
                    <a:close/>
                    <a:moveTo>
                      <a:pt x="70806" y="20910"/>
                    </a:moveTo>
                    <a:cubicBezTo>
                      <a:pt x="71297" y="20910"/>
                      <a:pt x="71792" y="20961"/>
                      <a:pt x="72283" y="21067"/>
                    </a:cubicBezTo>
                    <a:cubicBezTo>
                      <a:pt x="71289" y="22321"/>
                      <a:pt x="70742" y="23907"/>
                      <a:pt x="70939" y="25574"/>
                    </a:cubicBezTo>
                    <a:cubicBezTo>
                      <a:pt x="71449" y="25460"/>
                      <a:pt x="71962" y="25404"/>
                      <a:pt x="72472" y="25404"/>
                    </a:cubicBezTo>
                    <a:cubicBezTo>
                      <a:pt x="74409" y="25404"/>
                      <a:pt x="76285" y="26207"/>
                      <a:pt x="77633" y="27662"/>
                    </a:cubicBezTo>
                    <a:cubicBezTo>
                      <a:pt x="77615" y="27661"/>
                      <a:pt x="77597" y="27661"/>
                      <a:pt x="77578" y="27661"/>
                    </a:cubicBezTo>
                    <a:cubicBezTo>
                      <a:pt x="75520" y="27661"/>
                      <a:pt x="73598" y="28670"/>
                      <a:pt x="72346" y="30197"/>
                    </a:cubicBezTo>
                    <a:cubicBezTo>
                      <a:pt x="72748" y="26467"/>
                      <a:pt x="69425" y="23154"/>
                      <a:pt x="65707" y="23154"/>
                    </a:cubicBezTo>
                    <a:cubicBezTo>
                      <a:pt x="65692" y="23154"/>
                      <a:pt x="65677" y="23154"/>
                      <a:pt x="65662" y="23154"/>
                    </a:cubicBezTo>
                    <a:cubicBezTo>
                      <a:pt x="67004" y="21705"/>
                      <a:pt x="68876" y="20910"/>
                      <a:pt x="70806" y="20910"/>
                    </a:cubicBezTo>
                    <a:close/>
                    <a:moveTo>
                      <a:pt x="112818" y="23450"/>
                    </a:moveTo>
                    <a:cubicBezTo>
                      <a:pt x="115995" y="23450"/>
                      <a:pt x="119174" y="25529"/>
                      <a:pt x="119218" y="29687"/>
                    </a:cubicBezTo>
                    <a:cubicBezTo>
                      <a:pt x="118738" y="29582"/>
                      <a:pt x="118254" y="29531"/>
                      <a:pt x="117774" y="29531"/>
                    </a:cubicBezTo>
                    <a:cubicBezTo>
                      <a:pt x="115916" y="29531"/>
                      <a:pt x="114117" y="30298"/>
                      <a:pt x="112821" y="31694"/>
                    </a:cubicBezTo>
                    <a:cubicBezTo>
                      <a:pt x="111548" y="30314"/>
                      <a:pt x="109756" y="29534"/>
                      <a:pt x="107874" y="29534"/>
                    </a:cubicBezTo>
                    <a:cubicBezTo>
                      <a:pt x="107391" y="29534"/>
                      <a:pt x="106907" y="29588"/>
                      <a:pt x="106432" y="29687"/>
                    </a:cubicBezTo>
                    <a:cubicBezTo>
                      <a:pt x="106468" y="25529"/>
                      <a:pt x="109642" y="23450"/>
                      <a:pt x="112818" y="23450"/>
                    </a:cubicBezTo>
                    <a:close/>
                    <a:moveTo>
                      <a:pt x="136132" y="23450"/>
                    </a:moveTo>
                    <a:cubicBezTo>
                      <a:pt x="139308" y="23450"/>
                      <a:pt x="142484" y="25529"/>
                      <a:pt x="142525" y="29687"/>
                    </a:cubicBezTo>
                    <a:cubicBezTo>
                      <a:pt x="142051" y="29585"/>
                      <a:pt x="141574" y="29535"/>
                      <a:pt x="141100" y="29535"/>
                    </a:cubicBezTo>
                    <a:cubicBezTo>
                      <a:pt x="139242" y="29535"/>
                      <a:pt x="137437" y="30301"/>
                      <a:pt x="136145" y="31694"/>
                    </a:cubicBezTo>
                    <a:cubicBezTo>
                      <a:pt x="134863" y="30314"/>
                      <a:pt x="133071" y="29534"/>
                      <a:pt x="131190" y="29534"/>
                    </a:cubicBezTo>
                    <a:cubicBezTo>
                      <a:pt x="130706" y="29534"/>
                      <a:pt x="130222" y="29588"/>
                      <a:pt x="129747" y="29687"/>
                    </a:cubicBezTo>
                    <a:cubicBezTo>
                      <a:pt x="129783" y="25529"/>
                      <a:pt x="132957" y="23450"/>
                      <a:pt x="136132" y="23450"/>
                    </a:cubicBezTo>
                    <a:close/>
                    <a:moveTo>
                      <a:pt x="89290" y="23558"/>
                    </a:moveTo>
                    <a:cubicBezTo>
                      <a:pt x="92466" y="23558"/>
                      <a:pt x="95642" y="25636"/>
                      <a:pt x="95679" y="29792"/>
                    </a:cubicBezTo>
                    <a:lnTo>
                      <a:pt x="95679" y="29792"/>
                    </a:lnTo>
                    <a:cubicBezTo>
                      <a:pt x="95202" y="29689"/>
                      <a:pt x="94721" y="29638"/>
                      <a:pt x="94245" y="29638"/>
                    </a:cubicBezTo>
                    <a:cubicBezTo>
                      <a:pt x="92389" y="29638"/>
                      <a:pt x="90595" y="30406"/>
                      <a:pt x="89299" y="31801"/>
                    </a:cubicBezTo>
                    <a:cubicBezTo>
                      <a:pt x="88025" y="30429"/>
                      <a:pt x="86246" y="29642"/>
                      <a:pt x="84376" y="29642"/>
                    </a:cubicBezTo>
                    <a:cubicBezTo>
                      <a:pt x="84365" y="29642"/>
                      <a:pt x="84355" y="29642"/>
                      <a:pt x="84344" y="29642"/>
                    </a:cubicBezTo>
                    <a:cubicBezTo>
                      <a:pt x="83860" y="29642"/>
                      <a:pt x="83376" y="29687"/>
                      <a:pt x="82902" y="29794"/>
                    </a:cubicBezTo>
                    <a:cubicBezTo>
                      <a:pt x="82937" y="25637"/>
                      <a:pt x="86114" y="23558"/>
                      <a:pt x="89290" y="23558"/>
                    </a:cubicBezTo>
                    <a:close/>
                    <a:moveTo>
                      <a:pt x="42335" y="23651"/>
                    </a:moveTo>
                    <a:cubicBezTo>
                      <a:pt x="45511" y="23651"/>
                      <a:pt x="48686" y="25727"/>
                      <a:pt x="48726" y="29884"/>
                    </a:cubicBezTo>
                    <a:cubicBezTo>
                      <a:pt x="48251" y="29782"/>
                      <a:pt x="47772" y="29732"/>
                      <a:pt x="47298" y="29732"/>
                    </a:cubicBezTo>
                    <a:cubicBezTo>
                      <a:pt x="45434" y="29732"/>
                      <a:pt x="43630" y="30499"/>
                      <a:pt x="42337" y="31891"/>
                    </a:cubicBezTo>
                    <a:cubicBezTo>
                      <a:pt x="41056" y="30511"/>
                      <a:pt x="39264" y="29731"/>
                      <a:pt x="37382" y="29731"/>
                    </a:cubicBezTo>
                    <a:cubicBezTo>
                      <a:pt x="36898" y="29731"/>
                      <a:pt x="36415" y="29785"/>
                      <a:pt x="35940" y="29884"/>
                    </a:cubicBezTo>
                    <a:cubicBezTo>
                      <a:pt x="35980" y="25729"/>
                      <a:pt x="39158" y="23651"/>
                      <a:pt x="42335" y="23651"/>
                    </a:cubicBezTo>
                    <a:close/>
                    <a:moveTo>
                      <a:pt x="65651" y="23651"/>
                    </a:moveTo>
                    <a:cubicBezTo>
                      <a:pt x="68826" y="23651"/>
                      <a:pt x="72001" y="25727"/>
                      <a:pt x="72041" y="29884"/>
                    </a:cubicBezTo>
                    <a:cubicBezTo>
                      <a:pt x="71568" y="29782"/>
                      <a:pt x="71091" y="29732"/>
                      <a:pt x="70617" y="29732"/>
                    </a:cubicBezTo>
                    <a:cubicBezTo>
                      <a:pt x="68758" y="29732"/>
                      <a:pt x="66952" y="30499"/>
                      <a:pt x="65653" y="31891"/>
                    </a:cubicBezTo>
                    <a:cubicBezTo>
                      <a:pt x="64371" y="30511"/>
                      <a:pt x="62579" y="29731"/>
                      <a:pt x="60697" y="29731"/>
                    </a:cubicBezTo>
                    <a:cubicBezTo>
                      <a:pt x="60214" y="29731"/>
                      <a:pt x="59730" y="29785"/>
                      <a:pt x="59255" y="29884"/>
                    </a:cubicBezTo>
                    <a:cubicBezTo>
                      <a:pt x="59295" y="25729"/>
                      <a:pt x="62473" y="23651"/>
                      <a:pt x="65651" y="23651"/>
                    </a:cubicBezTo>
                    <a:close/>
                    <a:moveTo>
                      <a:pt x="18808" y="23757"/>
                    </a:moveTo>
                    <a:cubicBezTo>
                      <a:pt x="21978" y="23757"/>
                      <a:pt x="25149" y="25829"/>
                      <a:pt x="25196" y="29978"/>
                    </a:cubicBezTo>
                    <a:lnTo>
                      <a:pt x="25196" y="29978"/>
                    </a:lnTo>
                    <a:cubicBezTo>
                      <a:pt x="24721" y="29876"/>
                      <a:pt x="24243" y="29826"/>
                      <a:pt x="23769" y="29826"/>
                    </a:cubicBezTo>
                    <a:cubicBezTo>
                      <a:pt x="21911" y="29826"/>
                      <a:pt x="20114" y="30592"/>
                      <a:pt x="18825" y="31981"/>
                    </a:cubicBezTo>
                    <a:cubicBezTo>
                      <a:pt x="17544" y="30610"/>
                      <a:pt x="15752" y="29821"/>
                      <a:pt x="13870" y="29821"/>
                    </a:cubicBezTo>
                    <a:cubicBezTo>
                      <a:pt x="13386" y="29830"/>
                      <a:pt x="12902" y="29875"/>
                      <a:pt x="12427" y="29982"/>
                    </a:cubicBezTo>
                    <a:cubicBezTo>
                      <a:pt x="12463" y="25834"/>
                      <a:pt x="15635" y="23757"/>
                      <a:pt x="18808" y="23757"/>
                    </a:cubicBezTo>
                    <a:close/>
                    <a:moveTo>
                      <a:pt x="117967" y="29909"/>
                    </a:moveTo>
                    <a:cubicBezTo>
                      <a:pt x="118392" y="29909"/>
                      <a:pt x="118820" y="29948"/>
                      <a:pt x="119245" y="30027"/>
                    </a:cubicBezTo>
                    <a:cubicBezTo>
                      <a:pt x="118253" y="31208"/>
                      <a:pt x="117671" y="32700"/>
                      <a:pt x="117757" y="34292"/>
                    </a:cubicBezTo>
                    <a:lnTo>
                      <a:pt x="117757" y="34292"/>
                    </a:lnTo>
                    <a:cubicBezTo>
                      <a:pt x="116507" y="32989"/>
                      <a:pt x="114740" y="32159"/>
                      <a:pt x="112880" y="32159"/>
                    </a:cubicBezTo>
                    <a:cubicBezTo>
                      <a:pt x="112860" y="32159"/>
                      <a:pt x="112840" y="32160"/>
                      <a:pt x="112821" y="32160"/>
                    </a:cubicBezTo>
                    <a:cubicBezTo>
                      <a:pt x="114158" y="30712"/>
                      <a:pt x="116031" y="29909"/>
                      <a:pt x="117967" y="29909"/>
                    </a:cubicBezTo>
                    <a:close/>
                    <a:moveTo>
                      <a:pt x="84144" y="30017"/>
                    </a:moveTo>
                    <a:cubicBezTo>
                      <a:pt x="86080" y="30017"/>
                      <a:pt x="87953" y="30820"/>
                      <a:pt x="89290" y="32267"/>
                    </a:cubicBezTo>
                    <a:cubicBezTo>
                      <a:pt x="89271" y="32267"/>
                      <a:pt x="89251" y="32267"/>
                      <a:pt x="89231" y="32267"/>
                    </a:cubicBezTo>
                    <a:cubicBezTo>
                      <a:pt x="87362" y="32267"/>
                      <a:pt x="85595" y="33105"/>
                      <a:pt x="84353" y="34409"/>
                    </a:cubicBezTo>
                    <a:cubicBezTo>
                      <a:pt x="84443" y="32814"/>
                      <a:pt x="83851" y="31317"/>
                      <a:pt x="82866" y="30135"/>
                    </a:cubicBezTo>
                    <a:cubicBezTo>
                      <a:pt x="83291" y="30056"/>
                      <a:pt x="83719" y="30017"/>
                      <a:pt x="84144" y="30017"/>
                    </a:cubicBezTo>
                    <a:close/>
                    <a:moveTo>
                      <a:pt x="94437" y="30017"/>
                    </a:moveTo>
                    <a:cubicBezTo>
                      <a:pt x="94862" y="30017"/>
                      <a:pt x="95289" y="30056"/>
                      <a:pt x="95715" y="30135"/>
                    </a:cubicBezTo>
                    <a:cubicBezTo>
                      <a:pt x="94729" y="31317"/>
                      <a:pt x="94138" y="32814"/>
                      <a:pt x="94228" y="34409"/>
                    </a:cubicBezTo>
                    <a:cubicBezTo>
                      <a:pt x="92977" y="33105"/>
                      <a:pt x="91218" y="32267"/>
                      <a:pt x="89350" y="32267"/>
                    </a:cubicBezTo>
                    <a:cubicBezTo>
                      <a:pt x="89333" y="32267"/>
                      <a:pt x="89316" y="32267"/>
                      <a:pt x="89299" y="32267"/>
                    </a:cubicBezTo>
                    <a:lnTo>
                      <a:pt x="89299" y="32267"/>
                    </a:lnTo>
                    <a:cubicBezTo>
                      <a:pt x="90637" y="30820"/>
                      <a:pt x="92504" y="30017"/>
                      <a:pt x="94437" y="30017"/>
                    </a:cubicBezTo>
                    <a:close/>
                    <a:moveTo>
                      <a:pt x="47484" y="30107"/>
                    </a:moveTo>
                    <a:cubicBezTo>
                      <a:pt x="47908" y="30107"/>
                      <a:pt x="48336" y="30145"/>
                      <a:pt x="48762" y="30224"/>
                    </a:cubicBezTo>
                    <a:cubicBezTo>
                      <a:pt x="47767" y="31407"/>
                      <a:pt x="47185" y="32912"/>
                      <a:pt x="47275" y="34498"/>
                    </a:cubicBezTo>
                    <a:cubicBezTo>
                      <a:pt x="46024" y="33195"/>
                      <a:pt x="44256" y="32357"/>
                      <a:pt x="42396" y="32357"/>
                    </a:cubicBezTo>
                    <a:cubicBezTo>
                      <a:pt x="42377" y="32357"/>
                      <a:pt x="42357" y="32357"/>
                      <a:pt x="42337" y="32357"/>
                    </a:cubicBezTo>
                    <a:cubicBezTo>
                      <a:pt x="43675" y="30909"/>
                      <a:pt x="45548" y="30107"/>
                      <a:pt x="47484" y="30107"/>
                    </a:cubicBezTo>
                    <a:close/>
                    <a:moveTo>
                      <a:pt x="60497" y="30107"/>
                    </a:moveTo>
                    <a:cubicBezTo>
                      <a:pt x="62433" y="30107"/>
                      <a:pt x="64308" y="30911"/>
                      <a:pt x="65653" y="32366"/>
                    </a:cubicBezTo>
                    <a:lnTo>
                      <a:pt x="65653" y="32366"/>
                    </a:lnTo>
                    <a:cubicBezTo>
                      <a:pt x="65650" y="32366"/>
                      <a:pt x="65647" y="32366"/>
                      <a:pt x="65644" y="32366"/>
                    </a:cubicBezTo>
                    <a:cubicBezTo>
                      <a:pt x="65624" y="32366"/>
                      <a:pt x="65604" y="32366"/>
                      <a:pt x="65584" y="32366"/>
                    </a:cubicBezTo>
                    <a:cubicBezTo>
                      <a:pt x="63715" y="32366"/>
                      <a:pt x="61957" y="33195"/>
                      <a:pt x="60706" y="34498"/>
                    </a:cubicBezTo>
                    <a:cubicBezTo>
                      <a:pt x="60796" y="32912"/>
                      <a:pt x="60214" y="31407"/>
                      <a:pt x="59219" y="30224"/>
                    </a:cubicBezTo>
                    <a:cubicBezTo>
                      <a:pt x="59644" y="30145"/>
                      <a:pt x="60072" y="30107"/>
                      <a:pt x="60497" y="30107"/>
                    </a:cubicBezTo>
                    <a:close/>
                    <a:moveTo>
                      <a:pt x="106093" y="25399"/>
                    </a:moveTo>
                    <a:cubicBezTo>
                      <a:pt x="106554" y="25399"/>
                      <a:pt x="107019" y="25445"/>
                      <a:pt x="107480" y="25538"/>
                    </a:cubicBezTo>
                    <a:cubicBezTo>
                      <a:pt x="106477" y="26801"/>
                      <a:pt x="105930" y="28395"/>
                      <a:pt x="106136" y="30070"/>
                    </a:cubicBezTo>
                    <a:lnTo>
                      <a:pt x="106136" y="30070"/>
                    </a:lnTo>
                    <a:cubicBezTo>
                      <a:pt x="106645" y="29957"/>
                      <a:pt x="107158" y="29902"/>
                      <a:pt x="107667" y="29902"/>
                    </a:cubicBezTo>
                    <a:cubicBezTo>
                      <a:pt x="109601" y="29902"/>
                      <a:pt x="111474" y="30700"/>
                      <a:pt x="112821" y="32160"/>
                    </a:cubicBezTo>
                    <a:cubicBezTo>
                      <a:pt x="112802" y="32160"/>
                      <a:pt x="112783" y="32160"/>
                      <a:pt x="112764" y="32160"/>
                    </a:cubicBezTo>
                    <a:cubicBezTo>
                      <a:pt x="110778" y="32160"/>
                      <a:pt x="108911" y="33096"/>
                      <a:pt x="107659" y="34543"/>
                    </a:cubicBezTo>
                    <a:cubicBezTo>
                      <a:pt x="107785" y="32877"/>
                      <a:pt x="107175" y="31300"/>
                      <a:pt x="106127" y="30072"/>
                    </a:cubicBezTo>
                    <a:cubicBezTo>
                      <a:pt x="106130" y="30071"/>
                      <a:pt x="106132" y="30071"/>
                      <a:pt x="106134" y="30070"/>
                    </a:cubicBezTo>
                    <a:lnTo>
                      <a:pt x="106134" y="30070"/>
                    </a:lnTo>
                    <a:lnTo>
                      <a:pt x="106127" y="30063"/>
                    </a:lnTo>
                    <a:cubicBezTo>
                      <a:pt x="104875" y="28607"/>
                      <a:pt x="102990" y="27652"/>
                      <a:pt x="100995" y="27652"/>
                    </a:cubicBezTo>
                    <a:cubicBezTo>
                      <a:pt x="100979" y="27652"/>
                      <a:pt x="100964" y="27652"/>
                      <a:pt x="100948" y="27653"/>
                    </a:cubicBezTo>
                    <a:lnTo>
                      <a:pt x="100948" y="27653"/>
                    </a:lnTo>
                    <a:cubicBezTo>
                      <a:pt x="102286" y="26199"/>
                      <a:pt x="104161" y="25399"/>
                      <a:pt x="106093" y="25399"/>
                    </a:cubicBezTo>
                    <a:close/>
                    <a:moveTo>
                      <a:pt x="13651" y="30209"/>
                    </a:moveTo>
                    <a:cubicBezTo>
                      <a:pt x="15587" y="30209"/>
                      <a:pt x="17458" y="31009"/>
                      <a:pt x="18799" y="32455"/>
                    </a:cubicBezTo>
                    <a:lnTo>
                      <a:pt x="18799" y="32455"/>
                    </a:lnTo>
                    <a:cubicBezTo>
                      <a:pt x="18788" y="32455"/>
                      <a:pt x="18777" y="32455"/>
                      <a:pt x="18766" y="32455"/>
                    </a:cubicBezTo>
                    <a:cubicBezTo>
                      <a:pt x="16897" y="32455"/>
                      <a:pt x="15129" y="33294"/>
                      <a:pt x="13888" y="34597"/>
                    </a:cubicBezTo>
                    <a:cubicBezTo>
                      <a:pt x="13968" y="33002"/>
                      <a:pt x="13386" y="31497"/>
                      <a:pt x="12391" y="30323"/>
                    </a:cubicBezTo>
                    <a:cubicBezTo>
                      <a:pt x="12811" y="30247"/>
                      <a:pt x="13233" y="30209"/>
                      <a:pt x="13651" y="30209"/>
                    </a:cubicBezTo>
                    <a:close/>
                    <a:moveTo>
                      <a:pt x="23971" y="30205"/>
                    </a:moveTo>
                    <a:cubicBezTo>
                      <a:pt x="24396" y="30205"/>
                      <a:pt x="24824" y="30244"/>
                      <a:pt x="25250" y="30323"/>
                    </a:cubicBezTo>
                    <a:cubicBezTo>
                      <a:pt x="24255" y="31497"/>
                      <a:pt x="23673" y="33002"/>
                      <a:pt x="23753" y="34597"/>
                    </a:cubicBezTo>
                    <a:cubicBezTo>
                      <a:pt x="22512" y="33294"/>
                      <a:pt x="20744" y="32455"/>
                      <a:pt x="18884" y="32455"/>
                    </a:cubicBezTo>
                    <a:cubicBezTo>
                      <a:pt x="18864" y="32455"/>
                      <a:pt x="18845" y="32455"/>
                      <a:pt x="18825" y="32455"/>
                    </a:cubicBezTo>
                    <a:cubicBezTo>
                      <a:pt x="20162" y="31008"/>
                      <a:pt x="22036" y="30205"/>
                      <a:pt x="23971" y="30205"/>
                    </a:cubicBezTo>
                    <a:close/>
                    <a:moveTo>
                      <a:pt x="35606" y="25605"/>
                    </a:moveTo>
                    <a:cubicBezTo>
                      <a:pt x="36068" y="25605"/>
                      <a:pt x="36534" y="25651"/>
                      <a:pt x="36997" y="25744"/>
                    </a:cubicBezTo>
                    <a:cubicBezTo>
                      <a:pt x="35993" y="26999"/>
                      <a:pt x="35438" y="28593"/>
                      <a:pt x="35644" y="30269"/>
                    </a:cubicBezTo>
                    <a:cubicBezTo>
                      <a:pt x="36150" y="30158"/>
                      <a:pt x="36661" y="30103"/>
                      <a:pt x="37168" y="30103"/>
                    </a:cubicBezTo>
                    <a:cubicBezTo>
                      <a:pt x="39104" y="30103"/>
                      <a:pt x="40980" y="30899"/>
                      <a:pt x="42329" y="32357"/>
                    </a:cubicBezTo>
                    <a:lnTo>
                      <a:pt x="42329" y="32357"/>
                    </a:lnTo>
                    <a:cubicBezTo>
                      <a:pt x="42313" y="32357"/>
                      <a:pt x="42297" y="32357"/>
                      <a:pt x="42282" y="32357"/>
                    </a:cubicBezTo>
                    <a:cubicBezTo>
                      <a:pt x="40295" y="32357"/>
                      <a:pt x="38428" y="33302"/>
                      <a:pt x="37176" y="34749"/>
                    </a:cubicBezTo>
                    <a:cubicBezTo>
                      <a:pt x="37302" y="33074"/>
                      <a:pt x="36692" y="31497"/>
                      <a:pt x="35644" y="30269"/>
                    </a:cubicBezTo>
                    <a:cubicBezTo>
                      <a:pt x="34392" y="28813"/>
                      <a:pt x="32507" y="27858"/>
                      <a:pt x="30511" y="27858"/>
                    </a:cubicBezTo>
                    <a:cubicBezTo>
                      <a:pt x="30496" y="27858"/>
                      <a:pt x="30480" y="27859"/>
                      <a:pt x="30465" y="27859"/>
                    </a:cubicBezTo>
                    <a:lnTo>
                      <a:pt x="30465" y="27859"/>
                    </a:lnTo>
                    <a:cubicBezTo>
                      <a:pt x="31803" y="26405"/>
                      <a:pt x="33672" y="25605"/>
                      <a:pt x="35606" y="25605"/>
                    </a:cubicBezTo>
                    <a:close/>
                    <a:moveTo>
                      <a:pt x="124475" y="28056"/>
                    </a:moveTo>
                    <a:cubicBezTo>
                      <a:pt x="127650" y="28056"/>
                      <a:pt x="130827" y="30135"/>
                      <a:pt x="130867" y="34292"/>
                    </a:cubicBezTo>
                    <a:cubicBezTo>
                      <a:pt x="130389" y="34187"/>
                      <a:pt x="129906" y="34136"/>
                      <a:pt x="129427" y="34136"/>
                    </a:cubicBezTo>
                    <a:cubicBezTo>
                      <a:pt x="127574" y="34136"/>
                      <a:pt x="125776" y="34904"/>
                      <a:pt x="124487" y="36299"/>
                    </a:cubicBezTo>
                    <a:cubicBezTo>
                      <a:pt x="123213" y="34927"/>
                      <a:pt x="121434" y="34140"/>
                      <a:pt x="119564" y="34140"/>
                    </a:cubicBezTo>
                    <a:cubicBezTo>
                      <a:pt x="119553" y="34140"/>
                      <a:pt x="119543" y="34140"/>
                      <a:pt x="119532" y="34140"/>
                    </a:cubicBezTo>
                    <a:cubicBezTo>
                      <a:pt x="119048" y="34140"/>
                      <a:pt x="118564" y="34185"/>
                      <a:pt x="118089" y="34292"/>
                    </a:cubicBezTo>
                    <a:cubicBezTo>
                      <a:pt x="118125" y="30135"/>
                      <a:pt x="121299" y="28056"/>
                      <a:pt x="124475" y="28056"/>
                    </a:cubicBezTo>
                    <a:close/>
                    <a:moveTo>
                      <a:pt x="100943" y="28163"/>
                    </a:moveTo>
                    <a:cubicBezTo>
                      <a:pt x="104120" y="28163"/>
                      <a:pt x="107296" y="30242"/>
                      <a:pt x="107337" y="34400"/>
                    </a:cubicBezTo>
                    <a:cubicBezTo>
                      <a:pt x="106858" y="34295"/>
                      <a:pt x="106375" y="34244"/>
                      <a:pt x="105896" y="34244"/>
                    </a:cubicBezTo>
                    <a:cubicBezTo>
                      <a:pt x="104045" y="34244"/>
                      <a:pt x="102248" y="35008"/>
                      <a:pt x="100952" y="36393"/>
                    </a:cubicBezTo>
                    <a:lnTo>
                      <a:pt x="100952" y="36393"/>
                    </a:lnTo>
                    <a:cubicBezTo>
                      <a:pt x="99679" y="35024"/>
                      <a:pt x="97893" y="34247"/>
                      <a:pt x="96025" y="34247"/>
                    </a:cubicBezTo>
                    <a:cubicBezTo>
                      <a:pt x="96014" y="34247"/>
                      <a:pt x="96004" y="34247"/>
                      <a:pt x="95993" y="34248"/>
                    </a:cubicBezTo>
                    <a:cubicBezTo>
                      <a:pt x="95509" y="34248"/>
                      <a:pt x="95025" y="34292"/>
                      <a:pt x="94550" y="34400"/>
                    </a:cubicBezTo>
                    <a:cubicBezTo>
                      <a:pt x="94590" y="30242"/>
                      <a:pt x="97767" y="28163"/>
                      <a:pt x="100943" y="28163"/>
                    </a:cubicBezTo>
                    <a:close/>
                    <a:moveTo>
                      <a:pt x="77631" y="28160"/>
                    </a:moveTo>
                    <a:cubicBezTo>
                      <a:pt x="80803" y="28160"/>
                      <a:pt x="83975" y="30235"/>
                      <a:pt x="84021" y="34387"/>
                    </a:cubicBezTo>
                    <a:lnTo>
                      <a:pt x="84021" y="34387"/>
                    </a:lnTo>
                    <a:cubicBezTo>
                      <a:pt x="83552" y="34288"/>
                      <a:pt x="83080" y="34239"/>
                      <a:pt x="82612" y="34239"/>
                    </a:cubicBezTo>
                    <a:cubicBezTo>
                      <a:pt x="80751" y="34239"/>
                      <a:pt x="78950" y="35006"/>
                      <a:pt x="77651" y="36398"/>
                    </a:cubicBezTo>
                    <a:cubicBezTo>
                      <a:pt x="76377" y="35026"/>
                      <a:pt x="74589" y="34247"/>
                      <a:pt x="72710" y="34247"/>
                    </a:cubicBezTo>
                    <a:cubicBezTo>
                      <a:pt x="72699" y="34247"/>
                      <a:pt x="72688" y="34247"/>
                      <a:pt x="72678" y="34248"/>
                    </a:cubicBezTo>
                    <a:cubicBezTo>
                      <a:pt x="72194" y="34248"/>
                      <a:pt x="71710" y="34292"/>
                      <a:pt x="71235" y="34400"/>
                    </a:cubicBezTo>
                    <a:cubicBezTo>
                      <a:pt x="71275" y="30241"/>
                      <a:pt x="74454" y="28160"/>
                      <a:pt x="77631" y="28160"/>
                    </a:cubicBezTo>
                    <a:close/>
                    <a:moveTo>
                      <a:pt x="53992" y="28260"/>
                    </a:moveTo>
                    <a:cubicBezTo>
                      <a:pt x="57167" y="28260"/>
                      <a:pt x="60343" y="30336"/>
                      <a:pt x="60384" y="34488"/>
                    </a:cubicBezTo>
                    <a:lnTo>
                      <a:pt x="60384" y="34488"/>
                    </a:lnTo>
                    <a:cubicBezTo>
                      <a:pt x="59912" y="34387"/>
                      <a:pt x="59436" y="34338"/>
                      <a:pt x="58965" y="34338"/>
                    </a:cubicBezTo>
                    <a:cubicBezTo>
                      <a:pt x="57104" y="34338"/>
                      <a:pt x="55304" y="35104"/>
                      <a:pt x="54004" y="36497"/>
                    </a:cubicBezTo>
                    <a:cubicBezTo>
                      <a:pt x="52723" y="35117"/>
                      <a:pt x="50931" y="34337"/>
                      <a:pt x="49049" y="34337"/>
                    </a:cubicBezTo>
                    <a:cubicBezTo>
                      <a:pt x="48565" y="34337"/>
                      <a:pt x="48081" y="34391"/>
                      <a:pt x="47606" y="34489"/>
                    </a:cubicBezTo>
                    <a:cubicBezTo>
                      <a:pt x="47642" y="30336"/>
                      <a:pt x="50816" y="28260"/>
                      <a:pt x="53992" y="28260"/>
                    </a:cubicBezTo>
                    <a:close/>
                    <a:moveTo>
                      <a:pt x="7166" y="28348"/>
                    </a:moveTo>
                    <a:cubicBezTo>
                      <a:pt x="10341" y="28348"/>
                      <a:pt x="13516" y="30427"/>
                      <a:pt x="13556" y="34588"/>
                    </a:cubicBezTo>
                    <a:cubicBezTo>
                      <a:pt x="13083" y="34486"/>
                      <a:pt x="12605" y="34436"/>
                      <a:pt x="12131" y="34436"/>
                    </a:cubicBezTo>
                    <a:cubicBezTo>
                      <a:pt x="10273" y="34436"/>
                      <a:pt x="8469" y="35201"/>
                      <a:pt x="7176" y="36586"/>
                    </a:cubicBezTo>
                    <a:cubicBezTo>
                      <a:pt x="5893" y="35223"/>
                      <a:pt x="4106" y="34445"/>
                      <a:pt x="2227" y="34445"/>
                    </a:cubicBezTo>
                    <a:cubicBezTo>
                      <a:pt x="2216" y="34445"/>
                      <a:pt x="2205" y="34445"/>
                      <a:pt x="2194" y="34445"/>
                    </a:cubicBezTo>
                    <a:lnTo>
                      <a:pt x="2212" y="34427"/>
                    </a:lnTo>
                    <a:cubicBezTo>
                      <a:pt x="1728" y="34427"/>
                      <a:pt x="1245" y="34481"/>
                      <a:pt x="770" y="34588"/>
                    </a:cubicBezTo>
                    <a:cubicBezTo>
                      <a:pt x="810" y="30429"/>
                      <a:pt x="3988" y="28348"/>
                      <a:pt x="7166" y="28348"/>
                    </a:cubicBezTo>
                    <a:close/>
                    <a:moveTo>
                      <a:pt x="30465" y="28364"/>
                    </a:moveTo>
                    <a:cubicBezTo>
                      <a:pt x="33638" y="28364"/>
                      <a:pt x="36811" y="30439"/>
                      <a:pt x="36854" y="34593"/>
                    </a:cubicBezTo>
                    <a:lnTo>
                      <a:pt x="36854" y="34593"/>
                    </a:lnTo>
                    <a:cubicBezTo>
                      <a:pt x="36384" y="34494"/>
                      <a:pt x="35912" y="34445"/>
                      <a:pt x="35443" y="34445"/>
                    </a:cubicBezTo>
                    <a:cubicBezTo>
                      <a:pt x="33580" y="34445"/>
                      <a:pt x="31775" y="35212"/>
                      <a:pt x="30483" y="36604"/>
                    </a:cubicBezTo>
                    <a:cubicBezTo>
                      <a:pt x="29201" y="35224"/>
                      <a:pt x="27409" y="34445"/>
                      <a:pt x="25528" y="34445"/>
                    </a:cubicBezTo>
                    <a:cubicBezTo>
                      <a:pt x="25044" y="34445"/>
                      <a:pt x="24560" y="34498"/>
                      <a:pt x="24085" y="34597"/>
                    </a:cubicBezTo>
                    <a:cubicBezTo>
                      <a:pt x="24116" y="30443"/>
                      <a:pt x="27290" y="28364"/>
                      <a:pt x="30465" y="28364"/>
                    </a:cubicBezTo>
                    <a:close/>
                    <a:moveTo>
                      <a:pt x="119327" y="34515"/>
                    </a:moveTo>
                    <a:cubicBezTo>
                      <a:pt x="121267" y="34515"/>
                      <a:pt x="123141" y="35318"/>
                      <a:pt x="124478" y="36765"/>
                    </a:cubicBezTo>
                    <a:cubicBezTo>
                      <a:pt x="124458" y="36765"/>
                      <a:pt x="124439" y="36765"/>
                      <a:pt x="124419" y="36765"/>
                    </a:cubicBezTo>
                    <a:cubicBezTo>
                      <a:pt x="122550" y="36765"/>
                      <a:pt x="120782" y="37604"/>
                      <a:pt x="119541" y="38907"/>
                    </a:cubicBezTo>
                    <a:cubicBezTo>
                      <a:pt x="119622" y="37312"/>
                      <a:pt x="119039" y="35816"/>
                      <a:pt x="118045" y="34633"/>
                    </a:cubicBezTo>
                    <a:cubicBezTo>
                      <a:pt x="118472" y="34554"/>
                      <a:pt x="118901" y="34515"/>
                      <a:pt x="119327" y="34515"/>
                    </a:cubicBezTo>
                    <a:close/>
                    <a:moveTo>
                      <a:pt x="129624" y="34515"/>
                    </a:moveTo>
                    <a:cubicBezTo>
                      <a:pt x="130049" y="34515"/>
                      <a:pt x="130477" y="34554"/>
                      <a:pt x="130903" y="34633"/>
                    </a:cubicBezTo>
                    <a:cubicBezTo>
                      <a:pt x="129908" y="35816"/>
                      <a:pt x="129326" y="37312"/>
                      <a:pt x="129415" y="38907"/>
                    </a:cubicBezTo>
                    <a:cubicBezTo>
                      <a:pt x="128165" y="37604"/>
                      <a:pt x="126397" y="36765"/>
                      <a:pt x="124537" y="36765"/>
                    </a:cubicBezTo>
                    <a:cubicBezTo>
                      <a:pt x="124517" y="36765"/>
                      <a:pt x="124498" y="36765"/>
                      <a:pt x="124478" y="36765"/>
                    </a:cubicBezTo>
                    <a:cubicBezTo>
                      <a:pt x="125815" y="35318"/>
                      <a:pt x="127689" y="34515"/>
                      <a:pt x="129624" y="34515"/>
                    </a:cubicBezTo>
                    <a:close/>
                    <a:moveTo>
                      <a:pt x="82770" y="34620"/>
                    </a:moveTo>
                    <a:cubicBezTo>
                      <a:pt x="83198" y="34620"/>
                      <a:pt x="83629" y="34660"/>
                      <a:pt x="84057" y="34740"/>
                    </a:cubicBezTo>
                    <a:cubicBezTo>
                      <a:pt x="83556" y="35341"/>
                      <a:pt x="83152" y="36031"/>
                      <a:pt x="82893" y="36765"/>
                    </a:cubicBezTo>
                    <a:lnTo>
                      <a:pt x="82875" y="36765"/>
                    </a:lnTo>
                    <a:cubicBezTo>
                      <a:pt x="82633" y="37473"/>
                      <a:pt x="82534" y="38208"/>
                      <a:pt x="82570" y="38952"/>
                    </a:cubicBezTo>
                    <a:cubicBezTo>
                      <a:pt x="81324" y="37644"/>
                      <a:pt x="79559" y="36810"/>
                      <a:pt x="77695" y="36810"/>
                    </a:cubicBezTo>
                    <a:cubicBezTo>
                      <a:pt x="79026" y="35399"/>
                      <a:pt x="80871" y="34620"/>
                      <a:pt x="82770" y="34620"/>
                    </a:cubicBezTo>
                    <a:close/>
                    <a:moveTo>
                      <a:pt x="95806" y="34620"/>
                    </a:moveTo>
                    <a:cubicBezTo>
                      <a:pt x="97710" y="34620"/>
                      <a:pt x="99556" y="35399"/>
                      <a:pt x="100894" y="36810"/>
                    </a:cubicBezTo>
                    <a:cubicBezTo>
                      <a:pt x="99021" y="36810"/>
                      <a:pt x="97256" y="37644"/>
                      <a:pt x="96011" y="38952"/>
                    </a:cubicBezTo>
                    <a:cubicBezTo>
                      <a:pt x="96047" y="38208"/>
                      <a:pt x="95948" y="37473"/>
                      <a:pt x="95706" y="36765"/>
                    </a:cubicBezTo>
                    <a:lnTo>
                      <a:pt x="95679" y="36765"/>
                    </a:lnTo>
                    <a:cubicBezTo>
                      <a:pt x="95419" y="36031"/>
                      <a:pt x="95025" y="35341"/>
                      <a:pt x="94514" y="34740"/>
                    </a:cubicBezTo>
                    <a:cubicBezTo>
                      <a:pt x="94944" y="34660"/>
                      <a:pt x="95377" y="34620"/>
                      <a:pt x="95806" y="34620"/>
                    </a:cubicBezTo>
                    <a:close/>
                    <a:moveTo>
                      <a:pt x="59142" y="34720"/>
                    </a:moveTo>
                    <a:cubicBezTo>
                      <a:pt x="59570" y="34720"/>
                      <a:pt x="60000" y="34759"/>
                      <a:pt x="60429" y="34839"/>
                    </a:cubicBezTo>
                    <a:cubicBezTo>
                      <a:pt x="59434" y="36022"/>
                      <a:pt x="58852" y="37518"/>
                      <a:pt x="58941" y="39113"/>
                    </a:cubicBezTo>
                    <a:cubicBezTo>
                      <a:pt x="57691" y="37810"/>
                      <a:pt x="55923" y="36971"/>
                      <a:pt x="54063" y="36971"/>
                    </a:cubicBezTo>
                    <a:cubicBezTo>
                      <a:pt x="54043" y="36971"/>
                      <a:pt x="54024" y="36971"/>
                      <a:pt x="54004" y="36972"/>
                    </a:cubicBezTo>
                    <a:cubicBezTo>
                      <a:pt x="53984" y="36971"/>
                      <a:pt x="53964" y="36971"/>
                      <a:pt x="53945" y="36971"/>
                    </a:cubicBezTo>
                    <a:cubicBezTo>
                      <a:pt x="52076" y="36971"/>
                      <a:pt x="50308" y="37810"/>
                      <a:pt x="49067" y="39113"/>
                    </a:cubicBezTo>
                    <a:cubicBezTo>
                      <a:pt x="49147" y="37518"/>
                      <a:pt x="48565" y="36022"/>
                      <a:pt x="47579" y="34839"/>
                    </a:cubicBezTo>
                    <a:cubicBezTo>
                      <a:pt x="48004" y="34760"/>
                      <a:pt x="48431" y="34721"/>
                      <a:pt x="48855" y="34721"/>
                    </a:cubicBezTo>
                    <a:cubicBezTo>
                      <a:pt x="50785" y="34721"/>
                      <a:pt x="52658" y="35523"/>
                      <a:pt x="53995" y="36963"/>
                    </a:cubicBezTo>
                    <a:lnTo>
                      <a:pt x="54004" y="36963"/>
                    </a:lnTo>
                    <a:cubicBezTo>
                      <a:pt x="55339" y="35517"/>
                      <a:pt x="57210" y="34720"/>
                      <a:pt x="59142" y="34720"/>
                    </a:cubicBezTo>
                    <a:close/>
                    <a:moveTo>
                      <a:pt x="12301" y="34821"/>
                    </a:moveTo>
                    <a:cubicBezTo>
                      <a:pt x="12724" y="34821"/>
                      <a:pt x="13150" y="34859"/>
                      <a:pt x="13574" y="34938"/>
                    </a:cubicBezTo>
                    <a:cubicBezTo>
                      <a:pt x="13063" y="35538"/>
                      <a:pt x="12669" y="36228"/>
                      <a:pt x="12409" y="36972"/>
                    </a:cubicBezTo>
                    <a:lnTo>
                      <a:pt x="12382" y="36972"/>
                    </a:lnTo>
                    <a:cubicBezTo>
                      <a:pt x="12141" y="37670"/>
                      <a:pt x="12042" y="38414"/>
                      <a:pt x="12087" y="39149"/>
                    </a:cubicBezTo>
                    <a:cubicBezTo>
                      <a:pt x="10841" y="37850"/>
                      <a:pt x="9076" y="37007"/>
                      <a:pt x="7212" y="37007"/>
                    </a:cubicBezTo>
                    <a:cubicBezTo>
                      <a:pt x="8547" y="35599"/>
                      <a:pt x="10392" y="34821"/>
                      <a:pt x="12301" y="34821"/>
                    </a:cubicBezTo>
                    <a:close/>
                    <a:moveTo>
                      <a:pt x="25305" y="34821"/>
                    </a:moveTo>
                    <a:cubicBezTo>
                      <a:pt x="27216" y="34821"/>
                      <a:pt x="29067" y="35599"/>
                      <a:pt x="30402" y="37007"/>
                    </a:cubicBezTo>
                    <a:cubicBezTo>
                      <a:pt x="28538" y="37007"/>
                      <a:pt x="26764" y="37841"/>
                      <a:pt x="25519" y="39149"/>
                    </a:cubicBezTo>
                    <a:cubicBezTo>
                      <a:pt x="25563" y="38414"/>
                      <a:pt x="25456" y="37670"/>
                      <a:pt x="25223" y="36972"/>
                    </a:cubicBezTo>
                    <a:lnTo>
                      <a:pt x="25196" y="36972"/>
                    </a:lnTo>
                    <a:cubicBezTo>
                      <a:pt x="24936" y="36228"/>
                      <a:pt x="24542" y="35538"/>
                      <a:pt x="24031" y="34938"/>
                    </a:cubicBezTo>
                    <a:cubicBezTo>
                      <a:pt x="24455" y="34859"/>
                      <a:pt x="24882" y="34821"/>
                      <a:pt x="25305" y="34821"/>
                    </a:cubicBezTo>
                    <a:close/>
                    <a:moveTo>
                      <a:pt x="106096" y="34617"/>
                    </a:moveTo>
                    <a:cubicBezTo>
                      <a:pt x="106559" y="34617"/>
                      <a:pt x="107026" y="34664"/>
                      <a:pt x="107489" y="34758"/>
                    </a:cubicBezTo>
                    <a:cubicBezTo>
                      <a:pt x="106495" y="35995"/>
                      <a:pt x="105948" y="37563"/>
                      <a:pt x="106127" y="39212"/>
                    </a:cubicBezTo>
                    <a:cubicBezTo>
                      <a:pt x="104873" y="37760"/>
                      <a:pt x="103000" y="36810"/>
                      <a:pt x="101011" y="36810"/>
                    </a:cubicBezTo>
                    <a:cubicBezTo>
                      <a:pt x="102344" y="35398"/>
                      <a:pt x="104192" y="34617"/>
                      <a:pt x="106096" y="34617"/>
                    </a:cubicBezTo>
                    <a:close/>
                    <a:moveTo>
                      <a:pt x="70794" y="30109"/>
                    </a:moveTo>
                    <a:cubicBezTo>
                      <a:pt x="71289" y="30109"/>
                      <a:pt x="71788" y="30161"/>
                      <a:pt x="72283" y="30269"/>
                    </a:cubicBezTo>
                    <a:cubicBezTo>
                      <a:pt x="71289" y="31524"/>
                      <a:pt x="70742" y="33110"/>
                      <a:pt x="70939" y="34785"/>
                    </a:cubicBezTo>
                    <a:lnTo>
                      <a:pt x="70957" y="34785"/>
                    </a:lnTo>
                    <a:cubicBezTo>
                      <a:pt x="71462" y="34672"/>
                      <a:pt x="71973" y="34617"/>
                      <a:pt x="72479" y="34617"/>
                    </a:cubicBezTo>
                    <a:cubicBezTo>
                      <a:pt x="74381" y="34617"/>
                      <a:pt x="76233" y="35395"/>
                      <a:pt x="77570" y="36810"/>
                    </a:cubicBezTo>
                    <a:cubicBezTo>
                      <a:pt x="75527" y="36810"/>
                      <a:pt x="73601" y="37814"/>
                      <a:pt x="72346" y="39337"/>
                    </a:cubicBezTo>
                    <a:cubicBezTo>
                      <a:pt x="72694" y="35639"/>
                      <a:pt x="69398" y="32366"/>
                      <a:pt x="65704" y="32366"/>
                    </a:cubicBezTo>
                    <a:cubicBezTo>
                      <a:pt x="65687" y="32366"/>
                      <a:pt x="65670" y="32366"/>
                      <a:pt x="65653" y="32366"/>
                    </a:cubicBezTo>
                    <a:lnTo>
                      <a:pt x="65653" y="32366"/>
                    </a:lnTo>
                    <a:cubicBezTo>
                      <a:pt x="66994" y="30911"/>
                      <a:pt x="68863" y="30109"/>
                      <a:pt x="70794" y="30109"/>
                    </a:cubicBezTo>
                    <a:close/>
                    <a:moveTo>
                      <a:pt x="35613" y="34809"/>
                    </a:moveTo>
                    <a:cubicBezTo>
                      <a:pt x="36073" y="34809"/>
                      <a:pt x="36537" y="34854"/>
                      <a:pt x="36997" y="34946"/>
                    </a:cubicBezTo>
                    <a:cubicBezTo>
                      <a:pt x="36013" y="36189"/>
                      <a:pt x="35458" y="37762"/>
                      <a:pt x="35634" y="39407"/>
                    </a:cubicBezTo>
                    <a:lnTo>
                      <a:pt x="35634" y="39407"/>
                    </a:lnTo>
                    <a:cubicBezTo>
                      <a:pt x="34388" y="37948"/>
                      <a:pt x="32507" y="36998"/>
                      <a:pt x="30519" y="36998"/>
                    </a:cubicBezTo>
                    <a:cubicBezTo>
                      <a:pt x="31861" y="35584"/>
                      <a:pt x="33709" y="34809"/>
                      <a:pt x="35613" y="34809"/>
                    </a:cubicBezTo>
                    <a:close/>
                    <a:moveTo>
                      <a:pt x="136132" y="32662"/>
                    </a:moveTo>
                    <a:cubicBezTo>
                      <a:pt x="139308" y="32662"/>
                      <a:pt x="142484" y="34740"/>
                      <a:pt x="142525" y="38898"/>
                    </a:cubicBezTo>
                    <a:cubicBezTo>
                      <a:pt x="142046" y="38793"/>
                      <a:pt x="141563" y="38742"/>
                      <a:pt x="141084" y="38742"/>
                    </a:cubicBezTo>
                    <a:cubicBezTo>
                      <a:pt x="139231" y="38742"/>
                      <a:pt x="137433" y="39508"/>
                      <a:pt x="136145" y="40896"/>
                    </a:cubicBezTo>
                    <a:cubicBezTo>
                      <a:pt x="134863" y="39525"/>
                      <a:pt x="133071" y="38737"/>
                      <a:pt x="131190" y="38737"/>
                    </a:cubicBezTo>
                    <a:cubicBezTo>
                      <a:pt x="130706" y="38737"/>
                      <a:pt x="130222" y="38791"/>
                      <a:pt x="129747" y="38898"/>
                    </a:cubicBezTo>
                    <a:cubicBezTo>
                      <a:pt x="129783" y="34740"/>
                      <a:pt x="132957" y="32662"/>
                      <a:pt x="136132" y="32662"/>
                    </a:cubicBezTo>
                    <a:close/>
                    <a:moveTo>
                      <a:pt x="112818" y="32662"/>
                    </a:moveTo>
                    <a:cubicBezTo>
                      <a:pt x="115995" y="32662"/>
                      <a:pt x="119174" y="34740"/>
                      <a:pt x="119218" y="38898"/>
                    </a:cubicBezTo>
                    <a:cubicBezTo>
                      <a:pt x="118738" y="38793"/>
                      <a:pt x="118254" y="38742"/>
                      <a:pt x="117774" y="38742"/>
                    </a:cubicBezTo>
                    <a:cubicBezTo>
                      <a:pt x="115916" y="38742"/>
                      <a:pt x="114117" y="39510"/>
                      <a:pt x="112821" y="40905"/>
                    </a:cubicBezTo>
                    <a:cubicBezTo>
                      <a:pt x="111548" y="39525"/>
                      <a:pt x="109756" y="38746"/>
                      <a:pt x="107874" y="38746"/>
                    </a:cubicBezTo>
                    <a:cubicBezTo>
                      <a:pt x="107391" y="38746"/>
                      <a:pt x="106907" y="38791"/>
                      <a:pt x="106432" y="38898"/>
                    </a:cubicBezTo>
                    <a:cubicBezTo>
                      <a:pt x="106468" y="34740"/>
                      <a:pt x="109642" y="32662"/>
                      <a:pt x="112818" y="32662"/>
                    </a:cubicBezTo>
                    <a:close/>
                    <a:moveTo>
                      <a:pt x="89290" y="32762"/>
                    </a:moveTo>
                    <a:cubicBezTo>
                      <a:pt x="91871" y="32762"/>
                      <a:pt x="94452" y="34136"/>
                      <a:pt x="95348" y="36882"/>
                    </a:cubicBezTo>
                    <a:lnTo>
                      <a:pt x="95375" y="36882"/>
                    </a:lnTo>
                    <a:cubicBezTo>
                      <a:pt x="95572" y="37545"/>
                      <a:pt x="95679" y="38235"/>
                      <a:pt x="95688" y="38934"/>
                    </a:cubicBezTo>
                    <a:cubicBezTo>
                      <a:pt x="95213" y="38832"/>
                      <a:pt x="94735" y="38782"/>
                      <a:pt x="94260" y="38782"/>
                    </a:cubicBezTo>
                    <a:cubicBezTo>
                      <a:pt x="92399" y="38782"/>
                      <a:pt x="90599" y="39549"/>
                      <a:pt x="89299" y="40941"/>
                    </a:cubicBezTo>
                    <a:cubicBezTo>
                      <a:pt x="88018" y="39561"/>
                      <a:pt x="86226" y="38782"/>
                      <a:pt x="84344" y="38782"/>
                    </a:cubicBezTo>
                    <a:cubicBezTo>
                      <a:pt x="83860" y="38782"/>
                      <a:pt x="83376" y="38835"/>
                      <a:pt x="82902" y="38934"/>
                    </a:cubicBezTo>
                    <a:cubicBezTo>
                      <a:pt x="82902" y="38235"/>
                      <a:pt x="83009" y="37545"/>
                      <a:pt x="83215" y="36882"/>
                    </a:cubicBezTo>
                    <a:lnTo>
                      <a:pt x="83233" y="36882"/>
                    </a:lnTo>
                    <a:cubicBezTo>
                      <a:pt x="84129" y="34136"/>
                      <a:pt x="86710" y="32762"/>
                      <a:pt x="89290" y="32762"/>
                    </a:cubicBezTo>
                    <a:close/>
                    <a:moveTo>
                      <a:pt x="42338" y="32863"/>
                    </a:moveTo>
                    <a:cubicBezTo>
                      <a:pt x="45512" y="32863"/>
                      <a:pt x="48684" y="34938"/>
                      <a:pt x="48726" y="39091"/>
                    </a:cubicBezTo>
                    <a:lnTo>
                      <a:pt x="48726" y="39091"/>
                    </a:lnTo>
                    <a:cubicBezTo>
                      <a:pt x="48257" y="38992"/>
                      <a:pt x="47785" y="38943"/>
                      <a:pt x="47316" y="38943"/>
                    </a:cubicBezTo>
                    <a:cubicBezTo>
                      <a:pt x="45455" y="38943"/>
                      <a:pt x="43655" y="39710"/>
                      <a:pt x="42355" y="41102"/>
                    </a:cubicBezTo>
                    <a:cubicBezTo>
                      <a:pt x="41081" y="39730"/>
                      <a:pt x="39293" y="38952"/>
                      <a:pt x="37414" y="38952"/>
                    </a:cubicBezTo>
                    <a:cubicBezTo>
                      <a:pt x="37404" y="38952"/>
                      <a:pt x="37393" y="38952"/>
                      <a:pt x="37382" y="38952"/>
                    </a:cubicBezTo>
                    <a:cubicBezTo>
                      <a:pt x="36898" y="38952"/>
                      <a:pt x="36415" y="38997"/>
                      <a:pt x="35940" y="39104"/>
                    </a:cubicBezTo>
                    <a:cubicBezTo>
                      <a:pt x="35980" y="34944"/>
                      <a:pt x="39160" y="32863"/>
                      <a:pt x="42338" y="32863"/>
                    </a:cubicBezTo>
                    <a:close/>
                    <a:moveTo>
                      <a:pt x="65648" y="32868"/>
                    </a:moveTo>
                    <a:cubicBezTo>
                      <a:pt x="68825" y="32868"/>
                      <a:pt x="72001" y="34946"/>
                      <a:pt x="72041" y="39104"/>
                    </a:cubicBezTo>
                    <a:cubicBezTo>
                      <a:pt x="71563" y="38999"/>
                      <a:pt x="71081" y="38948"/>
                      <a:pt x="70602" y="38948"/>
                    </a:cubicBezTo>
                    <a:cubicBezTo>
                      <a:pt x="68748" y="38948"/>
                      <a:pt x="66949" y="39716"/>
                      <a:pt x="65653" y="41111"/>
                    </a:cubicBezTo>
                    <a:cubicBezTo>
                      <a:pt x="64371" y="39731"/>
                      <a:pt x="62579" y="38952"/>
                      <a:pt x="60697" y="38952"/>
                    </a:cubicBezTo>
                    <a:cubicBezTo>
                      <a:pt x="60214" y="38952"/>
                      <a:pt x="59730" y="38997"/>
                      <a:pt x="59255" y="39104"/>
                    </a:cubicBezTo>
                    <a:cubicBezTo>
                      <a:pt x="59295" y="34946"/>
                      <a:pt x="62472" y="32868"/>
                      <a:pt x="65648" y="32868"/>
                    </a:cubicBezTo>
                    <a:close/>
                    <a:moveTo>
                      <a:pt x="18803" y="32968"/>
                    </a:moveTo>
                    <a:cubicBezTo>
                      <a:pt x="21386" y="32968"/>
                      <a:pt x="23968" y="34342"/>
                      <a:pt x="24864" y="37088"/>
                    </a:cubicBezTo>
                    <a:lnTo>
                      <a:pt x="24882" y="37088"/>
                    </a:lnTo>
                    <a:cubicBezTo>
                      <a:pt x="25088" y="37751"/>
                      <a:pt x="25196" y="38441"/>
                      <a:pt x="25196" y="39140"/>
                    </a:cubicBezTo>
                    <a:cubicBezTo>
                      <a:pt x="24723" y="39038"/>
                      <a:pt x="24246" y="38988"/>
                      <a:pt x="23772" y="38988"/>
                    </a:cubicBezTo>
                    <a:cubicBezTo>
                      <a:pt x="21913" y="38988"/>
                      <a:pt x="20107" y="39755"/>
                      <a:pt x="18807" y="41147"/>
                    </a:cubicBezTo>
                    <a:cubicBezTo>
                      <a:pt x="17526" y="39767"/>
                      <a:pt x="15734" y="38988"/>
                      <a:pt x="13852" y="38988"/>
                    </a:cubicBezTo>
                    <a:cubicBezTo>
                      <a:pt x="13368" y="38988"/>
                      <a:pt x="12884" y="39041"/>
                      <a:pt x="12409" y="39140"/>
                    </a:cubicBezTo>
                    <a:cubicBezTo>
                      <a:pt x="12409" y="38441"/>
                      <a:pt x="12517" y="37751"/>
                      <a:pt x="12723" y="37088"/>
                    </a:cubicBezTo>
                    <a:lnTo>
                      <a:pt x="12741" y="37088"/>
                    </a:lnTo>
                    <a:cubicBezTo>
                      <a:pt x="13637" y="34342"/>
                      <a:pt x="16220" y="32968"/>
                      <a:pt x="18803" y="32968"/>
                    </a:cubicBezTo>
                    <a:close/>
                    <a:moveTo>
                      <a:pt x="117968" y="39112"/>
                    </a:moveTo>
                    <a:cubicBezTo>
                      <a:pt x="118392" y="39112"/>
                      <a:pt x="118820" y="39151"/>
                      <a:pt x="119245" y="39230"/>
                    </a:cubicBezTo>
                    <a:cubicBezTo>
                      <a:pt x="118726" y="39848"/>
                      <a:pt x="118322" y="40565"/>
                      <a:pt x="118063" y="41326"/>
                    </a:cubicBezTo>
                    <a:lnTo>
                      <a:pt x="118063" y="41317"/>
                    </a:lnTo>
                    <a:lnTo>
                      <a:pt x="118054" y="41344"/>
                    </a:lnTo>
                    <a:cubicBezTo>
                      <a:pt x="118054" y="41353"/>
                      <a:pt x="118045" y="41362"/>
                      <a:pt x="118036" y="41380"/>
                    </a:cubicBezTo>
                    <a:cubicBezTo>
                      <a:pt x="117812" y="42061"/>
                      <a:pt x="117713" y="42787"/>
                      <a:pt x="117758" y="43504"/>
                    </a:cubicBezTo>
                    <a:cubicBezTo>
                      <a:pt x="116508" y="42200"/>
                      <a:pt x="114748" y="41362"/>
                      <a:pt x="112888" y="41362"/>
                    </a:cubicBezTo>
                    <a:cubicBezTo>
                      <a:pt x="112869" y="41362"/>
                      <a:pt x="112849" y="41362"/>
                      <a:pt x="112830" y="41362"/>
                    </a:cubicBezTo>
                    <a:cubicBezTo>
                      <a:pt x="114167" y="39915"/>
                      <a:pt x="116034" y="39112"/>
                      <a:pt x="117968" y="39112"/>
                    </a:cubicBezTo>
                    <a:close/>
                    <a:moveTo>
                      <a:pt x="130986" y="39112"/>
                    </a:moveTo>
                    <a:cubicBezTo>
                      <a:pt x="132916" y="39112"/>
                      <a:pt x="134791" y="39915"/>
                      <a:pt x="136136" y="41362"/>
                    </a:cubicBezTo>
                    <a:cubicBezTo>
                      <a:pt x="136116" y="41362"/>
                      <a:pt x="136096" y="41362"/>
                      <a:pt x="136077" y="41362"/>
                    </a:cubicBezTo>
                    <a:cubicBezTo>
                      <a:pt x="134208" y="41362"/>
                      <a:pt x="132440" y="42200"/>
                      <a:pt x="131199" y="43504"/>
                    </a:cubicBezTo>
                    <a:cubicBezTo>
                      <a:pt x="131234" y="42787"/>
                      <a:pt x="131136" y="42070"/>
                      <a:pt x="130912" y="41389"/>
                    </a:cubicBezTo>
                    <a:lnTo>
                      <a:pt x="130912" y="41380"/>
                    </a:lnTo>
                    <a:cubicBezTo>
                      <a:pt x="130912" y="41371"/>
                      <a:pt x="130903" y="41362"/>
                      <a:pt x="130903" y="41344"/>
                    </a:cubicBezTo>
                    <a:cubicBezTo>
                      <a:pt x="130894" y="41335"/>
                      <a:pt x="130903" y="41335"/>
                      <a:pt x="130894" y="41326"/>
                    </a:cubicBezTo>
                    <a:cubicBezTo>
                      <a:pt x="130625" y="40556"/>
                      <a:pt x="130231" y="39848"/>
                      <a:pt x="129711" y="39230"/>
                    </a:cubicBezTo>
                    <a:cubicBezTo>
                      <a:pt x="130135" y="39151"/>
                      <a:pt x="130562" y="39112"/>
                      <a:pt x="130986" y="39112"/>
                    </a:cubicBezTo>
                    <a:close/>
                    <a:moveTo>
                      <a:pt x="84143" y="39166"/>
                    </a:moveTo>
                    <a:cubicBezTo>
                      <a:pt x="86077" y="39166"/>
                      <a:pt x="87946" y="39968"/>
                      <a:pt x="89290" y="41416"/>
                    </a:cubicBezTo>
                    <a:cubicBezTo>
                      <a:pt x="89271" y="41416"/>
                      <a:pt x="89251" y="41416"/>
                      <a:pt x="89231" y="41416"/>
                    </a:cubicBezTo>
                    <a:cubicBezTo>
                      <a:pt x="87362" y="41416"/>
                      <a:pt x="85595" y="42254"/>
                      <a:pt x="84353" y="43557"/>
                    </a:cubicBezTo>
                    <a:cubicBezTo>
                      <a:pt x="84434" y="41963"/>
                      <a:pt x="83851" y="40457"/>
                      <a:pt x="82866" y="39283"/>
                    </a:cubicBezTo>
                    <a:cubicBezTo>
                      <a:pt x="83291" y="39204"/>
                      <a:pt x="83719" y="39166"/>
                      <a:pt x="84143" y="39166"/>
                    </a:cubicBezTo>
                    <a:close/>
                    <a:moveTo>
                      <a:pt x="94430" y="39165"/>
                    </a:moveTo>
                    <a:cubicBezTo>
                      <a:pt x="94857" y="39165"/>
                      <a:pt x="95287" y="39204"/>
                      <a:pt x="95715" y="39283"/>
                    </a:cubicBezTo>
                    <a:cubicBezTo>
                      <a:pt x="94720" y="40466"/>
                      <a:pt x="94138" y="41963"/>
                      <a:pt x="94228" y="43557"/>
                    </a:cubicBezTo>
                    <a:cubicBezTo>
                      <a:pt x="92977" y="42254"/>
                      <a:pt x="91218" y="41416"/>
                      <a:pt x="89350" y="41416"/>
                    </a:cubicBezTo>
                    <a:cubicBezTo>
                      <a:pt x="89330" y="41416"/>
                      <a:pt x="89310" y="41416"/>
                      <a:pt x="89290" y="41416"/>
                    </a:cubicBezTo>
                    <a:cubicBezTo>
                      <a:pt x="90626" y="39963"/>
                      <a:pt x="92497" y="39165"/>
                      <a:pt x="94430" y="39165"/>
                    </a:cubicBezTo>
                    <a:close/>
                    <a:moveTo>
                      <a:pt x="47493" y="39318"/>
                    </a:moveTo>
                    <a:cubicBezTo>
                      <a:pt x="47917" y="39318"/>
                      <a:pt x="48345" y="39357"/>
                      <a:pt x="48771" y="39436"/>
                    </a:cubicBezTo>
                    <a:cubicBezTo>
                      <a:pt x="48242" y="40054"/>
                      <a:pt x="47839" y="40762"/>
                      <a:pt x="47579" y="41523"/>
                    </a:cubicBezTo>
                    <a:cubicBezTo>
                      <a:pt x="47579" y="41532"/>
                      <a:pt x="47579" y="41532"/>
                      <a:pt x="47579" y="41541"/>
                    </a:cubicBezTo>
                    <a:lnTo>
                      <a:pt x="47561" y="41586"/>
                    </a:lnTo>
                    <a:cubicBezTo>
                      <a:pt x="47337" y="42267"/>
                      <a:pt x="47239" y="42984"/>
                      <a:pt x="47275" y="43710"/>
                    </a:cubicBezTo>
                    <a:cubicBezTo>
                      <a:pt x="46033" y="42406"/>
                      <a:pt x="44274" y="41568"/>
                      <a:pt x="42406" y="41568"/>
                    </a:cubicBezTo>
                    <a:cubicBezTo>
                      <a:pt x="42386" y="41568"/>
                      <a:pt x="42366" y="41568"/>
                      <a:pt x="42346" y="41568"/>
                    </a:cubicBezTo>
                    <a:cubicBezTo>
                      <a:pt x="43684" y="40121"/>
                      <a:pt x="45557" y="39318"/>
                      <a:pt x="47493" y="39318"/>
                    </a:cubicBezTo>
                    <a:close/>
                    <a:moveTo>
                      <a:pt x="60506" y="39318"/>
                    </a:moveTo>
                    <a:cubicBezTo>
                      <a:pt x="62442" y="39318"/>
                      <a:pt x="64315" y="40121"/>
                      <a:pt x="65653" y="41568"/>
                    </a:cubicBezTo>
                    <a:cubicBezTo>
                      <a:pt x="65633" y="41568"/>
                      <a:pt x="65613" y="41568"/>
                      <a:pt x="65593" y="41568"/>
                    </a:cubicBezTo>
                    <a:cubicBezTo>
                      <a:pt x="63724" y="41568"/>
                      <a:pt x="61965" y="42398"/>
                      <a:pt x="60715" y="43710"/>
                    </a:cubicBezTo>
                    <a:cubicBezTo>
                      <a:pt x="60751" y="42984"/>
                      <a:pt x="60662" y="42267"/>
                      <a:pt x="60438" y="41586"/>
                    </a:cubicBezTo>
                    <a:cubicBezTo>
                      <a:pt x="60438" y="41577"/>
                      <a:pt x="60429" y="41559"/>
                      <a:pt x="60420" y="41550"/>
                    </a:cubicBezTo>
                    <a:cubicBezTo>
                      <a:pt x="60420" y="41541"/>
                      <a:pt x="60420" y="41532"/>
                      <a:pt x="60411" y="41532"/>
                    </a:cubicBezTo>
                    <a:cubicBezTo>
                      <a:pt x="60151" y="40762"/>
                      <a:pt x="59748" y="40054"/>
                      <a:pt x="59228" y="39436"/>
                    </a:cubicBezTo>
                    <a:cubicBezTo>
                      <a:pt x="59654" y="39357"/>
                      <a:pt x="60082" y="39318"/>
                      <a:pt x="60506" y="39318"/>
                    </a:cubicBezTo>
                    <a:close/>
                    <a:moveTo>
                      <a:pt x="23963" y="39353"/>
                    </a:moveTo>
                    <a:cubicBezTo>
                      <a:pt x="24391" y="39353"/>
                      <a:pt x="24821" y="39392"/>
                      <a:pt x="25250" y="39472"/>
                    </a:cubicBezTo>
                    <a:cubicBezTo>
                      <a:pt x="24255" y="40654"/>
                      <a:pt x="23673" y="42151"/>
                      <a:pt x="23753" y="43746"/>
                    </a:cubicBezTo>
                    <a:cubicBezTo>
                      <a:pt x="22512" y="42442"/>
                      <a:pt x="20744" y="41604"/>
                      <a:pt x="18884" y="41604"/>
                    </a:cubicBezTo>
                    <a:cubicBezTo>
                      <a:pt x="18864" y="41604"/>
                      <a:pt x="18845" y="41604"/>
                      <a:pt x="18825" y="41604"/>
                    </a:cubicBezTo>
                    <a:cubicBezTo>
                      <a:pt x="18805" y="41604"/>
                      <a:pt x="18786" y="41604"/>
                      <a:pt x="18766" y="41604"/>
                    </a:cubicBezTo>
                    <a:cubicBezTo>
                      <a:pt x="16897" y="41604"/>
                      <a:pt x="15129" y="42442"/>
                      <a:pt x="13888" y="43746"/>
                    </a:cubicBezTo>
                    <a:cubicBezTo>
                      <a:pt x="13951" y="42160"/>
                      <a:pt x="13368" y="40663"/>
                      <a:pt x="12382" y="39480"/>
                    </a:cubicBezTo>
                    <a:lnTo>
                      <a:pt x="12391" y="39472"/>
                    </a:lnTo>
                    <a:cubicBezTo>
                      <a:pt x="12820" y="39392"/>
                      <a:pt x="13250" y="39353"/>
                      <a:pt x="13678" y="39353"/>
                    </a:cubicBezTo>
                    <a:cubicBezTo>
                      <a:pt x="15611" y="39353"/>
                      <a:pt x="17482" y="40150"/>
                      <a:pt x="18825" y="41595"/>
                    </a:cubicBezTo>
                    <a:cubicBezTo>
                      <a:pt x="20161" y="40150"/>
                      <a:pt x="22031" y="39353"/>
                      <a:pt x="23963" y="39353"/>
                    </a:cubicBezTo>
                    <a:close/>
                    <a:moveTo>
                      <a:pt x="107663" y="39105"/>
                    </a:moveTo>
                    <a:cubicBezTo>
                      <a:pt x="109597" y="39105"/>
                      <a:pt x="111471" y="39906"/>
                      <a:pt x="112812" y="41353"/>
                    </a:cubicBezTo>
                    <a:cubicBezTo>
                      <a:pt x="112793" y="41353"/>
                      <a:pt x="112774" y="41353"/>
                      <a:pt x="112756" y="41353"/>
                    </a:cubicBezTo>
                    <a:cubicBezTo>
                      <a:pt x="110769" y="41353"/>
                      <a:pt x="108902" y="42299"/>
                      <a:pt x="107650" y="43755"/>
                    </a:cubicBezTo>
                    <a:lnTo>
                      <a:pt x="107650" y="43755"/>
                    </a:lnTo>
                    <a:cubicBezTo>
                      <a:pt x="107803" y="42088"/>
                      <a:pt x="107211" y="40511"/>
                      <a:pt x="106172" y="39274"/>
                    </a:cubicBezTo>
                    <a:lnTo>
                      <a:pt x="106172" y="39265"/>
                    </a:lnTo>
                    <a:cubicBezTo>
                      <a:pt x="106668" y="39158"/>
                      <a:pt x="107167" y="39105"/>
                      <a:pt x="107663" y="39105"/>
                    </a:cubicBezTo>
                    <a:close/>
                    <a:moveTo>
                      <a:pt x="37187" y="39310"/>
                    </a:moveTo>
                    <a:cubicBezTo>
                      <a:pt x="39118" y="39310"/>
                      <a:pt x="40989" y="40106"/>
                      <a:pt x="42328" y="41559"/>
                    </a:cubicBezTo>
                    <a:cubicBezTo>
                      <a:pt x="42310" y="41559"/>
                      <a:pt x="42291" y="41559"/>
                      <a:pt x="42273" y="41559"/>
                    </a:cubicBezTo>
                    <a:cubicBezTo>
                      <a:pt x="40286" y="41559"/>
                      <a:pt x="38419" y="42505"/>
                      <a:pt x="37167" y="43952"/>
                    </a:cubicBezTo>
                    <a:cubicBezTo>
                      <a:pt x="37320" y="42294"/>
                      <a:pt x="36728" y="40708"/>
                      <a:pt x="35689" y="39480"/>
                    </a:cubicBezTo>
                    <a:lnTo>
                      <a:pt x="35689" y="39472"/>
                    </a:lnTo>
                    <a:cubicBezTo>
                      <a:pt x="36187" y="39363"/>
                      <a:pt x="36689" y="39310"/>
                      <a:pt x="37187" y="39310"/>
                    </a:cubicBezTo>
                    <a:close/>
                    <a:moveTo>
                      <a:pt x="124475" y="37261"/>
                    </a:moveTo>
                    <a:cubicBezTo>
                      <a:pt x="127048" y="37261"/>
                      <a:pt x="129621" y="38627"/>
                      <a:pt x="130527" y="41362"/>
                    </a:cubicBezTo>
                    <a:cubicBezTo>
                      <a:pt x="130751" y="42043"/>
                      <a:pt x="130867" y="42760"/>
                      <a:pt x="130867" y="43486"/>
                    </a:cubicBezTo>
                    <a:cubicBezTo>
                      <a:pt x="130392" y="43384"/>
                      <a:pt x="129914" y="43334"/>
                      <a:pt x="129439" y="43334"/>
                    </a:cubicBezTo>
                    <a:cubicBezTo>
                      <a:pt x="127578" y="43334"/>
                      <a:pt x="125778" y="44101"/>
                      <a:pt x="124478" y="45493"/>
                    </a:cubicBezTo>
                    <a:cubicBezTo>
                      <a:pt x="123206" y="44113"/>
                      <a:pt x="121405" y="43333"/>
                      <a:pt x="119532" y="43333"/>
                    </a:cubicBezTo>
                    <a:cubicBezTo>
                      <a:pt x="119039" y="43333"/>
                      <a:pt x="118555" y="43387"/>
                      <a:pt x="118089" y="43486"/>
                    </a:cubicBezTo>
                    <a:cubicBezTo>
                      <a:pt x="118089" y="42760"/>
                      <a:pt x="118197" y="42034"/>
                      <a:pt x="118430" y="41344"/>
                    </a:cubicBezTo>
                    <a:cubicBezTo>
                      <a:pt x="119339" y="38623"/>
                      <a:pt x="121907" y="37261"/>
                      <a:pt x="124475" y="37261"/>
                    </a:cubicBezTo>
                    <a:close/>
                    <a:moveTo>
                      <a:pt x="77632" y="37306"/>
                    </a:moveTo>
                    <a:cubicBezTo>
                      <a:pt x="80806" y="37306"/>
                      <a:pt x="83980" y="39382"/>
                      <a:pt x="84022" y="43538"/>
                    </a:cubicBezTo>
                    <a:lnTo>
                      <a:pt x="84022" y="43538"/>
                    </a:lnTo>
                    <a:cubicBezTo>
                      <a:pt x="83549" y="43437"/>
                      <a:pt x="83074" y="43388"/>
                      <a:pt x="82603" y="43388"/>
                    </a:cubicBezTo>
                    <a:cubicBezTo>
                      <a:pt x="80742" y="43388"/>
                      <a:pt x="78941" y="44154"/>
                      <a:pt x="77642" y="45547"/>
                    </a:cubicBezTo>
                    <a:cubicBezTo>
                      <a:pt x="76360" y="44167"/>
                      <a:pt x="74568" y="43387"/>
                      <a:pt x="72687" y="43387"/>
                    </a:cubicBezTo>
                    <a:cubicBezTo>
                      <a:pt x="72203" y="43387"/>
                      <a:pt x="71719" y="43441"/>
                      <a:pt x="71244" y="43540"/>
                    </a:cubicBezTo>
                    <a:cubicBezTo>
                      <a:pt x="71280" y="39385"/>
                      <a:pt x="74456" y="37306"/>
                      <a:pt x="77632" y="37306"/>
                    </a:cubicBezTo>
                    <a:close/>
                    <a:moveTo>
                      <a:pt x="100947" y="37306"/>
                    </a:moveTo>
                    <a:cubicBezTo>
                      <a:pt x="104122" y="37306"/>
                      <a:pt x="107296" y="39383"/>
                      <a:pt x="107337" y="43540"/>
                    </a:cubicBezTo>
                    <a:cubicBezTo>
                      <a:pt x="106864" y="43438"/>
                      <a:pt x="106386" y="43388"/>
                      <a:pt x="105913" y="43388"/>
                    </a:cubicBezTo>
                    <a:cubicBezTo>
                      <a:pt x="104054" y="43388"/>
                      <a:pt x="102249" y="44154"/>
                      <a:pt x="100957" y="45547"/>
                    </a:cubicBezTo>
                    <a:cubicBezTo>
                      <a:pt x="99676" y="44167"/>
                      <a:pt x="97883" y="43387"/>
                      <a:pt x="96002" y="43387"/>
                    </a:cubicBezTo>
                    <a:cubicBezTo>
                      <a:pt x="95518" y="43387"/>
                      <a:pt x="95034" y="43441"/>
                      <a:pt x="94559" y="43540"/>
                    </a:cubicBezTo>
                    <a:cubicBezTo>
                      <a:pt x="94595" y="39385"/>
                      <a:pt x="97771" y="37306"/>
                      <a:pt x="100947" y="37306"/>
                    </a:cubicBezTo>
                    <a:close/>
                    <a:moveTo>
                      <a:pt x="54009" y="37465"/>
                    </a:moveTo>
                    <a:cubicBezTo>
                      <a:pt x="56582" y="37465"/>
                      <a:pt x="59156" y="38830"/>
                      <a:pt x="60061" y="41559"/>
                    </a:cubicBezTo>
                    <a:cubicBezTo>
                      <a:pt x="60285" y="42249"/>
                      <a:pt x="60393" y="42966"/>
                      <a:pt x="60393" y="43692"/>
                    </a:cubicBezTo>
                    <a:cubicBezTo>
                      <a:pt x="59920" y="43590"/>
                      <a:pt x="59442" y="43540"/>
                      <a:pt x="58969" y="43540"/>
                    </a:cubicBezTo>
                    <a:cubicBezTo>
                      <a:pt x="57110" y="43540"/>
                      <a:pt x="55305" y="44307"/>
                      <a:pt x="54013" y="45699"/>
                    </a:cubicBezTo>
                    <a:cubicBezTo>
                      <a:pt x="52739" y="44318"/>
                      <a:pt x="50951" y="43539"/>
                      <a:pt x="49072" y="43539"/>
                    </a:cubicBezTo>
                    <a:cubicBezTo>
                      <a:pt x="49061" y="43539"/>
                      <a:pt x="49051" y="43540"/>
                      <a:pt x="49040" y="43540"/>
                    </a:cubicBezTo>
                    <a:cubicBezTo>
                      <a:pt x="48556" y="43540"/>
                      <a:pt x="48072" y="43593"/>
                      <a:pt x="47597" y="43692"/>
                    </a:cubicBezTo>
                    <a:cubicBezTo>
                      <a:pt x="47597" y="42966"/>
                      <a:pt x="47714" y="42249"/>
                      <a:pt x="47938" y="41559"/>
                    </a:cubicBezTo>
                    <a:lnTo>
                      <a:pt x="47956" y="41550"/>
                    </a:lnTo>
                    <a:cubicBezTo>
                      <a:pt x="48865" y="38827"/>
                      <a:pt x="51437" y="37465"/>
                      <a:pt x="54009" y="37465"/>
                    </a:cubicBezTo>
                    <a:close/>
                    <a:moveTo>
                      <a:pt x="7163" y="37500"/>
                    </a:moveTo>
                    <a:cubicBezTo>
                      <a:pt x="10339" y="37500"/>
                      <a:pt x="13516" y="39579"/>
                      <a:pt x="13556" y="43737"/>
                    </a:cubicBezTo>
                    <a:cubicBezTo>
                      <a:pt x="13079" y="43632"/>
                      <a:pt x="12598" y="43582"/>
                      <a:pt x="12120" y="43582"/>
                    </a:cubicBezTo>
                    <a:cubicBezTo>
                      <a:pt x="10263" y="43582"/>
                      <a:pt x="8460" y="44350"/>
                      <a:pt x="7163" y="45739"/>
                    </a:cubicBezTo>
                    <a:lnTo>
                      <a:pt x="7163" y="45739"/>
                    </a:lnTo>
                    <a:cubicBezTo>
                      <a:pt x="5882" y="44362"/>
                      <a:pt x="4092" y="43584"/>
                      <a:pt x="2212" y="43584"/>
                    </a:cubicBezTo>
                    <a:cubicBezTo>
                      <a:pt x="1728" y="43584"/>
                      <a:pt x="1245" y="43638"/>
                      <a:pt x="770" y="43737"/>
                    </a:cubicBezTo>
                    <a:cubicBezTo>
                      <a:pt x="810" y="39579"/>
                      <a:pt x="3987" y="37500"/>
                      <a:pt x="7163" y="37500"/>
                    </a:cubicBezTo>
                    <a:close/>
                    <a:moveTo>
                      <a:pt x="30463" y="37509"/>
                    </a:moveTo>
                    <a:cubicBezTo>
                      <a:pt x="33636" y="37509"/>
                      <a:pt x="36811" y="39587"/>
                      <a:pt x="36854" y="43742"/>
                    </a:cubicBezTo>
                    <a:lnTo>
                      <a:pt x="36854" y="43742"/>
                    </a:lnTo>
                    <a:cubicBezTo>
                      <a:pt x="36384" y="43642"/>
                      <a:pt x="35912" y="43594"/>
                      <a:pt x="35443" y="43594"/>
                    </a:cubicBezTo>
                    <a:cubicBezTo>
                      <a:pt x="33580" y="43594"/>
                      <a:pt x="31775" y="44360"/>
                      <a:pt x="30483" y="45753"/>
                    </a:cubicBezTo>
                    <a:cubicBezTo>
                      <a:pt x="29201" y="44373"/>
                      <a:pt x="27409" y="43593"/>
                      <a:pt x="25528" y="43593"/>
                    </a:cubicBezTo>
                    <a:cubicBezTo>
                      <a:pt x="25044" y="43593"/>
                      <a:pt x="24560" y="43638"/>
                      <a:pt x="24085" y="43746"/>
                    </a:cubicBezTo>
                    <a:cubicBezTo>
                      <a:pt x="24116" y="39588"/>
                      <a:pt x="27288" y="37509"/>
                      <a:pt x="30463" y="37509"/>
                    </a:cubicBezTo>
                    <a:close/>
                    <a:moveTo>
                      <a:pt x="119327" y="43718"/>
                    </a:moveTo>
                    <a:cubicBezTo>
                      <a:pt x="121267" y="43718"/>
                      <a:pt x="123141" y="44520"/>
                      <a:pt x="124478" y="45968"/>
                    </a:cubicBezTo>
                    <a:cubicBezTo>
                      <a:pt x="124458" y="45968"/>
                      <a:pt x="124439" y="45968"/>
                      <a:pt x="124419" y="45968"/>
                    </a:cubicBezTo>
                    <a:cubicBezTo>
                      <a:pt x="122550" y="45968"/>
                      <a:pt x="120782" y="46806"/>
                      <a:pt x="119541" y="48109"/>
                    </a:cubicBezTo>
                    <a:cubicBezTo>
                      <a:pt x="119622" y="46514"/>
                      <a:pt x="119039" y="45018"/>
                      <a:pt x="118045" y="43835"/>
                    </a:cubicBezTo>
                    <a:cubicBezTo>
                      <a:pt x="118472" y="43756"/>
                      <a:pt x="118901" y="43718"/>
                      <a:pt x="119327" y="43718"/>
                    </a:cubicBezTo>
                    <a:close/>
                    <a:moveTo>
                      <a:pt x="129624" y="43718"/>
                    </a:moveTo>
                    <a:cubicBezTo>
                      <a:pt x="130049" y="43718"/>
                      <a:pt x="130477" y="43756"/>
                      <a:pt x="130903" y="43835"/>
                    </a:cubicBezTo>
                    <a:cubicBezTo>
                      <a:pt x="129908" y="45018"/>
                      <a:pt x="129326" y="46523"/>
                      <a:pt x="129415" y="48109"/>
                    </a:cubicBezTo>
                    <a:cubicBezTo>
                      <a:pt x="128165" y="46806"/>
                      <a:pt x="126397" y="45968"/>
                      <a:pt x="124537" y="45968"/>
                    </a:cubicBezTo>
                    <a:cubicBezTo>
                      <a:pt x="124517" y="45968"/>
                      <a:pt x="124498" y="45968"/>
                      <a:pt x="124478" y="45968"/>
                    </a:cubicBezTo>
                    <a:cubicBezTo>
                      <a:pt x="125815" y="44520"/>
                      <a:pt x="127689" y="43718"/>
                      <a:pt x="129624" y="43718"/>
                    </a:cubicBezTo>
                    <a:close/>
                    <a:moveTo>
                      <a:pt x="82779" y="43762"/>
                    </a:moveTo>
                    <a:cubicBezTo>
                      <a:pt x="83204" y="43762"/>
                      <a:pt x="83632" y="43801"/>
                      <a:pt x="84057" y="43880"/>
                    </a:cubicBezTo>
                    <a:cubicBezTo>
                      <a:pt x="83063" y="45063"/>
                      <a:pt x="82480" y="46559"/>
                      <a:pt x="82561" y="48154"/>
                    </a:cubicBezTo>
                    <a:cubicBezTo>
                      <a:pt x="81320" y="46851"/>
                      <a:pt x="79552" y="46012"/>
                      <a:pt x="77683" y="46012"/>
                    </a:cubicBezTo>
                    <a:cubicBezTo>
                      <a:pt x="77666" y="46012"/>
                      <a:pt x="77650" y="46012"/>
                      <a:pt x="77633" y="46013"/>
                    </a:cubicBezTo>
                    <a:lnTo>
                      <a:pt x="77633" y="46013"/>
                    </a:lnTo>
                    <a:cubicBezTo>
                      <a:pt x="78970" y="44565"/>
                      <a:pt x="80844" y="43762"/>
                      <a:pt x="82779" y="43762"/>
                    </a:cubicBezTo>
                    <a:close/>
                    <a:moveTo>
                      <a:pt x="59124" y="43911"/>
                    </a:moveTo>
                    <a:cubicBezTo>
                      <a:pt x="59554" y="43911"/>
                      <a:pt x="59988" y="43951"/>
                      <a:pt x="60420" y="44032"/>
                    </a:cubicBezTo>
                    <a:cubicBezTo>
                      <a:pt x="59425" y="45224"/>
                      <a:pt x="58843" y="46721"/>
                      <a:pt x="58932" y="48316"/>
                    </a:cubicBezTo>
                    <a:lnTo>
                      <a:pt x="58923" y="48307"/>
                    </a:lnTo>
                    <a:cubicBezTo>
                      <a:pt x="57682" y="47003"/>
                      <a:pt x="55914" y="46165"/>
                      <a:pt x="54045" y="46165"/>
                    </a:cubicBezTo>
                    <a:cubicBezTo>
                      <a:pt x="54026" y="46165"/>
                      <a:pt x="54006" y="46165"/>
                      <a:pt x="53986" y="46165"/>
                    </a:cubicBezTo>
                    <a:cubicBezTo>
                      <a:pt x="53966" y="46165"/>
                      <a:pt x="53947" y="46165"/>
                      <a:pt x="53927" y="46165"/>
                    </a:cubicBezTo>
                    <a:cubicBezTo>
                      <a:pt x="52067" y="46165"/>
                      <a:pt x="50299" y="47003"/>
                      <a:pt x="49049" y="48307"/>
                    </a:cubicBezTo>
                    <a:cubicBezTo>
                      <a:pt x="49138" y="46712"/>
                      <a:pt x="48556" y="45206"/>
                      <a:pt x="47561" y="44032"/>
                    </a:cubicBezTo>
                    <a:cubicBezTo>
                      <a:pt x="47990" y="43953"/>
                      <a:pt x="48420" y="43914"/>
                      <a:pt x="48848" y="43914"/>
                    </a:cubicBezTo>
                    <a:cubicBezTo>
                      <a:pt x="50781" y="43914"/>
                      <a:pt x="52652" y="44711"/>
                      <a:pt x="53995" y="46156"/>
                    </a:cubicBezTo>
                    <a:cubicBezTo>
                      <a:pt x="55328" y="44713"/>
                      <a:pt x="57194" y="43911"/>
                      <a:pt x="59124" y="43911"/>
                    </a:cubicBezTo>
                    <a:close/>
                    <a:moveTo>
                      <a:pt x="25317" y="43968"/>
                    </a:moveTo>
                    <a:cubicBezTo>
                      <a:pt x="27250" y="43968"/>
                      <a:pt x="29122" y="44764"/>
                      <a:pt x="30465" y="46210"/>
                    </a:cubicBezTo>
                    <a:lnTo>
                      <a:pt x="30465" y="46210"/>
                    </a:lnTo>
                    <a:cubicBezTo>
                      <a:pt x="30462" y="46210"/>
                      <a:pt x="30459" y="46210"/>
                      <a:pt x="30456" y="46210"/>
                    </a:cubicBezTo>
                    <a:cubicBezTo>
                      <a:pt x="30446" y="46210"/>
                      <a:pt x="30436" y="46210"/>
                      <a:pt x="30426" y="46210"/>
                    </a:cubicBezTo>
                    <a:cubicBezTo>
                      <a:pt x="28546" y="46210"/>
                      <a:pt x="26775" y="47041"/>
                      <a:pt x="25519" y="48351"/>
                    </a:cubicBezTo>
                    <a:cubicBezTo>
                      <a:pt x="25608" y="46765"/>
                      <a:pt x="25026" y="45269"/>
                      <a:pt x="24031" y="44086"/>
                    </a:cubicBezTo>
                    <a:cubicBezTo>
                      <a:pt x="24460" y="44007"/>
                      <a:pt x="24890" y="43968"/>
                      <a:pt x="25317" y="43968"/>
                    </a:cubicBezTo>
                    <a:close/>
                    <a:moveTo>
                      <a:pt x="106094" y="43751"/>
                    </a:moveTo>
                    <a:cubicBezTo>
                      <a:pt x="106570" y="43751"/>
                      <a:pt x="107049" y="43799"/>
                      <a:pt x="107525" y="43898"/>
                    </a:cubicBezTo>
                    <a:cubicBezTo>
                      <a:pt x="106512" y="45161"/>
                      <a:pt x="105939" y="46747"/>
                      <a:pt x="106127" y="48423"/>
                    </a:cubicBezTo>
                    <a:lnTo>
                      <a:pt x="106118" y="48414"/>
                    </a:lnTo>
                    <a:cubicBezTo>
                      <a:pt x="104866" y="46958"/>
                      <a:pt x="102990" y="46012"/>
                      <a:pt x="100995" y="46012"/>
                    </a:cubicBezTo>
                    <a:cubicBezTo>
                      <a:pt x="100976" y="46012"/>
                      <a:pt x="100958" y="46013"/>
                      <a:pt x="100939" y="46013"/>
                    </a:cubicBezTo>
                    <a:cubicBezTo>
                      <a:pt x="100919" y="46012"/>
                      <a:pt x="100899" y="46012"/>
                      <a:pt x="100879" y="46012"/>
                    </a:cubicBezTo>
                    <a:cubicBezTo>
                      <a:pt x="99020" y="46012"/>
                      <a:pt x="97252" y="46842"/>
                      <a:pt x="96011" y="48154"/>
                    </a:cubicBezTo>
                    <a:cubicBezTo>
                      <a:pt x="96091" y="46559"/>
                      <a:pt x="95509" y="45054"/>
                      <a:pt x="94514" y="43880"/>
                    </a:cubicBezTo>
                    <a:cubicBezTo>
                      <a:pt x="94946" y="43798"/>
                      <a:pt x="95380" y="43758"/>
                      <a:pt x="95811" y="43758"/>
                    </a:cubicBezTo>
                    <a:cubicBezTo>
                      <a:pt x="97740" y="43758"/>
                      <a:pt x="99607" y="44561"/>
                      <a:pt x="100948" y="46004"/>
                    </a:cubicBezTo>
                    <a:cubicBezTo>
                      <a:pt x="102286" y="44551"/>
                      <a:pt x="104160" y="43751"/>
                      <a:pt x="106094" y="43751"/>
                    </a:cubicBezTo>
                    <a:close/>
                    <a:moveTo>
                      <a:pt x="70812" y="39306"/>
                    </a:moveTo>
                    <a:cubicBezTo>
                      <a:pt x="71289" y="39306"/>
                      <a:pt x="71770" y="39355"/>
                      <a:pt x="72248" y="39454"/>
                    </a:cubicBezTo>
                    <a:cubicBezTo>
                      <a:pt x="71271" y="40699"/>
                      <a:pt x="70742" y="42276"/>
                      <a:pt x="70939" y="43925"/>
                    </a:cubicBezTo>
                    <a:cubicBezTo>
                      <a:pt x="71449" y="43811"/>
                      <a:pt x="71962" y="43756"/>
                      <a:pt x="72472" y="43756"/>
                    </a:cubicBezTo>
                    <a:cubicBezTo>
                      <a:pt x="74409" y="43756"/>
                      <a:pt x="76285" y="44558"/>
                      <a:pt x="77633" y="46013"/>
                    </a:cubicBezTo>
                    <a:lnTo>
                      <a:pt x="77633" y="46013"/>
                    </a:lnTo>
                    <a:cubicBezTo>
                      <a:pt x="77630" y="46013"/>
                      <a:pt x="77627" y="46013"/>
                      <a:pt x="77624" y="46013"/>
                    </a:cubicBezTo>
                    <a:cubicBezTo>
                      <a:pt x="77606" y="46013"/>
                      <a:pt x="77588" y="46012"/>
                      <a:pt x="77570" y="46012"/>
                    </a:cubicBezTo>
                    <a:cubicBezTo>
                      <a:pt x="75529" y="46012"/>
                      <a:pt x="73598" y="47021"/>
                      <a:pt x="72346" y="48540"/>
                    </a:cubicBezTo>
                    <a:cubicBezTo>
                      <a:pt x="72703" y="44850"/>
                      <a:pt x="69416" y="41568"/>
                      <a:pt x="65713" y="41568"/>
                    </a:cubicBezTo>
                    <a:cubicBezTo>
                      <a:pt x="65693" y="41568"/>
                      <a:pt x="65673" y="41568"/>
                      <a:pt x="65653" y="41568"/>
                    </a:cubicBezTo>
                    <a:lnTo>
                      <a:pt x="65653" y="41559"/>
                    </a:lnTo>
                    <a:cubicBezTo>
                      <a:pt x="66997" y="40107"/>
                      <a:pt x="68873" y="39306"/>
                      <a:pt x="70812" y="39306"/>
                    </a:cubicBezTo>
                    <a:close/>
                    <a:moveTo>
                      <a:pt x="35618" y="43957"/>
                    </a:moveTo>
                    <a:cubicBezTo>
                      <a:pt x="36091" y="43957"/>
                      <a:pt x="36568" y="44006"/>
                      <a:pt x="37042" y="44104"/>
                    </a:cubicBezTo>
                    <a:cubicBezTo>
                      <a:pt x="36020" y="45350"/>
                      <a:pt x="35456" y="46945"/>
                      <a:pt x="35635" y="48620"/>
                    </a:cubicBezTo>
                    <a:cubicBezTo>
                      <a:pt x="34383" y="47164"/>
                      <a:pt x="32507" y="46210"/>
                      <a:pt x="30511" y="46210"/>
                    </a:cubicBezTo>
                    <a:cubicBezTo>
                      <a:pt x="30496" y="46210"/>
                      <a:pt x="30480" y="46210"/>
                      <a:pt x="30465" y="46210"/>
                    </a:cubicBezTo>
                    <a:lnTo>
                      <a:pt x="30465" y="46210"/>
                    </a:lnTo>
                    <a:cubicBezTo>
                      <a:pt x="31804" y="44762"/>
                      <a:pt x="33682" y="43957"/>
                      <a:pt x="35618" y="43957"/>
                    </a:cubicBezTo>
                    <a:close/>
                    <a:moveTo>
                      <a:pt x="112822" y="41864"/>
                    </a:moveTo>
                    <a:cubicBezTo>
                      <a:pt x="115997" y="41864"/>
                      <a:pt x="119174" y="43943"/>
                      <a:pt x="119218" y="48100"/>
                    </a:cubicBezTo>
                    <a:cubicBezTo>
                      <a:pt x="118743" y="47999"/>
                      <a:pt x="118265" y="47949"/>
                      <a:pt x="117790" y="47949"/>
                    </a:cubicBezTo>
                    <a:cubicBezTo>
                      <a:pt x="115926" y="47949"/>
                      <a:pt x="114120" y="48715"/>
                      <a:pt x="112821" y="50108"/>
                    </a:cubicBezTo>
                    <a:cubicBezTo>
                      <a:pt x="111548" y="48728"/>
                      <a:pt x="109756" y="47948"/>
                      <a:pt x="107874" y="47948"/>
                    </a:cubicBezTo>
                    <a:cubicBezTo>
                      <a:pt x="107391" y="47948"/>
                      <a:pt x="106907" y="48002"/>
                      <a:pt x="106432" y="48100"/>
                    </a:cubicBezTo>
                    <a:cubicBezTo>
                      <a:pt x="106472" y="43943"/>
                      <a:pt x="109646" y="41864"/>
                      <a:pt x="112822" y="41864"/>
                    </a:cubicBezTo>
                    <a:close/>
                    <a:moveTo>
                      <a:pt x="136132" y="41864"/>
                    </a:moveTo>
                    <a:cubicBezTo>
                      <a:pt x="139308" y="41864"/>
                      <a:pt x="142484" y="43943"/>
                      <a:pt x="142525" y="48100"/>
                    </a:cubicBezTo>
                    <a:cubicBezTo>
                      <a:pt x="142051" y="47999"/>
                      <a:pt x="141574" y="47949"/>
                      <a:pt x="141100" y="47949"/>
                    </a:cubicBezTo>
                    <a:cubicBezTo>
                      <a:pt x="139242" y="47949"/>
                      <a:pt x="137437" y="48715"/>
                      <a:pt x="136145" y="50108"/>
                    </a:cubicBezTo>
                    <a:cubicBezTo>
                      <a:pt x="134863" y="48728"/>
                      <a:pt x="133071" y="47948"/>
                      <a:pt x="131190" y="47948"/>
                    </a:cubicBezTo>
                    <a:cubicBezTo>
                      <a:pt x="130706" y="47948"/>
                      <a:pt x="130222" y="48002"/>
                      <a:pt x="129747" y="48100"/>
                    </a:cubicBezTo>
                    <a:cubicBezTo>
                      <a:pt x="129783" y="43943"/>
                      <a:pt x="132957" y="41864"/>
                      <a:pt x="136132" y="41864"/>
                    </a:cubicBezTo>
                    <a:close/>
                    <a:moveTo>
                      <a:pt x="89293" y="41912"/>
                    </a:moveTo>
                    <a:cubicBezTo>
                      <a:pt x="92468" y="41912"/>
                      <a:pt x="95642" y="43988"/>
                      <a:pt x="95679" y="48143"/>
                    </a:cubicBezTo>
                    <a:lnTo>
                      <a:pt x="95679" y="48143"/>
                    </a:lnTo>
                    <a:cubicBezTo>
                      <a:pt x="95207" y="48043"/>
                      <a:pt x="94732" y="47994"/>
                      <a:pt x="94260" y="47994"/>
                    </a:cubicBezTo>
                    <a:cubicBezTo>
                      <a:pt x="92399" y="47994"/>
                      <a:pt x="90599" y="48760"/>
                      <a:pt x="89299" y="50152"/>
                    </a:cubicBezTo>
                    <a:cubicBezTo>
                      <a:pt x="88018" y="48773"/>
                      <a:pt x="86226" y="47993"/>
                      <a:pt x="84344" y="47993"/>
                    </a:cubicBezTo>
                    <a:cubicBezTo>
                      <a:pt x="83860" y="47993"/>
                      <a:pt x="83376" y="48047"/>
                      <a:pt x="82902" y="48145"/>
                    </a:cubicBezTo>
                    <a:cubicBezTo>
                      <a:pt x="82937" y="43991"/>
                      <a:pt x="86116" y="41912"/>
                      <a:pt x="89293" y="41912"/>
                    </a:cubicBezTo>
                    <a:close/>
                    <a:moveTo>
                      <a:pt x="42335" y="42067"/>
                    </a:moveTo>
                    <a:cubicBezTo>
                      <a:pt x="45509" y="42067"/>
                      <a:pt x="48681" y="44143"/>
                      <a:pt x="48726" y="48298"/>
                    </a:cubicBezTo>
                    <a:lnTo>
                      <a:pt x="48726" y="48298"/>
                    </a:lnTo>
                    <a:cubicBezTo>
                      <a:pt x="48251" y="48196"/>
                      <a:pt x="47772" y="48146"/>
                      <a:pt x="47298" y="48146"/>
                    </a:cubicBezTo>
                    <a:cubicBezTo>
                      <a:pt x="45434" y="48146"/>
                      <a:pt x="43630" y="48912"/>
                      <a:pt x="42337" y="50305"/>
                    </a:cubicBezTo>
                    <a:cubicBezTo>
                      <a:pt x="41056" y="48925"/>
                      <a:pt x="39264" y="48145"/>
                      <a:pt x="37382" y="48145"/>
                    </a:cubicBezTo>
                    <a:cubicBezTo>
                      <a:pt x="36898" y="48145"/>
                      <a:pt x="36415" y="48199"/>
                      <a:pt x="35940" y="48307"/>
                    </a:cubicBezTo>
                    <a:cubicBezTo>
                      <a:pt x="35980" y="44148"/>
                      <a:pt x="39158" y="42067"/>
                      <a:pt x="42335" y="42067"/>
                    </a:cubicBezTo>
                    <a:close/>
                    <a:moveTo>
                      <a:pt x="65651" y="42067"/>
                    </a:moveTo>
                    <a:cubicBezTo>
                      <a:pt x="68826" y="42067"/>
                      <a:pt x="72001" y="44146"/>
                      <a:pt x="72041" y="48307"/>
                    </a:cubicBezTo>
                    <a:cubicBezTo>
                      <a:pt x="71563" y="48202"/>
                      <a:pt x="71080" y="48150"/>
                      <a:pt x="70601" y="48150"/>
                    </a:cubicBezTo>
                    <a:cubicBezTo>
                      <a:pt x="68748" y="48150"/>
                      <a:pt x="66948" y="48916"/>
                      <a:pt x="65653" y="50305"/>
                    </a:cubicBezTo>
                    <a:cubicBezTo>
                      <a:pt x="64371" y="48934"/>
                      <a:pt x="62579" y="48145"/>
                      <a:pt x="60697" y="48145"/>
                    </a:cubicBezTo>
                    <a:cubicBezTo>
                      <a:pt x="60214" y="48145"/>
                      <a:pt x="59730" y="48199"/>
                      <a:pt x="59255" y="48307"/>
                    </a:cubicBezTo>
                    <a:cubicBezTo>
                      <a:pt x="59295" y="44148"/>
                      <a:pt x="62473" y="42067"/>
                      <a:pt x="65651" y="42067"/>
                    </a:cubicBezTo>
                    <a:close/>
                    <a:moveTo>
                      <a:pt x="18806" y="42117"/>
                    </a:moveTo>
                    <a:cubicBezTo>
                      <a:pt x="21981" y="42117"/>
                      <a:pt x="25156" y="44198"/>
                      <a:pt x="25196" y="48360"/>
                    </a:cubicBezTo>
                    <a:cubicBezTo>
                      <a:pt x="24717" y="48255"/>
                      <a:pt x="24234" y="48204"/>
                      <a:pt x="23755" y="48204"/>
                    </a:cubicBezTo>
                    <a:cubicBezTo>
                      <a:pt x="21902" y="48204"/>
                      <a:pt x="20103" y="48970"/>
                      <a:pt x="18807" y="50359"/>
                    </a:cubicBezTo>
                    <a:cubicBezTo>
                      <a:pt x="17526" y="48988"/>
                      <a:pt x="15734" y="48199"/>
                      <a:pt x="13852" y="48199"/>
                    </a:cubicBezTo>
                    <a:cubicBezTo>
                      <a:pt x="13368" y="48199"/>
                      <a:pt x="12884" y="48253"/>
                      <a:pt x="12409" y="48360"/>
                    </a:cubicBezTo>
                    <a:cubicBezTo>
                      <a:pt x="12454" y="44198"/>
                      <a:pt x="15631" y="42117"/>
                      <a:pt x="18806" y="42117"/>
                    </a:cubicBezTo>
                    <a:close/>
                    <a:moveTo>
                      <a:pt x="117967" y="48323"/>
                    </a:moveTo>
                    <a:cubicBezTo>
                      <a:pt x="118392" y="48323"/>
                      <a:pt x="118820" y="48362"/>
                      <a:pt x="119245" y="48441"/>
                    </a:cubicBezTo>
                    <a:cubicBezTo>
                      <a:pt x="118253" y="49621"/>
                      <a:pt x="117671" y="51114"/>
                      <a:pt x="117757" y="52706"/>
                    </a:cubicBezTo>
                    <a:lnTo>
                      <a:pt x="117757" y="52706"/>
                    </a:lnTo>
                    <a:cubicBezTo>
                      <a:pt x="116507" y="51403"/>
                      <a:pt x="114740" y="50573"/>
                      <a:pt x="112880" y="50573"/>
                    </a:cubicBezTo>
                    <a:cubicBezTo>
                      <a:pt x="112860" y="50573"/>
                      <a:pt x="112840" y="50573"/>
                      <a:pt x="112821" y="50574"/>
                    </a:cubicBezTo>
                    <a:cubicBezTo>
                      <a:pt x="114158" y="49126"/>
                      <a:pt x="116031" y="48323"/>
                      <a:pt x="117967" y="48323"/>
                    </a:cubicBezTo>
                    <a:close/>
                    <a:moveTo>
                      <a:pt x="130990" y="48323"/>
                    </a:moveTo>
                    <a:cubicBezTo>
                      <a:pt x="132925" y="48323"/>
                      <a:pt x="134799" y="49126"/>
                      <a:pt x="136136" y="50574"/>
                    </a:cubicBezTo>
                    <a:cubicBezTo>
                      <a:pt x="136116" y="50573"/>
                      <a:pt x="136096" y="50573"/>
                      <a:pt x="136077" y="50573"/>
                    </a:cubicBezTo>
                    <a:cubicBezTo>
                      <a:pt x="134208" y="50573"/>
                      <a:pt x="132440" y="51412"/>
                      <a:pt x="131199" y="52715"/>
                    </a:cubicBezTo>
                    <a:cubicBezTo>
                      <a:pt x="131279" y="51120"/>
                      <a:pt x="130697" y="49624"/>
                      <a:pt x="129711" y="48441"/>
                    </a:cubicBezTo>
                    <a:cubicBezTo>
                      <a:pt x="130137" y="48362"/>
                      <a:pt x="130565" y="48323"/>
                      <a:pt x="130990" y="48323"/>
                    </a:cubicBezTo>
                    <a:close/>
                    <a:moveTo>
                      <a:pt x="94437" y="48359"/>
                    </a:moveTo>
                    <a:cubicBezTo>
                      <a:pt x="94862" y="48359"/>
                      <a:pt x="95289" y="48398"/>
                      <a:pt x="95715" y="48477"/>
                    </a:cubicBezTo>
                    <a:cubicBezTo>
                      <a:pt x="94722" y="49666"/>
                      <a:pt x="94140" y="51168"/>
                      <a:pt x="94227" y="52750"/>
                    </a:cubicBezTo>
                    <a:lnTo>
                      <a:pt x="94227" y="52750"/>
                    </a:lnTo>
                    <a:cubicBezTo>
                      <a:pt x="92986" y="51447"/>
                      <a:pt x="91219" y="50618"/>
                      <a:pt x="89350" y="50618"/>
                    </a:cubicBezTo>
                    <a:cubicBezTo>
                      <a:pt x="89330" y="50618"/>
                      <a:pt x="89310" y="50618"/>
                      <a:pt x="89290" y="50618"/>
                    </a:cubicBezTo>
                    <a:cubicBezTo>
                      <a:pt x="89270" y="50618"/>
                      <a:pt x="89250" y="50618"/>
                      <a:pt x="89231" y="50618"/>
                    </a:cubicBezTo>
                    <a:cubicBezTo>
                      <a:pt x="87362" y="50618"/>
                      <a:pt x="85603" y="51448"/>
                      <a:pt x="84353" y="52751"/>
                    </a:cubicBezTo>
                    <a:cubicBezTo>
                      <a:pt x="84443" y="51165"/>
                      <a:pt x="83860" y="49660"/>
                      <a:pt x="82866" y="48477"/>
                    </a:cubicBezTo>
                    <a:cubicBezTo>
                      <a:pt x="83291" y="48398"/>
                      <a:pt x="83719" y="48359"/>
                      <a:pt x="84144" y="48359"/>
                    </a:cubicBezTo>
                    <a:cubicBezTo>
                      <a:pt x="86080" y="48359"/>
                      <a:pt x="87955" y="49162"/>
                      <a:pt x="89299" y="50609"/>
                    </a:cubicBezTo>
                    <a:cubicBezTo>
                      <a:pt x="90637" y="49162"/>
                      <a:pt x="92504" y="48359"/>
                      <a:pt x="94437" y="48359"/>
                    </a:cubicBezTo>
                    <a:close/>
                    <a:moveTo>
                      <a:pt x="47485" y="48520"/>
                    </a:moveTo>
                    <a:cubicBezTo>
                      <a:pt x="47909" y="48520"/>
                      <a:pt x="48337" y="48559"/>
                      <a:pt x="48762" y="48638"/>
                    </a:cubicBezTo>
                    <a:cubicBezTo>
                      <a:pt x="47767" y="49821"/>
                      <a:pt x="47185" y="51326"/>
                      <a:pt x="47275" y="52912"/>
                    </a:cubicBezTo>
                    <a:cubicBezTo>
                      <a:pt x="46025" y="51609"/>
                      <a:pt x="44257" y="50779"/>
                      <a:pt x="42397" y="50779"/>
                    </a:cubicBezTo>
                    <a:cubicBezTo>
                      <a:pt x="42377" y="50779"/>
                      <a:pt x="42357" y="50779"/>
                      <a:pt x="42337" y="50780"/>
                    </a:cubicBezTo>
                    <a:cubicBezTo>
                      <a:pt x="43675" y="49325"/>
                      <a:pt x="45549" y="48520"/>
                      <a:pt x="47485" y="48520"/>
                    </a:cubicBezTo>
                    <a:close/>
                    <a:moveTo>
                      <a:pt x="60501" y="48529"/>
                    </a:moveTo>
                    <a:cubicBezTo>
                      <a:pt x="62439" y="48529"/>
                      <a:pt x="64308" y="49332"/>
                      <a:pt x="65653" y="50780"/>
                    </a:cubicBezTo>
                    <a:cubicBezTo>
                      <a:pt x="65633" y="50779"/>
                      <a:pt x="65613" y="50779"/>
                      <a:pt x="65593" y="50779"/>
                    </a:cubicBezTo>
                    <a:cubicBezTo>
                      <a:pt x="63725" y="50779"/>
                      <a:pt x="61957" y="51618"/>
                      <a:pt x="60715" y="52921"/>
                    </a:cubicBezTo>
                    <a:cubicBezTo>
                      <a:pt x="60796" y="51326"/>
                      <a:pt x="60214" y="49830"/>
                      <a:pt x="59219" y="48647"/>
                    </a:cubicBezTo>
                    <a:cubicBezTo>
                      <a:pt x="59646" y="48568"/>
                      <a:pt x="60075" y="48529"/>
                      <a:pt x="60501" y="48529"/>
                    </a:cubicBezTo>
                    <a:close/>
                    <a:moveTo>
                      <a:pt x="107662" y="48316"/>
                    </a:moveTo>
                    <a:cubicBezTo>
                      <a:pt x="109596" y="48316"/>
                      <a:pt x="111472" y="49118"/>
                      <a:pt x="112821" y="50574"/>
                    </a:cubicBezTo>
                    <a:cubicBezTo>
                      <a:pt x="112802" y="50573"/>
                      <a:pt x="112783" y="50573"/>
                      <a:pt x="112765" y="50573"/>
                    </a:cubicBezTo>
                    <a:cubicBezTo>
                      <a:pt x="110778" y="50573"/>
                      <a:pt x="108902" y="51519"/>
                      <a:pt x="107650" y="52966"/>
                    </a:cubicBezTo>
                    <a:lnTo>
                      <a:pt x="107650" y="52966"/>
                    </a:lnTo>
                    <a:cubicBezTo>
                      <a:pt x="107803" y="51290"/>
                      <a:pt x="107211" y="49713"/>
                      <a:pt x="106172" y="48477"/>
                    </a:cubicBezTo>
                    <a:cubicBezTo>
                      <a:pt x="106667" y="48369"/>
                      <a:pt x="107167" y="48316"/>
                      <a:pt x="107662" y="48316"/>
                    </a:cubicBezTo>
                    <a:close/>
                    <a:moveTo>
                      <a:pt x="13659" y="48573"/>
                    </a:moveTo>
                    <a:cubicBezTo>
                      <a:pt x="15592" y="48573"/>
                      <a:pt x="17464" y="49371"/>
                      <a:pt x="18807" y="50824"/>
                    </a:cubicBezTo>
                    <a:cubicBezTo>
                      <a:pt x="18787" y="50824"/>
                      <a:pt x="18768" y="50824"/>
                      <a:pt x="18748" y="50824"/>
                    </a:cubicBezTo>
                    <a:cubicBezTo>
                      <a:pt x="16879" y="50824"/>
                      <a:pt x="15111" y="51663"/>
                      <a:pt x="13870" y="52966"/>
                    </a:cubicBezTo>
                    <a:cubicBezTo>
                      <a:pt x="13951" y="51371"/>
                      <a:pt x="13368" y="49875"/>
                      <a:pt x="12374" y="48692"/>
                    </a:cubicBezTo>
                    <a:cubicBezTo>
                      <a:pt x="12802" y="48612"/>
                      <a:pt x="13232" y="48573"/>
                      <a:pt x="13659" y="48573"/>
                    </a:cubicBezTo>
                    <a:close/>
                    <a:moveTo>
                      <a:pt x="23953" y="48574"/>
                    </a:moveTo>
                    <a:cubicBezTo>
                      <a:pt x="24378" y="48574"/>
                      <a:pt x="24806" y="48613"/>
                      <a:pt x="25232" y="48692"/>
                    </a:cubicBezTo>
                    <a:cubicBezTo>
                      <a:pt x="24237" y="49875"/>
                      <a:pt x="23655" y="51371"/>
                      <a:pt x="23744" y="52966"/>
                    </a:cubicBezTo>
                    <a:cubicBezTo>
                      <a:pt x="22494" y="51663"/>
                      <a:pt x="20726" y="50824"/>
                      <a:pt x="18866" y="50824"/>
                    </a:cubicBezTo>
                    <a:cubicBezTo>
                      <a:pt x="18846" y="50824"/>
                      <a:pt x="18827" y="50824"/>
                      <a:pt x="18807" y="50824"/>
                    </a:cubicBezTo>
                    <a:cubicBezTo>
                      <a:pt x="20144" y="49377"/>
                      <a:pt x="22018" y="48574"/>
                      <a:pt x="23953" y="48574"/>
                    </a:cubicBezTo>
                    <a:close/>
                    <a:moveTo>
                      <a:pt x="37179" y="48522"/>
                    </a:moveTo>
                    <a:cubicBezTo>
                      <a:pt x="39113" y="48522"/>
                      <a:pt x="40989" y="49325"/>
                      <a:pt x="42337" y="50780"/>
                    </a:cubicBezTo>
                    <a:cubicBezTo>
                      <a:pt x="42319" y="50779"/>
                      <a:pt x="42300" y="50779"/>
                      <a:pt x="42282" y="50779"/>
                    </a:cubicBezTo>
                    <a:cubicBezTo>
                      <a:pt x="40295" y="50779"/>
                      <a:pt x="38419" y="51725"/>
                      <a:pt x="37167" y="53172"/>
                    </a:cubicBezTo>
                    <a:cubicBezTo>
                      <a:pt x="37320" y="51496"/>
                      <a:pt x="36728" y="49910"/>
                      <a:pt x="35689" y="48683"/>
                    </a:cubicBezTo>
                    <a:cubicBezTo>
                      <a:pt x="36184" y="48575"/>
                      <a:pt x="36683" y="48522"/>
                      <a:pt x="37179" y="48522"/>
                    </a:cubicBezTo>
                    <a:close/>
                    <a:moveTo>
                      <a:pt x="124475" y="46470"/>
                    </a:moveTo>
                    <a:cubicBezTo>
                      <a:pt x="127650" y="46470"/>
                      <a:pt x="130827" y="48548"/>
                      <a:pt x="130867" y="52706"/>
                    </a:cubicBezTo>
                    <a:cubicBezTo>
                      <a:pt x="130388" y="52601"/>
                      <a:pt x="129906" y="52550"/>
                      <a:pt x="129426" y="52550"/>
                    </a:cubicBezTo>
                    <a:cubicBezTo>
                      <a:pt x="127574" y="52550"/>
                      <a:pt x="125776" y="53316"/>
                      <a:pt x="124487" y="54704"/>
                    </a:cubicBezTo>
                    <a:cubicBezTo>
                      <a:pt x="123206" y="53333"/>
                      <a:pt x="121414" y="52545"/>
                      <a:pt x="119532" y="52545"/>
                    </a:cubicBezTo>
                    <a:cubicBezTo>
                      <a:pt x="119048" y="52545"/>
                      <a:pt x="118564" y="52599"/>
                      <a:pt x="118089" y="52706"/>
                    </a:cubicBezTo>
                    <a:cubicBezTo>
                      <a:pt x="118125" y="48548"/>
                      <a:pt x="121299" y="46470"/>
                      <a:pt x="124475" y="46470"/>
                    </a:cubicBezTo>
                    <a:close/>
                    <a:moveTo>
                      <a:pt x="77635" y="46519"/>
                    </a:moveTo>
                    <a:cubicBezTo>
                      <a:pt x="80808" y="46519"/>
                      <a:pt x="83981" y="48596"/>
                      <a:pt x="84022" y="52751"/>
                    </a:cubicBezTo>
                    <a:lnTo>
                      <a:pt x="84031" y="52760"/>
                    </a:lnTo>
                    <a:cubicBezTo>
                      <a:pt x="83550" y="52655"/>
                      <a:pt x="83066" y="52604"/>
                      <a:pt x="82586" y="52604"/>
                    </a:cubicBezTo>
                    <a:cubicBezTo>
                      <a:pt x="80731" y="52604"/>
                      <a:pt x="78937" y="53370"/>
                      <a:pt x="77642" y="54758"/>
                    </a:cubicBezTo>
                    <a:cubicBezTo>
                      <a:pt x="76360" y="53378"/>
                      <a:pt x="74568" y="52599"/>
                      <a:pt x="72696" y="52599"/>
                    </a:cubicBezTo>
                    <a:cubicBezTo>
                      <a:pt x="72203" y="52599"/>
                      <a:pt x="71719" y="52652"/>
                      <a:pt x="71244" y="52760"/>
                    </a:cubicBezTo>
                    <a:cubicBezTo>
                      <a:pt x="71280" y="48600"/>
                      <a:pt x="74457" y="46519"/>
                      <a:pt x="77635" y="46519"/>
                    </a:cubicBezTo>
                    <a:close/>
                    <a:moveTo>
                      <a:pt x="100946" y="46509"/>
                    </a:moveTo>
                    <a:cubicBezTo>
                      <a:pt x="104122" y="46509"/>
                      <a:pt x="107296" y="48585"/>
                      <a:pt x="107337" y="52742"/>
                    </a:cubicBezTo>
                    <a:cubicBezTo>
                      <a:pt x="106865" y="52641"/>
                      <a:pt x="106389" y="52591"/>
                      <a:pt x="105917" y="52591"/>
                    </a:cubicBezTo>
                    <a:cubicBezTo>
                      <a:pt x="104050" y="52591"/>
                      <a:pt x="102242" y="53364"/>
                      <a:pt x="100948" y="54758"/>
                    </a:cubicBezTo>
                    <a:lnTo>
                      <a:pt x="100948" y="54749"/>
                    </a:lnTo>
                    <a:cubicBezTo>
                      <a:pt x="99667" y="53369"/>
                      <a:pt x="97875" y="52590"/>
                      <a:pt x="95993" y="52590"/>
                    </a:cubicBezTo>
                    <a:cubicBezTo>
                      <a:pt x="95509" y="52590"/>
                      <a:pt x="95025" y="52643"/>
                      <a:pt x="94550" y="52742"/>
                    </a:cubicBezTo>
                    <a:cubicBezTo>
                      <a:pt x="94591" y="48588"/>
                      <a:pt x="97769" y="46509"/>
                      <a:pt x="100946" y="46509"/>
                    </a:cubicBezTo>
                    <a:close/>
                    <a:moveTo>
                      <a:pt x="53993" y="46670"/>
                    </a:moveTo>
                    <a:cubicBezTo>
                      <a:pt x="57169" y="46670"/>
                      <a:pt x="60344" y="48747"/>
                      <a:pt x="60384" y="52903"/>
                    </a:cubicBezTo>
                    <a:cubicBezTo>
                      <a:pt x="59911" y="52801"/>
                      <a:pt x="59433" y="52752"/>
                      <a:pt x="58960" y="52752"/>
                    </a:cubicBezTo>
                    <a:cubicBezTo>
                      <a:pt x="57101" y="52752"/>
                      <a:pt x="55295" y="53518"/>
                      <a:pt x="53995" y="54910"/>
                    </a:cubicBezTo>
                    <a:cubicBezTo>
                      <a:pt x="52714" y="53531"/>
                      <a:pt x="50922" y="52751"/>
                      <a:pt x="49040" y="52751"/>
                    </a:cubicBezTo>
                    <a:cubicBezTo>
                      <a:pt x="48556" y="52751"/>
                      <a:pt x="48072" y="52805"/>
                      <a:pt x="47597" y="52903"/>
                    </a:cubicBezTo>
                    <a:cubicBezTo>
                      <a:pt x="47638" y="48749"/>
                      <a:pt x="50816" y="46670"/>
                      <a:pt x="53993" y="46670"/>
                    </a:cubicBezTo>
                    <a:close/>
                    <a:moveTo>
                      <a:pt x="7145" y="46712"/>
                    </a:moveTo>
                    <a:cubicBezTo>
                      <a:pt x="10322" y="46712"/>
                      <a:pt x="13498" y="48790"/>
                      <a:pt x="13538" y="52948"/>
                    </a:cubicBezTo>
                    <a:cubicBezTo>
                      <a:pt x="13065" y="52846"/>
                      <a:pt x="12588" y="52796"/>
                      <a:pt x="12114" y="52796"/>
                    </a:cubicBezTo>
                    <a:cubicBezTo>
                      <a:pt x="10255" y="52796"/>
                      <a:pt x="8451" y="53563"/>
                      <a:pt x="7159" y="54955"/>
                    </a:cubicBezTo>
                    <a:cubicBezTo>
                      <a:pt x="5884" y="53583"/>
                      <a:pt x="4097" y="52805"/>
                      <a:pt x="2226" y="52805"/>
                    </a:cubicBezTo>
                    <a:cubicBezTo>
                      <a:pt x="2216" y="52805"/>
                      <a:pt x="2205" y="52805"/>
                      <a:pt x="2194" y="52805"/>
                    </a:cubicBezTo>
                    <a:lnTo>
                      <a:pt x="2194" y="52796"/>
                    </a:lnTo>
                    <a:cubicBezTo>
                      <a:pt x="1711" y="52796"/>
                      <a:pt x="1227" y="52850"/>
                      <a:pt x="752" y="52948"/>
                    </a:cubicBezTo>
                    <a:cubicBezTo>
                      <a:pt x="792" y="48790"/>
                      <a:pt x="3969" y="46712"/>
                      <a:pt x="7145" y="46712"/>
                    </a:cubicBezTo>
                    <a:close/>
                    <a:moveTo>
                      <a:pt x="30465" y="46717"/>
                    </a:moveTo>
                    <a:cubicBezTo>
                      <a:pt x="33637" y="46717"/>
                      <a:pt x="36811" y="48795"/>
                      <a:pt x="36854" y="52953"/>
                    </a:cubicBezTo>
                    <a:lnTo>
                      <a:pt x="36854" y="52953"/>
                    </a:lnTo>
                    <a:cubicBezTo>
                      <a:pt x="36379" y="52851"/>
                      <a:pt x="35901" y="52801"/>
                      <a:pt x="35426" y="52801"/>
                    </a:cubicBezTo>
                    <a:cubicBezTo>
                      <a:pt x="33569" y="52801"/>
                      <a:pt x="31771" y="53567"/>
                      <a:pt x="30483" y="54955"/>
                    </a:cubicBezTo>
                    <a:cubicBezTo>
                      <a:pt x="29201" y="53584"/>
                      <a:pt x="27409" y="52796"/>
                      <a:pt x="25528" y="52796"/>
                    </a:cubicBezTo>
                    <a:cubicBezTo>
                      <a:pt x="25044" y="52796"/>
                      <a:pt x="24560" y="52850"/>
                      <a:pt x="24085" y="52957"/>
                    </a:cubicBezTo>
                    <a:cubicBezTo>
                      <a:pt x="24116" y="48798"/>
                      <a:pt x="27290" y="46717"/>
                      <a:pt x="30465" y="46717"/>
                    </a:cubicBezTo>
                    <a:close/>
                    <a:moveTo>
                      <a:pt x="107865" y="57160"/>
                    </a:moveTo>
                    <a:cubicBezTo>
                      <a:pt x="107867" y="57160"/>
                      <a:pt x="107868" y="57160"/>
                      <a:pt x="107870" y="57160"/>
                    </a:cubicBezTo>
                    <a:lnTo>
                      <a:pt x="107870" y="57160"/>
                    </a:lnTo>
                    <a:cubicBezTo>
                      <a:pt x="107871" y="57160"/>
                      <a:pt x="107873" y="57160"/>
                      <a:pt x="107874" y="57160"/>
                    </a:cubicBezTo>
                    <a:close/>
                    <a:moveTo>
                      <a:pt x="129607" y="52925"/>
                    </a:moveTo>
                    <a:cubicBezTo>
                      <a:pt x="130037" y="52925"/>
                      <a:pt x="130471" y="52965"/>
                      <a:pt x="130903" y="53047"/>
                    </a:cubicBezTo>
                    <a:cubicBezTo>
                      <a:pt x="129908" y="54229"/>
                      <a:pt x="129326" y="55726"/>
                      <a:pt x="129415" y="57321"/>
                    </a:cubicBezTo>
                    <a:cubicBezTo>
                      <a:pt x="128165" y="56009"/>
                      <a:pt x="126406" y="55179"/>
                      <a:pt x="124538" y="55179"/>
                    </a:cubicBezTo>
                    <a:cubicBezTo>
                      <a:pt x="124518" y="55179"/>
                      <a:pt x="124498" y="55179"/>
                      <a:pt x="124478" y="55179"/>
                    </a:cubicBezTo>
                    <a:cubicBezTo>
                      <a:pt x="124458" y="55179"/>
                      <a:pt x="124438" y="55179"/>
                      <a:pt x="124418" y="55179"/>
                    </a:cubicBezTo>
                    <a:cubicBezTo>
                      <a:pt x="122550" y="55179"/>
                      <a:pt x="120782" y="56009"/>
                      <a:pt x="119541" y="57321"/>
                    </a:cubicBezTo>
                    <a:cubicBezTo>
                      <a:pt x="119622" y="55726"/>
                      <a:pt x="119039" y="54220"/>
                      <a:pt x="118045" y="53047"/>
                    </a:cubicBezTo>
                    <a:cubicBezTo>
                      <a:pt x="118478" y="52965"/>
                      <a:pt x="118913" y="52925"/>
                      <a:pt x="119344" y="52925"/>
                    </a:cubicBezTo>
                    <a:cubicBezTo>
                      <a:pt x="121276" y="52925"/>
                      <a:pt x="123138" y="53727"/>
                      <a:pt x="124478" y="55170"/>
                    </a:cubicBezTo>
                    <a:cubicBezTo>
                      <a:pt x="125811" y="53727"/>
                      <a:pt x="127678" y="52925"/>
                      <a:pt x="129607" y="52925"/>
                    </a:cubicBezTo>
                    <a:close/>
                    <a:moveTo>
                      <a:pt x="82780" y="52965"/>
                    </a:moveTo>
                    <a:cubicBezTo>
                      <a:pt x="83204" y="52965"/>
                      <a:pt x="83632" y="53003"/>
                      <a:pt x="84057" y="53082"/>
                    </a:cubicBezTo>
                    <a:cubicBezTo>
                      <a:pt x="83538" y="53701"/>
                      <a:pt x="83135" y="54409"/>
                      <a:pt x="82875" y="55170"/>
                    </a:cubicBezTo>
                    <a:cubicBezTo>
                      <a:pt x="82634" y="55866"/>
                      <a:pt x="82526" y="56607"/>
                      <a:pt x="82569" y="57347"/>
                    </a:cubicBezTo>
                    <a:lnTo>
                      <a:pt x="82569" y="57347"/>
                    </a:lnTo>
                    <a:cubicBezTo>
                      <a:pt x="81328" y="56053"/>
                      <a:pt x="79569" y="55215"/>
                      <a:pt x="77701" y="55215"/>
                    </a:cubicBezTo>
                    <a:cubicBezTo>
                      <a:pt x="77681" y="55215"/>
                      <a:pt x="77661" y="55215"/>
                      <a:pt x="77642" y="55215"/>
                    </a:cubicBezTo>
                    <a:cubicBezTo>
                      <a:pt x="78979" y="53768"/>
                      <a:pt x="80847" y="52965"/>
                      <a:pt x="82780" y="52965"/>
                    </a:cubicBezTo>
                    <a:close/>
                    <a:moveTo>
                      <a:pt x="95802" y="52974"/>
                    </a:moveTo>
                    <a:cubicBezTo>
                      <a:pt x="97735" y="52974"/>
                      <a:pt x="99602" y="53775"/>
                      <a:pt x="100939" y="55215"/>
                    </a:cubicBezTo>
                    <a:cubicBezTo>
                      <a:pt x="100919" y="55215"/>
                      <a:pt x="100900" y="55215"/>
                      <a:pt x="100880" y="55215"/>
                    </a:cubicBezTo>
                    <a:cubicBezTo>
                      <a:pt x="99020" y="55215"/>
                      <a:pt x="97252" y="56053"/>
                      <a:pt x="96011" y="57357"/>
                    </a:cubicBezTo>
                    <a:cubicBezTo>
                      <a:pt x="96047" y="56622"/>
                      <a:pt x="95948" y="55878"/>
                      <a:pt x="95706" y="55179"/>
                    </a:cubicBezTo>
                    <a:lnTo>
                      <a:pt x="95706" y="55170"/>
                    </a:lnTo>
                    <a:cubicBezTo>
                      <a:pt x="95446" y="54409"/>
                      <a:pt x="95043" y="53701"/>
                      <a:pt x="94523" y="53091"/>
                    </a:cubicBezTo>
                    <a:cubicBezTo>
                      <a:pt x="94949" y="53012"/>
                      <a:pt x="95377" y="52974"/>
                      <a:pt x="95802" y="52974"/>
                    </a:cubicBezTo>
                    <a:close/>
                    <a:moveTo>
                      <a:pt x="60697" y="57357"/>
                    </a:moveTo>
                    <a:cubicBezTo>
                      <a:pt x="60700" y="57357"/>
                      <a:pt x="60703" y="57357"/>
                      <a:pt x="60706" y="57357"/>
                    </a:cubicBezTo>
                    <a:lnTo>
                      <a:pt x="60706" y="57357"/>
                    </a:lnTo>
                    <a:cubicBezTo>
                      <a:pt x="60709" y="57357"/>
                      <a:pt x="60712" y="57357"/>
                      <a:pt x="60715" y="57357"/>
                    </a:cubicBezTo>
                    <a:close/>
                    <a:moveTo>
                      <a:pt x="48839" y="53117"/>
                    </a:moveTo>
                    <a:cubicBezTo>
                      <a:pt x="50775" y="53117"/>
                      <a:pt x="52650" y="53921"/>
                      <a:pt x="53995" y="55376"/>
                    </a:cubicBezTo>
                    <a:lnTo>
                      <a:pt x="53995" y="55376"/>
                    </a:lnTo>
                    <a:cubicBezTo>
                      <a:pt x="53992" y="55376"/>
                      <a:pt x="53989" y="55376"/>
                      <a:pt x="53986" y="55376"/>
                    </a:cubicBezTo>
                    <a:cubicBezTo>
                      <a:pt x="53966" y="55376"/>
                      <a:pt x="53946" y="55376"/>
                      <a:pt x="53927" y="55376"/>
                    </a:cubicBezTo>
                    <a:cubicBezTo>
                      <a:pt x="52067" y="55376"/>
                      <a:pt x="50299" y="56206"/>
                      <a:pt x="49049" y="57509"/>
                    </a:cubicBezTo>
                    <a:cubicBezTo>
                      <a:pt x="49138" y="55923"/>
                      <a:pt x="48556" y="54418"/>
                      <a:pt x="47561" y="53235"/>
                    </a:cubicBezTo>
                    <a:cubicBezTo>
                      <a:pt x="47987" y="53156"/>
                      <a:pt x="48414" y="53117"/>
                      <a:pt x="48839" y="53117"/>
                    </a:cubicBezTo>
                    <a:close/>
                    <a:moveTo>
                      <a:pt x="59142" y="53117"/>
                    </a:moveTo>
                    <a:cubicBezTo>
                      <a:pt x="59567" y="53117"/>
                      <a:pt x="59994" y="53156"/>
                      <a:pt x="60420" y="53235"/>
                    </a:cubicBezTo>
                    <a:cubicBezTo>
                      <a:pt x="59425" y="54427"/>
                      <a:pt x="58843" y="55932"/>
                      <a:pt x="58932" y="57518"/>
                    </a:cubicBezTo>
                    <a:lnTo>
                      <a:pt x="58923" y="57509"/>
                    </a:lnTo>
                    <a:cubicBezTo>
                      <a:pt x="57682" y="56206"/>
                      <a:pt x="55914" y="55376"/>
                      <a:pt x="54046" y="55376"/>
                    </a:cubicBezTo>
                    <a:cubicBezTo>
                      <a:pt x="54029" y="55376"/>
                      <a:pt x="54012" y="55376"/>
                      <a:pt x="53995" y="55376"/>
                    </a:cubicBezTo>
                    <a:lnTo>
                      <a:pt x="53995" y="55376"/>
                    </a:lnTo>
                    <a:cubicBezTo>
                      <a:pt x="55333" y="53921"/>
                      <a:pt x="57206" y="53117"/>
                      <a:pt x="59142" y="53117"/>
                    </a:cubicBezTo>
                    <a:close/>
                    <a:moveTo>
                      <a:pt x="25317" y="53179"/>
                    </a:moveTo>
                    <a:cubicBezTo>
                      <a:pt x="27247" y="53179"/>
                      <a:pt x="29113" y="53976"/>
                      <a:pt x="30456" y="55421"/>
                    </a:cubicBezTo>
                    <a:cubicBezTo>
                      <a:pt x="30436" y="55421"/>
                      <a:pt x="30416" y="55421"/>
                      <a:pt x="30397" y="55421"/>
                    </a:cubicBezTo>
                    <a:cubicBezTo>
                      <a:pt x="28528" y="55421"/>
                      <a:pt x="26769" y="56259"/>
                      <a:pt x="25528" y="57554"/>
                    </a:cubicBezTo>
                    <a:cubicBezTo>
                      <a:pt x="25563" y="56819"/>
                      <a:pt x="25456" y="56075"/>
                      <a:pt x="25223" y="55376"/>
                    </a:cubicBezTo>
                    <a:lnTo>
                      <a:pt x="25223" y="55385"/>
                    </a:lnTo>
                    <a:cubicBezTo>
                      <a:pt x="24963" y="54624"/>
                      <a:pt x="24560" y="53916"/>
                      <a:pt x="24031" y="53298"/>
                    </a:cubicBezTo>
                    <a:cubicBezTo>
                      <a:pt x="24460" y="53218"/>
                      <a:pt x="24890" y="53179"/>
                      <a:pt x="25317" y="53179"/>
                    </a:cubicBezTo>
                    <a:close/>
                    <a:moveTo>
                      <a:pt x="12293" y="53188"/>
                    </a:moveTo>
                    <a:cubicBezTo>
                      <a:pt x="12719" y="53188"/>
                      <a:pt x="13147" y="53227"/>
                      <a:pt x="13574" y="53307"/>
                    </a:cubicBezTo>
                    <a:cubicBezTo>
                      <a:pt x="13055" y="53925"/>
                      <a:pt x="12651" y="54624"/>
                      <a:pt x="12391" y="55385"/>
                    </a:cubicBezTo>
                    <a:cubicBezTo>
                      <a:pt x="12150" y="56084"/>
                      <a:pt x="12051" y="56819"/>
                      <a:pt x="12087" y="57554"/>
                    </a:cubicBezTo>
                    <a:lnTo>
                      <a:pt x="12087" y="57572"/>
                    </a:lnTo>
                    <a:cubicBezTo>
                      <a:pt x="10845" y="56268"/>
                      <a:pt x="9086" y="55430"/>
                      <a:pt x="7218" y="55430"/>
                    </a:cubicBezTo>
                    <a:cubicBezTo>
                      <a:pt x="7198" y="55430"/>
                      <a:pt x="7178" y="55430"/>
                      <a:pt x="7159" y="55430"/>
                    </a:cubicBezTo>
                    <a:cubicBezTo>
                      <a:pt x="8501" y="53985"/>
                      <a:pt x="10367" y="53188"/>
                      <a:pt x="12293" y="53188"/>
                    </a:cubicBezTo>
                    <a:close/>
                    <a:moveTo>
                      <a:pt x="106098" y="52962"/>
                    </a:moveTo>
                    <a:cubicBezTo>
                      <a:pt x="106573" y="52962"/>
                      <a:pt x="107051" y="53010"/>
                      <a:pt x="107525" y="53109"/>
                    </a:cubicBezTo>
                    <a:cubicBezTo>
                      <a:pt x="106514" y="54361"/>
                      <a:pt x="105950" y="55943"/>
                      <a:pt x="106117" y="57615"/>
                    </a:cubicBezTo>
                    <a:lnTo>
                      <a:pt x="106117" y="57615"/>
                    </a:lnTo>
                    <a:cubicBezTo>
                      <a:pt x="104869" y="56153"/>
                      <a:pt x="102981" y="55206"/>
                      <a:pt x="100985" y="55206"/>
                    </a:cubicBezTo>
                    <a:cubicBezTo>
                      <a:pt x="100976" y="55206"/>
                      <a:pt x="100966" y="55206"/>
                      <a:pt x="100957" y="55206"/>
                    </a:cubicBezTo>
                    <a:cubicBezTo>
                      <a:pt x="102302" y="53761"/>
                      <a:pt x="104171" y="52962"/>
                      <a:pt x="106098" y="52962"/>
                    </a:cubicBezTo>
                    <a:close/>
                    <a:moveTo>
                      <a:pt x="70812" y="48526"/>
                    </a:moveTo>
                    <a:cubicBezTo>
                      <a:pt x="71289" y="48526"/>
                      <a:pt x="71770" y="48575"/>
                      <a:pt x="72248" y="48674"/>
                    </a:cubicBezTo>
                    <a:cubicBezTo>
                      <a:pt x="71271" y="49928"/>
                      <a:pt x="70742" y="51496"/>
                      <a:pt x="70939" y="53145"/>
                    </a:cubicBezTo>
                    <a:cubicBezTo>
                      <a:pt x="71447" y="53031"/>
                      <a:pt x="71960" y="52976"/>
                      <a:pt x="72468" y="52976"/>
                    </a:cubicBezTo>
                    <a:cubicBezTo>
                      <a:pt x="74401" y="52976"/>
                      <a:pt x="76276" y="53777"/>
                      <a:pt x="77624" y="55224"/>
                    </a:cubicBezTo>
                    <a:cubicBezTo>
                      <a:pt x="77606" y="55224"/>
                      <a:pt x="77587" y="55224"/>
                      <a:pt x="77569" y="55224"/>
                    </a:cubicBezTo>
                    <a:cubicBezTo>
                      <a:pt x="75520" y="55224"/>
                      <a:pt x="73598" y="56223"/>
                      <a:pt x="72355" y="57751"/>
                    </a:cubicBezTo>
                    <a:cubicBezTo>
                      <a:pt x="72694" y="54052"/>
                      <a:pt x="69407" y="50779"/>
                      <a:pt x="65713" y="50779"/>
                    </a:cubicBezTo>
                    <a:cubicBezTo>
                      <a:pt x="65693" y="50779"/>
                      <a:pt x="65673" y="50779"/>
                      <a:pt x="65653" y="50780"/>
                    </a:cubicBezTo>
                    <a:cubicBezTo>
                      <a:pt x="66997" y="49327"/>
                      <a:pt x="68873" y="48526"/>
                      <a:pt x="70812" y="48526"/>
                    </a:cubicBezTo>
                    <a:close/>
                    <a:moveTo>
                      <a:pt x="35611" y="53168"/>
                    </a:moveTo>
                    <a:cubicBezTo>
                      <a:pt x="36086" y="53168"/>
                      <a:pt x="36566" y="53216"/>
                      <a:pt x="37042" y="53315"/>
                    </a:cubicBezTo>
                    <a:cubicBezTo>
                      <a:pt x="36031" y="54567"/>
                      <a:pt x="35458" y="56149"/>
                      <a:pt x="35634" y="57812"/>
                    </a:cubicBezTo>
                    <a:lnTo>
                      <a:pt x="35634" y="57812"/>
                    </a:lnTo>
                    <a:cubicBezTo>
                      <a:pt x="34382" y="56357"/>
                      <a:pt x="32515" y="55412"/>
                      <a:pt x="30530" y="55412"/>
                    </a:cubicBezTo>
                    <a:cubicBezTo>
                      <a:pt x="30511" y="55412"/>
                      <a:pt x="30492" y="55412"/>
                      <a:pt x="30474" y="55412"/>
                    </a:cubicBezTo>
                    <a:cubicBezTo>
                      <a:pt x="31811" y="53967"/>
                      <a:pt x="33679" y="53168"/>
                      <a:pt x="35611" y="53168"/>
                    </a:cubicBezTo>
                    <a:close/>
                    <a:moveTo>
                      <a:pt x="112818" y="51075"/>
                    </a:moveTo>
                    <a:cubicBezTo>
                      <a:pt x="115995" y="51075"/>
                      <a:pt x="119174" y="53154"/>
                      <a:pt x="119218" y="57312"/>
                    </a:cubicBezTo>
                    <a:cubicBezTo>
                      <a:pt x="118743" y="57210"/>
                      <a:pt x="118265" y="57160"/>
                      <a:pt x="117790" y="57160"/>
                    </a:cubicBezTo>
                    <a:cubicBezTo>
                      <a:pt x="115926" y="57160"/>
                      <a:pt x="114120" y="57927"/>
                      <a:pt x="112821" y="59319"/>
                    </a:cubicBezTo>
                    <a:cubicBezTo>
                      <a:pt x="111549" y="57940"/>
                      <a:pt x="109750" y="57161"/>
                      <a:pt x="107870" y="57160"/>
                    </a:cubicBezTo>
                    <a:lnTo>
                      <a:pt x="107870" y="57160"/>
                    </a:lnTo>
                    <a:cubicBezTo>
                      <a:pt x="107388" y="57160"/>
                      <a:pt x="106905" y="57214"/>
                      <a:pt x="106432" y="57312"/>
                    </a:cubicBezTo>
                    <a:cubicBezTo>
                      <a:pt x="106468" y="53154"/>
                      <a:pt x="109642" y="51075"/>
                      <a:pt x="112818" y="51075"/>
                    </a:cubicBezTo>
                    <a:close/>
                    <a:moveTo>
                      <a:pt x="136134" y="51090"/>
                    </a:moveTo>
                    <a:cubicBezTo>
                      <a:pt x="139310" y="51090"/>
                      <a:pt x="142484" y="53169"/>
                      <a:pt x="142525" y="57330"/>
                    </a:cubicBezTo>
                    <a:cubicBezTo>
                      <a:pt x="142043" y="57224"/>
                      <a:pt x="141557" y="57173"/>
                      <a:pt x="141075" y="57173"/>
                    </a:cubicBezTo>
                    <a:cubicBezTo>
                      <a:pt x="139225" y="57173"/>
                      <a:pt x="137430" y="57933"/>
                      <a:pt x="136136" y="59319"/>
                    </a:cubicBezTo>
                    <a:lnTo>
                      <a:pt x="136136" y="59328"/>
                    </a:lnTo>
                    <a:cubicBezTo>
                      <a:pt x="134854" y="57957"/>
                      <a:pt x="133062" y="57168"/>
                      <a:pt x="131181" y="57168"/>
                    </a:cubicBezTo>
                    <a:cubicBezTo>
                      <a:pt x="130697" y="57168"/>
                      <a:pt x="130213" y="57222"/>
                      <a:pt x="129738" y="57330"/>
                    </a:cubicBezTo>
                    <a:cubicBezTo>
                      <a:pt x="129778" y="53171"/>
                      <a:pt x="132957" y="51090"/>
                      <a:pt x="136134" y="51090"/>
                    </a:cubicBezTo>
                    <a:close/>
                    <a:moveTo>
                      <a:pt x="89294" y="51126"/>
                    </a:moveTo>
                    <a:cubicBezTo>
                      <a:pt x="91873" y="51126"/>
                      <a:pt x="94452" y="52497"/>
                      <a:pt x="95348" y="55242"/>
                    </a:cubicBezTo>
                    <a:cubicBezTo>
                      <a:pt x="95572" y="55923"/>
                      <a:pt x="95679" y="56631"/>
                      <a:pt x="95688" y="57348"/>
                    </a:cubicBezTo>
                    <a:cubicBezTo>
                      <a:pt x="95215" y="57246"/>
                      <a:pt x="94738" y="57196"/>
                      <a:pt x="94264" y="57196"/>
                    </a:cubicBezTo>
                    <a:cubicBezTo>
                      <a:pt x="92405" y="57196"/>
                      <a:pt x="90599" y="57962"/>
                      <a:pt x="89299" y="59355"/>
                    </a:cubicBezTo>
                    <a:cubicBezTo>
                      <a:pt x="88027" y="57975"/>
                      <a:pt x="86226" y="57195"/>
                      <a:pt x="84353" y="57195"/>
                    </a:cubicBezTo>
                    <a:cubicBezTo>
                      <a:pt x="83860" y="57195"/>
                      <a:pt x="83376" y="57249"/>
                      <a:pt x="82910" y="57348"/>
                    </a:cubicBezTo>
                    <a:cubicBezTo>
                      <a:pt x="82902" y="56631"/>
                      <a:pt x="83009" y="55923"/>
                      <a:pt x="83224" y="55242"/>
                    </a:cubicBezTo>
                    <a:lnTo>
                      <a:pt x="83233" y="55242"/>
                    </a:lnTo>
                    <a:cubicBezTo>
                      <a:pt x="84129" y="52499"/>
                      <a:pt x="86712" y="51126"/>
                      <a:pt x="89294" y="51126"/>
                    </a:cubicBezTo>
                    <a:close/>
                    <a:moveTo>
                      <a:pt x="42335" y="51276"/>
                    </a:moveTo>
                    <a:cubicBezTo>
                      <a:pt x="45511" y="51276"/>
                      <a:pt x="48686" y="53352"/>
                      <a:pt x="48726" y="57509"/>
                    </a:cubicBezTo>
                    <a:cubicBezTo>
                      <a:pt x="48253" y="57407"/>
                      <a:pt x="47776" y="57357"/>
                      <a:pt x="47302" y="57357"/>
                    </a:cubicBezTo>
                    <a:cubicBezTo>
                      <a:pt x="45443" y="57357"/>
                      <a:pt x="43639" y="58124"/>
                      <a:pt x="42346" y="59516"/>
                    </a:cubicBezTo>
                    <a:cubicBezTo>
                      <a:pt x="41065" y="58136"/>
                      <a:pt x="39264" y="57357"/>
                      <a:pt x="37382" y="57357"/>
                    </a:cubicBezTo>
                    <a:cubicBezTo>
                      <a:pt x="36898" y="57357"/>
                      <a:pt x="36415" y="57410"/>
                      <a:pt x="35940" y="57509"/>
                    </a:cubicBezTo>
                    <a:cubicBezTo>
                      <a:pt x="35980" y="53355"/>
                      <a:pt x="39158" y="51276"/>
                      <a:pt x="42335" y="51276"/>
                    </a:cubicBezTo>
                    <a:close/>
                    <a:moveTo>
                      <a:pt x="65660" y="51276"/>
                    </a:moveTo>
                    <a:cubicBezTo>
                      <a:pt x="68835" y="51276"/>
                      <a:pt x="72010" y="53352"/>
                      <a:pt x="72050" y="57509"/>
                    </a:cubicBezTo>
                    <a:cubicBezTo>
                      <a:pt x="71577" y="57407"/>
                      <a:pt x="71100" y="57357"/>
                      <a:pt x="70626" y="57357"/>
                    </a:cubicBezTo>
                    <a:cubicBezTo>
                      <a:pt x="68767" y="57357"/>
                      <a:pt x="66961" y="58124"/>
                      <a:pt x="65662" y="59516"/>
                    </a:cubicBezTo>
                    <a:cubicBezTo>
                      <a:pt x="64382" y="58138"/>
                      <a:pt x="62585" y="57359"/>
                      <a:pt x="60706" y="57357"/>
                    </a:cubicBezTo>
                    <a:lnTo>
                      <a:pt x="60706" y="57357"/>
                    </a:lnTo>
                    <a:cubicBezTo>
                      <a:pt x="60217" y="57357"/>
                      <a:pt x="59736" y="57411"/>
                      <a:pt x="59264" y="57509"/>
                    </a:cubicBezTo>
                    <a:cubicBezTo>
                      <a:pt x="59304" y="53355"/>
                      <a:pt x="62482" y="51276"/>
                      <a:pt x="65660" y="51276"/>
                    </a:cubicBezTo>
                    <a:close/>
                    <a:moveTo>
                      <a:pt x="18806" y="51334"/>
                    </a:moveTo>
                    <a:cubicBezTo>
                      <a:pt x="21388" y="51334"/>
                      <a:pt x="23969" y="52707"/>
                      <a:pt x="24864" y="55457"/>
                    </a:cubicBezTo>
                    <a:cubicBezTo>
                      <a:pt x="25079" y="56138"/>
                      <a:pt x="25196" y="56846"/>
                      <a:pt x="25205" y="57563"/>
                    </a:cubicBezTo>
                    <a:cubicBezTo>
                      <a:pt x="24724" y="57458"/>
                      <a:pt x="24240" y="57407"/>
                      <a:pt x="23760" y="57407"/>
                    </a:cubicBezTo>
                    <a:cubicBezTo>
                      <a:pt x="21902" y="57407"/>
                      <a:pt x="20103" y="58173"/>
                      <a:pt x="18807" y="59561"/>
                    </a:cubicBezTo>
                    <a:cubicBezTo>
                      <a:pt x="17535" y="58190"/>
                      <a:pt x="15734" y="57401"/>
                      <a:pt x="13861" y="57401"/>
                    </a:cubicBezTo>
                    <a:cubicBezTo>
                      <a:pt x="13377" y="57401"/>
                      <a:pt x="12884" y="57455"/>
                      <a:pt x="12418" y="57563"/>
                    </a:cubicBezTo>
                    <a:cubicBezTo>
                      <a:pt x="12418" y="56837"/>
                      <a:pt x="12526" y="56129"/>
                      <a:pt x="12741" y="55448"/>
                    </a:cubicBezTo>
                    <a:lnTo>
                      <a:pt x="12741" y="55457"/>
                    </a:lnTo>
                    <a:cubicBezTo>
                      <a:pt x="13637" y="52710"/>
                      <a:pt x="16222" y="51334"/>
                      <a:pt x="18806" y="51334"/>
                    </a:cubicBezTo>
                    <a:close/>
                    <a:moveTo>
                      <a:pt x="117967" y="57526"/>
                    </a:moveTo>
                    <a:cubicBezTo>
                      <a:pt x="118391" y="57526"/>
                      <a:pt x="118819" y="57564"/>
                      <a:pt x="119245" y="57643"/>
                    </a:cubicBezTo>
                    <a:cubicBezTo>
                      <a:pt x="118726" y="58253"/>
                      <a:pt x="118322" y="58961"/>
                      <a:pt x="118063" y="59722"/>
                    </a:cubicBezTo>
                    <a:cubicBezTo>
                      <a:pt x="117821" y="60430"/>
                      <a:pt x="117713" y="61165"/>
                      <a:pt x="117758" y="61909"/>
                    </a:cubicBezTo>
                    <a:cubicBezTo>
                      <a:pt x="116510" y="60598"/>
                      <a:pt x="114739" y="59767"/>
                      <a:pt x="112860" y="59767"/>
                    </a:cubicBezTo>
                    <a:cubicBezTo>
                      <a:pt x="112850" y="59767"/>
                      <a:pt x="112840" y="59767"/>
                      <a:pt x="112830" y="59767"/>
                    </a:cubicBezTo>
                    <a:cubicBezTo>
                      <a:pt x="114167" y="58327"/>
                      <a:pt x="116034" y="57526"/>
                      <a:pt x="117967" y="57526"/>
                    </a:cubicBezTo>
                    <a:close/>
                    <a:moveTo>
                      <a:pt x="130990" y="57535"/>
                    </a:moveTo>
                    <a:cubicBezTo>
                      <a:pt x="132923" y="57535"/>
                      <a:pt x="134790" y="58336"/>
                      <a:pt x="136127" y="59776"/>
                    </a:cubicBezTo>
                    <a:cubicBezTo>
                      <a:pt x="136117" y="59776"/>
                      <a:pt x="136107" y="59776"/>
                      <a:pt x="136097" y="59776"/>
                    </a:cubicBezTo>
                    <a:cubicBezTo>
                      <a:pt x="134226" y="59776"/>
                      <a:pt x="132446" y="60607"/>
                      <a:pt x="131199" y="61918"/>
                    </a:cubicBezTo>
                    <a:cubicBezTo>
                      <a:pt x="131234" y="61183"/>
                      <a:pt x="131136" y="60439"/>
                      <a:pt x="130894" y="59731"/>
                    </a:cubicBezTo>
                    <a:cubicBezTo>
                      <a:pt x="130634" y="58970"/>
                      <a:pt x="130231" y="58271"/>
                      <a:pt x="129711" y="57652"/>
                    </a:cubicBezTo>
                    <a:cubicBezTo>
                      <a:pt x="130137" y="57573"/>
                      <a:pt x="130565" y="57535"/>
                      <a:pt x="130990" y="57535"/>
                    </a:cubicBezTo>
                    <a:close/>
                    <a:moveTo>
                      <a:pt x="84143" y="57571"/>
                    </a:moveTo>
                    <a:cubicBezTo>
                      <a:pt x="86075" y="57571"/>
                      <a:pt x="87945" y="58371"/>
                      <a:pt x="89282" y="59821"/>
                    </a:cubicBezTo>
                    <a:lnTo>
                      <a:pt x="89282" y="59821"/>
                    </a:lnTo>
                    <a:cubicBezTo>
                      <a:pt x="89265" y="59821"/>
                      <a:pt x="89248" y="59821"/>
                      <a:pt x="89231" y="59821"/>
                    </a:cubicBezTo>
                    <a:cubicBezTo>
                      <a:pt x="87362" y="59821"/>
                      <a:pt x="85595" y="60659"/>
                      <a:pt x="84353" y="61962"/>
                    </a:cubicBezTo>
                    <a:cubicBezTo>
                      <a:pt x="84434" y="60367"/>
                      <a:pt x="83851" y="58871"/>
                      <a:pt x="82866" y="57688"/>
                    </a:cubicBezTo>
                    <a:cubicBezTo>
                      <a:pt x="83291" y="57609"/>
                      <a:pt x="83719" y="57571"/>
                      <a:pt x="84143" y="57571"/>
                    </a:cubicBezTo>
                    <a:close/>
                    <a:moveTo>
                      <a:pt x="94437" y="57571"/>
                    </a:moveTo>
                    <a:cubicBezTo>
                      <a:pt x="94862" y="57571"/>
                      <a:pt x="95290" y="57609"/>
                      <a:pt x="95715" y="57688"/>
                    </a:cubicBezTo>
                    <a:cubicBezTo>
                      <a:pt x="94720" y="58871"/>
                      <a:pt x="94138" y="60367"/>
                      <a:pt x="94228" y="61962"/>
                    </a:cubicBezTo>
                    <a:cubicBezTo>
                      <a:pt x="92977" y="60659"/>
                      <a:pt x="91218" y="59821"/>
                      <a:pt x="89350" y="59821"/>
                    </a:cubicBezTo>
                    <a:cubicBezTo>
                      <a:pt x="89333" y="59821"/>
                      <a:pt x="89316" y="59821"/>
                      <a:pt x="89299" y="59821"/>
                    </a:cubicBezTo>
                    <a:lnTo>
                      <a:pt x="89299" y="59821"/>
                    </a:lnTo>
                    <a:cubicBezTo>
                      <a:pt x="90636" y="58371"/>
                      <a:pt x="92506" y="57571"/>
                      <a:pt x="94437" y="57571"/>
                    </a:cubicBezTo>
                    <a:close/>
                    <a:moveTo>
                      <a:pt x="47495" y="57735"/>
                    </a:moveTo>
                    <a:cubicBezTo>
                      <a:pt x="47916" y="57735"/>
                      <a:pt x="48340" y="57773"/>
                      <a:pt x="48762" y="57849"/>
                    </a:cubicBezTo>
                    <a:cubicBezTo>
                      <a:pt x="48242" y="58468"/>
                      <a:pt x="47839" y="59176"/>
                      <a:pt x="47579" y="59937"/>
                    </a:cubicBezTo>
                    <a:cubicBezTo>
                      <a:pt x="47337" y="60636"/>
                      <a:pt x="47230" y="61371"/>
                      <a:pt x="47275" y="62115"/>
                    </a:cubicBezTo>
                    <a:lnTo>
                      <a:pt x="47275" y="62124"/>
                    </a:lnTo>
                    <a:cubicBezTo>
                      <a:pt x="46033" y="60820"/>
                      <a:pt x="44265" y="59982"/>
                      <a:pt x="42405" y="59982"/>
                    </a:cubicBezTo>
                    <a:cubicBezTo>
                      <a:pt x="42386" y="59982"/>
                      <a:pt x="42366" y="59982"/>
                      <a:pt x="42346" y="59982"/>
                    </a:cubicBezTo>
                    <a:cubicBezTo>
                      <a:pt x="43686" y="58532"/>
                      <a:pt x="45558" y="57735"/>
                      <a:pt x="47495" y="57735"/>
                    </a:cubicBezTo>
                    <a:close/>
                    <a:moveTo>
                      <a:pt x="60510" y="57740"/>
                    </a:moveTo>
                    <a:cubicBezTo>
                      <a:pt x="62438" y="57740"/>
                      <a:pt x="64308" y="58537"/>
                      <a:pt x="65644" y="59982"/>
                    </a:cubicBezTo>
                    <a:cubicBezTo>
                      <a:pt x="65624" y="59982"/>
                      <a:pt x="65604" y="59982"/>
                      <a:pt x="65585" y="59982"/>
                    </a:cubicBezTo>
                    <a:cubicBezTo>
                      <a:pt x="63725" y="59982"/>
                      <a:pt x="61957" y="60820"/>
                      <a:pt x="60715" y="62124"/>
                    </a:cubicBezTo>
                    <a:cubicBezTo>
                      <a:pt x="60751" y="61380"/>
                      <a:pt x="60653" y="60636"/>
                      <a:pt x="60411" y="59937"/>
                    </a:cubicBezTo>
                    <a:cubicBezTo>
                      <a:pt x="60151" y="59176"/>
                      <a:pt x="59748" y="58468"/>
                      <a:pt x="59228" y="57858"/>
                    </a:cubicBezTo>
                    <a:cubicBezTo>
                      <a:pt x="59655" y="57779"/>
                      <a:pt x="60084" y="57740"/>
                      <a:pt x="60510" y="57740"/>
                    </a:cubicBezTo>
                    <a:close/>
                    <a:moveTo>
                      <a:pt x="23936" y="57764"/>
                    </a:moveTo>
                    <a:cubicBezTo>
                      <a:pt x="24366" y="57764"/>
                      <a:pt x="24800" y="57804"/>
                      <a:pt x="25232" y="57885"/>
                    </a:cubicBezTo>
                    <a:cubicBezTo>
                      <a:pt x="24237" y="59059"/>
                      <a:pt x="23655" y="60565"/>
                      <a:pt x="23744" y="62151"/>
                    </a:cubicBezTo>
                    <a:cubicBezTo>
                      <a:pt x="22494" y="60847"/>
                      <a:pt x="20727" y="60018"/>
                      <a:pt x="18867" y="60018"/>
                    </a:cubicBezTo>
                    <a:cubicBezTo>
                      <a:pt x="18847" y="60018"/>
                      <a:pt x="18827" y="60018"/>
                      <a:pt x="18807" y="60018"/>
                    </a:cubicBezTo>
                    <a:cubicBezTo>
                      <a:pt x="18787" y="60018"/>
                      <a:pt x="18767" y="60018"/>
                      <a:pt x="18747" y="60018"/>
                    </a:cubicBezTo>
                    <a:cubicBezTo>
                      <a:pt x="16879" y="60018"/>
                      <a:pt x="15111" y="60847"/>
                      <a:pt x="13870" y="62151"/>
                    </a:cubicBezTo>
                    <a:cubicBezTo>
                      <a:pt x="13951" y="60573"/>
                      <a:pt x="13368" y="59068"/>
                      <a:pt x="12382" y="57885"/>
                    </a:cubicBezTo>
                    <a:lnTo>
                      <a:pt x="12374" y="57885"/>
                    </a:lnTo>
                    <a:cubicBezTo>
                      <a:pt x="12805" y="57804"/>
                      <a:pt x="13239" y="57764"/>
                      <a:pt x="13670" y="57764"/>
                    </a:cubicBezTo>
                    <a:cubicBezTo>
                      <a:pt x="15599" y="57764"/>
                      <a:pt x="17467" y="58566"/>
                      <a:pt x="18807" y="60009"/>
                    </a:cubicBezTo>
                    <a:cubicBezTo>
                      <a:pt x="20140" y="58566"/>
                      <a:pt x="22007" y="57764"/>
                      <a:pt x="23936" y="57764"/>
                    </a:cubicBezTo>
                    <a:close/>
                    <a:moveTo>
                      <a:pt x="107668" y="57528"/>
                    </a:moveTo>
                    <a:cubicBezTo>
                      <a:pt x="109594" y="57528"/>
                      <a:pt x="111464" y="58327"/>
                      <a:pt x="112812" y="59767"/>
                    </a:cubicBezTo>
                    <a:cubicBezTo>
                      <a:pt x="112793" y="59767"/>
                      <a:pt x="112774" y="59767"/>
                      <a:pt x="112756" y="59767"/>
                    </a:cubicBezTo>
                    <a:cubicBezTo>
                      <a:pt x="110769" y="59767"/>
                      <a:pt x="108902" y="60712"/>
                      <a:pt x="107650" y="62159"/>
                    </a:cubicBezTo>
                    <a:lnTo>
                      <a:pt x="107650" y="62159"/>
                    </a:lnTo>
                    <a:cubicBezTo>
                      <a:pt x="107803" y="60502"/>
                      <a:pt x="107211" y="58925"/>
                      <a:pt x="106181" y="57688"/>
                    </a:cubicBezTo>
                    <a:cubicBezTo>
                      <a:pt x="106675" y="57580"/>
                      <a:pt x="107173" y="57528"/>
                      <a:pt x="107668" y="57528"/>
                    </a:cubicBezTo>
                    <a:close/>
                    <a:moveTo>
                      <a:pt x="37187" y="57724"/>
                    </a:moveTo>
                    <a:cubicBezTo>
                      <a:pt x="39116" y="57724"/>
                      <a:pt x="40983" y="58519"/>
                      <a:pt x="42328" y="59964"/>
                    </a:cubicBezTo>
                    <a:cubicBezTo>
                      <a:pt x="42310" y="59964"/>
                      <a:pt x="42291" y="59964"/>
                      <a:pt x="42273" y="59964"/>
                    </a:cubicBezTo>
                    <a:cubicBezTo>
                      <a:pt x="40286" y="59964"/>
                      <a:pt x="38419" y="60910"/>
                      <a:pt x="37167" y="62366"/>
                    </a:cubicBezTo>
                    <a:cubicBezTo>
                      <a:pt x="37320" y="60699"/>
                      <a:pt x="36728" y="59122"/>
                      <a:pt x="35698" y="57894"/>
                    </a:cubicBezTo>
                    <a:lnTo>
                      <a:pt x="35689" y="57885"/>
                    </a:lnTo>
                    <a:cubicBezTo>
                      <a:pt x="36187" y="57777"/>
                      <a:pt x="36689" y="57724"/>
                      <a:pt x="37187" y="57724"/>
                    </a:cubicBezTo>
                    <a:close/>
                    <a:moveTo>
                      <a:pt x="124486" y="55678"/>
                    </a:moveTo>
                    <a:cubicBezTo>
                      <a:pt x="127068" y="55678"/>
                      <a:pt x="129649" y="57049"/>
                      <a:pt x="130544" y="59794"/>
                    </a:cubicBezTo>
                    <a:cubicBezTo>
                      <a:pt x="130760" y="60475"/>
                      <a:pt x="130876" y="61183"/>
                      <a:pt x="130876" y="61900"/>
                    </a:cubicBezTo>
                    <a:cubicBezTo>
                      <a:pt x="130403" y="61798"/>
                      <a:pt x="129926" y="61748"/>
                      <a:pt x="129452" y="61748"/>
                    </a:cubicBezTo>
                    <a:cubicBezTo>
                      <a:pt x="127593" y="61748"/>
                      <a:pt x="125787" y="62514"/>
                      <a:pt x="124487" y="63907"/>
                    </a:cubicBezTo>
                    <a:cubicBezTo>
                      <a:pt x="123215" y="62527"/>
                      <a:pt x="121414" y="61747"/>
                      <a:pt x="119541" y="61747"/>
                    </a:cubicBezTo>
                    <a:cubicBezTo>
                      <a:pt x="119048" y="61747"/>
                      <a:pt x="118564" y="61801"/>
                      <a:pt x="118080" y="61909"/>
                    </a:cubicBezTo>
                    <a:cubicBezTo>
                      <a:pt x="118080" y="61192"/>
                      <a:pt x="118197" y="60484"/>
                      <a:pt x="118412" y="59803"/>
                    </a:cubicBezTo>
                    <a:lnTo>
                      <a:pt x="118421" y="59794"/>
                    </a:lnTo>
                    <a:cubicBezTo>
                      <a:pt x="119317" y="57051"/>
                      <a:pt x="121902" y="55678"/>
                      <a:pt x="124486" y="55678"/>
                    </a:cubicBezTo>
                    <a:close/>
                    <a:moveTo>
                      <a:pt x="77628" y="55717"/>
                    </a:moveTo>
                    <a:cubicBezTo>
                      <a:pt x="80804" y="55717"/>
                      <a:pt x="83980" y="57795"/>
                      <a:pt x="84022" y="61951"/>
                    </a:cubicBezTo>
                    <a:lnTo>
                      <a:pt x="84022" y="61951"/>
                    </a:lnTo>
                    <a:cubicBezTo>
                      <a:pt x="83546" y="61848"/>
                      <a:pt x="83066" y="61797"/>
                      <a:pt x="82590" y="61797"/>
                    </a:cubicBezTo>
                    <a:cubicBezTo>
                      <a:pt x="80737" y="61797"/>
                      <a:pt x="78939" y="62563"/>
                      <a:pt x="77651" y="63952"/>
                    </a:cubicBezTo>
                    <a:cubicBezTo>
                      <a:pt x="76377" y="62579"/>
                      <a:pt x="74589" y="61801"/>
                      <a:pt x="72710" y="61801"/>
                    </a:cubicBezTo>
                    <a:cubicBezTo>
                      <a:pt x="72699" y="61801"/>
                      <a:pt x="72688" y="61801"/>
                      <a:pt x="72678" y="61801"/>
                    </a:cubicBezTo>
                    <a:cubicBezTo>
                      <a:pt x="72194" y="61801"/>
                      <a:pt x="71710" y="61846"/>
                      <a:pt x="71235" y="61953"/>
                    </a:cubicBezTo>
                    <a:cubicBezTo>
                      <a:pt x="71275" y="57796"/>
                      <a:pt x="74452" y="55717"/>
                      <a:pt x="77628" y="55717"/>
                    </a:cubicBezTo>
                    <a:close/>
                    <a:moveTo>
                      <a:pt x="100943" y="55717"/>
                    </a:moveTo>
                    <a:cubicBezTo>
                      <a:pt x="104119" y="55717"/>
                      <a:pt x="107295" y="57795"/>
                      <a:pt x="107337" y="61951"/>
                    </a:cubicBezTo>
                    <a:lnTo>
                      <a:pt x="107337" y="61951"/>
                    </a:lnTo>
                    <a:cubicBezTo>
                      <a:pt x="106865" y="61851"/>
                      <a:pt x="106389" y="61802"/>
                      <a:pt x="105918" y="61802"/>
                    </a:cubicBezTo>
                    <a:cubicBezTo>
                      <a:pt x="104057" y="61802"/>
                      <a:pt x="102256" y="62568"/>
                      <a:pt x="100957" y="63961"/>
                    </a:cubicBezTo>
                    <a:cubicBezTo>
                      <a:pt x="99683" y="62588"/>
                      <a:pt x="97895" y="61801"/>
                      <a:pt x="96025" y="61801"/>
                    </a:cubicBezTo>
                    <a:cubicBezTo>
                      <a:pt x="96014" y="61801"/>
                      <a:pt x="96003" y="61801"/>
                      <a:pt x="95993" y="61801"/>
                    </a:cubicBezTo>
                    <a:cubicBezTo>
                      <a:pt x="95509" y="61801"/>
                      <a:pt x="95025" y="61846"/>
                      <a:pt x="94550" y="61953"/>
                    </a:cubicBezTo>
                    <a:cubicBezTo>
                      <a:pt x="94590" y="57796"/>
                      <a:pt x="97767" y="55717"/>
                      <a:pt x="100943" y="55717"/>
                    </a:cubicBezTo>
                    <a:close/>
                    <a:moveTo>
                      <a:pt x="54007" y="55884"/>
                    </a:moveTo>
                    <a:cubicBezTo>
                      <a:pt x="56587" y="55884"/>
                      <a:pt x="59166" y="57255"/>
                      <a:pt x="60061" y="60000"/>
                    </a:cubicBezTo>
                    <a:cubicBezTo>
                      <a:pt x="60285" y="60681"/>
                      <a:pt x="60393" y="61389"/>
                      <a:pt x="60402" y="62106"/>
                    </a:cubicBezTo>
                    <a:cubicBezTo>
                      <a:pt x="59929" y="62004"/>
                      <a:pt x="59451" y="61954"/>
                      <a:pt x="58977" y="61954"/>
                    </a:cubicBezTo>
                    <a:cubicBezTo>
                      <a:pt x="57118" y="61954"/>
                      <a:pt x="55312" y="62720"/>
                      <a:pt x="54013" y="64113"/>
                    </a:cubicBezTo>
                    <a:cubicBezTo>
                      <a:pt x="52741" y="62733"/>
                      <a:pt x="50939" y="61953"/>
                      <a:pt x="49067" y="61953"/>
                    </a:cubicBezTo>
                    <a:cubicBezTo>
                      <a:pt x="48574" y="61953"/>
                      <a:pt x="48090" y="61998"/>
                      <a:pt x="47624" y="62106"/>
                    </a:cubicBezTo>
                    <a:cubicBezTo>
                      <a:pt x="47615" y="61389"/>
                      <a:pt x="47723" y="60681"/>
                      <a:pt x="47929" y="60009"/>
                    </a:cubicBezTo>
                    <a:lnTo>
                      <a:pt x="47947" y="60000"/>
                    </a:lnTo>
                    <a:cubicBezTo>
                      <a:pt x="48843" y="57257"/>
                      <a:pt x="51425" y="55884"/>
                      <a:pt x="54007" y="55884"/>
                    </a:cubicBezTo>
                    <a:close/>
                    <a:moveTo>
                      <a:pt x="7145" y="55914"/>
                    </a:moveTo>
                    <a:cubicBezTo>
                      <a:pt x="10322" y="55914"/>
                      <a:pt x="13498" y="57993"/>
                      <a:pt x="13538" y="62151"/>
                    </a:cubicBezTo>
                    <a:cubicBezTo>
                      <a:pt x="13063" y="62046"/>
                      <a:pt x="12582" y="61995"/>
                      <a:pt x="12105" y="61995"/>
                    </a:cubicBezTo>
                    <a:cubicBezTo>
                      <a:pt x="10247" y="61995"/>
                      <a:pt x="8440" y="62767"/>
                      <a:pt x="7150" y="64158"/>
                    </a:cubicBezTo>
                    <a:cubicBezTo>
                      <a:pt x="5875" y="62786"/>
                      <a:pt x="4096" y="61998"/>
                      <a:pt x="2226" y="61998"/>
                    </a:cubicBezTo>
                    <a:cubicBezTo>
                      <a:pt x="2216" y="61998"/>
                      <a:pt x="2205" y="61998"/>
                      <a:pt x="2194" y="61998"/>
                    </a:cubicBezTo>
                    <a:cubicBezTo>
                      <a:pt x="1711" y="61998"/>
                      <a:pt x="1227" y="62043"/>
                      <a:pt x="752" y="62151"/>
                    </a:cubicBezTo>
                    <a:cubicBezTo>
                      <a:pt x="792" y="57993"/>
                      <a:pt x="3969" y="55914"/>
                      <a:pt x="7145" y="55914"/>
                    </a:cubicBezTo>
                    <a:close/>
                    <a:moveTo>
                      <a:pt x="30465" y="55917"/>
                    </a:moveTo>
                    <a:cubicBezTo>
                      <a:pt x="33638" y="55917"/>
                      <a:pt x="36811" y="57993"/>
                      <a:pt x="36854" y="62147"/>
                    </a:cubicBezTo>
                    <a:lnTo>
                      <a:pt x="36854" y="62147"/>
                    </a:lnTo>
                    <a:cubicBezTo>
                      <a:pt x="36384" y="62047"/>
                      <a:pt x="35912" y="61999"/>
                      <a:pt x="35443" y="61999"/>
                    </a:cubicBezTo>
                    <a:cubicBezTo>
                      <a:pt x="33580" y="61999"/>
                      <a:pt x="31775" y="62765"/>
                      <a:pt x="30483" y="64158"/>
                    </a:cubicBezTo>
                    <a:cubicBezTo>
                      <a:pt x="29201" y="62778"/>
                      <a:pt x="27409" y="61998"/>
                      <a:pt x="25528" y="61998"/>
                    </a:cubicBezTo>
                    <a:cubicBezTo>
                      <a:pt x="25044" y="61998"/>
                      <a:pt x="24560" y="62052"/>
                      <a:pt x="24085" y="62151"/>
                    </a:cubicBezTo>
                    <a:cubicBezTo>
                      <a:pt x="24116" y="57996"/>
                      <a:pt x="27290" y="55917"/>
                      <a:pt x="30465" y="55917"/>
                    </a:cubicBezTo>
                    <a:close/>
                    <a:moveTo>
                      <a:pt x="119322" y="62140"/>
                    </a:moveTo>
                    <a:cubicBezTo>
                      <a:pt x="121256" y="62140"/>
                      <a:pt x="123125" y="62943"/>
                      <a:pt x="124469" y="64391"/>
                    </a:cubicBezTo>
                    <a:cubicBezTo>
                      <a:pt x="124450" y="64390"/>
                      <a:pt x="124430" y="64390"/>
                      <a:pt x="124410" y="64390"/>
                    </a:cubicBezTo>
                    <a:cubicBezTo>
                      <a:pt x="122541" y="64390"/>
                      <a:pt x="120773" y="65229"/>
                      <a:pt x="119532" y="66532"/>
                    </a:cubicBezTo>
                    <a:cubicBezTo>
                      <a:pt x="119613" y="64946"/>
                      <a:pt x="119030" y="63441"/>
                      <a:pt x="118045" y="62258"/>
                    </a:cubicBezTo>
                    <a:cubicBezTo>
                      <a:pt x="118470" y="62179"/>
                      <a:pt x="118898" y="62140"/>
                      <a:pt x="119322" y="62140"/>
                    </a:cubicBezTo>
                    <a:close/>
                    <a:moveTo>
                      <a:pt x="129616" y="62140"/>
                    </a:moveTo>
                    <a:cubicBezTo>
                      <a:pt x="130040" y="62140"/>
                      <a:pt x="130468" y="62179"/>
                      <a:pt x="130894" y="62258"/>
                    </a:cubicBezTo>
                    <a:cubicBezTo>
                      <a:pt x="129908" y="63423"/>
                      <a:pt x="129326" y="64928"/>
                      <a:pt x="129415" y="66523"/>
                    </a:cubicBezTo>
                    <a:lnTo>
                      <a:pt x="129406" y="66532"/>
                    </a:lnTo>
                    <a:cubicBezTo>
                      <a:pt x="128156" y="65229"/>
                      <a:pt x="126388" y="64390"/>
                      <a:pt x="124528" y="64390"/>
                    </a:cubicBezTo>
                    <a:cubicBezTo>
                      <a:pt x="124509" y="64390"/>
                      <a:pt x="124489" y="64390"/>
                      <a:pt x="124469" y="64391"/>
                    </a:cubicBezTo>
                    <a:cubicBezTo>
                      <a:pt x="125807" y="62943"/>
                      <a:pt x="127680" y="62140"/>
                      <a:pt x="129616" y="62140"/>
                    </a:cubicBezTo>
                    <a:close/>
                    <a:moveTo>
                      <a:pt x="95796" y="62176"/>
                    </a:moveTo>
                    <a:cubicBezTo>
                      <a:pt x="97737" y="62176"/>
                      <a:pt x="99610" y="62980"/>
                      <a:pt x="100948" y="64435"/>
                    </a:cubicBezTo>
                    <a:cubicBezTo>
                      <a:pt x="100928" y="64435"/>
                      <a:pt x="100908" y="64435"/>
                      <a:pt x="100888" y="64435"/>
                    </a:cubicBezTo>
                    <a:cubicBezTo>
                      <a:pt x="99020" y="64435"/>
                      <a:pt x="97252" y="65265"/>
                      <a:pt x="96011" y="66568"/>
                    </a:cubicBezTo>
                    <a:cubicBezTo>
                      <a:pt x="96091" y="64982"/>
                      <a:pt x="95509" y="63477"/>
                      <a:pt x="94514" y="62294"/>
                    </a:cubicBezTo>
                    <a:cubicBezTo>
                      <a:pt x="94941" y="62215"/>
                      <a:pt x="95370" y="62176"/>
                      <a:pt x="95796" y="62176"/>
                    </a:cubicBezTo>
                    <a:close/>
                    <a:moveTo>
                      <a:pt x="82771" y="62185"/>
                    </a:moveTo>
                    <a:cubicBezTo>
                      <a:pt x="83195" y="62185"/>
                      <a:pt x="83623" y="62224"/>
                      <a:pt x="84048" y="62303"/>
                    </a:cubicBezTo>
                    <a:cubicBezTo>
                      <a:pt x="83063" y="63477"/>
                      <a:pt x="82480" y="64991"/>
                      <a:pt x="82561" y="66577"/>
                    </a:cubicBezTo>
                    <a:cubicBezTo>
                      <a:pt x="81320" y="65274"/>
                      <a:pt x="79552" y="64435"/>
                      <a:pt x="77683" y="64435"/>
                    </a:cubicBezTo>
                    <a:cubicBezTo>
                      <a:pt x="77666" y="64435"/>
                      <a:pt x="77650" y="64435"/>
                      <a:pt x="77633" y="64435"/>
                    </a:cubicBezTo>
                    <a:lnTo>
                      <a:pt x="77633" y="64435"/>
                    </a:lnTo>
                    <a:cubicBezTo>
                      <a:pt x="78970" y="62988"/>
                      <a:pt x="80838" y="62185"/>
                      <a:pt x="82771" y="62185"/>
                    </a:cubicBezTo>
                    <a:close/>
                    <a:moveTo>
                      <a:pt x="59134" y="62337"/>
                    </a:moveTo>
                    <a:cubicBezTo>
                      <a:pt x="59561" y="62337"/>
                      <a:pt x="59992" y="62376"/>
                      <a:pt x="60420" y="62455"/>
                    </a:cubicBezTo>
                    <a:cubicBezTo>
                      <a:pt x="59427" y="63627"/>
                      <a:pt x="58845" y="65119"/>
                      <a:pt x="58932" y="66720"/>
                    </a:cubicBezTo>
                    <a:lnTo>
                      <a:pt x="58932" y="66720"/>
                    </a:lnTo>
                    <a:cubicBezTo>
                      <a:pt x="57682" y="65417"/>
                      <a:pt x="55914" y="64587"/>
                      <a:pt x="54055" y="64587"/>
                    </a:cubicBezTo>
                    <a:cubicBezTo>
                      <a:pt x="54035" y="64587"/>
                      <a:pt x="54015" y="64588"/>
                      <a:pt x="53995" y="64588"/>
                    </a:cubicBezTo>
                    <a:cubicBezTo>
                      <a:pt x="55331" y="63135"/>
                      <a:pt x="57201" y="62337"/>
                      <a:pt x="59134" y="62337"/>
                    </a:cubicBezTo>
                    <a:close/>
                    <a:moveTo>
                      <a:pt x="48861" y="62333"/>
                    </a:moveTo>
                    <a:cubicBezTo>
                      <a:pt x="50795" y="62333"/>
                      <a:pt x="52662" y="63137"/>
                      <a:pt x="53995" y="64588"/>
                    </a:cubicBezTo>
                    <a:cubicBezTo>
                      <a:pt x="53975" y="64588"/>
                      <a:pt x="53955" y="64587"/>
                      <a:pt x="53935" y="64587"/>
                    </a:cubicBezTo>
                    <a:cubicBezTo>
                      <a:pt x="52067" y="64587"/>
                      <a:pt x="50299" y="65417"/>
                      <a:pt x="49058" y="66720"/>
                    </a:cubicBezTo>
                    <a:cubicBezTo>
                      <a:pt x="49138" y="65134"/>
                      <a:pt x="48556" y="63629"/>
                      <a:pt x="47561" y="62455"/>
                    </a:cubicBezTo>
                    <a:cubicBezTo>
                      <a:pt x="47994" y="62373"/>
                      <a:pt x="48429" y="62333"/>
                      <a:pt x="48861" y="62333"/>
                    </a:cubicBezTo>
                    <a:close/>
                    <a:moveTo>
                      <a:pt x="106103" y="62174"/>
                    </a:moveTo>
                    <a:cubicBezTo>
                      <a:pt x="106576" y="62174"/>
                      <a:pt x="107052" y="62222"/>
                      <a:pt x="107525" y="62321"/>
                    </a:cubicBezTo>
                    <a:cubicBezTo>
                      <a:pt x="106512" y="63566"/>
                      <a:pt x="105939" y="65161"/>
                      <a:pt x="106127" y="66837"/>
                    </a:cubicBezTo>
                    <a:cubicBezTo>
                      <a:pt x="104872" y="65387"/>
                      <a:pt x="103007" y="64435"/>
                      <a:pt x="101030" y="64435"/>
                    </a:cubicBezTo>
                    <a:cubicBezTo>
                      <a:pt x="101003" y="64435"/>
                      <a:pt x="100975" y="64435"/>
                      <a:pt x="100948" y="64435"/>
                    </a:cubicBezTo>
                    <a:cubicBezTo>
                      <a:pt x="102295" y="62981"/>
                      <a:pt x="104168" y="62174"/>
                      <a:pt x="106103" y="62174"/>
                    </a:cubicBezTo>
                    <a:close/>
                    <a:moveTo>
                      <a:pt x="70807" y="57738"/>
                    </a:moveTo>
                    <a:cubicBezTo>
                      <a:pt x="71283" y="57738"/>
                      <a:pt x="71762" y="57786"/>
                      <a:pt x="72239" y="57885"/>
                    </a:cubicBezTo>
                    <a:cubicBezTo>
                      <a:pt x="71271" y="59131"/>
                      <a:pt x="70742" y="60708"/>
                      <a:pt x="70939" y="62348"/>
                    </a:cubicBezTo>
                    <a:cubicBezTo>
                      <a:pt x="71447" y="62234"/>
                      <a:pt x="71959" y="62178"/>
                      <a:pt x="72468" y="62178"/>
                    </a:cubicBezTo>
                    <a:cubicBezTo>
                      <a:pt x="74403" y="62178"/>
                      <a:pt x="76285" y="62981"/>
                      <a:pt x="77633" y="64435"/>
                    </a:cubicBezTo>
                    <a:lnTo>
                      <a:pt x="77633" y="64435"/>
                    </a:lnTo>
                    <a:cubicBezTo>
                      <a:pt x="77630" y="64435"/>
                      <a:pt x="77627" y="64435"/>
                      <a:pt x="77624" y="64435"/>
                    </a:cubicBezTo>
                    <a:cubicBezTo>
                      <a:pt x="77606" y="64435"/>
                      <a:pt x="77587" y="64435"/>
                      <a:pt x="77569" y="64435"/>
                    </a:cubicBezTo>
                    <a:cubicBezTo>
                      <a:pt x="75520" y="64435"/>
                      <a:pt x="73598" y="65435"/>
                      <a:pt x="72346" y="66962"/>
                    </a:cubicBezTo>
                    <a:cubicBezTo>
                      <a:pt x="72703" y="63259"/>
                      <a:pt x="69407" y="59973"/>
                      <a:pt x="65707" y="59973"/>
                    </a:cubicBezTo>
                    <a:cubicBezTo>
                      <a:pt x="65694" y="59973"/>
                      <a:pt x="65682" y="59973"/>
                      <a:pt x="65670" y="59973"/>
                    </a:cubicBezTo>
                    <a:lnTo>
                      <a:pt x="65670" y="59973"/>
                    </a:lnTo>
                    <a:cubicBezTo>
                      <a:pt x="67007" y="58533"/>
                      <a:pt x="68877" y="57738"/>
                      <a:pt x="70807" y="57738"/>
                    </a:cubicBezTo>
                    <a:close/>
                    <a:moveTo>
                      <a:pt x="35611" y="62370"/>
                    </a:moveTo>
                    <a:cubicBezTo>
                      <a:pt x="36087" y="62370"/>
                      <a:pt x="36566" y="62419"/>
                      <a:pt x="37042" y="62518"/>
                    </a:cubicBezTo>
                    <a:cubicBezTo>
                      <a:pt x="36029" y="63763"/>
                      <a:pt x="35456" y="65358"/>
                      <a:pt x="35644" y="67034"/>
                    </a:cubicBezTo>
                    <a:cubicBezTo>
                      <a:pt x="34383" y="65578"/>
                      <a:pt x="32507" y="64632"/>
                      <a:pt x="30521" y="64632"/>
                    </a:cubicBezTo>
                    <a:cubicBezTo>
                      <a:pt x="30502" y="64632"/>
                      <a:pt x="30483" y="64632"/>
                      <a:pt x="30465" y="64633"/>
                    </a:cubicBezTo>
                    <a:cubicBezTo>
                      <a:pt x="30445" y="64632"/>
                      <a:pt x="30425" y="64632"/>
                      <a:pt x="30406" y="64632"/>
                    </a:cubicBezTo>
                    <a:cubicBezTo>
                      <a:pt x="28537" y="64632"/>
                      <a:pt x="26769" y="65471"/>
                      <a:pt x="25528" y="66774"/>
                    </a:cubicBezTo>
                    <a:cubicBezTo>
                      <a:pt x="25608" y="65179"/>
                      <a:pt x="25026" y="63683"/>
                      <a:pt x="24031" y="62500"/>
                    </a:cubicBezTo>
                    <a:cubicBezTo>
                      <a:pt x="24460" y="62420"/>
                      <a:pt x="24890" y="62381"/>
                      <a:pt x="25317" y="62381"/>
                    </a:cubicBezTo>
                    <a:cubicBezTo>
                      <a:pt x="27250" y="62381"/>
                      <a:pt x="29122" y="63178"/>
                      <a:pt x="30465" y="64624"/>
                    </a:cubicBezTo>
                    <a:cubicBezTo>
                      <a:pt x="31802" y="63171"/>
                      <a:pt x="33677" y="62370"/>
                      <a:pt x="35611" y="62370"/>
                    </a:cubicBezTo>
                    <a:close/>
                    <a:moveTo>
                      <a:pt x="112819" y="60274"/>
                    </a:moveTo>
                    <a:cubicBezTo>
                      <a:pt x="115992" y="60274"/>
                      <a:pt x="119164" y="62350"/>
                      <a:pt x="119209" y="66503"/>
                    </a:cubicBezTo>
                    <a:lnTo>
                      <a:pt x="119209" y="66503"/>
                    </a:lnTo>
                    <a:cubicBezTo>
                      <a:pt x="118735" y="66400"/>
                      <a:pt x="118257" y="66350"/>
                      <a:pt x="117783" y="66350"/>
                    </a:cubicBezTo>
                    <a:cubicBezTo>
                      <a:pt x="115922" y="66350"/>
                      <a:pt x="114119" y="67124"/>
                      <a:pt x="112821" y="68521"/>
                    </a:cubicBezTo>
                    <a:cubicBezTo>
                      <a:pt x="111539" y="67142"/>
                      <a:pt x="109747" y="66362"/>
                      <a:pt x="107865" y="66362"/>
                    </a:cubicBezTo>
                    <a:cubicBezTo>
                      <a:pt x="107382" y="66362"/>
                      <a:pt x="106898" y="66407"/>
                      <a:pt x="106423" y="66514"/>
                    </a:cubicBezTo>
                    <a:lnTo>
                      <a:pt x="106423" y="66514"/>
                    </a:lnTo>
                    <a:cubicBezTo>
                      <a:pt x="106463" y="62355"/>
                      <a:pt x="109641" y="60274"/>
                      <a:pt x="112819" y="60274"/>
                    </a:cubicBezTo>
                    <a:close/>
                    <a:moveTo>
                      <a:pt x="136136" y="60276"/>
                    </a:moveTo>
                    <a:cubicBezTo>
                      <a:pt x="139311" y="60276"/>
                      <a:pt x="142484" y="62354"/>
                      <a:pt x="142525" y="66514"/>
                    </a:cubicBezTo>
                    <a:lnTo>
                      <a:pt x="142516" y="66523"/>
                    </a:lnTo>
                    <a:cubicBezTo>
                      <a:pt x="142042" y="66421"/>
                      <a:pt x="141565" y="66372"/>
                      <a:pt x="141091" y="66372"/>
                    </a:cubicBezTo>
                    <a:cubicBezTo>
                      <a:pt x="139233" y="66372"/>
                      <a:pt x="137428" y="67138"/>
                      <a:pt x="136136" y="68530"/>
                    </a:cubicBezTo>
                    <a:cubicBezTo>
                      <a:pt x="134854" y="67150"/>
                      <a:pt x="133062" y="66371"/>
                      <a:pt x="131181" y="66371"/>
                    </a:cubicBezTo>
                    <a:cubicBezTo>
                      <a:pt x="130697" y="66371"/>
                      <a:pt x="130213" y="66425"/>
                      <a:pt x="129738" y="66523"/>
                    </a:cubicBezTo>
                    <a:cubicBezTo>
                      <a:pt x="129778" y="62359"/>
                      <a:pt x="132958" y="60276"/>
                      <a:pt x="136136" y="60276"/>
                    </a:cubicBezTo>
                    <a:close/>
                    <a:moveTo>
                      <a:pt x="89289" y="60321"/>
                    </a:moveTo>
                    <a:cubicBezTo>
                      <a:pt x="92462" y="60321"/>
                      <a:pt x="95638" y="62397"/>
                      <a:pt x="95679" y="66548"/>
                    </a:cubicBezTo>
                    <a:lnTo>
                      <a:pt x="95679" y="66548"/>
                    </a:lnTo>
                    <a:cubicBezTo>
                      <a:pt x="95209" y="66448"/>
                      <a:pt x="94735" y="66398"/>
                      <a:pt x="94264" y="66398"/>
                    </a:cubicBezTo>
                    <a:cubicBezTo>
                      <a:pt x="92405" y="66398"/>
                      <a:pt x="90601" y="67165"/>
                      <a:pt x="89308" y="68557"/>
                    </a:cubicBezTo>
                    <a:cubicBezTo>
                      <a:pt x="88027" y="67177"/>
                      <a:pt x="86235" y="66398"/>
                      <a:pt x="84353" y="66398"/>
                    </a:cubicBezTo>
                    <a:cubicBezTo>
                      <a:pt x="83869" y="66398"/>
                      <a:pt x="83385" y="66452"/>
                      <a:pt x="82910" y="66550"/>
                    </a:cubicBezTo>
                    <a:cubicBezTo>
                      <a:pt x="82942" y="62398"/>
                      <a:pt x="86114" y="60321"/>
                      <a:pt x="89289" y="60321"/>
                    </a:cubicBezTo>
                    <a:close/>
                    <a:moveTo>
                      <a:pt x="42335" y="60475"/>
                    </a:moveTo>
                    <a:cubicBezTo>
                      <a:pt x="45508" y="60475"/>
                      <a:pt x="48684" y="62552"/>
                      <a:pt x="48726" y="66708"/>
                    </a:cubicBezTo>
                    <a:lnTo>
                      <a:pt x="48726" y="66708"/>
                    </a:lnTo>
                    <a:cubicBezTo>
                      <a:pt x="48257" y="66608"/>
                      <a:pt x="47784" y="66560"/>
                      <a:pt x="47315" y="66560"/>
                    </a:cubicBezTo>
                    <a:cubicBezTo>
                      <a:pt x="45452" y="66560"/>
                      <a:pt x="43648" y="67326"/>
                      <a:pt x="42355" y="68719"/>
                    </a:cubicBezTo>
                    <a:cubicBezTo>
                      <a:pt x="41081" y="67346"/>
                      <a:pt x="39302" y="66559"/>
                      <a:pt x="37432" y="66559"/>
                    </a:cubicBezTo>
                    <a:cubicBezTo>
                      <a:pt x="37421" y="66559"/>
                      <a:pt x="37411" y="66559"/>
                      <a:pt x="37400" y="66559"/>
                    </a:cubicBezTo>
                    <a:cubicBezTo>
                      <a:pt x="36916" y="66559"/>
                      <a:pt x="36432" y="66604"/>
                      <a:pt x="35958" y="66711"/>
                    </a:cubicBezTo>
                    <a:cubicBezTo>
                      <a:pt x="35989" y="62554"/>
                      <a:pt x="39161" y="60475"/>
                      <a:pt x="42335" y="60475"/>
                    </a:cubicBezTo>
                    <a:close/>
                    <a:moveTo>
                      <a:pt x="65651" y="60478"/>
                    </a:moveTo>
                    <a:cubicBezTo>
                      <a:pt x="68826" y="60478"/>
                      <a:pt x="72001" y="62555"/>
                      <a:pt x="72041" y="66711"/>
                    </a:cubicBezTo>
                    <a:cubicBezTo>
                      <a:pt x="71566" y="66609"/>
                      <a:pt x="71088" y="66560"/>
                      <a:pt x="70614" y="66560"/>
                    </a:cubicBezTo>
                    <a:cubicBezTo>
                      <a:pt x="68752" y="66560"/>
                      <a:pt x="66952" y="67326"/>
                      <a:pt x="65653" y="68719"/>
                    </a:cubicBezTo>
                    <a:cubicBezTo>
                      <a:pt x="64371" y="67339"/>
                      <a:pt x="62579" y="66559"/>
                      <a:pt x="60697" y="66559"/>
                    </a:cubicBezTo>
                    <a:cubicBezTo>
                      <a:pt x="60214" y="66559"/>
                      <a:pt x="59730" y="66613"/>
                      <a:pt x="59255" y="66711"/>
                    </a:cubicBezTo>
                    <a:cubicBezTo>
                      <a:pt x="59295" y="62557"/>
                      <a:pt x="62473" y="60478"/>
                      <a:pt x="65651" y="60478"/>
                    </a:cubicBezTo>
                    <a:close/>
                    <a:moveTo>
                      <a:pt x="18806" y="60522"/>
                    </a:moveTo>
                    <a:cubicBezTo>
                      <a:pt x="21979" y="60522"/>
                      <a:pt x="25151" y="62596"/>
                      <a:pt x="25196" y="66747"/>
                    </a:cubicBezTo>
                    <a:lnTo>
                      <a:pt x="25196" y="66747"/>
                    </a:lnTo>
                    <a:cubicBezTo>
                      <a:pt x="24723" y="66645"/>
                      <a:pt x="24245" y="66596"/>
                      <a:pt x="23772" y="66596"/>
                    </a:cubicBezTo>
                    <a:cubicBezTo>
                      <a:pt x="21913" y="66596"/>
                      <a:pt x="20107" y="67362"/>
                      <a:pt x="18807" y="68754"/>
                    </a:cubicBezTo>
                    <a:cubicBezTo>
                      <a:pt x="17526" y="67374"/>
                      <a:pt x="15734" y="66595"/>
                      <a:pt x="13852" y="66595"/>
                    </a:cubicBezTo>
                    <a:cubicBezTo>
                      <a:pt x="13368" y="66595"/>
                      <a:pt x="12884" y="66649"/>
                      <a:pt x="12409" y="66747"/>
                    </a:cubicBezTo>
                    <a:cubicBezTo>
                      <a:pt x="12454" y="62599"/>
                      <a:pt x="15631" y="60522"/>
                      <a:pt x="18806" y="60522"/>
                    </a:cubicBezTo>
                    <a:close/>
                    <a:moveTo>
                      <a:pt x="84142" y="66790"/>
                    </a:moveTo>
                    <a:cubicBezTo>
                      <a:pt x="86075" y="66790"/>
                      <a:pt x="87947" y="67588"/>
                      <a:pt x="89290" y="69041"/>
                    </a:cubicBezTo>
                    <a:lnTo>
                      <a:pt x="89290" y="69041"/>
                    </a:lnTo>
                    <a:cubicBezTo>
                      <a:pt x="89287" y="69041"/>
                      <a:pt x="89284" y="69041"/>
                      <a:pt x="89281" y="69041"/>
                    </a:cubicBezTo>
                    <a:cubicBezTo>
                      <a:pt x="89262" y="69041"/>
                      <a:pt x="89242" y="69041"/>
                      <a:pt x="89222" y="69041"/>
                    </a:cubicBezTo>
                    <a:cubicBezTo>
                      <a:pt x="87354" y="69041"/>
                      <a:pt x="85594" y="69879"/>
                      <a:pt x="84344" y="71183"/>
                    </a:cubicBezTo>
                    <a:cubicBezTo>
                      <a:pt x="84434" y="69588"/>
                      <a:pt x="83851" y="68082"/>
                      <a:pt x="82857" y="66909"/>
                    </a:cubicBezTo>
                    <a:cubicBezTo>
                      <a:pt x="83285" y="66829"/>
                      <a:pt x="83715" y="66790"/>
                      <a:pt x="84142" y="66790"/>
                    </a:cubicBezTo>
                    <a:close/>
                    <a:moveTo>
                      <a:pt x="94437" y="66782"/>
                    </a:moveTo>
                    <a:cubicBezTo>
                      <a:pt x="94862" y="66782"/>
                      <a:pt x="95290" y="66821"/>
                      <a:pt x="95715" y="66900"/>
                    </a:cubicBezTo>
                    <a:cubicBezTo>
                      <a:pt x="94720" y="68082"/>
                      <a:pt x="94138" y="69579"/>
                      <a:pt x="94228" y="71174"/>
                    </a:cubicBezTo>
                    <a:lnTo>
                      <a:pt x="94219" y="71183"/>
                    </a:lnTo>
                    <a:cubicBezTo>
                      <a:pt x="92977" y="69879"/>
                      <a:pt x="91209" y="69041"/>
                      <a:pt x="89341" y="69041"/>
                    </a:cubicBezTo>
                    <a:cubicBezTo>
                      <a:pt x="89324" y="69041"/>
                      <a:pt x="89307" y="69041"/>
                      <a:pt x="89290" y="69041"/>
                    </a:cubicBezTo>
                    <a:lnTo>
                      <a:pt x="89290" y="69041"/>
                    </a:lnTo>
                    <a:cubicBezTo>
                      <a:pt x="90628" y="67586"/>
                      <a:pt x="92502" y="66782"/>
                      <a:pt x="94437" y="66782"/>
                    </a:cubicBezTo>
                    <a:close/>
                    <a:moveTo>
                      <a:pt x="47476" y="66925"/>
                    </a:moveTo>
                    <a:cubicBezTo>
                      <a:pt x="47900" y="66925"/>
                      <a:pt x="48328" y="66964"/>
                      <a:pt x="48753" y="67043"/>
                    </a:cubicBezTo>
                    <a:cubicBezTo>
                      <a:pt x="47767" y="68226"/>
                      <a:pt x="47185" y="69731"/>
                      <a:pt x="47266" y="71317"/>
                    </a:cubicBezTo>
                    <a:cubicBezTo>
                      <a:pt x="46024" y="70014"/>
                      <a:pt x="44257" y="69184"/>
                      <a:pt x="42388" y="69184"/>
                    </a:cubicBezTo>
                    <a:cubicBezTo>
                      <a:pt x="42371" y="69184"/>
                      <a:pt x="42354" y="69184"/>
                      <a:pt x="42337" y="69184"/>
                    </a:cubicBezTo>
                    <a:lnTo>
                      <a:pt x="42337" y="69184"/>
                    </a:lnTo>
                    <a:cubicBezTo>
                      <a:pt x="43675" y="67729"/>
                      <a:pt x="45543" y="66925"/>
                      <a:pt x="47476" y="66925"/>
                    </a:cubicBezTo>
                    <a:close/>
                    <a:moveTo>
                      <a:pt x="60488" y="66929"/>
                    </a:moveTo>
                    <a:cubicBezTo>
                      <a:pt x="62422" y="66929"/>
                      <a:pt x="64295" y="67727"/>
                      <a:pt x="65636" y="69175"/>
                    </a:cubicBezTo>
                    <a:lnTo>
                      <a:pt x="65636" y="69175"/>
                    </a:lnTo>
                    <a:cubicBezTo>
                      <a:pt x="65622" y="69175"/>
                      <a:pt x="65608" y="69175"/>
                      <a:pt x="65593" y="69175"/>
                    </a:cubicBezTo>
                    <a:cubicBezTo>
                      <a:pt x="63725" y="69175"/>
                      <a:pt x="61966" y="70014"/>
                      <a:pt x="60715" y="71317"/>
                    </a:cubicBezTo>
                    <a:cubicBezTo>
                      <a:pt x="60805" y="69731"/>
                      <a:pt x="60223" y="68226"/>
                      <a:pt x="59228" y="67043"/>
                    </a:cubicBezTo>
                    <a:cubicBezTo>
                      <a:pt x="59647" y="66967"/>
                      <a:pt x="60069" y="66929"/>
                      <a:pt x="60488" y="66929"/>
                    </a:cubicBezTo>
                    <a:close/>
                    <a:moveTo>
                      <a:pt x="23953" y="66970"/>
                    </a:moveTo>
                    <a:cubicBezTo>
                      <a:pt x="24378" y="66970"/>
                      <a:pt x="24806" y="67009"/>
                      <a:pt x="25232" y="67088"/>
                    </a:cubicBezTo>
                    <a:cubicBezTo>
                      <a:pt x="24239" y="68277"/>
                      <a:pt x="23657" y="69770"/>
                      <a:pt x="23744" y="71361"/>
                    </a:cubicBezTo>
                    <a:lnTo>
                      <a:pt x="23744" y="71361"/>
                    </a:lnTo>
                    <a:cubicBezTo>
                      <a:pt x="22494" y="70058"/>
                      <a:pt x="20726" y="69220"/>
                      <a:pt x="18866" y="69220"/>
                    </a:cubicBezTo>
                    <a:cubicBezTo>
                      <a:pt x="18846" y="69220"/>
                      <a:pt x="18827" y="69220"/>
                      <a:pt x="18807" y="69220"/>
                    </a:cubicBezTo>
                    <a:cubicBezTo>
                      <a:pt x="20144" y="67773"/>
                      <a:pt x="22018" y="66970"/>
                      <a:pt x="23953" y="66970"/>
                    </a:cubicBezTo>
                    <a:close/>
                    <a:moveTo>
                      <a:pt x="13652" y="66970"/>
                    </a:moveTo>
                    <a:cubicBezTo>
                      <a:pt x="15588" y="66970"/>
                      <a:pt x="17463" y="67773"/>
                      <a:pt x="18807" y="69220"/>
                    </a:cubicBezTo>
                    <a:cubicBezTo>
                      <a:pt x="18787" y="69220"/>
                      <a:pt x="18768" y="69220"/>
                      <a:pt x="18748" y="69220"/>
                    </a:cubicBezTo>
                    <a:cubicBezTo>
                      <a:pt x="16879" y="69220"/>
                      <a:pt x="15111" y="70058"/>
                      <a:pt x="13870" y="71362"/>
                    </a:cubicBezTo>
                    <a:cubicBezTo>
                      <a:pt x="13951" y="69776"/>
                      <a:pt x="13368" y="68271"/>
                      <a:pt x="12374" y="67088"/>
                    </a:cubicBezTo>
                    <a:cubicBezTo>
                      <a:pt x="12799" y="67009"/>
                      <a:pt x="13227" y="66970"/>
                      <a:pt x="13652" y="66970"/>
                    </a:cubicBezTo>
                    <a:close/>
                    <a:moveTo>
                      <a:pt x="107653" y="66739"/>
                    </a:moveTo>
                    <a:cubicBezTo>
                      <a:pt x="109587" y="66739"/>
                      <a:pt x="111464" y="67541"/>
                      <a:pt x="112812" y="68996"/>
                    </a:cubicBezTo>
                    <a:cubicBezTo>
                      <a:pt x="114149" y="67549"/>
                      <a:pt x="116022" y="66746"/>
                      <a:pt x="117958" y="66746"/>
                    </a:cubicBezTo>
                    <a:cubicBezTo>
                      <a:pt x="118383" y="66746"/>
                      <a:pt x="118811" y="66785"/>
                      <a:pt x="119236" y="66864"/>
                    </a:cubicBezTo>
                    <a:cubicBezTo>
                      <a:pt x="118242" y="68047"/>
                      <a:pt x="117659" y="69552"/>
                      <a:pt x="117749" y="71138"/>
                    </a:cubicBezTo>
                    <a:cubicBezTo>
                      <a:pt x="116499" y="69835"/>
                      <a:pt x="114731" y="69005"/>
                      <a:pt x="112871" y="69005"/>
                    </a:cubicBezTo>
                    <a:cubicBezTo>
                      <a:pt x="112851" y="69005"/>
                      <a:pt x="112832" y="69005"/>
                      <a:pt x="112812" y="69005"/>
                    </a:cubicBezTo>
                    <a:cubicBezTo>
                      <a:pt x="112793" y="69005"/>
                      <a:pt x="112774" y="69005"/>
                      <a:pt x="112756" y="69005"/>
                    </a:cubicBezTo>
                    <a:cubicBezTo>
                      <a:pt x="110769" y="69005"/>
                      <a:pt x="108893" y="69951"/>
                      <a:pt x="107641" y="71398"/>
                    </a:cubicBezTo>
                    <a:lnTo>
                      <a:pt x="107641" y="71398"/>
                    </a:lnTo>
                    <a:cubicBezTo>
                      <a:pt x="107802" y="69707"/>
                      <a:pt x="107213" y="68132"/>
                      <a:pt x="106177" y="66897"/>
                    </a:cubicBezTo>
                    <a:lnTo>
                      <a:pt x="106177" y="66897"/>
                    </a:lnTo>
                    <a:cubicBezTo>
                      <a:pt x="106668" y="66791"/>
                      <a:pt x="107162" y="66739"/>
                      <a:pt x="107653" y="66739"/>
                    </a:cubicBezTo>
                    <a:close/>
                    <a:moveTo>
                      <a:pt x="37174" y="66927"/>
                    </a:moveTo>
                    <a:cubicBezTo>
                      <a:pt x="39113" y="66927"/>
                      <a:pt x="40989" y="67729"/>
                      <a:pt x="42337" y="69184"/>
                    </a:cubicBezTo>
                    <a:lnTo>
                      <a:pt x="42337" y="69184"/>
                    </a:lnTo>
                    <a:cubicBezTo>
                      <a:pt x="42334" y="69184"/>
                      <a:pt x="42331" y="69184"/>
                      <a:pt x="42328" y="69184"/>
                    </a:cubicBezTo>
                    <a:cubicBezTo>
                      <a:pt x="42301" y="69184"/>
                      <a:pt x="42274" y="69184"/>
                      <a:pt x="42246" y="69184"/>
                    </a:cubicBezTo>
                    <a:cubicBezTo>
                      <a:pt x="40269" y="69184"/>
                      <a:pt x="38404" y="70136"/>
                      <a:pt x="37158" y="71577"/>
                    </a:cubicBezTo>
                    <a:cubicBezTo>
                      <a:pt x="37320" y="69910"/>
                      <a:pt x="36728" y="68324"/>
                      <a:pt x="35689" y="67088"/>
                    </a:cubicBezTo>
                    <a:lnTo>
                      <a:pt x="35680" y="67088"/>
                    </a:lnTo>
                    <a:cubicBezTo>
                      <a:pt x="36177" y="66980"/>
                      <a:pt x="36678" y="66927"/>
                      <a:pt x="37174" y="66927"/>
                    </a:cubicBezTo>
                    <a:close/>
                    <a:moveTo>
                      <a:pt x="124481" y="64880"/>
                    </a:moveTo>
                    <a:cubicBezTo>
                      <a:pt x="127655" y="64880"/>
                      <a:pt x="130827" y="66957"/>
                      <a:pt x="130867" y="71111"/>
                    </a:cubicBezTo>
                    <a:lnTo>
                      <a:pt x="130858" y="71129"/>
                    </a:lnTo>
                    <a:cubicBezTo>
                      <a:pt x="130380" y="71024"/>
                      <a:pt x="129897" y="70973"/>
                      <a:pt x="129419" y="70973"/>
                    </a:cubicBezTo>
                    <a:cubicBezTo>
                      <a:pt x="127565" y="70973"/>
                      <a:pt x="125767" y="71740"/>
                      <a:pt x="124478" y="73136"/>
                    </a:cubicBezTo>
                    <a:cubicBezTo>
                      <a:pt x="123204" y="71764"/>
                      <a:pt x="121425" y="70977"/>
                      <a:pt x="119555" y="70977"/>
                    </a:cubicBezTo>
                    <a:cubicBezTo>
                      <a:pt x="119544" y="70977"/>
                      <a:pt x="119534" y="70977"/>
                      <a:pt x="119523" y="70977"/>
                    </a:cubicBezTo>
                    <a:cubicBezTo>
                      <a:pt x="119039" y="70977"/>
                      <a:pt x="118555" y="71021"/>
                      <a:pt x="118080" y="71129"/>
                    </a:cubicBezTo>
                    <a:cubicBezTo>
                      <a:pt x="118121" y="66963"/>
                      <a:pt x="121302" y="64880"/>
                      <a:pt x="124481" y="64880"/>
                    </a:cubicBezTo>
                    <a:close/>
                    <a:moveTo>
                      <a:pt x="77631" y="64934"/>
                    </a:moveTo>
                    <a:cubicBezTo>
                      <a:pt x="80806" y="64934"/>
                      <a:pt x="83981" y="67013"/>
                      <a:pt x="84022" y="71174"/>
                    </a:cubicBezTo>
                    <a:cubicBezTo>
                      <a:pt x="83541" y="71069"/>
                      <a:pt x="83056" y="71017"/>
                      <a:pt x="82576" y="71017"/>
                    </a:cubicBezTo>
                    <a:cubicBezTo>
                      <a:pt x="80721" y="71017"/>
                      <a:pt x="78928" y="71782"/>
                      <a:pt x="77633" y="73163"/>
                    </a:cubicBezTo>
                    <a:lnTo>
                      <a:pt x="77633" y="73172"/>
                    </a:lnTo>
                    <a:cubicBezTo>
                      <a:pt x="76351" y="71801"/>
                      <a:pt x="74559" y="71012"/>
                      <a:pt x="72678" y="71012"/>
                    </a:cubicBezTo>
                    <a:cubicBezTo>
                      <a:pt x="72194" y="71012"/>
                      <a:pt x="71710" y="71066"/>
                      <a:pt x="71235" y="71174"/>
                    </a:cubicBezTo>
                    <a:cubicBezTo>
                      <a:pt x="71275" y="67015"/>
                      <a:pt x="74454" y="64934"/>
                      <a:pt x="77631" y="64934"/>
                    </a:cubicBezTo>
                    <a:close/>
                    <a:moveTo>
                      <a:pt x="100937" y="64934"/>
                    </a:moveTo>
                    <a:cubicBezTo>
                      <a:pt x="104113" y="64934"/>
                      <a:pt x="107288" y="67013"/>
                      <a:pt x="107328" y="71174"/>
                    </a:cubicBezTo>
                    <a:cubicBezTo>
                      <a:pt x="106849" y="71069"/>
                      <a:pt x="106366" y="71017"/>
                      <a:pt x="105887" y="71017"/>
                    </a:cubicBezTo>
                    <a:cubicBezTo>
                      <a:pt x="104037" y="71017"/>
                      <a:pt x="102243" y="71782"/>
                      <a:pt x="100948" y="73163"/>
                    </a:cubicBezTo>
                    <a:lnTo>
                      <a:pt x="100939" y="73172"/>
                    </a:lnTo>
                    <a:cubicBezTo>
                      <a:pt x="99658" y="71801"/>
                      <a:pt x="97866" y="71012"/>
                      <a:pt x="95984" y="71012"/>
                    </a:cubicBezTo>
                    <a:cubicBezTo>
                      <a:pt x="95500" y="71012"/>
                      <a:pt x="95016" y="71066"/>
                      <a:pt x="94541" y="71174"/>
                    </a:cubicBezTo>
                    <a:cubicBezTo>
                      <a:pt x="94582" y="67015"/>
                      <a:pt x="97760" y="64934"/>
                      <a:pt x="100937" y="64934"/>
                    </a:cubicBezTo>
                    <a:close/>
                    <a:moveTo>
                      <a:pt x="53992" y="65081"/>
                    </a:moveTo>
                    <a:cubicBezTo>
                      <a:pt x="57167" y="65081"/>
                      <a:pt x="60344" y="67159"/>
                      <a:pt x="60384" y="71317"/>
                    </a:cubicBezTo>
                    <a:cubicBezTo>
                      <a:pt x="59911" y="71215"/>
                      <a:pt x="59433" y="71165"/>
                      <a:pt x="58960" y="71165"/>
                    </a:cubicBezTo>
                    <a:cubicBezTo>
                      <a:pt x="57101" y="71165"/>
                      <a:pt x="55296" y="71932"/>
                      <a:pt x="54004" y="73324"/>
                    </a:cubicBezTo>
                    <a:cubicBezTo>
                      <a:pt x="52723" y="71944"/>
                      <a:pt x="50922" y="71165"/>
                      <a:pt x="49049" y="71165"/>
                    </a:cubicBezTo>
                    <a:cubicBezTo>
                      <a:pt x="48565" y="71165"/>
                      <a:pt x="48081" y="71219"/>
                      <a:pt x="47606" y="71317"/>
                    </a:cubicBezTo>
                    <a:cubicBezTo>
                      <a:pt x="47642" y="67159"/>
                      <a:pt x="50816" y="65081"/>
                      <a:pt x="53992" y="65081"/>
                    </a:cubicBezTo>
                    <a:close/>
                    <a:moveTo>
                      <a:pt x="7148" y="65122"/>
                    </a:moveTo>
                    <a:cubicBezTo>
                      <a:pt x="10323" y="65122"/>
                      <a:pt x="13498" y="67201"/>
                      <a:pt x="13538" y="71362"/>
                    </a:cubicBezTo>
                    <a:cubicBezTo>
                      <a:pt x="13060" y="71257"/>
                      <a:pt x="12578" y="71206"/>
                      <a:pt x="12099" y="71206"/>
                    </a:cubicBezTo>
                    <a:cubicBezTo>
                      <a:pt x="10245" y="71206"/>
                      <a:pt x="8446" y="71973"/>
                      <a:pt x="7150" y="73369"/>
                    </a:cubicBezTo>
                    <a:lnTo>
                      <a:pt x="7150" y="73360"/>
                    </a:lnTo>
                    <a:cubicBezTo>
                      <a:pt x="5875" y="71988"/>
                      <a:pt x="4096" y="71209"/>
                      <a:pt x="2226" y="71209"/>
                    </a:cubicBezTo>
                    <a:cubicBezTo>
                      <a:pt x="2216" y="71209"/>
                      <a:pt x="2205" y="71210"/>
                      <a:pt x="2194" y="71210"/>
                    </a:cubicBezTo>
                    <a:cubicBezTo>
                      <a:pt x="1711" y="71210"/>
                      <a:pt x="1227" y="71254"/>
                      <a:pt x="752" y="71362"/>
                    </a:cubicBezTo>
                    <a:cubicBezTo>
                      <a:pt x="792" y="67203"/>
                      <a:pt x="3970" y="65122"/>
                      <a:pt x="7148" y="65122"/>
                    </a:cubicBezTo>
                    <a:close/>
                    <a:moveTo>
                      <a:pt x="30463" y="65122"/>
                    </a:moveTo>
                    <a:cubicBezTo>
                      <a:pt x="33638" y="65122"/>
                      <a:pt x="36813" y="67201"/>
                      <a:pt x="36854" y="71362"/>
                    </a:cubicBezTo>
                    <a:cubicBezTo>
                      <a:pt x="36375" y="71257"/>
                      <a:pt x="35893" y="71206"/>
                      <a:pt x="35414" y="71206"/>
                    </a:cubicBezTo>
                    <a:cubicBezTo>
                      <a:pt x="33560" y="71206"/>
                      <a:pt x="31761" y="71973"/>
                      <a:pt x="30465" y="73369"/>
                    </a:cubicBezTo>
                    <a:lnTo>
                      <a:pt x="30465" y="73360"/>
                    </a:lnTo>
                    <a:cubicBezTo>
                      <a:pt x="29191" y="71988"/>
                      <a:pt x="27412" y="71209"/>
                      <a:pt x="25542" y="71209"/>
                    </a:cubicBezTo>
                    <a:cubicBezTo>
                      <a:pt x="25531" y="71209"/>
                      <a:pt x="25520" y="71210"/>
                      <a:pt x="25510" y="71210"/>
                    </a:cubicBezTo>
                    <a:cubicBezTo>
                      <a:pt x="25026" y="71210"/>
                      <a:pt x="24542" y="71254"/>
                      <a:pt x="24067" y="71362"/>
                    </a:cubicBezTo>
                    <a:cubicBezTo>
                      <a:pt x="24107" y="67203"/>
                      <a:pt x="27285" y="65122"/>
                      <a:pt x="30463" y="65122"/>
                    </a:cubicBezTo>
                    <a:close/>
                    <a:moveTo>
                      <a:pt x="129608" y="71351"/>
                    </a:moveTo>
                    <a:cubicBezTo>
                      <a:pt x="130035" y="71351"/>
                      <a:pt x="130466" y="71390"/>
                      <a:pt x="130894" y="71469"/>
                    </a:cubicBezTo>
                    <a:cubicBezTo>
                      <a:pt x="129908" y="72634"/>
                      <a:pt x="129326" y="74140"/>
                      <a:pt x="129415" y="75726"/>
                    </a:cubicBezTo>
                    <a:lnTo>
                      <a:pt x="129406" y="75744"/>
                    </a:lnTo>
                    <a:cubicBezTo>
                      <a:pt x="128156" y="74440"/>
                      <a:pt x="126397" y="73602"/>
                      <a:pt x="124528" y="73602"/>
                    </a:cubicBezTo>
                    <a:cubicBezTo>
                      <a:pt x="124509" y="73602"/>
                      <a:pt x="124489" y="73602"/>
                      <a:pt x="124469" y="73602"/>
                    </a:cubicBezTo>
                    <a:cubicBezTo>
                      <a:pt x="124450" y="73602"/>
                      <a:pt x="124430" y="73602"/>
                      <a:pt x="124410" y="73602"/>
                    </a:cubicBezTo>
                    <a:cubicBezTo>
                      <a:pt x="122541" y="73602"/>
                      <a:pt x="120773" y="74440"/>
                      <a:pt x="119532" y="75744"/>
                    </a:cubicBezTo>
                    <a:cubicBezTo>
                      <a:pt x="119613" y="74149"/>
                      <a:pt x="119030" y="72652"/>
                      <a:pt x="118045" y="71469"/>
                    </a:cubicBezTo>
                    <a:cubicBezTo>
                      <a:pt x="118473" y="71390"/>
                      <a:pt x="118903" y="71351"/>
                      <a:pt x="119331" y="71351"/>
                    </a:cubicBezTo>
                    <a:cubicBezTo>
                      <a:pt x="121264" y="71351"/>
                      <a:pt x="123134" y="72148"/>
                      <a:pt x="124469" y="73593"/>
                    </a:cubicBezTo>
                    <a:cubicBezTo>
                      <a:pt x="125805" y="72148"/>
                      <a:pt x="127675" y="71351"/>
                      <a:pt x="129608" y="71351"/>
                    </a:cubicBezTo>
                    <a:close/>
                    <a:moveTo>
                      <a:pt x="48843" y="71540"/>
                    </a:moveTo>
                    <a:cubicBezTo>
                      <a:pt x="50782" y="71540"/>
                      <a:pt x="52650" y="72343"/>
                      <a:pt x="53995" y="73790"/>
                    </a:cubicBezTo>
                    <a:cubicBezTo>
                      <a:pt x="53975" y="73790"/>
                      <a:pt x="53956" y="73790"/>
                      <a:pt x="53936" y="73790"/>
                    </a:cubicBezTo>
                    <a:cubicBezTo>
                      <a:pt x="52067" y="73790"/>
                      <a:pt x="50299" y="74628"/>
                      <a:pt x="49058" y="75932"/>
                    </a:cubicBezTo>
                    <a:cubicBezTo>
                      <a:pt x="49138" y="74337"/>
                      <a:pt x="48556" y="72840"/>
                      <a:pt x="47561" y="71658"/>
                    </a:cubicBezTo>
                    <a:cubicBezTo>
                      <a:pt x="47989" y="71579"/>
                      <a:pt x="48418" y="71540"/>
                      <a:pt x="48843" y="71540"/>
                    </a:cubicBezTo>
                    <a:close/>
                    <a:moveTo>
                      <a:pt x="59141" y="71540"/>
                    </a:moveTo>
                    <a:cubicBezTo>
                      <a:pt x="59566" y="71540"/>
                      <a:pt x="59994" y="71579"/>
                      <a:pt x="60420" y="71658"/>
                    </a:cubicBezTo>
                    <a:cubicBezTo>
                      <a:pt x="59425" y="72840"/>
                      <a:pt x="58843" y="74346"/>
                      <a:pt x="58932" y="75932"/>
                    </a:cubicBezTo>
                    <a:cubicBezTo>
                      <a:pt x="57682" y="74628"/>
                      <a:pt x="55914" y="73790"/>
                      <a:pt x="54054" y="73790"/>
                    </a:cubicBezTo>
                    <a:cubicBezTo>
                      <a:pt x="54034" y="73790"/>
                      <a:pt x="54015" y="73790"/>
                      <a:pt x="53995" y="73790"/>
                    </a:cubicBezTo>
                    <a:cubicBezTo>
                      <a:pt x="55332" y="72343"/>
                      <a:pt x="57206" y="71540"/>
                      <a:pt x="59141" y="71540"/>
                    </a:cubicBezTo>
                    <a:close/>
                    <a:moveTo>
                      <a:pt x="112810" y="69495"/>
                    </a:moveTo>
                    <a:cubicBezTo>
                      <a:pt x="115985" y="69495"/>
                      <a:pt x="119160" y="71574"/>
                      <a:pt x="119200" y="75735"/>
                    </a:cubicBezTo>
                    <a:cubicBezTo>
                      <a:pt x="118721" y="75630"/>
                      <a:pt x="118239" y="75578"/>
                      <a:pt x="117760" y="75578"/>
                    </a:cubicBezTo>
                    <a:cubicBezTo>
                      <a:pt x="115909" y="75578"/>
                      <a:pt x="114116" y="76343"/>
                      <a:pt x="112821" y="77724"/>
                    </a:cubicBezTo>
                    <a:lnTo>
                      <a:pt x="112812" y="77733"/>
                    </a:lnTo>
                    <a:cubicBezTo>
                      <a:pt x="111530" y="76362"/>
                      <a:pt x="109738" y="75573"/>
                      <a:pt x="107856" y="75573"/>
                    </a:cubicBezTo>
                    <a:cubicBezTo>
                      <a:pt x="107373" y="75573"/>
                      <a:pt x="106889" y="75627"/>
                      <a:pt x="106414" y="75735"/>
                    </a:cubicBezTo>
                    <a:lnTo>
                      <a:pt x="106414" y="75735"/>
                    </a:lnTo>
                    <a:cubicBezTo>
                      <a:pt x="106454" y="71576"/>
                      <a:pt x="109632" y="69495"/>
                      <a:pt x="112810" y="69495"/>
                    </a:cubicBezTo>
                    <a:close/>
                    <a:moveTo>
                      <a:pt x="136139" y="69486"/>
                    </a:moveTo>
                    <a:cubicBezTo>
                      <a:pt x="139313" y="69486"/>
                      <a:pt x="142484" y="71562"/>
                      <a:pt x="142525" y="75717"/>
                    </a:cubicBezTo>
                    <a:lnTo>
                      <a:pt x="142516" y="75735"/>
                    </a:lnTo>
                    <a:cubicBezTo>
                      <a:pt x="142037" y="75630"/>
                      <a:pt x="141554" y="75578"/>
                      <a:pt x="141075" y="75578"/>
                    </a:cubicBezTo>
                    <a:cubicBezTo>
                      <a:pt x="139222" y="75578"/>
                      <a:pt x="137424" y="76345"/>
                      <a:pt x="136136" y="77733"/>
                    </a:cubicBezTo>
                    <a:cubicBezTo>
                      <a:pt x="134854" y="76362"/>
                      <a:pt x="133062" y="75573"/>
                      <a:pt x="131181" y="75573"/>
                    </a:cubicBezTo>
                    <a:cubicBezTo>
                      <a:pt x="130697" y="75573"/>
                      <a:pt x="130213" y="75627"/>
                      <a:pt x="129738" y="75735"/>
                    </a:cubicBezTo>
                    <a:cubicBezTo>
                      <a:pt x="129778" y="71569"/>
                      <a:pt x="132960" y="69486"/>
                      <a:pt x="136139" y="69486"/>
                    </a:cubicBezTo>
                    <a:close/>
                    <a:moveTo>
                      <a:pt x="42333" y="69686"/>
                    </a:moveTo>
                    <a:cubicBezTo>
                      <a:pt x="45509" y="69686"/>
                      <a:pt x="48686" y="71765"/>
                      <a:pt x="48726" y="75923"/>
                    </a:cubicBezTo>
                    <a:cubicBezTo>
                      <a:pt x="48248" y="75818"/>
                      <a:pt x="47765" y="75767"/>
                      <a:pt x="47287" y="75767"/>
                    </a:cubicBezTo>
                    <a:cubicBezTo>
                      <a:pt x="45433" y="75767"/>
                      <a:pt x="43633" y="76534"/>
                      <a:pt x="42337" y="77930"/>
                    </a:cubicBezTo>
                    <a:cubicBezTo>
                      <a:pt x="41056" y="76550"/>
                      <a:pt x="39264" y="75770"/>
                      <a:pt x="37382" y="75770"/>
                    </a:cubicBezTo>
                    <a:cubicBezTo>
                      <a:pt x="36898" y="75770"/>
                      <a:pt x="36415" y="75815"/>
                      <a:pt x="35940" y="75923"/>
                    </a:cubicBezTo>
                    <a:cubicBezTo>
                      <a:pt x="35980" y="71765"/>
                      <a:pt x="39156" y="69686"/>
                      <a:pt x="42333" y="69686"/>
                    </a:cubicBezTo>
                    <a:close/>
                    <a:moveTo>
                      <a:pt x="65651" y="69683"/>
                    </a:moveTo>
                    <a:cubicBezTo>
                      <a:pt x="68826" y="69683"/>
                      <a:pt x="72001" y="71762"/>
                      <a:pt x="72041" y="75923"/>
                    </a:cubicBezTo>
                    <a:cubicBezTo>
                      <a:pt x="71563" y="75818"/>
                      <a:pt x="71081" y="75767"/>
                      <a:pt x="70602" y="75767"/>
                    </a:cubicBezTo>
                    <a:cubicBezTo>
                      <a:pt x="68748" y="75767"/>
                      <a:pt x="66949" y="76534"/>
                      <a:pt x="65653" y="77930"/>
                    </a:cubicBezTo>
                    <a:cubicBezTo>
                      <a:pt x="64371" y="76550"/>
                      <a:pt x="62579" y="75770"/>
                      <a:pt x="60697" y="75770"/>
                    </a:cubicBezTo>
                    <a:cubicBezTo>
                      <a:pt x="60214" y="75770"/>
                      <a:pt x="59730" y="75815"/>
                      <a:pt x="59255" y="75923"/>
                    </a:cubicBezTo>
                    <a:cubicBezTo>
                      <a:pt x="59295" y="71764"/>
                      <a:pt x="62473" y="69683"/>
                      <a:pt x="65651" y="69683"/>
                    </a:cubicBezTo>
                    <a:close/>
                    <a:moveTo>
                      <a:pt x="82884" y="1"/>
                    </a:moveTo>
                    <a:cubicBezTo>
                      <a:pt x="82642" y="699"/>
                      <a:pt x="82534" y="1434"/>
                      <a:pt x="82579" y="2178"/>
                    </a:cubicBezTo>
                    <a:cubicBezTo>
                      <a:pt x="81329" y="875"/>
                      <a:pt x="79570" y="36"/>
                      <a:pt x="77701" y="36"/>
                    </a:cubicBezTo>
                    <a:cubicBezTo>
                      <a:pt x="77681" y="36"/>
                      <a:pt x="77661" y="36"/>
                      <a:pt x="77642" y="36"/>
                    </a:cubicBezTo>
                    <a:cubicBezTo>
                      <a:pt x="77622" y="36"/>
                      <a:pt x="77602" y="36"/>
                      <a:pt x="77582" y="36"/>
                    </a:cubicBezTo>
                    <a:cubicBezTo>
                      <a:pt x="73834" y="36"/>
                      <a:pt x="70494" y="3399"/>
                      <a:pt x="70948" y="7160"/>
                    </a:cubicBezTo>
                    <a:cubicBezTo>
                      <a:pt x="71458" y="7046"/>
                      <a:pt x="71971" y="6991"/>
                      <a:pt x="72481" y="6991"/>
                    </a:cubicBezTo>
                    <a:cubicBezTo>
                      <a:pt x="74418" y="6991"/>
                      <a:pt x="76294" y="7793"/>
                      <a:pt x="77642" y="9248"/>
                    </a:cubicBezTo>
                    <a:cubicBezTo>
                      <a:pt x="77624" y="9248"/>
                      <a:pt x="77606" y="9248"/>
                      <a:pt x="77587" y="9248"/>
                    </a:cubicBezTo>
                    <a:cubicBezTo>
                      <a:pt x="75529" y="9248"/>
                      <a:pt x="73607" y="10256"/>
                      <a:pt x="72355" y="11784"/>
                    </a:cubicBezTo>
                    <a:cubicBezTo>
                      <a:pt x="72756" y="8058"/>
                      <a:pt x="69443" y="4740"/>
                      <a:pt x="65721" y="4740"/>
                    </a:cubicBezTo>
                    <a:cubicBezTo>
                      <a:pt x="65701" y="4740"/>
                      <a:pt x="65682" y="4740"/>
                      <a:pt x="65662" y="4741"/>
                    </a:cubicBezTo>
                    <a:cubicBezTo>
                      <a:pt x="65642" y="4740"/>
                      <a:pt x="65622" y="4740"/>
                      <a:pt x="65602" y="4740"/>
                    </a:cubicBezTo>
                    <a:cubicBezTo>
                      <a:pt x="63733" y="4740"/>
                      <a:pt x="61966" y="5570"/>
                      <a:pt x="60724" y="6873"/>
                    </a:cubicBezTo>
                    <a:cubicBezTo>
                      <a:pt x="60760" y="6138"/>
                      <a:pt x="60662" y="5395"/>
                      <a:pt x="60420" y="4696"/>
                    </a:cubicBezTo>
                    <a:lnTo>
                      <a:pt x="60043" y="4696"/>
                    </a:lnTo>
                    <a:cubicBezTo>
                      <a:pt x="60276" y="5395"/>
                      <a:pt x="60393" y="6130"/>
                      <a:pt x="60393" y="6864"/>
                    </a:cubicBezTo>
                    <a:cubicBezTo>
                      <a:pt x="59920" y="6762"/>
                      <a:pt x="59442" y="6713"/>
                      <a:pt x="58969" y="6713"/>
                    </a:cubicBezTo>
                    <a:cubicBezTo>
                      <a:pt x="57110" y="6713"/>
                      <a:pt x="55305" y="7479"/>
                      <a:pt x="54013" y="8871"/>
                    </a:cubicBezTo>
                    <a:cubicBezTo>
                      <a:pt x="52732" y="7492"/>
                      <a:pt x="50939" y="6712"/>
                      <a:pt x="49058" y="6712"/>
                    </a:cubicBezTo>
                    <a:cubicBezTo>
                      <a:pt x="48574" y="6712"/>
                      <a:pt x="48090" y="6766"/>
                      <a:pt x="47615" y="6864"/>
                    </a:cubicBezTo>
                    <a:cubicBezTo>
                      <a:pt x="47615" y="6130"/>
                      <a:pt x="47732" y="5395"/>
                      <a:pt x="47965" y="4696"/>
                    </a:cubicBezTo>
                    <a:lnTo>
                      <a:pt x="47588" y="4696"/>
                    </a:lnTo>
                    <a:cubicBezTo>
                      <a:pt x="47346" y="5395"/>
                      <a:pt x="47248" y="6138"/>
                      <a:pt x="47284" y="6873"/>
                    </a:cubicBezTo>
                    <a:cubicBezTo>
                      <a:pt x="46049" y="5577"/>
                      <a:pt x="44293" y="4740"/>
                      <a:pt x="42434" y="4740"/>
                    </a:cubicBezTo>
                    <a:cubicBezTo>
                      <a:pt x="42405" y="4740"/>
                      <a:pt x="42376" y="4740"/>
                      <a:pt x="42346" y="4741"/>
                    </a:cubicBezTo>
                    <a:cubicBezTo>
                      <a:pt x="42319" y="4740"/>
                      <a:pt x="42291" y="4740"/>
                      <a:pt x="42263" y="4740"/>
                    </a:cubicBezTo>
                    <a:cubicBezTo>
                      <a:pt x="40287" y="4740"/>
                      <a:pt x="38431" y="5684"/>
                      <a:pt x="37185" y="7124"/>
                    </a:cubicBezTo>
                    <a:cubicBezTo>
                      <a:pt x="37480" y="3457"/>
                      <a:pt x="34193" y="233"/>
                      <a:pt x="30519" y="233"/>
                    </a:cubicBezTo>
                    <a:cubicBezTo>
                      <a:pt x="30504" y="233"/>
                      <a:pt x="30489" y="233"/>
                      <a:pt x="30474" y="234"/>
                    </a:cubicBezTo>
                    <a:cubicBezTo>
                      <a:pt x="30454" y="233"/>
                      <a:pt x="30434" y="233"/>
                      <a:pt x="30415" y="233"/>
                    </a:cubicBezTo>
                    <a:cubicBezTo>
                      <a:pt x="28546" y="233"/>
                      <a:pt x="26787" y="1072"/>
                      <a:pt x="25536" y="2375"/>
                    </a:cubicBezTo>
                    <a:cubicBezTo>
                      <a:pt x="25581" y="1640"/>
                      <a:pt x="25474" y="897"/>
                      <a:pt x="25232" y="198"/>
                    </a:cubicBezTo>
                    <a:lnTo>
                      <a:pt x="24864" y="198"/>
                    </a:lnTo>
                    <a:cubicBezTo>
                      <a:pt x="25088" y="897"/>
                      <a:pt x="25214" y="1631"/>
                      <a:pt x="25214" y="2366"/>
                    </a:cubicBezTo>
                    <a:cubicBezTo>
                      <a:pt x="24739" y="2264"/>
                      <a:pt x="24260" y="2214"/>
                      <a:pt x="23785" y="2214"/>
                    </a:cubicBezTo>
                    <a:cubicBezTo>
                      <a:pt x="21922" y="2214"/>
                      <a:pt x="20117" y="2981"/>
                      <a:pt x="18825" y="4373"/>
                    </a:cubicBezTo>
                    <a:cubicBezTo>
                      <a:pt x="17544" y="2993"/>
                      <a:pt x="15752" y="2214"/>
                      <a:pt x="13870" y="2214"/>
                    </a:cubicBezTo>
                    <a:cubicBezTo>
                      <a:pt x="13386" y="2214"/>
                      <a:pt x="12902" y="2268"/>
                      <a:pt x="12427" y="2366"/>
                    </a:cubicBezTo>
                    <a:cubicBezTo>
                      <a:pt x="12427" y="1631"/>
                      <a:pt x="12544" y="897"/>
                      <a:pt x="12777" y="198"/>
                    </a:cubicBezTo>
                    <a:lnTo>
                      <a:pt x="12382" y="198"/>
                    </a:lnTo>
                    <a:cubicBezTo>
                      <a:pt x="12141" y="897"/>
                      <a:pt x="12042" y="1640"/>
                      <a:pt x="12078" y="2375"/>
                    </a:cubicBezTo>
                    <a:cubicBezTo>
                      <a:pt x="10836" y="1072"/>
                      <a:pt x="9069" y="233"/>
                      <a:pt x="7200" y="233"/>
                    </a:cubicBezTo>
                    <a:cubicBezTo>
                      <a:pt x="7180" y="233"/>
                      <a:pt x="7160" y="233"/>
                      <a:pt x="7141" y="234"/>
                    </a:cubicBezTo>
                    <a:cubicBezTo>
                      <a:pt x="7126" y="233"/>
                      <a:pt x="7111" y="233"/>
                      <a:pt x="7096" y="233"/>
                    </a:cubicBezTo>
                    <a:cubicBezTo>
                      <a:pt x="3342" y="233"/>
                      <a:pt x="1" y="3600"/>
                      <a:pt x="456" y="7366"/>
                    </a:cubicBezTo>
                    <a:cubicBezTo>
                      <a:pt x="966" y="7252"/>
                      <a:pt x="1482" y="7196"/>
                      <a:pt x="1994" y="7196"/>
                    </a:cubicBezTo>
                    <a:cubicBezTo>
                      <a:pt x="3926" y="7196"/>
                      <a:pt x="5804" y="7993"/>
                      <a:pt x="7149" y="9445"/>
                    </a:cubicBezTo>
                    <a:lnTo>
                      <a:pt x="7149" y="9445"/>
                    </a:lnTo>
                    <a:cubicBezTo>
                      <a:pt x="7147" y="9445"/>
                      <a:pt x="7144" y="9445"/>
                      <a:pt x="7141" y="9445"/>
                    </a:cubicBezTo>
                    <a:cubicBezTo>
                      <a:pt x="7121" y="9445"/>
                      <a:pt x="7101" y="9445"/>
                      <a:pt x="7081" y="9445"/>
                    </a:cubicBezTo>
                    <a:cubicBezTo>
                      <a:pt x="3333" y="9445"/>
                      <a:pt x="1" y="12816"/>
                      <a:pt x="456" y="16569"/>
                    </a:cubicBezTo>
                    <a:cubicBezTo>
                      <a:pt x="961" y="16457"/>
                      <a:pt x="1471" y="16403"/>
                      <a:pt x="1977" y="16403"/>
                    </a:cubicBezTo>
                    <a:cubicBezTo>
                      <a:pt x="3909" y="16403"/>
                      <a:pt x="5782" y="17198"/>
                      <a:pt x="7132" y="18647"/>
                    </a:cubicBezTo>
                    <a:cubicBezTo>
                      <a:pt x="7112" y="18647"/>
                      <a:pt x="7092" y="18647"/>
                      <a:pt x="7072" y="18647"/>
                    </a:cubicBezTo>
                    <a:cubicBezTo>
                      <a:pt x="3333" y="18647"/>
                      <a:pt x="1" y="22009"/>
                      <a:pt x="456" y="25771"/>
                    </a:cubicBezTo>
                    <a:cubicBezTo>
                      <a:pt x="965" y="25657"/>
                      <a:pt x="1479" y="25602"/>
                      <a:pt x="1989" y="25602"/>
                    </a:cubicBezTo>
                    <a:cubicBezTo>
                      <a:pt x="3926" y="25602"/>
                      <a:pt x="5802" y="26404"/>
                      <a:pt x="7150" y="27859"/>
                    </a:cubicBezTo>
                    <a:cubicBezTo>
                      <a:pt x="8483" y="26416"/>
                      <a:pt x="10349" y="25613"/>
                      <a:pt x="12278" y="25613"/>
                    </a:cubicBezTo>
                    <a:cubicBezTo>
                      <a:pt x="12709" y="25613"/>
                      <a:pt x="13143" y="25653"/>
                      <a:pt x="13574" y="25735"/>
                    </a:cubicBezTo>
                    <a:cubicBezTo>
                      <a:pt x="12580" y="26909"/>
                      <a:pt x="11997" y="28414"/>
                      <a:pt x="12087" y="30000"/>
                    </a:cubicBezTo>
                    <a:cubicBezTo>
                      <a:pt x="10837" y="28697"/>
                      <a:pt x="9069" y="27867"/>
                      <a:pt x="7209" y="27867"/>
                    </a:cubicBezTo>
                    <a:cubicBezTo>
                      <a:pt x="7189" y="27867"/>
                      <a:pt x="7169" y="27867"/>
                      <a:pt x="7150" y="27868"/>
                    </a:cubicBezTo>
                    <a:cubicBezTo>
                      <a:pt x="7130" y="27867"/>
                      <a:pt x="7110" y="27867"/>
                      <a:pt x="7090" y="27867"/>
                    </a:cubicBezTo>
                    <a:cubicBezTo>
                      <a:pt x="3342" y="27867"/>
                      <a:pt x="1" y="31230"/>
                      <a:pt x="456" y="34991"/>
                    </a:cubicBezTo>
                    <a:cubicBezTo>
                      <a:pt x="968" y="34875"/>
                      <a:pt x="1485" y="34819"/>
                      <a:pt x="1999" y="34819"/>
                    </a:cubicBezTo>
                    <a:cubicBezTo>
                      <a:pt x="3903" y="34819"/>
                      <a:pt x="5755" y="35598"/>
                      <a:pt x="7096" y="37016"/>
                    </a:cubicBezTo>
                    <a:cubicBezTo>
                      <a:pt x="3341" y="37016"/>
                      <a:pt x="8" y="40377"/>
                      <a:pt x="456" y="44140"/>
                    </a:cubicBezTo>
                    <a:cubicBezTo>
                      <a:pt x="968" y="44025"/>
                      <a:pt x="1485" y="43970"/>
                      <a:pt x="1997" y="43970"/>
                    </a:cubicBezTo>
                    <a:cubicBezTo>
                      <a:pt x="3931" y="43970"/>
                      <a:pt x="5804" y="44767"/>
                      <a:pt x="7150" y="46219"/>
                    </a:cubicBezTo>
                    <a:cubicBezTo>
                      <a:pt x="8485" y="44773"/>
                      <a:pt x="10355" y="43977"/>
                      <a:pt x="12288" y="43977"/>
                    </a:cubicBezTo>
                    <a:cubicBezTo>
                      <a:pt x="12715" y="43977"/>
                      <a:pt x="13146" y="44016"/>
                      <a:pt x="13574" y="44095"/>
                    </a:cubicBezTo>
                    <a:cubicBezTo>
                      <a:pt x="12580" y="45278"/>
                      <a:pt x="11997" y="46774"/>
                      <a:pt x="12087" y="48369"/>
                    </a:cubicBezTo>
                    <a:cubicBezTo>
                      <a:pt x="10837" y="47066"/>
                      <a:pt x="9069" y="46227"/>
                      <a:pt x="7208" y="46227"/>
                    </a:cubicBezTo>
                    <a:cubicBezTo>
                      <a:pt x="7189" y="46227"/>
                      <a:pt x="7169" y="46228"/>
                      <a:pt x="7150" y="46228"/>
                    </a:cubicBezTo>
                    <a:cubicBezTo>
                      <a:pt x="7130" y="46228"/>
                      <a:pt x="7110" y="46227"/>
                      <a:pt x="7090" y="46227"/>
                    </a:cubicBezTo>
                    <a:cubicBezTo>
                      <a:pt x="3342" y="46227"/>
                      <a:pt x="1" y="49590"/>
                      <a:pt x="456" y="53351"/>
                    </a:cubicBezTo>
                    <a:cubicBezTo>
                      <a:pt x="966" y="53237"/>
                      <a:pt x="1482" y="53181"/>
                      <a:pt x="1993" y="53181"/>
                    </a:cubicBezTo>
                    <a:cubicBezTo>
                      <a:pt x="3922" y="53181"/>
                      <a:pt x="5795" y="53978"/>
                      <a:pt x="7141" y="55430"/>
                    </a:cubicBezTo>
                    <a:cubicBezTo>
                      <a:pt x="7121" y="55430"/>
                      <a:pt x="7101" y="55430"/>
                      <a:pt x="7081" y="55430"/>
                    </a:cubicBezTo>
                    <a:cubicBezTo>
                      <a:pt x="3333" y="55430"/>
                      <a:pt x="1" y="58792"/>
                      <a:pt x="456" y="62554"/>
                    </a:cubicBezTo>
                    <a:cubicBezTo>
                      <a:pt x="968" y="62439"/>
                      <a:pt x="1485" y="62383"/>
                      <a:pt x="1997" y="62383"/>
                    </a:cubicBezTo>
                    <a:cubicBezTo>
                      <a:pt x="3931" y="62383"/>
                      <a:pt x="5804" y="63180"/>
                      <a:pt x="7150" y="64633"/>
                    </a:cubicBezTo>
                    <a:cubicBezTo>
                      <a:pt x="8485" y="63187"/>
                      <a:pt x="10355" y="62390"/>
                      <a:pt x="12288" y="62390"/>
                    </a:cubicBezTo>
                    <a:cubicBezTo>
                      <a:pt x="12715" y="62390"/>
                      <a:pt x="13146" y="62429"/>
                      <a:pt x="13574" y="62509"/>
                    </a:cubicBezTo>
                    <a:cubicBezTo>
                      <a:pt x="12580" y="63692"/>
                      <a:pt x="11997" y="65188"/>
                      <a:pt x="12087" y="66783"/>
                    </a:cubicBezTo>
                    <a:cubicBezTo>
                      <a:pt x="10837" y="65480"/>
                      <a:pt x="9069" y="64641"/>
                      <a:pt x="7208" y="64641"/>
                    </a:cubicBezTo>
                    <a:cubicBezTo>
                      <a:pt x="7189" y="64641"/>
                      <a:pt x="7169" y="64641"/>
                      <a:pt x="7150" y="64642"/>
                    </a:cubicBezTo>
                    <a:cubicBezTo>
                      <a:pt x="7130" y="64641"/>
                      <a:pt x="7110" y="64641"/>
                      <a:pt x="7090" y="64641"/>
                    </a:cubicBezTo>
                    <a:cubicBezTo>
                      <a:pt x="3342" y="64641"/>
                      <a:pt x="1" y="68004"/>
                      <a:pt x="456" y="71765"/>
                    </a:cubicBezTo>
                    <a:cubicBezTo>
                      <a:pt x="965" y="71651"/>
                      <a:pt x="1479" y="71596"/>
                      <a:pt x="1989" y="71596"/>
                    </a:cubicBezTo>
                    <a:cubicBezTo>
                      <a:pt x="3926" y="71596"/>
                      <a:pt x="5802" y="72399"/>
                      <a:pt x="7150" y="73853"/>
                    </a:cubicBezTo>
                    <a:cubicBezTo>
                      <a:pt x="8483" y="72402"/>
                      <a:pt x="10349" y="71599"/>
                      <a:pt x="12279" y="71599"/>
                    </a:cubicBezTo>
                    <a:cubicBezTo>
                      <a:pt x="12709" y="71599"/>
                      <a:pt x="13143" y="71639"/>
                      <a:pt x="13574" y="71720"/>
                    </a:cubicBezTo>
                    <a:cubicBezTo>
                      <a:pt x="13037" y="72348"/>
                      <a:pt x="12624" y="73082"/>
                      <a:pt x="12365" y="73862"/>
                    </a:cubicBezTo>
                    <a:lnTo>
                      <a:pt x="12741" y="73862"/>
                    </a:lnTo>
                    <a:cubicBezTo>
                      <a:pt x="13637" y="71119"/>
                      <a:pt x="16222" y="69746"/>
                      <a:pt x="18806" y="69746"/>
                    </a:cubicBezTo>
                    <a:cubicBezTo>
                      <a:pt x="21388" y="69746"/>
                      <a:pt x="23969" y="71117"/>
                      <a:pt x="24864" y="73862"/>
                    </a:cubicBezTo>
                    <a:lnTo>
                      <a:pt x="25241" y="73862"/>
                    </a:lnTo>
                    <a:cubicBezTo>
                      <a:pt x="24981" y="73073"/>
                      <a:pt x="24569" y="72339"/>
                      <a:pt x="24031" y="71702"/>
                    </a:cubicBezTo>
                    <a:cubicBezTo>
                      <a:pt x="24457" y="71623"/>
                      <a:pt x="24885" y="71585"/>
                      <a:pt x="25310" y="71585"/>
                    </a:cubicBezTo>
                    <a:cubicBezTo>
                      <a:pt x="27245" y="71585"/>
                      <a:pt x="29120" y="72387"/>
                      <a:pt x="30465" y="73835"/>
                    </a:cubicBezTo>
                    <a:cubicBezTo>
                      <a:pt x="31802" y="72382"/>
                      <a:pt x="33677" y="71582"/>
                      <a:pt x="35611" y="71582"/>
                    </a:cubicBezTo>
                    <a:cubicBezTo>
                      <a:pt x="36087" y="71582"/>
                      <a:pt x="36566" y="71630"/>
                      <a:pt x="37042" y="71729"/>
                    </a:cubicBezTo>
                    <a:cubicBezTo>
                      <a:pt x="36011" y="72993"/>
                      <a:pt x="35438" y="74615"/>
                      <a:pt x="35644" y="76308"/>
                    </a:cubicBezTo>
                    <a:cubicBezTo>
                      <a:pt x="36151" y="76194"/>
                      <a:pt x="36664" y="76139"/>
                      <a:pt x="37173" y="76139"/>
                    </a:cubicBezTo>
                    <a:cubicBezTo>
                      <a:pt x="39108" y="76139"/>
                      <a:pt x="40989" y="76942"/>
                      <a:pt x="42337" y="78396"/>
                    </a:cubicBezTo>
                    <a:cubicBezTo>
                      <a:pt x="43675" y="76948"/>
                      <a:pt x="45548" y="76146"/>
                      <a:pt x="47484" y="76146"/>
                    </a:cubicBezTo>
                    <a:cubicBezTo>
                      <a:pt x="47908" y="76146"/>
                      <a:pt x="48336" y="76184"/>
                      <a:pt x="48762" y="76263"/>
                    </a:cubicBezTo>
                    <a:cubicBezTo>
                      <a:pt x="48224" y="76899"/>
                      <a:pt x="47812" y="77625"/>
                      <a:pt x="47552" y="78414"/>
                    </a:cubicBezTo>
                    <a:lnTo>
                      <a:pt x="47929" y="78414"/>
                    </a:lnTo>
                    <a:cubicBezTo>
                      <a:pt x="48825" y="75666"/>
                      <a:pt x="51408" y="74291"/>
                      <a:pt x="53990" y="74291"/>
                    </a:cubicBezTo>
                    <a:cubicBezTo>
                      <a:pt x="56571" y="74291"/>
                      <a:pt x="59152" y="75664"/>
                      <a:pt x="60052" y="78414"/>
                    </a:cubicBezTo>
                    <a:lnTo>
                      <a:pt x="60438" y="78414"/>
                    </a:lnTo>
                    <a:cubicBezTo>
                      <a:pt x="60169" y="77625"/>
                      <a:pt x="59766" y="76891"/>
                      <a:pt x="59228" y="76263"/>
                    </a:cubicBezTo>
                    <a:cubicBezTo>
                      <a:pt x="59656" y="76184"/>
                      <a:pt x="60087" y="76145"/>
                      <a:pt x="60514" y="76145"/>
                    </a:cubicBezTo>
                    <a:cubicBezTo>
                      <a:pt x="62447" y="76145"/>
                      <a:pt x="64319" y="76941"/>
                      <a:pt x="65662" y="78387"/>
                    </a:cubicBezTo>
                    <a:cubicBezTo>
                      <a:pt x="67002" y="76933"/>
                      <a:pt x="68877" y="76130"/>
                      <a:pt x="70814" y="76130"/>
                    </a:cubicBezTo>
                    <a:cubicBezTo>
                      <a:pt x="71323" y="76130"/>
                      <a:pt x="71837" y="76185"/>
                      <a:pt x="72346" y="76299"/>
                    </a:cubicBezTo>
                    <a:cubicBezTo>
                      <a:pt x="72801" y="72547"/>
                      <a:pt x="69460" y="69175"/>
                      <a:pt x="65712" y="69175"/>
                    </a:cubicBezTo>
                    <a:cubicBezTo>
                      <a:pt x="65698" y="69175"/>
                      <a:pt x="65684" y="69175"/>
                      <a:pt x="65669" y="69175"/>
                    </a:cubicBezTo>
                    <a:lnTo>
                      <a:pt x="65669" y="69175"/>
                    </a:lnTo>
                    <a:cubicBezTo>
                      <a:pt x="67009" y="67731"/>
                      <a:pt x="68871" y="66936"/>
                      <a:pt x="70797" y="66936"/>
                    </a:cubicBezTo>
                    <a:cubicBezTo>
                      <a:pt x="71279" y="66936"/>
                      <a:pt x="71765" y="66986"/>
                      <a:pt x="72248" y="67088"/>
                    </a:cubicBezTo>
                    <a:cubicBezTo>
                      <a:pt x="71271" y="68333"/>
                      <a:pt x="70742" y="69901"/>
                      <a:pt x="70939" y="71559"/>
                    </a:cubicBezTo>
                    <a:cubicBezTo>
                      <a:pt x="71452" y="71445"/>
                      <a:pt x="71968" y="71389"/>
                      <a:pt x="72480" y="71389"/>
                    </a:cubicBezTo>
                    <a:cubicBezTo>
                      <a:pt x="74414" y="71389"/>
                      <a:pt x="76287" y="72186"/>
                      <a:pt x="77633" y="73638"/>
                    </a:cubicBezTo>
                    <a:cubicBezTo>
                      <a:pt x="78970" y="72190"/>
                      <a:pt x="80844" y="71388"/>
                      <a:pt x="82779" y="71388"/>
                    </a:cubicBezTo>
                    <a:cubicBezTo>
                      <a:pt x="83204" y="71388"/>
                      <a:pt x="83632" y="71426"/>
                      <a:pt x="84057" y="71505"/>
                    </a:cubicBezTo>
                    <a:cubicBezTo>
                      <a:pt x="83520" y="72141"/>
                      <a:pt x="83108" y="72867"/>
                      <a:pt x="82848" y="73656"/>
                    </a:cubicBezTo>
                    <a:lnTo>
                      <a:pt x="83224" y="73656"/>
                    </a:lnTo>
                    <a:cubicBezTo>
                      <a:pt x="84120" y="70909"/>
                      <a:pt x="86703" y="69536"/>
                      <a:pt x="89286" y="69536"/>
                    </a:cubicBezTo>
                    <a:cubicBezTo>
                      <a:pt x="91869" y="69536"/>
                      <a:pt x="94452" y="70909"/>
                      <a:pt x="95348" y="73656"/>
                    </a:cubicBezTo>
                    <a:lnTo>
                      <a:pt x="95724" y="73656"/>
                    </a:lnTo>
                    <a:cubicBezTo>
                      <a:pt x="95464" y="72867"/>
                      <a:pt x="95052" y="72141"/>
                      <a:pt x="94514" y="71505"/>
                    </a:cubicBezTo>
                    <a:cubicBezTo>
                      <a:pt x="94942" y="71426"/>
                      <a:pt x="95371" y="71388"/>
                      <a:pt x="95797" y="71388"/>
                    </a:cubicBezTo>
                    <a:cubicBezTo>
                      <a:pt x="97737" y="71388"/>
                      <a:pt x="99611" y="72190"/>
                      <a:pt x="100948" y="73638"/>
                    </a:cubicBezTo>
                    <a:cubicBezTo>
                      <a:pt x="102293" y="72185"/>
                      <a:pt x="104163" y="71385"/>
                      <a:pt x="106095" y="71385"/>
                    </a:cubicBezTo>
                    <a:cubicBezTo>
                      <a:pt x="106570" y="71385"/>
                      <a:pt x="107049" y="71433"/>
                      <a:pt x="107525" y="71532"/>
                    </a:cubicBezTo>
                    <a:cubicBezTo>
                      <a:pt x="106495" y="72796"/>
                      <a:pt x="105921" y="74417"/>
                      <a:pt x="106127" y="76111"/>
                    </a:cubicBezTo>
                    <a:cubicBezTo>
                      <a:pt x="106637" y="75997"/>
                      <a:pt x="107150" y="75942"/>
                      <a:pt x="107660" y="75942"/>
                    </a:cubicBezTo>
                    <a:cubicBezTo>
                      <a:pt x="109597" y="75942"/>
                      <a:pt x="111473" y="76744"/>
                      <a:pt x="112821" y="78199"/>
                    </a:cubicBezTo>
                    <a:cubicBezTo>
                      <a:pt x="114158" y="76751"/>
                      <a:pt x="116031" y="75948"/>
                      <a:pt x="117967" y="75948"/>
                    </a:cubicBezTo>
                    <a:cubicBezTo>
                      <a:pt x="118392" y="75948"/>
                      <a:pt x="118820" y="75987"/>
                      <a:pt x="119245" y="76066"/>
                    </a:cubicBezTo>
                    <a:cubicBezTo>
                      <a:pt x="118708" y="76702"/>
                      <a:pt x="118295" y="77428"/>
                      <a:pt x="118036" y="78217"/>
                    </a:cubicBezTo>
                    <a:lnTo>
                      <a:pt x="118412" y="78217"/>
                    </a:lnTo>
                    <a:cubicBezTo>
                      <a:pt x="119308" y="75474"/>
                      <a:pt x="121893" y="74100"/>
                      <a:pt x="124477" y="74100"/>
                    </a:cubicBezTo>
                    <a:cubicBezTo>
                      <a:pt x="127059" y="74100"/>
                      <a:pt x="129640" y="75471"/>
                      <a:pt x="130536" y="78217"/>
                    </a:cubicBezTo>
                    <a:lnTo>
                      <a:pt x="130912" y="78217"/>
                    </a:lnTo>
                    <a:cubicBezTo>
                      <a:pt x="130652" y="77428"/>
                      <a:pt x="130240" y="76702"/>
                      <a:pt x="129702" y="76066"/>
                    </a:cubicBezTo>
                    <a:cubicBezTo>
                      <a:pt x="130130" y="75987"/>
                      <a:pt x="130558" y="75948"/>
                      <a:pt x="130984" y="75948"/>
                    </a:cubicBezTo>
                    <a:cubicBezTo>
                      <a:pt x="132922" y="75948"/>
                      <a:pt x="134791" y="76751"/>
                      <a:pt x="136136" y="78199"/>
                    </a:cubicBezTo>
                    <a:cubicBezTo>
                      <a:pt x="137484" y="76744"/>
                      <a:pt x="139360" y="75942"/>
                      <a:pt x="141292" y="75942"/>
                    </a:cubicBezTo>
                    <a:cubicBezTo>
                      <a:pt x="141801" y="75942"/>
                      <a:pt x="142313" y="75997"/>
                      <a:pt x="142820" y="76111"/>
                    </a:cubicBezTo>
                    <a:cubicBezTo>
                      <a:pt x="143275" y="72358"/>
                      <a:pt x="139935" y="68987"/>
                      <a:pt x="136195" y="68987"/>
                    </a:cubicBezTo>
                    <a:cubicBezTo>
                      <a:pt x="136175" y="68987"/>
                      <a:pt x="136156" y="68987"/>
                      <a:pt x="136136" y="68987"/>
                    </a:cubicBezTo>
                    <a:cubicBezTo>
                      <a:pt x="136116" y="68987"/>
                      <a:pt x="136096" y="68987"/>
                      <a:pt x="136077" y="68987"/>
                    </a:cubicBezTo>
                    <a:cubicBezTo>
                      <a:pt x="134208" y="68987"/>
                      <a:pt x="132440" y="69825"/>
                      <a:pt x="131199" y="71129"/>
                    </a:cubicBezTo>
                    <a:cubicBezTo>
                      <a:pt x="131279" y="69534"/>
                      <a:pt x="130697" y="68038"/>
                      <a:pt x="129702" y="66855"/>
                    </a:cubicBezTo>
                    <a:cubicBezTo>
                      <a:pt x="130132" y="66775"/>
                      <a:pt x="130564" y="66736"/>
                      <a:pt x="130992" y="66736"/>
                    </a:cubicBezTo>
                    <a:cubicBezTo>
                      <a:pt x="132927" y="66736"/>
                      <a:pt x="134793" y="67533"/>
                      <a:pt x="136136" y="68978"/>
                    </a:cubicBezTo>
                    <a:cubicBezTo>
                      <a:pt x="137482" y="67526"/>
                      <a:pt x="139354" y="66729"/>
                      <a:pt x="141284" y="66729"/>
                    </a:cubicBezTo>
                    <a:cubicBezTo>
                      <a:pt x="141795" y="66729"/>
                      <a:pt x="142310" y="66785"/>
                      <a:pt x="142820" y="66900"/>
                    </a:cubicBezTo>
                    <a:cubicBezTo>
                      <a:pt x="143276" y="63142"/>
                      <a:pt x="139935" y="59776"/>
                      <a:pt x="136189" y="59776"/>
                    </a:cubicBezTo>
                    <a:cubicBezTo>
                      <a:pt x="136175" y="59776"/>
                      <a:pt x="136160" y="59776"/>
                      <a:pt x="136145" y="59776"/>
                    </a:cubicBezTo>
                    <a:cubicBezTo>
                      <a:pt x="137492" y="58329"/>
                      <a:pt x="139362" y="57528"/>
                      <a:pt x="141292" y="57528"/>
                    </a:cubicBezTo>
                    <a:cubicBezTo>
                      <a:pt x="141800" y="57528"/>
                      <a:pt x="142312" y="57583"/>
                      <a:pt x="142820" y="57697"/>
                    </a:cubicBezTo>
                    <a:cubicBezTo>
                      <a:pt x="143275" y="53945"/>
                      <a:pt x="139935" y="50573"/>
                      <a:pt x="136195" y="50573"/>
                    </a:cubicBezTo>
                    <a:cubicBezTo>
                      <a:pt x="136175" y="50573"/>
                      <a:pt x="136156" y="50573"/>
                      <a:pt x="136136" y="50574"/>
                    </a:cubicBezTo>
                    <a:cubicBezTo>
                      <a:pt x="137486" y="49117"/>
                      <a:pt x="139365" y="48320"/>
                      <a:pt x="141300" y="48320"/>
                    </a:cubicBezTo>
                    <a:cubicBezTo>
                      <a:pt x="141806" y="48320"/>
                      <a:pt x="142315" y="48374"/>
                      <a:pt x="142820" y="48486"/>
                    </a:cubicBezTo>
                    <a:cubicBezTo>
                      <a:pt x="143276" y="44728"/>
                      <a:pt x="139935" y="41362"/>
                      <a:pt x="136181" y="41362"/>
                    </a:cubicBezTo>
                    <a:cubicBezTo>
                      <a:pt x="136166" y="41362"/>
                      <a:pt x="136151" y="41362"/>
                      <a:pt x="136136" y="41362"/>
                    </a:cubicBezTo>
                    <a:cubicBezTo>
                      <a:pt x="137483" y="39915"/>
                      <a:pt x="139359" y="39114"/>
                      <a:pt x="141291" y="39114"/>
                    </a:cubicBezTo>
                    <a:cubicBezTo>
                      <a:pt x="141800" y="39114"/>
                      <a:pt x="142312" y="39169"/>
                      <a:pt x="142820" y="39283"/>
                    </a:cubicBezTo>
                    <a:cubicBezTo>
                      <a:pt x="143275" y="35522"/>
                      <a:pt x="139935" y="32159"/>
                      <a:pt x="136195" y="32159"/>
                    </a:cubicBezTo>
                    <a:cubicBezTo>
                      <a:pt x="136175" y="32159"/>
                      <a:pt x="136156" y="32160"/>
                      <a:pt x="136136" y="32160"/>
                    </a:cubicBezTo>
                    <a:cubicBezTo>
                      <a:pt x="136116" y="32160"/>
                      <a:pt x="136096" y="32159"/>
                      <a:pt x="136077" y="32159"/>
                    </a:cubicBezTo>
                    <a:cubicBezTo>
                      <a:pt x="134208" y="32159"/>
                      <a:pt x="132440" y="32998"/>
                      <a:pt x="131199" y="34301"/>
                    </a:cubicBezTo>
                    <a:cubicBezTo>
                      <a:pt x="131279" y="32706"/>
                      <a:pt x="130697" y="31210"/>
                      <a:pt x="129711" y="30027"/>
                    </a:cubicBezTo>
                    <a:cubicBezTo>
                      <a:pt x="130140" y="29948"/>
                      <a:pt x="130570" y="29909"/>
                      <a:pt x="130997" y="29909"/>
                    </a:cubicBezTo>
                    <a:cubicBezTo>
                      <a:pt x="132927" y="29909"/>
                      <a:pt x="134793" y="30705"/>
                      <a:pt x="136136" y="32151"/>
                    </a:cubicBezTo>
                    <a:cubicBezTo>
                      <a:pt x="137482" y="30699"/>
                      <a:pt x="139354" y="29902"/>
                      <a:pt x="141284" y="29902"/>
                    </a:cubicBezTo>
                    <a:cubicBezTo>
                      <a:pt x="141795" y="29902"/>
                      <a:pt x="142310" y="29957"/>
                      <a:pt x="142820" y="30072"/>
                    </a:cubicBezTo>
                    <a:cubicBezTo>
                      <a:pt x="143276" y="26315"/>
                      <a:pt x="139935" y="22948"/>
                      <a:pt x="136189" y="22948"/>
                    </a:cubicBezTo>
                    <a:cubicBezTo>
                      <a:pt x="136175" y="22948"/>
                      <a:pt x="136160" y="22948"/>
                      <a:pt x="136145" y="22948"/>
                    </a:cubicBezTo>
                    <a:cubicBezTo>
                      <a:pt x="137491" y="21496"/>
                      <a:pt x="139358" y="20699"/>
                      <a:pt x="141285" y="20699"/>
                    </a:cubicBezTo>
                    <a:cubicBezTo>
                      <a:pt x="141795" y="20699"/>
                      <a:pt x="142310" y="20755"/>
                      <a:pt x="142820" y="20870"/>
                    </a:cubicBezTo>
                    <a:cubicBezTo>
                      <a:pt x="143275" y="17108"/>
                      <a:pt x="139935" y="13746"/>
                      <a:pt x="136195" y="13746"/>
                    </a:cubicBezTo>
                    <a:cubicBezTo>
                      <a:pt x="136175" y="13746"/>
                      <a:pt x="136156" y="13746"/>
                      <a:pt x="136136" y="13746"/>
                    </a:cubicBezTo>
                    <a:cubicBezTo>
                      <a:pt x="137484" y="12292"/>
                      <a:pt x="139360" y="11489"/>
                      <a:pt x="141292" y="11489"/>
                    </a:cubicBezTo>
                    <a:cubicBezTo>
                      <a:pt x="141801" y="11489"/>
                      <a:pt x="142313" y="11544"/>
                      <a:pt x="142820" y="11658"/>
                    </a:cubicBezTo>
                    <a:cubicBezTo>
                      <a:pt x="143275" y="7906"/>
                      <a:pt x="139935" y="4534"/>
                      <a:pt x="136195" y="4534"/>
                    </a:cubicBezTo>
                    <a:cubicBezTo>
                      <a:pt x="136175" y="4534"/>
                      <a:pt x="136156" y="4534"/>
                      <a:pt x="136136" y="4535"/>
                    </a:cubicBezTo>
                    <a:cubicBezTo>
                      <a:pt x="136116" y="4534"/>
                      <a:pt x="136096" y="4534"/>
                      <a:pt x="136077" y="4534"/>
                    </a:cubicBezTo>
                    <a:cubicBezTo>
                      <a:pt x="134208" y="4534"/>
                      <a:pt x="132440" y="5373"/>
                      <a:pt x="131199" y="6676"/>
                    </a:cubicBezTo>
                    <a:cubicBezTo>
                      <a:pt x="131234" y="5941"/>
                      <a:pt x="131136" y="5198"/>
                      <a:pt x="130894" y="4499"/>
                    </a:cubicBezTo>
                    <a:lnTo>
                      <a:pt x="130518" y="4499"/>
                    </a:lnTo>
                    <a:cubicBezTo>
                      <a:pt x="130751" y="5198"/>
                      <a:pt x="130867" y="5932"/>
                      <a:pt x="130867" y="6667"/>
                    </a:cubicBezTo>
                    <a:cubicBezTo>
                      <a:pt x="130394" y="6565"/>
                      <a:pt x="129917" y="6515"/>
                      <a:pt x="129443" y="6515"/>
                    </a:cubicBezTo>
                    <a:cubicBezTo>
                      <a:pt x="127584" y="6515"/>
                      <a:pt x="125780" y="7282"/>
                      <a:pt x="124487" y="8674"/>
                    </a:cubicBezTo>
                    <a:cubicBezTo>
                      <a:pt x="123206" y="7294"/>
                      <a:pt x="121414" y="6515"/>
                      <a:pt x="119532" y="6515"/>
                    </a:cubicBezTo>
                    <a:cubicBezTo>
                      <a:pt x="119048" y="6515"/>
                      <a:pt x="118564" y="6569"/>
                      <a:pt x="118089" y="6667"/>
                    </a:cubicBezTo>
                    <a:cubicBezTo>
                      <a:pt x="118089" y="5932"/>
                      <a:pt x="118206" y="5198"/>
                      <a:pt x="118439" y="4499"/>
                    </a:cubicBezTo>
                    <a:lnTo>
                      <a:pt x="118063" y="4499"/>
                    </a:lnTo>
                    <a:cubicBezTo>
                      <a:pt x="117821" y="5198"/>
                      <a:pt x="117722" y="5932"/>
                      <a:pt x="117758" y="6676"/>
                    </a:cubicBezTo>
                    <a:cubicBezTo>
                      <a:pt x="116516" y="5373"/>
                      <a:pt x="114749" y="4534"/>
                      <a:pt x="112880" y="4534"/>
                    </a:cubicBezTo>
                    <a:cubicBezTo>
                      <a:pt x="112860" y="4534"/>
                      <a:pt x="112840" y="4534"/>
                      <a:pt x="112821" y="4535"/>
                    </a:cubicBezTo>
                    <a:cubicBezTo>
                      <a:pt x="112802" y="4534"/>
                      <a:pt x="112783" y="4534"/>
                      <a:pt x="112765" y="4534"/>
                    </a:cubicBezTo>
                    <a:cubicBezTo>
                      <a:pt x="110778" y="4534"/>
                      <a:pt x="108911" y="5480"/>
                      <a:pt x="107659" y="6927"/>
                    </a:cubicBezTo>
                    <a:lnTo>
                      <a:pt x="107659" y="6927"/>
                    </a:lnTo>
                    <a:cubicBezTo>
                      <a:pt x="107953" y="3264"/>
                      <a:pt x="104676" y="36"/>
                      <a:pt x="101009" y="36"/>
                    </a:cubicBezTo>
                    <a:cubicBezTo>
                      <a:pt x="100988" y="36"/>
                      <a:pt x="100968" y="36"/>
                      <a:pt x="100948" y="36"/>
                    </a:cubicBezTo>
                    <a:cubicBezTo>
                      <a:pt x="100928" y="36"/>
                      <a:pt x="100908" y="36"/>
                      <a:pt x="100889" y="36"/>
                    </a:cubicBezTo>
                    <a:cubicBezTo>
                      <a:pt x="99020" y="36"/>
                      <a:pt x="97261" y="875"/>
                      <a:pt x="96011" y="2178"/>
                    </a:cubicBezTo>
                    <a:cubicBezTo>
                      <a:pt x="96056" y="1434"/>
                      <a:pt x="95948" y="699"/>
                      <a:pt x="95706" y="1"/>
                    </a:cubicBezTo>
                    <a:lnTo>
                      <a:pt x="95339" y="1"/>
                    </a:lnTo>
                    <a:cubicBezTo>
                      <a:pt x="95563" y="699"/>
                      <a:pt x="95688" y="1434"/>
                      <a:pt x="95688" y="2169"/>
                    </a:cubicBezTo>
                    <a:cubicBezTo>
                      <a:pt x="95213" y="2067"/>
                      <a:pt x="94735" y="2017"/>
                      <a:pt x="94260" y="2017"/>
                    </a:cubicBezTo>
                    <a:cubicBezTo>
                      <a:pt x="92399" y="2017"/>
                      <a:pt x="90599" y="2784"/>
                      <a:pt x="89299" y="4176"/>
                    </a:cubicBezTo>
                    <a:cubicBezTo>
                      <a:pt x="88027" y="2796"/>
                      <a:pt x="86226" y="2017"/>
                      <a:pt x="84344" y="2017"/>
                    </a:cubicBezTo>
                    <a:cubicBezTo>
                      <a:pt x="83860" y="2017"/>
                      <a:pt x="83376" y="2061"/>
                      <a:pt x="82902" y="2169"/>
                    </a:cubicBezTo>
                    <a:cubicBezTo>
                      <a:pt x="82910" y="1434"/>
                      <a:pt x="83027" y="699"/>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grpSp>
        <p:grpSp>
          <p:nvGrpSpPr>
            <p:cNvPr id="106" name="Google Shape;106;p6"/>
            <p:cNvGrpSpPr/>
            <p:nvPr/>
          </p:nvGrpSpPr>
          <p:grpSpPr>
            <a:xfrm>
              <a:off x="3030083" y="-541901"/>
              <a:ext cx="3080308" cy="3269023"/>
              <a:chOff x="0" y="0"/>
              <a:chExt cx="2743172" cy="2911232"/>
            </a:xfrm>
          </p:grpSpPr>
          <p:sp>
            <p:nvSpPr>
              <p:cNvPr id="107" name="Google Shape;107;p6"/>
              <p:cNvSpPr/>
              <p:nvPr/>
            </p:nvSpPr>
            <p:spPr>
              <a:xfrm>
                <a:off x="0" y="1411617"/>
                <a:ext cx="2743172" cy="1499615"/>
              </a:xfrm>
              <a:custGeom>
                <a:avLst/>
                <a:gdLst/>
                <a:ahLst/>
                <a:cxnLst/>
                <a:rect l="l" t="t" r="r" b="b"/>
                <a:pathLst>
                  <a:path w="143284" h="78442" extrusionOk="0">
                    <a:moveTo>
                      <a:pt x="94420" y="2397"/>
                    </a:moveTo>
                    <a:cubicBezTo>
                      <a:pt x="94850" y="2397"/>
                      <a:pt x="95284" y="2437"/>
                      <a:pt x="95715" y="2519"/>
                    </a:cubicBezTo>
                    <a:cubicBezTo>
                      <a:pt x="94720" y="3693"/>
                      <a:pt x="94138" y="5198"/>
                      <a:pt x="94228" y="6784"/>
                    </a:cubicBezTo>
                    <a:cubicBezTo>
                      <a:pt x="92977" y="5481"/>
                      <a:pt x="91219" y="4651"/>
                      <a:pt x="89350" y="4651"/>
                    </a:cubicBezTo>
                    <a:cubicBezTo>
                      <a:pt x="89330" y="4651"/>
                      <a:pt x="89310" y="4651"/>
                      <a:pt x="89290" y="4651"/>
                    </a:cubicBezTo>
                    <a:cubicBezTo>
                      <a:pt x="90624" y="3201"/>
                      <a:pt x="92490" y="2397"/>
                      <a:pt x="94420" y="2397"/>
                    </a:cubicBezTo>
                    <a:close/>
                    <a:moveTo>
                      <a:pt x="84151" y="2400"/>
                    </a:moveTo>
                    <a:cubicBezTo>
                      <a:pt x="86084" y="2400"/>
                      <a:pt x="87955" y="3198"/>
                      <a:pt x="89290" y="4651"/>
                    </a:cubicBezTo>
                    <a:cubicBezTo>
                      <a:pt x="89270" y="4651"/>
                      <a:pt x="89250" y="4651"/>
                      <a:pt x="89231" y="4651"/>
                    </a:cubicBezTo>
                    <a:cubicBezTo>
                      <a:pt x="87362" y="4651"/>
                      <a:pt x="85594" y="5481"/>
                      <a:pt x="84353" y="6793"/>
                    </a:cubicBezTo>
                    <a:cubicBezTo>
                      <a:pt x="84434" y="5207"/>
                      <a:pt x="83851" y="3702"/>
                      <a:pt x="82866" y="2519"/>
                    </a:cubicBezTo>
                    <a:cubicBezTo>
                      <a:pt x="83294" y="2439"/>
                      <a:pt x="83724" y="2400"/>
                      <a:pt x="84151" y="2400"/>
                    </a:cubicBezTo>
                    <a:close/>
                    <a:moveTo>
                      <a:pt x="13670" y="2589"/>
                    </a:moveTo>
                    <a:cubicBezTo>
                      <a:pt x="15606" y="2589"/>
                      <a:pt x="17480" y="3392"/>
                      <a:pt x="18825" y="4840"/>
                    </a:cubicBezTo>
                    <a:lnTo>
                      <a:pt x="18825" y="4840"/>
                    </a:lnTo>
                    <a:cubicBezTo>
                      <a:pt x="18822" y="4840"/>
                      <a:pt x="18819" y="4840"/>
                      <a:pt x="18816" y="4840"/>
                    </a:cubicBezTo>
                    <a:cubicBezTo>
                      <a:pt x="18806" y="4840"/>
                      <a:pt x="18796" y="4840"/>
                      <a:pt x="18786" y="4840"/>
                    </a:cubicBezTo>
                    <a:cubicBezTo>
                      <a:pt x="16906" y="4840"/>
                      <a:pt x="15136" y="5671"/>
                      <a:pt x="13879" y="6981"/>
                    </a:cubicBezTo>
                    <a:cubicBezTo>
                      <a:pt x="13951" y="5404"/>
                      <a:pt x="13368" y="3899"/>
                      <a:pt x="12382" y="2716"/>
                    </a:cubicBezTo>
                    <a:lnTo>
                      <a:pt x="12391" y="2707"/>
                    </a:lnTo>
                    <a:cubicBezTo>
                      <a:pt x="12817" y="2628"/>
                      <a:pt x="13245" y="2589"/>
                      <a:pt x="13670" y="2589"/>
                    </a:cubicBezTo>
                    <a:close/>
                    <a:moveTo>
                      <a:pt x="23963" y="2589"/>
                    </a:moveTo>
                    <a:cubicBezTo>
                      <a:pt x="24387" y="2589"/>
                      <a:pt x="24815" y="2628"/>
                      <a:pt x="25241" y="2707"/>
                    </a:cubicBezTo>
                    <a:cubicBezTo>
                      <a:pt x="24255" y="3890"/>
                      <a:pt x="23673" y="5395"/>
                      <a:pt x="23753" y="6981"/>
                    </a:cubicBezTo>
                    <a:cubicBezTo>
                      <a:pt x="22512" y="5678"/>
                      <a:pt x="20744" y="4839"/>
                      <a:pt x="18875" y="4839"/>
                    </a:cubicBezTo>
                    <a:cubicBezTo>
                      <a:pt x="18859" y="4839"/>
                      <a:pt x="18842" y="4839"/>
                      <a:pt x="18825" y="4840"/>
                    </a:cubicBezTo>
                    <a:lnTo>
                      <a:pt x="18825" y="4840"/>
                    </a:lnTo>
                    <a:cubicBezTo>
                      <a:pt x="20162" y="3392"/>
                      <a:pt x="22030" y="2589"/>
                      <a:pt x="23963" y="2589"/>
                    </a:cubicBezTo>
                    <a:close/>
                    <a:moveTo>
                      <a:pt x="77628" y="548"/>
                    </a:moveTo>
                    <a:cubicBezTo>
                      <a:pt x="80805" y="548"/>
                      <a:pt x="83981" y="2626"/>
                      <a:pt x="84022" y="6784"/>
                    </a:cubicBezTo>
                    <a:cubicBezTo>
                      <a:pt x="83543" y="6679"/>
                      <a:pt x="83061" y="6628"/>
                      <a:pt x="82582" y="6628"/>
                    </a:cubicBezTo>
                    <a:cubicBezTo>
                      <a:pt x="80728" y="6628"/>
                      <a:pt x="78929" y="7396"/>
                      <a:pt x="77633" y="8791"/>
                    </a:cubicBezTo>
                    <a:cubicBezTo>
                      <a:pt x="76359" y="7419"/>
                      <a:pt x="74579" y="6632"/>
                      <a:pt x="72709" y="6632"/>
                    </a:cubicBezTo>
                    <a:cubicBezTo>
                      <a:pt x="72699" y="6632"/>
                      <a:pt x="72688" y="6632"/>
                      <a:pt x="72678" y="6632"/>
                    </a:cubicBezTo>
                    <a:cubicBezTo>
                      <a:pt x="72194" y="6632"/>
                      <a:pt x="71710" y="6677"/>
                      <a:pt x="71235" y="6784"/>
                    </a:cubicBezTo>
                    <a:cubicBezTo>
                      <a:pt x="71275" y="2626"/>
                      <a:pt x="74452" y="548"/>
                      <a:pt x="77628" y="548"/>
                    </a:cubicBezTo>
                    <a:close/>
                    <a:moveTo>
                      <a:pt x="100945" y="548"/>
                    </a:moveTo>
                    <a:cubicBezTo>
                      <a:pt x="104119" y="548"/>
                      <a:pt x="107295" y="2626"/>
                      <a:pt x="107337" y="6782"/>
                    </a:cubicBezTo>
                    <a:lnTo>
                      <a:pt x="107337" y="6782"/>
                    </a:lnTo>
                    <a:cubicBezTo>
                      <a:pt x="106865" y="6681"/>
                      <a:pt x="106389" y="6632"/>
                      <a:pt x="105917" y="6632"/>
                    </a:cubicBezTo>
                    <a:cubicBezTo>
                      <a:pt x="104054" y="6632"/>
                      <a:pt x="102249" y="7399"/>
                      <a:pt x="100957" y="8791"/>
                    </a:cubicBezTo>
                    <a:cubicBezTo>
                      <a:pt x="99676" y="7411"/>
                      <a:pt x="97883" y="6632"/>
                      <a:pt x="96002" y="6632"/>
                    </a:cubicBezTo>
                    <a:cubicBezTo>
                      <a:pt x="95518" y="6632"/>
                      <a:pt x="95034" y="6685"/>
                      <a:pt x="94559" y="6784"/>
                    </a:cubicBezTo>
                    <a:cubicBezTo>
                      <a:pt x="94595" y="2626"/>
                      <a:pt x="97769" y="548"/>
                      <a:pt x="100945" y="548"/>
                    </a:cubicBezTo>
                    <a:close/>
                    <a:moveTo>
                      <a:pt x="7159" y="741"/>
                    </a:moveTo>
                    <a:cubicBezTo>
                      <a:pt x="10334" y="741"/>
                      <a:pt x="13512" y="2820"/>
                      <a:pt x="13556" y="6981"/>
                    </a:cubicBezTo>
                    <a:cubicBezTo>
                      <a:pt x="13074" y="6876"/>
                      <a:pt x="12589" y="6825"/>
                      <a:pt x="12108" y="6825"/>
                    </a:cubicBezTo>
                    <a:cubicBezTo>
                      <a:pt x="10251" y="6825"/>
                      <a:pt x="8458" y="7587"/>
                      <a:pt x="7163" y="8974"/>
                    </a:cubicBezTo>
                    <a:lnTo>
                      <a:pt x="7163" y="8974"/>
                    </a:lnTo>
                    <a:cubicBezTo>
                      <a:pt x="5882" y="7606"/>
                      <a:pt x="4092" y="6820"/>
                      <a:pt x="2212" y="6820"/>
                    </a:cubicBezTo>
                    <a:cubicBezTo>
                      <a:pt x="1728" y="6820"/>
                      <a:pt x="1245" y="6874"/>
                      <a:pt x="770" y="6981"/>
                    </a:cubicBezTo>
                    <a:cubicBezTo>
                      <a:pt x="806" y="2822"/>
                      <a:pt x="3981" y="741"/>
                      <a:pt x="7159" y="741"/>
                    </a:cubicBezTo>
                    <a:close/>
                    <a:moveTo>
                      <a:pt x="30465" y="748"/>
                    </a:moveTo>
                    <a:cubicBezTo>
                      <a:pt x="33637" y="748"/>
                      <a:pt x="36811" y="2823"/>
                      <a:pt x="36854" y="6977"/>
                    </a:cubicBezTo>
                    <a:lnTo>
                      <a:pt x="36854" y="6977"/>
                    </a:lnTo>
                    <a:cubicBezTo>
                      <a:pt x="36379" y="6875"/>
                      <a:pt x="35901" y="6825"/>
                      <a:pt x="35427" y="6825"/>
                    </a:cubicBezTo>
                    <a:cubicBezTo>
                      <a:pt x="33572" y="6825"/>
                      <a:pt x="31778" y="7591"/>
                      <a:pt x="30483" y="8979"/>
                    </a:cubicBezTo>
                    <a:cubicBezTo>
                      <a:pt x="29201" y="7608"/>
                      <a:pt x="27409" y="6820"/>
                      <a:pt x="25536" y="6820"/>
                    </a:cubicBezTo>
                    <a:cubicBezTo>
                      <a:pt x="25044" y="6820"/>
                      <a:pt x="24560" y="6874"/>
                      <a:pt x="24085" y="6981"/>
                    </a:cubicBezTo>
                    <a:cubicBezTo>
                      <a:pt x="24116" y="2827"/>
                      <a:pt x="27290" y="748"/>
                      <a:pt x="30465" y="748"/>
                    </a:cubicBezTo>
                    <a:close/>
                    <a:moveTo>
                      <a:pt x="119332" y="6908"/>
                    </a:moveTo>
                    <a:cubicBezTo>
                      <a:pt x="121265" y="6908"/>
                      <a:pt x="123134" y="7710"/>
                      <a:pt x="124478" y="9150"/>
                    </a:cubicBezTo>
                    <a:lnTo>
                      <a:pt x="124487" y="9158"/>
                    </a:lnTo>
                    <a:lnTo>
                      <a:pt x="124487" y="9158"/>
                    </a:lnTo>
                    <a:cubicBezTo>
                      <a:pt x="124484" y="9159"/>
                      <a:pt x="124481" y="9159"/>
                      <a:pt x="124478" y="9159"/>
                    </a:cubicBezTo>
                    <a:cubicBezTo>
                      <a:pt x="124459" y="9158"/>
                      <a:pt x="124439" y="9158"/>
                      <a:pt x="124419" y="9158"/>
                    </a:cubicBezTo>
                    <a:cubicBezTo>
                      <a:pt x="122559" y="9158"/>
                      <a:pt x="120791" y="9997"/>
                      <a:pt x="119541" y="11300"/>
                    </a:cubicBezTo>
                    <a:cubicBezTo>
                      <a:pt x="119631" y="9705"/>
                      <a:pt x="119048" y="8209"/>
                      <a:pt x="118054" y="7026"/>
                    </a:cubicBezTo>
                    <a:cubicBezTo>
                      <a:pt x="118480" y="6947"/>
                      <a:pt x="118907" y="6908"/>
                      <a:pt x="119332" y="6908"/>
                    </a:cubicBezTo>
                    <a:close/>
                    <a:moveTo>
                      <a:pt x="129633" y="6908"/>
                    </a:moveTo>
                    <a:cubicBezTo>
                      <a:pt x="130058" y="6908"/>
                      <a:pt x="130486" y="6947"/>
                      <a:pt x="130912" y="7026"/>
                    </a:cubicBezTo>
                    <a:cubicBezTo>
                      <a:pt x="129917" y="8209"/>
                      <a:pt x="129335" y="9705"/>
                      <a:pt x="129415" y="11300"/>
                    </a:cubicBezTo>
                    <a:cubicBezTo>
                      <a:pt x="128174" y="9997"/>
                      <a:pt x="126406" y="9158"/>
                      <a:pt x="124537" y="9158"/>
                    </a:cubicBezTo>
                    <a:cubicBezTo>
                      <a:pt x="124521" y="9158"/>
                      <a:pt x="124504" y="9158"/>
                      <a:pt x="124487" y="9158"/>
                    </a:cubicBezTo>
                    <a:lnTo>
                      <a:pt x="124487" y="9158"/>
                    </a:lnTo>
                    <a:cubicBezTo>
                      <a:pt x="125825" y="7711"/>
                      <a:pt x="127698" y="6908"/>
                      <a:pt x="129633" y="6908"/>
                    </a:cubicBezTo>
                    <a:close/>
                    <a:moveTo>
                      <a:pt x="82788" y="6998"/>
                    </a:moveTo>
                    <a:cubicBezTo>
                      <a:pt x="83213" y="6998"/>
                      <a:pt x="83641" y="7037"/>
                      <a:pt x="84066" y="7116"/>
                    </a:cubicBezTo>
                    <a:cubicBezTo>
                      <a:pt x="83072" y="8289"/>
                      <a:pt x="82489" y="9795"/>
                      <a:pt x="82579" y="11390"/>
                    </a:cubicBezTo>
                    <a:cubicBezTo>
                      <a:pt x="81329" y="10086"/>
                      <a:pt x="79570" y="9248"/>
                      <a:pt x="77701" y="9248"/>
                    </a:cubicBezTo>
                    <a:cubicBezTo>
                      <a:pt x="77681" y="9248"/>
                      <a:pt x="77661" y="9248"/>
                      <a:pt x="77642" y="9248"/>
                    </a:cubicBezTo>
                    <a:cubicBezTo>
                      <a:pt x="78979" y="7801"/>
                      <a:pt x="80853" y="6998"/>
                      <a:pt x="82788" y="6998"/>
                    </a:cubicBezTo>
                    <a:close/>
                    <a:moveTo>
                      <a:pt x="95802" y="7007"/>
                    </a:moveTo>
                    <a:cubicBezTo>
                      <a:pt x="97737" y="7007"/>
                      <a:pt x="99611" y="7810"/>
                      <a:pt x="100948" y="9257"/>
                    </a:cubicBezTo>
                    <a:cubicBezTo>
                      <a:pt x="100928" y="9257"/>
                      <a:pt x="100908" y="9257"/>
                      <a:pt x="100889" y="9257"/>
                    </a:cubicBezTo>
                    <a:cubicBezTo>
                      <a:pt x="99020" y="9257"/>
                      <a:pt x="97252" y="10095"/>
                      <a:pt x="96011" y="11399"/>
                    </a:cubicBezTo>
                    <a:cubicBezTo>
                      <a:pt x="96100" y="9804"/>
                      <a:pt x="95509" y="8307"/>
                      <a:pt x="94523" y="7125"/>
                    </a:cubicBezTo>
                    <a:cubicBezTo>
                      <a:pt x="94949" y="7046"/>
                      <a:pt x="95377" y="7007"/>
                      <a:pt x="95802" y="7007"/>
                    </a:cubicBezTo>
                    <a:close/>
                    <a:moveTo>
                      <a:pt x="48849" y="7105"/>
                    </a:moveTo>
                    <a:cubicBezTo>
                      <a:pt x="50784" y="7105"/>
                      <a:pt x="52658" y="7908"/>
                      <a:pt x="53995" y="9356"/>
                    </a:cubicBezTo>
                    <a:lnTo>
                      <a:pt x="53995" y="9356"/>
                    </a:lnTo>
                    <a:cubicBezTo>
                      <a:pt x="53978" y="9355"/>
                      <a:pt x="53961" y="9355"/>
                      <a:pt x="53945" y="9355"/>
                    </a:cubicBezTo>
                    <a:cubicBezTo>
                      <a:pt x="52076" y="9355"/>
                      <a:pt x="50308" y="10194"/>
                      <a:pt x="49067" y="11497"/>
                    </a:cubicBezTo>
                    <a:cubicBezTo>
                      <a:pt x="49147" y="9902"/>
                      <a:pt x="48565" y="8406"/>
                      <a:pt x="47570" y="7223"/>
                    </a:cubicBezTo>
                    <a:cubicBezTo>
                      <a:pt x="47996" y="7144"/>
                      <a:pt x="48424" y="7105"/>
                      <a:pt x="48849" y="7105"/>
                    </a:cubicBezTo>
                    <a:close/>
                    <a:moveTo>
                      <a:pt x="59142" y="7105"/>
                    </a:moveTo>
                    <a:cubicBezTo>
                      <a:pt x="59570" y="7105"/>
                      <a:pt x="60000" y="7144"/>
                      <a:pt x="60429" y="7223"/>
                    </a:cubicBezTo>
                    <a:cubicBezTo>
                      <a:pt x="59434" y="8397"/>
                      <a:pt x="58852" y="9902"/>
                      <a:pt x="58941" y="11497"/>
                    </a:cubicBezTo>
                    <a:cubicBezTo>
                      <a:pt x="57691" y="10194"/>
                      <a:pt x="55923" y="9355"/>
                      <a:pt x="54063" y="9355"/>
                    </a:cubicBezTo>
                    <a:cubicBezTo>
                      <a:pt x="54043" y="9355"/>
                      <a:pt x="54024" y="9356"/>
                      <a:pt x="54004" y="9356"/>
                    </a:cubicBezTo>
                    <a:cubicBezTo>
                      <a:pt x="54001" y="9356"/>
                      <a:pt x="53998" y="9356"/>
                      <a:pt x="53995" y="9356"/>
                    </a:cubicBezTo>
                    <a:lnTo>
                      <a:pt x="53995" y="9356"/>
                    </a:lnTo>
                    <a:lnTo>
                      <a:pt x="54004" y="9347"/>
                    </a:lnTo>
                    <a:cubicBezTo>
                      <a:pt x="55339" y="7901"/>
                      <a:pt x="57210" y="7105"/>
                      <a:pt x="59142" y="7105"/>
                    </a:cubicBezTo>
                    <a:close/>
                    <a:moveTo>
                      <a:pt x="12289" y="7212"/>
                    </a:moveTo>
                    <a:cubicBezTo>
                      <a:pt x="12716" y="7212"/>
                      <a:pt x="13146" y="7251"/>
                      <a:pt x="13574" y="7331"/>
                    </a:cubicBezTo>
                    <a:cubicBezTo>
                      <a:pt x="12580" y="8513"/>
                      <a:pt x="11997" y="10010"/>
                      <a:pt x="12087" y="11605"/>
                    </a:cubicBezTo>
                    <a:cubicBezTo>
                      <a:pt x="10837" y="10301"/>
                      <a:pt x="9069" y="9463"/>
                      <a:pt x="7208" y="9463"/>
                    </a:cubicBezTo>
                    <a:cubicBezTo>
                      <a:pt x="7189" y="9463"/>
                      <a:pt x="7169" y="9463"/>
                      <a:pt x="7150" y="9463"/>
                    </a:cubicBezTo>
                    <a:cubicBezTo>
                      <a:pt x="8485" y="8010"/>
                      <a:pt x="10356" y="7212"/>
                      <a:pt x="12289" y="7212"/>
                    </a:cubicBezTo>
                    <a:close/>
                    <a:moveTo>
                      <a:pt x="35624" y="7192"/>
                    </a:moveTo>
                    <a:cubicBezTo>
                      <a:pt x="36086" y="7192"/>
                      <a:pt x="36552" y="7237"/>
                      <a:pt x="37015" y="7331"/>
                    </a:cubicBezTo>
                    <a:cubicBezTo>
                      <a:pt x="36000" y="8594"/>
                      <a:pt x="35454" y="10176"/>
                      <a:pt x="35640" y="11839"/>
                    </a:cubicBezTo>
                    <a:lnTo>
                      <a:pt x="35640" y="11839"/>
                    </a:lnTo>
                    <a:cubicBezTo>
                      <a:pt x="34394" y="10395"/>
                      <a:pt x="32530" y="9454"/>
                      <a:pt x="30556" y="9454"/>
                    </a:cubicBezTo>
                    <a:cubicBezTo>
                      <a:pt x="30529" y="9454"/>
                      <a:pt x="30501" y="9454"/>
                      <a:pt x="30474" y="9454"/>
                    </a:cubicBezTo>
                    <a:cubicBezTo>
                      <a:pt x="30454" y="9454"/>
                      <a:pt x="30434" y="9454"/>
                      <a:pt x="30414" y="9454"/>
                    </a:cubicBezTo>
                    <a:cubicBezTo>
                      <a:pt x="28545" y="9454"/>
                      <a:pt x="26787" y="10284"/>
                      <a:pt x="25536" y="11596"/>
                    </a:cubicBezTo>
                    <a:cubicBezTo>
                      <a:pt x="25626" y="10001"/>
                      <a:pt x="25044" y="8495"/>
                      <a:pt x="24049" y="7322"/>
                    </a:cubicBezTo>
                    <a:cubicBezTo>
                      <a:pt x="24481" y="7240"/>
                      <a:pt x="24915" y="7200"/>
                      <a:pt x="25345" y="7200"/>
                    </a:cubicBezTo>
                    <a:cubicBezTo>
                      <a:pt x="27275" y="7200"/>
                      <a:pt x="29142" y="8002"/>
                      <a:pt x="30483" y="9445"/>
                    </a:cubicBezTo>
                    <a:cubicBezTo>
                      <a:pt x="31821" y="7992"/>
                      <a:pt x="33690" y="7192"/>
                      <a:pt x="35624" y="7192"/>
                    </a:cubicBezTo>
                    <a:close/>
                    <a:moveTo>
                      <a:pt x="112817" y="5046"/>
                    </a:moveTo>
                    <a:cubicBezTo>
                      <a:pt x="115992" y="5046"/>
                      <a:pt x="119168" y="7124"/>
                      <a:pt x="119209" y="11280"/>
                    </a:cubicBezTo>
                    <a:lnTo>
                      <a:pt x="119209" y="11280"/>
                    </a:lnTo>
                    <a:cubicBezTo>
                      <a:pt x="118739" y="11180"/>
                      <a:pt x="118265" y="11130"/>
                      <a:pt x="117794" y="11130"/>
                    </a:cubicBezTo>
                    <a:cubicBezTo>
                      <a:pt x="115935" y="11130"/>
                      <a:pt x="114129" y="11897"/>
                      <a:pt x="112830" y="13289"/>
                    </a:cubicBezTo>
                    <a:cubicBezTo>
                      <a:pt x="111548" y="11909"/>
                      <a:pt x="109756" y="11130"/>
                      <a:pt x="107883" y="11130"/>
                    </a:cubicBezTo>
                    <a:cubicBezTo>
                      <a:pt x="107391" y="11130"/>
                      <a:pt x="106907" y="11184"/>
                      <a:pt x="106432" y="11282"/>
                    </a:cubicBezTo>
                    <a:cubicBezTo>
                      <a:pt x="106468" y="7125"/>
                      <a:pt x="109642" y="5046"/>
                      <a:pt x="112817" y="5046"/>
                    </a:cubicBezTo>
                    <a:close/>
                    <a:moveTo>
                      <a:pt x="136134" y="5046"/>
                    </a:moveTo>
                    <a:cubicBezTo>
                      <a:pt x="139307" y="5046"/>
                      <a:pt x="142483" y="7124"/>
                      <a:pt x="142525" y="11280"/>
                    </a:cubicBezTo>
                    <a:cubicBezTo>
                      <a:pt x="142054" y="11180"/>
                      <a:pt x="141580" y="11130"/>
                      <a:pt x="141109" y="11130"/>
                    </a:cubicBezTo>
                    <a:cubicBezTo>
                      <a:pt x="139250" y="11130"/>
                      <a:pt x="137444" y="11897"/>
                      <a:pt x="136145" y="13289"/>
                    </a:cubicBezTo>
                    <a:cubicBezTo>
                      <a:pt x="134872" y="11909"/>
                      <a:pt x="133071" y="11130"/>
                      <a:pt x="131199" y="11130"/>
                    </a:cubicBezTo>
                    <a:cubicBezTo>
                      <a:pt x="130715" y="11130"/>
                      <a:pt x="130231" y="11184"/>
                      <a:pt x="129756" y="11282"/>
                    </a:cubicBezTo>
                    <a:cubicBezTo>
                      <a:pt x="129787" y="7125"/>
                      <a:pt x="132959" y="5046"/>
                      <a:pt x="136134" y="5046"/>
                    </a:cubicBezTo>
                    <a:close/>
                    <a:moveTo>
                      <a:pt x="89288" y="5152"/>
                    </a:moveTo>
                    <a:cubicBezTo>
                      <a:pt x="92463" y="5152"/>
                      <a:pt x="95639" y="7228"/>
                      <a:pt x="95679" y="11381"/>
                    </a:cubicBezTo>
                    <a:lnTo>
                      <a:pt x="95679" y="11381"/>
                    </a:lnTo>
                    <a:cubicBezTo>
                      <a:pt x="95206" y="11279"/>
                      <a:pt x="94729" y="11229"/>
                      <a:pt x="94255" y="11229"/>
                    </a:cubicBezTo>
                    <a:cubicBezTo>
                      <a:pt x="92396" y="11229"/>
                      <a:pt x="90592" y="11996"/>
                      <a:pt x="89299" y="13388"/>
                    </a:cubicBezTo>
                    <a:cubicBezTo>
                      <a:pt x="88018" y="12008"/>
                      <a:pt x="86226" y="11228"/>
                      <a:pt x="84344" y="11228"/>
                    </a:cubicBezTo>
                    <a:cubicBezTo>
                      <a:pt x="83860" y="11228"/>
                      <a:pt x="83376" y="11282"/>
                      <a:pt x="82902" y="11381"/>
                    </a:cubicBezTo>
                    <a:cubicBezTo>
                      <a:pt x="82937" y="7229"/>
                      <a:pt x="86112" y="5152"/>
                      <a:pt x="89288" y="5152"/>
                    </a:cubicBezTo>
                    <a:close/>
                    <a:moveTo>
                      <a:pt x="42335" y="5247"/>
                    </a:moveTo>
                    <a:cubicBezTo>
                      <a:pt x="45506" y="5247"/>
                      <a:pt x="48679" y="7322"/>
                      <a:pt x="48726" y="11475"/>
                    </a:cubicBezTo>
                    <a:lnTo>
                      <a:pt x="48726" y="11475"/>
                    </a:lnTo>
                    <a:cubicBezTo>
                      <a:pt x="48252" y="11373"/>
                      <a:pt x="47773" y="11323"/>
                      <a:pt x="47299" y="11323"/>
                    </a:cubicBezTo>
                    <a:cubicBezTo>
                      <a:pt x="45442" y="11323"/>
                      <a:pt x="43644" y="12089"/>
                      <a:pt x="42355" y="13478"/>
                    </a:cubicBezTo>
                    <a:cubicBezTo>
                      <a:pt x="41074" y="12107"/>
                      <a:pt x="39282" y="11318"/>
                      <a:pt x="37400" y="11318"/>
                    </a:cubicBezTo>
                    <a:cubicBezTo>
                      <a:pt x="36916" y="11318"/>
                      <a:pt x="36432" y="11372"/>
                      <a:pt x="35958" y="11479"/>
                    </a:cubicBezTo>
                    <a:cubicBezTo>
                      <a:pt x="35989" y="7326"/>
                      <a:pt x="39161" y="5247"/>
                      <a:pt x="42335" y="5247"/>
                    </a:cubicBezTo>
                    <a:close/>
                    <a:moveTo>
                      <a:pt x="65651" y="5248"/>
                    </a:moveTo>
                    <a:cubicBezTo>
                      <a:pt x="68824" y="5248"/>
                      <a:pt x="71996" y="7324"/>
                      <a:pt x="72041" y="11477"/>
                    </a:cubicBezTo>
                    <a:lnTo>
                      <a:pt x="72041" y="11477"/>
                    </a:lnTo>
                    <a:cubicBezTo>
                      <a:pt x="71564" y="11374"/>
                      <a:pt x="71084" y="11323"/>
                      <a:pt x="70606" y="11323"/>
                    </a:cubicBezTo>
                    <a:cubicBezTo>
                      <a:pt x="68746" y="11323"/>
                      <a:pt x="66942" y="12092"/>
                      <a:pt x="65653" y="13495"/>
                    </a:cubicBezTo>
                    <a:cubicBezTo>
                      <a:pt x="64378" y="12123"/>
                      <a:pt x="62599" y="11336"/>
                      <a:pt x="60729" y="11336"/>
                    </a:cubicBezTo>
                    <a:cubicBezTo>
                      <a:pt x="60719" y="11336"/>
                      <a:pt x="60708" y="11336"/>
                      <a:pt x="60697" y="11336"/>
                    </a:cubicBezTo>
                    <a:cubicBezTo>
                      <a:pt x="60214" y="11336"/>
                      <a:pt x="59730" y="11381"/>
                      <a:pt x="59255" y="11488"/>
                    </a:cubicBezTo>
                    <a:cubicBezTo>
                      <a:pt x="59295" y="7330"/>
                      <a:pt x="62473" y="5248"/>
                      <a:pt x="65651" y="5248"/>
                    </a:cubicBezTo>
                    <a:close/>
                    <a:moveTo>
                      <a:pt x="18809" y="5354"/>
                    </a:moveTo>
                    <a:cubicBezTo>
                      <a:pt x="21983" y="5354"/>
                      <a:pt x="25156" y="7430"/>
                      <a:pt x="25196" y="11587"/>
                    </a:cubicBezTo>
                    <a:cubicBezTo>
                      <a:pt x="24723" y="11485"/>
                      <a:pt x="24246" y="11435"/>
                      <a:pt x="23772" y="11435"/>
                    </a:cubicBezTo>
                    <a:cubicBezTo>
                      <a:pt x="21913" y="11435"/>
                      <a:pt x="20107" y="12202"/>
                      <a:pt x="18807" y="13594"/>
                    </a:cubicBezTo>
                    <a:cubicBezTo>
                      <a:pt x="17526" y="12214"/>
                      <a:pt x="15734" y="11435"/>
                      <a:pt x="13852" y="11435"/>
                    </a:cubicBezTo>
                    <a:cubicBezTo>
                      <a:pt x="13368" y="11435"/>
                      <a:pt x="12884" y="11488"/>
                      <a:pt x="12409" y="11587"/>
                    </a:cubicBezTo>
                    <a:cubicBezTo>
                      <a:pt x="12454" y="7433"/>
                      <a:pt x="15632" y="5354"/>
                      <a:pt x="18809" y="5354"/>
                    </a:cubicBezTo>
                    <a:close/>
                    <a:moveTo>
                      <a:pt x="117949" y="11510"/>
                    </a:moveTo>
                    <a:cubicBezTo>
                      <a:pt x="118380" y="11510"/>
                      <a:pt x="118814" y="11550"/>
                      <a:pt x="119245" y="11632"/>
                    </a:cubicBezTo>
                    <a:cubicBezTo>
                      <a:pt x="118251" y="12805"/>
                      <a:pt x="117668" y="14302"/>
                      <a:pt x="117758" y="15897"/>
                    </a:cubicBezTo>
                    <a:cubicBezTo>
                      <a:pt x="116508" y="14593"/>
                      <a:pt x="114740" y="13755"/>
                      <a:pt x="112880" y="13755"/>
                    </a:cubicBezTo>
                    <a:cubicBezTo>
                      <a:pt x="112860" y="13755"/>
                      <a:pt x="112840" y="13755"/>
                      <a:pt x="112821" y="13755"/>
                    </a:cubicBezTo>
                    <a:cubicBezTo>
                      <a:pt x="114154" y="12312"/>
                      <a:pt x="116020" y="11510"/>
                      <a:pt x="117949" y="11510"/>
                    </a:cubicBezTo>
                    <a:close/>
                    <a:moveTo>
                      <a:pt x="84144" y="11613"/>
                    </a:moveTo>
                    <a:cubicBezTo>
                      <a:pt x="86080" y="11613"/>
                      <a:pt x="87953" y="12415"/>
                      <a:pt x="89290" y="13863"/>
                    </a:cubicBezTo>
                    <a:cubicBezTo>
                      <a:pt x="89271" y="13863"/>
                      <a:pt x="89251" y="13863"/>
                      <a:pt x="89231" y="13863"/>
                    </a:cubicBezTo>
                    <a:cubicBezTo>
                      <a:pt x="87363" y="13863"/>
                      <a:pt x="85603" y="14701"/>
                      <a:pt x="84353" y="16004"/>
                    </a:cubicBezTo>
                    <a:cubicBezTo>
                      <a:pt x="84443" y="14409"/>
                      <a:pt x="83860" y="12913"/>
                      <a:pt x="82866" y="11730"/>
                    </a:cubicBezTo>
                    <a:cubicBezTo>
                      <a:pt x="83291" y="11651"/>
                      <a:pt x="83719" y="11613"/>
                      <a:pt x="84144" y="11613"/>
                    </a:cubicBezTo>
                    <a:close/>
                    <a:moveTo>
                      <a:pt x="94433" y="11612"/>
                    </a:moveTo>
                    <a:cubicBezTo>
                      <a:pt x="94859" y="11612"/>
                      <a:pt x="95288" y="11651"/>
                      <a:pt x="95715" y="11730"/>
                    </a:cubicBezTo>
                    <a:cubicBezTo>
                      <a:pt x="94729" y="12913"/>
                      <a:pt x="94147" y="14409"/>
                      <a:pt x="94228" y="16004"/>
                    </a:cubicBezTo>
                    <a:cubicBezTo>
                      <a:pt x="92986" y="14701"/>
                      <a:pt x="91218" y="13863"/>
                      <a:pt x="89350" y="13863"/>
                    </a:cubicBezTo>
                    <a:cubicBezTo>
                      <a:pt x="89330" y="13863"/>
                      <a:pt x="89310" y="13863"/>
                      <a:pt x="89290" y="13863"/>
                    </a:cubicBezTo>
                    <a:lnTo>
                      <a:pt x="89299" y="13854"/>
                    </a:lnTo>
                    <a:cubicBezTo>
                      <a:pt x="90635" y="12408"/>
                      <a:pt x="92505" y="11612"/>
                      <a:pt x="94433" y="11612"/>
                    </a:cubicBezTo>
                    <a:close/>
                    <a:moveTo>
                      <a:pt x="47494" y="11702"/>
                    </a:moveTo>
                    <a:cubicBezTo>
                      <a:pt x="47918" y="11702"/>
                      <a:pt x="48346" y="11741"/>
                      <a:pt x="48771" y="11820"/>
                    </a:cubicBezTo>
                    <a:cubicBezTo>
                      <a:pt x="47770" y="13000"/>
                      <a:pt x="47187" y="14502"/>
                      <a:pt x="47274" y="16084"/>
                    </a:cubicBezTo>
                    <a:lnTo>
                      <a:pt x="47274" y="16084"/>
                    </a:lnTo>
                    <a:cubicBezTo>
                      <a:pt x="46040" y="14793"/>
                      <a:pt x="44288" y="13961"/>
                      <a:pt x="42434" y="13961"/>
                    </a:cubicBezTo>
                    <a:cubicBezTo>
                      <a:pt x="42408" y="13961"/>
                      <a:pt x="42382" y="13961"/>
                      <a:pt x="42355" y="13961"/>
                    </a:cubicBezTo>
                    <a:lnTo>
                      <a:pt x="42355" y="13961"/>
                    </a:lnTo>
                    <a:cubicBezTo>
                      <a:pt x="43693" y="12506"/>
                      <a:pt x="45561" y="11702"/>
                      <a:pt x="47494" y="11702"/>
                    </a:cubicBezTo>
                    <a:close/>
                    <a:moveTo>
                      <a:pt x="60517" y="11701"/>
                    </a:moveTo>
                    <a:cubicBezTo>
                      <a:pt x="62455" y="11701"/>
                      <a:pt x="64326" y="12499"/>
                      <a:pt x="65662" y="13952"/>
                    </a:cubicBezTo>
                    <a:cubicBezTo>
                      <a:pt x="65642" y="13952"/>
                      <a:pt x="65622" y="13952"/>
                      <a:pt x="65602" y="13952"/>
                    </a:cubicBezTo>
                    <a:cubicBezTo>
                      <a:pt x="63734" y="13952"/>
                      <a:pt x="61966" y="14791"/>
                      <a:pt x="60724" y="16094"/>
                    </a:cubicBezTo>
                    <a:cubicBezTo>
                      <a:pt x="60805" y="14499"/>
                      <a:pt x="60223" y="12994"/>
                      <a:pt x="59228" y="11820"/>
                    </a:cubicBezTo>
                    <a:cubicBezTo>
                      <a:pt x="59658" y="11740"/>
                      <a:pt x="60089" y="11701"/>
                      <a:pt x="60517" y="11701"/>
                    </a:cubicBezTo>
                    <a:close/>
                    <a:moveTo>
                      <a:pt x="106098" y="7003"/>
                    </a:moveTo>
                    <a:cubicBezTo>
                      <a:pt x="106560" y="7003"/>
                      <a:pt x="107026" y="7049"/>
                      <a:pt x="107489" y="7142"/>
                    </a:cubicBezTo>
                    <a:cubicBezTo>
                      <a:pt x="106477" y="8396"/>
                      <a:pt x="105930" y="9991"/>
                      <a:pt x="106136" y="11666"/>
                    </a:cubicBezTo>
                    <a:lnTo>
                      <a:pt x="106136" y="11666"/>
                    </a:lnTo>
                    <a:cubicBezTo>
                      <a:pt x="106642" y="11553"/>
                      <a:pt x="107153" y="11498"/>
                      <a:pt x="107660" y="11498"/>
                    </a:cubicBezTo>
                    <a:cubicBezTo>
                      <a:pt x="109597" y="11498"/>
                      <a:pt x="111473" y="12301"/>
                      <a:pt x="112821" y="13755"/>
                    </a:cubicBezTo>
                    <a:cubicBezTo>
                      <a:pt x="112802" y="13755"/>
                      <a:pt x="112783" y="13755"/>
                      <a:pt x="112765" y="13755"/>
                    </a:cubicBezTo>
                    <a:cubicBezTo>
                      <a:pt x="110778" y="13755"/>
                      <a:pt x="108911" y="14701"/>
                      <a:pt x="107659" y="16148"/>
                    </a:cubicBezTo>
                    <a:lnTo>
                      <a:pt x="107659" y="16148"/>
                    </a:lnTo>
                    <a:cubicBezTo>
                      <a:pt x="107785" y="14472"/>
                      <a:pt x="107175" y="12895"/>
                      <a:pt x="106127" y="11668"/>
                    </a:cubicBezTo>
                    <a:cubicBezTo>
                      <a:pt x="106130" y="11667"/>
                      <a:pt x="106132" y="11666"/>
                      <a:pt x="106135" y="11666"/>
                    </a:cubicBezTo>
                    <a:lnTo>
                      <a:pt x="106135" y="11666"/>
                    </a:lnTo>
                    <a:cubicBezTo>
                      <a:pt x="106135" y="11666"/>
                      <a:pt x="106136" y="11667"/>
                      <a:pt x="106136" y="11668"/>
                    </a:cubicBezTo>
                    <a:cubicBezTo>
                      <a:pt x="106136" y="11667"/>
                      <a:pt x="106136" y="11666"/>
                      <a:pt x="106136" y="11666"/>
                    </a:cubicBezTo>
                    <a:lnTo>
                      <a:pt x="106136" y="11666"/>
                    </a:lnTo>
                    <a:cubicBezTo>
                      <a:pt x="106135" y="11666"/>
                      <a:pt x="106135" y="11666"/>
                      <a:pt x="106135" y="11666"/>
                    </a:cubicBezTo>
                    <a:lnTo>
                      <a:pt x="106135" y="11666"/>
                    </a:lnTo>
                    <a:cubicBezTo>
                      <a:pt x="104874" y="10211"/>
                      <a:pt x="102998" y="9257"/>
                      <a:pt x="101004" y="9257"/>
                    </a:cubicBezTo>
                    <a:cubicBezTo>
                      <a:pt x="100985" y="9257"/>
                      <a:pt x="100966" y="9257"/>
                      <a:pt x="100948" y="9257"/>
                    </a:cubicBezTo>
                    <a:cubicBezTo>
                      <a:pt x="102293" y="7803"/>
                      <a:pt x="104164" y="7003"/>
                      <a:pt x="106098" y="7003"/>
                    </a:cubicBezTo>
                    <a:close/>
                    <a:moveTo>
                      <a:pt x="13656" y="11810"/>
                    </a:moveTo>
                    <a:cubicBezTo>
                      <a:pt x="15596" y="11810"/>
                      <a:pt x="17470" y="12612"/>
                      <a:pt x="18807" y="14060"/>
                    </a:cubicBezTo>
                    <a:cubicBezTo>
                      <a:pt x="18787" y="14060"/>
                      <a:pt x="18768" y="14060"/>
                      <a:pt x="18748" y="14060"/>
                    </a:cubicBezTo>
                    <a:cubicBezTo>
                      <a:pt x="16879" y="14060"/>
                      <a:pt x="15111" y="14898"/>
                      <a:pt x="13870" y="16202"/>
                    </a:cubicBezTo>
                    <a:cubicBezTo>
                      <a:pt x="13951" y="14607"/>
                      <a:pt x="13368" y="13110"/>
                      <a:pt x="12374" y="11927"/>
                    </a:cubicBezTo>
                    <a:cubicBezTo>
                      <a:pt x="12801" y="11848"/>
                      <a:pt x="13230" y="11810"/>
                      <a:pt x="13656" y="11810"/>
                    </a:cubicBezTo>
                    <a:close/>
                    <a:moveTo>
                      <a:pt x="23953" y="11810"/>
                    </a:moveTo>
                    <a:cubicBezTo>
                      <a:pt x="24378" y="11810"/>
                      <a:pt x="24806" y="11848"/>
                      <a:pt x="25232" y="11927"/>
                    </a:cubicBezTo>
                    <a:cubicBezTo>
                      <a:pt x="24237" y="13110"/>
                      <a:pt x="23655" y="14607"/>
                      <a:pt x="23744" y="16202"/>
                    </a:cubicBezTo>
                    <a:cubicBezTo>
                      <a:pt x="22494" y="14898"/>
                      <a:pt x="20726" y="14060"/>
                      <a:pt x="18866" y="14060"/>
                    </a:cubicBezTo>
                    <a:cubicBezTo>
                      <a:pt x="18846" y="14060"/>
                      <a:pt x="18827" y="14060"/>
                      <a:pt x="18807" y="14060"/>
                    </a:cubicBezTo>
                    <a:cubicBezTo>
                      <a:pt x="20144" y="12612"/>
                      <a:pt x="22018" y="11810"/>
                      <a:pt x="23953" y="11810"/>
                    </a:cubicBezTo>
                    <a:close/>
                    <a:moveTo>
                      <a:pt x="37191" y="11704"/>
                    </a:moveTo>
                    <a:cubicBezTo>
                      <a:pt x="39126" y="11704"/>
                      <a:pt x="41007" y="12507"/>
                      <a:pt x="42355" y="13961"/>
                    </a:cubicBezTo>
                    <a:lnTo>
                      <a:pt x="42355" y="13961"/>
                    </a:lnTo>
                    <a:cubicBezTo>
                      <a:pt x="42352" y="13961"/>
                      <a:pt x="42349" y="13961"/>
                      <a:pt x="42346" y="13961"/>
                    </a:cubicBezTo>
                    <a:cubicBezTo>
                      <a:pt x="42319" y="13961"/>
                      <a:pt x="42291" y="13961"/>
                      <a:pt x="42263" y="13961"/>
                    </a:cubicBezTo>
                    <a:cubicBezTo>
                      <a:pt x="40287" y="13961"/>
                      <a:pt x="38431" y="14904"/>
                      <a:pt x="37185" y="16345"/>
                    </a:cubicBezTo>
                    <a:cubicBezTo>
                      <a:pt x="37320" y="14678"/>
                      <a:pt x="36710" y="13092"/>
                      <a:pt x="35662" y="11874"/>
                    </a:cubicBezTo>
                    <a:cubicBezTo>
                      <a:pt x="36169" y="11760"/>
                      <a:pt x="36682" y="11704"/>
                      <a:pt x="37191" y="11704"/>
                    </a:cubicBezTo>
                    <a:close/>
                    <a:moveTo>
                      <a:pt x="124474" y="9651"/>
                    </a:moveTo>
                    <a:cubicBezTo>
                      <a:pt x="127650" y="9651"/>
                      <a:pt x="130826" y="11730"/>
                      <a:pt x="130867" y="15886"/>
                    </a:cubicBezTo>
                    <a:lnTo>
                      <a:pt x="130867" y="15886"/>
                    </a:lnTo>
                    <a:cubicBezTo>
                      <a:pt x="130397" y="15785"/>
                      <a:pt x="129923" y="15736"/>
                      <a:pt x="129452" y="15736"/>
                    </a:cubicBezTo>
                    <a:cubicBezTo>
                      <a:pt x="127593" y="15736"/>
                      <a:pt x="125787" y="16503"/>
                      <a:pt x="124487" y="17895"/>
                    </a:cubicBezTo>
                    <a:cubicBezTo>
                      <a:pt x="123213" y="16523"/>
                      <a:pt x="121434" y="15735"/>
                      <a:pt x="119555" y="15735"/>
                    </a:cubicBezTo>
                    <a:cubicBezTo>
                      <a:pt x="119544" y="15735"/>
                      <a:pt x="119534" y="15736"/>
                      <a:pt x="119523" y="15736"/>
                    </a:cubicBezTo>
                    <a:cubicBezTo>
                      <a:pt x="119039" y="15736"/>
                      <a:pt x="118555" y="15780"/>
                      <a:pt x="118080" y="15888"/>
                    </a:cubicBezTo>
                    <a:cubicBezTo>
                      <a:pt x="118121" y="11730"/>
                      <a:pt x="121297" y="9651"/>
                      <a:pt x="124474" y="9651"/>
                    </a:cubicBezTo>
                    <a:close/>
                    <a:moveTo>
                      <a:pt x="77628" y="9759"/>
                    </a:moveTo>
                    <a:cubicBezTo>
                      <a:pt x="80802" y="9759"/>
                      <a:pt x="83976" y="11834"/>
                      <a:pt x="84021" y="15985"/>
                    </a:cubicBezTo>
                    <a:lnTo>
                      <a:pt x="84021" y="15985"/>
                    </a:lnTo>
                    <a:cubicBezTo>
                      <a:pt x="83551" y="15884"/>
                      <a:pt x="83077" y="15835"/>
                      <a:pt x="82606" y="15835"/>
                    </a:cubicBezTo>
                    <a:cubicBezTo>
                      <a:pt x="80748" y="15835"/>
                      <a:pt x="78943" y="16601"/>
                      <a:pt x="77651" y="17994"/>
                    </a:cubicBezTo>
                    <a:cubicBezTo>
                      <a:pt x="76368" y="16622"/>
                      <a:pt x="74580" y="15843"/>
                      <a:pt x="72710" y="15843"/>
                    </a:cubicBezTo>
                    <a:cubicBezTo>
                      <a:pt x="72699" y="15843"/>
                      <a:pt x="72688" y="15843"/>
                      <a:pt x="72678" y="15843"/>
                    </a:cubicBezTo>
                    <a:cubicBezTo>
                      <a:pt x="72194" y="15843"/>
                      <a:pt x="71710" y="15897"/>
                      <a:pt x="71235" y="15995"/>
                    </a:cubicBezTo>
                    <a:cubicBezTo>
                      <a:pt x="71275" y="11838"/>
                      <a:pt x="74452" y="9759"/>
                      <a:pt x="77628" y="9759"/>
                    </a:cubicBezTo>
                    <a:close/>
                    <a:moveTo>
                      <a:pt x="100943" y="9759"/>
                    </a:moveTo>
                    <a:cubicBezTo>
                      <a:pt x="104118" y="9759"/>
                      <a:pt x="107292" y="11835"/>
                      <a:pt x="107337" y="15986"/>
                    </a:cubicBezTo>
                    <a:lnTo>
                      <a:pt x="107337" y="15986"/>
                    </a:lnTo>
                    <a:cubicBezTo>
                      <a:pt x="106864" y="15885"/>
                      <a:pt x="106386" y="15835"/>
                      <a:pt x="105913" y="15835"/>
                    </a:cubicBezTo>
                    <a:cubicBezTo>
                      <a:pt x="104054" y="15835"/>
                      <a:pt x="102249" y="16601"/>
                      <a:pt x="100957" y="17994"/>
                    </a:cubicBezTo>
                    <a:cubicBezTo>
                      <a:pt x="99676" y="16623"/>
                      <a:pt x="97875" y="15843"/>
                      <a:pt x="95993" y="15843"/>
                    </a:cubicBezTo>
                    <a:cubicBezTo>
                      <a:pt x="95509" y="15843"/>
                      <a:pt x="95025" y="15897"/>
                      <a:pt x="94550" y="15995"/>
                    </a:cubicBezTo>
                    <a:cubicBezTo>
                      <a:pt x="94590" y="11838"/>
                      <a:pt x="97767" y="9759"/>
                      <a:pt x="100943" y="9759"/>
                    </a:cubicBezTo>
                    <a:close/>
                    <a:moveTo>
                      <a:pt x="54002" y="9852"/>
                    </a:moveTo>
                    <a:cubicBezTo>
                      <a:pt x="57178" y="9852"/>
                      <a:pt x="60352" y="11928"/>
                      <a:pt x="60393" y="16085"/>
                    </a:cubicBezTo>
                    <a:cubicBezTo>
                      <a:pt x="59918" y="15983"/>
                      <a:pt x="59439" y="15933"/>
                      <a:pt x="58964" y="15933"/>
                    </a:cubicBezTo>
                    <a:cubicBezTo>
                      <a:pt x="57103" y="15933"/>
                      <a:pt x="55299" y="16698"/>
                      <a:pt x="53999" y="18087"/>
                    </a:cubicBezTo>
                    <a:lnTo>
                      <a:pt x="53999" y="18087"/>
                    </a:lnTo>
                    <a:cubicBezTo>
                      <a:pt x="52718" y="16710"/>
                      <a:pt x="50928" y="15933"/>
                      <a:pt x="49049" y="15933"/>
                    </a:cubicBezTo>
                    <a:cubicBezTo>
                      <a:pt x="48565" y="15933"/>
                      <a:pt x="48081" y="15986"/>
                      <a:pt x="47606" y="16085"/>
                    </a:cubicBezTo>
                    <a:cubicBezTo>
                      <a:pt x="47646" y="11931"/>
                      <a:pt x="50825" y="9852"/>
                      <a:pt x="54002" y="9852"/>
                    </a:cubicBezTo>
                    <a:close/>
                    <a:moveTo>
                      <a:pt x="7145" y="9956"/>
                    </a:moveTo>
                    <a:cubicBezTo>
                      <a:pt x="10322" y="9956"/>
                      <a:pt x="13498" y="12035"/>
                      <a:pt x="13538" y="16193"/>
                    </a:cubicBezTo>
                    <a:cubicBezTo>
                      <a:pt x="13065" y="16091"/>
                      <a:pt x="12588" y="16041"/>
                      <a:pt x="12114" y="16041"/>
                    </a:cubicBezTo>
                    <a:cubicBezTo>
                      <a:pt x="10255" y="16041"/>
                      <a:pt x="8451" y="16807"/>
                      <a:pt x="7159" y="18200"/>
                    </a:cubicBezTo>
                    <a:cubicBezTo>
                      <a:pt x="5877" y="16820"/>
                      <a:pt x="4076" y="16040"/>
                      <a:pt x="2194" y="16040"/>
                    </a:cubicBezTo>
                    <a:cubicBezTo>
                      <a:pt x="1711" y="16040"/>
                      <a:pt x="1227" y="16094"/>
                      <a:pt x="752" y="16193"/>
                    </a:cubicBezTo>
                    <a:cubicBezTo>
                      <a:pt x="792" y="12035"/>
                      <a:pt x="3969" y="9956"/>
                      <a:pt x="7145" y="9956"/>
                    </a:cubicBezTo>
                    <a:close/>
                    <a:moveTo>
                      <a:pt x="30465" y="9959"/>
                    </a:moveTo>
                    <a:cubicBezTo>
                      <a:pt x="33638" y="9959"/>
                      <a:pt x="36811" y="12035"/>
                      <a:pt x="36854" y="16189"/>
                    </a:cubicBezTo>
                    <a:lnTo>
                      <a:pt x="36854" y="16189"/>
                    </a:lnTo>
                    <a:cubicBezTo>
                      <a:pt x="36384" y="16089"/>
                      <a:pt x="35912" y="16041"/>
                      <a:pt x="35443" y="16041"/>
                    </a:cubicBezTo>
                    <a:cubicBezTo>
                      <a:pt x="33580" y="16041"/>
                      <a:pt x="31775" y="16807"/>
                      <a:pt x="30483" y="18200"/>
                    </a:cubicBezTo>
                    <a:cubicBezTo>
                      <a:pt x="29201" y="16820"/>
                      <a:pt x="27409" y="16040"/>
                      <a:pt x="25528" y="16040"/>
                    </a:cubicBezTo>
                    <a:cubicBezTo>
                      <a:pt x="25044" y="16040"/>
                      <a:pt x="24560" y="16094"/>
                      <a:pt x="24085" y="16193"/>
                    </a:cubicBezTo>
                    <a:cubicBezTo>
                      <a:pt x="24116" y="12038"/>
                      <a:pt x="27290" y="9959"/>
                      <a:pt x="30465" y="9959"/>
                    </a:cubicBezTo>
                    <a:close/>
                    <a:moveTo>
                      <a:pt x="119332" y="16111"/>
                    </a:moveTo>
                    <a:cubicBezTo>
                      <a:pt x="121268" y="16111"/>
                      <a:pt x="123142" y="16913"/>
                      <a:pt x="124487" y="18361"/>
                    </a:cubicBezTo>
                    <a:lnTo>
                      <a:pt x="124487" y="18361"/>
                    </a:lnTo>
                    <a:cubicBezTo>
                      <a:pt x="124484" y="18361"/>
                      <a:pt x="124481" y="18361"/>
                      <a:pt x="124478" y="18361"/>
                    </a:cubicBezTo>
                    <a:cubicBezTo>
                      <a:pt x="124459" y="18361"/>
                      <a:pt x="124439" y="18361"/>
                      <a:pt x="124419" y="18361"/>
                    </a:cubicBezTo>
                    <a:cubicBezTo>
                      <a:pt x="122559" y="18361"/>
                      <a:pt x="120791" y="19199"/>
                      <a:pt x="119550" y="20503"/>
                    </a:cubicBezTo>
                    <a:cubicBezTo>
                      <a:pt x="119631" y="18908"/>
                      <a:pt x="119048" y="17411"/>
                      <a:pt x="118054" y="16228"/>
                    </a:cubicBezTo>
                    <a:cubicBezTo>
                      <a:pt x="118479" y="16149"/>
                      <a:pt x="118907" y="16111"/>
                      <a:pt x="119332" y="16111"/>
                    </a:cubicBezTo>
                    <a:close/>
                    <a:moveTo>
                      <a:pt x="129633" y="16111"/>
                    </a:moveTo>
                    <a:cubicBezTo>
                      <a:pt x="130058" y="16111"/>
                      <a:pt x="130486" y="16149"/>
                      <a:pt x="130912" y="16228"/>
                    </a:cubicBezTo>
                    <a:cubicBezTo>
                      <a:pt x="129908" y="17411"/>
                      <a:pt x="129326" y="18908"/>
                      <a:pt x="129415" y="20503"/>
                    </a:cubicBezTo>
                    <a:cubicBezTo>
                      <a:pt x="128174" y="19199"/>
                      <a:pt x="126406" y="18361"/>
                      <a:pt x="124537" y="18361"/>
                    </a:cubicBezTo>
                    <a:cubicBezTo>
                      <a:pt x="124521" y="18361"/>
                      <a:pt x="124504" y="18361"/>
                      <a:pt x="124487" y="18361"/>
                    </a:cubicBezTo>
                    <a:lnTo>
                      <a:pt x="124487" y="18361"/>
                    </a:lnTo>
                    <a:cubicBezTo>
                      <a:pt x="125825" y="16913"/>
                      <a:pt x="127698" y="16111"/>
                      <a:pt x="129633" y="16111"/>
                    </a:cubicBezTo>
                    <a:close/>
                    <a:moveTo>
                      <a:pt x="82775" y="16217"/>
                    </a:moveTo>
                    <a:cubicBezTo>
                      <a:pt x="83201" y="16217"/>
                      <a:pt x="83630" y="16256"/>
                      <a:pt x="84057" y="16336"/>
                    </a:cubicBezTo>
                    <a:cubicBezTo>
                      <a:pt x="83538" y="16945"/>
                      <a:pt x="83135" y="17653"/>
                      <a:pt x="82875" y="18424"/>
                    </a:cubicBezTo>
                    <a:lnTo>
                      <a:pt x="82875" y="18415"/>
                    </a:lnTo>
                    <a:cubicBezTo>
                      <a:pt x="82633" y="19114"/>
                      <a:pt x="82534" y="19857"/>
                      <a:pt x="82570" y="20592"/>
                    </a:cubicBezTo>
                    <a:cubicBezTo>
                      <a:pt x="81322" y="19291"/>
                      <a:pt x="79551" y="18451"/>
                      <a:pt x="77680" y="18451"/>
                    </a:cubicBezTo>
                    <a:cubicBezTo>
                      <a:pt x="77671" y="18451"/>
                      <a:pt x="77661" y="18451"/>
                      <a:pt x="77651" y="18451"/>
                    </a:cubicBezTo>
                    <a:cubicBezTo>
                      <a:pt x="78986" y="17013"/>
                      <a:pt x="80850" y="16217"/>
                      <a:pt x="82775" y="16217"/>
                    </a:cubicBezTo>
                    <a:close/>
                    <a:moveTo>
                      <a:pt x="95806" y="16217"/>
                    </a:moveTo>
                    <a:cubicBezTo>
                      <a:pt x="97731" y="16217"/>
                      <a:pt x="99596" y="17013"/>
                      <a:pt x="100939" y="18451"/>
                    </a:cubicBezTo>
                    <a:cubicBezTo>
                      <a:pt x="100929" y="18451"/>
                      <a:pt x="100919" y="18451"/>
                      <a:pt x="100909" y="18451"/>
                    </a:cubicBezTo>
                    <a:cubicBezTo>
                      <a:pt x="99029" y="18451"/>
                      <a:pt x="97259" y="19282"/>
                      <a:pt x="96011" y="20592"/>
                    </a:cubicBezTo>
                    <a:cubicBezTo>
                      <a:pt x="96047" y="19857"/>
                      <a:pt x="95948" y="19114"/>
                      <a:pt x="95706" y="18415"/>
                    </a:cubicBezTo>
                    <a:cubicBezTo>
                      <a:pt x="95446" y="17653"/>
                      <a:pt x="95043" y="16945"/>
                      <a:pt x="94523" y="16336"/>
                    </a:cubicBezTo>
                    <a:cubicBezTo>
                      <a:pt x="94950" y="16256"/>
                      <a:pt x="95380" y="16217"/>
                      <a:pt x="95806" y="16217"/>
                    </a:cubicBezTo>
                    <a:close/>
                    <a:moveTo>
                      <a:pt x="48849" y="16308"/>
                    </a:moveTo>
                    <a:cubicBezTo>
                      <a:pt x="50784" y="16308"/>
                      <a:pt x="52659" y="17111"/>
                      <a:pt x="54004" y="18558"/>
                    </a:cubicBezTo>
                    <a:lnTo>
                      <a:pt x="54004" y="18558"/>
                    </a:lnTo>
                    <a:cubicBezTo>
                      <a:pt x="54001" y="18558"/>
                      <a:pt x="53998" y="18558"/>
                      <a:pt x="53995" y="18558"/>
                    </a:cubicBezTo>
                    <a:cubicBezTo>
                      <a:pt x="53975" y="18558"/>
                      <a:pt x="53956" y="18558"/>
                      <a:pt x="53936" y="18558"/>
                    </a:cubicBezTo>
                    <a:cubicBezTo>
                      <a:pt x="52067" y="18558"/>
                      <a:pt x="50308" y="19396"/>
                      <a:pt x="49058" y="20700"/>
                    </a:cubicBezTo>
                    <a:cubicBezTo>
                      <a:pt x="49147" y="19114"/>
                      <a:pt x="48565" y="17608"/>
                      <a:pt x="47570" y="16426"/>
                    </a:cubicBezTo>
                    <a:cubicBezTo>
                      <a:pt x="47996" y="16347"/>
                      <a:pt x="48424" y="16308"/>
                      <a:pt x="48849" y="16308"/>
                    </a:cubicBezTo>
                    <a:close/>
                    <a:moveTo>
                      <a:pt x="59142" y="16308"/>
                    </a:moveTo>
                    <a:cubicBezTo>
                      <a:pt x="59566" y="16308"/>
                      <a:pt x="59994" y="16347"/>
                      <a:pt x="60420" y="16426"/>
                    </a:cubicBezTo>
                    <a:cubicBezTo>
                      <a:pt x="59425" y="17608"/>
                      <a:pt x="58843" y="19114"/>
                      <a:pt x="58932" y="20700"/>
                    </a:cubicBezTo>
                    <a:cubicBezTo>
                      <a:pt x="57691" y="19396"/>
                      <a:pt x="55923" y="18558"/>
                      <a:pt x="54054" y="18558"/>
                    </a:cubicBezTo>
                    <a:cubicBezTo>
                      <a:pt x="54037" y="18558"/>
                      <a:pt x="54021" y="18558"/>
                      <a:pt x="54004" y="18558"/>
                    </a:cubicBezTo>
                    <a:lnTo>
                      <a:pt x="54004" y="18558"/>
                    </a:lnTo>
                    <a:cubicBezTo>
                      <a:pt x="55341" y="17111"/>
                      <a:pt x="57209" y="16308"/>
                      <a:pt x="59142" y="16308"/>
                    </a:cubicBezTo>
                    <a:close/>
                    <a:moveTo>
                      <a:pt x="12289" y="16415"/>
                    </a:moveTo>
                    <a:cubicBezTo>
                      <a:pt x="12716" y="16415"/>
                      <a:pt x="13146" y="16454"/>
                      <a:pt x="13574" y="16533"/>
                    </a:cubicBezTo>
                    <a:cubicBezTo>
                      <a:pt x="13055" y="17142"/>
                      <a:pt x="12651" y="17850"/>
                      <a:pt x="12391" y="18612"/>
                    </a:cubicBezTo>
                    <a:cubicBezTo>
                      <a:pt x="12150" y="19311"/>
                      <a:pt x="12042" y="20055"/>
                      <a:pt x="12087" y="20798"/>
                    </a:cubicBezTo>
                    <a:cubicBezTo>
                      <a:pt x="10839" y="19488"/>
                      <a:pt x="9059" y="18657"/>
                      <a:pt x="7189" y="18657"/>
                    </a:cubicBezTo>
                    <a:cubicBezTo>
                      <a:pt x="7179" y="18657"/>
                      <a:pt x="7169" y="18657"/>
                      <a:pt x="7159" y="18657"/>
                    </a:cubicBezTo>
                    <a:cubicBezTo>
                      <a:pt x="8494" y="17211"/>
                      <a:pt x="10358" y="16415"/>
                      <a:pt x="12289" y="16415"/>
                    </a:cubicBezTo>
                    <a:close/>
                    <a:moveTo>
                      <a:pt x="25318" y="16415"/>
                    </a:moveTo>
                    <a:cubicBezTo>
                      <a:pt x="27251" y="16415"/>
                      <a:pt x="29119" y="17218"/>
                      <a:pt x="30456" y="18666"/>
                    </a:cubicBezTo>
                    <a:cubicBezTo>
                      <a:pt x="30436" y="18665"/>
                      <a:pt x="30417" y="18665"/>
                      <a:pt x="30397" y="18665"/>
                    </a:cubicBezTo>
                    <a:cubicBezTo>
                      <a:pt x="28537" y="18665"/>
                      <a:pt x="26769" y="19504"/>
                      <a:pt x="25528" y="20798"/>
                    </a:cubicBezTo>
                    <a:cubicBezTo>
                      <a:pt x="25563" y="20063"/>
                      <a:pt x="25465" y="19320"/>
                      <a:pt x="25223" y="18621"/>
                    </a:cubicBezTo>
                    <a:cubicBezTo>
                      <a:pt x="24963" y="17859"/>
                      <a:pt x="24560" y="17151"/>
                      <a:pt x="24040" y="16533"/>
                    </a:cubicBezTo>
                    <a:cubicBezTo>
                      <a:pt x="24466" y="16454"/>
                      <a:pt x="24893" y="16415"/>
                      <a:pt x="25318" y="16415"/>
                    </a:cubicBezTo>
                    <a:close/>
                    <a:moveTo>
                      <a:pt x="106101" y="16215"/>
                    </a:moveTo>
                    <a:cubicBezTo>
                      <a:pt x="106563" y="16215"/>
                      <a:pt x="107027" y="16260"/>
                      <a:pt x="107489" y="16354"/>
                    </a:cubicBezTo>
                    <a:cubicBezTo>
                      <a:pt x="106486" y="17608"/>
                      <a:pt x="105930" y="19194"/>
                      <a:pt x="106136" y="20870"/>
                    </a:cubicBezTo>
                    <a:cubicBezTo>
                      <a:pt x="104884" y="19414"/>
                      <a:pt x="103008" y="18459"/>
                      <a:pt x="101021" y="18459"/>
                    </a:cubicBezTo>
                    <a:cubicBezTo>
                      <a:pt x="101003" y="18459"/>
                      <a:pt x="100984" y="18459"/>
                      <a:pt x="100966" y="18460"/>
                    </a:cubicBezTo>
                    <a:cubicBezTo>
                      <a:pt x="102304" y="17013"/>
                      <a:pt x="104173" y="16215"/>
                      <a:pt x="106101" y="16215"/>
                    </a:cubicBezTo>
                    <a:close/>
                    <a:moveTo>
                      <a:pt x="70811" y="11695"/>
                    </a:moveTo>
                    <a:cubicBezTo>
                      <a:pt x="71307" y="11695"/>
                      <a:pt x="71806" y="11748"/>
                      <a:pt x="72301" y="11856"/>
                    </a:cubicBezTo>
                    <a:cubicBezTo>
                      <a:pt x="71289" y="13119"/>
                      <a:pt x="70742" y="14714"/>
                      <a:pt x="70939" y="16381"/>
                    </a:cubicBezTo>
                    <a:lnTo>
                      <a:pt x="70948" y="16372"/>
                    </a:lnTo>
                    <a:cubicBezTo>
                      <a:pt x="71456" y="16258"/>
                      <a:pt x="71969" y="16202"/>
                      <a:pt x="72477" y="16202"/>
                    </a:cubicBezTo>
                    <a:cubicBezTo>
                      <a:pt x="74410" y="16202"/>
                      <a:pt x="76285" y="17004"/>
                      <a:pt x="77633" y="18451"/>
                    </a:cubicBezTo>
                    <a:cubicBezTo>
                      <a:pt x="77615" y="18450"/>
                      <a:pt x="77597" y="18450"/>
                      <a:pt x="77579" y="18450"/>
                    </a:cubicBezTo>
                    <a:cubicBezTo>
                      <a:pt x="75529" y="18450"/>
                      <a:pt x="73607" y="19459"/>
                      <a:pt x="72355" y="20986"/>
                    </a:cubicBezTo>
                    <a:cubicBezTo>
                      <a:pt x="72747" y="17261"/>
                      <a:pt x="69434" y="13952"/>
                      <a:pt x="65721" y="13952"/>
                    </a:cubicBezTo>
                    <a:cubicBezTo>
                      <a:pt x="65701" y="13952"/>
                      <a:pt x="65682" y="13952"/>
                      <a:pt x="65662" y="13952"/>
                    </a:cubicBezTo>
                    <a:cubicBezTo>
                      <a:pt x="67003" y="12497"/>
                      <a:pt x="68877" y="11695"/>
                      <a:pt x="70811" y="11695"/>
                    </a:cubicBezTo>
                    <a:close/>
                    <a:moveTo>
                      <a:pt x="35609" y="16412"/>
                    </a:moveTo>
                    <a:cubicBezTo>
                      <a:pt x="36071" y="16412"/>
                      <a:pt x="36535" y="16458"/>
                      <a:pt x="36997" y="16551"/>
                    </a:cubicBezTo>
                    <a:cubicBezTo>
                      <a:pt x="36002" y="17805"/>
                      <a:pt x="35447" y="19400"/>
                      <a:pt x="35644" y="21067"/>
                    </a:cubicBezTo>
                    <a:cubicBezTo>
                      <a:pt x="34392" y="19611"/>
                      <a:pt x="32516" y="18656"/>
                      <a:pt x="30529" y="18656"/>
                    </a:cubicBezTo>
                    <a:cubicBezTo>
                      <a:pt x="30511" y="18656"/>
                      <a:pt x="30492" y="18657"/>
                      <a:pt x="30474" y="18657"/>
                    </a:cubicBezTo>
                    <a:cubicBezTo>
                      <a:pt x="31812" y="17210"/>
                      <a:pt x="33680" y="16412"/>
                      <a:pt x="35609" y="16412"/>
                    </a:cubicBezTo>
                    <a:close/>
                    <a:moveTo>
                      <a:pt x="112819" y="14254"/>
                    </a:moveTo>
                    <a:cubicBezTo>
                      <a:pt x="115994" y="14254"/>
                      <a:pt x="119169" y="16333"/>
                      <a:pt x="119209" y="20494"/>
                    </a:cubicBezTo>
                    <a:lnTo>
                      <a:pt x="119209" y="20494"/>
                    </a:lnTo>
                    <a:cubicBezTo>
                      <a:pt x="118731" y="20389"/>
                      <a:pt x="118248" y="20338"/>
                      <a:pt x="117769" y="20338"/>
                    </a:cubicBezTo>
                    <a:cubicBezTo>
                      <a:pt x="115913" y="20338"/>
                      <a:pt x="114109" y="21105"/>
                      <a:pt x="112821" y="22501"/>
                    </a:cubicBezTo>
                    <a:lnTo>
                      <a:pt x="112821" y="22492"/>
                    </a:lnTo>
                    <a:cubicBezTo>
                      <a:pt x="111539" y="21121"/>
                      <a:pt x="109747" y="20332"/>
                      <a:pt x="107865" y="20332"/>
                    </a:cubicBezTo>
                    <a:cubicBezTo>
                      <a:pt x="107382" y="20332"/>
                      <a:pt x="106898" y="20386"/>
                      <a:pt x="106423" y="20494"/>
                    </a:cubicBezTo>
                    <a:lnTo>
                      <a:pt x="106423" y="20494"/>
                    </a:lnTo>
                    <a:cubicBezTo>
                      <a:pt x="106463" y="16335"/>
                      <a:pt x="109641" y="14254"/>
                      <a:pt x="112819" y="14254"/>
                    </a:cubicBezTo>
                    <a:close/>
                    <a:moveTo>
                      <a:pt x="136134" y="14257"/>
                    </a:moveTo>
                    <a:cubicBezTo>
                      <a:pt x="139307" y="14257"/>
                      <a:pt x="142483" y="16335"/>
                      <a:pt x="142525" y="20492"/>
                    </a:cubicBezTo>
                    <a:lnTo>
                      <a:pt x="142525" y="20492"/>
                    </a:lnTo>
                    <a:cubicBezTo>
                      <a:pt x="142054" y="20391"/>
                      <a:pt x="141580" y="20342"/>
                      <a:pt x="141109" y="20342"/>
                    </a:cubicBezTo>
                    <a:cubicBezTo>
                      <a:pt x="139250" y="20342"/>
                      <a:pt x="137444" y="21108"/>
                      <a:pt x="136145" y="22501"/>
                    </a:cubicBezTo>
                    <a:cubicBezTo>
                      <a:pt x="134872" y="21121"/>
                      <a:pt x="133071" y="20341"/>
                      <a:pt x="131199" y="20341"/>
                    </a:cubicBezTo>
                    <a:cubicBezTo>
                      <a:pt x="130715" y="20341"/>
                      <a:pt x="130231" y="20395"/>
                      <a:pt x="129756" y="20494"/>
                    </a:cubicBezTo>
                    <a:lnTo>
                      <a:pt x="129756" y="20494"/>
                    </a:lnTo>
                    <a:cubicBezTo>
                      <a:pt x="129787" y="16336"/>
                      <a:pt x="132959" y="14257"/>
                      <a:pt x="136134" y="14257"/>
                    </a:cubicBezTo>
                    <a:close/>
                    <a:moveTo>
                      <a:pt x="89297" y="14362"/>
                    </a:moveTo>
                    <a:cubicBezTo>
                      <a:pt x="91875" y="14362"/>
                      <a:pt x="94452" y="15733"/>
                      <a:pt x="95348" y="18477"/>
                    </a:cubicBezTo>
                    <a:cubicBezTo>
                      <a:pt x="95572" y="19158"/>
                      <a:pt x="95679" y="19875"/>
                      <a:pt x="95688" y="20583"/>
                    </a:cubicBezTo>
                    <a:cubicBezTo>
                      <a:pt x="95213" y="20481"/>
                      <a:pt x="94735" y="20431"/>
                      <a:pt x="94260" y="20431"/>
                    </a:cubicBezTo>
                    <a:cubicBezTo>
                      <a:pt x="92399" y="20431"/>
                      <a:pt x="90599" y="21198"/>
                      <a:pt x="89299" y="22590"/>
                    </a:cubicBezTo>
                    <a:cubicBezTo>
                      <a:pt x="88018" y="21210"/>
                      <a:pt x="86226" y="20431"/>
                      <a:pt x="84344" y="20431"/>
                    </a:cubicBezTo>
                    <a:cubicBezTo>
                      <a:pt x="83860" y="20431"/>
                      <a:pt x="83376" y="20485"/>
                      <a:pt x="82902" y="20583"/>
                    </a:cubicBezTo>
                    <a:cubicBezTo>
                      <a:pt x="82902" y="19875"/>
                      <a:pt x="83018" y="19158"/>
                      <a:pt x="83233" y="18486"/>
                    </a:cubicBezTo>
                    <a:cubicBezTo>
                      <a:pt x="84130" y="15738"/>
                      <a:pt x="86714" y="14362"/>
                      <a:pt x="89297" y="14362"/>
                    </a:cubicBezTo>
                    <a:close/>
                    <a:moveTo>
                      <a:pt x="42353" y="14449"/>
                    </a:moveTo>
                    <a:cubicBezTo>
                      <a:pt x="45529" y="14449"/>
                      <a:pt x="48704" y="16525"/>
                      <a:pt x="48744" y="20682"/>
                    </a:cubicBezTo>
                    <a:cubicBezTo>
                      <a:pt x="48269" y="20580"/>
                      <a:pt x="47791" y="20530"/>
                      <a:pt x="47316" y="20530"/>
                    </a:cubicBezTo>
                    <a:cubicBezTo>
                      <a:pt x="45456" y="20530"/>
                      <a:pt x="43649" y="21293"/>
                      <a:pt x="42351" y="22684"/>
                    </a:cubicBezTo>
                    <a:lnTo>
                      <a:pt x="42351" y="22684"/>
                    </a:lnTo>
                    <a:cubicBezTo>
                      <a:pt x="41070" y="21307"/>
                      <a:pt x="39280" y="20529"/>
                      <a:pt x="37400" y="20529"/>
                    </a:cubicBezTo>
                    <a:cubicBezTo>
                      <a:pt x="36916" y="20529"/>
                      <a:pt x="36432" y="20583"/>
                      <a:pt x="35958" y="20682"/>
                    </a:cubicBezTo>
                    <a:cubicBezTo>
                      <a:pt x="35998" y="16527"/>
                      <a:pt x="39176" y="14449"/>
                      <a:pt x="42353" y="14449"/>
                    </a:cubicBezTo>
                    <a:close/>
                    <a:moveTo>
                      <a:pt x="65651" y="14458"/>
                    </a:moveTo>
                    <a:cubicBezTo>
                      <a:pt x="68826" y="14458"/>
                      <a:pt x="72001" y="16534"/>
                      <a:pt x="72041" y="20691"/>
                    </a:cubicBezTo>
                    <a:cubicBezTo>
                      <a:pt x="71568" y="20589"/>
                      <a:pt x="71091" y="20539"/>
                      <a:pt x="70617" y="20539"/>
                    </a:cubicBezTo>
                    <a:cubicBezTo>
                      <a:pt x="68758" y="20539"/>
                      <a:pt x="66952" y="21305"/>
                      <a:pt x="65653" y="22698"/>
                    </a:cubicBezTo>
                    <a:cubicBezTo>
                      <a:pt x="64371" y="21318"/>
                      <a:pt x="62579" y="20538"/>
                      <a:pt x="60697" y="20538"/>
                    </a:cubicBezTo>
                    <a:cubicBezTo>
                      <a:pt x="60214" y="20538"/>
                      <a:pt x="59730" y="20592"/>
                      <a:pt x="59255" y="20691"/>
                    </a:cubicBezTo>
                    <a:cubicBezTo>
                      <a:pt x="59295" y="16536"/>
                      <a:pt x="62473" y="14458"/>
                      <a:pt x="65651" y="14458"/>
                    </a:cubicBezTo>
                    <a:close/>
                    <a:moveTo>
                      <a:pt x="18803" y="14564"/>
                    </a:moveTo>
                    <a:cubicBezTo>
                      <a:pt x="21386" y="14564"/>
                      <a:pt x="23968" y="15937"/>
                      <a:pt x="24864" y="18684"/>
                    </a:cubicBezTo>
                    <a:cubicBezTo>
                      <a:pt x="25079" y="19365"/>
                      <a:pt x="25196" y="20072"/>
                      <a:pt x="25196" y="20789"/>
                    </a:cubicBezTo>
                    <a:cubicBezTo>
                      <a:pt x="24718" y="20684"/>
                      <a:pt x="24235" y="20633"/>
                      <a:pt x="23756" y="20633"/>
                    </a:cubicBezTo>
                    <a:cubicBezTo>
                      <a:pt x="21903" y="20633"/>
                      <a:pt x="20103" y="21401"/>
                      <a:pt x="18807" y="22796"/>
                    </a:cubicBezTo>
                    <a:cubicBezTo>
                      <a:pt x="17542" y="21424"/>
                      <a:pt x="15754" y="20637"/>
                      <a:pt x="13893" y="20637"/>
                    </a:cubicBezTo>
                    <a:cubicBezTo>
                      <a:pt x="13882" y="20637"/>
                      <a:pt x="13871" y="20637"/>
                      <a:pt x="13861" y="20637"/>
                    </a:cubicBezTo>
                    <a:cubicBezTo>
                      <a:pt x="13368" y="20637"/>
                      <a:pt x="12884" y="20682"/>
                      <a:pt x="12409" y="20789"/>
                    </a:cubicBezTo>
                    <a:cubicBezTo>
                      <a:pt x="12418" y="20072"/>
                      <a:pt x="12526" y="19365"/>
                      <a:pt x="12741" y="18684"/>
                    </a:cubicBezTo>
                    <a:cubicBezTo>
                      <a:pt x="13637" y="15937"/>
                      <a:pt x="16220" y="14564"/>
                      <a:pt x="18803" y="14564"/>
                    </a:cubicBezTo>
                    <a:close/>
                    <a:moveTo>
                      <a:pt x="117964" y="20716"/>
                    </a:moveTo>
                    <a:cubicBezTo>
                      <a:pt x="118390" y="20716"/>
                      <a:pt x="118819" y="20755"/>
                      <a:pt x="119245" y="20834"/>
                    </a:cubicBezTo>
                    <a:cubicBezTo>
                      <a:pt x="118726" y="21443"/>
                      <a:pt x="118322" y="22151"/>
                      <a:pt x="118063" y="22913"/>
                    </a:cubicBezTo>
                    <a:cubicBezTo>
                      <a:pt x="117821" y="23612"/>
                      <a:pt x="117722" y="24356"/>
                      <a:pt x="117758" y="25099"/>
                    </a:cubicBezTo>
                    <a:cubicBezTo>
                      <a:pt x="116516" y="23796"/>
                      <a:pt x="114757" y="22957"/>
                      <a:pt x="112897" y="22957"/>
                    </a:cubicBezTo>
                    <a:cubicBezTo>
                      <a:pt x="112878" y="22957"/>
                      <a:pt x="112858" y="22958"/>
                      <a:pt x="112839" y="22958"/>
                    </a:cubicBezTo>
                    <a:cubicBezTo>
                      <a:pt x="114174" y="21512"/>
                      <a:pt x="116038" y="20716"/>
                      <a:pt x="117964" y="20716"/>
                    </a:cubicBezTo>
                    <a:close/>
                    <a:moveTo>
                      <a:pt x="130993" y="20716"/>
                    </a:moveTo>
                    <a:cubicBezTo>
                      <a:pt x="132921" y="20716"/>
                      <a:pt x="134791" y="21512"/>
                      <a:pt x="136127" y="22958"/>
                    </a:cubicBezTo>
                    <a:cubicBezTo>
                      <a:pt x="136107" y="22958"/>
                      <a:pt x="136088" y="22957"/>
                      <a:pt x="136068" y="22957"/>
                    </a:cubicBezTo>
                    <a:cubicBezTo>
                      <a:pt x="134208" y="22957"/>
                      <a:pt x="132440" y="23796"/>
                      <a:pt x="131199" y="25099"/>
                    </a:cubicBezTo>
                    <a:cubicBezTo>
                      <a:pt x="131234" y="24356"/>
                      <a:pt x="131136" y="23612"/>
                      <a:pt x="130894" y="22913"/>
                    </a:cubicBezTo>
                    <a:cubicBezTo>
                      <a:pt x="130634" y="22151"/>
                      <a:pt x="130231" y="21452"/>
                      <a:pt x="129711" y="20834"/>
                    </a:cubicBezTo>
                    <a:cubicBezTo>
                      <a:pt x="130138" y="20755"/>
                      <a:pt x="130567" y="20716"/>
                      <a:pt x="130993" y="20716"/>
                    </a:cubicBezTo>
                    <a:close/>
                    <a:moveTo>
                      <a:pt x="84143" y="20805"/>
                    </a:moveTo>
                    <a:cubicBezTo>
                      <a:pt x="86076" y="20805"/>
                      <a:pt x="87948" y="21602"/>
                      <a:pt x="89290" y="23047"/>
                    </a:cubicBezTo>
                    <a:cubicBezTo>
                      <a:pt x="90627" y="21607"/>
                      <a:pt x="92501" y="20806"/>
                      <a:pt x="94436" y="20806"/>
                    </a:cubicBezTo>
                    <a:cubicBezTo>
                      <a:pt x="94861" y="20806"/>
                      <a:pt x="95289" y="20845"/>
                      <a:pt x="95715" y="20924"/>
                    </a:cubicBezTo>
                    <a:cubicBezTo>
                      <a:pt x="94720" y="22106"/>
                      <a:pt x="94138" y="23603"/>
                      <a:pt x="94219" y="25198"/>
                    </a:cubicBezTo>
                    <a:cubicBezTo>
                      <a:pt x="92977" y="23894"/>
                      <a:pt x="91209" y="23056"/>
                      <a:pt x="89341" y="23056"/>
                    </a:cubicBezTo>
                    <a:cubicBezTo>
                      <a:pt x="89321" y="23056"/>
                      <a:pt x="89301" y="23056"/>
                      <a:pt x="89281" y="23056"/>
                    </a:cubicBezTo>
                    <a:cubicBezTo>
                      <a:pt x="89262" y="23056"/>
                      <a:pt x="89242" y="23056"/>
                      <a:pt x="89222" y="23056"/>
                    </a:cubicBezTo>
                    <a:cubicBezTo>
                      <a:pt x="87362" y="23056"/>
                      <a:pt x="85595" y="23894"/>
                      <a:pt x="84353" y="25198"/>
                    </a:cubicBezTo>
                    <a:cubicBezTo>
                      <a:pt x="84434" y="23612"/>
                      <a:pt x="83851" y="22106"/>
                      <a:pt x="82866" y="20924"/>
                    </a:cubicBezTo>
                    <a:lnTo>
                      <a:pt x="82857" y="20924"/>
                    </a:lnTo>
                    <a:cubicBezTo>
                      <a:pt x="83285" y="20844"/>
                      <a:pt x="83716" y="20805"/>
                      <a:pt x="84143" y="20805"/>
                    </a:cubicBezTo>
                    <a:close/>
                    <a:moveTo>
                      <a:pt x="60510" y="20908"/>
                    </a:moveTo>
                    <a:cubicBezTo>
                      <a:pt x="62444" y="20908"/>
                      <a:pt x="64322" y="21705"/>
                      <a:pt x="65662" y="23155"/>
                    </a:cubicBezTo>
                    <a:cubicBezTo>
                      <a:pt x="65642" y="23155"/>
                      <a:pt x="65622" y="23155"/>
                      <a:pt x="65602" y="23155"/>
                    </a:cubicBezTo>
                    <a:cubicBezTo>
                      <a:pt x="63720" y="23155"/>
                      <a:pt x="61965" y="23989"/>
                      <a:pt x="60724" y="25287"/>
                    </a:cubicBezTo>
                    <a:lnTo>
                      <a:pt x="60724" y="25287"/>
                    </a:lnTo>
                    <a:cubicBezTo>
                      <a:pt x="60769" y="24543"/>
                      <a:pt x="60662" y="23809"/>
                      <a:pt x="60429" y="23110"/>
                    </a:cubicBezTo>
                    <a:cubicBezTo>
                      <a:pt x="60160" y="22348"/>
                      <a:pt x="59766" y="21641"/>
                      <a:pt x="59246" y="21022"/>
                    </a:cubicBezTo>
                    <a:cubicBezTo>
                      <a:pt x="59667" y="20945"/>
                      <a:pt x="60090" y="20908"/>
                      <a:pt x="60510" y="20908"/>
                    </a:cubicBezTo>
                    <a:close/>
                    <a:moveTo>
                      <a:pt x="47505" y="20905"/>
                    </a:moveTo>
                    <a:cubicBezTo>
                      <a:pt x="47929" y="20905"/>
                      <a:pt x="48356" y="20943"/>
                      <a:pt x="48780" y="21022"/>
                    </a:cubicBezTo>
                    <a:cubicBezTo>
                      <a:pt x="48251" y="21641"/>
                      <a:pt x="47848" y="22348"/>
                      <a:pt x="47579" y="23119"/>
                    </a:cubicBezTo>
                    <a:lnTo>
                      <a:pt x="47597" y="23110"/>
                    </a:lnTo>
                    <a:lnTo>
                      <a:pt x="47597" y="23110"/>
                    </a:lnTo>
                    <a:cubicBezTo>
                      <a:pt x="47355" y="23809"/>
                      <a:pt x="47257" y="24544"/>
                      <a:pt x="47293" y="25287"/>
                    </a:cubicBezTo>
                    <a:cubicBezTo>
                      <a:pt x="46045" y="23977"/>
                      <a:pt x="44274" y="23146"/>
                      <a:pt x="42394" y="23146"/>
                    </a:cubicBezTo>
                    <a:cubicBezTo>
                      <a:pt x="42384" y="23146"/>
                      <a:pt x="42374" y="23146"/>
                      <a:pt x="42364" y="23146"/>
                    </a:cubicBezTo>
                    <a:cubicBezTo>
                      <a:pt x="43709" y="21706"/>
                      <a:pt x="45577" y="20905"/>
                      <a:pt x="47505" y="20905"/>
                    </a:cubicBezTo>
                    <a:close/>
                    <a:moveTo>
                      <a:pt x="107673" y="20708"/>
                    </a:moveTo>
                    <a:cubicBezTo>
                      <a:pt x="109600" y="20708"/>
                      <a:pt x="111466" y="21504"/>
                      <a:pt x="112812" y="22949"/>
                    </a:cubicBezTo>
                    <a:cubicBezTo>
                      <a:pt x="112802" y="22949"/>
                      <a:pt x="112793" y="22949"/>
                      <a:pt x="112783" y="22949"/>
                    </a:cubicBezTo>
                    <a:cubicBezTo>
                      <a:pt x="110787" y="22949"/>
                      <a:pt x="108908" y="23888"/>
                      <a:pt x="107659" y="25341"/>
                    </a:cubicBezTo>
                    <a:cubicBezTo>
                      <a:pt x="107785" y="23675"/>
                      <a:pt x="107184" y="22098"/>
                      <a:pt x="106136" y="20888"/>
                    </a:cubicBezTo>
                    <a:lnTo>
                      <a:pt x="106136" y="20879"/>
                    </a:lnTo>
                    <a:cubicBezTo>
                      <a:pt x="106647" y="20764"/>
                      <a:pt x="107162" y="20708"/>
                      <a:pt x="107673" y="20708"/>
                    </a:cubicBezTo>
                    <a:close/>
                    <a:moveTo>
                      <a:pt x="13652" y="21003"/>
                    </a:moveTo>
                    <a:cubicBezTo>
                      <a:pt x="15588" y="21003"/>
                      <a:pt x="17463" y="21806"/>
                      <a:pt x="18807" y="23253"/>
                    </a:cubicBezTo>
                    <a:cubicBezTo>
                      <a:pt x="18787" y="23253"/>
                      <a:pt x="18768" y="23253"/>
                      <a:pt x="18748" y="23253"/>
                    </a:cubicBezTo>
                    <a:cubicBezTo>
                      <a:pt x="16879" y="23253"/>
                      <a:pt x="15111" y="24092"/>
                      <a:pt x="13870" y="25395"/>
                    </a:cubicBezTo>
                    <a:cubicBezTo>
                      <a:pt x="13951" y="23809"/>
                      <a:pt x="13368" y="22313"/>
                      <a:pt x="12382" y="21130"/>
                    </a:cubicBezTo>
                    <a:lnTo>
                      <a:pt x="12374" y="21121"/>
                    </a:lnTo>
                    <a:cubicBezTo>
                      <a:pt x="12799" y="21042"/>
                      <a:pt x="13227" y="21003"/>
                      <a:pt x="13652" y="21003"/>
                    </a:cubicBezTo>
                    <a:close/>
                    <a:moveTo>
                      <a:pt x="23953" y="21003"/>
                    </a:moveTo>
                    <a:cubicBezTo>
                      <a:pt x="24378" y="21003"/>
                      <a:pt x="24806" y="21042"/>
                      <a:pt x="25232" y="21121"/>
                    </a:cubicBezTo>
                    <a:cubicBezTo>
                      <a:pt x="24237" y="22304"/>
                      <a:pt x="23655" y="23800"/>
                      <a:pt x="23744" y="25395"/>
                    </a:cubicBezTo>
                    <a:cubicBezTo>
                      <a:pt x="22494" y="24092"/>
                      <a:pt x="20726" y="23253"/>
                      <a:pt x="18866" y="23253"/>
                    </a:cubicBezTo>
                    <a:cubicBezTo>
                      <a:pt x="18846" y="23253"/>
                      <a:pt x="18827" y="23253"/>
                      <a:pt x="18807" y="23253"/>
                    </a:cubicBezTo>
                    <a:cubicBezTo>
                      <a:pt x="20144" y="21806"/>
                      <a:pt x="22018" y="21003"/>
                      <a:pt x="23953" y="21003"/>
                    </a:cubicBezTo>
                    <a:close/>
                    <a:moveTo>
                      <a:pt x="37173" y="20910"/>
                    </a:moveTo>
                    <a:cubicBezTo>
                      <a:pt x="39106" y="20910"/>
                      <a:pt x="40979" y="21706"/>
                      <a:pt x="42328" y="23155"/>
                    </a:cubicBezTo>
                    <a:cubicBezTo>
                      <a:pt x="42310" y="23155"/>
                      <a:pt x="42291" y="23155"/>
                      <a:pt x="42273" y="23155"/>
                    </a:cubicBezTo>
                    <a:cubicBezTo>
                      <a:pt x="40286" y="23155"/>
                      <a:pt x="38419" y="24100"/>
                      <a:pt x="37176" y="25538"/>
                    </a:cubicBezTo>
                    <a:cubicBezTo>
                      <a:pt x="37302" y="23881"/>
                      <a:pt x="36701" y="22304"/>
                      <a:pt x="35653" y="21076"/>
                    </a:cubicBezTo>
                    <a:cubicBezTo>
                      <a:pt x="36158" y="20965"/>
                      <a:pt x="36668" y="20910"/>
                      <a:pt x="37173" y="20910"/>
                    </a:cubicBezTo>
                    <a:close/>
                    <a:moveTo>
                      <a:pt x="124477" y="18862"/>
                    </a:moveTo>
                    <a:cubicBezTo>
                      <a:pt x="127059" y="18862"/>
                      <a:pt x="129640" y="20235"/>
                      <a:pt x="130536" y="22985"/>
                    </a:cubicBezTo>
                    <a:cubicBezTo>
                      <a:pt x="130751" y="23666"/>
                      <a:pt x="130867" y="24373"/>
                      <a:pt x="130867" y="25090"/>
                    </a:cubicBezTo>
                    <a:cubicBezTo>
                      <a:pt x="130388" y="24985"/>
                      <a:pt x="129906" y="24934"/>
                      <a:pt x="129426" y="24934"/>
                    </a:cubicBezTo>
                    <a:cubicBezTo>
                      <a:pt x="127574" y="24934"/>
                      <a:pt x="125776" y="25700"/>
                      <a:pt x="124487" y="27089"/>
                    </a:cubicBezTo>
                    <a:cubicBezTo>
                      <a:pt x="123206" y="25709"/>
                      <a:pt x="121414" y="24929"/>
                      <a:pt x="119532" y="24929"/>
                    </a:cubicBezTo>
                    <a:cubicBezTo>
                      <a:pt x="119048" y="24929"/>
                      <a:pt x="118564" y="24983"/>
                      <a:pt x="118089" y="25090"/>
                    </a:cubicBezTo>
                    <a:cubicBezTo>
                      <a:pt x="118089" y="24373"/>
                      <a:pt x="118197" y="23666"/>
                      <a:pt x="118412" y="22985"/>
                    </a:cubicBezTo>
                    <a:cubicBezTo>
                      <a:pt x="119308" y="20237"/>
                      <a:pt x="121893" y="18862"/>
                      <a:pt x="124477" y="18862"/>
                    </a:cubicBezTo>
                    <a:close/>
                    <a:moveTo>
                      <a:pt x="77632" y="18956"/>
                    </a:moveTo>
                    <a:cubicBezTo>
                      <a:pt x="80806" y="18956"/>
                      <a:pt x="83981" y="21032"/>
                      <a:pt x="84022" y="25189"/>
                    </a:cubicBezTo>
                    <a:cubicBezTo>
                      <a:pt x="83548" y="25087"/>
                      <a:pt x="83071" y="25037"/>
                      <a:pt x="82597" y="25037"/>
                    </a:cubicBezTo>
                    <a:cubicBezTo>
                      <a:pt x="80739" y="25037"/>
                      <a:pt x="78934" y="25804"/>
                      <a:pt x="77642" y="27196"/>
                    </a:cubicBezTo>
                    <a:cubicBezTo>
                      <a:pt x="76360" y="25816"/>
                      <a:pt x="74568" y="25037"/>
                      <a:pt x="72687" y="25037"/>
                    </a:cubicBezTo>
                    <a:cubicBezTo>
                      <a:pt x="72203" y="25037"/>
                      <a:pt x="71719" y="25090"/>
                      <a:pt x="71244" y="25189"/>
                    </a:cubicBezTo>
                    <a:cubicBezTo>
                      <a:pt x="71280" y="21035"/>
                      <a:pt x="74456" y="18956"/>
                      <a:pt x="77632" y="18956"/>
                    </a:cubicBezTo>
                    <a:close/>
                    <a:moveTo>
                      <a:pt x="100947" y="18956"/>
                    </a:moveTo>
                    <a:cubicBezTo>
                      <a:pt x="104121" y="18956"/>
                      <a:pt x="107295" y="21032"/>
                      <a:pt x="107337" y="25187"/>
                    </a:cubicBezTo>
                    <a:lnTo>
                      <a:pt x="107337" y="25187"/>
                    </a:lnTo>
                    <a:cubicBezTo>
                      <a:pt x="106865" y="25086"/>
                      <a:pt x="106389" y="25037"/>
                      <a:pt x="105917" y="25037"/>
                    </a:cubicBezTo>
                    <a:cubicBezTo>
                      <a:pt x="104054" y="25037"/>
                      <a:pt x="102249" y="25804"/>
                      <a:pt x="100957" y="27196"/>
                    </a:cubicBezTo>
                    <a:cubicBezTo>
                      <a:pt x="99676" y="25816"/>
                      <a:pt x="97883" y="25037"/>
                      <a:pt x="96002" y="25037"/>
                    </a:cubicBezTo>
                    <a:cubicBezTo>
                      <a:pt x="95518" y="25037"/>
                      <a:pt x="95034" y="25090"/>
                      <a:pt x="94559" y="25189"/>
                    </a:cubicBezTo>
                    <a:cubicBezTo>
                      <a:pt x="94595" y="21035"/>
                      <a:pt x="97771" y="18956"/>
                      <a:pt x="100947" y="18956"/>
                    </a:cubicBezTo>
                    <a:close/>
                    <a:moveTo>
                      <a:pt x="53993" y="19061"/>
                    </a:moveTo>
                    <a:cubicBezTo>
                      <a:pt x="56574" y="19061"/>
                      <a:pt x="59156" y="20434"/>
                      <a:pt x="60052" y="23182"/>
                    </a:cubicBezTo>
                    <a:lnTo>
                      <a:pt x="60070" y="23173"/>
                    </a:lnTo>
                    <a:cubicBezTo>
                      <a:pt x="60285" y="23854"/>
                      <a:pt x="60393" y="24562"/>
                      <a:pt x="60402" y="25278"/>
                    </a:cubicBezTo>
                    <a:cubicBezTo>
                      <a:pt x="59927" y="25177"/>
                      <a:pt x="59448" y="25127"/>
                      <a:pt x="58973" y="25127"/>
                    </a:cubicBezTo>
                    <a:cubicBezTo>
                      <a:pt x="57110" y="25127"/>
                      <a:pt x="55305" y="25893"/>
                      <a:pt x="54013" y="27286"/>
                    </a:cubicBezTo>
                    <a:cubicBezTo>
                      <a:pt x="52732" y="25906"/>
                      <a:pt x="50939" y="25126"/>
                      <a:pt x="49058" y="25126"/>
                    </a:cubicBezTo>
                    <a:cubicBezTo>
                      <a:pt x="48574" y="25126"/>
                      <a:pt x="48090" y="25171"/>
                      <a:pt x="47615" y="25278"/>
                    </a:cubicBezTo>
                    <a:cubicBezTo>
                      <a:pt x="47615" y="24562"/>
                      <a:pt x="47732" y="23854"/>
                      <a:pt x="47947" y="23173"/>
                    </a:cubicBezTo>
                    <a:cubicBezTo>
                      <a:pt x="48838" y="20432"/>
                      <a:pt x="51415" y="19061"/>
                      <a:pt x="53993" y="19061"/>
                    </a:cubicBezTo>
                    <a:close/>
                    <a:moveTo>
                      <a:pt x="7148" y="19155"/>
                    </a:moveTo>
                    <a:cubicBezTo>
                      <a:pt x="10323" y="19155"/>
                      <a:pt x="13498" y="21234"/>
                      <a:pt x="13538" y="25395"/>
                    </a:cubicBezTo>
                    <a:cubicBezTo>
                      <a:pt x="13060" y="25290"/>
                      <a:pt x="12577" y="25239"/>
                      <a:pt x="12098" y="25239"/>
                    </a:cubicBezTo>
                    <a:cubicBezTo>
                      <a:pt x="10244" y="25239"/>
                      <a:pt x="8445" y="26005"/>
                      <a:pt x="7150" y="27393"/>
                    </a:cubicBezTo>
                    <a:cubicBezTo>
                      <a:pt x="5868" y="26013"/>
                      <a:pt x="4076" y="25234"/>
                      <a:pt x="2194" y="25234"/>
                    </a:cubicBezTo>
                    <a:cubicBezTo>
                      <a:pt x="1711" y="25234"/>
                      <a:pt x="1227" y="25287"/>
                      <a:pt x="752" y="25395"/>
                    </a:cubicBezTo>
                    <a:cubicBezTo>
                      <a:pt x="792" y="21236"/>
                      <a:pt x="3970" y="19155"/>
                      <a:pt x="7148" y="19155"/>
                    </a:cubicBezTo>
                    <a:close/>
                    <a:moveTo>
                      <a:pt x="30463" y="19158"/>
                    </a:moveTo>
                    <a:cubicBezTo>
                      <a:pt x="33636" y="19158"/>
                      <a:pt x="36811" y="21236"/>
                      <a:pt x="36854" y="25391"/>
                    </a:cubicBezTo>
                    <a:lnTo>
                      <a:pt x="36854" y="25391"/>
                    </a:lnTo>
                    <a:cubicBezTo>
                      <a:pt x="36379" y="25289"/>
                      <a:pt x="35901" y="25239"/>
                      <a:pt x="35426" y="25239"/>
                    </a:cubicBezTo>
                    <a:cubicBezTo>
                      <a:pt x="33569" y="25239"/>
                      <a:pt x="31771" y="26005"/>
                      <a:pt x="30483" y="27393"/>
                    </a:cubicBezTo>
                    <a:cubicBezTo>
                      <a:pt x="29201" y="26022"/>
                      <a:pt x="27409" y="25234"/>
                      <a:pt x="25528" y="25234"/>
                    </a:cubicBezTo>
                    <a:cubicBezTo>
                      <a:pt x="25044" y="25234"/>
                      <a:pt x="24560" y="25287"/>
                      <a:pt x="24085" y="25395"/>
                    </a:cubicBezTo>
                    <a:cubicBezTo>
                      <a:pt x="24116" y="21237"/>
                      <a:pt x="27288" y="19158"/>
                      <a:pt x="30463" y="19158"/>
                    </a:cubicBezTo>
                    <a:close/>
                    <a:moveTo>
                      <a:pt x="129616" y="25309"/>
                    </a:moveTo>
                    <a:cubicBezTo>
                      <a:pt x="130046" y="25309"/>
                      <a:pt x="130480" y="25349"/>
                      <a:pt x="130912" y="25431"/>
                    </a:cubicBezTo>
                    <a:cubicBezTo>
                      <a:pt x="129908" y="26605"/>
                      <a:pt x="129326" y="28110"/>
                      <a:pt x="129415" y="29696"/>
                    </a:cubicBezTo>
                    <a:lnTo>
                      <a:pt x="129415" y="29705"/>
                    </a:lnTo>
                    <a:cubicBezTo>
                      <a:pt x="128174" y="28393"/>
                      <a:pt x="126407" y="27563"/>
                      <a:pt x="124538" y="27563"/>
                    </a:cubicBezTo>
                    <a:cubicBezTo>
                      <a:pt x="124518" y="27563"/>
                      <a:pt x="124498" y="27563"/>
                      <a:pt x="124478" y="27563"/>
                    </a:cubicBezTo>
                    <a:cubicBezTo>
                      <a:pt x="124459" y="27563"/>
                      <a:pt x="124439" y="27563"/>
                      <a:pt x="124419" y="27563"/>
                    </a:cubicBezTo>
                    <a:cubicBezTo>
                      <a:pt x="122559" y="27563"/>
                      <a:pt x="120791" y="28402"/>
                      <a:pt x="119550" y="29705"/>
                    </a:cubicBezTo>
                    <a:cubicBezTo>
                      <a:pt x="119631" y="28110"/>
                      <a:pt x="119048" y="26605"/>
                      <a:pt x="118054" y="25431"/>
                    </a:cubicBezTo>
                    <a:cubicBezTo>
                      <a:pt x="118485" y="25349"/>
                      <a:pt x="118919" y="25309"/>
                      <a:pt x="119350" y="25309"/>
                    </a:cubicBezTo>
                    <a:cubicBezTo>
                      <a:pt x="121279" y="25309"/>
                      <a:pt x="123147" y="26111"/>
                      <a:pt x="124487" y="27554"/>
                    </a:cubicBezTo>
                    <a:cubicBezTo>
                      <a:pt x="125820" y="26111"/>
                      <a:pt x="127687" y="25309"/>
                      <a:pt x="129616" y="25309"/>
                    </a:cubicBezTo>
                    <a:close/>
                    <a:moveTo>
                      <a:pt x="48849" y="25510"/>
                    </a:moveTo>
                    <a:cubicBezTo>
                      <a:pt x="50784" y="25510"/>
                      <a:pt x="52659" y="26313"/>
                      <a:pt x="54004" y="27760"/>
                    </a:cubicBezTo>
                    <a:lnTo>
                      <a:pt x="54004" y="27760"/>
                    </a:lnTo>
                    <a:cubicBezTo>
                      <a:pt x="54001" y="27760"/>
                      <a:pt x="53998" y="27761"/>
                      <a:pt x="53995" y="27761"/>
                    </a:cubicBezTo>
                    <a:cubicBezTo>
                      <a:pt x="53975" y="27760"/>
                      <a:pt x="53956" y="27760"/>
                      <a:pt x="53936" y="27760"/>
                    </a:cubicBezTo>
                    <a:cubicBezTo>
                      <a:pt x="52067" y="27760"/>
                      <a:pt x="50308" y="28599"/>
                      <a:pt x="49058" y="29902"/>
                    </a:cubicBezTo>
                    <a:cubicBezTo>
                      <a:pt x="49138" y="28307"/>
                      <a:pt x="48565" y="26811"/>
                      <a:pt x="47561" y="25628"/>
                    </a:cubicBezTo>
                    <a:lnTo>
                      <a:pt x="47570" y="25628"/>
                    </a:lnTo>
                    <a:cubicBezTo>
                      <a:pt x="47996" y="25549"/>
                      <a:pt x="48424" y="25510"/>
                      <a:pt x="48849" y="25510"/>
                    </a:cubicBezTo>
                    <a:close/>
                    <a:moveTo>
                      <a:pt x="59145" y="25510"/>
                    </a:moveTo>
                    <a:cubicBezTo>
                      <a:pt x="59569" y="25510"/>
                      <a:pt x="59996" y="25549"/>
                      <a:pt x="60420" y="25628"/>
                    </a:cubicBezTo>
                    <a:cubicBezTo>
                      <a:pt x="59434" y="26811"/>
                      <a:pt x="58852" y="28307"/>
                      <a:pt x="58932" y="29902"/>
                    </a:cubicBezTo>
                    <a:cubicBezTo>
                      <a:pt x="57691" y="28599"/>
                      <a:pt x="55923" y="27760"/>
                      <a:pt x="54054" y="27760"/>
                    </a:cubicBezTo>
                    <a:cubicBezTo>
                      <a:pt x="54037" y="27760"/>
                      <a:pt x="54021" y="27760"/>
                      <a:pt x="54004" y="27760"/>
                    </a:cubicBezTo>
                    <a:lnTo>
                      <a:pt x="54004" y="27760"/>
                    </a:lnTo>
                    <a:cubicBezTo>
                      <a:pt x="55341" y="26313"/>
                      <a:pt x="57215" y="25510"/>
                      <a:pt x="59145" y="25510"/>
                    </a:cubicBezTo>
                    <a:close/>
                    <a:moveTo>
                      <a:pt x="25317" y="25617"/>
                    </a:moveTo>
                    <a:cubicBezTo>
                      <a:pt x="27250" y="25617"/>
                      <a:pt x="29122" y="26414"/>
                      <a:pt x="30465" y="27859"/>
                    </a:cubicBezTo>
                    <a:cubicBezTo>
                      <a:pt x="30445" y="27859"/>
                      <a:pt x="30425" y="27859"/>
                      <a:pt x="30406" y="27859"/>
                    </a:cubicBezTo>
                    <a:cubicBezTo>
                      <a:pt x="28537" y="27859"/>
                      <a:pt x="26769" y="28697"/>
                      <a:pt x="25528" y="30001"/>
                    </a:cubicBezTo>
                    <a:cubicBezTo>
                      <a:pt x="25608" y="28415"/>
                      <a:pt x="25026" y="26909"/>
                      <a:pt x="24031" y="25735"/>
                    </a:cubicBezTo>
                    <a:cubicBezTo>
                      <a:pt x="24460" y="25656"/>
                      <a:pt x="24890" y="25617"/>
                      <a:pt x="25317" y="25617"/>
                    </a:cubicBezTo>
                    <a:close/>
                    <a:moveTo>
                      <a:pt x="106136" y="30079"/>
                    </a:moveTo>
                    <a:cubicBezTo>
                      <a:pt x="106135" y="30079"/>
                      <a:pt x="106135" y="30080"/>
                      <a:pt x="106134" y="30080"/>
                    </a:cubicBezTo>
                    <a:lnTo>
                      <a:pt x="106134" y="30080"/>
                    </a:lnTo>
                    <a:lnTo>
                      <a:pt x="106136" y="30081"/>
                    </a:lnTo>
                    <a:cubicBezTo>
                      <a:pt x="106136" y="30081"/>
                      <a:pt x="106136" y="30080"/>
                      <a:pt x="106136" y="30079"/>
                    </a:cubicBezTo>
                    <a:close/>
                    <a:moveTo>
                      <a:pt x="70806" y="20919"/>
                    </a:moveTo>
                    <a:cubicBezTo>
                      <a:pt x="71297" y="20919"/>
                      <a:pt x="71792" y="20971"/>
                      <a:pt x="72283" y="21076"/>
                    </a:cubicBezTo>
                    <a:cubicBezTo>
                      <a:pt x="71289" y="22322"/>
                      <a:pt x="70742" y="23908"/>
                      <a:pt x="70939" y="25574"/>
                    </a:cubicBezTo>
                    <a:cubicBezTo>
                      <a:pt x="71446" y="25463"/>
                      <a:pt x="71957" y="25408"/>
                      <a:pt x="72464" y="25408"/>
                    </a:cubicBezTo>
                    <a:cubicBezTo>
                      <a:pt x="74404" y="25408"/>
                      <a:pt x="76283" y="26206"/>
                      <a:pt x="77633" y="27662"/>
                    </a:cubicBezTo>
                    <a:cubicBezTo>
                      <a:pt x="78968" y="26216"/>
                      <a:pt x="80838" y="25420"/>
                      <a:pt x="82771" y="25420"/>
                    </a:cubicBezTo>
                    <a:cubicBezTo>
                      <a:pt x="83199" y="25420"/>
                      <a:pt x="83629" y="25459"/>
                      <a:pt x="84057" y="25538"/>
                    </a:cubicBezTo>
                    <a:cubicBezTo>
                      <a:pt x="83063" y="26721"/>
                      <a:pt x="82480" y="28218"/>
                      <a:pt x="82570" y="29813"/>
                    </a:cubicBezTo>
                    <a:cubicBezTo>
                      <a:pt x="81320" y="28509"/>
                      <a:pt x="79561" y="27671"/>
                      <a:pt x="77692" y="27671"/>
                    </a:cubicBezTo>
                    <a:cubicBezTo>
                      <a:pt x="77672" y="27671"/>
                      <a:pt x="77653" y="27671"/>
                      <a:pt x="77633" y="27671"/>
                    </a:cubicBezTo>
                    <a:cubicBezTo>
                      <a:pt x="77615" y="27671"/>
                      <a:pt x="77597" y="27671"/>
                      <a:pt x="77578" y="27671"/>
                    </a:cubicBezTo>
                    <a:cubicBezTo>
                      <a:pt x="75520" y="27671"/>
                      <a:pt x="73598" y="28679"/>
                      <a:pt x="72346" y="30207"/>
                    </a:cubicBezTo>
                    <a:cubicBezTo>
                      <a:pt x="72748" y="26485"/>
                      <a:pt x="69425" y="23164"/>
                      <a:pt x="65706" y="23164"/>
                    </a:cubicBezTo>
                    <a:cubicBezTo>
                      <a:pt x="65691" y="23164"/>
                      <a:pt x="65677" y="23164"/>
                      <a:pt x="65662" y="23164"/>
                    </a:cubicBezTo>
                    <a:cubicBezTo>
                      <a:pt x="67004" y="21714"/>
                      <a:pt x="68876" y="20919"/>
                      <a:pt x="70806" y="20919"/>
                    </a:cubicBezTo>
                    <a:close/>
                    <a:moveTo>
                      <a:pt x="35617" y="25606"/>
                    </a:moveTo>
                    <a:cubicBezTo>
                      <a:pt x="36076" y="25606"/>
                      <a:pt x="36538" y="25652"/>
                      <a:pt x="36997" y="25744"/>
                    </a:cubicBezTo>
                    <a:cubicBezTo>
                      <a:pt x="35993" y="26999"/>
                      <a:pt x="35447" y="28594"/>
                      <a:pt x="35644" y="30269"/>
                    </a:cubicBezTo>
                    <a:cubicBezTo>
                      <a:pt x="34392" y="28813"/>
                      <a:pt x="32516" y="27859"/>
                      <a:pt x="30520" y="27859"/>
                    </a:cubicBezTo>
                    <a:cubicBezTo>
                      <a:pt x="30502" y="27859"/>
                      <a:pt x="30483" y="27859"/>
                      <a:pt x="30465" y="27859"/>
                    </a:cubicBezTo>
                    <a:cubicBezTo>
                      <a:pt x="31804" y="26411"/>
                      <a:pt x="33682" y="25606"/>
                      <a:pt x="35617" y="25606"/>
                    </a:cubicBezTo>
                    <a:close/>
                    <a:moveTo>
                      <a:pt x="112816" y="23451"/>
                    </a:moveTo>
                    <a:cubicBezTo>
                      <a:pt x="115993" y="23451"/>
                      <a:pt x="119169" y="25529"/>
                      <a:pt x="119209" y="29687"/>
                    </a:cubicBezTo>
                    <a:cubicBezTo>
                      <a:pt x="118736" y="29585"/>
                      <a:pt x="118259" y="29535"/>
                      <a:pt x="117784" y="29535"/>
                    </a:cubicBezTo>
                    <a:cubicBezTo>
                      <a:pt x="115923" y="29535"/>
                      <a:pt x="114113" y="30302"/>
                      <a:pt x="112821" y="31694"/>
                    </a:cubicBezTo>
                    <a:cubicBezTo>
                      <a:pt x="111539" y="30314"/>
                      <a:pt x="109747" y="29535"/>
                      <a:pt x="107865" y="29535"/>
                    </a:cubicBezTo>
                    <a:cubicBezTo>
                      <a:pt x="107382" y="29535"/>
                      <a:pt x="106898" y="29588"/>
                      <a:pt x="106423" y="29687"/>
                    </a:cubicBezTo>
                    <a:cubicBezTo>
                      <a:pt x="106463" y="25529"/>
                      <a:pt x="109640" y="23451"/>
                      <a:pt x="112816" y="23451"/>
                    </a:cubicBezTo>
                    <a:close/>
                    <a:moveTo>
                      <a:pt x="136139" y="23455"/>
                    </a:moveTo>
                    <a:cubicBezTo>
                      <a:pt x="139311" y="23455"/>
                      <a:pt x="142484" y="25532"/>
                      <a:pt x="142525" y="29687"/>
                    </a:cubicBezTo>
                    <a:lnTo>
                      <a:pt x="142534" y="29696"/>
                    </a:lnTo>
                    <a:cubicBezTo>
                      <a:pt x="142055" y="29591"/>
                      <a:pt x="141572" y="29540"/>
                      <a:pt x="141093" y="29540"/>
                    </a:cubicBezTo>
                    <a:cubicBezTo>
                      <a:pt x="139240" y="29540"/>
                      <a:pt x="137441" y="30306"/>
                      <a:pt x="136145" y="31694"/>
                    </a:cubicBezTo>
                    <a:cubicBezTo>
                      <a:pt x="134872" y="30323"/>
                      <a:pt x="133071" y="29535"/>
                      <a:pt x="131199" y="29535"/>
                    </a:cubicBezTo>
                    <a:cubicBezTo>
                      <a:pt x="130715" y="29535"/>
                      <a:pt x="130231" y="29588"/>
                      <a:pt x="129756" y="29696"/>
                    </a:cubicBezTo>
                    <a:cubicBezTo>
                      <a:pt x="129787" y="25536"/>
                      <a:pt x="132963" y="23455"/>
                      <a:pt x="136139" y="23455"/>
                    </a:cubicBezTo>
                    <a:close/>
                    <a:moveTo>
                      <a:pt x="89290" y="23558"/>
                    </a:moveTo>
                    <a:cubicBezTo>
                      <a:pt x="92466" y="23558"/>
                      <a:pt x="95642" y="25636"/>
                      <a:pt x="95679" y="29793"/>
                    </a:cubicBezTo>
                    <a:lnTo>
                      <a:pt x="95679" y="29793"/>
                    </a:lnTo>
                    <a:cubicBezTo>
                      <a:pt x="95207" y="29692"/>
                      <a:pt x="94732" y="29643"/>
                      <a:pt x="94260" y="29643"/>
                    </a:cubicBezTo>
                    <a:cubicBezTo>
                      <a:pt x="92399" y="29643"/>
                      <a:pt x="90599" y="30409"/>
                      <a:pt x="89299" y="31802"/>
                    </a:cubicBezTo>
                    <a:cubicBezTo>
                      <a:pt x="88018" y="30422"/>
                      <a:pt x="86226" y="29642"/>
                      <a:pt x="84344" y="29642"/>
                    </a:cubicBezTo>
                    <a:cubicBezTo>
                      <a:pt x="83860" y="29642"/>
                      <a:pt x="83376" y="29696"/>
                      <a:pt x="82902" y="29795"/>
                    </a:cubicBezTo>
                    <a:cubicBezTo>
                      <a:pt x="82937" y="25637"/>
                      <a:pt x="86114" y="23558"/>
                      <a:pt x="89290" y="23558"/>
                    </a:cubicBezTo>
                    <a:close/>
                    <a:moveTo>
                      <a:pt x="65666" y="23648"/>
                    </a:moveTo>
                    <a:cubicBezTo>
                      <a:pt x="68843" y="23648"/>
                      <a:pt x="72019" y="25727"/>
                      <a:pt x="72059" y="29884"/>
                    </a:cubicBezTo>
                    <a:cubicBezTo>
                      <a:pt x="71580" y="29779"/>
                      <a:pt x="71096" y="29728"/>
                      <a:pt x="70615" y="29728"/>
                    </a:cubicBezTo>
                    <a:cubicBezTo>
                      <a:pt x="68761" y="29728"/>
                      <a:pt x="66961" y="30492"/>
                      <a:pt x="65666" y="31886"/>
                    </a:cubicBezTo>
                    <a:lnTo>
                      <a:pt x="65666" y="31886"/>
                    </a:lnTo>
                    <a:cubicBezTo>
                      <a:pt x="64392" y="30517"/>
                      <a:pt x="62615" y="29732"/>
                      <a:pt x="60747" y="29732"/>
                    </a:cubicBezTo>
                    <a:cubicBezTo>
                      <a:pt x="60737" y="29732"/>
                      <a:pt x="60726" y="29732"/>
                      <a:pt x="60715" y="29732"/>
                    </a:cubicBezTo>
                    <a:cubicBezTo>
                      <a:pt x="60231" y="29732"/>
                      <a:pt x="59748" y="29777"/>
                      <a:pt x="59273" y="29884"/>
                    </a:cubicBezTo>
                    <a:cubicBezTo>
                      <a:pt x="59313" y="25727"/>
                      <a:pt x="62490" y="23648"/>
                      <a:pt x="65666" y="23648"/>
                    </a:cubicBezTo>
                    <a:close/>
                    <a:moveTo>
                      <a:pt x="42333" y="23656"/>
                    </a:moveTo>
                    <a:cubicBezTo>
                      <a:pt x="45505" y="23656"/>
                      <a:pt x="48680" y="25731"/>
                      <a:pt x="48726" y="29882"/>
                    </a:cubicBezTo>
                    <a:lnTo>
                      <a:pt x="48726" y="29882"/>
                    </a:lnTo>
                    <a:cubicBezTo>
                      <a:pt x="48256" y="29782"/>
                      <a:pt x="47782" y="29732"/>
                      <a:pt x="47311" y="29732"/>
                    </a:cubicBezTo>
                    <a:cubicBezTo>
                      <a:pt x="45452" y="29732"/>
                      <a:pt x="43648" y="30499"/>
                      <a:pt x="42355" y="31891"/>
                    </a:cubicBezTo>
                    <a:cubicBezTo>
                      <a:pt x="41074" y="30511"/>
                      <a:pt x="39282" y="29732"/>
                      <a:pt x="37400" y="29732"/>
                    </a:cubicBezTo>
                    <a:cubicBezTo>
                      <a:pt x="36916" y="29732"/>
                      <a:pt x="36432" y="29777"/>
                      <a:pt x="35958" y="29884"/>
                    </a:cubicBezTo>
                    <a:cubicBezTo>
                      <a:pt x="35989" y="25732"/>
                      <a:pt x="39159" y="23656"/>
                      <a:pt x="42333" y="23656"/>
                    </a:cubicBezTo>
                    <a:close/>
                    <a:moveTo>
                      <a:pt x="18806" y="23760"/>
                    </a:moveTo>
                    <a:cubicBezTo>
                      <a:pt x="21979" y="23760"/>
                      <a:pt x="25151" y="25836"/>
                      <a:pt x="25196" y="29992"/>
                    </a:cubicBezTo>
                    <a:lnTo>
                      <a:pt x="25196" y="29992"/>
                    </a:lnTo>
                    <a:cubicBezTo>
                      <a:pt x="24718" y="29887"/>
                      <a:pt x="24235" y="29836"/>
                      <a:pt x="23756" y="29836"/>
                    </a:cubicBezTo>
                    <a:cubicBezTo>
                      <a:pt x="21903" y="29836"/>
                      <a:pt x="20103" y="30603"/>
                      <a:pt x="18807" y="31999"/>
                    </a:cubicBezTo>
                    <a:cubicBezTo>
                      <a:pt x="17526" y="30619"/>
                      <a:pt x="15734" y="29839"/>
                      <a:pt x="13852" y="29839"/>
                    </a:cubicBezTo>
                    <a:cubicBezTo>
                      <a:pt x="13368" y="29839"/>
                      <a:pt x="12884" y="29893"/>
                      <a:pt x="12409" y="29992"/>
                    </a:cubicBezTo>
                    <a:cubicBezTo>
                      <a:pt x="12454" y="25839"/>
                      <a:pt x="15631" y="23760"/>
                      <a:pt x="18806" y="23760"/>
                    </a:cubicBezTo>
                    <a:close/>
                    <a:moveTo>
                      <a:pt x="117960" y="29918"/>
                    </a:moveTo>
                    <a:cubicBezTo>
                      <a:pt x="118387" y="29918"/>
                      <a:pt x="118817" y="29957"/>
                      <a:pt x="119245" y="30037"/>
                    </a:cubicBezTo>
                    <a:cubicBezTo>
                      <a:pt x="118251" y="31210"/>
                      <a:pt x="117668" y="32716"/>
                      <a:pt x="117758" y="34302"/>
                    </a:cubicBezTo>
                    <a:cubicBezTo>
                      <a:pt x="116514" y="33005"/>
                      <a:pt x="114758" y="32168"/>
                      <a:pt x="112908" y="32168"/>
                    </a:cubicBezTo>
                    <a:cubicBezTo>
                      <a:pt x="112879" y="32168"/>
                      <a:pt x="112850" y="32169"/>
                      <a:pt x="112821" y="32169"/>
                    </a:cubicBezTo>
                    <a:cubicBezTo>
                      <a:pt x="114156" y="30716"/>
                      <a:pt x="116027" y="29918"/>
                      <a:pt x="117960" y="29918"/>
                    </a:cubicBezTo>
                    <a:close/>
                    <a:moveTo>
                      <a:pt x="84139" y="30021"/>
                    </a:moveTo>
                    <a:cubicBezTo>
                      <a:pt x="86073" y="30021"/>
                      <a:pt x="87951" y="30818"/>
                      <a:pt x="89290" y="32268"/>
                    </a:cubicBezTo>
                    <a:lnTo>
                      <a:pt x="89290" y="32268"/>
                    </a:lnTo>
                    <a:cubicBezTo>
                      <a:pt x="89274" y="32267"/>
                      <a:pt x="89257" y="32267"/>
                      <a:pt x="89240" y="32267"/>
                    </a:cubicBezTo>
                    <a:cubicBezTo>
                      <a:pt x="87371" y="32267"/>
                      <a:pt x="85603" y="33106"/>
                      <a:pt x="84362" y="34409"/>
                    </a:cubicBezTo>
                    <a:cubicBezTo>
                      <a:pt x="84443" y="32814"/>
                      <a:pt x="83860" y="31318"/>
                      <a:pt x="82875" y="30135"/>
                    </a:cubicBezTo>
                    <a:cubicBezTo>
                      <a:pt x="83295" y="30058"/>
                      <a:pt x="83719" y="30021"/>
                      <a:pt x="84139" y="30021"/>
                    </a:cubicBezTo>
                    <a:close/>
                    <a:moveTo>
                      <a:pt x="94446" y="30017"/>
                    </a:moveTo>
                    <a:cubicBezTo>
                      <a:pt x="94870" y="30017"/>
                      <a:pt x="95298" y="30056"/>
                      <a:pt x="95724" y="30135"/>
                    </a:cubicBezTo>
                    <a:cubicBezTo>
                      <a:pt x="94729" y="31318"/>
                      <a:pt x="94147" y="32814"/>
                      <a:pt x="94237" y="34409"/>
                    </a:cubicBezTo>
                    <a:cubicBezTo>
                      <a:pt x="92986" y="33106"/>
                      <a:pt x="91227" y="32267"/>
                      <a:pt x="89359" y="32267"/>
                    </a:cubicBezTo>
                    <a:cubicBezTo>
                      <a:pt x="89339" y="32267"/>
                      <a:pt x="89319" y="32267"/>
                      <a:pt x="89299" y="32268"/>
                    </a:cubicBezTo>
                    <a:cubicBezTo>
                      <a:pt x="90637" y="30820"/>
                      <a:pt x="92510" y="30017"/>
                      <a:pt x="94446" y="30017"/>
                    </a:cubicBezTo>
                    <a:close/>
                    <a:moveTo>
                      <a:pt x="47502" y="30107"/>
                    </a:moveTo>
                    <a:cubicBezTo>
                      <a:pt x="47926" y="30107"/>
                      <a:pt x="48354" y="30146"/>
                      <a:pt x="48780" y="30225"/>
                    </a:cubicBezTo>
                    <a:cubicBezTo>
                      <a:pt x="47785" y="31407"/>
                      <a:pt x="47203" y="32913"/>
                      <a:pt x="47284" y="34499"/>
                    </a:cubicBezTo>
                    <a:cubicBezTo>
                      <a:pt x="46042" y="33196"/>
                      <a:pt x="44275" y="32366"/>
                      <a:pt x="42406" y="32366"/>
                    </a:cubicBezTo>
                    <a:cubicBezTo>
                      <a:pt x="42386" y="32366"/>
                      <a:pt x="42366" y="32366"/>
                      <a:pt x="42346" y="32366"/>
                    </a:cubicBezTo>
                    <a:cubicBezTo>
                      <a:pt x="42343" y="32366"/>
                      <a:pt x="42341" y="32366"/>
                      <a:pt x="42338" y="32366"/>
                    </a:cubicBezTo>
                    <a:lnTo>
                      <a:pt x="42338" y="32366"/>
                    </a:lnTo>
                    <a:lnTo>
                      <a:pt x="42355" y="32357"/>
                    </a:lnTo>
                    <a:cubicBezTo>
                      <a:pt x="43693" y="30910"/>
                      <a:pt x="45566" y="30107"/>
                      <a:pt x="47502" y="30107"/>
                    </a:cubicBezTo>
                    <a:close/>
                    <a:moveTo>
                      <a:pt x="106100" y="25400"/>
                    </a:moveTo>
                    <a:cubicBezTo>
                      <a:pt x="106559" y="25400"/>
                      <a:pt x="107021" y="25446"/>
                      <a:pt x="107480" y="25538"/>
                    </a:cubicBezTo>
                    <a:cubicBezTo>
                      <a:pt x="106477" y="26801"/>
                      <a:pt x="105930" y="28404"/>
                      <a:pt x="106136" y="30079"/>
                    </a:cubicBezTo>
                    <a:lnTo>
                      <a:pt x="106136" y="30079"/>
                    </a:lnTo>
                    <a:cubicBezTo>
                      <a:pt x="106645" y="29966"/>
                      <a:pt x="107158" y="29911"/>
                      <a:pt x="107667" y="29911"/>
                    </a:cubicBezTo>
                    <a:cubicBezTo>
                      <a:pt x="109601" y="29911"/>
                      <a:pt x="111474" y="30709"/>
                      <a:pt x="112821" y="32169"/>
                    </a:cubicBezTo>
                    <a:cubicBezTo>
                      <a:pt x="112793" y="32169"/>
                      <a:pt x="112765" y="32169"/>
                      <a:pt x="112738" y="32169"/>
                    </a:cubicBezTo>
                    <a:cubicBezTo>
                      <a:pt x="110761" y="32169"/>
                      <a:pt x="108905" y="33112"/>
                      <a:pt x="107659" y="34553"/>
                    </a:cubicBezTo>
                    <a:cubicBezTo>
                      <a:pt x="107785" y="32886"/>
                      <a:pt x="107175" y="31300"/>
                      <a:pt x="106127" y="30081"/>
                    </a:cubicBezTo>
                    <a:cubicBezTo>
                      <a:pt x="106130" y="30081"/>
                      <a:pt x="106132" y="30080"/>
                      <a:pt x="106134" y="30080"/>
                    </a:cubicBezTo>
                    <a:lnTo>
                      <a:pt x="106134" y="30080"/>
                    </a:lnTo>
                    <a:lnTo>
                      <a:pt x="106127" y="30072"/>
                    </a:lnTo>
                    <a:cubicBezTo>
                      <a:pt x="104875" y="28616"/>
                      <a:pt x="102990" y="27662"/>
                      <a:pt x="100995" y="27662"/>
                    </a:cubicBezTo>
                    <a:cubicBezTo>
                      <a:pt x="100976" y="27662"/>
                      <a:pt x="100958" y="27662"/>
                      <a:pt x="100939" y="27662"/>
                    </a:cubicBezTo>
                    <a:cubicBezTo>
                      <a:pt x="100919" y="27662"/>
                      <a:pt x="100900" y="27662"/>
                      <a:pt x="100880" y="27662"/>
                    </a:cubicBezTo>
                    <a:cubicBezTo>
                      <a:pt x="99020" y="27662"/>
                      <a:pt x="97252" y="28500"/>
                      <a:pt x="96011" y="29804"/>
                    </a:cubicBezTo>
                    <a:cubicBezTo>
                      <a:pt x="96091" y="28209"/>
                      <a:pt x="95509" y="26712"/>
                      <a:pt x="94514" y="25529"/>
                    </a:cubicBezTo>
                    <a:cubicBezTo>
                      <a:pt x="94943" y="25450"/>
                      <a:pt x="95373" y="25411"/>
                      <a:pt x="95801" y="25411"/>
                    </a:cubicBezTo>
                    <a:cubicBezTo>
                      <a:pt x="97734" y="25411"/>
                      <a:pt x="99605" y="26207"/>
                      <a:pt x="100948" y="27653"/>
                    </a:cubicBezTo>
                    <a:cubicBezTo>
                      <a:pt x="102288" y="26205"/>
                      <a:pt x="104166" y="25400"/>
                      <a:pt x="106100" y="25400"/>
                    </a:cubicBezTo>
                    <a:close/>
                    <a:moveTo>
                      <a:pt x="13662" y="30223"/>
                    </a:moveTo>
                    <a:cubicBezTo>
                      <a:pt x="15598" y="30223"/>
                      <a:pt x="17464" y="31021"/>
                      <a:pt x="18807" y="32474"/>
                    </a:cubicBezTo>
                    <a:cubicBezTo>
                      <a:pt x="18787" y="32474"/>
                      <a:pt x="18768" y="32473"/>
                      <a:pt x="18748" y="32473"/>
                    </a:cubicBezTo>
                    <a:cubicBezTo>
                      <a:pt x="16879" y="32473"/>
                      <a:pt x="15111" y="33312"/>
                      <a:pt x="13870" y="34615"/>
                    </a:cubicBezTo>
                    <a:cubicBezTo>
                      <a:pt x="13951" y="33020"/>
                      <a:pt x="13368" y="31515"/>
                      <a:pt x="12374" y="30341"/>
                    </a:cubicBezTo>
                    <a:cubicBezTo>
                      <a:pt x="12803" y="30262"/>
                      <a:pt x="13234" y="30223"/>
                      <a:pt x="13662" y="30223"/>
                    </a:cubicBezTo>
                    <a:close/>
                    <a:moveTo>
                      <a:pt x="23936" y="30219"/>
                    </a:moveTo>
                    <a:cubicBezTo>
                      <a:pt x="24366" y="30219"/>
                      <a:pt x="24800" y="30259"/>
                      <a:pt x="25232" y="30341"/>
                    </a:cubicBezTo>
                    <a:cubicBezTo>
                      <a:pt x="24237" y="31515"/>
                      <a:pt x="23655" y="33020"/>
                      <a:pt x="23744" y="34615"/>
                    </a:cubicBezTo>
                    <a:cubicBezTo>
                      <a:pt x="22494" y="33303"/>
                      <a:pt x="20727" y="32473"/>
                      <a:pt x="18867" y="32473"/>
                    </a:cubicBezTo>
                    <a:cubicBezTo>
                      <a:pt x="18847" y="32473"/>
                      <a:pt x="18827" y="32474"/>
                      <a:pt x="18807" y="32474"/>
                    </a:cubicBezTo>
                    <a:lnTo>
                      <a:pt x="18807" y="32465"/>
                    </a:lnTo>
                    <a:cubicBezTo>
                      <a:pt x="20140" y="31022"/>
                      <a:pt x="22007" y="30219"/>
                      <a:pt x="23936" y="30219"/>
                    </a:cubicBezTo>
                    <a:close/>
                    <a:moveTo>
                      <a:pt x="37182" y="30113"/>
                    </a:moveTo>
                    <a:cubicBezTo>
                      <a:pt x="39117" y="30113"/>
                      <a:pt x="40995" y="30910"/>
                      <a:pt x="42337" y="32366"/>
                    </a:cubicBezTo>
                    <a:lnTo>
                      <a:pt x="42337" y="32366"/>
                    </a:lnTo>
                    <a:cubicBezTo>
                      <a:pt x="42313" y="32366"/>
                      <a:pt x="42288" y="32366"/>
                      <a:pt x="42264" y="32366"/>
                    </a:cubicBezTo>
                    <a:cubicBezTo>
                      <a:pt x="40296" y="32366"/>
                      <a:pt x="38431" y="33309"/>
                      <a:pt x="37185" y="34750"/>
                    </a:cubicBezTo>
                    <a:cubicBezTo>
                      <a:pt x="37320" y="33083"/>
                      <a:pt x="36710" y="31506"/>
                      <a:pt x="35662" y="30278"/>
                    </a:cubicBezTo>
                    <a:cubicBezTo>
                      <a:pt x="36167" y="30167"/>
                      <a:pt x="36676" y="30113"/>
                      <a:pt x="37182" y="30113"/>
                    </a:cubicBezTo>
                    <a:close/>
                    <a:moveTo>
                      <a:pt x="124479" y="28060"/>
                    </a:moveTo>
                    <a:cubicBezTo>
                      <a:pt x="127651" y="28060"/>
                      <a:pt x="130826" y="30136"/>
                      <a:pt x="130867" y="34291"/>
                    </a:cubicBezTo>
                    <a:lnTo>
                      <a:pt x="130867" y="34291"/>
                    </a:lnTo>
                    <a:cubicBezTo>
                      <a:pt x="130397" y="34190"/>
                      <a:pt x="129923" y="34141"/>
                      <a:pt x="129452" y="34141"/>
                    </a:cubicBezTo>
                    <a:cubicBezTo>
                      <a:pt x="127593" y="34141"/>
                      <a:pt x="125787" y="34908"/>
                      <a:pt x="124487" y="36300"/>
                    </a:cubicBezTo>
                    <a:cubicBezTo>
                      <a:pt x="123215" y="34920"/>
                      <a:pt x="121414" y="34140"/>
                      <a:pt x="119541" y="34140"/>
                    </a:cubicBezTo>
                    <a:cubicBezTo>
                      <a:pt x="119057" y="34140"/>
                      <a:pt x="118564" y="34194"/>
                      <a:pt x="118098" y="34293"/>
                    </a:cubicBezTo>
                    <a:cubicBezTo>
                      <a:pt x="118130" y="30138"/>
                      <a:pt x="121303" y="28060"/>
                      <a:pt x="124479" y="28060"/>
                    </a:cubicBezTo>
                    <a:close/>
                    <a:moveTo>
                      <a:pt x="100961" y="28160"/>
                    </a:moveTo>
                    <a:cubicBezTo>
                      <a:pt x="104135" y="28160"/>
                      <a:pt x="107310" y="30239"/>
                      <a:pt x="107355" y="34400"/>
                    </a:cubicBezTo>
                    <a:cubicBezTo>
                      <a:pt x="106875" y="34295"/>
                      <a:pt x="106390" y="34244"/>
                      <a:pt x="105910" y="34244"/>
                    </a:cubicBezTo>
                    <a:cubicBezTo>
                      <a:pt x="104056" y="34244"/>
                      <a:pt x="102256" y="35007"/>
                      <a:pt x="100961" y="36393"/>
                    </a:cubicBezTo>
                    <a:lnTo>
                      <a:pt x="100961" y="36393"/>
                    </a:lnTo>
                    <a:cubicBezTo>
                      <a:pt x="99680" y="35026"/>
                      <a:pt x="97881" y="34239"/>
                      <a:pt x="96011" y="34239"/>
                    </a:cubicBezTo>
                    <a:cubicBezTo>
                      <a:pt x="95527" y="34239"/>
                      <a:pt x="95043" y="34293"/>
                      <a:pt x="94568" y="34400"/>
                    </a:cubicBezTo>
                    <a:cubicBezTo>
                      <a:pt x="94608" y="30241"/>
                      <a:pt x="97784" y="28160"/>
                      <a:pt x="100961" y="28160"/>
                    </a:cubicBezTo>
                    <a:close/>
                    <a:moveTo>
                      <a:pt x="77631" y="28164"/>
                    </a:moveTo>
                    <a:cubicBezTo>
                      <a:pt x="80804" y="28164"/>
                      <a:pt x="83979" y="30241"/>
                      <a:pt x="84022" y="34396"/>
                    </a:cubicBezTo>
                    <a:lnTo>
                      <a:pt x="84022" y="34396"/>
                    </a:lnTo>
                    <a:cubicBezTo>
                      <a:pt x="83552" y="34297"/>
                      <a:pt x="83079" y="34248"/>
                      <a:pt x="82611" y="34248"/>
                    </a:cubicBezTo>
                    <a:cubicBezTo>
                      <a:pt x="80750" y="34248"/>
                      <a:pt x="78950" y="35013"/>
                      <a:pt x="77651" y="36398"/>
                    </a:cubicBezTo>
                    <a:cubicBezTo>
                      <a:pt x="76369" y="35028"/>
                      <a:pt x="74577" y="34239"/>
                      <a:pt x="72704" y="34239"/>
                    </a:cubicBezTo>
                    <a:cubicBezTo>
                      <a:pt x="72212" y="34248"/>
                      <a:pt x="71728" y="34293"/>
                      <a:pt x="71253" y="34400"/>
                    </a:cubicBezTo>
                    <a:cubicBezTo>
                      <a:pt x="71284" y="30243"/>
                      <a:pt x="74456" y="28164"/>
                      <a:pt x="77631" y="28164"/>
                    </a:cubicBezTo>
                    <a:close/>
                    <a:moveTo>
                      <a:pt x="53994" y="28259"/>
                    </a:moveTo>
                    <a:cubicBezTo>
                      <a:pt x="57168" y="28259"/>
                      <a:pt x="60343" y="30337"/>
                      <a:pt x="60384" y="34497"/>
                    </a:cubicBezTo>
                    <a:lnTo>
                      <a:pt x="60384" y="34497"/>
                    </a:lnTo>
                    <a:cubicBezTo>
                      <a:pt x="59906" y="34393"/>
                      <a:pt x="59425" y="34343"/>
                      <a:pt x="58949" y="34343"/>
                    </a:cubicBezTo>
                    <a:cubicBezTo>
                      <a:pt x="57093" y="34343"/>
                      <a:pt x="55300" y="35109"/>
                      <a:pt x="54004" y="36497"/>
                    </a:cubicBezTo>
                    <a:cubicBezTo>
                      <a:pt x="52723" y="35126"/>
                      <a:pt x="50931" y="34338"/>
                      <a:pt x="49049" y="34338"/>
                    </a:cubicBezTo>
                    <a:cubicBezTo>
                      <a:pt x="48565" y="34338"/>
                      <a:pt x="48081" y="34391"/>
                      <a:pt x="47606" y="34499"/>
                    </a:cubicBezTo>
                    <a:cubicBezTo>
                      <a:pt x="47642" y="30340"/>
                      <a:pt x="50818" y="28259"/>
                      <a:pt x="53994" y="28259"/>
                    </a:cubicBezTo>
                    <a:close/>
                    <a:moveTo>
                      <a:pt x="7145" y="28361"/>
                    </a:moveTo>
                    <a:cubicBezTo>
                      <a:pt x="10322" y="28361"/>
                      <a:pt x="13498" y="30440"/>
                      <a:pt x="13538" y="34597"/>
                    </a:cubicBezTo>
                    <a:cubicBezTo>
                      <a:pt x="13065" y="34495"/>
                      <a:pt x="12588" y="34446"/>
                      <a:pt x="12114" y="34446"/>
                    </a:cubicBezTo>
                    <a:cubicBezTo>
                      <a:pt x="10255" y="34446"/>
                      <a:pt x="8451" y="35212"/>
                      <a:pt x="7159" y="36605"/>
                    </a:cubicBezTo>
                    <a:cubicBezTo>
                      <a:pt x="5877" y="35225"/>
                      <a:pt x="4076" y="34445"/>
                      <a:pt x="2194" y="34445"/>
                    </a:cubicBezTo>
                    <a:cubicBezTo>
                      <a:pt x="1711" y="34445"/>
                      <a:pt x="1227" y="34490"/>
                      <a:pt x="752" y="34597"/>
                    </a:cubicBezTo>
                    <a:cubicBezTo>
                      <a:pt x="792" y="30440"/>
                      <a:pt x="3969" y="28361"/>
                      <a:pt x="7145" y="28361"/>
                    </a:cubicBezTo>
                    <a:close/>
                    <a:moveTo>
                      <a:pt x="30465" y="28367"/>
                    </a:moveTo>
                    <a:cubicBezTo>
                      <a:pt x="33637" y="28367"/>
                      <a:pt x="36811" y="30444"/>
                      <a:pt x="36854" y="34602"/>
                    </a:cubicBezTo>
                    <a:lnTo>
                      <a:pt x="36854" y="34602"/>
                    </a:lnTo>
                    <a:cubicBezTo>
                      <a:pt x="36379" y="34500"/>
                      <a:pt x="35901" y="34450"/>
                      <a:pt x="35426" y="34450"/>
                    </a:cubicBezTo>
                    <a:cubicBezTo>
                      <a:pt x="33569" y="34450"/>
                      <a:pt x="31771" y="35216"/>
                      <a:pt x="30483" y="36605"/>
                    </a:cubicBezTo>
                    <a:cubicBezTo>
                      <a:pt x="29201" y="35234"/>
                      <a:pt x="27409" y="34445"/>
                      <a:pt x="25528" y="34445"/>
                    </a:cubicBezTo>
                    <a:cubicBezTo>
                      <a:pt x="25044" y="34445"/>
                      <a:pt x="24560" y="34499"/>
                      <a:pt x="24085" y="34606"/>
                    </a:cubicBezTo>
                    <a:cubicBezTo>
                      <a:pt x="24116" y="30448"/>
                      <a:pt x="27290" y="28367"/>
                      <a:pt x="30465" y="28367"/>
                    </a:cubicBezTo>
                    <a:close/>
                    <a:moveTo>
                      <a:pt x="119332" y="34516"/>
                    </a:moveTo>
                    <a:cubicBezTo>
                      <a:pt x="121268" y="34516"/>
                      <a:pt x="123142" y="35318"/>
                      <a:pt x="124487" y="36766"/>
                    </a:cubicBezTo>
                    <a:lnTo>
                      <a:pt x="124487" y="36766"/>
                    </a:lnTo>
                    <a:cubicBezTo>
                      <a:pt x="124484" y="36766"/>
                      <a:pt x="124481" y="36766"/>
                      <a:pt x="124478" y="36766"/>
                    </a:cubicBezTo>
                    <a:cubicBezTo>
                      <a:pt x="124459" y="36766"/>
                      <a:pt x="124439" y="36766"/>
                      <a:pt x="124419" y="36766"/>
                    </a:cubicBezTo>
                    <a:cubicBezTo>
                      <a:pt x="122559" y="36766"/>
                      <a:pt x="120791" y="37604"/>
                      <a:pt x="119550" y="38907"/>
                    </a:cubicBezTo>
                    <a:cubicBezTo>
                      <a:pt x="119631" y="37312"/>
                      <a:pt x="119048" y="35816"/>
                      <a:pt x="118054" y="34633"/>
                    </a:cubicBezTo>
                    <a:cubicBezTo>
                      <a:pt x="118479" y="34554"/>
                      <a:pt x="118907" y="34516"/>
                      <a:pt x="119332" y="34516"/>
                    </a:cubicBezTo>
                    <a:close/>
                    <a:moveTo>
                      <a:pt x="129633" y="34516"/>
                    </a:moveTo>
                    <a:cubicBezTo>
                      <a:pt x="130058" y="34516"/>
                      <a:pt x="130486" y="34554"/>
                      <a:pt x="130912" y="34633"/>
                    </a:cubicBezTo>
                    <a:cubicBezTo>
                      <a:pt x="129908" y="35816"/>
                      <a:pt x="129326" y="37321"/>
                      <a:pt x="129415" y="38907"/>
                    </a:cubicBezTo>
                    <a:cubicBezTo>
                      <a:pt x="128174" y="37604"/>
                      <a:pt x="126406" y="36766"/>
                      <a:pt x="124537" y="36766"/>
                    </a:cubicBezTo>
                    <a:cubicBezTo>
                      <a:pt x="124521" y="36766"/>
                      <a:pt x="124504" y="36766"/>
                      <a:pt x="124487" y="36766"/>
                    </a:cubicBezTo>
                    <a:lnTo>
                      <a:pt x="124487" y="36766"/>
                    </a:lnTo>
                    <a:cubicBezTo>
                      <a:pt x="125825" y="35318"/>
                      <a:pt x="127698" y="34516"/>
                      <a:pt x="129633" y="34516"/>
                    </a:cubicBezTo>
                    <a:close/>
                    <a:moveTo>
                      <a:pt x="60697" y="38943"/>
                    </a:moveTo>
                    <a:cubicBezTo>
                      <a:pt x="60700" y="38943"/>
                      <a:pt x="60703" y="38943"/>
                      <a:pt x="60707" y="38943"/>
                    </a:cubicBezTo>
                    <a:lnTo>
                      <a:pt x="60707" y="38943"/>
                    </a:lnTo>
                    <a:cubicBezTo>
                      <a:pt x="60709" y="38943"/>
                      <a:pt x="60712" y="38943"/>
                      <a:pt x="60715" y="38943"/>
                    </a:cubicBezTo>
                    <a:close/>
                    <a:moveTo>
                      <a:pt x="82776" y="34621"/>
                    </a:moveTo>
                    <a:cubicBezTo>
                      <a:pt x="83205" y="34621"/>
                      <a:pt x="83636" y="34660"/>
                      <a:pt x="84066" y="34741"/>
                    </a:cubicBezTo>
                    <a:cubicBezTo>
                      <a:pt x="83556" y="35341"/>
                      <a:pt x="83152" y="36031"/>
                      <a:pt x="82893" y="36775"/>
                    </a:cubicBezTo>
                    <a:lnTo>
                      <a:pt x="82875" y="36775"/>
                    </a:lnTo>
                    <a:cubicBezTo>
                      <a:pt x="82642" y="37474"/>
                      <a:pt x="82534" y="38208"/>
                      <a:pt x="82579" y="38952"/>
                    </a:cubicBezTo>
                    <a:cubicBezTo>
                      <a:pt x="81333" y="37644"/>
                      <a:pt x="79568" y="36811"/>
                      <a:pt x="77695" y="36811"/>
                    </a:cubicBezTo>
                    <a:cubicBezTo>
                      <a:pt x="79034" y="35399"/>
                      <a:pt x="80873" y="34621"/>
                      <a:pt x="82776" y="34621"/>
                    </a:cubicBezTo>
                    <a:close/>
                    <a:moveTo>
                      <a:pt x="95815" y="34621"/>
                    </a:moveTo>
                    <a:cubicBezTo>
                      <a:pt x="97719" y="34621"/>
                      <a:pt x="99565" y="35399"/>
                      <a:pt x="100903" y="36811"/>
                    </a:cubicBezTo>
                    <a:cubicBezTo>
                      <a:pt x="99030" y="36811"/>
                      <a:pt x="97265" y="37644"/>
                      <a:pt x="96020" y="38952"/>
                    </a:cubicBezTo>
                    <a:cubicBezTo>
                      <a:pt x="96056" y="38208"/>
                      <a:pt x="95948" y="37474"/>
                      <a:pt x="95706" y="36775"/>
                    </a:cubicBezTo>
                    <a:lnTo>
                      <a:pt x="95688" y="36775"/>
                    </a:lnTo>
                    <a:cubicBezTo>
                      <a:pt x="95428" y="36031"/>
                      <a:pt x="95034" y="35341"/>
                      <a:pt x="94523" y="34741"/>
                    </a:cubicBezTo>
                    <a:cubicBezTo>
                      <a:pt x="94953" y="34660"/>
                      <a:pt x="95385" y="34621"/>
                      <a:pt x="95815" y="34621"/>
                    </a:cubicBezTo>
                    <a:close/>
                    <a:moveTo>
                      <a:pt x="48844" y="34725"/>
                    </a:moveTo>
                    <a:cubicBezTo>
                      <a:pt x="50778" y="34725"/>
                      <a:pt x="52655" y="35522"/>
                      <a:pt x="53995" y="36972"/>
                    </a:cubicBezTo>
                    <a:lnTo>
                      <a:pt x="53995" y="36972"/>
                    </a:lnTo>
                    <a:cubicBezTo>
                      <a:pt x="53988" y="36972"/>
                      <a:pt x="53981" y="36972"/>
                      <a:pt x="53974" y="36972"/>
                    </a:cubicBezTo>
                    <a:cubicBezTo>
                      <a:pt x="52094" y="36972"/>
                      <a:pt x="50315" y="37803"/>
                      <a:pt x="49067" y="39113"/>
                    </a:cubicBezTo>
                    <a:cubicBezTo>
                      <a:pt x="49147" y="37527"/>
                      <a:pt x="48565" y="36022"/>
                      <a:pt x="47579" y="34839"/>
                    </a:cubicBezTo>
                    <a:cubicBezTo>
                      <a:pt x="48000" y="34763"/>
                      <a:pt x="48423" y="34725"/>
                      <a:pt x="48844" y="34725"/>
                    </a:cubicBezTo>
                    <a:close/>
                    <a:moveTo>
                      <a:pt x="59150" y="34722"/>
                    </a:moveTo>
                    <a:cubicBezTo>
                      <a:pt x="59575" y="34722"/>
                      <a:pt x="60003" y="34760"/>
                      <a:pt x="60429" y="34839"/>
                    </a:cubicBezTo>
                    <a:cubicBezTo>
                      <a:pt x="59434" y="36022"/>
                      <a:pt x="58852" y="37527"/>
                      <a:pt x="58941" y="39113"/>
                    </a:cubicBezTo>
                    <a:cubicBezTo>
                      <a:pt x="57691" y="37810"/>
                      <a:pt x="55923" y="36972"/>
                      <a:pt x="54063" y="36972"/>
                    </a:cubicBezTo>
                    <a:cubicBezTo>
                      <a:pt x="54043" y="36972"/>
                      <a:pt x="54024" y="36972"/>
                      <a:pt x="54004" y="36972"/>
                    </a:cubicBezTo>
                    <a:cubicBezTo>
                      <a:pt x="55341" y="35524"/>
                      <a:pt x="57215" y="34722"/>
                      <a:pt x="59150" y="34722"/>
                    </a:cubicBezTo>
                    <a:close/>
                    <a:moveTo>
                      <a:pt x="25322" y="34827"/>
                    </a:moveTo>
                    <a:cubicBezTo>
                      <a:pt x="27227" y="34827"/>
                      <a:pt x="29071" y="35605"/>
                      <a:pt x="30402" y="37017"/>
                    </a:cubicBezTo>
                    <a:cubicBezTo>
                      <a:pt x="28538" y="37017"/>
                      <a:pt x="26764" y="37850"/>
                      <a:pt x="25519" y="39149"/>
                    </a:cubicBezTo>
                    <a:cubicBezTo>
                      <a:pt x="25563" y="38415"/>
                      <a:pt x="25456" y="37671"/>
                      <a:pt x="25223" y="36972"/>
                    </a:cubicBezTo>
                    <a:lnTo>
                      <a:pt x="25196" y="36972"/>
                    </a:lnTo>
                    <a:cubicBezTo>
                      <a:pt x="24936" y="36228"/>
                      <a:pt x="24542" y="35547"/>
                      <a:pt x="24031" y="34947"/>
                    </a:cubicBezTo>
                    <a:cubicBezTo>
                      <a:pt x="24461" y="34866"/>
                      <a:pt x="24893" y="34827"/>
                      <a:pt x="25322" y="34827"/>
                    </a:cubicBezTo>
                    <a:close/>
                    <a:moveTo>
                      <a:pt x="12283" y="34827"/>
                    </a:moveTo>
                    <a:cubicBezTo>
                      <a:pt x="12712" y="34827"/>
                      <a:pt x="13144" y="34866"/>
                      <a:pt x="13574" y="34947"/>
                    </a:cubicBezTo>
                    <a:cubicBezTo>
                      <a:pt x="13063" y="35547"/>
                      <a:pt x="12669" y="36228"/>
                      <a:pt x="12400" y="36972"/>
                    </a:cubicBezTo>
                    <a:lnTo>
                      <a:pt x="12382" y="36972"/>
                    </a:lnTo>
                    <a:cubicBezTo>
                      <a:pt x="12141" y="37671"/>
                      <a:pt x="12042" y="38415"/>
                      <a:pt x="12087" y="39149"/>
                    </a:cubicBezTo>
                    <a:lnTo>
                      <a:pt x="12078" y="39158"/>
                    </a:lnTo>
                    <a:cubicBezTo>
                      <a:pt x="10832" y="37850"/>
                      <a:pt x="9067" y="37017"/>
                      <a:pt x="7203" y="37017"/>
                    </a:cubicBezTo>
                    <a:cubicBezTo>
                      <a:pt x="8534" y="35605"/>
                      <a:pt x="10378" y="34827"/>
                      <a:pt x="12283" y="34827"/>
                    </a:cubicBezTo>
                    <a:close/>
                    <a:moveTo>
                      <a:pt x="106092" y="34618"/>
                    </a:moveTo>
                    <a:cubicBezTo>
                      <a:pt x="106556" y="34618"/>
                      <a:pt x="107024" y="34664"/>
                      <a:pt x="107489" y="34759"/>
                    </a:cubicBezTo>
                    <a:cubicBezTo>
                      <a:pt x="106497" y="35993"/>
                      <a:pt x="105950" y="37566"/>
                      <a:pt x="106126" y="39211"/>
                    </a:cubicBezTo>
                    <a:lnTo>
                      <a:pt x="106126" y="39211"/>
                    </a:lnTo>
                    <a:cubicBezTo>
                      <a:pt x="104872" y="37760"/>
                      <a:pt x="102999" y="36811"/>
                      <a:pt x="101011" y="36811"/>
                    </a:cubicBezTo>
                    <a:cubicBezTo>
                      <a:pt x="102344" y="35398"/>
                      <a:pt x="104187" y="34618"/>
                      <a:pt x="106092" y="34618"/>
                    </a:cubicBezTo>
                    <a:close/>
                    <a:moveTo>
                      <a:pt x="70812" y="30100"/>
                    </a:moveTo>
                    <a:cubicBezTo>
                      <a:pt x="71307" y="30100"/>
                      <a:pt x="71806" y="30153"/>
                      <a:pt x="72301" y="30261"/>
                    </a:cubicBezTo>
                    <a:cubicBezTo>
                      <a:pt x="71289" y="31524"/>
                      <a:pt x="70742" y="33119"/>
                      <a:pt x="70939" y="34786"/>
                    </a:cubicBezTo>
                    <a:lnTo>
                      <a:pt x="70957" y="34786"/>
                    </a:lnTo>
                    <a:cubicBezTo>
                      <a:pt x="71464" y="34672"/>
                      <a:pt x="71976" y="34617"/>
                      <a:pt x="72484" y="34617"/>
                    </a:cubicBezTo>
                    <a:cubicBezTo>
                      <a:pt x="74391" y="34617"/>
                      <a:pt x="76244" y="35395"/>
                      <a:pt x="77588" y="36811"/>
                    </a:cubicBezTo>
                    <a:cubicBezTo>
                      <a:pt x="75545" y="36811"/>
                      <a:pt x="73618" y="37823"/>
                      <a:pt x="72364" y="39338"/>
                    </a:cubicBezTo>
                    <a:cubicBezTo>
                      <a:pt x="72712" y="35639"/>
                      <a:pt x="69416" y="32366"/>
                      <a:pt x="65722" y="32366"/>
                    </a:cubicBezTo>
                    <a:cubicBezTo>
                      <a:pt x="65702" y="32366"/>
                      <a:pt x="65682" y="32366"/>
                      <a:pt x="65662" y="32366"/>
                    </a:cubicBezTo>
                    <a:cubicBezTo>
                      <a:pt x="65642" y="32366"/>
                      <a:pt x="65622" y="32366"/>
                      <a:pt x="65602" y="32366"/>
                    </a:cubicBezTo>
                    <a:cubicBezTo>
                      <a:pt x="63733" y="32366"/>
                      <a:pt x="61974" y="33196"/>
                      <a:pt x="60724" y="34499"/>
                    </a:cubicBezTo>
                    <a:cubicBezTo>
                      <a:pt x="60814" y="32913"/>
                      <a:pt x="60231" y="31407"/>
                      <a:pt x="59237" y="30225"/>
                    </a:cubicBezTo>
                    <a:cubicBezTo>
                      <a:pt x="59663" y="30146"/>
                      <a:pt x="60090" y="30107"/>
                      <a:pt x="60515" y="30107"/>
                    </a:cubicBezTo>
                    <a:cubicBezTo>
                      <a:pt x="62451" y="30107"/>
                      <a:pt x="64326" y="30910"/>
                      <a:pt x="65671" y="32357"/>
                    </a:cubicBezTo>
                    <a:cubicBezTo>
                      <a:pt x="67011" y="30902"/>
                      <a:pt x="68881" y="30100"/>
                      <a:pt x="70812" y="30100"/>
                    </a:cubicBezTo>
                    <a:close/>
                    <a:moveTo>
                      <a:pt x="35613" y="34818"/>
                    </a:moveTo>
                    <a:cubicBezTo>
                      <a:pt x="36073" y="34818"/>
                      <a:pt x="36537" y="34863"/>
                      <a:pt x="36997" y="34956"/>
                    </a:cubicBezTo>
                    <a:cubicBezTo>
                      <a:pt x="36011" y="36201"/>
                      <a:pt x="35456" y="37769"/>
                      <a:pt x="35635" y="39418"/>
                    </a:cubicBezTo>
                    <a:cubicBezTo>
                      <a:pt x="34389" y="37958"/>
                      <a:pt x="32508" y="37017"/>
                      <a:pt x="30519" y="37008"/>
                    </a:cubicBezTo>
                    <a:cubicBezTo>
                      <a:pt x="31861" y="35593"/>
                      <a:pt x="33709" y="34818"/>
                      <a:pt x="35613" y="34818"/>
                    </a:cubicBezTo>
                    <a:close/>
                    <a:moveTo>
                      <a:pt x="112816" y="32662"/>
                    </a:moveTo>
                    <a:cubicBezTo>
                      <a:pt x="115993" y="32662"/>
                      <a:pt x="119169" y="34741"/>
                      <a:pt x="119209" y="38898"/>
                    </a:cubicBezTo>
                    <a:cubicBezTo>
                      <a:pt x="118736" y="38797"/>
                      <a:pt x="118259" y="38747"/>
                      <a:pt x="117785" y="38747"/>
                    </a:cubicBezTo>
                    <a:cubicBezTo>
                      <a:pt x="115926" y="38747"/>
                      <a:pt x="114120" y="39513"/>
                      <a:pt x="112821" y="40906"/>
                    </a:cubicBezTo>
                    <a:cubicBezTo>
                      <a:pt x="111539" y="39526"/>
                      <a:pt x="109747" y="38746"/>
                      <a:pt x="107865" y="38746"/>
                    </a:cubicBezTo>
                    <a:cubicBezTo>
                      <a:pt x="107382" y="38746"/>
                      <a:pt x="106898" y="38800"/>
                      <a:pt x="106423" y="38898"/>
                    </a:cubicBezTo>
                    <a:cubicBezTo>
                      <a:pt x="106463" y="34741"/>
                      <a:pt x="109640" y="32662"/>
                      <a:pt x="112816" y="32662"/>
                    </a:cubicBezTo>
                    <a:close/>
                    <a:moveTo>
                      <a:pt x="136134" y="32665"/>
                    </a:moveTo>
                    <a:cubicBezTo>
                      <a:pt x="139310" y="32665"/>
                      <a:pt x="142484" y="34742"/>
                      <a:pt x="142525" y="38898"/>
                    </a:cubicBezTo>
                    <a:cubicBezTo>
                      <a:pt x="142050" y="38797"/>
                      <a:pt x="141571" y="38747"/>
                      <a:pt x="141097" y="38747"/>
                    </a:cubicBezTo>
                    <a:cubicBezTo>
                      <a:pt x="139236" y="38747"/>
                      <a:pt x="137435" y="39513"/>
                      <a:pt x="136136" y="40906"/>
                    </a:cubicBezTo>
                    <a:cubicBezTo>
                      <a:pt x="134854" y="39526"/>
                      <a:pt x="133062" y="38746"/>
                      <a:pt x="131181" y="38746"/>
                    </a:cubicBezTo>
                    <a:cubicBezTo>
                      <a:pt x="130697" y="38746"/>
                      <a:pt x="130213" y="38800"/>
                      <a:pt x="129738" y="38898"/>
                    </a:cubicBezTo>
                    <a:cubicBezTo>
                      <a:pt x="129778" y="34744"/>
                      <a:pt x="132957" y="32665"/>
                      <a:pt x="136134" y="32665"/>
                    </a:cubicBezTo>
                    <a:close/>
                    <a:moveTo>
                      <a:pt x="89291" y="32767"/>
                    </a:moveTo>
                    <a:cubicBezTo>
                      <a:pt x="91871" y="32767"/>
                      <a:pt x="94452" y="34140"/>
                      <a:pt x="95348" y="36891"/>
                    </a:cubicBezTo>
                    <a:lnTo>
                      <a:pt x="95357" y="36882"/>
                    </a:lnTo>
                    <a:lnTo>
                      <a:pt x="95375" y="36882"/>
                    </a:lnTo>
                    <a:cubicBezTo>
                      <a:pt x="95581" y="37545"/>
                      <a:pt x="95688" y="38244"/>
                      <a:pt x="95688" y="38934"/>
                    </a:cubicBezTo>
                    <a:cubicBezTo>
                      <a:pt x="95215" y="38832"/>
                      <a:pt x="94738" y="38783"/>
                      <a:pt x="94264" y="38783"/>
                    </a:cubicBezTo>
                    <a:cubicBezTo>
                      <a:pt x="92405" y="38783"/>
                      <a:pt x="90601" y="39549"/>
                      <a:pt x="89308" y="40941"/>
                    </a:cubicBezTo>
                    <a:cubicBezTo>
                      <a:pt x="88027" y="39562"/>
                      <a:pt x="86235" y="38782"/>
                      <a:pt x="84353" y="38782"/>
                    </a:cubicBezTo>
                    <a:cubicBezTo>
                      <a:pt x="83869" y="38782"/>
                      <a:pt x="83385" y="38836"/>
                      <a:pt x="82910" y="38934"/>
                    </a:cubicBezTo>
                    <a:cubicBezTo>
                      <a:pt x="82910" y="38244"/>
                      <a:pt x="83018" y="37545"/>
                      <a:pt x="83224" y="36882"/>
                    </a:cubicBezTo>
                    <a:lnTo>
                      <a:pt x="83242" y="36882"/>
                    </a:lnTo>
                    <a:cubicBezTo>
                      <a:pt x="84134" y="34140"/>
                      <a:pt x="86712" y="32767"/>
                      <a:pt x="89291" y="32767"/>
                    </a:cubicBezTo>
                    <a:close/>
                    <a:moveTo>
                      <a:pt x="42335" y="32864"/>
                    </a:moveTo>
                    <a:cubicBezTo>
                      <a:pt x="45506" y="32864"/>
                      <a:pt x="48679" y="34938"/>
                      <a:pt x="48726" y="39092"/>
                    </a:cubicBezTo>
                    <a:lnTo>
                      <a:pt x="48726" y="39092"/>
                    </a:lnTo>
                    <a:cubicBezTo>
                      <a:pt x="48257" y="38992"/>
                      <a:pt x="47785" y="38944"/>
                      <a:pt x="47316" y="38944"/>
                    </a:cubicBezTo>
                    <a:cubicBezTo>
                      <a:pt x="45455" y="38944"/>
                      <a:pt x="43655" y="39710"/>
                      <a:pt x="42355" y="41103"/>
                    </a:cubicBezTo>
                    <a:cubicBezTo>
                      <a:pt x="41074" y="39723"/>
                      <a:pt x="39282" y="38943"/>
                      <a:pt x="37400" y="38943"/>
                    </a:cubicBezTo>
                    <a:cubicBezTo>
                      <a:pt x="36916" y="38943"/>
                      <a:pt x="36432" y="38997"/>
                      <a:pt x="35958" y="39096"/>
                    </a:cubicBezTo>
                    <a:cubicBezTo>
                      <a:pt x="35989" y="34942"/>
                      <a:pt x="39161" y="32864"/>
                      <a:pt x="42335" y="32864"/>
                    </a:cubicBezTo>
                    <a:close/>
                    <a:moveTo>
                      <a:pt x="65669" y="32862"/>
                    </a:moveTo>
                    <a:cubicBezTo>
                      <a:pt x="68844" y="32862"/>
                      <a:pt x="72019" y="34939"/>
                      <a:pt x="72059" y="39096"/>
                    </a:cubicBezTo>
                    <a:cubicBezTo>
                      <a:pt x="71584" y="38994"/>
                      <a:pt x="71106" y="38944"/>
                      <a:pt x="70631" y="38944"/>
                    </a:cubicBezTo>
                    <a:cubicBezTo>
                      <a:pt x="68767" y="38944"/>
                      <a:pt x="66963" y="39710"/>
                      <a:pt x="65671" y="41103"/>
                    </a:cubicBezTo>
                    <a:cubicBezTo>
                      <a:pt x="64391" y="39725"/>
                      <a:pt x="62594" y="38946"/>
                      <a:pt x="60707" y="38943"/>
                    </a:cubicBezTo>
                    <a:lnTo>
                      <a:pt x="60707" y="38943"/>
                    </a:lnTo>
                    <a:cubicBezTo>
                      <a:pt x="60226" y="38944"/>
                      <a:pt x="59745" y="38998"/>
                      <a:pt x="59273" y="39096"/>
                    </a:cubicBezTo>
                    <a:cubicBezTo>
                      <a:pt x="59313" y="34941"/>
                      <a:pt x="62491" y="32862"/>
                      <a:pt x="65669" y="32862"/>
                    </a:cubicBezTo>
                    <a:close/>
                    <a:moveTo>
                      <a:pt x="18802" y="32972"/>
                    </a:moveTo>
                    <a:cubicBezTo>
                      <a:pt x="21383" y="32972"/>
                      <a:pt x="23964" y="34343"/>
                      <a:pt x="24864" y="37088"/>
                    </a:cubicBezTo>
                    <a:lnTo>
                      <a:pt x="24882" y="37088"/>
                    </a:lnTo>
                    <a:cubicBezTo>
                      <a:pt x="25088" y="37760"/>
                      <a:pt x="25187" y="38450"/>
                      <a:pt x="25196" y="39149"/>
                    </a:cubicBezTo>
                    <a:cubicBezTo>
                      <a:pt x="24715" y="39044"/>
                      <a:pt x="24231" y="38993"/>
                      <a:pt x="23751" y="38993"/>
                    </a:cubicBezTo>
                    <a:cubicBezTo>
                      <a:pt x="21894" y="38993"/>
                      <a:pt x="20096" y="39759"/>
                      <a:pt x="18807" y="41148"/>
                    </a:cubicBezTo>
                    <a:cubicBezTo>
                      <a:pt x="17526" y="39777"/>
                      <a:pt x="15734" y="38988"/>
                      <a:pt x="13852" y="38988"/>
                    </a:cubicBezTo>
                    <a:cubicBezTo>
                      <a:pt x="13368" y="38988"/>
                      <a:pt x="12884" y="39042"/>
                      <a:pt x="12409" y="39149"/>
                    </a:cubicBezTo>
                    <a:cubicBezTo>
                      <a:pt x="12409" y="38450"/>
                      <a:pt x="12517" y="37751"/>
                      <a:pt x="12723" y="37088"/>
                    </a:cubicBezTo>
                    <a:lnTo>
                      <a:pt x="12741" y="37088"/>
                    </a:lnTo>
                    <a:cubicBezTo>
                      <a:pt x="13637" y="34345"/>
                      <a:pt x="16220" y="32972"/>
                      <a:pt x="18802" y="32972"/>
                    </a:cubicBezTo>
                    <a:close/>
                    <a:moveTo>
                      <a:pt x="130981" y="39121"/>
                    </a:moveTo>
                    <a:cubicBezTo>
                      <a:pt x="132916" y="39121"/>
                      <a:pt x="134790" y="39924"/>
                      <a:pt x="136127" y="41372"/>
                    </a:cubicBezTo>
                    <a:cubicBezTo>
                      <a:pt x="136107" y="41371"/>
                      <a:pt x="136087" y="41371"/>
                      <a:pt x="136067" y="41371"/>
                    </a:cubicBezTo>
                    <a:cubicBezTo>
                      <a:pt x="134199" y="41371"/>
                      <a:pt x="132440" y="42201"/>
                      <a:pt x="131190" y="43504"/>
                    </a:cubicBezTo>
                    <a:cubicBezTo>
                      <a:pt x="131225" y="42787"/>
                      <a:pt x="131136" y="42070"/>
                      <a:pt x="130912" y="41389"/>
                    </a:cubicBezTo>
                    <a:lnTo>
                      <a:pt x="130903" y="41389"/>
                    </a:lnTo>
                    <a:lnTo>
                      <a:pt x="130894" y="41354"/>
                    </a:lnTo>
                    <a:cubicBezTo>
                      <a:pt x="130894" y="41345"/>
                      <a:pt x="130894" y="41336"/>
                      <a:pt x="130885" y="41336"/>
                    </a:cubicBezTo>
                    <a:cubicBezTo>
                      <a:pt x="130625" y="40565"/>
                      <a:pt x="130222" y="39857"/>
                      <a:pt x="129702" y="39239"/>
                    </a:cubicBezTo>
                    <a:cubicBezTo>
                      <a:pt x="130128" y="39160"/>
                      <a:pt x="130556" y="39121"/>
                      <a:pt x="130981" y="39121"/>
                    </a:cubicBezTo>
                    <a:close/>
                    <a:moveTo>
                      <a:pt x="117967" y="39121"/>
                    </a:moveTo>
                    <a:cubicBezTo>
                      <a:pt x="118392" y="39121"/>
                      <a:pt x="118820" y="39160"/>
                      <a:pt x="119245" y="39239"/>
                    </a:cubicBezTo>
                    <a:cubicBezTo>
                      <a:pt x="118717" y="39857"/>
                      <a:pt x="118313" y="40565"/>
                      <a:pt x="118054" y="41336"/>
                    </a:cubicBezTo>
                    <a:cubicBezTo>
                      <a:pt x="118054" y="41336"/>
                      <a:pt x="118054" y="41345"/>
                      <a:pt x="118054" y="41354"/>
                    </a:cubicBezTo>
                    <a:cubicBezTo>
                      <a:pt x="118045" y="41354"/>
                      <a:pt x="118036" y="41380"/>
                      <a:pt x="118036" y="41389"/>
                    </a:cubicBezTo>
                    <a:cubicBezTo>
                      <a:pt x="117812" y="42070"/>
                      <a:pt x="117713" y="42787"/>
                      <a:pt x="117749" y="43513"/>
                    </a:cubicBezTo>
                    <a:cubicBezTo>
                      <a:pt x="116508" y="42210"/>
                      <a:pt x="114740" y="41371"/>
                      <a:pt x="112880" y="41371"/>
                    </a:cubicBezTo>
                    <a:cubicBezTo>
                      <a:pt x="112860" y="41371"/>
                      <a:pt x="112840" y="41371"/>
                      <a:pt x="112821" y="41372"/>
                    </a:cubicBezTo>
                    <a:cubicBezTo>
                      <a:pt x="114158" y="39924"/>
                      <a:pt x="116031" y="39121"/>
                      <a:pt x="117967" y="39121"/>
                    </a:cubicBezTo>
                    <a:close/>
                    <a:moveTo>
                      <a:pt x="94420" y="39162"/>
                    </a:moveTo>
                    <a:cubicBezTo>
                      <a:pt x="94850" y="39162"/>
                      <a:pt x="95283" y="39202"/>
                      <a:pt x="95715" y="39284"/>
                    </a:cubicBezTo>
                    <a:cubicBezTo>
                      <a:pt x="94720" y="40467"/>
                      <a:pt x="94138" y="41963"/>
                      <a:pt x="94228" y="43558"/>
                    </a:cubicBezTo>
                    <a:cubicBezTo>
                      <a:pt x="92986" y="42254"/>
                      <a:pt x="91218" y="41416"/>
                      <a:pt x="89350" y="41416"/>
                    </a:cubicBezTo>
                    <a:cubicBezTo>
                      <a:pt x="89330" y="41416"/>
                      <a:pt x="89310" y="41416"/>
                      <a:pt x="89290" y="41416"/>
                    </a:cubicBezTo>
                    <a:cubicBezTo>
                      <a:pt x="89271" y="41416"/>
                      <a:pt x="89251" y="41416"/>
                      <a:pt x="89231" y="41416"/>
                    </a:cubicBezTo>
                    <a:cubicBezTo>
                      <a:pt x="87363" y="41416"/>
                      <a:pt x="85603" y="42254"/>
                      <a:pt x="84353" y="43558"/>
                    </a:cubicBezTo>
                    <a:cubicBezTo>
                      <a:pt x="84443" y="41963"/>
                      <a:pt x="83860" y="40458"/>
                      <a:pt x="82866" y="39284"/>
                    </a:cubicBezTo>
                    <a:cubicBezTo>
                      <a:pt x="83294" y="39204"/>
                      <a:pt x="83725" y="39165"/>
                      <a:pt x="84152" y="39165"/>
                    </a:cubicBezTo>
                    <a:cubicBezTo>
                      <a:pt x="86085" y="39165"/>
                      <a:pt x="87957" y="39962"/>
                      <a:pt x="89299" y="41407"/>
                    </a:cubicBezTo>
                    <a:cubicBezTo>
                      <a:pt x="90633" y="39964"/>
                      <a:pt x="92493" y="39162"/>
                      <a:pt x="94420" y="39162"/>
                    </a:cubicBezTo>
                    <a:close/>
                    <a:moveTo>
                      <a:pt x="47485" y="39327"/>
                    </a:moveTo>
                    <a:cubicBezTo>
                      <a:pt x="47912" y="39327"/>
                      <a:pt x="48343" y="39366"/>
                      <a:pt x="48771" y="39445"/>
                    </a:cubicBezTo>
                    <a:cubicBezTo>
                      <a:pt x="48242" y="40063"/>
                      <a:pt x="47839" y="40771"/>
                      <a:pt x="47579" y="41533"/>
                    </a:cubicBezTo>
                    <a:cubicBezTo>
                      <a:pt x="47579" y="41542"/>
                      <a:pt x="47579" y="41542"/>
                      <a:pt x="47579" y="41551"/>
                    </a:cubicBezTo>
                    <a:lnTo>
                      <a:pt x="47570" y="41596"/>
                    </a:lnTo>
                    <a:lnTo>
                      <a:pt x="47561" y="41587"/>
                    </a:lnTo>
                    <a:cubicBezTo>
                      <a:pt x="47337" y="42277"/>
                      <a:pt x="47239" y="42993"/>
                      <a:pt x="47275" y="43710"/>
                    </a:cubicBezTo>
                    <a:cubicBezTo>
                      <a:pt x="46027" y="42400"/>
                      <a:pt x="44256" y="41569"/>
                      <a:pt x="42377" y="41569"/>
                    </a:cubicBezTo>
                    <a:cubicBezTo>
                      <a:pt x="42366" y="41569"/>
                      <a:pt x="42356" y="41569"/>
                      <a:pt x="42346" y="41569"/>
                    </a:cubicBezTo>
                    <a:cubicBezTo>
                      <a:pt x="43682" y="40123"/>
                      <a:pt x="45552" y="39327"/>
                      <a:pt x="47485" y="39327"/>
                    </a:cubicBezTo>
                    <a:close/>
                    <a:moveTo>
                      <a:pt x="60514" y="39327"/>
                    </a:moveTo>
                    <a:cubicBezTo>
                      <a:pt x="62447" y="39327"/>
                      <a:pt x="64317" y="40123"/>
                      <a:pt x="65653" y="41569"/>
                    </a:cubicBezTo>
                    <a:cubicBezTo>
                      <a:pt x="65633" y="41568"/>
                      <a:pt x="65613" y="41568"/>
                      <a:pt x="65593" y="41568"/>
                    </a:cubicBezTo>
                    <a:cubicBezTo>
                      <a:pt x="63725" y="41568"/>
                      <a:pt x="61966" y="42407"/>
                      <a:pt x="60715" y="43710"/>
                    </a:cubicBezTo>
                    <a:cubicBezTo>
                      <a:pt x="60751" y="42993"/>
                      <a:pt x="60662" y="42277"/>
                      <a:pt x="60438" y="41587"/>
                    </a:cubicBezTo>
                    <a:cubicBezTo>
                      <a:pt x="60438" y="41578"/>
                      <a:pt x="60429" y="41569"/>
                      <a:pt x="60420" y="41560"/>
                    </a:cubicBezTo>
                    <a:cubicBezTo>
                      <a:pt x="60420" y="41551"/>
                      <a:pt x="60420" y="41542"/>
                      <a:pt x="60411" y="41533"/>
                    </a:cubicBezTo>
                    <a:cubicBezTo>
                      <a:pt x="60151" y="40771"/>
                      <a:pt x="59748" y="40054"/>
                      <a:pt x="59228" y="39445"/>
                    </a:cubicBezTo>
                    <a:cubicBezTo>
                      <a:pt x="59656" y="39366"/>
                      <a:pt x="60087" y="39327"/>
                      <a:pt x="60514" y="39327"/>
                    </a:cubicBezTo>
                    <a:close/>
                    <a:moveTo>
                      <a:pt x="13656" y="39363"/>
                    </a:moveTo>
                    <a:cubicBezTo>
                      <a:pt x="15596" y="39363"/>
                      <a:pt x="17470" y="40166"/>
                      <a:pt x="18807" y="41613"/>
                    </a:cubicBezTo>
                    <a:cubicBezTo>
                      <a:pt x="18787" y="41613"/>
                      <a:pt x="18768" y="41613"/>
                      <a:pt x="18748" y="41613"/>
                    </a:cubicBezTo>
                    <a:cubicBezTo>
                      <a:pt x="16879" y="41613"/>
                      <a:pt x="15111" y="42452"/>
                      <a:pt x="13870" y="43755"/>
                    </a:cubicBezTo>
                    <a:cubicBezTo>
                      <a:pt x="13951" y="42169"/>
                      <a:pt x="13368" y="40664"/>
                      <a:pt x="12382" y="39490"/>
                    </a:cubicBezTo>
                    <a:lnTo>
                      <a:pt x="12374" y="39481"/>
                    </a:lnTo>
                    <a:cubicBezTo>
                      <a:pt x="12801" y="39402"/>
                      <a:pt x="13230" y="39363"/>
                      <a:pt x="13656" y="39363"/>
                    </a:cubicBezTo>
                    <a:close/>
                    <a:moveTo>
                      <a:pt x="23953" y="39363"/>
                    </a:moveTo>
                    <a:cubicBezTo>
                      <a:pt x="24378" y="39363"/>
                      <a:pt x="24806" y="39402"/>
                      <a:pt x="25232" y="39481"/>
                    </a:cubicBezTo>
                    <a:cubicBezTo>
                      <a:pt x="24237" y="40664"/>
                      <a:pt x="23655" y="42160"/>
                      <a:pt x="23744" y="43755"/>
                    </a:cubicBezTo>
                    <a:cubicBezTo>
                      <a:pt x="22494" y="42452"/>
                      <a:pt x="20726" y="41613"/>
                      <a:pt x="18866" y="41613"/>
                    </a:cubicBezTo>
                    <a:cubicBezTo>
                      <a:pt x="18846" y="41613"/>
                      <a:pt x="18827" y="41613"/>
                      <a:pt x="18807" y="41613"/>
                    </a:cubicBezTo>
                    <a:cubicBezTo>
                      <a:pt x="20144" y="40166"/>
                      <a:pt x="22018" y="39363"/>
                      <a:pt x="23953" y="39363"/>
                    </a:cubicBezTo>
                    <a:close/>
                    <a:moveTo>
                      <a:pt x="107671" y="39122"/>
                    </a:moveTo>
                    <a:cubicBezTo>
                      <a:pt x="109602" y="39122"/>
                      <a:pt x="111474" y="39919"/>
                      <a:pt x="112821" y="41372"/>
                    </a:cubicBezTo>
                    <a:cubicBezTo>
                      <a:pt x="112802" y="41371"/>
                      <a:pt x="112783" y="41371"/>
                      <a:pt x="112765" y="41371"/>
                    </a:cubicBezTo>
                    <a:cubicBezTo>
                      <a:pt x="110778" y="41371"/>
                      <a:pt x="108902" y="42317"/>
                      <a:pt x="107650" y="43764"/>
                    </a:cubicBezTo>
                    <a:lnTo>
                      <a:pt x="107650" y="43764"/>
                    </a:lnTo>
                    <a:cubicBezTo>
                      <a:pt x="107803" y="42097"/>
                      <a:pt x="107211" y="40511"/>
                      <a:pt x="106172" y="39284"/>
                    </a:cubicBezTo>
                    <a:cubicBezTo>
                      <a:pt x="106670" y="39175"/>
                      <a:pt x="107172" y="39122"/>
                      <a:pt x="107671" y="39122"/>
                    </a:cubicBezTo>
                    <a:close/>
                    <a:moveTo>
                      <a:pt x="37180" y="39320"/>
                    </a:moveTo>
                    <a:cubicBezTo>
                      <a:pt x="39113" y="39320"/>
                      <a:pt x="40988" y="40121"/>
                      <a:pt x="42328" y="41569"/>
                    </a:cubicBezTo>
                    <a:cubicBezTo>
                      <a:pt x="42310" y="41568"/>
                      <a:pt x="42291" y="41568"/>
                      <a:pt x="42273" y="41568"/>
                    </a:cubicBezTo>
                    <a:cubicBezTo>
                      <a:pt x="40286" y="41568"/>
                      <a:pt x="38419" y="42514"/>
                      <a:pt x="37167" y="43961"/>
                    </a:cubicBezTo>
                    <a:cubicBezTo>
                      <a:pt x="37320" y="42294"/>
                      <a:pt x="36728" y="40708"/>
                      <a:pt x="35689" y="39481"/>
                    </a:cubicBezTo>
                    <a:cubicBezTo>
                      <a:pt x="36184" y="39373"/>
                      <a:pt x="36684" y="39320"/>
                      <a:pt x="37180" y="39320"/>
                    </a:cubicBezTo>
                    <a:close/>
                    <a:moveTo>
                      <a:pt x="124483" y="37269"/>
                    </a:moveTo>
                    <a:cubicBezTo>
                      <a:pt x="127057" y="37269"/>
                      <a:pt x="129630" y="38633"/>
                      <a:pt x="130536" y="41363"/>
                    </a:cubicBezTo>
                    <a:cubicBezTo>
                      <a:pt x="130760" y="42053"/>
                      <a:pt x="130867" y="42769"/>
                      <a:pt x="130876" y="43495"/>
                    </a:cubicBezTo>
                    <a:cubicBezTo>
                      <a:pt x="130401" y="43393"/>
                      <a:pt x="129922" y="43343"/>
                      <a:pt x="129447" y="43343"/>
                    </a:cubicBezTo>
                    <a:cubicBezTo>
                      <a:pt x="127584" y="43343"/>
                      <a:pt x="125780" y="44110"/>
                      <a:pt x="124487" y="45502"/>
                    </a:cubicBezTo>
                    <a:cubicBezTo>
                      <a:pt x="123213" y="44130"/>
                      <a:pt x="121434" y="43343"/>
                      <a:pt x="119564" y="43343"/>
                    </a:cubicBezTo>
                    <a:cubicBezTo>
                      <a:pt x="119553" y="43343"/>
                      <a:pt x="119543" y="43343"/>
                      <a:pt x="119532" y="43343"/>
                    </a:cubicBezTo>
                    <a:cubicBezTo>
                      <a:pt x="119048" y="43343"/>
                      <a:pt x="118564" y="43388"/>
                      <a:pt x="118089" y="43495"/>
                    </a:cubicBezTo>
                    <a:cubicBezTo>
                      <a:pt x="118089" y="42769"/>
                      <a:pt x="118206" y="42053"/>
                      <a:pt x="118421" y="41363"/>
                    </a:cubicBezTo>
                    <a:lnTo>
                      <a:pt x="118430" y="41354"/>
                    </a:lnTo>
                    <a:cubicBezTo>
                      <a:pt x="119339" y="38631"/>
                      <a:pt x="121911" y="37269"/>
                      <a:pt x="124483" y="37269"/>
                    </a:cubicBezTo>
                    <a:close/>
                    <a:moveTo>
                      <a:pt x="77631" y="37312"/>
                    </a:moveTo>
                    <a:cubicBezTo>
                      <a:pt x="80804" y="37312"/>
                      <a:pt x="83980" y="39391"/>
                      <a:pt x="84022" y="43547"/>
                    </a:cubicBezTo>
                    <a:lnTo>
                      <a:pt x="84022" y="43547"/>
                    </a:lnTo>
                    <a:cubicBezTo>
                      <a:pt x="83546" y="43443"/>
                      <a:pt x="83066" y="43393"/>
                      <a:pt x="82590" y="43393"/>
                    </a:cubicBezTo>
                    <a:cubicBezTo>
                      <a:pt x="80737" y="43393"/>
                      <a:pt x="78939" y="44159"/>
                      <a:pt x="77651" y="45547"/>
                    </a:cubicBezTo>
                    <a:cubicBezTo>
                      <a:pt x="76369" y="44176"/>
                      <a:pt x="74577" y="43388"/>
                      <a:pt x="72696" y="43388"/>
                    </a:cubicBezTo>
                    <a:cubicBezTo>
                      <a:pt x="72212" y="43388"/>
                      <a:pt x="71728" y="43441"/>
                      <a:pt x="71253" y="43549"/>
                    </a:cubicBezTo>
                    <a:cubicBezTo>
                      <a:pt x="71284" y="39391"/>
                      <a:pt x="74456" y="37312"/>
                      <a:pt x="77631" y="37312"/>
                    </a:cubicBezTo>
                    <a:close/>
                    <a:moveTo>
                      <a:pt x="100946" y="37312"/>
                    </a:moveTo>
                    <a:cubicBezTo>
                      <a:pt x="104119" y="37312"/>
                      <a:pt x="107295" y="39391"/>
                      <a:pt x="107337" y="43547"/>
                    </a:cubicBezTo>
                    <a:lnTo>
                      <a:pt x="107337" y="43547"/>
                    </a:lnTo>
                    <a:cubicBezTo>
                      <a:pt x="106861" y="43443"/>
                      <a:pt x="106381" y="43393"/>
                      <a:pt x="105905" y="43393"/>
                    </a:cubicBezTo>
                    <a:cubicBezTo>
                      <a:pt x="104052" y="43393"/>
                      <a:pt x="102255" y="44159"/>
                      <a:pt x="100966" y="45547"/>
                    </a:cubicBezTo>
                    <a:cubicBezTo>
                      <a:pt x="99685" y="44176"/>
                      <a:pt x="97883" y="43388"/>
                      <a:pt x="96011" y="43388"/>
                    </a:cubicBezTo>
                    <a:cubicBezTo>
                      <a:pt x="95527" y="43388"/>
                      <a:pt x="95043" y="43441"/>
                      <a:pt x="94568" y="43549"/>
                    </a:cubicBezTo>
                    <a:cubicBezTo>
                      <a:pt x="94599" y="39391"/>
                      <a:pt x="97771" y="37312"/>
                      <a:pt x="100946" y="37312"/>
                    </a:cubicBezTo>
                    <a:close/>
                    <a:moveTo>
                      <a:pt x="54012" y="37467"/>
                    </a:moveTo>
                    <a:cubicBezTo>
                      <a:pt x="56585" y="37467"/>
                      <a:pt x="59156" y="38831"/>
                      <a:pt x="60061" y="41560"/>
                    </a:cubicBezTo>
                    <a:cubicBezTo>
                      <a:pt x="60285" y="42250"/>
                      <a:pt x="60393" y="42975"/>
                      <a:pt x="60393" y="43701"/>
                    </a:cubicBezTo>
                    <a:cubicBezTo>
                      <a:pt x="59914" y="43596"/>
                      <a:pt x="59431" y="43545"/>
                      <a:pt x="58952" y="43545"/>
                    </a:cubicBezTo>
                    <a:cubicBezTo>
                      <a:pt x="57099" y="43545"/>
                      <a:pt x="55302" y="44311"/>
                      <a:pt x="54013" y="45699"/>
                    </a:cubicBezTo>
                    <a:cubicBezTo>
                      <a:pt x="52739" y="44336"/>
                      <a:pt x="50960" y="43549"/>
                      <a:pt x="49089" y="43549"/>
                    </a:cubicBezTo>
                    <a:cubicBezTo>
                      <a:pt x="49079" y="43549"/>
                      <a:pt x="49068" y="43549"/>
                      <a:pt x="49058" y="43549"/>
                    </a:cubicBezTo>
                    <a:cubicBezTo>
                      <a:pt x="48574" y="43549"/>
                      <a:pt x="48090" y="43594"/>
                      <a:pt x="47615" y="43701"/>
                    </a:cubicBezTo>
                    <a:cubicBezTo>
                      <a:pt x="47615" y="42975"/>
                      <a:pt x="47723" y="42250"/>
                      <a:pt x="47938" y="41560"/>
                    </a:cubicBezTo>
                    <a:lnTo>
                      <a:pt x="47956" y="41560"/>
                    </a:lnTo>
                    <a:cubicBezTo>
                      <a:pt x="48865" y="38831"/>
                      <a:pt x="51439" y="37467"/>
                      <a:pt x="54012" y="37467"/>
                    </a:cubicBezTo>
                    <a:close/>
                    <a:moveTo>
                      <a:pt x="7148" y="37513"/>
                    </a:moveTo>
                    <a:cubicBezTo>
                      <a:pt x="10323" y="37513"/>
                      <a:pt x="13498" y="39590"/>
                      <a:pt x="13538" y="43746"/>
                    </a:cubicBezTo>
                    <a:cubicBezTo>
                      <a:pt x="13065" y="43644"/>
                      <a:pt x="12588" y="43594"/>
                      <a:pt x="12114" y="43594"/>
                    </a:cubicBezTo>
                    <a:cubicBezTo>
                      <a:pt x="10255" y="43594"/>
                      <a:pt x="8449" y="44361"/>
                      <a:pt x="7150" y="45753"/>
                    </a:cubicBezTo>
                    <a:cubicBezTo>
                      <a:pt x="5868" y="44373"/>
                      <a:pt x="4076" y="43594"/>
                      <a:pt x="2194" y="43594"/>
                    </a:cubicBezTo>
                    <a:cubicBezTo>
                      <a:pt x="1711" y="43594"/>
                      <a:pt x="1227" y="43647"/>
                      <a:pt x="752" y="43746"/>
                    </a:cubicBezTo>
                    <a:cubicBezTo>
                      <a:pt x="792" y="39592"/>
                      <a:pt x="3970" y="37513"/>
                      <a:pt x="7148" y="37513"/>
                    </a:cubicBezTo>
                    <a:close/>
                    <a:moveTo>
                      <a:pt x="30465" y="37513"/>
                    </a:moveTo>
                    <a:cubicBezTo>
                      <a:pt x="33638" y="37513"/>
                      <a:pt x="36811" y="39588"/>
                      <a:pt x="36854" y="43742"/>
                    </a:cubicBezTo>
                    <a:lnTo>
                      <a:pt x="36854" y="43742"/>
                    </a:lnTo>
                    <a:cubicBezTo>
                      <a:pt x="36384" y="43643"/>
                      <a:pt x="35912" y="43594"/>
                      <a:pt x="35443" y="43594"/>
                    </a:cubicBezTo>
                    <a:cubicBezTo>
                      <a:pt x="33580" y="43594"/>
                      <a:pt x="31775" y="44361"/>
                      <a:pt x="30483" y="45753"/>
                    </a:cubicBezTo>
                    <a:cubicBezTo>
                      <a:pt x="29201" y="44373"/>
                      <a:pt x="27409" y="43594"/>
                      <a:pt x="25528" y="43594"/>
                    </a:cubicBezTo>
                    <a:cubicBezTo>
                      <a:pt x="25044" y="43594"/>
                      <a:pt x="24560" y="43647"/>
                      <a:pt x="24085" y="43746"/>
                    </a:cubicBezTo>
                    <a:cubicBezTo>
                      <a:pt x="24116" y="39592"/>
                      <a:pt x="27290" y="37513"/>
                      <a:pt x="30465" y="37513"/>
                    </a:cubicBezTo>
                    <a:close/>
                    <a:moveTo>
                      <a:pt x="129619" y="43736"/>
                    </a:moveTo>
                    <a:cubicBezTo>
                      <a:pt x="130043" y="43736"/>
                      <a:pt x="130469" y="43775"/>
                      <a:pt x="130894" y="43854"/>
                    </a:cubicBezTo>
                    <a:cubicBezTo>
                      <a:pt x="129908" y="45018"/>
                      <a:pt x="129326" y="46524"/>
                      <a:pt x="129415" y="48110"/>
                    </a:cubicBezTo>
                    <a:lnTo>
                      <a:pt x="129406" y="48128"/>
                    </a:lnTo>
                    <a:cubicBezTo>
                      <a:pt x="128165" y="46824"/>
                      <a:pt x="126397" y="45986"/>
                      <a:pt x="124528" y="45986"/>
                    </a:cubicBezTo>
                    <a:cubicBezTo>
                      <a:pt x="124509" y="45986"/>
                      <a:pt x="124489" y="45986"/>
                      <a:pt x="124469" y="45986"/>
                    </a:cubicBezTo>
                    <a:cubicBezTo>
                      <a:pt x="124450" y="45986"/>
                      <a:pt x="124430" y="45986"/>
                      <a:pt x="124410" y="45986"/>
                    </a:cubicBezTo>
                    <a:cubicBezTo>
                      <a:pt x="122541" y="45986"/>
                      <a:pt x="120782" y="46824"/>
                      <a:pt x="119532" y="48128"/>
                    </a:cubicBezTo>
                    <a:cubicBezTo>
                      <a:pt x="119622" y="46533"/>
                      <a:pt x="119039" y="45036"/>
                      <a:pt x="118045" y="43854"/>
                    </a:cubicBezTo>
                    <a:cubicBezTo>
                      <a:pt x="118471" y="43775"/>
                      <a:pt x="118899" y="43736"/>
                      <a:pt x="119324" y="43736"/>
                    </a:cubicBezTo>
                    <a:cubicBezTo>
                      <a:pt x="121259" y="43736"/>
                      <a:pt x="123134" y="44537"/>
                      <a:pt x="124478" y="45977"/>
                    </a:cubicBezTo>
                    <a:cubicBezTo>
                      <a:pt x="125815" y="44537"/>
                      <a:pt x="127688" y="43736"/>
                      <a:pt x="129619" y="43736"/>
                    </a:cubicBezTo>
                    <a:close/>
                    <a:moveTo>
                      <a:pt x="82779" y="43772"/>
                    </a:moveTo>
                    <a:cubicBezTo>
                      <a:pt x="83204" y="43772"/>
                      <a:pt x="83632" y="43810"/>
                      <a:pt x="84057" y="43889"/>
                    </a:cubicBezTo>
                    <a:cubicBezTo>
                      <a:pt x="83063" y="45072"/>
                      <a:pt x="82480" y="46569"/>
                      <a:pt x="82561" y="48164"/>
                    </a:cubicBezTo>
                    <a:cubicBezTo>
                      <a:pt x="81320" y="46860"/>
                      <a:pt x="79552" y="46022"/>
                      <a:pt x="77683" y="46022"/>
                    </a:cubicBezTo>
                    <a:cubicBezTo>
                      <a:pt x="77666" y="46022"/>
                      <a:pt x="77650" y="46022"/>
                      <a:pt x="77633" y="46022"/>
                    </a:cubicBezTo>
                    <a:lnTo>
                      <a:pt x="77633" y="46022"/>
                    </a:lnTo>
                    <a:cubicBezTo>
                      <a:pt x="78970" y="44574"/>
                      <a:pt x="80844" y="43772"/>
                      <a:pt x="82779" y="43772"/>
                    </a:cubicBezTo>
                    <a:close/>
                    <a:moveTo>
                      <a:pt x="59133" y="43923"/>
                    </a:moveTo>
                    <a:cubicBezTo>
                      <a:pt x="59561" y="43923"/>
                      <a:pt x="59991" y="43962"/>
                      <a:pt x="60420" y="44042"/>
                    </a:cubicBezTo>
                    <a:cubicBezTo>
                      <a:pt x="59425" y="45225"/>
                      <a:pt x="58843" y="46721"/>
                      <a:pt x="58932" y="48316"/>
                    </a:cubicBezTo>
                    <a:lnTo>
                      <a:pt x="58923" y="48316"/>
                    </a:lnTo>
                    <a:cubicBezTo>
                      <a:pt x="57682" y="47012"/>
                      <a:pt x="55914" y="46174"/>
                      <a:pt x="54045" y="46174"/>
                    </a:cubicBezTo>
                    <a:cubicBezTo>
                      <a:pt x="54026" y="46174"/>
                      <a:pt x="54006" y="46174"/>
                      <a:pt x="53986" y="46174"/>
                    </a:cubicBezTo>
                    <a:cubicBezTo>
                      <a:pt x="53966" y="46174"/>
                      <a:pt x="53947" y="46174"/>
                      <a:pt x="53927" y="46174"/>
                    </a:cubicBezTo>
                    <a:cubicBezTo>
                      <a:pt x="52067" y="46174"/>
                      <a:pt x="50299" y="47012"/>
                      <a:pt x="49049" y="48316"/>
                    </a:cubicBezTo>
                    <a:cubicBezTo>
                      <a:pt x="49138" y="46721"/>
                      <a:pt x="48556" y="45225"/>
                      <a:pt x="47561" y="44042"/>
                    </a:cubicBezTo>
                    <a:cubicBezTo>
                      <a:pt x="47990" y="43962"/>
                      <a:pt x="48420" y="43923"/>
                      <a:pt x="48848" y="43923"/>
                    </a:cubicBezTo>
                    <a:cubicBezTo>
                      <a:pt x="50781" y="43923"/>
                      <a:pt x="52652" y="44720"/>
                      <a:pt x="53995" y="46165"/>
                    </a:cubicBezTo>
                    <a:cubicBezTo>
                      <a:pt x="55330" y="44720"/>
                      <a:pt x="57201" y="43923"/>
                      <a:pt x="59133" y="43923"/>
                    </a:cubicBezTo>
                    <a:close/>
                    <a:moveTo>
                      <a:pt x="25310" y="43969"/>
                    </a:moveTo>
                    <a:cubicBezTo>
                      <a:pt x="27245" y="43969"/>
                      <a:pt x="29120" y="44772"/>
                      <a:pt x="30465" y="46219"/>
                    </a:cubicBezTo>
                    <a:lnTo>
                      <a:pt x="30465" y="46219"/>
                    </a:lnTo>
                    <a:cubicBezTo>
                      <a:pt x="30462" y="46219"/>
                      <a:pt x="30459" y="46219"/>
                      <a:pt x="30456" y="46219"/>
                    </a:cubicBezTo>
                    <a:cubicBezTo>
                      <a:pt x="30436" y="46219"/>
                      <a:pt x="30416" y="46219"/>
                      <a:pt x="30397" y="46219"/>
                    </a:cubicBezTo>
                    <a:cubicBezTo>
                      <a:pt x="28528" y="46219"/>
                      <a:pt x="26769" y="47057"/>
                      <a:pt x="25519" y="48361"/>
                    </a:cubicBezTo>
                    <a:cubicBezTo>
                      <a:pt x="25608" y="46775"/>
                      <a:pt x="25026" y="45269"/>
                      <a:pt x="24031" y="44087"/>
                    </a:cubicBezTo>
                    <a:cubicBezTo>
                      <a:pt x="24457" y="44008"/>
                      <a:pt x="24885" y="43969"/>
                      <a:pt x="25310" y="43969"/>
                    </a:cubicBezTo>
                    <a:close/>
                    <a:moveTo>
                      <a:pt x="12296" y="43987"/>
                    </a:moveTo>
                    <a:cubicBezTo>
                      <a:pt x="12721" y="43987"/>
                      <a:pt x="13148" y="44025"/>
                      <a:pt x="13574" y="44104"/>
                    </a:cubicBezTo>
                    <a:cubicBezTo>
                      <a:pt x="12580" y="45287"/>
                      <a:pt x="11997" y="46793"/>
                      <a:pt x="12087" y="48379"/>
                    </a:cubicBezTo>
                    <a:cubicBezTo>
                      <a:pt x="10837" y="47075"/>
                      <a:pt x="9069" y="46237"/>
                      <a:pt x="7208" y="46237"/>
                    </a:cubicBezTo>
                    <a:cubicBezTo>
                      <a:pt x="7189" y="46237"/>
                      <a:pt x="7169" y="46237"/>
                      <a:pt x="7150" y="46237"/>
                    </a:cubicBezTo>
                    <a:cubicBezTo>
                      <a:pt x="8487" y="44790"/>
                      <a:pt x="10360" y="43987"/>
                      <a:pt x="12296" y="43987"/>
                    </a:cubicBezTo>
                    <a:close/>
                    <a:moveTo>
                      <a:pt x="106102" y="43761"/>
                    </a:moveTo>
                    <a:cubicBezTo>
                      <a:pt x="106575" y="43761"/>
                      <a:pt x="107052" y="43809"/>
                      <a:pt x="107525" y="43907"/>
                    </a:cubicBezTo>
                    <a:cubicBezTo>
                      <a:pt x="106512" y="45162"/>
                      <a:pt x="105939" y="46757"/>
                      <a:pt x="106127" y="48432"/>
                    </a:cubicBezTo>
                    <a:cubicBezTo>
                      <a:pt x="104866" y="46976"/>
                      <a:pt x="102990" y="46022"/>
                      <a:pt x="101003" y="46022"/>
                    </a:cubicBezTo>
                    <a:cubicBezTo>
                      <a:pt x="100985" y="46022"/>
                      <a:pt x="100966" y="46022"/>
                      <a:pt x="100948" y="46022"/>
                    </a:cubicBezTo>
                    <a:cubicBezTo>
                      <a:pt x="100928" y="46022"/>
                      <a:pt x="100908" y="46022"/>
                      <a:pt x="100889" y="46022"/>
                    </a:cubicBezTo>
                    <a:cubicBezTo>
                      <a:pt x="99020" y="46022"/>
                      <a:pt x="97252" y="46860"/>
                      <a:pt x="96011" y="48164"/>
                    </a:cubicBezTo>
                    <a:cubicBezTo>
                      <a:pt x="96091" y="46569"/>
                      <a:pt x="95509" y="45072"/>
                      <a:pt x="94523" y="43889"/>
                    </a:cubicBezTo>
                    <a:cubicBezTo>
                      <a:pt x="94952" y="43810"/>
                      <a:pt x="95382" y="43771"/>
                      <a:pt x="95809" y="43771"/>
                    </a:cubicBezTo>
                    <a:cubicBezTo>
                      <a:pt x="97740" y="43771"/>
                      <a:pt x="99605" y="44568"/>
                      <a:pt x="100948" y="46013"/>
                    </a:cubicBezTo>
                    <a:cubicBezTo>
                      <a:pt x="102294" y="44566"/>
                      <a:pt x="104168" y="43761"/>
                      <a:pt x="106102" y="43761"/>
                    </a:cubicBezTo>
                    <a:close/>
                    <a:moveTo>
                      <a:pt x="70796" y="39320"/>
                    </a:moveTo>
                    <a:cubicBezTo>
                      <a:pt x="71278" y="39320"/>
                      <a:pt x="71764" y="39370"/>
                      <a:pt x="72248" y="39472"/>
                    </a:cubicBezTo>
                    <a:cubicBezTo>
                      <a:pt x="71271" y="40717"/>
                      <a:pt x="70742" y="42286"/>
                      <a:pt x="70939" y="43934"/>
                    </a:cubicBezTo>
                    <a:cubicBezTo>
                      <a:pt x="71449" y="43820"/>
                      <a:pt x="71962" y="43765"/>
                      <a:pt x="72472" y="43765"/>
                    </a:cubicBezTo>
                    <a:cubicBezTo>
                      <a:pt x="74409" y="43765"/>
                      <a:pt x="76285" y="44568"/>
                      <a:pt x="77633" y="46022"/>
                    </a:cubicBezTo>
                    <a:lnTo>
                      <a:pt x="77633" y="46022"/>
                    </a:lnTo>
                    <a:cubicBezTo>
                      <a:pt x="77630" y="46022"/>
                      <a:pt x="77627" y="46022"/>
                      <a:pt x="77624" y="46022"/>
                    </a:cubicBezTo>
                    <a:cubicBezTo>
                      <a:pt x="77606" y="46022"/>
                      <a:pt x="77588" y="46022"/>
                      <a:pt x="77570" y="46022"/>
                    </a:cubicBezTo>
                    <a:cubicBezTo>
                      <a:pt x="75529" y="46022"/>
                      <a:pt x="73598" y="47030"/>
                      <a:pt x="72346" y="48558"/>
                    </a:cubicBezTo>
                    <a:cubicBezTo>
                      <a:pt x="72703" y="44845"/>
                      <a:pt x="69407" y="41568"/>
                      <a:pt x="65698" y="41568"/>
                    </a:cubicBezTo>
                    <a:cubicBezTo>
                      <a:pt x="65683" y="41568"/>
                      <a:pt x="65668" y="41569"/>
                      <a:pt x="65653" y="41569"/>
                    </a:cubicBezTo>
                    <a:cubicBezTo>
                      <a:pt x="66994" y="40120"/>
                      <a:pt x="68863" y="39320"/>
                      <a:pt x="70796" y="39320"/>
                    </a:cubicBezTo>
                    <a:close/>
                    <a:moveTo>
                      <a:pt x="35611" y="43966"/>
                    </a:moveTo>
                    <a:cubicBezTo>
                      <a:pt x="36087" y="43966"/>
                      <a:pt x="36566" y="44014"/>
                      <a:pt x="37042" y="44113"/>
                    </a:cubicBezTo>
                    <a:cubicBezTo>
                      <a:pt x="36020" y="45359"/>
                      <a:pt x="35456" y="46954"/>
                      <a:pt x="35635" y="48621"/>
                    </a:cubicBezTo>
                    <a:cubicBezTo>
                      <a:pt x="34383" y="47165"/>
                      <a:pt x="32507" y="46219"/>
                      <a:pt x="30512" y="46219"/>
                    </a:cubicBezTo>
                    <a:cubicBezTo>
                      <a:pt x="30496" y="46219"/>
                      <a:pt x="30481" y="46219"/>
                      <a:pt x="30465" y="46219"/>
                    </a:cubicBezTo>
                    <a:lnTo>
                      <a:pt x="30465" y="46219"/>
                    </a:lnTo>
                    <a:cubicBezTo>
                      <a:pt x="31802" y="44766"/>
                      <a:pt x="33677" y="43966"/>
                      <a:pt x="35611" y="43966"/>
                    </a:cubicBezTo>
                    <a:close/>
                    <a:moveTo>
                      <a:pt x="112828" y="41868"/>
                    </a:moveTo>
                    <a:cubicBezTo>
                      <a:pt x="116003" y="41868"/>
                      <a:pt x="119178" y="43944"/>
                      <a:pt x="119218" y="48101"/>
                    </a:cubicBezTo>
                    <a:cubicBezTo>
                      <a:pt x="118743" y="47999"/>
                      <a:pt x="118265" y="47949"/>
                      <a:pt x="117790" y="47949"/>
                    </a:cubicBezTo>
                    <a:cubicBezTo>
                      <a:pt x="115928" y="47949"/>
                      <a:pt x="114124" y="48714"/>
                      <a:pt x="112825" y="50103"/>
                    </a:cubicBezTo>
                    <a:lnTo>
                      <a:pt x="112825" y="50103"/>
                    </a:lnTo>
                    <a:cubicBezTo>
                      <a:pt x="111544" y="48726"/>
                      <a:pt x="109754" y="47949"/>
                      <a:pt x="107883" y="47949"/>
                    </a:cubicBezTo>
                    <a:cubicBezTo>
                      <a:pt x="107391" y="47949"/>
                      <a:pt x="106907" y="48002"/>
                      <a:pt x="106432" y="48101"/>
                    </a:cubicBezTo>
                    <a:cubicBezTo>
                      <a:pt x="106472" y="43947"/>
                      <a:pt x="109650" y="41868"/>
                      <a:pt x="112828" y="41868"/>
                    </a:cubicBezTo>
                    <a:close/>
                    <a:moveTo>
                      <a:pt x="136139" y="41870"/>
                    </a:moveTo>
                    <a:cubicBezTo>
                      <a:pt x="139313" y="41870"/>
                      <a:pt x="142484" y="43947"/>
                      <a:pt x="142525" y="48101"/>
                    </a:cubicBezTo>
                    <a:lnTo>
                      <a:pt x="142525" y="48119"/>
                    </a:lnTo>
                    <a:cubicBezTo>
                      <a:pt x="142050" y="48017"/>
                      <a:pt x="141571" y="47967"/>
                      <a:pt x="141097" y="47967"/>
                    </a:cubicBezTo>
                    <a:cubicBezTo>
                      <a:pt x="139236" y="47967"/>
                      <a:pt x="137435" y="48734"/>
                      <a:pt x="136136" y="50126"/>
                    </a:cubicBezTo>
                    <a:cubicBezTo>
                      <a:pt x="134854" y="48746"/>
                      <a:pt x="133062" y="47966"/>
                      <a:pt x="131181" y="47966"/>
                    </a:cubicBezTo>
                    <a:cubicBezTo>
                      <a:pt x="130697" y="47966"/>
                      <a:pt x="130213" y="48020"/>
                      <a:pt x="129738" y="48119"/>
                    </a:cubicBezTo>
                    <a:cubicBezTo>
                      <a:pt x="129778" y="43953"/>
                      <a:pt x="132960" y="41870"/>
                      <a:pt x="136139" y="41870"/>
                    </a:cubicBezTo>
                    <a:close/>
                    <a:moveTo>
                      <a:pt x="89297" y="41915"/>
                    </a:moveTo>
                    <a:cubicBezTo>
                      <a:pt x="92473" y="41915"/>
                      <a:pt x="95648" y="43994"/>
                      <a:pt x="95688" y="48155"/>
                    </a:cubicBezTo>
                    <a:cubicBezTo>
                      <a:pt x="95208" y="48050"/>
                      <a:pt x="94724" y="47999"/>
                      <a:pt x="94244" y="47999"/>
                    </a:cubicBezTo>
                    <a:cubicBezTo>
                      <a:pt x="92390" y="47999"/>
                      <a:pt x="90594" y="48763"/>
                      <a:pt x="89299" y="50152"/>
                    </a:cubicBezTo>
                    <a:lnTo>
                      <a:pt x="89299" y="50152"/>
                    </a:lnTo>
                    <a:cubicBezTo>
                      <a:pt x="88018" y="48782"/>
                      <a:pt x="86226" y="47993"/>
                      <a:pt x="84344" y="47993"/>
                    </a:cubicBezTo>
                    <a:cubicBezTo>
                      <a:pt x="83860" y="47993"/>
                      <a:pt x="83376" y="48047"/>
                      <a:pt x="82902" y="48155"/>
                    </a:cubicBezTo>
                    <a:cubicBezTo>
                      <a:pt x="82942" y="43996"/>
                      <a:pt x="86120" y="41915"/>
                      <a:pt x="89297" y="41915"/>
                    </a:cubicBezTo>
                    <a:close/>
                    <a:moveTo>
                      <a:pt x="42333" y="42069"/>
                    </a:moveTo>
                    <a:cubicBezTo>
                      <a:pt x="45505" y="42069"/>
                      <a:pt x="48680" y="44145"/>
                      <a:pt x="48726" y="48296"/>
                    </a:cubicBezTo>
                    <a:lnTo>
                      <a:pt x="48726" y="48296"/>
                    </a:lnTo>
                    <a:cubicBezTo>
                      <a:pt x="48256" y="48195"/>
                      <a:pt x="47782" y="48146"/>
                      <a:pt x="47311" y="48146"/>
                    </a:cubicBezTo>
                    <a:cubicBezTo>
                      <a:pt x="45452" y="48146"/>
                      <a:pt x="43648" y="48913"/>
                      <a:pt x="42355" y="50305"/>
                    </a:cubicBezTo>
                    <a:cubicBezTo>
                      <a:pt x="41074" y="48925"/>
                      <a:pt x="39282" y="48146"/>
                      <a:pt x="37400" y="48146"/>
                    </a:cubicBezTo>
                    <a:cubicBezTo>
                      <a:pt x="36916" y="48146"/>
                      <a:pt x="36432" y="48199"/>
                      <a:pt x="35958" y="48298"/>
                    </a:cubicBezTo>
                    <a:cubicBezTo>
                      <a:pt x="35989" y="44146"/>
                      <a:pt x="39159" y="42069"/>
                      <a:pt x="42333" y="42069"/>
                    </a:cubicBezTo>
                    <a:close/>
                    <a:moveTo>
                      <a:pt x="65648" y="42069"/>
                    </a:moveTo>
                    <a:cubicBezTo>
                      <a:pt x="68820" y="42069"/>
                      <a:pt x="71995" y="44144"/>
                      <a:pt x="72041" y="48294"/>
                    </a:cubicBezTo>
                    <a:lnTo>
                      <a:pt x="72041" y="48294"/>
                    </a:lnTo>
                    <a:cubicBezTo>
                      <a:pt x="71572" y="48195"/>
                      <a:pt x="71100" y="48146"/>
                      <a:pt x="70631" y="48146"/>
                    </a:cubicBezTo>
                    <a:cubicBezTo>
                      <a:pt x="68767" y="48146"/>
                      <a:pt x="66963" y="48913"/>
                      <a:pt x="65671" y="50305"/>
                    </a:cubicBezTo>
                    <a:cubicBezTo>
                      <a:pt x="64389" y="48925"/>
                      <a:pt x="62597" y="48146"/>
                      <a:pt x="60715" y="48146"/>
                    </a:cubicBezTo>
                    <a:cubicBezTo>
                      <a:pt x="60231" y="48146"/>
                      <a:pt x="59748" y="48199"/>
                      <a:pt x="59273" y="48298"/>
                    </a:cubicBezTo>
                    <a:cubicBezTo>
                      <a:pt x="59304" y="44146"/>
                      <a:pt x="62474" y="42069"/>
                      <a:pt x="65648" y="42069"/>
                    </a:cubicBezTo>
                    <a:close/>
                    <a:moveTo>
                      <a:pt x="18806" y="42115"/>
                    </a:moveTo>
                    <a:cubicBezTo>
                      <a:pt x="21981" y="42115"/>
                      <a:pt x="25156" y="44194"/>
                      <a:pt x="25196" y="48352"/>
                    </a:cubicBezTo>
                    <a:cubicBezTo>
                      <a:pt x="24718" y="48247"/>
                      <a:pt x="24235" y="48196"/>
                      <a:pt x="23756" y="48196"/>
                    </a:cubicBezTo>
                    <a:cubicBezTo>
                      <a:pt x="21903" y="48196"/>
                      <a:pt x="20103" y="48963"/>
                      <a:pt x="18807" y="50359"/>
                    </a:cubicBezTo>
                    <a:cubicBezTo>
                      <a:pt x="17526" y="48979"/>
                      <a:pt x="15734" y="48199"/>
                      <a:pt x="13852" y="48199"/>
                    </a:cubicBezTo>
                    <a:cubicBezTo>
                      <a:pt x="13368" y="48199"/>
                      <a:pt x="12884" y="48244"/>
                      <a:pt x="12409" y="48352"/>
                    </a:cubicBezTo>
                    <a:cubicBezTo>
                      <a:pt x="12454" y="44194"/>
                      <a:pt x="15631" y="42115"/>
                      <a:pt x="18806" y="42115"/>
                    </a:cubicBezTo>
                    <a:close/>
                    <a:moveTo>
                      <a:pt x="117952" y="48332"/>
                    </a:moveTo>
                    <a:cubicBezTo>
                      <a:pt x="118378" y="48332"/>
                      <a:pt x="118808" y="48371"/>
                      <a:pt x="119236" y="48450"/>
                    </a:cubicBezTo>
                    <a:cubicBezTo>
                      <a:pt x="118251" y="49624"/>
                      <a:pt x="117668" y="51130"/>
                      <a:pt x="117758" y="52724"/>
                    </a:cubicBezTo>
                    <a:lnTo>
                      <a:pt x="117749" y="52724"/>
                    </a:lnTo>
                    <a:cubicBezTo>
                      <a:pt x="116508" y="51412"/>
                      <a:pt x="114740" y="50583"/>
                      <a:pt x="112871" y="50583"/>
                    </a:cubicBezTo>
                    <a:cubicBezTo>
                      <a:pt x="112855" y="50583"/>
                      <a:pt x="112838" y="50583"/>
                      <a:pt x="112821" y="50583"/>
                    </a:cubicBezTo>
                    <a:lnTo>
                      <a:pt x="112821" y="50583"/>
                    </a:lnTo>
                    <a:cubicBezTo>
                      <a:pt x="114156" y="49130"/>
                      <a:pt x="116021" y="48332"/>
                      <a:pt x="117952" y="48332"/>
                    </a:cubicBezTo>
                    <a:close/>
                    <a:moveTo>
                      <a:pt x="94437" y="48377"/>
                    </a:moveTo>
                    <a:cubicBezTo>
                      <a:pt x="94862" y="48377"/>
                      <a:pt x="95289" y="48416"/>
                      <a:pt x="95715" y="48495"/>
                    </a:cubicBezTo>
                    <a:cubicBezTo>
                      <a:pt x="94722" y="49676"/>
                      <a:pt x="94140" y="51168"/>
                      <a:pt x="94227" y="52760"/>
                    </a:cubicBezTo>
                    <a:lnTo>
                      <a:pt x="94227" y="52760"/>
                    </a:lnTo>
                    <a:cubicBezTo>
                      <a:pt x="92986" y="51457"/>
                      <a:pt x="91219" y="50627"/>
                      <a:pt x="89350" y="50627"/>
                    </a:cubicBezTo>
                    <a:cubicBezTo>
                      <a:pt x="89333" y="50627"/>
                      <a:pt x="89316" y="50628"/>
                      <a:pt x="89299" y="50628"/>
                    </a:cubicBezTo>
                    <a:lnTo>
                      <a:pt x="89299" y="50628"/>
                    </a:lnTo>
                    <a:cubicBezTo>
                      <a:pt x="90637" y="49180"/>
                      <a:pt x="92504" y="48377"/>
                      <a:pt x="94437" y="48377"/>
                    </a:cubicBezTo>
                    <a:close/>
                    <a:moveTo>
                      <a:pt x="84143" y="48369"/>
                    </a:moveTo>
                    <a:cubicBezTo>
                      <a:pt x="86079" y="48369"/>
                      <a:pt x="87954" y="49173"/>
                      <a:pt x="89299" y="50628"/>
                    </a:cubicBezTo>
                    <a:lnTo>
                      <a:pt x="89299" y="50628"/>
                    </a:lnTo>
                    <a:cubicBezTo>
                      <a:pt x="89296" y="50628"/>
                      <a:pt x="89293" y="50628"/>
                      <a:pt x="89290" y="50628"/>
                    </a:cubicBezTo>
                    <a:cubicBezTo>
                      <a:pt x="89270" y="50628"/>
                      <a:pt x="89250" y="50627"/>
                      <a:pt x="89231" y="50627"/>
                    </a:cubicBezTo>
                    <a:cubicBezTo>
                      <a:pt x="87362" y="50627"/>
                      <a:pt x="85603" y="51457"/>
                      <a:pt x="84353" y="52760"/>
                    </a:cubicBezTo>
                    <a:cubicBezTo>
                      <a:pt x="84443" y="51174"/>
                      <a:pt x="83860" y="49669"/>
                      <a:pt x="82866" y="48486"/>
                    </a:cubicBezTo>
                    <a:cubicBezTo>
                      <a:pt x="83291" y="48407"/>
                      <a:pt x="83719" y="48369"/>
                      <a:pt x="84143" y="48369"/>
                    </a:cubicBezTo>
                    <a:close/>
                    <a:moveTo>
                      <a:pt x="47484" y="48526"/>
                    </a:moveTo>
                    <a:cubicBezTo>
                      <a:pt x="47914" y="48526"/>
                      <a:pt x="48348" y="48566"/>
                      <a:pt x="48780" y="48647"/>
                    </a:cubicBezTo>
                    <a:cubicBezTo>
                      <a:pt x="47785" y="49821"/>
                      <a:pt x="47203" y="51327"/>
                      <a:pt x="47284" y="52922"/>
                    </a:cubicBezTo>
                    <a:cubicBezTo>
                      <a:pt x="46042" y="51618"/>
                      <a:pt x="44274" y="50780"/>
                      <a:pt x="42406" y="50780"/>
                    </a:cubicBezTo>
                    <a:cubicBezTo>
                      <a:pt x="42386" y="50780"/>
                      <a:pt x="42366" y="50780"/>
                      <a:pt x="42346" y="50780"/>
                    </a:cubicBezTo>
                    <a:cubicBezTo>
                      <a:pt x="42343" y="50780"/>
                      <a:pt x="42340" y="50780"/>
                      <a:pt x="42338" y="50780"/>
                    </a:cubicBezTo>
                    <a:lnTo>
                      <a:pt x="42338" y="50780"/>
                    </a:lnTo>
                    <a:lnTo>
                      <a:pt x="42355" y="50771"/>
                    </a:lnTo>
                    <a:cubicBezTo>
                      <a:pt x="43689" y="49328"/>
                      <a:pt x="45555" y="48526"/>
                      <a:pt x="47484" y="48526"/>
                    </a:cubicBezTo>
                    <a:close/>
                    <a:moveTo>
                      <a:pt x="107658" y="48326"/>
                    </a:moveTo>
                    <a:cubicBezTo>
                      <a:pt x="109596" y="48326"/>
                      <a:pt x="111472" y="49128"/>
                      <a:pt x="112821" y="50583"/>
                    </a:cubicBezTo>
                    <a:lnTo>
                      <a:pt x="112821" y="50583"/>
                    </a:lnTo>
                    <a:cubicBezTo>
                      <a:pt x="112818" y="50583"/>
                      <a:pt x="112815" y="50583"/>
                      <a:pt x="112812" y="50583"/>
                    </a:cubicBezTo>
                    <a:cubicBezTo>
                      <a:pt x="112793" y="50583"/>
                      <a:pt x="112774" y="50583"/>
                      <a:pt x="112756" y="50583"/>
                    </a:cubicBezTo>
                    <a:cubicBezTo>
                      <a:pt x="110769" y="50583"/>
                      <a:pt x="108902" y="51528"/>
                      <a:pt x="107641" y="52975"/>
                    </a:cubicBezTo>
                    <a:lnTo>
                      <a:pt x="107641" y="52975"/>
                    </a:lnTo>
                    <a:cubicBezTo>
                      <a:pt x="107794" y="51300"/>
                      <a:pt x="107202" y="49723"/>
                      <a:pt x="106163" y="48486"/>
                    </a:cubicBezTo>
                    <a:cubicBezTo>
                      <a:pt x="106660" y="48378"/>
                      <a:pt x="107161" y="48326"/>
                      <a:pt x="107658" y="48326"/>
                    </a:cubicBezTo>
                    <a:close/>
                    <a:moveTo>
                      <a:pt x="23936" y="48579"/>
                    </a:moveTo>
                    <a:cubicBezTo>
                      <a:pt x="24366" y="48579"/>
                      <a:pt x="24800" y="48619"/>
                      <a:pt x="25232" y="48701"/>
                    </a:cubicBezTo>
                    <a:cubicBezTo>
                      <a:pt x="24237" y="49875"/>
                      <a:pt x="23655" y="51380"/>
                      <a:pt x="23744" y="52966"/>
                    </a:cubicBezTo>
                    <a:cubicBezTo>
                      <a:pt x="22494" y="51663"/>
                      <a:pt x="20727" y="50834"/>
                      <a:pt x="18867" y="50834"/>
                    </a:cubicBezTo>
                    <a:cubicBezTo>
                      <a:pt x="18847" y="50834"/>
                      <a:pt x="18827" y="50834"/>
                      <a:pt x="18807" y="50834"/>
                    </a:cubicBezTo>
                    <a:cubicBezTo>
                      <a:pt x="18787" y="50834"/>
                      <a:pt x="18767" y="50834"/>
                      <a:pt x="18747" y="50834"/>
                    </a:cubicBezTo>
                    <a:cubicBezTo>
                      <a:pt x="16879" y="50834"/>
                      <a:pt x="15111" y="51663"/>
                      <a:pt x="13870" y="52975"/>
                    </a:cubicBezTo>
                    <a:cubicBezTo>
                      <a:pt x="13951" y="51380"/>
                      <a:pt x="13368" y="49875"/>
                      <a:pt x="12374" y="48701"/>
                    </a:cubicBezTo>
                    <a:cubicBezTo>
                      <a:pt x="12804" y="48622"/>
                      <a:pt x="13235" y="48583"/>
                      <a:pt x="13663" y="48583"/>
                    </a:cubicBezTo>
                    <a:cubicBezTo>
                      <a:pt x="15599" y="48583"/>
                      <a:pt x="17464" y="49379"/>
                      <a:pt x="18807" y="50825"/>
                    </a:cubicBezTo>
                    <a:cubicBezTo>
                      <a:pt x="20140" y="49382"/>
                      <a:pt x="22007" y="48579"/>
                      <a:pt x="23936" y="48579"/>
                    </a:cubicBezTo>
                    <a:close/>
                    <a:moveTo>
                      <a:pt x="37172" y="48527"/>
                    </a:moveTo>
                    <a:cubicBezTo>
                      <a:pt x="39112" y="48527"/>
                      <a:pt x="40993" y="49328"/>
                      <a:pt x="42337" y="50780"/>
                    </a:cubicBezTo>
                    <a:lnTo>
                      <a:pt x="42337" y="50780"/>
                    </a:lnTo>
                    <a:cubicBezTo>
                      <a:pt x="42322" y="50780"/>
                      <a:pt x="42306" y="50780"/>
                      <a:pt x="42291" y="50780"/>
                    </a:cubicBezTo>
                    <a:cubicBezTo>
                      <a:pt x="40304" y="50780"/>
                      <a:pt x="38437" y="51725"/>
                      <a:pt x="37185" y="53172"/>
                    </a:cubicBezTo>
                    <a:cubicBezTo>
                      <a:pt x="37328" y="51497"/>
                      <a:pt x="36737" y="49920"/>
                      <a:pt x="35698" y="48683"/>
                    </a:cubicBezTo>
                    <a:cubicBezTo>
                      <a:pt x="36188" y="48578"/>
                      <a:pt x="36682" y="48527"/>
                      <a:pt x="37172" y="48527"/>
                    </a:cubicBezTo>
                    <a:close/>
                    <a:moveTo>
                      <a:pt x="124476" y="46476"/>
                    </a:moveTo>
                    <a:cubicBezTo>
                      <a:pt x="127652" y="46476"/>
                      <a:pt x="130827" y="48554"/>
                      <a:pt x="130867" y="52716"/>
                    </a:cubicBezTo>
                    <a:cubicBezTo>
                      <a:pt x="130392" y="52614"/>
                      <a:pt x="129914" y="52564"/>
                      <a:pt x="129439" y="52564"/>
                    </a:cubicBezTo>
                    <a:cubicBezTo>
                      <a:pt x="127578" y="52564"/>
                      <a:pt x="125778" y="53330"/>
                      <a:pt x="124478" y="54723"/>
                    </a:cubicBezTo>
                    <a:cubicBezTo>
                      <a:pt x="123197" y="53343"/>
                      <a:pt x="121405" y="52563"/>
                      <a:pt x="119532" y="52563"/>
                    </a:cubicBezTo>
                    <a:cubicBezTo>
                      <a:pt x="119039" y="52563"/>
                      <a:pt x="118555" y="52617"/>
                      <a:pt x="118080" y="52716"/>
                    </a:cubicBezTo>
                    <a:cubicBezTo>
                      <a:pt x="118121" y="48557"/>
                      <a:pt x="121299" y="46476"/>
                      <a:pt x="124476" y="46476"/>
                    </a:cubicBezTo>
                    <a:close/>
                    <a:moveTo>
                      <a:pt x="77629" y="46523"/>
                    </a:moveTo>
                    <a:cubicBezTo>
                      <a:pt x="80800" y="46523"/>
                      <a:pt x="83975" y="48597"/>
                      <a:pt x="84021" y="52747"/>
                    </a:cubicBezTo>
                    <a:lnTo>
                      <a:pt x="84021" y="52747"/>
                    </a:lnTo>
                    <a:cubicBezTo>
                      <a:pt x="83554" y="52648"/>
                      <a:pt x="83083" y="52600"/>
                      <a:pt x="82615" y="52600"/>
                    </a:cubicBezTo>
                    <a:cubicBezTo>
                      <a:pt x="80757" y="52600"/>
                      <a:pt x="78952" y="53366"/>
                      <a:pt x="77660" y="54759"/>
                    </a:cubicBezTo>
                    <a:cubicBezTo>
                      <a:pt x="76378" y="53379"/>
                      <a:pt x="74586" y="52599"/>
                      <a:pt x="72704" y="52599"/>
                    </a:cubicBezTo>
                    <a:cubicBezTo>
                      <a:pt x="72221" y="52599"/>
                      <a:pt x="71737" y="52644"/>
                      <a:pt x="71262" y="52751"/>
                    </a:cubicBezTo>
                    <a:cubicBezTo>
                      <a:pt x="71289" y="48599"/>
                      <a:pt x="74457" y="46523"/>
                      <a:pt x="77629" y="46523"/>
                    </a:cubicBezTo>
                    <a:close/>
                    <a:moveTo>
                      <a:pt x="100946" y="46518"/>
                    </a:moveTo>
                    <a:cubicBezTo>
                      <a:pt x="104122" y="46518"/>
                      <a:pt x="107296" y="48595"/>
                      <a:pt x="107337" y="52751"/>
                    </a:cubicBezTo>
                    <a:cubicBezTo>
                      <a:pt x="106864" y="52650"/>
                      <a:pt x="106387" y="52600"/>
                      <a:pt x="105914" y="52600"/>
                    </a:cubicBezTo>
                    <a:cubicBezTo>
                      <a:pt x="104054" y="52600"/>
                      <a:pt x="102248" y="53368"/>
                      <a:pt x="100948" y="54767"/>
                    </a:cubicBezTo>
                    <a:lnTo>
                      <a:pt x="100948" y="54759"/>
                    </a:lnTo>
                    <a:cubicBezTo>
                      <a:pt x="99667" y="53379"/>
                      <a:pt x="97875" y="52599"/>
                      <a:pt x="95993" y="52599"/>
                    </a:cubicBezTo>
                    <a:cubicBezTo>
                      <a:pt x="95509" y="52599"/>
                      <a:pt x="95025" y="52653"/>
                      <a:pt x="94550" y="52751"/>
                    </a:cubicBezTo>
                    <a:cubicBezTo>
                      <a:pt x="94591" y="48597"/>
                      <a:pt x="97769" y="46518"/>
                      <a:pt x="100946" y="46518"/>
                    </a:cubicBezTo>
                    <a:close/>
                    <a:moveTo>
                      <a:pt x="54008" y="46667"/>
                    </a:moveTo>
                    <a:cubicBezTo>
                      <a:pt x="57185" y="46667"/>
                      <a:pt x="60361" y="48746"/>
                      <a:pt x="60402" y="52904"/>
                    </a:cubicBezTo>
                    <a:cubicBezTo>
                      <a:pt x="59922" y="52799"/>
                      <a:pt x="59438" y="52748"/>
                      <a:pt x="58958" y="52748"/>
                    </a:cubicBezTo>
                    <a:cubicBezTo>
                      <a:pt x="57103" y="52748"/>
                      <a:pt x="55303" y="53512"/>
                      <a:pt x="54008" y="54906"/>
                    </a:cubicBezTo>
                    <a:lnTo>
                      <a:pt x="54008" y="54906"/>
                    </a:lnTo>
                    <a:cubicBezTo>
                      <a:pt x="52727" y="53529"/>
                      <a:pt x="50937" y="52751"/>
                      <a:pt x="49058" y="52751"/>
                    </a:cubicBezTo>
                    <a:cubicBezTo>
                      <a:pt x="48574" y="52751"/>
                      <a:pt x="48090" y="52796"/>
                      <a:pt x="47615" y="52904"/>
                    </a:cubicBezTo>
                    <a:cubicBezTo>
                      <a:pt x="47655" y="48746"/>
                      <a:pt x="50832" y="46667"/>
                      <a:pt x="54008" y="46667"/>
                    </a:cubicBezTo>
                    <a:close/>
                    <a:moveTo>
                      <a:pt x="7148" y="46724"/>
                    </a:moveTo>
                    <a:cubicBezTo>
                      <a:pt x="10323" y="46724"/>
                      <a:pt x="13498" y="48801"/>
                      <a:pt x="13538" y="52957"/>
                    </a:cubicBezTo>
                    <a:cubicBezTo>
                      <a:pt x="13065" y="52856"/>
                      <a:pt x="12588" y="52806"/>
                      <a:pt x="12114" y="52806"/>
                    </a:cubicBezTo>
                    <a:cubicBezTo>
                      <a:pt x="10255" y="52806"/>
                      <a:pt x="8451" y="53572"/>
                      <a:pt x="7159" y="54965"/>
                    </a:cubicBezTo>
                    <a:cubicBezTo>
                      <a:pt x="5877" y="53585"/>
                      <a:pt x="4076" y="52805"/>
                      <a:pt x="2194" y="52805"/>
                    </a:cubicBezTo>
                    <a:cubicBezTo>
                      <a:pt x="1711" y="52805"/>
                      <a:pt x="1227" y="52859"/>
                      <a:pt x="752" y="52957"/>
                    </a:cubicBezTo>
                    <a:cubicBezTo>
                      <a:pt x="792" y="48803"/>
                      <a:pt x="3970" y="46724"/>
                      <a:pt x="7148" y="46724"/>
                    </a:cubicBezTo>
                    <a:close/>
                    <a:moveTo>
                      <a:pt x="30465" y="46724"/>
                    </a:moveTo>
                    <a:cubicBezTo>
                      <a:pt x="33638" y="46724"/>
                      <a:pt x="36811" y="48800"/>
                      <a:pt x="36854" y="52954"/>
                    </a:cubicBezTo>
                    <a:lnTo>
                      <a:pt x="36854" y="52954"/>
                    </a:lnTo>
                    <a:cubicBezTo>
                      <a:pt x="36384" y="52854"/>
                      <a:pt x="35912" y="52806"/>
                      <a:pt x="35443" y="52806"/>
                    </a:cubicBezTo>
                    <a:cubicBezTo>
                      <a:pt x="33580" y="52806"/>
                      <a:pt x="31775" y="53572"/>
                      <a:pt x="30483" y="54965"/>
                    </a:cubicBezTo>
                    <a:cubicBezTo>
                      <a:pt x="29201" y="53585"/>
                      <a:pt x="27409" y="52805"/>
                      <a:pt x="25528" y="52805"/>
                    </a:cubicBezTo>
                    <a:cubicBezTo>
                      <a:pt x="25044" y="52805"/>
                      <a:pt x="24560" y="52859"/>
                      <a:pt x="24085" y="52957"/>
                    </a:cubicBezTo>
                    <a:cubicBezTo>
                      <a:pt x="24116" y="48803"/>
                      <a:pt x="27290" y="46724"/>
                      <a:pt x="30465" y="46724"/>
                    </a:cubicBezTo>
                    <a:close/>
                    <a:moveTo>
                      <a:pt x="119323" y="52938"/>
                    </a:moveTo>
                    <a:cubicBezTo>
                      <a:pt x="121259" y="52938"/>
                      <a:pt x="123134" y="53741"/>
                      <a:pt x="124478" y="55189"/>
                    </a:cubicBezTo>
                    <a:lnTo>
                      <a:pt x="124478" y="55189"/>
                    </a:lnTo>
                    <a:cubicBezTo>
                      <a:pt x="124475" y="55189"/>
                      <a:pt x="124472" y="55189"/>
                      <a:pt x="124469" y="55189"/>
                    </a:cubicBezTo>
                    <a:cubicBezTo>
                      <a:pt x="124450" y="55188"/>
                      <a:pt x="124430" y="55188"/>
                      <a:pt x="124410" y="55188"/>
                    </a:cubicBezTo>
                    <a:cubicBezTo>
                      <a:pt x="122541" y="55188"/>
                      <a:pt x="120782" y="56027"/>
                      <a:pt x="119532" y="57330"/>
                    </a:cubicBezTo>
                    <a:cubicBezTo>
                      <a:pt x="119622" y="55744"/>
                      <a:pt x="119039" y="54239"/>
                      <a:pt x="118045" y="53056"/>
                    </a:cubicBezTo>
                    <a:cubicBezTo>
                      <a:pt x="118470" y="52977"/>
                      <a:pt x="118898" y="52938"/>
                      <a:pt x="119323" y="52938"/>
                    </a:cubicBezTo>
                    <a:close/>
                    <a:moveTo>
                      <a:pt x="129620" y="52938"/>
                    </a:moveTo>
                    <a:cubicBezTo>
                      <a:pt x="130043" y="52938"/>
                      <a:pt x="130470" y="52977"/>
                      <a:pt x="130894" y="53056"/>
                    </a:cubicBezTo>
                    <a:cubicBezTo>
                      <a:pt x="129908" y="54230"/>
                      <a:pt x="129326" y="55735"/>
                      <a:pt x="129415" y="57321"/>
                    </a:cubicBezTo>
                    <a:lnTo>
                      <a:pt x="129406" y="57330"/>
                    </a:lnTo>
                    <a:cubicBezTo>
                      <a:pt x="128165" y="56027"/>
                      <a:pt x="126397" y="55188"/>
                      <a:pt x="124528" y="55188"/>
                    </a:cubicBezTo>
                    <a:cubicBezTo>
                      <a:pt x="124512" y="55188"/>
                      <a:pt x="124495" y="55188"/>
                      <a:pt x="124478" y="55189"/>
                    </a:cubicBezTo>
                    <a:lnTo>
                      <a:pt x="124478" y="55189"/>
                    </a:lnTo>
                    <a:cubicBezTo>
                      <a:pt x="125816" y="53741"/>
                      <a:pt x="127689" y="52938"/>
                      <a:pt x="129620" y="52938"/>
                    </a:cubicBezTo>
                    <a:close/>
                    <a:moveTo>
                      <a:pt x="82780" y="52974"/>
                    </a:moveTo>
                    <a:cubicBezTo>
                      <a:pt x="83204" y="52974"/>
                      <a:pt x="83632" y="53013"/>
                      <a:pt x="84057" y="53092"/>
                    </a:cubicBezTo>
                    <a:cubicBezTo>
                      <a:pt x="83538" y="53710"/>
                      <a:pt x="83135" y="54418"/>
                      <a:pt x="82875" y="55180"/>
                    </a:cubicBezTo>
                    <a:cubicBezTo>
                      <a:pt x="82633" y="55879"/>
                      <a:pt x="82525" y="56622"/>
                      <a:pt x="82570" y="57357"/>
                    </a:cubicBezTo>
                    <a:cubicBezTo>
                      <a:pt x="81329" y="56062"/>
                      <a:pt x="79570" y="55224"/>
                      <a:pt x="77701" y="55224"/>
                    </a:cubicBezTo>
                    <a:cubicBezTo>
                      <a:pt x="77681" y="55224"/>
                      <a:pt x="77661" y="55224"/>
                      <a:pt x="77642" y="55224"/>
                    </a:cubicBezTo>
                    <a:cubicBezTo>
                      <a:pt x="78979" y="53777"/>
                      <a:pt x="80847" y="52974"/>
                      <a:pt x="82780" y="52974"/>
                    </a:cubicBezTo>
                    <a:close/>
                    <a:moveTo>
                      <a:pt x="95806" y="52982"/>
                    </a:moveTo>
                    <a:cubicBezTo>
                      <a:pt x="97733" y="52982"/>
                      <a:pt x="99604" y="53779"/>
                      <a:pt x="100939" y="55224"/>
                    </a:cubicBezTo>
                    <a:cubicBezTo>
                      <a:pt x="100919" y="55224"/>
                      <a:pt x="100900" y="55224"/>
                      <a:pt x="100880" y="55224"/>
                    </a:cubicBezTo>
                    <a:cubicBezTo>
                      <a:pt x="99020" y="55224"/>
                      <a:pt x="97252" y="56062"/>
                      <a:pt x="96011" y="57357"/>
                    </a:cubicBezTo>
                    <a:cubicBezTo>
                      <a:pt x="96047" y="56622"/>
                      <a:pt x="95948" y="55879"/>
                      <a:pt x="95706" y="55180"/>
                    </a:cubicBezTo>
                    <a:cubicBezTo>
                      <a:pt x="95446" y="54418"/>
                      <a:pt x="95043" y="53710"/>
                      <a:pt x="94523" y="53101"/>
                    </a:cubicBezTo>
                    <a:cubicBezTo>
                      <a:pt x="94950" y="53021"/>
                      <a:pt x="95379" y="52982"/>
                      <a:pt x="95806" y="52982"/>
                    </a:cubicBezTo>
                    <a:close/>
                    <a:moveTo>
                      <a:pt x="59124" y="53131"/>
                    </a:moveTo>
                    <a:cubicBezTo>
                      <a:pt x="59554" y="53131"/>
                      <a:pt x="59988" y="53171"/>
                      <a:pt x="60420" y="53253"/>
                    </a:cubicBezTo>
                    <a:cubicBezTo>
                      <a:pt x="59425" y="54436"/>
                      <a:pt x="58843" y="55932"/>
                      <a:pt x="58932" y="57527"/>
                    </a:cubicBezTo>
                    <a:lnTo>
                      <a:pt x="58923" y="57518"/>
                    </a:lnTo>
                    <a:cubicBezTo>
                      <a:pt x="57682" y="56215"/>
                      <a:pt x="55914" y="55385"/>
                      <a:pt x="54046" y="55385"/>
                    </a:cubicBezTo>
                    <a:cubicBezTo>
                      <a:pt x="54026" y="55385"/>
                      <a:pt x="54006" y="55386"/>
                      <a:pt x="53986" y="55386"/>
                    </a:cubicBezTo>
                    <a:cubicBezTo>
                      <a:pt x="53966" y="55386"/>
                      <a:pt x="53946" y="55385"/>
                      <a:pt x="53927" y="55385"/>
                    </a:cubicBezTo>
                    <a:cubicBezTo>
                      <a:pt x="52067" y="55385"/>
                      <a:pt x="50299" y="56215"/>
                      <a:pt x="49049" y="57527"/>
                    </a:cubicBezTo>
                    <a:cubicBezTo>
                      <a:pt x="49138" y="55932"/>
                      <a:pt x="48556" y="54427"/>
                      <a:pt x="47561" y="53253"/>
                    </a:cubicBezTo>
                    <a:cubicBezTo>
                      <a:pt x="47993" y="53171"/>
                      <a:pt x="48427" y="53131"/>
                      <a:pt x="48858" y="53131"/>
                    </a:cubicBezTo>
                    <a:cubicBezTo>
                      <a:pt x="50787" y="53131"/>
                      <a:pt x="52654" y="53934"/>
                      <a:pt x="53995" y="55377"/>
                    </a:cubicBezTo>
                    <a:cubicBezTo>
                      <a:pt x="55328" y="53934"/>
                      <a:pt x="57194" y="53131"/>
                      <a:pt x="59124" y="53131"/>
                    </a:cubicBezTo>
                    <a:close/>
                    <a:moveTo>
                      <a:pt x="12289" y="53188"/>
                    </a:moveTo>
                    <a:cubicBezTo>
                      <a:pt x="12716" y="53188"/>
                      <a:pt x="13146" y="53227"/>
                      <a:pt x="13574" y="53307"/>
                    </a:cubicBezTo>
                    <a:cubicBezTo>
                      <a:pt x="13046" y="53916"/>
                      <a:pt x="12651" y="54624"/>
                      <a:pt x="12391" y="55386"/>
                    </a:cubicBezTo>
                    <a:cubicBezTo>
                      <a:pt x="12150" y="56085"/>
                      <a:pt x="12042" y="56819"/>
                      <a:pt x="12087" y="57563"/>
                    </a:cubicBezTo>
                    <a:lnTo>
                      <a:pt x="12078" y="57563"/>
                    </a:lnTo>
                    <a:cubicBezTo>
                      <a:pt x="10836" y="56269"/>
                      <a:pt x="9077" y="55430"/>
                      <a:pt x="7217" y="55430"/>
                    </a:cubicBezTo>
                    <a:cubicBezTo>
                      <a:pt x="7198" y="55430"/>
                      <a:pt x="7178" y="55430"/>
                      <a:pt x="7159" y="55431"/>
                    </a:cubicBezTo>
                    <a:cubicBezTo>
                      <a:pt x="8494" y="53985"/>
                      <a:pt x="10358" y="53188"/>
                      <a:pt x="12289" y="53188"/>
                    </a:cubicBezTo>
                    <a:close/>
                    <a:moveTo>
                      <a:pt x="25322" y="53188"/>
                    </a:moveTo>
                    <a:cubicBezTo>
                      <a:pt x="27247" y="53188"/>
                      <a:pt x="29113" y="53985"/>
                      <a:pt x="30456" y="55431"/>
                    </a:cubicBezTo>
                    <a:cubicBezTo>
                      <a:pt x="30436" y="55430"/>
                      <a:pt x="30416" y="55430"/>
                      <a:pt x="30397" y="55430"/>
                    </a:cubicBezTo>
                    <a:cubicBezTo>
                      <a:pt x="28528" y="55430"/>
                      <a:pt x="26769" y="56269"/>
                      <a:pt x="25528" y="57563"/>
                    </a:cubicBezTo>
                    <a:cubicBezTo>
                      <a:pt x="25563" y="56828"/>
                      <a:pt x="25465" y="56085"/>
                      <a:pt x="25223" y="55386"/>
                    </a:cubicBezTo>
                    <a:cubicBezTo>
                      <a:pt x="24954" y="54624"/>
                      <a:pt x="24560" y="53916"/>
                      <a:pt x="24040" y="53307"/>
                    </a:cubicBezTo>
                    <a:cubicBezTo>
                      <a:pt x="24467" y="53227"/>
                      <a:pt x="24896" y="53188"/>
                      <a:pt x="25322" y="53188"/>
                    </a:cubicBezTo>
                    <a:close/>
                    <a:moveTo>
                      <a:pt x="106107" y="52975"/>
                    </a:moveTo>
                    <a:cubicBezTo>
                      <a:pt x="106578" y="52975"/>
                      <a:pt x="107053" y="53022"/>
                      <a:pt x="107525" y="53119"/>
                    </a:cubicBezTo>
                    <a:cubicBezTo>
                      <a:pt x="106512" y="54373"/>
                      <a:pt x="105948" y="55959"/>
                      <a:pt x="106118" y="57626"/>
                    </a:cubicBezTo>
                    <a:cubicBezTo>
                      <a:pt x="104870" y="56163"/>
                      <a:pt x="102982" y="55215"/>
                      <a:pt x="100985" y="55215"/>
                    </a:cubicBezTo>
                    <a:cubicBezTo>
                      <a:pt x="100976" y="55215"/>
                      <a:pt x="100966" y="55215"/>
                      <a:pt x="100957" y="55215"/>
                    </a:cubicBezTo>
                    <a:cubicBezTo>
                      <a:pt x="102304" y="53768"/>
                      <a:pt x="104177" y="52975"/>
                      <a:pt x="106107" y="52975"/>
                    </a:cubicBezTo>
                    <a:close/>
                    <a:moveTo>
                      <a:pt x="70795" y="48523"/>
                    </a:moveTo>
                    <a:cubicBezTo>
                      <a:pt x="71278" y="48523"/>
                      <a:pt x="71764" y="48572"/>
                      <a:pt x="72248" y="48674"/>
                    </a:cubicBezTo>
                    <a:cubicBezTo>
                      <a:pt x="71271" y="49920"/>
                      <a:pt x="70742" y="51488"/>
                      <a:pt x="70939" y="53137"/>
                    </a:cubicBezTo>
                    <a:cubicBezTo>
                      <a:pt x="71445" y="53025"/>
                      <a:pt x="71954" y="52971"/>
                      <a:pt x="72460" y="52971"/>
                    </a:cubicBezTo>
                    <a:cubicBezTo>
                      <a:pt x="74392" y="52971"/>
                      <a:pt x="76265" y="53767"/>
                      <a:pt x="77615" y="55215"/>
                    </a:cubicBezTo>
                    <a:cubicBezTo>
                      <a:pt x="77597" y="55215"/>
                      <a:pt x="77579" y="55215"/>
                      <a:pt x="77561" y="55215"/>
                    </a:cubicBezTo>
                    <a:cubicBezTo>
                      <a:pt x="75520" y="55215"/>
                      <a:pt x="73598" y="56223"/>
                      <a:pt x="72346" y="57742"/>
                    </a:cubicBezTo>
                    <a:cubicBezTo>
                      <a:pt x="72694" y="54062"/>
                      <a:pt x="69407" y="50780"/>
                      <a:pt x="65713" y="50780"/>
                    </a:cubicBezTo>
                    <a:cubicBezTo>
                      <a:pt x="65693" y="50780"/>
                      <a:pt x="65673" y="50780"/>
                      <a:pt x="65653" y="50780"/>
                    </a:cubicBezTo>
                    <a:lnTo>
                      <a:pt x="65644" y="50780"/>
                    </a:lnTo>
                    <a:cubicBezTo>
                      <a:pt x="65624" y="50780"/>
                      <a:pt x="65604" y="50780"/>
                      <a:pt x="65584" y="50780"/>
                    </a:cubicBezTo>
                    <a:cubicBezTo>
                      <a:pt x="63716" y="50780"/>
                      <a:pt x="61957" y="51618"/>
                      <a:pt x="60706" y="52922"/>
                    </a:cubicBezTo>
                    <a:cubicBezTo>
                      <a:pt x="60796" y="51327"/>
                      <a:pt x="60214" y="49830"/>
                      <a:pt x="59219" y="48647"/>
                    </a:cubicBezTo>
                    <a:cubicBezTo>
                      <a:pt x="59647" y="48568"/>
                      <a:pt x="60078" y="48529"/>
                      <a:pt x="60505" y="48529"/>
                    </a:cubicBezTo>
                    <a:cubicBezTo>
                      <a:pt x="62438" y="48529"/>
                      <a:pt x="64310" y="49326"/>
                      <a:pt x="65653" y="50771"/>
                    </a:cubicBezTo>
                    <a:cubicBezTo>
                      <a:pt x="66986" y="49323"/>
                      <a:pt x="68860" y="48523"/>
                      <a:pt x="70795" y="48523"/>
                    </a:cubicBezTo>
                    <a:close/>
                    <a:moveTo>
                      <a:pt x="35611" y="53177"/>
                    </a:moveTo>
                    <a:cubicBezTo>
                      <a:pt x="36086" y="53177"/>
                      <a:pt x="36566" y="53226"/>
                      <a:pt x="37042" y="53325"/>
                    </a:cubicBezTo>
                    <a:cubicBezTo>
                      <a:pt x="36029" y="54570"/>
                      <a:pt x="35456" y="56156"/>
                      <a:pt x="35635" y="57823"/>
                    </a:cubicBezTo>
                    <a:cubicBezTo>
                      <a:pt x="34383" y="56367"/>
                      <a:pt x="32516" y="55421"/>
                      <a:pt x="30530" y="55421"/>
                    </a:cubicBezTo>
                    <a:cubicBezTo>
                      <a:pt x="30511" y="55421"/>
                      <a:pt x="30492" y="55421"/>
                      <a:pt x="30474" y="55422"/>
                    </a:cubicBezTo>
                    <a:cubicBezTo>
                      <a:pt x="31811" y="53976"/>
                      <a:pt x="33679" y="53177"/>
                      <a:pt x="35611" y="53177"/>
                    </a:cubicBezTo>
                    <a:close/>
                    <a:moveTo>
                      <a:pt x="112825" y="51076"/>
                    </a:moveTo>
                    <a:cubicBezTo>
                      <a:pt x="116002" y="51076"/>
                      <a:pt x="119178" y="53155"/>
                      <a:pt x="119218" y="57312"/>
                    </a:cubicBezTo>
                    <a:cubicBezTo>
                      <a:pt x="118738" y="57207"/>
                      <a:pt x="118254" y="57156"/>
                      <a:pt x="117774" y="57156"/>
                    </a:cubicBezTo>
                    <a:cubicBezTo>
                      <a:pt x="115918" y="57156"/>
                      <a:pt x="114121" y="57922"/>
                      <a:pt x="112825" y="59315"/>
                    </a:cubicBezTo>
                    <a:lnTo>
                      <a:pt x="112825" y="59315"/>
                    </a:lnTo>
                    <a:cubicBezTo>
                      <a:pt x="111544" y="57938"/>
                      <a:pt x="109754" y="57160"/>
                      <a:pt x="107883" y="57160"/>
                    </a:cubicBezTo>
                    <a:cubicBezTo>
                      <a:pt x="107391" y="57160"/>
                      <a:pt x="106907" y="57214"/>
                      <a:pt x="106432" y="57312"/>
                    </a:cubicBezTo>
                    <a:cubicBezTo>
                      <a:pt x="106472" y="53155"/>
                      <a:pt x="109649" y="51076"/>
                      <a:pt x="112825" y="51076"/>
                    </a:cubicBezTo>
                    <a:close/>
                    <a:moveTo>
                      <a:pt x="136136" y="51080"/>
                    </a:moveTo>
                    <a:cubicBezTo>
                      <a:pt x="139311" y="51080"/>
                      <a:pt x="142484" y="53157"/>
                      <a:pt x="142525" y="57312"/>
                    </a:cubicBezTo>
                    <a:lnTo>
                      <a:pt x="142525" y="57321"/>
                    </a:lnTo>
                    <a:cubicBezTo>
                      <a:pt x="142050" y="57219"/>
                      <a:pt x="141571" y="57169"/>
                      <a:pt x="141097" y="57169"/>
                    </a:cubicBezTo>
                    <a:cubicBezTo>
                      <a:pt x="139236" y="57169"/>
                      <a:pt x="137435" y="57936"/>
                      <a:pt x="136136" y="59328"/>
                    </a:cubicBezTo>
                    <a:cubicBezTo>
                      <a:pt x="134854" y="57948"/>
                      <a:pt x="133062" y="57169"/>
                      <a:pt x="131181" y="57169"/>
                    </a:cubicBezTo>
                    <a:cubicBezTo>
                      <a:pt x="130697" y="57169"/>
                      <a:pt x="130213" y="57223"/>
                      <a:pt x="129738" y="57321"/>
                    </a:cubicBezTo>
                    <a:cubicBezTo>
                      <a:pt x="129778" y="53161"/>
                      <a:pt x="132958" y="51080"/>
                      <a:pt x="136136" y="51080"/>
                    </a:cubicBezTo>
                    <a:close/>
                    <a:moveTo>
                      <a:pt x="89307" y="51119"/>
                    </a:moveTo>
                    <a:cubicBezTo>
                      <a:pt x="91889" y="51119"/>
                      <a:pt x="94470" y="52493"/>
                      <a:pt x="95366" y="55242"/>
                    </a:cubicBezTo>
                    <a:cubicBezTo>
                      <a:pt x="95590" y="55923"/>
                      <a:pt x="95697" y="56631"/>
                      <a:pt x="95706" y="57348"/>
                    </a:cubicBezTo>
                    <a:cubicBezTo>
                      <a:pt x="95226" y="57243"/>
                      <a:pt x="94742" y="57192"/>
                      <a:pt x="94262" y="57192"/>
                    </a:cubicBezTo>
                    <a:cubicBezTo>
                      <a:pt x="92407" y="57192"/>
                      <a:pt x="90613" y="57958"/>
                      <a:pt x="89317" y="59346"/>
                    </a:cubicBezTo>
                    <a:cubicBezTo>
                      <a:pt x="88036" y="57975"/>
                      <a:pt x="86244" y="57187"/>
                      <a:pt x="84362" y="57187"/>
                    </a:cubicBezTo>
                    <a:cubicBezTo>
                      <a:pt x="83878" y="57187"/>
                      <a:pt x="83394" y="57241"/>
                      <a:pt x="82919" y="57348"/>
                    </a:cubicBezTo>
                    <a:cubicBezTo>
                      <a:pt x="82919" y="56631"/>
                      <a:pt x="83018" y="55923"/>
                      <a:pt x="83224" y="55251"/>
                    </a:cubicBezTo>
                    <a:lnTo>
                      <a:pt x="83242" y="55242"/>
                    </a:lnTo>
                    <a:cubicBezTo>
                      <a:pt x="84138" y="52495"/>
                      <a:pt x="86723" y="51119"/>
                      <a:pt x="89307" y="51119"/>
                    </a:cubicBezTo>
                    <a:close/>
                    <a:moveTo>
                      <a:pt x="42351" y="51273"/>
                    </a:moveTo>
                    <a:cubicBezTo>
                      <a:pt x="45527" y="51273"/>
                      <a:pt x="48704" y="53352"/>
                      <a:pt x="48744" y="57509"/>
                    </a:cubicBezTo>
                    <a:cubicBezTo>
                      <a:pt x="48269" y="57407"/>
                      <a:pt x="47791" y="57358"/>
                      <a:pt x="47316" y="57358"/>
                    </a:cubicBezTo>
                    <a:cubicBezTo>
                      <a:pt x="45455" y="57358"/>
                      <a:pt x="43655" y="58124"/>
                      <a:pt x="42355" y="59517"/>
                    </a:cubicBezTo>
                    <a:cubicBezTo>
                      <a:pt x="41081" y="58144"/>
                      <a:pt x="39293" y="57366"/>
                      <a:pt x="37414" y="57366"/>
                    </a:cubicBezTo>
                    <a:cubicBezTo>
                      <a:pt x="37404" y="57366"/>
                      <a:pt x="37393" y="57366"/>
                      <a:pt x="37382" y="57366"/>
                    </a:cubicBezTo>
                    <a:lnTo>
                      <a:pt x="37400" y="57357"/>
                    </a:lnTo>
                    <a:cubicBezTo>
                      <a:pt x="36916" y="57357"/>
                      <a:pt x="36432" y="57402"/>
                      <a:pt x="35958" y="57509"/>
                    </a:cubicBezTo>
                    <a:cubicBezTo>
                      <a:pt x="35998" y="53352"/>
                      <a:pt x="39174" y="51273"/>
                      <a:pt x="42351" y="51273"/>
                    </a:cubicBezTo>
                    <a:close/>
                    <a:moveTo>
                      <a:pt x="65657" y="51282"/>
                    </a:moveTo>
                    <a:cubicBezTo>
                      <a:pt x="68834" y="51282"/>
                      <a:pt x="72010" y="53361"/>
                      <a:pt x="72050" y="57518"/>
                    </a:cubicBezTo>
                    <a:cubicBezTo>
                      <a:pt x="71572" y="57413"/>
                      <a:pt x="71090" y="57362"/>
                      <a:pt x="70611" y="57362"/>
                    </a:cubicBezTo>
                    <a:cubicBezTo>
                      <a:pt x="68757" y="57362"/>
                      <a:pt x="66958" y="58130"/>
                      <a:pt x="65662" y="59525"/>
                    </a:cubicBezTo>
                    <a:cubicBezTo>
                      <a:pt x="64387" y="58153"/>
                      <a:pt x="62599" y="57366"/>
                      <a:pt x="60729" y="57366"/>
                    </a:cubicBezTo>
                    <a:cubicBezTo>
                      <a:pt x="60719" y="57366"/>
                      <a:pt x="60708" y="57366"/>
                      <a:pt x="60697" y="57366"/>
                    </a:cubicBezTo>
                    <a:lnTo>
                      <a:pt x="60715" y="57366"/>
                    </a:lnTo>
                    <a:cubicBezTo>
                      <a:pt x="60223" y="57366"/>
                      <a:pt x="59739" y="57411"/>
                      <a:pt x="59264" y="57518"/>
                    </a:cubicBezTo>
                    <a:cubicBezTo>
                      <a:pt x="59304" y="53361"/>
                      <a:pt x="62481" y="51282"/>
                      <a:pt x="65657" y="51282"/>
                    </a:cubicBezTo>
                    <a:close/>
                    <a:moveTo>
                      <a:pt x="18802" y="51334"/>
                    </a:moveTo>
                    <a:cubicBezTo>
                      <a:pt x="21383" y="51334"/>
                      <a:pt x="23964" y="52708"/>
                      <a:pt x="24864" y="55457"/>
                    </a:cubicBezTo>
                    <a:cubicBezTo>
                      <a:pt x="25079" y="56129"/>
                      <a:pt x="25196" y="56846"/>
                      <a:pt x="25196" y="57554"/>
                    </a:cubicBezTo>
                    <a:cubicBezTo>
                      <a:pt x="24721" y="57452"/>
                      <a:pt x="24242" y="57402"/>
                      <a:pt x="23767" y="57402"/>
                    </a:cubicBezTo>
                    <a:cubicBezTo>
                      <a:pt x="21904" y="57402"/>
                      <a:pt x="20100" y="58169"/>
                      <a:pt x="18807" y="59561"/>
                    </a:cubicBezTo>
                    <a:cubicBezTo>
                      <a:pt x="17526" y="58181"/>
                      <a:pt x="15734" y="57402"/>
                      <a:pt x="13852" y="57402"/>
                    </a:cubicBezTo>
                    <a:cubicBezTo>
                      <a:pt x="13368" y="57402"/>
                      <a:pt x="12884" y="57456"/>
                      <a:pt x="12409" y="57563"/>
                    </a:cubicBezTo>
                    <a:cubicBezTo>
                      <a:pt x="12409" y="56846"/>
                      <a:pt x="12526" y="56129"/>
                      <a:pt x="12741" y="55448"/>
                    </a:cubicBezTo>
                    <a:lnTo>
                      <a:pt x="12741" y="55457"/>
                    </a:lnTo>
                    <a:cubicBezTo>
                      <a:pt x="13637" y="52710"/>
                      <a:pt x="16220" y="51334"/>
                      <a:pt x="18802" y="51334"/>
                    </a:cubicBezTo>
                    <a:close/>
                    <a:moveTo>
                      <a:pt x="117977" y="57538"/>
                    </a:moveTo>
                    <a:cubicBezTo>
                      <a:pt x="118398" y="57538"/>
                      <a:pt x="118823" y="57576"/>
                      <a:pt x="119245" y="57653"/>
                    </a:cubicBezTo>
                    <a:cubicBezTo>
                      <a:pt x="118726" y="58271"/>
                      <a:pt x="118322" y="58979"/>
                      <a:pt x="118063" y="59741"/>
                    </a:cubicBezTo>
                    <a:lnTo>
                      <a:pt x="118054" y="59741"/>
                    </a:lnTo>
                    <a:cubicBezTo>
                      <a:pt x="117821" y="60439"/>
                      <a:pt x="117713" y="61174"/>
                      <a:pt x="117758" y="61918"/>
                    </a:cubicBezTo>
                    <a:cubicBezTo>
                      <a:pt x="116501" y="60608"/>
                      <a:pt x="114730" y="59776"/>
                      <a:pt x="112860" y="59776"/>
                    </a:cubicBezTo>
                    <a:cubicBezTo>
                      <a:pt x="112850" y="59776"/>
                      <a:pt x="112840" y="59776"/>
                      <a:pt x="112830" y="59776"/>
                    </a:cubicBezTo>
                    <a:cubicBezTo>
                      <a:pt x="114169" y="58334"/>
                      <a:pt x="116040" y="57538"/>
                      <a:pt x="117977" y="57538"/>
                    </a:cubicBezTo>
                    <a:close/>
                    <a:moveTo>
                      <a:pt x="130971" y="57538"/>
                    </a:moveTo>
                    <a:cubicBezTo>
                      <a:pt x="132907" y="57538"/>
                      <a:pt x="134780" y="58334"/>
                      <a:pt x="136127" y="59776"/>
                    </a:cubicBezTo>
                    <a:cubicBezTo>
                      <a:pt x="136117" y="59776"/>
                      <a:pt x="136107" y="59776"/>
                      <a:pt x="136097" y="59776"/>
                    </a:cubicBezTo>
                    <a:cubicBezTo>
                      <a:pt x="134217" y="59776"/>
                      <a:pt x="132446" y="60608"/>
                      <a:pt x="131199" y="61918"/>
                    </a:cubicBezTo>
                    <a:cubicBezTo>
                      <a:pt x="131234" y="61183"/>
                      <a:pt x="131136" y="60439"/>
                      <a:pt x="130894" y="59741"/>
                    </a:cubicBezTo>
                    <a:lnTo>
                      <a:pt x="130885" y="59741"/>
                    </a:lnTo>
                    <a:cubicBezTo>
                      <a:pt x="130625" y="58979"/>
                      <a:pt x="130222" y="58271"/>
                      <a:pt x="129702" y="57653"/>
                    </a:cubicBezTo>
                    <a:cubicBezTo>
                      <a:pt x="130125" y="57576"/>
                      <a:pt x="130549" y="57538"/>
                      <a:pt x="130971" y="57538"/>
                    </a:cubicBezTo>
                    <a:close/>
                    <a:moveTo>
                      <a:pt x="94432" y="57571"/>
                    </a:moveTo>
                    <a:cubicBezTo>
                      <a:pt x="94855" y="57571"/>
                      <a:pt x="95282" y="57610"/>
                      <a:pt x="95706" y="57689"/>
                    </a:cubicBezTo>
                    <a:cubicBezTo>
                      <a:pt x="94720" y="58871"/>
                      <a:pt x="94138" y="60377"/>
                      <a:pt x="94219" y="61963"/>
                    </a:cubicBezTo>
                    <a:cubicBezTo>
                      <a:pt x="92984" y="60666"/>
                      <a:pt x="91228" y="59830"/>
                      <a:pt x="89369" y="59830"/>
                    </a:cubicBezTo>
                    <a:cubicBezTo>
                      <a:pt x="89340" y="59830"/>
                      <a:pt x="89311" y="59830"/>
                      <a:pt x="89281" y="59830"/>
                    </a:cubicBezTo>
                    <a:cubicBezTo>
                      <a:pt x="89261" y="59830"/>
                      <a:pt x="89242" y="59830"/>
                      <a:pt x="89222" y="59830"/>
                    </a:cubicBezTo>
                    <a:cubicBezTo>
                      <a:pt x="87353" y="59830"/>
                      <a:pt x="85594" y="60659"/>
                      <a:pt x="84344" y="61963"/>
                    </a:cubicBezTo>
                    <a:cubicBezTo>
                      <a:pt x="84434" y="60377"/>
                      <a:pt x="83851" y="58871"/>
                      <a:pt x="82866" y="57689"/>
                    </a:cubicBezTo>
                    <a:lnTo>
                      <a:pt x="82857" y="57689"/>
                    </a:lnTo>
                    <a:cubicBezTo>
                      <a:pt x="83283" y="57610"/>
                      <a:pt x="83710" y="57571"/>
                      <a:pt x="84135" y="57571"/>
                    </a:cubicBezTo>
                    <a:cubicBezTo>
                      <a:pt x="86071" y="57571"/>
                      <a:pt x="87946" y="58374"/>
                      <a:pt x="89290" y="59821"/>
                    </a:cubicBezTo>
                    <a:cubicBezTo>
                      <a:pt x="90628" y="58374"/>
                      <a:pt x="92501" y="57571"/>
                      <a:pt x="94432" y="57571"/>
                    </a:cubicBezTo>
                    <a:close/>
                    <a:moveTo>
                      <a:pt x="47479" y="57732"/>
                    </a:moveTo>
                    <a:cubicBezTo>
                      <a:pt x="47903" y="57732"/>
                      <a:pt x="48329" y="57771"/>
                      <a:pt x="48753" y="57850"/>
                    </a:cubicBezTo>
                    <a:cubicBezTo>
                      <a:pt x="48233" y="58468"/>
                      <a:pt x="47839" y="59176"/>
                      <a:pt x="47570" y="59938"/>
                    </a:cubicBezTo>
                    <a:cubicBezTo>
                      <a:pt x="47337" y="60637"/>
                      <a:pt x="47230" y="61380"/>
                      <a:pt x="47275" y="62115"/>
                    </a:cubicBezTo>
                    <a:lnTo>
                      <a:pt x="47266" y="62115"/>
                    </a:lnTo>
                    <a:cubicBezTo>
                      <a:pt x="46024" y="60820"/>
                      <a:pt x="44265" y="59982"/>
                      <a:pt x="42405" y="59982"/>
                    </a:cubicBezTo>
                    <a:cubicBezTo>
                      <a:pt x="42386" y="59982"/>
                      <a:pt x="42366" y="59982"/>
                      <a:pt x="42346" y="59982"/>
                    </a:cubicBezTo>
                    <a:cubicBezTo>
                      <a:pt x="43684" y="58535"/>
                      <a:pt x="45551" y="57732"/>
                      <a:pt x="47479" y="57732"/>
                    </a:cubicBezTo>
                    <a:close/>
                    <a:moveTo>
                      <a:pt x="60498" y="57741"/>
                    </a:moveTo>
                    <a:cubicBezTo>
                      <a:pt x="62431" y="57741"/>
                      <a:pt x="64299" y="58543"/>
                      <a:pt x="65644" y="59982"/>
                    </a:cubicBezTo>
                    <a:cubicBezTo>
                      <a:pt x="65634" y="59982"/>
                      <a:pt x="65623" y="59982"/>
                      <a:pt x="65613" y="59982"/>
                    </a:cubicBezTo>
                    <a:cubicBezTo>
                      <a:pt x="63734" y="59982"/>
                      <a:pt x="61963" y="60814"/>
                      <a:pt x="60715" y="62124"/>
                    </a:cubicBezTo>
                    <a:cubicBezTo>
                      <a:pt x="60751" y="61380"/>
                      <a:pt x="60653" y="60646"/>
                      <a:pt x="60411" y="59938"/>
                    </a:cubicBezTo>
                    <a:lnTo>
                      <a:pt x="60402" y="59938"/>
                    </a:lnTo>
                    <a:cubicBezTo>
                      <a:pt x="60142" y="59176"/>
                      <a:pt x="59739" y="58468"/>
                      <a:pt x="59219" y="57859"/>
                    </a:cubicBezTo>
                    <a:cubicBezTo>
                      <a:pt x="59645" y="57780"/>
                      <a:pt x="60073" y="57741"/>
                      <a:pt x="60498" y="57741"/>
                    </a:cubicBezTo>
                    <a:close/>
                    <a:moveTo>
                      <a:pt x="23936" y="57773"/>
                    </a:moveTo>
                    <a:cubicBezTo>
                      <a:pt x="24366" y="57773"/>
                      <a:pt x="24800" y="57813"/>
                      <a:pt x="25232" y="57895"/>
                    </a:cubicBezTo>
                    <a:cubicBezTo>
                      <a:pt x="24237" y="59068"/>
                      <a:pt x="23655" y="60574"/>
                      <a:pt x="23744" y="62160"/>
                    </a:cubicBezTo>
                    <a:cubicBezTo>
                      <a:pt x="22494" y="60857"/>
                      <a:pt x="20727" y="60027"/>
                      <a:pt x="18867" y="60027"/>
                    </a:cubicBezTo>
                    <a:cubicBezTo>
                      <a:pt x="18847" y="60027"/>
                      <a:pt x="18827" y="60027"/>
                      <a:pt x="18807" y="60027"/>
                    </a:cubicBezTo>
                    <a:cubicBezTo>
                      <a:pt x="18787" y="60027"/>
                      <a:pt x="18767" y="60027"/>
                      <a:pt x="18747" y="60027"/>
                    </a:cubicBezTo>
                    <a:cubicBezTo>
                      <a:pt x="16879" y="60027"/>
                      <a:pt x="15111" y="60857"/>
                      <a:pt x="13870" y="62169"/>
                    </a:cubicBezTo>
                    <a:cubicBezTo>
                      <a:pt x="13951" y="60574"/>
                      <a:pt x="13368" y="59077"/>
                      <a:pt x="12382" y="57895"/>
                    </a:cubicBezTo>
                    <a:lnTo>
                      <a:pt x="12374" y="57895"/>
                    </a:lnTo>
                    <a:cubicBezTo>
                      <a:pt x="12805" y="57813"/>
                      <a:pt x="13239" y="57773"/>
                      <a:pt x="13670" y="57773"/>
                    </a:cubicBezTo>
                    <a:cubicBezTo>
                      <a:pt x="15599" y="57773"/>
                      <a:pt x="17467" y="58575"/>
                      <a:pt x="18807" y="60018"/>
                    </a:cubicBezTo>
                    <a:cubicBezTo>
                      <a:pt x="20140" y="58575"/>
                      <a:pt x="22007" y="57773"/>
                      <a:pt x="23936" y="57773"/>
                    </a:cubicBezTo>
                    <a:close/>
                    <a:moveTo>
                      <a:pt x="107668" y="57537"/>
                    </a:moveTo>
                    <a:cubicBezTo>
                      <a:pt x="109594" y="57537"/>
                      <a:pt x="111464" y="58336"/>
                      <a:pt x="112812" y="59776"/>
                    </a:cubicBezTo>
                    <a:cubicBezTo>
                      <a:pt x="112793" y="59776"/>
                      <a:pt x="112774" y="59776"/>
                      <a:pt x="112756" y="59776"/>
                    </a:cubicBezTo>
                    <a:cubicBezTo>
                      <a:pt x="110769" y="59776"/>
                      <a:pt x="108902" y="60722"/>
                      <a:pt x="107650" y="62178"/>
                    </a:cubicBezTo>
                    <a:lnTo>
                      <a:pt x="107650" y="62178"/>
                    </a:lnTo>
                    <a:cubicBezTo>
                      <a:pt x="107803" y="60502"/>
                      <a:pt x="107211" y="58925"/>
                      <a:pt x="106181" y="57698"/>
                    </a:cubicBezTo>
                    <a:cubicBezTo>
                      <a:pt x="106675" y="57590"/>
                      <a:pt x="107173" y="57537"/>
                      <a:pt x="107668" y="57537"/>
                    </a:cubicBezTo>
                    <a:close/>
                    <a:moveTo>
                      <a:pt x="37180" y="57734"/>
                    </a:moveTo>
                    <a:cubicBezTo>
                      <a:pt x="39111" y="57734"/>
                      <a:pt x="40981" y="58533"/>
                      <a:pt x="42328" y="59974"/>
                    </a:cubicBezTo>
                    <a:cubicBezTo>
                      <a:pt x="42310" y="59973"/>
                      <a:pt x="42291" y="59973"/>
                      <a:pt x="42273" y="59973"/>
                    </a:cubicBezTo>
                    <a:cubicBezTo>
                      <a:pt x="40286" y="59973"/>
                      <a:pt x="38419" y="60919"/>
                      <a:pt x="37167" y="62375"/>
                    </a:cubicBezTo>
                    <a:cubicBezTo>
                      <a:pt x="37320" y="60708"/>
                      <a:pt x="36728" y="59131"/>
                      <a:pt x="35698" y="57895"/>
                    </a:cubicBezTo>
                    <a:lnTo>
                      <a:pt x="35689" y="57895"/>
                    </a:lnTo>
                    <a:cubicBezTo>
                      <a:pt x="36185" y="57787"/>
                      <a:pt x="36684" y="57734"/>
                      <a:pt x="37180" y="57734"/>
                    </a:cubicBezTo>
                    <a:close/>
                    <a:moveTo>
                      <a:pt x="124474" y="55684"/>
                    </a:moveTo>
                    <a:cubicBezTo>
                      <a:pt x="127057" y="55684"/>
                      <a:pt x="129639" y="57057"/>
                      <a:pt x="130536" y="59803"/>
                    </a:cubicBezTo>
                    <a:cubicBezTo>
                      <a:pt x="130751" y="60484"/>
                      <a:pt x="130858" y="61192"/>
                      <a:pt x="130867" y="61909"/>
                    </a:cubicBezTo>
                    <a:cubicBezTo>
                      <a:pt x="130392" y="61807"/>
                      <a:pt x="129913" y="61757"/>
                      <a:pt x="129438" y="61757"/>
                    </a:cubicBezTo>
                    <a:cubicBezTo>
                      <a:pt x="127575" y="61757"/>
                      <a:pt x="125771" y="62524"/>
                      <a:pt x="124478" y="63916"/>
                    </a:cubicBezTo>
                    <a:cubicBezTo>
                      <a:pt x="123197" y="62536"/>
                      <a:pt x="121405" y="61757"/>
                      <a:pt x="119523" y="61757"/>
                    </a:cubicBezTo>
                    <a:cubicBezTo>
                      <a:pt x="119039" y="61757"/>
                      <a:pt x="118555" y="61810"/>
                      <a:pt x="118080" y="61909"/>
                    </a:cubicBezTo>
                    <a:cubicBezTo>
                      <a:pt x="118080" y="61192"/>
                      <a:pt x="118197" y="60484"/>
                      <a:pt x="118412" y="59803"/>
                    </a:cubicBezTo>
                    <a:cubicBezTo>
                      <a:pt x="119308" y="57057"/>
                      <a:pt x="121891" y="55684"/>
                      <a:pt x="124474" y="55684"/>
                    </a:cubicBezTo>
                    <a:close/>
                    <a:moveTo>
                      <a:pt x="100947" y="55720"/>
                    </a:moveTo>
                    <a:cubicBezTo>
                      <a:pt x="104117" y="55720"/>
                      <a:pt x="107290" y="57792"/>
                      <a:pt x="107337" y="61941"/>
                    </a:cubicBezTo>
                    <a:lnTo>
                      <a:pt x="107337" y="61941"/>
                    </a:lnTo>
                    <a:cubicBezTo>
                      <a:pt x="106869" y="61842"/>
                      <a:pt x="106398" y="61793"/>
                      <a:pt x="105930" y="61793"/>
                    </a:cubicBezTo>
                    <a:cubicBezTo>
                      <a:pt x="104072" y="61793"/>
                      <a:pt x="102267" y="62560"/>
                      <a:pt x="100975" y="63952"/>
                    </a:cubicBezTo>
                    <a:cubicBezTo>
                      <a:pt x="99693" y="62572"/>
                      <a:pt x="97901" y="61792"/>
                      <a:pt x="96020" y="61792"/>
                    </a:cubicBezTo>
                    <a:cubicBezTo>
                      <a:pt x="95536" y="61792"/>
                      <a:pt x="95052" y="61846"/>
                      <a:pt x="94577" y="61945"/>
                    </a:cubicBezTo>
                    <a:cubicBezTo>
                      <a:pt x="94604" y="57796"/>
                      <a:pt x="97774" y="55720"/>
                      <a:pt x="100947" y="55720"/>
                    </a:cubicBezTo>
                    <a:close/>
                    <a:moveTo>
                      <a:pt x="77633" y="55721"/>
                    </a:moveTo>
                    <a:cubicBezTo>
                      <a:pt x="80806" y="55721"/>
                      <a:pt x="83980" y="57797"/>
                      <a:pt x="84022" y="61952"/>
                    </a:cubicBezTo>
                    <a:lnTo>
                      <a:pt x="84022" y="61952"/>
                    </a:lnTo>
                    <a:cubicBezTo>
                      <a:pt x="83551" y="61851"/>
                      <a:pt x="83077" y="61802"/>
                      <a:pt x="82606" y="61802"/>
                    </a:cubicBezTo>
                    <a:cubicBezTo>
                      <a:pt x="80748" y="61802"/>
                      <a:pt x="78943" y="62569"/>
                      <a:pt x="77651" y="63961"/>
                    </a:cubicBezTo>
                    <a:cubicBezTo>
                      <a:pt x="76369" y="62581"/>
                      <a:pt x="74577" y="61801"/>
                      <a:pt x="72696" y="61801"/>
                    </a:cubicBezTo>
                    <a:cubicBezTo>
                      <a:pt x="72212" y="61801"/>
                      <a:pt x="71728" y="61855"/>
                      <a:pt x="71253" y="61954"/>
                    </a:cubicBezTo>
                    <a:cubicBezTo>
                      <a:pt x="71284" y="57799"/>
                      <a:pt x="74458" y="55721"/>
                      <a:pt x="77633" y="55721"/>
                    </a:cubicBezTo>
                    <a:close/>
                    <a:moveTo>
                      <a:pt x="54007" y="55886"/>
                    </a:moveTo>
                    <a:cubicBezTo>
                      <a:pt x="56587" y="55886"/>
                      <a:pt x="59166" y="57260"/>
                      <a:pt x="60061" y="60009"/>
                    </a:cubicBezTo>
                    <a:cubicBezTo>
                      <a:pt x="60285" y="60681"/>
                      <a:pt x="60393" y="61398"/>
                      <a:pt x="60402" y="62106"/>
                    </a:cubicBezTo>
                    <a:cubicBezTo>
                      <a:pt x="59929" y="62004"/>
                      <a:pt x="59451" y="61954"/>
                      <a:pt x="58977" y="61954"/>
                    </a:cubicBezTo>
                    <a:cubicBezTo>
                      <a:pt x="57118" y="61954"/>
                      <a:pt x="55312" y="62721"/>
                      <a:pt x="54013" y="64113"/>
                    </a:cubicBezTo>
                    <a:cubicBezTo>
                      <a:pt x="52741" y="62733"/>
                      <a:pt x="50939" y="61954"/>
                      <a:pt x="49067" y="61954"/>
                    </a:cubicBezTo>
                    <a:cubicBezTo>
                      <a:pt x="48574" y="61954"/>
                      <a:pt x="48090" y="62008"/>
                      <a:pt x="47624" y="62115"/>
                    </a:cubicBezTo>
                    <a:cubicBezTo>
                      <a:pt x="47615" y="61398"/>
                      <a:pt x="47723" y="60690"/>
                      <a:pt x="47929" y="60009"/>
                    </a:cubicBezTo>
                    <a:lnTo>
                      <a:pt x="47947" y="60009"/>
                    </a:lnTo>
                    <a:cubicBezTo>
                      <a:pt x="48843" y="57262"/>
                      <a:pt x="51425" y="55886"/>
                      <a:pt x="54007" y="55886"/>
                    </a:cubicBezTo>
                    <a:close/>
                    <a:moveTo>
                      <a:pt x="30465" y="55920"/>
                    </a:moveTo>
                    <a:cubicBezTo>
                      <a:pt x="33637" y="55920"/>
                      <a:pt x="36811" y="57998"/>
                      <a:pt x="36854" y="62156"/>
                    </a:cubicBezTo>
                    <a:lnTo>
                      <a:pt x="36854" y="62156"/>
                    </a:lnTo>
                    <a:cubicBezTo>
                      <a:pt x="36379" y="62054"/>
                      <a:pt x="35901" y="62004"/>
                      <a:pt x="35426" y="62004"/>
                    </a:cubicBezTo>
                    <a:cubicBezTo>
                      <a:pt x="33569" y="62004"/>
                      <a:pt x="31771" y="62770"/>
                      <a:pt x="30483" y="64158"/>
                    </a:cubicBezTo>
                    <a:cubicBezTo>
                      <a:pt x="29201" y="62787"/>
                      <a:pt x="27409" y="61999"/>
                      <a:pt x="25528" y="61999"/>
                    </a:cubicBezTo>
                    <a:cubicBezTo>
                      <a:pt x="25044" y="61999"/>
                      <a:pt x="24560" y="62052"/>
                      <a:pt x="24085" y="62160"/>
                    </a:cubicBezTo>
                    <a:cubicBezTo>
                      <a:pt x="24116" y="58001"/>
                      <a:pt x="27290" y="55920"/>
                      <a:pt x="30465" y="55920"/>
                    </a:cubicBezTo>
                    <a:close/>
                    <a:moveTo>
                      <a:pt x="7145" y="55923"/>
                    </a:moveTo>
                    <a:cubicBezTo>
                      <a:pt x="10322" y="55923"/>
                      <a:pt x="13498" y="58002"/>
                      <a:pt x="13538" y="62160"/>
                    </a:cubicBezTo>
                    <a:cubicBezTo>
                      <a:pt x="13060" y="62055"/>
                      <a:pt x="12577" y="62004"/>
                      <a:pt x="12098" y="62004"/>
                    </a:cubicBezTo>
                    <a:cubicBezTo>
                      <a:pt x="10244" y="62004"/>
                      <a:pt x="8445" y="62770"/>
                      <a:pt x="7150" y="64158"/>
                    </a:cubicBezTo>
                    <a:lnTo>
                      <a:pt x="7150" y="64167"/>
                    </a:lnTo>
                    <a:cubicBezTo>
                      <a:pt x="5868" y="62787"/>
                      <a:pt x="4076" y="62008"/>
                      <a:pt x="2194" y="62008"/>
                    </a:cubicBezTo>
                    <a:cubicBezTo>
                      <a:pt x="1711" y="62008"/>
                      <a:pt x="1227" y="62052"/>
                      <a:pt x="752" y="62160"/>
                    </a:cubicBezTo>
                    <a:cubicBezTo>
                      <a:pt x="792" y="58002"/>
                      <a:pt x="3969" y="55923"/>
                      <a:pt x="7145" y="55923"/>
                    </a:cubicBezTo>
                    <a:close/>
                    <a:moveTo>
                      <a:pt x="119331" y="62140"/>
                    </a:moveTo>
                    <a:cubicBezTo>
                      <a:pt x="121264" y="62140"/>
                      <a:pt x="123135" y="62937"/>
                      <a:pt x="124478" y="64382"/>
                    </a:cubicBezTo>
                    <a:cubicBezTo>
                      <a:pt x="125815" y="62942"/>
                      <a:pt x="127688" y="62141"/>
                      <a:pt x="129619" y="62141"/>
                    </a:cubicBezTo>
                    <a:cubicBezTo>
                      <a:pt x="130043" y="62141"/>
                      <a:pt x="130469" y="62179"/>
                      <a:pt x="130894" y="62258"/>
                    </a:cubicBezTo>
                    <a:cubicBezTo>
                      <a:pt x="129908" y="63432"/>
                      <a:pt x="129326" y="64929"/>
                      <a:pt x="129415" y="66524"/>
                    </a:cubicBezTo>
                    <a:lnTo>
                      <a:pt x="129406" y="66533"/>
                    </a:lnTo>
                    <a:cubicBezTo>
                      <a:pt x="128165" y="65229"/>
                      <a:pt x="126397" y="64391"/>
                      <a:pt x="124528" y="64391"/>
                    </a:cubicBezTo>
                    <a:cubicBezTo>
                      <a:pt x="124509" y="64391"/>
                      <a:pt x="124489" y="64391"/>
                      <a:pt x="124469" y="64391"/>
                    </a:cubicBezTo>
                    <a:cubicBezTo>
                      <a:pt x="124450" y="64391"/>
                      <a:pt x="124430" y="64391"/>
                      <a:pt x="124410" y="64391"/>
                    </a:cubicBezTo>
                    <a:cubicBezTo>
                      <a:pt x="122541" y="64391"/>
                      <a:pt x="120782" y="65229"/>
                      <a:pt x="119532" y="66533"/>
                    </a:cubicBezTo>
                    <a:cubicBezTo>
                      <a:pt x="119622" y="64938"/>
                      <a:pt x="119039" y="63441"/>
                      <a:pt x="118045" y="62258"/>
                    </a:cubicBezTo>
                    <a:cubicBezTo>
                      <a:pt x="118473" y="62179"/>
                      <a:pt x="118903" y="62140"/>
                      <a:pt x="119331" y="62140"/>
                    </a:cubicBezTo>
                    <a:close/>
                    <a:moveTo>
                      <a:pt x="95793" y="62177"/>
                    </a:moveTo>
                    <a:cubicBezTo>
                      <a:pt x="97728" y="62177"/>
                      <a:pt x="99603" y="62979"/>
                      <a:pt x="100948" y="64427"/>
                    </a:cubicBezTo>
                    <a:lnTo>
                      <a:pt x="100948" y="64427"/>
                    </a:lnTo>
                    <a:cubicBezTo>
                      <a:pt x="100945" y="64427"/>
                      <a:pt x="100942" y="64427"/>
                      <a:pt x="100939" y="64427"/>
                    </a:cubicBezTo>
                    <a:cubicBezTo>
                      <a:pt x="100919" y="64427"/>
                      <a:pt x="100900" y="64427"/>
                      <a:pt x="100880" y="64427"/>
                    </a:cubicBezTo>
                    <a:cubicBezTo>
                      <a:pt x="99011" y="64427"/>
                      <a:pt x="97252" y="65265"/>
                      <a:pt x="96002" y="66568"/>
                    </a:cubicBezTo>
                    <a:cubicBezTo>
                      <a:pt x="96091" y="64982"/>
                      <a:pt x="95509" y="63477"/>
                      <a:pt x="94514" y="62294"/>
                    </a:cubicBezTo>
                    <a:cubicBezTo>
                      <a:pt x="94940" y="62215"/>
                      <a:pt x="95368" y="62177"/>
                      <a:pt x="95793" y="62177"/>
                    </a:cubicBezTo>
                    <a:close/>
                    <a:moveTo>
                      <a:pt x="82770" y="62194"/>
                    </a:moveTo>
                    <a:cubicBezTo>
                      <a:pt x="83195" y="62194"/>
                      <a:pt x="83623" y="62233"/>
                      <a:pt x="84048" y="62312"/>
                    </a:cubicBezTo>
                    <a:cubicBezTo>
                      <a:pt x="83054" y="63495"/>
                      <a:pt x="82471" y="64991"/>
                      <a:pt x="82561" y="66586"/>
                    </a:cubicBezTo>
                    <a:cubicBezTo>
                      <a:pt x="81311" y="65283"/>
                      <a:pt x="79552" y="64445"/>
                      <a:pt x="77683" y="64445"/>
                    </a:cubicBezTo>
                    <a:cubicBezTo>
                      <a:pt x="77663" y="64445"/>
                      <a:pt x="77644" y="64445"/>
                      <a:pt x="77624" y="64445"/>
                    </a:cubicBezTo>
                    <a:cubicBezTo>
                      <a:pt x="78961" y="62997"/>
                      <a:pt x="80835" y="62194"/>
                      <a:pt x="82770" y="62194"/>
                    </a:cubicBezTo>
                    <a:close/>
                    <a:moveTo>
                      <a:pt x="48840" y="62338"/>
                    </a:moveTo>
                    <a:cubicBezTo>
                      <a:pt x="50775" y="62338"/>
                      <a:pt x="52650" y="63141"/>
                      <a:pt x="53995" y="64588"/>
                    </a:cubicBezTo>
                    <a:lnTo>
                      <a:pt x="53995" y="64588"/>
                    </a:lnTo>
                    <a:cubicBezTo>
                      <a:pt x="53992" y="64588"/>
                      <a:pt x="53989" y="64588"/>
                      <a:pt x="53986" y="64588"/>
                    </a:cubicBezTo>
                    <a:cubicBezTo>
                      <a:pt x="53966" y="64588"/>
                      <a:pt x="53947" y="64588"/>
                      <a:pt x="53927" y="64588"/>
                    </a:cubicBezTo>
                    <a:cubicBezTo>
                      <a:pt x="52058" y="64588"/>
                      <a:pt x="50299" y="65426"/>
                      <a:pt x="49049" y="66730"/>
                    </a:cubicBezTo>
                    <a:cubicBezTo>
                      <a:pt x="49138" y="65144"/>
                      <a:pt x="48556" y="63638"/>
                      <a:pt x="47561" y="62456"/>
                    </a:cubicBezTo>
                    <a:cubicBezTo>
                      <a:pt x="47987" y="62377"/>
                      <a:pt x="48415" y="62338"/>
                      <a:pt x="48840" y="62338"/>
                    </a:cubicBezTo>
                    <a:close/>
                    <a:moveTo>
                      <a:pt x="59133" y="62338"/>
                    </a:moveTo>
                    <a:cubicBezTo>
                      <a:pt x="59557" y="62338"/>
                      <a:pt x="59985" y="62377"/>
                      <a:pt x="60411" y="62456"/>
                    </a:cubicBezTo>
                    <a:cubicBezTo>
                      <a:pt x="59425" y="63629"/>
                      <a:pt x="58843" y="65135"/>
                      <a:pt x="58932" y="66721"/>
                    </a:cubicBezTo>
                    <a:lnTo>
                      <a:pt x="58923" y="66730"/>
                    </a:lnTo>
                    <a:cubicBezTo>
                      <a:pt x="57682" y="65426"/>
                      <a:pt x="55914" y="64588"/>
                      <a:pt x="54045" y="64588"/>
                    </a:cubicBezTo>
                    <a:cubicBezTo>
                      <a:pt x="54029" y="64588"/>
                      <a:pt x="54012" y="64588"/>
                      <a:pt x="53995" y="64588"/>
                    </a:cubicBezTo>
                    <a:lnTo>
                      <a:pt x="53995" y="64588"/>
                    </a:lnTo>
                    <a:cubicBezTo>
                      <a:pt x="55332" y="63141"/>
                      <a:pt x="57200" y="62338"/>
                      <a:pt x="59133" y="62338"/>
                    </a:cubicBezTo>
                    <a:close/>
                    <a:moveTo>
                      <a:pt x="12296" y="62401"/>
                    </a:moveTo>
                    <a:cubicBezTo>
                      <a:pt x="12721" y="62401"/>
                      <a:pt x="13148" y="62439"/>
                      <a:pt x="13574" y="62518"/>
                    </a:cubicBezTo>
                    <a:cubicBezTo>
                      <a:pt x="12580" y="63701"/>
                      <a:pt x="11997" y="65197"/>
                      <a:pt x="12087" y="66792"/>
                    </a:cubicBezTo>
                    <a:cubicBezTo>
                      <a:pt x="10837" y="65489"/>
                      <a:pt x="9069" y="64651"/>
                      <a:pt x="7208" y="64651"/>
                    </a:cubicBezTo>
                    <a:cubicBezTo>
                      <a:pt x="7189" y="64651"/>
                      <a:pt x="7169" y="64651"/>
                      <a:pt x="7150" y="64651"/>
                    </a:cubicBezTo>
                    <a:cubicBezTo>
                      <a:pt x="8487" y="63203"/>
                      <a:pt x="10360" y="62401"/>
                      <a:pt x="12296" y="62401"/>
                    </a:cubicBezTo>
                    <a:close/>
                    <a:moveTo>
                      <a:pt x="106094" y="62174"/>
                    </a:moveTo>
                    <a:cubicBezTo>
                      <a:pt x="106570" y="62174"/>
                      <a:pt x="107049" y="62222"/>
                      <a:pt x="107525" y="62321"/>
                    </a:cubicBezTo>
                    <a:cubicBezTo>
                      <a:pt x="106512" y="63567"/>
                      <a:pt x="105939" y="65162"/>
                      <a:pt x="106127" y="66837"/>
                    </a:cubicBezTo>
                    <a:lnTo>
                      <a:pt x="106118" y="66837"/>
                    </a:lnTo>
                    <a:cubicBezTo>
                      <a:pt x="104866" y="65381"/>
                      <a:pt x="102990" y="64427"/>
                      <a:pt x="100995" y="64427"/>
                    </a:cubicBezTo>
                    <a:cubicBezTo>
                      <a:pt x="100979" y="64427"/>
                      <a:pt x="100964" y="64427"/>
                      <a:pt x="100948" y="64427"/>
                    </a:cubicBezTo>
                    <a:lnTo>
                      <a:pt x="100948" y="64427"/>
                    </a:lnTo>
                    <a:cubicBezTo>
                      <a:pt x="102286" y="62974"/>
                      <a:pt x="104160" y="62174"/>
                      <a:pt x="106094" y="62174"/>
                    </a:cubicBezTo>
                    <a:close/>
                    <a:moveTo>
                      <a:pt x="70802" y="57747"/>
                    </a:moveTo>
                    <a:cubicBezTo>
                      <a:pt x="71277" y="57747"/>
                      <a:pt x="71755" y="57796"/>
                      <a:pt x="72230" y="57895"/>
                    </a:cubicBezTo>
                    <a:cubicBezTo>
                      <a:pt x="71262" y="59140"/>
                      <a:pt x="70733" y="60708"/>
                      <a:pt x="70930" y="62357"/>
                    </a:cubicBezTo>
                    <a:cubicBezTo>
                      <a:pt x="71442" y="62243"/>
                      <a:pt x="71958" y="62187"/>
                      <a:pt x="72470" y="62187"/>
                    </a:cubicBezTo>
                    <a:cubicBezTo>
                      <a:pt x="74405" y="62187"/>
                      <a:pt x="76278" y="62985"/>
                      <a:pt x="77624" y="64445"/>
                    </a:cubicBezTo>
                    <a:cubicBezTo>
                      <a:pt x="77606" y="64445"/>
                      <a:pt x="77588" y="64445"/>
                      <a:pt x="77570" y="64445"/>
                    </a:cubicBezTo>
                    <a:cubicBezTo>
                      <a:pt x="75520" y="64445"/>
                      <a:pt x="73598" y="65453"/>
                      <a:pt x="72346" y="66972"/>
                    </a:cubicBezTo>
                    <a:cubicBezTo>
                      <a:pt x="72703" y="63259"/>
                      <a:pt x="69407" y="59982"/>
                      <a:pt x="65707" y="59982"/>
                    </a:cubicBezTo>
                    <a:cubicBezTo>
                      <a:pt x="65692" y="59982"/>
                      <a:pt x="65677" y="59982"/>
                      <a:pt x="65662" y="59982"/>
                    </a:cubicBezTo>
                    <a:lnTo>
                      <a:pt x="65653" y="59991"/>
                    </a:lnTo>
                    <a:cubicBezTo>
                      <a:pt x="66997" y="58546"/>
                      <a:pt x="68873" y="57747"/>
                      <a:pt x="70802" y="57747"/>
                    </a:cubicBezTo>
                    <a:close/>
                    <a:moveTo>
                      <a:pt x="35611" y="62371"/>
                    </a:moveTo>
                    <a:cubicBezTo>
                      <a:pt x="36087" y="62371"/>
                      <a:pt x="36566" y="62419"/>
                      <a:pt x="37042" y="62518"/>
                    </a:cubicBezTo>
                    <a:cubicBezTo>
                      <a:pt x="36029" y="63773"/>
                      <a:pt x="35456" y="65359"/>
                      <a:pt x="35644" y="67034"/>
                    </a:cubicBezTo>
                    <a:lnTo>
                      <a:pt x="35635" y="67034"/>
                    </a:lnTo>
                    <a:cubicBezTo>
                      <a:pt x="34383" y="65578"/>
                      <a:pt x="32507" y="64633"/>
                      <a:pt x="30512" y="64633"/>
                    </a:cubicBezTo>
                    <a:cubicBezTo>
                      <a:pt x="30493" y="64633"/>
                      <a:pt x="30474" y="64633"/>
                      <a:pt x="30456" y="64633"/>
                    </a:cubicBezTo>
                    <a:cubicBezTo>
                      <a:pt x="30436" y="64633"/>
                      <a:pt x="30416" y="64633"/>
                      <a:pt x="30397" y="64633"/>
                    </a:cubicBezTo>
                    <a:cubicBezTo>
                      <a:pt x="28528" y="64633"/>
                      <a:pt x="26769" y="65471"/>
                      <a:pt x="25519" y="66775"/>
                    </a:cubicBezTo>
                    <a:cubicBezTo>
                      <a:pt x="25608" y="65180"/>
                      <a:pt x="25026" y="63683"/>
                      <a:pt x="24031" y="62500"/>
                    </a:cubicBezTo>
                    <a:cubicBezTo>
                      <a:pt x="24460" y="62421"/>
                      <a:pt x="24890" y="62382"/>
                      <a:pt x="25317" y="62382"/>
                    </a:cubicBezTo>
                    <a:cubicBezTo>
                      <a:pt x="27250" y="62382"/>
                      <a:pt x="29122" y="63178"/>
                      <a:pt x="30465" y="64624"/>
                    </a:cubicBezTo>
                    <a:cubicBezTo>
                      <a:pt x="31802" y="63171"/>
                      <a:pt x="33677" y="62371"/>
                      <a:pt x="35611" y="62371"/>
                    </a:cubicBezTo>
                    <a:close/>
                    <a:moveTo>
                      <a:pt x="112817" y="60278"/>
                    </a:moveTo>
                    <a:cubicBezTo>
                      <a:pt x="115992" y="60278"/>
                      <a:pt x="119168" y="62356"/>
                      <a:pt x="119209" y="66513"/>
                    </a:cubicBezTo>
                    <a:lnTo>
                      <a:pt x="119209" y="66513"/>
                    </a:lnTo>
                    <a:cubicBezTo>
                      <a:pt x="118734" y="66409"/>
                      <a:pt x="118254" y="66358"/>
                      <a:pt x="117778" y="66358"/>
                    </a:cubicBezTo>
                    <a:cubicBezTo>
                      <a:pt x="115925" y="66358"/>
                      <a:pt x="114125" y="67125"/>
                      <a:pt x="112830" y="68513"/>
                    </a:cubicBezTo>
                    <a:cubicBezTo>
                      <a:pt x="111548" y="67142"/>
                      <a:pt x="109756" y="66353"/>
                      <a:pt x="107883" y="66353"/>
                    </a:cubicBezTo>
                    <a:cubicBezTo>
                      <a:pt x="107391" y="66353"/>
                      <a:pt x="106907" y="66407"/>
                      <a:pt x="106432" y="66515"/>
                    </a:cubicBezTo>
                    <a:cubicBezTo>
                      <a:pt x="106468" y="62357"/>
                      <a:pt x="109642" y="60278"/>
                      <a:pt x="112817" y="60278"/>
                    </a:cubicBezTo>
                    <a:close/>
                    <a:moveTo>
                      <a:pt x="136134" y="60279"/>
                    </a:moveTo>
                    <a:cubicBezTo>
                      <a:pt x="139310" y="60279"/>
                      <a:pt x="142484" y="62358"/>
                      <a:pt x="142525" y="66515"/>
                    </a:cubicBezTo>
                    <a:lnTo>
                      <a:pt x="142525" y="66524"/>
                    </a:lnTo>
                    <a:cubicBezTo>
                      <a:pt x="142044" y="66419"/>
                      <a:pt x="141561" y="66368"/>
                      <a:pt x="141081" y="66368"/>
                    </a:cubicBezTo>
                    <a:cubicBezTo>
                      <a:pt x="139223" y="66368"/>
                      <a:pt x="137425" y="67135"/>
                      <a:pt x="136136" y="68531"/>
                    </a:cubicBezTo>
                    <a:cubicBezTo>
                      <a:pt x="134862" y="67159"/>
                      <a:pt x="133082" y="66371"/>
                      <a:pt x="131212" y="66371"/>
                    </a:cubicBezTo>
                    <a:cubicBezTo>
                      <a:pt x="131202" y="66371"/>
                      <a:pt x="131191" y="66371"/>
                      <a:pt x="131181" y="66371"/>
                    </a:cubicBezTo>
                    <a:cubicBezTo>
                      <a:pt x="130697" y="66371"/>
                      <a:pt x="130213" y="66416"/>
                      <a:pt x="129738" y="66524"/>
                    </a:cubicBezTo>
                    <a:cubicBezTo>
                      <a:pt x="129778" y="62360"/>
                      <a:pt x="132957" y="60279"/>
                      <a:pt x="136134" y="60279"/>
                    </a:cubicBezTo>
                    <a:close/>
                    <a:moveTo>
                      <a:pt x="89294" y="60326"/>
                    </a:moveTo>
                    <a:cubicBezTo>
                      <a:pt x="92468" y="60326"/>
                      <a:pt x="95642" y="62402"/>
                      <a:pt x="95679" y="66558"/>
                    </a:cubicBezTo>
                    <a:lnTo>
                      <a:pt x="95679" y="66558"/>
                    </a:lnTo>
                    <a:cubicBezTo>
                      <a:pt x="95209" y="66457"/>
                      <a:pt x="94735" y="66408"/>
                      <a:pt x="94264" y="66408"/>
                    </a:cubicBezTo>
                    <a:cubicBezTo>
                      <a:pt x="92405" y="66408"/>
                      <a:pt x="90601" y="67174"/>
                      <a:pt x="89308" y="68567"/>
                    </a:cubicBezTo>
                    <a:cubicBezTo>
                      <a:pt x="88027" y="67187"/>
                      <a:pt x="86235" y="66407"/>
                      <a:pt x="84353" y="66407"/>
                    </a:cubicBezTo>
                    <a:cubicBezTo>
                      <a:pt x="83869" y="66407"/>
                      <a:pt x="83385" y="66461"/>
                      <a:pt x="82910" y="66559"/>
                    </a:cubicBezTo>
                    <a:cubicBezTo>
                      <a:pt x="82942" y="62405"/>
                      <a:pt x="86118" y="60326"/>
                      <a:pt x="89294" y="60326"/>
                    </a:cubicBezTo>
                    <a:close/>
                    <a:moveTo>
                      <a:pt x="42338" y="60479"/>
                    </a:moveTo>
                    <a:cubicBezTo>
                      <a:pt x="45510" y="60479"/>
                      <a:pt x="48684" y="62554"/>
                      <a:pt x="48726" y="66708"/>
                    </a:cubicBezTo>
                    <a:lnTo>
                      <a:pt x="48726" y="66708"/>
                    </a:lnTo>
                    <a:cubicBezTo>
                      <a:pt x="48257" y="66609"/>
                      <a:pt x="47784" y="66560"/>
                      <a:pt x="47315" y="66560"/>
                    </a:cubicBezTo>
                    <a:cubicBezTo>
                      <a:pt x="45452" y="66560"/>
                      <a:pt x="43648" y="67327"/>
                      <a:pt x="42355" y="68719"/>
                    </a:cubicBezTo>
                    <a:cubicBezTo>
                      <a:pt x="41074" y="67339"/>
                      <a:pt x="39282" y="66559"/>
                      <a:pt x="37400" y="66559"/>
                    </a:cubicBezTo>
                    <a:cubicBezTo>
                      <a:pt x="36916" y="66559"/>
                      <a:pt x="36432" y="66613"/>
                      <a:pt x="35958" y="66712"/>
                    </a:cubicBezTo>
                    <a:cubicBezTo>
                      <a:pt x="35989" y="62557"/>
                      <a:pt x="39163" y="60479"/>
                      <a:pt x="42338" y="60479"/>
                    </a:cubicBezTo>
                    <a:close/>
                    <a:moveTo>
                      <a:pt x="65639" y="60484"/>
                    </a:moveTo>
                    <a:cubicBezTo>
                      <a:pt x="68816" y="60484"/>
                      <a:pt x="71992" y="62563"/>
                      <a:pt x="72032" y="66721"/>
                    </a:cubicBezTo>
                    <a:cubicBezTo>
                      <a:pt x="71559" y="66619"/>
                      <a:pt x="71082" y="66569"/>
                      <a:pt x="70608" y="66569"/>
                    </a:cubicBezTo>
                    <a:cubicBezTo>
                      <a:pt x="68752" y="66569"/>
                      <a:pt x="66952" y="67334"/>
                      <a:pt x="65653" y="68719"/>
                    </a:cubicBezTo>
                    <a:lnTo>
                      <a:pt x="65644" y="68728"/>
                    </a:lnTo>
                    <a:cubicBezTo>
                      <a:pt x="64362" y="67348"/>
                      <a:pt x="62570" y="66568"/>
                      <a:pt x="60688" y="66568"/>
                    </a:cubicBezTo>
                    <a:cubicBezTo>
                      <a:pt x="60205" y="66568"/>
                      <a:pt x="59721" y="66622"/>
                      <a:pt x="59246" y="66721"/>
                    </a:cubicBezTo>
                    <a:cubicBezTo>
                      <a:pt x="59286" y="62563"/>
                      <a:pt x="62463" y="60484"/>
                      <a:pt x="65639" y="60484"/>
                    </a:cubicBezTo>
                    <a:close/>
                    <a:moveTo>
                      <a:pt x="18806" y="60525"/>
                    </a:moveTo>
                    <a:cubicBezTo>
                      <a:pt x="21979" y="60525"/>
                      <a:pt x="25151" y="62600"/>
                      <a:pt x="25196" y="66757"/>
                    </a:cubicBezTo>
                    <a:lnTo>
                      <a:pt x="25196" y="66757"/>
                    </a:lnTo>
                    <a:cubicBezTo>
                      <a:pt x="24723" y="66655"/>
                      <a:pt x="24245" y="66605"/>
                      <a:pt x="23772" y="66605"/>
                    </a:cubicBezTo>
                    <a:cubicBezTo>
                      <a:pt x="21913" y="66605"/>
                      <a:pt x="20107" y="67371"/>
                      <a:pt x="18807" y="68764"/>
                    </a:cubicBezTo>
                    <a:cubicBezTo>
                      <a:pt x="17526" y="67384"/>
                      <a:pt x="15734" y="66604"/>
                      <a:pt x="13852" y="66604"/>
                    </a:cubicBezTo>
                    <a:cubicBezTo>
                      <a:pt x="13368" y="66604"/>
                      <a:pt x="12884" y="66658"/>
                      <a:pt x="12409" y="66757"/>
                    </a:cubicBezTo>
                    <a:cubicBezTo>
                      <a:pt x="12454" y="62603"/>
                      <a:pt x="15631" y="60525"/>
                      <a:pt x="18806" y="60525"/>
                    </a:cubicBezTo>
                    <a:close/>
                    <a:moveTo>
                      <a:pt x="117959" y="66746"/>
                    </a:moveTo>
                    <a:cubicBezTo>
                      <a:pt x="118383" y="66746"/>
                      <a:pt x="118811" y="66785"/>
                      <a:pt x="119236" y="66864"/>
                    </a:cubicBezTo>
                    <a:cubicBezTo>
                      <a:pt x="118251" y="68047"/>
                      <a:pt x="117668" y="69543"/>
                      <a:pt x="117749" y="71138"/>
                    </a:cubicBezTo>
                    <a:cubicBezTo>
                      <a:pt x="116508" y="69835"/>
                      <a:pt x="114740" y="68996"/>
                      <a:pt x="112871" y="68996"/>
                    </a:cubicBezTo>
                    <a:cubicBezTo>
                      <a:pt x="112854" y="68996"/>
                      <a:pt x="112837" y="68997"/>
                      <a:pt x="112821" y="68997"/>
                    </a:cubicBezTo>
                    <a:lnTo>
                      <a:pt x="112821" y="68997"/>
                    </a:lnTo>
                    <a:cubicBezTo>
                      <a:pt x="114158" y="67549"/>
                      <a:pt x="116025" y="66746"/>
                      <a:pt x="117959" y="66746"/>
                    </a:cubicBezTo>
                    <a:close/>
                    <a:moveTo>
                      <a:pt x="84144" y="66782"/>
                    </a:moveTo>
                    <a:cubicBezTo>
                      <a:pt x="86080" y="66782"/>
                      <a:pt x="87953" y="67585"/>
                      <a:pt x="89290" y="69033"/>
                    </a:cubicBezTo>
                    <a:cubicBezTo>
                      <a:pt x="89271" y="69032"/>
                      <a:pt x="89251" y="69032"/>
                      <a:pt x="89231" y="69032"/>
                    </a:cubicBezTo>
                    <a:cubicBezTo>
                      <a:pt x="87362" y="69032"/>
                      <a:pt x="85595" y="69871"/>
                      <a:pt x="84353" y="71174"/>
                    </a:cubicBezTo>
                    <a:cubicBezTo>
                      <a:pt x="84434" y="69588"/>
                      <a:pt x="83851" y="68083"/>
                      <a:pt x="82866" y="66900"/>
                    </a:cubicBezTo>
                    <a:cubicBezTo>
                      <a:pt x="83291" y="66821"/>
                      <a:pt x="83719" y="66782"/>
                      <a:pt x="84144" y="66782"/>
                    </a:cubicBezTo>
                    <a:close/>
                    <a:moveTo>
                      <a:pt x="94437" y="66782"/>
                    </a:moveTo>
                    <a:cubicBezTo>
                      <a:pt x="94861" y="66782"/>
                      <a:pt x="95289" y="66821"/>
                      <a:pt x="95715" y="66900"/>
                    </a:cubicBezTo>
                    <a:cubicBezTo>
                      <a:pt x="94720" y="68083"/>
                      <a:pt x="94138" y="69579"/>
                      <a:pt x="94228" y="71174"/>
                    </a:cubicBezTo>
                    <a:cubicBezTo>
                      <a:pt x="92977" y="69871"/>
                      <a:pt x="91218" y="69032"/>
                      <a:pt x="89350" y="69032"/>
                    </a:cubicBezTo>
                    <a:cubicBezTo>
                      <a:pt x="89330" y="69032"/>
                      <a:pt x="89310" y="69032"/>
                      <a:pt x="89290" y="69033"/>
                    </a:cubicBezTo>
                    <a:cubicBezTo>
                      <a:pt x="90628" y="67585"/>
                      <a:pt x="92501" y="66782"/>
                      <a:pt x="94437" y="66782"/>
                    </a:cubicBezTo>
                    <a:close/>
                    <a:moveTo>
                      <a:pt x="47475" y="66944"/>
                    </a:moveTo>
                    <a:cubicBezTo>
                      <a:pt x="47900" y="66944"/>
                      <a:pt x="48327" y="66982"/>
                      <a:pt x="48753" y="67061"/>
                    </a:cubicBezTo>
                    <a:cubicBezTo>
                      <a:pt x="47767" y="68244"/>
                      <a:pt x="47185" y="69740"/>
                      <a:pt x="47266" y="71335"/>
                    </a:cubicBezTo>
                    <a:cubicBezTo>
                      <a:pt x="46024" y="70032"/>
                      <a:pt x="44256" y="69194"/>
                      <a:pt x="42388" y="69194"/>
                    </a:cubicBezTo>
                    <a:cubicBezTo>
                      <a:pt x="42371" y="69194"/>
                      <a:pt x="42354" y="69194"/>
                      <a:pt x="42337" y="69194"/>
                    </a:cubicBezTo>
                    <a:lnTo>
                      <a:pt x="42337" y="69194"/>
                    </a:lnTo>
                    <a:cubicBezTo>
                      <a:pt x="43675" y="67746"/>
                      <a:pt x="45542" y="66944"/>
                      <a:pt x="47475" y="66944"/>
                    </a:cubicBezTo>
                    <a:close/>
                    <a:moveTo>
                      <a:pt x="23953" y="66979"/>
                    </a:moveTo>
                    <a:cubicBezTo>
                      <a:pt x="24378" y="66979"/>
                      <a:pt x="24806" y="67018"/>
                      <a:pt x="25232" y="67097"/>
                    </a:cubicBezTo>
                    <a:cubicBezTo>
                      <a:pt x="24239" y="68278"/>
                      <a:pt x="23657" y="69779"/>
                      <a:pt x="23744" y="71371"/>
                    </a:cubicBezTo>
                    <a:lnTo>
                      <a:pt x="23744" y="71371"/>
                    </a:lnTo>
                    <a:cubicBezTo>
                      <a:pt x="22494" y="70068"/>
                      <a:pt x="20726" y="69229"/>
                      <a:pt x="18866" y="69229"/>
                    </a:cubicBezTo>
                    <a:cubicBezTo>
                      <a:pt x="18846" y="69229"/>
                      <a:pt x="18827" y="69230"/>
                      <a:pt x="18807" y="69230"/>
                    </a:cubicBezTo>
                    <a:cubicBezTo>
                      <a:pt x="20144" y="67782"/>
                      <a:pt x="22018" y="66979"/>
                      <a:pt x="23953" y="66979"/>
                    </a:cubicBezTo>
                    <a:close/>
                    <a:moveTo>
                      <a:pt x="13656" y="66979"/>
                    </a:moveTo>
                    <a:cubicBezTo>
                      <a:pt x="15596" y="66979"/>
                      <a:pt x="17470" y="67782"/>
                      <a:pt x="18807" y="69230"/>
                    </a:cubicBezTo>
                    <a:cubicBezTo>
                      <a:pt x="18787" y="69230"/>
                      <a:pt x="18768" y="69229"/>
                      <a:pt x="18748" y="69229"/>
                    </a:cubicBezTo>
                    <a:cubicBezTo>
                      <a:pt x="16879" y="69229"/>
                      <a:pt x="15111" y="70068"/>
                      <a:pt x="13870" y="71371"/>
                    </a:cubicBezTo>
                    <a:cubicBezTo>
                      <a:pt x="13951" y="69785"/>
                      <a:pt x="13368" y="68280"/>
                      <a:pt x="12374" y="67097"/>
                    </a:cubicBezTo>
                    <a:cubicBezTo>
                      <a:pt x="12801" y="67018"/>
                      <a:pt x="13230" y="66979"/>
                      <a:pt x="13656" y="66979"/>
                    </a:cubicBezTo>
                    <a:close/>
                    <a:moveTo>
                      <a:pt x="107658" y="66739"/>
                    </a:moveTo>
                    <a:cubicBezTo>
                      <a:pt x="109596" y="66739"/>
                      <a:pt x="111472" y="67542"/>
                      <a:pt x="112821" y="68997"/>
                    </a:cubicBezTo>
                    <a:lnTo>
                      <a:pt x="112821" y="68997"/>
                    </a:lnTo>
                    <a:cubicBezTo>
                      <a:pt x="112818" y="68997"/>
                      <a:pt x="112815" y="68997"/>
                      <a:pt x="112812" y="68997"/>
                    </a:cubicBezTo>
                    <a:cubicBezTo>
                      <a:pt x="112793" y="68997"/>
                      <a:pt x="112774" y="68996"/>
                      <a:pt x="112756" y="68996"/>
                    </a:cubicBezTo>
                    <a:cubicBezTo>
                      <a:pt x="110769" y="68996"/>
                      <a:pt x="108902" y="69942"/>
                      <a:pt x="107641" y="71389"/>
                    </a:cubicBezTo>
                    <a:lnTo>
                      <a:pt x="107641" y="71389"/>
                    </a:lnTo>
                    <a:cubicBezTo>
                      <a:pt x="107802" y="69716"/>
                      <a:pt x="107213" y="68133"/>
                      <a:pt x="106177" y="66897"/>
                    </a:cubicBezTo>
                    <a:lnTo>
                      <a:pt x="106177" y="66897"/>
                    </a:lnTo>
                    <a:cubicBezTo>
                      <a:pt x="106669" y="66791"/>
                      <a:pt x="107166" y="66739"/>
                      <a:pt x="107658" y="66739"/>
                    </a:cubicBezTo>
                    <a:close/>
                    <a:moveTo>
                      <a:pt x="37174" y="66937"/>
                    </a:moveTo>
                    <a:cubicBezTo>
                      <a:pt x="39113" y="66937"/>
                      <a:pt x="40989" y="67739"/>
                      <a:pt x="42337" y="69194"/>
                    </a:cubicBezTo>
                    <a:lnTo>
                      <a:pt x="42337" y="69194"/>
                    </a:lnTo>
                    <a:cubicBezTo>
                      <a:pt x="42334" y="69194"/>
                      <a:pt x="42331" y="69194"/>
                      <a:pt x="42328" y="69194"/>
                    </a:cubicBezTo>
                    <a:cubicBezTo>
                      <a:pt x="42310" y="69194"/>
                      <a:pt x="42291" y="69194"/>
                      <a:pt x="42273" y="69194"/>
                    </a:cubicBezTo>
                    <a:cubicBezTo>
                      <a:pt x="40286" y="69194"/>
                      <a:pt x="38410" y="70139"/>
                      <a:pt x="37158" y="71595"/>
                    </a:cubicBezTo>
                    <a:cubicBezTo>
                      <a:pt x="37320" y="69911"/>
                      <a:pt x="36728" y="68325"/>
                      <a:pt x="35689" y="67097"/>
                    </a:cubicBezTo>
                    <a:lnTo>
                      <a:pt x="35680" y="67097"/>
                    </a:lnTo>
                    <a:cubicBezTo>
                      <a:pt x="36177" y="66989"/>
                      <a:pt x="36678" y="66937"/>
                      <a:pt x="37174" y="66937"/>
                    </a:cubicBezTo>
                    <a:close/>
                    <a:moveTo>
                      <a:pt x="124474" y="64884"/>
                    </a:moveTo>
                    <a:cubicBezTo>
                      <a:pt x="127650" y="64884"/>
                      <a:pt x="130827" y="66963"/>
                      <a:pt x="130867" y="71120"/>
                    </a:cubicBezTo>
                    <a:cubicBezTo>
                      <a:pt x="130392" y="71018"/>
                      <a:pt x="129914" y="70969"/>
                      <a:pt x="129439" y="70969"/>
                    </a:cubicBezTo>
                    <a:cubicBezTo>
                      <a:pt x="127578" y="70969"/>
                      <a:pt x="125778" y="71735"/>
                      <a:pt x="124478" y="73128"/>
                    </a:cubicBezTo>
                    <a:cubicBezTo>
                      <a:pt x="123197" y="71748"/>
                      <a:pt x="121405" y="70968"/>
                      <a:pt x="119532" y="70968"/>
                    </a:cubicBezTo>
                    <a:cubicBezTo>
                      <a:pt x="119039" y="70968"/>
                      <a:pt x="118555" y="71022"/>
                      <a:pt x="118080" y="71120"/>
                    </a:cubicBezTo>
                    <a:cubicBezTo>
                      <a:pt x="118121" y="66963"/>
                      <a:pt x="121297" y="64884"/>
                      <a:pt x="124474" y="64884"/>
                    </a:cubicBezTo>
                    <a:close/>
                    <a:moveTo>
                      <a:pt x="100943" y="64929"/>
                    </a:moveTo>
                    <a:cubicBezTo>
                      <a:pt x="104120" y="64929"/>
                      <a:pt x="107296" y="67007"/>
                      <a:pt x="107337" y="71165"/>
                    </a:cubicBezTo>
                    <a:cubicBezTo>
                      <a:pt x="106862" y="71063"/>
                      <a:pt x="106383" y="71013"/>
                      <a:pt x="105909" y="71013"/>
                    </a:cubicBezTo>
                    <a:cubicBezTo>
                      <a:pt x="104048" y="71013"/>
                      <a:pt x="102248" y="71780"/>
                      <a:pt x="100948" y="73172"/>
                    </a:cubicBezTo>
                    <a:cubicBezTo>
                      <a:pt x="99667" y="71792"/>
                      <a:pt x="97875" y="71013"/>
                      <a:pt x="95993" y="71013"/>
                    </a:cubicBezTo>
                    <a:cubicBezTo>
                      <a:pt x="95509" y="71013"/>
                      <a:pt x="95025" y="71067"/>
                      <a:pt x="94550" y="71165"/>
                    </a:cubicBezTo>
                    <a:cubicBezTo>
                      <a:pt x="94590" y="67007"/>
                      <a:pt x="97767" y="64929"/>
                      <a:pt x="100943" y="64929"/>
                    </a:cubicBezTo>
                    <a:close/>
                    <a:moveTo>
                      <a:pt x="77622" y="64941"/>
                    </a:moveTo>
                    <a:cubicBezTo>
                      <a:pt x="80798" y="64941"/>
                      <a:pt x="83972" y="67018"/>
                      <a:pt x="84013" y="71174"/>
                    </a:cubicBezTo>
                    <a:cubicBezTo>
                      <a:pt x="83537" y="71072"/>
                      <a:pt x="83057" y="71021"/>
                      <a:pt x="82581" y="71021"/>
                    </a:cubicBezTo>
                    <a:cubicBezTo>
                      <a:pt x="80727" y="71021"/>
                      <a:pt x="78930" y="71782"/>
                      <a:pt x="77633" y="73172"/>
                    </a:cubicBezTo>
                    <a:lnTo>
                      <a:pt x="77624" y="73181"/>
                    </a:lnTo>
                    <a:cubicBezTo>
                      <a:pt x="76342" y="71801"/>
                      <a:pt x="74550" y="71022"/>
                      <a:pt x="72669" y="71022"/>
                    </a:cubicBezTo>
                    <a:cubicBezTo>
                      <a:pt x="72185" y="71022"/>
                      <a:pt x="71701" y="71076"/>
                      <a:pt x="71226" y="71174"/>
                    </a:cubicBezTo>
                    <a:cubicBezTo>
                      <a:pt x="71266" y="67020"/>
                      <a:pt x="74445" y="64941"/>
                      <a:pt x="77622" y="64941"/>
                    </a:cubicBezTo>
                    <a:close/>
                    <a:moveTo>
                      <a:pt x="53996" y="65085"/>
                    </a:moveTo>
                    <a:cubicBezTo>
                      <a:pt x="57170" y="65085"/>
                      <a:pt x="60344" y="67162"/>
                      <a:pt x="60384" y="71317"/>
                    </a:cubicBezTo>
                    <a:lnTo>
                      <a:pt x="60384" y="71326"/>
                    </a:lnTo>
                    <a:cubicBezTo>
                      <a:pt x="59903" y="71222"/>
                      <a:pt x="59419" y="71170"/>
                      <a:pt x="58939" y="71170"/>
                    </a:cubicBezTo>
                    <a:cubicBezTo>
                      <a:pt x="57081" y="71170"/>
                      <a:pt x="55284" y="71936"/>
                      <a:pt x="53995" y="73325"/>
                    </a:cubicBezTo>
                    <a:cubicBezTo>
                      <a:pt x="52714" y="71945"/>
                      <a:pt x="50922" y="71165"/>
                      <a:pt x="49040" y="71165"/>
                    </a:cubicBezTo>
                    <a:cubicBezTo>
                      <a:pt x="48556" y="71165"/>
                      <a:pt x="48072" y="71219"/>
                      <a:pt x="47597" y="71326"/>
                    </a:cubicBezTo>
                    <a:cubicBezTo>
                      <a:pt x="47638" y="67167"/>
                      <a:pt x="50817" y="65085"/>
                      <a:pt x="53996" y="65085"/>
                    </a:cubicBezTo>
                    <a:close/>
                    <a:moveTo>
                      <a:pt x="7145" y="65126"/>
                    </a:moveTo>
                    <a:cubicBezTo>
                      <a:pt x="10322" y="65126"/>
                      <a:pt x="13498" y="67205"/>
                      <a:pt x="13538" y="71362"/>
                    </a:cubicBezTo>
                    <a:cubicBezTo>
                      <a:pt x="13065" y="71260"/>
                      <a:pt x="12588" y="71211"/>
                      <a:pt x="12113" y="71211"/>
                    </a:cubicBezTo>
                    <a:cubicBezTo>
                      <a:pt x="10252" y="71211"/>
                      <a:pt x="8442" y="71977"/>
                      <a:pt x="7150" y="73369"/>
                    </a:cubicBezTo>
                    <a:cubicBezTo>
                      <a:pt x="5868" y="71990"/>
                      <a:pt x="4076" y="71210"/>
                      <a:pt x="2194" y="71210"/>
                    </a:cubicBezTo>
                    <a:cubicBezTo>
                      <a:pt x="1711" y="71210"/>
                      <a:pt x="1227" y="71264"/>
                      <a:pt x="752" y="71362"/>
                    </a:cubicBezTo>
                    <a:cubicBezTo>
                      <a:pt x="792" y="67205"/>
                      <a:pt x="3969" y="65126"/>
                      <a:pt x="7145" y="65126"/>
                    </a:cubicBezTo>
                    <a:close/>
                    <a:moveTo>
                      <a:pt x="30460" y="65126"/>
                    </a:moveTo>
                    <a:cubicBezTo>
                      <a:pt x="33637" y="65126"/>
                      <a:pt x="36813" y="67205"/>
                      <a:pt x="36854" y="71362"/>
                    </a:cubicBezTo>
                    <a:cubicBezTo>
                      <a:pt x="36379" y="71260"/>
                      <a:pt x="35900" y="71211"/>
                      <a:pt x="35425" y="71211"/>
                    </a:cubicBezTo>
                    <a:cubicBezTo>
                      <a:pt x="33562" y="71211"/>
                      <a:pt x="31757" y="71977"/>
                      <a:pt x="30465" y="73369"/>
                    </a:cubicBezTo>
                    <a:cubicBezTo>
                      <a:pt x="29183" y="71990"/>
                      <a:pt x="27391" y="71210"/>
                      <a:pt x="25510" y="71210"/>
                    </a:cubicBezTo>
                    <a:cubicBezTo>
                      <a:pt x="25026" y="71210"/>
                      <a:pt x="24542" y="71264"/>
                      <a:pt x="24067" y="71362"/>
                    </a:cubicBezTo>
                    <a:cubicBezTo>
                      <a:pt x="24107" y="67205"/>
                      <a:pt x="27284" y="65126"/>
                      <a:pt x="30460" y="65126"/>
                    </a:cubicBezTo>
                    <a:close/>
                    <a:moveTo>
                      <a:pt x="119323" y="71343"/>
                    </a:moveTo>
                    <a:cubicBezTo>
                      <a:pt x="121259" y="71343"/>
                      <a:pt x="123134" y="72146"/>
                      <a:pt x="124478" y="73593"/>
                    </a:cubicBezTo>
                    <a:lnTo>
                      <a:pt x="124478" y="73593"/>
                    </a:lnTo>
                    <a:cubicBezTo>
                      <a:pt x="124475" y="73593"/>
                      <a:pt x="124472" y="73593"/>
                      <a:pt x="124469" y="73593"/>
                    </a:cubicBezTo>
                    <a:cubicBezTo>
                      <a:pt x="124450" y="73593"/>
                      <a:pt x="124430" y="73593"/>
                      <a:pt x="124410" y="73593"/>
                    </a:cubicBezTo>
                    <a:cubicBezTo>
                      <a:pt x="122541" y="73593"/>
                      <a:pt x="120782" y="74432"/>
                      <a:pt x="119532" y="75735"/>
                    </a:cubicBezTo>
                    <a:cubicBezTo>
                      <a:pt x="119622" y="74149"/>
                      <a:pt x="119039" y="72644"/>
                      <a:pt x="118045" y="71461"/>
                    </a:cubicBezTo>
                    <a:cubicBezTo>
                      <a:pt x="118470" y="71382"/>
                      <a:pt x="118898" y="71343"/>
                      <a:pt x="119323" y="71343"/>
                    </a:cubicBezTo>
                    <a:close/>
                    <a:moveTo>
                      <a:pt x="129620" y="71343"/>
                    </a:moveTo>
                    <a:cubicBezTo>
                      <a:pt x="130043" y="71343"/>
                      <a:pt x="130470" y="71382"/>
                      <a:pt x="130894" y="71461"/>
                    </a:cubicBezTo>
                    <a:cubicBezTo>
                      <a:pt x="129908" y="72644"/>
                      <a:pt x="129326" y="74140"/>
                      <a:pt x="129415" y="75735"/>
                    </a:cubicBezTo>
                    <a:lnTo>
                      <a:pt x="129406" y="75735"/>
                    </a:lnTo>
                    <a:cubicBezTo>
                      <a:pt x="128165" y="74432"/>
                      <a:pt x="126397" y="73593"/>
                      <a:pt x="124528" y="73593"/>
                    </a:cubicBezTo>
                    <a:cubicBezTo>
                      <a:pt x="124512" y="73593"/>
                      <a:pt x="124495" y="73593"/>
                      <a:pt x="124478" y="73593"/>
                    </a:cubicBezTo>
                    <a:lnTo>
                      <a:pt x="124478" y="73593"/>
                    </a:lnTo>
                    <a:cubicBezTo>
                      <a:pt x="125816" y="72146"/>
                      <a:pt x="127689" y="71343"/>
                      <a:pt x="129620" y="71343"/>
                    </a:cubicBezTo>
                    <a:close/>
                    <a:moveTo>
                      <a:pt x="48839" y="71540"/>
                    </a:moveTo>
                    <a:cubicBezTo>
                      <a:pt x="50775" y="71540"/>
                      <a:pt x="52650" y="72344"/>
                      <a:pt x="53995" y="73799"/>
                    </a:cubicBezTo>
                    <a:lnTo>
                      <a:pt x="53995" y="73799"/>
                    </a:lnTo>
                    <a:cubicBezTo>
                      <a:pt x="53992" y="73799"/>
                      <a:pt x="53989" y="73800"/>
                      <a:pt x="53986" y="73800"/>
                    </a:cubicBezTo>
                    <a:cubicBezTo>
                      <a:pt x="53966" y="73799"/>
                      <a:pt x="53946" y="73799"/>
                      <a:pt x="53926" y="73799"/>
                    </a:cubicBezTo>
                    <a:cubicBezTo>
                      <a:pt x="52058" y="73799"/>
                      <a:pt x="50299" y="74629"/>
                      <a:pt x="49049" y="75932"/>
                    </a:cubicBezTo>
                    <a:cubicBezTo>
                      <a:pt x="49138" y="74346"/>
                      <a:pt x="48556" y="72841"/>
                      <a:pt x="47561" y="71658"/>
                    </a:cubicBezTo>
                    <a:cubicBezTo>
                      <a:pt x="47987" y="71579"/>
                      <a:pt x="48414" y="71540"/>
                      <a:pt x="48839" y="71540"/>
                    </a:cubicBezTo>
                    <a:close/>
                    <a:moveTo>
                      <a:pt x="59134" y="71540"/>
                    </a:moveTo>
                    <a:cubicBezTo>
                      <a:pt x="59558" y="71540"/>
                      <a:pt x="59985" y="71579"/>
                      <a:pt x="60411" y="71658"/>
                    </a:cubicBezTo>
                    <a:cubicBezTo>
                      <a:pt x="59425" y="72841"/>
                      <a:pt x="58843" y="74337"/>
                      <a:pt x="58932" y="75932"/>
                    </a:cubicBezTo>
                    <a:lnTo>
                      <a:pt x="58923" y="75932"/>
                    </a:lnTo>
                    <a:cubicBezTo>
                      <a:pt x="57682" y="74629"/>
                      <a:pt x="55914" y="73799"/>
                      <a:pt x="54046" y="73799"/>
                    </a:cubicBezTo>
                    <a:cubicBezTo>
                      <a:pt x="54029" y="73799"/>
                      <a:pt x="54012" y="73799"/>
                      <a:pt x="53995" y="73799"/>
                    </a:cubicBezTo>
                    <a:lnTo>
                      <a:pt x="53995" y="73799"/>
                    </a:lnTo>
                    <a:cubicBezTo>
                      <a:pt x="55333" y="72344"/>
                      <a:pt x="57200" y="71540"/>
                      <a:pt x="59134" y="71540"/>
                    </a:cubicBezTo>
                    <a:close/>
                    <a:moveTo>
                      <a:pt x="112819" y="69493"/>
                    </a:moveTo>
                    <a:cubicBezTo>
                      <a:pt x="115994" y="69493"/>
                      <a:pt x="119169" y="71570"/>
                      <a:pt x="119209" y="75726"/>
                    </a:cubicBezTo>
                    <a:lnTo>
                      <a:pt x="119209" y="75726"/>
                    </a:lnTo>
                    <a:cubicBezTo>
                      <a:pt x="118734" y="75624"/>
                      <a:pt x="118255" y="75574"/>
                      <a:pt x="117781" y="75574"/>
                    </a:cubicBezTo>
                    <a:cubicBezTo>
                      <a:pt x="115920" y="75574"/>
                      <a:pt x="114120" y="76339"/>
                      <a:pt x="112821" y="77724"/>
                    </a:cubicBezTo>
                    <a:lnTo>
                      <a:pt x="112821" y="77733"/>
                    </a:lnTo>
                    <a:cubicBezTo>
                      <a:pt x="111539" y="76353"/>
                      <a:pt x="109747" y="75574"/>
                      <a:pt x="107865" y="75574"/>
                    </a:cubicBezTo>
                    <a:cubicBezTo>
                      <a:pt x="107382" y="75574"/>
                      <a:pt x="106898" y="75627"/>
                      <a:pt x="106423" y="75726"/>
                    </a:cubicBezTo>
                    <a:lnTo>
                      <a:pt x="106423" y="75726"/>
                    </a:lnTo>
                    <a:cubicBezTo>
                      <a:pt x="106463" y="71572"/>
                      <a:pt x="109641" y="69493"/>
                      <a:pt x="112819" y="69493"/>
                    </a:cubicBezTo>
                    <a:close/>
                    <a:moveTo>
                      <a:pt x="136134" y="69486"/>
                    </a:moveTo>
                    <a:cubicBezTo>
                      <a:pt x="139310" y="69486"/>
                      <a:pt x="142484" y="71565"/>
                      <a:pt x="142525" y="75726"/>
                    </a:cubicBezTo>
                    <a:lnTo>
                      <a:pt x="142525" y="75726"/>
                    </a:lnTo>
                    <a:cubicBezTo>
                      <a:pt x="142050" y="75624"/>
                      <a:pt x="141571" y="75574"/>
                      <a:pt x="141097" y="75574"/>
                    </a:cubicBezTo>
                    <a:cubicBezTo>
                      <a:pt x="139236" y="75574"/>
                      <a:pt x="137435" y="76341"/>
                      <a:pt x="136136" y="77733"/>
                    </a:cubicBezTo>
                    <a:cubicBezTo>
                      <a:pt x="134854" y="76353"/>
                      <a:pt x="133062" y="75574"/>
                      <a:pt x="131181" y="75574"/>
                    </a:cubicBezTo>
                    <a:cubicBezTo>
                      <a:pt x="130697" y="75574"/>
                      <a:pt x="130213" y="75627"/>
                      <a:pt x="129738" y="75726"/>
                    </a:cubicBezTo>
                    <a:lnTo>
                      <a:pt x="129738" y="75726"/>
                    </a:lnTo>
                    <a:cubicBezTo>
                      <a:pt x="129778" y="71567"/>
                      <a:pt x="132957" y="69486"/>
                      <a:pt x="136134" y="69486"/>
                    </a:cubicBezTo>
                    <a:close/>
                    <a:moveTo>
                      <a:pt x="42332" y="69690"/>
                    </a:moveTo>
                    <a:cubicBezTo>
                      <a:pt x="45507" y="69690"/>
                      <a:pt x="48681" y="71767"/>
                      <a:pt x="48726" y="75923"/>
                    </a:cubicBezTo>
                    <a:cubicBezTo>
                      <a:pt x="48251" y="75821"/>
                      <a:pt x="47772" y="75771"/>
                      <a:pt x="47298" y="75771"/>
                    </a:cubicBezTo>
                    <a:cubicBezTo>
                      <a:pt x="45434" y="75771"/>
                      <a:pt x="43630" y="76538"/>
                      <a:pt x="42337" y="77930"/>
                    </a:cubicBezTo>
                    <a:cubicBezTo>
                      <a:pt x="41056" y="76550"/>
                      <a:pt x="39264" y="75771"/>
                      <a:pt x="37382" y="75771"/>
                    </a:cubicBezTo>
                    <a:cubicBezTo>
                      <a:pt x="36898" y="75771"/>
                      <a:pt x="36415" y="75825"/>
                      <a:pt x="35940" y="75923"/>
                    </a:cubicBezTo>
                    <a:cubicBezTo>
                      <a:pt x="35980" y="71769"/>
                      <a:pt x="39156" y="69690"/>
                      <a:pt x="42332" y="69690"/>
                    </a:cubicBezTo>
                    <a:close/>
                    <a:moveTo>
                      <a:pt x="65648" y="69687"/>
                    </a:moveTo>
                    <a:cubicBezTo>
                      <a:pt x="68825" y="69687"/>
                      <a:pt x="72001" y="71766"/>
                      <a:pt x="72041" y="75923"/>
                    </a:cubicBezTo>
                    <a:cubicBezTo>
                      <a:pt x="71566" y="75821"/>
                      <a:pt x="71088" y="75771"/>
                      <a:pt x="70613" y="75771"/>
                    </a:cubicBezTo>
                    <a:cubicBezTo>
                      <a:pt x="68750" y="75771"/>
                      <a:pt x="66945" y="76538"/>
                      <a:pt x="65653" y="77930"/>
                    </a:cubicBezTo>
                    <a:cubicBezTo>
                      <a:pt x="64371" y="76550"/>
                      <a:pt x="62579" y="75771"/>
                      <a:pt x="60697" y="75771"/>
                    </a:cubicBezTo>
                    <a:cubicBezTo>
                      <a:pt x="60214" y="75771"/>
                      <a:pt x="59730" y="75825"/>
                      <a:pt x="59255" y="75923"/>
                    </a:cubicBezTo>
                    <a:cubicBezTo>
                      <a:pt x="59295" y="71766"/>
                      <a:pt x="62472" y="69687"/>
                      <a:pt x="65648" y="69687"/>
                    </a:cubicBezTo>
                    <a:close/>
                    <a:moveTo>
                      <a:pt x="82884" y="1"/>
                    </a:moveTo>
                    <a:cubicBezTo>
                      <a:pt x="82642" y="700"/>
                      <a:pt x="82534" y="1435"/>
                      <a:pt x="82579" y="2178"/>
                    </a:cubicBezTo>
                    <a:cubicBezTo>
                      <a:pt x="81329" y="875"/>
                      <a:pt x="79570" y="37"/>
                      <a:pt x="77701" y="37"/>
                    </a:cubicBezTo>
                    <a:cubicBezTo>
                      <a:pt x="77681" y="37"/>
                      <a:pt x="77661" y="37"/>
                      <a:pt x="77642" y="37"/>
                    </a:cubicBezTo>
                    <a:cubicBezTo>
                      <a:pt x="77622" y="37"/>
                      <a:pt x="77602" y="37"/>
                      <a:pt x="77582" y="37"/>
                    </a:cubicBezTo>
                    <a:cubicBezTo>
                      <a:pt x="73834" y="37"/>
                      <a:pt x="70494" y="3399"/>
                      <a:pt x="70948" y="7160"/>
                    </a:cubicBezTo>
                    <a:cubicBezTo>
                      <a:pt x="71458" y="7047"/>
                      <a:pt x="71971" y="6991"/>
                      <a:pt x="72481" y="6991"/>
                    </a:cubicBezTo>
                    <a:cubicBezTo>
                      <a:pt x="74418" y="6991"/>
                      <a:pt x="76294" y="7794"/>
                      <a:pt x="77642" y="9248"/>
                    </a:cubicBezTo>
                    <a:cubicBezTo>
                      <a:pt x="77624" y="9248"/>
                      <a:pt x="77606" y="9248"/>
                      <a:pt x="77587" y="9248"/>
                    </a:cubicBezTo>
                    <a:cubicBezTo>
                      <a:pt x="75529" y="9248"/>
                      <a:pt x="73607" y="10256"/>
                      <a:pt x="72355" y="11784"/>
                    </a:cubicBezTo>
                    <a:cubicBezTo>
                      <a:pt x="72756" y="8058"/>
                      <a:pt x="69443" y="4741"/>
                      <a:pt x="65721" y="4741"/>
                    </a:cubicBezTo>
                    <a:cubicBezTo>
                      <a:pt x="65701" y="4741"/>
                      <a:pt x="65682" y="4741"/>
                      <a:pt x="65662" y="4741"/>
                    </a:cubicBezTo>
                    <a:cubicBezTo>
                      <a:pt x="65642" y="4741"/>
                      <a:pt x="65622" y="4741"/>
                      <a:pt x="65602" y="4741"/>
                    </a:cubicBezTo>
                    <a:cubicBezTo>
                      <a:pt x="63733" y="4741"/>
                      <a:pt x="61966" y="5570"/>
                      <a:pt x="60724" y="6874"/>
                    </a:cubicBezTo>
                    <a:cubicBezTo>
                      <a:pt x="60760" y="6139"/>
                      <a:pt x="60662" y="5395"/>
                      <a:pt x="60420" y="4696"/>
                    </a:cubicBezTo>
                    <a:lnTo>
                      <a:pt x="60043" y="4696"/>
                    </a:lnTo>
                    <a:cubicBezTo>
                      <a:pt x="60276" y="5395"/>
                      <a:pt x="60393" y="6130"/>
                      <a:pt x="60393" y="6865"/>
                    </a:cubicBezTo>
                    <a:cubicBezTo>
                      <a:pt x="59920" y="6763"/>
                      <a:pt x="59442" y="6713"/>
                      <a:pt x="58969" y="6713"/>
                    </a:cubicBezTo>
                    <a:cubicBezTo>
                      <a:pt x="57110" y="6713"/>
                      <a:pt x="55305" y="7479"/>
                      <a:pt x="54013" y="8872"/>
                    </a:cubicBezTo>
                    <a:cubicBezTo>
                      <a:pt x="52732" y="7492"/>
                      <a:pt x="50939" y="6712"/>
                      <a:pt x="49058" y="6712"/>
                    </a:cubicBezTo>
                    <a:cubicBezTo>
                      <a:pt x="48574" y="6712"/>
                      <a:pt x="48090" y="6766"/>
                      <a:pt x="47615" y="6865"/>
                    </a:cubicBezTo>
                    <a:cubicBezTo>
                      <a:pt x="47615" y="6130"/>
                      <a:pt x="47732" y="5395"/>
                      <a:pt x="47965" y="4696"/>
                    </a:cubicBezTo>
                    <a:lnTo>
                      <a:pt x="47588" y="4696"/>
                    </a:lnTo>
                    <a:cubicBezTo>
                      <a:pt x="47346" y="5395"/>
                      <a:pt x="47248" y="6139"/>
                      <a:pt x="47284" y="6874"/>
                    </a:cubicBezTo>
                    <a:cubicBezTo>
                      <a:pt x="46042" y="5570"/>
                      <a:pt x="44275" y="4741"/>
                      <a:pt x="42406" y="4741"/>
                    </a:cubicBezTo>
                    <a:cubicBezTo>
                      <a:pt x="42386" y="4741"/>
                      <a:pt x="42366" y="4741"/>
                      <a:pt x="42346" y="4741"/>
                    </a:cubicBezTo>
                    <a:cubicBezTo>
                      <a:pt x="42319" y="4741"/>
                      <a:pt x="42291" y="4740"/>
                      <a:pt x="42263" y="4740"/>
                    </a:cubicBezTo>
                    <a:cubicBezTo>
                      <a:pt x="40287" y="4740"/>
                      <a:pt x="38431" y="5684"/>
                      <a:pt x="37185" y="7125"/>
                    </a:cubicBezTo>
                    <a:cubicBezTo>
                      <a:pt x="37479" y="3462"/>
                      <a:pt x="34202" y="234"/>
                      <a:pt x="30534" y="234"/>
                    </a:cubicBezTo>
                    <a:cubicBezTo>
                      <a:pt x="30514" y="234"/>
                      <a:pt x="30494" y="234"/>
                      <a:pt x="30474" y="234"/>
                    </a:cubicBezTo>
                    <a:cubicBezTo>
                      <a:pt x="30454" y="234"/>
                      <a:pt x="30434" y="234"/>
                      <a:pt x="30415" y="234"/>
                    </a:cubicBezTo>
                    <a:cubicBezTo>
                      <a:pt x="28546" y="234"/>
                      <a:pt x="26787" y="1072"/>
                      <a:pt x="25536" y="2375"/>
                    </a:cubicBezTo>
                    <a:cubicBezTo>
                      <a:pt x="25581" y="1641"/>
                      <a:pt x="25474" y="897"/>
                      <a:pt x="25232" y="198"/>
                    </a:cubicBezTo>
                    <a:lnTo>
                      <a:pt x="24855" y="198"/>
                    </a:lnTo>
                    <a:cubicBezTo>
                      <a:pt x="25088" y="897"/>
                      <a:pt x="25214" y="1632"/>
                      <a:pt x="25214" y="2367"/>
                    </a:cubicBezTo>
                    <a:cubicBezTo>
                      <a:pt x="24739" y="2265"/>
                      <a:pt x="24260" y="2215"/>
                      <a:pt x="23785" y="2215"/>
                    </a:cubicBezTo>
                    <a:cubicBezTo>
                      <a:pt x="21922" y="2215"/>
                      <a:pt x="20117" y="2981"/>
                      <a:pt x="18825" y="4374"/>
                    </a:cubicBezTo>
                    <a:cubicBezTo>
                      <a:pt x="17544" y="2994"/>
                      <a:pt x="15752" y="2214"/>
                      <a:pt x="13870" y="2214"/>
                    </a:cubicBezTo>
                    <a:cubicBezTo>
                      <a:pt x="13386" y="2214"/>
                      <a:pt x="12902" y="2268"/>
                      <a:pt x="12427" y="2367"/>
                    </a:cubicBezTo>
                    <a:cubicBezTo>
                      <a:pt x="12427" y="1632"/>
                      <a:pt x="12544" y="897"/>
                      <a:pt x="12777" y="198"/>
                    </a:cubicBezTo>
                    <a:lnTo>
                      <a:pt x="12382" y="198"/>
                    </a:lnTo>
                    <a:cubicBezTo>
                      <a:pt x="12141" y="897"/>
                      <a:pt x="12042" y="1641"/>
                      <a:pt x="12078" y="2375"/>
                    </a:cubicBezTo>
                    <a:cubicBezTo>
                      <a:pt x="10836" y="1072"/>
                      <a:pt x="9069" y="234"/>
                      <a:pt x="7200" y="234"/>
                    </a:cubicBezTo>
                    <a:cubicBezTo>
                      <a:pt x="7180" y="234"/>
                      <a:pt x="7160" y="234"/>
                      <a:pt x="7141" y="234"/>
                    </a:cubicBezTo>
                    <a:cubicBezTo>
                      <a:pt x="7126" y="234"/>
                      <a:pt x="7111" y="234"/>
                      <a:pt x="7096" y="234"/>
                    </a:cubicBezTo>
                    <a:cubicBezTo>
                      <a:pt x="3342" y="234"/>
                      <a:pt x="1" y="3600"/>
                      <a:pt x="456" y="7358"/>
                    </a:cubicBezTo>
                    <a:cubicBezTo>
                      <a:pt x="960" y="7247"/>
                      <a:pt x="1468" y="7193"/>
                      <a:pt x="1971" y="7193"/>
                    </a:cubicBezTo>
                    <a:cubicBezTo>
                      <a:pt x="3914" y="7193"/>
                      <a:pt x="5798" y="7997"/>
                      <a:pt x="7150" y="9463"/>
                    </a:cubicBezTo>
                    <a:cubicBezTo>
                      <a:pt x="7130" y="9463"/>
                      <a:pt x="7110" y="9463"/>
                      <a:pt x="7090" y="9463"/>
                    </a:cubicBezTo>
                    <a:cubicBezTo>
                      <a:pt x="3342" y="9463"/>
                      <a:pt x="1" y="12825"/>
                      <a:pt x="456" y="16587"/>
                    </a:cubicBezTo>
                    <a:cubicBezTo>
                      <a:pt x="966" y="16472"/>
                      <a:pt x="1482" y="16416"/>
                      <a:pt x="1993" y="16416"/>
                    </a:cubicBezTo>
                    <a:cubicBezTo>
                      <a:pt x="3922" y="16416"/>
                      <a:pt x="5795" y="17213"/>
                      <a:pt x="7141" y="18666"/>
                    </a:cubicBezTo>
                    <a:cubicBezTo>
                      <a:pt x="7121" y="18665"/>
                      <a:pt x="7101" y="18665"/>
                      <a:pt x="7081" y="18665"/>
                    </a:cubicBezTo>
                    <a:cubicBezTo>
                      <a:pt x="3333" y="18665"/>
                      <a:pt x="1" y="22028"/>
                      <a:pt x="456" y="25789"/>
                    </a:cubicBezTo>
                    <a:cubicBezTo>
                      <a:pt x="968" y="25675"/>
                      <a:pt x="1485" y="25619"/>
                      <a:pt x="1997" y="25619"/>
                    </a:cubicBezTo>
                    <a:cubicBezTo>
                      <a:pt x="3931" y="25619"/>
                      <a:pt x="5804" y="26416"/>
                      <a:pt x="7150" y="27868"/>
                    </a:cubicBezTo>
                    <a:cubicBezTo>
                      <a:pt x="8485" y="26423"/>
                      <a:pt x="10355" y="25626"/>
                      <a:pt x="12288" y="25626"/>
                    </a:cubicBezTo>
                    <a:cubicBezTo>
                      <a:pt x="12715" y="25626"/>
                      <a:pt x="13146" y="25665"/>
                      <a:pt x="13574" y="25744"/>
                    </a:cubicBezTo>
                    <a:cubicBezTo>
                      <a:pt x="12580" y="26927"/>
                      <a:pt x="11997" y="28424"/>
                      <a:pt x="12087" y="30019"/>
                    </a:cubicBezTo>
                    <a:cubicBezTo>
                      <a:pt x="10837" y="28715"/>
                      <a:pt x="9069" y="27877"/>
                      <a:pt x="7208" y="27877"/>
                    </a:cubicBezTo>
                    <a:cubicBezTo>
                      <a:pt x="7189" y="27877"/>
                      <a:pt x="7169" y="27877"/>
                      <a:pt x="7150" y="27877"/>
                    </a:cubicBezTo>
                    <a:cubicBezTo>
                      <a:pt x="7130" y="27877"/>
                      <a:pt x="7110" y="27877"/>
                      <a:pt x="7090" y="27877"/>
                    </a:cubicBezTo>
                    <a:cubicBezTo>
                      <a:pt x="3342" y="27877"/>
                      <a:pt x="1" y="31239"/>
                      <a:pt x="456" y="35001"/>
                    </a:cubicBezTo>
                    <a:cubicBezTo>
                      <a:pt x="963" y="34888"/>
                      <a:pt x="1475" y="34832"/>
                      <a:pt x="1984" y="34832"/>
                    </a:cubicBezTo>
                    <a:cubicBezTo>
                      <a:pt x="3893" y="34832"/>
                      <a:pt x="5751" y="35611"/>
                      <a:pt x="7096" y="37026"/>
                    </a:cubicBezTo>
                    <a:cubicBezTo>
                      <a:pt x="3341" y="37026"/>
                      <a:pt x="8" y="40386"/>
                      <a:pt x="456" y="44149"/>
                    </a:cubicBezTo>
                    <a:cubicBezTo>
                      <a:pt x="965" y="44035"/>
                      <a:pt x="1479" y="43980"/>
                      <a:pt x="1989" y="43980"/>
                    </a:cubicBezTo>
                    <a:cubicBezTo>
                      <a:pt x="3926" y="43980"/>
                      <a:pt x="5802" y="44783"/>
                      <a:pt x="7150" y="46237"/>
                    </a:cubicBezTo>
                    <a:cubicBezTo>
                      <a:pt x="7130" y="46237"/>
                      <a:pt x="7110" y="46237"/>
                      <a:pt x="7090" y="46237"/>
                    </a:cubicBezTo>
                    <a:cubicBezTo>
                      <a:pt x="3342" y="46237"/>
                      <a:pt x="1" y="49608"/>
                      <a:pt x="456" y="53361"/>
                    </a:cubicBezTo>
                    <a:cubicBezTo>
                      <a:pt x="961" y="53249"/>
                      <a:pt x="1471" y="53195"/>
                      <a:pt x="1978" y="53195"/>
                    </a:cubicBezTo>
                    <a:cubicBezTo>
                      <a:pt x="3912" y="53195"/>
                      <a:pt x="5791" y="53991"/>
                      <a:pt x="7141" y="55439"/>
                    </a:cubicBezTo>
                    <a:cubicBezTo>
                      <a:pt x="7121" y="55439"/>
                      <a:pt x="7101" y="55439"/>
                      <a:pt x="7081" y="55439"/>
                    </a:cubicBezTo>
                    <a:cubicBezTo>
                      <a:pt x="3333" y="55439"/>
                      <a:pt x="1" y="58811"/>
                      <a:pt x="456" y="62563"/>
                    </a:cubicBezTo>
                    <a:cubicBezTo>
                      <a:pt x="965" y="62449"/>
                      <a:pt x="1479" y="62394"/>
                      <a:pt x="1989" y="62394"/>
                    </a:cubicBezTo>
                    <a:cubicBezTo>
                      <a:pt x="3926" y="62394"/>
                      <a:pt x="5802" y="63197"/>
                      <a:pt x="7150" y="64651"/>
                    </a:cubicBezTo>
                    <a:cubicBezTo>
                      <a:pt x="7130" y="64651"/>
                      <a:pt x="7110" y="64651"/>
                      <a:pt x="7090" y="64651"/>
                    </a:cubicBezTo>
                    <a:cubicBezTo>
                      <a:pt x="3342" y="64651"/>
                      <a:pt x="1" y="68022"/>
                      <a:pt x="456" y="71774"/>
                    </a:cubicBezTo>
                    <a:cubicBezTo>
                      <a:pt x="965" y="71661"/>
                      <a:pt x="1479" y="71605"/>
                      <a:pt x="1989" y="71605"/>
                    </a:cubicBezTo>
                    <a:cubicBezTo>
                      <a:pt x="3926" y="71605"/>
                      <a:pt x="5802" y="72408"/>
                      <a:pt x="7150" y="73862"/>
                    </a:cubicBezTo>
                    <a:cubicBezTo>
                      <a:pt x="8483" y="72419"/>
                      <a:pt x="10349" y="71617"/>
                      <a:pt x="12278" y="71617"/>
                    </a:cubicBezTo>
                    <a:cubicBezTo>
                      <a:pt x="12709" y="71617"/>
                      <a:pt x="13143" y="71657"/>
                      <a:pt x="13574" y="71739"/>
                    </a:cubicBezTo>
                    <a:cubicBezTo>
                      <a:pt x="13037" y="72366"/>
                      <a:pt x="12624" y="73101"/>
                      <a:pt x="12365" y="73880"/>
                    </a:cubicBezTo>
                    <a:lnTo>
                      <a:pt x="12741" y="73880"/>
                    </a:lnTo>
                    <a:cubicBezTo>
                      <a:pt x="13637" y="71137"/>
                      <a:pt x="16222" y="69764"/>
                      <a:pt x="18806" y="69764"/>
                    </a:cubicBezTo>
                    <a:cubicBezTo>
                      <a:pt x="21388" y="69764"/>
                      <a:pt x="23969" y="71135"/>
                      <a:pt x="24864" y="73880"/>
                    </a:cubicBezTo>
                    <a:lnTo>
                      <a:pt x="25241" y="73880"/>
                    </a:lnTo>
                    <a:cubicBezTo>
                      <a:pt x="24981" y="73101"/>
                      <a:pt x="24569" y="72366"/>
                      <a:pt x="24031" y="71739"/>
                    </a:cubicBezTo>
                    <a:cubicBezTo>
                      <a:pt x="24463" y="71657"/>
                      <a:pt x="24897" y="71617"/>
                      <a:pt x="25327" y="71617"/>
                    </a:cubicBezTo>
                    <a:cubicBezTo>
                      <a:pt x="27257" y="71617"/>
                      <a:pt x="29124" y="72419"/>
                      <a:pt x="30465" y="73862"/>
                    </a:cubicBezTo>
                    <a:cubicBezTo>
                      <a:pt x="31802" y="72410"/>
                      <a:pt x="33677" y="71609"/>
                      <a:pt x="35611" y="71609"/>
                    </a:cubicBezTo>
                    <a:cubicBezTo>
                      <a:pt x="36087" y="71609"/>
                      <a:pt x="36566" y="71657"/>
                      <a:pt x="37042" y="71757"/>
                    </a:cubicBezTo>
                    <a:cubicBezTo>
                      <a:pt x="36011" y="73020"/>
                      <a:pt x="35438" y="74633"/>
                      <a:pt x="35644" y="76335"/>
                    </a:cubicBezTo>
                    <a:cubicBezTo>
                      <a:pt x="36153" y="76222"/>
                      <a:pt x="36667" y="76166"/>
                      <a:pt x="37176" y="76166"/>
                    </a:cubicBezTo>
                    <a:cubicBezTo>
                      <a:pt x="39113" y="76166"/>
                      <a:pt x="40989" y="76969"/>
                      <a:pt x="42337" y="78423"/>
                    </a:cubicBezTo>
                    <a:cubicBezTo>
                      <a:pt x="43675" y="76976"/>
                      <a:pt x="45548" y="76173"/>
                      <a:pt x="47484" y="76173"/>
                    </a:cubicBezTo>
                    <a:cubicBezTo>
                      <a:pt x="47908" y="76173"/>
                      <a:pt x="48336" y="76212"/>
                      <a:pt x="48762" y="76291"/>
                    </a:cubicBezTo>
                    <a:cubicBezTo>
                      <a:pt x="48224" y="76927"/>
                      <a:pt x="47812" y="77653"/>
                      <a:pt x="47552" y="78441"/>
                    </a:cubicBezTo>
                    <a:lnTo>
                      <a:pt x="47929" y="78441"/>
                    </a:lnTo>
                    <a:cubicBezTo>
                      <a:pt x="48825" y="75698"/>
                      <a:pt x="51410" y="74325"/>
                      <a:pt x="53994" y="74325"/>
                    </a:cubicBezTo>
                    <a:cubicBezTo>
                      <a:pt x="56575" y="74325"/>
                      <a:pt x="59157" y="75696"/>
                      <a:pt x="60052" y="78441"/>
                    </a:cubicBezTo>
                    <a:lnTo>
                      <a:pt x="60438" y="78441"/>
                    </a:lnTo>
                    <a:cubicBezTo>
                      <a:pt x="60169" y="77653"/>
                      <a:pt x="59766" y="76927"/>
                      <a:pt x="59228" y="76291"/>
                    </a:cubicBezTo>
                    <a:cubicBezTo>
                      <a:pt x="59654" y="76212"/>
                      <a:pt x="60082" y="76173"/>
                      <a:pt x="60506" y="76173"/>
                    </a:cubicBezTo>
                    <a:cubicBezTo>
                      <a:pt x="62442" y="76173"/>
                      <a:pt x="64317" y="76976"/>
                      <a:pt x="65662" y="78423"/>
                    </a:cubicBezTo>
                    <a:cubicBezTo>
                      <a:pt x="67002" y="76969"/>
                      <a:pt x="68877" y="76166"/>
                      <a:pt x="70814" y="76166"/>
                    </a:cubicBezTo>
                    <a:cubicBezTo>
                      <a:pt x="71323" y="76166"/>
                      <a:pt x="71837" y="76222"/>
                      <a:pt x="72346" y="76335"/>
                    </a:cubicBezTo>
                    <a:cubicBezTo>
                      <a:pt x="72801" y="72574"/>
                      <a:pt x="69460" y="69211"/>
                      <a:pt x="65712" y="69211"/>
                    </a:cubicBezTo>
                    <a:cubicBezTo>
                      <a:pt x="65692" y="69211"/>
                      <a:pt x="65672" y="69212"/>
                      <a:pt x="65653" y="69212"/>
                    </a:cubicBezTo>
                    <a:cubicBezTo>
                      <a:pt x="65633" y="69212"/>
                      <a:pt x="65613" y="69211"/>
                      <a:pt x="65593" y="69211"/>
                    </a:cubicBezTo>
                    <a:cubicBezTo>
                      <a:pt x="63725" y="69211"/>
                      <a:pt x="61966" y="70050"/>
                      <a:pt x="60715" y="71353"/>
                    </a:cubicBezTo>
                    <a:cubicBezTo>
                      <a:pt x="60805" y="69758"/>
                      <a:pt x="60223" y="68262"/>
                      <a:pt x="59228" y="67079"/>
                    </a:cubicBezTo>
                    <a:cubicBezTo>
                      <a:pt x="59656" y="67000"/>
                      <a:pt x="60087" y="66961"/>
                      <a:pt x="60514" y="66961"/>
                    </a:cubicBezTo>
                    <a:cubicBezTo>
                      <a:pt x="62447" y="66961"/>
                      <a:pt x="64319" y="67757"/>
                      <a:pt x="65662" y="69203"/>
                    </a:cubicBezTo>
                    <a:cubicBezTo>
                      <a:pt x="66995" y="67754"/>
                      <a:pt x="68869" y="66954"/>
                      <a:pt x="70804" y="66954"/>
                    </a:cubicBezTo>
                    <a:cubicBezTo>
                      <a:pt x="71287" y="66954"/>
                      <a:pt x="71773" y="67004"/>
                      <a:pt x="72256" y="67106"/>
                    </a:cubicBezTo>
                    <a:cubicBezTo>
                      <a:pt x="71280" y="68352"/>
                      <a:pt x="70751" y="69920"/>
                      <a:pt x="70948" y="71568"/>
                    </a:cubicBezTo>
                    <a:cubicBezTo>
                      <a:pt x="71456" y="71455"/>
                      <a:pt x="71968" y="71399"/>
                      <a:pt x="72477" y="71399"/>
                    </a:cubicBezTo>
                    <a:cubicBezTo>
                      <a:pt x="74412" y="71399"/>
                      <a:pt x="76294" y="72202"/>
                      <a:pt x="77642" y="73656"/>
                    </a:cubicBezTo>
                    <a:cubicBezTo>
                      <a:pt x="78975" y="72213"/>
                      <a:pt x="80841" y="71411"/>
                      <a:pt x="82765" y="71411"/>
                    </a:cubicBezTo>
                    <a:cubicBezTo>
                      <a:pt x="83195" y="71411"/>
                      <a:pt x="83627" y="71451"/>
                      <a:pt x="84057" y="71533"/>
                    </a:cubicBezTo>
                    <a:cubicBezTo>
                      <a:pt x="83529" y="72160"/>
                      <a:pt x="83117" y="72895"/>
                      <a:pt x="82857" y="73674"/>
                    </a:cubicBezTo>
                    <a:lnTo>
                      <a:pt x="83233" y="73674"/>
                    </a:lnTo>
                    <a:cubicBezTo>
                      <a:pt x="84129" y="70931"/>
                      <a:pt x="86712" y="69558"/>
                      <a:pt x="89295" y="69558"/>
                    </a:cubicBezTo>
                    <a:cubicBezTo>
                      <a:pt x="91875" y="69558"/>
                      <a:pt x="94456" y="70929"/>
                      <a:pt x="95357" y="73674"/>
                    </a:cubicBezTo>
                    <a:lnTo>
                      <a:pt x="95733" y="73674"/>
                    </a:lnTo>
                    <a:cubicBezTo>
                      <a:pt x="95464" y="72895"/>
                      <a:pt x="95061" y="72160"/>
                      <a:pt x="94523" y="71533"/>
                    </a:cubicBezTo>
                    <a:cubicBezTo>
                      <a:pt x="94955" y="71451"/>
                      <a:pt x="95389" y="71411"/>
                      <a:pt x="95820" y="71411"/>
                    </a:cubicBezTo>
                    <a:cubicBezTo>
                      <a:pt x="97749" y="71411"/>
                      <a:pt x="99616" y="72213"/>
                      <a:pt x="100957" y="73656"/>
                    </a:cubicBezTo>
                    <a:cubicBezTo>
                      <a:pt x="102295" y="72203"/>
                      <a:pt x="104169" y="71403"/>
                      <a:pt x="106103" y="71403"/>
                    </a:cubicBezTo>
                    <a:cubicBezTo>
                      <a:pt x="106579" y="71403"/>
                      <a:pt x="107058" y="71451"/>
                      <a:pt x="107534" y="71550"/>
                    </a:cubicBezTo>
                    <a:cubicBezTo>
                      <a:pt x="106495" y="72814"/>
                      <a:pt x="105930" y="74427"/>
                      <a:pt x="106136" y="76129"/>
                    </a:cubicBezTo>
                    <a:cubicBezTo>
                      <a:pt x="106644" y="76015"/>
                      <a:pt x="107156" y="75960"/>
                      <a:pt x="107665" y="75960"/>
                    </a:cubicBezTo>
                    <a:cubicBezTo>
                      <a:pt x="109600" y="75960"/>
                      <a:pt x="111480" y="76763"/>
                      <a:pt x="112821" y="78217"/>
                    </a:cubicBezTo>
                    <a:cubicBezTo>
                      <a:pt x="114165" y="76770"/>
                      <a:pt x="116034" y="75967"/>
                      <a:pt x="117968" y="75967"/>
                    </a:cubicBezTo>
                    <a:cubicBezTo>
                      <a:pt x="118392" y="75967"/>
                      <a:pt x="118820" y="76005"/>
                      <a:pt x="119245" y="76084"/>
                    </a:cubicBezTo>
                    <a:cubicBezTo>
                      <a:pt x="118717" y="76721"/>
                      <a:pt x="118304" y="77446"/>
                      <a:pt x="118045" y="78235"/>
                    </a:cubicBezTo>
                    <a:lnTo>
                      <a:pt x="118421" y="78235"/>
                    </a:lnTo>
                    <a:cubicBezTo>
                      <a:pt x="119317" y="75492"/>
                      <a:pt x="121900" y="74119"/>
                      <a:pt x="124482" y="74119"/>
                    </a:cubicBezTo>
                    <a:cubicBezTo>
                      <a:pt x="127063" y="74119"/>
                      <a:pt x="129644" y="75490"/>
                      <a:pt x="130544" y="78235"/>
                    </a:cubicBezTo>
                    <a:lnTo>
                      <a:pt x="130921" y="78235"/>
                    </a:lnTo>
                    <a:cubicBezTo>
                      <a:pt x="130652" y="77446"/>
                      <a:pt x="130249" y="76721"/>
                      <a:pt x="129711" y="76084"/>
                    </a:cubicBezTo>
                    <a:cubicBezTo>
                      <a:pt x="130137" y="76005"/>
                      <a:pt x="130565" y="75967"/>
                      <a:pt x="130990" y="75967"/>
                    </a:cubicBezTo>
                    <a:cubicBezTo>
                      <a:pt x="132925" y="75967"/>
                      <a:pt x="134800" y="76770"/>
                      <a:pt x="136145" y="78217"/>
                    </a:cubicBezTo>
                    <a:cubicBezTo>
                      <a:pt x="137486" y="76763"/>
                      <a:pt x="139360" y="75960"/>
                      <a:pt x="141297" y="75960"/>
                    </a:cubicBezTo>
                    <a:cubicBezTo>
                      <a:pt x="141806" y="75960"/>
                      <a:pt x="142320" y="76015"/>
                      <a:pt x="142829" y="76129"/>
                    </a:cubicBezTo>
                    <a:cubicBezTo>
                      <a:pt x="143284" y="72368"/>
                      <a:pt x="139944" y="69005"/>
                      <a:pt x="136195" y="69005"/>
                    </a:cubicBezTo>
                    <a:cubicBezTo>
                      <a:pt x="136175" y="69005"/>
                      <a:pt x="136156" y="69005"/>
                      <a:pt x="136136" y="69006"/>
                    </a:cubicBezTo>
                    <a:cubicBezTo>
                      <a:pt x="136116" y="69005"/>
                      <a:pt x="136096" y="69005"/>
                      <a:pt x="136077" y="69005"/>
                    </a:cubicBezTo>
                    <a:cubicBezTo>
                      <a:pt x="134208" y="69005"/>
                      <a:pt x="132449" y="69844"/>
                      <a:pt x="131199" y="71147"/>
                    </a:cubicBezTo>
                    <a:cubicBezTo>
                      <a:pt x="131288" y="69552"/>
                      <a:pt x="130706" y="68056"/>
                      <a:pt x="129711" y="66873"/>
                    </a:cubicBezTo>
                    <a:cubicBezTo>
                      <a:pt x="130140" y="66794"/>
                      <a:pt x="130570" y="66755"/>
                      <a:pt x="130997" y="66755"/>
                    </a:cubicBezTo>
                    <a:cubicBezTo>
                      <a:pt x="132930" y="66755"/>
                      <a:pt x="134802" y="67551"/>
                      <a:pt x="136145" y="68997"/>
                    </a:cubicBezTo>
                    <a:cubicBezTo>
                      <a:pt x="137487" y="67540"/>
                      <a:pt x="139365" y="66743"/>
                      <a:pt x="141304" y="66743"/>
                    </a:cubicBezTo>
                    <a:cubicBezTo>
                      <a:pt x="141811" y="66743"/>
                      <a:pt x="142322" y="66798"/>
                      <a:pt x="142829" y="66909"/>
                    </a:cubicBezTo>
                    <a:cubicBezTo>
                      <a:pt x="143276" y="63151"/>
                      <a:pt x="139944" y="59785"/>
                      <a:pt x="136198" y="59785"/>
                    </a:cubicBezTo>
                    <a:cubicBezTo>
                      <a:pt x="136183" y="59785"/>
                      <a:pt x="136169" y="59785"/>
                      <a:pt x="136154" y="59785"/>
                    </a:cubicBezTo>
                    <a:cubicBezTo>
                      <a:pt x="137492" y="58340"/>
                      <a:pt x="139363" y="57545"/>
                      <a:pt x="141292" y="57545"/>
                    </a:cubicBezTo>
                    <a:cubicBezTo>
                      <a:pt x="141803" y="57545"/>
                      <a:pt x="142319" y="57601"/>
                      <a:pt x="142829" y="57715"/>
                    </a:cubicBezTo>
                    <a:cubicBezTo>
                      <a:pt x="143284" y="53954"/>
                      <a:pt x="139944" y="50592"/>
                      <a:pt x="136195" y="50592"/>
                    </a:cubicBezTo>
                    <a:cubicBezTo>
                      <a:pt x="136175" y="50592"/>
                      <a:pt x="136156" y="50592"/>
                      <a:pt x="136136" y="50592"/>
                    </a:cubicBezTo>
                    <a:cubicBezTo>
                      <a:pt x="136116" y="50592"/>
                      <a:pt x="136096" y="50592"/>
                      <a:pt x="136077" y="50592"/>
                    </a:cubicBezTo>
                    <a:cubicBezTo>
                      <a:pt x="134208" y="50592"/>
                      <a:pt x="132449" y="51430"/>
                      <a:pt x="131199" y="52733"/>
                    </a:cubicBezTo>
                    <a:cubicBezTo>
                      <a:pt x="131288" y="51138"/>
                      <a:pt x="130706" y="49642"/>
                      <a:pt x="129711" y="48459"/>
                    </a:cubicBezTo>
                    <a:cubicBezTo>
                      <a:pt x="130140" y="48380"/>
                      <a:pt x="130570" y="48341"/>
                      <a:pt x="130997" y="48341"/>
                    </a:cubicBezTo>
                    <a:cubicBezTo>
                      <a:pt x="132927" y="48341"/>
                      <a:pt x="134793" y="49137"/>
                      <a:pt x="136136" y="50583"/>
                    </a:cubicBezTo>
                    <a:cubicBezTo>
                      <a:pt x="137484" y="49129"/>
                      <a:pt x="139360" y="48326"/>
                      <a:pt x="141292" y="48326"/>
                    </a:cubicBezTo>
                    <a:cubicBezTo>
                      <a:pt x="141801" y="48326"/>
                      <a:pt x="142313" y="48381"/>
                      <a:pt x="142820" y="48495"/>
                    </a:cubicBezTo>
                    <a:cubicBezTo>
                      <a:pt x="143275" y="44743"/>
                      <a:pt x="139943" y="41371"/>
                      <a:pt x="136195" y="41371"/>
                    </a:cubicBezTo>
                    <a:cubicBezTo>
                      <a:pt x="136175" y="41371"/>
                      <a:pt x="136156" y="41371"/>
                      <a:pt x="136136" y="41372"/>
                    </a:cubicBezTo>
                    <a:cubicBezTo>
                      <a:pt x="137482" y="39919"/>
                      <a:pt x="139354" y="39122"/>
                      <a:pt x="141284" y="39122"/>
                    </a:cubicBezTo>
                    <a:cubicBezTo>
                      <a:pt x="141795" y="39122"/>
                      <a:pt x="142310" y="39178"/>
                      <a:pt x="142820" y="39293"/>
                    </a:cubicBezTo>
                    <a:cubicBezTo>
                      <a:pt x="143274" y="35536"/>
                      <a:pt x="139943" y="32169"/>
                      <a:pt x="136210" y="32169"/>
                    </a:cubicBezTo>
                    <a:cubicBezTo>
                      <a:pt x="136185" y="32169"/>
                      <a:pt x="136160" y="32169"/>
                      <a:pt x="136136" y="32169"/>
                    </a:cubicBezTo>
                    <a:cubicBezTo>
                      <a:pt x="136116" y="32169"/>
                      <a:pt x="136096" y="32169"/>
                      <a:pt x="136076" y="32169"/>
                    </a:cubicBezTo>
                    <a:cubicBezTo>
                      <a:pt x="134207" y="32169"/>
                      <a:pt x="132440" y="32998"/>
                      <a:pt x="131199" y="34302"/>
                    </a:cubicBezTo>
                    <a:cubicBezTo>
                      <a:pt x="131279" y="32716"/>
                      <a:pt x="130697" y="31210"/>
                      <a:pt x="129702" y="30028"/>
                    </a:cubicBezTo>
                    <a:cubicBezTo>
                      <a:pt x="130130" y="29949"/>
                      <a:pt x="130559" y="29910"/>
                      <a:pt x="130985" y="29910"/>
                    </a:cubicBezTo>
                    <a:cubicBezTo>
                      <a:pt x="132925" y="29910"/>
                      <a:pt x="134799" y="30713"/>
                      <a:pt x="136136" y="32160"/>
                    </a:cubicBezTo>
                    <a:cubicBezTo>
                      <a:pt x="137484" y="30706"/>
                      <a:pt x="139360" y="29903"/>
                      <a:pt x="141292" y="29903"/>
                    </a:cubicBezTo>
                    <a:cubicBezTo>
                      <a:pt x="141801" y="29903"/>
                      <a:pt x="142313" y="29959"/>
                      <a:pt x="142820" y="30072"/>
                    </a:cubicBezTo>
                    <a:cubicBezTo>
                      <a:pt x="143276" y="26315"/>
                      <a:pt x="139935" y="22949"/>
                      <a:pt x="136189" y="22949"/>
                    </a:cubicBezTo>
                    <a:cubicBezTo>
                      <a:pt x="136175" y="22949"/>
                      <a:pt x="136160" y="22949"/>
                      <a:pt x="136145" y="22949"/>
                    </a:cubicBezTo>
                    <a:cubicBezTo>
                      <a:pt x="137490" y="21504"/>
                      <a:pt x="139357" y="20708"/>
                      <a:pt x="141284" y="20708"/>
                    </a:cubicBezTo>
                    <a:cubicBezTo>
                      <a:pt x="141794" y="20708"/>
                      <a:pt x="142310" y="20764"/>
                      <a:pt x="142820" y="20879"/>
                    </a:cubicBezTo>
                    <a:cubicBezTo>
                      <a:pt x="143275" y="17117"/>
                      <a:pt x="139935" y="13755"/>
                      <a:pt x="136195" y="13755"/>
                    </a:cubicBezTo>
                    <a:cubicBezTo>
                      <a:pt x="136175" y="13755"/>
                      <a:pt x="136156" y="13755"/>
                      <a:pt x="136136" y="13755"/>
                    </a:cubicBezTo>
                    <a:cubicBezTo>
                      <a:pt x="136116" y="13755"/>
                      <a:pt x="136096" y="13755"/>
                      <a:pt x="136076" y="13755"/>
                    </a:cubicBezTo>
                    <a:cubicBezTo>
                      <a:pt x="134207" y="13755"/>
                      <a:pt x="132440" y="14585"/>
                      <a:pt x="131199" y="15888"/>
                    </a:cubicBezTo>
                    <a:cubicBezTo>
                      <a:pt x="131279" y="14302"/>
                      <a:pt x="130697" y="12797"/>
                      <a:pt x="129702" y="11614"/>
                    </a:cubicBezTo>
                    <a:cubicBezTo>
                      <a:pt x="130130" y="11535"/>
                      <a:pt x="130558" y="11496"/>
                      <a:pt x="130984" y="11496"/>
                    </a:cubicBezTo>
                    <a:cubicBezTo>
                      <a:pt x="132922" y="11496"/>
                      <a:pt x="134791" y="12299"/>
                      <a:pt x="136136" y="13746"/>
                    </a:cubicBezTo>
                    <a:cubicBezTo>
                      <a:pt x="137484" y="12292"/>
                      <a:pt x="139360" y="11489"/>
                      <a:pt x="141292" y="11489"/>
                    </a:cubicBezTo>
                    <a:cubicBezTo>
                      <a:pt x="141801" y="11489"/>
                      <a:pt x="142313" y="11545"/>
                      <a:pt x="142820" y="11659"/>
                    </a:cubicBezTo>
                    <a:cubicBezTo>
                      <a:pt x="143275" y="7906"/>
                      <a:pt x="139935" y="4535"/>
                      <a:pt x="136195" y="4535"/>
                    </a:cubicBezTo>
                    <a:cubicBezTo>
                      <a:pt x="136175" y="4535"/>
                      <a:pt x="136156" y="4535"/>
                      <a:pt x="136136" y="4535"/>
                    </a:cubicBezTo>
                    <a:cubicBezTo>
                      <a:pt x="136116" y="4535"/>
                      <a:pt x="136096" y="4535"/>
                      <a:pt x="136077" y="4535"/>
                    </a:cubicBezTo>
                    <a:cubicBezTo>
                      <a:pt x="134208" y="4535"/>
                      <a:pt x="132440" y="5373"/>
                      <a:pt x="131199" y="6677"/>
                    </a:cubicBezTo>
                    <a:cubicBezTo>
                      <a:pt x="131234" y="5933"/>
                      <a:pt x="131136" y="5198"/>
                      <a:pt x="130894" y="4499"/>
                    </a:cubicBezTo>
                    <a:lnTo>
                      <a:pt x="130518" y="4499"/>
                    </a:lnTo>
                    <a:cubicBezTo>
                      <a:pt x="130751" y="5198"/>
                      <a:pt x="130867" y="5933"/>
                      <a:pt x="130867" y="6668"/>
                    </a:cubicBezTo>
                    <a:cubicBezTo>
                      <a:pt x="130394" y="6566"/>
                      <a:pt x="129917" y="6516"/>
                      <a:pt x="129443" y="6516"/>
                    </a:cubicBezTo>
                    <a:cubicBezTo>
                      <a:pt x="127584" y="6516"/>
                      <a:pt x="125780" y="7282"/>
                      <a:pt x="124487" y="8675"/>
                    </a:cubicBezTo>
                    <a:cubicBezTo>
                      <a:pt x="123206" y="7295"/>
                      <a:pt x="121414" y="6515"/>
                      <a:pt x="119532" y="6515"/>
                    </a:cubicBezTo>
                    <a:cubicBezTo>
                      <a:pt x="119048" y="6515"/>
                      <a:pt x="118564" y="6560"/>
                      <a:pt x="118089" y="6668"/>
                    </a:cubicBezTo>
                    <a:cubicBezTo>
                      <a:pt x="118089" y="5933"/>
                      <a:pt x="118206" y="5198"/>
                      <a:pt x="118439" y="4499"/>
                    </a:cubicBezTo>
                    <a:lnTo>
                      <a:pt x="118063" y="4499"/>
                    </a:lnTo>
                    <a:cubicBezTo>
                      <a:pt x="117821" y="5198"/>
                      <a:pt x="117722" y="5933"/>
                      <a:pt x="117758" y="6677"/>
                    </a:cubicBezTo>
                    <a:cubicBezTo>
                      <a:pt x="116516" y="5373"/>
                      <a:pt x="114749" y="4535"/>
                      <a:pt x="112880" y="4535"/>
                    </a:cubicBezTo>
                    <a:cubicBezTo>
                      <a:pt x="112860" y="4535"/>
                      <a:pt x="112840" y="4535"/>
                      <a:pt x="112821" y="4535"/>
                    </a:cubicBezTo>
                    <a:cubicBezTo>
                      <a:pt x="112802" y="4535"/>
                      <a:pt x="112783" y="4535"/>
                      <a:pt x="112765" y="4535"/>
                    </a:cubicBezTo>
                    <a:cubicBezTo>
                      <a:pt x="110778" y="4535"/>
                      <a:pt x="108911" y="5480"/>
                      <a:pt x="107659" y="6927"/>
                    </a:cubicBezTo>
                    <a:lnTo>
                      <a:pt x="107659" y="6927"/>
                    </a:lnTo>
                    <a:cubicBezTo>
                      <a:pt x="107953" y="3265"/>
                      <a:pt x="104676" y="36"/>
                      <a:pt x="101009" y="36"/>
                    </a:cubicBezTo>
                    <a:cubicBezTo>
                      <a:pt x="100988" y="36"/>
                      <a:pt x="100968" y="37"/>
                      <a:pt x="100948" y="37"/>
                    </a:cubicBezTo>
                    <a:cubicBezTo>
                      <a:pt x="100928" y="37"/>
                      <a:pt x="100908" y="37"/>
                      <a:pt x="100889" y="37"/>
                    </a:cubicBezTo>
                    <a:cubicBezTo>
                      <a:pt x="99020" y="37"/>
                      <a:pt x="97261" y="875"/>
                      <a:pt x="96011" y="2178"/>
                    </a:cubicBezTo>
                    <a:cubicBezTo>
                      <a:pt x="96056" y="1435"/>
                      <a:pt x="95948" y="700"/>
                      <a:pt x="95706" y="1"/>
                    </a:cubicBezTo>
                    <a:lnTo>
                      <a:pt x="95339" y="1"/>
                    </a:lnTo>
                    <a:cubicBezTo>
                      <a:pt x="95563" y="700"/>
                      <a:pt x="95688" y="1426"/>
                      <a:pt x="95688" y="2169"/>
                    </a:cubicBezTo>
                    <a:cubicBezTo>
                      <a:pt x="95213" y="2067"/>
                      <a:pt x="94735" y="2018"/>
                      <a:pt x="94260" y="2018"/>
                    </a:cubicBezTo>
                    <a:cubicBezTo>
                      <a:pt x="92399" y="2018"/>
                      <a:pt x="90599" y="2784"/>
                      <a:pt x="89299" y="4177"/>
                    </a:cubicBezTo>
                    <a:cubicBezTo>
                      <a:pt x="88034" y="2804"/>
                      <a:pt x="86246" y="2017"/>
                      <a:pt x="84376" y="2017"/>
                    </a:cubicBezTo>
                    <a:cubicBezTo>
                      <a:pt x="84365" y="2017"/>
                      <a:pt x="84355" y="2017"/>
                      <a:pt x="84344" y="2017"/>
                    </a:cubicBezTo>
                    <a:cubicBezTo>
                      <a:pt x="83860" y="2017"/>
                      <a:pt x="83376" y="2062"/>
                      <a:pt x="82902" y="2169"/>
                    </a:cubicBezTo>
                    <a:cubicBezTo>
                      <a:pt x="82902" y="1435"/>
                      <a:pt x="83027" y="700"/>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sp>
            <p:nvSpPr>
              <p:cNvPr id="108" name="Google Shape;108;p6"/>
              <p:cNvSpPr/>
              <p:nvPr/>
            </p:nvSpPr>
            <p:spPr>
              <a:xfrm>
                <a:off x="0" y="0"/>
                <a:ext cx="2743019" cy="1499080"/>
              </a:xfrm>
              <a:custGeom>
                <a:avLst/>
                <a:gdLst/>
                <a:ahLst/>
                <a:cxnLst/>
                <a:rect l="l" t="t" r="r" b="b"/>
                <a:pathLst>
                  <a:path w="143276" h="78414" extrusionOk="0">
                    <a:moveTo>
                      <a:pt x="84144" y="2392"/>
                    </a:moveTo>
                    <a:cubicBezTo>
                      <a:pt x="86080" y="2392"/>
                      <a:pt x="87955" y="3195"/>
                      <a:pt x="89299" y="4642"/>
                    </a:cubicBezTo>
                    <a:cubicBezTo>
                      <a:pt x="90635" y="3197"/>
                      <a:pt x="92499" y="2400"/>
                      <a:pt x="94430" y="2400"/>
                    </a:cubicBezTo>
                    <a:cubicBezTo>
                      <a:pt x="94856" y="2400"/>
                      <a:pt x="95287" y="2439"/>
                      <a:pt x="95715" y="2518"/>
                    </a:cubicBezTo>
                    <a:cubicBezTo>
                      <a:pt x="94720" y="3692"/>
                      <a:pt x="94138" y="5198"/>
                      <a:pt x="94228" y="6793"/>
                    </a:cubicBezTo>
                    <a:cubicBezTo>
                      <a:pt x="92977" y="5480"/>
                      <a:pt x="91219" y="4651"/>
                      <a:pt x="89350" y="4651"/>
                    </a:cubicBezTo>
                    <a:cubicBezTo>
                      <a:pt x="89330" y="4651"/>
                      <a:pt x="89310" y="4651"/>
                      <a:pt x="89290" y="4651"/>
                    </a:cubicBezTo>
                    <a:cubicBezTo>
                      <a:pt x="89271" y="4651"/>
                      <a:pt x="89251" y="4651"/>
                      <a:pt x="89231" y="4651"/>
                    </a:cubicBezTo>
                    <a:cubicBezTo>
                      <a:pt x="87362" y="4651"/>
                      <a:pt x="85595" y="5489"/>
                      <a:pt x="84353" y="6793"/>
                    </a:cubicBezTo>
                    <a:cubicBezTo>
                      <a:pt x="84434" y="5198"/>
                      <a:pt x="83851" y="3692"/>
                      <a:pt x="82866" y="2518"/>
                    </a:cubicBezTo>
                    <a:lnTo>
                      <a:pt x="82866" y="2509"/>
                    </a:lnTo>
                    <a:cubicBezTo>
                      <a:pt x="83291" y="2430"/>
                      <a:pt x="83719" y="2392"/>
                      <a:pt x="84144" y="2392"/>
                    </a:cubicBezTo>
                    <a:close/>
                    <a:moveTo>
                      <a:pt x="23970" y="2589"/>
                    </a:moveTo>
                    <a:cubicBezTo>
                      <a:pt x="24396" y="2589"/>
                      <a:pt x="24824" y="2628"/>
                      <a:pt x="25250" y="2707"/>
                    </a:cubicBezTo>
                    <a:cubicBezTo>
                      <a:pt x="24255" y="3889"/>
                      <a:pt x="23673" y="5386"/>
                      <a:pt x="23753" y="6981"/>
                    </a:cubicBezTo>
                    <a:cubicBezTo>
                      <a:pt x="22512" y="5677"/>
                      <a:pt x="20744" y="4839"/>
                      <a:pt x="18884" y="4839"/>
                    </a:cubicBezTo>
                    <a:cubicBezTo>
                      <a:pt x="18864" y="4839"/>
                      <a:pt x="18845" y="4839"/>
                      <a:pt x="18825" y="4839"/>
                    </a:cubicBezTo>
                    <a:cubicBezTo>
                      <a:pt x="18805" y="4839"/>
                      <a:pt x="18786" y="4839"/>
                      <a:pt x="18766" y="4839"/>
                    </a:cubicBezTo>
                    <a:cubicBezTo>
                      <a:pt x="16897" y="4839"/>
                      <a:pt x="15129" y="5677"/>
                      <a:pt x="13888" y="6981"/>
                    </a:cubicBezTo>
                    <a:cubicBezTo>
                      <a:pt x="13951" y="5395"/>
                      <a:pt x="13368" y="3898"/>
                      <a:pt x="12382" y="2716"/>
                    </a:cubicBezTo>
                    <a:lnTo>
                      <a:pt x="12391" y="2707"/>
                    </a:lnTo>
                    <a:cubicBezTo>
                      <a:pt x="12818" y="2628"/>
                      <a:pt x="13246" y="2589"/>
                      <a:pt x="13671" y="2589"/>
                    </a:cubicBezTo>
                    <a:cubicBezTo>
                      <a:pt x="15606" y="2589"/>
                      <a:pt x="17481" y="3390"/>
                      <a:pt x="18825" y="4830"/>
                    </a:cubicBezTo>
                    <a:cubicBezTo>
                      <a:pt x="20162" y="3390"/>
                      <a:pt x="22035" y="2589"/>
                      <a:pt x="23970" y="2589"/>
                    </a:cubicBezTo>
                    <a:close/>
                    <a:moveTo>
                      <a:pt x="77636" y="544"/>
                    </a:moveTo>
                    <a:cubicBezTo>
                      <a:pt x="80811" y="544"/>
                      <a:pt x="83986" y="2623"/>
                      <a:pt x="84031" y="6784"/>
                    </a:cubicBezTo>
                    <a:cubicBezTo>
                      <a:pt x="83550" y="6679"/>
                      <a:pt x="83066" y="6627"/>
                      <a:pt x="82585" y="6627"/>
                    </a:cubicBezTo>
                    <a:cubicBezTo>
                      <a:pt x="80728" y="6627"/>
                      <a:pt x="78929" y="7394"/>
                      <a:pt x="77633" y="8782"/>
                    </a:cubicBezTo>
                    <a:cubicBezTo>
                      <a:pt x="76360" y="7411"/>
                      <a:pt x="74559" y="6622"/>
                      <a:pt x="72687" y="6622"/>
                    </a:cubicBezTo>
                    <a:cubicBezTo>
                      <a:pt x="72203" y="6622"/>
                      <a:pt x="71719" y="6676"/>
                      <a:pt x="71244" y="6784"/>
                    </a:cubicBezTo>
                    <a:cubicBezTo>
                      <a:pt x="71284" y="2625"/>
                      <a:pt x="74460" y="544"/>
                      <a:pt x="77636" y="544"/>
                    </a:cubicBezTo>
                    <a:close/>
                    <a:moveTo>
                      <a:pt x="100947" y="544"/>
                    </a:moveTo>
                    <a:cubicBezTo>
                      <a:pt x="104121" y="544"/>
                      <a:pt x="107295" y="2622"/>
                      <a:pt x="107337" y="6782"/>
                    </a:cubicBezTo>
                    <a:lnTo>
                      <a:pt x="107337" y="6782"/>
                    </a:lnTo>
                    <a:cubicBezTo>
                      <a:pt x="106859" y="6678"/>
                      <a:pt x="106378" y="6627"/>
                      <a:pt x="105901" y="6627"/>
                    </a:cubicBezTo>
                    <a:cubicBezTo>
                      <a:pt x="104043" y="6627"/>
                      <a:pt x="102246" y="7394"/>
                      <a:pt x="100957" y="8782"/>
                    </a:cubicBezTo>
                    <a:cubicBezTo>
                      <a:pt x="99676" y="7411"/>
                      <a:pt x="97883" y="6622"/>
                      <a:pt x="96002" y="6622"/>
                    </a:cubicBezTo>
                    <a:cubicBezTo>
                      <a:pt x="95518" y="6622"/>
                      <a:pt x="95034" y="6676"/>
                      <a:pt x="94559" y="6784"/>
                    </a:cubicBezTo>
                    <a:cubicBezTo>
                      <a:pt x="94595" y="2625"/>
                      <a:pt x="97771" y="544"/>
                      <a:pt x="100947" y="544"/>
                    </a:cubicBezTo>
                    <a:close/>
                    <a:moveTo>
                      <a:pt x="7166" y="739"/>
                    </a:moveTo>
                    <a:cubicBezTo>
                      <a:pt x="10341" y="739"/>
                      <a:pt x="13516" y="2815"/>
                      <a:pt x="13556" y="6972"/>
                    </a:cubicBezTo>
                    <a:cubicBezTo>
                      <a:pt x="13079" y="6868"/>
                      <a:pt x="12598" y="6817"/>
                      <a:pt x="12120" y="6817"/>
                    </a:cubicBezTo>
                    <a:cubicBezTo>
                      <a:pt x="10263" y="6817"/>
                      <a:pt x="8460" y="7585"/>
                      <a:pt x="7163" y="8974"/>
                    </a:cubicBezTo>
                    <a:lnTo>
                      <a:pt x="7163" y="8974"/>
                    </a:lnTo>
                    <a:cubicBezTo>
                      <a:pt x="5882" y="7597"/>
                      <a:pt x="4092" y="6819"/>
                      <a:pt x="2212" y="6819"/>
                    </a:cubicBezTo>
                    <a:cubicBezTo>
                      <a:pt x="1728" y="6819"/>
                      <a:pt x="1245" y="6873"/>
                      <a:pt x="770" y="6972"/>
                    </a:cubicBezTo>
                    <a:cubicBezTo>
                      <a:pt x="810" y="2818"/>
                      <a:pt x="3988" y="739"/>
                      <a:pt x="7166" y="739"/>
                    </a:cubicBezTo>
                    <a:close/>
                    <a:moveTo>
                      <a:pt x="30461" y="743"/>
                    </a:moveTo>
                    <a:cubicBezTo>
                      <a:pt x="33632" y="743"/>
                      <a:pt x="36807" y="2818"/>
                      <a:pt x="36853" y="6968"/>
                    </a:cubicBezTo>
                    <a:lnTo>
                      <a:pt x="36853" y="6968"/>
                    </a:lnTo>
                    <a:cubicBezTo>
                      <a:pt x="36386" y="6869"/>
                      <a:pt x="35915" y="6820"/>
                      <a:pt x="35447" y="6820"/>
                    </a:cubicBezTo>
                    <a:cubicBezTo>
                      <a:pt x="33589" y="6820"/>
                      <a:pt x="31784" y="7587"/>
                      <a:pt x="30492" y="8979"/>
                    </a:cubicBezTo>
                    <a:cubicBezTo>
                      <a:pt x="29210" y="7599"/>
                      <a:pt x="27418" y="6819"/>
                      <a:pt x="25536" y="6819"/>
                    </a:cubicBezTo>
                    <a:cubicBezTo>
                      <a:pt x="25053" y="6819"/>
                      <a:pt x="24569" y="6873"/>
                      <a:pt x="24094" y="6972"/>
                    </a:cubicBezTo>
                    <a:cubicBezTo>
                      <a:pt x="24121" y="2820"/>
                      <a:pt x="27289" y="743"/>
                      <a:pt x="30461" y="743"/>
                    </a:cubicBezTo>
                    <a:close/>
                    <a:moveTo>
                      <a:pt x="119326" y="6899"/>
                    </a:moveTo>
                    <a:cubicBezTo>
                      <a:pt x="121263" y="6899"/>
                      <a:pt x="123133" y="7700"/>
                      <a:pt x="124470" y="9149"/>
                    </a:cubicBezTo>
                    <a:lnTo>
                      <a:pt x="124470" y="9149"/>
                    </a:lnTo>
                    <a:cubicBezTo>
                      <a:pt x="124453" y="9149"/>
                      <a:pt x="124436" y="9149"/>
                      <a:pt x="124419" y="9149"/>
                    </a:cubicBezTo>
                    <a:cubicBezTo>
                      <a:pt x="122550" y="9149"/>
                      <a:pt x="120782" y="9987"/>
                      <a:pt x="119541" y="11291"/>
                    </a:cubicBezTo>
                    <a:cubicBezTo>
                      <a:pt x="119622" y="9705"/>
                      <a:pt x="119039" y="8199"/>
                      <a:pt x="118045" y="7017"/>
                    </a:cubicBezTo>
                    <a:cubicBezTo>
                      <a:pt x="118472" y="6938"/>
                      <a:pt x="118901" y="6899"/>
                      <a:pt x="119326" y="6899"/>
                    </a:cubicBezTo>
                    <a:close/>
                    <a:moveTo>
                      <a:pt x="129625" y="6899"/>
                    </a:moveTo>
                    <a:cubicBezTo>
                      <a:pt x="130050" y="6899"/>
                      <a:pt x="130477" y="6938"/>
                      <a:pt x="130903" y="7017"/>
                    </a:cubicBezTo>
                    <a:cubicBezTo>
                      <a:pt x="129908" y="8199"/>
                      <a:pt x="129326" y="9705"/>
                      <a:pt x="129415" y="11291"/>
                    </a:cubicBezTo>
                    <a:cubicBezTo>
                      <a:pt x="128165" y="9987"/>
                      <a:pt x="126397" y="9149"/>
                      <a:pt x="124537" y="9149"/>
                    </a:cubicBezTo>
                    <a:cubicBezTo>
                      <a:pt x="124520" y="9149"/>
                      <a:pt x="124503" y="9149"/>
                      <a:pt x="124487" y="9149"/>
                    </a:cubicBezTo>
                    <a:lnTo>
                      <a:pt x="124487" y="9149"/>
                    </a:lnTo>
                    <a:cubicBezTo>
                      <a:pt x="125823" y="7700"/>
                      <a:pt x="127694" y="6899"/>
                      <a:pt x="129625" y="6899"/>
                    </a:cubicBezTo>
                    <a:close/>
                    <a:moveTo>
                      <a:pt x="82788" y="6997"/>
                    </a:moveTo>
                    <a:cubicBezTo>
                      <a:pt x="83213" y="6997"/>
                      <a:pt x="83641" y="7036"/>
                      <a:pt x="84066" y="7115"/>
                    </a:cubicBezTo>
                    <a:cubicBezTo>
                      <a:pt x="83072" y="8298"/>
                      <a:pt x="82489" y="9794"/>
                      <a:pt x="82579" y="11389"/>
                    </a:cubicBezTo>
                    <a:cubicBezTo>
                      <a:pt x="81329" y="10086"/>
                      <a:pt x="79570" y="9248"/>
                      <a:pt x="77701" y="9248"/>
                    </a:cubicBezTo>
                    <a:cubicBezTo>
                      <a:pt x="77681" y="9248"/>
                      <a:pt x="77661" y="9248"/>
                      <a:pt x="77642" y="9248"/>
                    </a:cubicBezTo>
                    <a:cubicBezTo>
                      <a:pt x="78979" y="7800"/>
                      <a:pt x="80853" y="6997"/>
                      <a:pt x="82788" y="6997"/>
                    </a:cubicBezTo>
                    <a:close/>
                    <a:moveTo>
                      <a:pt x="95819" y="7002"/>
                    </a:moveTo>
                    <a:cubicBezTo>
                      <a:pt x="97748" y="7002"/>
                      <a:pt x="99615" y="7806"/>
                      <a:pt x="100948" y="9257"/>
                    </a:cubicBezTo>
                    <a:cubicBezTo>
                      <a:pt x="100928" y="9257"/>
                      <a:pt x="100908" y="9256"/>
                      <a:pt x="100888" y="9256"/>
                    </a:cubicBezTo>
                    <a:cubicBezTo>
                      <a:pt x="99020" y="9256"/>
                      <a:pt x="97252" y="10086"/>
                      <a:pt x="96011" y="11398"/>
                    </a:cubicBezTo>
                    <a:cubicBezTo>
                      <a:pt x="96100" y="9803"/>
                      <a:pt x="95509" y="8298"/>
                      <a:pt x="94523" y="7124"/>
                    </a:cubicBezTo>
                    <a:cubicBezTo>
                      <a:pt x="94955" y="7042"/>
                      <a:pt x="95388" y="7002"/>
                      <a:pt x="95819" y="7002"/>
                    </a:cubicBezTo>
                    <a:close/>
                    <a:moveTo>
                      <a:pt x="48857" y="7096"/>
                    </a:moveTo>
                    <a:cubicBezTo>
                      <a:pt x="50790" y="7096"/>
                      <a:pt x="52658" y="7899"/>
                      <a:pt x="53995" y="9346"/>
                    </a:cubicBezTo>
                    <a:lnTo>
                      <a:pt x="53995" y="9346"/>
                    </a:lnTo>
                    <a:cubicBezTo>
                      <a:pt x="53978" y="9346"/>
                      <a:pt x="53961" y="9346"/>
                      <a:pt x="53945" y="9346"/>
                    </a:cubicBezTo>
                    <a:cubicBezTo>
                      <a:pt x="52076" y="9346"/>
                      <a:pt x="50308" y="10184"/>
                      <a:pt x="49067" y="11488"/>
                    </a:cubicBezTo>
                    <a:cubicBezTo>
                      <a:pt x="49156" y="9893"/>
                      <a:pt x="48565" y="8388"/>
                      <a:pt x="47579" y="7214"/>
                    </a:cubicBezTo>
                    <a:cubicBezTo>
                      <a:pt x="48005" y="7135"/>
                      <a:pt x="48433" y="7096"/>
                      <a:pt x="48857" y="7096"/>
                    </a:cubicBezTo>
                    <a:close/>
                    <a:moveTo>
                      <a:pt x="59151" y="7096"/>
                    </a:moveTo>
                    <a:cubicBezTo>
                      <a:pt x="59575" y="7096"/>
                      <a:pt x="60003" y="7135"/>
                      <a:pt x="60429" y="7214"/>
                    </a:cubicBezTo>
                    <a:cubicBezTo>
                      <a:pt x="59443" y="8397"/>
                      <a:pt x="58852" y="9893"/>
                      <a:pt x="58941" y="11488"/>
                    </a:cubicBezTo>
                    <a:cubicBezTo>
                      <a:pt x="57700" y="10184"/>
                      <a:pt x="55932" y="9346"/>
                      <a:pt x="54063" y="9346"/>
                    </a:cubicBezTo>
                    <a:cubicBezTo>
                      <a:pt x="54043" y="9346"/>
                      <a:pt x="54024" y="9346"/>
                      <a:pt x="54004" y="9346"/>
                    </a:cubicBezTo>
                    <a:cubicBezTo>
                      <a:pt x="55349" y="7899"/>
                      <a:pt x="57217" y="7096"/>
                      <a:pt x="59151" y="7096"/>
                    </a:cubicBezTo>
                    <a:close/>
                    <a:moveTo>
                      <a:pt x="12288" y="7195"/>
                    </a:moveTo>
                    <a:cubicBezTo>
                      <a:pt x="12712" y="7195"/>
                      <a:pt x="13139" y="7233"/>
                      <a:pt x="13565" y="7312"/>
                    </a:cubicBezTo>
                    <a:cubicBezTo>
                      <a:pt x="12580" y="8495"/>
                      <a:pt x="11997" y="9992"/>
                      <a:pt x="12078" y="11586"/>
                    </a:cubicBezTo>
                    <a:cubicBezTo>
                      <a:pt x="10836" y="10283"/>
                      <a:pt x="9069" y="9445"/>
                      <a:pt x="7200" y="9445"/>
                    </a:cubicBezTo>
                    <a:cubicBezTo>
                      <a:pt x="7183" y="9445"/>
                      <a:pt x="7166" y="9445"/>
                      <a:pt x="7150" y="9445"/>
                    </a:cubicBezTo>
                    <a:lnTo>
                      <a:pt x="7150" y="9445"/>
                    </a:lnTo>
                    <a:cubicBezTo>
                      <a:pt x="8487" y="7997"/>
                      <a:pt x="10354" y="7195"/>
                      <a:pt x="12288" y="7195"/>
                    </a:cubicBezTo>
                    <a:close/>
                    <a:moveTo>
                      <a:pt x="25327" y="7195"/>
                    </a:moveTo>
                    <a:cubicBezTo>
                      <a:pt x="27263" y="7195"/>
                      <a:pt x="29138" y="7997"/>
                      <a:pt x="30483" y="9445"/>
                    </a:cubicBezTo>
                    <a:cubicBezTo>
                      <a:pt x="30463" y="9445"/>
                      <a:pt x="30443" y="9445"/>
                      <a:pt x="30423" y="9445"/>
                    </a:cubicBezTo>
                    <a:cubicBezTo>
                      <a:pt x="28555" y="9445"/>
                      <a:pt x="26787" y="10283"/>
                      <a:pt x="25545" y="11586"/>
                    </a:cubicBezTo>
                    <a:cubicBezTo>
                      <a:pt x="25626" y="10000"/>
                      <a:pt x="25044" y="8495"/>
                      <a:pt x="24049" y="7312"/>
                    </a:cubicBezTo>
                    <a:cubicBezTo>
                      <a:pt x="24475" y="7233"/>
                      <a:pt x="24903" y="7195"/>
                      <a:pt x="25327" y="7195"/>
                    </a:cubicBezTo>
                    <a:close/>
                    <a:moveTo>
                      <a:pt x="35634" y="7192"/>
                    </a:moveTo>
                    <a:cubicBezTo>
                      <a:pt x="36094" y="7192"/>
                      <a:pt x="36556" y="7237"/>
                      <a:pt x="37015" y="7330"/>
                    </a:cubicBezTo>
                    <a:cubicBezTo>
                      <a:pt x="35998" y="8588"/>
                      <a:pt x="35452" y="10173"/>
                      <a:pt x="35641" y="11840"/>
                    </a:cubicBezTo>
                    <a:lnTo>
                      <a:pt x="35641" y="11840"/>
                    </a:lnTo>
                    <a:cubicBezTo>
                      <a:pt x="34389" y="10389"/>
                      <a:pt x="32523" y="9445"/>
                      <a:pt x="30538" y="9445"/>
                    </a:cubicBezTo>
                    <a:cubicBezTo>
                      <a:pt x="30520" y="9445"/>
                      <a:pt x="30501" y="9445"/>
                      <a:pt x="30483" y="9445"/>
                    </a:cubicBezTo>
                    <a:cubicBezTo>
                      <a:pt x="31822" y="7997"/>
                      <a:pt x="33700" y="7192"/>
                      <a:pt x="35634" y="7192"/>
                    </a:cubicBezTo>
                    <a:close/>
                    <a:moveTo>
                      <a:pt x="112820" y="5042"/>
                    </a:moveTo>
                    <a:cubicBezTo>
                      <a:pt x="115994" y="5042"/>
                      <a:pt x="119168" y="7120"/>
                      <a:pt x="119209" y="11280"/>
                    </a:cubicBezTo>
                    <a:lnTo>
                      <a:pt x="119209" y="11280"/>
                    </a:lnTo>
                    <a:cubicBezTo>
                      <a:pt x="118737" y="11179"/>
                      <a:pt x="118262" y="11130"/>
                      <a:pt x="117790" y="11130"/>
                    </a:cubicBezTo>
                    <a:cubicBezTo>
                      <a:pt x="115926" y="11130"/>
                      <a:pt x="114120" y="11897"/>
                      <a:pt x="112821" y="13289"/>
                    </a:cubicBezTo>
                    <a:cubicBezTo>
                      <a:pt x="111548" y="11909"/>
                      <a:pt x="109747" y="11129"/>
                      <a:pt x="107874" y="11129"/>
                    </a:cubicBezTo>
                    <a:cubicBezTo>
                      <a:pt x="107391" y="11129"/>
                      <a:pt x="106898" y="11183"/>
                      <a:pt x="106432" y="11282"/>
                    </a:cubicBezTo>
                    <a:cubicBezTo>
                      <a:pt x="106468" y="7123"/>
                      <a:pt x="109644" y="5042"/>
                      <a:pt x="112820" y="5042"/>
                    </a:cubicBezTo>
                    <a:close/>
                    <a:moveTo>
                      <a:pt x="136135" y="5042"/>
                    </a:moveTo>
                    <a:cubicBezTo>
                      <a:pt x="139310" y="5042"/>
                      <a:pt x="142484" y="7121"/>
                      <a:pt x="142525" y="11282"/>
                    </a:cubicBezTo>
                    <a:cubicBezTo>
                      <a:pt x="142051" y="11180"/>
                      <a:pt x="141574" y="11130"/>
                      <a:pt x="141100" y="11130"/>
                    </a:cubicBezTo>
                    <a:cubicBezTo>
                      <a:pt x="139242" y="11130"/>
                      <a:pt x="137437" y="11897"/>
                      <a:pt x="136145" y="13289"/>
                    </a:cubicBezTo>
                    <a:cubicBezTo>
                      <a:pt x="134863" y="11909"/>
                      <a:pt x="133071" y="11129"/>
                      <a:pt x="131190" y="11129"/>
                    </a:cubicBezTo>
                    <a:cubicBezTo>
                      <a:pt x="130706" y="11129"/>
                      <a:pt x="130222" y="11183"/>
                      <a:pt x="129747" y="11282"/>
                    </a:cubicBezTo>
                    <a:cubicBezTo>
                      <a:pt x="129783" y="7123"/>
                      <a:pt x="132959" y="5042"/>
                      <a:pt x="136135" y="5042"/>
                    </a:cubicBezTo>
                    <a:close/>
                    <a:moveTo>
                      <a:pt x="89293" y="5147"/>
                    </a:moveTo>
                    <a:cubicBezTo>
                      <a:pt x="92468" y="5147"/>
                      <a:pt x="95642" y="7223"/>
                      <a:pt x="95679" y="11378"/>
                    </a:cubicBezTo>
                    <a:lnTo>
                      <a:pt x="95679" y="11378"/>
                    </a:lnTo>
                    <a:cubicBezTo>
                      <a:pt x="95207" y="11278"/>
                      <a:pt x="94731" y="11229"/>
                      <a:pt x="94259" y="11229"/>
                    </a:cubicBezTo>
                    <a:cubicBezTo>
                      <a:pt x="92396" y="11229"/>
                      <a:pt x="90592" y="11995"/>
                      <a:pt x="89299" y="13388"/>
                    </a:cubicBezTo>
                    <a:cubicBezTo>
                      <a:pt x="88018" y="12008"/>
                      <a:pt x="86226" y="11228"/>
                      <a:pt x="84344" y="11228"/>
                    </a:cubicBezTo>
                    <a:cubicBezTo>
                      <a:pt x="83860" y="11228"/>
                      <a:pt x="83376" y="11282"/>
                      <a:pt x="82902" y="11380"/>
                    </a:cubicBezTo>
                    <a:cubicBezTo>
                      <a:pt x="82937" y="7226"/>
                      <a:pt x="86116" y="5147"/>
                      <a:pt x="89293" y="5147"/>
                    </a:cubicBezTo>
                    <a:close/>
                    <a:moveTo>
                      <a:pt x="42334" y="5241"/>
                    </a:moveTo>
                    <a:cubicBezTo>
                      <a:pt x="45504" y="5241"/>
                      <a:pt x="48679" y="7316"/>
                      <a:pt x="48726" y="11466"/>
                    </a:cubicBezTo>
                    <a:lnTo>
                      <a:pt x="48726" y="11466"/>
                    </a:lnTo>
                    <a:cubicBezTo>
                      <a:pt x="48259" y="11367"/>
                      <a:pt x="47788" y="11318"/>
                      <a:pt x="47320" y="11318"/>
                    </a:cubicBezTo>
                    <a:cubicBezTo>
                      <a:pt x="45461" y="11318"/>
                      <a:pt x="43655" y="12085"/>
                      <a:pt x="42355" y="13477"/>
                    </a:cubicBezTo>
                    <a:cubicBezTo>
                      <a:pt x="41083" y="12097"/>
                      <a:pt x="39282" y="11318"/>
                      <a:pt x="37409" y="11318"/>
                    </a:cubicBezTo>
                    <a:cubicBezTo>
                      <a:pt x="36916" y="11318"/>
                      <a:pt x="36432" y="11371"/>
                      <a:pt x="35966" y="11470"/>
                    </a:cubicBezTo>
                    <a:cubicBezTo>
                      <a:pt x="35993" y="7318"/>
                      <a:pt x="39161" y="5241"/>
                      <a:pt x="42334" y="5241"/>
                    </a:cubicBezTo>
                    <a:close/>
                    <a:moveTo>
                      <a:pt x="65648" y="5241"/>
                    </a:moveTo>
                    <a:cubicBezTo>
                      <a:pt x="68820" y="5241"/>
                      <a:pt x="71995" y="7316"/>
                      <a:pt x="72041" y="11466"/>
                    </a:cubicBezTo>
                    <a:lnTo>
                      <a:pt x="72041" y="11466"/>
                    </a:lnTo>
                    <a:cubicBezTo>
                      <a:pt x="71572" y="11367"/>
                      <a:pt x="71100" y="11318"/>
                      <a:pt x="70631" y="11318"/>
                    </a:cubicBezTo>
                    <a:cubicBezTo>
                      <a:pt x="68767" y="11318"/>
                      <a:pt x="66961" y="12085"/>
                      <a:pt x="65662" y="13477"/>
                    </a:cubicBezTo>
                    <a:cubicBezTo>
                      <a:pt x="64389" y="12097"/>
                      <a:pt x="62588" y="11318"/>
                      <a:pt x="60715" y="11318"/>
                    </a:cubicBezTo>
                    <a:cubicBezTo>
                      <a:pt x="60223" y="11318"/>
                      <a:pt x="59739" y="11371"/>
                      <a:pt x="59273" y="11470"/>
                    </a:cubicBezTo>
                    <a:cubicBezTo>
                      <a:pt x="59304" y="7318"/>
                      <a:pt x="62474" y="5241"/>
                      <a:pt x="65648" y="5241"/>
                    </a:cubicBezTo>
                    <a:close/>
                    <a:moveTo>
                      <a:pt x="18806" y="5349"/>
                    </a:moveTo>
                    <a:cubicBezTo>
                      <a:pt x="21976" y="5349"/>
                      <a:pt x="25149" y="7423"/>
                      <a:pt x="25196" y="11574"/>
                    </a:cubicBezTo>
                    <a:lnTo>
                      <a:pt x="25196" y="11574"/>
                    </a:lnTo>
                    <a:cubicBezTo>
                      <a:pt x="24722" y="11471"/>
                      <a:pt x="24244" y="11421"/>
                      <a:pt x="23770" y="11421"/>
                    </a:cubicBezTo>
                    <a:cubicBezTo>
                      <a:pt x="21912" y="11421"/>
                      <a:pt x="20114" y="12189"/>
                      <a:pt x="18825" y="13585"/>
                    </a:cubicBezTo>
                    <a:cubicBezTo>
                      <a:pt x="17544" y="12205"/>
                      <a:pt x="15752" y="11425"/>
                      <a:pt x="13870" y="11425"/>
                    </a:cubicBezTo>
                    <a:cubicBezTo>
                      <a:pt x="13386" y="11425"/>
                      <a:pt x="12902" y="11470"/>
                      <a:pt x="12427" y="11578"/>
                    </a:cubicBezTo>
                    <a:cubicBezTo>
                      <a:pt x="12463" y="7425"/>
                      <a:pt x="15633" y="5349"/>
                      <a:pt x="18806" y="5349"/>
                    </a:cubicBezTo>
                    <a:close/>
                    <a:moveTo>
                      <a:pt x="117949" y="11501"/>
                    </a:moveTo>
                    <a:cubicBezTo>
                      <a:pt x="118380" y="11501"/>
                      <a:pt x="118814" y="11541"/>
                      <a:pt x="119245" y="11622"/>
                    </a:cubicBezTo>
                    <a:cubicBezTo>
                      <a:pt x="118253" y="12794"/>
                      <a:pt x="117671" y="14304"/>
                      <a:pt x="117757" y="15887"/>
                    </a:cubicBezTo>
                    <a:lnTo>
                      <a:pt x="117757" y="15887"/>
                    </a:lnTo>
                    <a:cubicBezTo>
                      <a:pt x="116507" y="14584"/>
                      <a:pt x="114739" y="13746"/>
                      <a:pt x="112880" y="13746"/>
                    </a:cubicBezTo>
                    <a:cubicBezTo>
                      <a:pt x="112860" y="13746"/>
                      <a:pt x="112840" y="13746"/>
                      <a:pt x="112821" y="13746"/>
                    </a:cubicBezTo>
                    <a:cubicBezTo>
                      <a:pt x="114154" y="12303"/>
                      <a:pt x="116020" y="11501"/>
                      <a:pt x="117949" y="11501"/>
                    </a:cubicBezTo>
                    <a:close/>
                    <a:moveTo>
                      <a:pt x="130985" y="11496"/>
                    </a:moveTo>
                    <a:cubicBezTo>
                      <a:pt x="132925" y="11496"/>
                      <a:pt x="134799" y="12298"/>
                      <a:pt x="136136" y="13746"/>
                    </a:cubicBezTo>
                    <a:cubicBezTo>
                      <a:pt x="136116" y="13746"/>
                      <a:pt x="136096" y="13746"/>
                      <a:pt x="136077" y="13746"/>
                    </a:cubicBezTo>
                    <a:cubicBezTo>
                      <a:pt x="134208" y="13746"/>
                      <a:pt x="132440" y="14584"/>
                      <a:pt x="131199" y="15888"/>
                    </a:cubicBezTo>
                    <a:cubicBezTo>
                      <a:pt x="131279" y="14293"/>
                      <a:pt x="130697" y="12796"/>
                      <a:pt x="129702" y="11613"/>
                    </a:cubicBezTo>
                    <a:cubicBezTo>
                      <a:pt x="130130" y="11534"/>
                      <a:pt x="130559" y="11496"/>
                      <a:pt x="130985" y="11496"/>
                    </a:cubicBezTo>
                    <a:close/>
                    <a:moveTo>
                      <a:pt x="84143" y="11612"/>
                    </a:moveTo>
                    <a:cubicBezTo>
                      <a:pt x="86077" y="11612"/>
                      <a:pt x="87946" y="12415"/>
                      <a:pt x="89290" y="13862"/>
                    </a:cubicBezTo>
                    <a:cubicBezTo>
                      <a:pt x="89271" y="13862"/>
                      <a:pt x="89251" y="13862"/>
                      <a:pt x="89231" y="13862"/>
                    </a:cubicBezTo>
                    <a:cubicBezTo>
                      <a:pt x="87362" y="13862"/>
                      <a:pt x="85595" y="14701"/>
                      <a:pt x="84353" y="16004"/>
                    </a:cubicBezTo>
                    <a:cubicBezTo>
                      <a:pt x="84443" y="14409"/>
                      <a:pt x="83851" y="12913"/>
                      <a:pt x="82866" y="11730"/>
                    </a:cubicBezTo>
                    <a:cubicBezTo>
                      <a:pt x="83291" y="11651"/>
                      <a:pt x="83719" y="11612"/>
                      <a:pt x="84143" y="11612"/>
                    </a:cubicBezTo>
                    <a:close/>
                    <a:moveTo>
                      <a:pt x="94437" y="11612"/>
                    </a:moveTo>
                    <a:cubicBezTo>
                      <a:pt x="94861" y="11612"/>
                      <a:pt x="95289" y="11651"/>
                      <a:pt x="95715" y="11730"/>
                    </a:cubicBezTo>
                    <a:cubicBezTo>
                      <a:pt x="94729" y="12913"/>
                      <a:pt x="94138" y="14409"/>
                      <a:pt x="94228" y="16004"/>
                    </a:cubicBezTo>
                    <a:cubicBezTo>
                      <a:pt x="92977" y="14701"/>
                      <a:pt x="91218" y="13862"/>
                      <a:pt x="89350" y="13862"/>
                    </a:cubicBezTo>
                    <a:cubicBezTo>
                      <a:pt x="89330" y="13862"/>
                      <a:pt x="89310" y="13862"/>
                      <a:pt x="89290" y="13862"/>
                    </a:cubicBezTo>
                    <a:lnTo>
                      <a:pt x="89299" y="13853"/>
                    </a:lnTo>
                    <a:cubicBezTo>
                      <a:pt x="90636" y="12414"/>
                      <a:pt x="92504" y="11612"/>
                      <a:pt x="94437" y="11612"/>
                    </a:cubicBezTo>
                    <a:close/>
                    <a:moveTo>
                      <a:pt x="47493" y="11702"/>
                    </a:moveTo>
                    <a:cubicBezTo>
                      <a:pt x="47918" y="11702"/>
                      <a:pt x="48345" y="11740"/>
                      <a:pt x="48771" y="11819"/>
                    </a:cubicBezTo>
                    <a:cubicBezTo>
                      <a:pt x="47772" y="12997"/>
                      <a:pt x="47190" y="14487"/>
                      <a:pt x="47274" y="16083"/>
                    </a:cubicBezTo>
                    <a:lnTo>
                      <a:pt x="47274" y="16083"/>
                    </a:lnTo>
                    <a:cubicBezTo>
                      <a:pt x="46033" y="14786"/>
                      <a:pt x="44269" y="13952"/>
                      <a:pt x="42406" y="13952"/>
                    </a:cubicBezTo>
                    <a:cubicBezTo>
                      <a:pt x="42389" y="13952"/>
                      <a:pt x="42372" y="13952"/>
                      <a:pt x="42355" y="13952"/>
                    </a:cubicBezTo>
                    <a:lnTo>
                      <a:pt x="42355" y="13952"/>
                    </a:lnTo>
                    <a:cubicBezTo>
                      <a:pt x="43693" y="12505"/>
                      <a:pt x="45560" y="11702"/>
                      <a:pt x="47493" y="11702"/>
                    </a:cubicBezTo>
                    <a:close/>
                    <a:moveTo>
                      <a:pt x="60501" y="11702"/>
                    </a:moveTo>
                    <a:cubicBezTo>
                      <a:pt x="62439" y="11702"/>
                      <a:pt x="64308" y="12505"/>
                      <a:pt x="65653" y="13952"/>
                    </a:cubicBezTo>
                    <a:cubicBezTo>
                      <a:pt x="65633" y="13952"/>
                      <a:pt x="65613" y="13952"/>
                      <a:pt x="65593" y="13952"/>
                    </a:cubicBezTo>
                    <a:cubicBezTo>
                      <a:pt x="63725" y="13952"/>
                      <a:pt x="61957" y="14790"/>
                      <a:pt x="60715" y="16094"/>
                    </a:cubicBezTo>
                    <a:cubicBezTo>
                      <a:pt x="60796" y="14499"/>
                      <a:pt x="60214" y="13002"/>
                      <a:pt x="59219" y="11819"/>
                    </a:cubicBezTo>
                    <a:cubicBezTo>
                      <a:pt x="59646" y="11740"/>
                      <a:pt x="60075" y="11702"/>
                      <a:pt x="60501" y="11702"/>
                    </a:cubicBezTo>
                    <a:close/>
                    <a:moveTo>
                      <a:pt x="106098" y="7003"/>
                    </a:moveTo>
                    <a:cubicBezTo>
                      <a:pt x="106560" y="7003"/>
                      <a:pt x="107026" y="7049"/>
                      <a:pt x="107489" y="7142"/>
                    </a:cubicBezTo>
                    <a:cubicBezTo>
                      <a:pt x="106479" y="8394"/>
                      <a:pt x="105932" y="9985"/>
                      <a:pt x="106135" y="11656"/>
                    </a:cubicBezTo>
                    <a:lnTo>
                      <a:pt x="106135" y="11656"/>
                    </a:lnTo>
                    <a:cubicBezTo>
                      <a:pt x="106639" y="11546"/>
                      <a:pt x="107148" y="11492"/>
                      <a:pt x="107652" y="11492"/>
                    </a:cubicBezTo>
                    <a:cubicBezTo>
                      <a:pt x="109592" y="11492"/>
                      <a:pt x="111471" y="12290"/>
                      <a:pt x="112821" y="13746"/>
                    </a:cubicBezTo>
                    <a:cubicBezTo>
                      <a:pt x="112802" y="13746"/>
                      <a:pt x="112783" y="13746"/>
                      <a:pt x="112765" y="13746"/>
                    </a:cubicBezTo>
                    <a:cubicBezTo>
                      <a:pt x="110778" y="13746"/>
                      <a:pt x="108911" y="14691"/>
                      <a:pt x="107659" y="16138"/>
                    </a:cubicBezTo>
                    <a:lnTo>
                      <a:pt x="107659" y="16138"/>
                    </a:lnTo>
                    <a:cubicBezTo>
                      <a:pt x="107785" y="14463"/>
                      <a:pt x="107175" y="12886"/>
                      <a:pt x="106127" y="11658"/>
                    </a:cubicBezTo>
                    <a:cubicBezTo>
                      <a:pt x="106127" y="11658"/>
                      <a:pt x="106128" y="11658"/>
                      <a:pt x="106128" y="11658"/>
                    </a:cubicBezTo>
                    <a:lnTo>
                      <a:pt x="106128" y="11658"/>
                    </a:lnTo>
                    <a:cubicBezTo>
                      <a:pt x="106131" y="11661"/>
                      <a:pt x="106133" y="11664"/>
                      <a:pt x="106136" y="11667"/>
                    </a:cubicBezTo>
                    <a:cubicBezTo>
                      <a:pt x="106136" y="11664"/>
                      <a:pt x="106135" y="11660"/>
                      <a:pt x="106135" y="11656"/>
                    </a:cubicBezTo>
                    <a:lnTo>
                      <a:pt x="106135" y="11656"/>
                    </a:lnTo>
                    <a:cubicBezTo>
                      <a:pt x="106133" y="11657"/>
                      <a:pt x="106130" y="11657"/>
                      <a:pt x="106128" y="11658"/>
                    </a:cubicBezTo>
                    <a:lnTo>
                      <a:pt x="106128" y="11658"/>
                    </a:lnTo>
                    <a:cubicBezTo>
                      <a:pt x="104868" y="10198"/>
                      <a:pt x="102995" y="9256"/>
                      <a:pt x="101004" y="9256"/>
                    </a:cubicBezTo>
                    <a:cubicBezTo>
                      <a:pt x="100985" y="9256"/>
                      <a:pt x="100967" y="9257"/>
                      <a:pt x="100948" y="9257"/>
                    </a:cubicBezTo>
                    <a:cubicBezTo>
                      <a:pt x="102293" y="7803"/>
                      <a:pt x="104164" y="7003"/>
                      <a:pt x="106098" y="7003"/>
                    </a:cubicBezTo>
                    <a:close/>
                    <a:moveTo>
                      <a:pt x="13651" y="11804"/>
                    </a:moveTo>
                    <a:cubicBezTo>
                      <a:pt x="15587" y="11804"/>
                      <a:pt x="17458" y="12604"/>
                      <a:pt x="18799" y="14050"/>
                    </a:cubicBezTo>
                    <a:lnTo>
                      <a:pt x="18799" y="14050"/>
                    </a:lnTo>
                    <a:cubicBezTo>
                      <a:pt x="18788" y="14050"/>
                      <a:pt x="18777" y="14050"/>
                      <a:pt x="18766" y="14050"/>
                    </a:cubicBezTo>
                    <a:cubicBezTo>
                      <a:pt x="16897" y="14050"/>
                      <a:pt x="15129" y="14889"/>
                      <a:pt x="13888" y="16192"/>
                    </a:cubicBezTo>
                    <a:cubicBezTo>
                      <a:pt x="13968" y="14597"/>
                      <a:pt x="13386" y="13101"/>
                      <a:pt x="12391" y="11918"/>
                    </a:cubicBezTo>
                    <a:cubicBezTo>
                      <a:pt x="12811" y="11842"/>
                      <a:pt x="13233" y="11804"/>
                      <a:pt x="13651" y="11804"/>
                    </a:cubicBezTo>
                    <a:close/>
                    <a:moveTo>
                      <a:pt x="23971" y="11800"/>
                    </a:moveTo>
                    <a:cubicBezTo>
                      <a:pt x="24396" y="11800"/>
                      <a:pt x="24824" y="11839"/>
                      <a:pt x="25250" y="11918"/>
                    </a:cubicBezTo>
                    <a:cubicBezTo>
                      <a:pt x="24255" y="13101"/>
                      <a:pt x="23673" y="14597"/>
                      <a:pt x="23753" y="16192"/>
                    </a:cubicBezTo>
                    <a:cubicBezTo>
                      <a:pt x="22512" y="14889"/>
                      <a:pt x="20744" y="14050"/>
                      <a:pt x="18884" y="14050"/>
                    </a:cubicBezTo>
                    <a:cubicBezTo>
                      <a:pt x="18864" y="14050"/>
                      <a:pt x="18845" y="14050"/>
                      <a:pt x="18825" y="14051"/>
                    </a:cubicBezTo>
                    <a:cubicBezTo>
                      <a:pt x="20162" y="12603"/>
                      <a:pt x="22036" y="11800"/>
                      <a:pt x="23971" y="11800"/>
                    </a:cubicBezTo>
                    <a:close/>
                    <a:moveTo>
                      <a:pt x="37191" y="11695"/>
                    </a:moveTo>
                    <a:cubicBezTo>
                      <a:pt x="39126" y="11695"/>
                      <a:pt x="41007" y="12498"/>
                      <a:pt x="42355" y="13952"/>
                    </a:cubicBezTo>
                    <a:lnTo>
                      <a:pt x="42355" y="13952"/>
                    </a:lnTo>
                    <a:cubicBezTo>
                      <a:pt x="42352" y="13952"/>
                      <a:pt x="42349" y="13952"/>
                      <a:pt x="42346" y="13952"/>
                    </a:cubicBezTo>
                    <a:cubicBezTo>
                      <a:pt x="42328" y="13952"/>
                      <a:pt x="42309" y="13952"/>
                      <a:pt x="42291" y="13952"/>
                    </a:cubicBezTo>
                    <a:cubicBezTo>
                      <a:pt x="40304" y="13952"/>
                      <a:pt x="38437" y="14897"/>
                      <a:pt x="37185" y="16344"/>
                    </a:cubicBezTo>
                    <a:cubicBezTo>
                      <a:pt x="37320" y="14669"/>
                      <a:pt x="36710" y="13092"/>
                      <a:pt x="35662" y="11864"/>
                    </a:cubicBezTo>
                    <a:cubicBezTo>
                      <a:pt x="36169" y="11750"/>
                      <a:pt x="36682" y="11695"/>
                      <a:pt x="37191" y="11695"/>
                    </a:cubicBezTo>
                    <a:close/>
                    <a:moveTo>
                      <a:pt x="124477" y="9648"/>
                    </a:moveTo>
                    <a:cubicBezTo>
                      <a:pt x="127652" y="9648"/>
                      <a:pt x="130827" y="11726"/>
                      <a:pt x="130867" y="15888"/>
                    </a:cubicBezTo>
                    <a:cubicBezTo>
                      <a:pt x="130394" y="15786"/>
                      <a:pt x="129917" y="15736"/>
                      <a:pt x="129443" y="15736"/>
                    </a:cubicBezTo>
                    <a:cubicBezTo>
                      <a:pt x="127584" y="15736"/>
                      <a:pt x="125780" y="16502"/>
                      <a:pt x="124487" y="17895"/>
                    </a:cubicBezTo>
                    <a:cubicBezTo>
                      <a:pt x="123206" y="16515"/>
                      <a:pt x="121414" y="15735"/>
                      <a:pt x="119532" y="15735"/>
                    </a:cubicBezTo>
                    <a:cubicBezTo>
                      <a:pt x="119048" y="15735"/>
                      <a:pt x="118564" y="15780"/>
                      <a:pt x="118089" y="15888"/>
                    </a:cubicBezTo>
                    <a:cubicBezTo>
                      <a:pt x="118125" y="11729"/>
                      <a:pt x="121301" y="9648"/>
                      <a:pt x="124477" y="9648"/>
                    </a:cubicBezTo>
                    <a:close/>
                    <a:moveTo>
                      <a:pt x="77633" y="9753"/>
                    </a:moveTo>
                    <a:cubicBezTo>
                      <a:pt x="80805" y="9753"/>
                      <a:pt x="83979" y="11828"/>
                      <a:pt x="84022" y="15982"/>
                    </a:cubicBezTo>
                    <a:lnTo>
                      <a:pt x="84022" y="15982"/>
                    </a:lnTo>
                    <a:cubicBezTo>
                      <a:pt x="83547" y="15880"/>
                      <a:pt x="83069" y="15830"/>
                      <a:pt x="82594" y="15830"/>
                    </a:cubicBezTo>
                    <a:cubicBezTo>
                      <a:pt x="80737" y="15830"/>
                      <a:pt x="78939" y="16596"/>
                      <a:pt x="77651" y="17984"/>
                    </a:cubicBezTo>
                    <a:cubicBezTo>
                      <a:pt x="76369" y="16613"/>
                      <a:pt x="74577" y="15825"/>
                      <a:pt x="72696" y="15825"/>
                    </a:cubicBezTo>
                    <a:cubicBezTo>
                      <a:pt x="72212" y="15825"/>
                      <a:pt x="71728" y="15879"/>
                      <a:pt x="71253" y="15986"/>
                    </a:cubicBezTo>
                    <a:cubicBezTo>
                      <a:pt x="71284" y="11832"/>
                      <a:pt x="74458" y="9753"/>
                      <a:pt x="77633" y="9753"/>
                    </a:cubicBezTo>
                    <a:close/>
                    <a:moveTo>
                      <a:pt x="100947" y="9753"/>
                    </a:moveTo>
                    <a:cubicBezTo>
                      <a:pt x="104122" y="9753"/>
                      <a:pt x="107296" y="11830"/>
                      <a:pt x="107337" y="15986"/>
                    </a:cubicBezTo>
                    <a:cubicBezTo>
                      <a:pt x="106864" y="15884"/>
                      <a:pt x="106386" y="15834"/>
                      <a:pt x="105913" y="15834"/>
                    </a:cubicBezTo>
                    <a:cubicBezTo>
                      <a:pt x="104054" y="15834"/>
                      <a:pt x="102249" y="16601"/>
                      <a:pt x="100957" y="17993"/>
                    </a:cubicBezTo>
                    <a:cubicBezTo>
                      <a:pt x="99676" y="16613"/>
                      <a:pt x="97883" y="15834"/>
                      <a:pt x="96002" y="15834"/>
                    </a:cubicBezTo>
                    <a:cubicBezTo>
                      <a:pt x="95518" y="15834"/>
                      <a:pt x="95034" y="15888"/>
                      <a:pt x="94559" y="15986"/>
                    </a:cubicBezTo>
                    <a:cubicBezTo>
                      <a:pt x="94595" y="11832"/>
                      <a:pt x="97771" y="9753"/>
                      <a:pt x="100947" y="9753"/>
                    </a:cubicBezTo>
                    <a:close/>
                    <a:moveTo>
                      <a:pt x="53999" y="9848"/>
                    </a:moveTo>
                    <a:cubicBezTo>
                      <a:pt x="57176" y="9848"/>
                      <a:pt x="60352" y="11927"/>
                      <a:pt x="60393" y="16085"/>
                    </a:cubicBezTo>
                    <a:cubicBezTo>
                      <a:pt x="59913" y="15980"/>
                      <a:pt x="59429" y="15929"/>
                      <a:pt x="58949" y="15929"/>
                    </a:cubicBezTo>
                    <a:cubicBezTo>
                      <a:pt x="57093" y="15929"/>
                      <a:pt x="55295" y="16694"/>
                      <a:pt x="53999" y="18087"/>
                    </a:cubicBezTo>
                    <a:lnTo>
                      <a:pt x="53999" y="18087"/>
                    </a:lnTo>
                    <a:cubicBezTo>
                      <a:pt x="52718" y="16710"/>
                      <a:pt x="50928" y="15932"/>
                      <a:pt x="49049" y="15932"/>
                    </a:cubicBezTo>
                    <a:cubicBezTo>
                      <a:pt x="48565" y="15932"/>
                      <a:pt x="48081" y="15977"/>
                      <a:pt x="47606" y="16085"/>
                    </a:cubicBezTo>
                    <a:cubicBezTo>
                      <a:pt x="47646" y="11927"/>
                      <a:pt x="50823" y="9848"/>
                      <a:pt x="53999" y="9848"/>
                    </a:cubicBezTo>
                    <a:close/>
                    <a:moveTo>
                      <a:pt x="7166" y="9943"/>
                    </a:moveTo>
                    <a:cubicBezTo>
                      <a:pt x="10341" y="9943"/>
                      <a:pt x="13516" y="12022"/>
                      <a:pt x="13556" y="16183"/>
                    </a:cubicBezTo>
                    <a:cubicBezTo>
                      <a:pt x="13083" y="16081"/>
                      <a:pt x="12605" y="16031"/>
                      <a:pt x="12131" y="16031"/>
                    </a:cubicBezTo>
                    <a:cubicBezTo>
                      <a:pt x="10273" y="16031"/>
                      <a:pt x="8469" y="16796"/>
                      <a:pt x="7176" y="18181"/>
                    </a:cubicBezTo>
                    <a:cubicBezTo>
                      <a:pt x="5901" y="16817"/>
                      <a:pt x="4126" y="16040"/>
                      <a:pt x="2258" y="16040"/>
                    </a:cubicBezTo>
                    <a:cubicBezTo>
                      <a:pt x="2237" y="16040"/>
                      <a:pt x="2216" y="16040"/>
                      <a:pt x="2194" y="16040"/>
                    </a:cubicBezTo>
                    <a:lnTo>
                      <a:pt x="2212" y="16022"/>
                    </a:lnTo>
                    <a:lnTo>
                      <a:pt x="2212" y="16022"/>
                    </a:lnTo>
                    <a:cubicBezTo>
                      <a:pt x="1728" y="16031"/>
                      <a:pt x="1245" y="16076"/>
                      <a:pt x="770" y="16183"/>
                    </a:cubicBezTo>
                    <a:cubicBezTo>
                      <a:pt x="810" y="12024"/>
                      <a:pt x="3988" y="9943"/>
                      <a:pt x="7166" y="9943"/>
                    </a:cubicBezTo>
                    <a:close/>
                    <a:moveTo>
                      <a:pt x="30463" y="9956"/>
                    </a:moveTo>
                    <a:cubicBezTo>
                      <a:pt x="33636" y="9956"/>
                      <a:pt x="36811" y="12033"/>
                      <a:pt x="36854" y="16188"/>
                    </a:cubicBezTo>
                    <a:lnTo>
                      <a:pt x="36854" y="16188"/>
                    </a:lnTo>
                    <a:cubicBezTo>
                      <a:pt x="36379" y="16086"/>
                      <a:pt x="35901" y="16036"/>
                      <a:pt x="35426" y="16036"/>
                    </a:cubicBezTo>
                    <a:cubicBezTo>
                      <a:pt x="33569" y="16036"/>
                      <a:pt x="31771" y="16802"/>
                      <a:pt x="30483" y="18190"/>
                    </a:cubicBezTo>
                    <a:cubicBezTo>
                      <a:pt x="29201" y="16819"/>
                      <a:pt x="27409" y="16031"/>
                      <a:pt x="25528" y="16031"/>
                    </a:cubicBezTo>
                    <a:cubicBezTo>
                      <a:pt x="25044" y="16031"/>
                      <a:pt x="24560" y="16085"/>
                      <a:pt x="24085" y="16192"/>
                    </a:cubicBezTo>
                    <a:cubicBezTo>
                      <a:pt x="24116" y="12034"/>
                      <a:pt x="27288" y="9956"/>
                      <a:pt x="30463" y="9956"/>
                    </a:cubicBezTo>
                    <a:close/>
                    <a:moveTo>
                      <a:pt x="119326" y="16110"/>
                    </a:moveTo>
                    <a:cubicBezTo>
                      <a:pt x="121265" y="16110"/>
                      <a:pt x="123134" y="16913"/>
                      <a:pt x="124478" y="18361"/>
                    </a:cubicBezTo>
                    <a:cubicBezTo>
                      <a:pt x="124458" y="18360"/>
                      <a:pt x="124439" y="18360"/>
                      <a:pt x="124419" y="18360"/>
                    </a:cubicBezTo>
                    <a:cubicBezTo>
                      <a:pt x="122550" y="18360"/>
                      <a:pt x="120782" y="19199"/>
                      <a:pt x="119541" y="20502"/>
                    </a:cubicBezTo>
                    <a:cubicBezTo>
                      <a:pt x="119622" y="18907"/>
                      <a:pt x="119039" y="17411"/>
                      <a:pt x="118045" y="16228"/>
                    </a:cubicBezTo>
                    <a:cubicBezTo>
                      <a:pt x="118472" y="16149"/>
                      <a:pt x="118901" y="16110"/>
                      <a:pt x="119326" y="16110"/>
                    </a:cubicBezTo>
                    <a:close/>
                    <a:moveTo>
                      <a:pt x="129624" y="16110"/>
                    </a:moveTo>
                    <a:cubicBezTo>
                      <a:pt x="130049" y="16110"/>
                      <a:pt x="130477" y="16149"/>
                      <a:pt x="130903" y="16228"/>
                    </a:cubicBezTo>
                    <a:cubicBezTo>
                      <a:pt x="129908" y="17402"/>
                      <a:pt x="129326" y="18907"/>
                      <a:pt x="129415" y="20493"/>
                    </a:cubicBezTo>
                    <a:lnTo>
                      <a:pt x="129415" y="20502"/>
                    </a:lnTo>
                    <a:cubicBezTo>
                      <a:pt x="128165" y="19199"/>
                      <a:pt x="126397" y="18360"/>
                      <a:pt x="124537" y="18360"/>
                    </a:cubicBezTo>
                    <a:cubicBezTo>
                      <a:pt x="124517" y="18360"/>
                      <a:pt x="124498" y="18360"/>
                      <a:pt x="124478" y="18361"/>
                    </a:cubicBezTo>
                    <a:cubicBezTo>
                      <a:pt x="125815" y="16913"/>
                      <a:pt x="127689" y="16110"/>
                      <a:pt x="129624" y="16110"/>
                    </a:cubicBezTo>
                    <a:close/>
                    <a:moveTo>
                      <a:pt x="82783" y="16209"/>
                    </a:moveTo>
                    <a:cubicBezTo>
                      <a:pt x="83207" y="16209"/>
                      <a:pt x="83633" y="16247"/>
                      <a:pt x="84057" y="16327"/>
                    </a:cubicBezTo>
                    <a:cubicBezTo>
                      <a:pt x="83538" y="16945"/>
                      <a:pt x="83135" y="17653"/>
                      <a:pt x="82875" y="18414"/>
                    </a:cubicBezTo>
                    <a:cubicBezTo>
                      <a:pt x="82633" y="19113"/>
                      <a:pt x="82534" y="19848"/>
                      <a:pt x="82570" y="20592"/>
                    </a:cubicBezTo>
                    <a:cubicBezTo>
                      <a:pt x="81322" y="19282"/>
                      <a:pt x="79551" y="18450"/>
                      <a:pt x="77681" y="18450"/>
                    </a:cubicBezTo>
                    <a:cubicBezTo>
                      <a:pt x="77671" y="18450"/>
                      <a:pt x="77661" y="18450"/>
                      <a:pt x="77651" y="18450"/>
                    </a:cubicBezTo>
                    <a:cubicBezTo>
                      <a:pt x="78988" y="17010"/>
                      <a:pt x="80855" y="16209"/>
                      <a:pt x="82783" y="16209"/>
                    </a:cubicBezTo>
                    <a:close/>
                    <a:moveTo>
                      <a:pt x="95788" y="16212"/>
                    </a:moveTo>
                    <a:cubicBezTo>
                      <a:pt x="97720" y="16212"/>
                      <a:pt x="99592" y="17008"/>
                      <a:pt x="100939" y="18450"/>
                    </a:cubicBezTo>
                    <a:cubicBezTo>
                      <a:pt x="100919" y="18450"/>
                      <a:pt x="100900" y="18450"/>
                      <a:pt x="100880" y="18450"/>
                    </a:cubicBezTo>
                    <a:cubicBezTo>
                      <a:pt x="99011" y="18450"/>
                      <a:pt x="97252" y="19288"/>
                      <a:pt x="96011" y="20592"/>
                    </a:cubicBezTo>
                    <a:cubicBezTo>
                      <a:pt x="96047" y="19848"/>
                      <a:pt x="95948" y="19113"/>
                      <a:pt x="95706" y="18414"/>
                    </a:cubicBezTo>
                    <a:cubicBezTo>
                      <a:pt x="95446" y="17653"/>
                      <a:pt x="95043" y="16945"/>
                      <a:pt x="94523" y="16327"/>
                    </a:cubicBezTo>
                    <a:cubicBezTo>
                      <a:pt x="94944" y="16250"/>
                      <a:pt x="95367" y="16212"/>
                      <a:pt x="95788" y="16212"/>
                    </a:cubicBezTo>
                    <a:close/>
                    <a:moveTo>
                      <a:pt x="48848" y="16307"/>
                    </a:moveTo>
                    <a:cubicBezTo>
                      <a:pt x="50780" y="16307"/>
                      <a:pt x="52650" y="17108"/>
                      <a:pt x="53987" y="18558"/>
                    </a:cubicBezTo>
                    <a:lnTo>
                      <a:pt x="53987" y="18558"/>
                    </a:lnTo>
                    <a:cubicBezTo>
                      <a:pt x="53970" y="18558"/>
                      <a:pt x="53953" y="18557"/>
                      <a:pt x="53936" y="18557"/>
                    </a:cubicBezTo>
                    <a:cubicBezTo>
                      <a:pt x="52067" y="18557"/>
                      <a:pt x="50308" y="19396"/>
                      <a:pt x="49058" y="20699"/>
                    </a:cubicBezTo>
                    <a:cubicBezTo>
                      <a:pt x="49147" y="19104"/>
                      <a:pt x="48565" y="17608"/>
                      <a:pt x="47570" y="16425"/>
                    </a:cubicBezTo>
                    <a:cubicBezTo>
                      <a:pt x="47996" y="16346"/>
                      <a:pt x="48423" y="16307"/>
                      <a:pt x="48848" y="16307"/>
                    </a:cubicBezTo>
                    <a:close/>
                    <a:moveTo>
                      <a:pt x="59142" y="16307"/>
                    </a:moveTo>
                    <a:cubicBezTo>
                      <a:pt x="59567" y="16307"/>
                      <a:pt x="59994" y="16346"/>
                      <a:pt x="60420" y="16425"/>
                    </a:cubicBezTo>
                    <a:cubicBezTo>
                      <a:pt x="59425" y="17608"/>
                      <a:pt x="58843" y="19104"/>
                      <a:pt x="58932" y="20699"/>
                    </a:cubicBezTo>
                    <a:cubicBezTo>
                      <a:pt x="57691" y="19396"/>
                      <a:pt x="55923" y="18557"/>
                      <a:pt x="54054" y="18557"/>
                    </a:cubicBezTo>
                    <a:cubicBezTo>
                      <a:pt x="54037" y="18557"/>
                      <a:pt x="54020" y="18558"/>
                      <a:pt x="54003" y="18558"/>
                    </a:cubicBezTo>
                    <a:lnTo>
                      <a:pt x="54003" y="18558"/>
                    </a:lnTo>
                    <a:cubicBezTo>
                      <a:pt x="55340" y="17108"/>
                      <a:pt x="57210" y="16307"/>
                      <a:pt x="59142" y="16307"/>
                    </a:cubicBezTo>
                    <a:close/>
                    <a:moveTo>
                      <a:pt x="25317" y="16414"/>
                    </a:moveTo>
                    <a:cubicBezTo>
                      <a:pt x="27247" y="16414"/>
                      <a:pt x="29113" y="17211"/>
                      <a:pt x="30456" y="18656"/>
                    </a:cubicBezTo>
                    <a:cubicBezTo>
                      <a:pt x="30436" y="18656"/>
                      <a:pt x="30416" y="18656"/>
                      <a:pt x="30397" y="18656"/>
                    </a:cubicBezTo>
                    <a:cubicBezTo>
                      <a:pt x="28528" y="18656"/>
                      <a:pt x="26769" y="19494"/>
                      <a:pt x="25528" y="20789"/>
                    </a:cubicBezTo>
                    <a:cubicBezTo>
                      <a:pt x="25563" y="20054"/>
                      <a:pt x="25456" y="19310"/>
                      <a:pt x="25223" y="18611"/>
                    </a:cubicBezTo>
                    <a:cubicBezTo>
                      <a:pt x="24954" y="17850"/>
                      <a:pt x="24551" y="17142"/>
                      <a:pt x="24031" y="16533"/>
                    </a:cubicBezTo>
                    <a:cubicBezTo>
                      <a:pt x="24460" y="16453"/>
                      <a:pt x="24890" y="16414"/>
                      <a:pt x="25317" y="16414"/>
                    </a:cubicBezTo>
                    <a:close/>
                    <a:moveTo>
                      <a:pt x="12296" y="16415"/>
                    </a:moveTo>
                    <a:cubicBezTo>
                      <a:pt x="12720" y="16415"/>
                      <a:pt x="13148" y="16454"/>
                      <a:pt x="13574" y="16533"/>
                    </a:cubicBezTo>
                    <a:cubicBezTo>
                      <a:pt x="13055" y="17151"/>
                      <a:pt x="12651" y="17850"/>
                      <a:pt x="12391" y="18611"/>
                    </a:cubicBezTo>
                    <a:cubicBezTo>
                      <a:pt x="12150" y="19310"/>
                      <a:pt x="12042" y="20054"/>
                      <a:pt x="12087" y="20789"/>
                    </a:cubicBezTo>
                    <a:lnTo>
                      <a:pt x="12078" y="20798"/>
                    </a:lnTo>
                    <a:cubicBezTo>
                      <a:pt x="10836" y="19494"/>
                      <a:pt x="9077" y="18656"/>
                      <a:pt x="7217" y="18656"/>
                    </a:cubicBezTo>
                    <a:cubicBezTo>
                      <a:pt x="7198" y="18656"/>
                      <a:pt x="7178" y="18656"/>
                      <a:pt x="7159" y="18656"/>
                    </a:cubicBezTo>
                    <a:cubicBezTo>
                      <a:pt x="8496" y="17216"/>
                      <a:pt x="10363" y="16415"/>
                      <a:pt x="12296" y="16415"/>
                    </a:cubicBezTo>
                    <a:close/>
                    <a:moveTo>
                      <a:pt x="106101" y="16205"/>
                    </a:moveTo>
                    <a:cubicBezTo>
                      <a:pt x="106563" y="16205"/>
                      <a:pt x="107027" y="16251"/>
                      <a:pt x="107489" y="16344"/>
                    </a:cubicBezTo>
                    <a:cubicBezTo>
                      <a:pt x="106486" y="17599"/>
                      <a:pt x="105930" y="19194"/>
                      <a:pt x="106136" y="20861"/>
                    </a:cubicBezTo>
                    <a:cubicBezTo>
                      <a:pt x="104879" y="19398"/>
                      <a:pt x="102991" y="18450"/>
                      <a:pt x="100994" y="18450"/>
                    </a:cubicBezTo>
                    <a:cubicBezTo>
                      <a:pt x="100985" y="18450"/>
                      <a:pt x="100975" y="18450"/>
                      <a:pt x="100966" y="18450"/>
                    </a:cubicBezTo>
                    <a:cubicBezTo>
                      <a:pt x="102304" y="17004"/>
                      <a:pt x="104173" y="16205"/>
                      <a:pt x="106101" y="16205"/>
                    </a:cubicBezTo>
                    <a:close/>
                    <a:moveTo>
                      <a:pt x="70810" y="11698"/>
                    </a:moveTo>
                    <a:cubicBezTo>
                      <a:pt x="71303" y="11698"/>
                      <a:pt x="71800" y="11750"/>
                      <a:pt x="72292" y="11855"/>
                    </a:cubicBezTo>
                    <a:cubicBezTo>
                      <a:pt x="71289" y="13110"/>
                      <a:pt x="70742" y="14705"/>
                      <a:pt x="70939" y="16380"/>
                    </a:cubicBezTo>
                    <a:lnTo>
                      <a:pt x="70957" y="16371"/>
                    </a:lnTo>
                    <a:cubicBezTo>
                      <a:pt x="71461" y="16260"/>
                      <a:pt x="71969" y="16205"/>
                      <a:pt x="72473" y="16205"/>
                    </a:cubicBezTo>
                    <a:cubicBezTo>
                      <a:pt x="74401" y="16205"/>
                      <a:pt x="76274" y="17001"/>
                      <a:pt x="77624" y="18450"/>
                    </a:cubicBezTo>
                    <a:cubicBezTo>
                      <a:pt x="77606" y="18450"/>
                      <a:pt x="77588" y="18450"/>
                      <a:pt x="77570" y="18450"/>
                    </a:cubicBezTo>
                    <a:cubicBezTo>
                      <a:pt x="75520" y="18450"/>
                      <a:pt x="73598" y="19458"/>
                      <a:pt x="72346" y="20986"/>
                    </a:cubicBezTo>
                    <a:cubicBezTo>
                      <a:pt x="72738" y="17269"/>
                      <a:pt x="69425" y="13952"/>
                      <a:pt x="65712" y="13952"/>
                    </a:cubicBezTo>
                    <a:cubicBezTo>
                      <a:pt x="65692" y="13952"/>
                      <a:pt x="65673" y="13952"/>
                      <a:pt x="65653" y="13952"/>
                    </a:cubicBezTo>
                    <a:cubicBezTo>
                      <a:pt x="66995" y="12495"/>
                      <a:pt x="68873" y="11698"/>
                      <a:pt x="70810" y="11698"/>
                    </a:cubicBezTo>
                    <a:close/>
                    <a:moveTo>
                      <a:pt x="35592" y="16407"/>
                    </a:moveTo>
                    <a:cubicBezTo>
                      <a:pt x="36059" y="16407"/>
                      <a:pt x="36530" y="16454"/>
                      <a:pt x="36997" y="16551"/>
                    </a:cubicBezTo>
                    <a:cubicBezTo>
                      <a:pt x="36004" y="17802"/>
                      <a:pt x="35449" y="19385"/>
                      <a:pt x="35643" y="21056"/>
                    </a:cubicBezTo>
                    <a:lnTo>
                      <a:pt x="35643" y="21056"/>
                    </a:lnTo>
                    <a:cubicBezTo>
                      <a:pt x="34391" y="19601"/>
                      <a:pt x="32515" y="18647"/>
                      <a:pt x="30529" y="18647"/>
                    </a:cubicBezTo>
                    <a:cubicBezTo>
                      <a:pt x="30511" y="18647"/>
                      <a:pt x="30492" y="18647"/>
                      <a:pt x="30474" y="18647"/>
                    </a:cubicBezTo>
                    <a:cubicBezTo>
                      <a:pt x="31808" y="17205"/>
                      <a:pt x="33669" y="16407"/>
                      <a:pt x="35592" y="16407"/>
                    </a:cubicBezTo>
                    <a:close/>
                    <a:moveTo>
                      <a:pt x="112821" y="14253"/>
                    </a:moveTo>
                    <a:cubicBezTo>
                      <a:pt x="115997" y="14253"/>
                      <a:pt x="119174" y="16332"/>
                      <a:pt x="119218" y="20493"/>
                    </a:cubicBezTo>
                    <a:cubicBezTo>
                      <a:pt x="118738" y="20388"/>
                      <a:pt x="118254" y="20337"/>
                      <a:pt x="117773" y="20337"/>
                    </a:cubicBezTo>
                    <a:cubicBezTo>
                      <a:pt x="115916" y="20337"/>
                      <a:pt x="114116" y="21103"/>
                      <a:pt x="112821" y="22491"/>
                    </a:cubicBezTo>
                    <a:cubicBezTo>
                      <a:pt x="111548" y="21120"/>
                      <a:pt x="109756" y="20332"/>
                      <a:pt x="107874" y="20332"/>
                    </a:cubicBezTo>
                    <a:cubicBezTo>
                      <a:pt x="107391" y="20332"/>
                      <a:pt x="106907" y="20386"/>
                      <a:pt x="106432" y="20493"/>
                    </a:cubicBezTo>
                    <a:cubicBezTo>
                      <a:pt x="106468" y="16334"/>
                      <a:pt x="109644" y="14253"/>
                      <a:pt x="112821" y="14253"/>
                    </a:cubicBezTo>
                    <a:close/>
                    <a:moveTo>
                      <a:pt x="136138" y="14252"/>
                    </a:moveTo>
                    <a:cubicBezTo>
                      <a:pt x="139311" y="14252"/>
                      <a:pt x="142484" y="16329"/>
                      <a:pt x="142525" y="20484"/>
                    </a:cubicBezTo>
                    <a:lnTo>
                      <a:pt x="142525" y="20493"/>
                    </a:lnTo>
                    <a:cubicBezTo>
                      <a:pt x="142051" y="20391"/>
                      <a:pt x="141574" y="20341"/>
                      <a:pt x="141100" y="20341"/>
                    </a:cubicBezTo>
                    <a:cubicBezTo>
                      <a:pt x="139242" y="20341"/>
                      <a:pt x="137437" y="21108"/>
                      <a:pt x="136145" y="22500"/>
                    </a:cubicBezTo>
                    <a:cubicBezTo>
                      <a:pt x="134871" y="21128"/>
                      <a:pt x="133091" y="20341"/>
                      <a:pt x="131221" y="20341"/>
                    </a:cubicBezTo>
                    <a:cubicBezTo>
                      <a:pt x="131211" y="20341"/>
                      <a:pt x="131200" y="20341"/>
                      <a:pt x="131190" y="20341"/>
                    </a:cubicBezTo>
                    <a:cubicBezTo>
                      <a:pt x="130706" y="20341"/>
                      <a:pt x="130222" y="20386"/>
                      <a:pt x="129747" y="20493"/>
                    </a:cubicBezTo>
                    <a:cubicBezTo>
                      <a:pt x="129783" y="16333"/>
                      <a:pt x="132960" y="14252"/>
                      <a:pt x="136138" y="14252"/>
                    </a:cubicBezTo>
                    <a:close/>
                    <a:moveTo>
                      <a:pt x="89290" y="14357"/>
                    </a:moveTo>
                    <a:cubicBezTo>
                      <a:pt x="91871" y="14357"/>
                      <a:pt x="94452" y="15731"/>
                      <a:pt x="95348" y="18477"/>
                    </a:cubicBezTo>
                    <a:cubicBezTo>
                      <a:pt x="95572" y="19158"/>
                      <a:pt x="95679" y="19866"/>
                      <a:pt x="95688" y="20583"/>
                    </a:cubicBezTo>
                    <a:cubicBezTo>
                      <a:pt x="95213" y="20481"/>
                      <a:pt x="94734" y="20431"/>
                      <a:pt x="94259" y="20431"/>
                    </a:cubicBezTo>
                    <a:cubicBezTo>
                      <a:pt x="92398" y="20431"/>
                      <a:pt x="90599" y="21196"/>
                      <a:pt x="89299" y="22581"/>
                    </a:cubicBezTo>
                    <a:cubicBezTo>
                      <a:pt x="88025" y="21218"/>
                      <a:pt x="86246" y="20430"/>
                      <a:pt x="84376" y="20430"/>
                    </a:cubicBezTo>
                    <a:cubicBezTo>
                      <a:pt x="84365" y="20430"/>
                      <a:pt x="84355" y="20430"/>
                      <a:pt x="84344" y="20430"/>
                    </a:cubicBezTo>
                    <a:cubicBezTo>
                      <a:pt x="83860" y="20430"/>
                      <a:pt x="83376" y="20475"/>
                      <a:pt x="82902" y="20583"/>
                    </a:cubicBezTo>
                    <a:cubicBezTo>
                      <a:pt x="82902" y="19866"/>
                      <a:pt x="83018" y="19158"/>
                      <a:pt x="83233" y="18477"/>
                    </a:cubicBezTo>
                    <a:cubicBezTo>
                      <a:pt x="84129" y="15731"/>
                      <a:pt x="86710" y="14357"/>
                      <a:pt x="89290" y="14357"/>
                    </a:cubicBezTo>
                    <a:close/>
                    <a:moveTo>
                      <a:pt x="42333" y="14454"/>
                    </a:moveTo>
                    <a:cubicBezTo>
                      <a:pt x="45509" y="14454"/>
                      <a:pt x="48686" y="16533"/>
                      <a:pt x="48726" y="20690"/>
                    </a:cubicBezTo>
                    <a:cubicBezTo>
                      <a:pt x="48246" y="20585"/>
                      <a:pt x="47763" y="20534"/>
                      <a:pt x="47283" y="20534"/>
                    </a:cubicBezTo>
                    <a:cubicBezTo>
                      <a:pt x="45427" y="20534"/>
                      <a:pt x="43633" y="21302"/>
                      <a:pt x="42337" y="22697"/>
                    </a:cubicBezTo>
                    <a:cubicBezTo>
                      <a:pt x="41063" y="21325"/>
                      <a:pt x="39284" y="20538"/>
                      <a:pt x="37414" y="20538"/>
                    </a:cubicBezTo>
                    <a:cubicBezTo>
                      <a:pt x="37403" y="20538"/>
                      <a:pt x="37393" y="20538"/>
                      <a:pt x="37382" y="20538"/>
                    </a:cubicBezTo>
                    <a:cubicBezTo>
                      <a:pt x="36898" y="20538"/>
                      <a:pt x="36415" y="20583"/>
                      <a:pt x="35940" y="20690"/>
                    </a:cubicBezTo>
                    <a:cubicBezTo>
                      <a:pt x="35980" y="16533"/>
                      <a:pt x="39156" y="14454"/>
                      <a:pt x="42333" y="14454"/>
                    </a:cubicBezTo>
                    <a:close/>
                    <a:moveTo>
                      <a:pt x="65648" y="14454"/>
                    </a:moveTo>
                    <a:cubicBezTo>
                      <a:pt x="68825" y="14454"/>
                      <a:pt x="72001" y="16533"/>
                      <a:pt x="72041" y="20690"/>
                    </a:cubicBezTo>
                    <a:cubicBezTo>
                      <a:pt x="71563" y="20585"/>
                      <a:pt x="71081" y="20534"/>
                      <a:pt x="70602" y="20534"/>
                    </a:cubicBezTo>
                    <a:cubicBezTo>
                      <a:pt x="68748" y="20534"/>
                      <a:pt x="66949" y="21302"/>
                      <a:pt x="65653" y="22697"/>
                    </a:cubicBezTo>
                    <a:cubicBezTo>
                      <a:pt x="64378" y="21325"/>
                      <a:pt x="62599" y="20538"/>
                      <a:pt x="60729" y="20538"/>
                    </a:cubicBezTo>
                    <a:cubicBezTo>
                      <a:pt x="60719" y="20538"/>
                      <a:pt x="60708" y="20538"/>
                      <a:pt x="60697" y="20538"/>
                    </a:cubicBezTo>
                    <a:cubicBezTo>
                      <a:pt x="60214" y="20538"/>
                      <a:pt x="59730" y="20583"/>
                      <a:pt x="59255" y="20690"/>
                    </a:cubicBezTo>
                    <a:cubicBezTo>
                      <a:pt x="59295" y="16533"/>
                      <a:pt x="62472" y="14454"/>
                      <a:pt x="65648" y="14454"/>
                    </a:cubicBezTo>
                    <a:close/>
                    <a:moveTo>
                      <a:pt x="18806" y="14558"/>
                    </a:moveTo>
                    <a:cubicBezTo>
                      <a:pt x="21388" y="14558"/>
                      <a:pt x="23969" y="15929"/>
                      <a:pt x="24864" y="18674"/>
                    </a:cubicBezTo>
                    <a:cubicBezTo>
                      <a:pt x="25079" y="19355"/>
                      <a:pt x="25196" y="20063"/>
                      <a:pt x="25196" y="20780"/>
                    </a:cubicBezTo>
                    <a:cubicBezTo>
                      <a:pt x="24718" y="20675"/>
                      <a:pt x="24235" y="20624"/>
                      <a:pt x="23756" y="20624"/>
                    </a:cubicBezTo>
                    <a:cubicBezTo>
                      <a:pt x="21903" y="20624"/>
                      <a:pt x="20103" y="21391"/>
                      <a:pt x="18807" y="22787"/>
                    </a:cubicBezTo>
                    <a:cubicBezTo>
                      <a:pt x="17535" y="21407"/>
                      <a:pt x="15734" y="20628"/>
                      <a:pt x="13861" y="20628"/>
                    </a:cubicBezTo>
                    <a:cubicBezTo>
                      <a:pt x="13368" y="20628"/>
                      <a:pt x="12884" y="20672"/>
                      <a:pt x="12409" y="20780"/>
                    </a:cubicBezTo>
                    <a:cubicBezTo>
                      <a:pt x="12418" y="20063"/>
                      <a:pt x="12526" y="19355"/>
                      <a:pt x="12741" y="18674"/>
                    </a:cubicBezTo>
                    <a:cubicBezTo>
                      <a:pt x="13637" y="15931"/>
                      <a:pt x="16222" y="14558"/>
                      <a:pt x="18806" y="14558"/>
                    </a:cubicBezTo>
                    <a:close/>
                    <a:moveTo>
                      <a:pt x="117964" y="20706"/>
                    </a:moveTo>
                    <a:cubicBezTo>
                      <a:pt x="118390" y="20706"/>
                      <a:pt x="118819" y="20745"/>
                      <a:pt x="119245" y="20825"/>
                    </a:cubicBezTo>
                    <a:cubicBezTo>
                      <a:pt x="118726" y="21443"/>
                      <a:pt x="118322" y="22151"/>
                      <a:pt x="118063" y="22913"/>
                    </a:cubicBezTo>
                    <a:lnTo>
                      <a:pt x="118063" y="22904"/>
                    </a:lnTo>
                    <a:cubicBezTo>
                      <a:pt x="117821" y="23611"/>
                      <a:pt x="117722" y="24346"/>
                      <a:pt x="117758" y="25090"/>
                    </a:cubicBezTo>
                    <a:cubicBezTo>
                      <a:pt x="116516" y="23786"/>
                      <a:pt x="114757" y="22948"/>
                      <a:pt x="112897" y="22948"/>
                    </a:cubicBezTo>
                    <a:cubicBezTo>
                      <a:pt x="112878" y="22948"/>
                      <a:pt x="112858" y="22948"/>
                      <a:pt x="112839" y="22948"/>
                    </a:cubicBezTo>
                    <a:cubicBezTo>
                      <a:pt x="114174" y="21503"/>
                      <a:pt x="116038" y="20706"/>
                      <a:pt x="117964" y="20706"/>
                    </a:cubicBezTo>
                    <a:close/>
                    <a:moveTo>
                      <a:pt x="130993" y="20706"/>
                    </a:moveTo>
                    <a:cubicBezTo>
                      <a:pt x="132921" y="20706"/>
                      <a:pt x="134791" y="21503"/>
                      <a:pt x="136127" y="22948"/>
                    </a:cubicBezTo>
                    <a:cubicBezTo>
                      <a:pt x="136107" y="22948"/>
                      <a:pt x="136088" y="22948"/>
                      <a:pt x="136068" y="22948"/>
                    </a:cubicBezTo>
                    <a:cubicBezTo>
                      <a:pt x="134208" y="22948"/>
                      <a:pt x="132440" y="23786"/>
                      <a:pt x="131199" y="25090"/>
                    </a:cubicBezTo>
                    <a:cubicBezTo>
                      <a:pt x="131234" y="24346"/>
                      <a:pt x="131136" y="23611"/>
                      <a:pt x="130894" y="22913"/>
                    </a:cubicBezTo>
                    <a:lnTo>
                      <a:pt x="130894" y="22904"/>
                    </a:lnTo>
                    <a:cubicBezTo>
                      <a:pt x="130634" y="22142"/>
                      <a:pt x="130231" y="21443"/>
                      <a:pt x="129711" y="20825"/>
                    </a:cubicBezTo>
                    <a:cubicBezTo>
                      <a:pt x="130138" y="20745"/>
                      <a:pt x="130567" y="20706"/>
                      <a:pt x="130993" y="20706"/>
                    </a:cubicBezTo>
                    <a:close/>
                    <a:moveTo>
                      <a:pt x="84135" y="20797"/>
                    </a:moveTo>
                    <a:cubicBezTo>
                      <a:pt x="86071" y="20797"/>
                      <a:pt x="87946" y="21599"/>
                      <a:pt x="89290" y="23047"/>
                    </a:cubicBezTo>
                    <a:cubicBezTo>
                      <a:pt x="90626" y="21601"/>
                      <a:pt x="92496" y="20805"/>
                      <a:pt x="94429" y="20805"/>
                    </a:cubicBezTo>
                    <a:cubicBezTo>
                      <a:pt x="94856" y="20805"/>
                      <a:pt x="95287" y="20844"/>
                      <a:pt x="95715" y="20923"/>
                    </a:cubicBezTo>
                    <a:cubicBezTo>
                      <a:pt x="94720" y="22106"/>
                      <a:pt x="94138" y="23602"/>
                      <a:pt x="94228" y="25197"/>
                    </a:cubicBezTo>
                    <a:cubicBezTo>
                      <a:pt x="92977" y="23894"/>
                      <a:pt x="91218" y="23056"/>
                      <a:pt x="89350" y="23056"/>
                    </a:cubicBezTo>
                    <a:cubicBezTo>
                      <a:pt x="89330" y="23056"/>
                      <a:pt x="89310" y="23056"/>
                      <a:pt x="89290" y="23056"/>
                    </a:cubicBezTo>
                    <a:cubicBezTo>
                      <a:pt x="89271" y="23056"/>
                      <a:pt x="89251" y="23056"/>
                      <a:pt x="89231" y="23056"/>
                    </a:cubicBezTo>
                    <a:cubicBezTo>
                      <a:pt x="87362" y="23056"/>
                      <a:pt x="85595" y="23894"/>
                      <a:pt x="84353" y="25197"/>
                    </a:cubicBezTo>
                    <a:cubicBezTo>
                      <a:pt x="84434" y="23602"/>
                      <a:pt x="83851" y="22106"/>
                      <a:pt x="82866" y="20923"/>
                    </a:cubicBezTo>
                    <a:lnTo>
                      <a:pt x="82857" y="20914"/>
                    </a:lnTo>
                    <a:cubicBezTo>
                      <a:pt x="83283" y="20835"/>
                      <a:pt x="83710" y="20797"/>
                      <a:pt x="84135" y="20797"/>
                    </a:cubicBezTo>
                    <a:close/>
                    <a:moveTo>
                      <a:pt x="47488" y="20904"/>
                    </a:moveTo>
                    <a:cubicBezTo>
                      <a:pt x="47912" y="20904"/>
                      <a:pt x="48338" y="20943"/>
                      <a:pt x="48762" y="21022"/>
                    </a:cubicBezTo>
                    <a:cubicBezTo>
                      <a:pt x="48242" y="21640"/>
                      <a:pt x="47839" y="22348"/>
                      <a:pt x="47579" y="23110"/>
                    </a:cubicBezTo>
                    <a:cubicBezTo>
                      <a:pt x="47337" y="23809"/>
                      <a:pt x="47239" y="24552"/>
                      <a:pt x="47275" y="25287"/>
                    </a:cubicBezTo>
                    <a:cubicBezTo>
                      <a:pt x="46033" y="23992"/>
                      <a:pt x="44274" y="23154"/>
                      <a:pt x="42414" y="23154"/>
                    </a:cubicBezTo>
                    <a:cubicBezTo>
                      <a:pt x="42395" y="23154"/>
                      <a:pt x="42375" y="23154"/>
                      <a:pt x="42355" y="23154"/>
                    </a:cubicBezTo>
                    <a:cubicBezTo>
                      <a:pt x="43693" y="21707"/>
                      <a:pt x="45560" y="20904"/>
                      <a:pt x="47488" y="20904"/>
                    </a:cubicBezTo>
                    <a:close/>
                    <a:moveTo>
                      <a:pt x="60505" y="20912"/>
                    </a:moveTo>
                    <a:cubicBezTo>
                      <a:pt x="62435" y="20912"/>
                      <a:pt x="64301" y="21709"/>
                      <a:pt x="65644" y="23154"/>
                    </a:cubicBezTo>
                    <a:cubicBezTo>
                      <a:pt x="65624" y="23154"/>
                      <a:pt x="65604" y="23154"/>
                      <a:pt x="65584" y="23154"/>
                    </a:cubicBezTo>
                    <a:cubicBezTo>
                      <a:pt x="63716" y="23154"/>
                      <a:pt x="61957" y="23993"/>
                      <a:pt x="60715" y="25296"/>
                    </a:cubicBezTo>
                    <a:lnTo>
                      <a:pt x="60715" y="25287"/>
                    </a:lnTo>
                    <a:cubicBezTo>
                      <a:pt x="60751" y="24552"/>
                      <a:pt x="60644" y="23809"/>
                      <a:pt x="60411" y="23110"/>
                    </a:cubicBezTo>
                    <a:cubicBezTo>
                      <a:pt x="60151" y="22348"/>
                      <a:pt x="59748" y="21640"/>
                      <a:pt x="59219" y="21031"/>
                    </a:cubicBezTo>
                    <a:cubicBezTo>
                      <a:pt x="59647" y="20951"/>
                      <a:pt x="60078" y="20912"/>
                      <a:pt x="60505" y="20912"/>
                    </a:cubicBezTo>
                    <a:close/>
                    <a:moveTo>
                      <a:pt x="107673" y="20699"/>
                    </a:moveTo>
                    <a:cubicBezTo>
                      <a:pt x="109600" y="20699"/>
                      <a:pt x="111466" y="21495"/>
                      <a:pt x="112812" y="22939"/>
                    </a:cubicBezTo>
                    <a:cubicBezTo>
                      <a:pt x="112793" y="22939"/>
                      <a:pt x="112774" y="22939"/>
                      <a:pt x="112756" y="22939"/>
                    </a:cubicBezTo>
                    <a:cubicBezTo>
                      <a:pt x="110769" y="22939"/>
                      <a:pt x="108902" y="23885"/>
                      <a:pt x="107659" y="25332"/>
                    </a:cubicBezTo>
                    <a:cubicBezTo>
                      <a:pt x="107785" y="23674"/>
                      <a:pt x="107184" y="22097"/>
                      <a:pt x="106136" y="20878"/>
                    </a:cubicBezTo>
                    <a:lnTo>
                      <a:pt x="106136" y="20870"/>
                    </a:lnTo>
                    <a:cubicBezTo>
                      <a:pt x="106647" y="20755"/>
                      <a:pt x="107162" y="20699"/>
                      <a:pt x="107673" y="20699"/>
                    </a:cubicBezTo>
                    <a:close/>
                    <a:moveTo>
                      <a:pt x="13670" y="20994"/>
                    </a:moveTo>
                    <a:cubicBezTo>
                      <a:pt x="15606" y="20994"/>
                      <a:pt x="17480" y="21797"/>
                      <a:pt x="18825" y="23244"/>
                    </a:cubicBezTo>
                    <a:cubicBezTo>
                      <a:pt x="18805" y="23244"/>
                      <a:pt x="18786" y="23244"/>
                      <a:pt x="18766" y="23244"/>
                    </a:cubicBezTo>
                    <a:cubicBezTo>
                      <a:pt x="16897" y="23244"/>
                      <a:pt x="15129" y="24082"/>
                      <a:pt x="13888" y="25386"/>
                    </a:cubicBezTo>
                    <a:cubicBezTo>
                      <a:pt x="13951" y="23809"/>
                      <a:pt x="13368" y="22303"/>
                      <a:pt x="12382" y="21120"/>
                    </a:cubicBezTo>
                    <a:lnTo>
                      <a:pt x="12391" y="21111"/>
                    </a:lnTo>
                    <a:cubicBezTo>
                      <a:pt x="12817" y="21032"/>
                      <a:pt x="13245" y="20994"/>
                      <a:pt x="13670" y="20994"/>
                    </a:cubicBezTo>
                    <a:close/>
                    <a:moveTo>
                      <a:pt x="23971" y="20994"/>
                    </a:moveTo>
                    <a:cubicBezTo>
                      <a:pt x="24396" y="20994"/>
                      <a:pt x="24824" y="21032"/>
                      <a:pt x="25250" y="21111"/>
                    </a:cubicBezTo>
                    <a:cubicBezTo>
                      <a:pt x="24255" y="22294"/>
                      <a:pt x="23673" y="23791"/>
                      <a:pt x="23753" y="25386"/>
                    </a:cubicBezTo>
                    <a:cubicBezTo>
                      <a:pt x="22512" y="24082"/>
                      <a:pt x="20744" y="23244"/>
                      <a:pt x="18884" y="23244"/>
                    </a:cubicBezTo>
                    <a:cubicBezTo>
                      <a:pt x="18864" y="23244"/>
                      <a:pt x="18845" y="23244"/>
                      <a:pt x="18825" y="23244"/>
                    </a:cubicBezTo>
                    <a:cubicBezTo>
                      <a:pt x="20162" y="21797"/>
                      <a:pt x="22036" y="20994"/>
                      <a:pt x="23971" y="20994"/>
                    </a:cubicBezTo>
                    <a:close/>
                    <a:moveTo>
                      <a:pt x="37165" y="20902"/>
                    </a:moveTo>
                    <a:cubicBezTo>
                      <a:pt x="39100" y="20902"/>
                      <a:pt x="40977" y="21703"/>
                      <a:pt x="42328" y="23154"/>
                    </a:cubicBezTo>
                    <a:cubicBezTo>
                      <a:pt x="42310" y="23154"/>
                      <a:pt x="42291" y="23154"/>
                      <a:pt x="42273" y="23154"/>
                    </a:cubicBezTo>
                    <a:cubicBezTo>
                      <a:pt x="40286" y="23154"/>
                      <a:pt x="38419" y="24100"/>
                      <a:pt x="37176" y="25547"/>
                    </a:cubicBezTo>
                    <a:cubicBezTo>
                      <a:pt x="37302" y="23871"/>
                      <a:pt x="36701" y="22303"/>
                      <a:pt x="35653" y="21076"/>
                    </a:cubicBezTo>
                    <a:lnTo>
                      <a:pt x="35653" y="21067"/>
                    </a:lnTo>
                    <a:cubicBezTo>
                      <a:pt x="36155" y="20956"/>
                      <a:pt x="36662" y="20902"/>
                      <a:pt x="37165" y="20902"/>
                    </a:cubicBezTo>
                    <a:close/>
                    <a:moveTo>
                      <a:pt x="124474" y="18856"/>
                    </a:moveTo>
                    <a:cubicBezTo>
                      <a:pt x="127057" y="18856"/>
                      <a:pt x="129639" y="20229"/>
                      <a:pt x="130536" y="22975"/>
                    </a:cubicBezTo>
                    <a:cubicBezTo>
                      <a:pt x="130751" y="23656"/>
                      <a:pt x="130867" y="24364"/>
                      <a:pt x="130867" y="25081"/>
                    </a:cubicBezTo>
                    <a:cubicBezTo>
                      <a:pt x="130388" y="24976"/>
                      <a:pt x="129906" y="24925"/>
                      <a:pt x="129426" y="24925"/>
                    </a:cubicBezTo>
                    <a:cubicBezTo>
                      <a:pt x="127574" y="24925"/>
                      <a:pt x="125776" y="25691"/>
                      <a:pt x="124487" y="27079"/>
                    </a:cubicBezTo>
                    <a:cubicBezTo>
                      <a:pt x="123206" y="25708"/>
                      <a:pt x="121414" y="24920"/>
                      <a:pt x="119532" y="24920"/>
                    </a:cubicBezTo>
                    <a:cubicBezTo>
                      <a:pt x="119048" y="24920"/>
                      <a:pt x="118564" y="24973"/>
                      <a:pt x="118089" y="25081"/>
                    </a:cubicBezTo>
                    <a:cubicBezTo>
                      <a:pt x="118089" y="24364"/>
                      <a:pt x="118197" y="23656"/>
                      <a:pt x="118412" y="22975"/>
                    </a:cubicBezTo>
                    <a:cubicBezTo>
                      <a:pt x="119308" y="20229"/>
                      <a:pt x="121891" y="18856"/>
                      <a:pt x="124474" y="18856"/>
                    </a:cubicBezTo>
                    <a:close/>
                    <a:moveTo>
                      <a:pt x="77629" y="18952"/>
                    </a:moveTo>
                    <a:cubicBezTo>
                      <a:pt x="80805" y="18952"/>
                      <a:pt x="83981" y="21031"/>
                      <a:pt x="84022" y="25188"/>
                    </a:cubicBezTo>
                    <a:cubicBezTo>
                      <a:pt x="83543" y="25084"/>
                      <a:pt x="83060" y="25032"/>
                      <a:pt x="82581" y="25032"/>
                    </a:cubicBezTo>
                    <a:cubicBezTo>
                      <a:pt x="80728" y="25032"/>
                      <a:pt x="78930" y="25798"/>
                      <a:pt x="77642" y="27187"/>
                    </a:cubicBezTo>
                    <a:cubicBezTo>
                      <a:pt x="76360" y="25816"/>
                      <a:pt x="74568" y="25027"/>
                      <a:pt x="72687" y="25027"/>
                    </a:cubicBezTo>
                    <a:cubicBezTo>
                      <a:pt x="72203" y="25027"/>
                      <a:pt x="71719" y="25081"/>
                      <a:pt x="71244" y="25188"/>
                    </a:cubicBezTo>
                    <a:cubicBezTo>
                      <a:pt x="71280" y="21031"/>
                      <a:pt x="74454" y="18952"/>
                      <a:pt x="77629" y="18952"/>
                    </a:cubicBezTo>
                    <a:close/>
                    <a:moveTo>
                      <a:pt x="100945" y="18952"/>
                    </a:moveTo>
                    <a:cubicBezTo>
                      <a:pt x="104119" y="18952"/>
                      <a:pt x="107295" y="21030"/>
                      <a:pt x="107337" y="25187"/>
                    </a:cubicBezTo>
                    <a:lnTo>
                      <a:pt x="107337" y="25187"/>
                    </a:lnTo>
                    <a:cubicBezTo>
                      <a:pt x="106865" y="25086"/>
                      <a:pt x="106389" y="25037"/>
                      <a:pt x="105918" y="25037"/>
                    </a:cubicBezTo>
                    <a:cubicBezTo>
                      <a:pt x="104057" y="25037"/>
                      <a:pt x="102256" y="25803"/>
                      <a:pt x="100957" y="27196"/>
                    </a:cubicBezTo>
                    <a:cubicBezTo>
                      <a:pt x="99676" y="25816"/>
                      <a:pt x="97883" y="25036"/>
                      <a:pt x="96002" y="25036"/>
                    </a:cubicBezTo>
                    <a:cubicBezTo>
                      <a:pt x="95518" y="25036"/>
                      <a:pt x="95034" y="25081"/>
                      <a:pt x="94559" y="25188"/>
                    </a:cubicBezTo>
                    <a:cubicBezTo>
                      <a:pt x="94595" y="21031"/>
                      <a:pt x="97769" y="18952"/>
                      <a:pt x="100945" y="18952"/>
                    </a:cubicBezTo>
                    <a:close/>
                    <a:moveTo>
                      <a:pt x="53997" y="19058"/>
                    </a:moveTo>
                    <a:cubicBezTo>
                      <a:pt x="56578" y="19058"/>
                      <a:pt x="59157" y="20432"/>
                      <a:pt x="60052" y="23181"/>
                    </a:cubicBezTo>
                    <a:cubicBezTo>
                      <a:pt x="60267" y="23853"/>
                      <a:pt x="60384" y="24570"/>
                      <a:pt x="60384" y="25278"/>
                    </a:cubicBezTo>
                    <a:cubicBezTo>
                      <a:pt x="59909" y="25176"/>
                      <a:pt x="59430" y="25126"/>
                      <a:pt x="58956" y="25126"/>
                    </a:cubicBezTo>
                    <a:cubicBezTo>
                      <a:pt x="57095" y="25126"/>
                      <a:pt x="55295" y="25893"/>
                      <a:pt x="53995" y="27285"/>
                    </a:cubicBezTo>
                    <a:cubicBezTo>
                      <a:pt x="52714" y="25905"/>
                      <a:pt x="50922" y="25126"/>
                      <a:pt x="49049" y="25126"/>
                    </a:cubicBezTo>
                    <a:cubicBezTo>
                      <a:pt x="48556" y="25126"/>
                      <a:pt x="48072" y="25180"/>
                      <a:pt x="47597" y="25278"/>
                    </a:cubicBezTo>
                    <a:cubicBezTo>
                      <a:pt x="47606" y="24570"/>
                      <a:pt x="47714" y="23853"/>
                      <a:pt x="47929" y="23181"/>
                    </a:cubicBezTo>
                    <a:cubicBezTo>
                      <a:pt x="48830" y="20434"/>
                      <a:pt x="51414" y="19058"/>
                      <a:pt x="53997" y="19058"/>
                    </a:cubicBezTo>
                    <a:close/>
                    <a:moveTo>
                      <a:pt x="7163" y="19140"/>
                    </a:moveTo>
                    <a:cubicBezTo>
                      <a:pt x="10339" y="19140"/>
                      <a:pt x="13516" y="21219"/>
                      <a:pt x="13556" y="25377"/>
                    </a:cubicBezTo>
                    <a:cubicBezTo>
                      <a:pt x="13079" y="25272"/>
                      <a:pt x="12598" y="25222"/>
                      <a:pt x="12120" y="25222"/>
                    </a:cubicBezTo>
                    <a:cubicBezTo>
                      <a:pt x="10263" y="25222"/>
                      <a:pt x="8460" y="25990"/>
                      <a:pt x="7163" y="27379"/>
                    </a:cubicBezTo>
                    <a:lnTo>
                      <a:pt x="7163" y="27379"/>
                    </a:lnTo>
                    <a:cubicBezTo>
                      <a:pt x="5882" y="26002"/>
                      <a:pt x="4092" y="25224"/>
                      <a:pt x="2212" y="25224"/>
                    </a:cubicBezTo>
                    <a:cubicBezTo>
                      <a:pt x="1728" y="25224"/>
                      <a:pt x="1245" y="25278"/>
                      <a:pt x="770" y="25377"/>
                    </a:cubicBezTo>
                    <a:cubicBezTo>
                      <a:pt x="810" y="21219"/>
                      <a:pt x="3987" y="19140"/>
                      <a:pt x="7163" y="19140"/>
                    </a:cubicBezTo>
                    <a:close/>
                    <a:moveTo>
                      <a:pt x="30465" y="19152"/>
                    </a:moveTo>
                    <a:cubicBezTo>
                      <a:pt x="33638" y="19152"/>
                      <a:pt x="36811" y="21228"/>
                      <a:pt x="36854" y="25382"/>
                    </a:cubicBezTo>
                    <a:lnTo>
                      <a:pt x="36854" y="25382"/>
                    </a:lnTo>
                    <a:cubicBezTo>
                      <a:pt x="36384" y="25282"/>
                      <a:pt x="35912" y="25234"/>
                      <a:pt x="35443" y="25234"/>
                    </a:cubicBezTo>
                    <a:cubicBezTo>
                      <a:pt x="33580" y="25234"/>
                      <a:pt x="31775" y="26000"/>
                      <a:pt x="30483" y="27393"/>
                    </a:cubicBezTo>
                    <a:cubicBezTo>
                      <a:pt x="29201" y="26013"/>
                      <a:pt x="27409" y="25233"/>
                      <a:pt x="25528" y="25233"/>
                    </a:cubicBezTo>
                    <a:cubicBezTo>
                      <a:pt x="25044" y="25233"/>
                      <a:pt x="24560" y="25287"/>
                      <a:pt x="24085" y="25386"/>
                    </a:cubicBezTo>
                    <a:cubicBezTo>
                      <a:pt x="24116" y="21231"/>
                      <a:pt x="27290" y="19152"/>
                      <a:pt x="30465" y="19152"/>
                    </a:cubicBezTo>
                    <a:close/>
                    <a:moveTo>
                      <a:pt x="119325" y="25304"/>
                    </a:moveTo>
                    <a:cubicBezTo>
                      <a:pt x="121264" y="25304"/>
                      <a:pt x="123133" y="26108"/>
                      <a:pt x="124478" y="27563"/>
                    </a:cubicBezTo>
                    <a:cubicBezTo>
                      <a:pt x="124458" y="27563"/>
                      <a:pt x="124438" y="27563"/>
                      <a:pt x="124418" y="27563"/>
                    </a:cubicBezTo>
                    <a:cubicBezTo>
                      <a:pt x="122550" y="27563"/>
                      <a:pt x="120782" y="28392"/>
                      <a:pt x="119541" y="29696"/>
                    </a:cubicBezTo>
                    <a:cubicBezTo>
                      <a:pt x="119622" y="28110"/>
                      <a:pt x="119039" y="26604"/>
                      <a:pt x="118045" y="25421"/>
                    </a:cubicBezTo>
                    <a:cubicBezTo>
                      <a:pt x="118472" y="25342"/>
                      <a:pt x="118900" y="25304"/>
                      <a:pt x="119325" y="25304"/>
                    </a:cubicBezTo>
                    <a:close/>
                    <a:moveTo>
                      <a:pt x="129625" y="25304"/>
                    </a:moveTo>
                    <a:cubicBezTo>
                      <a:pt x="130050" y="25304"/>
                      <a:pt x="130477" y="25342"/>
                      <a:pt x="130903" y="25421"/>
                    </a:cubicBezTo>
                    <a:cubicBezTo>
                      <a:pt x="129908" y="26604"/>
                      <a:pt x="129326" y="28101"/>
                      <a:pt x="129415" y="29696"/>
                    </a:cubicBezTo>
                    <a:cubicBezTo>
                      <a:pt x="128165" y="28392"/>
                      <a:pt x="126398" y="27563"/>
                      <a:pt x="124538" y="27563"/>
                    </a:cubicBezTo>
                    <a:cubicBezTo>
                      <a:pt x="124518" y="27563"/>
                      <a:pt x="124498" y="27563"/>
                      <a:pt x="124478" y="27563"/>
                    </a:cubicBezTo>
                    <a:cubicBezTo>
                      <a:pt x="125816" y="26108"/>
                      <a:pt x="127690" y="25304"/>
                      <a:pt x="129625" y="25304"/>
                    </a:cubicBezTo>
                    <a:close/>
                    <a:moveTo>
                      <a:pt x="95793" y="25402"/>
                    </a:moveTo>
                    <a:cubicBezTo>
                      <a:pt x="97728" y="25402"/>
                      <a:pt x="99603" y="26205"/>
                      <a:pt x="100948" y="27653"/>
                    </a:cubicBezTo>
                    <a:lnTo>
                      <a:pt x="100948" y="27653"/>
                    </a:lnTo>
                    <a:cubicBezTo>
                      <a:pt x="100945" y="27653"/>
                      <a:pt x="100942" y="27653"/>
                      <a:pt x="100939" y="27653"/>
                    </a:cubicBezTo>
                    <a:cubicBezTo>
                      <a:pt x="100919" y="27652"/>
                      <a:pt x="100900" y="27652"/>
                      <a:pt x="100880" y="27652"/>
                    </a:cubicBezTo>
                    <a:cubicBezTo>
                      <a:pt x="99020" y="27652"/>
                      <a:pt x="97252" y="28491"/>
                      <a:pt x="96011" y="29794"/>
                    </a:cubicBezTo>
                    <a:cubicBezTo>
                      <a:pt x="96091" y="28199"/>
                      <a:pt x="95509" y="26703"/>
                      <a:pt x="94514" y="25520"/>
                    </a:cubicBezTo>
                    <a:cubicBezTo>
                      <a:pt x="94940" y="25441"/>
                      <a:pt x="95368" y="25402"/>
                      <a:pt x="95793" y="25402"/>
                    </a:cubicBezTo>
                    <a:close/>
                    <a:moveTo>
                      <a:pt x="82779" y="25411"/>
                    </a:moveTo>
                    <a:cubicBezTo>
                      <a:pt x="83204" y="25411"/>
                      <a:pt x="83632" y="25450"/>
                      <a:pt x="84057" y="25529"/>
                    </a:cubicBezTo>
                    <a:cubicBezTo>
                      <a:pt x="83063" y="26703"/>
                      <a:pt x="82480" y="28208"/>
                      <a:pt x="82570" y="29803"/>
                    </a:cubicBezTo>
                    <a:cubicBezTo>
                      <a:pt x="81320" y="28500"/>
                      <a:pt x="79561" y="27661"/>
                      <a:pt x="77692" y="27661"/>
                    </a:cubicBezTo>
                    <a:cubicBezTo>
                      <a:pt x="77672" y="27661"/>
                      <a:pt x="77653" y="27661"/>
                      <a:pt x="77633" y="27662"/>
                    </a:cubicBezTo>
                    <a:cubicBezTo>
                      <a:pt x="78970" y="26214"/>
                      <a:pt x="80844" y="25411"/>
                      <a:pt x="82779" y="25411"/>
                    </a:cubicBezTo>
                    <a:close/>
                    <a:moveTo>
                      <a:pt x="59128" y="25506"/>
                    </a:moveTo>
                    <a:cubicBezTo>
                      <a:pt x="59557" y="25506"/>
                      <a:pt x="59990" y="25546"/>
                      <a:pt x="60420" y="25628"/>
                    </a:cubicBezTo>
                    <a:cubicBezTo>
                      <a:pt x="59434" y="26801"/>
                      <a:pt x="58852" y="28307"/>
                      <a:pt x="58932" y="29893"/>
                    </a:cubicBezTo>
                    <a:cubicBezTo>
                      <a:pt x="57697" y="28596"/>
                      <a:pt x="55941" y="27760"/>
                      <a:pt x="54083" y="27760"/>
                    </a:cubicBezTo>
                    <a:cubicBezTo>
                      <a:pt x="54054" y="27760"/>
                      <a:pt x="54024" y="27760"/>
                      <a:pt x="53995" y="27760"/>
                    </a:cubicBezTo>
                    <a:cubicBezTo>
                      <a:pt x="53975" y="27760"/>
                      <a:pt x="53955" y="27760"/>
                      <a:pt x="53935" y="27760"/>
                    </a:cubicBezTo>
                    <a:cubicBezTo>
                      <a:pt x="52067" y="27760"/>
                      <a:pt x="50308" y="28589"/>
                      <a:pt x="49058" y="29893"/>
                    </a:cubicBezTo>
                    <a:cubicBezTo>
                      <a:pt x="49138" y="28307"/>
                      <a:pt x="48565" y="26801"/>
                      <a:pt x="47561" y="25619"/>
                    </a:cubicBezTo>
                    <a:lnTo>
                      <a:pt x="47561" y="25619"/>
                    </a:lnTo>
                    <a:lnTo>
                      <a:pt x="47570" y="25628"/>
                    </a:lnTo>
                    <a:cubicBezTo>
                      <a:pt x="48002" y="25546"/>
                      <a:pt x="48436" y="25506"/>
                      <a:pt x="48867" y="25506"/>
                    </a:cubicBezTo>
                    <a:cubicBezTo>
                      <a:pt x="50796" y="25506"/>
                      <a:pt x="52663" y="26308"/>
                      <a:pt x="54004" y="27751"/>
                    </a:cubicBezTo>
                    <a:cubicBezTo>
                      <a:pt x="55337" y="26308"/>
                      <a:pt x="57203" y="25506"/>
                      <a:pt x="59128" y="25506"/>
                    </a:cubicBezTo>
                    <a:close/>
                    <a:moveTo>
                      <a:pt x="25327" y="25613"/>
                    </a:moveTo>
                    <a:cubicBezTo>
                      <a:pt x="27257" y="25613"/>
                      <a:pt x="29124" y="26416"/>
                      <a:pt x="30465" y="27859"/>
                    </a:cubicBezTo>
                    <a:lnTo>
                      <a:pt x="30465" y="27859"/>
                    </a:lnTo>
                    <a:cubicBezTo>
                      <a:pt x="30462" y="27859"/>
                      <a:pt x="30459" y="27859"/>
                      <a:pt x="30456" y="27859"/>
                    </a:cubicBezTo>
                    <a:cubicBezTo>
                      <a:pt x="30436" y="27859"/>
                      <a:pt x="30416" y="27858"/>
                      <a:pt x="30397" y="27858"/>
                    </a:cubicBezTo>
                    <a:cubicBezTo>
                      <a:pt x="28528" y="27858"/>
                      <a:pt x="26769" y="28697"/>
                      <a:pt x="25519" y="30000"/>
                    </a:cubicBezTo>
                    <a:cubicBezTo>
                      <a:pt x="25608" y="28414"/>
                      <a:pt x="25026" y="26909"/>
                      <a:pt x="24031" y="25735"/>
                    </a:cubicBezTo>
                    <a:cubicBezTo>
                      <a:pt x="24463" y="25653"/>
                      <a:pt x="24897" y="25613"/>
                      <a:pt x="25327" y="25613"/>
                    </a:cubicBezTo>
                    <a:close/>
                    <a:moveTo>
                      <a:pt x="106136" y="30070"/>
                    </a:moveTo>
                    <a:cubicBezTo>
                      <a:pt x="106135" y="30070"/>
                      <a:pt x="106135" y="30070"/>
                      <a:pt x="106134" y="30070"/>
                    </a:cubicBezTo>
                    <a:lnTo>
                      <a:pt x="106134" y="30070"/>
                    </a:lnTo>
                    <a:lnTo>
                      <a:pt x="106136" y="30072"/>
                    </a:lnTo>
                    <a:cubicBezTo>
                      <a:pt x="106136" y="30071"/>
                      <a:pt x="106136" y="30071"/>
                      <a:pt x="106136" y="30070"/>
                    </a:cubicBezTo>
                    <a:close/>
                    <a:moveTo>
                      <a:pt x="70806" y="20910"/>
                    </a:moveTo>
                    <a:cubicBezTo>
                      <a:pt x="71297" y="20910"/>
                      <a:pt x="71792" y="20961"/>
                      <a:pt x="72283" y="21067"/>
                    </a:cubicBezTo>
                    <a:cubicBezTo>
                      <a:pt x="71289" y="22321"/>
                      <a:pt x="70742" y="23907"/>
                      <a:pt x="70939" y="25574"/>
                    </a:cubicBezTo>
                    <a:cubicBezTo>
                      <a:pt x="71449" y="25460"/>
                      <a:pt x="71962" y="25404"/>
                      <a:pt x="72472" y="25404"/>
                    </a:cubicBezTo>
                    <a:cubicBezTo>
                      <a:pt x="74409" y="25404"/>
                      <a:pt x="76285" y="26207"/>
                      <a:pt x="77633" y="27662"/>
                    </a:cubicBezTo>
                    <a:cubicBezTo>
                      <a:pt x="77615" y="27661"/>
                      <a:pt x="77597" y="27661"/>
                      <a:pt x="77578" y="27661"/>
                    </a:cubicBezTo>
                    <a:cubicBezTo>
                      <a:pt x="75520" y="27661"/>
                      <a:pt x="73598" y="28670"/>
                      <a:pt x="72346" y="30197"/>
                    </a:cubicBezTo>
                    <a:cubicBezTo>
                      <a:pt x="72748" y="26467"/>
                      <a:pt x="69425" y="23154"/>
                      <a:pt x="65707" y="23154"/>
                    </a:cubicBezTo>
                    <a:cubicBezTo>
                      <a:pt x="65692" y="23154"/>
                      <a:pt x="65677" y="23154"/>
                      <a:pt x="65662" y="23154"/>
                    </a:cubicBezTo>
                    <a:cubicBezTo>
                      <a:pt x="67004" y="21705"/>
                      <a:pt x="68876" y="20910"/>
                      <a:pt x="70806" y="20910"/>
                    </a:cubicBezTo>
                    <a:close/>
                    <a:moveTo>
                      <a:pt x="112818" y="23450"/>
                    </a:moveTo>
                    <a:cubicBezTo>
                      <a:pt x="115995" y="23450"/>
                      <a:pt x="119174" y="25529"/>
                      <a:pt x="119218" y="29687"/>
                    </a:cubicBezTo>
                    <a:cubicBezTo>
                      <a:pt x="118738" y="29582"/>
                      <a:pt x="118254" y="29531"/>
                      <a:pt x="117774" y="29531"/>
                    </a:cubicBezTo>
                    <a:cubicBezTo>
                      <a:pt x="115916" y="29531"/>
                      <a:pt x="114117" y="30298"/>
                      <a:pt x="112821" y="31694"/>
                    </a:cubicBezTo>
                    <a:cubicBezTo>
                      <a:pt x="111548" y="30314"/>
                      <a:pt x="109756" y="29534"/>
                      <a:pt x="107874" y="29534"/>
                    </a:cubicBezTo>
                    <a:cubicBezTo>
                      <a:pt x="107391" y="29534"/>
                      <a:pt x="106907" y="29588"/>
                      <a:pt x="106432" y="29687"/>
                    </a:cubicBezTo>
                    <a:cubicBezTo>
                      <a:pt x="106468" y="25529"/>
                      <a:pt x="109642" y="23450"/>
                      <a:pt x="112818" y="23450"/>
                    </a:cubicBezTo>
                    <a:close/>
                    <a:moveTo>
                      <a:pt x="136132" y="23450"/>
                    </a:moveTo>
                    <a:cubicBezTo>
                      <a:pt x="139308" y="23450"/>
                      <a:pt x="142484" y="25529"/>
                      <a:pt x="142525" y="29687"/>
                    </a:cubicBezTo>
                    <a:cubicBezTo>
                      <a:pt x="142051" y="29585"/>
                      <a:pt x="141574" y="29535"/>
                      <a:pt x="141100" y="29535"/>
                    </a:cubicBezTo>
                    <a:cubicBezTo>
                      <a:pt x="139242" y="29535"/>
                      <a:pt x="137437" y="30301"/>
                      <a:pt x="136145" y="31694"/>
                    </a:cubicBezTo>
                    <a:cubicBezTo>
                      <a:pt x="134863" y="30314"/>
                      <a:pt x="133071" y="29534"/>
                      <a:pt x="131190" y="29534"/>
                    </a:cubicBezTo>
                    <a:cubicBezTo>
                      <a:pt x="130706" y="29534"/>
                      <a:pt x="130222" y="29588"/>
                      <a:pt x="129747" y="29687"/>
                    </a:cubicBezTo>
                    <a:cubicBezTo>
                      <a:pt x="129783" y="25529"/>
                      <a:pt x="132957" y="23450"/>
                      <a:pt x="136132" y="23450"/>
                    </a:cubicBezTo>
                    <a:close/>
                    <a:moveTo>
                      <a:pt x="89290" y="23558"/>
                    </a:moveTo>
                    <a:cubicBezTo>
                      <a:pt x="92466" y="23558"/>
                      <a:pt x="95642" y="25636"/>
                      <a:pt x="95679" y="29792"/>
                    </a:cubicBezTo>
                    <a:lnTo>
                      <a:pt x="95679" y="29792"/>
                    </a:lnTo>
                    <a:cubicBezTo>
                      <a:pt x="95202" y="29689"/>
                      <a:pt x="94721" y="29638"/>
                      <a:pt x="94245" y="29638"/>
                    </a:cubicBezTo>
                    <a:cubicBezTo>
                      <a:pt x="92389" y="29638"/>
                      <a:pt x="90595" y="30406"/>
                      <a:pt x="89299" y="31801"/>
                    </a:cubicBezTo>
                    <a:cubicBezTo>
                      <a:pt x="88025" y="30429"/>
                      <a:pt x="86246" y="29642"/>
                      <a:pt x="84376" y="29642"/>
                    </a:cubicBezTo>
                    <a:cubicBezTo>
                      <a:pt x="84365" y="29642"/>
                      <a:pt x="84355" y="29642"/>
                      <a:pt x="84344" y="29642"/>
                    </a:cubicBezTo>
                    <a:cubicBezTo>
                      <a:pt x="83860" y="29642"/>
                      <a:pt x="83376" y="29687"/>
                      <a:pt x="82902" y="29794"/>
                    </a:cubicBezTo>
                    <a:cubicBezTo>
                      <a:pt x="82937" y="25637"/>
                      <a:pt x="86114" y="23558"/>
                      <a:pt x="89290" y="23558"/>
                    </a:cubicBezTo>
                    <a:close/>
                    <a:moveTo>
                      <a:pt x="42335" y="23651"/>
                    </a:moveTo>
                    <a:cubicBezTo>
                      <a:pt x="45511" y="23651"/>
                      <a:pt x="48686" y="25727"/>
                      <a:pt x="48726" y="29884"/>
                    </a:cubicBezTo>
                    <a:cubicBezTo>
                      <a:pt x="48251" y="29782"/>
                      <a:pt x="47772" y="29732"/>
                      <a:pt x="47298" y="29732"/>
                    </a:cubicBezTo>
                    <a:cubicBezTo>
                      <a:pt x="45434" y="29732"/>
                      <a:pt x="43630" y="30499"/>
                      <a:pt x="42337" y="31891"/>
                    </a:cubicBezTo>
                    <a:cubicBezTo>
                      <a:pt x="41056" y="30511"/>
                      <a:pt x="39264" y="29731"/>
                      <a:pt x="37382" y="29731"/>
                    </a:cubicBezTo>
                    <a:cubicBezTo>
                      <a:pt x="36898" y="29731"/>
                      <a:pt x="36415" y="29785"/>
                      <a:pt x="35940" y="29884"/>
                    </a:cubicBezTo>
                    <a:cubicBezTo>
                      <a:pt x="35980" y="25729"/>
                      <a:pt x="39158" y="23651"/>
                      <a:pt x="42335" y="23651"/>
                    </a:cubicBezTo>
                    <a:close/>
                    <a:moveTo>
                      <a:pt x="65651" y="23651"/>
                    </a:moveTo>
                    <a:cubicBezTo>
                      <a:pt x="68826" y="23651"/>
                      <a:pt x="72001" y="25727"/>
                      <a:pt x="72041" y="29884"/>
                    </a:cubicBezTo>
                    <a:cubicBezTo>
                      <a:pt x="71568" y="29782"/>
                      <a:pt x="71091" y="29732"/>
                      <a:pt x="70617" y="29732"/>
                    </a:cubicBezTo>
                    <a:cubicBezTo>
                      <a:pt x="68758" y="29732"/>
                      <a:pt x="66952" y="30499"/>
                      <a:pt x="65653" y="31891"/>
                    </a:cubicBezTo>
                    <a:cubicBezTo>
                      <a:pt x="64371" y="30511"/>
                      <a:pt x="62579" y="29731"/>
                      <a:pt x="60697" y="29731"/>
                    </a:cubicBezTo>
                    <a:cubicBezTo>
                      <a:pt x="60214" y="29731"/>
                      <a:pt x="59730" y="29785"/>
                      <a:pt x="59255" y="29884"/>
                    </a:cubicBezTo>
                    <a:cubicBezTo>
                      <a:pt x="59295" y="25729"/>
                      <a:pt x="62473" y="23651"/>
                      <a:pt x="65651" y="23651"/>
                    </a:cubicBezTo>
                    <a:close/>
                    <a:moveTo>
                      <a:pt x="18808" y="23757"/>
                    </a:moveTo>
                    <a:cubicBezTo>
                      <a:pt x="21978" y="23757"/>
                      <a:pt x="25149" y="25829"/>
                      <a:pt x="25196" y="29978"/>
                    </a:cubicBezTo>
                    <a:lnTo>
                      <a:pt x="25196" y="29978"/>
                    </a:lnTo>
                    <a:cubicBezTo>
                      <a:pt x="24721" y="29876"/>
                      <a:pt x="24243" y="29826"/>
                      <a:pt x="23769" y="29826"/>
                    </a:cubicBezTo>
                    <a:cubicBezTo>
                      <a:pt x="21911" y="29826"/>
                      <a:pt x="20114" y="30592"/>
                      <a:pt x="18825" y="31981"/>
                    </a:cubicBezTo>
                    <a:cubicBezTo>
                      <a:pt x="17544" y="30610"/>
                      <a:pt x="15752" y="29821"/>
                      <a:pt x="13870" y="29821"/>
                    </a:cubicBezTo>
                    <a:cubicBezTo>
                      <a:pt x="13386" y="29830"/>
                      <a:pt x="12902" y="29875"/>
                      <a:pt x="12427" y="29982"/>
                    </a:cubicBezTo>
                    <a:cubicBezTo>
                      <a:pt x="12463" y="25834"/>
                      <a:pt x="15635" y="23757"/>
                      <a:pt x="18808" y="23757"/>
                    </a:cubicBezTo>
                    <a:close/>
                    <a:moveTo>
                      <a:pt x="117967" y="29909"/>
                    </a:moveTo>
                    <a:cubicBezTo>
                      <a:pt x="118392" y="29909"/>
                      <a:pt x="118820" y="29948"/>
                      <a:pt x="119245" y="30027"/>
                    </a:cubicBezTo>
                    <a:cubicBezTo>
                      <a:pt x="118253" y="31208"/>
                      <a:pt x="117671" y="32700"/>
                      <a:pt x="117757" y="34292"/>
                    </a:cubicBezTo>
                    <a:lnTo>
                      <a:pt x="117757" y="34292"/>
                    </a:lnTo>
                    <a:cubicBezTo>
                      <a:pt x="116507" y="32989"/>
                      <a:pt x="114740" y="32159"/>
                      <a:pt x="112880" y="32159"/>
                    </a:cubicBezTo>
                    <a:cubicBezTo>
                      <a:pt x="112860" y="32159"/>
                      <a:pt x="112840" y="32160"/>
                      <a:pt x="112821" y="32160"/>
                    </a:cubicBezTo>
                    <a:cubicBezTo>
                      <a:pt x="114158" y="30712"/>
                      <a:pt x="116031" y="29909"/>
                      <a:pt x="117967" y="29909"/>
                    </a:cubicBezTo>
                    <a:close/>
                    <a:moveTo>
                      <a:pt x="84144" y="30017"/>
                    </a:moveTo>
                    <a:cubicBezTo>
                      <a:pt x="86080" y="30017"/>
                      <a:pt x="87953" y="30820"/>
                      <a:pt x="89290" y="32267"/>
                    </a:cubicBezTo>
                    <a:cubicBezTo>
                      <a:pt x="89271" y="32267"/>
                      <a:pt x="89251" y="32267"/>
                      <a:pt x="89231" y="32267"/>
                    </a:cubicBezTo>
                    <a:cubicBezTo>
                      <a:pt x="87362" y="32267"/>
                      <a:pt x="85595" y="33105"/>
                      <a:pt x="84353" y="34409"/>
                    </a:cubicBezTo>
                    <a:cubicBezTo>
                      <a:pt x="84443" y="32814"/>
                      <a:pt x="83851" y="31317"/>
                      <a:pt x="82866" y="30135"/>
                    </a:cubicBezTo>
                    <a:cubicBezTo>
                      <a:pt x="83291" y="30056"/>
                      <a:pt x="83719" y="30017"/>
                      <a:pt x="84144" y="30017"/>
                    </a:cubicBezTo>
                    <a:close/>
                    <a:moveTo>
                      <a:pt x="94437" y="30017"/>
                    </a:moveTo>
                    <a:cubicBezTo>
                      <a:pt x="94862" y="30017"/>
                      <a:pt x="95289" y="30056"/>
                      <a:pt x="95715" y="30135"/>
                    </a:cubicBezTo>
                    <a:cubicBezTo>
                      <a:pt x="94729" y="31317"/>
                      <a:pt x="94138" y="32814"/>
                      <a:pt x="94228" y="34409"/>
                    </a:cubicBezTo>
                    <a:cubicBezTo>
                      <a:pt x="92977" y="33105"/>
                      <a:pt x="91218" y="32267"/>
                      <a:pt x="89350" y="32267"/>
                    </a:cubicBezTo>
                    <a:cubicBezTo>
                      <a:pt x="89333" y="32267"/>
                      <a:pt x="89316" y="32267"/>
                      <a:pt x="89299" y="32267"/>
                    </a:cubicBezTo>
                    <a:lnTo>
                      <a:pt x="89299" y="32267"/>
                    </a:lnTo>
                    <a:cubicBezTo>
                      <a:pt x="90637" y="30820"/>
                      <a:pt x="92504" y="30017"/>
                      <a:pt x="94437" y="30017"/>
                    </a:cubicBezTo>
                    <a:close/>
                    <a:moveTo>
                      <a:pt x="47484" y="30107"/>
                    </a:moveTo>
                    <a:cubicBezTo>
                      <a:pt x="47908" y="30107"/>
                      <a:pt x="48336" y="30145"/>
                      <a:pt x="48762" y="30224"/>
                    </a:cubicBezTo>
                    <a:cubicBezTo>
                      <a:pt x="47767" y="31407"/>
                      <a:pt x="47185" y="32912"/>
                      <a:pt x="47275" y="34498"/>
                    </a:cubicBezTo>
                    <a:cubicBezTo>
                      <a:pt x="46024" y="33195"/>
                      <a:pt x="44256" y="32357"/>
                      <a:pt x="42396" y="32357"/>
                    </a:cubicBezTo>
                    <a:cubicBezTo>
                      <a:pt x="42377" y="32357"/>
                      <a:pt x="42357" y="32357"/>
                      <a:pt x="42337" y="32357"/>
                    </a:cubicBezTo>
                    <a:cubicBezTo>
                      <a:pt x="43675" y="30909"/>
                      <a:pt x="45548" y="30107"/>
                      <a:pt x="47484" y="30107"/>
                    </a:cubicBezTo>
                    <a:close/>
                    <a:moveTo>
                      <a:pt x="60497" y="30107"/>
                    </a:moveTo>
                    <a:cubicBezTo>
                      <a:pt x="62433" y="30107"/>
                      <a:pt x="64308" y="30911"/>
                      <a:pt x="65653" y="32366"/>
                    </a:cubicBezTo>
                    <a:lnTo>
                      <a:pt x="65653" y="32366"/>
                    </a:lnTo>
                    <a:cubicBezTo>
                      <a:pt x="65650" y="32366"/>
                      <a:pt x="65647" y="32366"/>
                      <a:pt x="65644" y="32366"/>
                    </a:cubicBezTo>
                    <a:cubicBezTo>
                      <a:pt x="65624" y="32366"/>
                      <a:pt x="65604" y="32366"/>
                      <a:pt x="65584" y="32366"/>
                    </a:cubicBezTo>
                    <a:cubicBezTo>
                      <a:pt x="63715" y="32366"/>
                      <a:pt x="61957" y="33195"/>
                      <a:pt x="60706" y="34498"/>
                    </a:cubicBezTo>
                    <a:cubicBezTo>
                      <a:pt x="60796" y="32912"/>
                      <a:pt x="60214" y="31407"/>
                      <a:pt x="59219" y="30224"/>
                    </a:cubicBezTo>
                    <a:cubicBezTo>
                      <a:pt x="59644" y="30145"/>
                      <a:pt x="60072" y="30107"/>
                      <a:pt x="60497" y="30107"/>
                    </a:cubicBezTo>
                    <a:close/>
                    <a:moveTo>
                      <a:pt x="106093" y="25399"/>
                    </a:moveTo>
                    <a:cubicBezTo>
                      <a:pt x="106554" y="25399"/>
                      <a:pt x="107019" y="25445"/>
                      <a:pt x="107480" y="25538"/>
                    </a:cubicBezTo>
                    <a:cubicBezTo>
                      <a:pt x="106477" y="26801"/>
                      <a:pt x="105930" y="28395"/>
                      <a:pt x="106136" y="30070"/>
                    </a:cubicBezTo>
                    <a:lnTo>
                      <a:pt x="106136" y="30070"/>
                    </a:lnTo>
                    <a:cubicBezTo>
                      <a:pt x="106645" y="29957"/>
                      <a:pt x="107158" y="29902"/>
                      <a:pt x="107667" y="29902"/>
                    </a:cubicBezTo>
                    <a:cubicBezTo>
                      <a:pt x="109601" y="29902"/>
                      <a:pt x="111474" y="30700"/>
                      <a:pt x="112821" y="32160"/>
                    </a:cubicBezTo>
                    <a:cubicBezTo>
                      <a:pt x="112802" y="32160"/>
                      <a:pt x="112783" y="32160"/>
                      <a:pt x="112764" y="32160"/>
                    </a:cubicBezTo>
                    <a:cubicBezTo>
                      <a:pt x="110778" y="32160"/>
                      <a:pt x="108911" y="33096"/>
                      <a:pt x="107659" y="34543"/>
                    </a:cubicBezTo>
                    <a:cubicBezTo>
                      <a:pt x="107785" y="32877"/>
                      <a:pt x="107175" y="31300"/>
                      <a:pt x="106127" y="30072"/>
                    </a:cubicBezTo>
                    <a:cubicBezTo>
                      <a:pt x="106130" y="30071"/>
                      <a:pt x="106132" y="30071"/>
                      <a:pt x="106134" y="30070"/>
                    </a:cubicBezTo>
                    <a:lnTo>
                      <a:pt x="106134" y="30070"/>
                    </a:lnTo>
                    <a:lnTo>
                      <a:pt x="106127" y="30063"/>
                    </a:lnTo>
                    <a:cubicBezTo>
                      <a:pt x="104875" y="28607"/>
                      <a:pt x="102990" y="27652"/>
                      <a:pt x="100995" y="27652"/>
                    </a:cubicBezTo>
                    <a:cubicBezTo>
                      <a:pt x="100979" y="27652"/>
                      <a:pt x="100964" y="27652"/>
                      <a:pt x="100948" y="27653"/>
                    </a:cubicBezTo>
                    <a:lnTo>
                      <a:pt x="100948" y="27653"/>
                    </a:lnTo>
                    <a:cubicBezTo>
                      <a:pt x="102286" y="26199"/>
                      <a:pt x="104161" y="25399"/>
                      <a:pt x="106093" y="25399"/>
                    </a:cubicBezTo>
                    <a:close/>
                    <a:moveTo>
                      <a:pt x="13651" y="30209"/>
                    </a:moveTo>
                    <a:cubicBezTo>
                      <a:pt x="15587" y="30209"/>
                      <a:pt x="17458" y="31009"/>
                      <a:pt x="18799" y="32455"/>
                    </a:cubicBezTo>
                    <a:lnTo>
                      <a:pt x="18799" y="32455"/>
                    </a:lnTo>
                    <a:cubicBezTo>
                      <a:pt x="18788" y="32455"/>
                      <a:pt x="18777" y="32455"/>
                      <a:pt x="18766" y="32455"/>
                    </a:cubicBezTo>
                    <a:cubicBezTo>
                      <a:pt x="16897" y="32455"/>
                      <a:pt x="15129" y="33294"/>
                      <a:pt x="13888" y="34597"/>
                    </a:cubicBezTo>
                    <a:cubicBezTo>
                      <a:pt x="13968" y="33002"/>
                      <a:pt x="13386" y="31497"/>
                      <a:pt x="12391" y="30323"/>
                    </a:cubicBezTo>
                    <a:cubicBezTo>
                      <a:pt x="12811" y="30247"/>
                      <a:pt x="13233" y="30209"/>
                      <a:pt x="13651" y="30209"/>
                    </a:cubicBezTo>
                    <a:close/>
                    <a:moveTo>
                      <a:pt x="23971" y="30205"/>
                    </a:moveTo>
                    <a:cubicBezTo>
                      <a:pt x="24396" y="30205"/>
                      <a:pt x="24824" y="30244"/>
                      <a:pt x="25250" y="30323"/>
                    </a:cubicBezTo>
                    <a:cubicBezTo>
                      <a:pt x="24255" y="31497"/>
                      <a:pt x="23673" y="33002"/>
                      <a:pt x="23753" y="34597"/>
                    </a:cubicBezTo>
                    <a:cubicBezTo>
                      <a:pt x="22512" y="33294"/>
                      <a:pt x="20744" y="32455"/>
                      <a:pt x="18884" y="32455"/>
                    </a:cubicBezTo>
                    <a:cubicBezTo>
                      <a:pt x="18864" y="32455"/>
                      <a:pt x="18845" y="32455"/>
                      <a:pt x="18825" y="32455"/>
                    </a:cubicBezTo>
                    <a:cubicBezTo>
                      <a:pt x="20162" y="31008"/>
                      <a:pt x="22036" y="30205"/>
                      <a:pt x="23971" y="30205"/>
                    </a:cubicBezTo>
                    <a:close/>
                    <a:moveTo>
                      <a:pt x="35606" y="25605"/>
                    </a:moveTo>
                    <a:cubicBezTo>
                      <a:pt x="36068" y="25605"/>
                      <a:pt x="36534" y="25651"/>
                      <a:pt x="36997" y="25744"/>
                    </a:cubicBezTo>
                    <a:cubicBezTo>
                      <a:pt x="35993" y="26999"/>
                      <a:pt x="35438" y="28593"/>
                      <a:pt x="35644" y="30269"/>
                    </a:cubicBezTo>
                    <a:cubicBezTo>
                      <a:pt x="36150" y="30158"/>
                      <a:pt x="36661" y="30103"/>
                      <a:pt x="37168" y="30103"/>
                    </a:cubicBezTo>
                    <a:cubicBezTo>
                      <a:pt x="39104" y="30103"/>
                      <a:pt x="40980" y="30899"/>
                      <a:pt x="42329" y="32357"/>
                    </a:cubicBezTo>
                    <a:lnTo>
                      <a:pt x="42329" y="32357"/>
                    </a:lnTo>
                    <a:cubicBezTo>
                      <a:pt x="42313" y="32357"/>
                      <a:pt x="42297" y="32357"/>
                      <a:pt x="42282" y="32357"/>
                    </a:cubicBezTo>
                    <a:cubicBezTo>
                      <a:pt x="40295" y="32357"/>
                      <a:pt x="38428" y="33302"/>
                      <a:pt x="37176" y="34749"/>
                    </a:cubicBezTo>
                    <a:cubicBezTo>
                      <a:pt x="37302" y="33074"/>
                      <a:pt x="36692" y="31497"/>
                      <a:pt x="35644" y="30269"/>
                    </a:cubicBezTo>
                    <a:cubicBezTo>
                      <a:pt x="34392" y="28813"/>
                      <a:pt x="32507" y="27858"/>
                      <a:pt x="30511" y="27858"/>
                    </a:cubicBezTo>
                    <a:cubicBezTo>
                      <a:pt x="30496" y="27858"/>
                      <a:pt x="30480" y="27859"/>
                      <a:pt x="30465" y="27859"/>
                    </a:cubicBezTo>
                    <a:lnTo>
                      <a:pt x="30465" y="27859"/>
                    </a:lnTo>
                    <a:cubicBezTo>
                      <a:pt x="31803" y="26405"/>
                      <a:pt x="33672" y="25605"/>
                      <a:pt x="35606" y="25605"/>
                    </a:cubicBezTo>
                    <a:close/>
                    <a:moveTo>
                      <a:pt x="124475" y="28056"/>
                    </a:moveTo>
                    <a:cubicBezTo>
                      <a:pt x="127650" y="28056"/>
                      <a:pt x="130827" y="30135"/>
                      <a:pt x="130867" y="34292"/>
                    </a:cubicBezTo>
                    <a:cubicBezTo>
                      <a:pt x="130389" y="34187"/>
                      <a:pt x="129906" y="34136"/>
                      <a:pt x="129427" y="34136"/>
                    </a:cubicBezTo>
                    <a:cubicBezTo>
                      <a:pt x="127574" y="34136"/>
                      <a:pt x="125776" y="34904"/>
                      <a:pt x="124487" y="36299"/>
                    </a:cubicBezTo>
                    <a:cubicBezTo>
                      <a:pt x="123213" y="34927"/>
                      <a:pt x="121434" y="34140"/>
                      <a:pt x="119564" y="34140"/>
                    </a:cubicBezTo>
                    <a:cubicBezTo>
                      <a:pt x="119553" y="34140"/>
                      <a:pt x="119543" y="34140"/>
                      <a:pt x="119532" y="34140"/>
                    </a:cubicBezTo>
                    <a:cubicBezTo>
                      <a:pt x="119048" y="34140"/>
                      <a:pt x="118564" y="34185"/>
                      <a:pt x="118089" y="34292"/>
                    </a:cubicBezTo>
                    <a:cubicBezTo>
                      <a:pt x="118125" y="30135"/>
                      <a:pt x="121299" y="28056"/>
                      <a:pt x="124475" y="28056"/>
                    </a:cubicBezTo>
                    <a:close/>
                    <a:moveTo>
                      <a:pt x="100943" y="28163"/>
                    </a:moveTo>
                    <a:cubicBezTo>
                      <a:pt x="104120" y="28163"/>
                      <a:pt x="107296" y="30242"/>
                      <a:pt x="107337" y="34400"/>
                    </a:cubicBezTo>
                    <a:cubicBezTo>
                      <a:pt x="106858" y="34295"/>
                      <a:pt x="106375" y="34244"/>
                      <a:pt x="105896" y="34244"/>
                    </a:cubicBezTo>
                    <a:cubicBezTo>
                      <a:pt x="104045" y="34244"/>
                      <a:pt x="102248" y="35008"/>
                      <a:pt x="100952" y="36393"/>
                    </a:cubicBezTo>
                    <a:lnTo>
                      <a:pt x="100952" y="36393"/>
                    </a:lnTo>
                    <a:cubicBezTo>
                      <a:pt x="99679" y="35024"/>
                      <a:pt x="97893" y="34247"/>
                      <a:pt x="96025" y="34247"/>
                    </a:cubicBezTo>
                    <a:cubicBezTo>
                      <a:pt x="96014" y="34247"/>
                      <a:pt x="96004" y="34247"/>
                      <a:pt x="95993" y="34248"/>
                    </a:cubicBezTo>
                    <a:cubicBezTo>
                      <a:pt x="95509" y="34248"/>
                      <a:pt x="95025" y="34292"/>
                      <a:pt x="94550" y="34400"/>
                    </a:cubicBezTo>
                    <a:cubicBezTo>
                      <a:pt x="94590" y="30242"/>
                      <a:pt x="97767" y="28163"/>
                      <a:pt x="100943" y="28163"/>
                    </a:cubicBezTo>
                    <a:close/>
                    <a:moveTo>
                      <a:pt x="77631" y="28160"/>
                    </a:moveTo>
                    <a:cubicBezTo>
                      <a:pt x="80803" y="28160"/>
                      <a:pt x="83975" y="30235"/>
                      <a:pt x="84021" y="34387"/>
                    </a:cubicBezTo>
                    <a:lnTo>
                      <a:pt x="84021" y="34387"/>
                    </a:lnTo>
                    <a:cubicBezTo>
                      <a:pt x="83552" y="34288"/>
                      <a:pt x="83080" y="34239"/>
                      <a:pt x="82612" y="34239"/>
                    </a:cubicBezTo>
                    <a:cubicBezTo>
                      <a:pt x="80751" y="34239"/>
                      <a:pt x="78950" y="35006"/>
                      <a:pt x="77651" y="36398"/>
                    </a:cubicBezTo>
                    <a:cubicBezTo>
                      <a:pt x="76377" y="35026"/>
                      <a:pt x="74589" y="34247"/>
                      <a:pt x="72710" y="34247"/>
                    </a:cubicBezTo>
                    <a:cubicBezTo>
                      <a:pt x="72699" y="34247"/>
                      <a:pt x="72688" y="34247"/>
                      <a:pt x="72678" y="34248"/>
                    </a:cubicBezTo>
                    <a:cubicBezTo>
                      <a:pt x="72194" y="34248"/>
                      <a:pt x="71710" y="34292"/>
                      <a:pt x="71235" y="34400"/>
                    </a:cubicBezTo>
                    <a:cubicBezTo>
                      <a:pt x="71275" y="30241"/>
                      <a:pt x="74454" y="28160"/>
                      <a:pt x="77631" y="28160"/>
                    </a:cubicBezTo>
                    <a:close/>
                    <a:moveTo>
                      <a:pt x="53992" y="28260"/>
                    </a:moveTo>
                    <a:cubicBezTo>
                      <a:pt x="57167" y="28260"/>
                      <a:pt x="60343" y="30336"/>
                      <a:pt x="60384" y="34488"/>
                    </a:cubicBezTo>
                    <a:lnTo>
                      <a:pt x="60384" y="34488"/>
                    </a:lnTo>
                    <a:cubicBezTo>
                      <a:pt x="59912" y="34387"/>
                      <a:pt x="59436" y="34338"/>
                      <a:pt x="58965" y="34338"/>
                    </a:cubicBezTo>
                    <a:cubicBezTo>
                      <a:pt x="57104" y="34338"/>
                      <a:pt x="55304" y="35104"/>
                      <a:pt x="54004" y="36497"/>
                    </a:cubicBezTo>
                    <a:cubicBezTo>
                      <a:pt x="52723" y="35117"/>
                      <a:pt x="50931" y="34337"/>
                      <a:pt x="49049" y="34337"/>
                    </a:cubicBezTo>
                    <a:cubicBezTo>
                      <a:pt x="48565" y="34337"/>
                      <a:pt x="48081" y="34391"/>
                      <a:pt x="47606" y="34489"/>
                    </a:cubicBezTo>
                    <a:cubicBezTo>
                      <a:pt x="47642" y="30336"/>
                      <a:pt x="50816" y="28260"/>
                      <a:pt x="53992" y="28260"/>
                    </a:cubicBezTo>
                    <a:close/>
                    <a:moveTo>
                      <a:pt x="7166" y="28348"/>
                    </a:moveTo>
                    <a:cubicBezTo>
                      <a:pt x="10341" y="28348"/>
                      <a:pt x="13516" y="30427"/>
                      <a:pt x="13556" y="34588"/>
                    </a:cubicBezTo>
                    <a:cubicBezTo>
                      <a:pt x="13083" y="34486"/>
                      <a:pt x="12605" y="34436"/>
                      <a:pt x="12131" y="34436"/>
                    </a:cubicBezTo>
                    <a:cubicBezTo>
                      <a:pt x="10273" y="34436"/>
                      <a:pt x="8469" y="35201"/>
                      <a:pt x="7176" y="36586"/>
                    </a:cubicBezTo>
                    <a:cubicBezTo>
                      <a:pt x="5893" y="35223"/>
                      <a:pt x="4106" y="34445"/>
                      <a:pt x="2227" y="34445"/>
                    </a:cubicBezTo>
                    <a:cubicBezTo>
                      <a:pt x="2216" y="34445"/>
                      <a:pt x="2205" y="34445"/>
                      <a:pt x="2194" y="34445"/>
                    </a:cubicBezTo>
                    <a:lnTo>
                      <a:pt x="2212" y="34427"/>
                    </a:lnTo>
                    <a:cubicBezTo>
                      <a:pt x="1728" y="34427"/>
                      <a:pt x="1245" y="34481"/>
                      <a:pt x="770" y="34588"/>
                    </a:cubicBezTo>
                    <a:cubicBezTo>
                      <a:pt x="810" y="30429"/>
                      <a:pt x="3988" y="28348"/>
                      <a:pt x="7166" y="28348"/>
                    </a:cubicBezTo>
                    <a:close/>
                    <a:moveTo>
                      <a:pt x="30465" y="28364"/>
                    </a:moveTo>
                    <a:cubicBezTo>
                      <a:pt x="33638" y="28364"/>
                      <a:pt x="36811" y="30439"/>
                      <a:pt x="36854" y="34593"/>
                    </a:cubicBezTo>
                    <a:lnTo>
                      <a:pt x="36854" y="34593"/>
                    </a:lnTo>
                    <a:cubicBezTo>
                      <a:pt x="36384" y="34494"/>
                      <a:pt x="35912" y="34445"/>
                      <a:pt x="35443" y="34445"/>
                    </a:cubicBezTo>
                    <a:cubicBezTo>
                      <a:pt x="33580" y="34445"/>
                      <a:pt x="31775" y="35212"/>
                      <a:pt x="30483" y="36604"/>
                    </a:cubicBezTo>
                    <a:cubicBezTo>
                      <a:pt x="29201" y="35224"/>
                      <a:pt x="27409" y="34445"/>
                      <a:pt x="25528" y="34445"/>
                    </a:cubicBezTo>
                    <a:cubicBezTo>
                      <a:pt x="25044" y="34445"/>
                      <a:pt x="24560" y="34498"/>
                      <a:pt x="24085" y="34597"/>
                    </a:cubicBezTo>
                    <a:cubicBezTo>
                      <a:pt x="24116" y="30443"/>
                      <a:pt x="27290" y="28364"/>
                      <a:pt x="30465" y="28364"/>
                    </a:cubicBezTo>
                    <a:close/>
                    <a:moveTo>
                      <a:pt x="119327" y="34515"/>
                    </a:moveTo>
                    <a:cubicBezTo>
                      <a:pt x="121267" y="34515"/>
                      <a:pt x="123141" y="35318"/>
                      <a:pt x="124478" y="36765"/>
                    </a:cubicBezTo>
                    <a:cubicBezTo>
                      <a:pt x="124458" y="36765"/>
                      <a:pt x="124439" y="36765"/>
                      <a:pt x="124419" y="36765"/>
                    </a:cubicBezTo>
                    <a:cubicBezTo>
                      <a:pt x="122550" y="36765"/>
                      <a:pt x="120782" y="37604"/>
                      <a:pt x="119541" y="38907"/>
                    </a:cubicBezTo>
                    <a:cubicBezTo>
                      <a:pt x="119622" y="37312"/>
                      <a:pt x="119039" y="35816"/>
                      <a:pt x="118045" y="34633"/>
                    </a:cubicBezTo>
                    <a:cubicBezTo>
                      <a:pt x="118472" y="34554"/>
                      <a:pt x="118901" y="34515"/>
                      <a:pt x="119327" y="34515"/>
                    </a:cubicBezTo>
                    <a:close/>
                    <a:moveTo>
                      <a:pt x="129624" y="34515"/>
                    </a:moveTo>
                    <a:cubicBezTo>
                      <a:pt x="130049" y="34515"/>
                      <a:pt x="130477" y="34554"/>
                      <a:pt x="130903" y="34633"/>
                    </a:cubicBezTo>
                    <a:cubicBezTo>
                      <a:pt x="129908" y="35816"/>
                      <a:pt x="129326" y="37312"/>
                      <a:pt x="129415" y="38907"/>
                    </a:cubicBezTo>
                    <a:cubicBezTo>
                      <a:pt x="128165" y="37604"/>
                      <a:pt x="126397" y="36765"/>
                      <a:pt x="124537" y="36765"/>
                    </a:cubicBezTo>
                    <a:cubicBezTo>
                      <a:pt x="124517" y="36765"/>
                      <a:pt x="124498" y="36765"/>
                      <a:pt x="124478" y="36765"/>
                    </a:cubicBezTo>
                    <a:cubicBezTo>
                      <a:pt x="125815" y="35318"/>
                      <a:pt x="127689" y="34515"/>
                      <a:pt x="129624" y="34515"/>
                    </a:cubicBezTo>
                    <a:close/>
                    <a:moveTo>
                      <a:pt x="82770" y="34620"/>
                    </a:moveTo>
                    <a:cubicBezTo>
                      <a:pt x="83198" y="34620"/>
                      <a:pt x="83629" y="34660"/>
                      <a:pt x="84057" y="34740"/>
                    </a:cubicBezTo>
                    <a:cubicBezTo>
                      <a:pt x="83556" y="35341"/>
                      <a:pt x="83152" y="36031"/>
                      <a:pt x="82893" y="36765"/>
                    </a:cubicBezTo>
                    <a:lnTo>
                      <a:pt x="82875" y="36765"/>
                    </a:lnTo>
                    <a:cubicBezTo>
                      <a:pt x="82633" y="37473"/>
                      <a:pt x="82534" y="38208"/>
                      <a:pt x="82570" y="38952"/>
                    </a:cubicBezTo>
                    <a:cubicBezTo>
                      <a:pt x="81324" y="37644"/>
                      <a:pt x="79559" y="36810"/>
                      <a:pt x="77695" y="36810"/>
                    </a:cubicBezTo>
                    <a:cubicBezTo>
                      <a:pt x="79026" y="35399"/>
                      <a:pt x="80871" y="34620"/>
                      <a:pt x="82770" y="34620"/>
                    </a:cubicBezTo>
                    <a:close/>
                    <a:moveTo>
                      <a:pt x="95806" y="34620"/>
                    </a:moveTo>
                    <a:cubicBezTo>
                      <a:pt x="97710" y="34620"/>
                      <a:pt x="99556" y="35399"/>
                      <a:pt x="100894" y="36810"/>
                    </a:cubicBezTo>
                    <a:cubicBezTo>
                      <a:pt x="99021" y="36810"/>
                      <a:pt x="97256" y="37644"/>
                      <a:pt x="96011" y="38952"/>
                    </a:cubicBezTo>
                    <a:cubicBezTo>
                      <a:pt x="96047" y="38208"/>
                      <a:pt x="95948" y="37473"/>
                      <a:pt x="95706" y="36765"/>
                    </a:cubicBezTo>
                    <a:lnTo>
                      <a:pt x="95679" y="36765"/>
                    </a:lnTo>
                    <a:cubicBezTo>
                      <a:pt x="95419" y="36031"/>
                      <a:pt x="95025" y="35341"/>
                      <a:pt x="94514" y="34740"/>
                    </a:cubicBezTo>
                    <a:cubicBezTo>
                      <a:pt x="94944" y="34660"/>
                      <a:pt x="95377" y="34620"/>
                      <a:pt x="95806" y="34620"/>
                    </a:cubicBezTo>
                    <a:close/>
                    <a:moveTo>
                      <a:pt x="59142" y="34720"/>
                    </a:moveTo>
                    <a:cubicBezTo>
                      <a:pt x="59570" y="34720"/>
                      <a:pt x="60000" y="34759"/>
                      <a:pt x="60429" y="34839"/>
                    </a:cubicBezTo>
                    <a:cubicBezTo>
                      <a:pt x="59434" y="36022"/>
                      <a:pt x="58852" y="37518"/>
                      <a:pt x="58941" y="39113"/>
                    </a:cubicBezTo>
                    <a:cubicBezTo>
                      <a:pt x="57691" y="37810"/>
                      <a:pt x="55923" y="36971"/>
                      <a:pt x="54063" y="36971"/>
                    </a:cubicBezTo>
                    <a:cubicBezTo>
                      <a:pt x="54043" y="36971"/>
                      <a:pt x="54024" y="36971"/>
                      <a:pt x="54004" y="36972"/>
                    </a:cubicBezTo>
                    <a:cubicBezTo>
                      <a:pt x="53984" y="36971"/>
                      <a:pt x="53964" y="36971"/>
                      <a:pt x="53945" y="36971"/>
                    </a:cubicBezTo>
                    <a:cubicBezTo>
                      <a:pt x="52076" y="36971"/>
                      <a:pt x="50308" y="37810"/>
                      <a:pt x="49067" y="39113"/>
                    </a:cubicBezTo>
                    <a:cubicBezTo>
                      <a:pt x="49147" y="37518"/>
                      <a:pt x="48565" y="36022"/>
                      <a:pt x="47579" y="34839"/>
                    </a:cubicBezTo>
                    <a:cubicBezTo>
                      <a:pt x="48004" y="34760"/>
                      <a:pt x="48431" y="34721"/>
                      <a:pt x="48855" y="34721"/>
                    </a:cubicBezTo>
                    <a:cubicBezTo>
                      <a:pt x="50785" y="34721"/>
                      <a:pt x="52658" y="35523"/>
                      <a:pt x="53995" y="36963"/>
                    </a:cubicBezTo>
                    <a:lnTo>
                      <a:pt x="54004" y="36963"/>
                    </a:lnTo>
                    <a:cubicBezTo>
                      <a:pt x="55339" y="35517"/>
                      <a:pt x="57210" y="34720"/>
                      <a:pt x="59142" y="34720"/>
                    </a:cubicBezTo>
                    <a:close/>
                    <a:moveTo>
                      <a:pt x="12301" y="34821"/>
                    </a:moveTo>
                    <a:cubicBezTo>
                      <a:pt x="12724" y="34821"/>
                      <a:pt x="13150" y="34859"/>
                      <a:pt x="13574" y="34938"/>
                    </a:cubicBezTo>
                    <a:cubicBezTo>
                      <a:pt x="13063" y="35538"/>
                      <a:pt x="12669" y="36228"/>
                      <a:pt x="12409" y="36972"/>
                    </a:cubicBezTo>
                    <a:lnTo>
                      <a:pt x="12382" y="36972"/>
                    </a:lnTo>
                    <a:cubicBezTo>
                      <a:pt x="12141" y="37670"/>
                      <a:pt x="12042" y="38414"/>
                      <a:pt x="12087" y="39149"/>
                    </a:cubicBezTo>
                    <a:cubicBezTo>
                      <a:pt x="10841" y="37850"/>
                      <a:pt x="9076" y="37007"/>
                      <a:pt x="7212" y="37007"/>
                    </a:cubicBezTo>
                    <a:cubicBezTo>
                      <a:pt x="8547" y="35599"/>
                      <a:pt x="10392" y="34821"/>
                      <a:pt x="12301" y="34821"/>
                    </a:cubicBezTo>
                    <a:close/>
                    <a:moveTo>
                      <a:pt x="25305" y="34821"/>
                    </a:moveTo>
                    <a:cubicBezTo>
                      <a:pt x="27216" y="34821"/>
                      <a:pt x="29067" y="35599"/>
                      <a:pt x="30402" y="37007"/>
                    </a:cubicBezTo>
                    <a:cubicBezTo>
                      <a:pt x="28538" y="37007"/>
                      <a:pt x="26764" y="37841"/>
                      <a:pt x="25519" y="39149"/>
                    </a:cubicBezTo>
                    <a:cubicBezTo>
                      <a:pt x="25563" y="38414"/>
                      <a:pt x="25456" y="37670"/>
                      <a:pt x="25223" y="36972"/>
                    </a:cubicBezTo>
                    <a:lnTo>
                      <a:pt x="25196" y="36972"/>
                    </a:lnTo>
                    <a:cubicBezTo>
                      <a:pt x="24936" y="36228"/>
                      <a:pt x="24542" y="35538"/>
                      <a:pt x="24031" y="34938"/>
                    </a:cubicBezTo>
                    <a:cubicBezTo>
                      <a:pt x="24455" y="34859"/>
                      <a:pt x="24882" y="34821"/>
                      <a:pt x="25305" y="34821"/>
                    </a:cubicBezTo>
                    <a:close/>
                    <a:moveTo>
                      <a:pt x="106096" y="34617"/>
                    </a:moveTo>
                    <a:cubicBezTo>
                      <a:pt x="106559" y="34617"/>
                      <a:pt x="107026" y="34664"/>
                      <a:pt x="107489" y="34758"/>
                    </a:cubicBezTo>
                    <a:cubicBezTo>
                      <a:pt x="106495" y="35995"/>
                      <a:pt x="105948" y="37563"/>
                      <a:pt x="106127" y="39212"/>
                    </a:cubicBezTo>
                    <a:cubicBezTo>
                      <a:pt x="104873" y="37760"/>
                      <a:pt x="103000" y="36810"/>
                      <a:pt x="101011" y="36810"/>
                    </a:cubicBezTo>
                    <a:cubicBezTo>
                      <a:pt x="102344" y="35398"/>
                      <a:pt x="104192" y="34617"/>
                      <a:pt x="106096" y="34617"/>
                    </a:cubicBezTo>
                    <a:close/>
                    <a:moveTo>
                      <a:pt x="70794" y="30109"/>
                    </a:moveTo>
                    <a:cubicBezTo>
                      <a:pt x="71289" y="30109"/>
                      <a:pt x="71788" y="30161"/>
                      <a:pt x="72283" y="30269"/>
                    </a:cubicBezTo>
                    <a:cubicBezTo>
                      <a:pt x="71289" y="31524"/>
                      <a:pt x="70742" y="33110"/>
                      <a:pt x="70939" y="34785"/>
                    </a:cubicBezTo>
                    <a:lnTo>
                      <a:pt x="70957" y="34785"/>
                    </a:lnTo>
                    <a:cubicBezTo>
                      <a:pt x="71462" y="34672"/>
                      <a:pt x="71973" y="34617"/>
                      <a:pt x="72479" y="34617"/>
                    </a:cubicBezTo>
                    <a:cubicBezTo>
                      <a:pt x="74381" y="34617"/>
                      <a:pt x="76233" y="35395"/>
                      <a:pt x="77570" y="36810"/>
                    </a:cubicBezTo>
                    <a:cubicBezTo>
                      <a:pt x="75527" y="36810"/>
                      <a:pt x="73601" y="37814"/>
                      <a:pt x="72346" y="39337"/>
                    </a:cubicBezTo>
                    <a:cubicBezTo>
                      <a:pt x="72694" y="35639"/>
                      <a:pt x="69398" y="32366"/>
                      <a:pt x="65704" y="32366"/>
                    </a:cubicBezTo>
                    <a:cubicBezTo>
                      <a:pt x="65687" y="32366"/>
                      <a:pt x="65670" y="32366"/>
                      <a:pt x="65653" y="32366"/>
                    </a:cubicBezTo>
                    <a:lnTo>
                      <a:pt x="65653" y="32366"/>
                    </a:lnTo>
                    <a:cubicBezTo>
                      <a:pt x="66994" y="30911"/>
                      <a:pt x="68863" y="30109"/>
                      <a:pt x="70794" y="30109"/>
                    </a:cubicBezTo>
                    <a:close/>
                    <a:moveTo>
                      <a:pt x="35613" y="34809"/>
                    </a:moveTo>
                    <a:cubicBezTo>
                      <a:pt x="36073" y="34809"/>
                      <a:pt x="36537" y="34854"/>
                      <a:pt x="36997" y="34946"/>
                    </a:cubicBezTo>
                    <a:cubicBezTo>
                      <a:pt x="36013" y="36189"/>
                      <a:pt x="35458" y="37762"/>
                      <a:pt x="35634" y="39407"/>
                    </a:cubicBezTo>
                    <a:lnTo>
                      <a:pt x="35634" y="39407"/>
                    </a:lnTo>
                    <a:cubicBezTo>
                      <a:pt x="34388" y="37948"/>
                      <a:pt x="32507" y="36998"/>
                      <a:pt x="30519" y="36998"/>
                    </a:cubicBezTo>
                    <a:cubicBezTo>
                      <a:pt x="31861" y="35584"/>
                      <a:pt x="33709" y="34809"/>
                      <a:pt x="35613" y="34809"/>
                    </a:cubicBezTo>
                    <a:close/>
                    <a:moveTo>
                      <a:pt x="136132" y="32662"/>
                    </a:moveTo>
                    <a:cubicBezTo>
                      <a:pt x="139308" y="32662"/>
                      <a:pt x="142484" y="34740"/>
                      <a:pt x="142525" y="38898"/>
                    </a:cubicBezTo>
                    <a:cubicBezTo>
                      <a:pt x="142046" y="38793"/>
                      <a:pt x="141563" y="38742"/>
                      <a:pt x="141084" y="38742"/>
                    </a:cubicBezTo>
                    <a:cubicBezTo>
                      <a:pt x="139231" y="38742"/>
                      <a:pt x="137433" y="39508"/>
                      <a:pt x="136145" y="40896"/>
                    </a:cubicBezTo>
                    <a:cubicBezTo>
                      <a:pt x="134863" y="39525"/>
                      <a:pt x="133071" y="38737"/>
                      <a:pt x="131190" y="38737"/>
                    </a:cubicBezTo>
                    <a:cubicBezTo>
                      <a:pt x="130706" y="38737"/>
                      <a:pt x="130222" y="38791"/>
                      <a:pt x="129747" y="38898"/>
                    </a:cubicBezTo>
                    <a:cubicBezTo>
                      <a:pt x="129783" y="34740"/>
                      <a:pt x="132957" y="32662"/>
                      <a:pt x="136132" y="32662"/>
                    </a:cubicBezTo>
                    <a:close/>
                    <a:moveTo>
                      <a:pt x="112818" y="32662"/>
                    </a:moveTo>
                    <a:cubicBezTo>
                      <a:pt x="115995" y="32662"/>
                      <a:pt x="119174" y="34740"/>
                      <a:pt x="119218" y="38898"/>
                    </a:cubicBezTo>
                    <a:cubicBezTo>
                      <a:pt x="118738" y="38793"/>
                      <a:pt x="118254" y="38742"/>
                      <a:pt x="117774" y="38742"/>
                    </a:cubicBezTo>
                    <a:cubicBezTo>
                      <a:pt x="115916" y="38742"/>
                      <a:pt x="114117" y="39510"/>
                      <a:pt x="112821" y="40905"/>
                    </a:cubicBezTo>
                    <a:cubicBezTo>
                      <a:pt x="111548" y="39525"/>
                      <a:pt x="109756" y="38746"/>
                      <a:pt x="107874" y="38746"/>
                    </a:cubicBezTo>
                    <a:cubicBezTo>
                      <a:pt x="107391" y="38746"/>
                      <a:pt x="106907" y="38791"/>
                      <a:pt x="106432" y="38898"/>
                    </a:cubicBezTo>
                    <a:cubicBezTo>
                      <a:pt x="106468" y="34740"/>
                      <a:pt x="109642" y="32662"/>
                      <a:pt x="112818" y="32662"/>
                    </a:cubicBezTo>
                    <a:close/>
                    <a:moveTo>
                      <a:pt x="89290" y="32762"/>
                    </a:moveTo>
                    <a:cubicBezTo>
                      <a:pt x="91871" y="32762"/>
                      <a:pt x="94452" y="34136"/>
                      <a:pt x="95348" y="36882"/>
                    </a:cubicBezTo>
                    <a:lnTo>
                      <a:pt x="95375" y="36882"/>
                    </a:lnTo>
                    <a:cubicBezTo>
                      <a:pt x="95572" y="37545"/>
                      <a:pt x="95679" y="38235"/>
                      <a:pt x="95688" y="38934"/>
                    </a:cubicBezTo>
                    <a:cubicBezTo>
                      <a:pt x="95213" y="38832"/>
                      <a:pt x="94735" y="38782"/>
                      <a:pt x="94260" y="38782"/>
                    </a:cubicBezTo>
                    <a:cubicBezTo>
                      <a:pt x="92399" y="38782"/>
                      <a:pt x="90599" y="39549"/>
                      <a:pt x="89299" y="40941"/>
                    </a:cubicBezTo>
                    <a:cubicBezTo>
                      <a:pt x="88018" y="39561"/>
                      <a:pt x="86226" y="38782"/>
                      <a:pt x="84344" y="38782"/>
                    </a:cubicBezTo>
                    <a:cubicBezTo>
                      <a:pt x="83860" y="38782"/>
                      <a:pt x="83376" y="38835"/>
                      <a:pt x="82902" y="38934"/>
                    </a:cubicBezTo>
                    <a:cubicBezTo>
                      <a:pt x="82902" y="38235"/>
                      <a:pt x="83009" y="37545"/>
                      <a:pt x="83215" y="36882"/>
                    </a:cubicBezTo>
                    <a:lnTo>
                      <a:pt x="83233" y="36882"/>
                    </a:lnTo>
                    <a:cubicBezTo>
                      <a:pt x="84129" y="34136"/>
                      <a:pt x="86710" y="32762"/>
                      <a:pt x="89290" y="32762"/>
                    </a:cubicBezTo>
                    <a:close/>
                    <a:moveTo>
                      <a:pt x="42338" y="32863"/>
                    </a:moveTo>
                    <a:cubicBezTo>
                      <a:pt x="45512" y="32863"/>
                      <a:pt x="48684" y="34938"/>
                      <a:pt x="48726" y="39091"/>
                    </a:cubicBezTo>
                    <a:lnTo>
                      <a:pt x="48726" y="39091"/>
                    </a:lnTo>
                    <a:cubicBezTo>
                      <a:pt x="48257" y="38992"/>
                      <a:pt x="47785" y="38943"/>
                      <a:pt x="47316" y="38943"/>
                    </a:cubicBezTo>
                    <a:cubicBezTo>
                      <a:pt x="45455" y="38943"/>
                      <a:pt x="43655" y="39710"/>
                      <a:pt x="42355" y="41102"/>
                    </a:cubicBezTo>
                    <a:cubicBezTo>
                      <a:pt x="41081" y="39730"/>
                      <a:pt x="39293" y="38952"/>
                      <a:pt x="37414" y="38952"/>
                    </a:cubicBezTo>
                    <a:cubicBezTo>
                      <a:pt x="37404" y="38952"/>
                      <a:pt x="37393" y="38952"/>
                      <a:pt x="37382" y="38952"/>
                    </a:cubicBezTo>
                    <a:cubicBezTo>
                      <a:pt x="36898" y="38952"/>
                      <a:pt x="36415" y="38997"/>
                      <a:pt x="35940" y="39104"/>
                    </a:cubicBezTo>
                    <a:cubicBezTo>
                      <a:pt x="35980" y="34944"/>
                      <a:pt x="39160" y="32863"/>
                      <a:pt x="42338" y="32863"/>
                    </a:cubicBezTo>
                    <a:close/>
                    <a:moveTo>
                      <a:pt x="65648" y="32868"/>
                    </a:moveTo>
                    <a:cubicBezTo>
                      <a:pt x="68825" y="32868"/>
                      <a:pt x="72001" y="34946"/>
                      <a:pt x="72041" y="39104"/>
                    </a:cubicBezTo>
                    <a:cubicBezTo>
                      <a:pt x="71563" y="38999"/>
                      <a:pt x="71081" y="38948"/>
                      <a:pt x="70602" y="38948"/>
                    </a:cubicBezTo>
                    <a:cubicBezTo>
                      <a:pt x="68748" y="38948"/>
                      <a:pt x="66949" y="39716"/>
                      <a:pt x="65653" y="41111"/>
                    </a:cubicBezTo>
                    <a:cubicBezTo>
                      <a:pt x="64371" y="39731"/>
                      <a:pt x="62579" y="38952"/>
                      <a:pt x="60697" y="38952"/>
                    </a:cubicBezTo>
                    <a:cubicBezTo>
                      <a:pt x="60214" y="38952"/>
                      <a:pt x="59730" y="38997"/>
                      <a:pt x="59255" y="39104"/>
                    </a:cubicBezTo>
                    <a:cubicBezTo>
                      <a:pt x="59295" y="34946"/>
                      <a:pt x="62472" y="32868"/>
                      <a:pt x="65648" y="32868"/>
                    </a:cubicBezTo>
                    <a:close/>
                    <a:moveTo>
                      <a:pt x="18803" y="32968"/>
                    </a:moveTo>
                    <a:cubicBezTo>
                      <a:pt x="21386" y="32968"/>
                      <a:pt x="23968" y="34342"/>
                      <a:pt x="24864" y="37088"/>
                    </a:cubicBezTo>
                    <a:lnTo>
                      <a:pt x="24882" y="37088"/>
                    </a:lnTo>
                    <a:cubicBezTo>
                      <a:pt x="25088" y="37751"/>
                      <a:pt x="25196" y="38441"/>
                      <a:pt x="25196" y="39140"/>
                    </a:cubicBezTo>
                    <a:cubicBezTo>
                      <a:pt x="24723" y="39038"/>
                      <a:pt x="24246" y="38988"/>
                      <a:pt x="23772" y="38988"/>
                    </a:cubicBezTo>
                    <a:cubicBezTo>
                      <a:pt x="21913" y="38988"/>
                      <a:pt x="20107" y="39755"/>
                      <a:pt x="18807" y="41147"/>
                    </a:cubicBezTo>
                    <a:cubicBezTo>
                      <a:pt x="17526" y="39767"/>
                      <a:pt x="15734" y="38988"/>
                      <a:pt x="13852" y="38988"/>
                    </a:cubicBezTo>
                    <a:cubicBezTo>
                      <a:pt x="13368" y="38988"/>
                      <a:pt x="12884" y="39041"/>
                      <a:pt x="12409" y="39140"/>
                    </a:cubicBezTo>
                    <a:cubicBezTo>
                      <a:pt x="12409" y="38441"/>
                      <a:pt x="12517" y="37751"/>
                      <a:pt x="12723" y="37088"/>
                    </a:cubicBezTo>
                    <a:lnTo>
                      <a:pt x="12741" y="37088"/>
                    </a:lnTo>
                    <a:cubicBezTo>
                      <a:pt x="13637" y="34342"/>
                      <a:pt x="16220" y="32968"/>
                      <a:pt x="18803" y="32968"/>
                    </a:cubicBezTo>
                    <a:close/>
                    <a:moveTo>
                      <a:pt x="117968" y="39112"/>
                    </a:moveTo>
                    <a:cubicBezTo>
                      <a:pt x="118392" y="39112"/>
                      <a:pt x="118820" y="39151"/>
                      <a:pt x="119245" y="39230"/>
                    </a:cubicBezTo>
                    <a:cubicBezTo>
                      <a:pt x="118726" y="39848"/>
                      <a:pt x="118322" y="40565"/>
                      <a:pt x="118063" y="41326"/>
                    </a:cubicBezTo>
                    <a:lnTo>
                      <a:pt x="118063" y="41317"/>
                    </a:lnTo>
                    <a:lnTo>
                      <a:pt x="118054" y="41344"/>
                    </a:lnTo>
                    <a:cubicBezTo>
                      <a:pt x="118054" y="41353"/>
                      <a:pt x="118045" y="41362"/>
                      <a:pt x="118036" y="41380"/>
                    </a:cubicBezTo>
                    <a:cubicBezTo>
                      <a:pt x="117812" y="42061"/>
                      <a:pt x="117713" y="42787"/>
                      <a:pt x="117758" y="43504"/>
                    </a:cubicBezTo>
                    <a:cubicBezTo>
                      <a:pt x="116508" y="42200"/>
                      <a:pt x="114748" y="41362"/>
                      <a:pt x="112888" y="41362"/>
                    </a:cubicBezTo>
                    <a:cubicBezTo>
                      <a:pt x="112869" y="41362"/>
                      <a:pt x="112849" y="41362"/>
                      <a:pt x="112830" y="41362"/>
                    </a:cubicBezTo>
                    <a:cubicBezTo>
                      <a:pt x="114167" y="39915"/>
                      <a:pt x="116034" y="39112"/>
                      <a:pt x="117968" y="39112"/>
                    </a:cubicBezTo>
                    <a:close/>
                    <a:moveTo>
                      <a:pt x="130986" y="39112"/>
                    </a:moveTo>
                    <a:cubicBezTo>
                      <a:pt x="132916" y="39112"/>
                      <a:pt x="134791" y="39915"/>
                      <a:pt x="136136" y="41362"/>
                    </a:cubicBezTo>
                    <a:cubicBezTo>
                      <a:pt x="136116" y="41362"/>
                      <a:pt x="136096" y="41362"/>
                      <a:pt x="136077" y="41362"/>
                    </a:cubicBezTo>
                    <a:cubicBezTo>
                      <a:pt x="134208" y="41362"/>
                      <a:pt x="132440" y="42200"/>
                      <a:pt x="131199" y="43504"/>
                    </a:cubicBezTo>
                    <a:cubicBezTo>
                      <a:pt x="131234" y="42787"/>
                      <a:pt x="131136" y="42070"/>
                      <a:pt x="130912" y="41389"/>
                    </a:cubicBezTo>
                    <a:lnTo>
                      <a:pt x="130912" y="41380"/>
                    </a:lnTo>
                    <a:cubicBezTo>
                      <a:pt x="130912" y="41371"/>
                      <a:pt x="130903" y="41362"/>
                      <a:pt x="130903" y="41344"/>
                    </a:cubicBezTo>
                    <a:cubicBezTo>
                      <a:pt x="130894" y="41335"/>
                      <a:pt x="130903" y="41335"/>
                      <a:pt x="130894" y="41326"/>
                    </a:cubicBezTo>
                    <a:cubicBezTo>
                      <a:pt x="130625" y="40556"/>
                      <a:pt x="130231" y="39848"/>
                      <a:pt x="129711" y="39230"/>
                    </a:cubicBezTo>
                    <a:cubicBezTo>
                      <a:pt x="130135" y="39151"/>
                      <a:pt x="130562" y="39112"/>
                      <a:pt x="130986" y="39112"/>
                    </a:cubicBezTo>
                    <a:close/>
                    <a:moveTo>
                      <a:pt x="84143" y="39166"/>
                    </a:moveTo>
                    <a:cubicBezTo>
                      <a:pt x="86077" y="39166"/>
                      <a:pt x="87946" y="39968"/>
                      <a:pt x="89290" y="41416"/>
                    </a:cubicBezTo>
                    <a:cubicBezTo>
                      <a:pt x="89271" y="41416"/>
                      <a:pt x="89251" y="41416"/>
                      <a:pt x="89231" y="41416"/>
                    </a:cubicBezTo>
                    <a:cubicBezTo>
                      <a:pt x="87362" y="41416"/>
                      <a:pt x="85595" y="42254"/>
                      <a:pt x="84353" y="43557"/>
                    </a:cubicBezTo>
                    <a:cubicBezTo>
                      <a:pt x="84434" y="41963"/>
                      <a:pt x="83851" y="40457"/>
                      <a:pt x="82866" y="39283"/>
                    </a:cubicBezTo>
                    <a:cubicBezTo>
                      <a:pt x="83291" y="39204"/>
                      <a:pt x="83719" y="39166"/>
                      <a:pt x="84143" y="39166"/>
                    </a:cubicBezTo>
                    <a:close/>
                    <a:moveTo>
                      <a:pt x="94430" y="39165"/>
                    </a:moveTo>
                    <a:cubicBezTo>
                      <a:pt x="94857" y="39165"/>
                      <a:pt x="95287" y="39204"/>
                      <a:pt x="95715" y="39283"/>
                    </a:cubicBezTo>
                    <a:cubicBezTo>
                      <a:pt x="94720" y="40466"/>
                      <a:pt x="94138" y="41963"/>
                      <a:pt x="94228" y="43557"/>
                    </a:cubicBezTo>
                    <a:cubicBezTo>
                      <a:pt x="92977" y="42254"/>
                      <a:pt x="91218" y="41416"/>
                      <a:pt x="89350" y="41416"/>
                    </a:cubicBezTo>
                    <a:cubicBezTo>
                      <a:pt x="89330" y="41416"/>
                      <a:pt x="89310" y="41416"/>
                      <a:pt x="89290" y="41416"/>
                    </a:cubicBezTo>
                    <a:cubicBezTo>
                      <a:pt x="90626" y="39963"/>
                      <a:pt x="92497" y="39165"/>
                      <a:pt x="94430" y="39165"/>
                    </a:cubicBezTo>
                    <a:close/>
                    <a:moveTo>
                      <a:pt x="47493" y="39318"/>
                    </a:moveTo>
                    <a:cubicBezTo>
                      <a:pt x="47917" y="39318"/>
                      <a:pt x="48345" y="39357"/>
                      <a:pt x="48771" y="39436"/>
                    </a:cubicBezTo>
                    <a:cubicBezTo>
                      <a:pt x="48242" y="40054"/>
                      <a:pt x="47839" y="40762"/>
                      <a:pt x="47579" y="41523"/>
                    </a:cubicBezTo>
                    <a:cubicBezTo>
                      <a:pt x="47579" y="41532"/>
                      <a:pt x="47579" y="41532"/>
                      <a:pt x="47579" y="41541"/>
                    </a:cubicBezTo>
                    <a:lnTo>
                      <a:pt x="47561" y="41586"/>
                    </a:lnTo>
                    <a:cubicBezTo>
                      <a:pt x="47337" y="42267"/>
                      <a:pt x="47239" y="42984"/>
                      <a:pt x="47275" y="43710"/>
                    </a:cubicBezTo>
                    <a:cubicBezTo>
                      <a:pt x="46033" y="42406"/>
                      <a:pt x="44274" y="41568"/>
                      <a:pt x="42406" y="41568"/>
                    </a:cubicBezTo>
                    <a:cubicBezTo>
                      <a:pt x="42386" y="41568"/>
                      <a:pt x="42366" y="41568"/>
                      <a:pt x="42346" y="41568"/>
                    </a:cubicBezTo>
                    <a:cubicBezTo>
                      <a:pt x="43684" y="40121"/>
                      <a:pt x="45557" y="39318"/>
                      <a:pt x="47493" y="39318"/>
                    </a:cubicBezTo>
                    <a:close/>
                    <a:moveTo>
                      <a:pt x="60506" y="39318"/>
                    </a:moveTo>
                    <a:cubicBezTo>
                      <a:pt x="62442" y="39318"/>
                      <a:pt x="64315" y="40121"/>
                      <a:pt x="65653" y="41568"/>
                    </a:cubicBezTo>
                    <a:cubicBezTo>
                      <a:pt x="65633" y="41568"/>
                      <a:pt x="65613" y="41568"/>
                      <a:pt x="65593" y="41568"/>
                    </a:cubicBezTo>
                    <a:cubicBezTo>
                      <a:pt x="63724" y="41568"/>
                      <a:pt x="61965" y="42398"/>
                      <a:pt x="60715" y="43710"/>
                    </a:cubicBezTo>
                    <a:cubicBezTo>
                      <a:pt x="60751" y="42984"/>
                      <a:pt x="60662" y="42267"/>
                      <a:pt x="60438" y="41586"/>
                    </a:cubicBezTo>
                    <a:cubicBezTo>
                      <a:pt x="60438" y="41577"/>
                      <a:pt x="60429" y="41559"/>
                      <a:pt x="60420" y="41550"/>
                    </a:cubicBezTo>
                    <a:cubicBezTo>
                      <a:pt x="60420" y="41541"/>
                      <a:pt x="60420" y="41532"/>
                      <a:pt x="60411" y="41532"/>
                    </a:cubicBezTo>
                    <a:cubicBezTo>
                      <a:pt x="60151" y="40762"/>
                      <a:pt x="59748" y="40054"/>
                      <a:pt x="59228" y="39436"/>
                    </a:cubicBezTo>
                    <a:cubicBezTo>
                      <a:pt x="59654" y="39357"/>
                      <a:pt x="60082" y="39318"/>
                      <a:pt x="60506" y="39318"/>
                    </a:cubicBezTo>
                    <a:close/>
                    <a:moveTo>
                      <a:pt x="23963" y="39353"/>
                    </a:moveTo>
                    <a:cubicBezTo>
                      <a:pt x="24391" y="39353"/>
                      <a:pt x="24821" y="39392"/>
                      <a:pt x="25250" y="39472"/>
                    </a:cubicBezTo>
                    <a:cubicBezTo>
                      <a:pt x="24255" y="40654"/>
                      <a:pt x="23673" y="42151"/>
                      <a:pt x="23753" y="43746"/>
                    </a:cubicBezTo>
                    <a:cubicBezTo>
                      <a:pt x="22512" y="42442"/>
                      <a:pt x="20744" y="41604"/>
                      <a:pt x="18884" y="41604"/>
                    </a:cubicBezTo>
                    <a:cubicBezTo>
                      <a:pt x="18864" y="41604"/>
                      <a:pt x="18845" y="41604"/>
                      <a:pt x="18825" y="41604"/>
                    </a:cubicBezTo>
                    <a:cubicBezTo>
                      <a:pt x="18805" y="41604"/>
                      <a:pt x="18786" y="41604"/>
                      <a:pt x="18766" y="41604"/>
                    </a:cubicBezTo>
                    <a:cubicBezTo>
                      <a:pt x="16897" y="41604"/>
                      <a:pt x="15129" y="42442"/>
                      <a:pt x="13888" y="43746"/>
                    </a:cubicBezTo>
                    <a:cubicBezTo>
                      <a:pt x="13951" y="42160"/>
                      <a:pt x="13368" y="40663"/>
                      <a:pt x="12382" y="39480"/>
                    </a:cubicBezTo>
                    <a:lnTo>
                      <a:pt x="12391" y="39472"/>
                    </a:lnTo>
                    <a:cubicBezTo>
                      <a:pt x="12820" y="39392"/>
                      <a:pt x="13250" y="39353"/>
                      <a:pt x="13678" y="39353"/>
                    </a:cubicBezTo>
                    <a:cubicBezTo>
                      <a:pt x="15611" y="39353"/>
                      <a:pt x="17482" y="40150"/>
                      <a:pt x="18825" y="41595"/>
                    </a:cubicBezTo>
                    <a:cubicBezTo>
                      <a:pt x="20161" y="40150"/>
                      <a:pt x="22031" y="39353"/>
                      <a:pt x="23963" y="39353"/>
                    </a:cubicBezTo>
                    <a:close/>
                    <a:moveTo>
                      <a:pt x="107663" y="39105"/>
                    </a:moveTo>
                    <a:cubicBezTo>
                      <a:pt x="109597" y="39105"/>
                      <a:pt x="111471" y="39906"/>
                      <a:pt x="112812" y="41353"/>
                    </a:cubicBezTo>
                    <a:cubicBezTo>
                      <a:pt x="112793" y="41353"/>
                      <a:pt x="112774" y="41353"/>
                      <a:pt x="112756" y="41353"/>
                    </a:cubicBezTo>
                    <a:cubicBezTo>
                      <a:pt x="110769" y="41353"/>
                      <a:pt x="108902" y="42299"/>
                      <a:pt x="107650" y="43755"/>
                    </a:cubicBezTo>
                    <a:lnTo>
                      <a:pt x="107650" y="43755"/>
                    </a:lnTo>
                    <a:cubicBezTo>
                      <a:pt x="107803" y="42088"/>
                      <a:pt x="107211" y="40511"/>
                      <a:pt x="106172" y="39274"/>
                    </a:cubicBezTo>
                    <a:lnTo>
                      <a:pt x="106172" y="39265"/>
                    </a:lnTo>
                    <a:cubicBezTo>
                      <a:pt x="106668" y="39158"/>
                      <a:pt x="107167" y="39105"/>
                      <a:pt x="107663" y="39105"/>
                    </a:cubicBezTo>
                    <a:close/>
                    <a:moveTo>
                      <a:pt x="37187" y="39310"/>
                    </a:moveTo>
                    <a:cubicBezTo>
                      <a:pt x="39118" y="39310"/>
                      <a:pt x="40989" y="40106"/>
                      <a:pt x="42328" y="41559"/>
                    </a:cubicBezTo>
                    <a:cubicBezTo>
                      <a:pt x="42310" y="41559"/>
                      <a:pt x="42291" y="41559"/>
                      <a:pt x="42273" y="41559"/>
                    </a:cubicBezTo>
                    <a:cubicBezTo>
                      <a:pt x="40286" y="41559"/>
                      <a:pt x="38419" y="42505"/>
                      <a:pt x="37167" y="43952"/>
                    </a:cubicBezTo>
                    <a:cubicBezTo>
                      <a:pt x="37320" y="42294"/>
                      <a:pt x="36728" y="40708"/>
                      <a:pt x="35689" y="39480"/>
                    </a:cubicBezTo>
                    <a:lnTo>
                      <a:pt x="35689" y="39472"/>
                    </a:lnTo>
                    <a:cubicBezTo>
                      <a:pt x="36187" y="39363"/>
                      <a:pt x="36689" y="39310"/>
                      <a:pt x="37187" y="39310"/>
                    </a:cubicBezTo>
                    <a:close/>
                    <a:moveTo>
                      <a:pt x="124475" y="37261"/>
                    </a:moveTo>
                    <a:cubicBezTo>
                      <a:pt x="127048" y="37261"/>
                      <a:pt x="129621" y="38627"/>
                      <a:pt x="130527" y="41362"/>
                    </a:cubicBezTo>
                    <a:cubicBezTo>
                      <a:pt x="130751" y="42043"/>
                      <a:pt x="130867" y="42760"/>
                      <a:pt x="130867" y="43486"/>
                    </a:cubicBezTo>
                    <a:cubicBezTo>
                      <a:pt x="130392" y="43384"/>
                      <a:pt x="129914" y="43334"/>
                      <a:pt x="129439" y="43334"/>
                    </a:cubicBezTo>
                    <a:cubicBezTo>
                      <a:pt x="127578" y="43334"/>
                      <a:pt x="125778" y="44101"/>
                      <a:pt x="124478" y="45493"/>
                    </a:cubicBezTo>
                    <a:cubicBezTo>
                      <a:pt x="123206" y="44113"/>
                      <a:pt x="121405" y="43333"/>
                      <a:pt x="119532" y="43333"/>
                    </a:cubicBezTo>
                    <a:cubicBezTo>
                      <a:pt x="119039" y="43333"/>
                      <a:pt x="118555" y="43387"/>
                      <a:pt x="118089" y="43486"/>
                    </a:cubicBezTo>
                    <a:cubicBezTo>
                      <a:pt x="118089" y="42760"/>
                      <a:pt x="118197" y="42034"/>
                      <a:pt x="118430" y="41344"/>
                    </a:cubicBezTo>
                    <a:cubicBezTo>
                      <a:pt x="119339" y="38623"/>
                      <a:pt x="121907" y="37261"/>
                      <a:pt x="124475" y="37261"/>
                    </a:cubicBezTo>
                    <a:close/>
                    <a:moveTo>
                      <a:pt x="77632" y="37306"/>
                    </a:moveTo>
                    <a:cubicBezTo>
                      <a:pt x="80806" y="37306"/>
                      <a:pt x="83980" y="39382"/>
                      <a:pt x="84022" y="43538"/>
                    </a:cubicBezTo>
                    <a:lnTo>
                      <a:pt x="84022" y="43538"/>
                    </a:lnTo>
                    <a:cubicBezTo>
                      <a:pt x="83549" y="43437"/>
                      <a:pt x="83074" y="43388"/>
                      <a:pt x="82603" y="43388"/>
                    </a:cubicBezTo>
                    <a:cubicBezTo>
                      <a:pt x="80742" y="43388"/>
                      <a:pt x="78941" y="44154"/>
                      <a:pt x="77642" y="45547"/>
                    </a:cubicBezTo>
                    <a:cubicBezTo>
                      <a:pt x="76360" y="44167"/>
                      <a:pt x="74568" y="43387"/>
                      <a:pt x="72687" y="43387"/>
                    </a:cubicBezTo>
                    <a:cubicBezTo>
                      <a:pt x="72203" y="43387"/>
                      <a:pt x="71719" y="43441"/>
                      <a:pt x="71244" y="43540"/>
                    </a:cubicBezTo>
                    <a:cubicBezTo>
                      <a:pt x="71280" y="39385"/>
                      <a:pt x="74456" y="37306"/>
                      <a:pt x="77632" y="37306"/>
                    </a:cubicBezTo>
                    <a:close/>
                    <a:moveTo>
                      <a:pt x="100947" y="37306"/>
                    </a:moveTo>
                    <a:cubicBezTo>
                      <a:pt x="104122" y="37306"/>
                      <a:pt x="107296" y="39383"/>
                      <a:pt x="107337" y="43540"/>
                    </a:cubicBezTo>
                    <a:cubicBezTo>
                      <a:pt x="106864" y="43438"/>
                      <a:pt x="106386" y="43388"/>
                      <a:pt x="105913" y="43388"/>
                    </a:cubicBezTo>
                    <a:cubicBezTo>
                      <a:pt x="104054" y="43388"/>
                      <a:pt x="102249" y="44154"/>
                      <a:pt x="100957" y="45547"/>
                    </a:cubicBezTo>
                    <a:cubicBezTo>
                      <a:pt x="99676" y="44167"/>
                      <a:pt x="97883" y="43387"/>
                      <a:pt x="96002" y="43387"/>
                    </a:cubicBezTo>
                    <a:cubicBezTo>
                      <a:pt x="95518" y="43387"/>
                      <a:pt x="95034" y="43441"/>
                      <a:pt x="94559" y="43540"/>
                    </a:cubicBezTo>
                    <a:cubicBezTo>
                      <a:pt x="94595" y="39385"/>
                      <a:pt x="97771" y="37306"/>
                      <a:pt x="100947" y="37306"/>
                    </a:cubicBezTo>
                    <a:close/>
                    <a:moveTo>
                      <a:pt x="54009" y="37465"/>
                    </a:moveTo>
                    <a:cubicBezTo>
                      <a:pt x="56582" y="37465"/>
                      <a:pt x="59156" y="38830"/>
                      <a:pt x="60061" y="41559"/>
                    </a:cubicBezTo>
                    <a:cubicBezTo>
                      <a:pt x="60285" y="42249"/>
                      <a:pt x="60393" y="42966"/>
                      <a:pt x="60393" y="43692"/>
                    </a:cubicBezTo>
                    <a:cubicBezTo>
                      <a:pt x="59920" y="43590"/>
                      <a:pt x="59442" y="43540"/>
                      <a:pt x="58969" y="43540"/>
                    </a:cubicBezTo>
                    <a:cubicBezTo>
                      <a:pt x="57110" y="43540"/>
                      <a:pt x="55305" y="44307"/>
                      <a:pt x="54013" y="45699"/>
                    </a:cubicBezTo>
                    <a:cubicBezTo>
                      <a:pt x="52739" y="44318"/>
                      <a:pt x="50951" y="43539"/>
                      <a:pt x="49072" y="43539"/>
                    </a:cubicBezTo>
                    <a:cubicBezTo>
                      <a:pt x="49061" y="43539"/>
                      <a:pt x="49051" y="43540"/>
                      <a:pt x="49040" y="43540"/>
                    </a:cubicBezTo>
                    <a:cubicBezTo>
                      <a:pt x="48556" y="43540"/>
                      <a:pt x="48072" y="43593"/>
                      <a:pt x="47597" y="43692"/>
                    </a:cubicBezTo>
                    <a:cubicBezTo>
                      <a:pt x="47597" y="42966"/>
                      <a:pt x="47714" y="42249"/>
                      <a:pt x="47938" y="41559"/>
                    </a:cubicBezTo>
                    <a:lnTo>
                      <a:pt x="47956" y="41550"/>
                    </a:lnTo>
                    <a:cubicBezTo>
                      <a:pt x="48865" y="38827"/>
                      <a:pt x="51437" y="37465"/>
                      <a:pt x="54009" y="37465"/>
                    </a:cubicBezTo>
                    <a:close/>
                    <a:moveTo>
                      <a:pt x="7163" y="37500"/>
                    </a:moveTo>
                    <a:cubicBezTo>
                      <a:pt x="10339" y="37500"/>
                      <a:pt x="13516" y="39579"/>
                      <a:pt x="13556" y="43737"/>
                    </a:cubicBezTo>
                    <a:cubicBezTo>
                      <a:pt x="13079" y="43632"/>
                      <a:pt x="12598" y="43582"/>
                      <a:pt x="12120" y="43582"/>
                    </a:cubicBezTo>
                    <a:cubicBezTo>
                      <a:pt x="10263" y="43582"/>
                      <a:pt x="8460" y="44350"/>
                      <a:pt x="7163" y="45739"/>
                    </a:cubicBezTo>
                    <a:lnTo>
                      <a:pt x="7163" y="45739"/>
                    </a:lnTo>
                    <a:cubicBezTo>
                      <a:pt x="5882" y="44362"/>
                      <a:pt x="4092" y="43584"/>
                      <a:pt x="2212" y="43584"/>
                    </a:cubicBezTo>
                    <a:cubicBezTo>
                      <a:pt x="1728" y="43584"/>
                      <a:pt x="1245" y="43638"/>
                      <a:pt x="770" y="43737"/>
                    </a:cubicBezTo>
                    <a:cubicBezTo>
                      <a:pt x="810" y="39579"/>
                      <a:pt x="3987" y="37500"/>
                      <a:pt x="7163" y="37500"/>
                    </a:cubicBezTo>
                    <a:close/>
                    <a:moveTo>
                      <a:pt x="30463" y="37509"/>
                    </a:moveTo>
                    <a:cubicBezTo>
                      <a:pt x="33636" y="37509"/>
                      <a:pt x="36811" y="39587"/>
                      <a:pt x="36854" y="43742"/>
                    </a:cubicBezTo>
                    <a:lnTo>
                      <a:pt x="36854" y="43742"/>
                    </a:lnTo>
                    <a:cubicBezTo>
                      <a:pt x="36384" y="43642"/>
                      <a:pt x="35912" y="43594"/>
                      <a:pt x="35443" y="43594"/>
                    </a:cubicBezTo>
                    <a:cubicBezTo>
                      <a:pt x="33580" y="43594"/>
                      <a:pt x="31775" y="44360"/>
                      <a:pt x="30483" y="45753"/>
                    </a:cubicBezTo>
                    <a:cubicBezTo>
                      <a:pt x="29201" y="44373"/>
                      <a:pt x="27409" y="43593"/>
                      <a:pt x="25528" y="43593"/>
                    </a:cubicBezTo>
                    <a:cubicBezTo>
                      <a:pt x="25044" y="43593"/>
                      <a:pt x="24560" y="43638"/>
                      <a:pt x="24085" y="43746"/>
                    </a:cubicBezTo>
                    <a:cubicBezTo>
                      <a:pt x="24116" y="39588"/>
                      <a:pt x="27288" y="37509"/>
                      <a:pt x="30463" y="37509"/>
                    </a:cubicBezTo>
                    <a:close/>
                    <a:moveTo>
                      <a:pt x="119327" y="43718"/>
                    </a:moveTo>
                    <a:cubicBezTo>
                      <a:pt x="121267" y="43718"/>
                      <a:pt x="123141" y="44520"/>
                      <a:pt x="124478" y="45968"/>
                    </a:cubicBezTo>
                    <a:cubicBezTo>
                      <a:pt x="124458" y="45968"/>
                      <a:pt x="124439" y="45968"/>
                      <a:pt x="124419" y="45968"/>
                    </a:cubicBezTo>
                    <a:cubicBezTo>
                      <a:pt x="122550" y="45968"/>
                      <a:pt x="120782" y="46806"/>
                      <a:pt x="119541" y="48109"/>
                    </a:cubicBezTo>
                    <a:cubicBezTo>
                      <a:pt x="119622" y="46514"/>
                      <a:pt x="119039" y="45018"/>
                      <a:pt x="118045" y="43835"/>
                    </a:cubicBezTo>
                    <a:cubicBezTo>
                      <a:pt x="118472" y="43756"/>
                      <a:pt x="118901" y="43718"/>
                      <a:pt x="119327" y="43718"/>
                    </a:cubicBezTo>
                    <a:close/>
                    <a:moveTo>
                      <a:pt x="129624" y="43718"/>
                    </a:moveTo>
                    <a:cubicBezTo>
                      <a:pt x="130049" y="43718"/>
                      <a:pt x="130477" y="43756"/>
                      <a:pt x="130903" y="43835"/>
                    </a:cubicBezTo>
                    <a:cubicBezTo>
                      <a:pt x="129908" y="45018"/>
                      <a:pt x="129326" y="46523"/>
                      <a:pt x="129415" y="48109"/>
                    </a:cubicBezTo>
                    <a:cubicBezTo>
                      <a:pt x="128165" y="46806"/>
                      <a:pt x="126397" y="45968"/>
                      <a:pt x="124537" y="45968"/>
                    </a:cubicBezTo>
                    <a:cubicBezTo>
                      <a:pt x="124517" y="45968"/>
                      <a:pt x="124498" y="45968"/>
                      <a:pt x="124478" y="45968"/>
                    </a:cubicBezTo>
                    <a:cubicBezTo>
                      <a:pt x="125815" y="44520"/>
                      <a:pt x="127689" y="43718"/>
                      <a:pt x="129624" y="43718"/>
                    </a:cubicBezTo>
                    <a:close/>
                    <a:moveTo>
                      <a:pt x="82779" y="43762"/>
                    </a:moveTo>
                    <a:cubicBezTo>
                      <a:pt x="83204" y="43762"/>
                      <a:pt x="83632" y="43801"/>
                      <a:pt x="84057" y="43880"/>
                    </a:cubicBezTo>
                    <a:cubicBezTo>
                      <a:pt x="83063" y="45063"/>
                      <a:pt x="82480" y="46559"/>
                      <a:pt x="82561" y="48154"/>
                    </a:cubicBezTo>
                    <a:cubicBezTo>
                      <a:pt x="81320" y="46851"/>
                      <a:pt x="79552" y="46012"/>
                      <a:pt x="77683" y="46012"/>
                    </a:cubicBezTo>
                    <a:cubicBezTo>
                      <a:pt x="77666" y="46012"/>
                      <a:pt x="77650" y="46012"/>
                      <a:pt x="77633" y="46013"/>
                    </a:cubicBezTo>
                    <a:lnTo>
                      <a:pt x="77633" y="46013"/>
                    </a:lnTo>
                    <a:cubicBezTo>
                      <a:pt x="78970" y="44565"/>
                      <a:pt x="80844" y="43762"/>
                      <a:pt x="82779" y="43762"/>
                    </a:cubicBezTo>
                    <a:close/>
                    <a:moveTo>
                      <a:pt x="59124" y="43911"/>
                    </a:moveTo>
                    <a:cubicBezTo>
                      <a:pt x="59554" y="43911"/>
                      <a:pt x="59988" y="43951"/>
                      <a:pt x="60420" y="44032"/>
                    </a:cubicBezTo>
                    <a:cubicBezTo>
                      <a:pt x="59425" y="45224"/>
                      <a:pt x="58843" y="46721"/>
                      <a:pt x="58932" y="48316"/>
                    </a:cubicBezTo>
                    <a:lnTo>
                      <a:pt x="58923" y="48307"/>
                    </a:lnTo>
                    <a:cubicBezTo>
                      <a:pt x="57682" y="47003"/>
                      <a:pt x="55914" y="46165"/>
                      <a:pt x="54045" y="46165"/>
                    </a:cubicBezTo>
                    <a:cubicBezTo>
                      <a:pt x="54026" y="46165"/>
                      <a:pt x="54006" y="46165"/>
                      <a:pt x="53986" y="46165"/>
                    </a:cubicBezTo>
                    <a:cubicBezTo>
                      <a:pt x="53966" y="46165"/>
                      <a:pt x="53947" y="46165"/>
                      <a:pt x="53927" y="46165"/>
                    </a:cubicBezTo>
                    <a:cubicBezTo>
                      <a:pt x="52067" y="46165"/>
                      <a:pt x="50299" y="47003"/>
                      <a:pt x="49049" y="48307"/>
                    </a:cubicBezTo>
                    <a:cubicBezTo>
                      <a:pt x="49138" y="46712"/>
                      <a:pt x="48556" y="45206"/>
                      <a:pt x="47561" y="44032"/>
                    </a:cubicBezTo>
                    <a:cubicBezTo>
                      <a:pt x="47990" y="43953"/>
                      <a:pt x="48420" y="43914"/>
                      <a:pt x="48848" y="43914"/>
                    </a:cubicBezTo>
                    <a:cubicBezTo>
                      <a:pt x="50781" y="43914"/>
                      <a:pt x="52652" y="44711"/>
                      <a:pt x="53995" y="46156"/>
                    </a:cubicBezTo>
                    <a:cubicBezTo>
                      <a:pt x="55328" y="44713"/>
                      <a:pt x="57194" y="43911"/>
                      <a:pt x="59124" y="43911"/>
                    </a:cubicBezTo>
                    <a:close/>
                    <a:moveTo>
                      <a:pt x="25317" y="43968"/>
                    </a:moveTo>
                    <a:cubicBezTo>
                      <a:pt x="27250" y="43968"/>
                      <a:pt x="29122" y="44764"/>
                      <a:pt x="30465" y="46210"/>
                    </a:cubicBezTo>
                    <a:lnTo>
                      <a:pt x="30465" y="46210"/>
                    </a:lnTo>
                    <a:cubicBezTo>
                      <a:pt x="30462" y="46210"/>
                      <a:pt x="30459" y="46210"/>
                      <a:pt x="30456" y="46210"/>
                    </a:cubicBezTo>
                    <a:cubicBezTo>
                      <a:pt x="30446" y="46210"/>
                      <a:pt x="30436" y="46210"/>
                      <a:pt x="30426" y="46210"/>
                    </a:cubicBezTo>
                    <a:cubicBezTo>
                      <a:pt x="28546" y="46210"/>
                      <a:pt x="26775" y="47041"/>
                      <a:pt x="25519" y="48351"/>
                    </a:cubicBezTo>
                    <a:cubicBezTo>
                      <a:pt x="25608" y="46765"/>
                      <a:pt x="25026" y="45269"/>
                      <a:pt x="24031" y="44086"/>
                    </a:cubicBezTo>
                    <a:cubicBezTo>
                      <a:pt x="24460" y="44007"/>
                      <a:pt x="24890" y="43968"/>
                      <a:pt x="25317" y="43968"/>
                    </a:cubicBezTo>
                    <a:close/>
                    <a:moveTo>
                      <a:pt x="106094" y="43751"/>
                    </a:moveTo>
                    <a:cubicBezTo>
                      <a:pt x="106570" y="43751"/>
                      <a:pt x="107049" y="43799"/>
                      <a:pt x="107525" y="43898"/>
                    </a:cubicBezTo>
                    <a:cubicBezTo>
                      <a:pt x="106512" y="45161"/>
                      <a:pt x="105939" y="46747"/>
                      <a:pt x="106127" y="48423"/>
                    </a:cubicBezTo>
                    <a:lnTo>
                      <a:pt x="106118" y="48414"/>
                    </a:lnTo>
                    <a:cubicBezTo>
                      <a:pt x="104866" y="46958"/>
                      <a:pt x="102990" y="46012"/>
                      <a:pt x="100995" y="46012"/>
                    </a:cubicBezTo>
                    <a:cubicBezTo>
                      <a:pt x="100976" y="46012"/>
                      <a:pt x="100958" y="46013"/>
                      <a:pt x="100939" y="46013"/>
                    </a:cubicBezTo>
                    <a:cubicBezTo>
                      <a:pt x="100919" y="46012"/>
                      <a:pt x="100899" y="46012"/>
                      <a:pt x="100879" y="46012"/>
                    </a:cubicBezTo>
                    <a:cubicBezTo>
                      <a:pt x="99020" y="46012"/>
                      <a:pt x="97252" y="46842"/>
                      <a:pt x="96011" y="48154"/>
                    </a:cubicBezTo>
                    <a:cubicBezTo>
                      <a:pt x="96091" y="46559"/>
                      <a:pt x="95509" y="45054"/>
                      <a:pt x="94514" y="43880"/>
                    </a:cubicBezTo>
                    <a:cubicBezTo>
                      <a:pt x="94946" y="43798"/>
                      <a:pt x="95380" y="43758"/>
                      <a:pt x="95811" y="43758"/>
                    </a:cubicBezTo>
                    <a:cubicBezTo>
                      <a:pt x="97740" y="43758"/>
                      <a:pt x="99607" y="44561"/>
                      <a:pt x="100948" y="46004"/>
                    </a:cubicBezTo>
                    <a:cubicBezTo>
                      <a:pt x="102286" y="44551"/>
                      <a:pt x="104160" y="43751"/>
                      <a:pt x="106094" y="43751"/>
                    </a:cubicBezTo>
                    <a:close/>
                    <a:moveTo>
                      <a:pt x="70812" y="39306"/>
                    </a:moveTo>
                    <a:cubicBezTo>
                      <a:pt x="71289" y="39306"/>
                      <a:pt x="71770" y="39355"/>
                      <a:pt x="72248" y="39454"/>
                    </a:cubicBezTo>
                    <a:cubicBezTo>
                      <a:pt x="71271" y="40699"/>
                      <a:pt x="70742" y="42276"/>
                      <a:pt x="70939" y="43925"/>
                    </a:cubicBezTo>
                    <a:cubicBezTo>
                      <a:pt x="71449" y="43811"/>
                      <a:pt x="71962" y="43756"/>
                      <a:pt x="72472" y="43756"/>
                    </a:cubicBezTo>
                    <a:cubicBezTo>
                      <a:pt x="74409" y="43756"/>
                      <a:pt x="76285" y="44558"/>
                      <a:pt x="77633" y="46013"/>
                    </a:cubicBezTo>
                    <a:lnTo>
                      <a:pt x="77633" y="46013"/>
                    </a:lnTo>
                    <a:cubicBezTo>
                      <a:pt x="77630" y="46013"/>
                      <a:pt x="77627" y="46013"/>
                      <a:pt x="77624" y="46013"/>
                    </a:cubicBezTo>
                    <a:cubicBezTo>
                      <a:pt x="77606" y="46013"/>
                      <a:pt x="77588" y="46012"/>
                      <a:pt x="77570" y="46012"/>
                    </a:cubicBezTo>
                    <a:cubicBezTo>
                      <a:pt x="75529" y="46012"/>
                      <a:pt x="73598" y="47021"/>
                      <a:pt x="72346" y="48540"/>
                    </a:cubicBezTo>
                    <a:cubicBezTo>
                      <a:pt x="72703" y="44850"/>
                      <a:pt x="69416" y="41568"/>
                      <a:pt x="65713" y="41568"/>
                    </a:cubicBezTo>
                    <a:cubicBezTo>
                      <a:pt x="65693" y="41568"/>
                      <a:pt x="65673" y="41568"/>
                      <a:pt x="65653" y="41568"/>
                    </a:cubicBezTo>
                    <a:lnTo>
                      <a:pt x="65653" y="41559"/>
                    </a:lnTo>
                    <a:cubicBezTo>
                      <a:pt x="66997" y="40107"/>
                      <a:pt x="68873" y="39306"/>
                      <a:pt x="70812" y="39306"/>
                    </a:cubicBezTo>
                    <a:close/>
                    <a:moveTo>
                      <a:pt x="35618" y="43957"/>
                    </a:moveTo>
                    <a:cubicBezTo>
                      <a:pt x="36091" y="43957"/>
                      <a:pt x="36568" y="44006"/>
                      <a:pt x="37042" y="44104"/>
                    </a:cubicBezTo>
                    <a:cubicBezTo>
                      <a:pt x="36020" y="45350"/>
                      <a:pt x="35456" y="46945"/>
                      <a:pt x="35635" y="48620"/>
                    </a:cubicBezTo>
                    <a:cubicBezTo>
                      <a:pt x="34383" y="47164"/>
                      <a:pt x="32507" y="46210"/>
                      <a:pt x="30511" y="46210"/>
                    </a:cubicBezTo>
                    <a:cubicBezTo>
                      <a:pt x="30496" y="46210"/>
                      <a:pt x="30480" y="46210"/>
                      <a:pt x="30465" y="46210"/>
                    </a:cubicBezTo>
                    <a:lnTo>
                      <a:pt x="30465" y="46210"/>
                    </a:lnTo>
                    <a:cubicBezTo>
                      <a:pt x="31804" y="44762"/>
                      <a:pt x="33682" y="43957"/>
                      <a:pt x="35618" y="43957"/>
                    </a:cubicBezTo>
                    <a:close/>
                    <a:moveTo>
                      <a:pt x="112822" y="41864"/>
                    </a:moveTo>
                    <a:cubicBezTo>
                      <a:pt x="115997" y="41864"/>
                      <a:pt x="119174" y="43943"/>
                      <a:pt x="119218" y="48100"/>
                    </a:cubicBezTo>
                    <a:cubicBezTo>
                      <a:pt x="118743" y="47999"/>
                      <a:pt x="118265" y="47949"/>
                      <a:pt x="117790" y="47949"/>
                    </a:cubicBezTo>
                    <a:cubicBezTo>
                      <a:pt x="115926" y="47949"/>
                      <a:pt x="114120" y="48715"/>
                      <a:pt x="112821" y="50108"/>
                    </a:cubicBezTo>
                    <a:cubicBezTo>
                      <a:pt x="111548" y="48728"/>
                      <a:pt x="109756" y="47948"/>
                      <a:pt x="107874" y="47948"/>
                    </a:cubicBezTo>
                    <a:cubicBezTo>
                      <a:pt x="107391" y="47948"/>
                      <a:pt x="106907" y="48002"/>
                      <a:pt x="106432" y="48100"/>
                    </a:cubicBezTo>
                    <a:cubicBezTo>
                      <a:pt x="106472" y="43943"/>
                      <a:pt x="109646" y="41864"/>
                      <a:pt x="112822" y="41864"/>
                    </a:cubicBezTo>
                    <a:close/>
                    <a:moveTo>
                      <a:pt x="136132" y="41864"/>
                    </a:moveTo>
                    <a:cubicBezTo>
                      <a:pt x="139308" y="41864"/>
                      <a:pt x="142484" y="43943"/>
                      <a:pt x="142525" y="48100"/>
                    </a:cubicBezTo>
                    <a:cubicBezTo>
                      <a:pt x="142051" y="47999"/>
                      <a:pt x="141574" y="47949"/>
                      <a:pt x="141100" y="47949"/>
                    </a:cubicBezTo>
                    <a:cubicBezTo>
                      <a:pt x="139242" y="47949"/>
                      <a:pt x="137437" y="48715"/>
                      <a:pt x="136145" y="50108"/>
                    </a:cubicBezTo>
                    <a:cubicBezTo>
                      <a:pt x="134863" y="48728"/>
                      <a:pt x="133071" y="47948"/>
                      <a:pt x="131190" y="47948"/>
                    </a:cubicBezTo>
                    <a:cubicBezTo>
                      <a:pt x="130706" y="47948"/>
                      <a:pt x="130222" y="48002"/>
                      <a:pt x="129747" y="48100"/>
                    </a:cubicBezTo>
                    <a:cubicBezTo>
                      <a:pt x="129783" y="43943"/>
                      <a:pt x="132957" y="41864"/>
                      <a:pt x="136132" y="41864"/>
                    </a:cubicBezTo>
                    <a:close/>
                    <a:moveTo>
                      <a:pt x="89293" y="41912"/>
                    </a:moveTo>
                    <a:cubicBezTo>
                      <a:pt x="92468" y="41912"/>
                      <a:pt x="95642" y="43988"/>
                      <a:pt x="95679" y="48143"/>
                    </a:cubicBezTo>
                    <a:lnTo>
                      <a:pt x="95679" y="48143"/>
                    </a:lnTo>
                    <a:cubicBezTo>
                      <a:pt x="95207" y="48043"/>
                      <a:pt x="94732" y="47994"/>
                      <a:pt x="94260" y="47994"/>
                    </a:cubicBezTo>
                    <a:cubicBezTo>
                      <a:pt x="92399" y="47994"/>
                      <a:pt x="90599" y="48760"/>
                      <a:pt x="89299" y="50152"/>
                    </a:cubicBezTo>
                    <a:cubicBezTo>
                      <a:pt x="88018" y="48773"/>
                      <a:pt x="86226" y="47993"/>
                      <a:pt x="84344" y="47993"/>
                    </a:cubicBezTo>
                    <a:cubicBezTo>
                      <a:pt x="83860" y="47993"/>
                      <a:pt x="83376" y="48047"/>
                      <a:pt x="82902" y="48145"/>
                    </a:cubicBezTo>
                    <a:cubicBezTo>
                      <a:pt x="82937" y="43991"/>
                      <a:pt x="86116" y="41912"/>
                      <a:pt x="89293" y="41912"/>
                    </a:cubicBezTo>
                    <a:close/>
                    <a:moveTo>
                      <a:pt x="42335" y="42067"/>
                    </a:moveTo>
                    <a:cubicBezTo>
                      <a:pt x="45509" y="42067"/>
                      <a:pt x="48681" y="44143"/>
                      <a:pt x="48726" y="48298"/>
                    </a:cubicBezTo>
                    <a:lnTo>
                      <a:pt x="48726" y="48298"/>
                    </a:lnTo>
                    <a:cubicBezTo>
                      <a:pt x="48251" y="48196"/>
                      <a:pt x="47772" y="48146"/>
                      <a:pt x="47298" y="48146"/>
                    </a:cubicBezTo>
                    <a:cubicBezTo>
                      <a:pt x="45434" y="48146"/>
                      <a:pt x="43630" y="48912"/>
                      <a:pt x="42337" y="50305"/>
                    </a:cubicBezTo>
                    <a:cubicBezTo>
                      <a:pt x="41056" y="48925"/>
                      <a:pt x="39264" y="48145"/>
                      <a:pt x="37382" y="48145"/>
                    </a:cubicBezTo>
                    <a:cubicBezTo>
                      <a:pt x="36898" y="48145"/>
                      <a:pt x="36415" y="48199"/>
                      <a:pt x="35940" y="48307"/>
                    </a:cubicBezTo>
                    <a:cubicBezTo>
                      <a:pt x="35980" y="44148"/>
                      <a:pt x="39158" y="42067"/>
                      <a:pt x="42335" y="42067"/>
                    </a:cubicBezTo>
                    <a:close/>
                    <a:moveTo>
                      <a:pt x="65651" y="42067"/>
                    </a:moveTo>
                    <a:cubicBezTo>
                      <a:pt x="68826" y="42067"/>
                      <a:pt x="72001" y="44146"/>
                      <a:pt x="72041" y="48307"/>
                    </a:cubicBezTo>
                    <a:cubicBezTo>
                      <a:pt x="71563" y="48202"/>
                      <a:pt x="71080" y="48150"/>
                      <a:pt x="70601" y="48150"/>
                    </a:cubicBezTo>
                    <a:cubicBezTo>
                      <a:pt x="68748" y="48150"/>
                      <a:pt x="66948" y="48916"/>
                      <a:pt x="65653" y="50305"/>
                    </a:cubicBezTo>
                    <a:cubicBezTo>
                      <a:pt x="64371" y="48934"/>
                      <a:pt x="62579" y="48145"/>
                      <a:pt x="60697" y="48145"/>
                    </a:cubicBezTo>
                    <a:cubicBezTo>
                      <a:pt x="60214" y="48145"/>
                      <a:pt x="59730" y="48199"/>
                      <a:pt x="59255" y="48307"/>
                    </a:cubicBezTo>
                    <a:cubicBezTo>
                      <a:pt x="59295" y="44148"/>
                      <a:pt x="62473" y="42067"/>
                      <a:pt x="65651" y="42067"/>
                    </a:cubicBezTo>
                    <a:close/>
                    <a:moveTo>
                      <a:pt x="18806" y="42117"/>
                    </a:moveTo>
                    <a:cubicBezTo>
                      <a:pt x="21981" y="42117"/>
                      <a:pt x="25156" y="44198"/>
                      <a:pt x="25196" y="48360"/>
                    </a:cubicBezTo>
                    <a:cubicBezTo>
                      <a:pt x="24717" y="48255"/>
                      <a:pt x="24234" y="48204"/>
                      <a:pt x="23755" y="48204"/>
                    </a:cubicBezTo>
                    <a:cubicBezTo>
                      <a:pt x="21902" y="48204"/>
                      <a:pt x="20103" y="48970"/>
                      <a:pt x="18807" y="50359"/>
                    </a:cubicBezTo>
                    <a:cubicBezTo>
                      <a:pt x="17526" y="48988"/>
                      <a:pt x="15734" y="48199"/>
                      <a:pt x="13852" y="48199"/>
                    </a:cubicBezTo>
                    <a:cubicBezTo>
                      <a:pt x="13368" y="48199"/>
                      <a:pt x="12884" y="48253"/>
                      <a:pt x="12409" y="48360"/>
                    </a:cubicBezTo>
                    <a:cubicBezTo>
                      <a:pt x="12454" y="44198"/>
                      <a:pt x="15631" y="42117"/>
                      <a:pt x="18806" y="42117"/>
                    </a:cubicBezTo>
                    <a:close/>
                    <a:moveTo>
                      <a:pt x="117967" y="48323"/>
                    </a:moveTo>
                    <a:cubicBezTo>
                      <a:pt x="118392" y="48323"/>
                      <a:pt x="118820" y="48362"/>
                      <a:pt x="119245" y="48441"/>
                    </a:cubicBezTo>
                    <a:cubicBezTo>
                      <a:pt x="118253" y="49621"/>
                      <a:pt x="117671" y="51114"/>
                      <a:pt x="117757" y="52706"/>
                    </a:cubicBezTo>
                    <a:lnTo>
                      <a:pt x="117757" y="52706"/>
                    </a:lnTo>
                    <a:cubicBezTo>
                      <a:pt x="116507" y="51403"/>
                      <a:pt x="114740" y="50573"/>
                      <a:pt x="112880" y="50573"/>
                    </a:cubicBezTo>
                    <a:cubicBezTo>
                      <a:pt x="112860" y="50573"/>
                      <a:pt x="112840" y="50573"/>
                      <a:pt x="112821" y="50574"/>
                    </a:cubicBezTo>
                    <a:cubicBezTo>
                      <a:pt x="114158" y="49126"/>
                      <a:pt x="116031" y="48323"/>
                      <a:pt x="117967" y="48323"/>
                    </a:cubicBezTo>
                    <a:close/>
                    <a:moveTo>
                      <a:pt x="130990" y="48323"/>
                    </a:moveTo>
                    <a:cubicBezTo>
                      <a:pt x="132925" y="48323"/>
                      <a:pt x="134799" y="49126"/>
                      <a:pt x="136136" y="50574"/>
                    </a:cubicBezTo>
                    <a:cubicBezTo>
                      <a:pt x="136116" y="50573"/>
                      <a:pt x="136096" y="50573"/>
                      <a:pt x="136077" y="50573"/>
                    </a:cubicBezTo>
                    <a:cubicBezTo>
                      <a:pt x="134208" y="50573"/>
                      <a:pt x="132440" y="51412"/>
                      <a:pt x="131199" y="52715"/>
                    </a:cubicBezTo>
                    <a:cubicBezTo>
                      <a:pt x="131279" y="51120"/>
                      <a:pt x="130697" y="49624"/>
                      <a:pt x="129711" y="48441"/>
                    </a:cubicBezTo>
                    <a:cubicBezTo>
                      <a:pt x="130137" y="48362"/>
                      <a:pt x="130565" y="48323"/>
                      <a:pt x="130990" y="48323"/>
                    </a:cubicBezTo>
                    <a:close/>
                    <a:moveTo>
                      <a:pt x="94437" y="48359"/>
                    </a:moveTo>
                    <a:cubicBezTo>
                      <a:pt x="94862" y="48359"/>
                      <a:pt x="95289" y="48398"/>
                      <a:pt x="95715" y="48477"/>
                    </a:cubicBezTo>
                    <a:cubicBezTo>
                      <a:pt x="94722" y="49666"/>
                      <a:pt x="94140" y="51168"/>
                      <a:pt x="94227" y="52750"/>
                    </a:cubicBezTo>
                    <a:lnTo>
                      <a:pt x="94227" y="52750"/>
                    </a:lnTo>
                    <a:cubicBezTo>
                      <a:pt x="92986" y="51447"/>
                      <a:pt x="91219" y="50618"/>
                      <a:pt x="89350" y="50618"/>
                    </a:cubicBezTo>
                    <a:cubicBezTo>
                      <a:pt x="89330" y="50618"/>
                      <a:pt x="89310" y="50618"/>
                      <a:pt x="89290" y="50618"/>
                    </a:cubicBezTo>
                    <a:cubicBezTo>
                      <a:pt x="89270" y="50618"/>
                      <a:pt x="89250" y="50618"/>
                      <a:pt x="89231" y="50618"/>
                    </a:cubicBezTo>
                    <a:cubicBezTo>
                      <a:pt x="87362" y="50618"/>
                      <a:pt x="85603" y="51448"/>
                      <a:pt x="84353" y="52751"/>
                    </a:cubicBezTo>
                    <a:cubicBezTo>
                      <a:pt x="84443" y="51165"/>
                      <a:pt x="83860" y="49660"/>
                      <a:pt x="82866" y="48477"/>
                    </a:cubicBezTo>
                    <a:cubicBezTo>
                      <a:pt x="83291" y="48398"/>
                      <a:pt x="83719" y="48359"/>
                      <a:pt x="84144" y="48359"/>
                    </a:cubicBezTo>
                    <a:cubicBezTo>
                      <a:pt x="86080" y="48359"/>
                      <a:pt x="87955" y="49162"/>
                      <a:pt x="89299" y="50609"/>
                    </a:cubicBezTo>
                    <a:cubicBezTo>
                      <a:pt x="90637" y="49162"/>
                      <a:pt x="92504" y="48359"/>
                      <a:pt x="94437" y="48359"/>
                    </a:cubicBezTo>
                    <a:close/>
                    <a:moveTo>
                      <a:pt x="47485" y="48520"/>
                    </a:moveTo>
                    <a:cubicBezTo>
                      <a:pt x="47909" y="48520"/>
                      <a:pt x="48337" y="48559"/>
                      <a:pt x="48762" y="48638"/>
                    </a:cubicBezTo>
                    <a:cubicBezTo>
                      <a:pt x="47767" y="49821"/>
                      <a:pt x="47185" y="51326"/>
                      <a:pt x="47275" y="52912"/>
                    </a:cubicBezTo>
                    <a:cubicBezTo>
                      <a:pt x="46025" y="51609"/>
                      <a:pt x="44257" y="50779"/>
                      <a:pt x="42397" y="50779"/>
                    </a:cubicBezTo>
                    <a:cubicBezTo>
                      <a:pt x="42377" y="50779"/>
                      <a:pt x="42357" y="50779"/>
                      <a:pt x="42337" y="50780"/>
                    </a:cubicBezTo>
                    <a:cubicBezTo>
                      <a:pt x="43675" y="49325"/>
                      <a:pt x="45549" y="48520"/>
                      <a:pt x="47485" y="48520"/>
                    </a:cubicBezTo>
                    <a:close/>
                    <a:moveTo>
                      <a:pt x="60501" y="48529"/>
                    </a:moveTo>
                    <a:cubicBezTo>
                      <a:pt x="62439" y="48529"/>
                      <a:pt x="64308" y="49332"/>
                      <a:pt x="65653" y="50780"/>
                    </a:cubicBezTo>
                    <a:cubicBezTo>
                      <a:pt x="65633" y="50779"/>
                      <a:pt x="65613" y="50779"/>
                      <a:pt x="65593" y="50779"/>
                    </a:cubicBezTo>
                    <a:cubicBezTo>
                      <a:pt x="63725" y="50779"/>
                      <a:pt x="61957" y="51618"/>
                      <a:pt x="60715" y="52921"/>
                    </a:cubicBezTo>
                    <a:cubicBezTo>
                      <a:pt x="60796" y="51326"/>
                      <a:pt x="60214" y="49830"/>
                      <a:pt x="59219" y="48647"/>
                    </a:cubicBezTo>
                    <a:cubicBezTo>
                      <a:pt x="59646" y="48568"/>
                      <a:pt x="60075" y="48529"/>
                      <a:pt x="60501" y="48529"/>
                    </a:cubicBezTo>
                    <a:close/>
                    <a:moveTo>
                      <a:pt x="107662" y="48316"/>
                    </a:moveTo>
                    <a:cubicBezTo>
                      <a:pt x="109596" y="48316"/>
                      <a:pt x="111472" y="49118"/>
                      <a:pt x="112821" y="50574"/>
                    </a:cubicBezTo>
                    <a:cubicBezTo>
                      <a:pt x="112802" y="50573"/>
                      <a:pt x="112783" y="50573"/>
                      <a:pt x="112765" y="50573"/>
                    </a:cubicBezTo>
                    <a:cubicBezTo>
                      <a:pt x="110778" y="50573"/>
                      <a:pt x="108902" y="51519"/>
                      <a:pt x="107650" y="52966"/>
                    </a:cubicBezTo>
                    <a:lnTo>
                      <a:pt x="107650" y="52966"/>
                    </a:lnTo>
                    <a:cubicBezTo>
                      <a:pt x="107803" y="51290"/>
                      <a:pt x="107211" y="49713"/>
                      <a:pt x="106172" y="48477"/>
                    </a:cubicBezTo>
                    <a:cubicBezTo>
                      <a:pt x="106667" y="48369"/>
                      <a:pt x="107167" y="48316"/>
                      <a:pt x="107662" y="48316"/>
                    </a:cubicBezTo>
                    <a:close/>
                    <a:moveTo>
                      <a:pt x="13659" y="48573"/>
                    </a:moveTo>
                    <a:cubicBezTo>
                      <a:pt x="15592" y="48573"/>
                      <a:pt x="17464" y="49371"/>
                      <a:pt x="18807" y="50824"/>
                    </a:cubicBezTo>
                    <a:cubicBezTo>
                      <a:pt x="18787" y="50824"/>
                      <a:pt x="18768" y="50824"/>
                      <a:pt x="18748" y="50824"/>
                    </a:cubicBezTo>
                    <a:cubicBezTo>
                      <a:pt x="16879" y="50824"/>
                      <a:pt x="15111" y="51663"/>
                      <a:pt x="13870" y="52966"/>
                    </a:cubicBezTo>
                    <a:cubicBezTo>
                      <a:pt x="13951" y="51371"/>
                      <a:pt x="13368" y="49875"/>
                      <a:pt x="12374" y="48692"/>
                    </a:cubicBezTo>
                    <a:cubicBezTo>
                      <a:pt x="12802" y="48612"/>
                      <a:pt x="13232" y="48573"/>
                      <a:pt x="13659" y="48573"/>
                    </a:cubicBezTo>
                    <a:close/>
                    <a:moveTo>
                      <a:pt x="23953" y="48574"/>
                    </a:moveTo>
                    <a:cubicBezTo>
                      <a:pt x="24378" y="48574"/>
                      <a:pt x="24806" y="48613"/>
                      <a:pt x="25232" y="48692"/>
                    </a:cubicBezTo>
                    <a:cubicBezTo>
                      <a:pt x="24237" y="49875"/>
                      <a:pt x="23655" y="51371"/>
                      <a:pt x="23744" y="52966"/>
                    </a:cubicBezTo>
                    <a:cubicBezTo>
                      <a:pt x="22494" y="51663"/>
                      <a:pt x="20726" y="50824"/>
                      <a:pt x="18866" y="50824"/>
                    </a:cubicBezTo>
                    <a:cubicBezTo>
                      <a:pt x="18846" y="50824"/>
                      <a:pt x="18827" y="50824"/>
                      <a:pt x="18807" y="50824"/>
                    </a:cubicBezTo>
                    <a:cubicBezTo>
                      <a:pt x="20144" y="49377"/>
                      <a:pt x="22018" y="48574"/>
                      <a:pt x="23953" y="48574"/>
                    </a:cubicBezTo>
                    <a:close/>
                    <a:moveTo>
                      <a:pt x="37179" y="48522"/>
                    </a:moveTo>
                    <a:cubicBezTo>
                      <a:pt x="39113" y="48522"/>
                      <a:pt x="40989" y="49325"/>
                      <a:pt x="42337" y="50780"/>
                    </a:cubicBezTo>
                    <a:cubicBezTo>
                      <a:pt x="42319" y="50779"/>
                      <a:pt x="42300" y="50779"/>
                      <a:pt x="42282" y="50779"/>
                    </a:cubicBezTo>
                    <a:cubicBezTo>
                      <a:pt x="40295" y="50779"/>
                      <a:pt x="38419" y="51725"/>
                      <a:pt x="37167" y="53172"/>
                    </a:cubicBezTo>
                    <a:cubicBezTo>
                      <a:pt x="37320" y="51496"/>
                      <a:pt x="36728" y="49910"/>
                      <a:pt x="35689" y="48683"/>
                    </a:cubicBezTo>
                    <a:cubicBezTo>
                      <a:pt x="36184" y="48575"/>
                      <a:pt x="36683" y="48522"/>
                      <a:pt x="37179" y="48522"/>
                    </a:cubicBezTo>
                    <a:close/>
                    <a:moveTo>
                      <a:pt x="124475" y="46470"/>
                    </a:moveTo>
                    <a:cubicBezTo>
                      <a:pt x="127650" y="46470"/>
                      <a:pt x="130827" y="48548"/>
                      <a:pt x="130867" y="52706"/>
                    </a:cubicBezTo>
                    <a:cubicBezTo>
                      <a:pt x="130388" y="52601"/>
                      <a:pt x="129906" y="52550"/>
                      <a:pt x="129426" y="52550"/>
                    </a:cubicBezTo>
                    <a:cubicBezTo>
                      <a:pt x="127574" y="52550"/>
                      <a:pt x="125776" y="53316"/>
                      <a:pt x="124487" y="54704"/>
                    </a:cubicBezTo>
                    <a:cubicBezTo>
                      <a:pt x="123206" y="53333"/>
                      <a:pt x="121414" y="52545"/>
                      <a:pt x="119532" y="52545"/>
                    </a:cubicBezTo>
                    <a:cubicBezTo>
                      <a:pt x="119048" y="52545"/>
                      <a:pt x="118564" y="52599"/>
                      <a:pt x="118089" y="52706"/>
                    </a:cubicBezTo>
                    <a:cubicBezTo>
                      <a:pt x="118125" y="48548"/>
                      <a:pt x="121299" y="46470"/>
                      <a:pt x="124475" y="46470"/>
                    </a:cubicBezTo>
                    <a:close/>
                    <a:moveTo>
                      <a:pt x="77635" y="46519"/>
                    </a:moveTo>
                    <a:cubicBezTo>
                      <a:pt x="80808" y="46519"/>
                      <a:pt x="83981" y="48596"/>
                      <a:pt x="84022" y="52751"/>
                    </a:cubicBezTo>
                    <a:lnTo>
                      <a:pt x="84031" y="52760"/>
                    </a:lnTo>
                    <a:cubicBezTo>
                      <a:pt x="83550" y="52655"/>
                      <a:pt x="83066" y="52604"/>
                      <a:pt x="82586" y="52604"/>
                    </a:cubicBezTo>
                    <a:cubicBezTo>
                      <a:pt x="80731" y="52604"/>
                      <a:pt x="78937" y="53370"/>
                      <a:pt x="77642" y="54758"/>
                    </a:cubicBezTo>
                    <a:cubicBezTo>
                      <a:pt x="76360" y="53378"/>
                      <a:pt x="74568" y="52599"/>
                      <a:pt x="72696" y="52599"/>
                    </a:cubicBezTo>
                    <a:cubicBezTo>
                      <a:pt x="72203" y="52599"/>
                      <a:pt x="71719" y="52652"/>
                      <a:pt x="71244" y="52760"/>
                    </a:cubicBezTo>
                    <a:cubicBezTo>
                      <a:pt x="71280" y="48600"/>
                      <a:pt x="74457" y="46519"/>
                      <a:pt x="77635" y="46519"/>
                    </a:cubicBezTo>
                    <a:close/>
                    <a:moveTo>
                      <a:pt x="100946" y="46509"/>
                    </a:moveTo>
                    <a:cubicBezTo>
                      <a:pt x="104122" y="46509"/>
                      <a:pt x="107296" y="48585"/>
                      <a:pt x="107337" y="52742"/>
                    </a:cubicBezTo>
                    <a:cubicBezTo>
                      <a:pt x="106865" y="52641"/>
                      <a:pt x="106389" y="52591"/>
                      <a:pt x="105917" y="52591"/>
                    </a:cubicBezTo>
                    <a:cubicBezTo>
                      <a:pt x="104050" y="52591"/>
                      <a:pt x="102242" y="53364"/>
                      <a:pt x="100948" y="54758"/>
                    </a:cubicBezTo>
                    <a:lnTo>
                      <a:pt x="100948" y="54749"/>
                    </a:lnTo>
                    <a:cubicBezTo>
                      <a:pt x="99667" y="53369"/>
                      <a:pt x="97875" y="52590"/>
                      <a:pt x="95993" y="52590"/>
                    </a:cubicBezTo>
                    <a:cubicBezTo>
                      <a:pt x="95509" y="52590"/>
                      <a:pt x="95025" y="52643"/>
                      <a:pt x="94550" y="52742"/>
                    </a:cubicBezTo>
                    <a:cubicBezTo>
                      <a:pt x="94591" y="48588"/>
                      <a:pt x="97769" y="46509"/>
                      <a:pt x="100946" y="46509"/>
                    </a:cubicBezTo>
                    <a:close/>
                    <a:moveTo>
                      <a:pt x="53993" y="46670"/>
                    </a:moveTo>
                    <a:cubicBezTo>
                      <a:pt x="57169" y="46670"/>
                      <a:pt x="60344" y="48747"/>
                      <a:pt x="60384" y="52903"/>
                    </a:cubicBezTo>
                    <a:cubicBezTo>
                      <a:pt x="59911" y="52801"/>
                      <a:pt x="59433" y="52752"/>
                      <a:pt x="58960" y="52752"/>
                    </a:cubicBezTo>
                    <a:cubicBezTo>
                      <a:pt x="57101" y="52752"/>
                      <a:pt x="55295" y="53518"/>
                      <a:pt x="53995" y="54910"/>
                    </a:cubicBezTo>
                    <a:cubicBezTo>
                      <a:pt x="52714" y="53531"/>
                      <a:pt x="50922" y="52751"/>
                      <a:pt x="49040" y="52751"/>
                    </a:cubicBezTo>
                    <a:cubicBezTo>
                      <a:pt x="48556" y="52751"/>
                      <a:pt x="48072" y="52805"/>
                      <a:pt x="47597" y="52903"/>
                    </a:cubicBezTo>
                    <a:cubicBezTo>
                      <a:pt x="47638" y="48749"/>
                      <a:pt x="50816" y="46670"/>
                      <a:pt x="53993" y="46670"/>
                    </a:cubicBezTo>
                    <a:close/>
                    <a:moveTo>
                      <a:pt x="7145" y="46712"/>
                    </a:moveTo>
                    <a:cubicBezTo>
                      <a:pt x="10322" y="46712"/>
                      <a:pt x="13498" y="48790"/>
                      <a:pt x="13538" y="52948"/>
                    </a:cubicBezTo>
                    <a:cubicBezTo>
                      <a:pt x="13065" y="52846"/>
                      <a:pt x="12588" y="52796"/>
                      <a:pt x="12114" y="52796"/>
                    </a:cubicBezTo>
                    <a:cubicBezTo>
                      <a:pt x="10255" y="52796"/>
                      <a:pt x="8451" y="53563"/>
                      <a:pt x="7159" y="54955"/>
                    </a:cubicBezTo>
                    <a:cubicBezTo>
                      <a:pt x="5884" y="53583"/>
                      <a:pt x="4097" y="52805"/>
                      <a:pt x="2226" y="52805"/>
                    </a:cubicBezTo>
                    <a:cubicBezTo>
                      <a:pt x="2216" y="52805"/>
                      <a:pt x="2205" y="52805"/>
                      <a:pt x="2194" y="52805"/>
                    </a:cubicBezTo>
                    <a:lnTo>
                      <a:pt x="2194" y="52796"/>
                    </a:lnTo>
                    <a:cubicBezTo>
                      <a:pt x="1711" y="52796"/>
                      <a:pt x="1227" y="52850"/>
                      <a:pt x="752" y="52948"/>
                    </a:cubicBezTo>
                    <a:cubicBezTo>
                      <a:pt x="792" y="48790"/>
                      <a:pt x="3969" y="46712"/>
                      <a:pt x="7145" y="46712"/>
                    </a:cubicBezTo>
                    <a:close/>
                    <a:moveTo>
                      <a:pt x="30465" y="46717"/>
                    </a:moveTo>
                    <a:cubicBezTo>
                      <a:pt x="33637" y="46717"/>
                      <a:pt x="36811" y="48795"/>
                      <a:pt x="36854" y="52953"/>
                    </a:cubicBezTo>
                    <a:lnTo>
                      <a:pt x="36854" y="52953"/>
                    </a:lnTo>
                    <a:cubicBezTo>
                      <a:pt x="36379" y="52851"/>
                      <a:pt x="35901" y="52801"/>
                      <a:pt x="35426" y="52801"/>
                    </a:cubicBezTo>
                    <a:cubicBezTo>
                      <a:pt x="33569" y="52801"/>
                      <a:pt x="31771" y="53567"/>
                      <a:pt x="30483" y="54955"/>
                    </a:cubicBezTo>
                    <a:cubicBezTo>
                      <a:pt x="29201" y="53584"/>
                      <a:pt x="27409" y="52796"/>
                      <a:pt x="25528" y="52796"/>
                    </a:cubicBezTo>
                    <a:cubicBezTo>
                      <a:pt x="25044" y="52796"/>
                      <a:pt x="24560" y="52850"/>
                      <a:pt x="24085" y="52957"/>
                    </a:cubicBezTo>
                    <a:cubicBezTo>
                      <a:pt x="24116" y="48798"/>
                      <a:pt x="27290" y="46717"/>
                      <a:pt x="30465" y="46717"/>
                    </a:cubicBezTo>
                    <a:close/>
                    <a:moveTo>
                      <a:pt x="107865" y="57160"/>
                    </a:moveTo>
                    <a:cubicBezTo>
                      <a:pt x="107867" y="57160"/>
                      <a:pt x="107868" y="57160"/>
                      <a:pt x="107870" y="57160"/>
                    </a:cubicBezTo>
                    <a:lnTo>
                      <a:pt x="107870" y="57160"/>
                    </a:lnTo>
                    <a:cubicBezTo>
                      <a:pt x="107871" y="57160"/>
                      <a:pt x="107873" y="57160"/>
                      <a:pt x="107874" y="57160"/>
                    </a:cubicBezTo>
                    <a:close/>
                    <a:moveTo>
                      <a:pt x="129607" y="52925"/>
                    </a:moveTo>
                    <a:cubicBezTo>
                      <a:pt x="130037" y="52925"/>
                      <a:pt x="130471" y="52965"/>
                      <a:pt x="130903" y="53047"/>
                    </a:cubicBezTo>
                    <a:cubicBezTo>
                      <a:pt x="129908" y="54229"/>
                      <a:pt x="129326" y="55726"/>
                      <a:pt x="129415" y="57321"/>
                    </a:cubicBezTo>
                    <a:cubicBezTo>
                      <a:pt x="128165" y="56009"/>
                      <a:pt x="126406" y="55179"/>
                      <a:pt x="124538" y="55179"/>
                    </a:cubicBezTo>
                    <a:cubicBezTo>
                      <a:pt x="124518" y="55179"/>
                      <a:pt x="124498" y="55179"/>
                      <a:pt x="124478" y="55179"/>
                    </a:cubicBezTo>
                    <a:cubicBezTo>
                      <a:pt x="124458" y="55179"/>
                      <a:pt x="124438" y="55179"/>
                      <a:pt x="124418" y="55179"/>
                    </a:cubicBezTo>
                    <a:cubicBezTo>
                      <a:pt x="122550" y="55179"/>
                      <a:pt x="120782" y="56009"/>
                      <a:pt x="119541" y="57321"/>
                    </a:cubicBezTo>
                    <a:cubicBezTo>
                      <a:pt x="119622" y="55726"/>
                      <a:pt x="119039" y="54220"/>
                      <a:pt x="118045" y="53047"/>
                    </a:cubicBezTo>
                    <a:cubicBezTo>
                      <a:pt x="118478" y="52965"/>
                      <a:pt x="118913" y="52925"/>
                      <a:pt x="119344" y="52925"/>
                    </a:cubicBezTo>
                    <a:cubicBezTo>
                      <a:pt x="121276" y="52925"/>
                      <a:pt x="123138" y="53727"/>
                      <a:pt x="124478" y="55170"/>
                    </a:cubicBezTo>
                    <a:cubicBezTo>
                      <a:pt x="125811" y="53727"/>
                      <a:pt x="127678" y="52925"/>
                      <a:pt x="129607" y="52925"/>
                    </a:cubicBezTo>
                    <a:close/>
                    <a:moveTo>
                      <a:pt x="82780" y="52965"/>
                    </a:moveTo>
                    <a:cubicBezTo>
                      <a:pt x="83204" y="52965"/>
                      <a:pt x="83632" y="53003"/>
                      <a:pt x="84057" y="53082"/>
                    </a:cubicBezTo>
                    <a:cubicBezTo>
                      <a:pt x="83538" y="53701"/>
                      <a:pt x="83135" y="54409"/>
                      <a:pt x="82875" y="55170"/>
                    </a:cubicBezTo>
                    <a:cubicBezTo>
                      <a:pt x="82634" y="55866"/>
                      <a:pt x="82526" y="56607"/>
                      <a:pt x="82569" y="57347"/>
                    </a:cubicBezTo>
                    <a:lnTo>
                      <a:pt x="82569" y="57347"/>
                    </a:lnTo>
                    <a:cubicBezTo>
                      <a:pt x="81328" y="56053"/>
                      <a:pt x="79569" y="55215"/>
                      <a:pt x="77701" y="55215"/>
                    </a:cubicBezTo>
                    <a:cubicBezTo>
                      <a:pt x="77681" y="55215"/>
                      <a:pt x="77661" y="55215"/>
                      <a:pt x="77642" y="55215"/>
                    </a:cubicBezTo>
                    <a:cubicBezTo>
                      <a:pt x="78979" y="53768"/>
                      <a:pt x="80847" y="52965"/>
                      <a:pt x="82780" y="52965"/>
                    </a:cubicBezTo>
                    <a:close/>
                    <a:moveTo>
                      <a:pt x="95802" y="52974"/>
                    </a:moveTo>
                    <a:cubicBezTo>
                      <a:pt x="97735" y="52974"/>
                      <a:pt x="99602" y="53775"/>
                      <a:pt x="100939" y="55215"/>
                    </a:cubicBezTo>
                    <a:cubicBezTo>
                      <a:pt x="100919" y="55215"/>
                      <a:pt x="100900" y="55215"/>
                      <a:pt x="100880" y="55215"/>
                    </a:cubicBezTo>
                    <a:cubicBezTo>
                      <a:pt x="99020" y="55215"/>
                      <a:pt x="97252" y="56053"/>
                      <a:pt x="96011" y="57357"/>
                    </a:cubicBezTo>
                    <a:cubicBezTo>
                      <a:pt x="96047" y="56622"/>
                      <a:pt x="95948" y="55878"/>
                      <a:pt x="95706" y="55179"/>
                    </a:cubicBezTo>
                    <a:lnTo>
                      <a:pt x="95706" y="55170"/>
                    </a:lnTo>
                    <a:cubicBezTo>
                      <a:pt x="95446" y="54409"/>
                      <a:pt x="95043" y="53701"/>
                      <a:pt x="94523" y="53091"/>
                    </a:cubicBezTo>
                    <a:cubicBezTo>
                      <a:pt x="94949" y="53012"/>
                      <a:pt x="95377" y="52974"/>
                      <a:pt x="95802" y="52974"/>
                    </a:cubicBezTo>
                    <a:close/>
                    <a:moveTo>
                      <a:pt x="60697" y="57357"/>
                    </a:moveTo>
                    <a:cubicBezTo>
                      <a:pt x="60700" y="57357"/>
                      <a:pt x="60703" y="57357"/>
                      <a:pt x="60706" y="57357"/>
                    </a:cubicBezTo>
                    <a:lnTo>
                      <a:pt x="60706" y="57357"/>
                    </a:lnTo>
                    <a:cubicBezTo>
                      <a:pt x="60709" y="57357"/>
                      <a:pt x="60712" y="57357"/>
                      <a:pt x="60715" y="57357"/>
                    </a:cubicBezTo>
                    <a:close/>
                    <a:moveTo>
                      <a:pt x="48839" y="53117"/>
                    </a:moveTo>
                    <a:cubicBezTo>
                      <a:pt x="50775" y="53117"/>
                      <a:pt x="52650" y="53921"/>
                      <a:pt x="53995" y="55376"/>
                    </a:cubicBezTo>
                    <a:lnTo>
                      <a:pt x="53995" y="55376"/>
                    </a:lnTo>
                    <a:cubicBezTo>
                      <a:pt x="53992" y="55376"/>
                      <a:pt x="53989" y="55376"/>
                      <a:pt x="53986" y="55376"/>
                    </a:cubicBezTo>
                    <a:cubicBezTo>
                      <a:pt x="53966" y="55376"/>
                      <a:pt x="53946" y="55376"/>
                      <a:pt x="53927" y="55376"/>
                    </a:cubicBezTo>
                    <a:cubicBezTo>
                      <a:pt x="52067" y="55376"/>
                      <a:pt x="50299" y="56206"/>
                      <a:pt x="49049" y="57509"/>
                    </a:cubicBezTo>
                    <a:cubicBezTo>
                      <a:pt x="49138" y="55923"/>
                      <a:pt x="48556" y="54418"/>
                      <a:pt x="47561" y="53235"/>
                    </a:cubicBezTo>
                    <a:cubicBezTo>
                      <a:pt x="47987" y="53156"/>
                      <a:pt x="48414" y="53117"/>
                      <a:pt x="48839" y="53117"/>
                    </a:cubicBezTo>
                    <a:close/>
                    <a:moveTo>
                      <a:pt x="59142" y="53117"/>
                    </a:moveTo>
                    <a:cubicBezTo>
                      <a:pt x="59567" y="53117"/>
                      <a:pt x="59994" y="53156"/>
                      <a:pt x="60420" y="53235"/>
                    </a:cubicBezTo>
                    <a:cubicBezTo>
                      <a:pt x="59425" y="54427"/>
                      <a:pt x="58843" y="55932"/>
                      <a:pt x="58932" y="57518"/>
                    </a:cubicBezTo>
                    <a:lnTo>
                      <a:pt x="58923" y="57509"/>
                    </a:lnTo>
                    <a:cubicBezTo>
                      <a:pt x="57682" y="56206"/>
                      <a:pt x="55914" y="55376"/>
                      <a:pt x="54046" y="55376"/>
                    </a:cubicBezTo>
                    <a:cubicBezTo>
                      <a:pt x="54029" y="55376"/>
                      <a:pt x="54012" y="55376"/>
                      <a:pt x="53995" y="55376"/>
                    </a:cubicBezTo>
                    <a:lnTo>
                      <a:pt x="53995" y="55376"/>
                    </a:lnTo>
                    <a:cubicBezTo>
                      <a:pt x="55333" y="53921"/>
                      <a:pt x="57206" y="53117"/>
                      <a:pt x="59142" y="53117"/>
                    </a:cubicBezTo>
                    <a:close/>
                    <a:moveTo>
                      <a:pt x="25317" y="53179"/>
                    </a:moveTo>
                    <a:cubicBezTo>
                      <a:pt x="27247" y="53179"/>
                      <a:pt x="29113" y="53976"/>
                      <a:pt x="30456" y="55421"/>
                    </a:cubicBezTo>
                    <a:cubicBezTo>
                      <a:pt x="30436" y="55421"/>
                      <a:pt x="30416" y="55421"/>
                      <a:pt x="30397" y="55421"/>
                    </a:cubicBezTo>
                    <a:cubicBezTo>
                      <a:pt x="28528" y="55421"/>
                      <a:pt x="26769" y="56259"/>
                      <a:pt x="25528" y="57554"/>
                    </a:cubicBezTo>
                    <a:cubicBezTo>
                      <a:pt x="25563" y="56819"/>
                      <a:pt x="25456" y="56075"/>
                      <a:pt x="25223" y="55376"/>
                    </a:cubicBezTo>
                    <a:lnTo>
                      <a:pt x="25223" y="55385"/>
                    </a:lnTo>
                    <a:cubicBezTo>
                      <a:pt x="24963" y="54624"/>
                      <a:pt x="24560" y="53916"/>
                      <a:pt x="24031" y="53298"/>
                    </a:cubicBezTo>
                    <a:cubicBezTo>
                      <a:pt x="24460" y="53218"/>
                      <a:pt x="24890" y="53179"/>
                      <a:pt x="25317" y="53179"/>
                    </a:cubicBezTo>
                    <a:close/>
                    <a:moveTo>
                      <a:pt x="12293" y="53188"/>
                    </a:moveTo>
                    <a:cubicBezTo>
                      <a:pt x="12719" y="53188"/>
                      <a:pt x="13147" y="53227"/>
                      <a:pt x="13574" y="53307"/>
                    </a:cubicBezTo>
                    <a:cubicBezTo>
                      <a:pt x="13055" y="53925"/>
                      <a:pt x="12651" y="54624"/>
                      <a:pt x="12391" y="55385"/>
                    </a:cubicBezTo>
                    <a:cubicBezTo>
                      <a:pt x="12150" y="56084"/>
                      <a:pt x="12051" y="56819"/>
                      <a:pt x="12087" y="57554"/>
                    </a:cubicBezTo>
                    <a:lnTo>
                      <a:pt x="12087" y="57572"/>
                    </a:lnTo>
                    <a:cubicBezTo>
                      <a:pt x="10845" y="56268"/>
                      <a:pt x="9086" y="55430"/>
                      <a:pt x="7218" y="55430"/>
                    </a:cubicBezTo>
                    <a:cubicBezTo>
                      <a:pt x="7198" y="55430"/>
                      <a:pt x="7178" y="55430"/>
                      <a:pt x="7159" y="55430"/>
                    </a:cubicBezTo>
                    <a:cubicBezTo>
                      <a:pt x="8501" y="53985"/>
                      <a:pt x="10367" y="53188"/>
                      <a:pt x="12293" y="53188"/>
                    </a:cubicBezTo>
                    <a:close/>
                    <a:moveTo>
                      <a:pt x="106098" y="52962"/>
                    </a:moveTo>
                    <a:cubicBezTo>
                      <a:pt x="106573" y="52962"/>
                      <a:pt x="107051" y="53010"/>
                      <a:pt x="107525" y="53109"/>
                    </a:cubicBezTo>
                    <a:cubicBezTo>
                      <a:pt x="106514" y="54361"/>
                      <a:pt x="105950" y="55943"/>
                      <a:pt x="106117" y="57615"/>
                    </a:cubicBezTo>
                    <a:lnTo>
                      <a:pt x="106117" y="57615"/>
                    </a:lnTo>
                    <a:cubicBezTo>
                      <a:pt x="104869" y="56153"/>
                      <a:pt x="102981" y="55206"/>
                      <a:pt x="100985" y="55206"/>
                    </a:cubicBezTo>
                    <a:cubicBezTo>
                      <a:pt x="100976" y="55206"/>
                      <a:pt x="100966" y="55206"/>
                      <a:pt x="100957" y="55206"/>
                    </a:cubicBezTo>
                    <a:cubicBezTo>
                      <a:pt x="102302" y="53761"/>
                      <a:pt x="104171" y="52962"/>
                      <a:pt x="106098" y="52962"/>
                    </a:cubicBezTo>
                    <a:close/>
                    <a:moveTo>
                      <a:pt x="70812" y="48526"/>
                    </a:moveTo>
                    <a:cubicBezTo>
                      <a:pt x="71289" y="48526"/>
                      <a:pt x="71770" y="48575"/>
                      <a:pt x="72248" y="48674"/>
                    </a:cubicBezTo>
                    <a:cubicBezTo>
                      <a:pt x="71271" y="49928"/>
                      <a:pt x="70742" y="51496"/>
                      <a:pt x="70939" y="53145"/>
                    </a:cubicBezTo>
                    <a:cubicBezTo>
                      <a:pt x="71447" y="53031"/>
                      <a:pt x="71960" y="52976"/>
                      <a:pt x="72468" y="52976"/>
                    </a:cubicBezTo>
                    <a:cubicBezTo>
                      <a:pt x="74401" y="52976"/>
                      <a:pt x="76276" y="53777"/>
                      <a:pt x="77624" y="55224"/>
                    </a:cubicBezTo>
                    <a:cubicBezTo>
                      <a:pt x="77606" y="55224"/>
                      <a:pt x="77587" y="55224"/>
                      <a:pt x="77569" y="55224"/>
                    </a:cubicBezTo>
                    <a:cubicBezTo>
                      <a:pt x="75520" y="55224"/>
                      <a:pt x="73598" y="56223"/>
                      <a:pt x="72355" y="57751"/>
                    </a:cubicBezTo>
                    <a:cubicBezTo>
                      <a:pt x="72694" y="54052"/>
                      <a:pt x="69407" y="50779"/>
                      <a:pt x="65713" y="50779"/>
                    </a:cubicBezTo>
                    <a:cubicBezTo>
                      <a:pt x="65693" y="50779"/>
                      <a:pt x="65673" y="50779"/>
                      <a:pt x="65653" y="50780"/>
                    </a:cubicBezTo>
                    <a:cubicBezTo>
                      <a:pt x="66997" y="49327"/>
                      <a:pt x="68873" y="48526"/>
                      <a:pt x="70812" y="48526"/>
                    </a:cubicBezTo>
                    <a:close/>
                    <a:moveTo>
                      <a:pt x="35611" y="53168"/>
                    </a:moveTo>
                    <a:cubicBezTo>
                      <a:pt x="36086" y="53168"/>
                      <a:pt x="36566" y="53216"/>
                      <a:pt x="37042" y="53315"/>
                    </a:cubicBezTo>
                    <a:cubicBezTo>
                      <a:pt x="36031" y="54567"/>
                      <a:pt x="35458" y="56149"/>
                      <a:pt x="35634" y="57812"/>
                    </a:cubicBezTo>
                    <a:lnTo>
                      <a:pt x="35634" y="57812"/>
                    </a:lnTo>
                    <a:cubicBezTo>
                      <a:pt x="34382" y="56357"/>
                      <a:pt x="32515" y="55412"/>
                      <a:pt x="30530" y="55412"/>
                    </a:cubicBezTo>
                    <a:cubicBezTo>
                      <a:pt x="30511" y="55412"/>
                      <a:pt x="30492" y="55412"/>
                      <a:pt x="30474" y="55412"/>
                    </a:cubicBezTo>
                    <a:cubicBezTo>
                      <a:pt x="31811" y="53967"/>
                      <a:pt x="33679" y="53168"/>
                      <a:pt x="35611" y="53168"/>
                    </a:cubicBezTo>
                    <a:close/>
                    <a:moveTo>
                      <a:pt x="112818" y="51075"/>
                    </a:moveTo>
                    <a:cubicBezTo>
                      <a:pt x="115995" y="51075"/>
                      <a:pt x="119174" y="53154"/>
                      <a:pt x="119218" y="57312"/>
                    </a:cubicBezTo>
                    <a:cubicBezTo>
                      <a:pt x="118743" y="57210"/>
                      <a:pt x="118265" y="57160"/>
                      <a:pt x="117790" y="57160"/>
                    </a:cubicBezTo>
                    <a:cubicBezTo>
                      <a:pt x="115926" y="57160"/>
                      <a:pt x="114120" y="57927"/>
                      <a:pt x="112821" y="59319"/>
                    </a:cubicBezTo>
                    <a:cubicBezTo>
                      <a:pt x="111549" y="57940"/>
                      <a:pt x="109750" y="57161"/>
                      <a:pt x="107870" y="57160"/>
                    </a:cubicBezTo>
                    <a:lnTo>
                      <a:pt x="107870" y="57160"/>
                    </a:lnTo>
                    <a:cubicBezTo>
                      <a:pt x="107388" y="57160"/>
                      <a:pt x="106905" y="57214"/>
                      <a:pt x="106432" y="57312"/>
                    </a:cubicBezTo>
                    <a:cubicBezTo>
                      <a:pt x="106468" y="53154"/>
                      <a:pt x="109642" y="51075"/>
                      <a:pt x="112818" y="51075"/>
                    </a:cubicBezTo>
                    <a:close/>
                    <a:moveTo>
                      <a:pt x="136134" y="51090"/>
                    </a:moveTo>
                    <a:cubicBezTo>
                      <a:pt x="139310" y="51090"/>
                      <a:pt x="142484" y="53169"/>
                      <a:pt x="142525" y="57330"/>
                    </a:cubicBezTo>
                    <a:cubicBezTo>
                      <a:pt x="142043" y="57224"/>
                      <a:pt x="141557" y="57173"/>
                      <a:pt x="141075" y="57173"/>
                    </a:cubicBezTo>
                    <a:cubicBezTo>
                      <a:pt x="139225" y="57173"/>
                      <a:pt x="137430" y="57933"/>
                      <a:pt x="136136" y="59319"/>
                    </a:cubicBezTo>
                    <a:lnTo>
                      <a:pt x="136136" y="59328"/>
                    </a:lnTo>
                    <a:cubicBezTo>
                      <a:pt x="134854" y="57957"/>
                      <a:pt x="133062" y="57168"/>
                      <a:pt x="131181" y="57168"/>
                    </a:cubicBezTo>
                    <a:cubicBezTo>
                      <a:pt x="130697" y="57168"/>
                      <a:pt x="130213" y="57222"/>
                      <a:pt x="129738" y="57330"/>
                    </a:cubicBezTo>
                    <a:cubicBezTo>
                      <a:pt x="129778" y="53171"/>
                      <a:pt x="132957" y="51090"/>
                      <a:pt x="136134" y="51090"/>
                    </a:cubicBezTo>
                    <a:close/>
                    <a:moveTo>
                      <a:pt x="89294" y="51126"/>
                    </a:moveTo>
                    <a:cubicBezTo>
                      <a:pt x="91873" y="51126"/>
                      <a:pt x="94452" y="52497"/>
                      <a:pt x="95348" y="55242"/>
                    </a:cubicBezTo>
                    <a:cubicBezTo>
                      <a:pt x="95572" y="55923"/>
                      <a:pt x="95679" y="56631"/>
                      <a:pt x="95688" y="57348"/>
                    </a:cubicBezTo>
                    <a:cubicBezTo>
                      <a:pt x="95215" y="57246"/>
                      <a:pt x="94738" y="57196"/>
                      <a:pt x="94264" y="57196"/>
                    </a:cubicBezTo>
                    <a:cubicBezTo>
                      <a:pt x="92405" y="57196"/>
                      <a:pt x="90599" y="57962"/>
                      <a:pt x="89299" y="59355"/>
                    </a:cubicBezTo>
                    <a:cubicBezTo>
                      <a:pt x="88027" y="57975"/>
                      <a:pt x="86226" y="57195"/>
                      <a:pt x="84353" y="57195"/>
                    </a:cubicBezTo>
                    <a:cubicBezTo>
                      <a:pt x="83860" y="57195"/>
                      <a:pt x="83376" y="57249"/>
                      <a:pt x="82910" y="57348"/>
                    </a:cubicBezTo>
                    <a:cubicBezTo>
                      <a:pt x="82902" y="56631"/>
                      <a:pt x="83009" y="55923"/>
                      <a:pt x="83224" y="55242"/>
                    </a:cubicBezTo>
                    <a:lnTo>
                      <a:pt x="83233" y="55242"/>
                    </a:lnTo>
                    <a:cubicBezTo>
                      <a:pt x="84129" y="52499"/>
                      <a:pt x="86712" y="51126"/>
                      <a:pt x="89294" y="51126"/>
                    </a:cubicBezTo>
                    <a:close/>
                    <a:moveTo>
                      <a:pt x="42335" y="51276"/>
                    </a:moveTo>
                    <a:cubicBezTo>
                      <a:pt x="45511" y="51276"/>
                      <a:pt x="48686" y="53352"/>
                      <a:pt x="48726" y="57509"/>
                    </a:cubicBezTo>
                    <a:cubicBezTo>
                      <a:pt x="48253" y="57407"/>
                      <a:pt x="47776" y="57357"/>
                      <a:pt x="47302" y="57357"/>
                    </a:cubicBezTo>
                    <a:cubicBezTo>
                      <a:pt x="45443" y="57357"/>
                      <a:pt x="43639" y="58124"/>
                      <a:pt x="42346" y="59516"/>
                    </a:cubicBezTo>
                    <a:cubicBezTo>
                      <a:pt x="41065" y="58136"/>
                      <a:pt x="39264" y="57357"/>
                      <a:pt x="37382" y="57357"/>
                    </a:cubicBezTo>
                    <a:cubicBezTo>
                      <a:pt x="36898" y="57357"/>
                      <a:pt x="36415" y="57410"/>
                      <a:pt x="35940" y="57509"/>
                    </a:cubicBezTo>
                    <a:cubicBezTo>
                      <a:pt x="35980" y="53355"/>
                      <a:pt x="39158" y="51276"/>
                      <a:pt x="42335" y="51276"/>
                    </a:cubicBezTo>
                    <a:close/>
                    <a:moveTo>
                      <a:pt x="65660" y="51276"/>
                    </a:moveTo>
                    <a:cubicBezTo>
                      <a:pt x="68835" y="51276"/>
                      <a:pt x="72010" y="53352"/>
                      <a:pt x="72050" y="57509"/>
                    </a:cubicBezTo>
                    <a:cubicBezTo>
                      <a:pt x="71577" y="57407"/>
                      <a:pt x="71100" y="57357"/>
                      <a:pt x="70626" y="57357"/>
                    </a:cubicBezTo>
                    <a:cubicBezTo>
                      <a:pt x="68767" y="57357"/>
                      <a:pt x="66961" y="58124"/>
                      <a:pt x="65662" y="59516"/>
                    </a:cubicBezTo>
                    <a:cubicBezTo>
                      <a:pt x="64382" y="58138"/>
                      <a:pt x="62585" y="57359"/>
                      <a:pt x="60706" y="57357"/>
                    </a:cubicBezTo>
                    <a:lnTo>
                      <a:pt x="60706" y="57357"/>
                    </a:lnTo>
                    <a:cubicBezTo>
                      <a:pt x="60217" y="57357"/>
                      <a:pt x="59736" y="57411"/>
                      <a:pt x="59264" y="57509"/>
                    </a:cubicBezTo>
                    <a:cubicBezTo>
                      <a:pt x="59304" y="53355"/>
                      <a:pt x="62482" y="51276"/>
                      <a:pt x="65660" y="51276"/>
                    </a:cubicBezTo>
                    <a:close/>
                    <a:moveTo>
                      <a:pt x="18806" y="51334"/>
                    </a:moveTo>
                    <a:cubicBezTo>
                      <a:pt x="21388" y="51334"/>
                      <a:pt x="23969" y="52707"/>
                      <a:pt x="24864" y="55457"/>
                    </a:cubicBezTo>
                    <a:cubicBezTo>
                      <a:pt x="25079" y="56138"/>
                      <a:pt x="25196" y="56846"/>
                      <a:pt x="25205" y="57563"/>
                    </a:cubicBezTo>
                    <a:cubicBezTo>
                      <a:pt x="24724" y="57458"/>
                      <a:pt x="24240" y="57407"/>
                      <a:pt x="23760" y="57407"/>
                    </a:cubicBezTo>
                    <a:cubicBezTo>
                      <a:pt x="21902" y="57407"/>
                      <a:pt x="20103" y="58173"/>
                      <a:pt x="18807" y="59561"/>
                    </a:cubicBezTo>
                    <a:cubicBezTo>
                      <a:pt x="17535" y="58190"/>
                      <a:pt x="15734" y="57401"/>
                      <a:pt x="13861" y="57401"/>
                    </a:cubicBezTo>
                    <a:cubicBezTo>
                      <a:pt x="13377" y="57401"/>
                      <a:pt x="12884" y="57455"/>
                      <a:pt x="12418" y="57563"/>
                    </a:cubicBezTo>
                    <a:cubicBezTo>
                      <a:pt x="12418" y="56837"/>
                      <a:pt x="12526" y="56129"/>
                      <a:pt x="12741" y="55448"/>
                    </a:cubicBezTo>
                    <a:lnTo>
                      <a:pt x="12741" y="55457"/>
                    </a:lnTo>
                    <a:cubicBezTo>
                      <a:pt x="13637" y="52710"/>
                      <a:pt x="16222" y="51334"/>
                      <a:pt x="18806" y="51334"/>
                    </a:cubicBezTo>
                    <a:close/>
                    <a:moveTo>
                      <a:pt x="117967" y="57526"/>
                    </a:moveTo>
                    <a:cubicBezTo>
                      <a:pt x="118391" y="57526"/>
                      <a:pt x="118819" y="57564"/>
                      <a:pt x="119245" y="57643"/>
                    </a:cubicBezTo>
                    <a:cubicBezTo>
                      <a:pt x="118726" y="58253"/>
                      <a:pt x="118322" y="58961"/>
                      <a:pt x="118063" y="59722"/>
                    </a:cubicBezTo>
                    <a:cubicBezTo>
                      <a:pt x="117821" y="60430"/>
                      <a:pt x="117713" y="61165"/>
                      <a:pt x="117758" y="61909"/>
                    </a:cubicBezTo>
                    <a:cubicBezTo>
                      <a:pt x="116510" y="60598"/>
                      <a:pt x="114739" y="59767"/>
                      <a:pt x="112860" y="59767"/>
                    </a:cubicBezTo>
                    <a:cubicBezTo>
                      <a:pt x="112850" y="59767"/>
                      <a:pt x="112840" y="59767"/>
                      <a:pt x="112830" y="59767"/>
                    </a:cubicBezTo>
                    <a:cubicBezTo>
                      <a:pt x="114167" y="58327"/>
                      <a:pt x="116034" y="57526"/>
                      <a:pt x="117967" y="57526"/>
                    </a:cubicBezTo>
                    <a:close/>
                    <a:moveTo>
                      <a:pt x="130990" y="57535"/>
                    </a:moveTo>
                    <a:cubicBezTo>
                      <a:pt x="132923" y="57535"/>
                      <a:pt x="134790" y="58336"/>
                      <a:pt x="136127" y="59776"/>
                    </a:cubicBezTo>
                    <a:cubicBezTo>
                      <a:pt x="136117" y="59776"/>
                      <a:pt x="136107" y="59776"/>
                      <a:pt x="136097" y="59776"/>
                    </a:cubicBezTo>
                    <a:cubicBezTo>
                      <a:pt x="134226" y="59776"/>
                      <a:pt x="132446" y="60607"/>
                      <a:pt x="131199" y="61918"/>
                    </a:cubicBezTo>
                    <a:cubicBezTo>
                      <a:pt x="131234" y="61183"/>
                      <a:pt x="131136" y="60439"/>
                      <a:pt x="130894" y="59731"/>
                    </a:cubicBezTo>
                    <a:cubicBezTo>
                      <a:pt x="130634" y="58970"/>
                      <a:pt x="130231" y="58271"/>
                      <a:pt x="129711" y="57652"/>
                    </a:cubicBezTo>
                    <a:cubicBezTo>
                      <a:pt x="130137" y="57573"/>
                      <a:pt x="130565" y="57535"/>
                      <a:pt x="130990" y="57535"/>
                    </a:cubicBezTo>
                    <a:close/>
                    <a:moveTo>
                      <a:pt x="84143" y="57571"/>
                    </a:moveTo>
                    <a:cubicBezTo>
                      <a:pt x="86075" y="57571"/>
                      <a:pt x="87945" y="58371"/>
                      <a:pt x="89282" y="59821"/>
                    </a:cubicBezTo>
                    <a:lnTo>
                      <a:pt x="89282" y="59821"/>
                    </a:lnTo>
                    <a:cubicBezTo>
                      <a:pt x="89265" y="59821"/>
                      <a:pt x="89248" y="59821"/>
                      <a:pt x="89231" y="59821"/>
                    </a:cubicBezTo>
                    <a:cubicBezTo>
                      <a:pt x="87362" y="59821"/>
                      <a:pt x="85595" y="60659"/>
                      <a:pt x="84353" y="61962"/>
                    </a:cubicBezTo>
                    <a:cubicBezTo>
                      <a:pt x="84434" y="60367"/>
                      <a:pt x="83851" y="58871"/>
                      <a:pt x="82866" y="57688"/>
                    </a:cubicBezTo>
                    <a:cubicBezTo>
                      <a:pt x="83291" y="57609"/>
                      <a:pt x="83719" y="57571"/>
                      <a:pt x="84143" y="57571"/>
                    </a:cubicBezTo>
                    <a:close/>
                    <a:moveTo>
                      <a:pt x="94437" y="57571"/>
                    </a:moveTo>
                    <a:cubicBezTo>
                      <a:pt x="94862" y="57571"/>
                      <a:pt x="95290" y="57609"/>
                      <a:pt x="95715" y="57688"/>
                    </a:cubicBezTo>
                    <a:cubicBezTo>
                      <a:pt x="94720" y="58871"/>
                      <a:pt x="94138" y="60367"/>
                      <a:pt x="94228" y="61962"/>
                    </a:cubicBezTo>
                    <a:cubicBezTo>
                      <a:pt x="92977" y="60659"/>
                      <a:pt x="91218" y="59821"/>
                      <a:pt x="89350" y="59821"/>
                    </a:cubicBezTo>
                    <a:cubicBezTo>
                      <a:pt x="89333" y="59821"/>
                      <a:pt x="89316" y="59821"/>
                      <a:pt x="89299" y="59821"/>
                    </a:cubicBezTo>
                    <a:lnTo>
                      <a:pt x="89299" y="59821"/>
                    </a:lnTo>
                    <a:cubicBezTo>
                      <a:pt x="90636" y="58371"/>
                      <a:pt x="92506" y="57571"/>
                      <a:pt x="94437" y="57571"/>
                    </a:cubicBezTo>
                    <a:close/>
                    <a:moveTo>
                      <a:pt x="47495" y="57735"/>
                    </a:moveTo>
                    <a:cubicBezTo>
                      <a:pt x="47916" y="57735"/>
                      <a:pt x="48340" y="57773"/>
                      <a:pt x="48762" y="57849"/>
                    </a:cubicBezTo>
                    <a:cubicBezTo>
                      <a:pt x="48242" y="58468"/>
                      <a:pt x="47839" y="59176"/>
                      <a:pt x="47579" y="59937"/>
                    </a:cubicBezTo>
                    <a:cubicBezTo>
                      <a:pt x="47337" y="60636"/>
                      <a:pt x="47230" y="61371"/>
                      <a:pt x="47275" y="62115"/>
                    </a:cubicBezTo>
                    <a:lnTo>
                      <a:pt x="47275" y="62124"/>
                    </a:lnTo>
                    <a:cubicBezTo>
                      <a:pt x="46033" y="60820"/>
                      <a:pt x="44265" y="59982"/>
                      <a:pt x="42405" y="59982"/>
                    </a:cubicBezTo>
                    <a:cubicBezTo>
                      <a:pt x="42386" y="59982"/>
                      <a:pt x="42366" y="59982"/>
                      <a:pt x="42346" y="59982"/>
                    </a:cubicBezTo>
                    <a:cubicBezTo>
                      <a:pt x="43686" y="58532"/>
                      <a:pt x="45558" y="57735"/>
                      <a:pt x="47495" y="57735"/>
                    </a:cubicBezTo>
                    <a:close/>
                    <a:moveTo>
                      <a:pt x="60510" y="57740"/>
                    </a:moveTo>
                    <a:cubicBezTo>
                      <a:pt x="62438" y="57740"/>
                      <a:pt x="64308" y="58537"/>
                      <a:pt x="65644" y="59982"/>
                    </a:cubicBezTo>
                    <a:cubicBezTo>
                      <a:pt x="65624" y="59982"/>
                      <a:pt x="65604" y="59982"/>
                      <a:pt x="65585" y="59982"/>
                    </a:cubicBezTo>
                    <a:cubicBezTo>
                      <a:pt x="63725" y="59982"/>
                      <a:pt x="61957" y="60820"/>
                      <a:pt x="60715" y="62124"/>
                    </a:cubicBezTo>
                    <a:cubicBezTo>
                      <a:pt x="60751" y="61380"/>
                      <a:pt x="60653" y="60636"/>
                      <a:pt x="60411" y="59937"/>
                    </a:cubicBezTo>
                    <a:cubicBezTo>
                      <a:pt x="60151" y="59176"/>
                      <a:pt x="59748" y="58468"/>
                      <a:pt x="59228" y="57858"/>
                    </a:cubicBezTo>
                    <a:cubicBezTo>
                      <a:pt x="59655" y="57779"/>
                      <a:pt x="60084" y="57740"/>
                      <a:pt x="60510" y="57740"/>
                    </a:cubicBezTo>
                    <a:close/>
                    <a:moveTo>
                      <a:pt x="23936" y="57764"/>
                    </a:moveTo>
                    <a:cubicBezTo>
                      <a:pt x="24366" y="57764"/>
                      <a:pt x="24800" y="57804"/>
                      <a:pt x="25232" y="57885"/>
                    </a:cubicBezTo>
                    <a:cubicBezTo>
                      <a:pt x="24237" y="59059"/>
                      <a:pt x="23655" y="60565"/>
                      <a:pt x="23744" y="62151"/>
                    </a:cubicBezTo>
                    <a:cubicBezTo>
                      <a:pt x="22494" y="60847"/>
                      <a:pt x="20727" y="60018"/>
                      <a:pt x="18867" y="60018"/>
                    </a:cubicBezTo>
                    <a:cubicBezTo>
                      <a:pt x="18847" y="60018"/>
                      <a:pt x="18827" y="60018"/>
                      <a:pt x="18807" y="60018"/>
                    </a:cubicBezTo>
                    <a:cubicBezTo>
                      <a:pt x="18787" y="60018"/>
                      <a:pt x="18767" y="60018"/>
                      <a:pt x="18747" y="60018"/>
                    </a:cubicBezTo>
                    <a:cubicBezTo>
                      <a:pt x="16879" y="60018"/>
                      <a:pt x="15111" y="60847"/>
                      <a:pt x="13870" y="62151"/>
                    </a:cubicBezTo>
                    <a:cubicBezTo>
                      <a:pt x="13951" y="60573"/>
                      <a:pt x="13368" y="59068"/>
                      <a:pt x="12382" y="57885"/>
                    </a:cubicBezTo>
                    <a:lnTo>
                      <a:pt x="12374" y="57885"/>
                    </a:lnTo>
                    <a:cubicBezTo>
                      <a:pt x="12805" y="57804"/>
                      <a:pt x="13239" y="57764"/>
                      <a:pt x="13670" y="57764"/>
                    </a:cubicBezTo>
                    <a:cubicBezTo>
                      <a:pt x="15599" y="57764"/>
                      <a:pt x="17467" y="58566"/>
                      <a:pt x="18807" y="60009"/>
                    </a:cubicBezTo>
                    <a:cubicBezTo>
                      <a:pt x="20140" y="58566"/>
                      <a:pt x="22007" y="57764"/>
                      <a:pt x="23936" y="57764"/>
                    </a:cubicBezTo>
                    <a:close/>
                    <a:moveTo>
                      <a:pt x="107668" y="57528"/>
                    </a:moveTo>
                    <a:cubicBezTo>
                      <a:pt x="109594" y="57528"/>
                      <a:pt x="111464" y="58327"/>
                      <a:pt x="112812" y="59767"/>
                    </a:cubicBezTo>
                    <a:cubicBezTo>
                      <a:pt x="112793" y="59767"/>
                      <a:pt x="112774" y="59767"/>
                      <a:pt x="112756" y="59767"/>
                    </a:cubicBezTo>
                    <a:cubicBezTo>
                      <a:pt x="110769" y="59767"/>
                      <a:pt x="108902" y="60712"/>
                      <a:pt x="107650" y="62159"/>
                    </a:cubicBezTo>
                    <a:lnTo>
                      <a:pt x="107650" y="62159"/>
                    </a:lnTo>
                    <a:cubicBezTo>
                      <a:pt x="107803" y="60502"/>
                      <a:pt x="107211" y="58925"/>
                      <a:pt x="106181" y="57688"/>
                    </a:cubicBezTo>
                    <a:cubicBezTo>
                      <a:pt x="106675" y="57580"/>
                      <a:pt x="107173" y="57528"/>
                      <a:pt x="107668" y="57528"/>
                    </a:cubicBezTo>
                    <a:close/>
                    <a:moveTo>
                      <a:pt x="37187" y="57724"/>
                    </a:moveTo>
                    <a:cubicBezTo>
                      <a:pt x="39116" y="57724"/>
                      <a:pt x="40983" y="58519"/>
                      <a:pt x="42328" y="59964"/>
                    </a:cubicBezTo>
                    <a:cubicBezTo>
                      <a:pt x="42310" y="59964"/>
                      <a:pt x="42291" y="59964"/>
                      <a:pt x="42273" y="59964"/>
                    </a:cubicBezTo>
                    <a:cubicBezTo>
                      <a:pt x="40286" y="59964"/>
                      <a:pt x="38419" y="60910"/>
                      <a:pt x="37167" y="62366"/>
                    </a:cubicBezTo>
                    <a:cubicBezTo>
                      <a:pt x="37320" y="60699"/>
                      <a:pt x="36728" y="59122"/>
                      <a:pt x="35698" y="57894"/>
                    </a:cubicBezTo>
                    <a:lnTo>
                      <a:pt x="35689" y="57885"/>
                    </a:lnTo>
                    <a:cubicBezTo>
                      <a:pt x="36187" y="57777"/>
                      <a:pt x="36689" y="57724"/>
                      <a:pt x="37187" y="57724"/>
                    </a:cubicBezTo>
                    <a:close/>
                    <a:moveTo>
                      <a:pt x="124486" y="55678"/>
                    </a:moveTo>
                    <a:cubicBezTo>
                      <a:pt x="127068" y="55678"/>
                      <a:pt x="129649" y="57049"/>
                      <a:pt x="130544" y="59794"/>
                    </a:cubicBezTo>
                    <a:cubicBezTo>
                      <a:pt x="130760" y="60475"/>
                      <a:pt x="130876" y="61183"/>
                      <a:pt x="130876" y="61900"/>
                    </a:cubicBezTo>
                    <a:cubicBezTo>
                      <a:pt x="130403" y="61798"/>
                      <a:pt x="129926" y="61748"/>
                      <a:pt x="129452" y="61748"/>
                    </a:cubicBezTo>
                    <a:cubicBezTo>
                      <a:pt x="127593" y="61748"/>
                      <a:pt x="125787" y="62514"/>
                      <a:pt x="124487" y="63907"/>
                    </a:cubicBezTo>
                    <a:cubicBezTo>
                      <a:pt x="123215" y="62527"/>
                      <a:pt x="121414" y="61747"/>
                      <a:pt x="119541" y="61747"/>
                    </a:cubicBezTo>
                    <a:cubicBezTo>
                      <a:pt x="119048" y="61747"/>
                      <a:pt x="118564" y="61801"/>
                      <a:pt x="118080" y="61909"/>
                    </a:cubicBezTo>
                    <a:cubicBezTo>
                      <a:pt x="118080" y="61192"/>
                      <a:pt x="118197" y="60484"/>
                      <a:pt x="118412" y="59803"/>
                    </a:cubicBezTo>
                    <a:lnTo>
                      <a:pt x="118421" y="59794"/>
                    </a:lnTo>
                    <a:cubicBezTo>
                      <a:pt x="119317" y="57051"/>
                      <a:pt x="121902" y="55678"/>
                      <a:pt x="124486" y="55678"/>
                    </a:cubicBezTo>
                    <a:close/>
                    <a:moveTo>
                      <a:pt x="77628" y="55717"/>
                    </a:moveTo>
                    <a:cubicBezTo>
                      <a:pt x="80804" y="55717"/>
                      <a:pt x="83980" y="57795"/>
                      <a:pt x="84022" y="61951"/>
                    </a:cubicBezTo>
                    <a:lnTo>
                      <a:pt x="84022" y="61951"/>
                    </a:lnTo>
                    <a:cubicBezTo>
                      <a:pt x="83546" y="61848"/>
                      <a:pt x="83066" y="61797"/>
                      <a:pt x="82590" y="61797"/>
                    </a:cubicBezTo>
                    <a:cubicBezTo>
                      <a:pt x="80737" y="61797"/>
                      <a:pt x="78939" y="62563"/>
                      <a:pt x="77651" y="63952"/>
                    </a:cubicBezTo>
                    <a:cubicBezTo>
                      <a:pt x="76377" y="62579"/>
                      <a:pt x="74589" y="61801"/>
                      <a:pt x="72710" y="61801"/>
                    </a:cubicBezTo>
                    <a:cubicBezTo>
                      <a:pt x="72699" y="61801"/>
                      <a:pt x="72688" y="61801"/>
                      <a:pt x="72678" y="61801"/>
                    </a:cubicBezTo>
                    <a:cubicBezTo>
                      <a:pt x="72194" y="61801"/>
                      <a:pt x="71710" y="61846"/>
                      <a:pt x="71235" y="61953"/>
                    </a:cubicBezTo>
                    <a:cubicBezTo>
                      <a:pt x="71275" y="57796"/>
                      <a:pt x="74452" y="55717"/>
                      <a:pt x="77628" y="55717"/>
                    </a:cubicBezTo>
                    <a:close/>
                    <a:moveTo>
                      <a:pt x="100943" y="55717"/>
                    </a:moveTo>
                    <a:cubicBezTo>
                      <a:pt x="104119" y="55717"/>
                      <a:pt x="107295" y="57795"/>
                      <a:pt x="107337" y="61951"/>
                    </a:cubicBezTo>
                    <a:lnTo>
                      <a:pt x="107337" y="61951"/>
                    </a:lnTo>
                    <a:cubicBezTo>
                      <a:pt x="106865" y="61851"/>
                      <a:pt x="106389" y="61802"/>
                      <a:pt x="105918" y="61802"/>
                    </a:cubicBezTo>
                    <a:cubicBezTo>
                      <a:pt x="104057" y="61802"/>
                      <a:pt x="102256" y="62568"/>
                      <a:pt x="100957" y="63961"/>
                    </a:cubicBezTo>
                    <a:cubicBezTo>
                      <a:pt x="99683" y="62588"/>
                      <a:pt x="97895" y="61801"/>
                      <a:pt x="96025" y="61801"/>
                    </a:cubicBezTo>
                    <a:cubicBezTo>
                      <a:pt x="96014" y="61801"/>
                      <a:pt x="96003" y="61801"/>
                      <a:pt x="95993" y="61801"/>
                    </a:cubicBezTo>
                    <a:cubicBezTo>
                      <a:pt x="95509" y="61801"/>
                      <a:pt x="95025" y="61846"/>
                      <a:pt x="94550" y="61953"/>
                    </a:cubicBezTo>
                    <a:cubicBezTo>
                      <a:pt x="94590" y="57796"/>
                      <a:pt x="97767" y="55717"/>
                      <a:pt x="100943" y="55717"/>
                    </a:cubicBezTo>
                    <a:close/>
                    <a:moveTo>
                      <a:pt x="54007" y="55884"/>
                    </a:moveTo>
                    <a:cubicBezTo>
                      <a:pt x="56587" y="55884"/>
                      <a:pt x="59166" y="57255"/>
                      <a:pt x="60061" y="60000"/>
                    </a:cubicBezTo>
                    <a:cubicBezTo>
                      <a:pt x="60285" y="60681"/>
                      <a:pt x="60393" y="61389"/>
                      <a:pt x="60402" y="62106"/>
                    </a:cubicBezTo>
                    <a:cubicBezTo>
                      <a:pt x="59929" y="62004"/>
                      <a:pt x="59451" y="61954"/>
                      <a:pt x="58977" y="61954"/>
                    </a:cubicBezTo>
                    <a:cubicBezTo>
                      <a:pt x="57118" y="61954"/>
                      <a:pt x="55312" y="62720"/>
                      <a:pt x="54013" y="64113"/>
                    </a:cubicBezTo>
                    <a:cubicBezTo>
                      <a:pt x="52741" y="62733"/>
                      <a:pt x="50939" y="61953"/>
                      <a:pt x="49067" y="61953"/>
                    </a:cubicBezTo>
                    <a:cubicBezTo>
                      <a:pt x="48574" y="61953"/>
                      <a:pt x="48090" y="61998"/>
                      <a:pt x="47624" y="62106"/>
                    </a:cubicBezTo>
                    <a:cubicBezTo>
                      <a:pt x="47615" y="61389"/>
                      <a:pt x="47723" y="60681"/>
                      <a:pt x="47929" y="60009"/>
                    </a:cubicBezTo>
                    <a:lnTo>
                      <a:pt x="47947" y="60000"/>
                    </a:lnTo>
                    <a:cubicBezTo>
                      <a:pt x="48843" y="57257"/>
                      <a:pt x="51425" y="55884"/>
                      <a:pt x="54007" y="55884"/>
                    </a:cubicBezTo>
                    <a:close/>
                    <a:moveTo>
                      <a:pt x="7145" y="55914"/>
                    </a:moveTo>
                    <a:cubicBezTo>
                      <a:pt x="10322" y="55914"/>
                      <a:pt x="13498" y="57993"/>
                      <a:pt x="13538" y="62151"/>
                    </a:cubicBezTo>
                    <a:cubicBezTo>
                      <a:pt x="13063" y="62046"/>
                      <a:pt x="12582" y="61995"/>
                      <a:pt x="12105" y="61995"/>
                    </a:cubicBezTo>
                    <a:cubicBezTo>
                      <a:pt x="10247" y="61995"/>
                      <a:pt x="8440" y="62767"/>
                      <a:pt x="7150" y="64158"/>
                    </a:cubicBezTo>
                    <a:cubicBezTo>
                      <a:pt x="5875" y="62786"/>
                      <a:pt x="4096" y="61998"/>
                      <a:pt x="2226" y="61998"/>
                    </a:cubicBezTo>
                    <a:cubicBezTo>
                      <a:pt x="2216" y="61998"/>
                      <a:pt x="2205" y="61998"/>
                      <a:pt x="2194" y="61998"/>
                    </a:cubicBezTo>
                    <a:cubicBezTo>
                      <a:pt x="1711" y="61998"/>
                      <a:pt x="1227" y="62043"/>
                      <a:pt x="752" y="62151"/>
                    </a:cubicBezTo>
                    <a:cubicBezTo>
                      <a:pt x="792" y="57993"/>
                      <a:pt x="3969" y="55914"/>
                      <a:pt x="7145" y="55914"/>
                    </a:cubicBezTo>
                    <a:close/>
                    <a:moveTo>
                      <a:pt x="30465" y="55917"/>
                    </a:moveTo>
                    <a:cubicBezTo>
                      <a:pt x="33638" y="55917"/>
                      <a:pt x="36811" y="57993"/>
                      <a:pt x="36854" y="62147"/>
                    </a:cubicBezTo>
                    <a:lnTo>
                      <a:pt x="36854" y="62147"/>
                    </a:lnTo>
                    <a:cubicBezTo>
                      <a:pt x="36384" y="62047"/>
                      <a:pt x="35912" y="61999"/>
                      <a:pt x="35443" y="61999"/>
                    </a:cubicBezTo>
                    <a:cubicBezTo>
                      <a:pt x="33580" y="61999"/>
                      <a:pt x="31775" y="62765"/>
                      <a:pt x="30483" y="64158"/>
                    </a:cubicBezTo>
                    <a:cubicBezTo>
                      <a:pt x="29201" y="62778"/>
                      <a:pt x="27409" y="61998"/>
                      <a:pt x="25528" y="61998"/>
                    </a:cubicBezTo>
                    <a:cubicBezTo>
                      <a:pt x="25044" y="61998"/>
                      <a:pt x="24560" y="62052"/>
                      <a:pt x="24085" y="62151"/>
                    </a:cubicBezTo>
                    <a:cubicBezTo>
                      <a:pt x="24116" y="57996"/>
                      <a:pt x="27290" y="55917"/>
                      <a:pt x="30465" y="55917"/>
                    </a:cubicBezTo>
                    <a:close/>
                    <a:moveTo>
                      <a:pt x="119322" y="62140"/>
                    </a:moveTo>
                    <a:cubicBezTo>
                      <a:pt x="121256" y="62140"/>
                      <a:pt x="123125" y="62943"/>
                      <a:pt x="124469" y="64391"/>
                    </a:cubicBezTo>
                    <a:cubicBezTo>
                      <a:pt x="124450" y="64390"/>
                      <a:pt x="124430" y="64390"/>
                      <a:pt x="124410" y="64390"/>
                    </a:cubicBezTo>
                    <a:cubicBezTo>
                      <a:pt x="122541" y="64390"/>
                      <a:pt x="120773" y="65229"/>
                      <a:pt x="119532" y="66532"/>
                    </a:cubicBezTo>
                    <a:cubicBezTo>
                      <a:pt x="119613" y="64946"/>
                      <a:pt x="119030" y="63441"/>
                      <a:pt x="118045" y="62258"/>
                    </a:cubicBezTo>
                    <a:cubicBezTo>
                      <a:pt x="118470" y="62179"/>
                      <a:pt x="118898" y="62140"/>
                      <a:pt x="119322" y="62140"/>
                    </a:cubicBezTo>
                    <a:close/>
                    <a:moveTo>
                      <a:pt x="129616" y="62140"/>
                    </a:moveTo>
                    <a:cubicBezTo>
                      <a:pt x="130040" y="62140"/>
                      <a:pt x="130468" y="62179"/>
                      <a:pt x="130894" y="62258"/>
                    </a:cubicBezTo>
                    <a:cubicBezTo>
                      <a:pt x="129908" y="63423"/>
                      <a:pt x="129326" y="64928"/>
                      <a:pt x="129415" y="66523"/>
                    </a:cubicBezTo>
                    <a:lnTo>
                      <a:pt x="129406" y="66532"/>
                    </a:lnTo>
                    <a:cubicBezTo>
                      <a:pt x="128156" y="65229"/>
                      <a:pt x="126388" y="64390"/>
                      <a:pt x="124528" y="64390"/>
                    </a:cubicBezTo>
                    <a:cubicBezTo>
                      <a:pt x="124509" y="64390"/>
                      <a:pt x="124489" y="64390"/>
                      <a:pt x="124469" y="64391"/>
                    </a:cubicBezTo>
                    <a:cubicBezTo>
                      <a:pt x="125807" y="62943"/>
                      <a:pt x="127680" y="62140"/>
                      <a:pt x="129616" y="62140"/>
                    </a:cubicBezTo>
                    <a:close/>
                    <a:moveTo>
                      <a:pt x="95796" y="62176"/>
                    </a:moveTo>
                    <a:cubicBezTo>
                      <a:pt x="97737" y="62176"/>
                      <a:pt x="99610" y="62980"/>
                      <a:pt x="100948" y="64435"/>
                    </a:cubicBezTo>
                    <a:cubicBezTo>
                      <a:pt x="100928" y="64435"/>
                      <a:pt x="100908" y="64435"/>
                      <a:pt x="100888" y="64435"/>
                    </a:cubicBezTo>
                    <a:cubicBezTo>
                      <a:pt x="99020" y="64435"/>
                      <a:pt x="97252" y="65265"/>
                      <a:pt x="96011" y="66568"/>
                    </a:cubicBezTo>
                    <a:cubicBezTo>
                      <a:pt x="96091" y="64982"/>
                      <a:pt x="95509" y="63477"/>
                      <a:pt x="94514" y="62294"/>
                    </a:cubicBezTo>
                    <a:cubicBezTo>
                      <a:pt x="94941" y="62215"/>
                      <a:pt x="95370" y="62176"/>
                      <a:pt x="95796" y="62176"/>
                    </a:cubicBezTo>
                    <a:close/>
                    <a:moveTo>
                      <a:pt x="82771" y="62185"/>
                    </a:moveTo>
                    <a:cubicBezTo>
                      <a:pt x="83195" y="62185"/>
                      <a:pt x="83623" y="62224"/>
                      <a:pt x="84048" y="62303"/>
                    </a:cubicBezTo>
                    <a:cubicBezTo>
                      <a:pt x="83063" y="63477"/>
                      <a:pt x="82480" y="64991"/>
                      <a:pt x="82561" y="66577"/>
                    </a:cubicBezTo>
                    <a:cubicBezTo>
                      <a:pt x="81320" y="65274"/>
                      <a:pt x="79552" y="64435"/>
                      <a:pt x="77683" y="64435"/>
                    </a:cubicBezTo>
                    <a:cubicBezTo>
                      <a:pt x="77666" y="64435"/>
                      <a:pt x="77650" y="64435"/>
                      <a:pt x="77633" y="64435"/>
                    </a:cubicBezTo>
                    <a:lnTo>
                      <a:pt x="77633" y="64435"/>
                    </a:lnTo>
                    <a:cubicBezTo>
                      <a:pt x="78970" y="62988"/>
                      <a:pt x="80838" y="62185"/>
                      <a:pt x="82771" y="62185"/>
                    </a:cubicBezTo>
                    <a:close/>
                    <a:moveTo>
                      <a:pt x="59134" y="62337"/>
                    </a:moveTo>
                    <a:cubicBezTo>
                      <a:pt x="59561" y="62337"/>
                      <a:pt x="59992" y="62376"/>
                      <a:pt x="60420" y="62455"/>
                    </a:cubicBezTo>
                    <a:cubicBezTo>
                      <a:pt x="59427" y="63627"/>
                      <a:pt x="58845" y="65119"/>
                      <a:pt x="58932" y="66720"/>
                    </a:cubicBezTo>
                    <a:lnTo>
                      <a:pt x="58932" y="66720"/>
                    </a:lnTo>
                    <a:cubicBezTo>
                      <a:pt x="57682" y="65417"/>
                      <a:pt x="55914" y="64587"/>
                      <a:pt x="54055" y="64587"/>
                    </a:cubicBezTo>
                    <a:cubicBezTo>
                      <a:pt x="54035" y="64587"/>
                      <a:pt x="54015" y="64588"/>
                      <a:pt x="53995" y="64588"/>
                    </a:cubicBezTo>
                    <a:cubicBezTo>
                      <a:pt x="55331" y="63135"/>
                      <a:pt x="57201" y="62337"/>
                      <a:pt x="59134" y="62337"/>
                    </a:cubicBezTo>
                    <a:close/>
                    <a:moveTo>
                      <a:pt x="48861" y="62333"/>
                    </a:moveTo>
                    <a:cubicBezTo>
                      <a:pt x="50795" y="62333"/>
                      <a:pt x="52662" y="63137"/>
                      <a:pt x="53995" y="64588"/>
                    </a:cubicBezTo>
                    <a:cubicBezTo>
                      <a:pt x="53975" y="64588"/>
                      <a:pt x="53955" y="64587"/>
                      <a:pt x="53935" y="64587"/>
                    </a:cubicBezTo>
                    <a:cubicBezTo>
                      <a:pt x="52067" y="64587"/>
                      <a:pt x="50299" y="65417"/>
                      <a:pt x="49058" y="66720"/>
                    </a:cubicBezTo>
                    <a:cubicBezTo>
                      <a:pt x="49138" y="65134"/>
                      <a:pt x="48556" y="63629"/>
                      <a:pt x="47561" y="62455"/>
                    </a:cubicBezTo>
                    <a:cubicBezTo>
                      <a:pt x="47994" y="62373"/>
                      <a:pt x="48429" y="62333"/>
                      <a:pt x="48861" y="62333"/>
                    </a:cubicBezTo>
                    <a:close/>
                    <a:moveTo>
                      <a:pt x="106103" y="62174"/>
                    </a:moveTo>
                    <a:cubicBezTo>
                      <a:pt x="106576" y="62174"/>
                      <a:pt x="107052" y="62222"/>
                      <a:pt x="107525" y="62321"/>
                    </a:cubicBezTo>
                    <a:cubicBezTo>
                      <a:pt x="106512" y="63566"/>
                      <a:pt x="105939" y="65161"/>
                      <a:pt x="106127" y="66837"/>
                    </a:cubicBezTo>
                    <a:cubicBezTo>
                      <a:pt x="104872" y="65387"/>
                      <a:pt x="103007" y="64435"/>
                      <a:pt x="101030" y="64435"/>
                    </a:cubicBezTo>
                    <a:cubicBezTo>
                      <a:pt x="101003" y="64435"/>
                      <a:pt x="100975" y="64435"/>
                      <a:pt x="100948" y="64435"/>
                    </a:cubicBezTo>
                    <a:cubicBezTo>
                      <a:pt x="102295" y="62981"/>
                      <a:pt x="104168" y="62174"/>
                      <a:pt x="106103" y="62174"/>
                    </a:cubicBezTo>
                    <a:close/>
                    <a:moveTo>
                      <a:pt x="70807" y="57738"/>
                    </a:moveTo>
                    <a:cubicBezTo>
                      <a:pt x="71283" y="57738"/>
                      <a:pt x="71762" y="57786"/>
                      <a:pt x="72239" y="57885"/>
                    </a:cubicBezTo>
                    <a:cubicBezTo>
                      <a:pt x="71271" y="59131"/>
                      <a:pt x="70742" y="60708"/>
                      <a:pt x="70939" y="62348"/>
                    </a:cubicBezTo>
                    <a:cubicBezTo>
                      <a:pt x="71447" y="62234"/>
                      <a:pt x="71959" y="62178"/>
                      <a:pt x="72468" y="62178"/>
                    </a:cubicBezTo>
                    <a:cubicBezTo>
                      <a:pt x="74403" y="62178"/>
                      <a:pt x="76285" y="62981"/>
                      <a:pt x="77633" y="64435"/>
                    </a:cubicBezTo>
                    <a:lnTo>
                      <a:pt x="77633" y="64435"/>
                    </a:lnTo>
                    <a:cubicBezTo>
                      <a:pt x="77630" y="64435"/>
                      <a:pt x="77627" y="64435"/>
                      <a:pt x="77624" y="64435"/>
                    </a:cubicBezTo>
                    <a:cubicBezTo>
                      <a:pt x="77606" y="64435"/>
                      <a:pt x="77587" y="64435"/>
                      <a:pt x="77569" y="64435"/>
                    </a:cubicBezTo>
                    <a:cubicBezTo>
                      <a:pt x="75520" y="64435"/>
                      <a:pt x="73598" y="65435"/>
                      <a:pt x="72346" y="66962"/>
                    </a:cubicBezTo>
                    <a:cubicBezTo>
                      <a:pt x="72703" y="63259"/>
                      <a:pt x="69407" y="59973"/>
                      <a:pt x="65707" y="59973"/>
                    </a:cubicBezTo>
                    <a:cubicBezTo>
                      <a:pt x="65694" y="59973"/>
                      <a:pt x="65682" y="59973"/>
                      <a:pt x="65670" y="59973"/>
                    </a:cubicBezTo>
                    <a:lnTo>
                      <a:pt x="65670" y="59973"/>
                    </a:lnTo>
                    <a:cubicBezTo>
                      <a:pt x="67007" y="58533"/>
                      <a:pt x="68877" y="57738"/>
                      <a:pt x="70807" y="57738"/>
                    </a:cubicBezTo>
                    <a:close/>
                    <a:moveTo>
                      <a:pt x="35611" y="62370"/>
                    </a:moveTo>
                    <a:cubicBezTo>
                      <a:pt x="36087" y="62370"/>
                      <a:pt x="36566" y="62419"/>
                      <a:pt x="37042" y="62518"/>
                    </a:cubicBezTo>
                    <a:cubicBezTo>
                      <a:pt x="36029" y="63763"/>
                      <a:pt x="35456" y="65358"/>
                      <a:pt x="35644" y="67034"/>
                    </a:cubicBezTo>
                    <a:cubicBezTo>
                      <a:pt x="34383" y="65578"/>
                      <a:pt x="32507" y="64632"/>
                      <a:pt x="30521" y="64632"/>
                    </a:cubicBezTo>
                    <a:cubicBezTo>
                      <a:pt x="30502" y="64632"/>
                      <a:pt x="30483" y="64632"/>
                      <a:pt x="30465" y="64633"/>
                    </a:cubicBezTo>
                    <a:cubicBezTo>
                      <a:pt x="30445" y="64632"/>
                      <a:pt x="30425" y="64632"/>
                      <a:pt x="30406" y="64632"/>
                    </a:cubicBezTo>
                    <a:cubicBezTo>
                      <a:pt x="28537" y="64632"/>
                      <a:pt x="26769" y="65471"/>
                      <a:pt x="25528" y="66774"/>
                    </a:cubicBezTo>
                    <a:cubicBezTo>
                      <a:pt x="25608" y="65179"/>
                      <a:pt x="25026" y="63683"/>
                      <a:pt x="24031" y="62500"/>
                    </a:cubicBezTo>
                    <a:cubicBezTo>
                      <a:pt x="24460" y="62420"/>
                      <a:pt x="24890" y="62381"/>
                      <a:pt x="25317" y="62381"/>
                    </a:cubicBezTo>
                    <a:cubicBezTo>
                      <a:pt x="27250" y="62381"/>
                      <a:pt x="29122" y="63178"/>
                      <a:pt x="30465" y="64624"/>
                    </a:cubicBezTo>
                    <a:cubicBezTo>
                      <a:pt x="31802" y="63171"/>
                      <a:pt x="33677" y="62370"/>
                      <a:pt x="35611" y="62370"/>
                    </a:cubicBezTo>
                    <a:close/>
                    <a:moveTo>
                      <a:pt x="112819" y="60274"/>
                    </a:moveTo>
                    <a:cubicBezTo>
                      <a:pt x="115992" y="60274"/>
                      <a:pt x="119164" y="62350"/>
                      <a:pt x="119209" y="66503"/>
                    </a:cubicBezTo>
                    <a:lnTo>
                      <a:pt x="119209" y="66503"/>
                    </a:lnTo>
                    <a:cubicBezTo>
                      <a:pt x="118735" y="66400"/>
                      <a:pt x="118257" y="66350"/>
                      <a:pt x="117783" y="66350"/>
                    </a:cubicBezTo>
                    <a:cubicBezTo>
                      <a:pt x="115922" y="66350"/>
                      <a:pt x="114119" y="67124"/>
                      <a:pt x="112821" y="68521"/>
                    </a:cubicBezTo>
                    <a:cubicBezTo>
                      <a:pt x="111539" y="67142"/>
                      <a:pt x="109747" y="66362"/>
                      <a:pt x="107865" y="66362"/>
                    </a:cubicBezTo>
                    <a:cubicBezTo>
                      <a:pt x="107382" y="66362"/>
                      <a:pt x="106898" y="66407"/>
                      <a:pt x="106423" y="66514"/>
                    </a:cubicBezTo>
                    <a:lnTo>
                      <a:pt x="106423" y="66514"/>
                    </a:lnTo>
                    <a:cubicBezTo>
                      <a:pt x="106463" y="62355"/>
                      <a:pt x="109641" y="60274"/>
                      <a:pt x="112819" y="60274"/>
                    </a:cubicBezTo>
                    <a:close/>
                    <a:moveTo>
                      <a:pt x="136136" y="60276"/>
                    </a:moveTo>
                    <a:cubicBezTo>
                      <a:pt x="139311" y="60276"/>
                      <a:pt x="142484" y="62354"/>
                      <a:pt x="142525" y="66514"/>
                    </a:cubicBezTo>
                    <a:lnTo>
                      <a:pt x="142516" y="66523"/>
                    </a:lnTo>
                    <a:cubicBezTo>
                      <a:pt x="142042" y="66421"/>
                      <a:pt x="141565" y="66372"/>
                      <a:pt x="141091" y="66372"/>
                    </a:cubicBezTo>
                    <a:cubicBezTo>
                      <a:pt x="139233" y="66372"/>
                      <a:pt x="137428" y="67138"/>
                      <a:pt x="136136" y="68530"/>
                    </a:cubicBezTo>
                    <a:cubicBezTo>
                      <a:pt x="134854" y="67150"/>
                      <a:pt x="133062" y="66371"/>
                      <a:pt x="131181" y="66371"/>
                    </a:cubicBezTo>
                    <a:cubicBezTo>
                      <a:pt x="130697" y="66371"/>
                      <a:pt x="130213" y="66425"/>
                      <a:pt x="129738" y="66523"/>
                    </a:cubicBezTo>
                    <a:cubicBezTo>
                      <a:pt x="129778" y="62359"/>
                      <a:pt x="132958" y="60276"/>
                      <a:pt x="136136" y="60276"/>
                    </a:cubicBezTo>
                    <a:close/>
                    <a:moveTo>
                      <a:pt x="89289" y="60321"/>
                    </a:moveTo>
                    <a:cubicBezTo>
                      <a:pt x="92462" y="60321"/>
                      <a:pt x="95638" y="62397"/>
                      <a:pt x="95679" y="66548"/>
                    </a:cubicBezTo>
                    <a:lnTo>
                      <a:pt x="95679" y="66548"/>
                    </a:lnTo>
                    <a:cubicBezTo>
                      <a:pt x="95209" y="66448"/>
                      <a:pt x="94735" y="66398"/>
                      <a:pt x="94264" y="66398"/>
                    </a:cubicBezTo>
                    <a:cubicBezTo>
                      <a:pt x="92405" y="66398"/>
                      <a:pt x="90601" y="67165"/>
                      <a:pt x="89308" y="68557"/>
                    </a:cubicBezTo>
                    <a:cubicBezTo>
                      <a:pt x="88027" y="67177"/>
                      <a:pt x="86235" y="66398"/>
                      <a:pt x="84353" y="66398"/>
                    </a:cubicBezTo>
                    <a:cubicBezTo>
                      <a:pt x="83869" y="66398"/>
                      <a:pt x="83385" y="66452"/>
                      <a:pt x="82910" y="66550"/>
                    </a:cubicBezTo>
                    <a:cubicBezTo>
                      <a:pt x="82942" y="62398"/>
                      <a:pt x="86114" y="60321"/>
                      <a:pt x="89289" y="60321"/>
                    </a:cubicBezTo>
                    <a:close/>
                    <a:moveTo>
                      <a:pt x="42335" y="60475"/>
                    </a:moveTo>
                    <a:cubicBezTo>
                      <a:pt x="45508" y="60475"/>
                      <a:pt x="48684" y="62552"/>
                      <a:pt x="48726" y="66708"/>
                    </a:cubicBezTo>
                    <a:lnTo>
                      <a:pt x="48726" y="66708"/>
                    </a:lnTo>
                    <a:cubicBezTo>
                      <a:pt x="48257" y="66608"/>
                      <a:pt x="47784" y="66560"/>
                      <a:pt x="47315" y="66560"/>
                    </a:cubicBezTo>
                    <a:cubicBezTo>
                      <a:pt x="45452" y="66560"/>
                      <a:pt x="43648" y="67326"/>
                      <a:pt x="42355" y="68719"/>
                    </a:cubicBezTo>
                    <a:cubicBezTo>
                      <a:pt x="41081" y="67346"/>
                      <a:pt x="39302" y="66559"/>
                      <a:pt x="37432" y="66559"/>
                    </a:cubicBezTo>
                    <a:cubicBezTo>
                      <a:pt x="37421" y="66559"/>
                      <a:pt x="37411" y="66559"/>
                      <a:pt x="37400" y="66559"/>
                    </a:cubicBezTo>
                    <a:cubicBezTo>
                      <a:pt x="36916" y="66559"/>
                      <a:pt x="36432" y="66604"/>
                      <a:pt x="35958" y="66711"/>
                    </a:cubicBezTo>
                    <a:cubicBezTo>
                      <a:pt x="35989" y="62554"/>
                      <a:pt x="39161" y="60475"/>
                      <a:pt x="42335" y="60475"/>
                    </a:cubicBezTo>
                    <a:close/>
                    <a:moveTo>
                      <a:pt x="65651" y="60478"/>
                    </a:moveTo>
                    <a:cubicBezTo>
                      <a:pt x="68826" y="60478"/>
                      <a:pt x="72001" y="62555"/>
                      <a:pt x="72041" y="66711"/>
                    </a:cubicBezTo>
                    <a:cubicBezTo>
                      <a:pt x="71566" y="66609"/>
                      <a:pt x="71088" y="66560"/>
                      <a:pt x="70614" y="66560"/>
                    </a:cubicBezTo>
                    <a:cubicBezTo>
                      <a:pt x="68752" y="66560"/>
                      <a:pt x="66952" y="67326"/>
                      <a:pt x="65653" y="68719"/>
                    </a:cubicBezTo>
                    <a:cubicBezTo>
                      <a:pt x="64371" y="67339"/>
                      <a:pt x="62579" y="66559"/>
                      <a:pt x="60697" y="66559"/>
                    </a:cubicBezTo>
                    <a:cubicBezTo>
                      <a:pt x="60214" y="66559"/>
                      <a:pt x="59730" y="66613"/>
                      <a:pt x="59255" y="66711"/>
                    </a:cubicBezTo>
                    <a:cubicBezTo>
                      <a:pt x="59295" y="62557"/>
                      <a:pt x="62473" y="60478"/>
                      <a:pt x="65651" y="60478"/>
                    </a:cubicBezTo>
                    <a:close/>
                    <a:moveTo>
                      <a:pt x="18806" y="60522"/>
                    </a:moveTo>
                    <a:cubicBezTo>
                      <a:pt x="21979" y="60522"/>
                      <a:pt x="25151" y="62596"/>
                      <a:pt x="25196" y="66747"/>
                    </a:cubicBezTo>
                    <a:lnTo>
                      <a:pt x="25196" y="66747"/>
                    </a:lnTo>
                    <a:cubicBezTo>
                      <a:pt x="24723" y="66645"/>
                      <a:pt x="24245" y="66596"/>
                      <a:pt x="23772" y="66596"/>
                    </a:cubicBezTo>
                    <a:cubicBezTo>
                      <a:pt x="21913" y="66596"/>
                      <a:pt x="20107" y="67362"/>
                      <a:pt x="18807" y="68754"/>
                    </a:cubicBezTo>
                    <a:cubicBezTo>
                      <a:pt x="17526" y="67374"/>
                      <a:pt x="15734" y="66595"/>
                      <a:pt x="13852" y="66595"/>
                    </a:cubicBezTo>
                    <a:cubicBezTo>
                      <a:pt x="13368" y="66595"/>
                      <a:pt x="12884" y="66649"/>
                      <a:pt x="12409" y="66747"/>
                    </a:cubicBezTo>
                    <a:cubicBezTo>
                      <a:pt x="12454" y="62599"/>
                      <a:pt x="15631" y="60522"/>
                      <a:pt x="18806" y="60522"/>
                    </a:cubicBezTo>
                    <a:close/>
                    <a:moveTo>
                      <a:pt x="84142" y="66790"/>
                    </a:moveTo>
                    <a:cubicBezTo>
                      <a:pt x="86075" y="66790"/>
                      <a:pt x="87947" y="67588"/>
                      <a:pt x="89290" y="69041"/>
                    </a:cubicBezTo>
                    <a:lnTo>
                      <a:pt x="89290" y="69041"/>
                    </a:lnTo>
                    <a:cubicBezTo>
                      <a:pt x="89287" y="69041"/>
                      <a:pt x="89284" y="69041"/>
                      <a:pt x="89281" y="69041"/>
                    </a:cubicBezTo>
                    <a:cubicBezTo>
                      <a:pt x="89262" y="69041"/>
                      <a:pt x="89242" y="69041"/>
                      <a:pt x="89222" y="69041"/>
                    </a:cubicBezTo>
                    <a:cubicBezTo>
                      <a:pt x="87354" y="69041"/>
                      <a:pt x="85594" y="69879"/>
                      <a:pt x="84344" y="71183"/>
                    </a:cubicBezTo>
                    <a:cubicBezTo>
                      <a:pt x="84434" y="69588"/>
                      <a:pt x="83851" y="68082"/>
                      <a:pt x="82857" y="66909"/>
                    </a:cubicBezTo>
                    <a:cubicBezTo>
                      <a:pt x="83285" y="66829"/>
                      <a:pt x="83715" y="66790"/>
                      <a:pt x="84142" y="66790"/>
                    </a:cubicBezTo>
                    <a:close/>
                    <a:moveTo>
                      <a:pt x="94437" y="66782"/>
                    </a:moveTo>
                    <a:cubicBezTo>
                      <a:pt x="94862" y="66782"/>
                      <a:pt x="95290" y="66821"/>
                      <a:pt x="95715" y="66900"/>
                    </a:cubicBezTo>
                    <a:cubicBezTo>
                      <a:pt x="94720" y="68082"/>
                      <a:pt x="94138" y="69579"/>
                      <a:pt x="94228" y="71174"/>
                    </a:cubicBezTo>
                    <a:lnTo>
                      <a:pt x="94219" y="71183"/>
                    </a:lnTo>
                    <a:cubicBezTo>
                      <a:pt x="92977" y="69879"/>
                      <a:pt x="91209" y="69041"/>
                      <a:pt x="89341" y="69041"/>
                    </a:cubicBezTo>
                    <a:cubicBezTo>
                      <a:pt x="89324" y="69041"/>
                      <a:pt x="89307" y="69041"/>
                      <a:pt x="89290" y="69041"/>
                    </a:cubicBezTo>
                    <a:lnTo>
                      <a:pt x="89290" y="69041"/>
                    </a:lnTo>
                    <a:cubicBezTo>
                      <a:pt x="90628" y="67586"/>
                      <a:pt x="92502" y="66782"/>
                      <a:pt x="94437" y="66782"/>
                    </a:cubicBezTo>
                    <a:close/>
                    <a:moveTo>
                      <a:pt x="47476" y="66925"/>
                    </a:moveTo>
                    <a:cubicBezTo>
                      <a:pt x="47900" y="66925"/>
                      <a:pt x="48328" y="66964"/>
                      <a:pt x="48753" y="67043"/>
                    </a:cubicBezTo>
                    <a:cubicBezTo>
                      <a:pt x="47767" y="68226"/>
                      <a:pt x="47185" y="69731"/>
                      <a:pt x="47266" y="71317"/>
                    </a:cubicBezTo>
                    <a:cubicBezTo>
                      <a:pt x="46024" y="70014"/>
                      <a:pt x="44257" y="69184"/>
                      <a:pt x="42388" y="69184"/>
                    </a:cubicBezTo>
                    <a:cubicBezTo>
                      <a:pt x="42371" y="69184"/>
                      <a:pt x="42354" y="69184"/>
                      <a:pt x="42337" y="69184"/>
                    </a:cubicBezTo>
                    <a:lnTo>
                      <a:pt x="42337" y="69184"/>
                    </a:lnTo>
                    <a:cubicBezTo>
                      <a:pt x="43675" y="67729"/>
                      <a:pt x="45543" y="66925"/>
                      <a:pt x="47476" y="66925"/>
                    </a:cubicBezTo>
                    <a:close/>
                    <a:moveTo>
                      <a:pt x="60488" y="66929"/>
                    </a:moveTo>
                    <a:cubicBezTo>
                      <a:pt x="62422" y="66929"/>
                      <a:pt x="64295" y="67727"/>
                      <a:pt x="65636" y="69175"/>
                    </a:cubicBezTo>
                    <a:lnTo>
                      <a:pt x="65636" y="69175"/>
                    </a:lnTo>
                    <a:cubicBezTo>
                      <a:pt x="65622" y="69175"/>
                      <a:pt x="65608" y="69175"/>
                      <a:pt x="65593" y="69175"/>
                    </a:cubicBezTo>
                    <a:cubicBezTo>
                      <a:pt x="63725" y="69175"/>
                      <a:pt x="61966" y="70014"/>
                      <a:pt x="60715" y="71317"/>
                    </a:cubicBezTo>
                    <a:cubicBezTo>
                      <a:pt x="60805" y="69731"/>
                      <a:pt x="60223" y="68226"/>
                      <a:pt x="59228" y="67043"/>
                    </a:cubicBezTo>
                    <a:cubicBezTo>
                      <a:pt x="59647" y="66967"/>
                      <a:pt x="60069" y="66929"/>
                      <a:pt x="60488" y="66929"/>
                    </a:cubicBezTo>
                    <a:close/>
                    <a:moveTo>
                      <a:pt x="23953" y="66970"/>
                    </a:moveTo>
                    <a:cubicBezTo>
                      <a:pt x="24378" y="66970"/>
                      <a:pt x="24806" y="67009"/>
                      <a:pt x="25232" y="67088"/>
                    </a:cubicBezTo>
                    <a:cubicBezTo>
                      <a:pt x="24239" y="68277"/>
                      <a:pt x="23657" y="69770"/>
                      <a:pt x="23744" y="71361"/>
                    </a:cubicBezTo>
                    <a:lnTo>
                      <a:pt x="23744" y="71361"/>
                    </a:lnTo>
                    <a:cubicBezTo>
                      <a:pt x="22494" y="70058"/>
                      <a:pt x="20726" y="69220"/>
                      <a:pt x="18866" y="69220"/>
                    </a:cubicBezTo>
                    <a:cubicBezTo>
                      <a:pt x="18846" y="69220"/>
                      <a:pt x="18827" y="69220"/>
                      <a:pt x="18807" y="69220"/>
                    </a:cubicBezTo>
                    <a:cubicBezTo>
                      <a:pt x="20144" y="67773"/>
                      <a:pt x="22018" y="66970"/>
                      <a:pt x="23953" y="66970"/>
                    </a:cubicBezTo>
                    <a:close/>
                    <a:moveTo>
                      <a:pt x="13652" y="66970"/>
                    </a:moveTo>
                    <a:cubicBezTo>
                      <a:pt x="15588" y="66970"/>
                      <a:pt x="17463" y="67773"/>
                      <a:pt x="18807" y="69220"/>
                    </a:cubicBezTo>
                    <a:cubicBezTo>
                      <a:pt x="18787" y="69220"/>
                      <a:pt x="18768" y="69220"/>
                      <a:pt x="18748" y="69220"/>
                    </a:cubicBezTo>
                    <a:cubicBezTo>
                      <a:pt x="16879" y="69220"/>
                      <a:pt x="15111" y="70058"/>
                      <a:pt x="13870" y="71362"/>
                    </a:cubicBezTo>
                    <a:cubicBezTo>
                      <a:pt x="13951" y="69776"/>
                      <a:pt x="13368" y="68271"/>
                      <a:pt x="12374" y="67088"/>
                    </a:cubicBezTo>
                    <a:cubicBezTo>
                      <a:pt x="12799" y="67009"/>
                      <a:pt x="13227" y="66970"/>
                      <a:pt x="13652" y="66970"/>
                    </a:cubicBezTo>
                    <a:close/>
                    <a:moveTo>
                      <a:pt x="107653" y="66739"/>
                    </a:moveTo>
                    <a:cubicBezTo>
                      <a:pt x="109587" y="66739"/>
                      <a:pt x="111464" y="67541"/>
                      <a:pt x="112812" y="68996"/>
                    </a:cubicBezTo>
                    <a:cubicBezTo>
                      <a:pt x="114149" y="67549"/>
                      <a:pt x="116022" y="66746"/>
                      <a:pt x="117958" y="66746"/>
                    </a:cubicBezTo>
                    <a:cubicBezTo>
                      <a:pt x="118383" y="66746"/>
                      <a:pt x="118811" y="66785"/>
                      <a:pt x="119236" y="66864"/>
                    </a:cubicBezTo>
                    <a:cubicBezTo>
                      <a:pt x="118242" y="68047"/>
                      <a:pt x="117659" y="69552"/>
                      <a:pt x="117749" y="71138"/>
                    </a:cubicBezTo>
                    <a:cubicBezTo>
                      <a:pt x="116499" y="69835"/>
                      <a:pt x="114731" y="69005"/>
                      <a:pt x="112871" y="69005"/>
                    </a:cubicBezTo>
                    <a:cubicBezTo>
                      <a:pt x="112851" y="69005"/>
                      <a:pt x="112832" y="69005"/>
                      <a:pt x="112812" y="69005"/>
                    </a:cubicBezTo>
                    <a:cubicBezTo>
                      <a:pt x="112793" y="69005"/>
                      <a:pt x="112774" y="69005"/>
                      <a:pt x="112756" y="69005"/>
                    </a:cubicBezTo>
                    <a:cubicBezTo>
                      <a:pt x="110769" y="69005"/>
                      <a:pt x="108893" y="69951"/>
                      <a:pt x="107641" y="71398"/>
                    </a:cubicBezTo>
                    <a:lnTo>
                      <a:pt x="107641" y="71398"/>
                    </a:lnTo>
                    <a:cubicBezTo>
                      <a:pt x="107802" y="69707"/>
                      <a:pt x="107213" y="68132"/>
                      <a:pt x="106177" y="66897"/>
                    </a:cubicBezTo>
                    <a:lnTo>
                      <a:pt x="106177" y="66897"/>
                    </a:lnTo>
                    <a:cubicBezTo>
                      <a:pt x="106668" y="66791"/>
                      <a:pt x="107162" y="66739"/>
                      <a:pt x="107653" y="66739"/>
                    </a:cubicBezTo>
                    <a:close/>
                    <a:moveTo>
                      <a:pt x="37174" y="66927"/>
                    </a:moveTo>
                    <a:cubicBezTo>
                      <a:pt x="39113" y="66927"/>
                      <a:pt x="40989" y="67729"/>
                      <a:pt x="42337" y="69184"/>
                    </a:cubicBezTo>
                    <a:lnTo>
                      <a:pt x="42337" y="69184"/>
                    </a:lnTo>
                    <a:cubicBezTo>
                      <a:pt x="42334" y="69184"/>
                      <a:pt x="42331" y="69184"/>
                      <a:pt x="42328" y="69184"/>
                    </a:cubicBezTo>
                    <a:cubicBezTo>
                      <a:pt x="42301" y="69184"/>
                      <a:pt x="42274" y="69184"/>
                      <a:pt x="42246" y="69184"/>
                    </a:cubicBezTo>
                    <a:cubicBezTo>
                      <a:pt x="40269" y="69184"/>
                      <a:pt x="38404" y="70136"/>
                      <a:pt x="37158" y="71577"/>
                    </a:cubicBezTo>
                    <a:cubicBezTo>
                      <a:pt x="37320" y="69910"/>
                      <a:pt x="36728" y="68324"/>
                      <a:pt x="35689" y="67088"/>
                    </a:cubicBezTo>
                    <a:lnTo>
                      <a:pt x="35680" y="67088"/>
                    </a:lnTo>
                    <a:cubicBezTo>
                      <a:pt x="36177" y="66980"/>
                      <a:pt x="36678" y="66927"/>
                      <a:pt x="37174" y="66927"/>
                    </a:cubicBezTo>
                    <a:close/>
                    <a:moveTo>
                      <a:pt x="124481" y="64880"/>
                    </a:moveTo>
                    <a:cubicBezTo>
                      <a:pt x="127655" y="64880"/>
                      <a:pt x="130827" y="66957"/>
                      <a:pt x="130867" y="71111"/>
                    </a:cubicBezTo>
                    <a:lnTo>
                      <a:pt x="130858" y="71129"/>
                    </a:lnTo>
                    <a:cubicBezTo>
                      <a:pt x="130380" y="71024"/>
                      <a:pt x="129897" y="70973"/>
                      <a:pt x="129419" y="70973"/>
                    </a:cubicBezTo>
                    <a:cubicBezTo>
                      <a:pt x="127565" y="70973"/>
                      <a:pt x="125767" y="71740"/>
                      <a:pt x="124478" y="73136"/>
                    </a:cubicBezTo>
                    <a:cubicBezTo>
                      <a:pt x="123204" y="71764"/>
                      <a:pt x="121425" y="70977"/>
                      <a:pt x="119555" y="70977"/>
                    </a:cubicBezTo>
                    <a:cubicBezTo>
                      <a:pt x="119544" y="70977"/>
                      <a:pt x="119534" y="70977"/>
                      <a:pt x="119523" y="70977"/>
                    </a:cubicBezTo>
                    <a:cubicBezTo>
                      <a:pt x="119039" y="70977"/>
                      <a:pt x="118555" y="71021"/>
                      <a:pt x="118080" y="71129"/>
                    </a:cubicBezTo>
                    <a:cubicBezTo>
                      <a:pt x="118121" y="66963"/>
                      <a:pt x="121302" y="64880"/>
                      <a:pt x="124481" y="64880"/>
                    </a:cubicBezTo>
                    <a:close/>
                    <a:moveTo>
                      <a:pt x="77631" y="64934"/>
                    </a:moveTo>
                    <a:cubicBezTo>
                      <a:pt x="80806" y="64934"/>
                      <a:pt x="83981" y="67013"/>
                      <a:pt x="84022" y="71174"/>
                    </a:cubicBezTo>
                    <a:cubicBezTo>
                      <a:pt x="83541" y="71069"/>
                      <a:pt x="83056" y="71017"/>
                      <a:pt x="82576" y="71017"/>
                    </a:cubicBezTo>
                    <a:cubicBezTo>
                      <a:pt x="80721" y="71017"/>
                      <a:pt x="78928" y="71782"/>
                      <a:pt x="77633" y="73163"/>
                    </a:cubicBezTo>
                    <a:lnTo>
                      <a:pt x="77633" y="73172"/>
                    </a:lnTo>
                    <a:cubicBezTo>
                      <a:pt x="76351" y="71801"/>
                      <a:pt x="74559" y="71012"/>
                      <a:pt x="72678" y="71012"/>
                    </a:cubicBezTo>
                    <a:cubicBezTo>
                      <a:pt x="72194" y="71012"/>
                      <a:pt x="71710" y="71066"/>
                      <a:pt x="71235" y="71174"/>
                    </a:cubicBezTo>
                    <a:cubicBezTo>
                      <a:pt x="71275" y="67015"/>
                      <a:pt x="74454" y="64934"/>
                      <a:pt x="77631" y="64934"/>
                    </a:cubicBezTo>
                    <a:close/>
                    <a:moveTo>
                      <a:pt x="100937" y="64934"/>
                    </a:moveTo>
                    <a:cubicBezTo>
                      <a:pt x="104113" y="64934"/>
                      <a:pt x="107288" y="67013"/>
                      <a:pt x="107328" y="71174"/>
                    </a:cubicBezTo>
                    <a:cubicBezTo>
                      <a:pt x="106849" y="71069"/>
                      <a:pt x="106366" y="71017"/>
                      <a:pt x="105887" y="71017"/>
                    </a:cubicBezTo>
                    <a:cubicBezTo>
                      <a:pt x="104037" y="71017"/>
                      <a:pt x="102243" y="71782"/>
                      <a:pt x="100948" y="73163"/>
                    </a:cubicBezTo>
                    <a:lnTo>
                      <a:pt x="100939" y="73172"/>
                    </a:lnTo>
                    <a:cubicBezTo>
                      <a:pt x="99658" y="71801"/>
                      <a:pt x="97866" y="71012"/>
                      <a:pt x="95984" y="71012"/>
                    </a:cubicBezTo>
                    <a:cubicBezTo>
                      <a:pt x="95500" y="71012"/>
                      <a:pt x="95016" y="71066"/>
                      <a:pt x="94541" y="71174"/>
                    </a:cubicBezTo>
                    <a:cubicBezTo>
                      <a:pt x="94582" y="67015"/>
                      <a:pt x="97760" y="64934"/>
                      <a:pt x="100937" y="64934"/>
                    </a:cubicBezTo>
                    <a:close/>
                    <a:moveTo>
                      <a:pt x="53992" y="65081"/>
                    </a:moveTo>
                    <a:cubicBezTo>
                      <a:pt x="57167" y="65081"/>
                      <a:pt x="60344" y="67159"/>
                      <a:pt x="60384" y="71317"/>
                    </a:cubicBezTo>
                    <a:cubicBezTo>
                      <a:pt x="59911" y="71215"/>
                      <a:pt x="59433" y="71165"/>
                      <a:pt x="58960" y="71165"/>
                    </a:cubicBezTo>
                    <a:cubicBezTo>
                      <a:pt x="57101" y="71165"/>
                      <a:pt x="55296" y="71932"/>
                      <a:pt x="54004" y="73324"/>
                    </a:cubicBezTo>
                    <a:cubicBezTo>
                      <a:pt x="52723" y="71944"/>
                      <a:pt x="50922" y="71165"/>
                      <a:pt x="49049" y="71165"/>
                    </a:cubicBezTo>
                    <a:cubicBezTo>
                      <a:pt x="48565" y="71165"/>
                      <a:pt x="48081" y="71219"/>
                      <a:pt x="47606" y="71317"/>
                    </a:cubicBezTo>
                    <a:cubicBezTo>
                      <a:pt x="47642" y="67159"/>
                      <a:pt x="50816" y="65081"/>
                      <a:pt x="53992" y="65081"/>
                    </a:cubicBezTo>
                    <a:close/>
                    <a:moveTo>
                      <a:pt x="7148" y="65122"/>
                    </a:moveTo>
                    <a:cubicBezTo>
                      <a:pt x="10323" y="65122"/>
                      <a:pt x="13498" y="67201"/>
                      <a:pt x="13538" y="71362"/>
                    </a:cubicBezTo>
                    <a:cubicBezTo>
                      <a:pt x="13060" y="71257"/>
                      <a:pt x="12578" y="71206"/>
                      <a:pt x="12099" y="71206"/>
                    </a:cubicBezTo>
                    <a:cubicBezTo>
                      <a:pt x="10245" y="71206"/>
                      <a:pt x="8446" y="71973"/>
                      <a:pt x="7150" y="73369"/>
                    </a:cubicBezTo>
                    <a:lnTo>
                      <a:pt x="7150" y="73360"/>
                    </a:lnTo>
                    <a:cubicBezTo>
                      <a:pt x="5875" y="71988"/>
                      <a:pt x="4096" y="71209"/>
                      <a:pt x="2226" y="71209"/>
                    </a:cubicBezTo>
                    <a:cubicBezTo>
                      <a:pt x="2216" y="71209"/>
                      <a:pt x="2205" y="71210"/>
                      <a:pt x="2194" y="71210"/>
                    </a:cubicBezTo>
                    <a:cubicBezTo>
                      <a:pt x="1711" y="71210"/>
                      <a:pt x="1227" y="71254"/>
                      <a:pt x="752" y="71362"/>
                    </a:cubicBezTo>
                    <a:cubicBezTo>
                      <a:pt x="792" y="67203"/>
                      <a:pt x="3970" y="65122"/>
                      <a:pt x="7148" y="65122"/>
                    </a:cubicBezTo>
                    <a:close/>
                    <a:moveTo>
                      <a:pt x="30463" y="65122"/>
                    </a:moveTo>
                    <a:cubicBezTo>
                      <a:pt x="33638" y="65122"/>
                      <a:pt x="36813" y="67201"/>
                      <a:pt x="36854" y="71362"/>
                    </a:cubicBezTo>
                    <a:cubicBezTo>
                      <a:pt x="36375" y="71257"/>
                      <a:pt x="35893" y="71206"/>
                      <a:pt x="35414" y="71206"/>
                    </a:cubicBezTo>
                    <a:cubicBezTo>
                      <a:pt x="33560" y="71206"/>
                      <a:pt x="31761" y="71973"/>
                      <a:pt x="30465" y="73369"/>
                    </a:cubicBezTo>
                    <a:lnTo>
                      <a:pt x="30465" y="73360"/>
                    </a:lnTo>
                    <a:cubicBezTo>
                      <a:pt x="29191" y="71988"/>
                      <a:pt x="27412" y="71209"/>
                      <a:pt x="25542" y="71209"/>
                    </a:cubicBezTo>
                    <a:cubicBezTo>
                      <a:pt x="25531" y="71209"/>
                      <a:pt x="25520" y="71210"/>
                      <a:pt x="25510" y="71210"/>
                    </a:cubicBezTo>
                    <a:cubicBezTo>
                      <a:pt x="25026" y="71210"/>
                      <a:pt x="24542" y="71254"/>
                      <a:pt x="24067" y="71362"/>
                    </a:cubicBezTo>
                    <a:cubicBezTo>
                      <a:pt x="24107" y="67203"/>
                      <a:pt x="27285" y="65122"/>
                      <a:pt x="30463" y="65122"/>
                    </a:cubicBezTo>
                    <a:close/>
                    <a:moveTo>
                      <a:pt x="129608" y="71351"/>
                    </a:moveTo>
                    <a:cubicBezTo>
                      <a:pt x="130035" y="71351"/>
                      <a:pt x="130466" y="71390"/>
                      <a:pt x="130894" y="71469"/>
                    </a:cubicBezTo>
                    <a:cubicBezTo>
                      <a:pt x="129908" y="72634"/>
                      <a:pt x="129326" y="74140"/>
                      <a:pt x="129415" y="75726"/>
                    </a:cubicBezTo>
                    <a:lnTo>
                      <a:pt x="129406" y="75744"/>
                    </a:lnTo>
                    <a:cubicBezTo>
                      <a:pt x="128156" y="74440"/>
                      <a:pt x="126397" y="73602"/>
                      <a:pt x="124528" y="73602"/>
                    </a:cubicBezTo>
                    <a:cubicBezTo>
                      <a:pt x="124509" y="73602"/>
                      <a:pt x="124489" y="73602"/>
                      <a:pt x="124469" y="73602"/>
                    </a:cubicBezTo>
                    <a:cubicBezTo>
                      <a:pt x="124450" y="73602"/>
                      <a:pt x="124430" y="73602"/>
                      <a:pt x="124410" y="73602"/>
                    </a:cubicBezTo>
                    <a:cubicBezTo>
                      <a:pt x="122541" y="73602"/>
                      <a:pt x="120773" y="74440"/>
                      <a:pt x="119532" y="75744"/>
                    </a:cubicBezTo>
                    <a:cubicBezTo>
                      <a:pt x="119613" y="74149"/>
                      <a:pt x="119030" y="72652"/>
                      <a:pt x="118045" y="71469"/>
                    </a:cubicBezTo>
                    <a:cubicBezTo>
                      <a:pt x="118473" y="71390"/>
                      <a:pt x="118903" y="71351"/>
                      <a:pt x="119331" y="71351"/>
                    </a:cubicBezTo>
                    <a:cubicBezTo>
                      <a:pt x="121264" y="71351"/>
                      <a:pt x="123134" y="72148"/>
                      <a:pt x="124469" y="73593"/>
                    </a:cubicBezTo>
                    <a:cubicBezTo>
                      <a:pt x="125805" y="72148"/>
                      <a:pt x="127675" y="71351"/>
                      <a:pt x="129608" y="71351"/>
                    </a:cubicBezTo>
                    <a:close/>
                    <a:moveTo>
                      <a:pt x="48843" y="71540"/>
                    </a:moveTo>
                    <a:cubicBezTo>
                      <a:pt x="50782" y="71540"/>
                      <a:pt x="52650" y="72343"/>
                      <a:pt x="53995" y="73790"/>
                    </a:cubicBezTo>
                    <a:cubicBezTo>
                      <a:pt x="53975" y="73790"/>
                      <a:pt x="53956" y="73790"/>
                      <a:pt x="53936" y="73790"/>
                    </a:cubicBezTo>
                    <a:cubicBezTo>
                      <a:pt x="52067" y="73790"/>
                      <a:pt x="50299" y="74628"/>
                      <a:pt x="49058" y="75932"/>
                    </a:cubicBezTo>
                    <a:cubicBezTo>
                      <a:pt x="49138" y="74337"/>
                      <a:pt x="48556" y="72840"/>
                      <a:pt x="47561" y="71658"/>
                    </a:cubicBezTo>
                    <a:cubicBezTo>
                      <a:pt x="47989" y="71579"/>
                      <a:pt x="48418" y="71540"/>
                      <a:pt x="48843" y="71540"/>
                    </a:cubicBezTo>
                    <a:close/>
                    <a:moveTo>
                      <a:pt x="59141" y="71540"/>
                    </a:moveTo>
                    <a:cubicBezTo>
                      <a:pt x="59566" y="71540"/>
                      <a:pt x="59994" y="71579"/>
                      <a:pt x="60420" y="71658"/>
                    </a:cubicBezTo>
                    <a:cubicBezTo>
                      <a:pt x="59425" y="72840"/>
                      <a:pt x="58843" y="74346"/>
                      <a:pt x="58932" y="75932"/>
                    </a:cubicBezTo>
                    <a:cubicBezTo>
                      <a:pt x="57682" y="74628"/>
                      <a:pt x="55914" y="73790"/>
                      <a:pt x="54054" y="73790"/>
                    </a:cubicBezTo>
                    <a:cubicBezTo>
                      <a:pt x="54034" y="73790"/>
                      <a:pt x="54015" y="73790"/>
                      <a:pt x="53995" y="73790"/>
                    </a:cubicBezTo>
                    <a:cubicBezTo>
                      <a:pt x="55332" y="72343"/>
                      <a:pt x="57206" y="71540"/>
                      <a:pt x="59141" y="71540"/>
                    </a:cubicBezTo>
                    <a:close/>
                    <a:moveTo>
                      <a:pt x="112810" y="69495"/>
                    </a:moveTo>
                    <a:cubicBezTo>
                      <a:pt x="115985" y="69495"/>
                      <a:pt x="119160" y="71574"/>
                      <a:pt x="119200" y="75735"/>
                    </a:cubicBezTo>
                    <a:cubicBezTo>
                      <a:pt x="118721" y="75630"/>
                      <a:pt x="118239" y="75578"/>
                      <a:pt x="117760" y="75578"/>
                    </a:cubicBezTo>
                    <a:cubicBezTo>
                      <a:pt x="115909" y="75578"/>
                      <a:pt x="114116" y="76343"/>
                      <a:pt x="112821" y="77724"/>
                    </a:cubicBezTo>
                    <a:lnTo>
                      <a:pt x="112812" y="77733"/>
                    </a:lnTo>
                    <a:cubicBezTo>
                      <a:pt x="111530" y="76362"/>
                      <a:pt x="109738" y="75573"/>
                      <a:pt x="107856" y="75573"/>
                    </a:cubicBezTo>
                    <a:cubicBezTo>
                      <a:pt x="107373" y="75573"/>
                      <a:pt x="106889" y="75627"/>
                      <a:pt x="106414" y="75735"/>
                    </a:cubicBezTo>
                    <a:lnTo>
                      <a:pt x="106414" y="75735"/>
                    </a:lnTo>
                    <a:cubicBezTo>
                      <a:pt x="106454" y="71576"/>
                      <a:pt x="109632" y="69495"/>
                      <a:pt x="112810" y="69495"/>
                    </a:cubicBezTo>
                    <a:close/>
                    <a:moveTo>
                      <a:pt x="136139" y="69486"/>
                    </a:moveTo>
                    <a:cubicBezTo>
                      <a:pt x="139313" y="69486"/>
                      <a:pt x="142484" y="71562"/>
                      <a:pt x="142525" y="75717"/>
                    </a:cubicBezTo>
                    <a:lnTo>
                      <a:pt x="142516" y="75735"/>
                    </a:lnTo>
                    <a:cubicBezTo>
                      <a:pt x="142037" y="75630"/>
                      <a:pt x="141554" y="75578"/>
                      <a:pt x="141075" y="75578"/>
                    </a:cubicBezTo>
                    <a:cubicBezTo>
                      <a:pt x="139222" y="75578"/>
                      <a:pt x="137424" y="76345"/>
                      <a:pt x="136136" y="77733"/>
                    </a:cubicBezTo>
                    <a:cubicBezTo>
                      <a:pt x="134854" y="76362"/>
                      <a:pt x="133062" y="75573"/>
                      <a:pt x="131181" y="75573"/>
                    </a:cubicBezTo>
                    <a:cubicBezTo>
                      <a:pt x="130697" y="75573"/>
                      <a:pt x="130213" y="75627"/>
                      <a:pt x="129738" y="75735"/>
                    </a:cubicBezTo>
                    <a:cubicBezTo>
                      <a:pt x="129778" y="71569"/>
                      <a:pt x="132960" y="69486"/>
                      <a:pt x="136139" y="69486"/>
                    </a:cubicBezTo>
                    <a:close/>
                    <a:moveTo>
                      <a:pt x="42333" y="69686"/>
                    </a:moveTo>
                    <a:cubicBezTo>
                      <a:pt x="45509" y="69686"/>
                      <a:pt x="48686" y="71765"/>
                      <a:pt x="48726" y="75923"/>
                    </a:cubicBezTo>
                    <a:cubicBezTo>
                      <a:pt x="48248" y="75818"/>
                      <a:pt x="47765" y="75767"/>
                      <a:pt x="47287" y="75767"/>
                    </a:cubicBezTo>
                    <a:cubicBezTo>
                      <a:pt x="45433" y="75767"/>
                      <a:pt x="43633" y="76534"/>
                      <a:pt x="42337" y="77930"/>
                    </a:cubicBezTo>
                    <a:cubicBezTo>
                      <a:pt x="41056" y="76550"/>
                      <a:pt x="39264" y="75770"/>
                      <a:pt x="37382" y="75770"/>
                    </a:cubicBezTo>
                    <a:cubicBezTo>
                      <a:pt x="36898" y="75770"/>
                      <a:pt x="36415" y="75815"/>
                      <a:pt x="35940" y="75923"/>
                    </a:cubicBezTo>
                    <a:cubicBezTo>
                      <a:pt x="35980" y="71765"/>
                      <a:pt x="39156" y="69686"/>
                      <a:pt x="42333" y="69686"/>
                    </a:cubicBezTo>
                    <a:close/>
                    <a:moveTo>
                      <a:pt x="65651" y="69683"/>
                    </a:moveTo>
                    <a:cubicBezTo>
                      <a:pt x="68826" y="69683"/>
                      <a:pt x="72001" y="71762"/>
                      <a:pt x="72041" y="75923"/>
                    </a:cubicBezTo>
                    <a:cubicBezTo>
                      <a:pt x="71563" y="75818"/>
                      <a:pt x="71081" y="75767"/>
                      <a:pt x="70602" y="75767"/>
                    </a:cubicBezTo>
                    <a:cubicBezTo>
                      <a:pt x="68748" y="75767"/>
                      <a:pt x="66949" y="76534"/>
                      <a:pt x="65653" y="77930"/>
                    </a:cubicBezTo>
                    <a:cubicBezTo>
                      <a:pt x="64371" y="76550"/>
                      <a:pt x="62579" y="75770"/>
                      <a:pt x="60697" y="75770"/>
                    </a:cubicBezTo>
                    <a:cubicBezTo>
                      <a:pt x="60214" y="75770"/>
                      <a:pt x="59730" y="75815"/>
                      <a:pt x="59255" y="75923"/>
                    </a:cubicBezTo>
                    <a:cubicBezTo>
                      <a:pt x="59295" y="71764"/>
                      <a:pt x="62473" y="69683"/>
                      <a:pt x="65651" y="69683"/>
                    </a:cubicBezTo>
                    <a:close/>
                    <a:moveTo>
                      <a:pt x="82884" y="1"/>
                    </a:moveTo>
                    <a:cubicBezTo>
                      <a:pt x="82642" y="699"/>
                      <a:pt x="82534" y="1434"/>
                      <a:pt x="82579" y="2178"/>
                    </a:cubicBezTo>
                    <a:cubicBezTo>
                      <a:pt x="81329" y="875"/>
                      <a:pt x="79570" y="36"/>
                      <a:pt x="77701" y="36"/>
                    </a:cubicBezTo>
                    <a:cubicBezTo>
                      <a:pt x="77681" y="36"/>
                      <a:pt x="77661" y="36"/>
                      <a:pt x="77642" y="36"/>
                    </a:cubicBezTo>
                    <a:cubicBezTo>
                      <a:pt x="77622" y="36"/>
                      <a:pt x="77602" y="36"/>
                      <a:pt x="77582" y="36"/>
                    </a:cubicBezTo>
                    <a:cubicBezTo>
                      <a:pt x="73834" y="36"/>
                      <a:pt x="70494" y="3399"/>
                      <a:pt x="70948" y="7160"/>
                    </a:cubicBezTo>
                    <a:cubicBezTo>
                      <a:pt x="71458" y="7046"/>
                      <a:pt x="71971" y="6991"/>
                      <a:pt x="72481" y="6991"/>
                    </a:cubicBezTo>
                    <a:cubicBezTo>
                      <a:pt x="74418" y="6991"/>
                      <a:pt x="76294" y="7793"/>
                      <a:pt x="77642" y="9248"/>
                    </a:cubicBezTo>
                    <a:cubicBezTo>
                      <a:pt x="77624" y="9248"/>
                      <a:pt x="77606" y="9248"/>
                      <a:pt x="77587" y="9248"/>
                    </a:cubicBezTo>
                    <a:cubicBezTo>
                      <a:pt x="75529" y="9248"/>
                      <a:pt x="73607" y="10256"/>
                      <a:pt x="72355" y="11784"/>
                    </a:cubicBezTo>
                    <a:cubicBezTo>
                      <a:pt x="72756" y="8058"/>
                      <a:pt x="69443" y="4740"/>
                      <a:pt x="65721" y="4740"/>
                    </a:cubicBezTo>
                    <a:cubicBezTo>
                      <a:pt x="65701" y="4740"/>
                      <a:pt x="65682" y="4740"/>
                      <a:pt x="65662" y="4741"/>
                    </a:cubicBezTo>
                    <a:cubicBezTo>
                      <a:pt x="65642" y="4740"/>
                      <a:pt x="65622" y="4740"/>
                      <a:pt x="65602" y="4740"/>
                    </a:cubicBezTo>
                    <a:cubicBezTo>
                      <a:pt x="63733" y="4740"/>
                      <a:pt x="61966" y="5570"/>
                      <a:pt x="60724" y="6873"/>
                    </a:cubicBezTo>
                    <a:cubicBezTo>
                      <a:pt x="60760" y="6138"/>
                      <a:pt x="60662" y="5395"/>
                      <a:pt x="60420" y="4696"/>
                    </a:cubicBezTo>
                    <a:lnTo>
                      <a:pt x="60043" y="4696"/>
                    </a:lnTo>
                    <a:cubicBezTo>
                      <a:pt x="60276" y="5395"/>
                      <a:pt x="60393" y="6130"/>
                      <a:pt x="60393" y="6864"/>
                    </a:cubicBezTo>
                    <a:cubicBezTo>
                      <a:pt x="59920" y="6762"/>
                      <a:pt x="59442" y="6713"/>
                      <a:pt x="58969" y="6713"/>
                    </a:cubicBezTo>
                    <a:cubicBezTo>
                      <a:pt x="57110" y="6713"/>
                      <a:pt x="55305" y="7479"/>
                      <a:pt x="54013" y="8871"/>
                    </a:cubicBezTo>
                    <a:cubicBezTo>
                      <a:pt x="52732" y="7492"/>
                      <a:pt x="50939" y="6712"/>
                      <a:pt x="49058" y="6712"/>
                    </a:cubicBezTo>
                    <a:cubicBezTo>
                      <a:pt x="48574" y="6712"/>
                      <a:pt x="48090" y="6766"/>
                      <a:pt x="47615" y="6864"/>
                    </a:cubicBezTo>
                    <a:cubicBezTo>
                      <a:pt x="47615" y="6130"/>
                      <a:pt x="47732" y="5395"/>
                      <a:pt x="47965" y="4696"/>
                    </a:cubicBezTo>
                    <a:lnTo>
                      <a:pt x="47588" y="4696"/>
                    </a:lnTo>
                    <a:cubicBezTo>
                      <a:pt x="47346" y="5395"/>
                      <a:pt x="47248" y="6138"/>
                      <a:pt x="47284" y="6873"/>
                    </a:cubicBezTo>
                    <a:cubicBezTo>
                      <a:pt x="46049" y="5577"/>
                      <a:pt x="44293" y="4740"/>
                      <a:pt x="42434" y="4740"/>
                    </a:cubicBezTo>
                    <a:cubicBezTo>
                      <a:pt x="42405" y="4740"/>
                      <a:pt x="42376" y="4740"/>
                      <a:pt x="42346" y="4741"/>
                    </a:cubicBezTo>
                    <a:cubicBezTo>
                      <a:pt x="42319" y="4740"/>
                      <a:pt x="42291" y="4740"/>
                      <a:pt x="42263" y="4740"/>
                    </a:cubicBezTo>
                    <a:cubicBezTo>
                      <a:pt x="40287" y="4740"/>
                      <a:pt x="38431" y="5684"/>
                      <a:pt x="37185" y="7124"/>
                    </a:cubicBezTo>
                    <a:cubicBezTo>
                      <a:pt x="37480" y="3457"/>
                      <a:pt x="34193" y="233"/>
                      <a:pt x="30519" y="233"/>
                    </a:cubicBezTo>
                    <a:cubicBezTo>
                      <a:pt x="30504" y="233"/>
                      <a:pt x="30489" y="233"/>
                      <a:pt x="30474" y="234"/>
                    </a:cubicBezTo>
                    <a:cubicBezTo>
                      <a:pt x="30454" y="233"/>
                      <a:pt x="30434" y="233"/>
                      <a:pt x="30415" y="233"/>
                    </a:cubicBezTo>
                    <a:cubicBezTo>
                      <a:pt x="28546" y="233"/>
                      <a:pt x="26787" y="1072"/>
                      <a:pt x="25536" y="2375"/>
                    </a:cubicBezTo>
                    <a:cubicBezTo>
                      <a:pt x="25581" y="1640"/>
                      <a:pt x="25474" y="897"/>
                      <a:pt x="25232" y="198"/>
                    </a:cubicBezTo>
                    <a:lnTo>
                      <a:pt x="24864" y="198"/>
                    </a:lnTo>
                    <a:cubicBezTo>
                      <a:pt x="25088" y="897"/>
                      <a:pt x="25214" y="1631"/>
                      <a:pt x="25214" y="2366"/>
                    </a:cubicBezTo>
                    <a:cubicBezTo>
                      <a:pt x="24739" y="2264"/>
                      <a:pt x="24260" y="2214"/>
                      <a:pt x="23785" y="2214"/>
                    </a:cubicBezTo>
                    <a:cubicBezTo>
                      <a:pt x="21922" y="2214"/>
                      <a:pt x="20117" y="2981"/>
                      <a:pt x="18825" y="4373"/>
                    </a:cubicBezTo>
                    <a:cubicBezTo>
                      <a:pt x="17544" y="2993"/>
                      <a:pt x="15752" y="2214"/>
                      <a:pt x="13870" y="2214"/>
                    </a:cubicBezTo>
                    <a:cubicBezTo>
                      <a:pt x="13386" y="2214"/>
                      <a:pt x="12902" y="2268"/>
                      <a:pt x="12427" y="2366"/>
                    </a:cubicBezTo>
                    <a:cubicBezTo>
                      <a:pt x="12427" y="1631"/>
                      <a:pt x="12544" y="897"/>
                      <a:pt x="12777" y="198"/>
                    </a:cubicBezTo>
                    <a:lnTo>
                      <a:pt x="12382" y="198"/>
                    </a:lnTo>
                    <a:cubicBezTo>
                      <a:pt x="12141" y="897"/>
                      <a:pt x="12042" y="1640"/>
                      <a:pt x="12078" y="2375"/>
                    </a:cubicBezTo>
                    <a:cubicBezTo>
                      <a:pt x="10836" y="1072"/>
                      <a:pt x="9069" y="233"/>
                      <a:pt x="7200" y="233"/>
                    </a:cubicBezTo>
                    <a:cubicBezTo>
                      <a:pt x="7180" y="233"/>
                      <a:pt x="7160" y="233"/>
                      <a:pt x="7141" y="234"/>
                    </a:cubicBezTo>
                    <a:cubicBezTo>
                      <a:pt x="7126" y="233"/>
                      <a:pt x="7111" y="233"/>
                      <a:pt x="7096" y="233"/>
                    </a:cubicBezTo>
                    <a:cubicBezTo>
                      <a:pt x="3342" y="233"/>
                      <a:pt x="1" y="3600"/>
                      <a:pt x="456" y="7366"/>
                    </a:cubicBezTo>
                    <a:cubicBezTo>
                      <a:pt x="966" y="7252"/>
                      <a:pt x="1482" y="7196"/>
                      <a:pt x="1994" y="7196"/>
                    </a:cubicBezTo>
                    <a:cubicBezTo>
                      <a:pt x="3926" y="7196"/>
                      <a:pt x="5804" y="7993"/>
                      <a:pt x="7149" y="9445"/>
                    </a:cubicBezTo>
                    <a:lnTo>
                      <a:pt x="7149" y="9445"/>
                    </a:lnTo>
                    <a:cubicBezTo>
                      <a:pt x="7147" y="9445"/>
                      <a:pt x="7144" y="9445"/>
                      <a:pt x="7141" y="9445"/>
                    </a:cubicBezTo>
                    <a:cubicBezTo>
                      <a:pt x="7121" y="9445"/>
                      <a:pt x="7101" y="9445"/>
                      <a:pt x="7081" y="9445"/>
                    </a:cubicBezTo>
                    <a:cubicBezTo>
                      <a:pt x="3333" y="9445"/>
                      <a:pt x="1" y="12816"/>
                      <a:pt x="456" y="16569"/>
                    </a:cubicBezTo>
                    <a:cubicBezTo>
                      <a:pt x="961" y="16457"/>
                      <a:pt x="1471" y="16403"/>
                      <a:pt x="1977" y="16403"/>
                    </a:cubicBezTo>
                    <a:cubicBezTo>
                      <a:pt x="3909" y="16403"/>
                      <a:pt x="5782" y="17198"/>
                      <a:pt x="7132" y="18647"/>
                    </a:cubicBezTo>
                    <a:cubicBezTo>
                      <a:pt x="7112" y="18647"/>
                      <a:pt x="7092" y="18647"/>
                      <a:pt x="7072" y="18647"/>
                    </a:cubicBezTo>
                    <a:cubicBezTo>
                      <a:pt x="3333" y="18647"/>
                      <a:pt x="1" y="22009"/>
                      <a:pt x="456" y="25771"/>
                    </a:cubicBezTo>
                    <a:cubicBezTo>
                      <a:pt x="965" y="25657"/>
                      <a:pt x="1479" y="25602"/>
                      <a:pt x="1989" y="25602"/>
                    </a:cubicBezTo>
                    <a:cubicBezTo>
                      <a:pt x="3926" y="25602"/>
                      <a:pt x="5802" y="26404"/>
                      <a:pt x="7150" y="27859"/>
                    </a:cubicBezTo>
                    <a:cubicBezTo>
                      <a:pt x="8483" y="26416"/>
                      <a:pt x="10349" y="25613"/>
                      <a:pt x="12278" y="25613"/>
                    </a:cubicBezTo>
                    <a:cubicBezTo>
                      <a:pt x="12709" y="25613"/>
                      <a:pt x="13143" y="25653"/>
                      <a:pt x="13574" y="25735"/>
                    </a:cubicBezTo>
                    <a:cubicBezTo>
                      <a:pt x="12580" y="26909"/>
                      <a:pt x="11997" y="28414"/>
                      <a:pt x="12087" y="30000"/>
                    </a:cubicBezTo>
                    <a:cubicBezTo>
                      <a:pt x="10837" y="28697"/>
                      <a:pt x="9069" y="27867"/>
                      <a:pt x="7209" y="27867"/>
                    </a:cubicBezTo>
                    <a:cubicBezTo>
                      <a:pt x="7189" y="27867"/>
                      <a:pt x="7169" y="27867"/>
                      <a:pt x="7150" y="27868"/>
                    </a:cubicBezTo>
                    <a:cubicBezTo>
                      <a:pt x="7130" y="27867"/>
                      <a:pt x="7110" y="27867"/>
                      <a:pt x="7090" y="27867"/>
                    </a:cubicBezTo>
                    <a:cubicBezTo>
                      <a:pt x="3342" y="27867"/>
                      <a:pt x="1" y="31230"/>
                      <a:pt x="456" y="34991"/>
                    </a:cubicBezTo>
                    <a:cubicBezTo>
                      <a:pt x="968" y="34875"/>
                      <a:pt x="1485" y="34819"/>
                      <a:pt x="1999" y="34819"/>
                    </a:cubicBezTo>
                    <a:cubicBezTo>
                      <a:pt x="3903" y="34819"/>
                      <a:pt x="5755" y="35598"/>
                      <a:pt x="7096" y="37016"/>
                    </a:cubicBezTo>
                    <a:cubicBezTo>
                      <a:pt x="3341" y="37016"/>
                      <a:pt x="8" y="40377"/>
                      <a:pt x="456" y="44140"/>
                    </a:cubicBezTo>
                    <a:cubicBezTo>
                      <a:pt x="968" y="44025"/>
                      <a:pt x="1485" y="43970"/>
                      <a:pt x="1997" y="43970"/>
                    </a:cubicBezTo>
                    <a:cubicBezTo>
                      <a:pt x="3931" y="43970"/>
                      <a:pt x="5804" y="44767"/>
                      <a:pt x="7150" y="46219"/>
                    </a:cubicBezTo>
                    <a:cubicBezTo>
                      <a:pt x="8485" y="44773"/>
                      <a:pt x="10355" y="43977"/>
                      <a:pt x="12288" y="43977"/>
                    </a:cubicBezTo>
                    <a:cubicBezTo>
                      <a:pt x="12715" y="43977"/>
                      <a:pt x="13146" y="44016"/>
                      <a:pt x="13574" y="44095"/>
                    </a:cubicBezTo>
                    <a:cubicBezTo>
                      <a:pt x="12580" y="45278"/>
                      <a:pt x="11997" y="46774"/>
                      <a:pt x="12087" y="48369"/>
                    </a:cubicBezTo>
                    <a:cubicBezTo>
                      <a:pt x="10837" y="47066"/>
                      <a:pt x="9069" y="46227"/>
                      <a:pt x="7208" y="46227"/>
                    </a:cubicBezTo>
                    <a:cubicBezTo>
                      <a:pt x="7189" y="46227"/>
                      <a:pt x="7169" y="46228"/>
                      <a:pt x="7150" y="46228"/>
                    </a:cubicBezTo>
                    <a:cubicBezTo>
                      <a:pt x="7130" y="46228"/>
                      <a:pt x="7110" y="46227"/>
                      <a:pt x="7090" y="46227"/>
                    </a:cubicBezTo>
                    <a:cubicBezTo>
                      <a:pt x="3342" y="46227"/>
                      <a:pt x="1" y="49590"/>
                      <a:pt x="456" y="53351"/>
                    </a:cubicBezTo>
                    <a:cubicBezTo>
                      <a:pt x="966" y="53237"/>
                      <a:pt x="1482" y="53181"/>
                      <a:pt x="1993" y="53181"/>
                    </a:cubicBezTo>
                    <a:cubicBezTo>
                      <a:pt x="3922" y="53181"/>
                      <a:pt x="5795" y="53978"/>
                      <a:pt x="7141" y="55430"/>
                    </a:cubicBezTo>
                    <a:cubicBezTo>
                      <a:pt x="7121" y="55430"/>
                      <a:pt x="7101" y="55430"/>
                      <a:pt x="7081" y="55430"/>
                    </a:cubicBezTo>
                    <a:cubicBezTo>
                      <a:pt x="3333" y="55430"/>
                      <a:pt x="1" y="58792"/>
                      <a:pt x="456" y="62554"/>
                    </a:cubicBezTo>
                    <a:cubicBezTo>
                      <a:pt x="968" y="62439"/>
                      <a:pt x="1485" y="62383"/>
                      <a:pt x="1997" y="62383"/>
                    </a:cubicBezTo>
                    <a:cubicBezTo>
                      <a:pt x="3931" y="62383"/>
                      <a:pt x="5804" y="63180"/>
                      <a:pt x="7150" y="64633"/>
                    </a:cubicBezTo>
                    <a:cubicBezTo>
                      <a:pt x="8485" y="63187"/>
                      <a:pt x="10355" y="62390"/>
                      <a:pt x="12288" y="62390"/>
                    </a:cubicBezTo>
                    <a:cubicBezTo>
                      <a:pt x="12715" y="62390"/>
                      <a:pt x="13146" y="62429"/>
                      <a:pt x="13574" y="62509"/>
                    </a:cubicBezTo>
                    <a:cubicBezTo>
                      <a:pt x="12580" y="63692"/>
                      <a:pt x="11997" y="65188"/>
                      <a:pt x="12087" y="66783"/>
                    </a:cubicBezTo>
                    <a:cubicBezTo>
                      <a:pt x="10837" y="65480"/>
                      <a:pt x="9069" y="64641"/>
                      <a:pt x="7208" y="64641"/>
                    </a:cubicBezTo>
                    <a:cubicBezTo>
                      <a:pt x="7189" y="64641"/>
                      <a:pt x="7169" y="64641"/>
                      <a:pt x="7150" y="64642"/>
                    </a:cubicBezTo>
                    <a:cubicBezTo>
                      <a:pt x="7130" y="64641"/>
                      <a:pt x="7110" y="64641"/>
                      <a:pt x="7090" y="64641"/>
                    </a:cubicBezTo>
                    <a:cubicBezTo>
                      <a:pt x="3342" y="64641"/>
                      <a:pt x="1" y="68004"/>
                      <a:pt x="456" y="71765"/>
                    </a:cubicBezTo>
                    <a:cubicBezTo>
                      <a:pt x="965" y="71651"/>
                      <a:pt x="1479" y="71596"/>
                      <a:pt x="1989" y="71596"/>
                    </a:cubicBezTo>
                    <a:cubicBezTo>
                      <a:pt x="3926" y="71596"/>
                      <a:pt x="5802" y="72399"/>
                      <a:pt x="7150" y="73853"/>
                    </a:cubicBezTo>
                    <a:cubicBezTo>
                      <a:pt x="8483" y="72402"/>
                      <a:pt x="10349" y="71599"/>
                      <a:pt x="12279" y="71599"/>
                    </a:cubicBezTo>
                    <a:cubicBezTo>
                      <a:pt x="12709" y="71599"/>
                      <a:pt x="13143" y="71639"/>
                      <a:pt x="13574" y="71720"/>
                    </a:cubicBezTo>
                    <a:cubicBezTo>
                      <a:pt x="13037" y="72348"/>
                      <a:pt x="12624" y="73082"/>
                      <a:pt x="12365" y="73862"/>
                    </a:cubicBezTo>
                    <a:lnTo>
                      <a:pt x="12741" y="73862"/>
                    </a:lnTo>
                    <a:cubicBezTo>
                      <a:pt x="13637" y="71119"/>
                      <a:pt x="16222" y="69746"/>
                      <a:pt x="18806" y="69746"/>
                    </a:cubicBezTo>
                    <a:cubicBezTo>
                      <a:pt x="21388" y="69746"/>
                      <a:pt x="23969" y="71117"/>
                      <a:pt x="24864" y="73862"/>
                    </a:cubicBezTo>
                    <a:lnTo>
                      <a:pt x="25241" y="73862"/>
                    </a:lnTo>
                    <a:cubicBezTo>
                      <a:pt x="24981" y="73073"/>
                      <a:pt x="24569" y="72339"/>
                      <a:pt x="24031" y="71702"/>
                    </a:cubicBezTo>
                    <a:cubicBezTo>
                      <a:pt x="24457" y="71623"/>
                      <a:pt x="24885" y="71585"/>
                      <a:pt x="25310" y="71585"/>
                    </a:cubicBezTo>
                    <a:cubicBezTo>
                      <a:pt x="27245" y="71585"/>
                      <a:pt x="29120" y="72387"/>
                      <a:pt x="30465" y="73835"/>
                    </a:cubicBezTo>
                    <a:cubicBezTo>
                      <a:pt x="31802" y="72382"/>
                      <a:pt x="33677" y="71582"/>
                      <a:pt x="35611" y="71582"/>
                    </a:cubicBezTo>
                    <a:cubicBezTo>
                      <a:pt x="36087" y="71582"/>
                      <a:pt x="36566" y="71630"/>
                      <a:pt x="37042" y="71729"/>
                    </a:cubicBezTo>
                    <a:cubicBezTo>
                      <a:pt x="36011" y="72993"/>
                      <a:pt x="35438" y="74615"/>
                      <a:pt x="35644" y="76308"/>
                    </a:cubicBezTo>
                    <a:cubicBezTo>
                      <a:pt x="36151" y="76194"/>
                      <a:pt x="36664" y="76139"/>
                      <a:pt x="37173" y="76139"/>
                    </a:cubicBezTo>
                    <a:cubicBezTo>
                      <a:pt x="39108" y="76139"/>
                      <a:pt x="40989" y="76942"/>
                      <a:pt x="42337" y="78396"/>
                    </a:cubicBezTo>
                    <a:cubicBezTo>
                      <a:pt x="43675" y="76948"/>
                      <a:pt x="45548" y="76146"/>
                      <a:pt x="47484" y="76146"/>
                    </a:cubicBezTo>
                    <a:cubicBezTo>
                      <a:pt x="47908" y="76146"/>
                      <a:pt x="48336" y="76184"/>
                      <a:pt x="48762" y="76263"/>
                    </a:cubicBezTo>
                    <a:cubicBezTo>
                      <a:pt x="48224" y="76899"/>
                      <a:pt x="47812" y="77625"/>
                      <a:pt x="47552" y="78414"/>
                    </a:cubicBezTo>
                    <a:lnTo>
                      <a:pt x="47929" y="78414"/>
                    </a:lnTo>
                    <a:cubicBezTo>
                      <a:pt x="48825" y="75666"/>
                      <a:pt x="51408" y="74291"/>
                      <a:pt x="53990" y="74291"/>
                    </a:cubicBezTo>
                    <a:cubicBezTo>
                      <a:pt x="56571" y="74291"/>
                      <a:pt x="59152" y="75664"/>
                      <a:pt x="60052" y="78414"/>
                    </a:cubicBezTo>
                    <a:lnTo>
                      <a:pt x="60438" y="78414"/>
                    </a:lnTo>
                    <a:cubicBezTo>
                      <a:pt x="60169" y="77625"/>
                      <a:pt x="59766" y="76891"/>
                      <a:pt x="59228" y="76263"/>
                    </a:cubicBezTo>
                    <a:cubicBezTo>
                      <a:pt x="59656" y="76184"/>
                      <a:pt x="60087" y="76145"/>
                      <a:pt x="60514" y="76145"/>
                    </a:cubicBezTo>
                    <a:cubicBezTo>
                      <a:pt x="62447" y="76145"/>
                      <a:pt x="64319" y="76941"/>
                      <a:pt x="65662" y="78387"/>
                    </a:cubicBezTo>
                    <a:cubicBezTo>
                      <a:pt x="67002" y="76933"/>
                      <a:pt x="68877" y="76130"/>
                      <a:pt x="70814" y="76130"/>
                    </a:cubicBezTo>
                    <a:cubicBezTo>
                      <a:pt x="71323" y="76130"/>
                      <a:pt x="71837" y="76185"/>
                      <a:pt x="72346" y="76299"/>
                    </a:cubicBezTo>
                    <a:cubicBezTo>
                      <a:pt x="72801" y="72547"/>
                      <a:pt x="69460" y="69175"/>
                      <a:pt x="65712" y="69175"/>
                    </a:cubicBezTo>
                    <a:cubicBezTo>
                      <a:pt x="65698" y="69175"/>
                      <a:pt x="65684" y="69175"/>
                      <a:pt x="65669" y="69175"/>
                    </a:cubicBezTo>
                    <a:lnTo>
                      <a:pt x="65669" y="69175"/>
                    </a:lnTo>
                    <a:cubicBezTo>
                      <a:pt x="67009" y="67731"/>
                      <a:pt x="68871" y="66936"/>
                      <a:pt x="70797" y="66936"/>
                    </a:cubicBezTo>
                    <a:cubicBezTo>
                      <a:pt x="71279" y="66936"/>
                      <a:pt x="71765" y="66986"/>
                      <a:pt x="72248" y="67088"/>
                    </a:cubicBezTo>
                    <a:cubicBezTo>
                      <a:pt x="71271" y="68333"/>
                      <a:pt x="70742" y="69901"/>
                      <a:pt x="70939" y="71559"/>
                    </a:cubicBezTo>
                    <a:cubicBezTo>
                      <a:pt x="71452" y="71445"/>
                      <a:pt x="71968" y="71389"/>
                      <a:pt x="72480" y="71389"/>
                    </a:cubicBezTo>
                    <a:cubicBezTo>
                      <a:pt x="74414" y="71389"/>
                      <a:pt x="76287" y="72186"/>
                      <a:pt x="77633" y="73638"/>
                    </a:cubicBezTo>
                    <a:cubicBezTo>
                      <a:pt x="78970" y="72190"/>
                      <a:pt x="80844" y="71388"/>
                      <a:pt x="82779" y="71388"/>
                    </a:cubicBezTo>
                    <a:cubicBezTo>
                      <a:pt x="83204" y="71388"/>
                      <a:pt x="83632" y="71426"/>
                      <a:pt x="84057" y="71505"/>
                    </a:cubicBezTo>
                    <a:cubicBezTo>
                      <a:pt x="83520" y="72141"/>
                      <a:pt x="83108" y="72867"/>
                      <a:pt x="82848" y="73656"/>
                    </a:cubicBezTo>
                    <a:lnTo>
                      <a:pt x="83224" y="73656"/>
                    </a:lnTo>
                    <a:cubicBezTo>
                      <a:pt x="84120" y="70909"/>
                      <a:pt x="86703" y="69536"/>
                      <a:pt x="89286" y="69536"/>
                    </a:cubicBezTo>
                    <a:cubicBezTo>
                      <a:pt x="91869" y="69536"/>
                      <a:pt x="94452" y="70909"/>
                      <a:pt x="95348" y="73656"/>
                    </a:cubicBezTo>
                    <a:lnTo>
                      <a:pt x="95724" y="73656"/>
                    </a:lnTo>
                    <a:cubicBezTo>
                      <a:pt x="95464" y="72867"/>
                      <a:pt x="95052" y="72141"/>
                      <a:pt x="94514" y="71505"/>
                    </a:cubicBezTo>
                    <a:cubicBezTo>
                      <a:pt x="94942" y="71426"/>
                      <a:pt x="95371" y="71388"/>
                      <a:pt x="95797" y="71388"/>
                    </a:cubicBezTo>
                    <a:cubicBezTo>
                      <a:pt x="97737" y="71388"/>
                      <a:pt x="99611" y="72190"/>
                      <a:pt x="100948" y="73638"/>
                    </a:cubicBezTo>
                    <a:cubicBezTo>
                      <a:pt x="102293" y="72185"/>
                      <a:pt x="104163" y="71385"/>
                      <a:pt x="106095" y="71385"/>
                    </a:cubicBezTo>
                    <a:cubicBezTo>
                      <a:pt x="106570" y="71385"/>
                      <a:pt x="107049" y="71433"/>
                      <a:pt x="107525" y="71532"/>
                    </a:cubicBezTo>
                    <a:cubicBezTo>
                      <a:pt x="106495" y="72796"/>
                      <a:pt x="105921" y="74417"/>
                      <a:pt x="106127" y="76111"/>
                    </a:cubicBezTo>
                    <a:cubicBezTo>
                      <a:pt x="106637" y="75997"/>
                      <a:pt x="107150" y="75942"/>
                      <a:pt x="107660" y="75942"/>
                    </a:cubicBezTo>
                    <a:cubicBezTo>
                      <a:pt x="109597" y="75942"/>
                      <a:pt x="111473" y="76744"/>
                      <a:pt x="112821" y="78199"/>
                    </a:cubicBezTo>
                    <a:cubicBezTo>
                      <a:pt x="114158" y="76751"/>
                      <a:pt x="116031" y="75948"/>
                      <a:pt x="117967" y="75948"/>
                    </a:cubicBezTo>
                    <a:cubicBezTo>
                      <a:pt x="118392" y="75948"/>
                      <a:pt x="118820" y="75987"/>
                      <a:pt x="119245" y="76066"/>
                    </a:cubicBezTo>
                    <a:cubicBezTo>
                      <a:pt x="118708" y="76702"/>
                      <a:pt x="118295" y="77428"/>
                      <a:pt x="118036" y="78217"/>
                    </a:cubicBezTo>
                    <a:lnTo>
                      <a:pt x="118412" y="78217"/>
                    </a:lnTo>
                    <a:cubicBezTo>
                      <a:pt x="119308" y="75474"/>
                      <a:pt x="121893" y="74100"/>
                      <a:pt x="124477" y="74100"/>
                    </a:cubicBezTo>
                    <a:cubicBezTo>
                      <a:pt x="127059" y="74100"/>
                      <a:pt x="129640" y="75471"/>
                      <a:pt x="130536" y="78217"/>
                    </a:cubicBezTo>
                    <a:lnTo>
                      <a:pt x="130912" y="78217"/>
                    </a:lnTo>
                    <a:cubicBezTo>
                      <a:pt x="130652" y="77428"/>
                      <a:pt x="130240" y="76702"/>
                      <a:pt x="129702" y="76066"/>
                    </a:cubicBezTo>
                    <a:cubicBezTo>
                      <a:pt x="130130" y="75987"/>
                      <a:pt x="130558" y="75948"/>
                      <a:pt x="130984" y="75948"/>
                    </a:cubicBezTo>
                    <a:cubicBezTo>
                      <a:pt x="132922" y="75948"/>
                      <a:pt x="134791" y="76751"/>
                      <a:pt x="136136" y="78199"/>
                    </a:cubicBezTo>
                    <a:cubicBezTo>
                      <a:pt x="137484" y="76744"/>
                      <a:pt x="139360" y="75942"/>
                      <a:pt x="141292" y="75942"/>
                    </a:cubicBezTo>
                    <a:cubicBezTo>
                      <a:pt x="141801" y="75942"/>
                      <a:pt x="142313" y="75997"/>
                      <a:pt x="142820" y="76111"/>
                    </a:cubicBezTo>
                    <a:cubicBezTo>
                      <a:pt x="143275" y="72358"/>
                      <a:pt x="139935" y="68987"/>
                      <a:pt x="136195" y="68987"/>
                    </a:cubicBezTo>
                    <a:cubicBezTo>
                      <a:pt x="136175" y="68987"/>
                      <a:pt x="136156" y="68987"/>
                      <a:pt x="136136" y="68987"/>
                    </a:cubicBezTo>
                    <a:cubicBezTo>
                      <a:pt x="136116" y="68987"/>
                      <a:pt x="136096" y="68987"/>
                      <a:pt x="136077" y="68987"/>
                    </a:cubicBezTo>
                    <a:cubicBezTo>
                      <a:pt x="134208" y="68987"/>
                      <a:pt x="132440" y="69825"/>
                      <a:pt x="131199" y="71129"/>
                    </a:cubicBezTo>
                    <a:cubicBezTo>
                      <a:pt x="131279" y="69534"/>
                      <a:pt x="130697" y="68038"/>
                      <a:pt x="129702" y="66855"/>
                    </a:cubicBezTo>
                    <a:cubicBezTo>
                      <a:pt x="130132" y="66775"/>
                      <a:pt x="130564" y="66736"/>
                      <a:pt x="130992" y="66736"/>
                    </a:cubicBezTo>
                    <a:cubicBezTo>
                      <a:pt x="132927" y="66736"/>
                      <a:pt x="134793" y="67533"/>
                      <a:pt x="136136" y="68978"/>
                    </a:cubicBezTo>
                    <a:cubicBezTo>
                      <a:pt x="137482" y="67526"/>
                      <a:pt x="139354" y="66729"/>
                      <a:pt x="141284" y="66729"/>
                    </a:cubicBezTo>
                    <a:cubicBezTo>
                      <a:pt x="141795" y="66729"/>
                      <a:pt x="142310" y="66785"/>
                      <a:pt x="142820" y="66900"/>
                    </a:cubicBezTo>
                    <a:cubicBezTo>
                      <a:pt x="143276" y="63142"/>
                      <a:pt x="139935" y="59776"/>
                      <a:pt x="136189" y="59776"/>
                    </a:cubicBezTo>
                    <a:cubicBezTo>
                      <a:pt x="136175" y="59776"/>
                      <a:pt x="136160" y="59776"/>
                      <a:pt x="136145" y="59776"/>
                    </a:cubicBezTo>
                    <a:cubicBezTo>
                      <a:pt x="137492" y="58329"/>
                      <a:pt x="139362" y="57528"/>
                      <a:pt x="141292" y="57528"/>
                    </a:cubicBezTo>
                    <a:cubicBezTo>
                      <a:pt x="141800" y="57528"/>
                      <a:pt x="142312" y="57583"/>
                      <a:pt x="142820" y="57697"/>
                    </a:cubicBezTo>
                    <a:cubicBezTo>
                      <a:pt x="143275" y="53945"/>
                      <a:pt x="139935" y="50573"/>
                      <a:pt x="136195" y="50573"/>
                    </a:cubicBezTo>
                    <a:cubicBezTo>
                      <a:pt x="136175" y="50573"/>
                      <a:pt x="136156" y="50573"/>
                      <a:pt x="136136" y="50574"/>
                    </a:cubicBezTo>
                    <a:cubicBezTo>
                      <a:pt x="137486" y="49117"/>
                      <a:pt x="139365" y="48320"/>
                      <a:pt x="141300" y="48320"/>
                    </a:cubicBezTo>
                    <a:cubicBezTo>
                      <a:pt x="141806" y="48320"/>
                      <a:pt x="142315" y="48374"/>
                      <a:pt x="142820" y="48486"/>
                    </a:cubicBezTo>
                    <a:cubicBezTo>
                      <a:pt x="143276" y="44728"/>
                      <a:pt x="139935" y="41362"/>
                      <a:pt x="136181" y="41362"/>
                    </a:cubicBezTo>
                    <a:cubicBezTo>
                      <a:pt x="136166" y="41362"/>
                      <a:pt x="136151" y="41362"/>
                      <a:pt x="136136" y="41362"/>
                    </a:cubicBezTo>
                    <a:cubicBezTo>
                      <a:pt x="137483" y="39915"/>
                      <a:pt x="139359" y="39114"/>
                      <a:pt x="141291" y="39114"/>
                    </a:cubicBezTo>
                    <a:cubicBezTo>
                      <a:pt x="141800" y="39114"/>
                      <a:pt x="142312" y="39169"/>
                      <a:pt x="142820" y="39283"/>
                    </a:cubicBezTo>
                    <a:cubicBezTo>
                      <a:pt x="143275" y="35522"/>
                      <a:pt x="139935" y="32159"/>
                      <a:pt x="136195" y="32159"/>
                    </a:cubicBezTo>
                    <a:cubicBezTo>
                      <a:pt x="136175" y="32159"/>
                      <a:pt x="136156" y="32160"/>
                      <a:pt x="136136" y="32160"/>
                    </a:cubicBezTo>
                    <a:cubicBezTo>
                      <a:pt x="136116" y="32160"/>
                      <a:pt x="136096" y="32159"/>
                      <a:pt x="136077" y="32159"/>
                    </a:cubicBezTo>
                    <a:cubicBezTo>
                      <a:pt x="134208" y="32159"/>
                      <a:pt x="132440" y="32998"/>
                      <a:pt x="131199" y="34301"/>
                    </a:cubicBezTo>
                    <a:cubicBezTo>
                      <a:pt x="131279" y="32706"/>
                      <a:pt x="130697" y="31210"/>
                      <a:pt x="129711" y="30027"/>
                    </a:cubicBezTo>
                    <a:cubicBezTo>
                      <a:pt x="130140" y="29948"/>
                      <a:pt x="130570" y="29909"/>
                      <a:pt x="130997" y="29909"/>
                    </a:cubicBezTo>
                    <a:cubicBezTo>
                      <a:pt x="132927" y="29909"/>
                      <a:pt x="134793" y="30705"/>
                      <a:pt x="136136" y="32151"/>
                    </a:cubicBezTo>
                    <a:cubicBezTo>
                      <a:pt x="137482" y="30699"/>
                      <a:pt x="139354" y="29902"/>
                      <a:pt x="141284" y="29902"/>
                    </a:cubicBezTo>
                    <a:cubicBezTo>
                      <a:pt x="141795" y="29902"/>
                      <a:pt x="142310" y="29957"/>
                      <a:pt x="142820" y="30072"/>
                    </a:cubicBezTo>
                    <a:cubicBezTo>
                      <a:pt x="143276" y="26315"/>
                      <a:pt x="139935" y="22948"/>
                      <a:pt x="136189" y="22948"/>
                    </a:cubicBezTo>
                    <a:cubicBezTo>
                      <a:pt x="136175" y="22948"/>
                      <a:pt x="136160" y="22948"/>
                      <a:pt x="136145" y="22948"/>
                    </a:cubicBezTo>
                    <a:cubicBezTo>
                      <a:pt x="137491" y="21496"/>
                      <a:pt x="139358" y="20699"/>
                      <a:pt x="141285" y="20699"/>
                    </a:cubicBezTo>
                    <a:cubicBezTo>
                      <a:pt x="141795" y="20699"/>
                      <a:pt x="142310" y="20755"/>
                      <a:pt x="142820" y="20870"/>
                    </a:cubicBezTo>
                    <a:cubicBezTo>
                      <a:pt x="143275" y="17108"/>
                      <a:pt x="139935" y="13746"/>
                      <a:pt x="136195" y="13746"/>
                    </a:cubicBezTo>
                    <a:cubicBezTo>
                      <a:pt x="136175" y="13746"/>
                      <a:pt x="136156" y="13746"/>
                      <a:pt x="136136" y="13746"/>
                    </a:cubicBezTo>
                    <a:cubicBezTo>
                      <a:pt x="137484" y="12292"/>
                      <a:pt x="139360" y="11489"/>
                      <a:pt x="141292" y="11489"/>
                    </a:cubicBezTo>
                    <a:cubicBezTo>
                      <a:pt x="141801" y="11489"/>
                      <a:pt x="142313" y="11544"/>
                      <a:pt x="142820" y="11658"/>
                    </a:cubicBezTo>
                    <a:cubicBezTo>
                      <a:pt x="143275" y="7906"/>
                      <a:pt x="139935" y="4534"/>
                      <a:pt x="136195" y="4534"/>
                    </a:cubicBezTo>
                    <a:cubicBezTo>
                      <a:pt x="136175" y="4534"/>
                      <a:pt x="136156" y="4534"/>
                      <a:pt x="136136" y="4535"/>
                    </a:cubicBezTo>
                    <a:cubicBezTo>
                      <a:pt x="136116" y="4534"/>
                      <a:pt x="136096" y="4534"/>
                      <a:pt x="136077" y="4534"/>
                    </a:cubicBezTo>
                    <a:cubicBezTo>
                      <a:pt x="134208" y="4534"/>
                      <a:pt x="132440" y="5373"/>
                      <a:pt x="131199" y="6676"/>
                    </a:cubicBezTo>
                    <a:cubicBezTo>
                      <a:pt x="131234" y="5941"/>
                      <a:pt x="131136" y="5198"/>
                      <a:pt x="130894" y="4499"/>
                    </a:cubicBezTo>
                    <a:lnTo>
                      <a:pt x="130518" y="4499"/>
                    </a:lnTo>
                    <a:cubicBezTo>
                      <a:pt x="130751" y="5198"/>
                      <a:pt x="130867" y="5932"/>
                      <a:pt x="130867" y="6667"/>
                    </a:cubicBezTo>
                    <a:cubicBezTo>
                      <a:pt x="130394" y="6565"/>
                      <a:pt x="129917" y="6515"/>
                      <a:pt x="129443" y="6515"/>
                    </a:cubicBezTo>
                    <a:cubicBezTo>
                      <a:pt x="127584" y="6515"/>
                      <a:pt x="125780" y="7282"/>
                      <a:pt x="124487" y="8674"/>
                    </a:cubicBezTo>
                    <a:cubicBezTo>
                      <a:pt x="123206" y="7294"/>
                      <a:pt x="121414" y="6515"/>
                      <a:pt x="119532" y="6515"/>
                    </a:cubicBezTo>
                    <a:cubicBezTo>
                      <a:pt x="119048" y="6515"/>
                      <a:pt x="118564" y="6569"/>
                      <a:pt x="118089" y="6667"/>
                    </a:cubicBezTo>
                    <a:cubicBezTo>
                      <a:pt x="118089" y="5932"/>
                      <a:pt x="118206" y="5198"/>
                      <a:pt x="118439" y="4499"/>
                    </a:cubicBezTo>
                    <a:lnTo>
                      <a:pt x="118063" y="4499"/>
                    </a:lnTo>
                    <a:cubicBezTo>
                      <a:pt x="117821" y="5198"/>
                      <a:pt x="117722" y="5932"/>
                      <a:pt x="117758" y="6676"/>
                    </a:cubicBezTo>
                    <a:cubicBezTo>
                      <a:pt x="116516" y="5373"/>
                      <a:pt x="114749" y="4534"/>
                      <a:pt x="112880" y="4534"/>
                    </a:cubicBezTo>
                    <a:cubicBezTo>
                      <a:pt x="112860" y="4534"/>
                      <a:pt x="112840" y="4534"/>
                      <a:pt x="112821" y="4535"/>
                    </a:cubicBezTo>
                    <a:cubicBezTo>
                      <a:pt x="112802" y="4534"/>
                      <a:pt x="112783" y="4534"/>
                      <a:pt x="112765" y="4534"/>
                    </a:cubicBezTo>
                    <a:cubicBezTo>
                      <a:pt x="110778" y="4534"/>
                      <a:pt x="108911" y="5480"/>
                      <a:pt x="107659" y="6927"/>
                    </a:cubicBezTo>
                    <a:lnTo>
                      <a:pt x="107659" y="6927"/>
                    </a:lnTo>
                    <a:cubicBezTo>
                      <a:pt x="107953" y="3264"/>
                      <a:pt x="104676" y="36"/>
                      <a:pt x="101009" y="36"/>
                    </a:cubicBezTo>
                    <a:cubicBezTo>
                      <a:pt x="100988" y="36"/>
                      <a:pt x="100968" y="36"/>
                      <a:pt x="100948" y="36"/>
                    </a:cubicBezTo>
                    <a:cubicBezTo>
                      <a:pt x="100928" y="36"/>
                      <a:pt x="100908" y="36"/>
                      <a:pt x="100889" y="36"/>
                    </a:cubicBezTo>
                    <a:cubicBezTo>
                      <a:pt x="99020" y="36"/>
                      <a:pt x="97261" y="875"/>
                      <a:pt x="96011" y="2178"/>
                    </a:cubicBezTo>
                    <a:cubicBezTo>
                      <a:pt x="96056" y="1434"/>
                      <a:pt x="95948" y="699"/>
                      <a:pt x="95706" y="1"/>
                    </a:cubicBezTo>
                    <a:lnTo>
                      <a:pt x="95339" y="1"/>
                    </a:lnTo>
                    <a:cubicBezTo>
                      <a:pt x="95563" y="699"/>
                      <a:pt x="95688" y="1434"/>
                      <a:pt x="95688" y="2169"/>
                    </a:cubicBezTo>
                    <a:cubicBezTo>
                      <a:pt x="95213" y="2067"/>
                      <a:pt x="94735" y="2017"/>
                      <a:pt x="94260" y="2017"/>
                    </a:cubicBezTo>
                    <a:cubicBezTo>
                      <a:pt x="92399" y="2017"/>
                      <a:pt x="90599" y="2784"/>
                      <a:pt x="89299" y="4176"/>
                    </a:cubicBezTo>
                    <a:cubicBezTo>
                      <a:pt x="88027" y="2796"/>
                      <a:pt x="86226" y="2017"/>
                      <a:pt x="84344" y="2017"/>
                    </a:cubicBezTo>
                    <a:cubicBezTo>
                      <a:pt x="83860" y="2017"/>
                      <a:pt x="83376" y="2061"/>
                      <a:pt x="82902" y="2169"/>
                    </a:cubicBezTo>
                    <a:cubicBezTo>
                      <a:pt x="82910" y="1434"/>
                      <a:pt x="83027" y="699"/>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grpSp>
        <p:grpSp>
          <p:nvGrpSpPr>
            <p:cNvPr id="109" name="Google Shape;109;p6"/>
            <p:cNvGrpSpPr/>
            <p:nvPr/>
          </p:nvGrpSpPr>
          <p:grpSpPr>
            <a:xfrm>
              <a:off x="6063879" y="-541901"/>
              <a:ext cx="3080308" cy="3269023"/>
              <a:chOff x="0" y="0"/>
              <a:chExt cx="2743172" cy="2911232"/>
            </a:xfrm>
          </p:grpSpPr>
          <p:sp>
            <p:nvSpPr>
              <p:cNvPr id="110" name="Google Shape;110;p6"/>
              <p:cNvSpPr/>
              <p:nvPr/>
            </p:nvSpPr>
            <p:spPr>
              <a:xfrm>
                <a:off x="0" y="1411617"/>
                <a:ext cx="2743172" cy="1499615"/>
              </a:xfrm>
              <a:custGeom>
                <a:avLst/>
                <a:gdLst/>
                <a:ahLst/>
                <a:cxnLst/>
                <a:rect l="l" t="t" r="r" b="b"/>
                <a:pathLst>
                  <a:path w="143284" h="78442" extrusionOk="0">
                    <a:moveTo>
                      <a:pt x="94420" y="2397"/>
                    </a:moveTo>
                    <a:cubicBezTo>
                      <a:pt x="94850" y="2397"/>
                      <a:pt x="95284" y="2437"/>
                      <a:pt x="95715" y="2519"/>
                    </a:cubicBezTo>
                    <a:cubicBezTo>
                      <a:pt x="94720" y="3693"/>
                      <a:pt x="94138" y="5198"/>
                      <a:pt x="94228" y="6784"/>
                    </a:cubicBezTo>
                    <a:cubicBezTo>
                      <a:pt x="92977" y="5481"/>
                      <a:pt x="91219" y="4651"/>
                      <a:pt x="89350" y="4651"/>
                    </a:cubicBezTo>
                    <a:cubicBezTo>
                      <a:pt x="89330" y="4651"/>
                      <a:pt x="89310" y="4651"/>
                      <a:pt x="89290" y="4651"/>
                    </a:cubicBezTo>
                    <a:cubicBezTo>
                      <a:pt x="90624" y="3201"/>
                      <a:pt x="92490" y="2397"/>
                      <a:pt x="94420" y="2397"/>
                    </a:cubicBezTo>
                    <a:close/>
                    <a:moveTo>
                      <a:pt x="84151" y="2400"/>
                    </a:moveTo>
                    <a:cubicBezTo>
                      <a:pt x="86084" y="2400"/>
                      <a:pt x="87955" y="3198"/>
                      <a:pt x="89290" y="4651"/>
                    </a:cubicBezTo>
                    <a:cubicBezTo>
                      <a:pt x="89270" y="4651"/>
                      <a:pt x="89250" y="4651"/>
                      <a:pt x="89231" y="4651"/>
                    </a:cubicBezTo>
                    <a:cubicBezTo>
                      <a:pt x="87362" y="4651"/>
                      <a:pt x="85594" y="5481"/>
                      <a:pt x="84353" y="6793"/>
                    </a:cubicBezTo>
                    <a:cubicBezTo>
                      <a:pt x="84434" y="5207"/>
                      <a:pt x="83851" y="3702"/>
                      <a:pt x="82866" y="2519"/>
                    </a:cubicBezTo>
                    <a:cubicBezTo>
                      <a:pt x="83294" y="2439"/>
                      <a:pt x="83724" y="2400"/>
                      <a:pt x="84151" y="2400"/>
                    </a:cubicBezTo>
                    <a:close/>
                    <a:moveTo>
                      <a:pt x="13670" y="2589"/>
                    </a:moveTo>
                    <a:cubicBezTo>
                      <a:pt x="15606" y="2589"/>
                      <a:pt x="17480" y="3392"/>
                      <a:pt x="18825" y="4840"/>
                    </a:cubicBezTo>
                    <a:lnTo>
                      <a:pt x="18825" y="4840"/>
                    </a:lnTo>
                    <a:cubicBezTo>
                      <a:pt x="18822" y="4840"/>
                      <a:pt x="18819" y="4840"/>
                      <a:pt x="18816" y="4840"/>
                    </a:cubicBezTo>
                    <a:cubicBezTo>
                      <a:pt x="18806" y="4840"/>
                      <a:pt x="18796" y="4840"/>
                      <a:pt x="18786" y="4840"/>
                    </a:cubicBezTo>
                    <a:cubicBezTo>
                      <a:pt x="16906" y="4840"/>
                      <a:pt x="15136" y="5671"/>
                      <a:pt x="13879" y="6981"/>
                    </a:cubicBezTo>
                    <a:cubicBezTo>
                      <a:pt x="13951" y="5404"/>
                      <a:pt x="13368" y="3899"/>
                      <a:pt x="12382" y="2716"/>
                    </a:cubicBezTo>
                    <a:lnTo>
                      <a:pt x="12391" y="2707"/>
                    </a:lnTo>
                    <a:cubicBezTo>
                      <a:pt x="12817" y="2628"/>
                      <a:pt x="13245" y="2589"/>
                      <a:pt x="13670" y="2589"/>
                    </a:cubicBezTo>
                    <a:close/>
                    <a:moveTo>
                      <a:pt x="23963" y="2589"/>
                    </a:moveTo>
                    <a:cubicBezTo>
                      <a:pt x="24387" y="2589"/>
                      <a:pt x="24815" y="2628"/>
                      <a:pt x="25241" y="2707"/>
                    </a:cubicBezTo>
                    <a:cubicBezTo>
                      <a:pt x="24255" y="3890"/>
                      <a:pt x="23673" y="5395"/>
                      <a:pt x="23753" y="6981"/>
                    </a:cubicBezTo>
                    <a:cubicBezTo>
                      <a:pt x="22512" y="5678"/>
                      <a:pt x="20744" y="4839"/>
                      <a:pt x="18875" y="4839"/>
                    </a:cubicBezTo>
                    <a:cubicBezTo>
                      <a:pt x="18859" y="4839"/>
                      <a:pt x="18842" y="4839"/>
                      <a:pt x="18825" y="4840"/>
                    </a:cubicBezTo>
                    <a:lnTo>
                      <a:pt x="18825" y="4840"/>
                    </a:lnTo>
                    <a:cubicBezTo>
                      <a:pt x="20162" y="3392"/>
                      <a:pt x="22030" y="2589"/>
                      <a:pt x="23963" y="2589"/>
                    </a:cubicBezTo>
                    <a:close/>
                    <a:moveTo>
                      <a:pt x="77628" y="548"/>
                    </a:moveTo>
                    <a:cubicBezTo>
                      <a:pt x="80805" y="548"/>
                      <a:pt x="83981" y="2626"/>
                      <a:pt x="84022" y="6784"/>
                    </a:cubicBezTo>
                    <a:cubicBezTo>
                      <a:pt x="83543" y="6679"/>
                      <a:pt x="83061" y="6628"/>
                      <a:pt x="82582" y="6628"/>
                    </a:cubicBezTo>
                    <a:cubicBezTo>
                      <a:pt x="80728" y="6628"/>
                      <a:pt x="78929" y="7396"/>
                      <a:pt x="77633" y="8791"/>
                    </a:cubicBezTo>
                    <a:cubicBezTo>
                      <a:pt x="76359" y="7419"/>
                      <a:pt x="74579" y="6632"/>
                      <a:pt x="72709" y="6632"/>
                    </a:cubicBezTo>
                    <a:cubicBezTo>
                      <a:pt x="72699" y="6632"/>
                      <a:pt x="72688" y="6632"/>
                      <a:pt x="72678" y="6632"/>
                    </a:cubicBezTo>
                    <a:cubicBezTo>
                      <a:pt x="72194" y="6632"/>
                      <a:pt x="71710" y="6677"/>
                      <a:pt x="71235" y="6784"/>
                    </a:cubicBezTo>
                    <a:cubicBezTo>
                      <a:pt x="71275" y="2626"/>
                      <a:pt x="74452" y="548"/>
                      <a:pt x="77628" y="548"/>
                    </a:cubicBezTo>
                    <a:close/>
                    <a:moveTo>
                      <a:pt x="100945" y="548"/>
                    </a:moveTo>
                    <a:cubicBezTo>
                      <a:pt x="104119" y="548"/>
                      <a:pt x="107295" y="2626"/>
                      <a:pt x="107337" y="6782"/>
                    </a:cubicBezTo>
                    <a:lnTo>
                      <a:pt x="107337" y="6782"/>
                    </a:lnTo>
                    <a:cubicBezTo>
                      <a:pt x="106865" y="6681"/>
                      <a:pt x="106389" y="6632"/>
                      <a:pt x="105917" y="6632"/>
                    </a:cubicBezTo>
                    <a:cubicBezTo>
                      <a:pt x="104054" y="6632"/>
                      <a:pt x="102249" y="7399"/>
                      <a:pt x="100957" y="8791"/>
                    </a:cubicBezTo>
                    <a:cubicBezTo>
                      <a:pt x="99676" y="7411"/>
                      <a:pt x="97883" y="6632"/>
                      <a:pt x="96002" y="6632"/>
                    </a:cubicBezTo>
                    <a:cubicBezTo>
                      <a:pt x="95518" y="6632"/>
                      <a:pt x="95034" y="6685"/>
                      <a:pt x="94559" y="6784"/>
                    </a:cubicBezTo>
                    <a:cubicBezTo>
                      <a:pt x="94595" y="2626"/>
                      <a:pt x="97769" y="548"/>
                      <a:pt x="100945" y="548"/>
                    </a:cubicBezTo>
                    <a:close/>
                    <a:moveTo>
                      <a:pt x="7159" y="741"/>
                    </a:moveTo>
                    <a:cubicBezTo>
                      <a:pt x="10334" y="741"/>
                      <a:pt x="13512" y="2820"/>
                      <a:pt x="13556" y="6981"/>
                    </a:cubicBezTo>
                    <a:cubicBezTo>
                      <a:pt x="13074" y="6876"/>
                      <a:pt x="12589" y="6825"/>
                      <a:pt x="12108" y="6825"/>
                    </a:cubicBezTo>
                    <a:cubicBezTo>
                      <a:pt x="10251" y="6825"/>
                      <a:pt x="8458" y="7587"/>
                      <a:pt x="7163" y="8974"/>
                    </a:cubicBezTo>
                    <a:lnTo>
                      <a:pt x="7163" y="8974"/>
                    </a:lnTo>
                    <a:cubicBezTo>
                      <a:pt x="5882" y="7606"/>
                      <a:pt x="4092" y="6820"/>
                      <a:pt x="2212" y="6820"/>
                    </a:cubicBezTo>
                    <a:cubicBezTo>
                      <a:pt x="1728" y="6820"/>
                      <a:pt x="1245" y="6874"/>
                      <a:pt x="770" y="6981"/>
                    </a:cubicBezTo>
                    <a:cubicBezTo>
                      <a:pt x="806" y="2822"/>
                      <a:pt x="3981" y="741"/>
                      <a:pt x="7159" y="741"/>
                    </a:cubicBezTo>
                    <a:close/>
                    <a:moveTo>
                      <a:pt x="30465" y="748"/>
                    </a:moveTo>
                    <a:cubicBezTo>
                      <a:pt x="33637" y="748"/>
                      <a:pt x="36811" y="2823"/>
                      <a:pt x="36854" y="6977"/>
                    </a:cubicBezTo>
                    <a:lnTo>
                      <a:pt x="36854" y="6977"/>
                    </a:lnTo>
                    <a:cubicBezTo>
                      <a:pt x="36379" y="6875"/>
                      <a:pt x="35901" y="6825"/>
                      <a:pt x="35427" y="6825"/>
                    </a:cubicBezTo>
                    <a:cubicBezTo>
                      <a:pt x="33572" y="6825"/>
                      <a:pt x="31778" y="7591"/>
                      <a:pt x="30483" y="8979"/>
                    </a:cubicBezTo>
                    <a:cubicBezTo>
                      <a:pt x="29201" y="7608"/>
                      <a:pt x="27409" y="6820"/>
                      <a:pt x="25536" y="6820"/>
                    </a:cubicBezTo>
                    <a:cubicBezTo>
                      <a:pt x="25044" y="6820"/>
                      <a:pt x="24560" y="6874"/>
                      <a:pt x="24085" y="6981"/>
                    </a:cubicBezTo>
                    <a:cubicBezTo>
                      <a:pt x="24116" y="2827"/>
                      <a:pt x="27290" y="748"/>
                      <a:pt x="30465" y="748"/>
                    </a:cubicBezTo>
                    <a:close/>
                    <a:moveTo>
                      <a:pt x="119332" y="6908"/>
                    </a:moveTo>
                    <a:cubicBezTo>
                      <a:pt x="121265" y="6908"/>
                      <a:pt x="123134" y="7710"/>
                      <a:pt x="124478" y="9150"/>
                    </a:cubicBezTo>
                    <a:lnTo>
                      <a:pt x="124487" y="9158"/>
                    </a:lnTo>
                    <a:lnTo>
                      <a:pt x="124487" y="9158"/>
                    </a:lnTo>
                    <a:cubicBezTo>
                      <a:pt x="124484" y="9159"/>
                      <a:pt x="124481" y="9159"/>
                      <a:pt x="124478" y="9159"/>
                    </a:cubicBezTo>
                    <a:cubicBezTo>
                      <a:pt x="124459" y="9158"/>
                      <a:pt x="124439" y="9158"/>
                      <a:pt x="124419" y="9158"/>
                    </a:cubicBezTo>
                    <a:cubicBezTo>
                      <a:pt x="122559" y="9158"/>
                      <a:pt x="120791" y="9997"/>
                      <a:pt x="119541" y="11300"/>
                    </a:cubicBezTo>
                    <a:cubicBezTo>
                      <a:pt x="119631" y="9705"/>
                      <a:pt x="119048" y="8209"/>
                      <a:pt x="118054" y="7026"/>
                    </a:cubicBezTo>
                    <a:cubicBezTo>
                      <a:pt x="118480" y="6947"/>
                      <a:pt x="118907" y="6908"/>
                      <a:pt x="119332" y="6908"/>
                    </a:cubicBezTo>
                    <a:close/>
                    <a:moveTo>
                      <a:pt x="129633" y="6908"/>
                    </a:moveTo>
                    <a:cubicBezTo>
                      <a:pt x="130058" y="6908"/>
                      <a:pt x="130486" y="6947"/>
                      <a:pt x="130912" y="7026"/>
                    </a:cubicBezTo>
                    <a:cubicBezTo>
                      <a:pt x="129917" y="8209"/>
                      <a:pt x="129335" y="9705"/>
                      <a:pt x="129415" y="11300"/>
                    </a:cubicBezTo>
                    <a:cubicBezTo>
                      <a:pt x="128174" y="9997"/>
                      <a:pt x="126406" y="9158"/>
                      <a:pt x="124537" y="9158"/>
                    </a:cubicBezTo>
                    <a:cubicBezTo>
                      <a:pt x="124521" y="9158"/>
                      <a:pt x="124504" y="9158"/>
                      <a:pt x="124487" y="9158"/>
                    </a:cubicBezTo>
                    <a:lnTo>
                      <a:pt x="124487" y="9158"/>
                    </a:lnTo>
                    <a:cubicBezTo>
                      <a:pt x="125825" y="7711"/>
                      <a:pt x="127698" y="6908"/>
                      <a:pt x="129633" y="6908"/>
                    </a:cubicBezTo>
                    <a:close/>
                    <a:moveTo>
                      <a:pt x="82788" y="6998"/>
                    </a:moveTo>
                    <a:cubicBezTo>
                      <a:pt x="83213" y="6998"/>
                      <a:pt x="83641" y="7037"/>
                      <a:pt x="84066" y="7116"/>
                    </a:cubicBezTo>
                    <a:cubicBezTo>
                      <a:pt x="83072" y="8289"/>
                      <a:pt x="82489" y="9795"/>
                      <a:pt x="82579" y="11390"/>
                    </a:cubicBezTo>
                    <a:cubicBezTo>
                      <a:pt x="81329" y="10086"/>
                      <a:pt x="79570" y="9248"/>
                      <a:pt x="77701" y="9248"/>
                    </a:cubicBezTo>
                    <a:cubicBezTo>
                      <a:pt x="77681" y="9248"/>
                      <a:pt x="77661" y="9248"/>
                      <a:pt x="77642" y="9248"/>
                    </a:cubicBezTo>
                    <a:cubicBezTo>
                      <a:pt x="78979" y="7801"/>
                      <a:pt x="80853" y="6998"/>
                      <a:pt x="82788" y="6998"/>
                    </a:cubicBezTo>
                    <a:close/>
                    <a:moveTo>
                      <a:pt x="95802" y="7007"/>
                    </a:moveTo>
                    <a:cubicBezTo>
                      <a:pt x="97737" y="7007"/>
                      <a:pt x="99611" y="7810"/>
                      <a:pt x="100948" y="9257"/>
                    </a:cubicBezTo>
                    <a:cubicBezTo>
                      <a:pt x="100928" y="9257"/>
                      <a:pt x="100908" y="9257"/>
                      <a:pt x="100889" y="9257"/>
                    </a:cubicBezTo>
                    <a:cubicBezTo>
                      <a:pt x="99020" y="9257"/>
                      <a:pt x="97252" y="10095"/>
                      <a:pt x="96011" y="11399"/>
                    </a:cubicBezTo>
                    <a:cubicBezTo>
                      <a:pt x="96100" y="9804"/>
                      <a:pt x="95509" y="8307"/>
                      <a:pt x="94523" y="7125"/>
                    </a:cubicBezTo>
                    <a:cubicBezTo>
                      <a:pt x="94949" y="7046"/>
                      <a:pt x="95377" y="7007"/>
                      <a:pt x="95802" y="7007"/>
                    </a:cubicBezTo>
                    <a:close/>
                    <a:moveTo>
                      <a:pt x="48849" y="7105"/>
                    </a:moveTo>
                    <a:cubicBezTo>
                      <a:pt x="50784" y="7105"/>
                      <a:pt x="52658" y="7908"/>
                      <a:pt x="53995" y="9356"/>
                    </a:cubicBezTo>
                    <a:lnTo>
                      <a:pt x="53995" y="9356"/>
                    </a:lnTo>
                    <a:cubicBezTo>
                      <a:pt x="53978" y="9355"/>
                      <a:pt x="53961" y="9355"/>
                      <a:pt x="53945" y="9355"/>
                    </a:cubicBezTo>
                    <a:cubicBezTo>
                      <a:pt x="52076" y="9355"/>
                      <a:pt x="50308" y="10194"/>
                      <a:pt x="49067" y="11497"/>
                    </a:cubicBezTo>
                    <a:cubicBezTo>
                      <a:pt x="49147" y="9902"/>
                      <a:pt x="48565" y="8406"/>
                      <a:pt x="47570" y="7223"/>
                    </a:cubicBezTo>
                    <a:cubicBezTo>
                      <a:pt x="47996" y="7144"/>
                      <a:pt x="48424" y="7105"/>
                      <a:pt x="48849" y="7105"/>
                    </a:cubicBezTo>
                    <a:close/>
                    <a:moveTo>
                      <a:pt x="59142" y="7105"/>
                    </a:moveTo>
                    <a:cubicBezTo>
                      <a:pt x="59570" y="7105"/>
                      <a:pt x="60000" y="7144"/>
                      <a:pt x="60429" y="7223"/>
                    </a:cubicBezTo>
                    <a:cubicBezTo>
                      <a:pt x="59434" y="8397"/>
                      <a:pt x="58852" y="9902"/>
                      <a:pt x="58941" y="11497"/>
                    </a:cubicBezTo>
                    <a:cubicBezTo>
                      <a:pt x="57691" y="10194"/>
                      <a:pt x="55923" y="9355"/>
                      <a:pt x="54063" y="9355"/>
                    </a:cubicBezTo>
                    <a:cubicBezTo>
                      <a:pt x="54043" y="9355"/>
                      <a:pt x="54024" y="9356"/>
                      <a:pt x="54004" y="9356"/>
                    </a:cubicBezTo>
                    <a:cubicBezTo>
                      <a:pt x="54001" y="9356"/>
                      <a:pt x="53998" y="9356"/>
                      <a:pt x="53995" y="9356"/>
                    </a:cubicBezTo>
                    <a:lnTo>
                      <a:pt x="53995" y="9356"/>
                    </a:lnTo>
                    <a:lnTo>
                      <a:pt x="54004" y="9347"/>
                    </a:lnTo>
                    <a:cubicBezTo>
                      <a:pt x="55339" y="7901"/>
                      <a:pt x="57210" y="7105"/>
                      <a:pt x="59142" y="7105"/>
                    </a:cubicBezTo>
                    <a:close/>
                    <a:moveTo>
                      <a:pt x="12289" y="7212"/>
                    </a:moveTo>
                    <a:cubicBezTo>
                      <a:pt x="12716" y="7212"/>
                      <a:pt x="13146" y="7251"/>
                      <a:pt x="13574" y="7331"/>
                    </a:cubicBezTo>
                    <a:cubicBezTo>
                      <a:pt x="12580" y="8513"/>
                      <a:pt x="11997" y="10010"/>
                      <a:pt x="12087" y="11605"/>
                    </a:cubicBezTo>
                    <a:cubicBezTo>
                      <a:pt x="10837" y="10301"/>
                      <a:pt x="9069" y="9463"/>
                      <a:pt x="7208" y="9463"/>
                    </a:cubicBezTo>
                    <a:cubicBezTo>
                      <a:pt x="7189" y="9463"/>
                      <a:pt x="7169" y="9463"/>
                      <a:pt x="7150" y="9463"/>
                    </a:cubicBezTo>
                    <a:cubicBezTo>
                      <a:pt x="8485" y="8010"/>
                      <a:pt x="10356" y="7212"/>
                      <a:pt x="12289" y="7212"/>
                    </a:cubicBezTo>
                    <a:close/>
                    <a:moveTo>
                      <a:pt x="35624" y="7192"/>
                    </a:moveTo>
                    <a:cubicBezTo>
                      <a:pt x="36086" y="7192"/>
                      <a:pt x="36552" y="7237"/>
                      <a:pt x="37015" y="7331"/>
                    </a:cubicBezTo>
                    <a:cubicBezTo>
                      <a:pt x="36000" y="8594"/>
                      <a:pt x="35454" y="10176"/>
                      <a:pt x="35640" y="11839"/>
                    </a:cubicBezTo>
                    <a:lnTo>
                      <a:pt x="35640" y="11839"/>
                    </a:lnTo>
                    <a:cubicBezTo>
                      <a:pt x="34394" y="10395"/>
                      <a:pt x="32530" y="9454"/>
                      <a:pt x="30556" y="9454"/>
                    </a:cubicBezTo>
                    <a:cubicBezTo>
                      <a:pt x="30529" y="9454"/>
                      <a:pt x="30501" y="9454"/>
                      <a:pt x="30474" y="9454"/>
                    </a:cubicBezTo>
                    <a:cubicBezTo>
                      <a:pt x="30454" y="9454"/>
                      <a:pt x="30434" y="9454"/>
                      <a:pt x="30414" y="9454"/>
                    </a:cubicBezTo>
                    <a:cubicBezTo>
                      <a:pt x="28545" y="9454"/>
                      <a:pt x="26787" y="10284"/>
                      <a:pt x="25536" y="11596"/>
                    </a:cubicBezTo>
                    <a:cubicBezTo>
                      <a:pt x="25626" y="10001"/>
                      <a:pt x="25044" y="8495"/>
                      <a:pt x="24049" y="7322"/>
                    </a:cubicBezTo>
                    <a:cubicBezTo>
                      <a:pt x="24481" y="7240"/>
                      <a:pt x="24915" y="7200"/>
                      <a:pt x="25345" y="7200"/>
                    </a:cubicBezTo>
                    <a:cubicBezTo>
                      <a:pt x="27275" y="7200"/>
                      <a:pt x="29142" y="8002"/>
                      <a:pt x="30483" y="9445"/>
                    </a:cubicBezTo>
                    <a:cubicBezTo>
                      <a:pt x="31821" y="7992"/>
                      <a:pt x="33690" y="7192"/>
                      <a:pt x="35624" y="7192"/>
                    </a:cubicBezTo>
                    <a:close/>
                    <a:moveTo>
                      <a:pt x="112817" y="5046"/>
                    </a:moveTo>
                    <a:cubicBezTo>
                      <a:pt x="115992" y="5046"/>
                      <a:pt x="119168" y="7124"/>
                      <a:pt x="119209" y="11280"/>
                    </a:cubicBezTo>
                    <a:lnTo>
                      <a:pt x="119209" y="11280"/>
                    </a:lnTo>
                    <a:cubicBezTo>
                      <a:pt x="118739" y="11180"/>
                      <a:pt x="118265" y="11130"/>
                      <a:pt x="117794" y="11130"/>
                    </a:cubicBezTo>
                    <a:cubicBezTo>
                      <a:pt x="115935" y="11130"/>
                      <a:pt x="114129" y="11897"/>
                      <a:pt x="112830" y="13289"/>
                    </a:cubicBezTo>
                    <a:cubicBezTo>
                      <a:pt x="111548" y="11909"/>
                      <a:pt x="109756" y="11130"/>
                      <a:pt x="107883" y="11130"/>
                    </a:cubicBezTo>
                    <a:cubicBezTo>
                      <a:pt x="107391" y="11130"/>
                      <a:pt x="106907" y="11184"/>
                      <a:pt x="106432" y="11282"/>
                    </a:cubicBezTo>
                    <a:cubicBezTo>
                      <a:pt x="106468" y="7125"/>
                      <a:pt x="109642" y="5046"/>
                      <a:pt x="112817" y="5046"/>
                    </a:cubicBezTo>
                    <a:close/>
                    <a:moveTo>
                      <a:pt x="136134" y="5046"/>
                    </a:moveTo>
                    <a:cubicBezTo>
                      <a:pt x="139307" y="5046"/>
                      <a:pt x="142483" y="7124"/>
                      <a:pt x="142525" y="11280"/>
                    </a:cubicBezTo>
                    <a:cubicBezTo>
                      <a:pt x="142054" y="11180"/>
                      <a:pt x="141580" y="11130"/>
                      <a:pt x="141109" y="11130"/>
                    </a:cubicBezTo>
                    <a:cubicBezTo>
                      <a:pt x="139250" y="11130"/>
                      <a:pt x="137444" y="11897"/>
                      <a:pt x="136145" y="13289"/>
                    </a:cubicBezTo>
                    <a:cubicBezTo>
                      <a:pt x="134872" y="11909"/>
                      <a:pt x="133071" y="11130"/>
                      <a:pt x="131199" y="11130"/>
                    </a:cubicBezTo>
                    <a:cubicBezTo>
                      <a:pt x="130715" y="11130"/>
                      <a:pt x="130231" y="11184"/>
                      <a:pt x="129756" y="11282"/>
                    </a:cubicBezTo>
                    <a:cubicBezTo>
                      <a:pt x="129787" y="7125"/>
                      <a:pt x="132959" y="5046"/>
                      <a:pt x="136134" y="5046"/>
                    </a:cubicBezTo>
                    <a:close/>
                    <a:moveTo>
                      <a:pt x="89288" y="5152"/>
                    </a:moveTo>
                    <a:cubicBezTo>
                      <a:pt x="92463" y="5152"/>
                      <a:pt x="95639" y="7228"/>
                      <a:pt x="95679" y="11381"/>
                    </a:cubicBezTo>
                    <a:lnTo>
                      <a:pt x="95679" y="11381"/>
                    </a:lnTo>
                    <a:cubicBezTo>
                      <a:pt x="95206" y="11279"/>
                      <a:pt x="94729" y="11229"/>
                      <a:pt x="94255" y="11229"/>
                    </a:cubicBezTo>
                    <a:cubicBezTo>
                      <a:pt x="92396" y="11229"/>
                      <a:pt x="90592" y="11996"/>
                      <a:pt x="89299" y="13388"/>
                    </a:cubicBezTo>
                    <a:cubicBezTo>
                      <a:pt x="88018" y="12008"/>
                      <a:pt x="86226" y="11228"/>
                      <a:pt x="84344" y="11228"/>
                    </a:cubicBezTo>
                    <a:cubicBezTo>
                      <a:pt x="83860" y="11228"/>
                      <a:pt x="83376" y="11282"/>
                      <a:pt x="82902" y="11381"/>
                    </a:cubicBezTo>
                    <a:cubicBezTo>
                      <a:pt x="82937" y="7229"/>
                      <a:pt x="86112" y="5152"/>
                      <a:pt x="89288" y="5152"/>
                    </a:cubicBezTo>
                    <a:close/>
                    <a:moveTo>
                      <a:pt x="42335" y="5247"/>
                    </a:moveTo>
                    <a:cubicBezTo>
                      <a:pt x="45506" y="5247"/>
                      <a:pt x="48679" y="7322"/>
                      <a:pt x="48726" y="11475"/>
                    </a:cubicBezTo>
                    <a:lnTo>
                      <a:pt x="48726" y="11475"/>
                    </a:lnTo>
                    <a:cubicBezTo>
                      <a:pt x="48252" y="11373"/>
                      <a:pt x="47773" y="11323"/>
                      <a:pt x="47299" y="11323"/>
                    </a:cubicBezTo>
                    <a:cubicBezTo>
                      <a:pt x="45442" y="11323"/>
                      <a:pt x="43644" y="12089"/>
                      <a:pt x="42355" y="13478"/>
                    </a:cubicBezTo>
                    <a:cubicBezTo>
                      <a:pt x="41074" y="12107"/>
                      <a:pt x="39282" y="11318"/>
                      <a:pt x="37400" y="11318"/>
                    </a:cubicBezTo>
                    <a:cubicBezTo>
                      <a:pt x="36916" y="11318"/>
                      <a:pt x="36432" y="11372"/>
                      <a:pt x="35958" y="11479"/>
                    </a:cubicBezTo>
                    <a:cubicBezTo>
                      <a:pt x="35989" y="7326"/>
                      <a:pt x="39161" y="5247"/>
                      <a:pt x="42335" y="5247"/>
                    </a:cubicBezTo>
                    <a:close/>
                    <a:moveTo>
                      <a:pt x="65651" y="5248"/>
                    </a:moveTo>
                    <a:cubicBezTo>
                      <a:pt x="68824" y="5248"/>
                      <a:pt x="71996" y="7324"/>
                      <a:pt x="72041" y="11477"/>
                    </a:cubicBezTo>
                    <a:lnTo>
                      <a:pt x="72041" y="11477"/>
                    </a:lnTo>
                    <a:cubicBezTo>
                      <a:pt x="71564" y="11374"/>
                      <a:pt x="71084" y="11323"/>
                      <a:pt x="70606" y="11323"/>
                    </a:cubicBezTo>
                    <a:cubicBezTo>
                      <a:pt x="68746" y="11323"/>
                      <a:pt x="66942" y="12092"/>
                      <a:pt x="65653" y="13495"/>
                    </a:cubicBezTo>
                    <a:cubicBezTo>
                      <a:pt x="64378" y="12123"/>
                      <a:pt x="62599" y="11336"/>
                      <a:pt x="60729" y="11336"/>
                    </a:cubicBezTo>
                    <a:cubicBezTo>
                      <a:pt x="60719" y="11336"/>
                      <a:pt x="60708" y="11336"/>
                      <a:pt x="60697" y="11336"/>
                    </a:cubicBezTo>
                    <a:cubicBezTo>
                      <a:pt x="60214" y="11336"/>
                      <a:pt x="59730" y="11381"/>
                      <a:pt x="59255" y="11488"/>
                    </a:cubicBezTo>
                    <a:cubicBezTo>
                      <a:pt x="59295" y="7330"/>
                      <a:pt x="62473" y="5248"/>
                      <a:pt x="65651" y="5248"/>
                    </a:cubicBezTo>
                    <a:close/>
                    <a:moveTo>
                      <a:pt x="18809" y="5354"/>
                    </a:moveTo>
                    <a:cubicBezTo>
                      <a:pt x="21983" y="5354"/>
                      <a:pt x="25156" y="7430"/>
                      <a:pt x="25196" y="11587"/>
                    </a:cubicBezTo>
                    <a:cubicBezTo>
                      <a:pt x="24723" y="11485"/>
                      <a:pt x="24246" y="11435"/>
                      <a:pt x="23772" y="11435"/>
                    </a:cubicBezTo>
                    <a:cubicBezTo>
                      <a:pt x="21913" y="11435"/>
                      <a:pt x="20107" y="12202"/>
                      <a:pt x="18807" y="13594"/>
                    </a:cubicBezTo>
                    <a:cubicBezTo>
                      <a:pt x="17526" y="12214"/>
                      <a:pt x="15734" y="11435"/>
                      <a:pt x="13852" y="11435"/>
                    </a:cubicBezTo>
                    <a:cubicBezTo>
                      <a:pt x="13368" y="11435"/>
                      <a:pt x="12884" y="11488"/>
                      <a:pt x="12409" y="11587"/>
                    </a:cubicBezTo>
                    <a:cubicBezTo>
                      <a:pt x="12454" y="7433"/>
                      <a:pt x="15632" y="5354"/>
                      <a:pt x="18809" y="5354"/>
                    </a:cubicBezTo>
                    <a:close/>
                    <a:moveTo>
                      <a:pt x="117949" y="11510"/>
                    </a:moveTo>
                    <a:cubicBezTo>
                      <a:pt x="118380" y="11510"/>
                      <a:pt x="118814" y="11550"/>
                      <a:pt x="119245" y="11632"/>
                    </a:cubicBezTo>
                    <a:cubicBezTo>
                      <a:pt x="118251" y="12805"/>
                      <a:pt x="117668" y="14302"/>
                      <a:pt x="117758" y="15897"/>
                    </a:cubicBezTo>
                    <a:cubicBezTo>
                      <a:pt x="116508" y="14593"/>
                      <a:pt x="114740" y="13755"/>
                      <a:pt x="112880" y="13755"/>
                    </a:cubicBezTo>
                    <a:cubicBezTo>
                      <a:pt x="112860" y="13755"/>
                      <a:pt x="112840" y="13755"/>
                      <a:pt x="112821" y="13755"/>
                    </a:cubicBezTo>
                    <a:cubicBezTo>
                      <a:pt x="114154" y="12312"/>
                      <a:pt x="116020" y="11510"/>
                      <a:pt x="117949" y="11510"/>
                    </a:cubicBezTo>
                    <a:close/>
                    <a:moveTo>
                      <a:pt x="84144" y="11613"/>
                    </a:moveTo>
                    <a:cubicBezTo>
                      <a:pt x="86080" y="11613"/>
                      <a:pt x="87953" y="12415"/>
                      <a:pt x="89290" y="13863"/>
                    </a:cubicBezTo>
                    <a:cubicBezTo>
                      <a:pt x="89271" y="13863"/>
                      <a:pt x="89251" y="13863"/>
                      <a:pt x="89231" y="13863"/>
                    </a:cubicBezTo>
                    <a:cubicBezTo>
                      <a:pt x="87363" y="13863"/>
                      <a:pt x="85603" y="14701"/>
                      <a:pt x="84353" y="16004"/>
                    </a:cubicBezTo>
                    <a:cubicBezTo>
                      <a:pt x="84443" y="14409"/>
                      <a:pt x="83860" y="12913"/>
                      <a:pt x="82866" y="11730"/>
                    </a:cubicBezTo>
                    <a:cubicBezTo>
                      <a:pt x="83291" y="11651"/>
                      <a:pt x="83719" y="11613"/>
                      <a:pt x="84144" y="11613"/>
                    </a:cubicBezTo>
                    <a:close/>
                    <a:moveTo>
                      <a:pt x="94433" y="11612"/>
                    </a:moveTo>
                    <a:cubicBezTo>
                      <a:pt x="94859" y="11612"/>
                      <a:pt x="95288" y="11651"/>
                      <a:pt x="95715" y="11730"/>
                    </a:cubicBezTo>
                    <a:cubicBezTo>
                      <a:pt x="94729" y="12913"/>
                      <a:pt x="94147" y="14409"/>
                      <a:pt x="94228" y="16004"/>
                    </a:cubicBezTo>
                    <a:cubicBezTo>
                      <a:pt x="92986" y="14701"/>
                      <a:pt x="91218" y="13863"/>
                      <a:pt x="89350" y="13863"/>
                    </a:cubicBezTo>
                    <a:cubicBezTo>
                      <a:pt x="89330" y="13863"/>
                      <a:pt x="89310" y="13863"/>
                      <a:pt x="89290" y="13863"/>
                    </a:cubicBezTo>
                    <a:lnTo>
                      <a:pt x="89299" y="13854"/>
                    </a:lnTo>
                    <a:cubicBezTo>
                      <a:pt x="90635" y="12408"/>
                      <a:pt x="92505" y="11612"/>
                      <a:pt x="94433" y="11612"/>
                    </a:cubicBezTo>
                    <a:close/>
                    <a:moveTo>
                      <a:pt x="47494" y="11702"/>
                    </a:moveTo>
                    <a:cubicBezTo>
                      <a:pt x="47918" y="11702"/>
                      <a:pt x="48346" y="11741"/>
                      <a:pt x="48771" y="11820"/>
                    </a:cubicBezTo>
                    <a:cubicBezTo>
                      <a:pt x="47770" y="13000"/>
                      <a:pt x="47187" y="14502"/>
                      <a:pt x="47274" y="16084"/>
                    </a:cubicBezTo>
                    <a:lnTo>
                      <a:pt x="47274" y="16084"/>
                    </a:lnTo>
                    <a:cubicBezTo>
                      <a:pt x="46040" y="14793"/>
                      <a:pt x="44288" y="13961"/>
                      <a:pt x="42434" y="13961"/>
                    </a:cubicBezTo>
                    <a:cubicBezTo>
                      <a:pt x="42408" y="13961"/>
                      <a:pt x="42382" y="13961"/>
                      <a:pt x="42355" y="13961"/>
                    </a:cubicBezTo>
                    <a:lnTo>
                      <a:pt x="42355" y="13961"/>
                    </a:lnTo>
                    <a:cubicBezTo>
                      <a:pt x="43693" y="12506"/>
                      <a:pt x="45561" y="11702"/>
                      <a:pt x="47494" y="11702"/>
                    </a:cubicBezTo>
                    <a:close/>
                    <a:moveTo>
                      <a:pt x="60517" y="11701"/>
                    </a:moveTo>
                    <a:cubicBezTo>
                      <a:pt x="62455" y="11701"/>
                      <a:pt x="64326" y="12499"/>
                      <a:pt x="65662" y="13952"/>
                    </a:cubicBezTo>
                    <a:cubicBezTo>
                      <a:pt x="65642" y="13952"/>
                      <a:pt x="65622" y="13952"/>
                      <a:pt x="65602" y="13952"/>
                    </a:cubicBezTo>
                    <a:cubicBezTo>
                      <a:pt x="63734" y="13952"/>
                      <a:pt x="61966" y="14791"/>
                      <a:pt x="60724" y="16094"/>
                    </a:cubicBezTo>
                    <a:cubicBezTo>
                      <a:pt x="60805" y="14499"/>
                      <a:pt x="60223" y="12994"/>
                      <a:pt x="59228" y="11820"/>
                    </a:cubicBezTo>
                    <a:cubicBezTo>
                      <a:pt x="59658" y="11740"/>
                      <a:pt x="60089" y="11701"/>
                      <a:pt x="60517" y="11701"/>
                    </a:cubicBezTo>
                    <a:close/>
                    <a:moveTo>
                      <a:pt x="106098" y="7003"/>
                    </a:moveTo>
                    <a:cubicBezTo>
                      <a:pt x="106560" y="7003"/>
                      <a:pt x="107026" y="7049"/>
                      <a:pt x="107489" y="7142"/>
                    </a:cubicBezTo>
                    <a:cubicBezTo>
                      <a:pt x="106477" y="8396"/>
                      <a:pt x="105930" y="9991"/>
                      <a:pt x="106136" y="11666"/>
                    </a:cubicBezTo>
                    <a:lnTo>
                      <a:pt x="106136" y="11666"/>
                    </a:lnTo>
                    <a:cubicBezTo>
                      <a:pt x="106642" y="11553"/>
                      <a:pt x="107153" y="11498"/>
                      <a:pt x="107660" y="11498"/>
                    </a:cubicBezTo>
                    <a:cubicBezTo>
                      <a:pt x="109597" y="11498"/>
                      <a:pt x="111473" y="12301"/>
                      <a:pt x="112821" y="13755"/>
                    </a:cubicBezTo>
                    <a:cubicBezTo>
                      <a:pt x="112802" y="13755"/>
                      <a:pt x="112783" y="13755"/>
                      <a:pt x="112765" y="13755"/>
                    </a:cubicBezTo>
                    <a:cubicBezTo>
                      <a:pt x="110778" y="13755"/>
                      <a:pt x="108911" y="14701"/>
                      <a:pt x="107659" y="16148"/>
                    </a:cubicBezTo>
                    <a:lnTo>
                      <a:pt x="107659" y="16148"/>
                    </a:lnTo>
                    <a:cubicBezTo>
                      <a:pt x="107785" y="14472"/>
                      <a:pt x="107175" y="12895"/>
                      <a:pt x="106127" y="11668"/>
                    </a:cubicBezTo>
                    <a:cubicBezTo>
                      <a:pt x="106130" y="11667"/>
                      <a:pt x="106132" y="11666"/>
                      <a:pt x="106135" y="11666"/>
                    </a:cubicBezTo>
                    <a:lnTo>
                      <a:pt x="106135" y="11666"/>
                    </a:lnTo>
                    <a:cubicBezTo>
                      <a:pt x="106135" y="11666"/>
                      <a:pt x="106136" y="11667"/>
                      <a:pt x="106136" y="11668"/>
                    </a:cubicBezTo>
                    <a:cubicBezTo>
                      <a:pt x="106136" y="11667"/>
                      <a:pt x="106136" y="11666"/>
                      <a:pt x="106136" y="11666"/>
                    </a:cubicBezTo>
                    <a:lnTo>
                      <a:pt x="106136" y="11666"/>
                    </a:lnTo>
                    <a:cubicBezTo>
                      <a:pt x="106135" y="11666"/>
                      <a:pt x="106135" y="11666"/>
                      <a:pt x="106135" y="11666"/>
                    </a:cubicBezTo>
                    <a:lnTo>
                      <a:pt x="106135" y="11666"/>
                    </a:lnTo>
                    <a:cubicBezTo>
                      <a:pt x="104874" y="10211"/>
                      <a:pt x="102998" y="9257"/>
                      <a:pt x="101004" y="9257"/>
                    </a:cubicBezTo>
                    <a:cubicBezTo>
                      <a:pt x="100985" y="9257"/>
                      <a:pt x="100966" y="9257"/>
                      <a:pt x="100948" y="9257"/>
                    </a:cubicBezTo>
                    <a:cubicBezTo>
                      <a:pt x="102293" y="7803"/>
                      <a:pt x="104164" y="7003"/>
                      <a:pt x="106098" y="7003"/>
                    </a:cubicBezTo>
                    <a:close/>
                    <a:moveTo>
                      <a:pt x="13656" y="11810"/>
                    </a:moveTo>
                    <a:cubicBezTo>
                      <a:pt x="15596" y="11810"/>
                      <a:pt x="17470" y="12612"/>
                      <a:pt x="18807" y="14060"/>
                    </a:cubicBezTo>
                    <a:cubicBezTo>
                      <a:pt x="18787" y="14060"/>
                      <a:pt x="18768" y="14060"/>
                      <a:pt x="18748" y="14060"/>
                    </a:cubicBezTo>
                    <a:cubicBezTo>
                      <a:pt x="16879" y="14060"/>
                      <a:pt x="15111" y="14898"/>
                      <a:pt x="13870" y="16202"/>
                    </a:cubicBezTo>
                    <a:cubicBezTo>
                      <a:pt x="13951" y="14607"/>
                      <a:pt x="13368" y="13110"/>
                      <a:pt x="12374" y="11927"/>
                    </a:cubicBezTo>
                    <a:cubicBezTo>
                      <a:pt x="12801" y="11848"/>
                      <a:pt x="13230" y="11810"/>
                      <a:pt x="13656" y="11810"/>
                    </a:cubicBezTo>
                    <a:close/>
                    <a:moveTo>
                      <a:pt x="23953" y="11810"/>
                    </a:moveTo>
                    <a:cubicBezTo>
                      <a:pt x="24378" y="11810"/>
                      <a:pt x="24806" y="11848"/>
                      <a:pt x="25232" y="11927"/>
                    </a:cubicBezTo>
                    <a:cubicBezTo>
                      <a:pt x="24237" y="13110"/>
                      <a:pt x="23655" y="14607"/>
                      <a:pt x="23744" y="16202"/>
                    </a:cubicBezTo>
                    <a:cubicBezTo>
                      <a:pt x="22494" y="14898"/>
                      <a:pt x="20726" y="14060"/>
                      <a:pt x="18866" y="14060"/>
                    </a:cubicBezTo>
                    <a:cubicBezTo>
                      <a:pt x="18846" y="14060"/>
                      <a:pt x="18827" y="14060"/>
                      <a:pt x="18807" y="14060"/>
                    </a:cubicBezTo>
                    <a:cubicBezTo>
                      <a:pt x="20144" y="12612"/>
                      <a:pt x="22018" y="11810"/>
                      <a:pt x="23953" y="11810"/>
                    </a:cubicBezTo>
                    <a:close/>
                    <a:moveTo>
                      <a:pt x="37191" y="11704"/>
                    </a:moveTo>
                    <a:cubicBezTo>
                      <a:pt x="39126" y="11704"/>
                      <a:pt x="41007" y="12507"/>
                      <a:pt x="42355" y="13961"/>
                    </a:cubicBezTo>
                    <a:lnTo>
                      <a:pt x="42355" y="13961"/>
                    </a:lnTo>
                    <a:cubicBezTo>
                      <a:pt x="42352" y="13961"/>
                      <a:pt x="42349" y="13961"/>
                      <a:pt x="42346" y="13961"/>
                    </a:cubicBezTo>
                    <a:cubicBezTo>
                      <a:pt x="42319" y="13961"/>
                      <a:pt x="42291" y="13961"/>
                      <a:pt x="42263" y="13961"/>
                    </a:cubicBezTo>
                    <a:cubicBezTo>
                      <a:pt x="40287" y="13961"/>
                      <a:pt x="38431" y="14904"/>
                      <a:pt x="37185" y="16345"/>
                    </a:cubicBezTo>
                    <a:cubicBezTo>
                      <a:pt x="37320" y="14678"/>
                      <a:pt x="36710" y="13092"/>
                      <a:pt x="35662" y="11874"/>
                    </a:cubicBezTo>
                    <a:cubicBezTo>
                      <a:pt x="36169" y="11760"/>
                      <a:pt x="36682" y="11704"/>
                      <a:pt x="37191" y="11704"/>
                    </a:cubicBezTo>
                    <a:close/>
                    <a:moveTo>
                      <a:pt x="124474" y="9651"/>
                    </a:moveTo>
                    <a:cubicBezTo>
                      <a:pt x="127650" y="9651"/>
                      <a:pt x="130826" y="11730"/>
                      <a:pt x="130867" y="15886"/>
                    </a:cubicBezTo>
                    <a:lnTo>
                      <a:pt x="130867" y="15886"/>
                    </a:lnTo>
                    <a:cubicBezTo>
                      <a:pt x="130397" y="15785"/>
                      <a:pt x="129923" y="15736"/>
                      <a:pt x="129452" y="15736"/>
                    </a:cubicBezTo>
                    <a:cubicBezTo>
                      <a:pt x="127593" y="15736"/>
                      <a:pt x="125787" y="16503"/>
                      <a:pt x="124487" y="17895"/>
                    </a:cubicBezTo>
                    <a:cubicBezTo>
                      <a:pt x="123213" y="16523"/>
                      <a:pt x="121434" y="15735"/>
                      <a:pt x="119555" y="15735"/>
                    </a:cubicBezTo>
                    <a:cubicBezTo>
                      <a:pt x="119544" y="15735"/>
                      <a:pt x="119534" y="15736"/>
                      <a:pt x="119523" y="15736"/>
                    </a:cubicBezTo>
                    <a:cubicBezTo>
                      <a:pt x="119039" y="15736"/>
                      <a:pt x="118555" y="15780"/>
                      <a:pt x="118080" y="15888"/>
                    </a:cubicBezTo>
                    <a:cubicBezTo>
                      <a:pt x="118121" y="11730"/>
                      <a:pt x="121297" y="9651"/>
                      <a:pt x="124474" y="9651"/>
                    </a:cubicBezTo>
                    <a:close/>
                    <a:moveTo>
                      <a:pt x="77628" y="9759"/>
                    </a:moveTo>
                    <a:cubicBezTo>
                      <a:pt x="80802" y="9759"/>
                      <a:pt x="83976" y="11834"/>
                      <a:pt x="84021" y="15985"/>
                    </a:cubicBezTo>
                    <a:lnTo>
                      <a:pt x="84021" y="15985"/>
                    </a:lnTo>
                    <a:cubicBezTo>
                      <a:pt x="83551" y="15884"/>
                      <a:pt x="83077" y="15835"/>
                      <a:pt x="82606" y="15835"/>
                    </a:cubicBezTo>
                    <a:cubicBezTo>
                      <a:pt x="80748" y="15835"/>
                      <a:pt x="78943" y="16601"/>
                      <a:pt x="77651" y="17994"/>
                    </a:cubicBezTo>
                    <a:cubicBezTo>
                      <a:pt x="76368" y="16622"/>
                      <a:pt x="74580" y="15843"/>
                      <a:pt x="72710" y="15843"/>
                    </a:cubicBezTo>
                    <a:cubicBezTo>
                      <a:pt x="72699" y="15843"/>
                      <a:pt x="72688" y="15843"/>
                      <a:pt x="72678" y="15843"/>
                    </a:cubicBezTo>
                    <a:cubicBezTo>
                      <a:pt x="72194" y="15843"/>
                      <a:pt x="71710" y="15897"/>
                      <a:pt x="71235" y="15995"/>
                    </a:cubicBezTo>
                    <a:cubicBezTo>
                      <a:pt x="71275" y="11838"/>
                      <a:pt x="74452" y="9759"/>
                      <a:pt x="77628" y="9759"/>
                    </a:cubicBezTo>
                    <a:close/>
                    <a:moveTo>
                      <a:pt x="100943" y="9759"/>
                    </a:moveTo>
                    <a:cubicBezTo>
                      <a:pt x="104118" y="9759"/>
                      <a:pt x="107292" y="11835"/>
                      <a:pt x="107337" y="15986"/>
                    </a:cubicBezTo>
                    <a:lnTo>
                      <a:pt x="107337" y="15986"/>
                    </a:lnTo>
                    <a:cubicBezTo>
                      <a:pt x="106864" y="15885"/>
                      <a:pt x="106386" y="15835"/>
                      <a:pt x="105913" y="15835"/>
                    </a:cubicBezTo>
                    <a:cubicBezTo>
                      <a:pt x="104054" y="15835"/>
                      <a:pt x="102249" y="16601"/>
                      <a:pt x="100957" y="17994"/>
                    </a:cubicBezTo>
                    <a:cubicBezTo>
                      <a:pt x="99676" y="16623"/>
                      <a:pt x="97875" y="15843"/>
                      <a:pt x="95993" y="15843"/>
                    </a:cubicBezTo>
                    <a:cubicBezTo>
                      <a:pt x="95509" y="15843"/>
                      <a:pt x="95025" y="15897"/>
                      <a:pt x="94550" y="15995"/>
                    </a:cubicBezTo>
                    <a:cubicBezTo>
                      <a:pt x="94590" y="11838"/>
                      <a:pt x="97767" y="9759"/>
                      <a:pt x="100943" y="9759"/>
                    </a:cubicBezTo>
                    <a:close/>
                    <a:moveTo>
                      <a:pt x="54002" y="9852"/>
                    </a:moveTo>
                    <a:cubicBezTo>
                      <a:pt x="57178" y="9852"/>
                      <a:pt x="60352" y="11928"/>
                      <a:pt x="60393" y="16085"/>
                    </a:cubicBezTo>
                    <a:cubicBezTo>
                      <a:pt x="59918" y="15983"/>
                      <a:pt x="59439" y="15933"/>
                      <a:pt x="58964" y="15933"/>
                    </a:cubicBezTo>
                    <a:cubicBezTo>
                      <a:pt x="57103" y="15933"/>
                      <a:pt x="55299" y="16698"/>
                      <a:pt x="53999" y="18087"/>
                    </a:cubicBezTo>
                    <a:lnTo>
                      <a:pt x="53999" y="18087"/>
                    </a:lnTo>
                    <a:cubicBezTo>
                      <a:pt x="52718" y="16710"/>
                      <a:pt x="50928" y="15933"/>
                      <a:pt x="49049" y="15933"/>
                    </a:cubicBezTo>
                    <a:cubicBezTo>
                      <a:pt x="48565" y="15933"/>
                      <a:pt x="48081" y="15986"/>
                      <a:pt x="47606" y="16085"/>
                    </a:cubicBezTo>
                    <a:cubicBezTo>
                      <a:pt x="47646" y="11931"/>
                      <a:pt x="50825" y="9852"/>
                      <a:pt x="54002" y="9852"/>
                    </a:cubicBezTo>
                    <a:close/>
                    <a:moveTo>
                      <a:pt x="7145" y="9956"/>
                    </a:moveTo>
                    <a:cubicBezTo>
                      <a:pt x="10322" y="9956"/>
                      <a:pt x="13498" y="12035"/>
                      <a:pt x="13538" y="16193"/>
                    </a:cubicBezTo>
                    <a:cubicBezTo>
                      <a:pt x="13065" y="16091"/>
                      <a:pt x="12588" y="16041"/>
                      <a:pt x="12114" y="16041"/>
                    </a:cubicBezTo>
                    <a:cubicBezTo>
                      <a:pt x="10255" y="16041"/>
                      <a:pt x="8451" y="16807"/>
                      <a:pt x="7159" y="18200"/>
                    </a:cubicBezTo>
                    <a:cubicBezTo>
                      <a:pt x="5877" y="16820"/>
                      <a:pt x="4076" y="16040"/>
                      <a:pt x="2194" y="16040"/>
                    </a:cubicBezTo>
                    <a:cubicBezTo>
                      <a:pt x="1711" y="16040"/>
                      <a:pt x="1227" y="16094"/>
                      <a:pt x="752" y="16193"/>
                    </a:cubicBezTo>
                    <a:cubicBezTo>
                      <a:pt x="792" y="12035"/>
                      <a:pt x="3969" y="9956"/>
                      <a:pt x="7145" y="9956"/>
                    </a:cubicBezTo>
                    <a:close/>
                    <a:moveTo>
                      <a:pt x="30465" y="9959"/>
                    </a:moveTo>
                    <a:cubicBezTo>
                      <a:pt x="33638" y="9959"/>
                      <a:pt x="36811" y="12035"/>
                      <a:pt x="36854" y="16189"/>
                    </a:cubicBezTo>
                    <a:lnTo>
                      <a:pt x="36854" y="16189"/>
                    </a:lnTo>
                    <a:cubicBezTo>
                      <a:pt x="36384" y="16089"/>
                      <a:pt x="35912" y="16041"/>
                      <a:pt x="35443" y="16041"/>
                    </a:cubicBezTo>
                    <a:cubicBezTo>
                      <a:pt x="33580" y="16041"/>
                      <a:pt x="31775" y="16807"/>
                      <a:pt x="30483" y="18200"/>
                    </a:cubicBezTo>
                    <a:cubicBezTo>
                      <a:pt x="29201" y="16820"/>
                      <a:pt x="27409" y="16040"/>
                      <a:pt x="25528" y="16040"/>
                    </a:cubicBezTo>
                    <a:cubicBezTo>
                      <a:pt x="25044" y="16040"/>
                      <a:pt x="24560" y="16094"/>
                      <a:pt x="24085" y="16193"/>
                    </a:cubicBezTo>
                    <a:cubicBezTo>
                      <a:pt x="24116" y="12038"/>
                      <a:pt x="27290" y="9959"/>
                      <a:pt x="30465" y="9959"/>
                    </a:cubicBezTo>
                    <a:close/>
                    <a:moveTo>
                      <a:pt x="119332" y="16111"/>
                    </a:moveTo>
                    <a:cubicBezTo>
                      <a:pt x="121268" y="16111"/>
                      <a:pt x="123142" y="16913"/>
                      <a:pt x="124487" y="18361"/>
                    </a:cubicBezTo>
                    <a:lnTo>
                      <a:pt x="124487" y="18361"/>
                    </a:lnTo>
                    <a:cubicBezTo>
                      <a:pt x="124484" y="18361"/>
                      <a:pt x="124481" y="18361"/>
                      <a:pt x="124478" y="18361"/>
                    </a:cubicBezTo>
                    <a:cubicBezTo>
                      <a:pt x="124459" y="18361"/>
                      <a:pt x="124439" y="18361"/>
                      <a:pt x="124419" y="18361"/>
                    </a:cubicBezTo>
                    <a:cubicBezTo>
                      <a:pt x="122559" y="18361"/>
                      <a:pt x="120791" y="19199"/>
                      <a:pt x="119550" y="20503"/>
                    </a:cubicBezTo>
                    <a:cubicBezTo>
                      <a:pt x="119631" y="18908"/>
                      <a:pt x="119048" y="17411"/>
                      <a:pt x="118054" y="16228"/>
                    </a:cubicBezTo>
                    <a:cubicBezTo>
                      <a:pt x="118479" y="16149"/>
                      <a:pt x="118907" y="16111"/>
                      <a:pt x="119332" y="16111"/>
                    </a:cubicBezTo>
                    <a:close/>
                    <a:moveTo>
                      <a:pt x="129633" y="16111"/>
                    </a:moveTo>
                    <a:cubicBezTo>
                      <a:pt x="130058" y="16111"/>
                      <a:pt x="130486" y="16149"/>
                      <a:pt x="130912" y="16228"/>
                    </a:cubicBezTo>
                    <a:cubicBezTo>
                      <a:pt x="129908" y="17411"/>
                      <a:pt x="129326" y="18908"/>
                      <a:pt x="129415" y="20503"/>
                    </a:cubicBezTo>
                    <a:cubicBezTo>
                      <a:pt x="128174" y="19199"/>
                      <a:pt x="126406" y="18361"/>
                      <a:pt x="124537" y="18361"/>
                    </a:cubicBezTo>
                    <a:cubicBezTo>
                      <a:pt x="124521" y="18361"/>
                      <a:pt x="124504" y="18361"/>
                      <a:pt x="124487" y="18361"/>
                    </a:cubicBezTo>
                    <a:lnTo>
                      <a:pt x="124487" y="18361"/>
                    </a:lnTo>
                    <a:cubicBezTo>
                      <a:pt x="125825" y="16913"/>
                      <a:pt x="127698" y="16111"/>
                      <a:pt x="129633" y="16111"/>
                    </a:cubicBezTo>
                    <a:close/>
                    <a:moveTo>
                      <a:pt x="82775" y="16217"/>
                    </a:moveTo>
                    <a:cubicBezTo>
                      <a:pt x="83201" y="16217"/>
                      <a:pt x="83630" y="16256"/>
                      <a:pt x="84057" y="16336"/>
                    </a:cubicBezTo>
                    <a:cubicBezTo>
                      <a:pt x="83538" y="16945"/>
                      <a:pt x="83135" y="17653"/>
                      <a:pt x="82875" y="18424"/>
                    </a:cubicBezTo>
                    <a:lnTo>
                      <a:pt x="82875" y="18415"/>
                    </a:lnTo>
                    <a:cubicBezTo>
                      <a:pt x="82633" y="19114"/>
                      <a:pt x="82534" y="19857"/>
                      <a:pt x="82570" y="20592"/>
                    </a:cubicBezTo>
                    <a:cubicBezTo>
                      <a:pt x="81322" y="19291"/>
                      <a:pt x="79551" y="18451"/>
                      <a:pt x="77680" y="18451"/>
                    </a:cubicBezTo>
                    <a:cubicBezTo>
                      <a:pt x="77671" y="18451"/>
                      <a:pt x="77661" y="18451"/>
                      <a:pt x="77651" y="18451"/>
                    </a:cubicBezTo>
                    <a:cubicBezTo>
                      <a:pt x="78986" y="17013"/>
                      <a:pt x="80850" y="16217"/>
                      <a:pt x="82775" y="16217"/>
                    </a:cubicBezTo>
                    <a:close/>
                    <a:moveTo>
                      <a:pt x="95806" y="16217"/>
                    </a:moveTo>
                    <a:cubicBezTo>
                      <a:pt x="97731" y="16217"/>
                      <a:pt x="99596" y="17013"/>
                      <a:pt x="100939" y="18451"/>
                    </a:cubicBezTo>
                    <a:cubicBezTo>
                      <a:pt x="100929" y="18451"/>
                      <a:pt x="100919" y="18451"/>
                      <a:pt x="100909" y="18451"/>
                    </a:cubicBezTo>
                    <a:cubicBezTo>
                      <a:pt x="99029" y="18451"/>
                      <a:pt x="97259" y="19282"/>
                      <a:pt x="96011" y="20592"/>
                    </a:cubicBezTo>
                    <a:cubicBezTo>
                      <a:pt x="96047" y="19857"/>
                      <a:pt x="95948" y="19114"/>
                      <a:pt x="95706" y="18415"/>
                    </a:cubicBezTo>
                    <a:cubicBezTo>
                      <a:pt x="95446" y="17653"/>
                      <a:pt x="95043" y="16945"/>
                      <a:pt x="94523" y="16336"/>
                    </a:cubicBezTo>
                    <a:cubicBezTo>
                      <a:pt x="94950" y="16256"/>
                      <a:pt x="95380" y="16217"/>
                      <a:pt x="95806" y="16217"/>
                    </a:cubicBezTo>
                    <a:close/>
                    <a:moveTo>
                      <a:pt x="48849" y="16308"/>
                    </a:moveTo>
                    <a:cubicBezTo>
                      <a:pt x="50784" y="16308"/>
                      <a:pt x="52659" y="17111"/>
                      <a:pt x="54004" y="18558"/>
                    </a:cubicBezTo>
                    <a:lnTo>
                      <a:pt x="54004" y="18558"/>
                    </a:lnTo>
                    <a:cubicBezTo>
                      <a:pt x="54001" y="18558"/>
                      <a:pt x="53998" y="18558"/>
                      <a:pt x="53995" y="18558"/>
                    </a:cubicBezTo>
                    <a:cubicBezTo>
                      <a:pt x="53975" y="18558"/>
                      <a:pt x="53956" y="18558"/>
                      <a:pt x="53936" y="18558"/>
                    </a:cubicBezTo>
                    <a:cubicBezTo>
                      <a:pt x="52067" y="18558"/>
                      <a:pt x="50308" y="19396"/>
                      <a:pt x="49058" y="20700"/>
                    </a:cubicBezTo>
                    <a:cubicBezTo>
                      <a:pt x="49147" y="19114"/>
                      <a:pt x="48565" y="17608"/>
                      <a:pt x="47570" y="16426"/>
                    </a:cubicBezTo>
                    <a:cubicBezTo>
                      <a:pt x="47996" y="16347"/>
                      <a:pt x="48424" y="16308"/>
                      <a:pt x="48849" y="16308"/>
                    </a:cubicBezTo>
                    <a:close/>
                    <a:moveTo>
                      <a:pt x="59142" y="16308"/>
                    </a:moveTo>
                    <a:cubicBezTo>
                      <a:pt x="59566" y="16308"/>
                      <a:pt x="59994" y="16347"/>
                      <a:pt x="60420" y="16426"/>
                    </a:cubicBezTo>
                    <a:cubicBezTo>
                      <a:pt x="59425" y="17608"/>
                      <a:pt x="58843" y="19114"/>
                      <a:pt x="58932" y="20700"/>
                    </a:cubicBezTo>
                    <a:cubicBezTo>
                      <a:pt x="57691" y="19396"/>
                      <a:pt x="55923" y="18558"/>
                      <a:pt x="54054" y="18558"/>
                    </a:cubicBezTo>
                    <a:cubicBezTo>
                      <a:pt x="54037" y="18558"/>
                      <a:pt x="54021" y="18558"/>
                      <a:pt x="54004" y="18558"/>
                    </a:cubicBezTo>
                    <a:lnTo>
                      <a:pt x="54004" y="18558"/>
                    </a:lnTo>
                    <a:cubicBezTo>
                      <a:pt x="55341" y="17111"/>
                      <a:pt x="57209" y="16308"/>
                      <a:pt x="59142" y="16308"/>
                    </a:cubicBezTo>
                    <a:close/>
                    <a:moveTo>
                      <a:pt x="12289" y="16415"/>
                    </a:moveTo>
                    <a:cubicBezTo>
                      <a:pt x="12716" y="16415"/>
                      <a:pt x="13146" y="16454"/>
                      <a:pt x="13574" y="16533"/>
                    </a:cubicBezTo>
                    <a:cubicBezTo>
                      <a:pt x="13055" y="17142"/>
                      <a:pt x="12651" y="17850"/>
                      <a:pt x="12391" y="18612"/>
                    </a:cubicBezTo>
                    <a:cubicBezTo>
                      <a:pt x="12150" y="19311"/>
                      <a:pt x="12042" y="20055"/>
                      <a:pt x="12087" y="20798"/>
                    </a:cubicBezTo>
                    <a:cubicBezTo>
                      <a:pt x="10839" y="19488"/>
                      <a:pt x="9059" y="18657"/>
                      <a:pt x="7189" y="18657"/>
                    </a:cubicBezTo>
                    <a:cubicBezTo>
                      <a:pt x="7179" y="18657"/>
                      <a:pt x="7169" y="18657"/>
                      <a:pt x="7159" y="18657"/>
                    </a:cubicBezTo>
                    <a:cubicBezTo>
                      <a:pt x="8494" y="17211"/>
                      <a:pt x="10358" y="16415"/>
                      <a:pt x="12289" y="16415"/>
                    </a:cubicBezTo>
                    <a:close/>
                    <a:moveTo>
                      <a:pt x="25318" y="16415"/>
                    </a:moveTo>
                    <a:cubicBezTo>
                      <a:pt x="27251" y="16415"/>
                      <a:pt x="29119" y="17218"/>
                      <a:pt x="30456" y="18666"/>
                    </a:cubicBezTo>
                    <a:cubicBezTo>
                      <a:pt x="30436" y="18665"/>
                      <a:pt x="30417" y="18665"/>
                      <a:pt x="30397" y="18665"/>
                    </a:cubicBezTo>
                    <a:cubicBezTo>
                      <a:pt x="28537" y="18665"/>
                      <a:pt x="26769" y="19504"/>
                      <a:pt x="25528" y="20798"/>
                    </a:cubicBezTo>
                    <a:cubicBezTo>
                      <a:pt x="25563" y="20063"/>
                      <a:pt x="25465" y="19320"/>
                      <a:pt x="25223" y="18621"/>
                    </a:cubicBezTo>
                    <a:cubicBezTo>
                      <a:pt x="24963" y="17859"/>
                      <a:pt x="24560" y="17151"/>
                      <a:pt x="24040" y="16533"/>
                    </a:cubicBezTo>
                    <a:cubicBezTo>
                      <a:pt x="24466" y="16454"/>
                      <a:pt x="24893" y="16415"/>
                      <a:pt x="25318" y="16415"/>
                    </a:cubicBezTo>
                    <a:close/>
                    <a:moveTo>
                      <a:pt x="106101" y="16215"/>
                    </a:moveTo>
                    <a:cubicBezTo>
                      <a:pt x="106563" y="16215"/>
                      <a:pt x="107027" y="16260"/>
                      <a:pt x="107489" y="16354"/>
                    </a:cubicBezTo>
                    <a:cubicBezTo>
                      <a:pt x="106486" y="17608"/>
                      <a:pt x="105930" y="19194"/>
                      <a:pt x="106136" y="20870"/>
                    </a:cubicBezTo>
                    <a:cubicBezTo>
                      <a:pt x="104884" y="19414"/>
                      <a:pt x="103008" y="18459"/>
                      <a:pt x="101021" y="18459"/>
                    </a:cubicBezTo>
                    <a:cubicBezTo>
                      <a:pt x="101003" y="18459"/>
                      <a:pt x="100984" y="18459"/>
                      <a:pt x="100966" y="18460"/>
                    </a:cubicBezTo>
                    <a:cubicBezTo>
                      <a:pt x="102304" y="17013"/>
                      <a:pt x="104173" y="16215"/>
                      <a:pt x="106101" y="16215"/>
                    </a:cubicBezTo>
                    <a:close/>
                    <a:moveTo>
                      <a:pt x="70811" y="11695"/>
                    </a:moveTo>
                    <a:cubicBezTo>
                      <a:pt x="71307" y="11695"/>
                      <a:pt x="71806" y="11748"/>
                      <a:pt x="72301" y="11856"/>
                    </a:cubicBezTo>
                    <a:cubicBezTo>
                      <a:pt x="71289" y="13119"/>
                      <a:pt x="70742" y="14714"/>
                      <a:pt x="70939" y="16381"/>
                    </a:cubicBezTo>
                    <a:lnTo>
                      <a:pt x="70948" y="16372"/>
                    </a:lnTo>
                    <a:cubicBezTo>
                      <a:pt x="71456" y="16258"/>
                      <a:pt x="71969" y="16202"/>
                      <a:pt x="72477" y="16202"/>
                    </a:cubicBezTo>
                    <a:cubicBezTo>
                      <a:pt x="74410" y="16202"/>
                      <a:pt x="76285" y="17004"/>
                      <a:pt x="77633" y="18451"/>
                    </a:cubicBezTo>
                    <a:cubicBezTo>
                      <a:pt x="77615" y="18450"/>
                      <a:pt x="77597" y="18450"/>
                      <a:pt x="77579" y="18450"/>
                    </a:cubicBezTo>
                    <a:cubicBezTo>
                      <a:pt x="75529" y="18450"/>
                      <a:pt x="73607" y="19459"/>
                      <a:pt x="72355" y="20986"/>
                    </a:cubicBezTo>
                    <a:cubicBezTo>
                      <a:pt x="72747" y="17261"/>
                      <a:pt x="69434" y="13952"/>
                      <a:pt x="65721" y="13952"/>
                    </a:cubicBezTo>
                    <a:cubicBezTo>
                      <a:pt x="65701" y="13952"/>
                      <a:pt x="65682" y="13952"/>
                      <a:pt x="65662" y="13952"/>
                    </a:cubicBezTo>
                    <a:cubicBezTo>
                      <a:pt x="67003" y="12497"/>
                      <a:pt x="68877" y="11695"/>
                      <a:pt x="70811" y="11695"/>
                    </a:cubicBezTo>
                    <a:close/>
                    <a:moveTo>
                      <a:pt x="35609" y="16412"/>
                    </a:moveTo>
                    <a:cubicBezTo>
                      <a:pt x="36071" y="16412"/>
                      <a:pt x="36535" y="16458"/>
                      <a:pt x="36997" y="16551"/>
                    </a:cubicBezTo>
                    <a:cubicBezTo>
                      <a:pt x="36002" y="17805"/>
                      <a:pt x="35447" y="19400"/>
                      <a:pt x="35644" y="21067"/>
                    </a:cubicBezTo>
                    <a:cubicBezTo>
                      <a:pt x="34392" y="19611"/>
                      <a:pt x="32516" y="18656"/>
                      <a:pt x="30529" y="18656"/>
                    </a:cubicBezTo>
                    <a:cubicBezTo>
                      <a:pt x="30511" y="18656"/>
                      <a:pt x="30492" y="18657"/>
                      <a:pt x="30474" y="18657"/>
                    </a:cubicBezTo>
                    <a:cubicBezTo>
                      <a:pt x="31812" y="17210"/>
                      <a:pt x="33680" y="16412"/>
                      <a:pt x="35609" y="16412"/>
                    </a:cubicBezTo>
                    <a:close/>
                    <a:moveTo>
                      <a:pt x="112819" y="14254"/>
                    </a:moveTo>
                    <a:cubicBezTo>
                      <a:pt x="115994" y="14254"/>
                      <a:pt x="119169" y="16333"/>
                      <a:pt x="119209" y="20494"/>
                    </a:cubicBezTo>
                    <a:lnTo>
                      <a:pt x="119209" y="20494"/>
                    </a:lnTo>
                    <a:cubicBezTo>
                      <a:pt x="118731" y="20389"/>
                      <a:pt x="118248" y="20338"/>
                      <a:pt x="117769" y="20338"/>
                    </a:cubicBezTo>
                    <a:cubicBezTo>
                      <a:pt x="115913" y="20338"/>
                      <a:pt x="114109" y="21105"/>
                      <a:pt x="112821" y="22501"/>
                    </a:cubicBezTo>
                    <a:lnTo>
                      <a:pt x="112821" y="22492"/>
                    </a:lnTo>
                    <a:cubicBezTo>
                      <a:pt x="111539" y="21121"/>
                      <a:pt x="109747" y="20332"/>
                      <a:pt x="107865" y="20332"/>
                    </a:cubicBezTo>
                    <a:cubicBezTo>
                      <a:pt x="107382" y="20332"/>
                      <a:pt x="106898" y="20386"/>
                      <a:pt x="106423" y="20494"/>
                    </a:cubicBezTo>
                    <a:lnTo>
                      <a:pt x="106423" y="20494"/>
                    </a:lnTo>
                    <a:cubicBezTo>
                      <a:pt x="106463" y="16335"/>
                      <a:pt x="109641" y="14254"/>
                      <a:pt x="112819" y="14254"/>
                    </a:cubicBezTo>
                    <a:close/>
                    <a:moveTo>
                      <a:pt x="136134" y="14257"/>
                    </a:moveTo>
                    <a:cubicBezTo>
                      <a:pt x="139307" y="14257"/>
                      <a:pt x="142483" y="16335"/>
                      <a:pt x="142525" y="20492"/>
                    </a:cubicBezTo>
                    <a:lnTo>
                      <a:pt x="142525" y="20492"/>
                    </a:lnTo>
                    <a:cubicBezTo>
                      <a:pt x="142054" y="20391"/>
                      <a:pt x="141580" y="20342"/>
                      <a:pt x="141109" y="20342"/>
                    </a:cubicBezTo>
                    <a:cubicBezTo>
                      <a:pt x="139250" y="20342"/>
                      <a:pt x="137444" y="21108"/>
                      <a:pt x="136145" y="22501"/>
                    </a:cubicBezTo>
                    <a:cubicBezTo>
                      <a:pt x="134872" y="21121"/>
                      <a:pt x="133071" y="20341"/>
                      <a:pt x="131199" y="20341"/>
                    </a:cubicBezTo>
                    <a:cubicBezTo>
                      <a:pt x="130715" y="20341"/>
                      <a:pt x="130231" y="20395"/>
                      <a:pt x="129756" y="20494"/>
                    </a:cubicBezTo>
                    <a:lnTo>
                      <a:pt x="129756" y="20494"/>
                    </a:lnTo>
                    <a:cubicBezTo>
                      <a:pt x="129787" y="16336"/>
                      <a:pt x="132959" y="14257"/>
                      <a:pt x="136134" y="14257"/>
                    </a:cubicBezTo>
                    <a:close/>
                    <a:moveTo>
                      <a:pt x="89297" y="14362"/>
                    </a:moveTo>
                    <a:cubicBezTo>
                      <a:pt x="91875" y="14362"/>
                      <a:pt x="94452" y="15733"/>
                      <a:pt x="95348" y="18477"/>
                    </a:cubicBezTo>
                    <a:cubicBezTo>
                      <a:pt x="95572" y="19158"/>
                      <a:pt x="95679" y="19875"/>
                      <a:pt x="95688" y="20583"/>
                    </a:cubicBezTo>
                    <a:cubicBezTo>
                      <a:pt x="95213" y="20481"/>
                      <a:pt x="94735" y="20431"/>
                      <a:pt x="94260" y="20431"/>
                    </a:cubicBezTo>
                    <a:cubicBezTo>
                      <a:pt x="92399" y="20431"/>
                      <a:pt x="90599" y="21198"/>
                      <a:pt x="89299" y="22590"/>
                    </a:cubicBezTo>
                    <a:cubicBezTo>
                      <a:pt x="88018" y="21210"/>
                      <a:pt x="86226" y="20431"/>
                      <a:pt x="84344" y="20431"/>
                    </a:cubicBezTo>
                    <a:cubicBezTo>
                      <a:pt x="83860" y="20431"/>
                      <a:pt x="83376" y="20485"/>
                      <a:pt x="82902" y="20583"/>
                    </a:cubicBezTo>
                    <a:cubicBezTo>
                      <a:pt x="82902" y="19875"/>
                      <a:pt x="83018" y="19158"/>
                      <a:pt x="83233" y="18486"/>
                    </a:cubicBezTo>
                    <a:cubicBezTo>
                      <a:pt x="84130" y="15738"/>
                      <a:pt x="86714" y="14362"/>
                      <a:pt x="89297" y="14362"/>
                    </a:cubicBezTo>
                    <a:close/>
                    <a:moveTo>
                      <a:pt x="42353" y="14449"/>
                    </a:moveTo>
                    <a:cubicBezTo>
                      <a:pt x="45529" y="14449"/>
                      <a:pt x="48704" y="16525"/>
                      <a:pt x="48744" y="20682"/>
                    </a:cubicBezTo>
                    <a:cubicBezTo>
                      <a:pt x="48269" y="20580"/>
                      <a:pt x="47791" y="20530"/>
                      <a:pt x="47316" y="20530"/>
                    </a:cubicBezTo>
                    <a:cubicBezTo>
                      <a:pt x="45456" y="20530"/>
                      <a:pt x="43649" y="21293"/>
                      <a:pt x="42351" y="22684"/>
                    </a:cubicBezTo>
                    <a:lnTo>
                      <a:pt x="42351" y="22684"/>
                    </a:lnTo>
                    <a:cubicBezTo>
                      <a:pt x="41070" y="21307"/>
                      <a:pt x="39280" y="20529"/>
                      <a:pt x="37400" y="20529"/>
                    </a:cubicBezTo>
                    <a:cubicBezTo>
                      <a:pt x="36916" y="20529"/>
                      <a:pt x="36432" y="20583"/>
                      <a:pt x="35958" y="20682"/>
                    </a:cubicBezTo>
                    <a:cubicBezTo>
                      <a:pt x="35998" y="16527"/>
                      <a:pt x="39176" y="14449"/>
                      <a:pt x="42353" y="14449"/>
                    </a:cubicBezTo>
                    <a:close/>
                    <a:moveTo>
                      <a:pt x="65651" y="14458"/>
                    </a:moveTo>
                    <a:cubicBezTo>
                      <a:pt x="68826" y="14458"/>
                      <a:pt x="72001" y="16534"/>
                      <a:pt x="72041" y="20691"/>
                    </a:cubicBezTo>
                    <a:cubicBezTo>
                      <a:pt x="71568" y="20589"/>
                      <a:pt x="71091" y="20539"/>
                      <a:pt x="70617" y="20539"/>
                    </a:cubicBezTo>
                    <a:cubicBezTo>
                      <a:pt x="68758" y="20539"/>
                      <a:pt x="66952" y="21305"/>
                      <a:pt x="65653" y="22698"/>
                    </a:cubicBezTo>
                    <a:cubicBezTo>
                      <a:pt x="64371" y="21318"/>
                      <a:pt x="62579" y="20538"/>
                      <a:pt x="60697" y="20538"/>
                    </a:cubicBezTo>
                    <a:cubicBezTo>
                      <a:pt x="60214" y="20538"/>
                      <a:pt x="59730" y="20592"/>
                      <a:pt x="59255" y="20691"/>
                    </a:cubicBezTo>
                    <a:cubicBezTo>
                      <a:pt x="59295" y="16536"/>
                      <a:pt x="62473" y="14458"/>
                      <a:pt x="65651" y="14458"/>
                    </a:cubicBezTo>
                    <a:close/>
                    <a:moveTo>
                      <a:pt x="18803" y="14564"/>
                    </a:moveTo>
                    <a:cubicBezTo>
                      <a:pt x="21386" y="14564"/>
                      <a:pt x="23968" y="15937"/>
                      <a:pt x="24864" y="18684"/>
                    </a:cubicBezTo>
                    <a:cubicBezTo>
                      <a:pt x="25079" y="19365"/>
                      <a:pt x="25196" y="20072"/>
                      <a:pt x="25196" y="20789"/>
                    </a:cubicBezTo>
                    <a:cubicBezTo>
                      <a:pt x="24718" y="20684"/>
                      <a:pt x="24235" y="20633"/>
                      <a:pt x="23756" y="20633"/>
                    </a:cubicBezTo>
                    <a:cubicBezTo>
                      <a:pt x="21903" y="20633"/>
                      <a:pt x="20103" y="21401"/>
                      <a:pt x="18807" y="22796"/>
                    </a:cubicBezTo>
                    <a:cubicBezTo>
                      <a:pt x="17542" y="21424"/>
                      <a:pt x="15754" y="20637"/>
                      <a:pt x="13893" y="20637"/>
                    </a:cubicBezTo>
                    <a:cubicBezTo>
                      <a:pt x="13882" y="20637"/>
                      <a:pt x="13871" y="20637"/>
                      <a:pt x="13861" y="20637"/>
                    </a:cubicBezTo>
                    <a:cubicBezTo>
                      <a:pt x="13368" y="20637"/>
                      <a:pt x="12884" y="20682"/>
                      <a:pt x="12409" y="20789"/>
                    </a:cubicBezTo>
                    <a:cubicBezTo>
                      <a:pt x="12418" y="20072"/>
                      <a:pt x="12526" y="19365"/>
                      <a:pt x="12741" y="18684"/>
                    </a:cubicBezTo>
                    <a:cubicBezTo>
                      <a:pt x="13637" y="15937"/>
                      <a:pt x="16220" y="14564"/>
                      <a:pt x="18803" y="14564"/>
                    </a:cubicBezTo>
                    <a:close/>
                    <a:moveTo>
                      <a:pt x="117964" y="20716"/>
                    </a:moveTo>
                    <a:cubicBezTo>
                      <a:pt x="118390" y="20716"/>
                      <a:pt x="118819" y="20755"/>
                      <a:pt x="119245" y="20834"/>
                    </a:cubicBezTo>
                    <a:cubicBezTo>
                      <a:pt x="118726" y="21443"/>
                      <a:pt x="118322" y="22151"/>
                      <a:pt x="118063" y="22913"/>
                    </a:cubicBezTo>
                    <a:cubicBezTo>
                      <a:pt x="117821" y="23612"/>
                      <a:pt x="117722" y="24356"/>
                      <a:pt x="117758" y="25099"/>
                    </a:cubicBezTo>
                    <a:cubicBezTo>
                      <a:pt x="116516" y="23796"/>
                      <a:pt x="114757" y="22957"/>
                      <a:pt x="112897" y="22957"/>
                    </a:cubicBezTo>
                    <a:cubicBezTo>
                      <a:pt x="112878" y="22957"/>
                      <a:pt x="112858" y="22958"/>
                      <a:pt x="112839" y="22958"/>
                    </a:cubicBezTo>
                    <a:cubicBezTo>
                      <a:pt x="114174" y="21512"/>
                      <a:pt x="116038" y="20716"/>
                      <a:pt x="117964" y="20716"/>
                    </a:cubicBezTo>
                    <a:close/>
                    <a:moveTo>
                      <a:pt x="130993" y="20716"/>
                    </a:moveTo>
                    <a:cubicBezTo>
                      <a:pt x="132921" y="20716"/>
                      <a:pt x="134791" y="21512"/>
                      <a:pt x="136127" y="22958"/>
                    </a:cubicBezTo>
                    <a:cubicBezTo>
                      <a:pt x="136107" y="22958"/>
                      <a:pt x="136088" y="22957"/>
                      <a:pt x="136068" y="22957"/>
                    </a:cubicBezTo>
                    <a:cubicBezTo>
                      <a:pt x="134208" y="22957"/>
                      <a:pt x="132440" y="23796"/>
                      <a:pt x="131199" y="25099"/>
                    </a:cubicBezTo>
                    <a:cubicBezTo>
                      <a:pt x="131234" y="24356"/>
                      <a:pt x="131136" y="23612"/>
                      <a:pt x="130894" y="22913"/>
                    </a:cubicBezTo>
                    <a:cubicBezTo>
                      <a:pt x="130634" y="22151"/>
                      <a:pt x="130231" y="21452"/>
                      <a:pt x="129711" y="20834"/>
                    </a:cubicBezTo>
                    <a:cubicBezTo>
                      <a:pt x="130138" y="20755"/>
                      <a:pt x="130567" y="20716"/>
                      <a:pt x="130993" y="20716"/>
                    </a:cubicBezTo>
                    <a:close/>
                    <a:moveTo>
                      <a:pt x="84143" y="20805"/>
                    </a:moveTo>
                    <a:cubicBezTo>
                      <a:pt x="86076" y="20805"/>
                      <a:pt x="87948" y="21602"/>
                      <a:pt x="89290" y="23047"/>
                    </a:cubicBezTo>
                    <a:cubicBezTo>
                      <a:pt x="90627" y="21607"/>
                      <a:pt x="92501" y="20806"/>
                      <a:pt x="94436" y="20806"/>
                    </a:cubicBezTo>
                    <a:cubicBezTo>
                      <a:pt x="94861" y="20806"/>
                      <a:pt x="95289" y="20845"/>
                      <a:pt x="95715" y="20924"/>
                    </a:cubicBezTo>
                    <a:cubicBezTo>
                      <a:pt x="94720" y="22106"/>
                      <a:pt x="94138" y="23603"/>
                      <a:pt x="94219" y="25198"/>
                    </a:cubicBezTo>
                    <a:cubicBezTo>
                      <a:pt x="92977" y="23894"/>
                      <a:pt x="91209" y="23056"/>
                      <a:pt x="89341" y="23056"/>
                    </a:cubicBezTo>
                    <a:cubicBezTo>
                      <a:pt x="89321" y="23056"/>
                      <a:pt x="89301" y="23056"/>
                      <a:pt x="89281" y="23056"/>
                    </a:cubicBezTo>
                    <a:cubicBezTo>
                      <a:pt x="89262" y="23056"/>
                      <a:pt x="89242" y="23056"/>
                      <a:pt x="89222" y="23056"/>
                    </a:cubicBezTo>
                    <a:cubicBezTo>
                      <a:pt x="87362" y="23056"/>
                      <a:pt x="85595" y="23894"/>
                      <a:pt x="84353" y="25198"/>
                    </a:cubicBezTo>
                    <a:cubicBezTo>
                      <a:pt x="84434" y="23612"/>
                      <a:pt x="83851" y="22106"/>
                      <a:pt x="82866" y="20924"/>
                    </a:cubicBezTo>
                    <a:lnTo>
                      <a:pt x="82857" y="20924"/>
                    </a:lnTo>
                    <a:cubicBezTo>
                      <a:pt x="83285" y="20844"/>
                      <a:pt x="83716" y="20805"/>
                      <a:pt x="84143" y="20805"/>
                    </a:cubicBezTo>
                    <a:close/>
                    <a:moveTo>
                      <a:pt x="60510" y="20908"/>
                    </a:moveTo>
                    <a:cubicBezTo>
                      <a:pt x="62444" y="20908"/>
                      <a:pt x="64322" y="21705"/>
                      <a:pt x="65662" y="23155"/>
                    </a:cubicBezTo>
                    <a:cubicBezTo>
                      <a:pt x="65642" y="23155"/>
                      <a:pt x="65622" y="23155"/>
                      <a:pt x="65602" y="23155"/>
                    </a:cubicBezTo>
                    <a:cubicBezTo>
                      <a:pt x="63720" y="23155"/>
                      <a:pt x="61965" y="23989"/>
                      <a:pt x="60724" y="25287"/>
                    </a:cubicBezTo>
                    <a:lnTo>
                      <a:pt x="60724" y="25287"/>
                    </a:lnTo>
                    <a:cubicBezTo>
                      <a:pt x="60769" y="24543"/>
                      <a:pt x="60662" y="23809"/>
                      <a:pt x="60429" y="23110"/>
                    </a:cubicBezTo>
                    <a:cubicBezTo>
                      <a:pt x="60160" y="22348"/>
                      <a:pt x="59766" y="21641"/>
                      <a:pt x="59246" y="21022"/>
                    </a:cubicBezTo>
                    <a:cubicBezTo>
                      <a:pt x="59667" y="20945"/>
                      <a:pt x="60090" y="20908"/>
                      <a:pt x="60510" y="20908"/>
                    </a:cubicBezTo>
                    <a:close/>
                    <a:moveTo>
                      <a:pt x="47505" y="20905"/>
                    </a:moveTo>
                    <a:cubicBezTo>
                      <a:pt x="47929" y="20905"/>
                      <a:pt x="48356" y="20943"/>
                      <a:pt x="48780" y="21022"/>
                    </a:cubicBezTo>
                    <a:cubicBezTo>
                      <a:pt x="48251" y="21641"/>
                      <a:pt x="47848" y="22348"/>
                      <a:pt x="47579" y="23119"/>
                    </a:cubicBezTo>
                    <a:lnTo>
                      <a:pt x="47597" y="23110"/>
                    </a:lnTo>
                    <a:lnTo>
                      <a:pt x="47597" y="23110"/>
                    </a:lnTo>
                    <a:cubicBezTo>
                      <a:pt x="47355" y="23809"/>
                      <a:pt x="47257" y="24544"/>
                      <a:pt x="47293" y="25287"/>
                    </a:cubicBezTo>
                    <a:cubicBezTo>
                      <a:pt x="46045" y="23977"/>
                      <a:pt x="44274" y="23146"/>
                      <a:pt x="42394" y="23146"/>
                    </a:cubicBezTo>
                    <a:cubicBezTo>
                      <a:pt x="42384" y="23146"/>
                      <a:pt x="42374" y="23146"/>
                      <a:pt x="42364" y="23146"/>
                    </a:cubicBezTo>
                    <a:cubicBezTo>
                      <a:pt x="43709" y="21706"/>
                      <a:pt x="45577" y="20905"/>
                      <a:pt x="47505" y="20905"/>
                    </a:cubicBezTo>
                    <a:close/>
                    <a:moveTo>
                      <a:pt x="107673" y="20708"/>
                    </a:moveTo>
                    <a:cubicBezTo>
                      <a:pt x="109600" y="20708"/>
                      <a:pt x="111466" y="21504"/>
                      <a:pt x="112812" y="22949"/>
                    </a:cubicBezTo>
                    <a:cubicBezTo>
                      <a:pt x="112802" y="22949"/>
                      <a:pt x="112793" y="22949"/>
                      <a:pt x="112783" y="22949"/>
                    </a:cubicBezTo>
                    <a:cubicBezTo>
                      <a:pt x="110787" y="22949"/>
                      <a:pt x="108908" y="23888"/>
                      <a:pt x="107659" y="25341"/>
                    </a:cubicBezTo>
                    <a:cubicBezTo>
                      <a:pt x="107785" y="23675"/>
                      <a:pt x="107184" y="22098"/>
                      <a:pt x="106136" y="20888"/>
                    </a:cubicBezTo>
                    <a:lnTo>
                      <a:pt x="106136" y="20879"/>
                    </a:lnTo>
                    <a:cubicBezTo>
                      <a:pt x="106647" y="20764"/>
                      <a:pt x="107162" y="20708"/>
                      <a:pt x="107673" y="20708"/>
                    </a:cubicBezTo>
                    <a:close/>
                    <a:moveTo>
                      <a:pt x="13652" y="21003"/>
                    </a:moveTo>
                    <a:cubicBezTo>
                      <a:pt x="15588" y="21003"/>
                      <a:pt x="17463" y="21806"/>
                      <a:pt x="18807" y="23253"/>
                    </a:cubicBezTo>
                    <a:cubicBezTo>
                      <a:pt x="18787" y="23253"/>
                      <a:pt x="18768" y="23253"/>
                      <a:pt x="18748" y="23253"/>
                    </a:cubicBezTo>
                    <a:cubicBezTo>
                      <a:pt x="16879" y="23253"/>
                      <a:pt x="15111" y="24092"/>
                      <a:pt x="13870" y="25395"/>
                    </a:cubicBezTo>
                    <a:cubicBezTo>
                      <a:pt x="13951" y="23809"/>
                      <a:pt x="13368" y="22313"/>
                      <a:pt x="12382" y="21130"/>
                    </a:cubicBezTo>
                    <a:lnTo>
                      <a:pt x="12374" y="21121"/>
                    </a:lnTo>
                    <a:cubicBezTo>
                      <a:pt x="12799" y="21042"/>
                      <a:pt x="13227" y="21003"/>
                      <a:pt x="13652" y="21003"/>
                    </a:cubicBezTo>
                    <a:close/>
                    <a:moveTo>
                      <a:pt x="23953" y="21003"/>
                    </a:moveTo>
                    <a:cubicBezTo>
                      <a:pt x="24378" y="21003"/>
                      <a:pt x="24806" y="21042"/>
                      <a:pt x="25232" y="21121"/>
                    </a:cubicBezTo>
                    <a:cubicBezTo>
                      <a:pt x="24237" y="22304"/>
                      <a:pt x="23655" y="23800"/>
                      <a:pt x="23744" y="25395"/>
                    </a:cubicBezTo>
                    <a:cubicBezTo>
                      <a:pt x="22494" y="24092"/>
                      <a:pt x="20726" y="23253"/>
                      <a:pt x="18866" y="23253"/>
                    </a:cubicBezTo>
                    <a:cubicBezTo>
                      <a:pt x="18846" y="23253"/>
                      <a:pt x="18827" y="23253"/>
                      <a:pt x="18807" y="23253"/>
                    </a:cubicBezTo>
                    <a:cubicBezTo>
                      <a:pt x="20144" y="21806"/>
                      <a:pt x="22018" y="21003"/>
                      <a:pt x="23953" y="21003"/>
                    </a:cubicBezTo>
                    <a:close/>
                    <a:moveTo>
                      <a:pt x="37173" y="20910"/>
                    </a:moveTo>
                    <a:cubicBezTo>
                      <a:pt x="39106" y="20910"/>
                      <a:pt x="40979" y="21706"/>
                      <a:pt x="42328" y="23155"/>
                    </a:cubicBezTo>
                    <a:cubicBezTo>
                      <a:pt x="42310" y="23155"/>
                      <a:pt x="42291" y="23155"/>
                      <a:pt x="42273" y="23155"/>
                    </a:cubicBezTo>
                    <a:cubicBezTo>
                      <a:pt x="40286" y="23155"/>
                      <a:pt x="38419" y="24100"/>
                      <a:pt x="37176" y="25538"/>
                    </a:cubicBezTo>
                    <a:cubicBezTo>
                      <a:pt x="37302" y="23881"/>
                      <a:pt x="36701" y="22304"/>
                      <a:pt x="35653" y="21076"/>
                    </a:cubicBezTo>
                    <a:cubicBezTo>
                      <a:pt x="36158" y="20965"/>
                      <a:pt x="36668" y="20910"/>
                      <a:pt x="37173" y="20910"/>
                    </a:cubicBezTo>
                    <a:close/>
                    <a:moveTo>
                      <a:pt x="124477" y="18862"/>
                    </a:moveTo>
                    <a:cubicBezTo>
                      <a:pt x="127059" y="18862"/>
                      <a:pt x="129640" y="20235"/>
                      <a:pt x="130536" y="22985"/>
                    </a:cubicBezTo>
                    <a:cubicBezTo>
                      <a:pt x="130751" y="23666"/>
                      <a:pt x="130867" y="24373"/>
                      <a:pt x="130867" y="25090"/>
                    </a:cubicBezTo>
                    <a:cubicBezTo>
                      <a:pt x="130388" y="24985"/>
                      <a:pt x="129906" y="24934"/>
                      <a:pt x="129426" y="24934"/>
                    </a:cubicBezTo>
                    <a:cubicBezTo>
                      <a:pt x="127574" y="24934"/>
                      <a:pt x="125776" y="25700"/>
                      <a:pt x="124487" y="27089"/>
                    </a:cubicBezTo>
                    <a:cubicBezTo>
                      <a:pt x="123206" y="25709"/>
                      <a:pt x="121414" y="24929"/>
                      <a:pt x="119532" y="24929"/>
                    </a:cubicBezTo>
                    <a:cubicBezTo>
                      <a:pt x="119048" y="24929"/>
                      <a:pt x="118564" y="24983"/>
                      <a:pt x="118089" y="25090"/>
                    </a:cubicBezTo>
                    <a:cubicBezTo>
                      <a:pt x="118089" y="24373"/>
                      <a:pt x="118197" y="23666"/>
                      <a:pt x="118412" y="22985"/>
                    </a:cubicBezTo>
                    <a:cubicBezTo>
                      <a:pt x="119308" y="20237"/>
                      <a:pt x="121893" y="18862"/>
                      <a:pt x="124477" y="18862"/>
                    </a:cubicBezTo>
                    <a:close/>
                    <a:moveTo>
                      <a:pt x="77632" y="18956"/>
                    </a:moveTo>
                    <a:cubicBezTo>
                      <a:pt x="80806" y="18956"/>
                      <a:pt x="83981" y="21032"/>
                      <a:pt x="84022" y="25189"/>
                    </a:cubicBezTo>
                    <a:cubicBezTo>
                      <a:pt x="83548" y="25087"/>
                      <a:pt x="83071" y="25037"/>
                      <a:pt x="82597" y="25037"/>
                    </a:cubicBezTo>
                    <a:cubicBezTo>
                      <a:pt x="80739" y="25037"/>
                      <a:pt x="78934" y="25804"/>
                      <a:pt x="77642" y="27196"/>
                    </a:cubicBezTo>
                    <a:cubicBezTo>
                      <a:pt x="76360" y="25816"/>
                      <a:pt x="74568" y="25037"/>
                      <a:pt x="72687" y="25037"/>
                    </a:cubicBezTo>
                    <a:cubicBezTo>
                      <a:pt x="72203" y="25037"/>
                      <a:pt x="71719" y="25090"/>
                      <a:pt x="71244" y="25189"/>
                    </a:cubicBezTo>
                    <a:cubicBezTo>
                      <a:pt x="71280" y="21035"/>
                      <a:pt x="74456" y="18956"/>
                      <a:pt x="77632" y="18956"/>
                    </a:cubicBezTo>
                    <a:close/>
                    <a:moveTo>
                      <a:pt x="100947" y="18956"/>
                    </a:moveTo>
                    <a:cubicBezTo>
                      <a:pt x="104121" y="18956"/>
                      <a:pt x="107295" y="21032"/>
                      <a:pt x="107337" y="25187"/>
                    </a:cubicBezTo>
                    <a:lnTo>
                      <a:pt x="107337" y="25187"/>
                    </a:lnTo>
                    <a:cubicBezTo>
                      <a:pt x="106865" y="25086"/>
                      <a:pt x="106389" y="25037"/>
                      <a:pt x="105917" y="25037"/>
                    </a:cubicBezTo>
                    <a:cubicBezTo>
                      <a:pt x="104054" y="25037"/>
                      <a:pt x="102249" y="25804"/>
                      <a:pt x="100957" y="27196"/>
                    </a:cubicBezTo>
                    <a:cubicBezTo>
                      <a:pt x="99676" y="25816"/>
                      <a:pt x="97883" y="25037"/>
                      <a:pt x="96002" y="25037"/>
                    </a:cubicBezTo>
                    <a:cubicBezTo>
                      <a:pt x="95518" y="25037"/>
                      <a:pt x="95034" y="25090"/>
                      <a:pt x="94559" y="25189"/>
                    </a:cubicBezTo>
                    <a:cubicBezTo>
                      <a:pt x="94595" y="21035"/>
                      <a:pt x="97771" y="18956"/>
                      <a:pt x="100947" y="18956"/>
                    </a:cubicBezTo>
                    <a:close/>
                    <a:moveTo>
                      <a:pt x="53993" y="19061"/>
                    </a:moveTo>
                    <a:cubicBezTo>
                      <a:pt x="56574" y="19061"/>
                      <a:pt x="59156" y="20434"/>
                      <a:pt x="60052" y="23182"/>
                    </a:cubicBezTo>
                    <a:lnTo>
                      <a:pt x="60070" y="23173"/>
                    </a:lnTo>
                    <a:cubicBezTo>
                      <a:pt x="60285" y="23854"/>
                      <a:pt x="60393" y="24562"/>
                      <a:pt x="60402" y="25278"/>
                    </a:cubicBezTo>
                    <a:cubicBezTo>
                      <a:pt x="59927" y="25177"/>
                      <a:pt x="59448" y="25127"/>
                      <a:pt x="58973" y="25127"/>
                    </a:cubicBezTo>
                    <a:cubicBezTo>
                      <a:pt x="57110" y="25127"/>
                      <a:pt x="55305" y="25893"/>
                      <a:pt x="54013" y="27286"/>
                    </a:cubicBezTo>
                    <a:cubicBezTo>
                      <a:pt x="52732" y="25906"/>
                      <a:pt x="50939" y="25126"/>
                      <a:pt x="49058" y="25126"/>
                    </a:cubicBezTo>
                    <a:cubicBezTo>
                      <a:pt x="48574" y="25126"/>
                      <a:pt x="48090" y="25171"/>
                      <a:pt x="47615" y="25278"/>
                    </a:cubicBezTo>
                    <a:cubicBezTo>
                      <a:pt x="47615" y="24562"/>
                      <a:pt x="47732" y="23854"/>
                      <a:pt x="47947" y="23173"/>
                    </a:cubicBezTo>
                    <a:cubicBezTo>
                      <a:pt x="48838" y="20432"/>
                      <a:pt x="51415" y="19061"/>
                      <a:pt x="53993" y="19061"/>
                    </a:cubicBezTo>
                    <a:close/>
                    <a:moveTo>
                      <a:pt x="7148" y="19155"/>
                    </a:moveTo>
                    <a:cubicBezTo>
                      <a:pt x="10323" y="19155"/>
                      <a:pt x="13498" y="21234"/>
                      <a:pt x="13538" y="25395"/>
                    </a:cubicBezTo>
                    <a:cubicBezTo>
                      <a:pt x="13060" y="25290"/>
                      <a:pt x="12577" y="25239"/>
                      <a:pt x="12098" y="25239"/>
                    </a:cubicBezTo>
                    <a:cubicBezTo>
                      <a:pt x="10244" y="25239"/>
                      <a:pt x="8445" y="26005"/>
                      <a:pt x="7150" y="27393"/>
                    </a:cubicBezTo>
                    <a:cubicBezTo>
                      <a:pt x="5868" y="26013"/>
                      <a:pt x="4076" y="25234"/>
                      <a:pt x="2194" y="25234"/>
                    </a:cubicBezTo>
                    <a:cubicBezTo>
                      <a:pt x="1711" y="25234"/>
                      <a:pt x="1227" y="25287"/>
                      <a:pt x="752" y="25395"/>
                    </a:cubicBezTo>
                    <a:cubicBezTo>
                      <a:pt x="792" y="21236"/>
                      <a:pt x="3970" y="19155"/>
                      <a:pt x="7148" y="19155"/>
                    </a:cubicBezTo>
                    <a:close/>
                    <a:moveTo>
                      <a:pt x="30463" y="19158"/>
                    </a:moveTo>
                    <a:cubicBezTo>
                      <a:pt x="33636" y="19158"/>
                      <a:pt x="36811" y="21236"/>
                      <a:pt x="36854" y="25391"/>
                    </a:cubicBezTo>
                    <a:lnTo>
                      <a:pt x="36854" y="25391"/>
                    </a:lnTo>
                    <a:cubicBezTo>
                      <a:pt x="36379" y="25289"/>
                      <a:pt x="35901" y="25239"/>
                      <a:pt x="35426" y="25239"/>
                    </a:cubicBezTo>
                    <a:cubicBezTo>
                      <a:pt x="33569" y="25239"/>
                      <a:pt x="31771" y="26005"/>
                      <a:pt x="30483" y="27393"/>
                    </a:cubicBezTo>
                    <a:cubicBezTo>
                      <a:pt x="29201" y="26022"/>
                      <a:pt x="27409" y="25234"/>
                      <a:pt x="25528" y="25234"/>
                    </a:cubicBezTo>
                    <a:cubicBezTo>
                      <a:pt x="25044" y="25234"/>
                      <a:pt x="24560" y="25287"/>
                      <a:pt x="24085" y="25395"/>
                    </a:cubicBezTo>
                    <a:cubicBezTo>
                      <a:pt x="24116" y="21237"/>
                      <a:pt x="27288" y="19158"/>
                      <a:pt x="30463" y="19158"/>
                    </a:cubicBezTo>
                    <a:close/>
                    <a:moveTo>
                      <a:pt x="129616" y="25309"/>
                    </a:moveTo>
                    <a:cubicBezTo>
                      <a:pt x="130046" y="25309"/>
                      <a:pt x="130480" y="25349"/>
                      <a:pt x="130912" y="25431"/>
                    </a:cubicBezTo>
                    <a:cubicBezTo>
                      <a:pt x="129908" y="26605"/>
                      <a:pt x="129326" y="28110"/>
                      <a:pt x="129415" y="29696"/>
                    </a:cubicBezTo>
                    <a:lnTo>
                      <a:pt x="129415" y="29705"/>
                    </a:lnTo>
                    <a:cubicBezTo>
                      <a:pt x="128174" y="28393"/>
                      <a:pt x="126407" y="27563"/>
                      <a:pt x="124538" y="27563"/>
                    </a:cubicBezTo>
                    <a:cubicBezTo>
                      <a:pt x="124518" y="27563"/>
                      <a:pt x="124498" y="27563"/>
                      <a:pt x="124478" y="27563"/>
                    </a:cubicBezTo>
                    <a:cubicBezTo>
                      <a:pt x="124459" y="27563"/>
                      <a:pt x="124439" y="27563"/>
                      <a:pt x="124419" y="27563"/>
                    </a:cubicBezTo>
                    <a:cubicBezTo>
                      <a:pt x="122559" y="27563"/>
                      <a:pt x="120791" y="28402"/>
                      <a:pt x="119550" y="29705"/>
                    </a:cubicBezTo>
                    <a:cubicBezTo>
                      <a:pt x="119631" y="28110"/>
                      <a:pt x="119048" y="26605"/>
                      <a:pt x="118054" y="25431"/>
                    </a:cubicBezTo>
                    <a:cubicBezTo>
                      <a:pt x="118485" y="25349"/>
                      <a:pt x="118919" y="25309"/>
                      <a:pt x="119350" y="25309"/>
                    </a:cubicBezTo>
                    <a:cubicBezTo>
                      <a:pt x="121279" y="25309"/>
                      <a:pt x="123147" y="26111"/>
                      <a:pt x="124487" y="27554"/>
                    </a:cubicBezTo>
                    <a:cubicBezTo>
                      <a:pt x="125820" y="26111"/>
                      <a:pt x="127687" y="25309"/>
                      <a:pt x="129616" y="25309"/>
                    </a:cubicBezTo>
                    <a:close/>
                    <a:moveTo>
                      <a:pt x="48849" y="25510"/>
                    </a:moveTo>
                    <a:cubicBezTo>
                      <a:pt x="50784" y="25510"/>
                      <a:pt x="52659" y="26313"/>
                      <a:pt x="54004" y="27760"/>
                    </a:cubicBezTo>
                    <a:lnTo>
                      <a:pt x="54004" y="27760"/>
                    </a:lnTo>
                    <a:cubicBezTo>
                      <a:pt x="54001" y="27760"/>
                      <a:pt x="53998" y="27761"/>
                      <a:pt x="53995" y="27761"/>
                    </a:cubicBezTo>
                    <a:cubicBezTo>
                      <a:pt x="53975" y="27760"/>
                      <a:pt x="53956" y="27760"/>
                      <a:pt x="53936" y="27760"/>
                    </a:cubicBezTo>
                    <a:cubicBezTo>
                      <a:pt x="52067" y="27760"/>
                      <a:pt x="50308" y="28599"/>
                      <a:pt x="49058" y="29902"/>
                    </a:cubicBezTo>
                    <a:cubicBezTo>
                      <a:pt x="49138" y="28307"/>
                      <a:pt x="48565" y="26811"/>
                      <a:pt x="47561" y="25628"/>
                    </a:cubicBezTo>
                    <a:lnTo>
                      <a:pt x="47570" y="25628"/>
                    </a:lnTo>
                    <a:cubicBezTo>
                      <a:pt x="47996" y="25549"/>
                      <a:pt x="48424" y="25510"/>
                      <a:pt x="48849" y="25510"/>
                    </a:cubicBezTo>
                    <a:close/>
                    <a:moveTo>
                      <a:pt x="59145" y="25510"/>
                    </a:moveTo>
                    <a:cubicBezTo>
                      <a:pt x="59569" y="25510"/>
                      <a:pt x="59996" y="25549"/>
                      <a:pt x="60420" y="25628"/>
                    </a:cubicBezTo>
                    <a:cubicBezTo>
                      <a:pt x="59434" y="26811"/>
                      <a:pt x="58852" y="28307"/>
                      <a:pt x="58932" y="29902"/>
                    </a:cubicBezTo>
                    <a:cubicBezTo>
                      <a:pt x="57691" y="28599"/>
                      <a:pt x="55923" y="27760"/>
                      <a:pt x="54054" y="27760"/>
                    </a:cubicBezTo>
                    <a:cubicBezTo>
                      <a:pt x="54037" y="27760"/>
                      <a:pt x="54021" y="27760"/>
                      <a:pt x="54004" y="27760"/>
                    </a:cubicBezTo>
                    <a:lnTo>
                      <a:pt x="54004" y="27760"/>
                    </a:lnTo>
                    <a:cubicBezTo>
                      <a:pt x="55341" y="26313"/>
                      <a:pt x="57215" y="25510"/>
                      <a:pt x="59145" y="25510"/>
                    </a:cubicBezTo>
                    <a:close/>
                    <a:moveTo>
                      <a:pt x="25317" y="25617"/>
                    </a:moveTo>
                    <a:cubicBezTo>
                      <a:pt x="27250" y="25617"/>
                      <a:pt x="29122" y="26414"/>
                      <a:pt x="30465" y="27859"/>
                    </a:cubicBezTo>
                    <a:cubicBezTo>
                      <a:pt x="30445" y="27859"/>
                      <a:pt x="30425" y="27859"/>
                      <a:pt x="30406" y="27859"/>
                    </a:cubicBezTo>
                    <a:cubicBezTo>
                      <a:pt x="28537" y="27859"/>
                      <a:pt x="26769" y="28697"/>
                      <a:pt x="25528" y="30001"/>
                    </a:cubicBezTo>
                    <a:cubicBezTo>
                      <a:pt x="25608" y="28415"/>
                      <a:pt x="25026" y="26909"/>
                      <a:pt x="24031" y="25735"/>
                    </a:cubicBezTo>
                    <a:cubicBezTo>
                      <a:pt x="24460" y="25656"/>
                      <a:pt x="24890" y="25617"/>
                      <a:pt x="25317" y="25617"/>
                    </a:cubicBezTo>
                    <a:close/>
                    <a:moveTo>
                      <a:pt x="106136" y="30079"/>
                    </a:moveTo>
                    <a:cubicBezTo>
                      <a:pt x="106135" y="30079"/>
                      <a:pt x="106135" y="30080"/>
                      <a:pt x="106134" y="30080"/>
                    </a:cubicBezTo>
                    <a:lnTo>
                      <a:pt x="106134" y="30080"/>
                    </a:lnTo>
                    <a:lnTo>
                      <a:pt x="106136" y="30081"/>
                    </a:lnTo>
                    <a:cubicBezTo>
                      <a:pt x="106136" y="30081"/>
                      <a:pt x="106136" y="30080"/>
                      <a:pt x="106136" y="30079"/>
                    </a:cubicBezTo>
                    <a:close/>
                    <a:moveTo>
                      <a:pt x="70806" y="20919"/>
                    </a:moveTo>
                    <a:cubicBezTo>
                      <a:pt x="71297" y="20919"/>
                      <a:pt x="71792" y="20971"/>
                      <a:pt x="72283" y="21076"/>
                    </a:cubicBezTo>
                    <a:cubicBezTo>
                      <a:pt x="71289" y="22322"/>
                      <a:pt x="70742" y="23908"/>
                      <a:pt x="70939" y="25574"/>
                    </a:cubicBezTo>
                    <a:cubicBezTo>
                      <a:pt x="71446" y="25463"/>
                      <a:pt x="71957" y="25408"/>
                      <a:pt x="72464" y="25408"/>
                    </a:cubicBezTo>
                    <a:cubicBezTo>
                      <a:pt x="74404" y="25408"/>
                      <a:pt x="76283" y="26206"/>
                      <a:pt x="77633" y="27662"/>
                    </a:cubicBezTo>
                    <a:cubicBezTo>
                      <a:pt x="78968" y="26216"/>
                      <a:pt x="80838" y="25420"/>
                      <a:pt x="82771" y="25420"/>
                    </a:cubicBezTo>
                    <a:cubicBezTo>
                      <a:pt x="83199" y="25420"/>
                      <a:pt x="83629" y="25459"/>
                      <a:pt x="84057" y="25538"/>
                    </a:cubicBezTo>
                    <a:cubicBezTo>
                      <a:pt x="83063" y="26721"/>
                      <a:pt x="82480" y="28218"/>
                      <a:pt x="82570" y="29813"/>
                    </a:cubicBezTo>
                    <a:cubicBezTo>
                      <a:pt x="81320" y="28509"/>
                      <a:pt x="79561" y="27671"/>
                      <a:pt x="77692" y="27671"/>
                    </a:cubicBezTo>
                    <a:cubicBezTo>
                      <a:pt x="77672" y="27671"/>
                      <a:pt x="77653" y="27671"/>
                      <a:pt x="77633" y="27671"/>
                    </a:cubicBezTo>
                    <a:cubicBezTo>
                      <a:pt x="77615" y="27671"/>
                      <a:pt x="77597" y="27671"/>
                      <a:pt x="77578" y="27671"/>
                    </a:cubicBezTo>
                    <a:cubicBezTo>
                      <a:pt x="75520" y="27671"/>
                      <a:pt x="73598" y="28679"/>
                      <a:pt x="72346" y="30207"/>
                    </a:cubicBezTo>
                    <a:cubicBezTo>
                      <a:pt x="72748" y="26485"/>
                      <a:pt x="69425" y="23164"/>
                      <a:pt x="65706" y="23164"/>
                    </a:cubicBezTo>
                    <a:cubicBezTo>
                      <a:pt x="65691" y="23164"/>
                      <a:pt x="65677" y="23164"/>
                      <a:pt x="65662" y="23164"/>
                    </a:cubicBezTo>
                    <a:cubicBezTo>
                      <a:pt x="67004" y="21714"/>
                      <a:pt x="68876" y="20919"/>
                      <a:pt x="70806" y="20919"/>
                    </a:cubicBezTo>
                    <a:close/>
                    <a:moveTo>
                      <a:pt x="35617" y="25606"/>
                    </a:moveTo>
                    <a:cubicBezTo>
                      <a:pt x="36076" y="25606"/>
                      <a:pt x="36538" y="25652"/>
                      <a:pt x="36997" y="25744"/>
                    </a:cubicBezTo>
                    <a:cubicBezTo>
                      <a:pt x="35993" y="26999"/>
                      <a:pt x="35447" y="28594"/>
                      <a:pt x="35644" y="30269"/>
                    </a:cubicBezTo>
                    <a:cubicBezTo>
                      <a:pt x="34392" y="28813"/>
                      <a:pt x="32516" y="27859"/>
                      <a:pt x="30520" y="27859"/>
                    </a:cubicBezTo>
                    <a:cubicBezTo>
                      <a:pt x="30502" y="27859"/>
                      <a:pt x="30483" y="27859"/>
                      <a:pt x="30465" y="27859"/>
                    </a:cubicBezTo>
                    <a:cubicBezTo>
                      <a:pt x="31804" y="26411"/>
                      <a:pt x="33682" y="25606"/>
                      <a:pt x="35617" y="25606"/>
                    </a:cubicBezTo>
                    <a:close/>
                    <a:moveTo>
                      <a:pt x="112816" y="23451"/>
                    </a:moveTo>
                    <a:cubicBezTo>
                      <a:pt x="115993" y="23451"/>
                      <a:pt x="119169" y="25529"/>
                      <a:pt x="119209" y="29687"/>
                    </a:cubicBezTo>
                    <a:cubicBezTo>
                      <a:pt x="118736" y="29585"/>
                      <a:pt x="118259" y="29535"/>
                      <a:pt x="117784" y="29535"/>
                    </a:cubicBezTo>
                    <a:cubicBezTo>
                      <a:pt x="115923" y="29535"/>
                      <a:pt x="114113" y="30302"/>
                      <a:pt x="112821" y="31694"/>
                    </a:cubicBezTo>
                    <a:cubicBezTo>
                      <a:pt x="111539" y="30314"/>
                      <a:pt x="109747" y="29535"/>
                      <a:pt x="107865" y="29535"/>
                    </a:cubicBezTo>
                    <a:cubicBezTo>
                      <a:pt x="107382" y="29535"/>
                      <a:pt x="106898" y="29588"/>
                      <a:pt x="106423" y="29687"/>
                    </a:cubicBezTo>
                    <a:cubicBezTo>
                      <a:pt x="106463" y="25529"/>
                      <a:pt x="109640" y="23451"/>
                      <a:pt x="112816" y="23451"/>
                    </a:cubicBezTo>
                    <a:close/>
                    <a:moveTo>
                      <a:pt x="136139" y="23455"/>
                    </a:moveTo>
                    <a:cubicBezTo>
                      <a:pt x="139311" y="23455"/>
                      <a:pt x="142484" y="25532"/>
                      <a:pt x="142525" y="29687"/>
                    </a:cubicBezTo>
                    <a:lnTo>
                      <a:pt x="142534" y="29696"/>
                    </a:lnTo>
                    <a:cubicBezTo>
                      <a:pt x="142055" y="29591"/>
                      <a:pt x="141572" y="29540"/>
                      <a:pt x="141093" y="29540"/>
                    </a:cubicBezTo>
                    <a:cubicBezTo>
                      <a:pt x="139240" y="29540"/>
                      <a:pt x="137441" y="30306"/>
                      <a:pt x="136145" y="31694"/>
                    </a:cubicBezTo>
                    <a:cubicBezTo>
                      <a:pt x="134872" y="30323"/>
                      <a:pt x="133071" y="29535"/>
                      <a:pt x="131199" y="29535"/>
                    </a:cubicBezTo>
                    <a:cubicBezTo>
                      <a:pt x="130715" y="29535"/>
                      <a:pt x="130231" y="29588"/>
                      <a:pt x="129756" y="29696"/>
                    </a:cubicBezTo>
                    <a:cubicBezTo>
                      <a:pt x="129787" y="25536"/>
                      <a:pt x="132963" y="23455"/>
                      <a:pt x="136139" y="23455"/>
                    </a:cubicBezTo>
                    <a:close/>
                    <a:moveTo>
                      <a:pt x="89290" y="23558"/>
                    </a:moveTo>
                    <a:cubicBezTo>
                      <a:pt x="92466" y="23558"/>
                      <a:pt x="95642" y="25636"/>
                      <a:pt x="95679" y="29793"/>
                    </a:cubicBezTo>
                    <a:lnTo>
                      <a:pt x="95679" y="29793"/>
                    </a:lnTo>
                    <a:cubicBezTo>
                      <a:pt x="95207" y="29692"/>
                      <a:pt x="94732" y="29643"/>
                      <a:pt x="94260" y="29643"/>
                    </a:cubicBezTo>
                    <a:cubicBezTo>
                      <a:pt x="92399" y="29643"/>
                      <a:pt x="90599" y="30409"/>
                      <a:pt x="89299" y="31802"/>
                    </a:cubicBezTo>
                    <a:cubicBezTo>
                      <a:pt x="88018" y="30422"/>
                      <a:pt x="86226" y="29642"/>
                      <a:pt x="84344" y="29642"/>
                    </a:cubicBezTo>
                    <a:cubicBezTo>
                      <a:pt x="83860" y="29642"/>
                      <a:pt x="83376" y="29696"/>
                      <a:pt x="82902" y="29795"/>
                    </a:cubicBezTo>
                    <a:cubicBezTo>
                      <a:pt x="82937" y="25637"/>
                      <a:pt x="86114" y="23558"/>
                      <a:pt x="89290" y="23558"/>
                    </a:cubicBezTo>
                    <a:close/>
                    <a:moveTo>
                      <a:pt x="65666" y="23648"/>
                    </a:moveTo>
                    <a:cubicBezTo>
                      <a:pt x="68843" y="23648"/>
                      <a:pt x="72019" y="25727"/>
                      <a:pt x="72059" y="29884"/>
                    </a:cubicBezTo>
                    <a:cubicBezTo>
                      <a:pt x="71580" y="29779"/>
                      <a:pt x="71096" y="29728"/>
                      <a:pt x="70615" y="29728"/>
                    </a:cubicBezTo>
                    <a:cubicBezTo>
                      <a:pt x="68761" y="29728"/>
                      <a:pt x="66961" y="30492"/>
                      <a:pt x="65666" y="31886"/>
                    </a:cubicBezTo>
                    <a:lnTo>
                      <a:pt x="65666" y="31886"/>
                    </a:lnTo>
                    <a:cubicBezTo>
                      <a:pt x="64392" y="30517"/>
                      <a:pt x="62615" y="29732"/>
                      <a:pt x="60747" y="29732"/>
                    </a:cubicBezTo>
                    <a:cubicBezTo>
                      <a:pt x="60737" y="29732"/>
                      <a:pt x="60726" y="29732"/>
                      <a:pt x="60715" y="29732"/>
                    </a:cubicBezTo>
                    <a:cubicBezTo>
                      <a:pt x="60231" y="29732"/>
                      <a:pt x="59748" y="29777"/>
                      <a:pt x="59273" y="29884"/>
                    </a:cubicBezTo>
                    <a:cubicBezTo>
                      <a:pt x="59313" y="25727"/>
                      <a:pt x="62490" y="23648"/>
                      <a:pt x="65666" y="23648"/>
                    </a:cubicBezTo>
                    <a:close/>
                    <a:moveTo>
                      <a:pt x="42333" y="23656"/>
                    </a:moveTo>
                    <a:cubicBezTo>
                      <a:pt x="45505" y="23656"/>
                      <a:pt x="48680" y="25731"/>
                      <a:pt x="48726" y="29882"/>
                    </a:cubicBezTo>
                    <a:lnTo>
                      <a:pt x="48726" y="29882"/>
                    </a:lnTo>
                    <a:cubicBezTo>
                      <a:pt x="48256" y="29782"/>
                      <a:pt x="47782" y="29732"/>
                      <a:pt x="47311" y="29732"/>
                    </a:cubicBezTo>
                    <a:cubicBezTo>
                      <a:pt x="45452" y="29732"/>
                      <a:pt x="43648" y="30499"/>
                      <a:pt x="42355" y="31891"/>
                    </a:cubicBezTo>
                    <a:cubicBezTo>
                      <a:pt x="41074" y="30511"/>
                      <a:pt x="39282" y="29732"/>
                      <a:pt x="37400" y="29732"/>
                    </a:cubicBezTo>
                    <a:cubicBezTo>
                      <a:pt x="36916" y="29732"/>
                      <a:pt x="36432" y="29777"/>
                      <a:pt x="35958" y="29884"/>
                    </a:cubicBezTo>
                    <a:cubicBezTo>
                      <a:pt x="35989" y="25732"/>
                      <a:pt x="39159" y="23656"/>
                      <a:pt x="42333" y="23656"/>
                    </a:cubicBezTo>
                    <a:close/>
                    <a:moveTo>
                      <a:pt x="18806" y="23760"/>
                    </a:moveTo>
                    <a:cubicBezTo>
                      <a:pt x="21979" y="23760"/>
                      <a:pt x="25151" y="25836"/>
                      <a:pt x="25196" y="29992"/>
                    </a:cubicBezTo>
                    <a:lnTo>
                      <a:pt x="25196" y="29992"/>
                    </a:lnTo>
                    <a:cubicBezTo>
                      <a:pt x="24718" y="29887"/>
                      <a:pt x="24235" y="29836"/>
                      <a:pt x="23756" y="29836"/>
                    </a:cubicBezTo>
                    <a:cubicBezTo>
                      <a:pt x="21903" y="29836"/>
                      <a:pt x="20103" y="30603"/>
                      <a:pt x="18807" y="31999"/>
                    </a:cubicBezTo>
                    <a:cubicBezTo>
                      <a:pt x="17526" y="30619"/>
                      <a:pt x="15734" y="29839"/>
                      <a:pt x="13852" y="29839"/>
                    </a:cubicBezTo>
                    <a:cubicBezTo>
                      <a:pt x="13368" y="29839"/>
                      <a:pt x="12884" y="29893"/>
                      <a:pt x="12409" y="29992"/>
                    </a:cubicBezTo>
                    <a:cubicBezTo>
                      <a:pt x="12454" y="25839"/>
                      <a:pt x="15631" y="23760"/>
                      <a:pt x="18806" y="23760"/>
                    </a:cubicBezTo>
                    <a:close/>
                    <a:moveTo>
                      <a:pt x="117960" y="29918"/>
                    </a:moveTo>
                    <a:cubicBezTo>
                      <a:pt x="118387" y="29918"/>
                      <a:pt x="118817" y="29957"/>
                      <a:pt x="119245" y="30037"/>
                    </a:cubicBezTo>
                    <a:cubicBezTo>
                      <a:pt x="118251" y="31210"/>
                      <a:pt x="117668" y="32716"/>
                      <a:pt x="117758" y="34302"/>
                    </a:cubicBezTo>
                    <a:cubicBezTo>
                      <a:pt x="116514" y="33005"/>
                      <a:pt x="114758" y="32168"/>
                      <a:pt x="112908" y="32168"/>
                    </a:cubicBezTo>
                    <a:cubicBezTo>
                      <a:pt x="112879" y="32168"/>
                      <a:pt x="112850" y="32169"/>
                      <a:pt x="112821" y="32169"/>
                    </a:cubicBezTo>
                    <a:cubicBezTo>
                      <a:pt x="114156" y="30716"/>
                      <a:pt x="116027" y="29918"/>
                      <a:pt x="117960" y="29918"/>
                    </a:cubicBezTo>
                    <a:close/>
                    <a:moveTo>
                      <a:pt x="84139" y="30021"/>
                    </a:moveTo>
                    <a:cubicBezTo>
                      <a:pt x="86073" y="30021"/>
                      <a:pt x="87951" y="30818"/>
                      <a:pt x="89290" y="32268"/>
                    </a:cubicBezTo>
                    <a:lnTo>
                      <a:pt x="89290" y="32268"/>
                    </a:lnTo>
                    <a:cubicBezTo>
                      <a:pt x="89274" y="32267"/>
                      <a:pt x="89257" y="32267"/>
                      <a:pt x="89240" y="32267"/>
                    </a:cubicBezTo>
                    <a:cubicBezTo>
                      <a:pt x="87371" y="32267"/>
                      <a:pt x="85603" y="33106"/>
                      <a:pt x="84362" y="34409"/>
                    </a:cubicBezTo>
                    <a:cubicBezTo>
                      <a:pt x="84443" y="32814"/>
                      <a:pt x="83860" y="31318"/>
                      <a:pt x="82875" y="30135"/>
                    </a:cubicBezTo>
                    <a:cubicBezTo>
                      <a:pt x="83295" y="30058"/>
                      <a:pt x="83719" y="30021"/>
                      <a:pt x="84139" y="30021"/>
                    </a:cubicBezTo>
                    <a:close/>
                    <a:moveTo>
                      <a:pt x="94446" y="30017"/>
                    </a:moveTo>
                    <a:cubicBezTo>
                      <a:pt x="94870" y="30017"/>
                      <a:pt x="95298" y="30056"/>
                      <a:pt x="95724" y="30135"/>
                    </a:cubicBezTo>
                    <a:cubicBezTo>
                      <a:pt x="94729" y="31318"/>
                      <a:pt x="94147" y="32814"/>
                      <a:pt x="94237" y="34409"/>
                    </a:cubicBezTo>
                    <a:cubicBezTo>
                      <a:pt x="92986" y="33106"/>
                      <a:pt x="91227" y="32267"/>
                      <a:pt x="89359" y="32267"/>
                    </a:cubicBezTo>
                    <a:cubicBezTo>
                      <a:pt x="89339" y="32267"/>
                      <a:pt x="89319" y="32267"/>
                      <a:pt x="89299" y="32268"/>
                    </a:cubicBezTo>
                    <a:cubicBezTo>
                      <a:pt x="90637" y="30820"/>
                      <a:pt x="92510" y="30017"/>
                      <a:pt x="94446" y="30017"/>
                    </a:cubicBezTo>
                    <a:close/>
                    <a:moveTo>
                      <a:pt x="47502" y="30107"/>
                    </a:moveTo>
                    <a:cubicBezTo>
                      <a:pt x="47926" y="30107"/>
                      <a:pt x="48354" y="30146"/>
                      <a:pt x="48780" y="30225"/>
                    </a:cubicBezTo>
                    <a:cubicBezTo>
                      <a:pt x="47785" y="31407"/>
                      <a:pt x="47203" y="32913"/>
                      <a:pt x="47284" y="34499"/>
                    </a:cubicBezTo>
                    <a:cubicBezTo>
                      <a:pt x="46042" y="33196"/>
                      <a:pt x="44275" y="32366"/>
                      <a:pt x="42406" y="32366"/>
                    </a:cubicBezTo>
                    <a:cubicBezTo>
                      <a:pt x="42386" y="32366"/>
                      <a:pt x="42366" y="32366"/>
                      <a:pt x="42346" y="32366"/>
                    </a:cubicBezTo>
                    <a:cubicBezTo>
                      <a:pt x="42343" y="32366"/>
                      <a:pt x="42341" y="32366"/>
                      <a:pt x="42338" y="32366"/>
                    </a:cubicBezTo>
                    <a:lnTo>
                      <a:pt x="42338" y="32366"/>
                    </a:lnTo>
                    <a:lnTo>
                      <a:pt x="42355" y="32357"/>
                    </a:lnTo>
                    <a:cubicBezTo>
                      <a:pt x="43693" y="30910"/>
                      <a:pt x="45566" y="30107"/>
                      <a:pt x="47502" y="30107"/>
                    </a:cubicBezTo>
                    <a:close/>
                    <a:moveTo>
                      <a:pt x="106100" y="25400"/>
                    </a:moveTo>
                    <a:cubicBezTo>
                      <a:pt x="106559" y="25400"/>
                      <a:pt x="107021" y="25446"/>
                      <a:pt x="107480" y="25538"/>
                    </a:cubicBezTo>
                    <a:cubicBezTo>
                      <a:pt x="106477" y="26801"/>
                      <a:pt x="105930" y="28404"/>
                      <a:pt x="106136" y="30079"/>
                    </a:cubicBezTo>
                    <a:lnTo>
                      <a:pt x="106136" y="30079"/>
                    </a:lnTo>
                    <a:cubicBezTo>
                      <a:pt x="106645" y="29966"/>
                      <a:pt x="107158" y="29911"/>
                      <a:pt x="107667" y="29911"/>
                    </a:cubicBezTo>
                    <a:cubicBezTo>
                      <a:pt x="109601" y="29911"/>
                      <a:pt x="111474" y="30709"/>
                      <a:pt x="112821" y="32169"/>
                    </a:cubicBezTo>
                    <a:cubicBezTo>
                      <a:pt x="112793" y="32169"/>
                      <a:pt x="112765" y="32169"/>
                      <a:pt x="112738" y="32169"/>
                    </a:cubicBezTo>
                    <a:cubicBezTo>
                      <a:pt x="110761" y="32169"/>
                      <a:pt x="108905" y="33112"/>
                      <a:pt x="107659" y="34553"/>
                    </a:cubicBezTo>
                    <a:cubicBezTo>
                      <a:pt x="107785" y="32886"/>
                      <a:pt x="107175" y="31300"/>
                      <a:pt x="106127" y="30081"/>
                    </a:cubicBezTo>
                    <a:cubicBezTo>
                      <a:pt x="106130" y="30081"/>
                      <a:pt x="106132" y="30080"/>
                      <a:pt x="106134" y="30080"/>
                    </a:cubicBezTo>
                    <a:lnTo>
                      <a:pt x="106134" y="30080"/>
                    </a:lnTo>
                    <a:lnTo>
                      <a:pt x="106127" y="30072"/>
                    </a:lnTo>
                    <a:cubicBezTo>
                      <a:pt x="104875" y="28616"/>
                      <a:pt x="102990" y="27662"/>
                      <a:pt x="100995" y="27662"/>
                    </a:cubicBezTo>
                    <a:cubicBezTo>
                      <a:pt x="100976" y="27662"/>
                      <a:pt x="100958" y="27662"/>
                      <a:pt x="100939" y="27662"/>
                    </a:cubicBezTo>
                    <a:cubicBezTo>
                      <a:pt x="100919" y="27662"/>
                      <a:pt x="100900" y="27662"/>
                      <a:pt x="100880" y="27662"/>
                    </a:cubicBezTo>
                    <a:cubicBezTo>
                      <a:pt x="99020" y="27662"/>
                      <a:pt x="97252" y="28500"/>
                      <a:pt x="96011" y="29804"/>
                    </a:cubicBezTo>
                    <a:cubicBezTo>
                      <a:pt x="96091" y="28209"/>
                      <a:pt x="95509" y="26712"/>
                      <a:pt x="94514" y="25529"/>
                    </a:cubicBezTo>
                    <a:cubicBezTo>
                      <a:pt x="94943" y="25450"/>
                      <a:pt x="95373" y="25411"/>
                      <a:pt x="95801" y="25411"/>
                    </a:cubicBezTo>
                    <a:cubicBezTo>
                      <a:pt x="97734" y="25411"/>
                      <a:pt x="99605" y="26207"/>
                      <a:pt x="100948" y="27653"/>
                    </a:cubicBezTo>
                    <a:cubicBezTo>
                      <a:pt x="102288" y="26205"/>
                      <a:pt x="104166" y="25400"/>
                      <a:pt x="106100" y="25400"/>
                    </a:cubicBezTo>
                    <a:close/>
                    <a:moveTo>
                      <a:pt x="13662" y="30223"/>
                    </a:moveTo>
                    <a:cubicBezTo>
                      <a:pt x="15598" y="30223"/>
                      <a:pt x="17464" y="31021"/>
                      <a:pt x="18807" y="32474"/>
                    </a:cubicBezTo>
                    <a:cubicBezTo>
                      <a:pt x="18787" y="32474"/>
                      <a:pt x="18768" y="32473"/>
                      <a:pt x="18748" y="32473"/>
                    </a:cubicBezTo>
                    <a:cubicBezTo>
                      <a:pt x="16879" y="32473"/>
                      <a:pt x="15111" y="33312"/>
                      <a:pt x="13870" y="34615"/>
                    </a:cubicBezTo>
                    <a:cubicBezTo>
                      <a:pt x="13951" y="33020"/>
                      <a:pt x="13368" y="31515"/>
                      <a:pt x="12374" y="30341"/>
                    </a:cubicBezTo>
                    <a:cubicBezTo>
                      <a:pt x="12803" y="30262"/>
                      <a:pt x="13234" y="30223"/>
                      <a:pt x="13662" y="30223"/>
                    </a:cubicBezTo>
                    <a:close/>
                    <a:moveTo>
                      <a:pt x="23936" y="30219"/>
                    </a:moveTo>
                    <a:cubicBezTo>
                      <a:pt x="24366" y="30219"/>
                      <a:pt x="24800" y="30259"/>
                      <a:pt x="25232" y="30341"/>
                    </a:cubicBezTo>
                    <a:cubicBezTo>
                      <a:pt x="24237" y="31515"/>
                      <a:pt x="23655" y="33020"/>
                      <a:pt x="23744" y="34615"/>
                    </a:cubicBezTo>
                    <a:cubicBezTo>
                      <a:pt x="22494" y="33303"/>
                      <a:pt x="20727" y="32473"/>
                      <a:pt x="18867" y="32473"/>
                    </a:cubicBezTo>
                    <a:cubicBezTo>
                      <a:pt x="18847" y="32473"/>
                      <a:pt x="18827" y="32474"/>
                      <a:pt x="18807" y="32474"/>
                    </a:cubicBezTo>
                    <a:lnTo>
                      <a:pt x="18807" y="32465"/>
                    </a:lnTo>
                    <a:cubicBezTo>
                      <a:pt x="20140" y="31022"/>
                      <a:pt x="22007" y="30219"/>
                      <a:pt x="23936" y="30219"/>
                    </a:cubicBezTo>
                    <a:close/>
                    <a:moveTo>
                      <a:pt x="37182" y="30113"/>
                    </a:moveTo>
                    <a:cubicBezTo>
                      <a:pt x="39117" y="30113"/>
                      <a:pt x="40995" y="30910"/>
                      <a:pt x="42337" y="32366"/>
                    </a:cubicBezTo>
                    <a:lnTo>
                      <a:pt x="42337" y="32366"/>
                    </a:lnTo>
                    <a:cubicBezTo>
                      <a:pt x="42313" y="32366"/>
                      <a:pt x="42288" y="32366"/>
                      <a:pt x="42264" y="32366"/>
                    </a:cubicBezTo>
                    <a:cubicBezTo>
                      <a:pt x="40296" y="32366"/>
                      <a:pt x="38431" y="33309"/>
                      <a:pt x="37185" y="34750"/>
                    </a:cubicBezTo>
                    <a:cubicBezTo>
                      <a:pt x="37320" y="33083"/>
                      <a:pt x="36710" y="31506"/>
                      <a:pt x="35662" y="30278"/>
                    </a:cubicBezTo>
                    <a:cubicBezTo>
                      <a:pt x="36167" y="30167"/>
                      <a:pt x="36676" y="30113"/>
                      <a:pt x="37182" y="30113"/>
                    </a:cubicBezTo>
                    <a:close/>
                    <a:moveTo>
                      <a:pt x="124479" y="28060"/>
                    </a:moveTo>
                    <a:cubicBezTo>
                      <a:pt x="127651" y="28060"/>
                      <a:pt x="130826" y="30136"/>
                      <a:pt x="130867" y="34291"/>
                    </a:cubicBezTo>
                    <a:lnTo>
                      <a:pt x="130867" y="34291"/>
                    </a:lnTo>
                    <a:cubicBezTo>
                      <a:pt x="130397" y="34190"/>
                      <a:pt x="129923" y="34141"/>
                      <a:pt x="129452" y="34141"/>
                    </a:cubicBezTo>
                    <a:cubicBezTo>
                      <a:pt x="127593" y="34141"/>
                      <a:pt x="125787" y="34908"/>
                      <a:pt x="124487" y="36300"/>
                    </a:cubicBezTo>
                    <a:cubicBezTo>
                      <a:pt x="123215" y="34920"/>
                      <a:pt x="121414" y="34140"/>
                      <a:pt x="119541" y="34140"/>
                    </a:cubicBezTo>
                    <a:cubicBezTo>
                      <a:pt x="119057" y="34140"/>
                      <a:pt x="118564" y="34194"/>
                      <a:pt x="118098" y="34293"/>
                    </a:cubicBezTo>
                    <a:cubicBezTo>
                      <a:pt x="118130" y="30138"/>
                      <a:pt x="121303" y="28060"/>
                      <a:pt x="124479" y="28060"/>
                    </a:cubicBezTo>
                    <a:close/>
                    <a:moveTo>
                      <a:pt x="100961" y="28160"/>
                    </a:moveTo>
                    <a:cubicBezTo>
                      <a:pt x="104135" y="28160"/>
                      <a:pt x="107310" y="30239"/>
                      <a:pt x="107355" y="34400"/>
                    </a:cubicBezTo>
                    <a:cubicBezTo>
                      <a:pt x="106875" y="34295"/>
                      <a:pt x="106390" y="34244"/>
                      <a:pt x="105910" y="34244"/>
                    </a:cubicBezTo>
                    <a:cubicBezTo>
                      <a:pt x="104056" y="34244"/>
                      <a:pt x="102256" y="35007"/>
                      <a:pt x="100961" y="36393"/>
                    </a:cubicBezTo>
                    <a:lnTo>
                      <a:pt x="100961" y="36393"/>
                    </a:lnTo>
                    <a:cubicBezTo>
                      <a:pt x="99680" y="35026"/>
                      <a:pt x="97881" y="34239"/>
                      <a:pt x="96011" y="34239"/>
                    </a:cubicBezTo>
                    <a:cubicBezTo>
                      <a:pt x="95527" y="34239"/>
                      <a:pt x="95043" y="34293"/>
                      <a:pt x="94568" y="34400"/>
                    </a:cubicBezTo>
                    <a:cubicBezTo>
                      <a:pt x="94608" y="30241"/>
                      <a:pt x="97784" y="28160"/>
                      <a:pt x="100961" y="28160"/>
                    </a:cubicBezTo>
                    <a:close/>
                    <a:moveTo>
                      <a:pt x="77631" y="28164"/>
                    </a:moveTo>
                    <a:cubicBezTo>
                      <a:pt x="80804" y="28164"/>
                      <a:pt x="83979" y="30241"/>
                      <a:pt x="84022" y="34396"/>
                    </a:cubicBezTo>
                    <a:lnTo>
                      <a:pt x="84022" y="34396"/>
                    </a:lnTo>
                    <a:cubicBezTo>
                      <a:pt x="83552" y="34297"/>
                      <a:pt x="83079" y="34248"/>
                      <a:pt x="82611" y="34248"/>
                    </a:cubicBezTo>
                    <a:cubicBezTo>
                      <a:pt x="80750" y="34248"/>
                      <a:pt x="78950" y="35013"/>
                      <a:pt x="77651" y="36398"/>
                    </a:cubicBezTo>
                    <a:cubicBezTo>
                      <a:pt x="76369" y="35028"/>
                      <a:pt x="74577" y="34239"/>
                      <a:pt x="72704" y="34239"/>
                    </a:cubicBezTo>
                    <a:cubicBezTo>
                      <a:pt x="72212" y="34248"/>
                      <a:pt x="71728" y="34293"/>
                      <a:pt x="71253" y="34400"/>
                    </a:cubicBezTo>
                    <a:cubicBezTo>
                      <a:pt x="71284" y="30243"/>
                      <a:pt x="74456" y="28164"/>
                      <a:pt x="77631" y="28164"/>
                    </a:cubicBezTo>
                    <a:close/>
                    <a:moveTo>
                      <a:pt x="53994" y="28259"/>
                    </a:moveTo>
                    <a:cubicBezTo>
                      <a:pt x="57168" y="28259"/>
                      <a:pt x="60343" y="30337"/>
                      <a:pt x="60384" y="34497"/>
                    </a:cubicBezTo>
                    <a:lnTo>
                      <a:pt x="60384" y="34497"/>
                    </a:lnTo>
                    <a:cubicBezTo>
                      <a:pt x="59906" y="34393"/>
                      <a:pt x="59425" y="34343"/>
                      <a:pt x="58949" y="34343"/>
                    </a:cubicBezTo>
                    <a:cubicBezTo>
                      <a:pt x="57093" y="34343"/>
                      <a:pt x="55300" y="35109"/>
                      <a:pt x="54004" y="36497"/>
                    </a:cubicBezTo>
                    <a:cubicBezTo>
                      <a:pt x="52723" y="35126"/>
                      <a:pt x="50931" y="34338"/>
                      <a:pt x="49049" y="34338"/>
                    </a:cubicBezTo>
                    <a:cubicBezTo>
                      <a:pt x="48565" y="34338"/>
                      <a:pt x="48081" y="34391"/>
                      <a:pt x="47606" y="34499"/>
                    </a:cubicBezTo>
                    <a:cubicBezTo>
                      <a:pt x="47642" y="30340"/>
                      <a:pt x="50818" y="28259"/>
                      <a:pt x="53994" y="28259"/>
                    </a:cubicBezTo>
                    <a:close/>
                    <a:moveTo>
                      <a:pt x="7145" y="28361"/>
                    </a:moveTo>
                    <a:cubicBezTo>
                      <a:pt x="10322" y="28361"/>
                      <a:pt x="13498" y="30440"/>
                      <a:pt x="13538" y="34597"/>
                    </a:cubicBezTo>
                    <a:cubicBezTo>
                      <a:pt x="13065" y="34495"/>
                      <a:pt x="12588" y="34446"/>
                      <a:pt x="12114" y="34446"/>
                    </a:cubicBezTo>
                    <a:cubicBezTo>
                      <a:pt x="10255" y="34446"/>
                      <a:pt x="8451" y="35212"/>
                      <a:pt x="7159" y="36605"/>
                    </a:cubicBezTo>
                    <a:cubicBezTo>
                      <a:pt x="5877" y="35225"/>
                      <a:pt x="4076" y="34445"/>
                      <a:pt x="2194" y="34445"/>
                    </a:cubicBezTo>
                    <a:cubicBezTo>
                      <a:pt x="1711" y="34445"/>
                      <a:pt x="1227" y="34490"/>
                      <a:pt x="752" y="34597"/>
                    </a:cubicBezTo>
                    <a:cubicBezTo>
                      <a:pt x="792" y="30440"/>
                      <a:pt x="3969" y="28361"/>
                      <a:pt x="7145" y="28361"/>
                    </a:cubicBezTo>
                    <a:close/>
                    <a:moveTo>
                      <a:pt x="30465" y="28367"/>
                    </a:moveTo>
                    <a:cubicBezTo>
                      <a:pt x="33637" y="28367"/>
                      <a:pt x="36811" y="30444"/>
                      <a:pt x="36854" y="34602"/>
                    </a:cubicBezTo>
                    <a:lnTo>
                      <a:pt x="36854" y="34602"/>
                    </a:lnTo>
                    <a:cubicBezTo>
                      <a:pt x="36379" y="34500"/>
                      <a:pt x="35901" y="34450"/>
                      <a:pt x="35426" y="34450"/>
                    </a:cubicBezTo>
                    <a:cubicBezTo>
                      <a:pt x="33569" y="34450"/>
                      <a:pt x="31771" y="35216"/>
                      <a:pt x="30483" y="36605"/>
                    </a:cubicBezTo>
                    <a:cubicBezTo>
                      <a:pt x="29201" y="35234"/>
                      <a:pt x="27409" y="34445"/>
                      <a:pt x="25528" y="34445"/>
                    </a:cubicBezTo>
                    <a:cubicBezTo>
                      <a:pt x="25044" y="34445"/>
                      <a:pt x="24560" y="34499"/>
                      <a:pt x="24085" y="34606"/>
                    </a:cubicBezTo>
                    <a:cubicBezTo>
                      <a:pt x="24116" y="30448"/>
                      <a:pt x="27290" y="28367"/>
                      <a:pt x="30465" y="28367"/>
                    </a:cubicBezTo>
                    <a:close/>
                    <a:moveTo>
                      <a:pt x="119332" y="34516"/>
                    </a:moveTo>
                    <a:cubicBezTo>
                      <a:pt x="121268" y="34516"/>
                      <a:pt x="123142" y="35318"/>
                      <a:pt x="124487" y="36766"/>
                    </a:cubicBezTo>
                    <a:lnTo>
                      <a:pt x="124487" y="36766"/>
                    </a:lnTo>
                    <a:cubicBezTo>
                      <a:pt x="124484" y="36766"/>
                      <a:pt x="124481" y="36766"/>
                      <a:pt x="124478" y="36766"/>
                    </a:cubicBezTo>
                    <a:cubicBezTo>
                      <a:pt x="124459" y="36766"/>
                      <a:pt x="124439" y="36766"/>
                      <a:pt x="124419" y="36766"/>
                    </a:cubicBezTo>
                    <a:cubicBezTo>
                      <a:pt x="122559" y="36766"/>
                      <a:pt x="120791" y="37604"/>
                      <a:pt x="119550" y="38907"/>
                    </a:cubicBezTo>
                    <a:cubicBezTo>
                      <a:pt x="119631" y="37312"/>
                      <a:pt x="119048" y="35816"/>
                      <a:pt x="118054" y="34633"/>
                    </a:cubicBezTo>
                    <a:cubicBezTo>
                      <a:pt x="118479" y="34554"/>
                      <a:pt x="118907" y="34516"/>
                      <a:pt x="119332" y="34516"/>
                    </a:cubicBezTo>
                    <a:close/>
                    <a:moveTo>
                      <a:pt x="129633" y="34516"/>
                    </a:moveTo>
                    <a:cubicBezTo>
                      <a:pt x="130058" y="34516"/>
                      <a:pt x="130486" y="34554"/>
                      <a:pt x="130912" y="34633"/>
                    </a:cubicBezTo>
                    <a:cubicBezTo>
                      <a:pt x="129908" y="35816"/>
                      <a:pt x="129326" y="37321"/>
                      <a:pt x="129415" y="38907"/>
                    </a:cubicBezTo>
                    <a:cubicBezTo>
                      <a:pt x="128174" y="37604"/>
                      <a:pt x="126406" y="36766"/>
                      <a:pt x="124537" y="36766"/>
                    </a:cubicBezTo>
                    <a:cubicBezTo>
                      <a:pt x="124521" y="36766"/>
                      <a:pt x="124504" y="36766"/>
                      <a:pt x="124487" y="36766"/>
                    </a:cubicBezTo>
                    <a:lnTo>
                      <a:pt x="124487" y="36766"/>
                    </a:lnTo>
                    <a:cubicBezTo>
                      <a:pt x="125825" y="35318"/>
                      <a:pt x="127698" y="34516"/>
                      <a:pt x="129633" y="34516"/>
                    </a:cubicBezTo>
                    <a:close/>
                    <a:moveTo>
                      <a:pt x="60697" y="38943"/>
                    </a:moveTo>
                    <a:cubicBezTo>
                      <a:pt x="60700" y="38943"/>
                      <a:pt x="60703" y="38943"/>
                      <a:pt x="60707" y="38943"/>
                    </a:cubicBezTo>
                    <a:lnTo>
                      <a:pt x="60707" y="38943"/>
                    </a:lnTo>
                    <a:cubicBezTo>
                      <a:pt x="60709" y="38943"/>
                      <a:pt x="60712" y="38943"/>
                      <a:pt x="60715" y="38943"/>
                    </a:cubicBezTo>
                    <a:close/>
                    <a:moveTo>
                      <a:pt x="82776" y="34621"/>
                    </a:moveTo>
                    <a:cubicBezTo>
                      <a:pt x="83205" y="34621"/>
                      <a:pt x="83636" y="34660"/>
                      <a:pt x="84066" y="34741"/>
                    </a:cubicBezTo>
                    <a:cubicBezTo>
                      <a:pt x="83556" y="35341"/>
                      <a:pt x="83152" y="36031"/>
                      <a:pt x="82893" y="36775"/>
                    </a:cubicBezTo>
                    <a:lnTo>
                      <a:pt x="82875" y="36775"/>
                    </a:lnTo>
                    <a:cubicBezTo>
                      <a:pt x="82642" y="37474"/>
                      <a:pt x="82534" y="38208"/>
                      <a:pt x="82579" y="38952"/>
                    </a:cubicBezTo>
                    <a:cubicBezTo>
                      <a:pt x="81333" y="37644"/>
                      <a:pt x="79568" y="36811"/>
                      <a:pt x="77695" y="36811"/>
                    </a:cubicBezTo>
                    <a:cubicBezTo>
                      <a:pt x="79034" y="35399"/>
                      <a:pt x="80873" y="34621"/>
                      <a:pt x="82776" y="34621"/>
                    </a:cubicBezTo>
                    <a:close/>
                    <a:moveTo>
                      <a:pt x="95815" y="34621"/>
                    </a:moveTo>
                    <a:cubicBezTo>
                      <a:pt x="97719" y="34621"/>
                      <a:pt x="99565" y="35399"/>
                      <a:pt x="100903" y="36811"/>
                    </a:cubicBezTo>
                    <a:cubicBezTo>
                      <a:pt x="99030" y="36811"/>
                      <a:pt x="97265" y="37644"/>
                      <a:pt x="96020" y="38952"/>
                    </a:cubicBezTo>
                    <a:cubicBezTo>
                      <a:pt x="96056" y="38208"/>
                      <a:pt x="95948" y="37474"/>
                      <a:pt x="95706" y="36775"/>
                    </a:cubicBezTo>
                    <a:lnTo>
                      <a:pt x="95688" y="36775"/>
                    </a:lnTo>
                    <a:cubicBezTo>
                      <a:pt x="95428" y="36031"/>
                      <a:pt x="95034" y="35341"/>
                      <a:pt x="94523" y="34741"/>
                    </a:cubicBezTo>
                    <a:cubicBezTo>
                      <a:pt x="94953" y="34660"/>
                      <a:pt x="95385" y="34621"/>
                      <a:pt x="95815" y="34621"/>
                    </a:cubicBezTo>
                    <a:close/>
                    <a:moveTo>
                      <a:pt x="48844" y="34725"/>
                    </a:moveTo>
                    <a:cubicBezTo>
                      <a:pt x="50778" y="34725"/>
                      <a:pt x="52655" y="35522"/>
                      <a:pt x="53995" y="36972"/>
                    </a:cubicBezTo>
                    <a:lnTo>
                      <a:pt x="53995" y="36972"/>
                    </a:lnTo>
                    <a:cubicBezTo>
                      <a:pt x="53988" y="36972"/>
                      <a:pt x="53981" y="36972"/>
                      <a:pt x="53974" y="36972"/>
                    </a:cubicBezTo>
                    <a:cubicBezTo>
                      <a:pt x="52094" y="36972"/>
                      <a:pt x="50315" y="37803"/>
                      <a:pt x="49067" y="39113"/>
                    </a:cubicBezTo>
                    <a:cubicBezTo>
                      <a:pt x="49147" y="37527"/>
                      <a:pt x="48565" y="36022"/>
                      <a:pt x="47579" y="34839"/>
                    </a:cubicBezTo>
                    <a:cubicBezTo>
                      <a:pt x="48000" y="34763"/>
                      <a:pt x="48423" y="34725"/>
                      <a:pt x="48844" y="34725"/>
                    </a:cubicBezTo>
                    <a:close/>
                    <a:moveTo>
                      <a:pt x="59150" y="34722"/>
                    </a:moveTo>
                    <a:cubicBezTo>
                      <a:pt x="59575" y="34722"/>
                      <a:pt x="60003" y="34760"/>
                      <a:pt x="60429" y="34839"/>
                    </a:cubicBezTo>
                    <a:cubicBezTo>
                      <a:pt x="59434" y="36022"/>
                      <a:pt x="58852" y="37527"/>
                      <a:pt x="58941" y="39113"/>
                    </a:cubicBezTo>
                    <a:cubicBezTo>
                      <a:pt x="57691" y="37810"/>
                      <a:pt x="55923" y="36972"/>
                      <a:pt x="54063" y="36972"/>
                    </a:cubicBezTo>
                    <a:cubicBezTo>
                      <a:pt x="54043" y="36972"/>
                      <a:pt x="54024" y="36972"/>
                      <a:pt x="54004" y="36972"/>
                    </a:cubicBezTo>
                    <a:cubicBezTo>
                      <a:pt x="55341" y="35524"/>
                      <a:pt x="57215" y="34722"/>
                      <a:pt x="59150" y="34722"/>
                    </a:cubicBezTo>
                    <a:close/>
                    <a:moveTo>
                      <a:pt x="25322" y="34827"/>
                    </a:moveTo>
                    <a:cubicBezTo>
                      <a:pt x="27227" y="34827"/>
                      <a:pt x="29071" y="35605"/>
                      <a:pt x="30402" y="37017"/>
                    </a:cubicBezTo>
                    <a:cubicBezTo>
                      <a:pt x="28538" y="37017"/>
                      <a:pt x="26764" y="37850"/>
                      <a:pt x="25519" y="39149"/>
                    </a:cubicBezTo>
                    <a:cubicBezTo>
                      <a:pt x="25563" y="38415"/>
                      <a:pt x="25456" y="37671"/>
                      <a:pt x="25223" y="36972"/>
                    </a:cubicBezTo>
                    <a:lnTo>
                      <a:pt x="25196" y="36972"/>
                    </a:lnTo>
                    <a:cubicBezTo>
                      <a:pt x="24936" y="36228"/>
                      <a:pt x="24542" y="35547"/>
                      <a:pt x="24031" y="34947"/>
                    </a:cubicBezTo>
                    <a:cubicBezTo>
                      <a:pt x="24461" y="34866"/>
                      <a:pt x="24893" y="34827"/>
                      <a:pt x="25322" y="34827"/>
                    </a:cubicBezTo>
                    <a:close/>
                    <a:moveTo>
                      <a:pt x="12283" y="34827"/>
                    </a:moveTo>
                    <a:cubicBezTo>
                      <a:pt x="12712" y="34827"/>
                      <a:pt x="13144" y="34866"/>
                      <a:pt x="13574" y="34947"/>
                    </a:cubicBezTo>
                    <a:cubicBezTo>
                      <a:pt x="13063" y="35547"/>
                      <a:pt x="12669" y="36228"/>
                      <a:pt x="12400" y="36972"/>
                    </a:cubicBezTo>
                    <a:lnTo>
                      <a:pt x="12382" y="36972"/>
                    </a:lnTo>
                    <a:cubicBezTo>
                      <a:pt x="12141" y="37671"/>
                      <a:pt x="12042" y="38415"/>
                      <a:pt x="12087" y="39149"/>
                    </a:cubicBezTo>
                    <a:lnTo>
                      <a:pt x="12078" y="39158"/>
                    </a:lnTo>
                    <a:cubicBezTo>
                      <a:pt x="10832" y="37850"/>
                      <a:pt x="9067" y="37017"/>
                      <a:pt x="7203" y="37017"/>
                    </a:cubicBezTo>
                    <a:cubicBezTo>
                      <a:pt x="8534" y="35605"/>
                      <a:pt x="10378" y="34827"/>
                      <a:pt x="12283" y="34827"/>
                    </a:cubicBezTo>
                    <a:close/>
                    <a:moveTo>
                      <a:pt x="106092" y="34618"/>
                    </a:moveTo>
                    <a:cubicBezTo>
                      <a:pt x="106556" y="34618"/>
                      <a:pt x="107024" y="34664"/>
                      <a:pt x="107489" y="34759"/>
                    </a:cubicBezTo>
                    <a:cubicBezTo>
                      <a:pt x="106497" y="35993"/>
                      <a:pt x="105950" y="37566"/>
                      <a:pt x="106126" y="39211"/>
                    </a:cubicBezTo>
                    <a:lnTo>
                      <a:pt x="106126" y="39211"/>
                    </a:lnTo>
                    <a:cubicBezTo>
                      <a:pt x="104872" y="37760"/>
                      <a:pt x="102999" y="36811"/>
                      <a:pt x="101011" y="36811"/>
                    </a:cubicBezTo>
                    <a:cubicBezTo>
                      <a:pt x="102344" y="35398"/>
                      <a:pt x="104187" y="34618"/>
                      <a:pt x="106092" y="34618"/>
                    </a:cubicBezTo>
                    <a:close/>
                    <a:moveTo>
                      <a:pt x="70812" y="30100"/>
                    </a:moveTo>
                    <a:cubicBezTo>
                      <a:pt x="71307" y="30100"/>
                      <a:pt x="71806" y="30153"/>
                      <a:pt x="72301" y="30261"/>
                    </a:cubicBezTo>
                    <a:cubicBezTo>
                      <a:pt x="71289" y="31524"/>
                      <a:pt x="70742" y="33119"/>
                      <a:pt x="70939" y="34786"/>
                    </a:cubicBezTo>
                    <a:lnTo>
                      <a:pt x="70957" y="34786"/>
                    </a:lnTo>
                    <a:cubicBezTo>
                      <a:pt x="71464" y="34672"/>
                      <a:pt x="71976" y="34617"/>
                      <a:pt x="72484" y="34617"/>
                    </a:cubicBezTo>
                    <a:cubicBezTo>
                      <a:pt x="74391" y="34617"/>
                      <a:pt x="76244" y="35395"/>
                      <a:pt x="77588" y="36811"/>
                    </a:cubicBezTo>
                    <a:cubicBezTo>
                      <a:pt x="75545" y="36811"/>
                      <a:pt x="73618" y="37823"/>
                      <a:pt x="72364" y="39338"/>
                    </a:cubicBezTo>
                    <a:cubicBezTo>
                      <a:pt x="72712" y="35639"/>
                      <a:pt x="69416" y="32366"/>
                      <a:pt x="65722" y="32366"/>
                    </a:cubicBezTo>
                    <a:cubicBezTo>
                      <a:pt x="65702" y="32366"/>
                      <a:pt x="65682" y="32366"/>
                      <a:pt x="65662" y="32366"/>
                    </a:cubicBezTo>
                    <a:cubicBezTo>
                      <a:pt x="65642" y="32366"/>
                      <a:pt x="65622" y="32366"/>
                      <a:pt x="65602" y="32366"/>
                    </a:cubicBezTo>
                    <a:cubicBezTo>
                      <a:pt x="63733" y="32366"/>
                      <a:pt x="61974" y="33196"/>
                      <a:pt x="60724" y="34499"/>
                    </a:cubicBezTo>
                    <a:cubicBezTo>
                      <a:pt x="60814" y="32913"/>
                      <a:pt x="60231" y="31407"/>
                      <a:pt x="59237" y="30225"/>
                    </a:cubicBezTo>
                    <a:cubicBezTo>
                      <a:pt x="59663" y="30146"/>
                      <a:pt x="60090" y="30107"/>
                      <a:pt x="60515" y="30107"/>
                    </a:cubicBezTo>
                    <a:cubicBezTo>
                      <a:pt x="62451" y="30107"/>
                      <a:pt x="64326" y="30910"/>
                      <a:pt x="65671" y="32357"/>
                    </a:cubicBezTo>
                    <a:cubicBezTo>
                      <a:pt x="67011" y="30902"/>
                      <a:pt x="68881" y="30100"/>
                      <a:pt x="70812" y="30100"/>
                    </a:cubicBezTo>
                    <a:close/>
                    <a:moveTo>
                      <a:pt x="35613" y="34818"/>
                    </a:moveTo>
                    <a:cubicBezTo>
                      <a:pt x="36073" y="34818"/>
                      <a:pt x="36537" y="34863"/>
                      <a:pt x="36997" y="34956"/>
                    </a:cubicBezTo>
                    <a:cubicBezTo>
                      <a:pt x="36011" y="36201"/>
                      <a:pt x="35456" y="37769"/>
                      <a:pt x="35635" y="39418"/>
                    </a:cubicBezTo>
                    <a:cubicBezTo>
                      <a:pt x="34389" y="37958"/>
                      <a:pt x="32508" y="37017"/>
                      <a:pt x="30519" y="37008"/>
                    </a:cubicBezTo>
                    <a:cubicBezTo>
                      <a:pt x="31861" y="35593"/>
                      <a:pt x="33709" y="34818"/>
                      <a:pt x="35613" y="34818"/>
                    </a:cubicBezTo>
                    <a:close/>
                    <a:moveTo>
                      <a:pt x="112816" y="32662"/>
                    </a:moveTo>
                    <a:cubicBezTo>
                      <a:pt x="115993" y="32662"/>
                      <a:pt x="119169" y="34741"/>
                      <a:pt x="119209" y="38898"/>
                    </a:cubicBezTo>
                    <a:cubicBezTo>
                      <a:pt x="118736" y="38797"/>
                      <a:pt x="118259" y="38747"/>
                      <a:pt x="117785" y="38747"/>
                    </a:cubicBezTo>
                    <a:cubicBezTo>
                      <a:pt x="115926" y="38747"/>
                      <a:pt x="114120" y="39513"/>
                      <a:pt x="112821" y="40906"/>
                    </a:cubicBezTo>
                    <a:cubicBezTo>
                      <a:pt x="111539" y="39526"/>
                      <a:pt x="109747" y="38746"/>
                      <a:pt x="107865" y="38746"/>
                    </a:cubicBezTo>
                    <a:cubicBezTo>
                      <a:pt x="107382" y="38746"/>
                      <a:pt x="106898" y="38800"/>
                      <a:pt x="106423" y="38898"/>
                    </a:cubicBezTo>
                    <a:cubicBezTo>
                      <a:pt x="106463" y="34741"/>
                      <a:pt x="109640" y="32662"/>
                      <a:pt x="112816" y="32662"/>
                    </a:cubicBezTo>
                    <a:close/>
                    <a:moveTo>
                      <a:pt x="136134" y="32665"/>
                    </a:moveTo>
                    <a:cubicBezTo>
                      <a:pt x="139310" y="32665"/>
                      <a:pt x="142484" y="34742"/>
                      <a:pt x="142525" y="38898"/>
                    </a:cubicBezTo>
                    <a:cubicBezTo>
                      <a:pt x="142050" y="38797"/>
                      <a:pt x="141571" y="38747"/>
                      <a:pt x="141097" y="38747"/>
                    </a:cubicBezTo>
                    <a:cubicBezTo>
                      <a:pt x="139236" y="38747"/>
                      <a:pt x="137435" y="39513"/>
                      <a:pt x="136136" y="40906"/>
                    </a:cubicBezTo>
                    <a:cubicBezTo>
                      <a:pt x="134854" y="39526"/>
                      <a:pt x="133062" y="38746"/>
                      <a:pt x="131181" y="38746"/>
                    </a:cubicBezTo>
                    <a:cubicBezTo>
                      <a:pt x="130697" y="38746"/>
                      <a:pt x="130213" y="38800"/>
                      <a:pt x="129738" y="38898"/>
                    </a:cubicBezTo>
                    <a:cubicBezTo>
                      <a:pt x="129778" y="34744"/>
                      <a:pt x="132957" y="32665"/>
                      <a:pt x="136134" y="32665"/>
                    </a:cubicBezTo>
                    <a:close/>
                    <a:moveTo>
                      <a:pt x="89291" y="32767"/>
                    </a:moveTo>
                    <a:cubicBezTo>
                      <a:pt x="91871" y="32767"/>
                      <a:pt x="94452" y="34140"/>
                      <a:pt x="95348" y="36891"/>
                    </a:cubicBezTo>
                    <a:lnTo>
                      <a:pt x="95357" y="36882"/>
                    </a:lnTo>
                    <a:lnTo>
                      <a:pt x="95375" y="36882"/>
                    </a:lnTo>
                    <a:cubicBezTo>
                      <a:pt x="95581" y="37545"/>
                      <a:pt x="95688" y="38244"/>
                      <a:pt x="95688" y="38934"/>
                    </a:cubicBezTo>
                    <a:cubicBezTo>
                      <a:pt x="95215" y="38832"/>
                      <a:pt x="94738" y="38783"/>
                      <a:pt x="94264" y="38783"/>
                    </a:cubicBezTo>
                    <a:cubicBezTo>
                      <a:pt x="92405" y="38783"/>
                      <a:pt x="90601" y="39549"/>
                      <a:pt x="89308" y="40941"/>
                    </a:cubicBezTo>
                    <a:cubicBezTo>
                      <a:pt x="88027" y="39562"/>
                      <a:pt x="86235" y="38782"/>
                      <a:pt x="84353" y="38782"/>
                    </a:cubicBezTo>
                    <a:cubicBezTo>
                      <a:pt x="83869" y="38782"/>
                      <a:pt x="83385" y="38836"/>
                      <a:pt x="82910" y="38934"/>
                    </a:cubicBezTo>
                    <a:cubicBezTo>
                      <a:pt x="82910" y="38244"/>
                      <a:pt x="83018" y="37545"/>
                      <a:pt x="83224" y="36882"/>
                    </a:cubicBezTo>
                    <a:lnTo>
                      <a:pt x="83242" y="36882"/>
                    </a:lnTo>
                    <a:cubicBezTo>
                      <a:pt x="84134" y="34140"/>
                      <a:pt x="86712" y="32767"/>
                      <a:pt x="89291" y="32767"/>
                    </a:cubicBezTo>
                    <a:close/>
                    <a:moveTo>
                      <a:pt x="42335" y="32864"/>
                    </a:moveTo>
                    <a:cubicBezTo>
                      <a:pt x="45506" y="32864"/>
                      <a:pt x="48679" y="34938"/>
                      <a:pt x="48726" y="39092"/>
                    </a:cubicBezTo>
                    <a:lnTo>
                      <a:pt x="48726" y="39092"/>
                    </a:lnTo>
                    <a:cubicBezTo>
                      <a:pt x="48257" y="38992"/>
                      <a:pt x="47785" y="38944"/>
                      <a:pt x="47316" y="38944"/>
                    </a:cubicBezTo>
                    <a:cubicBezTo>
                      <a:pt x="45455" y="38944"/>
                      <a:pt x="43655" y="39710"/>
                      <a:pt x="42355" y="41103"/>
                    </a:cubicBezTo>
                    <a:cubicBezTo>
                      <a:pt x="41074" y="39723"/>
                      <a:pt x="39282" y="38943"/>
                      <a:pt x="37400" y="38943"/>
                    </a:cubicBezTo>
                    <a:cubicBezTo>
                      <a:pt x="36916" y="38943"/>
                      <a:pt x="36432" y="38997"/>
                      <a:pt x="35958" y="39096"/>
                    </a:cubicBezTo>
                    <a:cubicBezTo>
                      <a:pt x="35989" y="34942"/>
                      <a:pt x="39161" y="32864"/>
                      <a:pt x="42335" y="32864"/>
                    </a:cubicBezTo>
                    <a:close/>
                    <a:moveTo>
                      <a:pt x="65669" y="32862"/>
                    </a:moveTo>
                    <a:cubicBezTo>
                      <a:pt x="68844" y="32862"/>
                      <a:pt x="72019" y="34939"/>
                      <a:pt x="72059" y="39096"/>
                    </a:cubicBezTo>
                    <a:cubicBezTo>
                      <a:pt x="71584" y="38994"/>
                      <a:pt x="71106" y="38944"/>
                      <a:pt x="70631" y="38944"/>
                    </a:cubicBezTo>
                    <a:cubicBezTo>
                      <a:pt x="68767" y="38944"/>
                      <a:pt x="66963" y="39710"/>
                      <a:pt x="65671" y="41103"/>
                    </a:cubicBezTo>
                    <a:cubicBezTo>
                      <a:pt x="64391" y="39725"/>
                      <a:pt x="62594" y="38946"/>
                      <a:pt x="60707" y="38943"/>
                    </a:cubicBezTo>
                    <a:lnTo>
                      <a:pt x="60707" y="38943"/>
                    </a:lnTo>
                    <a:cubicBezTo>
                      <a:pt x="60226" y="38944"/>
                      <a:pt x="59745" y="38998"/>
                      <a:pt x="59273" y="39096"/>
                    </a:cubicBezTo>
                    <a:cubicBezTo>
                      <a:pt x="59313" y="34941"/>
                      <a:pt x="62491" y="32862"/>
                      <a:pt x="65669" y="32862"/>
                    </a:cubicBezTo>
                    <a:close/>
                    <a:moveTo>
                      <a:pt x="18802" y="32972"/>
                    </a:moveTo>
                    <a:cubicBezTo>
                      <a:pt x="21383" y="32972"/>
                      <a:pt x="23964" y="34343"/>
                      <a:pt x="24864" y="37088"/>
                    </a:cubicBezTo>
                    <a:lnTo>
                      <a:pt x="24882" y="37088"/>
                    </a:lnTo>
                    <a:cubicBezTo>
                      <a:pt x="25088" y="37760"/>
                      <a:pt x="25187" y="38450"/>
                      <a:pt x="25196" y="39149"/>
                    </a:cubicBezTo>
                    <a:cubicBezTo>
                      <a:pt x="24715" y="39044"/>
                      <a:pt x="24231" y="38993"/>
                      <a:pt x="23751" y="38993"/>
                    </a:cubicBezTo>
                    <a:cubicBezTo>
                      <a:pt x="21894" y="38993"/>
                      <a:pt x="20096" y="39759"/>
                      <a:pt x="18807" y="41148"/>
                    </a:cubicBezTo>
                    <a:cubicBezTo>
                      <a:pt x="17526" y="39777"/>
                      <a:pt x="15734" y="38988"/>
                      <a:pt x="13852" y="38988"/>
                    </a:cubicBezTo>
                    <a:cubicBezTo>
                      <a:pt x="13368" y="38988"/>
                      <a:pt x="12884" y="39042"/>
                      <a:pt x="12409" y="39149"/>
                    </a:cubicBezTo>
                    <a:cubicBezTo>
                      <a:pt x="12409" y="38450"/>
                      <a:pt x="12517" y="37751"/>
                      <a:pt x="12723" y="37088"/>
                    </a:cubicBezTo>
                    <a:lnTo>
                      <a:pt x="12741" y="37088"/>
                    </a:lnTo>
                    <a:cubicBezTo>
                      <a:pt x="13637" y="34345"/>
                      <a:pt x="16220" y="32972"/>
                      <a:pt x="18802" y="32972"/>
                    </a:cubicBezTo>
                    <a:close/>
                    <a:moveTo>
                      <a:pt x="130981" y="39121"/>
                    </a:moveTo>
                    <a:cubicBezTo>
                      <a:pt x="132916" y="39121"/>
                      <a:pt x="134790" y="39924"/>
                      <a:pt x="136127" y="41372"/>
                    </a:cubicBezTo>
                    <a:cubicBezTo>
                      <a:pt x="136107" y="41371"/>
                      <a:pt x="136087" y="41371"/>
                      <a:pt x="136067" y="41371"/>
                    </a:cubicBezTo>
                    <a:cubicBezTo>
                      <a:pt x="134199" y="41371"/>
                      <a:pt x="132440" y="42201"/>
                      <a:pt x="131190" y="43504"/>
                    </a:cubicBezTo>
                    <a:cubicBezTo>
                      <a:pt x="131225" y="42787"/>
                      <a:pt x="131136" y="42070"/>
                      <a:pt x="130912" y="41389"/>
                    </a:cubicBezTo>
                    <a:lnTo>
                      <a:pt x="130903" y="41389"/>
                    </a:lnTo>
                    <a:lnTo>
                      <a:pt x="130894" y="41354"/>
                    </a:lnTo>
                    <a:cubicBezTo>
                      <a:pt x="130894" y="41345"/>
                      <a:pt x="130894" y="41336"/>
                      <a:pt x="130885" y="41336"/>
                    </a:cubicBezTo>
                    <a:cubicBezTo>
                      <a:pt x="130625" y="40565"/>
                      <a:pt x="130222" y="39857"/>
                      <a:pt x="129702" y="39239"/>
                    </a:cubicBezTo>
                    <a:cubicBezTo>
                      <a:pt x="130128" y="39160"/>
                      <a:pt x="130556" y="39121"/>
                      <a:pt x="130981" y="39121"/>
                    </a:cubicBezTo>
                    <a:close/>
                    <a:moveTo>
                      <a:pt x="117967" y="39121"/>
                    </a:moveTo>
                    <a:cubicBezTo>
                      <a:pt x="118392" y="39121"/>
                      <a:pt x="118820" y="39160"/>
                      <a:pt x="119245" y="39239"/>
                    </a:cubicBezTo>
                    <a:cubicBezTo>
                      <a:pt x="118717" y="39857"/>
                      <a:pt x="118313" y="40565"/>
                      <a:pt x="118054" y="41336"/>
                    </a:cubicBezTo>
                    <a:cubicBezTo>
                      <a:pt x="118054" y="41336"/>
                      <a:pt x="118054" y="41345"/>
                      <a:pt x="118054" y="41354"/>
                    </a:cubicBezTo>
                    <a:cubicBezTo>
                      <a:pt x="118045" y="41354"/>
                      <a:pt x="118036" y="41380"/>
                      <a:pt x="118036" y="41389"/>
                    </a:cubicBezTo>
                    <a:cubicBezTo>
                      <a:pt x="117812" y="42070"/>
                      <a:pt x="117713" y="42787"/>
                      <a:pt x="117749" y="43513"/>
                    </a:cubicBezTo>
                    <a:cubicBezTo>
                      <a:pt x="116508" y="42210"/>
                      <a:pt x="114740" y="41371"/>
                      <a:pt x="112880" y="41371"/>
                    </a:cubicBezTo>
                    <a:cubicBezTo>
                      <a:pt x="112860" y="41371"/>
                      <a:pt x="112840" y="41371"/>
                      <a:pt x="112821" y="41372"/>
                    </a:cubicBezTo>
                    <a:cubicBezTo>
                      <a:pt x="114158" y="39924"/>
                      <a:pt x="116031" y="39121"/>
                      <a:pt x="117967" y="39121"/>
                    </a:cubicBezTo>
                    <a:close/>
                    <a:moveTo>
                      <a:pt x="94420" y="39162"/>
                    </a:moveTo>
                    <a:cubicBezTo>
                      <a:pt x="94850" y="39162"/>
                      <a:pt x="95283" y="39202"/>
                      <a:pt x="95715" y="39284"/>
                    </a:cubicBezTo>
                    <a:cubicBezTo>
                      <a:pt x="94720" y="40467"/>
                      <a:pt x="94138" y="41963"/>
                      <a:pt x="94228" y="43558"/>
                    </a:cubicBezTo>
                    <a:cubicBezTo>
                      <a:pt x="92986" y="42254"/>
                      <a:pt x="91218" y="41416"/>
                      <a:pt x="89350" y="41416"/>
                    </a:cubicBezTo>
                    <a:cubicBezTo>
                      <a:pt x="89330" y="41416"/>
                      <a:pt x="89310" y="41416"/>
                      <a:pt x="89290" y="41416"/>
                    </a:cubicBezTo>
                    <a:cubicBezTo>
                      <a:pt x="89271" y="41416"/>
                      <a:pt x="89251" y="41416"/>
                      <a:pt x="89231" y="41416"/>
                    </a:cubicBezTo>
                    <a:cubicBezTo>
                      <a:pt x="87363" y="41416"/>
                      <a:pt x="85603" y="42254"/>
                      <a:pt x="84353" y="43558"/>
                    </a:cubicBezTo>
                    <a:cubicBezTo>
                      <a:pt x="84443" y="41963"/>
                      <a:pt x="83860" y="40458"/>
                      <a:pt x="82866" y="39284"/>
                    </a:cubicBezTo>
                    <a:cubicBezTo>
                      <a:pt x="83294" y="39204"/>
                      <a:pt x="83725" y="39165"/>
                      <a:pt x="84152" y="39165"/>
                    </a:cubicBezTo>
                    <a:cubicBezTo>
                      <a:pt x="86085" y="39165"/>
                      <a:pt x="87957" y="39962"/>
                      <a:pt x="89299" y="41407"/>
                    </a:cubicBezTo>
                    <a:cubicBezTo>
                      <a:pt x="90633" y="39964"/>
                      <a:pt x="92493" y="39162"/>
                      <a:pt x="94420" y="39162"/>
                    </a:cubicBezTo>
                    <a:close/>
                    <a:moveTo>
                      <a:pt x="47485" y="39327"/>
                    </a:moveTo>
                    <a:cubicBezTo>
                      <a:pt x="47912" y="39327"/>
                      <a:pt x="48343" y="39366"/>
                      <a:pt x="48771" y="39445"/>
                    </a:cubicBezTo>
                    <a:cubicBezTo>
                      <a:pt x="48242" y="40063"/>
                      <a:pt x="47839" y="40771"/>
                      <a:pt x="47579" y="41533"/>
                    </a:cubicBezTo>
                    <a:cubicBezTo>
                      <a:pt x="47579" y="41542"/>
                      <a:pt x="47579" y="41542"/>
                      <a:pt x="47579" y="41551"/>
                    </a:cubicBezTo>
                    <a:lnTo>
                      <a:pt x="47570" y="41596"/>
                    </a:lnTo>
                    <a:lnTo>
                      <a:pt x="47561" y="41587"/>
                    </a:lnTo>
                    <a:cubicBezTo>
                      <a:pt x="47337" y="42277"/>
                      <a:pt x="47239" y="42993"/>
                      <a:pt x="47275" y="43710"/>
                    </a:cubicBezTo>
                    <a:cubicBezTo>
                      <a:pt x="46027" y="42400"/>
                      <a:pt x="44256" y="41569"/>
                      <a:pt x="42377" y="41569"/>
                    </a:cubicBezTo>
                    <a:cubicBezTo>
                      <a:pt x="42366" y="41569"/>
                      <a:pt x="42356" y="41569"/>
                      <a:pt x="42346" y="41569"/>
                    </a:cubicBezTo>
                    <a:cubicBezTo>
                      <a:pt x="43682" y="40123"/>
                      <a:pt x="45552" y="39327"/>
                      <a:pt x="47485" y="39327"/>
                    </a:cubicBezTo>
                    <a:close/>
                    <a:moveTo>
                      <a:pt x="60514" y="39327"/>
                    </a:moveTo>
                    <a:cubicBezTo>
                      <a:pt x="62447" y="39327"/>
                      <a:pt x="64317" y="40123"/>
                      <a:pt x="65653" y="41569"/>
                    </a:cubicBezTo>
                    <a:cubicBezTo>
                      <a:pt x="65633" y="41568"/>
                      <a:pt x="65613" y="41568"/>
                      <a:pt x="65593" y="41568"/>
                    </a:cubicBezTo>
                    <a:cubicBezTo>
                      <a:pt x="63725" y="41568"/>
                      <a:pt x="61966" y="42407"/>
                      <a:pt x="60715" y="43710"/>
                    </a:cubicBezTo>
                    <a:cubicBezTo>
                      <a:pt x="60751" y="42993"/>
                      <a:pt x="60662" y="42277"/>
                      <a:pt x="60438" y="41587"/>
                    </a:cubicBezTo>
                    <a:cubicBezTo>
                      <a:pt x="60438" y="41578"/>
                      <a:pt x="60429" y="41569"/>
                      <a:pt x="60420" y="41560"/>
                    </a:cubicBezTo>
                    <a:cubicBezTo>
                      <a:pt x="60420" y="41551"/>
                      <a:pt x="60420" y="41542"/>
                      <a:pt x="60411" y="41533"/>
                    </a:cubicBezTo>
                    <a:cubicBezTo>
                      <a:pt x="60151" y="40771"/>
                      <a:pt x="59748" y="40054"/>
                      <a:pt x="59228" y="39445"/>
                    </a:cubicBezTo>
                    <a:cubicBezTo>
                      <a:pt x="59656" y="39366"/>
                      <a:pt x="60087" y="39327"/>
                      <a:pt x="60514" y="39327"/>
                    </a:cubicBezTo>
                    <a:close/>
                    <a:moveTo>
                      <a:pt x="13656" y="39363"/>
                    </a:moveTo>
                    <a:cubicBezTo>
                      <a:pt x="15596" y="39363"/>
                      <a:pt x="17470" y="40166"/>
                      <a:pt x="18807" y="41613"/>
                    </a:cubicBezTo>
                    <a:cubicBezTo>
                      <a:pt x="18787" y="41613"/>
                      <a:pt x="18768" y="41613"/>
                      <a:pt x="18748" y="41613"/>
                    </a:cubicBezTo>
                    <a:cubicBezTo>
                      <a:pt x="16879" y="41613"/>
                      <a:pt x="15111" y="42452"/>
                      <a:pt x="13870" y="43755"/>
                    </a:cubicBezTo>
                    <a:cubicBezTo>
                      <a:pt x="13951" y="42169"/>
                      <a:pt x="13368" y="40664"/>
                      <a:pt x="12382" y="39490"/>
                    </a:cubicBezTo>
                    <a:lnTo>
                      <a:pt x="12374" y="39481"/>
                    </a:lnTo>
                    <a:cubicBezTo>
                      <a:pt x="12801" y="39402"/>
                      <a:pt x="13230" y="39363"/>
                      <a:pt x="13656" y="39363"/>
                    </a:cubicBezTo>
                    <a:close/>
                    <a:moveTo>
                      <a:pt x="23953" y="39363"/>
                    </a:moveTo>
                    <a:cubicBezTo>
                      <a:pt x="24378" y="39363"/>
                      <a:pt x="24806" y="39402"/>
                      <a:pt x="25232" y="39481"/>
                    </a:cubicBezTo>
                    <a:cubicBezTo>
                      <a:pt x="24237" y="40664"/>
                      <a:pt x="23655" y="42160"/>
                      <a:pt x="23744" y="43755"/>
                    </a:cubicBezTo>
                    <a:cubicBezTo>
                      <a:pt x="22494" y="42452"/>
                      <a:pt x="20726" y="41613"/>
                      <a:pt x="18866" y="41613"/>
                    </a:cubicBezTo>
                    <a:cubicBezTo>
                      <a:pt x="18846" y="41613"/>
                      <a:pt x="18827" y="41613"/>
                      <a:pt x="18807" y="41613"/>
                    </a:cubicBezTo>
                    <a:cubicBezTo>
                      <a:pt x="20144" y="40166"/>
                      <a:pt x="22018" y="39363"/>
                      <a:pt x="23953" y="39363"/>
                    </a:cubicBezTo>
                    <a:close/>
                    <a:moveTo>
                      <a:pt x="107671" y="39122"/>
                    </a:moveTo>
                    <a:cubicBezTo>
                      <a:pt x="109602" y="39122"/>
                      <a:pt x="111474" y="39919"/>
                      <a:pt x="112821" y="41372"/>
                    </a:cubicBezTo>
                    <a:cubicBezTo>
                      <a:pt x="112802" y="41371"/>
                      <a:pt x="112783" y="41371"/>
                      <a:pt x="112765" y="41371"/>
                    </a:cubicBezTo>
                    <a:cubicBezTo>
                      <a:pt x="110778" y="41371"/>
                      <a:pt x="108902" y="42317"/>
                      <a:pt x="107650" y="43764"/>
                    </a:cubicBezTo>
                    <a:lnTo>
                      <a:pt x="107650" y="43764"/>
                    </a:lnTo>
                    <a:cubicBezTo>
                      <a:pt x="107803" y="42097"/>
                      <a:pt x="107211" y="40511"/>
                      <a:pt x="106172" y="39284"/>
                    </a:cubicBezTo>
                    <a:cubicBezTo>
                      <a:pt x="106670" y="39175"/>
                      <a:pt x="107172" y="39122"/>
                      <a:pt x="107671" y="39122"/>
                    </a:cubicBezTo>
                    <a:close/>
                    <a:moveTo>
                      <a:pt x="37180" y="39320"/>
                    </a:moveTo>
                    <a:cubicBezTo>
                      <a:pt x="39113" y="39320"/>
                      <a:pt x="40988" y="40121"/>
                      <a:pt x="42328" y="41569"/>
                    </a:cubicBezTo>
                    <a:cubicBezTo>
                      <a:pt x="42310" y="41568"/>
                      <a:pt x="42291" y="41568"/>
                      <a:pt x="42273" y="41568"/>
                    </a:cubicBezTo>
                    <a:cubicBezTo>
                      <a:pt x="40286" y="41568"/>
                      <a:pt x="38419" y="42514"/>
                      <a:pt x="37167" y="43961"/>
                    </a:cubicBezTo>
                    <a:cubicBezTo>
                      <a:pt x="37320" y="42294"/>
                      <a:pt x="36728" y="40708"/>
                      <a:pt x="35689" y="39481"/>
                    </a:cubicBezTo>
                    <a:cubicBezTo>
                      <a:pt x="36184" y="39373"/>
                      <a:pt x="36684" y="39320"/>
                      <a:pt x="37180" y="39320"/>
                    </a:cubicBezTo>
                    <a:close/>
                    <a:moveTo>
                      <a:pt x="124483" y="37269"/>
                    </a:moveTo>
                    <a:cubicBezTo>
                      <a:pt x="127057" y="37269"/>
                      <a:pt x="129630" y="38633"/>
                      <a:pt x="130536" y="41363"/>
                    </a:cubicBezTo>
                    <a:cubicBezTo>
                      <a:pt x="130760" y="42053"/>
                      <a:pt x="130867" y="42769"/>
                      <a:pt x="130876" y="43495"/>
                    </a:cubicBezTo>
                    <a:cubicBezTo>
                      <a:pt x="130401" y="43393"/>
                      <a:pt x="129922" y="43343"/>
                      <a:pt x="129447" y="43343"/>
                    </a:cubicBezTo>
                    <a:cubicBezTo>
                      <a:pt x="127584" y="43343"/>
                      <a:pt x="125780" y="44110"/>
                      <a:pt x="124487" y="45502"/>
                    </a:cubicBezTo>
                    <a:cubicBezTo>
                      <a:pt x="123213" y="44130"/>
                      <a:pt x="121434" y="43343"/>
                      <a:pt x="119564" y="43343"/>
                    </a:cubicBezTo>
                    <a:cubicBezTo>
                      <a:pt x="119553" y="43343"/>
                      <a:pt x="119543" y="43343"/>
                      <a:pt x="119532" y="43343"/>
                    </a:cubicBezTo>
                    <a:cubicBezTo>
                      <a:pt x="119048" y="43343"/>
                      <a:pt x="118564" y="43388"/>
                      <a:pt x="118089" y="43495"/>
                    </a:cubicBezTo>
                    <a:cubicBezTo>
                      <a:pt x="118089" y="42769"/>
                      <a:pt x="118206" y="42053"/>
                      <a:pt x="118421" y="41363"/>
                    </a:cubicBezTo>
                    <a:lnTo>
                      <a:pt x="118430" y="41354"/>
                    </a:lnTo>
                    <a:cubicBezTo>
                      <a:pt x="119339" y="38631"/>
                      <a:pt x="121911" y="37269"/>
                      <a:pt x="124483" y="37269"/>
                    </a:cubicBezTo>
                    <a:close/>
                    <a:moveTo>
                      <a:pt x="77631" y="37312"/>
                    </a:moveTo>
                    <a:cubicBezTo>
                      <a:pt x="80804" y="37312"/>
                      <a:pt x="83980" y="39391"/>
                      <a:pt x="84022" y="43547"/>
                    </a:cubicBezTo>
                    <a:lnTo>
                      <a:pt x="84022" y="43547"/>
                    </a:lnTo>
                    <a:cubicBezTo>
                      <a:pt x="83546" y="43443"/>
                      <a:pt x="83066" y="43393"/>
                      <a:pt x="82590" y="43393"/>
                    </a:cubicBezTo>
                    <a:cubicBezTo>
                      <a:pt x="80737" y="43393"/>
                      <a:pt x="78939" y="44159"/>
                      <a:pt x="77651" y="45547"/>
                    </a:cubicBezTo>
                    <a:cubicBezTo>
                      <a:pt x="76369" y="44176"/>
                      <a:pt x="74577" y="43388"/>
                      <a:pt x="72696" y="43388"/>
                    </a:cubicBezTo>
                    <a:cubicBezTo>
                      <a:pt x="72212" y="43388"/>
                      <a:pt x="71728" y="43441"/>
                      <a:pt x="71253" y="43549"/>
                    </a:cubicBezTo>
                    <a:cubicBezTo>
                      <a:pt x="71284" y="39391"/>
                      <a:pt x="74456" y="37312"/>
                      <a:pt x="77631" y="37312"/>
                    </a:cubicBezTo>
                    <a:close/>
                    <a:moveTo>
                      <a:pt x="100946" y="37312"/>
                    </a:moveTo>
                    <a:cubicBezTo>
                      <a:pt x="104119" y="37312"/>
                      <a:pt x="107295" y="39391"/>
                      <a:pt x="107337" y="43547"/>
                    </a:cubicBezTo>
                    <a:lnTo>
                      <a:pt x="107337" y="43547"/>
                    </a:lnTo>
                    <a:cubicBezTo>
                      <a:pt x="106861" y="43443"/>
                      <a:pt x="106381" y="43393"/>
                      <a:pt x="105905" y="43393"/>
                    </a:cubicBezTo>
                    <a:cubicBezTo>
                      <a:pt x="104052" y="43393"/>
                      <a:pt x="102255" y="44159"/>
                      <a:pt x="100966" y="45547"/>
                    </a:cubicBezTo>
                    <a:cubicBezTo>
                      <a:pt x="99685" y="44176"/>
                      <a:pt x="97883" y="43388"/>
                      <a:pt x="96011" y="43388"/>
                    </a:cubicBezTo>
                    <a:cubicBezTo>
                      <a:pt x="95527" y="43388"/>
                      <a:pt x="95043" y="43441"/>
                      <a:pt x="94568" y="43549"/>
                    </a:cubicBezTo>
                    <a:cubicBezTo>
                      <a:pt x="94599" y="39391"/>
                      <a:pt x="97771" y="37312"/>
                      <a:pt x="100946" y="37312"/>
                    </a:cubicBezTo>
                    <a:close/>
                    <a:moveTo>
                      <a:pt x="54012" y="37467"/>
                    </a:moveTo>
                    <a:cubicBezTo>
                      <a:pt x="56585" y="37467"/>
                      <a:pt x="59156" y="38831"/>
                      <a:pt x="60061" y="41560"/>
                    </a:cubicBezTo>
                    <a:cubicBezTo>
                      <a:pt x="60285" y="42250"/>
                      <a:pt x="60393" y="42975"/>
                      <a:pt x="60393" y="43701"/>
                    </a:cubicBezTo>
                    <a:cubicBezTo>
                      <a:pt x="59914" y="43596"/>
                      <a:pt x="59431" y="43545"/>
                      <a:pt x="58952" y="43545"/>
                    </a:cubicBezTo>
                    <a:cubicBezTo>
                      <a:pt x="57099" y="43545"/>
                      <a:pt x="55302" y="44311"/>
                      <a:pt x="54013" y="45699"/>
                    </a:cubicBezTo>
                    <a:cubicBezTo>
                      <a:pt x="52739" y="44336"/>
                      <a:pt x="50960" y="43549"/>
                      <a:pt x="49089" y="43549"/>
                    </a:cubicBezTo>
                    <a:cubicBezTo>
                      <a:pt x="49079" y="43549"/>
                      <a:pt x="49068" y="43549"/>
                      <a:pt x="49058" y="43549"/>
                    </a:cubicBezTo>
                    <a:cubicBezTo>
                      <a:pt x="48574" y="43549"/>
                      <a:pt x="48090" y="43594"/>
                      <a:pt x="47615" y="43701"/>
                    </a:cubicBezTo>
                    <a:cubicBezTo>
                      <a:pt x="47615" y="42975"/>
                      <a:pt x="47723" y="42250"/>
                      <a:pt x="47938" y="41560"/>
                    </a:cubicBezTo>
                    <a:lnTo>
                      <a:pt x="47956" y="41560"/>
                    </a:lnTo>
                    <a:cubicBezTo>
                      <a:pt x="48865" y="38831"/>
                      <a:pt x="51439" y="37467"/>
                      <a:pt x="54012" y="37467"/>
                    </a:cubicBezTo>
                    <a:close/>
                    <a:moveTo>
                      <a:pt x="7148" y="37513"/>
                    </a:moveTo>
                    <a:cubicBezTo>
                      <a:pt x="10323" y="37513"/>
                      <a:pt x="13498" y="39590"/>
                      <a:pt x="13538" y="43746"/>
                    </a:cubicBezTo>
                    <a:cubicBezTo>
                      <a:pt x="13065" y="43644"/>
                      <a:pt x="12588" y="43594"/>
                      <a:pt x="12114" y="43594"/>
                    </a:cubicBezTo>
                    <a:cubicBezTo>
                      <a:pt x="10255" y="43594"/>
                      <a:pt x="8449" y="44361"/>
                      <a:pt x="7150" y="45753"/>
                    </a:cubicBezTo>
                    <a:cubicBezTo>
                      <a:pt x="5868" y="44373"/>
                      <a:pt x="4076" y="43594"/>
                      <a:pt x="2194" y="43594"/>
                    </a:cubicBezTo>
                    <a:cubicBezTo>
                      <a:pt x="1711" y="43594"/>
                      <a:pt x="1227" y="43647"/>
                      <a:pt x="752" y="43746"/>
                    </a:cubicBezTo>
                    <a:cubicBezTo>
                      <a:pt x="792" y="39592"/>
                      <a:pt x="3970" y="37513"/>
                      <a:pt x="7148" y="37513"/>
                    </a:cubicBezTo>
                    <a:close/>
                    <a:moveTo>
                      <a:pt x="30465" y="37513"/>
                    </a:moveTo>
                    <a:cubicBezTo>
                      <a:pt x="33638" y="37513"/>
                      <a:pt x="36811" y="39588"/>
                      <a:pt x="36854" y="43742"/>
                    </a:cubicBezTo>
                    <a:lnTo>
                      <a:pt x="36854" y="43742"/>
                    </a:lnTo>
                    <a:cubicBezTo>
                      <a:pt x="36384" y="43643"/>
                      <a:pt x="35912" y="43594"/>
                      <a:pt x="35443" y="43594"/>
                    </a:cubicBezTo>
                    <a:cubicBezTo>
                      <a:pt x="33580" y="43594"/>
                      <a:pt x="31775" y="44361"/>
                      <a:pt x="30483" y="45753"/>
                    </a:cubicBezTo>
                    <a:cubicBezTo>
                      <a:pt x="29201" y="44373"/>
                      <a:pt x="27409" y="43594"/>
                      <a:pt x="25528" y="43594"/>
                    </a:cubicBezTo>
                    <a:cubicBezTo>
                      <a:pt x="25044" y="43594"/>
                      <a:pt x="24560" y="43647"/>
                      <a:pt x="24085" y="43746"/>
                    </a:cubicBezTo>
                    <a:cubicBezTo>
                      <a:pt x="24116" y="39592"/>
                      <a:pt x="27290" y="37513"/>
                      <a:pt x="30465" y="37513"/>
                    </a:cubicBezTo>
                    <a:close/>
                    <a:moveTo>
                      <a:pt x="129619" y="43736"/>
                    </a:moveTo>
                    <a:cubicBezTo>
                      <a:pt x="130043" y="43736"/>
                      <a:pt x="130469" y="43775"/>
                      <a:pt x="130894" y="43854"/>
                    </a:cubicBezTo>
                    <a:cubicBezTo>
                      <a:pt x="129908" y="45018"/>
                      <a:pt x="129326" y="46524"/>
                      <a:pt x="129415" y="48110"/>
                    </a:cubicBezTo>
                    <a:lnTo>
                      <a:pt x="129406" y="48128"/>
                    </a:lnTo>
                    <a:cubicBezTo>
                      <a:pt x="128165" y="46824"/>
                      <a:pt x="126397" y="45986"/>
                      <a:pt x="124528" y="45986"/>
                    </a:cubicBezTo>
                    <a:cubicBezTo>
                      <a:pt x="124509" y="45986"/>
                      <a:pt x="124489" y="45986"/>
                      <a:pt x="124469" y="45986"/>
                    </a:cubicBezTo>
                    <a:cubicBezTo>
                      <a:pt x="124450" y="45986"/>
                      <a:pt x="124430" y="45986"/>
                      <a:pt x="124410" y="45986"/>
                    </a:cubicBezTo>
                    <a:cubicBezTo>
                      <a:pt x="122541" y="45986"/>
                      <a:pt x="120782" y="46824"/>
                      <a:pt x="119532" y="48128"/>
                    </a:cubicBezTo>
                    <a:cubicBezTo>
                      <a:pt x="119622" y="46533"/>
                      <a:pt x="119039" y="45036"/>
                      <a:pt x="118045" y="43854"/>
                    </a:cubicBezTo>
                    <a:cubicBezTo>
                      <a:pt x="118471" y="43775"/>
                      <a:pt x="118899" y="43736"/>
                      <a:pt x="119324" y="43736"/>
                    </a:cubicBezTo>
                    <a:cubicBezTo>
                      <a:pt x="121259" y="43736"/>
                      <a:pt x="123134" y="44537"/>
                      <a:pt x="124478" y="45977"/>
                    </a:cubicBezTo>
                    <a:cubicBezTo>
                      <a:pt x="125815" y="44537"/>
                      <a:pt x="127688" y="43736"/>
                      <a:pt x="129619" y="43736"/>
                    </a:cubicBezTo>
                    <a:close/>
                    <a:moveTo>
                      <a:pt x="82779" y="43772"/>
                    </a:moveTo>
                    <a:cubicBezTo>
                      <a:pt x="83204" y="43772"/>
                      <a:pt x="83632" y="43810"/>
                      <a:pt x="84057" y="43889"/>
                    </a:cubicBezTo>
                    <a:cubicBezTo>
                      <a:pt x="83063" y="45072"/>
                      <a:pt x="82480" y="46569"/>
                      <a:pt x="82561" y="48164"/>
                    </a:cubicBezTo>
                    <a:cubicBezTo>
                      <a:pt x="81320" y="46860"/>
                      <a:pt x="79552" y="46022"/>
                      <a:pt x="77683" y="46022"/>
                    </a:cubicBezTo>
                    <a:cubicBezTo>
                      <a:pt x="77666" y="46022"/>
                      <a:pt x="77650" y="46022"/>
                      <a:pt x="77633" y="46022"/>
                    </a:cubicBezTo>
                    <a:lnTo>
                      <a:pt x="77633" y="46022"/>
                    </a:lnTo>
                    <a:cubicBezTo>
                      <a:pt x="78970" y="44574"/>
                      <a:pt x="80844" y="43772"/>
                      <a:pt x="82779" y="43772"/>
                    </a:cubicBezTo>
                    <a:close/>
                    <a:moveTo>
                      <a:pt x="59133" y="43923"/>
                    </a:moveTo>
                    <a:cubicBezTo>
                      <a:pt x="59561" y="43923"/>
                      <a:pt x="59991" y="43962"/>
                      <a:pt x="60420" y="44042"/>
                    </a:cubicBezTo>
                    <a:cubicBezTo>
                      <a:pt x="59425" y="45225"/>
                      <a:pt x="58843" y="46721"/>
                      <a:pt x="58932" y="48316"/>
                    </a:cubicBezTo>
                    <a:lnTo>
                      <a:pt x="58923" y="48316"/>
                    </a:lnTo>
                    <a:cubicBezTo>
                      <a:pt x="57682" y="47012"/>
                      <a:pt x="55914" y="46174"/>
                      <a:pt x="54045" y="46174"/>
                    </a:cubicBezTo>
                    <a:cubicBezTo>
                      <a:pt x="54026" y="46174"/>
                      <a:pt x="54006" y="46174"/>
                      <a:pt x="53986" y="46174"/>
                    </a:cubicBezTo>
                    <a:cubicBezTo>
                      <a:pt x="53966" y="46174"/>
                      <a:pt x="53947" y="46174"/>
                      <a:pt x="53927" y="46174"/>
                    </a:cubicBezTo>
                    <a:cubicBezTo>
                      <a:pt x="52067" y="46174"/>
                      <a:pt x="50299" y="47012"/>
                      <a:pt x="49049" y="48316"/>
                    </a:cubicBezTo>
                    <a:cubicBezTo>
                      <a:pt x="49138" y="46721"/>
                      <a:pt x="48556" y="45225"/>
                      <a:pt x="47561" y="44042"/>
                    </a:cubicBezTo>
                    <a:cubicBezTo>
                      <a:pt x="47990" y="43962"/>
                      <a:pt x="48420" y="43923"/>
                      <a:pt x="48848" y="43923"/>
                    </a:cubicBezTo>
                    <a:cubicBezTo>
                      <a:pt x="50781" y="43923"/>
                      <a:pt x="52652" y="44720"/>
                      <a:pt x="53995" y="46165"/>
                    </a:cubicBezTo>
                    <a:cubicBezTo>
                      <a:pt x="55330" y="44720"/>
                      <a:pt x="57201" y="43923"/>
                      <a:pt x="59133" y="43923"/>
                    </a:cubicBezTo>
                    <a:close/>
                    <a:moveTo>
                      <a:pt x="25310" y="43969"/>
                    </a:moveTo>
                    <a:cubicBezTo>
                      <a:pt x="27245" y="43969"/>
                      <a:pt x="29120" y="44772"/>
                      <a:pt x="30465" y="46219"/>
                    </a:cubicBezTo>
                    <a:lnTo>
                      <a:pt x="30465" y="46219"/>
                    </a:lnTo>
                    <a:cubicBezTo>
                      <a:pt x="30462" y="46219"/>
                      <a:pt x="30459" y="46219"/>
                      <a:pt x="30456" y="46219"/>
                    </a:cubicBezTo>
                    <a:cubicBezTo>
                      <a:pt x="30436" y="46219"/>
                      <a:pt x="30416" y="46219"/>
                      <a:pt x="30397" y="46219"/>
                    </a:cubicBezTo>
                    <a:cubicBezTo>
                      <a:pt x="28528" y="46219"/>
                      <a:pt x="26769" y="47057"/>
                      <a:pt x="25519" y="48361"/>
                    </a:cubicBezTo>
                    <a:cubicBezTo>
                      <a:pt x="25608" y="46775"/>
                      <a:pt x="25026" y="45269"/>
                      <a:pt x="24031" y="44087"/>
                    </a:cubicBezTo>
                    <a:cubicBezTo>
                      <a:pt x="24457" y="44008"/>
                      <a:pt x="24885" y="43969"/>
                      <a:pt x="25310" y="43969"/>
                    </a:cubicBezTo>
                    <a:close/>
                    <a:moveTo>
                      <a:pt x="12296" y="43987"/>
                    </a:moveTo>
                    <a:cubicBezTo>
                      <a:pt x="12721" y="43987"/>
                      <a:pt x="13148" y="44025"/>
                      <a:pt x="13574" y="44104"/>
                    </a:cubicBezTo>
                    <a:cubicBezTo>
                      <a:pt x="12580" y="45287"/>
                      <a:pt x="11997" y="46793"/>
                      <a:pt x="12087" y="48379"/>
                    </a:cubicBezTo>
                    <a:cubicBezTo>
                      <a:pt x="10837" y="47075"/>
                      <a:pt x="9069" y="46237"/>
                      <a:pt x="7208" y="46237"/>
                    </a:cubicBezTo>
                    <a:cubicBezTo>
                      <a:pt x="7189" y="46237"/>
                      <a:pt x="7169" y="46237"/>
                      <a:pt x="7150" y="46237"/>
                    </a:cubicBezTo>
                    <a:cubicBezTo>
                      <a:pt x="8487" y="44790"/>
                      <a:pt x="10360" y="43987"/>
                      <a:pt x="12296" y="43987"/>
                    </a:cubicBezTo>
                    <a:close/>
                    <a:moveTo>
                      <a:pt x="106102" y="43761"/>
                    </a:moveTo>
                    <a:cubicBezTo>
                      <a:pt x="106575" y="43761"/>
                      <a:pt x="107052" y="43809"/>
                      <a:pt x="107525" y="43907"/>
                    </a:cubicBezTo>
                    <a:cubicBezTo>
                      <a:pt x="106512" y="45162"/>
                      <a:pt x="105939" y="46757"/>
                      <a:pt x="106127" y="48432"/>
                    </a:cubicBezTo>
                    <a:cubicBezTo>
                      <a:pt x="104866" y="46976"/>
                      <a:pt x="102990" y="46022"/>
                      <a:pt x="101003" y="46022"/>
                    </a:cubicBezTo>
                    <a:cubicBezTo>
                      <a:pt x="100985" y="46022"/>
                      <a:pt x="100966" y="46022"/>
                      <a:pt x="100948" y="46022"/>
                    </a:cubicBezTo>
                    <a:cubicBezTo>
                      <a:pt x="100928" y="46022"/>
                      <a:pt x="100908" y="46022"/>
                      <a:pt x="100889" y="46022"/>
                    </a:cubicBezTo>
                    <a:cubicBezTo>
                      <a:pt x="99020" y="46022"/>
                      <a:pt x="97252" y="46860"/>
                      <a:pt x="96011" y="48164"/>
                    </a:cubicBezTo>
                    <a:cubicBezTo>
                      <a:pt x="96091" y="46569"/>
                      <a:pt x="95509" y="45072"/>
                      <a:pt x="94523" y="43889"/>
                    </a:cubicBezTo>
                    <a:cubicBezTo>
                      <a:pt x="94952" y="43810"/>
                      <a:pt x="95382" y="43771"/>
                      <a:pt x="95809" y="43771"/>
                    </a:cubicBezTo>
                    <a:cubicBezTo>
                      <a:pt x="97740" y="43771"/>
                      <a:pt x="99605" y="44568"/>
                      <a:pt x="100948" y="46013"/>
                    </a:cubicBezTo>
                    <a:cubicBezTo>
                      <a:pt x="102294" y="44566"/>
                      <a:pt x="104168" y="43761"/>
                      <a:pt x="106102" y="43761"/>
                    </a:cubicBezTo>
                    <a:close/>
                    <a:moveTo>
                      <a:pt x="70796" y="39320"/>
                    </a:moveTo>
                    <a:cubicBezTo>
                      <a:pt x="71278" y="39320"/>
                      <a:pt x="71764" y="39370"/>
                      <a:pt x="72248" y="39472"/>
                    </a:cubicBezTo>
                    <a:cubicBezTo>
                      <a:pt x="71271" y="40717"/>
                      <a:pt x="70742" y="42286"/>
                      <a:pt x="70939" y="43934"/>
                    </a:cubicBezTo>
                    <a:cubicBezTo>
                      <a:pt x="71449" y="43820"/>
                      <a:pt x="71962" y="43765"/>
                      <a:pt x="72472" y="43765"/>
                    </a:cubicBezTo>
                    <a:cubicBezTo>
                      <a:pt x="74409" y="43765"/>
                      <a:pt x="76285" y="44568"/>
                      <a:pt x="77633" y="46022"/>
                    </a:cubicBezTo>
                    <a:lnTo>
                      <a:pt x="77633" y="46022"/>
                    </a:lnTo>
                    <a:cubicBezTo>
                      <a:pt x="77630" y="46022"/>
                      <a:pt x="77627" y="46022"/>
                      <a:pt x="77624" y="46022"/>
                    </a:cubicBezTo>
                    <a:cubicBezTo>
                      <a:pt x="77606" y="46022"/>
                      <a:pt x="77588" y="46022"/>
                      <a:pt x="77570" y="46022"/>
                    </a:cubicBezTo>
                    <a:cubicBezTo>
                      <a:pt x="75529" y="46022"/>
                      <a:pt x="73598" y="47030"/>
                      <a:pt x="72346" y="48558"/>
                    </a:cubicBezTo>
                    <a:cubicBezTo>
                      <a:pt x="72703" y="44845"/>
                      <a:pt x="69407" y="41568"/>
                      <a:pt x="65698" y="41568"/>
                    </a:cubicBezTo>
                    <a:cubicBezTo>
                      <a:pt x="65683" y="41568"/>
                      <a:pt x="65668" y="41569"/>
                      <a:pt x="65653" y="41569"/>
                    </a:cubicBezTo>
                    <a:cubicBezTo>
                      <a:pt x="66994" y="40120"/>
                      <a:pt x="68863" y="39320"/>
                      <a:pt x="70796" y="39320"/>
                    </a:cubicBezTo>
                    <a:close/>
                    <a:moveTo>
                      <a:pt x="35611" y="43966"/>
                    </a:moveTo>
                    <a:cubicBezTo>
                      <a:pt x="36087" y="43966"/>
                      <a:pt x="36566" y="44014"/>
                      <a:pt x="37042" y="44113"/>
                    </a:cubicBezTo>
                    <a:cubicBezTo>
                      <a:pt x="36020" y="45359"/>
                      <a:pt x="35456" y="46954"/>
                      <a:pt x="35635" y="48621"/>
                    </a:cubicBezTo>
                    <a:cubicBezTo>
                      <a:pt x="34383" y="47165"/>
                      <a:pt x="32507" y="46219"/>
                      <a:pt x="30512" y="46219"/>
                    </a:cubicBezTo>
                    <a:cubicBezTo>
                      <a:pt x="30496" y="46219"/>
                      <a:pt x="30481" y="46219"/>
                      <a:pt x="30465" y="46219"/>
                    </a:cubicBezTo>
                    <a:lnTo>
                      <a:pt x="30465" y="46219"/>
                    </a:lnTo>
                    <a:cubicBezTo>
                      <a:pt x="31802" y="44766"/>
                      <a:pt x="33677" y="43966"/>
                      <a:pt x="35611" y="43966"/>
                    </a:cubicBezTo>
                    <a:close/>
                    <a:moveTo>
                      <a:pt x="112828" y="41868"/>
                    </a:moveTo>
                    <a:cubicBezTo>
                      <a:pt x="116003" y="41868"/>
                      <a:pt x="119178" y="43944"/>
                      <a:pt x="119218" y="48101"/>
                    </a:cubicBezTo>
                    <a:cubicBezTo>
                      <a:pt x="118743" y="47999"/>
                      <a:pt x="118265" y="47949"/>
                      <a:pt x="117790" y="47949"/>
                    </a:cubicBezTo>
                    <a:cubicBezTo>
                      <a:pt x="115928" y="47949"/>
                      <a:pt x="114124" y="48714"/>
                      <a:pt x="112825" y="50103"/>
                    </a:cubicBezTo>
                    <a:lnTo>
                      <a:pt x="112825" y="50103"/>
                    </a:lnTo>
                    <a:cubicBezTo>
                      <a:pt x="111544" y="48726"/>
                      <a:pt x="109754" y="47949"/>
                      <a:pt x="107883" y="47949"/>
                    </a:cubicBezTo>
                    <a:cubicBezTo>
                      <a:pt x="107391" y="47949"/>
                      <a:pt x="106907" y="48002"/>
                      <a:pt x="106432" y="48101"/>
                    </a:cubicBezTo>
                    <a:cubicBezTo>
                      <a:pt x="106472" y="43947"/>
                      <a:pt x="109650" y="41868"/>
                      <a:pt x="112828" y="41868"/>
                    </a:cubicBezTo>
                    <a:close/>
                    <a:moveTo>
                      <a:pt x="136139" y="41870"/>
                    </a:moveTo>
                    <a:cubicBezTo>
                      <a:pt x="139313" y="41870"/>
                      <a:pt x="142484" y="43947"/>
                      <a:pt x="142525" y="48101"/>
                    </a:cubicBezTo>
                    <a:lnTo>
                      <a:pt x="142525" y="48119"/>
                    </a:lnTo>
                    <a:cubicBezTo>
                      <a:pt x="142050" y="48017"/>
                      <a:pt x="141571" y="47967"/>
                      <a:pt x="141097" y="47967"/>
                    </a:cubicBezTo>
                    <a:cubicBezTo>
                      <a:pt x="139236" y="47967"/>
                      <a:pt x="137435" y="48734"/>
                      <a:pt x="136136" y="50126"/>
                    </a:cubicBezTo>
                    <a:cubicBezTo>
                      <a:pt x="134854" y="48746"/>
                      <a:pt x="133062" y="47966"/>
                      <a:pt x="131181" y="47966"/>
                    </a:cubicBezTo>
                    <a:cubicBezTo>
                      <a:pt x="130697" y="47966"/>
                      <a:pt x="130213" y="48020"/>
                      <a:pt x="129738" y="48119"/>
                    </a:cubicBezTo>
                    <a:cubicBezTo>
                      <a:pt x="129778" y="43953"/>
                      <a:pt x="132960" y="41870"/>
                      <a:pt x="136139" y="41870"/>
                    </a:cubicBezTo>
                    <a:close/>
                    <a:moveTo>
                      <a:pt x="89297" y="41915"/>
                    </a:moveTo>
                    <a:cubicBezTo>
                      <a:pt x="92473" y="41915"/>
                      <a:pt x="95648" y="43994"/>
                      <a:pt x="95688" y="48155"/>
                    </a:cubicBezTo>
                    <a:cubicBezTo>
                      <a:pt x="95208" y="48050"/>
                      <a:pt x="94724" y="47999"/>
                      <a:pt x="94244" y="47999"/>
                    </a:cubicBezTo>
                    <a:cubicBezTo>
                      <a:pt x="92390" y="47999"/>
                      <a:pt x="90594" y="48763"/>
                      <a:pt x="89299" y="50152"/>
                    </a:cubicBezTo>
                    <a:lnTo>
                      <a:pt x="89299" y="50152"/>
                    </a:lnTo>
                    <a:cubicBezTo>
                      <a:pt x="88018" y="48782"/>
                      <a:pt x="86226" y="47993"/>
                      <a:pt x="84344" y="47993"/>
                    </a:cubicBezTo>
                    <a:cubicBezTo>
                      <a:pt x="83860" y="47993"/>
                      <a:pt x="83376" y="48047"/>
                      <a:pt x="82902" y="48155"/>
                    </a:cubicBezTo>
                    <a:cubicBezTo>
                      <a:pt x="82942" y="43996"/>
                      <a:pt x="86120" y="41915"/>
                      <a:pt x="89297" y="41915"/>
                    </a:cubicBezTo>
                    <a:close/>
                    <a:moveTo>
                      <a:pt x="42333" y="42069"/>
                    </a:moveTo>
                    <a:cubicBezTo>
                      <a:pt x="45505" y="42069"/>
                      <a:pt x="48680" y="44145"/>
                      <a:pt x="48726" y="48296"/>
                    </a:cubicBezTo>
                    <a:lnTo>
                      <a:pt x="48726" y="48296"/>
                    </a:lnTo>
                    <a:cubicBezTo>
                      <a:pt x="48256" y="48195"/>
                      <a:pt x="47782" y="48146"/>
                      <a:pt x="47311" y="48146"/>
                    </a:cubicBezTo>
                    <a:cubicBezTo>
                      <a:pt x="45452" y="48146"/>
                      <a:pt x="43648" y="48913"/>
                      <a:pt x="42355" y="50305"/>
                    </a:cubicBezTo>
                    <a:cubicBezTo>
                      <a:pt x="41074" y="48925"/>
                      <a:pt x="39282" y="48146"/>
                      <a:pt x="37400" y="48146"/>
                    </a:cubicBezTo>
                    <a:cubicBezTo>
                      <a:pt x="36916" y="48146"/>
                      <a:pt x="36432" y="48199"/>
                      <a:pt x="35958" y="48298"/>
                    </a:cubicBezTo>
                    <a:cubicBezTo>
                      <a:pt x="35989" y="44146"/>
                      <a:pt x="39159" y="42069"/>
                      <a:pt x="42333" y="42069"/>
                    </a:cubicBezTo>
                    <a:close/>
                    <a:moveTo>
                      <a:pt x="65648" y="42069"/>
                    </a:moveTo>
                    <a:cubicBezTo>
                      <a:pt x="68820" y="42069"/>
                      <a:pt x="71995" y="44144"/>
                      <a:pt x="72041" y="48294"/>
                    </a:cubicBezTo>
                    <a:lnTo>
                      <a:pt x="72041" y="48294"/>
                    </a:lnTo>
                    <a:cubicBezTo>
                      <a:pt x="71572" y="48195"/>
                      <a:pt x="71100" y="48146"/>
                      <a:pt x="70631" y="48146"/>
                    </a:cubicBezTo>
                    <a:cubicBezTo>
                      <a:pt x="68767" y="48146"/>
                      <a:pt x="66963" y="48913"/>
                      <a:pt x="65671" y="50305"/>
                    </a:cubicBezTo>
                    <a:cubicBezTo>
                      <a:pt x="64389" y="48925"/>
                      <a:pt x="62597" y="48146"/>
                      <a:pt x="60715" y="48146"/>
                    </a:cubicBezTo>
                    <a:cubicBezTo>
                      <a:pt x="60231" y="48146"/>
                      <a:pt x="59748" y="48199"/>
                      <a:pt x="59273" y="48298"/>
                    </a:cubicBezTo>
                    <a:cubicBezTo>
                      <a:pt x="59304" y="44146"/>
                      <a:pt x="62474" y="42069"/>
                      <a:pt x="65648" y="42069"/>
                    </a:cubicBezTo>
                    <a:close/>
                    <a:moveTo>
                      <a:pt x="18806" y="42115"/>
                    </a:moveTo>
                    <a:cubicBezTo>
                      <a:pt x="21981" y="42115"/>
                      <a:pt x="25156" y="44194"/>
                      <a:pt x="25196" y="48352"/>
                    </a:cubicBezTo>
                    <a:cubicBezTo>
                      <a:pt x="24718" y="48247"/>
                      <a:pt x="24235" y="48196"/>
                      <a:pt x="23756" y="48196"/>
                    </a:cubicBezTo>
                    <a:cubicBezTo>
                      <a:pt x="21903" y="48196"/>
                      <a:pt x="20103" y="48963"/>
                      <a:pt x="18807" y="50359"/>
                    </a:cubicBezTo>
                    <a:cubicBezTo>
                      <a:pt x="17526" y="48979"/>
                      <a:pt x="15734" y="48199"/>
                      <a:pt x="13852" y="48199"/>
                    </a:cubicBezTo>
                    <a:cubicBezTo>
                      <a:pt x="13368" y="48199"/>
                      <a:pt x="12884" y="48244"/>
                      <a:pt x="12409" y="48352"/>
                    </a:cubicBezTo>
                    <a:cubicBezTo>
                      <a:pt x="12454" y="44194"/>
                      <a:pt x="15631" y="42115"/>
                      <a:pt x="18806" y="42115"/>
                    </a:cubicBezTo>
                    <a:close/>
                    <a:moveTo>
                      <a:pt x="117952" y="48332"/>
                    </a:moveTo>
                    <a:cubicBezTo>
                      <a:pt x="118378" y="48332"/>
                      <a:pt x="118808" y="48371"/>
                      <a:pt x="119236" y="48450"/>
                    </a:cubicBezTo>
                    <a:cubicBezTo>
                      <a:pt x="118251" y="49624"/>
                      <a:pt x="117668" y="51130"/>
                      <a:pt x="117758" y="52724"/>
                    </a:cubicBezTo>
                    <a:lnTo>
                      <a:pt x="117749" y="52724"/>
                    </a:lnTo>
                    <a:cubicBezTo>
                      <a:pt x="116508" y="51412"/>
                      <a:pt x="114740" y="50583"/>
                      <a:pt x="112871" y="50583"/>
                    </a:cubicBezTo>
                    <a:cubicBezTo>
                      <a:pt x="112855" y="50583"/>
                      <a:pt x="112838" y="50583"/>
                      <a:pt x="112821" y="50583"/>
                    </a:cubicBezTo>
                    <a:lnTo>
                      <a:pt x="112821" y="50583"/>
                    </a:lnTo>
                    <a:cubicBezTo>
                      <a:pt x="114156" y="49130"/>
                      <a:pt x="116021" y="48332"/>
                      <a:pt x="117952" y="48332"/>
                    </a:cubicBezTo>
                    <a:close/>
                    <a:moveTo>
                      <a:pt x="94437" y="48377"/>
                    </a:moveTo>
                    <a:cubicBezTo>
                      <a:pt x="94862" y="48377"/>
                      <a:pt x="95289" y="48416"/>
                      <a:pt x="95715" y="48495"/>
                    </a:cubicBezTo>
                    <a:cubicBezTo>
                      <a:pt x="94722" y="49676"/>
                      <a:pt x="94140" y="51168"/>
                      <a:pt x="94227" y="52760"/>
                    </a:cubicBezTo>
                    <a:lnTo>
                      <a:pt x="94227" y="52760"/>
                    </a:lnTo>
                    <a:cubicBezTo>
                      <a:pt x="92986" y="51457"/>
                      <a:pt x="91219" y="50627"/>
                      <a:pt x="89350" y="50627"/>
                    </a:cubicBezTo>
                    <a:cubicBezTo>
                      <a:pt x="89333" y="50627"/>
                      <a:pt x="89316" y="50628"/>
                      <a:pt x="89299" y="50628"/>
                    </a:cubicBezTo>
                    <a:lnTo>
                      <a:pt x="89299" y="50628"/>
                    </a:lnTo>
                    <a:cubicBezTo>
                      <a:pt x="90637" y="49180"/>
                      <a:pt x="92504" y="48377"/>
                      <a:pt x="94437" y="48377"/>
                    </a:cubicBezTo>
                    <a:close/>
                    <a:moveTo>
                      <a:pt x="84143" y="48369"/>
                    </a:moveTo>
                    <a:cubicBezTo>
                      <a:pt x="86079" y="48369"/>
                      <a:pt x="87954" y="49173"/>
                      <a:pt x="89299" y="50628"/>
                    </a:cubicBezTo>
                    <a:lnTo>
                      <a:pt x="89299" y="50628"/>
                    </a:lnTo>
                    <a:cubicBezTo>
                      <a:pt x="89296" y="50628"/>
                      <a:pt x="89293" y="50628"/>
                      <a:pt x="89290" y="50628"/>
                    </a:cubicBezTo>
                    <a:cubicBezTo>
                      <a:pt x="89270" y="50628"/>
                      <a:pt x="89250" y="50627"/>
                      <a:pt x="89231" y="50627"/>
                    </a:cubicBezTo>
                    <a:cubicBezTo>
                      <a:pt x="87362" y="50627"/>
                      <a:pt x="85603" y="51457"/>
                      <a:pt x="84353" y="52760"/>
                    </a:cubicBezTo>
                    <a:cubicBezTo>
                      <a:pt x="84443" y="51174"/>
                      <a:pt x="83860" y="49669"/>
                      <a:pt x="82866" y="48486"/>
                    </a:cubicBezTo>
                    <a:cubicBezTo>
                      <a:pt x="83291" y="48407"/>
                      <a:pt x="83719" y="48369"/>
                      <a:pt x="84143" y="48369"/>
                    </a:cubicBezTo>
                    <a:close/>
                    <a:moveTo>
                      <a:pt x="47484" y="48526"/>
                    </a:moveTo>
                    <a:cubicBezTo>
                      <a:pt x="47914" y="48526"/>
                      <a:pt x="48348" y="48566"/>
                      <a:pt x="48780" y="48647"/>
                    </a:cubicBezTo>
                    <a:cubicBezTo>
                      <a:pt x="47785" y="49821"/>
                      <a:pt x="47203" y="51327"/>
                      <a:pt x="47284" y="52922"/>
                    </a:cubicBezTo>
                    <a:cubicBezTo>
                      <a:pt x="46042" y="51618"/>
                      <a:pt x="44274" y="50780"/>
                      <a:pt x="42406" y="50780"/>
                    </a:cubicBezTo>
                    <a:cubicBezTo>
                      <a:pt x="42386" y="50780"/>
                      <a:pt x="42366" y="50780"/>
                      <a:pt x="42346" y="50780"/>
                    </a:cubicBezTo>
                    <a:cubicBezTo>
                      <a:pt x="42343" y="50780"/>
                      <a:pt x="42340" y="50780"/>
                      <a:pt x="42338" y="50780"/>
                    </a:cubicBezTo>
                    <a:lnTo>
                      <a:pt x="42338" y="50780"/>
                    </a:lnTo>
                    <a:lnTo>
                      <a:pt x="42355" y="50771"/>
                    </a:lnTo>
                    <a:cubicBezTo>
                      <a:pt x="43689" y="49328"/>
                      <a:pt x="45555" y="48526"/>
                      <a:pt x="47484" y="48526"/>
                    </a:cubicBezTo>
                    <a:close/>
                    <a:moveTo>
                      <a:pt x="107658" y="48326"/>
                    </a:moveTo>
                    <a:cubicBezTo>
                      <a:pt x="109596" y="48326"/>
                      <a:pt x="111472" y="49128"/>
                      <a:pt x="112821" y="50583"/>
                    </a:cubicBezTo>
                    <a:lnTo>
                      <a:pt x="112821" y="50583"/>
                    </a:lnTo>
                    <a:cubicBezTo>
                      <a:pt x="112818" y="50583"/>
                      <a:pt x="112815" y="50583"/>
                      <a:pt x="112812" y="50583"/>
                    </a:cubicBezTo>
                    <a:cubicBezTo>
                      <a:pt x="112793" y="50583"/>
                      <a:pt x="112774" y="50583"/>
                      <a:pt x="112756" y="50583"/>
                    </a:cubicBezTo>
                    <a:cubicBezTo>
                      <a:pt x="110769" y="50583"/>
                      <a:pt x="108902" y="51528"/>
                      <a:pt x="107641" y="52975"/>
                    </a:cubicBezTo>
                    <a:lnTo>
                      <a:pt x="107641" y="52975"/>
                    </a:lnTo>
                    <a:cubicBezTo>
                      <a:pt x="107794" y="51300"/>
                      <a:pt x="107202" y="49723"/>
                      <a:pt x="106163" y="48486"/>
                    </a:cubicBezTo>
                    <a:cubicBezTo>
                      <a:pt x="106660" y="48378"/>
                      <a:pt x="107161" y="48326"/>
                      <a:pt x="107658" y="48326"/>
                    </a:cubicBezTo>
                    <a:close/>
                    <a:moveTo>
                      <a:pt x="23936" y="48579"/>
                    </a:moveTo>
                    <a:cubicBezTo>
                      <a:pt x="24366" y="48579"/>
                      <a:pt x="24800" y="48619"/>
                      <a:pt x="25232" y="48701"/>
                    </a:cubicBezTo>
                    <a:cubicBezTo>
                      <a:pt x="24237" y="49875"/>
                      <a:pt x="23655" y="51380"/>
                      <a:pt x="23744" y="52966"/>
                    </a:cubicBezTo>
                    <a:cubicBezTo>
                      <a:pt x="22494" y="51663"/>
                      <a:pt x="20727" y="50834"/>
                      <a:pt x="18867" y="50834"/>
                    </a:cubicBezTo>
                    <a:cubicBezTo>
                      <a:pt x="18847" y="50834"/>
                      <a:pt x="18827" y="50834"/>
                      <a:pt x="18807" y="50834"/>
                    </a:cubicBezTo>
                    <a:cubicBezTo>
                      <a:pt x="18787" y="50834"/>
                      <a:pt x="18767" y="50834"/>
                      <a:pt x="18747" y="50834"/>
                    </a:cubicBezTo>
                    <a:cubicBezTo>
                      <a:pt x="16879" y="50834"/>
                      <a:pt x="15111" y="51663"/>
                      <a:pt x="13870" y="52975"/>
                    </a:cubicBezTo>
                    <a:cubicBezTo>
                      <a:pt x="13951" y="51380"/>
                      <a:pt x="13368" y="49875"/>
                      <a:pt x="12374" y="48701"/>
                    </a:cubicBezTo>
                    <a:cubicBezTo>
                      <a:pt x="12804" y="48622"/>
                      <a:pt x="13235" y="48583"/>
                      <a:pt x="13663" y="48583"/>
                    </a:cubicBezTo>
                    <a:cubicBezTo>
                      <a:pt x="15599" y="48583"/>
                      <a:pt x="17464" y="49379"/>
                      <a:pt x="18807" y="50825"/>
                    </a:cubicBezTo>
                    <a:cubicBezTo>
                      <a:pt x="20140" y="49382"/>
                      <a:pt x="22007" y="48579"/>
                      <a:pt x="23936" y="48579"/>
                    </a:cubicBezTo>
                    <a:close/>
                    <a:moveTo>
                      <a:pt x="37172" y="48527"/>
                    </a:moveTo>
                    <a:cubicBezTo>
                      <a:pt x="39112" y="48527"/>
                      <a:pt x="40993" y="49328"/>
                      <a:pt x="42337" y="50780"/>
                    </a:cubicBezTo>
                    <a:lnTo>
                      <a:pt x="42337" y="50780"/>
                    </a:lnTo>
                    <a:cubicBezTo>
                      <a:pt x="42322" y="50780"/>
                      <a:pt x="42306" y="50780"/>
                      <a:pt x="42291" y="50780"/>
                    </a:cubicBezTo>
                    <a:cubicBezTo>
                      <a:pt x="40304" y="50780"/>
                      <a:pt x="38437" y="51725"/>
                      <a:pt x="37185" y="53172"/>
                    </a:cubicBezTo>
                    <a:cubicBezTo>
                      <a:pt x="37328" y="51497"/>
                      <a:pt x="36737" y="49920"/>
                      <a:pt x="35698" y="48683"/>
                    </a:cubicBezTo>
                    <a:cubicBezTo>
                      <a:pt x="36188" y="48578"/>
                      <a:pt x="36682" y="48527"/>
                      <a:pt x="37172" y="48527"/>
                    </a:cubicBezTo>
                    <a:close/>
                    <a:moveTo>
                      <a:pt x="124476" y="46476"/>
                    </a:moveTo>
                    <a:cubicBezTo>
                      <a:pt x="127652" y="46476"/>
                      <a:pt x="130827" y="48554"/>
                      <a:pt x="130867" y="52716"/>
                    </a:cubicBezTo>
                    <a:cubicBezTo>
                      <a:pt x="130392" y="52614"/>
                      <a:pt x="129914" y="52564"/>
                      <a:pt x="129439" y="52564"/>
                    </a:cubicBezTo>
                    <a:cubicBezTo>
                      <a:pt x="127578" y="52564"/>
                      <a:pt x="125778" y="53330"/>
                      <a:pt x="124478" y="54723"/>
                    </a:cubicBezTo>
                    <a:cubicBezTo>
                      <a:pt x="123197" y="53343"/>
                      <a:pt x="121405" y="52563"/>
                      <a:pt x="119532" y="52563"/>
                    </a:cubicBezTo>
                    <a:cubicBezTo>
                      <a:pt x="119039" y="52563"/>
                      <a:pt x="118555" y="52617"/>
                      <a:pt x="118080" y="52716"/>
                    </a:cubicBezTo>
                    <a:cubicBezTo>
                      <a:pt x="118121" y="48557"/>
                      <a:pt x="121299" y="46476"/>
                      <a:pt x="124476" y="46476"/>
                    </a:cubicBezTo>
                    <a:close/>
                    <a:moveTo>
                      <a:pt x="77629" y="46523"/>
                    </a:moveTo>
                    <a:cubicBezTo>
                      <a:pt x="80800" y="46523"/>
                      <a:pt x="83975" y="48597"/>
                      <a:pt x="84021" y="52747"/>
                    </a:cubicBezTo>
                    <a:lnTo>
                      <a:pt x="84021" y="52747"/>
                    </a:lnTo>
                    <a:cubicBezTo>
                      <a:pt x="83554" y="52648"/>
                      <a:pt x="83083" y="52600"/>
                      <a:pt x="82615" y="52600"/>
                    </a:cubicBezTo>
                    <a:cubicBezTo>
                      <a:pt x="80757" y="52600"/>
                      <a:pt x="78952" y="53366"/>
                      <a:pt x="77660" y="54759"/>
                    </a:cubicBezTo>
                    <a:cubicBezTo>
                      <a:pt x="76378" y="53379"/>
                      <a:pt x="74586" y="52599"/>
                      <a:pt x="72704" y="52599"/>
                    </a:cubicBezTo>
                    <a:cubicBezTo>
                      <a:pt x="72221" y="52599"/>
                      <a:pt x="71737" y="52644"/>
                      <a:pt x="71262" y="52751"/>
                    </a:cubicBezTo>
                    <a:cubicBezTo>
                      <a:pt x="71289" y="48599"/>
                      <a:pt x="74457" y="46523"/>
                      <a:pt x="77629" y="46523"/>
                    </a:cubicBezTo>
                    <a:close/>
                    <a:moveTo>
                      <a:pt x="100946" y="46518"/>
                    </a:moveTo>
                    <a:cubicBezTo>
                      <a:pt x="104122" y="46518"/>
                      <a:pt x="107296" y="48595"/>
                      <a:pt x="107337" y="52751"/>
                    </a:cubicBezTo>
                    <a:cubicBezTo>
                      <a:pt x="106864" y="52650"/>
                      <a:pt x="106387" y="52600"/>
                      <a:pt x="105914" y="52600"/>
                    </a:cubicBezTo>
                    <a:cubicBezTo>
                      <a:pt x="104054" y="52600"/>
                      <a:pt x="102248" y="53368"/>
                      <a:pt x="100948" y="54767"/>
                    </a:cubicBezTo>
                    <a:lnTo>
                      <a:pt x="100948" y="54759"/>
                    </a:lnTo>
                    <a:cubicBezTo>
                      <a:pt x="99667" y="53379"/>
                      <a:pt x="97875" y="52599"/>
                      <a:pt x="95993" y="52599"/>
                    </a:cubicBezTo>
                    <a:cubicBezTo>
                      <a:pt x="95509" y="52599"/>
                      <a:pt x="95025" y="52653"/>
                      <a:pt x="94550" y="52751"/>
                    </a:cubicBezTo>
                    <a:cubicBezTo>
                      <a:pt x="94591" y="48597"/>
                      <a:pt x="97769" y="46518"/>
                      <a:pt x="100946" y="46518"/>
                    </a:cubicBezTo>
                    <a:close/>
                    <a:moveTo>
                      <a:pt x="54008" y="46667"/>
                    </a:moveTo>
                    <a:cubicBezTo>
                      <a:pt x="57185" y="46667"/>
                      <a:pt x="60361" y="48746"/>
                      <a:pt x="60402" y="52904"/>
                    </a:cubicBezTo>
                    <a:cubicBezTo>
                      <a:pt x="59922" y="52799"/>
                      <a:pt x="59438" y="52748"/>
                      <a:pt x="58958" y="52748"/>
                    </a:cubicBezTo>
                    <a:cubicBezTo>
                      <a:pt x="57103" y="52748"/>
                      <a:pt x="55303" y="53512"/>
                      <a:pt x="54008" y="54906"/>
                    </a:cubicBezTo>
                    <a:lnTo>
                      <a:pt x="54008" y="54906"/>
                    </a:lnTo>
                    <a:cubicBezTo>
                      <a:pt x="52727" y="53529"/>
                      <a:pt x="50937" y="52751"/>
                      <a:pt x="49058" y="52751"/>
                    </a:cubicBezTo>
                    <a:cubicBezTo>
                      <a:pt x="48574" y="52751"/>
                      <a:pt x="48090" y="52796"/>
                      <a:pt x="47615" y="52904"/>
                    </a:cubicBezTo>
                    <a:cubicBezTo>
                      <a:pt x="47655" y="48746"/>
                      <a:pt x="50832" y="46667"/>
                      <a:pt x="54008" y="46667"/>
                    </a:cubicBezTo>
                    <a:close/>
                    <a:moveTo>
                      <a:pt x="7148" y="46724"/>
                    </a:moveTo>
                    <a:cubicBezTo>
                      <a:pt x="10323" y="46724"/>
                      <a:pt x="13498" y="48801"/>
                      <a:pt x="13538" y="52957"/>
                    </a:cubicBezTo>
                    <a:cubicBezTo>
                      <a:pt x="13065" y="52856"/>
                      <a:pt x="12588" y="52806"/>
                      <a:pt x="12114" y="52806"/>
                    </a:cubicBezTo>
                    <a:cubicBezTo>
                      <a:pt x="10255" y="52806"/>
                      <a:pt x="8451" y="53572"/>
                      <a:pt x="7159" y="54965"/>
                    </a:cubicBezTo>
                    <a:cubicBezTo>
                      <a:pt x="5877" y="53585"/>
                      <a:pt x="4076" y="52805"/>
                      <a:pt x="2194" y="52805"/>
                    </a:cubicBezTo>
                    <a:cubicBezTo>
                      <a:pt x="1711" y="52805"/>
                      <a:pt x="1227" y="52859"/>
                      <a:pt x="752" y="52957"/>
                    </a:cubicBezTo>
                    <a:cubicBezTo>
                      <a:pt x="792" y="48803"/>
                      <a:pt x="3970" y="46724"/>
                      <a:pt x="7148" y="46724"/>
                    </a:cubicBezTo>
                    <a:close/>
                    <a:moveTo>
                      <a:pt x="30465" y="46724"/>
                    </a:moveTo>
                    <a:cubicBezTo>
                      <a:pt x="33638" y="46724"/>
                      <a:pt x="36811" y="48800"/>
                      <a:pt x="36854" y="52954"/>
                    </a:cubicBezTo>
                    <a:lnTo>
                      <a:pt x="36854" y="52954"/>
                    </a:lnTo>
                    <a:cubicBezTo>
                      <a:pt x="36384" y="52854"/>
                      <a:pt x="35912" y="52806"/>
                      <a:pt x="35443" y="52806"/>
                    </a:cubicBezTo>
                    <a:cubicBezTo>
                      <a:pt x="33580" y="52806"/>
                      <a:pt x="31775" y="53572"/>
                      <a:pt x="30483" y="54965"/>
                    </a:cubicBezTo>
                    <a:cubicBezTo>
                      <a:pt x="29201" y="53585"/>
                      <a:pt x="27409" y="52805"/>
                      <a:pt x="25528" y="52805"/>
                    </a:cubicBezTo>
                    <a:cubicBezTo>
                      <a:pt x="25044" y="52805"/>
                      <a:pt x="24560" y="52859"/>
                      <a:pt x="24085" y="52957"/>
                    </a:cubicBezTo>
                    <a:cubicBezTo>
                      <a:pt x="24116" y="48803"/>
                      <a:pt x="27290" y="46724"/>
                      <a:pt x="30465" y="46724"/>
                    </a:cubicBezTo>
                    <a:close/>
                    <a:moveTo>
                      <a:pt x="119323" y="52938"/>
                    </a:moveTo>
                    <a:cubicBezTo>
                      <a:pt x="121259" y="52938"/>
                      <a:pt x="123134" y="53741"/>
                      <a:pt x="124478" y="55189"/>
                    </a:cubicBezTo>
                    <a:lnTo>
                      <a:pt x="124478" y="55189"/>
                    </a:lnTo>
                    <a:cubicBezTo>
                      <a:pt x="124475" y="55189"/>
                      <a:pt x="124472" y="55189"/>
                      <a:pt x="124469" y="55189"/>
                    </a:cubicBezTo>
                    <a:cubicBezTo>
                      <a:pt x="124450" y="55188"/>
                      <a:pt x="124430" y="55188"/>
                      <a:pt x="124410" y="55188"/>
                    </a:cubicBezTo>
                    <a:cubicBezTo>
                      <a:pt x="122541" y="55188"/>
                      <a:pt x="120782" y="56027"/>
                      <a:pt x="119532" y="57330"/>
                    </a:cubicBezTo>
                    <a:cubicBezTo>
                      <a:pt x="119622" y="55744"/>
                      <a:pt x="119039" y="54239"/>
                      <a:pt x="118045" y="53056"/>
                    </a:cubicBezTo>
                    <a:cubicBezTo>
                      <a:pt x="118470" y="52977"/>
                      <a:pt x="118898" y="52938"/>
                      <a:pt x="119323" y="52938"/>
                    </a:cubicBezTo>
                    <a:close/>
                    <a:moveTo>
                      <a:pt x="129620" y="52938"/>
                    </a:moveTo>
                    <a:cubicBezTo>
                      <a:pt x="130043" y="52938"/>
                      <a:pt x="130470" y="52977"/>
                      <a:pt x="130894" y="53056"/>
                    </a:cubicBezTo>
                    <a:cubicBezTo>
                      <a:pt x="129908" y="54230"/>
                      <a:pt x="129326" y="55735"/>
                      <a:pt x="129415" y="57321"/>
                    </a:cubicBezTo>
                    <a:lnTo>
                      <a:pt x="129406" y="57330"/>
                    </a:lnTo>
                    <a:cubicBezTo>
                      <a:pt x="128165" y="56027"/>
                      <a:pt x="126397" y="55188"/>
                      <a:pt x="124528" y="55188"/>
                    </a:cubicBezTo>
                    <a:cubicBezTo>
                      <a:pt x="124512" y="55188"/>
                      <a:pt x="124495" y="55188"/>
                      <a:pt x="124478" y="55189"/>
                    </a:cubicBezTo>
                    <a:lnTo>
                      <a:pt x="124478" y="55189"/>
                    </a:lnTo>
                    <a:cubicBezTo>
                      <a:pt x="125816" y="53741"/>
                      <a:pt x="127689" y="52938"/>
                      <a:pt x="129620" y="52938"/>
                    </a:cubicBezTo>
                    <a:close/>
                    <a:moveTo>
                      <a:pt x="82780" y="52974"/>
                    </a:moveTo>
                    <a:cubicBezTo>
                      <a:pt x="83204" y="52974"/>
                      <a:pt x="83632" y="53013"/>
                      <a:pt x="84057" y="53092"/>
                    </a:cubicBezTo>
                    <a:cubicBezTo>
                      <a:pt x="83538" y="53710"/>
                      <a:pt x="83135" y="54418"/>
                      <a:pt x="82875" y="55180"/>
                    </a:cubicBezTo>
                    <a:cubicBezTo>
                      <a:pt x="82633" y="55879"/>
                      <a:pt x="82525" y="56622"/>
                      <a:pt x="82570" y="57357"/>
                    </a:cubicBezTo>
                    <a:cubicBezTo>
                      <a:pt x="81329" y="56062"/>
                      <a:pt x="79570" y="55224"/>
                      <a:pt x="77701" y="55224"/>
                    </a:cubicBezTo>
                    <a:cubicBezTo>
                      <a:pt x="77681" y="55224"/>
                      <a:pt x="77661" y="55224"/>
                      <a:pt x="77642" y="55224"/>
                    </a:cubicBezTo>
                    <a:cubicBezTo>
                      <a:pt x="78979" y="53777"/>
                      <a:pt x="80847" y="52974"/>
                      <a:pt x="82780" y="52974"/>
                    </a:cubicBezTo>
                    <a:close/>
                    <a:moveTo>
                      <a:pt x="95806" y="52982"/>
                    </a:moveTo>
                    <a:cubicBezTo>
                      <a:pt x="97733" y="52982"/>
                      <a:pt x="99604" y="53779"/>
                      <a:pt x="100939" y="55224"/>
                    </a:cubicBezTo>
                    <a:cubicBezTo>
                      <a:pt x="100919" y="55224"/>
                      <a:pt x="100900" y="55224"/>
                      <a:pt x="100880" y="55224"/>
                    </a:cubicBezTo>
                    <a:cubicBezTo>
                      <a:pt x="99020" y="55224"/>
                      <a:pt x="97252" y="56062"/>
                      <a:pt x="96011" y="57357"/>
                    </a:cubicBezTo>
                    <a:cubicBezTo>
                      <a:pt x="96047" y="56622"/>
                      <a:pt x="95948" y="55879"/>
                      <a:pt x="95706" y="55180"/>
                    </a:cubicBezTo>
                    <a:cubicBezTo>
                      <a:pt x="95446" y="54418"/>
                      <a:pt x="95043" y="53710"/>
                      <a:pt x="94523" y="53101"/>
                    </a:cubicBezTo>
                    <a:cubicBezTo>
                      <a:pt x="94950" y="53021"/>
                      <a:pt x="95379" y="52982"/>
                      <a:pt x="95806" y="52982"/>
                    </a:cubicBezTo>
                    <a:close/>
                    <a:moveTo>
                      <a:pt x="59124" y="53131"/>
                    </a:moveTo>
                    <a:cubicBezTo>
                      <a:pt x="59554" y="53131"/>
                      <a:pt x="59988" y="53171"/>
                      <a:pt x="60420" y="53253"/>
                    </a:cubicBezTo>
                    <a:cubicBezTo>
                      <a:pt x="59425" y="54436"/>
                      <a:pt x="58843" y="55932"/>
                      <a:pt x="58932" y="57527"/>
                    </a:cubicBezTo>
                    <a:lnTo>
                      <a:pt x="58923" y="57518"/>
                    </a:lnTo>
                    <a:cubicBezTo>
                      <a:pt x="57682" y="56215"/>
                      <a:pt x="55914" y="55385"/>
                      <a:pt x="54046" y="55385"/>
                    </a:cubicBezTo>
                    <a:cubicBezTo>
                      <a:pt x="54026" y="55385"/>
                      <a:pt x="54006" y="55386"/>
                      <a:pt x="53986" y="55386"/>
                    </a:cubicBezTo>
                    <a:cubicBezTo>
                      <a:pt x="53966" y="55386"/>
                      <a:pt x="53946" y="55385"/>
                      <a:pt x="53927" y="55385"/>
                    </a:cubicBezTo>
                    <a:cubicBezTo>
                      <a:pt x="52067" y="55385"/>
                      <a:pt x="50299" y="56215"/>
                      <a:pt x="49049" y="57527"/>
                    </a:cubicBezTo>
                    <a:cubicBezTo>
                      <a:pt x="49138" y="55932"/>
                      <a:pt x="48556" y="54427"/>
                      <a:pt x="47561" y="53253"/>
                    </a:cubicBezTo>
                    <a:cubicBezTo>
                      <a:pt x="47993" y="53171"/>
                      <a:pt x="48427" y="53131"/>
                      <a:pt x="48858" y="53131"/>
                    </a:cubicBezTo>
                    <a:cubicBezTo>
                      <a:pt x="50787" y="53131"/>
                      <a:pt x="52654" y="53934"/>
                      <a:pt x="53995" y="55377"/>
                    </a:cubicBezTo>
                    <a:cubicBezTo>
                      <a:pt x="55328" y="53934"/>
                      <a:pt x="57194" y="53131"/>
                      <a:pt x="59124" y="53131"/>
                    </a:cubicBezTo>
                    <a:close/>
                    <a:moveTo>
                      <a:pt x="12289" y="53188"/>
                    </a:moveTo>
                    <a:cubicBezTo>
                      <a:pt x="12716" y="53188"/>
                      <a:pt x="13146" y="53227"/>
                      <a:pt x="13574" y="53307"/>
                    </a:cubicBezTo>
                    <a:cubicBezTo>
                      <a:pt x="13046" y="53916"/>
                      <a:pt x="12651" y="54624"/>
                      <a:pt x="12391" y="55386"/>
                    </a:cubicBezTo>
                    <a:cubicBezTo>
                      <a:pt x="12150" y="56085"/>
                      <a:pt x="12042" y="56819"/>
                      <a:pt x="12087" y="57563"/>
                    </a:cubicBezTo>
                    <a:lnTo>
                      <a:pt x="12078" y="57563"/>
                    </a:lnTo>
                    <a:cubicBezTo>
                      <a:pt x="10836" y="56269"/>
                      <a:pt x="9077" y="55430"/>
                      <a:pt x="7217" y="55430"/>
                    </a:cubicBezTo>
                    <a:cubicBezTo>
                      <a:pt x="7198" y="55430"/>
                      <a:pt x="7178" y="55430"/>
                      <a:pt x="7159" y="55431"/>
                    </a:cubicBezTo>
                    <a:cubicBezTo>
                      <a:pt x="8494" y="53985"/>
                      <a:pt x="10358" y="53188"/>
                      <a:pt x="12289" y="53188"/>
                    </a:cubicBezTo>
                    <a:close/>
                    <a:moveTo>
                      <a:pt x="25322" y="53188"/>
                    </a:moveTo>
                    <a:cubicBezTo>
                      <a:pt x="27247" y="53188"/>
                      <a:pt x="29113" y="53985"/>
                      <a:pt x="30456" y="55431"/>
                    </a:cubicBezTo>
                    <a:cubicBezTo>
                      <a:pt x="30436" y="55430"/>
                      <a:pt x="30416" y="55430"/>
                      <a:pt x="30397" y="55430"/>
                    </a:cubicBezTo>
                    <a:cubicBezTo>
                      <a:pt x="28528" y="55430"/>
                      <a:pt x="26769" y="56269"/>
                      <a:pt x="25528" y="57563"/>
                    </a:cubicBezTo>
                    <a:cubicBezTo>
                      <a:pt x="25563" y="56828"/>
                      <a:pt x="25465" y="56085"/>
                      <a:pt x="25223" y="55386"/>
                    </a:cubicBezTo>
                    <a:cubicBezTo>
                      <a:pt x="24954" y="54624"/>
                      <a:pt x="24560" y="53916"/>
                      <a:pt x="24040" y="53307"/>
                    </a:cubicBezTo>
                    <a:cubicBezTo>
                      <a:pt x="24467" y="53227"/>
                      <a:pt x="24896" y="53188"/>
                      <a:pt x="25322" y="53188"/>
                    </a:cubicBezTo>
                    <a:close/>
                    <a:moveTo>
                      <a:pt x="106107" y="52975"/>
                    </a:moveTo>
                    <a:cubicBezTo>
                      <a:pt x="106578" y="52975"/>
                      <a:pt x="107053" y="53022"/>
                      <a:pt x="107525" y="53119"/>
                    </a:cubicBezTo>
                    <a:cubicBezTo>
                      <a:pt x="106512" y="54373"/>
                      <a:pt x="105948" y="55959"/>
                      <a:pt x="106118" y="57626"/>
                    </a:cubicBezTo>
                    <a:cubicBezTo>
                      <a:pt x="104870" y="56163"/>
                      <a:pt x="102982" y="55215"/>
                      <a:pt x="100985" y="55215"/>
                    </a:cubicBezTo>
                    <a:cubicBezTo>
                      <a:pt x="100976" y="55215"/>
                      <a:pt x="100966" y="55215"/>
                      <a:pt x="100957" y="55215"/>
                    </a:cubicBezTo>
                    <a:cubicBezTo>
                      <a:pt x="102304" y="53768"/>
                      <a:pt x="104177" y="52975"/>
                      <a:pt x="106107" y="52975"/>
                    </a:cubicBezTo>
                    <a:close/>
                    <a:moveTo>
                      <a:pt x="70795" y="48523"/>
                    </a:moveTo>
                    <a:cubicBezTo>
                      <a:pt x="71278" y="48523"/>
                      <a:pt x="71764" y="48572"/>
                      <a:pt x="72248" y="48674"/>
                    </a:cubicBezTo>
                    <a:cubicBezTo>
                      <a:pt x="71271" y="49920"/>
                      <a:pt x="70742" y="51488"/>
                      <a:pt x="70939" y="53137"/>
                    </a:cubicBezTo>
                    <a:cubicBezTo>
                      <a:pt x="71445" y="53025"/>
                      <a:pt x="71954" y="52971"/>
                      <a:pt x="72460" y="52971"/>
                    </a:cubicBezTo>
                    <a:cubicBezTo>
                      <a:pt x="74392" y="52971"/>
                      <a:pt x="76265" y="53767"/>
                      <a:pt x="77615" y="55215"/>
                    </a:cubicBezTo>
                    <a:cubicBezTo>
                      <a:pt x="77597" y="55215"/>
                      <a:pt x="77579" y="55215"/>
                      <a:pt x="77561" y="55215"/>
                    </a:cubicBezTo>
                    <a:cubicBezTo>
                      <a:pt x="75520" y="55215"/>
                      <a:pt x="73598" y="56223"/>
                      <a:pt x="72346" y="57742"/>
                    </a:cubicBezTo>
                    <a:cubicBezTo>
                      <a:pt x="72694" y="54062"/>
                      <a:pt x="69407" y="50780"/>
                      <a:pt x="65713" y="50780"/>
                    </a:cubicBezTo>
                    <a:cubicBezTo>
                      <a:pt x="65693" y="50780"/>
                      <a:pt x="65673" y="50780"/>
                      <a:pt x="65653" y="50780"/>
                    </a:cubicBezTo>
                    <a:lnTo>
                      <a:pt x="65644" y="50780"/>
                    </a:lnTo>
                    <a:cubicBezTo>
                      <a:pt x="65624" y="50780"/>
                      <a:pt x="65604" y="50780"/>
                      <a:pt x="65584" y="50780"/>
                    </a:cubicBezTo>
                    <a:cubicBezTo>
                      <a:pt x="63716" y="50780"/>
                      <a:pt x="61957" y="51618"/>
                      <a:pt x="60706" y="52922"/>
                    </a:cubicBezTo>
                    <a:cubicBezTo>
                      <a:pt x="60796" y="51327"/>
                      <a:pt x="60214" y="49830"/>
                      <a:pt x="59219" y="48647"/>
                    </a:cubicBezTo>
                    <a:cubicBezTo>
                      <a:pt x="59647" y="48568"/>
                      <a:pt x="60078" y="48529"/>
                      <a:pt x="60505" y="48529"/>
                    </a:cubicBezTo>
                    <a:cubicBezTo>
                      <a:pt x="62438" y="48529"/>
                      <a:pt x="64310" y="49326"/>
                      <a:pt x="65653" y="50771"/>
                    </a:cubicBezTo>
                    <a:cubicBezTo>
                      <a:pt x="66986" y="49323"/>
                      <a:pt x="68860" y="48523"/>
                      <a:pt x="70795" y="48523"/>
                    </a:cubicBezTo>
                    <a:close/>
                    <a:moveTo>
                      <a:pt x="35611" y="53177"/>
                    </a:moveTo>
                    <a:cubicBezTo>
                      <a:pt x="36086" y="53177"/>
                      <a:pt x="36566" y="53226"/>
                      <a:pt x="37042" y="53325"/>
                    </a:cubicBezTo>
                    <a:cubicBezTo>
                      <a:pt x="36029" y="54570"/>
                      <a:pt x="35456" y="56156"/>
                      <a:pt x="35635" y="57823"/>
                    </a:cubicBezTo>
                    <a:cubicBezTo>
                      <a:pt x="34383" y="56367"/>
                      <a:pt x="32516" y="55421"/>
                      <a:pt x="30530" y="55421"/>
                    </a:cubicBezTo>
                    <a:cubicBezTo>
                      <a:pt x="30511" y="55421"/>
                      <a:pt x="30492" y="55421"/>
                      <a:pt x="30474" y="55422"/>
                    </a:cubicBezTo>
                    <a:cubicBezTo>
                      <a:pt x="31811" y="53976"/>
                      <a:pt x="33679" y="53177"/>
                      <a:pt x="35611" y="53177"/>
                    </a:cubicBezTo>
                    <a:close/>
                    <a:moveTo>
                      <a:pt x="112825" y="51076"/>
                    </a:moveTo>
                    <a:cubicBezTo>
                      <a:pt x="116002" y="51076"/>
                      <a:pt x="119178" y="53155"/>
                      <a:pt x="119218" y="57312"/>
                    </a:cubicBezTo>
                    <a:cubicBezTo>
                      <a:pt x="118738" y="57207"/>
                      <a:pt x="118254" y="57156"/>
                      <a:pt x="117774" y="57156"/>
                    </a:cubicBezTo>
                    <a:cubicBezTo>
                      <a:pt x="115918" y="57156"/>
                      <a:pt x="114121" y="57922"/>
                      <a:pt x="112825" y="59315"/>
                    </a:cubicBezTo>
                    <a:lnTo>
                      <a:pt x="112825" y="59315"/>
                    </a:lnTo>
                    <a:cubicBezTo>
                      <a:pt x="111544" y="57938"/>
                      <a:pt x="109754" y="57160"/>
                      <a:pt x="107883" y="57160"/>
                    </a:cubicBezTo>
                    <a:cubicBezTo>
                      <a:pt x="107391" y="57160"/>
                      <a:pt x="106907" y="57214"/>
                      <a:pt x="106432" y="57312"/>
                    </a:cubicBezTo>
                    <a:cubicBezTo>
                      <a:pt x="106472" y="53155"/>
                      <a:pt x="109649" y="51076"/>
                      <a:pt x="112825" y="51076"/>
                    </a:cubicBezTo>
                    <a:close/>
                    <a:moveTo>
                      <a:pt x="136136" y="51080"/>
                    </a:moveTo>
                    <a:cubicBezTo>
                      <a:pt x="139311" y="51080"/>
                      <a:pt x="142484" y="53157"/>
                      <a:pt x="142525" y="57312"/>
                    </a:cubicBezTo>
                    <a:lnTo>
                      <a:pt x="142525" y="57321"/>
                    </a:lnTo>
                    <a:cubicBezTo>
                      <a:pt x="142050" y="57219"/>
                      <a:pt x="141571" y="57169"/>
                      <a:pt x="141097" y="57169"/>
                    </a:cubicBezTo>
                    <a:cubicBezTo>
                      <a:pt x="139236" y="57169"/>
                      <a:pt x="137435" y="57936"/>
                      <a:pt x="136136" y="59328"/>
                    </a:cubicBezTo>
                    <a:cubicBezTo>
                      <a:pt x="134854" y="57948"/>
                      <a:pt x="133062" y="57169"/>
                      <a:pt x="131181" y="57169"/>
                    </a:cubicBezTo>
                    <a:cubicBezTo>
                      <a:pt x="130697" y="57169"/>
                      <a:pt x="130213" y="57223"/>
                      <a:pt x="129738" y="57321"/>
                    </a:cubicBezTo>
                    <a:cubicBezTo>
                      <a:pt x="129778" y="53161"/>
                      <a:pt x="132958" y="51080"/>
                      <a:pt x="136136" y="51080"/>
                    </a:cubicBezTo>
                    <a:close/>
                    <a:moveTo>
                      <a:pt x="89307" y="51119"/>
                    </a:moveTo>
                    <a:cubicBezTo>
                      <a:pt x="91889" y="51119"/>
                      <a:pt x="94470" y="52493"/>
                      <a:pt x="95366" y="55242"/>
                    </a:cubicBezTo>
                    <a:cubicBezTo>
                      <a:pt x="95590" y="55923"/>
                      <a:pt x="95697" y="56631"/>
                      <a:pt x="95706" y="57348"/>
                    </a:cubicBezTo>
                    <a:cubicBezTo>
                      <a:pt x="95226" y="57243"/>
                      <a:pt x="94742" y="57192"/>
                      <a:pt x="94262" y="57192"/>
                    </a:cubicBezTo>
                    <a:cubicBezTo>
                      <a:pt x="92407" y="57192"/>
                      <a:pt x="90613" y="57958"/>
                      <a:pt x="89317" y="59346"/>
                    </a:cubicBezTo>
                    <a:cubicBezTo>
                      <a:pt x="88036" y="57975"/>
                      <a:pt x="86244" y="57187"/>
                      <a:pt x="84362" y="57187"/>
                    </a:cubicBezTo>
                    <a:cubicBezTo>
                      <a:pt x="83878" y="57187"/>
                      <a:pt x="83394" y="57241"/>
                      <a:pt x="82919" y="57348"/>
                    </a:cubicBezTo>
                    <a:cubicBezTo>
                      <a:pt x="82919" y="56631"/>
                      <a:pt x="83018" y="55923"/>
                      <a:pt x="83224" y="55251"/>
                    </a:cubicBezTo>
                    <a:lnTo>
                      <a:pt x="83242" y="55242"/>
                    </a:lnTo>
                    <a:cubicBezTo>
                      <a:pt x="84138" y="52495"/>
                      <a:pt x="86723" y="51119"/>
                      <a:pt x="89307" y="51119"/>
                    </a:cubicBezTo>
                    <a:close/>
                    <a:moveTo>
                      <a:pt x="42351" y="51273"/>
                    </a:moveTo>
                    <a:cubicBezTo>
                      <a:pt x="45527" y="51273"/>
                      <a:pt x="48704" y="53352"/>
                      <a:pt x="48744" y="57509"/>
                    </a:cubicBezTo>
                    <a:cubicBezTo>
                      <a:pt x="48269" y="57407"/>
                      <a:pt x="47791" y="57358"/>
                      <a:pt x="47316" y="57358"/>
                    </a:cubicBezTo>
                    <a:cubicBezTo>
                      <a:pt x="45455" y="57358"/>
                      <a:pt x="43655" y="58124"/>
                      <a:pt x="42355" y="59517"/>
                    </a:cubicBezTo>
                    <a:cubicBezTo>
                      <a:pt x="41081" y="58144"/>
                      <a:pt x="39293" y="57366"/>
                      <a:pt x="37414" y="57366"/>
                    </a:cubicBezTo>
                    <a:cubicBezTo>
                      <a:pt x="37404" y="57366"/>
                      <a:pt x="37393" y="57366"/>
                      <a:pt x="37382" y="57366"/>
                    </a:cubicBezTo>
                    <a:lnTo>
                      <a:pt x="37400" y="57357"/>
                    </a:lnTo>
                    <a:cubicBezTo>
                      <a:pt x="36916" y="57357"/>
                      <a:pt x="36432" y="57402"/>
                      <a:pt x="35958" y="57509"/>
                    </a:cubicBezTo>
                    <a:cubicBezTo>
                      <a:pt x="35998" y="53352"/>
                      <a:pt x="39174" y="51273"/>
                      <a:pt x="42351" y="51273"/>
                    </a:cubicBezTo>
                    <a:close/>
                    <a:moveTo>
                      <a:pt x="65657" y="51282"/>
                    </a:moveTo>
                    <a:cubicBezTo>
                      <a:pt x="68834" y="51282"/>
                      <a:pt x="72010" y="53361"/>
                      <a:pt x="72050" y="57518"/>
                    </a:cubicBezTo>
                    <a:cubicBezTo>
                      <a:pt x="71572" y="57413"/>
                      <a:pt x="71090" y="57362"/>
                      <a:pt x="70611" y="57362"/>
                    </a:cubicBezTo>
                    <a:cubicBezTo>
                      <a:pt x="68757" y="57362"/>
                      <a:pt x="66958" y="58130"/>
                      <a:pt x="65662" y="59525"/>
                    </a:cubicBezTo>
                    <a:cubicBezTo>
                      <a:pt x="64387" y="58153"/>
                      <a:pt x="62599" y="57366"/>
                      <a:pt x="60729" y="57366"/>
                    </a:cubicBezTo>
                    <a:cubicBezTo>
                      <a:pt x="60719" y="57366"/>
                      <a:pt x="60708" y="57366"/>
                      <a:pt x="60697" y="57366"/>
                    </a:cubicBezTo>
                    <a:lnTo>
                      <a:pt x="60715" y="57366"/>
                    </a:lnTo>
                    <a:cubicBezTo>
                      <a:pt x="60223" y="57366"/>
                      <a:pt x="59739" y="57411"/>
                      <a:pt x="59264" y="57518"/>
                    </a:cubicBezTo>
                    <a:cubicBezTo>
                      <a:pt x="59304" y="53361"/>
                      <a:pt x="62481" y="51282"/>
                      <a:pt x="65657" y="51282"/>
                    </a:cubicBezTo>
                    <a:close/>
                    <a:moveTo>
                      <a:pt x="18802" y="51334"/>
                    </a:moveTo>
                    <a:cubicBezTo>
                      <a:pt x="21383" y="51334"/>
                      <a:pt x="23964" y="52708"/>
                      <a:pt x="24864" y="55457"/>
                    </a:cubicBezTo>
                    <a:cubicBezTo>
                      <a:pt x="25079" y="56129"/>
                      <a:pt x="25196" y="56846"/>
                      <a:pt x="25196" y="57554"/>
                    </a:cubicBezTo>
                    <a:cubicBezTo>
                      <a:pt x="24721" y="57452"/>
                      <a:pt x="24242" y="57402"/>
                      <a:pt x="23767" y="57402"/>
                    </a:cubicBezTo>
                    <a:cubicBezTo>
                      <a:pt x="21904" y="57402"/>
                      <a:pt x="20100" y="58169"/>
                      <a:pt x="18807" y="59561"/>
                    </a:cubicBezTo>
                    <a:cubicBezTo>
                      <a:pt x="17526" y="58181"/>
                      <a:pt x="15734" y="57402"/>
                      <a:pt x="13852" y="57402"/>
                    </a:cubicBezTo>
                    <a:cubicBezTo>
                      <a:pt x="13368" y="57402"/>
                      <a:pt x="12884" y="57456"/>
                      <a:pt x="12409" y="57563"/>
                    </a:cubicBezTo>
                    <a:cubicBezTo>
                      <a:pt x="12409" y="56846"/>
                      <a:pt x="12526" y="56129"/>
                      <a:pt x="12741" y="55448"/>
                    </a:cubicBezTo>
                    <a:lnTo>
                      <a:pt x="12741" y="55457"/>
                    </a:lnTo>
                    <a:cubicBezTo>
                      <a:pt x="13637" y="52710"/>
                      <a:pt x="16220" y="51334"/>
                      <a:pt x="18802" y="51334"/>
                    </a:cubicBezTo>
                    <a:close/>
                    <a:moveTo>
                      <a:pt x="117977" y="57538"/>
                    </a:moveTo>
                    <a:cubicBezTo>
                      <a:pt x="118398" y="57538"/>
                      <a:pt x="118823" y="57576"/>
                      <a:pt x="119245" y="57653"/>
                    </a:cubicBezTo>
                    <a:cubicBezTo>
                      <a:pt x="118726" y="58271"/>
                      <a:pt x="118322" y="58979"/>
                      <a:pt x="118063" y="59741"/>
                    </a:cubicBezTo>
                    <a:lnTo>
                      <a:pt x="118054" y="59741"/>
                    </a:lnTo>
                    <a:cubicBezTo>
                      <a:pt x="117821" y="60439"/>
                      <a:pt x="117713" y="61174"/>
                      <a:pt x="117758" y="61918"/>
                    </a:cubicBezTo>
                    <a:cubicBezTo>
                      <a:pt x="116501" y="60608"/>
                      <a:pt x="114730" y="59776"/>
                      <a:pt x="112860" y="59776"/>
                    </a:cubicBezTo>
                    <a:cubicBezTo>
                      <a:pt x="112850" y="59776"/>
                      <a:pt x="112840" y="59776"/>
                      <a:pt x="112830" y="59776"/>
                    </a:cubicBezTo>
                    <a:cubicBezTo>
                      <a:pt x="114169" y="58334"/>
                      <a:pt x="116040" y="57538"/>
                      <a:pt x="117977" y="57538"/>
                    </a:cubicBezTo>
                    <a:close/>
                    <a:moveTo>
                      <a:pt x="130971" y="57538"/>
                    </a:moveTo>
                    <a:cubicBezTo>
                      <a:pt x="132907" y="57538"/>
                      <a:pt x="134780" y="58334"/>
                      <a:pt x="136127" y="59776"/>
                    </a:cubicBezTo>
                    <a:cubicBezTo>
                      <a:pt x="136117" y="59776"/>
                      <a:pt x="136107" y="59776"/>
                      <a:pt x="136097" y="59776"/>
                    </a:cubicBezTo>
                    <a:cubicBezTo>
                      <a:pt x="134217" y="59776"/>
                      <a:pt x="132446" y="60608"/>
                      <a:pt x="131199" y="61918"/>
                    </a:cubicBezTo>
                    <a:cubicBezTo>
                      <a:pt x="131234" y="61183"/>
                      <a:pt x="131136" y="60439"/>
                      <a:pt x="130894" y="59741"/>
                    </a:cubicBezTo>
                    <a:lnTo>
                      <a:pt x="130885" y="59741"/>
                    </a:lnTo>
                    <a:cubicBezTo>
                      <a:pt x="130625" y="58979"/>
                      <a:pt x="130222" y="58271"/>
                      <a:pt x="129702" y="57653"/>
                    </a:cubicBezTo>
                    <a:cubicBezTo>
                      <a:pt x="130125" y="57576"/>
                      <a:pt x="130549" y="57538"/>
                      <a:pt x="130971" y="57538"/>
                    </a:cubicBezTo>
                    <a:close/>
                    <a:moveTo>
                      <a:pt x="94432" y="57571"/>
                    </a:moveTo>
                    <a:cubicBezTo>
                      <a:pt x="94855" y="57571"/>
                      <a:pt x="95282" y="57610"/>
                      <a:pt x="95706" y="57689"/>
                    </a:cubicBezTo>
                    <a:cubicBezTo>
                      <a:pt x="94720" y="58871"/>
                      <a:pt x="94138" y="60377"/>
                      <a:pt x="94219" y="61963"/>
                    </a:cubicBezTo>
                    <a:cubicBezTo>
                      <a:pt x="92984" y="60666"/>
                      <a:pt x="91228" y="59830"/>
                      <a:pt x="89369" y="59830"/>
                    </a:cubicBezTo>
                    <a:cubicBezTo>
                      <a:pt x="89340" y="59830"/>
                      <a:pt x="89311" y="59830"/>
                      <a:pt x="89281" y="59830"/>
                    </a:cubicBezTo>
                    <a:cubicBezTo>
                      <a:pt x="89261" y="59830"/>
                      <a:pt x="89242" y="59830"/>
                      <a:pt x="89222" y="59830"/>
                    </a:cubicBezTo>
                    <a:cubicBezTo>
                      <a:pt x="87353" y="59830"/>
                      <a:pt x="85594" y="60659"/>
                      <a:pt x="84344" y="61963"/>
                    </a:cubicBezTo>
                    <a:cubicBezTo>
                      <a:pt x="84434" y="60377"/>
                      <a:pt x="83851" y="58871"/>
                      <a:pt x="82866" y="57689"/>
                    </a:cubicBezTo>
                    <a:lnTo>
                      <a:pt x="82857" y="57689"/>
                    </a:lnTo>
                    <a:cubicBezTo>
                      <a:pt x="83283" y="57610"/>
                      <a:pt x="83710" y="57571"/>
                      <a:pt x="84135" y="57571"/>
                    </a:cubicBezTo>
                    <a:cubicBezTo>
                      <a:pt x="86071" y="57571"/>
                      <a:pt x="87946" y="58374"/>
                      <a:pt x="89290" y="59821"/>
                    </a:cubicBezTo>
                    <a:cubicBezTo>
                      <a:pt x="90628" y="58374"/>
                      <a:pt x="92501" y="57571"/>
                      <a:pt x="94432" y="57571"/>
                    </a:cubicBezTo>
                    <a:close/>
                    <a:moveTo>
                      <a:pt x="47479" y="57732"/>
                    </a:moveTo>
                    <a:cubicBezTo>
                      <a:pt x="47903" y="57732"/>
                      <a:pt x="48329" y="57771"/>
                      <a:pt x="48753" y="57850"/>
                    </a:cubicBezTo>
                    <a:cubicBezTo>
                      <a:pt x="48233" y="58468"/>
                      <a:pt x="47839" y="59176"/>
                      <a:pt x="47570" y="59938"/>
                    </a:cubicBezTo>
                    <a:cubicBezTo>
                      <a:pt x="47337" y="60637"/>
                      <a:pt x="47230" y="61380"/>
                      <a:pt x="47275" y="62115"/>
                    </a:cubicBezTo>
                    <a:lnTo>
                      <a:pt x="47266" y="62115"/>
                    </a:lnTo>
                    <a:cubicBezTo>
                      <a:pt x="46024" y="60820"/>
                      <a:pt x="44265" y="59982"/>
                      <a:pt x="42405" y="59982"/>
                    </a:cubicBezTo>
                    <a:cubicBezTo>
                      <a:pt x="42386" y="59982"/>
                      <a:pt x="42366" y="59982"/>
                      <a:pt x="42346" y="59982"/>
                    </a:cubicBezTo>
                    <a:cubicBezTo>
                      <a:pt x="43684" y="58535"/>
                      <a:pt x="45551" y="57732"/>
                      <a:pt x="47479" y="57732"/>
                    </a:cubicBezTo>
                    <a:close/>
                    <a:moveTo>
                      <a:pt x="60498" y="57741"/>
                    </a:moveTo>
                    <a:cubicBezTo>
                      <a:pt x="62431" y="57741"/>
                      <a:pt x="64299" y="58543"/>
                      <a:pt x="65644" y="59982"/>
                    </a:cubicBezTo>
                    <a:cubicBezTo>
                      <a:pt x="65634" y="59982"/>
                      <a:pt x="65623" y="59982"/>
                      <a:pt x="65613" y="59982"/>
                    </a:cubicBezTo>
                    <a:cubicBezTo>
                      <a:pt x="63734" y="59982"/>
                      <a:pt x="61963" y="60814"/>
                      <a:pt x="60715" y="62124"/>
                    </a:cubicBezTo>
                    <a:cubicBezTo>
                      <a:pt x="60751" y="61380"/>
                      <a:pt x="60653" y="60646"/>
                      <a:pt x="60411" y="59938"/>
                    </a:cubicBezTo>
                    <a:lnTo>
                      <a:pt x="60402" y="59938"/>
                    </a:lnTo>
                    <a:cubicBezTo>
                      <a:pt x="60142" y="59176"/>
                      <a:pt x="59739" y="58468"/>
                      <a:pt x="59219" y="57859"/>
                    </a:cubicBezTo>
                    <a:cubicBezTo>
                      <a:pt x="59645" y="57780"/>
                      <a:pt x="60073" y="57741"/>
                      <a:pt x="60498" y="57741"/>
                    </a:cubicBezTo>
                    <a:close/>
                    <a:moveTo>
                      <a:pt x="23936" y="57773"/>
                    </a:moveTo>
                    <a:cubicBezTo>
                      <a:pt x="24366" y="57773"/>
                      <a:pt x="24800" y="57813"/>
                      <a:pt x="25232" y="57895"/>
                    </a:cubicBezTo>
                    <a:cubicBezTo>
                      <a:pt x="24237" y="59068"/>
                      <a:pt x="23655" y="60574"/>
                      <a:pt x="23744" y="62160"/>
                    </a:cubicBezTo>
                    <a:cubicBezTo>
                      <a:pt x="22494" y="60857"/>
                      <a:pt x="20727" y="60027"/>
                      <a:pt x="18867" y="60027"/>
                    </a:cubicBezTo>
                    <a:cubicBezTo>
                      <a:pt x="18847" y="60027"/>
                      <a:pt x="18827" y="60027"/>
                      <a:pt x="18807" y="60027"/>
                    </a:cubicBezTo>
                    <a:cubicBezTo>
                      <a:pt x="18787" y="60027"/>
                      <a:pt x="18767" y="60027"/>
                      <a:pt x="18747" y="60027"/>
                    </a:cubicBezTo>
                    <a:cubicBezTo>
                      <a:pt x="16879" y="60027"/>
                      <a:pt x="15111" y="60857"/>
                      <a:pt x="13870" y="62169"/>
                    </a:cubicBezTo>
                    <a:cubicBezTo>
                      <a:pt x="13951" y="60574"/>
                      <a:pt x="13368" y="59077"/>
                      <a:pt x="12382" y="57895"/>
                    </a:cubicBezTo>
                    <a:lnTo>
                      <a:pt x="12374" y="57895"/>
                    </a:lnTo>
                    <a:cubicBezTo>
                      <a:pt x="12805" y="57813"/>
                      <a:pt x="13239" y="57773"/>
                      <a:pt x="13670" y="57773"/>
                    </a:cubicBezTo>
                    <a:cubicBezTo>
                      <a:pt x="15599" y="57773"/>
                      <a:pt x="17467" y="58575"/>
                      <a:pt x="18807" y="60018"/>
                    </a:cubicBezTo>
                    <a:cubicBezTo>
                      <a:pt x="20140" y="58575"/>
                      <a:pt x="22007" y="57773"/>
                      <a:pt x="23936" y="57773"/>
                    </a:cubicBezTo>
                    <a:close/>
                    <a:moveTo>
                      <a:pt x="107668" y="57537"/>
                    </a:moveTo>
                    <a:cubicBezTo>
                      <a:pt x="109594" y="57537"/>
                      <a:pt x="111464" y="58336"/>
                      <a:pt x="112812" y="59776"/>
                    </a:cubicBezTo>
                    <a:cubicBezTo>
                      <a:pt x="112793" y="59776"/>
                      <a:pt x="112774" y="59776"/>
                      <a:pt x="112756" y="59776"/>
                    </a:cubicBezTo>
                    <a:cubicBezTo>
                      <a:pt x="110769" y="59776"/>
                      <a:pt x="108902" y="60722"/>
                      <a:pt x="107650" y="62178"/>
                    </a:cubicBezTo>
                    <a:lnTo>
                      <a:pt x="107650" y="62178"/>
                    </a:lnTo>
                    <a:cubicBezTo>
                      <a:pt x="107803" y="60502"/>
                      <a:pt x="107211" y="58925"/>
                      <a:pt x="106181" y="57698"/>
                    </a:cubicBezTo>
                    <a:cubicBezTo>
                      <a:pt x="106675" y="57590"/>
                      <a:pt x="107173" y="57537"/>
                      <a:pt x="107668" y="57537"/>
                    </a:cubicBezTo>
                    <a:close/>
                    <a:moveTo>
                      <a:pt x="37180" y="57734"/>
                    </a:moveTo>
                    <a:cubicBezTo>
                      <a:pt x="39111" y="57734"/>
                      <a:pt x="40981" y="58533"/>
                      <a:pt x="42328" y="59974"/>
                    </a:cubicBezTo>
                    <a:cubicBezTo>
                      <a:pt x="42310" y="59973"/>
                      <a:pt x="42291" y="59973"/>
                      <a:pt x="42273" y="59973"/>
                    </a:cubicBezTo>
                    <a:cubicBezTo>
                      <a:pt x="40286" y="59973"/>
                      <a:pt x="38419" y="60919"/>
                      <a:pt x="37167" y="62375"/>
                    </a:cubicBezTo>
                    <a:cubicBezTo>
                      <a:pt x="37320" y="60708"/>
                      <a:pt x="36728" y="59131"/>
                      <a:pt x="35698" y="57895"/>
                    </a:cubicBezTo>
                    <a:lnTo>
                      <a:pt x="35689" y="57895"/>
                    </a:lnTo>
                    <a:cubicBezTo>
                      <a:pt x="36185" y="57787"/>
                      <a:pt x="36684" y="57734"/>
                      <a:pt x="37180" y="57734"/>
                    </a:cubicBezTo>
                    <a:close/>
                    <a:moveTo>
                      <a:pt x="124474" y="55684"/>
                    </a:moveTo>
                    <a:cubicBezTo>
                      <a:pt x="127057" y="55684"/>
                      <a:pt x="129639" y="57057"/>
                      <a:pt x="130536" y="59803"/>
                    </a:cubicBezTo>
                    <a:cubicBezTo>
                      <a:pt x="130751" y="60484"/>
                      <a:pt x="130858" y="61192"/>
                      <a:pt x="130867" y="61909"/>
                    </a:cubicBezTo>
                    <a:cubicBezTo>
                      <a:pt x="130392" y="61807"/>
                      <a:pt x="129913" y="61757"/>
                      <a:pt x="129438" y="61757"/>
                    </a:cubicBezTo>
                    <a:cubicBezTo>
                      <a:pt x="127575" y="61757"/>
                      <a:pt x="125771" y="62524"/>
                      <a:pt x="124478" y="63916"/>
                    </a:cubicBezTo>
                    <a:cubicBezTo>
                      <a:pt x="123197" y="62536"/>
                      <a:pt x="121405" y="61757"/>
                      <a:pt x="119523" y="61757"/>
                    </a:cubicBezTo>
                    <a:cubicBezTo>
                      <a:pt x="119039" y="61757"/>
                      <a:pt x="118555" y="61810"/>
                      <a:pt x="118080" y="61909"/>
                    </a:cubicBezTo>
                    <a:cubicBezTo>
                      <a:pt x="118080" y="61192"/>
                      <a:pt x="118197" y="60484"/>
                      <a:pt x="118412" y="59803"/>
                    </a:cubicBezTo>
                    <a:cubicBezTo>
                      <a:pt x="119308" y="57057"/>
                      <a:pt x="121891" y="55684"/>
                      <a:pt x="124474" y="55684"/>
                    </a:cubicBezTo>
                    <a:close/>
                    <a:moveTo>
                      <a:pt x="100947" y="55720"/>
                    </a:moveTo>
                    <a:cubicBezTo>
                      <a:pt x="104117" y="55720"/>
                      <a:pt x="107290" y="57792"/>
                      <a:pt x="107337" y="61941"/>
                    </a:cubicBezTo>
                    <a:lnTo>
                      <a:pt x="107337" y="61941"/>
                    </a:lnTo>
                    <a:cubicBezTo>
                      <a:pt x="106869" y="61842"/>
                      <a:pt x="106398" y="61793"/>
                      <a:pt x="105930" y="61793"/>
                    </a:cubicBezTo>
                    <a:cubicBezTo>
                      <a:pt x="104072" y="61793"/>
                      <a:pt x="102267" y="62560"/>
                      <a:pt x="100975" y="63952"/>
                    </a:cubicBezTo>
                    <a:cubicBezTo>
                      <a:pt x="99693" y="62572"/>
                      <a:pt x="97901" y="61792"/>
                      <a:pt x="96020" y="61792"/>
                    </a:cubicBezTo>
                    <a:cubicBezTo>
                      <a:pt x="95536" y="61792"/>
                      <a:pt x="95052" y="61846"/>
                      <a:pt x="94577" y="61945"/>
                    </a:cubicBezTo>
                    <a:cubicBezTo>
                      <a:pt x="94604" y="57796"/>
                      <a:pt x="97774" y="55720"/>
                      <a:pt x="100947" y="55720"/>
                    </a:cubicBezTo>
                    <a:close/>
                    <a:moveTo>
                      <a:pt x="77633" y="55721"/>
                    </a:moveTo>
                    <a:cubicBezTo>
                      <a:pt x="80806" y="55721"/>
                      <a:pt x="83980" y="57797"/>
                      <a:pt x="84022" y="61952"/>
                    </a:cubicBezTo>
                    <a:lnTo>
                      <a:pt x="84022" y="61952"/>
                    </a:lnTo>
                    <a:cubicBezTo>
                      <a:pt x="83551" y="61851"/>
                      <a:pt x="83077" y="61802"/>
                      <a:pt x="82606" y="61802"/>
                    </a:cubicBezTo>
                    <a:cubicBezTo>
                      <a:pt x="80748" y="61802"/>
                      <a:pt x="78943" y="62569"/>
                      <a:pt x="77651" y="63961"/>
                    </a:cubicBezTo>
                    <a:cubicBezTo>
                      <a:pt x="76369" y="62581"/>
                      <a:pt x="74577" y="61801"/>
                      <a:pt x="72696" y="61801"/>
                    </a:cubicBezTo>
                    <a:cubicBezTo>
                      <a:pt x="72212" y="61801"/>
                      <a:pt x="71728" y="61855"/>
                      <a:pt x="71253" y="61954"/>
                    </a:cubicBezTo>
                    <a:cubicBezTo>
                      <a:pt x="71284" y="57799"/>
                      <a:pt x="74458" y="55721"/>
                      <a:pt x="77633" y="55721"/>
                    </a:cubicBezTo>
                    <a:close/>
                    <a:moveTo>
                      <a:pt x="54007" y="55886"/>
                    </a:moveTo>
                    <a:cubicBezTo>
                      <a:pt x="56587" y="55886"/>
                      <a:pt x="59166" y="57260"/>
                      <a:pt x="60061" y="60009"/>
                    </a:cubicBezTo>
                    <a:cubicBezTo>
                      <a:pt x="60285" y="60681"/>
                      <a:pt x="60393" y="61398"/>
                      <a:pt x="60402" y="62106"/>
                    </a:cubicBezTo>
                    <a:cubicBezTo>
                      <a:pt x="59929" y="62004"/>
                      <a:pt x="59451" y="61954"/>
                      <a:pt x="58977" y="61954"/>
                    </a:cubicBezTo>
                    <a:cubicBezTo>
                      <a:pt x="57118" y="61954"/>
                      <a:pt x="55312" y="62721"/>
                      <a:pt x="54013" y="64113"/>
                    </a:cubicBezTo>
                    <a:cubicBezTo>
                      <a:pt x="52741" y="62733"/>
                      <a:pt x="50939" y="61954"/>
                      <a:pt x="49067" y="61954"/>
                    </a:cubicBezTo>
                    <a:cubicBezTo>
                      <a:pt x="48574" y="61954"/>
                      <a:pt x="48090" y="62008"/>
                      <a:pt x="47624" y="62115"/>
                    </a:cubicBezTo>
                    <a:cubicBezTo>
                      <a:pt x="47615" y="61398"/>
                      <a:pt x="47723" y="60690"/>
                      <a:pt x="47929" y="60009"/>
                    </a:cubicBezTo>
                    <a:lnTo>
                      <a:pt x="47947" y="60009"/>
                    </a:lnTo>
                    <a:cubicBezTo>
                      <a:pt x="48843" y="57262"/>
                      <a:pt x="51425" y="55886"/>
                      <a:pt x="54007" y="55886"/>
                    </a:cubicBezTo>
                    <a:close/>
                    <a:moveTo>
                      <a:pt x="30465" y="55920"/>
                    </a:moveTo>
                    <a:cubicBezTo>
                      <a:pt x="33637" y="55920"/>
                      <a:pt x="36811" y="57998"/>
                      <a:pt x="36854" y="62156"/>
                    </a:cubicBezTo>
                    <a:lnTo>
                      <a:pt x="36854" y="62156"/>
                    </a:lnTo>
                    <a:cubicBezTo>
                      <a:pt x="36379" y="62054"/>
                      <a:pt x="35901" y="62004"/>
                      <a:pt x="35426" y="62004"/>
                    </a:cubicBezTo>
                    <a:cubicBezTo>
                      <a:pt x="33569" y="62004"/>
                      <a:pt x="31771" y="62770"/>
                      <a:pt x="30483" y="64158"/>
                    </a:cubicBezTo>
                    <a:cubicBezTo>
                      <a:pt x="29201" y="62787"/>
                      <a:pt x="27409" y="61999"/>
                      <a:pt x="25528" y="61999"/>
                    </a:cubicBezTo>
                    <a:cubicBezTo>
                      <a:pt x="25044" y="61999"/>
                      <a:pt x="24560" y="62052"/>
                      <a:pt x="24085" y="62160"/>
                    </a:cubicBezTo>
                    <a:cubicBezTo>
                      <a:pt x="24116" y="58001"/>
                      <a:pt x="27290" y="55920"/>
                      <a:pt x="30465" y="55920"/>
                    </a:cubicBezTo>
                    <a:close/>
                    <a:moveTo>
                      <a:pt x="7145" y="55923"/>
                    </a:moveTo>
                    <a:cubicBezTo>
                      <a:pt x="10322" y="55923"/>
                      <a:pt x="13498" y="58002"/>
                      <a:pt x="13538" y="62160"/>
                    </a:cubicBezTo>
                    <a:cubicBezTo>
                      <a:pt x="13060" y="62055"/>
                      <a:pt x="12577" y="62004"/>
                      <a:pt x="12098" y="62004"/>
                    </a:cubicBezTo>
                    <a:cubicBezTo>
                      <a:pt x="10244" y="62004"/>
                      <a:pt x="8445" y="62770"/>
                      <a:pt x="7150" y="64158"/>
                    </a:cubicBezTo>
                    <a:lnTo>
                      <a:pt x="7150" y="64167"/>
                    </a:lnTo>
                    <a:cubicBezTo>
                      <a:pt x="5868" y="62787"/>
                      <a:pt x="4076" y="62008"/>
                      <a:pt x="2194" y="62008"/>
                    </a:cubicBezTo>
                    <a:cubicBezTo>
                      <a:pt x="1711" y="62008"/>
                      <a:pt x="1227" y="62052"/>
                      <a:pt x="752" y="62160"/>
                    </a:cubicBezTo>
                    <a:cubicBezTo>
                      <a:pt x="792" y="58002"/>
                      <a:pt x="3969" y="55923"/>
                      <a:pt x="7145" y="55923"/>
                    </a:cubicBezTo>
                    <a:close/>
                    <a:moveTo>
                      <a:pt x="119331" y="62140"/>
                    </a:moveTo>
                    <a:cubicBezTo>
                      <a:pt x="121264" y="62140"/>
                      <a:pt x="123135" y="62937"/>
                      <a:pt x="124478" y="64382"/>
                    </a:cubicBezTo>
                    <a:cubicBezTo>
                      <a:pt x="125815" y="62942"/>
                      <a:pt x="127688" y="62141"/>
                      <a:pt x="129619" y="62141"/>
                    </a:cubicBezTo>
                    <a:cubicBezTo>
                      <a:pt x="130043" y="62141"/>
                      <a:pt x="130469" y="62179"/>
                      <a:pt x="130894" y="62258"/>
                    </a:cubicBezTo>
                    <a:cubicBezTo>
                      <a:pt x="129908" y="63432"/>
                      <a:pt x="129326" y="64929"/>
                      <a:pt x="129415" y="66524"/>
                    </a:cubicBezTo>
                    <a:lnTo>
                      <a:pt x="129406" y="66533"/>
                    </a:lnTo>
                    <a:cubicBezTo>
                      <a:pt x="128165" y="65229"/>
                      <a:pt x="126397" y="64391"/>
                      <a:pt x="124528" y="64391"/>
                    </a:cubicBezTo>
                    <a:cubicBezTo>
                      <a:pt x="124509" y="64391"/>
                      <a:pt x="124489" y="64391"/>
                      <a:pt x="124469" y="64391"/>
                    </a:cubicBezTo>
                    <a:cubicBezTo>
                      <a:pt x="124450" y="64391"/>
                      <a:pt x="124430" y="64391"/>
                      <a:pt x="124410" y="64391"/>
                    </a:cubicBezTo>
                    <a:cubicBezTo>
                      <a:pt x="122541" y="64391"/>
                      <a:pt x="120782" y="65229"/>
                      <a:pt x="119532" y="66533"/>
                    </a:cubicBezTo>
                    <a:cubicBezTo>
                      <a:pt x="119622" y="64938"/>
                      <a:pt x="119039" y="63441"/>
                      <a:pt x="118045" y="62258"/>
                    </a:cubicBezTo>
                    <a:cubicBezTo>
                      <a:pt x="118473" y="62179"/>
                      <a:pt x="118903" y="62140"/>
                      <a:pt x="119331" y="62140"/>
                    </a:cubicBezTo>
                    <a:close/>
                    <a:moveTo>
                      <a:pt x="95793" y="62177"/>
                    </a:moveTo>
                    <a:cubicBezTo>
                      <a:pt x="97728" y="62177"/>
                      <a:pt x="99603" y="62979"/>
                      <a:pt x="100948" y="64427"/>
                    </a:cubicBezTo>
                    <a:lnTo>
                      <a:pt x="100948" y="64427"/>
                    </a:lnTo>
                    <a:cubicBezTo>
                      <a:pt x="100945" y="64427"/>
                      <a:pt x="100942" y="64427"/>
                      <a:pt x="100939" y="64427"/>
                    </a:cubicBezTo>
                    <a:cubicBezTo>
                      <a:pt x="100919" y="64427"/>
                      <a:pt x="100900" y="64427"/>
                      <a:pt x="100880" y="64427"/>
                    </a:cubicBezTo>
                    <a:cubicBezTo>
                      <a:pt x="99011" y="64427"/>
                      <a:pt x="97252" y="65265"/>
                      <a:pt x="96002" y="66568"/>
                    </a:cubicBezTo>
                    <a:cubicBezTo>
                      <a:pt x="96091" y="64982"/>
                      <a:pt x="95509" y="63477"/>
                      <a:pt x="94514" y="62294"/>
                    </a:cubicBezTo>
                    <a:cubicBezTo>
                      <a:pt x="94940" y="62215"/>
                      <a:pt x="95368" y="62177"/>
                      <a:pt x="95793" y="62177"/>
                    </a:cubicBezTo>
                    <a:close/>
                    <a:moveTo>
                      <a:pt x="82770" y="62194"/>
                    </a:moveTo>
                    <a:cubicBezTo>
                      <a:pt x="83195" y="62194"/>
                      <a:pt x="83623" y="62233"/>
                      <a:pt x="84048" y="62312"/>
                    </a:cubicBezTo>
                    <a:cubicBezTo>
                      <a:pt x="83054" y="63495"/>
                      <a:pt x="82471" y="64991"/>
                      <a:pt x="82561" y="66586"/>
                    </a:cubicBezTo>
                    <a:cubicBezTo>
                      <a:pt x="81311" y="65283"/>
                      <a:pt x="79552" y="64445"/>
                      <a:pt x="77683" y="64445"/>
                    </a:cubicBezTo>
                    <a:cubicBezTo>
                      <a:pt x="77663" y="64445"/>
                      <a:pt x="77644" y="64445"/>
                      <a:pt x="77624" y="64445"/>
                    </a:cubicBezTo>
                    <a:cubicBezTo>
                      <a:pt x="78961" y="62997"/>
                      <a:pt x="80835" y="62194"/>
                      <a:pt x="82770" y="62194"/>
                    </a:cubicBezTo>
                    <a:close/>
                    <a:moveTo>
                      <a:pt x="48840" y="62338"/>
                    </a:moveTo>
                    <a:cubicBezTo>
                      <a:pt x="50775" y="62338"/>
                      <a:pt x="52650" y="63141"/>
                      <a:pt x="53995" y="64588"/>
                    </a:cubicBezTo>
                    <a:lnTo>
                      <a:pt x="53995" y="64588"/>
                    </a:lnTo>
                    <a:cubicBezTo>
                      <a:pt x="53992" y="64588"/>
                      <a:pt x="53989" y="64588"/>
                      <a:pt x="53986" y="64588"/>
                    </a:cubicBezTo>
                    <a:cubicBezTo>
                      <a:pt x="53966" y="64588"/>
                      <a:pt x="53947" y="64588"/>
                      <a:pt x="53927" y="64588"/>
                    </a:cubicBezTo>
                    <a:cubicBezTo>
                      <a:pt x="52058" y="64588"/>
                      <a:pt x="50299" y="65426"/>
                      <a:pt x="49049" y="66730"/>
                    </a:cubicBezTo>
                    <a:cubicBezTo>
                      <a:pt x="49138" y="65144"/>
                      <a:pt x="48556" y="63638"/>
                      <a:pt x="47561" y="62456"/>
                    </a:cubicBezTo>
                    <a:cubicBezTo>
                      <a:pt x="47987" y="62377"/>
                      <a:pt x="48415" y="62338"/>
                      <a:pt x="48840" y="62338"/>
                    </a:cubicBezTo>
                    <a:close/>
                    <a:moveTo>
                      <a:pt x="59133" y="62338"/>
                    </a:moveTo>
                    <a:cubicBezTo>
                      <a:pt x="59557" y="62338"/>
                      <a:pt x="59985" y="62377"/>
                      <a:pt x="60411" y="62456"/>
                    </a:cubicBezTo>
                    <a:cubicBezTo>
                      <a:pt x="59425" y="63629"/>
                      <a:pt x="58843" y="65135"/>
                      <a:pt x="58932" y="66721"/>
                    </a:cubicBezTo>
                    <a:lnTo>
                      <a:pt x="58923" y="66730"/>
                    </a:lnTo>
                    <a:cubicBezTo>
                      <a:pt x="57682" y="65426"/>
                      <a:pt x="55914" y="64588"/>
                      <a:pt x="54045" y="64588"/>
                    </a:cubicBezTo>
                    <a:cubicBezTo>
                      <a:pt x="54029" y="64588"/>
                      <a:pt x="54012" y="64588"/>
                      <a:pt x="53995" y="64588"/>
                    </a:cubicBezTo>
                    <a:lnTo>
                      <a:pt x="53995" y="64588"/>
                    </a:lnTo>
                    <a:cubicBezTo>
                      <a:pt x="55332" y="63141"/>
                      <a:pt x="57200" y="62338"/>
                      <a:pt x="59133" y="62338"/>
                    </a:cubicBezTo>
                    <a:close/>
                    <a:moveTo>
                      <a:pt x="12296" y="62401"/>
                    </a:moveTo>
                    <a:cubicBezTo>
                      <a:pt x="12721" y="62401"/>
                      <a:pt x="13148" y="62439"/>
                      <a:pt x="13574" y="62518"/>
                    </a:cubicBezTo>
                    <a:cubicBezTo>
                      <a:pt x="12580" y="63701"/>
                      <a:pt x="11997" y="65197"/>
                      <a:pt x="12087" y="66792"/>
                    </a:cubicBezTo>
                    <a:cubicBezTo>
                      <a:pt x="10837" y="65489"/>
                      <a:pt x="9069" y="64651"/>
                      <a:pt x="7208" y="64651"/>
                    </a:cubicBezTo>
                    <a:cubicBezTo>
                      <a:pt x="7189" y="64651"/>
                      <a:pt x="7169" y="64651"/>
                      <a:pt x="7150" y="64651"/>
                    </a:cubicBezTo>
                    <a:cubicBezTo>
                      <a:pt x="8487" y="63203"/>
                      <a:pt x="10360" y="62401"/>
                      <a:pt x="12296" y="62401"/>
                    </a:cubicBezTo>
                    <a:close/>
                    <a:moveTo>
                      <a:pt x="106094" y="62174"/>
                    </a:moveTo>
                    <a:cubicBezTo>
                      <a:pt x="106570" y="62174"/>
                      <a:pt x="107049" y="62222"/>
                      <a:pt x="107525" y="62321"/>
                    </a:cubicBezTo>
                    <a:cubicBezTo>
                      <a:pt x="106512" y="63567"/>
                      <a:pt x="105939" y="65162"/>
                      <a:pt x="106127" y="66837"/>
                    </a:cubicBezTo>
                    <a:lnTo>
                      <a:pt x="106118" y="66837"/>
                    </a:lnTo>
                    <a:cubicBezTo>
                      <a:pt x="104866" y="65381"/>
                      <a:pt x="102990" y="64427"/>
                      <a:pt x="100995" y="64427"/>
                    </a:cubicBezTo>
                    <a:cubicBezTo>
                      <a:pt x="100979" y="64427"/>
                      <a:pt x="100964" y="64427"/>
                      <a:pt x="100948" y="64427"/>
                    </a:cubicBezTo>
                    <a:lnTo>
                      <a:pt x="100948" y="64427"/>
                    </a:lnTo>
                    <a:cubicBezTo>
                      <a:pt x="102286" y="62974"/>
                      <a:pt x="104160" y="62174"/>
                      <a:pt x="106094" y="62174"/>
                    </a:cubicBezTo>
                    <a:close/>
                    <a:moveTo>
                      <a:pt x="70802" y="57747"/>
                    </a:moveTo>
                    <a:cubicBezTo>
                      <a:pt x="71277" y="57747"/>
                      <a:pt x="71755" y="57796"/>
                      <a:pt x="72230" y="57895"/>
                    </a:cubicBezTo>
                    <a:cubicBezTo>
                      <a:pt x="71262" y="59140"/>
                      <a:pt x="70733" y="60708"/>
                      <a:pt x="70930" y="62357"/>
                    </a:cubicBezTo>
                    <a:cubicBezTo>
                      <a:pt x="71442" y="62243"/>
                      <a:pt x="71958" y="62187"/>
                      <a:pt x="72470" y="62187"/>
                    </a:cubicBezTo>
                    <a:cubicBezTo>
                      <a:pt x="74405" y="62187"/>
                      <a:pt x="76278" y="62985"/>
                      <a:pt x="77624" y="64445"/>
                    </a:cubicBezTo>
                    <a:cubicBezTo>
                      <a:pt x="77606" y="64445"/>
                      <a:pt x="77588" y="64445"/>
                      <a:pt x="77570" y="64445"/>
                    </a:cubicBezTo>
                    <a:cubicBezTo>
                      <a:pt x="75520" y="64445"/>
                      <a:pt x="73598" y="65453"/>
                      <a:pt x="72346" y="66972"/>
                    </a:cubicBezTo>
                    <a:cubicBezTo>
                      <a:pt x="72703" y="63259"/>
                      <a:pt x="69407" y="59982"/>
                      <a:pt x="65707" y="59982"/>
                    </a:cubicBezTo>
                    <a:cubicBezTo>
                      <a:pt x="65692" y="59982"/>
                      <a:pt x="65677" y="59982"/>
                      <a:pt x="65662" y="59982"/>
                    </a:cubicBezTo>
                    <a:lnTo>
                      <a:pt x="65653" y="59991"/>
                    </a:lnTo>
                    <a:cubicBezTo>
                      <a:pt x="66997" y="58546"/>
                      <a:pt x="68873" y="57747"/>
                      <a:pt x="70802" y="57747"/>
                    </a:cubicBezTo>
                    <a:close/>
                    <a:moveTo>
                      <a:pt x="35611" y="62371"/>
                    </a:moveTo>
                    <a:cubicBezTo>
                      <a:pt x="36087" y="62371"/>
                      <a:pt x="36566" y="62419"/>
                      <a:pt x="37042" y="62518"/>
                    </a:cubicBezTo>
                    <a:cubicBezTo>
                      <a:pt x="36029" y="63773"/>
                      <a:pt x="35456" y="65359"/>
                      <a:pt x="35644" y="67034"/>
                    </a:cubicBezTo>
                    <a:lnTo>
                      <a:pt x="35635" y="67034"/>
                    </a:lnTo>
                    <a:cubicBezTo>
                      <a:pt x="34383" y="65578"/>
                      <a:pt x="32507" y="64633"/>
                      <a:pt x="30512" y="64633"/>
                    </a:cubicBezTo>
                    <a:cubicBezTo>
                      <a:pt x="30493" y="64633"/>
                      <a:pt x="30474" y="64633"/>
                      <a:pt x="30456" y="64633"/>
                    </a:cubicBezTo>
                    <a:cubicBezTo>
                      <a:pt x="30436" y="64633"/>
                      <a:pt x="30416" y="64633"/>
                      <a:pt x="30397" y="64633"/>
                    </a:cubicBezTo>
                    <a:cubicBezTo>
                      <a:pt x="28528" y="64633"/>
                      <a:pt x="26769" y="65471"/>
                      <a:pt x="25519" y="66775"/>
                    </a:cubicBezTo>
                    <a:cubicBezTo>
                      <a:pt x="25608" y="65180"/>
                      <a:pt x="25026" y="63683"/>
                      <a:pt x="24031" y="62500"/>
                    </a:cubicBezTo>
                    <a:cubicBezTo>
                      <a:pt x="24460" y="62421"/>
                      <a:pt x="24890" y="62382"/>
                      <a:pt x="25317" y="62382"/>
                    </a:cubicBezTo>
                    <a:cubicBezTo>
                      <a:pt x="27250" y="62382"/>
                      <a:pt x="29122" y="63178"/>
                      <a:pt x="30465" y="64624"/>
                    </a:cubicBezTo>
                    <a:cubicBezTo>
                      <a:pt x="31802" y="63171"/>
                      <a:pt x="33677" y="62371"/>
                      <a:pt x="35611" y="62371"/>
                    </a:cubicBezTo>
                    <a:close/>
                    <a:moveTo>
                      <a:pt x="112817" y="60278"/>
                    </a:moveTo>
                    <a:cubicBezTo>
                      <a:pt x="115992" y="60278"/>
                      <a:pt x="119168" y="62356"/>
                      <a:pt x="119209" y="66513"/>
                    </a:cubicBezTo>
                    <a:lnTo>
                      <a:pt x="119209" y="66513"/>
                    </a:lnTo>
                    <a:cubicBezTo>
                      <a:pt x="118734" y="66409"/>
                      <a:pt x="118254" y="66358"/>
                      <a:pt x="117778" y="66358"/>
                    </a:cubicBezTo>
                    <a:cubicBezTo>
                      <a:pt x="115925" y="66358"/>
                      <a:pt x="114125" y="67125"/>
                      <a:pt x="112830" y="68513"/>
                    </a:cubicBezTo>
                    <a:cubicBezTo>
                      <a:pt x="111548" y="67142"/>
                      <a:pt x="109756" y="66353"/>
                      <a:pt x="107883" y="66353"/>
                    </a:cubicBezTo>
                    <a:cubicBezTo>
                      <a:pt x="107391" y="66353"/>
                      <a:pt x="106907" y="66407"/>
                      <a:pt x="106432" y="66515"/>
                    </a:cubicBezTo>
                    <a:cubicBezTo>
                      <a:pt x="106468" y="62357"/>
                      <a:pt x="109642" y="60278"/>
                      <a:pt x="112817" y="60278"/>
                    </a:cubicBezTo>
                    <a:close/>
                    <a:moveTo>
                      <a:pt x="136134" y="60279"/>
                    </a:moveTo>
                    <a:cubicBezTo>
                      <a:pt x="139310" y="60279"/>
                      <a:pt x="142484" y="62358"/>
                      <a:pt x="142525" y="66515"/>
                    </a:cubicBezTo>
                    <a:lnTo>
                      <a:pt x="142525" y="66524"/>
                    </a:lnTo>
                    <a:cubicBezTo>
                      <a:pt x="142044" y="66419"/>
                      <a:pt x="141561" y="66368"/>
                      <a:pt x="141081" y="66368"/>
                    </a:cubicBezTo>
                    <a:cubicBezTo>
                      <a:pt x="139223" y="66368"/>
                      <a:pt x="137425" y="67135"/>
                      <a:pt x="136136" y="68531"/>
                    </a:cubicBezTo>
                    <a:cubicBezTo>
                      <a:pt x="134862" y="67159"/>
                      <a:pt x="133082" y="66371"/>
                      <a:pt x="131212" y="66371"/>
                    </a:cubicBezTo>
                    <a:cubicBezTo>
                      <a:pt x="131202" y="66371"/>
                      <a:pt x="131191" y="66371"/>
                      <a:pt x="131181" y="66371"/>
                    </a:cubicBezTo>
                    <a:cubicBezTo>
                      <a:pt x="130697" y="66371"/>
                      <a:pt x="130213" y="66416"/>
                      <a:pt x="129738" y="66524"/>
                    </a:cubicBezTo>
                    <a:cubicBezTo>
                      <a:pt x="129778" y="62360"/>
                      <a:pt x="132957" y="60279"/>
                      <a:pt x="136134" y="60279"/>
                    </a:cubicBezTo>
                    <a:close/>
                    <a:moveTo>
                      <a:pt x="89294" y="60326"/>
                    </a:moveTo>
                    <a:cubicBezTo>
                      <a:pt x="92468" y="60326"/>
                      <a:pt x="95642" y="62402"/>
                      <a:pt x="95679" y="66558"/>
                    </a:cubicBezTo>
                    <a:lnTo>
                      <a:pt x="95679" y="66558"/>
                    </a:lnTo>
                    <a:cubicBezTo>
                      <a:pt x="95209" y="66457"/>
                      <a:pt x="94735" y="66408"/>
                      <a:pt x="94264" y="66408"/>
                    </a:cubicBezTo>
                    <a:cubicBezTo>
                      <a:pt x="92405" y="66408"/>
                      <a:pt x="90601" y="67174"/>
                      <a:pt x="89308" y="68567"/>
                    </a:cubicBezTo>
                    <a:cubicBezTo>
                      <a:pt x="88027" y="67187"/>
                      <a:pt x="86235" y="66407"/>
                      <a:pt x="84353" y="66407"/>
                    </a:cubicBezTo>
                    <a:cubicBezTo>
                      <a:pt x="83869" y="66407"/>
                      <a:pt x="83385" y="66461"/>
                      <a:pt x="82910" y="66559"/>
                    </a:cubicBezTo>
                    <a:cubicBezTo>
                      <a:pt x="82942" y="62405"/>
                      <a:pt x="86118" y="60326"/>
                      <a:pt x="89294" y="60326"/>
                    </a:cubicBezTo>
                    <a:close/>
                    <a:moveTo>
                      <a:pt x="42338" y="60479"/>
                    </a:moveTo>
                    <a:cubicBezTo>
                      <a:pt x="45510" y="60479"/>
                      <a:pt x="48684" y="62554"/>
                      <a:pt x="48726" y="66708"/>
                    </a:cubicBezTo>
                    <a:lnTo>
                      <a:pt x="48726" y="66708"/>
                    </a:lnTo>
                    <a:cubicBezTo>
                      <a:pt x="48257" y="66609"/>
                      <a:pt x="47784" y="66560"/>
                      <a:pt x="47315" y="66560"/>
                    </a:cubicBezTo>
                    <a:cubicBezTo>
                      <a:pt x="45452" y="66560"/>
                      <a:pt x="43648" y="67327"/>
                      <a:pt x="42355" y="68719"/>
                    </a:cubicBezTo>
                    <a:cubicBezTo>
                      <a:pt x="41074" y="67339"/>
                      <a:pt x="39282" y="66559"/>
                      <a:pt x="37400" y="66559"/>
                    </a:cubicBezTo>
                    <a:cubicBezTo>
                      <a:pt x="36916" y="66559"/>
                      <a:pt x="36432" y="66613"/>
                      <a:pt x="35958" y="66712"/>
                    </a:cubicBezTo>
                    <a:cubicBezTo>
                      <a:pt x="35989" y="62557"/>
                      <a:pt x="39163" y="60479"/>
                      <a:pt x="42338" y="60479"/>
                    </a:cubicBezTo>
                    <a:close/>
                    <a:moveTo>
                      <a:pt x="65639" y="60484"/>
                    </a:moveTo>
                    <a:cubicBezTo>
                      <a:pt x="68816" y="60484"/>
                      <a:pt x="71992" y="62563"/>
                      <a:pt x="72032" y="66721"/>
                    </a:cubicBezTo>
                    <a:cubicBezTo>
                      <a:pt x="71559" y="66619"/>
                      <a:pt x="71082" y="66569"/>
                      <a:pt x="70608" y="66569"/>
                    </a:cubicBezTo>
                    <a:cubicBezTo>
                      <a:pt x="68752" y="66569"/>
                      <a:pt x="66952" y="67334"/>
                      <a:pt x="65653" y="68719"/>
                    </a:cubicBezTo>
                    <a:lnTo>
                      <a:pt x="65644" y="68728"/>
                    </a:lnTo>
                    <a:cubicBezTo>
                      <a:pt x="64362" y="67348"/>
                      <a:pt x="62570" y="66568"/>
                      <a:pt x="60688" y="66568"/>
                    </a:cubicBezTo>
                    <a:cubicBezTo>
                      <a:pt x="60205" y="66568"/>
                      <a:pt x="59721" y="66622"/>
                      <a:pt x="59246" y="66721"/>
                    </a:cubicBezTo>
                    <a:cubicBezTo>
                      <a:pt x="59286" y="62563"/>
                      <a:pt x="62463" y="60484"/>
                      <a:pt x="65639" y="60484"/>
                    </a:cubicBezTo>
                    <a:close/>
                    <a:moveTo>
                      <a:pt x="18806" y="60525"/>
                    </a:moveTo>
                    <a:cubicBezTo>
                      <a:pt x="21979" y="60525"/>
                      <a:pt x="25151" y="62600"/>
                      <a:pt x="25196" y="66757"/>
                    </a:cubicBezTo>
                    <a:lnTo>
                      <a:pt x="25196" y="66757"/>
                    </a:lnTo>
                    <a:cubicBezTo>
                      <a:pt x="24723" y="66655"/>
                      <a:pt x="24245" y="66605"/>
                      <a:pt x="23772" y="66605"/>
                    </a:cubicBezTo>
                    <a:cubicBezTo>
                      <a:pt x="21913" y="66605"/>
                      <a:pt x="20107" y="67371"/>
                      <a:pt x="18807" y="68764"/>
                    </a:cubicBezTo>
                    <a:cubicBezTo>
                      <a:pt x="17526" y="67384"/>
                      <a:pt x="15734" y="66604"/>
                      <a:pt x="13852" y="66604"/>
                    </a:cubicBezTo>
                    <a:cubicBezTo>
                      <a:pt x="13368" y="66604"/>
                      <a:pt x="12884" y="66658"/>
                      <a:pt x="12409" y="66757"/>
                    </a:cubicBezTo>
                    <a:cubicBezTo>
                      <a:pt x="12454" y="62603"/>
                      <a:pt x="15631" y="60525"/>
                      <a:pt x="18806" y="60525"/>
                    </a:cubicBezTo>
                    <a:close/>
                    <a:moveTo>
                      <a:pt x="117959" y="66746"/>
                    </a:moveTo>
                    <a:cubicBezTo>
                      <a:pt x="118383" y="66746"/>
                      <a:pt x="118811" y="66785"/>
                      <a:pt x="119236" y="66864"/>
                    </a:cubicBezTo>
                    <a:cubicBezTo>
                      <a:pt x="118251" y="68047"/>
                      <a:pt x="117668" y="69543"/>
                      <a:pt x="117749" y="71138"/>
                    </a:cubicBezTo>
                    <a:cubicBezTo>
                      <a:pt x="116508" y="69835"/>
                      <a:pt x="114740" y="68996"/>
                      <a:pt x="112871" y="68996"/>
                    </a:cubicBezTo>
                    <a:cubicBezTo>
                      <a:pt x="112854" y="68996"/>
                      <a:pt x="112837" y="68997"/>
                      <a:pt x="112821" y="68997"/>
                    </a:cubicBezTo>
                    <a:lnTo>
                      <a:pt x="112821" y="68997"/>
                    </a:lnTo>
                    <a:cubicBezTo>
                      <a:pt x="114158" y="67549"/>
                      <a:pt x="116025" y="66746"/>
                      <a:pt x="117959" y="66746"/>
                    </a:cubicBezTo>
                    <a:close/>
                    <a:moveTo>
                      <a:pt x="84144" y="66782"/>
                    </a:moveTo>
                    <a:cubicBezTo>
                      <a:pt x="86080" y="66782"/>
                      <a:pt x="87953" y="67585"/>
                      <a:pt x="89290" y="69033"/>
                    </a:cubicBezTo>
                    <a:cubicBezTo>
                      <a:pt x="89271" y="69032"/>
                      <a:pt x="89251" y="69032"/>
                      <a:pt x="89231" y="69032"/>
                    </a:cubicBezTo>
                    <a:cubicBezTo>
                      <a:pt x="87362" y="69032"/>
                      <a:pt x="85595" y="69871"/>
                      <a:pt x="84353" y="71174"/>
                    </a:cubicBezTo>
                    <a:cubicBezTo>
                      <a:pt x="84434" y="69588"/>
                      <a:pt x="83851" y="68083"/>
                      <a:pt x="82866" y="66900"/>
                    </a:cubicBezTo>
                    <a:cubicBezTo>
                      <a:pt x="83291" y="66821"/>
                      <a:pt x="83719" y="66782"/>
                      <a:pt x="84144" y="66782"/>
                    </a:cubicBezTo>
                    <a:close/>
                    <a:moveTo>
                      <a:pt x="94437" y="66782"/>
                    </a:moveTo>
                    <a:cubicBezTo>
                      <a:pt x="94861" y="66782"/>
                      <a:pt x="95289" y="66821"/>
                      <a:pt x="95715" y="66900"/>
                    </a:cubicBezTo>
                    <a:cubicBezTo>
                      <a:pt x="94720" y="68083"/>
                      <a:pt x="94138" y="69579"/>
                      <a:pt x="94228" y="71174"/>
                    </a:cubicBezTo>
                    <a:cubicBezTo>
                      <a:pt x="92977" y="69871"/>
                      <a:pt x="91218" y="69032"/>
                      <a:pt x="89350" y="69032"/>
                    </a:cubicBezTo>
                    <a:cubicBezTo>
                      <a:pt x="89330" y="69032"/>
                      <a:pt x="89310" y="69032"/>
                      <a:pt x="89290" y="69033"/>
                    </a:cubicBezTo>
                    <a:cubicBezTo>
                      <a:pt x="90628" y="67585"/>
                      <a:pt x="92501" y="66782"/>
                      <a:pt x="94437" y="66782"/>
                    </a:cubicBezTo>
                    <a:close/>
                    <a:moveTo>
                      <a:pt x="47475" y="66944"/>
                    </a:moveTo>
                    <a:cubicBezTo>
                      <a:pt x="47900" y="66944"/>
                      <a:pt x="48327" y="66982"/>
                      <a:pt x="48753" y="67061"/>
                    </a:cubicBezTo>
                    <a:cubicBezTo>
                      <a:pt x="47767" y="68244"/>
                      <a:pt x="47185" y="69740"/>
                      <a:pt x="47266" y="71335"/>
                    </a:cubicBezTo>
                    <a:cubicBezTo>
                      <a:pt x="46024" y="70032"/>
                      <a:pt x="44256" y="69194"/>
                      <a:pt x="42388" y="69194"/>
                    </a:cubicBezTo>
                    <a:cubicBezTo>
                      <a:pt x="42371" y="69194"/>
                      <a:pt x="42354" y="69194"/>
                      <a:pt x="42337" y="69194"/>
                    </a:cubicBezTo>
                    <a:lnTo>
                      <a:pt x="42337" y="69194"/>
                    </a:lnTo>
                    <a:cubicBezTo>
                      <a:pt x="43675" y="67746"/>
                      <a:pt x="45542" y="66944"/>
                      <a:pt x="47475" y="66944"/>
                    </a:cubicBezTo>
                    <a:close/>
                    <a:moveTo>
                      <a:pt x="23953" y="66979"/>
                    </a:moveTo>
                    <a:cubicBezTo>
                      <a:pt x="24378" y="66979"/>
                      <a:pt x="24806" y="67018"/>
                      <a:pt x="25232" y="67097"/>
                    </a:cubicBezTo>
                    <a:cubicBezTo>
                      <a:pt x="24239" y="68278"/>
                      <a:pt x="23657" y="69779"/>
                      <a:pt x="23744" y="71371"/>
                    </a:cubicBezTo>
                    <a:lnTo>
                      <a:pt x="23744" y="71371"/>
                    </a:lnTo>
                    <a:cubicBezTo>
                      <a:pt x="22494" y="70068"/>
                      <a:pt x="20726" y="69229"/>
                      <a:pt x="18866" y="69229"/>
                    </a:cubicBezTo>
                    <a:cubicBezTo>
                      <a:pt x="18846" y="69229"/>
                      <a:pt x="18827" y="69230"/>
                      <a:pt x="18807" y="69230"/>
                    </a:cubicBezTo>
                    <a:cubicBezTo>
                      <a:pt x="20144" y="67782"/>
                      <a:pt x="22018" y="66979"/>
                      <a:pt x="23953" y="66979"/>
                    </a:cubicBezTo>
                    <a:close/>
                    <a:moveTo>
                      <a:pt x="13656" y="66979"/>
                    </a:moveTo>
                    <a:cubicBezTo>
                      <a:pt x="15596" y="66979"/>
                      <a:pt x="17470" y="67782"/>
                      <a:pt x="18807" y="69230"/>
                    </a:cubicBezTo>
                    <a:cubicBezTo>
                      <a:pt x="18787" y="69230"/>
                      <a:pt x="18768" y="69229"/>
                      <a:pt x="18748" y="69229"/>
                    </a:cubicBezTo>
                    <a:cubicBezTo>
                      <a:pt x="16879" y="69229"/>
                      <a:pt x="15111" y="70068"/>
                      <a:pt x="13870" y="71371"/>
                    </a:cubicBezTo>
                    <a:cubicBezTo>
                      <a:pt x="13951" y="69785"/>
                      <a:pt x="13368" y="68280"/>
                      <a:pt x="12374" y="67097"/>
                    </a:cubicBezTo>
                    <a:cubicBezTo>
                      <a:pt x="12801" y="67018"/>
                      <a:pt x="13230" y="66979"/>
                      <a:pt x="13656" y="66979"/>
                    </a:cubicBezTo>
                    <a:close/>
                    <a:moveTo>
                      <a:pt x="107658" y="66739"/>
                    </a:moveTo>
                    <a:cubicBezTo>
                      <a:pt x="109596" y="66739"/>
                      <a:pt x="111472" y="67542"/>
                      <a:pt x="112821" y="68997"/>
                    </a:cubicBezTo>
                    <a:lnTo>
                      <a:pt x="112821" y="68997"/>
                    </a:lnTo>
                    <a:cubicBezTo>
                      <a:pt x="112818" y="68997"/>
                      <a:pt x="112815" y="68997"/>
                      <a:pt x="112812" y="68997"/>
                    </a:cubicBezTo>
                    <a:cubicBezTo>
                      <a:pt x="112793" y="68997"/>
                      <a:pt x="112774" y="68996"/>
                      <a:pt x="112756" y="68996"/>
                    </a:cubicBezTo>
                    <a:cubicBezTo>
                      <a:pt x="110769" y="68996"/>
                      <a:pt x="108902" y="69942"/>
                      <a:pt x="107641" y="71389"/>
                    </a:cubicBezTo>
                    <a:lnTo>
                      <a:pt x="107641" y="71389"/>
                    </a:lnTo>
                    <a:cubicBezTo>
                      <a:pt x="107802" y="69716"/>
                      <a:pt x="107213" y="68133"/>
                      <a:pt x="106177" y="66897"/>
                    </a:cubicBezTo>
                    <a:lnTo>
                      <a:pt x="106177" y="66897"/>
                    </a:lnTo>
                    <a:cubicBezTo>
                      <a:pt x="106669" y="66791"/>
                      <a:pt x="107166" y="66739"/>
                      <a:pt x="107658" y="66739"/>
                    </a:cubicBezTo>
                    <a:close/>
                    <a:moveTo>
                      <a:pt x="37174" y="66937"/>
                    </a:moveTo>
                    <a:cubicBezTo>
                      <a:pt x="39113" y="66937"/>
                      <a:pt x="40989" y="67739"/>
                      <a:pt x="42337" y="69194"/>
                    </a:cubicBezTo>
                    <a:lnTo>
                      <a:pt x="42337" y="69194"/>
                    </a:lnTo>
                    <a:cubicBezTo>
                      <a:pt x="42334" y="69194"/>
                      <a:pt x="42331" y="69194"/>
                      <a:pt x="42328" y="69194"/>
                    </a:cubicBezTo>
                    <a:cubicBezTo>
                      <a:pt x="42310" y="69194"/>
                      <a:pt x="42291" y="69194"/>
                      <a:pt x="42273" y="69194"/>
                    </a:cubicBezTo>
                    <a:cubicBezTo>
                      <a:pt x="40286" y="69194"/>
                      <a:pt x="38410" y="70139"/>
                      <a:pt x="37158" y="71595"/>
                    </a:cubicBezTo>
                    <a:cubicBezTo>
                      <a:pt x="37320" y="69911"/>
                      <a:pt x="36728" y="68325"/>
                      <a:pt x="35689" y="67097"/>
                    </a:cubicBezTo>
                    <a:lnTo>
                      <a:pt x="35680" y="67097"/>
                    </a:lnTo>
                    <a:cubicBezTo>
                      <a:pt x="36177" y="66989"/>
                      <a:pt x="36678" y="66937"/>
                      <a:pt x="37174" y="66937"/>
                    </a:cubicBezTo>
                    <a:close/>
                    <a:moveTo>
                      <a:pt x="124474" y="64884"/>
                    </a:moveTo>
                    <a:cubicBezTo>
                      <a:pt x="127650" y="64884"/>
                      <a:pt x="130827" y="66963"/>
                      <a:pt x="130867" y="71120"/>
                    </a:cubicBezTo>
                    <a:cubicBezTo>
                      <a:pt x="130392" y="71018"/>
                      <a:pt x="129914" y="70969"/>
                      <a:pt x="129439" y="70969"/>
                    </a:cubicBezTo>
                    <a:cubicBezTo>
                      <a:pt x="127578" y="70969"/>
                      <a:pt x="125778" y="71735"/>
                      <a:pt x="124478" y="73128"/>
                    </a:cubicBezTo>
                    <a:cubicBezTo>
                      <a:pt x="123197" y="71748"/>
                      <a:pt x="121405" y="70968"/>
                      <a:pt x="119532" y="70968"/>
                    </a:cubicBezTo>
                    <a:cubicBezTo>
                      <a:pt x="119039" y="70968"/>
                      <a:pt x="118555" y="71022"/>
                      <a:pt x="118080" y="71120"/>
                    </a:cubicBezTo>
                    <a:cubicBezTo>
                      <a:pt x="118121" y="66963"/>
                      <a:pt x="121297" y="64884"/>
                      <a:pt x="124474" y="64884"/>
                    </a:cubicBezTo>
                    <a:close/>
                    <a:moveTo>
                      <a:pt x="100943" y="64929"/>
                    </a:moveTo>
                    <a:cubicBezTo>
                      <a:pt x="104120" y="64929"/>
                      <a:pt x="107296" y="67007"/>
                      <a:pt x="107337" y="71165"/>
                    </a:cubicBezTo>
                    <a:cubicBezTo>
                      <a:pt x="106862" y="71063"/>
                      <a:pt x="106383" y="71013"/>
                      <a:pt x="105909" y="71013"/>
                    </a:cubicBezTo>
                    <a:cubicBezTo>
                      <a:pt x="104048" y="71013"/>
                      <a:pt x="102248" y="71780"/>
                      <a:pt x="100948" y="73172"/>
                    </a:cubicBezTo>
                    <a:cubicBezTo>
                      <a:pt x="99667" y="71792"/>
                      <a:pt x="97875" y="71013"/>
                      <a:pt x="95993" y="71013"/>
                    </a:cubicBezTo>
                    <a:cubicBezTo>
                      <a:pt x="95509" y="71013"/>
                      <a:pt x="95025" y="71067"/>
                      <a:pt x="94550" y="71165"/>
                    </a:cubicBezTo>
                    <a:cubicBezTo>
                      <a:pt x="94590" y="67007"/>
                      <a:pt x="97767" y="64929"/>
                      <a:pt x="100943" y="64929"/>
                    </a:cubicBezTo>
                    <a:close/>
                    <a:moveTo>
                      <a:pt x="77622" y="64941"/>
                    </a:moveTo>
                    <a:cubicBezTo>
                      <a:pt x="80798" y="64941"/>
                      <a:pt x="83972" y="67018"/>
                      <a:pt x="84013" y="71174"/>
                    </a:cubicBezTo>
                    <a:cubicBezTo>
                      <a:pt x="83537" y="71072"/>
                      <a:pt x="83057" y="71021"/>
                      <a:pt x="82581" y="71021"/>
                    </a:cubicBezTo>
                    <a:cubicBezTo>
                      <a:pt x="80727" y="71021"/>
                      <a:pt x="78930" y="71782"/>
                      <a:pt x="77633" y="73172"/>
                    </a:cubicBezTo>
                    <a:lnTo>
                      <a:pt x="77624" y="73181"/>
                    </a:lnTo>
                    <a:cubicBezTo>
                      <a:pt x="76342" y="71801"/>
                      <a:pt x="74550" y="71022"/>
                      <a:pt x="72669" y="71022"/>
                    </a:cubicBezTo>
                    <a:cubicBezTo>
                      <a:pt x="72185" y="71022"/>
                      <a:pt x="71701" y="71076"/>
                      <a:pt x="71226" y="71174"/>
                    </a:cubicBezTo>
                    <a:cubicBezTo>
                      <a:pt x="71266" y="67020"/>
                      <a:pt x="74445" y="64941"/>
                      <a:pt x="77622" y="64941"/>
                    </a:cubicBezTo>
                    <a:close/>
                    <a:moveTo>
                      <a:pt x="53996" y="65085"/>
                    </a:moveTo>
                    <a:cubicBezTo>
                      <a:pt x="57170" y="65085"/>
                      <a:pt x="60344" y="67162"/>
                      <a:pt x="60384" y="71317"/>
                    </a:cubicBezTo>
                    <a:lnTo>
                      <a:pt x="60384" y="71326"/>
                    </a:lnTo>
                    <a:cubicBezTo>
                      <a:pt x="59903" y="71222"/>
                      <a:pt x="59419" y="71170"/>
                      <a:pt x="58939" y="71170"/>
                    </a:cubicBezTo>
                    <a:cubicBezTo>
                      <a:pt x="57081" y="71170"/>
                      <a:pt x="55284" y="71936"/>
                      <a:pt x="53995" y="73325"/>
                    </a:cubicBezTo>
                    <a:cubicBezTo>
                      <a:pt x="52714" y="71945"/>
                      <a:pt x="50922" y="71165"/>
                      <a:pt x="49040" y="71165"/>
                    </a:cubicBezTo>
                    <a:cubicBezTo>
                      <a:pt x="48556" y="71165"/>
                      <a:pt x="48072" y="71219"/>
                      <a:pt x="47597" y="71326"/>
                    </a:cubicBezTo>
                    <a:cubicBezTo>
                      <a:pt x="47638" y="67167"/>
                      <a:pt x="50817" y="65085"/>
                      <a:pt x="53996" y="65085"/>
                    </a:cubicBezTo>
                    <a:close/>
                    <a:moveTo>
                      <a:pt x="7145" y="65126"/>
                    </a:moveTo>
                    <a:cubicBezTo>
                      <a:pt x="10322" y="65126"/>
                      <a:pt x="13498" y="67205"/>
                      <a:pt x="13538" y="71362"/>
                    </a:cubicBezTo>
                    <a:cubicBezTo>
                      <a:pt x="13065" y="71260"/>
                      <a:pt x="12588" y="71211"/>
                      <a:pt x="12113" y="71211"/>
                    </a:cubicBezTo>
                    <a:cubicBezTo>
                      <a:pt x="10252" y="71211"/>
                      <a:pt x="8442" y="71977"/>
                      <a:pt x="7150" y="73369"/>
                    </a:cubicBezTo>
                    <a:cubicBezTo>
                      <a:pt x="5868" y="71990"/>
                      <a:pt x="4076" y="71210"/>
                      <a:pt x="2194" y="71210"/>
                    </a:cubicBezTo>
                    <a:cubicBezTo>
                      <a:pt x="1711" y="71210"/>
                      <a:pt x="1227" y="71264"/>
                      <a:pt x="752" y="71362"/>
                    </a:cubicBezTo>
                    <a:cubicBezTo>
                      <a:pt x="792" y="67205"/>
                      <a:pt x="3969" y="65126"/>
                      <a:pt x="7145" y="65126"/>
                    </a:cubicBezTo>
                    <a:close/>
                    <a:moveTo>
                      <a:pt x="30460" y="65126"/>
                    </a:moveTo>
                    <a:cubicBezTo>
                      <a:pt x="33637" y="65126"/>
                      <a:pt x="36813" y="67205"/>
                      <a:pt x="36854" y="71362"/>
                    </a:cubicBezTo>
                    <a:cubicBezTo>
                      <a:pt x="36379" y="71260"/>
                      <a:pt x="35900" y="71211"/>
                      <a:pt x="35425" y="71211"/>
                    </a:cubicBezTo>
                    <a:cubicBezTo>
                      <a:pt x="33562" y="71211"/>
                      <a:pt x="31757" y="71977"/>
                      <a:pt x="30465" y="73369"/>
                    </a:cubicBezTo>
                    <a:cubicBezTo>
                      <a:pt x="29183" y="71990"/>
                      <a:pt x="27391" y="71210"/>
                      <a:pt x="25510" y="71210"/>
                    </a:cubicBezTo>
                    <a:cubicBezTo>
                      <a:pt x="25026" y="71210"/>
                      <a:pt x="24542" y="71264"/>
                      <a:pt x="24067" y="71362"/>
                    </a:cubicBezTo>
                    <a:cubicBezTo>
                      <a:pt x="24107" y="67205"/>
                      <a:pt x="27284" y="65126"/>
                      <a:pt x="30460" y="65126"/>
                    </a:cubicBezTo>
                    <a:close/>
                    <a:moveTo>
                      <a:pt x="119323" y="71343"/>
                    </a:moveTo>
                    <a:cubicBezTo>
                      <a:pt x="121259" y="71343"/>
                      <a:pt x="123134" y="72146"/>
                      <a:pt x="124478" y="73593"/>
                    </a:cubicBezTo>
                    <a:lnTo>
                      <a:pt x="124478" y="73593"/>
                    </a:lnTo>
                    <a:cubicBezTo>
                      <a:pt x="124475" y="73593"/>
                      <a:pt x="124472" y="73593"/>
                      <a:pt x="124469" y="73593"/>
                    </a:cubicBezTo>
                    <a:cubicBezTo>
                      <a:pt x="124450" y="73593"/>
                      <a:pt x="124430" y="73593"/>
                      <a:pt x="124410" y="73593"/>
                    </a:cubicBezTo>
                    <a:cubicBezTo>
                      <a:pt x="122541" y="73593"/>
                      <a:pt x="120782" y="74432"/>
                      <a:pt x="119532" y="75735"/>
                    </a:cubicBezTo>
                    <a:cubicBezTo>
                      <a:pt x="119622" y="74149"/>
                      <a:pt x="119039" y="72644"/>
                      <a:pt x="118045" y="71461"/>
                    </a:cubicBezTo>
                    <a:cubicBezTo>
                      <a:pt x="118470" y="71382"/>
                      <a:pt x="118898" y="71343"/>
                      <a:pt x="119323" y="71343"/>
                    </a:cubicBezTo>
                    <a:close/>
                    <a:moveTo>
                      <a:pt x="129620" y="71343"/>
                    </a:moveTo>
                    <a:cubicBezTo>
                      <a:pt x="130043" y="71343"/>
                      <a:pt x="130470" y="71382"/>
                      <a:pt x="130894" y="71461"/>
                    </a:cubicBezTo>
                    <a:cubicBezTo>
                      <a:pt x="129908" y="72644"/>
                      <a:pt x="129326" y="74140"/>
                      <a:pt x="129415" y="75735"/>
                    </a:cubicBezTo>
                    <a:lnTo>
                      <a:pt x="129406" y="75735"/>
                    </a:lnTo>
                    <a:cubicBezTo>
                      <a:pt x="128165" y="74432"/>
                      <a:pt x="126397" y="73593"/>
                      <a:pt x="124528" y="73593"/>
                    </a:cubicBezTo>
                    <a:cubicBezTo>
                      <a:pt x="124512" y="73593"/>
                      <a:pt x="124495" y="73593"/>
                      <a:pt x="124478" y="73593"/>
                    </a:cubicBezTo>
                    <a:lnTo>
                      <a:pt x="124478" y="73593"/>
                    </a:lnTo>
                    <a:cubicBezTo>
                      <a:pt x="125816" y="72146"/>
                      <a:pt x="127689" y="71343"/>
                      <a:pt x="129620" y="71343"/>
                    </a:cubicBezTo>
                    <a:close/>
                    <a:moveTo>
                      <a:pt x="48839" y="71540"/>
                    </a:moveTo>
                    <a:cubicBezTo>
                      <a:pt x="50775" y="71540"/>
                      <a:pt x="52650" y="72344"/>
                      <a:pt x="53995" y="73799"/>
                    </a:cubicBezTo>
                    <a:lnTo>
                      <a:pt x="53995" y="73799"/>
                    </a:lnTo>
                    <a:cubicBezTo>
                      <a:pt x="53992" y="73799"/>
                      <a:pt x="53989" y="73800"/>
                      <a:pt x="53986" y="73800"/>
                    </a:cubicBezTo>
                    <a:cubicBezTo>
                      <a:pt x="53966" y="73799"/>
                      <a:pt x="53946" y="73799"/>
                      <a:pt x="53926" y="73799"/>
                    </a:cubicBezTo>
                    <a:cubicBezTo>
                      <a:pt x="52058" y="73799"/>
                      <a:pt x="50299" y="74629"/>
                      <a:pt x="49049" y="75932"/>
                    </a:cubicBezTo>
                    <a:cubicBezTo>
                      <a:pt x="49138" y="74346"/>
                      <a:pt x="48556" y="72841"/>
                      <a:pt x="47561" y="71658"/>
                    </a:cubicBezTo>
                    <a:cubicBezTo>
                      <a:pt x="47987" y="71579"/>
                      <a:pt x="48414" y="71540"/>
                      <a:pt x="48839" y="71540"/>
                    </a:cubicBezTo>
                    <a:close/>
                    <a:moveTo>
                      <a:pt x="59134" y="71540"/>
                    </a:moveTo>
                    <a:cubicBezTo>
                      <a:pt x="59558" y="71540"/>
                      <a:pt x="59985" y="71579"/>
                      <a:pt x="60411" y="71658"/>
                    </a:cubicBezTo>
                    <a:cubicBezTo>
                      <a:pt x="59425" y="72841"/>
                      <a:pt x="58843" y="74337"/>
                      <a:pt x="58932" y="75932"/>
                    </a:cubicBezTo>
                    <a:lnTo>
                      <a:pt x="58923" y="75932"/>
                    </a:lnTo>
                    <a:cubicBezTo>
                      <a:pt x="57682" y="74629"/>
                      <a:pt x="55914" y="73799"/>
                      <a:pt x="54046" y="73799"/>
                    </a:cubicBezTo>
                    <a:cubicBezTo>
                      <a:pt x="54029" y="73799"/>
                      <a:pt x="54012" y="73799"/>
                      <a:pt x="53995" y="73799"/>
                    </a:cubicBezTo>
                    <a:lnTo>
                      <a:pt x="53995" y="73799"/>
                    </a:lnTo>
                    <a:cubicBezTo>
                      <a:pt x="55333" y="72344"/>
                      <a:pt x="57200" y="71540"/>
                      <a:pt x="59134" y="71540"/>
                    </a:cubicBezTo>
                    <a:close/>
                    <a:moveTo>
                      <a:pt x="112819" y="69493"/>
                    </a:moveTo>
                    <a:cubicBezTo>
                      <a:pt x="115994" y="69493"/>
                      <a:pt x="119169" y="71570"/>
                      <a:pt x="119209" y="75726"/>
                    </a:cubicBezTo>
                    <a:lnTo>
                      <a:pt x="119209" y="75726"/>
                    </a:lnTo>
                    <a:cubicBezTo>
                      <a:pt x="118734" y="75624"/>
                      <a:pt x="118255" y="75574"/>
                      <a:pt x="117781" y="75574"/>
                    </a:cubicBezTo>
                    <a:cubicBezTo>
                      <a:pt x="115920" y="75574"/>
                      <a:pt x="114120" y="76339"/>
                      <a:pt x="112821" y="77724"/>
                    </a:cubicBezTo>
                    <a:lnTo>
                      <a:pt x="112821" y="77733"/>
                    </a:lnTo>
                    <a:cubicBezTo>
                      <a:pt x="111539" y="76353"/>
                      <a:pt x="109747" y="75574"/>
                      <a:pt x="107865" y="75574"/>
                    </a:cubicBezTo>
                    <a:cubicBezTo>
                      <a:pt x="107382" y="75574"/>
                      <a:pt x="106898" y="75627"/>
                      <a:pt x="106423" y="75726"/>
                    </a:cubicBezTo>
                    <a:lnTo>
                      <a:pt x="106423" y="75726"/>
                    </a:lnTo>
                    <a:cubicBezTo>
                      <a:pt x="106463" y="71572"/>
                      <a:pt x="109641" y="69493"/>
                      <a:pt x="112819" y="69493"/>
                    </a:cubicBezTo>
                    <a:close/>
                    <a:moveTo>
                      <a:pt x="136134" y="69486"/>
                    </a:moveTo>
                    <a:cubicBezTo>
                      <a:pt x="139310" y="69486"/>
                      <a:pt x="142484" y="71565"/>
                      <a:pt x="142525" y="75726"/>
                    </a:cubicBezTo>
                    <a:lnTo>
                      <a:pt x="142525" y="75726"/>
                    </a:lnTo>
                    <a:cubicBezTo>
                      <a:pt x="142050" y="75624"/>
                      <a:pt x="141571" y="75574"/>
                      <a:pt x="141097" y="75574"/>
                    </a:cubicBezTo>
                    <a:cubicBezTo>
                      <a:pt x="139236" y="75574"/>
                      <a:pt x="137435" y="76341"/>
                      <a:pt x="136136" y="77733"/>
                    </a:cubicBezTo>
                    <a:cubicBezTo>
                      <a:pt x="134854" y="76353"/>
                      <a:pt x="133062" y="75574"/>
                      <a:pt x="131181" y="75574"/>
                    </a:cubicBezTo>
                    <a:cubicBezTo>
                      <a:pt x="130697" y="75574"/>
                      <a:pt x="130213" y="75627"/>
                      <a:pt x="129738" y="75726"/>
                    </a:cubicBezTo>
                    <a:lnTo>
                      <a:pt x="129738" y="75726"/>
                    </a:lnTo>
                    <a:cubicBezTo>
                      <a:pt x="129778" y="71567"/>
                      <a:pt x="132957" y="69486"/>
                      <a:pt x="136134" y="69486"/>
                    </a:cubicBezTo>
                    <a:close/>
                    <a:moveTo>
                      <a:pt x="42332" y="69690"/>
                    </a:moveTo>
                    <a:cubicBezTo>
                      <a:pt x="45507" y="69690"/>
                      <a:pt x="48681" y="71767"/>
                      <a:pt x="48726" y="75923"/>
                    </a:cubicBezTo>
                    <a:cubicBezTo>
                      <a:pt x="48251" y="75821"/>
                      <a:pt x="47772" y="75771"/>
                      <a:pt x="47298" y="75771"/>
                    </a:cubicBezTo>
                    <a:cubicBezTo>
                      <a:pt x="45434" y="75771"/>
                      <a:pt x="43630" y="76538"/>
                      <a:pt x="42337" y="77930"/>
                    </a:cubicBezTo>
                    <a:cubicBezTo>
                      <a:pt x="41056" y="76550"/>
                      <a:pt x="39264" y="75771"/>
                      <a:pt x="37382" y="75771"/>
                    </a:cubicBezTo>
                    <a:cubicBezTo>
                      <a:pt x="36898" y="75771"/>
                      <a:pt x="36415" y="75825"/>
                      <a:pt x="35940" y="75923"/>
                    </a:cubicBezTo>
                    <a:cubicBezTo>
                      <a:pt x="35980" y="71769"/>
                      <a:pt x="39156" y="69690"/>
                      <a:pt x="42332" y="69690"/>
                    </a:cubicBezTo>
                    <a:close/>
                    <a:moveTo>
                      <a:pt x="65648" y="69687"/>
                    </a:moveTo>
                    <a:cubicBezTo>
                      <a:pt x="68825" y="69687"/>
                      <a:pt x="72001" y="71766"/>
                      <a:pt x="72041" y="75923"/>
                    </a:cubicBezTo>
                    <a:cubicBezTo>
                      <a:pt x="71566" y="75821"/>
                      <a:pt x="71088" y="75771"/>
                      <a:pt x="70613" y="75771"/>
                    </a:cubicBezTo>
                    <a:cubicBezTo>
                      <a:pt x="68750" y="75771"/>
                      <a:pt x="66945" y="76538"/>
                      <a:pt x="65653" y="77930"/>
                    </a:cubicBezTo>
                    <a:cubicBezTo>
                      <a:pt x="64371" y="76550"/>
                      <a:pt x="62579" y="75771"/>
                      <a:pt x="60697" y="75771"/>
                    </a:cubicBezTo>
                    <a:cubicBezTo>
                      <a:pt x="60214" y="75771"/>
                      <a:pt x="59730" y="75825"/>
                      <a:pt x="59255" y="75923"/>
                    </a:cubicBezTo>
                    <a:cubicBezTo>
                      <a:pt x="59295" y="71766"/>
                      <a:pt x="62472" y="69687"/>
                      <a:pt x="65648" y="69687"/>
                    </a:cubicBezTo>
                    <a:close/>
                    <a:moveTo>
                      <a:pt x="82884" y="1"/>
                    </a:moveTo>
                    <a:cubicBezTo>
                      <a:pt x="82642" y="700"/>
                      <a:pt x="82534" y="1435"/>
                      <a:pt x="82579" y="2178"/>
                    </a:cubicBezTo>
                    <a:cubicBezTo>
                      <a:pt x="81329" y="875"/>
                      <a:pt x="79570" y="37"/>
                      <a:pt x="77701" y="37"/>
                    </a:cubicBezTo>
                    <a:cubicBezTo>
                      <a:pt x="77681" y="37"/>
                      <a:pt x="77661" y="37"/>
                      <a:pt x="77642" y="37"/>
                    </a:cubicBezTo>
                    <a:cubicBezTo>
                      <a:pt x="77622" y="37"/>
                      <a:pt x="77602" y="37"/>
                      <a:pt x="77582" y="37"/>
                    </a:cubicBezTo>
                    <a:cubicBezTo>
                      <a:pt x="73834" y="37"/>
                      <a:pt x="70494" y="3399"/>
                      <a:pt x="70948" y="7160"/>
                    </a:cubicBezTo>
                    <a:cubicBezTo>
                      <a:pt x="71458" y="7047"/>
                      <a:pt x="71971" y="6991"/>
                      <a:pt x="72481" y="6991"/>
                    </a:cubicBezTo>
                    <a:cubicBezTo>
                      <a:pt x="74418" y="6991"/>
                      <a:pt x="76294" y="7794"/>
                      <a:pt x="77642" y="9248"/>
                    </a:cubicBezTo>
                    <a:cubicBezTo>
                      <a:pt x="77624" y="9248"/>
                      <a:pt x="77606" y="9248"/>
                      <a:pt x="77587" y="9248"/>
                    </a:cubicBezTo>
                    <a:cubicBezTo>
                      <a:pt x="75529" y="9248"/>
                      <a:pt x="73607" y="10256"/>
                      <a:pt x="72355" y="11784"/>
                    </a:cubicBezTo>
                    <a:cubicBezTo>
                      <a:pt x="72756" y="8058"/>
                      <a:pt x="69443" y="4741"/>
                      <a:pt x="65721" y="4741"/>
                    </a:cubicBezTo>
                    <a:cubicBezTo>
                      <a:pt x="65701" y="4741"/>
                      <a:pt x="65682" y="4741"/>
                      <a:pt x="65662" y="4741"/>
                    </a:cubicBezTo>
                    <a:cubicBezTo>
                      <a:pt x="65642" y="4741"/>
                      <a:pt x="65622" y="4741"/>
                      <a:pt x="65602" y="4741"/>
                    </a:cubicBezTo>
                    <a:cubicBezTo>
                      <a:pt x="63733" y="4741"/>
                      <a:pt x="61966" y="5570"/>
                      <a:pt x="60724" y="6874"/>
                    </a:cubicBezTo>
                    <a:cubicBezTo>
                      <a:pt x="60760" y="6139"/>
                      <a:pt x="60662" y="5395"/>
                      <a:pt x="60420" y="4696"/>
                    </a:cubicBezTo>
                    <a:lnTo>
                      <a:pt x="60043" y="4696"/>
                    </a:lnTo>
                    <a:cubicBezTo>
                      <a:pt x="60276" y="5395"/>
                      <a:pt x="60393" y="6130"/>
                      <a:pt x="60393" y="6865"/>
                    </a:cubicBezTo>
                    <a:cubicBezTo>
                      <a:pt x="59920" y="6763"/>
                      <a:pt x="59442" y="6713"/>
                      <a:pt x="58969" y="6713"/>
                    </a:cubicBezTo>
                    <a:cubicBezTo>
                      <a:pt x="57110" y="6713"/>
                      <a:pt x="55305" y="7479"/>
                      <a:pt x="54013" y="8872"/>
                    </a:cubicBezTo>
                    <a:cubicBezTo>
                      <a:pt x="52732" y="7492"/>
                      <a:pt x="50939" y="6712"/>
                      <a:pt x="49058" y="6712"/>
                    </a:cubicBezTo>
                    <a:cubicBezTo>
                      <a:pt x="48574" y="6712"/>
                      <a:pt x="48090" y="6766"/>
                      <a:pt x="47615" y="6865"/>
                    </a:cubicBezTo>
                    <a:cubicBezTo>
                      <a:pt x="47615" y="6130"/>
                      <a:pt x="47732" y="5395"/>
                      <a:pt x="47965" y="4696"/>
                    </a:cubicBezTo>
                    <a:lnTo>
                      <a:pt x="47588" y="4696"/>
                    </a:lnTo>
                    <a:cubicBezTo>
                      <a:pt x="47346" y="5395"/>
                      <a:pt x="47248" y="6139"/>
                      <a:pt x="47284" y="6874"/>
                    </a:cubicBezTo>
                    <a:cubicBezTo>
                      <a:pt x="46042" y="5570"/>
                      <a:pt x="44275" y="4741"/>
                      <a:pt x="42406" y="4741"/>
                    </a:cubicBezTo>
                    <a:cubicBezTo>
                      <a:pt x="42386" y="4741"/>
                      <a:pt x="42366" y="4741"/>
                      <a:pt x="42346" y="4741"/>
                    </a:cubicBezTo>
                    <a:cubicBezTo>
                      <a:pt x="42319" y="4741"/>
                      <a:pt x="42291" y="4740"/>
                      <a:pt x="42263" y="4740"/>
                    </a:cubicBezTo>
                    <a:cubicBezTo>
                      <a:pt x="40287" y="4740"/>
                      <a:pt x="38431" y="5684"/>
                      <a:pt x="37185" y="7125"/>
                    </a:cubicBezTo>
                    <a:cubicBezTo>
                      <a:pt x="37479" y="3462"/>
                      <a:pt x="34202" y="234"/>
                      <a:pt x="30534" y="234"/>
                    </a:cubicBezTo>
                    <a:cubicBezTo>
                      <a:pt x="30514" y="234"/>
                      <a:pt x="30494" y="234"/>
                      <a:pt x="30474" y="234"/>
                    </a:cubicBezTo>
                    <a:cubicBezTo>
                      <a:pt x="30454" y="234"/>
                      <a:pt x="30434" y="234"/>
                      <a:pt x="30415" y="234"/>
                    </a:cubicBezTo>
                    <a:cubicBezTo>
                      <a:pt x="28546" y="234"/>
                      <a:pt x="26787" y="1072"/>
                      <a:pt x="25536" y="2375"/>
                    </a:cubicBezTo>
                    <a:cubicBezTo>
                      <a:pt x="25581" y="1641"/>
                      <a:pt x="25474" y="897"/>
                      <a:pt x="25232" y="198"/>
                    </a:cubicBezTo>
                    <a:lnTo>
                      <a:pt x="24855" y="198"/>
                    </a:lnTo>
                    <a:cubicBezTo>
                      <a:pt x="25088" y="897"/>
                      <a:pt x="25214" y="1632"/>
                      <a:pt x="25214" y="2367"/>
                    </a:cubicBezTo>
                    <a:cubicBezTo>
                      <a:pt x="24739" y="2265"/>
                      <a:pt x="24260" y="2215"/>
                      <a:pt x="23785" y="2215"/>
                    </a:cubicBezTo>
                    <a:cubicBezTo>
                      <a:pt x="21922" y="2215"/>
                      <a:pt x="20117" y="2981"/>
                      <a:pt x="18825" y="4374"/>
                    </a:cubicBezTo>
                    <a:cubicBezTo>
                      <a:pt x="17544" y="2994"/>
                      <a:pt x="15752" y="2214"/>
                      <a:pt x="13870" y="2214"/>
                    </a:cubicBezTo>
                    <a:cubicBezTo>
                      <a:pt x="13386" y="2214"/>
                      <a:pt x="12902" y="2268"/>
                      <a:pt x="12427" y="2367"/>
                    </a:cubicBezTo>
                    <a:cubicBezTo>
                      <a:pt x="12427" y="1632"/>
                      <a:pt x="12544" y="897"/>
                      <a:pt x="12777" y="198"/>
                    </a:cubicBezTo>
                    <a:lnTo>
                      <a:pt x="12382" y="198"/>
                    </a:lnTo>
                    <a:cubicBezTo>
                      <a:pt x="12141" y="897"/>
                      <a:pt x="12042" y="1641"/>
                      <a:pt x="12078" y="2375"/>
                    </a:cubicBezTo>
                    <a:cubicBezTo>
                      <a:pt x="10836" y="1072"/>
                      <a:pt x="9069" y="234"/>
                      <a:pt x="7200" y="234"/>
                    </a:cubicBezTo>
                    <a:cubicBezTo>
                      <a:pt x="7180" y="234"/>
                      <a:pt x="7160" y="234"/>
                      <a:pt x="7141" y="234"/>
                    </a:cubicBezTo>
                    <a:cubicBezTo>
                      <a:pt x="7126" y="234"/>
                      <a:pt x="7111" y="234"/>
                      <a:pt x="7096" y="234"/>
                    </a:cubicBezTo>
                    <a:cubicBezTo>
                      <a:pt x="3342" y="234"/>
                      <a:pt x="1" y="3600"/>
                      <a:pt x="456" y="7358"/>
                    </a:cubicBezTo>
                    <a:cubicBezTo>
                      <a:pt x="960" y="7247"/>
                      <a:pt x="1468" y="7193"/>
                      <a:pt x="1971" y="7193"/>
                    </a:cubicBezTo>
                    <a:cubicBezTo>
                      <a:pt x="3914" y="7193"/>
                      <a:pt x="5798" y="7997"/>
                      <a:pt x="7150" y="9463"/>
                    </a:cubicBezTo>
                    <a:cubicBezTo>
                      <a:pt x="7130" y="9463"/>
                      <a:pt x="7110" y="9463"/>
                      <a:pt x="7090" y="9463"/>
                    </a:cubicBezTo>
                    <a:cubicBezTo>
                      <a:pt x="3342" y="9463"/>
                      <a:pt x="1" y="12825"/>
                      <a:pt x="456" y="16587"/>
                    </a:cubicBezTo>
                    <a:cubicBezTo>
                      <a:pt x="966" y="16472"/>
                      <a:pt x="1482" y="16416"/>
                      <a:pt x="1993" y="16416"/>
                    </a:cubicBezTo>
                    <a:cubicBezTo>
                      <a:pt x="3922" y="16416"/>
                      <a:pt x="5795" y="17213"/>
                      <a:pt x="7141" y="18666"/>
                    </a:cubicBezTo>
                    <a:cubicBezTo>
                      <a:pt x="7121" y="18665"/>
                      <a:pt x="7101" y="18665"/>
                      <a:pt x="7081" y="18665"/>
                    </a:cubicBezTo>
                    <a:cubicBezTo>
                      <a:pt x="3333" y="18665"/>
                      <a:pt x="1" y="22028"/>
                      <a:pt x="456" y="25789"/>
                    </a:cubicBezTo>
                    <a:cubicBezTo>
                      <a:pt x="968" y="25675"/>
                      <a:pt x="1485" y="25619"/>
                      <a:pt x="1997" y="25619"/>
                    </a:cubicBezTo>
                    <a:cubicBezTo>
                      <a:pt x="3931" y="25619"/>
                      <a:pt x="5804" y="26416"/>
                      <a:pt x="7150" y="27868"/>
                    </a:cubicBezTo>
                    <a:cubicBezTo>
                      <a:pt x="8485" y="26423"/>
                      <a:pt x="10355" y="25626"/>
                      <a:pt x="12288" y="25626"/>
                    </a:cubicBezTo>
                    <a:cubicBezTo>
                      <a:pt x="12715" y="25626"/>
                      <a:pt x="13146" y="25665"/>
                      <a:pt x="13574" y="25744"/>
                    </a:cubicBezTo>
                    <a:cubicBezTo>
                      <a:pt x="12580" y="26927"/>
                      <a:pt x="11997" y="28424"/>
                      <a:pt x="12087" y="30019"/>
                    </a:cubicBezTo>
                    <a:cubicBezTo>
                      <a:pt x="10837" y="28715"/>
                      <a:pt x="9069" y="27877"/>
                      <a:pt x="7208" y="27877"/>
                    </a:cubicBezTo>
                    <a:cubicBezTo>
                      <a:pt x="7189" y="27877"/>
                      <a:pt x="7169" y="27877"/>
                      <a:pt x="7150" y="27877"/>
                    </a:cubicBezTo>
                    <a:cubicBezTo>
                      <a:pt x="7130" y="27877"/>
                      <a:pt x="7110" y="27877"/>
                      <a:pt x="7090" y="27877"/>
                    </a:cubicBezTo>
                    <a:cubicBezTo>
                      <a:pt x="3342" y="27877"/>
                      <a:pt x="1" y="31239"/>
                      <a:pt x="456" y="35001"/>
                    </a:cubicBezTo>
                    <a:cubicBezTo>
                      <a:pt x="963" y="34888"/>
                      <a:pt x="1475" y="34832"/>
                      <a:pt x="1984" y="34832"/>
                    </a:cubicBezTo>
                    <a:cubicBezTo>
                      <a:pt x="3893" y="34832"/>
                      <a:pt x="5751" y="35611"/>
                      <a:pt x="7096" y="37026"/>
                    </a:cubicBezTo>
                    <a:cubicBezTo>
                      <a:pt x="3341" y="37026"/>
                      <a:pt x="8" y="40386"/>
                      <a:pt x="456" y="44149"/>
                    </a:cubicBezTo>
                    <a:cubicBezTo>
                      <a:pt x="965" y="44035"/>
                      <a:pt x="1479" y="43980"/>
                      <a:pt x="1989" y="43980"/>
                    </a:cubicBezTo>
                    <a:cubicBezTo>
                      <a:pt x="3926" y="43980"/>
                      <a:pt x="5802" y="44783"/>
                      <a:pt x="7150" y="46237"/>
                    </a:cubicBezTo>
                    <a:cubicBezTo>
                      <a:pt x="7130" y="46237"/>
                      <a:pt x="7110" y="46237"/>
                      <a:pt x="7090" y="46237"/>
                    </a:cubicBezTo>
                    <a:cubicBezTo>
                      <a:pt x="3342" y="46237"/>
                      <a:pt x="1" y="49608"/>
                      <a:pt x="456" y="53361"/>
                    </a:cubicBezTo>
                    <a:cubicBezTo>
                      <a:pt x="961" y="53249"/>
                      <a:pt x="1471" y="53195"/>
                      <a:pt x="1978" y="53195"/>
                    </a:cubicBezTo>
                    <a:cubicBezTo>
                      <a:pt x="3912" y="53195"/>
                      <a:pt x="5791" y="53991"/>
                      <a:pt x="7141" y="55439"/>
                    </a:cubicBezTo>
                    <a:cubicBezTo>
                      <a:pt x="7121" y="55439"/>
                      <a:pt x="7101" y="55439"/>
                      <a:pt x="7081" y="55439"/>
                    </a:cubicBezTo>
                    <a:cubicBezTo>
                      <a:pt x="3333" y="55439"/>
                      <a:pt x="1" y="58811"/>
                      <a:pt x="456" y="62563"/>
                    </a:cubicBezTo>
                    <a:cubicBezTo>
                      <a:pt x="965" y="62449"/>
                      <a:pt x="1479" y="62394"/>
                      <a:pt x="1989" y="62394"/>
                    </a:cubicBezTo>
                    <a:cubicBezTo>
                      <a:pt x="3926" y="62394"/>
                      <a:pt x="5802" y="63197"/>
                      <a:pt x="7150" y="64651"/>
                    </a:cubicBezTo>
                    <a:cubicBezTo>
                      <a:pt x="7130" y="64651"/>
                      <a:pt x="7110" y="64651"/>
                      <a:pt x="7090" y="64651"/>
                    </a:cubicBezTo>
                    <a:cubicBezTo>
                      <a:pt x="3342" y="64651"/>
                      <a:pt x="1" y="68022"/>
                      <a:pt x="456" y="71774"/>
                    </a:cubicBezTo>
                    <a:cubicBezTo>
                      <a:pt x="965" y="71661"/>
                      <a:pt x="1479" y="71605"/>
                      <a:pt x="1989" y="71605"/>
                    </a:cubicBezTo>
                    <a:cubicBezTo>
                      <a:pt x="3926" y="71605"/>
                      <a:pt x="5802" y="72408"/>
                      <a:pt x="7150" y="73862"/>
                    </a:cubicBezTo>
                    <a:cubicBezTo>
                      <a:pt x="8483" y="72419"/>
                      <a:pt x="10349" y="71617"/>
                      <a:pt x="12278" y="71617"/>
                    </a:cubicBezTo>
                    <a:cubicBezTo>
                      <a:pt x="12709" y="71617"/>
                      <a:pt x="13143" y="71657"/>
                      <a:pt x="13574" y="71739"/>
                    </a:cubicBezTo>
                    <a:cubicBezTo>
                      <a:pt x="13037" y="72366"/>
                      <a:pt x="12624" y="73101"/>
                      <a:pt x="12365" y="73880"/>
                    </a:cubicBezTo>
                    <a:lnTo>
                      <a:pt x="12741" y="73880"/>
                    </a:lnTo>
                    <a:cubicBezTo>
                      <a:pt x="13637" y="71137"/>
                      <a:pt x="16222" y="69764"/>
                      <a:pt x="18806" y="69764"/>
                    </a:cubicBezTo>
                    <a:cubicBezTo>
                      <a:pt x="21388" y="69764"/>
                      <a:pt x="23969" y="71135"/>
                      <a:pt x="24864" y="73880"/>
                    </a:cubicBezTo>
                    <a:lnTo>
                      <a:pt x="25241" y="73880"/>
                    </a:lnTo>
                    <a:cubicBezTo>
                      <a:pt x="24981" y="73101"/>
                      <a:pt x="24569" y="72366"/>
                      <a:pt x="24031" y="71739"/>
                    </a:cubicBezTo>
                    <a:cubicBezTo>
                      <a:pt x="24463" y="71657"/>
                      <a:pt x="24897" y="71617"/>
                      <a:pt x="25327" y="71617"/>
                    </a:cubicBezTo>
                    <a:cubicBezTo>
                      <a:pt x="27257" y="71617"/>
                      <a:pt x="29124" y="72419"/>
                      <a:pt x="30465" y="73862"/>
                    </a:cubicBezTo>
                    <a:cubicBezTo>
                      <a:pt x="31802" y="72410"/>
                      <a:pt x="33677" y="71609"/>
                      <a:pt x="35611" y="71609"/>
                    </a:cubicBezTo>
                    <a:cubicBezTo>
                      <a:pt x="36087" y="71609"/>
                      <a:pt x="36566" y="71657"/>
                      <a:pt x="37042" y="71757"/>
                    </a:cubicBezTo>
                    <a:cubicBezTo>
                      <a:pt x="36011" y="73020"/>
                      <a:pt x="35438" y="74633"/>
                      <a:pt x="35644" y="76335"/>
                    </a:cubicBezTo>
                    <a:cubicBezTo>
                      <a:pt x="36153" y="76222"/>
                      <a:pt x="36667" y="76166"/>
                      <a:pt x="37176" y="76166"/>
                    </a:cubicBezTo>
                    <a:cubicBezTo>
                      <a:pt x="39113" y="76166"/>
                      <a:pt x="40989" y="76969"/>
                      <a:pt x="42337" y="78423"/>
                    </a:cubicBezTo>
                    <a:cubicBezTo>
                      <a:pt x="43675" y="76976"/>
                      <a:pt x="45548" y="76173"/>
                      <a:pt x="47484" y="76173"/>
                    </a:cubicBezTo>
                    <a:cubicBezTo>
                      <a:pt x="47908" y="76173"/>
                      <a:pt x="48336" y="76212"/>
                      <a:pt x="48762" y="76291"/>
                    </a:cubicBezTo>
                    <a:cubicBezTo>
                      <a:pt x="48224" y="76927"/>
                      <a:pt x="47812" y="77653"/>
                      <a:pt x="47552" y="78441"/>
                    </a:cubicBezTo>
                    <a:lnTo>
                      <a:pt x="47929" y="78441"/>
                    </a:lnTo>
                    <a:cubicBezTo>
                      <a:pt x="48825" y="75698"/>
                      <a:pt x="51410" y="74325"/>
                      <a:pt x="53994" y="74325"/>
                    </a:cubicBezTo>
                    <a:cubicBezTo>
                      <a:pt x="56575" y="74325"/>
                      <a:pt x="59157" y="75696"/>
                      <a:pt x="60052" y="78441"/>
                    </a:cubicBezTo>
                    <a:lnTo>
                      <a:pt x="60438" y="78441"/>
                    </a:lnTo>
                    <a:cubicBezTo>
                      <a:pt x="60169" y="77653"/>
                      <a:pt x="59766" y="76927"/>
                      <a:pt x="59228" y="76291"/>
                    </a:cubicBezTo>
                    <a:cubicBezTo>
                      <a:pt x="59654" y="76212"/>
                      <a:pt x="60082" y="76173"/>
                      <a:pt x="60506" y="76173"/>
                    </a:cubicBezTo>
                    <a:cubicBezTo>
                      <a:pt x="62442" y="76173"/>
                      <a:pt x="64317" y="76976"/>
                      <a:pt x="65662" y="78423"/>
                    </a:cubicBezTo>
                    <a:cubicBezTo>
                      <a:pt x="67002" y="76969"/>
                      <a:pt x="68877" y="76166"/>
                      <a:pt x="70814" y="76166"/>
                    </a:cubicBezTo>
                    <a:cubicBezTo>
                      <a:pt x="71323" y="76166"/>
                      <a:pt x="71837" y="76222"/>
                      <a:pt x="72346" y="76335"/>
                    </a:cubicBezTo>
                    <a:cubicBezTo>
                      <a:pt x="72801" y="72574"/>
                      <a:pt x="69460" y="69211"/>
                      <a:pt x="65712" y="69211"/>
                    </a:cubicBezTo>
                    <a:cubicBezTo>
                      <a:pt x="65692" y="69211"/>
                      <a:pt x="65672" y="69212"/>
                      <a:pt x="65653" y="69212"/>
                    </a:cubicBezTo>
                    <a:cubicBezTo>
                      <a:pt x="65633" y="69212"/>
                      <a:pt x="65613" y="69211"/>
                      <a:pt x="65593" y="69211"/>
                    </a:cubicBezTo>
                    <a:cubicBezTo>
                      <a:pt x="63725" y="69211"/>
                      <a:pt x="61966" y="70050"/>
                      <a:pt x="60715" y="71353"/>
                    </a:cubicBezTo>
                    <a:cubicBezTo>
                      <a:pt x="60805" y="69758"/>
                      <a:pt x="60223" y="68262"/>
                      <a:pt x="59228" y="67079"/>
                    </a:cubicBezTo>
                    <a:cubicBezTo>
                      <a:pt x="59656" y="67000"/>
                      <a:pt x="60087" y="66961"/>
                      <a:pt x="60514" y="66961"/>
                    </a:cubicBezTo>
                    <a:cubicBezTo>
                      <a:pt x="62447" y="66961"/>
                      <a:pt x="64319" y="67757"/>
                      <a:pt x="65662" y="69203"/>
                    </a:cubicBezTo>
                    <a:cubicBezTo>
                      <a:pt x="66995" y="67754"/>
                      <a:pt x="68869" y="66954"/>
                      <a:pt x="70804" y="66954"/>
                    </a:cubicBezTo>
                    <a:cubicBezTo>
                      <a:pt x="71287" y="66954"/>
                      <a:pt x="71773" y="67004"/>
                      <a:pt x="72256" y="67106"/>
                    </a:cubicBezTo>
                    <a:cubicBezTo>
                      <a:pt x="71280" y="68352"/>
                      <a:pt x="70751" y="69920"/>
                      <a:pt x="70948" y="71568"/>
                    </a:cubicBezTo>
                    <a:cubicBezTo>
                      <a:pt x="71456" y="71455"/>
                      <a:pt x="71968" y="71399"/>
                      <a:pt x="72477" y="71399"/>
                    </a:cubicBezTo>
                    <a:cubicBezTo>
                      <a:pt x="74412" y="71399"/>
                      <a:pt x="76294" y="72202"/>
                      <a:pt x="77642" y="73656"/>
                    </a:cubicBezTo>
                    <a:cubicBezTo>
                      <a:pt x="78975" y="72213"/>
                      <a:pt x="80841" y="71411"/>
                      <a:pt x="82765" y="71411"/>
                    </a:cubicBezTo>
                    <a:cubicBezTo>
                      <a:pt x="83195" y="71411"/>
                      <a:pt x="83627" y="71451"/>
                      <a:pt x="84057" y="71533"/>
                    </a:cubicBezTo>
                    <a:cubicBezTo>
                      <a:pt x="83529" y="72160"/>
                      <a:pt x="83117" y="72895"/>
                      <a:pt x="82857" y="73674"/>
                    </a:cubicBezTo>
                    <a:lnTo>
                      <a:pt x="83233" y="73674"/>
                    </a:lnTo>
                    <a:cubicBezTo>
                      <a:pt x="84129" y="70931"/>
                      <a:pt x="86712" y="69558"/>
                      <a:pt x="89295" y="69558"/>
                    </a:cubicBezTo>
                    <a:cubicBezTo>
                      <a:pt x="91875" y="69558"/>
                      <a:pt x="94456" y="70929"/>
                      <a:pt x="95357" y="73674"/>
                    </a:cubicBezTo>
                    <a:lnTo>
                      <a:pt x="95733" y="73674"/>
                    </a:lnTo>
                    <a:cubicBezTo>
                      <a:pt x="95464" y="72895"/>
                      <a:pt x="95061" y="72160"/>
                      <a:pt x="94523" y="71533"/>
                    </a:cubicBezTo>
                    <a:cubicBezTo>
                      <a:pt x="94955" y="71451"/>
                      <a:pt x="95389" y="71411"/>
                      <a:pt x="95820" y="71411"/>
                    </a:cubicBezTo>
                    <a:cubicBezTo>
                      <a:pt x="97749" y="71411"/>
                      <a:pt x="99616" y="72213"/>
                      <a:pt x="100957" y="73656"/>
                    </a:cubicBezTo>
                    <a:cubicBezTo>
                      <a:pt x="102295" y="72203"/>
                      <a:pt x="104169" y="71403"/>
                      <a:pt x="106103" y="71403"/>
                    </a:cubicBezTo>
                    <a:cubicBezTo>
                      <a:pt x="106579" y="71403"/>
                      <a:pt x="107058" y="71451"/>
                      <a:pt x="107534" y="71550"/>
                    </a:cubicBezTo>
                    <a:cubicBezTo>
                      <a:pt x="106495" y="72814"/>
                      <a:pt x="105930" y="74427"/>
                      <a:pt x="106136" y="76129"/>
                    </a:cubicBezTo>
                    <a:cubicBezTo>
                      <a:pt x="106644" y="76015"/>
                      <a:pt x="107156" y="75960"/>
                      <a:pt x="107665" y="75960"/>
                    </a:cubicBezTo>
                    <a:cubicBezTo>
                      <a:pt x="109600" y="75960"/>
                      <a:pt x="111480" y="76763"/>
                      <a:pt x="112821" y="78217"/>
                    </a:cubicBezTo>
                    <a:cubicBezTo>
                      <a:pt x="114165" y="76770"/>
                      <a:pt x="116034" y="75967"/>
                      <a:pt x="117968" y="75967"/>
                    </a:cubicBezTo>
                    <a:cubicBezTo>
                      <a:pt x="118392" y="75967"/>
                      <a:pt x="118820" y="76005"/>
                      <a:pt x="119245" y="76084"/>
                    </a:cubicBezTo>
                    <a:cubicBezTo>
                      <a:pt x="118717" y="76721"/>
                      <a:pt x="118304" y="77446"/>
                      <a:pt x="118045" y="78235"/>
                    </a:cubicBezTo>
                    <a:lnTo>
                      <a:pt x="118421" y="78235"/>
                    </a:lnTo>
                    <a:cubicBezTo>
                      <a:pt x="119317" y="75492"/>
                      <a:pt x="121900" y="74119"/>
                      <a:pt x="124482" y="74119"/>
                    </a:cubicBezTo>
                    <a:cubicBezTo>
                      <a:pt x="127063" y="74119"/>
                      <a:pt x="129644" y="75490"/>
                      <a:pt x="130544" y="78235"/>
                    </a:cubicBezTo>
                    <a:lnTo>
                      <a:pt x="130921" y="78235"/>
                    </a:lnTo>
                    <a:cubicBezTo>
                      <a:pt x="130652" y="77446"/>
                      <a:pt x="130249" y="76721"/>
                      <a:pt x="129711" y="76084"/>
                    </a:cubicBezTo>
                    <a:cubicBezTo>
                      <a:pt x="130137" y="76005"/>
                      <a:pt x="130565" y="75967"/>
                      <a:pt x="130990" y="75967"/>
                    </a:cubicBezTo>
                    <a:cubicBezTo>
                      <a:pt x="132925" y="75967"/>
                      <a:pt x="134800" y="76770"/>
                      <a:pt x="136145" y="78217"/>
                    </a:cubicBezTo>
                    <a:cubicBezTo>
                      <a:pt x="137486" y="76763"/>
                      <a:pt x="139360" y="75960"/>
                      <a:pt x="141297" y="75960"/>
                    </a:cubicBezTo>
                    <a:cubicBezTo>
                      <a:pt x="141806" y="75960"/>
                      <a:pt x="142320" y="76015"/>
                      <a:pt x="142829" y="76129"/>
                    </a:cubicBezTo>
                    <a:cubicBezTo>
                      <a:pt x="143284" y="72368"/>
                      <a:pt x="139944" y="69005"/>
                      <a:pt x="136195" y="69005"/>
                    </a:cubicBezTo>
                    <a:cubicBezTo>
                      <a:pt x="136175" y="69005"/>
                      <a:pt x="136156" y="69005"/>
                      <a:pt x="136136" y="69006"/>
                    </a:cubicBezTo>
                    <a:cubicBezTo>
                      <a:pt x="136116" y="69005"/>
                      <a:pt x="136096" y="69005"/>
                      <a:pt x="136077" y="69005"/>
                    </a:cubicBezTo>
                    <a:cubicBezTo>
                      <a:pt x="134208" y="69005"/>
                      <a:pt x="132449" y="69844"/>
                      <a:pt x="131199" y="71147"/>
                    </a:cubicBezTo>
                    <a:cubicBezTo>
                      <a:pt x="131288" y="69552"/>
                      <a:pt x="130706" y="68056"/>
                      <a:pt x="129711" y="66873"/>
                    </a:cubicBezTo>
                    <a:cubicBezTo>
                      <a:pt x="130140" y="66794"/>
                      <a:pt x="130570" y="66755"/>
                      <a:pt x="130997" y="66755"/>
                    </a:cubicBezTo>
                    <a:cubicBezTo>
                      <a:pt x="132930" y="66755"/>
                      <a:pt x="134802" y="67551"/>
                      <a:pt x="136145" y="68997"/>
                    </a:cubicBezTo>
                    <a:cubicBezTo>
                      <a:pt x="137487" y="67540"/>
                      <a:pt x="139365" y="66743"/>
                      <a:pt x="141304" y="66743"/>
                    </a:cubicBezTo>
                    <a:cubicBezTo>
                      <a:pt x="141811" y="66743"/>
                      <a:pt x="142322" y="66798"/>
                      <a:pt x="142829" y="66909"/>
                    </a:cubicBezTo>
                    <a:cubicBezTo>
                      <a:pt x="143276" y="63151"/>
                      <a:pt x="139944" y="59785"/>
                      <a:pt x="136198" y="59785"/>
                    </a:cubicBezTo>
                    <a:cubicBezTo>
                      <a:pt x="136183" y="59785"/>
                      <a:pt x="136169" y="59785"/>
                      <a:pt x="136154" y="59785"/>
                    </a:cubicBezTo>
                    <a:cubicBezTo>
                      <a:pt x="137492" y="58340"/>
                      <a:pt x="139363" y="57545"/>
                      <a:pt x="141292" y="57545"/>
                    </a:cubicBezTo>
                    <a:cubicBezTo>
                      <a:pt x="141803" y="57545"/>
                      <a:pt x="142319" y="57601"/>
                      <a:pt x="142829" y="57715"/>
                    </a:cubicBezTo>
                    <a:cubicBezTo>
                      <a:pt x="143284" y="53954"/>
                      <a:pt x="139944" y="50592"/>
                      <a:pt x="136195" y="50592"/>
                    </a:cubicBezTo>
                    <a:cubicBezTo>
                      <a:pt x="136175" y="50592"/>
                      <a:pt x="136156" y="50592"/>
                      <a:pt x="136136" y="50592"/>
                    </a:cubicBezTo>
                    <a:cubicBezTo>
                      <a:pt x="136116" y="50592"/>
                      <a:pt x="136096" y="50592"/>
                      <a:pt x="136077" y="50592"/>
                    </a:cubicBezTo>
                    <a:cubicBezTo>
                      <a:pt x="134208" y="50592"/>
                      <a:pt x="132449" y="51430"/>
                      <a:pt x="131199" y="52733"/>
                    </a:cubicBezTo>
                    <a:cubicBezTo>
                      <a:pt x="131288" y="51138"/>
                      <a:pt x="130706" y="49642"/>
                      <a:pt x="129711" y="48459"/>
                    </a:cubicBezTo>
                    <a:cubicBezTo>
                      <a:pt x="130140" y="48380"/>
                      <a:pt x="130570" y="48341"/>
                      <a:pt x="130997" y="48341"/>
                    </a:cubicBezTo>
                    <a:cubicBezTo>
                      <a:pt x="132927" y="48341"/>
                      <a:pt x="134793" y="49137"/>
                      <a:pt x="136136" y="50583"/>
                    </a:cubicBezTo>
                    <a:cubicBezTo>
                      <a:pt x="137484" y="49129"/>
                      <a:pt x="139360" y="48326"/>
                      <a:pt x="141292" y="48326"/>
                    </a:cubicBezTo>
                    <a:cubicBezTo>
                      <a:pt x="141801" y="48326"/>
                      <a:pt x="142313" y="48381"/>
                      <a:pt x="142820" y="48495"/>
                    </a:cubicBezTo>
                    <a:cubicBezTo>
                      <a:pt x="143275" y="44743"/>
                      <a:pt x="139943" y="41371"/>
                      <a:pt x="136195" y="41371"/>
                    </a:cubicBezTo>
                    <a:cubicBezTo>
                      <a:pt x="136175" y="41371"/>
                      <a:pt x="136156" y="41371"/>
                      <a:pt x="136136" y="41372"/>
                    </a:cubicBezTo>
                    <a:cubicBezTo>
                      <a:pt x="137482" y="39919"/>
                      <a:pt x="139354" y="39122"/>
                      <a:pt x="141284" y="39122"/>
                    </a:cubicBezTo>
                    <a:cubicBezTo>
                      <a:pt x="141795" y="39122"/>
                      <a:pt x="142310" y="39178"/>
                      <a:pt x="142820" y="39293"/>
                    </a:cubicBezTo>
                    <a:cubicBezTo>
                      <a:pt x="143274" y="35536"/>
                      <a:pt x="139943" y="32169"/>
                      <a:pt x="136210" y="32169"/>
                    </a:cubicBezTo>
                    <a:cubicBezTo>
                      <a:pt x="136185" y="32169"/>
                      <a:pt x="136160" y="32169"/>
                      <a:pt x="136136" y="32169"/>
                    </a:cubicBezTo>
                    <a:cubicBezTo>
                      <a:pt x="136116" y="32169"/>
                      <a:pt x="136096" y="32169"/>
                      <a:pt x="136076" y="32169"/>
                    </a:cubicBezTo>
                    <a:cubicBezTo>
                      <a:pt x="134207" y="32169"/>
                      <a:pt x="132440" y="32998"/>
                      <a:pt x="131199" y="34302"/>
                    </a:cubicBezTo>
                    <a:cubicBezTo>
                      <a:pt x="131279" y="32716"/>
                      <a:pt x="130697" y="31210"/>
                      <a:pt x="129702" y="30028"/>
                    </a:cubicBezTo>
                    <a:cubicBezTo>
                      <a:pt x="130130" y="29949"/>
                      <a:pt x="130559" y="29910"/>
                      <a:pt x="130985" y="29910"/>
                    </a:cubicBezTo>
                    <a:cubicBezTo>
                      <a:pt x="132925" y="29910"/>
                      <a:pt x="134799" y="30713"/>
                      <a:pt x="136136" y="32160"/>
                    </a:cubicBezTo>
                    <a:cubicBezTo>
                      <a:pt x="137484" y="30706"/>
                      <a:pt x="139360" y="29903"/>
                      <a:pt x="141292" y="29903"/>
                    </a:cubicBezTo>
                    <a:cubicBezTo>
                      <a:pt x="141801" y="29903"/>
                      <a:pt x="142313" y="29959"/>
                      <a:pt x="142820" y="30072"/>
                    </a:cubicBezTo>
                    <a:cubicBezTo>
                      <a:pt x="143276" y="26315"/>
                      <a:pt x="139935" y="22949"/>
                      <a:pt x="136189" y="22949"/>
                    </a:cubicBezTo>
                    <a:cubicBezTo>
                      <a:pt x="136175" y="22949"/>
                      <a:pt x="136160" y="22949"/>
                      <a:pt x="136145" y="22949"/>
                    </a:cubicBezTo>
                    <a:cubicBezTo>
                      <a:pt x="137490" y="21504"/>
                      <a:pt x="139357" y="20708"/>
                      <a:pt x="141284" y="20708"/>
                    </a:cubicBezTo>
                    <a:cubicBezTo>
                      <a:pt x="141794" y="20708"/>
                      <a:pt x="142310" y="20764"/>
                      <a:pt x="142820" y="20879"/>
                    </a:cubicBezTo>
                    <a:cubicBezTo>
                      <a:pt x="143275" y="17117"/>
                      <a:pt x="139935" y="13755"/>
                      <a:pt x="136195" y="13755"/>
                    </a:cubicBezTo>
                    <a:cubicBezTo>
                      <a:pt x="136175" y="13755"/>
                      <a:pt x="136156" y="13755"/>
                      <a:pt x="136136" y="13755"/>
                    </a:cubicBezTo>
                    <a:cubicBezTo>
                      <a:pt x="136116" y="13755"/>
                      <a:pt x="136096" y="13755"/>
                      <a:pt x="136076" y="13755"/>
                    </a:cubicBezTo>
                    <a:cubicBezTo>
                      <a:pt x="134207" y="13755"/>
                      <a:pt x="132440" y="14585"/>
                      <a:pt x="131199" y="15888"/>
                    </a:cubicBezTo>
                    <a:cubicBezTo>
                      <a:pt x="131279" y="14302"/>
                      <a:pt x="130697" y="12797"/>
                      <a:pt x="129702" y="11614"/>
                    </a:cubicBezTo>
                    <a:cubicBezTo>
                      <a:pt x="130130" y="11535"/>
                      <a:pt x="130558" y="11496"/>
                      <a:pt x="130984" y="11496"/>
                    </a:cubicBezTo>
                    <a:cubicBezTo>
                      <a:pt x="132922" y="11496"/>
                      <a:pt x="134791" y="12299"/>
                      <a:pt x="136136" y="13746"/>
                    </a:cubicBezTo>
                    <a:cubicBezTo>
                      <a:pt x="137484" y="12292"/>
                      <a:pt x="139360" y="11489"/>
                      <a:pt x="141292" y="11489"/>
                    </a:cubicBezTo>
                    <a:cubicBezTo>
                      <a:pt x="141801" y="11489"/>
                      <a:pt x="142313" y="11545"/>
                      <a:pt x="142820" y="11659"/>
                    </a:cubicBezTo>
                    <a:cubicBezTo>
                      <a:pt x="143275" y="7906"/>
                      <a:pt x="139935" y="4535"/>
                      <a:pt x="136195" y="4535"/>
                    </a:cubicBezTo>
                    <a:cubicBezTo>
                      <a:pt x="136175" y="4535"/>
                      <a:pt x="136156" y="4535"/>
                      <a:pt x="136136" y="4535"/>
                    </a:cubicBezTo>
                    <a:cubicBezTo>
                      <a:pt x="136116" y="4535"/>
                      <a:pt x="136096" y="4535"/>
                      <a:pt x="136077" y="4535"/>
                    </a:cubicBezTo>
                    <a:cubicBezTo>
                      <a:pt x="134208" y="4535"/>
                      <a:pt x="132440" y="5373"/>
                      <a:pt x="131199" y="6677"/>
                    </a:cubicBezTo>
                    <a:cubicBezTo>
                      <a:pt x="131234" y="5933"/>
                      <a:pt x="131136" y="5198"/>
                      <a:pt x="130894" y="4499"/>
                    </a:cubicBezTo>
                    <a:lnTo>
                      <a:pt x="130518" y="4499"/>
                    </a:lnTo>
                    <a:cubicBezTo>
                      <a:pt x="130751" y="5198"/>
                      <a:pt x="130867" y="5933"/>
                      <a:pt x="130867" y="6668"/>
                    </a:cubicBezTo>
                    <a:cubicBezTo>
                      <a:pt x="130394" y="6566"/>
                      <a:pt x="129917" y="6516"/>
                      <a:pt x="129443" y="6516"/>
                    </a:cubicBezTo>
                    <a:cubicBezTo>
                      <a:pt x="127584" y="6516"/>
                      <a:pt x="125780" y="7282"/>
                      <a:pt x="124487" y="8675"/>
                    </a:cubicBezTo>
                    <a:cubicBezTo>
                      <a:pt x="123206" y="7295"/>
                      <a:pt x="121414" y="6515"/>
                      <a:pt x="119532" y="6515"/>
                    </a:cubicBezTo>
                    <a:cubicBezTo>
                      <a:pt x="119048" y="6515"/>
                      <a:pt x="118564" y="6560"/>
                      <a:pt x="118089" y="6668"/>
                    </a:cubicBezTo>
                    <a:cubicBezTo>
                      <a:pt x="118089" y="5933"/>
                      <a:pt x="118206" y="5198"/>
                      <a:pt x="118439" y="4499"/>
                    </a:cubicBezTo>
                    <a:lnTo>
                      <a:pt x="118063" y="4499"/>
                    </a:lnTo>
                    <a:cubicBezTo>
                      <a:pt x="117821" y="5198"/>
                      <a:pt x="117722" y="5933"/>
                      <a:pt x="117758" y="6677"/>
                    </a:cubicBezTo>
                    <a:cubicBezTo>
                      <a:pt x="116516" y="5373"/>
                      <a:pt x="114749" y="4535"/>
                      <a:pt x="112880" y="4535"/>
                    </a:cubicBezTo>
                    <a:cubicBezTo>
                      <a:pt x="112860" y="4535"/>
                      <a:pt x="112840" y="4535"/>
                      <a:pt x="112821" y="4535"/>
                    </a:cubicBezTo>
                    <a:cubicBezTo>
                      <a:pt x="112802" y="4535"/>
                      <a:pt x="112783" y="4535"/>
                      <a:pt x="112765" y="4535"/>
                    </a:cubicBezTo>
                    <a:cubicBezTo>
                      <a:pt x="110778" y="4535"/>
                      <a:pt x="108911" y="5480"/>
                      <a:pt x="107659" y="6927"/>
                    </a:cubicBezTo>
                    <a:lnTo>
                      <a:pt x="107659" y="6927"/>
                    </a:lnTo>
                    <a:cubicBezTo>
                      <a:pt x="107953" y="3265"/>
                      <a:pt x="104676" y="36"/>
                      <a:pt x="101009" y="36"/>
                    </a:cubicBezTo>
                    <a:cubicBezTo>
                      <a:pt x="100988" y="36"/>
                      <a:pt x="100968" y="37"/>
                      <a:pt x="100948" y="37"/>
                    </a:cubicBezTo>
                    <a:cubicBezTo>
                      <a:pt x="100928" y="37"/>
                      <a:pt x="100908" y="37"/>
                      <a:pt x="100889" y="37"/>
                    </a:cubicBezTo>
                    <a:cubicBezTo>
                      <a:pt x="99020" y="37"/>
                      <a:pt x="97261" y="875"/>
                      <a:pt x="96011" y="2178"/>
                    </a:cubicBezTo>
                    <a:cubicBezTo>
                      <a:pt x="96056" y="1435"/>
                      <a:pt x="95948" y="700"/>
                      <a:pt x="95706" y="1"/>
                    </a:cubicBezTo>
                    <a:lnTo>
                      <a:pt x="95339" y="1"/>
                    </a:lnTo>
                    <a:cubicBezTo>
                      <a:pt x="95563" y="700"/>
                      <a:pt x="95688" y="1426"/>
                      <a:pt x="95688" y="2169"/>
                    </a:cubicBezTo>
                    <a:cubicBezTo>
                      <a:pt x="95213" y="2067"/>
                      <a:pt x="94735" y="2018"/>
                      <a:pt x="94260" y="2018"/>
                    </a:cubicBezTo>
                    <a:cubicBezTo>
                      <a:pt x="92399" y="2018"/>
                      <a:pt x="90599" y="2784"/>
                      <a:pt x="89299" y="4177"/>
                    </a:cubicBezTo>
                    <a:cubicBezTo>
                      <a:pt x="88034" y="2804"/>
                      <a:pt x="86246" y="2017"/>
                      <a:pt x="84376" y="2017"/>
                    </a:cubicBezTo>
                    <a:cubicBezTo>
                      <a:pt x="84365" y="2017"/>
                      <a:pt x="84355" y="2017"/>
                      <a:pt x="84344" y="2017"/>
                    </a:cubicBezTo>
                    <a:cubicBezTo>
                      <a:pt x="83860" y="2017"/>
                      <a:pt x="83376" y="2062"/>
                      <a:pt x="82902" y="2169"/>
                    </a:cubicBezTo>
                    <a:cubicBezTo>
                      <a:pt x="82902" y="1435"/>
                      <a:pt x="83027" y="700"/>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sp>
            <p:nvSpPr>
              <p:cNvPr id="111" name="Google Shape;111;p6"/>
              <p:cNvSpPr/>
              <p:nvPr/>
            </p:nvSpPr>
            <p:spPr>
              <a:xfrm>
                <a:off x="0" y="0"/>
                <a:ext cx="2743019" cy="1499080"/>
              </a:xfrm>
              <a:custGeom>
                <a:avLst/>
                <a:gdLst/>
                <a:ahLst/>
                <a:cxnLst/>
                <a:rect l="l" t="t" r="r" b="b"/>
                <a:pathLst>
                  <a:path w="143276" h="78414" extrusionOk="0">
                    <a:moveTo>
                      <a:pt x="84144" y="2392"/>
                    </a:moveTo>
                    <a:cubicBezTo>
                      <a:pt x="86080" y="2392"/>
                      <a:pt x="87955" y="3195"/>
                      <a:pt x="89299" y="4642"/>
                    </a:cubicBezTo>
                    <a:cubicBezTo>
                      <a:pt x="90635" y="3197"/>
                      <a:pt x="92499" y="2400"/>
                      <a:pt x="94430" y="2400"/>
                    </a:cubicBezTo>
                    <a:cubicBezTo>
                      <a:pt x="94856" y="2400"/>
                      <a:pt x="95287" y="2439"/>
                      <a:pt x="95715" y="2518"/>
                    </a:cubicBezTo>
                    <a:cubicBezTo>
                      <a:pt x="94720" y="3692"/>
                      <a:pt x="94138" y="5198"/>
                      <a:pt x="94228" y="6793"/>
                    </a:cubicBezTo>
                    <a:cubicBezTo>
                      <a:pt x="92977" y="5480"/>
                      <a:pt x="91219" y="4651"/>
                      <a:pt x="89350" y="4651"/>
                    </a:cubicBezTo>
                    <a:cubicBezTo>
                      <a:pt x="89330" y="4651"/>
                      <a:pt x="89310" y="4651"/>
                      <a:pt x="89290" y="4651"/>
                    </a:cubicBezTo>
                    <a:cubicBezTo>
                      <a:pt x="89271" y="4651"/>
                      <a:pt x="89251" y="4651"/>
                      <a:pt x="89231" y="4651"/>
                    </a:cubicBezTo>
                    <a:cubicBezTo>
                      <a:pt x="87362" y="4651"/>
                      <a:pt x="85595" y="5489"/>
                      <a:pt x="84353" y="6793"/>
                    </a:cubicBezTo>
                    <a:cubicBezTo>
                      <a:pt x="84434" y="5198"/>
                      <a:pt x="83851" y="3692"/>
                      <a:pt x="82866" y="2518"/>
                    </a:cubicBezTo>
                    <a:lnTo>
                      <a:pt x="82866" y="2509"/>
                    </a:lnTo>
                    <a:cubicBezTo>
                      <a:pt x="83291" y="2430"/>
                      <a:pt x="83719" y="2392"/>
                      <a:pt x="84144" y="2392"/>
                    </a:cubicBezTo>
                    <a:close/>
                    <a:moveTo>
                      <a:pt x="23970" y="2589"/>
                    </a:moveTo>
                    <a:cubicBezTo>
                      <a:pt x="24396" y="2589"/>
                      <a:pt x="24824" y="2628"/>
                      <a:pt x="25250" y="2707"/>
                    </a:cubicBezTo>
                    <a:cubicBezTo>
                      <a:pt x="24255" y="3889"/>
                      <a:pt x="23673" y="5386"/>
                      <a:pt x="23753" y="6981"/>
                    </a:cubicBezTo>
                    <a:cubicBezTo>
                      <a:pt x="22512" y="5677"/>
                      <a:pt x="20744" y="4839"/>
                      <a:pt x="18884" y="4839"/>
                    </a:cubicBezTo>
                    <a:cubicBezTo>
                      <a:pt x="18864" y="4839"/>
                      <a:pt x="18845" y="4839"/>
                      <a:pt x="18825" y="4839"/>
                    </a:cubicBezTo>
                    <a:cubicBezTo>
                      <a:pt x="18805" y="4839"/>
                      <a:pt x="18786" y="4839"/>
                      <a:pt x="18766" y="4839"/>
                    </a:cubicBezTo>
                    <a:cubicBezTo>
                      <a:pt x="16897" y="4839"/>
                      <a:pt x="15129" y="5677"/>
                      <a:pt x="13888" y="6981"/>
                    </a:cubicBezTo>
                    <a:cubicBezTo>
                      <a:pt x="13951" y="5395"/>
                      <a:pt x="13368" y="3898"/>
                      <a:pt x="12382" y="2716"/>
                    </a:cubicBezTo>
                    <a:lnTo>
                      <a:pt x="12391" y="2707"/>
                    </a:lnTo>
                    <a:cubicBezTo>
                      <a:pt x="12818" y="2628"/>
                      <a:pt x="13246" y="2589"/>
                      <a:pt x="13671" y="2589"/>
                    </a:cubicBezTo>
                    <a:cubicBezTo>
                      <a:pt x="15606" y="2589"/>
                      <a:pt x="17481" y="3390"/>
                      <a:pt x="18825" y="4830"/>
                    </a:cubicBezTo>
                    <a:cubicBezTo>
                      <a:pt x="20162" y="3390"/>
                      <a:pt x="22035" y="2589"/>
                      <a:pt x="23970" y="2589"/>
                    </a:cubicBezTo>
                    <a:close/>
                    <a:moveTo>
                      <a:pt x="77636" y="544"/>
                    </a:moveTo>
                    <a:cubicBezTo>
                      <a:pt x="80811" y="544"/>
                      <a:pt x="83986" y="2623"/>
                      <a:pt x="84031" y="6784"/>
                    </a:cubicBezTo>
                    <a:cubicBezTo>
                      <a:pt x="83550" y="6679"/>
                      <a:pt x="83066" y="6627"/>
                      <a:pt x="82585" y="6627"/>
                    </a:cubicBezTo>
                    <a:cubicBezTo>
                      <a:pt x="80728" y="6627"/>
                      <a:pt x="78929" y="7394"/>
                      <a:pt x="77633" y="8782"/>
                    </a:cubicBezTo>
                    <a:cubicBezTo>
                      <a:pt x="76360" y="7411"/>
                      <a:pt x="74559" y="6622"/>
                      <a:pt x="72687" y="6622"/>
                    </a:cubicBezTo>
                    <a:cubicBezTo>
                      <a:pt x="72203" y="6622"/>
                      <a:pt x="71719" y="6676"/>
                      <a:pt x="71244" y="6784"/>
                    </a:cubicBezTo>
                    <a:cubicBezTo>
                      <a:pt x="71284" y="2625"/>
                      <a:pt x="74460" y="544"/>
                      <a:pt x="77636" y="544"/>
                    </a:cubicBezTo>
                    <a:close/>
                    <a:moveTo>
                      <a:pt x="100947" y="544"/>
                    </a:moveTo>
                    <a:cubicBezTo>
                      <a:pt x="104121" y="544"/>
                      <a:pt x="107295" y="2622"/>
                      <a:pt x="107337" y="6782"/>
                    </a:cubicBezTo>
                    <a:lnTo>
                      <a:pt x="107337" y="6782"/>
                    </a:lnTo>
                    <a:cubicBezTo>
                      <a:pt x="106859" y="6678"/>
                      <a:pt x="106378" y="6627"/>
                      <a:pt x="105901" y="6627"/>
                    </a:cubicBezTo>
                    <a:cubicBezTo>
                      <a:pt x="104043" y="6627"/>
                      <a:pt x="102246" y="7394"/>
                      <a:pt x="100957" y="8782"/>
                    </a:cubicBezTo>
                    <a:cubicBezTo>
                      <a:pt x="99676" y="7411"/>
                      <a:pt x="97883" y="6622"/>
                      <a:pt x="96002" y="6622"/>
                    </a:cubicBezTo>
                    <a:cubicBezTo>
                      <a:pt x="95518" y="6622"/>
                      <a:pt x="95034" y="6676"/>
                      <a:pt x="94559" y="6784"/>
                    </a:cubicBezTo>
                    <a:cubicBezTo>
                      <a:pt x="94595" y="2625"/>
                      <a:pt x="97771" y="544"/>
                      <a:pt x="100947" y="544"/>
                    </a:cubicBezTo>
                    <a:close/>
                    <a:moveTo>
                      <a:pt x="7166" y="739"/>
                    </a:moveTo>
                    <a:cubicBezTo>
                      <a:pt x="10341" y="739"/>
                      <a:pt x="13516" y="2815"/>
                      <a:pt x="13556" y="6972"/>
                    </a:cubicBezTo>
                    <a:cubicBezTo>
                      <a:pt x="13079" y="6868"/>
                      <a:pt x="12598" y="6817"/>
                      <a:pt x="12120" y="6817"/>
                    </a:cubicBezTo>
                    <a:cubicBezTo>
                      <a:pt x="10263" y="6817"/>
                      <a:pt x="8460" y="7585"/>
                      <a:pt x="7163" y="8974"/>
                    </a:cubicBezTo>
                    <a:lnTo>
                      <a:pt x="7163" y="8974"/>
                    </a:lnTo>
                    <a:cubicBezTo>
                      <a:pt x="5882" y="7597"/>
                      <a:pt x="4092" y="6819"/>
                      <a:pt x="2212" y="6819"/>
                    </a:cubicBezTo>
                    <a:cubicBezTo>
                      <a:pt x="1728" y="6819"/>
                      <a:pt x="1245" y="6873"/>
                      <a:pt x="770" y="6972"/>
                    </a:cubicBezTo>
                    <a:cubicBezTo>
                      <a:pt x="810" y="2818"/>
                      <a:pt x="3988" y="739"/>
                      <a:pt x="7166" y="739"/>
                    </a:cubicBezTo>
                    <a:close/>
                    <a:moveTo>
                      <a:pt x="30461" y="743"/>
                    </a:moveTo>
                    <a:cubicBezTo>
                      <a:pt x="33632" y="743"/>
                      <a:pt x="36807" y="2818"/>
                      <a:pt x="36853" y="6968"/>
                    </a:cubicBezTo>
                    <a:lnTo>
                      <a:pt x="36853" y="6968"/>
                    </a:lnTo>
                    <a:cubicBezTo>
                      <a:pt x="36386" y="6869"/>
                      <a:pt x="35915" y="6820"/>
                      <a:pt x="35447" y="6820"/>
                    </a:cubicBezTo>
                    <a:cubicBezTo>
                      <a:pt x="33589" y="6820"/>
                      <a:pt x="31784" y="7587"/>
                      <a:pt x="30492" y="8979"/>
                    </a:cubicBezTo>
                    <a:cubicBezTo>
                      <a:pt x="29210" y="7599"/>
                      <a:pt x="27418" y="6819"/>
                      <a:pt x="25536" y="6819"/>
                    </a:cubicBezTo>
                    <a:cubicBezTo>
                      <a:pt x="25053" y="6819"/>
                      <a:pt x="24569" y="6873"/>
                      <a:pt x="24094" y="6972"/>
                    </a:cubicBezTo>
                    <a:cubicBezTo>
                      <a:pt x="24121" y="2820"/>
                      <a:pt x="27289" y="743"/>
                      <a:pt x="30461" y="743"/>
                    </a:cubicBezTo>
                    <a:close/>
                    <a:moveTo>
                      <a:pt x="119326" y="6899"/>
                    </a:moveTo>
                    <a:cubicBezTo>
                      <a:pt x="121263" y="6899"/>
                      <a:pt x="123133" y="7700"/>
                      <a:pt x="124470" y="9149"/>
                    </a:cubicBezTo>
                    <a:lnTo>
                      <a:pt x="124470" y="9149"/>
                    </a:lnTo>
                    <a:cubicBezTo>
                      <a:pt x="124453" y="9149"/>
                      <a:pt x="124436" y="9149"/>
                      <a:pt x="124419" y="9149"/>
                    </a:cubicBezTo>
                    <a:cubicBezTo>
                      <a:pt x="122550" y="9149"/>
                      <a:pt x="120782" y="9987"/>
                      <a:pt x="119541" y="11291"/>
                    </a:cubicBezTo>
                    <a:cubicBezTo>
                      <a:pt x="119622" y="9705"/>
                      <a:pt x="119039" y="8199"/>
                      <a:pt x="118045" y="7017"/>
                    </a:cubicBezTo>
                    <a:cubicBezTo>
                      <a:pt x="118472" y="6938"/>
                      <a:pt x="118901" y="6899"/>
                      <a:pt x="119326" y="6899"/>
                    </a:cubicBezTo>
                    <a:close/>
                    <a:moveTo>
                      <a:pt x="129625" y="6899"/>
                    </a:moveTo>
                    <a:cubicBezTo>
                      <a:pt x="130050" y="6899"/>
                      <a:pt x="130477" y="6938"/>
                      <a:pt x="130903" y="7017"/>
                    </a:cubicBezTo>
                    <a:cubicBezTo>
                      <a:pt x="129908" y="8199"/>
                      <a:pt x="129326" y="9705"/>
                      <a:pt x="129415" y="11291"/>
                    </a:cubicBezTo>
                    <a:cubicBezTo>
                      <a:pt x="128165" y="9987"/>
                      <a:pt x="126397" y="9149"/>
                      <a:pt x="124537" y="9149"/>
                    </a:cubicBezTo>
                    <a:cubicBezTo>
                      <a:pt x="124520" y="9149"/>
                      <a:pt x="124503" y="9149"/>
                      <a:pt x="124487" y="9149"/>
                    </a:cubicBezTo>
                    <a:lnTo>
                      <a:pt x="124487" y="9149"/>
                    </a:lnTo>
                    <a:cubicBezTo>
                      <a:pt x="125823" y="7700"/>
                      <a:pt x="127694" y="6899"/>
                      <a:pt x="129625" y="6899"/>
                    </a:cubicBezTo>
                    <a:close/>
                    <a:moveTo>
                      <a:pt x="82788" y="6997"/>
                    </a:moveTo>
                    <a:cubicBezTo>
                      <a:pt x="83213" y="6997"/>
                      <a:pt x="83641" y="7036"/>
                      <a:pt x="84066" y="7115"/>
                    </a:cubicBezTo>
                    <a:cubicBezTo>
                      <a:pt x="83072" y="8298"/>
                      <a:pt x="82489" y="9794"/>
                      <a:pt x="82579" y="11389"/>
                    </a:cubicBezTo>
                    <a:cubicBezTo>
                      <a:pt x="81329" y="10086"/>
                      <a:pt x="79570" y="9248"/>
                      <a:pt x="77701" y="9248"/>
                    </a:cubicBezTo>
                    <a:cubicBezTo>
                      <a:pt x="77681" y="9248"/>
                      <a:pt x="77661" y="9248"/>
                      <a:pt x="77642" y="9248"/>
                    </a:cubicBezTo>
                    <a:cubicBezTo>
                      <a:pt x="78979" y="7800"/>
                      <a:pt x="80853" y="6997"/>
                      <a:pt x="82788" y="6997"/>
                    </a:cubicBezTo>
                    <a:close/>
                    <a:moveTo>
                      <a:pt x="95819" y="7002"/>
                    </a:moveTo>
                    <a:cubicBezTo>
                      <a:pt x="97748" y="7002"/>
                      <a:pt x="99615" y="7806"/>
                      <a:pt x="100948" y="9257"/>
                    </a:cubicBezTo>
                    <a:cubicBezTo>
                      <a:pt x="100928" y="9257"/>
                      <a:pt x="100908" y="9256"/>
                      <a:pt x="100888" y="9256"/>
                    </a:cubicBezTo>
                    <a:cubicBezTo>
                      <a:pt x="99020" y="9256"/>
                      <a:pt x="97252" y="10086"/>
                      <a:pt x="96011" y="11398"/>
                    </a:cubicBezTo>
                    <a:cubicBezTo>
                      <a:pt x="96100" y="9803"/>
                      <a:pt x="95509" y="8298"/>
                      <a:pt x="94523" y="7124"/>
                    </a:cubicBezTo>
                    <a:cubicBezTo>
                      <a:pt x="94955" y="7042"/>
                      <a:pt x="95388" y="7002"/>
                      <a:pt x="95819" y="7002"/>
                    </a:cubicBezTo>
                    <a:close/>
                    <a:moveTo>
                      <a:pt x="48857" y="7096"/>
                    </a:moveTo>
                    <a:cubicBezTo>
                      <a:pt x="50790" y="7096"/>
                      <a:pt x="52658" y="7899"/>
                      <a:pt x="53995" y="9346"/>
                    </a:cubicBezTo>
                    <a:lnTo>
                      <a:pt x="53995" y="9346"/>
                    </a:lnTo>
                    <a:cubicBezTo>
                      <a:pt x="53978" y="9346"/>
                      <a:pt x="53961" y="9346"/>
                      <a:pt x="53945" y="9346"/>
                    </a:cubicBezTo>
                    <a:cubicBezTo>
                      <a:pt x="52076" y="9346"/>
                      <a:pt x="50308" y="10184"/>
                      <a:pt x="49067" y="11488"/>
                    </a:cubicBezTo>
                    <a:cubicBezTo>
                      <a:pt x="49156" y="9893"/>
                      <a:pt x="48565" y="8388"/>
                      <a:pt x="47579" y="7214"/>
                    </a:cubicBezTo>
                    <a:cubicBezTo>
                      <a:pt x="48005" y="7135"/>
                      <a:pt x="48433" y="7096"/>
                      <a:pt x="48857" y="7096"/>
                    </a:cubicBezTo>
                    <a:close/>
                    <a:moveTo>
                      <a:pt x="59151" y="7096"/>
                    </a:moveTo>
                    <a:cubicBezTo>
                      <a:pt x="59575" y="7096"/>
                      <a:pt x="60003" y="7135"/>
                      <a:pt x="60429" y="7214"/>
                    </a:cubicBezTo>
                    <a:cubicBezTo>
                      <a:pt x="59443" y="8397"/>
                      <a:pt x="58852" y="9893"/>
                      <a:pt x="58941" y="11488"/>
                    </a:cubicBezTo>
                    <a:cubicBezTo>
                      <a:pt x="57700" y="10184"/>
                      <a:pt x="55932" y="9346"/>
                      <a:pt x="54063" y="9346"/>
                    </a:cubicBezTo>
                    <a:cubicBezTo>
                      <a:pt x="54043" y="9346"/>
                      <a:pt x="54024" y="9346"/>
                      <a:pt x="54004" y="9346"/>
                    </a:cubicBezTo>
                    <a:cubicBezTo>
                      <a:pt x="55349" y="7899"/>
                      <a:pt x="57217" y="7096"/>
                      <a:pt x="59151" y="7096"/>
                    </a:cubicBezTo>
                    <a:close/>
                    <a:moveTo>
                      <a:pt x="12288" y="7195"/>
                    </a:moveTo>
                    <a:cubicBezTo>
                      <a:pt x="12712" y="7195"/>
                      <a:pt x="13139" y="7233"/>
                      <a:pt x="13565" y="7312"/>
                    </a:cubicBezTo>
                    <a:cubicBezTo>
                      <a:pt x="12580" y="8495"/>
                      <a:pt x="11997" y="9992"/>
                      <a:pt x="12078" y="11586"/>
                    </a:cubicBezTo>
                    <a:cubicBezTo>
                      <a:pt x="10836" y="10283"/>
                      <a:pt x="9069" y="9445"/>
                      <a:pt x="7200" y="9445"/>
                    </a:cubicBezTo>
                    <a:cubicBezTo>
                      <a:pt x="7183" y="9445"/>
                      <a:pt x="7166" y="9445"/>
                      <a:pt x="7150" y="9445"/>
                    </a:cubicBezTo>
                    <a:lnTo>
                      <a:pt x="7150" y="9445"/>
                    </a:lnTo>
                    <a:cubicBezTo>
                      <a:pt x="8487" y="7997"/>
                      <a:pt x="10354" y="7195"/>
                      <a:pt x="12288" y="7195"/>
                    </a:cubicBezTo>
                    <a:close/>
                    <a:moveTo>
                      <a:pt x="25327" y="7195"/>
                    </a:moveTo>
                    <a:cubicBezTo>
                      <a:pt x="27263" y="7195"/>
                      <a:pt x="29138" y="7997"/>
                      <a:pt x="30483" y="9445"/>
                    </a:cubicBezTo>
                    <a:cubicBezTo>
                      <a:pt x="30463" y="9445"/>
                      <a:pt x="30443" y="9445"/>
                      <a:pt x="30423" y="9445"/>
                    </a:cubicBezTo>
                    <a:cubicBezTo>
                      <a:pt x="28555" y="9445"/>
                      <a:pt x="26787" y="10283"/>
                      <a:pt x="25545" y="11586"/>
                    </a:cubicBezTo>
                    <a:cubicBezTo>
                      <a:pt x="25626" y="10000"/>
                      <a:pt x="25044" y="8495"/>
                      <a:pt x="24049" y="7312"/>
                    </a:cubicBezTo>
                    <a:cubicBezTo>
                      <a:pt x="24475" y="7233"/>
                      <a:pt x="24903" y="7195"/>
                      <a:pt x="25327" y="7195"/>
                    </a:cubicBezTo>
                    <a:close/>
                    <a:moveTo>
                      <a:pt x="35634" y="7192"/>
                    </a:moveTo>
                    <a:cubicBezTo>
                      <a:pt x="36094" y="7192"/>
                      <a:pt x="36556" y="7237"/>
                      <a:pt x="37015" y="7330"/>
                    </a:cubicBezTo>
                    <a:cubicBezTo>
                      <a:pt x="35998" y="8588"/>
                      <a:pt x="35452" y="10173"/>
                      <a:pt x="35641" y="11840"/>
                    </a:cubicBezTo>
                    <a:lnTo>
                      <a:pt x="35641" y="11840"/>
                    </a:lnTo>
                    <a:cubicBezTo>
                      <a:pt x="34389" y="10389"/>
                      <a:pt x="32523" y="9445"/>
                      <a:pt x="30538" y="9445"/>
                    </a:cubicBezTo>
                    <a:cubicBezTo>
                      <a:pt x="30520" y="9445"/>
                      <a:pt x="30501" y="9445"/>
                      <a:pt x="30483" y="9445"/>
                    </a:cubicBezTo>
                    <a:cubicBezTo>
                      <a:pt x="31822" y="7997"/>
                      <a:pt x="33700" y="7192"/>
                      <a:pt x="35634" y="7192"/>
                    </a:cubicBezTo>
                    <a:close/>
                    <a:moveTo>
                      <a:pt x="112820" y="5042"/>
                    </a:moveTo>
                    <a:cubicBezTo>
                      <a:pt x="115994" y="5042"/>
                      <a:pt x="119168" y="7120"/>
                      <a:pt x="119209" y="11280"/>
                    </a:cubicBezTo>
                    <a:lnTo>
                      <a:pt x="119209" y="11280"/>
                    </a:lnTo>
                    <a:cubicBezTo>
                      <a:pt x="118737" y="11179"/>
                      <a:pt x="118262" y="11130"/>
                      <a:pt x="117790" y="11130"/>
                    </a:cubicBezTo>
                    <a:cubicBezTo>
                      <a:pt x="115926" y="11130"/>
                      <a:pt x="114120" y="11897"/>
                      <a:pt x="112821" y="13289"/>
                    </a:cubicBezTo>
                    <a:cubicBezTo>
                      <a:pt x="111548" y="11909"/>
                      <a:pt x="109747" y="11129"/>
                      <a:pt x="107874" y="11129"/>
                    </a:cubicBezTo>
                    <a:cubicBezTo>
                      <a:pt x="107391" y="11129"/>
                      <a:pt x="106898" y="11183"/>
                      <a:pt x="106432" y="11282"/>
                    </a:cubicBezTo>
                    <a:cubicBezTo>
                      <a:pt x="106468" y="7123"/>
                      <a:pt x="109644" y="5042"/>
                      <a:pt x="112820" y="5042"/>
                    </a:cubicBezTo>
                    <a:close/>
                    <a:moveTo>
                      <a:pt x="136135" y="5042"/>
                    </a:moveTo>
                    <a:cubicBezTo>
                      <a:pt x="139310" y="5042"/>
                      <a:pt x="142484" y="7121"/>
                      <a:pt x="142525" y="11282"/>
                    </a:cubicBezTo>
                    <a:cubicBezTo>
                      <a:pt x="142051" y="11180"/>
                      <a:pt x="141574" y="11130"/>
                      <a:pt x="141100" y="11130"/>
                    </a:cubicBezTo>
                    <a:cubicBezTo>
                      <a:pt x="139242" y="11130"/>
                      <a:pt x="137437" y="11897"/>
                      <a:pt x="136145" y="13289"/>
                    </a:cubicBezTo>
                    <a:cubicBezTo>
                      <a:pt x="134863" y="11909"/>
                      <a:pt x="133071" y="11129"/>
                      <a:pt x="131190" y="11129"/>
                    </a:cubicBezTo>
                    <a:cubicBezTo>
                      <a:pt x="130706" y="11129"/>
                      <a:pt x="130222" y="11183"/>
                      <a:pt x="129747" y="11282"/>
                    </a:cubicBezTo>
                    <a:cubicBezTo>
                      <a:pt x="129783" y="7123"/>
                      <a:pt x="132959" y="5042"/>
                      <a:pt x="136135" y="5042"/>
                    </a:cubicBezTo>
                    <a:close/>
                    <a:moveTo>
                      <a:pt x="89293" y="5147"/>
                    </a:moveTo>
                    <a:cubicBezTo>
                      <a:pt x="92468" y="5147"/>
                      <a:pt x="95642" y="7223"/>
                      <a:pt x="95679" y="11378"/>
                    </a:cubicBezTo>
                    <a:lnTo>
                      <a:pt x="95679" y="11378"/>
                    </a:lnTo>
                    <a:cubicBezTo>
                      <a:pt x="95207" y="11278"/>
                      <a:pt x="94731" y="11229"/>
                      <a:pt x="94259" y="11229"/>
                    </a:cubicBezTo>
                    <a:cubicBezTo>
                      <a:pt x="92396" y="11229"/>
                      <a:pt x="90592" y="11995"/>
                      <a:pt x="89299" y="13388"/>
                    </a:cubicBezTo>
                    <a:cubicBezTo>
                      <a:pt x="88018" y="12008"/>
                      <a:pt x="86226" y="11228"/>
                      <a:pt x="84344" y="11228"/>
                    </a:cubicBezTo>
                    <a:cubicBezTo>
                      <a:pt x="83860" y="11228"/>
                      <a:pt x="83376" y="11282"/>
                      <a:pt x="82902" y="11380"/>
                    </a:cubicBezTo>
                    <a:cubicBezTo>
                      <a:pt x="82937" y="7226"/>
                      <a:pt x="86116" y="5147"/>
                      <a:pt x="89293" y="5147"/>
                    </a:cubicBezTo>
                    <a:close/>
                    <a:moveTo>
                      <a:pt x="42334" y="5241"/>
                    </a:moveTo>
                    <a:cubicBezTo>
                      <a:pt x="45504" y="5241"/>
                      <a:pt x="48679" y="7316"/>
                      <a:pt x="48726" y="11466"/>
                    </a:cubicBezTo>
                    <a:lnTo>
                      <a:pt x="48726" y="11466"/>
                    </a:lnTo>
                    <a:cubicBezTo>
                      <a:pt x="48259" y="11367"/>
                      <a:pt x="47788" y="11318"/>
                      <a:pt x="47320" y="11318"/>
                    </a:cubicBezTo>
                    <a:cubicBezTo>
                      <a:pt x="45461" y="11318"/>
                      <a:pt x="43655" y="12085"/>
                      <a:pt x="42355" y="13477"/>
                    </a:cubicBezTo>
                    <a:cubicBezTo>
                      <a:pt x="41083" y="12097"/>
                      <a:pt x="39282" y="11318"/>
                      <a:pt x="37409" y="11318"/>
                    </a:cubicBezTo>
                    <a:cubicBezTo>
                      <a:pt x="36916" y="11318"/>
                      <a:pt x="36432" y="11371"/>
                      <a:pt x="35966" y="11470"/>
                    </a:cubicBezTo>
                    <a:cubicBezTo>
                      <a:pt x="35993" y="7318"/>
                      <a:pt x="39161" y="5241"/>
                      <a:pt x="42334" y="5241"/>
                    </a:cubicBezTo>
                    <a:close/>
                    <a:moveTo>
                      <a:pt x="65648" y="5241"/>
                    </a:moveTo>
                    <a:cubicBezTo>
                      <a:pt x="68820" y="5241"/>
                      <a:pt x="71995" y="7316"/>
                      <a:pt x="72041" y="11466"/>
                    </a:cubicBezTo>
                    <a:lnTo>
                      <a:pt x="72041" y="11466"/>
                    </a:lnTo>
                    <a:cubicBezTo>
                      <a:pt x="71572" y="11367"/>
                      <a:pt x="71100" y="11318"/>
                      <a:pt x="70631" y="11318"/>
                    </a:cubicBezTo>
                    <a:cubicBezTo>
                      <a:pt x="68767" y="11318"/>
                      <a:pt x="66961" y="12085"/>
                      <a:pt x="65662" y="13477"/>
                    </a:cubicBezTo>
                    <a:cubicBezTo>
                      <a:pt x="64389" y="12097"/>
                      <a:pt x="62588" y="11318"/>
                      <a:pt x="60715" y="11318"/>
                    </a:cubicBezTo>
                    <a:cubicBezTo>
                      <a:pt x="60223" y="11318"/>
                      <a:pt x="59739" y="11371"/>
                      <a:pt x="59273" y="11470"/>
                    </a:cubicBezTo>
                    <a:cubicBezTo>
                      <a:pt x="59304" y="7318"/>
                      <a:pt x="62474" y="5241"/>
                      <a:pt x="65648" y="5241"/>
                    </a:cubicBezTo>
                    <a:close/>
                    <a:moveTo>
                      <a:pt x="18806" y="5349"/>
                    </a:moveTo>
                    <a:cubicBezTo>
                      <a:pt x="21976" y="5349"/>
                      <a:pt x="25149" y="7423"/>
                      <a:pt x="25196" y="11574"/>
                    </a:cubicBezTo>
                    <a:lnTo>
                      <a:pt x="25196" y="11574"/>
                    </a:lnTo>
                    <a:cubicBezTo>
                      <a:pt x="24722" y="11471"/>
                      <a:pt x="24244" y="11421"/>
                      <a:pt x="23770" y="11421"/>
                    </a:cubicBezTo>
                    <a:cubicBezTo>
                      <a:pt x="21912" y="11421"/>
                      <a:pt x="20114" y="12189"/>
                      <a:pt x="18825" y="13585"/>
                    </a:cubicBezTo>
                    <a:cubicBezTo>
                      <a:pt x="17544" y="12205"/>
                      <a:pt x="15752" y="11425"/>
                      <a:pt x="13870" y="11425"/>
                    </a:cubicBezTo>
                    <a:cubicBezTo>
                      <a:pt x="13386" y="11425"/>
                      <a:pt x="12902" y="11470"/>
                      <a:pt x="12427" y="11578"/>
                    </a:cubicBezTo>
                    <a:cubicBezTo>
                      <a:pt x="12463" y="7425"/>
                      <a:pt x="15633" y="5349"/>
                      <a:pt x="18806" y="5349"/>
                    </a:cubicBezTo>
                    <a:close/>
                    <a:moveTo>
                      <a:pt x="117949" y="11501"/>
                    </a:moveTo>
                    <a:cubicBezTo>
                      <a:pt x="118380" y="11501"/>
                      <a:pt x="118814" y="11541"/>
                      <a:pt x="119245" y="11622"/>
                    </a:cubicBezTo>
                    <a:cubicBezTo>
                      <a:pt x="118253" y="12794"/>
                      <a:pt x="117671" y="14304"/>
                      <a:pt x="117757" y="15887"/>
                    </a:cubicBezTo>
                    <a:lnTo>
                      <a:pt x="117757" y="15887"/>
                    </a:lnTo>
                    <a:cubicBezTo>
                      <a:pt x="116507" y="14584"/>
                      <a:pt x="114739" y="13746"/>
                      <a:pt x="112880" y="13746"/>
                    </a:cubicBezTo>
                    <a:cubicBezTo>
                      <a:pt x="112860" y="13746"/>
                      <a:pt x="112840" y="13746"/>
                      <a:pt x="112821" y="13746"/>
                    </a:cubicBezTo>
                    <a:cubicBezTo>
                      <a:pt x="114154" y="12303"/>
                      <a:pt x="116020" y="11501"/>
                      <a:pt x="117949" y="11501"/>
                    </a:cubicBezTo>
                    <a:close/>
                    <a:moveTo>
                      <a:pt x="130985" y="11496"/>
                    </a:moveTo>
                    <a:cubicBezTo>
                      <a:pt x="132925" y="11496"/>
                      <a:pt x="134799" y="12298"/>
                      <a:pt x="136136" y="13746"/>
                    </a:cubicBezTo>
                    <a:cubicBezTo>
                      <a:pt x="136116" y="13746"/>
                      <a:pt x="136096" y="13746"/>
                      <a:pt x="136077" y="13746"/>
                    </a:cubicBezTo>
                    <a:cubicBezTo>
                      <a:pt x="134208" y="13746"/>
                      <a:pt x="132440" y="14584"/>
                      <a:pt x="131199" y="15888"/>
                    </a:cubicBezTo>
                    <a:cubicBezTo>
                      <a:pt x="131279" y="14293"/>
                      <a:pt x="130697" y="12796"/>
                      <a:pt x="129702" y="11613"/>
                    </a:cubicBezTo>
                    <a:cubicBezTo>
                      <a:pt x="130130" y="11534"/>
                      <a:pt x="130559" y="11496"/>
                      <a:pt x="130985" y="11496"/>
                    </a:cubicBezTo>
                    <a:close/>
                    <a:moveTo>
                      <a:pt x="84143" y="11612"/>
                    </a:moveTo>
                    <a:cubicBezTo>
                      <a:pt x="86077" y="11612"/>
                      <a:pt x="87946" y="12415"/>
                      <a:pt x="89290" y="13862"/>
                    </a:cubicBezTo>
                    <a:cubicBezTo>
                      <a:pt x="89271" y="13862"/>
                      <a:pt x="89251" y="13862"/>
                      <a:pt x="89231" y="13862"/>
                    </a:cubicBezTo>
                    <a:cubicBezTo>
                      <a:pt x="87362" y="13862"/>
                      <a:pt x="85595" y="14701"/>
                      <a:pt x="84353" y="16004"/>
                    </a:cubicBezTo>
                    <a:cubicBezTo>
                      <a:pt x="84443" y="14409"/>
                      <a:pt x="83851" y="12913"/>
                      <a:pt x="82866" y="11730"/>
                    </a:cubicBezTo>
                    <a:cubicBezTo>
                      <a:pt x="83291" y="11651"/>
                      <a:pt x="83719" y="11612"/>
                      <a:pt x="84143" y="11612"/>
                    </a:cubicBezTo>
                    <a:close/>
                    <a:moveTo>
                      <a:pt x="94437" y="11612"/>
                    </a:moveTo>
                    <a:cubicBezTo>
                      <a:pt x="94861" y="11612"/>
                      <a:pt x="95289" y="11651"/>
                      <a:pt x="95715" y="11730"/>
                    </a:cubicBezTo>
                    <a:cubicBezTo>
                      <a:pt x="94729" y="12913"/>
                      <a:pt x="94138" y="14409"/>
                      <a:pt x="94228" y="16004"/>
                    </a:cubicBezTo>
                    <a:cubicBezTo>
                      <a:pt x="92977" y="14701"/>
                      <a:pt x="91218" y="13862"/>
                      <a:pt x="89350" y="13862"/>
                    </a:cubicBezTo>
                    <a:cubicBezTo>
                      <a:pt x="89330" y="13862"/>
                      <a:pt x="89310" y="13862"/>
                      <a:pt x="89290" y="13862"/>
                    </a:cubicBezTo>
                    <a:lnTo>
                      <a:pt x="89299" y="13853"/>
                    </a:lnTo>
                    <a:cubicBezTo>
                      <a:pt x="90636" y="12414"/>
                      <a:pt x="92504" y="11612"/>
                      <a:pt x="94437" y="11612"/>
                    </a:cubicBezTo>
                    <a:close/>
                    <a:moveTo>
                      <a:pt x="47493" y="11702"/>
                    </a:moveTo>
                    <a:cubicBezTo>
                      <a:pt x="47918" y="11702"/>
                      <a:pt x="48345" y="11740"/>
                      <a:pt x="48771" y="11819"/>
                    </a:cubicBezTo>
                    <a:cubicBezTo>
                      <a:pt x="47772" y="12997"/>
                      <a:pt x="47190" y="14487"/>
                      <a:pt x="47274" y="16083"/>
                    </a:cubicBezTo>
                    <a:lnTo>
                      <a:pt x="47274" y="16083"/>
                    </a:lnTo>
                    <a:cubicBezTo>
                      <a:pt x="46033" y="14786"/>
                      <a:pt x="44269" y="13952"/>
                      <a:pt x="42406" y="13952"/>
                    </a:cubicBezTo>
                    <a:cubicBezTo>
                      <a:pt x="42389" y="13952"/>
                      <a:pt x="42372" y="13952"/>
                      <a:pt x="42355" y="13952"/>
                    </a:cubicBezTo>
                    <a:lnTo>
                      <a:pt x="42355" y="13952"/>
                    </a:lnTo>
                    <a:cubicBezTo>
                      <a:pt x="43693" y="12505"/>
                      <a:pt x="45560" y="11702"/>
                      <a:pt x="47493" y="11702"/>
                    </a:cubicBezTo>
                    <a:close/>
                    <a:moveTo>
                      <a:pt x="60501" y="11702"/>
                    </a:moveTo>
                    <a:cubicBezTo>
                      <a:pt x="62439" y="11702"/>
                      <a:pt x="64308" y="12505"/>
                      <a:pt x="65653" y="13952"/>
                    </a:cubicBezTo>
                    <a:cubicBezTo>
                      <a:pt x="65633" y="13952"/>
                      <a:pt x="65613" y="13952"/>
                      <a:pt x="65593" y="13952"/>
                    </a:cubicBezTo>
                    <a:cubicBezTo>
                      <a:pt x="63725" y="13952"/>
                      <a:pt x="61957" y="14790"/>
                      <a:pt x="60715" y="16094"/>
                    </a:cubicBezTo>
                    <a:cubicBezTo>
                      <a:pt x="60796" y="14499"/>
                      <a:pt x="60214" y="13002"/>
                      <a:pt x="59219" y="11819"/>
                    </a:cubicBezTo>
                    <a:cubicBezTo>
                      <a:pt x="59646" y="11740"/>
                      <a:pt x="60075" y="11702"/>
                      <a:pt x="60501" y="11702"/>
                    </a:cubicBezTo>
                    <a:close/>
                    <a:moveTo>
                      <a:pt x="106098" y="7003"/>
                    </a:moveTo>
                    <a:cubicBezTo>
                      <a:pt x="106560" y="7003"/>
                      <a:pt x="107026" y="7049"/>
                      <a:pt x="107489" y="7142"/>
                    </a:cubicBezTo>
                    <a:cubicBezTo>
                      <a:pt x="106479" y="8394"/>
                      <a:pt x="105932" y="9985"/>
                      <a:pt x="106135" y="11656"/>
                    </a:cubicBezTo>
                    <a:lnTo>
                      <a:pt x="106135" y="11656"/>
                    </a:lnTo>
                    <a:cubicBezTo>
                      <a:pt x="106639" y="11546"/>
                      <a:pt x="107148" y="11492"/>
                      <a:pt x="107652" y="11492"/>
                    </a:cubicBezTo>
                    <a:cubicBezTo>
                      <a:pt x="109592" y="11492"/>
                      <a:pt x="111471" y="12290"/>
                      <a:pt x="112821" y="13746"/>
                    </a:cubicBezTo>
                    <a:cubicBezTo>
                      <a:pt x="112802" y="13746"/>
                      <a:pt x="112783" y="13746"/>
                      <a:pt x="112765" y="13746"/>
                    </a:cubicBezTo>
                    <a:cubicBezTo>
                      <a:pt x="110778" y="13746"/>
                      <a:pt x="108911" y="14691"/>
                      <a:pt x="107659" y="16138"/>
                    </a:cubicBezTo>
                    <a:lnTo>
                      <a:pt x="107659" y="16138"/>
                    </a:lnTo>
                    <a:cubicBezTo>
                      <a:pt x="107785" y="14463"/>
                      <a:pt x="107175" y="12886"/>
                      <a:pt x="106127" y="11658"/>
                    </a:cubicBezTo>
                    <a:cubicBezTo>
                      <a:pt x="106127" y="11658"/>
                      <a:pt x="106128" y="11658"/>
                      <a:pt x="106128" y="11658"/>
                    </a:cubicBezTo>
                    <a:lnTo>
                      <a:pt x="106128" y="11658"/>
                    </a:lnTo>
                    <a:cubicBezTo>
                      <a:pt x="106131" y="11661"/>
                      <a:pt x="106133" y="11664"/>
                      <a:pt x="106136" y="11667"/>
                    </a:cubicBezTo>
                    <a:cubicBezTo>
                      <a:pt x="106136" y="11664"/>
                      <a:pt x="106135" y="11660"/>
                      <a:pt x="106135" y="11656"/>
                    </a:cubicBezTo>
                    <a:lnTo>
                      <a:pt x="106135" y="11656"/>
                    </a:lnTo>
                    <a:cubicBezTo>
                      <a:pt x="106133" y="11657"/>
                      <a:pt x="106130" y="11657"/>
                      <a:pt x="106128" y="11658"/>
                    </a:cubicBezTo>
                    <a:lnTo>
                      <a:pt x="106128" y="11658"/>
                    </a:lnTo>
                    <a:cubicBezTo>
                      <a:pt x="104868" y="10198"/>
                      <a:pt x="102995" y="9256"/>
                      <a:pt x="101004" y="9256"/>
                    </a:cubicBezTo>
                    <a:cubicBezTo>
                      <a:pt x="100985" y="9256"/>
                      <a:pt x="100967" y="9257"/>
                      <a:pt x="100948" y="9257"/>
                    </a:cubicBezTo>
                    <a:cubicBezTo>
                      <a:pt x="102293" y="7803"/>
                      <a:pt x="104164" y="7003"/>
                      <a:pt x="106098" y="7003"/>
                    </a:cubicBezTo>
                    <a:close/>
                    <a:moveTo>
                      <a:pt x="13651" y="11804"/>
                    </a:moveTo>
                    <a:cubicBezTo>
                      <a:pt x="15587" y="11804"/>
                      <a:pt x="17458" y="12604"/>
                      <a:pt x="18799" y="14050"/>
                    </a:cubicBezTo>
                    <a:lnTo>
                      <a:pt x="18799" y="14050"/>
                    </a:lnTo>
                    <a:cubicBezTo>
                      <a:pt x="18788" y="14050"/>
                      <a:pt x="18777" y="14050"/>
                      <a:pt x="18766" y="14050"/>
                    </a:cubicBezTo>
                    <a:cubicBezTo>
                      <a:pt x="16897" y="14050"/>
                      <a:pt x="15129" y="14889"/>
                      <a:pt x="13888" y="16192"/>
                    </a:cubicBezTo>
                    <a:cubicBezTo>
                      <a:pt x="13968" y="14597"/>
                      <a:pt x="13386" y="13101"/>
                      <a:pt x="12391" y="11918"/>
                    </a:cubicBezTo>
                    <a:cubicBezTo>
                      <a:pt x="12811" y="11842"/>
                      <a:pt x="13233" y="11804"/>
                      <a:pt x="13651" y="11804"/>
                    </a:cubicBezTo>
                    <a:close/>
                    <a:moveTo>
                      <a:pt x="23971" y="11800"/>
                    </a:moveTo>
                    <a:cubicBezTo>
                      <a:pt x="24396" y="11800"/>
                      <a:pt x="24824" y="11839"/>
                      <a:pt x="25250" y="11918"/>
                    </a:cubicBezTo>
                    <a:cubicBezTo>
                      <a:pt x="24255" y="13101"/>
                      <a:pt x="23673" y="14597"/>
                      <a:pt x="23753" y="16192"/>
                    </a:cubicBezTo>
                    <a:cubicBezTo>
                      <a:pt x="22512" y="14889"/>
                      <a:pt x="20744" y="14050"/>
                      <a:pt x="18884" y="14050"/>
                    </a:cubicBezTo>
                    <a:cubicBezTo>
                      <a:pt x="18864" y="14050"/>
                      <a:pt x="18845" y="14050"/>
                      <a:pt x="18825" y="14051"/>
                    </a:cubicBezTo>
                    <a:cubicBezTo>
                      <a:pt x="20162" y="12603"/>
                      <a:pt x="22036" y="11800"/>
                      <a:pt x="23971" y="11800"/>
                    </a:cubicBezTo>
                    <a:close/>
                    <a:moveTo>
                      <a:pt x="37191" y="11695"/>
                    </a:moveTo>
                    <a:cubicBezTo>
                      <a:pt x="39126" y="11695"/>
                      <a:pt x="41007" y="12498"/>
                      <a:pt x="42355" y="13952"/>
                    </a:cubicBezTo>
                    <a:lnTo>
                      <a:pt x="42355" y="13952"/>
                    </a:lnTo>
                    <a:cubicBezTo>
                      <a:pt x="42352" y="13952"/>
                      <a:pt x="42349" y="13952"/>
                      <a:pt x="42346" y="13952"/>
                    </a:cubicBezTo>
                    <a:cubicBezTo>
                      <a:pt x="42328" y="13952"/>
                      <a:pt x="42309" y="13952"/>
                      <a:pt x="42291" y="13952"/>
                    </a:cubicBezTo>
                    <a:cubicBezTo>
                      <a:pt x="40304" y="13952"/>
                      <a:pt x="38437" y="14897"/>
                      <a:pt x="37185" y="16344"/>
                    </a:cubicBezTo>
                    <a:cubicBezTo>
                      <a:pt x="37320" y="14669"/>
                      <a:pt x="36710" y="13092"/>
                      <a:pt x="35662" y="11864"/>
                    </a:cubicBezTo>
                    <a:cubicBezTo>
                      <a:pt x="36169" y="11750"/>
                      <a:pt x="36682" y="11695"/>
                      <a:pt x="37191" y="11695"/>
                    </a:cubicBezTo>
                    <a:close/>
                    <a:moveTo>
                      <a:pt x="124477" y="9648"/>
                    </a:moveTo>
                    <a:cubicBezTo>
                      <a:pt x="127652" y="9648"/>
                      <a:pt x="130827" y="11726"/>
                      <a:pt x="130867" y="15888"/>
                    </a:cubicBezTo>
                    <a:cubicBezTo>
                      <a:pt x="130394" y="15786"/>
                      <a:pt x="129917" y="15736"/>
                      <a:pt x="129443" y="15736"/>
                    </a:cubicBezTo>
                    <a:cubicBezTo>
                      <a:pt x="127584" y="15736"/>
                      <a:pt x="125780" y="16502"/>
                      <a:pt x="124487" y="17895"/>
                    </a:cubicBezTo>
                    <a:cubicBezTo>
                      <a:pt x="123206" y="16515"/>
                      <a:pt x="121414" y="15735"/>
                      <a:pt x="119532" y="15735"/>
                    </a:cubicBezTo>
                    <a:cubicBezTo>
                      <a:pt x="119048" y="15735"/>
                      <a:pt x="118564" y="15780"/>
                      <a:pt x="118089" y="15888"/>
                    </a:cubicBezTo>
                    <a:cubicBezTo>
                      <a:pt x="118125" y="11729"/>
                      <a:pt x="121301" y="9648"/>
                      <a:pt x="124477" y="9648"/>
                    </a:cubicBezTo>
                    <a:close/>
                    <a:moveTo>
                      <a:pt x="77633" y="9753"/>
                    </a:moveTo>
                    <a:cubicBezTo>
                      <a:pt x="80805" y="9753"/>
                      <a:pt x="83979" y="11828"/>
                      <a:pt x="84022" y="15982"/>
                    </a:cubicBezTo>
                    <a:lnTo>
                      <a:pt x="84022" y="15982"/>
                    </a:lnTo>
                    <a:cubicBezTo>
                      <a:pt x="83547" y="15880"/>
                      <a:pt x="83069" y="15830"/>
                      <a:pt x="82594" y="15830"/>
                    </a:cubicBezTo>
                    <a:cubicBezTo>
                      <a:pt x="80737" y="15830"/>
                      <a:pt x="78939" y="16596"/>
                      <a:pt x="77651" y="17984"/>
                    </a:cubicBezTo>
                    <a:cubicBezTo>
                      <a:pt x="76369" y="16613"/>
                      <a:pt x="74577" y="15825"/>
                      <a:pt x="72696" y="15825"/>
                    </a:cubicBezTo>
                    <a:cubicBezTo>
                      <a:pt x="72212" y="15825"/>
                      <a:pt x="71728" y="15879"/>
                      <a:pt x="71253" y="15986"/>
                    </a:cubicBezTo>
                    <a:cubicBezTo>
                      <a:pt x="71284" y="11832"/>
                      <a:pt x="74458" y="9753"/>
                      <a:pt x="77633" y="9753"/>
                    </a:cubicBezTo>
                    <a:close/>
                    <a:moveTo>
                      <a:pt x="100947" y="9753"/>
                    </a:moveTo>
                    <a:cubicBezTo>
                      <a:pt x="104122" y="9753"/>
                      <a:pt x="107296" y="11830"/>
                      <a:pt x="107337" y="15986"/>
                    </a:cubicBezTo>
                    <a:cubicBezTo>
                      <a:pt x="106864" y="15884"/>
                      <a:pt x="106386" y="15834"/>
                      <a:pt x="105913" y="15834"/>
                    </a:cubicBezTo>
                    <a:cubicBezTo>
                      <a:pt x="104054" y="15834"/>
                      <a:pt x="102249" y="16601"/>
                      <a:pt x="100957" y="17993"/>
                    </a:cubicBezTo>
                    <a:cubicBezTo>
                      <a:pt x="99676" y="16613"/>
                      <a:pt x="97883" y="15834"/>
                      <a:pt x="96002" y="15834"/>
                    </a:cubicBezTo>
                    <a:cubicBezTo>
                      <a:pt x="95518" y="15834"/>
                      <a:pt x="95034" y="15888"/>
                      <a:pt x="94559" y="15986"/>
                    </a:cubicBezTo>
                    <a:cubicBezTo>
                      <a:pt x="94595" y="11832"/>
                      <a:pt x="97771" y="9753"/>
                      <a:pt x="100947" y="9753"/>
                    </a:cubicBezTo>
                    <a:close/>
                    <a:moveTo>
                      <a:pt x="53999" y="9848"/>
                    </a:moveTo>
                    <a:cubicBezTo>
                      <a:pt x="57176" y="9848"/>
                      <a:pt x="60352" y="11927"/>
                      <a:pt x="60393" y="16085"/>
                    </a:cubicBezTo>
                    <a:cubicBezTo>
                      <a:pt x="59913" y="15980"/>
                      <a:pt x="59429" y="15929"/>
                      <a:pt x="58949" y="15929"/>
                    </a:cubicBezTo>
                    <a:cubicBezTo>
                      <a:pt x="57093" y="15929"/>
                      <a:pt x="55295" y="16694"/>
                      <a:pt x="53999" y="18087"/>
                    </a:cubicBezTo>
                    <a:lnTo>
                      <a:pt x="53999" y="18087"/>
                    </a:lnTo>
                    <a:cubicBezTo>
                      <a:pt x="52718" y="16710"/>
                      <a:pt x="50928" y="15932"/>
                      <a:pt x="49049" y="15932"/>
                    </a:cubicBezTo>
                    <a:cubicBezTo>
                      <a:pt x="48565" y="15932"/>
                      <a:pt x="48081" y="15977"/>
                      <a:pt x="47606" y="16085"/>
                    </a:cubicBezTo>
                    <a:cubicBezTo>
                      <a:pt x="47646" y="11927"/>
                      <a:pt x="50823" y="9848"/>
                      <a:pt x="53999" y="9848"/>
                    </a:cubicBezTo>
                    <a:close/>
                    <a:moveTo>
                      <a:pt x="7166" y="9943"/>
                    </a:moveTo>
                    <a:cubicBezTo>
                      <a:pt x="10341" y="9943"/>
                      <a:pt x="13516" y="12022"/>
                      <a:pt x="13556" y="16183"/>
                    </a:cubicBezTo>
                    <a:cubicBezTo>
                      <a:pt x="13083" y="16081"/>
                      <a:pt x="12605" y="16031"/>
                      <a:pt x="12131" y="16031"/>
                    </a:cubicBezTo>
                    <a:cubicBezTo>
                      <a:pt x="10273" y="16031"/>
                      <a:pt x="8469" y="16796"/>
                      <a:pt x="7176" y="18181"/>
                    </a:cubicBezTo>
                    <a:cubicBezTo>
                      <a:pt x="5901" y="16817"/>
                      <a:pt x="4126" y="16040"/>
                      <a:pt x="2258" y="16040"/>
                    </a:cubicBezTo>
                    <a:cubicBezTo>
                      <a:pt x="2237" y="16040"/>
                      <a:pt x="2216" y="16040"/>
                      <a:pt x="2194" y="16040"/>
                    </a:cubicBezTo>
                    <a:lnTo>
                      <a:pt x="2212" y="16022"/>
                    </a:lnTo>
                    <a:lnTo>
                      <a:pt x="2212" y="16022"/>
                    </a:lnTo>
                    <a:cubicBezTo>
                      <a:pt x="1728" y="16031"/>
                      <a:pt x="1245" y="16076"/>
                      <a:pt x="770" y="16183"/>
                    </a:cubicBezTo>
                    <a:cubicBezTo>
                      <a:pt x="810" y="12024"/>
                      <a:pt x="3988" y="9943"/>
                      <a:pt x="7166" y="9943"/>
                    </a:cubicBezTo>
                    <a:close/>
                    <a:moveTo>
                      <a:pt x="30463" y="9956"/>
                    </a:moveTo>
                    <a:cubicBezTo>
                      <a:pt x="33636" y="9956"/>
                      <a:pt x="36811" y="12033"/>
                      <a:pt x="36854" y="16188"/>
                    </a:cubicBezTo>
                    <a:lnTo>
                      <a:pt x="36854" y="16188"/>
                    </a:lnTo>
                    <a:cubicBezTo>
                      <a:pt x="36379" y="16086"/>
                      <a:pt x="35901" y="16036"/>
                      <a:pt x="35426" y="16036"/>
                    </a:cubicBezTo>
                    <a:cubicBezTo>
                      <a:pt x="33569" y="16036"/>
                      <a:pt x="31771" y="16802"/>
                      <a:pt x="30483" y="18190"/>
                    </a:cubicBezTo>
                    <a:cubicBezTo>
                      <a:pt x="29201" y="16819"/>
                      <a:pt x="27409" y="16031"/>
                      <a:pt x="25528" y="16031"/>
                    </a:cubicBezTo>
                    <a:cubicBezTo>
                      <a:pt x="25044" y="16031"/>
                      <a:pt x="24560" y="16085"/>
                      <a:pt x="24085" y="16192"/>
                    </a:cubicBezTo>
                    <a:cubicBezTo>
                      <a:pt x="24116" y="12034"/>
                      <a:pt x="27288" y="9956"/>
                      <a:pt x="30463" y="9956"/>
                    </a:cubicBezTo>
                    <a:close/>
                    <a:moveTo>
                      <a:pt x="119326" y="16110"/>
                    </a:moveTo>
                    <a:cubicBezTo>
                      <a:pt x="121265" y="16110"/>
                      <a:pt x="123134" y="16913"/>
                      <a:pt x="124478" y="18361"/>
                    </a:cubicBezTo>
                    <a:cubicBezTo>
                      <a:pt x="124458" y="18360"/>
                      <a:pt x="124439" y="18360"/>
                      <a:pt x="124419" y="18360"/>
                    </a:cubicBezTo>
                    <a:cubicBezTo>
                      <a:pt x="122550" y="18360"/>
                      <a:pt x="120782" y="19199"/>
                      <a:pt x="119541" y="20502"/>
                    </a:cubicBezTo>
                    <a:cubicBezTo>
                      <a:pt x="119622" y="18907"/>
                      <a:pt x="119039" y="17411"/>
                      <a:pt x="118045" y="16228"/>
                    </a:cubicBezTo>
                    <a:cubicBezTo>
                      <a:pt x="118472" y="16149"/>
                      <a:pt x="118901" y="16110"/>
                      <a:pt x="119326" y="16110"/>
                    </a:cubicBezTo>
                    <a:close/>
                    <a:moveTo>
                      <a:pt x="129624" y="16110"/>
                    </a:moveTo>
                    <a:cubicBezTo>
                      <a:pt x="130049" y="16110"/>
                      <a:pt x="130477" y="16149"/>
                      <a:pt x="130903" y="16228"/>
                    </a:cubicBezTo>
                    <a:cubicBezTo>
                      <a:pt x="129908" y="17402"/>
                      <a:pt x="129326" y="18907"/>
                      <a:pt x="129415" y="20493"/>
                    </a:cubicBezTo>
                    <a:lnTo>
                      <a:pt x="129415" y="20502"/>
                    </a:lnTo>
                    <a:cubicBezTo>
                      <a:pt x="128165" y="19199"/>
                      <a:pt x="126397" y="18360"/>
                      <a:pt x="124537" y="18360"/>
                    </a:cubicBezTo>
                    <a:cubicBezTo>
                      <a:pt x="124517" y="18360"/>
                      <a:pt x="124498" y="18360"/>
                      <a:pt x="124478" y="18361"/>
                    </a:cubicBezTo>
                    <a:cubicBezTo>
                      <a:pt x="125815" y="16913"/>
                      <a:pt x="127689" y="16110"/>
                      <a:pt x="129624" y="16110"/>
                    </a:cubicBezTo>
                    <a:close/>
                    <a:moveTo>
                      <a:pt x="82783" y="16209"/>
                    </a:moveTo>
                    <a:cubicBezTo>
                      <a:pt x="83207" y="16209"/>
                      <a:pt x="83633" y="16247"/>
                      <a:pt x="84057" y="16327"/>
                    </a:cubicBezTo>
                    <a:cubicBezTo>
                      <a:pt x="83538" y="16945"/>
                      <a:pt x="83135" y="17653"/>
                      <a:pt x="82875" y="18414"/>
                    </a:cubicBezTo>
                    <a:cubicBezTo>
                      <a:pt x="82633" y="19113"/>
                      <a:pt x="82534" y="19848"/>
                      <a:pt x="82570" y="20592"/>
                    </a:cubicBezTo>
                    <a:cubicBezTo>
                      <a:pt x="81322" y="19282"/>
                      <a:pt x="79551" y="18450"/>
                      <a:pt x="77681" y="18450"/>
                    </a:cubicBezTo>
                    <a:cubicBezTo>
                      <a:pt x="77671" y="18450"/>
                      <a:pt x="77661" y="18450"/>
                      <a:pt x="77651" y="18450"/>
                    </a:cubicBezTo>
                    <a:cubicBezTo>
                      <a:pt x="78988" y="17010"/>
                      <a:pt x="80855" y="16209"/>
                      <a:pt x="82783" y="16209"/>
                    </a:cubicBezTo>
                    <a:close/>
                    <a:moveTo>
                      <a:pt x="95788" y="16212"/>
                    </a:moveTo>
                    <a:cubicBezTo>
                      <a:pt x="97720" y="16212"/>
                      <a:pt x="99592" y="17008"/>
                      <a:pt x="100939" y="18450"/>
                    </a:cubicBezTo>
                    <a:cubicBezTo>
                      <a:pt x="100919" y="18450"/>
                      <a:pt x="100900" y="18450"/>
                      <a:pt x="100880" y="18450"/>
                    </a:cubicBezTo>
                    <a:cubicBezTo>
                      <a:pt x="99011" y="18450"/>
                      <a:pt x="97252" y="19288"/>
                      <a:pt x="96011" y="20592"/>
                    </a:cubicBezTo>
                    <a:cubicBezTo>
                      <a:pt x="96047" y="19848"/>
                      <a:pt x="95948" y="19113"/>
                      <a:pt x="95706" y="18414"/>
                    </a:cubicBezTo>
                    <a:cubicBezTo>
                      <a:pt x="95446" y="17653"/>
                      <a:pt x="95043" y="16945"/>
                      <a:pt x="94523" y="16327"/>
                    </a:cubicBezTo>
                    <a:cubicBezTo>
                      <a:pt x="94944" y="16250"/>
                      <a:pt x="95367" y="16212"/>
                      <a:pt x="95788" y="16212"/>
                    </a:cubicBezTo>
                    <a:close/>
                    <a:moveTo>
                      <a:pt x="48848" y="16307"/>
                    </a:moveTo>
                    <a:cubicBezTo>
                      <a:pt x="50780" y="16307"/>
                      <a:pt x="52650" y="17108"/>
                      <a:pt x="53987" y="18558"/>
                    </a:cubicBezTo>
                    <a:lnTo>
                      <a:pt x="53987" y="18558"/>
                    </a:lnTo>
                    <a:cubicBezTo>
                      <a:pt x="53970" y="18558"/>
                      <a:pt x="53953" y="18557"/>
                      <a:pt x="53936" y="18557"/>
                    </a:cubicBezTo>
                    <a:cubicBezTo>
                      <a:pt x="52067" y="18557"/>
                      <a:pt x="50308" y="19396"/>
                      <a:pt x="49058" y="20699"/>
                    </a:cubicBezTo>
                    <a:cubicBezTo>
                      <a:pt x="49147" y="19104"/>
                      <a:pt x="48565" y="17608"/>
                      <a:pt x="47570" y="16425"/>
                    </a:cubicBezTo>
                    <a:cubicBezTo>
                      <a:pt x="47996" y="16346"/>
                      <a:pt x="48423" y="16307"/>
                      <a:pt x="48848" y="16307"/>
                    </a:cubicBezTo>
                    <a:close/>
                    <a:moveTo>
                      <a:pt x="59142" y="16307"/>
                    </a:moveTo>
                    <a:cubicBezTo>
                      <a:pt x="59567" y="16307"/>
                      <a:pt x="59994" y="16346"/>
                      <a:pt x="60420" y="16425"/>
                    </a:cubicBezTo>
                    <a:cubicBezTo>
                      <a:pt x="59425" y="17608"/>
                      <a:pt x="58843" y="19104"/>
                      <a:pt x="58932" y="20699"/>
                    </a:cubicBezTo>
                    <a:cubicBezTo>
                      <a:pt x="57691" y="19396"/>
                      <a:pt x="55923" y="18557"/>
                      <a:pt x="54054" y="18557"/>
                    </a:cubicBezTo>
                    <a:cubicBezTo>
                      <a:pt x="54037" y="18557"/>
                      <a:pt x="54020" y="18558"/>
                      <a:pt x="54003" y="18558"/>
                    </a:cubicBezTo>
                    <a:lnTo>
                      <a:pt x="54003" y="18558"/>
                    </a:lnTo>
                    <a:cubicBezTo>
                      <a:pt x="55340" y="17108"/>
                      <a:pt x="57210" y="16307"/>
                      <a:pt x="59142" y="16307"/>
                    </a:cubicBezTo>
                    <a:close/>
                    <a:moveTo>
                      <a:pt x="25317" y="16414"/>
                    </a:moveTo>
                    <a:cubicBezTo>
                      <a:pt x="27247" y="16414"/>
                      <a:pt x="29113" y="17211"/>
                      <a:pt x="30456" y="18656"/>
                    </a:cubicBezTo>
                    <a:cubicBezTo>
                      <a:pt x="30436" y="18656"/>
                      <a:pt x="30416" y="18656"/>
                      <a:pt x="30397" y="18656"/>
                    </a:cubicBezTo>
                    <a:cubicBezTo>
                      <a:pt x="28528" y="18656"/>
                      <a:pt x="26769" y="19494"/>
                      <a:pt x="25528" y="20789"/>
                    </a:cubicBezTo>
                    <a:cubicBezTo>
                      <a:pt x="25563" y="20054"/>
                      <a:pt x="25456" y="19310"/>
                      <a:pt x="25223" y="18611"/>
                    </a:cubicBezTo>
                    <a:cubicBezTo>
                      <a:pt x="24954" y="17850"/>
                      <a:pt x="24551" y="17142"/>
                      <a:pt x="24031" y="16533"/>
                    </a:cubicBezTo>
                    <a:cubicBezTo>
                      <a:pt x="24460" y="16453"/>
                      <a:pt x="24890" y="16414"/>
                      <a:pt x="25317" y="16414"/>
                    </a:cubicBezTo>
                    <a:close/>
                    <a:moveTo>
                      <a:pt x="12296" y="16415"/>
                    </a:moveTo>
                    <a:cubicBezTo>
                      <a:pt x="12720" y="16415"/>
                      <a:pt x="13148" y="16454"/>
                      <a:pt x="13574" y="16533"/>
                    </a:cubicBezTo>
                    <a:cubicBezTo>
                      <a:pt x="13055" y="17151"/>
                      <a:pt x="12651" y="17850"/>
                      <a:pt x="12391" y="18611"/>
                    </a:cubicBezTo>
                    <a:cubicBezTo>
                      <a:pt x="12150" y="19310"/>
                      <a:pt x="12042" y="20054"/>
                      <a:pt x="12087" y="20789"/>
                    </a:cubicBezTo>
                    <a:lnTo>
                      <a:pt x="12078" y="20798"/>
                    </a:lnTo>
                    <a:cubicBezTo>
                      <a:pt x="10836" y="19494"/>
                      <a:pt x="9077" y="18656"/>
                      <a:pt x="7217" y="18656"/>
                    </a:cubicBezTo>
                    <a:cubicBezTo>
                      <a:pt x="7198" y="18656"/>
                      <a:pt x="7178" y="18656"/>
                      <a:pt x="7159" y="18656"/>
                    </a:cubicBezTo>
                    <a:cubicBezTo>
                      <a:pt x="8496" y="17216"/>
                      <a:pt x="10363" y="16415"/>
                      <a:pt x="12296" y="16415"/>
                    </a:cubicBezTo>
                    <a:close/>
                    <a:moveTo>
                      <a:pt x="106101" y="16205"/>
                    </a:moveTo>
                    <a:cubicBezTo>
                      <a:pt x="106563" y="16205"/>
                      <a:pt x="107027" y="16251"/>
                      <a:pt x="107489" y="16344"/>
                    </a:cubicBezTo>
                    <a:cubicBezTo>
                      <a:pt x="106486" y="17599"/>
                      <a:pt x="105930" y="19194"/>
                      <a:pt x="106136" y="20861"/>
                    </a:cubicBezTo>
                    <a:cubicBezTo>
                      <a:pt x="104879" y="19398"/>
                      <a:pt x="102991" y="18450"/>
                      <a:pt x="100994" y="18450"/>
                    </a:cubicBezTo>
                    <a:cubicBezTo>
                      <a:pt x="100985" y="18450"/>
                      <a:pt x="100975" y="18450"/>
                      <a:pt x="100966" y="18450"/>
                    </a:cubicBezTo>
                    <a:cubicBezTo>
                      <a:pt x="102304" y="17004"/>
                      <a:pt x="104173" y="16205"/>
                      <a:pt x="106101" y="16205"/>
                    </a:cubicBezTo>
                    <a:close/>
                    <a:moveTo>
                      <a:pt x="70810" y="11698"/>
                    </a:moveTo>
                    <a:cubicBezTo>
                      <a:pt x="71303" y="11698"/>
                      <a:pt x="71800" y="11750"/>
                      <a:pt x="72292" y="11855"/>
                    </a:cubicBezTo>
                    <a:cubicBezTo>
                      <a:pt x="71289" y="13110"/>
                      <a:pt x="70742" y="14705"/>
                      <a:pt x="70939" y="16380"/>
                    </a:cubicBezTo>
                    <a:lnTo>
                      <a:pt x="70957" y="16371"/>
                    </a:lnTo>
                    <a:cubicBezTo>
                      <a:pt x="71461" y="16260"/>
                      <a:pt x="71969" y="16205"/>
                      <a:pt x="72473" y="16205"/>
                    </a:cubicBezTo>
                    <a:cubicBezTo>
                      <a:pt x="74401" y="16205"/>
                      <a:pt x="76274" y="17001"/>
                      <a:pt x="77624" y="18450"/>
                    </a:cubicBezTo>
                    <a:cubicBezTo>
                      <a:pt x="77606" y="18450"/>
                      <a:pt x="77588" y="18450"/>
                      <a:pt x="77570" y="18450"/>
                    </a:cubicBezTo>
                    <a:cubicBezTo>
                      <a:pt x="75520" y="18450"/>
                      <a:pt x="73598" y="19458"/>
                      <a:pt x="72346" y="20986"/>
                    </a:cubicBezTo>
                    <a:cubicBezTo>
                      <a:pt x="72738" y="17269"/>
                      <a:pt x="69425" y="13952"/>
                      <a:pt x="65712" y="13952"/>
                    </a:cubicBezTo>
                    <a:cubicBezTo>
                      <a:pt x="65692" y="13952"/>
                      <a:pt x="65673" y="13952"/>
                      <a:pt x="65653" y="13952"/>
                    </a:cubicBezTo>
                    <a:cubicBezTo>
                      <a:pt x="66995" y="12495"/>
                      <a:pt x="68873" y="11698"/>
                      <a:pt x="70810" y="11698"/>
                    </a:cubicBezTo>
                    <a:close/>
                    <a:moveTo>
                      <a:pt x="35592" y="16407"/>
                    </a:moveTo>
                    <a:cubicBezTo>
                      <a:pt x="36059" y="16407"/>
                      <a:pt x="36530" y="16454"/>
                      <a:pt x="36997" y="16551"/>
                    </a:cubicBezTo>
                    <a:cubicBezTo>
                      <a:pt x="36004" y="17802"/>
                      <a:pt x="35449" y="19385"/>
                      <a:pt x="35643" y="21056"/>
                    </a:cubicBezTo>
                    <a:lnTo>
                      <a:pt x="35643" y="21056"/>
                    </a:lnTo>
                    <a:cubicBezTo>
                      <a:pt x="34391" y="19601"/>
                      <a:pt x="32515" y="18647"/>
                      <a:pt x="30529" y="18647"/>
                    </a:cubicBezTo>
                    <a:cubicBezTo>
                      <a:pt x="30511" y="18647"/>
                      <a:pt x="30492" y="18647"/>
                      <a:pt x="30474" y="18647"/>
                    </a:cubicBezTo>
                    <a:cubicBezTo>
                      <a:pt x="31808" y="17205"/>
                      <a:pt x="33669" y="16407"/>
                      <a:pt x="35592" y="16407"/>
                    </a:cubicBezTo>
                    <a:close/>
                    <a:moveTo>
                      <a:pt x="112821" y="14253"/>
                    </a:moveTo>
                    <a:cubicBezTo>
                      <a:pt x="115997" y="14253"/>
                      <a:pt x="119174" y="16332"/>
                      <a:pt x="119218" y="20493"/>
                    </a:cubicBezTo>
                    <a:cubicBezTo>
                      <a:pt x="118738" y="20388"/>
                      <a:pt x="118254" y="20337"/>
                      <a:pt x="117773" y="20337"/>
                    </a:cubicBezTo>
                    <a:cubicBezTo>
                      <a:pt x="115916" y="20337"/>
                      <a:pt x="114116" y="21103"/>
                      <a:pt x="112821" y="22491"/>
                    </a:cubicBezTo>
                    <a:cubicBezTo>
                      <a:pt x="111548" y="21120"/>
                      <a:pt x="109756" y="20332"/>
                      <a:pt x="107874" y="20332"/>
                    </a:cubicBezTo>
                    <a:cubicBezTo>
                      <a:pt x="107391" y="20332"/>
                      <a:pt x="106907" y="20386"/>
                      <a:pt x="106432" y="20493"/>
                    </a:cubicBezTo>
                    <a:cubicBezTo>
                      <a:pt x="106468" y="16334"/>
                      <a:pt x="109644" y="14253"/>
                      <a:pt x="112821" y="14253"/>
                    </a:cubicBezTo>
                    <a:close/>
                    <a:moveTo>
                      <a:pt x="136138" y="14252"/>
                    </a:moveTo>
                    <a:cubicBezTo>
                      <a:pt x="139311" y="14252"/>
                      <a:pt x="142484" y="16329"/>
                      <a:pt x="142525" y="20484"/>
                    </a:cubicBezTo>
                    <a:lnTo>
                      <a:pt x="142525" y="20493"/>
                    </a:lnTo>
                    <a:cubicBezTo>
                      <a:pt x="142051" y="20391"/>
                      <a:pt x="141574" y="20341"/>
                      <a:pt x="141100" y="20341"/>
                    </a:cubicBezTo>
                    <a:cubicBezTo>
                      <a:pt x="139242" y="20341"/>
                      <a:pt x="137437" y="21108"/>
                      <a:pt x="136145" y="22500"/>
                    </a:cubicBezTo>
                    <a:cubicBezTo>
                      <a:pt x="134871" y="21128"/>
                      <a:pt x="133091" y="20341"/>
                      <a:pt x="131221" y="20341"/>
                    </a:cubicBezTo>
                    <a:cubicBezTo>
                      <a:pt x="131211" y="20341"/>
                      <a:pt x="131200" y="20341"/>
                      <a:pt x="131190" y="20341"/>
                    </a:cubicBezTo>
                    <a:cubicBezTo>
                      <a:pt x="130706" y="20341"/>
                      <a:pt x="130222" y="20386"/>
                      <a:pt x="129747" y="20493"/>
                    </a:cubicBezTo>
                    <a:cubicBezTo>
                      <a:pt x="129783" y="16333"/>
                      <a:pt x="132960" y="14252"/>
                      <a:pt x="136138" y="14252"/>
                    </a:cubicBezTo>
                    <a:close/>
                    <a:moveTo>
                      <a:pt x="89290" y="14357"/>
                    </a:moveTo>
                    <a:cubicBezTo>
                      <a:pt x="91871" y="14357"/>
                      <a:pt x="94452" y="15731"/>
                      <a:pt x="95348" y="18477"/>
                    </a:cubicBezTo>
                    <a:cubicBezTo>
                      <a:pt x="95572" y="19158"/>
                      <a:pt x="95679" y="19866"/>
                      <a:pt x="95688" y="20583"/>
                    </a:cubicBezTo>
                    <a:cubicBezTo>
                      <a:pt x="95213" y="20481"/>
                      <a:pt x="94734" y="20431"/>
                      <a:pt x="94259" y="20431"/>
                    </a:cubicBezTo>
                    <a:cubicBezTo>
                      <a:pt x="92398" y="20431"/>
                      <a:pt x="90599" y="21196"/>
                      <a:pt x="89299" y="22581"/>
                    </a:cubicBezTo>
                    <a:cubicBezTo>
                      <a:pt x="88025" y="21218"/>
                      <a:pt x="86246" y="20430"/>
                      <a:pt x="84376" y="20430"/>
                    </a:cubicBezTo>
                    <a:cubicBezTo>
                      <a:pt x="84365" y="20430"/>
                      <a:pt x="84355" y="20430"/>
                      <a:pt x="84344" y="20430"/>
                    </a:cubicBezTo>
                    <a:cubicBezTo>
                      <a:pt x="83860" y="20430"/>
                      <a:pt x="83376" y="20475"/>
                      <a:pt x="82902" y="20583"/>
                    </a:cubicBezTo>
                    <a:cubicBezTo>
                      <a:pt x="82902" y="19866"/>
                      <a:pt x="83018" y="19158"/>
                      <a:pt x="83233" y="18477"/>
                    </a:cubicBezTo>
                    <a:cubicBezTo>
                      <a:pt x="84129" y="15731"/>
                      <a:pt x="86710" y="14357"/>
                      <a:pt x="89290" y="14357"/>
                    </a:cubicBezTo>
                    <a:close/>
                    <a:moveTo>
                      <a:pt x="42333" y="14454"/>
                    </a:moveTo>
                    <a:cubicBezTo>
                      <a:pt x="45509" y="14454"/>
                      <a:pt x="48686" y="16533"/>
                      <a:pt x="48726" y="20690"/>
                    </a:cubicBezTo>
                    <a:cubicBezTo>
                      <a:pt x="48246" y="20585"/>
                      <a:pt x="47763" y="20534"/>
                      <a:pt x="47283" y="20534"/>
                    </a:cubicBezTo>
                    <a:cubicBezTo>
                      <a:pt x="45427" y="20534"/>
                      <a:pt x="43633" y="21302"/>
                      <a:pt x="42337" y="22697"/>
                    </a:cubicBezTo>
                    <a:cubicBezTo>
                      <a:pt x="41063" y="21325"/>
                      <a:pt x="39284" y="20538"/>
                      <a:pt x="37414" y="20538"/>
                    </a:cubicBezTo>
                    <a:cubicBezTo>
                      <a:pt x="37403" y="20538"/>
                      <a:pt x="37393" y="20538"/>
                      <a:pt x="37382" y="20538"/>
                    </a:cubicBezTo>
                    <a:cubicBezTo>
                      <a:pt x="36898" y="20538"/>
                      <a:pt x="36415" y="20583"/>
                      <a:pt x="35940" y="20690"/>
                    </a:cubicBezTo>
                    <a:cubicBezTo>
                      <a:pt x="35980" y="16533"/>
                      <a:pt x="39156" y="14454"/>
                      <a:pt x="42333" y="14454"/>
                    </a:cubicBezTo>
                    <a:close/>
                    <a:moveTo>
                      <a:pt x="65648" y="14454"/>
                    </a:moveTo>
                    <a:cubicBezTo>
                      <a:pt x="68825" y="14454"/>
                      <a:pt x="72001" y="16533"/>
                      <a:pt x="72041" y="20690"/>
                    </a:cubicBezTo>
                    <a:cubicBezTo>
                      <a:pt x="71563" y="20585"/>
                      <a:pt x="71081" y="20534"/>
                      <a:pt x="70602" y="20534"/>
                    </a:cubicBezTo>
                    <a:cubicBezTo>
                      <a:pt x="68748" y="20534"/>
                      <a:pt x="66949" y="21302"/>
                      <a:pt x="65653" y="22697"/>
                    </a:cubicBezTo>
                    <a:cubicBezTo>
                      <a:pt x="64378" y="21325"/>
                      <a:pt x="62599" y="20538"/>
                      <a:pt x="60729" y="20538"/>
                    </a:cubicBezTo>
                    <a:cubicBezTo>
                      <a:pt x="60719" y="20538"/>
                      <a:pt x="60708" y="20538"/>
                      <a:pt x="60697" y="20538"/>
                    </a:cubicBezTo>
                    <a:cubicBezTo>
                      <a:pt x="60214" y="20538"/>
                      <a:pt x="59730" y="20583"/>
                      <a:pt x="59255" y="20690"/>
                    </a:cubicBezTo>
                    <a:cubicBezTo>
                      <a:pt x="59295" y="16533"/>
                      <a:pt x="62472" y="14454"/>
                      <a:pt x="65648" y="14454"/>
                    </a:cubicBezTo>
                    <a:close/>
                    <a:moveTo>
                      <a:pt x="18806" y="14558"/>
                    </a:moveTo>
                    <a:cubicBezTo>
                      <a:pt x="21388" y="14558"/>
                      <a:pt x="23969" y="15929"/>
                      <a:pt x="24864" y="18674"/>
                    </a:cubicBezTo>
                    <a:cubicBezTo>
                      <a:pt x="25079" y="19355"/>
                      <a:pt x="25196" y="20063"/>
                      <a:pt x="25196" y="20780"/>
                    </a:cubicBezTo>
                    <a:cubicBezTo>
                      <a:pt x="24718" y="20675"/>
                      <a:pt x="24235" y="20624"/>
                      <a:pt x="23756" y="20624"/>
                    </a:cubicBezTo>
                    <a:cubicBezTo>
                      <a:pt x="21903" y="20624"/>
                      <a:pt x="20103" y="21391"/>
                      <a:pt x="18807" y="22787"/>
                    </a:cubicBezTo>
                    <a:cubicBezTo>
                      <a:pt x="17535" y="21407"/>
                      <a:pt x="15734" y="20628"/>
                      <a:pt x="13861" y="20628"/>
                    </a:cubicBezTo>
                    <a:cubicBezTo>
                      <a:pt x="13368" y="20628"/>
                      <a:pt x="12884" y="20672"/>
                      <a:pt x="12409" y="20780"/>
                    </a:cubicBezTo>
                    <a:cubicBezTo>
                      <a:pt x="12418" y="20063"/>
                      <a:pt x="12526" y="19355"/>
                      <a:pt x="12741" y="18674"/>
                    </a:cubicBezTo>
                    <a:cubicBezTo>
                      <a:pt x="13637" y="15931"/>
                      <a:pt x="16222" y="14558"/>
                      <a:pt x="18806" y="14558"/>
                    </a:cubicBezTo>
                    <a:close/>
                    <a:moveTo>
                      <a:pt x="117964" y="20706"/>
                    </a:moveTo>
                    <a:cubicBezTo>
                      <a:pt x="118390" y="20706"/>
                      <a:pt x="118819" y="20745"/>
                      <a:pt x="119245" y="20825"/>
                    </a:cubicBezTo>
                    <a:cubicBezTo>
                      <a:pt x="118726" y="21443"/>
                      <a:pt x="118322" y="22151"/>
                      <a:pt x="118063" y="22913"/>
                    </a:cubicBezTo>
                    <a:lnTo>
                      <a:pt x="118063" y="22904"/>
                    </a:lnTo>
                    <a:cubicBezTo>
                      <a:pt x="117821" y="23611"/>
                      <a:pt x="117722" y="24346"/>
                      <a:pt x="117758" y="25090"/>
                    </a:cubicBezTo>
                    <a:cubicBezTo>
                      <a:pt x="116516" y="23786"/>
                      <a:pt x="114757" y="22948"/>
                      <a:pt x="112897" y="22948"/>
                    </a:cubicBezTo>
                    <a:cubicBezTo>
                      <a:pt x="112878" y="22948"/>
                      <a:pt x="112858" y="22948"/>
                      <a:pt x="112839" y="22948"/>
                    </a:cubicBezTo>
                    <a:cubicBezTo>
                      <a:pt x="114174" y="21503"/>
                      <a:pt x="116038" y="20706"/>
                      <a:pt x="117964" y="20706"/>
                    </a:cubicBezTo>
                    <a:close/>
                    <a:moveTo>
                      <a:pt x="130993" y="20706"/>
                    </a:moveTo>
                    <a:cubicBezTo>
                      <a:pt x="132921" y="20706"/>
                      <a:pt x="134791" y="21503"/>
                      <a:pt x="136127" y="22948"/>
                    </a:cubicBezTo>
                    <a:cubicBezTo>
                      <a:pt x="136107" y="22948"/>
                      <a:pt x="136088" y="22948"/>
                      <a:pt x="136068" y="22948"/>
                    </a:cubicBezTo>
                    <a:cubicBezTo>
                      <a:pt x="134208" y="22948"/>
                      <a:pt x="132440" y="23786"/>
                      <a:pt x="131199" y="25090"/>
                    </a:cubicBezTo>
                    <a:cubicBezTo>
                      <a:pt x="131234" y="24346"/>
                      <a:pt x="131136" y="23611"/>
                      <a:pt x="130894" y="22913"/>
                    </a:cubicBezTo>
                    <a:lnTo>
                      <a:pt x="130894" y="22904"/>
                    </a:lnTo>
                    <a:cubicBezTo>
                      <a:pt x="130634" y="22142"/>
                      <a:pt x="130231" y="21443"/>
                      <a:pt x="129711" y="20825"/>
                    </a:cubicBezTo>
                    <a:cubicBezTo>
                      <a:pt x="130138" y="20745"/>
                      <a:pt x="130567" y="20706"/>
                      <a:pt x="130993" y="20706"/>
                    </a:cubicBezTo>
                    <a:close/>
                    <a:moveTo>
                      <a:pt x="84135" y="20797"/>
                    </a:moveTo>
                    <a:cubicBezTo>
                      <a:pt x="86071" y="20797"/>
                      <a:pt x="87946" y="21599"/>
                      <a:pt x="89290" y="23047"/>
                    </a:cubicBezTo>
                    <a:cubicBezTo>
                      <a:pt x="90626" y="21601"/>
                      <a:pt x="92496" y="20805"/>
                      <a:pt x="94429" y="20805"/>
                    </a:cubicBezTo>
                    <a:cubicBezTo>
                      <a:pt x="94856" y="20805"/>
                      <a:pt x="95287" y="20844"/>
                      <a:pt x="95715" y="20923"/>
                    </a:cubicBezTo>
                    <a:cubicBezTo>
                      <a:pt x="94720" y="22106"/>
                      <a:pt x="94138" y="23602"/>
                      <a:pt x="94228" y="25197"/>
                    </a:cubicBezTo>
                    <a:cubicBezTo>
                      <a:pt x="92977" y="23894"/>
                      <a:pt x="91218" y="23056"/>
                      <a:pt x="89350" y="23056"/>
                    </a:cubicBezTo>
                    <a:cubicBezTo>
                      <a:pt x="89330" y="23056"/>
                      <a:pt x="89310" y="23056"/>
                      <a:pt x="89290" y="23056"/>
                    </a:cubicBezTo>
                    <a:cubicBezTo>
                      <a:pt x="89271" y="23056"/>
                      <a:pt x="89251" y="23056"/>
                      <a:pt x="89231" y="23056"/>
                    </a:cubicBezTo>
                    <a:cubicBezTo>
                      <a:pt x="87362" y="23056"/>
                      <a:pt x="85595" y="23894"/>
                      <a:pt x="84353" y="25197"/>
                    </a:cubicBezTo>
                    <a:cubicBezTo>
                      <a:pt x="84434" y="23602"/>
                      <a:pt x="83851" y="22106"/>
                      <a:pt x="82866" y="20923"/>
                    </a:cubicBezTo>
                    <a:lnTo>
                      <a:pt x="82857" y="20914"/>
                    </a:lnTo>
                    <a:cubicBezTo>
                      <a:pt x="83283" y="20835"/>
                      <a:pt x="83710" y="20797"/>
                      <a:pt x="84135" y="20797"/>
                    </a:cubicBezTo>
                    <a:close/>
                    <a:moveTo>
                      <a:pt x="47488" y="20904"/>
                    </a:moveTo>
                    <a:cubicBezTo>
                      <a:pt x="47912" y="20904"/>
                      <a:pt x="48338" y="20943"/>
                      <a:pt x="48762" y="21022"/>
                    </a:cubicBezTo>
                    <a:cubicBezTo>
                      <a:pt x="48242" y="21640"/>
                      <a:pt x="47839" y="22348"/>
                      <a:pt x="47579" y="23110"/>
                    </a:cubicBezTo>
                    <a:cubicBezTo>
                      <a:pt x="47337" y="23809"/>
                      <a:pt x="47239" y="24552"/>
                      <a:pt x="47275" y="25287"/>
                    </a:cubicBezTo>
                    <a:cubicBezTo>
                      <a:pt x="46033" y="23992"/>
                      <a:pt x="44274" y="23154"/>
                      <a:pt x="42414" y="23154"/>
                    </a:cubicBezTo>
                    <a:cubicBezTo>
                      <a:pt x="42395" y="23154"/>
                      <a:pt x="42375" y="23154"/>
                      <a:pt x="42355" y="23154"/>
                    </a:cubicBezTo>
                    <a:cubicBezTo>
                      <a:pt x="43693" y="21707"/>
                      <a:pt x="45560" y="20904"/>
                      <a:pt x="47488" y="20904"/>
                    </a:cubicBezTo>
                    <a:close/>
                    <a:moveTo>
                      <a:pt x="60505" y="20912"/>
                    </a:moveTo>
                    <a:cubicBezTo>
                      <a:pt x="62435" y="20912"/>
                      <a:pt x="64301" y="21709"/>
                      <a:pt x="65644" y="23154"/>
                    </a:cubicBezTo>
                    <a:cubicBezTo>
                      <a:pt x="65624" y="23154"/>
                      <a:pt x="65604" y="23154"/>
                      <a:pt x="65584" y="23154"/>
                    </a:cubicBezTo>
                    <a:cubicBezTo>
                      <a:pt x="63716" y="23154"/>
                      <a:pt x="61957" y="23993"/>
                      <a:pt x="60715" y="25296"/>
                    </a:cubicBezTo>
                    <a:lnTo>
                      <a:pt x="60715" y="25287"/>
                    </a:lnTo>
                    <a:cubicBezTo>
                      <a:pt x="60751" y="24552"/>
                      <a:pt x="60644" y="23809"/>
                      <a:pt x="60411" y="23110"/>
                    </a:cubicBezTo>
                    <a:cubicBezTo>
                      <a:pt x="60151" y="22348"/>
                      <a:pt x="59748" y="21640"/>
                      <a:pt x="59219" y="21031"/>
                    </a:cubicBezTo>
                    <a:cubicBezTo>
                      <a:pt x="59647" y="20951"/>
                      <a:pt x="60078" y="20912"/>
                      <a:pt x="60505" y="20912"/>
                    </a:cubicBezTo>
                    <a:close/>
                    <a:moveTo>
                      <a:pt x="107673" y="20699"/>
                    </a:moveTo>
                    <a:cubicBezTo>
                      <a:pt x="109600" y="20699"/>
                      <a:pt x="111466" y="21495"/>
                      <a:pt x="112812" y="22939"/>
                    </a:cubicBezTo>
                    <a:cubicBezTo>
                      <a:pt x="112793" y="22939"/>
                      <a:pt x="112774" y="22939"/>
                      <a:pt x="112756" y="22939"/>
                    </a:cubicBezTo>
                    <a:cubicBezTo>
                      <a:pt x="110769" y="22939"/>
                      <a:pt x="108902" y="23885"/>
                      <a:pt x="107659" y="25332"/>
                    </a:cubicBezTo>
                    <a:cubicBezTo>
                      <a:pt x="107785" y="23674"/>
                      <a:pt x="107184" y="22097"/>
                      <a:pt x="106136" y="20878"/>
                    </a:cubicBezTo>
                    <a:lnTo>
                      <a:pt x="106136" y="20870"/>
                    </a:lnTo>
                    <a:cubicBezTo>
                      <a:pt x="106647" y="20755"/>
                      <a:pt x="107162" y="20699"/>
                      <a:pt x="107673" y="20699"/>
                    </a:cubicBezTo>
                    <a:close/>
                    <a:moveTo>
                      <a:pt x="13670" y="20994"/>
                    </a:moveTo>
                    <a:cubicBezTo>
                      <a:pt x="15606" y="20994"/>
                      <a:pt x="17480" y="21797"/>
                      <a:pt x="18825" y="23244"/>
                    </a:cubicBezTo>
                    <a:cubicBezTo>
                      <a:pt x="18805" y="23244"/>
                      <a:pt x="18786" y="23244"/>
                      <a:pt x="18766" y="23244"/>
                    </a:cubicBezTo>
                    <a:cubicBezTo>
                      <a:pt x="16897" y="23244"/>
                      <a:pt x="15129" y="24082"/>
                      <a:pt x="13888" y="25386"/>
                    </a:cubicBezTo>
                    <a:cubicBezTo>
                      <a:pt x="13951" y="23809"/>
                      <a:pt x="13368" y="22303"/>
                      <a:pt x="12382" y="21120"/>
                    </a:cubicBezTo>
                    <a:lnTo>
                      <a:pt x="12391" y="21111"/>
                    </a:lnTo>
                    <a:cubicBezTo>
                      <a:pt x="12817" y="21032"/>
                      <a:pt x="13245" y="20994"/>
                      <a:pt x="13670" y="20994"/>
                    </a:cubicBezTo>
                    <a:close/>
                    <a:moveTo>
                      <a:pt x="23971" y="20994"/>
                    </a:moveTo>
                    <a:cubicBezTo>
                      <a:pt x="24396" y="20994"/>
                      <a:pt x="24824" y="21032"/>
                      <a:pt x="25250" y="21111"/>
                    </a:cubicBezTo>
                    <a:cubicBezTo>
                      <a:pt x="24255" y="22294"/>
                      <a:pt x="23673" y="23791"/>
                      <a:pt x="23753" y="25386"/>
                    </a:cubicBezTo>
                    <a:cubicBezTo>
                      <a:pt x="22512" y="24082"/>
                      <a:pt x="20744" y="23244"/>
                      <a:pt x="18884" y="23244"/>
                    </a:cubicBezTo>
                    <a:cubicBezTo>
                      <a:pt x="18864" y="23244"/>
                      <a:pt x="18845" y="23244"/>
                      <a:pt x="18825" y="23244"/>
                    </a:cubicBezTo>
                    <a:cubicBezTo>
                      <a:pt x="20162" y="21797"/>
                      <a:pt x="22036" y="20994"/>
                      <a:pt x="23971" y="20994"/>
                    </a:cubicBezTo>
                    <a:close/>
                    <a:moveTo>
                      <a:pt x="37165" y="20902"/>
                    </a:moveTo>
                    <a:cubicBezTo>
                      <a:pt x="39100" y="20902"/>
                      <a:pt x="40977" y="21703"/>
                      <a:pt x="42328" y="23154"/>
                    </a:cubicBezTo>
                    <a:cubicBezTo>
                      <a:pt x="42310" y="23154"/>
                      <a:pt x="42291" y="23154"/>
                      <a:pt x="42273" y="23154"/>
                    </a:cubicBezTo>
                    <a:cubicBezTo>
                      <a:pt x="40286" y="23154"/>
                      <a:pt x="38419" y="24100"/>
                      <a:pt x="37176" y="25547"/>
                    </a:cubicBezTo>
                    <a:cubicBezTo>
                      <a:pt x="37302" y="23871"/>
                      <a:pt x="36701" y="22303"/>
                      <a:pt x="35653" y="21076"/>
                    </a:cubicBezTo>
                    <a:lnTo>
                      <a:pt x="35653" y="21067"/>
                    </a:lnTo>
                    <a:cubicBezTo>
                      <a:pt x="36155" y="20956"/>
                      <a:pt x="36662" y="20902"/>
                      <a:pt x="37165" y="20902"/>
                    </a:cubicBezTo>
                    <a:close/>
                    <a:moveTo>
                      <a:pt x="124474" y="18856"/>
                    </a:moveTo>
                    <a:cubicBezTo>
                      <a:pt x="127057" y="18856"/>
                      <a:pt x="129639" y="20229"/>
                      <a:pt x="130536" y="22975"/>
                    </a:cubicBezTo>
                    <a:cubicBezTo>
                      <a:pt x="130751" y="23656"/>
                      <a:pt x="130867" y="24364"/>
                      <a:pt x="130867" y="25081"/>
                    </a:cubicBezTo>
                    <a:cubicBezTo>
                      <a:pt x="130388" y="24976"/>
                      <a:pt x="129906" y="24925"/>
                      <a:pt x="129426" y="24925"/>
                    </a:cubicBezTo>
                    <a:cubicBezTo>
                      <a:pt x="127574" y="24925"/>
                      <a:pt x="125776" y="25691"/>
                      <a:pt x="124487" y="27079"/>
                    </a:cubicBezTo>
                    <a:cubicBezTo>
                      <a:pt x="123206" y="25708"/>
                      <a:pt x="121414" y="24920"/>
                      <a:pt x="119532" y="24920"/>
                    </a:cubicBezTo>
                    <a:cubicBezTo>
                      <a:pt x="119048" y="24920"/>
                      <a:pt x="118564" y="24973"/>
                      <a:pt x="118089" y="25081"/>
                    </a:cubicBezTo>
                    <a:cubicBezTo>
                      <a:pt x="118089" y="24364"/>
                      <a:pt x="118197" y="23656"/>
                      <a:pt x="118412" y="22975"/>
                    </a:cubicBezTo>
                    <a:cubicBezTo>
                      <a:pt x="119308" y="20229"/>
                      <a:pt x="121891" y="18856"/>
                      <a:pt x="124474" y="18856"/>
                    </a:cubicBezTo>
                    <a:close/>
                    <a:moveTo>
                      <a:pt x="77629" y="18952"/>
                    </a:moveTo>
                    <a:cubicBezTo>
                      <a:pt x="80805" y="18952"/>
                      <a:pt x="83981" y="21031"/>
                      <a:pt x="84022" y="25188"/>
                    </a:cubicBezTo>
                    <a:cubicBezTo>
                      <a:pt x="83543" y="25084"/>
                      <a:pt x="83060" y="25032"/>
                      <a:pt x="82581" y="25032"/>
                    </a:cubicBezTo>
                    <a:cubicBezTo>
                      <a:pt x="80728" y="25032"/>
                      <a:pt x="78930" y="25798"/>
                      <a:pt x="77642" y="27187"/>
                    </a:cubicBezTo>
                    <a:cubicBezTo>
                      <a:pt x="76360" y="25816"/>
                      <a:pt x="74568" y="25027"/>
                      <a:pt x="72687" y="25027"/>
                    </a:cubicBezTo>
                    <a:cubicBezTo>
                      <a:pt x="72203" y="25027"/>
                      <a:pt x="71719" y="25081"/>
                      <a:pt x="71244" y="25188"/>
                    </a:cubicBezTo>
                    <a:cubicBezTo>
                      <a:pt x="71280" y="21031"/>
                      <a:pt x="74454" y="18952"/>
                      <a:pt x="77629" y="18952"/>
                    </a:cubicBezTo>
                    <a:close/>
                    <a:moveTo>
                      <a:pt x="100945" y="18952"/>
                    </a:moveTo>
                    <a:cubicBezTo>
                      <a:pt x="104119" y="18952"/>
                      <a:pt x="107295" y="21030"/>
                      <a:pt x="107337" y="25187"/>
                    </a:cubicBezTo>
                    <a:lnTo>
                      <a:pt x="107337" y="25187"/>
                    </a:lnTo>
                    <a:cubicBezTo>
                      <a:pt x="106865" y="25086"/>
                      <a:pt x="106389" y="25037"/>
                      <a:pt x="105918" y="25037"/>
                    </a:cubicBezTo>
                    <a:cubicBezTo>
                      <a:pt x="104057" y="25037"/>
                      <a:pt x="102256" y="25803"/>
                      <a:pt x="100957" y="27196"/>
                    </a:cubicBezTo>
                    <a:cubicBezTo>
                      <a:pt x="99676" y="25816"/>
                      <a:pt x="97883" y="25036"/>
                      <a:pt x="96002" y="25036"/>
                    </a:cubicBezTo>
                    <a:cubicBezTo>
                      <a:pt x="95518" y="25036"/>
                      <a:pt x="95034" y="25081"/>
                      <a:pt x="94559" y="25188"/>
                    </a:cubicBezTo>
                    <a:cubicBezTo>
                      <a:pt x="94595" y="21031"/>
                      <a:pt x="97769" y="18952"/>
                      <a:pt x="100945" y="18952"/>
                    </a:cubicBezTo>
                    <a:close/>
                    <a:moveTo>
                      <a:pt x="53997" y="19058"/>
                    </a:moveTo>
                    <a:cubicBezTo>
                      <a:pt x="56578" y="19058"/>
                      <a:pt x="59157" y="20432"/>
                      <a:pt x="60052" y="23181"/>
                    </a:cubicBezTo>
                    <a:cubicBezTo>
                      <a:pt x="60267" y="23853"/>
                      <a:pt x="60384" y="24570"/>
                      <a:pt x="60384" y="25278"/>
                    </a:cubicBezTo>
                    <a:cubicBezTo>
                      <a:pt x="59909" y="25176"/>
                      <a:pt x="59430" y="25126"/>
                      <a:pt x="58956" y="25126"/>
                    </a:cubicBezTo>
                    <a:cubicBezTo>
                      <a:pt x="57095" y="25126"/>
                      <a:pt x="55295" y="25893"/>
                      <a:pt x="53995" y="27285"/>
                    </a:cubicBezTo>
                    <a:cubicBezTo>
                      <a:pt x="52714" y="25905"/>
                      <a:pt x="50922" y="25126"/>
                      <a:pt x="49049" y="25126"/>
                    </a:cubicBezTo>
                    <a:cubicBezTo>
                      <a:pt x="48556" y="25126"/>
                      <a:pt x="48072" y="25180"/>
                      <a:pt x="47597" y="25278"/>
                    </a:cubicBezTo>
                    <a:cubicBezTo>
                      <a:pt x="47606" y="24570"/>
                      <a:pt x="47714" y="23853"/>
                      <a:pt x="47929" y="23181"/>
                    </a:cubicBezTo>
                    <a:cubicBezTo>
                      <a:pt x="48830" y="20434"/>
                      <a:pt x="51414" y="19058"/>
                      <a:pt x="53997" y="19058"/>
                    </a:cubicBezTo>
                    <a:close/>
                    <a:moveTo>
                      <a:pt x="7163" y="19140"/>
                    </a:moveTo>
                    <a:cubicBezTo>
                      <a:pt x="10339" y="19140"/>
                      <a:pt x="13516" y="21219"/>
                      <a:pt x="13556" y="25377"/>
                    </a:cubicBezTo>
                    <a:cubicBezTo>
                      <a:pt x="13079" y="25272"/>
                      <a:pt x="12598" y="25222"/>
                      <a:pt x="12120" y="25222"/>
                    </a:cubicBezTo>
                    <a:cubicBezTo>
                      <a:pt x="10263" y="25222"/>
                      <a:pt x="8460" y="25990"/>
                      <a:pt x="7163" y="27379"/>
                    </a:cubicBezTo>
                    <a:lnTo>
                      <a:pt x="7163" y="27379"/>
                    </a:lnTo>
                    <a:cubicBezTo>
                      <a:pt x="5882" y="26002"/>
                      <a:pt x="4092" y="25224"/>
                      <a:pt x="2212" y="25224"/>
                    </a:cubicBezTo>
                    <a:cubicBezTo>
                      <a:pt x="1728" y="25224"/>
                      <a:pt x="1245" y="25278"/>
                      <a:pt x="770" y="25377"/>
                    </a:cubicBezTo>
                    <a:cubicBezTo>
                      <a:pt x="810" y="21219"/>
                      <a:pt x="3987" y="19140"/>
                      <a:pt x="7163" y="19140"/>
                    </a:cubicBezTo>
                    <a:close/>
                    <a:moveTo>
                      <a:pt x="30465" y="19152"/>
                    </a:moveTo>
                    <a:cubicBezTo>
                      <a:pt x="33638" y="19152"/>
                      <a:pt x="36811" y="21228"/>
                      <a:pt x="36854" y="25382"/>
                    </a:cubicBezTo>
                    <a:lnTo>
                      <a:pt x="36854" y="25382"/>
                    </a:lnTo>
                    <a:cubicBezTo>
                      <a:pt x="36384" y="25282"/>
                      <a:pt x="35912" y="25234"/>
                      <a:pt x="35443" y="25234"/>
                    </a:cubicBezTo>
                    <a:cubicBezTo>
                      <a:pt x="33580" y="25234"/>
                      <a:pt x="31775" y="26000"/>
                      <a:pt x="30483" y="27393"/>
                    </a:cubicBezTo>
                    <a:cubicBezTo>
                      <a:pt x="29201" y="26013"/>
                      <a:pt x="27409" y="25233"/>
                      <a:pt x="25528" y="25233"/>
                    </a:cubicBezTo>
                    <a:cubicBezTo>
                      <a:pt x="25044" y="25233"/>
                      <a:pt x="24560" y="25287"/>
                      <a:pt x="24085" y="25386"/>
                    </a:cubicBezTo>
                    <a:cubicBezTo>
                      <a:pt x="24116" y="21231"/>
                      <a:pt x="27290" y="19152"/>
                      <a:pt x="30465" y="19152"/>
                    </a:cubicBezTo>
                    <a:close/>
                    <a:moveTo>
                      <a:pt x="119325" y="25304"/>
                    </a:moveTo>
                    <a:cubicBezTo>
                      <a:pt x="121264" y="25304"/>
                      <a:pt x="123133" y="26108"/>
                      <a:pt x="124478" y="27563"/>
                    </a:cubicBezTo>
                    <a:cubicBezTo>
                      <a:pt x="124458" y="27563"/>
                      <a:pt x="124438" y="27563"/>
                      <a:pt x="124418" y="27563"/>
                    </a:cubicBezTo>
                    <a:cubicBezTo>
                      <a:pt x="122550" y="27563"/>
                      <a:pt x="120782" y="28392"/>
                      <a:pt x="119541" y="29696"/>
                    </a:cubicBezTo>
                    <a:cubicBezTo>
                      <a:pt x="119622" y="28110"/>
                      <a:pt x="119039" y="26604"/>
                      <a:pt x="118045" y="25421"/>
                    </a:cubicBezTo>
                    <a:cubicBezTo>
                      <a:pt x="118472" y="25342"/>
                      <a:pt x="118900" y="25304"/>
                      <a:pt x="119325" y="25304"/>
                    </a:cubicBezTo>
                    <a:close/>
                    <a:moveTo>
                      <a:pt x="129625" y="25304"/>
                    </a:moveTo>
                    <a:cubicBezTo>
                      <a:pt x="130050" y="25304"/>
                      <a:pt x="130477" y="25342"/>
                      <a:pt x="130903" y="25421"/>
                    </a:cubicBezTo>
                    <a:cubicBezTo>
                      <a:pt x="129908" y="26604"/>
                      <a:pt x="129326" y="28101"/>
                      <a:pt x="129415" y="29696"/>
                    </a:cubicBezTo>
                    <a:cubicBezTo>
                      <a:pt x="128165" y="28392"/>
                      <a:pt x="126398" y="27563"/>
                      <a:pt x="124538" y="27563"/>
                    </a:cubicBezTo>
                    <a:cubicBezTo>
                      <a:pt x="124518" y="27563"/>
                      <a:pt x="124498" y="27563"/>
                      <a:pt x="124478" y="27563"/>
                    </a:cubicBezTo>
                    <a:cubicBezTo>
                      <a:pt x="125816" y="26108"/>
                      <a:pt x="127690" y="25304"/>
                      <a:pt x="129625" y="25304"/>
                    </a:cubicBezTo>
                    <a:close/>
                    <a:moveTo>
                      <a:pt x="95793" y="25402"/>
                    </a:moveTo>
                    <a:cubicBezTo>
                      <a:pt x="97728" y="25402"/>
                      <a:pt x="99603" y="26205"/>
                      <a:pt x="100948" y="27653"/>
                    </a:cubicBezTo>
                    <a:lnTo>
                      <a:pt x="100948" y="27653"/>
                    </a:lnTo>
                    <a:cubicBezTo>
                      <a:pt x="100945" y="27653"/>
                      <a:pt x="100942" y="27653"/>
                      <a:pt x="100939" y="27653"/>
                    </a:cubicBezTo>
                    <a:cubicBezTo>
                      <a:pt x="100919" y="27652"/>
                      <a:pt x="100900" y="27652"/>
                      <a:pt x="100880" y="27652"/>
                    </a:cubicBezTo>
                    <a:cubicBezTo>
                      <a:pt x="99020" y="27652"/>
                      <a:pt x="97252" y="28491"/>
                      <a:pt x="96011" y="29794"/>
                    </a:cubicBezTo>
                    <a:cubicBezTo>
                      <a:pt x="96091" y="28199"/>
                      <a:pt x="95509" y="26703"/>
                      <a:pt x="94514" y="25520"/>
                    </a:cubicBezTo>
                    <a:cubicBezTo>
                      <a:pt x="94940" y="25441"/>
                      <a:pt x="95368" y="25402"/>
                      <a:pt x="95793" y="25402"/>
                    </a:cubicBezTo>
                    <a:close/>
                    <a:moveTo>
                      <a:pt x="82779" y="25411"/>
                    </a:moveTo>
                    <a:cubicBezTo>
                      <a:pt x="83204" y="25411"/>
                      <a:pt x="83632" y="25450"/>
                      <a:pt x="84057" y="25529"/>
                    </a:cubicBezTo>
                    <a:cubicBezTo>
                      <a:pt x="83063" y="26703"/>
                      <a:pt x="82480" y="28208"/>
                      <a:pt x="82570" y="29803"/>
                    </a:cubicBezTo>
                    <a:cubicBezTo>
                      <a:pt x="81320" y="28500"/>
                      <a:pt x="79561" y="27661"/>
                      <a:pt x="77692" y="27661"/>
                    </a:cubicBezTo>
                    <a:cubicBezTo>
                      <a:pt x="77672" y="27661"/>
                      <a:pt x="77653" y="27661"/>
                      <a:pt x="77633" y="27662"/>
                    </a:cubicBezTo>
                    <a:cubicBezTo>
                      <a:pt x="78970" y="26214"/>
                      <a:pt x="80844" y="25411"/>
                      <a:pt x="82779" y="25411"/>
                    </a:cubicBezTo>
                    <a:close/>
                    <a:moveTo>
                      <a:pt x="59128" y="25506"/>
                    </a:moveTo>
                    <a:cubicBezTo>
                      <a:pt x="59557" y="25506"/>
                      <a:pt x="59990" y="25546"/>
                      <a:pt x="60420" y="25628"/>
                    </a:cubicBezTo>
                    <a:cubicBezTo>
                      <a:pt x="59434" y="26801"/>
                      <a:pt x="58852" y="28307"/>
                      <a:pt x="58932" y="29893"/>
                    </a:cubicBezTo>
                    <a:cubicBezTo>
                      <a:pt x="57697" y="28596"/>
                      <a:pt x="55941" y="27760"/>
                      <a:pt x="54083" y="27760"/>
                    </a:cubicBezTo>
                    <a:cubicBezTo>
                      <a:pt x="54054" y="27760"/>
                      <a:pt x="54024" y="27760"/>
                      <a:pt x="53995" y="27760"/>
                    </a:cubicBezTo>
                    <a:cubicBezTo>
                      <a:pt x="53975" y="27760"/>
                      <a:pt x="53955" y="27760"/>
                      <a:pt x="53935" y="27760"/>
                    </a:cubicBezTo>
                    <a:cubicBezTo>
                      <a:pt x="52067" y="27760"/>
                      <a:pt x="50308" y="28589"/>
                      <a:pt x="49058" y="29893"/>
                    </a:cubicBezTo>
                    <a:cubicBezTo>
                      <a:pt x="49138" y="28307"/>
                      <a:pt x="48565" y="26801"/>
                      <a:pt x="47561" y="25619"/>
                    </a:cubicBezTo>
                    <a:lnTo>
                      <a:pt x="47561" y="25619"/>
                    </a:lnTo>
                    <a:lnTo>
                      <a:pt x="47570" y="25628"/>
                    </a:lnTo>
                    <a:cubicBezTo>
                      <a:pt x="48002" y="25546"/>
                      <a:pt x="48436" y="25506"/>
                      <a:pt x="48867" y="25506"/>
                    </a:cubicBezTo>
                    <a:cubicBezTo>
                      <a:pt x="50796" y="25506"/>
                      <a:pt x="52663" y="26308"/>
                      <a:pt x="54004" y="27751"/>
                    </a:cubicBezTo>
                    <a:cubicBezTo>
                      <a:pt x="55337" y="26308"/>
                      <a:pt x="57203" y="25506"/>
                      <a:pt x="59128" y="25506"/>
                    </a:cubicBezTo>
                    <a:close/>
                    <a:moveTo>
                      <a:pt x="25327" y="25613"/>
                    </a:moveTo>
                    <a:cubicBezTo>
                      <a:pt x="27257" y="25613"/>
                      <a:pt x="29124" y="26416"/>
                      <a:pt x="30465" y="27859"/>
                    </a:cubicBezTo>
                    <a:lnTo>
                      <a:pt x="30465" y="27859"/>
                    </a:lnTo>
                    <a:cubicBezTo>
                      <a:pt x="30462" y="27859"/>
                      <a:pt x="30459" y="27859"/>
                      <a:pt x="30456" y="27859"/>
                    </a:cubicBezTo>
                    <a:cubicBezTo>
                      <a:pt x="30436" y="27859"/>
                      <a:pt x="30416" y="27858"/>
                      <a:pt x="30397" y="27858"/>
                    </a:cubicBezTo>
                    <a:cubicBezTo>
                      <a:pt x="28528" y="27858"/>
                      <a:pt x="26769" y="28697"/>
                      <a:pt x="25519" y="30000"/>
                    </a:cubicBezTo>
                    <a:cubicBezTo>
                      <a:pt x="25608" y="28414"/>
                      <a:pt x="25026" y="26909"/>
                      <a:pt x="24031" y="25735"/>
                    </a:cubicBezTo>
                    <a:cubicBezTo>
                      <a:pt x="24463" y="25653"/>
                      <a:pt x="24897" y="25613"/>
                      <a:pt x="25327" y="25613"/>
                    </a:cubicBezTo>
                    <a:close/>
                    <a:moveTo>
                      <a:pt x="106136" y="30070"/>
                    </a:moveTo>
                    <a:cubicBezTo>
                      <a:pt x="106135" y="30070"/>
                      <a:pt x="106135" y="30070"/>
                      <a:pt x="106134" y="30070"/>
                    </a:cubicBezTo>
                    <a:lnTo>
                      <a:pt x="106134" y="30070"/>
                    </a:lnTo>
                    <a:lnTo>
                      <a:pt x="106136" y="30072"/>
                    </a:lnTo>
                    <a:cubicBezTo>
                      <a:pt x="106136" y="30071"/>
                      <a:pt x="106136" y="30071"/>
                      <a:pt x="106136" y="30070"/>
                    </a:cubicBezTo>
                    <a:close/>
                    <a:moveTo>
                      <a:pt x="70806" y="20910"/>
                    </a:moveTo>
                    <a:cubicBezTo>
                      <a:pt x="71297" y="20910"/>
                      <a:pt x="71792" y="20961"/>
                      <a:pt x="72283" y="21067"/>
                    </a:cubicBezTo>
                    <a:cubicBezTo>
                      <a:pt x="71289" y="22321"/>
                      <a:pt x="70742" y="23907"/>
                      <a:pt x="70939" y="25574"/>
                    </a:cubicBezTo>
                    <a:cubicBezTo>
                      <a:pt x="71449" y="25460"/>
                      <a:pt x="71962" y="25404"/>
                      <a:pt x="72472" y="25404"/>
                    </a:cubicBezTo>
                    <a:cubicBezTo>
                      <a:pt x="74409" y="25404"/>
                      <a:pt x="76285" y="26207"/>
                      <a:pt x="77633" y="27662"/>
                    </a:cubicBezTo>
                    <a:cubicBezTo>
                      <a:pt x="77615" y="27661"/>
                      <a:pt x="77597" y="27661"/>
                      <a:pt x="77578" y="27661"/>
                    </a:cubicBezTo>
                    <a:cubicBezTo>
                      <a:pt x="75520" y="27661"/>
                      <a:pt x="73598" y="28670"/>
                      <a:pt x="72346" y="30197"/>
                    </a:cubicBezTo>
                    <a:cubicBezTo>
                      <a:pt x="72748" y="26467"/>
                      <a:pt x="69425" y="23154"/>
                      <a:pt x="65707" y="23154"/>
                    </a:cubicBezTo>
                    <a:cubicBezTo>
                      <a:pt x="65692" y="23154"/>
                      <a:pt x="65677" y="23154"/>
                      <a:pt x="65662" y="23154"/>
                    </a:cubicBezTo>
                    <a:cubicBezTo>
                      <a:pt x="67004" y="21705"/>
                      <a:pt x="68876" y="20910"/>
                      <a:pt x="70806" y="20910"/>
                    </a:cubicBezTo>
                    <a:close/>
                    <a:moveTo>
                      <a:pt x="112818" y="23450"/>
                    </a:moveTo>
                    <a:cubicBezTo>
                      <a:pt x="115995" y="23450"/>
                      <a:pt x="119174" y="25529"/>
                      <a:pt x="119218" y="29687"/>
                    </a:cubicBezTo>
                    <a:cubicBezTo>
                      <a:pt x="118738" y="29582"/>
                      <a:pt x="118254" y="29531"/>
                      <a:pt x="117774" y="29531"/>
                    </a:cubicBezTo>
                    <a:cubicBezTo>
                      <a:pt x="115916" y="29531"/>
                      <a:pt x="114117" y="30298"/>
                      <a:pt x="112821" y="31694"/>
                    </a:cubicBezTo>
                    <a:cubicBezTo>
                      <a:pt x="111548" y="30314"/>
                      <a:pt x="109756" y="29534"/>
                      <a:pt x="107874" y="29534"/>
                    </a:cubicBezTo>
                    <a:cubicBezTo>
                      <a:pt x="107391" y="29534"/>
                      <a:pt x="106907" y="29588"/>
                      <a:pt x="106432" y="29687"/>
                    </a:cubicBezTo>
                    <a:cubicBezTo>
                      <a:pt x="106468" y="25529"/>
                      <a:pt x="109642" y="23450"/>
                      <a:pt x="112818" y="23450"/>
                    </a:cubicBezTo>
                    <a:close/>
                    <a:moveTo>
                      <a:pt x="136132" y="23450"/>
                    </a:moveTo>
                    <a:cubicBezTo>
                      <a:pt x="139308" y="23450"/>
                      <a:pt x="142484" y="25529"/>
                      <a:pt x="142525" y="29687"/>
                    </a:cubicBezTo>
                    <a:cubicBezTo>
                      <a:pt x="142051" y="29585"/>
                      <a:pt x="141574" y="29535"/>
                      <a:pt x="141100" y="29535"/>
                    </a:cubicBezTo>
                    <a:cubicBezTo>
                      <a:pt x="139242" y="29535"/>
                      <a:pt x="137437" y="30301"/>
                      <a:pt x="136145" y="31694"/>
                    </a:cubicBezTo>
                    <a:cubicBezTo>
                      <a:pt x="134863" y="30314"/>
                      <a:pt x="133071" y="29534"/>
                      <a:pt x="131190" y="29534"/>
                    </a:cubicBezTo>
                    <a:cubicBezTo>
                      <a:pt x="130706" y="29534"/>
                      <a:pt x="130222" y="29588"/>
                      <a:pt x="129747" y="29687"/>
                    </a:cubicBezTo>
                    <a:cubicBezTo>
                      <a:pt x="129783" y="25529"/>
                      <a:pt x="132957" y="23450"/>
                      <a:pt x="136132" y="23450"/>
                    </a:cubicBezTo>
                    <a:close/>
                    <a:moveTo>
                      <a:pt x="89290" y="23558"/>
                    </a:moveTo>
                    <a:cubicBezTo>
                      <a:pt x="92466" y="23558"/>
                      <a:pt x="95642" y="25636"/>
                      <a:pt x="95679" y="29792"/>
                    </a:cubicBezTo>
                    <a:lnTo>
                      <a:pt x="95679" y="29792"/>
                    </a:lnTo>
                    <a:cubicBezTo>
                      <a:pt x="95202" y="29689"/>
                      <a:pt x="94721" y="29638"/>
                      <a:pt x="94245" y="29638"/>
                    </a:cubicBezTo>
                    <a:cubicBezTo>
                      <a:pt x="92389" y="29638"/>
                      <a:pt x="90595" y="30406"/>
                      <a:pt x="89299" y="31801"/>
                    </a:cubicBezTo>
                    <a:cubicBezTo>
                      <a:pt x="88025" y="30429"/>
                      <a:pt x="86246" y="29642"/>
                      <a:pt x="84376" y="29642"/>
                    </a:cubicBezTo>
                    <a:cubicBezTo>
                      <a:pt x="84365" y="29642"/>
                      <a:pt x="84355" y="29642"/>
                      <a:pt x="84344" y="29642"/>
                    </a:cubicBezTo>
                    <a:cubicBezTo>
                      <a:pt x="83860" y="29642"/>
                      <a:pt x="83376" y="29687"/>
                      <a:pt x="82902" y="29794"/>
                    </a:cubicBezTo>
                    <a:cubicBezTo>
                      <a:pt x="82937" y="25637"/>
                      <a:pt x="86114" y="23558"/>
                      <a:pt x="89290" y="23558"/>
                    </a:cubicBezTo>
                    <a:close/>
                    <a:moveTo>
                      <a:pt x="42335" y="23651"/>
                    </a:moveTo>
                    <a:cubicBezTo>
                      <a:pt x="45511" y="23651"/>
                      <a:pt x="48686" y="25727"/>
                      <a:pt x="48726" y="29884"/>
                    </a:cubicBezTo>
                    <a:cubicBezTo>
                      <a:pt x="48251" y="29782"/>
                      <a:pt x="47772" y="29732"/>
                      <a:pt x="47298" y="29732"/>
                    </a:cubicBezTo>
                    <a:cubicBezTo>
                      <a:pt x="45434" y="29732"/>
                      <a:pt x="43630" y="30499"/>
                      <a:pt x="42337" y="31891"/>
                    </a:cubicBezTo>
                    <a:cubicBezTo>
                      <a:pt x="41056" y="30511"/>
                      <a:pt x="39264" y="29731"/>
                      <a:pt x="37382" y="29731"/>
                    </a:cubicBezTo>
                    <a:cubicBezTo>
                      <a:pt x="36898" y="29731"/>
                      <a:pt x="36415" y="29785"/>
                      <a:pt x="35940" y="29884"/>
                    </a:cubicBezTo>
                    <a:cubicBezTo>
                      <a:pt x="35980" y="25729"/>
                      <a:pt x="39158" y="23651"/>
                      <a:pt x="42335" y="23651"/>
                    </a:cubicBezTo>
                    <a:close/>
                    <a:moveTo>
                      <a:pt x="65651" y="23651"/>
                    </a:moveTo>
                    <a:cubicBezTo>
                      <a:pt x="68826" y="23651"/>
                      <a:pt x="72001" y="25727"/>
                      <a:pt x="72041" y="29884"/>
                    </a:cubicBezTo>
                    <a:cubicBezTo>
                      <a:pt x="71568" y="29782"/>
                      <a:pt x="71091" y="29732"/>
                      <a:pt x="70617" y="29732"/>
                    </a:cubicBezTo>
                    <a:cubicBezTo>
                      <a:pt x="68758" y="29732"/>
                      <a:pt x="66952" y="30499"/>
                      <a:pt x="65653" y="31891"/>
                    </a:cubicBezTo>
                    <a:cubicBezTo>
                      <a:pt x="64371" y="30511"/>
                      <a:pt x="62579" y="29731"/>
                      <a:pt x="60697" y="29731"/>
                    </a:cubicBezTo>
                    <a:cubicBezTo>
                      <a:pt x="60214" y="29731"/>
                      <a:pt x="59730" y="29785"/>
                      <a:pt x="59255" y="29884"/>
                    </a:cubicBezTo>
                    <a:cubicBezTo>
                      <a:pt x="59295" y="25729"/>
                      <a:pt x="62473" y="23651"/>
                      <a:pt x="65651" y="23651"/>
                    </a:cubicBezTo>
                    <a:close/>
                    <a:moveTo>
                      <a:pt x="18808" y="23757"/>
                    </a:moveTo>
                    <a:cubicBezTo>
                      <a:pt x="21978" y="23757"/>
                      <a:pt x="25149" y="25829"/>
                      <a:pt x="25196" y="29978"/>
                    </a:cubicBezTo>
                    <a:lnTo>
                      <a:pt x="25196" y="29978"/>
                    </a:lnTo>
                    <a:cubicBezTo>
                      <a:pt x="24721" y="29876"/>
                      <a:pt x="24243" y="29826"/>
                      <a:pt x="23769" y="29826"/>
                    </a:cubicBezTo>
                    <a:cubicBezTo>
                      <a:pt x="21911" y="29826"/>
                      <a:pt x="20114" y="30592"/>
                      <a:pt x="18825" y="31981"/>
                    </a:cubicBezTo>
                    <a:cubicBezTo>
                      <a:pt x="17544" y="30610"/>
                      <a:pt x="15752" y="29821"/>
                      <a:pt x="13870" y="29821"/>
                    </a:cubicBezTo>
                    <a:cubicBezTo>
                      <a:pt x="13386" y="29830"/>
                      <a:pt x="12902" y="29875"/>
                      <a:pt x="12427" y="29982"/>
                    </a:cubicBezTo>
                    <a:cubicBezTo>
                      <a:pt x="12463" y="25834"/>
                      <a:pt x="15635" y="23757"/>
                      <a:pt x="18808" y="23757"/>
                    </a:cubicBezTo>
                    <a:close/>
                    <a:moveTo>
                      <a:pt x="117967" y="29909"/>
                    </a:moveTo>
                    <a:cubicBezTo>
                      <a:pt x="118392" y="29909"/>
                      <a:pt x="118820" y="29948"/>
                      <a:pt x="119245" y="30027"/>
                    </a:cubicBezTo>
                    <a:cubicBezTo>
                      <a:pt x="118253" y="31208"/>
                      <a:pt x="117671" y="32700"/>
                      <a:pt x="117757" y="34292"/>
                    </a:cubicBezTo>
                    <a:lnTo>
                      <a:pt x="117757" y="34292"/>
                    </a:lnTo>
                    <a:cubicBezTo>
                      <a:pt x="116507" y="32989"/>
                      <a:pt x="114740" y="32159"/>
                      <a:pt x="112880" y="32159"/>
                    </a:cubicBezTo>
                    <a:cubicBezTo>
                      <a:pt x="112860" y="32159"/>
                      <a:pt x="112840" y="32160"/>
                      <a:pt x="112821" y="32160"/>
                    </a:cubicBezTo>
                    <a:cubicBezTo>
                      <a:pt x="114158" y="30712"/>
                      <a:pt x="116031" y="29909"/>
                      <a:pt x="117967" y="29909"/>
                    </a:cubicBezTo>
                    <a:close/>
                    <a:moveTo>
                      <a:pt x="84144" y="30017"/>
                    </a:moveTo>
                    <a:cubicBezTo>
                      <a:pt x="86080" y="30017"/>
                      <a:pt x="87953" y="30820"/>
                      <a:pt x="89290" y="32267"/>
                    </a:cubicBezTo>
                    <a:cubicBezTo>
                      <a:pt x="89271" y="32267"/>
                      <a:pt x="89251" y="32267"/>
                      <a:pt x="89231" y="32267"/>
                    </a:cubicBezTo>
                    <a:cubicBezTo>
                      <a:pt x="87362" y="32267"/>
                      <a:pt x="85595" y="33105"/>
                      <a:pt x="84353" y="34409"/>
                    </a:cubicBezTo>
                    <a:cubicBezTo>
                      <a:pt x="84443" y="32814"/>
                      <a:pt x="83851" y="31317"/>
                      <a:pt x="82866" y="30135"/>
                    </a:cubicBezTo>
                    <a:cubicBezTo>
                      <a:pt x="83291" y="30056"/>
                      <a:pt x="83719" y="30017"/>
                      <a:pt x="84144" y="30017"/>
                    </a:cubicBezTo>
                    <a:close/>
                    <a:moveTo>
                      <a:pt x="94437" y="30017"/>
                    </a:moveTo>
                    <a:cubicBezTo>
                      <a:pt x="94862" y="30017"/>
                      <a:pt x="95289" y="30056"/>
                      <a:pt x="95715" y="30135"/>
                    </a:cubicBezTo>
                    <a:cubicBezTo>
                      <a:pt x="94729" y="31317"/>
                      <a:pt x="94138" y="32814"/>
                      <a:pt x="94228" y="34409"/>
                    </a:cubicBezTo>
                    <a:cubicBezTo>
                      <a:pt x="92977" y="33105"/>
                      <a:pt x="91218" y="32267"/>
                      <a:pt x="89350" y="32267"/>
                    </a:cubicBezTo>
                    <a:cubicBezTo>
                      <a:pt x="89333" y="32267"/>
                      <a:pt x="89316" y="32267"/>
                      <a:pt x="89299" y="32267"/>
                    </a:cubicBezTo>
                    <a:lnTo>
                      <a:pt x="89299" y="32267"/>
                    </a:lnTo>
                    <a:cubicBezTo>
                      <a:pt x="90637" y="30820"/>
                      <a:pt x="92504" y="30017"/>
                      <a:pt x="94437" y="30017"/>
                    </a:cubicBezTo>
                    <a:close/>
                    <a:moveTo>
                      <a:pt x="47484" y="30107"/>
                    </a:moveTo>
                    <a:cubicBezTo>
                      <a:pt x="47908" y="30107"/>
                      <a:pt x="48336" y="30145"/>
                      <a:pt x="48762" y="30224"/>
                    </a:cubicBezTo>
                    <a:cubicBezTo>
                      <a:pt x="47767" y="31407"/>
                      <a:pt x="47185" y="32912"/>
                      <a:pt x="47275" y="34498"/>
                    </a:cubicBezTo>
                    <a:cubicBezTo>
                      <a:pt x="46024" y="33195"/>
                      <a:pt x="44256" y="32357"/>
                      <a:pt x="42396" y="32357"/>
                    </a:cubicBezTo>
                    <a:cubicBezTo>
                      <a:pt x="42377" y="32357"/>
                      <a:pt x="42357" y="32357"/>
                      <a:pt x="42337" y="32357"/>
                    </a:cubicBezTo>
                    <a:cubicBezTo>
                      <a:pt x="43675" y="30909"/>
                      <a:pt x="45548" y="30107"/>
                      <a:pt x="47484" y="30107"/>
                    </a:cubicBezTo>
                    <a:close/>
                    <a:moveTo>
                      <a:pt x="60497" y="30107"/>
                    </a:moveTo>
                    <a:cubicBezTo>
                      <a:pt x="62433" y="30107"/>
                      <a:pt x="64308" y="30911"/>
                      <a:pt x="65653" y="32366"/>
                    </a:cubicBezTo>
                    <a:lnTo>
                      <a:pt x="65653" y="32366"/>
                    </a:lnTo>
                    <a:cubicBezTo>
                      <a:pt x="65650" y="32366"/>
                      <a:pt x="65647" y="32366"/>
                      <a:pt x="65644" y="32366"/>
                    </a:cubicBezTo>
                    <a:cubicBezTo>
                      <a:pt x="65624" y="32366"/>
                      <a:pt x="65604" y="32366"/>
                      <a:pt x="65584" y="32366"/>
                    </a:cubicBezTo>
                    <a:cubicBezTo>
                      <a:pt x="63715" y="32366"/>
                      <a:pt x="61957" y="33195"/>
                      <a:pt x="60706" y="34498"/>
                    </a:cubicBezTo>
                    <a:cubicBezTo>
                      <a:pt x="60796" y="32912"/>
                      <a:pt x="60214" y="31407"/>
                      <a:pt x="59219" y="30224"/>
                    </a:cubicBezTo>
                    <a:cubicBezTo>
                      <a:pt x="59644" y="30145"/>
                      <a:pt x="60072" y="30107"/>
                      <a:pt x="60497" y="30107"/>
                    </a:cubicBezTo>
                    <a:close/>
                    <a:moveTo>
                      <a:pt x="106093" y="25399"/>
                    </a:moveTo>
                    <a:cubicBezTo>
                      <a:pt x="106554" y="25399"/>
                      <a:pt x="107019" y="25445"/>
                      <a:pt x="107480" y="25538"/>
                    </a:cubicBezTo>
                    <a:cubicBezTo>
                      <a:pt x="106477" y="26801"/>
                      <a:pt x="105930" y="28395"/>
                      <a:pt x="106136" y="30070"/>
                    </a:cubicBezTo>
                    <a:lnTo>
                      <a:pt x="106136" y="30070"/>
                    </a:lnTo>
                    <a:cubicBezTo>
                      <a:pt x="106645" y="29957"/>
                      <a:pt x="107158" y="29902"/>
                      <a:pt x="107667" y="29902"/>
                    </a:cubicBezTo>
                    <a:cubicBezTo>
                      <a:pt x="109601" y="29902"/>
                      <a:pt x="111474" y="30700"/>
                      <a:pt x="112821" y="32160"/>
                    </a:cubicBezTo>
                    <a:cubicBezTo>
                      <a:pt x="112802" y="32160"/>
                      <a:pt x="112783" y="32160"/>
                      <a:pt x="112764" y="32160"/>
                    </a:cubicBezTo>
                    <a:cubicBezTo>
                      <a:pt x="110778" y="32160"/>
                      <a:pt x="108911" y="33096"/>
                      <a:pt x="107659" y="34543"/>
                    </a:cubicBezTo>
                    <a:cubicBezTo>
                      <a:pt x="107785" y="32877"/>
                      <a:pt x="107175" y="31300"/>
                      <a:pt x="106127" y="30072"/>
                    </a:cubicBezTo>
                    <a:cubicBezTo>
                      <a:pt x="106130" y="30071"/>
                      <a:pt x="106132" y="30071"/>
                      <a:pt x="106134" y="30070"/>
                    </a:cubicBezTo>
                    <a:lnTo>
                      <a:pt x="106134" y="30070"/>
                    </a:lnTo>
                    <a:lnTo>
                      <a:pt x="106127" y="30063"/>
                    </a:lnTo>
                    <a:cubicBezTo>
                      <a:pt x="104875" y="28607"/>
                      <a:pt x="102990" y="27652"/>
                      <a:pt x="100995" y="27652"/>
                    </a:cubicBezTo>
                    <a:cubicBezTo>
                      <a:pt x="100979" y="27652"/>
                      <a:pt x="100964" y="27652"/>
                      <a:pt x="100948" y="27653"/>
                    </a:cubicBezTo>
                    <a:lnTo>
                      <a:pt x="100948" y="27653"/>
                    </a:lnTo>
                    <a:cubicBezTo>
                      <a:pt x="102286" y="26199"/>
                      <a:pt x="104161" y="25399"/>
                      <a:pt x="106093" y="25399"/>
                    </a:cubicBezTo>
                    <a:close/>
                    <a:moveTo>
                      <a:pt x="13651" y="30209"/>
                    </a:moveTo>
                    <a:cubicBezTo>
                      <a:pt x="15587" y="30209"/>
                      <a:pt x="17458" y="31009"/>
                      <a:pt x="18799" y="32455"/>
                    </a:cubicBezTo>
                    <a:lnTo>
                      <a:pt x="18799" y="32455"/>
                    </a:lnTo>
                    <a:cubicBezTo>
                      <a:pt x="18788" y="32455"/>
                      <a:pt x="18777" y="32455"/>
                      <a:pt x="18766" y="32455"/>
                    </a:cubicBezTo>
                    <a:cubicBezTo>
                      <a:pt x="16897" y="32455"/>
                      <a:pt x="15129" y="33294"/>
                      <a:pt x="13888" y="34597"/>
                    </a:cubicBezTo>
                    <a:cubicBezTo>
                      <a:pt x="13968" y="33002"/>
                      <a:pt x="13386" y="31497"/>
                      <a:pt x="12391" y="30323"/>
                    </a:cubicBezTo>
                    <a:cubicBezTo>
                      <a:pt x="12811" y="30247"/>
                      <a:pt x="13233" y="30209"/>
                      <a:pt x="13651" y="30209"/>
                    </a:cubicBezTo>
                    <a:close/>
                    <a:moveTo>
                      <a:pt x="23971" y="30205"/>
                    </a:moveTo>
                    <a:cubicBezTo>
                      <a:pt x="24396" y="30205"/>
                      <a:pt x="24824" y="30244"/>
                      <a:pt x="25250" y="30323"/>
                    </a:cubicBezTo>
                    <a:cubicBezTo>
                      <a:pt x="24255" y="31497"/>
                      <a:pt x="23673" y="33002"/>
                      <a:pt x="23753" y="34597"/>
                    </a:cubicBezTo>
                    <a:cubicBezTo>
                      <a:pt x="22512" y="33294"/>
                      <a:pt x="20744" y="32455"/>
                      <a:pt x="18884" y="32455"/>
                    </a:cubicBezTo>
                    <a:cubicBezTo>
                      <a:pt x="18864" y="32455"/>
                      <a:pt x="18845" y="32455"/>
                      <a:pt x="18825" y="32455"/>
                    </a:cubicBezTo>
                    <a:cubicBezTo>
                      <a:pt x="20162" y="31008"/>
                      <a:pt x="22036" y="30205"/>
                      <a:pt x="23971" y="30205"/>
                    </a:cubicBezTo>
                    <a:close/>
                    <a:moveTo>
                      <a:pt x="35606" y="25605"/>
                    </a:moveTo>
                    <a:cubicBezTo>
                      <a:pt x="36068" y="25605"/>
                      <a:pt x="36534" y="25651"/>
                      <a:pt x="36997" y="25744"/>
                    </a:cubicBezTo>
                    <a:cubicBezTo>
                      <a:pt x="35993" y="26999"/>
                      <a:pt x="35438" y="28593"/>
                      <a:pt x="35644" y="30269"/>
                    </a:cubicBezTo>
                    <a:cubicBezTo>
                      <a:pt x="36150" y="30158"/>
                      <a:pt x="36661" y="30103"/>
                      <a:pt x="37168" y="30103"/>
                    </a:cubicBezTo>
                    <a:cubicBezTo>
                      <a:pt x="39104" y="30103"/>
                      <a:pt x="40980" y="30899"/>
                      <a:pt x="42329" y="32357"/>
                    </a:cubicBezTo>
                    <a:lnTo>
                      <a:pt x="42329" y="32357"/>
                    </a:lnTo>
                    <a:cubicBezTo>
                      <a:pt x="42313" y="32357"/>
                      <a:pt x="42297" y="32357"/>
                      <a:pt x="42282" y="32357"/>
                    </a:cubicBezTo>
                    <a:cubicBezTo>
                      <a:pt x="40295" y="32357"/>
                      <a:pt x="38428" y="33302"/>
                      <a:pt x="37176" y="34749"/>
                    </a:cubicBezTo>
                    <a:cubicBezTo>
                      <a:pt x="37302" y="33074"/>
                      <a:pt x="36692" y="31497"/>
                      <a:pt x="35644" y="30269"/>
                    </a:cubicBezTo>
                    <a:cubicBezTo>
                      <a:pt x="34392" y="28813"/>
                      <a:pt x="32507" y="27858"/>
                      <a:pt x="30511" y="27858"/>
                    </a:cubicBezTo>
                    <a:cubicBezTo>
                      <a:pt x="30496" y="27858"/>
                      <a:pt x="30480" y="27859"/>
                      <a:pt x="30465" y="27859"/>
                    </a:cubicBezTo>
                    <a:lnTo>
                      <a:pt x="30465" y="27859"/>
                    </a:lnTo>
                    <a:cubicBezTo>
                      <a:pt x="31803" y="26405"/>
                      <a:pt x="33672" y="25605"/>
                      <a:pt x="35606" y="25605"/>
                    </a:cubicBezTo>
                    <a:close/>
                    <a:moveTo>
                      <a:pt x="124475" y="28056"/>
                    </a:moveTo>
                    <a:cubicBezTo>
                      <a:pt x="127650" y="28056"/>
                      <a:pt x="130827" y="30135"/>
                      <a:pt x="130867" y="34292"/>
                    </a:cubicBezTo>
                    <a:cubicBezTo>
                      <a:pt x="130389" y="34187"/>
                      <a:pt x="129906" y="34136"/>
                      <a:pt x="129427" y="34136"/>
                    </a:cubicBezTo>
                    <a:cubicBezTo>
                      <a:pt x="127574" y="34136"/>
                      <a:pt x="125776" y="34904"/>
                      <a:pt x="124487" y="36299"/>
                    </a:cubicBezTo>
                    <a:cubicBezTo>
                      <a:pt x="123213" y="34927"/>
                      <a:pt x="121434" y="34140"/>
                      <a:pt x="119564" y="34140"/>
                    </a:cubicBezTo>
                    <a:cubicBezTo>
                      <a:pt x="119553" y="34140"/>
                      <a:pt x="119543" y="34140"/>
                      <a:pt x="119532" y="34140"/>
                    </a:cubicBezTo>
                    <a:cubicBezTo>
                      <a:pt x="119048" y="34140"/>
                      <a:pt x="118564" y="34185"/>
                      <a:pt x="118089" y="34292"/>
                    </a:cubicBezTo>
                    <a:cubicBezTo>
                      <a:pt x="118125" y="30135"/>
                      <a:pt x="121299" y="28056"/>
                      <a:pt x="124475" y="28056"/>
                    </a:cubicBezTo>
                    <a:close/>
                    <a:moveTo>
                      <a:pt x="100943" y="28163"/>
                    </a:moveTo>
                    <a:cubicBezTo>
                      <a:pt x="104120" y="28163"/>
                      <a:pt x="107296" y="30242"/>
                      <a:pt x="107337" y="34400"/>
                    </a:cubicBezTo>
                    <a:cubicBezTo>
                      <a:pt x="106858" y="34295"/>
                      <a:pt x="106375" y="34244"/>
                      <a:pt x="105896" y="34244"/>
                    </a:cubicBezTo>
                    <a:cubicBezTo>
                      <a:pt x="104045" y="34244"/>
                      <a:pt x="102248" y="35008"/>
                      <a:pt x="100952" y="36393"/>
                    </a:cubicBezTo>
                    <a:lnTo>
                      <a:pt x="100952" y="36393"/>
                    </a:lnTo>
                    <a:cubicBezTo>
                      <a:pt x="99679" y="35024"/>
                      <a:pt x="97893" y="34247"/>
                      <a:pt x="96025" y="34247"/>
                    </a:cubicBezTo>
                    <a:cubicBezTo>
                      <a:pt x="96014" y="34247"/>
                      <a:pt x="96004" y="34247"/>
                      <a:pt x="95993" y="34248"/>
                    </a:cubicBezTo>
                    <a:cubicBezTo>
                      <a:pt x="95509" y="34248"/>
                      <a:pt x="95025" y="34292"/>
                      <a:pt x="94550" y="34400"/>
                    </a:cubicBezTo>
                    <a:cubicBezTo>
                      <a:pt x="94590" y="30242"/>
                      <a:pt x="97767" y="28163"/>
                      <a:pt x="100943" y="28163"/>
                    </a:cubicBezTo>
                    <a:close/>
                    <a:moveTo>
                      <a:pt x="77631" y="28160"/>
                    </a:moveTo>
                    <a:cubicBezTo>
                      <a:pt x="80803" y="28160"/>
                      <a:pt x="83975" y="30235"/>
                      <a:pt x="84021" y="34387"/>
                    </a:cubicBezTo>
                    <a:lnTo>
                      <a:pt x="84021" y="34387"/>
                    </a:lnTo>
                    <a:cubicBezTo>
                      <a:pt x="83552" y="34288"/>
                      <a:pt x="83080" y="34239"/>
                      <a:pt x="82612" y="34239"/>
                    </a:cubicBezTo>
                    <a:cubicBezTo>
                      <a:pt x="80751" y="34239"/>
                      <a:pt x="78950" y="35006"/>
                      <a:pt x="77651" y="36398"/>
                    </a:cubicBezTo>
                    <a:cubicBezTo>
                      <a:pt x="76377" y="35026"/>
                      <a:pt x="74589" y="34247"/>
                      <a:pt x="72710" y="34247"/>
                    </a:cubicBezTo>
                    <a:cubicBezTo>
                      <a:pt x="72699" y="34247"/>
                      <a:pt x="72688" y="34247"/>
                      <a:pt x="72678" y="34248"/>
                    </a:cubicBezTo>
                    <a:cubicBezTo>
                      <a:pt x="72194" y="34248"/>
                      <a:pt x="71710" y="34292"/>
                      <a:pt x="71235" y="34400"/>
                    </a:cubicBezTo>
                    <a:cubicBezTo>
                      <a:pt x="71275" y="30241"/>
                      <a:pt x="74454" y="28160"/>
                      <a:pt x="77631" y="28160"/>
                    </a:cubicBezTo>
                    <a:close/>
                    <a:moveTo>
                      <a:pt x="53992" y="28260"/>
                    </a:moveTo>
                    <a:cubicBezTo>
                      <a:pt x="57167" y="28260"/>
                      <a:pt x="60343" y="30336"/>
                      <a:pt x="60384" y="34488"/>
                    </a:cubicBezTo>
                    <a:lnTo>
                      <a:pt x="60384" y="34488"/>
                    </a:lnTo>
                    <a:cubicBezTo>
                      <a:pt x="59912" y="34387"/>
                      <a:pt x="59436" y="34338"/>
                      <a:pt x="58965" y="34338"/>
                    </a:cubicBezTo>
                    <a:cubicBezTo>
                      <a:pt x="57104" y="34338"/>
                      <a:pt x="55304" y="35104"/>
                      <a:pt x="54004" y="36497"/>
                    </a:cubicBezTo>
                    <a:cubicBezTo>
                      <a:pt x="52723" y="35117"/>
                      <a:pt x="50931" y="34337"/>
                      <a:pt x="49049" y="34337"/>
                    </a:cubicBezTo>
                    <a:cubicBezTo>
                      <a:pt x="48565" y="34337"/>
                      <a:pt x="48081" y="34391"/>
                      <a:pt x="47606" y="34489"/>
                    </a:cubicBezTo>
                    <a:cubicBezTo>
                      <a:pt x="47642" y="30336"/>
                      <a:pt x="50816" y="28260"/>
                      <a:pt x="53992" y="28260"/>
                    </a:cubicBezTo>
                    <a:close/>
                    <a:moveTo>
                      <a:pt x="7166" y="28348"/>
                    </a:moveTo>
                    <a:cubicBezTo>
                      <a:pt x="10341" y="28348"/>
                      <a:pt x="13516" y="30427"/>
                      <a:pt x="13556" y="34588"/>
                    </a:cubicBezTo>
                    <a:cubicBezTo>
                      <a:pt x="13083" y="34486"/>
                      <a:pt x="12605" y="34436"/>
                      <a:pt x="12131" y="34436"/>
                    </a:cubicBezTo>
                    <a:cubicBezTo>
                      <a:pt x="10273" y="34436"/>
                      <a:pt x="8469" y="35201"/>
                      <a:pt x="7176" y="36586"/>
                    </a:cubicBezTo>
                    <a:cubicBezTo>
                      <a:pt x="5893" y="35223"/>
                      <a:pt x="4106" y="34445"/>
                      <a:pt x="2227" y="34445"/>
                    </a:cubicBezTo>
                    <a:cubicBezTo>
                      <a:pt x="2216" y="34445"/>
                      <a:pt x="2205" y="34445"/>
                      <a:pt x="2194" y="34445"/>
                    </a:cubicBezTo>
                    <a:lnTo>
                      <a:pt x="2212" y="34427"/>
                    </a:lnTo>
                    <a:cubicBezTo>
                      <a:pt x="1728" y="34427"/>
                      <a:pt x="1245" y="34481"/>
                      <a:pt x="770" y="34588"/>
                    </a:cubicBezTo>
                    <a:cubicBezTo>
                      <a:pt x="810" y="30429"/>
                      <a:pt x="3988" y="28348"/>
                      <a:pt x="7166" y="28348"/>
                    </a:cubicBezTo>
                    <a:close/>
                    <a:moveTo>
                      <a:pt x="30465" y="28364"/>
                    </a:moveTo>
                    <a:cubicBezTo>
                      <a:pt x="33638" y="28364"/>
                      <a:pt x="36811" y="30439"/>
                      <a:pt x="36854" y="34593"/>
                    </a:cubicBezTo>
                    <a:lnTo>
                      <a:pt x="36854" y="34593"/>
                    </a:lnTo>
                    <a:cubicBezTo>
                      <a:pt x="36384" y="34494"/>
                      <a:pt x="35912" y="34445"/>
                      <a:pt x="35443" y="34445"/>
                    </a:cubicBezTo>
                    <a:cubicBezTo>
                      <a:pt x="33580" y="34445"/>
                      <a:pt x="31775" y="35212"/>
                      <a:pt x="30483" y="36604"/>
                    </a:cubicBezTo>
                    <a:cubicBezTo>
                      <a:pt x="29201" y="35224"/>
                      <a:pt x="27409" y="34445"/>
                      <a:pt x="25528" y="34445"/>
                    </a:cubicBezTo>
                    <a:cubicBezTo>
                      <a:pt x="25044" y="34445"/>
                      <a:pt x="24560" y="34498"/>
                      <a:pt x="24085" y="34597"/>
                    </a:cubicBezTo>
                    <a:cubicBezTo>
                      <a:pt x="24116" y="30443"/>
                      <a:pt x="27290" y="28364"/>
                      <a:pt x="30465" y="28364"/>
                    </a:cubicBezTo>
                    <a:close/>
                    <a:moveTo>
                      <a:pt x="119327" y="34515"/>
                    </a:moveTo>
                    <a:cubicBezTo>
                      <a:pt x="121267" y="34515"/>
                      <a:pt x="123141" y="35318"/>
                      <a:pt x="124478" y="36765"/>
                    </a:cubicBezTo>
                    <a:cubicBezTo>
                      <a:pt x="124458" y="36765"/>
                      <a:pt x="124439" y="36765"/>
                      <a:pt x="124419" y="36765"/>
                    </a:cubicBezTo>
                    <a:cubicBezTo>
                      <a:pt x="122550" y="36765"/>
                      <a:pt x="120782" y="37604"/>
                      <a:pt x="119541" y="38907"/>
                    </a:cubicBezTo>
                    <a:cubicBezTo>
                      <a:pt x="119622" y="37312"/>
                      <a:pt x="119039" y="35816"/>
                      <a:pt x="118045" y="34633"/>
                    </a:cubicBezTo>
                    <a:cubicBezTo>
                      <a:pt x="118472" y="34554"/>
                      <a:pt x="118901" y="34515"/>
                      <a:pt x="119327" y="34515"/>
                    </a:cubicBezTo>
                    <a:close/>
                    <a:moveTo>
                      <a:pt x="129624" y="34515"/>
                    </a:moveTo>
                    <a:cubicBezTo>
                      <a:pt x="130049" y="34515"/>
                      <a:pt x="130477" y="34554"/>
                      <a:pt x="130903" y="34633"/>
                    </a:cubicBezTo>
                    <a:cubicBezTo>
                      <a:pt x="129908" y="35816"/>
                      <a:pt x="129326" y="37312"/>
                      <a:pt x="129415" y="38907"/>
                    </a:cubicBezTo>
                    <a:cubicBezTo>
                      <a:pt x="128165" y="37604"/>
                      <a:pt x="126397" y="36765"/>
                      <a:pt x="124537" y="36765"/>
                    </a:cubicBezTo>
                    <a:cubicBezTo>
                      <a:pt x="124517" y="36765"/>
                      <a:pt x="124498" y="36765"/>
                      <a:pt x="124478" y="36765"/>
                    </a:cubicBezTo>
                    <a:cubicBezTo>
                      <a:pt x="125815" y="35318"/>
                      <a:pt x="127689" y="34515"/>
                      <a:pt x="129624" y="34515"/>
                    </a:cubicBezTo>
                    <a:close/>
                    <a:moveTo>
                      <a:pt x="82770" y="34620"/>
                    </a:moveTo>
                    <a:cubicBezTo>
                      <a:pt x="83198" y="34620"/>
                      <a:pt x="83629" y="34660"/>
                      <a:pt x="84057" y="34740"/>
                    </a:cubicBezTo>
                    <a:cubicBezTo>
                      <a:pt x="83556" y="35341"/>
                      <a:pt x="83152" y="36031"/>
                      <a:pt x="82893" y="36765"/>
                    </a:cubicBezTo>
                    <a:lnTo>
                      <a:pt x="82875" y="36765"/>
                    </a:lnTo>
                    <a:cubicBezTo>
                      <a:pt x="82633" y="37473"/>
                      <a:pt x="82534" y="38208"/>
                      <a:pt x="82570" y="38952"/>
                    </a:cubicBezTo>
                    <a:cubicBezTo>
                      <a:pt x="81324" y="37644"/>
                      <a:pt x="79559" y="36810"/>
                      <a:pt x="77695" y="36810"/>
                    </a:cubicBezTo>
                    <a:cubicBezTo>
                      <a:pt x="79026" y="35399"/>
                      <a:pt x="80871" y="34620"/>
                      <a:pt x="82770" y="34620"/>
                    </a:cubicBezTo>
                    <a:close/>
                    <a:moveTo>
                      <a:pt x="95806" y="34620"/>
                    </a:moveTo>
                    <a:cubicBezTo>
                      <a:pt x="97710" y="34620"/>
                      <a:pt x="99556" y="35399"/>
                      <a:pt x="100894" y="36810"/>
                    </a:cubicBezTo>
                    <a:cubicBezTo>
                      <a:pt x="99021" y="36810"/>
                      <a:pt x="97256" y="37644"/>
                      <a:pt x="96011" y="38952"/>
                    </a:cubicBezTo>
                    <a:cubicBezTo>
                      <a:pt x="96047" y="38208"/>
                      <a:pt x="95948" y="37473"/>
                      <a:pt x="95706" y="36765"/>
                    </a:cubicBezTo>
                    <a:lnTo>
                      <a:pt x="95679" y="36765"/>
                    </a:lnTo>
                    <a:cubicBezTo>
                      <a:pt x="95419" y="36031"/>
                      <a:pt x="95025" y="35341"/>
                      <a:pt x="94514" y="34740"/>
                    </a:cubicBezTo>
                    <a:cubicBezTo>
                      <a:pt x="94944" y="34660"/>
                      <a:pt x="95377" y="34620"/>
                      <a:pt x="95806" y="34620"/>
                    </a:cubicBezTo>
                    <a:close/>
                    <a:moveTo>
                      <a:pt x="59142" y="34720"/>
                    </a:moveTo>
                    <a:cubicBezTo>
                      <a:pt x="59570" y="34720"/>
                      <a:pt x="60000" y="34759"/>
                      <a:pt x="60429" y="34839"/>
                    </a:cubicBezTo>
                    <a:cubicBezTo>
                      <a:pt x="59434" y="36022"/>
                      <a:pt x="58852" y="37518"/>
                      <a:pt x="58941" y="39113"/>
                    </a:cubicBezTo>
                    <a:cubicBezTo>
                      <a:pt x="57691" y="37810"/>
                      <a:pt x="55923" y="36971"/>
                      <a:pt x="54063" y="36971"/>
                    </a:cubicBezTo>
                    <a:cubicBezTo>
                      <a:pt x="54043" y="36971"/>
                      <a:pt x="54024" y="36971"/>
                      <a:pt x="54004" y="36972"/>
                    </a:cubicBezTo>
                    <a:cubicBezTo>
                      <a:pt x="53984" y="36971"/>
                      <a:pt x="53964" y="36971"/>
                      <a:pt x="53945" y="36971"/>
                    </a:cubicBezTo>
                    <a:cubicBezTo>
                      <a:pt x="52076" y="36971"/>
                      <a:pt x="50308" y="37810"/>
                      <a:pt x="49067" y="39113"/>
                    </a:cubicBezTo>
                    <a:cubicBezTo>
                      <a:pt x="49147" y="37518"/>
                      <a:pt x="48565" y="36022"/>
                      <a:pt x="47579" y="34839"/>
                    </a:cubicBezTo>
                    <a:cubicBezTo>
                      <a:pt x="48004" y="34760"/>
                      <a:pt x="48431" y="34721"/>
                      <a:pt x="48855" y="34721"/>
                    </a:cubicBezTo>
                    <a:cubicBezTo>
                      <a:pt x="50785" y="34721"/>
                      <a:pt x="52658" y="35523"/>
                      <a:pt x="53995" y="36963"/>
                    </a:cubicBezTo>
                    <a:lnTo>
                      <a:pt x="54004" y="36963"/>
                    </a:lnTo>
                    <a:cubicBezTo>
                      <a:pt x="55339" y="35517"/>
                      <a:pt x="57210" y="34720"/>
                      <a:pt x="59142" y="34720"/>
                    </a:cubicBezTo>
                    <a:close/>
                    <a:moveTo>
                      <a:pt x="12301" y="34821"/>
                    </a:moveTo>
                    <a:cubicBezTo>
                      <a:pt x="12724" y="34821"/>
                      <a:pt x="13150" y="34859"/>
                      <a:pt x="13574" y="34938"/>
                    </a:cubicBezTo>
                    <a:cubicBezTo>
                      <a:pt x="13063" y="35538"/>
                      <a:pt x="12669" y="36228"/>
                      <a:pt x="12409" y="36972"/>
                    </a:cubicBezTo>
                    <a:lnTo>
                      <a:pt x="12382" y="36972"/>
                    </a:lnTo>
                    <a:cubicBezTo>
                      <a:pt x="12141" y="37670"/>
                      <a:pt x="12042" y="38414"/>
                      <a:pt x="12087" y="39149"/>
                    </a:cubicBezTo>
                    <a:cubicBezTo>
                      <a:pt x="10841" y="37850"/>
                      <a:pt x="9076" y="37007"/>
                      <a:pt x="7212" y="37007"/>
                    </a:cubicBezTo>
                    <a:cubicBezTo>
                      <a:pt x="8547" y="35599"/>
                      <a:pt x="10392" y="34821"/>
                      <a:pt x="12301" y="34821"/>
                    </a:cubicBezTo>
                    <a:close/>
                    <a:moveTo>
                      <a:pt x="25305" y="34821"/>
                    </a:moveTo>
                    <a:cubicBezTo>
                      <a:pt x="27216" y="34821"/>
                      <a:pt x="29067" y="35599"/>
                      <a:pt x="30402" y="37007"/>
                    </a:cubicBezTo>
                    <a:cubicBezTo>
                      <a:pt x="28538" y="37007"/>
                      <a:pt x="26764" y="37841"/>
                      <a:pt x="25519" y="39149"/>
                    </a:cubicBezTo>
                    <a:cubicBezTo>
                      <a:pt x="25563" y="38414"/>
                      <a:pt x="25456" y="37670"/>
                      <a:pt x="25223" y="36972"/>
                    </a:cubicBezTo>
                    <a:lnTo>
                      <a:pt x="25196" y="36972"/>
                    </a:lnTo>
                    <a:cubicBezTo>
                      <a:pt x="24936" y="36228"/>
                      <a:pt x="24542" y="35538"/>
                      <a:pt x="24031" y="34938"/>
                    </a:cubicBezTo>
                    <a:cubicBezTo>
                      <a:pt x="24455" y="34859"/>
                      <a:pt x="24882" y="34821"/>
                      <a:pt x="25305" y="34821"/>
                    </a:cubicBezTo>
                    <a:close/>
                    <a:moveTo>
                      <a:pt x="106096" y="34617"/>
                    </a:moveTo>
                    <a:cubicBezTo>
                      <a:pt x="106559" y="34617"/>
                      <a:pt x="107026" y="34664"/>
                      <a:pt x="107489" y="34758"/>
                    </a:cubicBezTo>
                    <a:cubicBezTo>
                      <a:pt x="106495" y="35995"/>
                      <a:pt x="105948" y="37563"/>
                      <a:pt x="106127" y="39212"/>
                    </a:cubicBezTo>
                    <a:cubicBezTo>
                      <a:pt x="104873" y="37760"/>
                      <a:pt x="103000" y="36810"/>
                      <a:pt x="101011" y="36810"/>
                    </a:cubicBezTo>
                    <a:cubicBezTo>
                      <a:pt x="102344" y="35398"/>
                      <a:pt x="104192" y="34617"/>
                      <a:pt x="106096" y="34617"/>
                    </a:cubicBezTo>
                    <a:close/>
                    <a:moveTo>
                      <a:pt x="70794" y="30109"/>
                    </a:moveTo>
                    <a:cubicBezTo>
                      <a:pt x="71289" y="30109"/>
                      <a:pt x="71788" y="30161"/>
                      <a:pt x="72283" y="30269"/>
                    </a:cubicBezTo>
                    <a:cubicBezTo>
                      <a:pt x="71289" y="31524"/>
                      <a:pt x="70742" y="33110"/>
                      <a:pt x="70939" y="34785"/>
                    </a:cubicBezTo>
                    <a:lnTo>
                      <a:pt x="70957" y="34785"/>
                    </a:lnTo>
                    <a:cubicBezTo>
                      <a:pt x="71462" y="34672"/>
                      <a:pt x="71973" y="34617"/>
                      <a:pt x="72479" y="34617"/>
                    </a:cubicBezTo>
                    <a:cubicBezTo>
                      <a:pt x="74381" y="34617"/>
                      <a:pt x="76233" y="35395"/>
                      <a:pt x="77570" y="36810"/>
                    </a:cubicBezTo>
                    <a:cubicBezTo>
                      <a:pt x="75527" y="36810"/>
                      <a:pt x="73601" y="37814"/>
                      <a:pt x="72346" y="39337"/>
                    </a:cubicBezTo>
                    <a:cubicBezTo>
                      <a:pt x="72694" y="35639"/>
                      <a:pt x="69398" y="32366"/>
                      <a:pt x="65704" y="32366"/>
                    </a:cubicBezTo>
                    <a:cubicBezTo>
                      <a:pt x="65687" y="32366"/>
                      <a:pt x="65670" y="32366"/>
                      <a:pt x="65653" y="32366"/>
                    </a:cubicBezTo>
                    <a:lnTo>
                      <a:pt x="65653" y="32366"/>
                    </a:lnTo>
                    <a:cubicBezTo>
                      <a:pt x="66994" y="30911"/>
                      <a:pt x="68863" y="30109"/>
                      <a:pt x="70794" y="30109"/>
                    </a:cubicBezTo>
                    <a:close/>
                    <a:moveTo>
                      <a:pt x="35613" y="34809"/>
                    </a:moveTo>
                    <a:cubicBezTo>
                      <a:pt x="36073" y="34809"/>
                      <a:pt x="36537" y="34854"/>
                      <a:pt x="36997" y="34946"/>
                    </a:cubicBezTo>
                    <a:cubicBezTo>
                      <a:pt x="36013" y="36189"/>
                      <a:pt x="35458" y="37762"/>
                      <a:pt x="35634" y="39407"/>
                    </a:cubicBezTo>
                    <a:lnTo>
                      <a:pt x="35634" y="39407"/>
                    </a:lnTo>
                    <a:cubicBezTo>
                      <a:pt x="34388" y="37948"/>
                      <a:pt x="32507" y="36998"/>
                      <a:pt x="30519" y="36998"/>
                    </a:cubicBezTo>
                    <a:cubicBezTo>
                      <a:pt x="31861" y="35584"/>
                      <a:pt x="33709" y="34809"/>
                      <a:pt x="35613" y="34809"/>
                    </a:cubicBezTo>
                    <a:close/>
                    <a:moveTo>
                      <a:pt x="136132" y="32662"/>
                    </a:moveTo>
                    <a:cubicBezTo>
                      <a:pt x="139308" y="32662"/>
                      <a:pt x="142484" y="34740"/>
                      <a:pt x="142525" y="38898"/>
                    </a:cubicBezTo>
                    <a:cubicBezTo>
                      <a:pt x="142046" y="38793"/>
                      <a:pt x="141563" y="38742"/>
                      <a:pt x="141084" y="38742"/>
                    </a:cubicBezTo>
                    <a:cubicBezTo>
                      <a:pt x="139231" y="38742"/>
                      <a:pt x="137433" y="39508"/>
                      <a:pt x="136145" y="40896"/>
                    </a:cubicBezTo>
                    <a:cubicBezTo>
                      <a:pt x="134863" y="39525"/>
                      <a:pt x="133071" y="38737"/>
                      <a:pt x="131190" y="38737"/>
                    </a:cubicBezTo>
                    <a:cubicBezTo>
                      <a:pt x="130706" y="38737"/>
                      <a:pt x="130222" y="38791"/>
                      <a:pt x="129747" y="38898"/>
                    </a:cubicBezTo>
                    <a:cubicBezTo>
                      <a:pt x="129783" y="34740"/>
                      <a:pt x="132957" y="32662"/>
                      <a:pt x="136132" y="32662"/>
                    </a:cubicBezTo>
                    <a:close/>
                    <a:moveTo>
                      <a:pt x="112818" y="32662"/>
                    </a:moveTo>
                    <a:cubicBezTo>
                      <a:pt x="115995" y="32662"/>
                      <a:pt x="119174" y="34740"/>
                      <a:pt x="119218" y="38898"/>
                    </a:cubicBezTo>
                    <a:cubicBezTo>
                      <a:pt x="118738" y="38793"/>
                      <a:pt x="118254" y="38742"/>
                      <a:pt x="117774" y="38742"/>
                    </a:cubicBezTo>
                    <a:cubicBezTo>
                      <a:pt x="115916" y="38742"/>
                      <a:pt x="114117" y="39510"/>
                      <a:pt x="112821" y="40905"/>
                    </a:cubicBezTo>
                    <a:cubicBezTo>
                      <a:pt x="111548" y="39525"/>
                      <a:pt x="109756" y="38746"/>
                      <a:pt x="107874" y="38746"/>
                    </a:cubicBezTo>
                    <a:cubicBezTo>
                      <a:pt x="107391" y="38746"/>
                      <a:pt x="106907" y="38791"/>
                      <a:pt x="106432" y="38898"/>
                    </a:cubicBezTo>
                    <a:cubicBezTo>
                      <a:pt x="106468" y="34740"/>
                      <a:pt x="109642" y="32662"/>
                      <a:pt x="112818" y="32662"/>
                    </a:cubicBezTo>
                    <a:close/>
                    <a:moveTo>
                      <a:pt x="89290" y="32762"/>
                    </a:moveTo>
                    <a:cubicBezTo>
                      <a:pt x="91871" y="32762"/>
                      <a:pt x="94452" y="34136"/>
                      <a:pt x="95348" y="36882"/>
                    </a:cubicBezTo>
                    <a:lnTo>
                      <a:pt x="95375" y="36882"/>
                    </a:lnTo>
                    <a:cubicBezTo>
                      <a:pt x="95572" y="37545"/>
                      <a:pt x="95679" y="38235"/>
                      <a:pt x="95688" y="38934"/>
                    </a:cubicBezTo>
                    <a:cubicBezTo>
                      <a:pt x="95213" y="38832"/>
                      <a:pt x="94735" y="38782"/>
                      <a:pt x="94260" y="38782"/>
                    </a:cubicBezTo>
                    <a:cubicBezTo>
                      <a:pt x="92399" y="38782"/>
                      <a:pt x="90599" y="39549"/>
                      <a:pt x="89299" y="40941"/>
                    </a:cubicBezTo>
                    <a:cubicBezTo>
                      <a:pt x="88018" y="39561"/>
                      <a:pt x="86226" y="38782"/>
                      <a:pt x="84344" y="38782"/>
                    </a:cubicBezTo>
                    <a:cubicBezTo>
                      <a:pt x="83860" y="38782"/>
                      <a:pt x="83376" y="38835"/>
                      <a:pt x="82902" y="38934"/>
                    </a:cubicBezTo>
                    <a:cubicBezTo>
                      <a:pt x="82902" y="38235"/>
                      <a:pt x="83009" y="37545"/>
                      <a:pt x="83215" y="36882"/>
                    </a:cubicBezTo>
                    <a:lnTo>
                      <a:pt x="83233" y="36882"/>
                    </a:lnTo>
                    <a:cubicBezTo>
                      <a:pt x="84129" y="34136"/>
                      <a:pt x="86710" y="32762"/>
                      <a:pt x="89290" y="32762"/>
                    </a:cubicBezTo>
                    <a:close/>
                    <a:moveTo>
                      <a:pt x="42338" y="32863"/>
                    </a:moveTo>
                    <a:cubicBezTo>
                      <a:pt x="45512" y="32863"/>
                      <a:pt x="48684" y="34938"/>
                      <a:pt x="48726" y="39091"/>
                    </a:cubicBezTo>
                    <a:lnTo>
                      <a:pt x="48726" y="39091"/>
                    </a:lnTo>
                    <a:cubicBezTo>
                      <a:pt x="48257" y="38992"/>
                      <a:pt x="47785" y="38943"/>
                      <a:pt x="47316" y="38943"/>
                    </a:cubicBezTo>
                    <a:cubicBezTo>
                      <a:pt x="45455" y="38943"/>
                      <a:pt x="43655" y="39710"/>
                      <a:pt x="42355" y="41102"/>
                    </a:cubicBezTo>
                    <a:cubicBezTo>
                      <a:pt x="41081" y="39730"/>
                      <a:pt x="39293" y="38952"/>
                      <a:pt x="37414" y="38952"/>
                    </a:cubicBezTo>
                    <a:cubicBezTo>
                      <a:pt x="37404" y="38952"/>
                      <a:pt x="37393" y="38952"/>
                      <a:pt x="37382" y="38952"/>
                    </a:cubicBezTo>
                    <a:cubicBezTo>
                      <a:pt x="36898" y="38952"/>
                      <a:pt x="36415" y="38997"/>
                      <a:pt x="35940" y="39104"/>
                    </a:cubicBezTo>
                    <a:cubicBezTo>
                      <a:pt x="35980" y="34944"/>
                      <a:pt x="39160" y="32863"/>
                      <a:pt x="42338" y="32863"/>
                    </a:cubicBezTo>
                    <a:close/>
                    <a:moveTo>
                      <a:pt x="65648" y="32868"/>
                    </a:moveTo>
                    <a:cubicBezTo>
                      <a:pt x="68825" y="32868"/>
                      <a:pt x="72001" y="34946"/>
                      <a:pt x="72041" y="39104"/>
                    </a:cubicBezTo>
                    <a:cubicBezTo>
                      <a:pt x="71563" y="38999"/>
                      <a:pt x="71081" y="38948"/>
                      <a:pt x="70602" y="38948"/>
                    </a:cubicBezTo>
                    <a:cubicBezTo>
                      <a:pt x="68748" y="38948"/>
                      <a:pt x="66949" y="39716"/>
                      <a:pt x="65653" y="41111"/>
                    </a:cubicBezTo>
                    <a:cubicBezTo>
                      <a:pt x="64371" y="39731"/>
                      <a:pt x="62579" y="38952"/>
                      <a:pt x="60697" y="38952"/>
                    </a:cubicBezTo>
                    <a:cubicBezTo>
                      <a:pt x="60214" y="38952"/>
                      <a:pt x="59730" y="38997"/>
                      <a:pt x="59255" y="39104"/>
                    </a:cubicBezTo>
                    <a:cubicBezTo>
                      <a:pt x="59295" y="34946"/>
                      <a:pt x="62472" y="32868"/>
                      <a:pt x="65648" y="32868"/>
                    </a:cubicBezTo>
                    <a:close/>
                    <a:moveTo>
                      <a:pt x="18803" y="32968"/>
                    </a:moveTo>
                    <a:cubicBezTo>
                      <a:pt x="21386" y="32968"/>
                      <a:pt x="23968" y="34342"/>
                      <a:pt x="24864" y="37088"/>
                    </a:cubicBezTo>
                    <a:lnTo>
                      <a:pt x="24882" y="37088"/>
                    </a:lnTo>
                    <a:cubicBezTo>
                      <a:pt x="25088" y="37751"/>
                      <a:pt x="25196" y="38441"/>
                      <a:pt x="25196" y="39140"/>
                    </a:cubicBezTo>
                    <a:cubicBezTo>
                      <a:pt x="24723" y="39038"/>
                      <a:pt x="24246" y="38988"/>
                      <a:pt x="23772" y="38988"/>
                    </a:cubicBezTo>
                    <a:cubicBezTo>
                      <a:pt x="21913" y="38988"/>
                      <a:pt x="20107" y="39755"/>
                      <a:pt x="18807" y="41147"/>
                    </a:cubicBezTo>
                    <a:cubicBezTo>
                      <a:pt x="17526" y="39767"/>
                      <a:pt x="15734" y="38988"/>
                      <a:pt x="13852" y="38988"/>
                    </a:cubicBezTo>
                    <a:cubicBezTo>
                      <a:pt x="13368" y="38988"/>
                      <a:pt x="12884" y="39041"/>
                      <a:pt x="12409" y="39140"/>
                    </a:cubicBezTo>
                    <a:cubicBezTo>
                      <a:pt x="12409" y="38441"/>
                      <a:pt x="12517" y="37751"/>
                      <a:pt x="12723" y="37088"/>
                    </a:cubicBezTo>
                    <a:lnTo>
                      <a:pt x="12741" y="37088"/>
                    </a:lnTo>
                    <a:cubicBezTo>
                      <a:pt x="13637" y="34342"/>
                      <a:pt x="16220" y="32968"/>
                      <a:pt x="18803" y="32968"/>
                    </a:cubicBezTo>
                    <a:close/>
                    <a:moveTo>
                      <a:pt x="117968" y="39112"/>
                    </a:moveTo>
                    <a:cubicBezTo>
                      <a:pt x="118392" y="39112"/>
                      <a:pt x="118820" y="39151"/>
                      <a:pt x="119245" y="39230"/>
                    </a:cubicBezTo>
                    <a:cubicBezTo>
                      <a:pt x="118726" y="39848"/>
                      <a:pt x="118322" y="40565"/>
                      <a:pt x="118063" y="41326"/>
                    </a:cubicBezTo>
                    <a:lnTo>
                      <a:pt x="118063" y="41317"/>
                    </a:lnTo>
                    <a:lnTo>
                      <a:pt x="118054" y="41344"/>
                    </a:lnTo>
                    <a:cubicBezTo>
                      <a:pt x="118054" y="41353"/>
                      <a:pt x="118045" y="41362"/>
                      <a:pt x="118036" y="41380"/>
                    </a:cubicBezTo>
                    <a:cubicBezTo>
                      <a:pt x="117812" y="42061"/>
                      <a:pt x="117713" y="42787"/>
                      <a:pt x="117758" y="43504"/>
                    </a:cubicBezTo>
                    <a:cubicBezTo>
                      <a:pt x="116508" y="42200"/>
                      <a:pt x="114748" y="41362"/>
                      <a:pt x="112888" y="41362"/>
                    </a:cubicBezTo>
                    <a:cubicBezTo>
                      <a:pt x="112869" y="41362"/>
                      <a:pt x="112849" y="41362"/>
                      <a:pt x="112830" y="41362"/>
                    </a:cubicBezTo>
                    <a:cubicBezTo>
                      <a:pt x="114167" y="39915"/>
                      <a:pt x="116034" y="39112"/>
                      <a:pt x="117968" y="39112"/>
                    </a:cubicBezTo>
                    <a:close/>
                    <a:moveTo>
                      <a:pt x="130986" y="39112"/>
                    </a:moveTo>
                    <a:cubicBezTo>
                      <a:pt x="132916" y="39112"/>
                      <a:pt x="134791" y="39915"/>
                      <a:pt x="136136" y="41362"/>
                    </a:cubicBezTo>
                    <a:cubicBezTo>
                      <a:pt x="136116" y="41362"/>
                      <a:pt x="136096" y="41362"/>
                      <a:pt x="136077" y="41362"/>
                    </a:cubicBezTo>
                    <a:cubicBezTo>
                      <a:pt x="134208" y="41362"/>
                      <a:pt x="132440" y="42200"/>
                      <a:pt x="131199" y="43504"/>
                    </a:cubicBezTo>
                    <a:cubicBezTo>
                      <a:pt x="131234" y="42787"/>
                      <a:pt x="131136" y="42070"/>
                      <a:pt x="130912" y="41389"/>
                    </a:cubicBezTo>
                    <a:lnTo>
                      <a:pt x="130912" y="41380"/>
                    </a:lnTo>
                    <a:cubicBezTo>
                      <a:pt x="130912" y="41371"/>
                      <a:pt x="130903" y="41362"/>
                      <a:pt x="130903" y="41344"/>
                    </a:cubicBezTo>
                    <a:cubicBezTo>
                      <a:pt x="130894" y="41335"/>
                      <a:pt x="130903" y="41335"/>
                      <a:pt x="130894" y="41326"/>
                    </a:cubicBezTo>
                    <a:cubicBezTo>
                      <a:pt x="130625" y="40556"/>
                      <a:pt x="130231" y="39848"/>
                      <a:pt x="129711" y="39230"/>
                    </a:cubicBezTo>
                    <a:cubicBezTo>
                      <a:pt x="130135" y="39151"/>
                      <a:pt x="130562" y="39112"/>
                      <a:pt x="130986" y="39112"/>
                    </a:cubicBezTo>
                    <a:close/>
                    <a:moveTo>
                      <a:pt x="84143" y="39166"/>
                    </a:moveTo>
                    <a:cubicBezTo>
                      <a:pt x="86077" y="39166"/>
                      <a:pt x="87946" y="39968"/>
                      <a:pt x="89290" y="41416"/>
                    </a:cubicBezTo>
                    <a:cubicBezTo>
                      <a:pt x="89271" y="41416"/>
                      <a:pt x="89251" y="41416"/>
                      <a:pt x="89231" y="41416"/>
                    </a:cubicBezTo>
                    <a:cubicBezTo>
                      <a:pt x="87362" y="41416"/>
                      <a:pt x="85595" y="42254"/>
                      <a:pt x="84353" y="43557"/>
                    </a:cubicBezTo>
                    <a:cubicBezTo>
                      <a:pt x="84434" y="41963"/>
                      <a:pt x="83851" y="40457"/>
                      <a:pt x="82866" y="39283"/>
                    </a:cubicBezTo>
                    <a:cubicBezTo>
                      <a:pt x="83291" y="39204"/>
                      <a:pt x="83719" y="39166"/>
                      <a:pt x="84143" y="39166"/>
                    </a:cubicBezTo>
                    <a:close/>
                    <a:moveTo>
                      <a:pt x="94430" y="39165"/>
                    </a:moveTo>
                    <a:cubicBezTo>
                      <a:pt x="94857" y="39165"/>
                      <a:pt x="95287" y="39204"/>
                      <a:pt x="95715" y="39283"/>
                    </a:cubicBezTo>
                    <a:cubicBezTo>
                      <a:pt x="94720" y="40466"/>
                      <a:pt x="94138" y="41963"/>
                      <a:pt x="94228" y="43557"/>
                    </a:cubicBezTo>
                    <a:cubicBezTo>
                      <a:pt x="92977" y="42254"/>
                      <a:pt x="91218" y="41416"/>
                      <a:pt x="89350" y="41416"/>
                    </a:cubicBezTo>
                    <a:cubicBezTo>
                      <a:pt x="89330" y="41416"/>
                      <a:pt x="89310" y="41416"/>
                      <a:pt x="89290" y="41416"/>
                    </a:cubicBezTo>
                    <a:cubicBezTo>
                      <a:pt x="90626" y="39963"/>
                      <a:pt x="92497" y="39165"/>
                      <a:pt x="94430" y="39165"/>
                    </a:cubicBezTo>
                    <a:close/>
                    <a:moveTo>
                      <a:pt x="47493" y="39318"/>
                    </a:moveTo>
                    <a:cubicBezTo>
                      <a:pt x="47917" y="39318"/>
                      <a:pt x="48345" y="39357"/>
                      <a:pt x="48771" y="39436"/>
                    </a:cubicBezTo>
                    <a:cubicBezTo>
                      <a:pt x="48242" y="40054"/>
                      <a:pt x="47839" y="40762"/>
                      <a:pt x="47579" y="41523"/>
                    </a:cubicBezTo>
                    <a:cubicBezTo>
                      <a:pt x="47579" y="41532"/>
                      <a:pt x="47579" y="41532"/>
                      <a:pt x="47579" y="41541"/>
                    </a:cubicBezTo>
                    <a:lnTo>
                      <a:pt x="47561" y="41586"/>
                    </a:lnTo>
                    <a:cubicBezTo>
                      <a:pt x="47337" y="42267"/>
                      <a:pt x="47239" y="42984"/>
                      <a:pt x="47275" y="43710"/>
                    </a:cubicBezTo>
                    <a:cubicBezTo>
                      <a:pt x="46033" y="42406"/>
                      <a:pt x="44274" y="41568"/>
                      <a:pt x="42406" y="41568"/>
                    </a:cubicBezTo>
                    <a:cubicBezTo>
                      <a:pt x="42386" y="41568"/>
                      <a:pt x="42366" y="41568"/>
                      <a:pt x="42346" y="41568"/>
                    </a:cubicBezTo>
                    <a:cubicBezTo>
                      <a:pt x="43684" y="40121"/>
                      <a:pt x="45557" y="39318"/>
                      <a:pt x="47493" y="39318"/>
                    </a:cubicBezTo>
                    <a:close/>
                    <a:moveTo>
                      <a:pt x="60506" y="39318"/>
                    </a:moveTo>
                    <a:cubicBezTo>
                      <a:pt x="62442" y="39318"/>
                      <a:pt x="64315" y="40121"/>
                      <a:pt x="65653" y="41568"/>
                    </a:cubicBezTo>
                    <a:cubicBezTo>
                      <a:pt x="65633" y="41568"/>
                      <a:pt x="65613" y="41568"/>
                      <a:pt x="65593" y="41568"/>
                    </a:cubicBezTo>
                    <a:cubicBezTo>
                      <a:pt x="63724" y="41568"/>
                      <a:pt x="61965" y="42398"/>
                      <a:pt x="60715" y="43710"/>
                    </a:cubicBezTo>
                    <a:cubicBezTo>
                      <a:pt x="60751" y="42984"/>
                      <a:pt x="60662" y="42267"/>
                      <a:pt x="60438" y="41586"/>
                    </a:cubicBezTo>
                    <a:cubicBezTo>
                      <a:pt x="60438" y="41577"/>
                      <a:pt x="60429" y="41559"/>
                      <a:pt x="60420" y="41550"/>
                    </a:cubicBezTo>
                    <a:cubicBezTo>
                      <a:pt x="60420" y="41541"/>
                      <a:pt x="60420" y="41532"/>
                      <a:pt x="60411" y="41532"/>
                    </a:cubicBezTo>
                    <a:cubicBezTo>
                      <a:pt x="60151" y="40762"/>
                      <a:pt x="59748" y="40054"/>
                      <a:pt x="59228" y="39436"/>
                    </a:cubicBezTo>
                    <a:cubicBezTo>
                      <a:pt x="59654" y="39357"/>
                      <a:pt x="60082" y="39318"/>
                      <a:pt x="60506" y="39318"/>
                    </a:cubicBezTo>
                    <a:close/>
                    <a:moveTo>
                      <a:pt x="23963" y="39353"/>
                    </a:moveTo>
                    <a:cubicBezTo>
                      <a:pt x="24391" y="39353"/>
                      <a:pt x="24821" y="39392"/>
                      <a:pt x="25250" y="39472"/>
                    </a:cubicBezTo>
                    <a:cubicBezTo>
                      <a:pt x="24255" y="40654"/>
                      <a:pt x="23673" y="42151"/>
                      <a:pt x="23753" y="43746"/>
                    </a:cubicBezTo>
                    <a:cubicBezTo>
                      <a:pt x="22512" y="42442"/>
                      <a:pt x="20744" y="41604"/>
                      <a:pt x="18884" y="41604"/>
                    </a:cubicBezTo>
                    <a:cubicBezTo>
                      <a:pt x="18864" y="41604"/>
                      <a:pt x="18845" y="41604"/>
                      <a:pt x="18825" y="41604"/>
                    </a:cubicBezTo>
                    <a:cubicBezTo>
                      <a:pt x="18805" y="41604"/>
                      <a:pt x="18786" y="41604"/>
                      <a:pt x="18766" y="41604"/>
                    </a:cubicBezTo>
                    <a:cubicBezTo>
                      <a:pt x="16897" y="41604"/>
                      <a:pt x="15129" y="42442"/>
                      <a:pt x="13888" y="43746"/>
                    </a:cubicBezTo>
                    <a:cubicBezTo>
                      <a:pt x="13951" y="42160"/>
                      <a:pt x="13368" y="40663"/>
                      <a:pt x="12382" y="39480"/>
                    </a:cubicBezTo>
                    <a:lnTo>
                      <a:pt x="12391" y="39472"/>
                    </a:lnTo>
                    <a:cubicBezTo>
                      <a:pt x="12820" y="39392"/>
                      <a:pt x="13250" y="39353"/>
                      <a:pt x="13678" y="39353"/>
                    </a:cubicBezTo>
                    <a:cubicBezTo>
                      <a:pt x="15611" y="39353"/>
                      <a:pt x="17482" y="40150"/>
                      <a:pt x="18825" y="41595"/>
                    </a:cubicBezTo>
                    <a:cubicBezTo>
                      <a:pt x="20161" y="40150"/>
                      <a:pt x="22031" y="39353"/>
                      <a:pt x="23963" y="39353"/>
                    </a:cubicBezTo>
                    <a:close/>
                    <a:moveTo>
                      <a:pt x="107663" y="39105"/>
                    </a:moveTo>
                    <a:cubicBezTo>
                      <a:pt x="109597" y="39105"/>
                      <a:pt x="111471" y="39906"/>
                      <a:pt x="112812" y="41353"/>
                    </a:cubicBezTo>
                    <a:cubicBezTo>
                      <a:pt x="112793" y="41353"/>
                      <a:pt x="112774" y="41353"/>
                      <a:pt x="112756" y="41353"/>
                    </a:cubicBezTo>
                    <a:cubicBezTo>
                      <a:pt x="110769" y="41353"/>
                      <a:pt x="108902" y="42299"/>
                      <a:pt x="107650" y="43755"/>
                    </a:cubicBezTo>
                    <a:lnTo>
                      <a:pt x="107650" y="43755"/>
                    </a:lnTo>
                    <a:cubicBezTo>
                      <a:pt x="107803" y="42088"/>
                      <a:pt x="107211" y="40511"/>
                      <a:pt x="106172" y="39274"/>
                    </a:cubicBezTo>
                    <a:lnTo>
                      <a:pt x="106172" y="39265"/>
                    </a:lnTo>
                    <a:cubicBezTo>
                      <a:pt x="106668" y="39158"/>
                      <a:pt x="107167" y="39105"/>
                      <a:pt x="107663" y="39105"/>
                    </a:cubicBezTo>
                    <a:close/>
                    <a:moveTo>
                      <a:pt x="37187" y="39310"/>
                    </a:moveTo>
                    <a:cubicBezTo>
                      <a:pt x="39118" y="39310"/>
                      <a:pt x="40989" y="40106"/>
                      <a:pt x="42328" y="41559"/>
                    </a:cubicBezTo>
                    <a:cubicBezTo>
                      <a:pt x="42310" y="41559"/>
                      <a:pt x="42291" y="41559"/>
                      <a:pt x="42273" y="41559"/>
                    </a:cubicBezTo>
                    <a:cubicBezTo>
                      <a:pt x="40286" y="41559"/>
                      <a:pt x="38419" y="42505"/>
                      <a:pt x="37167" y="43952"/>
                    </a:cubicBezTo>
                    <a:cubicBezTo>
                      <a:pt x="37320" y="42294"/>
                      <a:pt x="36728" y="40708"/>
                      <a:pt x="35689" y="39480"/>
                    </a:cubicBezTo>
                    <a:lnTo>
                      <a:pt x="35689" y="39472"/>
                    </a:lnTo>
                    <a:cubicBezTo>
                      <a:pt x="36187" y="39363"/>
                      <a:pt x="36689" y="39310"/>
                      <a:pt x="37187" y="39310"/>
                    </a:cubicBezTo>
                    <a:close/>
                    <a:moveTo>
                      <a:pt x="124475" y="37261"/>
                    </a:moveTo>
                    <a:cubicBezTo>
                      <a:pt x="127048" y="37261"/>
                      <a:pt x="129621" y="38627"/>
                      <a:pt x="130527" y="41362"/>
                    </a:cubicBezTo>
                    <a:cubicBezTo>
                      <a:pt x="130751" y="42043"/>
                      <a:pt x="130867" y="42760"/>
                      <a:pt x="130867" y="43486"/>
                    </a:cubicBezTo>
                    <a:cubicBezTo>
                      <a:pt x="130392" y="43384"/>
                      <a:pt x="129914" y="43334"/>
                      <a:pt x="129439" y="43334"/>
                    </a:cubicBezTo>
                    <a:cubicBezTo>
                      <a:pt x="127578" y="43334"/>
                      <a:pt x="125778" y="44101"/>
                      <a:pt x="124478" y="45493"/>
                    </a:cubicBezTo>
                    <a:cubicBezTo>
                      <a:pt x="123206" y="44113"/>
                      <a:pt x="121405" y="43333"/>
                      <a:pt x="119532" y="43333"/>
                    </a:cubicBezTo>
                    <a:cubicBezTo>
                      <a:pt x="119039" y="43333"/>
                      <a:pt x="118555" y="43387"/>
                      <a:pt x="118089" y="43486"/>
                    </a:cubicBezTo>
                    <a:cubicBezTo>
                      <a:pt x="118089" y="42760"/>
                      <a:pt x="118197" y="42034"/>
                      <a:pt x="118430" y="41344"/>
                    </a:cubicBezTo>
                    <a:cubicBezTo>
                      <a:pt x="119339" y="38623"/>
                      <a:pt x="121907" y="37261"/>
                      <a:pt x="124475" y="37261"/>
                    </a:cubicBezTo>
                    <a:close/>
                    <a:moveTo>
                      <a:pt x="77632" y="37306"/>
                    </a:moveTo>
                    <a:cubicBezTo>
                      <a:pt x="80806" y="37306"/>
                      <a:pt x="83980" y="39382"/>
                      <a:pt x="84022" y="43538"/>
                    </a:cubicBezTo>
                    <a:lnTo>
                      <a:pt x="84022" y="43538"/>
                    </a:lnTo>
                    <a:cubicBezTo>
                      <a:pt x="83549" y="43437"/>
                      <a:pt x="83074" y="43388"/>
                      <a:pt x="82603" y="43388"/>
                    </a:cubicBezTo>
                    <a:cubicBezTo>
                      <a:pt x="80742" y="43388"/>
                      <a:pt x="78941" y="44154"/>
                      <a:pt x="77642" y="45547"/>
                    </a:cubicBezTo>
                    <a:cubicBezTo>
                      <a:pt x="76360" y="44167"/>
                      <a:pt x="74568" y="43387"/>
                      <a:pt x="72687" y="43387"/>
                    </a:cubicBezTo>
                    <a:cubicBezTo>
                      <a:pt x="72203" y="43387"/>
                      <a:pt x="71719" y="43441"/>
                      <a:pt x="71244" y="43540"/>
                    </a:cubicBezTo>
                    <a:cubicBezTo>
                      <a:pt x="71280" y="39385"/>
                      <a:pt x="74456" y="37306"/>
                      <a:pt x="77632" y="37306"/>
                    </a:cubicBezTo>
                    <a:close/>
                    <a:moveTo>
                      <a:pt x="100947" y="37306"/>
                    </a:moveTo>
                    <a:cubicBezTo>
                      <a:pt x="104122" y="37306"/>
                      <a:pt x="107296" y="39383"/>
                      <a:pt x="107337" y="43540"/>
                    </a:cubicBezTo>
                    <a:cubicBezTo>
                      <a:pt x="106864" y="43438"/>
                      <a:pt x="106386" y="43388"/>
                      <a:pt x="105913" y="43388"/>
                    </a:cubicBezTo>
                    <a:cubicBezTo>
                      <a:pt x="104054" y="43388"/>
                      <a:pt x="102249" y="44154"/>
                      <a:pt x="100957" y="45547"/>
                    </a:cubicBezTo>
                    <a:cubicBezTo>
                      <a:pt x="99676" y="44167"/>
                      <a:pt x="97883" y="43387"/>
                      <a:pt x="96002" y="43387"/>
                    </a:cubicBezTo>
                    <a:cubicBezTo>
                      <a:pt x="95518" y="43387"/>
                      <a:pt x="95034" y="43441"/>
                      <a:pt x="94559" y="43540"/>
                    </a:cubicBezTo>
                    <a:cubicBezTo>
                      <a:pt x="94595" y="39385"/>
                      <a:pt x="97771" y="37306"/>
                      <a:pt x="100947" y="37306"/>
                    </a:cubicBezTo>
                    <a:close/>
                    <a:moveTo>
                      <a:pt x="54009" y="37465"/>
                    </a:moveTo>
                    <a:cubicBezTo>
                      <a:pt x="56582" y="37465"/>
                      <a:pt x="59156" y="38830"/>
                      <a:pt x="60061" y="41559"/>
                    </a:cubicBezTo>
                    <a:cubicBezTo>
                      <a:pt x="60285" y="42249"/>
                      <a:pt x="60393" y="42966"/>
                      <a:pt x="60393" y="43692"/>
                    </a:cubicBezTo>
                    <a:cubicBezTo>
                      <a:pt x="59920" y="43590"/>
                      <a:pt x="59442" y="43540"/>
                      <a:pt x="58969" y="43540"/>
                    </a:cubicBezTo>
                    <a:cubicBezTo>
                      <a:pt x="57110" y="43540"/>
                      <a:pt x="55305" y="44307"/>
                      <a:pt x="54013" y="45699"/>
                    </a:cubicBezTo>
                    <a:cubicBezTo>
                      <a:pt x="52739" y="44318"/>
                      <a:pt x="50951" y="43539"/>
                      <a:pt x="49072" y="43539"/>
                    </a:cubicBezTo>
                    <a:cubicBezTo>
                      <a:pt x="49061" y="43539"/>
                      <a:pt x="49051" y="43540"/>
                      <a:pt x="49040" y="43540"/>
                    </a:cubicBezTo>
                    <a:cubicBezTo>
                      <a:pt x="48556" y="43540"/>
                      <a:pt x="48072" y="43593"/>
                      <a:pt x="47597" y="43692"/>
                    </a:cubicBezTo>
                    <a:cubicBezTo>
                      <a:pt x="47597" y="42966"/>
                      <a:pt x="47714" y="42249"/>
                      <a:pt x="47938" y="41559"/>
                    </a:cubicBezTo>
                    <a:lnTo>
                      <a:pt x="47956" y="41550"/>
                    </a:lnTo>
                    <a:cubicBezTo>
                      <a:pt x="48865" y="38827"/>
                      <a:pt x="51437" y="37465"/>
                      <a:pt x="54009" y="37465"/>
                    </a:cubicBezTo>
                    <a:close/>
                    <a:moveTo>
                      <a:pt x="7163" y="37500"/>
                    </a:moveTo>
                    <a:cubicBezTo>
                      <a:pt x="10339" y="37500"/>
                      <a:pt x="13516" y="39579"/>
                      <a:pt x="13556" y="43737"/>
                    </a:cubicBezTo>
                    <a:cubicBezTo>
                      <a:pt x="13079" y="43632"/>
                      <a:pt x="12598" y="43582"/>
                      <a:pt x="12120" y="43582"/>
                    </a:cubicBezTo>
                    <a:cubicBezTo>
                      <a:pt x="10263" y="43582"/>
                      <a:pt x="8460" y="44350"/>
                      <a:pt x="7163" y="45739"/>
                    </a:cubicBezTo>
                    <a:lnTo>
                      <a:pt x="7163" y="45739"/>
                    </a:lnTo>
                    <a:cubicBezTo>
                      <a:pt x="5882" y="44362"/>
                      <a:pt x="4092" y="43584"/>
                      <a:pt x="2212" y="43584"/>
                    </a:cubicBezTo>
                    <a:cubicBezTo>
                      <a:pt x="1728" y="43584"/>
                      <a:pt x="1245" y="43638"/>
                      <a:pt x="770" y="43737"/>
                    </a:cubicBezTo>
                    <a:cubicBezTo>
                      <a:pt x="810" y="39579"/>
                      <a:pt x="3987" y="37500"/>
                      <a:pt x="7163" y="37500"/>
                    </a:cubicBezTo>
                    <a:close/>
                    <a:moveTo>
                      <a:pt x="30463" y="37509"/>
                    </a:moveTo>
                    <a:cubicBezTo>
                      <a:pt x="33636" y="37509"/>
                      <a:pt x="36811" y="39587"/>
                      <a:pt x="36854" y="43742"/>
                    </a:cubicBezTo>
                    <a:lnTo>
                      <a:pt x="36854" y="43742"/>
                    </a:lnTo>
                    <a:cubicBezTo>
                      <a:pt x="36384" y="43642"/>
                      <a:pt x="35912" y="43594"/>
                      <a:pt x="35443" y="43594"/>
                    </a:cubicBezTo>
                    <a:cubicBezTo>
                      <a:pt x="33580" y="43594"/>
                      <a:pt x="31775" y="44360"/>
                      <a:pt x="30483" y="45753"/>
                    </a:cubicBezTo>
                    <a:cubicBezTo>
                      <a:pt x="29201" y="44373"/>
                      <a:pt x="27409" y="43593"/>
                      <a:pt x="25528" y="43593"/>
                    </a:cubicBezTo>
                    <a:cubicBezTo>
                      <a:pt x="25044" y="43593"/>
                      <a:pt x="24560" y="43638"/>
                      <a:pt x="24085" y="43746"/>
                    </a:cubicBezTo>
                    <a:cubicBezTo>
                      <a:pt x="24116" y="39588"/>
                      <a:pt x="27288" y="37509"/>
                      <a:pt x="30463" y="37509"/>
                    </a:cubicBezTo>
                    <a:close/>
                    <a:moveTo>
                      <a:pt x="119327" y="43718"/>
                    </a:moveTo>
                    <a:cubicBezTo>
                      <a:pt x="121267" y="43718"/>
                      <a:pt x="123141" y="44520"/>
                      <a:pt x="124478" y="45968"/>
                    </a:cubicBezTo>
                    <a:cubicBezTo>
                      <a:pt x="124458" y="45968"/>
                      <a:pt x="124439" y="45968"/>
                      <a:pt x="124419" y="45968"/>
                    </a:cubicBezTo>
                    <a:cubicBezTo>
                      <a:pt x="122550" y="45968"/>
                      <a:pt x="120782" y="46806"/>
                      <a:pt x="119541" y="48109"/>
                    </a:cubicBezTo>
                    <a:cubicBezTo>
                      <a:pt x="119622" y="46514"/>
                      <a:pt x="119039" y="45018"/>
                      <a:pt x="118045" y="43835"/>
                    </a:cubicBezTo>
                    <a:cubicBezTo>
                      <a:pt x="118472" y="43756"/>
                      <a:pt x="118901" y="43718"/>
                      <a:pt x="119327" y="43718"/>
                    </a:cubicBezTo>
                    <a:close/>
                    <a:moveTo>
                      <a:pt x="129624" y="43718"/>
                    </a:moveTo>
                    <a:cubicBezTo>
                      <a:pt x="130049" y="43718"/>
                      <a:pt x="130477" y="43756"/>
                      <a:pt x="130903" y="43835"/>
                    </a:cubicBezTo>
                    <a:cubicBezTo>
                      <a:pt x="129908" y="45018"/>
                      <a:pt x="129326" y="46523"/>
                      <a:pt x="129415" y="48109"/>
                    </a:cubicBezTo>
                    <a:cubicBezTo>
                      <a:pt x="128165" y="46806"/>
                      <a:pt x="126397" y="45968"/>
                      <a:pt x="124537" y="45968"/>
                    </a:cubicBezTo>
                    <a:cubicBezTo>
                      <a:pt x="124517" y="45968"/>
                      <a:pt x="124498" y="45968"/>
                      <a:pt x="124478" y="45968"/>
                    </a:cubicBezTo>
                    <a:cubicBezTo>
                      <a:pt x="125815" y="44520"/>
                      <a:pt x="127689" y="43718"/>
                      <a:pt x="129624" y="43718"/>
                    </a:cubicBezTo>
                    <a:close/>
                    <a:moveTo>
                      <a:pt x="82779" y="43762"/>
                    </a:moveTo>
                    <a:cubicBezTo>
                      <a:pt x="83204" y="43762"/>
                      <a:pt x="83632" y="43801"/>
                      <a:pt x="84057" y="43880"/>
                    </a:cubicBezTo>
                    <a:cubicBezTo>
                      <a:pt x="83063" y="45063"/>
                      <a:pt x="82480" y="46559"/>
                      <a:pt x="82561" y="48154"/>
                    </a:cubicBezTo>
                    <a:cubicBezTo>
                      <a:pt x="81320" y="46851"/>
                      <a:pt x="79552" y="46012"/>
                      <a:pt x="77683" y="46012"/>
                    </a:cubicBezTo>
                    <a:cubicBezTo>
                      <a:pt x="77666" y="46012"/>
                      <a:pt x="77650" y="46012"/>
                      <a:pt x="77633" y="46013"/>
                    </a:cubicBezTo>
                    <a:lnTo>
                      <a:pt x="77633" y="46013"/>
                    </a:lnTo>
                    <a:cubicBezTo>
                      <a:pt x="78970" y="44565"/>
                      <a:pt x="80844" y="43762"/>
                      <a:pt x="82779" y="43762"/>
                    </a:cubicBezTo>
                    <a:close/>
                    <a:moveTo>
                      <a:pt x="59124" y="43911"/>
                    </a:moveTo>
                    <a:cubicBezTo>
                      <a:pt x="59554" y="43911"/>
                      <a:pt x="59988" y="43951"/>
                      <a:pt x="60420" y="44032"/>
                    </a:cubicBezTo>
                    <a:cubicBezTo>
                      <a:pt x="59425" y="45224"/>
                      <a:pt x="58843" y="46721"/>
                      <a:pt x="58932" y="48316"/>
                    </a:cubicBezTo>
                    <a:lnTo>
                      <a:pt x="58923" y="48307"/>
                    </a:lnTo>
                    <a:cubicBezTo>
                      <a:pt x="57682" y="47003"/>
                      <a:pt x="55914" y="46165"/>
                      <a:pt x="54045" y="46165"/>
                    </a:cubicBezTo>
                    <a:cubicBezTo>
                      <a:pt x="54026" y="46165"/>
                      <a:pt x="54006" y="46165"/>
                      <a:pt x="53986" y="46165"/>
                    </a:cubicBezTo>
                    <a:cubicBezTo>
                      <a:pt x="53966" y="46165"/>
                      <a:pt x="53947" y="46165"/>
                      <a:pt x="53927" y="46165"/>
                    </a:cubicBezTo>
                    <a:cubicBezTo>
                      <a:pt x="52067" y="46165"/>
                      <a:pt x="50299" y="47003"/>
                      <a:pt x="49049" y="48307"/>
                    </a:cubicBezTo>
                    <a:cubicBezTo>
                      <a:pt x="49138" y="46712"/>
                      <a:pt x="48556" y="45206"/>
                      <a:pt x="47561" y="44032"/>
                    </a:cubicBezTo>
                    <a:cubicBezTo>
                      <a:pt x="47990" y="43953"/>
                      <a:pt x="48420" y="43914"/>
                      <a:pt x="48848" y="43914"/>
                    </a:cubicBezTo>
                    <a:cubicBezTo>
                      <a:pt x="50781" y="43914"/>
                      <a:pt x="52652" y="44711"/>
                      <a:pt x="53995" y="46156"/>
                    </a:cubicBezTo>
                    <a:cubicBezTo>
                      <a:pt x="55328" y="44713"/>
                      <a:pt x="57194" y="43911"/>
                      <a:pt x="59124" y="43911"/>
                    </a:cubicBezTo>
                    <a:close/>
                    <a:moveTo>
                      <a:pt x="25317" y="43968"/>
                    </a:moveTo>
                    <a:cubicBezTo>
                      <a:pt x="27250" y="43968"/>
                      <a:pt x="29122" y="44764"/>
                      <a:pt x="30465" y="46210"/>
                    </a:cubicBezTo>
                    <a:lnTo>
                      <a:pt x="30465" y="46210"/>
                    </a:lnTo>
                    <a:cubicBezTo>
                      <a:pt x="30462" y="46210"/>
                      <a:pt x="30459" y="46210"/>
                      <a:pt x="30456" y="46210"/>
                    </a:cubicBezTo>
                    <a:cubicBezTo>
                      <a:pt x="30446" y="46210"/>
                      <a:pt x="30436" y="46210"/>
                      <a:pt x="30426" y="46210"/>
                    </a:cubicBezTo>
                    <a:cubicBezTo>
                      <a:pt x="28546" y="46210"/>
                      <a:pt x="26775" y="47041"/>
                      <a:pt x="25519" y="48351"/>
                    </a:cubicBezTo>
                    <a:cubicBezTo>
                      <a:pt x="25608" y="46765"/>
                      <a:pt x="25026" y="45269"/>
                      <a:pt x="24031" y="44086"/>
                    </a:cubicBezTo>
                    <a:cubicBezTo>
                      <a:pt x="24460" y="44007"/>
                      <a:pt x="24890" y="43968"/>
                      <a:pt x="25317" y="43968"/>
                    </a:cubicBezTo>
                    <a:close/>
                    <a:moveTo>
                      <a:pt x="106094" y="43751"/>
                    </a:moveTo>
                    <a:cubicBezTo>
                      <a:pt x="106570" y="43751"/>
                      <a:pt x="107049" y="43799"/>
                      <a:pt x="107525" y="43898"/>
                    </a:cubicBezTo>
                    <a:cubicBezTo>
                      <a:pt x="106512" y="45161"/>
                      <a:pt x="105939" y="46747"/>
                      <a:pt x="106127" y="48423"/>
                    </a:cubicBezTo>
                    <a:lnTo>
                      <a:pt x="106118" y="48414"/>
                    </a:lnTo>
                    <a:cubicBezTo>
                      <a:pt x="104866" y="46958"/>
                      <a:pt x="102990" y="46012"/>
                      <a:pt x="100995" y="46012"/>
                    </a:cubicBezTo>
                    <a:cubicBezTo>
                      <a:pt x="100976" y="46012"/>
                      <a:pt x="100958" y="46013"/>
                      <a:pt x="100939" y="46013"/>
                    </a:cubicBezTo>
                    <a:cubicBezTo>
                      <a:pt x="100919" y="46012"/>
                      <a:pt x="100899" y="46012"/>
                      <a:pt x="100879" y="46012"/>
                    </a:cubicBezTo>
                    <a:cubicBezTo>
                      <a:pt x="99020" y="46012"/>
                      <a:pt x="97252" y="46842"/>
                      <a:pt x="96011" y="48154"/>
                    </a:cubicBezTo>
                    <a:cubicBezTo>
                      <a:pt x="96091" y="46559"/>
                      <a:pt x="95509" y="45054"/>
                      <a:pt x="94514" y="43880"/>
                    </a:cubicBezTo>
                    <a:cubicBezTo>
                      <a:pt x="94946" y="43798"/>
                      <a:pt x="95380" y="43758"/>
                      <a:pt x="95811" y="43758"/>
                    </a:cubicBezTo>
                    <a:cubicBezTo>
                      <a:pt x="97740" y="43758"/>
                      <a:pt x="99607" y="44561"/>
                      <a:pt x="100948" y="46004"/>
                    </a:cubicBezTo>
                    <a:cubicBezTo>
                      <a:pt x="102286" y="44551"/>
                      <a:pt x="104160" y="43751"/>
                      <a:pt x="106094" y="43751"/>
                    </a:cubicBezTo>
                    <a:close/>
                    <a:moveTo>
                      <a:pt x="70812" y="39306"/>
                    </a:moveTo>
                    <a:cubicBezTo>
                      <a:pt x="71289" y="39306"/>
                      <a:pt x="71770" y="39355"/>
                      <a:pt x="72248" y="39454"/>
                    </a:cubicBezTo>
                    <a:cubicBezTo>
                      <a:pt x="71271" y="40699"/>
                      <a:pt x="70742" y="42276"/>
                      <a:pt x="70939" y="43925"/>
                    </a:cubicBezTo>
                    <a:cubicBezTo>
                      <a:pt x="71449" y="43811"/>
                      <a:pt x="71962" y="43756"/>
                      <a:pt x="72472" y="43756"/>
                    </a:cubicBezTo>
                    <a:cubicBezTo>
                      <a:pt x="74409" y="43756"/>
                      <a:pt x="76285" y="44558"/>
                      <a:pt x="77633" y="46013"/>
                    </a:cubicBezTo>
                    <a:lnTo>
                      <a:pt x="77633" y="46013"/>
                    </a:lnTo>
                    <a:cubicBezTo>
                      <a:pt x="77630" y="46013"/>
                      <a:pt x="77627" y="46013"/>
                      <a:pt x="77624" y="46013"/>
                    </a:cubicBezTo>
                    <a:cubicBezTo>
                      <a:pt x="77606" y="46013"/>
                      <a:pt x="77588" y="46012"/>
                      <a:pt x="77570" y="46012"/>
                    </a:cubicBezTo>
                    <a:cubicBezTo>
                      <a:pt x="75529" y="46012"/>
                      <a:pt x="73598" y="47021"/>
                      <a:pt x="72346" y="48540"/>
                    </a:cubicBezTo>
                    <a:cubicBezTo>
                      <a:pt x="72703" y="44850"/>
                      <a:pt x="69416" y="41568"/>
                      <a:pt x="65713" y="41568"/>
                    </a:cubicBezTo>
                    <a:cubicBezTo>
                      <a:pt x="65693" y="41568"/>
                      <a:pt x="65673" y="41568"/>
                      <a:pt x="65653" y="41568"/>
                    </a:cubicBezTo>
                    <a:lnTo>
                      <a:pt x="65653" y="41559"/>
                    </a:lnTo>
                    <a:cubicBezTo>
                      <a:pt x="66997" y="40107"/>
                      <a:pt x="68873" y="39306"/>
                      <a:pt x="70812" y="39306"/>
                    </a:cubicBezTo>
                    <a:close/>
                    <a:moveTo>
                      <a:pt x="35618" y="43957"/>
                    </a:moveTo>
                    <a:cubicBezTo>
                      <a:pt x="36091" y="43957"/>
                      <a:pt x="36568" y="44006"/>
                      <a:pt x="37042" y="44104"/>
                    </a:cubicBezTo>
                    <a:cubicBezTo>
                      <a:pt x="36020" y="45350"/>
                      <a:pt x="35456" y="46945"/>
                      <a:pt x="35635" y="48620"/>
                    </a:cubicBezTo>
                    <a:cubicBezTo>
                      <a:pt x="34383" y="47164"/>
                      <a:pt x="32507" y="46210"/>
                      <a:pt x="30511" y="46210"/>
                    </a:cubicBezTo>
                    <a:cubicBezTo>
                      <a:pt x="30496" y="46210"/>
                      <a:pt x="30480" y="46210"/>
                      <a:pt x="30465" y="46210"/>
                    </a:cubicBezTo>
                    <a:lnTo>
                      <a:pt x="30465" y="46210"/>
                    </a:lnTo>
                    <a:cubicBezTo>
                      <a:pt x="31804" y="44762"/>
                      <a:pt x="33682" y="43957"/>
                      <a:pt x="35618" y="43957"/>
                    </a:cubicBezTo>
                    <a:close/>
                    <a:moveTo>
                      <a:pt x="112822" y="41864"/>
                    </a:moveTo>
                    <a:cubicBezTo>
                      <a:pt x="115997" y="41864"/>
                      <a:pt x="119174" y="43943"/>
                      <a:pt x="119218" y="48100"/>
                    </a:cubicBezTo>
                    <a:cubicBezTo>
                      <a:pt x="118743" y="47999"/>
                      <a:pt x="118265" y="47949"/>
                      <a:pt x="117790" y="47949"/>
                    </a:cubicBezTo>
                    <a:cubicBezTo>
                      <a:pt x="115926" y="47949"/>
                      <a:pt x="114120" y="48715"/>
                      <a:pt x="112821" y="50108"/>
                    </a:cubicBezTo>
                    <a:cubicBezTo>
                      <a:pt x="111548" y="48728"/>
                      <a:pt x="109756" y="47948"/>
                      <a:pt x="107874" y="47948"/>
                    </a:cubicBezTo>
                    <a:cubicBezTo>
                      <a:pt x="107391" y="47948"/>
                      <a:pt x="106907" y="48002"/>
                      <a:pt x="106432" y="48100"/>
                    </a:cubicBezTo>
                    <a:cubicBezTo>
                      <a:pt x="106472" y="43943"/>
                      <a:pt x="109646" y="41864"/>
                      <a:pt x="112822" y="41864"/>
                    </a:cubicBezTo>
                    <a:close/>
                    <a:moveTo>
                      <a:pt x="136132" y="41864"/>
                    </a:moveTo>
                    <a:cubicBezTo>
                      <a:pt x="139308" y="41864"/>
                      <a:pt x="142484" y="43943"/>
                      <a:pt x="142525" y="48100"/>
                    </a:cubicBezTo>
                    <a:cubicBezTo>
                      <a:pt x="142051" y="47999"/>
                      <a:pt x="141574" y="47949"/>
                      <a:pt x="141100" y="47949"/>
                    </a:cubicBezTo>
                    <a:cubicBezTo>
                      <a:pt x="139242" y="47949"/>
                      <a:pt x="137437" y="48715"/>
                      <a:pt x="136145" y="50108"/>
                    </a:cubicBezTo>
                    <a:cubicBezTo>
                      <a:pt x="134863" y="48728"/>
                      <a:pt x="133071" y="47948"/>
                      <a:pt x="131190" y="47948"/>
                    </a:cubicBezTo>
                    <a:cubicBezTo>
                      <a:pt x="130706" y="47948"/>
                      <a:pt x="130222" y="48002"/>
                      <a:pt x="129747" y="48100"/>
                    </a:cubicBezTo>
                    <a:cubicBezTo>
                      <a:pt x="129783" y="43943"/>
                      <a:pt x="132957" y="41864"/>
                      <a:pt x="136132" y="41864"/>
                    </a:cubicBezTo>
                    <a:close/>
                    <a:moveTo>
                      <a:pt x="89293" y="41912"/>
                    </a:moveTo>
                    <a:cubicBezTo>
                      <a:pt x="92468" y="41912"/>
                      <a:pt x="95642" y="43988"/>
                      <a:pt x="95679" y="48143"/>
                    </a:cubicBezTo>
                    <a:lnTo>
                      <a:pt x="95679" y="48143"/>
                    </a:lnTo>
                    <a:cubicBezTo>
                      <a:pt x="95207" y="48043"/>
                      <a:pt x="94732" y="47994"/>
                      <a:pt x="94260" y="47994"/>
                    </a:cubicBezTo>
                    <a:cubicBezTo>
                      <a:pt x="92399" y="47994"/>
                      <a:pt x="90599" y="48760"/>
                      <a:pt x="89299" y="50152"/>
                    </a:cubicBezTo>
                    <a:cubicBezTo>
                      <a:pt x="88018" y="48773"/>
                      <a:pt x="86226" y="47993"/>
                      <a:pt x="84344" y="47993"/>
                    </a:cubicBezTo>
                    <a:cubicBezTo>
                      <a:pt x="83860" y="47993"/>
                      <a:pt x="83376" y="48047"/>
                      <a:pt x="82902" y="48145"/>
                    </a:cubicBezTo>
                    <a:cubicBezTo>
                      <a:pt x="82937" y="43991"/>
                      <a:pt x="86116" y="41912"/>
                      <a:pt x="89293" y="41912"/>
                    </a:cubicBezTo>
                    <a:close/>
                    <a:moveTo>
                      <a:pt x="42335" y="42067"/>
                    </a:moveTo>
                    <a:cubicBezTo>
                      <a:pt x="45509" y="42067"/>
                      <a:pt x="48681" y="44143"/>
                      <a:pt x="48726" y="48298"/>
                    </a:cubicBezTo>
                    <a:lnTo>
                      <a:pt x="48726" y="48298"/>
                    </a:lnTo>
                    <a:cubicBezTo>
                      <a:pt x="48251" y="48196"/>
                      <a:pt x="47772" y="48146"/>
                      <a:pt x="47298" y="48146"/>
                    </a:cubicBezTo>
                    <a:cubicBezTo>
                      <a:pt x="45434" y="48146"/>
                      <a:pt x="43630" y="48912"/>
                      <a:pt x="42337" y="50305"/>
                    </a:cubicBezTo>
                    <a:cubicBezTo>
                      <a:pt x="41056" y="48925"/>
                      <a:pt x="39264" y="48145"/>
                      <a:pt x="37382" y="48145"/>
                    </a:cubicBezTo>
                    <a:cubicBezTo>
                      <a:pt x="36898" y="48145"/>
                      <a:pt x="36415" y="48199"/>
                      <a:pt x="35940" y="48307"/>
                    </a:cubicBezTo>
                    <a:cubicBezTo>
                      <a:pt x="35980" y="44148"/>
                      <a:pt x="39158" y="42067"/>
                      <a:pt x="42335" y="42067"/>
                    </a:cubicBezTo>
                    <a:close/>
                    <a:moveTo>
                      <a:pt x="65651" y="42067"/>
                    </a:moveTo>
                    <a:cubicBezTo>
                      <a:pt x="68826" y="42067"/>
                      <a:pt x="72001" y="44146"/>
                      <a:pt x="72041" y="48307"/>
                    </a:cubicBezTo>
                    <a:cubicBezTo>
                      <a:pt x="71563" y="48202"/>
                      <a:pt x="71080" y="48150"/>
                      <a:pt x="70601" y="48150"/>
                    </a:cubicBezTo>
                    <a:cubicBezTo>
                      <a:pt x="68748" y="48150"/>
                      <a:pt x="66948" y="48916"/>
                      <a:pt x="65653" y="50305"/>
                    </a:cubicBezTo>
                    <a:cubicBezTo>
                      <a:pt x="64371" y="48934"/>
                      <a:pt x="62579" y="48145"/>
                      <a:pt x="60697" y="48145"/>
                    </a:cubicBezTo>
                    <a:cubicBezTo>
                      <a:pt x="60214" y="48145"/>
                      <a:pt x="59730" y="48199"/>
                      <a:pt x="59255" y="48307"/>
                    </a:cubicBezTo>
                    <a:cubicBezTo>
                      <a:pt x="59295" y="44148"/>
                      <a:pt x="62473" y="42067"/>
                      <a:pt x="65651" y="42067"/>
                    </a:cubicBezTo>
                    <a:close/>
                    <a:moveTo>
                      <a:pt x="18806" y="42117"/>
                    </a:moveTo>
                    <a:cubicBezTo>
                      <a:pt x="21981" y="42117"/>
                      <a:pt x="25156" y="44198"/>
                      <a:pt x="25196" y="48360"/>
                    </a:cubicBezTo>
                    <a:cubicBezTo>
                      <a:pt x="24717" y="48255"/>
                      <a:pt x="24234" y="48204"/>
                      <a:pt x="23755" y="48204"/>
                    </a:cubicBezTo>
                    <a:cubicBezTo>
                      <a:pt x="21902" y="48204"/>
                      <a:pt x="20103" y="48970"/>
                      <a:pt x="18807" y="50359"/>
                    </a:cubicBezTo>
                    <a:cubicBezTo>
                      <a:pt x="17526" y="48988"/>
                      <a:pt x="15734" y="48199"/>
                      <a:pt x="13852" y="48199"/>
                    </a:cubicBezTo>
                    <a:cubicBezTo>
                      <a:pt x="13368" y="48199"/>
                      <a:pt x="12884" y="48253"/>
                      <a:pt x="12409" y="48360"/>
                    </a:cubicBezTo>
                    <a:cubicBezTo>
                      <a:pt x="12454" y="44198"/>
                      <a:pt x="15631" y="42117"/>
                      <a:pt x="18806" y="42117"/>
                    </a:cubicBezTo>
                    <a:close/>
                    <a:moveTo>
                      <a:pt x="117967" y="48323"/>
                    </a:moveTo>
                    <a:cubicBezTo>
                      <a:pt x="118392" y="48323"/>
                      <a:pt x="118820" y="48362"/>
                      <a:pt x="119245" y="48441"/>
                    </a:cubicBezTo>
                    <a:cubicBezTo>
                      <a:pt x="118253" y="49621"/>
                      <a:pt x="117671" y="51114"/>
                      <a:pt x="117757" y="52706"/>
                    </a:cubicBezTo>
                    <a:lnTo>
                      <a:pt x="117757" y="52706"/>
                    </a:lnTo>
                    <a:cubicBezTo>
                      <a:pt x="116507" y="51403"/>
                      <a:pt x="114740" y="50573"/>
                      <a:pt x="112880" y="50573"/>
                    </a:cubicBezTo>
                    <a:cubicBezTo>
                      <a:pt x="112860" y="50573"/>
                      <a:pt x="112840" y="50573"/>
                      <a:pt x="112821" y="50574"/>
                    </a:cubicBezTo>
                    <a:cubicBezTo>
                      <a:pt x="114158" y="49126"/>
                      <a:pt x="116031" y="48323"/>
                      <a:pt x="117967" y="48323"/>
                    </a:cubicBezTo>
                    <a:close/>
                    <a:moveTo>
                      <a:pt x="130990" y="48323"/>
                    </a:moveTo>
                    <a:cubicBezTo>
                      <a:pt x="132925" y="48323"/>
                      <a:pt x="134799" y="49126"/>
                      <a:pt x="136136" y="50574"/>
                    </a:cubicBezTo>
                    <a:cubicBezTo>
                      <a:pt x="136116" y="50573"/>
                      <a:pt x="136096" y="50573"/>
                      <a:pt x="136077" y="50573"/>
                    </a:cubicBezTo>
                    <a:cubicBezTo>
                      <a:pt x="134208" y="50573"/>
                      <a:pt x="132440" y="51412"/>
                      <a:pt x="131199" y="52715"/>
                    </a:cubicBezTo>
                    <a:cubicBezTo>
                      <a:pt x="131279" y="51120"/>
                      <a:pt x="130697" y="49624"/>
                      <a:pt x="129711" y="48441"/>
                    </a:cubicBezTo>
                    <a:cubicBezTo>
                      <a:pt x="130137" y="48362"/>
                      <a:pt x="130565" y="48323"/>
                      <a:pt x="130990" y="48323"/>
                    </a:cubicBezTo>
                    <a:close/>
                    <a:moveTo>
                      <a:pt x="94437" y="48359"/>
                    </a:moveTo>
                    <a:cubicBezTo>
                      <a:pt x="94862" y="48359"/>
                      <a:pt x="95289" y="48398"/>
                      <a:pt x="95715" y="48477"/>
                    </a:cubicBezTo>
                    <a:cubicBezTo>
                      <a:pt x="94722" y="49666"/>
                      <a:pt x="94140" y="51168"/>
                      <a:pt x="94227" y="52750"/>
                    </a:cubicBezTo>
                    <a:lnTo>
                      <a:pt x="94227" y="52750"/>
                    </a:lnTo>
                    <a:cubicBezTo>
                      <a:pt x="92986" y="51447"/>
                      <a:pt x="91219" y="50618"/>
                      <a:pt x="89350" y="50618"/>
                    </a:cubicBezTo>
                    <a:cubicBezTo>
                      <a:pt x="89330" y="50618"/>
                      <a:pt x="89310" y="50618"/>
                      <a:pt x="89290" y="50618"/>
                    </a:cubicBezTo>
                    <a:cubicBezTo>
                      <a:pt x="89270" y="50618"/>
                      <a:pt x="89250" y="50618"/>
                      <a:pt x="89231" y="50618"/>
                    </a:cubicBezTo>
                    <a:cubicBezTo>
                      <a:pt x="87362" y="50618"/>
                      <a:pt x="85603" y="51448"/>
                      <a:pt x="84353" y="52751"/>
                    </a:cubicBezTo>
                    <a:cubicBezTo>
                      <a:pt x="84443" y="51165"/>
                      <a:pt x="83860" y="49660"/>
                      <a:pt x="82866" y="48477"/>
                    </a:cubicBezTo>
                    <a:cubicBezTo>
                      <a:pt x="83291" y="48398"/>
                      <a:pt x="83719" y="48359"/>
                      <a:pt x="84144" y="48359"/>
                    </a:cubicBezTo>
                    <a:cubicBezTo>
                      <a:pt x="86080" y="48359"/>
                      <a:pt x="87955" y="49162"/>
                      <a:pt x="89299" y="50609"/>
                    </a:cubicBezTo>
                    <a:cubicBezTo>
                      <a:pt x="90637" y="49162"/>
                      <a:pt x="92504" y="48359"/>
                      <a:pt x="94437" y="48359"/>
                    </a:cubicBezTo>
                    <a:close/>
                    <a:moveTo>
                      <a:pt x="47485" y="48520"/>
                    </a:moveTo>
                    <a:cubicBezTo>
                      <a:pt x="47909" y="48520"/>
                      <a:pt x="48337" y="48559"/>
                      <a:pt x="48762" y="48638"/>
                    </a:cubicBezTo>
                    <a:cubicBezTo>
                      <a:pt x="47767" y="49821"/>
                      <a:pt x="47185" y="51326"/>
                      <a:pt x="47275" y="52912"/>
                    </a:cubicBezTo>
                    <a:cubicBezTo>
                      <a:pt x="46025" y="51609"/>
                      <a:pt x="44257" y="50779"/>
                      <a:pt x="42397" y="50779"/>
                    </a:cubicBezTo>
                    <a:cubicBezTo>
                      <a:pt x="42377" y="50779"/>
                      <a:pt x="42357" y="50779"/>
                      <a:pt x="42337" y="50780"/>
                    </a:cubicBezTo>
                    <a:cubicBezTo>
                      <a:pt x="43675" y="49325"/>
                      <a:pt x="45549" y="48520"/>
                      <a:pt x="47485" y="48520"/>
                    </a:cubicBezTo>
                    <a:close/>
                    <a:moveTo>
                      <a:pt x="60501" y="48529"/>
                    </a:moveTo>
                    <a:cubicBezTo>
                      <a:pt x="62439" y="48529"/>
                      <a:pt x="64308" y="49332"/>
                      <a:pt x="65653" y="50780"/>
                    </a:cubicBezTo>
                    <a:cubicBezTo>
                      <a:pt x="65633" y="50779"/>
                      <a:pt x="65613" y="50779"/>
                      <a:pt x="65593" y="50779"/>
                    </a:cubicBezTo>
                    <a:cubicBezTo>
                      <a:pt x="63725" y="50779"/>
                      <a:pt x="61957" y="51618"/>
                      <a:pt x="60715" y="52921"/>
                    </a:cubicBezTo>
                    <a:cubicBezTo>
                      <a:pt x="60796" y="51326"/>
                      <a:pt x="60214" y="49830"/>
                      <a:pt x="59219" y="48647"/>
                    </a:cubicBezTo>
                    <a:cubicBezTo>
                      <a:pt x="59646" y="48568"/>
                      <a:pt x="60075" y="48529"/>
                      <a:pt x="60501" y="48529"/>
                    </a:cubicBezTo>
                    <a:close/>
                    <a:moveTo>
                      <a:pt x="107662" y="48316"/>
                    </a:moveTo>
                    <a:cubicBezTo>
                      <a:pt x="109596" y="48316"/>
                      <a:pt x="111472" y="49118"/>
                      <a:pt x="112821" y="50574"/>
                    </a:cubicBezTo>
                    <a:cubicBezTo>
                      <a:pt x="112802" y="50573"/>
                      <a:pt x="112783" y="50573"/>
                      <a:pt x="112765" y="50573"/>
                    </a:cubicBezTo>
                    <a:cubicBezTo>
                      <a:pt x="110778" y="50573"/>
                      <a:pt x="108902" y="51519"/>
                      <a:pt x="107650" y="52966"/>
                    </a:cubicBezTo>
                    <a:lnTo>
                      <a:pt x="107650" y="52966"/>
                    </a:lnTo>
                    <a:cubicBezTo>
                      <a:pt x="107803" y="51290"/>
                      <a:pt x="107211" y="49713"/>
                      <a:pt x="106172" y="48477"/>
                    </a:cubicBezTo>
                    <a:cubicBezTo>
                      <a:pt x="106667" y="48369"/>
                      <a:pt x="107167" y="48316"/>
                      <a:pt x="107662" y="48316"/>
                    </a:cubicBezTo>
                    <a:close/>
                    <a:moveTo>
                      <a:pt x="13659" y="48573"/>
                    </a:moveTo>
                    <a:cubicBezTo>
                      <a:pt x="15592" y="48573"/>
                      <a:pt x="17464" y="49371"/>
                      <a:pt x="18807" y="50824"/>
                    </a:cubicBezTo>
                    <a:cubicBezTo>
                      <a:pt x="18787" y="50824"/>
                      <a:pt x="18768" y="50824"/>
                      <a:pt x="18748" y="50824"/>
                    </a:cubicBezTo>
                    <a:cubicBezTo>
                      <a:pt x="16879" y="50824"/>
                      <a:pt x="15111" y="51663"/>
                      <a:pt x="13870" y="52966"/>
                    </a:cubicBezTo>
                    <a:cubicBezTo>
                      <a:pt x="13951" y="51371"/>
                      <a:pt x="13368" y="49875"/>
                      <a:pt x="12374" y="48692"/>
                    </a:cubicBezTo>
                    <a:cubicBezTo>
                      <a:pt x="12802" y="48612"/>
                      <a:pt x="13232" y="48573"/>
                      <a:pt x="13659" y="48573"/>
                    </a:cubicBezTo>
                    <a:close/>
                    <a:moveTo>
                      <a:pt x="23953" y="48574"/>
                    </a:moveTo>
                    <a:cubicBezTo>
                      <a:pt x="24378" y="48574"/>
                      <a:pt x="24806" y="48613"/>
                      <a:pt x="25232" y="48692"/>
                    </a:cubicBezTo>
                    <a:cubicBezTo>
                      <a:pt x="24237" y="49875"/>
                      <a:pt x="23655" y="51371"/>
                      <a:pt x="23744" y="52966"/>
                    </a:cubicBezTo>
                    <a:cubicBezTo>
                      <a:pt x="22494" y="51663"/>
                      <a:pt x="20726" y="50824"/>
                      <a:pt x="18866" y="50824"/>
                    </a:cubicBezTo>
                    <a:cubicBezTo>
                      <a:pt x="18846" y="50824"/>
                      <a:pt x="18827" y="50824"/>
                      <a:pt x="18807" y="50824"/>
                    </a:cubicBezTo>
                    <a:cubicBezTo>
                      <a:pt x="20144" y="49377"/>
                      <a:pt x="22018" y="48574"/>
                      <a:pt x="23953" y="48574"/>
                    </a:cubicBezTo>
                    <a:close/>
                    <a:moveTo>
                      <a:pt x="37179" y="48522"/>
                    </a:moveTo>
                    <a:cubicBezTo>
                      <a:pt x="39113" y="48522"/>
                      <a:pt x="40989" y="49325"/>
                      <a:pt x="42337" y="50780"/>
                    </a:cubicBezTo>
                    <a:cubicBezTo>
                      <a:pt x="42319" y="50779"/>
                      <a:pt x="42300" y="50779"/>
                      <a:pt x="42282" y="50779"/>
                    </a:cubicBezTo>
                    <a:cubicBezTo>
                      <a:pt x="40295" y="50779"/>
                      <a:pt x="38419" y="51725"/>
                      <a:pt x="37167" y="53172"/>
                    </a:cubicBezTo>
                    <a:cubicBezTo>
                      <a:pt x="37320" y="51496"/>
                      <a:pt x="36728" y="49910"/>
                      <a:pt x="35689" y="48683"/>
                    </a:cubicBezTo>
                    <a:cubicBezTo>
                      <a:pt x="36184" y="48575"/>
                      <a:pt x="36683" y="48522"/>
                      <a:pt x="37179" y="48522"/>
                    </a:cubicBezTo>
                    <a:close/>
                    <a:moveTo>
                      <a:pt x="124475" y="46470"/>
                    </a:moveTo>
                    <a:cubicBezTo>
                      <a:pt x="127650" y="46470"/>
                      <a:pt x="130827" y="48548"/>
                      <a:pt x="130867" y="52706"/>
                    </a:cubicBezTo>
                    <a:cubicBezTo>
                      <a:pt x="130388" y="52601"/>
                      <a:pt x="129906" y="52550"/>
                      <a:pt x="129426" y="52550"/>
                    </a:cubicBezTo>
                    <a:cubicBezTo>
                      <a:pt x="127574" y="52550"/>
                      <a:pt x="125776" y="53316"/>
                      <a:pt x="124487" y="54704"/>
                    </a:cubicBezTo>
                    <a:cubicBezTo>
                      <a:pt x="123206" y="53333"/>
                      <a:pt x="121414" y="52545"/>
                      <a:pt x="119532" y="52545"/>
                    </a:cubicBezTo>
                    <a:cubicBezTo>
                      <a:pt x="119048" y="52545"/>
                      <a:pt x="118564" y="52599"/>
                      <a:pt x="118089" y="52706"/>
                    </a:cubicBezTo>
                    <a:cubicBezTo>
                      <a:pt x="118125" y="48548"/>
                      <a:pt x="121299" y="46470"/>
                      <a:pt x="124475" y="46470"/>
                    </a:cubicBezTo>
                    <a:close/>
                    <a:moveTo>
                      <a:pt x="77635" y="46519"/>
                    </a:moveTo>
                    <a:cubicBezTo>
                      <a:pt x="80808" y="46519"/>
                      <a:pt x="83981" y="48596"/>
                      <a:pt x="84022" y="52751"/>
                    </a:cubicBezTo>
                    <a:lnTo>
                      <a:pt x="84031" y="52760"/>
                    </a:lnTo>
                    <a:cubicBezTo>
                      <a:pt x="83550" y="52655"/>
                      <a:pt x="83066" y="52604"/>
                      <a:pt x="82586" y="52604"/>
                    </a:cubicBezTo>
                    <a:cubicBezTo>
                      <a:pt x="80731" y="52604"/>
                      <a:pt x="78937" y="53370"/>
                      <a:pt x="77642" y="54758"/>
                    </a:cubicBezTo>
                    <a:cubicBezTo>
                      <a:pt x="76360" y="53378"/>
                      <a:pt x="74568" y="52599"/>
                      <a:pt x="72696" y="52599"/>
                    </a:cubicBezTo>
                    <a:cubicBezTo>
                      <a:pt x="72203" y="52599"/>
                      <a:pt x="71719" y="52652"/>
                      <a:pt x="71244" y="52760"/>
                    </a:cubicBezTo>
                    <a:cubicBezTo>
                      <a:pt x="71280" y="48600"/>
                      <a:pt x="74457" y="46519"/>
                      <a:pt x="77635" y="46519"/>
                    </a:cubicBezTo>
                    <a:close/>
                    <a:moveTo>
                      <a:pt x="100946" y="46509"/>
                    </a:moveTo>
                    <a:cubicBezTo>
                      <a:pt x="104122" y="46509"/>
                      <a:pt x="107296" y="48585"/>
                      <a:pt x="107337" y="52742"/>
                    </a:cubicBezTo>
                    <a:cubicBezTo>
                      <a:pt x="106865" y="52641"/>
                      <a:pt x="106389" y="52591"/>
                      <a:pt x="105917" y="52591"/>
                    </a:cubicBezTo>
                    <a:cubicBezTo>
                      <a:pt x="104050" y="52591"/>
                      <a:pt x="102242" y="53364"/>
                      <a:pt x="100948" y="54758"/>
                    </a:cubicBezTo>
                    <a:lnTo>
                      <a:pt x="100948" y="54749"/>
                    </a:lnTo>
                    <a:cubicBezTo>
                      <a:pt x="99667" y="53369"/>
                      <a:pt x="97875" y="52590"/>
                      <a:pt x="95993" y="52590"/>
                    </a:cubicBezTo>
                    <a:cubicBezTo>
                      <a:pt x="95509" y="52590"/>
                      <a:pt x="95025" y="52643"/>
                      <a:pt x="94550" y="52742"/>
                    </a:cubicBezTo>
                    <a:cubicBezTo>
                      <a:pt x="94591" y="48588"/>
                      <a:pt x="97769" y="46509"/>
                      <a:pt x="100946" y="46509"/>
                    </a:cubicBezTo>
                    <a:close/>
                    <a:moveTo>
                      <a:pt x="53993" y="46670"/>
                    </a:moveTo>
                    <a:cubicBezTo>
                      <a:pt x="57169" y="46670"/>
                      <a:pt x="60344" y="48747"/>
                      <a:pt x="60384" y="52903"/>
                    </a:cubicBezTo>
                    <a:cubicBezTo>
                      <a:pt x="59911" y="52801"/>
                      <a:pt x="59433" y="52752"/>
                      <a:pt x="58960" y="52752"/>
                    </a:cubicBezTo>
                    <a:cubicBezTo>
                      <a:pt x="57101" y="52752"/>
                      <a:pt x="55295" y="53518"/>
                      <a:pt x="53995" y="54910"/>
                    </a:cubicBezTo>
                    <a:cubicBezTo>
                      <a:pt x="52714" y="53531"/>
                      <a:pt x="50922" y="52751"/>
                      <a:pt x="49040" y="52751"/>
                    </a:cubicBezTo>
                    <a:cubicBezTo>
                      <a:pt x="48556" y="52751"/>
                      <a:pt x="48072" y="52805"/>
                      <a:pt x="47597" y="52903"/>
                    </a:cubicBezTo>
                    <a:cubicBezTo>
                      <a:pt x="47638" y="48749"/>
                      <a:pt x="50816" y="46670"/>
                      <a:pt x="53993" y="46670"/>
                    </a:cubicBezTo>
                    <a:close/>
                    <a:moveTo>
                      <a:pt x="7145" y="46712"/>
                    </a:moveTo>
                    <a:cubicBezTo>
                      <a:pt x="10322" y="46712"/>
                      <a:pt x="13498" y="48790"/>
                      <a:pt x="13538" y="52948"/>
                    </a:cubicBezTo>
                    <a:cubicBezTo>
                      <a:pt x="13065" y="52846"/>
                      <a:pt x="12588" y="52796"/>
                      <a:pt x="12114" y="52796"/>
                    </a:cubicBezTo>
                    <a:cubicBezTo>
                      <a:pt x="10255" y="52796"/>
                      <a:pt x="8451" y="53563"/>
                      <a:pt x="7159" y="54955"/>
                    </a:cubicBezTo>
                    <a:cubicBezTo>
                      <a:pt x="5884" y="53583"/>
                      <a:pt x="4097" y="52805"/>
                      <a:pt x="2226" y="52805"/>
                    </a:cubicBezTo>
                    <a:cubicBezTo>
                      <a:pt x="2216" y="52805"/>
                      <a:pt x="2205" y="52805"/>
                      <a:pt x="2194" y="52805"/>
                    </a:cubicBezTo>
                    <a:lnTo>
                      <a:pt x="2194" y="52796"/>
                    </a:lnTo>
                    <a:cubicBezTo>
                      <a:pt x="1711" y="52796"/>
                      <a:pt x="1227" y="52850"/>
                      <a:pt x="752" y="52948"/>
                    </a:cubicBezTo>
                    <a:cubicBezTo>
                      <a:pt x="792" y="48790"/>
                      <a:pt x="3969" y="46712"/>
                      <a:pt x="7145" y="46712"/>
                    </a:cubicBezTo>
                    <a:close/>
                    <a:moveTo>
                      <a:pt x="30465" y="46717"/>
                    </a:moveTo>
                    <a:cubicBezTo>
                      <a:pt x="33637" y="46717"/>
                      <a:pt x="36811" y="48795"/>
                      <a:pt x="36854" y="52953"/>
                    </a:cubicBezTo>
                    <a:lnTo>
                      <a:pt x="36854" y="52953"/>
                    </a:lnTo>
                    <a:cubicBezTo>
                      <a:pt x="36379" y="52851"/>
                      <a:pt x="35901" y="52801"/>
                      <a:pt x="35426" y="52801"/>
                    </a:cubicBezTo>
                    <a:cubicBezTo>
                      <a:pt x="33569" y="52801"/>
                      <a:pt x="31771" y="53567"/>
                      <a:pt x="30483" y="54955"/>
                    </a:cubicBezTo>
                    <a:cubicBezTo>
                      <a:pt x="29201" y="53584"/>
                      <a:pt x="27409" y="52796"/>
                      <a:pt x="25528" y="52796"/>
                    </a:cubicBezTo>
                    <a:cubicBezTo>
                      <a:pt x="25044" y="52796"/>
                      <a:pt x="24560" y="52850"/>
                      <a:pt x="24085" y="52957"/>
                    </a:cubicBezTo>
                    <a:cubicBezTo>
                      <a:pt x="24116" y="48798"/>
                      <a:pt x="27290" y="46717"/>
                      <a:pt x="30465" y="46717"/>
                    </a:cubicBezTo>
                    <a:close/>
                    <a:moveTo>
                      <a:pt x="107865" y="57160"/>
                    </a:moveTo>
                    <a:cubicBezTo>
                      <a:pt x="107867" y="57160"/>
                      <a:pt x="107868" y="57160"/>
                      <a:pt x="107870" y="57160"/>
                    </a:cubicBezTo>
                    <a:lnTo>
                      <a:pt x="107870" y="57160"/>
                    </a:lnTo>
                    <a:cubicBezTo>
                      <a:pt x="107871" y="57160"/>
                      <a:pt x="107873" y="57160"/>
                      <a:pt x="107874" y="57160"/>
                    </a:cubicBezTo>
                    <a:close/>
                    <a:moveTo>
                      <a:pt x="129607" y="52925"/>
                    </a:moveTo>
                    <a:cubicBezTo>
                      <a:pt x="130037" y="52925"/>
                      <a:pt x="130471" y="52965"/>
                      <a:pt x="130903" y="53047"/>
                    </a:cubicBezTo>
                    <a:cubicBezTo>
                      <a:pt x="129908" y="54229"/>
                      <a:pt x="129326" y="55726"/>
                      <a:pt x="129415" y="57321"/>
                    </a:cubicBezTo>
                    <a:cubicBezTo>
                      <a:pt x="128165" y="56009"/>
                      <a:pt x="126406" y="55179"/>
                      <a:pt x="124538" y="55179"/>
                    </a:cubicBezTo>
                    <a:cubicBezTo>
                      <a:pt x="124518" y="55179"/>
                      <a:pt x="124498" y="55179"/>
                      <a:pt x="124478" y="55179"/>
                    </a:cubicBezTo>
                    <a:cubicBezTo>
                      <a:pt x="124458" y="55179"/>
                      <a:pt x="124438" y="55179"/>
                      <a:pt x="124418" y="55179"/>
                    </a:cubicBezTo>
                    <a:cubicBezTo>
                      <a:pt x="122550" y="55179"/>
                      <a:pt x="120782" y="56009"/>
                      <a:pt x="119541" y="57321"/>
                    </a:cubicBezTo>
                    <a:cubicBezTo>
                      <a:pt x="119622" y="55726"/>
                      <a:pt x="119039" y="54220"/>
                      <a:pt x="118045" y="53047"/>
                    </a:cubicBezTo>
                    <a:cubicBezTo>
                      <a:pt x="118478" y="52965"/>
                      <a:pt x="118913" y="52925"/>
                      <a:pt x="119344" y="52925"/>
                    </a:cubicBezTo>
                    <a:cubicBezTo>
                      <a:pt x="121276" y="52925"/>
                      <a:pt x="123138" y="53727"/>
                      <a:pt x="124478" y="55170"/>
                    </a:cubicBezTo>
                    <a:cubicBezTo>
                      <a:pt x="125811" y="53727"/>
                      <a:pt x="127678" y="52925"/>
                      <a:pt x="129607" y="52925"/>
                    </a:cubicBezTo>
                    <a:close/>
                    <a:moveTo>
                      <a:pt x="82780" y="52965"/>
                    </a:moveTo>
                    <a:cubicBezTo>
                      <a:pt x="83204" y="52965"/>
                      <a:pt x="83632" y="53003"/>
                      <a:pt x="84057" y="53082"/>
                    </a:cubicBezTo>
                    <a:cubicBezTo>
                      <a:pt x="83538" y="53701"/>
                      <a:pt x="83135" y="54409"/>
                      <a:pt x="82875" y="55170"/>
                    </a:cubicBezTo>
                    <a:cubicBezTo>
                      <a:pt x="82634" y="55866"/>
                      <a:pt x="82526" y="56607"/>
                      <a:pt x="82569" y="57347"/>
                    </a:cubicBezTo>
                    <a:lnTo>
                      <a:pt x="82569" y="57347"/>
                    </a:lnTo>
                    <a:cubicBezTo>
                      <a:pt x="81328" y="56053"/>
                      <a:pt x="79569" y="55215"/>
                      <a:pt x="77701" y="55215"/>
                    </a:cubicBezTo>
                    <a:cubicBezTo>
                      <a:pt x="77681" y="55215"/>
                      <a:pt x="77661" y="55215"/>
                      <a:pt x="77642" y="55215"/>
                    </a:cubicBezTo>
                    <a:cubicBezTo>
                      <a:pt x="78979" y="53768"/>
                      <a:pt x="80847" y="52965"/>
                      <a:pt x="82780" y="52965"/>
                    </a:cubicBezTo>
                    <a:close/>
                    <a:moveTo>
                      <a:pt x="95802" y="52974"/>
                    </a:moveTo>
                    <a:cubicBezTo>
                      <a:pt x="97735" y="52974"/>
                      <a:pt x="99602" y="53775"/>
                      <a:pt x="100939" y="55215"/>
                    </a:cubicBezTo>
                    <a:cubicBezTo>
                      <a:pt x="100919" y="55215"/>
                      <a:pt x="100900" y="55215"/>
                      <a:pt x="100880" y="55215"/>
                    </a:cubicBezTo>
                    <a:cubicBezTo>
                      <a:pt x="99020" y="55215"/>
                      <a:pt x="97252" y="56053"/>
                      <a:pt x="96011" y="57357"/>
                    </a:cubicBezTo>
                    <a:cubicBezTo>
                      <a:pt x="96047" y="56622"/>
                      <a:pt x="95948" y="55878"/>
                      <a:pt x="95706" y="55179"/>
                    </a:cubicBezTo>
                    <a:lnTo>
                      <a:pt x="95706" y="55170"/>
                    </a:lnTo>
                    <a:cubicBezTo>
                      <a:pt x="95446" y="54409"/>
                      <a:pt x="95043" y="53701"/>
                      <a:pt x="94523" y="53091"/>
                    </a:cubicBezTo>
                    <a:cubicBezTo>
                      <a:pt x="94949" y="53012"/>
                      <a:pt x="95377" y="52974"/>
                      <a:pt x="95802" y="52974"/>
                    </a:cubicBezTo>
                    <a:close/>
                    <a:moveTo>
                      <a:pt x="60697" y="57357"/>
                    </a:moveTo>
                    <a:cubicBezTo>
                      <a:pt x="60700" y="57357"/>
                      <a:pt x="60703" y="57357"/>
                      <a:pt x="60706" y="57357"/>
                    </a:cubicBezTo>
                    <a:lnTo>
                      <a:pt x="60706" y="57357"/>
                    </a:lnTo>
                    <a:cubicBezTo>
                      <a:pt x="60709" y="57357"/>
                      <a:pt x="60712" y="57357"/>
                      <a:pt x="60715" y="57357"/>
                    </a:cubicBezTo>
                    <a:close/>
                    <a:moveTo>
                      <a:pt x="48839" y="53117"/>
                    </a:moveTo>
                    <a:cubicBezTo>
                      <a:pt x="50775" y="53117"/>
                      <a:pt x="52650" y="53921"/>
                      <a:pt x="53995" y="55376"/>
                    </a:cubicBezTo>
                    <a:lnTo>
                      <a:pt x="53995" y="55376"/>
                    </a:lnTo>
                    <a:cubicBezTo>
                      <a:pt x="53992" y="55376"/>
                      <a:pt x="53989" y="55376"/>
                      <a:pt x="53986" y="55376"/>
                    </a:cubicBezTo>
                    <a:cubicBezTo>
                      <a:pt x="53966" y="55376"/>
                      <a:pt x="53946" y="55376"/>
                      <a:pt x="53927" y="55376"/>
                    </a:cubicBezTo>
                    <a:cubicBezTo>
                      <a:pt x="52067" y="55376"/>
                      <a:pt x="50299" y="56206"/>
                      <a:pt x="49049" y="57509"/>
                    </a:cubicBezTo>
                    <a:cubicBezTo>
                      <a:pt x="49138" y="55923"/>
                      <a:pt x="48556" y="54418"/>
                      <a:pt x="47561" y="53235"/>
                    </a:cubicBezTo>
                    <a:cubicBezTo>
                      <a:pt x="47987" y="53156"/>
                      <a:pt x="48414" y="53117"/>
                      <a:pt x="48839" y="53117"/>
                    </a:cubicBezTo>
                    <a:close/>
                    <a:moveTo>
                      <a:pt x="59142" y="53117"/>
                    </a:moveTo>
                    <a:cubicBezTo>
                      <a:pt x="59567" y="53117"/>
                      <a:pt x="59994" y="53156"/>
                      <a:pt x="60420" y="53235"/>
                    </a:cubicBezTo>
                    <a:cubicBezTo>
                      <a:pt x="59425" y="54427"/>
                      <a:pt x="58843" y="55932"/>
                      <a:pt x="58932" y="57518"/>
                    </a:cubicBezTo>
                    <a:lnTo>
                      <a:pt x="58923" y="57509"/>
                    </a:lnTo>
                    <a:cubicBezTo>
                      <a:pt x="57682" y="56206"/>
                      <a:pt x="55914" y="55376"/>
                      <a:pt x="54046" y="55376"/>
                    </a:cubicBezTo>
                    <a:cubicBezTo>
                      <a:pt x="54029" y="55376"/>
                      <a:pt x="54012" y="55376"/>
                      <a:pt x="53995" y="55376"/>
                    </a:cubicBezTo>
                    <a:lnTo>
                      <a:pt x="53995" y="55376"/>
                    </a:lnTo>
                    <a:cubicBezTo>
                      <a:pt x="55333" y="53921"/>
                      <a:pt x="57206" y="53117"/>
                      <a:pt x="59142" y="53117"/>
                    </a:cubicBezTo>
                    <a:close/>
                    <a:moveTo>
                      <a:pt x="25317" y="53179"/>
                    </a:moveTo>
                    <a:cubicBezTo>
                      <a:pt x="27247" y="53179"/>
                      <a:pt x="29113" y="53976"/>
                      <a:pt x="30456" y="55421"/>
                    </a:cubicBezTo>
                    <a:cubicBezTo>
                      <a:pt x="30436" y="55421"/>
                      <a:pt x="30416" y="55421"/>
                      <a:pt x="30397" y="55421"/>
                    </a:cubicBezTo>
                    <a:cubicBezTo>
                      <a:pt x="28528" y="55421"/>
                      <a:pt x="26769" y="56259"/>
                      <a:pt x="25528" y="57554"/>
                    </a:cubicBezTo>
                    <a:cubicBezTo>
                      <a:pt x="25563" y="56819"/>
                      <a:pt x="25456" y="56075"/>
                      <a:pt x="25223" y="55376"/>
                    </a:cubicBezTo>
                    <a:lnTo>
                      <a:pt x="25223" y="55385"/>
                    </a:lnTo>
                    <a:cubicBezTo>
                      <a:pt x="24963" y="54624"/>
                      <a:pt x="24560" y="53916"/>
                      <a:pt x="24031" y="53298"/>
                    </a:cubicBezTo>
                    <a:cubicBezTo>
                      <a:pt x="24460" y="53218"/>
                      <a:pt x="24890" y="53179"/>
                      <a:pt x="25317" y="53179"/>
                    </a:cubicBezTo>
                    <a:close/>
                    <a:moveTo>
                      <a:pt x="12293" y="53188"/>
                    </a:moveTo>
                    <a:cubicBezTo>
                      <a:pt x="12719" y="53188"/>
                      <a:pt x="13147" y="53227"/>
                      <a:pt x="13574" y="53307"/>
                    </a:cubicBezTo>
                    <a:cubicBezTo>
                      <a:pt x="13055" y="53925"/>
                      <a:pt x="12651" y="54624"/>
                      <a:pt x="12391" y="55385"/>
                    </a:cubicBezTo>
                    <a:cubicBezTo>
                      <a:pt x="12150" y="56084"/>
                      <a:pt x="12051" y="56819"/>
                      <a:pt x="12087" y="57554"/>
                    </a:cubicBezTo>
                    <a:lnTo>
                      <a:pt x="12087" y="57572"/>
                    </a:lnTo>
                    <a:cubicBezTo>
                      <a:pt x="10845" y="56268"/>
                      <a:pt x="9086" y="55430"/>
                      <a:pt x="7218" y="55430"/>
                    </a:cubicBezTo>
                    <a:cubicBezTo>
                      <a:pt x="7198" y="55430"/>
                      <a:pt x="7178" y="55430"/>
                      <a:pt x="7159" y="55430"/>
                    </a:cubicBezTo>
                    <a:cubicBezTo>
                      <a:pt x="8501" y="53985"/>
                      <a:pt x="10367" y="53188"/>
                      <a:pt x="12293" y="53188"/>
                    </a:cubicBezTo>
                    <a:close/>
                    <a:moveTo>
                      <a:pt x="106098" y="52962"/>
                    </a:moveTo>
                    <a:cubicBezTo>
                      <a:pt x="106573" y="52962"/>
                      <a:pt x="107051" y="53010"/>
                      <a:pt x="107525" y="53109"/>
                    </a:cubicBezTo>
                    <a:cubicBezTo>
                      <a:pt x="106514" y="54361"/>
                      <a:pt x="105950" y="55943"/>
                      <a:pt x="106117" y="57615"/>
                    </a:cubicBezTo>
                    <a:lnTo>
                      <a:pt x="106117" y="57615"/>
                    </a:lnTo>
                    <a:cubicBezTo>
                      <a:pt x="104869" y="56153"/>
                      <a:pt x="102981" y="55206"/>
                      <a:pt x="100985" y="55206"/>
                    </a:cubicBezTo>
                    <a:cubicBezTo>
                      <a:pt x="100976" y="55206"/>
                      <a:pt x="100966" y="55206"/>
                      <a:pt x="100957" y="55206"/>
                    </a:cubicBezTo>
                    <a:cubicBezTo>
                      <a:pt x="102302" y="53761"/>
                      <a:pt x="104171" y="52962"/>
                      <a:pt x="106098" y="52962"/>
                    </a:cubicBezTo>
                    <a:close/>
                    <a:moveTo>
                      <a:pt x="70812" y="48526"/>
                    </a:moveTo>
                    <a:cubicBezTo>
                      <a:pt x="71289" y="48526"/>
                      <a:pt x="71770" y="48575"/>
                      <a:pt x="72248" y="48674"/>
                    </a:cubicBezTo>
                    <a:cubicBezTo>
                      <a:pt x="71271" y="49928"/>
                      <a:pt x="70742" y="51496"/>
                      <a:pt x="70939" y="53145"/>
                    </a:cubicBezTo>
                    <a:cubicBezTo>
                      <a:pt x="71447" y="53031"/>
                      <a:pt x="71960" y="52976"/>
                      <a:pt x="72468" y="52976"/>
                    </a:cubicBezTo>
                    <a:cubicBezTo>
                      <a:pt x="74401" y="52976"/>
                      <a:pt x="76276" y="53777"/>
                      <a:pt x="77624" y="55224"/>
                    </a:cubicBezTo>
                    <a:cubicBezTo>
                      <a:pt x="77606" y="55224"/>
                      <a:pt x="77587" y="55224"/>
                      <a:pt x="77569" y="55224"/>
                    </a:cubicBezTo>
                    <a:cubicBezTo>
                      <a:pt x="75520" y="55224"/>
                      <a:pt x="73598" y="56223"/>
                      <a:pt x="72355" y="57751"/>
                    </a:cubicBezTo>
                    <a:cubicBezTo>
                      <a:pt x="72694" y="54052"/>
                      <a:pt x="69407" y="50779"/>
                      <a:pt x="65713" y="50779"/>
                    </a:cubicBezTo>
                    <a:cubicBezTo>
                      <a:pt x="65693" y="50779"/>
                      <a:pt x="65673" y="50779"/>
                      <a:pt x="65653" y="50780"/>
                    </a:cubicBezTo>
                    <a:cubicBezTo>
                      <a:pt x="66997" y="49327"/>
                      <a:pt x="68873" y="48526"/>
                      <a:pt x="70812" y="48526"/>
                    </a:cubicBezTo>
                    <a:close/>
                    <a:moveTo>
                      <a:pt x="35611" y="53168"/>
                    </a:moveTo>
                    <a:cubicBezTo>
                      <a:pt x="36086" y="53168"/>
                      <a:pt x="36566" y="53216"/>
                      <a:pt x="37042" y="53315"/>
                    </a:cubicBezTo>
                    <a:cubicBezTo>
                      <a:pt x="36031" y="54567"/>
                      <a:pt x="35458" y="56149"/>
                      <a:pt x="35634" y="57812"/>
                    </a:cubicBezTo>
                    <a:lnTo>
                      <a:pt x="35634" y="57812"/>
                    </a:lnTo>
                    <a:cubicBezTo>
                      <a:pt x="34382" y="56357"/>
                      <a:pt x="32515" y="55412"/>
                      <a:pt x="30530" y="55412"/>
                    </a:cubicBezTo>
                    <a:cubicBezTo>
                      <a:pt x="30511" y="55412"/>
                      <a:pt x="30492" y="55412"/>
                      <a:pt x="30474" y="55412"/>
                    </a:cubicBezTo>
                    <a:cubicBezTo>
                      <a:pt x="31811" y="53967"/>
                      <a:pt x="33679" y="53168"/>
                      <a:pt x="35611" y="53168"/>
                    </a:cubicBezTo>
                    <a:close/>
                    <a:moveTo>
                      <a:pt x="112818" y="51075"/>
                    </a:moveTo>
                    <a:cubicBezTo>
                      <a:pt x="115995" y="51075"/>
                      <a:pt x="119174" y="53154"/>
                      <a:pt x="119218" y="57312"/>
                    </a:cubicBezTo>
                    <a:cubicBezTo>
                      <a:pt x="118743" y="57210"/>
                      <a:pt x="118265" y="57160"/>
                      <a:pt x="117790" y="57160"/>
                    </a:cubicBezTo>
                    <a:cubicBezTo>
                      <a:pt x="115926" y="57160"/>
                      <a:pt x="114120" y="57927"/>
                      <a:pt x="112821" y="59319"/>
                    </a:cubicBezTo>
                    <a:cubicBezTo>
                      <a:pt x="111549" y="57940"/>
                      <a:pt x="109750" y="57161"/>
                      <a:pt x="107870" y="57160"/>
                    </a:cubicBezTo>
                    <a:lnTo>
                      <a:pt x="107870" y="57160"/>
                    </a:lnTo>
                    <a:cubicBezTo>
                      <a:pt x="107388" y="57160"/>
                      <a:pt x="106905" y="57214"/>
                      <a:pt x="106432" y="57312"/>
                    </a:cubicBezTo>
                    <a:cubicBezTo>
                      <a:pt x="106468" y="53154"/>
                      <a:pt x="109642" y="51075"/>
                      <a:pt x="112818" y="51075"/>
                    </a:cubicBezTo>
                    <a:close/>
                    <a:moveTo>
                      <a:pt x="136134" y="51090"/>
                    </a:moveTo>
                    <a:cubicBezTo>
                      <a:pt x="139310" y="51090"/>
                      <a:pt x="142484" y="53169"/>
                      <a:pt x="142525" y="57330"/>
                    </a:cubicBezTo>
                    <a:cubicBezTo>
                      <a:pt x="142043" y="57224"/>
                      <a:pt x="141557" y="57173"/>
                      <a:pt x="141075" y="57173"/>
                    </a:cubicBezTo>
                    <a:cubicBezTo>
                      <a:pt x="139225" y="57173"/>
                      <a:pt x="137430" y="57933"/>
                      <a:pt x="136136" y="59319"/>
                    </a:cubicBezTo>
                    <a:lnTo>
                      <a:pt x="136136" y="59328"/>
                    </a:lnTo>
                    <a:cubicBezTo>
                      <a:pt x="134854" y="57957"/>
                      <a:pt x="133062" y="57168"/>
                      <a:pt x="131181" y="57168"/>
                    </a:cubicBezTo>
                    <a:cubicBezTo>
                      <a:pt x="130697" y="57168"/>
                      <a:pt x="130213" y="57222"/>
                      <a:pt x="129738" y="57330"/>
                    </a:cubicBezTo>
                    <a:cubicBezTo>
                      <a:pt x="129778" y="53171"/>
                      <a:pt x="132957" y="51090"/>
                      <a:pt x="136134" y="51090"/>
                    </a:cubicBezTo>
                    <a:close/>
                    <a:moveTo>
                      <a:pt x="89294" y="51126"/>
                    </a:moveTo>
                    <a:cubicBezTo>
                      <a:pt x="91873" y="51126"/>
                      <a:pt x="94452" y="52497"/>
                      <a:pt x="95348" y="55242"/>
                    </a:cubicBezTo>
                    <a:cubicBezTo>
                      <a:pt x="95572" y="55923"/>
                      <a:pt x="95679" y="56631"/>
                      <a:pt x="95688" y="57348"/>
                    </a:cubicBezTo>
                    <a:cubicBezTo>
                      <a:pt x="95215" y="57246"/>
                      <a:pt x="94738" y="57196"/>
                      <a:pt x="94264" y="57196"/>
                    </a:cubicBezTo>
                    <a:cubicBezTo>
                      <a:pt x="92405" y="57196"/>
                      <a:pt x="90599" y="57962"/>
                      <a:pt x="89299" y="59355"/>
                    </a:cubicBezTo>
                    <a:cubicBezTo>
                      <a:pt x="88027" y="57975"/>
                      <a:pt x="86226" y="57195"/>
                      <a:pt x="84353" y="57195"/>
                    </a:cubicBezTo>
                    <a:cubicBezTo>
                      <a:pt x="83860" y="57195"/>
                      <a:pt x="83376" y="57249"/>
                      <a:pt x="82910" y="57348"/>
                    </a:cubicBezTo>
                    <a:cubicBezTo>
                      <a:pt x="82902" y="56631"/>
                      <a:pt x="83009" y="55923"/>
                      <a:pt x="83224" y="55242"/>
                    </a:cubicBezTo>
                    <a:lnTo>
                      <a:pt x="83233" y="55242"/>
                    </a:lnTo>
                    <a:cubicBezTo>
                      <a:pt x="84129" y="52499"/>
                      <a:pt x="86712" y="51126"/>
                      <a:pt x="89294" y="51126"/>
                    </a:cubicBezTo>
                    <a:close/>
                    <a:moveTo>
                      <a:pt x="42335" y="51276"/>
                    </a:moveTo>
                    <a:cubicBezTo>
                      <a:pt x="45511" y="51276"/>
                      <a:pt x="48686" y="53352"/>
                      <a:pt x="48726" y="57509"/>
                    </a:cubicBezTo>
                    <a:cubicBezTo>
                      <a:pt x="48253" y="57407"/>
                      <a:pt x="47776" y="57357"/>
                      <a:pt x="47302" y="57357"/>
                    </a:cubicBezTo>
                    <a:cubicBezTo>
                      <a:pt x="45443" y="57357"/>
                      <a:pt x="43639" y="58124"/>
                      <a:pt x="42346" y="59516"/>
                    </a:cubicBezTo>
                    <a:cubicBezTo>
                      <a:pt x="41065" y="58136"/>
                      <a:pt x="39264" y="57357"/>
                      <a:pt x="37382" y="57357"/>
                    </a:cubicBezTo>
                    <a:cubicBezTo>
                      <a:pt x="36898" y="57357"/>
                      <a:pt x="36415" y="57410"/>
                      <a:pt x="35940" y="57509"/>
                    </a:cubicBezTo>
                    <a:cubicBezTo>
                      <a:pt x="35980" y="53355"/>
                      <a:pt x="39158" y="51276"/>
                      <a:pt x="42335" y="51276"/>
                    </a:cubicBezTo>
                    <a:close/>
                    <a:moveTo>
                      <a:pt x="65660" y="51276"/>
                    </a:moveTo>
                    <a:cubicBezTo>
                      <a:pt x="68835" y="51276"/>
                      <a:pt x="72010" y="53352"/>
                      <a:pt x="72050" y="57509"/>
                    </a:cubicBezTo>
                    <a:cubicBezTo>
                      <a:pt x="71577" y="57407"/>
                      <a:pt x="71100" y="57357"/>
                      <a:pt x="70626" y="57357"/>
                    </a:cubicBezTo>
                    <a:cubicBezTo>
                      <a:pt x="68767" y="57357"/>
                      <a:pt x="66961" y="58124"/>
                      <a:pt x="65662" y="59516"/>
                    </a:cubicBezTo>
                    <a:cubicBezTo>
                      <a:pt x="64382" y="58138"/>
                      <a:pt x="62585" y="57359"/>
                      <a:pt x="60706" y="57357"/>
                    </a:cubicBezTo>
                    <a:lnTo>
                      <a:pt x="60706" y="57357"/>
                    </a:lnTo>
                    <a:cubicBezTo>
                      <a:pt x="60217" y="57357"/>
                      <a:pt x="59736" y="57411"/>
                      <a:pt x="59264" y="57509"/>
                    </a:cubicBezTo>
                    <a:cubicBezTo>
                      <a:pt x="59304" y="53355"/>
                      <a:pt x="62482" y="51276"/>
                      <a:pt x="65660" y="51276"/>
                    </a:cubicBezTo>
                    <a:close/>
                    <a:moveTo>
                      <a:pt x="18806" y="51334"/>
                    </a:moveTo>
                    <a:cubicBezTo>
                      <a:pt x="21388" y="51334"/>
                      <a:pt x="23969" y="52707"/>
                      <a:pt x="24864" y="55457"/>
                    </a:cubicBezTo>
                    <a:cubicBezTo>
                      <a:pt x="25079" y="56138"/>
                      <a:pt x="25196" y="56846"/>
                      <a:pt x="25205" y="57563"/>
                    </a:cubicBezTo>
                    <a:cubicBezTo>
                      <a:pt x="24724" y="57458"/>
                      <a:pt x="24240" y="57407"/>
                      <a:pt x="23760" y="57407"/>
                    </a:cubicBezTo>
                    <a:cubicBezTo>
                      <a:pt x="21902" y="57407"/>
                      <a:pt x="20103" y="58173"/>
                      <a:pt x="18807" y="59561"/>
                    </a:cubicBezTo>
                    <a:cubicBezTo>
                      <a:pt x="17535" y="58190"/>
                      <a:pt x="15734" y="57401"/>
                      <a:pt x="13861" y="57401"/>
                    </a:cubicBezTo>
                    <a:cubicBezTo>
                      <a:pt x="13377" y="57401"/>
                      <a:pt x="12884" y="57455"/>
                      <a:pt x="12418" y="57563"/>
                    </a:cubicBezTo>
                    <a:cubicBezTo>
                      <a:pt x="12418" y="56837"/>
                      <a:pt x="12526" y="56129"/>
                      <a:pt x="12741" y="55448"/>
                    </a:cubicBezTo>
                    <a:lnTo>
                      <a:pt x="12741" y="55457"/>
                    </a:lnTo>
                    <a:cubicBezTo>
                      <a:pt x="13637" y="52710"/>
                      <a:pt x="16222" y="51334"/>
                      <a:pt x="18806" y="51334"/>
                    </a:cubicBezTo>
                    <a:close/>
                    <a:moveTo>
                      <a:pt x="117967" y="57526"/>
                    </a:moveTo>
                    <a:cubicBezTo>
                      <a:pt x="118391" y="57526"/>
                      <a:pt x="118819" y="57564"/>
                      <a:pt x="119245" y="57643"/>
                    </a:cubicBezTo>
                    <a:cubicBezTo>
                      <a:pt x="118726" y="58253"/>
                      <a:pt x="118322" y="58961"/>
                      <a:pt x="118063" y="59722"/>
                    </a:cubicBezTo>
                    <a:cubicBezTo>
                      <a:pt x="117821" y="60430"/>
                      <a:pt x="117713" y="61165"/>
                      <a:pt x="117758" y="61909"/>
                    </a:cubicBezTo>
                    <a:cubicBezTo>
                      <a:pt x="116510" y="60598"/>
                      <a:pt x="114739" y="59767"/>
                      <a:pt x="112860" y="59767"/>
                    </a:cubicBezTo>
                    <a:cubicBezTo>
                      <a:pt x="112850" y="59767"/>
                      <a:pt x="112840" y="59767"/>
                      <a:pt x="112830" y="59767"/>
                    </a:cubicBezTo>
                    <a:cubicBezTo>
                      <a:pt x="114167" y="58327"/>
                      <a:pt x="116034" y="57526"/>
                      <a:pt x="117967" y="57526"/>
                    </a:cubicBezTo>
                    <a:close/>
                    <a:moveTo>
                      <a:pt x="130990" y="57535"/>
                    </a:moveTo>
                    <a:cubicBezTo>
                      <a:pt x="132923" y="57535"/>
                      <a:pt x="134790" y="58336"/>
                      <a:pt x="136127" y="59776"/>
                    </a:cubicBezTo>
                    <a:cubicBezTo>
                      <a:pt x="136117" y="59776"/>
                      <a:pt x="136107" y="59776"/>
                      <a:pt x="136097" y="59776"/>
                    </a:cubicBezTo>
                    <a:cubicBezTo>
                      <a:pt x="134226" y="59776"/>
                      <a:pt x="132446" y="60607"/>
                      <a:pt x="131199" y="61918"/>
                    </a:cubicBezTo>
                    <a:cubicBezTo>
                      <a:pt x="131234" y="61183"/>
                      <a:pt x="131136" y="60439"/>
                      <a:pt x="130894" y="59731"/>
                    </a:cubicBezTo>
                    <a:cubicBezTo>
                      <a:pt x="130634" y="58970"/>
                      <a:pt x="130231" y="58271"/>
                      <a:pt x="129711" y="57652"/>
                    </a:cubicBezTo>
                    <a:cubicBezTo>
                      <a:pt x="130137" y="57573"/>
                      <a:pt x="130565" y="57535"/>
                      <a:pt x="130990" y="57535"/>
                    </a:cubicBezTo>
                    <a:close/>
                    <a:moveTo>
                      <a:pt x="84143" y="57571"/>
                    </a:moveTo>
                    <a:cubicBezTo>
                      <a:pt x="86075" y="57571"/>
                      <a:pt x="87945" y="58371"/>
                      <a:pt x="89282" y="59821"/>
                    </a:cubicBezTo>
                    <a:lnTo>
                      <a:pt x="89282" y="59821"/>
                    </a:lnTo>
                    <a:cubicBezTo>
                      <a:pt x="89265" y="59821"/>
                      <a:pt x="89248" y="59821"/>
                      <a:pt x="89231" y="59821"/>
                    </a:cubicBezTo>
                    <a:cubicBezTo>
                      <a:pt x="87362" y="59821"/>
                      <a:pt x="85595" y="60659"/>
                      <a:pt x="84353" y="61962"/>
                    </a:cubicBezTo>
                    <a:cubicBezTo>
                      <a:pt x="84434" y="60367"/>
                      <a:pt x="83851" y="58871"/>
                      <a:pt x="82866" y="57688"/>
                    </a:cubicBezTo>
                    <a:cubicBezTo>
                      <a:pt x="83291" y="57609"/>
                      <a:pt x="83719" y="57571"/>
                      <a:pt x="84143" y="57571"/>
                    </a:cubicBezTo>
                    <a:close/>
                    <a:moveTo>
                      <a:pt x="94437" y="57571"/>
                    </a:moveTo>
                    <a:cubicBezTo>
                      <a:pt x="94862" y="57571"/>
                      <a:pt x="95290" y="57609"/>
                      <a:pt x="95715" y="57688"/>
                    </a:cubicBezTo>
                    <a:cubicBezTo>
                      <a:pt x="94720" y="58871"/>
                      <a:pt x="94138" y="60367"/>
                      <a:pt x="94228" y="61962"/>
                    </a:cubicBezTo>
                    <a:cubicBezTo>
                      <a:pt x="92977" y="60659"/>
                      <a:pt x="91218" y="59821"/>
                      <a:pt x="89350" y="59821"/>
                    </a:cubicBezTo>
                    <a:cubicBezTo>
                      <a:pt x="89333" y="59821"/>
                      <a:pt x="89316" y="59821"/>
                      <a:pt x="89299" y="59821"/>
                    </a:cubicBezTo>
                    <a:lnTo>
                      <a:pt x="89299" y="59821"/>
                    </a:lnTo>
                    <a:cubicBezTo>
                      <a:pt x="90636" y="58371"/>
                      <a:pt x="92506" y="57571"/>
                      <a:pt x="94437" y="57571"/>
                    </a:cubicBezTo>
                    <a:close/>
                    <a:moveTo>
                      <a:pt x="47495" y="57735"/>
                    </a:moveTo>
                    <a:cubicBezTo>
                      <a:pt x="47916" y="57735"/>
                      <a:pt x="48340" y="57773"/>
                      <a:pt x="48762" y="57849"/>
                    </a:cubicBezTo>
                    <a:cubicBezTo>
                      <a:pt x="48242" y="58468"/>
                      <a:pt x="47839" y="59176"/>
                      <a:pt x="47579" y="59937"/>
                    </a:cubicBezTo>
                    <a:cubicBezTo>
                      <a:pt x="47337" y="60636"/>
                      <a:pt x="47230" y="61371"/>
                      <a:pt x="47275" y="62115"/>
                    </a:cubicBezTo>
                    <a:lnTo>
                      <a:pt x="47275" y="62124"/>
                    </a:lnTo>
                    <a:cubicBezTo>
                      <a:pt x="46033" y="60820"/>
                      <a:pt x="44265" y="59982"/>
                      <a:pt x="42405" y="59982"/>
                    </a:cubicBezTo>
                    <a:cubicBezTo>
                      <a:pt x="42386" y="59982"/>
                      <a:pt x="42366" y="59982"/>
                      <a:pt x="42346" y="59982"/>
                    </a:cubicBezTo>
                    <a:cubicBezTo>
                      <a:pt x="43686" y="58532"/>
                      <a:pt x="45558" y="57735"/>
                      <a:pt x="47495" y="57735"/>
                    </a:cubicBezTo>
                    <a:close/>
                    <a:moveTo>
                      <a:pt x="60510" y="57740"/>
                    </a:moveTo>
                    <a:cubicBezTo>
                      <a:pt x="62438" y="57740"/>
                      <a:pt x="64308" y="58537"/>
                      <a:pt x="65644" y="59982"/>
                    </a:cubicBezTo>
                    <a:cubicBezTo>
                      <a:pt x="65624" y="59982"/>
                      <a:pt x="65604" y="59982"/>
                      <a:pt x="65585" y="59982"/>
                    </a:cubicBezTo>
                    <a:cubicBezTo>
                      <a:pt x="63725" y="59982"/>
                      <a:pt x="61957" y="60820"/>
                      <a:pt x="60715" y="62124"/>
                    </a:cubicBezTo>
                    <a:cubicBezTo>
                      <a:pt x="60751" y="61380"/>
                      <a:pt x="60653" y="60636"/>
                      <a:pt x="60411" y="59937"/>
                    </a:cubicBezTo>
                    <a:cubicBezTo>
                      <a:pt x="60151" y="59176"/>
                      <a:pt x="59748" y="58468"/>
                      <a:pt x="59228" y="57858"/>
                    </a:cubicBezTo>
                    <a:cubicBezTo>
                      <a:pt x="59655" y="57779"/>
                      <a:pt x="60084" y="57740"/>
                      <a:pt x="60510" y="57740"/>
                    </a:cubicBezTo>
                    <a:close/>
                    <a:moveTo>
                      <a:pt x="23936" y="57764"/>
                    </a:moveTo>
                    <a:cubicBezTo>
                      <a:pt x="24366" y="57764"/>
                      <a:pt x="24800" y="57804"/>
                      <a:pt x="25232" y="57885"/>
                    </a:cubicBezTo>
                    <a:cubicBezTo>
                      <a:pt x="24237" y="59059"/>
                      <a:pt x="23655" y="60565"/>
                      <a:pt x="23744" y="62151"/>
                    </a:cubicBezTo>
                    <a:cubicBezTo>
                      <a:pt x="22494" y="60847"/>
                      <a:pt x="20727" y="60018"/>
                      <a:pt x="18867" y="60018"/>
                    </a:cubicBezTo>
                    <a:cubicBezTo>
                      <a:pt x="18847" y="60018"/>
                      <a:pt x="18827" y="60018"/>
                      <a:pt x="18807" y="60018"/>
                    </a:cubicBezTo>
                    <a:cubicBezTo>
                      <a:pt x="18787" y="60018"/>
                      <a:pt x="18767" y="60018"/>
                      <a:pt x="18747" y="60018"/>
                    </a:cubicBezTo>
                    <a:cubicBezTo>
                      <a:pt x="16879" y="60018"/>
                      <a:pt x="15111" y="60847"/>
                      <a:pt x="13870" y="62151"/>
                    </a:cubicBezTo>
                    <a:cubicBezTo>
                      <a:pt x="13951" y="60573"/>
                      <a:pt x="13368" y="59068"/>
                      <a:pt x="12382" y="57885"/>
                    </a:cubicBezTo>
                    <a:lnTo>
                      <a:pt x="12374" y="57885"/>
                    </a:lnTo>
                    <a:cubicBezTo>
                      <a:pt x="12805" y="57804"/>
                      <a:pt x="13239" y="57764"/>
                      <a:pt x="13670" y="57764"/>
                    </a:cubicBezTo>
                    <a:cubicBezTo>
                      <a:pt x="15599" y="57764"/>
                      <a:pt x="17467" y="58566"/>
                      <a:pt x="18807" y="60009"/>
                    </a:cubicBezTo>
                    <a:cubicBezTo>
                      <a:pt x="20140" y="58566"/>
                      <a:pt x="22007" y="57764"/>
                      <a:pt x="23936" y="57764"/>
                    </a:cubicBezTo>
                    <a:close/>
                    <a:moveTo>
                      <a:pt x="107668" y="57528"/>
                    </a:moveTo>
                    <a:cubicBezTo>
                      <a:pt x="109594" y="57528"/>
                      <a:pt x="111464" y="58327"/>
                      <a:pt x="112812" y="59767"/>
                    </a:cubicBezTo>
                    <a:cubicBezTo>
                      <a:pt x="112793" y="59767"/>
                      <a:pt x="112774" y="59767"/>
                      <a:pt x="112756" y="59767"/>
                    </a:cubicBezTo>
                    <a:cubicBezTo>
                      <a:pt x="110769" y="59767"/>
                      <a:pt x="108902" y="60712"/>
                      <a:pt x="107650" y="62159"/>
                    </a:cubicBezTo>
                    <a:lnTo>
                      <a:pt x="107650" y="62159"/>
                    </a:lnTo>
                    <a:cubicBezTo>
                      <a:pt x="107803" y="60502"/>
                      <a:pt x="107211" y="58925"/>
                      <a:pt x="106181" y="57688"/>
                    </a:cubicBezTo>
                    <a:cubicBezTo>
                      <a:pt x="106675" y="57580"/>
                      <a:pt x="107173" y="57528"/>
                      <a:pt x="107668" y="57528"/>
                    </a:cubicBezTo>
                    <a:close/>
                    <a:moveTo>
                      <a:pt x="37187" y="57724"/>
                    </a:moveTo>
                    <a:cubicBezTo>
                      <a:pt x="39116" y="57724"/>
                      <a:pt x="40983" y="58519"/>
                      <a:pt x="42328" y="59964"/>
                    </a:cubicBezTo>
                    <a:cubicBezTo>
                      <a:pt x="42310" y="59964"/>
                      <a:pt x="42291" y="59964"/>
                      <a:pt x="42273" y="59964"/>
                    </a:cubicBezTo>
                    <a:cubicBezTo>
                      <a:pt x="40286" y="59964"/>
                      <a:pt x="38419" y="60910"/>
                      <a:pt x="37167" y="62366"/>
                    </a:cubicBezTo>
                    <a:cubicBezTo>
                      <a:pt x="37320" y="60699"/>
                      <a:pt x="36728" y="59122"/>
                      <a:pt x="35698" y="57894"/>
                    </a:cubicBezTo>
                    <a:lnTo>
                      <a:pt x="35689" y="57885"/>
                    </a:lnTo>
                    <a:cubicBezTo>
                      <a:pt x="36187" y="57777"/>
                      <a:pt x="36689" y="57724"/>
                      <a:pt x="37187" y="57724"/>
                    </a:cubicBezTo>
                    <a:close/>
                    <a:moveTo>
                      <a:pt x="124486" y="55678"/>
                    </a:moveTo>
                    <a:cubicBezTo>
                      <a:pt x="127068" y="55678"/>
                      <a:pt x="129649" y="57049"/>
                      <a:pt x="130544" y="59794"/>
                    </a:cubicBezTo>
                    <a:cubicBezTo>
                      <a:pt x="130760" y="60475"/>
                      <a:pt x="130876" y="61183"/>
                      <a:pt x="130876" y="61900"/>
                    </a:cubicBezTo>
                    <a:cubicBezTo>
                      <a:pt x="130403" y="61798"/>
                      <a:pt x="129926" y="61748"/>
                      <a:pt x="129452" y="61748"/>
                    </a:cubicBezTo>
                    <a:cubicBezTo>
                      <a:pt x="127593" y="61748"/>
                      <a:pt x="125787" y="62514"/>
                      <a:pt x="124487" y="63907"/>
                    </a:cubicBezTo>
                    <a:cubicBezTo>
                      <a:pt x="123215" y="62527"/>
                      <a:pt x="121414" y="61747"/>
                      <a:pt x="119541" y="61747"/>
                    </a:cubicBezTo>
                    <a:cubicBezTo>
                      <a:pt x="119048" y="61747"/>
                      <a:pt x="118564" y="61801"/>
                      <a:pt x="118080" y="61909"/>
                    </a:cubicBezTo>
                    <a:cubicBezTo>
                      <a:pt x="118080" y="61192"/>
                      <a:pt x="118197" y="60484"/>
                      <a:pt x="118412" y="59803"/>
                    </a:cubicBezTo>
                    <a:lnTo>
                      <a:pt x="118421" y="59794"/>
                    </a:lnTo>
                    <a:cubicBezTo>
                      <a:pt x="119317" y="57051"/>
                      <a:pt x="121902" y="55678"/>
                      <a:pt x="124486" y="55678"/>
                    </a:cubicBezTo>
                    <a:close/>
                    <a:moveTo>
                      <a:pt x="77628" y="55717"/>
                    </a:moveTo>
                    <a:cubicBezTo>
                      <a:pt x="80804" y="55717"/>
                      <a:pt x="83980" y="57795"/>
                      <a:pt x="84022" y="61951"/>
                    </a:cubicBezTo>
                    <a:lnTo>
                      <a:pt x="84022" y="61951"/>
                    </a:lnTo>
                    <a:cubicBezTo>
                      <a:pt x="83546" y="61848"/>
                      <a:pt x="83066" y="61797"/>
                      <a:pt x="82590" y="61797"/>
                    </a:cubicBezTo>
                    <a:cubicBezTo>
                      <a:pt x="80737" y="61797"/>
                      <a:pt x="78939" y="62563"/>
                      <a:pt x="77651" y="63952"/>
                    </a:cubicBezTo>
                    <a:cubicBezTo>
                      <a:pt x="76377" y="62579"/>
                      <a:pt x="74589" y="61801"/>
                      <a:pt x="72710" y="61801"/>
                    </a:cubicBezTo>
                    <a:cubicBezTo>
                      <a:pt x="72699" y="61801"/>
                      <a:pt x="72688" y="61801"/>
                      <a:pt x="72678" y="61801"/>
                    </a:cubicBezTo>
                    <a:cubicBezTo>
                      <a:pt x="72194" y="61801"/>
                      <a:pt x="71710" y="61846"/>
                      <a:pt x="71235" y="61953"/>
                    </a:cubicBezTo>
                    <a:cubicBezTo>
                      <a:pt x="71275" y="57796"/>
                      <a:pt x="74452" y="55717"/>
                      <a:pt x="77628" y="55717"/>
                    </a:cubicBezTo>
                    <a:close/>
                    <a:moveTo>
                      <a:pt x="100943" y="55717"/>
                    </a:moveTo>
                    <a:cubicBezTo>
                      <a:pt x="104119" y="55717"/>
                      <a:pt x="107295" y="57795"/>
                      <a:pt x="107337" y="61951"/>
                    </a:cubicBezTo>
                    <a:lnTo>
                      <a:pt x="107337" y="61951"/>
                    </a:lnTo>
                    <a:cubicBezTo>
                      <a:pt x="106865" y="61851"/>
                      <a:pt x="106389" y="61802"/>
                      <a:pt x="105918" y="61802"/>
                    </a:cubicBezTo>
                    <a:cubicBezTo>
                      <a:pt x="104057" y="61802"/>
                      <a:pt x="102256" y="62568"/>
                      <a:pt x="100957" y="63961"/>
                    </a:cubicBezTo>
                    <a:cubicBezTo>
                      <a:pt x="99683" y="62588"/>
                      <a:pt x="97895" y="61801"/>
                      <a:pt x="96025" y="61801"/>
                    </a:cubicBezTo>
                    <a:cubicBezTo>
                      <a:pt x="96014" y="61801"/>
                      <a:pt x="96003" y="61801"/>
                      <a:pt x="95993" y="61801"/>
                    </a:cubicBezTo>
                    <a:cubicBezTo>
                      <a:pt x="95509" y="61801"/>
                      <a:pt x="95025" y="61846"/>
                      <a:pt x="94550" y="61953"/>
                    </a:cubicBezTo>
                    <a:cubicBezTo>
                      <a:pt x="94590" y="57796"/>
                      <a:pt x="97767" y="55717"/>
                      <a:pt x="100943" y="55717"/>
                    </a:cubicBezTo>
                    <a:close/>
                    <a:moveTo>
                      <a:pt x="54007" y="55884"/>
                    </a:moveTo>
                    <a:cubicBezTo>
                      <a:pt x="56587" y="55884"/>
                      <a:pt x="59166" y="57255"/>
                      <a:pt x="60061" y="60000"/>
                    </a:cubicBezTo>
                    <a:cubicBezTo>
                      <a:pt x="60285" y="60681"/>
                      <a:pt x="60393" y="61389"/>
                      <a:pt x="60402" y="62106"/>
                    </a:cubicBezTo>
                    <a:cubicBezTo>
                      <a:pt x="59929" y="62004"/>
                      <a:pt x="59451" y="61954"/>
                      <a:pt x="58977" y="61954"/>
                    </a:cubicBezTo>
                    <a:cubicBezTo>
                      <a:pt x="57118" y="61954"/>
                      <a:pt x="55312" y="62720"/>
                      <a:pt x="54013" y="64113"/>
                    </a:cubicBezTo>
                    <a:cubicBezTo>
                      <a:pt x="52741" y="62733"/>
                      <a:pt x="50939" y="61953"/>
                      <a:pt x="49067" y="61953"/>
                    </a:cubicBezTo>
                    <a:cubicBezTo>
                      <a:pt x="48574" y="61953"/>
                      <a:pt x="48090" y="61998"/>
                      <a:pt x="47624" y="62106"/>
                    </a:cubicBezTo>
                    <a:cubicBezTo>
                      <a:pt x="47615" y="61389"/>
                      <a:pt x="47723" y="60681"/>
                      <a:pt x="47929" y="60009"/>
                    </a:cubicBezTo>
                    <a:lnTo>
                      <a:pt x="47947" y="60000"/>
                    </a:lnTo>
                    <a:cubicBezTo>
                      <a:pt x="48843" y="57257"/>
                      <a:pt x="51425" y="55884"/>
                      <a:pt x="54007" y="55884"/>
                    </a:cubicBezTo>
                    <a:close/>
                    <a:moveTo>
                      <a:pt x="7145" y="55914"/>
                    </a:moveTo>
                    <a:cubicBezTo>
                      <a:pt x="10322" y="55914"/>
                      <a:pt x="13498" y="57993"/>
                      <a:pt x="13538" y="62151"/>
                    </a:cubicBezTo>
                    <a:cubicBezTo>
                      <a:pt x="13063" y="62046"/>
                      <a:pt x="12582" y="61995"/>
                      <a:pt x="12105" y="61995"/>
                    </a:cubicBezTo>
                    <a:cubicBezTo>
                      <a:pt x="10247" y="61995"/>
                      <a:pt x="8440" y="62767"/>
                      <a:pt x="7150" y="64158"/>
                    </a:cubicBezTo>
                    <a:cubicBezTo>
                      <a:pt x="5875" y="62786"/>
                      <a:pt x="4096" y="61998"/>
                      <a:pt x="2226" y="61998"/>
                    </a:cubicBezTo>
                    <a:cubicBezTo>
                      <a:pt x="2216" y="61998"/>
                      <a:pt x="2205" y="61998"/>
                      <a:pt x="2194" y="61998"/>
                    </a:cubicBezTo>
                    <a:cubicBezTo>
                      <a:pt x="1711" y="61998"/>
                      <a:pt x="1227" y="62043"/>
                      <a:pt x="752" y="62151"/>
                    </a:cubicBezTo>
                    <a:cubicBezTo>
                      <a:pt x="792" y="57993"/>
                      <a:pt x="3969" y="55914"/>
                      <a:pt x="7145" y="55914"/>
                    </a:cubicBezTo>
                    <a:close/>
                    <a:moveTo>
                      <a:pt x="30465" y="55917"/>
                    </a:moveTo>
                    <a:cubicBezTo>
                      <a:pt x="33638" y="55917"/>
                      <a:pt x="36811" y="57993"/>
                      <a:pt x="36854" y="62147"/>
                    </a:cubicBezTo>
                    <a:lnTo>
                      <a:pt x="36854" y="62147"/>
                    </a:lnTo>
                    <a:cubicBezTo>
                      <a:pt x="36384" y="62047"/>
                      <a:pt x="35912" y="61999"/>
                      <a:pt x="35443" y="61999"/>
                    </a:cubicBezTo>
                    <a:cubicBezTo>
                      <a:pt x="33580" y="61999"/>
                      <a:pt x="31775" y="62765"/>
                      <a:pt x="30483" y="64158"/>
                    </a:cubicBezTo>
                    <a:cubicBezTo>
                      <a:pt x="29201" y="62778"/>
                      <a:pt x="27409" y="61998"/>
                      <a:pt x="25528" y="61998"/>
                    </a:cubicBezTo>
                    <a:cubicBezTo>
                      <a:pt x="25044" y="61998"/>
                      <a:pt x="24560" y="62052"/>
                      <a:pt x="24085" y="62151"/>
                    </a:cubicBezTo>
                    <a:cubicBezTo>
                      <a:pt x="24116" y="57996"/>
                      <a:pt x="27290" y="55917"/>
                      <a:pt x="30465" y="55917"/>
                    </a:cubicBezTo>
                    <a:close/>
                    <a:moveTo>
                      <a:pt x="119322" y="62140"/>
                    </a:moveTo>
                    <a:cubicBezTo>
                      <a:pt x="121256" y="62140"/>
                      <a:pt x="123125" y="62943"/>
                      <a:pt x="124469" y="64391"/>
                    </a:cubicBezTo>
                    <a:cubicBezTo>
                      <a:pt x="124450" y="64390"/>
                      <a:pt x="124430" y="64390"/>
                      <a:pt x="124410" y="64390"/>
                    </a:cubicBezTo>
                    <a:cubicBezTo>
                      <a:pt x="122541" y="64390"/>
                      <a:pt x="120773" y="65229"/>
                      <a:pt x="119532" y="66532"/>
                    </a:cubicBezTo>
                    <a:cubicBezTo>
                      <a:pt x="119613" y="64946"/>
                      <a:pt x="119030" y="63441"/>
                      <a:pt x="118045" y="62258"/>
                    </a:cubicBezTo>
                    <a:cubicBezTo>
                      <a:pt x="118470" y="62179"/>
                      <a:pt x="118898" y="62140"/>
                      <a:pt x="119322" y="62140"/>
                    </a:cubicBezTo>
                    <a:close/>
                    <a:moveTo>
                      <a:pt x="129616" y="62140"/>
                    </a:moveTo>
                    <a:cubicBezTo>
                      <a:pt x="130040" y="62140"/>
                      <a:pt x="130468" y="62179"/>
                      <a:pt x="130894" y="62258"/>
                    </a:cubicBezTo>
                    <a:cubicBezTo>
                      <a:pt x="129908" y="63423"/>
                      <a:pt x="129326" y="64928"/>
                      <a:pt x="129415" y="66523"/>
                    </a:cubicBezTo>
                    <a:lnTo>
                      <a:pt x="129406" y="66532"/>
                    </a:lnTo>
                    <a:cubicBezTo>
                      <a:pt x="128156" y="65229"/>
                      <a:pt x="126388" y="64390"/>
                      <a:pt x="124528" y="64390"/>
                    </a:cubicBezTo>
                    <a:cubicBezTo>
                      <a:pt x="124509" y="64390"/>
                      <a:pt x="124489" y="64390"/>
                      <a:pt x="124469" y="64391"/>
                    </a:cubicBezTo>
                    <a:cubicBezTo>
                      <a:pt x="125807" y="62943"/>
                      <a:pt x="127680" y="62140"/>
                      <a:pt x="129616" y="62140"/>
                    </a:cubicBezTo>
                    <a:close/>
                    <a:moveTo>
                      <a:pt x="95796" y="62176"/>
                    </a:moveTo>
                    <a:cubicBezTo>
                      <a:pt x="97737" y="62176"/>
                      <a:pt x="99610" y="62980"/>
                      <a:pt x="100948" y="64435"/>
                    </a:cubicBezTo>
                    <a:cubicBezTo>
                      <a:pt x="100928" y="64435"/>
                      <a:pt x="100908" y="64435"/>
                      <a:pt x="100888" y="64435"/>
                    </a:cubicBezTo>
                    <a:cubicBezTo>
                      <a:pt x="99020" y="64435"/>
                      <a:pt x="97252" y="65265"/>
                      <a:pt x="96011" y="66568"/>
                    </a:cubicBezTo>
                    <a:cubicBezTo>
                      <a:pt x="96091" y="64982"/>
                      <a:pt x="95509" y="63477"/>
                      <a:pt x="94514" y="62294"/>
                    </a:cubicBezTo>
                    <a:cubicBezTo>
                      <a:pt x="94941" y="62215"/>
                      <a:pt x="95370" y="62176"/>
                      <a:pt x="95796" y="62176"/>
                    </a:cubicBezTo>
                    <a:close/>
                    <a:moveTo>
                      <a:pt x="82771" y="62185"/>
                    </a:moveTo>
                    <a:cubicBezTo>
                      <a:pt x="83195" y="62185"/>
                      <a:pt x="83623" y="62224"/>
                      <a:pt x="84048" y="62303"/>
                    </a:cubicBezTo>
                    <a:cubicBezTo>
                      <a:pt x="83063" y="63477"/>
                      <a:pt x="82480" y="64991"/>
                      <a:pt x="82561" y="66577"/>
                    </a:cubicBezTo>
                    <a:cubicBezTo>
                      <a:pt x="81320" y="65274"/>
                      <a:pt x="79552" y="64435"/>
                      <a:pt x="77683" y="64435"/>
                    </a:cubicBezTo>
                    <a:cubicBezTo>
                      <a:pt x="77666" y="64435"/>
                      <a:pt x="77650" y="64435"/>
                      <a:pt x="77633" y="64435"/>
                    </a:cubicBezTo>
                    <a:lnTo>
                      <a:pt x="77633" y="64435"/>
                    </a:lnTo>
                    <a:cubicBezTo>
                      <a:pt x="78970" y="62988"/>
                      <a:pt x="80838" y="62185"/>
                      <a:pt x="82771" y="62185"/>
                    </a:cubicBezTo>
                    <a:close/>
                    <a:moveTo>
                      <a:pt x="59134" y="62337"/>
                    </a:moveTo>
                    <a:cubicBezTo>
                      <a:pt x="59561" y="62337"/>
                      <a:pt x="59992" y="62376"/>
                      <a:pt x="60420" y="62455"/>
                    </a:cubicBezTo>
                    <a:cubicBezTo>
                      <a:pt x="59427" y="63627"/>
                      <a:pt x="58845" y="65119"/>
                      <a:pt x="58932" y="66720"/>
                    </a:cubicBezTo>
                    <a:lnTo>
                      <a:pt x="58932" y="66720"/>
                    </a:lnTo>
                    <a:cubicBezTo>
                      <a:pt x="57682" y="65417"/>
                      <a:pt x="55914" y="64587"/>
                      <a:pt x="54055" y="64587"/>
                    </a:cubicBezTo>
                    <a:cubicBezTo>
                      <a:pt x="54035" y="64587"/>
                      <a:pt x="54015" y="64588"/>
                      <a:pt x="53995" y="64588"/>
                    </a:cubicBezTo>
                    <a:cubicBezTo>
                      <a:pt x="55331" y="63135"/>
                      <a:pt x="57201" y="62337"/>
                      <a:pt x="59134" y="62337"/>
                    </a:cubicBezTo>
                    <a:close/>
                    <a:moveTo>
                      <a:pt x="48861" y="62333"/>
                    </a:moveTo>
                    <a:cubicBezTo>
                      <a:pt x="50795" y="62333"/>
                      <a:pt x="52662" y="63137"/>
                      <a:pt x="53995" y="64588"/>
                    </a:cubicBezTo>
                    <a:cubicBezTo>
                      <a:pt x="53975" y="64588"/>
                      <a:pt x="53955" y="64587"/>
                      <a:pt x="53935" y="64587"/>
                    </a:cubicBezTo>
                    <a:cubicBezTo>
                      <a:pt x="52067" y="64587"/>
                      <a:pt x="50299" y="65417"/>
                      <a:pt x="49058" y="66720"/>
                    </a:cubicBezTo>
                    <a:cubicBezTo>
                      <a:pt x="49138" y="65134"/>
                      <a:pt x="48556" y="63629"/>
                      <a:pt x="47561" y="62455"/>
                    </a:cubicBezTo>
                    <a:cubicBezTo>
                      <a:pt x="47994" y="62373"/>
                      <a:pt x="48429" y="62333"/>
                      <a:pt x="48861" y="62333"/>
                    </a:cubicBezTo>
                    <a:close/>
                    <a:moveTo>
                      <a:pt x="106103" y="62174"/>
                    </a:moveTo>
                    <a:cubicBezTo>
                      <a:pt x="106576" y="62174"/>
                      <a:pt x="107052" y="62222"/>
                      <a:pt x="107525" y="62321"/>
                    </a:cubicBezTo>
                    <a:cubicBezTo>
                      <a:pt x="106512" y="63566"/>
                      <a:pt x="105939" y="65161"/>
                      <a:pt x="106127" y="66837"/>
                    </a:cubicBezTo>
                    <a:cubicBezTo>
                      <a:pt x="104872" y="65387"/>
                      <a:pt x="103007" y="64435"/>
                      <a:pt x="101030" y="64435"/>
                    </a:cubicBezTo>
                    <a:cubicBezTo>
                      <a:pt x="101003" y="64435"/>
                      <a:pt x="100975" y="64435"/>
                      <a:pt x="100948" y="64435"/>
                    </a:cubicBezTo>
                    <a:cubicBezTo>
                      <a:pt x="102295" y="62981"/>
                      <a:pt x="104168" y="62174"/>
                      <a:pt x="106103" y="62174"/>
                    </a:cubicBezTo>
                    <a:close/>
                    <a:moveTo>
                      <a:pt x="70807" y="57738"/>
                    </a:moveTo>
                    <a:cubicBezTo>
                      <a:pt x="71283" y="57738"/>
                      <a:pt x="71762" y="57786"/>
                      <a:pt x="72239" y="57885"/>
                    </a:cubicBezTo>
                    <a:cubicBezTo>
                      <a:pt x="71271" y="59131"/>
                      <a:pt x="70742" y="60708"/>
                      <a:pt x="70939" y="62348"/>
                    </a:cubicBezTo>
                    <a:cubicBezTo>
                      <a:pt x="71447" y="62234"/>
                      <a:pt x="71959" y="62178"/>
                      <a:pt x="72468" y="62178"/>
                    </a:cubicBezTo>
                    <a:cubicBezTo>
                      <a:pt x="74403" y="62178"/>
                      <a:pt x="76285" y="62981"/>
                      <a:pt x="77633" y="64435"/>
                    </a:cubicBezTo>
                    <a:lnTo>
                      <a:pt x="77633" y="64435"/>
                    </a:lnTo>
                    <a:cubicBezTo>
                      <a:pt x="77630" y="64435"/>
                      <a:pt x="77627" y="64435"/>
                      <a:pt x="77624" y="64435"/>
                    </a:cubicBezTo>
                    <a:cubicBezTo>
                      <a:pt x="77606" y="64435"/>
                      <a:pt x="77587" y="64435"/>
                      <a:pt x="77569" y="64435"/>
                    </a:cubicBezTo>
                    <a:cubicBezTo>
                      <a:pt x="75520" y="64435"/>
                      <a:pt x="73598" y="65435"/>
                      <a:pt x="72346" y="66962"/>
                    </a:cubicBezTo>
                    <a:cubicBezTo>
                      <a:pt x="72703" y="63259"/>
                      <a:pt x="69407" y="59973"/>
                      <a:pt x="65707" y="59973"/>
                    </a:cubicBezTo>
                    <a:cubicBezTo>
                      <a:pt x="65694" y="59973"/>
                      <a:pt x="65682" y="59973"/>
                      <a:pt x="65670" y="59973"/>
                    </a:cubicBezTo>
                    <a:lnTo>
                      <a:pt x="65670" y="59973"/>
                    </a:lnTo>
                    <a:cubicBezTo>
                      <a:pt x="67007" y="58533"/>
                      <a:pt x="68877" y="57738"/>
                      <a:pt x="70807" y="57738"/>
                    </a:cubicBezTo>
                    <a:close/>
                    <a:moveTo>
                      <a:pt x="35611" y="62370"/>
                    </a:moveTo>
                    <a:cubicBezTo>
                      <a:pt x="36087" y="62370"/>
                      <a:pt x="36566" y="62419"/>
                      <a:pt x="37042" y="62518"/>
                    </a:cubicBezTo>
                    <a:cubicBezTo>
                      <a:pt x="36029" y="63763"/>
                      <a:pt x="35456" y="65358"/>
                      <a:pt x="35644" y="67034"/>
                    </a:cubicBezTo>
                    <a:cubicBezTo>
                      <a:pt x="34383" y="65578"/>
                      <a:pt x="32507" y="64632"/>
                      <a:pt x="30521" y="64632"/>
                    </a:cubicBezTo>
                    <a:cubicBezTo>
                      <a:pt x="30502" y="64632"/>
                      <a:pt x="30483" y="64632"/>
                      <a:pt x="30465" y="64633"/>
                    </a:cubicBezTo>
                    <a:cubicBezTo>
                      <a:pt x="30445" y="64632"/>
                      <a:pt x="30425" y="64632"/>
                      <a:pt x="30406" y="64632"/>
                    </a:cubicBezTo>
                    <a:cubicBezTo>
                      <a:pt x="28537" y="64632"/>
                      <a:pt x="26769" y="65471"/>
                      <a:pt x="25528" y="66774"/>
                    </a:cubicBezTo>
                    <a:cubicBezTo>
                      <a:pt x="25608" y="65179"/>
                      <a:pt x="25026" y="63683"/>
                      <a:pt x="24031" y="62500"/>
                    </a:cubicBezTo>
                    <a:cubicBezTo>
                      <a:pt x="24460" y="62420"/>
                      <a:pt x="24890" y="62381"/>
                      <a:pt x="25317" y="62381"/>
                    </a:cubicBezTo>
                    <a:cubicBezTo>
                      <a:pt x="27250" y="62381"/>
                      <a:pt x="29122" y="63178"/>
                      <a:pt x="30465" y="64624"/>
                    </a:cubicBezTo>
                    <a:cubicBezTo>
                      <a:pt x="31802" y="63171"/>
                      <a:pt x="33677" y="62370"/>
                      <a:pt x="35611" y="62370"/>
                    </a:cubicBezTo>
                    <a:close/>
                    <a:moveTo>
                      <a:pt x="112819" y="60274"/>
                    </a:moveTo>
                    <a:cubicBezTo>
                      <a:pt x="115992" y="60274"/>
                      <a:pt x="119164" y="62350"/>
                      <a:pt x="119209" y="66503"/>
                    </a:cubicBezTo>
                    <a:lnTo>
                      <a:pt x="119209" y="66503"/>
                    </a:lnTo>
                    <a:cubicBezTo>
                      <a:pt x="118735" y="66400"/>
                      <a:pt x="118257" y="66350"/>
                      <a:pt x="117783" y="66350"/>
                    </a:cubicBezTo>
                    <a:cubicBezTo>
                      <a:pt x="115922" y="66350"/>
                      <a:pt x="114119" y="67124"/>
                      <a:pt x="112821" y="68521"/>
                    </a:cubicBezTo>
                    <a:cubicBezTo>
                      <a:pt x="111539" y="67142"/>
                      <a:pt x="109747" y="66362"/>
                      <a:pt x="107865" y="66362"/>
                    </a:cubicBezTo>
                    <a:cubicBezTo>
                      <a:pt x="107382" y="66362"/>
                      <a:pt x="106898" y="66407"/>
                      <a:pt x="106423" y="66514"/>
                    </a:cubicBezTo>
                    <a:lnTo>
                      <a:pt x="106423" y="66514"/>
                    </a:lnTo>
                    <a:cubicBezTo>
                      <a:pt x="106463" y="62355"/>
                      <a:pt x="109641" y="60274"/>
                      <a:pt x="112819" y="60274"/>
                    </a:cubicBezTo>
                    <a:close/>
                    <a:moveTo>
                      <a:pt x="136136" y="60276"/>
                    </a:moveTo>
                    <a:cubicBezTo>
                      <a:pt x="139311" y="60276"/>
                      <a:pt x="142484" y="62354"/>
                      <a:pt x="142525" y="66514"/>
                    </a:cubicBezTo>
                    <a:lnTo>
                      <a:pt x="142516" y="66523"/>
                    </a:lnTo>
                    <a:cubicBezTo>
                      <a:pt x="142042" y="66421"/>
                      <a:pt x="141565" y="66372"/>
                      <a:pt x="141091" y="66372"/>
                    </a:cubicBezTo>
                    <a:cubicBezTo>
                      <a:pt x="139233" y="66372"/>
                      <a:pt x="137428" y="67138"/>
                      <a:pt x="136136" y="68530"/>
                    </a:cubicBezTo>
                    <a:cubicBezTo>
                      <a:pt x="134854" y="67150"/>
                      <a:pt x="133062" y="66371"/>
                      <a:pt x="131181" y="66371"/>
                    </a:cubicBezTo>
                    <a:cubicBezTo>
                      <a:pt x="130697" y="66371"/>
                      <a:pt x="130213" y="66425"/>
                      <a:pt x="129738" y="66523"/>
                    </a:cubicBezTo>
                    <a:cubicBezTo>
                      <a:pt x="129778" y="62359"/>
                      <a:pt x="132958" y="60276"/>
                      <a:pt x="136136" y="60276"/>
                    </a:cubicBezTo>
                    <a:close/>
                    <a:moveTo>
                      <a:pt x="89289" y="60321"/>
                    </a:moveTo>
                    <a:cubicBezTo>
                      <a:pt x="92462" y="60321"/>
                      <a:pt x="95638" y="62397"/>
                      <a:pt x="95679" y="66548"/>
                    </a:cubicBezTo>
                    <a:lnTo>
                      <a:pt x="95679" y="66548"/>
                    </a:lnTo>
                    <a:cubicBezTo>
                      <a:pt x="95209" y="66448"/>
                      <a:pt x="94735" y="66398"/>
                      <a:pt x="94264" y="66398"/>
                    </a:cubicBezTo>
                    <a:cubicBezTo>
                      <a:pt x="92405" y="66398"/>
                      <a:pt x="90601" y="67165"/>
                      <a:pt x="89308" y="68557"/>
                    </a:cubicBezTo>
                    <a:cubicBezTo>
                      <a:pt x="88027" y="67177"/>
                      <a:pt x="86235" y="66398"/>
                      <a:pt x="84353" y="66398"/>
                    </a:cubicBezTo>
                    <a:cubicBezTo>
                      <a:pt x="83869" y="66398"/>
                      <a:pt x="83385" y="66452"/>
                      <a:pt x="82910" y="66550"/>
                    </a:cubicBezTo>
                    <a:cubicBezTo>
                      <a:pt x="82942" y="62398"/>
                      <a:pt x="86114" y="60321"/>
                      <a:pt x="89289" y="60321"/>
                    </a:cubicBezTo>
                    <a:close/>
                    <a:moveTo>
                      <a:pt x="42335" y="60475"/>
                    </a:moveTo>
                    <a:cubicBezTo>
                      <a:pt x="45508" y="60475"/>
                      <a:pt x="48684" y="62552"/>
                      <a:pt x="48726" y="66708"/>
                    </a:cubicBezTo>
                    <a:lnTo>
                      <a:pt x="48726" y="66708"/>
                    </a:lnTo>
                    <a:cubicBezTo>
                      <a:pt x="48257" y="66608"/>
                      <a:pt x="47784" y="66560"/>
                      <a:pt x="47315" y="66560"/>
                    </a:cubicBezTo>
                    <a:cubicBezTo>
                      <a:pt x="45452" y="66560"/>
                      <a:pt x="43648" y="67326"/>
                      <a:pt x="42355" y="68719"/>
                    </a:cubicBezTo>
                    <a:cubicBezTo>
                      <a:pt x="41081" y="67346"/>
                      <a:pt x="39302" y="66559"/>
                      <a:pt x="37432" y="66559"/>
                    </a:cubicBezTo>
                    <a:cubicBezTo>
                      <a:pt x="37421" y="66559"/>
                      <a:pt x="37411" y="66559"/>
                      <a:pt x="37400" y="66559"/>
                    </a:cubicBezTo>
                    <a:cubicBezTo>
                      <a:pt x="36916" y="66559"/>
                      <a:pt x="36432" y="66604"/>
                      <a:pt x="35958" y="66711"/>
                    </a:cubicBezTo>
                    <a:cubicBezTo>
                      <a:pt x="35989" y="62554"/>
                      <a:pt x="39161" y="60475"/>
                      <a:pt x="42335" y="60475"/>
                    </a:cubicBezTo>
                    <a:close/>
                    <a:moveTo>
                      <a:pt x="65651" y="60478"/>
                    </a:moveTo>
                    <a:cubicBezTo>
                      <a:pt x="68826" y="60478"/>
                      <a:pt x="72001" y="62555"/>
                      <a:pt x="72041" y="66711"/>
                    </a:cubicBezTo>
                    <a:cubicBezTo>
                      <a:pt x="71566" y="66609"/>
                      <a:pt x="71088" y="66560"/>
                      <a:pt x="70614" y="66560"/>
                    </a:cubicBezTo>
                    <a:cubicBezTo>
                      <a:pt x="68752" y="66560"/>
                      <a:pt x="66952" y="67326"/>
                      <a:pt x="65653" y="68719"/>
                    </a:cubicBezTo>
                    <a:cubicBezTo>
                      <a:pt x="64371" y="67339"/>
                      <a:pt x="62579" y="66559"/>
                      <a:pt x="60697" y="66559"/>
                    </a:cubicBezTo>
                    <a:cubicBezTo>
                      <a:pt x="60214" y="66559"/>
                      <a:pt x="59730" y="66613"/>
                      <a:pt x="59255" y="66711"/>
                    </a:cubicBezTo>
                    <a:cubicBezTo>
                      <a:pt x="59295" y="62557"/>
                      <a:pt x="62473" y="60478"/>
                      <a:pt x="65651" y="60478"/>
                    </a:cubicBezTo>
                    <a:close/>
                    <a:moveTo>
                      <a:pt x="18806" y="60522"/>
                    </a:moveTo>
                    <a:cubicBezTo>
                      <a:pt x="21979" y="60522"/>
                      <a:pt x="25151" y="62596"/>
                      <a:pt x="25196" y="66747"/>
                    </a:cubicBezTo>
                    <a:lnTo>
                      <a:pt x="25196" y="66747"/>
                    </a:lnTo>
                    <a:cubicBezTo>
                      <a:pt x="24723" y="66645"/>
                      <a:pt x="24245" y="66596"/>
                      <a:pt x="23772" y="66596"/>
                    </a:cubicBezTo>
                    <a:cubicBezTo>
                      <a:pt x="21913" y="66596"/>
                      <a:pt x="20107" y="67362"/>
                      <a:pt x="18807" y="68754"/>
                    </a:cubicBezTo>
                    <a:cubicBezTo>
                      <a:pt x="17526" y="67374"/>
                      <a:pt x="15734" y="66595"/>
                      <a:pt x="13852" y="66595"/>
                    </a:cubicBezTo>
                    <a:cubicBezTo>
                      <a:pt x="13368" y="66595"/>
                      <a:pt x="12884" y="66649"/>
                      <a:pt x="12409" y="66747"/>
                    </a:cubicBezTo>
                    <a:cubicBezTo>
                      <a:pt x="12454" y="62599"/>
                      <a:pt x="15631" y="60522"/>
                      <a:pt x="18806" y="60522"/>
                    </a:cubicBezTo>
                    <a:close/>
                    <a:moveTo>
                      <a:pt x="84142" y="66790"/>
                    </a:moveTo>
                    <a:cubicBezTo>
                      <a:pt x="86075" y="66790"/>
                      <a:pt x="87947" y="67588"/>
                      <a:pt x="89290" y="69041"/>
                    </a:cubicBezTo>
                    <a:lnTo>
                      <a:pt x="89290" y="69041"/>
                    </a:lnTo>
                    <a:cubicBezTo>
                      <a:pt x="89287" y="69041"/>
                      <a:pt x="89284" y="69041"/>
                      <a:pt x="89281" y="69041"/>
                    </a:cubicBezTo>
                    <a:cubicBezTo>
                      <a:pt x="89262" y="69041"/>
                      <a:pt x="89242" y="69041"/>
                      <a:pt x="89222" y="69041"/>
                    </a:cubicBezTo>
                    <a:cubicBezTo>
                      <a:pt x="87354" y="69041"/>
                      <a:pt x="85594" y="69879"/>
                      <a:pt x="84344" y="71183"/>
                    </a:cubicBezTo>
                    <a:cubicBezTo>
                      <a:pt x="84434" y="69588"/>
                      <a:pt x="83851" y="68082"/>
                      <a:pt x="82857" y="66909"/>
                    </a:cubicBezTo>
                    <a:cubicBezTo>
                      <a:pt x="83285" y="66829"/>
                      <a:pt x="83715" y="66790"/>
                      <a:pt x="84142" y="66790"/>
                    </a:cubicBezTo>
                    <a:close/>
                    <a:moveTo>
                      <a:pt x="94437" y="66782"/>
                    </a:moveTo>
                    <a:cubicBezTo>
                      <a:pt x="94862" y="66782"/>
                      <a:pt x="95290" y="66821"/>
                      <a:pt x="95715" y="66900"/>
                    </a:cubicBezTo>
                    <a:cubicBezTo>
                      <a:pt x="94720" y="68082"/>
                      <a:pt x="94138" y="69579"/>
                      <a:pt x="94228" y="71174"/>
                    </a:cubicBezTo>
                    <a:lnTo>
                      <a:pt x="94219" y="71183"/>
                    </a:lnTo>
                    <a:cubicBezTo>
                      <a:pt x="92977" y="69879"/>
                      <a:pt x="91209" y="69041"/>
                      <a:pt x="89341" y="69041"/>
                    </a:cubicBezTo>
                    <a:cubicBezTo>
                      <a:pt x="89324" y="69041"/>
                      <a:pt x="89307" y="69041"/>
                      <a:pt x="89290" y="69041"/>
                    </a:cubicBezTo>
                    <a:lnTo>
                      <a:pt x="89290" y="69041"/>
                    </a:lnTo>
                    <a:cubicBezTo>
                      <a:pt x="90628" y="67586"/>
                      <a:pt x="92502" y="66782"/>
                      <a:pt x="94437" y="66782"/>
                    </a:cubicBezTo>
                    <a:close/>
                    <a:moveTo>
                      <a:pt x="47476" y="66925"/>
                    </a:moveTo>
                    <a:cubicBezTo>
                      <a:pt x="47900" y="66925"/>
                      <a:pt x="48328" y="66964"/>
                      <a:pt x="48753" y="67043"/>
                    </a:cubicBezTo>
                    <a:cubicBezTo>
                      <a:pt x="47767" y="68226"/>
                      <a:pt x="47185" y="69731"/>
                      <a:pt x="47266" y="71317"/>
                    </a:cubicBezTo>
                    <a:cubicBezTo>
                      <a:pt x="46024" y="70014"/>
                      <a:pt x="44257" y="69184"/>
                      <a:pt x="42388" y="69184"/>
                    </a:cubicBezTo>
                    <a:cubicBezTo>
                      <a:pt x="42371" y="69184"/>
                      <a:pt x="42354" y="69184"/>
                      <a:pt x="42337" y="69184"/>
                    </a:cubicBezTo>
                    <a:lnTo>
                      <a:pt x="42337" y="69184"/>
                    </a:lnTo>
                    <a:cubicBezTo>
                      <a:pt x="43675" y="67729"/>
                      <a:pt x="45543" y="66925"/>
                      <a:pt x="47476" y="66925"/>
                    </a:cubicBezTo>
                    <a:close/>
                    <a:moveTo>
                      <a:pt x="60488" y="66929"/>
                    </a:moveTo>
                    <a:cubicBezTo>
                      <a:pt x="62422" y="66929"/>
                      <a:pt x="64295" y="67727"/>
                      <a:pt x="65636" y="69175"/>
                    </a:cubicBezTo>
                    <a:lnTo>
                      <a:pt x="65636" y="69175"/>
                    </a:lnTo>
                    <a:cubicBezTo>
                      <a:pt x="65622" y="69175"/>
                      <a:pt x="65608" y="69175"/>
                      <a:pt x="65593" y="69175"/>
                    </a:cubicBezTo>
                    <a:cubicBezTo>
                      <a:pt x="63725" y="69175"/>
                      <a:pt x="61966" y="70014"/>
                      <a:pt x="60715" y="71317"/>
                    </a:cubicBezTo>
                    <a:cubicBezTo>
                      <a:pt x="60805" y="69731"/>
                      <a:pt x="60223" y="68226"/>
                      <a:pt x="59228" y="67043"/>
                    </a:cubicBezTo>
                    <a:cubicBezTo>
                      <a:pt x="59647" y="66967"/>
                      <a:pt x="60069" y="66929"/>
                      <a:pt x="60488" y="66929"/>
                    </a:cubicBezTo>
                    <a:close/>
                    <a:moveTo>
                      <a:pt x="23953" y="66970"/>
                    </a:moveTo>
                    <a:cubicBezTo>
                      <a:pt x="24378" y="66970"/>
                      <a:pt x="24806" y="67009"/>
                      <a:pt x="25232" y="67088"/>
                    </a:cubicBezTo>
                    <a:cubicBezTo>
                      <a:pt x="24239" y="68277"/>
                      <a:pt x="23657" y="69770"/>
                      <a:pt x="23744" y="71361"/>
                    </a:cubicBezTo>
                    <a:lnTo>
                      <a:pt x="23744" y="71361"/>
                    </a:lnTo>
                    <a:cubicBezTo>
                      <a:pt x="22494" y="70058"/>
                      <a:pt x="20726" y="69220"/>
                      <a:pt x="18866" y="69220"/>
                    </a:cubicBezTo>
                    <a:cubicBezTo>
                      <a:pt x="18846" y="69220"/>
                      <a:pt x="18827" y="69220"/>
                      <a:pt x="18807" y="69220"/>
                    </a:cubicBezTo>
                    <a:cubicBezTo>
                      <a:pt x="20144" y="67773"/>
                      <a:pt x="22018" y="66970"/>
                      <a:pt x="23953" y="66970"/>
                    </a:cubicBezTo>
                    <a:close/>
                    <a:moveTo>
                      <a:pt x="13652" y="66970"/>
                    </a:moveTo>
                    <a:cubicBezTo>
                      <a:pt x="15588" y="66970"/>
                      <a:pt x="17463" y="67773"/>
                      <a:pt x="18807" y="69220"/>
                    </a:cubicBezTo>
                    <a:cubicBezTo>
                      <a:pt x="18787" y="69220"/>
                      <a:pt x="18768" y="69220"/>
                      <a:pt x="18748" y="69220"/>
                    </a:cubicBezTo>
                    <a:cubicBezTo>
                      <a:pt x="16879" y="69220"/>
                      <a:pt x="15111" y="70058"/>
                      <a:pt x="13870" y="71362"/>
                    </a:cubicBezTo>
                    <a:cubicBezTo>
                      <a:pt x="13951" y="69776"/>
                      <a:pt x="13368" y="68271"/>
                      <a:pt x="12374" y="67088"/>
                    </a:cubicBezTo>
                    <a:cubicBezTo>
                      <a:pt x="12799" y="67009"/>
                      <a:pt x="13227" y="66970"/>
                      <a:pt x="13652" y="66970"/>
                    </a:cubicBezTo>
                    <a:close/>
                    <a:moveTo>
                      <a:pt x="107653" y="66739"/>
                    </a:moveTo>
                    <a:cubicBezTo>
                      <a:pt x="109587" y="66739"/>
                      <a:pt x="111464" y="67541"/>
                      <a:pt x="112812" y="68996"/>
                    </a:cubicBezTo>
                    <a:cubicBezTo>
                      <a:pt x="114149" y="67549"/>
                      <a:pt x="116022" y="66746"/>
                      <a:pt x="117958" y="66746"/>
                    </a:cubicBezTo>
                    <a:cubicBezTo>
                      <a:pt x="118383" y="66746"/>
                      <a:pt x="118811" y="66785"/>
                      <a:pt x="119236" y="66864"/>
                    </a:cubicBezTo>
                    <a:cubicBezTo>
                      <a:pt x="118242" y="68047"/>
                      <a:pt x="117659" y="69552"/>
                      <a:pt x="117749" y="71138"/>
                    </a:cubicBezTo>
                    <a:cubicBezTo>
                      <a:pt x="116499" y="69835"/>
                      <a:pt x="114731" y="69005"/>
                      <a:pt x="112871" y="69005"/>
                    </a:cubicBezTo>
                    <a:cubicBezTo>
                      <a:pt x="112851" y="69005"/>
                      <a:pt x="112832" y="69005"/>
                      <a:pt x="112812" y="69005"/>
                    </a:cubicBezTo>
                    <a:cubicBezTo>
                      <a:pt x="112793" y="69005"/>
                      <a:pt x="112774" y="69005"/>
                      <a:pt x="112756" y="69005"/>
                    </a:cubicBezTo>
                    <a:cubicBezTo>
                      <a:pt x="110769" y="69005"/>
                      <a:pt x="108893" y="69951"/>
                      <a:pt x="107641" y="71398"/>
                    </a:cubicBezTo>
                    <a:lnTo>
                      <a:pt x="107641" y="71398"/>
                    </a:lnTo>
                    <a:cubicBezTo>
                      <a:pt x="107802" y="69707"/>
                      <a:pt x="107213" y="68132"/>
                      <a:pt x="106177" y="66897"/>
                    </a:cubicBezTo>
                    <a:lnTo>
                      <a:pt x="106177" y="66897"/>
                    </a:lnTo>
                    <a:cubicBezTo>
                      <a:pt x="106668" y="66791"/>
                      <a:pt x="107162" y="66739"/>
                      <a:pt x="107653" y="66739"/>
                    </a:cubicBezTo>
                    <a:close/>
                    <a:moveTo>
                      <a:pt x="37174" y="66927"/>
                    </a:moveTo>
                    <a:cubicBezTo>
                      <a:pt x="39113" y="66927"/>
                      <a:pt x="40989" y="67729"/>
                      <a:pt x="42337" y="69184"/>
                    </a:cubicBezTo>
                    <a:lnTo>
                      <a:pt x="42337" y="69184"/>
                    </a:lnTo>
                    <a:cubicBezTo>
                      <a:pt x="42334" y="69184"/>
                      <a:pt x="42331" y="69184"/>
                      <a:pt x="42328" y="69184"/>
                    </a:cubicBezTo>
                    <a:cubicBezTo>
                      <a:pt x="42301" y="69184"/>
                      <a:pt x="42274" y="69184"/>
                      <a:pt x="42246" y="69184"/>
                    </a:cubicBezTo>
                    <a:cubicBezTo>
                      <a:pt x="40269" y="69184"/>
                      <a:pt x="38404" y="70136"/>
                      <a:pt x="37158" y="71577"/>
                    </a:cubicBezTo>
                    <a:cubicBezTo>
                      <a:pt x="37320" y="69910"/>
                      <a:pt x="36728" y="68324"/>
                      <a:pt x="35689" y="67088"/>
                    </a:cubicBezTo>
                    <a:lnTo>
                      <a:pt x="35680" y="67088"/>
                    </a:lnTo>
                    <a:cubicBezTo>
                      <a:pt x="36177" y="66980"/>
                      <a:pt x="36678" y="66927"/>
                      <a:pt x="37174" y="66927"/>
                    </a:cubicBezTo>
                    <a:close/>
                    <a:moveTo>
                      <a:pt x="124481" y="64880"/>
                    </a:moveTo>
                    <a:cubicBezTo>
                      <a:pt x="127655" y="64880"/>
                      <a:pt x="130827" y="66957"/>
                      <a:pt x="130867" y="71111"/>
                    </a:cubicBezTo>
                    <a:lnTo>
                      <a:pt x="130858" y="71129"/>
                    </a:lnTo>
                    <a:cubicBezTo>
                      <a:pt x="130380" y="71024"/>
                      <a:pt x="129897" y="70973"/>
                      <a:pt x="129419" y="70973"/>
                    </a:cubicBezTo>
                    <a:cubicBezTo>
                      <a:pt x="127565" y="70973"/>
                      <a:pt x="125767" y="71740"/>
                      <a:pt x="124478" y="73136"/>
                    </a:cubicBezTo>
                    <a:cubicBezTo>
                      <a:pt x="123204" y="71764"/>
                      <a:pt x="121425" y="70977"/>
                      <a:pt x="119555" y="70977"/>
                    </a:cubicBezTo>
                    <a:cubicBezTo>
                      <a:pt x="119544" y="70977"/>
                      <a:pt x="119534" y="70977"/>
                      <a:pt x="119523" y="70977"/>
                    </a:cubicBezTo>
                    <a:cubicBezTo>
                      <a:pt x="119039" y="70977"/>
                      <a:pt x="118555" y="71021"/>
                      <a:pt x="118080" y="71129"/>
                    </a:cubicBezTo>
                    <a:cubicBezTo>
                      <a:pt x="118121" y="66963"/>
                      <a:pt x="121302" y="64880"/>
                      <a:pt x="124481" y="64880"/>
                    </a:cubicBezTo>
                    <a:close/>
                    <a:moveTo>
                      <a:pt x="77631" y="64934"/>
                    </a:moveTo>
                    <a:cubicBezTo>
                      <a:pt x="80806" y="64934"/>
                      <a:pt x="83981" y="67013"/>
                      <a:pt x="84022" y="71174"/>
                    </a:cubicBezTo>
                    <a:cubicBezTo>
                      <a:pt x="83541" y="71069"/>
                      <a:pt x="83056" y="71017"/>
                      <a:pt x="82576" y="71017"/>
                    </a:cubicBezTo>
                    <a:cubicBezTo>
                      <a:pt x="80721" y="71017"/>
                      <a:pt x="78928" y="71782"/>
                      <a:pt x="77633" y="73163"/>
                    </a:cubicBezTo>
                    <a:lnTo>
                      <a:pt x="77633" y="73172"/>
                    </a:lnTo>
                    <a:cubicBezTo>
                      <a:pt x="76351" y="71801"/>
                      <a:pt x="74559" y="71012"/>
                      <a:pt x="72678" y="71012"/>
                    </a:cubicBezTo>
                    <a:cubicBezTo>
                      <a:pt x="72194" y="71012"/>
                      <a:pt x="71710" y="71066"/>
                      <a:pt x="71235" y="71174"/>
                    </a:cubicBezTo>
                    <a:cubicBezTo>
                      <a:pt x="71275" y="67015"/>
                      <a:pt x="74454" y="64934"/>
                      <a:pt x="77631" y="64934"/>
                    </a:cubicBezTo>
                    <a:close/>
                    <a:moveTo>
                      <a:pt x="100937" y="64934"/>
                    </a:moveTo>
                    <a:cubicBezTo>
                      <a:pt x="104113" y="64934"/>
                      <a:pt x="107288" y="67013"/>
                      <a:pt x="107328" y="71174"/>
                    </a:cubicBezTo>
                    <a:cubicBezTo>
                      <a:pt x="106849" y="71069"/>
                      <a:pt x="106366" y="71017"/>
                      <a:pt x="105887" y="71017"/>
                    </a:cubicBezTo>
                    <a:cubicBezTo>
                      <a:pt x="104037" y="71017"/>
                      <a:pt x="102243" y="71782"/>
                      <a:pt x="100948" y="73163"/>
                    </a:cubicBezTo>
                    <a:lnTo>
                      <a:pt x="100939" y="73172"/>
                    </a:lnTo>
                    <a:cubicBezTo>
                      <a:pt x="99658" y="71801"/>
                      <a:pt x="97866" y="71012"/>
                      <a:pt x="95984" y="71012"/>
                    </a:cubicBezTo>
                    <a:cubicBezTo>
                      <a:pt x="95500" y="71012"/>
                      <a:pt x="95016" y="71066"/>
                      <a:pt x="94541" y="71174"/>
                    </a:cubicBezTo>
                    <a:cubicBezTo>
                      <a:pt x="94582" y="67015"/>
                      <a:pt x="97760" y="64934"/>
                      <a:pt x="100937" y="64934"/>
                    </a:cubicBezTo>
                    <a:close/>
                    <a:moveTo>
                      <a:pt x="53992" y="65081"/>
                    </a:moveTo>
                    <a:cubicBezTo>
                      <a:pt x="57167" y="65081"/>
                      <a:pt x="60344" y="67159"/>
                      <a:pt x="60384" y="71317"/>
                    </a:cubicBezTo>
                    <a:cubicBezTo>
                      <a:pt x="59911" y="71215"/>
                      <a:pt x="59433" y="71165"/>
                      <a:pt x="58960" y="71165"/>
                    </a:cubicBezTo>
                    <a:cubicBezTo>
                      <a:pt x="57101" y="71165"/>
                      <a:pt x="55296" y="71932"/>
                      <a:pt x="54004" y="73324"/>
                    </a:cubicBezTo>
                    <a:cubicBezTo>
                      <a:pt x="52723" y="71944"/>
                      <a:pt x="50922" y="71165"/>
                      <a:pt x="49049" y="71165"/>
                    </a:cubicBezTo>
                    <a:cubicBezTo>
                      <a:pt x="48565" y="71165"/>
                      <a:pt x="48081" y="71219"/>
                      <a:pt x="47606" y="71317"/>
                    </a:cubicBezTo>
                    <a:cubicBezTo>
                      <a:pt x="47642" y="67159"/>
                      <a:pt x="50816" y="65081"/>
                      <a:pt x="53992" y="65081"/>
                    </a:cubicBezTo>
                    <a:close/>
                    <a:moveTo>
                      <a:pt x="7148" y="65122"/>
                    </a:moveTo>
                    <a:cubicBezTo>
                      <a:pt x="10323" y="65122"/>
                      <a:pt x="13498" y="67201"/>
                      <a:pt x="13538" y="71362"/>
                    </a:cubicBezTo>
                    <a:cubicBezTo>
                      <a:pt x="13060" y="71257"/>
                      <a:pt x="12578" y="71206"/>
                      <a:pt x="12099" y="71206"/>
                    </a:cubicBezTo>
                    <a:cubicBezTo>
                      <a:pt x="10245" y="71206"/>
                      <a:pt x="8446" y="71973"/>
                      <a:pt x="7150" y="73369"/>
                    </a:cubicBezTo>
                    <a:lnTo>
                      <a:pt x="7150" y="73360"/>
                    </a:lnTo>
                    <a:cubicBezTo>
                      <a:pt x="5875" y="71988"/>
                      <a:pt x="4096" y="71209"/>
                      <a:pt x="2226" y="71209"/>
                    </a:cubicBezTo>
                    <a:cubicBezTo>
                      <a:pt x="2216" y="71209"/>
                      <a:pt x="2205" y="71210"/>
                      <a:pt x="2194" y="71210"/>
                    </a:cubicBezTo>
                    <a:cubicBezTo>
                      <a:pt x="1711" y="71210"/>
                      <a:pt x="1227" y="71254"/>
                      <a:pt x="752" y="71362"/>
                    </a:cubicBezTo>
                    <a:cubicBezTo>
                      <a:pt x="792" y="67203"/>
                      <a:pt x="3970" y="65122"/>
                      <a:pt x="7148" y="65122"/>
                    </a:cubicBezTo>
                    <a:close/>
                    <a:moveTo>
                      <a:pt x="30463" y="65122"/>
                    </a:moveTo>
                    <a:cubicBezTo>
                      <a:pt x="33638" y="65122"/>
                      <a:pt x="36813" y="67201"/>
                      <a:pt x="36854" y="71362"/>
                    </a:cubicBezTo>
                    <a:cubicBezTo>
                      <a:pt x="36375" y="71257"/>
                      <a:pt x="35893" y="71206"/>
                      <a:pt x="35414" y="71206"/>
                    </a:cubicBezTo>
                    <a:cubicBezTo>
                      <a:pt x="33560" y="71206"/>
                      <a:pt x="31761" y="71973"/>
                      <a:pt x="30465" y="73369"/>
                    </a:cubicBezTo>
                    <a:lnTo>
                      <a:pt x="30465" y="73360"/>
                    </a:lnTo>
                    <a:cubicBezTo>
                      <a:pt x="29191" y="71988"/>
                      <a:pt x="27412" y="71209"/>
                      <a:pt x="25542" y="71209"/>
                    </a:cubicBezTo>
                    <a:cubicBezTo>
                      <a:pt x="25531" y="71209"/>
                      <a:pt x="25520" y="71210"/>
                      <a:pt x="25510" y="71210"/>
                    </a:cubicBezTo>
                    <a:cubicBezTo>
                      <a:pt x="25026" y="71210"/>
                      <a:pt x="24542" y="71254"/>
                      <a:pt x="24067" y="71362"/>
                    </a:cubicBezTo>
                    <a:cubicBezTo>
                      <a:pt x="24107" y="67203"/>
                      <a:pt x="27285" y="65122"/>
                      <a:pt x="30463" y="65122"/>
                    </a:cubicBezTo>
                    <a:close/>
                    <a:moveTo>
                      <a:pt x="129608" y="71351"/>
                    </a:moveTo>
                    <a:cubicBezTo>
                      <a:pt x="130035" y="71351"/>
                      <a:pt x="130466" y="71390"/>
                      <a:pt x="130894" y="71469"/>
                    </a:cubicBezTo>
                    <a:cubicBezTo>
                      <a:pt x="129908" y="72634"/>
                      <a:pt x="129326" y="74140"/>
                      <a:pt x="129415" y="75726"/>
                    </a:cubicBezTo>
                    <a:lnTo>
                      <a:pt x="129406" y="75744"/>
                    </a:lnTo>
                    <a:cubicBezTo>
                      <a:pt x="128156" y="74440"/>
                      <a:pt x="126397" y="73602"/>
                      <a:pt x="124528" y="73602"/>
                    </a:cubicBezTo>
                    <a:cubicBezTo>
                      <a:pt x="124509" y="73602"/>
                      <a:pt x="124489" y="73602"/>
                      <a:pt x="124469" y="73602"/>
                    </a:cubicBezTo>
                    <a:cubicBezTo>
                      <a:pt x="124450" y="73602"/>
                      <a:pt x="124430" y="73602"/>
                      <a:pt x="124410" y="73602"/>
                    </a:cubicBezTo>
                    <a:cubicBezTo>
                      <a:pt x="122541" y="73602"/>
                      <a:pt x="120773" y="74440"/>
                      <a:pt x="119532" y="75744"/>
                    </a:cubicBezTo>
                    <a:cubicBezTo>
                      <a:pt x="119613" y="74149"/>
                      <a:pt x="119030" y="72652"/>
                      <a:pt x="118045" y="71469"/>
                    </a:cubicBezTo>
                    <a:cubicBezTo>
                      <a:pt x="118473" y="71390"/>
                      <a:pt x="118903" y="71351"/>
                      <a:pt x="119331" y="71351"/>
                    </a:cubicBezTo>
                    <a:cubicBezTo>
                      <a:pt x="121264" y="71351"/>
                      <a:pt x="123134" y="72148"/>
                      <a:pt x="124469" y="73593"/>
                    </a:cubicBezTo>
                    <a:cubicBezTo>
                      <a:pt x="125805" y="72148"/>
                      <a:pt x="127675" y="71351"/>
                      <a:pt x="129608" y="71351"/>
                    </a:cubicBezTo>
                    <a:close/>
                    <a:moveTo>
                      <a:pt x="48843" y="71540"/>
                    </a:moveTo>
                    <a:cubicBezTo>
                      <a:pt x="50782" y="71540"/>
                      <a:pt x="52650" y="72343"/>
                      <a:pt x="53995" y="73790"/>
                    </a:cubicBezTo>
                    <a:cubicBezTo>
                      <a:pt x="53975" y="73790"/>
                      <a:pt x="53956" y="73790"/>
                      <a:pt x="53936" y="73790"/>
                    </a:cubicBezTo>
                    <a:cubicBezTo>
                      <a:pt x="52067" y="73790"/>
                      <a:pt x="50299" y="74628"/>
                      <a:pt x="49058" y="75932"/>
                    </a:cubicBezTo>
                    <a:cubicBezTo>
                      <a:pt x="49138" y="74337"/>
                      <a:pt x="48556" y="72840"/>
                      <a:pt x="47561" y="71658"/>
                    </a:cubicBezTo>
                    <a:cubicBezTo>
                      <a:pt x="47989" y="71579"/>
                      <a:pt x="48418" y="71540"/>
                      <a:pt x="48843" y="71540"/>
                    </a:cubicBezTo>
                    <a:close/>
                    <a:moveTo>
                      <a:pt x="59141" y="71540"/>
                    </a:moveTo>
                    <a:cubicBezTo>
                      <a:pt x="59566" y="71540"/>
                      <a:pt x="59994" y="71579"/>
                      <a:pt x="60420" y="71658"/>
                    </a:cubicBezTo>
                    <a:cubicBezTo>
                      <a:pt x="59425" y="72840"/>
                      <a:pt x="58843" y="74346"/>
                      <a:pt x="58932" y="75932"/>
                    </a:cubicBezTo>
                    <a:cubicBezTo>
                      <a:pt x="57682" y="74628"/>
                      <a:pt x="55914" y="73790"/>
                      <a:pt x="54054" y="73790"/>
                    </a:cubicBezTo>
                    <a:cubicBezTo>
                      <a:pt x="54034" y="73790"/>
                      <a:pt x="54015" y="73790"/>
                      <a:pt x="53995" y="73790"/>
                    </a:cubicBezTo>
                    <a:cubicBezTo>
                      <a:pt x="55332" y="72343"/>
                      <a:pt x="57206" y="71540"/>
                      <a:pt x="59141" y="71540"/>
                    </a:cubicBezTo>
                    <a:close/>
                    <a:moveTo>
                      <a:pt x="112810" y="69495"/>
                    </a:moveTo>
                    <a:cubicBezTo>
                      <a:pt x="115985" y="69495"/>
                      <a:pt x="119160" y="71574"/>
                      <a:pt x="119200" y="75735"/>
                    </a:cubicBezTo>
                    <a:cubicBezTo>
                      <a:pt x="118721" y="75630"/>
                      <a:pt x="118239" y="75578"/>
                      <a:pt x="117760" y="75578"/>
                    </a:cubicBezTo>
                    <a:cubicBezTo>
                      <a:pt x="115909" y="75578"/>
                      <a:pt x="114116" y="76343"/>
                      <a:pt x="112821" y="77724"/>
                    </a:cubicBezTo>
                    <a:lnTo>
                      <a:pt x="112812" y="77733"/>
                    </a:lnTo>
                    <a:cubicBezTo>
                      <a:pt x="111530" y="76362"/>
                      <a:pt x="109738" y="75573"/>
                      <a:pt x="107856" y="75573"/>
                    </a:cubicBezTo>
                    <a:cubicBezTo>
                      <a:pt x="107373" y="75573"/>
                      <a:pt x="106889" y="75627"/>
                      <a:pt x="106414" y="75735"/>
                    </a:cubicBezTo>
                    <a:lnTo>
                      <a:pt x="106414" y="75735"/>
                    </a:lnTo>
                    <a:cubicBezTo>
                      <a:pt x="106454" y="71576"/>
                      <a:pt x="109632" y="69495"/>
                      <a:pt x="112810" y="69495"/>
                    </a:cubicBezTo>
                    <a:close/>
                    <a:moveTo>
                      <a:pt x="136139" y="69486"/>
                    </a:moveTo>
                    <a:cubicBezTo>
                      <a:pt x="139313" y="69486"/>
                      <a:pt x="142484" y="71562"/>
                      <a:pt x="142525" y="75717"/>
                    </a:cubicBezTo>
                    <a:lnTo>
                      <a:pt x="142516" y="75735"/>
                    </a:lnTo>
                    <a:cubicBezTo>
                      <a:pt x="142037" y="75630"/>
                      <a:pt x="141554" y="75578"/>
                      <a:pt x="141075" y="75578"/>
                    </a:cubicBezTo>
                    <a:cubicBezTo>
                      <a:pt x="139222" y="75578"/>
                      <a:pt x="137424" y="76345"/>
                      <a:pt x="136136" y="77733"/>
                    </a:cubicBezTo>
                    <a:cubicBezTo>
                      <a:pt x="134854" y="76362"/>
                      <a:pt x="133062" y="75573"/>
                      <a:pt x="131181" y="75573"/>
                    </a:cubicBezTo>
                    <a:cubicBezTo>
                      <a:pt x="130697" y="75573"/>
                      <a:pt x="130213" y="75627"/>
                      <a:pt x="129738" y="75735"/>
                    </a:cubicBezTo>
                    <a:cubicBezTo>
                      <a:pt x="129778" y="71569"/>
                      <a:pt x="132960" y="69486"/>
                      <a:pt x="136139" y="69486"/>
                    </a:cubicBezTo>
                    <a:close/>
                    <a:moveTo>
                      <a:pt x="42333" y="69686"/>
                    </a:moveTo>
                    <a:cubicBezTo>
                      <a:pt x="45509" y="69686"/>
                      <a:pt x="48686" y="71765"/>
                      <a:pt x="48726" y="75923"/>
                    </a:cubicBezTo>
                    <a:cubicBezTo>
                      <a:pt x="48248" y="75818"/>
                      <a:pt x="47765" y="75767"/>
                      <a:pt x="47287" y="75767"/>
                    </a:cubicBezTo>
                    <a:cubicBezTo>
                      <a:pt x="45433" y="75767"/>
                      <a:pt x="43633" y="76534"/>
                      <a:pt x="42337" y="77930"/>
                    </a:cubicBezTo>
                    <a:cubicBezTo>
                      <a:pt x="41056" y="76550"/>
                      <a:pt x="39264" y="75770"/>
                      <a:pt x="37382" y="75770"/>
                    </a:cubicBezTo>
                    <a:cubicBezTo>
                      <a:pt x="36898" y="75770"/>
                      <a:pt x="36415" y="75815"/>
                      <a:pt x="35940" y="75923"/>
                    </a:cubicBezTo>
                    <a:cubicBezTo>
                      <a:pt x="35980" y="71765"/>
                      <a:pt x="39156" y="69686"/>
                      <a:pt x="42333" y="69686"/>
                    </a:cubicBezTo>
                    <a:close/>
                    <a:moveTo>
                      <a:pt x="65651" y="69683"/>
                    </a:moveTo>
                    <a:cubicBezTo>
                      <a:pt x="68826" y="69683"/>
                      <a:pt x="72001" y="71762"/>
                      <a:pt x="72041" y="75923"/>
                    </a:cubicBezTo>
                    <a:cubicBezTo>
                      <a:pt x="71563" y="75818"/>
                      <a:pt x="71081" y="75767"/>
                      <a:pt x="70602" y="75767"/>
                    </a:cubicBezTo>
                    <a:cubicBezTo>
                      <a:pt x="68748" y="75767"/>
                      <a:pt x="66949" y="76534"/>
                      <a:pt x="65653" y="77930"/>
                    </a:cubicBezTo>
                    <a:cubicBezTo>
                      <a:pt x="64371" y="76550"/>
                      <a:pt x="62579" y="75770"/>
                      <a:pt x="60697" y="75770"/>
                    </a:cubicBezTo>
                    <a:cubicBezTo>
                      <a:pt x="60214" y="75770"/>
                      <a:pt x="59730" y="75815"/>
                      <a:pt x="59255" y="75923"/>
                    </a:cubicBezTo>
                    <a:cubicBezTo>
                      <a:pt x="59295" y="71764"/>
                      <a:pt x="62473" y="69683"/>
                      <a:pt x="65651" y="69683"/>
                    </a:cubicBezTo>
                    <a:close/>
                    <a:moveTo>
                      <a:pt x="82884" y="1"/>
                    </a:moveTo>
                    <a:cubicBezTo>
                      <a:pt x="82642" y="699"/>
                      <a:pt x="82534" y="1434"/>
                      <a:pt x="82579" y="2178"/>
                    </a:cubicBezTo>
                    <a:cubicBezTo>
                      <a:pt x="81329" y="875"/>
                      <a:pt x="79570" y="36"/>
                      <a:pt x="77701" y="36"/>
                    </a:cubicBezTo>
                    <a:cubicBezTo>
                      <a:pt x="77681" y="36"/>
                      <a:pt x="77661" y="36"/>
                      <a:pt x="77642" y="36"/>
                    </a:cubicBezTo>
                    <a:cubicBezTo>
                      <a:pt x="77622" y="36"/>
                      <a:pt x="77602" y="36"/>
                      <a:pt x="77582" y="36"/>
                    </a:cubicBezTo>
                    <a:cubicBezTo>
                      <a:pt x="73834" y="36"/>
                      <a:pt x="70494" y="3399"/>
                      <a:pt x="70948" y="7160"/>
                    </a:cubicBezTo>
                    <a:cubicBezTo>
                      <a:pt x="71458" y="7046"/>
                      <a:pt x="71971" y="6991"/>
                      <a:pt x="72481" y="6991"/>
                    </a:cubicBezTo>
                    <a:cubicBezTo>
                      <a:pt x="74418" y="6991"/>
                      <a:pt x="76294" y="7793"/>
                      <a:pt x="77642" y="9248"/>
                    </a:cubicBezTo>
                    <a:cubicBezTo>
                      <a:pt x="77624" y="9248"/>
                      <a:pt x="77606" y="9248"/>
                      <a:pt x="77587" y="9248"/>
                    </a:cubicBezTo>
                    <a:cubicBezTo>
                      <a:pt x="75529" y="9248"/>
                      <a:pt x="73607" y="10256"/>
                      <a:pt x="72355" y="11784"/>
                    </a:cubicBezTo>
                    <a:cubicBezTo>
                      <a:pt x="72756" y="8058"/>
                      <a:pt x="69443" y="4740"/>
                      <a:pt x="65721" y="4740"/>
                    </a:cubicBezTo>
                    <a:cubicBezTo>
                      <a:pt x="65701" y="4740"/>
                      <a:pt x="65682" y="4740"/>
                      <a:pt x="65662" y="4741"/>
                    </a:cubicBezTo>
                    <a:cubicBezTo>
                      <a:pt x="65642" y="4740"/>
                      <a:pt x="65622" y="4740"/>
                      <a:pt x="65602" y="4740"/>
                    </a:cubicBezTo>
                    <a:cubicBezTo>
                      <a:pt x="63733" y="4740"/>
                      <a:pt x="61966" y="5570"/>
                      <a:pt x="60724" y="6873"/>
                    </a:cubicBezTo>
                    <a:cubicBezTo>
                      <a:pt x="60760" y="6138"/>
                      <a:pt x="60662" y="5395"/>
                      <a:pt x="60420" y="4696"/>
                    </a:cubicBezTo>
                    <a:lnTo>
                      <a:pt x="60043" y="4696"/>
                    </a:lnTo>
                    <a:cubicBezTo>
                      <a:pt x="60276" y="5395"/>
                      <a:pt x="60393" y="6130"/>
                      <a:pt x="60393" y="6864"/>
                    </a:cubicBezTo>
                    <a:cubicBezTo>
                      <a:pt x="59920" y="6762"/>
                      <a:pt x="59442" y="6713"/>
                      <a:pt x="58969" y="6713"/>
                    </a:cubicBezTo>
                    <a:cubicBezTo>
                      <a:pt x="57110" y="6713"/>
                      <a:pt x="55305" y="7479"/>
                      <a:pt x="54013" y="8871"/>
                    </a:cubicBezTo>
                    <a:cubicBezTo>
                      <a:pt x="52732" y="7492"/>
                      <a:pt x="50939" y="6712"/>
                      <a:pt x="49058" y="6712"/>
                    </a:cubicBezTo>
                    <a:cubicBezTo>
                      <a:pt x="48574" y="6712"/>
                      <a:pt x="48090" y="6766"/>
                      <a:pt x="47615" y="6864"/>
                    </a:cubicBezTo>
                    <a:cubicBezTo>
                      <a:pt x="47615" y="6130"/>
                      <a:pt x="47732" y="5395"/>
                      <a:pt x="47965" y="4696"/>
                    </a:cubicBezTo>
                    <a:lnTo>
                      <a:pt x="47588" y="4696"/>
                    </a:lnTo>
                    <a:cubicBezTo>
                      <a:pt x="47346" y="5395"/>
                      <a:pt x="47248" y="6138"/>
                      <a:pt x="47284" y="6873"/>
                    </a:cubicBezTo>
                    <a:cubicBezTo>
                      <a:pt x="46049" y="5577"/>
                      <a:pt x="44293" y="4740"/>
                      <a:pt x="42434" y="4740"/>
                    </a:cubicBezTo>
                    <a:cubicBezTo>
                      <a:pt x="42405" y="4740"/>
                      <a:pt x="42376" y="4740"/>
                      <a:pt x="42346" y="4741"/>
                    </a:cubicBezTo>
                    <a:cubicBezTo>
                      <a:pt x="42319" y="4740"/>
                      <a:pt x="42291" y="4740"/>
                      <a:pt x="42263" y="4740"/>
                    </a:cubicBezTo>
                    <a:cubicBezTo>
                      <a:pt x="40287" y="4740"/>
                      <a:pt x="38431" y="5684"/>
                      <a:pt x="37185" y="7124"/>
                    </a:cubicBezTo>
                    <a:cubicBezTo>
                      <a:pt x="37480" y="3457"/>
                      <a:pt x="34193" y="233"/>
                      <a:pt x="30519" y="233"/>
                    </a:cubicBezTo>
                    <a:cubicBezTo>
                      <a:pt x="30504" y="233"/>
                      <a:pt x="30489" y="233"/>
                      <a:pt x="30474" y="234"/>
                    </a:cubicBezTo>
                    <a:cubicBezTo>
                      <a:pt x="30454" y="233"/>
                      <a:pt x="30434" y="233"/>
                      <a:pt x="30415" y="233"/>
                    </a:cubicBezTo>
                    <a:cubicBezTo>
                      <a:pt x="28546" y="233"/>
                      <a:pt x="26787" y="1072"/>
                      <a:pt x="25536" y="2375"/>
                    </a:cubicBezTo>
                    <a:cubicBezTo>
                      <a:pt x="25581" y="1640"/>
                      <a:pt x="25474" y="897"/>
                      <a:pt x="25232" y="198"/>
                    </a:cubicBezTo>
                    <a:lnTo>
                      <a:pt x="24864" y="198"/>
                    </a:lnTo>
                    <a:cubicBezTo>
                      <a:pt x="25088" y="897"/>
                      <a:pt x="25214" y="1631"/>
                      <a:pt x="25214" y="2366"/>
                    </a:cubicBezTo>
                    <a:cubicBezTo>
                      <a:pt x="24739" y="2264"/>
                      <a:pt x="24260" y="2214"/>
                      <a:pt x="23785" y="2214"/>
                    </a:cubicBezTo>
                    <a:cubicBezTo>
                      <a:pt x="21922" y="2214"/>
                      <a:pt x="20117" y="2981"/>
                      <a:pt x="18825" y="4373"/>
                    </a:cubicBezTo>
                    <a:cubicBezTo>
                      <a:pt x="17544" y="2993"/>
                      <a:pt x="15752" y="2214"/>
                      <a:pt x="13870" y="2214"/>
                    </a:cubicBezTo>
                    <a:cubicBezTo>
                      <a:pt x="13386" y="2214"/>
                      <a:pt x="12902" y="2268"/>
                      <a:pt x="12427" y="2366"/>
                    </a:cubicBezTo>
                    <a:cubicBezTo>
                      <a:pt x="12427" y="1631"/>
                      <a:pt x="12544" y="897"/>
                      <a:pt x="12777" y="198"/>
                    </a:cubicBezTo>
                    <a:lnTo>
                      <a:pt x="12382" y="198"/>
                    </a:lnTo>
                    <a:cubicBezTo>
                      <a:pt x="12141" y="897"/>
                      <a:pt x="12042" y="1640"/>
                      <a:pt x="12078" y="2375"/>
                    </a:cubicBezTo>
                    <a:cubicBezTo>
                      <a:pt x="10836" y="1072"/>
                      <a:pt x="9069" y="233"/>
                      <a:pt x="7200" y="233"/>
                    </a:cubicBezTo>
                    <a:cubicBezTo>
                      <a:pt x="7180" y="233"/>
                      <a:pt x="7160" y="233"/>
                      <a:pt x="7141" y="234"/>
                    </a:cubicBezTo>
                    <a:cubicBezTo>
                      <a:pt x="7126" y="233"/>
                      <a:pt x="7111" y="233"/>
                      <a:pt x="7096" y="233"/>
                    </a:cubicBezTo>
                    <a:cubicBezTo>
                      <a:pt x="3342" y="233"/>
                      <a:pt x="1" y="3600"/>
                      <a:pt x="456" y="7366"/>
                    </a:cubicBezTo>
                    <a:cubicBezTo>
                      <a:pt x="966" y="7252"/>
                      <a:pt x="1482" y="7196"/>
                      <a:pt x="1994" y="7196"/>
                    </a:cubicBezTo>
                    <a:cubicBezTo>
                      <a:pt x="3926" y="7196"/>
                      <a:pt x="5804" y="7993"/>
                      <a:pt x="7149" y="9445"/>
                    </a:cubicBezTo>
                    <a:lnTo>
                      <a:pt x="7149" y="9445"/>
                    </a:lnTo>
                    <a:cubicBezTo>
                      <a:pt x="7147" y="9445"/>
                      <a:pt x="7144" y="9445"/>
                      <a:pt x="7141" y="9445"/>
                    </a:cubicBezTo>
                    <a:cubicBezTo>
                      <a:pt x="7121" y="9445"/>
                      <a:pt x="7101" y="9445"/>
                      <a:pt x="7081" y="9445"/>
                    </a:cubicBezTo>
                    <a:cubicBezTo>
                      <a:pt x="3333" y="9445"/>
                      <a:pt x="1" y="12816"/>
                      <a:pt x="456" y="16569"/>
                    </a:cubicBezTo>
                    <a:cubicBezTo>
                      <a:pt x="961" y="16457"/>
                      <a:pt x="1471" y="16403"/>
                      <a:pt x="1977" y="16403"/>
                    </a:cubicBezTo>
                    <a:cubicBezTo>
                      <a:pt x="3909" y="16403"/>
                      <a:pt x="5782" y="17198"/>
                      <a:pt x="7132" y="18647"/>
                    </a:cubicBezTo>
                    <a:cubicBezTo>
                      <a:pt x="7112" y="18647"/>
                      <a:pt x="7092" y="18647"/>
                      <a:pt x="7072" y="18647"/>
                    </a:cubicBezTo>
                    <a:cubicBezTo>
                      <a:pt x="3333" y="18647"/>
                      <a:pt x="1" y="22009"/>
                      <a:pt x="456" y="25771"/>
                    </a:cubicBezTo>
                    <a:cubicBezTo>
                      <a:pt x="965" y="25657"/>
                      <a:pt x="1479" y="25602"/>
                      <a:pt x="1989" y="25602"/>
                    </a:cubicBezTo>
                    <a:cubicBezTo>
                      <a:pt x="3926" y="25602"/>
                      <a:pt x="5802" y="26404"/>
                      <a:pt x="7150" y="27859"/>
                    </a:cubicBezTo>
                    <a:cubicBezTo>
                      <a:pt x="8483" y="26416"/>
                      <a:pt x="10349" y="25613"/>
                      <a:pt x="12278" y="25613"/>
                    </a:cubicBezTo>
                    <a:cubicBezTo>
                      <a:pt x="12709" y="25613"/>
                      <a:pt x="13143" y="25653"/>
                      <a:pt x="13574" y="25735"/>
                    </a:cubicBezTo>
                    <a:cubicBezTo>
                      <a:pt x="12580" y="26909"/>
                      <a:pt x="11997" y="28414"/>
                      <a:pt x="12087" y="30000"/>
                    </a:cubicBezTo>
                    <a:cubicBezTo>
                      <a:pt x="10837" y="28697"/>
                      <a:pt x="9069" y="27867"/>
                      <a:pt x="7209" y="27867"/>
                    </a:cubicBezTo>
                    <a:cubicBezTo>
                      <a:pt x="7189" y="27867"/>
                      <a:pt x="7169" y="27867"/>
                      <a:pt x="7150" y="27868"/>
                    </a:cubicBezTo>
                    <a:cubicBezTo>
                      <a:pt x="7130" y="27867"/>
                      <a:pt x="7110" y="27867"/>
                      <a:pt x="7090" y="27867"/>
                    </a:cubicBezTo>
                    <a:cubicBezTo>
                      <a:pt x="3342" y="27867"/>
                      <a:pt x="1" y="31230"/>
                      <a:pt x="456" y="34991"/>
                    </a:cubicBezTo>
                    <a:cubicBezTo>
                      <a:pt x="968" y="34875"/>
                      <a:pt x="1485" y="34819"/>
                      <a:pt x="1999" y="34819"/>
                    </a:cubicBezTo>
                    <a:cubicBezTo>
                      <a:pt x="3903" y="34819"/>
                      <a:pt x="5755" y="35598"/>
                      <a:pt x="7096" y="37016"/>
                    </a:cubicBezTo>
                    <a:cubicBezTo>
                      <a:pt x="3341" y="37016"/>
                      <a:pt x="8" y="40377"/>
                      <a:pt x="456" y="44140"/>
                    </a:cubicBezTo>
                    <a:cubicBezTo>
                      <a:pt x="968" y="44025"/>
                      <a:pt x="1485" y="43970"/>
                      <a:pt x="1997" y="43970"/>
                    </a:cubicBezTo>
                    <a:cubicBezTo>
                      <a:pt x="3931" y="43970"/>
                      <a:pt x="5804" y="44767"/>
                      <a:pt x="7150" y="46219"/>
                    </a:cubicBezTo>
                    <a:cubicBezTo>
                      <a:pt x="8485" y="44773"/>
                      <a:pt x="10355" y="43977"/>
                      <a:pt x="12288" y="43977"/>
                    </a:cubicBezTo>
                    <a:cubicBezTo>
                      <a:pt x="12715" y="43977"/>
                      <a:pt x="13146" y="44016"/>
                      <a:pt x="13574" y="44095"/>
                    </a:cubicBezTo>
                    <a:cubicBezTo>
                      <a:pt x="12580" y="45278"/>
                      <a:pt x="11997" y="46774"/>
                      <a:pt x="12087" y="48369"/>
                    </a:cubicBezTo>
                    <a:cubicBezTo>
                      <a:pt x="10837" y="47066"/>
                      <a:pt x="9069" y="46227"/>
                      <a:pt x="7208" y="46227"/>
                    </a:cubicBezTo>
                    <a:cubicBezTo>
                      <a:pt x="7189" y="46227"/>
                      <a:pt x="7169" y="46228"/>
                      <a:pt x="7150" y="46228"/>
                    </a:cubicBezTo>
                    <a:cubicBezTo>
                      <a:pt x="7130" y="46228"/>
                      <a:pt x="7110" y="46227"/>
                      <a:pt x="7090" y="46227"/>
                    </a:cubicBezTo>
                    <a:cubicBezTo>
                      <a:pt x="3342" y="46227"/>
                      <a:pt x="1" y="49590"/>
                      <a:pt x="456" y="53351"/>
                    </a:cubicBezTo>
                    <a:cubicBezTo>
                      <a:pt x="966" y="53237"/>
                      <a:pt x="1482" y="53181"/>
                      <a:pt x="1993" y="53181"/>
                    </a:cubicBezTo>
                    <a:cubicBezTo>
                      <a:pt x="3922" y="53181"/>
                      <a:pt x="5795" y="53978"/>
                      <a:pt x="7141" y="55430"/>
                    </a:cubicBezTo>
                    <a:cubicBezTo>
                      <a:pt x="7121" y="55430"/>
                      <a:pt x="7101" y="55430"/>
                      <a:pt x="7081" y="55430"/>
                    </a:cubicBezTo>
                    <a:cubicBezTo>
                      <a:pt x="3333" y="55430"/>
                      <a:pt x="1" y="58792"/>
                      <a:pt x="456" y="62554"/>
                    </a:cubicBezTo>
                    <a:cubicBezTo>
                      <a:pt x="968" y="62439"/>
                      <a:pt x="1485" y="62383"/>
                      <a:pt x="1997" y="62383"/>
                    </a:cubicBezTo>
                    <a:cubicBezTo>
                      <a:pt x="3931" y="62383"/>
                      <a:pt x="5804" y="63180"/>
                      <a:pt x="7150" y="64633"/>
                    </a:cubicBezTo>
                    <a:cubicBezTo>
                      <a:pt x="8485" y="63187"/>
                      <a:pt x="10355" y="62390"/>
                      <a:pt x="12288" y="62390"/>
                    </a:cubicBezTo>
                    <a:cubicBezTo>
                      <a:pt x="12715" y="62390"/>
                      <a:pt x="13146" y="62429"/>
                      <a:pt x="13574" y="62509"/>
                    </a:cubicBezTo>
                    <a:cubicBezTo>
                      <a:pt x="12580" y="63692"/>
                      <a:pt x="11997" y="65188"/>
                      <a:pt x="12087" y="66783"/>
                    </a:cubicBezTo>
                    <a:cubicBezTo>
                      <a:pt x="10837" y="65480"/>
                      <a:pt x="9069" y="64641"/>
                      <a:pt x="7208" y="64641"/>
                    </a:cubicBezTo>
                    <a:cubicBezTo>
                      <a:pt x="7189" y="64641"/>
                      <a:pt x="7169" y="64641"/>
                      <a:pt x="7150" y="64642"/>
                    </a:cubicBezTo>
                    <a:cubicBezTo>
                      <a:pt x="7130" y="64641"/>
                      <a:pt x="7110" y="64641"/>
                      <a:pt x="7090" y="64641"/>
                    </a:cubicBezTo>
                    <a:cubicBezTo>
                      <a:pt x="3342" y="64641"/>
                      <a:pt x="1" y="68004"/>
                      <a:pt x="456" y="71765"/>
                    </a:cubicBezTo>
                    <a:cubicBezTo>
                      <a:pt x="965" y="71651"/>
                      <a:pt x="1479" y="71596"/>
                      <a:pt x="1989" y="71596"/>
                    </a:cubicBezTo>
                    <a:cubicBezTo>
                      <a:pt x="3926" y="71596"/>
                      <a:pt x="5802" y="72399"/>
                      <a:pt x="7150" y="73853"/>
                    </a:cubicBezTo>
                    <a:cubicBezTo>
                      <a:pt x="8483" y="72402"/>
                      <a:pt x="10349" y="71599"/>
                      <a:pt x="12279" y="71599"/>
                    </a:cubicBezTo>
                    <a:cubicBezTo>
                      <a:pt x="12709" y="71599"/>
                      <a:pt x="13143" y="71639"/>
                      <a:pt x="13574" y="71720"/>
                    </a:cubicBezTo>
                    <a:cubicBezTo>
                      <a:pt x="13037" y="72348"/>
                      <a:pt x="12624" y="73082"/>
                      <a:pt x="12365" y="73862"/>
                    </a:cubicBezTo>
                    <a:lnTo>
                      <a:pt x="12741" y="73862"/>
                    </a:lnTo>
                    <a:cubicBezTo>
                      <a:pt x="13637" y="71119"/>
                      <a:pt x="16222" y="69746"/>
                      <a:pt x="18806" y="69746"/>
                    </a:cubicBezTo>
                    <a:cubicBezTo>
                      <a:pt x="21388" y="69746"/>
                      <a:pt x="23969" y="71117"/>
                      <a:pt x="24864" y="73862"/>
                    </a:cubicBezTo>
                    <a:lnTo>
                      <a:pt x="25241" y="73862"/>
                    </a:lnTo>
                    <a:cubicBezTo>
                      <a:pt x="24981" y="73073"/>
                      <a:pt x="24569" y="72339"/>
                      <a:pt x="24031" y="71702"/>
                    </a:cubicBezTo>
                    <a:cubicBezTo>
                      <a:pt x="24457" y="71623"/>
                      <a:pt x="24885" y="71585"/>
                      <a:pt x="25310" y="71585"/>
                    </a:cubicBezTo>
                    <a:cubicBezTo>
                      <a:pt x="27245" y="71585"/>
                      <a:pt x="29120" y="72387"/>
                      <a:pt x="30465" y="73835"/>
                    </a:cubicBezTo>
                    <a:cubicBezTo>
                      <a:pt x="31802" y="72382"/>
                      <a:pt x="33677" y="71582"/>
                      <a:pt x="35611" y="71582"/>
                    </a:cubicBezTo>
                    <a:cubicBezTo>
                      <a:pt x="36087" y="71582"/>
                      <a:pt x="36566" y="71630"/>
                      <a:pt x="37042" y="71729"/>
                    </a:cubicBezTo>
                    <a:cubicBezTo>
                      <a:pt x="36011" y="72993"/>
                      <a:pt x="35438" y="74615"/>
                      <a:pt x="35644" y="76308"/>
                    </a:cubicBezTo>
                    <a:cubicBezTo>
                      <a:pt x="36151" y="76194"/>
                      <a:pt x="36664" y="76139"/>
                      <a:pt x="37173" y="76139"/>
                    </a:cubicBezTo>
                    <a:cubicBezTo>
                      <a:pt x="39108" y="76139"/>
                      <a:pt x="40989" y="76942"/>
                      <a:pt x="42337" y="78396"/>
                    </a:cubicBezTo>
                    <a:cubicBezTo>
                      <a:pt x="43675" y="76948"/>
                      <a:pt x="45548" y="76146"/>
                      <a:pt x="47484" y="76146"/>
                    </a:cubicBezTo>
                    <a:cubicBezTo>
                      <a:pt x="47908" y="76146"/>
                      <a:pt x="48336" y="76184"/>
                      <a:pt x="48762" y="76263"/>
                    </a:cubicBezTo>
                    <a:cubicBezTo>
                      <a:pt x="48224" y="76899"/>
                      <a:pt x="47812" y="77625"/>
                      <a:pt x="47552" y="78414"/>
                    </a:cubicBezTo>
                    <a:lnTo>
                      <a:pt x="47929" y="78414"/>
                    </a:lnTo>
                    <a:cubicBezTo>
                      <a:pt x="48825" y="75666"/>
                      <a:pt x="51408" y="74291"/>
                      <a:pt x="53990" y="74291"/>
                    </a:cubicBezTo>
                    <a:cubicBezTo>
                      <a:pt x="56571" y="74291"/>
                      <a:pt x="59152" y="75664"/>
                      <a:pt x="60052" y="78414"/>
                    </a:cubicBezTo>
                    <a:lnTo>
                      <a:pt x="60438" y="78414"/>
                    </a:lnTo>
                    <a:cubicBezTo>
                      <a:pt x="60169" y="77625"/>
                      <a:pt x="59766" y="76891"/>
                      <a:pt x="59228" y="76263"/>
                    </a:cubicBezTo>
                    <a:cubicBezTo>
                      <a:pt x="59656" y="76184"/>
                      <a:pt x="60087" y="76145"/>
                      <a:pt x="60514" y="76145"/>
                    </a:cubicBezTo>
                    <a:cubicBezTo>
                      <a:pt x="62447" y="76145"/>
                      <a:pt x="64319" y="76941"/>
                      <a:pt x="65662" y="78387"/>
                    </a:cubicBezTo>
                    <a:cubicBezTo>
                      <a:pt x="67002" y="76933"/>
                      <a:pt x="68877" y="76130"/>
                      <a:pt x="70814" y="76130"/>
                    </a:cubicBezTo>
                    <a:cubicBezTo>
                      <a:pt x="71323" y="76130"/>
                      <a:pt x="71837" y="76185"/>
                      <a:pt x="72346" y="76299"/>
                    </a:cubicBezTo>
                    <a:cubicBezTo>
                      <a:pt x="72801" y="72547"/>
                      <a:pt x="69460" y="69175"/>
                      <a:pt x="65712" y="69175"/>
                    </a:cubicBezTo>
                    <a:cubicBezTo>
                      <a:pt x="65698" y="69175"/>
                      <a:pt x="65684" y="69175"/>
                      <a:pt x="65669" y="69175"/>
                    </a:cubicBezTo>
                    <a:lnTo>
                      <a:pt x="65669" y="69175"/>
                    </a:lnTo>
                    <a:cubicBezTo>
                      <a:pt x="67009" y="67731"/>
                      <a:pt x="68871" y="66936"/>
                      <a:pt x="70797" y="66936"/>
                    </a:cubicBezTo>
                    <a:cubicBezTo>
                      <a:pt x="71279" y="66936"/>
                      <a:pt x="71765" y="66986"/>
                      <a:pt x="72248" y="67088"/>
                    </a:cubicBezTo>
                    <a:cubicBezTo>
                      <a:pt x="71271" y="68333"/>
                      <a:pt x="70742" y="69901"/>
                      <a:pt x="70939" y="71559"/>
                    </a:cubicBezTo>
                    <a:cubicBezTo>
                      <a:pt x="71452" y="71445"/>
                      <a:pt x="71968" y="71389"/>
                      <a:pt x="72480" y="71389"/>
                    </a:cubicBezTo>
                    <a:cubicBezTo>
                      <a:pt x="74414" y="71389"/>
                      <a:pt x="76287" y="72186"/>
                      <a:pt x="77633" y="73638"/>
                    </a:cubicBezTo>
                    <a:cubicBezTo>
                      <a:pt x="78970" y="72190"/>
                      <a:pt x="80844" y="71388"/>
                      <a:pt x="82779" y="71388"/>
                    </a:cubicBezTo>
                    <a:cubicBezTo>
                      <a:pt x="83204" y="71388"/>
                      <a:pt x="83632" y="71426"/>
                      <a:pt x="84057" y="71505"/>
                    </a:cubicBezTo>
                    <a:cubicBezTo>
                      <a:pt x="83520" y="72141"/>
                      <a:pt x="83108" y="72867"/>
                      <a:pt x="82848" y="73656"/>
                    </a:cubicBezTo>
                    <a:lnTo>
                      <a:pt x="83224" y="73656"/>
                    </a:lnTo>
                    <a:cubicBezTo>
                      <a:pt x="84120" y="70909"/>
                      <a:pt x="86703" y="69536"/>
                      <a:pt x="89286" y="69536"/>
                    </a:cubicBezTo>
                    <a:cubicBezTo>
                      <a:pt x="91869" y="69536"/>
                      <a:pt x="94452" y="70909"/>
                      <a:pt x="95348" y="73656"/>
                    </a:cubicBezTo>
                    <a:lnTo>
                      <a:pt x="95724" y="73656"/>
                    </a:lnTo>
                    <a:cubicBezTo>
                      <a:pt x="95464" y="72867"/>
                      <a:pt x="95052" y="72141"/>
                      <a:pt x="94514" y="71505"/>
                    </a:cubicBezTo>
                    <a:cubicBezTo>
                      <a:pt x="94942" y="71426"/>
                      <a:pt x="95371" y="71388"/>
                      <a:pt x="95797" y="71388"/>
                    </a:cubicBezTo>
                    <a:cubicBezTo>
                      <a:pt x="97737" y="71388"/>
                      <a:pt x="99611" y="72190"/>
                      <a:pt x="100948" y="73638"/>
                    </a:cubicBezTo>
                    <a:cubicBezTo>
                      <a:pt x="102293" y="72185"/>
                      <a:pt x="104163" y="71385"/>
                      <a:pt x="106095" y="71385"/>
                    </a:cubicBezTo>
                    <a:cubicBezTo>
                      <a:pt x="106570" y="71385"/>
                      <a:pt x="107049" y="71433"/>
                      <a:pt x="107525" y="71532"/>
                    </a:cubicBezTo>
                    <a:cubicBezTo>
                      <a:pt x="106495" y="72796"/>
                      <a:pt x="105921" y="74417"/>
                      <a:pt x="106127" y="76111"/>
                    </a:cubicBezTo>
                    <a:cubicBezTo>
                      <a:pt x="106637" y="75997"/>
                      <a:pt x="107150" y="75942"/>
                      <a:pt x="107660" y="75942"/>
                    </a:cubicBezTo>
                    <a:cubicBezTo>
                      <a:pt x="109597" y="75942"/>
                      <a:pt x="111473" y="76744"/>
                      <a:pt x="112821" y="78199"/>
                    </a:cubicBezTo>
                    <a:cubicBezTo>
                      <a:pt x="114158" y="76751"/>
                      <a:pt x="116031" y="75948"/>
                      <a:pt x="117967" y="75948"/>
                    </a:cubicBezTo>
                    <a:cubicBezTo>
                      <a:pt x="118392" y="75948"/>
                      <a:pt x="118820" y="75987"/>
                      <a:pt x="119245" y="76066"/>
                    </a:cubicBezTo>
                    <a:cubicBezTo>
                      <a:pt x="118708" y="76702"/>
                      <a:pt x="118295" y="77428"/>
                      <a:pt x="118036" y="78217"/>
                    </a:cubicBezTo>
                    <a:lnTo>
                      <a:pt x="118412" y="78217"/>
                    </a:lnTo>
                    <a:cubicBezTo>
                      <a:pt x="119308" y="75474"/>
                      <a:pt x="121893" y="74100"/>
                      <a:pt x="124477" y="74100"/>
                    </a:cubicBezTo>
                    <a:cubicBezTo>
                      <a:pt x="127059" y="74100"/>
                      <a:pt x="129640" y="75471"/>
                      <a:pt x="130536" y="78217"/>
                    </a:cubicBezTo>
                    <a:lnTo>
                      <a:pt x="130912" y="78217"/>
                    </a:lnTo>
                    <a:cubicBezTo>
                      <a:pt x="130652" y="77428"/>
                      <a:pt x="130240" y="76702"/>
                      <a:pt x="129702" y="76066"/>
                    </a:cubicBezTo>
                    <a:cubicBezTo>
                      <a:pt x="130130" y="75987"/>
                      <a:pt x="130558" y="75948"/>
                      <a:pt x="130984" y="75948"/>
                    </a:cubicBezTo>
                    <a:cubicBezTo>
                      <a:pt x="132922" y="75948"/>
                      <a:pt x="134791" y="76751"/>
                      <a:pt x="136136" y="78199"/>
                    </a:cubicBezTo>
                    <a:cubicBezTo>
                      <a:pt x="137484" y="76744"/>
                      <a:pt x="139360" y="75942"/>
                      <a:pt x="141292" y="75942"/>
                    </a:cubicBezTo>
                    <a:cubicBezTo>
                      <a:pt x="141801" y="75942"/>
                      <a:pt x="142313" y="75997"/>
                      <a:pt x="142820" y="76111"/>
                    </a:cubicBezTo>
                    <a:cubicBezTo>
                      <a:pt x="143275" y="72358"/>
                      <a:pt x="139935" y="68987"/>
                      <a:pt x="136195" y="68987"/>
                    </a:cubicBezTo>
                    <a:cubicBezTo>
                      <a:pt x="136175" y="68987"/>
                      <a:pt x="136156" y="68987"/>
                      <a:pt x="136136" y="68987"/>
                    </a:cubicBezTo>
                    <a:cubicBezTo>
                      <a:pt x="136116" y="68987"/>
                      <a:pt x="136096" y="68987"/>
                      <a:pt x="136077" y="68987"/>
                    </a:cubicBezTo>
                    <a:cubicBezTo>
                      <a:pt x="134208" y="68987"/>
                      <a:pt x="132440" y="69825"/>
                      <a:pt x="131199" y="71129"/>
                    </a:cubicBezTo>
                    <a:cubicBezTo>
                      <a:pt x="131279" y="69534"/>
                      <a:pt x="130697" y="68038"/>
                      <a:pt x="129702" y="66855"/>
                    </a:cubicBezTo>
                    <a:cubicBezTo>
                      <a:pt x="130132" y="66775"/>
                      <a:pt x="130564" y="66736"/>
                      <a:pt x="130992" y="66736"/>
                    </a:cubicBezTo>
                    <a:cubicBezTo>
                      <a:pt x="132927" y="66736"/>
                      <a:pt x="134793" y="67533"/>
                      <a:pt x="136136" y="68978"/>
                    </a:cubicBezTo>
                    <a:cubicBezTo>
                      <a:pt x="137482" y="67526"/>
                      <a:pt x="139354" y="66729"/>
                      <a:pt x="141284" y="66729"/>
                    </a:cubicBezTo>
                    <a:cubicBezTo>
                      <a:pt x="141795" y="66729"/>
                      <a:pt x="142310" y="66785"/>
                      <a:pt x="142820" y="66900"/>
                    </a:cubicBezTo>
                    <a:cubicBezTo>
                      <a:pt x="143276" y="63142"/>
                      <a:pt x="139935" y="59776"/>
                      <a:pt x="136189" y="59776"/>
                    </a:cubicBezTo>
                    <a:cubicBezTo>
                      <a:pt x="136175" y="59776"/>
                      <a:pt x="136160" y="59776"/>
                      <a:pt x="136145" y="59776"/>
                    </a:cubicBezTo>
                    <a:cubicBezTo>
                      <a:pt x="137492" y="58329"/>
                      <a:pt x="139362" y="57528"/>
                      <a:pt x="141292" y="57528"/>
                    </a:cubicBezTo>
                    <a:cubicBezTo>
                      <a:pt x="141800" y="57528"/>
                      <a:pt x="142312" y="57583"/>
                      <a:pt x="142820" y="57697"/>
                    </a:cubicBezTo>
                    <a:cubicBezTo>
                      <a:pt x="143275" y="53945"/>
                      <a:pt x="139935" y="50573"/>
                      <a:pt x="136195" y="50573"/>
                    </a:cubicBezTo>
                    <a:cubicBezTo>
                      <a:pt x="136175" y="50573"/>
                      <a:pt x="136156" y="50573"/>
                      <a:pt x="136136" y="50574"/>
                    </a:cubicBezTo>
                    <a:cubicBezTo>
                      <a:pt x="137486" y="49117"/>
                      <a:pt x="139365" y="48320"/>
                      <a:pt x="141300" y="48320"/>
                    </a:cubicBezTo>
                    <a:cubicBezTo>
                      <a:pt x="141806" y="48320"/>
                      <a:pt x="142315" y="48374"/>
                      <a:pt x="142820" y="48486"/>
                    </a:cubicBezTo>
                    <a:cubicBezTo>
                      <a:pt x="143276" y="44728"/>
                      <a:pt x="139935" y="41362"/>
                      <a:pt x="136181" y="41362"/>
                    </a:cubicBezTo>
                    <a:cubicBezTo>
                      <a:pt x="136166" y="41362"/>
                      <a:pt x="136151" y="41362"/>
                      <a:pt x="136136" y="41362"/>
                    </a:cubicBezTo>
                    <a:cubicBezTo>
                      <a:pt x="137483" y="39915"/>
                      <a:pt x="139359" y="39114"/>
                      <a:pt x="141291" y="39114"/>
                    </a:cubicBezTo>
                    <a:cubicBezTo>
                      <a:pt x="141800" y="39114"/>
                      <a:pt x="142312" y="39169"/>
                      <a:pt x="142820" y="39283"/>
                    </a:cubicBezTo>
                    <a:cubicBezTo>
                      <a:pt x="143275" y="35522"/>
                      <a:pt x="139935" y="32159"/>
                      <a:pt x="136195" y="32159"/>
                    </a:cubicBezTo>
                    <a:cubicBezTo>
                      <a:pt x="136175" y="32159"/>
                      <a:pt x="136156" y="32160"/>
                      <a:pt x="136136" y="32160"/>
                    </a:cubicBezTo>
                    <a:cubicBezTo>
                      <a:pt x="136116" y="32160"/>
                      <a:pt x="136096" y="32159"/>
                      <a:pt x="136077" y="32159"/>
                    </a:cubicBezTo>
                    <a:cubicBezTo>
                      <a:pt x="134208" y="32159"/>
                      <a:pt x="132440" y="32998"/>
                      <a:pt x="131199" y="34301"/>
                    </a:cubicBezTo>
                    <a:cubicBezTo>
                      <a:pt x="131279" y="32706"/>
                      <a:pt x="130697" y="31210"/>
                      <a:pt x="129711" y="30027"/>
                    </a:cubicBezTo>
                    <a:cubicBezTo>
                      <a:pt x="130140" y="29948"/>
                      <a:pt x="130570" y="29909"/>
                      <a:pt x="130997" y="29909"/>
                    </a:cubicBezTo>
                    <a:cubicBezTo>
                      <a:pt x="132927" y="29909"/>
                      <a:pt x="134793" y="30705"/>
                      <a:pt x="136136" y="32151"/>
                    </a:cubicBezTo>
                    <a:cubicBezTo>
                      <a:pt x="137482" y="30699"/>
                      <a:pt x="139354" y="29902"/>
                      <a:pt x="141284" y="29902"/>
                    </a:cubicBezTo>
                    <a:cubicBezTo>
                      <a:pt x="141795" y="29902"/>
                      <a:pt x="142310" y="29957"/>
                      <a:pt x="142820" y="30072"/>
                    </a:cubicBezTo>
                    <a:cubicBezTo>
                      <a:pt x="143276" y="26315"/>
                      <a:pt x="139935" y="22948"/>
                      <a:pt x="136189" y="22948"/>
                    </a:cubicBezTo>
                    <a:cubicBezTo>
                      <a:pt x="136175" y="22948"/>
                      <a:pt x="136160" y="22948"/>
                      <a:pt x="136145" y="22948"/>
                    </a:cubicBezTo>
                    <a:cubicBezTo>
                      <a:pt x="137491" y="21496"/>
                      <a:pt x="139358" y="20699"/>
                      <a:pt x="141285" y="20699"/>
                    </a:cubicBezTo>
                    <a:cubicBezTo>
                      <a:pt x="141795" y="20699"/>
                      <a:pt x="142310" y="20755"/>
                      <a:pt x="142820" y="20870"/>
                    </a:cubicBezTo>
                    <a:cubicBezTo>
                      <a:pt x="143275" y="17108"/>
                      <a:pt x="139935" y="13746"/>
                      <a:pt x="136195" y="13746"/>
                    </a:cubicBezTo>
                    <a:cubicBezTo>
                      <a:pt x="136175" y="13746"/>
                      <a:pt x="136156" y="13746"/>
                      <a:pt x="136136" y="13746"/>
                    </a:cubicBezTo>
                    <a:cubicBezTo>
                      <a:pt x="137484" y="12292"/>
                      <a:pt x="139360" y="11489"/>
                      <a:pt x="141292" y="11489"/>
                    </a:cubicBezTo>
                    <a:cubicBezTo>
                      <a:pt x="141801" y="11489"/>
                      <a:pt x="142313" y="11544"/>
                      <a:pt x="142820" y="11658"/>
                    </a:cubicBezTo>
                    <a:cubicBezTo>
                      <a:pt x="143275" y="7906"/>
                      <a:pt x="139935" y="4534"/>
                      <a:pt x="136195" y="4534"/>
                    </a:cubicBezTo>
                    <a:cubicBezTo>
                      <a:pt x="136175" y="4534"/>
                      <a:pt x="136156" y="4534"/>
                      <a:pt x="136136" y="4535"/>
                    </a:cubicBezTo>
                    <a:cubicBezTo>
                      <a:pt x="136116" y="4534"/>
                      <a:pt x="136096" y="4534"/>
                      <a:pt x="136077" y="4534"/>
                    </a:cubicBezTo>
                    <a:cubicBezTo>
                      <a:pt x="134208" y="4534"/>
                      <a:pt x="132440" y="5373"/>
                      <a:pt x="131199" y="6676"/>
                    </a:cubicBezTo>
                    <a:cubicBezTo>
                      <a:pt x="131234" y="5941"/>
                      <a:pt x="131136" y="5198"/>
                      <a:pt x="130894" y="4499"/>
                    </a:cubicBezTo>
                    <a:lnTo>
                      <a:pt x="130518" y="4499"/>
                    </a:lnTo>
                    <a:cubicBezTo>
                      <a:pt x="130751" y="5198"/>
                      <a:pt x="130867" y="5932"/>
                      <a:pt x="130867" y="6667"/>
                    </a:cubicBezTo>
                    <a:cubicBezTo>
                      <a:pt x="130394" y="6565"/>
                      <a:pt x="129917" y="6515"/>
                      <a:pt x="129443" y="6515"/>
                    </a:cubicBezTo>
                    <a:cubicBezTo>
                      <a:pt x="127584" y="6515"/>
                      <a:pt x="125780" y="7282"/>
                      <a:pt x="124487" y="8674"/>
                    </a:cubicBezTo>
                    <a:cubicBezTo>
                      <a:pt x="123206" y="7294"/>
                      <a:pt x="121414" y="6515"/>
                      <a:pt x="119532" y="6515"/>
                    </a:cubicBezTo>
                    <a:cubicBezTo>
                      <a:pt x="119048" y="6515"/>
                      <a:pt x="118564" y="6569"/>
                      <a:pt x="118089" y="6667"/>
                    </a:cubicBezTo>
                    <a:cubicBezTo>
                      <a:pt x="118089" y="5932"/>
                      <a:pt x="118206" y="5198"/>
                      <a:pt x="118439" y="4499"/>
                    </a:cubicBezTo>
                    <a:lnTo>
                      <a:pt x="118063" y="4499"/>
                    </a:lnTo>
                    <a:cubicBezTo>
                      <a:pt x="117821" y="5198"/>
                      <a:pt x="117722" y="5932"/>
                      <a:pt x="117758" y="6676"/>
                    </a:cubicBezTo>
                    <a:cubicBezTo>
                      <a:pt x="116516" y="5373"/>
                      <a:pt x="114749" y="4534"/>
                      <a:pt x="112880" y="4534"/>
                    </a:cubicBezTo>
                    <a:cubicBezTo>
                      <a:pt x="112860" y="4534"/>
                      <a:pt x="112840" y="4534"/>
                      <a:pt x="112821" y="4535"/>
                    </a:cubicBezTo>
                    <a:cubicBezTo>
                      <a:pt x="112802" y="4534"/>
                      <a:pt x="112783" y="4534"/>
                      <a:pt x="112765" y="4534"/>
                    </a:cubicBezTo>
                    <a:cubicBezTo>
                      <a:pt x="110778" y="4534"/>
                      <a:pt x="108911" y="5480"/>
                      <a:pt x="107659" y="6927"/>
                    </a:cubicBezTo>
                    <a:lnTo>
                      <a:pt x="107659" y="6927"/>
                    </a:lnTo>
                    <a:cubicBezTo>
                      <a:pt x="107953" y="3264"/>
                      <a:pt x="104676" y="36"/>
                      <a:pt x="101009" y="36"/>
                    </a:cubicBezTo>
                    <a:cubicBezTo>
                      <a:pt x="100988" y="36"/>
                      <a:pt x="100968" y="36"/>
                      <a:pt x="100948" y="36"/>
                    </a:cubicBezTo>
                    <a:cubicBezTo>
                      <a:pt x="100928" y="36"/>
                      <a:pt x="100908" y="36"/>
                      <a:pt x="100889" y="36"/>
                    </a:cubicBezTo>
                    <a:cubicBezTo>
                      <a:pt x="99020" y="36"/>
                      <a:pt x="97261" y="875"/>
                      <a:pt x="96011" y="2178"/>
                    </a:cubicBezTo>
                    <a:cubicBezTo>
                      <a:pt x="96056" y="1434"/>
                      <a:pt x="95948" y="699"/>
                      <a:pt x="95706" y="1"/>
                    </a:cubicBezTo>
                    <a:lnTo>
                      <a:pt x="95339" y="1"/>
                    </a:lnTo>
                    <a:cubicBezTo>
                      <a:pt x="95563" y="699"/>
                      <a:pt x="95688" y="1434"/>
                      <a:pt x="95688" y="2169"/>
                    </a:cubicBezTo>
                    <a:cubicBezTo>
                      <a:pt x="95213" y="2067"/>
                      <a:pt x="94735" y="2017"/>
                      <a:pt x="94260" y="2017"/>
                    </a:cubicBezTo>
                    <a:cubicBezTo>
                      <a:pt x="92399" y="2017"/>
                      <a:pt x="90599" y="2784"/>
                      <a:pt x="89299" y="4176"/>
                    </a:cubicBezTo>
                    <a:cubicBezTo>
                      <a:pt x="88027" y="2796"/>
                      <a:pt x="86226" y="2017"/>
                      <a:pt x="84344" y="2017"/>
                    </a:cubicBezTo>
                    <a:cubicBezTo>
                      <a:pt x="83860" y="2017"/>
                      <a:pt x="83376" y="2061"/>
                      <a:pt x="82902" y="2169"/>
                    </a:cubicBezTo>
                    <a:cubicBezTo>
                      <a:pt x="82910" y="1434"/>
                      <a:pt x="83027" y="699"/>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grpSp>
        <p:sp>
          <p:nvSpPr>
            <p:cNvPr id="112" name="Google Shape;112;p6"/>
            <p:cNvSpPr/>
            <p:nvPr/>
          </p:nvSpPr>
          <p:spPr>
            <a:xfrm>
              <a:off x="-200" y="2625674"/>
              <a:ext cx="3080076" cy="1683353"/>
            </a:xfrm>
            <a:custGeom>
              <a:avLst/>
              <a:gdLst/>
              <a:ahLst/>
              <a:cxnLst/>
              <a:rect l="l" t="t" r="r" b="b"/>
              <a:pathLst>
                <a:path w="143276" h="78414" extrusionOk="0">
                  <a:moveTo>
                    <a:pt x="84144" y="2392"/>
                  </a:moveTo>
                  <a:cubicBezTo>
                    <a:pt x="86080" y="2392"/>
                    <a:pt x="87955" y="3195"/>
                    <a:pt x="89299" y="4642"/>
                  </a:cubicBezTo>
                  <a:cubicBezTo>
                    <a:pt x="90635" y="3197"/>
                    <a:pt x="92499" y="2400"/>
                    <a:pt x="94430" y="2400"/>
                  </a:cubicBezTo>
                  <a:cubicBezTo>
                    <a:pt x="94856" y="2400"/>
                    <a:pt x="95287" y="2439"/>
                    <a:pt x="95715" y="2518"/>
                  </a:cubicBezTo>
                  <a:cubicBezTo>
                    <a:pt x="94720" y="3692"/>
                    <a:pt x="94138" y="5198"/>
                    <a:pt x="94228" y="6793"/>
                  </a:cubicBezTo>
                  <a:cubicBezTo>
                    <a:pt x="92977" y="5480"/>
                    <a:pt x="91219" y="4651"/>
                    <a:pt x="89350" y="4651"/>
                  </a:cubicBezTo>
                  <a:cubicBezTo>
                    <a:pt x="89330" y="4651"/>
                    <a:pt x="89310" y="4651"/>
                    <a:pt x="89290" y="4651"/>
                  </a:cubicBezTo>
                  <a:cubicBezTo>
                    <a:pt x="89271" y="4651"/>
                    <a:pt x="89251" y="4651"/>
                    <a:pt x="89231" y="4651"/>
                  </a:cubicBezTo>
                  <a:cubicBezTo>
                    <a:pt x="87362" y="4651"/>
                    <a:pt x="85595" y="5489"/>
                    <a:pt x="84353" y="6793"/>
                  </a:cubicBezTo>
                  <a:cubicBezTo>
                    <a:pt x="84434" y="5198"/>
                    <a:pt x="83851" y="3692"/>
                    <a:pt x="82866" y="2518"/>
                  </a:cubicBezTo>
                  <a:lnTo>
                    <a:pt x="82866" y="2509"/>
                  </a:lnTo>
                  <a:cubicBezTo>
                    <a:pt x="83291" y="2430"/>
                    <a:pt x="83719" y="2392"/>
                    <a:pt x="84144" y="2392"/>
                  </a:cubicBezTo>
                  <a:close/>
                  <a:moveTo>
                    <a:pt x="23970" y="2589"/>
                  </a:moveTo>
                  <a:cubicBezTo>
                    <a:pt x="24396" y="2589"/>
                    <a:pt x="24824" y="2628"/>
                    <a:pt x="25250" y="2707"/>
                  </a:cubicBezTo>
                  <a:cubicBezTo>
                    <a:pt x="24255" y="3889"/>
                    <a:pt x="23673" y="5386"/>
                    <a:pt x="23753" y="6981"/>
                  </a:cubicBezTo>
                  <a:cubicBezTo>
                    <a:pt x="22512" y="5677"/>
                    <a:pt x="20744" y="4839"/>
                    <a:pt x="18884" y="4839"/>
                  </a:cubicBezTo>
                  <a:cubicBezTo>
                    <a:pt x="18864" y="4839"/>
                    <a:pt x="18845" y="4839"/>
                    <a:pt x="18825" y="4839"/>
                  </a:cubicBezTo>
                  <a:cubicBezTo>
                    <a:pt x="18805" y="4839"/>
                    <a:pt x="18786" y="4839"/>
                    <a:pt x="18766" y="4839"/>
                  </a:cubicBezTo>
                  <a:cubicBezTo>
                    <a:pt x="16897" y="4839"/>
                    <a:pt x="15129" y="5677"/>
                    <a:pt x="13888" y="6981"/>
                  </a:cubicBezTo>
                  <a:cubicBezTo>
                    <a:pt x="13951" y="5395"/>
                    <a:pt x="13368" y="3898"/>
                    <a:pt x="12382" y="2716"/>
                  </a:cubicBezTo>
                  <a:lnTo>
                    <a:pt x="12391" y="2707"/>
                  </a:lnTo>
                  <a:cubicBezTo>
                    <a:pt x="12818" y="2628"/>
                    <a:pt x="13246" y="2589"/>
                    <a:pt x="13671" y="2589"/>
                  </a:cubicBezTo>
                  <a:cubicBezTo>
                    <a:pt x="15606" y="2589"/>
                    <a:pt x="17481" y="3390"/>
                    <a:pt x="18825" y="4830"/>
                  </a:cubicBezTo>
                  <a:cubicBezTo>
                    <a:pt x="20162" y="3390"/>
                    <a:pt x="22035" y="2589"/>
                    <a:pt x="23970" y="2589"/>
                  </a:cubicBezTo>
                  <a:close/>
                  <a:moveTo>
                    <a:pt x="77636" y="544"/>
                  </a:moveTo>
                  <a:cubicBezTo>
                    <a:pt x="80811" y="544"/>
                    <a:pt x="83986" y="2623"/>
                    <a:pt x="84031" y="6784"/>
                  </a:cubicBezTo>
                  <a:cubicBezTo>
                    <a:pt x="83550" y="6679"/>
                    <a:pt x="83066" y="6627"/>
                    <a:pt x="82585" y="6627"/>
                  </a:cubicBezTo>
                  <a:cubicBezTo>
                    <a:pt x="80728" y="6627"/>
                    <a:pt x="78929" y="7394"/>
                    <a:pt x="77633" y="8782"/>
                  </a:cubicBezTo>
                  <a:cubicBezTo>
                    <a:pt x="76360" y="7411"/>
                    <a:pt x="74559" y="6622"/>
                    <a:pt x="72687" y="6622"/>
                  </a:cubicBezTo>
                  <a:cubicBezTo>
                    <a:pt x="72203" y="6622"/>
                    <a:pt x="71719" y="6676"/>
                    <a:pt x="71244" y="6784"/>
                  </a:cubicBezTo>
                  <a:cubicBezTo>
                    <a:pt x="71284" y="2625"/>
                    <a:pt x="74460" y="544"/>
                    <a:pt x="77636" y="544"/>
                  </a:cubicBezTo>
                  <a:close/>
                  <a:moveTo>
                    <a:pt x="100947" y="544"/>
                  </a:moveTo>
                  <a:cubicBezTo>
                    <a:pt x="104121" y="544"/>
                    <a:pt x="107295" y="2622"/>
                    <a:pt x="107337" y="6782"/>
                  </a:cubicBezTo>
                  <a:lnTo>
                    <a:pt x="107337" y="6782"/>
                  </a:lnTo>
                  <a:cubicBezTo>
                    <a:pt x="106859" y="6678"/>
                    <a:pt x="106378" y="6627"/>
                    <a:pt x="105901" y="6627"/>
                  </a:cubicBezTo>
                  <a:cubicBezTo>
                    <a:pt x="104043" y="6627"/>
                    <a:pt x="102246" y="7394"/>
                    <a:pt x="100957" y="8782"/>
                  </a:cubicBezTo>
                  <a:cubicBezTo>
                    <a:pt x="99676" y="7411"/>
                    <a:pt x="97883" y="6622"/>
                    <a:pt x="96002" y="6622"/>
                  </a:cubicBezTo>
                  <a:cubicBezTo>
                    <a:pt x="95518" y="6622"/>
                    <a:pt x="95034" y="6676"/>
                    <a:pt x="94559" y="6784"/>
                  </a:cubicBezTo>
                  <a:cubicBezTo>
                    <a:pt x="94595" y="2625"/>
                    <a:pt x="97771" y="544"/>
                    <a:pt x="100947" y="544"/>
                  </a:cubicBezTo>
                  <a:close/>
                  <a:moveTo>
                    <a:pt x="7166" y="739"/>
                  </a:moveTo>
                  <a:cubicBezTo>
                    <a:pt x="10341" y="739"/>
                    <a:pt x="13516" y="2815"/>
                    <a:pt x="13556" y="6972"/>
                  </a:cubicBezTo>
                  <a:cubicBezTo>
                    <a:pt x="13079" y="6868"/>
                    <a:pt x="12598" y="6817"/>
                    <a:pt x="12120" y="6817"/>
                  </a:cubicBezTo>
                  <a:cubicBezTo>
                    <a:pt x="10263" y="6817"/>
                    <a:pt x="8460" y="7585"/>
                    <a:pt x="7163" y="8974"/>
                  </a:cubicBezTo>
                  <a:lnTo>
                    <a:pt x="7163" y="8974"/>
                  </a:lnTo>
                  <a:cubicBezTo>
                    <a:pt x="5882" y="7597"/>
                    <a:pt x="4092" y="6819"/>
                    <a:pt x="2212" y="6819"/>
                  </a:cubicBezTo>
                  <a:cubicBezTo>
                    <a:pt x="1728" y="6819"/>
                    <a:pt x="1245" y="6873"/>
                    <a:pt x="770" y="6972"/>
                  </a:cubicBezTo>
                  <a:cubicBezTo>
                    <a:pt x="810" y="2818"/>
                    <a:pt x="3988" y="739"/>
                    <a:pt x="7166" y="739"/>
                  </a:cubicBezTo>
                  <a:close/>
                  <a:moveTo>
                    <a:pt x="30461" y="743"/>
                  </a:moveTo>
                  <a:cubicBezTo>
                    <a:pt x="33632" y="743"/>
                    <a:pt x="36807" y="2818"/>
                    <a:pt x="36853" y="6968"/>
                  </a:cubicBezTo>
                  <a:lnTo>
                    <a:pt x="36853" y="6968"/>
                  </a:lnTo>
                  <a:cubicBezTo>
                    <a:pt x="36386" y="6869"/>
                    <a:pt x="35915" y="6820"/>
                    <a:pt x="35447" y="6820"/>
                  </a:cubicBezTo>
                  <a:cubicBezTo>
                    <a:pt x="33589" y="6820"/>
                    <a:pt x="31784" y="7587"/>
                    <a:pt x="30492" y="8979"/>
                  </a:cubicBezTo>
                  <a:cubicBezTo>
                    <a:pt x="29210" y="7599"/>
                    <a:pt x="27418" y="6819"/>
                    <a:pt x="25536" y="6819"/>
                  </a:cubicBezTo>
                  <a:cubicBezTo>
                    <a:pt x="25053" y="6819"/>
                    <a:pt x="24569" y="6873"/>
                    <a:pt x="24094" y="6972"/>
                  </a:cubicBezTo>
                  <a:cubicBezTo>
                    <a:pt x="24121" y="2820"/>
                    <a:pt x="27289" y="743"/>
                    <a:pt x="30461" y="743"/>
                  </a:cubicBezTo>
                  <a:close/>
                  <a:moveTo>
                    <a:pt x="119326" y="6899"/>
                  </a:moveTo>
                  <a:cubicBezTo>
                    <a:pt x="121263" y="6899"/>
                    <a:pt x="123133" y="7700"/>
                    <a:pt x="124470" y="9149"/>
                  </a:cubicBezTo>
                  <a:lnTo>
                    <a:pt x="124470" y="9149"/>
                  </a:lnTo>
                  <a:cubicBezTo>
                    <a:pt x="124453" y="9149"/>
                    <a:pt x="124436" y="9149"/>
                    <a:pt x="124419" y="9149"/>
                  </a:cubicBezTo>
                  <a:cubicBezTo>
                    <a:pt x="122550" y="9149"/>
                    <a:pt x="120782" y="9987"/>
                    <a:pt x="119541" y="11291"/>
                  </a:cubicBezTo>
                  <a:cubicBezTo>
                    <a:pt x="119622" y="9705"/>
                    <a:pt x="119039" y="8199"/>
                    <a:pt x="118045" y="7017"/>
                  </a:cubicBezTo>
                  <a:cubicBezTo>
                    <a:pt x="118472" y="6938"/>
                    <a:pt x="118901" y="6899"/>
                    <a:pt x="119326" y="6899"/>
                  </a:cubicBezTo>
                  <a:close/>
                  <a:moveTo>
                    <a:pt x="129625" y="6899"/>
                  </a:moveTo>
                  <a:cubicBezTo>
                    <a:pt x="130050" y="6899"/>
                    <a:pt x="130477" y="6938"/>
                    <a:pt x="130903" y="7017"/>
                  </a:cubicBezTo>
                  <a:cubicBezTo>
                    <a:pt x="129908" y="8199"/>
                    <a:pt x="129326" y="9705"/>
                    <a:pt x="129415" y="11291"/>
                  </a:cubicBezTo>
                  <a:cubicBezTo>
                    <a:pt x="128165" y="9987"/>
                    <a:pt x="126397" y="9149"/>
                    <a:pt x="124537" y="9149"/>
                  </a:cubicBezTo>
                  <a:cubicBezTo>
                    <a:pt x="124520" y="9149"/>
                    <a:pt x="124503" y="9149"/>
                    <a:pt x="124487" y="9149"/>
                  </a:cubicBezTo>
                  <a:lnTo>
                    <a:pt x="124487" y="9149"/>
                  </a:lnTo>
                  <a:cubicBezTo>
                    <a:pt x="125823" y="7700"/>
                    <a:pt x="127694" y="6899"/>
                    <a:pt x="129625" y="6899"/>
                  </a:cubicBezTo>
                  <a:close/>
                  <a:moveTo>
                    <a:pt x="82788" y="6997"/>
                  </a:moveTo>
                  <a:cubicBezTo>
                    <a:pt x="83213" y="6997"/>
                    <a:pt x="83641" y="7036"/>
                    <a:pt x="84066" y="7115"/>
                  </a:cubicBezTo>
                  <a:cubicBezTo>
                    <a:pt x="83072" y="8298"/>
                    <a:pt x="82489" y="9794"/>
                    <a:pt x="82579" y="11389"/>
                  </a:cubicBezTo>
                  <a:cubicBezTo>
                    <a:pt x="81329" y="10086"/>
                    <a:pt x="79570" y="9248"/>
                    <a:pt x="77701" y="9248"/>
                  </a:cubicBezTo>
                  <a:cubicBezTo>
                    <a:pt x="77681" y="9248"/>
                    <a:pt x="77661" y="9248"/>
                    <a:pt x="77642" y="9248"/>
                  </a:cubicBezTo>
                  <a:cubicBezTo>
                    <a:pt x="78979" y="7800"/>
                    <a:pt x="80853" y="6997"/>
                    <a:pt x="82788" y="6997"/>
                  </a:cubicBezTo>
                  <a:close/>
                  <a:moveTo>
                    <a:pt x="95819" y="7002"/>
                  </a:moveTo>
                  <a:cubicBezTo>
                    <a:pt x="97748" y="7002"/>
                    <a:pt x="99615" y="7806"/>
                    <a:pt x="100948" y="9257"/>
                  </a:cubicBezTo>
                  <a:cubicBezTo>
                    <a:pt x="100928" y="9257"/>
                    <a:pt x="100908" y="9256"/>
                    <a:pt x="100888" y="9256"/>
                  </a:cubicBezTo>
                  <a:cubicBezTo>
                    <a:pt x="99020" y="9256"/>
                    <a:pt x="97252" y="10086"/>
                    <a:pt x="96011" y="11398"/>
                  </a:cubicBezTo>
                  <a:cubicBezTo>
                    <a:pt x="96100" y="9803"/>
                    <a:pt x="95509" y="8298"/>
                    <a:pt x="94523" y="7124"/>
                  </a:cubicBezTo>
                  <a:cubicBezTo>
                    <a:pt x="94955" y="7042"/>
                    <a:pt x="95388" y="7002"/>
                    <a:pt x="95819" y="7002"/>
                  </a:cubicBezTo>
                  <a:close/>
                  <a:moveTo>
                    <a:pt x="48857" y="7096"/>
                  </a:moveTo>
                  <a:cubicBezTo>
                    <a:pt x="50790" y="7096"/>
                    <a:pt x="52658" y="7899"/>
                    <a:pt x="53995" y="9346"/>
                  </a:cubicBezTo>
                  <a:lnTo>
                    <a:pt x="53995" y="9346"/>
                  </a:lnTo>
                  <a:cubicBezTo>
                    <a:pt x="53978" y="9346"/>
                    <a:pt x="53961" y="9346"/>
                    <a:pt x="53945" y="9346"/>
                  </a:cubicBezTo>
                  <a:cubicBezTo>
                    <a:pt x="52076" y="9346"/>
                    <a:pt x="50308" y="10184"/>
                    <a:pt x="49067" y="11488"/>
                  </a:cubicBezTo>
                  <a:cubicBezTo>
                    <a:pt x="49156" y="9893"/>
                    <a:pt x="48565" y="8388"/>
                    <a:pt x="47579" y="7214"/>
                  </a:cubicBezTo>
                  <a:cubicBezTo>
                    <a:pt x="48005" y="7135"/>
                    <a:pt x="48433" y="7096"/>
                    <a:pt x="48857" y="7096"/>
                  </a:cubicBezTo>
                  <a:close/>
                  <a:moveTo>
                    <a:pt x="59151" y="7096"/>
                  </a:moveTo>
                  <a:cubicBezTo>
                    <a:pt x="59575" y="7096"/>
                    <a:pt x="60003" y="7135"/>
                    <a:pt x="60429" y="7214"/>
                  </a:cubicBezTo>
                  <a:cubicBezTo>
                    <a:pt x="59443" y="8397"/>
                    <a:pt x="58852" y="9893"/>
                    <a:pt x="58941" y="11488"/>
                  </a:cubicBezTo>
                  <a:cubicBezTo>
                    <a:pt x="57700" y="10184"/>
                    <a:pt x="55932" y="9346"/>
                    <a:pt x="54063" y="9346"/>
                  </a:cubicBezTo>
                  <a:cubicBezTo>
                    <a:pt x="54043" y="9346"/>
                    <a:pt x="54024" y="9346"/>
                    <a:pt x="54004" y="9346"/>
                  </a:cubicBezTo>
                  <a:cubicBezTo>
                    <a:pt x="55349" y="7899"/>
                    <a:pt x="57217" y="7096"/>
                    <a:pt x="59151" y="7096"/>
                  </a:cubicBezTo>
                  <a:close/>
                  <a:moveTo>
                    <a:pt x="12288" y="7195"/>
                  </a:moveTo>
                  <a:cubicBezTo>
                    <a:pt x="12712" y="7195"/>
                    <a:pt x="13139" y="7233"/>
                    <a:pt x="13565" y="7312"/>
                  </a:cubicBezTo>
                  <a:cubicBezTo>
                    <a:pt x="12580" y="8495"/>
                    <a:pt x="11997" y="9992"/>
                    <a:pt x="12078" y="11586"/>
                  </a:cubicBezTo>
                  <a:cubicBezTo>
                    <a:pt x="10836" y="10283"/>
                    <a:pt x="9069" y="9445"/>
                    <a:pt x="7200" y="9445"/>
                  </a:cubicBezTo>
                  <a:cubicBezTo>
                    <a:pt x="7183" y="9445"/>
                    <a:pt x="7166" y="9445"/>
                    <a:pt x="7150" y="9445"/>
                  </a:cubicBezTo>
                  <a:lnTo>
                    <a:pt x="7150" y="9445"/>
                  </a:lnTo>
                  <a:cubicBezTo>
                    <a:pt x="8487" y="7997"/>
                    <a:pt x="10354" y="7195"/>
                    <a:pt x="12288" y="7195"/>
                  </a:cubicBezTo>
                  <a:close/>
                  <a:moveTo>
                    <a:pt x="25327" y="7195"/>
                  </a:moveTo>
                  <a:cubicBezTo>
                    <a:pt x="27263" y="7195"/>
                    <a:pt x="29138" y="7997"/>
                    <a:pt x="30483" y="9445"/>
                  </a:cubicBezTo>
                  <a:cubicBezTo>
                    <a:pt x="30463" y="9445"/>
                    <a:pt x="30443" y="9445"/>
                    <a:pt x="30423" y="9445"/>
                  </a:cubicBezTo>
                  <a:cubicBezTo>
                    <a:pt x="28555" y="9445"/>
                    <a:pt x="26787" y="10283"/>
                    <a:pt x="25545" y="11586"/>
                  </a:cubicBezTo>
                  <a:cubicBezTo>
                    <a:pt x="25626" y="10000"/>
                    <a:pt x="25044" y="8495"/>
                    <a:pt x="24049" y="7312"/>
                  </a:cubicBezTo>
                  <a:cubicBezTo>
                    <a:pt x="24475" y="7233"/>
                    <a:pt x="24903" y="7195"/>
                    <a:pt x="25327" y="7195"/>
                  </a:cubicBezTo>
                  <a:close/>
                  <a:moveTo>
                    <a:pt x="35634" y="7192"/>
                  </a:moveTo>
                  <a:cubicBezTo>
                    <a:pt x="36094" y="7192"/>
                    <a:pt x="36556" y="7237"/>
                    <a:pt x="37015" y="7330"/>
                  </a:cubicBezTo>
                  <a:cubicBezTo>
                    <a:pt x="35998" y="8588"/>
                    <a:pt x="35452" y="10173"/>
                    <a:pt x="35641" y="11840"/>
                  </a:cubicBezTo>
                  <a:lnTo>
                    <a:pt x="35641" y="11840"/>
                  </a:lnTo>
                  <a:cubicBezTo>
                    <a:pt x="34389" y="10389"/>
                    <a:pt x="32523" y="9445"/>
                    <a:pt x="30538" y="9445"/>
                  </a:cubicBezTo>
                  <a:cubicBezTo>
                    <a:pt x="30520" y="9445"/>
                    <a:pt x="30501" y="9445"/>
                    <a:pt x="30483" y="9445"/>
                  </a:cubicBezTo>
                  <a:cubicBezTo>
                    <a:pt x="31822" y="7997"/>
                    <a:pt x="33700" y="7192"/>
                    <a:pt x="35634" y="7192"/>
                  </a:cubicBezTo>
                  <a:close/>
                  <a:moveTo>
                    <a:pt x="112820" y="5042"/>
                  </a:moveTo>
                  <a:cubicBezTo>
                    <a:pt x="115994" y="5042"/>
                    <a:pt x="119168" y="7120"/>
                    <a:pt x="119209" y="11280"/>
                  </a:cubicBezTo>
                  <a:lnTo>
                    <a:pt x="119209" y="11280"/>
                  </a:lnTo>
                  <a:cubicBezTo>
                    <a:pt x="118737" y="11179"/>
                    <a:pt x="118262" y="11130"/>
                    <a:pt x="117790" y="11130"/>
                  </a:cubicBezTo>
                  <a:cubicBezTo>
                    <a:pt x="115926" y="11130"/>
                    <a:pt x="114120" y="11897"/>
                    <a:pt x="112821" y="13289"/>
                  </a:cubicBezTo>
                  <a:cubicBezTo>
                    <a:pt x="111548" y="11909"/>
                    <a:pt x="109747" y="11129"/>
                    <a:pt x="107874" y="11129"/>
                  </a:cubicBezTo>
                  <a:cubicBezTo>
                    <a:pt x="107391" y="11129"/>
                    <a:pt x="106898" y="11183"/>
                    <a:pt x="106432" y="11282"/>
                  </a:cubicBezTo>
                  <a:cubicBezTo>
                    <a:pt x="106468" y="7123"/>
                    <a:pt x="109644" y="5042"/>
                    <a:pt x="112820" y="5042"/>
                  </a:cubicBezTo>
                  <a:close/>
                  <a:moveTo>
                    <a:pt x="136135" y="5042"/>
                  </a:moveTo>
                  <a:cubicBezTo>
                    <a:pt x="139310" y="5042"/>
                    <a:pt x="142484" y="7121"/>
                    <a:pt x="142525" y="11282"/>
                  </a:cubicBezTo>
                  <a:cubicBezTo>
                    <a:pt x="142051" y="11180"/>
                    <a:pt x="141574" y="11130"/>
                    <a:pt x="141100" y="11130"/>
                  </a:cubicBezTo>
                  <a:cubicBezTo>
                    <a:pt x="139242" y="11130"/>
                    <a:pt x="137437" y="11897"/>
                    <a:pt x="136145" y="13289"/>
                  </a:cubicBezTo>
                  <a:cubicBezTo>
                    <a:pt x="134863" y="11909"/>
                    <a:pt x="133071" y="11129"/>
                    <a:pt x="131190" y="11129"/>
                  </a:cubicBezTo>
                  <a:cubicBezTo>
                    <a:pt x="130706" y="11129"/>
                    <a:pt x="130222" y="11183"/>
                    <a:pt x="129747" y="11282"/>
                  </a:cubicBezTo>
                  <a:cubicBezTo>
                    <a:pt x="129783" y="7123"/>
                    <a:pt x="132959" y="5042"/>
                    <a:pt x="136135" y="5042"/>
                  </a:cubicBezTo>
                  <a:close/>
                  <a:moveTo>
                    <a:pt x="89293" y="5147"/>
                  </a:moveTo>
                  <a:cubicBezTo>
                    <a:pt x="92468" y="5147"/>
                    <a:pt x="95642" y="7223"/>
                    <a:pt x="95679" y="11378"/>
                  </a:cubicBezTo>
                  <a:lnTo>
                    <a:pt x="95679" y="11378"/>
                  </a:lnTo>
                  <a:cubicBezTo>
                    <a:pt x="95207" y="11278"/>
                    <a:pt x="94731" y="11229"/>
                    <a:pt x="94259" y="11229"/>
                  </a:cubicBezTo>
                  <a:cubicBezTo>
                    <a:pt x="92396" y="11229"/>
                    <a:pt x="90592" y="11995"/>
                    <a:pt x="89299" y="13388"/>
                  </a:cubicBezTo>
                  <a:cubicBezTo>
                    <a:pt x="88018" y="12008"/>
                    <a:pt x="86226" y="11228"/>
                    <a:pt x="84344" y="11228"/>
                  </a:cubicBezTo>
                  <a:cubicBezTo>
                    <a:pt x="83860" y="11228"/>
                    <a:pt x="83376" y="11282"/>
                    <a:pt x="82902" y="11380"/>
                  </a:cubicBezTo>
                  <a:cubicBezTo>
                    <a:pt x="82937" y="7226"/>
                    <a:pt x="86116" y="5147"/>
                    <a:pt x="89293" y="5147"/>
                  </a:cubicBezTo>
                  <a:close/>
                  <a:moveTo>
                    <a:pt x="42334" y="5241"/>
                  </a:moveTo>
                  <a:cubicBezTo>
                    <a:pt x="45504" y="5241"/>
                    <a:pt x="48679" y="7316"/>
                    <a:pt x="48726" y="11466"/>
                  </a:cubicBezTo>
                  <a:lnTo>
                    <a:pt x="48726" y="11466"/>
                  </a:lnTo>
                  <a:cubicBezTo>
                    <a:pt x="48259" y="11367"/>
                    <a:pt x="47788" y="11318"/>
                    <a:pt x="47320" y="11318"/>
                  </a:cubicBezTo>
                  <a:cubicBezTo>
                    <a:pt x="45461" y="11318"/>
                    <a:pt x="43655" y="12085"/>
                    <a:pt x="42355" y="13477"/>
                  </a:cubicBezTo>
                  <a:cubicBezTo>
                    <a:pt x="41083" y="12097"/>
                    <a:pt x="39282" y="11318"/>
                    <a:pt x="37409" y="11318"/>
                  </a:cubicBezTo>
                  <a:cubicBezTo>
                    <a:pt x="36916" y="11318"/>
                    <a:pt x="36432" y="11371"/>
                    <a:pt x="35966" y="11470"/>
                  </a:cubicBezTo>
                  <a:cubicBezTo>
                    <a:pt x="35993" y="7318"/>
                    <a:pt x="39161" y="5241"/>
                    <a:pt x="42334" y="5241"/>
                  </a:cubicBezTo>
                  <a:close/>
                  <a:moveTo>
                    <a:pt x="65648" y="5241"/>
                  </a:moveTo>
                  <a:cubicBezTo>
                    <a:pt x="68820" y="5241"/>
                    <a:pt x="71995" y="7316"/>
                    <a:pt x="72041" y="11466"/>
                  </a:cubicBezTo>
                  <a:lnTo>
                    <a:pt x="72041" y="11466"/>
                  </a:lnTo>
                  <a:cubicBezTo>
                    <a:pt x="71572" y="11367"/>
                    <a:pt x="71100" y="11318"/>
                    <a:pt x="70631" y="11318"/>
                  </a:cubicBezTo>
                  <a:cubicBezTo>
                    <a:pt x="68767" y="11318"/>
                    <a:pt x="66961" y="12085"/>
                    <a:pt x="65662" y="13477"/>
                  </a:cubicBezTo>
                  <a:cubicBezTo>
                    <a:pt x="64389" y="12097"/>
                    <a:pt x="62588" y="11318"/>
                    <a:pt x="60715" y="11318"/>
                  </a:cubicBezTo>
                  <a:cubicBezTo>
                    <a:pt x="60223" y="11318"/>
                    <a:pt x="59739" y="11371"/>
                    <a:pt x="59273" y="11470"/>
                  </a:cubicBezTo>
                  <a:cubicBezTo>
                    <a:pt x="59304" y="7318"/>
                    <a:pt x="62474" y="5241"/>
                    <a:pt x="65648" y="5241"/>
                  </a:cubicBezTo>
                  <a:close/>
                  <a:moveTo>
                    <a:pt x="18806" y="5349"/>
                  </a:moveTo>
                  <a:cubicBezTo>
                    <a:pt x="21976" y="5349"/>
                    <a:pt x="25149" y="7423"/>
                    <a:pt x="25196" y="11574"/>
                  </a:cubicBezTo>
                  <a:lnTo>
                    <a:pt x="25196" y="11574"/>
                  </a:lnTo>
                  <a:cubicBezTo>
                    <a:pt x="24722" y="11471"/>
                    <a:pt x="24244" y="11421"/>
                    <a:pt x="23770" y="11421"/>
                  </a:cubicBezTo>
                  <a:cubicBezTo>
                    <a:pt x="21912" y="11421"/>
                    <a:pt x="20114" y="12189"/>
                    <a:pt x="18825" y="13585"/>
                  </a:cubicBezTo>
                  <a:cubicBezTo>
                    <a:pt x="17544" y="12205"/>
                    <a:pt x="15752" y="11425"/>
                    <a:pt x="13870" y="11425"/>
                  </a:cubicBezTo>
                  <a:cubicBezTo>
                    <a:pt x="13386" y="11425"/>
                    <a:pt x="12902" y="11470"/>
                    <a:pt x="12427" y="11578"/>
                  </a:cubicBezTo>
                  <a:cubicBezTo>
                    <a:pt x="12463" y="7425"/>
                    <a:pt x="15633" y="5349"/>
                    <a:pt x="18806" y="5349"/>
                  </a:cubicBezTo>
                  <a:close/>
                  <a:moveTo>
                    <a:pt x="117949" y="11501"/>
                  </a:moveTo>
                  <a:cubicBezTo>
                    <a:pt x="118380" y="11501"/>
                    <a:pt x="118814" y="11541"/>
                    <a:pt x="119245" y="11622"/>
                  </a:cubicBezTo>
                  <a:cubicBezTo>
                    <a:pt x="118253" y="12794"/>
                    <a:pt x="117671" y="14304"/>
                    <a:pt x="117757" y="15887"/>
                  </a:cubicBezTo>
                  <a:lnTo>
                    <a:pt x="117757" y="15887"/>
                  </a:lnTo>
                  <a:cubicBezTo>
                    <a:pt x="116507" y="14584"/>
                    <a:pt x="114739" y="13746"/>
                    <a:pt x="112880" y="13746"/>
                  </a:cubicBezTo>
                  <a:cubicBezTo>
                    <a:pt x="112860" y="13746"/>
                    <a:pt x="112840" y="13746"/>
                    <a:pt x="112821" y="13746"/>
                  </a:cubicBezTo>
                  <a:cubicBezTo>
                    <a:pt x="114154" y="12303"/>
                    <a:pt x="116020" y="11501"/>
                    <a:pt x="117949" y="11501"/>
                  </a:cubicBezTo>
                  <a:close/>
                  <a:moveTo>
                    <a:pt x="130985" y="11496"/>
                  </a:moveTo>
                  <a:cubicBezTo>
                    <a:pt x="132925" y="11496"/>
                    <a:pt x="134799" y="12298"/>
                    <a:pt x="136136" y="13746"/>
                  </a:cubicBezTo>
                  <a:cubicBezTo>
                    <a:pt x="136116" y="13746"/>
                    <a:pt x="136096" y="13746"/>
                    <a:pt x="136077" y="13746"/>
                  </a:cubicBezTo>
                  <a:cubicBezTo>
                    <a:pt x="134208" y="13746"/>
                    <a:pt x="132440" y="14584"/>
                    <a:pt x="131199" y="15888"/>
                  </a:cubicBezTo>
                  <a:cubicBezTo>
                    <a:pt x="131279" y="14293"/>
                    <a:pt x="130697" y="12796"/>
                    <a:pt x="129702" y="11613"/>
                  </a:cubicBezTo>
                  <a:cubicBezTo>
                    <a:pt x="130130" y="11534"/>
                    <a:pt x="130559" y="11496"/>
                    <a:pt x="130985" y="11496"/>
                  </a:cubicBezTo>
                  <a:close/>
                  <a:moveTo>
                    <a:pt x="84143" y="11612"/>
                  </a:moveTo>
                  <a:cubicBezTo>
                    <a:pt x="86077" y="11612"/>
                    <a:pt x="87946" y="12415"/>
                    <a:pt x="89290" y="13862"/>
                  </a:cubicBezTo>
                  <a:cubicBezTo>
                    <a:pt x="89271" y="13862"/>
                    <a:pt x="89251" y="13862"/>
                    <a:pt x="89231" y="13862"/>
                  </a:cubicBezTo>
                  <a:cubicBezTo>
                    <a:pt x="87362" y="13862"/>
                    <a:pt x="85595" y="14701"/>
                    <a:pt x="84353" y="16004"/>
                  </a:cubicBezTo>
                  <a:cubicBezTo>
                    <a:pt x="84443" y="14409"/>
                    <a:pt x="83851" y="12913"/>
                    <a:pt x="82866" y="11730"/>
                  </a:cubicBezTo>
                  <a:cubicBezTo>
                    <a:pt x="83291" y="11651"/>
                    <a:pt x="83719" y="11612"/>
                    <a:pt x="84143" y="11612"/>
                  </a:cubicBezTo>
                  <a:close/>
                  <a:moveTo>
                    <a:pt x="94437" y="11612"/>
                  </a:moveTo>
                  <a:cubicBezTo>
                    <a:pt x="94861" y="11612"/>
                    <a:pt x="95289" y="11651"/>
                    <a:pt x="95715" y="11730"/>
                  </a:cubicBezTo>
                  <a:cubicBezTo>
                    <a:pt x="94729" y="12913"/>
                    <a:pt x="94138" y="14409"/>
                    <a:pt x="94228" y="16004"/>
                  </a:cubicBezTo>
                  <a:cubicBezTo>
                    <a:pt x="92977" y="14701"/>
                    <a:pt x="91218" y="13862"/>
                    <a:pt x="89350" y="13862"/>
                  </a:cubicBezTo>
                  <a:cubicBezTo>
                    <a:pt x="89330" y="13862"/>
                    <a:pt x="89310" y="13862"/>
                    <a:pt x="89290" y="13862"/>
                  </a:cubicBezTo>
                  <a:lnTo>
                    <a:pt x="89299" y="13853"/>
                  </a:lnTo>
                  <a:cubicBezTo>
                    <a:pt x="90636" y="12414"/>
                    <a:pt x="92504" y="11612"/>
                    <a:pt x="94437" y="11612"/>
                  </a:cubicBezTo>
                  <a:close/>
                  <a:moveTo>
                    <a:pt x="47493" y="11702"/>
                  </a:moveTo>
                  <a:cubicBezTo>
                    <a:pt x="47918" y="11702"/>
                    <a:pt x="48345" y="11740"/>
                    <a:pt x="48771" y="11819"/>
                  </a:cubicBezTo>
                  <a:cubicBezTo>
                    <a:pt x="47772" y="12997"/>
                    <a:pt x="47190" y="14487"/>
                    <a:pt x="47274" y="16083"/>
                  </a:cubicBezTo>
                  <a:lnTo>
                    <a:pt x="47274" y="16083"/>
                  </a:lnTo>
                  <a:cubicBezTo>
                    <a:pt x="46033" y="14786"/>
                    <a:pt x="44269" y="13952"/>
                    <a:pt x="42406" y="13952"/>
                  </a:cubicBezTo>
                  <a:cubicBezTo>
                    <a:pt x="42389" y="13952"/>
                    <a:pt x="42372" y="13952"/>
                    <a:pt x="42355" y="13952"/>
                  </a:cubicBezTo>
                  <a:lnTo>
                    <a:pt x="42355" y="13952"/>
                  </a:lnTo>
                  <a:cubicBezTo>
                    <a:pt x="43693" y="12505"/>
                    <a:pt x="45560" y="11702"/>
                    <a:pt x="47493" y="11702"/>
                  </a:cubicBezTo>
                  <a:close/>
                  <a:moveTo>
                    <a:pt x="60501" y="11702"/>
                  </a:moveTo>
                  <a:cubicBezTo>
                    <a:pt x="62439" y="11702"/>
                    <a:pt x="64308" y="12505"/>
                    <a:pt x="65653" y="13952"/>
                  </a:cubicBezTo>
                  <a:cubicBezTo>
                    <a:pt x="65633" y="13952"/>
                    <a:pt x="65613" y="13952"/>
                    <a:pt x="65593" y="13952"/>
                  </a:cubicBezTo>
                  <a:cubicBezTo>
                    <a:pt x="63725" y="13952"/>
                    <a:pt x="61957" y="14790"/>
                    <a:pt x="60715" y="16094"/>
                  </a:cubicBezTo>
                  <a:cubicBezTo>
                    <a:pt x="60796" y="14499"/>
                    <a:pt x="60214" y="13002"/>
                    <a:pt x="59219" y="11819"/>
                  </a:cubicBezTo>
                  <a:cubicBezTo>
                    <a:pt x="59646" y="11740"/>
                    <a:pt x="60075" y="11702"/>
                    <a:pt x="60501" y="11702"/>
                  </a:cubicBezTo>
                  <a:close/>
                  <a:moveTo>
                    <a:pt x="106098" y="7003"/>
                  </a:moveTo>
                  <a:cubicBezTo>
                    <a:pt x="106560" y="7003"/>
                    <a:pt x="107026" y="7049"/>
                    <a:pt x="107489" y="7142"/>
                  </a:cubicBezTo>
                  <a:cubicBezTo>
                    <a:pt x="106479" y="8394"/>
                    <a:pt x="105932" y="9985"/>
                    <a:pt x="106135" y="11656"/>
                  </a:cubicBezTo>
                  <a:lnTo>
                    <a:pt x="106135" y="11656"/>
                  </a:lnTo>
                  <a:cubicBezTo>
                    <a:pt x="106639" y="11546"/>
                    <a:pt x="107148" y="11492"/>
                    <a:pt x="107652" y="11492"/>
                  </a:cubicBezTo>
                  <a:cubicBezTo>
                    <a:pt x="109592" y="11492"/>
                    <a:pt x="111471" y="12290"/>
                    <a:pt x="112821" y="13746"/>
                  </a:cubicBezTo>
                  <a:cubicBezTo>
                    <a:pt x="112802" y="13746"/>
                    <a:pt x="112783" y="13746"/>
                    <a:pt x="112765" y="13746"/>
                  </a:cubicBezTo>
                  <a:cubicBezTo>
                    <a:pt x="110778" y="13746"/>
                    <a:pt x="108911" y="14691"/>
                    <a:pt x="107659" y="16138"/>
                  </a:cubicBezTo>
                  <a:lnTo>
                    <a:pt x="107659" y="16138"/>
                  </a:lnTo>
                  <a:cubicBezTo>
                    <a:pt x="107785" y="14463"/>
                    <a:pt x="107175" y="12886"/>
                    <a:pt x="106127" y="11658"/>
                  </a:cubicBezTo>
                  <a:cubicBezTo>
                    <a:pt x="106127" y="11658"/>
                    <a:pt x="106128" y="11658"/>
                    <a:pt x="106128" y="11658"/>
                  </a:cubicBezTo>
                  <a:lnTo>
                    <a:pt x="106128" y="11658"/>
                  </a:lnTo>
                  <a:cubicBezTo>
                    <a:pt x="106131" y="11661"/>
                    <a:pt x="106133" y="11664"/>
                    <a:pt x="106136" y="11667"/>
                  </a:cubicBezTo>
                  <a:cubicBezTo>
                    <a:pt x="106136" y="11664"/>
                    <a:pt x="106135" y="11660"/>
                    <a:pt x="106135" y="11656"/>
                  </a:cubicBezTo>
                  <a:lnTo>
                    <a:pt x="106135" y="11656"/>
                  </a:lnTo>
                  <a:cubicBezTo>
                    <a:pt x="106133" y="11657"/>
                    <a:pt x="106130" y="11657"/>
                    <a:pt x="106128" y="11658"/>
                  </a:cubicBezTo>
                  <a:lnTo>
                    <a:pt x="106128" y="11658"/>
                  </a:lnTo>
                  <a:cubicBezTo>
                    <a:pt x="104868" y="10198"/>
                    <a:pt x="102995" y="9256"/>
                    <a:pt x="101004" y="9256"/>
                  </a:cubicBezTo>
                  <a:cubicBezTo>
                    <a:pt x="100985" y="9256"/>
                    <a:pt x="100967" y="9257"/>
                    <a:pt x="100948" y="9257"/>
                  </a:cubicBezTo>
                  <a:cubicBezTo>
                    <a:pt x="102293" y="7803"/>
                    <a:pt x="104164" y="7003"/>
                    <a:pt x="106098" y="7003"/>
                  </a:cubicBezTo>
                  <a:close/>
                  <a:moveTo>
                    <a:pt x="13651" y="11804"/>
                  </a:moveTo>
                  <a:cubicBezTo>
                    <a:pt x="15587" y="11804"/>
                    <a:pt x="17458" y="12604"/>
                    <a:pt x="18799" y="14050"/>
                  </a:cubicBezTo>
                  <a:lnTo>
                    <a:pt x="18799" y="14050"/>
                  </a:lnTo>
                  <a:cubicBezTo>
                    <a:pt x="18788" y="14050"/>
                    <a:pt x="18777" y="14050"/>
                    <a:pt x="18766" y="14050"/>
                  </a:cubicBezTo>
                  <a:cubicBezTo>
                    <a:pt x="16897" y="14050"/>
                    <a:pt x="15129" y="14889"/>
                    <a:pt x="13888" y="16192"/>
                  </a:cubicBezTo>
                  <a:cubicBezTo>
                    <a:pt x="13968" y="14597"/>
                    <a:pt x="13386" y="13101"/>
                    <a:pt x="12391" y="11918"/>
                  </a:cubicBezTo>
                  <a:cubicBezTo>
                    <a:pt x="12811" y="11842"/>
                    <a:pt x="13233" y="11804"/>
                    <a:pt x="13651" y="11804"/>
                  </a:cubicBezTo>
                  <a:close/>
                  <a:moveTo>
                    <a:pt x="23971" y="11800"/>
                  </a:moveTo>
                  <a:cubicBezTo>
                    <a:pt x="24396" y="11800"/>
                    <a:pt x="24824" y="11839"/>
                    <a:pt x="25250" y="11918"/>
                  </a:cubicBezTo>
                  <a:cubicBezTo>
                    <a:pt x="24255" y="13101"/>
                    <a:pt x="23673" y="14597"/>
                    <a:pt x="23753" y="16192"/>
                  </a:cubicBezTo>
                  <a:cubicBezTo>
                    <a:pt x="22512" y="14889"/>
                    <a:pt x="20744" y="14050"/>
                    <a:pt x="18884" y="14050"/>
                  </a:cubicBezTo>
                  <a:cubicBezTo>
                    <a:pt x="18864" y="14050"/>
                    <a:pt x="18845" y="14050"/>
                    <a:pt x="18825" y="14051"/>
                  </a:cubicBezTo>
                  <a:cubicBezTo>
                    <a:pt x="20162" y="12603"/>
                    <a:pt x="22036" y="11800"/>
                    <a:pt x="23971" y="11800"/>
                  </a:cubicBezTo>
                  <a:close/>
                  <a:moveTo>
                    <a:pt x="37191" y="11695"/>
                  </a:moveTo>
                  <a:cubicBezTo>
                    <a:pt x="39126" y="11695"/>
                    <a:pt x="41007" y="12498"/>
                    <a:pt x="42355" y="13952"/>
                  </a:cubicBezTo>
                  <a:lnTo>
                    <a:pt x="42355" y="13952"/>
                  </a:lnTo>
                  <a:cubicBezTo>
                    <a:pt x="42352" y="13952"/>
                    <a:pt x="42349" y="13952"/>
                    <a:pt x="42346" y="13952"/>
                  </a:cubicBezTo>
                  <a:cubicBezTo>
                    <a:pt x="42328" y="13952"/>
                    <a:pt x="42309" y="13952"/>
                    <a:pt x="42291" y="13952"/>
                  </a:cubicBezTo>
                  <a:cubicBezTo>
                    <a:pt x="40304" y="13952"/>
                    <a:pt x="38437" y="14897"/>
                    <a:pt x="37185" y="16344"/>
                  </a:cubicBezTo>
                  <a:cubicBezTo>
                    <a:pt x="37320" y="14669"/>
                    <a:pt x="36710" y="13092"/>
                    <a:pt x="35662" y="11864"/>
                  </a:cubicBezTo>
                  <a:cubicBezTo>
                    <a:pt x="36169" y="11750"/>
                    <a:pt x="36682" y="11695"/>
                    <a:pt x="37191" y="11695"/>
                  </a:cubicBezTo>
                  <a:close/>
                  <a:moveTo>
                    <a:pt x="124477" y="9648"/>
                  </a:moveTo>
                  <a:cubicBezTo>
                    <a:pt x="127652" y="9648"/>
                    <a:pt x="130827" y="11726"/>
                    <a:pt x="130867" y="15888"/>
                  </a:cubicBezTo>
                  <a:cubicBezTo>
                    <a:pt x="130394" y="15786"/>
                    <a:pt x="129917" y="15736"/>
                    <a:pt x="129443" y="15736"/>
                  </a:cubicBezTo>
                  <a:cubicBezTo>
                    <a:pt x="127584" y="15736"/>
                    <a:pt x="125780" y="16502"/>
                    <a:pt x="124487" y="17895"/>
                  </a:cubicBezTo>
                  <a:cubicBezTo>
                    <a:pt x="123206" y="16515"/>
                    <a:pt x="121414" y="15735"/>
                    <a:pt x="119532" y="15735"/>
                  </a:cubicBezTo>
                  <a:cubicBezTo>
                    <a:pt x="119048" y="15735"/>
                    <a:pt x="118564" y="15780"/>
                    <a:pt x="118089" y="15888"/>
                  </a:cubicBezTo>
                  <a:cubicBezTo>
                    <a:pt x="118125" y="11729"/>
                    <a:pt x="121301" y="9648"/>
                    <a:pt x="124477" y="9648"/>
                  </a:cubicBezTo>
                  <a:close/>
                  <a:moveTo>
                    <a:pt x="77633" y="9753"/>
                  </a:moveTo>
                  <a:cubicBezTo>
                    <a:pt x="80805" y="9753"/>
                    <a:pt x="83979" y="11828"/>
                    <a:pt x="84022" y="15982"/>
                  </a:cubicBezTo>
                  <a:lnTo>
                    <a:pt x="84022" y="15982"/>
                  </a:lnTo>
                  <a:cubicBezTo>
                    <a:pt x="83547" y="15880"/>
                    <a:pt x="83069" y="15830"/>
                    <a:pt x="82594" y="15830"/>
                  </a:cubicBezTo>
                  <a:cubicBezTo>
                    <a:pt x="80737" y="15830"/>
                    <a:pt x="78939" y="16596"/>
                    <a:pt x="77651" y="17984"/>
                  </a:cubicBezTo>
                  <a:cubicBezTo>
                    <a:pt x="76369" y="16613"/>
                    <a:pt x="74577" y="15825"/>
                    <a:pt x="72696" y="15825"/>
                  </a:cubicBezTo>
                  <a:cubicBezTo>
                    <a:pt x="72212" y="15825"/>
                    <a:pt x="71728" y="15879"/>
                    <a:pt x="71253" y="15986"/>
                  </a:cubicBezTo>
                  <a:cubicBezTo>
                    <a:pt x="71284" y="11832"/>
                    <a:pt x="74458" y="9753"/>
                    <a:pt x="77633" y="9753"/>
                  </a:cubicBezTo>
                  <a:close/>
                  <a:moveTo>
                    <a:pt x="100947" y="9753"/>
                  </a:moveTo>
                  <a:cubicBezTo>
                    <a:pt x="104122" y="9753"/>
                    <a:pt x="107296" y="11830"/>
                    <a:pt x="107337" y="15986"/>
                  </a:cubicBezTo>
                  <a:cubicBezTo>
                    <a:pt x="106864" y="15884"/>
                    <a:pt x="106386" y="15834"/>
                    <a:pt x="105913" y="15834"/>
                  </a:cubicBezTo>
                  <a:cubicBezTo>
                    <a:pt x="104054" y="15834"/>
                    <a:pt x="102249" y="16601"/>
                    <a:pt x="100957" y="17993"/>
                  </a:cubicBezTo>
                  <a:cubicBezTo>
                    <a:pt x="99676" y="16613"/>
                    <a:pt x="97883" y="15834"/>
                    <a:pt x="96002" y="15834"/>
                  </a:cubicBezTo>
                  <a:cubicBezTo>
                    <a:pt x="95518" y="15834"/>
                    <a:pt x="95034" y="15888"/>
                    <a:pt x="94559" y="15986"/>
                  </a:cubicBezTo>
                  <a:cubicBezTo>
                    <a:pt x="94595" y="11832"/>
                    <a:pt x="97771" y="9753"/>
                    <a:pt x="100947" y="9753"/>
                  </a:cubicBezTo>
                  <a:close/>
                  <a:moveTo>
                    <a:pt x="53999" y="9848"/>
                  </a:moveTo>
                  <a:cubicBezTo>
                    <a:pt x="57176" y="9848"/>
                    <a:pt x="60352" y="11927"/>
                    <a:pt x="60393" y="16085"/>
                  </a:cubicBezTo>
                  <a:cubicBezTo>
                    <a:pt x="59913" y="15980"/>
                    <a:pt x="59429" y="15929"/>
                    <a:pt x="58949" y="15929"/>
                  </a:cubicBezTo>
                  <a:cubicBezTo>
                    <a:pt x="57093" y="15929"/>
                    <a:pt x="55295" y="16694"/>
                    <a:pt x="53999" y="18087"/>
                  </a:cubicBezTo>
                  <a:lnTo>
                    <a:pt x="53999" y="18087"/>
                  </a:lnTo>
                  <a:cubicBezTo>
                    <a:pt x="52718" y="16710"/>
                    <a:pt x="50928" y="15932"/>
                    <a:pt x="49049" y="15932"/>
                  </a:cubicBezTo>
                  <a:cubicBezTo>
                    <a:pt x="48565" y="15932"/>
                    <a:pt x="48081" y="15977"/>
                    <a:pt x="47606" y="16085"/>
                  </a:cubicBezTo>
                  <a:cubicBezTo>
                    <a:pt x="47646" y="11927"/>
                    <a:pt x="50823" y="9848"/>
                    <a:pt x="53999" y="9848"/>
                  </a:cubicBezTo>
                  <a:close/>
                  <a:moveTo>
                    <a:pt x="7166" y="9943"/>
                  </a:moveTo>
                  <a:cubicBezTo>
                    <a:pt x="10341" y="9943"/>
                    <a:pt x="13516" y="12022"/>
                    <a:pt x="13556" y="16183"/>
                  </a:cubicBezTo>
                  <a:cubicBezTo>
                    <a:pt x="13083" y="16081"/>
                    <a:pt x="12605" y="16031"/>
                    <a:pt x="12131" y="16031"/>
                  </a:cubicBezTo>
                  <a:cubicBezTo>
                    <a:pt x="10273" y="16031"/>
                    <a:pt x="8469" y="16796"/>
                    <a:pt x="7176" y="18181"/>
                  </a:cubicBezTo>
                  <a:cubicBezTo>
                    <a:pt x="5901" y="16817"/>
                    <a:pt x="4126" y="16040"/>
                    <a:pt x="2258" y="16040"/>
                  </a:cubicBezTo>
                  <a:cubicBezTo>
                    <a:pt x="2237" y="16040"/>
                    <a:pt x="2216" y="16040"/>
                    <a:pt x="2194" y="16040"/>
                  </a:cubicBezTo>
                  <a:lnTo>
                    <a:pt x="2212" y="16022"/>
                  </a:lnTo>
                  <a:lnTo>
                    <a:pt x="2212" y="16022"/>
                  </a:lnTo>
                  <a:cubicBezTo>
                    <a:pt x="1728" y="16031"/>
                    <a:pt x="1245" y="16076"/>
                    <a:pt x="770" y="16183"/>
                  </a:cubicBezTo>
                  <a:cubicBezTo>
                    <a:pt x="810" y="12024"/>
                    <a:pt x="3988" y="9943"/>
                    <a:pt x="7166" y="9943"/>
                  </a:cubicBezTo>
                  <a:close/>
                  <a:moveTo>
                    <a:pt x="30463" y="9956"/>
                  </a:moveTo>
                  <a:cubicBezTo>
                    <a:pt x="33636" y="9956"/>
                    <a:pt x="36811" y="12033"/>
                    <a:pt x="36854" y="16188"/>
                  </a:cubicBezTo>
                  <a:lnTo>
                    <a:pt x="36854" y="16188"/>
                  </a:lnTo>
                  <a:cubicBezTo>
                    <a:pt x="36379" y="16086"/>
                    <a:pt x="35901" y="16036"/>
                    <a:pt x="35426" y="16036"/>
                  </a:cubicBezTo>
                  <a:cubicBezTo>
                    <a:pt x="33569" y="16036"/>
                    <a:pt x="31771" y="16802"/>
                    <a:pt x="30483" y="18190"/>
                  </a:cubicBezTo>
                  <a:cubicBezTo>
                    <a:pt x="29201" y="16819"/>
                    <a:pt x="27409" y="16031"/>
                    <a:pt x="25528" y="16031"/>
                  </a:cubicBezTo>
                  <a:cubicBezTo>
                    <a:pt x="25044" y="16031"/>
                    <a:pt x="24560" y="16085"/>
                    <a:pt x="24085" y="16192"/>
                  </a:cubicBezTo>
                  <a:cubicBezTo>
                    <a:pt x="24116" y="12034"/>
                    <a:pt x="27288" y="9956"/>
                    <a:pt x="30463" y="9956"/>
                  </a:cubicBezTo>
                  <a:close/>
                  <a:moveTo>
                    <a:pt x="119326" y="16110"/>
                  </a:moveTo>
                  <a:cubicBezTo>
                    <a:pt x="121265" y="16110"/>
                    <a:pt x="123134" y="16913"/>
                    <a:pt x="124478" y="18361"/>
                  </a:cubicBezTo>
                  <a:cubicBezTo>
                    <a:pt x="124458" y="18360"/>
                    <a:pt x="124439" y="18360"/>
                    <a:pt x="124419" y="18360"/>
                  </a:cubicBezTo>
                  <a:cubicBezTo>
                    <a:pt x="122550" y="18360"/>
                    <a:pt x="120782" y="19199"/>
                    <a:pt x="119541" y="20502"/>
                  </a:cubicBezTo>
                  <a:cubicBezTo>
                    <a:pt x="119622" y="18907"/>
                    <a:pt x="119039" y="17411"/>
                    <a:pt x="118045" y="16228"/>
                  </a:cubicBezTo>
                  <a:cubicBezTo>
                    <a:pt x="118472" y="16149"/>
                    <a:pt x="118901" y="16110"/>
                    <a:pt x="119326" y="16110"/>
                  </a:cubicBezTo>
                  <a:close/>
                  <a:moveTo>
                    <a:pt x="129624" y="16110"/>
                  </a:moveTo>
                  <a:cubicBezTo>
                    <a:pt x="130049" y="16110"/>
                    <a:pt x="130477" y="16149"/>
                    <a:pt x="130903" y="16228"/>
                  </a:cubicBezTo>
                  <a:cubicBezTo>
                    <a:pt x="129908" y="17402"/>
                    <a:pt x="129326" y="18907"/>
                    <a:pt x="129415" y="20493"/>
                  </a:cubicBezTo>
                  <a:lnTo>
                    <a:pt x="129415" y="20502"/>
                  </a:lnTo>
                  <a:cubicBezTo>
                    <a:pt x="128165" y="19199"/>
                    <a:pt x="126397" y="18360"/>
                    <a:pt x="124537" y="18360"/>
                  </a:cubicBezTo>
                  <a:cubicBezTo>
                    <a:pt x="124517" y="18360"/>
                    <a:pt x="124498" y="18360"/>
                    <a:pt x="124478" y="18361"/>
                  </a:cubicBezTo>
                  <a:cubicBezTo>
                    <a:pt x="125815" y="16913"/>
                    <a:pt x="127689" y="16110"/>
                    <a:pt x="129624" y="16110"/>
                  </a:cubicBezTo>
                  <a:close/>
                  <a:moveTo>
                    <a:pt x="82783" y="16209"/>
                  </a:moveTo>
                  <a:cubicBezTo>
                    <a:pt x="83207" y="16209"/>
                    <a:pt x="83633" y="16247"/>
                    <a:pt x="84057" y="16327"/>
                  </a:cubicBezTo>
                  <a:cubicBezTo>
                    <a:pt x="83538" y="16945"/>
                    <a:pt x="83135" y="17653"/>
                    <a:pt x="82875" y="18414"/>
                  </a:cubicBezTo>
                  <a:cubicBezTo>
                    <a:pt x="82633" y="19113"/>
                    <a:pt x="82534" y="19848"/>
                    <a:pt x="82570" y="20592"/>
                  </a:cubicBezTo>
                  <a:cubicBezTo>
                    <a:pt x="81322" y="19282"/>
                    <a:pt x="79551" y="18450"/>
                    <a:pt x="77681" y="18450"/>
                  </a:cubicBezTo>
                  <a:cubicBezTo>
                    <a:pt x="77671" y="18450"/>
                    <a:pt x="77661" y="18450"/>
                    <a:pt x="77651" y="18450"/>
                  </a:cubicBezTo>
                  <a:cubicBezTo>
                    <a:pt x="78988" y="17010"/>
                    <a:pt x="80855" y="16209"/>
                    <a:pt x="82783" y="16209"/>
                  </a:cubicBezTo>
                  <a:close/>
                  <a:moveTo>
                    <a:pt x="95788" y="16212"/>
                  </a:moveTo>
                  <a:cubicBezTo>
                    <a:pt x="97720" y="16212"/>
                    <a:pt x="99592" y="17008"/>
                    <a:pt x="100939" y="18450"/>
                  </a:cubicBezTo>
                  <a:cubicBezTo>
                    <a:pt x="100919" y="18450"/>
                    <a:pt x="100900" y="18450"/>
                    <a:pt x="100880" y="18450"/>
                  </a:cubicBezTo>
                  <a:cubicBezTo>
                    <a:pt x="99011" y="18450"/>
                    <a:pt x="97252" y="19288"/>
                    <a:pt x="96011" y="20592"/>
                  </a:cubicBezTo>
                  <a:cubicBezTo>
                    <a:pt x="96047" y="19848"/>
                    <a:pt x="95948" y="19113"/>
                    <a:pt x="95706" y="18414"/>
                  </a:cubicBezTo>
                  <a:cubicBezTo>
                    <a:pt x="95446" y="17653"/>
                    <a:pt x="95043" y="16945"/>
                    <a:pt x="94523" y="16327"/>
                  </a:cubicBezTo>
                  <a:cubicBezTo>
                    <a:pt x="94944" y="16250"/>
                    <a:pt x="95367" y="16212"/>
                    <a:pt x="95788" y="16212"/>
                  </a:cubicBezTo>
                  <a:close/>
                  <a:moveTo>
                    <a:pt x="48848" y="16307"/>
                  </a:moveTo>
                  <a:cubicBezTo>
                    <a:pt x="50780" y="16307"/>
                    <a:pt x="52650" y="17108"/>
                    <a:pt x="53987" y="18558"/>
                  </a:cubicBezTo>
                  <a:lnTo>
                    <a:pt x="53987" y="18558"/>
                  </a:lnTo>
                  <a:cubicBezTo>
                    <a:pt x="53970" y="18558"/>
                    <a:pt x="53953" y="18557"/>
                    <a:pt x="53936" y="18557"/>
                  </a:cubicBezTo>
                  <a:cubicBezTo>
                    <a:pt x="52067" y="18557"/>
                    <a:pt x="50308" y="19396"/>
                    <a:pt x="49058" y="20699"/>
                  </a:cubicBezTo>
                  <a:cubicBezTo>
                    <a:pt x="49147" y="19104"/>
                    <a:pt x="48565" y="17608"/>
                    <a:pt x="47570" y="16425"/>
                  </a:cubicBezTo>
                  <a:cubicBezTo>
                    <a:pt x="47996" y="16346"/>
                    <a:pt x="48423" y="16307"/>
                    <a:pt x="48848" y="16307"/>
                  </a:cubicBezTo>
                  <a:close/>
                  <a:moveTo>
                    <a:pt x="59142" y="16307"/>
                  </a:moveTo>
                  <a:cubicBezTo>
                    <a:pt x="59567" y="16307"/>
                    <a:pt x="59994" y="16346"/>
                    <a:pt x="60420" y="16425"/>
                  </a:cubicBezTo>
                  <a:cubicBezTo>
                    <a:pt x="59425" y="17608"/>
                    <a:pt x="58843" y="19104"/>
                    <a:pt x="58932" y="20699"/>
                  </a:cubicBezTo>
                  <a:cubicBezTo>
                    <a:pt x="57691" y="19396"/>
                    <a:pt x="55923" y="18557"/>
                    <a:pt x="54054" y="18557"/>
                  </a:cubicBezTo>
                  <a:cubicBezTo>
                    <a:pt x="54037" y="18557"/>
                    <a:pt x="54020" y="18558"/>
                    <a:pt x="54003" y="18558"/>
                  </a:cubicBezTo>
                  <a:lnTo>
                    <a:pt x="54003" y="18558"/>
                  </a:lnTo>
                  <a:cubicBezTo>
                    <a:pt x="55340" y="17108"/>
                    <a:pt x="57210" y="16307"/>
                    <a:pt x="59142" y="16307"/>
                  </a:cubicBezTo>
                  <a:close/>
                  <a:moveTo>
                    <a:pt x="25317" y="16414"/>
                  </a:moveTo>
                  <a:cubicBezTo>
                    <a:pt x="27247" y="16414"/>
                    <a:pt x="29113" y="17211"/>
                    <a:pt x="30456" y="18656"/>
                  </a:cubicBezTo>
                  <a:cubicBezTo>
                    <a:pt x="30436" y="18656"/>
                    <a:pt x="30416" y="18656"/>
                    <a:pt x="30397" y="18656"/>
                  </a:cubicBezTo>
                  <a:cubicBezTo>
                    <a:pt x="28528" y="18656"/>
                    <a:pt x="26769" y="19494"/>
                    <a:pt x="25528" y="20789"/>
                  </a:cubicBezTo>
                  <a:cubicBezTo>
                    <a:pt x="25563" y="20054"/>
                    <a:pt x="25456" y="19310"/>
                    <a:pt x="25223" y="18611"/>
                  </a:cubicBezTo>
                  <a:cubicBezTo>
                    <a:pt x="24954" y="17850"/>
                    <a:pt x="24551" y="17142"/>
                    <a:pt x="24031" y="16533"/>
                  </a:cubicBezTo>
                  <a:cubicBezTo>
                    <a:pt x="24460" y="16453"/>
                    <a:pt x="24890" y="16414"/>
                    <a:pt x="25317" y="16414"/>
                  </a:cubicBezTo>
                  <a:close/>
                  <a:moveTo>
                    <a:pt x="12296" y="16415"/>
                  </a:moveTo>
                  <a:cubicBezTo>
                    <a:pt x="12720" y="16415"/>
                    <a:pt x="13148" y="16454"/>
                    <a:pt x="13574" y="16533"/>
                  </a:cubicBezTo>
                  <a:cubicBezTo>
                    <a:pt x="13055" y="17151"/>
                    <a:pt x="12651" y="17850"/>
                    <a:pt x="12391" y="18611"/>
                  </a:cubicBezTo>
                  <a:cubicBezTo>
                    <a:pt x="12150" y="19310"/>
                    <a:pt x="12042" y="20054"/>
                    <a:pt x="12087" y="20789"/>
                  </a:cubicBezTo>
                  <a:lnTo>
                    <a:pt x="12078" y="20798"/>
                  </a:lnTo>
                  <a:cubicBezTo>
                    <a:pt x="10836" y="19494"/>
                    <a:pt x="9077" y="18656"/>
                    <a:pt x="7217" y="18656"/>
                  </a:cubicBezTo>
                  <a:cubicBezTo>
                    <a:pt x="7198" y="18656"/>
                    <a:pt x="7178" y="18656"/>
                    <a:pt x="7159" y="18656"/>
                  </a:cubicBezTo>
                  <a:cubicBezTo>
                    <a:pt x="8496" y="17216"/>
                    <a:pt x="10363" y="16415"/>
                    <a:pt x="12296" y="16415"/>
                  </a:cubicBezTo>
                  <a:close/>
                  <a:moveTo>
                    <a:pt x="106101" y="16205"/>
                  </a:moveTo>
                  <a:cubicBezTo>
                    <a:pt x="106563" y="16205"/>
                    <a:pt x="107027" y="16251"/>
                    <a:pt x="107489" y="16344"/>
                  </a:cubicBezTo>
                  <a:cubicBezTo>
                    <a:pt x="106486" y="17599"/>
                    <a:pt x="105930" y="19194"/>
                    <a:pt x="106136" y="20861"/>
                  </a:cubicBezTo>
                  <a:cubicBezTo>
                    <a:pt x="104879" y="19398"/>
                    <a:pt x="102991" y="18450"/>
                    <a:pt x="100994" y="18450"/>
                  </a:cubicBezTo>
                  <a:cubicBezTo>
                    <a:pt x="100985" y="18450"/>
                    <a:pt x="100975" y="18450"/>
                    <a:pt x="100966" y="18450"/>
                  </a:cubicBezTo>
                  <a:cubicBezTo>
                    <a:pt x="102304" y="17004"/>
                    <a:pt x="104173" y="16205"/>
                    <a:pt x="106101" y="16205"/>
                  </a:cubicBezTo>
                  <a:close/>
                  <a:moveTo>
                    <a:pt x="70810" y="11698"/>
                  </a:moveTo>
                  <a:cubicBezTo>
                    <a:pt x="71303" y="11698"/>
                    <a:pt x="71800" y="11750"/>
                    <a:pt x="72292" y="11855"/>
                  </a:cubicBezTo>
                  <a:cubicBezTo>
                    <a:pt x="71289" y="13110"/>
                    <a:pt x="70742" y="14705"/>
                    <a:pt x="70939" y="16380"/>
                  </a:cubicBezTo>
                  <a:lnTo>
                    <a:pt x="70957" y="16371"/>
                  </a:lnTo>
                  <a:cubicBezTo>
                    <a:pt x="71461" y="16260"/>
                    <a:pt x="71969" y="16205"/>
                    <a:pt x="72473" y="16205"/>
                  </a:cubicBezTo>
                  <a:cubicBezTo>
                    <a:pt x="74401" y="16205"/>
                    <a:pt x="76274" y="17001"/>
                    <a:pt x="77624" y="18450"/>
                  </a:cubicBezTo>
                  <a:cubicBezTo>
                    <a:pt x="77606" y="18450"/>
                    <a:pt x="77588" y="18450"/>
                    <a:pt x="77570" y="18450"/>
                  </a:cubicBezTo>
                  <a:cubicBezTo>
                    <a:pt x="75520" y="18450"/>
                    <a:pt x="73598" y="19458"/>
                    <a:pt x="72346" y="20986"/>
                  </a:cubicBezTo>
                  <a:cubicBezTo>
                    <a:pt x="72738" y="17269"/>
                    <a:pt x="69425" y="13952"/>
                    <a:pt x="65712" y="13952"/>
                  </a:cubicBezTo>
                  <a:cubicBezTo>
                    <a:pt x="65692" y="13952"/>
                    <a:pt x="65673" y="13952"/>
                    <a:pt x="65653" y="13952"/>
                  </a:cubicBezTo>
                  <a:cubicBezTo>
                    <a:pt x="66995" y="12495"/>
                    <a:pt x="68873" y="11698"/>
                    <a:pt x="70810" y="11698"/>
                  </a:cubicBezTo>
                  <a:close/>
                  <a:moveTo>
                    <a:pt x="35592" y="16407"/>
                  </a:moveTo>
                  <a:cubicBezTo>
                    <a:pt x="36059" y="16407"/>
                    <a:pt x="36530" y="16454"/>
                    <a:pt x="36997" y="16551"/>
                  </a:cubicBezTo>
                  <a:cubicBezTo>
                    <a:pt x="36004" y="17802"/>
                    <a:pt x="35449" y="19385"/>
                    <a:pt x="35643" y="21056"/>
                  </a:cubicBezTo>
                  <a:lnTo>
                    <a:pt x="35643" y="21056"/>
                  </a:lnTo>
                  <a:cubicBezTo>
                    <a:pt x="34391" y="19601"/>
                    <a:pt x="32515" y="18647"/>
                    <a:pt x="30529" y="18647"/>
                  </a:cubicBezTo>
                  <a:cubicBezTo>
                    <a:pt x="30511" y="18647"/>
                    <a:pt x="30492" y="18647"/>
                    <a:pt x="30474" y="18647"/>
                  </a:cubicBezTo>
                  <a:cubicBezTo>
                    <a:pt x="31808" y="17205"/>
                    <a:pt x="33669" y="16407"/>
                    <a:pt x="35592" y="16407"/>
                  </a:cubicBezTo>
                  <a:close/>
                  <a:moveTo>
                    <a:pt x="112821" y="14253"/>
                  </a:moveTo>
                  <a:cubicBezTo>
                    <a:pt x="115997" y="14253"/>
                    <a:pt x="119174" y="16332"/>
                    <a:pt x="119218" y="20493"/>
                  </a:cubicBezTo>
                  <a:cubicBezTo>
                    <a:pt x="118738" y="20388"/>
                    <a:pt x="118254" y="20337"/>
                    <a:pt x="117773" y="20337"/>
                  </a:cubicBezTo>
                  <a:cubicBezTo>
                    <a:pt x="115916" y="20337"/>
                    <a:pt x="114116" y="21103"/>
                    <a:pt x="112821" y="22491"/>
                  </a:cubicBezTo>
                  <a:cubicBezTo>
                    <a:pt x="111548" y="21120"/>
                    <a:pt x="109756" y="20332"/>
                    <a:pt x="107874" y="20332"/>
                  </a:cubicBezTo>
                  <a:cubicBezTo>
                    <a:pt x="107391" y="20332"/>
                    <a:pt x="106907" y="20386"/>
                    <a:pt x="106432" y="20493"/>
                  </a:cubicBezTo>
                  <a:cubicBezTo>
                    <a:pt x="106468" y="16334"/>
                    <a:pt x="109644" y="14253"/>
                    <a:pt x="112821" y="14253"/>
                  </a:cubicBezTo>
                  <a:close/>
                  <a:moveTo>
                    <a:pt x="136138" y="14252"/>
                  </a:moveTo>
                  <a:cubicBezTo>
                    <a:pt x="139311" y="14252"/>
                    <a:pt x="142484" y="16329"/>
                    <a:pt x="142525" y="20484"/>
                  </a:cubicBezTo>
                  <a:lnTo>
                    <a:pt x="142525" y="20493"/>
                  </a:lnTo>
                  <a:cubicBezTo>
                    <a:pt x="142051" y="20391"/>
                    <a:pt x="141574" y="20341"/>
                    <a:pt x="141100" y="20341"/>
                  </a:cubicBezTo>
                  <a:cubicBezTo>
                    <a:pt x="139242" y="20341"/>
                    <a:pt x="137437" y="21108"/>
                    <a:pt x="136145" y="22500"/>
                  </a:cubicBezTo>
                  <a:cubicBezTo>
                    <a:pt x="134871" y="21128"/>
                    <a:pt x="133091" y="20341"/>
                    <a:pt x="131221" y="20341"/>
                  </a:cubicBezTo>
                  <a:cubicBezTo>
                    <a:pt x="131211" y="20341"/>
                    <a:pt x="131200" y="20341"/>
                    <a:pt x="131190" y="20341"/>
                  </a:cubicBezTo>
                  <a:cubicBezTo>
                    <a:pt x="130706" y="20341"/>
                    <a:pt x="130222" y="20386"/>
                    <a:pt x="129747" y="20493"/>
                  </a:cubicBezTo>
                  <a:cubicBezTo>
                    <a:pt x="129783" y="16333"/>
                    <a:pt x="132960" y="14252"/>
                    <a:pt x="136138" y="14252"/>
                  </a:cubicBezTo>
                  <a:close/>
                  <a:moveTo>
                    <a:pt x="89290" y="14357"/>
                  </a:moveTo>
                  <a:cubicBezTo>
                    <a:pt x="91871" y="14357"/>
                    <a:pt x="94452" y="15731"/>
                    <a:pt x="95348" y="18477"/>
                  </a:cubicBezTo>
                  <a:cubicBezTo>
                    <a:pt x="95572" y="19158"/>
                    <a:pt x="95679" y="19866"/>
                    <a:pt x="95688" y="20583"/>
                  </a:cubicBezTo>
                  <a:cubicBezTo>
                    <a:pt x="95213" y="20481"/>
                    <a:pt x="94734" y="20431"/>
                    <a:pt x="94259" y="20431"/>
                  </a:cubicBezTo>
                  <a:cubicBezTo>
                    <a:pt x="92398" y="20431"/>
                    <a:pt x="90599" y="21196"/>
                    <a:pt x="89299" y="22581"/>
                  </a:cubicBezTo>
                  <a:cubicBezTo>
                    <a:pt x="88025" y="21218"/>
                    <a:pt x="86246" y="20430"/>
                    <a:pt x="84376" y="20430"/>
                  </a:cubicBezTo>
                  <a:cubicBezTo>
                    <a:pt x="84365" y="20430"/>
                    <a:pt x="84355" y="20430"/>
                    <a:pt x="84344" y="20430"/>
                  </a:cubicBezTo>
                  <a:cubicBezTo>
                    <a:pt x="83860" y="20430"/>
                    <a:pt x="83376" y="20475"/>
                    <a:pt x="82902" y="20583"/>
                  </a:cubicBezTo>
                  <a:cubicBezTo>
                    <a:pt x="82902" y="19866"/>
                    <a:pt x="83018" y="19158"/>
                    <a:pt x="83233" y="18477"/>
                  </a:cubicBezTo>
                  <a:cubicBezTo>
                    <a:pt x="84129" y="15731"/>
                    <a:pt x="86710" y="14357"/>
                    <a:pt x="89290" y="14357"/>
                  </a:cubicBezTo>
                  <a:close/>
                  <a:moveTo>
                    <a:pt x="42333" y="14454"/>
                  </a:moveTo>
                  <a:cubicBezTo>
                    <a:pt x="45509" y="14454"/>
                    <a:pt x="48686" y="16533"/>
                    <a:pt x="48726" y="20690"/>
                  </a:cubicBezTo>
                  <a:cubicBezTo>
                    <a:pt x="48246" y="20585"/>
                    <a:pt x="47763" y="20534"/>
                    <a:pt x="47283" y="20534"/>
                  </a:cubicBezTo>
                  <a:cubicBezTo>
                    <a:pt x="45427" y="20534"/>
                    <a:pt x="43633" y="21302"/>
                    <a:pt x="42337" y="22697"/>
                  </a:cubicBezTo>
                  <a:cubicBezTo>
                    <a:pt x="41063" y="21325"/>
                    <a:pt x="39284" y="20538"/>
                    <a:pt x="37414" y="20538"/>
                  </a:cubicBezTo>
                  <a:cubicBezTo>
                    <a:pt x="37403" y="20538"/>
                    <a:pt x="37393" y="20538"/>
                    <a:pt x="37382" y="20538"/>
                  </a:cubicBezTo>
                  <a:cubicBezTo>
                    <a:pt x="36898" y="20538"/>
                    <a:pt x="36415" y="20583"/>
                    <a:pt x="35940" y="20690"/>
                  </a:cubicBezTo>
                  <a:cubicBezTo>
                    <a:pt x="35980" y="16533"/>
                    <a:pt x="39156" y="14454"/>
                    <a:pt x="42333" y="14454"/>
                  </a:cubicBezTo>
                  <a:close/>
                  <a:moveTo>
                    <a:pt x="65648" y="14454"/>
                  </a:moveTo>
                  <a:cubicBezTo>
                    <a:pt x="68825" y="14454"/>
                    <a:pt x="72001" y="16533"/>
                    <a:pt x="72041" y="20690"/>
                  </a:cubicBezTo>
                  <a:cubicBezTo>
                    <a:pt x="71563" y="20585"/>
                    <a:pt x="71081" y="20534"/>
                    <a:pt x="70602" y="20534"/>
                  </a:cubicBezTo>
                  <a:cubicBezTo>
                    <a:pt x="68748" y="20534"/>
                    <a:pt x="66949" y="21302"/>
                    <a:pt x="65653" y="22697"/>
                  </a:cubicBezTo>
                  <a:cubicBezTo>
                    <a:pt x="64378" y="21325"/>
                    <a:pt x="62599" y="20538"/>
                    <a:pt x="60729" y="20538"/>
                  </a:cubicBezTo>
                  <a:cubicBezTo>
                    <a:pt x="60719" y="20538"/>
                    <a:pt x="60708" y="20538"/>
                    <a:pt x="60697" y="20538"/>
                  </a:cubicBezTo>
                  <a:cubicBezTo>
                    <a:pt x="60214" y="20538"/>
                    <a:pt x="59730" y="20583"/>
                    <a:pt x="59255" y="20690"/>
                  </a:cubicBezTo>
                  <a:cubicBezTo>
                    <a:pt x="59295" y="16533"/>
                    <a:pt x="62472" y="14454"/>
                    <a:pt x="65648" y="14454"/>
                  </a:cubicBezTo>
                  <a:close/>
                  <a:moveTo>
                    <a:pt x="18806" y="14558"/>
                  </a:moveTo>
                  <a:cubicBezTo>
                    <a:pt x="21388" y="14558"/>
                    <a:pt x="23969" y="15929"/>
                    <a:pt x="24864" y="18674"/>
                  </a:cubicBezTo>
                  <a:cubicBezTo>
                    <a:pt x="25079" y="19355"/>
                    <a:pt x="25196" y="20063"/>
                    <a:pt x="25196" y="20780"/>
                  </a:cubicBezTo>
                  <a:cubicBezTo>
                    <a:pt x="24718" y="20675"/>
                    <a:pt x="24235" y="20624"/>
                    <a:pt x="23756" y="20624"/>
                  </a:cubicBezTo>
                  <a:cubicBezTo>
                    <a:pt x="21903" y="20624"/>
                    <a:pt x="20103" y="21391"/>
                    <a:pt x="18807" y="22787"/>
                  </a:cubicBezTo>
                  <a:cubicBezTo>
                    <a:pt x="17535" y="21407"/>
                    <a:pt x="15734" y="20628"/>
                    <a:pt x="13861" y="20628"/>
                  </a:cubicBezTo>
                  <a:cubicBezTo>
                    <a:pt x="13368" y="20628"/>
                    <a:pt x="12884" y="20672"/>
                    <a:pt x="12409" y="20780"/>
                  </a:cubicBezTo>
                  <a:cubicBezTo>
                    <a:pt x="12418" y="20063"/>
                    <a:pt x="12526" y="19355"/>
                    <a:pt x="12741" y="18674"/>
                  </a:cubicBezTo>
                  <a:cubicBezTo>
                    <a:pt x="13637" y="15931"/>
                    <a:pt x="16222" y="14558"/>
                    <a:pt x="18806" y="14558"/>
                  </a:cubicBezTo>
                  <a:close/>
                  <a:moveTo>
                    <a:pt x="117964" y="20706"/>
                  </a:moveTo>
                  <a:cubicBezTo>
                    <a:pt x="118390" y="20706"/>
                    <a:pt x="118819" y="20745"/>
                    <a:pt x="119245" y="20825"/>
                  </a:cubicBezTo>
                  <a:cubicBezTo>
                    <a:pt x="118726" y="21443"/>
                    <a:pt x="118322" y="22151"/>
                    <a:pt x="118063" y="22913"/>
                  </a:cubicBezTo>
                  <a:lnTo>
                    <a:pt x="118063" y="22904"/>
                  </a:lnTo>
                  <a:cubicBezTo>
                    <a:pt x="117821" y="23611"/>
                    <a:pt x="117722" y="24346"/>
                    <a:pt x="117758" y="25090"/>
                  </a:cubicBezTo>
                  <a:cubicBezTo>
                    <a:pt x="116516" y="23786"/>
                    <a:pt x="114757" y="22948"/>
                    <a:pt x="112897" y="22948"/>
                  </a:cubicBezTo>
                  <a:cubicBezTo>
                    <a:pt x="112878" y="22948"/>
                    <a:pt x="112858" y="22948"/>
                    <a:pt x="112839" y="22948"/>
                  </a:cubicBezTo>
                  <a:cubicBezTo>
                    <a:pt x="114174" y="21503"/>
                    <a:pt x="116038" y="20706"/>
                    <a:pt x="117964" y="20706"/>
                  </a:cubicBezTo>
                  <a:close/>
                  <a:moveTo>
                    <a:pt x="130993" y="20706"/>
                  </a:moveTo>
                  <a:cubicBezTo>
                    <a:pt x="132921" y="20706"/>
                    <a:pt x="134791" y="21503"/>
                    <a:pt x="136127" y="22948"/>
                  </a:cubicBezTo>
                  <a:cubicBezTo>
                    <a:pt x="136107" y="22948"/>
                    <a:pt x="136088" y="22948"/>
                    <a:pt x="136068" y="22948"/>
                  </a:cubicBezTo>
                  <a:cubicBezTo>
                    <a:pt x="134208" y="22948"/>
                    <a:pt x="132440" y="23786"/>
                    <a:pt x="131199" y="25090"/>
                  </a:cubicBezTo>
                  <a:cubicBezTo>
                    <a:pt x="131234" y="24346"/>
                    <a:pt x="131136" y="23611"/>
                    <a:pt x="130894" y="22913"/>
                  </a:cubicBezTo>
                  <a:lnTo>
                    <a:pt x="130894" y="22904"/>
                  </a:lnTo>
                  <a:cubicBezTo>
                    <a:pt x="130634" y="22142"/>
                    <a:pt x="130231" y="21443"/>
                    <a:pt x="129711" y="20825"/>
                  </a:cubicBezTo>
                  <a:cubicBezTo>
                    <a:pt x="130138" y="20745"/>
                    <a:pt x="130567" y="20706"/>
                    <a:pt x="130993" y="20706"/>
                  </a:cubicBezTo>
                  <a:close/>
                  <a:moveTo>
                    <a:pt x="84135" y="20797"/>
                  </a:moveTo>
                  <a:cubicBezTo>
                    <a:pt x="86071" y="20797"/>
                    <a:pt x="87946" y="21599"/>
                    <a:pt x="89290" y="23047"/>
                  </a:cubicBezTo>
                  <a:cubicBezTo>
                    <a:pt x="90626" y="21601"/>
                    <a:pt x="92496" y="20805"/>
                    <a:pt x="94429" y="20805"/>
                  </a:cubicBezTo>
                  <a:cubicBezTo>
                    <a:pt x="94856" y="20805"/>
                    <a:pt x="95287" y="20844"/>
                    <a:pt x="95715" y="20923"/>
                  </a:cubicBezTo>
                  <a:cubicBezTo>
                    <a:pt x="94720" y="22106"/>
                    <a:pt x="94138" y="23602"/>
                    <a:pt x="94228" y="25197"/>
                  </a:cubicBezTo>
                  <a:cubicBezTo>
                    <a:pt x="92977" y="23894"/>
                    <a:pt x="91218" y="23056"/>
                    <a:pt x="89350" y="23056"/>
                  </a:cubicBezTo>
                  <a:cubicBezTo>
                    <a:pt x="89330" y="23056"/>
                    <a:pt x="89310" y="23056"/>
                    <a:pt x="89290" y="23056"/>
                  </a:cubicBezTo>
                  <a:cubicBezTo>
                    <a:pt x="89271" y="23056"/>
                    <a:pt x="89251" y="23056"/>
                    <a:pt x="89231" y="23056"/>
                  </a:cubicBezTo>
                  <a:cubicBezTo>
                    <a:pt x="87362" y="23056"/>
                    <a:pt x="85595" y="23894"/>
                    <a:pt x="84353" y="25197"/>
                  </a:cubicBezTo>
                  <a:cubicBezTo>
                    <a:pt x="84434" y="23602"/>
                    <a:pt x="83851" y="22106"/>
                    <a:pt x="82866" y="20923"/>
                  </a:cubicBezTo>
                  <a:lnTo>
                    <a:pt x="82857" y="20914"/>
                  </a:lnTo>
                  <a:cubicBezTo>
                    <a:pt x="83283" y="20835"/>
                    <a:pt x="83710" y="20797"/>
                    <a:pt x="84135" y="20797"/>
                  </a:cubicBezTo>
                  <a:close/>
                  <a:moveTo>
                    <a:pt x="47488" y="20904"/>
                  </a:moveTo>
                  <a:cubicBezTo>
                    <a:pt x="47912" y="20904"/>
                    <a:pt x="48338" y="20943"/>
                    <a:pt x="48762" y="21022"/>
                  </a:cubicBezTo>
                  <a:cubicBezTo>
                    <a:pt x="48242" y="21640"/>
                    <a:pt x="47839" y="22348"/>
                    <a:pt x="47579" y="23110"/>
                  </a:cubicBezTo>
                  <a:cubicBezTo>
                    <a:pt x="47337" y="23809"/>
                    <a:pt x="47239" y="24552"/>
                    <a:pt x="47275" y="25287"/>
                  </a:cubicBezTo>
                  <a:cubicBezTo>
                    <a:pt x="46033" y="23992"/>
                    <a:pt x="44274" y="23154"/>
                    <a:pt x="42414" y="23154"/>
                  </a:cubicBezTo>
                  <a:cubicBezTo>
                    <a:pt x="42395" y="23154"/>
                    <a:pt x="42375" y="23154"/>
                    <a:pt x="42355" y="23154"/>
                  </a:cubicBezTo>
                  <a:cubicBezTo>
                    <a:pt x="43693" y="21707"/>
                    <a:pt x="45560" y="20904"/>
                    <a:pt x="47488" y="20904"/>
                  </a:cubicBezTo>
                  <a:close/>
                  <a:moveTo>
                    <a:pt x="60505" y="20912"/>
                  </a:moveTo>
                  <a:cubicBezTo>
                    <a:pt x="62435" y="20912"/>
                    <a:pt x="64301" y="21709"/>
                    <a:pt x="65644" y="23154"/>
                  </a:cubicBezTo>
                  <a:cubicBezTo>
                    <a:pt x="65624" y="23154"/>
                    <a:pt x="65604" y="23154"/>
                    <a:pt x="65584" y="23154"/>
                  </a:cubicBezTo>
                  <a:cubicBezTo>
                    <a:pt x="63716" y="23154"/>
                    <a:pt x="61957" y="23993"/>
                    <a:pt x="60715" y="25296"/>
                  </a:cubicBezTo>
                  <a:lnTo>
                    <a:pt x="60715" y="25287"/>
                  </a:lnTo>
                  <a:cubicBezTo>
                    <a:pt x="60751" y="24552"/>
                    <a:pt x="60644" y="23809"/>
                    <a:pt x="60411" y="23110"/>
                  </a:cubicBezTo>
                  <a:cubicBezTo>
                    <a:pt x="60151" y="22348"/>
                    <a:pt x="59748" y="21640"/>
                    <a:pt x="59219" y="21031"/>
                  </a:cubicBezTo>
                  <a:cubicBezTo>
                    <a:pt x="59647" y="20951"/>
                    <a:pt x="60078" y="20912"/>
                    <a:pt x="60505" y="20912"/>
                  </a:cubicBezTo>
                  <a:close/>
                  <a:moveTo>
                    <a:pt x="107673" y="20699"/>
                  </a:moveTo>
                  <a:cubicBezTo>
                    <a:pt x="109600" y="20699"/>
                    <a:pt x="111466" y="21495"/>
                    <a:pt x="112812" y="22939"/>
                  </a:cubicBezTo>
                  <a:cubicBezTo>
                    <a:pt x="112793" y="22939"/>
                    <a:pt x="112774" y="22939"/>
                    <a:pt x="112756" y="22939"/>
                  </a:cubicBezTo>
                  <a:cubicBezTo>
                    <a:pt x="110769" y="22939"/>
                    <a:pt x="108902" y="23885"/>
                    <a:pt x="107659" y="25332"/>
                  </a:cubicBezTo>
                  <a:cubicBezTo>
                    <a:pt x="107785" y="23674"/>
                    <a:pt x="107184" y="22097"/>
                    <a:pt x="106136" y="20878"/>
                  </a:cubicBezTo>
                  <a:lnTo>
                    <a:pt x="106136" y="20870"/>
                  </a:lnTo>
                  <a:cubicBezTo>
                    <a:pt x="106647" y="20755"/>
                    <a:pt x="107162" y="20699"/>
                    <a:pt x="107673" y="20699"/>
                  </a:cubicBezTo>
                  <a:close/>
                  <a:moveTo>
                    <a:pt x="13670" y="20994"/>
                  </a:moveTo>
                  <a:cubicBezTo>
                    <a:pt x="15606" y="20994"/>
                    <a:pt x="17480" y="21797"/>
                    <a:pt x="18825" y="23244"/>
                  </a:cubicBezTo>
                  <a:cubicBezTo>
                    <a:pt x="18805" y="23244"/>
                    <a:pt x="18786" y="23244"/>
                    <a:pt x="18766" y="23244"/>
                  </a:cubicBezTo>
                  <a:cubicBezTo>
                    <a:pt x="16897" y="23244"/>
                    <a:pt x="15129" y="24082"/>
                    <a:pt x="13888" y="25386"/>
                  </a:cubicBezTo>
                  <a:cubicBezTo>
                    <a:pt x="13951" y="23809"/>
                    <a:pt x="13368" y="22303"/>
                    <a:pt x="12382" y="21120"/>
                  </a:cubicBezTo>
                  <a:lnTo>
                    <a:pt x="12391" y="21111"/>
                  </a:lnTo>
                  <a:cubicBezTo>
                    <a:pt x="12817" y="21032"/>
                    <a:pt x="13245" y="20994"/>
                    <a:pt x="13670" y="20994"/>
                  </a:cubicBezTo>
                  <a:close/>
                  <a:moveTo>
                    <a:pt x="23971" y="20994"/>
                  </a:moveTo>
                  <a:cubicBezTo>
                    <a:pt x="24396" y="20994"/>
                    <a:pt x="24824" y="21032"/>
                    <a:pt x="25250" y="21111"/>
                  </a:cubicBezTo>
                  <a:cubicBezTo>
                    <a:pt x="24255" y="22294"/>
                    <a:pt x="23673" y="23791"/>
                    <a:pt x="23753" y="25386"/>
                  </a:cubicBezTo>
                  <a:cubicBezTo>
                    <a:pt x="22512" y="24082"/>
                    <a:pt x="20744" y="23244"/>
                    <a:pt x="18884" y="23244"/>
                  </a:cubicBezTo>
                  <a:cubicBezTo>
                    <a:pt x="18864" y="23244"/>
                    <a:pt x="18845" y="23244"/>
                    <a:pt x="18825" y="23244"/>
                  </a:cubicBezTo>
                  <a:cubicBezTo>
                    <a:pt x="20162" y="21797"/>
                    <a:pt x="22036" y="20994"/>
                    <a:pt x="23971" y="20994"/>
                  </a:cubicBezTo>
                  <a:close/>
                  <a:moveTo>
                    <a:pt x="37165" y="20902"/>
                  </a:moveTo>
                  <a:cubicBezTo>
                    <a:pt x="39100" y="20902"/>
                    <a:pt x="40977" y="21703"/>
                    <a:pt x="42328" y="23154"/>
                  </a:cubicBezTo>
                  <a:cubicBezTo>
                    <a:pt x="42310" y="23154"/>
                    <a:pt x="42291" y="23154"/>
                    <a:pt x="42273" y="23154"/>
                  </a:cubicBezTo>
                  <a:cubicBezTo>
                    <a:pt x="40286" y="23154"/>
                    <a:pt x="38419" y="24100"/>
                    <a:pt x="37176" y="25547"/>
                  </a:cubicBezTo>
                  <a:cubicBezTo>
                    <a:pt x="37302" y="23871"/>
                    <a:pt x="36701" y="22303"/>
                    <a:pt x="35653" y="21076"/>
                  </a:cubicBezTo>
                  <a:lnTo>
                    <a:pt x="35653" y="21067"/>
                  </a:lnTo>
                  <a:cubicBezTo>
                    <a:pt x="36155" y="20956"/>
                    <a:pt x="36662" y="20902"/>
                    <a:pt x="37165" y="20902"/>
                  </a:cubicBezTo>
                  <a:close/>
                  <a:moveTo>
                    <a:pt x="124474" y="18856"/>
                  </a:moveTo>
                  <a:cubicBezTo>
                    <a:pt x="127057" y="18856"/>
                    <a:pt x="129639" y="20229"/>
                    <a:pt x="130536" y="22975"/>
                  </a:cubicBezTo>
                  <a:cubicBezTo>
                    <a:pt x="130751" y="23656"/>
                    <a:pt x="130867" y="24364"/>
                    <a:pt x="130867" y="25081"/>
                  </a:cubicBezTo>
                  <a:cubicBezTo>
                    <a:pt x="130388" y="24976"/>
                    <a:pt x="129906" y="24925"/>
                    <a:pt x="129426" y="24925"/>
                  </a:cubicBezTo>
                  <a:cubicBezTo>
                    <a:pt x="127574" y="24925"/>
                    <a:pt x="125776" y="25691"/>
                    <a:pt x="124487" y="27079"/>
                  </a:cubicBezTo>
                  <a:cubicBezTo>
                    <a:pt x="123206" y="25708"/>
                    <a:pt x="121414" y="24920"/>
                    <a:pt x="119532" y="24920"/>
                  </a:cubicBezTo>
                  <a:cubicBezTo>
                    <a:pt x="119048" y="24920"/>
                    <a:pt x="118564" y="24973"/>
                    <a:pt x="118089" y="25081"/>
                  </a:cubicBezTo>
                  <a:cubicBezTo>
                    <a:pt x="118089" y="24364"/>
                    <a:pt x="118197" y="23656"/>
                    <a:pt x="118412" y="22975"/>
                  </a:cubicBezTo>
                  <a:cubicBezTo>
                    <a:pt x="119308" y="20229"/>
                    <a:pt x="121891" y="18856"/>
                    <a:pt x="124474" y="18856"/>
                  </a:cubicBezTo>
                  <a:close/>
                  <a:moveTo>
                    <a:pt x="77629" y="18952"/>
                  </a:moveTo>
                  <a:cubicBezTo>
                    <a:pt x="80805" y="18952"/>
                    <a:pt x="83981" y="21031"/>
                    <a:pt x="84022" y="25188"/>
                  </a:cubicBezTo>
                  <a:cubicBezTo>
                    <a:pt x="83543" y="25084"/>
                    <a:pt x="83060" y="25032"/>
                    <a:pt x="82581" y="25032"/>
                  </a:cubicBezTo>
                  <a:cubicBezTo>
                    <a:pt x="80728" y="25032"/>
                    <a:pt x="78930" y="25798"/>
                    <a:pt x="77642" y="27187"/>
                  </a:cubicBezTo>
                  <a:cubicBezTo>
                    <a:pt x="76360" y="25816"/>
                    <a:pt x="74568" y="25027"/>
                    <a:pt x="72687" y="25027"/>
                  </a:cubicBezTo>
                  <a:cubicBezTo>
                    <a:pt x="72203" y="25027"/>
                    <a:pt x="71719" y="25081"/>
                    <a:pt x="71244" y="25188"/>
                  </a:cubicBezTo>
                  <a:cubicBezTo>
                    <a:pt x="71280" y="21031"/>
                    <a:pt x="74454" y="18952"/>
                    <a:pt x="77629" y="18952"/>
                  </a:cubicBezTo>
                  <a:close/>
                  <a:moveTo>
                    <a:pt x="100945" y="18952"/>
                  </a:moveTo>
                  <a:cubicBezTo>
                    <a:pt x="104119" y="18952"/>
                    <a:pt x="107295" y="21030"/>
                    <a:pt x="107337" y="25187"/>
                  </a:cubicBezTo>
                  <a:lnTo>
                    <a:pt x="107337" y="25187"/>
                  </a:lnTo>
                  <a:cubicBezTo>
                    <a:pt x="106865" y="25086"/>
                    <a:pt x="106389" y="25037"/>
                    <a:pt x="105918" y="25037"/>
                  </a:cubicBezTo>
                  <a:cubicBezTo>
                    <a:pt x="104057" y="25037"/>
                    <a:pt x="102256" y="25803"/>
                    <a:pt x="100957" y="27196"/>
                  </a:cubicBezTo>
                  <a:cubicBezTo>
                    <a:pt x="99676" y="25816"/>
                    <a:pt x="97883" y="25036"/>
                    <a:pt x="96002" y="25036"/>
                  </a:cubicBezTo>
                  <a:cubicBezTo>
                    <a:pt x="95518" y="25036"/>
                    <a:pt x="95034" y="25081"/>
                    <a:pt x="94559" y="25188"/>
                  </a:cubicBezTo>
                  <a:cubicBezTo>
                    <a:pt x="94595" y="21031"/>
                    <a:pt x="97769" y="18952"/>
                    <a:pt x="100945" y="18952"/>
                  </a:cubicBezTo>
                  <a:close/>
                  <a:moveTo>
                    <a:pt x="53997" y="19058"/>
                  </a:moveTo>
                  <a:cubicBezTo>
                    <a:pt x="56578" y="19058"/>
                    <a:pt x="59157" y="20432"/>
                    <a:pt x="60052" y="23181"/>
                  </a:cubicBezTo>
                  <a:cubicBezTo>
                    <a:pt x="60267" y="23853"/>
                    <a:pt x="60384" y="24570"/>
                    <a:pt x="60384" y="25278"/>
                  </a:cubicBezTo>
                  <a:cubicBezTo>
                    <a:pt x="59909" y="25176"/>
                    <a:pt x="59430" y="25126"/>
                    <a:pt x="58956" y="25126"/>
                  </a:cubicBezTo>
                  <a:cubicBezTo>
                    <a:pt x="57095" y="25126"/>
                    <a:pt x="55295" y="25893"/>
                    <a:pt x="53995" y="27285"/>
                  </a:cubicBezTo>
                  <a:cubicBezTo>
                    <a:pt x="52714" y="25905"/>
                    <a:pt x="50922" y="25126"/>
                    <a:pt x="49049" y="25126"/>
                  </a:cubicBezTo>
                  <a:cubicBezTo>
                    <a:pt x="48556" y="25126"/>
                    <a:pt x="48072" y="25180"/>
                    <a:pt x="47597" y="25278"/>
                  </a:cubicBezTo>
                  <a:cubicBezTo>
                    <a:pt x="47606" y="24570"/>
                    <a:pt x="47714" y="23853"/>
                    <a:pt x="47929" y="23181"/>
                  </a:cubicBezTo>
                  <a:cubicBezTo>
                    <a:pt x="48830" y="20434"/>
                    <a:pt x="51414" y="19058"/>
                    <a:pt x="53997" y="19058"/>
                  </a:cubicBezTo>
                  <a:close/>
                  <a:moveTo>
                    <a:pt x="7163" y="19140"/>
                  </a:moveTo>
                  <a:cubicBezTo>
                    <a:pt x="10339" y="19140"/>
                    <a:pt x="13516" y="21219"/>
                    <a:pt x="13556" y="25377"/>
                  </a:cubicBezTo>
                  <a:cubicBezTo>
                    <a:pt x="13079" y="25272"/>
                    <a:pt x="12598" y="25222"/>
                    <a:pt x="12120" y="25222"/>
                  </a:cubicBezTo>
                  <a:cubicBezTo>
                    <a:pt x="10263" y="25222"/>
                    <a:pt x="8460" y="25990"/>
                    <a:pt x="7163" y="27379"/>
                  </a:cubicBezTo>
                  <a:lnTo>
                    <a:pt x="7163" y="27379"/>
                  </a:lnTo>
                  <a:cubicBezTo>
                    <a:pt x="5882" y="26002"/>
                    <a:pt x="4092" y="25224"/>
                    <a:pt x="2212" y="25224"/>
                  </a:cubicBezTo>
                  <a:cubicBezTo>
                    <a:pt x="1728" y="25224"/>
                    <a:pt x="1245" y="25278"/>
                    <a:pt x="770" y="25377"/>
                  </a:cubicBezTo>
                  <a:cubicBezTo>
                    <a:pt x="810" y="21219"/>
                    <a:pt x="3987" y="19140"/>
                    <a:pt x="7163" y="19140"/>
                  </a:cubicBezTo>
                  <a:close/>
                  <a:moveTo>
                    <a:pt x="30465" y="19152"/>
                  </a:moveTo>
                  <a:cubicBezTo>
                    <a:pt x="33638" y="19152"/>
                    <a:pt x="36811" y="21228"/>
                    <a:pt x="36854" y="25382"/>
                  </a:cubicBezTo>
                  <a:lnTo>
                    <a:pt x="36854" y="25382"/>
                  </a:lnTo>
                  <a:cubicBezTo>
                    <a:pt x="36384" y="25282"/>
                    <a:pt x="35912" y="25234"/>
                    <a:pt x="35443" y="25234"/>
                  </a:cubicBezTo>
                  <a:cubicBezTo>
                    <a:pt x="33580" y="25234"/>
                    <a:pt x="31775" y="26000"/>
                    <a:pt x="30483" y="27393"/>
                  </a:cubicBezTo>
                  <a:cubicBezTo>
                    <a:pt x="29201" y="26013"/>
                    <a:pt x="27409" y="25233"/>
                    <a:pt x="25528" y="25233"/>
                  </a:cubicBezTo>
                  <a:cubicBezTo>
                    <a:pt x="25044" y="25233"/>
                    <a:pt x="24560" y="25287"/>
                    <a:pt x="24085" y="25386"/>
                  </a:cubicBezTo>
                  <a:cubicBezTo>
                    <a:pt x="24116" y="21231"/>
                    <a:pt x="27290" y="19152"/>
                    <a:pt x="30465" y="19152"/>
                  </a:cubicBezTo>
                  <a:close/>
                  <a:moveTo>
                    <a:pt x="119325" y="25304"/>
                  </a:moveTo>
                  <a:cubicBezTo>
                    <a:pt x="121264" y="25304"/>
                    <a:pt x="123133" y="26108"/>
                    <a:pt x="124478" y="27563"/>
                  </a:cubicBezTo>
                  <a:cubicBezTo>
                    <a:pt x="124458" y="27563"/>
                    <a:pt x="124438" y="27563"/>
                    <a:pt x="124418" y="27563"/>
                  </a:cubicBezTo>
                  <a:cubicBezTo>
                    <a:pt x="122550" y="27563"/>
                    <a:pt x="120782" y="28392"/>
                    <a:pt x="119541" y="29696"/>
                  </a:cubicBezTo>
                  <a:cubicBezTo>
                    <a:pt x="119622" y="28110"/>
                    <a:pt x="119039" y="26604"/>
                    <a:pt x="118045" y="25421"/>
                  </a:cubicBezTo>
                  <a:cubicBezTo>
                    <a:pt x="118472" y="25342"/>
                    <a:pt x="118900" y="25304"/>
                    <a:pt x="119325" y="25304"/>
                  </a:cubicBezTo>
                  <a:close/>
                  <a:moveTo>
                    <a:pt x="129625" y="25304"/>
                  </a:moveTo>
                  <a:cubicBezTo>
                    <a:pt x="130050" y="25304"/>
                    <a:pt x="130477" y="25342"/>
                    <a:pt x="130903" y="25421"/>
                  </a:cubicBezTo>
                  <a:cubicBezTo>
                    <a:pt x="129908" y="26604"/>
                    <a:pt x="129326" y="28101"/>
                    <a:pt x="129415" y="29696"/>
                  </a:cubicBezTo>
                  <a:cubicBezTo>
                    <a:pt x="128165" y="28392"/>
                    <a:pt x="126398" y="27563"/>
                    <a:pt x="124538" y="27563"/>
                  </a:cubicBezTo>
                  <a:cubicBezTo>
                    <a:pt x="124518" y="27563"/>
                    <a:pt x="124498" y="27563"/>
                    <a:pt x="124478" y="27563"/>
                  </a:cubicBezTo>
                  <a:cubicBezTo>
                    <a:pt x="125816" y="26108"/>
                    <a:pt x="127690" y="25304"/>
                    <a:pt x="129625" y="25304"/>
                  </a:cubicBezTo>
                  <a:close/>
                  <a:moveTo>
                    <a:pt x="95793" y="25402"/>
                  </a:moveTo>
                  <a:cubicBezTo>
                    <a:pt x="97728" y="25402"/>
                    <a:pt x="99603" y="26205"/>
                    <a:pt x="100948" y="27653"/>
                  </a:cubicBezTo>
                  <a:lnTo>
                    <a:pt x="100948" y="27653"/>
                  </a:lnTo>
                  <a:cubicBezTo>
                    <a:pt x="100945" y="27653"/>
                    <a:pt x="100942" y="27653"/>
                    <a:pt x="100939" y="27653"/>
                  </a:cubicBezTo>
                  <a:cubicBezTo>
                    <a:pt x="100919" y="27652"/>
                    <a:pt x="100900" y="27652"/>
                    <a:pt x="100880" y="27652"/>
                  </a:cubicBezTo>
                  <a:cubicBezTo>
                    <a:pt x="99020" y="27652"/>
                    <a:pt x="97252" y="28491"/>
                    <a:pt x="96011" y="29794"/>
                  </a:cubicBezTo>
                  <a:cubicBezTo>
                    <a:pt x="96091" y="28199"/>
                    <a:pt x="95509" y="26703"/>
                    <a:pt x="94514" y="25520"/>
                  </a:cubicBezTo>
                  <a:cubicBezTo>
                    <a:pt x="94940" y="25441"/>
                    <a:pt x="95368" y="25402"/>
                    <a:pt x="95793" y="25402"/>
                  </a:cubicBezTo>
                  <a:close/>
                  <a:moveTo>
                    <a:pt x="82779" y="25411"/>
                  </a:moveTo>
                  <a:cubicBezTo>
                    <a:pt x="83204" y="25411"/>
                    <a:pt x="83632" y="25450"/>
                    <a:pt x="84057" y="25529"/>
                  </a:cubicBezTo>
                  <a:cubicBezTo>
                    <a:pt x="83063" y="26703"/>
                    <a:pt x="82480" y="28208"/>
                    <a:pt x="82570" y="29803"/>
                  </a:cubicBezTo>
                  <a:cubicBezTo>
                    <a:pt x="81320" y="28500"/>
                    <a:pt x="79561" y="27661"/>
                    <a:pt x="77692" y="27661"/>
                  </a:cubicBezTo>
                  <a:cubicBezTo>
                    <a:pt x="77672" y="27661"/>
                    <a:pt x="77653" y="27661"/>
                    <a:pt x="77633" y="27662"/>
                  </a:cubicBezTo>
                  <a:cubicBezTo>
                    <a:pt x="78970" y="26214"/>
                    <a:pt x="80844" y="25411"/>
                    <a:pt x="82779" y="25411"/>
                  </a:cubicBezTo>
                  <a:close/>
                  <a:moveTo>
                    <a:pt x="59128" y="25506"/>
                  </a:moveTo>
                  <a:cubicBezTo>
                    <a:pt x="59557" y="25506"/>
                    <a:pt x="59990" y="25546"/>
                    <a:pt x="60420" y="25628"/>
                  </a:cubicBezTo>
                  <a:cubicBezTo>
                    <a:pt x="59434" y="26801"/>
                    <a:pt x="58852" y="28307"/>
                    <a:pt x="58932" y="29893"/>
                  </a:cubicBezTo>
                  <a:cubicBezTo>
                    <a:pt x="57697" y="28596"/>
                    <a:pt x="55941" y="27760"/>
                    <a:pt x="54083" y="27760"/>
                  </a:cubicBezTo>
                  <a:cubicBezTo>
                    <a:pt x="54054" y="27760"/>
                    <a:pt x="54024" y="27760"/>
                    <a:pt x="53995" y="27760"/>
                  </a:cubicBezTo>
                  <a:cubicBezTo>
                    <a:pt x="53975" y="27760"/>
                    <a:pt x="53955" y="27760"/>
                    <a:pt x="53935" y="27760"/>
                  </a:cubicBezTo>
                  <a:cubicBezTo>
                    <a:pt x="52067" y="27760"/>
                    <a:pt x="50308" y="28589"/>
                    <a:pt x="49058" y="29893"/>
                  </a:cubicBezTo>
                  <a:cubicBezTo>
                    <a:pt x="49138" y="28307"/>
                    <a:pt x="48565" y="26801"/>
                    <a:pt x="47561" y="25619"/>
                  </a:cubicBezTo>
                  <a:lnTo>
                    <a:pt x="47561" y="25619"/>
                  </a:lnTo>
                  <a:lnTo>
                    <a:pt x="47570" y="25628"/>
                  </a:lnTo>
                  <a:cubicBezTo>
                    <a:pt x="48002" y="25546"/>
                    <a:pt x="48436" y="25506"/>
                    <a:pt x="48867" y="25506"/>
                  </a:cubicBezTo>
                  <a:cubicBezTo>
                    <a:pt x="50796" y="25506"/>
                    <a:pt x="52663" y="26308"/>
                    <a:pt x="54004" y="27751"/>
                  </a:cubicBezTo>
                  <a:cubicBezTo>
                    <a:pt x="55337" y="26308"/>
                    <a:pt x="57203" y="25506"/>
                    <a:pt x="59128" y="25506"/>
                  </a:cubicBezTo>
                  <a:close/>
                  <a:moveTo>
                    <a:pt x="25327" y="25613"/>
                  </a:moveTo>
                  <a:cubicBezTo>
                    <a:pt x="27257" y="25613"/>
                    <a:pt x="29124" y="26416"/>
                    <a:pt x="30465" y="27859"/>
                  </a:cubicBezTo>
                  <a:lnTo>
                    <a:pt x="30465" y="27859"/>
                  </a:lnTo>
                  <a:cubicBezTo>
                    <a:pt x="30462" y="27859"/>
                    <a:pt x="30459" y="27859"/>
                    <a:pt x="30456" y="27859"/>
                  </a:cubicBezTo>
                  <a:cubicBezTo>
                    <a:pt x="30436" y="27859"/>
                    <a:pt x="30416" y="27858"/>
                    <a:pt x="30397" y="27858"/>
                  </a:cubicBezTo>
                  <a:cubicBezTo>
                    <a:pt x="28528" y="27858"/>
                    <a:pt x="26769" y="28697"/>
                    <a:pt x="25519" y="30000"/>
                  </a:cubicBezTo>
                  <a:cubicBezTo>
                    <a:pt x="25608" y="28414"/>
                    <a:pt x="25026" y="26909"/>
                    <a:pt x="24031" y="25735"/>
                  </a:cubicBezTo>
                  <a:cubicBezTo>
                    <a:pt x="24463" y="25653"/>
                    <a:pt x="24897" y="25613"/>
                    <a:pt x="25327" y="25613"/>
                  </a:cubicBezTo>
                  <a:close/>
                  <a:moveTo>
                    <a:pt x="106136" y="30070"/>
                  </a:moveTo>
                  <a:cubicBezTo>
                    <a:pt x="106135" y="30070"/>
                    <a:pt x="106135" y="30070"/>
                    <a:pt x="106134" y="30070"/>
                  </a:cubicBezTo>
                  <a:lnTo>
                    <a:pt x="106134" y="30070"/>
                  </a:lnTo>
                  <a:lnTo>
                    <a:pt x="106136" y="30072"/>
                  </a:lnTo>
                  <a:cubicBezTo>
                    <a:pt x="106136" y="30071"/>
                    <a:pt x="106136" y="30071"/>
                    <a:pt x="106136" y="30070"/>
                  </a:cubicBezTo>
                  <a:close/>
                  <a:moveTo>
                    <a:pt x="70806" y="20910"/>
                  </a:moveTo>
                  <a:cubicBezTo>
                    <a:pt x="71297" y="20910"/>
                    <a:pt x="71792" y="20961"/>
                    <a:pt x="72283" y="21067"/>
                  </a:cubicBezTo>
                  <a:cubicBezTo>
                    <a:pt x="71289" y="22321"/>
                    <a:pt x="70742" y="23907"/>
                    <a:pt x="70939" y="25574"/>
                  </a:cubicBezTo>
                  <a:cubicBezTo>
                    <a:pt x="71449" y="25460"/>
                    <a:pt x="71962" y="25404"/>
                    <a:pt x="72472" y="25404"/>
                  </a:cubicBezTo>
                  <a:cubicBezTo>
                    <a:pt x="74409" y="25404"/>
                    <a:pt x="76285" y="26207"/>
                    <a:pt x="77633" y="27662"/>
                  </a:cubicBezTo>
                  <a:cubicBezTo>
                    <a:pt x="77615" y="27661"/>
                    <a:pt x="77597" y="27661"/>
                    <a:pt x="77578" y="27661"/>
                  </a:cubicBezTo>
                  <a:cubicBezTo>
                    <a:pt x="75520" y="27661"/>
                    <a:pt x="73598" y="28670"/>
                    <a:pt x="72346" y="30197"/>
                  </a:cubicBezTo>
                  <a:cubicBezTo>
                    <a:pt x="72748" y="26467"/>
                    <a:pt x="69425" y="23154"/>
                    <a:pt x="65707" y="23154"/>
                  </a:cubicBezTo>
                  <a:cubicBezTo>
                    <a:pt x="65692" y="23154"/>
                    <a:pt x="65677" y="23154"/>
                    <a:pt x="65662" y="23154"/>
                  </a:cubicBezTo>
                  <a:cubicBezTo>
                    <a:pt x="67004" y="21705"/>
                    <a:pt x="68876" y="20910"/>
                    <a:pt x="70806" y="20910"/>
                  </a:cubicBezTo>
                  <a:close/>
                  <a:moveTo>
                    <a:pt x="112818" y="23450"/>
                  </a:moveTo>
                  <a:cubicBezTo>
                    <a:pt x="115995" y="23450"/>
                    <a:pt x="119174" y="25529"/>
                    <a:pt x="119218" y="29687"/>
                  </a:cubicBezTo>
                  <a:cubicBezTo>
                    <a:pt x="118738" y="29582"/>
                    <a:pt x="118254" y="29531"/>
                    <a:pt x="117774" y="29531"/>
                  </a:cubicBezTo>
                  <a:cubicBezTo>
                    <a:pt x="115916" y="29531"/>
                    <a:pt x="114117" y="30298"/>
                    <a:pt x="112821" y="31694"/>
                  </a:cubicBezTo>
                  <a:cubicBezTo>
                    <a:pt x="111548" y="30314"/>
                    <a:pt x="109756" y="29534"/>
                    <a:pt x="107874" y="29534"/>
                  </a:cubicBezTo>
                  <a:cubicBezTo>
                    <a:pt x="107391" y="29534"/>
                    <a:pt x="106907" y="29588"/>
                    <a:pt x="106432" y="29687"/>
                  </a:cubicBezTo>
                  <a:cubicBezTo>
                    <a:pt x="106468" y="25529"/>
                    <a:pt x="109642" y="23450"/>
                    <a:pt x="112818" y="23450"/>
                  </a:cubicBezTo>
                  <a:close/>
                  <a:moveTo>
                    <a:pt x="136132" y="23450"/>
                  </a:moveTo>
                  <a:cubicBezTo>
                    <a:pt x="139308" y="23450"/>
                    <a:pt x="142484" y="25529"/>
                    <a:pt x="142525" y="29687"/>
                  </a:cubicBezTo>
                  <a:cubicBezTo>
                    <a:pt x="142051" y="29585"/>
                    <a:pt x="141574" y="29535"/>
                    <a:pt x="141100" y="29535"/>
                  </a:cubicBezTo>
                  <a:cubicBezTo>
                    <a:pt x="139242" y="29535"/>
                    <a:pt x="137437" y="30301"/>
                    <a:pt x="136145" y="31694"/>
                  </a:cubicBezTo>
                  <a:cubicBezTo>
                    <a:pt x="134863" y="30314"/>
                    <a:pt x="133071" y="29534"/>
                    <a:pt x="131190" y="29534"/>
                  </a:cubicBezTo>
                  <a:cubicBezTo>
                    <a:pt x="130706" y="29534"/>
                    <a:pt x="130222" y="29588"/>
                    <a:pt x="129747" y="29687"/>
                  </a:cubicBezTo>
                  <a:cubicBezTo>
                    <a:pt x="129783" y="25529"/>
                    <a:pt x="132957" y="23450"/>
                    <a:pt x="136132" y="23450"/>
                  </a:cubicBezTo>
                  <a:close/>
                  <a:moveTo>
                    <a:pt x="89290" y="23558"/>
                  </a:moveTo>
                  <a:cubicBezTo>
                    <a:pt x="92466" y="23558"/>
                    <a:pt x="95642" y="25636"/>
                    <a:pt x="95679" y="29792"/>
                  </a:cubicBezTo>
                  <a:lnTo>
                    <a:pt x="95679" y="29792"/>
                  </a:lnTo>
                  <a:cubicBezTo>
                    <a:pt x="95202" y="29689"/>
                    <a:pt x="94721" y="29638"/>
                    <a:pt x="94245" y="29638"/>
                  </a:cubicBezTo>
                  <a:cubicBezTo>
                    <a:pt x="92389" y="29638"/>
                    <a:pt x="90595" y="30406"/>
                    <a:pt x="89299" y="31801"/>
                  </a:cubicBezTo>
                  <a:cubicBezTo>
                    <a:pt x="88025" y="30429"/>
                    <a:pt x="86246" y="29642"/>
                    <a:pt x="84376" y="29642"/>
                  </a:cubicBezTo>
                  <a:cubicBezTo>
                    <a:pt x="84365" y="29642"/>
                    <a:pt x="84355" y="29642"/>
                    <a:pt x="84344" y="29642"/>
                  </a:cubicBezTo>
                  <a:cubicBezTo>
                    <a:pt x="83860" y="29642"/>
                    <a:pt x="83376" y="29687"/>
                    <a:pt x="82902" y="29794"/>
                  </a:cubicBezTo>
                  <a:cubicBezTo>
                    <a:pt x="82937" y="25637"/>
                    <a:pt x="86114" y="23558"/>
                    <a:pt x="89290" y="23558"/>
                  </a:cubicBezTo>
                  <a:close/>
                  <a:moveTo>
                    <a:pt x="42335" y="23651"/>
                  </a:moveTo>
                  <a:cubicBezTo>
                    <a:pt x="45511" y="23651"/>
                    <a:pt x="48686" y="25727"/>
                    <a:pt x="48726" y="29884"/>
                  </a:cubicBezTo>
                  <a:cubicBezTo>
                    <a:pt x="48251" y="29782"/>
                    <a:pt x="47772" y="29732"/>
                    <a:pt x="47298" y="29732"/>
                  </a:cubicBezTo>
                  <a:cubicBezTo>
                    <a:pt x="45434" y="29732"/>
                    <a:pt x="43630" y="30499"/>
                    <a:pt x="42337" y="31891"/>
                  </a:cubicBezTo>
                  <a:cubicBezTo>
                    <a:pt x="41056" y="30511"/>
                    <a:pt x="39264" y="29731"/>
                    <a:pt x="37382" y="29731"/>
                  </a:cubicBezTo>
                  <a:cubicBezTo>
                    <a:pt x="36898" y="29731"/>
                    <a:pt x="36415" y="29785"/>
                    <a:pt x="35940" y="29884"/>
                  </a:cubicBezTo>
                  <a:cubicBezTo>
                    <a:pt x="35980" y="25729"/>
                    <a:pt x="39158" y="23651"/>
                    <a:pt x="42335" y="23651"/>
                  </a:cubicBezTo>
                  <a:close/>
                  <a:moveTo>
                    <a:pt x="65651" y="23651"/>
                  </a:moveTo>
                  <a:cubicBezTo>
                    <a:pt x="68826" y="23651"/>
                    <a:pt x="72001" y="25727"/>
                    <a:pt x="72041" y="29884"/>
                  </a:cubicBezTo>
                  <a:cubicBezTo>
                    <a:pt x="71568" y="29782"/>
                    <a:pt x="71091" y="29732"/>
                    <a:pt x="70617" y="29732"/>
                  </a:cubicBezTo>
                  <a:cubicBezTo>
                    <a:pt x="68758" y="29732"/>
                    <a:pt x="66952" y="30499"/>
                    <a:pt x="65653" y="31891"/>
                  </a:cubicBezTo>
                  <a:cubicBezTo>
                    <a:pt x="64371" y="30511"/>
                    <a:pt x="62579" y="29731"/>
                    <a:pt x="60697" y="29731"/>
                  </a:cubicBezTo>
                  <a:cubicBezTo>
                    <a:pt x="60214" y="29731"/>
                    <a:pt x="59730" y="29785"/>
                    <a:pt x="59255" y="29884"/>
                  </a:cubicBezTo>
                  <a:cubicBezTo>
                    <a:pt x="59295" y="25729"/>
                    <a:pt x="62473" y="23651"/>
                    <a:pt x="65651" y="23651"/>
                  </a:cubicBezTo>
                  <a:close/>
                  <a:moveTo>
                    <a:pt x="18808" y="23757"/>
                  </a:moveTo>
                  <a:cubicBezTo>
                    <a:pt x="21978" y="23757"/>
                    <a:pt x="25149" y="25829"/>
                    <a:pt x="25196" y="29978"/>
                  </a:cubicBezTo>
                  <a:lnTo>
                    <a:pt x="25196" y="29978"/>
                  </a:lnTo>
                  <a:cubicBezTo>
                    <a:pt x="24721" y="29876"/>
                    <a:pt x="24243" y="29826"/>
                    <a:pt x="23769" y="29826"/>
                  </a:cubicBezTo>
                  <a:cubicBezTo>
                    <a:pt x="21911" y="29826"/>
                    <a:pt x="20114" y="30592"/>
                    <a:pt x="18825" y="31981"/>
                  </a:cubicBezTo>
                  <a:cubicBezTo>
                    <a:pt x="17544" y="30610"/>
                    <a:pt x="15752" y="29821"/>
                    <a:pt x="13870" y="29821"/>
                  </a:cubicBezTo>
                  <a:cubicBezTo>
                    <a:pt x="13386" y="29830"/>
                    <a:pt x="12902" y="29875"/>
                    <a:pt x="12427" y="29982"/>
                  </a:cubicBezTo>
                  <a:cubicBezTo>
                    <a:pt x="12463" y="25834"/>
                    <a:pt x="15635" y="23757"/>
                    <a:pt x="18808" y="23757"/>
                  </a:cubicBezTo>
                  <a:close/>
                  <a:moveTo>
                    <a:pt x="117967" y="29909"/>
                  </a:moveTo>
                  <a:cubicBezTo>
                    <a:pt x="118392" y="29909"/>
                    <a:pt x="118820" y="29948"/>
                    <a:pt x="119245" y="30027"/>
                  </a:cubicBezTo>
                  <a:cubicBezTo>
                    <a:pt x="118253" y="31208"/>
                    <a:pt x="117671" y="32700"/>
                    <a:pt x="117757" y="34292"/>
                  </a:cubicBezTo>
                  <a:lnTo>
                    <a:pt x="117757" y="34292"/>
                  </a:lnTo>
                  <a:cubicBezTo>
                    <a:pt x="116507" y="32989"/>
                    <a:pt x="114740" y="32159"/>
                    <a:pt x="112880" y="32159"/>
                  </a:cubicBezTo>
                  <a:cubicBezTo>
                    <a:pt x="112860" y="32159"/>
                    <a:pt x="112840" y="32160"/>
                    <a:pt x="112821" y="32160"/>
                  </a:cubicBezTo>
                  <a:cubicBezTo>
                    <a:pt x="114158" y="30712"/>
                    <a:pt x="116031" y="29909"/>
                    <a:pt x="117967" y="29909"/>
                  </a:cubicBezTo>
                  <a:close/>
                  <a:moveTo>
                    <a:pt x="84144" y="30017"/>
                  </a:moveTo>
                  <a:cubicBezTo>
                    <a:pt x="86080" y="30017"/>
                    <a:pt x="87953" y="30820"/>
                    <a:pt x="89290" y="32267"/>
                  </a:cubicBezTo>
                  <a:cubicBezTo>
                    <a:pt x="89271" y="32267"/>
                    <a:pt x="89251" y="32267"/>
                    <a:pt x="89231" y="32267"/>
                  </a:cubicBezTo>
                  <a:cubicBezTo>
                    <a:pt x="87362" y="32267"/>
                    <a:pt x="85595" y="33105"/>
                    <a:pt x="84353" y="34409"/>
                  </a:cubicBezTo>
                  <a:cubicBezTo>
                    <a:pt x="84443" y="32814"/>
                    <a:pt x="83851" y="31317"/>
                    <a:pt x="82866" y="30135"/>
                  </a:cubicBezTo>
                  <a:cubicBezTo>
                    <a:pt x="83291" y="30056"/>
                    <a:pt x="83719" y="30017"/>
                    <a:pt x="84144" y="30017"/>
                  </a:cubicBezTo>
                  <a:close/>
                  <a:moveTo>
                    <a:pt x="94437" y="30017"/>
                  </a:moveTo>
                  <a:cubicBezTo>
                    <a:pt x="94862" y="30017"/>
                    <a:pt x="95289" y="30056"/>
                    <a:pt x="95715" y="30135"/>
                  </a:cubicBezTo>
                  <a:cubicBezTo>
                    <a:pt x="94729" y="31317"/>
                    <a:pt x="94138" y="32814"/>
                    <a:pt x="94228" y="34409"/>
                  </a:cubicBezTo>
                  <a:cubicBezTo>
                    <a:pt x="92977" y="33105"/>
                    <a:pt x="91218" y="32267"/>
                    <a:pt x="89350" y="32267"/>
                  </a:cubicBezTo>
                  <a:cubicBezTo>
                    <a:pt x="89333" y="32267"/>
                    <a:pt x="89316" y="32267"/>
                    <a:pt x="89299" y="32267"/>
                  </a:cubicBezTo>
                  <a:lnTo>
                    <a:pt x="89299" y="32267"/>
                  </a:lnTo>
                  <a:cubicBezTo>
                    <a:pt x="90637" y="30820"/>
                    <a:pt x="92504" y="30017"/>
                    <a:pt x="94437" y="30017"/>
                  </a:cubicBezTo>
                  <a:close/>
                  <a:moveTo>
                    <a:pt x="47484" y="30107"/>
                  </a:moveTo>
                  <a:cubicBezTo>
                    <a:pt x="47908" y="30107"/>
                    <a:pt x="48336" y="30145"/>
                    <a:pt x="48762" y="30224"/>
                  </a:cubicBezTo>
                  <a:cubicBezTo>
                    <a:pt x="47767" y="31407"/>
                    <a:pt x="47185" y="32912"/>
                    <a:pt x="47275" y="34498"/>
                  </a:cubicBezTo>
                  <a:cubicBezTo>
                    <a:pt x="46024" y="33195"/>
                    <a:pt x="44256" y="32357"/>
                    <a:pt x="42396" y="32357"/>
                  </a:cubicBezTo>
                  <a:cubicBezTo>
                    <a:pt x="42377" y="32357"/>
                    <a:pt x="42357" y="32357"/>
                    <a:pt x="42337" y="32357"/>
                  </a:cubicBezTo>
                  <a:cubicBezTo>
                    <a:pt x="43675" y="30909"/>
                    <a:pt x="45548" y="30107"/>
                    <a:pt x="47484" y="30107"/>
                  </a:cubicBezTo>
                  <a:close/>
                  <a:moveTo>
                    <a:pt x="60497" y="30107"/>
                  </a:moveTo>
                  <a:cubicBezTo>
                    <a:pt x="62433" y="30107"/>
                    <a:pt x="64308" y="30911"/>
                    <a:pt x="65653" y="32366"/>
                  </a:cubicBezTo>
                  <a:lnTo>
                    <a:pt x="65653" y="32366"/>
                  </a:lnTo>
                  <a:cubicBezTo>
                    <a:pt x="65650" y="32366"/>
                    <a:pt x="65647" y="32366"/>
                    <a:pt x="65644" y="32366"/>
                  </a:cubicBezTo>
                  <a:cubicBezTo>
                    <a:pt x="65624" y="32366"/>
                    <a:pt x="65604" y="32366"/>
                    <a:pt x="65584" y="32366"/>
                  </a:cubicBezTo>
                  <a:cubicBezTo>
                    <a:pt x="63715" y="32366"/>
                    <a:pt x="61957" y="33195"/>
                    <a:pt x="60706" y="34498"/>
                  </a:cubicBezTo>
                  <a:cubicBezTo>
                    <a:pt x="60796" y="32912"/>
                    <a:pt x="60214" y="31407"/>
                    <a:pt x="59219" y="30224"/>
                  </a:cubicBezTo>
                  <a:cubicBezTo>
                    <a:pt x="59644" y="30145"/>
                    <a:pt x="60072" y="30107"/>
                    <a:pt x="60497" y="30107"/>
                  </a:cubicBezTo>
                  <a:close/>
                  <a:moveTo>
                    <a:pt x="106093" y="25399"/>
                  </a:moveTo>
                  <a:cubicBezTo>
                    <a:pt x="106554" y="25399"/>
                    <a:pt x="107019" y="25445"/>
                    <a:pt x="107480" y="25538"/>
                  </a:cubicBezTo>
                  <a:cubicBezTo>
                    <a:pt x="106477" y="26801"/>
                    <a:pt x="105930" y="28395"/>
                    <a:pt x="106136" y="30070"/>
                  </a:cubicBezTo>
                  <a:lnTo>
                    <a:pt x="106136" y="30070"/>
                  </a:lnTo>
                  <a:cubicBezTo>
                    <a:pt x="106645" y="29957"/>
                    <a:pt x="107158" y="29902"/>
                    <a:pt x="107667" y="29902"/>
                  </a:cubicBezTo>
                  <a:cubicBezTo>
                    <a:pt x="109601" y="29902"/>
                    <a:pt x="111474" y="30700"/>
                    <a:pt x="112821" y="32160"/>
                  </a:cubicBezTo>
                  <a:cubicBezTo>
                    <a:pt x="112802" y="32160"/>
                    <a:pt x="112783" y="32160"/>
                    <a:pt x="112764" y="32160"/>
                  </a:cubicBezTo>
                  <a:cubicBezTo>
                    <a:pt x="110778" y="32160"/>
                    <a:pt x="108911" y="33096"/>
                    <a:pt x="107659" y="34543"/>
                  </a:cubicBezTo>
                  <a:cubicBezTo>
                    <a:pt x="107785" y="32877"/>
                    <a:pt x="107175" y="31300"/>
                    <a:pt x="106127" y="30072"/>
                  </a:cubicBezTo>
                  <a:cubicBezTo>
                    <a:pt x="106130" y="30071"/>
                    <a:pt x="106132" y="30071"/>
                    <a:pt x="106134" y="30070"/>
                  </a:cubicBezTo>
                  <a:lnTo>
                    <a:pt x="106134" y="30070"/>
                  </a:lnTo>
                  <a:lnTo>
                    <a:pt x="106127" y="30063"/>
                  </a:lnTo>
                  <a:cubicBezTo>
                    <a:pt x="104875" y="28607"/>
                    <a:pt x="102990" y="27652"/>
                    <a:pt x="100995" y="27652"/>
                  </a:cubicBezTo>
                  <a:cubicBezTo>
                    <a:pt x="100979" y="27652"/>
                    <a:pt x="100964" y="27652"/>
                    <a:pt x="100948" y="27653"/>
                  </a:cubicBezTo>
                  <a:lnTo>
                    <a:pt x="100948" y="27653"/>
                  </a:lnTo>
                  <a:cubicBezTo>
                    <a:pt x="102286" y="26199"/>
                    <a:pt x="104161" y="25399"/>
                    <a:pt x="106093" y="25399"/>
                  </a:cubicBezTo>
                  <a:close/>
                  <a:moveTo>
                    <a:pt x="13651" y="30209"/>
                  </a:moveTo>
                  <a:cubicBezTo>
                    <a:pt x="15587" y="30209"/>
                    <a:pt x="17458" y="31009"/>
                    <a:pt x="18799" y="32455"/>
                  </a:cubicBezTo>
                  <a:lnTo>
                    <a:pt x="18799" y="32455"/>
                  </a:lnTo>
                  <a:cubicBezTo>
                    <a:pt x="18788" y="32455"/>
                    <a:pt x="18777" y="32455"/>
                    <a:pt x="18766" y="32455"/>
                  </a:cubicBezTo>
                  <a:cubicBezTo>
                    <a:pt x="16897" y="32455"/>
                    <a:pt x="15129" y="33294"/>
                    <a:pt x="13888" y="34597"/>
                  </a:cubicBezTo>
                  <a:cubicBezTo>
                    <a:pt x="13968" y="33002"/>
                    <a:pt x="13386" y="31497"/>
                    <a:pt x="12391" y="30323"/>
                  </a:cubicBezTo>
                  <a:cubicBezTo>
                    <a:pt x="12811" y="30247"/>
                    <a:pt x="13233" y="30209"/>
                    <a:pt x="13651" y="30209"/>
                  </a:cubicBezTo>
                  <a:close/>
                  <a:moveTo>
                    <a:pt x="23971" y="30205"/>
                  </a:moveTo>
                  <a:cubicBezTo>
                    <a:pt x="24396" y="30205"/>
                    <a:pt x="24824" y="30244"/>
                    <a:pt x="25250" y="30323"/>
                  </a:cubicBezTo>
                  <a:cubicBezTo>
                    <a:pt x="24255" y="31497"/>
                    <a:pt x="23673" y="33002"/>
                    <a:pt x="23753" y="34597"/>
                  </a:cubicBezTo>
                  <a:cubicBezTo>
                    <a:pt x="22512" y="33294"/>
                    <a:pt x="20744" y="32455"/>
                    <a:pt x="18884" y="32455"/>
                  </a:cubicBezTo>
                  <a:cubicBezTo>
                    <a:pt x="18864" y="32455"/>
                    <a:pt x="18845" y="32455"/>
                    <a:pt x="18825" y="32455"/>
                  </a:cubicBezTo>
                  <a:cubicBezTo>
                    <a:pt x="20162" y="31008"/>
                    <a:pt x="22036" y="30205"/>
                    <a:pt x="23971" y="30205"/>
                  </a:cubicBezTo>
                  <a:close/>
                  <a:moveTo>
                    <a:pt x="35606" y="25605"/>
                  </a:moveTo>
                  <a:cubicBezTo>
                    <a:pt x="36068" y="25605"/>
                    <a:pt x="36534" y="25651"/>
                    <a:pt x="36997" y="25744"/>
                  </a:cubicBezTo>
                  <a:cubicBezTo>
                    <a:pt x="35993" y="26999"/>
                    <a:pt x="35438" y="28593"/>
                    <a:pt x="35644" y="30269"/>
                  </a:cubicBezTo>
                  <a:cubicBezTo>
                    <a:pt x="36150" y="30158"/>
                    <a:pt x="36661" y="30103"/>
                    <a:pt x="37168" y="30103"/>
                  </a:cubicBezTo>
                  <a:cubicBezTo>
                    <a:pt x="39104" y="30103"/>
                    <a:pt x="40980" y="30899"/>
                    <a:pt x="42329" y="32357"/>
                  </a:cubicBezTo>
                  <a:lnTo>
                    <a:pt x="42329" y="32357"/>
                  </a:lnTo>
                  <a:cubicBezTo>
                    <a:pt x="42313" y="32357"/>
                    <a:pt x="42297" y="32357"/>
                    <a:pt x="42282" y="32357"/>
                  </a:cubicBezTo>
                  <a:cubicBezTo>
                    <a:pt x="40295" y="32357"/>
                    <a:pt x="38428" y="33302"/>
                    <a:pt x="37176" y="34749"/>
                  </a:cubicBezTo>
                  <a:cubicBezTo>
                    <a:pt x="37302" y="33074"/>
                    <a:pt x="36692" y="31497"/>
                    <a:pt x="35644" y="30269"/>
                  </a:cubicBezTo>
                  <a:cubicBezTo>
                    <a:pt x="34392" y="28813"/>
                    <a:pt x="32507" y="27858"/>
                    <a:pt x="30511" y="27858"/>
                  </a:cubicBezTo>
                  <a:cubicBezTo>
                    <a:pt x="30496" y="27858"/>
                    <a:pt x="30480" y="27859"/>
                    <a:pt x="30465" y="27859"/>
                  </a:cubicBezTo>
                  <a:lnTo>
                    <a:pt x="30465" y="27859"/>
                  </a:lnTo>
                  <a:cubicBezTo>
                    <a:pt x="31803" y="26405"/>
                    <a:pt x="33672" y="25605"/>
                    <a:pt x="35606" y="25605"/>
                  </a:cubicBezTo>
                  <a:close/>
                  <a:moveTo>
                    <a:pt x="124475" y="28056"/>
                  </a:moveTo>
                  <a:cubicBezTo>
                    <a:pt x="127650" y="28056"/>
                    <a:pt x="130827" y="30135"/>
                    <a:pt x="130867" y="34292"/>
                  </a:cubicBezTo>
                  <a:cubicBezTo>
                    <a:pt x="130389" y="34187"/>
                    <a:pt x="129906" y="34136"/>
                    <a:pt x="129427" y="34136"/>
                  </a:cubicBezTo>
                  <a:cubicBezTo>
                    <a:pt x="127574" y="34136"/>
                    <a:pt x="125776" y="34904"/>
                    <a:pt x="124487" y="36299"/>
                  </a:cubicBezTo>
                  <a:cubicBezTo>
                    <a:pt x="123213" y="34927"/>
                    <a:pt x="121434" y="34140"/>
                    <a:pt x="119564" y="34140"/>
                  </a:cubicBezTo>
                  <a:cubicBezTo>
                    <a:pt x="119553" y="34140"/>
                    <a:pt x="119543" y="34140"/>
                    <a:pt x="119532" y="34140"/>
                  </a:cubicBezTo>
                  <a:cubicBezTo>
                    <a:pt x="119048" y="34140"/>
                    <a:pt x="118564" y="34185"/>
                    <a:pt x="118089" y="34292"/>
                  </a:cubicBezTo>
                  <a:cubicBezTo>
                    <a:pt x="118125" y="30135"/>
                    <a:pt x="121299" y="28056"/>
                    <a:pt x="124475" y="28056"/>
                  </a:cubicBezTo>
                  <a:close/>
                  <a:moveTo>
                    <a:pt x="100943" y="28163"/>
                  </a:moveTo>
                  <a:cubicBezTo>
                    <a:pt x="104120" y="28163"/>
                    <a:pt x="107296" y="30242"/>
                    <a:pt x="107337" y="34400"/>
                  </a:cubicBezTo>
                  <a:cubicBezTo>
                    <a:pt x="106858" y="34295"/>
                    <a:pt x="106375" y="34244"/>
                    <a:pt x="105896" y="34244"/>
                  </a:cubicBezTo>
                  <a:cubicBezTo>
                    <a:pt x="104045" y="34244"/>
                    <a:pt x="102248" y="35008"/>
                    <a:pt x="100952" y="36393"/>
                  </a:cubicBezTo>
                  <a:lnTo>
                    <a:pt x="100952" y="36393"/>
                  </a:lnTo>
                  <a:cubicBezTo>
                    <a:pt x="99679" y="35024"/>
                    <a:pt x="97893" y="34247"/>
                    <a:pt x="96025" y="34247"/>
                  </a:cubicBezTo>
                  <a:cubicBezTo>
                    <a:pt x="96014" y="34247"/>
                    <a:pt x="96004" y="34247"/>
                    <a:pt x="95993" y="34248"/>
                  </a:cubicBezTo>
                  <a:cubicBezTo>
                    <a:pt x="95509" y="34248"/>
                    <a:pt x="95025" y="34292"/>
                    <a:pt x="94550" y="34400"/>
                  </a:cubicBezTo>
                  <a:cubicBezTo>
                    <a:pt x="94590" y="30242"/>
                    <a:pt x="97767" y="28163"/>
                    <a:pt x="100943" y="28163"/>
                  </a:cubicBezTo>
                  <a:close/>
                  <a:moveTo>
                    <a:pt x="77631" y="28160"/>
                  </a:moveTo>
                  <a:cubicBezTo>
                    <a:pt x="80803" y="28160"/>
                    <a:pt x="83975" y="30235"/>
                    <a:pt x="84021" y="34387"/>
                  </a:cubicBezTo>
                  <a:lnTo>
                    <a:pt x="84021" y="34387"/>
                  </a:lnTo>
                  <a:cubicBezTo>
                    <a:pt x="83552" y="34288"/>
                    <a:pt x="83080" y="34239"/>
                    <a:pt x="82612" y="34239"/>
                  </a:cubicBezTo>
                  <a:cubicBezTo>
                    <a:pt x="80751" y="34239"/>
                    <a:pt x="78950" y="35006"/>
                    <a:pt x="77651" y="36398"/>
                  </a:cubicBezTo>
                  <a:cubicBezTo>
                    <a:pt x="76377" y="35026"/>
                    <a:pt x="74589" y="34247"/>
                    <a:pt x="72710" y="34247"/>
                  </a:cubicBezTo>
                  <a:cubicBezTo>
                    <a:pt x="72699" y="34247"/>
                    <a:pt x="72688" y="34247"/>
                    <a:pt x="72678" y="34248"/>
                  </a:cubicBezTo>
                  <a:cubicBezTo>
                    <a:pt x="72194" y="34248"/>
                    <a:pt x="71710" y="34292"/>
                    <a:pt x="71235" y="34400"/>
                  </a:cubicBezTo>
                  <a:cubicBezTo>
                    <a:pt x="71275" y="30241"/>
                    <a:pt x="74454" y="28160"/>
                    <a:pt x="77631" y="28160"/>
                  </a:cubicBezTo>
                  <a:close/>
                  <a:moveTo>
                    <a:pt x="53992" y="28260"/>
                  </a:moveTo>
                  <a:cubicBezTo>
                    <a:pt x="57167" y="28260"/>
                    <a:pt x="60343" y="30336"/>
                    <a:pt x="60384" y="34488"/>
                  </a:cubicBezTo>
                  <a:lnTo>
                    <a:pt x="60384" y="34488"/>
                  </a:lnTo>
                  <a:cubicBezTo>
                    <a:pt x="59912" y="34387"/>
                    <a:pt x="59436" y="34338"/>
                    <a:pt x="58965" y="34338"/>
                  </a:cubicBezTo>
                  <a:cubicBezTo>
                    <a:pt x="57104" y="34338"/>
                    <a:pt x="55304" y="35104"/>
                    <a:pt x="54004" y="36497"/>
                  </a:cubicBezTo>
                  <a:cubicBezTo>
                    <a:pt x="52723" y="35117"/>
                    <a:pt x="50931" y="34337"/>
                    <a:pt x="49049" y="34337"/>
                  </a:cubicBezTo>
                  <a:cubicBezTo>
                    <a:pt x="48565" y="34337"/>
                    <a:pt x="48081" y="34391"/>
                    <a:pt x="47606" y="34489"/>
                  </a:cubicBezTo>
                  <a:cubicBezTo>
                    <a:pt x="47642" y="30336"/>
                    <a:pt x="50816" y="28260"/>
                    <a:pt x="53992" y="28260"/>
                  </a:cubicBezTo>
                  <a:close/>
                  <a:moveTo>
                    <a:pt x="7166" y="28348"/>
                  </a:moveTo>
                  <a:cubicBezTo>
                    <a:pt x="10341" y="28348"/>
                    <a:pt x="13516" y="30427"/>
                    <a:pt x="13556" y="34588"/>
                  </a:cubicBezTo>
                  <a:cubicBezTo>
                    <a:pt x="13083" y="34486"/>
                    <a:pt x="12605" y="34436"/>
                    <a:pt x="12131" y="34436"/>
                  </a:cubicBezTo>
                  <a:cubicBezTo>
                    <a:pt x="10273" y="34436"/>
                    <a:pt x="8469" y="35201"/>
                    <a:pt x="7176" y="36586"/>
                  </a:cubicBezTo>
                  <a:cubicBezTo>
                    <a:pt x="5893" y="35223"/>
                    <a:pt x="4106" y="34445"/>
                    <a:pt x="2227" y="34445"/>
                  </a:cubicBezTo>
                  <a:cubicBezTo>
                    <a:pt x="2216" y="34445"/>
                    <a:pt x="2205" y="34445"/>
                    <a:pt x="2194" y="34445"/>
                  </a:cubicBezTo>
                  <a:lnTo>
                    <a:pt x="2212" y="34427"/>
                  </a:lnTo>
                  <a:cubicBezTo>
                    <a:pt x="1728" y="34427"/>
                    <a:pt x="1245" y="34481"/>
                    <a:pt x="770" y="34588"/>
                  </a:cubicBezTo>
                  <a:cubicBezTo>
                    <a:pt x="810" y="30429"/>
                    <a:pt x="3988" y="28348"/>
                    <a:pt x="7166" y="28348"/>
                  </a:cubicBezTo>
                  <a:close/>
                  <a:moveTo>
                    <a:pt x="30465" y="28364"/>
                  </a:moveTo>
                  <a:cubicBezTo>
                    <a:pt x="33638" y="28364"/>
                    <a:pt x="36811" y="30439"/>
                    <a:pt x="36854" y="34593"/>
                  </a:cubicBezTo>
                  <a:lnTo>
                    <a:pt x="36854" y="34593"/>
                  </a:lnTo>
                  <a:cubicBezTo>
                    <a:pt x="36384" y="34494"/>
                    <a:pt x="35912" y="34445"/>
                    <a:pt x="35443" y="34445"/>
                  </a:cubicBezTo>
                  <a:cubicBezTo>
                    <a:pt x="33580" y="34445"/>
                    <a:pt x="31775" y="35212"/>
                    <a:pt x="30483" y="36604"/>
                  </a:cubicBezTo>
                  <a:cubicBezTo>
                    <a:pt x="29201" y="35224"/>
                    <a:pt x="27409" y="34445"/>
                    <a:pt x="25528" y="34445"/>
                  </a:cubicBezTo>
                  <a:cubicBezTo>
                    <a:pt x="25044" y="34445"/>
                    <a:pt x="24560" y="34498"/>
                    <a:pt x="24085" y="34597"/>
                  </a:cubicBezTo>
                  <a:cubicBezTo>
                    <a:pt x="24116" y="30443"/>
                    <a:pt x="27290" y="28364"/>
                    <a:pt x="30465" y="28364"/>
                  </a:cubicBezTo>
                  <a:close/>
                  <a:moveTo>
                    <a:pt x="119327" y="34515"/>
                  </a:moveTo>
                  <a:cubicBezTo>
                    <a:pt x="121267" y="34515"/>
                    <a:pt x="123141" y="35318"/>
                    <a:pt x="124478" y="36765"/>
                  </a:cubicBezTo>
                  <a:cubicBezTo>
                    <a:pt x="124458" y="36765"/>
                    <a:pt x="124439" y="36765"/>
                    <a:pt x="124419" y="36765"/>
                  </a:cubicBezTo>
                  <a:cubicBezTo>
                    <a:pt x="122550" y="36765"/>
                    <a:pt x="120782" y="37604"/>
                    <a:pt x="119541" y="38907"/>
                  </a:cubicBezTo>
                  <a:cubicBezTo>
                    <a:pt x="119622" y="37312"/>
                    <a:pt x="119039" y="35816"/>
                    <a:pt x="118045" y="34633"/>
                  </a:cubicBezTo>
                  <a:cubicBezTo>
                    <a:pt x="118472" y="34554"/>
                    <a:pt x="118901" y="34515"/>
                    <a:pt x="119327" y="34515"/>
                  </a:cubicBezTo>
                  <a:close/>
                  <a:moveTo>
                    <a:pt x="129624" y="34515"/>
                  </a:moveTo>
                  <a:cubicBezTo>
                    <a:pt x="130049" y="34515"/>
                    <a:pt x="130477" y="34554"/>
                    <a:pt x="130903" y="34633"/>
                  </a:cubicBezTo>
                  <a:cubicBezTo>
                    <a:pt x="129908" y="35816"/>
                    <a:pt x="129326" y="37312"/>
                    <a:pt x="129415" y="38907"/>
                  </a:cubicBezTo>
                  <a:cubicBezTo>
                    <a:pt x="128165" y="37604"/>
                    <a:pt x="126397" y="36765"/>
                    <a:pt x="124537" y="36765"/>
                  </a:cubicBezTo>
                  <a:cubicBezTo>
                    <a:pt x="124517" y="36765"/>
                    <a:pt x="124498" y="36765"/>
                    <a:pt x="124478" y="36765"/>
                  </a:cubicBezTo>
                  <a:cubicBezTo>
                    <a:pt x="125815" y="35318"/>
                    <a:pt x="127689" y="34515"/>
                    <a:pt x="129624" y="34515"/>
                  </a:cubicBezTo>
                  <a:close/>
                  <a:moveTo>
                    <a:pt x="82770" y="34620"/>
                  </a:moveTo>
                  <a:cubicBezTo>
                    <a:pt x="83198" y="34620"/>
                    <a:pt x="83629" y="34660"/>
                    <a:pt x="84057" y="34740"/>
                  </a:cubicBezTo>
                  <a:cubicBezTo>
                    <a:pt x="83556" y="35341"/>
                    <a:pt x="83152" y="36031"/>
                    <a:pt x="82893" y="36765"/>
                  </a:cubicBezTo>
                  <a:lnTo>
                    <a:pt x="82875" y="36765"/>
                  </a:lnTo>
                  <a:cubicBezTo>
                    <a:pt x="82633" y="37473"/>
                    <a:pt x="82534" y="38208"/>
                    <a:pt x="82570" y="38952"/>
                  </a:cubicBezTo>
                  <a:cubicBezTo>
                    <a:pt x="81324" y="37644"/>
                    <a:pt x="79559" y="36810"/>
                    <a:pt x="77695" y="36810"/>
                  </a:cubicBezTo>
                  <a:cubicBezTo>
                    <a:pt x="79026" y="35399"/>
                    <a:pt x="80871" y="34620"/>
                    <a:pt x="82770" y="34620"/>
                  </a:cubicBezTo>
                  <a:close/>
                  <a:moveTo>
                    <a:pt x="95806" y="34620"/>
                  </a:moveTo>
                  <a:cubicBezTo>
                    <a:pt x="97710" y="34620"/>
                    <a:pt x="99556" y="35399"/>
                    <a:pt x="100894" y="36810"/>
                  </a:cubicBezTo>
                  <a:cubicBezTo>
                    <a:pt x="99021" y="36810"/>
                    <a:pt x="97256" y="37644"/>
                    <a:pt x="96011" y="38952"/>
                  </a:cubicBezTo>
                  <a:cubicBezTo>
                    <a:pt x="96047" y="38208"/>
                    <a:pt x="95948" y="37473"/>
                    <a:pt x="95706" y="36765"/>
                  </a:cubicBezTo>
                  <a:lnTo>
                    <a:pt x="95679" y="36765"/>
                  </a:lnTo>
                  <a:cubicBezTo>
                    <a:pt x="95419" y="36031"/>
                    <a:pt x="95025" y="35341"/>
                    <a:pt x="94514" y="34740"/>
                  </a:cubicBezTo>
                  <a:cubicBezTo>
                    <a:pt x="94944" y="34660"/>
                    <a:pt x="95377" y="34620"/>
                    <a:pt x="95806" y="34620"/>
                  </a:cubicBezTo>
                  <a:close/>
                  <a:moveTo>
                    <a:pt x="59142" y="34720"/>
                  </a:moveTo>
                  <a:cubicBezTo>
                    <a:pt x="59570" y="34720"/>
                    <a:pt x="60000" y="34759"/>
                    <a:pt x="60429" y="34839"/>
                  </a:cubicBezTo>
                  <a:cubicBezTo>
                    <a:pt x="59434" y="36022"/>
                    <a:pt x="58852" y="37518"/>
                    <a:pt x="58941" y="39113"/>
                  </a:cubicBezTo>
                  <a:cubicBezTo>
                    <a:pt x="57691" y="37810"/>
                    <a:pt x="55923" y="36971"/>
                    <a:pt x="54063" y="36971"/>
                  </a:cubicBezTo>
                  <a:cubicBezTo>
                    <a:pt x="54043" y="36971"/>
                    <a:pt x="54024" y="36971"/>
                    <a:pt x="54004" y="36972"/>
                  </a:cubicBezTo>
                  <a:cubicBezTo>
                    <a:pt x="53984" y="36971"/>
                    <a:pt x="53964" y="36971"/>
                    <a:pt x="53945" y="36971"/>
                  </a:cubicBezTo>
                  <a:cubicBezTo>
                    <a:pt x="52076" y="36971"/>
                    <a:pt x="50308" y="37810"/>
                    <a:pt x="49067" y="39113"/>
                  </a:cubicBezTo>
                  <a:cubicBezTo>
                    <a:pt x="49147" y="37518"/>
                    <a:pt x="48565" y="36022"/>
                    <a:pt x="47579" y="34839"/>
                  </a:cubicBezTo>
                  <a:cubicBezTo>
                    <a:pt x="48004" y="34760"/>
                    <a:pt x="48431" y="34721"/>
                    <a:pt x="48855" y="34721"/>
                  </a:cubicBezTo>
                  <a:cubicBezTo>
                    <a:pt x="50785" y="34721"/>
                    <a:pt x="52658" y="35523"/>
                    <a:pt x="53995" y="36963"/>
                  </a:cubicBezTo>
                  <a:lnTo>
                    <a:pt x="54004" y="36963"/>
                  </a:lnTo>
                  <a:cubicBezTo>
                    <a:pt x="55339" y="35517"/>
                    <a:pt x="57210" y="34720"/>
                    <a:pt x="59142" y="34720"/>
                  </a:cubicBezTo>
                  <a:close/>
                  <a:moveTo>
                    <a:pt x="12301" y="34821"/>
                  </a:moveTo>
                  <a:cubicBezTo>
                    <a:pt x="12724" y="34821"/>
                    <a:pt x="13150" y="34859"/>
                    <a:pt x="13574" y="34938"/>
                  </a:cubicBezTo>
                  <a:cubicBezTo>
                    <a:pt x="13063" y="35538"/>
                    <a:pt x="12669" y="36228"/>
                    <a:pt x="12409" y="36972"/>
                  </a:cubicBezTo>
                  <a:lnTo>
                    <a:pt x="12382" y="36972"/>
                  </a:lnTo>
                  <a:cubicBezTo>
                    <a:pt x="12141" y="37670"/>
                    <a:pt x="12042" y="38414"/>
                    <a:pt x="12087" y="39149"/>
                  </a:cubicBezTo>
                  <a:cubicBezTo>
                    <a:pt x="10841" y="37850"/>
                    <a:pt x="9076" y="37007"/>
                    <a:pt x="7212" y="37007"/>
                  </a:cubicBezTo>
                  <a:cubicBezTo>
                    <a:pt x="8547" y="35599"/>
                    <a:pt x="10392" y="34821"/>
                    <a:pt x="12301" y="34821"/>
                  </a:cubicBezTo>
                  <a:close/>
                  <a:moveTo>
                    <a:pt x="25305" y="34821"/>
                  </a:moveTo>
                  <a:cubicBezTo>
                    <a:pt x="27216" y="34821"/>
                    <a:pt x="29067" y="35599"/>
                    <a:pt x="30402" y="37007"/>
                  </a:cubicBezTo>
                  <a:cubicBezTo>
                    <a:pt x="28538" y="37007"/>
                    <a:pt x="26764" y="37841"/>
                    <a:pt x="25519" y="39149"/>
                  </a:cubicBezTo>
                  <a:cubicBezTo>
                    <a:pt x="25563" y="38414"/>
                    <a:pt x="25456" y="37670"/>
                    <a:pt x="25223" y="36972"/>
                  </a:cubicBezTo>
                  <a:lnTo>
                    <a:pt x="25196" y="36972"/>
                  </a:lnTo>
                  <a:cubicBezTo>
                    <a:pt x="24936" y="36228"/>
                    <a:pt x="24542" y="35538"/>
                    <a:pt x="24031" y="34938"/>
                  </a:cubicBezTo>
                  <a:cubicBezTo>
                    <a:pt x="24455" y="34859"/>
                    <a:pt x="24882" y="34821"/>
                    <a:pt x="25305" y="34821"/>
                  </a:cubicBezTo>
                  <a:close/>
                  <a:moveTo>
                    <a:pt x="106096" y="34617"/>
                  </a:moveTo>
                  <a:cubicBezTo>
                    <a:pt x="106559" y="34617"/>
                    <a:pt x="107026" y="34664"/>
                    <a:pt x="107489" y="34758"/>
                  </a:cubicBezTo>
                  <a:cubicBezTo>
                    <a:pt x="106495" y="35995"/>
                    <a:pt x="105948" y="37563"/>
                    <a:pt x="106127" y="39212"/>
                  </a:cubicBezTo>
                  <a:cubicBezTo>
                    <a:pt x="104873" y="37760"/>
                    <a:pt x="103000" y="36810"/>
                    <a:pt x="101011" y="36810"/>
                  </a:cubicBezTo>
                  <a:cubicBezTo>
                    <a:pt x="102344" y="35398"/>
                    <a:pt x="104192" y="34617"/>
                    <a:pt x="106096" y="34617"/>
                  </a:cubicBezTo>
                  <a:close/>
                  <a:moveTo>
                    <a:pt x="70794" y="30109"/>
                  </a:moveTo>
                  <a:cubicBezTo>
                    <a:pt x="71289" y="30109"/>
                    <a:pt x="71788" y="30161"/>
                    <a:pt x="72283" y="30269"/>
                  </a:cubicBezTo>
                  <a:cubicBezTo>
                    <a:pt x="71289" y="31524"/>
                    <a:pt x="70742" y="33110"/>
                    <a:pt x="70939" y="34785"/>
                  </a:cubicBezTo>
                  <a:lnTo>
                    <a:pt x="70957" y="34785"/>
                  </a:lnTo>
                  <a:cubicBezTo>
                    <a:pt x="71462" y="34672"/>
                    <a:pt x="71973" y="34617"/>
                    <a:pt x="72479" y="34617"/>
                  </a:cubicBezTo>
                  <a:cubicBezTo>
                    <a:pt x="74381" y="34617"/>
                    <a:pt x="76233" y="35395"/>
                    <a:pt x="77570" y="36810"/>
                  </a:cubicBezTo>
                  <a:cubicBezTo>
                    <a:pt x="75527" y="36810"/>
                    <a:pt x="73601" y="37814"/>
                    <a:pt x="72346" y="39337"/>
                  </a:cubicBezTo>
                  <a:cubicBezTo>
                    <a:pt x="72694" y="35639"/>
                    <a:pt x="69398" y="32366"/>
                    <a:pt x="65704" y="32366"/>
                  </a:cubicBezTo>
                  <a:cubicBezTo>
                    <a:pt x="65687" y="32366"/>
                    <a:pt x="65670" y="32366"/>
                    <a:pt x="65653" y="32366"/>
                  </a:cubicBezTo>
                  <a:lnTo>
                    <a:pt x="65653" y="32366"/>
                  </a:lnTo>
                  <a:cubicBezTo>
                    <a:pt x="66994" y="30911"/>
                    <a:pt x="68863" y="30109"/>
                    <a:pt x="70794" y="30109"/>
                  </a:cubicBezTo>
                  <a:close/>
                  <a:moveTo>
                    <a:pt x="35613" y="34809"/>
                  </a:moveTo>
                  <a:cubicBezTo>
                    <a:pt x="36073" y="34809"/>
                    <a:pt x="36537" y="34854"/>
                    <a:pt x="36997" y="34946"/>
                  </a:cubicBezTo>
                  <a:cubicBezTo>
                    <a:pt x="36013" y="36189"/>
                    <a:pt x="35458" y="37762"/>
                    <a:pt x="35634" y="39407"/>
                  </a:cubicBezTo>
                  <a:lnTo>
                    <a:pt x="35634" y="39407"/>
                  </a:lnTo>
                  <a:cubicBezTo>
                    <a:pt x="34388" y="37948"/>
                    <a:pt x="32507" y="36998"/>
                    <a:pt x="30519" y="36998"/>
                  </a:cubicBezTo>
                  <a:cubicBezTo>
                    <a:pt x="31861" y="35584"/>
                    <a:pt x="33709" y="34809"/>
                    <a:pt x="35613" y="34809"/>
                  </a:cubicBezTo>
                  <a:close/>
                  <a:moveTo>
                    <a:pt x="136132" y="32662"/>
                  </a:moveTo>
                  <a:cubicBezTo>
                    <a:pt x="139308" y="32662"/>
                    <a:pt x="142484" y="34740"/>
                    <a:pt x="142525" y="38898"/>
                  </a:cubicBezTo>
                  <a:cubicBezTo>
                    <a:pt x="142046" y="38793"/>
                    <a:pt x="141563" y="38742"/>
                    <a:pt x="141084" y="38742"/>
                  </a:cubicBezTo>
                  <a:cubicBezTo>
                    <a:pt x="139231" y="38742"/>
                    <a:pt x="137433" y="39508"/>
                    <a:pt x="136145" y="40896"/>
                  </a:cubicBezTo>
                  <a:cubicBezTo>
                    <a:pt x="134863" y="39525"/>
                    <a:pt x="133071" y="38737"/>
                    <a:pt x="131190" y="38737"/>
                  </a:cubicBezTo>
                  <a:cubicBezTo>
                    <a:pt x="130706" y="38737"/>
                    <a:pt x="130222" y="38791"/>
                    <a:pt x="129747" y="38898"/>
                  </a:cubicBezTo>
                  <a:cubicBezTo>
                    <a:pt x="129783" y="34740"/>
                    <a:pt x="132957" y="32662"/>
                    <a:pt x="136132" y="32662"/>
                  </a:cubicBezTo>
                  <a:close/>
                  <a:moveTo>
                    <a:pt x="112818" y="32662"/>
                  </a:moveTo>
                  <a:cubicBezTo>
                    <a:pt x="115995" y="32662"/>
                    <a:pt x="119174" y="34740"/>
                    <a:pt x="119218" y="38898"/>
                  </a:cubicBezTo>
                  <a:cubicBezTo>
                    <a:pt x="118738" y="38793"/>
                    <a:pt x="118254" y="38742"/>
                    <a:pt x="117774" y="38742"/>
                  </a:cubicBezTo>
                  <a:cubicBezTo>
                    <a:pt x="115916" y="38742"/>
                    <a:pt x="114117" y="39510"/>
                    <a:pt x="112821" y="40905"/>
                  </a:cubicBezTo>
                  <a:cubicBezTo>
                    <a:pt x="111548" y="39525"/>
                    <a:pt x="109756" y="38746"/>
                    <a:pt x="107874" y="38746"/>
                  </a:cubicBezTo>
                  <a:cubicBezTo>
                    <a:pt x="107391" y="38746"/>
                    <a:pt x="106907" y="38791"/>
                    <a:pt x="106432" y="38898"/>
                  </a:cubicBezTo>
                  <a:cubicBezTo>
                    <a:pt x="106468" y="34740"/>
                    <a:pt x="109642" y="32662"/>
                    <a:pt x="112818" y="32662"/>
                  </a:cubicBezTo>
                  <a:close/>
                  <a:moveTo>
                    <a:pt x="89290" y="32762"/>
                  </a:moveTo>
                  <a:cubicBezTo>
                    <a:pt x="91871" y="32762"/>
                    <a:pt x="94452" y="34136"/>
                    <a:pt x="95348" y="36882"/>
                  </a:cubicBezTo>
                  <a:lnTo>
                    <a:pt x="95375" y="36882"/>
                  </a:lnTo>
                  <a:cubicBezTo>
                    <a:pt x="95572" y="37545"/>
                    <a:pt x="95679" y="38235"/>
                    <a:pt x="95688" y="38934"/>
                  </a:cubicBezTo>
                  <a:cubicBezTo>
                    <a:pt x="95213" y="38832"/>
                    <a:pt x="94735" y="38782"/>
                    <a:pt x="94260" y="38782"/>
                  </a:cubicBezTo>
                  <a:cubicBezTo>
                    <a:pt x="92399" y="38782"/>
                    <a:pt x="90599" y="39549"/>
                    <a:pt x="89299" y="40941"/>
                  </a:cubicBezTo>
                  <a:cubicBezTo>
                    <a:pt x="88018" y="39561"/>
                    <a:pt x="86226" y="38782"/>
                    <a:pt x="84344" y="38782"/>
                  </a:cubicBezTo>
                  <a:cubicBezTo>
                    <a:pt x="83860" y="38782"/>
                    <a:pt x="83376" y="38835"/>
                    <a:pt x="82902" y="38934"/>
                  </a:cubicBezTo>
                  <a:cubicBezTo>
                    <a:pt x="82902" y="38235"/>
                    <a:pt x="83009" y="37545"/>
                    <a:pt x="83215" y="36882"/>
                  </a:cubicBezTo>
                  <a:lnTo>
                    <a:pt x="83233" y="36882"/>
                  </a:lnTo>
                  <a:cubicBezTo>
                    <a:pt x="84129" y="34136"/>
                    <a:pt x="86710" y="32762"/>
                    <a:pt x="89290" y="32762"/>
                  </a:cubicBezTo>
                  <a:close/>
                  <a:moveTo>
                    <a:pt x="42338" y="32863"/>
                  </a:moveTo>
                  <a:cubicBezTo>
                    <a:pt x="45512" y="32863"/>
                    <a:pt x="48684" y="34938"/>
                    <a:pt x="48726" y="39091"/>
                  </a:cubicBezTo>
                  <a:lnTo>
                    <a:pt x="48726" y="39091"/>
                  </a:lnTo>
                  <a:cubicBezTo>
                    <a:pt x="48257" y="38992"/>
                    <a:pt x="47785" y="38943"/>
                    <a:pt x="47316" y="38943"/>
                  </a:cubicBezTo>
                  <a:cubicBezTo>
                    <a:pt x="45455" y="38943"/>
                    <a:pt x="43655" y="39710"/>
                    <a:pt x="42355" y="41102"/>
                  </a:cubicBezTo>
                  <a:cubicBezTo>
                    <a:pt x="41081" y="39730"/>
                    <a:pt x="39293" y="38952"/>
                    <a:pt x="37414" y="38952"/>
                  </a:cubicBezTo>
                  <a:cubicBezTo>
                    <a:pt x="37404" y="38952"/>
                    <a:pt x="37393" y="38952"/>
                    <a:pt x="37382" y="38952"/>
                  </a:cubicBezTo>
                  <a:cubicBezTo>
                    <a:pt x="36898" y="38952"/>
                    <a:pt x="36415" y="38997"/>
                    <a:pt x="35940" y="39104"/>
                  </a:cubicBezTo>
                  <a:cubicBezTo>
                    <a:pt x="35980" y="34944"/>
                    <a:pt x="39160" y="32863"/>
                    <a:pt x="42338" y="32863"/>
                  </a:cubicBezTo>
                  <a:close/>
                  <a:moveTo>
                    <a:pt x="65648" y="32868"/>
                  </a:moveTo>
                  <a:cubicBezTo>
                    <a:pt x="68825" y="32868"/>
                    <a:pt x="72001" y="34946"/>
                    <a:pt x="72041" y="39104"/>
                  </a:cubicBezTo>
                  <a:cubicBezTo>
                    <a:pt x="71563" y="38999"/>
                    <a:pt x="71081" y="38948"/>
                    <a:pt x="70602" y="38948"/>
                  </a:cubicBezTo>
                  <a:cubicBezTo>
                    <a:pt x="68748" y="38948"/>
                    <a:pt x="66949" y="39716"/>
                    <a:pt x="65653" y="41111"/>
                  </a:cubicBezTo>
                  <a:cubicBezTo>
                    <a:pt x="64371" y="39731"/>
                    <a:pt x="62579" y="38952"/>
                    <a:pt x="60697" y="38952"/>
                  </a:cubicBezTo>
                  <a:cubicBezTo>
                    <a:pt x="60214" y="38952"/>
                    <a:pt x="59730" y="38997"/>
                    <a:pt x="59255" y="39104"/>
                  </a:cubicBezTo>
                  <a:cubicBezTo>
                    <a:pt x="59295" y="34946"/>
                    <a:pt x="62472" y="32868"/>
                    <a:pt x="65648" y="32868"/>
                  </a:cubicBezTo>
                  <a:close/>
                  <a:moveTo>
                    <a:pt x="18803" y="32968"/>
                  </a:moveTo>
                  <a:cubicBezTo>
                    <a:pt x="21386" y="32968"/>
                    <a:pt x="23968" y="34342"/>
                    <a:pt x="24864" y="37088"/>
                  </a:cubicBezTo>
                  <a:lnTo>
                    <a:pt x="24882" y="37088"/>
                  </a:lnTo>
                  <a:cubicBezTo>
                    <a:pt x="25088" y="37751"/>
                    <a:pt x="25196" y="38441"/>
                    <a:pt x="25196" y="39140"/>
                  </a:cubicBezTo>
                  <a:cubicBezTo>
                    <a:pt x="24723" y="39038"/>
                    <a:pt x="24246" y="38988"/>
                    <a:pt x="23772" y="38988"/>
                  </a:cubicBezTo>
                  <a:cubicBezTo>
                    <a:pt x="21913" y="38988"/>
                    <a:pt x="20107" y="39755"/>
                    <a:pt x="18807" y="41147"/>
                  </a:cubicBezTo>
                  <a:cubicBezTo>
                    <a:pt x="17526" y="39767"/>
                    <a:pt x="15734" y="38988"/>
                    <a:pt x="13852" y="38988"/>
                  </a:cubicBezTo>
                  <a:cubicBezTo>
                    <a:pt x="13368" y="38988"/>
                    <a:pt x="12884" y="39041"/>
                    <a:pt x="12409" y="39140"/>
                  </a:cubicBezTo>
                  <a:cubicBezTo>
                    <a:pt x="12409" y="38441"/>
                    <a:pt x="12517" y="37751"/>
                    <a:pt x="12723" y="37088"/>
                  </a:cubicBezTo>
                  <a:lnTo>
                    <a:pt x="12741" y="37088"/>
                  </a:lnTo>
                  <a:cubicBezTo>
                    <a:pt x="13637" y="34342"/>
                    <a:pt x="16220" y="32968"/>
                    <a:pt x="18803" y="32968"/>
                  </a:cubicBezTo>
                  <a:close/>
                  <a:moveTo>
                    <a:pt x="117968" y="39112"/>
                  </a:moveTo>
                  <a:cubicBezTo>
                    <a:pt x="118392" y="39112"/>
                    <a:pt x="118820" y="39151"/>
                    <a:pt x="119245" y="39230"/>
                  </a:cubicBezTo>
                  <a:cubicBezTo>
                    <a:pt x="118726" y="39848"/>
                    <a:pt x="118322" y="40565"/>
                    <a:pt x="118063" y="41326"/>
                  </a:cubicBezTo>
                  <a:lnTo>
                    <a:pt x="118063" y="41317"/>
                  </a:lnTo>
                  <a:lnTo>
                    <a:pt x="118054" y="41344"/>
                  </a:lnTo>
                  <a:cubicBezTo>
                    <a:pt x="118054" y="41353"/>
                    <a:pt x="118045" y="41362"/>
                    <a:pt x="118036" y="41380"/>
                  </a:cubicBezTo>
                  <a:cubicBezTo>
                    <a:pt x="117812" y="42061"/>
                    <a:pt x="117713" y="42787"/>
                    <a:pt x="117758" y="43504"/>
                  </a:cubicBezTo>
                  <a:cubicBezTo>
                    <a:pt x="116508" y="42200"/>
                    <a:pt x="114748" y="41362"/>
                    <a:pt x="112888" y="41362"/>
                  </a:cubicBezTo>
                  <a:cubicBezTo>
                    <a:pt x="112869" y="41362"/>
                    <a:pt x="112849" y="41362"/>
                    <a:pt x="112830" y="41362"/>
                  </a:cubicBezTo>
                  <a:cubicBezTo>
                    <a:pt x="114167" y="39915"/>
                    <a:pt x="116034" y="39112"/>
                    <a:pt x="117968" y="39112"/>
                  </a:cubicBezTo>
                  <a:close/>
                  <a:moveTo>
                    <a:pt x="130986" y="39112"/>
                  </a:moveTo>
                  <a:cubicBezTo>
                    <a:pt x="132916" y="39112"/>
                    <a:pt x="134791" y="39915"/>
                    <a:pt x="136136" y="41362"/>
                  </a:cubicBezTo>
                  <a:cubicBezTo>
                    <a:pt x="136116" y="41362"/>
                    <a:pt x="136096" y="41362"/>
                    <a:pt x="136077" y="41362"/>
                  </a:cubicBezTo>
                  <a:cubicBezTo>
                    <a:pt x="134208" y="41362"/>
                    <a:pt x="132440" y="42200"/>
                    <a:pt x="131199" y="43504"/>
                  </a:cubicBezTo>
                  <a:cubicBezTo>
                    <a:pt x="131234" y="42787"/>
                    <a:pt x="131136" y="42070"/>
                    <a:pt x="130912" y="41389"/>
                  </a:cubicBezTo>
                  <a:lnTo>
                    <a:pt x="130912" y="41380"/>
                  </a:lnTo>
                  <a:cubicBezTo>
                    <a:pt x="130912" y="41371"/>
                    <a:pt x="130903" y="41362"/>
                    <a:pt x="130903" y="41344"/>
                  </a:cubicBezTo>
                  <a:cubicBezTo>
                    <a:pt x="130894" y="41335"/>
                    <a:pt x="130903" y="41335"/>
                    <a:pt x="130894" y="41326"/>
                  </a:cubicBezTo>
                  <a:cubicBezTo>
                    <a:pt x="130625" y="40556"/>
                    <a:pt x="130231" y="39848"/>
                    <a:pt x="129711" y="39230"/>
                  </a:cubicBezTo>
                  <a:cubicBezTo>
                    <a:pt x="130135" y="39151"/>
                    <a:pt x="130562" y="39112"/>
                    <a:pt x="130986" y="39112"/>
                  </a:cubicBezTo>
                  <a:close/>
                  <a:moveTo>
                    <a:pt x="84143" y="39166"/>
                  </a:moveTo>
                  <a:cubicBezTo>
                    <a:pt x="86077" y="39166"/>
                    <a:pt x="87946" y="39968"/>
                    <a:pt x="89290" y="41416"/>
                  </a:cubicBezTo>
                  <a:cubicBezTo>
                    <a:pt x="89271" y="41416"/>
                    <a:pt x="89251" y="41416"/>
                    <a:pt x="89231" y="41416"/>
                  </a:cubicBezTo>
                  <a:cubicBezTo>
                    <a:pt x="87362" y="41416"/>
                    <a:pt x="85595" y="42254"/>
                    <a:pt x="84353" y="43557"/>
                  </a:cubicBezTo>
                  <a:cubicBezTo>
                    <a:pt x="84434" y="41963"/>
                    <a:pt x="83851" y="40457"/>
                    <a:pt x="82866" y="39283"/>
                  </a:cubicBezTo>
                  <a:cubicBezTo>
                    <a:pt x="83291" y="39204"/>
                    <a:pt x="83719" y="39166"/>
                    <a:pt x="84143" y="39166"/>
                  </a:cubicBezTo>
                  <a:close/>
                  <a:moveTo>
                    <a:pt x="94430" y="39165"/>
                  </a:moveTo>
                  <a:cubicBezTo>
                    <a:pt x="94857" y="39165"/>
                    <a:pt x="95287" y="39204"/>
                    <a:pt x="95715" y="39283"/>
                  </a:cubicBezTo>
                  <a:cubicBezTo>
                    <a:pt x="94720" y="40466"/>
                    <a:pt x="94138" y="41963"/>
                    <a:pt x="94228" y="43557"/>
                  </a:cubicBezTo>
                  <a:cubicBezTo>
                    <a:pt x="92977" y="42254"/>
                    <a:pt x="91218" y="41416"/>
                    <a:pt x="89350" y="41416"/>
                  </a:cubicBezTo>
                  <a:cubicBezTo>
                    <a:pt x="89330" y="41416"/>
                    <a:pt x="89310" y="41416"/>
                    <a:pt x="89290" y="41416"/>
                  </a:cubicBezTo>
                  <a:cubicBezTo>
                    <a:pt x="90626" y="39963"/>
                    <a:pt x="92497" y="39165"/>
                    <a:pt x="94430" y="39165"/>
                  </a:cubicBezTo>
                  <a:close/>
                  <a:moveTo>
                    <a:pt x="47493" y="39318"/>
                  </a:moveTo>
                  <a:cubicBezTo>
                    <a:pt x="47917" y="39318"/>
                    <a:pt x="48345" y="39357"/>
                    <a:pt x="48771" y="39436"/>
                  </a:cubicBezTo>
                  <a:cubicBezTo>
                    <a:pt x="48242" y="40054"/>
                    <a:pt x="47839" y="40762"/>
                    <a:pt x="47579" y="41523"/>
                  </a:cubicBezTo>
                  <a:cubicBezTo>
                    <a:pt x="47579" y="41532"/>
                    <a:pt x="47579" y="41532"/>
                    <a:pt x="47579" y="41541"/>
                  </a:cubicBezTo>
                  <a:lnTo>
                    <a:pt x="47561" y="41586"/>
                  </a:lnTo>
                  <a:cubicBezTo>
                    <a:pt x="47337" y="42267"/>
                    <a:pt x="47239" y="42984"/>
                    <a:pt x="47275" y="43710"/>
                  </a:cubicBezTo>
                  <a:cubicBezTo>
                    <a:pt x="46033" y="42406"/>
                    <a:pt x="44274" y="41568"/>
                    <a:pt x="42406" y="41568"/>
                  </a:cubicBezTo>
                  <a:cubicBezTo>
                    <a:pt x="42386" y="41568"/>
                    <a:pt x="42366" y="41568"/>
                    <a:pt x="42346" y="41568"/>
                  </a:cubicBezTo>
                  <a:cubicBezTo>
                    <a:pt x="43684" y="40121"/>
                    <a:pt x="45557" y="39318"/>
                    <a:pt x="47493" y="39318"/>
                  </a:cubicBezTo>
                  <a:close/>
                  <a:moveTo>
                    <a:pt x="60506" y="39318"/>
                  </a:moveTo>
                  <a:cubicBezTo>
                    <a:pt x="62442" y="39318"/>
                    <a:pt x="64315" y="40121"/>
                    <a:pt x="65653" y="41568"/>
                  </a:cubicBezTo>
                  <a:cubicBezTo>
                    <a:pt x="65633" y="41568"/>
                    <a:pt x="65613" y="41568"/>
                    <a:pt x="65593" y="41568"/>
                  </a:cubicBezTo>
                  <a:cubicBezTo>
                    <a:pt x="63724" y="41568"/>
                    <a:pt x="61965" y="42398"/>
                    <a:pt x="60715" y="43710"/>
                  </a:cubicBezTo>
                  <a:cubicBezTo>
                    <a:pt x="60751" y="42984"/>
                    <a:pt x="60662" y="42267"/>
                    <a:pt x="60438" y="41586"/>
                  </a:cubicBezTo>
                  <a:cubicBezTo>
                    <a:pt x="60438" y="41577"/>
                    <a:pt x="60429" y="41559"/>
                    <a:pt x="60420" y="41550"/>
                  </a:cubicBezTo>
                  <a:cubicBezTo>
                    <a:pt x="60420" y="41541"/>
                    <a:pt x="60420" y="41532"/>
                    <a:pt x="60411" y="41532"/>
                  </a:cubicBezTo>
                  <a:cubicBezTo>
                    <a:pt x="60151" y="40762"/>
                    <a:pt x="59748" y="40054"/>
                    <a:pt x="59228" y="39436"/>
                  </a:cubicBezTo>
                  <a:cubicBezTo>
                    <a:pt x="59654" y="39357"/>
                    <a:pt x="60082" y="39318"/>
                    <a:pt x="60506" y="39318"/>
                  </a:cubicBezTo>
                  <a:close/>
                  <a:moveTo>
                    <a:pt x="23963" y="39353"/>
                  </a:moveTo>
                  <a:cubicBezTo>
                    <a:pt x="24391" y="39353"/>
                    <a:pt x="24821" y="39392"/>
                    <a:pt x="25250" y="39472"/>
                  </a:cubicBezTo>
                  <a:cubicBezTo>
                    <a:pt x="24255" y="40654"/>
                    <a:pt x="23673" y="42151"/>
                    <a:pt x="23753" y="43746"/>
                  </a:cubicBezTo>
                  <a:cubicBezTo>
                    <a:pt x="22512" y="42442"/>
                    <a:pt x="20744" y="41604"/>
                    <a:pt x="18884" y="41604"/>
                  </a:cubicBezTo>
                  <a:cubicBezTo>
                    <a:pt x="18864" y="41604"/>
                    <a:pt x="18845" y="41604"/>
                    <a:pt x="18825" y="41604"/>
                  </a:cubicBezTo>
                  <a:cubicBezTo>
                    <a:pt x="18805" y="41604"/>
                    <a:pt x="18786" y="41604"/>
                    <a:pt x="18766" y="41604"/>
                  </a:cubicBezTo>
                  <a:cubicBezTo>
                    <a:pt x="16897" y="41604"/>
                    <a:pt x="15129" y="42442"/>
                    <a:pt x="13888" y="43746"/>
                  </a:cubicBezTo>
                  <a:cubicBezTo>
                    <a:pt x="13951" y="42160"/>
                    <a:pt x="13368" y="40663"/>
                    <a:pt x="12382" y="39480"/>
                  </a:cubicBezTo>
                  <a:lnTo>
                    <a:pt x="12391" y="39472"/>
                  </a:lnTo>
                  <a:cubicBezTo>
                    <a:pt x="12820" y="39392"/>
                    <a:pt x="13250" y="39353"/>
                    <a:pt x="13678" y="39353"/>
                  </a:cubicBezTo>
                  <a:cubicBezTo>
                    <a:pt x="15611" y="39353"/>
                    <a:pt x="17482" y="40150"/>
                    <a:pt x="18825" y="41595"/>
                  </a:cubicBezTo>
                  <a:cubicBezTo>
                    <a:pt x="20161" y="40150"/>
                    <a:pt x="22031" y="39353"/>
                    <a:pt x="23963" y="39353"/>
                  </a:cubicBezTo>
                  <a:close/>
                  <a:moveTo>
                    <a:pt x="107663" y="39105"/>
                  </a:moveTo>
                  <a:cubicBezTo>
                    <a:pt x="109597" y="39105"/>
                    <a:pt x="111471" y="39906"/>
                    <a:pt x="112812" y="41353"/>
                  </a:cubicBezTo>
                  <a:cubicBezTo>
                    <a:pt x="112793" y="41353"/>
                    <a:pt x="112774" y="41353"/>
                    <a:pt x="112756" y="41353"/>
                  </a:cubicBezTo>
                  <a:cubicBezTo>
                    <a:pt x="110769" y="41353"/>
                    <a:pt x="108902" y="42299"/>
                    <a:pt x="107650" y="43755"/>
                  </a:cubicBezTo>
                  <a:lnTo>
                    <a:pt x="107650" y="43755"/>
                  </a:lnTo>
                  <a:cubicBezTo>
                    <a:pt x="107803" y="42088"/>
                    <a:pt x="107211" y="40511"/>
                    <a:pt x="106172" y="39274"/>
                  </a:cubicBezTo>
                  <a:lnTo>
                    <a:pt x="106172" y="39265"/>
                  </a:lnTo>
                  <a:cubicBezTo>
                    <a:pt x="106668" y="39158"/>
                    <a:pt x="107167" y="39105"/>
                    <a:pt x="107663" y="39105"/>
                  </a:cubicBezTo>
                  <a:close/>
                  <a:moveTo>
                    <a:pt x="37187" y="39310"/>
                  </a:moveTo>
                  <a:cubicBezTo>
                    <a:pt x="39118" y="39310"/>
                    <a:pt x="40989" y="40106"/>
                    <a:pt x="42328" y="41559"/>
                  </a:cubicBezTo>
                  <a:cubicBezTo>
                    <a:pt x="42310" y="41559"/>
                    <a:pt x="42291" y="41559"/>
                    <a:pt x="42273" y="41559"/>
                  </a:cubicBezTo>
                  <a:cubicBezTo>
                    <a:pt x="40286" y="41559"/>
                    <a:pt x="38419" y="42505"/>
                    <a:pt x="37167" y="43952"/>
                  </a:cubicBezTo>
                  <a:cubicBezTo>
                    <a:pt x="37320" y="42294"/>
                    <a:pt x="36728" y="40708"/>
                    <a:pt x="35689" y="39480"/>
                  </a:cubicBezTo>
                  <a:lnTo>
                    <a:pt x="35689" y="39472"/>
                  </a:lnTo>
                  <a:cubicBezTo>
                    <a:pt x="36187" y="39363"/>
                    <a:pt x="36689" y="39310"/>
                    <a:pt x="37187" y="39310"/>
                  </a:cubicBezTo>
                  <a:close/>
                  <a:moveTo>
                    <a:pt x="124475" y="37261"/>
                  </a:moveTo>
                  <a:cubicBezTo>
                    <a:pt x="127048" y="37261"/>
                    <a:pt x="129621" y="38627"/>
                    <a:pt x="130527" y="41362"/>
                  </a:cubicBezTo>
                  <a:cubicBezTo>
                    <a:pt x="130751" y="42043"/>
                    <a:pt x="130867" y="42760"/>
                    <a:pt x="130867" y="43486"/>
                  </a:cubicBezTo>
                  <a:cubicBezTo>
                    <a:pt x="130392" y="43384"/>
                    <a:pt x="129914" y="43334"/>
                    <a:pt x="129439" y="43334"/>
                  </a:cubicBezTo>
                  <a:cubicBezTo>
                    <a:pt x="127578" y="43334"/>
                    <a:pt x="125778" y="44101"/>
                    <a:pt x="124478" y="45493"/>
                  </a:cubicBezTo>
                  <a:cubicBezTo>
                    <a:pt x="123206" y="44113"/>
                    <a:pt x="121405" y="43333"/>
                    <a:pt x="119532" y="43333"/>
                  </a:cubicBezTo>
                  <a:cubicBezTo>
                    <a:pt x="119039" y="43333"/>
                    <a:pt x="118555" y="43387"/>
                    <a:pt x="118089" y="43486"/>
                  </a:cubicBezTo>
                  <a:cubicBezTo>
                    <a:pt x="118089" y="42760"/>
                    <a:pt x="118197" y="42034"/>
                    <a:pt x="118430" y="41344"/>
                  </a:cubicBezTo>
                  <a:cubicBezTo>
                    <a:pt x="119339" y="38623"/>
                    <a:pt x="121907" y="37261"/>
                    <a:pt x="124475" y="37261"/>
                  </a:cubicBezTo>
                  <a:close/>
                  <a:moveTo>
                    <a:pt x="77632" y="37306"/>
                  </a:moveTo>
                  <a:cubicBezTo>
                    <a:pt x="80806" y="37306"/>
                    <a:pt x="83980" y="39382"/>
                    <a:pt x="84022" y="43538"/>
                  </a:cubicBezTo>
                  <a:lnTo>
                    <a:pt x="84022" y="43538"/>
                  </a:lnTo>
                  <a:cubicBezTo>
                    <a:pt x="83549" y="43437"/>
                    <a:pt x="83074" y="43388"/>
                    <a:pt x="82603" y="43388"/>
                  </a:cubicBezTo>
                  <a:cubicBezTo>
                    <a:pt x="80742" y="43388"/>
                    <a:pt x="78941" y="44154"/>
                    <a:pt x="77642" y="45547"/>
                  </a:cubicBezTo>
                  <a:cubicBezTo>
                    <a:pt x="76360" y="44167"/>
                    <a:pt x="74568" y="43387"/>
                    <a:pt x="72687" y="43387"/>
                  </a:cubicBezTo>
                  <a:cubicBezTo>
                    <a:pt x="72203" y="43387"/>
                    <a:pt x="71719" y="43441"/>
                    <a:pt x="71244" y="43540"/>
                  </a:cubicBezTo>
                  <a:cubicBezTo>
                    <a:pt x="71280" y="39385"/>
                    <a:pt x="74456" y="37306"/>
                    <a:pt x="77632" y="37306"/>
                  </a:cubicBezTo>
                  <a:close/>
                  <a:moveTo>
                    <a:pt x="100947" y="37306"/>
                  </a:moveTo>
                  <a:cubicBezTo>
                    <a:pt x="104122" y="37306"/>
                    <a:pt x="107296" y="39383"/>
                    <a:pt x="107337" y="43540"/>
                  </a:cubicBezTo>
                  <a:cubicBezTo>
                    <a:pt x="106864" y="43438"/>
                    <a:pt x="106386" y="43388"/>
                    <a:pt x="105913" y="43388"/>
                  </a:cubicBezTo>
                  <a:cubicBezTo>
                    <a:pt x="104054" y="43388"/>
                    <a:pt x="102249" y="44154"/>
                    <a:pt x="100957" y="45547"/>
                  </a:cubicBezTo>
                  <a:cubicBezTo>
                    <a:pt x="99676" y="44167"/>
                    <a:pt x="97883" y="43387"/>
                    <a:pt x="96002" y="43387"/>
                  </a:cubicBezTo>
                  <a:cubicBezTo>
                    <a:pt x="95518" y="43387"/>
                    <a:pt x="95034" y="43441"/>
                    <a:pt x="94559" y="43540"/>
                  </a:cubicBezTo>
                  <a:cubicBezTo>
                    <a:pt x="94595" y="39385"/>
                    <a:pt x="97771" y="37306"/>
                    <a:pt x="100947" y="37306"/>
                  </a:cubicBezTo>
                  <a:close/>
                  <a:moveTo>
                    <a:pt x="54009" y="37465"/>
                  </a:moveTo>
                  <a:cubicBezTo>
                    <a:pt x="56582" y="37465"/>
                    <a:pt x="59156" y="38830"/>
                    <a:pt x="60061" y="41559"/>
                  </a:cubicBezTo>
                  <a:cubicBezTo>
                    <a:pt x="60285" y="42249"/>
                    <a:pt x="60393" y="42966"/>
                    <a:pt x="60393" y="43692"/>
                  </a:cubicBezTo>
                  <a:cubicBezTo>
                    <a:pt x="59920" y="43590"/>
                    <a:pt x="59442" y="43540"/>
                    <a:pt x="58969" y="43540"/>
                  </a:cubicBezTo>
                  <a:cubicBezTo>
                    <a:pt x="57110" y="43540"/>
                    <a:pt x="55305" y="44307"/>
                    <a:pt x="54013" y="45699"/>
                  </a:cubicBezTo>
                  <a:cubicBezTo>
                    <a:pt x="52739" y="44318"/>
                    <a:pt x="50951" y="43539"/>
                    <a:pt x="49072" y="43539"/>
                  </a:cubicBezTo>
                  <a:cubicBezTo>
                    <a:pt x="49061" y="43539"/>
                    <a:pt x="49051" y="43540"/>
                    <a:pt x="49040" y="43540"/>
                  </a:cubicBezTo>
                  <a:cubicBezTo>
                    <a:pt x="48556" y="43540"/>
                    <a:pt x="48072" y="43593"/>
                    <a:pt x="47597" y="43692"/>
                  </a:cubicBezTo>
                  <a:cubicBezTo>
                    <a:pt x="47597" y="42966"/>
                    <a:pt x="47714" y="42249"/>
                    <a:pt x="47938" y="41559"/>
                  </a:cubicBezTo>
                  <a:lnTo>
                    <a:pt x="47956" y="41550"/>
                  </a:lnTo>
                  <a:cubicBezTo>
                    <a:pt x="48865" y="38827"/>
                    <a:pt x="51437" y="37465"/>
                    <a:pt x="54009" y="37465"/>
                  </a:cubicBezTo>
                  <a:close/>
                  <a:moveTo>
                    <a:pt x="7163" y="37500"/>
                  </a:moveTo>
                  <a:cubicBezTo>
                    <a:pt x="10339" y="37500"/>
                    <a:pt x="13516" y="39579"/>
                    <a:pt x="13556" y="43737"/>
                  </a:cubicBezTo>
                  <a:cubicBezTo>
                    <a:pt x="13079" y="43632"/>
                    <a:pt x="12598" y="43582"/>
                    <a:pt x="12120" y="43582"/>
                  </a:cubicBezTo>
                  <a:cubicBezTo>
                    <a:pt x="10263" y="43582"/>
                    <a:pt x="8460" y="44350"/>
                    <a:pt x="7163" y="45739"/>
                  </a:cubicBezTo>
                  <a:lnTo>
                    <a:pt x="7163" y="45739"/>
                  </a:lnTo>
                  <a:cubicBezTo>
                    <a:pt x="5882" y="44362"/>
                    <a:pt x="4092" y="43584"/>
                    <a:pt x="2212" y="43584"/>
                  </a:cubicBezTo>
                  <a:cubicBezTo>
                    <a:pt x="1728" y="43584"/>
                    <a:pt x="1245" y="43638"/>
                    <a:pt x="770" y="43737"/>
                  </a:cubicBezTo>
                  <a:cubicBezTo>
                    <a:pt x="810" y="39579"/>
                    <a:pt x="3987" y="37500"/>
                    <a:pt x="7163" y="37500"/>
                  </a:cubicBezTo>
                  <a:close/>
                  <a:moveTo>
                    <a:pt x="30463" y="37509"/>
                  </a:moveTo>
                  <a:cubicBezTo>
                    <a:pt x="33636" y="37509"/>
                    <a:pt x="36811" y="39587"/>
                    <a:pt x="36854" y="43742"/>
                  </a:cubicBezTo>
                  <a:lnTo>
                    <a:pt x="36854" y="43742"/>
                  </a:lnTo>
                  <a:cubicBezTo>
                    <a:pt x="36384" y="43642"/>
                    <a:pt x="35912" y="43594"/>
                    <a:pt x="35443" y="43594"/>
                  </a:cubicBezTo>
                  <a:cubicBezTo>
                    <a:pt x="33580" y="43594"/>
                    <a:pt x="31775" y="44360"/>
                    <a:pt x="30483" y="45753"/>
                  </a:cubicBezTo>
                  <a:cubicBezTo>
                    <a:pt x="29201" y="44373"/>
                    <a:pt x="27409" y="43593"/>
                    <a:pt x="25528" y="43593"/>
                  </a:cubicBezTo>
                  <a:cubicBezTo>
                    <a:pt x="25044" y="43593"/>
                    <a:pt x="24560" y="43638"/>
                    <a:pt x="24085" y="43746"/>
                  </a:cubicBezTo>
                  <a:cubicBezTo>
                    <a:pt x="24116" y="39588"/>
                    <a:pt x="27288" y="37509"/>
                    <a:pt x="30463" y="37509"/>
                  </a:cubicBezTo>
                  <a:close/>
                  <a:moveTo>
                    <a:pt x="119327" y="43718"/>
                  </a:moveTo>
                  <a:cubicBezTo>
                    <a:pt x="121267" y="43718"/>
                    <a:pt x="123141" y="44520"/>
                    <a:pt x="124478" y="45968"/>
                  </a:cubicBezTo>
                  <a:cubicBezTo>
                    <a:pt x="124458" y="45968"/>
                    <a:pt x="124439" y="45968"/>
                    <a:pt x="124419" y="45968"/>
                  </a:cubicBezTo>
                  <a:cubicBezTo>
                    <a:pt x="122550" y="45968"/>
                    <a:pt x="120782" y="46806"/>
                    <a:pt x="119541" y="48109"/>
                  </a:cubicBezTo>
                  <a:cubicBezTo>
                    <a:pt x="119622" y="46514"/>
                    <a:pt x="119039" y="45018"/>
                    <a:pt x="118045" y="43835"/>
                  </a:cubicBezTo>
                  <a:cubicBezTo>
                    <a:pt x="118472" y="43756"/>
                    <a:pt x="118901" y="43718"/>
                    <a:pt x="119327" y="43718"/>
                  </a:cubicBezTo>
                  <a:close/>
                  <a:moveTo>
                    <a:pt x="129624" y="43718"/>
                  </a:moveTo>
                  <a:cubicBezTo>
                    <a:pt x="130049" y="43718"/>
                    <a:pt x="130477" y="43756"/>
                    <a:pt x="130903" y="43835"/>
                  </a:cubicBezTo>
                  <a:cubicBezTo>
                    <a:pt x="129908" y="45018"/>
                    <a:pt x="129326" y="46523"/>
                    <a:pt x="129415" y="48109"/>
                  </a:cubicBezTo>
                  <a:cubicBezTo>
                    <a:pt x="128165" y="46806"/>
                    <a:pt x="126397" y="45968"/>
                    <a:pt x="124537" y="45968"/>
                  </a:cubicBezTo>
                  <a:cubicBezTo>
                    <a:pt x="124517" y="45968"/>
                    <a:pt x="124498" y="45968"/>
                    <a:pt x="124478" y="45968"/>
                  </a:cubicBezTo>
                  <a:cubicBezTo>
                    <a:pt x="125815" y="44520"/>
                    <a:pt x="127689" y="43718"/>
                    <a:pt x="129624" y="43718"/>
                  </a:cubicBezTo>
                  <a:close/>
                  <a:moveTo>
                    <a:pt x="82779" y="43762"/>
                  </a:moveTo>
                  <a:cubicBezTo>
                    <a:pt x="83204" y="43762"/>
                    <a:pt x="83632" y="43801"/>
                    <a:pt x="84057" y="43880"/>
                  </a:cubicBezTo>
                  <a:cubicBezTo>
                    <a:pt x="83063" y="45063"/>
                    <a:pt x="82480" y="46559"/>
                    <a:pt x="82561" y="48154"/>
                  </a:cubicBezTo>
                  <a:cubicBezTo>
                    <a:pt x="81320" y="46851"/>
                    <a:pt x="79552" y="46012"/>
                    <a:pt x="77683" y="46012"/>
                  </a:cubicBezTo>
                  <a:cubicBezTo>
                    <a:pt x="77666" y="46012"/>
                    <a:pt x="77650" y="46012"/>
                    <a:pt x="77633" y="46013"/>
                  </a:cubicBezTo>
                  <a:lnTo>
                    <a:pt x="77633" y="46013"/>
                  </a:lnTo>
                  <a:cubicBezTo>
                    <a:pt x="78970" y="44565"/>
                    <a:pt x="80844" y="43762"/>
                    <a:pt x="82779" y="43762"/>
                  </a:cubicBezTo>
                  <a:close/>
                  <a:moveTo>
                    <a:pt x="59124" y="43911"/>
                  </a:moveTo>
                  <a:cubicBezTo>
                    <a:pt x="59554" y="43911"/>
                    <a:pt x="59988" y="43951"/>
                    <a:pt x="60420" y="44032"/>
                  </a:cubicBezTo>
                  <a:cubicBezTo>
                    <a:pt x="59425" y="45224"/>
                    <a:pt x="58843" y="46721"/>
                    <a:pt x="58932" y="48316"/>
                  </a:cubicBezTo>
                  <a:lnTo>
                    <a:pt x="58923" y="48307"/>
                  </a:lnTo>
                  <a:cubicBezTo>
                    <a:pt x="57682" y="47003"/>
                    <a:pt x="55914" y="46165"/>
                    <a:pt x="54045" y="46165"/>
                  </a:cubicBezTo>
                  <a:cubicBezTo>
                    <a:pt x="54026" y="46165"/>
                    <a:pt x="54006" y="46165"/>
                    <a:pt x="53986" y="46165"/>
                  </a:cubicBezTo>
                  <a:cubicBezTo>
                    <a:pt x="53966" y="46165"/>
                    <a:pt x="53947" y="46165"/>
                    <a:pt x="53927" y="46165"/>
                  </a:cubicBezTo>
                  <a:cubicBezTo>
                    <a:pt x="52067" y="46165"/>
                    <a:pt x="50299" y="47003"/>
                    <a:pt x="49049" y="48307"/>
                  </a:cubicBezTo>
                  <a:cubicBezTo>
                    <a:pt x="49138" y="46712"/>
                    <a:pt x="48556" y="45206"/>
                    <a:pt x="47561" y="44032"/>
                  </a:cubicBezTo>
                  <a:cubicBezTo>
                    <a:pt x="47990" y="43953"/>
                    <a:pt x="48420" y="43914"/>
                    <a:pt x="48848" y="43914"/>
                  </a:cubicBezTo>
                  <a:cubicBezTo>
                    <a:pt x="50781" y="43914"/>
                    <a:pt x="52652" y="44711"/>
                    <a:pt x="53995" y="46156"/>
                  </a:cubicBezTo>
                  <a:cubicBezTo>
                    <a:pt x="55328" y="44713"/>
                    <a:pt x="57194" y="43911"/>
                    <a:pt x="59124" y="43911"/>
                  </a:cubicBezTo>
                  <a:close/>
                  <a:moveTo>
                    <a:pt x="25317" y="43968"/>
                  </a:moveTo>
                  <a:cubicBezTo>
                    <a:pt x="27250" y="43968"/>
                    <a:pt x="29122" y="44764"/>
                    <a:pt x="30465" y="46210"/>
                  </a:cubicBezTo>
                  <a:lnTo>
                    <a:pt x="30465" y="46210"/>
                  </a:lnTo>
                  <a:cubicBezTo>
                    <a:pt x="30462" y="46210"/>
                    <a:pt x="30459" y="46210"/>
                    <a:pt x="30456" y="46210"/>
                  </a:cubicBezTo>
                  <a:cubicBezTo>
                    <a:pt x="30446" y="46210"/>
                    <a:pt x="30436" y="46210"/>
                    <a:pt x="30426" y="46210"/>
                  </a:cubicBezTo>
                  <a:cubicBezTo>
                    <a:pt x="28546" y="46210"/>
                    <a:pt x="26775" y="47041"/>
                    <a:pt x="25519" y="48351"/>
                  </a:cubicBezTo>
                  <a:cubicBezTo>
                    <a:pt x="25608" y="46765"/>
                    <a:pt x="25026" y="45269"/>
                    <a:pt x="24031" y="44086"/>
                  </a:cubicBezTo>
                  <a:cubicBezTo>
                    <a:pt x="24460" y="44007"/>
                    <a:pt x="24890" y="43968"/>
                    <a:pt x="25317" y="43968"/>
                  </a:cubicBezTo>
                  <a:close/>
                  <a:moveTo>
                    <a:pt x="106094" y="43751"/>
                  </a:moveTo>
                  <a:cubicBezTo>
                    <a:pt x="106570" y="43751"/>
                    <a:pt x="107049" y="43799"/>
                    <a:pt x="107525" y="43898"/>
                  </a:cubicBezTo>
                  <a:cubicBezTo>
                    <a:pt x="106512" y="45161"/>
                    <a:pt x="105939" y="46747"/>
                    <a:pt x="106127" y="48423"/>
                  </a:cubicBezTo>
                  <a:lnTo>
                    <a:pt x="106118" y="48414"/>
                  </a:lnTo>
                  <a:cubicBezTo>
                    <a:pt x="104866" y="46958"/>
                    <a:pt x="102990" y="46012"/>
                    <a:pt x="100995" y="46012"/>
                  </a:cubicBezTo>
                  <a:cubicBezTo>
                    <a:pt x="100976" y="46012"/>
                    <a:pt x="100958" y="46013"/>
                    <a:pt x="100939" y="46013"/>
                  </a:cubicBezTo>
                  <a:cubicBezTo>
                    <a:pt x="100919" y="46012"/>
                    <a:pt x="100899" y="46012"/>
                    <a:pt x="100879" y="46012"/>
                  </a:cubicBezTo>
                  <a:cubicBezTo>
                    <a:pt x="99020" y="46012"/>
                    <a:pt x="97252" y="46842"/>
                    <a:pt x="96011" y="48154"/>
                  </a:cubicBezTo>
                  <a:cubicBezTo>
                    <a:pt x="96091" y="46559"/>
                    <a:pt x="95509" y="45054"/>
                    <a:pt x="94514" y="43880"/>
                  </a:cubicBezTo>
                  <a:cubicBezTo>
                    <a:pt x="94946" y="43798"/>
                    <a:pt x="95380" y="43758"/>
                    <a:pt x="95811" y="43758"/>
                  </a:cubicBezTo>
                  <a:cubicBezTo>
                    <a:pt x="97740" y="43758"/>
                    <a:pt x="99607" y="44561"/>
                    <a:pt x="100948" y="46004"/>
                  </a:cubicBezTo>
                  <a:cubicBezTo>
                    <a:pt x="102286" y="44551"/>
                    <a:pt x="104160" y="43751"/>
                    <a:pt x="106094" y="43751"/>
                  </a:cubicBezTo>
                  <a:close/>
                  <a:moveTo>
                    <a:pt x="70812" y="39306"/>
                  </a:moveTo>
                  <a:cubicBezTo>
                    <a:pt x="71289" y="39306"/>
                    <a:pt x="71770" y="39355"/>
                    <a:pt x="72248" y="39454"/>
                  </a:cubicBezTo>
                  <a:cubicBezTo>
                    <a:pt x="71271" y="40699"/>
                    <a:pt x="70742" y="42276"/>
                    <a:pt x="70939" y="43925"/>
                  </a:cubicBezTo>
                  <a:cubicBezTo>
                    <a:pt x="71449" y="43811"/>
                    <a:pt x="71962" y="43756"/>
                    <a:pt x="72472" y="43756"/>
                  </a:cubicBezTo>
                  <a:cubicBezTo>
                    <a:pt x="74409" y="43756"/>
                    <a:pt x="76285" y="44558"/>
                    <a:pt x="77633" y="46013"/>
                  </a:cubicBezTo>
                  <a:lnTo>
                    <a:pt x="77633" y="46013"/>
                  </a:lnTo>
                  <a:cubicBezTo>
                    <a:pt x="77630" y="46013"/>
                    <a:pt x="77627" y="46013"/>
                    <a:pt x="77624" y="46013"/>
                  </a:cubicBezTo>
                  <a:cubicBezTo>
                    <a:pt x="77606" y="46013"/>
                    <a:pt x="77588" y="46012"/>
                    <a:pt x="77570" y="46012"/>
                  </a:cubicBezTo>
                  <a:cubicBezTo>
                    <a:pt x="75529" y="46012"/>
                    <a:pt x="73598" y="47021"/>
                    <a:pt x="72346" y="48540"/>
                  </a:cubicBezTo>
                  <a:cubicBezTo>
                    <a:pt x="72703" y="44850"/>
                    <a:pt x="69416" y="41568"/>
                    <a:pt x="65713" y="41568"/>
                  </a:cubicBezTo>
                  <a:cubicBezTo>
                    <a:pt x="65693" y="41568"/>
                    <a:pt x="65673" y="41568"/>
                    <a:pt x="65653" y="41568"/>
                  </a:cubicBezTo>
                  <a:lnTo>
                    <a:pt x="65653" y="41559"/>
                  </a:lnTo>
                  <a:cubicBezTo>
                    <a:pt x="66997" y="40107"/>
                    <a:pt x="68873" y="39306"/>
                    <a:pt x="70812" y="39306"/>
                  </a:cubicBezTo>
                  <a:close/>
                  <a:moveTo>
                    <a:pt x="35618" y="43957"/>
                  </a:moveTo>
                  <a:cubicBezTo>
                    <a:pt x="36091" y="43957"/>
                    <a:pt x="36568" y="44006"/>
                    <a:pt x="37042" y="44104"/>
                  </a:cubicBezTo>
                  <a:cubicBezTo>
                    <a:pt x="36020" y="45350"/>
                    <a:pt x="35456" y="46945"/>
                    <a:pt x="35635" y="48620"/>
                  </a:cubicBezTo>
                  <a:cubicBezTo>
                    <a:pt x="34383" y="47164"/>
                    <a:pt x="32507" y="46210"/>
                    <a:pt x="30511" y="46210"/>
                  </a:cubicBezTo>
                  <a:cubicBezTo>
                    <a:pt x="30496" y="46210"/>
                    <a:pt x="30480" y="46210"/>
                    <a:pt x="30465" y="46210"/>
                  </a:cubicBezTo>
                  <a:lnTo>
                    <a:pt x="30465" y="46210"/>
                  </a:lnTo>
                  <a:cubicBezTo>
                    <a:pt x="31804" y="44762"/>
                    <a:pt x="33682" y="43957"/>
                    <a:pt x="35618" y="43957"/>
                  </a:cubicBezTo>
                  <a:close/>
                  <a:moveTo>
                    <a:pt x="112822" y="41864"/>
                  </a:moveTo>
                  <a:cubicBezTo>
                    <a:pt x="115997" y="41864"/>
                    <a:pt x="119174" y="43943"/>
                    <a:pt x="119218" y="48100"/>
                  </a:cubicBezTo>
                  <a:cubicBezTo>
                    <a:pt x="118743" y="47999"/>
                    <a:pt x="118265" y="47949"/>
                    <a:pt x="117790" y="47949"/>
                  </a:cubicBezTo>
                  <a:cubicBezTo>
                    <a:pt x="115926" y="47949"/>
                    <a:pt x="114120" y="48715"/>
                    <a:pt x="112821" y="50108"/>
                  </a:cubicBezTo>
                  <a:cubicBezTo>
                    <a:pt x="111548" y="48728"/>
                    <a:pt x="109756" y="47948"/>
                    <a:pt x="107874" y="47948"/>
                  </a:cubicBezTo>
                  <a:cubicBezTo>
                    <a:pt x="107391" y="47948"/>
                    <a:pt x="106907" y="48002"/>
                    <a:pt x="106432" y="48100"/>
                  </a:cubicBezTo>
                  <a:cubicBezTo>
                    <a:pt x="106472" y="43943"/>
                    <a:pt x="109646" y="41864"/>
                    <a:pt x="112822" y="41864"/>
                  </a:cubicBezTo>
                  <a:close/>
                  <a:moveTo>
                    <a:pt x="136132" y="41864"/>
                  </a:moveTo>
                  <a:cubicBezTo>
                    <a:pt x="139308" y="41864"/>
                    <a:pt x="142484" y="43943"/>
                    <a:pt x="142525" y="48100"/>
                  </a:cubicBezTo>
                  <a:cubicBezTo>
                    <a:pt x="142051" y="47999"/>
                    <a:pt x="141574" y="47949"/>
                    <a:pt x="141100" y="47949"/>
                  </a:cubicBezTo>
                  <a:cubicBezTo>
                    <a:pt x="139242" y="47949"/>
                    <a:pt x="137437" y="48715"/>
                    <a:pt x="136145" y="50108"/>
                  </a:cubicBezTo>
                  <a:cubicBezTo>
                    <a:pt x="134863" y="48728"/>
                    <a:pt x="133071" y="47948"/>
                    <a:pt x="131190" y="47948"/>
                  </a:cubicBezTo>
                  <a:cubicBezTo>
                    <a:pt x="130706" y="47948"/>
                    <a:pt x="130222" y="48002"/>
                    <a:pt x="129747" y="48100"/>
                  </a:cubicBezTo>
                  <a:cubicBezTo>
                    <a:pt x="129783" y="43943"/>
                    <a:pt x="132957" y="41864"/>
                    <a:pt x="136132" y="41864"/>
                  </a:cubicBezTo>
                  <a:close/>
                  <a:moveTo>
                    <a:pt x="89293" y="41912"/>
                  </a:moveTo>
                  <a:cubicBezTo>
                    <a:pt x="92468" y="41912"/>
                    <a:pt x="95642" y="43988"/>
                    <a:pt x="95679" y="48143"/>
                  </a:cubicBezTo>
                  <a:lnTo>
                    <a:pt x="95679" y="48143"/>
                  </a:lnTo>
                  <a:cubicBezTo>
                    <a:pt x="95207" y="48043"/>
                    <a:pt x="94732" y="47994"/>
                    <a:pt x="94260" y="47994"/>
                  </a:cubicBezTo>
                  <a:cubicBezTo>
                    <a:pt x="92399" y="47994"/>
                    <a:pt x="90599" y="48760"/>
                    <a:pt x="89299" y="50152"/>
                  </a:cubicBezTo>
                  <a:cubicBezTo>
                    <a:pt x="88018" y="48773"/>
                    <a:pt x="86226" y="47993"/>
                    <a:pt x="84344" y="47993"/>
                  </a:cubicBezTo>
                  <a:cubicBezTo>
                    <a:pt x="83860" y="47993"/>
                    <a:pt x="83376" y="48047"/>
                    <a:pt x="82902" y="48145"/>
                  </a:cubicBezTo>
                  <a:cubicBezTo>
                    <a:pt x="82937" y="43991"/>
                    <a:pt x="86116" y="41912"/>
                    <a:pt x="89293" y="41912"/>
                  </a:cubicBezTo>
                  <a:close/>
                  <a:moveTo>
                    <a:pt x="42335" y="42067"/>
                  </a:moveTo>
                  <a:cubicBezTo>
                    <a:pt x="45509" y="42067"/>
                    <a:pt x="48681" y="44143"/>
                    <a:pt x="48726" y="48298"/>
                  </a:cubicBezTo>
                  <a:lnTo>
                    <a:pt x="48726" y="48298"/>
                  </a:lnTo>
                  <a:cubicBezTo>
                    <a:pt x="48251" y="48196"/>
                    <a:pt x="47772" y="48146"/>
                    <a:pt x="47298" y="48146"/>
                  </a:cubicBezTo>
                  <a:cubicBezTo>
                    <a:pt x="45434" y="48146"/>
                    <a:pt x="43630" y="48912"/>
                    <a:pt x="42337" y="50305"/>
                  </a:cubicBezTo>
                  <a:cubicBezTo>
                    <a:pt x="41056" y="48925"/>
                    <a:pt x="39264" y="48145"/>
                    <a:pt x="37382" y="48145"/>
                  </a:cubicBezTo>
                  <a:cubicBezTo>
                    <a:pt x="36898" y="48145"/>
                    <a:pt x="36415" y="48199"/>
                    <a:pt x="35940" y="48307"/>
                  </a:cubicBezTo>
                  <a:cubicBezTo>
                    <a:pt x="35980" y="44148"/>
                    <a:pt x="39158" y="42067"/>
                    <a:pt x="42335" y="42067"/>
                  </a:cubicBezTo>
                  <a:close/>
                  <a:moveTo>
                    <a:pt x="65651" y="42067"/>
                  </a:moveTo>
                  <a:cubicBezTo>
                    <a:pt x="68826" y="42067"/>
                    <a:pt x="72001" y="44146"/>
                    <a:pt x="72041" y="48307"/>
                  </a:cubicBezTo>
                  <a:cubicBezTo>
                    <a:pt x="71563" y="48202"/>
                    <a:pt x="71080" y="48150"/>
                    <a:pt x="70601" y="48150"/>
                  </a:cubicBezTo>
                  <a:cubicBezTo>
                    <a:pt x="68748" y="48150"/>
                    <a:pt x="66948" y="48916"/>
                    <a:pt x="65653" y="50305"/>
                  </a:cubicBezTo>
                  <a:cubicBezTo>
                    <a:pt x="64371" y="48934"/>
                    <a:pt x="62579" y="48145"/>
                    <a:pt x="60697" y="48145"/>
                  </a:cubicBezTo>
                  <a:cubicBezTo>
                    <a:pt x="60214" y="48145"/>
                    <a:pt x="59730" y="48199"/>
                    <a:pt x="59255" y="48307"/>
                  </a:cubicBezTo>
                  <a:cubicBezTo>
                    <a:pt x="59295" y="44148"/>
                    <a:pt x="62473" y="42067"/>
                    <a:pt x="65651" y="42067"/>
                  </a:cubicBezTo>
                  <a:close/>
                  <a:moveTo>
                    <a:pt x="18806" y="42117"/>
                  </a:moveTo>
                  <a:cubicBezTo>
                    <a:pt x="21981" y="42117"/>
                    <a:pt x="25156" y="44198"/>
                    <a:pt x="25196" y="48360"/>
                  </a:cubicBezTo>
                  <a:cubicBezTo>
                    <a:pt x="24717" y="48255"/>
                    <a:pt x="24234" y="48204"/>
                    <a:pt x="23755" y="48204"/>
                  </a:cubicBezTo>
                  <a:cubicBezTo>
                    <a:pt x="21902" y="48204"/>
                    <a:pt x="20103" y="48970"/>
                    <a:pt x="18807" y="50359"/>
                  </a:cubicBezTo>
                  <a:cubicBezTo>
                    <a:pt x="17526" y="48988"/>
                    <a:pt x="15734" y="48199"/>
                    <a:pt x="13852" y="48199"/>
                  </a:cubicBezTo>
                  <a:cubicBezTo>
                    <a:pt x="13368" y="48199"/>
                    <a:pt x="12884" y="48253"/>
                    <a:pt x="12409" y="48360"/>
                  </a:cubicBezTo>
                  <a:cubicBezTo>
                    <a:pt x="12454" y="44198"/>
                    <a:pt x="15631" y="42117"/>
                    <a:pt x="18806" y="42117"/>
                  </a:cubicBezTo>
                  <a:close/>
                  <a:moveTo>
                    <a:pt x="117967" y="48323"/>
                  </a:moveTo>
                  <a:cubicBezTo>
                    <a:pt x="118392" y="48323"/>
                    <a:pt x="118820" y="48362"/>
                    <a:pt x="119245" y="48441"/>
                  </a:cubicBezTo>
                  <a:cubicBezTo>
                    <a:pt x="118253" y="49621"/>
                    <a:pt x="117671" y="51114"/>
                    <a:pt x="117757" y="52706"/>
                  </a:cubicBezTo>
                  <a:lnTo>
                    <a:pt x="117757" y="52706"/>
                  </a:lnTo>
                  <a:cubicBezTo>
                    <a:pt x="116507" y="51403"/>
                    <a:pt x="114740" y="50573"/>
                    <a:pt x="112880" y="50573"/>
                  </a:cubicBezTo>
                  <a:cubicBezTo>
                    <a:pt x="112860" y="50573"/>
                    <a:pt x="112840" y="50573"/>
                    <a:pt x="112821" y="50574"/>
                  </a:cubicBezTo>
                  <a:cubicBezTo>
                    <a:pt x="114158" y="49126"/>
                    <a:pt x="116031" y="48323"/>
                    <a:pt x="117967" y="48323"/>
                  </a:cubicBezTo>
                  <a:close/>
                  <a:moveTo>
                    <a:pt x="130990" y="48323"/>
                  </a:moveTo>
                  <a:cubicBezTo>
                    <a:pt x="132925" y="48323"/>
                    <a:pt x="134799" y="49126"/>
                    <a:pt x="136136" y="50574"/>
                  </a:cubicBezTo>
                  <a:cubicBezTo>
                    <a:pt x="136116" y="50573"/>
                    <a:pt x="136096" y="50573"/>
                    <a:pt x="136077" y="50573"/>
                  </a:cubicBezTo>
                  <a:cubicBezTo>
                    <a:pt x="134208" y="50573"/>
                    <a:pt x="132440" y="51412"/>
                    <a:pt x="131199" y="52715"/>
                  </a:cubicBezTo>
                  <a:cubicBezTo>
                    <a:pt x="131279" y="51120"/>
                    <a:pt x="130697" y="49624"/>
                    <a:pt x="129711" y="48441"/>
                  </a:cubicBezTo>
                  <a:cubicBezTo>
                    <a:pt x="130137" y="48362"/>
                    <a:pt x="130565" y="48323"/>
                    <a:pt x="130990" y="48323"/>
                  </a:cubicBezTo>
                  <a:close/>
                  <a:moveTo>
                    <a:pt x="94437" y="48359"/>
                  </a:moveTo>
                  <a:cubicBezTo>
                    <a:pt x="94862" y="48359"/>
                    <a:pt x="95289" y="48398"/>
                    <a:pt x="95715" y="48477"/>
                  </a:cubicBezTo>
                  <a:cubicBezTo>
                    <a:pt x="94722" y="49666"/>
                    <a:pt x="94140" y="51168"/>
                    <a:pt x="94227" y="52750"/>
                  </a:cubicBezTo>
                  <a:lnTo>
                    <a:pt x="94227" y="52750"/>
                  </a:lnTo>
                  <a:cubicBezTo>
                    <a:pt x="92986" y="51447"/>
                    <a:pt x="91219" y="50618"/>
                    <a:pt x="89350" y="50618"/>
                  </a:cubicBezTo>
                  <a:cubicBezTo>
                    <a:pt x="89330" y="50618"/>
                    <a:pt x="89310" y="50618"/>
                    <a:pt x="89290" y="50618"/>
                  </a:cubicBezTo>
                  <a:cubicBezTo>
                    <a:pt x="89270" y="50618"/>
                    <a:pt x="89250" y="50618"/>
                    <a:pt x="89231" y="50618"/>
                  </a:cubicBezTo>
                  <a:cubicBezTo>
                    <a:pt x="87362" y="50618"/>
                    <a:pt x="85603" y="51448"/>
                    <a:pt x="84353" y="52751"/>
                  </a:cubicBezTo>
                  <a:cubicBezTo>
                    <a:pt x="84443" y="51165"/>
                    <a:pt x="83860" y="49660"/>
                    <a:pt x="82866" y="48477"/>
                  </a:cubicBezTo>
                  <a:cubicBezTo>
                    <a:pt x="83291" y="48398"/>
                    <a:pt x="83719" y="48359"/>
                    <a:pt x="84144" y="48359"/>
                  </a:cubicBezTo>
                  <a:cubicBezTo>
                    <a:pt x="86080" y="48359"/>
                    <a:pt x="87955" y="49162"/>
                    <a:pt x="89299" y="50609"/>
                  </a:cubicBezTo>
                  <a:cubicBezTo>
                    <a:pt x="90637" y="49162"/>
                    <a:pt x="92504" y="48359"/>
                    <a:pt x="94437" y="48359"/>
                  </a:cubicBezTo>
                  <a:close/>
                  <a:moveTo>
                    <a:pt x="47485" y="48520"/>
                  </a:moveTo>
                  <a:cubicBezTo>
                    <a:pt x="47909" y="48520"/>
                    <a:pt x="48337" y="48559"/>
                    <a:pt x="48762" y="48638"/>
                  </a:cubicBezTo>
                  <a:cubicBezTo>
                    <a:pt x="47767" y="49821"/>
                    <a:pt x="47185" y="51326"/>
                    <a:pt x="47275" y="52912"/>
                  </a:cubicBezTo>
                  <a:cubicBezTo>
                    <a:pt x="46025" y="51609"/>
                    <a:pt x="44257" y="50779"/>
                    <a:pt x="42397" y="50779"/>
                  </a:cubicBezTo>
                  <a:cubicBezTo>
                    <a:pt x="42377" y="50779"/>
                    <a:pt x="42357" y="50779"/>
                    <a:pt x="42337" y="50780"/>
                  </a:cubicBezTo>
                  <a:cubicBezTo>
                    <a:pt x="43675" y="49325"/>
                    <a:pt x="45549" y="48520"/>
                    <a:pt x="47485" y="48520"/>
                  </a:cubicBezTo>
                  <a:close/>
                  <a:moveTo>
                    <a:pt x="60501" y="48529"/>
                  </a:moveTo>
                  <a:cubicBezTo>
                    <a:pt x="62439" y="48529"/>
                    <a:pt x="64308" y="49332"/>
                    <a:pt x="65653" y="50780"/>
                  </a:cubicBezTo>
                  <a:cubicBezTo>
                    <a:pt x="65633" y="50779"/>
                    <a:pt x="65613" y="50779"/>
                    <a:pt x="65593" y="50779"/>
                  </a:cubicBezTo>
                  <a:cubicBezTo>
                    <a:pt x="63725" y="50779"/>
                    <a:pt x="61957" y="51618"/>
                    <a:pt x="60715" y="52921"/>
                  </a:cubicBezTo>
                  <a:cubicBezTo>
                    <a:pt x="60796" y="51326"/>
                    <a:pt x="60214" y="49830"/>
                    <a:pt x="59219" y="48647"/>
                  </a:cubicBezTo>
                  <a:cubicBezTo>
                    <a:pt x="59646" y="48568"/>
                    <a:pt x="60075" y="48529"/>
                    <a:pt x="60501" y="48529"/>
                  </a:cubicBezTo>
                  <a:close/>
                  <a:moveTo>
                    <a:pt x="107662" y="48316"/>
                  </a:moveTo>
                  <a:cubicBezTo>
                    <a:pt x="109596" y="48316"/>
                    <a:pt x="111472" y="49118"/>
                    <a:pt x="112821" y="50574"/>
                  </a:cubicBezTo>
                  <a:cubicBezTo>
                    <a:pt x="112802" y="50573"/>
                    <a:pt x="112783" y="50573"/>
                    <a:pt x="112765" y="50573"/>
                  </a:cubicBezTo>
                  <a:cubicBezTo>
                    <a:pt x="110778" y="50573"/>
                    <a:pt x="108902" y="51519"/>
                    <a:pt x="107650" y="52966"/>
                  </a:cubicBezTo>
                  <a:lnTo>
                    <a:pt x="107650" y="52966"/>
                  </a:lnTo>
                  <a:cubicBezTo>
                    <a:pt x="107803" y="51290"/>
                    <a:pt x="107211" y="49713"/>
                    <a:pt x="106172" y="48477"/>
                  </a:cubicBezTo>
                  <a:cubicBezTo>
                    <a:pt x="106667" y="48369"/>
                    <a:pt x="107167" y="48316"/>
                    <a:pt x="107662" y="48316"/>
                  </a:cubicBezTo>
                  <a:close/>
                  <a:moveTo>
                    <a:pt x="13659" y="48573"/>
                  </a:moveTo>
                  <a:cubicBezTo>
                    <a:pt x="15592" y="48573"/>
                    <a:pt x="17464" y="49371"/>
                    <a:pt x="18807" y="50824"/>
                  </a:cubicBezTo>
                  <a:cubicBezTo>
                    <a:pt x="18787" y="50824"/>
                    <a:pt x="18768" y="50824"/>
                    <a:pt x="18748" y="50824"/>
                  </a:cubicBezTo>
                  <a:cubicBezTo>
                    <a:pt x="16879" y="50824"/>
                    <a:pt x="15111" y="51663"/>
                    <a:pt x="13870" y="52966"/>
                  </a:cubicBezTo>
                  <a:cubicBezTo>
                    <a:pt x="13951" y="51371"/>
                    <a:pt x="13368" y="49875"/>
                    <a:pt x="12374" y="48692"/>
                  </a:cubicBezTo>
                  <a:cubicBezTo>
                    <a:pt x="12802" y="48612"/>
                    <a:pt x="13232" y="48573"/>
                    <a:pt x="13659" y="48573"/>
                  </a:cubicBezTo>
                  <a:close/>
                  <a:moveTo>
                    <a:pt x="23953" y="48574"/>
                  </a:moveTo>
                  <a:cubicBezTo>
                    <a:pt x="24378" y="48574"/>
                    <a:pt x="24806" y="48613"/>
                    <a:pt x="25232" y="48692"/>
                  </a:cubicBezTo>
                  <a:cubicBezTo>
                    <a:pt x="24237" y="49875"/>
                    <a:pt x="23655" y="51371"/>
                    <a:pt x="23744" y="52966"/>
                  </a:cubicBezTo>
                  <a:cubicBezTo>
                    <a:pt x="22494" y="51663"/>
                    <a:pt x="20726" y="50824"/>
                    <a:pt x="18866" y="50824"/>
                  </a:cubicBezTo>
                  <a:cubicBezTo>
                    <a:pt x="18846" y="50824"/>
                    <a:pt x="18827" y="50824"/>
                    <a:pt x="18807" y="50824"/>
                  </a:cubicBezTo>
                  <a:cubicBezTo>
                    <a:pt x="20144" y="49377"/>
                    <a:pt x="22018" y="48574"/>
                    <a:pt x="23953" y="48574"/>
                  </a:cubicBezTo>
                  <a:close/>
                  <a:moveTo>
                    <a:pt x="37179" y="48522"/>
                  </a:moveTo>
                  <a:cubicBezTo>
                    <a:pt x="39113" y="48522"/>
                    <a:pt x="40989" y="49325"/>
                    <a:pt x="42337" y="50780"/>
                  </a:cubicBezTo>
                  <a:cubicBezTo>
                    <a:pt x="42319" y="50779"/>
                    <a:pt x="42300" y="50779"/>
                    <a:pt x="42282" y="50779"/>
                  </a:cubicBezTo>
                  <a:cubicBezTo>
                    <a:pt x="40295" y="50779"/>
                    <a:pt x="38419" y="51725"/>
                    <a:pt x="37167" y="53172"/>
                  </a:cubicBezTo>
                  <a:cubicBezTo>
                    <a:pt x="37320" y="51496"/>
                    <a:pt x="36728" y="49910"/>
                    <a:pt x="35689" y="48683"/>
                  </a:cubicBezTo>
                  <a:cubicBezTo>
                    <a:pt x="36184" y="48575"/>
                    <a:pt x="36683" y="48522"/>
                    <a:pt x="37179" y="48522"/>
                  </a:cubicBezTo>
                  <a:close/>
                  <a:moveTo>
                    <a:pt x="124475" y="46470"/>
                  </a:moveTo>
                  <a:cubicBezTo>
                    <a:pt x="127650" y="46470"/>
                    <a:pt x="130827" y="48548"/>
                    <a:pt x="130867" y="52706"/>
                  </a:cubicBezTo>
                  <a:cubicBezTo>
                    <a:pt x="130388" y="52601"/>
                    <a:pt x="129906" y="52550"/>
                    <a:pt x="129426" y="52550"/>
                  </a:cubicBezTo>
                  <a:cubicBezTo>
                    <a:pt x="127574" y="52550"/>
                    <a:pt x="125776" y="53316"/>
                    <a:pt x="124487" y="54704"/>
                  </a:cubicBezTo>
                  <a:cubicBezTo>
                    <a:pt x="123206" y="53333"/>
                    <a:pt x="121414" y="52545"/>
                    <a:pt x="119532" y="52545"/>
                  </a:cubicBezTo>
                  <a:cubicBezTo>
                    <a:pt x="119048" y="52545"/>
                    <a:pt x="118564" y="52599"/>
                    <a:pt x="118089" y="52706"/>
                  </a:cubicBezTo>
                  <a:cubicBezTo>
                    <a:pt x="118125" y="48548"/>
                    <a:pt x="121299" y="46470"/>
                    <a:pt x="124475" y="46470"/>
                  </a:cubicBezTo>
                  <a:close/>
                  <a:moveTo>
                    <a:pt x="77635" y="46519"/>
                  </a:moveTo>
                  <a:cubicBezTo>
                    <a:pt x="80808" y="46519"/>
                    <a:pt x="83981" y="48596"/>
                    <a:pt x="84022" y="52751"/>
                  </a:cubicBezTo>
                  <a:lnTo>
                    <a:pt x="84031" y="52760"/>
                  </a:lnTo>
                  <a:cubicBezTo>
                    <a:pt x="83550" y="52655"/>
                    <a:pt x="83066" y="52604"/>
                    <a:pt x="82586" y="52604"/>
                  </a:cubicBezTo>
                  <a:cubicBezTo>
                    <a:pt x="80731" y="52604"/>
                    <a:pt x="78937" y="53370"/>
                    <a:pt x="77642" y="54758"/>
                  </a:cubicBezTo>
                  <a:cubicBezTo>
                    <a:pt x="76360" y="53378"/>
                    <a:pt x="74568" y="52599"/>
                    <a:pt x="72696" y="52599"/>
                  </a:cubicBezTo>
                  <a:cubicBezTo>
                    <a:pt x="72203" y="52599"/>
                    <a:pt x="71719" y="52652"/>
                    <a:pt x="71244" y="52760"/>
                  </a:cubicBezTo>
                  <a:cubicBezTo>
                    <a:pt x="71280" y="48600"/>
                    <a:pt x="74457" y="46519"/>
                    <a:pt x="77635" y="46519"/>
                  </a:cubicBezTo>
                  <a:close/>
                  <a:moveTo>
                    <a:pt x="100946" y="46509"/>
                  </a:moveTo>
                  <a:cubicBezTo>
                    <a:pt x="104122" y="46509"/>
                    <a:pt x="107296" y="48585"/>
                    <a:pt x="107337" y="52742"/>
                  </a:cubicBezTo>
                  <a:cubicBezTo>
                    <a:pt x="106865" y="52641"/>
                    <a:pt x="106389" y="52591"/>
                    <a:pt x="105917" y="52591"/>
                  </a:cubicBezTo>
                  <a:cubicBezTo>
                    <a:pt x="104050" y="52591"/>
                    <a:pt x="102242" y="53364"/>
                    <a:pt x="100948" y="54758"/>
                  </a:cubicBezTo>
                  <a:lnTo>
                    <a:pt x="100948" y="54749"/>
                  </a:lnTo>
                  <a:cubicBezTo>
                    <a:pt x="99667" y="53369"/>
                    <a:pt x="97875" y="52590"/>
                    <a:pt x="95993" y="52590"/>
                  </a:cubicBezTo>
                  <a:cubicBezTo>
                    <a:pt x="95509" y="52590"/>
                    <a:pt x="95025" y="52643"/>
                    <a:pt x="94550" y="52742"/>
                  </a:cubicBezTo>
                  <a:cubicBezTo>
                    <a:pt x="94591" y="48588"/>
                    <a:pt x="97769" y="46509"/>
                    <a:pt x="100946" y="46509"/>
                  </a:cubicBezTo>
                  <a:close/>
                  <a:moveTo>
                    <a:pt x="53993" y="46670"/>
                  </a:moveTo>
                  <a:cubicBezTo>
                    <a:pt x="57169" y="46670"/>
                    <a:pt x="60344" y="48747"/>
                    <a:pt x="60384" y="52903"/>
                  </a:cubicBezTo>
                  <a:cubicBezTo>
                    <a:pt x="59911" y="52801"/>
                    <a:pt x="59433" y="52752"/>
                    <a:pt x="58960" y="52752"/>
                  </a:cubicBezTo>
                  <a:cubicBezTo>
                    <a:pt x="57101" y="52752"/>
                    <a:pt x="55295" y="53518"/>
                    <a:pt x="53995" y="54910"/>
                  </a:cubicBezTo>
                  <a:cubicBezTo>
                    <a:pt x="52714" y="53531"/>
                    <a:pt x="50922" y="52751"/>
                    <a:pt x="49040" y="52751"/>
                  </a:cubicBezTo>
                  <a:cubicBezTo>
                    <a:pt x="48556" y="52751"/>
                    <a:pt x="48072" y="52805"/>
                    <a:pt x="47597" y="52903"/>
                  </a:cubicBezTo>
                  <a:cubicBezTo>
                    <a:pt x="47638" y="48749"/>
                    <a:pt x="50816" y="46670"/>
                    <a:pt x="53993" y="46670"/>
                  </a:cubicBezTo>
                  <a:close/>
                  <a:moveTo>
                    <a:pt x="7145" y="46712"/>
                  </a:moveTo>
                  <a:cubicBezTo>
                    <a:pt x="10322" y="46712"/>
                    <a:pt x="13498" y="48790"/>
                    <a:pt x="13538" y="52948"/>
                  </a:cubicBezTo>
                  <a:cubicBezTo>
                    <a:pt x="13065" y="52846"/>
                    <a:pt x="12588" y="52796"/>
                    <a:pt x="12114" y="52796"/>
                  </a:cubicBezTo>
                  <a:cubicBezTo>
                    <a:pt x="10255" y="52796"/>
                    <a:pt x="8451" y="53563"/>
                    <a:pt x="7159" y="54955"/>
                  </a:cubicBezTo>
                  <a:cubicBezTo>
                    <a:pt x="5884" y="53583"/>
                    <a:pt x="4097" y="52805"/>
                    <a:pt x="2226" y="52805"/>
                  </a:cubicBezTo>
                  <a:cubicBezTo>
                    <a:pt x="2216" y="52805"/>
                    <a:pt x="2205" y="52805"/>
                    <a:pt x="2194" y="52805"/>
                  </a:cubicBezTo>
                  <a:lnTo>
                    <a:pt x="2194" y="52796"/>
                  </a:lnTo>
                  <a:cubicBezTo>
                    <a:pt x="1711" y="52796"/>
                    <a:pt x="1227" y="52850"/>
                    <a:pt x="752" y="52948"/>
                  </a:cubicBezTo>
                  <a:cubicBezTo>
                    <a:pt x="792" y="48790"/>
                    <a:pt x="3969" y="46712"/>
                    <a:pt x="7145" y="46712"/>
                  </a:cubicBezTo>
                  <a:close/>
                  <a:moveTo>
                    <a:pt x="30465" y="46717"/>
                  </a:moveTo>
                  <a:cubicBezTo>
                    <a:pt x="33637" y="46717"/>
                    <a:pt x="36811" y="48795"/>
                    <a:pt x="36854" y="52953"/>
                  </a:cubicBezTo>
                  <a:lnTo>
                    <a:pt x="36854" y="52953"/>
                  </a:lnTo>
                  <a:cubicBezTo>
                    <a:pt x="36379" y="52851"/>
                    <a:pt x="35901" y="52801"/>
                    <a:pt x="35426" y="52801"/>
                  </a:cubicBezTo>
                  <a:cubicBezTo>
                    <a:pt x="33569" y="52801"/>
                    <a:pt x="31771" y="53567"/>
                    <a:pt x="30483" y="54955"/>
                  </a:cubicBezTo>
                  <a:cubicBezTo>
                    <a:pt x="29201" y="53584"/>
                    <a:pt x="27409" y="52796"/>
                    <a:pt x="25528" y="52796"/>
                  </a:cubicBezTo>
                  <a:cubicBezTo>
                    <a:pt x="25044" y="52796"/>
                    <a:pt x="24560" y="52850"/>
                    <a:pt x="24085" y="52957"/>
                  </a:cubicBezTo>
                  <a:cubicBezTo>
                    <a:pt x="24116" y="48798"/>
                    <a:pt x="27290" y="46717"/>
                    <a:pt x="30465" y="46717"/>
                  </a:cubicBezTo>
                  <a:close/>
                  <a:moveTo>
                    <a:pt x="107865" y="57160"/>
                  </a:moveTo>
                  <a:cubicBezTo>
                    <a:pt x="107867" y="57160"/>
                    <a:pt x="107868" y="57160"/>
                    <a:pt x="107870" y="57160"/>
                  </a:cubicBezTo>
                  <a:lnTo>
                    <a:pt x="107870" y="57160"/>
                  </a:lnTo>
                  <a:cubicBezTo>
                    <a:pt x="107871" y="57160"/>
                    <a:pt x="107873" y="57160"/>
                    <a:pt x="107874" y="57160"/>
                  </a:cubicBezTo>
                  <a:close/>
                  <a:moveTo>
                    <a:pt x="129607" y="52925"/>
                  </a:moveTo>
                  <a:cubicBezTo>
                    <a:pt x="130037" y="52925"/>
                    <a:pt x="130471" y="52965"/>
                    <a:pt x="130903" y="53047"/>
                  </a:cubicBezTo>
                  <a:cubicBezTo>
                    <a:pt x="129908" y="54229"/>
                    <a:pt x="129326" y="55726"/>
                    <a:pt x="129415" y="57321"/>
                  </a:cubicBezTo>
                  <a:cubicBezTo>
                    <a:pt x="128165" y="56009"/>
                    <a:pt x="126406" y="55179"/>
                    <a:pt x="124538" y="55179"/>
                  </a:cubicBezTo>
                  <a:cubicBezTo>
                    <a:pt x="124518" y="55179"/>
                    <a:pt x="124498" y="55179"/>
                    <a:pt x="124478" y="55179"/>
                  </a:cubicBezTo>
                  <a:cubicBezTo>
                    <a:pt x="124458" y="55179"/>
                    <a:pt x="124438" y="55179"/>
                    <a:pt x="124418" y="55179"/>
                  </a:cubicBezTo>
                  <a:cubicBezTo>
                    <a:pt x="122550" y="55179"/>
                    <a:pt x="120782" y="56009"/>
                    <a:pt x="119541" y="57321"/>
                  </a:cubicBezTo>
                  <a:cubicBezTo>
                    <a:pt x="119622" y="55726"/>
                    <a:pt x="119039" y="54220"/>
                    <a:pt x="118045" y="53047"/>
                  </a:cubicBezTo>
                  <a:cubicBezTo>
                    <a:pt x="118478" y="52965"/>
                    <a:pt x="118913" y="52925"/>
                    <a:pt x="119344" y="52925"/>
                  </a:cubicBezTo>
                  <a:cubicBezTo>
                    <a:pt x="121276" y="52925"/>
                    <a:pt x="123138" y="53727"/>
                    <a:pt x="124478" y="55170"/>
                  </a:cubicBezTo>
                  <a:cubicBezTo>
                    <a:pt x="125811" y="53727"/>
                    <a:pt x="127678" y="52925"/>
                    <a:pt x="129607" y="52925"/>
                  </a:cubicBezTo>
                  <a:close/>
                  <a:moveTo>
                    <a:pt x="82780" y="52965"/>
                  </a:moveTo>
                  <a:cubicBezTo>
                    <a:pt x="83204" y="52965"/>
                    <a:pt x="83632" y="53003"/>
                    <a:pt x="84057" y="53082"/>
                  </a:cubicBezTo>
                  <a:cubicBezTo>
                    <a:pt x="83538" y="53701"/>
                    <a:pt x="83135" y="54409"/>
                    <a:pt x="82875" y="55170"/>
                  </a:cubicBezTo>
                  <a:cubicBezTo>
                    <a:pt x="82634" y="55866"/>
                    <a:pt x="82526" y="56607"/>
                    <a:pt x="82569" y="57347"/>
                  </a:cubicBezTo>
                  <a:lnTo>
                    <a:pt x="82569" y="57347"/>
                  </a:lnTo>
                  <a:cubicBezTo>
                    <a:pt x="81328" y="56053"/>
                    <a:pt x="79569" y="55215"/>
                    <a:pt x="77701" y="55215"/>
                  </a:cubicBezTo>
                  <a:cubicBezTo>
                    <a:pt x="77681" y="55215"/>
                    <a:pt x="77661" y="55215"/>
                    <a:pt x="77642" y="55215"/>
                  </a:cubicBezTo>
                  <a:cubicBezTo>
                    <a:pt x="78979" y="53768"/>
                    <a:pt x="80847" y="52965"/>
                    <a:pt x="82780" y="52965"/>
                  </a:cubicBezTo>
                  <a:close/>
                  <a:moveTo>
                    <a:pt x="95802" y="52974"/>
                  </a:moveTo>
                  <a:cubicBezTo>
                    <a:pt x="97735" y="52974"/>
                    <a:pt x="99602" y="53775"/>
                    <a:pt x="100939" y="55215"/>
                  </a:cubicBezTo>
                  <a:cubicBezTo>
                    <a:pt x="100919" y="55215"/>
                    <a:pt x="100900" y="55215"/>
                    <a:pt x="100880" y="55215"/>
                  </a:cubicBezTo>
                  <a:cubicBezTo>
                    <a:pt x="99020" y="55215"/>
                    <a:pt x="97252" y="56053"/>
                    <a:pt x="96011" y="57357"/>
                  </a:cubicBezTo>
                  <a:cubicBezTo>
                    <a:pt x="96047" y="56622"/>
                    <a:pt x="95948" y="55878"/>
                    <a:pt x="95706" y="55179"/>
                  </a:cubicBezTo>
                  <a:lnTo>
                    <a:pt x="95706" y="55170"/>
                  </a:lnTo>
                  <a:cubicBezTo>
                    <a:pt x="95446" y="54409"/>
                    <a:pt x="95043" y="53701"/>
                    <a:pt x="94523" y="53091"/>
                  </a:cubicBezTo>
                  <a:cubicBezTo>
                    <a:pt x="94949" y="53012"/>
                    <a:pt x="95377" y="52974"/>
                    <a:pt x="95802" y="52974"/>
                  </a:cubicBezTo>
                  <a:close/>
                  <a:moveTo>
                    <a:pt x="60697" y="57357"/>
                  </a:moveTo>
                  <a:cubicBezTo>
                    <a:pt x="60700" y="57357"/>
                    <a:pt x="60703" y="57357"/>
                    <a:pt x="60706" y="57357"/>
                  </a:cubicBezTo>
                  <a:lnTo>
                    <a:pt x="60706" y="57357"/>
                  </a:lnTo>
                  <a:cubicBezTo>
                    <a:pt x="60709" y="57357"/>
                    <a:pt x="60712" y="57357"/>
                    <a:pt x="60715" y="57357"/>
                  </a:cubicBezTo>
                  <a:close/>
                  <a:moveTo>
                    <a:pt x="48839" y="53117"/>
                  </a:moveTo>
                  <a:cubicBezTo>
                    <a:pt x="50775" y="53117"/>
                    <a:pt x="52650" y="53921"/>
                    <a:pt x="53995" y="55376"/>
                  </a:cubicBezTo>
                  <a:lnTo>
                    <a:pt x="53995" y="55376"/>
                  </a:lnTo>
                  <a:cubicBezTo>
                    <a:pt x="53992" y="55376"/>
                    <a:pt x="53989" y="55376"/>
                    <a:pt x="53986" y="55376"/>
                  </a:cubicBezTo>
                  <a:cubicBezTo>
                    <a:pt x="53966" y="55376"/>
                    <a:pt x="53946" y="55376"/>
                    <a:pt x="53927" y="55376"/>
                  </a:cubicBezTo>
                  <a:cubicBezTo>
                    <a:pt x="52067" y="55376"/>
                    <a:pt x="50299" y="56206"/>
                    <a:pt x="49049" y="57509"/>
                  </a:cubicBezTo>
                  <a:cubicBezTo>
                    <a:pt x="49138" y="55923"/>
                    <a:pt x="48556" y="54418"/>
                    <a:pt x="47561" y="53235"/>
                  </a:cubicBezTo>
                  <a:cubicBezTo>
                    <a:pt x="47987" y="53156"/>
                    <a:pt x="48414" y="53117"/>
                    <a:pt x="48839" y="53117"/>
                  </a:cubicBezTo>
                  <a:close/>
                  <a:moveTo>
                    <a:pt x="59142" y="53117"/>
                  </a:moveTo>
                  <a:cubicBezTo>
                    <a:pt x="59567" y="53117"/>
                    <a:pt x="59994" y="53156"/>
                    <a:pt x="60420" y="53235"/>
                  </a:cubicBezTo>
                  <a:cubicBezTo>
                    <a:pt x="59425" y="54427"/>
                    <a:pt x="58843" y="55932"/>
                    <a:pt x="58932" y="57518"/>
                  </a:cubicBezTo>
                  <a:lnTo>
                    <a:pt x="58923" y="57509"/>
                  </a:lnTo>
                  <a:cubicBezTo>
                    <a:pt x="57682" y="56206"/>
                    <a:pt x="55914" y="55376"/>
                    <a:pt x="54046" y="55376"/>
                  </a:cubicBezTo>
                  <a:cubicBezTo>
                    <a:pt x="54029" y="55376"/>
                    <a:pt x="54012" y="55376"/>
                    <a:pt x="53995" y="55376"/>
                  </a:cubicBezTo>
                  <a:lnTo>
                    <a:pt x="53995" y="55376"/>
                  </a:lnTo>
                  <a:cubicBezTo>
                    <a:pt x="55333" y="53921"/>
                    <a:pt x="57206" y="53117"/>
                    <a:pt x="59142" y="53117"/>
                  </a:cubicBezTo>
                  <a:close/>
                  <a:moveTo>
                    <a:pt x="25317" y="53179"/>
                  </a:moveTo>
                  <a:cubicBezTo>
                    <a:pt x="27247" y="53179"/>
                    <a:pt x="29113" y="53976"/>
                    <a:pt x="30456" y="55421"/>
                  </a:cubicBezTo>
                  <a:cubicBezTo>
                    <a:pt x="30436" y="55421"/>
                    <a:pt x="30416" y="55421"/>
                    <a:pt x="30397" y="55421"/>
                  </a:cubicBezTo>
                  <a:cubicBezTo>
                    <a:pt x="28528" y="55421"/>
                    <a:pt x="26769" y="56259"/>
                    <a:pt x="25528" y="57554"/>
                  </a:cubicBezTo>
                  <a:cubicBezTo>
                    <a:pt x="25563" y="56819"/>
                    <a:pt x="25456" y="56075"/>
                    <a:pt x="25223" y="55376"/>
                  </a:cubicBezTo>
                  <a:lnTo>
                    <a:pt x="25223" y="55385"/>
                  </a:lnTo>
                  <a:cubicBezTo>
                    <a:pt x="24963" y="54624"/>
                    <a:pt x="24560" y="53916"/>
                    <a:pt x="24031" y="53298"/>
                  </a:cubicBezTo>
                  <a:cubicBezTo>
                    <a:pt x="24460" y="53218"/>
                    <a:pt x="24890" y="53179"/>
                    <a:pt x="25317" y="53179"/>
                  </a:cubicBezTo>
                  <a:close/>
                  <a:moveTo>
                    <a:pt x="12293" y="53188"/>
                  </a:moveTo>
                  <a:cubicBezTo>
                    <a:pt x="12719" y="53188"/>
                    <a:pt x="13147" y="53227"/>
                    <a:pt x="13574" y="53307"/>
                  </a:cubicBezTo>
                  <a:cubicBezTo>
                    <a:pt x="13055" y="53925"/>
                    <a:pt x="12651" y="54624"/>
                    <a:pt x="12391" y="55385"/>
                  </a:cubicBezTo>
                  <a:cubicBezTo>
                    <a:pt x="12150" y="56084"/>
                    <a:pt x="12051" y="56819"/>
                    <a:pt x="12087" y="57554"/>
                  </a:cubicBezTo>
                  <a:lnTo>
                    <a:pt x="12087" y="57572"/>
                  </a:lnTo>
                  <a:cubicBezTo>
                    <a:pt x="10845" y="56268"/>
                    <a:pt x="9086" y="55430"/>
                    <a:pt x="7218" y="55430"/>
                  </a:cubicBezTo>
                  <a:cubicBezTo>
                    <a:pt x="7198" y="55430"/>
                    <a:pt x="7178" y="55430"/>
                    <a:pt x="7159" y="55430"/>
                  </a:cubicBezTo>
                  <a:cubicBezTo>
                    <a:pt x="8501" y="53985"/>
                    <a:pt x="10367" y="53188"/>
                    <a:pt x="12293" y="53188"/>
                  </a:cubicBezTo>
                  <a:close/>
                  <a:moveTo>
                    <a:pt x="106098" y="52962"/>
                  </a:moveTo>
                  <a:cubicBezTo>
                    <a:pt x="106573" y="52962"/>
                    <a:pt x="107051" y="53010"/>
                    <a:pt x="107525" y="53109"/>
                  </a:cubicBezTo>
                  <a:cubicBezTo>
                    <a:pt x="106514" y="54361"/>
                    <a:pt x="105950" y="55943"/>
                    <a:pt x="106117" y="57615"/>
                  </a:cubicBezTo>
                  <a:lnTo>
                    <a:pt x="106117" y="57615"/>
                  </a:lnTo>
                  <a:cubicBezTo>
                    <a:pt x="104869" y="56153"/>
                    <a:pt x="102981" y="55206"/>
                    <a:pt x="100985" y="55206"/>
                  </a:cubicBezTo>
                  <a:cubicBezTo>
                    <a:pt x="100976" y="55206"/>
                    <a:pt x="100966" y="55206"/>
                    <a:pt x="100957" y="55206"/>
                  </a:cubicBezTo>
                  <a:cubicBezTo>
                    <a:pt x="102302" y="53761"/>
                    <a:pt x="104171" y="52962"/>
                    <a:pt x="106098" y="52962"/>
                  </a:cubicBezTo>
                  <a:close/>
                  <a:moveTo>
                    <a:pt x="70812" y="48526"/>
                  </a:moveTo>
                  <a:cubicBezTo>
                    <a:pt x="71289" y="48526"/>
                    <a:pt x="71770" y="48575"/>
                    <a:pt x="72248" y="48674"/>
                  </a:cubicBezTo>
                  <a:cubicBezTo>
                    <a:pt x="71271" y="49928"/>
                    <a:pt x="70742" y="51496"/>
                    <a:pt x="70939" y="53145"/>
                  </a:cubicBezTo>
                  <a:cubicBezTo>
                    <a:pt x="71447" y="53031"/>
                    <a:pt x="71960" y="52976"/>
                    <a:pt x="72468" y="52976"/>
                  </a:cubicBezTo>
                  <a:cubicBezTo>
                    <a:pt x="74401" y="52976"/>
                    <a:pt x="76276" y="53777"/>
                    <a:pt x="77624" y="55224"/>
                  </a:cubicBezTo>
                  <a:cubicBezTo>
                    <a:pt x="77606" y="55224"/>
                    <a:pt x="77587" y="55224"/>
                    <a:pt x="77569" y="55224"/>
                  </a:cubicBezTo>
                  <a:cubicBezTo>
                    <a:pt x="75520" y="55224"/>
                    <a:pt x="73598" y="56223"/>
                    <a:pt x="72355" y="57751"/>
                  </a:cubicBezTo>
                  <a:cubicBezTo>
                    <a:pt x="72694" y="54052"/>
                    <a:pt x="69407" y="50779"/>
                    <a:pt x="65713" y="50779"/>
                  </a:cubicBezTo>
                  <a:cubicBezTo>
                    <a:pt x="65693" y="50779"/>
                    <a:pt x="65673" y="50779"/>
                    <a:pt x="65653" y="50780"/>
                  </a:cubicBezTo>
                  <a:cubicBezTo>
                    <a:pt x="66997" y="49327"/>
                    <a:pt x="68873" y="48526"/>
                    <a:pt x="70812" y="48526"/>
                  </a:cubicBezTo>
                  <a:close/>
                  <a:moveTo>
                    <a:pt x="35611" y="53168"/>
                  </a:moveTo>
                  <a:cubicBezTo>
                    <a:pt x="36086" y="53168"/>
                    <a:pt x="36566" y="53216"/>
                    <a:pt x="37042" y="53315"/>
                  </a:cubicBezTo>
                  <a:cubicBezTo>
                    <a:pt x="36031" y="54567"/>
                    <a:pt x="35458" y="56149"/>
                    <a:pt x="35634" y="57812"/>
                  </a:cubicBezTo>
                  <a:lnTo>
                    <a:pt x="35634" y="57812"/>
                  </a:lnTo>
                  <a:cubicBezTo>
                    <a:pt x="34382" y="56357"/>
                    <a:pt x="32515" y="55412"/>
                    <a:pt x="30530" y="55412"/>
                  </a:cubicBezTo>
                  <a:cubicBezTo>
                    <a:pt x="30511" y="55412"/>
                    <a:pt x="30492" y="55412"/>
                    <a:pt x="30474" y="55412"/>
                  </a:cubicBezTo>
                  <a:cubicBezTo>
                    <a:pt x="31811" y="53967"/>
                    <a:pt x="33679" y="53168"/>
                    <a:pt x="35611" y="53168"/>
                  </a:cubicBezTo>
                  <a:close/>
                  <a:moveTo>
                    <a:pt x="112818" y="51075"/>
                  </a:moveTo>
                  <a:cubicBezTo>
                    <a:pt x="115995" y="51075"/>
                    <a:pt x="119174" y="53154"/>
                    <a:pt x="119218" y="57312"/>
                  </a:cubicBezTo>
                  <a:cubicBezTo>
                    <a:pt x="118743" y="57210"/>
                    <a:pt x="118265" y="57160"/>
                    <a:pt x="117790" y="57160"/>
                  </a:cubicBezTo>
                  <a:cubicBezTo>
                    <a:pt x="115926" y="57160"/>
                    <a:pt x="114120" y="57927"/>
                    <a:pt x="112821" y="59319"/>
                  </a:cubicBezTo>
                  <a:cubicBezTo>
                    <a:pt x="111549" y="57940"/>
                    <a:pt x="109750" y="57161"/>
                    <a:pt x="107870" y="57160"/>
                  </a:cubicBezTo>
                  <a:lnTo>
                    <a:pt x="107870" y="57160"/>
                  </a:lnTo>
                  <a:cubicBezTo>
                    <a:pt x="107388" y="57160"/>
                    <a:pt x="106905" y="57214"/>
                    <a:pt x="106432" y="57312"/>
                  </a:cubicBezTo>
                  <a:cubicBezTo>
                    <a:pt x="106468" y="53154"/>
                    <a:pt x="109642" y="51075"/>
                    <a:pt x="112818" y="51075"/>
                  </a:cubicBezTo>
                  <a:close/>
                  <a:moveTo>
                    <a:pt x="136134" y="51090"/>
                  </a:moveTo>
                  <a:cubicBezTo>
                    <a:pt x="139310" y="51090"/>
                    <a:pt x="142484" y="53169"/>
                    <a:pt x="142525" y="57330"/>
                  </a:cubicBezTo>
                  <a:cubicBezTo>
                    <a:pt x="142043" y="57224"/>
                    <a:pt x="141557" y="57173"/>
                    <a:pt x="141075" y="57173"/>
                  </a:cubicBezTo>
                  <a:cubicBezTo>
                    <a:pt x="139225" y="57173"/>
                    <a:pt x="137430" y="57933"/>
                    <a:pt x="136136" y="59319"/>
                  </a:cubicBezTo>
                  <a:lnTo>
                    <a:pt x="136136" y="59328"/>
                  </a:lnTo>
                  <a:cubicBezTo>
                    <a:pt x="134854" y="57957"/>
                    <a:pt x="133062" y="57168"/>
                    <a:pt x="131181" y="57168"/>
                  </a:cubicBezTo>
                  <a:cubicBezTo>
                    <a:pt x="130697" y="57168"/>
                    <a:pt x="130213" y="57222"/>
                    <a:pt x="129738" y="57330"/>
                  </a:cubicBezTo>
                  <a:cubicBezTo>
                    <a:pt x="129778" y="53171"/>
                    <a:pt x="132957" y="51090"/>
                    <a:pt x="136134" y="51090"/>
                  </a:cubicBezTo>
                  <a:close/>
                  <a:moveTo>
                    <a:pt x="89294" y="51126"/>
                  </a:moveTo>
                  <a:cubicBezTo>
                    <a:pt x="91873" y="51126"/>
                    <a:pt x="94452" y="52497"/>
                    <a:pt x="95348" y="55242"/>
                  </a:cubicBezTo>
                  <a:cubicBezTo>
                    <a:pt x="95572" y="55923"/>
                    <a:pt x="95679" y="56631"/>
                    <a:pt x="95688" y="57348"/>
                  </a:cubicBezTo>
                  <a:cubicBezTo>
                    <a:pt x="95215" y="57246"/>
                    <a:pt x="94738" y="57196"/>
                    <a:pt x="94264" y="57196"/>
                  </a:cubicBezTo>
                  <a:cubicBezTo>
                    <a:pt x="92405" y="57196"/>
                    <a:pt x="90599" y="57962"/>
                    <a:pt x="89299" y="59355"/>
                  </a:cubicBezTo>
                  <a:cubicBezTo>
                    <a:pt x="88027" y="57975"/>
                    <a:pt x="86226" y="57195"/>
                    <a:pt x="84353" y="57195"/>
                  </a:cubicBezTo>
                  <a:cubicBezTo>
                    <a:pt x="83860" y="57195"/>
                    <a:pt x="83376" y="57249"/>
                    <a:pt x="82910" y="57348"/>
                  </a:cubicBezTo>
                  <a:cubicBezTo>
                    <a:pt x="82902" y="56631"/>
                    <a:pt x="83009" y="55923"/>
                    <a:pt x="83224" y="55242"/>
                  </a:cubicBezTo>
                  <a:lnTo>
                    <a:pt x="83233" y="55242"/>
                  </a:lnTo>
                  <a:cubicBezTo>
                    <a:pt x="84129" y="52499"/>
                    <a:pt x="86712" y="51126"/>
                    <a:pt x="89294" y="51126"/>
                  </a:cubicBezTo>
                  <a:close/>
                  <a:moveTo>
                    <a:pt x="42335" y="51276"/>
                  </a:moveTo>
                  <a:cubicBezTo>
                    <a:pt x="45511" y="51276"/>
                    <a:pt x="48686" y="53352"/>
                    <a:pt x="48726" y="57509"/>
                  </a:cubicBezTo>
                  <a:cubicBezTo>
                    <a:pt x="48253" y="57407"/>
                    <a:pt x="47776" y="57357"/>
                    <a:pt x="47302" y="57357"/>
                  </a:cubicBezTo>
                  <a:cubicBezTo>
                    <a:pt x="45443" y="57357"/>
                    <a:pt x="43639" y="58124"/>
                    <a:pt x="42346" y="59516"/>
                  </a:cubicBezTo>
                  <a:cubicBezTo>
                    <a:pt x="41065" y="58136"/>
                    <a:pt x="39264" y="57357"/>
                    <a:pt x="37382" y="57357"/>
                  </a:cubicBezTo>
                  <a:cubicBezTo>
                    <a:pt x="36898" y="57357"/>
                    <a:pt x="36415" y="57410"/>
                    <a:pt x="35940" y="57509"/>
                  </a:cubicBezTo>
                  <a:cubicBezTo>
                    <a:pt x="35980" y="53355"/>
                    <a:pt x="39158" y="51276"/>
                    <a:pt x="42335" y="51276"/>
                  </a:cubicBezTo>
                  <a:close/>
                  <a:moveTo>
                    <a:pt x="65660" y="51276"/>
                  </a:moveTo>
                  <a:cubicBezTo>
                    <a:pt x="68835" y="51276"/>
                    <a:pt x="72010" y="53352"/>
                    <a:pt x="72050" y="57509"/>
                  </a:cubicBezTo>
                  <a:cubicBezTo>
                    <a:pt x="71577" y="57407"/>
                    <a:pt x="71100" y="57357"/>
                    <a:pt x="70626" y="57357"/>
                  </a:cubicBezTo>
                  <a:cubicBezTo>
                    <a:pt x="68767" y="57357"/>
                    <a:pt x="66961" y="58124"/>
                    <a:pt x="65662" y="59516"/>
                  </a:cubicBezTo>
                  <a:cubicBezTo>
                    <a:pt x="64382" y="58138"/>
                    <a:pt x="62585" y="57359"/>
                    <a:pt x="60706" y="57357"/>
                  </a:cubicBezTo>
                  <a:lnTo>
                    <a:pt x="60706" y="57357"/>
                  </a:lnTo>
                  <a:cubicBezTo>
                    <a:pt x="60217" y="57357"/>
                    <a:pt x="59736" y="57411"/>
                    <a:pt x="59264" y="57509"/>
                  </a:cubicBezTo>
                  <a:cubicBezTo>
                    <a:pt x="59304" y="53355"/>
                    <a:pt x="62482" y="51276"/>
                    <a:pt x="65660" y="51276"/>
                  </a:cubicBezTo>
                  <a:close/>
                  <a:moveTo>
                    <a:pt x="18806" y="51334"/>
                  </a:moveTo>
                  <a:cubicBezTo>
                    <a:pt x="21388" y="51334"/>
                    <a:pt x="23969" y="52707"/>
                    <a:pt x="24864" y="55457"/>
                  </a:cubicBezTo>
                  <a:cubicBezTo>
                    <a:pt x="25079" y="56138"/>
                    <a:pt x="25196" y="56846"/>
                    <a:pt x="25205" y="57563"/>
                  </a:cubicBezTo>
                  <a:cubicBezTo>
                    <a:pt x="24724" y="57458"/>
                    <a:pt x="24240" y="57407"/>
                    <a:pt x="23760" y="57407"/>
                  </a:cubicBezTo>
                  <a:cubicBezTo>
                    <a:pt x="21902" y="57407"/>
                    <a:pt x="20103" y="58173"/>
                    <a:pt x="18807" y="59561"/>
                  </a:cubicBezTo>
                  <a:cubicBezTo>
                    <a:pt x="17535" y="58190"/>
                    <a:pt x="15734" y="57401"/>
                    <a:pt x="13861" y="57401"/>
                  </a:cubicBezTo>
                  <a:cubicBezTo>
                    <a:pt x="13377" y="57401"/>
                    <a:pt x="12884" y="57455"/>
                    <a:pt x="12418" y="57563"/>
                  </a:cubicBezTo>
                  <a:cubicBezTo>
                    <a:pt x="12418" y="56837"/>
                    <a:pt x="12526" y="56129"/>
                    <a:pt x="12741" y="55448"/>
                  </a:cubicBezTo>
                  <a:lnTo>
                    <a:pt x="12741" y="55457"/>
                  </a:lnTo>
                  <a:cubicBezTo>
                    <a:pt x="13637" y="52710"/>
                    <a:pt x="16222" y="51334"/>
                    <a:pt x="18806" y="51334"/>
                  </a:cubicBezTo>
                  <a:close/>
                  <a:moveTo>
                    <a:pt x="117967" y="57526"/>
                  </a:moveTo>
                  <a:cubicBezTo>
                    <a:pt x="118391" y="57526"/>
                    <a:pt x="118819" y="57564"/>
                    <a:pt x="119245" y="57643"/>
                  </a:cubicBezTo>
                  <a:cubicBezTo>
                    <a:pt x="118726" y="58253"/>
                    <a:pt x="118322" y="58961"/>
                    <a:pt x="118063" y="59722"/>
                  </a:cubicBezTo>
                  <a:cubicBezTo>
                    <a:pt x="117821" y="60430"/>
                    <a:pt x="117713" y="61165"/>
                    <a:pt x="117758" y="61909"/>
                  </a:cubicBezTo>
                  <a:cubicBezTo>
                    <a:pt x="116510" y="60598"/>
                    <a:pt x="114739" y="59767"/>
                    <a:pt x="112860" y="59767"/>
                  </a:cubicBezTo>
                  <a:cubicBezTo>
                    <a:pt x="112850" y="59767"/>
                    <a:pt x="112840" y="59767"/>
                    <a:pt x="112830" y="59767"/>
                  </a:cubicBezTo>
                  <a:cubicBezTo>
                    <a:pt x="114167" y="58327"/>
                    <a:pt x="116034" y="57526"/>
                    <a:pt x="117967" y="57526"/>
                  </a:cubicBezTo>
                  <a:close/>
                  <a:moveTo>
                    <a:pt x="130990" y="57535"/>
                  </a:moveTo>
                  <a:cubicBezTo>
                    <a:pt x="132923" y="57535"/>
                    <a:pt x="134790" y="58336"/>
                    <a:pt x="136127" y="59776"/>
                  </a:cubicBezTo>
                  <a:cubicBezTo>
                    <a:pt x="136117" y="59776"/>
                    <a:pt x="136107" y="59776"/>
                    <a:pt x="136097" y="59776"/>
                  </a:cubicBezTo>
                  <a:cubicBezTo>
                    <a:pt x="134226" y="59776"/>
                    <a:pt x="132446" y="60607"/>
                    <a:pt x="131199" y="61918"/>
                  </a:cubicBezTo>
                  <a:cubicBezTo>
                    <a:pt x="131234" y="61183"/>
                    <a:pt x="131136" y="60439"/>
                    <a:pt x="130894" y="59731"/>
                  </a:cubicBezTo>
                  <a:cubicBezTo>
                    <a:pt x="130634" y="58970"/>
                    <a:pt x="130231" y="58271"/>
                    <a:pt x="129711" y="57652"/>
                  </a:cubicBezTo>
                  <a:cubicBezTo>
                    <a:pt x="130137" y="57573"/>
                    <a:pt x="130565" y="57535"/>
                    <a:pt x="130990" y="57535"/>
                  </a:cubicBezTo>
                  <a:close/>
                  <a:moveTo>
                    <a:pt x="84143" y="57571"/>
                  </a:moveTo>
                  <a:cubicBezTo>
                    <a:pt x="86075" y="57571"/>
                    <a:pt x="87945" y="58371"/>
                    <a:pt x="89282" y="59821"/>
                  </a:cubicBezTo>
                  <a:lnTo>
                    <a:pt x="89282" y="59821"/>
                  </a:lnTo>
                  <a:cubicBezTo>
                    <a:pt x="89265" y="59821"/>
                    <a:pt x="89248" y="59821"/>
                    <a:pt x="89231" y="59821"/>
                  </a:cubicBezTo>
                  <a:cubicBezTo>
                    <a:pt x="87362" y="59821"/>
                    <a:pt x="85595" y="60659"/>
                    <a:pt x="84353" y="61962"/>
                  </a:cubicBezTo>
                  <a:cubicBezTo>
                    <a:pt x="84434" y="60367"/>
                    <a:pt x="83851" y="58871"/>
                    <a:pt x="82866" y="57688"/>
                  </a:cubicBezTo>
                  <a:cubicBezTo>
                    <a:pt x="83291" y="57609"/>
                    <a:pt x="83719" y="57571"/>
                    <a:pt x="84143" y="57571"/>
                  </a:cubicBezTo>
                  <a:close/>
                  <a:moveTo>
                    <a:pt x="94437" y="57571"/>
                  </a:moveTo>
                  <a:cubicBezTo>
                    <a:pt x="94862" y="57571"/>
                    <a:pt x="95290" y="57609"/>
                    <a:pt x="95715" y="57688"/>
                  </a:cubicBezTo>
                  <a:cubicBezTo>
                    <a:pt x="94720" y="58871"/>
                    <a:pt x="94138" y="60367"/>
                    <a:pt x="94228" y="61962"/>
                  </a:cubicBezTo>
                  <a:cubicBezTo>
                    <a:pt x="92977" y="60659"/>
                    <a:pt x="91218" y="59821"/>
                    <a:pt x="89350" y="59821"/>
                  </a:cubicBezTo>
                  <a:cubicBezTo>
                    <a:pt x="89333" y="59821"/>
                    <a:pt x="89316" y="59821"/>
                    <a:pt x="89299" y="59821"/>
                  </a:cubicBezTo>
                  <a:lnTo>
                    <a:pt x="89299" y="59821"/>
                  </a:lnTo>
                  <a:cubicBezTo>
                    <a:pt x="90636" y="58371"/>
                    <a:pt x="92506" y="57571"/>
                    <a:pt x="94437" y="57571"/>
                  </a:cubicBezTo>
                  <a:close/>
                  <a:moveTo>
                    <a:pt x="47495" y="57735"/>
                  </a:moveTo>
                  <a:cubicBezTo>
                    <a:pt x="47916" y="57735"/>
                    <a:pt x="48340" y="57773"/>
                    <a:pt x="48762" y="57849"/>
                  </a:cubicBezTo>
                  <a:cubicBezTo>
                    <a:pt x="48242" y="58468"/>
                    <a:pt x="47839" y="59176"/>
                    <a:pt x="47579" y="59937"/>
                  </a:cubicBezTo>
                  <a:cubicBezTo>
                    <a:pt x="47337" y="60636"/>
                    <a:pt x="47230" y="61371"/>
                    <a:pt x="47275" y="62115"/>
                  </a:cubicBezTo>
                  <a:lnTo>
                    <a:pt x="47275" y="62124"/>
                  </a:lnTo>
                  <a:cubicBezTo>
                    <a:pt x="46033" y="60820"/>
                    <a:pt x="44265" y="59982"/>
                    <a:pt x="42405" y="59982"/>
                  </a:cubicBezTo>
                  <a:cubicBezTo>
                    <a:pt x="42386" y="59982"/>
                    <a:pt x="42366" y="59982"/>
                    <a:pt x="42346" y="59982"/>
                  </a:cubicBezTo>
                  <a:cubicBezTo>
                    <a:pt x="43686" y="58532"/>
                    <a:pt x="45558" y="57735"/>
                    <a:pt x="47495" y="57735"/>
                  </a:cubicBezTo>
                  <a:close/>
                  <a:moveTo>
                    <a:pt x="60510" y="57740"/>
                  </a:moveTo>
                  <a:cubicBezTo>
                    <a:pt x="62438" y="57740"/>
                    <a:pt x="64308" y="58537"/>
                    <a:pt x="65644" y="59982"/>
                  </a:cubicBezTo>
                  <a:cubicBezTo>
                    <a:pt x="65624" y="59982"/>
                    <a:pt x="65604" y="59982"/>
                    <a:pt x="65585" y="59982"/>
                  </a:cubicBezTo>
                  <a:cubicBezTo>
                    <a:pt x="63725" y="59982"/>
                    <a:pt x="61957" y="60820"/>
                    <a:pt x="60715" y="62124"/>
                  </a:cubicBezTo>
                  <a:cubicBezTo>
                    <a:pt x="60751" y="61380"/>
                    <a:pt x="60653" y="60636"/>
                    <a:pt x="60411" y="59937"/>
                  </a:cubicBezTo>
                  <a:cubicBezTo>
                    <a:pt x="60151" y="59176"/>
                    <a:pt x="59748" y="58468"/>
                    <a:pt x="59228" y="57858"/>
                  </a:cubicBezTo>
                  <a:cubicBezTo>
                    <a:pt x="59655" y="57779"/>
                    <a:pt x="60084" y="57740"/>
                    <a:pt x="60510" y="57740"/>
                  </a:cubicBezTo>
                  <a:close/>
                  <a:moveTo>
                    <a:pt x="23936" y="57764"/>
                  </a:moveTo>
                  <a:cubicBezTo>
                    <a:pt x="24366" y="57764"/>
                    <a:pt x="24800" y="57804"/>
                    <a:pt x="25232" y="57885"/>
                  </a:cubicBezTo>
                  <a:cubicBezTo>
                    <a:pt x="24237" y="59059"/>
                    <a:pt x="23655" y="60565"/>
                    <a:pt x="23744" y="62151"/>
                  </a:cubicBezTo>
                  <a:cubicBezTo>
                    <a:pt x="22494" y="60847"/>
                    <a:pt x="20727" y="60018"/>
                    <a:pt x="18867" y="60018"/>
                  </a:cubicBezTo>
                  <a:cubicBezTo>
                    <a:pt x="18847" y="60018"/>
                    <a:pt x="18827" y="60018"/>
                    <a:pt x="18807" y="60018"/>
                  </a:cubicBezTo>
                  <a:cubicBezTo>
                    <a:pt x="18787" y="60018"/>
                    <a:pt x="18767" y="60018"/>
                    <a:pt x="18747" y="60018"/>
                  </a:cubicBezTo>
                  <a:cubicBezTo>
                    <a:pt x="16879" y="60018"/>
                    <a:pt x="15111" y="60847"/>
                    <a:pt x="13870" y="62151"/>
                  </a:cubicBezTo>
                  <a:cubicBezTo>
                    <a:pt x="13951" y="60573"/>
                    <a:pt x="13368" y="59068"/>
                    <a:pt x="12382" y="57885"/>
                  </a:cubicBezTo>
                  <a:lnTo>
                    <a:pt x="12374" y="57885"/>
                  </a:lnTo>
                  <a:cubicBezTo>
                    <a:pt x="12805" y="57804"/>
                    <a:pt x="13239" y="57764"/>
                    <a:pt x="13670" y="57764"/>
                  </a:cubicBezTo>
                  <a:cubicBezTo>
                    <a:pt x="15599" y="57764"/>
                    <a:pt x="17467" y="58566"/>
                    <a:pt x="18807" y="60009"/>
                  </a:cubicBezTo>
                  <a:cubicBezTo>
                    <a:pt x="20140" y="58566"/>
                    <a:pt x="22007" y="57764"/>
                    <a:pt x="23936" y="57764"/>
                  </a:cubicBezTo>
                  <a:close/>
                  <a:moveTo>
                    <a:pt x="107668" y="57528"/>
                  </a:moveTo>
                  <a:cubicBezTo>
                    <a:pt x="109594" y="57528"/>
                    <a:pt x="111464" y="58327"/>
                    <a:pt x="112812" y="59767"/>
                  </a:cubicBezTo>
                  <a:cubicBezTo>
                    <a:pt x="112793" y="59767"/>
                    <a:pt x="112774" y="59767"/>
                    <a:pt x="112756" y="59767"/>
                  </a:cubicBezTo>
                  <a:cubicBezTo>
                    <a:pt x="110769" y="59767"/>
                    <a:pt x="108902" y="60712"/>
                    <a:pt x="107650" y="62159"/>
                  </a:cubicBezTo>
                  <a:lnTo>
                    <a:pt x="107650" y="62159"/>
                  </a:lnTo>
                  <a:cubicBezTo>
                    <a:pt x="107803" y="60502"/>
                    <a:pt x="107211" y="58925"/>
                    <a:pt x="106181" y="57688"/>
                  </a:cubicBezTo>
                  <a:cubicBezTo>
                    <a:pt x="106675" y="57580"/>
                    <a:pt x="107173" y="57528"/>
                    <a:pt x="107668" y="57528"/>
                  </a:cubicBezTo>
                  <a:close/>
                  <a:moveTo>
                    <a:pt x="37187" y="57724"/>
                  </a:moveTo>
                  <a:cubicBezTo>
                    <a:pt x="39116" y="57724"/>
                    <a:pt x="40983" y="58519"/>
                    <a:pt x="42328" y="59964"/>
                  </a:cubicBezTo>
                  <a:cubicBezTo>
                    <a:pt x="42310" y="59964"/>
                    <a:pt x="42291" y="59964"/>
                    <a:pt x="42273" y="59964"/>
                  </a:cubicBezTo>
                  <a:cubicBezTo>
                    <a:pt x="40286" y="59964"/>
                    <a:pt x="38419" y="60910"/>
                    <a:pt x="37167" y="62366"/>
                  </a:cubicBezTo>
                  <a:cubicBezTo>
                    <a:pt x="37320" y="60699"/>
                    <a:pt x="36728" y="59122"/>
                    <a:pt x="35698" y="57894"/>
                  </a:cubicBezTo>
                  <a:lnTo>
                    <a:pt x="35689" y="57885"/>
                  </a:lnTo>
                  <a:cubicBezTo>
                    <a:pt x="36187" y="57777"/>
                    <a:pt x="36689" y="57724"/>
                    <a:pt x="37187" y="57724"/>
                  </a:cubicBezTo>
                  <a:close/>
                  <a:moveTo>
                    <a:pt x="124486" y="55678"/>
                  </a:moveTo>
                  <a:cubicBezTo>
                    <a:pt x="127068" y="55678"/>
                    <a:pt x="129649" y="57049"/>
                    <a:pt x="130544" y="59794"/>
                  </a:cubicBezTo>
                  <a:cubicBezTo>
                    <a:pt x="130760" y="60475"/>
                    <a:pt x="130876" y="61183"/>
                    <a:pt x="130876" y="61900"/>
                  </a:cubicBezTo>
                  <a:cubicBezTo>
                    <a:pt x="130403" y="61798"/>
                    <a:pt x="129926" y="61748"/>
                    <a:pt x="129452" y="61748"/>
                  </a:cubicBezTo>
                  <a:cubicBezTo>
                    <a:pt x="127593" y="61748"/>
                    <a:pt x="125787" y="62514"/>
                    <a:pt x="124487" y="63907"/>
                  </a:cubicBezTo>
                  <a:cubicBezTo>
                    <a:pt x="123215" y="62527"/>
                    <a:pt x="121414" y="61747"/>
                    <a:pt x="119541" y="61747"/>
                  </a:cubicBezTo>
                  <a:cubicBezTo>
                    <a:pt x="119048" y="61747"/>
                    <a:pt x="118564" y="61801"/>
                    <a:pt x="118080" y="61909"/>
                  </a:cubicBezTo>
                  <a:cubicBezTo>
                    <a:pt x="118080" y="61192"/>
                    <a:pt x="118197" y="60484"/>
                    <a:pt x="118412" y="59803"/>
                  </a:cubicBezTo>
                  <a:lnTo>
                    <a:pt x="118421" y="59794"/>
                  </a:lnTo>
                  <a:cubicBezTo>
                    <a:pt x="119317" y="57051"/>
                    <a:pt x="121902" y="55678"/>
                    <a:pt x="124486" y="55678"/>
                  </a:cubicBezTo>
                  <a:close/>
                  <a:moveTo>
                    <a:pt x="77628" y="55717"/>
                  </a:moveTo>
                  <a:cubicBezTo>
                    <a:pt x="80804" y="55717"/>
                    <a:pt x="83980" y="57795"/>
                    <a:pt x="84022" y="61951"/>
                  </a:cubicBezTo>
                  <a:lnTo>
                    <a:pt x="84022" y="61951"/>
                  </a:lnTo>
                  <a:cubicBezTo>
                    <a:pt x="83546" y="61848"/>
                    <a:pt x="83066" y="61797"/>
                    <a:pt x="82590" y="61797"/>
                  </a:cubicBezTo>
                  <a:cubicBezTo>
                    <a:pt x="80737" y="61797"/>
                    <a:pt x="78939" y="62563"/>
                    <a:pt x="77651" y="63952"/>
                  </a:cubicBezTo>
                  <a:cubicBezTo>
                    <a:pt x="76377" y="62579"/>
                    <a:pt x="74589" y="61801"/>
                    <a:pt x="72710" y="61801"/>
                  </a:cubicBezTo>
                  <a:cubicBezTo>
                    <a:pt x="72699" y="61801"/>
                    <a:pt x="72688" y="61801"/>
                    <a:pt x="72678" y="61801"/>
                  </a:cubicBezTo>
                  <a:cubicBezTo>
                    <a:pt x="72194" y="61801"/>
                    <a:pt x="71710" y="61846"/>
                    <a:pt x="71235" y="61953"/>
                  </a:cubicBezTo>
                  <a:cubicBezTo>
                    <a:pt x="71275" y="57796"/>
                    <a:pt x="74452" y="55717"/>
                    <a:pt x="77628" y="55717"/>
                  </a:cubicBezTo>
                  <a:close/>
                  <a:moveTo>
                    <a:pt x="100943" y="55717"/>
                  </a:moveTo>
                  <a:cubicBezTo>
                    <a:pt x="104119" y="55717"/>
                    <a:pt x="107295" y="57795"/>
                    <a:pt x="107337" y="61951"/>
                  </a:cubicBezTo>
                  <a:lnTo>
                    <a:pt x="107337" y="61951"/>
                  </a:lnTo>
                  <a:cubicBezTo>
                    <a:pt x="106865" y="61851"/>
                    <a:pt x="106389" y="61802"/>
                    <a:pt x="105918" y="61802"/>
                  </a:cubicBezTo>
                  <a:cubicBezTo>
                    <a:pt x="104057" y="61802"/>
                    <a:pt x="102256" y="62568"/>
                    <a:pt x="100957" y="63961"/>
                  </a:cubicBezTo>
                  <a:cubicBezTo>
                    <a:pt x="99683" y="62588"/>
                    <a:pt x="97895" y="61801"/>
                    <a:pt x="96025" y="61801"/>
                  </a:cubicBezTo>
                  <a:cubicBezTo>
                    <a:pt x="96014" y="61801"/>
                    <a:pt x="96003" y="61801"/>
                    <a:pt x="95993" y="61801"/>
                  </a:cubicBezTo>
                  <a:cubicBezTo>
                    <a:pt x="95509" y="61801"/>
                    <a:pt x="95025" y="61846"/>
                    <a:pt x="94550" y="61953"/>
                  </a:cubicBezTo>
                  <a:cubicBezTo>
                    <a:pt x="94590" y="57796"/>
                    <a:pt x="97767" y="55717"/>
                    <a:pt x="100943" y="55717"/>
                  </a:cubicBezTo>
                  <a:close/>
                  <a:moveTo>
                    <a:pt x="54007" y="55884"/>
                  </a:moveTo>
                  <a:cubicBezTo>
                    <a:pt x="56587" y="55884"/>
                    <a:pt x="59166" y="57255"/>
                    <a:pt x="60061" y="60000"/>
                  </a:cubicBezTo>
                  <a:cubicBezTo>
                    <a:pt x="60285" y="60681"/>
                    <a:pt x="60393" y="61389"/>
                    <a:pt x="60402" y="62106"/>
                  </a:cubicBezTo>
                  <a:cubicBezTo>
                    <a:pt x="59929" y="62004"/>
                    <a:pt x="59451" y="61954"/>
                    <a:pt x="58977" y="61954"/>
                  </a:cubicBezTo>
                  <a:cubicBezTo>
                    <a:pt x="57118" y="61954"/>
                    <a:pt x="55312" y="62720"/>
                    <a:pt x="54013" y="64113"/>
                  </a:cubicBezTo>
                  <a:cubicBezTo>
                    <a:pt x="52741" y="62733"/>
                    <a:pt x="50939" y="61953"/>
                    <a:pt x="49067" y="61953"/>
                  </a:cubicBezTo>
                  <a:cubicBezTo>
                    <a:pt x="48574" y="61953"/>
                    <a:pt x="48090" y="61998"/>
                    <a:pt x="47624" y="62106"/>
                  </a:cubicBezTo>
                  <a:cubicBezTo>
                    <a:pt x="47615" y="61389"/>
                    <a:pt x="47723" y="60681"/>
                    <a:pt x="47929" y="60009"/>
                  </a:cubicBezTo>
                  <a:lnTo>
                    <a:pt x="47947" y="60000"/>
                  </a:lnTo>
                  <a:cubicBezTo>
                    <a:pt x="48843" y="57257"/>
                    <a:pt x="51425" y="55884"/>
                    <a:pt x="54007" y="55884"/>
                  </a:cubicBezTo>
                  <a:close/>
                  <a:moveTo>
                    <a:pt x="7145" y="55914"/>
                  </a:moveTo>
                  <a:cubicBezTo>
                    <a:pt x="10322" y="55914"/>
                    <a:pt x="13498" y="57993"/>
                    <a:pt x="13538" y="62151"/>
                  </a:cubicBezTo>
                  <a:cubicBezTo>
                    <a:pt x="13063" y="62046"/>
                    <a:pt x="12582" y="61995"/>
                    <a:pt x="12105" y="61995"/>
                  </a:cubicBezTo>
                  <a:cubicBezTo>
                    <a:pt x="10247" y="61995"/>
                    <a:pt x="8440" y="62767"/>
                    <a:pt x="7150" y="64158"/>
                  </a:cubicBezTo>
                  <a:cubicBezTo>
                    <a:pt x="5875" y="62786"/>
                    <a:pt x="4096" y="61998"/>
                    <a:pt x="2226" y="61998"/>
                  </a:cubicBezTo>
                  <a:cubicBezTo>
                    <a:pt x="2216" y="61998"/>
                    <a:pt x="2205" y="61998"/>
                    <a:pt x="2194" y="61998"/>
                  </a:cubicBezTo>
                  <a:cubicBezTo>
                    <a:pt x="1711" y="61998"/>
                    <a:pt x="1227" y="62043"/>
                    <a:pt x="752" y="62151"/>
                  </a:cubicBezTo>
                  <a:cubicBezTo>
                    <a:pt x="792" y="57993"/>
                    <a:pt x="3969" y="55914"/>
                    <a:pt x="7145" y="55914"/>
                  </a:cubicBezTo>
                  <a:close/>
                  <a:moveTo>
                    <a:pt x="30465" y="55917"/>
                  </a:moveTo>
                  <a:cubicBezTo>
                    <a:pt x="33638" y="55917"/>
                    <a:pt x="36811" y="57993"/>
                    <a:pt x="36854" y="62147"/>
                  </a:cubicBezTo>
                  <a:lnTo>
                    <a:pt x="36854" y="62147"/>
                  </a:lnTo>
                  <a:cubicBezTo>
                    <a:pt x="36384" y="62047"/>
                    <a:pt x="35912" y="61999"/>
                    <a:pt x="35443" y="61999"/>
                  </a:cubicBezTo>
                  <a:cubicBezTo>
                    <a:pt x="33580" y="61999"/>
                    <a:pt x="31775" y="62765"/>
                    <a:pt x="30483" y="64158"/>
                  </a:cubicBezTo>
                  <a:cubicBezTo>
                    <a:pt x="29201" y="62778"/>
                    <a:pt x="27409" y="61998"/>
                    <a:pt x="25528" y="61998"/>
                  </a:cubicBezTo>
                  <a:cubicBezTo>
                    <a:pt x="25044" y="61998"/>
                    <a:pt x="24560" y="62052"/>
                    <a:pt x="24085" y="62151"/>
                  </a:cubicBezTo>
                  <a:cubicBezTo>
                    <a:pt x="24116" y="57996"/>
                    <a:pt x="27290" y="55917"/>
                    <a:pt x="30465" y="55917"/>
                  </a:cubicBezTo>
                  <a:close/>
                  <a:moveTo>
                    <a:pt x="119322" y="62140"/>
                  </a:moveTo>
                  <a:cubicBezTo>
                    <a:pt x="121256" y="62140"/>
                    <a:pt x="123125" y="62943"/>
                    <a:pt x="124469" y="64391"/>
                  </a:cubicBezTo>
                  <a:cubicBezTo>
                    <a:pt x="124450" y="64390"/>
                    <a:pt x="124430" y="64390"/>
                    <a:pt x="124410" y="64390"/>
                  </a:cubicBezTo>
                  <a:cubicBezTo>
                    <a:pt x="122541" y="64390"/>
                    <a:pt x="120773" y="65229"/>
                    <a:pt x="119532" y="66532"/>
                  </a:cubicBezTo>
                  <a:cubicBezTo>
                    <a:pt x="119613" y="64946"/>
                    <a:pt x="119030" y="63441"/>
                    <a:pt x="118045" y="62258"/>
                  </a:cubicBezTo>
                  <a:cubicBezTo>
                    <a:pt x="118470" y="62179"/>
                    <a:pt x="118898" y="62140"/>
                    <a:pt x="119322" y="62140"/>
                  </a:cubicBezTo>
                  <a:close/>
                  <a:moveTo>
                    <a:pt x="129616" y="62140"/>
                  </a:moveTo>
                  <a:cubicBezTo>
                    <a:pt x="130040" y="62140"/>
                    <a:pt x="130468" y="62179"/>
                    <a:pt x="130894" y="62258"/>
                  </a:cubicBezTo>
                  <a:cubicBezTo>
                    <a:pt x="129908" y="63423"/>
                    <a:pt x="129326" y="64928"/>
                    <a:pt x="129415" y="66523"/>
                  </a:cubicBezTo>
                  <a:lnTo>
                    <a:pt x="129406" y="66532"/>
                  </a:lnTo>
                  <a:cubicBezTo>
                    <a:pt x="128156" y="65229"/>
                    <a:pt x="126388" y="64390"/>
                    <a:pt x="124528" y="64390"/>
                  </a:cubicBezTo>
                  <a:cubicBezTo>
                    <a:pt x="124509" y="64390"/>
                    <a:pt x="124489" y="64390"/>
                    <a:pt x="124469" y="64391"/>
                  </a:cubicBezTo>
                  <a:cubicBezTo>
                    <a:pt x="125807" y="62943"/>
                    <a:pt x="127680" y="62140"/>
                    <a:pt x="129616" y="62140"/>
                  </a:cubicBezTo>
                  <a:close/>
                  <a:moveTo>
                    <a:pt x="95796" y="62176"/>
                  </a:moveTo>
                  <a:cubicBezTo>
                    <a:pt x="97737" y="62176"/>
                    <a:pt x="99610" y="62980"/>
                    <a:pt x="100948" y="64435"/>
                  </a:cubicBezTo>
                  <a:cubicBezTo>
                    <a:pt x="100928" y="64435"/>
                    <a:pt x="100908" y="64435"/>
                    <a:pt x="100888" y="64435"/>
                  </a:cubicBezTo>
                  <a:cubicBezTo>
                    <a:pt x="99020" y="64435"/>
                    <a:pt x="97252" y="65265"/>
                    <a:pt x="96011" y="66568"/>
                  </a:cubicBezTo>
                  <a:cubicBezTo>
                    <a:pt x="96091" y="64982"/>
                    <a:pt x="95509" y="63477"/>
                    <a:pt x="94514" y="62294"/>
                  </a:cubicBezTo>
                  <a:cubicBezTo>
                    <a:pt x="94941" y="62215"/>
                    <a:pt x="95370" y="62176"/>
                    <a:pt x="95796" y="62176"/>
                  </a:cubicBezTo>
                  <a:close/>
                  <a:moveTo>
                    <a:pt x="82771" y="62185"/>
                  </a:moveTo>
                  <a:cubicBezTo>
                    <a:pt x="83195" y="62185"/>
                    <a:pt x="83623" y="62224"/>
                    <a:pt x="84048" y="62303"/>
                  </a:cubicBezTo>
                  <a:cubicBezTo>
                    <a:pt x="83063" y="63477"/>
                    <a:pt x="82480" y="64991"/>
                    <a:pt x="82561" y="66577"/>
                  </a:cubicBezTo>
                  <a:cubicBezTo>
                    <a:pt x="81320" y="65274"/>
                    <a:pt x="79552" y="64435"/>
                    <a:pt x="77683" y="64435"/>
                  </a:cubicBezTo>
                  <a:cubicBezTo>
                    <a:pt x="77666" y="64435"/>
                    <a:pt x="77650" y="64435"/>
                    <a:pt x="77633" y="64435"/>
                  </a:cubicBezTo>
                  <a:lnTo>
                    <a:pt x="77633" y="64435"/>
                  </a:lnTo>
                  <a:cubicBezTo>
                    <a:pt x="78970" y="62988"/>
                    <a:pt x="80838" y="62185"/>
                    <a:pt x="82771" y="62185"/>
                  </a:cubicBezTo>
                  <a:close/>
                  <a:moveTo>
                    <a:pt x="59134" y="62337"/>
                  </a:moveTo>
                  <a:cubicBezTo>
                    <a:pt x="59561" y="62337"/>
                    <a:pt x="59992" y="62376"/>
                    <a:pt x="60420" y="62455"/>
                  </a:cubicBezTo>
                  <a:cubicBezTo>
                    <a:pt x="59427" y="63627"/>
                    <a:pt x="58845" y="65119"/>
                    <a:pt x="58932" y="66720"/>
                  </a:cubicBezTo>
                  <a:lnTo>
                    <a:pt x="58932" y="66720"/>
                  </a:lnTo>
                  <a:cubicBezTo>
                    <a:pt x="57682" y="65417"/>
                    <a:pt x="55914" y="64587"/>
                    <a:pt x="54055" y="64587"/>
                  </a:cubicBezTo>
                  <a:cubicBezTo>
                    <a:pt x="54035" y="64587"/>
                    <a:pt x="54015" y="64588"/>
                    <a:pt x="53995" y="64588"/>
                  </a:cubicBezTo>
                  <a:cubicBezTo>
                    <a:pt x="55331" y="63135"/>
                    <a:pt x="57201" y="62337"/>
                    <a:pt x="59134" y="62337"/>
                  </a:cubicBezTo>
                  <a:close/>
                  <a:moveTo>
                    <a:pt x="48861" y="62333"/>
                  </a:moveTo>
                  <a:cubicBezTo>
                    <a:pt x="50795" y="62333"/>
                    <a:pt x="52662" y="63137"/>
                    <a:pt x="53995" y="64588"/>
                  </a:cubicBezTo>
                  <a:cubicBezTo>
                    <a:pt x="53975" y="64588"/>
                    <a:pt x="53955" y="64587"/>
                    <a:pt x="53935" y="64587"/>
                  </a:cubicBezTo>
                  <a:cubicBezTo>
                    <a:pt x="52067" y="64587"/>
                    <a:pt x="50299" y="65417"/>
                    <a:pt x="49058" y="66720"/>
                  </a:cubicBezTo>
                  <a:cubicBezTo>
                    <a:pt x="49138" y="65134"/>
                    <a:pt x="48556" y="63629"/>
                    <a:pt x="47561" y="62455"/>
                  </a:cubicBezTo>
                  <a:cubicBezTo>
                    <a:pt x="47994" y="62373"/>
                    <a:pt x="48429" y="62333"/>
                    <a:pt x="48861" y="62333"/>
                  </a:cubicBezTo>
                  <a:close/>
                  <a:moveTo>
                    <a:pt x="106103" y="62174"/>
                  </a:moveTo>
                  <a:cubicBezTo>
                    <a:pt x="106576" y="62174"/>
                    <a:pt x="107052" y="62222"/>
                    <a:pt x="107525" y="62321"/>
                  </a:cubicBezTo>
                  <a:cubicBezTo>
                    <a:pt x="106512" y="63566"/>
                    <a:pt x="105939" y="65161"/>
                    <a:pt x="106127" y="66837"/>
                  </a:cubicBezTo>
                  <a:cubicBezTo>
                    <a:pt x="104872" y="65387"/>
                    <a:pt x="103007" y="64435"/>
                    <a:pt x="101030" y="64435"/>
                  </a:cubicBezTo>
                  <a:cubicBezTo>
                    <a:pt x="101003" y="64435"/>
                    <a:pt x="100975" y="64435"/>
                    <a:pt x="100948" y="64435"/>
                  </a:cubicBezTo>
                  <a:cubicBezTo>
                    <a:pt x="102295" y="62981"/>
                    <a:pt x="104168" y="62174"/>
                    <a:pt x="106103" y="62174"/>
                  </a:cubicBezTo>
                  <a:close/>
                  <a:moveTo>
                    <a:pt x="70807" y="57738"/>
                  </a:moveTo>
                  <a:cubicBezTo>
                    <a:pt x="71283" y="57738"/>
                    <a:pt x="71762" y="57786"/>
                    <a:pt x="72239" y="57885"/>
                  </a:cubicBezTo>
                  <a:cubicBezTo>
                    <a:pt x="71271" y="59131"/>
                    <a:pt x="70742" y="60708"/>
                    <a:pt x="70939" y="62348"/>
                  </a:cubicBezTo>
                  <a:cubicBezTo>
                    <a:pt x="71447" y="62234"/>
                    <a:pt x="71959" y="62178"/>
                    <a:pt x="72468" y="62178"/>
                  </a:cubicBezTo>
                  <a:cubicBezTo>
                    <a:pt x="74403" y="62178"/>
                    <a:pt x="76285" y="62981"/>
                    <a:pt x="77633" y="64435"/>
                  </a:cubicBezTo>
                  <a:lnTo>
                    <a:pt x="77633" y="64435"/>
                  </a:lnTo>
                  <a:cubicBezTo>
                    <a:pt x="77630" y="64435"/>
                    <a:pt x="77627" y="64435"/>
                    <a:pt x="77624" y="64435"/>
                  </a:cubicBezTo>
                  <a:cubicBezTo>
                    <a:pt x="77606" y="64435"/>
                    <a:pt x="77587" y="64435"/>
                    <a:pt x="77569" y="64435"/>
                  </a:cubicBezTo>
                  <a:cubicBezTo>
                    <a:pt x="75520" y="64435"/>
                    <a:pt x="73598" y="65435"/>
                    <a:pt x="72346" y="66962"/>
                  </a:cubicBezTo>
                  <a:cubicBezTo>
                    <a:pt x="72703" y="63259"/>
                    <a:pt x="69407" y="59973"/>
                    <a:pt x="65707" y="59973"/>
                  </a:cubicBezTo>
                  <a:cubicBezTo>
                    <a:pt x="65694" y="59973"/>
                    <a:pt x="65682" y="59973"/>
                    <a:pt x="65670" y="59973"/>
                  </a:cubicBezTo>
                  <a:lnTo>
                    <a:pt x="65670" y="59973"/>
                  </a:lnTo>
                  <a:cubicBezTo>
                    <a:pt x="67007" y="58533"/>
                    <a:pt x="68877" y="57738"/>
                    <a:pt x="70807" y="57738"/>
                  </a:cubicBezTo>
                  <a:close/>
                  <a:moveTo>
                    <a:pt x="35611" y="62370"/>
                  </a:moveTo>
                  <a:cubicBezTo>
                    <a:pt x="36087" y="62370"/>
                    <a:pt x="36566" y="62419"/>
                    <a:pt x="37042" y="62518"/>
                  </a:cubicBezTo>
                  <a:cubicBezTo>
                    <a:pt x="36029" y="63763"/>
                    <a:pt x="35456" y="65358"/>
                    <a:pt x="35644" y="67034"/>
                  </a:cubicBezTo>
                  <a:cubicBezTo>
                    <a:pt x="34383" y="65578"/>
                    <a:pt x="32507" y="64632"/>
                    <a:pt x="30521" y="64632"/>
                  </a:cubicBezTo>
                  <a:cubicBezTo>
                    <a:pt x="30502" y="64632"/>
                    <a:pt x="30483" y="64632"/>
                    <a:pt x="30465" y="64633"/>
                  </a:cubicBezTo>
                  <a:cubicBezTo>
                    <a:pt x="30445" y="64632"/>
                    <a:pt x="30425" y="64632"/>
                    <a:pt x="30406" y="64632"/>
                  </a:cubicBezTo>
                  <a:cubicBezTo>
                    <a:pt x="28537" y="64632"/>
                    <a:pt x="26769" y="65471"/>
                    <a:pt x="25528" y="66774"/>
                  </a:cubicBezTo>
                  <a:cubicBezTo>
                    <a:pt x="25608" y="65179"/>
                    <a:pt x="25026" y="63683"/>
                    <a:pt x="24031" y="62500"/>
                  </a:cubicBezTo>
                  <a:cubicBezTo>
                    <a:pt x="24460" y="62420"/>
                    <a:pt x="24890" y="62381"/>
                    <a:pt x="25317" y="62381"/>
                  </a:cubicBezTo>
                  <a:cubicBezTo>
                    <a:pt x="27250" y="62381"/>
                    <a:pt x="29122" y="63178"/>
                    <a:pt x="30465" y="64624"/>
                  </a:cubicBezTo>
                  <a:cubicBezTo>
                    <a:pt x="31802" y="63171"/>
                    <a:pt x="33677" y="62370"/>
                    <a:pt x="35611" y="62370"/>
                  </a:cubicBezTo>
                  <a:close/>
                  <a:moveTo>
                    <a:pt x="112819" y="60274"/>
                  </a:moveTo>
                  <a:cubicBezTo>
                    <a:pt x="115992" y="60274"/>
                    <a:pt x="119164" y="62350"/>
                    <a:pt x="119209" y="66503"/>
                  </a:cubicBezTo>
                  <a:lnTo>
                    <a:pt x="119209" y="66503"/>
                  </a:lnTo>
                  <a:cubicBezTo>
                    <a:pt x="118735" y="66400"/>
                    <a:pt x="118257" y="66350"/>
                    <a:pt x="117783" y="66350"/>
                  </a:cubicBezTo>
                  <a:cubicBezTo>
                    <a:pt x="115922" y="66350"/>
                    <a:pt x="114119" y="67124"/>
                    <a:pt x="112821" y="68521"/>
                  </a:cubicBezTo>
                  <a:cubicBezTo>
                    <a:pt x="111539" y="67142"/>
                    <a:pt x="109747" y="66362"/>
                    <a:pt x="107865" y="66362"/>
                  </a:cubicBezTo>
                  <a:cubicBezTo>
                    <a:pt x="107382" y="66362"/>
                    <a:pt x="106898" y="66407"/>
                    <a:pt x="106423" y="66514"/>
                  </a:cubicBezTo>
                  <a:lnTo>
                    <a:pt x="106423" y="66514"/>
                  </a:lnTo>
                  <a:cubicBezTo>
                    <a:pt x="106463" y="62355"/>
                    <a:pt x="109641" y="60274"/>
                    <a:pt x="112819" y="60274"/>
                  </a:cubicBezTo>
                  <a:close/>
                  <a:moveTo>
                    <a:pt x="136136" y="60276"/>
                  </a:moveTo>
                  <a:cubicBezTo>
                    <a:pt x="139311" y="60276"/>
                    <a:pt x="142484" y="62354"/>
                    <a:pt x="142525" y="66514"/>
                  </a:cubicBezTo>
                  <a:lnTo>
                    <a:pt x="142516" y="66523"/>
                  </a:lnTo>
                  <a:cubicBezTo>
                    <a:pt x="142042" y="66421"/>
                    <a:pt x="141565" y="66372"/>
                    <a:pt x="141091" y="66372"/>
                  </a:cubicBezTo>
                  <a:cubicBezTo>
                    <a:pt x="139233" y="66372"/>
                    <a:pt x="137428" y="67138"/>
                    <a:pt x="136136" y="68530"/>
                  </a:cubicBezTo>
                  <a:cubicBezTo>
                    <a:pt x="134854" y="67150"/>
                    <a:pt x="133062" y="66371"/>
                    <a:pt x="131181" y="66371"/>
                  </a:cubicBezTo>
                  <a:cubicBezTo>
                    <a:pt x="130697" y="66371"/>
                    <a:pt x="130213" y="66425"/>
                    <a:pt x="129738" y="66523"/>
                  </a:cubicBezTo>
                  <a:cubicBezTo>
                    <a:pt x="129778" y="62359"/>
                    <a:pt x="132958" y="60276"/>
                    <a:pt x="136136" y="60276"/>
                  </a:cubicBezTo>
                  <a:close/>
                  <a:moveTo>
                    <a:pt x="89289" y="60321"/>
                  </a:moveTo>
                  <a:cubicBezTo>
                    <a:pt x="92462" y="60321"/>
                    <a:pt x="95638" y="62397"/>
                    <a:pt x="95679" y="66548"/>
                  </a:cubicBezTo>
                  <a:lnTo>
                    <a:pt x="95679" y="66548"/>
                  </a:lnTo>
                  <a:cubicBezTo>
                    <a:pt x="95209" y="66448"/>
                    <a:pt x="94735" y="66398"/>
                    <a:pt x="94264" y="66398"/>
                  </a:cubicBezTo>
                  <a:cubicBezTo>
                    <a:pt x="92405" y="66398"/>
                    <a:pt x="90601" y="67165"/>
                    <a:pt x="89308" y="68557"/>
                  </a:cubicBezTo>
                  <a:cubicBezTo>
                    <a:pt x="88027" y="67177"/>
                    <a:pt x="86235" y="66398"/>
                    <a:pt x="84353" y="66398"/>
                  </a:cubicBezTo>
                  <a:cubicBezTo>
                    <a:pt x="83869" y="66398"/>
                    <a:pt x="83385" y="66452"/>
                    <a:pt x="82910" y="66550"/>
                  </a:cubicBezTo>
                  <a:cubicBezTo>
                    <a:pt x="82942" y="62398"/>
                    <a:pt x="86114" y="60321"/>
                    <a:pt x="89289" y="60321"/>
                  </a:cubicBezTo>
                  <a:close/>
                  <a:moveTo>
                    <a:pt x="42335" y="60475"/>
                  </a:moveTo>
                  <a:cubicBezTo>
                    <a:pt x="45508" y="60475"/>
                    <a:pt x="48684" y="62552"/>
                    <a:pt x="48726" y="66708"/>
                  </a:cubicBezTo>
                  <a:lnTo>
                    <a:pt x="48726" y="66708"/>
                  </a:lnTo>
                  <a:cubicBezTo>
                    <a:pt x="48257" y="66608"/>
                    <a:pt x="47784" y="66560"/>
                    <a:pt x="47315" y="66560"/>
                  </a:cubicBezTo>
                  <a:cubicBezTo>
                    <a:pt x="45452" y="66560"/>
                    <a:pt x="43648" y="67326"/>
                    <a:pt x="42355" y="68719"/>
                  </a:cubicBezTo>
                  <a:cubicBezTo>
                    <a:pt x="41081" y="67346"/>
                    <a:pt x="39302" y="66559"/>
                    <a:pt x="37432" y="66559"/>
                  </a:cubicBezTo>
                  <a:cubicBezTo>
                    <a:pt x="37421" y="66559"/>
                    <a:pt x="37411" y="66559"/>
                    <a:pt x="37400" y="66559"/>
                  </a:cubicBezTo>
                  <a:cubicBezTo>
                    <a:pt x="36916" y="66559"/>
                    <a:pt x="36432" y="66604"/>
                    <a:pt x="35958" y="66711"/>
                  </a:cubicBezTo>
                  <a:cubicBezTo>
                    <a:pt x="35989" y="62554"/>
                    <a:pt x="39161" y="60475"/>
                    <a:pt x="42335" y="60475"/>
                  </a:cubicBezTo>
                  <a:close/>
                  <a:moveTo>
                    <a:pt x="65651" y="60478"/>
                  </a:moveTo>
                  <a:cubicBezTo>
                    <a:pt x="68826" y="60478"/>
                    <a:pt x="72001" y="62555"/>
                    <a:pt x="72041" y="66711"/>
                  </a:cubicBezTo>
                  <a:cubicBezTo>
                    <a:pt x="71566" y="66609"/>
                    <a:pt x="71088" y="66560"/>
                    <a:pt x="70614" y="66560"/>
                  </a:cubicBezTo>
                  <a:cubicBezTo>
                    <a:pt x="68752" y="66560"/>
                    <a:pt x="66952" y="67326"/>
                    <a:pt x="65653" y="68719"/>
                  </a:cubicBezTo>
                  <a:cubicBezTo>
                    <a:pt x="64371" y="67339"/>
                    <a:pt x="62579" y="66559"/>
                    <a:pt x="60697" y="66559"/>
                  </a:cubicBezTo>
                  <a:cubicBezTo>
                    <a:pt x="60214" y="66559"/>
                    <a:pt x="59730" y="66613"/>
                    <a:pt x="59255" y="66711"/>
                  </a:cubicBezTo>
                  <a:cubicBezTo>
                    <a:pt x="59295" y="62557"/>
                    <a:pt x="62473" y="60478"/>
                    <a:pt x="65651" y="60478"/>
                  </a:cubicBezTo>
                  <a:close/>
                  <a:moveTo>
                    <a:pt x="18806" y="60522"/>
                  </a:moveTo>
                  <a:cubicBezTo>
                    <a:pt x="21979" y="60522"/>
                    <a:pt x="25151" y="62596"/>
                    <a:pt x="25196" y="66747"/>
                  </a:cubicBezTo>
                  <a:lnTo>
                    <a:pt x="25196" y="66747"/>
                  </a:lnTo>
                  <a:cubicBezTo>
                    <a:pt x="24723" y="66645"/>
                    <a:pt x="24245" y="66596"/>
                    <a:pt x="23772" y="66596"/>
                  </a:cubicBezTo>
                  <a:cubicBezTo>
                    <a:pt x="21913" y="66596"/>
                    <a:pt x="20107" y="67362"/>
                    <a:pt x="18807" y="68754"/>
                  </a:cubicBezTo>
                  <a:cubicBezTo>
                    <a:pt x="17526" y="67374"/>
                    <a:pt x="15734" y="66595"/>
                    <a:pt x="13852" y="66595"/>
                  </a:cubicBezTo>
                  <a:cubicBezTo>
                    <a:pt x="13368" y="66595"/>
                    <a:pt x="12884" y="66649"/>
                    <a:pt x="12409" y="66747"/>
                  </a:cubicBezTo>
                  <a:cubicBezTo>
                    <a:pt x="12454" y="62599"/>
                    <a:pt x="15631" y="60522"/>
                    <a:pt x="18806" y="60522"/>
                  </a:cubicBezTo>
                  <a:close/>
                  <a:moveTo>
                    <a:pt x="84142" y="66790"/>
                  </a:moveTo>
                  <a:cubicBezTo>
                    <a:pt x="86075" y="66790"/>
                    <a:pt x="87947" y="67588"/>
                    <a:pt x="89290" y="69041"/>
                  </a:cubicBezTo>
                  <a:lnTo>
                    <a:pt x="89290" y="69041"/>
                  </a:lnTo>
                  <a:cubicBezTo>
                    <a:pt x="89287" y="69041"/>
                    <a:pt x="89284" y="69041"/>
                    <a:pt x="89281" y="69041"/>
                  </a:cubicBezTo>
                  <a:cubicBezTo>
                    <a:pt x="89262" y="69041"/>
                    <a:pt x="89242" y="69041"/>
                    <a:pt x="89222" y="69041"/>
                  </a:cubicBezTo>
                  <a:cubicBezTo>
                    <a:pt x="87354" y="69041"/>
                    <a:pt x="85594" y="69879"/>
                    <a:pt x="84344" y="71183"/>
                  </a:cubicBezTo>
                  <a:cubicBezTo>
                    <a:pt x="84434" y="69588"/>
                    <a:pt x="83851" y="68082"/>
                    <a:pt x="82857" y="66909"/>
                  </a:cubicBezTo>
                  <a:cubicBezTo>
                    <a:pt x="83285" y="66829"/>
                    <a:pt x="83715" y="66790"/>
                    <a:pt x="84142" y="66790"/>
                  </a:cubicBezTo>
                  <a:close/>
                  <a:moveTo>
                    <a:pt x="94437" y="66782"/>
                  </a:moveTo>
                  <a:cubicBezTo>
                    <a:pt x="94862" y="66782"/>
                    <a:pt x="95290" y="66821"/>
                    <a:pt x="95715" y="66900"/>
                  </a:cubicBezTo>
                  <a:cubicBezTo>
                    <a:pt x="94720" y="68082"/>
                    <a:pt x="94138" y="69579"/>
                    <a:pt x="94228" y="71174"/>
                  </a:cubicBezTo>
                  <a:lnTo>
                    <a:pt x="94219" y="71183"/>
                  </a:lnTo>
                  <a:cubicBezTo>
                    <a:pt x="92977" y="69879"/>
                    <a:pt x="91209" y="69041"/>
                    <a:pt x="89341" y="69041"/>
                  </a:cubicBezTo>
                  <a:cubicBezTo>
                    <a:pt x="89324" y="69041"/>
                    <a:pt x="89307" y="69041"/>
                    <a:pt x="89290" y="69041"/>
                  </a:cubicBezTo>
                  <a:lnTo>
                    <a:pt x="89290" y="69041"/>
                  </a:lnTo>
                  <a:cubicBezTo>
                    <a:pt x="90628" y="67586"/>
                    <a:pt x="92502" y="66782"/>
                    <a:pt x="94437" y="66782"/>
                  </a:cubicBezTo>
                  <a:close/>
                  <a:moveTo>
                    <a:pt x="47476" y="66925"/>
                  </a:moveTo>
                  <a:cubicBezTo>
                    <a:pt x="47900" y="66925"/>
                    <a:pt x="48328" y="66964"/>
                    <a:pt x="48753" y="67043"/>
                  </a:cubicBezTo>
                  <a:cubicBezTo>
                    <a:pt x="47767" y="68226"/>
                    <a:pt x="47185" y="69731"/>
                    <a:pt x="47266" y="71317"/>
                  </a:cubicBezTo>
                  <a:cubicBezTo>
                    <a:pt x="46024" y="70014"/>
                    <a:pt x="44257" y="69184"/>
                    <a:pt x="42388" y="69184"/>
                  </a:cubicBezTo>
                  <a:cubicBezTo>
                    <a:pt x="42371" y="69184"/>
                    <a:pt x="42354" y="69184"/>
                    <a:pt x="42337" y="69184"/>
                  </a:cubicBezTo>
                  <a:lnTo>
                    <a:pt x="42337" y="69184"/>
                  </a:lnTo>
                  <a:cubicBezTo>
                    <a:pt x="43675" y="67729"/>
                    <a:pt x="45543" y="66925"/>
                    <a:pt x="47476" y="66925"/>
                  </a:cubicBezTo>
                  <a:close/>
                  <a:moveTo>
                    <a:pt x="60488" y="66929"/>
                  </a:moveTo>
                  <a:cubicBezTo>
                    <a:pt x="62422" y="66929"/>
                    <a:pt x="64295" y="67727"/>
                    <a:pt x="65636" y="69175"/>
                  </a:cubicBezTo>
                  <a:lnTo>
                    <a:pt x="65636" y="69175"/>
                  </a:lnTo>
                  <a:cubicBezTo>
                    <a:pt x="65622" y="69175"/>
                    <a:pt x="65608" y="69175"/>
                    <a:pt x="65593" y="69175"/>
                  </a:cubicBezTo>
                  <a:cubicBezTo>
                    <a:pt x="63725" y="69175"/>
                    <a:pt x="61966" y="70014"/>
                    <a:pt x="60715" y="71317"/>
                  </a:cubicBezTo>
                  <a:cubicBezTo>
                    <a:pt x="60805" y="69731"/>
                    <a:pt x="60223" y="68226"/>
                    <a:pt x="59228" y="67043"/>
                  </a:cubicBezTo>
                  <a:cubicBezTo>
                    <a:pt x="59647" y="66967"/>
                    <a:pt x="60069" y="66929"/>
                    <a:pt x="60488" y="66929"/>
                  </a:cubicBezTo>
                  <a:close/>
                  <a:moveTo>
                    <a:pt x="23953" y="66970"/>
                  </a:moveTo>
                  <a:cubicBezTo>
                    <a:pt x="24378" y="66970"/>
                    <a:pt x="24806" y="67009"/>
                    <a:pt x="25232" y="67088"/>
                  </a:cubicBezTo>
                  <a:cubicBezTo>
                    <a:pt x="24239" y="68277"/>
                    <a:pt x="23657" y="69770"/>
                    <a:pt x="23744" y="71361"/>
                  </a:cubicBezTo>
                  <a:lnTo>
                    <a:pt x="23744" y="71361"/>
                  </a:lnTo>
                  <a:cubicBezTo>
                    <a:pt x="22494" y="70058"/>
                    <a:pt x="20726" y="69220"/>
                    <a:pt x="18866" y="69220"/>
                  </a:cubicBezTo>
                  <a:cubicBezTo>
                    <a:pt x="18846" y="69220"/>
                    <a:pt x="18827" y="69220"/>
                    <a:pt x="18807" y="69220"/>
                  </a:cubicBezTo>
                  <a:cubicBezTo>
                    <a:pt x="20144" y="67773"/>
                    <a:pt x="22018" y="66970"/>
                    <a:pt x="23953" y="66970"/>
                  </a:cubicBezTo>
                  <a:close/>
                  <a:moveTo>
                    <a:pt x="13652" y="66970"/>
                  </a:moveTo>
                  <a:cubicBezTo>
                    <a:pt x="15588" y="66970"/>
                    <a:pt x="17463" y="67773"/>
                    <a:pt x="18807" y="69220"/>
                  </a:cubicBezTo>
                  <a:cubicBezTo>
                    <a:pt x="18787" y="69220"/>
                    <a:pt x="18768" y="69220"/>
                    <a:pt x="18748" y="69220"/>
                  </a:cubicBezTo>
                  <a:cubicBezTo>
                    <a:pt x="16879" y="69220"/>
                    <a:pt x="15111" y="70058"/>
                    <a:pt x="13870" y="71362"/>
                  </a:cubicBezTo>
                  <a:cubicBezTo>
                    <a:pt x="13951" y="69776"/>
                    <a:pt x="13368" y="68271"/>
                    <a:pt x="12374" y="67088"/>
                  </a:cubicBezTo>
                  <a:cubicBezTo>
                    <a:pt x="12799" y="67009"/>
                    <a:pt x="13227" y="66970"/>
                    <a:pt x="13652" y="66970"/>
                  </a:cubicBezTo>
                  <a:close/>
                  <a:moveTo>
                    <a:pt x="107653" y="66739"/>
                  </a:moveTo>
                  <a:cubicBezTo>
                    <a:pt x="109587" y="66739"/>
                    <a:pt x="111464" y="67541"/>
                    <a:pt x="112812" y="68996"/>
                  </a:cubicBezTo>
                  <a:cubicBezTo>
                    <a:pt x="114149" y="67549"/>
                    <a:pt x="116022" y="66746"/>
                    <a:pt x="117958" y="66746"/>
                  </a:cubicBezTo>
                  <a:cubicBezTo>
                    <a:pt x="118383" y="66746"/>
                    <a:pt x="118811" y="66785"/>
                    <a:pt x="119236" y="66864"/>
                  </a:cubicBezTo>
                  <a:cubicBezTo>
                    <a:pt x="118242" y="68047"/>
                    <a:pt x="117659" y="69552"/>
                    <a:pt x="117749" y="71138"/>
                  </a:cubicBezTo>
                  <a:cubicBezTo>
                    <a:pt x="116499" y="69835"/>
                    <a:pt x="114731" y="69005"/>
                    <a:pt x="112871" y="69005"/>
                  </a:cubicBezTo>
                  <a:cubicBezTo>
                    <a:pt x="112851" y="69005"/>
                    <a:pt x="112832" y="69005"/>
                    <a:pt x="112812" y="69005"/>
                  </a:cubicBezTo>
                  <a:cubicBezTo>
                    <a:pt x="112793" y="69005"/>
                    <a:pt x="112774" y="69005"/>
                    <a:pt x="112756" y="69005"/>
                  </a:cubicBezTo>
                  <a:cubicBezTo>
                    <a:pt x="110769" y="69005"/>
                    <a:pt x="108893" y="69951"/>
                    <a:pt x="107641" y="71398"/>
                  </a:cubicBezTo>
                  <a:lnTo>
                    <a:pt x="107641" y="71398"/>
                  </a:lnTo>
                  <a:cubicBezTo>
                    <a:pt x="107802" y="69707"/>
                    <a:pt x="107213" y="68132"/>
                    <a:pt x="106177" y="66897"/>
                  </a:cubicBezTo>
                  <a:lnTo>
                    <a:pt x="106177" y="66897"/>
                  </a:lnTo>
                  <a:cubicBezTo>
                    <a:pt x="106668" y="66791"/>
                    <a:pt x="107162" y="66739"/>
                    <a:pt x="107653" y="66739"/>
                  </a:cubicBezTo>
                  <a:close/>
                  <a:moveTo>
                    <a:pt x="37174" y="66927"/>
                  </a:moveTo>
                  <a:cubicBezTo>
                    <a:pt x="39113" y="66927"/>
                    <a:pt x="40989" y="67729"/>
                    <a:pt x="42337" y="69184"/>
                  </a:cubicBezTo>
                  <a:lnTo>
                    <a:pt x="42337" y="69184"/>
                  </a:lnTo>
                  <a:cubicBezTo>
                    <a:pt x="42334" y="69184"/>
                    <a:pt x="42331" y="69184"/>
                    <a:pt x="42328" y="69184"/>
                  </a:cubicBezTo>
                  <a:cubicBezTo>
                    <a:pt x="42301" y="69184"/>
                    <a:pt x="42274" y="69184"/>
                    <a:pt x="42246" y="69184"/>
                  </a:cubicBezTo>
                  <a:cubicBezTo>
                    <a:pt x="40269" y="69184"/>
                    <a:pt x="38404" y="70136"/>
                    <a:pt x="37158" y="71577"/>
                  </a:cubicBezTo>
                  <a:cubicBezTo>
                    <a:pt x="37320" y="69910"/>
                    <a:pt x="36728" y="68324"/>
                    <a:pt x="35689" y="67088"/>
                  </a:cubicBezTo>
                  <a:lnTo>
                    <a:pt x="35680" y="67088"/>
                  </a:lnTo>
                  <a:cubicBezTo>
                    <a:pt x="36177" y="66980"/>
                    <a:pt x="36678" y="66927"/>
                    <a:pt x="37174" y="66927"/>
                  </a:cubicBezTo>
                  <a:close/>
                  <a:moveTo>
                    <a:pt x="124481" y="64880"/>
                  </a:moveTo>
                  <a:cubicBezTo>
                    <a:pt x="127655" y="64880"/>
                    <a:pt x="130827" y="66957"/>
                    <a:pt x="130867" y="71111"/>
                  </a:cubicBezTo>
                  <a:lnTo>
                    <a:pt x="130858" y="71129"/>
                  </a:lnTo>
                  <a:cubicBezTo>
                    <a:pt x="130380" y="71024"/>
                    <a:pt x="129897" y="70973"/>
                    <a:pt x="129419" y="70973"/>
                  </a:cubicBezTo>
                  <a:cubicBezTo>
                    <a:pt x="127565" y="70973"/>
                    <a:pt x="125767" y="71740"/>
                    <a:pt x="124478" y="73136"/>
                  </a:cubicBezTo>
                  <a:cubicBezTo>
                    <a:pt x="123204" y="71764"/>
                    <a:pt x="121425" y="70977"/>
                    <a:pt x="119555" y="70977"/>
                  </a:cubicBezTo>
                  <a:cubicBezTo>
                    <a:pt x="119544" y="70977"/>
                    <a:pt x="119534" y="70977"/>
                    <a:pt x="119523" y="70977"/>
                  </a:cubicBezTo>
                  <a:cubicBezTo>
                    <a:pt x="119039" y="70977"/>
                    <a:pt x="118555" y="71021"/>
                    <a:pt x="118080" y="71129"/>
                  </a:cubicBezTo>
                  <a:cubicBezTo>
                    <a:pt x="118121" y="66963"/>
                    <a:pt x="121302" y="64880"/>
                    <a:pt x="124481" y="64880"/>
                  </a:cubicBezTo>
                  <a:close/>
                  <a:moveTo>
                    <a:pt x="77631" y="64934"/>
                  </a:moveTo>
                  <a:cubicBezTo>
                    <a:pt x="80806" y="64934"/>
                    <a:pt x="83981" y="67013"/>
                    <a:pt x="84022" y="71174"/>
                  </a:cubicBezTo>
                  <a:cubicBezTo>
                    <a:pt x="83541" y="71069"/>
                    <a:pt x="83056" y="71017"/>
                    <a:pt x="82576" y="71017"/>
                  </a:cubicBezTo>
                  <a:cubicBezTo>
                    <a:pt x="80721" y="71017"/>
                    <a:pt x="78928" y="71782"/>
                    <a:pt x="77633" y="73163"/>
                  </a:cubicBezTo>
                  <a:lnTo>
                    <a:pt x="77633" y="73172"/>
                  </a:lnTo>
                  <a:cubicBezTo>
                    <a:pt x="76351" y="71801"/>
                    <a:pt x="74559" y="71012"/>
                    <a:pt x="72678" y="71012"/>
                  </a:cubicBezTo>
                  <a:cubicBezTo>
                    <a:pt x="72194" y="71012"/>
                    <a:pt x="71710" y="71066"/>
                    <a:pt x="71235" y="71174"/>
                  </a:cubicBezTo>
                  <a:cubicBezTo>
                    <a:pt x="71275" y="67015"/>
                    <a:pt x="74454" y="64934"/>
                    <a:pt x="77631" y="64934"/>
                  </a:cubicBezTo>
                  <a:close/>
                  <a:moveTo>
                    <a:pt x="100937" y="64934"/>
                  </a:moveTo>
                  <a:cubicBezTo>
                    <a:pt x="104113" y="64934"/>
                    <a:pt x="107288" y="67013"/>
                    <a:pt x="107328" y="71174"/>
                  </a:cubicBezTo>
                  <a:cubicBezTo>
                    <a:pt x="106849" y="71069"/>
                    <a:pt x="106366" y="71017"/>
                    <a:pt x="105887" y="71017"/>
                  </a:cubicBezTo>
                  <a:cubicBezTo>
                    <a:pt x="104037" y="71017"/>
                    <a:pt x="102243" y="71782"/>
                    <a:pt x="100948" y="73163"/>
                  </a:cubicBezTo>
                  <a:lnTo>
                    <a:pt x="100939" y="73172"/>
                  </a:lnTo>
                  <a:cubicBezTo>
                    <a:pt x="99658" y="71801"/>
                    <a:pt x="97866" y="71012"/>
                    <a:pt x="95984" y="71012"/>
                  </a:cubicBezTo>
                  <a:cubicBezTo>
                    <a:pt x="95500" y="71012"/>
                    <a:pt x="95016" y="71066"/>
                    <a:pt x="94541" y="71174"/>
                  </a:cubicBezTo>
                  <a:cubicBezTo>
                    <a:pt x="94582" y="67015"/>
                    <a:pt x="97760" y="64934"/>
                    <a:pt x="100937" y="64934"/>
                  </a:cubicBezTo>
                  <a:close/>
                  <a:moveTo>
                    <a:pt x="53992" y="65081"/>
                  </a:moveTo>
                  <a:cubicBezTo>
                    <a:pt x="57167" y="65081"/>
                    <a:pt x="60344" y="67159"/>
                    <a:pt x="60384" y="71317"/>
                  </a:cubicBezTo>
                  <a:cubicBezTo>
                    <a:pt x="59911" y="71215"/>
                    <a:pt x="59433" y="71165"/>
                    <a:pt x="58960" y="71165"/>
                  </a:cubicBezTo>
                  <a:cubicBezTo>
                    <a:pt x="57101" y="71165"/>
                    <a:pt x="55296" y="71932"/>
                    <a:pt x="54004" y="73324"/>
                  </a:cubicBezTo>
                  <a:cubicBezTo>
                    <a:pt x="52723" y="71944"/>
                    <a:pt x="50922" y="71165"/>
                    <a:pt x="49049" y="71165"/>
                  </a:cubicBezTo>
                  <a:cubicBezTo>
                    <a:pt x="48565" y="71165"/>
                    <a:pt x="48081" y="71219"/>
                    <a:pt x="47606" y="71317"/>
                  </a:cubicBezTo>
                  <a:cubicBezTo>
                    <a:pt x="47642" y="67159"/>
                    <a:pt x="50816" y="65081"/>
                    <a:pt x="53992" y="65081"/>
                  </a:cubicBezTo>
                  <a:close/>
                  <a:moveTo>
                    <a:pt x="7148" y="65122"/>
                  </a:moveTo>
                  <a:cubicBezTo>
                    <a:pt x="10323" y="65122"/>
                    <a:pt x="13498" y="67201"/>
                    <a:pt x="13538" y="71362"/>
                  </a:cubicBezTo>
                  <a:cubicBezTo>
                    <a:pt x="13060" y="71257"/>
                    <a:pt x="12578" y="71206"/>
                    <a:pt x="12099" y="71206"/>
                  </a:cubicBezTo>
                  <a:cubicBezTo>
                    <a:pt x="10245" y="71206"/>
                    <a:pt x="8446" y="71973"/>
                    <a:pt x="7150" y="73369"/>
                  </a:cubicBezTo>
                  <a:lnTo>
                    <a:pt x="7150" y="73360"/>
                  </a:lnTo>
                  <a:cubicBezTo>
                    <a:pt x="5875" y="71988"/>
                    <a:pt x="4096" y="71209"/>
                    <a:pt x="2226" y="71209"/>
                  </a:cubicBezTo>
                  <a:cubicBezTo>
                    <a:pt x="2216" y="71209"/>
                    <a:pt x="2205" y="71210"/>
                    <a:pt x="2194" y="71210"/>
                  </a:cubicBezTo>
                  <a:cubicBezTo>
                    <a:pt x="1711" y="71210"/>
                    <a:pt x="1227" y="71254"/>
                    <a:pt x="752" y="71362"/>
                  </a:cubicBezTo>
                  <a:cubicBezTo>
                    <a:pt x="792" y="67203"/>
                    <a:pt x="3970" y="65122"/>
                    <a:pt x="7148" y="65122"/>
                  </a:cubicBezTo>
                  <a:close/>
                  <a:moveTo>
                    <a:pt x="30463" y="65122"/>
                  </a:moveTo>
                  <a:cubicBezTo>
                    <a:pt x="33638" y="65122"/>
                    <a:pt x="36813" y="67201"/>
                    <a:pt x="36854" y="71362"/>
                  </a:cubicBezTo>
                  <a:cubicBezTo>
                    <a:pt x="36375" y="71257"/>
                    <a:pt x="35893" y="71206"/>
                    <a:pt x="35414" y="71206"/>
                  </a:cubicBezTo>
                  <a:cubicBezTo>
                    <a:pt x="33560" y="71206"/>
                    <a:pt x="31761" y="71973"/>
                    <a:pt x="30465" y="73369"/>
                  </a:cubicBezTo>
                  <a:lnTo>
                    <a:pt x="30465" y="73360"/>
                  </a:lnTo>
                  <a:cubicBezTo>
                    <a:pt x="29191" y="71988"/>
                    <a:pt x="27412" y="71209"/>
                    <a:pt x="25542" y="71209"/>
                  </a:cubicBezTo>
                  <a:cubicBezTo>
                    <a:pt x="25531" y="71209"/>
                    <a:pt x="25520" y="71210"/>
                    <a:pt x="25510" y="71210"/>
                  </a:cubicBezTo>
                  <a:cubicBezTo>
                    <a:pt x="25026" y="71210"/>
                    <a:pt x="24542" y="71254"/>
                    <a:pt x="24067" y="71362"/>
                  </a:cubicBezTo>
                  <a:cubicBezTo>
                    <a:pt x="24107" y="67203"/>
                    <a:pt x="27285" y="65122"/>
                    <a:pt x="30463" y="65122"/>
                  </a:cubicBezTo>
                  <a:close/>
                  <a:moveTo>
                    <a:pt x="129608" y="71351"/>
                  </a:moveTo>
                  <a:cubicBezTo>
                    <a:pt x="130035" y="71351"/>
                    <a:pt x="130466" y="71390"/>
                    <a:pt x="130894" y="71469"/>
                  </a:cubicBezTo>
                  <a:cubicBezTo>
                    <a:pt x="129908" y="72634"/>
                    <a:pt x="129326" y="74140"/>
                    <a:pt x="129415" y="75726"/>
                  </a:cubicBezTo>
                  <a:lnTo>
                    <a:pt x="129406" y="75744"/>
                  </a:lnTo>
                  <a:cubicBezTo>
                    <a:pt x="128156" y="74440"/>
                    <a:pt x="126397" y="73602"/>
                    <a:pt x="124528" y="73602"/>
                  </a:cubicBezTo>
                  <a:cubicBezTo>
                    <a:pt x="124509" y="73602"/>
                    <a:pt x="124489" y="73602"/>
                    <a:pt x="124469" y="73602"/>
                  </a:cubicBezTo>
                  <a:cubicBezTo>
                    <a:pt x="124450" y="73602"/>
                    <a:pt x="124430" y="73602"/>
                    <a:pt x="124410" y="73602"/>
                  </a:cubicBezTo>
                  <a:cubicBezTo>
                    <a:pt x="122541" y="73602"/>
                    <a:pt x="120773" y="74440"/>
                    <a:pt x="119532" y="75744"/>
                  </a:cubicBezTo>
                  <a:cubicBezTo>
                    <a:pt x="119613" y="74149"/>
                    <a:pt x="119030" y="72652"/>
                    <a:pt x="118045" y="71469"/>
                  </a:cubicBezTo>
                  <a:cubicBezTo>
                    <a:pt x="118473" y="71390"/>
                    <a:pt x="118903" y="71351"/>
                    <a:pt x="119331" y="71351"/>
                  </a:cubicBezTo>
                  <a:cubicBezTo>
                    <a:pt x="121264" y="71351"/>
                    <a:pt x="123134" y="72148"/>
                    <a:pt x="124469" y="73593"/>
                  </a:cubicBezTo>
                  <a:cubicBezTo>
                    <a:pt x="125805" y="72148"/>
                    <a:pt x="127675" y="71351"/>
                    <a:pt x="129608" y="71351"/>
                  </a:cubicBezTo>
                  <a:close/>
                  <a:moveTo>
                    <a:pt x="48843" y="71540"/>
                  </a:moveTo>
                  <a:cubicBezTo>
                    <a:pt x="50782" y="71540"/>
                    <a:pt x="52650" y="72343"/>
                    <a:pt x="53995" y="73790"/>
                  </a:cubicBezTo>
                  <a:cubicBezTo>
                    <a:pt x="53975" y="73790"/>
                    <a:pt x="53956" y="73790"/>
                    <a:pt x="53936" y="73790"/>
                  </a:cubicBezTo>
                  <a:cubicBezTo>
                    <a:pt x="52067" y="73790"/>
                    <a:pt x="50299" y="74628"/>
                    <a:pt x="49058" y="75932"/>
                  </a:cubicBezTo>
                  <a:cubicBezTo>
                    <a:pt x="49138" y="74337"/>
                    <a:pt x="48556" y="72840"/>
                    <a:pt x="47561" y="71658"/>
                  </a:cubicBezTo>
                  <a:cubicBezTo>
                    <a:pt x="47989" y="71579"/>
                    <a:pt x="48418" y="71540"/>
                    <a:pt x="48843" y="71540"/>
                  </a:cubicBezTo>
                  <a:close/>
                  <a:moveTo>
                    <a:pt x="59141" y="71540"/>
                  </a:moveTo>
                  <a:cubicBezTo>
                    <a:pt x="59566" y="71540"/>
                    <a:pt x="59994" y="71579"/>
                    <a:pt x="60420" y="71658"/>
                  </a:cubicBezTo>
                  <a:cubicBezTo>
                    <a:pt x="59425" y="72840"/>
                    <a:pt x="58843" y="74346"/>
                    <a:pt x="58932" y="75932"/>
                  </a:cubicBezTo>
                  <a:cubicBezTo>
                    <a:pt x="57682" y="74628"/>
                    <a:pt x="55914" y="73790"/>
                    <a:pt x="54054" y="73790"/>
                  </a:cubicBezTo>
                  <a:cubicBezTo>
                    <a:pt x="54034" y="73790"/>
                    <a:pt x="54015" y="73790"/>
                    <a:pt x="53995" y="73790"/>
                  </a:cubicBezTo>
                  <a:cubicBezTo>
                    <a:pt x="55332" y="72343"/>
                    <a:pt x="57206" y="71540"/>
                    <a:pt x="59141" y="71540"/>
                  </a:cubicBezTo>
                  <a:close/>
                  <a:moveTo>
                    <a:pt x="112810" y="69495"/>
                  </a:moveTo>
                  <a:cubicBezTo>
                    <a:pt x="115985" y="69495"/>
                    <a:pt x="119160" y="71574"/>
                    <a:pt x="119200" y="75735"/>
                  </a:cubicBezTo>
                  <a:cubicBezTo>
                    <a:pt x="118721" y="75630"/>
                    <a:pt x="118239" y="75578"/>
                    <a:pt x="117760" y="75578"/>
                  </a:cubicBezTo>
                  <a:cubicBezTo>
                    <a:pt x="115909" y="75578"/>
                    <a:pt x="114116" y="76343"/>
                    <a:pt x="112821" y="77724"/>
                  </a:cubicBezTo>
                  <a:lnTo>
                    <a:pt x="112812" y="77733"/>
                  </a:lnTo>
                  <a:cubicBezTo>
                    <a:pt x="111530" y="76362"/>
                    <a:pt x="109738" y="75573"/>
                    <a:pt x="107856" y="75573"/>
                  </a:cubicBezTo>
                  <a:cubicBezTo>
                    <a:pt x="107373" y="75573"/>
                    <a:pt x="106889" y="75627"/>
                    <a:pt x="106414" y="75735"/>
                  </a:cubicBezTo>
                  <a:lnTo>
                    <a:pt x="106414" y="75735"/>
                  </a:lnTo>
                  <a:cubicBezTo>
                    <a:pt x="106454" y="71576"/>
                    <a:pt x="109632" y="69495"/>
                    <a:pt x="112810" y="69495"/>
                  </a:cubicBezTo>
                  <a:close/>
                  <a:moveTo>
                    <a:pt x="136139" y="69486"/>
                  </a:moveTo>
                  <a:cubicBezTo>
                    <a:pt x="139313" y="69486"/>
                    <a:pt x="142484" y="71562"/>
                    <a:pt x="142525" y="75717"/>
                  </a:cubicBezTo>
                  <a:lnTo>
                    <a:pt x="142516" y="75735"/>
                  </a:lnTo>
                  <a:cubicBezTo>
                    <a:pt x="142037" y="75630"/>
                    <a:pt x="141554" y="75578"/>
                    <a:pt x="141075" y="75578"/>
                  </a:cubicBezTo>
                  <a:cubicBezTo>
                    <a:pt x="139222" y="75578"/>
                    <a:pt x="137424" y="76345"/>
                    <a:pt x="136136" y="77733"/>
                  </a:cubicBezTo>
                  <a:cubicBezTo>
                    <a:pt x="134854" y="76362"/>
                    <a:pt x="133062" y="75573"/>
                    <a:pt x="131181" y="75573"/>
                  </a:cubicBezTo>
                  <a:cubicBezTo>
                    <a:pt x="130697" y="75573"/>
                    <a:pt x="130213" y="75627"/>
                    <a:pt x="129738" y="75735"/>
                  </a:cubicBezTo>
                  <a:cubicBezTo>
                    <a:pt x="129778" y="71569"/>
                    <a:pt x="132960" y="69486"/>
                    <a:pt x="136139" y="69486"/>
                  </a:cubicBezTo>
                  <a:close/>
                  <a:moveTo>
                    <a:pt x="42333" y="69686"/>
                  </a:moveTo>
                  <a:cubicBezTo>
                    <a:pt x="45509" y="69686"/>
                    <a:pt x="48686" y="71765"/>
                    <a:pt x="48726" y="75923"/>
                  </a:cubicBezTo>
                  <a:cubicBezTo>
                    <a:pt x="48248" y="75818"/>
                    <a:pt x="47765" y="75767"/>
                    <a:pt x="47287" y="75767"/>
                  </a:cubicBezTo>
                  <a:cubicBezTo>
                    <a:pt x="45433" y="75767"/>
                    <a:pt x="43633" y="76534"/>
                    <a:pt x="42337" y="77930"/>
                  </a:cubicBezTo>
                  <a:cubicBezTo>
                    <a:pt x="41056" y="76550"/>
                    <a:pt x="39264" y="75770"/>
                    <a:pt x="37382" y="75770"/>
                  </a:cubicBezTo>
                  <a:cubicBezTo>
                    <a:pt x="36898" y="75770"/>
                    <a:pt x="36415" y="75815"/>
                    <a:pt x="35940" y="75923"/>
                  </a:cubicBezTo>
                  <a:cubicBezTo>
                    <a:pt x="35980" y="71765"/>
                    <a:pt x="39156" y="69686"/>
                    <a:pt x="42333" y="69686"/>
                  </a:cubicBezTo>
                  <a:close/>
                  <a:moveTo>
                    <a:pt x="65651" y="69683"/>
                  </a:moveTo>
                  <a:cubicBezTo>
                    <a:pt x="68826" y="69683"/>
                    <a:pt x="72001" y="71762"/>
                    <a:pt x="72041" y="75923"/>
                  </a:cubicBezTo>
                  <a:cubicBezTo>
                    <a:pt x="71563" y="75818"/>
                    <a:pt x="71081" y="75767"/>
                    <a:pt x="70602" y="75767"/>
                  </a:cubicBezTo>
                  <a:cubicBezTo>
                    <a:pt x="68748" y="75767"/>
                    <a:pt x="66949" y="76534"/>
                    <a:pt x="65653" y="77930"/>
                  </a:cubicBezTo>
                  <a:cubicBezTo>
                    <a:pt x="64371" y="76550"/>
                    <a:pt x="62579" y="75770"/>
                    <a:pt x="60697" y="75770"/>
                  </a:cubicBezTo>
                  <a:cubicBezTo>
                    <a:pt x="60214" y="75770"/>
                    <a:pt x="59730" y="75815"/>
                    <a:pt x="59255" y="75923"/>
                  </a:cubicBezTo>
                  <a:cubicBezTo>
                    <a:pt x="59295" y="71764"/>
                    <a:pt x="62473" y="69683"/>
                    <a:pt x="65651" y="69683"/>
                  </a:cubicBezTo>
                  <a:close/>
                  <a:moveTo>
                    <a:pt x="82884" y="1"/>
                  </a:moveTo>
                  <a:cubicBezTo>
                    <a:pt x="82642" y="699"/>
                    <a:pt x="82534" y="1434"/>
                    <a:pt x="82579" y="2178"/>
                  </a:cubicBezTo>
                  <a:cubicBezTo>
                    <a:pt x="81329" y="875"/>
                    <a:pt x="79570" y="36"/>
                    <a:pt x="77701" y="36"/>
                  </a:cubicBezTo>
                  <a:cubicBezTo>
                    <a:pt x="77681" y="36"/>
                    <a:pt x="77661" y="36"/>
                    <a:pt x="77642" y="36"/>
                  </a:cubicBezTo>
                  <a:cubicBezTo>
                    <a:pt x="77622" y="36"/>
                    <a:pt x="77602" y="36"/>
                    <a:pt x="77582" y="36"/>
                  </a:cubicBezTo>
                  <a:cubicBezTo>
                    <a:pt x="73834" y="36"/>
                    <a:pt x="70494" y="3399"/>
                    <a:pt x="70948" y="7160"/>
                  </a:cubicBezTo>
                  <a:cubicBezTo>
                    <a:pt x="71458" y="7046"/>
                    <a:pt x="71971" y="6991"/>
                    <a:pt x="72481" y="6991"/>
                  </a:cubicBezTo>
                  <a:cubicBezTo>
                    <a:pt x="74418" y="6991"/>
                    <a:pt x="76294" y="7793"/>
                    <a:pt x="77642" y="9248"/>
                  </a:cubicBezTo>
                  <a:cubicBezTo>
                    <a:pt x="77624" y="9248"/>
                    <a:pt x="77606" y="9248"/>
                    <a:pt x="77587" y="9248"/>
                  </a:cubicBezTo>
                  <a:cubicBezTo>
                    <a:pt x="75529" y="9248"/>
                    <a:pt x="73607" y="10256"/>
                    <a:pt x="72355" y="11784"/>
                  </a:cubicBezTo>
                  <a:cubicBezTo>
                    <a:pt x="72756" y="8058"/>
                    <a:pt x="69443" y="4740"/>
                    <a:pt x="65721" y="4740"/>
                  </a:cubicBezTo>
                  <a:cubicBezTo>
                    <a:pt x="65701" y="4740"/>
                    <a:pt x="65682" y="4740"/>
                    <a:pt x="65662" y="4741"/>
                  </a:cubicBezTo>
                  <a:cubicBezTo>
                    <a:pt x="65642" y="4740"/>
                    <a:pt x="65622" y="4740"/>
                    <a:pt x="65602" y="4740"/>
                  </a:cubicBezTo>
                  <a:cubicBezTo>
                    <a:pt x="63733" y="4740"/>
                    <a:pt x="61966" y="5570"/>
                    <a:pt x="60724" y="6873"/>
                  </a:cubicBezTo>
                  <a:cubicBezTo>
                    <a:pt x="60760" y="6138"/>
                    <a:pt x="60662" y="5395"/>
                    <a:pt x="60420" y="4696"/>
                  </a:cubicBezTo>
                  <a:lnTo>
                    <a:pt x="60043" y="4696"/>
                  </a:lnTo>
                  <a:cubicBezTo>
                    <a:pt x="60276" y="5395"/>
                    <a:pt x="60393" y="6130"/>
                    <a:pt x="60393" y="6864"/>
                  </a:cubicBezTo>
                  <a:cubicBezTo>
                    <a:pt x="59920" y="6762"/>
                    <a:pt x="59442" y="6713"/>
                    <a:pt x="58969" y="6713"/>
                  </a:cubicBezTo>
                  <a:cubicBezTo>
                    <a:pt x="57110" y="6713"/>
                    <a:pt x="55305" y="7479"/>
                    <a:pt x="54013" y="8871"/>
                  </a:cubicBezTo>
                  <a:cubicBezTo>
                    <a:pt x="52732" y="7492"/>
                    <a:pt x="50939" y="6712"/>
                    <a:pt x="49058" y="6712"/>
                  </a:cubicBezTo>
                  <a:cubicBezTo>
                    <a:pt x="48574" y="6712"/>
                    <a:pt x="48090" y="6766"/>
                    <a:pt x="47615" y="6864"/>
                  </a:cubicBezTo>
                  <a:cubicBezTo>
                    <a:pt x="47615" y="6130"/>
                    <a:pt x="47732" y="5395"/>
                    <a:pt x="47965" y="4696"/>
                  </a:cubicBezTo>
                  <a:lnTo>
                    <a:pt x="47588" y="4696"/>
                  </a:lnTo>
                  <a:cubicBezTo>
                    <a:pt x="47346" y="5395"/>
                    <a:pt x="47248" y="6138"/>
                    <a:pt x="47284" y="6873"/>
                  </a:cubicBezTo>
                  <a:cubicBezTo>
                    <a:pt x="46049" y="5577"/>
                    <a:pt x="44293" y="4740"/>
                    <a:pt x="42434" y="4740"/>
                  </a:cubicBezTo>
                  <a:cubicBezTo>
                    <a:pt x="42405" y="4740"/>
                    <a:pt x="42376" y="4740"/>
                    <a:pt x="42346" y="4741"/>
                  </a:cubicBezTo>
                  <a:cubicBezTo>
                    <a:pt x="42319" y="4740"/>
                    <a:pt x="42291" y="4740"/>
                    <a:pt x="42263" y="4740"/>
                  </a:cubicBezTo>
                  <a:cubicBezTo>
                    <a:pt x="40287" y="4740"/>
                    <a:pt x="38431" y="5684"/>
                    <a:pt x="37185" y="7124"/>
                  </a:cubicBezTo>
                  <a:cubicBezTo>
                    <a:pt x="37480" y="3457"/>
                    <a:pt x="34193" y="233"/>
                    <a:pt x="30519" y="233"/>
                  </a:cubicBezTo>
                  <a:cubicBezTo>
                    <a:pt x="30504" y="233"/>
                    <a:pt x="30489" y="233"/>
                    <a:pt x="30474" y="234"/>
                  </a:cubicBezTo>
                  <a:cubicBezTo>
                    <a:pt x="30454" y="233"/>
                    <a:pt x="30434" y="233"/>
                    <a:pt x="30415" y="233"/>
                  </a:cubicBezTo>
                  <a:cubicBezTo>
                    <a:pt x="28546" y="233"/>
                    <a:pt x="26787" y="1072"/>
                    <a:pt x="25536" y="2375"/>
                  </a:cubicBezTo>
                  <a:cubicBezTo>
                    <a:pt x="25581" y="1640"/>
                    <a:pt x="25474" y="897"/>
                    <a:pt x="25232" y="198"/>
                  </a:cubicBezTo>
                  <a:lnTo>
                    <a:pt x="24864" y="198"/>
                  </a:lnTo>
                  <a:cubicBezTo>
                    <a:pt x="25088" y="897"/>
                    <a:pt x="25214" y="1631"/>
                    <a:pt x="25214" y="2366"/>
                  </a:cubicBezTo>
                  <a:cubicBezTo>
                    <a:pt x="24739" y="2264"/>
                    <a:pt x="24260" y="2214"/>
                    <a:pt x="23785" y="2214"/>
                  </a:cubicBezTo>
                  <a:cubicBezTo>
                    <a:pt x="21922" y="2214"/>
                    <a:pt x="20117" y="2981"/>
                    <a:pt x="18825" y="4373"/>
                  </a:cubicBezTo>
                  <a:cubicBezTo>
                    <a:pt x="17544" y="2993"/>
                    <a:pt x="15752" y="2214"/>
                    <a:pt x="13870" y="2214"/>
                  </a:cubicBezTo>
                  <a:cubicBezTo>
                    <a:pt x="13386" y="2214"/>
                    <a:pt x="12902" y="2268"/>
                    <a:pt x="12427" y="2366"/>
                  </a:cubicBezTo>
                  <a:cubicBezTo>
                    <a:pt x="12427" y="1631"/>
                    <a:pt x="12544" y="897"/>
                    <a:pt x="12777" y="198"/>
                  </a:cubicBezTo>
                  <a:lnTo>
                    <a:pt x="12382" y="198"/>
                  </a:lnTo>
                  <a:cubicBezTo>
                    <a:pt x="12141" y="897"/>
                    <a:pt x="12042" y="1640"/>
                    <a:pt x="12078" y="2375"/>
                  </a:cubicBezTo>
                  <a:cubicBezTo>
                    <a:pt x="10836" y="1072"/>
                    <a:pt x="9069" y="233"/>
                    <a:pt x="7200" y="233"/>
                  </a:cubicBezTo>
                  <a:cubicBezTo>
                    <a:pt x="7180" y="233"/>
                    <a:pt x="7160" y="233"/>
                    <a:pt x="7141" y="234"/>
                  </a:cubicBezTo>
                  <a:cubicBezTo>
                    <a:pt x="7126" y="233"/>
                    <a:pt x="7111" y="233"/>
                    <a:pt x="7096" y="233"/>
                  </a:cubicBezTo>
                  <a:cubicBezTo>
                    <a:pt x="3342" y="233"/>
                    <a:pt x="1" y="3600"/>
                    <a:pt x="456" y="7366"/>
                  </a:cubicBezTo>
                  <a:cubicBezTo>
                    <a:pt x="966" y="7252"/>
                    <a:pt x="1482" y="7196"/>
                    <a:pt x="1994" y="7196"/>
                  </a:cubicBezTo>
                  <a:cubicBezTo>
                    <a:pt x="3926" y="7196"/>
                    <a:pt x="5804" y="7993"/>
                    <a:pt x="7149" y="9445"/>
                  </a:cubicBezTo>
                  <a:lnTo>
                    <a:pt x="7149" y="9445"/>
                  </a:lnTo>
                  <a:cubicBezTo>
                    <a:pt x="7147" y="9445"/>
                    <a:pt x="7144" y="9445"/>
                    <a:pt x="7141" y="9445"/>
                  </a:cubicBezTo>
                  <a:cubicBezTo>
                    <a:pt x="7121" y="9445"/>
                    <a:pt x="7101" y="9445"/>
                    <a:pt x="7081" y="9445"/>
                  </a:cubicBezTo>
                  <a:cubicBezTo>
                    <a:pt x="3333" y="9445"/>
                    <a:pt x="1" y="12816"/>
                    <a:pt x="456" y="16569"/>
                  </a:cubicBezTo>
                  <a:cubicBezTo>
                    <a:pt x="961" y="16457"/>
                    <a:pt x="1471" y="16403"/>
                    <a:pt x="1977" y="16403"/>
                  </a:cubicBezTo>
                  <a:cubicBezTo>
                    <a:pt x="3909" y="16403"/>
                    <a:pt x="5782" y="17198"/>
                    <a:pt x="7132" y="18647"/>
                  </a:cubicBezTo>
                  <a:cubicBezTo>
                    <a:pt x="7112" y="18647"/>
                    <a:pt x="7092" y="18647"/>
                    <a:pt x="7072" y="18647"/>
                  </a:cubicBezTo>
                  <a:cubicBezTo>
                    <a:pt x="3333" y="18647"/>
                    <a:pt x="1" y="22009"/>
                    <a:pt x="456" y="25771"/>
                  </a:cubicBezTo>
                  <a:cubicBezTo>
                    <a:pt x="965" y="25657"/>
                    <a:pt x="1479" y="25602"/>
                    <a:pt x="1989" y="25602"/>
                  </a:cubicBezTo>
                  <a:cubicBezTo>
                    <a:pt x="3926" y="25602"/>
                    <a:pt x="5802" y="26404"/>
                    <a:pt x="7150" y="27859"/>
                  </a:cubicBezTo>
                  <a:cubicBezTo>
                    <a:pt x="8483" y="26416"/>
                    <a:pt x="10349" y="25613"/>
                    <a:pt x="12278" y="25613"/>
                  </a:cubicBezTo>
                  <a:cubicBezTo>
                    <a:pt x="12709" y="25613"/>
                    <a:pt x="13143" y="25653"/>
                    <a:pt x="13574" y="25735"/>
                  </a:cubicBezTo>
                  <a:cubicBezTo>
                    <a:pt x="12580" y="26909"/>
                    <a:pt x="11997" y="28414"/>
                    <a:pt x="12087" y="30000"/>
                  </a:cubicBezTo>
                  <a:cubicBezTo>
                    <a:pt x="10837" y="28697"/>
                    <a:pt x="9069" y="27867"/>
                    <a:pt x="7209" y="27867"/>
                  </a:cubicBezTo>
                  <a:cubicBezTo>
                    <a:pt x="7189" y="27867"/>
                    <a:pt x="7169" y="27867"/>
                    <a:pt x="7150" y="27868"/>
                  </a:cubicBezTo>
                  <a:cubicBezTo>
                    <a:pt x="7130" y="27867"/>
                    <a:pt x="7110" y="27867"/>
                    <a:pt x="7090" y="27867"/>
                  </a:cubicBezTo>
                  <a:cubicBezTo>
                    <a:pt x="3342" y="27867"/>
                    <a:pt x="1" y="31230"/>
                    <a:pt x="456" y="34991"/>
                  </a:cubicBezTo>
                  <a:cubicBezTo>
                    <a:pt x="968" y="34875"/>
                    <a:pt x="1485" y="34819"/>
                    <a:pt x="1999" y="34819"/>
                  </a:cubicBezTo>
                  <a:cubicBezTo>
                    <a:pt x="3903" y="34819"/>
                    <a:pt x="5755" y="35598"/>
                    <a:pt x="7096" y="37016"/>
                  </a:cubicBezTo>
                  <a:cubicBezTo>
                    <a:pt x="3341" y="37016"/>
                    <a:pt x="8" y="40377"/>
                    <a:pt x="456" y="44140"/>
                  </a:cubicBezTo>
                  <a:cubicBezTo>
                    <a:pt x="968" y="44025"/>
                    <a:pt x="1485" y="43970"/>
                    <a:pt x="1997" y="43970"/>
                  </a:cubicBezTo>
                  <a:cubicBezTo>
                    <a:pt x="3931" y="43970"/>
                    <a:pt x="5804" y="44767"/>
                    <a:pt x="7150" y="46219"/>
                  </a:cubicBezTo>
                  <a:cubicBezTo>
                    <a:pt x="8485" y="44773"/>
                    <a:pt x="10355" y="43977"/>
                    <a:pt x="12288" y="43977"/>
                  </a:cubicBezTo>
                  <a:cubicBezTo>
                    <a:pt x="12715" y="43977"/>
                    <a:pt x="13146" y="44016"/>
                    <a:pt x="13574" y="44095"/>
                  </a:cubicBezTo>
                  <a:cubicBezTo>
                    <a:pt x="12580" y="45278"/>
                    <a:pt x="11997" y="46774"/>
                    <a:pt x="12087" y="48369"/>
                  </a:cubicBezTo>
                  <a:cubicBezTo>
                    <a:pt x="10837" y="47066"/>
                    <a:pt x="9069" y="46227"/>
                    <a:pt x="7208" y="46227"/>
                  </a:cubicBezTo>
                  <a:cubicBezTo>
                    <a:pt x="7189" y="46227"/>
                    <a:pt x="7169" y="46228"/>
                    <a:pt x="7150" y="46228"/>
                  </a:cubicBezTo>
                  <a:cubicBezTo>
                    <a:pt x="7130" y="46228"/>
                    <a:pt x="7110" y="46227"/>
                    <a:pt x="7090" y="46227"/>
                  </a:cubicBezTo>
                  <a:cubicBezTo>
                    <a:pt x="3342" y="46227"/>
                    <a:pt x="1" y="49590"/>
                    <a:pt x="456" y="53351"/>
                  </a:cubicBezTo>
                  <a:cubicBezTo>
                    <a:pt x="966" y="53237"/>
                    <a:pt x="1482" y="53181"/>
                    <a:pt x="1993" y="53181"/>
                  </a:cubicBezTo>
                  <a:cubicBezTo>
                    <a:pt x="3922" y="53181"/>
                    <a:pt x="5795" y="53978"/>
                    <a:pt x="7141" y="55430"/>
                  </a:cubicBezTo>
                  <a:cubicBezTo>
                    <a:pt x="7121" y="55430"/>
                    <a:pt x="7101" y="55430"/>
                    <a:pt x="7081" y="55430"/>
                  </a:cubicBezTo>
                  <a:cubicBezTo>
                    <a:pt x="3333" y="55430"/>
                    <a:pt x="1" y="58792"/>
                    <a:pt x="456" y="62554"/>
                  </a:cubicBezTo>
                  <a:cubicBezTo>
                    <a:pt x="968" y="62439"/>
                    <a:pt x="1485" y="62383"/>
                    <a:pt x="1997" y="62383"/>
                  </a:cubicBezTo>
                  <a:cubicBezTo>
                    <a:pt x="3931" y="62383"/>
                    <a:pt x="5804" y="63180"/>
                    <a:pt x="7150" y="64633"/>
                  </a:cubicBezTo>
                  <a:cubicBezTo>
                    <a:pt x="8485" y="63187"/>
                    <a:pt x="10355" y="62390"/>
                    <a:pt x="12288" y="62390"/>
                  </a:cubicBezTo>
                  <a:cubicBezTo>
                    <a:pt x="12715" y="62390"/>
                    <a:pt x="13146" y="62429"/>
                    <a:pt x="13574" y="62509"/>
                  </a:cubicBezTo>
                  <a:cubicBezTo>
                    <a:pt x="12580" y="63692"/>
                    <a:pt x="11997" y="65188"/>
                    <a:pt x="12087" y="66783"/>
                  </a:cubicBezTo>
                  <a:cubicBezTo>
                    <a:pt x="10837" y="65480"/>
                    <a:pt x="9069" y="64641"/>
                    <a:pt x="7208" y="64641"/>
                  </a:cubicBezTo>
                  <a:cubicBezTo>
                    <a:pt x="7189" y="64641"/>
                    <a:pt x="7169" y="64641"/>
                    <a:pt x="7150" y="64642"/>
                  </a:cubicBezTo>
                  <a:cubicBezTo>
                    <a:pt x="7130" y="64641"/>
                    <a:pt x="7110" y="64641"/>
                    <a:pt x="7090" y="64641"/>
                  </a:cubicBezTo>
                  <a:cubicBezTo>
                    <a:pt x="3342" y="64641"/>
                    <a:pt x="1" y="68004"/>
                    <a:pt x="456" y="71765"/>
                  </a:cubicBezTo>
                  <a:cubicBezTo>
                    <a:pt x="965" y="71651"/>
                    <a:pt x="1479" y="71596"/>
                    <a:pt x="1989" y="71596"/>
                  </a:cubicBezTo>
                  <a:cubicBezTo>
                    <a:pt x="3926" y="71596"/>
                    <a:pt x="5802" y="72399"/>
                    <a:pt x="7150" y="73853"/>
                  </a:cubicBezTo>
                  <a:cubicBezTo>
                    <a:pt x="8483" y="72402"/>
                    <a:pt x="10349" y="71599"/>
                    <a:pt x="12279" y="71599"/>
                  </a:cubicBezTo>
                  <a:cubicBezTo>
                    <a:pt x="12709" y="71599"/>
                    <a:pt x="13143" y="71639"/>
                    <a:pt x="13574" y="71720"/>
                  </a:cubicBezTo>
                  <a:cubicBezTo>
                    <a:pt x="13037" y="72348"/>
                    <a:pt x="12624" y="73082"/>
                    <a:pt x="12365" y="73862"/>
                  </a:cubicBezTo>
                  <a:lnTo>
                    <a:pt x="12741" y="73862"/>
                  </a:lnTo>
                  <a:cubicBezTo>
                    <a:pt x="13637" y="71119"/>
                    <a:pt x="16222" y="69746"/>
                    <a:pt x="18806" y="69746"/>
                  </a:cubicBezTo>
                  <a:cubicBezTo>
                    <a:pt x="21388" y="69746"/>
                    <a:pt x="23969" y="71117"/>
                    <a:pt x="24864" y="73862"/>
                  </a:cubicBezTo>
                  <a:lnTo>
                    <a:pt x="25241" y="73862"/>
                  </a:lnTo>
                  <a:cubicBezTo>
                    <a:pt x="24981" y="73073"/>
                    <a:pt x="24569" y="72339"/>
                    <a:pt x="24031" y="71702"/>
                  </a:cubicBezTo>
                  <a:cubicBezTo>
                    <a:pt x="24457" y="71623"/>
                    <a:pt x="24885" y="71585"/>
                    <a:pt x="25310" y="71585"/>
                  </a:cubicBezTo>
                  <a:cubicBezTo>
                    <a:pt x="27245" y="71585"/>
                    <a:pt x="29120" y="72387"/>
                    <a:pt x="30465" y="73835"/>
                  </a:cubicBezTo>
                  <a:cubicBezTo>
                    <a:pt x="31802" y="72382"/>
                    <a:pt x="33677" y="71582"/>
                    <a:pt x="35611" y="71582"/>
                  </a:cubicBezTo>
                  <a:cubicBezTo>
                    <a:pt x="36087" y="71582"/>
                    <a:pt x="36566" y="71630"/>
                    <a:pt x="37042" y="71729"/>
                  </a:cubicBezTo>
                  <a:cubicBezTo>
                    <a:pt x="36011" y="72993"/>
                    <a:pt x="35438" y="74615"/>
                    <a:pt x="35644" y="76308"/>
                  </a:cubicBezTo>
                  <a:cubicBezTo>
                    <a:pt x="36151" y="76194"/>
                    <a:pt x="36664" y="76139"/>
                    <a:pt x="37173" y="76139"/>
                  </a:cubicBezTo>
                  <a:cubicBezTo>
                    <a:pt x="39108" y="76139"/>
                    <a:pt x="40989" y="76942"/>
                    <a:pt x="42337" y="78396"/>
                  </a:cubicBezTo>
                  <a:cubicBezTo>
                    <a:pt x="43675" y="76948"/>
                    <a:pt x="45548" y="76146"/>
                    <a:pt x="47484" y="76146"/>
                  </a:cubicBezTo>
                  <a:cubicBezTo>
                    <a:pt x="47908" y="76146"/>
                    <a:pt x="48336" y="76184"/>
                    <a:pt x="48762" y="76263"/>
                  </a:cubicBezTo>
                  <a:cubicBezTo>
                    <a:pt x="48224" y="76899"/>
                    <a:pt x="47812" y="77625"/>
                    <a:pt x="47552" y="78414"/>
                  </a:cubicBezTo>
                  <a:lnTo>
                    <a:pt x="47929" y="78414"/>
                  </a:lnTo>
                  <a:cubicBezTo>
                    <a:pt x="48825" y="75666"/>
                    <a:pt x="51408" y="74291"/>
                    <a:pt x="53990" y="74291"/>
                  </a:cubicBezTo>
                  <a:cubicBezTo>
                    <a:pt x="56571" y="74291"/>
                    <a:pt x="59152" y="75664"/>
                    <a:pt x="60052" y="78414"/>
                  </a:cubicBezTo>
                  <a:lnTo>
                    <a:pt x="60438" y="78414"/>
                  </a:lnTo>
                  <a:cubicBezTo>
                    <a:pt x="60169" y="77625"/>
                    <a:pt x="59766" y="76891"/>
                    <a:pt x="59228" y="76263"/>
                  </a:cubicBezTo>
                  <a:cubicBezTo>
                    <a:pt x="59656" y="76184"/>
                    <a:pt x="60087" y="76145"/>
                    <a:pt x="60514" y="76145"/>
                  </a:cubicBezTo>
                  <a:cubicBezTo>
                    <a:pt x="62447" y="76145"/>
                    <a:pt x="64319" y="76941"/>
                    <a:pt x="65662" y="78387"/>
                  </a:cubicBezTo>
                  <a:cubicBezTo>
                    <a:pt x="67002" y="76933"/>
                    <a:pt x="68877" y="76130"/>
                    <a:pt x="70814" y="76130"/>
                  </a:cubicBezTo>
                  <a:cubicBezTo>
                    <a:pt x="71323" y="76130"/>
                    <a:pt x="71837" y="76185"/>
                    <a:pt x="72346" y="76299"/>
                  </a:cubicBezTo>
                  <a:cubicBezTo>
                    <a:pt x="72801" y="72547"/>
                    <a:pt x="69460" y="69175"/>
                    <a:pt x="65712" y="69175"/>
                  </a:cubicBezTo>
                  <a:cubicBezTo>
                    <a:pt x="65698" y="69175"/>
                    <a:pt x="65684" y="69175"/>
                    <a:pt x="65669" y="69175"/>
                  </a:cubicBezTo>
                  <a:lnTo>
                    <a:pt x="65669" y="69175"/>
                  </a:lnTo>
                  <a:cubicBezTo>
                    <a:pt x="67009" y="67731"/>
                    <a:pt x="68871" y="66936"/>
                    <a:pt x="70797" y="66936"/>
                  </a:cubicBezTo>
                  <a:cubicBezTo>
                    <a:pt x="71279" y="66936"/>
                    <a:pt x="71765" y="66986"/>
                    <a:pt x="72248" y="67088"/>
                  </a:cubicBezTo>
                  <a:cubicBezTo>
                    <a:pt x="71271" y="68333"/>
                    <a:pt x="70742" y="69901"/>
                    <a:pt x="70939" y="71559"/>
                  </a:cubicBezTo>
                  <a:cubicBezTo>
                    <a:pt x="71452" y="71445"/>
                    <a:pt x="71968" y="71389"/>
                    <a:pt x="72480" y="71389"/>
                  </a:cubicBezTo>
                  <a:cubicBezTo>
                    <a:pt x="74414" y="71389"/>
                    <a:pt x="76287" y="72186"/>
                    <a:pt x="77633" y="73638"/>
                  </a:cubicBezTo>
                  <a:cubicBezTo>
                    <a:pt x="78970" y="72190"/>
                    <a:pt x="80844" y="71388"/>
                    <a:pt x="82779" y="71388"/>
                  </a:cubicBezTo>
                  <a:cubicBezTo>
                    <a:pt x="83204" y="71388"/>
                    <a:pt x="83632" y="71426"/>
                    <a:pt x="84057" y="71505"/>
                  </a:cubicBezTo>
                  <a:cubicBezTo>
                    <a:pt x="83520" y="72141"/>
                    <a:pt x="83108" y="72867"/>
                    <a:pt x="82848" y="73656"/>
                  </a:cubicBezTo>
                  <a:lnTo>
                    <a:pt x="83224" y="73656"/>
                  </a:lnTo>
                  <a:cubicBezTo>
                    <a:pt x="84120" y="70909"/>
                    <a:pt x="86703" y="69536"/>
                    <a:pt x="89286" y="69536"/>
                  </a:cubicBezTo>
                  <a:cubicBezTo>
                    <a:pt x="91869" y="69536"/>
                    <a:pt x="94452" y="70909"/>
                    <a:pt x="95348" y="73656"/>
                  </a:cubicBezTo>
                  <a:lnTo>
                    <a:pt x="95724" y="73656"/>
                  </a:lnTo>
                  <a:cubicBezTo>
                    <a:pt x="95464" y="72867"/>
                    <a:pt x="95052" y="72141"/>
                    <a:pt x="94514" y="71505"/>
                  </a:cubicBezTo>
                  <a:cubicBezTo>
                    <a:pt x="94942" y="71426"/>
                    <a:pt x="95371" y="71388"/>
                    <a:pt x="95797" y="71388"/>
                  </a:cubicBezTo>
                  <a:cubicBezTo>
                    <a:pt x="97737" y="71388"/>
                    <a:pt x="99611" y="72190"/>
                    <a:pt x="100948" y="73638"/>
                  </a:cubicBezTo>
                  <a:cubicBezTo>
                    <a:pt x="102293" y="72185"/>
                    <a:pt x="104163" y="71385"/>
                    <a:pt x="106095" y="71385"/>
                  </a:cubicBezTo>
                  <a:cubicBezTo>
                    <a:pt x="106570" y="71385"/>
                    <a:pt x="107049" y="71433"/>
                    <a:pt x="107525" y="71532"/>
                  </a:cubicBezTo>
                  <a:cubicBezTo>
                    <a:pt x="106495" y="72796"/>
                    <a:pt x="105921" y="74417"/>
                    <a:pt x="106127" y="76111"/>
                  </a:cubicBezTo>
                  <a:cubicBezTo>
                    <a:pt x="106637" y="75997"/>
                    <a:pt x="107150" y="75942"/>
                    <a:pt x="107660" y="75942"/>
                  </a:cubicBezTo>
                  <a:cubicBezTo>
                    <a:pt x="109597" y="75942"/>
                    <a:pt x="111473" y="76744"/>
                    <a:pt x="112821" y="78199"/>
                  </a:cubicBezTo>
                  <a:cubicBezTo>
                    <a:pt x="114158" y="76751"/>
                    <a:pt x="116031" y="75948"/>
                    <a:pt x="117967" y="75948"/>
                  </a:cubicBezTo>
                  <a:cubicBezTo>
                    <a:pt x="118392" y="75948"/>
                    <a:pt x="118820" y="75987"/>
                    <a:pt x="119245" y="76066"/>
                  </a:cubicBezTo>
                  <a:cubicBezTo>
                    <a:pt x="118708" y="76702"/>
                    <a:pt x="118295" y="77428"/>
                    <a:pt x="118036" y="78217"/>
                  </a:cubicBezTo>
                  <a:lnTo>
                    <a:pt x="118412" y="78217"/>
                  </a:lnTo>
                  <a:cubicBezTo>
                    <a:pt x="119308" y="75474"/>
                    <a:pt x="121893" y="74100"/>
                    <a:pt x="124477" y="74100"/>
                  </a:cubicBezTo>
                  <a:cubicBezTo>
                    <a:pt x="127059" y="74100"/>
                    <a:pt x="129640" y="75471"/>
                    <a:pt x="130536" y="78217"/>
                  </a:cubicBezTo>
                  <a:lnTo>
                    <a:pt x="130912" y="78217"/>
                  </a:lnTo>
                  <a:cubicBezTo>
                    <a:pt x="130652" y="77428"/>
                    <a:pt x="130240" y="76702"/>
                    <a:pt x="129702" y="76066"/>
                  </a:cubicBezTo>
                  <a:cubicBezTo>
                    <a:pt x="130130" y="75987"/>
                    <a:pt x="130558" y="75948"/>
                    <a:pt x="130984" y="75948"/>
                  </a:cubicBezTo>
                  <a:cubicBezTo>
                    <a:pt x="132922" y="75948"/>
                    <a:pt x="134791" y="76751"/>
                    <a:pt x="136136" y="78199"/>
                  </a:cubicBezTo>
                  <a:cubicBezTo>
                    <a:pt x="137484" y="76744"/>
                    <a:pt x="139360" y="75942"/>
                    <a:pt x="141292" y="75942"/>
                  </a:cubicBezTo>
                  <a:cubicBezTo>
                    <a:pt x="141801" y="75942"/>
                    <a:pt x="142313" y="75997"/>
                    <a:pt x="142820" y="76111"/>
                  </a:cubicBezTo>
                  <a:cubicBezTo>
                    <a:pt x="143275" y="72358"/>
                    <a:pt x="139935" y="68987"/>
                    <a:pt x="136195" y="68987"/>
                  </a:cubicBezTo>
                  <a:cubicBezTo>
                    <a:pt x="136175" y="68987"/>
                    <a:pt x="136156" y="68987"/>
                    <a:pt x="136136" y="68987"/>
                  </a:cubicBezTo>
                  <a:cubicBezTo>
                    <a:pt x="136116" y="68987"/>
                    <a:pt x="136096" y="68987"/>
                    <a:pt x="136077" y="68987"/>
                  </a:cubicBezTo>
                  <a:cubicBezTo>
                    <a:pt x="134208" y="68987"/>
                    <a:pt x="132440" y="69825"/>
                    <a:pt x="131199" y="71129"/>
                  </a:cubicBezTo>
                  <a:cubicBezTo>
                    <a:pt x="131279" y="69534"/>
                    <a:pt x="130697" y="68038"/>
                    <a:pt x="129702" y="66855"/>
                  </a:cubicBezTo>
                  <a:cubicBezTo>
                    <a:pt x="130132" y="66775"/>
                    <a:pt x="130564" y="66736"/>
                    <a:pt x="130992" y="66736"/>
                  </a:cubicBezTo>
                  <a:cubicBezTo>
                    <a:pt x="132927" y="66736"/>
                    <a:pt x="134793" y="67533"/>
                    <a:pt x="136136" y="68978"/>
                  </a:cubicBezTo>
                  <a:cubicBezTo>
                    <a:pt x="137482" y="67526"/>
                    <a:pt x="139354" y="66729"/>
                    <a:pt x="141284" y="66729"/>
                  </a:cubicBezTo>
                  <a:cubicBezTo>
                    <a:pt x="141795" y="66729"/>
                    <a:pt x="142310" y="66785"/>
                    <a:pt x="142820" y="66900"/>
                  </a:cubicBezTo>
                  <a:cubicBezTo>
                    <a:pt x="143276" y="63142"/>
                    <a:pt x="139935" y="59776"/>
                    <a:pt x="136189" y="59776"/>
                  </a:cubicBezTo>
                  <a:cubicBezTo>
                    <a:pt x="136175" y="59776"/>
                    <a:pt x="136160" y="59776"/>
                    <a:pt x="136145" y="59776"/>
                  </a:cubicBezTo>
                  <a:cubicBezTo>
                    <a:pt x="137492" y="58329"/>
                    <a:pt x="139362" y="57528"/>
                    <a:pt x="141292" y="57528"/>
                  </a:cubicBezTo>
                  <a:cubicBezTo>
                    <a:pt x="141800" y="57528"/>
                    <a:pt x="142312" y="57583"/>
                    <a:pt x="142820" y="57697"/>
                  </a:cubicBezTo>
                  <a:cubicBezTo>
                    <a:pt x="143275" y="53945"/>
                    <a:pt x="139935" y="50573"/>
                    <a:pt x="136195" y="50573"/>
                  </a:cubicBezTo>
                  <a:cubicBezTo>
                    <a:pt x="136175" y="50573"/>
                    <a:pt x="136156" y="50573"/>
                    <a:pt x="136136" y="50574"/>
                  </a:cubicBezTo>
                  <a:cubicBezTo>
                    <a:pt x="137486" y="49117"/>
                    <a:pt x="139365" y="48320"/>
                    <a:pt x="141300" y="48320"/>
                  </a:cubicBezTo>
                  <a:cubicBezTo>
                    <a:pt x="141806" y="48320"/>
                    <a:pt x="142315" y="48374"/>
                    <a:pt x="142820" y="48486"/>
                  </a:cubicBezTo>
                  <a:cubicBezTo>
                    <a:pt x="143276" y="44728"/>
                    <a:pt x="139935" y="41362"/>
                    <a:pt x="136181" y="41362"/>
                  </a:cubicBezTo>
                  <a:cubicBezTo>
                    <a:pt x="136166" y="41362"/>
                    <a:pt x="136151" y="41362"/>
                    <a:pt x="136136" y="41362"/>
                  </a:cubicBezTo>
                  <a:cubicBezTo>
                    <a:pt x="137483" y="39915"/>
                    <a:pt x="139359" y="39114"/>
                    <a:pt x="141291" y="39114"/>
                  </a:cubicBezTo>
                  <a:cubicBezTo>
                    <a:pt x="141800" y="39114"/>
                    <a:pt x="142312" y="39169"/>
                    <a:pt x="142820" y="39283"/>
                  </a:cubicBezTo>
                  <a:cubicBezTo>
                    <a:pt x="143275" y="35522"/>
                    <a:pt x="139935" y="32159"/>
                    <a:pt x="136195" y="32159"/>
                  </a:cubicBezTo>
                  <a:cubicBezTo>
                    <a:pt x="136175" y="32159"/>
                    <a:pt x="136156" y="32160"/>
                    <a:pt x="136136" y="32160"/>
                  </a:cubicBezTo>
                  <a:cubicBezTo>
                    <a:pt x="136116" y="32160"/>
                    <a:pt x="136096" y="32159"/>
                    <a:pt x="136077" y="32159"/>
                  </a:cubicBezTo>
                  <a:cubicBezTo>
                    <a:pt x="134208" y="32159"/>
                    <a:pt x="132440" y="32998"/>
                    <a:pt x="131199" y="34301"/>
                  </a:cubicBezTo>
                  <a:cubicBezTo>
                    <a:pt x="131279" y="32706"/>
                    <a:pt x="130697" y="31210"/>
                    <a:pt x="129711" y="30027"/>
                  </a:cubicBezTo>
                  <a:cubicBezTo>
                    <a:pt x="130140" y="29948"/>
                    <a:pt x="130570" y="29909"/>
                    <a:pt x="130997" y="29909"/>
                  </a:cubicBezTo>
                  <a:cubicBezTo>
                    <a:pt x="132927" y="29909"/>
                    <a:pt x="134793" y="30705"/>
                    <a:pt x="136136" y="32151"/>
                  </a:cubicBezTo>
                  <a:cubicBezTo>
                    <a:pt x="137482" y="30699"/>
                    <a:pt x="139354" y="29902"/>
                    <a:pt x="141284" y="29902"/>
                  </a:cubicBezTo>
                  <a:cubicBezTo>
                    <a:pt x="141795" y="29902"/>
                    <a:pt x="142310" y="29957"/>
                    <a:pt x="142820" y="30072"/>
                  </a:cubicBezTo>
                  <a:cubicBezTo>
                    <a:pt x="143276" y="26315"/>
                    <a:pt x="139935" y="22948"/>
                    <a:pt x="136189" y="22948"/>
                  </a:cubicBezTo>
                  <a:cubicBezTo>
                    <a:pt x="136175" y="22948"/>
                    <a:pt x="136160" y="22948"/>
                    <a:pt x="136145" y="22948"/>
                  </a:cubicBezTo>
                  <a:cubicBezTo>
                    <a:pt x="137491" y="21496"/>
                    <a:pt x="139358" y="20699"/>
                    <a:pt x="141285" y="20699"/>
                  </a:cubicBezTo>
                  <a:cubicBezTo>
                    <a:pt x="141795" y="20699"/>
                    <a:pt x="142310" y="20755"/>
                    <a:pt x="142820" y="20870"/>
                  </a:cubicBezTo>
                  <a:cubicBezTo>
                    <a:pt x="143275" y="17108"/>
                    <a:pt x="139935" y="13746"/>
                    <a:pt x="136195" y="13746"/>
                  </a:cubicBezTo>
                  <a:cubicBezTo>
                    <a:pt x="136175" y="13746"/>
                    <a:pt x="136156" y="13746"/>
                    <a:pt x="136136" y="13746"/>
                  </a:cubicBezTo>
                  <a:cubicBezTo>
                    <a:pt x="137484" y="12292"/>
                    <a:pt x="139360" y="11489"/>
                    <a:pt x="141292" y="11489"/>
                  </a:cubicBezTo>
                  <a:cubicBezTo>
                    <a:pt x="141801" y="11489"/>
                    <a:pt x="142313" y="11544"/>
                    <a:pt x="142820" y="11658"/>
                  </a:cubicBezTo>
                  <a:cubicBezTo>
                    <a:pt x="143275" y="7906"/>
                    <a:pt x="139935" y="4534"/>
                    <a:pt x="136195" y="4534"/>
                  </a:cubicBezTo>
                  <a:cubicBezTo>
                    <a:pt x="136175" y="4534"/>
                    <a:pt x="136156" y="4534"/>
                    <a:pt x="136136" y="4535"/>
                  </a:cubicBezTo>
                  <a:cubicBezTo>
                    <a:pt x="136116" y="4534"/>
                    <a:pt x="136096" y="4534"/>
                    <a:pt x="136077" y="4534"/>
                  </a:cubicBezTo>
                  <a:cubicBezTo>
                    <a:pt x="134208" y="4534"/>
                    <a:pt x="132440" y="5373"/>
                    <a:pt x="131199" y="6676"/>
                  </a:cubicBezTo>
                  <a:cubicBezTo>
                    <a:pt x="131234" y="5941"/>
                    <a:pt x="131136" y="5198"/>
                    <a:pt x="130894" y="4499"/>
                  </a:cubicBezTo>
                  <a:lnTo>
                    <a:pt x="130518" y="4499"/>
                  </a:lnTo>
                  <a:cubicBezTo>
                    <a:pt x="130751" y="5198"/>
                    <a:pt x="130867" y="5932"/>
                    <a:pt x="130867" y="6667"/>
                  </a:cubicBezTo>
                  <a:cubicBezTo>
                    <a:pt x="130394" y="6565"/>
                    <a:pt x="129917" y="6515"/>
                    <a:pt x="129443" y="6515"/>
                  </a:cubicBezTo>
                  <a:cubicBezTo>
                    <a:pt x="127584" y="6515"/>
                    <a:pt x="125780" y="7282"/>
                    <a:pt x="124487" y="8674"/>
                  </a:cubicBezTo>
                  <a:cubicBezTo>
                    <a:pt x="123206" y="7294"/>
                    <a:pt x="121414" y="6515"/>
                    <a:pt x="119532" y="6515"/>
                  </a:cubicBezTo>
                  <a:cubicBezTo>
                    <a:pt x="119048" y="6515"/>
                    <a:pt x="118564" y="6569"/>
                    <a:pt x="118089" y="6667"/>
                  </a:cubicBezTo>
                  <a:cubicBezTo>
                    <a:pt x="118089" y="5932"/>
                    <a:pt x="118206" y="5198"/>
                    <a:pt x="118439" y="4499"/>
                  </a:cubicBezTo>
                  <a:lnTo>
                    <a:pt x="118063" y="4499"/>
                  </a:lnTo>
                  <a:cubicBezTo>
                    <a:pt x="117821" y="5198"/>
                    <a:pt x="117722" y="5932"/>
                    <a:pt x="117758" y="6676"/>
                  </a:cubicBezTo>
                  <a:cubicBezTo>
                    <a:pt x="116516" y="5373"/>
                    <a:pt x="114749" y="4534"/>
                    <a:pt x="112880" y="4534"/>
                  </a:cubicBezTo>
                  <a:cubicBezTo>
                    <a:pt x="112860" y="4534"/>
                    <a:pt x="112840" y="4534"/>
                    <a:pt x="112821" y="4535"/>
                  </a:cubicBezTo>
                  <a:cubicBezTo>
                    <a:pt x="112802" y="4534"/>
                    <a:pt x="112783" y="4534"/>
                    <a:pt x="112765" y="4534"/>
                  </a:cubicBezTo>
                  <a:cubicBezTo>
                    <a:pt x="110778" y="4534"/>
                    <a:pt x="108911" y="5480"/>
                    <a:pt x="107659" y="6927"/>
                  </a:cubicBezTo>
                  <a:lnTo>
                    <a:pt x="107659" y="6927"/>
                  </a:lnTo>
                  <a:cubicBezTo>
                    <a:pt x="107953" y="3264"/>
                    <a:pt x="104676" y="36"/>
                    <a:pt x="101009" y="36"/>
                  </a:cubicBezTo>
                  <a:cubicBezTo>
                    <a:pt x="100988" y="36"/>
                    <a:pt x="100968" y="36"/>
                    <a:pt x="100948" y="36"/>
                  </a:cubicBezTo>
                  <a:cubicBezTo>
                    <a:pt x="100928" y="36"/>
                    <a:pt x="100908" y="36"/>
                    <a:pt x="100889" y="36"/>
                  </a:cubicBezTo>
                  <a:cubicBezTo>
                    <a:pt x="99020" y="36"/>
                    <a:pt x="97261" y="875"/>
                    <a:pt x="96011" y="2178"/>
                  </a:cubicBezTo>
                  <a:cubicBezTo>
                    <a:pt x="96056" y="1434"/>
                    <a:pt x="95948" y="699"/>
                    <a:pt x="95706" y="1"/>
                  </a:cubicBezTo>
                  <a:lnTo>
                    <a:pt x="95339" y="1"/>
                  </a:lnTo>
                  <a:cubicBezTo>
                    <a:pt x="95563" y="699"/>
                    <a:pt x="95688" y="1434"/>
                    <a:pt x="95688" y="2169"/>
                  </a:cubicBezTo>
                  <a:cubicBezTo>
                    <a:pt x="95213" y="2067"/>
                    <a:pt x="94735" y="2017"/>
                    <a:pt x="94260" y="2017"/>
                  </a:cubicBezTo>
                  <a:cubicBezTo>
                    <a:pt x="92399" y="2017"/>
                    <a:pt x="90599" y="2784"/>
                    <a:pt x="89299" y="4176"/>
                  </a:cubicBezTo>
                  <a:cubicBezTo>
                    <a:pt x="88027" y="2796"/>
                    <a:pt x="86226" y="2017"/>
                    <a:pt x="84344" y="2017"/>
                  </a:cubicBezTo>
                  <a:cubicBezTo>
                    <a:pt x="83860" y="2017"/>
                    <a:pt x="83376" y="2061"/>
                    <a:pt x="82902" y="2169"/>
                  </a:cubicBezTo>
                  <a:cubicBezTo>
                    <a:pt x="82910" y="1434"/>
                    <a:pt x="83027" y="699"/>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sp>
          <p:nvSpPr>
            <p:cNvPr id="113" name="Google Shape;113;p6"/>
            <p:cNvSpPr/>
            <p:nvPr/>
          </p:nvSpPr>
          <p:spPr>
            <a:xfrm>
              <a:off x="3029808" y="2625674"/>
              <a:ext cx="3080076" cy="1683353"/>
            </a:xfrm>
            <a:custGeom>
              <a:avLst/>
              <a:gdLst/>
              <a:ahLst/>
              <a:cxnLst/>
              <a:rect l="l" t="t" r="r" b="b"/>
              <a:pathLst>
                <a:path w="143276" h="78414" extrusionOk="0">
                  <a:moveTo>
                    <a:pt x="84144" y="2392"/>
                  </a:moveTo>
                  <a:cubicBezTo>
                    <a:pt x="86080" y="2392"/>
                    <a:pt x="87955" y="3195"/>
                    <a:pt x="89299" y="4642"/>
                  </a:cubicBezTo>
                  <a:cubicBezTo>
                    <a:pt x="90635" y="3197"/>
                    <a:pt x="92499" y="2400"/>
                    <a:pt x="94430" y="2400"/>
                  </a:cubicBezTo>
                  <a:cubicBezTo>
                    <a:pt x="94856" y="2400"/>
                    <a:pt x="95287" y="2439"/>
                    <a:pt x="95715" y="2518"/>
                  </a:cubicBezTo>
                  <a:cubicBezTo>
                    <a:pt x="94720" y="3692"/>
                    <a:pt x="94138" y="5198"/>
                    <a:pt x="94228" y="6793"/>
                  </a:cubicBezTo>
                  <a:cubicBezTo>
                    <a:pt x="92977" y="5480"/>
                    <a:pt x="91219" y="4651"/>
                    <a:pt x="89350" y="4651"/>
                  </a:cubicBezTo>
                  <a:cubicBezTo>
                    <a:pt x="89330" y="4651"/>
                    <a:pt x="89310" y="4651"/>
                    <a:pt x="89290" y="4651"/>
                  </a:cubicBezTo>
                  <a:cubicBezTo>
                    <a:pt x="89271" y="4651"/>
                    <a:pt x="89251" y="4651"/>
                    <a:pt x="89231" y="4651"/>
                  </a:cubicBezTo>
                  <a:cubicBezTo>
                    <a:pt x="87362" y="4651"/>
                    <a:pt x="85595" y="5489"/>
                    <a:pt x="84353" y="6793"/>
                  </a:cubicBezTo>
                  <a:cubicBezTo>
                    <a:pt x="84434" y="5198"/>
                    <a:pt x="83851" y="3692"/>
                    <a:pt x="82866" y="2518"/>
                  </a:cubicBezTo>
                  <a:lnTo>
                    <a:pt x="82866" y="2509"/>
                  </a:lnTo>
                  <a:cubicBezTo>
                    <a:pt x="83291" y="2430"/>
                    <a:pt x="83719" y="2392"/>
                    <a:pt x="84144" y="2392"/>
                  </a:cubicBezTo>
                  <a:close/>
                  <a:moveTo>
                    <a:pt x="23970" y="2589"/>
                  </a:moveTo>
                  <a:cubicBezTo>
                    <a:pt x="24396" y="2589"/>
                    <a:pt x="24824" y="2628"/>
                    <a:pt x="25250" y="2707"/>
                  </a:cubicBezTo>
                  <a:cubicBezTo>
                    <a:pt x="24255" y="3889"/>
                    <a:pt x="23673" y="5386"/>
                    <a:pt x="23753" y="6981"/>
                  </a:cubicBezTo>
                  <a:cubicBezTo>
                    <a:pt x="22512" y="5677"/>
                    <a:pt x="20744" y="4839"/>
                    <a:pt x="18884" y="4839"/>
                  </a:cubicBezTo>
                  <a:cubicBezTo>
                    <a:pt x="18864" y="4839"/>
                    <a:pt x="18845" y="4839"/>
                    <a:pt x="18825" y="4839"/>
                  </a:cubicBezTo>
                  <a:cubicBezTo>
                    <a:pt x="18805" y="4839"/>
                    <a:pt x="18786" y="4839"/>
                    <a:pt x="18766" y="4839"/>
                  </a:cubicBezTo>
                  <a:cubicBezTo>
                    <a:pt x="16897" y="4839"/>
                    <a:pt x="15129" y="5677"/>
                    <a:pt x="13888" y="6981"/>
                  </a:cubicBezTo>
                  <a:cubicBezTo>
                    <a:pt x="13951" y="5395"/>
                    <a:pt x="13368" y="3898"/>
                    <a:pt x="12382" y="2716"/>
                  </a:cubicBezTo>
                  <a:lnTo>
                    <a:pt x="12391" y="2707"/>
                  </a:lnTo>
                  <a:cubicBezTo>
                    <a:pt x="12818" y="2628"/>
                    <a:pt x="13246" y="2589"/>
                    <a:pt x="13671" y="2589"/>
                  </a:cubicBezTo>
                  <a:cubicBezTo>
                    <a:pt x="15606" y="2589"/>
                    <a:pt x="17481" y="3390"/>
                    <a:pt x="18825" y="4830"/>
                  </a:cubicBezTo>
                  <a:cubicBezTo>
                    <a:pt x="20162" y="3390"/>
                    <a:pt x="22035" y="2589"/>
                    <a:pt x="23970" y="2589"/>
                  </a:cubicBezTo>
                  <a:close/>
                  <a:moveTo>
                    <a:pt x="77636" y="544"/>
                  </a:moveTo>
                  <a:cubicBezTo>
                    <a:pt x="80811" y="544"/>
                    <a:pt x="83986" y="2623"/>
                    <a:pt x="84031" y="6784"/>
                  </a:cubicBezTo>
                  <a:cubicBezTo>
                    <a:pt x="83550" y="6679"/>
                    <a:pt x="83066" y="6627"/>
                    <a:pt x="82585" y="6627"/>
                  </a:cubicBezTo>
                  <a:cubicBezTo>
                    <a:pt x="80728" y="6627"/>
                    <a:pt x="78929" y="7394"/>
                    <a:pt x="77633" y="8782"/>
                  </a:cubicBezTo>
                  <a:cubicBezTo>
                    <a:pt x="76360" y="7411"/>
                    <a:pt x="74559" y="6622"/>
                    <a:pt x="72687" y="6622"/>
                  </a:cubicBezTo>
                  <a:cubicBezTo>
                    <a:pt x="72203" y="6622"/>
                    <a:pt x="71719" y="6676"/>
                    <a:pt x="71244" y="6784"/>
                  </a:cubicBezTo>
                  <a:cubicBezTo>
                    <a:pt x="71284" y="2625"/>
                    <a:pt x="74460" y="544"/>
                    <a:pt x="77636" y="544"/>
                  </a:cubicBezTo>
                  <a:close/>
                  <a:moveTo>
                    <a:pt x="100947" y="544"/>
                  </a:moveTo>
                  <a:cubicBezTo>
                    <a:pt x="104121" y="544"/>
                    <a:pt x="107295" y="2622"/>
                    <a:pt x="107337" y="6782"/>
                  </a:cubicBezTo>
                  <a:lnTo>
                    <a:pt x="107337" y="6782"/>
                  </a:lnTo>
                  <a:cubicBezTo>
                    <a:pt x="106859" y="6678"/>
                    <a:pt x="106378" y="6627"/>
                    <a:pt x="105901" y="6627"/>
                  </a:cubicBezTo>
                  <a:cubicBezTo>
                    <a:pt x="104043" y="6627"/>
                    <a:pt x="102246" y="7394"/>
                    <a:pt x="100957" y="8782"/>
                  </a:cubicBezTo>
                  <a:cubicBezTo>
                    <a:pt x="99676" y="7411"/>
                    <a:pt x="97883" y="6622"/>
                    <a:pt x="96002" y="6622"/>
                  </a:cubicBezTo>
                  <a:cubicBezTo>
                    <a:pt x="95518" y="6622"/>
                    <a:pt x="95034" y="6676"/>
                    <a:pt x="94559" y="6784"/>
                  </a:cubicBezTo>
                  <a:cubicBezTo>
                    <a:pt x="94595" y="2625"/>
                    <a:pt x="97771" y="544"/>
                    <a:pt x="100947" y="544"/>
                  </a:cubicBezTo>
                  <a:close/>
                  <a:moveTo>
                    <a:pt x="7166" y="739"/>
                  </a:moveTo>
                  <a:cubicBezTo>
                    <a:pt x="10341" y="739"/>
                    <a:pt x="13516" y="2815"/>
                    <a:pt x="13556" y="6972"/>
                  </a:cubicBezTo>
                  <a:cubicBezTo>
                    <a:pt x="13079" y="6868"/>
                    <a:pt x="12598" y="6817"/>
                    <a:pt x="12120" y="6817"/>
                  </a:cubicBezTo>
                  <a:cubicBezTo>
                    <a:pt x="10263" y="6817"/>
                    <a:pt x="8460" y="7585"/>
                    <a:pt x="7163" y="8974"/>
                  </a:cubicBezTo>
                  <a:lnTo>
                    <a:pt x="7163" y="8974"/>
                  </a:lnTo>
                  <a:cubicBezTo>
                    <a:pt x="5882" y="7597"/>
                    <a:pt x="4092" y="6819"/>
                    <a:pt x="2212" y="6819"/>
                  </a:cubicBezTo>
                  <a:cubicBezTo>
                    <a:pt x="1728" y="6819"/>
                    <a:pt x="1245" y="6873"/>
                    <a:pt x="770" y="6972"/>
                  </a:cubicBezTo>
                  <a:cubicBezTo>
                    <a:pt x="810" y="2818"/>
                    <a:pt x="3988" y="739"/>
                    <a:pt x="7166" y="739"/>
                  </a:cubicBezTo>
                  <a:close/>
                  <a:moveTo>
                    <a:pt x="30461" y="743"/>
                  </a:moveTo>
                  <a:cubicBezTo>
                    <a:pt x="33632" y="743"/>
                    <a:pt x="36807" y="2818"/>
                    <a:pt x="36853" y="6968"/>
                  </a:cubicBezTo>
                  <a:lnTo>
                    <a:pt x="36853" y="6968"/>
                  </a:lnTo>
                  <a:cubicBezTo>
                    <a:pt x="36386" y="6869"/>
                    <a:pt x="35915" y="6820"/>
                    <a:pt x="35447" y="6820"/>
                  </a:cubicBezTo>
                  <a:cubicBezTo>
                    <a:pt x="33589" y="6820"/>
                    <a:pt x="31784" y="7587"/>
                    <a:pt x="30492" y="8979"/>
                  </a:cubicBezTo>
                  <a:cubicBezTo>
                    <a:pt x="29210" y="7599"/>
                    <a:pt x="27418" y="6819"/>
                    <a:pt x="25536" y="6819"/>
                  </a:cubicBezTo>
                  <a:cubicBezTo>
                    <a:pt x="25053" y="6819"/>
                    <a:pt x="24569" y="6873"/>
                    <a:pt x="24094" y="6972"/>
                  </a:cubicBezTo>
                  <a:cubicBezTo>
                    <a:pt x="24121" y="2820"/>
                    <a:pt x="27289" y="743"/>
                    <a:pt x="30461" y="743"/>
                  </a:cubicBezTo>
                  <a:close/>
                  <a:moveTo>
                    <a:pt x="119326" y="6899"/>
                  </a:moveTo>
                  <a:cubicBezTo>
                    <a:pt x="121263" y="6899"/>
                    <a:pt x="123133" y="7700"/>
                    <a:pt x="124470" y="9149"/>
                  </a:cubicBezTo>
                  <a:lnTo>
                    <a:pt x="124470" y="9149"/>
                  </a:lnTo>
                  <a:cubicBezTo>
                    <a:pt x="124453" y="9149"/>
                    <a:pt x="124436" y="9149"/>
                    <a:pt x="124419" y="9149"/>
                  </a:cubicBezTo>
                  <a:cubicBezTo>
                    <a:pt x="122550" y="9149"/>
                    <a:pt x="120782" y="9987"/>
                    <a:pt x="119541" y="11291"/>
                  </a:cubicBezTo>
                  <a:cubicBezTo>
                    <a:pt x="119622" y="9705"/>
                    <a:pt x="119039" y="8199"/>
                    <a:pt x="118045" y="7017"/>
                  </a:cubicBezTo>
                  <a:cubicBezTo>
                    <a:pt x="118472" y="6938"/>
                    <a:pt x="118901" y="6899"/>
                    <a:pt x="119326" y="6899"/>
                  </a:cubicBezTo>
                  <a:close/>
                  <a:moveTo>
                    <a:pt x="129625" y="6899"/>
                  </a:moveTo>
                  <a:cubicBezTo>
                    <a:pt x="130050" y="6899"/>
                    <a:pt x="130477" y="6938"/>
                    <a:pt x="130903" y="7017"/>
                  </a:cubicBezTo>
                  <a:cubicBezTo>
                    <a:pt x="129908" y="8199"/>
                    <a:pt x="129326" y="9705"/>
                    <a:pt x="129415" y="11291"/>
                  </a:cubicBezTo>
                  <a:cubicBezTo>
                    <a:pt x="128165" y="9987"/>
                    <a:pt x="126397" y="9149"/>
                    <a:pt x="124537" y="9149"/>
                  </a:cubicBezTo>
                  <a:cubicBezTo>
                    <a:pt x="124520" y="9149"/>
                    <a:pt x="124503" y="9149"/>
                    <a:pt x="124487" y="9149"/>
                  </a:cubicBezTo>
                  <a:lnTo>
                    <a:pt x="124487" y="9149"/>
                  </a:lnTo>
                  <a:cubicBezTo>
                    <a:pt x="125823" y="7700"/>
                    <a:pt x="127694" y="6899"/>
                    <a:pt x="129625" y="6899"/>
                  </a:cubicBezTo>
                  <a:close/>
                  <a:moveTo>
                    <a:pt x="82788" y="6997"/>
                  </a:moveTo>
                  <a:cubicBezTo>
                    <a:pt x="83213" y="6997"/>
                    <a:pt x="83641" y="7036"/>
                    <a:pt x="84066" y="7115"/>
                  </a:cubicBezTo>
                  <a:cubicBezTo>
                    <a:pt x="83072" y="8298"/>
                    <a:pt x="82489" y="9794"/>
                    <a:pt x="82579" y="11389"/>
                  </a:cubicBezTo>
                  <a:cubicBezTo>
                    <a:pt x="81329" y="10086"/>
                    <a:pt x="79570" y="9248"/>
                    <a:pt x="77701" y="9248"/>
                  </a:cubicBezTo>
                  <a:cubicBezTo>
                    <a:pt x="77681" y="9248"/>
                    <a:pt x="77661" y="9248"/>
                    <a:pt x="77642" y="9248"/>
                  </a:cubicBezTo>
                  <a:cubicBezTo>
                    <a:pt x="78979" y="7800"/>
                    <a:pt x="80853" y="6997"/>
                    <a:pt x="82788" y="6997"/>
                  </a:cubicBezTo>
                  <a:close/>
                  <a:moveTo>
                    <a:pt x="95819" y="7002"/>
                  </a:moveTo>
                  <a:cubicBezTo>
                    <a:pt x="97748" y="7002"/>
                    <a:pt x="99615" y="7806"/>
                    <a:pt x="100948" y="9257"/>
                  </a:cubicBezTo>
                  <a:cubicBezTo>
                    <a:pt x="100928" y="9257"/>
                    <a:pt x="100908" y="9256"/>
                    <a:pt x="100888" y="9256"/>
                  </a:cubicBezTo>
                  <a:cubicBezTo>
                    <a:pt x="99020" y="9256"/>
                    <a:pt x="97252" y="10086"/>
                    <a:pt x="96011" y="11398"/>
                  </a:cubicBezTo>
                  <a:cubicBezTo>
                    <a:pt x="96100" y="9803"/>
                    <a:pt x="95509" y="8298"/>
                    <a:pt x="94523" y="7124"/>
                  </a:cubicBezTo>
                  <a:cubicBezTo>
                    <a:pt x="94955" y="7042"/>
                    <a:pt x="95388" y="7002"/>
                    <a:pt x="95819" y="7002"/>
                  </a:cubicBezTo>
                  <a:close/>
                  <a:moveTo>
                    <a:pt x="48857" y="7096"/>
                  </a:moveTo>
                  <a:cubicBezTo>
                    <a:pt x="50790" y="7096"/>
                    <a:pt x="52658" y="7899"/>
                    <a:pt x="53995" y="9346"/>
                  </a:cubicBezTo>
                  <a:lnTo>
                    <a:pt x="53995" y="9346"/>
                  </a:lnTo>
                  <a:cubicBezTo>
                    <a:pt x="53978" y="9346"/>
                    <a:pt x="53961" y="9346"/>
                    <a:pt x="53945" y="9346"/>
                  </a:cubicBezTo>
                  <a:cubicBezTo>
                    <a:pt x="52076" y="9346"/>
                    <a:pt x="50308" y="10184"/>
                    <a:pt x="49067" y="11488"/>
                  </a:cubicBezTo>
                  <a:cubicBezTo>
                    <a:pt x="49156" y="9893"/>
                    <a:pt x="48565" y="8388"/>
                    <a:pt x="47579" y="7214"/>
                  </a:cubicBezTo>
                  <a:cubicBezTo>
                    <a:pt x="48005" y="7135"/>
                    <a:pt x="48433" y="7096"/>
                    <a:pt x="48857" y="7096"/>
                  </a:cubicBezTo>
                  <a:close/>
                  <a:moveTo>
                    <a:pt x="59151" y="7096"/>
                  </a:moveTo>
                  <a:cubicBezTo>
                    <a:pt x="59575" y="7096"/>
                    <a:pt x="60003" y="7135"/>
                    <a:pt x="60429" y="7214"/>
                  </a:cubicBezTo>
                  <a:cubicBezTo>
                    <a:pt x="59443" y="8397"/>
                    <a:pt x="58852" y="9893"/>
                    <a:pt x="58941" y="11488"/>
                  </a:cubicBezTo>
                  <a:cubicBezTo>
                    <a:pt x="57700" y="10184"/>
                    <a:pt x="55932" y="9346"/>
                    <a:pt x="54063" y="9346"/>
                  </a:cubicBezTo>
                  <a:cubicBezTo>
                    <a:pt x="54043" y="9346"/>
                    <a:pt x="54024" y="9346"/>
                    <a:pt x="54004" y="9346"/>
                  </a:cubicBezTo>
                  <a:cubicBezTo>
                    <a:pt x="55349" y="7899"/>
                    <a:pt x="57217" y="7096"/>
                    <a:pt x="59151" y="7096"/>
                  </a:cubicBezTo>
                  <a:close/>
                  <a:moveTo>
                    <a:pt x="12288" y="7195"/>
                  </a:moveTo>
                  <a:cubicBezTo>
                    <a:pt x="12712" y="7195"/>
                    <a:pt x="13139" y="7233"/>
                    <a:pt x="13565" y="7312"/>
                  </a:cubicBezTo>
                  <a:cubicBezTo>
                    <a:pt x="12580" y="8495"/>
                    <a:pt x="11997" y="9992"/>
                    <a:pt x="12078" y="11586"/>
                  </a:cubicBezTo>
                  <a:cubicBezTo>
                    <a:pt x="10836" y="10283"/>
                    <a:pt x="9069" y="9445"/>
                    <a:pt x="7200" y="9445"/>
                  </a:cubicBezTo>
                  <a:cubicBezTo>
                    <a:pt x="7183" y="9445"/>
                    <a:pt x="7166" y="9445"/>
                    <a:pt x="7150" y="9445"/>
                  </a:cubicBezTo>
                  <a:lnTo>
                    <a:pt x="7150" y="9445"/>
                  </a:lnTo>
                  <a:cubicBezTo>
                    <a:pt x="8487" y="7997"/>
                    <a:pt x="10354" y="7195"/>
                    <a:pt x="12288" y="7195"/>
                  </a:cubicBezTo>
                  <a:close/>
                  <a:moveTo>
                    <a:pt x="25327" y="7195"/>
                  </a:moveTo>
                  <a:cubicBezTo>
                    <a:pt x="27263" y="7195"/>
                    <a:pt x="29138" y="7997"/>
                    <a:pt x="30483" y="9445"/>
                  </a:cubicBezTo>
                  <a:cubicBezTo>
                    <a:pt x="30463" y="9445"/>
                    <a:pt x="30443" y="9445"/>
                    <a:pt x="30423" y="9445"/>
                  </a:cubicBezTo>
                  <a:cubicBezTo>
                    <a:pt x="28555" y="9445"/>
                    <a:pt x="26787" y="10283"/>
                    <a:pt x="25545" y="11586"/>
                  </a:cubicBezTo>
                  <a:cubicBezTo>
                    <a:pt x="25626" y="10000"/>
                    <a:pt x="25044" y="8495"/>
                    <a:pt x="24049" y="7312"/>
                  </a:cubicBezTo>
                  <a:cubicBezTo>
                    <a:pt x="24475" y="7233"/>
                    <a:pt x="24903" y="7195"/>
                    <a:pt x="25327" y="7195"/>
                  </a:cubicBezTo>
                  <a:close/>
                  <a:moveTo>
                    <a:pt x="35634" y="7192"/>
                  </a:moveTo>
                  <a:cubicBezTo>
                    <a:pt x="36094" y="7192"/>
                    <a:pt x="36556" y="7237"/>
                    <a:pt x="37015" y="7330"/>
                  </a:cubicBezTo>
                  <a:cubicBezTo>
                    <a:pt x="35998" y="8588"/>
                    <a:pt x="35452" y="10173"/>
                    <a:pt x="35641" y="11840"/>
                  </a:cubicBezTo>
                  <a:lnTo>
                    <a:pt x="35641" y="11840"/>
                  </a:lnTo>
                  <a:cubicBezTo>
                    <a:pt x="34389" y="10389"/>
                    <a:pt x="32523" y="9445"/>
                    <a:pt x="30538" y="9445"/>
                  </a:cubicBezTo>
                  <a:cubicBezTo>
                    <a:pt x="30520" y="9445"/>
                    <a:pt x="30501" y="9445"/>
                    <a:pt x="30483" y="9445"/>
                  </a:cubicBezTo>
                  <a:cubicBezTo>
                    <a:pt x="31822" y="7997"/>
                    <a:pt x="33700" y="7192"/>
                    <a:pt x="35634" y="7192"/>
                  </a:cubicBezTo>
                  <a:close/>
                  <a:moveTo>
                    <a:pt x="112820" y="5042"/>
                  </a:moveTo>
                  <a:cubicBezTo>
                    <a:pt x="115994" y="5042"/>
                    <a:pt x="119168" y="7120"/>
                    <a:pt x="119209" y="11280"/>
                  </a:cubicBezTo>
                  <a:lnTo>
                    <a:pt x="119209" y="11280"/>
                  </a:lnTo>
                  <a:cubicBezTo>
                    <a:pt x="118737" y="11179"/>
                    <a:pt x="118262" y="11130"/>
                    <a:pt x="117790" y="11130"/>
                  </a:cubicBezTo>
                  <a:cubicBezTo>
                    <a:pt x="115926" y="11130"/>
                    <a:pt x="114120" y="11897"/>
                    <a:pt x="112821" y="13289"/>
                  </a:cubicBezTo>
                  <a:cubicBezTo>
                    <a:pt x="111548" y="11909"/>
                    <a:pt x="109747" y="11129"/>
                    <a:pt x="107874" y="11129"/>
                  </a:cubicBezTo>
                  <a:cubicBezTo>
                    <a:pt x="107391" y="11129"/>
                    <a:pt x="106898" y="11183"/>
                    <a:pt x="106432" y="11282"/>
                  </a:cubicBezTo>
                  <a:cubicBezTo>
                    <a:pt x="106468" y="7123"/>
                    <a:pt x="109644" y="5042"/>
                    <a:pt x="112820" y="5042"/>
                  </a:cubicBezTo>
                  <a:close/>
                  <a:moveTo>
                    <a:pt x="136135" y="5042"/>
                  </a:moveTo>
                  <a:cubicBezTo>
                    <a:pt x="139310" y="5042"/>
                    <a:pt x="142484" y="7121"/>
                    <a:pt x="142525" y="11282"/>
                  </a:cubicBezTo>
                  <a:cubicBezTo>
                    <a:pt x="142051" y="11180"/>
                    <a:pt x="141574" y="11130"/>
                    <a:pt x="141100" y="11130"/>
                  </a:cubicBezTo>
                  <a:cubicBezTo>
                    <a:pt x="139242" y="11130"/>
                    <a:pt x="137437" y="11897"/>
                    <a:pt x="136145" y="13289"/>
                  </a:cubicBezTo>
                  <a:cubicBezTo>
                    <a:pt x="134863" y="11909"/>
                    <a:pt x="133071" y="11129"/>
                    <a:pt x="131190" y="11129"/>
                  </a:cubicBezTo>
                  <a:cubicBezTo>
                    <a:pt x="130706" y="11129"/>
                    <a:pt x="130222" y="11183"/>
                    <a:pt x="129747" y="11282"/>
                  </a:cubicBezTo>
                  <a:cubicBezTo>
                    <a:pt x="129783" y="7123"/>
                    <a:pt x="132959" y="5042"/>
                    <a:pt x="136135" y="5042"/>
                  </a:cubicBezTo>
                  <a:close/>
                  <a:moveTo>
                    <a:pt x="89293" y="5147"/>
                  </a:moveTo>
                  <a:cubicBezTo>
                    <a:pt x="92468" y="5147"/>
                    <a:pt x="95642" y="7223"/>
                    <a:pt x="95679" y="11378"/>
                  </a:cubicBezTo>
                  <a:lnTo>
                    <a:pt x="95679" y="11378"/>
                  </a:lnTo>
                  <a:cubicBezTo>
                    <a:pt x="95207" y="11278"/>
                    <a:pt x="94731" y="11229"/>
                    <a:pt x="94259" y="11229"/>
                  </a:cubicBezTo>
                  <a:cubicBezTo>
                    <a:pt x="92396" y="11229"/>
                    <a:pt x="90592" y="11995"/>
                    <a:pt x="89299" y="13388"/>
                  </a:cubicBezTo>
                  <a:cubicBezTo>
                    <a:pt x="88018" y="12008"/>
                    <a:pt x="86226" y="11228"/>
                    <a:pt x="84344" y="11228"/>
                  </a:cubicBezTo>
                  <a:cubicBezTo>
                    <a:pt x="83860" y="11228"/>
                    <a:pt x="83376" y="11282"/>
                    <a:pt x="82902" y="11380"/>
                  </a:cubicBezTo>
                  <a:cubicBezTo>
                    <a:pt x="82937" y="7226"/>
                    <a:pt x="86116" y="5147"/>
                    <a:pt x="89293" y="5147"/>
                  </a:cubicBezTo>
                  <a:close/>
                  <a:moveTo>
                    <a:pt x="42334" y="5241"/>
                  </a:moveTo>
                  <a:cubicBezTo>
                    <a:pt x="45504" y="5241"/>
                    <a:pt x="48679" y="7316"/>
                    <a:pt x="48726" y="11466"/>
                  </a:cubicBezTo>
                  <a:lnTo>
                    <a:pt x="48726" y="11466"/>
                  </a:lnTo>
                  <a:cubicBezTo>
                    <a:pt x="48259" y="11367"/>
                    <a:pt x="47788" y="11318"/>
                    <a:pt x="47320" y="11318"/>
                  </a:cubicBezTo>
                  <a:cubicBezTo>
                    <a:pt x="45461" y="11318"/>
                    <a:pt x="43655" y="12085"/>
                    <a:pt x="42355" y="13477"/>
                  </a:cubicBezTo>
                  <a:cubicBezTo>
                    <a:pt x="41083" y="12097"/>
                    <a:pt x="39282" y="11318"/>
                    <a:pt x="37409" y="11318"/>
                  </a:cubicBezTo>
                  <a:cubicBezTo>
                    <a:pt x="36916" y="11318"/>
                    <a:pt x="36432" y="11371"/>
                    <a:pt x="35966" y="11470"/>
                  </a:cubicBezTo>
                  <a:cubicBezTo>
                    <a:pt x="35993" y="7318"/>
                    <a:pt x="39161" y="5241"/>
                    <a:pt x="42334" y="5241"/>
                  </a:cubicBezTo>
                  <a:close/>
                  <a:moveTo>
                    <a:pt x="65648" y="5241"/>
                  </a:moveTo>
                  <a:cubicBezTo>
                    <a:pt x="68820" y="5241"/>
                    <a:pt x="71995" y="7316"/>
                    <a:pt x="72041" y="11466"/>
                  </a:cubicBezTo>
                  <a:lnTo>
                    <a:pt x="72041" y="11466"/>
                  </a:lnTo>
                  <a:cubicBezTo>
                    <a:pt x="71572" y="11367"/>
                    <a:pt x="71100" y="11318"/>
                    <a:pt x="70631" y="11318"/>
                  </a:cubicBezTo>
                  <a:cubicBezTo>
                    <a:pt x="68767" y="11318"/>
                    <a:pt x="66961" y="12085"/>
                    <a:pt x="65662" y="13477"/>
                  </a:cubicBezTo>
                  <a:cubicBezTo>
                    <a:pt x="64389" y="12097"/>
                    <a:pt x="62588" y="11318"/>
                    <a:pt x="60715" y="11318"/>
                  </a:cubicBezTo>
                  <a:cubicBezTo>
                    <a:pt x="60223" y="11318"/>
                    <a:pt x="59739" y="11371"/>
                    <a:pt x="59273" y="11470"/>
                  </a:cubicBezTo>
                  <a:cubicBezTo>
                    <a:pt x="59304" y="7318"/>
                    <a:pt x="62474" y="5241"/>
                    <a:pt x="65648" y="5241"/>
                  </a:cubicBezTo>
                  <a:close/>
                  <a:moveTo>
                    <a:pt x="18806" y="5349"/>
                  </a:moveTo>
                  <a:cubicBezTo>
                    <a:pt x="21976" y="5349"/>
                    <a:pt x="25149" y="7423"/>
                    <a:pt x="25196" y="11574"/>
                  </a:cubicBezTo>
                  <a:lnTo>
                    <a:pt x="25196" y="11574"/>
                  </a:lnTo>
                  <a:cubicBezTo>
                    <a:pt x="24722" y="11471"/>
                    <a:pt x="24244" y="11421"/>
                    <a:pt x="23770" y="11421"/>
                  </a:cubicBezTo>
                  <a:cubicBezTo>
                    <a:pt x="21912" y="11421"/>
                    <a:pt x="20114" y="12189"/>
                    <a:pt x="18825" y="13585"/>
                  </a:cubicBezTo>
                  <a:cubicBezTo>
                    <a:pt x="17544" y="12205"/>
                    <a:pt x="15752" y="11425"/>
                    <a:pt x="13870" y="11425"/>
                  </a:cubicBezTo>
                  <a:cubicBezTo>
                    <a:pt x="13386" y="11425"/>
                    <a:pt x="12902" y="11470"/>
                    <a:pt x="12427" y="11578"/>
                  </a:cubicBezTo>
                  <a:cubicBezTo>
                    <a:pt x="12463" y="7425"/>
                    <a:pt x="15633" y="5349"/>
                    <a:pt x="18806" y="5349"/>
                  </a:cubicBezTo>
                  <a:close/>
                  <a:moveTo>
                    <a:pt x="117949" y="11501"/>
                  </a:moveTo>
                  <a:cubicBezTo>
                    <a:pt x="118380" y="11501"/>
                    <a:pt x="118814" y="11541"/>
                    <a:pt x="119245" y="11622"/>
                  </a:cubicBezTo>
                  <a:cubicBezTo>
                    <a:pt x="118253" y="12794"/>
                    <a:pt x="117671" y="14304"/>
                    <a:pt x="117757" y="15887"/>
                  </a:cubicBezTo>
                  <a:lnTo>
                    <a:pt x="117757" y="15887"/>
                  </a:lnTo>
                  <a:cubicBezTo>
                    <a:pt x="116507" y="14584"/>
                    <a:pt x="114739" y="13746"/>
                    <a:pt x="112880" y="13746"/>
                  </a:cubicBezTo>
                  <a:cubicBezTo>
                    <a:pt x="112860" y="13746"/>
                    <a:pt x="112840" y="13746"/>
                    <a:pt x="112821" y="13746"/>
                  </a:cubicBezTo>
                  <a:cubicBezTo>
                    <a:pt x="114154" y="12303"/>
                    <a:pt x="116020" y="11501"/>
                    <a:pt x="117949" y="11501"/>
                  </a:cubicBezTo>
                  <a:close/>
                  <a:moveTo>
                    <a:pt x="130985" y="11496"/>
                  </a:moveTo>
                  <a:cubicBezTo>
                    <a:pt x="132925" y="11496"/>
                    <a:pt x="134799" y="12298"/>
                    <a:pt x="136136" y="13746"/>
                  </a:cubicBezTo>
                  <a:cubicBezTo>
                    <a:pt x="136116" y="13746"/>
                    <a:pt x="136096" y="13746"/>
                    <a:pt x="136077" y="13746"/>
                  </a:cubicBezTo>
                  <a:cubicBezTo>
                    <a:pt x="134208" y="13746"/>
                    <a:pt x="132440" y="14584"/>
                    <a:pt x="131199" y="15888"/>
                  </a:cubicBezTo>
                  <a:cubicBezTo>
                    <a:pt x="131279" y="14293"/>
                    <a:pt x="130697" y="12796"/>
                    <a:pt x="129702" y="11613"/>
                  </a:cubicBezTo>
                  <a:cubicBezTo>
                    <a:pt x="130130" y="11534"/>
                    <a:pt x="130559" y="11496"/>
                    <a:pt x="130985" y="11496"/>
                  </a:cubicBezTo>
                  <a:close/>
                  <a:moveTo>
                    <a:pt x="84143" y="11612"/>
                  </a:moveTo>
                  <a:cubicBezTo>
                    <a:pt x="86077" y="11612"/>
                    <a:pt x="87946" y="12415"/>
                    <a:pt x="89290" y="13862"/>
                  </a:cubicBezTo>
                  <a:cubicBezTo>
                    <a:pt x="89271" y="13862"/>
                    <a:pt x="89251" y="13862"/>
                    <a:pt x="89231" y="13862"/>
                  </a:cubicBezTo>
                  <a:cubicBezTo>
                    <a:pt x="87362" y="13862"/>
                    <a:pt x="85595" y="14701"/>
                    <a:pt x="84353" y="16004"/>
                  </a:cubicBezTo>
                  <a:cubicBezTo>
                    <a:pt x="84443" y="14409"/>
                    <a:pt x="83851" y="12913"/>
                    <a:pt x="82866" y="11730"/>
                  </a:cubicBezTo>
                  <a:cubicBezTo>
                    <a:pt x="83291" y="11651"/>
                    <a:pt x="83719" y="11612"/>
                    <a:pt x="84143" y="11612"/>
                  </a:cubicBezTo>
                  <a:close/>
                  <a:moveTo>
                    <a:pt x="94437" y="11612"/>
                  </a:moveTo>
                  <a:cubicBezTo>
                    <a:pt x="94861" y="11612"/>
                    <a:pt x="95289" y="11651"/>
                    <a:pt x="95715" y="11730"/>
                  </a:cubicBezTo>
                  <a:cubicBezTo>
                    <a:pt x="94729" y="12913"/>
                    <a:pt x="94138" y="14409"/>
                    <a:pt x="94228" y="16004"/>
                  </a:cubicBezTo>
                  <a:cubicBezTo>
                    <a:pt x="92977" y="14701"/>
                    <a:pt x="91218" y="13862"/>
                    <a:pt x="89350" y="13862"/>
                  </a:cubicBezTo>
                  <a:cubicBezTo>
                    <a:pt x="89330" y="13862"/>
                    <a:pt x="89310" y="13862"/>
                    <a:pt x="89290" y="13862"/>
                  </a:cubicBezTo>
                  <a:lnTo>
                    <a:pt x="89299" y="13853"/>
                  </a:lnTo>
                  <a:cubicBezTo>
                    <a:pt x="90636" y="12414"/>
                    <a:pt x="92504" y="11612"/>
                    <a:pt x="94437" y="11612"/>
                  </a:cubicBezTo>
                  <a:close/>
                  <a:moveTo>
                    <a:pt x="47493" y="11702"/>
                  </a:moveTo>
                  <a:cubicBezTo>
                    <a:pt x="47918" y="11702"/>
                    <a:pt x="48345" y="11740"/>
                    <a:pt x="48771" y="11819"/>
                  </a:cubicBezTo>
                  <a:cubicBezTo>
                    <a:pt x="47772" y="12997"/>
                    <a:pt x="47190" y="14487"/>
                    <a:pt x="47274" y="16083"/>
                  </a:cubicBezTo>
                  <a:lnTo>
                    <a:pt x="47274" y="16083"/>
                  </a:lnTo>
                  <a:cubicBezTo>
                    <a:pt x="46033" y="14786"/>
                    <a:pt x="44269" y="13952"/>
                    <a:pt x="42406" y="13952"/>
                  </a:cubicBezTo>
                  <a:cubicBezTo>
                    <a:pt x="42389" y="13952"/>
                    <a:pt x="42372" y="13952"/>
                    <a:pt x="42355" y="13952"/>
                  </a:cubicBezTo>
                  <a:lnTo>
                    <a:pt x="42355" y="13952"/>
                  </a:lnTo>
                  <a:cubicBezTo>
                    <a:pt x="43693" y="12505"/>
                    <a:pt x="45560" y="11702"/>
                    <a:pt x="47493" y="11702"/>
                  </a:cubicBezTo>
                  <a:close/>
                  <a:moveTo>
                    <a:pt x="60501" y="11702"/>
                  </a:moveTo>
                  <a:cubicBezTo>
                    <a:pt x="62439" y="11702"/>
                    <a:pt x="64308" y="12505"/>
                    <a:pt x="65653" y="13952"/>
                  </a:cubicBezTo>
                  <a:cubicBezTo>
                    <a:pt x="65633" y="13952"/>
                    <a:pt x="65613" y="13952"/>
                    <a:pt x="65593" y="13952"/>
                  </a:cubicBezTo>
                  <a:cubicBezTo>
                    <a:pt x="63725" y="13952"/>
                    <a:pt x="61957" y="14790"/>
                    <a:pt x="60715" y="16094"/>
                  </a:cubicBezTo>
                  <a:cubicBezTo>
                    <a:pt x="60796" y="14499"/>
                    <a:pt x="60214" y="13002"/>
                    <a:pt x="59219" y="11819"/>
                  </a:cubicBezTo>
                  <a:cubicBezTo>
                    <a:pt x="59646" y="11740"/>
                    <a:pt x="60075" y="11702"/>
                    <a:pt x="60501" y="11702"/>
                  </a:cubicBezTo>
                  <a:close/>
                  <a:moveTo>
                    <a:pt x="106098" y="7003"/>
                  </a:moveTo>
                  <a:cubicBezTo>
                    <a:pt x="106560" y="7003"/>
                    <a:pt x="107026" y="7049"/>
                    <a:pt x="107489" y="7142"/>
                  </a:cubicBezTo>
                  <a:cubicBezTo>
                    <a:pt x="106479" y="8394"/>
                    <a:pt x="105932" y="9985"/>
                    <a:pt x="106135" y="11656"/>
                  </a:cubicBezTo>
                  <a:lnTo>
                    <a:pt x="106135" y="11656"/>
                  </a:lnTo>
                  <a:cubicBezTo>
                    <a:pt x="106639" y="11546"/>
                    <a:pt x="107148" y="11492"/>
                    <a:pt x="107652" y="11492"/>
                  </a:cubicBezTo>
                  <a:cubicBezTo>
                    <a:pt x="109592" y="11492"/>
                    <a:pt x="111471" y="12290"/>
                    <a:pt x="112821" y="13746"/>
                  </a:cubicBezTo>
                  <a:cubicBezTo>
                    <a:pt x="112802" y="13746"/>
                    <a:pt x="112783" y="13746"/>
                    <a:pt x="112765" y="13746"/>
                  </a:cubicBezTo>
                  <a:cubicBezTo>
                    <a:pt x="110778" y="13746"/>
                    <a:pt x="108911" y="14691"/>
                    <a:pt x="107659" y="16138"/>
                  </a:cubicBezTo>
                  <a:lnTo>
                    <a:pt x="107659" y="16138"/>
                  </a:lnTo>
                  <a:cubicBezTo>
                    <a:pt x="107785" y="14463"/>
                    <a:pt x="107175" y="12886"/>
                    <a:pt x="106127" y="11658"/>
                  </a:cubicBezTo>
                  <a:cubicBezTo>
                    <a:pt x="106127" y="11658"/>
                    <a:pt x="106128" y="11658"/>
                    <a:pt x="106128" y="11658"/>
                  </a:cubicBezTo>
                  <a:lnTo>
                    <a:pt x="106128" y="11658"/>
                  </a:lnTo>
                  <a:cubicBezTo>
                    <a:pt x="106131" y="11661"/>
                    <a:pt x="106133" y="11664"/>
                    <a:pt x="106136" y="11667"/>
                  </a:cubicBezTo>
                  <a:cubicBezTo>
                    <a:pt x="106136" y="11664"/>
                    <a:pt x="106135" y="11660"/>
                    <a:pt x="106135" y="11656"/>
                  </a:cubicBezTo>
                  <a:lnTo>
                    <a:pt x="106135" y="11656"/>
                  </a:lnTo>
                  <a:cubicBezTo>
                    <a:pt x="106133" y="11657"/>
                    <a:pt x="106130" y="11657"/>
                    <a:pt x="106128" y="11658"/>
                  </a:cubicBezTo>
                  <a:lnTo>
                    <a:pt x="106128" y="11658"/>
                  </a:lnTo>
                  <a:cubicBezTo>
                    <a:pt x="104868" y="10198"/>
                    <a:pt x="102995" y="9256"/>
                    <a:pt x="101004" y="9256"/>
                  </a:cubicBezTo>
                  <a:cubicBezTo>
                    <a:pt x="100985" y="9256"/>
                    <a:pt x="100967" y="9257"/>
                    <a:pt x="100948" y="9257"/>
                  </a:cubicBezTo>
                  <a:cubicBezTo>
                    <a:pt x="102293" y="7803"/>
                    <a:pt x="104164" y="7003"/>
                    <a:pt x="106098" y="7003"/>
                  </a:cubicBezTo>
                  <a:close/>
                  <a:moveTo>
                    <a:pt x="13651" y="11804"/>
                  </a:moveTo>
                  <a:cubicBezTo>
                    <a:pt x="15587" y="11804"/>
                    <a:pt x="17458" y="12604"/>
                    <a:pt x="18799" y="14050"/>
                  </a:cubicBezTo>
                  <a:lnTo>
                    <a:pt x="18799" y="14050"/>
                  </a:lnTo>
                  <a:cubicBezTo>
                    <a:pt x="18788" y="14050"/>
                    <a:pt x="18777" y="14050"/>
                    <a:pt x="18766" y="14050"/>
                  </a:cubicBezTo>
                  <a:cubicBezTo>
                    <a:pt x="16897" y="14050"/>
                    <a:pt x="15129" y="14889"/>
                    <a:pt x="13888" y="16192"/>
                  </a:cubicBezTo>
                  <a:cubicBezTo>
                    <a:pt x="13968" y="14597"/>
                    <a:pt x="13386" y="13101"/>
                    <a:pt x="12391" y="11918"/>
                  </a:cubicBezTo>
                  <a:cubicBezTo>
                    <a:pt x="12811" y="11842"/>
                    <a:pt x="13233" y="11804"/>
                    <a:pt x="13651" y="11804"/>
                  </a:cubicBezTo>
                  <a:close/>
                  <a:moveTo>
                    <a:pt x="23971" y="11800"/>
                  </a:moveTo>
                  <a:cubicBezTo>
                    <a:pt x="24396" y="11800"/>
                    <a:pt x="24824" y="11839"/>
                    <a:pt x="25250" y="11918"/>
                  </a:cubicBezTo>
                  <a:cubicBezTo>
                    <a:pt x="24255" y="13101"/>
                    <a:pt x="23673" y="14597"/>
                    <a:pt x="23753" y="16192"/>
                  </a:cubicBezTo>
                  <a:cubicBezTo>
                    <a:pt x="22512" y="14889"/>
                    <a:pt x="20744" y="14050"/>
                    <a:pt x="18884" y="14050"/>
                  </a:cubicBezTo>
                  <a:cubicBezTo>
                    <a:pt x="18864" y="14050"/>
                    <a:pt x="18845" y="14050"/>
                    <a:pt x="18825" y="14051"/>
                  </a:cubicBezTo>
                  <a:cubicBezTo>
                    <a:pt x="20162" y="12603"/>
                    <a:pt x="22036" y="11800"/>
                    <a:pt x="23971" y="11800"/>
                  </a:cubicBezTo>
                  <a:close/>
                  <a:moveTo>
                    <a:pt x="37191" y="11695"/>
                  </a:moveTo>
                  <a:cubicBezTo>
                    <a:pt x="39126" y="11695"/>
                    <a:pt x="41007" y="12498"/>
                    <a:pt x="42355" y="13952"/>
                  </a:cubicBezTo>
                  <a:lnTo>
                    <a:pt x="42355" y="13952"/>
                  </a:lnTo>
                  <a:cubicBezTo>
                    <a:pt x="42352" y="13952"/>
                    <a:pt x="42349" y="13952"/>
                    <a:pt x="42346" y="13952"/>
                  </a:cubicBezTo>
                  <a:cubicBezTo>
                    <a:pt x="42328" y="13952"/>
                    <a:pt x="42309" y="13952"/>
                    <a:pt x="42291" y="13952"/>
                  </a:cubicBezTo>
                  <a:cubicBezTo>
                    <a:pt x="40304" y="13952"/>
                    <a:pt x="38437" y="14897"/>
                    <a:pt x="37185" y="16344"/>
                  </a:cubicBezTo>
                  <a:cubicBezTo>
                    <a:pt x="37320" y="14669"/>
                    <a:pt x="36710" y="13092"/>
                    <a:pt x="35662" y="11864"/>
                  </a:cubicBezTo>
                  <a:cubicBezTo>
                    <a:pt x="36169" y="11750"/>
                    <a:pt x="36682" y="11695"/>
                    <a:pt x="37191" y="11695"/>
                  </a:cubicBezTo>
                  <a:close/>
                  <a:moveTo>
                    <a:pt x="124477" y="9648"/>
                  </a:moveTo>
                  <a:cubicBezTo>
                    <a:pt x="127652" y="9648"/>
                    <a:pt x="130827" y="11726"/>
                    <a:pt x="130867" y="15888"/>
                  </a:cubicBezTo>
                  <a:cubicBezTo>
                    <a:pt x="130394" y="15786"/>
                    <a:pt x="129917" y="15736"/>
                    <a:pt x="129443" y="15736"/>
                  </a:cubicBezTo>
                  <a:cubicBezTo>
                    <a:pt x="127584" y="15736"/>
                    <a:pt x="125780" y="16502"/>
                    <a:pt x="124487" y="17895"/>
                  </a:cubicBezTo>
                  <a:cubicBezTo>
                    <a:pt x="123206" y="16515"/>
                    <a:pt x="121414" y="15735"/>
                    <a:pt x="119532" y="15735"/>
                  </a:cubicBezTo>
                  <a:cubicBezTo>
                    <a:pt x="119048" y="15735"/>
                    <a:pt x="118564" y="15780"/>
                    <a:pt x="118089" y="15888"/>
                  </a:cubicBezTo>
                  <a:cubicBezTo>
                    <a:pt x="118125" y="11729"/>
                    <a:pt x="121301" y="9648"/>
                    <a:pt x="124477" y="9648"/>
                  </a:cubicBezTo>
                  <a:close/>
                  <a:moveTo>
                    <a:pt x="77633" y="9753"/>
                  </a:moveTo>
                  <a:cubicBezTo>
                    <a:pt x="80805" y="9753"/>
                    <a:pt x="83979" y="11828"/>
                    <a:pt x="84022" y="15982"/>
                  </a:cubicBezTo>
                  <a:lnTo>
                    <a:pt x="84022" y="15982"/>
                  </a:lnTo>
                  <a:cubicBezTo>
                    <a:pt x="83547" y="15880"/>
                    <a:pt x="83069" y="15830"/>
                    <a:pt x="82594" y="15830"/>
                  </a:cubicBezTo>
                  <a:cubicBezTo>
                    <a:pt x="80737" y="15830"/>
                    <a:pt x="78939" y="16596"/>
                    <a:pt x="77651" y="17984"/>
                  </a:cubicBezTo>
                  <a:cubicBezTo>
                    <a:pt x="76369" y="16613"/>
                    <a:pt x="74577" y="15825"/>
                    <a:pt x="72696" y="15825"/>
                  </a:cubicBezTo>
                  <a:cubicBezTo>
                    <a:pt x="72212" y="15825"/>
                    <a:pt x="71728" y="15879"/>
                    <a:pt x="71253" y="15986"/>
                  </a:cubicBezTo>
                  <a:cubicBezTo>
                    <a:pt x="71284" y="11832"/>
                    <a:pt x="74458" y="9753"/>
                    <a:pt x="77633" y="9753"/>
                  </a:cubicBezTo>
                  <a:close/>
                  <a:moveTo>
                    <a:pt x="100947" y="9753"/>
                  </a:moveTo>
                  <a:cubicBezTo>
                    <a:pt x="104122" y="9753"/>
                    <a:pt x="107296" y="11830"/>
                    <a:pt x="107337" y="15986"/>
                  </a:cubicBezTo>
                  <a:cubicBezTo>
                    <a:pt x="106864" y="15884"/>
                    <a:pt x="106386" y="15834"/>
                    <a:pt x="105913" y="15834"/>
                  </a:cubicBezTo>
                  <a:cubicBezTo>
                    <a:pt x="104054" y="15834"/>
                    <a:pt x="102249" y="16601"/>
                    <a:pt x="100957" y="17993"/>
                  </a:cubicBezTo>
                  <a:cubicBezTo>
                    <a:pt x="99676" y="16613"/>
                    <a:pt x="97883" y="15834"/>
                    <a:pt x="96002" y="15834"/>
                  </a:cubicBezTo>
                  <a:cubicBezTo>
                    <a:pt x="95518" y="15834"/>
                    <a:pt x="95034" y="15888"/>
                    <a:pt x="94559" y="15986"/>
                  </a:cubicBezTo>
                  <a:cubicBezTo>
                    <a:pt x="94595" y="11832"/>
                    <a:pt x="97771" y="9753"/>
                    <a:pt x="100947" y="9753"/>
                  </a:cubicBezTo>
                  <a:close/>
                  <a:moveTo>
                    <a:pt x="53999" y="9848"/>
                  </a:moveTo>
                  <a:cubicBezTo>
                    <a:pt x="57176" y="9848"/>
                    <a:pt x="60352" y="11927"/>
                    <a:pt x="60393" y="16085"/>
                  </a:cubicBezTo>
                  <a:cubicBezTo>
                    <a:pt x="59913" y="15980"/>
                    <a:pt x="59429" y="15929"/>
                    <a:pt x="58949" y="15929"/>
                  </a:cubicBezTo>
                  <a:cubicBezTo>
                    <a:pt x="57093" y="15929"/>
                    <a:pt x="55295" y="16694"/>
                    <a:pt x="53999" y="18087"/>
                  </a:cubicBezTo>
                  <a:lnTo>
                    <a:pt x="53999" y="18087"/>
                  </a:lnTo>
                  <a:cubicBezTo>
                    <a:pt x="52718" y="16710"/>
                    <a:pt x="50928" y="15932"/>
                    <a:pt x="49049" y="15932"/>
                  </a:cubicBezTo>
                  <a:cubicBezTo>
                    <a:pt x="48565" y="15932"/>
                    <a:pt x="48081" y="15977"/>
                    <a:pt x="47606" y="16085"/>
                  </a:cubicBezTo>
                  <a:cubicBezTo>
                    <a:pt x="47646" y="11927"/>
                    <a:pt x="50823" y="9848"/>
                    <a:pt x="53999" y="9848"/>
                  </a:cubicBezTo>
                  <a:close/>
                  <a:moveTo>
                    <a:pt x="7166" y="9943"/>
                  </a:moveTo>
                  <a:cubicBezTo>
                    <a:pt x="10341" y="9943"/>
                    <a:pt x="13516" y="12022"/>
                    <a:pt x="13556" y="16183"/>
                  </a:cubicBezTo>
                  <a:cubicBezTo>
                    <a:pt x="13083" y="16081"/>
                    <a:pt x="12605" y="16031"/>
                    <a:pt x="12131" y="16031"/>
                  </a:cubicBezTo>
                  <a:cubicBezTo>
                    <a:pt x="10273" y="16031"/>
                    <a:pt x="8469" y="16796"/>
                    <a:pt x="7176" y="18181"/>
                  </a:cubicBezTo>
                  <a:cubicBezTo>
                    <a:pt x="5901" y="16817"/>
                    <a:pt x="4126" y="16040"/>
                    <a:pt x="2258" y="16040"/>
                  </a:cubicBezTo>
                  <a:cubicBezTo>
                    <a:pt x="2237" y="16040"/>
                    <a:pt x="2216" y="16040"/>
                    <a:pt x="2194" y="16040"/>
                  </a:cubicBezTo>
                  <a:lnTo>
                    <a:pt x="2212" y="16022"/>
                  </a:lnTo>
                  <a:lnTo>
                    <a:pt x="2212" y="16022"/>
                  </a:lnTo>
                  <a:cubicBezTo>
                    <a:pt x="1728" y="16031"/>
                    <a:pt x="1245" y="16076"/>
                    <a:pt x="770" y="16183"/>
                  </a:cubicBezTo>
                  <a:cubicBezTo>
                    <a:pt x="810" y="12024"/>
                    <a:pt x="3988" y="9943"/>
                    <a:pt x="7166" y="9943"/>
                  </a:cubicBezTo>
                  <a:close/>
                  <a:moveTo>
                    <a:pt x="30463" y="9956"/>
                  </a:moveTo>
                  <a:cubicBezTo>
                    <a:pt x="33636" y="9956"/>
                    <a:pt x="36811" y="12033"/>
                    <a:pt x="36854" y="16188"/>
                  </a:cubicBezTo>
                  <a:lnTo>
                    <a:pt x="36854" y="16188"/>
                  </a:lnTo>
                  <a:cubicBezTo>
                    <a:pt x="36379" y="16086"/>
                    <a:pt x="35901" y="16036"/>
                    <a:pt x="35426" y="16036"/>
                  </a:cubicBezTo>
                  <a:cubicBezTo>
                    <a:pt x="33569" y="16036"/>
                    <a:pt x="31771" y="16802"/>
                    <a:pt x="30483" y="18190"/>
                  </a:cubicBezTo>
                  <a:cubicBezTo>
                    <a:pt x="29201" y="16819"/>
                    <a:pt x="27409" y="16031"/>
                    <a:pt x="25528" y="16031"/>
                  </a:cubicBezTo>
                  <a:cubicBezTo>
                    <a:pt x="25044" y="16031"/>
                    <a:pt x="24560" y="16085"/>
                    <a:pt x="24085" y="16192"/>
                  </a:cubicBezTo>
                  <a:cubicBezTo>
                    <a:pt x="24116" y="12034"/>
                    <a:pt x="27288" y="9956"/>
                    <a:pt x="30463" y="9956"/>
                  </a:cubicBezTo>
                  <a:close/>
                  <a:moveTo>
                    <a:pt x="119326" y="16110"/>
                  </a:moveTo>
                  <a:cubicBezTo>
                    <a:pt x="121265" y="16110"/>
                    <a:pt x="123134" y="16913"/>
                    <a:pt x="124478" y="18361"/>
                  </a:cubicBezTo>
                  <a:cubicBezTo>
                    <a:pt x="124458" y="18360"/>
                    <a:pt x="124439" y="18360"/>
                    <a:pt x="124419" y="18360"/>
                  </a:cubicBezTo>
                  <a:cubicBezTo>
                    <a:pt x="122550" y="18360"/>
                    <a:pt x="120782" y="19199"/>
                    <a:pt x="119541" y="20502"/>
                  </a:cubicBezTo>
                  <a:cubicBezTo>
                    <a:pt x="119622" y="18907"/>
                    <a:pt x="119039" y="17411"/>
                    <a:pt x="118045" y="16228"/>
                  </a:cubicBezTo>
                  <a:cubicBezTo>
                    <a:pt x="118472" y="16149"/>
                    <a:pt x="118901" y="16110"/>
                    <a:pt x="119326" y="16110"/>
                  </a:cubicBezTo>
                  <a:close/>
                  <a:moveTo>
                    <a:pt x="129624" y="16110"/>
                  </a:moveTo>
                  <a:cubicBezTo>
                    <a:pt x="130049" y="16110"/>
                    <a:pt x="130477" y="16149"/>
                    <a:pt x="130903" y="16228"/>
                  </a:cubicBezTo>
                  <a:cubicBezTo>
                    <a:pt x="129908" y="17402"/>
                    <a:pt x="129326" y="18907"/>
                    <a:pt x="129415" y="20493"/>
                  </a:cubicBezTo>
                  <a:lnTo>
                    <a:pt x="129415" y="20502"/>
                  </a:lnTo>
                  <a:cubicBezTo>
                    <a:pt x="128165" y="19199"/>
                    <a:pt x="126397" y="18360"/>
                    <a:pt x="124537" y="18360"/>
                  </a:cubicBezTo>
                  <a:cubicBezTo>
                    <a:pt x="124517" y="18360"/>
                    <a:pt x="124498" y="18360"/>
                    <a:pt x="124478" y="18361"/>
                  </a:cubicBezTo>
                  <a:cubicBezTo>
                    <a:pt x="125815" y="16913"/>
                    <a:pt x="127689" y="16110"/>
                    <a:pt x="129624" y="16110"/>
                  </a:cubicBezTo>
                  <a:close/>
                  <a:moveTo>
                    <a:pt x="82783" y="16209"/>
                  </a:moveTo>
                  <a:cubicBezTo>
                    <a:pt x="83207" y="16209"/>
                    <a:pt x="83633" y="16247"/>
                    <a:pt x="84057" y="16327"/>
                  </a:cubicBezTo>
                  <a:cubicBezTo>
                    <a:pt x="83538" y="16945"/>
                    <a:pt x="83135" y="17653"/>
                    <a:pt x="82875" y="18414"/>
                  </a:cubicBezTo>
                  <a:cubicBezTo>
                    <a:pt x="82633" y="19113"/>
                    <a:pt x="82534" y="19848"/>
                    <a:pt x="82570" y="20592"/>
                  </a:cubicBezTo>
                  <a:cubicBezTo>
                    <a:pt x="81322" y="19282"/>
                    <a:pt x="79551" y="18450"/>
                    <a:pt x="77681" y="18450"/>
                  </a:cubicBezTo>
                  <a:cubicBezTo>
                    <a:pt x="77671" y="18450"/>
                    <a:pt x="77661" y="18450"/>
                    <a:pt x="77651" y="18450"/>
                  </a:cubicBezTo>
                  <a:cubicBezTo>
                    <a:pt x="78988" y="17010"/>
                    <a:pt x="80855" y="16209"/>
                    <a:pt x="82783" y="16209"/>
                  </a:cubicBezTo>
                  <a:close/>
                  <a:moveTo>
                    <a:pt x="95788" y="16212"/>
                  </a:moveTo>
                  <a:cubicBezTo>
                    <a:pt x="97720" y="16212"/>
                    <a:pt x="99592" y="17008"/>
                    <a:pt x="100939" y="18450"/>
                  </a:cubicBezTo>
                  <a:cubicBezTo>
                    <a:pt x="100919" y="18450"/>
                    <a:pt x="100900" y="18450"/>
                    <a:pt x="100880" y="18450"/>
                  </a:cubicBezTo>
                  <a:cubicBezTo>
                    <a:pt x="99011" y="18450"/>
                    <a:pt x="97252" y="19288"/>
                    <a:pt x="96011" y="20592"/>
                  </a:cubicBezTo>
                  <a:cubicBezTo>
                    <a:pt x="96047" y="19848"/>
                    <a:pt x="95948" y="19113"/>
                    <a:pt x="95706" y="18414"/>
                  </a:cubicBezTo>
                  <a:cubicBezTo>
                    <a:pt x="95446" y="17653"/>
                    <a:pt x="95043" y="16945"/>
                    <a:pt x="94523" y="16327"/>
                  </a:cubicBezTo>
                  <a:cubicBezTo>
                    <a:pt x="94944" y="16250"/>
                    <a:pt x="95367" y="16212"/>
                    <a:pt x="95788" y="16212"/>
                  </a:cubicBezTo>
                  <a:close/>
                  <a:moveTo>
                    <a:pt x="48848" y="16307"/>
                  </a:moveTo>
                  <a:cubicBezTo>
                    <a:pt x="50780" y="16307"/>
                    <a:pt x="52650" y="17108"/>
                    <a:pt x="53987" y="18558"/>
                  </a:cubicBezTo>
                  <a:lnTo>
                    <a:pt x="53987" y="18558"/>
                  </a:lnTo>
                  <a:cubicBezTo>
                    <a:pt x="53970" y="18558"/>
                    <a:pt x="53953" y="18557"/>
                    <a:pt x="53936" y="18557"/>
                  </a:cubicBezTo>
                  <a:cubicBezTo>
                    <a:pt x="52067" y="18557"/>
                    <a:pt x="50308" y="19396"/>
                    <a:pt x="49058" y="20699"/>
                  </a:cubicBezTo>
                  <a:cubicBezTo>
                    <a:pt x="49147" y="19104"/>
                    <a:pt x="48565" y="17608"/>
                    <a:pt x="47570" y="16425"/>
                  </a:cubicBezTo>
                  <a:cubicBezTo>
                    <a:pt x="47996" y="16346"/>
                    <a:pt x="48423" y="16307"/>
                    <a:pt x="48848" y="16307"/>
                  </a:cubicBezTo>
                  <a:close/>
                  <a:moveTo>
                    <a:pt x="59142" y="16307"/>
                  </a:moveTo>
                  <a:cubicBezTo>
                    <a:pt x="59567" y="16307"/>
                    <a:pt x="59994" y="16346"/>
                    <a:pt x="60420" y="16425"/>
                  </a:cubicBezTo>
                  <a:cubicBezTo>
                    <a:pt x="59425" y="17608"/>
                    <a:pt x="58843" y="19104"/>
                    <a:pt x="58932" y="20699"/>
                  </a:cubicBezTo>
                  <a:cubicBezTo>
                    <a:pt x="57691" y="19396"/>
                    <a:pt x="55923" y="18557"/>
                    <a:pt x="54054" y="18557"/>
                  </a:cubicBezTo>
                  <a:cubicBezTo>
                    <a:pt x="54037" y="18557"/>
                    <a:pt x="54020" y="18558"/>
                    <a:pt x="54003" y="18558"/>
                  </a:cubicBezTo>
                  <a:lnTo>
                    <a:pt x="54003" y="18558"/>
                  </a:lnTo>
                  <a:cubicBezTo>
                    <a:pt x="55340" y="17108"/>
                    <a:pt x="57210" y="16307"/>
                    <a:pt x="59142" y="16307"/>
                  </a:cubicBezTo>
                  <a:close/>
                  <a:moveTo>
                    <a:pt x="25317" y="16414"/>
                  </a:moveTo>
                  <a:cubicBezTo>
                    <a:pt x="27247" y="16414"/>
                    <a:pt x="29113" y="17211"/>
                    <a:pt x="30456" y="18656"/>
                  </a:cubicBezTo>
                  <a:cubicBezTo>
                    <a:pt x="30436" y="18656"/>
                    <a:pt x="30416" y="18656"/>
                    <a:pt x="30397" y="18656"/>
                  </a:cubicBezTo>
                  <a:cubicBezTo>
                    <a:pt x="28528" y="18656"/>
                    <a:pt x="26769" y="19494"/>
                    <a:pt x="25528" y="20789"/>
                  </a:cubicBezTo>
                  <a:cubicBezTo>
                    <a:pt x="25563" y="20054"/>
                    <a:pt x="25456" y="19310"/>
                    <a:pt x="25223" y="18611"/>
                  </a:cubicBezTo>
                  <a:cubicBezTo>
                    <a:pt x="24954" y="17850"/>
                    <a:pt x="24551" y="17142"/>
                    <a:pt x="24031" y="16533"/>
                  </a:cubicBezTo>
                  <a:cubicBezTo>
                    <a:pt x="24460" y="16453"/>
                    <a:pt x="24890" y="16414"/>
                    <a:pt x="25317" y="16414"/>
                  </a:cubicBezTo>
                  <a:close/>
                  <a:moveTo>
                    <a:pt x="12296" y="16415"/>
                  </a:moveTo>
                  <a:cubicBezTo>
                    <a:pt x="12720" y="16415"/>
                    <a:pt x="13148" y="16454"/>
                    <a:pt x="13574" y="16533"/>
                  </a:cubicBezTo>
                  <a:cubicBezTo>
                    <a:pt x="13055" y="17151"/>
                    <a:pt x="12651" y="17850"/>
                    <a:pt x="12391" y="18611"/>
                  </a:cubicBezTo>
                  <a:cubicBezTo>
                    <a:pt x="12150" y="19310"/>
                    <a:pt x="12042" y="20054"/>
                    <a:pt x="12087" y="20789"/>
                  </a:cubicBezTo>
                  <a:lnTo>
                    <a:pt x="12078" y="20798"/>
                  </a:lnTo>
                  <a:cubicBezTo>
                    <a:pt x="10836" y="19494"/>
                    <a:pt x="9077" y="18656"/>
                    <a:pt x="7217" y="18656"/>
                  </a:cubicBezTo>
                  <a:cubicBezTo>
                    <a:pt x="7198" y="18656"/>
                    <a:pt x="7178" y="18656"/>
                    <a:pt x="7159" y="18656"/>
                  </a:cubicBezTo>
                  <a:cubicBezTo>
                    <a:pt x="8496" y="17216"/>
                    <a:pt x="10363" y="16415"/>
                    <a:pt x="12296" y="16415"/>
                  </a:cubicBezTo>
                  <a:close/>
                  <a:moveTo>
                    <a:pt x="106101" y="16205"/>
                  </a:moveTo>
                  <a:cubicBezTo>
                    <a:pt x="106563" y="16205"/>
                    <a:pt x="107027" y="16251"/>
                    <a:pt x="107489" y="16344"/>
                  </a:cubicBezTo>
                  <a:cubicBezTo>
                    <a:pt x="106486" y="17599"/>
                    <a:pt x="105930" y="19194"/>
                    <a:pt x="106136" y="20861"/>
                  </a:cubicBezTo>
                  <a:cubicBezTo>
                    <a:pt x="104879" y="19398"/>
                    <a:pt x="102991" y="18450"/>
                    <a:pt x="100994" y="18450"/>
                  </a:cubicBezTo>
                  <a:cubicBezTo>
                    <a:pt x="100985" y="18450"/>
                    <a:pt x="100975" y="18450"/>
                    <a:pt x="100966" y="18450"/>
                  </a:cubicBezTo>
                  <a:cubicBezTo>
                    <a:pt x="102304" y="17004"/>
                    <a:pt x="104173" y="16205"/>
                    <a:pt x="106101" y="16205"/>
                  </a:cubicBezTo>
                  <a:close/>
                  <a:moveTo>
                    <a:pt x="70810" y="11698"/>
                  </a:moveTo>
                  <a:cubicBezTo>
                    <a:pt x="71303" y="11698"/>
                    <a:pt x="71800" y="11750"/>
                    <a:pt x="72292" y="11855"/>
                  </a:cubicBezTo>
                  <a:cubicBezTo>
                    <a:pt x="71289" y="13110"/>
                    <a:pt x="70742" y="14705"/>
                    <a:pt x="70939" y="16380"/>
                  </a:cubicBezTo>
                  <a:lnTo>
                    <a:pt x="70957" y="16371"/>
                  </a:lnTo>
                  <a:cubicBezTo>
                    <a:pt x="71461" y="16260"/>
                    <a:pt x="71969" y="16205"/>
                    <a:pt x="72473" y="16205"/>
                  </a:cubicBezTo>
                  <a:cubicBezTo>
                    <a:pt x="74401" y="16205"/>
                    <a:pt x="76274" y="17001"/>
                    <a:pt x="77624" y="18450"/>
                  </a:cubicBezTo>
                  <a:cubicBezTo>
                    <a:pt x="77606" y="18450"/>
                    <a:pt x="77588" y="18450"/>
                    <a:pt x="77570" y="18450"/>
                  </a:cubicBezTo>
                  <a:cubicBezTo>
                    <a:pt x="75520" y="18450"/>
                    <a:pt x="73598" y="19458"/>
                    <a:pt x="72346" y="20986"/>
                  </a:cubicBezTo>
                  <a:cubicBezTo>
                    <a:pt x="72738" y="17269"/>
                    <a:pt x="69425" y="13952"/>
                    <a:pt x="65712" y="13952"/>
                  </a:cubicBezTo>
                  <a:cubicBezTo>
                    <a:pt x="65692" y="13952"/>
                    <a:pt x="65673" y="13952"/>
                    <a:pt x="65653" y="13952"/>
                  </a:cubicBezTo>
                  <a:cubicBezTo>
                    <a:pt x="66995" y="12495"/>
                    <a:pt x="68873" y="11698"/>
                    <a:pt x="70810" y="11698"/>
                  </a:cubicBezTo>
                  <a:close/>
                  <a:moveTo>
                    <a:pt x="35592" y="16407"/>
                  </a:moveTo>
                  <a:cubicBezTo>
                    <a:pt x="36059" y="16407"/>
                    <a:pt x="36530" y="16454"/>
                    <a:pt x="36997" y="16551"/>
                  </a:cubicBezTo>
                  <a:cubicBezTo>
                    <a:pt x="36004" y="17802"/>
                    <a:pt x="35449" y="19385"/>
                    <a:pt x="35643" y="21056"/>
                  </a:cubicBezTo>
                  <a:lnTo>
                    <a:pt x="35643" y="21056"/>
                  </a:lnTo>
                  <a:cubicBezTo>
                    <a:pt x="34391" y="19601"/>
                    <a:pt x="32515" y="18647"/>
                    <a:pt x="30529" y="18647"/>
                  </a:cubicBezTo>
                  <a:cubicBezTo>
                    <a:pt x="30511" y="18647"/>
                    <a:pt x="30492" y="18647"/>
                    <a:pt x="30474" y="18647"/>
                  </a:cubicBezTo>
                  <a:cubicBezTo>
                    <a:pt x="31808" y="17205"/>
                    <a:pt x="33669" y="16407"/>
                    <a:pt x="35592" y="16407"/>
                  </a:cubicBezTo>
                  <a:close/>
                  <a:moveTo>
                    <a:pt x="112821" y="14253"/>
                  </a:moveTo>
                  <a:cubicBezTo>
                    <a:pt x="115997" y="14253"/>
                    <a:pt x="119174" y="16332"/>
                    <a:pt x="119218" y="20493"/>
                  </a:cubicBezTo>
                  <a:cubicBezTo>
                    <a:pt x="118738" y="20388"/>
                    <a:pt x="118254" y="20337"/>
                    <a:pt x="117773" y="20337"/>
                  </a:cubicBezTo>
                  <a:cubicBezTo>
                    <a:pt x="115916" y="20337"/>
                    <a:pt x="114116" y="21103"/>
                    <a:pt x="112821" y="22491"/>
                  </a:cubicBezTo>
                  <a:cubicBezTo>
                    <a:pt x="111548" y="21120"/>
                    <a:pt x="109756" y="20332"/>
                    <a:pt x="107874" y="20332"/>
                  </a:cubicBezTo>
                  <a:cubicBezTo>
                    <a:pt x="107391" y="20332"/>
                    <a:pt x="106907" y="20386"/>
                    <a:pt x="106432" y="20493"/>
                  </a:cubicBezTo>
                  <a:cubicBezTo>
                    <a:pt x="106468" y="16334"/>
                    <a:pt x="109644" y="14253"/>
                    <a:pt x="112821" y="14253"/>
                  </a:cubicBezTo>
                  <a:close/>
                  <a:moveTo>
                    <a:pt x="136138" y="14252"/>
                  </a:moveTo>
                  <a:cubicBezTo>
                    <a:pt x="139311" y="14252"/>
                    <a:pt x="142484" y="16329"/>
                    <a:pt x="142525" y="20484"/>
                  </a:cubicBezTo>
                  <a:lnTo>
                    <a:pt x="142525" y="20493"/>
                  </a:lnTo>
                  <a:cubicBezTo>
                    <a:pt x="142051" y="20391"/>
                    <a:pt x="141574" y="20341"/>
                    <a:pt x="141100" y="20341"/>
                  </a:cubicBezTo>
                  <a:cubicBezTo>
                    <a:pt x="139242" y="20341"/>
                    <a:pt x="137437" y="21108"/>
                    <a:pt x="136145" y="22500"/>
                  </a:cubicBezTo>
                  <a:cubicBezTo>
                    <a:pt x="134871" y="21128"/>
                    <a:pt x="133091" y="20341"/>
                    <a:pt x="131221" y="20341"/>
                  </a:cubicBezTo>
                  <a:cubicBezTo>
                    <a:pt x="131211" y="20341"/>
                    <a:pt x="131200" y="20341"/>
                    <a:pt x="131190" y="20341"/>
                  </a:cubicBezTo>
                  <a:cubicBezTo>
                    <a:pt x="130706" y="20341"/>
                    <a:pt x="130222" y="20386"/>
                    <a:pt x="129747" y="20493"/>
                  </a:cubicBezTo>
                  <a:cubicBezTo>
                    <a:pt x="129783" y="16333"/>
                    <a:pt x="132960" y="14252"/>
                    <a:pt x="136138" y="14252"/>
                  </a:cubicBezTo>
                  <a:close/>
                  <a:moveTo>
                    <a:pt x="89290" y="14357"/>
                  </a:moveTo>
                  <a:cubicBezTo>
                    <a:pt x="91871" y="14357"/>
                    <a:pt x="94452" y="15731"/>
                    <a:pt x="95348" y="18477"/>
                  </a:cubicBezTo>
                  <a:cubicBezTo>
                    <a:pt x="95572" y="19158"/>
                    <a:pt x="95679" y="19866"/>
                    <a:pt x="95688" y="20583"/>
                  </a:cubicBezTo>
                  <a:cubicBezTo>
                    <a:pt x="95213" y="20481"/>
                    <a:pt x="94734" y="20431"/>
                    <a:pt x="94259" y="20431"/>
                  </a:cubicBezTo>
                  <a:cubicBezTo>
                    <a:pt x="92398" y="20431"/>
                    <a:pt x="90599" y="21196"/>
                    <a:pt x="89299" y="22581"/>
                  </a:cubicBezTo>
                  <a:cubicBezTo>
                    <a:pt x="88025" y="21218"/>
                    <a:pt x="86246" y="20430"/>
                    <a:pt x="84376" y="20430"/>
                  </a:cubicBezTo>
                  <a:cubicBezTo>
                    <a:pt x="84365" y="20430"/>
                    <a:pt x="84355" y="20430"/>
                    <a:pt x="84344" y="20430"/>
                  </a:cubicBezTo>
                  <a:cubicBezTo>
                    <a:pt x="83860" y="20430"/>
                    <a:pt x="83376" y="20475"/>
                    <a:pt x="82902" y="20583"/>
                  </a:cubicBezTo>
                  <a:cubicBezTo>
                    <a:pt x="82902" y="19866"/>
                    <a:pt x="83018" y="19158"/>
                    <a:pt x="83233" y="18477"/>
                  </a:cubicBezTo>
                  <a:cubicBezTo>
                    <a:pt x="84129" y="15731"/>
                    <a:pt x="86710" y="14357"/>
                    <a:pt x="89290" y="14357"/>
                  </a:cubicBezTo>
                  <a:close/>
                  <a:moveTo>
                    <a:pt x="42333" y="14454"/>
                  </a:moveTo>
                  <a:cubicBezTo>
                    <a:pt x="45509" y="14454"/>
                    <a:pt x="48686" y="16533"/>
                    <a:pt x="48726" y="20690"/>
                  </a:cubicBezTo>
                  <a:cubicBezTo>
                    <a:pt x="48246" y="20585"/>
                    <a:pt x="47763" y="20534"/>
                    <a:pt x="47283" y="20534"/>
                  </a:cubicBezTo>
                  <a:cubicBezTo>
                    <a:pt x="45427" y="20534"/>
                    <a:pt x="43633" y="21302"/>
                    <a:pt x="42337" y="22697"/>
                  </a:cubicBezTo>
                  <a:cubicBezTo>
                    <a:pt x="41063" y="21325"/>
                    <a:pt x="39284" y="20538"/>
                    <a:pt x="37414" y="20538"/>
                  </a:cubicBezTo>
                  <a:cubicBezTo>
                    <a:pt x="37403" y="20538"/>
                    <a:pt x="37393" y="20538"/>
                    <a:pt x="37382" y="20538"/>
                  </a:cubicBezTo>
                  <a:cubicBezTo>
                    <a:pt x="36898" y="20538"/>
                    <a:pt x="36415" y="20583"/>
                    <a:pt x="35940" y="20690"/>
                  </a:cubicBezTo>
                  <a:cubicBezTo>
                    <a:pt x="35980" y="16533"/>
                    <a:pt x="39156" y="14454"/>
                    <a:pt x="42333" y="14454"/>
                  </a:cubicBezTo>
                  <a:close/>
                  <a:moveTo>
                    <a:pt x="65648" y="14454"/>
                  </a:moveTo>
                  <a:cubicBezTo>
                    <a:pt x="68825" y="14454"/>
                    <a:pt x="72001" y="16533"/>
                    <a:pt x="72041" y="20690"/>
                  </a:cubicBezTo>
                  <a:cubicBezTo>
                    <a:pt x="71563" y="20585"/>
                    <a:pt x="71081" y="20534"/>
                    <a:pt x="70602" y="20534"/>
                  </a:cubicBezTo>
                  <a:cubicBezTo>
                    <a:pt x="68748" y="20534"/>
                    <a:pt x="66949" y="21302"/>
                    <a:pt x="65653" y="22697"/>
                  </a:cubicBezTo>
                  <a:cubicBezTo>
                    <a:pt x="64378" y="21325"/>
                    <a:pt x="62599" y="20538"/>
                    <a:pt x="60729" y="20538"/>
                  </a:cubicBezTo>
                  <a:cubicBezTo>
                    <a:pt x="60719" y="20538"/>
                    <a:pt x="60708" y="20538"/>
                    <a:pt x="60697" y="20538"/>
                  </a:cubicBezTo>
                  <a:cubicBezTo>
                    <a:pt x="60214" y="20538"/>
                    <a:pt x="59730" y="20583"/>
                    <a:pt x="59255" y="20690"/>
                  </a:cubicBezTo>
                  <a:cubicBezTo>
                    <a:pt x="59295" y="16533"/>
                    <a:pt x="62472" y="14454"/>
                    <a:pt x="65648" y="14454"/>
                  </a:cubicBezTo>
                  <a:close/>
                  <a:moveTo>
                    <a:pt x="18806" y="14558"/>
                  </a:moveTo>
                  <a:cubicBezTo>
                    <a:pt x="21388" y="14558"/>
                    <a:pt x="23969" y="15929"/>
                    <a:pt x="24864" y="18674"/>
                  </a:cubicBezTo>
                  <a:cubicBezTo>
                    <a:pt x="25079" y="19355"/>
                    <a:pt x="25196" y="20063"/>
                    <a:pt x="25196" y="20780"/>
                  </a:cubicBezTo>
                  <a:cubicBezTo>
                    <a:pt x="24718" y="20675"/>
                    <a:pt x="24235" y="20624"/>
                    <a:pt x="23756" y="20624"/>
                  </a:cubicBezTo>
                  <a:cubicBezTo>
                    <a:pt x="21903" y="20624"/>
                    <a:pt x="20103" y="21391"/>
                    <a:pt x="18807" y="22787"/>
                  </a:cubicBezTo>
                  <a:cubicBezTo>
                    <a:pt x="17535" y="21407"/>
                    <a:pt x="15734" y="20628"/>
                    <a:pt x="13861" y="20628"/>
                  </a:cubicBezTo>
                  <a:cubicBezTo>
                    <a:pt x="13368" y="20628"/>
                    <a:pt x="12884" y="20672"/>
                    <a:pt x="12409" y="20780"/>
                  </a:cubicBezTo>
                  <a:cubicBezTo>
                    <a:pt x="12418" y="20063"/>
                    <a:pt x="12526" y="19355"/>
                    <a:pt x="12741" y="18674"/>
                  </a:cubicBezTo>
                  <a:cubicBezTo>
                    <a:pt x="13637" y="15931"/>
                    <a:pt x="16222" y="14558"/>
                    <a:pt x="18806" y="14558"/>
                  </a:cubicBezTo>
                  <a:close/>
                  <a:moveTo>
                    <a:pt x="117964" y="20706"/>
                  </a:moveTo>
                  <a:cubicBezTo>
                    <a:pt x="118390" y="20706"/>
                    <a:pt x="118819" y="20745"/>
                    <a:pt x="119245" y="20825"/>
                  </a:cubicBezTo>
                  <a:cubicBezTo>
                    <a:pt x="118726" y="21443"/>
                    <a:pt x="118322" y="22151"/>
                    <a:pt x="118063" y="22913"/>
                  </a:cubicBezTo>
                  <a:lnTo>
                    <a:pt x="118063" y="22904"/>
                  </a:lnTo>
                  <a:cubicBezTo>
                    <a:pt x="117821" y="23611"/>
                    <a:pt x="117722" y="24346"/>
                    <a:pt x="117758" y="25090"/>
                  </a:cubicBezTo>
                  <a:cubicBezTo>
                    <a:pt x="116516" y="23786"/>
                    <a:pt x="114757" y="22948"/>
                    <a:pt x="112897" y="22948"/>
                  </a:cubicBezTo>
                  <a:cubicBezTo>
                    <a:pt x="112878" y="22948"/>
                    <a:pt x="112858" y="22948"/>
                    <a:pt x="112839" y="22948"/>
                  </a:cubicBezTo>
                  <a:cubicBezTo>
                    <a:pt x="114174" y="21503"/>
                    <a:pt x="116038" y="20706"/>
                    <a:pt x="117964" y="20706"/>
                  </a:cubicBezTo>
                  <a:close/>
                  <a:moveTo>
                    <a:pt x="130993" y="20706"/>
                  </a:moveTo>
                  <a:cubicBezTo>
                    <a:pt x="132921" y="20706"/>
                    <a:pt x="134791" y="21503"/>
                    <a:pt x="136127" y="22948"/>
                  </a:cubicBezTo>
                  <a:cubicBezTo>
                    <a:pt x="136107" y="22948"/>
                    <a:pt x="136088" y="22948"/>
                    <a:pt x="136068" y="22948"/>
                  </a:cubicBezTo>
                  <a:cubicBezTo>
                    <a:pt x="134208" y="22948"/>
                    <a:pt x="132440" y="23786"/>
                    <a:pt x="131199" y="25090"/>
                  </a:cubicBezTo>
                  <a:cubicBezTo>
                    <a:pt x="131234" y="24346"/>
                    <a:pt x="131136" y="23611"/>
                    <a:pt x="130894" y="22913"/>
                  </a:cubicBezTo>
                  <a:lnTo>
                    <a:pt x="130894" y="22904"/>
                  </a:lnTo>
                  <a:cubicBezTo>
                    <a:pt x="130634" y="22142"/>
                    <a:pt x="130231" y="21443"/>
                    <a:pt x="129711" y="20825"/>
                  </a:cubicBezTo>
                  <a:cubicBezTo>
                    <a:pt x="130138" y="20745"/>
                    <a:pt x="130567" y="20706"/>
                    <a:pt x="130993" y="20706"/>
                  </a:cubicBezTo>
                  <a:close/>
                  <a:moveTo>
                    <a:pt x="84135" y="20797"/>
                  </a:moveTo>
                  <a:cubicBezTo>
                    <a:pt x="86071" y="20797"/>
                    <a:pt x="87946" y="21599"/>
                    <a:pt x="89290" y="23047"/>
                  </a:cubicBezTo>
                  <a:cubicBezTo>
                    <a:pt x="90626" y="21601"/>
                    <a:pt x="92496" y="20805"/>
                    <a:pt x="94429" y="20805"/>
                  </a:cubicBezTo>
                  <a:cubicBezTo>
                    <a:pt x="94856" y="20805"/>
                    <a:pt x="95287" y="20844"/>
                    <a:pt x="95715" y="20923"/>
                  </a:cubicBezTo>
                  <a:cubicBezTo>
                    <a:pt x="94720" y="22106"/>
                    <a:pt x="94138" y="23602"/>
                    <a:pt x="94228" y="25197"/>
                  </a:cubicBezTo>
                  <a:cubicBezTo>
                    <a:pt x="92977" y="23894"/>
                    <a:pt x="91218" y="23056"/>
                    <a:pt x="89350" y="23056"/>
                  </a:cubicBezTo>
                  <a:cubicBezTo>
                    <a:pt x="89330" y="23056"/>
                    <a:pt x="89310" y="23056"/>
                    <a:pt x="89290" y="23056"/>
                  </a:cubicBezTo>
                  <a:cubicBezTo>
                    <a:pt x="89271" y="23056"/>
                    <a:pt x="89251" y="23056"/>
                    <a:pt x="89231" y="23056"/>
                  </a:cubicBezTo>
                  <a:cubicBezTo>
                    <a:pt x="87362" y="23056"/>
                    <a:pt x="85595" y="23894"/>
                    <a:pt x="84353" y="25197"/>
                  </a:cubicBezTo>
                  <a:cubicBezTo>
                    <a:pt x="84434" y="23602"/>
                    <a:pt x="83851" y="22106"/>
                    <a:pt x="82866" y="20923"/>
                  </a:cubicBezTo>
                  <a:lnTo>
                    <a:pt x="82857" y="20914"/>
                  </a:lnTo>
                  <a:cubicBezTo>
                    <a:pt x="83283" y="20835"/>
                    <a:pt x="83710" y="20797"/>
                    <a:pt x="84135" y="20797"/>
                  </a:cubicBezTo>
                  <a:close/>
                  <a:moveTo>
                    <a:pt x="47488" y="20904"/>
                  </a:moveTo>
                  <a:cubicBezTo>
                    <a:pt x="47912" y="20904"/>
                    <a:pt x="48338" y="20943"/>
                    <a:pt x="48762" y="21022"/>
                  </a:cubicBezTo>
                  <a:cubicBezTo>
                    <a:pt x="48242" y="21640"/>
                    <a:pt x="47839" y="22348"/>
                    <a:pt x="47579" y="23110"/>
                  </a:cubicBezTo>
                  <a:cubicBezTo>
                    <a:pt x="47337" y="23809"/>
                    <a:pt x="47239" y="24552"/>
                    <a:pt x="47275" y="25287"/>
                  </a:cubicBezTo>
                  <a:cubicBezTo>
                    <a:pt x="46033" y="23992"/>
                    <a:pt x="44274" y="23154"/>
                    <a:pt x="42414" y="23154"/>
                  </a:cubicBezTo>
                  <a:cubicBezTo>
                    <a:pt x="42395" y="23154"/>
                    <a:pt x="42375" y="23154"/>
                    <a:pt x="42355" y="23154"/>
                  </a:cubicBezTo>
                  <a:cubicBezTo>
                    <a:pt x="43693" y="21707"/>
                    <a:pt x="45560" y="20904"/>
                    <a:pt x="47488" y="20904"/>
                  </a:cubicBezTo>
                  <a:close/>
                  <a:moveTo>
                    <a:pt x="60505" y="20912"/>
                  </a:moveTo>
                  <a:cubicBezTo>
                    <a:pt x="62435" y="20912"/>
                    <a:pt x="64301" y="21709"/>
                    <a:pt x="65644" y="23154"/>
                  </a:cubicBezTo>
                  <a:cubicBezTo>
                    <a:pt x="65624" y="23154"/>
                    <a:pt x="65604" y="23154"/>
                    <a:pt x="65584" y="23154"/>
                  </a:cubicBezTo>
                  <a:cubicBezTo>
                    <a:pt x="63716" y="23154"/>
                    <a:pt x="61957" y="23993"/>
                    <a:pt x="60715" y="25296"/>
                  </a:cubicBezTo>
                  <a:lnTo>
                    <a:pt x="60715" y="25287"/>
                  </a:lnTo>
                  <a:cubicBezTo>
                    <a:pt x="60751" y="24552"/>
                    <a:pt x="60644" y="23809"/>
                    <a:pt x="60411" y="23110"/>
                  </a:cubicBezTo>
                  <a:cubicBezTo>
                    <a:pt x="60151" y="22348"/>
                    <a:pt x="59748" y="21640"/>
                    <a:pt x="59219" y="21031"/>
                  </a:cubicBezTo>
                  <a:cubicBezTo>
                    <a:pt x="59647" y="20951"/>
                    <a:pt x="60078" y="20912"/>
                    <a:pt x="60505" y="20912"/>
                  </a:cubicBezTo>
                  <a:close/>
                  <a:moveTo>
                    <a:pt x="107673" y="20699"/>
                  </a:moveTo>
                  <a:cubicBezTo>
                    <a:pt x="109600" y="20699"/>
                    <a:pt x="111466" y="21495"/>
                    <a:pt x="112812" y="22939"/>
                  </a:cubicBezTo>
                  <a:cubicBezTo>
                    <a:pt x="112793" y="22939"/>
                    <a:pt x="112774" y="22939"/>
                    <a:pt x="112756" y="22939"/>
                  </a:cubicBezTo>
                  <a:cubicBezTo>
                    <a:pt x="110769" y="22939"/>
                    <a:pt x="108902" y="23885"/>
                    <a:pt x="107659" y="25332"/>
                  </a:cubicBezTo>
                  <a:cubicBezTo>
                    <a:pt x="107785" y="23674"/>
                    <a:pt x="107184" y="22097"/>
                    <a:pt x="106136" y="20878"/>
                  </a:cubicBezTo>
                  <a:lnTo>
                    <a:pt x="106136" y="20870"/>
                  </a:lnTo>
                  <a:cubicBezTo>
                    <a:pt x="106647" y="20755"/>
                    <a:pt x="107162" y="20699"/>
                    <a:pt x="107673" y="20699"/>
                  </a:cubicBezTo>
                  <a:close/>
                  <a:moveTo>
                    <a:pt x="13670" y="20994"/>
                  </a:moveTo>
                  <a:cubicBezTo>
                    <a:pt x="15606" y="20994"/>
                    <a:pt x="17480" y="21797"/>
                    <a:pt x="18825" y="23244"/>
                  </a:cubicBezTo>
                  <a:cubicBezTo>
                    <a:pt x="18805" y="23244"/>
                    <a:pt x="18786" y="23244"/>
                    <a:pt x="18766" y="23244"/>
                  </a:cubicBezTo>
                  <a:cubicBezTo>
                    <a:pt x="16897" y="23244"/>
                    <a:pt x="15129" y="24082"/>
                    <a:pt x="13888" y="25386"/>
                  </a:cubicBezTo>
                  <a:cubicBezTo>
                    <a:pt x="13951" y="23809"/>
                    <a:pt x="13368" y="22303"/>
                    <a:pt x="12382" y="21120"/>
                  </a:cubicBezTo>
                  <a:lnTo>
                    <a:pt x="12391" y="21111"/>
                  </a:lnTo>
                  <a:cubicBezTo>
                    <a:pt x="12817" y="21032"/>
                    <a:pt x="13245" y="20994"/>
                    <a:pt x="13670" y="20994"/>
                  </a:cubicBezTo>
                  <a:close/>
                  <a:moveTo>
                    <a:pt x="23971" y="20994"/>
                  </a:moveTo>
                  <a:cubicBezTo>
                    <a:pt x="24396" y="20994"/>
                    <a:pt x="24824" y="21032"/>
                    <a:pt x="25250" y="21111"/>
                  </a:cubicBezTo>
                  <a:cubicBezTo>
                    <a:pt x="24255" y="22294"/>
                    <a:pt x="23673" y="23791"/>
                    <a:pt x="23753" y="25386"/>
                  </a:cubicBezTo>
                  <a:cubicBezTo>
                    <a:pt x="22512" y="24082"/>
                    <a:pt x="20744" y="23244"/>
                    <a:pt x="18884" y="23244"/>
                  </a:cubicBezTo>
                  <a:cubicBezTo>
                    <a:pt x="18864" y="23244"/>
                    <a:pt x="18845" y="23244"/>
                    <a:pt x="18825" y="23244"/>
                  </a:cubicBezTo>
                  <a:cubicBezTo>
                    <a:pt x="20162" y="21797"/>
                    <a:pt x="22036" y="20994"/>
                    <a:pt x="23971" y="20994"/>
                  </a:cubicBezTo>
                  <a:close/>
                  <a:moveTo>
                    <a:pt x="37165" y="20902"/>
                  </a:moveTo>
                  <a:cubicBezTo>
                    <a:pt x="39100" y="20902"/>
                    <a:pt x="40977" y="21703"/>
                    <a:pt x="42328" y="23154"/>
                  </a:cubicBezTo>
                  <a:cubicBezTo>
                    <a:pt x="42310" y="23154"/>
                    <a:pt x="42291" y="23154"/>
                    <a:pt x="42273" y="23154"/>
                  </a:cubicBezTo>
                  <a:cubicBezTo>
                    <a:pt x="40286" y="23154"/>
                    <a:pt x="38419" y="24100"/>
                    <a:pt x="37176" y="25547"/>
                  </a:cubicBezTo>
                  <a:cubicBezTo>
                    <a:pt x="37302" y="23871"/>
                    <a:pt x="36701" y="22303"/>
                    <a:pt x="35653" y="21076"/>
                  </a:cubicBezTo>
                  <a:lnTo>
                    <a:pt x="35653" y="21067"/>
                  </a:lnTo>
                  <a:cubicBezTo>
                    <a:pt x="36155" y="20956"/>
                    <a:pt x="36662" y="20902"/>
                    <a:pt x="37165" y="20902"/>
                  </a:cubicBezTo>
                  <a:close/>
                  <a:moveTo>
                    <a:pt x="124474" y="18856"/>
                  </a:moveTo>
                  <a:cubicBezTo>
                    <a:pt x="127057" y="18856"/>
                    <a:pt x="129639" y="20229"/>
                    <a:pt x="130536" y="22975"/>
                  </a:cubicBezTo>
                  <a:cubicBezTo>
                    <a:pt x="130751" y="23656"/>
                    <a:pt x="130867" y="24364"/>
                    <a:pt x="130867" y="25081"/>
                  </a:cubicBezTo>
                  <a:cubicBezTo>
                    <a:pt x="130388" y="24976"/>
                    <a:pt x="129906" y="24925"/>
                    <a:pt x="129426" y="24925"/>
                  </a:cubicBezTo>
                  <a:cubicBezTo>
                    <a:pt x="127574" y="24925"/>
                    <a:pt x="125776" y="25691"/>
                    <a:pt x="124487" y="27079"/>
                  </a:cubicBezTo>
                  <a:cubicBezTo>
                    <a:pt x="123206" y="25708"/>
                    <a:pt x="121414" y="24920"/>
                    <a:pt x="119532" y="24920"/>
                  </a:cubicBezTo>
                  <a:cubicBezTo>
                    <a:pt x="119048" y="24920"/>
                    <a:pt x="118564" y="24973"/>
                    <a:pt x="118089" y="25081"/>
                  </a:cubicBezTo>
                  <a:cubicBezTo>
                    <a:pt x="118089" y="24364"/>
                    <a:pt x="118197" y="23656"/>
                    <a:pt x="118412" y="22975"/>
                  </a:cubicBezTo>
                  <a:cubicBezTo>
                    <a:pt x="119308" y="20229"/>
                    <a:pt x="121891" y="18856"/>
                    <a:pt x="124474" y="18856"/>
                  </a:cubicBezTo>
                  <a:close/>
                  <a:moveTo>
                    <a:pt x="77629" y="18952"/>
                  </a:moveTo>
                  <a:cubicBezTo>
                    <a:pt x="80805" y="18952"/>
                    <a:pt x="83981" y="21031"/>
                    <a:pt x="84022" y="25188"/>
                  </a:cubicBezTo>
                  <a:cubicBezTo>
                    <a:pt x="83543" y="25084"/>
                    <a:pt x="83060" y="25032"/>
                    <a:pt x="82581" y="25032"/>
                  </a:cubicBezTo>
                  <a:cubicBezTo>
                    <a:pt x="80728" y="25032"/>
                    <a:pt x="78930" y="25798"/>
                    <a:pt x="77642" y="27187"/>
                  </a:cubicBezTo>
                  <a:cubicBezTo>
                    <a:pt x="76360" y="25816"/>
                    <a:pt x="74568" y="25027"/>
                    <a:pt x="72687" y="25027"/>
                  </a:cubicBezTo>
                  <a:cubicBezTo>
                    <a:pt x="72203" y="25027"/>
                    <a:pt x="71719" y="25081"/>
                    <a:pt x="71244" y="25188"/>
                  </a:cubicBezTo>
                  <a:cubicBezTo>
                    <a:pt x="71280" y="21031"/>
                    <a:pt x="74454" y="18952"/>
                    <a:pt x="77629" y="18952"/>
                  </a:cubicBezTo>
                  <a:close/>
                  <a:moveTo>
                    <a:pt x="100945" y="18952"/>
                  </a:moveTo>
                  <a:cubicBezTo>
                    <a:pt x="104119" y="18952"/>
                    <a:pt x="107295" y="21030"/>
                    <a:pt x="107337" y="25187"/>
                  </a:cubicBezTo>
                  <a:lnTo>
                    <a:pt x="107337" y="25187"/>
                  </a:lnTo>
                  <a:cubicBezTo>
                    <a:pt x="106865" y="25086"/>
                    <a:pt x="106389" y="25037"/>
                    <a:pt x="105918" y="25037"/>
                  </a:cubicBezTo>
                  <a:cubicBezTo>
                    <a:pt x="104057" y="25037"/>
                    <a:pt x="102256" y="25803"/>
                    <a:pt x="100957" y="27196"/>
                  </a:cubicBezTo>
                  <a:cubicBezTo>
                    <a:pt x="99676" y="25816"/>
                    <a:pt x="97883" y="25036"/>
                    <a:pt x="96002" y="25036"/>
                  </a:cubicBezTo>
                  <a:cubicBezTo>
                    <a:pt x="95518" y="25036"/>
                    <a:pt x="95034" y="25081"/>
                    <a:pt x="94559" y="25188"/>
                  </a:cubicBezTo>
                  <a:cubicBezTo>
                    <a:pt x="94595" y="21031"/>
                    <a:pt x="97769" y="18952"/>
                    <a:pt x="100945" y="18952"/>
                  </a:cubicBezTo>
                  <a:close/>
                  <a:moveTo>
                    <a:pt x="53997" y="19058"/>
                  </a:moveTo>
                  <a:cubicBezTo>
                    <a:pt x="56578" y="19058"/>
                    <a:pt x="59157" y="20432"/>
                    <a:pt x="60052" y="23181"/>
                  </a:cubicBezTo>
                  <a:cubicBezTo>
                    <a:pt x="60267" y="23853"/>
                    <a:pt x="60384" y="24570"/>
                    <a:pt x="60384" y="25278"/>
                  </a:cubicBezTo>
                  <a:cubicBezTo>
                    <a:pt x="59909" y="25176"/>
                    <a:pt x="59430" y="25126"/>
                    <a:pt x="58956" y="25126"/>
                  </a:cubicBezTo>
                  <a:cubicBezTo>
                    <a:pt x="57095" y="25126"/>
                    <a:pt x="55295" y="25893"/>
                    <a:pt x="53995" y="27285"/>
                  </a:cubicBezTo>
                  <a:cubicBezTo>
                    <a:pt x="52714" y="25905"/>
                    <a:pt x="50922" y="25126"/>
                    <a:pt x="49049" y="25126"/>
                  </a:cubicBezTo>
                  <a:cubicBezTo>
                    <a:pt x="48556" y="25126"/>
                    <a:pt x="48072" y="25180"/>
                    <a:pt x="47597" y="25278"/>
                  </a:cubicBezTo>
                  <a:cubicBezTo>
                    <a:pt x="47606" y="24570"/>
                    <a:pt x="47714" y="23853"/>
                    <a:pt x="47929" y="23181"/>
                  </a:cubicBezTo>
                  <a:cubicBezTo>
                    <a:pt x="48830" y="20434"/>
                    <a:pt x="51414" y="19058"/>
                    <a:pt x="53997" y="19058"/>
                  </a:cubicBezTo>
                  <a:close/>
                  <a:moveTo>
                    <a:pt x="7163" y="19140"/>
                  </a:moveTo>
                  <a:cubicBezTo>
                    <a:pt x="10339" y="19140"/>
                    <a:pt x="13516" y="21219"/>
                    <a:pt x="13556" y="25377"/>
                  </a:cubicBezTo>
                  <a:cubicBezTo>
                    <a:pt x="13079" y="25272"/>
                    <a:pt x="12598" y="25222"/>
                    <a:pt x="12120" y="25222"/>
                  </a:cubicBezTo>
                  <a:cubicBezTo>
                    <a:pt x="10263" y="25222"/>
                    <a:pt x="8460" y="25990"/>
                    <a:pt x="7163" y="27379"/>
                  </a:cubicBezTo>
                  <a:lnTo>
                    <a:pt x="7163" y="27379"/>
                  </a:lnTo>
                  <a:cubicBezTo>
                    <a:pt x="5882" y="26002"/>
                    <a:pt x="4092" y="25224"/>
                    <a:pt x="2212" y="25224"/>
                  </a:cubicBezTo>
                  <a:cubicBezTo>
                    <a:pt x="1728" y="25224"/>
                    <a:pt x="1245" y="25278"/>
                    <a:pt x="770" y="25377"/>
                  </a:cubicBezTo>
                  <a:cubicBezTo>
                    <a:pt x="810" y="21219"/>
                    <a:pt x="3987" y="19140"/>
                    <a:pt x="7163" y="19140"/>
                  </a:cubicBezTo>
                  <a:close/>
                  <a:moveTo>
                    <a:pt x="30465" y="19152"/>
                  </a:moveTo>
                  <a:cubicBezTo>
                    <a:pt x="33638" y="19152"/>
                    <a:pt x="36811" y="21228"/>
                    <a:pt x="36854" y="25382"/>
                  </a:cubicBezTo>
                  <a:lnTo>
                    <a:pt x="36854" y="25382"/>
                  </a:lnTo>
                  <a:cubicBezTo>
                    <a:pt x="36384" y="25282"/>
                    <a:pt x="35912" y="25234"/>
                    <a:pt x="35443" y="25234"/>
                  </a:cubicBezTo>
                  <a:cubicBezTo>
                    <a:pt x="33580" y="25234"/>
                    <a:pt x="31775" y="26000"/>
                    <a:pt x="30483" y="27393"/>
                  </a:cubicBezTo>
                  <a:cubicBezTo>
                    <a:pt x="29201" y="26013"/>
                    <a:pt x="27409" y="25233"/>
                    <a:pt x="25528" y="25233"/>
                  </a:cubicBezTo>
                  <a:cubicBezTo>
                    <a:pt x="25044" y="25233"/>
                    <a:pt x="24560" y="25287"/>
                    <a:pt x="24085" y="25386"/>
                  </a:cubicBezTo>
                  <a:cubicBezTo>
                    <a:pt x="24116" y="21231"/>
                    <a:pt x="27290" y="19152"/>
                    <a:pt x="30465" y="19152"/>
                  </a:cubicBezTo>
                  <a:close/>
                  <a:moveTo>
                    <a:pt x="119325" y="25304"/>
                  </a:moveTo>
                  <a:cubicBezTo>
                    <a:pt x="121264" y="25304"/>
                    <a:pt x="123133" y="26108"/>
                    <a:pt x="124478" y="27563"/>
                  </a:cubicBezTo>
                  <a:cubicBezTo>
                    <a:pt x="124458" y="27563"/>
                    <a:pt x="124438" y="27563"/>
                    <a:pt x="124418" y="27563"/>
                  </a:cubicBezTo>
                  <a:cubicBezTo>
                    <a:pt x="122550" y="27563"/>
                    <a:pt x="120782" y="28392"/>
                    <a:pt x="119541" y="29696"/>
                  </a:cubicBezTo>
                  <a:cubicBezTo>
                    <a:pt x="119622" y="28110"/>
                    <a:pt x="119039" y="26604"/>
                    <a:pt x="118045" y="25421"/>
                  </a:cubicBezTo>
                  <a:cubicBezTo>
                    <a:pt x="118472" y="25342"/>
                    <a:pt x="118900" y="25304"/>
                    <a:pt x="119325" y="25304"/>
                  </a:cubicBezTo>
                  <a:close/>
                  <a:moveTo>
                    <a:pt x="129625" y="25304"/>
                  </a:moveTo>
                  <a:cubicBezTo>
                    <a:pt x="130050" y="25304"/>
                    <a:pt x="130477" y="25342"/>
                    <a:pt x="130903" y="25421"/>
                  </a:cubicBezTo>
                  <a:cubicBezTo>
                    <a:pt x="129908" y="26604"/>
                    <a:pt x="129326" y="28101"/>
                    <a:pt x="129415" y="29696"/>
                  </a:cubicBezTo>
                  <a:cubicBezTo>
                    <a:pt x="128165" y="28392"/>
                    <a:pt x="126398" y="27563"/>
                    <a:pt x="124538" y="27563"/>
                  </a:cubicBezTo>
                  <a:cubicBezTo>
                    <a:pt x="124518" y="27563"/>
                    <a:pt x="124498" y="27563"/>
                    <a:pt x="124478" y="27563"/>
                  </a:cubicBezTo>
                  <a:cubicBezTo>
                    <a:pt x="125816" y="26108"/>
                    <a:pt x="127690" y="25304"/>
                    <a:pt x="129625" y="25304"/>
                  </a:cubicBezTo>
                  <a:close/>
                  <a:moveTo>
                    <a:pt x="95793" y="25402"/>
                  </a:moveTo>
                  <a:cubicBezTo>
                    <a:pt x="97728" y="25402"/>
                    <a:pt x="99603" y="26205"/>
                    <a:pt x="100948" y="27653"/>
                  </a:cubicBezTo>
                  <a:lnTo>
                    <a:pt x="100948" y="27653"/>
                  </a:lnTo>
                  <a:cubicBezTo>
                    <a:pt x="100945" y="27653"/>
                    <a:pt x="100942" y="27653"/>
                    <a:pt x="100939" y="27653"/>
                  </a:cubicBezTo>
                  <a:cubicBezTo>
                    <a:pt x="100919" y="27652"/>
                    <a:pt x="100900" y="27652"/>
                    <a:pt x="100880" y="27652"/>
                  </a:cubicBezTo>
                  <a:cubicBezTo>
                    <a:pt x="99020" y="27652"/>
                    <a:pt x="97252" y="28491"/>
                    <a:pt x="96011" y="29794"/>
                  </a:cubicBezTo>
                  <a:cubicBezTo>
                    <a:pt x="96091" y="28199"/>
                    <a:pt x="95509" y="26703"/>
                    <a:pt x="94514" y="25520"/>
                  </a:cubicBezTo>
                  <a:cubicBezTo>
                    <a:pt x="94940" y="25441"/>
                    <a:pt x="95368" y="25402"/>
                    <a:pt x="95793" y="25402"/>
                  </a:cubicBezTo>
                  <a:close/>
                  <a:moveTo>
                    <a:pt x="82779" y="25411"/>
                  </a:moveTo>
                  <a:cubicBezTo>
                    <a:pt x="83204" y="25411"/>
                    <a:pt x="83632" y="25450"/>
                    <a:pt x="84057" y="25529"/>
                  </a:cubicBezTo>
                  <a:cubicBezTo>
                    <a:pt x="83063" y="26703"/>
                    <a:pt x="82480" y="28208"/>
                    <a:pt x="82570" y="29803"/>
                  </a:cubicBezTo>
                  <a:cubicBezTo>
                    <a:pt x="81320" y="28500"/>
                    <a:pt x="79561" y="27661"/>
                    <a:pt x="77692" y="27661"/>
                  </a:cubicBezTo>
                  <a:cubicBezTo>
                    <a:pt x="77672" y="27661"/>
                    <a:pt x="77653" y="27661"/>
                    <a:pt x="77633" y="27662"/>
                  </a:cubicBezTo>
                  <a:cubicBezTo>
                    <a:pt x="78970" y="26214"/>
                    <a:pt x="80844" y="25411"/>
                    <a:pt x="82779" y="25411"/>
                  </a:cubicBezTo>
                  <a:close/>
                  <a:moveTo>
                    <a:pt x="59128" y="25506"/>
                  </a:moveTo>
                  <a:cubicBezTo>
                    <a:pt x="59557" y="25506"/>
                    <a:pt x="59990" y="25546"/>
                    <a:pt x="60420" y="25628"/>
                  </a:cubicBezTo>
                  <a:cubicBezTo>
                    <a:pt x="59434" y="26801"/>
                    <a:pt x="58852" y="28307"/>
                    <a:pt x="58932" y="29893"/>
                  </a:cubicBezTo>
                  <a:cubicBezTo>
                    <a:pt x="57697" y="28596"/>
                    <a:pt x="55941" y="27760"/>
                    <a:pt x="54083" y="27760"/>
                  </a:cubicBezTo>
                  <a:cubicBezTo>
                    <a:pt x="54054" y="27760"/>
                    <a:pt x="54024" y="27760"/>
                    <a:pt x="53995" y="27760"/>
                  </a:cubicBezTo>
                  <a:cubicBezTo>
                    <a:pt x="53975" y="27760"/>
                    <a:pt x="53955" y="27760"/>
                    <a:pt x="53935" y="27760"/>
                  </a:cubicBezTo>
                  <a:cubicBezTo>
                    <a:pt x="52067" y="27760"/>
                    <a:pt x="50308" y="28589"/>
                    <a:pt x="49058" y="29893"/>
                  </a:cubicBezTo>
                  <a:cubicBezTo>
                    <a:pt x="49138" y="28307"/>
                    <a:pt x="48565" y="26801"/>
                    <a:pt x="47561" y="25619"/>
                  </a:cubicBezTo>
                  <a:lnTo>
                    <a:pt x="47561" y="25619"/>
                  </a:lnTo>
                  <a:lnTo>
                    <a:pt x="47570" y="25628"/>
                  </a:lnTo>
                  <a:cubicBezTo>
                    <a:pt x="48002" y="25546"/>
                    <a:pt x="48436" y="25506"/>
                    <a:pt x="48867" y="25506"/>
                  </a:cubicBezTo>
                  <a:cubicBezTo>
                    <a:pt x="50796" y="25506"/>
                    <a:pt x="52663" y="26308"/>
                    <a:pt x="54004" y="27751"/>
                  </a:cubicBezTo>
                  <a:cubicBezTo>
                    <a:pt x="55337" y="26308"/>
                    <a:pt x="57203" y="25506"/>
                    <a:pt x="59128" y="25506"/>
                  </a:cubicBezTo>
                  <a:close/>
                  <a:moveTo>
                    <a:pt x="25327" y="25613"/>
                  </a:moveTo>
                  <a:cubicBezTo>
                    <a:pt x="27257" y="25613"/>
                    <a:pt x="29124" y="26416"/>
                    <a:pt x="30465" y="27859"/>
                  </a:cubicBezTo>
                  <a:lnTo>
                    <a:pt x="30465" y="27859"/>
                  </a:lnTo>
                  <a:cubicBezTo>
                    <a:pt x="30462" y="27859"/>
                    <a:pt x="30459" y="27859"/>
                    <a:pt x="30456" y="27859"/>
                  </a:cubicBezTo>
                  <a:cubicBezTo>
                    <a:pt x="30436" y="27859"/>
                    <a:pt x="30416" y="27858"/>
                    <a:pt x="30397" y="27858"/>
                  </a:cubicBezTo>
                  <a:cubicBezTo>
                    <a:pt x="28528" y="27858"/>
                    <a:pt x="26769" y="28697"/>
                    <a:pt x="25519" y="30000"/>
                  </a:cubicBezTo>
                  <a:cubicBezTo>
                    <a:pt x="25608" y="28414"/>
                    <a:pt x="25026" y="26909"/>
                    <a:pt x="24031" y="25735"/>
                  </a:cubicBezTo>
                  <a:cubicBezTo>
                    <a:pt x="24463" y="25653"/>
                    <a:pt x="24897" y="25613"/>
                    <a:pt x="25327" y="25613"/>
                  </a:cubicBezTo>
                  <a:close/>
                  <a:moveTo>
                    <a:pt x="106136" y="30070"/>
                  </a:moveTo>
                  <a:cubicBezTo>
                    <a:pt x="106135" y="30070"/>
                    <a:pt x="106135" y="30070"/>
                    <a:pt x="106134" y="30070"/>
                  </a:cubicBezTo>
                  <a:lnTo>
                    <a:pt x="106134" y="30070"/>
                  </a:lnTo>
                  <a:lnTo>
                    <a:pt x="106136" y="30072"/>
                  </a:lnTo>
                  <a:cubicBezTo>
                    <a:pt x="106136" y="30071"/>
                    <a:pt x="106136" y="30071"/>
                    <a:pt x="106136" y="30070"/>
                  </a:cubicBezTo>
                  <a:close/>
                  <a:moveTo>
                    <a:pt x="70806" y="20910"/>
                  </a:moveTo>
                  <a:cubicBezTo>
                    <a:pt x="71297" y="20910"/>
                    <a:pt x="71792" y="20961"/>
                    <a:pt x="72283" y="21067"/>
                  </a:cubicBezTo>
                  <a:cubicBezTo>
                    <a:pt x="71289" y="22321"/>
                    <a:pt x="70742" y="23907"/>
                    <a:pt x="70939" y="25574"/>
                  </a:cubicBezTo>
                  <a:cubicBezTo>
                    <a:pt x="71449" y="25460"/>
                    <a:pt x="71962" y="25404"/>
                    <a:pt x="72472" y="25404"/>
                  </a:cubicBezTo>
                  <a:cubicBezTo>
                    <a:pt x="74409" y="25404"/>
                    <a:pt x="76285" y="26207"/>
                    <a:pt x="77633" y="27662"/>
                  </a:cubicBezTo>
                  <a:cubicBezTo>
                    <a:pt x="77615" y="27661"/>
                    <a:pt x="77597" y="27661"/>
                    <a:pt x="77578" y="27661"/>
                  </a:cubicBezTo>
                  <a:cubicBezTo>
                    <a:pt x="75520" y="27661"/>
                    <a:pt x="73598" y="28670"/>
                    <a:pt x="72346" y="30197"/>
                  </a:cubicBezTo>
                  <a:cubicBezTo>
                    <a:pt x="72748" y="26467"/>
                    <a:pt x="69425" y="23154"/>
                    <a:pt x="65707" y="23154"/>
                  </a:cubicBezTo>
                  <a:cubicBezTo>
                    <a:pt x="65692" y="23154"/>
                    <a:pt x="65677" y="23154"/>
                    <a:pt x="65662" y="23154"/>
                  </a:cubicBezTo>
                  <a:cubicBezTo>
                    <a:pt x="67004" y="21705"/>
                    <a:pt x="68876" y="20910"/>
                    <a:pt x="70806" y="20910"/>
                  </a:cubicBezTo>
                  <a:close/>
                  <a:moveTo>
                    <a:pt x="112818" y="23450"/>
                  </a:moveTo>
                  <a:cubicBezTo>
                    <a:pt x="115995" y="23450"/>
                    <a:pt x="119174" y="25529"/>
                    <a:pt x="119218" y="29687"/>
                  </a:cubicBezTo>
                  <a:cubicBezTo>
                    <a:pt x="118738" y="29582"/>
                    <a:pt x="118254" y="29531"/>
                    <a:pt x="117774" y="29531"/>
                  </a:cubicBezTo>
                  <a:cubicBezTo>
                    <a:pt x="115916" y="29531"/>
                    <a:pt x="114117" y="30298"/>
                    <a:pt x="112821" y="31694"/>
                  </a:cubicBezTo>
                  <a:cubicBezTo>
                    <a:pt x="111548" y="30314"/>
                    <a:pt x="109756" y="29534"/>
                    <a:pt x="107874" y="29534"/>
                  </a:cubicBezTo>
                  <a:cubicBezTo>
                    <a:pt x="107391" y="29534"/>
                    <a:pt x="106907" y="29588"/>
                    <a:pt x="106432" y="29687"/>
                  </a:cubicBezTo>
                  <a:cubicBezTo>
                    <a:pt x="106468" y="25529"/>
                    <a:pt x="109642" y="23450"/>
                    <a:pt x="112818" y="23450"/>
                  </a:cubicBezTo>
                  <a:close/>
                  <a:moveTo>
                    <a:pt x="136132" y="23450"/>
                  </a:moveTo>
                  <a:cubicBezTo>
                    <a:pt x="139308" y="23450"/>
                    <a:pt x="142484" y="25529"/>
                    <a:pt x="142525" y="29687"/>
                  </a:cubicBezTo>
                  <a:cubicBezTo>
                    <a:pt x="142051" y="29585"/>
                    <a:pt x="141574" y="29535"/>
                    <a:pt x="141100" y="29535"/>
                  </a:cubicBezTo>
                  <a:cubicBezTo>
                    <a:pt x="139242" y="29535"/>
                    <a:pt x="137437" y="30301"/>
                    <a:pt x="136145" y="31694"/>
                  </a:cubicBezTo>
                  <a:cubicBezTo>
                    <a:pt x="134863" y="30314"/>
                    <a:pt x="133071" y="29534"/>
                    <a:pt x="131190" y="29534"/>
                  </a:cubicBezTo>
                  <a:cubicBezTo>
                    <a:pt x="130706" y="29534"/>
                    <a:pt x="130222" y="29588"/>
                    <a:pt x="129747" y="29687"/>
                  </a:cubicBezTo>
                  <a:cubicBezTo>
                    <a:pt x="129783" y="25529"/>
                    <a:pt x="132957" y="23450"/>
                    <a:pt x="136132" y="23450"/>
                  </a:cubicBezTo>
                  <a:close/>
                  <a:moveTo>
                    <a:pt x="89290" y="23558"/>
                  </a:moveTo>
                  <a:cubicBezTo>
                    <a:pt x="92466" y="23558"/>
                    <a:pt x="95642" y="25636"/>
                    <a:pt x="95679" y="29792"/>
                  </a:cubicBezTo>
                  <a:lnTo>
                    <a:pt x="95679" y="29792"/>
                  </a:lnTo>
                  <a:cubicBezTo>
                    <a:pt x="95202" y="29689"/>
                    <a:pt x="94721" y="29638"/>
                    <a:pt x="94245" y="29638"/>
                  </a:cubicBezTo>
                  <a:cubicBezTo>
                    <a:pt x="92389" y="29638"/>
                    <a:pt x="90595" y="30406"/>
                    <a:pt x="89299" y="31801"/>
                  </a:cubicBezTo>
                  <a:cubicBezTo>
                    <a:pt x="88025" y="30429"/>
                    <a:pt x="86246" y="29642"/>
                    <a:pt x="84376" y="29642"/>
                  </a:cubicBezTo>
                  <a:cubicBezTo>
                    <a:pt x="84365" y="29642"/>
                    <a:pt x="84355" y="29642"/>
                    <a:pt x="84344" y="29642"/>
                  </a:cubicBezTo>
                  <a:cubicBezTo>
                    <a:pt x="83860" y="29642"/>
                    <a:pt x="83376" y="29687"/>
                    <a:pt x="82902" y="29794"/>
                  </a:cubicBezTo>
                  <a:cubicBezTo>
                    <a:pt x="82937" y="25637"/>
                    <a:pt x="86114" y="23558"/>
                    <a:pt x="89290" y="23558"/>
                  </a:cubicBezTo>
                  <a:close/>
                  <a:moveTo>
                    <a:pt x="42335" y="23651"/>
                  </a:moveTo>
                  <a:cubicBezTo>
                    <a:pt x="45511" y="23651"/>
                    <a:pt x="48686" y="25727"/>
                    <a:pt x="48726" y="29884"/>
                  </a:cubicBezTo>
                  <a:cubicBezTo>
                    <a:pt x="48251" y="29782"/>
                    <a:pt x="47772" y="29732"/>
                    <a:pt x="47298" y="29732"/>
                  </a:cubicBezTo>
                  <a:cubicBezTo>
                    <a:pt x="45434" y="29732"/>
                    <a:pt x="43630" y="30499"/>
                    <a:pt x="42337" y="31891"/>
                  </a:cubicBezTo>
                  <a:cubicBezTo>
                    <a:pt x="41056" y="30511"/>
                    <a:pt x="39264" y="29731"/>
                    <a:pt x="37382" y="29731"/>
                  </a:cubicBezTo>
                  <a:cubicBezTo>
                    <a:pt x="36898" y="29731"/>
                    <a:pt x="36415" y="29785"/>
                    <a:pt x="35940" y="29884"/>
                  </a:cubicBezTo>
                  <a:cubicBezTo>
                    <a:pt x="35980" y="25729"/>
                    <a:pt x="39158" y="23651"/>
                    <a:pt x="42335" y="23651"/>
                  </a:cubicBezTo>
                  <a:close/>
                  <a:moveTo>
                    <a:pt x="65651" y="23651"/>
                  </a:moveTo>
                  <a:cubicBezTo>
                    <a:pt x="68826" y="23651"/>
                    <a:pt x="72001" y="25727"/>
                    <a:pt x="72041" y="29884"/>
                  </a:cubicBezTo>
                  <a:cubicBezTo>
                    <a:pt x="71568" y="29782"/>
                    <a:pt x="71091" y="29732"/>
                    <a:pt x="70617" y="29732"/>
                  </a:cubicBezTo>
                  <a:cubicBezTo>
                    <a:pt x="68758" y="29732"/>
                    <a:pt x="66952" y="30499"/>
                    <a:pt x="65653" y="31891"/>
                  </a:cubicBezTo>
                  <a:cubicBezTo>
                    <a:pt x="64371" y="30511"/>
                    <a:pt x="62579" y="29731"/>
                    <a:pt x="60697" y="29731"/>
                  </a:cubicBezTo>
                  <a:cubicBezTo>
                    <a:pt x="60214" y="29731"/>
                    <a:pt x="59730" y="29785"/>
                    <a:pt x="59255" y="29884"/>
                  </a:cubicBezTo>
                  <a:cubicBezTo>
                    <a:pt x="59295" y="25729"/>
                    <a:pt x="62473" y="23651"/>
                    <a:pt x="65651" y="23651"/>
                  </a:cubicBezTo>
                  <a:close/>
                  <a:moveTo>
                    <a:pt x="18808" y="23757"/>
                  </a:moveTo>
                  <a:cubicBezTo>
                    <a:pt x="21978" y="23757"/>
                    <a:pt x="25149" y="25829"/>
                    <a:pt x="25196" y="29978"/>
                  </a:cubicBezTo>
                  <a:lnTo>
                    <a:pt x="25196" y="29978"/>
                  </a:lnTo>
                  <a:cubicBezTo>
                    <a:pt x="24721" y="29876"/>
                    <a:pt x="24243" y="29826"/>
                    <a:pt x="23769" y="29826"/>
                  </a:cubicBezTo>
                  <a:cubicBezTo>
                    <a:pt x="21911" y="29826"/>
                    <a:pt x="20114" y="30592"/>
                    <a:pt x="18825" y="31981"/>
                  </a:cubicBezTo>
                  <a:cubicBezTo>
                    <a:pt x="17544" y="30610"/>
                    <a:pt x="15752" y="29821"/>
                    <a:pt x="13870" y="29821"/>
                  </a:cubicBezTo>
                  <a:cubicBezTo>
                    <a:pt x="13386" y="29830"/>
                    <a:pt x="12902" y="29875"/>
                    <a:pt x="12427" y="29982"/>
                  </a:cubicBezTo>
                  <a:cubicBezTo>
                    <a:pt x="12463" y="25834"/>
                    <a:pt x="15635" y="23757"/>
                    <a:pt x="18808" y="23757"/>
                  </a:cubicBezTo>
                  <a:close/>
                  <a:moveTo>
                    <a:pt x="117967" y="29909"/>
                  </a:moveTo>
                  <a:cubicBezTo>
                    <a:pt x="118392" y="29909"/>
                    <a:pt x="118820" y="29948"/>
                    <a:pt x="119245" y="30027"/>
                  </a:cubicBezTo>
                  <a:cubicBezTo>
                    <a:pt x="118253" y="31208"/>
                    <a:pt x="117671" y="32700"/>
                    <a:pt x="117757" y="34292"/>
                  </a:cubicBezTo>
                  <a:lnTo>
                    <a:pt x="117757" y="34292"/>
                  </a:lnTo>
                  <a:cubicBezTo>
                    <a:pt x="116507" y="32989"/>
                    <a:pt x="114740" y="32159"/>
                    <a:pt x="112880" y="32159"/>
                  </a:cubicBezTo>
                  <a:cubicBezTo>
                    <a:pt x="112860" y="32159"/>
                    <a:pt x="112840" y="32160"/>
                    <a:pt x="112821" y="32160"/>
                  </a:cubicBezTo>
                  <a:cubicBezTo>
                    <a:pt x="114158" y="30712"/>
                    <a:pt x="116031" y="29909"/>
                    <a:pt x="117967" y="29909"/>
                  </a:cubicBezTo>
                  <a:close/>
                  <a:moveTo>
                    <a:pt x="84144" y="30017"/>
                  </a:moveTo>
                  <a:cubicBezTo>
                    <a:pt x="86080" y="30017"/>
                    <a:pt x="87953" y="30820"/>
                    <a:pt x="89290" y="32267"/>
                  </a:cubicBezTo>
                  <a:cubicBezTo>
                    <a:pt x="89271" y="32267"/>
                    <a:pt x="89251" y="32267"/>
                    <a:pt x="89231" y="32267"/>
                  </a:cubicBezTo>
                  <a:cubicBezTo>
                    <a:pt x="87362" y="32267"/>
                    <a:pt x="85595" y="33105"/>
                    <a:pt x="84353" y="34409"/>
                  </a:cubicBezTo>
                  <a:cubicBezTo>
                    <a:pt x="84443" y="32814"/>
                    <a:pt x="83851" y="31317"/>
                    <a:pt x="82866" y="30135"/>
                  </a:cubicBezTo>
                  <a:cubicBezTo>
                    <a:pt x="83291" y="30056"/>
                    <a:pt x="83719" y="30017"/>
                    <a:pt x="84144" y="30017"/>
                  </a:cubicBezTo>
                  <a:close/>
                  <a:moveTo>
                    <a:pt x="94437" y="30017"/>
                  </a:moveTo>
                  <a:cubicBezTo>
                    <a:pt x="94862" y="30017"/>
                    <a:pt x="95289" y="30056"/>
                    <a:pt x="95715" y="30135"/>
                  </a:cubicBezTo>
                  <a:cubicBezTo>
                    <a:pt x="94729" y="31317"/>
                    <a:pt x="94138" y="32814"/>
                    <a:pt x="94228" y="34409"/>
                  </a:cubicBezTo>
                  <a:cubicBezTo>
                    <a:pt x="92977" y="33105"/>
                    <a:pt x="91218" y="32267"/>
                    <a:pt x="89350" y="32267"/>
                  </a:cubicBezTo>
                  <a:cubicBezTo>
                    <a:pt x="89333" y="32267"/>
                    <a:pt x="89316" y="32267"/>
                    <a:pt x="89299" y="32267"/>
                  </a:cubicBezTo>
                  <a:lnTo>
                    <a:pt x="89299" y="32267"/>
                  </a:lnTo>
                  <a:cubicBezTo>
                    <a:pt x="90637" y="30820"/>
                    <a:pt x="92504" y="30017"/>
                    <a:pt x="94437" y="30017"/>
                  </a:cubicBezTo>
                  <a:close/>
                  <a:moveTo>
                    <a:pt x="47484" y="30107"/>
                  </a:moveTo>
                  <a:cubicBezTo>
                    <a:pt x="47908" y="30107"/>
                    <a:pt x="48336" y="30145"/>
                    <a:pt x="48762" y="30224"/>
                  </a:cubicBezTo>
                  <a:cubicBezTo>
                    <a:pt x="47767" y="31407"/>
                    <a:pt x="47185" y="32912"/>
                    <a:pt x="47275" y="34498"/>
                  </a:cubicBezTo>
                  <a:cubicBezTo>
                    <a:pt x="46024" y="33195"/>
                    <a:pt x="44256" y="32357"/>
                    <a:pt x="42396" y="32357"/>
                  </a:cubicBezTo>
                  <a:cubicBezTo>
                    <a:pt x="42377" y="32357"/>
                    <a:pt x="42357" y="32357"/>
                    <a:pt x="42337" y="32357"/>
                  </a:cubicBezTo>
                  <a:cubicBezTo>
                    <a:pt x="43675" y="30909"/>
                    <a:pt x="45548" y="30107"/>
                    <a:pt x="47484" y="30107"/>
                  </a:cubicBezTo>
                  <a:close/>
                  <a:moveTo>
                    <a:pt x="60497" y="30107"/>
                  </a:moveTo>
                  <a:cubicBezTo>
                    <a:pt x="62433" y="30107"/>
                    <a:pt x="64308" y="30911"/>
                    <a:pt x="65653" y="32366"/>
                  </a:cubicBezTo>
                  <a:lnTo>
                    <a:pt x="65653" y="32366"/>
                  </a:lnTo>
                  <a:cubicBezTo>
                    <a:pt x="65650" y="32366"/>
                    <a:pt x="65647" y="32366"/>
                    <a:pt x="65644" y="32366"/>
                  </a:cubicBezTo>
                  <a:cubicBezTo>
                    <a:pt x="65624" y="32366"/>
                    <a:pt x="65604" y="32366"/>
                    <a:pt x="65584" y="32366"/>
                  </a:cubicBezTo>
                  <a:cubicBezTo>
                    <a:pt x="63715" y="32366"/>
                    <a:pt x="61957" y="33195"/>
                    <a:pt x="60706" y="34498"/>
                  </a:cubicBezTo>
                  <a:cubicBezTo>
                    <a:pt x="60796" y="32912"/>
                    <a:pt x="60214" y="31407"/>
                    <a:pt x="59219" y="30224"/>
                  </a:cubicBezTo>
                  <a:cubicBezTo>
                    <a:pt x="59644" y="30145"/>
                    <a:pt x="60072" y="30107"/>
                    <a:pt x="60497" y="30107"/>
                  </a:cubicBezTo>
                  <a:close/>
                  <a:moveTo>
                    <a:pt x="106093" y="25399"/>
                  </a:moveTo>
                  <a:cubicBezTo>
                    <a:pt x="106554" y="25399"/>
                    <a:pt x="107019" y="25445"/>
                    <a:pt x="107480" y="25538"/>
                  </a:cubicBezTo>
                  <a:cubicBezTo>
                    <a:pt x="106477" y="26801"/>
                    <a:pt x="105930" y="28395"/>
                    <a:pt x="106136" y="30070"/>
                  </a:cubicBezTo>
                  <a:lnTo>
                    <a:pt x="106136" y="30070"/>
                  </a:lnTo>
                  <a:cubicBezTo>
                    <a:pt x="106645" y="29957"/>
                    <a:pt x="107158" y="29902"/>
                    <a:pt x="107667" y="29902"/>
                  </a:cubicBezTo>
                  <a:cubicBezTo>
                    <a:pt x="109601" y="29902"/>
                    <a:pt x="111474" y="30700"/>
                    <a:pt x="112821" y="32160"/>
                  </a:cubicBezTo>
                  <a:cubicBezTo>
                    <a:pt x="112802" y="32160"/>
                    <a:pt x="112783" y="32160"/>
                    <a:pt x="112764" y="32160"/>
                  </a:cubicBezTo>
                  <a:cubicBezTo>
                    <a:pt x="110778" y="32160"/>
                    <a:pt x="108911" y="33096"/>
                    <a:pt x="107659" y="34543"/>
                  </a:cubicBezTo>
                  <a:cubicBezTo>
                    <a:pt x="107785" y="32877"/>
                    <a:pt x="107175" y="31300"/>
                    <a:pt x="106127" y="30072"/>
                  </a:cubicBezTo>
                  <a:cubicBezTo>
                    <a:pt x="106130" y="30071"/>
                    <a:pt x="106132" y="30071"/>
                    <a:pt x="106134" y="30070"/>
                  </a:cubicBezTo>
                  <a:lnTo>
                    <a:pt x="106134" y="30070"/>
                  </a:lnTo>
                  <a:lnTo>
                    <a:pt x="106127" y="30063"/>
                  </a:lnTo>
                  <a:cubicBezTo>
                    <a:pt x="104875" y="28607"/>
                    <a:pt x="102990" y="27652"/>
                    <a:pt x="100995" y="27652"/>
                  </a:cubicBezTo>
                  <a:cubicBezTo>
                    <a:pt x="100979" y="27652"/>
                    <a:pt x="100964" y="27652"/>
                    <a:pt x="100948" y="27653"/>
                  </a:cubicBezTo>
                  <a:lnTo>
                    <a:pt x="100948" y="27653"/>
                  </a:lnTo>
                  <a:cubicBezTo>
                    <a:pt x="102286" y="26199"/>
                    <a:pt x="104161" y="25399"/>
                    <a:pt x="106093" y="25399"/>
                  </a:cubicBezTo>
                  <a:close/>
                  <a:moveTo>
                    <a:pt x="13651" y="30209"/>
                  </a:moveTo>
                  <a:cubicBezTo>
                    <a:pt x="15587" y="30209"/>
                    <a:pt x="17458" y="31009"/>
                    <a:pt x="18799" y="32455"/>
                  </a:cubicBezTo>
                  <a:lnTo>
                    <a:pt x="18799" y="32455"/>
                  </a:lnTo>
                  <a:cubicBezTo>
                    <a:pt x="18788" y="32455"/>
                    <a:pt x="18777" y="32455"/>
                    <a:pt x="18766" y="32455"/>
                  </a:cubicBezTo>
                  <a:cubicBezTo>
                    <a:pt x="16897" y="32455"/>
                    <a:pt x="15129" y="33294"/>
                    <a:pt x="13888" y="34597"/>
                  </a:cubicBezTo>
                  <a:cubicBezTo>
                    <a:pt x="13968" y="33002"/>
                    <a:pt x="13386" y="31497"/>
                    <a:pt x="12391" y="30323"/>
                  </a:cubicBezTo>
                  <a:cubicBezTo>
                    <a:pt x="12811" y="30247"/>
                    <a:pt x="13233" y="30209"/>
                    <a:pt x="13651" y="30209"/>
                  </a:cubicBezTo>
                  <a:close/>
                  <a:moveTo>
                    <a:pt x="23971" y="30205"/>
                  </a:moveTo>
                  <a:cubicBezTo>
                    <a:pt x="24396" y="30205"/>
                    <a:pt x="24824" y="30244"/>
                    <a:pt x="25250" y="30323"/>
                  </a:cubicBezTo>
                  <a:cubicBezTo>
                    <a:pt x="24255" y="31497"/>
                    <a:pt x="23673" y="33002"/>
                    <a:pt x="23753" y="34597"/>
                  </a:cubicBezTo>
                  <a:cubicBezTo>
                    <a:pt x="22512" y="33294"/>
                    <a:pt x="20744" y="32455"/>
                    <a:pt x="18884" y="32455"/>
                  </a:cubicBezTo>
                  <a:cubicBezTo>
                    <a:pt x="18864" y="32455"/>
                    <a:pt x="18845" y="32455"/>
                    <a:pt x="18825" y="32455"/>
                  </a:cubicBezTo>
                  <a:cubicBezTo>
                    <a:pt x="20162" y="31008"/>
                    <a:pt x="22036" y="30205"/>
                    <a:pt x="23971" y="30205"/>
                  </a:cubicBezTo>
                  <a:close/>
                  <a:moveTo>
                    <a:pt x="35606" y="25605"/>
                  </a:moveTo>
                  <a:cubicBezTo>
                    <a:pt x="36068" y="25605"/>
                    <a:pt x="36534" y="25651"/>
                    <a:pt x="36997" y="25744"/>
                  </a:cubicBezTo>
                  <a:cubicBezTo>
                    <a:pt x="35993" y="26999"/>
                    <a:pt x="35438" y="28593"/>
                    <a:pt x="35644" y="30269"/>
                  </a:cubicBezTo>
                  <a:cubicBezTo>
                    <a:pt x="36150" y="30158"/>
                    <a:pt x="36661" y="30103"/>
                    <a:pt x="37168" y="30103"/>
                  </a:cubicBezTo>
                  <a:cubicBezTo>
                    <a:pt x="39104" y="30103"/>
                    <a:pt x="40980" y="30899"/>
                    <a:pt x="42329" y="32357"/>
                  </a:cubicBezTo>
                  <a:lnTo>
                    <a:pt x="42329" y="32357"/>
                  </a:lnTo>
                  <a:cubicBezTo>
                    <a:pt x="42313" y="32357"/>
                    <a:pt x="42297" y="32357"/>
                    <a:pt x="42282" y="32357"/>
                  </a:cubicBezTo>
                  <a:cubicBezTo>
                    <a:pt x="40295" y="32357"/>
                    <a:pt x="38428" y="33302"/>
                    <a:pt x="37176" y="34749"/>
                  </a:cubicBezTo>
                  <a:cubicBezTo>
                    <a:pt x="37302" y="33074"/>
                    <a:pt x="36692" y="31497"/>
                    <a:pt x="35644" y="30269"/>
                  </a:cubicBezTo>
                  <a:cubicBezTo>
                    <a:pt x="34392" y="28813"/>
                    <a:pt x="32507" y="27858"/>
                    <a:pt x="30511" y="27858"/>
                  </a:cubicBezTo>
                  <a:cubicBezTo>
                    <a:pt x="30496" y="27858"/>
                    <a:pt x="30480" y="27859"/>
                    <a:pt x="30465" y="27859"/>
                  </a:cubicBezTo>
                  <a:lnTo>
                    <a:pt x="30465" y="27859"/>
                  </a:lnTo>
                  <a:cubicBezTo>
                    <a:pt x="31803" y="26405"/>
                    <a:pt x="33672" y="25605"/>
                    <a:pt x="35606" y="25605"/>
                  </a:cubicBezTo>
                  <a:close/>
                  <a:moveTo>
                    <a:pt x="124475" y="28056"/>
                  </a:moveTo>
                  <a:cubicBezTo>
                    <a:pt x="127650" y="28056"/>
                    <a:pt x="130827" y="30135"/>
                    <a:pt x="130867" y="34292"/>
                  </a:cubicBezTo>
                  <a:cubicBezTo>
                    <a:pt x="130389" y="34187"/>
                    <a:pt x="129906" y="34136"/>
                    <a:pt x="129427" y="34136"/>
                  </a:cubicBezTo>
                  <a:cubicBezTo>
                    <a:pt x="127574" y="34136"/>
                    <a:pt x="125776" y="34904"/>
                    <a:pt x="124487" y="36299"/>
                  </a:cubicBezTo>
                  <a:cubicBezTo>
                    <a:pt x="123213" y="34927"/>
                    <a:pt x="121434" y="34140"/>
                    <a:pt x="119564" y="34140"/>
                  </a:cubicBezTo>
                  <a:cubicBezTo>
                    <a:pt x="119553" y="34140"/>
                    <a:pt x="119543" y="34140"/>
                    <a:pt x="119532" y="34140"/>
                  </a:cubicBezTo>
                  <a:cubicBezTo>
                    <a:pt x="119048" y="34140"/>
                    <a:pt x="118564" y="34185"/>
                    <a:pt x="118089" y="34292"/>
                  </a:cubicBezTo>
                  <a:cubicBezTo>
                    <a:pt x="118125" y="30135"/>
                    <a:pt x="121299" y="28056"/>
                    <a:pt x="124475" y="28056"/>
                  </a:cubicBezTo>
                  <a:close/>
                  <a:moveTo>
                    <a:pt x="100943" y="28163"/>
                  </a:moveTo>
                  <a:cubicBezTo>
                    <a:pt x="104120" y="28163"/>
                    <a:pt x="107296" y="30242"/>
                    <a:pt x="107337" y="34400"/>
                  </a:cubicBezTo>
                  <a:cubicBezTo>
                    <a:pt x="106858" y="34295"/>
                    <a:pt x="106375" y="34244"/>
                    <a:pt x="105896" y="34244"/>
                  </a:cubicBezTo>
                  <a:cubicBezTo>
                    <a:pt x="104045" y="34244"/>
                    <a:pt x="102248" y="35008"/>
                    <a:pt x="100952" y="36393"/>
                  </a:cubicBezTo>
                  <a:lnTo>
                    <a:pt x="100952" y="36393"/>
                  </a:lnTo>
                  <a:cubicBezTo>
                    <a:pt x="99679" y="35024"/>
                    <a:pt x="97893" y="34247"/>
                    <a:pt x="96025" y="34247"/>
                  </a:cubicBezTo>
                  <a:cubicBezTo>
                    <a:pt x="96014" y="34247"/>
                    <a:pt x="96004" y="34247"/>
                    <a:pt x="95993" y="34248"/>
                  </a:cubicBezTo>
                  <a:cubicBezTo>
                    <a:pt x="95509" y="34248"/>
                    <a:pt x="95025" y="34292"/>
                    <a:pt x="94550" y="34400"/>
                  </a:cubicBezTo>
                  <a:cubicBezTo>
                    <a:pt x="94590" y="30242"/>
                    <a:pt x="97767" y="28163"/>
                    <a:pt x="100943" y="28163"/>
                  </a:cubicBezTo>
                  <a:close/>
                  <a:moveTo>
                    <a:pt x="77631" y="28160"/>
                  </a:moveTo>
                  <a:cubicBezTo>
                    <a:pt x="80803" y="28160"/>
                    <a:pt x="83975" y="30235"/>
                    <a:pt x="84021" y="34387"/>
                  </a:cubicBezTo>
                  <a:lnTo>
                    <a:pt x="84021" y="34387"/>
                  </a:lnTo>
                  <a:cubicBezTo>
                    <a:pt x="83552" y="34288"/>
                    <a:pt x="83080" y="34239"/>
                    <a:pt x="82612" y="34239"/>
                  </a:cubicBezTo>
                  <a:cubicBezTo>
                    <a:pt x="80751" y="34239"/>
                    <a:pt x="78950" y="35006"/>
                    <a:pt x="77651" y="36398"/>
                  </a:cubicBezTo>
                  <a:cubicBezTo>
                    <a:pt x="76377" y="35026"/>
                    <a:pt x="74589" y="34247"/>
                    <a:pt x="72710" y="34247"/>
                  </a:cubicBezTo>
                  <a:cubicBezTo>
                    <a:pt x="72699" y="34247"/>
                    <a:pt x="72688" y="34247"/>
                    <a:pt x="72678" y="34248"/>
                  </a:cubicBezTo>
                  <a:cubicBezTo>
                    <a:pt x="72194" y="34248"/>
                    <a:pt x="71710" y="34292"/>
                    <a:pt x="71235" y="34400"/>
                  </a:cubicBezTo>
                  <a:cubicBezTo>
                    <a:pt x="71275" y="30241"/>
                    <a:pt x="74454" y="28160"/>
                    <a:pt x="77631" y="28160"/>
                  </a:cubicBezTo>
                  <a:close/>
                  <a:moveTo>
                    <a:pt x="53992" y="28260"/>
                  </a:moveTo>
                  <a:cubicBezTo>
                    <a:pt x="57167" y="28260"/>
                    <a:pt x="60343" y="30336"/>
                    <a:pt x="60384" y="34488"/>
                  </a:cubicBezTo>
                  <a:lnTo>
                    <a:pt x="60384" y="34488"/>
                  </a:lnTo>
                  <a:cubicBezTo>
                    <a:pt x="59912" y="34387"/>
                    <a:pt x="59436" y="34338"/>
                    <a:pt x="58965" y="34338"/>
                  </a:cubicBezTo>
                  <a:cubicBezTo>
                    <a:pt x="57104" y="34338"/>
                    <a:pt x="55304" y="35104"/>
                    <a:pt x="54004" y="36497"/>
                  </a:cubicBezTo>
                  <a:cubicBezTo>
                    <a:pt x="52723" y="35117"/>
                    <a:pt x="50931" y="34337"/>
                    <a:pt x="49049" y="34337"/>
                  </a:cubicBezTo>
                  <a:cubicBezTo>
                    <a:pt x="48565" y="34337"/>
                    <a:pt x="48081" y="34391"/>
                    <a:pt x="47606" y="34489"/>
                  </a:cubicBezTo>
                  <a:cubicBezTo>
                    <a:pt x="47642" y="30336"/>
                    <a:pt x="50816" y="28260"/>
                    <a:pt x="53992" y="28260"/>
                  </a:cubicBezTo>
                  <a:close/>
                  <a:moveTo>
                    <a:pt x="7166" y="28348"/>
                  </a:moveTo>
                  <a:cubicBezTo>
                    <a:pt x="10341" y="28348"/>
                    <a:pt x="13516" y="30427"/>
                    <a:pt x="13556" y="34588"/>
                  </a:cubicBezTo>
                  <a:cubicBezTo>
                    <a:pt x="13083" y="34486"/>
                    <a:pt x="12605" y="34436"/>
                    <a:pt x="12131" y="34436"/>
                  </a:cubicBezTo>
                  <a:cubicBezTo>
                    <a:pt x="10273" y="34436"/>
                    <a:pt x="8469" y="35201"/>
                    <a:pt x="7176" y="36586"/>
                  </a:cubicBezTo>
                  <a:cubicBezTo>
                    <a:pt x="5893" y="35223"/>
                    <a:pt x="4106" y="34445"/>
                    <a:pt x="2227" y="34445"/>
                  </a:cubicBezTo>
                  <a:cubicBezTo>
                    <a:pt x="2216" y="34445"/>
                    <a:pt x="2205" y="34445"/>
                    <a:pt x="2194" y="34445"/>
                  </a:cubicBezTo>
                  <a:lnTo>
                    <a:pt x="2212" y="34427"/>
                  </a:lnTo>
                  <a:cubicBezTo>
                    <a:pt x="1728" y="34427"/>
                    <a:pt x="1245" y="34481"/>
                    <a:pt x="770" y="34588"/>
                  </a:cubicBezTo>
                  <a:cubicBezTo>
                    <a:pt x="810" y="30429"/>
                    <a:pt x="3988" y="28348"/>
                    <a:pt x="7166" y="28348"/>
                  </a:cubicBezTo>
                  <a:close/>
                  <a:moveTo>
                    <a:pt x="30465" y="28364"/>
                  </a:moveTo>
                  <a:cubicBezTo>
                    <a:pt x="33638" y="28364"/>
                    <a:pt x="36811" y="30439"/>
                    <a:pt x="36854" y="34593"/>
                  </a:cubicBezTo>
                  <a:lnTo>
                    <a:pt x="36854" y="34593"/>
                  </a:lnTo>
                  <a:cubicBezTo>
                    <a:pt x="36384" y="34494"/>
                    <a:pt x="35912" y="34445"/>
                    <a:pt x="35443" y="34445"/>
                  </a:cubicBezTo>
                  <a:cubicBezTo>
                    <a:pt x="33580" y="34445"/>
                    <a:pt x="31775" y="35212"/>
                    <a:pt x="30483" y="36604"/>
                  </a:cubicBezTo>
                  <a:cubicBezTo>
                    <a:pt x="29201" y="35224"/>
                    <a:pt x="27409" y="34445"/>
                    <a:pt x="25528" y="34445"/>
                  </a:cubicBezTo>
                  <a:cubicBezTo>
                    <a:pt x="25044" y="34445"/>
                    <a:pt x="24560" y="34498"/>
                    <a:pt x="24085" y="34597"/>
                  </a:cubicBezTo>
                  <a:cubicBezTo>
                    <a:pt x="24116" y="30443"/>
                    <a:pt x="27290" y="28364"/>
                    <a:pt x="30465" y="28364"/>
                  </a:cubicBezTo>
                  <a:close/>
                  <a:moveTo>
                    <a:pt x="119327" y="34515"/>
                  </a:moveTo>
                  <a:cubicBezTo>
                    <a:pt x="121267" y="34515"/>
                    <a:pt x="123141" y="35318"/>
                    <a:pt x="124478" y="36765"/>
                  </a:cubicBezTo>
                  <a:cubicBezTo>
                    <a:pt x="124458" y="36765"/>
                    <a:pt x="124439" y="36765"/>
                    <a:pt x="124419" y="36765"/>
                  </a:cubicBezTo>
                  <a:cubicBezTo>
                    <a:pt x="122550" y="36765"/>
                    <a:pt x="120782" y="37604"/>
                    <a:pt x="119541" y="38907"/>
                  </a:cubicBezTo>
                  <a:cubicBezTo>
                    <a:pt x="119622" y="37312"/>
                    <a:pt x="119039" y="35816"/>
                    <a:pt x="118045" y="34633"/>
                  </a:cubicBezTo>
                  <a:cubicBezTo>
                    <a:pt x="118472" y="34554"/>
                    <a:pt x="118901" y="34515"/>
                    <a:pt x="119327" y="34515"/>
                  </a:cubicBezTo>
                  <a:close/>
                  <a:moveTo>
                    <a:pt x="129624" y="34515"/>
                  </a:moveTo>
                  <a:cubicBezTo>
                    <a:pt x="130049" y="34515"/>
                    <a:pt x="130477" y="34554"/>
                    <a:pt x="130903" y="34633"/>
                  </a:cubicBezTo>
                  <a:cubicBezTo>
                    <a:pt x="129908" y="35816"/>
                    <a:pt x="129326" y="37312"/>
                    <a:pt x="129415" y="38907"/>
                  </a:cubicBezTo>
                  <a:cubicBezTo>
                    <a:pt x="128165" y="37604"/>
                    <a:pt x="126397" y="36765"/>
                    <a:pt x="124537" y="36765"/>
                  </a:cubicBezTo>
                  <a:cubicBezTo>
                    <a:pt x="124517" y="36765"/>
                    <a:pt x="124498" y="36765"/>
                    <a:pt x="124478" y="36765"/>
                  </a:cubicBezTo>
                  <a:cubicBezTo>
                    <a:pt x="125815" y="35318"/>
                    <a:pt x="127689" y="34515"/>
                    <a:pt x="129624" y="34515"/>
                  </a:cubicBezTo>
                  <a:close/>
                  <a:moveTo>
                    <a:pt x="82770" y="34620"/>
                  </a:moveTo>
                  <a:cubicBezTo>
                    <a:pt x="83198" y="34620"/>
                    <a:pt x="83629" y="34660"/>
                    <a:pt x="84057" y="34740"/>
                  </a:cubicBezTo>
                  <a:cubicBezTo>
                    <a:pt x="83556" y="35341"/>
                    <a:pt x="83152" y="36031"/>
                    <a:pt x="82893" y="36765"/>
                  </a:cubicBezTo>
                  <a:lnTo>
                    <a:pt x="82875" y="36765"/>
                  </a:lnTo>
                  <a:cubicBezTo>
                    <a:pt x="82633" y="37473"/>
                    <a:pt x="82534" y="38208"/>
                    <a:pt x="82570" y="38952"/>
                  </a:cubicBezTo>
                  <a:cubicBezTo>
                    <a:pt x="81324" y="37644"/>
                    <a:pt x="79559" y="36810"/>
                    <a:pt x="77695" y="36810"/>
                  </a:cubicBezTo>
                  <a:cubicBezTo>
                    <a:pt x="79026" y="35399"/>
                    <a:pt x="80871" y="34620"/>
                    <a:pt x="82770" y="34620"/>
                  </a:cubicBezTo>
                  <a:close/>
                  <a:moveTo>
                    <a:pt x="95806" y="34620"/>
                  </a:moveTo>
                  <a:cubicBezTo>
                    <a:pt x="97710" y="34620"/>
                    <a:pt x="99556" y="35399"/>
                    <a:pt x="100894" y="36810"/>
                  </a:cubicBezTo>
                  <a:cubicBezTo>
                    <a:pt x="99021" y="36810"/>
                    <a:pt x="97256" y="37644"/>
                    <a:pt x="96011" y="38952"/>
                  </a:cubicBezTo>
                  <a:cubicBezTo>
                    <a:pt x="96047" y="38208"/>
                    <a:pt x="95948" y="37473"/>
                    <a:pt x="95706" y="36765"/>
                  </a:cubicBezTo>
                  <a:lnTo>
                    <a:pt x="95679" y="36765"/>
                  </a:lnTo>
                  <a:cubicBezTo>
                    <a:pt x="95419" y="36031"/>
                    <a:pt x="95025" y="35341"/>
                    <a:pt x="94514" y="34740"/>
                  </a:cubicBezTo>
                  <a:cubicBezTo>
                    <a:pt x="94944" y="34660"/>
                    <a:pt x="95377" y="34620"/>
                    <a:pt x="95806" y="34620"/>
                  </a:cubicBezTo>
                  <a:close/>
                  <a:moveTo>
                    <a:pt x="59142" y="34720"/>
                  </a:moveTo>
                  <a:cubicBezTo>
                    <a:pt x="59570" y="34720"/>
                    <a:pt x="60000" y="34759"/>
                    <a:pt x="60429" y="34839"/>
                  </a:cubicBezTo>
                  <a:cubicBezTo>
                    <a:pt x="59434" y="36022"/>
                    <a:pt x="58852" y="37518"/>
                    <a:pt x="58941" y="39113"/>
                  </a:cubicBezTo>
                  <a:cubicBezTo>
                    <a:pt x="57691" y="37810"/>
                    <a:pt x="55923" y="36971"/>
                    <a:pt x="54063" y="36971"/>
                  </a:cubicBezTo>
                  <a:cubicBezTo>
                    <a:pt x="54043" y="36971"/>
                    <a:pt x="54024" y="36971"/>
                    <a:pt x="54004" y="36972"/>
                  </a:cubicBezTo>
                  <a:cubicBezTo>
                    <a:pt x="53984" y="36971"/>
                    <a:pt x="53964" y="36971"/>
                    <a:pt x="53945" y="36971"/>
                  </a:cubicBezTo>
                  <a:cubicBezTo>
                    <a:pt x="52076" y="36971"/>
                    <a:pt x="50308" y="37810"/>
                    <a:pt x="49067" y="39113"/>
                  </a:cubicBezTo>
                  <a:cubicBezTo>
                    <a:pt x="49147" y="37518"/>
                    <a:pt x="48565" y="36022"/>
                    <a:pt x="47579" y="34839"/>
                  </a:cubicBezTo>
                  <a:cubicBezTo>
                    <a:pt x="48004" y="34760"/>
                    <a:pt x="48431" y="34721"/>
                    <a:pt x="48855" y="34721"/>
                  </a:cubicBezTo>
                  <a:cubicBezTo>
                    <a:pt x="50785" y="34721"/>
                    <a:pt x="52658" y="35523"/>
                    <a:pt x="53995" y="36963"/>
                  </a:cubicBezTo>
                  <a:lnTo>
                    <a:pt x="54004" y="36963"/>
                  </a:lnTo>
                  <a:cubicBezTo>
                    <a:pt x="55339" y="35517"/>
                    <a:pt x="57210" y="34720"/>
                    <a:pt x="59142" y="34720"/>
                  </a:cubicBezTo>
                  <a:close/>
                  <a:moveTo>
                    <a:pt x="12301" y="34821"/>
                  </a:moveTo>
                  <a:cubicBezTo>
                    <a:pt x="12724" y="34821"/>
                    <a:pt x="13150" y="34859"/>
                    <a:pt x="13574" y="34938"/>
                  </a:cubicBezTo>
                  <a:cubicBezTo>
                    <a:pt x="13063" y="35538"/>
                    <a:pt x="12669" y="36228"/>
                    <a:pt x="12409" y="36972"/>
                  </a:cubicBezTo>
                  <a:lnTo>
                    <a:pt x="12382" y="36972"/>
                  </a:lnTo>
                  <a:cubicBezTo>
                    <a:pt x="12141" y="37670"/>
                    <a:pt x="12042" y="38414"/>
                    <a:pt x="12087" y="39149"/>
                  </a:cubicBezTo>
                  <a:cubicBezTo>
                    <a:pt x="10841" y="37850"/>
                    <a:pt x="9076" y="37007"/>
                    <a:pt x="7212" y="37007"/>
                  </a:cubicBezTo>
                  <a:cubicBezTo>
                    <a:pt x="8547" y="35599"/>
                    <a:pt x="10392" y="34821"/>
                    <a:pt x="12301" y="34821"/>
                  </a:cubicBezTo>
                  <a:close/>
                  <a:moveTo>
                    <a:pt x="25305" y="34821"/>
                  </a:moveTo>
                  <a:cubicBezTo>
                    <a:pt x="27216" y="34821"/>
                    <a:pt x="29067" y="35599"/>
                    <a:pt x="30402" y="37007"/>
                  </a:cubicBezTo>
                  <a:cubicBezTo>
                    <a:pt x="28538" y="37007"/>
                    <a:pt x="26764" y="37841"/>
                    <a:pt x="25519" y="39149"/>
                  </a:cubicBezTo>
                  <a:cubicBezTo>
                    <a:pt x="25563" y="38414"/>
                    <a:pt x="25456" y="37670"/>
                    <a:pt x="25223" y="36972"/>
                  </a:cubicBezTo>
                  <a:lnTo>
                    <a:pt x="25196" y="36972"/>
                  </a:lnTo>
                  <a:cubicBezTo>
                    <a:pt x="24936" y="36228"/>
                    <a:pt x="24542" y="35538"/>
                    <a:pt x="24031" y="34938"/>
                  </a:cubicBezTo>
                  <a:cubicBezTo>
                    <a:pt x="24455" y="34859"/>
                    <a:pt x="24882" y="34821"/>
                    <a:pt x="25305" y="34821"/>
                  </a:cubicBezTo>
                  <a:close/>
                  <a:moveTo>
                    <a:pt x="106096" y="34617"/>
                  </a:moveTo>
                  <a:cubicBezTo>
                    <a:pt x="106559" y="34617"/>
                    <a:pt x="107026" y="34664"/>
                    <a:pt x="107489" y="34758"/>
                  </a:cubicBezTo>
                  <a:cubicBezTo>
                    <a:pt x="106495" y="35995"/>
                    <a:pt x="105948" y="37563"/>
                    <a:pt x="106127" y="39212"/>
                  </a:cubicBezTo>
                  <a:cubicBezTo>
                    <a:pt x="104873" y="37760"/>
                    <a:pt x="103000" y="36810"/>
                    <a:pt x="101011" y="36810"/>
                  </a:cubicBezTo>
                  <a:cubicBezTo>
                    <a:pt x="102344" y="35398"/>
                    <a:pt x="104192" y="34617"/>
                    <a:pt x="106096" y="34617"/>
                  </a:cubicBezTo>
                  <a:close/>
                  <a:moveTo>
                    <a:pt x="70794" y="30109"/>
                  </a:moveTo>
                  <a:cubicBezTo>
                    <a:pt x="71289" y="30109"/>
                    <a:pt x="71788" y="30161"/>
                    <a:pt x="72283" y="30269"/>
                  </a:cubicBezTo>
                  <a:cubicBezTo>
                    <a:pt x="71289" y="31524"/>
                    <a:pt x="70742" y="33110"/>
                    <a:pt x="70939" y="34785"/>
                  </a:cubicBezTo>
                  <a:lnTo>
                    <a:pt x="70957" y="34785"/>
                  </a:lnTo>
                  <a:cubicBezTo>
                    <a:pt x="71462" y="34672"/>
                    <a:pt x="71973" y="34617"/>
                    <a:pt x="72479" y="34617"/>
                  </a:cubicBezTo>
                  <a:cubicBezTo>
                    <a:pt x="74381" y="34617"/>
                    <a:pt x="76233" y="35395"/>
                    <a:pt x="77570" y="36810"/>
                  </a:cubicBezTo>
                  <a:cubicBezTo>
                    <a:pt x="75527" y="36810"/>
                    <a:pt x="73601" y="37814"/>
                    <a:pt x="72346" y="39337"/>
                  </a:cubicBezTo>
                  <a:cubicBezTo>
                    <a:pt x="72694" y="35639"/>
                    <a:pt x="69398" y="32366"/>
                    <a:pt x="65704" y="32366"/>
                  </a:cubicBezTo>
                  <a:cubicBezTo>
                    <a:pt x="65687" y="32366"/>
                    <a:pt x="65670" y="32366"/>
                    <a:pt x="65653" y="32366"/>
                  </a:cubicBezTo>
                  <a:lnTo>
                    <a:pt x="65653" y="32366"/>
                  </a:lnTo>
                  <a:cubicBezTo>
                    <a:pt x="66994" y="30911"/>
                    <a:pt x="68863" y="30109"/>
                    <a:pt x="70794" y="30109"/>
                  </a:cubicBezTo>
                  <a:close/>
                  <a:moveTo>
                    <a:pt x="35613" y="34809"/>
                  </a:moveTo>
                  <a:cubicBezTo>
                    <a:pt x="36073" y="34809"/>
                    <a:pt x="36537" y="34854"/>
                    <a:pt x="36997" y="34946"/>
                  </a:cubicBezTo>
                  <a:cubicBezTo>
                    <a:pt x="36013" y="36189"/>
                    <a:pt x="35458" y="37762"/>
                    <a:pt x="35634" y="39407"/>
                  </a:cubicBezTo>
                  <a:lnTo>
                    <a:pt x="35634" y="39407"/>
                  </a:lnTo>
                  <a:cubicBezTo>
                    <a:pt x="34388" y="37948"/>
                    <a:pt x="32507" y="36998"/>
                    <a:pt x="30519" y="36998"/>
                  </a:cubicBezTo>
                  <a:cubicBezTo>
                    <a:pt x="31861" y="35584"/>
                    <a:pt x="33709" y="34809"/>
                    <a:pt x="35613" y="34809"/>
                  </a:cubicBezTo>
                  <a:close/>
                  <a:moveTo>
                    <a:pt x="136132" y="32662"/>
                  </a:moveTo>
                  <a:cubicBezTo>
                    <a:pt x="139308" y="32662"/>
                    <a:pt x="142484" y="34740"/>
                    <a:pt x="142525" y="38898"/>
                  </a:cubicBezTo>
                  <a:cubicBezTo>
                    <a:pt x="142046" y="38793"/>
                    <a:pt x="141563" y="38742"/>
                    <a:pt x="141084" y="38742"/>
                  </a:cubicBezTo>
                  <a:cubicBezTo>
                    <a:pt x="139231" y="38742"/>
                    <a:pt x="137433" y="39508"/>
                    <a:pt x="136145" y="40896"/>
                  </a:cubicBezTo>
                  <a:cubicBezTo>
                    <a:pt x="134863" y="39525"/>
                    <a:pt x="133071" y="38737"/>
                    <a:pt x="131190" y="38737"/>
                  </a:cubicBezTo>
                  <a:cubicBezTo>
                    <a:pt x="130706" y="38737"/>
                    <a:pt x="130222" y="38791"/>
                    <a:pt x="129747" y="38898"/>
                  </a:cubicBezTo>
                  <a:cubicBezTo>
                    <a:pt x="129783" y="34740"/>
                    <a:pt x="132957" y="32662"/>
                    <a:pt x="136132" y="32662"/>
                  </a:cubicBezTo>
                  <a:close/>
                  <a:moveTo>
                    <a:pt x="112818" y="32662"/>
                  </a:moveTo>
                  <a:cubicBezTo>
                    <a:pt x="115995" y="32662"/>
                    <a:pt x="119174" y="34740"/>
                    <a:pt x="119218" y="38898"/>
                  </a:cubicBezTo>
                  <a:cubicBezTo>
                    <a:pt x="118738" y="38793"/>
                    <a:pt x="118254" y="38742"/>
                    <a:pt x="117774" y="38742"/>
                  </a:cubicBezTo>
                  <a:cubicBezTo>
                    <a:pt x="115916" y="38742"/>
                    <a:pt x="114117" y="39510"/>
                    <a:pt x="112821" y="40905"/>
                  </a:cubicBezTo>
                  <a:cubicBezTo>
                    <a:pt x="111548" y="39525"/>
                    <a:pt x="109756" y="38746"/>
                    <a:pt x="107874" y="38746"/>
                  </a:cubicBezTo>
                  <a:cubicBezTo>
                    <a:pt x="107391" y="38746"/>
                    <a:pt x="106907" y="38791"/>
                    <a:pt x="106432" y="38898"/>
                  </a:cubicBezTo>
                  <a:cubicBezTo>
                    <a:pt x="106468" y="34740"/>
                    <a:pt x="109642" y="32662"/>
                    <a:pt x="112818" y="32662"/>
                  </a:cubicBezTo>
                  <a:close/>
                  <a:moveTo>
                    <a:pt x="89290" y="32762"/>
                  </a:moveTo>
                  <a:cubicBezTo>
                    <a:pt x="91871" y="32762"/>
                    <a:pt x="94452" y="34136"/>
                    <a:pt x="95348" y="36882"/>
                  </a:cubicBezTo>
                  <a:lnTo>
                    <a:pt x="95375" y="36882"/>
                  </a:lnTo>
                  <a:cubicBezTo>
                    <a:pt x="95572" y="37545"/>
                    <a:pt x="95679" y="38235"/>
                    <a:pt x="95688" y="38934"/>
                  </a:cubicBezTo>
                  <a:cubicBezTo>
                    <a:pt x="95213" y="38832"/>
                    <a:pt x="94735" y="38782"/>
                    <a:pt x="94260" y="38782"/>
                  </a:cubicBezTo>
                  <a:cubicBezTo>
                    <a:pt x="92399" y="38782"/>
                    <a:pt x="90599" y="39549"/>
                    <a:pt x="89299" y="40941"/>
                  </a:cubicBezTo>
                  <a:cubicBezTo>
                    <a:pt x="88018" y="39561"/>
                    <a:pt x="86226" y="38782"/>
                    <a:pt x="84344" y="38782"/>
                  </a:cubicBezTo>
                  <a:cubicBezTo>
                    <a:pt x="83860" y="38782"/>
                    <a:pt x="83376" y="38835"/>
                    <a:pt x="82902" y="38934"/>
                  </a:cubicBezTo>
                  <a:cubicBezTo>
                    <a:pt x="82902" y="38235"/>
                    <a:pt x="83009" y="37545"/>
                    <a:pt x="83215" y="36882"/>
                  </a:cubicBezTo>
                  <a:lnTo>
                    <a:pt x="83233" y="36882"/>
                  </a:lnTo>
                  <a:cubicBezTo>
                    <a:pt x="84129" y="34136"/>
                    <a:pt x="86710" y="32762"/>
                    <a:pt x="89290" y="32762"/>
                  </a:cubicBezTo>
                  <a:close/>
                  <a:moveTo>
                    <a:pt x="42338" y="32863"/>
                  </a:moveTo>
                  <a:cubicBezTo>
                    <a:pt x="45512" y="32863"/>
                    <a:pt x="48684" y="34938"/>
                    <a:pt x="48726" y="39091"/>
                  </a:cubicBezTo>
                  <a:lnTo>
                    <a:pt x="48726" y="39091"/>
                  </a:lnTo>
                  <a:cubicBezTo>
                    <a:pt x="48257" y="38992"/>
                    <a:pt x="47785" y="38943"/>
                    <a:pt x="47316" y="38943"/>
                  </a:cubicBezTo>
                  <a:cubicBezTo>
                    <a:pt x="45455" y="38943"/>
                    <a:pt x="43655" y="39710"/>
                    <a:pt x="42355" y="41102"/>
                  </a:cubicBezTo>
                  <a:cubicBezTo>
                    <a:pt x="41081" y="39730"/>
                    <a:pt x="39293" y="38952"/>
                    <a:pt x="37414" y="38952"/>
                  </a:cubicBezTo>
                  <a:cubicBezTo>
                    <a:pt x="37404" y="38952"/>
                    <a:pt x="37393" y="38952"/>
                    <a:pt x="37382" y="38952"/>
                  </a:cubicBezTo>
                  <a:cubicBezTo>
                    <a:pt x="36898" y="38952"/>
                    <a:pt x="36415" y="38997"/>
                    <a:pt x="35940" y="39104"/>
                  </a:cubicBezTo>
                  <a:cubicBezTo>
                    <a:pt x="35980" y="34944"/>
                    <a:pt x="39160" y="32863"/>
                    <a:pt x="42338" y="32863"/>
                  </a:cubicBezTo>
                  <a:close/>
                  <a:moveTo>
                    <a:pt x="65648" y="32868"/>
                  </a:moveTo>
                  <a:cubicBezTo>
                    <a:pt x="68825" y="32868"/>
                    <a:pt x="72001" y="34946"/>
                    <a:pt x="72041" y="39104"/>
                  </a:cubicBezTo>
                  <a:cubicBezTo>
                    <a:pt x="71563" y="38999"/>
                    <a:pt x="71081" y="38948"/>
                    <a:pt x="70602" y="38948"/>
                  </a:cubicBezTo>
                  <a:cubicBezTo>
                    <a:pt x="68748" y="38948"/>
                    <a:pt x="66949" y="39716"/>
                    <a:pt x="65653" y="41111"/>
                  </a:cubicBezTo>
                  <a:cubicBezTo>
                    <a:pt x="64371" y="39731"/>
                    <a:pt x="62579" y="38952"/>
                    <a:pt x="60697" y="38952"/>
                  </a:cubicBezTo>
                  <a:cubicBezTo>
                    <a:pt x="60214" y="38952"/>
                    <a:pt x="59730" y="38997"/>
                    <a:pt x="59255" y="39104"/>
                  </a:cubicBezTo>
                  <a:cubicBezTo>
                    <a:pt x="59295" y="34946"/>
                    <a:pt x="62472" y="32868"/>
                    <a:pt x="65648" y="32868"/>
                  </a:cubicBezTo>
                  <a:close/>
                  <a:moveTo>
                    <a:pt x="18803" y="32968"/>
                  </a:moveTo>
                  <a:cubicBezTo>
                    <a:pt x="21386" y="32968"/>
                    <a:pt x="23968" y="34342"/>
                    <a:pt x="24864" y="37088"/>
                  </a:cubicBezTo>
                  <a:lnTo>
                    <a:pt x="24882" y="37088"/>
                  </a:lnTo>
                  <a:cubicBezTo>
                    <a:pt x="25088" y="37751"/>
                    <a:pt x="25196" y="38441"/>
                    <a:pt x="25196" y="39140"/>
                  </a:cubicBezTo>
                  <a:cubicBezTo>
                    <a:pt x="24723" y="39038"/>
                    <a:pt x="24246" y="38988"/>
                    <a:pt x="23772" y="38988"/>
                  </a:cubicBezTo>
                  <a:cubicBezTo>
                    <a:pt x="21913" y="38988"/>
                    <a:pt x="20107" y="39755"/>
                    <a:pt x="18807" y="41147"/>
                  </a:cubicBezTo>
                  <a:cubicBezTo>
                    <a:pt x="17526" y="39767"/>
                    <a:pt x="15734" y="38988"/>
                    <a:pt x="13852" y="38988"/>
                  </a:cubicBezTo>
                  <a:cubicBezTo>
                    <a:pt x="13368" y="38988"/>
                    <a:pt x="12884" y="39041"/>
                    <a:pt x="12409" y="39140"/>
                  </a:cubicBezTo>
                  <a:cubicBezTo>
                    <a:pt x="12409" y="38441"/>
                    <a:pt x="12517" y="37751"/>
                    <a:pt x="12723" y="37088"/>
                  </a:cubicBezTo>
                  <a:lnTo>
                    <a:pt x="12741" y="37088"/>
                  </a:lnTo>
                  <a:cubicBezTo>
                    <a:pt x="13637" y="34342"/>
                    <a:pt x="16220" y="32968"/>
                    <a:pt x="18803" y="32968"/>
                  </a:cubicBezTo>
                  <a:close/>
                  <a:moveTo>
                    <a:pt x="117968" y="39112"/>
                  </a:moveTo>
                  <a:cubicBezTo>
                    <a:pt x="118392" y="39112"/>
                    <a:pt x="118820" y="39151"/>
                    <a:pt x="119245" y="39230"/>
                  </a:cubicBezTo>
                  <a:cubicBezTo>
                    <a:pt x="118726" y="39848"/>
                    <a:pt x="118322" y="40565"/>
                    <a:pt x="118063" y="41326"/>
                  </a:cubicBezTo>
                  <a:lnTo>
                    <a:pt x="118063" y="41317"/>
                  </a:lnTo>
                  <a:lnTo>
                    <a:pt x="118054" y="41344"/>
                  </a:lnTo>
                  <a:cubicBezTo>
                    <a:pt x="118054" y="41353"/>
                    <a:pt x="118045" y="41362"/>
                    <a:pt x="118036" y="41380"/>
                  </a:cubicBezTo>
                  <a:cubicBezTo>
                    <a:pt x="117812" y="42061"/>
                    <a:pt x="117713" y="42787"/>
                    <a:pt x="117758" y="43504"/>
                  </a:cubicBezTo>
                  <a:cubicBezTo>
                    <a:pt x="116508" y="42200"/>
                    <a:pt x="114748" y="41362"/>
                    <a:pt x="112888" y="41362"/>
                  </a:cubicBezTo>
                  <a:cubicBezTo>
                    <a:pt x="112869" y="41362"/>
                    <a:pt x="112849" y="41362"/>
                    <a:pt x="112830" y="41362"/>
                  </a:cubicBezTo>
                  <a:cubicBezTo>
                    <a:pt x="114167" y="39915"/>
                    <a:pt x="116034" y="39112"/>
                    <a:pt x="117968" y="39112"/>
                  </a:cubicBezTo>
                  <a:close/>
                  <a:moveTo>
                    <a:pt x="130986" y="39112"/>
                  </a:moveTo>
                  <a:cubicBezTo>
                    <a:pt x="132916" y="39112"/>
                    <a:pt x="134791" y="39915"/>
                    <a:pt x="136136" y="41362"/>
                  </a:cubicBezTo>
                  <a:cubicBezTo>
                    <a:pt x="136116" y="41362"/>
                    <a:pt x="136096" y="41362"/>
                    <a:pt x="136077" y="41362"/>
                  </a:cubicBezTo>
                  <a:cubicBezTo>
                    <a:pt x="134208" y="41362"/>
                    <a:pt x="132440" y="42200"/>
                    <a:pt x="131199" y="43504"/>
                  </a:cubicBezTo>
                  <a:cubicBezTo>
                    <a:pt x="131234" y="42787"/>
                    <a:pt x="131136" y="42070"/>
                    <a:pt x="130912" y="41389"/>
                  </a:cubicBezTo>
                  <a:lnTo>
                    <a:pt x="130912" y="41380"/>
                  </a:lnTo>
                  <a:cubicBezTo>
                    <a:pt x="130912" y="41371"/>
                    <a:pt x="130903" y="41362"/>
                    <a:pt x="130903" y="41344"/>
                  </a:cubicBezTo>
                  <a:cubicBezTo>
                    <a:pt x="130894" y="41335"/>
                    <a:pt x="130903" y="41335"/>
                    <a:pt x="130894" y="41326"/>
                  </a:cubicBezTo>
                  <a:cubicBezTo>
                    <a:pt x="130625" y="40556"/>
                    <a:pt x="130231" y="39848"/>
                    <a:pt x="129711" y="39230"/>
                  </a:cubicBezTo>
                  <a:cubicBezTo>
                    <a:pt x="130135" y="39151"/>
                    <a:pt x="130562" y="39112"/>
                    <a:pt x="130986" y="39112"/>
                  </a:cubicBezTo>
                  <a:close/>
                  <a:moveTo>
                    <a:pt x="84143" y="39166"/>
                  </a:moveTo>
                  <a:cubicBezTo>
                    <a:pt x="86077" y="39166"/>
                    <a:pt x="87946" y="39968"/>
                    <a:pt x="89290" y="41416"/>
                  </a:cubicBezTo>
                  <a:cubicBezTo>
                    <a:pt x="89271" y="41416"/>
                    <a:pt x="89251" y="41416"/>
                    <a:pt x="89231" y="41416"/>
                  </a:cubicBezTo>
                  <a:cubicBezTo>
                    <a:pt x="87362" y="41416"/>
                    <a:pt x="85595" y="42254"/>
                    <a:pt x="84353" y="43557"/>
                  </a:cubicBezTo>
                  <a:cubicBezTo>
                    <a:pt x="84434" y="41963"/>
                    <a:pt x="83851" y="40457"/>
                    <a:pt x="82866" y="39283"/>
                  </a:cubicBezTo>
                  <a:cubicBezTo>
                    <a:pt x="83291" y="39204"/>
                    <a:pt x="83719" y="39166"/>
                    <a:pt x="84143" y="39166"/>
                  </a:cubicBezTo>
                  <a:close/>
                  <a:moveTo>
                    <a:pt x="94430" y="39165"/>
                  </a:moveTo>
                  <a:cubicBezTo>
                    <a:pt x="94857" y="39165"/>
                    <a:pt x="95287" y="39204"/>
                    <a:pt x="95715" y="39283"/>
                  </a:cubicBezTo>
                  <a:cubicBezTo>
                    <a:pt x="94720" y="40466"/>
                    <a:pt x="94138" y="41963"/>
                    <a:pt x="94228" y="43557"/>
                  </a:cubicBezTo>
                  <a:cubicBezTo>
                    <a:pt x="92977" y="42254"/>
                    <a:pt x="91218" y="41416"/>
                    <a:pt x="89350" y="41416"/>
                  </a:cubicBezTo>
                  <a:cubicBezTo>
                    <a:pt x="89330" y="41416"/>
                    <a:pt x="89310" y="41416"/>
                    <a:pt x="89290" y="41416"/>
                  </a:cubicBezTo>
                  <a:cubicBezTo>
                    <a:pt x="90626" y="39963"/>
                    <a:pt x="92497" y="39165"/>
                    <a:pt x="94430" y="39165"/>
                  </a:cubicBezTo>
                  <a:close/>
                  <a:moveTo>
                    <a:pt x="47493" y="39318"/>
                  </a:moveTo>
                  <a:cubicBezTo>
                    <a:pt x="47917" y="39318"/>
                    <a:pt x="48345" y="39357"/>
                    <a:pt x="48771" y="39436"/>
                  </a:cubicBezTo>
                  <a:cubicBezTo>
                    <a:pt x="48242" y="40054"/>
                    <a:pt x="47839" y="40762"/>
                    <a:pt x="47579" y="41523"/>
                  </a:cubicBezTo>
                  <a:cubicBezTo>
                    <a:pt x="47579" y="41532"/>
                    <a:pt x="47579" y="41532"/>
                    <a:pt x="47579" y="41541"/>
                  </a:cubicBezTo>
                  <a:lnTo>
                    <a:pt x="47561" y="41586"/>
                  </a:lnTo>
                  <a:cubicBezTo>
                    <a:pt x="47337" y="42267"/>
                    <a:pt x="47239" y="42984"/>
                    <a:pt x="47275" y="43710"/>
                  </a:cubicBezTo>
                  <a:cubicBezTo>
                    <a:pt x="46033" y="42406"/>
                    <a:pt x="44274" y="41568"/>
                    <a:pt x="42406" y="41568"/>
                  </a:cubicBezTo>
                  <a:cubicBezTo>
                    <a:pt x="42386" y="41568"/>
                    <a:pt x="42366" y="41568"/>
                    <a:pt x="42346" y="41568"/>
                  </a:cubicBezTo>
                  <a:cubicBezTo>
                    <a:pt x="43684" y="40121"/>
                    <a:pt x="45557" y="39318"/>
                    <a:pt x="47493" y="39318"/>
                  </a:cubicBezTo>
                  <a:close/>
                  <a:moveTo>
                    <a:pt x="60506" y="39318"/>
                  </a:moveTo>
                  <a:cubicBezTo>
                    <a:pt x="62442" y="39318"/>
                    <a:pt x="64315" y="40121"/>
                    <a:pt x="65653" y="41568"/>
                  </a:cubicBezTo>
                  <a:cubicBezTo>
                    <a:pt x="65633" y="41568"/>
                    <a:pt x="65613" y="41568"/>
                    <a:pt x="65593" y="41568"/>
                  </a:cubicBezTo>
                  <a:cubicBezTo>
                    <a:pt x="63724" y="41568"/>
                    <a:pt x="61965" y="42398"/>
                    <a:pt x="60715" y="43710"/>
                  </a:cubicBezTo>
                  <a:cubicBezTo>
                    <a:pt x="60751" y="42984"/>
                    <a:pt x="60662" y="42267"/>
                    <a:pt x="60438" y="41586"/>
                  </a:cubicBezTo>
                  <a:cubicBezTo>
                    <a:pt x="60438" y="41577"/>
                    <a:pt x="60429" y="41559"/>
                    <a:pt x="60420" y="41550"/>
                  </a:cubicBezTo>
                  <a:cubicBezTo>
                    <a:pt x="60420" y="41541"/>
                    <a:pt x="60420" y="41532"/>
                    <a:pt x="60411" y="41532"/>
                  </a:cubicBezTo>
                  <a:cubicBezTo>
                    <a:pt x="60151" y="40762"/>
                    <a:pt x="59748" y="40054"/>
                    <a:pt x="59228" y="39436"/>
                  </a:cubicBezTo>
                  <a:cubicBezTo>
                    <a:pt x="59654" y="39357"/>
                    <a:pt x="60082" y="39318"/>
                    <a:pt x="60506" y="39318"/>
                  </a:cubicBezTo>
                  <a:close/>
                  <a:moveTo>
                    <a:pt x="23963" y="39353"/>
                  </a:moveTo>
                  <a:cubicBezTo>
                    <a:pt x="24391" y="39353"/>
                    <a:pt x="24821" y="39392"/>
                    <a:pt x="25250" y="39472"/>
                  </a:cubicBezTo>
                  <a:cubicBezTo>
                    <a:pt x="24255" y="40654"/>
                    <a:pt x="23673" y="42151"/>
                    <a:pt x="23753" y="43746"/>
                  </a:cubicBezTo>
                  <a:cubicBezTo>
                    <a:pt x="22512" y="42442"/>
                    <a:pt x="20744" y="41604"/>
                    <a:pt x="18884" y="41604"/>
                  </a:cubicBezTo>
                  <a:cubicBezTo>
                    <a:pt x="18864" y="41604"/>
                    <a:pt x="18845" y="41604"/>
                    <a:pt x="18825" y="41604"/>
                  </a:cubicBezTo>
                  <a:cubicBezTo>
                    <a:pt x="18805" y="41604"/>
                    <a:pt x="18786" y="41604"/>
                    <a:pt x="18766" y="41604"/>
                  </a:cubicBezTo>
                  <a:cubicBezTo>
                    <a:pt x="16897" y="41604"/>
                    <a:pt x="15129" y="42442"/>
                    <a:pt x="13888" y="43746"/>
                  </a:cubicBezTo>
                  <a:cubicBezTo>
                    <a:pt x="13951" y="42160"/>
                    <a:pt x="13368" y="40663"/>
                    <a:pt x="12382" y="39480"/>
                  </a:cubicBezTo>
                  <a:lnTo>
                    <a:pt x="12391" y="39472"/>
                  </a:lnTo>
                  <a:cubicBezTo>
                    <a:pt x="12820" y="39392"/>
                    <a:pt x="13250" y="39353"/>
                    <a:pt x="13678" y="39353"/>
                  </a:cubicBezTo>
                  <a:cubicBezTo>
                    <a:pt x="15611" y="39353"/>
                    <a:pt x="17482" y="40150"/>
                    <a:pt x="18825" y="41595"/>
                  </a:cubicBezTo>
                  <a:cubicBezTo>
                    <a:pt x="20161" y="40150"/>
                    <a:pt x="22031" y="39353"/>
                    <a:pt x="23963" y="39353"/>
                  </a:cubicBezTo>
                  <a:close/>
                  <a:moveTo>
                    <a:pt x="107663" y="39105"/>
                  </a:moveTo>
                  <a:cubicBezTo>
                    <a:pt x="109597" y="39105"/>
                    <a:pt x="111471" y="39906"/>
                    <a:pt x="112812" y="41353"/>
                  </a:cubicBezTo>
                  <a:cubicBezTo>
                    <a:pt x="112793" y="41353"/>
                    <a:pt x="112774" y="41353"/>
                    <a:pt x="112756" y="41353"/>
                  </a:cubicBezTo>
                  <a:cubicBezTo>
                    <a:pt x="110769" y="41353"/>
                    <a:pt x="108902" y="42299"/>
                    <a:pt x="107650" y="43755"/>
                  </a:cubicBezTo>
                  <a:lnTo>
                    <a:pt x="107650" y="43755"/>
                  </a:lnTo>
                  <a:cubicBezTo>
                    <a:pt x="107803" y="42088"/>
                    <a:pt x="107211" y="40511"/>
                    <a:pt x="106172" y="39274"/>
                  </a:cubicBezTo>
                  <a:lnTo>
                    <a:pt x="106172" y="39265"/>
                  </a:lnTo>
                  <a:cubicBezTo>
                    <a:pt x="106668" y="39158"/>
                    <a:pt x="107167" y="39105"/>
                    <a:pt x="107663" y="39105"/>
                  </a:cubicBezTo>
                  <a:close/>
                  <a:moveTo>
                    <a:pt x="37187" y="39310"/>
                  </a:moveTo>
                  <a:cubicBezTo>
                    <a:pt x="39118" y="39310"/>
                    <a:pt x="40989" y="40106"/>
                    <a:pt x="42328" y="41559"/>
                  </a:cubicBezTo>
                  <a:cubicBezTo>
                    <a:pt x="42310" y="41559"/>
                    <a:pt x="42291" y="41559"/>
                    <a:pt x="42273" y="41559"/>
                  </a:cubicBezTo>
                  <a:cubicBezTo>
                    <a:pt x="40286" y="41559"/>
                    <a:pt x="38419" y="42505"/>
                    <a:pt x="37167" y="43952"/>
                  </a:cubicBezTo>
                  <a:cubicBezTo>
                    <a:pt x="37320" y="42294"/>
                    <a:pt x="36728" y="40708"/>
                    <a:pt x="35689" y="39480"/>
                  </a:cubicBezTo>
                  <a:lnTo>
                    <a:pt x="35689" y="39472"/>
                  </a:lnTo>
                  <a:cubicBezTo>
                    <a:pt x="36187" y="39363"/>
                    <a:pt x="36689" y="39310"/>
                    <a:pt x="37187" y="39310"/>
                  </a:cubicBezTo>
                  <a:close/>
                  <a:moveTo>
                    <a:pt x="124475" y="37261"/>
                  </a:moveTo>
                  <a:cubicBezTo>
                    <a:pt x="127048" y="37261"/>
                    <a:pt x="129621" y="38627"/>
                    <a:pt x="130527" y="41362"/>
                  </a:cubicBezTo>
                  <a:cubicBezTo>
                    <a:pt x="130751" y="42043"/>
                    <a:pt x="130867" y="42760"/>
                    <a:pt x="130867" y="43486"/>
                  </a:cubicBezTo>
                  <a:cubicBezTo>
                    <a:pt x="130392" y="43384"/>
                    <a:pt x="129914" y="43334"/>
                    <a:pt x="129439" y="43334"/>
                  </a:cubicBezTo>
                  <a:cubicBezTo>
                    <a:pt x="127578" y="43334"/>
                    <a:pt x="125778" y="44101"/>
                    <a:pt x="124478" y="45493"/>
                  </a:cubicBezTo>
                  <a:cubicBezTo>
                    <a:pt x="123206" y="44113"/>
                    <a:pt x="121405" y="43333"/>
                    <a:pt x="119532" y="43333"/>
                  </a:cubicBezTo>
                  <a:cubicBezTo>
                    <a:pt x="119039" y="43333"/>
                    <a:pt x="118555" y="43387"/>
                    <a:pt x="118089" y="43486"/>
                  </a:cubicBezTo>
                  <a:cubicBezTo>
                    <a:pt x="118089" y="42760"/>
                    <a:pt x="118197" y="42034"/>
                    <a:pt x="118430" y="41344"/>
                  </a:cubicBezTo>
                  <a:cubicBezTo>
                    <a:pt x="119339" y="38623"/>
                    <a:pt x="121907" y="37261"/>
                    <a:pt x="124475" y="37261"/>
                  </a:cubicBezTo>
                  <a:close/>
                  <a:moveTo>
                    <a:pt x="77632" y="37306"/>
                  </a:moveTo>
                  <a:cubicBezTo>
                    <a:pt x="80806" y="37306"/>
                    <a:pt x="83980" y="39382"/>
                    <a:pt x="84022" y="43538"/>
                  </a:cubicBezTo>
                  <a:lnTo>
                    <a:pt x="84022" y="43538"/>
                  </a:lnTo>
                  <a:cubicBezTo>
                    <a:pt x="83549" y="43437"/>
                    <a:pt x="83074" y="43388"/>
                    <a:pt x="82603" y="43388"/>
                  </a:cubicBezTo>
                  <a:cubicBezTo>
                    <a:pt x="80742" y="43388"/>
                    <a:pt x="78941" y="44154"/>
                    <a:pt x="77642" y="45547"/>
                  </a:cubicBezTo>
                  <a:cubicBezTo>
                    <a:pt x="76360" y="44167"/>
                    <a:pt x="74568" y="43387"/>
                    <a:pt x="72687" y="43387"/>
                  </a:cubicBezTo>
                  <a:cubicBezTo>
                    <a:pt x="72203" y="43387"/>
                    <a:pt x="71719" y="43441"/>
                    <a:pt x="71244" y="43540"/>
                  </a:cubicBezTo>
                  <a:cubicBezTo>
                    <a:pt x="71280" y="39385"/>
                    <a:pt x="74456" y="37306"/>
                    <a:pt x="77632" y="37306"/>
                  </a:cubicBezTo>
                  <a:close/>
                  <a:moveTo>
                    <a:pt x="100947" y="37306"/>
                  </a:moveTo>
                  <a:cubicBezTo>
                    <a:pt x="104122" y="37306"/>
                    <a:pt x="107296" y="39383"/>
                    <a:pt x="107337" y="43540"/>
                  </a:cubicBezTo>
                  <a:cubicBezTo>
                    <a:pt x="106864" y="43438"/>
                    <a:pt x="106386" y="43388"/>
                    <a:pt x="105913" y="43388"/>
                  </a:cubicBezTo>
                  <a:cubicBezTo>
                    <a:pt x="104054" y="43388"/>
                    <a:pt x="102249" y="44154"/>
                    <a:pt x="100957" y="45547"/>
                  </a:cubicBezTo>
                  <a:cubicBezTo>
                    <a:pt x="99676" y="44167"/>
                    <a:pt x="97883" y="43387"/>
                    <a:pt x="96002" y="43387"/>
                  </a:cubicBezTo>
                  <a:cubicBezTo>
                    <a:pt x="95518" y="43387"/>
                    <a:pt x="95034" y="43441"/>
                    <a:pt x="94559" y="43540"/>
                  </a:cubicBezTo>
                  <a:cubicBezTo>
                    <a:pt x="94595" y="39385"/>
                    <a:pt x="97771" y="37306"/>
                    <a:pt x="100947" y="37306"/>
                  </a:cubicBezTo>
                  <a:close/>
                  <a:moveTo>
                    <a:pt x="54009" y="37465"/>
                  </a:moveTo>
                  <a:cubicBezTo>
                    <a:pt x="56582" y="37465"/>
                    <a:pt x="59156" y="38830"/>
                    <a:pt x="60061" y="41559"/>
                  </a:cubicBezTo>
                  <a:cubicBezTo>
                    <a:pt x="60285" y="42249"/>
                    <a:pt x="60393" y="42966"/>
                    <a:pt x="60393" y="43692"/>
                  </a:cubicBezTo>
                  <a:cubicBezTo>
                    <a:pt x="59920" y="43590"/>
                    <a:pt x="59442" y="43540"/>
                    <a:pt x="58969" y="43540"/>
                  </a:cubicBezTo>
                  <a:cubicBezTo>
                    <a:pt x="57110" y="43540"/>
                    <a:pt x="55305" y="44307"/>
                    <a:pt x="54013" y="45699"/>
                  </a:cubicBezTo>
                  <a:cubicBezTo>
                    <a:pt x="52739" y="44318"/>
                    <a:pt x="50951" y="43539"/>
                    <a:pt x="49072" y="43539"/>
                  </a:cubicBezTo>
                  <a:cubicBezTo>
                    <a:pt x="49061" y="43539"/>
                    <a:pt x="49051" y="43540"/>
                    <a:pt x="49040" y="43540"/>
                  </a:cubicBezTo>
                  <a:cubicBezTo>
                    <a:pt x="48556" y="43540"/>
                    <a:pt x="48072" y="43593"/>
                    <a:pt x="47597" y="43692"/>
                  </a:cubicBezTo>
                  <a:cubicBezTo>
                    <a:pt x="47597" y="42966"/>
                    <a:pt x="47714" y="42249"/>
                    <a:pt x="47938" y="41559"/>
                  </a:cubicBezTo>
                  <a:lnTo>
                    <a:pt x="47956" y="41550"/>
                  </a:lnTo>
                  <a:cubicBezTo>
                    <a:pt x="48865" y="38827"/>
                    <a:pt x="51437" y="37465"/>
                    <a:pt x="54009" y="37465"/>
                  </a:cubicBezTo>
                  <a:close/>
                  <a:moveTo>
                    <a:pt x="7163" y="37500"/>
                  </a:moveTo>
                  <a:cubicBezTo>
                    <a:pt x="10339" y="37500"/>
                    <a:pt x="13516" y="39579"/>
                    <a:pt x="13556" y="43737"/>
                  </a:cubicBezTo>
                  <a:cubicBezTo>
                    <a:pt x="13079" y="43632"/>
                    <a:pt x="12598" y="43582"/>
                    <a:pt x="12120" y="43582"/>
                  </a:cubicBezTo>
                  <a:cubicBezTo>
                    <a:pt x="10263" y="43582"/>
                    <a:pt x="8460" y="44350"/>
                    <a:pt x="7163" y="45739"/>
                  </a:cubicBezTo>
                  <a:lnTo>
                    <a:pt x="7163" y="45739"/>
                  </a:lnTo>
                  <a:cubicBezTo>
                    <a:pt x="5882" y="44362"/>
                    <a:pt x="4092" y="43584"/>
                    <a:pt x="2212" y="43584"/>
                  </a:cubicBezTo>
                  <a:cubicBezTo>
                    <a:pt x="1728" y="43584"/>
                    <a:pt x="1245" y="43638"/>
                    <a:pt x="770" y="43737"/>
                  </a:cubicBezTo>
                  <a:cubicBezTo>
                    <a:pt x="810" y="39579"/>
                    <a:pt x="3987" y="37500"/>
                    <a:pt x="7163" y="37500"/>
                  </a:cubicBezTo>
                  <a:close/>
                  <a:moveTo>
                    <a:pt x="30463" y="37509"/>
                  </a:moveTo>
                  <a:cubicBezTo>
                    <a:pt x="33636" y="37509"/>
                    <a:pt x="36811" y="39587"/>
                    <a:pt x="36854" y="43742"/>
                  </a:cubicBezTo>
                  <a:lnTo>
                    <a:pt x="36854" y="43742"/>
                  </a:lnTo>
                  <a:cubicBezTo>
                    <a:pt x="36384" y="43642"/>
                    <a:pt x="35912" y="43594"/>
                    <a:pt x="35443" y="43594"/>
                  </a:cubicBezTo>
                  <a:cubicBezTo>
                    <a:pt x="33580" y="43594"/>
                    <a:pt x="31775" y="44360"/>
                    <a:pt x="30483" y="45753"/>
                  </a:cubicBezTo>
                  <a:cubicBezTo>
                    <a:pt x="29201" y="44373"/>
                    <a:pt x="27409" y="43593"/>
                    <a:pt x="25528" y="43593"/>
                  </a:cubicBezTo>
                  <a:cubicBezTo>
                    <a:pt x="25044" y="43593"/>
                    <a:pt x="24560" y="43638"/>
                    <a:pt x="24085" y="43746"/>
                  </a:cubicBezTo>
                  <a:cubicBezTo>
                    <a:pt x="24116" y="39588"/>
                    <a:pt x="27288" y="37509"/>
                    <a:pt x="30463" y="37509"/>
                  </a:cubicBezTo>
                  <a:close/>
                  <a:moveTo>
                    <a:pt x="119327" y="43718"/>
                  </a:moveTo>
                  <a:cubicBezTo>
                    <a:pt x="121267" y="43718"/>
                    <a:pt x="123141" y="44520"/>
                    <a:pt x="124478" y="45968"/>
                  </a:cubicBezTo>
                  <a:cubicBezTo>
                    <a:pt x="124458" y="45968"/>
                    <a:pt x="124439" y="45968"/>
                    <a:pt x="124419" y="45968"/>
                  </a:cubicBezTo>
                  <a:cubicBezTo>
                    <a:pt x="122550" y="45968"/>
                    <a:pt x="120782" y="46806"/>
                    <a:pt x="119541" y="48109"/>
                  </a:cubicBezTo>
                  <a:cubicBezTo>
                    <a:pt x="119622" y="46514"/>
                    <a:pt x="119039" y="45018"/>
                    <a:pt x="118045" y="43835"/>
                  </a:cubicBezTo>
                  <a:cubicBezTo>
                    <a:pt x="118472" y="43756"/>
                    <a:pt x="118901" y="43718"/>
                    <a:pt x="119327" y="43718"/>
                  </a:cubicBezTo>
                  <a:close/>
                  <a:moveTo>
                    <a:pt x="129624" y="43718"/>
                  </a:moveTo>
                  <a:cubicBezTo>
                    <a:pt x="130049" y="43718"/>
                    <a:pt x="130477" y="43756"/>
                    <a:pt x="130903" y="43835"/>
                  </a:cubicBezTo>
                  <a:cubicBezTo>
                    <a:pt x="129908" y="45018"/>
                    <a:pt x="129326" y="46523"/>
                    <a:pt x="129415" y="48109"/>
                  </a:cubicBezTo>
                  <a:cubicBezTo>
                    <a:pt x="128165" y="46806"/>
                    <a:pt x="126397" y="45968"/>
                    <a:pt x="124537" y="45968"/>
                  </a:cubicBezTo>
                  <a:cubicBezTo>
                    <a:pt x="124517" y="45968"/>
                    <a:pt x="124498" y="45968"/>
                    <a:pt x="124478" y="45968"/>
                  </a:cubicBezTo>
                  <a:cubicBezTo>
                    <a:pt x="125815" y="44520"/>
                    <a:pt x="127689" y="43718"/>
                    <a:pt x="129624" y="43718"/>
                  </a:cubicBezTo>
                  <a:close/>
                  <a:moveTo>
                    <a:pt x="82779" y="43762"/>
                  </a:moveTo>
                  <a:cubicBezTo>
                    <a:pt x="83204" y="43762"/>
                    <a:pt x="83632" y="43801"/>
                    <a:pt x="84057" y="43880"/>
                  </a:cubicBezTo>
                  <a:cubicBezTo>
                    <a:pt x="83063" y="45063"/>
                    <a:pt x="82480" y="46559"/>
                    <a:pt x="82561" y="48154"/>
                  </a:cubicBezTo>
                  <a:cubicBezTo>
                    <a:pt x="81320" y="46851"/>
                    <a:pt x="79552" y="46012"/>
                    <a:pt x="77683" y="46012"/>
                  </a:cubicBezTo>
                  <a:cubicBezTo>
                    <a:pt x="77666" y="46012"/>
                    <a:pt x="77650" y="46012"/>
                    <a:pt x="77633" y="46013"/>
                  </a:cubicBezTo>
                  <a:lnTo>
                    <a:pt x="77633" y="46013"/>
                  </a:lnTo>
                  <a:cubicBezTo>
                    <a:pt x="78970" y="44565"/>
                    <a:pt x="80844" y="43762"/>
                    <a:pt x="82779" y="43762"/>
                  </a:cubicBezTo>
                  <a:close/>
                  <a:moveTo>
                    <a:pt x="59124" y="43911"/>
                  </a:moveTo>
                  <a:cubicBezTo>
                    <a:pt x="59554" y="43911"/>
                    <a:pt x="59988" y="43951"/>
                    <a:pt x="60420" y="44032"/>
                  </a:cubicBezTo>
                  <a:cubicBezTo>
                    <a:pt x="59425" y="45224"/>
                    <a:pt x="58843" y="46721"/>
                    <a:pt x="58932" y="48316"/>
                  </a:cubicBezTo>
                  <a:lnTo>
                    <a:pt x="58923" y="48307"/>
                  </a:lnTo>
                  <a:cubicBezTo>
                    <a:pt x="57682" y="47003"/>
                    <a:pt x="55914" y="46165"/>
                    <a:pt x="54045" y="46165"/>
                  </a:cubicBezTo>
                  <a:cubicBezTo>
                    <a:pt x="54026" y="46165"/>
                    <a:pt x="54006" y="46165"/>
                    <a:pt x="53986" y="46165"/>
                  </a:cubicBezTo>
                  <a:cubicBezTo>
                    <a:pt x="53966" y="46165"/>
                    <a:pt x="53947" y="46165"/>
                    <a:pt x="53927" y="46165"/>
                  </a:cubicBezTo>
                  <a:cubicBezTo>
                    <a:pt x="52067" y="46165"/>
                    <a:pt x="50299" y="47003"/>
                    <a:pt x="49049" y="48307"/>
                  </a:cubicBezTo>
                  <a:cubicBezTo>
                    <a:pt x="49138" y="46712"/>
                    <a:pt x="48556" y="45206"/>
                    <a:pt x="47561" y="44032"/>
                  </a:cubicBezTo>
                  <a:cubicBezTo>
                    <a:pt x="47990" y="43953"/>
                    <a:pt x="48420" y="43914"/>
                    <a:pt x="48848" y="43914"/>
                  </a:cubicBezTo>
                  <a:cubicBezTo>
                    <a:pt x="50781" y="43914"/>
                    <a:pt x="52652" y="44711"/>
                    <a:pt x="53995" y="46156"/>
                  </a:cubicBezTo>
                  <a:cubicBezTo>
                    <a:pt x="55328" y="44713"/>
                    <a:pt x="57194" y="43911"/>
                    <a:pt x="59124" y="43911"/>
                  </a:cubicBezTo>
                  <a:close/>
                  <a:moveTo>
                    <a:pt x="25317" y="43968"/>
                  </a:moveTo>
                  <a:cubicBezTo>
                    <a:pt x="27250" y="43968"/>
                    <a:pt x="29122" y="44764"/>
                    <a:pt x="30465" y="46210"/>
                  </a:cubicBezTo>
                  <a:lnTo>
                    <a:pt x="30465" y="46210"/>
                  </a:lnTo>
                  <a:cubicBezTo>
                    <a:pt x="30462" y="46210"/>
                    <a:pt x="30459" y="46210"/>
                    <a:pt x="30456" y="46210"/>
                  </a:cubicBezTo>
                  <a:cubicBezTo>
                    <a:pt x="30446" y="46210"/>
                    <a:pt x="30436" y="46210"/>
                    <a:pt x="30426" y="46210"/>
                  </a:cubicBezTo>
                  <a:cubicBezTo>
                    <a:pt x="28546" y="46210"/>
                    <a:pt x="26775" y="47041"/>
                    <a:pt x="25519" y="48351"/>
                  </a:cubicBezTo>
                  <a:cubicBezTo>
                    <a:pt x="25608" y="46765"/>
                    <a:pt x="25026" y="45269"/>
                    <a:pt x="24031" y="44086"/>
                  </a:cubicBezTo>
                  <a:cubicBezTo>
                    <a:pt x="24460" y="44007"/>
                    <a:pt x="24890" y="43968"/>
                    <a:pt x="25317" y="43968"/>
                  </a:cubicBezTo>
                  <a:close/>
                  <a:moveTo>
                    <a:pt x="106094" y="43751"/>
                  </a:moveTo>
                  <a:cubicBezTo>
                    <a:pt x="106570" y="43751"/>
                    <a:pt x="107049" y="43799"/>
                    <a:pt x="107525" y="43898"/>
                  </a:cubicBezTo>
                  <a:cubicBezTo>
                    <a:pt x="106512" y="45161"/>
                    <a:pt x="105939" y="46747"/>
                    <a:pt x="106127" y="48423"/>
                  </a:cubicBezTo>
                  <a:lnTo>
                    <a:pt x="106118" y="48414"/>
                  </a:lnTo>
                  <a:cubicBezTo>
                    <a:pt x="104866" y="46958"/>
                    <a:pt x="102990" y="46012"/>
                    <a:pt x="100995" y="46012"/>
                  </a:cubicBezTo>
                  <a:cubicBezTo>
                    <a:pt x="100976" y="46012"/>
                    <a:pt x="100958" y="46013"/>
                    <a:pt x="100939" y="46013"/>
                  </a:cubicBezTo>
                  <a:cubicBezTo>
                    <a:pt x="100919" y="46012"/>
                    <a:pt x="100899" y="46012"/>
                    <a:pt x="100879" y="46012"/>
                  </a:cubicBezTo>
                  <a:cubicBezTo>
                    <a:pt x="99020" y="46012"/>
                    <a:pt x="97252" y="46842"/>
                    <a:pt x="96011" y="48154"/>
                  </a:cubicBezTo>
                  <a:cubicBezTo>
                    <a:pt x="96091" y="46559"/>
                    <a:pt x="95509" y="45054"/>
                    <a:pt x="94514" y="43880"/>
                  </a:cubicBezTo>
                  <a:cubicBezTo>
                    <a:pt x="94946" y="43798"/>
                    <a:pt x="95380" y="43758"/>
                    <a:pt x="95811" y="43758"/>
                  </a:cubicBezTo>
                  <a:cubicBezTo>
                    <a:pt x="97740" y="43758"/>
                    <a:pt x="99607" y="44561"/>
                    <a:pt x="100948" y="46004"/>
                  </a:cubicBezTo>
                  <a:cubicBezTo>
                    <a:pt x="102286" y="44551"/>
                    <a:pt x="104160" y="43751"/>
                    <a:pt x="106094" y="43751"/>
                  </a:cubicBezTo>
                  <a:close/>
                  <a:moveTo>
                    <a:pt x="70812" y="39306"/>
                  </a:moveTo>
                  <a:cubicBezTo>
                    <a:pt x="71289" y="39306"/>
                    <a:pt x="71770" y="39355"/>
                    <a:pt x="72248" y="39454"/>
                  </a:cubicBezTo>
                  <a:cubicBezTo>
                    <a:pt x="71271" y="40699"/>
                    <a:pt x="70742" y="42276"/>
                    <a:pt x="70939" y="43925"/>
                  </a:cubicBezTo>
                  <a:cubicBezTo>
                    <a:pt x="71449" y="43811"/>
                    <a:pt x="71962" y="43756"/>
                    <a:pt x="72472" y="43756"/>
                  </a:cubicBezTo>
                  <a:cubicBezTo>
                    <a:pt x="74409" y="43756"/>
                    <a:pt x="76285" y="44558"/>
                    <a:pt x="77633" y="46013"/>
                  </a:cubicBezTo>
                  <a:lnTo>
                    <a:pt x="77633" y="46013"/>
                  </a:lnTo>
                  <a:cubicBezTo>
                    <a:pt x="77630" y="46013"/>
                    <a:pt x="77627" y="46013"/>
                    <a:pt x="77624" y="46013"/>
                  </a:cubicBezTo>
                  <a:cubicBezTo>
                    <a:pt x="77606" y="46013"/>
                    <a:pt x="77588" y="46012"/>
                    <a:pt x="77570" y="46012"/>
                  </a:cubicBezTo>
                  <a:cubicBezTo>
                    <a:pt x="75529" y="46012"/>
                    <a:pt x="73598" y="47021"/>
                    <a:pt x="72346" y="48540"/>
                  </a:cubicBezTo>
                  <a:cubicBezTo>
                    <a:pt x="72703" y="44850"/>
                    <a:pt x="69416" y="41568"/>
                    <a:pt x="65713" y="41568"/>
                  </a:cubicBezTo>
                  <a:cubicBezTo>
                    <a:pt x="65693" y="41568"/>
                    <a:pt x="65673" y="41568"/>
                    <a:pt x="65653" y="41568"/>
                  </a:cubicBezTo>
                  <a:lnTo>
                    <a:pt x="65653" y="41559"/>
                  </a:lnTo>
                  <a:cubicBezTo>
                    <a:pt x="66997" y="40107"/>
                    <a:pt x="68873" y="39306"/>
                    <a:pt x="70812" y="39306"/>
                  </a:cubicBezTo>
                  <a:close/>
                  <a:moveTo>
                    <a:pt x="35618" y="43957"/>
                  </a:moveTo>
                  <a:cubicBezTo>
                    <a:pt x="36091" y="43957"/>
                    <a:pt x="36568" y="44006"/>
                    <a:pt x="37042" y="44104"/>
                  </a:cubicBezTo>
                  <a:cubicBezTo>
                    <a:pt x="36020" y="45350"/>
                    <a:pt x="35456" y="46945"/>
                    <a:pt x="35635" y="48620"/>
                  </a:cubicBezTo>
                  <a:cubicBezTo>
                    <a:pt x="34383" y="47164"/>
                    <a:pt x="32507" y="46210"/>
                    <a:pt x="30511" y="46210"/>
                  </a:cubicBezTo>
                  <a:cubicBezTo>
                    <a:pt x="30496" y="46210"/>
                    <a:pt x="30480" y="46210"/>
                    <a:pt x="30465" y="46210"/>
                  </a:cubicBezTo>
                  <a:lnTo>
                    <a:pt x="30465" y="46210"/>
                  </a:lnTo>
                  <a:cubicBezTo>
                    <a:pt x="31804" y="44762"/>
                    <a:pt x="33682" y="43957"/>
                    <a:pt x="35618" y="43957"/>
                  </a:cubicBezTo>
                  <a:close/>
                  <a:moveTo>
                    <a:pt x="112822" y="41864"/>
                  </a:moveTo>
                  <a:cubicBezTo>
                    <a:pt x="115997" y="41864"/>
                    <a:pt x="119174" y="43943"/>
                    <a:pt x="119218" y="48100"/>
                  </a:cubicBezTo>
                  <a:cubicBezTo>
                    <a:pt x="118743" y="47999"/>
                    <a:pt x="118265" y="47949"/>
                    <a:pt x="117790" y="47949"/>
                  </a:cubicBezTo>
                  <a:cubicBezTo>
                    <a:pt x="115926" y="47949"/>
                    <a:pt x="114120" y="48715"/>
                    <a:pt x="112821" y="50108"/>
                  </a:cubicBezTo>
                  <a:cubicBezTo>
                    <a:pt x="111548" y="48728"/>
                    <a:pt x="109756" y="47948"/>
                    <a:pt x="107874" y="47948"/>
                  </a:cubicBezTo>
                  <a:cubicBezTo>
                    <a:pt x="107391" y="47948"/>
                    <a:pt x="106907" y="48002"/>
                    <a:pt x="106432" y="48100"/>
                  </a:cubicBezTo>
                  <a:cubicBezTo>
                    <a:pt x="106472" y="43943"/>
                    <a:pt x="109646" y="41864"/>
                    <a:pt x="112822" y="41864"/>
                  </a:cubicBezTo>
                  <a:close/>
                  <a:moveTo>
                    <a:pt x="136132" y="41864"/>
                  </a:moveTo>
                  <a:cubicBezTo>
                    <a:pt x="139308" y="41864"/>
                    <a:pt x="142484" y="43943"/>
                    <a:pt x="142525" y="48100"/>
                  </a:cubicBezTo>
                  <a:cubicBezTo>
                    <a:pt x="142051" y="47999"/>
                    <a:pt x="141574" y="47949"/>
                    <a:pt x="141100" y="47949"/>
                  </a:cubicBezTo>
                  <a:cubicBezTo>
                    <a:pt x="139242" y="47949"/>
                    <a:pt x="137437" y="48715"/>
                    <a:pt x="136145" y="50108"/>
                  </a:cubicBezTo>
                  <a:cubicBezTo>
                    <a:pt x="134863" y="48728"/>
                    <a:pt x="133071" y="47948"/>
                    <a:pt x="131190" y="47948"/>
                  </a:cubicBezTo>
                  <a:cubicBezTo>
                    <a:pt x="130706" y="47948"/>
                    <a:pt x="130222" y="48002"/>
                    <a:pt x="129747" y="48100"/>
                  </a:cubicBezTo>
                  <a:cubicBezTo>
                    <a:pt x="129783" y="43943"/>
                    <a:pt x="132957" y="41864"/>
                    <a:pt x="136132" y="41864"/>
                  </a:cubicBezTo>
                  <a:close/>
                  <a:moveTo>
                    <a:pt x="89293" y="41912"/>
                  </a:moveTo>
                  <a:cubicBezTo>
                    <a:pt x="92468" y="41912"/>
                    <a:pt x="95642" y="43988"/>
                    <a:pt x="95679" y="48143"/>
                  </a:cubicBezTo>
                  <a:lnTo>
                    <a:pt x="95679" y="48143"/>
                  </a:lnTo>
                  <a:cubicBezTo>
                    <a:pt x="95207" y="48043"/>
                    <a:pt x="94732" y="47994"/>
                    <a:pt x="94260" y="47994"/>
                  </a:cubicBezTo>
                  <a:cubicBezTo>
                    <a:pt x="92399" y="47994"/>
                    <a:pt x="90599" y="48760"/>
                    <a:pt x="89299" y="50152"/>
                  </a:cubicBezTo>
                  <a:cubicBezTo>
                    <a:pt x="88018" y="48773"/>
                    <a:pt x="86226" y="47993"/>
                    <a:pt x="84344" y="47993"/>
                  </a:cubicBezTo>
                  <a:cubicBezTo>
                    <a:pt x="83860" y="47993"/>
                    <a:pt x="83376" y="48047"/>
                    <a:pt x="82902" y="48145"/>
                  </a:cubicBezTo>
                  <a:cubicBezTo>
                    <a:pt x="82937" y="43991"/>
                    <a:pt x="86116" y="41912"/>
                    <a:pt x="89293" y="41912"/>
                  </a:cubicBezTo>
                  <a:close/>
                  <a:moveTo>
                    <a:pt x="42335" y="42067"/>
                  </a:moveTo>
                  <a:cubicBezTo>
                    <a:pt x="45509" y="42067"/>
                    <a:pt x="48681" y="44143"/>
                    <a:pt x="48726" y="48298"/>
                  </a:cubicBezTo>
                  <a:lnTo>
                    <a:pt x="48726" y="48298"/>
                  </a:lnTo>
                  <a:cubicBezTo>
                    <a:pt x="48251" y="48196"/>
                    <a:pt x="47772" y="48146"/>
                    <a:pt x="47298" y="48146"/>
                  </a:cubicBezTo>
                  <a:cubicBezTo>
                    <a:pt x="45434" y="48146"/>
                    <a:pt x="43630" y="48912"/>
                    <a:pt x="42337" y="50305"/>
                  </a:cubicBezTo>
                  <a:cubicBezTo>
                    <a:pt x="41056" y="48925"/>
                    <a:pt x="39264" y="48145"/>
                    <a:pt x="37382" y="48145"/>
                  </a:cubicBezTo>
                  <a:cubicBezTo>
                    <a:pt x="36898" y="48145"/>
                    <a:pt x="36415" y="48199"/>
                    <a:pt x="35940" y="48307"/>
                  </a:cubicBezTo>
                  <a:cubicBezTo>
                    <a:pt x="35980" y="44148"/>
                    <a:pt x="39158" y="42067"/>
                    <a:pt x="42335" y="42067"/>
                  </a:cubicBezTo>
                  <a:close/>
                  <a:moveTo>
                    <a:pt x="65651" y="42067"/>
                  </a:moveTo>
                  <a:cubicBezTo>
                    <a:pt x="68826" y="42067"/>
                    <a:pt x="72001" y="44146"/>
                    <a:pt x="72041" y="48307"/>
                  </a:cubicBezTo>
                  <a:cubicBezTo>
                    <a:pt x="71563" y="48202"/>
                    <a:pt x="71080" y="48150"/>
                    <a:pt x="70601" y="48150"/>
                  </a:cubicBezTo>
                  <a:cubicBezTo>
                    <a:pt x="68748" y="48150"/>
                    <a:pt x="66948" y="48916"/>
                    <a:pt x="65653" y="50305"/>
                  </a:cubicBezTo>
                  <a:cubicBezTo>
                    <a:pt x="64371" y="48934"/>
                    <a:pt x="62579" y="48145"/>
                    <a:pt x="60697" y="48145"/>
                  </a:cubicBezTo>
                  <a:cubicBezTo>
                    <a:pt x="60214" y="48145"/>
                    <a:pt x="59730" y="48199"/>
                    <a:pt x="59255" y="48307"/>
                  </a:cubicBezTo>
                  <a:cubicBezTo>
                    <a:pt x="59295" y="44148"/>
                    <a:pt x="62473" y="42067"/>
                    <a:pt x="65651" y="42067"/>
                  </a:cubicBezTo>
                  <a:close/>
                  <a:moveTo>
                    <a:pt x="18806" y="42117"/>
                  </a:moveTo>
                  <a:cubicBezTo>
                    <a:pt x="21981" y="42117"/>
                    <a:pt x="25156" y="44198"/>
                    <a:pt x="25196" y="48360"/>
                  </a:cubicBezTo>
                  <a:cubicBezTo>
                    <a:pt x="24717" y="48255"/>
                    <a:pt x="24234" y="48204"/>
                    <a:pt x="23755" y="48204"/>
                  </a:cubicBezTo>
                  <a:cubicBezTo>
                    <a:pt x="21902" y="48204"/>
                    <a:pt x="20103" y="48970"/>
                    <a:pt x="18807" y="50359"/>
                  </a:cubicBezTo>
                  <a:cubicBezTo>
                    <a:pt x="17526" y="48988"/>
                    <a:pt x="15734" y="48199"/>
                    <a:pt x="13852" y="48199"/>
                  </a:cubicBezTo>
                  <a:cubicBezTo>
                    <a:pt x="13368" y="48199"/>
                    <a:pt x="12884" y="48253"/>
                    <a:pt x="12409" y="48360"/>
                  </a:cubicBezTo>
                  <a:cubicBezTo>
                    <a:pt x="12454" y="44198"/>
                    <a:pt x="15631" y="42117"/>
                    <a:pt x="18806" y="42117"/>
                  </a:cubicBezTo>
                  <a:close/>
                  <a:moveTo>
                    <a:pt x="117967" y="48323"/>
                  </a:moveTo>
                  <a:cubicBezTo>
                    <a:pt x="118392" y="48323"/>
                    <a:pt x="118820" y="48362"/>
                    <a:pt x="119245" y="48441"/>
                  </a:cubicBezTo>
                  <a:cubicBezTo>
                    <a:pt x="118253" y="49621"/>
                    <a:pt x="117671" y="51114"/>
                    <a:pt x="117757" y="52706"/>
                  </a:cubicBezTo>
                  <a:lnTo>
                    <a:pt x="117757" y="52706"/>
                  </a:lnTo>
                  <a:cubicBezTo>
                    <a:pt x="116507" y="51403"/>
                    <a:pt x="114740" y="50573"/>
                    <a:pt x="112880" y="50573"/>
                  </a:cubicBezTo>
                  <a:cubicBezTo>
                    <a:pt x="112860" y="50573"/>
                    <a:pt x="112840" y="50573"/>
                    <a:pt x="112821" y="50574"/>
                  </a:cubicBezTo>
                  <a:cubicBezTo>
                    <a:pt x="114158" y="49126"/>
                    <a:pt x="116031" y="48323"/>
                    <a:pt x="117967" y="48323"/>
                  </a:cubicBezTo>
                  <a:close/>
                  <a:moveTo>
                    <a:pt x="130990" y="48323"/>
                  </a:moveTo>
                  <a:cubicBezTo>
                    <a:pt x="132925" y="48323"/>
                    <a:pt x="134799" y="49126"/>
                    <a:pt x="136136" y="50574"/>
                  </a:cubicBezTo>
                  <a:cubicBezTo>
                    <a:pt x="136116" y="50573"/>
                    <a:pt x="136096" y="50573"/>
                    <a:pt x="136077" y="50573"/>
                  </a:cubicBezTo>
                  <a:cubicBezTo>
                    <a:pt x="134208" y="50573"/>
                    <a:pt x="132440" y="51412"/>
                    <a:pt x="131199" y="52715"/>
                  </a:cubicBezTo>
                  <a:cubicBezTo>
                    <a:pt x="131279" y="51120"/>
                    <a:pt x="130697" y="49624"/>
                    <a:pt x="129711" y="48441"/>
                  </a:cubicBezTo>
                  <a:cubicBezTo>
                    <a:pt x="130137" y="48362"/>
                    <a:pt x="130565" y="48323"/>
                    <a:pt x="130990" y="48323"/>
                  </a:cubicBezTo>
                  <a:close/>
                  <a:moveTo>
                    <a:pt x="94437" y="48359"/>
                  </a:moveTo>
                  <a:cubicBezTo>
                    <a:pt x="94862" y="48359"/>
                    <a:pt x="95289" y="48398"/>
                    <a:pt x="95715" y="48477"/>
                  </a:cubicBezTo>
                  <a:cubicBezTo>
                    <a:pt x="94722" y="49666"/>
                    <a:pt x="94140" y="51168"/>
                    <a:pt x="94227" y="52750"/>
                  </a:cubicBezTo>
                  <a:lnTo>
                    <a:pt x="94227" y="52750"/>
                  </a:lnTo>
                  <a:cubicBezTo>
                    <a:pt x="92986" y="51447"/>
                    <a:pt x="91219" y="50618"/>
                    <a:pt x="89350" y="50618"/>
                  </a:cubicBezTo>
                  <a:cubicBezTo>
                    <a:pt x="89330" y="50618"/>
                    <a:pt x="89310" y="50618"/>
                    <a:pt x="89290" y="50618"/>
                  </a:cubicBezTo>
                  <a:cubicBezTo>
                    <a:pt x="89270" y="50618"/>
                    <a:pt x="89250" y="50618"/>
                    <a:pt x="89231" y="50618"/>
                  </a:cubicBezTo>
                  <a:cubicBezTo>
                    <a:pt x="87362" y="50618"/>
                    <a:pt x="85603" y="51448"/>
                    <a:pt x="84353" y="52751"/>
                  </a:cubicBezTo>
                  <a:cubicBezTo>
                    <a:pt x="84443" y="51165"/>
                    <a:pt x="83860" y="49660"/>
                    <a:pt x="82866" y="48477"/>
                  </a:cubicBezTo>
                  <a:cubicBezTo>
                    <a:pt x="83291" y="48398"/>
                    <a:pt x="83719" y="48359"/>
                    <a:pt x="84144" y="48359"/>
                  </a:cubicBezTo>
                  <a:cubicBezTo>
                    <a:pt x="86080" y="48359"/>
                    <a:pt x="87955" y="49162"/>
                    <a:pt x="89299" y="50609"/>
                  </a:cubicBezTo>
                  <a:cubicBezTo>
                    <a:pt x="90637" y="49162"/>
                    <a:pt x="92504" y="48359"/>
                    <a:pt x="94437" y="48359"/>
                  </a:cubicBezTo>
                  <a:close/>
                  <a:moveTo>
                    <a:pt x="47485" y="48520"/>
                  </a:moveTo>
                  <a:cubicBezTo>
                    <a:pt x="47909" y="48520"/>
                    <a:pt x="48337" y="48559"/>
                    <a:pt x="48762" y="48638"/>
                  </a:cubicBezTo>
                  <a:cubicBezTo>
                    <a:pt x="47767" y="49821"/>
                    <a:pt x="47185" y="51326"/>
                    <a:pt x="47275" y="52912"/>
                  </a:cubicBezTo>
                  <a:cubicBezTo>
                    <a:pt x="46025" y="51609"/>
                    <a:pt x="44257" y="50779"/>
                    <a:pt x="42397" y="50779"/>
                  </a:cubicBezTo>
                  <a:cubicBezTo>
                    <a:pt x="42377" y="50779"/>
                    <a:pt x="42357" y="50779"/>
                    <a:pt x="42337" y="50780"/>
                  </a:cubicBezTo>
                  <a:cubicBezTo>
                    <a:pt x="43675" y="49325"/>
                    <a:pt x="45549" y="48520"/>
                    <a:pt x="47485" y="48520"/>
                  </a:cubicBezTo>
                  <a:close/>
                  <a:moveTo>
                    <a:pt x="60501" y="48529"/>
                  </a:moveTo>
                  <a:cubicBezTo>
                    <a:pt x="62439" y="48529"/>
                    <a:pt x="64308" y="49332"/>
                    <a:pt x="65653" y="50780"/>
                  </a:cubicBezTo>
                  <a:cubicBezTo>
                    <a:pt x="65633" y="50779"/>
                    <a:pt x="65613" y="50779"/>
                    <a:pt x="65593" y="50779"/>
                  </a:cubicBezTo>
                  <a:cubicBezTo>
                    <a:pt x="63725" y="50779"/>
                    <a:pt x="61957" y="51618"/>
                    <a:pt x="60715" y="52921"/>
                  </a:cubicBezTo>
                  <a:cubicBezTo>
                    <a:pt x="60796" y="51326"/>
                    <a:pt x="60214" y="49830"/>
                    <a:pt x="59219" y="48647"/>
                  </a:cubicBezTo>
                  <a:cubicBezTo>
                    <a:pt x="59646" y="48568"/>
                    <a:pt x="60075" y="48529"/>
                    <a:pt x="60501" y="48529"/>
                  </a:cubicBezTo>
                  <a:close/>
                  <a:moveTo>
                    <a:pt x="107662" y="48316"/>
                  </a:moveTo>
                  <a:cubicBezTo>
                    <a:pt x="109596" y="48316"/>
                    <a:pt x="111472" y="49118"/>
                    <a:pt x="112821" y="50574"/>
                  </a:cubicBezTo>
                  <a:cubicBezTo>
                    <a:pt x="112802" y="50573"/>
                    <a:pt x="112783" y="50573"/>
                    <a:pt x="112765" y="50573"/>
                  </a:cubicBezTo>
                  <a:cubicBezTo>
                    <a:pt x="110778" y="50573"/>
                    <a:pt x="108902" y="51519"/>
                    <a:pt x="107650" y="52966"/>
                  </a:cubicBezTo>
                  <a:lnTo>
                    <a:pt x="107650" y="52966"/>
                  </a:lnTo>
                  <a:cubicBezTo>
                    <a:pt x="107803" y="51290"/>
                    <a:pt x="107211" y="49713"/>
                    <a:pt x="106172" y="48477"/>
                  </a:cubicBezTo>
                  <a:cubicBezTo>
                    <a:pt x="106667" y="48369"/>
                    <a:pt x="107167" y="48316"/>
                    <a:pt x="107662" y="48316"/>
                  </a:cubicBezTo>
                  <a:close/>
                  <a:moveTo>
                    <a:pt x="13659" y="48573"/>
                  </a:moveTo>
                  <a:cubicBezTo>
                    <a:pt x="15592" y="48573"/>
                    <a:pt x="17464" y="49371"/>
                    <a:pt x="18807" y="50824"/>
                  </a:cubicBezTo>
                  <a:cubicBezTo>
                    <a:pt x="18787" y="50824"/>
                    <a:pt x="18768" y="50824"/>
                    <a:pt x="18748" y="50824"/>
                  </a:cubicBezTo>
                  <a:cubicBezTo>
                    <a:pt x="16879" y="50824"/>
                    <a:pt x="15111" y="51663"/>
                    <a:pt x="13870" y="52966"/>
                  </a:cubicBezTo>
                  <a:cubicBezTo>
                    <a:pt x="13951" y="51371"/>
                    <a:pt x="13368" y="49875"/>
                    <a:pt x="12374" y="48692"/>
                  </a:cubicBezTo>
                  <a:cubicBezTo>
                    <a:pt x="12802" y="48612"/>
                    <a:pt x="13232" y="48573"/>
                    <a:pt x="13659" y="48573"/>
                  </a:cubicBezTo>
                  <a:close/>
                  <a:moveTo>
                    <a:pt x="23953" y="48574"/>
                  </a:moveTo>
                  <a:cubicBezTo>
                    <a:pt x="24378" y="48574"/>
                    <a:pt x="24806" y="48613"/>
                    <a:pt x="25232" y="48692"/>
                  </a:cubicBezTo>
                  <a:cubicBezTo>
                    <a:pt x="24237" y="49875"/>
                    <a:pt x="23655" y="51371"/>
                    <a:pt x="23744" y="52966"/>
                  </a:cubicBezTo>
                  <a:cubicBezTo>
                    <a:pt x="22494" y="51663"/>
                    <a:pt x="20726" y="50824"/>
                    <a:pt x="18866" y="50824"/>
                  </a:cubicBezTo>
                  <a:cubicBezTo>
                    <a:pt x="18846" y="50824"/>
                    <a:pt x="18827" y="50824"/>
                    <a:pt x="18807" y="50824"/>
                  </a:cubicBezTo>
                  <a:cubicBezTo>
                    <a:pt x="20144" y="49377"/>
                    <a:pt x="22018" y="48574"/>
                    <a:pt x="23953" y="48574"/>
                  </a:cubicBezTo>
                  <a:close/>
                  <a:moveTo>
                    <a:pt x="37179" y="48522"/>
                  </a:moveTo>
                  <a:cubicBezTo>
                    <a:pt x="39113" y="48522"/>
                    <a:pt x="40989" y="49325"/>
                    <a:pt x="42337" y="50780"/>
                  </a:cubicBezTo>
                  <a:cubicBezTo>
                    <a:pt x="42319" y="50779"/>
                    <a:pt x="42300" y="50779"/>
                    <a:pt x="42282" y="50779"/>
                  </a:cubicBezTo>
                  <a:cubicBezTo>
                    <a:pt x="40295" y="50779"/>
                    <a:pt x="38419" y="51725"/>
                    <a:pt x="37167" y="53172"/>
                  </a:cubicBezTo>
                  <a:cubicBezTo>
                    <a:pt x="37320" y="51496"/>
                    <a:pt x="36728" y="49910"/>
                    <a:pt x="35689" y="48683"/>
                  </a:cubicBezTo>
                  <a:cubicBezTo>
                    <a:pt x="36184" y="48575"/>
                    <a:pt x="36683" y="48522"/>
                    <a:pt x="37179" y="48522"/>
                  </a:cubicBezTo>
                  <a:close/>
                  <a:moveTo>
                    <a:pt x="124475" y="46470"/>
                  </a:moveTo>
                  <a:cubicBezTo>
                    <a:pt x="127650" y="46470"/>
                    <a:pt x="130827" y="48548"/>
                    <a:pt x="130867" y="52706"/>
                  </a:cubicBezTo>
                  <a:cubicBezTo>
                    <a:pt x="130388" y="52601"/>
                    <a:pt x="129906" y="52550"/>
                    <a:pt x="129426" y="52550"/>
                  </a:cubicBezTo>
                  <a:cubicBezTo>
                    <a:pt x="127574" y="52550"/>
                    <a:pt x="125776" y="53316"/>
                    <a:pt x="124487" y="54704"/>
                  </a:cubicBezTo>
                  <a:cubicBezTo>
                    <a:pt x="123206" y="53333"/>
                    <a:pt x="121414" y="52545"/>
                    <a:pt x="119532" y="52545"/>
                  </a:cubicBezTo>
                  <a:cubicBezTo>
                    <a:pt x="119048" y="52545"/>
                    <a:pt x="118564" y="52599"/>
                    <a:pt x="118089" y="52706"/>
                  </a:cubicBezTo>
                  <a:cubicBezTo>
                    <a:pt x="118125" y="48548"/>
                    <a:pt x="121299" y="46470"/>
                    <a:pt x="124475" y="46470"/>
                  </a:cubicBezTo>
                  <a:close/>
                  <a:moveTo>
                    <a:pt x="77635" y="46519"/>
                  </a:moveTo>
                  <a:cubicBezTo>
                    <a:pt x="80808" y="46519"/>
                    <a:pt x="83981" y="48596"/>
                    <a:pt x="84022" y="52751"/>
                  </a:cubicBezTo>
                  <a:lnTo>
                    <a:pt x="84031" y="52760"/>
                  </a:lnTo>
                  <a:cubicBezTo>
                    <a:pt x="83550" y="52655"/>
                    <a:pt x="83066" y="52604"/>
                    <a:pt x="82586" y="52604"/>
                  </a:cubicBezTo>
                  <a:cubicBezTo>
                    <a:pt x="80731" y="52604"/>
                    <a:pt x="78937" y="53370"/>
                    <a:pt x="77642" y="54758"/>
                  </a:cubicBezTo>
                  <a:cubicBezTo>
                    <a:pt x="76360" y="53378"/>
                    <a:pt x="74568" y="52599"/>
                    <a:pt x="72696" y="52599"/>
                  </a:cubicBezTo>
                  <a:cubicBezTo>
                    <a:pt x="72203" y="52599"/>
                    <a:pt x="71719" y="52652"/>
                    <a:pt x="71244" y="52760"/>
                  </a:cubicBezTo>
                  <a:cubicBezTo>
                    <a:pt x="71280" y="48600"/>
                    <a:pt x="74457" y="46519"/>
                    <a:pt x="77635" y="46519"/>
                  </a:cubicBezTo>
                  <a:close/>
                  <a:moveTo>
                    <a:pt x="100946" y="46509"/>
                  </a:moveTo>
                  <a:cubicBezTo>
                    <a:pt x="104122" y="46509"/>
                    <a:pt x="107296" y="48585"/>
                    <a:pt x="107337" y="52742"/>
                  </a:cubicBezTo>
                  <a:cubicBezTo>
                    <a:pt x="106865" y="52641"/>
                    <a:pt x="106389" y="52591"/>
                    <a:pt x="105917" y="52591"/>
                  </a:cubicBezTo>
                  <a:cubicBezTo>
                    <a:pt x="104050" y="52591"/>
                    <a:pt x="102242" y="53364"/>
                    <a:pt x="100948" y="54758"/>
                  </a:cubicBezTo>
                  <a:lnTo>
                    <a:pt x="100948" y="54749"/>
                  </a:lnTo>
                  <a:cubicBezTo>
                    <a:pt x="99667" y="53369"/>
                    <a:pt x="97875" y="52590"/>
                    <a:pt x="95993" y="52590"/>
                  </a:cubicBezTo>
                  <a:cubicBezTo>
                    <a:pt x="95509" y="52590"/>
                    <a:pt x="95025" y="52643"/>
                    <a:pt x="94550" y="52742"/>
                  </a:cubicBezTo>
                  <a:cubicBezTo>
                    <a:pt x="94591" y="48588"/>
                    <a:pt x="97769" y="46509"/>
                    <a:pt x="100946" y="46509"/>
                  </a:cubicBezTo>
                  <a:close/>
                  <a:moveTo>
                    <a:pt x="53993" y="46670"/>
                  </a:moveTo>
                  <a:cubicBezTo>
                    <a:pt x="57169" y="46670"/>
                    <a:pt x="60344" y="48747"/>
                    <a:pt x="60384" y="52903"/>
                  </a:cubicBezTo>
                  <a:cubicBezTo>
                    <a:pt x="59911" y="52801"/>
                    <a:pt x="59433" y="52752"/>
                    <a:pt x="58960" y="52752"/>
                  </a:cubicBezTo>
                  <a:cubicBezTo>
                    <a:pt x="57101" y="52752"/>
                    <a:pt x="55295" y="53518"/>
                    <a:pt x="53995" y="54910"/>
                  </a:cubicBezTo>
                  <a:cubicBezTo>
                    <a:pt x="52714" y="53531"/>
                    <a:pt x="50922" y="52751"/>
                    <a:pt x="49040" y="52751"/>
                  </a:cubicBezTo>
                  <a:cubicBezTo>
                    <a:pt x="48556" y="52751"/>
                    <a:pt x="48072" y="52805"/>
                    <a:pt x="47597" y="52903"/>
                  </a:cubicBezTo>
                  <a:cubicBezTo>
                    <a:pt x="47638" y="48749"/>
                    <a:pt x="50816" y="46670"/>
                    <a:pt x="53993" y="46670"/>
                  </a:cubicBezTo>
                  <a:close/>
                  <a:moveTo>
                    <a:pt x="7145" y="46712"/>
                  </a:moveTo>
                  <a:cubicBezTo>
                    <a:pt x="10322" y="46712"/>
                    <a:pt x="13498" y="48790"/>
                    <a:pt x="13538" y="52948"/>
                  </a:cubicBezTo>
                  <a:cubicBezTo>
                    <a:pt x="13065" y="52846"/>
                    <a:pt x="12588" y="52796"/>
                    <a:pt x="12114" y="52796"/>
                  </a:cubicBezTo>
                  <a:cubicBezTo>
                    <a:pt x="10255" y="52796"/>
                    <a:pt x="8451" y="53563"/>
                    <a:pt x="7159" y="54955"/>
                  </a:cubicBezTo>
                  <a:cubicBezTo>
                    <a:pt x="5884" y="53583"/>
                    <a:pt x="4097" y="52805"/>
                    <a:pt x="2226" y="52805"/>
                  </a:cubicBezTo>
                  <a:cubicBezTo>
                    <a:pt x="2216" y="52805"/>
                    <a:pt x="2205" y="52805"/>
                    <a:pt x="2194" y="52805"/>
                  </a:cubicBezTo>
                  <a:lnTo>
                    <a:pt x="2194" y="52796"/>
                  </a:lnTo>
                  <a:cubicBezTo>
                    <a:pt x="1711" y="52796"/>
                    <a:pt x="1227" y="52850"/>
                    <a:pt x="752" y="52948"/>
                  </a:cubicBezTo>
                  <a:cubicBezTo>
                    <a:pt x="792" y="48790"/>
                    <a:pt x="3969" y="46712"/>
                    <a:pt x="7145" y="46712"/>
                  </a:cubicBezTo>
                  <a:close/>
                  <a:moveTo>
                    <a:pt x="30465" y="46717"/>
                  </a:moveTo>
                  <a:cubicBezTo>
                    <a:pt x="33637" y="46717"/>
                    <a:pt x="36811" y="48795"/>
                    <a:pt x="36854" y="52953"/>
                  </a:cubicBezTo>
                  <a:lnTo>
                    <a:pt x="36854" y="52953"/>
                  </a:lnTo>
                  <a:cubicBezTo>
                    <a:pt x="36379" y="52851"/>
                    <a:pt x="35901" y="52801"/>
                    <a:pt x="35426" y="52801"/>
                  </a:cubicBezTo>
                  <a:cubicBezTo>
                    <a:pt x="33569" y="52801"/>
                    <a:pt x="31771" y="53567"/>
                    <a:pt x="30483" y="54955"/>
                  </a:cubicBezTo>
                  <a:cubicBezTo>
                    <a:pt x="29201" y="53584"/>
                    <a:pt x="27409" y="52796"/>
                    <a:pt x="25528" y="52796"/>
                  </a:cubicBezTo>
                  <a:cubicBezTo>
                    <a:pt x="25044" y="52796"/>
                    <a:pt x="24560" y="52850"/>
                    <a:pt x="24085" y="52957"/>
                  </a:cubicBezTo>
                  <a:cubicBezTo>
                    <a:pt x="24116" y="48798"/>
                    <a:pt x="27290" y="46717"/>
                    <a:pt x="30465" y="46717"/>
                  </a:cubicBezTo>
                  <a:close/>
                  <a:moveTo>
                    <a:pt x="107865" y="57160"/>
                  </a:moveTo>
                  <a:cubicBezTo>
                    <a:pt x="107867" y="57160"/>
                    <a:pt x="107868" y="57160"/>
                    <a:pt x="107870" y="57160"/>
                  </a:cubicBezTo>
                  <a:lnTo>
                    <a:pt x="107870" y="57160"/>
                  </a:lnTo>
                  <a:cubicBezTo>
                    <a:pt x="107871" y="57160"/>
                    <a:pt x="107873" y="57160"/>
                    <a:pt x="107874" y="57160"/>
                  </a:cubicBezTo>
                  <a:close/>
                  <a:moveTo>
                    <a:pt x="129607" y="52925"/>
                  </a:moveTo>
                  <a:cubicBezTo>
                    <a:pt x="130037" y="52925"/>
                    <a:pt x="130471" y="52965"/>
                    <a:pt x="130903" y="53047"/>
                  </a:cubicBezTo>
                  <a:cubicBezTo>
                    <a:pt x="129908" y="54229"/>
                    <a:pt x="129326" y="55726"/>
                    <a:pt x="129415" y="57321"/>
                  </a:cubicBezTo>
                  <a:cubicBezTo>
                    <a:pt x="128165" y="56009"/>
                    <a:pt x="126406" y="55179"/>
                    <a:pt x="124538" y="55179"/>
                  </a:cubicBezTo>
                  <a:cubicBezTo>
                    <a:pt x="124518" y="55179"/>
                    <a:pt x="124498" y="55179"/>
                    <a:pt x="124478" y="55179"/>
                  </a:cubicBezTo>
                  <a:cubicBezTo>
                    <a:pt x="124458" y="55179"/>
                    <a:pt x="124438" y="55179"/>
                    <a:pt x="124418" y="55179"/>
                  </a:cubicBezTo>
                  <a:cubicBezTo>
                    <a:pt x="122550" y="55179"/>
                    <a:pt x="120782" y="56009"/>
                    <a:pt x="119541" y="57321"/>
                  </a:cubicBezTo>
                  <a:cubicBezTo>
                    <a:pt x="119622" y="55726"/>
                    <a:pt x="119039" y="54220"/>
                    <a:pt x="118045" y="53047"/>
                  </a:cubicBezTo>
                  <a:cubicBezTo>
                    <a:pt x="118478" y="52965"/>
                    <a:pt x="118913" y="52925"/>
                    <a:pt x="119344" y="52925"/>
                  </a:cubicBezTo>
                  <a:cubicBezTo>
                    <a:pt x="121276" y="52925"/>
                    <a:pt x="123138" y="53727"/>
                    <a:pt x="124478" y="55170"/>
                  </a:cubicBezTo>
                  <a:cubicBezTo>
                    <a:pt x="125811" y="53727"/>
                    <a:pt x="127678" y="52925"/>
                    <a:pt x="129607" y="52925"/>
                  </a:cubicBezTo>
                  <a:close/>
                  <a:moveTo>
                    <a:pt x="82780" y="52965"/>
                  </a:moveTo>
                  <a:cubicBezTo>
                    <a:pt x="83204" y="52965"/>
                    <a:pt x="83632" y="53003"/>
                    <a:pt x="84057" y="53082"/>
                  </a:cubicBezTo>
                  <a:cubicBezTo>
                    <a:pt x="83538" y="53701"/>
                    <a:pt x="83135" y="54409"/>
                    <a:pt x="82875" y="55170"/>
                  </a:cubicBezTo>
                  <a:cubicBezTo>
                    <a:pt x="82634" y="55866"/>
                    <a:pt x="82526" y="56607"/>
                    <a:pt x="82569" y="57347"/>
                  </a:cubicBezTo>
                  <a:lnTo>
                    <a:pt x="82569" y="57347"/>
                  </a:lnTo>
                  <a:cubicBezTo>
                    <a:pt x="81328" y="56053"/>
                    <a:pt x="79569" y="55215"/>
                    <a:pt x="77701" y="55215"/>
                  </a:cubicBezTo>
                  <a:cubicBezTo>
                    <a:pt x="77681" y="55215"/>
                    <a:pt x="77661" y="55215"/>
                    <a:pt x="77642" y="55215"/>
                  </a:cubicBezTo>
                  <a:cubicBezTo>
                    <a:pt x="78979" y="53768"/>
                    <a:pt x="80847" y="52965"/>
                    <a:pt x="82780" y="52965"/>
                  </a:cubicBezTo>
                  <a:close/>
                  <a:moveTo>
                    <a:pt x="95802" y="52974"/>
                  </a:moveTo>
                  <a:cubicBezTo>
                    <a:pt x="97735" y="52974"/>
                    <a:pt x="99602" y="53775"/>
                    <a:pt x="100939" y="55215"/>
                  </a:cubicBezTo>
                  <a:cubicBezTo>
                    <a:pt x="100919" y="55215"/>
                    <a:pt x="100900" y="55215"/>
                    <a:pt x="100880" y="55215"/>
                  </a:cubicBezTo>
                  <a:cubicBezTo>
                    <a:pt x="99020" y="55215"/>
                    <a:pt x="97252" y="56053"/>
                    <a:pt x="96011" y="57357"/>
                  </a:cubicBezTo>
                  <a:cubicBezTo>
                    <a:pt x="96047" y="56622"/>
                    <a:pt x="95948" y="55878"/>
                    <a:pt x="95706" y="55179"/>
                  </a:cubicBezTo>
                  <a:lnTo>
                    <a:pt x="95706" y="55170"/>
                  </a:lnTo>
                  <a:cubicBezTo>
                    <a:pt x="95446" y="54409"/>
                    <a:pt x="95043" y="53701"/>
                    <a:pt x="94523" y="53091"/>
                  </a:cubicBezTo>
                  <a:cubicBezTo>
                    <a:pt x="94949" y="53012"/>
                    <a:pt x="95377" y="52974"/>
                    <a:pt x="95802" y="52974"/>
                  </a:cubicBezTo>
                  <a:close/>
                  <a:moveTo>
                    <a:pt x="60697" y="57357"/>
                  </a:moveTo>
                  <a:cubicBezTo>
                    <a:pt x="60700" y="57357"/>
                    <a:pt x="60703" y="57357"/>
                    <a:pt x="60706" y="57357"/>
                  </a:cubicBezTo>
                  <a:lnTo>
                    <a:pt x="60706" y="57357"/>
                  </a:lnTo>
                  <a:cubicBezTo>
                    <a:pt x="60709" y="57357"/>
                    <a:pt x="60712" y="57357"/>
                    <a:pt x="60715" y="57357"/>
                  </a:cubicBezTo>
                  <a:close/>
                  <a:moveTo>
                    <a:pt x="48839" y="53117"/>
                  </a:moveTo>
                  <a:cubicBezTo>
                    <a:pt x="50775" y="53117"/>
                    <a:pt x="52650" y="53921"/>
                    <a:pt x="53995" y="55376"/>
                  </a:cubicBezTo>
                  <a:lnTo>
                    <a:pt x="53995" y="55376"/>
                  </a:lnTo>
                  <a:cubicBezTo>
                    <a:pt x="53992" y="55376"/>
                    <a:pt x="53989" y="55376"/>
                    <a:pt x="53986" y="55376"/>
                  </a:cubicBezTo>
                  <a:cubicBezTo>
                    <a:pt x="53966" y="55376"/>
                    <a:pt x="53946" y="55376"/>
                    <a:pt x="53927" y="55376"/>
                  </a:cubicBezTo>
                  <a:cubicBezTo>
                    <a:pt x="52067" y="55376"/>
                    <a:pt x="50299" y="56206"/>
                    <a:pt x="49049" y="57509"/>
                  </a:cubicBezTo>
                  <a:cubicBezTo>
                    <a:pt x="49138" y="55923"/>
                    <a:pt x="48556" y="54418"/>
                    <a:pt x="47561" y="53235"/>
                  </a:cubicBezTo>
                  <a:cubicBezTo>
                    <a:pt x="47987" y="53156"/>
                    <a:pt x="48414" y="53117"/>
                    <a:pt x="48839" y="53117"/>
                  </a:cubicBezTo>
                  <a:close/>
                  <a:moveTo>
                    <a:pt x="59142" y="53117"/>
                  </a:moveTo>
                  <a:cubicBezTo>
                    <a:pt x="59567" y="53117"/>
                    <a:pt x="59994" y="53156"/>
                    <a:pt x="60420" y="53235"/>
                  </a:cubicBezTo>
                  <a:cubicBezTo>
                    <a:pt x="59425" y="54427"/>
                    <a:pt x="58843" y="55932"/>
                    <a:pt x="58932" y="57518"/>
                  </a:cubicBezTo>
                  <a:lnTo>
                    <a:pt x="58923" y="57509"/>
                  </a:lnTo>
                  <a:cubicBezTo>
                    <a:pt x="57682" y="56206"/>
                    <a:pt x="55914" y="55376"/>
                    <a:pt x="54046" y="55376"/>
                  </a:cubicBezTo>
                  <a:cubicBezTo>
                    <a:pt x="54029" y="55376"/>
                    <a:pt x="54012" y="55376"/>
                    <a:pt x="53995" y="55376"/>
                  </a:cubicBezTo>
                  <a:lnTo>
                    <a:pt x="53995" y="55376"/>
                  </a:lnTo>
                  <a:cubicBezTo>
                    <a:pt x="55333" y="53921"/>
                    <a:pt x="57206" y="53117"/>
                    <a:pt x="59142" y="53117"/>
                  </a:cubicBezTo>
                  <a:close/>
                  <a:moveTo>
                    <a:pt x="25317" y="53179"/>
                  </a:moveTo>
                  <a:cubicBezTo>
                    <a:pt x="27247" y="53179"/>
                    <a:pt x="29113" y="53976"/>
                    <a:pt x="30456" y="55421"/>
                  </a:cubicBezTo>
                  <a:cubicBezTo>
                    <a:pt x="30436" y="55421"/>
                    <a:pt x="30416" y="55421"/>
                    <a:pt x="30397" y="55421"/>
                  </a:cubicBezTo>
                  <a:cubicBezTo>
                    <a:pt x="28528" y="55421"/>
                    <a:pt x="26769" y="56259"/>
                    <a:pt x="25528" y="57554"/>
                  </a:cubicBezTo>
                  <a:cubicBezTo>
                    <a:pt x="25563" y="56819"/>
                    <a:pt x="25456" y="56075"/>
                    <a:pt x="25223" y="55376"/>
                  </a:cubicBezTo>
                  <a:lnTo>
                    <a:pt x="25223" y="55385"/>
                  </a:lnTo>
                  <a:cubicBezTo>
                    <a:pt x="24963" y="54624"/>
                    <a:pt x="24560" y="53916"/>
                    <a:pt x="24031" y="53298"/>
                  </a:cubicBezTo>
                  <a:cubicBezTo>
                    <a:pt x="24460" y="53218"/>
                    <a:pt x="24890" y="53179"/>
                    <a:pt x="25317" y="53179"/>
                  </a:cubicBezTo>
                  <a:close/>
                  <a:moveTo>
                    <a:pt x="12293" y="53188"/>
                  </a:moveTo>
                  <a:cubicBezTo>
                    <a:pt x="12719" y="53188"/>
                    <a:pt x="13147" y="53227"/>
                    <a:pt x="13574" y="53307"/>
                  </a:cubicBezTo>
                  <a:cubicBezTo>
                    <a:pt x="13055" y="53925"/>
                    <a:pt x="12651" y="54624"/>
                    <a:pt x="12391" y="55385"/>
                  </a:cubicBezTo>
                  <a:cubicBezTo>
                    <a:pt x="12150" y="56084"/>
                    <a:pt x="12051" y="56819"/>
                    <a:pt x="12087" y="57554"/>
                  </a:cubicBezTo>
                  <a:lnTo>
                    <a:pt x="12087" y="57572"/>
                  </a:lnTo>
                  <a:cubicBezTo>
                    <a:pt x="10845" y="56268"/>
                    <a:pt x="9086" y="55430"/>
                    <a:pt x="7218" y="55430"/>
                  </a:cubicBezTo>
                  <a:cubicBezTo>
                    <a:pt x="7198" y="55430"/>
                    <a:pt x="7178" y="55430"/>
                    <a:pt x="7159" y="55430"/>
                  </a:cubicBezTo>
                  <a:cubicBezTo>
                    <a:pt x="8501" y="53985"/>
                    <a:pt x="10367" y="53188"/>
                    <a:pt x="12293" y="53188"/>
                  </a:cubicBezTo>
                  <a:close/>
                  <a:moveTo>
                    <a:pt x="106098" y="52962"/>
                  </a:moveTo>
                  <a:cubicBezTo>
                    <a:pt x="106573" y="52962"/>
                    <a:pt x="107051" y="53010"/>
                    <a:pt x="107525" y="53109"/>
                  </a:cubicBezTo>
                  <a:cubicBezTo>
                    <a:pt x="106514" y="54361"/>
                    <a:pt x="105950" y="55943"/>
                    <a:pt x="106117" y="57615"/>
                  </a:cubicBezTo>
                  <a:lnTo>
                    <a:pt x="106117" y="57615"/>
                  </a:lnTo>
                  <a:cubicBezTo>
                    <a:pt x="104869" y="56153"/>
                    <a:pt x="102981" y="55206"/>
                    <a:pt x="100985" y="55206"/>
                  </a:cubicBezTo>
                  <a:cubicBezTo>
                    <a:pt x="100976" y="55206"/>
                    <a:pt x="100966" y="55206"/>
                    <a:pt x="100957" y="55206"/>
                  </a:cubicBezTo>
                  <a:cubicBezTo>
                    <a:pt x="102302" y="53761"/>
                    <a:pt x="104171" y="52962"/>
                    <a:pt x="106098" y="52962"/>
                  </a:cubicBezTo>
                  <a:close/>
                  <a:moveTo>
                    <a:pt x="70812" y="48526"/>
                  </a:moveTo>
                  <a:cubicBezTo>
                    <a:pt x="71289" y="48526"/>
                    <a:pt x="71770" y="48575"/>
                    <a:pt x="72248" y="48674"/>
                  </a:cubicBezTo>
                  <a:cubicBezTo>
                    <a:pt x="71271" y="49928"/>
                    <a:pt x="70742" y="51496"/>
                    <a:pt x="70939" y="53145"/>
                  </a:cubicBezTo>
                  <a:cubicBezTo>
                    <a:pt x="71447" y="53031"/>
                    <a:pt x="71960" y="52976"/>
                    <a:pt x="72468" y="52976"/>
                  </a:cubicBezTo>
                  <a:cubicBezTo>
                    <a:pt x="74401" y="52976"/>
                    <a:pt x="76276" y="53777"/>
                    <a:pt x="77624" y="55224"/>
                  </a:cubicBezTo>
                  <a:cubicBezTo>
                    <a:pt x="77606" y="55224"/>
                    <a:pt x="77587" y="55224"/>
                    <a:pt x="77569" y="55224"/>
                  </a:cubicBezTo>
                  <a:cubicBezTo>
                    <a:pt x="75520" y="55224"/>
                    <a:pt x="73598" y="56223"/>
                    <a:pt x="72355" y="57751"/>
                  </a:cubicBezTo>
                  <a:cubicBezTo>
                    <a:pt x="72694" y="54052"/>
                    <a:pt x="69407" y="50779"/>
                    <a:pt x="65713" y="50779"/>
                  </a:cubicBezTo>
                  <a:cubicBezTo>
                    <a:pt x="65693" y="50779"/>
                    <a:pt x="65673" y="50779"/>
                    <a:pt x="65653" y="50780"/>
                  </a:cubicBezTo>
                  <a:cubicBezTo>
                    <a:pt x="66997" y="49327"/>
                    <a:pt x="68873" y="48526"/>
                    <a:pt x="70812" y="48526"/>
                  </a:cubicBezTo>
                  <a:close/>
                  <a:moveTo>
                    <a:pt x="35611" y="53168"/>
                  </a:moveTo>
                  <a:cubicBezTo>
                    <a:pt x="36086" y="53168"/>
                    <a:pt x="36566" y="53216"/>
                    <a:pt x="37042" y="53315"/>
                  </a:cubicBezTo>
                  <a:cubicBezTo>
                    <a:pt x="36031" y="54567"/>
                    <a:pt x="35458" y="56149"/>
                    <a:pt x="35634" y="57812"/>
                  </a:cubicBezTo>
                  <a:lnTo>
                    <a:pt x="35634" y="57812"/>
                  </a:lnTo>
                  <a:cubicBezTo>
                    <a:pt x="34382" y="56357"/>
                    <a:pt x="32515" y="55412"/>
                    <a:pt x="30530" y="55412"/>
                  </a:cubicBezTo>
                  <a:cubicBezTo>
                    <a:pt x="30511" y="55412"/>
                    <a:pt x="30492" y="55412"/>
                    <a:pt x="30474" y="55412"/>
                  </a:cubicBezTo>
                  <a:cubicBezTo>
                    <a:pt x="31811" y="53967"/>
                    <a:pt x="33679" y="53168"/>
                    <a:pt x="35611" y="53168"/>
                  </a:cubicBezTo>
                  <a:close/>
                  <a:moveTo>
                    <a:pt x="112818" y="51075"/>
                  </a:moveTo>
                  <a:cubicBezTo>
                    <a:pt x="115995" y="51075"/>
                    <a:pt x="119174" y="53154"/>
                    <a:pt x="119218" y="57312"/>
                  </a:cubicBezTo>
                  <a:cubicBezTo>
                    <a:pt x="118743" y="57210"/>
                    <a:pt x="118265" y="57160"/>
                    <a:pt x="117790" y="57160"/>
                  </a:cubicBezTo>
                  <a:cubicBezTo>
                    <a:pt x="115926" y="57160"/>
                    <a:pt x="114120" y="57927"/>
                    <a:pt x="112821" y="59319"/>
                  </a:cubicBezTo>
                  <a:cubicBezTo>
                    <a:pt x="111549" y="57940"/>
                    <a:pt x="109750" y="57161"/>
                    <a:pt x="107870" y="57160"/>
                  </a:cubicBezTo>
                  <a:lnTo>
                    <a:pt x="107870" y="57160"/>
                  </a:lnTo>
                  <a:cubicBezTo>
                    <a:pt x="107388" y="57160"/>
                    <a:pt x="106905" y="57214"/>
                    <a:pt x="106432" y="57312"/>
                  </a:cubicBezTo>
                  <a:cubicBezTo>
                    <a:pt x="106468" y="53154"/>
                    <a:pt x="109642" y="51075"/>
                    <a:pt x="112818" y="51075"/>
                  </a:cubicBezTo>
                  <a:close/>
                  <a:moveTo>
                    <a:pt x="136134" y="51090"/>
                  </a:moveTo>
                  <a:cubicBezTo>
                    <a:pt x="139310" y="51090"/>
                    <a:pt x="142484" y="53169"/>
                    <a:pt x="142525" y="57330"/>
                  </a:cubicBezTo>
                  <a:cubicBezTo>
                    <a:pt x="142043" y="57224"/>
                    <a:pt x="141557" y="57173"/>
                    <a:pt x="141075" y="57173"/>
                  </a:cubicBezTo>
                  <a:cubicBezTo>
                    <a:pt x="139225" y="57173"/>
                    <a:pt x="137430" y="57933"/>
                    <a:pt x="136136" y="59319"/>
                  </a:cubicBezTo>
                  <a:lnTo>
                    <a:pt x="136136" y="59328"/>
                  </a:lnTo>
                  <a:cubicBezTo>
                    <a:pt x="134854" y="57957"/>
                    <a:pt x="133062" y="57168"/>
                    <a:pt x="131181" y="57168"/>
                  </a:cubicBezTo>
                  <a:cubicBezTo>
                    <a:pt x="130697" y="57168"/>
                    <a:pt x="130213" y="57222"/>
                    <a:pt x="129738" y="57330"/>
                  </a:cubicBezTo>
                  <a:cubicBezTo>
                    <a:pt x="129778" y="53171"/>
                    <a:pt x="132957" y="51090"/>
                    <a:pt x="136134" y="51090"/>
                  </a:cubicBezTo>
                  <a:close/>
                  <a:moveTo>
                    <a:pt x="89294" y="51126"/>
                  </a:moveTo>
                  <a:cubicBezTo>
                    <a:pt x="91873" y="51126"/>
                    <a:pt x="94452" y="52497"/>
                    <a:pt x="95348" y="55242"/>
                  </a:cubicBezTo>
                  <a:cubicBezTo>
                    <a:pt x="95572" y="55923"/>
                    <a:pt x="95679" y="56631"/>
                    <a:pt x="95688" y="57348"/>
                  </a:cubicBezTo>
                  <a:cubicBezTo>
                    <a:pt x="95215" y="57246"/>
                    <a:pt x="94738" y="57196"/>
                    <a:pt x="94264" y="57196"/>
                  </a:cubicBezTo>
                  <a:cubicBezTo>
                    <a:pt x="92405" y="57196"/>
                    <a:pt x="90599" y="57962"/>
                    <a:pt x="89299" y="59355"/>
                  </a:cubicBezTo>
                  <a:cubicBezTo>
                    <a:pt x="88027" y="57975"/>
                    <a:pt x="86226" y="57195"/>
                    <a:pt x="84353" y="57195"/>
                  </a:cubicBezTo>
                  <a:cubicBezTo>
                    <a:pt x="83860" y="57195"/>
                    <a:pt x="83376" y="57249"/>
                    <a:pt x="82910" y="57348"/>
                  </a:cubicBezTo>
                  <a:cubicBezTo>
                    <a:pt x="82902" y="56631"/>
                    <a:pt x="83009" y="55923"/>
                    <a:pt x="83224" y="55242"/>
                  </a:cubicBezTo>
                  <a:lnTo>
                    <a:pt x="83233" y="55242"/>
                  </a:lnTo>
                  <a:cubicBezTo>
                    <a:pt x="84129" y="52499"/>
                    <a:pt x="86712" y="51126"/>
                    <a:pt x="89294" y="51126"/>
                  </a:cubicBezTo>
                  <a:close/>
                  <a:moveTo>
                    <a:pt x="42335" y="51276"/>
                  </a:moveTo>
                  <a:cubicBezTo>
                    <a:pt x="45511" y="51276"/>
                    <a:pt x="48686" y="53352"/>
                    <a:pt x="48726" y="57509"/>
                  </a:cubicBezTo>
                  <a:cubicBezTo>
                    <a:pt x="48253" y="57407"/>
                    <a:pt x="47776" y="57357"/>
                    <a:pt x="47302" y="57357"/>
                  </a:cubicBezTo>
                  <a:cubicBezTo>
                    <a:pt x="45443" y="57357"/>
                    <a:pt x="43639" y="58124"/>
                    <a:pt x="42346" y="59516"/>
                  </a:cubicBezTo>
                  <a:cubicBezTo>
                    <a:pt x="41065" y="58136"/>
                    <a:pt x="39264" y="57357"/>
                    <a:pt x="37382" y="57357"/>
                  </a:cubicBezTo>
                  <a:cubicBezTo>
                    <a:pt x="36898" y="57357"/>
                    <a:pt x="36415" y="57410"/>
                    <a:pt x="35940" y="57509"/>
                  </a:cubicBezTo>
                  <a:cubicBezTo>
                    <a:pt x="35980" y="53355"/>
                    <a:pt x="39158" y="51276"/>
                    <a:pt x="42335" y="51276"/>
                  </a:cubicBezTo>
                  <a:close/>
                  <a:moveTo>
                    <a:pt x="65660" y="51276"/>
                  </a:moveTo>
                  <a:cubicBezTo>
                    <a:pt x="68835" y="51276"/>
                    <a:pt x="72010" y="53352"/>
                    <a:pt x="72050" y="57509"/>
                  </a:cubicBezTo>
                  <a:cubicBezTo>
                    <a:pt x="71577" y="57407"/>
                    <a:pt x="71100" y="57357"/>
                    <a:pt x="70626" y="57357"/>
                  </a:cubicBezTo>
                  <a:cubicBezTo>
                    <a:pt x="68767" y="57357"/>
                    <a:pt x="66961" y="58124"/>
                    <a:pt x="65662" y="59516"/>
                  </a:cubicBezTo>
                  <a:cubicBezTo>
                    <a:pt x="64382" y="58138"/>
                    <a:pt x="62585" y="57359"/>
                    <a:pt x="60706" y="57357"/>
                  </a:cubicBezTo>
                  <a:lnTo>
                    <a:pt x="60706" y="57357"/>
                  </a:lnTo>
                  <a:cubicBezTo>
                    <a:pt x="60217" y="57357"/>
                    <a:pt x="59736" y="57411"/>
                    <a:pt x="59264" y="57509"/>
                  </a:cubicBezTo>
                  <a:cubicBezTo>
                    <a:pt x="59304" y="53355"/>
                    <a:pt x="62482" y="51276"/>
                    <a:pt x="65660" y="51276"/>
                  </a:cubicBezTo>
                  <a:close/>
                  <a:moveTo>
                    <a:pt x="18806" y="51334"/>
                  </a:moveTo>
                  <a:cubicBezTo>
                    <a:pt x="21388" y="51334"/>
                    <a:pt x="23969" y="52707"/>
                    <a:pt x="24864" y="55457"/>
                  </a:cubicBezTo>
                  <a:cubicBezTo>
                    <a:pt x="25079" y="56138"/>
                    <a:pt x="25196" y="56846"/>
                    <a:pt x="25205" y="57563"/>
                  </a:cubicBezTo>
                  <a:cubicBezTo>
                    <a:pt x="24724" y="57458"/>
                    <a:pt x="24240" y="57407"/>
                    <a:pt x="23760" y="57407"/>
                  </a:cubicBezTo>
                  <a:cubicBezTo>
                    <a:pt x="21902" y="57407"/>
                    <a:pt x="20103" y="58173"/>
                    <a:pt x="18807" y="59561"/>
                  </a:cubicBezTo>
                  <a:cubicBezTo>
                    <a:pt x="17535" y="58190"/>
                    <a:pt x="15734" y="57401"/>
                    <a:pt x="13861" y="57401"/>
                  </a:cubicBezTo>
                  <a:cubicBezTo>
                    <a:pt x="13377" y="57401"/>
                    <a:pt x="12884" y="57455"/>
                    <a:pt x="12418" y="57563"/>
                  </a:cubicBezTo>
                  <a:cubicBezTo>
                    <a:pt x="12418" y="56837"/>
                    <a:pt x="12526" y="56129"/>
                    <a:pt x="12741" y="55448"/>
                  </a:cubicBezTo>
                  <a:lnTo>
                    <a:pt x="12741" y="55457"/>
                  </a:lnTo>
                  <a:cubicBezTo>
                    <a:pt x="13637" y="52710"/>
                    <a:pt x="16222" y="51334"/>
                    <a:pt x="18806" y="51334"/>
                  </a:cubicBezTo>
                  <a:close/>
                  <a:moveTo>
                    <a:pt x="117967" y="57526"/>
                  </a:moveTo>
                  <a:cubicBezTo>
                    <a:pt x="118391" y="57526"/>
                    <a:pt x="118819" y="57564"/>
                    <a:pt x="119245" y="57643"/>
                  </a:cubicBezTo>
                  <a:cubicBezTo>
                    <a:pt x="118726" y="58253"/>
                    <a:pt x="118322" y="58961"/>
                    <a:pt x="118063" y="59722"/>
                  </a:cubicBezTo>
                  <a:cubicBezTo>
                    <a:pt x="117821" y="60430"/>
                    <a:pt x="117713" y="61165"/>
                    <a:pt x="117758" y="61909"/>
                  </a:cubicBezTo>
                  <a:cubicBezTo>
                    <a:pt x="116510" y="60598"/>
                    <a:pt x="114739" y="59767"/>
                    <a:pt x="112860" y="59767"/>
                  </a:cubicBezTo>
                  <a:cubicBezTo>
                    <a:pt x="112850" y="59767"/>
                    <a:pt x="112840" y="59767"/>
                    <a:pt x="112830" y="59767"/>
                  </a:cubicBezTo>
                  <a:cubicBezTo>
                    <a:pt x="114167" y="58327"/>
                    <a:pt x="116034" y="57526"/>
                    <a:pt x="117967" y="57526"/>
                  </a:cubicBezTo>
                  <a:close/>
                  <a:moveTo>
                    <a:pt x="130990" y="57535"/>
                  </a:moveTo>
                  <a:cubicBezTo>
                    <a:pt x="132923" y="57535"/>
                    <a:pt x="134790" y="58336"/>
                    <a:pt x="136127" y="59776"/>
                  </a:cubicBezTo>
                  <a:cubicBezTo>
                    <a:pt x="136117" y="59776"/>
                    <a:pt x="136107" y="59776"/>
                    <a:pt x="136097" y="59776"/>
                  </a:cubicBezTo>
                  <a:cubicBezTo>
                    <a:pt x="134226" y="59776"/>
                    <a:pt x="132446" y="60607"/>
                    <a:pt x="131199" y="61918"/>
                  </a:cubicBezTo>
                  <a:cubicBezTo>
                    <a:pt x="131234" y="61183"/>
                    <a:pt x="131136" y="60439"/>
                    <a:pt x="130894" y="59731"/>
                  </a:cubicBezTo>
                  <a:cubicBezTo>
                    <a:pt x="130634" y="58970"/>
                    <a:pt x="130231" y="58271"/>
                    <a:pt x="129711" y="57652"/>
                  </a:cubicBezTo>
                  <a:cubicBezTo>
                    <a:pt x="130137" y="57573"/>
                    <a:pt x="130565" y="57535"/>
                    <a:pt x="130990" y="57535"/>
                  </a:cubicBezTo>
                  <a:close/>
                  <a:moveTo>
                    <a:pt x="84143" y="57571"/>
                  </a:moveTo>
                  <a:cubicBezTo>
                    <a:pt x="86075" y="57571"/>
                    <a:pt x="87945" y="58371"/>
                    <a:pt x="89282" y="59821"/>
                  </a:cubicBezTo>
                  <a:lnTo>
                    <a:pt x="89282" y="59821"/>
                  </a:lnTo>
                  <a:cubicBezTo>
                    <a:pt x="89265" y="59821"/>
                    <a:pt x="89248" y="59821"/>
                    <a:pt x="89231" y="59821"/>
                  </a:cubicBezTo>
                  <a:cubicBezTo>
                    <a:pt x="87362" y="59821"/>
                    <a:pt x="85595" y="60659"/>
                    <a:pt x="84353" y="61962"/>
                  </a:cubicBezTo>
                  <a:cubicBezTo>
                    <a:pt x="84434" y="60367"/>
                    <a:pt x="83851" y="58871"/>
                    <a:pt x="82866" y="57688"/>
                  </a:cubicBezTo>
                  <a:cubicBezTo>
                    <a:pt x="83291" y="57609"/>
                    <a:pt x="83719" y="57571"/>
                    <a:pt x="84143" y="57571"/>
                  </a:cubicBezTo>
                  <a:close/>
                  <a:moveTo>
                    <a:pt x="94437" y="57571"/>
                  </a:moveTo>
                  <a:cubicBezTo>
                    <a:pt x="94862" y="57571"/>
                    <a:pt x="95290" y="57609"/>
                    <a:pt x="95715" y="57688"/>
                  </a:cubicBezTo>
                  <a:cubicBezTo>
                    <a:pt x="94720" y="58871"/>
                    <a:pt x="94138" y="60367"/>
                    <a:pt x="94228" y="61962"/>
                  </a:cubicBezTo>
                  <a:cubicBezTo>
                    <a:pt x="92977" y="60659"/>
                    <a:pt x="91218" y="59821"/>
                    <a:pt x="89350" y="59821"/>
                  </a:cubicBezTo>
                  <a:cubicBezTo>
                    <a:pt x="89333" y="59821"/>
                    <a:pt x="89316" y="59821"/>
                    <a:pt x="89299" y="59821"/>
                  </a:cubicBezTo>
                  <a:lnTo>
                    <a:pt x="89299" y="59821"/>
                  </a:lnTo>
                  <a:cubicBezTo>
                    <a:pt x="90636" y="58371"/>
                    <a:pt x="92506" y="57571"/>
                    <a:pt x="94437" y="57571"/>
                  </a:cubicBezTo>
                  <a:close/>
                  <a:moveTo>
                    <a:pt x="47495" y="57735"/>
                  </a:moveTo>
                  <a:cubicBezTo>
                    <a:pt x="47916" y="57735"/>
                    <a:pt x="48340" y="57773"/>
                    <a:pt x="48762" y="57849"/>
                  </a:cubicBezTo>
                  <a:cubicBezTo>
                    <a:pt x="48242" y="58468"/>
                    <a:pt x="47839" y="59176"/>
                    <a:pt x="47579" y="59937"/>
                  </a:cubicBezTo>
                  <a:cubicBezTo>
                    <a:pt x="47337" y="60636"/>
                    <a:pt x="47230" y="61371"/>
                    <a:pt x="47275" y="62115"/>
                  </a:cubicBezTo>
                  <a:lnTo>
                    <a:pt x="47275" y="62124"/>
                  </a:lnTo>
                  <a:cubicBezTo>
                    <a:pt x="46033" y="60820"/>
                    <a:pt x="44265" y="59982"/>
                    <a:pt x="42405" y="59982"/>
                  </a:cubicBezTo>
                  <a:cubicBezTo>
                    <a:pt x="42386" y="59982"/>
                    <a:pt x="42366" y="59982"/>
                    <a:pt x="42346" y="59982"/>
                  </a:cubicBezTo>
                  <a:cubicBezTo>
                    <a:pt x="43686" y="58532"/>
                    <a:pt x="45558" y="57735"/>
                    <a:pt x="47495" y="57735"/>
                  </a:cubicBezTo>
                  <a:close/>
                  <a:moveTo>
                    <a:pt x="60510" y="57740"/>
                  </a:moveTo>
                  <a:cubicBezTo>
                    <a:pt x="62438" y="57740"/>
                    <a:pt x="64308" y="58537"/>
                    <a:pt x="65644" y="59982"/>
                  </a:cubicBezTo>
                  <a:cubicBezTo>
                    <a:pt x="65624" y="59982"/>
                    <a:pt x="65604" y="59982"/>
                    <a:pt x="65585" y="59982"/>
                  </a:cubicBezTo>
                  <a:cubicBezTo>
                    <a:pt x="63725" y="59982"/>
                    <a:pt x="61957" y="60820"/>
                    <a:pt x="60715" y="62124"/>
                  </a:cubicBezTo>
                  <a:cubicBezTo>
                    <a:pt x="60751" y="61380"/>
                    <a:pt x="60653" y="60636"/>
                    <a:pt x="60411" y="59937"/>
                  </a:cubicBezTo>
                  <a:cubicBezTo>
                    <a:pt x="60151" y="59176"/>
                    <a:pt x="59748" y="58468"/>
                    <a:pt x="59228" y="57858"/>
                  </a:cubicBezTo>
                  <a:cubicBezTo>
                    <a:pt x="59655" y="57779"/>
                    <a:pt x="60084" y="57740"/>
                    <a:pt x="60510" y="57740"/>
                  </a:cubicBezTo>
                  <a:close/>
                  <a:moveTo>
                    <a:pt x="23936" y="57764"/>
                  </a:moveTo>
                  <a:cubicBezTo>
                    <a:pt x="24366" y="57764"/>
                    <a:pt x="24800" y="57804"/>
                    <a:pt x="25232" y="57885"/>
                  </a:cubicBezTo>
                  <a:cubicBezTo>
                    <a:pt x="24237" y="59059"/>
                    <a:pt x="23655" y="60565"/>
                    <a:pt x="23744" y="62151"/>
                  </a:cubicBezTo>
                  <a:cubicBezTo>
                    <a:pt x="22494" y="60847"/>
                    <a:pt x="20727" y="60018"/>
                    <a:pt x="18867" y="60018"/>
                  </a:cubicBezTo>
                  <a:cubicBezTo>
                    <a:pt x="18847" y="60018"/>
                    <a:pt x="18827" y="60018"/>
                    <a:pt x="18807" y="60018"/>
                  </a:cubicBezTo>
                  <a:cubicBezTo>
                    <a:pt x="18787" y="60018"/>
                    <a:pt x="18767" y="60018"/>
                    <a:pt x="18747" y="60018"/>
                  </a:cubicBezTo>
                  <a:cubicBezTo>
                    <a:pt x="16879" y="60018"/>
                    <a:pt x="15111" y="60847"/>
                    <a:pt x="13870" y="62151"/>
                  </a:cubicBezTo>
                  <a:cubicBezTo>
                    <a:pt x="13951" y="60573"/>
                    <a:pt x="13368" y="59068"/>
                    <a:pt x="12382" y="57885"/>
                  </a:cubicBezTo>
                  <a:lnTo>
                    <a:pt x="12374" y="57885"/>
                  </a:lnTo>
                  <a:cubicBezTo>
                    <a:pt x="12805" y="57804"/>
                    <a:pt x="13239" y="57764"/>
                    <a:pt x="13670" y="57764"/>
                  </a:cubicBezTo>
                  <a:cubicBezTo>
                    <a:pt x="15599" y="57764"/>
                    <a:pt x="17467" y="58566"/>
                    <a:pt x="18807" y="60009"/>
                  </a:cubicBezTo>
                  <a:cubicBezTo>
                    <a:pt x="20140" y="58566"/>
                    <a:pt x="22007" y="57764"/>
                    <a:pt x="23936" y="57764"/>
                  </a:cubicBezTo>
                  <a:close/>
                  <a:moveTo>
                    <a:pt x="107668" y="57528"/>
                  </a:moveTo>
                  <a:cubicBezTo>
                    <a:pt x="109594" y="57528"/>
                    <a:pt x="111464" y="58327"/>
                    <a:pt x="112812" y="59767"/>
                  </a:cubicBezTo>
                  <a:cubicBezTo>
                    <a:pt x="112793" y="59767"/>
                    <a:pt x="112774" y="59767"/>
                    <a:pt x="112756" y="59767"/>
                  </a:cubicBezTo>
                  <a:cubicBezTo>
                    <a:pt x="110769" y="59767"/>
                    <a:pt x="108902" y="60712"/>
                    <a:pt x="107650" y="62159"/>
                  </a:cubicBezTo>
                  <a:lnTo>
                    <a:pt x="107650" y="62159"/>
                  </a:lnTo>
                  <a:cubicBezTo>
                    <a:pt x="107803" y="60502"/>
                    <a:pt x="107211" y="58925"/>
                    <a:pt x="106181" y="57688"/>
                  </a:cubicBezTo>
                  <a:cubicBezTo>
                    <a:pt x="106675" y="57580"/>
                    <a:pt x="107173" y="57528"/>
                    <a:pt x="107668" y="57528"/>
                  </a:cubicBezTo>
                  <a:close/>
                  <a:moveTo>
                    <a:pt x="37187" y="57724"/>
                  </a:moveTo>
                  <a:cubicBezTo>
                    <a:pt x="39116" y="57724"/>
                    <a:pt x="40983" y="58519"/>
                    <a:pt x="42328" y="59964"/>
                  </a:cubicBezTo>
                  <a:cubicBezTo>
                    <a:pt x="42310" y="59964"/>
                    <a:pt x="42291" y="59964"/>
                    <a:pt x="42273" y="59964"/>
                  </a:cubicBezTo>
                  <a:cubicBezTo>
                    <a:pt x="40286" y="59964"/>
                    <a:pt x="38419" y="60910"/>
                    <a:pt x="37167" y="62366"/>
                  </a:cubicBezTo>
                  <a:cubicBezTo>
                    <a:pt x="37320" y="60699"/>
                    <a:pt x="36728" y="59122"/>
                    <a:pt x="35698" y="57894"/>
                  </a:cubicBezTo>
                  <a:lnTo>
                    <a:pt x="35689" y="57885"/>
                  </a:lnTo>
                  <a:cubicBezTo>
                    <a:pt x="36187" y="57777"/>
                    <a:pt x="36689" y="57724"/>
                    <a:pt x="37187" y="57724"/>
                  </a:cubicBezTo>
                  <a:close/>
                  <a:moveTo>
                    <a:pt x="124486" y="55678"/>
                  </a:moveTo>
                  <a:cubicBezTo>
                    <a:pt x="127068" y="55678"/>
                    <a:pt x="129649" y="57049"/>
                    <a:pt x="130544" y="59794"/>
                  </a:cubicBezTo>
                  <a:cubicBezTo>
                    <a:pt x="130760" y="60475"/>
                    <a:pt x="130876" y="61183"/>
                    <a:pt x="130876" y="61900"/>
                  </a:cubicBezTo>
                  <a:cubicBezTo>
                    <a:pt x="130403" y="61798"/>
                    <a:pt x="129926" y="61748"/>
                    <a:pt x="129452" y="61748"/>
                  </a:cubicBezTo>
                  <a:cubicBezTo>
                    <a:pt x="127593" y="61748"/>
                    <a:pt x="125787" y="62514"/>
                    <a:pt x="124487" y="63907"/>
                  </a:cubicBezTo>
                  <a:cubicBezTo>
                    <a:pt x="123215" y="62527"/>
                    <a:pt x="121414" y="61747"/>
                    <a:pt x="119541" y="61747"/>
                  </a:cubicBezTo>
                  <a:cubicBezTo>
                    <a:pt x="119048" y="61747"/>
                    <a:pt x="118564" y="61801"/>
                    <a:pt x="118080" y="61909"/>
                  </a:cubicBezTo>
                  <a:cubicBezTo>
                    <a:pt x="118080" y="61192"/>
                    <a:pt x="118197" y="60484"/>
                    <a:pt x="118412" y="59803"/>
                  </a:cubicBezTo>
                  <a:lnTo>
                    <a:pt x="118421" y="59794"/>
                  </a:lnTo>
                  <a:cubicBezTo>
                    <a:pt x="119317" y="57051"/>
                    <a:pt x="121902" y="55678"/>
                    <a:pt x="124486" y="55678"/>
                  </a:cubicBezTo>
                  <a:close/>
                  <a:moveTo>
                    <a:pt x="77628" y="55717"/>
                  </a:moveTo>
                  <a:cubicBezTo>
                    <a:pt x="80804" y="55717"/>
                    <a:pt x="83980" y="57795"/>
                    <a:pt x="84022" y="61951"/>
                  </a:cubicBezTo>
                  <a:lnTo>
                    <a:pt x="84022" y="61951"/>
                  </a:lnTo>
                  <a:cubicBezTo>
                    <a:pt x="83546" y="61848"/>
                    <a:pt x="83066" y="61797"/>
                    <a:pt x="82590" y="61797"/>
                  </a:cubicBezTo>
                  <a:cubicBezTo>
                    <a:pt x="80737" y="61797"/>
                    <a:pt x="78939" y="62563"/>
                    <a:pt x="77651" y="63952"/>
                  </a:cubicBezTo>
                  <a:cubicBezTo>
                    <a:pt x="76377" y="62579"/>
                    <a:pt x="74589" y="61801"/>
                    <a:pt x="72710" y="61801"/>
                  </a:cubicBezTo>
                  <a:cubicBezTo>
                    <a:pt x="72699" y="61801"/>
                    <a:pt x="72688" y="61801"/>
                    <a:pt x="72678" y="61801"/>
                  </a:cubicBezTo>
                  <a:cubicBezTo>
                    <a:pt x="72194" y="61801"/>
                    <a:pt x="71710" y="61846"/>
                    <a:pt x="71235" y="61953"/>
                  </a:cubicBezTo>
                  <a:cubicBezTo>
                    <a:pt x="71275" y="57796"/>
                    <a:pt x="74452" y="55717"/>
                    <a:pt x="77628" y="55717"/>
                  </a:cubicBezTo>
                  <a:close/>
                  <a:moveTo>
                    <a:pt x="100943" y="55717"/>
                  </a:moveTo>
                  <a:cubicBezTo>
                    <a:pt x="104119" y="55717"/>
                    <a:pt x="107295" y="57795"/>
                    <a:pt x="107337" y="61951"/>
                  </a:cubicBezTo>
                  <a:lnTo>
                    <a:pt x="107337" y="61951"/>
                  </a:lnTo>
                  <a:cubicBezTo>
                    <a:pt x="106865" y="61851"/>
                    <a:pt x="106389" y="61802"/>
                    <a:pt x="105918" y="61802"/>
                  </a:cubicBezTo>
                  <a:cubicBezTo>
                    <a:pt x="104057" y="61802"/>
                    <a:pt x="102256" y="62568"/>
                    <a:pt x="100957" y="63961"/>
                  </a:cubicBezTo>
                  <a:cubicBezTo>
                    <a:pt x="99683" y="62588"/>
                    <a:pt x="97895" y="61801"/>
                    <a:pt x="96025" y="61801"/>
                  </a:cubicBezTo>
                  <a:cubicBezTo>
                    <a:pt x="96014" y="61801"/>
                    <a:pt x="96003" y="61801"/>
                    <a:pt x="95993" y="61801"/>
                  </a:cubicBezTo>
                  <a:cubicBezTo>
                    <a:pt x="95509" y="61801"/>
                    <a:pt x="95025" y="61846"/>
                    <a:pt x="94550" y="61953"/>
                  </a:cubicBezTo>
                  <a:cubicBezTo>
                    <a:pt x="94590" y="57796"/>
                    <a:pt x="97767" y="55717"/>
                    <a:pt x="100943" y="55717"/>
                  </a:cubicBezTo>
                  <a:close/>
                  <a:moveTo>
                    <a:pt x="54007" y="55884"/>
                  </a:moveTo>
                  <a:cubicBezTo>
                    <a:pt x="56587" y="55884"/>
                    <a:pt x="59166" y="57255"/>
                    <a:pt x="60061" y="60000"/>
                  </a:cubicBezTo>
                  <a:cubicBezTo>
                    <a:pt x="60285" y="60681"/>
                    <a:pt x="60393" y="61389"/>
                    <a:pt x="60402" y="62106"/>
                  </a:cubicBezTo>
                  <a:cubicBezTo>
                    <a:pt x="59929" y="62004"/>
                    <a:pt x="59451" y="61954"/>
                    <a:pt x="58977" y="61954"/>
                  </a:cubicBezTo>
                  <a:cubicBezTo>
                    <a:pt x="57118" y="61954"/>
                    <a:pt x="55312" y="62720"/>
                    <a:pt x="54013" y="64113"/>
                  </a:cubicBezTo>
                  <a:cubicBezTo>
                    <a:pt x="52741" y="62733"/>
                    <a:pt x="50939" y="61953"/>
                    <a:pt x="49067" y="61953"/>
                  </a:cubicBezTo>
                  <a:cubicBezTo>
                    <a:pt x="48574" y="61953"/>
                    <a:pt x="48090" y="61998"/>
                    <a:pt x="47624" y="62106"/>
                  </a:cubicBezTo>
                  <a:cubicBezTo>
                    <a:pt x="47615" y="61389"/>
                    <a:pt x="47723" y="60681"/>
                    <a:pt x="47929" y="60009"/>
                  </a:cubicBezTo>
                  <a:lnTo>
                    <a:pt x="47947" y="60000"/>
                  </a:lnTo>
                  <a:cubicBezTo>
                    <a:pt x="48843" y="57257"/>
                    <a:pt x="51425" y="55884"/>
                    <a:pt x="54007" y="55884"/>
                  </a:cubicBezTo>
                  <a:close/>
                  <a:moveTo>
                    <a:pt x="7145" y="55914"/>
                  </a:moveTo>
                  <a:cubicBezTo>
                    <a:pt x="10322" y="55914"/>
                    <a:pt x="13498" y="57993"/>
                    <a:pt x="13538" y="62151"/>
                  </a:cubicBezTo>
                  <a:cubicBezTo>
                    <a:pt x="13063" y="62046"/>
                    <a:pt x="12582" y="61995"/>
                    <a:pt x="12105" y="61995"/>
                  </a:cubicBezTo>
                  <a:cubicBezTo>
                    <a:pt x="10247" y="61995"/>
                    <a:pt x="8440" y="62767"/>
                    <a:pt x="7150" y="64158"/>
                  </a:cubicBezTo>
                  <a:cubicBezTo>
                    <a:pt x="5875" y="62786"/>
                    <a:pt x="4096" y="61998"/>
                    <a:pt x="2226" y="61998"/>
                  </a:cubicBezTo>
                  <a:cubicBezTo>
                    <a:pt x="2216" y="61998"/>
                    <a:pt x="2205" y="61998"/>
                    <a:pt x="2194" y="61998"/>
                  </a:cubicBezTo>
                  <a:cubicBezTo>
                    <a:pt x="1711" y="61998"/>
                    <a:pt x="1227" y="62043"/>
                    <a:pt x="752" y="62151"/>
                  </a:cubicBezTo>
                  <a:cubicBezTo>
                    <a:pt x="792" y="57993"/>
                    <a:pt x="3969" y="55914"/>
                    <a:pt x="7145" y="55914"/>
                  </a:cubicBezTo>
                  <a:close/>
                  <a:moveTo>
                    <a:pt x="30465" y="55917"/>
                  </a:moveTo>
                  <a:cubicBezTo>
                    <a:pt x="33638" y="55917"/>
                    <a:pt x="36811" y="57993"/>
                    <a:pt x="36854" y="62147"/>
                  </a:cubicBezTo>
                  <a:lnTo>
                    <a:pt x="36854" y="62147"/>
                  </a:lnTo>
                  <a:cubicBezTo>
                    <a:pt x="36384" y="62047"/>
                    <a:pt x="35912" y="61999"/>
                    <a:pt x="35443" y="61999"/>
                  </a:cubicBezTo>
                  <a:cubicBezTo>
                    <a:pt x="33580" y="61999"/>
                    <a:pt x="31775" y="62765"/>
                    <a:pt x="30483" y="64158"/>
                  </a:cubicBezTo>
                  <a:cubicBezTo>
                    <a:pt x="29201" y="62778"/>
                    <a:pt x="27409" y="61998"/>
                    <a:pt x="25528" y="61998"/>
                  </a:cubicBezTo>
                  <a:cubicBezTo>
                    <a:pt x="25044" y="61998"/>
                    <a:pt x="24560" y="62052"/>
                    <a:pt x="24085" y="62151"/>
                  </a:cubicBezTo>
                  <a:cubicBezTo>
                    <a:pt x="24116" y="57996"/>
                    <a:pt x="27290" y="55917"/>
                    <a:pt x="30465" y="55917"/>
                  </a:cubicBezTo>
                  <a:close/>
                  <a:moveTo>
                    <a:pt x="119322" y="62140"/>
                  </a:moveTo>
                  <a:cubicBezTo>
                    <a:pt x="121256" y="62140"/>
                    <a:pt x="123125" y="62943"/>
                    <a:pt x="124469" y="64391"/>
                  </a:cubicBezTo>
                  <a:cubicBezTo>
                    <a:pt x="124450" y="64390"/>
                    <a:pt x="124430" y="64390"/>
                    <a:pt x="124410" y="64390"/>
                  </a:cubicBezTo>
                  <a:cubicBezTo>
                    <a:pt x="122541" y="64390"/>
                    <a:pt x="120773" y="65229"/>
                    <a:pt x="119532" y="66532"/>
                  </a:cubicBezTo>
                  <a:cubicBezTo>
                    <a:pt x="119613" y="64946"/>
                    <a:pt x="119030" y="63441"/>
                    <a:pt x="118045" y="62258"/>
                  </a:cubicBezTo>
                  <a:cubicBezTo>
                    <a:pt x="118470" y="62179"/>
                    <a:pt x="118898" y="62140"/>
                    <a:pt x="119322" y="62140"/>
                  </a:cubicBezTo>
                  <a:close/>
                  <a:moveTo>
                    <a:pt x="129616" y="62140"/>
                  </a:moveTo>
                  <a:cubicBezTo>
                    <a:pt x="130040" y="62140"/>
                    <a:pt x="130468" y="62179"/>
                    <a:pt x="130894" y="62258"/>
                  </a:cubicBezTo>
                  <a:cubicBezTo>
                    <a:pt x="129908" y="63423"/>
                    <a:pt x="129326" y="64928"/>
                    <a:pt x="129415" y="66523"/>
                  </a:cubicBezTo>
                  <a:lnTo>
                    <a:pt x="129406" y="66532"/>
                  </a:lnTo>
                  <a:cubicBezTo>
                    <a:pt x="128156" y="65229"/>
                    <a:pt x="126388" y="64390"/>
                    <a:pt x="124528" y="64390"/>
                  </a:cubicBezTo>
                  <a:cubicBezTo>
                    <a:pt x="124509" y="64390"/>
                    <a:pt x="124489" y="64390"/>
                    <a:pt x="124469" y="64391"/>
                  </a:cubicBezTo>
                  <a:cubicBezTo>
                    <a:pt x="125807" y="62943"/>
                    <a:pt x="127680" y="62140"/>
                    <a:pt x="129616" y="62140"/>
                  </a:cubicBezTo>
                  <a:close/>
                  <a:moveTo>
                    <a:pt x="95796" y="62176"/>
                  </a:moveTo>
                  <a:cubicBezTo>
                    <a:pt x="97737" y="62176"/>
                    <a:pt x="99610" y="62980"/>
                    <a:pt x="100948" y="64435"/>
                  </a:cubicBezTo>
                  <a:cubicBezTo>
                    <a:pt x="100928" y="64435"/>
                    <a:pt x="100908" y="64435"/>
                    <a:pt x="100888" y="64435"/>
                  </a:cubicBezTo>
                  <a:cubicBezTo>
                    <a:pt x="99020" y="64435"/>
                    <a:pt x="97252" y="65265"/>
                    <a:pt x="96011" y="66568"/>
                  </a:cubicBezTo>
                  <a:cubicBezTo>
                    <a:pt x="96091" y="64982"/>
                    <a:pt x="95509" y="63477"/>
                    <a:pt x="94514" y="62294"/>
                  </a:cubicBezTo>
                  <a:cubicBezTo>
                    <a:pt x="94941" y="62215"/>
                    <a:pt x="95370" y="62176"/>
                    <a:pt x="95796" y="62176"/>
                  </a:cubicBezTo>
                  <a:close/>
                  <a:moveTo>
                    <a:pt x="82771" y="62185"/>
                  </a:moveTo>
                  <a:cubicBezTo>
                    <a:pt x="83195" y="62185"/>
                    <a:pt x="83623" y="62224"/>
                    <a:pt x="84048" y="62303"/>
                  </a:cubicBezTo>
                  <a:cubicBezTo>
                    <a:pt x="83063" y="63477"/>
                    <a:pt x="82480" y="64991"/>
                    <a:pt x="82561" y="66577"/>
                  </a:cubicBezTo>
                  <a:cubicBezTo>
                    <a:pt x="81320" y="65274"/>
                    <a:pt x="79552" y="64435"/>
                    <a:pt x="77683" y="64435"/>
                  </a:cubicBezTo>
                  <a:cubicBezTo>
                    <a:pt x="77666" y="64435"/>
                    <a:pt x="77650" y="64435"/>
                    <a:pt x="77633" y="64435"/>
                  </a:cubicBezTo>
                  <a:lnTo>
                    <a:pt x="77633" y="64435"/>
                  </a:lnTo>
                  <a:cubicBezTo>
                    <a:pt x="78970" y="62988"/>
                    <a:pt x="80838" y="62185"/>
                    <a:pt x="82771" y="62185"/>
                  </a:cubicBezTo>
                  <a:close/>
                  <a:moveTo>
                    <a:pt x="59134" y="62337"/>
                  </a:moveTo>
                  <a:cubicBezTo>
                    <a:pt x="59561" y="62337"/>
                    <a:pt x="59992" y="62376"/>
                    <a:pt x="60420" y="62455"/>
                  </a:cubicBezTo>
                  <a:cubicBezTo>
                    <a:pt x="59427" y="63627"/>
                    <a:pt x="58845" y="65119"/>
                    <a:pt x="58932" y="66720"/>
                  </a:cubicBezTo>
                  <a:lnTo>
                    <a:pt x="58932" y="66720"/>
                  </a:lnTo>
                  <a:cubicBezTo>
                    <a:pt x="57682" y="65417"/>
                    <a:pt x="55914" y="64587"/>
                    <a:pt x="54055" y="64587"/>
                  </a:cubicBezTo>
                  <a:cubicBezTo>
                    <a:pt x="54035" y="64587"/>
                    <a:pt x="54015" y="64588"/>
                    <a:pt x="53995" y="64588"/>
                  </a:cubicBezTo>
                  <a:cubicBezTo>
                    <a:pt x="55331" y="63135"/>
                    <a:pt x="57201" y="62337"/>
                    <a:pt x="59134" y="62337"/>
                  </a:cubicBezTo>
                  <a:close/>
                  <a:moveTo>
                    <a:pt x="48861" y="62333"/>
                  </a:moveTo>
                  <a:cubicBezTo>
                    <a:pt x="50795" y="62333"/>
                    <a:pt x="52662" y="63137"/>
                    <a:pt x="53995" y="64588"/>
                  </a:cubicBezTo>
                  <a:cubicBezTo>
                    <a:pt x="53975" y="64588"/>
                    <a:pt x="53955" y="64587"/>
                    <a:pt x="53935" y="64587"/>
                  </a:cubicBezTo>
                  <a:cubicBezTo>
                    <a:pt x="52067" y="64587"/>
                    <a:pt x="50299" y="65417"/>
                    <a:pt x="49058" y="66720"/>
                  </a:cubicBezTo>
                  <a:cubicBezTo>
                    <a:pt x="49138" y="65134"/>
                    <a:pt x="48556" y="63629"/>
                    <a:pt x="47561" y="62455"/>
                  </a:cubicBezTo>
                  <a:cubicBezTo>
                    <a:pt x="47994" y="62373"/>
                    <a:pt x="48429" y="62333"/>
                    <a:pt x="48861" y="62333"/>
                  </a:cubicBezTo>
                  <a:close/>
                  <a:moveTo>
                    <a:pt x="106103" y="62174"/>
                  </a:moveTo>
                  <a:cubicBezTo>
                    <a:pt x="106576" y="62174"/>
                    <a:pt x="107052" y="62222"/>
                    <a:pt x="107525" y="62321"/>
                  </a:cubicBezTo>
                  <a:cubicBezTo>
                    <a:pt x="106512" y="63566"/>
                    <a:pt x="105939" y="65161"/>
                    <a:pt x="106127" y="66837"/>
                  </a:cubicBezTo>
                  <a:cubicBezTo>
                    <a:pt x="104872" y="65387"/>
                    <a:pt x="103007" y="64435"/>
                    <a:pt x="101030" y="64435"/>
                  </a:cubicBezTo>
                  <a:cubicBezTo>
                    <a:pt x="101003" y="64435"/>
                    <a:pt x="100975" y="64435"/>
                    <a:pt x="100948" y="64435"/>
                  </a:cubicBezTo>
                  <a:cubicBezTo>
                    <a:pt x="102295" y="62981"/>
                    <a:pt x="104168" y="62174"/>
                    <a:pt x="106103" y="62174"/>
                  </a:cubicBezTo>
                  <a:close/>
                  <a:moveTo>
                    <a:pt x="70807" y="57738"/>
                  </a:moveTo>
                  <a:cubicBezTo>
                    <a:pt x="71283" y="57738"/>
                    <a:pt x="71762" y="57786"/>
                    <a:pt x="72239" y="57885"/>
                  </a:cubicBezTo>
                  <a:cubicBezTo>
                    <a:pt x="71271" y="59131"/>
                    <a:pt x="70742" y="60708"/>
                    <a:pt x="70939" y="62348"/>
                  </a:cubicBezTo>
                  <a:cubicBezTo>
                    <a:pt x="71447" y="62234"/>
                    <a:pt x="71959" y="62178"/>
                    <a:pt x="72468" y="62178"/>
                  </a:cubicBezTo>
                  <a:cubicBezTo>
                    <a:pt x="74403" y="62178"/>
                    <a:pt x="76285" y="62981"/>
                    <a:pt x="77633" y="64435"/>
                  </a:cubicBezTo>
                  <a:lnTo>
                    <a:pt x="77633" y="64435"/>
                  </a:lnTo>
                  <a:cubicBezTo>
                    <a:pt x="77630" y="64435"/>
                    <a:pt x="77627" y="64435"/>
                    <a:pt x="77624" y="64435"/>
                  </a:cubicBezTo>
                  <a:cubicBezTo>
                    <a:pt x="77606" y="64435"/>
                    <a:pt x="77587" y="64435"/>
                    <a:pt x="77569" y="64435"/>
                  </a:cubicBezTo>
                  <a:cubicBezTo>
                    <a:pt x="75520" y="64435"/>
                    <a:pt x="73598" y="65435"/>
                    <a:pt x="72346" y="66962"/>
                  </a:cubicBezTo>
                  <a:cubicBezTo>
                    <a:pt x="72703" y="63259"/>
                    <a:pt x="69407" y="59973"/>
                    <a:pt x="65707" y="59973"/>
                  </a:cubicBezTo>
                  <a:cubicBezTo>
                    <a:pt x="65694" y="59973"/>
                    <a:pt x="65682" y="59973"/>
                    <a:pt x="65670" y="59973"/>
                  </a:cubicBezTo>
                  <a:lnTo>
                    <a:pt x="65670" y="59973"/>
                  </a:lnTo>
                  <a:cubicBezTo>
                    <a:pt x="67007" y="58533"/>
                    <a:pt x="68877" y="57738"/>
                    <a:pt x="70807" y="57738"/>
                  </a:cubicBezTo>
                  <a:close/>
                  <a:moveTo>
                    <a:pt x="35611" y="62370"/>
                  </a:moveTo>
                  <a:cubicBezTo>
                    <a:pt x="36087" y="62370"/>
                    <a:pt x="36566" y="62419"/>
                    <a:pt x="37042" y="62518"/>
                  </a:cubicBezTo>
                  <a:cubicBezTo>
                    <a:pt x="36029" y="63763"/>
                    <a:pt x="35456" y="65358"/>
                    <a:pt x="35644" y="67034"/>
                  </a:cubicBezTo>
                  <a:cubicBezTo>
                    <a:pt x="34383" y="65578"/>
                    <a:pt x="32507" y="64632"/>
                    <a:pt x="30521" y="64632"/>
                  </a:cubicBezTo>
                  <a:cubicBezTo>
                    <a:pt x="30502" y="64632"/>
                    <a:pt x="30483" y="64632"/>
                    <a:pt x="30465" y="64633"/>
                  </a:cubicBezTo>
                  <a:cubicBezTo>
                    <a:pt x="30445" y="64632"/>
                    <a:pt x="30425" y="64632"/>
                    <a:pt x="30406" y="64632"/>
                  </a:cubicBezTo>
                  <a:cubicBezTo>
                    <a:pt x="28537" y="64632"/>
                    <a:pt x="26769" y="65471"/>
                    <a:pt x="25528" y="66774"/>
                  </a:cubicBezTo>
                  <a:cubicBezTo>
                    <a:pt x="25608" y="65179"/>
                    <a:pt x="25026" y="63683"/>
                    <a:pt x="24031" y="62500"/>
                  </a:cubicBezTo>
                  <a:cubicBezTo>
                    <a:pt x="24460" y="62420"/>
                    <a:pt x="24890" y="62381"/>
                    <a:pt x="25317" y="62381"/>
                  </a:cubicBezTo>
                  <a:cubicBezTo>
                    <a:pt x="27250" y="62381"/>
                    <a:pt x="29122" y="63178"/>
                    <a:pt x="30465" y="64624"/>
                  </a:cubicBezTo>
                  <a:cubicBezTo>
                    <a:pt x="31802" y="63171"/>
                    <a:pt x="33677" y="62370"/>
                    <a:pt x="35611" y="62370"/>
                  </a:cubicBezTo>
                  <a:close/>
                  <a:moveTo>
                    <a:pt x="112819" y="60274"/>
                  </a:moveTo>
                  <a:cubicBezTo>
                    <a:pt x="115992" y="60274"/>
                    <a:pt x="119164" y="62350"/>
                    <a:pt x="119209" y="66503"/>
                  </a:cubicBezTo>
                  <a:lnTo>
                    <a:pt x="119209" y="66503"/>
                  </a:lnTo>
                  <a:cubicBezTo>
                    <a:pt x="118735" y="66400"/>
                    <a:pt x="118257" y="66350"/>
                    <a:pt x="117783" y="66350"/>
                  </a:cubicBezTo>
                  <a:cubicBezTo>
                    <a:pt x="115922" y="66350"/>
                    <a:pt x="114119" y="67124"/>
                    <a:pt x="112821" y="68521"/>
                  </a:cubicBezTo>
                  <a:cubicBezTo>
                    <a:pt x="111539" y="67142"/>
                    <a:pt x="109747" y="66362"/>
                    <a:pt x="107865" y="66362"/>
                  </a:cubicBezTo>
                  <a:cubicBezTo>
                    <a:pt x="107382" y="66362"/>
                    <a:pt x="106898" y="66407"/>
                    <a:pt x="106423" y="66514"/>
                  </a:cubicBezTo>
                  <a:lnTo>
                    <a:pt x="106423" y="66514"/>
                  </a:lnTo>
                  <a:cubicBezTo>
                    <a:pt x="106463" y="62355"/>
                    <a:pt x="109641" y="60274"/>
                    <a:pt x="112819" y="60274"/>
                  </a:cubicBezTo>
                  <a:close/>
                  <a:moveTo>
                    <a:pt x="136136" y="60276"/>
                  </a:moveTo>
                  <a:cubicBezTo>
                    <a:pt x="139311" y="60276"/>
                    <a:pt x="142484" y="62354"/>
                    <a:pt x="142525" y="66514"/>
                  </a:cubicBezTo>
                  <a:lnTo>
                    <a:pt x="142516" y="66523"/>
                  </a:lnTo>
                  <a:cubicBezTo>
                    <a:pt x="142042" y="66421"/>
                    <a:pt x="141565" y="66372"/>
                    <a:pt x="141091" y="66372"/>
                  </a:cubicBezTo>
                  <a:cubicBezTo>
                    <a:pt x="139233" y="66372"/>
                    <a:pt x="137428" y="67138"/>
                    <a:pt x="136136" y="68530"/>
                  </a:cubicBezTo>
                  <a:cubicBezTo>
                    <a:pt x="134854" y="67150"/>
                    <a:pt x="133062" y="66371"/>
                    <a:pt x="131181" y="66371"/>
                  </a:cubicBezTo>
                  <a:cubicBezTo>
                    <a:pt x="130697" y="66371"/>
                    <a:pt x="130213" y="66425"/>
                    <a:pt x="129738" y="66523"/>
                  </a:cubicBezTo>
                  <a:cubicBezTo>
                    <a:pt x="129778" y="62359"/>
                    <a:pt x="132958" y="60276"/>
                    <a:pt x="136136" y="60276"/>
                  </a:cubicBezTo>
                  <a:close/>
                  <a:moveTo>
                    <a:pt x="89289" y="60321"/>
                  </a:moveTo>
                  <a:cubicBezTo>
                    <a:pt x="92462" y="60321"/>
                    <a:pt x="95638" y="62397"/>
                    <a:pt x="95679" y="66548"/>
                  </a:cubicBezTo>
                  <a:lnTo>
                    <a:pt x="95679" y="66548"/>
                  </a:lnTo>
                  <a:cubicBezTo>
                    <a:pt x="95209" y="66448"/>
                    <a:pt x="94735" y="66398"/>
                    <a:pt x="94264" y="66398"/>
                  </a:cubicBezTo>
                  <a:cubicBezTo>
                    <a:pt x="92405" y="66398"/>
                    <a:pt x="90601" y="67165"/>
                    <a:pt x="89308" y="68557"/>
                  </a:cubicBezTo>
                  <a:cubicBezTo>
                    <a:pt x="88027" y="67177"/>
                    <a:pt x="86235" y="66398"/>
                    <a:pt x="84353" y="66398"/>
                  </a:cubicBezTo>
                  <a:cubicBezTo>
                    <a:pt x="83869" y="66398"/>
                    <a:pt x="83385" y="66452"/>
                    <a:pt x="82910" y="66550"/>
                  </a:cubicBezTo>
                  <a:cubicBezTo>
                    <a:pt x="82942" y="62398"/>
                    <a:pt x="86114" y="60321"/>
                    <a:pt x="89289" y="60321"/>
                  </a:cubicBezTo>
                  <a:close/>
                  <a:moveTo>
                    <a:pt x="42335" y="60475"/>
                  </a:moveTo>
                  <a:cubicBezTo>
                    <a:pt x="45508" y="60475"/>
                    <a:pt x="48684" y="62552"/>
                    <a:pt x="48726" y="66708"/>
                  </a:cubicBezTo>
                  <a:lnTo>
                    <a:pt x="48726" y="66708"/>
                  </a:lnTo>
                  <a:cubicBezTo>
                    <a:pt x="48257" y="66608"/>
                    <a:pt x="47784" y="66560"/>
                    <a:pt x="47315" y="66560"/>
                  </a:cubicBezTo>
                  <a:cubicBezTo>
                    <a:pt x="45452" y="66560"/>
                    <a:pt x="43648" y="67326"/>
                    <a:pt x="42355" y="68719"/>
                  </a:cubicBezTo>
                  <a:cubicBezTo>
                    <a:pt x="41081" y="67346"/>
                    <a:pt x="39302" y="66559"/>
                    <a:pt x="37432" y="66559"/>
                  </a:cubicBezTo>
                  <a:cubicBezTo>
                    <a:pt x="37421" y="66559"/>
                    <a:pt x="37411" y="66559"/>
                    <a:pt x="37400" y="66559"/>
                  </a:cubicBezTo>
                  <a:cubicBezTo>
                    <a:pt x="36916" y="66559"/>
                    <a:pt x="36432" y="66604"/>
                    <a:pt x="35958" y="66711"/>
                  </a:cubicBezTo>
                  <a:cubicBezTo>
                    <a:pt x="35989" y="62554"/>
                    <a:pt x="39161" y="60475"/>
                    <a:pt x="42335" y="60475"/>
                  </a:cubicBezTo>
                  <a:close/>
                  <a:moveTo>
                    <a:pt x="65651" y="60478"/>
                  </a:moveTo>
                  <a:cubicBezTo>
                    <a:pt x="68826" y="60478"/>
                    <a:pt x="72001" y="62555"/>
                    <a:pt x="72041" y="66711"/>
                  </a:cubicBezTo>
                  <a:cubicBezTo>
                    <a:pt x="71566" y="66609"/>
                    <a:pt x="71088" y="66560"/>
                    <a:pt x="70614" y="66560"/>
                  </a:cubicBezTo>
                  <a:cubicBezTo>
                    <a:pt x="68752" y="66560"/>
                    <a:pt x="66952" y="67326"/>
                    <a:pt x="65653" y="68719"/>
                  </a:cubicBezTo>
                  <a:cubicBezTo>
                    <a:pt x="64371" y="67339"/>
                    <a:pt x="62579" y="66559"/>
                    <a:pt x="60697" y="66559"/>
                  </a:cubicBezTo>
                  <a:cubicBezTo>
                    <a:pt x="60214" y="66559"/>
                    <a:pt x="59730" y="66613"/>
                    <a:pt x="59255" y="66711"/>
                  </a:cubicBezTo>
                  <a:cubicBezTo>
                    <a:pt x="59295" y="62557"/>
                    <a:pt x="62473" y="60478"/>
                    <a:pt x="65651" y="60478"/>
                  </a:cubicBezTo>
                  <a:close/>
                  <a:moveTo>
                    <a:pt x="18806" y="60522"/>
                  </a:moveTo>
                  <a:cubicBezTo>
                    <a:pt x="21979" y="60522"/>
                    <a:pt x="25151" y="62596"/>
                    <a:pt x="25196" y="66747"/>
                  </a:cubicBezTo>
                  <a:lnTo>
                    <a:pt x="25196" y="66747"/>
                  </a:lnTo>
                  <a:cubicBezTo>
                    <a:pt x="24723" y="66645"/>
                    <a:pt x="24245" y="66596"/>
                    <a:pt x="23772" y="66596"/>
                  </a:cubicBezTo>
                  <a:cubicBezTo>
                    <a:pt x="21913" y="66596"/>
                    <a:pt x="20107" y="67362"/>
                    <a:pt x="18807" y="68754"/>
                  </a:cubicBezTo>
                  <a:cubicBezTo>
                    <a:pt x="17526" y="67374"/>
                    <a:pt x="15734" y="66595"/>
                    <a:pt x="13852" y="66595"/>
                  </a:cubicBezTo>
                  <a:cubicBezTo>
                    <a:pt x="13368" y="66595"/>
                    <a:pt x="12884" y="66649"/>
                    <a:pt x="12409" y="66747"/>
                  </a:cubicBezTo>
                  <a:cubicBezTo>
                    <a:pt x="12454" y="62599"/>
                    <a:pt x="15631" y="60522"/>
                    <a:pt x="18806" y="60522"/>
                  </a:cubicBezTo>
                  <a:close/>
                  <a:moveTo>
                    <a:pt x="84142" y="66790"/>
                  </a:moveTo>
                  <a:cubicBezTo>
                    <a:pt x="86075" y="66790"/>
                    <a:pt x="87947" y="67588"/>
                    <a:pt x="89290" y="69041"/>
                  </a:cubicBezTo>
                  <a:lnTo>
                    <a:pt x="89290" y="69041"/>
                  </a:lnTo>
                  <a:cubicBezTo>
                    <a:pt x="89287" y="69041"/>
                    <a:pt x="89284" y="69041"/>
                    <a:pt x="89281" y="69041"/>
                  </a:cubicBezTo>
                  <a:cubicBezTo>
                    <a:pt x="89262" y="69041"/>
                    <a:pt x="89242" y="69041"/>
                    <a:pt x="89222" y="69041"/>
                  </a:cubicBezTo>
                  <a:cubicBezTo>
                    <a:pt x="87354" y="69041"/>
                    <a:pt x="85594" y="69879"/>
                    <a:pt x="84344" y="71183"/>
                  </a:cubicBezTo>
                  <a:cubicBezTo>
                    <a:pt x="84434" y="69588"/>
                    <a:pt x="83851" y="68082"/>
                    <a:pt x="82857" y="66909"/>
                  </a:cubicBezTo>
                  <a:cubicBezTo>
                    <a:pt x="83285" y="66829"/>
                    <a:pt x="83715" y="66790"/>
                    <a:pt x="84142" y="66790"/>
                  </a:cubicBezTo>
                  <a:close/>
                  <a:moveTo>
                    <a:pt x="94437" y="66782"/>
                  </a:moveTo>
                  <a:cubicBezTo>
                    <a:pt x="94862" y="66782"/>
                    <a:pt x="95290" y="66821"/>
                    <a:pt x="95715" y="66900"/>
                  </a:cubicBezTo>
                  <a:cubicBezTo>
                    <a:pt x="94720" y="68082"/>
                    <a:pt x="94138" y="69579"/>
                    <a:pt x="94228" y="71174"/>
                  </a:cubicBezTo>
                  <a:lnTo>
                    <a:pt x="94219" y="71183"/>
                  </a:lnTo>
                  <a:cubicBezTo>
                    <a:pt x="92977" y="69879"/>
                    <a:pt x="91209" y="69041"/>
                    <a:pt x="89341" y="69041"/>
                  </a:cubicBezTo>
                  <a:cubicBezTo>
                    <a:pt x="89324" y="69041"/>
                    <a:pt x="89307" y="69041"/>
                    <a:pt x="89290" y="69041"/>
                  </a:cubicBezTo>
                  <a:lnTo>
                    <a:pt x="89290" y="69041"/>
                  </a:lnTo>
                  <a:cubicBezTo>
                    <a:pt x="90628" y="67586"/>
                    <a:pt x="92502" y="66782"/>
                    <a:pt x="94437" y="66782"/>
                  </a:cubicBezTo>
                  <a:close/>
                  <a:moveTo>
                    <a:pt x="47476" y="66925"/>
                  </a:moveTo>
                  <a:cubicBezTo>
                    <a:pt x="47900" y="66925"/>
                    <a:pt x="48328" y="66964"/>
                    <a:pt x="48753" y="67043"/>
                  </a:cubicBezTo>
                  <a:cubicBezTo>
                    <a:pt x="47767" y="68226"/>
                    <a:pt x="47185" y="69731"/>
                    <a:pt x="47266" y="71317"/>
                  </a:cubicBezTo>
                  <a:cubicBezTo>
                    <a:pt x="46024" y="70014"/>
                    <a:pt x="44257" y="69184"/>
                    <a:pt x="42388" y="69184"/>
                  </a:cubicBezTo>
                  <a:cubicBezTo>
                    <a:pt x="42371" y="69184"/>
                    <a:pt x="42354" y="69184"/>
                    <a:pt x="42337" y="69184"/>
                  </a:cubicBezTo>
                  <a:lnTo>
                    <a:pt x="42337" y="69184"/>
                  </a:lnTo>
                  <a:cubicBezTo>
                    <a:pt x="43675" y="67729"/>
                    <a:pt x="45543" y="66925"/>
                    <a:pt x="47476" y="66925"/>
                  </a:cubicBezTo>
                  <a:close/>
                  <a:moveTo>
                    <a:pt x="60488" y="66929"/>
                  </a:moveTo>
                  <a:cubicBezTo>
                    <a:pt x="62422" y="66929"/>
                    <a:pt x="64295" y="67727"/>
                    <a:pt x="65636" y="69175"/>
                  </a:cubicBezTo>
                  <a:lnTo>
                    <a:pt x="65636" y="69175"/>
                  </a:lnTo>
                  <a:cubicBezTo>
                    <a:pt x="65622" y="69175"/>
                    <a:pt x="65608" y="69175"/>
                    <a:pt x="65593" y="69175"/>
                  </a:cubicBezTo>
                  <a:cubicBezTo>
                    <a:pt x="63725" y="69175"/>
                    <a:pt x="61966" y="70014"/>
                    <a:pt x="60715" y="71317"/>
                  </a:cubicBezTo>
                  <a:cubicBezTo>
                    <a:pt x="60805" y="69731"/>
                    <a:pt x="60223" y="68226"/>
                    <a:pt x="59228" y="67043"/>
                  </a:cubicBezTo>
                  <a:cubicBezTo>
                    <a:pt x="59647" y="66967"/>
                    <a:pt x="60069" y="66929"/>
                    <a:pt x="60488" y="66929"/>
                  </a:cubicBezTo>
                  <a:close/>
                  <a:moveTo>
                    <a:pt x="23953" y="66970"/>
                  </a:moveTo>
                  <a:cubicBezTo>
                    <a:pt x="24378" y="66970"/>
                    <a:pt x="24806" y="67009"/>
                    <a:pt x="25232" y="67088"/>
                  </a:cubicBezTo>
                  <a:cubicBezTo>
                    <a:pt x="24239" y="68277"/>
                    <a:pt x="23657" y="69770"/>
                    <a:pt x="23744" y="71361"/>
                  </a:cubicBezTo>
                  <a:lnTo>
                    <a:pt x="23744" y="71361"/>
                  </a:lnTo>
                  <a:cubicBezTo>
                    <a:pt x="22494" y="70058"/>
                    <a:pt x="20726" y="69220"/>
                    <a:pt x="18866" y="69220"/>
                  </a:cubicBezTo>
                  <a:cubicBezTo>
                    <a:pt x="18846" y="69220"/>
                    <a:pt x="18827" y="69220"/>
                    <a:pt x="18807" y="69220"/>
                  </a:cubicBezTo>
                  <a:cubicBezTo>
                    <a:pt x="20144" y="67773"/>
                    <a:pt x="22018" y="66970"/>
                    <a:pt x="23953" y="66970"/>
                  </a:cubicBezTo>
                  <a:close/>
                  <a:moveTo>
                    <a:pt x="13652" y="66970"/>
                  </a:moveTo>
                  <a:cubicBezTo>
                    <a:pt x="15588" y="66970"/>
                    <a:pt x="17463" y="67773"/>
                    <a:pt x="18807" y="69220"/>
                  </a:cubicBezTo>
                  <a:cubicBezTo>
                    <a:pt x="18787" y="69220"/>
                    <a:pt x="18768" y="69220"/>
                    <a:pt x="18748" y="69220"/>
                  </a:cubicBezTo>
                  <a:cubicBezTo>
                    <a:pt x="16879" y="69220"/>
                    <a:pt x="15111" y="70058"/>
                    <a:pt x="13870" y="71362"/>
                  </a:cubicBezTo>
                  <a:cubicBezTo>
                    <a:pt x="13951" y="69776"/>
                    <a:pt x="13368" y="68271"/>
                    <a:pt x="12374" y="67088"/>
                  </a:cubicBezTo>
                  <a:cubicBezTo>
                    <a:pt x="12799" y="67009"/>
                    <a:pt x="13227" y="66970"/>
                    <a:pt x="13652" y="66970"/>
                  </a:cubicBezTo>
                  <a:close/>
                  <a:moveTo>
                    <a:pt x="107653" y="66739"/>
                  </a:moveTo>
                  <a:cubicBezTo>
                    <a:pt x="109587" y="66739"/>
                    <a:pt x="111464" y="67541"/>
                    <a:pt x="112812" y="68996"/>
                  </a:cubicBezTo>
                  <a:cubicBezTo>
                    <a:pt x="114149" y="67549"/>
                    <a:pt x="116022" y="66746"/>
                    <a:pt x="117958" y="66746"/>
                  </a:cubicBezTo>
                  <a:cubicBezTo>
                    <a:pt x="118383" y="66746"/>
                    <a:pt x="118811" y="66785"/>
                    <a:pt x="119236" y="66864"/>
                  </a:cubicBezTo>
                  <a:cubicBezTo>
                    <a:pt x="118242" y="68047"/>
                    <a:pt x="117659" y="69552"/>
                    <a:pt x="117749" y="71138"/>
                  </a:cubicBezTo>
                  <a:cubicBezTo>
                    <a:pt x="116499" y="69835"/>
                    <a:pt x="114731" y="69005"/>
                    <a:pt x="112871" y="69005"/>
                  </a:cubicBezTo>
                  <a:cubicBezTo>
                    <a:pt x="112851" y="69005"/>
                    <a:pt x="112832" y="69005"/>
                    <a:pt x="112812" y="69005"/>
                  </a:cubicBezTo>
                  <a:cubicBezTo>
                    <a:pt x="112793" y="69005"/>
                    <a:pt x="112774" y="69005"/>
                    <a:pt x="112756" y="69005"/>
                  </a:cubicBezTo>
                  <a:cubicBezTo>
                    <a:pt x="110769" y="69005"/>
                    <a:pt x="108893" y="69951"/>
                    <a:pt x="107641" y="71398"/>
                  </a:cubicBezTo>
                  <a:lnTo>
                    <a:pt x="107641" y="71398"/>
                  </a:lnTo>
                  <a:cubicBezTo>
                    <a:pt x="107802" y="69707"/>
                    <a:pt x="107213" y="68132"/>
                    <a:pt x="106177" y="66897"/>
                  </a:cubicBezTo>
                  <a:lnTo>
                    <a:pt x="106177" y="66897"/>
                  </a:lnTo>
                  <a:cubicBezTo>
                    <a:pt x="106668" y="66791"/>
                    <a:pt x="107162" y="66739"/>
                    <a:pt x="107653" y="66739"/>
                  </a:cubicBezTo>
                  <a:close/>
                  <a:moveTo>
                    <a:pt x="37174" y="66927"/>
                  </a:moveTo>
                  <a:cubicBezTo>
                    <a:pt x="39113" y="66927"/>
                    <a:pt x="40989" y="67729"/>
                    <a:pt x="42337" y="69184"/>
                  </a:cubicBezTo>
                  <a:lnTo>
                    <a:pt x="42337" y="69184"/>
                  </a:lnTo>
                  <a:cubicBezTo>
                    <a:pt x="42334" y="69184"/>
                    <a:pt x="42331" y="69184"/>
                    <a:pt x="42328" y="69184"/>
                  </a:cubicBezTo>
                  <a:cubicBezTo>
                    <a:pt x="42301" y="69184"/>
                    <a:pt x="42274" y="69184"/>
                    <a:pt x="42246" y="69184"/>
                  </a:cubicBezTo>
                  <a:cubicBezTo>
                    <a:pt x="40269" y="69184"/>
                    <a:pt x="38404" y="70136"/>
                    <a:pt x="37158" y="71577"/>
                  </a:cubicBezTo>
                  <a:cubicBezTo>
                    <a:pt x="37320" y="69910"/>
                    <a:pt x="36728" y="68324"/>
                    <a:pt x="35689" y="67088"/>
                  </a:cubicBezTo>
                  <a:lnTo>
                    <a:pt x="35680" y="67088"/>
                  </a:lnTo>
                  <a:cubicBezTo>
                    <a:pt x="36177" y="66980"/>
                    <a:pt x="36678" y="66927"/>
                    <a:pt x="37174" y="66927"/>
                  </a:cubicBezTo>
                  <a:close/>
                  <a:moveTo>
                    <a:pt x="124481" y="64880"/>
                  </a:moveTo>
                  <a:cubicBezTo>
                    <a:pt x="127655" y="64880"/>
                    <a:pt x="130827" y="66957"/>
                    <a:pt x="130867" y="71111"/>
                  </a:cubicBezTo>
                  <a:lnTo>
                    <a:pt x="130858" y="71129"/>
                  </a:lnTo>
                  <a:cubicBezTo>
                    <a:pt x="130380" y="71024"/>
                    <a:pt x="129897" y="70973"/>
                    <a:pt x="129419" y="70973"/>
                  </a:cubicBezTo>
                  <a:cubicBezTo>
                    <a:pt x="127565" y="70973"/>
                    <a:pt x="125767" y="71740"/>
                    <a:pt x="124478" y="73136"/>
                  </a:cubicBezTo>
                  <a:cubicBezTo>
                    <a:pt x="123204" y="71764"/>
                    <a:pt x="121425" y="70977"/>
                    <a:pt x="119555" y="70977"/>
                  </a:cubicBezTo>
                  <a:cubicBezTo>
                    <a:pt x="119544" y="70977"/>
                    <a:pt x="119534" y="70977"/>
                    <a:pt x="119523" y="70977"/>
                  </a:cubicBezTo>
                  <a:cubicBezTo>
                    <a:pt x="119039" y="70977"/>
                    <a:pt x="118555" y="71021"/>
                    <a:pt x="118080" y="71129"/>
                  </a:cubicBezTo>
                  <a:cubicBezTo>
                    <a:pt x="118121" y="66963"/>
                    <a:pt x="121302" y="64880"/>
                    <a:pt x="124481" y="64880"/>
                  </a:cubicBezTo>
                  <a:close/>
                  <a:moveTo>
                    <a:pt x="77631" y="64934"/>
                  </a:moveTo>
                  <a:cubicBezTo>
                    <a:pt x="80806" y="64934"/>
                    <a:pt x="83981" y="67013"/>
                    <a:pt x="84022" y="71174"/>
                  </a:cubicBezTo>
                  <a:cubicBezTo>
                    <a:pt x="83541" y="71069"/>
                    <a:pt x="83056" y="71017"/>
                    <a:pt x="82576" y="71017"/>
                  </a:cubicBezTo>
                  <a:cubicBezTo>
                    <a:pt x="80721" y="71017"/>
                    <a:pt x="78928" y="71782"/>
                    <a:pt x="77633" y="73163"/>
                  </a:cubicBezTo>
                  <a:lnTo>
                    <a:pt x="77633" y="73172"/>
                  </a:lnTo>
                  <a:cubicBezTo>
                    <a:pt x="76351" y="71801"/>
                    <a:pt x="74559" y="71012"/>
                    <a:pt x="72678" y="71012"/>
                  </a:cubicBezTo>
                  <a:cubicBezTo>
                    <a:pt x="72194" y="71012"/>
                    <a:pt x="71710" y="71066"/>
                    <a:pt x="71235" y="71174"/>
                  </a:cubicBezTo>
                  <a:cubicBezTo>
                    <a:pt x="71275" y="67015"/>
                    <a:pt x="74454" y="64934"/>
                    <a:pt x="77631" y="64934"/>
                  </a:cubicBezTo>
                  <a:close/>
                  <a:moveTo>
                    <a:pt x="100937" y="64934"/>
                  </a:moveTo>
                  <a:cubicBezTo>
                    <a:pt x="104113" y="64934"/>
                    <a:pt x="107288" y="67013"/>
                    <a:pt x="107328" y="71174"/>
                  </a:cubicBezTo>
                  <a:cubicBezTo>
                    <a:pt x="106849" y="71069"/>
                    <a:pt x="106366" y="71017"/>
                    <a:pt x="105887" y="71017"/>
                  </a:cubicBezTo>
                  <a:cubicBezTo>
                    <a:pt x="104037" y="71017"/>
                    <a:pt x="102243" y="71782"/>
                    <a:pt x="100948" y="73163"/>
                  </a:cubicBezTo>
                  <a:lnTo>
                    <a:pt x="100939" y="73172"/>
                  </a:lnTo>
                  <a:cubicBezTo>
                    <a:pt x="99658" y="71801"/>
                    <a:pt x="97866" y="71012"/>
                    <a:pt x="95984" y="71012"/>
                  </a:cubicBezTo>
                  <a:cubicBezTo>
                    <a:pt x="95500" y="71012"/>
                    <a:pt x="95016" y="71066"/>
                    <a:pt x="94541" y="71174"/>
                  </a:cubicBezTo>
                  <a:cubicBezTo>
                    <a:pt x="94582" y="67015"/>
                    <a:pt x="97760" y="64934"/>
                    <a:pt x="100937" y="64934"/>
                  </a:cubicBezTo>
                  <a:close/>
                  <a:moveTo>
                    <a:pt x="53992" y="65081"/>
                  </a:moveTo>
                  <a:cubicBezTo>
                    <a:pt x="57167" y="65081"/>
                    <a:pt x="60344" y="67159"/>
                    <a:pt x="60384" y="71317"/>
                  </a:cubicBezTo>
                  <a:cubicBezTo>
                    <a:pt x="59911" y="71215"/>
                    <a:pt x="59433" y="71165"/>
                    <a:pt x="58960" y="71165"/>
                  </a:cubicBezTo>
                  <a:cubicBezTo>
                    <a:pt x="57101" y="71165"/>
                    <a:pt x="55296" y="71932"/>
                    <a:pt x="54004" y="73324"/>
                  </a:cubicBezTo>
                  <a:cubicBezTo>
                    <a:pt x="52723" y="71944"/>
                    <a:pt x="50922" y="71165"/>
                    <a:pt x="49049" y="71165"/>
                  </a:cubicBezTo>
                  <a:cubicBezTo>
                    <a:pt x="48565" y="71165"/>
                    <a:pt x="48081" y="71219"/>
                    <a:pt x="47606" y="71317"/>
                  </a:cubicBezTo>
                  <a:cubicBezTo>
                    <a:pt x="47642" y="67159"/>
                    <a:pt x="50816" y="65081"/>
                    <a:pt x="53992" y="65081"/>
                  </a:cubicBezTo>
                  <a:close/>
                  <a:moveTo>
                    <a:pt x="7148" y="65122"/>
                  </a:moveTo>
                  <a:cubicBezTo>
                    <a:pt x="10323" y="65122"/>
                    <a:pt x="13498" y="67201"/>
                    <a:pt x="13538" y="71362"/>
                  </a:cubicBezTo>
                  <a:cubicBezTo>
                    <a:pt x="13060" y="71257"/>
                    <a:pt x="12578" y="71206"/>
                    <a:pt x="12099" y="71206"/>
                  </a:cubicBezTo>
                  <a:cubicBezTo>
                    <a:pt x="10245" y="71206"/>
                    <a:pt x="8446" y="71973"/>
                    <a:pt x="7150" y="73369"/>
                  </a:cubicBezTo>
                  <a:lnTo>
                    <a:pt x="7150" y="73360"/>
                  </a:lnTo>
                  <a:cubicBezTo>
                    <a:pt x="5875" y="71988"/>
                    <a:pt x="4096" y="71209"/>
                    <a:pt x="2226" y="71209"/>
                  </a:cubicBezTo>
                  <a:cubicBezTo>
                    <a:pt x="2216" y="71209"/>
                    <a:pt x="2205" y="71210"/>
                    <a:pt x="2194" y="71210"/>
                  </a:cubicBezTo>
                  <a:cubicBezTo>
                    <a:pt x="1711" y="71210"/>
                    <a:pt x="1227" y="71254"/>
                    <a:pt x="752" y="71362"/>
                  </a:cubicBezTo>
                  <a:cubicBezTo>
                    <a:pt x="792" y="67203"/>
                    <a:pt x="3970" y="65122"/>
                    <a:pt x="7148" y="65122"/>
                  </a:cubicBezTo>
                  <a:close/>
                  <a:moveTo>
                    <a:pt x="30463" y="65122"/>
                  </a:moveTo>
                  <a:cubicBezTo>
                    <a:pt x="33638" y="65122"/>
                    <a:pt x="36813" y="67201"/>
                    <a:pt x="36854" y="71362"/>
                  </a:cubicBezTo>
                  <a:cubicBezTo>
                    <a:pt x="36375" y="71257"/>
                    <a:pt x="35893" y="71206"/>
                    <a:pt x="35414" y="71206"/>
                  </a:cubicBezTo>
                  <a:cubicBezTo>
                    <a:pt x="33560" y="71206"/>
                    <a:pt x="31761" y="71973"/>
                    <a:pt x="30465" y="73369"/>
                  </a:cubicBezTo>
                  <a:lnTo>
                    <a:pt x="30465" y="73360"/>
                  </a:lnTo>
                  <a:cubicBezTo>
                    <a:pt x="29191" y="71988"/>
                    <a:pt x="27412" y="71209"/>
                    <a:pt x="25542" y="71209"/>
                  </a:cubicBezTo>
                  <a:cubicBezTo>
                    <a:pt x="25531" y="71209"/>
                    <a:pt x="25520" y="71210"/>
                    <a:pt x="25510" y="71210"/>
                  </a:cubicBezTo>
                  <a:cubicBezTo>
                    <a:pt x="25026" y="71210"/>
                    <a:pt x="24542" y="71254"/>
                    <a:pt x="24067" y="71362"/>
                  </a:cubicBezTo>
                  <a:cubicBezTo>
                    <a:pt x="24107" y="67203"/>
                    <a:pt x="27285" y="65122"/>
                    <a:pt x="30463" y="65122"/>
                  </a:cubicBezTo>
                  <a:close/>
                  <a:moveTo>
                    <a:pt x="129608" y="71351"/>
                  </a:moveTo>
                  <a:cubicBezTo>
                    <a:pt x="130035" y="71351"/>
                    <a:pt x="130466" y="71390"/>
                    <a:pt x="130894" y="71469"/>
                  </a:cubicBezTo>
                  <a:cubicBezTo>
                    <a:pt x="129908" y="72634"/>
                    <a:pt x="129326" y="74140"/>
                    <a:pt x="129415" y="75726"/>
                  </a:cubicBezTo>
                  <a:lnTo>
                    <a:pt x="129406" y="75744"/>
                  </a:lnTo>
                  <a:cubicBezTo>
                    <a:pt x="128156" y="74440"/>
                    <a:pt x="126397" y="73602"/>
                    <a:pt x="124528" y="73602"/>
                  </a:cubicBezTo>
                  <a:cubicBezTo>
                    <a:pt x="124509" y="73602"/>
                    <a:pt x="124489" y="73602"/>
                    <a:pt x="124469" y="73602"/>
                  </a:cubicBezTo>
                  <a:cubicBezTo>
                    <a:pt x="124450" y="73602"/>
                    <a:pt x="124430" y="73602"/>
                    <a:pt x="124410" y="73602"/>
                  </a:cubicBezTo>
                  <a:cubicBezTo>
                    <a:pt x="122541" y="73602"/>
                    <a:pt x="120773" y="74440"/>
                    <a:pt x="119532" y="75744"/>
                  </a:cubicBezTo>
                  <a:cubicBezTo>
                    <a:pt x="119613" y="74149"/>
                    <a:pt x="119030" y="72652"/>
                    <a:pt x="118045" y="71469"/>
                  </a:cubicBezTo>
                  <a:cubicBezTo>
                    <a:pt x="118473" y="71390"/>
                    <a:pt x="118903" y="71351"/>
                    <a:pt x="119331" y="71351"/>
                  </a:cubicBezTo>
                  <a:cubicBezTo>
                    <a:pt x="121264" y="71351"/>
                    <a:pt x="123134" y="72148"/>
                    <a:pt x="124469" y="73593"/>
                  </a:cubicBezTo>
                  <a:cubicBezTo>
                    <a:pt x="125805" y="72148"/>
                    <a:pt x="127675" y="71351"/>
                    <a:pt x="129608" y="71351"/>
                  </a:cubicBezTo>
                  <a:close/>
                  <a:moveTo>
                    <a:pt x="48843" y="71540"/>
                  </a:moveTo>
                  <a:cubicBezTo>
                    <a:pt x="50782" y="71540"/>
                    <a:pt x="52650" y="72343"/>
                    <a:pt x="53995" y="73790"/>
                  </a:cubicBezTo>
                  <a:cubicBezTo>
                    <a:pt x="53975" y="73790"/>
                    <a:pt x="53956" y="73790"/>
                    <a:pt x="53936" y="73790"/>
                  </a:cubicBezTo>
                  <a:cubicBezTo>
                    <a:pt x="52067" y="73790"/>
                    <a:pt x="50299" y="74628"/>
                    <a:pt x="49058" y="75932"/>
                  </a:cubicBezTo>
                  <a:cubicBezTo>
                    <a:pt x="49138" y="74337"/>
                    <a:pt x="48556" y="72840"/>
                    <a:pt x="47561" y="71658"/>
                  </a:cubicBezTo>
                  <a:cubicBezTo>
                    <a:pt x="47989" y="71579"/>
                    <a:pt x="48418" y="71540"/>
                    <a:pt x="48843" y="71540"/>
                  </a:cubicBezTo>
                  <a:close/>
                  <a:moveTo>
                    <a:pt x="59141" y="71540"/>
                  </a:moveTo>
                  <a:cubicBezTo>
                    <a:pt x="59566" y="71540"/>
                    <a:pt x="59994" y="71579"/>
                    <a:pt x="60420" y="71658"/>
                  </a:cubicBezTo>
                  <a:cubicBezTo>
                    <a:pt x="59425" y="72840"/>
                    <a:pt x="58843" y="74346"/>
                    <a:pt x="58932" y="75932"/>
                  </a:cubicBezTo>
                  <a:cubicBezTo>
                    <a:pt x="57682" y="74628"/>
                    <a:pt x="55914" y="73790"/>
                    <a:pt x="54054" y="73790"/>
                  </a:cubicBezTo>
                  <a:cubicBezTo>
                    <a:pt x="54034" y="73790"/>
                    <a:pt x="54015" y="73790"/>
                    <a:pt x="53995" y="73790"/>
                  </a:cubicBezTo>
                  <a:cubicBezTo>
                    <a:pt x="55332" y="72343"/>
                    <a:pt x="57206" y="71540"/>
                    <a:pt x="59141" y="71540"/>
                  </a:cubicBezTo>
                  <a:close/>
                  <a:moveTo>
                    <a:pt x="112810" y="69495"/>
                  </a:moveTo>
                  <a:cubicBezTo>
                    <a:pt x="115985" y="69495"/>
                    <a:pt x="119160" y="71574"/>
                    <a:pt x="119200" y="75735"/>
                  </a:cubicBezTo>
                  <a:cubicBezTo>
                    <a:pt x="118721" y="75630"/>
                    <a:pt x="118239" y="75578"/>
                    <a:pt x="117760" y="75578"/>
                  </a:cubicBezTo>
                  <a:cubicBezTo>
                    <a:pt x="115909" y="75578"/>
                    <a:pt x="114116" y="76343"/>
                    <a:pt x="112821" y="77724"/>
                  </a:cubicBezTo>
                  <a:lnTo>
                    <a:pt x="112812" y="77733"/>
                  </a:lnTo>
                  <a:cubicBezTo>
                    <a:pt x="111530" y="76362"/>
                    <a:pt x="109738" y="75573"/>
                    <a:pt x="107856" y="75573"/>
                  </a:cubicBezTo>
                  <a:cubicBezTo>
                    <a:pt x="107373" y="75573"/>
                    <a:pt x="106889" y="75627"/>
                    <a:pt x="106414" y="75735"/>
                  </a:cubicBezTo>
                  <a:lnTo>
                    <a:pt x="106414" y="75735"/>
                  </a:lnTo>
                  <a:cubicBezTo>
                    <a:pt x="106454" y="71576"/>
                    <a:pt x="109632" y="69495"/>
                    <a:pt x="112810" y="69495"/>
                  </a:cubicBezTo>
                  <a:close/>
                  <a:moveTo>
                    <a:pt x="136139" y="69486"/>
                  </a:moveTo>
                  <a:cubicBezTo>
                    <a:pt x="139313" y="69486"/>
                    <a:pt x="142484" y="71562"/>
                    <a:pt x="142525" y="75717"/>
                  </a:cubicBezTo>
                  <a:lnTo>
                    <a:pt x="142516" y="75735"/>
                  </a:lnTo>
                  <a:cubicBezTo>
                    <a:pt x="142037" y="75630"/>
                    <a:pt x="141554" y="75578"/>
                    <a:pt x="141075" y="75578"/>
                  </a:cubicBezTo>
                  <a:cubicBezTo>
                    <a:pt x="139222" y="75578"/>
                    <a:pt x="137424" y="76345"/>
                    <a:pt x="136136" y="77733"/>
                  </a:cubicBezTo>
                  <a:cubicBezTo>
                    <a:pt x="134854" y="76362"/>
                    <a:pt x="133062" y="75573"/>
                    <a:pt x="131181" y="75573"/>
                  </a:cubicBezTo>
                  <a:cubicBezTo>
                    <a:pt x="130697" y="75573"/>
                    <a:pt x="130213" y="75627"/>
                    <a:pt x="129738" y="75735"/>
                  </a:cubicBezTo>
                  <a:cubicBezTo>
                    <a:pt x="129778" y="71569"/>
                    <a:pt x="132960" y="69486"/>
                    <a:pt x="136139" y="69486"/>
                  </a:cubicBezTo>
                  <a:close/>
                  <a:moveTo>
                    <a:pt x="42333" y="69686"/>
                  </a:moveTo>
                  <a:cubicBezTo>
                    <a:pt x="45509" y="69686"/>
                    <a:pt x="48686" y="71765"/>
                    <a:pt x="48726" y="75923"/>
                  </a:cubicBezTo>
                  <a:cubicBezTo>
                    <a:pt x="48248" y="75818"/>
                    <a:pt x="47765" y="75767"/>
                    <a:pt x="47287" y="75767"/>
                  </a:cubicBezTo>
                  <a:cubicBezTo>
                    <a:pt x="45433" y="75767"/>
                    <a:pt x="43633" y="76534"/>
                    <a:pt x="42337" y="77930"/>
                  </a:cubicBezTo>
                  <a:cubicBezTo>
                    <a:pt x="41056" y="76550"/>
                    <a:pt x="39264" y="75770"/>
                    <a:pt x="37382" y="75770"/>
                  </a:cubicBezTo>
                  <a:cubicBezTo>
                    <a:pt x="36898" y="75770"/>
                    <a:pt x="36415" y="75815"/>
                    <a:pt x="35940" y="75923"/>
                  </a:cubicBezTo>
                  <a:cubicBezTo>
                    <a:pt x="35980" y="71765"/>
                    <a:pt x="39156" y="69686"/>
                    <a:pt x="42333" y="69686"/>
                  </a:cubicBezTo>
                  <a:close/>
                  <a:moveTo>
                    <a:pt x="65651" y="69683"/>
                  </a:moveTo>
                  <a:cubicBezTo>
                    <a:pt x="68826" y="69683"/>
                    <a:pt x="72001" y="71762"/>
                    <a:pt x="72041" y="75923"/>
                  </a:cubicBezTo>
                  <a:cubicBezTo>
                    <a:pt x="71563" y="75818"/>
                    <a:pt x="71081" y="75767"/>
                    <a:pt x="70602" y="75767"/>
                  </a:cubicBezTo>
                  <a:cubicBezTo>
                    <a:pt x="68748" y="75767"/>
                    <a:pt x="66949" y="76534"/>
                    <a:pt x="65653" y="77930"/>
                  </a:cubicBezTo>
                  <a:cubicBezTo>
                    <a:pt x="64371" y="76550"/>
                    <a:pt x="62579" y="75770"/>
                    <a:pt x="60697" y="75770"/>
                  </a:cubicBezTo>
                  <a:cubicBezTo>
                    <a:pt x="60214" y="75770"/>
                    <a:pt x="59730" y="75815"/>
                    <a:pt x="59255" y="75923"/>
                  </a:cubicBezTo>
                  <a:cubicBezTo>
                    <a:pt x="59295" y="71764"/>
                    <a:pt x="62473" y="69683"/>
                    <a:pt x="65651" y="69683"/>
                  </a:cubicBezTo>
                  <a:close/>
                  <a:moveTo>
                    <a:pt x="82884" y="1"/>
                  </a:moveTo>
                  <a:cubicBezTo>
                    <a:pt x="82642" y="699"/>
                    <a:pt x="82534" y="1434"/>
                    <a:pt x="82579" y="2178"/>
                  </a:cubicBezTo>
                  <a:cubicBezTo>
                    <a:pt x="81329" y="875"/>
                    <a:pt x="79570" y="36"/>
                    <a:pt x="77701" y="36"/>
                  </a:cubicBezTo>
                  <a:cubicBezTo>
                    <a:pt x="77681" y="36"/>
                    <a:pt x="77661" y="36"/>
                    <a:pt x="77642" y="36"/>
                  </a:cubicBezTo>
                  <a:cubicBezTo>
                    <a:pt x="77622" y="36"/>
                    <a:pt x="77602" y="36"/>
                    <a:pt x="77582" y="36"/>
                  </a:cubicBezTo>
                  <a:cubicBezTo>
                    <a:pt x="73834" y="36"/>
                    <a:pt x="70494" y="3399"/>
                    <a:pt x="70948" y="7160"/>
                  </a:cubicBezTo>
                  <a:cubicBezTo>
                    <a:pt x="71458" y="7046"/>
                    <a:pt x="71971" y="6991"/>
                    <a:pt x="72481" y="6991"/>
                  </a:cubicBezTo>
                  <a:cubicBezTo>
                    <a:pt x="74418" y="6991"/>
                    <a:pt x="76294" y="7793"/>
                    <a:pt x="77642" y="9248"/>
                  </a:cubicBezTo>
                  <a:cubicBezTo>
                    <a:pt x="77624" y="9248"/>
                    <a:pt x="77606" y="9248"/>
                    <a:pt x="77587" y="9248"/>
                  </a:cubicBezTo>
                  <a:cubicBezTo>
                    <a:pt x="75529" y="9248"/>
                    <a:pt x="73607" y="10256"/>
                    <a:pt x="72355" y="11784"/>
                  </a:cubicBezTo>
                  <a:cubicBezTo>
                    <a:pt x="72756" y="8058"/>
                    <a:pt x="69443" y="4740"/>
                    <a:pt x="65721" y="4740"/>
                  </a:cubicBezTo>
                  <a:cubicBezTo>
                    <a:pt x="65701" y="4740"/>
                    <a:pt x="65682" y="4740"/>
                    <a:pt x="65662" y="4741"/>
                  </a:cubicBezTo>
                  <a:cubicBezTo>
                    <a:pt x="65642" y="4740"/>
                    <a:pt x="65622" y="4740"/>
                    <a:pt x="65602" y="4740"/>
                  </a:cubicBezTo>
                  <a:cubicBezTo>
                    <a:pt x="63733" y="4740"/>
                    <a:pt x="61966" y="5570"/>
                    <a:pt x="60724" y="6873"/>
                  </a:cubicBezTo>
                  <a:cubicBezTo>
                    <a:pt x="60760" y="6138"/>
                    <a:pt x="60662" y="5395"/>
                    <a:pt x="60420" y="4696"/>
                  </a:cubicBezTo>
                  <a:lnTo>
                    <a:pt x="60043" y="4696"/>
                  </a:lnTo>
                  <a:cubicBezTo>
                    <a:pt x="60276" y="5395"/>
                    <a:pt x="60393" y="6130"/>
                    <a:pt x="60393" y="6864"/>
                  </a:cubicBezTo>
                  <a:cubicBezTo>
                    <a:pt x="59920" y="6762"/>
                    <a:pt x="59442" y="6713"/>
                    <a:pt x="58969" y="6713"/>
                  </a:cubicBezTo>
                  <a:cubicBezTo>
                    <a:pt x="57110" y="6713"/>
                    <a:pt x="55305" y="7479"/>
                    <a:pt x="54013" y="8871"/>
                  </a:cubicBezTo>
                  <a:cubicBezTo>
                    <a:pt x="52732" y="7492"/>
                    <a:pt x="50939" y="6712"/>
                    <a:pt x="49058" y="6712"/>
                  </a:cubicBezTo>
                  <a:cubicBezTo>
                    <a:pt x="48574" y="6712"/>
                    <a:pt x="48090" y="6766"/>
                    <a:pt x="47615" y="6864"/>
                  </a:cubicBezTo>
                  <a:cubicBezTo>
                    <a:pt x="47615" y="6130"/>
                    <a:pt x="47732" y="5395"/>
                    <a:pt x="47965" y="4696"/>
                  </a:cubicBezTo>
                  <a:lnTo>
                    <a:pt x="47588" y="4696"/>
                  </a:lnTo>
                  <a:cubicBezTo>
                    <a:pt x="47346" y="5395"/>
                    <a:pt x="47248" y="6138"/>
                    <a:pt x="47284" y="6873"/>
                  </a:cubicBezTo>
                  <a:cubicBezTo>
                    <a:pt x="46049" y="5577"/>
                    <a:pt x="44293" y="4740"/>
                    <a:pt x="42434" y="4740"/>
                  </a:cubicBezTo>
                  <a:cubicBezTo>
                    <a:pt x="42405" y="4740"/>
                    <a:pt x="42376" y="4740"/>
                    <a:pt x="42346" y="4741"/>
                  </a:cubicBezTo>
                  <a:cubicBezTo>
                    <a:pt x="42319" y="4740"/>
                    <a:pt x="42291" y="4740"/>
                    <a:pt x="42263" y="4740"/>
                  </a:cubicBezTo>
                  <a:cubicBezTo>
                    <a:pt x="40287" y="4740"/>
                    <a:pt x="38431" y="5684"/>
                    <a:pt x="37185" y="7124"/>
                  </a:cubicBezTo>
                  <a:cubicBezTo>
                    <a:pt x="37480" y="3457"/>
                    <a:pt x="34193" y="233"/>
                    <a:pt x="30519" y="233"/>
                  </a:cubicBezTo>
                  <a:cubicBezTo>
                    <a:pt x="30504" y="233"/>
                    <a:pt x="30489" y="233"/>
                    <a:pt x="30474" y="234"/>
                  </a:cubicBezTo>
                  <a:cubicBezTo>
                    <a:pt x="30454" y="233"/>
                    <a:pt x="30434" y="233"/>
                    <a:pt x="30415" y="233"/>
                  </a:cubicBezTo>
                  <a:cubicBezTo>
                    <a:pt x="28546" y="233"/>
                    <a:pt x="26787" y="1072"/>
                    <a:pt x="25536" y="2375"/>
                  </a:cubicBezTo>
                  <a:cubicBezTo>
                    <a:pt x="25581" y="1640"/>
                    <a:pt x="25474" y="897"/>
                    <a:pt x="25232" y="198"/>
                  </a:cubicBezTo>
                  <a:lnTo>
                    <a:pt x="24864" y="198"/>
                  </a:lnTo>
                  <a:cubicBezTo>
                    <a:pt x="25088" y="897"/>
                    <a:pt x="25214" y="1631"/>
                    <a:pt x="25214" y="2366"/>
                  </a:cubicBezTo>
                  <a:cubicBezTo>
                    <a:pt x="24739" y="2264"/>
                    <a:pt x="24260" y="2214"/>
                    <a:pt x="23785" y="2214"/>
                  </a:cubicBezTo>
                  <a:cubicBezTo>
                    <a:pt x="21922" y="2214"/>
                    <a:pt x="20117" y="2981"/>
                    <a:pt x="18825" y="4373"/>
                  </a:cubicBezTo>
                  <a:cubicBezTo>
                    <a:pt x="17544" y="2993"/>
                    <a:pt x="15752" y="2214"/>
                    <a:pt x="13870" y="2214"/>
                  </a:cubicBezTo>
                  <a:cubicBezTo>
                    <a:pt x="13386" y="2214"/>
                    <a:pt x="12902" y="2268"/>
                    <a:pt x="12427" y="2366"/>
                  </a:cubicBezTo>
                  <a:cubicBezTo>
                    <a:pt x="12427" y="1631"/>
                    <a:pt x="12544" y="897"/>
                    <a:pt x="12777" y="198"/>
                  </a:cubicBezTo>
                  <a:lnTo>
                    <a:pt x="12382" y="198"/>
                  </a:lnTo>
                  <a:cubicBezTo>
                    <a:pt x="12141" y="897"/>
                    <a:pt x="12042" y="1640"/>
                    <a:pt x="12078" y="2375"/>
                  </a:cubicBezTo>
                  <a:cubicBezTo>
                    <a:pt x="10836" y="1072"/>
                    <a:pt x="9069" y="233"/>
                    <a:pt x="7200" y="233"/>
                  </a:cubicBezTo>
                  <a:cubicBezTo>
                    <a:pt x="7180" y="233"/>
                    <a:pt x="7160" y="233"/>
                    <a:pt x="7141" y="234"/>
                  </a:cubicBezTo>
                  <a:cubicBezTo>
                    <a:pt x="7126" y="233"/>
                    <a:pt x="7111" y="233"/>
                    <a:pt x="7096" y="233"/>
                  </a:cubicBezTo>
                  <a:cubicBezTo>
                    <a:pt x="3342" y="233"/>
                    <a:pt x="1" y="3600"/>
                    <a:pt x="456" y="7366"/>
                  </a:cubicBezTo>
                  <a:cubicBezTo>
                    <a:pt x="966" y="7252"/>
                    <a:pt x="1482" y="7196"/>
                    <a:pt x="1994" y="7196"/>
                  </a:cubicBezTo>
                  <a:cubicBezTo>
                    <a:pt x="3926" y="7196"/>
                    <a:pt x="5804" y="7993"/>
                    <a:pt x="7149" y="9445"/>
                  </a:cubicBezTo>
                  <a:lnTo>
                    <a:pt x="7149" y="9445"/>
                  </a:lnTo>
                  <a:cubicBezTo>
                    <a:pt x="7147" y="9445"/>
                    <a:pt x="7144" y="9445"/>
                    <a:pt x="7141" y="9445"/>
                  </a:cubicBezTo>
                  <a:cubicBezTo>
                    <a:pt x="7121" y="9445"/>
                    <a:pt x="7101" y="9445"/>
                    <a:pt x="7081" y="9445"/>
                  </a:cubicBezTo>
                  <a:cubicBezTo>
                    <a:pt x="3333" y="9445"/>
                    <a:pt x="1" y="12816"/>
                    <a:pt x="456" y="16569"/>
                  </a:cubicBezTo>
                  <a:cubicBezTo>
                    <a:pt x="961" y="16457"/>
                    <a:pt x="1471" y="16403"/>
                    <a:pt x="1977" y="16403"/>
                  </a:cubicBezTo>
                  <a:cubicBezTo>
                    <a:pt x="3909" y="16403"/>
                    <a:pt x="5782" y="17198"/>
                    <a:pt x="7132" y="18647"/>
                  </a:cubicBezTo>
                  <a:cubicBezTo>
                    <a:pt x="7112" y="18647"/>
                    <a:pt x="7092" y="18647"/>
                    <a:pt x="7072" y="18647"/>
                  </a:cubicBezTo>
                  <a:cubicBezTo>
                    <a:pt x="3333" y="18647"/>
                    <a:pt x="1" y="22009"/>
                    <a:pt x="456" y="25771"/>
                  </a:cubicBezTo>
                  <a:cubicBezTo>
                    <a:pt x="965" y="25657"/>
                    <a:pt x="1479" y="25602"/>
                    <a:pt x="1989" y="25602"/>
                  </a:cubicBezTo>
                  <a:cubicBezTo>
                    <a:pt x="3926" y="25602"/>
                    <a:pt x="5802" y="26404"/>
                    <a:pt x="7150" y="27859"/>
                  </a:cubicBezTo>
                  <a:cubicBezTo>
                    <a:pt x="8483" y="26416"/>
                    <a:pt x="10349" y="25613"/>
                    <a:pt x="12278" y="25613"/>
                  </a:cubicBezTo>
                  <a:cubicBezTo>
                    <a:pt x="12709" y="25613"/>
                    <a:pt x="13143" y="25653"/>
                    <a:pt x="13574" y="25735"/>
                  </a:cubicBezTo>
                  <a:cubicBezTo>
                    <a:pt x="12580" y="26909"/>
                    <a:pt x="11997" y="28414"/>
                    <a:pt x="12087" y="30000"/>
                  </a:cubicBezTo>
                  <a:cubicBezTo>
                    <a:pt x="10837" y="28697"/>
                    <a:pt x="9069" y="27867"/>
                    <a:pt x="7209" y="27867"/>
                  </a:cubicBezTo>
                  <a:cubicBezTo>
                    <a:pt x="7189" y="27867"/>
                    <a:pt x="7169" y="27867"/>
                    <a:pt x="7150" y="27868"/>
                  </a:cubicBezTo>
                  <a:cubicBezTo>
                    <a:pt x="7130" y="27867"/>
                    <a:pt x="7110" y="27867"/>
                    <a:pt x="7090" y="27867"/>
                  </a:cubicBezTo>
                  <a:cubicBezTo>
                    <a:pt x="3342" y="27867"/>
                    <a:pt x="1" y="31230"/>
                    <a:pt x="456" y="34991"/>
                  </a:cubicBezTo>
                  <a:cubicBezTo>
                    <a:pt x="968" y="34875"/>
                    <a:pt x="1485" y="34819"/>
                    <a:pt x="1999" y="34819"/>
                  </a:cubicBezTo>
                  <a:cubicBezTo>
                    <a:pt x="3903" y="34819"/>
                    <a:pt x="5755" y="35598"/>
                    <a:pt x="7096" y="37016"/>
                  </a:cubicBezTo>
                  <a:cubicBezTo>
                    <a:pt x="3341" y="37016"/>
                    <a:pt x="8" y="40377"/>
                    <a:pt x="456" y="44140"/>
                  </a:cubicBezTo>
                  <a:cubicBezTo>
                    <a:pt x="968" y="44025"/>
                    <a:pt x="1485" y="43970"/>
                    <a:pt x="1997" y="43970"/>
                  </a:cubicBezTo>
                  <a:cubicBezTo>
                    <a:pt x="3931" y="43970"/>
                    <a:pt x="5804" y="44767"/>
                    <a:pt x="7150" y="46219"/>
                  </a:cubicBezTo>
                  <a:cubicBezTo>
                    <a:pt x="8485" y="44773"/>
                    <a:pt x="10355" y="43977"/>
                    <a:pt x="12288" y="43977"/>
                  </a:cubicBezTo>
                  <a:cubicBezTo>
                    <a:pt x="12715" y="43977"/>
                    <a:pt x="13146" y="44016"/>
                    <a:pt x="13574" y="44095"/>
                  </a:cubicBezTo>
                  <a:cubicBezTo>
                    <a:pt x="12580" y="45278"/>
                    <a:pt x="11997" y="46774"/>
                    <a:pt x="12087" y="48369"/>
                  </a:cubicBezTo>
                  <a:cubicBezTo>
                    <a:pt x="10837" y="47066"/>
                    <a:pt x="9069" y="46227"/>
                    <a:pt x="7208" y="46227"/>
                  </a:cubicBezTo>
                  <a:cubicBezTo>
                    <a:pt x="7189" y="46227"/>
                    <a:pt x="7169" y="46228"/>
                    <a:pt x="7150" y="46228"/>
                  </a:cubicBezTo>
                  <a:cubicBezTo>
                    <a:pt x="7130" y="46228"/>
                    <a:pt x="7110" y="46227"/>
                    <a:pt x="7090" y="46227"/>
                  </a:cubicBezTo>
                  <a:cubicBezTo>
                    <a:pt x="3342" y="46227"/>
                    <a:pt x="1" y="49590"/>
                    <a:pt x="456" y="53351"/>
                  </a:cubicBezTo>
                  <a:cubicBezTo>
                    <a:pt x="966" y="53237"/>
                    <a:pt x="1482" y="53181"/>
                    <a:pt x="1993" y="53181"/>
                  </a:cubicBezTo>
                  <a:cubicBezTo>
                    <a:pt x="3922" y="53181"/>
                    <a:pt x="5795" y="53978"/>
                    <a:pt x="7141" y="55430"/>
                  </a:cubicBezTo>
                  <a:cubicBezTo>
                    <a:pt x="7121" y="55430"/>
                    <a:pt x="7101" y="55430"/>
                    <a:pt x="7081" y="55430"/>
                  </a:cubicBezTo>
                  <a:cubicBezTo>
                    <a:pt x="3333" y="55430"/>
                    <a:pt x="1" y="58792"/>
                    <a:pt x="456" y="62554"/>
                  </a:cubicBezTo>
                  <a:cubicBezTo>
                    <a:pt x="968" y="62439"/>
                    <a:pt x="1485" y="62383"/>
                    <a:pt x="1997" y="62383"/>
                  </a:cubicBezTo>
                  <a:cubicBezTo>
                    <a:pt x="3931" y="62383"/>
                    <a:pt x="5804" y="63180"/>
                    <a:pt x="7150" y="64633"/>
                  </a:cubicBezTo>
                  <a:cubicBezTo>
                    <a:pt x="8485" y="63187"/>
                    <a:pt x="10355" y="62390"/>
                    <a:pt x="12288" y="62390"/>
                  </a:cubicBezTo>
                  <a:cubicBezTo>
                    <a:pt x="12715" y="62390"/>
                    <a:pt x="13146" y="62429"/>
                    <a:pt x="13574" y="62509"/>
                  </a:cubicBezTo>
                  <a:cubicBezTo>
                    <a:pt x="12580" y="63692"/>
                    <a:pt x="11997" y="65188"/>
                    <a:pt x="12087" y="66783"/>
                  </a:cubicBezTo>
                  <a:cubicBezTo>
                    <a:pt x="10837" y="65480"/>
                    <a:pt x="9069" y="64641"/>
                    <a:pt x="7208" y="64641"/>
                  </a:cubicBezTo>
                  <a:cubicBezTo>
                    <a:pt x="7189" y="64641"/>
                    <a:pt x="7169" y="64641"/>
                    <a:pt x="7150" y="64642"/>
                  </a:cubicBezTo>
                  <a:cubicBezTo>
                    <a:pt x="7130" y="64641"/>
                    <a:pt x="7110" y="64641"/>
                    <a:pt x="7090" y="64641"/>
                  </a:cubicBezTo>
                  <a:cubicBezTo>
                    <a:pt x="3342" y="64641"/>
                    <a:pt x="1" y="68004"/>
                    <a:pt x="456" y="71765"/>
                  </a:cubicBezTo>
                  <a:cubicBezTo>
                    <a:pt x="965" y="71651"/>
                    <a:pt x="1479" y="71596"/>
                    <a:pt x="1989" y="71596"/>
                  </a:cubicBezTo>
                  <a:cubicBezTo>
                    <a:pt x="3926" y="71596"/>
                    <a:pt x="5802" y="72399"/>
                    <a:pt x="7150" y="73853"/>
                  </a:cubicBezTo>
                  <a:cubicBezTo>
                    <a:pt x="8483" y="72402"/>
                    <a:pt x="10349" y="71599"/>
                    <a:pt x="12279" y="71599"/>
                  </a:cubicBezTo>
                  <a:cubicBezTo>
                    <a:pt x="12709" y="71599"/>
                    <a:pt x="13143" y="71639"/>
                    <a:pt x="13574" y="71720"/>
                  </a:cubicBezTo>
                  <a:cubicBezTo>
                    <a:pt x="13037" y="72348"/>
                    <a:pt x="12624" y="73082"/>
                    <a:pt x="12365" y="73862"/>
                  </a:cubicBezTo>
                  <a:lnTo>
                    <a:pt x="12741" y="73862"/>
                  </a:lnTo>
                  <a:cubicBezTo>
                    <a:pt x="13637" y="71119"/>
                    <a:pt x="16222" y="69746"/>
                    <a:pt x="18806" y="69746"/>
                  </a:cubicBezTo>
                  <a:cubicBezTo>
                    <a:pt x="21388" y="69746"/>
                    <a:pt x="23969" y="71117"/>
                    <a:pt x="24864" y="73862"/>
                  </a:cubicBezTo>
                  <a:lnTo>
                    <a:pt x="25241" y="73862"/>
                  </a:lnTo>
                  <a:cubicBezTo>
                    <a:pt x="24981" y="73073"/>
                    <a:pt x="24569" y="72339"/>
                    <a:pt x="24031" y="71702"/>
                  </a:cubicBezTo>
                  <a:cubicBezTo>
                    <a:pt x="24457" y="71623"/>
                    <a:pt x="24885" y="71585"/>
                    <a:pt x="25310" y="71585"/>
                  </a:cubicBezTo>
                  <a:cubicBezTo>
                    <a:pt x="27245" y="71585"/>
                    <a:pt x="29120" y="72387"/>
                    <a:pt x="30465" y="73835"/>
                  </a:cubicBezTo>
                  <a:cubicBezTo>
                    <a:pt x="31802" y="72382"/>
                    <a:pt x="33677" y="71582"/>
                    <a:pt x="35611" y="71582"/>
                  </a:cubicBezTo>
                  <a:cubicBezTo>
                    <a:pt x="36087" y="71582"/>
                    <a:pt x="36566" y="71630"/>
                    <a:pt x="37042" y="71729"/>
                  </a:cubicBezTo>
                  <a:cubicBezTo>
                    <a:pt x="36011" y="72993"/>
                    <a:pt x="35438" y="74615"/>
                    <a:pt x="35644" y="76308"/>
                  </a:cubicBezTo>
                  <a:cubicBezTo>
                    <a:pt x="36151" y="76194"/>
                    <a:pt x="36664" y="76139"/>
                    <a:pt x="37173" y="76139"/>
                  </a:cubicBezTo>
                  <a:cubicBezTo>
                    <a:pt x="39108" y="76139"/>
                    <a:pt x="40989" y="76942"/>
                    <a:pt x="42337" y="78396"/>
                  </a:cubicBezTo>
                  <a:cubicBezTo>
                    <a:pt x="43675" y="76948"/>
                    <a:pt x="45548" y="76146"/>
                    <a:pt x="47484" y="76146"/>
                  </a:cubicBezTo>
                  <a:cubicBezTo>
                    <a:pt x="47908" y="76146"/>
                    <a:pt x="48336" y="76184"/>
                    <a:pt x="48762" y="76263"/>
                  </a:cubicBezTo>
                  <a:cubicBezTo>
                    <a:pt x="48224" y="76899"/>
                    <a:pt x="47812" y="77625"/>
                    <a:pt x="47552" y="78414"/>
                  </a:cubicBezTo>
                  <a:lnTo>
                    <a:pt x="47929" y="78414"/>
                  </a:lnTo>
                  <a:cubicBezTo>
                    <a:pt x="48825" y="75666"/>
                    <a:pt x="51408" y="74291"/>
                    <a:pt x="53990" y="74291"/>
                  </a:cubicBezTo>
                  <a:cubicBezTo>
                    <a:pt x="56571" y="74291"/>
                    <a:pt x="59152" y="75664"/>
                    <a:pt x="60052" y="78414"/>
                  </a:cubicBezTo>
                  <a:lnTo>
                    <a:pt x="60438" y="78414"/>
                  </a:lnTo>
                  <a:cubicBezTo>
                    <a:pt x="60169" y="77625"/>
                    <a:pt x="59766" y="76891"/>
                    <a:pt x="59228" y="76263"/>
                  </a:cubicBezTo>
                  <a:cubicBezTo>
                    <a:pt x="59656" y="76184"/>
                    <a:pt x="60087" y="76145"/>
                    <a:pt x="60514" y="76145"/>
                  </a:cubicBezTo>
                  <a:cubicBezTo>
                    <a:pt x="62447" y="76145"/>
                    <a:pt x="64319" y="76941"/>
                    <a:pt x="65662" y="78387"/>
                  </a:cubicBezTo>
                  <a:cubicBezTo>
                    <a:pt x="67002" y="76933"/>
                    <a:pt x="68877" y="76130"/>
                    <a:pt x="70814" y="76130"/>
                  </a:cubicBezTo>
                  <a:cubicBezTo>
                    <a:pt x="71323" y="76130"/>
                    <a:pt x="71837" y="76185"/>
                    <a:pt x="72346" y="76299"/>
                  </a:cubicBezTo>
                  <a:cubicBezTo>
                    <a:pt x="72801" y="72547"/>
                    <a:pt x="69460" y="69175"/>
                    <a:pt x="65712" y="69175"/>
                  </a:cubicBezTo>
                  <a:cubicBezTo>
                    <a:pt x="65698" y="69175"/>
                    <a:pt x="65684" y="69175"/>
                    <a:pt x="65669" y="69175"/>
                  </a:cubicBezTo>
                  <a:lnTo>
                    <a:pt x="65669" y="69175"/>
                  </a:lnTo>
                  <a:cubicBezTo>
                    <a:pt x="67009" y="67731"/>
                    <a:pt x="68871" y="66936"/>
                    <a:pt x="70797" y="66936"/>
                  </a:cubicBezTo>
                  <a:cubicBezTo>
                    <a:pt x="71279" y="66936"/>
                    <a:pt x="71765" y="66986"/>
                    <a:pt x="72248" y="67088"/>
                  </a:cubicBezTo>
                  <a:cubicBezTo>
                    <a:pt x="71271" y="68333"/>
                    <a:pt x="70742" y="69901"/>
                    <a:pt x="70939" y="71559"/>
                  </a:cubicBezTo>
                  <a:cubicBezTo>
                    <a:pt x="71452" y="71445"/>
                    <a:pt x="71968" y="71389"/>
                    <a:pt x="72480" y="71389"/>
                  </a:cubicBezTo>
                  <a:cubicBezTo>
                    <a:pt x="74414" y="71389"/>
                    <a:pt x="76287" y="72186"/>
                    <a:pt x="77633" y="73638"/>
                  </a:cubicBezTo>
                  <a:cubicBezTo>
                    <a:pt x="78970" y="72190"/>
                    <a:pt x="80844" y="71388"/>
                    <a:pt x="82779" y="71388"/>
                  </a:cubicBezTo>
                  <a:cubicBezTo>
                    <a:pt x="83204" y="71388"/>
                    <a:pt x="83632" y="71426"/>
                    <a:pt x="84057" y="71505"/>
                  </a:cubicBezTo>
                  <a:cubicBezTo>
                    <a:pt x="83520" y="72141"/>
                    <a:pt x="83108" y="72867"/>
                    <a:pt x="82848" y="73656"/>
                  </a:cubicBezTo>
                  <a:lnTo>
                    <a:pt x="83224" y="73656"/>
                  </a:lnTo>
                  <a:cubicBezTo>
                    <a:pt x="84120" y="70909"/>
                    <a:pt x="86703" y="69536"/>
                    <a:pt x="89286" y="69536"/>
                  </a:cubicBezTo>
                  <a:cubicBezTo>
                    <a:pt x="91869" y="69536"/>
                    <a:pt x="94452" y="70909"/>
                    <a:pt x="95348" y="73656"/>
                  </a:cubicBezTo>
                  <a:lnTo>
                    <a:pt x="95724" y="73656"/>
                  </a:lnTo>
                  <a:cubicBezTo>
                    <a:pt x="95464" y="72867"/>
                    <a:pt x="95052" y="72141"/>
                    <a:pt x="94514" y="71505"/>
                  </a:cubicBezTo>
                  <a:cubicBezTo>
                    <a:pt x="94942" y="71426"/>
                    <a:pt x="95371" y="71388"/>
                    <a:pt x="95797" y="71388"/>
                  </a:cubicBezTo>
                  <a:cubicBezTo>
                    <a:pt x="97737" y="71388"/>
                    <a:pt x="99611" y="72190"/>
                    <a:pt x="100948" y="73638"/>
                  </a:cubicBezTo>
                  <a:cubicBezTo>
                    <a:pt x="102293" y="72185"/>
                    <a:pt x="104163" y="71385"/>
                    <a:pt x="106095" y="71385"/>
                  </a:cubicBezTo>
                  <a:cubicBezTo>
                    <a:pt x="106570" y="71385"/>
                    <a:pt x="107049" y="71433"/>
                    <a:pt x="107525" y="71532"/>
                  </a:cubicBezTo>
                  <a:cubicBezTo>
                    <a:pt x="106495" y="72796"/>
                    <a:pt x="105921" y="74417"/>
                    <a:pt x="106127" y="76111"/>
                  </a:cubicBezTo>
                  <a:cubicBezTo>
                    <a:pt x="106637" y="75997"/>
                    <a:pt x="107150" y="75942"/>
                    <a:pt x="107660" y="75942"/>
                  </a:cubicBezTo>
                  <a:cubicBezTo>
                    <a:pt x="109597" y="75942"/>
                    <a:pt x="111473" y="76744"/>
                    <a:pt x="112821" y="78199"/>
                  </a:cubicBezTo>
                  <a:cubicBezTo>
                    <a:pt x="114158" y="76751"/>
                    <a:pt x="116031" y="75948"/>
                    <a:pt x="117967" y="75948"/>
                  </a:cubicBezTo>
                  <a:cubicBezTo>
                    <a:pt x="118392" y="75948"/>
                    <a:pt x="118820" y="75987"/>
                    <a:pt x="119245" y="76066"/>
                  </a:cubicBezTo>
                  <a:cubicBezTo>
                    <a:pt x="118708" y="76702"/>
                    <a:pt x="118295" y="77428"/>
                    <a:pt x="118036" y="78217"/>
                  </a:cubicBezTo>
                  <a:lnTo>
                    <a:pt x="118412" y="78217"/>
                  </a:lnTo>
                  <a:cubicBezTo>
                    <a:pt x="119308" y="75474"/>
                    <a:pt x="121893" y="74100"/>
                    <a:pt x="124477" y="74100"/>
                  </a:cubicBezTo>
                  <a:cubicBezTo>
                    <a:pt x="127059" y="74100"/>
                    <a:pt x="129640" y="75471"/>
                    <a:pt x="130536" y="78217"/>
                  </a:cubicBezTo>
                  <a:lnTo>
                    <a:pt x="130912" y="78217"/>
                  </a:lnTo>
                  <a:cubicBezTo>
                    <a:pt x="130652" y="77428"/>
                    <a:pt x="130240" y="76702"/>
                    <a:pt x="129702" y="76066"/>
                  </a:cubicBezTo>
                  <a:cubicBezTo>
                    <a:pt x="130130" y="75987"/>
                    <a:pt x="130558" y="75948"/>
                    <a:pt x="130984" y="75948"/>
                  </a:cubicBezTo>
                  <a:cubicBezTo>
                    <a:pt x="132922" y="75948"/>
                    <a:pt x="134791" y="76751"/>
                    <a:pt x="136136" y="78199"/>
                  </a:cubicBezTo>
                  <a:cubicBezTo>
                    <a:pt x="137484" y="76744"/>
                    <a:pt x="139360" y="75942"/>
                    <a:pt x="141292" y="75942"/>
                  </a:cubicBezTo>
                  <a:cubicBezTo>
                    <a:pt x="141801" y="75942"/>
                    <a:pt x="142313" y="75997"/>
                    <a:pt x="142820" y="76111"/>
                  </a:cubicBezTo>
                  <a:cubicBezTo>
                    <a:pt x="143275" y="72358"/>
                    <a:pt x="139935" y="68987"/>
                    <a:pt x="136195" y="68987"/>
                  </a:cubicBezTo>
                  <a:cubicBezTo>
                    <a:pt x="136175" y="68987"/>
                    <a:pt x="136156" y="68987"/>
                    <a:pt x="136136" y="68987"/>
                  </a:cubicBezTo>
                  <a:cubicBezTo>
                    <a:pt x="136116" y="68987"/>
                    <a:pt x="136096" y="68987"/>
                    <a:pt x="136077" y="68987"/>
                  </a:cubicBezTo>
                  <a:cubicBezTo>
                    <a:pt x="134208" y="68987"/>
                    <a:pt x="132440" y="69825"/>
                    <a:pt x="131199" y="71129"/>
                  </a:cubicBezTo>
                  <a:cubicBezTo>
                    <a:pt x="131279" y="69534"/>
                    <a:pt x="130697" y="68038"/>
                    <a:pt x="129702" y="66855"/>
                  </a:cubicBezTo>
                  <a:cubicBezTo>
                    <a:pt x="130132" y="66775"/>
                    <a:pt x="130564" y="66736"/>
                    <a:pt x="130992" y="66736"/>
                  </a:cubicBezTo>
                  <a:cubicBezTo>
                    <a:pt x="132927" y="66736"/>
                    <a:pt x="134793" y="67533"/>
                    <a:pt x="136136" y="68978"/>
                  </a:cubicBezTo>
                  <a:cubicBezTo>
                    <a:pt x="137482" y="67526"/>
                    <a:pt x="139354" y="66729"/>
                    <a:pt x="141284" y="66729"/>
                  </a:cubicBezTo>
                  <a:cubicBezTo>
                    <a:pt x="141795" y="66729"/>
                    <a:pt x="142310" y="66785"/>
                    <a:pt x="142820" y="66900"/>
                  </a:cubicBezTo>
                  <a:cubicBezTo>
                    <a:pt x="143276" y="63142"/>
                    <a:pt x="139935" y="59776"/>
                    <a:pt x="136189" y="59776"/>
                  </a:cubicBezTo>
                  <a:cubicBezTo>
                    <a:pt x="136175" y="59776"/>
                    <a:pt x="136160" y="59776"/>
                    <a:pt x="136145" y="59776"/>
                  </a:cubicBezTo>
                  <a:cubicBezTo>
                    <a:pt x="137492" y="58329"/>
                    <a:pt x="139362" y="57528"/>
                    <a:pt x="141292" y="57528"/>
                  </a:cubicBezTo>
                  <a:cubicBezTo>
                    <a:pt x="141800" y="57528"/>
                    <a:pt x="142312" y="57583"/>
                    <a:pt x="142820" y="57697"/>
                  </a:cubicBezTo>
                  <a:cubicBezTo>
                    <a:pt x="143275" y="53945"/>
                    <a:pt x="139935" y="50573"/>
                    <a:pt x="136195" y="50573"/>
                  </a:cubicBezTo>
                  <a:cubicBezTo>
                    <a:pt x="136175" y="50573"/>
                    <a:pt x="136156" y="50573"/>
                    <a:pt x="136136" y="50574"/>
                  </a:cubicBezTo>
                  <a:cubicBezTo>
                    <a:pt x="137486" y="49117"/>
                    <a:pt x="139365" y="48320"/>
                    <a:pt x="141300" y="48320"/>
                  </a:cubicBezTo>
                  <a:cubicBezTo>
                    <a:pt x="141806" y="48320"/>
                    <a:pt x="142315" y="48374"/>
                    <a:pt x="142820" y="48486"/>
                  </a:cubicBezTo>
                  <a:cubicBezTo>
                    <a:pt x="143276" y="44728"/>
                    <a:pt x="139935" y="41362"/>
                    <a:pt x="136181" y="41362"/>
                  </a:cubicBezTo>
                  <a:cubicBezTo>
                    <a:pt x="136166" y="41362"/>
                    <a:pt x="136151" y="41362"/>
                    <a:pt x="136136" y="41362"/>
                  </a:cubicBezTo>
                  <a:cubicBezTo>
                    <a:pt x="137483" y="39915"/>
                    <a:pt x="139359" y="39114"/>
                    <a:pt x="141291" y="39114"/>
                  </a:cubicBezTo>
                  <a:cubicBezTo>
                    <a:pt x="141800" y="39114"/>
                    <a:pt x="142312" y="39169"/>
                    <a:pt x="142820" y="39283"/>
                  </a:cubicBezTo>
                  <a:cubicBezTo>
                    <a:pt x="143275" y="35522"/>
                    <a:pt x="139935" y="32159"/>
                    <a:pt x="136195" y="32159"/>
                  </a:cubicBezTo>
                  <a:cubicBezTo>
                    <a:pt x="136175" y="32159"/>
                    <a:pt x="136156" y="32160"/>
                    <a:pt x="136136" y="32160"/>
                  </a:cubicBezTo>
                  <a:cubicBezTo>
                    <a:pt x="136116" y="32160"/>
                    <a:pt x="136096" y="32159"/>
                    <a:pt x="136077" y="32159"/>
                  </a:cubicBezTo>
                  <a:cubicBezTo>
                    <a:pt x="134208" y="32159"/>
                    <a:pt x="132440" y="32998"/>
                    <a:pt x="131199" y="34301"/>
                  </a:cubicBezTo>
                  <a:cubicBezTo>
                    <a:pt x="131279" y="32706"/>
                    <a:pt x="130697" y="31210"/>
                    <a:pt x="129711" y="30027"/>
                  </a:cubicBezTo>
                  <a:cubicBezTo>
                    <a:pt x="130140" y="29948"/>
                    <a:pt x="130570" y="29909"/>
                    <a:pt x="130997" y="29909"/>
                  </a:cubicBezTo>
                  <a:cubicBezTo>
                    <a:pt x="132927" y="29909"/>
                    <a:pt x="134793" y="30705"/>
                    <a:pt x="136136" y="32151"/>
                  </a:cubicBezTo>
                  <a:cubicBezTo>
                    <a:pt x="137482" y="30699"/>
                    <a:pt x="139354" y="29902"/>
                    <a:pt x="141284" y="29902"/>
                  </a:cubicBezTo>
                  <a:cubicBezTo>
                    <a:pt x="141795" y="29902"/>
                    <a:pt x="142310" y="29957"/>
                    <a:pt x="142820" y="30072"/>
                  </a:cubicBezTo>
                  <a:cubicBezTo>
                    <a:pt x="143276" y="26315"/>
                    <a:pt x="139935" y="22948"/>
                    <a:pt x="136189" y="22948"/>
                  </a:cubicBezTo>
                  <a:cubicBezTo>
                    <a:pt x="136175" y="22948"/>
                    <a:pt x="136160" y="22948"/>
                    <a:pt x="136145" y="22948"/>
                  </a:cubicBezTo>
                  <a:cubicBezTo>
                    <a:pt x="137491" y="21496"/>
                    <a:pt x="139358" y="20699"/>
                    <a:pt x="141285" y="20699"/>
                  </a:cubicBezTo>
                  <a:cubicBezTo>
                    <a:pt x="141795" y="20699"/>
                    <a:pt x="142310" y="20755"/>
                    <a:pt x="142820" y="20870"/>
                  </a:cubicBezTo>
                  <a:cubicBezTo>
                    <a:pt x="143275" y="17108"/>
                    <a:pt x="139935" y="13746"/>
                    <a:pt x="136195" y="13746"/>
                  </a:cubicBezTo>
                  <a:cubicBezTo>
                    <a:pt x="136175" y="13746"/>
                    <a:pt x="136156" y="13746"/>
                    <a:pt x="136136" y="13746"/>
                  </a:cubicBezTo>
                  <a:cubicBezTo>
                    <a:pt x="137484" y="12292"/>
                    <a:pt x="139360" y="11489"/>
                    <a:pt x="141292" y="11489"/>
                  </a:cubicBezTo>
                  <a:cubicBezTo>
                    <a:pt x="141801" y="11489"/>
                    <a:pt x="142313" y="11544"/>
                    <a:pt x="142820" y="11658"/>
                  </a:cubicBezTo>
                  <a:cubicBezTo>
                    <a:pt x="143275" y="7906"/>
                    <a:pt x="139935" y="4534"/>
                    <a:pt x="136195" y="4534"/>
                  </a:cubicBezTo>
                  <a:cubicBezTo>
                    <a:pt x="136175" y="4534"/>
                    <a:pt x="136156" y="4534"/>
                    <a:pt x="136136" y="4535"/>
                  </a:cubicBezTo>
                  <a:cubicBezTo>
                    <a:pt x="136116" y="4534"/>
                    <a:pt x="136096" y="4534"/>
                    <a:pt x="136077" y="4534"/>
                  </a:cubicBezTo>
                  <a:cubicBezTo>
                    <a:pt x="134208" y="4534"/>
                    <a:pt x="132440" y="5373"/>
                    <a:pt x="131199" y="6676"/>
                  </a:cubicBezTo>
                  <a:cubicBezTo>
                    <a:pt x="131234" y="5941"/>
                    <a:pt x="131136" y="5198"/>
                    <a:pt x="130894" y="4499"/>
                  </a:cubicBezTo>
                  <a:lnTo>
                    <a:pt x="130518" y="4499"/>
                  </a:lnTo>
                  <a:cubicBezTo>
                    <a:pt x="130751" y="5198"/>
                    <a:pt x="130867" y="5932"/>
                    <a:pt x="130867" y="6667"/>
                  </a:cubicBezTo>
                  <a:cubicBezTo>
                    <a:pt x="130394" y="6565"/>
                    <a:pt x="129917" y="6515"/>
                    <a:pt x="129443" y="6515"/>
                  </a:cubicBezTo>
                  <a:cubicBezTo>
                    <a:pt x="127584" y="6515"/>
                    <a:pt x="125780" y="7282"/>
                    <a:pt x="124487" y="8674"/>
                  </a:cubicBezTo>
                  <a:cubicBezTo>
                    <a:pt x="123206" y="7294"/>
                    <a:pt x="121414" y="6515"/>
                    <a:pt x="119532" y="6515"/>
                  </a:cubicBezTo>
                  <a:cubicBezTo>
                    <a:pt x="119048" y="6515"/>
                    <a:pt x="118564" y="6569"/>
                    <a:pt x="118089" y="6667"/>
                  </a:cubicBezTo>
                  <a:cubicBezTo>
                    <a:pt x="118089" y="5932"/>
                    <a:pt x="118206" y="5198"/>
                    <a:pt x="118439" y="4499"/>
                  </a:cubicBezTo>
                  <a:lnTo>
                    <a:pt x="118063" y="4499"/>
                  </a:lnTo>
                  <a:cubicBezTo>
                    <a:pt x="117821" y="5198"/>
                    <a:pt x="117722" y="5932"/>
                    <a:pt x="117758" y="6676"/>
                  </a:cubicBezTo>
                  <a:cubicBezTo>
                    <a:pt x="116516" y="5373"/>
                    <a:pt x="114749" y="4534"/>
                    <a:pt x="112880" y="4534"/>
                  </a:cubicBezTo>
                  <a:cubicBezTo>
                    <a:pt x="112860" y="4534"/>
                    <a:pt x="112840" y="4534"/>
                    <a:pt x="112821" y="4535"/>
                  </a:cubicBezTo>
                  <a:cubicBezTo>
                    <a:pt x="112802" y="4534"/>
                    <a:pt x="112783" y="4534"/>
                    <a:pt x="112765" y="4534"/>
                  </a:cubicBezTo>
                  <a:cubicBezTo>
                    <a:pt x="110778" y="4534"/>
                    <a:pt x="108911" y="5480"/>
                    <a:pt x="107659" y="6927"/>
                  </a:cubicBezTo>
                  <a:lnTo>
                    <a:pt x="107659" y="6927"/>
                  </a:lnTo>
                  <a:cubicBezTo>
                    <a:pt x="107953" y="3264"/>
                    <a:pt x="104676" y="36"/>
                    <a:pt x="101009" y="36"/>
                  </a:cubicBezTo>
                  <a:cubicBezTo>
                    <a:pt x="100988" y="36"/>
                    <a:pt x="100968" y="36"/>
                    <a:pt x="100948" y="36"/>
                  </a:cubicBezTo>
                  <a:cubicBezTo>
                    <a:pt x="100928" y="36"/>
                    <a:pt x="100908" y="36"/>
                    <a:pt x="100889" y="36"/>
                  </a:cubicBezTo>
                  <a:cubicBezTo>
                    <a:pt x="99020" y="36"/>
                    <a:pt x="97261" y="875"/>
                    <a:pt x="96011" y="2178"/>
                  </a:cubicBezTo>
                  <a:cubicBezTo>
                    <a:pt x="96056" y="1434"/>
                    <a:pt x="95948" y="699"/>
                    <a:pt x="95706" y="1"/>
                  </a:cubicBezTo>
                  <a:lnTo>
                    <a:pt x="95339" y="1"/>
                  </a:lnTo>
                  <a:cubicBezTo>
                    <a:pt x="95563" y="699"/>
                    <a:pt x="95688" y="1434"/>
                    <a:pt x="95688" y="2169"/>
                  </a:cubicBezTo>
                  <a:cubicBezTo>
                    <a:pt x="95213" y="2067"/>
                    <a:pt x="94735" y="2017"/>
                    <a:pt x="94260" y="2017"/>
                  </a:cubicBezTo>
                  <a:cubicBezTo>
                    <a:pt x="92399" y="2017"/>
                    <a:pt x="90599" y="2784"/>
                    <a:pt x="89299" y="4176"/>
                  </a:cubicBezTo>
                  <a:cubicBezTo>
                    <a:pt x="88027" y="2796"/>
                    <a:pt x="86226" y="2017"/>
                    <a:pt x="84344" y="2017"/>
                  </a:cubicBezTo>
                  <a:cubicBezTo>
                    <a:pt x="83860" y="2017"/>
                    <a:pt x="83376" y="2061"/>
                    <a:pt x="82902" y="2169"/>
                  </a:cubicBezTo>
                  <a:cubicBezTo>
                    <a:pt x="82910" y="1434"/>
                    <a:pt x="83027" y="699"/>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sp>
          <p:nvSpPr>
            <p:cNvPr id="114" name="Google Shape;114;p6"/>
            <p:cNvSpPr/>
            <p:nvPr/>
          </p:nvSpPr>
          <p:spPr>
            <a:xfrm>
              <a:off x="6063604" y="2625674"/>
              <a:ext cx="3080076" cy="1683353"/>
            </a:xfrm>
            <a:custGeom>
              <a:avLst/>
              <a:gdLst/>
              <a:ahLst/>
              <a:cxnLst/>
              <a:rect l="l" t="t" r="r" b="b"/>
              <a:pathLst>
                <a:path w="143276" h="78414" extrusionOk="0">
                  <a:moveTo>
                    <a:pt x="84144" y="2392"/>
                  </a:moveTo>
                  <a:cubicBezTo>
                    <a:pt x="86080" y="2392"/>
                    <a:pt x="87955" y="3195"/>
                    <a:pt x="89299" y="4642"/>
                  </a:cubicBezTo>
                  <a:cubicBezTo>
                    <a:pt x="90635" y="3197"/>
                    <a:pt x="92499" y="2400"/>
                    <a:pt x="94430" y="2400"/>
                  </a:cubicBezTo>
                  <a:cubicBezTo>
                    <a:pt x="94856" y="2400"/>
                    <a:pt x="95287" y="2439"/>
                    <a:pt x="95715" y="2518"/>
                  </a:cubicBezTo>
                  <a:cubicBezTo>
                    <a:pt x="94720" y="3692"/>
                    <a:pt x="94138" y="5198"/>
                    <a:pt x="94228" y="6793"/>
                  </a:cubicBezTo>
                  <a:cubicBezTo>
                    <a:pt x="92977" y="5480"/>
                    <a:pt x="91219" y="4651"/>
                    <a:pt x="89350" y="4651"/>
                  </a:cubicBezTo>
                  <a:cubicBezTo>
                    <a:pt x="89330" y="4651"/>
                    <a:pt x="89310" y="4651"/>
                    <a:pt x="89290" y="4651"/>
                  </a:cubicBezTo>
                  <a:cubicBezTo>
                    <a:pt x="89271" y="4651"/>
                    <a:pt x="89251" y="4651"/>
                    <a:pt x="89231" y="4651"/>
                  </a:cubicBezTo>
                  <a:cubicBezTo>
                    <a:pt x="87362" y="4651"/>
                    <a:pt x="85595" y="5489"/>
                    <a:pt x="84353" y="6793"/>
                  </a:cubicBezTo>
                  <a:cubicBezTo>
                    <a:pt x="84434" y="5198"/>
                    <a:pt x="83851" y="3692"/>
                    <a:pt x="82866" y="2518"/>
                  </a:cubicBezTo>
                  <a:lnTo>
                    <a:pt x="82866" y="2509"/>
                  </a:lnTo>
                  <a:cubicBezTo>
                    <a:pt x="83291" y="2430"/>
                    <a:pt x="83719" y="2392"/>
                    <a:pt x="84144" y="2392"/>
                  </a:cubicBezTo>
                  <a:close/>
                  <a:moveTo>
                    <a:pt x="23970" y="2589"/>
                  </a:moveTo>
                  <a:cubicBezTo>
                    <a:pt x="24396" y="2589"/>
                    <a:pt x="24824" y="2628"/>
                    <a:pt x="25250" y="2707"/>
                  </a:cubicBezTo>
                  <a:cubicBezTo>
                    <a:pt x="24255" y="3889"/>
                    <a:pt x="23673" y="5386"/>
                    <a:pt x="23753" y="6981"/>
                  </a:cubicBezTo>
                  <a:cubicBezTo>
                    <a:pt x="22512" y="5677"/>
                    <a:pt x="20744" y="4839"/>
                    <a:pt x="18884" y="4839"/>
                  </a:cubicBezTo>
                  <a:cubicBezTo>
                    <a:pt x="18864" y="4839"/>
                    <a:pt x="18845" y="4839"/>
                    <a:pt x="18825" y="4839"/>
                  </a:cubicBezTo>
                  <a:cubicBezTo>
                    <a:pt x="18805" y="4839"/>
                    <a:pt x="18786" y="4839"/>
                    <a:pt x="18766" y="4839"/>
                  </a:cubicBezTo>
                  <a:cubicBezTo>
                    <a:pt x="16897" y="4839"/>
                    <a:pt x="15129" y="5677"/>
                    <a:pt x="13888" y="6981"/>
                  </a:cubicBezTo>
                  <a:cubicBezTo>
                    <a:pt x="13951" y="5395"/>
                    <a:pt x="13368" y="3898"/>
                    <a:pt x="12382" y="2716"/>
                  </a:cubicBezTo>
                  <a:lnTo>
                    <a:pt x="12391" y="2707"/>
                  </a:lnTo>
                  <a:cubicBezTo>
                    <a:pt x="12818" y="2628"/>
                    <a:pt x="13246" y="2589"/>
                    <a:pt x="13671" y="2589"/>
                  </a:cubicBezTo>
                  <a:cubicBezTo>
                    <a:pt x="15606" y="2589"/>
                    <a:pt x="17481" y="3390"/>
                    <a:pt x="18825" y="4830"/>
                  </a:cubicBezTo>
                  <a:cubicBezTo>
                    <a:pt x="20162" y="3390"/>
                    <a:pt x="22035" y="2589"/>
                    <a:pt x="23970" y="2589"/>
                  </a:cubicBezTo>
                  <a:close/>
                  <a:moveTo>
                    <a:pt x="77636" y="544"/>
                  </a:moveTo>
                  <a:cubicBezTo>
                    <a:pt x="80811" y="544"/>
                    <a:pt x="83986" y="2623"/>
                    <a:pt x="84031" y="6784"/>
                  </a:cubicBezTo>
                  <a:cubicBezTo>
                    <a:pt x="83550" y="6679"/>
                    <a:pt x="83066" y="6627"/>
                    <a:pt x="82585" y="6627"/>
                  </a:cubicBezTo>
                  <a:cubicBezTo>
                    <a:pt x="80728" y="6627"/>
                    <a:pt x="78929" y="7394"/>
                    <a:pt x="77633" y="8782"/>
                  </a:cubicBezTo>
                  <a:cubicBezTo>
                    <a:pt x="76360" y="7411"/>
                    <a:pt x="74559" y="6622"/>
                    <a:pt x="72687" y="6622"/>
                  </a:cubicBezTo>
                  <a:cubicBezTo>
                    <a:pt x="72203" y="6622"/>
                    <a:pt x="71719" y="6676"/>
                    <a:pt x="71244" y="6784"/>
                  </a:cubicBezTo>
                  <a:cubicBezTo>
                    <a:pt x="71284" y="2625"/>
                    <a:pt x="74460" y="544"/>
                    <a:pt x="77636" y="544"/>
                  </a:cubicBezTo>
                  <a:close/>
                  <a:moveTo>
                    <a:pt x="100947" y="544"/>
                  </a:moveTo>
                  <a:cubicBezTo>
                    <a:pt x="104121" y="544"/>
                    <a:pt x="107295" y="2622"/>
                    <a:pt x="107337" y="6782"/>
                  </a:cubicBezTo>
                  <a:lnTo>
                    <a:pt x="107337" y="6782"/>
                  </a:lnTo>
                  <a:cubicBezTo>
                    <a:pt x="106859" y="6678"/>
                    <a:pt x="106378" y="6627"/>
                    <a:pt x="105901" y="6627"/>
                  </a:cubicBezTo>
                  <a:cubicBezTo>
                    <a:pt x="104043" y="6627"/>
                    <a:pt x="102246" y="7394"/>
                    <a:pt x="100957" y="8782"/>
                  </a:cubicBezTo>
                  <a:cubicBezTo>
                    <a:pt x="99676" y="7411"/>
                    <a:pt x="97883" y="6622"/>
                    <a:pt x="96002" y="6622"/>
                  </a:cubicBezTo>
                  <a:cubicBezTo>
                    <a:pt x="95518" y="6622"/>
                    <a:pt x="95034" y="6676"/>
                    <a:pt x="94559" y="6784"/>
                  </a:cubicBezTo>
                  <a:cubicBezTo>
                    <a:pt x="94595" y="2625"/>
                    <a:pt x="97771" y="544"/>
                    <a:pt x="100947" y="544"/>
                  </a:cubicBezTo>
                  <a:close/>
                  <a:moveTo>
                    <a:pt x="7166" y="739"/>
                  </a:moveTo>
                  <a:cubicBezTo>
                    <a:pt x="10341" y="739"/>
                    <a:pt x="13516" y="2815"/>
                    <a:pt x="13556" y="6972"/>
                  </a:cubicBezTo>
                  <a:cubicBezTo>
                    <a:pt x="13079" y="6868"/>
                    <a:pt x="12598" y="6817"/>
                    <a:pt x="12120" y="6817"/>
                  </a:cubicBezTo>
                  <a:cubicBezTo>
                    <a:pt x="10263" y="6817"/>
                    <a:pt x="8460" y="7585"/>
                    <a:pt x="7163" y="8974"/>
                  </a:cubicBezTo>
                  <a:lnTo>
                    <a:pt x="7163" y="8974"/>
                  </a:lnTo>
                  <a:cubicBezTo>
                    <a:pt x="5882" y="7597"/>
                    <a:pt x="4092" y="6819"/>
                    <a:pt x="2212" y="6819"/>
                  </a:cubicBezTo>
                  <a:cubicBezTo>
                    <a:pt x="1728" y="6819"/>
                    <a:pt x="1245" y="6873"/>
                    <a:pt x="770" y="6972"/>
                  </a:cubicBezTo>
                  <a:cubicBezTo>
                    <a:pt x="810" y="2818"/>
                    <a:pt x="3988" y="739"/>
                    <a:pt x="7166" y="739"/>
                  </a:cubicBezTo>
                  <a:close/>
                  <a:moveTo>
                    <a:pt x="30461" y="743"/>
                  </a:moveTo>
                  <a:cubicBezTo>
                    <a:pt x="33632" y="743"/>
                    <a:pt x="36807" y="2818"/>
                    <a:pt x="36853" y="6968"/>
                  </a:cubicBezTo>
                  <a:lnTo>
                    <a:pt x="36853" y="6968"/>
                  </a:lnTo>
                  <a:cubicBezTo>
                    <a:pt x="36386" y="6869"/>
                    <a:pt x="35915" y="6820"/>
                    <a:pt x="35447" y="6820"/>
                  </a:cubicBezTo>
                  <a:cubicBezTo>
                    <a:pt x="33589" y="6820"/>
                    <a:pt x="31784" y="7587"/>
                    <a:pt x="30492" y="8979"/>
                  </a:cubicBezTo>
                  <a:cubicBezTo>
                    <a:pt x="29210" y="7599"/>
                    <a:pt x="27418" y="6819"/>
                    <a:pt x="25536" y="6819"/>
                  </a:cubicBezTo>
                  <a:cubicBezTo>
                    <a:pt x="25053" y="6819"/>
                    <a:pt x="24569" y="6873"/>
                    <a:pt x="24094" y="6972"/>
                  </a:cubicBezTo>
                  <a:cubicBezTo>
                    <a:pt x="24121" y="2820"/>
                    <a:pt x="27289" y="743"/>
                    <a:pt x="30461" y="743"/>
                  </a:cubicBezTo>
                  <a:close/>
                  <a:moveTo>
                    <a:pt x="119326" y="6899"/>
                  </a:moveTo>
                  <a:cubicBezTo>
                    <a:pt x="121263" y="6899"/>
                    <a:pt x="123133" y="7700"/>
                    <a:pt x="124470" y="9149"/>
                  </a:cubicBezTo>
                  <a:lnTo>
                    <a:pt x="124470" y="9149"/>
                  </a:lnTo>
                  <a:cubicBezTo>
                    <a:pt x="124453" y="9149"/>
                    <a:pt x="124436" y="9149"/>
                    <a:pt x="124419" y="9149"/>
                  </a:cubicBezTo>
                  <a:cubicBezTo>
                    <a:pt x="122550" y="9149"/>
                    <a:pt x="120782" y="9987"/>
                    <a:pt x="119541" y="11291"/>
                  </a:cubicBezTo>
                  <a:cubicBezTo>
                    <a:pt x="119622" y="9705"/>
                    <a:pt x="119039" y="8199"/>
                    <a:pt x="118045" y="7017"/>
                  </a:cubicBezTo>
                  <a:cubicBezTo>
                    <a:pt x="118472" y="6938"/>
                    <a:pt x="118901" y="6899"/>
                    <a:pt x="119326" y="6899"/>
                  </a:cubicBezTo>
                  <a:close/>
                  <a:moveTo>
                    <a:pt x="129625" y="6899"/>
                  </a:moveTo>
                  <a:cubicBezTo>
                    <a:pt x="130050" y="6899"/>
                    <a:pt x="130477" y="6938"/>
                    <a:pt x="130903" y="7017"/>
                  </a:cubicBezTo>
                  <a:cubicBezTo>
                    <a:pt x="129908" y="8199"/>
                    <a:pt x="129326" y="9705"/>
                    <a:pt x="129415" y="11291"/>
                  </a:cubicBezTo>
                  <a:cubicBezTo>
                    <a:pt x="128165" y="9987"/>
                    <a:pt x="126397" y="9149"/>
                    <a:pt x="124537" y="9149"/>
                  </a:cubicBezTo>
                  <a:cubicBezTo>
                    <a:pt x="124520" y="9149"/>
                    <a:pt x="124503" y="9149"/>
                    <a:pt x="124487" y="9149"/>
                  </a:cubicBezTo>
                  <a:lnTo>
                    <a:pt x="124487" y="9149"/>
                  </a:lnTo>
                  <a:cubicBezTo>
                    <a:pt x="125823" y="7700"/>
                    <a:pt x="127694" y="6899"/>
                    <a:pt x="129625" y="6899"/>
                  </a:cubicBezTo>
                  <a:close/>
                  <a:moveTo>
                    <a:pt x="82788" y="6997"/>
                  </a:moveTo>
                  <a:cubicBezTo>
                    <a:pt x="83213" y="6997"/>
                    <a:pt x="83641" y="7036"/>
                    <a:pt x="84066" y="7115"/>
                  </a:cubicBezTo>
                  <a:cubicBezTo>
                    <a:pt x="83072" y="8298"/>
                    <a:pt x="82489" y="9794"/>
                    <a:pt x="82579" y="11389"/>
                  </a:cubicBezTo>
                  <a:cubicBezTo>
                    <a:pt x="81329" y="10086"/>
                    <a:pt x="79570" y="9248"/>
                    <a:pt x="77701" y="9248"/>
                  </a:cubicBezTo>
                  <a:cubicBezTo>
                    <a:pt x="77681" y="9248"/>
                    <a:pt x="77661" y="9248"/>
                    <a:pt x="77642" y="9248"/>
                  </a:cubicBezTo>
                  <a:cubicBezTo>
                    <a:pt x="78979" y="7800"/>
                    <a:pt x="80853" y="6997"/>
                    <a:pt x="82788" y="6997"/>
                  </a:cubicBezTo>
                  <a:close/>
                  <a:moveTo>
                    <a:pt x="95819" y="7002"/>
                  </a:moveTo>
                  <a:cubicBezTo>
                    <a:pt x="97748" y="7002"/>
                    <a:pt x="99615" y="7806"/>
                    <a:pt x="100948" y="9257"/>
                  </a:cubicBezTo>
                  <a:cubicBezTo>
                    <a:pt x="100928" y="9257"/>
                    <a:pt x="100908" y="9256"/>
                    <a:pt x="100888" y="9256"/>
                  </a:cubicBezTo>
                  <a:cubicBezTo>
                    <a:pt x="99020" y="9256"/>
                    <a:pt x="97252" y="10086"/>
                    <a:pt x="96011" y="11398"/>
                  </a:cubicBezTo>
                  <a:cubicBezTo>
                    <a:pt x="96100" y="9803"/>
                    <a:pt x="95509" y="8298"/>
                    <a:pt x="94523" y="7124"/>
                  </a:cubicBezTo>
                  <a:cubicBezTo>
                    <a:pt x="94955" y="7042"/>
                    <a:pt x="95388" y="7002"/>
                    <a:pt x="95819" y="7002"/>
                  </a:cubicBezTo>
                  <a:close/>
                  <a:moveTo>
                    <a:pt x="48857" y="7096"/>
                  </a:moveTo>
                  <a:cubicBezTo>
                    <a:pt x="50790" y="7096"/>
                    <a:pt x="52658" y="7899"/>
                    <a:pt x="53995" y="9346"/>
                  </a:cubicBezTo>
                  <a:lnTo>
                    <a:pt x="53995" y="9346"/>
                  </a:lnTo>
                  <a:cubicBezTo>
                    <a:pt x="53978" y="9346"/>
                    <a:pt x="53961" y="9346"/>
                    <a:pt x="53945" y="9346"/>
                  </a:cubicBezTo>
                  <a:cubicBezTo>
                    <a:pt x="52076" y="9346"/>
                    <a:pt x="50308" y="10184"/>
                    <a:pt x="49067" y="11488"/>
                  </a:cubicBezTo>
                  <a:cubicBezTo>
                    <a:pt x="49156" y="9893"/>
                    <a:pt x="48565" y="8388"/>
                    <a:pt x="47579" y="7214"/>
                  </a:cubicBezTo>
                  <a:cubicBezTo>
                    <a:pt x="48005" y="7135"/>
                    <a:pt x="48433" y="7096"/>
                    <a:pt x="48857" y="7096"/>
                  </a:cubicBezTo>
                  <a:close/>
                  <a:moveTo>
                    <a:pt x="59151" y="7096"/>
                  </a:moveTo>
                  <a:cubicBezTo>
                    <a:pt x="59575" y="7096"/>
                    <a:pt x="60003" y="7135"/>
                    <a:pt x="60429" y="7214"/>
                  </a:cubicBezTo>
                  <a:cubicBezTo>
                    <a:pt x="59443" y="8397"/>
                    <a:pt x="58852" y="9893"/>
                    <a:pt x="58941" y="11488"/>
                  </a:cubicBezTo>
                  <a:cubicBezTo>
                    <a:pt x="57700" y="10184"/>
                    <a:pt x="55932" y="9346"/>
                    <a:pt x="54063" y="9346"/>
                  </a:cubicBezTo>
                  <a:cubicBezTo>
                    <a:pt x="54043" y="9346"/>
                    <a:pt x="54024" y="9346"/>
                    <a:pt x="54004" y="9346"/>
                  </a:cubicBezTo>
                  <a:cubicBezTo>
                    <a:pt x="55349" y="7899"/>
                    <a:pt x="57217" y="7096"/>
                    <a:pt x="59151" y="7096"/>
                  </a:cubicBezTo>
                  <a:close/>
                  <a:moveTo>
                    <a:pt x="12288" y="7195"/>
                  </a:moveTo>
                  <a:cubicBezTo>
                    <a:pt x="12712" y="7195"/>
                    <a:pt x="13139" y="7233"/>
                    <a:pt x="13565" y="7312"/>
                  </a:cubicBezTo>
                  <a:cubicBezTo>
                    <a:pt x="12580" y="8495"/>
                    <a:pt x="11997" y="9992"/>
                    <a:pt x="12078" y="11586"/>
                  </a:cubicBezTo>
                  <a:cubicBezTo>
                    <a:pt x="10836" y="10283"/>
                    <a:pt x="9069" y="9445"/>
                    <a:pt x="7200" y="9445"/>
                  </a:cubicBezTo>
                  <a:cubicBezTo>
                    <a:pt x="7183" y="9445"/>
                    <a:pt x="7166" y="9445"/>
                    <a:pt x="7150" y="9445"/>
                  </a:cubicBezTo>
                  <a:lnTo>
                    <a:pt x="7150" y="9445"/>
                  </a:lnTo>
                  <a:cubicBezTo>
                    <a:pt x="8487" y="7997"/>
                    <a:pt x="10354" y="7195"/>
                    <a:pt x="12288" y="7195"/>
                  </a:cubicBezTo>
                  <a:close/>
                  <a:moveTo>
                    <a:pt x="25327" y="7195"/>
                  </a:moveTo>
                  <a:cubicBezTo>
                    <a:pt x="27263" y="7195"/>
                    <a:pt x="29138" y="7997"/>
                    <a:pt x="30483" y="9445"/>
                  </a:cubicBezTo>
                  <a:cubicBezTo>
                    <a:pt x="30463" y="9445"/>
                    <a:pt x="30443" y="9445"/>
                    <a:pt x="30423" y="9445"/>
                  </a:cubicBezTo>
                  <a:cubicBezTo>
                    <a:pt x="28555" y="9445"/>
                    <a:pt x="26787" y="10283"/>
                    <a:pt x="25545" y="11586"/>
                  </a:cubicBezTo>
                  <a:cubicBezTo>
                    <a:pt x="25626" y="10000"/>
                    <a:pt x="25044" y="8495"/>
                    <a:pt x="24049" y="7312"/>
                  </a:cubicBezTo>
                  <a:cubicBezTo>
                    <a:pt x="24475" y="7233"/>
                    <a:pt x="24903" y="7195"/>
                    <a:pt x="25327" y="7195"/>
                  </a:cubicBezTo>
                  <a:close/>
                  <a:moveTo>
                    <a:pt x="35634" y="7192"/>
                  </a:moveTo>
                  <a:cubicBezTo>
                    <a:pt x="36094" y="7192"/>
                    <a:pt x="36556" y="7237"/>
                    <a:pt x="37015" y="7330"/>
                  </a:cubicBezTo>
                  <a:cubicBezTo>
                    <a:pt x="35998" y="8588"/>
                    <a:pt x="35452" y="10173"/>
                    <a:pt x="35641" y="11840"/>
                  </a:cubicBezTo>
                  <a:lnTo>
                    <a:pt x="35641" y="11840"/>
                  </a:lnTo>
                  <a:cubicBezTo>
                    <a:pt x="34389" y="10389"/>
                    <a:pt x="32523" y="9445"/>
                    <a:pt x="30538" y="9445"/>
                  </a:cubicBezTo>
                  <a:cubicBezTo>
                    <a:pt x="30520" y="9445"/>
                    <a:pt x="30501" y="9445"/>
                    <a:pt x="30483" y="9445"/>
                  </a:cubicBezTo>
                  <a:cubicBezTo>
                    <a:pt x="31822" y="7997"/>
                    <a:pt x="33700" y="7192"/>
                    <a:pt x="35634" y="7192"/>
                  </a:cubicBezTo>
                  <a:close/>
                  <a:moveTo>
                    <a:pt x="112820" y="5042"/>
                  </a:moveTo>
                  <a:cubicBezTo>
                    <a:pt x="115994" y="5042"/>
                    <a:pt x="119168" y="7120"/>
                    <a:pt x="119209" y="11280"/>
                  </a:cubicBezTo>
                  <a:lnTo>
                    <a:pt x="119209" y="11280"/>
                  </a:lnTo>
                  <a:cubicBezTo>
                    <a:pt x="118737" y="11179"/>
                    <a:pt x="118262" y="11130"/>
                    <a:pt x="117790" y="11130"/>
                  </a:cubicBezTo>
                  <a:cubicBezTo>
                    <a:pt x="115926" y="11130"/>
                    <a:pt x="114120" y="11897"/>
                    <a:pt x="112821" y="13289"/>
                  </a:cubicBezTo>
                  <a:cubicBezTo>
                    <a:pt x="111548" y="11909"/>
                    <a:pt x="109747" y="11129"/>
                    <a:pt x="107874" y="11129"/>
                  </a:cubicBezTo>
                  <a:cubicBezTo>
                    <a:pt x="107391" y="11129"/>
                    <a:pt x="106898" y="11183"/>
                    <a:pt x="106432" y="11282"/>
                  </a:cubicBezTo>
                  <a:cubicBezTo>
                    <a:pt x="106468" y="7123"/>
                    <a:pt x="109644" y="5042"/>
                    <a:pt x="112820" y="5042"/>
                  </a:cubicBezTo>
                  <a:close/>
                  <a:moveTo>
                    <a:pt x="136135" y="5042"/>
                  </a:moveTo>
                  <a:cubicBezTo>
                    <a:pt x="139310" y="5042"/>
                    <a:pt x="142484" y="7121"/>
                    <a:pt x="142525" y="11282"/>
                  </a:cubicBezTo>
                  <a:cubicBezTo>
                    <a:pt x="142051" y="11180"/>
                    <a:pt x="141574" y="11130"/>
                    <a:pt x="141100" y="11130"/>
                  </a:cubicBezTo>
                  <a:cubicBezTo>
                    <a:pt x="139242" y="11130"/>
                    <a:pt x="137437" y="11897"/>
                    <a:pt x="136145" y="13289"/>
                  </a:cubicBezTo>
                  <a:cubicBezTo>
                    <a:pt x="134863" y="11909"/>
                    <a:pt x="133071" y="11129"/>
                    <a:pt x="131190" y="11129"/>
                  </a:cubicBezTo>
                  <a:cubicBezTo>
                    <a:pt x="130706" y="11129"/>
                    <a:pt x="130222" y="11183"/>
                    <a:pt x="129747" y="11282"/>
                  </a:cubicBezTo>
                  <a:cubicBezTo>
                    <a:pt x="129783" y="7123"/>
                    <a:pt x="132959" y="5042"/>
                    <a:pt x="136135" y="5042"/>
                  </a:cubicBezTo>
                  <a:close/>
                  <a:moveTo>
                    <a:pt x="89293" y="5147"/>
                  </a:moveTo>
                  <a:cubicBezTo>
                    <a:pt x="92468" y="5147"/>
                    <a:pt x="95642" y="7223"/>
                    <a:pt x="95679" y="11378"/>
                  </a:cubicBezTo>
                  <a:lnTo>
                    <a:pt x="95679" y="11378"/>
                  </a:lnTo>
                  <a:cubicBezTo>
                    <a:pt x="95207" y="11278"/>
                    <a:pt x="94731" y="11229"/>
                    <a:pt x="94259" y="11229"/>
                  </a:cubicBezTo>
                  <a:cubicBezTo>
                    <a:pt x="92396" y="11229"/>
                    <a:pt x="90592" y="11995"/>
                    <a:pt x="89299" y="13388"/>
                  </a:cubicBezTo>
                  <a:cubicBezTo>
                    <a:pt x="88018" y="12008"/>
                    <a:pt x="86226" y="11228"/>
                    <a:pt x="84344" y="11228"/>
                  </a:cubicBezTo>
                  <a:cubicBezTo>
                    <a:pt x="83860" y="11228"/>
                    <a:pt x="83376" y="11282"/>
                    <a:pt x="82902" y="11380"/>
                  </a:cubicBezTo>
                  <a:cubicBezTo>
                    <a:pt x="82937" y="7226"/>
                    <a:pt x="86116" y="5147"/>
                    <a:pt x="89293" y="5147"/>
                  </a:cubicBezTo>
                  <a:close/>
                  <a:moveTo>
                    <a:pt x="42334" y="5241"/>
                  </a:moveTo>
                  <a:cubicBezTo>
                    <a:pt x="45504" y="5241"/>
                    <a:pt x="48679" y="7316"/>
                    <a:pt x="48726" y="11466"/>
                  </a:cubicBezTo>
                  <a:lnTo>
                    <a:pt x="48726" y="11466"/>
                  </a:lnTo>
                  <a:cubicBezTo>
                    <a:pt x="48259" y="11367"/>
                    <a:pt x="47788" y="11318"/>
                    <a:pt x="47320" y="11318"/>
                  </a:cubicBezTo>
                  <a:cubicBezTo>
                    <a:pt x="45461" y="11318"/>
                    <a:pt x="43655" y="12085"/>
                    <a:pt x="42355" y="13477"/>
                  </a:cubicBezTo>
                  <a:cubicBezTo>
                    <a:pt x="41083" y="12097"/>
                    <a:pt x="39282" y="11318"/>
                    <a:pt x="37409" y="11318"/>
                  </a:cubicBezTo>
                  <a:cubicBezTo>
                    <a:pt x="36916" y="11318"/>
                    <a:pt x="36432" y="11371"/>
                    <a:pt x="35966" y="11470"/>
                  </a:cubicBezTo>
                  <a:cubicBezTo>
                    <a:pt x="35993" y="7318"/>
                    <a:pt x="39161" y="5241"/>
                    <a:pt x="42334" y="5241"/>
                  </a:cubicBezTo>
                  <a:close/>
                  <a:moveTo>
                    <a:pt x="65648" y="5241"/>
                  </a:moveTo>
                  <a:cubicBezTo>
                    <a:pt x="68820" y="5241"/>
                    <a:pt x="71995" y="7316"/>
                    <a:pt x="72041" y="11466"/>
                  </a:cubicBezTo>
                  <a:lnTo>
                    <a:pt x="72041" y="11466"/>
                  </a:lnTo>
                  <a:cubicBezTo>
                    <a:pt x="71572" y="11367"/>
                    <a:pt x="71100" y="11318"/>
                    <a:pt x="70631" y="11318"/>
                  </a:cubicBezTo>
                  <a:cubicBezTo>
                    <a:pt x="68767" y="11318"/>
                    <a:pt x="66961" y="12085"/>
                    <a:pt x="65662" y="13477"/>
                  </a:cubicBezTo>
                  <a:cubicBezTo>
                    <a:pt x="64389" y="12097"/>
                    <a:pt x="62588" y="11318"/>
                    <a:pt x="60715" y="11318"/>
                  </a:cubicBezTo>
                  <a:cubicBezTo>
                    <a:pt x="60223" y="11318"/>
                    <a:pt x="59739" y="11371"/>
                    <a:pt x="59273" y="11470"/>
                  </a:cubicBezTo>
                  <a:cubicBezTo>
                    <a:pt x="59304" y="7318"/>
                    <a:pt x="62474" y="5241"/>
                    <a:pt x="65648" y="5241"/>
                  </a:cubicBezTo>
                  <a:close/>
                  <a:moveTo>
                    <a:pt x="18806" y="5349"/>
                  </a:moveTo>
                  <a:cubicBezTo>
                    <a:pt x="21976" y="5349"/>
                    <a:pt x="25149" y="7423"/>
                    <a:pt x="25196" y="11574"/>
                  </a:cubicBezTo>
                  <a:lnTo>
                    <a:pt x="25196" y="11574"/>
                  </a:lnTo>
                  <a:cubicBezTo>
                    <a:pt x="24722" y="11471"/>
                    <a:pt x="24244" y="11421"/>
                    <a:pt x="23770" y="11421"/>
                  </a:cubicBezTo>
                  <a:cubicBezTo>
                    <a:pt x="21912" y="11421"/>
                    <a:pt x="20114" y="12189"/>
                    <a:pt x="18825" y="13585"/>
                  </a:cubicBezTo>
                  <a:cubicBezTo>
                    <a:pt x="17544" y="12205"/>
                    <a:pt x="15752" y="11425"/>
                    <a:pt x="13870" y="11425"/>
                  </a:cubicBezTo>
                  <a:cubicBezTo>
                    <a:pt x="13386" y="11425"/>
                    <a:pt x="12902" y="11470"/>
                    <a:pt x="12427" y="11578"/>
                  </a:cubicBezTo>
                  <a:cubicBezTo>
                    <a:pt x="12463" y="7425"/>
                    <a:pt x="15633" y="5349"/>
                    <a:pt x="18806" y="5349"/>
                  </a:cubicBezTo>
                  <a:close/>
                  <a:moveTo>
                    <a:pt x="117949" y="11501"/>
                  </a:moveTo>
                  <a:cubicBezTo>
                    <a:pt x="118380" y="11501"/>
                    <a:pt x="118814" y="11541"/>
                    <a:pt x="119245" y="11622"/>
                  </a:cubicBezTo>
                  <a:cubicBezTo>
                    <a:pt x="118253" y="12794"/>
                    <a:pt x="117671" y="14304"/>
                    <a:pt x="117757" y="15887"/>
                  </a:cubicBezTo>
                  <a:lnTo>
                    <a:pt x="117757" y="15887"/>
                  </a:lnTo>
                  <a:cubicBezTo>
                    <a:pt x="116507" y="14584"/>
                    <a:pt x="114739" y="13746"/>
                    <a:pt x="112880" y="13746"/>
                  </a:cubicBezTo>
                  <a:cubicBezTo>
                    <a:pt x="112860" y="13746"/>
                    <a:pt x="112840" y="13746"/>
                    <a:pt x="112821" y="13746"/>
                  </a:cubicBezTo>
                  <a:cubicBezTo>
                    <a:pt x="114154" y="12303"/>
                    <a:pt x="116020" y="11501"/>
                    <a:pt x="117949" y="11501"/>
                  </a:cubicBezTo>
                  <a:close/>
                  <a:moveTo>
                    <a:pt x="130985" y="11496"/>
                  </a:moveTo>
                  <a:cubicBezTo>
                    <a:pt x="132925" y="11496"/>
                    <a:pt x="134799" y="12298"/>
                    <a:pt x="136136" y="13746"/>
                  </a:cubicBezTo>
                  <a:cubicBezTo>
                    <a:pt x="136116" y="13746"/>
                    <a:pt x="136096" y="13746"/>
                    <a:pt x="136077" y="13746"/>
                  </a:cubicBezTo>
                  <a:cubicBezTo>
                    <a:pt x="134208" y="13746"/>
                    <a:pt x="132440" y="14584"/>
                    <a:pt x="131199" y="15888"/>
                  </a:cubicBezTo>
                  <a:cubicBezTo>
                    <a:pt x="131279" y="14293"/>
                    <a:pt x="130697" y="12796"/>
                    <a:pt x="129702" y="11613"/>
                  </a:cubicBezTo>
                  <a:cubicBezTo>
                    <a:pt x="130130" y="11534"/>
                    <a:pt x="130559" y="11496"/>
                    <a:pt x="130985" y="11496"/>
                  </a:cubicBezTo>
                  <a:close/>
                  <a:moveTo>
                    <a:pt x="84143" y="11612"/>
                  </a:moveTo>
                  <a:cubicBezTo>
                    <a:pt x="86077" y="11612"/>
                    <a:pt x="87946" y="12415"/>
                    <a:pt x="89290" y="13862"/>
                  </a:cubicBezTo>
                  <a:cubicBezTo>
                    <a:pt x="89271" y="13862"/>
                    <a:pt x="89251" y="13862"/>
                    <a:pt x="89231" y="13862"/>
                  </a:cubicBezTo>
                  <a:cubicBezTo>
                    <a:pt x="87362" y="13862"/>
                    <a:pt x="85595" y="14701"/>
                    <a:pt x="84353" y="16004"/>
                  </a:cubicBezTo>
                  <a:cubicBezTo>
                    <a:pt x="84443" y="14409"/>
                    <a:pt x="83851" y="12913"/>
                    <a:pt x="82866" y="11730"/>
                  </a:cubicBezTo>
                  <a:cubicBezTo>
                    <a:pt x="83291" y="11651"/>
                    <a:pt x="83719" y="11612"/>
                    <a:pt x="84143" y="11612"/>
                  </a:cubicBezTo>
                  <a:close/>
                  <a:moveTo>
                    <a:pt x="94437" y="11612"/>
                  </a:moveTo>
                  <a:cubicBezTo>
                    <a:pt x="94861" y="11612"/>
                    <a:pt x="95289" y="11651"/>
                    <a:pt x="95715" y="11730"/>
                  </a:cubicBezTo>
                  <a:cubicBezTo>
                    <a:pt x="94729" y="12913"/>
                    <a:pt x="94138" y="14409"/>
                    <a:pt x="94228" y="16004"/>
                  </a:cubicBezTo>
                  <a:cubicBezTo>
                    <a:pt x="92977" y="14701"/>
                    <a:pt x="91218" y="13862"/>
                    <a:pt x="89350" y="13862"/>
                  </a:cubicBezTo>
                  <a:cubicBezTo>
                    <a:pt x="89330" y="13862"/>
                    <a:pt x="89310" y="13862"/>
                    <a:pt x="89290" y="13862"/>
                  </a:cubicBezTo>
                  <a:lnTo>
                    <a:pt x="89299" y="13853"/>
                  </a:lnTo>
                  <a:cubicBezTo>
                    <a:pt x="90636" y="12414"/>
                    <a:pt x="92504" y="11612"/>
                    <a:pt x="94437" y="11612"/>
                  </a:cubicBezTo>
                  <a:close/>
                  <a:moveTo>
                    <a:pt x="47493" y="11702"/>
                  </a:moveTo>
                  <a:cubicBezTo>
                    <a:pt x="47918" y="11702"/>
                    <a:pt x="48345" y="11740"/>
                    <a:pt x="48771" y="11819"/>
                  </a:cubicBezTo>
                  <a:cubicBezTo>
                    <a:pt x="47772" y="12997"/>
                    <a:pt x="47190" y="14487"/>
                    <a:pt x="47274" y="16083"/>
                  </a:cubicBezTo>
                  <a:lnTo>
                    <a:pt x="47274" y="16083"/>
                  </a:lnTo>
                  <a:cubicBezTo>
                    <a:pt x="46033" y="14786"/>
                    <a:pt x="44269" y="13952"/>
                    <a:pt x="42406" y="13952"/>
                  </a:cubicBezTo>
                  <a:cubicBezTo>
                    <a:pt x="42389" y="13952"/>
                    <a:pt x="42372" y="13952"/>
                    <a:pt x="42355" y="13952"/>
                  </a:cubicBezTo>
                  <a:lnTo>
                    <a:pt x="42355" y="13952"/>
                  </a:lnTo>
                  <a:cubicBezTo>
                    <a:pt x="43693" y="12505"/>
                    <a:pt x="45560" y="11702"/>
                    <a:pt x="47493" y="11702"/>
                  </a:cubicBezTo>
                  <a:close/>
                  <a:moveTo>
                    <a:pt x="60501" y="11702"/>
                  </a:moveTo>
                  <a:cubicBezTo>
                    <a:pt x="62439" y="11702"/>
                    <a:pt x="64308" y="12505"/>
                    <a:pt x="65653" y="13952"/>
                  </a:cubicBezTo>
                  <a:cubicBezTo>
                    <a:pt x="65633" y="13952"/>
                    <a:pt x="65613" y="13952"/>
                    <a:pt x="65593" y="13952"/>
                  </a:cubicBezTo>
                  <a:cubicBezTo>
                    <a:pt x="63725" y="13952"/>
                    <a:pt x="61957" y="14790"/>
                    <a:pt x="60715" y="16094"/>
                  </a:cubicBezTo>
                  <a:cubicBezTo>
                    <a:pt x="60796" y="14499"/>
                    <a:pt x="60214" y="13002"/>
                    <a:pt x="59219" y="11819"/>
                  </a:cubicBezTo>
                  <a:cubicBezTo>
                    <a:pt x="59646" y="11740"/>
                    <a:pt x="60075" y="11702"/>
                    <a:pt x="60501" y="11702"/>
                  </a:cubicBezTo>
                  <a:close/>
                  <a:moveTo>
                    <a:pt x="106098" y="7003"/>
                  </a:moveTo>
                  <a:cubicBezTo>
                    <a:pt x="106560" y="7003"/>
                    <a:pt x="107026" y="7049"/>
                    <a:pt x="107489" y="7142"/>
                  </a:cubicBezTo>
                  <a:cubicBezTo>
                    <a:pt x="106479" y="8394"/>
                    <a:pt x="105932" y="9985"/>
                    <a:pt x="106135" y="11656"/>
                  </a:cubicBezTo>
                  <a:lnTo>
                    <a:pt x="106135" y="11656"/>
                  </a:lnTo>
                  <a:cubicBezTo>
                    <a:pt x="106639" y="11546"/>
                    <a:pt x="107148" y="11492"/>
                    <a:pt x="107652" y="11492"/>
                  </a:cubicBezTo>
                  <a:cubicBezTo>
                    <a:pt x="109592" y="11492"/>
                    <a:pt x="111471" y="12290"/>
                    <a:pt x="112821" y="13746"/>
                  </a:cubicBezTo>
                  <a:cubicBezTo>
                    <a:pt x="112802" y="13746"/>
                    <a:pt x="112783" y="13746"/>
                    <a:pt x="112765" y="13746"/>
                  </a:cubicBezTo>
                  <a:cubicBezTo>
                    <a:pt x="110778" y="13746"/>
                    <a:pt x="108911" y="14691"/>
                    <a:pt x="107659" y="16138"/>
                  </a:cubicBezTo>
                  <a:lnTo>
                    <a:pt x="107659" y="16138"/>
                  </a:lnTo>
                  <a:cubicBezTo>
                    <a:pt x="107785" y="14463"/>
                    <a:pt x="107175" y="12886"/>
                    <a:pt x="106127" y="11658"/>
                  </a:cubicBezTo>
                  <a:cubicBezTo>
                    <a:pt x="106127" y="11658"/>
                    <a:pt x="106128" y="11658"/>
                    <a:pt x="106128" y="11658"/>
                  </a:cubicBezTo>
                  <a:lnTo>
                    <a:pt x="106128" y="11658"/>
                  </a:lnTo>
                  <a:cubicBezTo>
                    <a:pt x="106131" y="11661"/>
                    <a:pt x="106133" y="11664"/>
                    <a:pt x="106136" y="11667"/>
                  </a:cubicBezTo>
                  <a:cubicBezTo>
                    <a:pt x="106136" y="11664"/>
                    <a:pt x="106135" y="11660"/>
                    <a:pt x="106135" y="11656"/>
                  </a:cubicBezTo>
                  <a:lnTo>
                    <a:pt x="106135" y="11656"/>
                  </a:lnTo>
                  <a:cubicBezTo>
                    <a:pt x="106133" y="11657"/>
                    <a:pt x="106130" y="11657"/>
                    <a:pt x="106128" y="11658"/>
                  </a:cubicBezTo>
                  <a:lnTo>
                    <a:pt x="106128" y="11658"/>
                  </a:lnTo>
                  <a:cubicBezTo>
                    <a:pt x="104868" y="10198"/>
                    <a:pt x="102995" y="9256"/>
                    <a:pt x="101004" y="9256"/>
                  </a:cubicBezTo>
                  <a:cubicBezTo>
                    <a:pt x="100985" y="9256"/>
                    <a:pt x="100967" y="9257"/>
                    <a:pt x="100948" y="9257"/>
                  </a:cubicBezTo>
                  <a:cubicBezTo>
                    <a:pt x="102293" y="7803"/>
                    <a:pt x="104164" y="7003"/>
                    <a:pt x="106098" y="7003"/>
                  </a:cubicBezTo>
                  <a:close/>
                  <a:moveTo>
                    <a:pt x="13651" y="11804"/>
                  </a:moveTo>
                  <a:cubicBezTo>
                    <a:pt x="15587" y="11804"/>
                    <a:pt x="17458" y="12604"/>
                    <a:pt x="18799" y="14050"/>
                  </a:cubicBezTo>
                  <a:lnTo>
                    <a:pt x="18799" y="14050"/>
                  </a:lnTo>
                  <a:cubicBezTo>
                    <a:pt x="18788" y="14050"/>
                    <a:pt x="18777" y="14050"/>
                    <a:pt x="18766" y="14050"/>
                  </a:cubicBezTo>
                  <a:cubicBezTo>
                    <a:pt x="16897" y="14050"/>
                    <a:pt x="15129" y="14889"/>
                    <a:pt x="13888" y="16192"/>
                  </a:cubicBezTo>
                  <a:cubicBezTo>
                    <a:pt x="13968" y="14597"/>
                    <a:pt x="13386" y="13101"/>
                    <a:pt x="12391" y="11918"/>
                  </a:cubicBezTo>
                  <a:cubicBezTo>
                    <a:pt x="12811" y="11842"/>
                    <a:pt x="13233" y="11804"/>
                    <a:pt x="13651" y="11804"/>
                  </a:cubicBezTo>
                  <a:close/>
                  <a:moveTo>
                    <a:pt x="23971" y="11800"/>
                  </a:moveTo>
                  <a:cubicBezTo>
                    <a:pt x="24396" y="11800"/>
                    <a:pt x="24824" y="11839"/>
                    <a:pt x="25250" y="11918"/>
                  </a:cubicBezTo>
                  <a:cubicBezTo>
                    <a:pt x="24255" y="13101"/>
                    <a:pt x="23673" y="14597"/>
                    <a:pt x="23753" y="16192"/>
                  </a:cubicBezTo>
                  <a:cubicBezTo>
                    <a:pt x="22512" y="14889"/>
                    <a:pt x="20744" y="14050"/>
                    <a:pt x="18884" y="14050"/>
                  </a:cubicBezTo>
                  <a:cubicBezTo>
                    <a:pt x="18864" y="14050"/>
                    <a:pt x="18845" y="14050"/>
                    <a:pt x="18825" y="14051"/>
                  </a:cubicBezTo>
                  <a:cubicBezTo>
                    <a:pt x="20162" y="12603"/>
                    <a:pt x="22036" y="11800"/>
                    <a:pt x="23971" y="11800"/>
                  </a:cubicBezTo>
                  <a:close/>
                  <a:moveTo>
                    <a:pt x="37191" y="11695"/>
                  </a:moveTo>
                  <a:cubicBezTo>
                    <a:pt x="39126" y="11695"/>
                    <a:pt x="41007" y="12498"/>
                    <a:pt x="42355" y="13952"/>
                  </a:cubicBezTo>
                  <a:lnTo>
                    <a:pt x="42355" y="13952"/>
                  </a:lnTo>
                  <a:cubicBezTo>
                    <a:pt x="42352" y="13952"/>
                    <a:pt x="42349" y="13952"/>
                    <a:pt x="42346" y="13952"/>
                  </a:cubicBezTo>
                  <a:cubicBezTo>
                    <a:pt x="42328" y="13952"/>
                    <a:pt x="42309" y="13952"/>
                    <a:pt x="42291" y="13952"/>
                  </a:cubicBezTo>
                  <a:cubicBezTo>
                    <a:pt x="40304" y="13952"/>
                    <a:pt x="38437" y="14897"/>
                    <a:pt x="37185" y="16344"/>
                  </a:cubicBezTo>
                  <a:cubicBezTo>
                    <a:pt x="37320" y="14669"/>
                    <a:pt x="36710" y="13092"/>
                    <a:pt x="35662" y="11864"/>
                  </a:cubicBezTo>
                  <a:cubicBezTo>
                    <a:pt x="36169" y="11750"/>
                    <a:pt x="36682" y="11695"/>
                    <a:pt x="37191" y="11695"/>
                  </a:cubicBezTo>
                  <a:close/>
                  <a:moveTo>
                    <a:pt x="124477" y="9648"/>
                  </a:moveTo>
                  <a:cubicBezTo>
                    <a:pt x="127652" y="9648"/>
                    <a:pt x="130827" y="11726"/>
                    <a:pt x="130867" y="15888"/>
                  </a:cubicBezTo>
                  <a:cubicBezTo>
                    <a:pt x="130394" y="15786"/>
                    <a:pt x="129917" y="15736"/>
                    <a:pt x="129443" y="15736"/>
                  </a:cubicBezTo>
                  <a:cubicBezTo>
                    <a:pt x="127584" y="15736"/>
                    <a:pt x="125780" y="16502"/>
                    <a:pt x="124487" y="17895"/>
                  </a:cubicBezTo>
                  <a:cubicBezTo>
                    <a:pt x="123206" y="16515"/>
                    <a:pt x="121414" y="15735"/>
                    <a:pt x="119532" y="15735"/>
                  </a:cubicBezTo>
                  <a:cubicBezTo>
                    <a:pt x="119048" y="15735"/>
                    <a:pt x="118564" y="15780"/>
                    <a:pt x="118089" y="15888"/>
                  </a:cubicBezTo>
                  <a:cubicBezTo>
                    <a:pt x="118125" y="11729"/>
                    <a:pt x="121301" y="9648"/>
                    <a:pt x="124477" y="9648"/>
                  </a:cubicBezTo>
                  <a:close/>
                  <a:moveTo>
                    <a:pt x="77633" y="9753"/>
                  </a:moveTo>
                  <a:cubicBezTo>
                    <a:pt x="80805" y="9753"/>
                    <a:pt x="83979" y="11828"/>
                    <a:pt x="84022" y="15982"/>
                  </a:cubicBezTo>
                  <a:lnTo>
                    <a:pt x="84022" y="15982"/>
                  </a:lnTo>
                  <a:cubicBezTo>
                    <a:pt x="83547" y="15880"/>
                    <a:pt x="83069" y="15830"/>
                    <a:pt x="82594" y="15830"/>
                  </a:cubicBezTo>
                  <a:cubicBezTo>
                    <a:pt x="80737" y="15830"/>
                    <a:pt x="78939" y="16596"/>
                    <a:pt x="77651" y="17984"/>
                  </a:cubicBezTo>
                  <a:cubicBezTo>
                    <a:pt x="76369" y="16613"/>
                    <a:pt x="74577" y="15825"/>
                    <a:pt x="72696" y="15825"/>
                  </a:cubicBezTo>
                  <a:cubicBezTo>
                    <a:pt x="72212" y="15825"/>
                    <a:pt x="71728" y="15879"/>
                    <a:pt x="71253" y="15986"/>
                  </a:cubicBezTo>
                  <a:cubicBezTo>
                    <a:pt x="71284" y="11832"/>
                    <a:pt x="74458" y="9753"/>
                    <a:pt x="77633" y="9753"/>
                  </a:cubicBezTo>
                  <a:close/>
                  <a:moveTo>
                    <a:pt x="100947" y="9753"/>
                  </a:moveTo>
                  <a:cubicBezTo>
                    <a:pt x="104122" y="9753"/>
                    <a:pt x="107296" y="11830"/>
                    <a:pt x="107337" y="15986"/>
                  </a:cubicBezTo>
                  <a:cubicBezTo>
                    <a:pt x="106864" y="15884"/>
                    <a:pt x="106386" y="15834"/>
                    <a:pt x="105913" y="15834"/>
                  </a:cubicBezTo>
                  <a:cubicBezTo>
                    <a:pt x="104054" y="15834"/>
                    <a:pt x="102249" y="16601"/>
                    <a:pt x="100957" y="17993"/>
                  </a:cubicBezTo>
                  <a:cubicBezTo>
                    <a:pt x="99676" y="16613"/>
                    <a:pt x="97883" y="15834"/>
                    <a:pt x="96002" y="15834"/>
                  </a:cubicBezTo>
                  <a:cubicBezTo>
                    <a:pt x="95518" y="15834"/>
                    <a:pt x="95034" y="15888"/>
                    <a:pt x="94559" y="15986"/>
                  </a:cubicBezTo>
                  <a:cubicBezTo>
                    <a:pt x="94595" y="11832"/>
                    <a:pt x="97771" y="9753"/>
                    <a:pt x="100947" y="9753"/>
                  </a:cubicBezTo>
                  <a:close/>
                  <a:moveTo>
                    <a:pt x="53999" y="9848"/>
                  </a:moveTo>
                  <a:cubicBezTo>
                    <a:pt x="57176" y="9848"/>
                    <a:pt x="60352" y="11927"/>
                    <a:pt x="60393" y="16085"/>
                  </a:cubicBezTo>
                  <a:cubicBezTo>
                    <a:pt x="59913" y="15980"/>
                    <a:pt x="59429" y="15929"/>
                    <a:pt x="58949" y="15929"/>
                  </a:cubicBezTo>
                  <a:cubicBezTo>
                    <a:pt x="57093" y="15929"/>
                    <a:pt x="55295" y="16694"/>
                    <a:pt x="53999" y="18087"/>
                  </a:cubicBezTo>
                  <a:lnTo>
                    <a:pt x="53999" y="18087"/>
                  </a:lnTo>
                  <a:cubicBezTo>
                    <a:pt x="52718" y="16710"/>
                    <a:pt x="50928" y="15932"/>
                    <a:pt x="49049" y="15932"/>
                  </a:cubicBezTo>
                  <a:cubicBezTo>
                    <a:pt x="48565" y="15932"/>
                    <a:pt x="48081" y="15977"/>
                    <a:pt x="47606" y="16085"/>
                  </a:cubicBezTo>
                  <a:cubicBezTo>
                    <a:pt x="47646" y="11927"/>
                    <a:pt x="50823" y="9848"/>
                    <a:pt x="53999" y="9848"/>
                  </a:cubicBezTo>
                  <a:close/>
                  <a:moveTo>
                    <a:pt x="7166" y="9943"/>
                  </a:moveTo>
                  <a:cubicBezTo>
                    <a:pt x="10341" y="9943"/>
                    <a:pt x="13516" y="12022"/>
                    <a:pt x="13556" y="16183"/>
                  </a:cubicBezTo>
                  <a:cubicBezTo>
                    <a:pt x="13083" y="16081"/>
                    <a:pt x="12605" y="16031"/>
                    <a:pt x="12131" y="16031"/>
                  </a:cubicBezTo>
                  <a:cubicBezTo>
                    <a:pt x="10273" y="16031"/>
                    <a:pt x="8469" y="16796"/>
                    <a:pt x="7176" y="18181"/>
                  </a:cubicBezTo>
                  <a:cubicBezTo>
                    <a:pt x="5901" y="16817"/>
                    <a:pt x="4126" y="16040"/>
                    <a:pt x="2258" y="16040"/>
                  </a:cubicBezTo>
                  <a:cubicBezTo>
                    <a:pt x="2237" y="16040"/>
                    <a:pt x="2216" y="16040"/>
                    <a:pt x="2194" y="16040"/>
                  </a:cubicBezTo>
                  <a:lnTo>
                    <a:pt x="2212" y="16022"/>
                  </a:lnTo>
                  <a:lnTo>
                    <a:pt x="2212" y="16022"/>
                  </a:lnTo>
                  <a:cubicBezTo>
                    <a:pt x="1728" y="16031"/>
                    <a:pt x="1245" y="16076"/>
                    <a:pt x="770" y="16183"/>
                  </a:cubicBezTo>
                  <a:cubicBezTo>
                    <a:pt x="810" y="12024"/>
                    <a:pt x="3988" y="9943"/>
                    <a:pt x="7166" y="9943"/>
                  </a:cubicBezTo>
                  <a:close/>
                  <a:moveTo>
                    <a:pt x="30463" y="9956"/>
                  </a:moveTo>
                  <a:cubicBezTo>
                    <a:pt x="33636" y="9956"/>
                    <a:pt x="36811" y="12033"/>
                    <a:pt x="36854" y="16188"/>
                  </a:cubicBezTo>
                  <a:lnTo>
                    <a:pt x="36854" y="16188"/>
                  </a:lnTo>
                  <a:cubicBezTo>
                    <a:pt x="36379" y="16086"/>
                    <a:pt x="35901" y="16036"/>
                    <a:pt x="35426" y="16036"/>
                  </a:cubicBezTo>
                  <a:cubicBezTo>
                    <a:pt x="33569" y="16036"/>
                    <a:pt x="31771" y="16802"/>
                    <a:pt x="30483" y="18190"/>
                  </a:cubicBezTo>
                  <a:cubicBezTo>
                    <a:pt x="29201" y="16819"/>
                    <a:pt x="27409" y="16031"/>
                    <a:pt x="25528" y="16031"/>
                  </a:cubicBezTo>
                  <a:cubicBezTo>
                    <a:pt x="25044" y="16031"/>
                    <a:pt x="24560" y="16085"/>
                    <a:pt x="24085" y="16192"/>
                  </a:cubicBezTo>
                  <a:cubicBezTo>
                    <a:pt x="24116" y="12034"/>
                    <a:pt x="27288" y="9956"/>
                    <a:pt x="30463" y="9956"/>
                  </a:cubicBezTo>
                  <a:close/>
                  <a:moveTo>
                    <a:pt x="119326" y="16110"/>
                  </a:moveTo>
                  <a:cubicBezTo>
                    <a:pt x="121265" y="16110"/>
                    <a:pt x="123134" y="16913"/>
                    <a:pt x="124478" y="18361"/>
                  </a:cubicBezTo>
                  <a:cubicBezTo>
                    <a:pt x="124458" y="18360"/>
                    <a:pt x="124439" y="18360"/>
                    <a:pt x="124419" y="18360"/>
                  </a:cubicBezTo>
                  <a:cubicBezTo>
                    <a:pt x="122550" y="18360"/>
                    <a:pt x="120782" y="19199"/>
                    <a:pt x="119541" y="20502"/>
                  </a:cubicBezTo>
                  <a:cubicBezTo>
                    <a:pt x="119622" y="18907"/>
                    <a:pt x="119039" y="17411"/>
                    <a:pt x="118045" y="16228"/>
                  </a:cubicBezTo>
                  <a:cubicBezTo>
                    <a:pt x="118472" y="16149"/>
                    <a:pt x="118901" y="16110"/>
                    <a:pt x="119326" y="16110"/>
                  </a:cubicBezTo>
                  <a:close/>
                  <a:moveTo>
                    <a:pt x="129624" y="16110"/>
                  </a:moveTo>
                  <a:cubicBezTo>
                    <a:pt x="130049" y="16110"/>
                    <a:pt x="130477" y="16149"/>
                    <a:pt x="130903" y="16228"/>
                  </a:cubicBezTo>
                  <a:cubicBezTo>
                    <a:pt x="129908" y="17402"/>
                    <a:pt x="129326" y="18907"/>
                    <a:pt x="129415" y="20493"/>
                  </a:cubicBezTo>
                  <a:lnTo>
                    <a:pt x="129415" y="20502"/>
                  </a:lnTo>
                  <a:cubicBezTo>
                    <a:pt x="128165" y="19199"/>
                    <a:pt x="126397" y="18360"/>
                    <a:pt x="124537" y="18360"/>
                  </a:cubicBezTo>
                  <a:cubicBezTo>
                    <a:pt x="124517" y="18360"/>
                    <a:pt x="124498" y="18360"/>
                    <a:pt x="124478" y="18361"/>
                  </a:cubicBezTo>
                  <a:cubicBezTo>
                    <a:pt x="125815" y="16913"/>
                    <a:pt x="127689" y="16110"/>
                    <a:pt x="129624" y="16110"/>
                  </a:cubicBezTo>
                  <a:close/>
                  <a:moveTo>
                    <a:pt x="82783" y="16209"/>
                  </a:moveTo>
                  <a:cubicBezTo>
                    <a:pt x="83207" y="16209"/>
                    <a:pt x="83633" y="16247"/>
                    <a:pt x="84057" y="16327"/>
                  </a:cubicBezTo>
                  <a:cubicBezTo>
                    <a:pt x="83538" y="16945"/>
                    <a:pt x="83135" y="17653"/>
                    <a:pt x="82875" y="18414"/>
                  </a:cubicBezTo>
                  <a:cubicBezTo>
                    <a:pt x="82633" y="19113"/>
                    <a:pt x="82534" y="19848"/>
                    <a:pt x="82570" y="20592"/>
                  </a:cubicBezTo>
                  <a:cubicBezTo>
                    <a:pt x="81322" y="19282"/>
                    <a:pt x="79551" y="18450"/>
                    <a:pt x="77681" y="18450"/>
                  </a:cubicBezTo>
                  <a:cubicBezTo>
                    <a:pt x="77671" y="18450"/>
                    <a:pt x="77661" y="18450"/>
                    <a:pt x="77651" y="18450"/>
                  </a:cubicBezTo>
                  <a:cubicBezTo>
                    <a:pt x="78988" y="17010"/>
                    <a:pt x="80855" y="16209"/>
                    <a:pt x="82783" y="16209"/>
                  </a:cubicBezTo>
                  <a:close/>
                  <a:moveTo>
                    <a:pt x="95788" y="16212"/>
                  </a:moveTo>
                  <a:cubicBezTo>
                    <a:pt x="97720" y="16212"/>
                    <a:pt x="99592" y="17008"/>
                    <a:pt x="100939" y="18450"/>
                  </a:cubicBezTo>
                  <a:cubicBezTo>
                    <a:pt x="100919" y="18450"/>
                    <a:pt x="100900" y="18450"/>
                    <a:pt x="100880" y="18450"/>
                  </a:cubicBezTo>
                  <a:cubicBezTo>
                    <a:pt x="99011" y="18450"/>
                    <a:pt x="97252" y="19288"/>
                    <a:pt x="96011" y="20592"/>
                  </a:cubicBezTo>
                  <a:cubicBezTo>
                    <a:pt x="96047" y="19848"/>
                    <a:pt x="95948" y="19113"/>
                    <a:pt x="95706" y="18414"/>
                  </a:cubicBezTo>
                  <a:cubicBezTo>
                    <a:pt x="95446" y="17653"/>
                    <a:pt x="95043" y="16945"/>
                    <a:pt x="94523" y="16327"/>
                  </a:cubicBezTo>
                  <a:cubicBezTo>
                    <a:pt x="94944" y="16250"/>
                    <a:pt x="95367" y="16212"/>
                    <a:pt x="95788" y="16212"/>
                  </a:cubicBezTo>
                  <a:close/>
                  <a:moveTo>
                    <a:pt x="48848" y="16307"/>
                  </a:moveTo>
                  <a:cubicBezTo>
                    <a:pt x="50780" y="16307"/>
                    <a:pt x="52650" y="17108"/>
                    <a:pt x="53987" y="18558"/>
                  </a:cubicBezTo>
                  <a:lnTo>
                    <a:pt x="53987" y="18558"/>
                  </a:lnTo>
                  <a:cubicBezTo>
                    <a:pt x="53970" y="18558"/>
                    <a:pt x="53953" y="18557"/>
                    <a:pt x="53936" y="18557"/>
                  </a:cubicBezTo>
                  <a:cubicBezTo>
                    <a:pt x="52067" y="18557"/>
                    <a:pt x="50308" y="19396"/>
                    <a:pt x="49058" y="20699"/>
                  </a:cubicBezTo>
                  <a:cubicBezTo>
                    <a:pt x="49147" y="19104"/>
                    <a:pt x="48565" y="17608"/>
                    <a:pt x="47570" y="16425"/>
                  </a:cubicBezTo>
                  <a:cubicBezTo>
                    <a:pt x="47996" y="16346"/>
                    <a:pt x="48423" y="16307"/>
                    <a:pt x="48848" y="16307"/>
                  </a:cubicBezTo>
                  <a:close/>
                  <a:moveTo>
                    <a:pt x="59142" y="16307"/>
                  </a:moveTo>
                  <a:cubicBezTo>
                    <a:pt x="59567" y="16307"/>
                    <a:pt x="59994" y="16346"/>
                    <a:pt x="60420" y="16425"/>
                  </a:cubicBezTo>
                  <a:cubicBezTo>
                    <a:pt x="59425" y="17608"/>
                    <a:pt x="58843" y="19104"/>
                    <a:pt x="58932" y="20699"/>
                  </a:cubicBezTo>
                  <a:cubicBezTo>
                    <a:pt x="57691" y="19396"/>
                    <a:pt x="55923" y="18557"/>
                    <a:pt x="54054" y="18557"/>
                  </a:cubicBezTo>
                  <a:cubicBezTo>
                    <a:pt x="54037" y="18557"/>
                    <a:pt x="54020" y="18558"/>
                    <a:pt x="54003" y="18558"/>
                  </a:cubicBezTo>
                  <a:lnTo>
                    <a:pt x="54003" y="18558"/>
                  </a:lnTo>
                  <a:cubicBezTo>
                    <a:pt x="55340" y="17108"/>
                    <a:pt x="57210" y="16307"/>
                    <a:pt x="59142" y="16307"/>
                  </a:cubicBezTo>
                  <a:close/>
                  <a:moveTo>
                    <a:pt x="25317" y="16414"/>
                  </a:moveTo>
                  <a:cubicBezTo>
                    <a:pt x="27247" y="16414"/>
                    <a:pt x="29113" y="17211"/>
                    <a:pt x="30456" y="18656"/>
                  </a:cubicBezTo>
                  <a:cubicBezTo>
                    <a:pt x="30436" y="18656"/>
                    <a:pt x="30416" y="18656"/>
                    <a:pt x="30397" y="18656"/>
                  </a:cubicBezTo>
                  <a:cubicBezTo>
                    <a:pt x="28528" y="18656"/>
                    <a:pt x="26769" y="19494"/>
                    <a:pt x="25528" y="20789"/>
                  </a:cubicBezTo>
                  <a:cubicBezTo>
                    <a:pt x="25563" y="20054"/>
                    <a:pt x="25456" y="19310"/>
                    <a:pt x="25223" y="18611"/>
                  </a:cubicBezTo>
                  <a:cubicBezTo>
                    <a:pt x="24954" y="17850"/>
                    <a:pt x="24551" y="17142"/>
                    <a:pt x="24031" y="16533"/>
                  </a:cubicBezTo>
                  <a:cubicBezTo>
                    <a:pt x="24460" y="16453"/>
                    <a:pt x="24890" y="16414"/>
                    <a:pt x="25317" y="16414"/>
                  </a:cubicBezTo>
                  <a:close/>
                  <a:moveTo>
                    <a:pt x="12296" y="16415"/>
                  </a:moveTo>
                  <a:cubicBezTo>
                    <a:pt x="12720" y="16415"/>
                    <a:pt x="13148" y="16454"/>
                    <a:pt x="13574" y="16533"/>
                  </a:cubicBezTo>
                  <a:cubicBezTo>
                    <a:pt x="13055" y="17151"/>
                    <a:pt x="12651" y="17850"/>
                    <a:pt x="12391" y="18611"/>
                  </a:cubicBezTo>
                  <a:cubicBezTo>
                    <a:pt x="12150" y="19310"/>
                    <a:pt x="12042" y="20054"/>
                    <a:pt x="12087" y="20789"/>
                  </a:cubicBezTo>
                  <a:lnTo>
                    <a:pt x="12078" y="20798"/>
                  </a:lnTo>
                  <a:cubicBezTo>
                    <a:pt x="10836" y="19494"/>
                    <a:pt x="9077" y="18656"/>
                    <a:pt x="7217" y="18656"/>
                  </a:cubicBezTo>
                  <a:cubicBezTo>
                    <a:pt x="7198" y="18656"/>
                    <a:pt x="7178" y="18656"/>
                    <a:pt x="7159" y="18656"/>
                  </a:cubicBezTo>
                  <a:cubicBezTo>
                    <a:pt x="8496" y="17216"/>
                    <a:pt x="10363" y="16415"/>
                    <a:pt x="12296" y="16415"/>
                  </a:cubicBezTo>
                  <a:close/>
                  <a:moveTo>
                    <a:pt x="106101" y="16205"/>
                  </a:moveTo>
                  <a:cubicBezTo>
                    <a:pt x="106563" y="16205"/>
                    <a:pt x="107027" y="16251"/>
                    <a:pt x="107489" y="16344"/>
                  </a:cubicBezTo>
                  <a:cubicBezTo>
                    <a:pt x="106486" y="17599"/>
                    <a:pt x="105930" y="19194"/>
                    <a:pt x="106136" y="20861"/>
                  </a:cubicBezTo>
                  <a:cubicBezTo>
                    <a:pt x="104879" y="19398"/>
                    <a:pt x="102991" y="18450"/>
                    <a:pt x="100994" y="18450"/>
                  </a:cubicBezTo>
                  <a:cubicBezTo>
                    <a:pt x="100985" y="18450"/>
                    <a:pt x="100975" y="18450"/>
                    <a:pt x="100966" y="18450"/>
                  </a:cubicBezTo>
                  <a:cubicBezTo>
                    <a:pt x="102304" y="17004"/>
                    <a:pt x="104173" y="16205"/>
                    <a:pt x="106101" y="16205"/>
                  </a:cubicBezTo>
                  <a:close/>
                  <a:moveTo>
                    <a:pt x="70810" y="11698"/>
                  </a:moveTo>
                  <a:cubicBezTo>
                    <a:pt x="71303" y="11698"/>
                    <a:pt x="71800" y="11750"/>
                    <a:pt x="72292" y="11855"/>
                  </a:cubicBezTo>
                  <a:cubicBezTo>
                    <a:pt x="71289" y="13110"/>
                    <a:pt x="70742" y="14705"/>
                    <a:pt x="70939" y="16380"/>
                  </a:cubicBezTo>
                  <a:lnTo>
                    <a:pt x="70957" y="16371"/>
                  </a:lnTo>
                  <a:cubicBezTo>
                    <a:pt x="71461" y="16260"/>
                    <a:pt x="71969" y="16205"/>
                    <a:pt x="72473" y="16205"/>
                  </a:cubicBezTo>
                  <a:cubicBezTo>
                    <a:pt x="74401" y="16205"/>
                    <a:pt x="76274" y="17001"/>
                    <a:pt x="77624" y="18450"/>
                  </a:cubicBezTo>
                  <a:cubicBezTo>
                    <a:pt x="77606" y="18450"/>
                    <a:pt x="77588" y="18450"/>
                    <a:pt x="77570" y="18450"/>
                  </a:cubicBezTo>
                  <a:cubicBezTo>
                    <a:pt x="75520" y="18450"/>
                    <a:pt x="73598" y="19458"/>
                    <a:pt x="72346" y="20986"/>
                  </a:cubicBezTo>
                  <a:cubicBezTo>
                    <a:pt x="72738" y="17269"/>
                    <a:pt x="69425" y="13952"/>
                    <a:pt x="65712" y="13952"/>
                  </a:cubicBezTo>
                  <a:cubicBezTo>
                    <a:pt x="65692" y="13952"/>
                    <a:pt x="65673" y="13952"/>
                    <a:pt x="65653" y="13952"/>
                  </a:cubicBezTo>
                  <a:cubicBezTo>
                    <a:pt x="66995" y="12495"/>
                    <a:pt x="68873" y="11698"/>
                    <a:pt x="70810" y="11698"/>
                  </a:cubicBezTo>
                  <a:close/>
                  <a:moveTo>
                    <a:pt x="35592" y="16407"/>
                  </a:moveTo>
                  <a:cubicBezTo>
                    <a:pt x="36059" y="16407"/>
                    <a:pt x="36530" y="16454"/>
                    <a:pt x="36997" y="16551"/>
                  </a:cubicBezTo>
                  <a:cubicBezTo>
                    <a:pt x="36004" y="17802"/>
                    <a:pt x="35449" y="19385"/>
                    <a:pt x="35643" y="21056"/>
                  </a:cubicBezTo>
                  <a:lnTo>
                    <a:pt x="35643" y="21056"/>
                  </a:lnTo>
                  <a:cubicBezTo>
                    <a:pt x="34391" y="19601"/>
                    <a:pt x="32515" y="18647"/>
                    <a:pt x="30529" y="18647"/>
                  </a:cubicBezTo>
                  <a:cubicBezTo>
                    <a:pt x="30511" y="18647"/>
                    <a:pt x="30492" y="18647"/>
                    <a:pt x="30474" y="18647"/>
                  </a:cubicBezTo>
                  <a:cubicBezTo>
                    <a:pt x="31808" y="17205"/>
                    <a:pt x="33669" y="16407"/>
                    <a:pt x="35592" y="16407"/>
                  </a:cubicBezTo>
                  <a:close/>
                  <a:moveTo>
                    <a:pt x="112821" y="14253"/>
                  </a:moveTo>
                  <a:cubicBezTo>
                    <a:pt x="115997" y="14253"/>
                    <a:pt x="119174" y="16332"/>
                    <a:pt x="119218" y="20493"/>
                  </a:cubicBezTo>
                  <a:cubicBezTo>
                    <a:pt x="118738" y="20388"/>
                    <a:pt x="118254" y="20337"/>
                    <a:pt x="117773" y="20337"/>
                  </a:cubicBezTo>
                  <a:cubicBezTo>
                    <a:pt x="115916" y="20337"/>
                    <a:pt x="114116" y="21103"/>
                    <a:pt x="112821" y="22491"/>
                  </a:cubicBezTo>
                  <a:cubicBezTo>
                    <a:pt x="111548" y="21120"/>
                    <a:pt x="109756" y="20332"/>
                    <a:pt x="107874" y="20332"/>
                  </a:cubicBezTo>
                  <a:cubicBezTo>
                    <a:pt x="107391" y="20332"/>
                    <a:pt x="106907" y="20386"/>
                    <a:pt x="106432" y="20493"/>
                  </a:cubicBezTo>
                  <a:cubicBezTo>
                    <a:pt x="106468" y="16334"/>
                    <a:pt x="109644" y="14253"/>
                    <a:pt x="112821" y="14253"/>
                  </a:cubicBezTo>
                  <a:close/>
                  <a:moveTo>
                    <a:pt x="136138" y="14252"/>
                  </a:moveTo>
                  <a:cubicBezTo>
                    <a:pt x="139311" y="14252"/>
                    <a:pt x="142484" y="16329"/>
                    <a:pt x="142525" y="20484"/>
                  </a:cubicBezTo>
                  <a:lnTo>
                    <a:pt x="142525" y="20493"/>
                  </a:lnTo>
                  <a:cubicBezTo>
                    <a:pt x="142051" y="20391"/>
                    <a:pt x="141574" y="20341"/>
                    <a:pt x="141100" y="20341"/>
                  </a:cubicBezTo>
                  <a:cubicBezTo>
                    <a:pt x="139242" y="20341"/>
                    <a:pt x="137437" y="21108"/>
                    <a:pt x="136145" y="22500"/>
                  </a:cubicBezTo>
                  <a:cubicBezTo>
                    <a:pt x="134871" y="21128"/>
                    <a:pt x="133091" y="20341"/>
                    <a:pt x="131221" y="20341"/>
                  </a:cubicBezTo>
                  <a:cubicBezTo>
                    <a:pt x="131211" y="20341"/>
                    <a:pt x="131200" y="20341"/>
                    <a:pt x="131190" y="20341"/>
                  </a:cubicBezTo>
                  <a:cubicBezTo>
                    <a:pt x="130706" y="20341"/>
                    <a:pt x="130222" y="20386"/>
                    <a:pt x="129747" y="20493"/>
                  </a:cubicBezTo>
                  <a:cubicBezTo>
                    <a:pt x="129783" y="16333"/>
                    <a:pt x="132960" y="14252"/>
                    <a:pt x="136138" y="14252"/>
                  </a:cubicBezTo>
                  <a:close/>
                  <a:moveTo>
                    <a:pt x="89290" y="14357"/>
                  </a:moveTo>
                  <a:cubicBezTo>
                    <a:pt x="91871" y="14357"/>
                    <a:pt x="94452" y="15731"/>
                    <a:pt x="95348" y="18477"/>
                  </a:cubicBezTo>
                  <a:cubicBezTo>
                    <a:pt x="95572" y="19158"/>
                    <a:pt x="95679" y="19866"/>
                    <a:pt x="95688" y="20583"/>
                  </a:cubicBezTo>
                  <a:cubicBezTo>
                    <a:pt x="95213" y="20481"/>
                    <a:pt x="94734" y="20431"/>
                    <a:pt x="94259" y="20431"/>
                  </a:cubicBezTo>
                  <a:cubicBezTo>
                    <a:pt x="92398" y="20431"/>
                    <a:pt x="90599" y="21196"/>
                    <a:pt x="89299" y="22581"/>
                  </a:cubicBezTo>
                  <a:cubicBezTo>
                    <a:pt x="88025" y="21218"/>
                    <a:pt x="86246" y="20430"/>
                    <a:pt x="84376" y="20430"/>
                  </a:cubicBezTo>
                  <a:cubicBezTo>
                    <a:pt x="84365" y="20430"/>
                    <a:pt x="84355" y="20430"/>
                    <a:pt x="84344" y="20430"/>
                  </a:cubicBezTo>
                  <a:cubicBezTo>
                    <a:pt x="83860" y="20430"/>
                    <a:pt x="83376" y="20475"/>
                    <a:pt x="82902" y="20583"/>
                  </a:cubicBezTo>
                  <a:cubicBezTo>
                    <a:pt x="82902" y="19866"/>
                    <a:pt x="83018" y="19158"/>
                    <a:pt x="83233" y="18477"/>
                  </a:cubicBezTo>
                  <a:cubicBezTo>
                    <a:pt x="84129" y="15731"/>
                    <a:pt x="86710" y="14357"/>
                    <a:pt x="89290" y="14357"/>
                  </a:cubicBezTo>
                  <a:close/>
                  <a:moveTo>
                    <a:pt x="42333" y="14454"/>
                  </a:moveTo>
                  <a:cubicBezTo>
                    <a:pt x="45509" y="14454"/>
                    <a:pt x="48686" y="16533"/>
                    <a:pt x="48726" y="20690"/>
                  </a:cubicBezTo>
                  <a:cubicBezTo>
                    <a:pt x="48246" y="20585"/>
                    <a:pt x="47763" y="20534"/>
                    <a:pt x="47283" y="20534"/>
                  </a:cubicBezTo>
                  <a:cubicBezTo>
                    <a:pt x="45427" y="20534"/>
                    <a:pt x="43633" y="21302"/>
                    <a:pt x="42337" y="22697"/>
                  </a:cubicBezTo>
                  <a:cubicBezTo>
                    <a:pt x="41063" y="21325"/>
                    <a:pt x="39284" y="20538"/>
                    <a:pt x="37414" y="20538"/>
                  </a:cubicBezTo>
                  <a:cubicBezTo>
                    <a:pt x="37403" y="20538"/>
                    <a:pt x="37393" y="20538"/>
                    <a:pt x="37382" y="20538"/>
                  </a:cubicBezTo>
                  <a:cubicBezTo>
                    <a:pt x="36898" y="20538"/>
                    <a:pt x="36415" y="20583"/>
                    <a:pt x="35940" y="20690"/>
                  </a:cubicBezTo>
                  <a:cubicBezTo>
                    <a:pt x="35980" y="16533"/>
                    <a:pt x="39156" y="14454"/>
                    <a:pt x="42333" y="14454"/>
                  </a:cubicBezTo>
                  <a:close/>
                  <a:moveTo>
                    <a:pt x="65648" y="14454"/>
                  </a:moveTo>
                  <a:cubicBezTo>
                    <a:pt x="68825" y="14454"/>
                    <a:pt x="72001" y="16533"/>
                    <a:pt x="72041" y="20690"/>
                  </a:cubicBezTo>
                  <a:cubicBezTo>
                    <a:pt x="71563" y="20585"/>
                    <a:pt x="71081" y="20534"/>
                    <a:pt x="70602" y="20534"/>
                  </a:cubicBezTo>
                  <a:cubicBezTo>
                    <a:pt x="68748" y="20534"/>
                    <a:pt x="66949" y="21302"/>
                    <a:pt x="65653" y="22697"/>
                  </a:cubicBezTo>
                  <a:cubicBezTo>
                    <a:pt x="64378" y="21325"/>
                    <a:pt x="62599" y="20538"/>
                    <a:pt x="60729" y="20538"/>
                  </a:cubicBezTo>
                  <a:cubicBezTo>
                    <a:pt x="60719" y="20538"/>
                    <a:pt x="60708" y="20538"/>
                    <a:pt x="60697" y="20538"/>
                  </a:cubicBezTo>
                  <a:cubicBezTo>
                    <a:pt x="60214" y="20538"/>
                    <a:pt x="59730" y="20583"/>
                    <a:pt x="59255" y="20690"/>
                  </a:cubicBezTo>
                  <a:cubicBezTo>
                    <a:pt x="59295" y="16533"/>
                    <a:pt x="62472" y="14454"/>
                    <a:pt x="65648" y="14454"/>
                  </a:cubicBezTo>
                  <a:close/>
                  <a:moveTo>
                    <a:pt x="18806" y="14558"/>
                  </a:moveTo>
                  <a:cubicBezTo>
                    <a:pt x="21388" y="14558"/>
                    <a:pt x="23969" y="15929"/>
                    <a:pt x="24864" y="18674"/>
                  </a:cubicBezTo>
                  <a:cubicBezTo>
                    <a:pt x="25079" y="19355"/>
                    <a:pt x="25196" y="20063"/>
                    <a:pt x="25196" y="20780"/>
                  </a:cubicBezTo>
                  <a:cubicBezTo>
                    <a:pt x="24718" y="20675"/>
                    <a:pt x="24235" y="20624"/>
                    <a:pt x="23756" y="20624"/>
                  </a:cubicBezTo>
                  <a:cubicBezTo>
                    <a:pt x="21903" y="20624"/>
                    <a:pt x="20103" y="21391"/>
                    <a:pt x="18807" y="22787"/>
                  </a:cubicBezTo>
                  <a:cubicBezTo>
                    <a:pt x="17535" y="21407"/>
                    <a:pt x="15734" y="20628"/>
                    <a:pt x="13861" y="20628"/>
                  </a:cubicBezTo>
                  <a:cubicBezTo>
                    <a:pt x="13368" y="20628"/>
                    <a:pt x="12884" y="20672"/>
                    <a:pt x="12409" y="20780"/>
                  </a:cubicBezTo>
                  <a:cubicBezTo>
                    <a:pt x="12418" y="20063"/>
                    <a:pt x="12526" y="19355"/>
                    <a:pt x="12741" y="18674"/>
                  </a:cubicBezTo>
                  <a:cubicBezTo>
                    <a:pt x="13637" y="15931"/>
                    <a:pt x="16222" y="14558"/>
                    <a:pt x="18806" y="14558"/>
                  </a:cubicBezTo>
                  <a:close/>
                  <a:moveTo>
                    <a:pt x="117964" y="20706"/>
                  </a:moveTo>
                  <a:cubicBezTo>
                    <a:pt x="118390" y="20706"/>
                    <a:pt x="118819" y="20745"/>
                    <a:pt x="119245" y="20825"/>
                  </a:cubicBezTo>
                  <a:cubicBezTo>
                    <a:pt x="118726" y="21443"/>
                    <a:pt x="118322" y="22151"/>
                    <a:pt x="118063" y="22913"/>
                  </a:cubicBezTo>
                  <a:lnTo>
                    <a:pt x="118063" y="22904"/>
                  </a:lnTo>
                  <a:cubicBezTo>
                    <a:pt x="117821" y="23611"/>
                    <a:pt x="117722" y="24346"/>
                    <a:pt x="117758" y="25090"/>
                  </a:cubicBezTo>
                  <a:cubicBezTo>
                    <a:pt x="116516" y="23786"/>
                    <a:pt x="114757" y="22948"/>
                    <a:pt x="112897" y="22948"/>
                  </a:cubicBezTo>
                  <a:cubicBezTo>
                    <a:pt x="112878" y="22948"/>
                    <a:pt x="112858" y="22948"/>
                    <a:pt x="112839" y="22948"/>
                  </a:cubicBezTo>
                  <a:cubicBezTo>
                    <a:pt x="114174" y="21503"/>
                    <a:pt x="116038" y="20706"/>
                    <a:pt x="117964" y="20706"/>
                  </a:cubicBezTo>
                  <a:close/>
                  <a:moveTo>
                    <a:pt x="130993" y="20706"/>
                  </a:moveTo>
                  <a:cubicBezTo>
                    <a:pt x="132921" y="20706"/>
                    <a:pt x="134791" y="21503"/>
                    <a:pt x="136127" y="22948"/>
                  </a:cubicBezTo>
                  <a:cubicBezTo>
                    <a:pt x="136107" y="22948"/>
                    <a:pt x="136088" y="22948"/>
                    <a:pt x="136068" y="22948"/>
                  </a:cubicBezTo>
                  <a:cubicBezTo>
                    <a:pt x="134208" y="22948"/>
                    <a:pt x="132440" y="23786"/>
                    <a:pt x="131199" y="25090"/>
                  </a:cubicBezTo>
                  <a:cubicBezTo>
                    <a:pt x="131234" y="24346"/>
                    <a:pt x="131136" y="23611"/>
                    <a:pt x="130894" y="22913"/>
                  </a:cubicBezTo>
                  <a:lnTo>
                    <a:pt x="130894" y="22904"/>
                  </a:lnTo>
                  <a:cubicBezTo>
                    <a:pt x="130634" y="22142"/>
                    <a:pt x="130231" y="21443"/>
                    <a:pt x="129711" y="20825"/>
                  </a:cubicBezTo>
                  <a:cubicBezTo>
                    <a:pt x="130138" y="20745"/>
                    <a:pt x="130567" y="20706"/>
                    <a:pt x="130993" y="20706"/>
                  </a:cubicBezTo>
                  <a:close/>
                  <a:moveTo>
                    <a:pt x="84135" y="20797"/>
                  </a:moveTo>
                  <a:cubicBezTo>
                    <a:pt x="86071" y="20797"/>
                    <a:pt x="87946" y="21599"/>
                    <a:pt x="89290" y="23047"/>
                  </a:cubicBezTo>
                  <a:cubicBezTo>
                    <a:pt x="90626" y="21601"/>
                    <a:pt x="92496" y="20805"/>
                    <a:pt x="94429" y="20805"/>
                  </a:cubicBezTo>
                  <a:cubicBezTo>
                    <a:pt x="94856" y="20805"/>
                    <a:pt x="95287" y="20844"/>
                    <a:pt x="95715" y="20923"/>
                  </a:cubicBezTo>
                  <a:cubicBezTo>
                    <a:pt x="94720" y="22106"/>
                    <a:pt x="94138" y="23602"/>
                    <a:pt x="94228" y="25197"/>
                  </a:cubicBezTo>
                  <a:cubicBezTo>
                    <a:pt x="92977" y="23894"/>
                    <a:pt x="91218" y="23056"/>
                    <a:pt x="89350" y="23056"/>
                  </a:cubicBezTo>
                  <a:cubicBezTo>
                    <a:pt x="89330" y="23056"/>
                    <a:pt x="89310" y="23056"/>
                    <a:pt x="89290" y="23056"/>
                  </a:cubicBezTo>
                  <a:cubicBezTo>
                    <a:pt x="89271" y="23056"/>
                    <a:pt x="89251" y="23056"/>
                    <a:pt x="89231" y="23056"/>
                  </a:cubicBezTo>
                  <a:cubicBezTo>
                    <a:pt x="87362" y="23056"/>
                    <a:pt x="85595" y="23894"/>
                    <a:pt x="84353" y="25197"/>
                  </a:cubicBezTo>
                  <a:cubicBezTo>
                    <a:pt x="84434" y="23602"/>
                    <a:pt x="83851" y="22106"/>
                    <a:pt x="82866" y="20923"/>
                  </a:cubicBezTo>
                  <a:lnTo>
                    <a:pt x="82857" y="20914"/>
                  </a:lnTo>
                  <a:cubicBezTo>
                    <a:pt x="83283" y="20835"/>
                    <a:pt x="83710" y="20797"/>
                    <a:pt x="84135" y="20797"/>
                  </a:cubicBezTo>
                  <a:close/>
                  <a:moveTo>
                    <a:pt x="47488" y="20904"/>
                  </a:moveTo>
                  <a:cubicBezTo>
                    <a:pt x="47912" y="20904"/>
                    <a:pt x="48338" y="20943"/>
                    <a:pt x="48762" y="21022"/>
                  </a:cubicBezTo>
                  <a:cubicBezTo>
                    <a:pt x="48242" y="21640"/>
                    <a:pt x="47839" y="22348"/>
                    <a:pt x="47579" y="23110"/>
                  </a:cubicBezTo>
                  <a:cubicBezTo>
                    <a:pt x="47337" y="23809"/>
                    <a:pt x="47239" y="24552"/>
                    <a:pt x="47275" y="25287"/>
                  </a:cubicBezTo>
                  <a:cubicBezTo>
                    <a:pt x="46033" y="23992"/>
                    <a:pt x="44274" y="23154"/>
                    <a:pt x="42414" y="23154"/>
                  </a:cubicBezTo>
                  <a:cubicBezTo>
                    <a:pt x="42395" y="23154"/>
                    <a:pt x="42375" y="23154"/>
                    <a:pt x="42355" y="23154"/>
                  </a:cubicBezTo>
                  <a:cubicBezTo>
                    <a:pt x="43693" y="21707"/>
                    <a:pt x="45560" y="20904"/>
                    <a:pt x="47488" y="20904"/>
                  </a:cubicBezTo>
                  <a:close/>
                  <a:moveTo>
                    <a:pt x="60505" y="20912"/>
                  </a:moveTo>
                  <a:cubicBezTo>
                    <a:pt x="62435" y="20912"/>
                    <a:pt x="64301" y="21709"/>
                    <a:pt x="65644" y="23154"/>
                  </a:cubicBezTo>
                  <a:cubicBezTo>
                    <a:pt x="65624" y="23154"/>
                    <a:pt x="65604" y="23154"/>
                    <a:pt x="65584" y="23154"/>
                  </a:cubicBezTo>
                  <a:cubicBezTo>
                    <a:pt x="63716" y="23154"/>
                    <a:pt x="61957" y="23993"/>
                    <a:pt x="60715" y="25296"/>
                  </a:cubicBezTo>
                  <a:lnTo>
                    <a:pt x="60715" y="25287"/>
                  </a:lnTo>
                  <a:cubicBezTo>
                    <a:pt x="60751" y="24552"/>
                    <a:pt x="60644" y="23809"/>
                    <a:pt x="60411" y="23110"/>
                  </a:cubicBezTo>
                  <a:cubicBezTo>
                    <a:pt x="60151" y="22348"/>
                    <a:pt x="59748" y="21640"/>
                    <a:pt x="59219" y="21031"/>
                  </a:cubicBezTo>
                  <a:cubicBezTo>
                    <a:pt x="59647" y="20951"/>
                    <a:pt x="60078" y="20912"/>
                    <a:pt x="60505" y="20912"/>
                  </a:cubicBezTo>
                  <a:close/>
                  <a:moveTo>
                    <a:pt x="107673" y="20699"/>
                  </a:moveTo>
                  <a:cubicBezTo>
                    <a:pt x="109600" y="20699"/>
                    <a:pt x="111466" y="21495"/>
                    <a:pt x="112812" y="22939"/>
                  </a:cubicBezTo>
                  <a:cubicBezTo>
                    <a:pt x="112793" y="22939"/>
                    <a:pt x="112774" y="22939"/>
                    <a:pt x="112756" y="22939"/>
                  </a:cubicBezTo>
                  <a:cubicBezTo>
                    <a:pt x="110769" y="22939"/>
                    <a:pt x="108902" y="23885"/>
                    <a:pt x="107659" y="25332"/>
                  </a:cubicBezTo>
                  <a:cubicBezTo>
                    <a:pt x="107785" y="23674"/>
                    <a:pt x="107184" y="22097"/>
                    <a:pt x="106136" y="20878"/>
                  </a:cubicBezTo>
                  <a:lnTo>
                    <a:pt x="106136" y="20870"/>
                  </a:lnTo>
                  <a:cubicBezTo>
                    <a:pt x="106647" y="20755"/>
                    <a:pt x="107162" y="20699"/>
                    <a:pt x="107673" y="20699"/>
                  </a:cubicBezTo>
                  <a:close/>
                  <a:moveTo>
                    <a:pt x="13670" y="20994"/>
                  </a:moveTo>
                  <a:cubicBezTo>
                    <a:pt x="15606" y="20994"/>
                    <a:pt x="17480" y="21797"/>
                    <a:pt x="18825" y="23244"/>
                  </a:cubicBezTo>
                  <a:cubicBezTo>
                    <a:pt x="18805" y="23244"/>
                    <a:pt x="18786" y="23244"/>
                    <a:pt x="18766" y="23244"/>
                  </a:cubicBezTo>
                  <a:cubicBezTo>
                    <a:pt x="16897" y="23244"/>
                    <a:pt x="15129" y="24082"/>
                    <a:pt x="13888" y="25386"/>
                  </a:cubicBezTo>
                  <a:cubicBezTo>
                    <a:pt x="13951" y="23809"/>
                    <a:pt x="13368" y="22303"/>
                    <a:pt x="12382" y="21120"/>
                  </a:cubicBezTo>
                  <a:lnTo>
                    <a:pt x="12391" y="21111"/>
                  </a:lnTo>
                  <a:cubicBezTo>
                    <a:pt x="12817" y="21032"/>
                    <a:pt x="13245" y="20994"/>
                    <a:pt x="13670" y="20994"/>
                  </a:cubicBezTo>
                  <a:close/>
                  <a:moveTo>
                    <a:pt x="23971" y="20994"/>
                  </a:moveTo>
                  <a:cubicBezTo>
                    <a:pt x="24396" y="20994"/>
                    <a:pt x="24824" y="21032"/>
                    <a:pt x="25250" y="21111"/>
                  </a:cubicBezTo>
                  <a:cubicBezTo>
                    <a:pt x="24255" y="22294"/>
                    <a:pt x="23673" y="23791"/>
                    <a:pt x="23753" y="25386"/>
                  </a:cubicBezTo>
                  <a:cubicBezTo>
                    <a:pt x="22512" y="24082"/>
                    <a:pt x="20744" y="23244"/>
                    <a:pt x="18884" y="23244"/>
                  </a:cubicBezTo>
                  <a:cubicBezTo>
                    <a:pt x="18864" y="23244"/>
                    <a:pt x="18845" y="23244"/>
                    <a:pt x="18825" y="23244"/>
                  </a:cubicBezTo>
                  <a:cubicBezTo>
                    <a:pt x="20162" y="21797"/>
                    <a:pt x="22036" y="20994"/>
                    <a:pt x="23971" y="20994"/>
                  </a:cubicBezTo>
                  <a:close/>
                  <a:moveTo>
                    <a:pt x="37165" y="20902"/>
                  </a:moveTo>
                  <a:cubicBezTo>
                    <a:pt x="39100" y="20902"/>
                    <a:pt x="40977" y="21703"/>
                    <a:pt x="42328" y="23154"/>
                  </a:cubicBezTo>
                  <a:cubicBezTo>
                    <a:pt x="42310" y="23154"/>
                    <a:pt x="42291" y="23154"/>
                    <a:pt x="42273" y="23154"/>
                  </a:cubicBezTo>
                  <a:cubicBezTo>
                    <a:pt x="40286" y="23154"/>
                    <a:pt x="38419" y="24100"/>
                    <a:pt x="37176" y="25547"/>
                  </a:cubicBezTo>
                  <a:cubicBezTo>
                    <a:pt x="37302" y="23871"/>
                    <a:pt x="36701" y="22303"/>
                    <a:pt x="35653" y="21076"/>
                  </a:cubicBezTo>
                  <a:lnTo>
                    <a:pt x="35653" y="21067"/>
                  </a:lnTo>
                  <a:cubicBezTo>
                    <a:pt x="36155" y="20956"/>
                    <a:pt x="36662" y="20902"/>
                    <a:pt x="37165" y="20902"/>
                  </a:cubicBezTo>
                  <a:close/>
                  <a:moveTo>
                    <a:pt x="124474" y="18856"/>
                  </a:moveTo>
                  <a:cubicBezTo>
                    <a:pt x="127057" y="18856"/>
                    <a:pt x="129639" y="20229"/>
                    <a:pt x="130536" y="22975"/>
                  </a:cubicBezTo>
                  <a:cubicBezTo>
                    <a:pt x="130751" y="23656"/>
                    <a:pt x="130867" y="24364"/>
                    <a:pt x="130867" y="25081"/>
                  </a:cubicBezTo>
                  <a:cubicBezTo>
                    <a:pt x="130388" y="24976"/>
                    <a:pt x="129906" y="24925"/>
                    <a:pt x="129426" y="24925"/>
                  </a:cubicBezTo>
                  <a:cubicBezTo>
                    <a:pt x="127574" y="24925"/>
                    <a:pt x="125776" y="25691"/>
                    <a:pt x="124487" y="27079"/>
                  </a:cubicBezTo>
                  <a:cubicBezTo>
                    <a:pt x="123206" y="25708"/>
                    <a:pt x="121414" y="24920"/>
                    <a:pt x="119532" y="24920"/>
                  </a:cubicBezTo>
                  <a:cubicBezTo>
                    <a:pt x="119048" y="24920"/>
                    <a:pt x="118564" y="24973"/>
                    <a:pt x="118089" y="25081"/>
                  </a:cubicBezTo>
                  <a:cubicBezTo>
                    <a:pt x="118089" y="24364"/>
                    <a:pt x="118197" y="23656"/>
                    <a:pt x="118412" y="22975"/>
                  </a:cubicBezTo>
                  <a:cubicBezTo>
                    <a:pt x="119308" y="20229"/>
                    <a:pt x="121891" y="18856"/>
                    <a:pt x="124474" y="18856"/>
                  </a:cubicBezTo>
                  <a:close/>
                  <a:moveTo>
                    <a:pt x="77629" y="18952"/>
                  </a:moveTo>
                  <a:cubicBezTo>
                    <a:pt x="80805" y="18952"/>
                    <a:pt x="83981" y="21031"/>
                    <a:pt x="84022" y="25188"/>
                  </a:cubicBezTo>
                  <a:cubicBezTo>
                    <a:pt x="83543" y="25084"/>
                    <a:pt x="83060" y="25032"/>
                    <a:pt x="82581" y="25032"/>
                  </a:cubicBezTo>
                  <a:cubicBezTo>
                    <a:pt x="80728" y="25032"/>
                    <a:pt x="78930" y="25798"/>
                    <a:pt x="77642" y="27187"/>
                  </a:cubicBezTo>
                  <a:cubicBezTo>
                    <a:pt x="76360" y="25816"/>
                    <a:pt x="74568" y="25027"/>
                    <a:pt x="72687" y="25027"/>
                  </a:cubicBezTo>
                  <a:cubicBezTo>
                    <a:pt x="72203" y="25027"/>
                    <a:pt x="71719" y="25081"/>
                    <a:pt x="71244" y="25188"/>
                  </a:cubicBezTo>
                  <a:cubicBezTo>
                    <a:pt x="71280" y="21031"/>
                    <a:pt x="74454" y="18952"/>
                    <a:pt x="77629" y="18952"/>
                  </a:cubicBezTo>
                  <a:close/>
                  <a:moveTo>
                    <a:pt x="100945" y="18952"/>
                  </a:moveTo>
                  <a:cubicBezTo>
                    <a:pt x="104119" y="18952"/>
                    <a:pt x="107295" y="21030"/>
                    <a:pt x="107337" y="25187"/>
                  </a:cubicBezTo>
                  <a:lnTo>
                    <a:pt x="107337" y="25187"/>
                  </a:lnTo>
                  <a:cubicBezTo>
                    <a:pt x="106865" y="25086"/>
                    <a:pt x="106389" y="25037"/>
                    <a:pt x="105918" y="25037"/>
                  </a:cubicBezTo>
                  <a:cubicBezTo>
                    <a:pt x="104057" y="25037"/>
                    <a:pt x="102256" y="25803"/>
                    <a:pt x="100957" y="27196"/>
                  </a:cubicBezTo>
                  <a:cubicBezTo>
                    <a:pt x="99676" y="25816"/>
                    <a:pt x="97883" y="25036"/>
                    <a:pt x="96002" y="25036"/>
                  </a:cubicBezTo>
                  <a:cubicBezTo>
                    <a:pt x="95518" y="25036"/>
                    <a:pt x="95034" y="25081"/>
                    <a:pt x="94559" y="25188"/>
                  </a:cubicBezTo>
                  <a:cubicBezTo>
                    <a:pt x="94595" y="21031"/>
                    <a:pt x="97769" y="18952"/>
                    <a:pt x="100945" y="18952"/>
                  </a:cubicBezTo>
                  <a:close/>
                  <a:moveTo>
                    <a:pt x="53997" y="19058"/>
                  </a:moveTo>
                  <a:cubicBezTo>
                    <a:pt x="56578" y="19058"/>
                    <a:pt x="59157" y="20432"/>
                    <a:pt x="60052" y="23181"/>
                  </a:cubicBezTo>
                  <a:cubicBezTo>
                    <a:pt x="60267" y="23853"/>
                    <a:pt x="60384" y="24570"/>
                    <a:pt x="60384" y="25278"/>
                  </a:cubicBezTo>
                  <a:cubicBezTo>
                    <a:pt x="59909" y="25176"/>
                    <a:pt x="59430" y="25126"/>
                    <a:pt x="58956" y="25126"/>
                  </a:cubicBezTo>
                  <a:cubicBezTo>
                    <a:pt x="57095" y="25126"/>
                    <a:pt x="55295" y="25893"/>
                    <a:pt x="53995" y="27285"/>
                  </a:cubicBezTo>
                  <a:cubicBezTo>
                    <a:pt x="52714" y="25905"/>
                    <a:pt x="50922" y="25126"/>
                    <a:pt x="49049" y="25126"/>
                  </a:cubicBezTo>
                  <a:cubicBezTo>
                    <a:pt x="48556" y="25126"/>
                    <a:pt x="48072" y="25180"/>
                    <a:pt x="47597" y="25278"/>
                  </a:cubicBezTo>
                  <a:cubicBezTo>
                    <a:pt x="47606" y="24570"/>
                    <a:pt x="47714" y="23853"/>
                    <a:pt x="47929" y="23181"/>
                  </a:cubicBezTo>
                  <a:cubicBezTo>
                    <a:pt x="48830" y="20434"/>
                    <a:pt x="51414" y="19058"/>
                    <a:pt x="53997" y="19058"/>
                  </a:cubicBezTo>
                  <a:close/>
                  <a:moveTo>
                    <a:pt x="7163" y="19140"/>
                  </a:moveTo>
                  <a:cubicBezTo>
                    <a:pt x="10339" y="19140"/>
                    <a:pt x="13516" y="21219"/>
                    <a:pt x="13556" y="25377"/>
                  </a:cubicBezTo>
                  <a:cubicBezTo>
                    <a:pt x="13079" y="25272"/>
                    <a:pt x="12598" y="25222"/>
                    <a:pt x="12120" y="25222"/>
                  </a:cubicBezTo>
                  <a:cubicBezTo>
                    <a:pt x="10263" y="25222"/>
                    <a:pt x="8460" y="25990"/>
                    <a:pt x="7163" y="27379"/>
                  </a:cubicBezTo>
                  <a:lnTo>
                    <a:pt x="7163" y="27379"/>
                  </a:lnTo>
                  <a:cubicBezTo>
                    <a:pt x="5882" y="26002"/>
                    <a:pt x="4092" y="25224"/>
                    <a:pt x="2212" y="25224"/>
                  </a:cubicBezTo>
                  <a:cubicBezTo>
                    <a:pt x="1728" y="25224"/>
                    <a:pt x="1245" y="25278"/>
                    <a:pt x="770" y="25377"/>
                  </a:cubicBezTo>
                  <a:cubicBezTo>
                    <a:pt x="810" y="21219"/>
                    <a:pt x="3987" y="19140"/>
                    <a:pt x="7163" y="19140"/>
                  </a:cubicBezTo>
                  <a:close/>
                  <a:moveTo>
                    <a:pt x="30465" y="19152"/>
                  </a:moveTo>
                  <a:cubicBezTo>
                    <a:pt x="33638" y="19152"/>
                    <a:pt x="36811" y="21228"/>
                    <a:pt x="36854" y="25382"/>
                  </a:cubicBezTo>
                  <a:lnTo>
                    <a:pt x="36854" y="25382"/>
                  </a:lnTo>
                  <a:cubicBezTo>
                    <a:pt x="36384" y="25282"/>
                    <a:pt x="35912" y="25234"/>
                    <a:pt x="35443" y="25234"/>
                  </a:cubicBezTo>
                  <a:cubicBezTo>
                    <a:pt x="33580" y="25234"/>
                    <a:pt x="31775" y="26000"/>
                    <a:pt x="30483" y="27393"/>
                  </a:cubicBezTo>
                  <a:cubicBezTo>
                    <a:pt x="29201" y="26013"/>
                    <a:pt x="27409" y="25233"/>
                    <a:pt x="25528" y="25233"/>
                  </a:cubicBezTo>
                  <a:cubicBezTo>
                    <a:pt x="25044" y="25233"/>
                    <a:pt x="24560" y="25287"/>
                    <a:pt x="24085" y="25386"/>
                  </a:cubicBezTo>
                  <a:cubicBezTo>
                    <a:pt x="24116" y="21231"/>
                    <a:pt x="27290" y="19152"/>
                    <a:pt x="30465" y="19152"/>
                  </a:cubicBezTo>
                  <a:close/>
                  <a:moveTo>
                    <a:pt x="119325" y="25304"/>
                  </a:moveTo>
                  <a:cubicBezTo>
                    <a:pt x="121264" y="25304"/>
                    <a:pt x="123133" y="26108"/>
                    <a:pt x="124478" y="27563"/>
                  </a:cubicBezTo>
                  <a:cubicBezTo>
                    <a:pt x="124458" y="27563"/>
                    <a:pt x="124438" y="27563"/>
                    <a:pt x="124418" y="27563"/>
                  </a:cubicBezTo>
                  <a:cubicBezTo>
                    <a:pt x="122550" y="27563"/>
                    <a:pt x="120782" y="28392"/>
                    <a:pt x="119541" y="29696"/>
                  </a:cubicBezTo>
                  <a:cubicBezTo>
                    <a:pt x="119622" y="28110"/>
                    <a:pt x="119039" y="26604"/>
                    <a:pt x="118045" y="25421"/>
                  </a:cubicBezTo>
                  <a:cubicBezTo>
                    <a:pt x="118472" y="25342"/>
                    <a:pt x="118900" y="25304"/>
                    <a:pt x="119325" y="25304"/>
                  </a:cubicBezTo>
                  <a:close/>
                  <a:moveTo>
                    <a:pt x="129625" y="25304"/>
                  </a:moveTo>
                  <a:cubicBezTo>
                    <a:pt x="130050" y="25304"/>
                    <a:pt x="130477" y="25342"/>
                    <a:pt x="130903" y="25421"/>
                  </a:cubicBezTo>
                  <a:cubicBezTo>
                    <a:pt x="129908" y="26604"/>
                    <a:pt x="129326" y="28101"/>
                    <a:pt x="129415" y="29696"/>
                  </a:cubicBezTo>
                  <a:cubicBezTo>
                    <a:pt x="128165" y="28392"/>
                    <a:pt x="126398" y="27563"/>
                    <a:pt x="124538" y="27563"/>
                  </a:cubicBezTo>
                  <a:cubicBezTo>
                    <a:pt x="124518" y="27563"/>
                    <a:pt x="124498" y="27563"/>
                    <a:pt x="124478" y="27563"/>
                  </a:cubicBezTo>
                  <a:cubicBezTo>
                    <a:pt x="125816" y="26108"/>
                    <a:pt x="127690" y="25304"/>
                    <a:pt x="129625" y="25304"/>
                  </a:cubicBezTo>
                  <a:close/>
                  <a:moveTo>
                    <a:pt x="95793" y="25402"/>
                  </a:moveTo>
                  <a:cubicBezTo>
                    <a:pt x="97728" y="25402"/>
                    <a:pt x="99603" y="26205"/>
                    <a:pt x="100948" y="27653"/>
                  </a:cubicBezTo>
                  <a:lnTo>
                    <a:pt x="100948" y="27653"/>
                  </a:lnTo>
                  <a:cubicBezTo>
                    <a:pt x="100945" y="27653"/>
                    <a:pt x="100942" y="27653"/>
                    <a:pt x="100939" y="27653"/>
                  </a:cubicBezTo>
                  <a:cubicBezTo>
                    <a:pt x="100919" y="27652"/>
                    <a:pt x="100900" y="27652"/>
                    <a:pt x="100880" y="27652"/>
                  </a:cubicBezTo>
                  <a:cubicBezTo>
                    <a:pt x="99020" y="27652"/>
                    <a:pt x="97252" y="28491"/>
                    <a:pt x="96011" y="29794"/>
                  </a:cubicBezTo>
                  <a:cubicBezTo>
                    <a:pt x="96091" y="28199"/>
                    <a:pt x="95509" y="26703"/>
                    <a:pt x="94514" y="25520"/>
                  </a:cubicBezTo>
                  <a:cubicBezTo>
                    <a:pt x="94940" y="25441"/>
                    <a:pt x="95368" y="25402"/>
                    <a:pt x="95793" y="25402"/>
                  </a:cubicBezTo>
                  <a:close/>
                  <a:moveTo>
                    <a:pt x="82779" y="25411"/>
                  </a:moveTo>
                  <a:cubicBezTo>
                    <a:pt x="83204" y="25411"/>
                    <a:pt x="83632" y="25450"/>
                    <a:pt x="84057" y="25529"/>
                  </a:cubicBezTo>
                  <a:cubicBezTo>
                    <a:pt x="83063" y="26703"/>
                    <a:pt x="82480" y="28208"/>
                    <a:pt x="82570" y="29803"/>
                  </a:cubicBezTo>
                  <a:cubicBezTo>
                    <a:pt x="81320" y="28500"/>
                    <a:pt x="79561" y="27661"/>
                    <a:pt x="77692" y="27661"/>
                  </a:cubicBezTo>
                  <a:cubicBezTo>
                    <a:pt x="77672" y="27661"/>
                    <a:pt x="77653" y="27661"/>
                    <a:pt x="77633" y="27662"/>
                  </a:cubicBezTo>
                  <a:cubicBezTo>
                    <a:pt x="78970" y="26214"/>
                    <a:pt x="80844" y="25411"/>
                    <a:pt x="82779" y="25411"/>
                  </a:cubicBezTo>
                  <a:close/>
                  <a:moveTo>
                    <a:pt x="59128" y="25506"/>
                  </a:moveTo>
                  <a:cubicBezTo>
                    <a:pt x="59557" y="25506"/>
                    <a:pt x="59990" y="25546"/>
                    <a:pt x="60420" y="25628"/>
                  </a:cubicBezTo>
                  <a:cubicBezTo>
                    <a:pt x="59434" y="26801"/>
                    <a:pt x="58852" y="28307"/>
                    <a:pt x="58932" y="29893"/>
                  </a:cubicBezTo>
                  <a:cubicBezTo>
                    <a:pt x="57697" y="28596"/>
                    <a:pt x="55941" y="27760"/>
                    <a:pt x="54083" y="27760"/>
                  </a:cubicBezTo>
                  <a:cubicBezTo>
                    <a:pt x="54054" y="27760"/>
                    <a:pt x="54024" y="27760"/>
                    <a:pt x="53995" y="27760"/>
                  </a:cubicBezTo>
                  <a:cubicBezTo>
                    <a:pt x="53975" y="27760"/>
                    <a:pt x="53955" y="27760"/>
                    <a:pt x="53935" y="27760"/>
                  </a:cubicBezTo>
                  <a:cubicBezTo>
                    <a:pt x="52067" y="27760"/>
                    <a:pt x="50308" y="28589"/>
                    <a:pt x="49058" y="29893"/>
                  </a:cubicBezTo>
                  <a:cubicBezTo>
                    <a:pt x="49138" y="28307"/>
                    <a:pt x="48565" y="26801"/>
                    <a:pt x="47561" y="25619"/>
                  </a:cubicBezTo>
                  <a:lnTo>
                    <a:pt x="47561" y="25619"/>
                  </a:lnTo>
                  <a:lnTo>
                    <a:pt x="47570" y="25628"/>
                  </a:lnTo>
                  <a:cubicBezTo>
                    <a:pt x="48002" y="25546"/>
                    <a:pt x="48436" y="25506"/>
                    <a:pt x="48867" y="25506"/>
                  </a:cubicBezTo>
                  <a:cubicBezTo>
                    <a:pt x="50796" y="25506"/>
                    <a:pt x="52663" y="26308"/>
                    <a:pt x="54004" y="27751"/>
                  </a:cubicBezTo>
                  <a:cubicBezTo>
                    <a:pt x="55337" y="26308"/>
                    <a:pt x="57203" y="25506"/>
                    <a:pt x="59128" y="25506"/>
                  </a:cubicBezTo>
                  <a:close/>
                  <a:moveTo>
                    <a:pt x="25327" y="25613"/>
                  </a:moveTo>
                  <a:cubicBezTo>
                    <a:pt x="27257" y="25613"/>
                    <a:pt x="29124" y="26416"/>
                    <a:pt x="30465" y="27859"/>
                  </a:cubicBezTo>
                  <a:lnTo>
                    <a:pt x="30465" y="27859"/>
                  </a:lnTo>
                  <a:cubicBezTo>
                    <a:pt x="30462" y="27859"/>
                    <a:pt x="30459" y="27859"/>
                    <a:pt x="30456" y="27859"/>
                  </a:cubicBezTo>
                  <a:cubicBezTo>
                    <a:pt x="30436" y="27859"/>
                    <a:pt x="30416" y="27858"/>
                    <a:pt x="30397" y="27858"/>
                  </a:cubicBezTo>
                  <a:cubicBezTo>
                    <a:pt x="28528" y="27858"/>
                    <a:pt x="26769" y="28697"/>
                    <a:pt x="25519" y="30000"/>
                  </a:cubicBezTo>
                  <a:cubicBezTo>
                    <a:pt x="25608" y="28414"/>
                    <a:pt x="25026" y="26909"/>
                    <a:pt x="24031" y="25735"/>
                  </a:cubicBezTo>
                  <a:cubicBezTo>
                    <a:pt x="24463" y="25653"/>
                    <a:pt x="24897" y="25613"/>
                    <a:pt x="25327" y="25613"/>
                  </a:cubicBezTo>
                  <a:close/>
                  <a:moveTo>
                    <a:pt x="106136" y="30070"/>
                  </a:moveTo>
                  <a:cubicBezTo>
                    <a:pt x="106135" y="30070"/>
                    <a:pt x="106135" y="30070"/>
                    <a:pt x="106134" y="30070"/>
                  </a:cubicBezTo>
                  <a:lnTo>
                    <a:pt x="106134" y="30070"/>
                  </a:lnTo>
                  <a:lnTo>
                    <a:pt x="106136" y="30072"/>
                  </a:lnTo>
                  <a:cubicBezTo>
                    <a:pt x="106136" y="30071"/>
                    <a:pt x="106136" y="30071"/>
                    <a:pt x="106136" y="30070"/>
                  </a:cubicBezTo>
                  <a:close/>
                  <a:moveTo>
                    <a:pt x="70806" y="20910"/>
                  </a:moveTo>
                  <a:cubicBezTo>
                    <a:pt x="71297" y="20910"/>
                    <a:pt x="71792" y="20961"/>
                    <a:pt x="72283" y="21067"/>
                  </a:cubicBezTo>
                  <a:cubicBezTo>
                    <a:pt x="71289" y="22321"/>
                    <a:pt x="70742" y="23907"/>
                    <a:pt x="70939" y="25574"/>
                  </a:cubicBezTo>
                  <a:cubicBezTo>
                    <a:pt x="71449" y="25460"/>
                    <a:pt x="71962" y="25404"/>
                    <a:pt x="72472" y="25404"/>
                  </a:cubicBezTo>
                  <a:cubicBezTo>
                    <a:pt x="74409" y="25404"/>
                    <a:pt x="76285" y="26207"/>
                    <a:pt x="77633" y="27662"/>
                  </a:cubicBezTo>
                  <a:cubicBezTo>
                    <a:pt x="77615" y="27661"/>
                    <a:pt x="77597" y="27661"/>
                    <a:pt x="77578" y="27661"/>
                  </a:cubicBezTo>
                  <a:cubicBezTo>
                    <a:pt x="75520" y="27661"/>
                    <a:pt x="73598" y="28670"/>
                    <a:pt x="72346" y="30197"/>
                  </a:cubicBezTo>
                  <a:cubicBezTo>
                    <a:pt x="72748" y="26467"/>
                    <a:pt x="69425" y="23154"/>
                    <a:pt x="65707" y="23154"/>
                  </a:cubicBezTo>
                  <a:cubicBezTo>
                    <a:pt x="65692" y="23154"/>
                    <a:pt x="65677" y="23154"/>
                    <a:pt x="65662" y="23154"/>
                  </a:cubicBezTo>
                  <a:cubicBezTo>
                    <a:pt x="67004" y="21705"/>
                    <a:pt x="68876" y="20910"/>
                    <a:pt x="70806" y="20910"/>
                  </a:cubicBezTo>
                  <a:close/>
                  <a:moveTo>
                    <a:pt x="112818" y="23450"/>
                  </a:moveTo>
                  <a:cubicBezTo>
                    <a:pt x="115995" y="23450"/>
                    <a:pt x="119174" y="25529"/>
                    <a:pt x="119218" y="29687"/>
                  </a:cubicBezTo>
                  <a:cubicBezTo>
                    <a:pt x="118738" y="29582"/>
                    <a:pt x="118254" y="29531"/>
                    <a:pt x="117774" y="29531"/>
                  </a:cubicBezTo>
                  <a:cubicBezTo>
                    <a:pt x="115916" y="29531"/>
                    <a:pt x="114117" y="30298"/>
                    <a:pt x="112821" y="31694"/>
                  </a:cubicBezTo>
                  <a:cubicBezTo>
                    <a:pt x="111548" y="30314"/>
                    <a:pt x="109756" y="29534"/>
                    <a:pt x="107874" y="29534"/>
                  </a:cubicBezTo>
                  <a:cubicBezTo>
                    <a:pt x="107391" y="29534"/>
                    <a:pt x="106907" y="29588"/>
                    <a:pt x="106432" y="29687"/>
                  </a:cubicBezTo>
                  <a:cubicBezTo>
                    <a:pt x="106468" y="25529"/>
                    <a:pt x="109642" y="23450"/>
                    <a:pt x="112818" y="23450"/>
                  </a:cubicBezTo>
                  <a:close/>
                  <a:moveTo>
                    <a:pt x="136132" y="23450"/>
                  </a:moveTo>
                  <a:cubicBezTo>
                    <a:pt x="139308" y="23450"/>
                    <a:pt x="142484" y="25529"/>
                    <a:pt x="142525" y="29687"/>
                  </a:cubicBezTo>
                  <a:cubicBezTo>
                    <a:pt x="142051" y="29585"/>
                    <a:pt x="141574" y="29535"/>
                    <a:pt x="141100" y="29535"/>
                  </a:cubicBezTo>
                  <a:cubicBezTo>
                    <a:pt x="139242" y="29535"/>
                    <a:pt x="137437" y="30301"/>
                    <a:pt x="136145" y="31694"/>
                  </a:cubicBezTo>
                  <a:cubicBezTo>
                    <a:pt x="134863" y="30314"/>
                    <a:pt x="133071" y="29534"/>
                    <a:pt x="131190" y="29534"/>
                  </a:cubicBezTo>
                  <a:cubicBezTo>
                    <a:pt x="130706" y="29534"/>
                    <a:pt x="130222" y="29588"/>
                    <a:pt x="129747" y="29687"/>
                  </a:cubicBezTo>
                  <a:cubicBezTo>
                    <a:pt x="129783" y="25529"/>
                    <a:pt x="132957" y="23450"/>
                    <a:pt x="136132" y="23450"/>
                  </a:cubicBezTo>
                  <a:close/>
                  <a:moveTo>
                    <a:pt x="89290" y="23558"/>
                  </a:moveTo>
                  <a:cubicBezTo>
                    <a:pt x="92466" y="23558"/>
                    <a:pt x="95642" y="25636"/>
                    <a:pt x="95679" y="29792"/>
                  </a:cubicBezTo>
                  <a:lnTo>
                    <a:pt x="95679" y="29792"/>
                  </a:lnTo>
                  <a:cubicBezTo>
                    <a:pt x="95202" y="29689"/>
                    <a:pt x="94721" y="29638"/>
                    <a:pt x="94245" y="29638"/>
                  </a:cubicBezTo>
                  <a:cubicBezTo>
                    <a:pt x="92389" y="29638"/>
                    <a:pt x="90595" y="30406"/>
                    <a:pt x="89299" y="31801"/>
                  </a:cubicBezTo>
                  <a:cubicBezTo>
                    <a:pt x="88025" y="30429"/>
                    <a:pt x="86246" y="29642"/>
                    <a:pt x="84376" y="29642"/>
                  </a:cubicBezTo>
                  <a:cubicBezTo>
                    <a:pt x="84365" y="29642"/>
                    <a:pt x="84355" y="29642"/>
                    <a:pt x="84344" y="29642"/>
                  </a:cubicBezTo>
                  <a:cubicBezTo>
                    <a:pt x="83860" y="29642"/>
                    <a:pt x="83376" y="29687"/>
                    <a:pt x="82902" y="29794"/>
                  </a:cubicBezTo>
                  <a:cubicBezTo>
                    <a:pt x="82937" y="25637"/>
                    <a:pt x="86114" y="23558"/>
                    <a:pt x="89290" y="23558"/>
                  </a:cubicBezTo>
                  <a:close/>
                  <a:moveTo>
                    <a:pt x="42335" y="23651"/>
                  </a:moveTo>
                  <a:cubicBezTo>
                    <a:pt x="45511" y="23651"/>
                    <a:pt x="48686" y="25727"/>
                    <a:pt x="48726" y="29884"/>
                  </a:cubicBezTo>
                  <a:cubicBezTo>
                    <a:pt x="48251" y="29782"/>
                    <a:pt x="47772" y="29732"/>
                    <a:pt x="47298" y="29732"/>
                  </a:cubicBezTo>
                  <a:cubicBezTo>
                    <a:pt x="45434" y="29732"/>
                    <a:pt x="43630" y="30499"/>
                    <a:pt x="42337" y="31891"/>
                  </a:cubicBezTo>
                  <a:cubicBezTo>
                    <a:pt x="41056" y="30511"/>
                    <a:pt x="39264" y="29731"/>
                    <a:pt x="37382" y="29731"/>
                  </a:cubicBezTo>
                  <a:cubicBezTo>
                    <a:pt x="36898" y="29731"/>
                    <a:pt x="36415" y="29785"/>
                    <a:pt x="35940" y="29884"/>
                  </a:cubicBezTo>
                  <a:cubicBezTo>
                    <a:pt x="35980" y="25729"/>
                    <a:pt x="39158" y="23651"/>
                    <a:pt x="42335" y="23651"/>
                  </a:cubicBezTo>
                  <a:close/>
                  <a:moveTo>
                    <a:pt x="65651" y="23651"/>
                  </a:moveTo>
                  <a:cubicBezTo>
                    <a:pt x="68826" y="23651"/>
                    <a:pt x="72001" y="25727"/>
                    <a:pt x="72041" y="29884"/>
                  </a:cubicBezTo>
                  <a:cubicBezTo>
                    <a:pt x="71568" y="29782"/>
                    <a:pt x="71091" y="29732"/>
                    <a:pt x="70617" y="29732"/>
                  </a:cubicBezTo>
                  <a:cubicBezTo>
                    <a:pt x="68758" y="29732"/>
                    <a:pt x="66952" y="30499"/>
                    <a:pt x="65653" y="31891"/>
                  </a:cubicBezTo>
                  <a:cubicBezTo>
                    <a:pt x="64371" y="30511"/>
                    <a:pt x="62579" y="29731"/>
                    <a:pt x="60697" y="29731"/>
                  </a:cubicBezTo>
                  <a:cubicBezTo>
                    <a:pt x="60214" y="29731"/>
                    <a:pt x="59730" y="29785"/>
                    <a:pt x="59255" y="29884"/>
                  </a:cubicBezTo>
                  <a:cubicBezTo>
                    <a:pt x="59295" y="25729"/>
                    <a:pt x="62473" y="23651"/>
                    <a:pt x="65651" y="23651"/>
                  </a:cubicBezTo>
                  <a:close/>
                  <a:moveTo>
                    <a:pt x="18808" y="23757"/>
                  </a:moveTo>
                  <a:cubicBezTo>
                    <a:pt x="21978" y="23757"/>
                    <a:pt x="25149" y="25829"/>
                    <a:pt x="25196" y="29978"/>
                  </a:cubicBezTo>
                  <a:lnTo>
                    <a:pt x="25196" y="29978"/>
                  </a:lnTo>
                  <a:cubicBezTo>
                    <a:pt x="24721" y="29876"/>
                    <a:pt x="24243" y="29826"/>
                    <a:pt x="23769" y="29826"/>
                  </a:cubicBezTo>
                  <a:cubicBezTo>
                    <a:pt x="21911" y="29826"/>
                    <a:pt x="20114" y="30592"/>
                    <a:pt x="18825" y="31981"/>
                  </a:cubicBezTo>
                  <a:cubicBezTo>
                    <a:pt x="17544" y="30610"/>
                    <a:pt x="15752" y="29821"/>
                    <a:pt x="13870" y="29821"/>
                  </a:cubicBezTo>
                  <a:cubicBezTo>
                    <a:pt x="13386" y="29830"/>
                    <a:pt x="12902" y="29875"/>
                    <a:pt x="12427" y="29982"/>
                  </a:cubicBezTo>
                  <a:cubicBezTo>
                    <a:pt x="12463" y="25834"/>
                    <a:pt x="15635" y="23757"/>
                    <a:pt x="18808" y="23757"/>
                  </a:cubicBezTo>
                  <a:close/>
                  <a:moveTo>
                    <a:pt x="117967" y="29909"/>
                  </a:moveTo>
                  <a:cubicBezTo>
                    <a:pt x="118392" y="29909"/>
                    <a:pt x="118820" y="29948"/>
                    <a:pt x="119245" y="30027"/>
                  </a:cubicBezTo>
                  <a:cubicBezTo>
                    <a:pt x="118253" y="31208"/>
                    <a:pt x="117671" y="32700"/>
                    <a:pt x="117757" y="34292"/>
                  </a:cubicBezTo>
                  <a:lnTo>
                    <a:pt x="117757" y="34292"/>
                  </a:lnTo>
                  <a:cubicBezTo>
                    <a:pt x="116507" y="32989"/>
                    <a:pt x="114740" y="32159"/>
                    <a:pt x="112880" y="32159"/>
                  </a:cubicBezTo>
                  <a:cubicBezTo>
                    <a:pt x="112860" y="32159"/>
                    <a:pt x="112840" y="32160"/>
                    <a:pt x="112821" y="32160"/>
                  </a:cubicBezTo>
                  <a:cubicBezTo>
                    <a:pt x="114158" y="30712"/>
                    <a:pt x="116031" y="29909"/>
                    <a:pt x="117967" y="29909"/>
                  </a:cubicBezTo>
                  <a:close/>
                  <a:moveTo>
                    <a:pt x="84144" y="30017"/>
                  </a:moveTo>
                  <a:cubicBezTo>
                    <a:pt x="86080" y="30017"/>
                    <a:pt x="87953" y="30820"/>
                    <a:pt x="89290" y="32267"/>
                  </a:cubicBezTo>
                  <a:cubicBezTo>
                    <a:pt x="89271" y="32267"/>
                    <a:pt x="89251" y="32267"/>
                    <a:pt x="89231" y="32267"/>
                  </a:cubicBezTo>
                  <a:cubicBezTo>
                    <a:pt x="87362" y="32267"/>
                    <a:pt x="85595" y="33105"/>
                    <a:pt x="84353" y="34409"/>
                  </a:cubicBezTo>
                  <a:cubicBezTo>
                    <a:pt x="84443" y="32814"/>
                    <a:pt x="83851" y="31317"/>
                    <a:pt x="82866" y="30135"/>
                  </a:cubicBezTo>
                  <a:cubicBezTo>
                    <a:pt x="83291" y="30056"/>
                    <a:pt x="83719" y="30017"/>
                    <a:pt x="84144" y="30017"/>
                  </a:cubicBezTo>
                  <a:close/>
                  <a:moveTo>
                    <a:pt x="94437" y="30017"/>
                  </a:moveTo>
                  <a:cubicBezTo>
                    <a:pt x="94862" y="30017"/>
                    <a:pt x="95289" y="30056"/>
                    <a:pt x="95715" y="30135"/>
                  </a:cubicBezTo>
                  <a:cubicBezTo>
                    <a:pt x="94729" y="31317"/>
                    <a:pt x="94138" y="32814"/>
                    <a:pt x="94228" y="34409"/>
                  </a:cubicBezTo>
                  <a:cubicBezTo>
                    <a:pt x="92977" y="33105"/>
                    <a:pt x="91218" y="32267"/>
                    <a:pt x="89350" y="32267"/>
                  </a:cubicBezTo>
                  <a:cubicBezTo>
                    <a:pt x="89333" y="32267"/>
                    <a:pt x="89316" y="32267"/>
                    <a:pt x="89299" y="32267"/>
                  </a:cubicBezTo>
                  <a:lnTo>
                    <a:pt x="89299" y="32267"/>
                  </a:lnTo>
                  <a:cubicBezTo>
                    <a:pt x="90637" y="30820"/>
                    <a:pt x="92504" y="30017"/>
                    <a:pt x="94437" y="30017"/>
                  </a:cubicBezTo>
                  <a:close/>
                  <a:moveTo>
                    <a:pt x="47484" y="30107"/>
                  </a:moveTo>
                  <a:cubicBezTo>
                    <a:pt x="47908" y="30107"/>
                    <a:pt x="48336" y="30145"/>
                    <a:pt x="48762" y="30224"/>
                  </a:cubicBezTo>
                  <a:cubicBezTo>
                    <a:pt x="47767" y="31407"/>
                    <a:pt x="47185" y="32912"/>
                    <a:pt x="47275" y="34498"/>
                  </a:cubicBezTo>
                  <a:cubicBezTo>
                    <a:pt x="46024" y="33195"/>
                    <a:pt x="44256" y="32357"/>
                    <a:pt x="42396" y="32357"/>
                  </a:cubicBezTo>
                  <a:cubicBezTo>
                    <a:pt x="42377" y="32357"/>
                    <a:pt x="42357" y="32357"/>
                    <a:pt x="42337" y="32357"/>
                  </a:cubicBezTo>
                  <a:cubicBezTo>
                    <a:pt x="43675" y="30909"/>
                    <a:pt x="45548" y="30107"/>
                    <a:pt x="47484" y="30107"/>
                  </a:cubicBezTo>
                  <a:close/>
                  <a:moveTo>
                    <a:pt x="60497" y="30107"/>
                  </a:moveTo>
                  <a:cubicBezTo>
                    <a:pt x="62433" y="30107"/>
                    <a:pt x="64308" y="30911"/>
                    <a:pt x="65653" y="32366"/>
                  </a:cubicBezTo>
                  <a:lnTo>
                    <a:pt x="65653" y="32366"/>
                  </a:lnTo>
                  <a:cubicBezTo>
                    <a:pt x="65650" y="32366"/>
                    <a:pt x="65647" y="32366"/>
                    <a:pt x="65644" y="32366"/>
                  </a:cubicBezTo>
                  <a:cubicBezTo>
                    <a:pt x="65624" y="32366"/>
                    <a:pt x="65604" y="32366"/>
                    <a:pt x="65584" y="32366"/>
                  </a:cubicBezTo>
                  <a:cubicBezTo>
                    <a:pt x="63715" y="32366"/>
                    <a:pt x="61957" y="33195"/>
                    <a:pt x="60706" y="34498"/>
                  </a:cubicBezTo>
                  <a:cubicBezTo>
                    <a:pt x="60796" y="32912"/>
                    <a:pt x="60214" y="31407"/>
                    <a:pt x="59219" y="30224"/>
                  </a:cubicBezTo>
                  <a:cubicBezTo>
                    <a:pt x="59644" y="30145"/>
                    <a:pt x="60072" y="30107"/>
                    <a:pt x="60497" y="30107"/>
                  </a:cubicBezTo>
                  <a:close/>
                  <a:moveTo>
                    <a:pt x="106093" y="25399"/>
                  </a:moveTo>
                  <a:cubicBezTo>
                    <a:pt x="106554" y="25399"/>
                    <a:pt x="107019" y="25445"/>
                    <a:pt x="107480" y="25538"/>
                  </a:cubicBezTo>
                  <a:cubicBezTo>
                    <a:pt x="106477" y="26801"/>
                    <a:pt x="105930" y="28395"/>
                    <a:pt x="106136" y="30070"/>
                  </a:cubicBezTo>
                  <a:lnTo>
                    <a:pt x="106136" y="30070"/>
                  </a:lnTo>
                  <a:cubicBezTo>
                    <a:pt x="106645" y="29957"/>
                    <a:pt x="107158" y="29902"/>
                    <a:pt x="107667" y="29902"/>
                  </a:cubicBezTo>
                  <a:cubicBezTo>
                    <a:pt x="109601" y="29902"/>
                    <a:pt x="111474" y="30700"/>
                    <a:pt x="112821" y="32160"/>
                  </a:cubicBezTo>
                  <a:cubicBezTo>
                    <a:pt x="112802" y="32160"/>
                    <a:pt x="112783" y="32160"/>
                    <a:pt x="112764" y="32160"/>
                  </a:cubicBezTo>
                  <a:cubicBezTo>
                    <a:pt x="110778" y="32160"/>
                    <a:pt x="108911" y="33096"/>
                    <a:pt x="107659" y="34543"/>
                  </a:cubicBezTo>
                  <a:cubicBezTo>
                    <a:pt x="107785" y="32877"/>
                    <a:pt x="107175" y="31300"/>
                    <a:pt x="106127" y="30072"/>
                  </a:cubicBezTo>
                  <a:cubicBezTo>
                    <a:pt x="106130" y="30071"/>
                    <a:pt x="106132" y="30071"/>
                    <a:pt x="106134" y="30070"/>
                  </a:cubicBezTo>
                  <a:lnTo>
                    <a:pt x="106134" y="30070"/>
                  </a:lnTo>
                  <a:lnTo>
                    <a:pt x="106127" y="30063"/>
                  </a:lnTo>
                  <a:cubicBezTo>
                    <a:pt x="104875" y="28607"/>
                    <a:pt x="102990" y="27652"/>
                    <a:pt x="100995" y="27652"/>
                  </a:cubicBezTo>
                  <a:cubicBezTo>
                    <a:pt x="100979" y="27652"/>
                    <a:pt x="100964" y="27652"/>
                    <a:pt x="100948" y="27653"/>
                  </a:cubicBezTo>
                  <a:lnTo>
                    <a:pt x="100948" y="27653"/>
                  </a:lnTo>
                  <a:cubicBezTo>
                    <a:pt x="102286" y="26199"/>
                    <a:pt x="104161" y="25399"/>
                    <a:pt x="106093" y="25399"/>
                  </a:cubicBezTo>
                  <a:close/>
                  <a:moveTo>
                    <a:pt x="13651" y="30209"/>
                  </a:moveTo>
                  <a:cubicBezTo>
                    <a:pt x="15587" y="30209"/>
                    <a:pt x="17458" y="31009"/>
                    <a:pt x="18799" y="32455"/>
                  </a:cubicBezTo>
                  <a:lnTo>
                    <a:pt x="18799" y="32455"/>
                  </a:lnTo>
                  <a:cubicBezTo>
                    <a:pt x="18788" y="32455"/>
                    <a:pt x="18777" y="32455"/>
                    <a:pt x="18766" y="32455"/>
                  </a:cubicBezTo>
                  <a:cubicBezTo>
                    <a:pt x="16897" y="32455"/>
                    <a:pt x="15129" y="33294"/>
                    <a:pt x="13888" y="34597"/>
                  </a:cubicBezTo>
                  <a:cubicBezTo>
                    <a:pt x="13968" y="33002"/>
                    <a:pt x="13386" y="31497"/>
                    <a:pt x="12391" y="30323"/>
                  </a:cubicBezTo>
                  <a:cubicBezTo>
                    <a:pt x="12811" y="30247"/>
                    <a:pt x="13233" y="30209"/>
                    <a:pt x="13651" y="30209"/>
                  </a:cubicBezTo>
                  <a:close/>
                  <a:moveTo>
                    <a:pt x="23971" y="30205"/>
                  </a:moveTo>
                  <a:cubicBezTo>
                    <a:pt x="24396" y="30205"/>
                    <a:pt x="24824" y="30244"/>
                    <a:pt x="25250" y="30323"/>
                  </a:cubicBezTo>
                  <a:cubicBezTo>
                    <a:pt x="24255" y="31497"/>
                    <a:pt x="23673" y="33002"/>
                    <a:pt x="23753" y="34597"/>
                  </a:cubicBezTo>
                  <a:cubicBezTo>
                    <a:pt x="22512" y="33294"/>
                    <a:pt x="20744" y="32455"/>
                    <a:pt x="18884" y="32455"/>
                  </a:cubicBezTo>
                  <a:cubicBezTo>
                    <a:pt x="18864" y="32455"/>
                    <a:pt x="18845" y="32455"/>
                    <a:pt x="18825" y="32455"/>
                  </a:cubicBezTo>
                  <a:cubicBezTo>
                    <a:pt x="20162" y="31008"/>
                    <a:pt x="22036" y="30205"/>
                    <a:pt x="23971" y="30205"/>
                  </a:cubicBezTo>
                  <a:close/>
                  <a:moveTo>
                    <a:pt x="35606" y="25605"/>
                  </a:moveTo>
                  <a:cubicBezTo>
                    <a:pt x="36068" y="25605"/>
                    <a:pt x="36534" y="25651"/>
                    <a:pt x="36997" y="25744"/>
                  </a:cubicBezTo>
                  <a:cubicBezTo>
                    <a:pt x="35993" y="26999"/>
                    <a:pt x="35438" y="28593"/>
                    <a:pt x="35644" y="30269"/>
                  </a:cubicBezTo>
                  <a:cubicBezTo>
                    <a:pt x="36150" y="30158"/>
                    <a:pt x="36661" y="30103"/>
                    <a:pt x="37168" y="30103"/>
                  </a:cubicBezTo>
                  <a:cubicBezTo>
                    <a:pt x="39104" y="30103"/>
                    <a:pt x="40980" y="30899"/>
                    <a:pt x="42329" y="32357"/>
                  </a:cubicBezTo>
                  <a:lnTo>
                    <a:pt x="42329" y="32357"/>
                  </a:lnTo>
                  <a:cubicBezTo>
                    <a:pt x="42313" y="32357"/>
                    <a:pt x="42297" y="32357"/>
                    <a:pt x="42282" y="32357"/>
                  </a:cubicBezTo>
                  <a:cubicBezTo>
                    <a:pt x="40295" y="32357"/>
                    <a:pt x="38428" y="33302"/>
                    <a:pt x="37176" y="34749"/>
                  </a:cubicBezTo>
                  <a:cubicBezTo>
                    <a:pt x="37302" y="33074"/>
                    <a:pt x="36692" y="31497"/>
                    <a:pt x="35644" y="30269"/>
                  </a:cubicBezTo>
                  <a:cubicBezTo>
                    <a:pt x="34392" y="28813"/>
                    <a:pt x="32507" y="27858"/>
                    <a:pt x="30511" y="27858"/>
                  </a:cubicBezTo>
                  <a:cubicBezTo>
                    <a:pt x="30496" y="27858"/>
                    <a:pt x="30480" y="27859"/>
                    <a:pt x="30465" y="27859"/>
                  </a:cubicBezTo>
                  <a:lnTo>
                    <a:pt x="30465" y="27859"/>
                  </a:lnTo>
                  <a:cubicBezTo>
                    <a:pt x="31803" y="26405"/>
                    <a:pt x="33672" y="25605"/>
                    <a:pt x="35606" y="25605"/>
                  </a:cubicBezTo>
                  <a:close/>
                  <a:moveTo>
                    <a:pt x="124475" y="28056"/>
                  </a:moveTo>
                  <a:cubicBezTo>
                    <a:pt x="127650" y="28056"/>
                    <a:pt x="130827" y="30135"/>
                    <a:pt x="130867" y="34292"/>
                  </a:cubicBezTo>
                  <a:cubicBezTo>
                    <a:pt x="130389" y="34187"/>
                    <a:pt x="129906" y="34136"/>
                    <a:pt x="129427" y="34136"/>
                  </a:cubicBezTo>
                  <a:cubicBezTo>
                    <a:pt x="127574" y="34136"/>
                    <a:pt x="125776" y="34904"/>
                    <a:pt x="124487" y="36299"/>
                  </a:cubicBezTo>
                  <a:cubicBezTo>
                    <a:pt x="123213" y="34927"/>
                    <a:pt x="121434" y="34140"/>
                    <a:pt x="119564" y="34140"/>
                  </a:cubicBezTo>
                  <a:cubicBezTo>
                    <a:pt x="119553" y="34140"/>
                    <a:pt x="119543" y="34140"/>
                    <a:pt x="119532" y="34140"/>
                  </a:cubicBezTo>
                  <a:cubicBezTo>
                    <a:pt x="119048" y="34140"/>
                    <a:pt x="118564" y="34185"/>
                    <a:pt x="118089" y="34292"/>
                  </a:cubicBezTo>
                  <a:cubicBezTo>
                    <a:pt x="118125" y="30135"/>
                    <a:pt x="121299" y="28056"/>
                    <a:pt x="124475" y="28056"/>
                  </a:cubicBezTo>
                  <a:close/>
                  <a:moveTo>
                    <a:pt x="100943" y="28163"/>
                  </a:moveTo>
                  <a:cubicBezTo>
                    <a:pt x="104120" y="28163"/>
                    <a:pt x="107296" y="30242"/>
                    <a:pt x="107337" y="34400"/>
                  </a:cubicBezTo>
                  <a:cubicBezTo>
                    <a:pt x="106858" y="34295"/>
                    <a:pt x="106375" y="34244"/>
                    <a:pt x="105896" y="34244"/>
                  </a:cubicBezTo>
                  <a:cubicBezTo>
                    <a:pt x="104045" y="34244"/>
                    <a:pt x="102248" y="35008"/>
                    <a:pt x="100952" y="36393"/>
                  </a:cubicBezTo>
                  <a:lnTo>
                    <a:pt x="100952" y="36393"/>
                  </a:lnTo>
                  <a:cubicBezTo>
                    <a:pt x="99679" y="35024"/>
                    <a:pt x="97893" y="34247"/>
                    <a:pt x="96025" y="34247"/>
                  </a:cubicBezTo>
                  <a:cubicBezTo>
                    <a:pt x="96014" y="34247"/>
                    <a:pt x="96004" y="34247"/>
                    <a:pt x="95993" y="34248"/>
                  </a:cubicBezTo>
                  <a:cubicBezTo>
                    <a:pt x="95509" y="34248"/>
                    <a:pt x="95025" y="34292"/>
                    <a:pt x="94550" y="34400"/>
                  </a:cubicBezTo>
                  <a:cubicBezTo>
                    <a:pt x="94590" y="30242"/>
                    <a:pt x="97767" y="28163"/>
                    <a:pt x="100943" y="28163"/>
                  </a:cubicBezTo>
                  <a:close/>
                  <a:moveTo>
                    <a:pt x="77631" y="28160"/>
                  </a:moveTo>
                  <a:cubicBezTo>
                    <a:pt x="80803" y="28160"/>
                    <a:pt x="83975" y="30235"/>
                    <a:pt x="84021" y="34387"/>
                  </a:cubicBezTo>
                  <a:lnTo>
                    <a:pt x="84021" y="34387"/>
                  </a:lnTo>
                  <a:cubicBezTo>
                    <a:pt x="83552" y="34288"/>
                    <a:pt x="83080" y="34239"/>
                    <a:pt x="82612" y="34239"/>
                  </a:cubicBezTo>
                  <a:cubicBezTo>
                    <a:pt x="80751" y="34239"/>
                    <a:pt x="78950" y="35006"/>
                    <a:pt x="77651" y="36398"/>
                  </a:cubicBezTo>
                  <a:cubicBezTo>
                    <a:pt x="76377" y="35026"/>
                    <a:pt x="74589" y="34247"/>
                    <a:pt x="72710" y="34247"/>
                  </a:cubicBezTo>
                  <a:cubicBezTo>
                    <a:pt x="72699" y="34247"/>
                    <a:pt x="72688" y="34247"/>
                    <a:pt x="72678" y="34248"/>
                  </a:cubicBezTo>
                  <a:cubicBezTo>
                    <a:pt x="72194" y="34248"/>
                    <a:pt x="71710" y="34292"/>
                    <a:pt x="71235" y="34400"/>
                  </a:cubicBezTo>
                  <a:cubicBezTo>
                    <a:pt x="71275" y="30241"/>
                    <a:pt x="74454" y="28160"/>
                    <a:pt x="77631" y="28160"/>
                  </a:cubicBezTo>
                  <a:close/>
                  <a:moveTo>
                    <a:pt x="53992" y="28260"/>
                  </a:moveTo>
                  <a:cubicBezTo>
                    <a:pt x="57167" y="28260"/>
                    <a:pt x="60343" y="30336"/>
                    <a:pt x="60384" y="34488"/>
                  </a:cubicBezTo>
                  <a:lnTo>
                    <a:pt x="60384" y="34488"/>
                  </a:lnTo>
                  <a:cubicBezTo>
                    <a:pt x="59912" y="34387"/>
                    <a:pt x="59436" y="34338"/>
                    <a:pt x="58965" y="34338"/>
                  </a:cubicBezTo>
                  <a:cubicBezTo>
                    <a:pt x="57104" y="34338"/>
                    <a:pt x="55304" y="35104"/>
                    <a:pt x="54004" y="36497"/>
                  </a:cubicBezTo>
                  <a:cubicBezTo>
                    <a:pt x="52723" y="35117"/>
                    <a:pt x="50931" y="34337"/>
                    <a:pt x="49049" y="34337"/>
                  </a:cubicBezTo>
                  <a:cubicBezTo>
                    <a:pt x="48565" y="34337"/>
                    <a:pt x="48081" y="34391"/>
                    <a:pt x="47606" y="34489"/>
                  </a:cubicBezTo>
                  <a:cubicBezTo>
                    <a:pt x="47642" y="30336"/>
                    <a:pt x="50816" y="28260"/>
                    <a:pt x="53992" y="28260"/>
                  </a:cubicBezTo>
                  <a:close/>
                  <a:moveTo>
                    <a:pt x="7166" y="28348"/>
                  </a:moveTo>
                  <a:cubicBezTo>
                    <a:pt x="10341" y="28348"/>
                    <a:pt x="13516" y="30427"/>
                    <a:pt x="13556" y="34588"/>
                  </a:cubicBezTo>
                  <a:cubicBezTo>
                    <a:pt x="13083" y="34486"/>
                    <a:pt x="12605" y="34436"/>
                    <a:pt x="12131" y="34436"/>
                  </a:cubicBezTo>
                  <a:cubicBezTo>
                    <a:pt x="10273" y="34436"/>
                    <a:pt x="8469" y="35201"/>
                    <a:pt x="7176" y="36586"/>
                  </a:cubicBezTo>
                  <a:cubicBezTo>
                    <a:pt x="5893" y="35223"/>
                    <a:pt x="4106" y="34445"/>
                    <a:pt x="2227" y="34445"/>
                  </a:cubicBezTo>
                  <a:cubicBezTo>
                    <a:pt x="2216" y="34445"/>
                    <a:pt x="2205" y="34445"/>
                    <a:pt x="2194" y="34445"/>
                  </a:cubicBezTo>
                  <a:lnTo>
                    <a:pt x="2212" y="34427"/>
                  </a:lnTo>
                  <a:cubicBezTo>
                    <a:pt x="1728" y="34427"/>
                    <a:pt x="1245" y="34481"/>
                    <a:pt x="770" y="34588"/>
                  </a:cubicBezTo>
                  <a:cubicBezTo>
                    <a:pt x="810" y="30429"/>
                    <a:pt x="3988" y="28348"/>
                    <a:pt x="7166" y="28348"/>
                  </a:cubicBezTo>
                  <a:close/>
                  <a:moveTo>
                    <a:pt x="30465" y="28364"/>
                  </a:moveTo>
                  <a:cubicBezTo>
                    <a:pt x="33638" y="28364"/>
                    <a:pt x="36811" y="30439"/>
                    <a:pt x="36854" y="34593"/>
                  </a:cubicBezTo>
                  <a:lnTo>
                    <a:pt x="36854" y="34593"/>
                  </a:lnTo>
                  <a:cubicBezTo>
                    <a:pt x="36384" y="34494"/>
                    <a:pt x="35912" y="34445"/>
                    <a:pt x="35443" y="34445"/>
                  </a:cubicBezTo>
                  <a:cubicBezTo>
                    <a:pt x="33580" y="34445"/>
                    <a:pt x="31775" y="35212"/>
                    <a:pt x="30483" y="36604"/>
                  </a:cubicBezTo>
                  <a:cubicBezTo>
                    <a:pt x="29201" y="35224"/>
                    <a:pt x="27409" y="34445"/>
                    <a:pt x="25528" y="34445"/>
                  </a:cubicBezTo>
                  <a:cubicBezTo>
                    <a:pt x="25044" y="34445"/>
                    <a:pt x="24560" y="34498"/>
                    <a:pt x="24085" y="34597"/>
                  </a:cubicBezTo>
                  <a:cubicBezTo>
                    <a:pt x="24116" y="30443"/>
                    <a:pt x="27290" y="28364"/>
                    <a:pt x="30465" y="28364"/>
                  </a:cubicBezTo>
                  <a:close/>
                  <a:moveTo>
                    <a:pt x="119327" y="34515"/>
                  </a:moveTo>
                  <a:cubicBezTo>
                    <a:pt x="121267" y="34515"/>
                    <a:pt x="123141" y="35318"/>
                    <a:pt x="124478" y="36765"/>
                  </a:cubicBezTo>
                  <a:cubicBezTo>
                    <a:pt x="124458" y="36765"/>
                    <a:pt x="124439" y="36765"/>
                    <a:pt x="124419" y="36765"/>
                  </a:cubicBezTo>
                  <a:cubicBezTo>
                    <a:pt x="122550" y="36765"/>
                    <a:pt x="120782" y="37604"/>
                    <a:pt x="119541" y="38907"/>
                  </a:cubicBezTo>
                  <a:cubicBezTo>
                    <a:pt x="119622" y="37312"/>
                    <a:pt x="119039" y="35816"/>
                    <a:pt x="118045" y="34633"/>
                  </a:cubicBezTo>
                  <a:cubicBezTo>
                    <a:pt x="118472" y="34554"/>
                    <a:pt x="118901" y="34515"/>
                    <a:pt x="119327" y="34515"/>
                  </a:cubicBezTo>
                  <a:close/>
                  <a:moveTo>
                    <a:pt x="129624" y="34515"/>
                  </a:moveTo>
                  <a:cubicBezTo>
                    <a:pt x="130049" y="34515"/>
                    <a:pt x="130477" y="34554"/>
                    <a:pt x="130903" y="34633"/>
                  </a:cubicBezTo>
                  <a:cubicBezTo>
                    <a:pt x="129908" y="35816"/>
                    <a:pt x="129326" y="37312"/>
                    <a:pt x="129415" y="38907"/>
                  </a:cubicBezTo>
                  <a:cubicBezTo>
                    <a:pt x="128165" y="37604"/>
                    <a:pt x="126397" y="36765"/>
                    <a:pt x="124537" y="36765"/>
                  </a:cubicBezTo>
                  <a:cubicBezTo>
                    <a:pt x="124517" y="36765"/>
                    <a:pt x="124498" y="36765"/>
                    <a:pt x="124478" y="36765"/>
                  </a:cubicBezTo>
                  <a:cubicBezTo>
                    <a:pt x="125815" y="35318"/>
                    <a:pt x="127689" y="34515"/>
                    <a:pt x="129624" y="34515"/>
                  </a:cubicBezTo>
                  <a:close/>
                  <a:moveTo>
                    <a:pt x="82770" y="34620"/>
                  </a:moveTo>
                  <a:cubicBezTo>
                    <a:pt x="83198" y="34620"/>
                    <a:pt x="83629" y="34660"/>
                    <a:pt x="84057" y="34740"/>
                  </a:cubicBezTo>
                  <a:cubicBezTo>
                    <a:pt x="83556" y="35341"/>
                    <a:pt x="83152" y="36031"/>
                    <a:pt x="82893" y="36765"/>
                  </a:cubicBezTo>
                  <a:lnTo>
                    <a:pt x="82875" y="36765"/>
                  </a:lnTo>
                  <a:cubicBezTo>
                    <a:pt x="82633" y="37473"/>
                    <a:pt x="82534" y="38208"/>
                    <a:pt x="82570" y="38952"/>
                  </a:cubicBezTo>
                  <a:cubicBezTo>
                    <a:pt x="81324" y="37644"/>
                    <a:pt x="79559" y="36810"/>
                    <a:pt x="77695" y="36810"/>
                  </a:cubicBezTo>
                  <a:cubicBezTo>
                    <a:pt x="79026" y="35399"/>
                    <a:pt x="80871" y="34620"/>
                    <a:pt x="82770" y="34620"/>
                  </a:cubicBezTo>
                  <a:close/>
                  <a:moveTo>
                    <a:pt x="95806" y="34620"/>
                  </a:moveTo>
                  <a:cubicBezTo>
                    <a:pt x="97710" y="34620"/>
                    <a:pt x="99556" y="35399"/>
                    <a:pt x="100894" y="36810"/>
                  </a:cubicBezTo>
                  <a:cubicBezTo>
                    <a:pt x="99021" y="36810"/>
                    <a:pt x="97256" y="37644"/>
                    <a:pt x="96011" y="38952"/>
                  </a:cubicBezTo>
                  <a:cubicBezTo>
                    <a:pt x="96047" y="38208"/>
                    <a:pt x="95948" y="37473"/>
                    <a:pt x="95706" y="36765"/>
                  </a:cubicBezTo>
                  <a:lnTo>
                    <a:pt x="95679" y="36765"/>
                  </a:lnTo>
                  <a:cubicBezTo>
                    <a:pt x="95419" y="36031"/>
                    <a:pt x="95025" y="35341"/>
                    <a:pt x="94514" y="34740"/>
                  </a:cubicBezTo>
                  <a:cubicBezTo>
                    <a:pt x="94944" y="34660"/>
                    <a:pt x="95377" y="34620"/>
                    <a:pt x="95806" y="34620"/>
                  </a:cubicBezTo>
                  <a:close/>
                  <a:moveTo>
                    <a:pt x="59142" y="34720"/>
                  </a:moveTo>
                  <a:cubicBezTo>
                    <a:pt x="59570" y="34720"/>
                    <a:pt x="60000" y="34759"/>
                    <a:pt x="60429" y="34839"/>
                  </a:cubicBezTo>
                  <a:cubicBezTo>
                    <a:pt x="59434" y="36022"/>
                    <a:pt x="58852" y="37518"/>
                    <a:pt x="58941" y="39113"/>
                  </a:cubicBezTo>
                  <a:cubicBezTo>
                    <a:pt x="57691" y="37810"/>
                    <a:pt x="55923" y="36971"/>
                    <a:pt x="54063" y="36971"/>
                  </a:cubicBezTo>
                  <a:cubicBezTo>
                    <a:pt x="54043" y="36971"/>
                    <a:pt x="54024" y="36971"/>
                    <a:pt x="54004" y="36972"/>
                  </a:cubicBezTo>
                  <a:cubicBezTo>
                    <a:pt x="53984" y="36971"/>
                    <a:pt x="53964" y="36971"/>
                    <a:pt x="53945" y="36971"/>
                  </a:cubicBezTo>
                  <a:cubicBezTo>
                    <a:pt x="52076" y="36971"/>
                    <a:pt x="50308" y="37810"/>
                    <a:pt x="49067" y="39113"/>
                  </a:cubicBezTo>
                  <a:cubicBezTo>
                    <a:pt x="49147" y="37518"/>
                    <a:pt x="48565" y="36022"/>
                    <a:pt x="47579" y="34839"/>
                  </a:cubicBezTo>
                  <a:cubicBezTo>
                    <a:pt x="48004" y="34760"/>
                    <a:pt x="48431" y="34721"/>
                    <a:pt x="48855" y="34721"/>
                  </a:cubicBezTo>
                  <a:cubicBezTo>
                    <a:pt x="50785" y="34721"/>
                    <a:pt x="52658" y="35523"/>
                    <a:pt x="53995" y="36963"/>
                  </a:cubicBezTo>
                  <a:lnTo>
                    <a:pt x="54004" y="36963"/>
                  </a:lnTo>
                  <a:cubicBezTo>
                    <a:pt x="55339" y="35517"/>
                    <a:pt x="57210" y="34720"/>
                    <a:pt x="59142" y="34720"/>
                  </a:cubicBezTo>
                  <a:close/>
                  <a:moveTo>
                    <a:pt x="12301" y="34821"/>
                  </a:moveTo>
                  <a:cubicBezTo>
                    <a:pt x="12724" y="34821"/>
                    <a:pt x="13150" y="34859"/>
                    <a:pt x="13574" y="34938"/>
                  </a:cubicBezTo>
                  <a:cubicBezTo>
                    <a:pt x="13063" y="35538"/>
                    <a:pt x="12669" y="36228"/>
                    <a:pt x="12409" y="36972"/>
                  </a:cubicBezTo>
                  <a:lnTo>
                    <a:pt x="12382" y="36972"/>
                  </a:lnTo>
                  <a:cubicBezTo>
                    <a:pt x="12141" y="37670"/>
                    <a:pt x="12042" y="38414"/>
                    <a:pt x="12087" y="39149"/>
                  </a:cubicBezTo>
                  <a:cubicBezTo>
                    <a:pt x="10841" y="37850"/>
                    <a:pt x="9076" y="37007"/>
                    <a:pt x="7212" y="37007"/>
                  </a:cubicBezTo>
                  <a:cubicBezTo>
                    <a:pt x="8547" y="35599"/>
                    <a:pt x="10392" y="34821"/>
                    <a:pt x="12301" y="34821"/>
                  </a:cubicBezTo>
                  <a:close/>
                  <a:moveTo>
                    <a:pt x="25305" y="34821"/>
                  </a:moveTo>
                  <a:cubicBezTo>
                    <a:pt x="27216" y="34821"/>
                    <a:pt x="29067" y="35599"/>
                    <a:pt x="30402" y="37007"/>
                  </a:cubicBezTo>
                  <a:cubicBezTo>
                    <a:pt x="28538" y="37007"/>
                    <a:pt x="26764" y="37841"/>
                    <a:pt x="25519" y="39149"/>
                  </a:cubicBezTo>
                  <a:cubicBezTo>
                    <a:pt x="25563" y="38414"/>
                    <a:pt x="25456" y="37670"/>
                    <a:pt x="25223" y="36972"/>
                  </a:cubicBezTo>
                  <a:lnTo>
                    <a:pt x="25196" y="36972"/>
                  </a:lnTo>
                  <a:cubicBezTo>
                    <a:pt x="24936" y="36228"/>
                    <a:pt x="24542" y="35538"/>
                    <a:pt x="24031" y="34938"/>
                  </a:cubicBezTo>
                  <a:cubicBezTo>
                    <a:pt x="24455" y="34859"/>
                    <a:pt x="24882" y="34821"/>
                    <a:pt x="25305" y="34821"/>
                  </a:cubicBezTo>
                  <a:close/>
                  <a:moveTo>
                    <a:pt x="106096" y="34617"/>
                  </a:moveTo>
                  <a:cubicBezTo>
                    <a:pt x="106559" y="34617"/>
                    <a:pt x="107026" y="34664"/>
                    <a:pt x="107489" y="34758"/>
                  </a:cubicBezTo>
                  <a:cubicBezTo>
                    <a:pt x="106495" y="35995"/>
                    <a:pt x="105948" y="37563"/>
                    <a:pt x="106127" y="39212"/>
                  </a:cubicBezTo>
                  <a:cubicBezTo>
                    <a:pt x="104873" y="37760"/>
                    <a:pt x="103000" y="36810"/>
                    <a:pt x="101011" y="36810"/>
                  </a:cubicBezTo>
                  <a:cubicBezTo>
                    <a:pt x="102344" y="35398"/>
                    <a:pt x="104192" y="34617"/>
                    <a:pt x="106096" y="34617"/>
                  </a:cubicBezTo>
                  <a:close/>
                  <a:moveTo>
                    <a:pt x="70794" y="30109"/>
                  </a:moveTo>
                  <a:cubicBezTo>
                    <a:pt x="71289" y="30109"/>
                    <a:pt x="71788" y="30161"/>
                    <a:pt x="72283" y="30269"/>
                  </a:cubicBezTo>
                  <a:cubicBezTo>
                    <a:pt x="71289" y="31524"/>
                    <a:pt x="70742" y="33110"/>
                    <a:pt x="70939" y="34785"/>
                  </a:cubicBezTo>
                  <a:lnTo>
                    <a:pt x="70957" y="34785"/>
                  </a:lnTo>
                  <a:cubicBezTo>
                    <a:pt x="71462" y="34672"/>
                    <a:pt x="71973" y="34617"/>
                    <a:pt x="72479" y="34617"/>
                  </a:cubicBezTo>
                  <a:cubicBezTo>
                    <a:pt x="74381" y="34617"/>
                    <a:pt x="76233" y="35395"/>
                    <a:pt x="77570" y="36810"/>
                  </a:cubicBezTo>
                  <a:cubicBezTo>
                    <a:pt x="75527" y="36810"/>
                    <a:pt x="73601" y="37814"/>
                    <a:pt x="72346" y="39337"/>
                  </a:cubicBezTo>
                  <a:cubicBezTo>
                    <a:pt x="72694" y="35639"/>
                    <a:pt x="69398" y="32366"/>
                    <a:pt x="65704" y="32366"/>
                  </a:cubicBezTo>
                  <a:cubicBezTo>
                    <a:pt x="65687" y="32366"/>
                    <a:pt x="65670" y="32366"/>
                    <a:pt x="65653" y="32366"/>
                  </a:cubicBezTo>
                  <a:lnTo>
                    <a:pt x="65653" y="32366"/>
                  </a:lnTo>
                  <a:cubicBezTo>
                    <a:pt x="66994" y="30911"/>
                    <a:pt x="68863" y="30109"/>
                    <a:pt x="70794" y="30109"/>
                  </a:cubicBezTo>
                  <a:close/>
                  <a:moveTo>
                    <a:pt x="35613" y="34809"/>
                  </a:moveTo>
                  <a:cubicBezTo>
                    <a:pt x="36073" y="34809"/>
                    <a:pt x="36537" y="34854"/>
                    <a:pt x="36997" y="34946"/>
                  </a:cubicBezTo>
                  <a:cubicBezTo>
                    <a:pt x="36013" y="36189"/>
                    <a:pt x="35458" y="37762"/>
                    <a:pt x="35634" y="39407"/>
                  </a:cubicBezTo>
                  <a:lnTo>
                    <a:pt x="35634" y="39407"/>
                  </a:lnTo>
                  <a:cubicBezTo>
                    <a:pt x="34388" y="37948"/>
                    <a:pt x="32507" y="36998"/>
                    <a:pt x="30519" y="36998"/>
                  </a:cubicBezTo>
                  <a:cubicBezTo>
                    <a:pt x="31861" y="35584"/>
                    <a:pt x="33709" y="34809"/>
                    <a:pt x="35613" y="34809"/>
                  </a:cubicBezTo>
                  <a:close/>
                  <a:moveTo>
                    <a:pt x="136132" y="32662"/>
                  </a:moveTo>
                  <a:cubicBezTo>
                    <a:pt x="139308" y="32662"/>
                    <a:pt x="142484" y="34740"/>
                    <a:pt x="142525" y="38898"/>
                  </a:cubicBezTo>
                  <a:cubicBezTo>
                    <a:pt x="142046" y="38793"/>
                    <a:pt x="141563" y="38742"/>
                    <a:pt x="141084" y="38742"/>
                  </a:cubicBezTo>
                  <a:cubicBezTo>
                    <a:pt x="139231" y="38742"/>
                    <a:pt x="137433" y="39508"/>
                    <a:pt x="136145" y="40896"/>
                  </a:cubicBezTo>
                  <a:cubicBezTo>
                    <a:pt x="134863" y="39525"/>
                    <a:pt x="133071" y="38737"/>
                    <a:pt x="131190" y="38737"/>
                  </a:cubicBezTo>
                  <a:cubicBezTo>
                    <a:pt x="130706" y="38737"/>
                    <a:pt x="130222" y="38791"/>
                    <a:pt x="129747" y="38898"/>
                  </a:cubicBezTo>
                  <a:cubicBezTo>
                    <a:pt x="129783" y="34740"/>
                    <a:pt x="132957" y="32662"/>
                    <a:pt x="136132" y="32662"/>
                  </a:cubicBezTo>
                  <a:close/>
                  <a:moveTo>
                    <a:pt x="112818" y="32662"/>
                  </a:moveTo>
                  <a:cubicBezTo>
                    <a:pt x="115995" y="32662"/>
                    <a:pt x="119174" y="34740"/>
                    <a:pt x="119218" y="38898"/>
                  </a:cubicBezTo>
                  <a:cubicBezTo>
                    <a:pt x="118738" y="38793"/>
                    <a:pt x="118254" y="38742"/>
                    <a:pt x="117774" y="38742"/>
                  </a:cubicBezTo>
                  <a:cubicBezTo>
                    <a:pt x="115916" y="38742"/>
                    <a:pt x="114117" y="39510"/>
                    <a:pt x="112821" y="40905"/>
                  </a:cubicBezTo>
                  <a:cubicBezTo>
                    <a:pt x="111548" y="39525"/>
                    <a:pt x="109756" y="38746"/>
                    <a:pt x="107874" y="38746"/>
                  </a:cubicBezTo>
                  <a:cubicBezTo>
                    <a:pt x="107391" y="38746"/>
                    <a:pt x="106907" y="38791"/>
                    <a:pt x="106432" y="38898"/>
                  </a:cubicBezTo>
                  <a:cubicBezTo>
                    <a:pt x="106468" y="34740"/>
                    <a:pt x="109642" y="32662"/>
                    <a:pt x="112818" y="32662"/>
                  </a:cubicBezTo>
                  <a:close/>
                  <a:moveTo>
                    <a:pt x="89290" y="32762"/>
                  </a:moveTo>
                  <a:cubicBezTo>
                    <a:pt x="91871" y="32762"/>
                    <a:pt x="94452" y="34136"/>
                    <a:pt x="95348" y="36882"/>
                  </a:cubicBezTo>
                  <a:lnTo>
                    <a:pt x="95375" y="36882"/>
                  </a:lnTo>
                  <a:cubicBezTo>
                    <a:pt x="95572" y="37545"/>
                    <a:pt x="95679" y="38235"/>
                    <a:pt x="95688" y="38934"/>
                  </a:cubicBezTo>
                  <a:cubicBezTo>
                    <a:pt x="95213" y="38832"/>
                    <a:pt x="94735" y="38782"/>
                    <a:pt x="94260" y="38782"/>
                  </a:cubicBezTo>
                  <a:cubicBezTo>
                    <a:pt x="92399" y="38782"/>
                    <a:pt x="90599" y="39549"/>
                    <a:pt x="89299" y="40941"/>
                  </a:cubicBezTo>
                  <a:cubicBezTo>
                    <a:pt x="88018" y="39561"/>
                    <a:pt x="86226" y="38782"/>
                    <a:pt x="84344" y="38782"/>
                  </a:cubicBezTo>
                  <a:cubicBezTo>
                    <a:pt x="83860" y="38782"/>
                    <a:pt x="83376" y="38835"/>
                    <a:pt x="82902" y="38934"/>
                  </a:cubicBezTo>
                  <a:cubicBezTo>
                    <a:pt x="82902" y="38235"/>
                    <a:pt x="83009" y="37545"/>
                    <a:pt x="83215" y="36882"/>
                  </a:cubicBezTo>
                  <a:lnTo>
                    <a:pt x="83233" y="36882"/>
                  </a:lnTo>
                  <a:cubicBezTo>
                    <a:pt x="84129" y="34136"/>
                    <a:pt x="86710" y="32762"/>
                    <a:pt x="89290" y="32762"/>
                  </a:cubicBezTo>
                  <a:close/>
                  <a:moveTo>
                    <a:pt x="42338" y="32863"/>
                  </a:moveTo>
                  <a:cubicBezTo>
                    <a:pt x="45512" y="32863"/>
                    <a:pt x="48684" y="34938"/>
                    <a:pt x="48726" y="39091"/>
                  </a:cubicBezTo>
                  <a:lnTo>
                    <a:pt x="48726" y="39091"/>
                  </a:lnTo>
                  <a:cubicBezTo>
                    <a:pt x="48257" y="38992"/>
                    <a:pt x="47785" y="38943"/>
                    <a:pt x="47316" y="38943"/>
                  </a:cubicBezTo>
                  <a:cubicBezTo>
                    <a:pt x="45455" y="38943"/>
                    <a:pt x="43655" y="39710"/>
                    <a:pt x="42355" y="41102"/>
                  </a:cubicBezTo>
                  <a:cubicBezTo>
                    <a:pt x="41081" y="39730"/>
                    <a:pt x="39293" y="38952"/>
                    <a:pt x="37414" y="38952"/>
                  </a:cubicBezTo>
                  <a:cubicBezTo>
                    <a:pt x="37404" y="38952"/>
                    <a:pt x="37393" y="38952"/>
                    <a:pt x="37382" y="38952"/>
                  </a:cubicBezTo>
                  <a:cubicBezTo>
                    <a:pt x="36898" y="38952"/>
                    <a:pt x="36415" y="38997"/>
                    <a:pt x="35940" y="39104"/>
                  </a:cubicBezTo>
                  <a:cubicBezTo>
                    <a:pt x="35980" y="34944"/>
                    <a:pt x="39160" y="32863"/>
                    <a:pt x="42338" y="32863"/>
                  </a:cubicBezTo>
                  <a:close/>
                  <a:moveTo>
                    <a:pt x="65648" y="32868"/>
                  </a:moveTo>
                  <a:cubicBezTo>
                    <a:pt x="68825" y="32868"/>
                    <a:pt x="72001" y="34946"/>
                    <a:pt x="72041" y="39104"/>
                  </a:cubicBezTo>
                  <a:cubicBezTo>
                    <a:pt x="71563" y="38999"/>
                    <a:pt x="71081" y="38948"/>
                    <a:pt x="70602" y="38948"/>
                  </a:cubicBezTo>
                  <a:cubicBezTo>
                    <a:pt x="68748" y="38948"/>
                    <a:pt x="66949" y="39716"/>
                    <a:pt x="65653" y="41111"/>
                  </a:cubicBezTo>
                  <a:cubicBezTo>
                    <a:pt x="64371" y="39731"/>
                    <a:pt x="62579" y="38952"/>
                    <a:pt x="60697" y="38952"/>
                  </a:cubicBezTo>
                  <a:cubicBezTo>
                    <a:pt x="60214" y="38952"/>
                    <a:pt x="59730" y="38997"/>
                    <a:pt x="59255" y="39104"/>
                  </a:cubicBezTo>
                  <a:cubicBezTo>
                    <a:pt x="59295" y="34946"/>
                    <a:pt x="62472" y="32868"/>
                    <a:pt x="65648" y="32868"/>
                  </a:cubicBezTo>
                  <a:close/>
                  <a:moveTo>
                    <a:pt x="18803" y="32968"/>
                  </a:moveTo>
                  <a:cubicBezTo>
                    <a:pt x="21386" y="32968"/>
                    <a:pt x="23968" y="34342"/>
                    <a:pt x="24864" y="37088"/>
                  </a:cubicBezTo>
                  <a:lnTo>
                    <a:pt x="24882" y="37088"/>
                  </a:lnTo>
                  <a:cubicBezTo>
                    <a:pt x="25088" y="37751"/>
                    <a:pt x="25196" y="38441"/>
                    <a:pt x="25196" y="39140"/>
                  </a:cubicBezTo>
                  <a:cubicBezTo>
                    <a:pt x="24723" y="39038"/>
                    <a:pt x="24246" y="38988"/>
                    <a:pt x="23772" y="38988"/>
                  </a:cubicBezTo>
                  <a:cubicBezTo>
                    <a:pt x="21913" y="38988"/>
                    <a:pt x="20107" y="39755"/>
                    <a:pt x="18807" y="41147"/>
                  </a:cubicBezTo>
                  <a:cubicBezTo>
                    <a:pt x="17526" y="39767"/>
                    <a:pt x="15734" y="38988"/>
                    <a:pt x="13852" y="38988"/>
                  </a:cubicBezTo>
                  <a:cubicBezTo>
                    <a:pt x="13368" y="38988"/>
                    <a:pt x="12884" y="39041"/>
                    <a:pt x="12409" y="39140"/>
                  </a:cubicBezTo>
                  <a:cubicBezTo>
                    <a:pt x="12409" y="38441"/>
                    <a:pt x="12517" y="37751"/>
                    <a:pt x="12723" y="37088"/>
                  </a:cubicBezTo>
                  <a:lnTo>
                    <a:pt x="12741" y="37088"/>
                  </a:lnTo>
                  <a:cubicBezTo>
                    <a:pt x="13637" y="34342"/>
                    <a:pt x="16220" y="32968"/>
                    <a:pt x="18803" y="32968"/>
                  </a:cubicBezTo>
                  <a:close/>
                  <a:moveTo>
                    <a:pt x="117968" y="39112"/>
                  </a:moveTo>
                  <a:cubicBezTo>
                    <a:pt x="118392" y="39112"/>
                    <a:pt x="118820" y="39151"/>
                    <a:pt x="119245" y="39230"/>
                  </a:cubicBezTo>
                  <a:cubicBezTo>
                    <a:pt x="118726" y="39848"/>
                    <a:pt x="118322" y="40565"/>
                    <a:pt x="118063" y="41326"/>
                  </a:cubicBezTo>
                  <a:lnTo>
                    <a:pt x="118063" y="41317"/>
                  </a:lnTo>
                  <a:lnTo>
                    <a:pt x="118054" y="41344"/>
                  </a:lnTo>
                  <a:cubicBezTo>
                    <a:pt x="118054" y="41353"/>
                    <a:pt x="118045" y="41362"/>
                    <a:pt x="118036" y="41380"/>
                  </a:cubicBezTo>
                  <a:cubicBezTo>
                    <a:pt x="117812" y="42061"/>
                    <a:pt x="117713" y="42787"/>
                    <a:pt x="117758" y="43504"/>
                  </a:cubicBezTo>
                  <a:cubicBezTo>
                    <a:pt x="116508" y="42200"/>
                    <a:pt x="114748" y="41362"/>
                    <a:pt x="112888" y="41362"/>
                  </a:cubicBezTo>
                  <a:cubicBezTo>
                    <a:pt x="112869" y="41362"/>
                    <a:pt x="112849" y="41362"/>
                    <a:pt x="112830" y="41362"/>
                  </a:cubicBezTo>
                  <a:cubicBezTo>
                    <a:pt x="114167" y="39915"/>
                    <a:pt x="116034" y="39112"/>
                    <a:pt x="117968" y="39112"/>
                  </a:cubicBezTo>
                  <a:close/>
                  <a:moveTo>
                    <a:pt x="130986" y="39112"/>
                  </a:moveTo>
                  <a:cubicBezTo>
                    <a:pt x="132916" y="39112"/>
                    <a:pt x="134791" y="39915"/>
                    <a:pt x="136136" y="41362"/>
                  </a:cubicBezTo>
                  <a:cubicBezTo>
                    <a:pt x="136116" y="41362"/>
                    <a:pt x="136096" y="41362"/>
                    <a:pt x="136077" y="41362"/>
                  </a:cubicBezTo>
                  <a:cubicBezTo>
                    <a:pt x="134208" y="41362"/>
                    <a:pt x="132440" y="42200"/>
                    <a:pt x="131199" y="43504"/>
                  </a:cubicBezTo>
                  <a:cubicBezTo>
                    <a:pt x="131234" y="42787"/>
                    <a:pt x="131136" y="42070"/>
                    <a:pt x="130912" y="41389"/>
                  </a:cubicBezTo>
                  <a:lnTo>
                    <a:pt x="130912" y="41380"/>
                  </a:lnTo>
                  <a:cubicBezTo>
                    <a:pt x="130912" y="41371"/>
                    <a:pt x="130903" y="41362"/>
                    <a:pt x="130903" y="41344"/>
                  </a:cubicBezTo>
                  <a:cubicBezTo>
                    <a:pt x="130894" y="41335"/>
                    <a:pt x="130903" y="41335"/>
                    <a:pt x="130894" y="41326"/>
                  </a:cubicBezTo>
                  <a:cubicBezTo>
                    <a:pt x="130625" y="40556"/>
                    <a:pt x="130231" y="39848"/>
                    <a:pt x="129711" y="39230"/>
                  </a:cubicBezTo>
                  <a:cubicBezTo>
                    <a:pt x="130135" y="39151"/>
                    <a:pt x="130562" y="39112"/>
                    <a:pt x="130986" y="39112"/>
                  </a:cubicBezTo>
                  <a:close/>
                  <a:moveTo>
                    <a:pt x="84143" y="39166"/>
                  </a:moveTo>
                  <a:cubicBezTo>
                    <a:pt x="86077" y="39166"/>
                    <a:pt x="87946" y="39968"/>
                    <a:pt x="89290" y="41416"/>
                  </a:cubicBezTo>
                  <a:cubicBezTo>
                    <a:pt x="89271" y="41416"/>
                    <a:pt x="89251" y="41416"/>
                    <a:pt x="89231" y="41416"/>
                  </a:cubicBezTo>
                  <a:cubicBezTo>
                    <a:pt x="87362" y="41416"/>
                    <a:pt x="85595" y="42254"/>
                    <a:pt x="84353" y="43557"/>
                  </a:cubicBezTo>
                  <a:cubicBezTo>
                    <a:pt x="84434" y="41963"/>
                    <a:pt x="83851" y="40457"/>
                    <a:pt x="82866" y="39283"/>
                  </a:cubicBezTo>
                  <a:cubicBezTo>
                    <a:pt x="83291" y="39204"/>
                    <a:pt x="83719" y="39166"/>
                    <a:pt x="84143" y="39166"/>
                  </a:cubicBezTo>
                  <a:close/>
                  <a:moveTo>
                    <a:pt x="94430" y="39165"/>
                  </a:moveTo>
                  <a:cubicBezTo>
                    <a:pt x="94857" y="39165"/>
                    <a:pt x="95287" y="39204"/>
                    <a:pt x="95715" y="39283"/>
                  </a:cubicBezTo>
                  <a:cubicBezTo>
                    <a:pt x="94720" y="40466"/>
                    <a:pt x="94138" y="41963"/>
                    <a:pt x="94228" y="43557"/>
                  </a:cubicBezTo>
                  <a:cubicBezTo>
                    <a:pt x="92977" y="42254"/>
                    <a:pt x="91218" y="41416"/>
                    <a:pt x="89350" y="41416"/>
                  </a:cubicBezTo>
                  <a:cubicBezTo>
                    <a:pt x="89330" y="41416"/>
                    <a:pt x="89310" y="41416"/>
                    <a:pt x="89290" y="41416"/>
                  </a:cubicBezTo>
                  <a:cubicBezTo>
                    <a:pt x="90626" y="39963"/>
                    <a:pt x="92497" y="39165"/>
                    <a:pt x="94430" y="39165"/>
                  </a:cubicBezTo>
                  <a:close/>
                  <a:moveTo>
                    <a:pt x="47493" y="39318"/>
                  </a:moveTo>
                  <a:cubicBezTo>
                    <a:pt x="47917" y="39318"/>
                    <a:pt x="48345" y="39357"/>
                    <a:pt x="48771" y="39436"/>
                  </a:cubicBezTo>
                  <a:cubicBezTo>
                    <a:pt x="48242" y="40054"/>
                    <a:pt x="47839" y="40762"/>
                    <a:pt x="47579" y="41523"/>
                  </a:cubicBezTo>
                  <a:cubicBezTo>
                    <a:pt x="47579" y="41532"/>
                    <a:pt x="47579" y="41532"/>
                    <a:pt x="47579" y="41541"/>
                  </a:cubicBezTo>
                  <a:lnTo>
                    <a:pt x="47561" y="41586"/>
                  </a:lnTo>
                  <a:cubicBezTo>
                    <a:pt x="47337" y="42267"/>
                    <a:pt x="47239" y="42984"/>
                    <a:pt x="47275" y="43710"/>
                  </a:cubicBezTo>
                  <a:cubicBezTo>
                    <a:pt x="46033" y="42406"/>
                    <a:pt x="44274" y="41568"/>
                    <a:pt x="42406" y="41568"/>
                  </a:cubicBezTo>
                  <a:cubicBezTo>
                    <a:pt x="42386" y="41568"/>
                    <a:pt x="42366" y="41568"/>
                    <a:pt x="42346" y="41568"/>
                  </a:cubicBezTo>
                  <a:cubicBezTo>
                    <a:pt x="43684" y="40121"/>
                    <a:pt x="45557" y="39318"/>
                    <a:pt x="47493" y="39318"/>
                  </a:cubicBezTo>
                  <a:close/>
                  <a:moveTo>
                    <a:pt x="60506" y="39318"/>
                  </a:moveTo>
                  <a:cubicBezTo>
                    <a:pt x="62442" y="39318"/>
                    <a:pt x="64315" y="40121"/>
                    <a:pt x="65653" y="41568"/>
                  </a:cubicBezTo>
                  <a:cubicBezTo>
                    <a:pt x="65633" y="41568"/>
                    <a:pt x="65613" y="41568"/>
                    <a:pt x="65593" y="41568"/>
                  </a:cubicBezTo>
                  <a:cubicBezTo>
                    <a:pt x="63724" y="41568"/>
                    <a:pt x="61965" y="42398"/>
                    <a:pt x="60715" y="43710"/>
                  </a:cubicBezTo>
                  <a:cubicBezTo>
                    <a:pt x="60751" y="42984"/>
                    <a:pt x="60662" y="42267"/>
                    <a:pt x="60438" y="41586"/>
                  </a:cubicBezTo>
                  <a:cubicBezTo>
                    <a:pt x="60438" y="41577"/>
                    <a:pt x="60429" y="41559"/>
                    <a:pt x="60420" y="41550"/>
                  </a:cubicBezTo>
                  <a:cubicBezTo>
                    <a:pt x="60420" y="41541"/>
                    <a:pt x="60420" y="41532"/>
                    <a:pt x="60411" y="41532"/>
                  </a:cubicBezTo>
                  <a:cubicBezTo>
                    <a:pt x="60151" y="40762"/>
                    <a:pt x="59748" y="40054"/>
                    <a:pt x="59228" y="39436"/>
                  </a:cubicBezTo>
                  <a:cubicBezTo>
                    <a:pt x="59654" y="39357"/>
                    <a:pt x="60082" y="39318"/>
                    <a:pt x="60506" y="39318"/>
                  </a:cubicBezTo>
                  <a:close/>
                  <a:moveTo>
                    <a:pt x="23963" y="39353"/>
                  </a:moveTo>
                  <a:cubicBezTo>
                    <a:pt x="24391" y="39353"/>
                    <a:pt x="24821" y="39392"/>
                    <a:pt x="25250" y="39472"/>
                  </a:cubicBezTo>
                  <a:cubicBezTo>
                    <a:pt x="24255" y="40654"/>
                    <a:pt x="23673" y="42151"/>
                    <a:pt x="23753" y="43746"/>
                  </a:cubicBezTo>
                  <a:cubicBezTo>
                    <a:pt x="22512" y="42442"/>
                    <a:pt x="20744" y="41604"/>
                    <a:pt x="18884" y="41604"/>
                  </a:cubicBezTo>
                  <a:cubicBezTo>
                    <a:pt x="18864" y="41604"/>
                    <a:pt x="18845" y="41604"/>
                    <a:pt x="18825" y="41604"/>
                  </a:cubicBezTo>
                  <a:cubicBezTo>
                    <a:pt x="18805" y="41604"/>
                    <a:pt x="18786" y="41604"/>
                    <a:pt x="18766" y="41604"/>
                  </a:cubicBezTo>
                  <a:cubicBezTo>
                    <a:pt x="16897" y="41604"/>
                    <a:pt x="15129" y="42442"/>
                    <a:pt x="13888" y="43746"/>
                  </a:cubicBezTo>
                  <a:cubicBezTo>
                    <a:pt x="13951" y="42160"/>
                    <a:pt x="13368" y="40663"/>
                    <a:pt x="12382" y="39480"/>
                  </a:cubicBezTo>
                  <a:lnTo>
                    <a:pt x="12391" y="39472"/>
                  </a:lnTo>
                  <a:cubicBezTo>
                    <a:pt x="12820" y="39392"/>
                    <a:pt x="13250" y="39353"/>
                    <a:pt x="13678" y="39353"/>
                  </a:cubicBezTo>
                  <a:cubicBezTo>
                    <a:pt x="15611" y="39353"/>
                    <a:pt x="17482" y="40150"/>
                    <a:pt x="18825" y="41595"/>
                  </a:cubicBezTo>
                  <a:cubicBezTo>
                    <a:pt x="20161" y="40150"/>
                    <a:pt x="22031" y="39353"/>
                    <a:pt x="23963" y="39353"/>
                  </a:cubicBezTo>
                  <a:close/>
                  <a:moveTo>
                    <a:pt x="107663" y="39105"/>
                  </a:moveTo>
                  <a:cubicBezTo>
                    <a:pt x="109597" y="39105"/>
                    <a:pt x="111471" y="39906"/>
                    <a:pt x="112812" y="41353"/>
                  </a:cubicBezTo>
                  <a:cubicBezTo>
                    <a:pt x="112793" y="41353"/>
                    <a:pt x="112774" y="41353"/>
                    <a:pt x="112756" y="41353"/>
                  </a:cubicBezTo>
                  <a:cubicBezTo>
                    <a:pt x="110769" y="41353"/>
                    <a:pt x="108902" y="42299"/>
                    <a:pt x="107650" y="43755"/>
                  </a:cubicBezTo>
                  <a:lnTo>
                    <a:pt x="107650" y="43755"/>
                  </a:lnTo>
                  <a:cubicBezTo>
                    <a:pt x="107803" y="42088"/>
                    <a:pt x="107211" y="40511"/>
                    <a:pt x="106172" y="39274"/>
                  </a:cubicBezTo>
                  <a:lnTo>
                    <a:pt x="106172" y="39265"/>
                  </a:lnTo>
                  <a:cubicBezTo>
                    <a:pt x="106668" y="39158"/>
                    <a:pt x="107167" y="39105"/>
                    <a:pt x="107663" y="39105"/>
                  </a:cubicBezTo>
                  <a:close/>
                  <a:moveTo>
                    <a:pt x="37187" y="39310"/>
                  </a:moveTo>
                  <a:cubicBezTo>
                    <a:pt x="39118" y="39310"/>
                    <a:pt x="40989" y="40106"/>
                    <a:pt x="42328" y="41559"/>
                  </a:cubicBezTo>
                  <a:cubicBezTo>
                    <a:pt x="42310" y="41559"/>
                    <a:pt x="42291" y="41559"/>
                    <a:pt x="42273" y="41559"/>
                  </a:cubicBezTo>
                  <a:cubicBezTo>
                    <a:pt x="40286" y="41559"/>
                    <a:pt x="38419" y="42505"/>
                    <a:pt x="37167" y="43952"/>
                  </a:cubicBezTo>
                  <a:cubicBezTo>
                    <a:pt x="37320" y="42294"/>
                    <a:pt x="36728" y="40708"/>
                    <a:pt x="35689" y="39480"/>
                  </a:cubicBezTo>
                  <a:lnTo>
                    <a:pt x="35689" y="39472"/>
                  </a:lnTo>
                  <a:cubicBezTo>
                    <a:pt x="36187" y="39363"/>
                    <a:pt x="36689" y="39310"/>
                    <a:pt x="37187" y="39310"/>
                  </a:cubicBezTo>
                  <a:close/>
                  <a:moveTo>
                    <a:pt x="124475" y="37261"/>
                  </a:moveTo>
                  <a:cubicBezTo>
                    <a:pt x="127048" y="37261"/>
                    <a:pt x="129621" y="38627"/>
                    <a:pt x="130527" y="41362"/>
                  </a:cubicBezTo>
                  <a:cubicBezTo>
                    <a:pt x="130751" y="42043"/>
                    <a:pt x="130867" y="42760"/>
                    <a:pt x="130867" y="43486"/>
                  </a:cubicBezTo>
                  <a:cubicBezTo>
                    <a:pt x="130392" y="43384"/>
                    <a:pt x="129914" y="43334"/>
                    <a:pt x="129439" y="43334"/>
                  </a:cubicBezTo>
                  <a:cubicBezTo>
                    <a:pt x="127578" y="43334"/>
                    <a:pt x="125778" y="44101"/>
                    <a:pt x="124478" y="45493"/>
                  </a:cubicBezTo>
                  <a:cubicBezTo>
                    <a:pt x="123206" y="44113"/>
                    <a:pt x="121405" y="43333"/>
                    <a:pt x="119532" y="43333"/>
                  </a:cubicBezTo>
                  <a:cubicBezTo>
                    <a:pt x="119039" y="43333"/>
                    <a:pt x="118555" y="43387"/>
                    <a:pt x="118089" y="43486"/>
                  </a:cubicBezTo>
                  <a:cubicBezTo>
                    <a:pt x="118089" y="42760"/>
                    <a:pt x="118197" y="42034"/>
                    <a:pt x="118430" y="41344"/>
                  </a:cubicBezTo>
                  <a:cubicBezTo>
                    <a:pt x="119339" y="38623"/>
                    <a:pt x="121907" y="37261"/>
                    <a:pt x="124475" y="37261"/>
                  </a:cubicBezTo>
                  <a:close/>
                  <a:moveTo>
                    <a:pt x="77632" y="37306"/>
                  </a:moveTo>
                  <a:cubicBezTo>
                    <a:pt x="80806" y="37306"/>
                    <a:pt x="83980" y="39382"/>
                    <a:pt x="84022" y="43538"/>
                  </a:cubicBezTo>
                  <a:lnTo>
                    <a:pt x="84022" y="43538"/>
                  </a:lnTo>
                  <a:cubicBezTo>
                    <a:pt x="83549" y="43437"/>
                    <a:pt x="83074" y="43388"/>
                    <a:pt x="82603" y="43388"/>
                  </a:cubicBezTo>
                  <a:cubicBezTo>
                    <a:pt x="80742" y="43388"/>
                    <a:pt x="78941" y="44154"/>
                    <a:pt x="77642" y="45547"/>
                  </a:cubicBezTo>
                  <a:cubicBezTo>
                    <a:pt x="76360" y="44167"/>
                    <a:pt x="74568" y="43387"/>
                    <a:pt x="72687" y="43387"/>
                  </a:cubicBezTo>
                  <a:cubicBezTo>
                    <a:pt x="72203" y="43387"/>
                    <a:pt x="71719" y="43441"/>
                    <a:pt x="71244" y="43540"/>
                  </a:cubicBezTo>
                  <a:cubicBezTo>
                    <a:pt x="71280" y="39385"/>
                    <a:pt x="74456" y="37306"/>
                    <a:pt x="77632" y="37306"/>
                  </a:cubicBezTo>
                  <a:close/>
                  <a:moveTo>
                    <a:pt x="100947" y="37306"/>
                  </a:moveTo>
                  <a:cubicBezTo>
                    <a:pt x="104122" y="37306"/>
                    <a:pt x="107296" y="39383"/>
                    <a:pt x="107337" y="43540"/>
                  </a:cubicBezTo>
                  <a:cubicBezTo>
                    <a:pt x="106864" y="43438"/>
                    <a:pt x="106386" y="43388"/>
                    <a:pt x="105913" y="43388"/>
                  </a:cubicBezTo>
                  <a:cubicBezTo>
                    <a:pt x="104054" y="43388"/>
                    <a:pt x="102249" y="44154"/>
                    <a:pt x="100957" y="45547"/>
                  </a:cubicBezTo>
                  <a:cubicBezTo>
                    <a:pt x="99676" y="44167"/>
                    <a:pt x="97883" y="43387"/>
                    <a:pt x="96002" y="43387"/>
                  </a:cubicBezTo>
                  <a:cubicBezTo>
                    <a:pt x="95518" y="43387"/>
                    <a:pt x="95034" y="43441"/>
                    <a:pt x="94559" y="43540"/>
                  </a:cubicBezTo>
                  <a:cubicBezTo>
                    <a:pt x="94595" y="39385"/>
                    <a:pt x="97771" y="37306"/>
                    <a:pt x="100947" y="37306"/>
                  </a:cubicBezTo>
                  <a:close/>
                  <a:moveTo>
                    <a:pt x="54009" y="37465"/>
                  </a:moveTo>
                  <a:cubicBezTo>
                    <a:pt x="56582" y="37465"/>
                    <a:pt x="59156" y="38830"/>
                    <a:pt x="60061" y="41559"/>
                  </a:cubicBezTo>
                  <a:cubicBezTo>
                    <a:pt x="60285" y="42249"/>
                    <a:pt x="60393" y="42966"/>
                    <a:pt x="60393" y="43692"/>
                  </a:cubicBezTo>
                  <a:cubicBezTo>
                    <a:pt x="59920" y="43590"/>
                    <a:pt x="59442" y="43540"/>
                    <a:pt x="58969" y="43540"/>
                  </a:cubicBezTo>
                  <a:cubicBezTo>
                    <a:pt x="57110" y="43540"/>
                    <a:pt x="55305" y="44307"/>
                    <a:pt x="54013" y="45699"/>
                  </a:cubicBezTo>
                  <a:cubicBezTo>
                    <a:pt x="52739" y="44318"/>
                    <a:pt x="50951" y="43539"/>
                    <a:pt x="49072" y="43539"/>
                  </a:cubicBezTo>
                  <a:cubicBezTo>
                    <a:pt x="49061" y="43539"/>
                    <a:pt x="49051" y="43540"/>
                    <a:pt x="49040" y="43540"/>
                  </a:cubicBezTo>
                  <a:cubicBezTo>
                    <a:pt x="48556" y="43540"/>
                    <a:pt x="48072" y="43593"/>
                    <a:pt x="47597" y="43692"/>
                  </a:cubicBezTo>
                  <a:cubicBezTo>
                    <a:pt x="47597" y="42966"/>
                    <a:pt x="47714" y="42249"/>
                    <a:pt x="47938" y="41559"/>
                  </a:cubicBezTo>
                  <a:lnTo>
                    <a:pt x="47956" y="41550"/>
                  </a:lnTo>
                  <a:cubicBezTo>
                    <a:pt x="48865" y="38827"/>
                    <a:pt x="51437" y="37465"/>
                    <a:pt x="54009" y="37465"/>
                  </a:cubicBezTo>
                  <a:close/>
                  <a:moveTo>
                    <a:pt x="7163" y="37500"/>
                  </a:moveTo>
                  <a:cubicBezTo>
                    <a:pt x="10339" y="37500"/>
                    <a:pt x="13516" y="39579"/>
                    <a:pt x="13556" y="43737"/>
                  </a:cubicBezTo>
                  <a:cubicBezTo>
                    <a:pt x="13079" y="43632"/>
                    <a:pt x="12598" y="43582"/>
                    <a:pt x="12120" y="43582"/>
                  </a:cubicBezTo>
                  <a:cubicBezTo>
                    <a:pt x="10263" y="43582"/>
                    <a:pt x="8460" y="44350"/>
                    <a:pt x="7163" y="45739"/>
                  </a:cubicBezTo>
                  <a:lnTo>
                    <a:pt x="7163" y="45739"/>
                  </a:lnTo>
                  <a:cubicBezTo>
                    <a:pt x="5882" y="44362"/>
                    <a:pt x="4092" y="43584"/>
                    <a:pt x="2212" y="43584"/>
                  </a:cubicBezTo>
                  <a:cubicBezTo>
                    <a:pt x="1728" y="43584"/>
                    <a:pt x="1245" y="43638"/>
                    <a:pt x="770" y="43737"/>
                  </a:cubicBezTo>
                  <a:cubicBezTo>
                    <a:pt x="810" y="39579"/>
                    <a:pt x="3987" y="37500"/>
                    <a:pt x="7163" y="37500"/>
                  </a:cubicBezTo>
                  <a:close/>
                  <a:moveTo>
                    <a:pt x="30463" y="37509"/>
                  </a:moveTo>
                  <a:cubicBezTo>
                    <a:pt x="33636" y="37509"/>
                    <a:pt x="36811" y="39587"/>
                    <a:pt x="36854" y="43742"/>
                  </a:cubicBezTo>
                  <a:lnTo>
                    <a:pt x="36854" y="43742"/>
                  </a:lnTo>
                  <a:cubicBezTo>
                    <a:pt x="36384" y="43642"/>
                    <a:pt x="35912" y="43594"/>
                    <a:pt x="35443" y="43594"/>
                  </a:cubicBezTo>
                  <a:cubicBezTo>
                    <a:pt x="33580" y="43594"/>
                    <a:pt x="31775" y="44360"/>
                    <a:pt x="30483" y="45753"/>
                  </a:cubicBezTo>
                  <a:cubicBezTo>
                    <a:pt x="29201" y="44373"/>
                    <a:pt x="27409" y="43593"/>
                    <a:pt x="25528" y="43593"/>
                  </a:cubicBezTo>
                  <a:cubicBezTo>
                    <a:pt x="25044" y="43593"/>
                    <a:pt x="24560" y="43638"/>
                    <a:pt x="24085" y="43746"/>
                  </a:cubicBezTo>
                  <a:cubicBezTo>
                    <a:pt x="24116" y="39588"/>
                    <a:pt x="27288" y="37509"/>
                    <a:pt x="30463" y="37509"/>
                  </a:cubicBezTo>
                  <a:close/>
                  <a:moveTo>
                    <a:pt x="119327" y="43718"/>
                  </a:moveTo>
                  <a:cubicBezTo>
                    <a:pt x="121267" y="43718"/>
                    <a:pt x="123141" y="44520"/>
                    <a:pt x="124478" y="45968"/>
                  </a:cubicBezTo>
                  <a:cubicBezTo>
                    <a:pt x="124458" y="45968"/>
                    <a:pt x="124439" y="45968"/>
                    <a:pt x="124419" y="45968"/>
                  </a:cubicBezTo>
                  <a:cubicBezTo>
                    <a:pt x="122550" y="45968"/>
                    <a:pt x="120782" y="46806"/>
                    <a:pt x="119541" y="48109"/>
                  </a:cubicBezTo>
                  <a:cubicBezTo>
                    <a:pt x="119622" y="46514"/>
                    <a:pt x="119039" y="45018"/>
                    <a:pt x="118045" y="43835"/>
                  </a:cubicBezTo>
                  <a:cubicBezTo>
                    <a:pt x="118472" y="43756"/>
                    <a:pt x="118901" y="43718"/>
                    <a:pt x="119327" y="43718"/>
                  </a:cubicBezTo>
                  <a:close/>
                  <a:moveTo>
                    <a:pt x="129624" y="43718"/>
                  </a:moveTo>
                  <a:cubicBezTo>
                    <a:pt x="130049" y="43718"/>
                    <a:pt x="130477" y="43756"/>
                    <a:pt x="130903" y="43835"/>
                  </a:cubicBezTo>
                  <a:cubicBezTo>
                    <a:pt x="129908" y="45018"/>
                    <a:pt x="129326" y="46523"/>
                    <a:pt x="129415" y="48109"/>
                  </a:cubicBezTo>
                  <a:cubicBezTo>
                    <a:pt x="128165" y="46806"/>
                    <a:pt x="126397" y="45968"/>
                    <a:pt x="124537" y="45968"/>
                  </a:cubicBezTo>
                  <a:cubicBezTo>
                    <a:pt x="124517" y="45968"/>
                    <a:pt x="124498" y="45968"/>
                    <a:pt x="124478" y="45968"/>
                  </a:cubicBezTo>
                  <a:cubicBezTo>
                    <a:pt x="125815" y="44520"/>
                    <a:pt x="127689" y="43718"/>
                    <a:pt x="129624" y="43718"/>
                  </a:cubicBezTo>
                  <a:close/>
                  <a:moveTo>
                    <a:pt x="82779" y="43762"/>
                  </a:moveTo>
                  <a:cubicBezTo>
                    <a:pt x="83204" y="43762"/>
                    <a:pt x="83632" y="43801"/>
                    <a:pt x="84057" y="43880"/>
                  </a:cubicBezTo>
                  <a:cubicBezTo>
                    <a:pt x="83063" y="45063"/>
                    <a:pt x="82480" y="46559"/>
                    <a:pt x="82561" y="48154"/>
                  </a:cubicBezTo>
                  <a:cubicBezTo>
                    <a:pt x="81320" y="46851"/>
                    <a:pt x="79552" y="46012"/>
                    <a:pt x="77683" y="46012"/>
                  </a:cubicBezTo>
                  <a:cubicBezTo>
                    <a:pt x="77666" y="46012"/>
                    <a:pt x="77650" y="46012"/>
                    <a:pt x="77633" y="46013"/>
                  </a:cubicBezTo>
                  <a:lnTo>
                    <a:pt x="77633" y="46013"/>
                  </a:lnTo>
                  <a:cubicBezTo>
                    <a:pt x="78970" y="44565"/>
                    <a:pt x="80844" y="43762"/>
                    <a:pt x="82779" y="43762"/>
                  </a:cubicBezTo>
                  <a:close/>
                  <a:moveTo>
                    <a:pt x="59124" y="43911"/>
                  </a:moveTo>
                  <a:cubicBezTo>
                    <a:pt x="59554" y="43911"/>
                    <a:pt x="59988" y="43951"/>
                    <a:pt x="60420" y="44032"/>
                  </a:cubicBezTo>
                  <a:cubicBezTo>
                    <a:pt x="59425" y="45224"/>
                    <a:pt x="58843" y="46721"/>
                    <a:pt x="58932" y="48316"/>
                  </a:cubicBezTo>
                  <a:lnTo>
                    <a:pt x="58923" y="48307"/>
                  </a:lnTo>
                  <a:cubicBezTo>
                    <a:pt x="57682" y="47003"/>
                    <a:pt x="55914" y="46165"/>
                    <a:pt x="54045" y="46165"/>
                  </a:cubicBezTo>
                  <a:cubicBezTo>
                    <a:pt x="54026" y="46165"/>
                    <a:pt x="54006" y="46165"/>
                    <a:pt x="53986" y="46165"/>
                  </a:cubicBezTo>
                  <a:cubicBezTo>
                    <a:pt x="53966" y="46165"/>
                    <a:pt x="53947" y="46165"/>
                    <a:pt x="53927" y="46165"/>
                  </a:cubicBezTo>
                  <a:cubicBezTo>
                    <a:pt x="52067" y="46165"/>
                    <a:pt x="50299" y="47003"/>
                    <a:pt x="49049" y="48307"/>
                  </a:cubicBezTo>
                  <a:cubicBezTo>
                    <a:pt x="49138" y="46712"/>
                    <a:pt x="48556" y="45206"/>
                    <a:pt x="47561" y="44032"/>
                  </a:cubicBezTo>
                  <a:cubicBezTo>
                    <a:pt x="47990" y="43953"/>
                    <a:pt x="48420" y="43914"/>
                    <a:pt x="48848" y="43914"/>
                  </a:cubicBezTo>
                  <a:cubicBezTo>
                    <a:pt x="50781" y="43914"/>
                    <a:pt x="52652" y="44711"/>
                    <a:pt x="53995" y="46156"/>
                  </a:cubicBezTo>
                  <a:cubicBezTo>
                    <a:pt x="55328" y="44713"/>
                    <a:pt x="57194" y="43911"/>
                    <a:pt x="59124" y="43911"/>
                  </a:cubicBezTo>
                  <a:close/>
                  <a:moveTo>
                    <a:pt x="25317" y="43968"/>
                  </a:moveTo>
                  <a:cubicBezTo>
                    <a:pt x="27250" y="43968"/>
                    <a:pt x="29122" y="44764"/>
                    <a:pt x="30465" y="46210"/>
                  </a:cubicBezTo>
                  <a:lnTo>
                    <a:pt x="30465" y="46210"/>
                  </a:lnTo>
                  <a:cubicBezTo>
                    <a:pt x="30462" y="46210"/>
                    <a:pt x="30459" y="46210"/>
                    <a:pt x="30456" y="46210"/>
                  </a:cubicBezTo>
                  <a:cubicBezTo>
                    <a:pt x="30446" y="46210"/>
                    <a:pt x="30436" y="46210"/>
                    <a:pt x="30426" y="46210"/>
                  </a:cubicBezTo>
                  <a:cubicBezTo>
                    <a:pt x="28546" y="46210"/>
                    <a:pt x="26775" y="47041"/>
                    <a:pt x="25519" y="48351"/>
                  </a:cubicBezTo>
                  <a:cubicBezTo>
                    <a:pt x="25608" y="46765"/>
                    <a:pt x="25026" y="45269"/>
                    <a:pt x="24031" y="44086"/>
                  </a:cubicBezTo>
                  <a:cubicBezTo>
                    <a:pt x="24460" y="44007"/>
                    <a:pt x="24890" y="43968"/>
                    <a:pt x="25317" y="43968"/>
                  </a:cubicBezTo>
                  <a:close/>
                  <a:moveTo>
                    <a:pt x="106094" y="43751"/>
                  </a:moveTo>
                  <a:cubicBezTo>
                    <a:pt x="106570" y="43751"/>
                    <a:pt x="107049" y="43799"/>
                    <a:pt x="107525" y="43898"/>
                  </a:cubicBezTo>
                  <a:cubicBezTo>
                    <a:pt x="106512" y="45161"/>
                    <a:pt x="105939" y="46747"/>
                    <a:pt x="106127" y="48423"/>
                  </a:cubicBezTo>
                  <a:lnTo>
                    <a:pt x="106118" y="48414"/>
                  </a:lnTo>
                  <a:cubicBezTo>
                    <a:pt x="104866" y="46958"/>
                    <a:pt x="102990" y="46012"/>
                    <a:pt x="100995" y="46012"/>
                  </a:cubicBezTo>
                  <a:cubicBezTo>
                    <a:pt x="100976" y="46012"/>
                    <a:pt x="100958" y="46013"/>
                    <a:pt x="100939" y="46013"/>
                  </a:cubicBezTo>
                  <a:cubicBezTo>
                    <a:pt x="100919" y="46012"/>
                    <a:pt x="100899" y="46012"/>
                    <a:pt x="100879" y="46012"/>
                  </a:cubicBezTo>
                  <a:cubicBezTo>
                    <a:pt x="99020" y="46012"/>
                    <a:pt x="97252" y="46842"/>
                    <a:pt x="96011" y="48154"/>
                  </a:cubicBezTo>
                  <a:cubicBezTo>
                    <a:pt x="96091" y="46559"/>
                    <a:pt x="95509" y="45054"/>
                    <a:pt x="94514" y="43880"/>
                  </a:cubicBezTo>
                  <a:cubicBezTo>
                    <a:pt x="94946" y="43798"/>
                    <a:pt x="95380" y="43758"/>
                    <a:pt x="95811" y="43758"/>
                  </a:cubicBezTo>
                  <a:cubicBezTo>
                    <a:pt x="97740" y="43758"/>
                    <a:pt x="99607" y="44561"/>
                    <a:pt x="100948" y="46004"/>
                  </a:cubicBezTo>
                  <a:cubicBezTo>
                    <a:pt x="102286" y="44551"/>
                    <a:pt x="104160" y="43751"/>
                    <a:pt x="106094" y="43751"/>
                  </a:cubicBezTo>
                  <a:close/>
                  <a:moveTo>
                    <a:pt x="70812" y="39306"/>
                  </a:moveTo>
                  <a:cubicBezTo>
                    <a:pt x="71289" y="39306"/>
                    <a:pt x="71770" y="39355"/>
                    <a:pt x="72248" y="39454"/>
                  </a:cubicBezTo>
                  <a:cubicBezTo>
                    <a:pt x="71271" y="40699"/>
                    <a:pt x="70742" y="42276"/>
                    <a:pt x="70939" y="43925"/>
                  </a:cubicBezTo>
                  <a:cubicBezTo>
                    <a:pt x="71449" y="43811"/>
                    <a:pt x="71962" y="43756"/>
                    <a:pt x="72472" y="43756"/>
                  </a:cubicBezTo>
                  <a:cubicBezTo>
                    <a:pt x="74409" y="43756"/>
                    <a:pt x="76285" y="44558"/>
                    <a:pt x="77633" y="46013"/>
                  </a:cubicBezTo>
                  <a:lnTo>
                    <a:pt x="77633" y="46013"/>
                  </a:lnTo>
                  <a:cubicBezTo>
                    <a:pt x="77630" y="46013"/>
                    <a:pt x="77627" y="46013"/>
                    <a:pt x="77624" y="46013"/>
                  </a:cubicBezTo>
                  <a:cubicBezTo>
                    <a:pt x="77606" y="46013"/>
                    <a:pt x="77588" y="46012"/>
                    <a:pt x="77570" y="46012"/>
                  </a:cubicBezTo>
                  <a:cubicBezTo>
                    <a:pt x="75529" y="46012"/>
                    <a:pt x="73598" y="47021"/>
                    <a:pt x="72346" y="48540"/>
                  </a:cubicBezTo>
                  <a:cubicBezTo>
                    <a:pt x="72703" y="44850"/>
                    <a:pt x="69416" y="41568"/>
                    <a:pt x="65713" y="41568"/>
                  </a:cubicBezTo>
                  <a:cubicBezTo>
                    <a:pt x="65693" y="41568"/>
                    <a:pt x="65673" y="41568"/>
                    <a:pt x="65653" y="41568"/>
                  </a:cubicBezTo>
                  <a:lnTo>
                    <a:pt x="65653" y="41559"/>
                  </a:lnTo>
                  <a:cubicBezTo>
                    <a:pt x="66997" y="40107"/>
                    <a:pt x="68873" y="39306"/>
                    <a:pt x="70812" y="39306"/>
                  </a:cubicBezTo>
                  <a:close/>
                  <a:moveTo>
                    <a:pt x="35618" y="43957"/>
                  </a:moveTo>
                  <a:cubicBezTo>
                    <a:pt x="36091" y="43957"/>
                    <a:pt x="36568" y="44006"/>
                    <a:pt x="37042" y="44104"/>
                  </a:cubicBezTo>
                  <a:cubicBezTo>
                    <a:pt x="36020" y="45350"/>
                    <a:pt x="35456" y="46945"/>
                    <a:pt x="35635" y="48620"/>
                  </a:cubicBezTo>
                  <a:cubicBezTo>
                    <a:pt x="34383" y="47164"/>
                    <a:pt x="32507" y="46210"/>
                    <a:pt x="30511" y="46210"/>
                  </a:cubicBezTo>
                  <a:cubicBezTo>
                    <a:pt x="30496" y="46210"/>
                    <a:pt x="30480" y="46210"/>
                    <a:pt x="30465" y="46210"/>
                  </a:cubicBezTo>
                  <a:lnTo>
                    <a:pt x="30465" y="46210"/>
                  </a:lnTo>
                  <a:cubicBezTo>
                    <a:pt x="31804" y="44762"/>
                    <a:pt x="33682" y="43957"/>
                    <a:pt x="35618" y="43957"/>
                  </a:cubicBezTo>
                  <a:close/>
                  <a:moveTo>
                    <a:pt x="112822" y="41864"/>
                  </a:moveTo>
                  <a:cubicBezTo>
                    <a:pt x="115997" y="41864"/>
                    <a:pt x="119174" y="43943"/>
                    <a:pt x="119218" y="48100"/>
                  </a:cubicBezTo>
                  <a:cubicBezTo>
                    <a:pt x="118743" y="47999"/>
                    <a:pt x="118265" y="47949"/>
                    <a:pt x="117790" y="47949"/>
                  </a:cubicBezTo>
                  <a:cubicBezTo>
                    <a:pt x="115926" y="47949"/>
                    <a:pt x="114120" y="48715"/>
                    <a:pt x="112821" y="50108"/>
                  </a:cubicBezTo>
                  <a:cubicBezTo>
                    <a:pt x="111548" y="48728"/>
                    <a:pt x="109756" y="47948"/>
                    <a:pt x="107874" y="47948"/>
                  </a:cubicBezTo>
                  <a:cubicBezTo>
                    <a:pt x="107391" y="47948"/>
                    <a:pt x="106907" y="48002"/>
                    <a:pt x="106432" y="48100"/>
                  </a:cubicBezTo>
                  <a:cubicBezTo>
                    <a:pt x="106472" y="43943"/>
                    <a:pt x="109646" y="41864"/>
                    <a:pt x="112822" y="41864"/>
                  </a:cubicBezTo>
                  <a:close/>
                  <a:moveTo>
                    <a:pt x="136132" y="41864"/>
                  </a:moveTo>
                  <a:cubicBezTo>
                    <a:pt x="139308" y="41864"/>
                    <a:pt x="142484" y="43943"/>
                    <a:pt x="142525" y="48100"/>
                  </a:cubicBezTo>
                  <a:cubicBezTo>
                    <a:pt x="142051" y="47999"/>
                    <a:pt x="141574" y="47949"/>
                    <a:pt x="141100" y="47949"/>
                  </a:cubicBezTo>
                  <a:cubicBezTo>
                    <a:pt x="139242" y="47949"/>
                    <a:pt x="137437" y="48715"/>
                    <a:pt x="136145" y="50108"/>
                  </a:cubicBezTo>
                  <a:cubicBezTo>
                    <a:pt x="134863" y="48728"/>
                    <a:pt x="133071" y="47948"/>
                    <a:pt x="131190" y="47948"/>
                  </a:cubicBezTo>
                  <a:cubicBezTo>
                    <a:pt x="130706" y="47948"/>
                    <a:pt x="130222" y="48002"/>
                    <a:pt x="129747" y="48100"/>
                  </a:cubicBezTo>
                  <a:cubicBezTo>
                    <a:pt x="129783" y="43943"/>
                    <a:pt x="132957" y="41864"/>
                    <a:pt x="136132" y="41864"/>
                  </a:cubicBezTo>
                  <a:close/>
                  <a:moveTo>
                    <a:pt x="89293" y="41912"/>
                  </a:moveTo>
                  <a:cubicBezTo>
                    <a:pt x="92468" y="41912"/>
                    <a:pt x="95642" y="43988"/>
                    <a:pt x="95679" y="48143"/>
                  </a:cubicBezTo>
                  <a:lnTo>
                    <a:pt x="95679" y="48143"/>
                  </a:lnTo>
                  <a:cubicBezTo>
                    <a:pt x="95207" y="48043"/>
                    <a:pt x="94732" y="47994"/>
                    <a:pt x="94260" y="47994"/>
                  </a:cubicBezTo>
                  <a:cubicBezTo>
                    <a:pt x="92399" y="47994"/>
                    <a:pt x="90599" y="48760"/>
                    <a:pt x="89299" y="50152"/>
                  </a:cubicBezTo>
                  <a:cubicBezTo>
                    <a:pt x="88018" y="48773"/>
                    <a:pt x="86226" y="47993"/>
                    <a:pt x="84344" y="47993"/>
                  </a:cubicBezTo>
                  <a:cubicBezTo>
                    <a:pt x="83860" y="47993"/>
                    <a:pt x="83376" y="48047"/>
                    <a:pt x="82902" y="48145"/>
                  </a:cubicBezTo>
                  <a:cubicBezTo>
                    <a:pt x="82937" y="43991"/>
                    <a:pt x="86116" y="41912"/>
                    <a:pt x="89293" y="41912"/>
                  </a:cubicBezTo>
                  <a:close/>
                  <a:moveTo>
                    <a:pt x="42335" y="42067"/>
                  </a:moveTo>
                  <a:cubicBezTo>
                    <a:pt x="45509" y="42067"/>
                    <a:pt x="48681" y="44143"/>
                    <a:pt x="48726" y="48298"/>
                  </a:cubicBezTo>
                  <a:lnTo>
                    <a:pt x="48726" y="48298"/>
                  </a:lnTo>
                  <a:cubicBezTo>
                    <a:pt x="48251" y="48196"/>
                    <a:pt x="47772" y="48146"/>
                    <a:pt x="47298" y="48146"/>
                  </a:cubicBezTo>
                  <a:cubicBezTo>
                    <a:pt x="45434" y="48146"/>
                    <a:pt x="43630" y="48912"/>
                    <a:pt x="42337" y="50305"/>
                  </a:cubicBezTo>
                  <a:cubicBezTo>
                    <a:pt x="41056" y="48925"/>
                    <a:pt x="39264" y="48145"/>
                    <a:pt x="37382" y="48145"/>
                  </a:cubicBezTo>
                  <a:cubicBezTo>
                    <a:pt x="36898" y="48145"/>
                    <a:pt x="36415" y="48199"/>
                    <a:pt x="35940" y="48307"/>
                  </a:cubicBezTo>
                  <a:cubicBezTo>
                    <a:pt x="35980" y="44148"/>
                    <a:pt x="39158" y="42067"/>
                    <a:pt x="42335" y="42067"/>
                  </a:cubicBezTo>
                  <a:close/>
                  <a:moveTo>
                    <a:pt x="65651" y="42067"/>
                  </a:moveTo>
                  <a:cubicBezTo>
                    <a:pt x="68826" y="42067"/>
                    <a:pt x="72001" y="44146"/>
                    <a:pt x="72041" y="48307"/>
                  </a:cubicBezTo>
                  <a:cubicBezTo>
                    <a:pt x="71563" y="48202"/>
                    <a:pt x="71080" y="48150"/>
                    <a:pt x="70601" y="48150"/>
                  </a:cubicBezTo>
                  <a:cubicBezTo>
                    <a:pt x="68748" y="48150"/>
                    <a:pt x="66948" y="48916"/>
                    <a:pt x="65653" y="50305"/>
                  </a:cubicBezTo>
                  <a:cubicBezTo>
                    <a:pt x="64371" y="48934"/>
                    <a:pt x="62579" y="48145"/>
                    <a:pt x="60697" y="48145"/>
                  </a:cubicBezTo>
                  <a:cubicBezTo>
                    <a:pt x="60214" y="48145"/>
                    <a:pt x="59730" y="48199"/>
                    <a:pt x="59255" y="48307"/>
                  </a:cubicBezTo>
                  <a:cubicBezTo>
                    <a:pt x="59295" y="44148"/>
                    <a:pt x="62473" y="42067"/>
                    <a:pt x="65651" y="42067"/>
                  </a:cubicBezTo>
                  <a:close/>
                  <a:moveTo>
                    <a:pt x="18806" y="42117"/>
                  </a:moveTo>
                  <a:cubicBezTo>
                    <a:pt x="21981" y="42117"/>
                    <a:pt x="25156" y="44198"/>
                    <a:pt x="25196" y="48360"/>
                  </a:cubicBezTo>
                  <a:cubicBezTo>
                    <a:pt x="24717" y="48255"/>
                    <a:pt x="24234" y="48204"/>
                    <a:pt x="23755" y="48204"/>
                  </a:cubicBezTo>
                  <a:cubicBezTo>
                    <a:pt x="21902" y="48204"/>
                    <a:pt x="20103" y="48970"/>
                    <a:pt x="18807" y="50359"/>
                  </a:cubicBezTo>
                  <a:cubicBezTo>
                    <a:pt x="17526" y="48988"/>
                    <a:pt x="15734" y="48199"/>
                    <a:pt x="13852" y="48199"/>
                  </a:cubicBezTo>
                  <a:cubicBezTo>
                    <a:pt x="13368" y="48199"/>
                    <a:pt x="12884" y="48253"/>
                    <a:pt x="12409" y="48360"/>
                  </a:cubicBezTo>
                  <a:cubicBezTo>
                    <a:pt x="12454" y="44198"/>
                    <a:pt x="15631" y="42117"/>
                    <a:pt x="18806" y="42117"/>
                  </a:cubicBezTo>
                  <a:close/>
                  <a:moveTo>
                    <a:pt x="117967" y="48323"/>
                  </a:moveTo>
                  <a:cubicBezTo>
                    <a:pt x="118392" y="48323"/>
                    <a:pt x="118820" y="48362"/>
                    <a:pt x="119245" y="48441"/>
                  </a:cubicBezTo>
                  <a:cubicBezTo>
                    <a:pt x="118253" y="49621"/>
                    <a:pt x="117671" y="51114"/>
                    <a:pt x="117757" y="52706"/>
                  </a:cubicBezTo>
                  <a:lnTo>
                    <a:pt x="117757" y="52706"/>
                  </a:lnTo>
                  <a:cubicBezTo>
                    <a:pt x="116507" y="51403"/>
                    <a:pt x="114740" y="50573"/>
                    <a:pt x="112880" y="50573"/>
                  </a:cubicBezTo>
                  <a:cubicBezTo>
                    <a:pt x="112860" y="50573"/>
                    <a:pt x="112840" y="50573"/>
                    <a:pt x="112821" y="50574"/>
                  </a:cubicBezTo>
                  <a:cubicBezTo>
                    <a:pt x="114158" y="49126"/>
                    <a:pt x="116031" y="48323"/>
                    <a:pt x="117967" y="48323"/>
                  </a:cubicBezTo>
                  <a:close/>
                  <a:moveTo>
                    <a:pt x="130990" y="48323"/>
                  </a:moveTo>
                  <a:cubicBezTo>
                    <a:pt x="132925" y="48323"/>
                    <a:pt x="134799" y="49126"/>
                    <a:pt x="136136" y="50574"/>
                  </a:cubicBezTo>
                  <a:cubicBezTo>
                    <a:pt x="136116" y="50573"/>
                    <a:pt x="136096" y="50573"/>
                    <a:pt x="136077" y="50573"/>
                  </a:cubicBezTo>
                  <a:cubicBezTo>
                    <a:pt x="134208" y="50573"/>
                    <a:pt x="132440" y="51412"/>
                    <a:pt x="131199" y="52715"/>
                  </a:cubicBezTo>
                  <a:cubicBezTo>
                    <a:pt x="131279" y="51120"/>
                    <a:pt x="130697" y="49624"/>
                    <a:pt x="129711" y="48441"/>
                  </a:cubicBezTo>
                  <a:cubicBezTo>
                    <a:pt x="130137" y="48362"/>
                    <a:pt x="130565" y="48323"/>
                    <a:pt x="130990" y="48323"/>
                  </a:cubicBezTo>
                  <a:close/>
                  <a:moveTo>
                    <a:pt x="94437" y="48359"/>
                  </a:moveTo>
                  <a:cubicBezTo>
                    <a:pt x="94862" y="48359"/>
                    <a:pt x="95289" y="48398"/>
                    <a:pt x="95715" y="48477"/>
                  </a:cubicBezTo>
                  <a:cubicBezTo>
                    <a:pt x="94722" y="49666"/>
                    <a:pt x="94140" y="51168"/>
                    <a:pt x="94227" y="52750"/>
                  </a:cubicBezTo>
                  <a:lnTo>
                    <a:pt x="94227" y="52750"/>
                  </a:lnTo>
                  <a:cubicBezTo>
                    <a:pt x="92986" y="51447"/>
                    <a:pt x="91219" y="50618"/>
                    <a:pt x="89350" y="50618"/>
                  </a:cubicBezTo>
                  <a:cubicBezTo>
                    <a:pt x="89330" y="50618"/>
                    <a:pt x="89310" y="50618"/>
                    <a:pt x="89290" y="50618"/>
                  </a:cubicBezTo>
                  <a:cubicBezTo>
                    <a:pt x="89270" y="50618"/>
                    <a:pt x="89250" y="50618"/>
                    <a:pt x="89231" y="50618"/>
                  </a:cubicBezTo>
                  <a:cubicBezTo>
                    <a:pt x="87362" y="50618"/>
                    <a:pt x="85603" y="51448"/>
                    <a:pt x="84353" y="52751"/>
                  </a:cubicBezTo>
                  <a:cubicBezTo>
                    <a:pt x="84443" y="51165"/>
                    <a:pt x="83860" y="49660"/>
                    <a:pt x="82866" y="48477"/>
                  </a:cubicBezTo>
                  <a:cubicBezTo>
                    <a:pt x="83291" y="48398"/>
                    <a:pt x="83719" y="48359"/>
                    <a:pt x="84144" y="48359"/>
                  </a:cubicBezTo>
                  <a:cubicBezTo>
                    <a:pt x="86080" y="48359"/>
                    <a:pt x="87955" y="49162"/>
                    <a:pt x="89299" y="50609"/>
                  </a:cubicBezTo>
                  <a:cubicBezTo>
                    <a:pt x="90637" y="49162"/>
                    <a:pt x="92504" y="48359"/>
                    <a:pt x="94437" y="48359"/>
                  </a:cubicBezTo>
                  <a:close/>
                  <a:moveTo>
                    <a:pt x="47485" y="48520"/>
                  </a:moveTo>
                  <a:cubicBezTo>
                    <a:pt x="47909" y="48520"/>
                    <a:pt x="48337" y="48559"/>
                    <a:pt x="48762" y="48638"/>
                  </a:cubicBezTo>
                  <a:cubicBezTo>
                    <a:pt x="47767" y="49821"/>
                    <a:pt x="47185" y="51326"/>
                    <a:pt x="47275" y="52912"/>
                  </a:cubicBezTo>
                  <a:cubicBezTo>
                    <a:pt x="46025" y="51609"/>
                    <a:pt x="44257" y="50779"/>
                    <a:pt x="42397" y="50779"/>
                  </a:cubicBezTo>
                  <a:cubicBezTo>
                    <a:pt x="42377" y="50779"/>
                    <a:pt x="42357" y="50779"/>
                    <a:pt x="42337" y="50780"/>
                  </a:cubicBezTo>
                  <a:cubicBezTo>
                    <a:pt x="43675" y="49325"/>
                    <a:pt x="45549" y="48520"/>
                    <a:pt x="47485" y="48520"/>
                  </a:cubicBezTo>
                  <a:close/>
                  <a:moveTo>
                    <a:pt x="60501" y="48529"/>
                  </a:moveTo>
                  <a:cubicBezTo>
                    <a:pt x="62439" y="48529"/>
                    <a:pt x="64308" y="49332"/>
                    <a:pt x="65653" y="50780"/>
                  </a:cubicBezTo>
                  <a:cubicBezTo>
                    <a:pt x="65633" y="50779"/>
                    <a:pt x="65613" y="50779"/>
                    <a:pt x="65593" y="50779"/>
                  </a:cubicBezTo>
                  <a:cubicBezTo>
                    <a:pt x="63725" y="50779"/>
                    <a:pt x="61957" y="51618"/>
                    <a:pt x="60715" y="52921"/>
                  </a:cubicBezTo>
                  <a:cubicBezTo>
                    <a:pt x="60796" y="51326"/>
                    <a:pt x="60214" y="49830"/>
                    <a:pt x="59219" y="48647"/>
                  </a:cubicBezTo>
                  <a:cubicBezTo>
                    <a:pt x="59646" y="48568"/>
                    <a:pt x="60075" y="48529"/>
                    <a:pt x="60501" y="48529"/>
                  </a:cubicBezTo>
                  <a:close/>
                  <a:moveTo>
                    <a:pt x="107662" y="48316"/>
                  </a:moveTo>
                  <a:cubicBezTo>
                    <a:pt x="109596" y="48316"/>
                    <a:pt x="111472" y="49118"/>
                    <a:pt x="112821" y="50574"/>
                  </a:cubicBezTo>
                  <a:cubicBezTo>
                    <a:pt x="112802" y="50573"/>
                    <a:pt x="112783" y="50573"/>
                    <a:pt x="112765" y="50573"/>
                  </a:cubicBezTo>
                  <a:cubicBezTo>
                    <a:pt x="110778" y="50573"/>
                    <a:pt x="108902" y="51519"/>
                    <a:pt x="107650" y="52966"/>
                  </a:cubicBezTo>
                  <a:lnTo>
                    <a:pt x="107650" y="52966"/>
                  </a:lnTo>
                  <a:cubicBezTo>
                    <a:pt x="107803" y="51290"/>
                    <a:pt x="107211" y="49713"/>
                    <a:pt x="106172" y="48477"/>
                  </a:cubicBezTo>
                  <a:cubicBezTo>
                    <a:pt x="106667" y="48369"/>
                    <a:pt x="107167" y="48316"/>
                    <a:pt x="107662" y="48316"/>
                  </a:cubicBezTo>
                  <a:close/>
                  <a:moveTo>
                    <a:pt x="13659" y="48573"/>
                  </a:moveTo>
                  <a:cubicBezTo>
                    <a:pt x="15592" y="48573"/>
                    <a:pt x="17464" y="49371"/>
                    <a:pt x="18807" y="50824"/>
                  </a:cubicBezTo>
                  <a:cubicBezTo>
                    <a:pt x="18787" y="50824"/>
                    <a:pt x="18768" y="50824"/>
                    <a:pt x="18748" y="50824"/>
                  </a:cubicBezTo>
                  <a:cubicBezTo>
                    <a:pt x="16879" y="50824"/>
                    <a:pt x="15111" y="51663"/>
                    <a:pt x="13870" y="52966"/>
                  </a:cubicBezTo>
                  <a:cubicBezTo>
                    <a:pt x="13951" y="51371"/>
                    <a:pt x="13368" y="49875"/>
                    <a:pt x="12374" y="48692"/>
                  </a:cubicBezTo>
                  <a:cubicBezTo>
                    <a:pt x="12802" y="48612"/>
                    <a:pt x="13232" y="48573"/>
                    <a:pt x="13659" y="48573"/>
                  </a:cubicBezTo>
                  <a:close/>
                  <a:moveTo>
                    <a:pt x="23953" y="48574"/>
                  </a:moveTo>
                  <a:cubicBezTo>
                    <a:pt x="24378" y="48574"/>
                    <a:pt x="24806" y="48613"/>
                    <a:pt x="25232" y="48692"/>
                  </a:cubicBezTo>
                  <a:cubicBezTo>
                    <a:pt x="24237" y="49875"/>
                    <a:pt x="23655" y="51371"/>
                    <a:pt x="23744" y="52966"/>
                  </a:cubicBezTo>
                  <a:cubicBezTo>
                    <a:pt x="22494" y="51663"/>
                    <a:pt x="20726" y="50824"/>
                    <a:pt x="18866" y="50824"/>
                  </a:cubicBezTo>
                  <a:cubicBezTo>
                    <a:pt x="18846" y="50824"/>
                    <a:pt x="18827" y="50824"/>
                    <a:pt x="18807" y="50824"/>
                  </a:cubicBezTo>
                  <a:cubicBezTo>
                    <a:pt x="20144" y="49377"/>
                    <a:pt x="22018" y="48574"/>
                    <a:pt x="23953" y="48574"/>
                  </a:cubicBezTo>
                  <a:close/>
                  <a:moveTo>
                    <a:pt x="37179" y="48522"/>
                  </a:moveTo>
                  <a:cubicBezTo>
                    <a:pt x="39113" y="48522"/>
                    <a:pt x="40989" y="49325"/>
                    <a:pt x="42337" y="50780"/>
                  </a:cubicBezTo>
                  <a:cubicBezTo>
                    <a:pt x="42319" y="50779"/>
                    <a:pt x="42300" y="50779"/>
                    <a:pt x="42282" y="50779"/>
                  </a:cubicBezTo>
                  <a:cubicBezTo>
                    <a:pt x="40295" y="50779"/>
                    <a:pt x="38419" y="51725"/>
                    <a:pt x="37167" y="53172"/>
                  </a:cubicBezTo>
                  <a:cubicBezTo>
                    <a:pt x="37320" y="51496"/>
                    <a:pt x="36728" y="49910"/>
                    <a:pt x="35689" y="48683"/>
                  </a:cubicBezTo>
                  <a:cubicBezTo>
                    <a:pt x="36184" y="48575"/>
                    <a:pt x="36683" y="48522"/>
                    <a:pt x="37179" y="48522"/>
                  </a:cubicBezTo>
                  <a:close/>
                  <a:moveTo>
                    <a:pt x="124475" y="46470"/>
                  </a:moveTo>
                  <a:cubicBezTo>
                    <a:pt x="127650" y="46470"/>
                    <a:pt x="130827" y="48548"/>
                    <a:pt x="130867" y="52706"/>
                  </a:cubicBezTo>
                  <a:cubicBezTo>
                    <a:pt x="130388" y="52601"/>
                    <a:pt x="129906" y="52550"/>
                    <a:pt x="129426" y="52550"/>
                  </a:cubicBezTo>
                  <a:cubicBezTo>
                    <a:pt x="127574" y="52550"/>
                    <a:pt x="125776" y="53316"/>
                    <a:pt x="124487" y="54704"/>
                  </a:cubicBezTo>
                  <a:cubicBezTo>
                    <a:pt x="123206" y="53333"/>
                    <a:pt x="121414" y="52545"/>
                    <a:pt x="119532" y="52545"/>
                  </a:cubicBezTo>
                  <a:cubicBezTo>
                    <a:pt x="119048" y="52545"/>
                    <a:pt x="118564" y="52599"/>
                    <a:pt x="118089" y="52706"/>
                  </a:cubicBezTo>
                  <a:cubicBezTo>
                    <a:pt x="118125" y="48548"/>
                    <a:pt x="121299" y="46470"/>
                    <a:pt x="124475" y="46470"/>
                  </a:cubicBezTo>
                  <a:close/>
                  <a:moveTo>
                    <a:pt x="77635" y="46519"/>
                  </a:moveTo>
                  <a:cubicBezTo>
                    <a:pt x="80808" y="46519"/>
                    <a:pt x="83981" y="48596"/>
                    <a:pt x="84022" y="52751"/>
                  </a:cubicBezTo>
                  <a:lnTo>
                    <a:pt x="84031" y="52760"/>
                  </a:lnTo>
                  <a:cubicBezTo>
                    <a:pt x="83550" y="52655"/>
                    <a:pt x="83066" y="52604"/>
                    <a:pt x="82586" y="52604"/>
                  </a:cubicBezTo>
                  <a:cubicBezTo>
                    <a:pt x="80731" y="52604"/>
                    <a:pt x="78937" y="53370"/>
                    <a:pt x="77642" y="54758"/>
                  </a:cubicBezTo>
                  <a:cubicBezTo>
                    <a:pt x="76360" y="53378"/>
                    <a:pt x="74568" y="52599"/>
                    <a:pt x="72696" y="52599"/>
                  </a:cubicBezTo>
                  <a:cubicBezTo>
                    <a:pt x="72203" y="52599"/>
                    <a:pt x="71719" y="52652"/>
                    <a:pt x="71244" y="52760"/>
                  </a:cubicBezTo>
                  <a:cubicBezTo>
                    <a:pt x="71280" y="48600"/>
                    <a:pt x="74457" y="46519"/>
                    <a:pt x="77635" y="46519"/>
                  </a:cubicBezTo>
                  <a:close/>
                  <a:moveTo>
                    <a:pt x="100946" y="46509"/>
                  </a:moveTo>
                  <a:cubicBezTo>
                    <a:pt x="104122" y="46509"/>
                    <a:pt x="107296" y="48585"/>
                    <a:pt x="107337" y="52742"/>
                  </a:cubicBezTo>
                  <a:cubicBezTo>
                    <a:pt x="106865" y="52641"/>
                    <a:pt x="106389" y="52591"/>
                    <a:pt x="105917" y="52591"/>
                  </a:cubicBezTo>
                  <a:cubicBezTo>
                    <a:pt x="104050" y="52591"/>
                    <a:pt x="102242" y="53364"/>
                    <a:pt x="100948" y="54758"/>
                  </a:cubicBezTo>
                  <a:lnTo>
                    <a:pt x="100948" y="54749"/>
                  </a:lnTo>
                  <a:cubicBezTo>
                    <a:pt x="99667" y="53369"/>
                    <a:pt x="97875" y="52590"/>
                    <a:pt x="95993" y="52590"/>
                  </a:cubicBezTo>
                  <a:cubicBezTo>
                    <a:pt x="95509" y="52590"/>
                    <a:pt x="95025" y="52643"/>
                    <a:pt x="94550" y="52742"/>
                  </a:cubicBezTo>
                  <a:cubicBezTo>
                    <a:pt x="94591" y="48588"/>
                    <a:pt x="97769" y="46509"/>
                    <a:pt x="100946" y="46509"/>
                  </a:cubicBezTo>
                  <a:close/>
                  <a:moveTo>
                    <a:pt x="53993" y="46670"/>
                  </a:moveTo>
                  <a:cubicBezTo>
                    <a:pt x="57169" y="46670"/>
                    <a:pt x="60344" y="48747"/>
                    <a:pt x="60384" y="52903"/>
                  </a:cubicBezTo>
                  <a:cubicBezTo>
                    <a:pt x="59911" y="52801"/>
                    <a:pt x="59433" y="52752"/>
                    <a:pt x="58960" y="52752"/>
                  </a:cubicBezTo>
                  <a:cubicBezTo>
                    <a:pt x="57101" y="52752"/>
                    <a:pt x="55295" y="53518"/>
                    <a:pt x="53995" y="54910"/>
                  </a:cubicBezTo>
                  <a:cubicBezTo>
                    <a:pt x="52714" y="53531"/>
                    <a:pt x="50922" y="52751"/>
                    <a:pt x="49040" y="52751"/>
                  </a:cubicBezTo>
                  <a:cubicBezTo>
                    <a:pt x="48556" y="52751"/>
                    <a:pt x="48072" y="52805"/>
                    <a:pt x="47597" y="52903"/>
                  </a:cubicBezTo>
                  <a:cubicBezTo>
                    <a:pt x="47638" y="48749"/>
                    <a:pt x="50816" y="46670"/>
                    <a:pt x="53993" y="46670"/>
                  </a:cubicBezTo>
                  <a:close/>
                  <a:moveTo>
                    <a:pt x="7145" y="46712"/>
                  </a:moveTo>
                  <a:cubicBezTo>
                    <a:pt x="10322" y="46712"/>
                    <a:pt x="13498" y="48790"/>
                    <a:pt x="13538" y="52948"/>
                  </a:cubicBezTo>
                  <a:cubicBezTo>
                    <a:pt x="13065" y="52846"/>
                    <a:pt x="12588" y="52796"/>
                    <a:pt x="12114" y="52796"/>
                  </a:cubicBezTo>
                  <a:cubicBezTo>
                    <a:pt x="10255" y="52796"/>
                    <a:pt x="8451" y="53563"/>
                    <a:pt x="7159" y="54955"/>
                  </a:cubicBezTo>
                  <a:cubicBezTo>
                    <a:pt x="5884" y="53583"/>
                    <a:pt x="4097" y="52805"/>
                    <a:pt x="2226" y="52805"/>
                  </a:cubicBezTo>
                  <a:cubicBezTo>
                    <a:pt x="2216" y="52805"/>
                    <a:pt x="2205" y="52805"/>
                    <a:pt x="2194" y="52805"/>
                  </a:cubicBezTo>
                  <a:lnTo>
                    <a:pt x="2194" y="52796"/>
                  </a:lnTo>
                  <a:cubicBezTo>
                    <a:pt x="1711" y="52796"/>
                    <a:pt x="1227" y="52850"/>
                    <a:pt x="752" y="52948"/>
                  </a:cubicBezTo>
                  <a:cubicBezTo>
                    <a:pt x="792" y="48790"/>
                    <a:pt x="3969" y="46712"/>
                    <a:pt x="7145" y="46712"/>
                  </a:cubicBezTo>
                  <a:close/>
                  <a:moveTo>
                    <a:pt x="30465" y="46717"/>
                  </a:moveTo>
                  <a:cubicBezTo>
                    <a:pt x="33637" y="46717"/>
                    <a:pt x="36811" y="48795"/>
                    <a:pt x="36854" y="52953"/>
                  </a:cubicBezTo>
                  <a:lnTo>
                    <a:pt x="36854" y="52953"/>
                  </a:lnTo>
                  <a:cubicBezTo>
                    <a:pt x="36379" y="52851"/>
                    <a:pt x="35901" y="52801"/>
                    <a:pt x="35426" y="52801"/>
                  </a:cubicBezTo>
                  <a:cubicBezTo>
                    <a:pt x="33569" y="52801"/>
                    <a:pt x="31771" y="53567"/>
                    <a:pt x="30483" y="54955"/>
                  </a:cubicBezTo>
                  <a:cubicBezTo>
                    <a:pt x="29201" y="53584"/>
                    <a:pt x="27409" y="52796"/>
                    <a:pt x="25528" y="52796"/>
                  </a:cubicBezTo>
                  <a:cubicBezTo>
                    <a:pt x="25044" y="52796"/>
                    <a:pt x="24560" y="52850"/>
                    <a:pt x="24085" y="52957"/>
                  </a:cubicBezTo>
                  <a:cubicBezTo>
                    <a:pt x="24116" y="48798"/>
                    <a:pt x="27290" y="46717"/>
                    <a:pt x="30465" y="46717"/>
                  </a:cubicBezTo>
                  <a:close/>
                  <a:moveTo>
                    <a:pt x="107865" y="57160"/>
                  </a:moveTo>
                  <a:cubicBezTo>
                    <a:pt x="107867" y="57160"/>
                    <a:pt x="107868" y="57160"/>
                    <a:pt x="107870" y="57160"/>
                  </a:cubicBezTo>
                  <a:lnTo>
                    <a:pt x="107870" y="57160"/>
                  </a:lnTo>
                  <a:cubicBezTo>
                    <a:pt x="107871" y="57160"/>
                    <a:pt x="107873" y="57160"/>
                    <a:pt x="107874" y="57160"/>
                  </a:cubicBezTo>
                  <a:close/>
                  <a:moveTo>
                    <a:pt x="129607" y="52925"/>
                  </a:moveTo>
                  <a:cubicBezTo>
                    <a:pt x="130037" y="52925"/>
                    <a:pt x="130471" y="52965"/>
                    <a:pt x="130903" y="53047"/>
                  </a:cubicBezTo>
                  <a:cubicBezTo>
                    <a:pt x="129908" y="54229"/>
                    <a:pt x="129326" y="55726"/>
                    <a:pt x="129415" y="57321"/>
                  </a:cubicBezTo>
                  <a:cubicBezTo>
                    <a:pt x="128165" y="56009"/>
                    <a:pt x="126406" y="55179"/>
                    <a:pt x="124538" y="55179"/>
                  </a:cubicBezTo>
                  <a:cubicBezTo>
                    <a:pt x="124518" y="55179"/>
                    <a:pt x="124498" y="55179"/>
                    <a:pt x="124478" y="55179"/>
                  </a:cubicBezTo>
                  <a:cubicBezTo>
                    <a:pt x="124458" y="55179"/>
                    <a:pt x="124438" y="55179"/>
                    <a:pt x="124418" y="55179"/>
                  </a:cubicBezTo>
                  <a:cubicBezTo>
                    <a:pt x="122550" y="55179"/>
                    <a:pt x="120782" y="56009"/>
                    <a:pt x="119541" y="57321"/>
                  </a:cubicBezTo>
                  <a:cubicBezTo>
                    <a:pt x="119622" y="55726"/>
                    <a:pt x="119039" y="54220"/>
                    <a:pt x="118045" y="53047"/>
                  </a:cubicBezTo>
                  <a:cubicBezTo>
                    <a:pt x="118478" y="52965"/>
                    <a:pt x="118913" y="52925"/>
                    <a:pt x="119344" y="52925"/>
                  </a:cubicBezTo>
                  <a:cubicBezTo>
                    <a:pt x="121276" y="52925"/>
                    <a:pt x="123138" y="53727"/>
                    <a:pt x="124478" y="55170"/>
                  </a:cubicBezTo>
                  <a:cubicBezTo>
                    <a:pt x="125811" y="53727"/>
                    <a:pt x="127678" y="52925"/>
                    <a:pt x="129607" y="52925"/>
                  </a:cubicBezTo>
                  <a:close/>
                  <a:moveTo>
                    <a:pt x="82780" y="52965"/>
                  </a:moveTo>
                  <a:cubicBezTo>
                    <a:pt x="83204" y="52965"/>
                    <a:pt x="83632" y="53003"/>
                    <a:pt x="84057" y="53082"/>
                  </a:cubicBezTo>
                  <a:cubicBezTo>
                    <a:pt x="83538" y="53701"/>
                    <a:pt x="83135" y="54409"/>
                    <a:pt x="82875" y="55170"/>
                  </a:cubicBezTo>
                  <a:cubicBezTo>
                    <a:pt x="82634" y="55866"/>
                    <a:pt x="82526" y="56607"/>
                    <a:pt x="82569" y="57347"/>
                  </a:cubicBezTo>
                  <a:lnTo>
                    <a:pt x="82569" y="57347"/>
                  </a:lnTo>
                  <a:cubicBezTo>
                    <a:pt x="81328" y="56053"/>
                    <a:pt x="79569" y="55215"/>
                    <a:pt x="77701" y="55215"/>
                  </a:cubicBezTo>
                  <a:cubicBezTo>
                    <a:pt x="77681" y="55215"/>
                    <a:pt x="77661" y="55215"/>
                    <a:pt x="77642" y="55215"/>
                  </a:cubicBezTo>
                  <a:cubicBezTo>
                    <a:pt x="78979" y="53768"/>
                    <a:pt x="80847" y="52965"/>
                    <a:pt x="82780" y="52965"/>
                  </a:cubicBezTo>
                  <a:close/>
                  <a:moveTo>
                    <a:pt x="95802" y="52974"/>
                  </a:moveTo>
                  <a:cubicBezTo>
                    <a:pt x="97735" y="52974"/>
                    <a:pt x="99602" y="53775"/>
                    <a:pt x="100939" y="55215"/>
                  </a:cubicBezTo>
                  <a:cubicBezTo>
                    <a:pt x="100919" y="55215"/>
                    <a:pt x="100900" y="55215"/>
                    <a:pt x="100880" y="55215"/>
                  </a:cubicBezTo>
                  <a:cubicBezTo>
                    <a:pt x="99020" y="55215"/>
                    <a:pt x="97252" y="56053"/>
                    <a:pt x="96011" y="57357"/>
                  </a:cubicBezTo>
                  <a:cubicBezTo>
                    <a:pt x="96047" y="56622"/>
                    <a:pt x="95948" y="55878"/>
                    <a:pt x="95706" y="55179"/>
                  </a:cubicBezTo>
                  <a:lnTo>
                    <a:pt x="95706" y="55170"/>
                  </a:lnTo>
                  <a:cubicBezTo>
                    <a:pt x="95446" y="54409"/>
                    <a:pt x="95043" y="53701"/>
                    <a:pt x="94523" y="53091"/>
                  </a:cubicBezTo>
                  <a:cubicBezTo>
                    <a:pt x="94949" y="53012"/>
                    <a:pt x="95377" y="52974"/>
                    <a:pt x="95802" y="52974"/>
                  </a:cubicBezTo>
                  <a:close/>
                  <a:moveTo>
                    <a:pt x="60697" y="57357"/>
                  </a:moveTo>
                  <a:cubicBezTo>
                    <a:pt x="60700" y="57357"/>
                    <a:pt x="60703" y="57357"/>
                    <a:pt x="60706" y="57357"/>
                  </a:cubicBezTo>
                  <a:lnTo>
                    <a:pt x="60706" y="57357"/>
                  </a:lnTo>
                  <a:cubicBezTo>
                    <a:pt x="60709" y="57357"/>
                    <a:pt x="60712" y="57357"/>
                    <a:pt x="60715" y="57357"/>
                  </a:cubicBezTo>
                  <a:close/>
                  <a:moveTo>
                    <a:pt x="48839" y="53117"/>
                  </a:moveTo>
                  <a:cubicBezTo>
                    <a:pt x="50775" y="53117"/>
                    <a:pt x="52650" y="53921"/>
                    <a:pt x="53995" y="55376"/>
                  </a:cubicBezTo>
                  <a:lnTo>
                    <a:pt x="53995" y="55376"/>
                  </a:lnTo>
                  <a:cubicBezTo>
                    <a:pt x="53992" y="55376"/>
                    <a:pt x="53989" y="55376"/>
                    <a:pt x="53986" y="55376"/>
                  </a:cubicBezTo>
                  <a:cubicBezTo>
                    <a:pt x="53966" y="55376"/>
                    <a:pt x="53946" y="55376"/>
                    <a:pt x="53927" y="55376"/>
                  </a:cubicBezTo>
                  <a:cubicBezTo>
                    <a:pt x="52067" y="55376"/>
                    <a:pt x="50299" y="56206"/>
                    <a:pt x="49049" y="57509"/>
                  </a:cubicBezTo>
                  <a:cubicBezTo>
                    <a:pt x="49138" y="55923"/>
                    <a:pt x="48556" y="54418"/>
                    <a:pt x="47561" y="53235"/>
                  </a:cubicBezTo>
                  <a:cubicBezTo>
                    <a:pt x="47987" y="53156"/>
                    <a:pt x="48414" y="53117"/>
                    <a:pt x="48839" y="53117"/>
                  </a:cubicBezTo>
                  <a:close/>
                  <a:moveTo>
                    <a:pt x="59142" y="53117"/>
                  </a:moveTo>
                  <a:cubicBezTo>
                    <a:pt x="59567" y="53117"/>
                    <a:pt x="59994" y="53156"/>
                    <a:pt x="60420" y="53235"/>
                  </a:cubicBezTo>
                  <a:cubicBezTo>
                    <a:pt x="59425" y="54427"/>
                    <a:pt x="58843" y="55932"/>
                    <a:pt x="58932" y="57518"/>
                  </a:cubicBezTo>
                  <a:lnTo>
                    <a:pt x="58923" y="57509"/>
                  </a:lnTo>
                  <a:cubicBezTo>
                    <a:pt x="57682" y="56206"/>
                    <a:pt x="55914" y="55376"/>
                    <a:pt x="54046" y="55376"/>
                  </a:cubicBezTo>
                  <a:cubicBezTo>
                    <a:pt x="54029" y="55376"/>
                    <a:pt x="54012" y="55376"/>
                    <a:pt x="53995" y="55376"/>
                  </a:cubicBezTo>
                  <a:lnTo>
                    <a:pt x="53995" y="55376"/>
                  </a:lnTo>
                  <a:cubicBezTo>
                    <a:pt x="55333" y="53921"/>
                    <a:pt x="57206" y="53117"/>
                    <a:pt x="59142" y="53117"/>
                  </a:cubicBezTo>
                  <a:close/>
                  <a:moveTo>
                    <a:pt x="25317" y="53179"/>
                  </a:moveTo>
                  <a:cubicBezTo>
                    <a:pt x="27247" y="53179"/>
                    <a:pt x="29113" y="53976"/>
                    <a:pt x="30456" y="55421"/>
                  </a:cubicBezTo>
                  <a:cubicBezTo>
                    <a:pt x="30436" y="55421"/>
                    <a:pt x="30416" y="55421"/>
                    <a:pt x="30397" y="55421"/>
                  </a:cubicBezTo>
                  <a:cubicBezTo>
                    <a:pt x="28528" y="55421"/>
                    <a:pt x="26769" y="56259"/>
                    <a:pt x="25528" y="57554"/>
                  </a:cubicBezTo>
                  <a:cubicBezTo>
                    <a:pt x="25563" y="56819"/>
                    <a:pt x="25456" y="56075"/>
                    <a:pt x="25223" y="55376"/>
                  </a:cubicBezTo>
                  <a:lnTo>
                    <a:pt x="25223" y="55385"/>
                  </a:lnTo>
                  <a:cubicBezTo>
                    <a:pt x="24963" y="54624"/>
                    <a:pt x="24560" y="53916"/>
                    <a:pt x="24031" y="53298"/>
                  </a:cubicBezTo>
                  <a:cubicBezTo>
                    <a:pt x="24460" y="53218"/>
                    <a:pt x="24890" y="53179"/>
                    <a:pt x="25317" y="53179"/>
                  </a:cubicBezTo>
                  <a:close/>
                  <a:moveTo>
                    <a:pt x="12293" y="53188"/>
                  </a:moveTo>
                  <a:cubicBezTo>
                    <a:pt x="12719" y="53188"/>
                    <a:pt x="13147" y="53227"/>
                    <a:pt x="13574" y="53307"/>
                  </a:cubicBezTo>
                  <a:cubicBezTo>
                    <a:pt x="13055" y="53925"/>
                    <a:pt x="12651" y="54624"/>
                    <a:pt x="12391" y="55385"/>
                  </a:cubicBezTo>
                  <a:cubicBezTo>
                    <a:pt x="12150" y="56084"/>
                    <a:pt x="12051" y="56819"/>
                    <a:pt x="12087" y="57554"/>
                  </a:cubicBezTo>
                  <a:lnTo>
                    <a:pt x="12087" y="57572"/>
                  </a:lnTo>
                  <a:cubicBezTo>
                    <a:pt x="10845" y="56268"/>
                    <a:pt x="9086" y="55430"/>
                    <a:pt x="7218" y="55430"/>
                  </a:cubicBezTo>
                  <a:cubicBezTo>
                    <a:pt x="7198" y="55430"/>
                    <a:pt x="7178" y="55430"/>
                    <a:pt x="7159" y="55430"/>
                  </a:cubicBezTo>
                  <a:cubicBezTo>
                    <a:pt x="8501" y="53985"/>
                    <a:pt x="10367" y="53188"/>
                    <a:pt x="12293" y="53188"/>
                  </a:cubicBezTo>
                  <a:close/>
                  <a:moveTo>
                    <a:pt x="106098" y="52962"/>
                  </a:moveTo>
                  <a:cubicBezTo>
                    <a:pt x="106573" y="52962"/>
                    <a:pt x="107051" y="53010"/>
                    <a:pt x="107525" y="53109"/>
                  </a:cubicBezTo>
                  <a:cubicBezTo>
                    <a:pt x="106514" y="54361"/>
                    <a:pt x="105950" y="55943"/>
                    <a:pt x="106117" y="57615"/>
                  </a:cubicBezTo>
                  <a:lnTo>
                    <a:pt x="106117" y="57615"/>
                  </a:lnTo>
                  <a:cubicBezTo>
                    <a:pt x="104869" y="56153"/>
                    <a:pt x="102981" y="55206"/>
                    <a:pt x="100985" y="55206"/>
                  </a:cubicBezTo>
                  <a:cubicBezTo>
                    <a:pt x="100976" y="55206"/>
                    <a:pt x="100966" y="55206"/>
                    <a:pt x="100957" y="55206"/>
                  </a:cubicBezTo>
                  <a:cubicBezTo>
                    <a:pt x="102302" y="53761"/>
                    <a:pt x="104171" y="52962"/>
                    <a:pt x="106098" y="52962"/>
                  </a:cubicBezTo>
                  <a:close/>
                  <a:moveTo>
                    <a:pt x="70812" y="48526"/>
                  </a:moveTo>
                  <a:cubicBezTo>
                    <a:pt x="71289" y="48526"/>
                    <a:pt x="71770" y="48575"/>
                    <a:pt x="72248" y="48674"/>
                  </a:cubicBezTo>
                  <a:cubicBezTo>
                    <a:pt x="71271" y="49928"/>
                    <a:pt x="70742" y="51496"/>
                    <a:pt x="70939" y="53145"/>
                  </a:cubicBezTo>
                  <a:cubicBezTo>
                    <a:pt x="71447" y="53031"/>
                    <a:pt x="71960" y="52976"/>
                    <a:pt x="72468" y="52976"/>
                  </a:cubicBezTo>
                  <a:cubicBezTo>
                    <a:pt x="74401" y="52976"/>
                    <a:pt x="76276" y="53777"/>
                    <a:pt x="77624" y="55224"/>
                  </a:cubicBezTo>
                  <a:cubicBezTo>
                    <a:pt x="77606" y="55224"/>
                    <a:pt x="77587" y="55224"/>
                    <a:pt x="77569" y="55224"/>
                  </a:cubicBezTo>
                  <a:cubicBezTo>
                    <a:pt x="75520" y="55224"/>
                    <a:pt x="73598" y="56223"/>
                    <a:pt x="72355" y="57751"/>
                  </a:cubicBezTo>
                  <a:cubicBezTo>
                    <a:pt x="72694" y="54052"/>
                    <a:pt x="69407" y="50779"/>
                    <a:pt x="65713" y="50779"/>
                  </a:cubicBezTo>
                  <a:cubicBezTo>
                    <a:pt x="65693" y="50779"/>
                    <a:pt x="65673" y="50779"/>
                    <a:pt x="65653" y="50780"/>
                  </a:cubicBezTo>
                  <a:cubicBezTo>
                    <a:pt x="66997" y="49327"/>
                    <a:pt x="68873" y="48526"/>
                    <a:pt x="70812" y="48526"/>
                  </a:cubicBezTo>
                  <a:close/>
                  <a:moveTo>
                    <a:pt x="35611" y="53168"/>
                  </a:moveTo>
                  <a:cubicBezTo>
                    <a:pt x="36086" y="53168"/>
                    <a:pt x="36566" y="53216"/>
                    <a:pt x="37042" y="53315"/>
                  </a:cubicBezTo>
                  <a:cubicBezTo>
                    <a:pt x="36031" y="54567"/>
                    <a:pt x="35458" y="56149"/>
                    <a:pt x="35634" y="57812"/>
                  </a:cubicBezTo>
                  <a:lnTo>
                    <a:pt x="35634" y="57812"/>
                  </a:lnTo>
                  <a:cubicBezTo>
                    <a:pt x="34382" y="56357"/>
                    <a:pt x="32515" y="55412"/>
                    <a:pt x="30530" y="55412"/>
                  </a:cubicBezTo>
                  <a:cubicBezTo>
                    <a:pt x="30511" y="55412"/>
                    <a:pt x="30492" y="55412"/>
                    <a:pt x="30474" y="55412"/>
                  </a:cubicBezTo>
                  <a:cubicBezTo>
                    <a:pt x="31811" y="53967"/>
                    <a:pt x="33679" y="53168"/>
                    <a:pt x="35611" y="53168"/>
                  </a:cubicBezTo>
                  <a:close/>
                  <a:moveTo>
                    <a:pt x="112818" y="51075"/>
                  </a:moveTo>
                  <a:cubicBezTo>
                    <a:pt x="115995" y="51075"/>
                    <a:pt x="119174" y="53154"/>
                    <a:pt x="119218" y="57312"/>
                  </a:cubicBezTo>
                  <a:cubicBezTo>
                    <a:pt x="118743" y="57210"/>
                    <a:pt x="118265" y="57160"/>
                    <a:pt x="117790" y="57160"/>
                  </a:cubicBezTo>
                  <a:cubicBezTo>
                    <a:pt x="115926" y="57160"/>
                    <a:pt x="114120" y="57927"/>
                    <a:pt x="112821" y="59319"/>
                  </a:cubicBezTo>
                  <a:cubicBezTo>
                    <a:pt x="111549" y="57940"/>
                    <a:pt x="109750" y="57161"/>
                    <a:pt x="107870" y="57160"/>
                  </a:cubicBezTo>
                  <a:lnTo>
                    <a:pt x="107870" y="57160"/>
                  </a:lnTo>
                  <a:cubicBezTo>
                    <a:pt x="107388" y="57160"/>
                    <a:pt x="106905" y="57214"/>
                    <a:pt x="106432" y="57312"/>
                  </a:cubicBezTo>
                  <a:cubicBezTo>
                    <a:pt x="106468" y="53154"/>
                    <a:pt x="109642" y="51075"/>
                    <a:pt x="112818" y="51075"/>
                  </a:cubicBezTo>
                  <a:close/>
                  <a:moveTo>
                    <a:pt x="136134" y="51090"/>
                  </a:moveTo>
                  <a:cubicBezTo>
                    <a:pt x="139310" y="51090"/>
                    <a:pt x="142484" y="53169"/>
                    <a:pt x="142525" y="57330"/>
                  </a:cubicBezTo>
                  <a:cubicBezTo>
                    <a:pt x="142043" y="57224"/>
                    <a:pt x="141557" y="57173"/>
                    <a:pt x="141075" y="57173"/>
                  </a:cubicBezTo>
                  <a:cubicBezTo>
                    <a:pt x="139225" y="57173"/>
                    <a:pt x="137430" y="57933"/>
                    <a:pt x="136136" y="59319"/>
                  </a:cubicBezTo>
                  <a:lnTo>
                    <a:pt x="136136" y="59328"/>
                  </a:lnTo>
                  <a:cubicBezTo>
                    <a:pt x="134854" y="57957"/>
                    <a:pt x="133062" y="57168"/>
                    <a:pt x="131181" y="57168"/>
                  </a:cubicBezTo>
                  <a:cubicBezTo>
                    <a:pt x="130697" y="57168"/>
                    <a:pt x="130213" y="57222"/>
                    <a:pt x="129738" y="57330"/>
                  </a:cubicBezTo>
                  <a:cubicBezTo>
                    <a:pt x="129778" y="53171"/>
                    <a:pt x="132957" y="51090"/>
                    <a:pt x="136134" y="51090"/>
                  </a:cubicBezTo>
                  <a:close/>
                  <a:moveTo>
                    <a:pt x="89294" y="51126"/>
                  </a:moveTo>
                  <a:cubicBezTo>
                    <a:pt x="91873" y="51126"/>
                    <a:pt x="94452" y="52497"/>
                    <a:pt x="95348" y="55242"/>
                  </a:cubicBezTo>
                  <a:cubicBezTo>
                    <a:pt x="95572" y="55923"/>
                    <a:pt x="95679" y="56631"/>
                    <a:pt x="95688" y="57348"/>
                  </a:cubicBezTo>
                  <a:cubicBezTo>
                    <a:pt x="95215" y="57246"/>
                    <a:pt x="94738" y="57196"/>
                    <a:pt x="94264" y="57196"/>
                  </a:cubicBezTo>
                  <a:cubicBezTo>
                    <a:pt x="92405" y="57196"/>
                    <a:pt x="90599" y="57962"/>
                    <a:pt x="89299" y="59355"/>
                  </a:cubicBezTo>
                  <a:cubicBezTo>
                    <a:pt x="88027" y="57975"/>
                    <a:pt x="86226" y="57195"/>
                    <a:pt x="84353" y="57195"/>
                  </a:cubicBezTo>
                  <a:cubicBezTo>
                    <a:pt x="83860" y="57195"/>
                    <a:pt x="83376" y="57249"/>
                    <a:pt x="82910" y="57348"/>
                  </a:cubicBezTo>
                  <a:cubicBezTo>
                    <a:pt x="82902" y="56631"/>
                    <a:pt x="83009" y="55923"/>
                    <a:pt x="83224" y="55242"/>
                  </a:cubicBezTo>
                  <a:lnTo>
                    <a:pt x="83233" y="55242"/>
                  </a:lnTo>
                  <a:cubicBezTo>
                    <a:pt x="84129" y="52499"/>
                    <a:pt x="86712" y="51126"/>
                    <a:pt x="89294" y="51126"/>
                  </a:cubicBezTo>
                  <a:close/>
                  <a:moveTo>
                    <a:pt x="42335" y="51276"/>
                  </a:moveTo>
                  <a:cubicBezTo>
                    <a:pt x="45511" y="51276"/>
                    <a:pt x="48686" y="53352"/>
                    <a:pt x="48726" y="57509"/>
                  </a:cubicBezTo>
                  <a:cubicBezTo>
                    <a:pt x="48253" y="57407"/>
                    <a:pt x="47776" y="57357"/>
                    <a:pt x="47302" y="57357"/>
                  </a:cubicBezTo>
                  <a:cubicBezTo>
                    <a:pt x="45443" y="57357"/>
                    <a:pt x="43639" y="58124"/>
                    <a:pt x="42346" y="59516"/>
                  </a:cubicBezTo>
                  <a:cubicBezTo>
                    <a:pt x="41065" y="58136"/>
                    <a:pt x="39264" y="57357"/>
                    <a:pt x="37382" y="57357"/>
                  </a:cubicBezTo>
                  <a:cubicBezTo>
                    <a:pt x="36898" y="57357"/>
                    <a:pt x="36415" y="57410"/>
                    <a:pt x="35940" y="57509"/>
                  </a:cubicBezTo>
                  <a:cubicBezTo>
                    <a:pt x="35980" y="53355"/>
                    <a:pt x="39158" y="51276"/>
                    <a:pt x="42335" y="51276"/>
                  </a:cubicBezTo>
                  <a:close/>
                  <a:moveTo>
                    <a:pt x="65660" y="51276"/>
                  </a:moveTo>
                  <a:cubicBezTo>
                    <a:pt x="68835" y="51276"/>
                    <a:pt x="72010" y="53352"/>
                    <a:pt x="72050" y="57509"/>
                  </a:cubicBezTo>
                  <a:cubicBezTo>
                    <a:pt x="71577" y="57407"/>
                    <a:pt x="71100" y="57357"/>
                    <a:pt x="70626" y="57357"/>
                  </a:cubicBezTo>
                  <a:cubicBezTo>
                    <a:pt x="68767" y="57357"/>
                    <a:pt x="66961" y="58124"/>
                    <a:pt x="65662" y="59516"/>
                  </a:cubicBezTo>
                  <a:cubicBezTo>
                    <a:pt x="64382" y="58138"/>
                    <a:pt x="62585" y="57359"/>
                    <a:pt x="60706" y="57357"/>
                  </a:cubicBezTo>
                  <a:lnTo>
                    <a:pt x="60706" y="57357"/>
                  </a:lnTo>
                  <a:cubicBezTo>
                    <a:pt x="60217" y="57357"/>
                    <a:pt x="59736" y="57411"/>
                    <a:pt x="59264" y="57509"/>
                  </a:cubicBezTo>
                  <a:cubicBezTo>
                    <a:pt x="59304" y="53355"/>
                    <a:pt x="62482" y="51276"/>
                    <a:pt x="65660" y="51276"/>
                  </a:cubicBezTo>
                  <a:close/>
                  <a:moveTo>
                    <a:pt x="18806" y="51334"/>
                  </a:moveTo>
                  <a:cubicBezTo>
                    <a:pt x="21388" y="51334"/>
                    <a:pt x="23969" y="52707"/>
                    <a:pt x="24864" y="55457"/>
                  </a:cubicBezTo>
                  <a:cubicBezTo>
                    <a:pt x="25079" y="56138"/>
                    <a:pt x="25196" y="56846"/>
                    <a:pt x="25205" y="57563"/>
                  </a:cubicBezTo>
                  <a:cubicBezTo>
                    <a:pt x="24724" y="57458"/>
                    <a:pt x="24240" y="57407"/>
                    <a:pt x="23760" y="57407"/>
                  </a:cubicBezTo>
                  <a:cubicBezTo>
                    <a:pt x="21902" y="57407"/>
                    <a:pt x="20103" y="58173"/>
                    <a:pt x="18807" y="59561"/>
                  </a:cubicBezTo>
                  <a:cubicBezTo>
                    <a:pt x="17535" y="58190"/>
                    <a:pt x="15734" y="57401"/>
                    <a:pt x="13861" y="57401"/>
                  </a:cubicBezTo>
                  <a:cubicBezTo>
                    <a:pt x="13377" y="57401"/>
                    <a:pt x="12884" y="57455"/>
                    <a:pt x="12418" y="57563"/>
                  </a:cubicBezTo>
                  <a:cubicBezTo>
                    <a:pt x="12418" y="56837"/>
                    <a:pt x="12526" y="56129"/>
                    <a:pt x="12741" y="55448"/>
                  </a:cubicBezTo>
                  <a:lnTo>
                    <a:pt x="12741" y="55457"/>
                  </a:lnTo>
                  <a:cubicBezTo>
                    <a:pt x="13637" y="52710"/>
                    <a:pt x="16222" y="51334"/>
                    <a:pt x="18806" y="51334"/>
                  </a:cubicBezTo>
                  <a:close/>
                  <a:moveTo>
                    <a:pt x="117967" y="57526"/>
                  </a:moveTo>
                  <a:cubicBezTo>
                    <a:pt x="118391" y="57526"/>
                    <a:pt x="118819" y="57564"/>
                    <a:pt x="119245" y="57643"/>
                  </a:cubicBezTo>
                  <a:cubicBezTo>
                    <a:pt x="118726" y="58253"/>
                    <a:pt x="118322" y="58961"/>
                    <a:pt x="118063" y="59722"/>
                  </a:cubicBezTo>
                  <a:cubicBezTo>
                    <a:pt x="117821" y="60430"/>
                    <a:pt x="117713" y="61165"/>
                    <a:pt x="117758" y="61909"/>
                  </a:cubicBezTo>
                  <a:cubicBezTo>
                    <a:pt x="116510" y="60598"/>
                    <a:pt x="114739" y="59767"/>
                    <a:pt x="112860" y="59767"/>
                  </a:cubicBezTo>
                  <a:cubicBezTo>
                    <a:pt x="112850" y="59767"/>
                    <a:pt x="112840" y="59767"/>
                    <a:pt x="112830" y="59767"/>
                  </a:cubicBezTo>
                  <a:cubicBezTo>
                    <a:pt x="114167" y="58327"/>
                    <a:pt x="116034" y="57526"/>
                    <a:pt x="117967" y="57526"/>
                  </a:cubicBezTo>
                  <a:close/>
                  <a:moveTo>
                    <a:pt x="130990" y="57535"/>
                  </a:moveTo>
                  <a:cubicBezTo>
                    <a:pt x="132923" y="57535"/>
                    <a:pt x="134790" y="58336"/>
                    <a:pt x="136127" y="59776"/>
                  </a:cubicBezTo>
                  <a:cubicBezTo>
                    <a:pt x="136117" y="59776"/>
                    <a:pt x="136107" y="59776"/>
                    <a:pt x="136097" y="59776"/>
                  </a:cubicBezTo>
                  <a:cubicBezTo>
                    <a:pt x="134226" y="59776"/>
                    <a:pt x="132446" y="60607"/>
                    <a:pt x="131199" y="61918"/>
                  </a:cubicBezTo>
                  <a:cubicBezTo>
                    <a:pt x="131234" y="61183"/>
                    <a:pt x="131136" y="60439"/>
                    <a:pt x="130894" y="59731"/>
                  </a:cubicBezTo>
                  <a:cubicBezTo>
                    <a:pt x="130634" y="58970"/>
                    <a:pt x="130231" y="58271"/>
                    <a:pt x="129711" y="57652"/>
                  </a:cubicBezTo>
                  <a:cubicBezTo>
                    <a:pt x="130137" y="57573"/>
                    <a:pt x="130565" y="57535"/>
                    <a:pt x="130990" y="57535"/>
                  </a:cubicBezTo>
                  <a:close/>
                  <a:moveTo>
                    <a:pt x="84143" y="57571"/>
                  </a:moveTo>
                  <a:cubicBezTo>
                    <a:pt x="86075" y="57571"/>
                    <a:pt x="87945" y="58371"/>
                    <a:pt x="89282" y="59821"/>
                  </a:cubicBezTo>
                  <a:lnTo>
                    <a:pt x="89282" y="59821"/>
                  </a:lnTo>
                  <a:cubicBezTo>
                    <a:pt x="89265" y="59821"/>
                    <a:pt x="89248" y="59821"/>
                    <a:pt x="89231" y="59821"/>
                  </a:cubicBezTo>
                  <a:cubicBezTo>
                    <a:pt x="87362" y="59821"/>
                    <a:pt x="85595" y="60659"/>
                    <a:pt x="84353" y="61962"/>
                  </a:cubicBezTo>
                  <a:cubicBezTo>
                    <a:pt x="84434" y="60367"/>
                    <a:pt x="83851" y="58871"/>
                    <a:pt x="82866" y="57688"/>
                  </a:cubicBezTo>
                  <a:cubicBezTo>
                    <a:pt x="83291" y="57609"/>
                    <a:pt x="83719" y="57571"/>
                    <a:pt x="84143" y="57571"/>
                  </a:cubicBezTo>
                  <a:close/>
                  <a:moveTo>
                    <a:pt x="94437" y="57571"/>
                  </a:moveTo>
                  <a:cubicBezTo>
                    <a:pt x="94862" y="57571"/>
                    <a:pt x="95290" y="57609"/>
                    <a:pt x="95715" y="57688"/>
                  </a:cubicBezTo>
                  <a:cubicBezTo>
                    <a:pt x="94720" y="58871"/>
                    <a:pt x="94138" y="60367"/>
                    <a:pt x="94228" y="61962"/>
                  </a:cubicBezTo>
                  <a:cubicBezTo>
                    <a:pt x="92977" y="60659"/>
                    <a:pt x="91218" y="59821"/>
                    <a:pt x="89350" y="59821"/>
                  </a:cubicBezTo>
                  <a:cubicBezTo>
                    <a:pt x="89333" y="59821"/>
                    <a:pt x="89316" y="59821"/>
                    <a:pt x="89299" y="59821"/>
                  </a:cubicBezTo>
                  <a:lnTo>
                    <a:pt x="89299" y="59821"/>
                  </a:lnTo>
                  <a:cubicBezTo>
                    <a:pt x="90636" y="58371"/>
                    <a:pt x="92506" y="57571"/>
                    <a:pt x="94437" y="57571"/>
                  </a:cubicBezTo>
                  <a:close/>
                  <a:moveTo>
                    <a:pt x="47495" y="57735"/>
                  </a:moveTo>
                  <a:cubicBezTo>
                    <a:pt x="47916" y="57735"/>
                    <a:pt x="48340" y="57773"/>
                    <a:pt x="48762" y="57849"/>
                  </a:cubicBezTo>
                  <a:cubicBezTo>
                    <a:pt x="48242" y="58468"/>
                    <a:pt x="47839" y="59176"/>
                    <a:pt x="47579" y="59937"/>
                  </a:cubicBezTo>
                  <a:cubicBezTo>
                    <a:pt x="47337" y="60636"/>
                    <a:pt x="47230" y="61371"/>
                    <a:pt x="47275" y="62115"/>
                  </a:cubicBezTo>
                  <a:lnTo>
                    <a:pt x="47275" y="62124"/>
                  </a:lnTo>
                  <a:cubicBezTo>
                    <a:pt x="46033" y="60820"/>
                    <a:pt x="44265" y="59982"/>
                    <a:pt x="42405" y="59982"/>
                  </a:cubicBezTo>
                  <a:cubicBezTo>
                    <a:pt x="42386" y="59982"/>
                    <a:pt x="42366" y="59982"/>
                    <a:pt x="42346" y="59982"/>
                  </a:cubicBezTo>
                  <a:cubicBezTo>
                    <a:pt x="43686" y="58532"/>
                    <a:pt x="45558" y="57735"/>
                    <a:pt x="47495" y="57735"/>
                  </a:cubicBezTo>
                  <a:close/>
                  <a:moveTo>
                    <a:pt x="60510" y="57740"/>
                  </a:moveTo>
                  <a:cubicBezTo>
                    <a:pt x="62438" y="57740"/>
                    <a:pt x="64308" y="58537"/>
                    <a:pt x="65644" y="59982"/>
                  </a:cubicBezTo>
                  <a:cubicBezTo>
                    <a:pt x="65624" y="59982"/>
                    <a:pt x="65604" y="59982"/>
                    <a:pt x="65585" y="59982"/>
                  </a:cubicBezTo>
                  <a:cubicBezTo>
                    <a:pt x="63725" y="59982"/>
                    <a:pt x="61957" y="60820"/>
                    <a:pt x="60715" y="62124"/>
                  </a:cubicBezTo>
                  <a:cubicBezTo>
                    <a:pt x="60751" y="61380"/>
                    <a:pt x="60653" y="60636"/>
                    <a:pt x="60411" y="59937"/>
                  </a:cubicBezTo>
                  <a:cubicBezTo>
                    <a:pt x="60151" y="59176"/>
                    <a:pt x="59748" y="58468"/>
                    <a:pt x="59228" y="57858"/>
                  </a:cubicBezTo>
                  <a:cubicBezTo>
                    <a:pt x="59655" y="57779"/>
                    <a:pt x="60084" y="57740"/>
                    <a:pt x="60510" y="57740"/>
                  </a:cubicBezTo>
                  <a:close/>
                  <a:moveTo>
                    <a:pt x="23936" y="57764"/>
                  </a:moveTo>
                  <a:cubicBezTo>
                    <a:pt x="24366" y="57764"/>
                    <a:pt x="24800" y="57804"/>
                    <a:pt x="25232" y="57885"/>
                  </a:cubicBezTo>
                  <a:cubicBezTo>
                    <a:pt x="24237" y="59059"/>
                    <a:pt x="23655" y="60565"/>
                    <a:pt x="23744" y="62151"/>
                  </a:cubicBezTo>
                  <a:cubicBezTo>
                    <a:pt x="22494" y="60847"/>
                    <a:pt x="20727" y="60018"/>
                    <a:pt x="18867" y="60018"/>
                  </a:cubicBezTo>
                  <a:cubicBezTo>
                    <a:pt x="18847" y="60018"/>
                    <a:pt x="18827" y="60018"/>
                    <a:pt x="18807" y="60018"/>
                  </a:cubicBezTo>
                  <a:cubicBezTo>
                    <a:pt x="18787" y="60018"/>
                    <a:pt x="18767" y="60018"/>
                    <a:pt x="18747" y="60018"/>
                  </a:cubicBezTo>
                  <a:cubicBezTo>
                    <a:pt x="16879" y="60018"/>
                    <a:pt x="15111" y="60847"/>
                    <a:pt x="13870" y="62151"/>
                  </a:cubicBezTo>
                  <a:cubicBezTo>
                    <a:pt x="13951" y="60573"/>
                    <a:pt x="13368" y="59068"/>
                    <a:pt x="12382" y="57885"/>
                  </a:cubicBezTo>
                  <a:lnTo>
                    <a:pt x="12374" y="57885"/>
                  </a:lnTo>
                  <a:cubicBezTo>
                    <a:pt x="12805" y="57804"/>
                    <a:pt x="13239" y="57764"/>
                    <a:pt x="13670" y="57764"/>
                  </a:cubicBezTo>
                  <a:cubicBezTo>
                    <a:pt x="15599" y="57764"/>
                    <a:pt x="17467" y="58566"/>
                    <a:pt x="18807" y="60009"/>
                  </a:cubicBezTo>
                  <a:cubicBezTo>
                    <a:pt x="20140" y="58566"/>
                    <a:pt x="22007" y="57764"/>
                    <a:pt x="23936" y="57764"/>
                  </a:cubicBezTo>
                  <a:close/>
                  <a:moveTo>
                    <a:pt x="107668" y="57528"/>
                  </a:moveTo>
                  <a:cubicBezTo>
                    <a:pt x="109594" y="57528"/>
                    <a:pt x="111464" y="58327"/>
                    <a:pt x="112812" y="59767"/>
                  </a:cubicBezTo>
                  <a:cubicBezTo>
                    <a:pt x="112793" y="59767"/>
                    <a:pt x="112774" y="59767"/>
                    <a:pt x="112756" y="59767"/>
                  </a:cubicBezTo>
                  <a:cubicBezTo>
                    <a:pt x="110769" y="59767"/>
                    <a:pt x="108902" y="60712"/>
                    <a:pt x="107650" y="62159"/>
                  </a:cubicBezTo>
                  <a:lnTo>
                    <a:pt x="107650" y="62159"/>
                  </a:lnTo>
                  <a:cubicBezTo>
                    <a:pt x="107803" y="60502"/>
                    <a:pt x="107211" y="58925"/>
                    <a:pt x="106181" y="57688"/>
                  </a:cubicBezTo>
                  <a:cubicBezTo>
                    <a:pt x="106675" y="57580"/>
                    <a:pt x="107173" y="57528"/>
                    <a:pt x="107668" y="57528"/>
                  </a:cubicBezTo>
                  <a:close/>
                  <a:moveTo>
                    <a:pt x="37187" y="57724"/>
                  </a:moveTo>
                  <a:cubicBezTo>
                    <a:pt x="39116" y="57724"/>
                    <a:pt x="40983" y="58519"/>
                    <a:pt x="42328" y="59964"/>
                  </a:cubicBezTo>
                  <a:cubicBezTo>
                    <a:pt x="42310" y="59964"/>
                    <a:pt x="42291" y="59964"/>
                    <a:pt x="42273" y="59964"/>
                  </a:cubicBezTo>
                  <a:cubicBezTo>
                    <a:pt x="40286" y="59964"/>
                    <a:pt x="38419" y="60910"/>
                    <a:pt x="37167" y="62366"/>
                  </a:cubicBezTo>
                  <a:cubicBezTo>
                    <a:pt x="37320" y="60699"/>
                    <a:pt x="36728" y="59122"/>
                    <a:pt x="35698" y="57894"/>
                  </a:cubicBezTo>
                  <a:lnTo>
                    <a:pt x="35689" y="57885"/>
                  </a:lnTo>
                  <a:cubicBezTo>
                    <a:pt x="36187" y="57777"/>
                    <a:pt x="36689" y="57724"/>
                    <a:pt x="37187" y="57724"/>
                  </a:cubicBezTo>
                  <a:close/>
                  <a:moveTo>
                    <a:pt x="124486" y="55678"/>
                  </a:moveTo>
                  <a:cubicBezTo>
                    <a:pt x="127068" y="55678"/>
                    <a:pt x="129649" y="57049"/>
                    <a:pt x="130544" y="59794"/>
                  </a:cubicBezTo>
                  <a:cubicBezTo>
                    <a:pt x="130760" y="60475"/>
                    <a:pt x="130876" y="61183"/>
                    <a:pt x="130876" y="61900"/>
                  </a:cubicBezTo>
                  <a:cubicBezTo>
                    <a:pt x="130403" y="61798"/>
                    <a:pt x="129926" y="61748"/>
                    <a:pt x="129452" y="61748"/>
                  </a:cubicBezTo>
                  <a:cubicBezTo>
                    <a:pt x="127593" y="61748"/>
                    <a:pt x="125787" y="62514"/>
                    <a:pt x="124487" y="63907"/>
                  </a:cubicBezTo>
                  <a:cubicBezTo>
                    <a:pt x="123215" y="62527"/>
                    <a:pt x="121414" y="61747"/>
                    <a:pt x="119541" y="61747"/>
                  </a:cubicBezTo>
                  <a:cubicBezTo>
                    <a:pt x="119048" y="61747"/>
                    <a:pt x="118564" y="61801"/>
                    <a:pt x="118080" y="61909"/>
                  </a:cubicBezTo>
                  <a:cubicBezTo>
                    <a:pt x="118080" y="61192"/>
                    <a:pt x="118197" y="60484"/>
                    <a:pt x="118412" y="59803"/>
                  </a:cubicBezTo>
                  <a:lnTo>
                    <a:pt x="118421" y="59794"/>
                  </a:lnTo>
                  <a:cubicBezTo>
                    <a:pt x="119317" y="57051"/>
                    <a:pt x="121902" y="55678"/>
                    <a:pt x="124486" y="55678"/>
                  </a:cubicBezTo>
                  <a:close/>
                  <a:moveTo>
                    <a:pt x="77628" y="55717"/>
                  </a:moveTo>
                  <a:cubicBezTo>
                    <a:pt x="80804" y="55717"/>
                    <a:pt x="83980" y="57795"/>
                    <a:pt x="84022" y="61951"/>
                  </a:cubicBezTo>
                  <a:lnTo>
                    <a:pt x="84022" y="61951"/>
                  </a:lnTo>
                  <a:cubicBezTo>
                    <a:pt x="83546" y="61848"/>
                    <a:pt x="83066" y="61797"/>
                    <a:pt x="82590" y="61797"/>
                  </a:cubicBezTo>
                  <a:cubicBezTo>
                    <a:pt x="80737" y="61797"/>
                    <a:pt x="78939" y="62563"/>
                    <a:pt x="77651" y="63952"/>
                  </a:cubicBezTo>
                  <a:cubicBezTo>
                    <a:pt x="76377" y="62579"/>
                    <a:pt x="74589" y="61801"/>
                    <a:pt x="72710" y="61801"/>
                  </a:cubicBezTo>
                  <a:cubicBezTo>
                    <a:pt x="72699" y="61801"/>
                    <a:pt x="72688" y="61801"/>
                    <a:pt x="72678" y="61801"/>
                  </a:cubicBezTo>
                  <a:cubicBezTo>
                    <a:pt x="72194" y="61801"/>
                    <a:pt x="71710" y="61846"/>
                    <a:pt x="71235" y="61953"/>
                  </a:cubicBezTo>
                  <a:cubicBezTo>
                    <a:pt x="71275" y="57796"/>
                    <a:pt x="74452" y="55717"/>
                    <a:pt x="77628" y="55717"/>
                  </a:cubicBezTo>
                  <a:close/>
                  <a:moveTo>
                    <a:pt x="100943" y="55717"/>
                  </a:moveTo>
                  <a:cubicBezTo>
                    <a:pt x="104119" y="55717"/>
                    <a:pt x="107295" y="57795"/>
                    <a:pt x="107337" y="61951"/>
                  </a:cubicBezTo>
                  <a:lnTo>
                    <a:pt x="107337" y="61951"/>
                  </a:lnTo>
                  <a:cubicBezTo>
                    <a:pt x="106865" y="61851"/>
                    <a:pt x="106389" y="61802"/>
                    <a:pt x="105918" y="61802"/>
                  </a:cubicBezTo>
                  <a:cubicBezTo>
                    <a:pt x="104057" y="61802"/>
                    <a:pt x="102256" y="62568"/>
                    <a:pt x="100957" y="63961"/>
                  </a:cubicBezTo>
                  <a:cubicBezTo>
                    <a:pt x="99683" y="62588"/>
                    <a:pt x="97895" y="61801"/>
                    <a:pt x="96025" y="61801"/>
                  </a:cubicBezTo>
                  <a:cubicBezTo>
                    <a:pt x="96014" y="61801"/>
                    <a:pt x="96003" y="61801"/>
                    <a:pt x="95993" y="61801"/>
                  </a:cubicBezTo>
                  <a:cubicBezTo>
                    <a:pt x="95509" y="61801"/>
                    <a:pt x="95025" y="61846"/>
                    <a:pt x="94550" y="61953"/>
                  </a:cubicBezTo>
                  <a:cubicBezTo>
                    <a:pt x="94590" y="57796"/>
                    <a:pt x="97767" y="55717"/>
                    <a:pt x="100943" y="55717"/>
                  </a:cubicBezTo>
                  <a:close/>
                  <a:moveTo>
                    <a:pt x="54007" y="55884"/>
                  </a:moveTo>
                  <a:cubicBezTo>
                    <a:pt x="56587" y="55884"/>
                    <a:pt x="59166" y="57255"/>
                    <a:pt x="60061" y="60000"/>
                  </a:cubicBezTo>
                  <a:cubicBezTo>
                    <a:pt x="60285" y="60681"/>
                    <a:pt x="60393" y="61389"/>
                    <a:pt x="60402" y="62106"/>
                  </a:cubicBezTo>
                  <a:cubicBezTo>
                    <a:pt x="59929" y="62004"/>
                    <a:pt x="59451" y="61954"/>
                    <a:pt x="58977" y="61954"/>
                  </a:cubicBezTo>
                  <a:cubicBezTo>
                    <a:pt x="57118" y="61954"/>
                    <a:pt x="55312" y="62720"/>
                    <a:pt x="54013" y="64113"/>
                  </a:cubicBezTo>
                  <a:cubicBezTo>
                    <a:pt x="52741" y="62733"/>
                    <a:pt x="50939" y="61953"/>
                    <a:pt x="49067" y="61953"/>
                  </a:cubicBezTo>
                  <a:cubicBezTo>
                    <a:pt x="48574" y="61953"/>
                    <a:pt x="48090" y="61998"/>
                    <a:pt x="47624" y="62106"/>
                  </a:cubicBezTo>
                  <a:cubicBezTo>
                    <a:pt x="47615" y="61389"/>
                    <a:pt x="47723" y="60681"/>
                    <a:pt x="47929" y="60009"/>
                  </a:cubicBezTo>
                  <a:lnTo>
                    <a:pt x="47947" y="60000"/>
                  </a:lnTo>
                  <a:cubicBezTo>
                    <a:pt x="48843" y="57257"/>
                    <a:pt x="51425" y="55884"/>
                    <a:pt x="54007" y="55884"/>
                  </a:cubicBezTo>
                  <a:close/>
                  <a:moveTo>
                    <a:pt x="7145" y="55914"/>
                  </a:moveTo>
                  <a:cubicBezTo>
                    <a:pt x="10322" y="55914"/>
                    <a:pt x="13498" y="57993"/>
                    <a:pt x="13538" y="62151"/>
                  </a:cubicBezTo>
                  <a:cubicBezTo>
                    <a:pt x="13063" y="62046"/>
                    <a:pt x="12582" y="61995"/>
                    <a:pt x="12105" y="61995"/>
                  </a:cubicBezTo>
                  <a:cubicBezTo>
                    <a:pt x="10247" y="61995"/>
                    <a:pt x="8440" y="62767"/>
                    <a:pt x="7150" y="64158"/>
                  </a:cubicBezTo>
                  <a:cubicBezTo>
                    <a:pt x="5875" y="62786"/>
                    <a:pt x="4096" y="61998"/>
                    <a:pt x="2226" y="61998"/>
                  </a:cubicBezTo>
                  <a:cubicBezTo>
                    <a:pt x="2216" y="61998"/>
                    <a:pt x="2205" y="61998"/>
                    <a:pt x="2194" y="61998"/>
                  </a:cubicBezTo>
                  <a:cubicBezTo>
                    <a:pt x="1711" y="61998"/>
                    <a:pt x="1227" y="62043"/>
                    <a:pt x="752" y="62151"/>
                  </a:cubicBezTo>
                  <a:cubicBezTo>
                    <a:pt x="792" y="57993"/>
                    <a:pt x="3969" y="55914"/>
                    <a:pt x="7145" y="55914"/>
                  </a:cubicBezTo>
                  <a:close/>
                  <a:moveTo>
                    <a:pt x="30465" y="55917"/>
                  </a:moveTo>
                  <a:cubicBezTo>
                    <a:pt x="33638" y="55917"/>
                    <a:pt x="36811" y="57993"/>
                    <a:pt x="36854" y="62147"/>
                  </a:cubicBezTo>
                  <a:lnTo>
                    <a:pt x="36854" y="62147"/>
                  </a:lnTo>
                  <a:cubicBezTo>
                    <a:pt x="36384" y="62047"/>
                    <a:pt x="35912" y="61999"/>
                    <a:pt x="35443" y="61999"/>
                  </a:cubicBezTo>
                  <a:cubicBezTo>
                    <a:pt x="33580" y="61999"/>
                    <a:pt x="31775" y="62765"/>
                    <a:pt x="30483" y="64158"/>
                  </a:cubicBezTo>
                  <a:cubicBezTo>
                    <a:pt x="29201" y="62778"/>
                    <a:pt x="27409" y="61998"/>
                    <a:pt x="25528" y="61998"/>
                  </a:cubicBezTo>
                  <a:cubicBezTo>
                    <a:pt x="25044" y="61998"/>
                    <a:pt x="24560" y="62052"/>
                    <a:pt x="24085" y="62151"/>
                  </a:cubicBezTo>
                  <a:cubicBezTo>
                    <a:pt x="24116" y="57996"/>
                    <a:pt x="27290" y="55917"/>
                    <a:pt x="30465" y="55917"/>
                  </a:cubicBezTo>
                  <a:close/>
                  <a:moveTo>
                    <a:pt x="119322" y="62140"/>
                  </a:moveTo>
                  <a:cubicBezTo>
                    <a:pt x="121256" y="62140"/>
                    <a:pt x="123125" y="62943"/>
                    <a:pt x="124469" y="64391"/>
                  </a:cubicBezTo>
                  <a:cubicBezTo>
                    <a:pt x="124450" y="64390"/>
                    <a:pt x="124430" y="64390"/>
                    <a:pt x="124410" y="64390"/>
                  </a:cubicBezTo>
                  <a:cubicBezTo>
                    <a:pt x="122541" y="64390"/>
                    <a:pt x="120773" y="65229"/>
                    <a:pt x="119532" y="66532"/>
                  </a:cubicBezTo>
                  <a:cubicBezTo>
                    <a:pt x="119613" y="64946"/>
                    <a:pt x="119030" y="63441"/>
                    <a:pt x="118045" y="62258"/>
                  </a:cubicBezTo>
                  <a:cubicBezTo>
                    <a:pt x="118470" y="62179"/>
                    <a:pt x="118898" y="62140"/>
                    <a:pt x="119322" y="62140"/>
                  </a:cubicBezTo>
                  <a:close/>
                  <a:moveTo>
                    <a:pt x="129616" y="62140"/>
                  </a:moveTo>
                  <a:cubicBezTo>
                    <a:pt x="130040" y="62140"/>
                    <a:pt x="130468" y="62179"/>
                    <a:pt x="130894" y="62258"/>
                  </a:cubicBezTo>
                  <a:cubicBezTo>
                    <a:pt x="129908" y="63423"/>
                    <a:pt x="129326" y="64928"/>
                    <a:pt x="129415" y="66523"/>
                  </a:cubicBezTo>
                  <a:lnTo>
                    <a:pt x="129406" y="66532"/>
                  </a:lnTo>
                  <a:cubicBezTo>
                    <a:pt x="128156" y="65229"/>
                    <a:pt x="126388" y="64390"/>
                    <a:pt x="124528" y="64390"/>
                  </a:cubicBezTo>
                  <a:cubicBezTo>
                    <a:pt x="124509" y="64390"/>
                    <a:pt x="124489" y="64390"/>
                    <a:pt x="124469" y="64391"/>
                  </a:cubicBezTo>
                  <a:cubicBezTo>
                    <a:pt x="125807" y="62943"/>
                    <a:pt x="127680" y="62140"/>
                    <a:pt x="129616" y="62140"/>
                  </a:cubicBezTo>
                  <a:close/>
                  <a:moveTo>
                    <a:pt x="95796" y="62176"/>
                  </a:moveTo>
                  <a:cubicBezTo>
                    <a:pt x="97737" y="62176"/>
                    <a:pt x="99610" y="62980"/>
                    <a:pt x="100948" y="64435"/>
                  </a:cubicBezTo>
                  <a:cubicBezTo>
                    <a:pt x="100928" y="64435"/>
                    <a:pt x="100908" y="64435"/>
                    <a:pt x="100888" y="64435"/>
                  </a:cubicBezTo>
                  <a:cubicBezTo>
                    <a:pt x="99020" y="64435"/>
                    <a:pt x="97252" y="65265"/>
                    <a:pt x="96011" y="66568"/>
                  </a:cubicBezTo>
                  <a:cubicBezTo>
                    <a:pt x="96091" y="64982"/>
                    <a:pt x="95509" y="63477"/>
                    <a:pt x="94514" y="62294"/>
                  </a:cubicBezTo>
                  <a:cubicBezTo>
                    <a:pt x="94941" y="62215"/>
                    <a:pt x="95370" y="62176"/>
                    <a:pt x="95796" y="62176"/>
                  </a:cubicBezTo>
                  <a:close/>
                  <a:moveTo>
                    <a:pt x="82771" y="62185"/>
                  </a:moveTo>
                  <a:cubicBezTo>
                    <a:pt x="83195" y="62185"/>
                    <a:pt x="83623" y="62224"/>
                    <a:pt x="84048" y="62303"/>
                  </a:cubicBezTo>
                  <a:cubicBezTo>
                    <a:pt x="83063" y="63477"/>
                    <a:pt x="82480" y="64991"/>
                    <a:pt x="82561" y="66577"/>
                  </a:cubicBezTo>
                  <a:cubicBezTo>
                    <a:pt x="81320" y="65274"/>
                    <a:pt x="79552" y="64435"/>
                    <a:pt x="77683" y="64435"/>
                  </a:cubicBezTo>
                  <a:cubicBezTo>
                    <a:pt x="77666" y="64435"/>
                    <a:pt x="77650" y="64435"/>
                    <a:pt x="77633" y="64435"/>
                  </a:cubicBezTo>
                  <a:lnTo>
                    <a:pt x="77633" y="64435"/>
                  </a:lnTo>
                  <a:cubicBezTo>
                    <a:pt x="78970" y="62988"/>
                    <a:pt x="80838" y="62185"/>
                    <a:pt x="82771" y="62185"/>
                  </a:cubicBezTo>
                  <a:close/>
                  <a:moveTo>
                    <a:pt x="59134" y="62337"/>
                  </a:moveTo>
                  <a:cubicBezTo>
                    <a:pt x="59561" y="62337"/>
                    <a:pt x="59992" y="62376"/>
                    <a:pt x="60420" y="62455"/>
                  </a:cubicBezTo>
                  <a:cubicBezTo>
                    <a:pt x="59427" y="63627"/>
                    <a:pt x="58845" y="65119"/>
                    <a:pt x="58932" y="66720"/>
                  </a:cubicBezTo>
                  <a:lnTo>
                    <a:pt x="58932" y="66720"/>
                  </a:lnTo>
                  <a:cubicBezTo>
                    <a:pt x="57682" y="65417"/>
                    <a:pt x="55914" y="64587"/>
                    <a:pt x="54055" y="64587"/>
                  </a:cubicBezTo>
                  <a:cubicBezTo>
                    <a:pt x="54035" y="64587"/>
                    <a:pt x="54015" y="64588"/>
                    <a:pt x="53995" y="64588"/>
                  </a:cubicBezTo>
                  <a:cubicBezTo>
                    <a:pt x="55331" y="63135"/>
                    <a:pt x="57201" y="62337"/>
                    <a:pt x="59134" y="62337"/>
                  </a:cubicBezTo>
                  <a:close/>
                  <a:moveTo>
                    <a:pt x="48861" y="62333"/>
                  </a:moveTo>
                  <a:cubicBezTo>
                    <a:pt x="50795" y="62333"/>
                    <a:pt x="52662" y="63137"/>
                    <a:pt x="53995" y="64588"/>
                  </a:cubicBezTo>
                  <a:cubicBezTo>
                    <a:pt x="53975" y="64588"/>
                    <a:pt x="53955" y="64587"/>
                    <a:pt x="53935" y="64587"/>
                  </a:cubicBezTo>
                  <a:cubicBezTo>
                    <a:pt x="52067" y="64587"/>
                    <a:pt x="50299" y="65417"/>
                    <a:pt x="49058" y="66720"/>
                  </a:cubicBezTo>
                  <a:cubicBezTo>
                    <a:pt x="49138" y="65134"/>
                    <a:pt x="48556" y="63629"/>
                    <a:pt x="47561" y="62455"/>
                  </a:cubicBezTo>
                  <a:cubicBezTo>
                    <a:pt x="47994" y="62373"/>
                    <a:pt x="48429" y="62333"/>
                    <a:pt x="48861" y="62333"/>
                  </a:cubicBezTo>
                  <a:close/>
                  <a:moveTo>
                    <a:pt x="106103" y="62174"/>
                  </a:moveTo>
                  <a:cubicBezTo>
                    <a:pt x="106576" y="62174"/>
                    <a:pt x="107052" y="62222"/>
                    <a:pt x="107525" y="62321"/>
                  </a:cubicBezTo>
                  <a:cubicBezTo>
                    <a:pt x="106512" y="63566"/>
                    <a:pt x="105939" y="65161"/>
                    <a:pt x="106127" y="66837"/>
                  </a:cubicBezTo>
                  <a:cubicBezTo>
                    <a:pt x="104872" y="65387"/>
                    <a:pt x="103007" y="64435"/>
                    <a:pt x="101030" y="64435"/>
                  </a:cubicBezTo>
                  <a:cubicBezTo>
                    <a:pt x="101003" y="64435"/>
                    <a:pt x="100975" y="64435"/>
                    <a:pt x="100948" y="64435"/>
                  </a:cubicBezTo>
                  <a:cubicBezTo>
                    <a:pt x="102295" y="62981"/>
                    <a:pt x="104168" y="62174"/>
                    <a:pt x="106103" y="62174"/>
                  </a:cubicBezTo>
                  <a:close/>
                  <a:moveTo>
                    <a:pt x="70807" y="57738"/>
                  </a:moveTo>
                  <a:cubicBezTo>
                    <a:pt x="71283" y="57738"/>
                    <a:pt x="71762" y="57786"/>
                    <a:pt x="72239" y="57885"/>
                  </a:cubicBezTo>
                  <a:cubicBezTo>
                    <a:pt x="71271" y="59131"/>
                    <a:pt x="70742" y="60708"/>
                    <a:pt x="70939" y="62348"/>
                  </a:cubicBezTo>
                  <a:cubicBezTo>
                    <a:pt x="71447" y="62234"/>
                    <a:pt x="71959" y="62178"/>
                    <a:pt x="72468" y="62178"/>
                  </a:cubicBezTo>
                  <a:cubicBezTo>
                    <a:pt x="74403" y="62178"/>
                    <a:pt x="76285" y="62981"/>
                    <a:pt x="77633" y="64435"/>
                  </a:cubicBezTo>
                  <a:lnTo>
                    <a:pt x="77633" y="64435"/>
                  </a:lnTo>
                  <a:cubicBezTo>
                    <a:pt x="77630" y="64435"/>
                    <a:pt x="77627" y="64435"/>
                    <a:pt x="77624" y="64435"/>
                  </a:cubicBezTo>
                  <a:cubicBezTo>
                    <a:pt x="77606" y="64435"/>
                    <a:pt x="77587" y="64435"/>
                    <a:pt x="77569" y="64435"/>
                  </a:cubicBezTo>
                  <a:cubicBezTo>
                    <a:pt x="75520" y="64435"/>
                    <a:pt x="73598" y="65435"/>
                    <a:pt x="72346" y="66962"/>
                  </a:cubicBezTo>
                  <a:cubicBezTo>
                    <a:pt x="72703" y="63259"/>
                    <a:pt x="69407" y="59973"/>
                    <a:pt x="65707" y="59973"/>
                  </a:cubicBezTo>
                  <a:cubicBezTo>
                    <a:pt x="65694" y="59973"/>
                    <a:pt x="65682" y="59973"/>
                    <a:pt x="65670" y="59973"/>
                  </a:cubicBezTo>
                  <a:lnTo>
                    <a:pt x="65670" y="59973"/>
                  </a:lnTo>
                  <a:cubicBezTo>
                    <a:pt x="67007" y="58533"/>
                    <a:pt x="68877" y="57738"/>
                    <a:pt x="70807" y="57738"/>
                  </a:cubicBezTo>
                  <a:close/>
                  <a:moveTo>
                    <a:pt x="35611" y="62370"/>
                  </a:moveTo>
                  <a:cubicBezTo>
                    <a:pt x="36087" y="62370"/>
                    <a:pt x="36566" y="62419"/>
                    <a:pt x="37042" y="62518"/>
                  </a:cubicBezTo>
                  <a:cubicBezTo>
                    <a:pt x="36029" y="63763"/>
                    <a:pt x="35456" y="65358"/>
                    <a:pt x="35644" y="67034"/>
                  </a:cubicBezTo>
                  <a:cubicBezTo>
                    <a:pt x="34383" y="65578"/>
                    <a:pt x="32507" y="64632"/>
                    <a:pt x="30521" y="64632"/>
                  </a:cubicBezTo>
                  <a:cubicBezTo>
                    <a:pt x="30502" y="64632"/>
                    <a:pt x="30483" y="64632"/>
                    <a:pt x="30465" y="64633"/>
                  </a:cubicBezTo>
                  <a:cubicBezTo>
                    <a:pt x="30445" y="64632"/>
                    <a:pt x="30425" y="64632"/>
                    <a:pt x="30406" y="64632"/>
                  </a:cubicBezTo>
                  <a:cubicBezTo>
                    <a:pt x="28537" y="64632"/>
                    <a:pt x="26769" y="65471"/>
                    <a:pt x="25528" y="66774"/>
                  </a:cubicBezTo>
                  <a:cubicBezTo>
                    <a:pt x="25608" y="65179"/>
                    <a:pt x="25026" y="63683"/>
                    <a:pt x="24031" y="62500"/>
                  </a:cubicBezTo>
                  <a:cubicBezTo>
                    <a:pt x="24460" y="62420"/>
                    <a:pt x="24890" y="62381"/>
                    <a:pt x="25317" y="62381"/>
                  </a:cubicBezTo>
                  <a:cubicBezTo>
                    <a:pt x="27250" y="62381"/>
                    <a:pt x="29122" y="63178"/>
                    <a:pt x="30465" y="64624"/>
                  </a:cubicBezTo>
                  <a:cubicBezTo>
                    <a:pt x="31802" y="63171"/>
                    <a:pt x="33677" y="62370"/>
                    <a:pt x="35611" y="62370"/>
                  </a:cubicBezTo>
                  <a:close/>
                  <a:moveTo>
                    <a:pt x="112819" y="60274"/>
                  </a:moveTo>
                  <a:cubicBezTo>
                    <a:pt x="115992" y="60274"/>
                    <a:pt x="119164" y="62350"/>
                    <a:pt x="119209" y="66503"/>
                  </a:cubicBezTo>
                  <a:lnTo>
                    <a:pt x="119209" y="66503"/>
                  </a:lnTo>
                  <a:cubicBezTo>
                    <a:pt x="118735" y="66400"/>
                    <a:pt x="118257" y="66350"/>
                    <a:pt x="117783" y="66350"/>
                  </a:cubicBezTo>
                  <a:cubicBezTo>
                    <a:pt x="115922" y="66350"/>
                    <a:pt x="114119" y="67124"/>
                    <a:pt x="112821" y="68521"/>
                  </a:cubicBezTo>
                  <a:cubicBezTo>
                    <a:pt x="111539" y="67142"/>
                    <a:pt x="109747" y="66362"/>
                    <a:pt x="107865" y="66362"/>
                  </a:cubicBezTo>
                  <a:cubicBezTo>
                    <a:pt x="107382" y="66362"/>
                    <a:pt x="106898" y="66407"/>
                    <a:pt x="106423" y="66514"/>
                  </a:cubicBezTo>
                  <a:lnTo>
                    <a:pt x="106423" y="66514"/>
                  </a:lnTo>
                  <a:cubicBezTo>
                    <a:pt x="106463" y="62355"/>
                    <a:pt x="109641" y="60274"/>
                    <a:pt x="112819" y="60274"/>
                  </a:cubicBezTo>
                  <a:close/>
                  <a:moveTo>
                    <a:pt x="136136" y="60276"/>
                  </a:moveTo>
                  <a:cubicBezTo>
                    <a:pt x="139311" y="60276"/>
                    <a:pt x="142484" y="62354"/>
                    <a:pt x="142525" y="66514"/>
                  </a:cubicBezTo>
                  <a:lnTo>
                    <a:pt x="142516" y="66523"/>
                  </a:lnTo>
                  <a:cubicBezTo>
                    <a:pt x="142042" y="66421"/>
                    <a:pt x="141565" y="66372"/>
                    <a:pt x="141091" y="66372"/>
                  </a:cubicBezTo>
                  <a:cubicBezTo>
                    <a:pt x="139233" y="66372"/>
                    <a:pt x="137428" y="67138"/>
                    <a:pt x="136136" y="68530"/>
                  </a:cubicBezTo>
                  <a:cubicBezTo>
                    <a:pt x="134854" y="67150"/>
                    <a:pt x="133062" y="66371"/>
                    <a:pt x="131181" y="66371"/>
                  </a:cubicBezTo>
                  <a:cubicBezTo>
                    <a:pt x="130697" y="66371"/>
                    <a:pt x="130213" y="66425"/>
                    <a:pt x="129738" y="66523"/>
                  </a:cubicBezTo>
                  <a:cubicBezTo>
                    <a:pt x="129778" y="62359"/>
                    <a:pt x="132958" y="60276"/>
                    <a:pt x="136136" y="60276"/>
                  </a:cubicBezTo>
                  <a:close/>
                  <a:moveTo>
                    <a:pt x="89289" y="60321"/>
                  </a:moveTo>
                  <a:cubicBezTo>
                    <a:pt x="92462" y="60321"/>
                    <a:pt x="95638" y="62397"/>
                    <a:pt x="95679" y="66548"/>
                  </a:cubicBezTo>
                  <a:lnTo>
                    <a:pt x="95679" y="66548"/>
                  </a:lnTo>
                  <a:cubicBezTo>
                    <a:pt x="95209" y="66448"/>
                    <a:pt x="94735" y="66398"/>
                    <a:pt x="94264" y="66398"/>
                  </a:cubicBezTo>
                  <a:cubicBezTo>
                    <a:pt x="92405" y="66398"/>
                    <a:pt x="90601" y="67165"/>
                    <a:pt x="89308" y="68557"/>
                  </a:cubicBezTo>
                  <a:cubicBezTo>
                    <a:pt x="88027" y="67177"/>
                    <a:pt x="86235" y="66398"/>
                    <a:pt x="84353" y="66398"/>
                  </a:cubicBezTo>
                  <a:cubicBezTo>
                    <a:pt x="83869" y="66398"/>
                    <a:pt x="83385" y="66452"/>
                    <a:pt x="82910" y="66550"/>
                  </a:cubicBezTo>
                  <a:cubicBezTo>
                    <a:pt x="82942" y="62398"/>
                    <a:pt x="86114" y="60321"/>
                    <a:pt x="89289" y="60321"/>
                  </a:cubicBezTo>
                  <a:close/>
                  <a:moveTo>
                    <a:pt x="42335" y="60475"/>
                  </a:moveTo>
                  <a:cubicBezTo>
                    <a:pt x="45508" y="60475"/>
                    <a:pt x="48684" y="62552"/>
                    <a:pt x="48726" y="66708"/>
                  </a:cubicBezTo>
                  <a:lnTo>
                    <a:pt x="48726" y="66708"/>
                  </a:lnTo>
                  <a:cubicBezTo>
                    <a:pt x="48257" y="66608"/>
                    <a:pt x="47784" y="66560"/>
                    <a:pt x="47315" y="66560"/>
                  </a:cubicBezTo>
                  <a:cubicBezTo>
                    <a:pt x="45452" y="66560"/>
                    <a:pt x="43648" y="67326"/>
                    <a:pt x="42355" y="68719"/>
                  </a:cubicBezTo>
                  <a:cubicBezTo>
                    <a:pt x="41081" y="67346"/>
                    <a:pt x="39302" y="66559"/>
                    <a:pt x="37432" y="66559"/>
                  </a:cubicBezTo>
                  <a:cubicBezTo>
                    <a:pt x="37421" y="66559"/>
                    <a:pt x="37411" y="66559"/>
                    <a:pt x="37400" y="66559"/>
                  </a:cubicBezTo>
                  <a:cubicBezTo>
                    <a:pt x="36916" y="66559"/>
                    <a:pt x="36432" y="66604"/>
                    <a:pt x="35958" y="66711"/>
                  </a:cubicBezTo>
                  <a:cubicBezTo>
                    <a:pt x="35989" y="62554"/>
                    <a:pt x="39161" y="60475"/>
                    <a:pt x="42335" y="60475"/>
                  </a:cubicBezTo>
                  <a:close/>
                  <a:moveTo>
                    <a:pt x="65651" y="60478"/>
                  </a:moveTo>
                  <a:cubicBezTo>
                    <a:pt x="68826" y="60478"/>
                    <a:pt x="72001" y="62555"/>
                    <a:pt x="72041" y="66711"/>
                  </a:cubicBezTo>
                  <a:cubicBezTo>
                    <a:pt x="71566" y="66609"/>
                    <a:pt x="71088" y="66560"/>
                    <a:pt x="70614" y="66560"/>
                  </a:cubicBezTo>
                  <a:cubicBezTo>
                    <a:pt x="68752" y="66560"/>
                    <a:pt x="66952" y="67326"/>
                    <a:pt x="65653" y="68719"/>
                  </a:cubicBezTo>
                  <a:cubicBezTo>
                    <a:pt x="64371" y="67339"/>
                    <a:pt x="62579" y="66559"/>
                    <a:pt x="60697" y="66559"/>
                  </a:cubicBezTo>
                  <a:cubicBezTo>
                    <a:pt x="60214" y="66559"/>
                    <a:pt x="59730" y="66613"/>
                    <a:pt x="59255" y="66711"/>
                  </a:cubicBezTo>
                  <a:cubicBezTo>
                    <a:pt x="59295" y="62557"/>
                    <a:pt x="62473" y="60478"/>
                    <a:pt x="65651" y="60478"/>
                  </a:cubicBezTo>
                  <a:close/>
                  <a:moveTo>
                    <a:pt x="18806" y="60522"/>
                  </a:moveTo>
                  <a:cubicBezTo>
                    <a:pt x="21979" y="60522"/>
                    <a:pt x="25151" y="62596"/>
                    <a:pt x="25196" y="66747"/>
                  </a:cubicBezTo>
                  <a:lnTo>
                    <a:pt x="25196" y="66747"/>
                  </a:lnTo>
                  <a:cubicBezTo>
                    <a:pt x="24723" y="66645"/>
                    <a:pt x="24245" y="66596"/>
                    <a:pt x="23772" y="66596"/>
                  </a:cubicBezTo>
                  <a:cubicBezTo>
                    <a:pt x="21913" y="66596"/>
                    <a:pt x="20107" y="67362"/>
                    <a:pt x="18807" y="68754"/>
                  </a:cubicBezTo>
                  <a:cubicBezTo>
                    <a:pt x="17526" y="67374"/>
                    <a:pt x="15734" y="66595"/>
                    <a:pt x="13852" y="66595"/>
                  </a:cubicBezTo>
                  <a:cubicBezTo>
                    <a:pt x="13368" y="66595"/>
                    <a:pt x="12884" y="66649"/>
                    <a:pt x="12409" y="66747"/>
                  </a:cubicBezTo>
                  <a:cubicBezTo>
                    <a:pt x="12454" y="62599"/>
                    <a:pt x="15631" y="60522"/>
                    <a:pt x="18806" y="60522"/>
                  </a:cubicBezTo>
                  <a:close/>
                  <a:moveTo>
                    <a:pt x="84142" y="66790"/>
                  </a:moveTo>
                  <a:cubicBezTo>
                    <a:pt x="86075" y="66790"/>
                    <a:pt x="87947" y="67588"/>
                    <a:pt x="89290" y="69041"/>
                  </a:cubicBezTo>
                  <a:lnTo>
                    <a:pt x="89290" y="69041"/>
                  </a:lnTo>
                  <a:cubicBezTo>
                    <a:pt x="89287" y="69041"/>
                    <a:pt x="89284" y="69041"/>
                    <a:pt x="89281" y="69041"/>
                  </a:cubicBezTo>
                  <a:cubicBezTo>
                    <a:pt x="89262" y="69041"/>
                    <a:pt x="89242" y="69041"/>
                    <a:pt x="89222" y="69041"/>
                  </a:cubicBezTo>
                  <a:cubicBezTo>
                    <a:pt x="87354" y="69041"/>
                    <a:pt x="85594" y="69879"/>
                    <a:pt x="84344" y="71183"/>
                  </a:cubicBezTo>
                  <a:cubicBezTo>
                    <a:pt x="84434" y="69588"/>
                    <a:pt x="83851" y="68082"/>
                    <a:pt x="82857" y="66909"/>
                  </a:cubicBezTo>
                  <a:cubicBezTo>
                    <a:pt x="83285" y="66829"/>
                    <a:pt x="83715" y="66790"/>
                    <a:pt x="84142" y="66790"/>
                  </a:cubicBezTo>
                  <a:close/>
                  <a:moveTo>
                    <a:pt x="94437" y="66782"/>
                  </a:moveTo>
                  <a:cubicBezTo>
                    <a:pt x="94862" y="66782"/>
                    <a:pt x="95290" y="66821"/>
                    <a:pt x="95715" y="66900"/>
                  </a:cubicBezTo>
                  <a:cubicBezTo>
                    <a:pt x="94720" y="68082"/>
                    <a:pt x="94138" y="69579"/>
                    <a:pt x="94228" y="71174"/>
                  </a:cubicBezTo>
                  <a:lnTo>
                    <a:pt x="94219" y="71183"/>
                  </a:lnTo>
                  <a:cubicBezTo>
                    <a:pt x="92977" y="69879"/>
                    <a:pt x="91209" y="69041"/>
                    <a:pt x="89341" y="69041"/>
                  </a:cubicBezTo>
                  <a:cubicBezTo>
                    <a:pt x="89324" y="69041"/>
                    <a:pt x="89307" y="69041"/>
                    <a:pt x="89290" y="69041"/>
                  </a:cubicBezTo>
                  <a:lnTo>
                    <a:pt x="89290" y="69041"/>
                  </a:lnTo>
                  <a:cubicBezTo>
                    <a:pt x="90628" y="67586"/>
                    <a:pt x="92502" y="66782"/>
                    <a:pt x="94437" y="66782"/>
                  </a:cubicBezTo>
                  <a:close/>
                  <a:moveTo>
                    <a:pt x="47476" y="66925"/>
                  </a:moveTo>
                  <a:cubicBezTo>
                    <a:pt x="47900" y="66925"/>
                    <a:pt x="48328" y="66964"/>
                    <a:pt x="48753" y="67043"/>
                  </a:cubicBezTo>
                  <a:cubicBezTo>
                    <a:pt x="47767" y="68226"/>
                    <a:pt x="47185" y="69731"/>
                    <a:pt x="47266" y="71317"/>
                  </a:cubicBezTo>
                  <a:cubicBezTo>
                    <a:pt x="46024" y="70014"/>
                    <a:pt x="44257" y="69184"/>
                    <a:pt x="42388" y="69184"/>
                  </a:cubicBezTo>
                  <a:cubicBezTo>
                    <a:pt x="42371" y="69184"/>
                    <a:pt x="42354" y="69184"/>
                    <a:pt x="42337" y="69184"/>
                  </a:cubicBezTo>
                  <a:lnTo>
                    <a:pt x="42337" y="69184"/>
                  </a:lnTo>
                  <a:cubicBezTo>
                    <a:pt x="43675" y="67729"/>
                    <a:pt x="45543" y="66925"/>
                    <a:pt x="47476" y="66925"/>
                  </a:cubicBezTo>
                  <a:close/>
                  <a:moveTo>
                    <a:pt x="60488" y="66929"/>
                  </a:moveTo>
                  <a:cubicBezTo>
                    <a:pt x="62422" y="66929"/>
                    <a:pt x="64295" y="67727"/>
                    <a:pt x="65636" y="69175"/>
                  </a:cubicBezTo>
                  <a:lnTo>
                    <a:pt x="65636" y="69175"/>
                  </a:lnTo>
                  <a:cubicBezTo>
                    <a:pt x="65622" y="69175"/>
                    <a:pt x="65608" y="69175"/>
                    <a:pt x="65593" y="69175"/>
                  </a:cubicBezTo>
                  <a:cubicBezTo>
                    <a:pt x="63725" y="69175"/>
                    <a:pt x="61966" y="70014"/>
                    <a:pt x="60715" y="71317"/>
                  </a:cubicBezTo>
                  <a:cubicBezTo>
                    <a:pt x="60805" y="69731"/>
                    <a:pt x="60223" y="68226"/>
                    <a:pt x="59228" y="67043"/>
                  </a:cubicBezTo>
                  <a:cubicBezTo>
                    <a:pt x="59647" y="66967"/>
                    <a:pt x="60069" y="66929"/>
                    <a:pt x="60488" y="66929"/>
                  </a:cubicBezTo>
                  <a:close/>
                  <a:moveTo>
                    <a:pt x="23953" y="66970"/>
                  </a:moveTo>
                  <a:cubicBezTo>
                    <a:pt x="24378" y="66970"/>
                    <a:pt x="24806" y="67009"/>
                    <a:pt x="25232" y="67088"/>
                  </a:cubicBezTo>
                  <a:cubicBezTo>
                    <a:pt x="24239" y="68277"/>
                    <a:pt x="23657" y="69770"/>
                    <a:pt x="23744" y="71361"/>
                  </a:cubicBezTo>
                  <a:lnTo>
                    <a:pt x="23744" y="71361"/>
                  </a:lnTo>
                  <a:cubicBezTo>
                    <a:pt x="22494" y="70058"/>
                    <a:pt x="20726" y="69220"/>
                    <a:pt x="18866" y="69220"/>
                  </a:cubicBezTo>
                  <a:cubicBezTo>
                    <a:pt x="18846" y="69220"/>
                    <a:pt x="18827" y="69220"/>
                    <a:pt x="18807" y="69220"/>
                  </a:cubicBezTo>
                  <a:cubicBezTo>
                    <a:pt x="20144" y="67773"/>
                    <a:pt x="22018" y="66970"/>
                    <a:pt x="23953" y="66970"/>
                  </a:cubicBezTo>
                  <a:close/>
                  <a:moveTo>
                    <a:pt x="13652" y="66970"/>
                  </a:moveTo>
                  <a:cubicBezTo>
                    <a:pt x="15588" y="66970"/>
                    <a:pt x="17463" y="67773"/>
                    <a:pt x="18807" y="69220"/>
                  </a:cubicBezTo>
                  <a:cubicBezTo>
                    <a:pt x="18787" y="69220"/>
                    <a:pt x="18768" y="69220"/>
                    <a:pt x="18748" y="69220"/>
                  </a:cubicBezTo>
                  <a:cubicBezTo>
                    <a:pt x="16879" y="69220"/>
                    <a:pt x="15111" y="70058"/>
                    <a:pt x="13870" y="71362"/>
                  </a:cubicBezTo>
                  <a:cubicBezTo>
                    <a:pt x="13951" y="69776"/>
                    <a:pt x="13368" y="68271"/>
                    <a:pt x="12374" y="67088"/>
                  </a:cubicBezTo>
                  <a:cubicBezTo>
                    <a:pt x="12799" y="67009"/>
                    <a:pt x="13227" y="66970"/>
                    <a:pt x="13652" y="66970"/>
                  </a:cubicBezTo>
                  <a:close/>
                  <a:moveTo>
                    <a:pt x="107653" y="66739"/>
                  </a:moveTo>
                  <a:cubicBezTo>
                    <a:pt x="109587" y="66739"/>
                    <a:pt x="111464" y="67541"/>
                    <a:pt x="112812" y="68996"/>
                  </a:cubicBezTo>
                  <a:cubicBezTo>
                    <a:pt x="114149" y="67549"/>
                    <a:pt x="116022" y="66746"/>
                    <a:pt x="117958" y="66746"/>
                  </a:cubicBezTo>
                  <a:cubicBezTo>
                    <a:pt x="118383" y="66746"/>
                    <a:pt x="118811" y="66785"/>
                    <a:pt x="119236" y="66864"/>
                  </a:cubicBezTo>
                  <a:cubicBezTo>
                    <a:pt x="118242" y="68047"/>
                    <a:pt x="117659" y="69552"/>
                    <a:pt x="117749" y="71138"/>
                  </a:cubicBezTo>
                  <a:cubicBezTo>
                    <a:pt x="116499" y="69835"/>
                    <a:pt x="114731" y="69005"/>
                    <a:pt x="112871" y="69005"/>
                  </a:cubicBezTo>
                  <a:cubicBezTo>
                    <a:pt x="112851" y="69005"/>
                    <a:pt x="112832" y="69005"/>
                    <a:pt x="112812" y="69005"/>
                  </a:cubicBezTo>
                  <a:cubicBezTo>
                    <a:pt x="112793" y="69005"/>
                    <a:pt x="112774" y="69005"/>
                    <a:pt x="112756" y="69005"/>
                  </a:cubicBezTo>
                  <a:cubicBezTo>
                    <a:pt x="110769" y="69005"/>
                    <a:pt x="108893" y="69951"/>
                    <a:pt x="107641" y="71398"/>
                  </a:cubicBezTo>
                  <a:lnTo>
                    <a:pt x="107641" y="71398"/>
                  </a:lnTo>
                  <a:cubicBezTo>
                    <a:pt x="107802" y="69707"/>
                    <a:pt x="107213" y="68132"/>
                    <a:pt x="106177" y="66897"/>
                  </a:cubicBezTo>
                  <a:lnTo>
                    <a:pt x="106177" y="66897"/>
                  </a:lnTo>
                  <a:cubicBezTo>
                    <a:pt x="106668" y="66791"/>
                    <a:pt x="107162" y="66739"/>
                    <a:pt x="107653" y="66739"/>
                  </a:cubicBezTo>
                  <a:close/>
                  <a:moveTo>
                    <a:pt x="37174" y="66927"/>
                  </a:moveTo>
                  <a:cubicBezTo>
                    <a:pt x="39113" y="66927"/>
                    <a:pt x="40989" y="67729"/>
                    <a:pt x="42337" y="69184"/>
                  </a:cubicBezTo>
                  <a:lnTo>
                    <a:pt x="42337" y="69184"/>
                  </a:lnTo>
                  <a:cubicBezTo>
                    <a:pt x="42334" y="69184"/>
                    <a:pt x="42331" y="69184"/>
                    <a:pt x="42328" y="69184"/>
                  </a:cubicBezTo>
                  <a:cubicBezTo>
                    <a:pt x="42301" y="69184"/>
                    <a:pt x="42274" y="69184"/>
                    <a:pt x="42246" y="69184"/>
                  </a:cubicBezTo>
                  <a:cubicBezTo>
                    <a:pt x="40269" y="69184"/>
                    <a:pt x="38404" y="70136"/>
                    <a:pt x="37158" y="71577"/>
                  </a:cubicBezTo>
                  <a:cubicBezTo>
                    <a:pt x="37320" y="69910"/>
                    <a:pt x="36728" y="68324"/>
                    <a:pt x="35689" y="67088"/>
                  </a:cubicBezTo>
                  <a:lnTo>
                    <a:pt x="35680" y="67088"/>
                  </a:lnTo>
                  <a:cubicBezTo>
                    <a:pt x="36177" y="66980"/>
                    <a:pt x="36678" y="66927"/>
                    <a:pt x="37174" y="66927"/>
                  </a:cubicBezTo>
                  <a:close/>
                  <a:moveTo>
                    <a:pt x="124481" y="64880"/>
                  </a:moveTo>
                  <a:cubicBezTo>
                    <a:pt x="127655" y="64880"/>
                    <a:pt x="130827" y="66957"/>
                    <a:pt x="130867" y="71111"/>
                  </a:cubicBezTo>
                  <a:lnTo>
                    <a:pt x="130858" y="71129"/>
                  </a:lnTo>
                  <a:cubicBezTo>
                    <a:pt x="130380" y="71024"/>
                    <a:pt x="129897" y="70973"/>
                    <a:pt x="129419" y="70973"/>
                  </a:cubicBezTo>
                  <a:cubicBezTo>
                    <a:pt x="127565" y="70973"/>
                    <a:pt x="125767" y="71740"/>
                    <a:pt x="124478" y="73136"/>
                  </a:cubicBezTo>
                  <a:cubicBezTo>
                    <a:pt x="123204" y="71764"/>
                    <a:pt x="121425" y="70977"/>
                    <a:pt x="119555" y="70977"/>
                  </a:cubicBezTo>
                  <a:cubicBezTo>
                    <a:pt x="119544" y="70977"/>
                    <a:pt x="119534" y="70977"/>
                    <a:pt x="119523" y="70977"/>
                  </a:cubicBezTo>
                  <a:cubicBezTo>
                    <a:pt x="119039" y="70977"/>
                    <a:pt x="118555" y="71021"/>
                    <a:pt x="118080" y="71129"/>
                  </a:cubicBezTo>
                  <a:cubicBezTo>
                    <a:pt x="118121" y="66963"/>
                    <a:pt x="121302" y="64880"/>
                    <a:pt x="124481" y="64880"/>
                  </a:cubicBezTo>
                  <a:close/>
                  <a:moveTo>
                    <a:pt x="77631" y="64934"/>
                  </a:moveTo>
                  <a:cubicBezTo>
                    <a:pt x="80806" y="64934"/>
                    <a:pt x="83981" y="67013"/>
                    <a:pt x="84022" y="71174"/>
                  </a:cubicBezTo>
                  <a:cubicBezTo>
                    <a:pt x="83541" y="71069"/>
                    <a:pt x="83056" y="71017"/>
                    <a:pt x="82576" y="71017"/>
                  </a:cubicBezTo>
                  <a:cubicBezTo>
                    <a:pt x="80721" y="71017"/>
                    <a:pt x="78928" y="71782"/>
                    <a:pt x="77633" y="73163"/>
                  </a:cubicBezTo>
                  <a:lnTo>
                    <a:pt x="77633" y="73172"/>
                  </a:lnTo>
                  <a:cubicBezTo>
                    <a:pt x="76351" y="71801"/>
                    <a:pt x="74559" y="71012"/>
                    <a:pt x="72678" y="71012"/>
                  </a:cubicBezTo>
                  <a:cubicBezTo>
                    <a:pt x="72194" y="71012"/>
                    <a:pt x="71710" y="71066"/>
                    <a:pt x="71235" y="71174"/>
                  </a:cubicBezTo>
                  <a:cubicBezTo>
                    <a:pt x="71275" y="67015"/>
                    <a:pt x="74454" y="64934"/>
                    <a:pt x="77631" y="64934"/>
                  </a:cubicBezTo>
                  <a:close/>
                  <a:moveTo>
                    <a:pt x="100937" y="64934"/>
                  </a:moveTo>
                  <a:cubicBezTo>
                    <a:pt x="104113" y="64934"/>
                    <a:pt x="107288" y="67013"/>
                    <a:pt x="107328" y="71174"/>
                  </a:cubicBezTo>
                  <a:cubicBezTo>
                    <a:pt x="106849" y="71069"/>
                    <a:pt x="106366" y="71017"/>
                    <a:pt x="105887" y="71017"/>
                  </a:cubicBezTo>
                  <a:cubicBezTo>
                    <a:pt x="104037" y="71017"/>
                    <a:pt x="102243" y="71782"/>
                    <a:pt x="100948" y="73163"/>
                  </a:cubicBezTo>
                  <a:lnTo>
                    <a:pt x="100939" y="73172"/>
                  </a:lnTo>
                  <a:cubicBezTo>
                    <a:pt x="99658" y="71801"/>
                    <a:pt x="97866" y="71012"/>
                    <a:pt x="95984" y="71012"/>
                  </a:cubicBezTo>
                  <a:cubicBezTo>
                    <a:pt x="95500" y="71012"/>
                    <a:pt x="95016" y="71066"/>
                    <a:pt x="94541" y="71174"/>
                  </a:cubicBezTo>
                  <a:cubicBezTo>
                    <a:pt x="94582" y="67015"/>
                    <a:pt x="97760" y="64934"/>
                    <a:pt x="100937" y="64934"/>
                  </a:cubicBezTo>
                  <a:close/>
                  <a:moveTo>
                    <a:pt x="53992" y="65081"/>
                  </a:moveTo>
                  <a:cubicBezTo>
                    <a:pt x="57167" y="65081"/>
                    <a:pt x="60344" y="67159"/>
                    <a:pt x="60384" y="71317"/>
                  </a:cubicBezTo>
                  <a:cubicBezTo>
                    <a:pt x="59911" y="71215"/>
                    <a:pt x="59433" y="71165"/>
                    <a:pt x="58960" y="71165"/>
                  </a:cubicBezTo>
                  <a:cubicBezTo>
                    <a:pt x="57101" y="71165"/>
                    <a:pt x="55296" y="71932"/>
                    <a:pt x="54004" y="73324"/>
                  </a:cubicBezTo>
                  <a:cubicBezTo>
                    <a:pt x="52723" y="71944"/>
                    <a:pt x="50922" y="71165"/>
                    <a:pt x="49049" y="71165"/>
                  </a:cubicBezTo>
                  <a:cubicBezTo>
                    <a:pt x="48565" y="71165"/>
                    <a:pt x="48081" y="71219"/>
                    <a:pt x="47606" y="71317"/>
                  </a:cubicBezTo>
                  <a:cubicBezTo>
                    <a:pt x="47642" y="67159"/>
                    <a:pt x="50816" y="65081"/>
                    <a:pt x="53992" y="65081"/>
                  </a:cubicBezTo>
                  <a:close/>
                  <a:moveTo>
                    <a:pt x="7148" y="65122"/>
                  </a:moveTo>
                  <a:cubicBezTo>
                    <a:pt x="10323" y="65122"/>
                    <a:pt x="13498" y="67201"/>
                    <a:pt x="13538" y="71362"/>
                  </a:cubicBezTo>
                  <a:cubicBezTo>
                    <a:pt x="13060" y="71257"/>
                    <a:pt x="12578" y="71206"/>
                    <a:pt x="12099" y="71206"/>
                  </a:cubicBezTo>
                  <a:cubicBezTo>
                    <a:pt x="10245" y="71206"/>
                    <a:pt x="8446" y="71973"/>
                    <a:pt x="7150" y="73369"/>
                  </a:cubicBezTo>
                  <a:lnTo>
                    <a:pt x="7150" y="73360"/>
                  </a:lnTo>
                  <a:cubicBezTo>
                    <a:pt x="5875" y="71988"/>
                    <a:pt x="4096" y="71209"/>
                    <a:pt x="2226" y="71209"/>
                  </a:cubicBezTo>
                  <a:cubicBezTo>
                    <a:pt x="2216" y="71209"/>
                    <a:pt x="2205" y="71210"/>
                    <a:pt x="2194" y="71210"/>
                  </a:cubicBezTo>
                  <a:cubicBezTo>
                    <a:pt x="1711" y="71210"/>
                    <a:pt x="1227" y="71254"/>
                    <a:pt x="752" y="71362"/>
                  </a:cubicBezTo>
                  <a:cubicBezTo>
                    <a:pt x="792" y="67203"/>
                    <a:pt x="3970" y="65122"/>
                    <a:pt x="7148" y="65122"/>
                  </a:cubicBezTo>
                  <a:close/>
                  <a:moveTo>
                    <a:pt x="30463" y="65122"/>
                  </a:moveTo>
                  <a:cubicBezTo>
                    <a:pt x="33638" y="65122"/>
                    <a:pt x="36813" y="67201"/>
                    <a:pt x="36854" y="71362"/>
                  </a:cubicBezTo>
                  <a:cubicBezTo>
                    <a:pt x="36375" y="71257"/>
                    <a:pt x="35893" y="71206"/>
                    <a:pt x="35414" y="71206"/>
                  </a:cubicBezTo>
                  <a:cubicBezTo>
                    <a:pt x="33560" y="71206"/>
                    <a:pt x="31761" y="71973"/>
                    <a:pt x="30465" y="73369"/>
                  </a:cubicBezTo>
                  <a:lnTo>
                    <a:pt x="30465" y="73360"/>
                  </a:lnTo>
                  <a:cubicBezTo>
                    <a:pt x="29191" y="71988"/>
                    <a:pt x="27412" y="71209"/>
                    <a:pt x="25542" y="71209"/>
                  </a:cubicBezTo>
                  <a:cubicBezTo>
                    <a:pt x="25531" y="71209"/>
                    <a:pt x="25520" y="71210"/>
                    <a:pt x="25510" y="71210"/>
                  </a:cubicBezTo>
                  <a:cubicBezTo>
                    <a:pt x="25026" y="71210"/>
                    <a:pt x="24542" y="71254"/>
                    <a:pt x="24067" y="71362"/>
                  </a:cubicBezTo>
                  <a:cubicBezTo>
                    <a:pt x="24107" y="67203"/>
                    <a:pt x="27285" y="65122"/>
                    <a:pt x="30463" y="65122"/>
                  </a:cubicBezTo>
                  <a:close/>
                  <a:moveTo>
                    <a:pt x="129608" y="71351"/>
                  </a:moveTo>
                  <a:cubicBezTo>
                    <a:pt x="130035" y="71351"/>
                    <a:pt x="130466" y="71390"/>
                    <a:pt x="130894" y="71469"/>
                  </a:cubicBezTo>
                  <a:cubicBezTo>
                    <a:pt x="129908" y="72634"/>
                    <a:pt x="129326" y="74140"/>
                    <a:pt x="129415" y="75726"/>
                  </a:cubicBezTo>
                  <a:lnTo>
                    <a:pt x="129406" y="75744"/>
                  </a:lnTo>
                  <a:cubicBezTo>
                    <a:pt x="128156" y="74440"/>
                    <a:pt x="126397" y="73602"/>
                    <a:pt x="124528" y="73602"/>
                  </a:cubicBezTo>
                  <a:cubicBezTo>
                    <a:pt x="124509" y="73602"/>
                    <a:pt x="124489" y="73602"/>
                    <a:pt x="124469" y="73602"/>
                  </a:cubicBezTo>
                  <a:cubicBezTo>
                    <a:pt x="124450" y="73602"/>
                    <a:pt x="124430" y="73602"/>
                    <a:pt x="124410" y="73602"/>
                  </a:cubicBezTo>
                  <a:cubicBezTo>
                    <a:pt x="122541" y="73602"/>
                    <a:pt x="120773" y="74440"/>
                    <a:pt x="119532" y="75744"/>
                  </a:cubicBezTo>
                  <a:cubicBezTo>
                    <a:pt x="119613" y="74149"/>
                    <a:pt x="119030" y="72652"/>
                    <a:pt x="118045" y="71469"/>
                  </a:cubicBezTo>
                  <a:cubicBezTo>
                    <a:pt x="118473" y="71390"/>
                    <a:pt x="118903" y="71351"/>
                    <a:pt x="119331" y="71351"/>
                  </a:cubicBezTo>
                  <a:cubicBezTo>
                    <a:pt x="121264" y="71351"/>
                    <a:pt x="123134" y="72148"/>
                    <a:pt x="124469" y="73593"/>
                  </a:cubicBezTo>
                  <a:cubicBezTo>
                    <a:pt x="125805" y="72148"/>
                    <a:pt x="127675" y="71351"/>
                    <a:pt x="129608" y="71351"/>
                  </a:cubicBezTo>
                  <a:close/>
                  <a:moveTo>
                    <a:pt x="48843" y="71540"/>
                  </a:moveTo>
                  <a:cubicBezTo>
                    <a:pt x="50782" y="71540"/>
                    <a:pt x="52650" y="72343"/>
                    <a:pt x="53995" y="73790"/>
                  </a:cubicBezTo>
                  <a:cubicBezTo>
                    <a:pt x="53975" y="73790"/>
                    <a:pt x="53956" y="73790"/>
                    <a:pt x="53936" y="73790"/>
                  </a:cubicBezTo>
                  <a:cubicBezTo>
                    <a:pt x="52067" y="73790"/>
                    <a:pt x="50299" y="74628"/>
                    <a:pt x="49058" y="75932"/>
                  </a:cubicBezTo>
                  <a:cubicBezTo>
                    <a:pt x="49138" y="74337"/>
                    <a:pt x="48556" y="72840"/>
                    <a:pt x="47561" y="71658"/>
                  </a:cubicBezTo>
                  <a:cubicBezTo>
                    <a:pt x="47989" y="71579"/>
                    <a:pt x="48418" y="71540"/>
                    <a:pt x="48843" y="71540"/>
                  </a:cubicBezTo>
                  <a:close/>
                  <a:moveTo>
                    <a:pt x="59141" y="71540"/>
                  </a:moveTo>
                  <a:cubicBezTo>
                    <a:pt x="59566" y="71540"/>
                    <a:pt x="59994" y="71579"/>
                    <a:pt x="60420" y="71658"/>
                  </a:cubicBezTo>
                  <a:cubicBezTo>
                    <a:pt x="59425" y="72840"/>
                    <a:pt x="58843" y="74346"/>
                    <a:pt x="58932" y="75932"/>
                  </a:cubicBezTo>
                  <a:cubicBezTo>
                    <a:pt x="57682" y="74628"/>
                    <a:pt x="55914" y="73790"/>
                    <a:pt x="54054" y="73790"/>
                  </a:cubicBezTo>
                  <a:cubicBezTo>
                    <a:pt x="54034" y="73790"/>
                    <a:pt x="54015" y="73790"/>
                    <a:pt x="53995" y="73790"/>
                  </a:cubicBezTo>
                  <a:cubicBezTo>
                    <a:pt x="55332" y="72343"/>
                    <a:pt x="57206" y="71540"/>
                    <a:pt x="59141" y="71540"/>
                  </a:cubicBezTo>
                  <a:close/>
                  <a:moveTo>
                    <a:pt x="112810" y="69495"/>
                  </a:moveTo>
                  <a:cubicBezTo>
                    <a:pt x="115985" y="69495"/>
                    <a:pt x="119160" y="71574"/>
                    <a:pt x="119200" y="75735"/>
                  </a:cubicBezTo>
                  <a:cubicBezTo>
                    <a:pt x="118721" y="75630"/>
                    <a:pt x="118239" y="75578"/>
                    <a:pt x="117760" y="75578"/>
                  </a:cubicBezTo>
                  <a:cubicBezTo>
                    <a:pt x="115909" y="75578"/>
                    <a:pt x="114116" y="76343"/>
                    <a:pt x="112821" y="77724"/>
                  </a:cubicBezTo>
                  <a:lnTo>
                    <a:pt x="112812" y="77733"/>
                  </a:lnTo>
                  <a:cubicBezTo>
                    <a:pt x="111530" y="76362"/>
                    <a:pt x="109738" y="75573"/>
                    <a:pt x="107856" y="75573"/>
                  </a:cubicBezTo>
                  <a:cubicBezTo>
                    <a:pt x="107373" y="75573"/>
                    <a:pt x="106889" y="75627"/>
                    <a:pt x="106414" y="75735"/>
                  </a:cubicBezTo>
                  <a:lnTo>
                    <a:pt x="106414" y="75735"/>
                  </a:lnTo>
                  <a:cubicBezTo>
                    <a:pt x="106454" y="71576"/>
                    <a:pt x="109632" y="69495"/>
                    <a:pt x="112810" y="69495"/>
                  </a:cubicBezTo>
                  <a:close/>
                  <a:moveTo>
                    <a:pt x="136139" y="69486"/>
                  </a:moveTo>
                  <a:cubicBezTo>
                    <a:pt x="139313" y="69486"/>
                    <a:pt x="142484" y="71562"/>
                    <a:pt x="142525" y="75717"/>
                  </a:cubicBezTo>
                  <a:lnTo>
                    <a:pt x="142516" y="75735"/>
                  </a:lnTo>
                  <a:cubicBezTo>
                    <a:pt x="142037" y="75630"/>
                    <a:pt x="141554" y="75578"/>
                    <a:pt x="141075" y="75578"/>
                  </a:cubicBezTo>
                  <a:cubicBezTo>
                    <a:pt x="139222" y="75578"/>
                    <a:pt x="137424" y="76345"/>
                    <a:pt x="136136" y="77733"/>
                  </a:cubicBezTo>
                  <a:cubicBezTo>
                    <a:pt x="134854" y="76362"/>
                    <a:pt x="133062" y="75573"/>
                    <a:pt x="131181" y="75573"/>
                  </a:cubicBezTo>
                  <a:cubicBezTo>
                    <a:pt x="130697" y="75573"/>
                    <a:pt x="130213" y="75627"/>
                    <a:pt x="129738" y="75735"/>
                  </a:cubicBezTo>
                  <a:cubicBezTo>
                    <a:pt x="129778" y="71569"/>
                    <a:pt x="132960" y="69486"/>
                    <a:pt x="136139" y="69486"/>
                  </a:cubicBezTo>
                  <a:close/>
                  <a:moveTo>
                    <a:pt x="42333" y="69686"/>
                  </a:moveTo>
                  <a:cubicBezTo>
                    <a:pt x="45509" y="69686"/>
                    <a:pt x="48686" y="71765"/>
                    <a:pt x="48726" y="75923"/>
                  </a:cubicBezTo>
                  <a:cubicBezTo>
                    <a:pt x="48248" y="75818"/>
                    <a:pt x="47765" y="75767"/>
                    <a:pt x="47287" y="75767"/>
                  </a:cubicBezTo>
                  <a:cubicBezTo>
                    <a:pt x="45433" y="75767"/>
                    <a:pt x="43633" y="76534"/>
                    <a:pt x="42337" y="77930"/>
                  </a:cubicBezTo>
                  <a:cubicBezTo>
                    <a:pt x="41056" y="76550"/>
                    <a:pt x="39264" y="75770"/>
                    <a:pt x="37382" y="75770"/>
                  </a:cubicBezTo>
                  <a:cubicBezTo>
                    <a:pt x="36898" y="75770"/>
                    <a:pt x="36415" y="75815"/>
                    <a:pt x="35940" y="75923"/>
                  </a:cubicBezTo>
                  <a:cubicBezTo>
                    <a:pt x="35980" y="71765"/>
                    <a:pt x="39156" y="69686"/>
                    <a:pt x="42333" y="69686"/>
                  </a:cubicBezTo>
                  <a:close/>
                  <a:moveTo>
                    <a:pt x="65651" y="69683"/>
                  </a:moveTo>
                  <a:cubicBezTo>
                    <a:pt x="68826" y="69683"/>
                    <a:pt x="72001" y="71762"/>
                    <a:pt x="72041" y="75923"/>
                  </a:cubicBezTo>
                  <a:cubicBezTo>
                    <a:pt x="71563" y="75818"/>
                    <a:pt x="71081" y="75767"/>
                    <a:pt x="70602" y="75767"/>
                  </a:cubicBezTo>
                  <a:cubicBezTo>
                    <a:pt x="68748" y="75767"/>
                    <a:pt x="66949" y="76534"/>
                    <a:pt x="65653" y="77930"/>
                  </a:cubicBezTo>
                  <a:cubicBezTo>
                    <a:pt x="64371" y="76550"/>
                    <a:pt x="62579" y="75770"/>
                    <a:pt x="60697" y="75770"/>
                  </a:cubicBezTo>
                  <a:cubicBezTo>
                    <a:pt x="60214" y="75770"/>
                    <a:pt x="59730" y="75815"/>
                    <a:pt x="59255" y="75923"/>
                  </a:cubicBezTo>
                  <a:cubicBezTo>
                    <a:pt x="59295" y="71764"/>
                    <a:pt x="62473" y="69683"/>
                    <a:pt x="65651" y="69683"/>
                  </a:cubicBezTo>
                  <a:close/>
                  <a:moveTo>
                    <a:pt x="82884" y="1"/>
                  </a:moveTo>
                  <a:cubicBezTo>
                    <a:pt x="82642" y="699"/>
                    <a:pt x="82534" y="1434"/>
                    <a:pt x="82579" y="2178"/>
                  </a:cubicBezTo>
                  <a:cubicBezTo>
                    <a:pt x="81329" y="875"/>
                    <a:pt x="79570" y="36"/>
                    <a:pt x="77701" y="36"/>
                  </a:cubicBezTo>
                  <a:cubicBezTo>
                    <a:pt x="77681" y="36"/>
                    <a:pt x="77661" y="36"/>
                    <a:pt x="77642" y="36"/>
                  </a:cubicBezTo>
                  <a:cubicBezTo>
                    <a:pt x="77622" y="36"/>
                    <a:pt x="77602" y="36"/>
                    <a:pt x="77582" y="36"/>
                  </a:cubicBezTo>
                  <a:cubicBezTo>
                    <a:pt x="73834" y="36"/>
                    <a:pt x="70494" y="3399"/>
                    <a:pt x="70948" y="7160"/>
                  </a:cubicBezTo>
                  <a:cubicBezTo>
                    <a:pt x="71458" y="7046"/>
                    <a:pt x="71971" y="6991"/>
                    <a:pt x="72481" y="6991"/>
                  </a:cubicBezTo>
                  <a:cubicBezTo>
                    <a:pt x="74418" y="6991"/>
                    <a:pt x="76294" y="7793"/>
                    <a:pt x="77642" y="9248"/>
                  </a:cubicBezTo>
                  <a:cubicBezTo>
                    <a:pt x="77624" y="9248"/>
                    <a:pt x="77606" y="9248"/>
                    <a:pt x="77587" y="9248"/>
                  </a:cubicBezTo>
                  <a:cubicBezTo>
                    <a:pt x="75529" y="9248"/>
                    <a:pt x="73607" y="10256"/>
                    <a:pt x="72355" y="11784"/>
                  </a:cubicBezTo>
                  <a:cubicBezTo>
                    <a:pt x="72756" y="8058"/>
                    <a:pt x="69443" y="4740"/>
                    <a:pt x="65721" y="4740"/>
                  </a:cubicBezTo>
                  <a:cubicBezTo>
                    <a:pt x="65701" y="4740"/>
                    <a:pt x="65682" y="4740"/>
                    <a:pt x="65662" y="4741"/>
                  </a:cubicBezTo>
                  <a:cubicBezTo>
                    <a:pt x="65642" y="4740"/>
                    <a:pt x="65622" y="4740"/>
                    <a:pt x="65602" y="4740"/>
                  </a:cubicBezTo>
                  <a:cubicBezTo>
                    <a:pt x="63733" y="4740"/>
                    <a:pt x="61966" y="5570"/>
                    <a:pt x="60724" y="6873"/>
                  </a:cubicBezTo>
                  <a:cubicBezTo>
                    <a:pt x="60760" y="6138"/>
                    <a:pt x="60662" y="5395"/>
                    <a:pt x="60420" y="4696"/>
                  </a:cubicBezTo>
                  <a:lnTo>
                    <a:pt x="60043" y="4696"/>
                  </a:lnTo>
                  <a:cubicBezTo>
                    <a:pt x="60276" y="5395"/>
                    <a:pt x="60393" y="6130"/>
                    <a:pt x="60393" y="6864"/>
                  </a:cubicBezTo>
                  <a:cubicBezTo>
                    <a:pt x="59920" y="6762"/>
                    <a:pt x="59442" y="6713"/>
                    <a:pt x="58969" y="6713"/>
                  </a:cubicBezTo>
                  <a:cubicBezTo>
                    <a:pt x="57110" y="6713"/>
                    <a:pt x="55305" y="7479"/>
                    <a:pt x="54013" y="8871"/>
                  </a:cubicBezTo>
                  <a:cubicBezTo>
                    <a:pt x="52732" y="7492"/>
                    <a:pt x="50939" y="6712"/>
                    <a:pt x="49058" y="6712"/>
                  </a:cubicBezTo>
                  <a:cubicBezTo>
                    <a:pt x="48574" y="6712"/>
                    <a:pt x="48090" y="6766"/>
                    <a:pt x="47615" y="6864"/>
                  </a:cubicBezTo>
                  <a:cubicBezTo>
                    <a:pt x="47615" y="6130"/>
                    <a:pt x="47732" y="5395"/>
                    <a:pt x="47965" y="4696"/>
                  </a:cubicBezTo>
                  <a:lnTo>
                    <a:pt x="47588" y="4696"/>
                  </a:lnTo>
                  <a:cubicBezTo>
                    <a:pt x="47346" y="5395"/>
                    <a:pt x="47248" y="6138"/>
                    <a:pt x="47284" y="6873"/>
                  </a:cubicBezTo>
                  <a:cubicBezTo>
                    <a:pt x="46049" y="5577"/>
                    <a:pt x="44293" y="4740"/>
                    <a:pt x="42434" y="4740"/>
                  </a:cubicBezTo>
                  <a:cubicBezTo>
                    <a:pt x="42405" y="4740"/>
                    <a:pt x="42376" y="4740"/>
                    <a:pt x="42346" y="4741"/>
                  </a:cubicBezTo>
                  <a:cubicBezTo>
                    <a:pt x="42319" y="4740"/>
                    <a:pt x="42291" y="4740"/>
                    <a:pt x="42263" y="4740"/>
                  </a:cubicBezTo>
                  <a:cubicBezTo>
                    <a:pt x="40287" y="4740"/>
                    <a:pt x="38431" y="5684"/>
                    <a:pt x="37185" y="7124"/>
                  </a:cubicBezTo>
                  <a:cubicBezTo>
                    <a:pt x="37480" y="3457"/>
                    <a:pt x="34193" y="233"/>
                    <a:pt x="30519" y="233"/>
                  </a:cubicBezTo>
                  <a:cubicBezTo>
                    <a:pt x="30504" y="233"/>
                    <a:pt x="30489" y="233"/>
                    <a:pt x="30474" y="234"/>
                  </a:cubicBezTo>
                  <a:cubicBezTo>
                    <a:pt x="30454" y="233"/>
                    <a:pt x="30434" y="233"/>
                    <a:pt x="30415" y="233"/>
                  </a:cubicBezTo>
                  <a:cubicBezTo>
                    <a:pt x="28546" y="233"/>
                    <a:pt x="26787" y="1072"/>
                    <a:pt x="25536" y="2375"/>
                  </a:cubicBezTo>
                  <a:cubicBezTo>
                    <a:pt x="25581" y="1640"/>
                    <a:pt x="25474" y="897"/>
                    <a:pt x="25232" y="198"/>
                  </a:cubicBezTo>
                  <a:lnTo>
                    <a:pt x="24864" y="198"/>
                  </a:lnTo>
                  <a:cubicBezTo>
                    <a:pt x="25088" y="897"/>
                    <a:pt x="25214" y="1631"/>
                    <a:pt x="25214" y="2366"/>
                  </a:cubicBezTo>
                  <a:cubicBezTo>
                    <a:pt x="24739" y="2264"/>
                    <a:pt x="24260" y="2214"/>
                    <a:pt x="23785" y="2214"/>
                  </a:cubicBezTo>
                  <a:cubicBezTo>
                    <a:pt x="21922" y="2214"/>
                    <a:pt x="20117" y="2981"/>
                    <a:pt x="18825" y="4373"/>
                  </a:cubicBezTo>
                  <a:cubicBezTo>
                    <a:pt x="17544" y="2993"/>
                    <a:pt x="15752" y="2214"/>
                    <a:pt x="13870" y="2214"/>
                  </a:cubicBezTo>
                  <a:cubicBezTo>
                    <a:pt x="13386" y="2214"/>
                    <a:pt x="12902" y="2268"/>
                    <a:pt x="12427" y="2366"/>
                  </a:cubicBezTo>
                  <a:cubicBezTo>
                    <a:pt x="12427" y="1631"/>
                    <a:pt x="12544" y="897"/>
                    <a:pt x="12777" y="198"/>
                  </a:cubicBezTo>
                  <a:lnTo>
                    <a:pt x="12382" y="198"/>
                  </a:lnTo>
                  <a:cubicBezTo>
                    <a:pt x="12141" y="897"/>
                    <a:pt x="12042" y="1640"/>
                    <a:pt x="12078" y="2375"/>
                  </a:cubicBezTo>
                  <a:cubicBezTo>
                    <a:pt x="10836" y="1072"/>
                    <a:pt x="9069" y="233"/>
                    <a:pt x="7200" y="233"/>
                  </a:cubicBezTo>
                  <a:cubicBezTo>
                    <a:pt x="7180" y="233"/>
                    <a:pt x="7160" y="233"/>
                    <a:pt x="7141" y="234"/>
                  </a:cubicBezTo>
                  <a:cubicBezTo>
                    <a:pt x="7126" y="233"/>
                    <a:pt x="7111" y="233"/>
                    <a:pt x="7096" y="233"/>
                  </a:cubicBezTo>
                  <a:cubicBezTo>
                    <a:pt x="3342" y="233"/>
                    <a:pt x="1" y="3600"/>
                    <a:pt x="456" y="7366"/>
                  </a:cubicBezTo>
                  <a:cubicBezTo>
                    <a:pt x="966" y="7252"/>
                    <a:pt x="1482" y="7196"/>
                    <a:pt x="1994" y="7196"/>
                  </a:cubicBezTo>
                  <a:cubicBezTo>
                    <a:pt x="3926" y="7196"/>
                    <a:pt x="5804" y="7993"/>
                    <a:pt x="7149" y="9445"/>
                  </a:cubicBezTo>
                  <a:lnTo>
                    <a:pt x="7149" y="9445"/>
                  </a:lnTo>
                  <a:cubicBezTo>
                    <a:pt x="7147" y="9445"/>
                    <a:pt x="7144" y="9445"/>
                    <a:pt x="7141" y="9445"/>
                  </a:cubicBezTo>
                  <a:cubicBezTo>
                    <a:pt x="7121" y="9445"/>
                    <a:pt x="7101" y="9445"/>
                    <a:pt x="7081" y="9445"/>
                  </a:cubicBezTo>
                  <a:cubicBezTo>
                    <a:pt x="3333" y="9445"/>
                    <a:pt x="1" y="12816"/>
                    <a:pt x="456" y="16569"/>
                  </a:cubicBezTo>
                  <a:cubicBezTo>
                    <a:pt x="961" y="16457"/>
                    <a:pt x="1471" y="16403"/>
                    <a:pt x="1977" y="16403"/>
                  </a:cubicBezTo>
                  <a:cubicBezTo>
                    <a:pt x="3909" y="16403"/>
                    <a:pt x="5782" y="17198"/>
                    <a:pt x="7132" y="18647"/>
                  </a:cubicBezTo>
                  <a:cubicBezTo>
                    <a:pt x="7112" y="18647"/>
                    <a:pt x="7092" y="18647"/>
                    <a:pt x="7072" y="18647"/>
                  </a:cubicBezTo>
                  <a:cubicBezTo>
                    <a:pt x="3333" y="18647"/>
                    <a:pt x="1" y="22009"/>
                    <a:pt x="456" y="25771"/>
                  </a:cubicBezTo>
                  <a:cubicBezTo>
                    <a:pt x="965" y="25657"/>
                    <a:pt x="1479" y="25602"/>
                    <a:pt x="1989" y="25602"/>
                  </a:cubicBezTo>
                  <a:cubicBezTo>
                    <a:pt x="3926" y="25602"/>
                    <a:pt x="5802" y="26404"/>
                    <a:pt x="7150" y="27859"/>
                  </a:cubicBezTo>
                  <a:cubicBezTo>
                    <a:pt x="8483" y="26416"/>
                    <a:pt x="10349" y="25613"/>
                    <a:pt x="12278" y="25613"/>
                  </a:cubicBezTo>
                  <a:cubicBezTo>
                    <a:pt x="12709" y="25613"/>
                    <a:pt x="13143" y="25653"/>
                    <a:pt x="13574" y="25735"/>
                  </a:cubicBezTo>
                  <a:cubicBezTo>
                    <a:pt x="12580" y="26909"/>
                    <a:pt x="11997" y="28414"/>
                    <a:pt x="12087" y="30000"/>
                  </a:cubicBezTo>
                  <a:cubicBezTo>
                    <a:pt x="10837" y="28697"/>
                    <a:pt x="9069" y="27867"/>
                    <a:pt x="7209" y="27867"/>
                  </a:cubicBezTo>
                  <a:cubicBezTo>
                    <a:pt x="7189" y="27867"/>
                    <a:pt x="7169" y="27867"/>
                    <a:pt x="7150" y="27868"/>
                  </a:cubicBezTo>
                  <a:cubicBezTo>
                    <a:pt x="7130" y="27867"/>
                    <a:pt x="7110" y="27867"/>
                    <a:pt x="7090" y="27867"/>
                  </a:cubicBezTo>
                  <a:cubicBezTo>
                    <a:pt x="3342" y="27867"/>
                    <a:pt x="1" y="31230"/>
                    <a:pt x="456" y="34991"/>
                  </a:cubicBezTo>
                  <a:cubicBezTo>
                    <a:pt x="968" y="34875"/>
                    <a:pt x="1485" y="34819"/>
                    <a:pt x="1999" y="34819"/>
                  </a:cubicBezTo>
                  <a:cubicBezTo>
                    <a:pt x="3903" y="34819"/>
                    <a:pt x="5755" y="35598"/>
                    <a:pt x="7096" y="37016"/>
                  </a:cubicBezTo>
                  <a:cubicBezTo>
                    <a:pt x="3341" y="37016"/>
                    <a:pt x="8" y="40377"/>
                    <a:pt x="456" y="44140"/>
                  </a:cubicBezTo>
                  <a:cubicBezTo>
                    <a:pt x="968" y="44025"/>
                    <a:pt x="1485" y="43970"/>
                    <a:pt x="1997" y="43970"/>
                  </a:cubicBezTo>
                  <a:cubicBezTo>
                    <a:pt x="3931" y="43970"/>
                    <a:pt x="5804" y="44767"/>
                    <a:pt x="7150" y="46219"/>
                  </a:cubicBezTo>
                  <a:cubicBezTo>
                    <a:pt x="8485" y="44773"/>
                    <a:pt x="10355" y="43977"/>
                    <a:pt x="12288" y="43977"/>
                  </a:cubicBezTo>
                  <a:cubicBezTo>
                    <a:pt x="12715" y="43977"/>
                    <a:pt x="13146" y="44016"/>
                    <a:pt x="13574" y="44095"/>
                  </a:cubicBezTo>
                  <a:cubicBezTo>
                    <a:pt x="12580" y="45278"/>
                    <a:pt x="11997" y="46774"/>
                    <a:pt x="12087" y="48369"/>
                  </a:cubicBezTo>
                  <a:cubicBezTo>
                    <a:pt x="10837" y="47066"/>
                    <a:pt x="9069" y="46227"/>
                    <a:pt x="7208" y="46227"/>
                  </a:cubicBezTo>
                  <a:cubicBezTo>
                    <a:pt x="7189" y="46227"/>
                    <a:pt x="7169" y="46228"/>
                    <a:pt x="7150" y="46228"/>
                  </a:cubicBezTo>
                  <a:cubicBezTo>
                    <a:pt x="7130" y="46228"/>
                    <a:pt x="7110" y="46227"/>
                    <a:pt x="7090" y="46227"/>
                  </a:cubicBezTo>
                  <a:cubicBezTo>
                    <a:pt x="3342" y="46227"/>
                    <a:pt x="1" y="49590"/>
                    <a:pt x="456" y="53351"/>
                  </a:cubicBezTo>
                  <a:cubicBezTo>
                    <a:pt x="966" y="53237"/>
                    <a:pt x="1482" y="53181"/>
                    <a:pt x="1993" y="53181"/>
                  </a:cubicBezTo>
                  <a:cubicBezTo>
                    <a:pt x="3922" y="53181"/>
                    <a:pt x="5795" y="53978"/>
                    <a:pt x="7141" y="55430"/>
                  </a:cubicBezTo>
                  <a:cubicBezTo>
                    <a:pt x="7121" y="55430"/>
                    <a:pt x="7101" y="55430"/>
                    <a:pt x="7081" y="55430"/>
                  </a:cubicBezTo>
                  <a:cubicBezTo>
                    <a:pt x="3333" y="55430"/>
                    <a:pt x="1" y="58792"/>
                    <a:pt x="456" y="62554"/>
                  </a:cubicBezTo>
                  <a:cubicBezTo>
                    <a:pt x="968" y="62439"/>
                    <a:pt x="1485" y="62383"/>
                    <a:pt x="1997" y="62383"/>
                  </a:cubicBezTo>
                  <a:cubicBezTo>
                    <a:pt x="3931" y="62383"/>
                    <a:pt x="5804" y="63180"/>
                    <a:pt x="7150" y="64633"/>
                  </a:cubicBezTo>
                  <a:cubicBezTo>
                    <a:pt x="8485" y="63187"/>
                    <a:pt x="10355" y="62390"/>
                    <a:pt x="12288" y="62390"/>
                  </a:cubicBezTo>
                  <a:cubicBezTo>
                    <a:pt x="12715" y="62390"/>
                    <a:pt x="13146" y="62429"/>
                    <a:pt x="13574" y="62509"/>
                  </a:cubicBezTo>
                  <a:cubicBezTo>
                    <a:pt x="12580" y="63692"/>
                    <a:pt x="11997" y="65188"/>
                    <a:pt x="12087" y="66783"/>
                  </a:cubicBezTo>
                  <a:cubicBezTo>
                    <a:pt x="10837" y="65480"/>
                    <a:pt x="9069" y="64641"/>
                    <a:pt x="7208" y="64641"/>
                  </a:cubicBezTo>
                  <a:cubicBezTo>
                    <a:pt x="7189" y="64641"/>
                    <a:pt x="7169" y="64641"/>
                    <a:pt x="7150" y="64642"/>
                  </a:cubicBezTo>
                  <a:cubicBezTo>
                    <a:pt x="7130" y="64641"/>
                    <a:pt x="7110" y="64641"/>
                    <a:pt x="7090" y="64641"/>
                  </a:cubicBezTo>
                  <a:cubicBezTo>
                    <a:pt x="3342" y="64641"/>
                    <a:pt x="1" y="68004"/>
                    <a:pt x="456" y="71765"/>
                  </a:cubicBezTo>
                  <a:cubicBezTo>
                    <a:pt x="965" y="71651"/>
                    <a:pt x="1479" y="71596"/>
                    <a:pt x="1989" y="71596"/>
                  </a:cubicBezTo>
                  <a:cubicBezTo>
                    <a:pt x="3926" y="71596"/>
                    <a:pt x="5802" y="72399"/>
                    <a:pt x="7150" y="73853"/>
                  </a:cubicBezTo>
                  <a:cubicBezTo>
                    <a:pt x="8483" y="72402"/>
                    <a:pt x="10349" y="71599"/>
                    <a:pt x="12279" y="71599"/>
                  </a:cubicBezTo>
                  <a:cubicBezTo>
                    <a:pt x="12709" y="71599"/>
                    <a:pt x="13143" y="71639"/>
                    <a:pt x="13574" y="71720"/>
                  </a:cubicBezTo>
                  <a:cubicBezTo>
                    <a:pt x="13037" y="72348"/>
                    <a:pt x="12624" y="73082"/>
                    <a:pt x="12365" y="73862"/>
                  </a:cubicBezTo>
                  <a:lnTo>
                    <a:pt x="12741" y="73862"/>
                  </a:lnTo>
                  <a:cubicBezTo>
                    <a:pt x="13637" y="71119"/>
                    <a:pt x="16222" y="69746"/>
                    <a:pt x="18806" y="69746"/>
                  </a:cubicBezTo>
                  <a:cubicBezTo>
                    <a:pt x="21388" y="69746"/>
                    <a:pt x="23969" y="71117"/>
                    <a:pt x="24864" y="73862"/>
                  </a:cubicBezTo>
                  <a:lnTo>
                    <a:pt x="25241" y="73862"/>
                  </a:lnTo>
                  <a:cubicBezTo>
                    <a:pt x="24981" y="73073"/>
                    <a:pt x="24569" y="72339"/>
                    <a:pt x="24031" y="71702"/>
                  </a:cubicBezTo>
                  <a:cubicBezTo>
                    <a:pt x="24457" y="71623"/>
                    <a:pt x="24885" y="71585"/>
                    <a:pt x="25310" y="71585"/>
                  </a:cubicBezTo>
                  <a:cubicBezTo>
                    <a:pt x="27245" y="71585"/>
                    <a:pt x="29120" y="72387"/>
                    <a:pt x="30465" y="73835"/>
                  </a:cubicBezTo>
                  <a:cubicBezTo>
                    <a:pt x="31802" y="72382"/>
                    <a:pt x="33677" y="71582"/>
                    <a:pt x="35611" y="71582"/>
                  </a:cubicBezTo>
                  <a:cubicBezTo>
                    <a:pt x="36087" y="71582"/>
                    <a:pt x="36566" y="71630"/>
                    <a:pt x="37042" y="71729"/>
                  </a:cubicBezTo>
                  <a:cubicBezTo>
                    <a:pt x="36011" y="72993"/>
                    <a:pt x="35438" y="74615"/>
                    <a:pt x="35644" y="76308"/>
                  </a:cubicBezTo>
                  <a:cubicBezTo>
                    <a:pt x="36151" y="76194"/>
                    <a:pt x="36664" y="76139"/>
                    <a:pt x="37173" y="76139"/>
                  </a:cubicBezTo>
                  <a:cubicBezTo>
                    <a:pt x="39108" y="76139"/>
                    <a:pt x="40989" y="76942"/>
                    <a:pt x="42337" y="78396"/>
                  </a:cubicBezTo>
                  <a:cubicBezTo>
                    <a:pt x="43675" y="76948"/>
                    <a:pt x="45548" y="76146"/>
                    <a:pt x="47484" y="76146"/>
                  </a:cubicBezTo>
                  <a:cubicBezTo>
                    <a:pt x="47908" y="76146"/>
                    <a:pt x="48336" y="76184"/>
                    <a:pt x="48762" y="76263"/>
                  </a:cubicBezTo>
                  <a:cubicBezTo>
                    <a:pt x="48224" y="76899"/>
                    <a:pt x="47812" y="77625"/>
                    <a:pt x="47552" y="78414"/>
                  </a:cubicBezTo>
                  <a:lnTo>
                    <a:pt x="47929" y="78414"/>
                  </a:lnTo>
                  <a:cubicBezTo>
                    <a:pt x="48825" y="75666"/>
                    <a:pt x="51408" y="74291"/>
                    <a:pt x="53990" y="74291"/>
                  </a:cubicBezTo>
                  <a:cubicBezTo>
                    <a:pt x="56571" y="74291"/>
                    <a:pt x="59152" y="75664"/>
                    <a:pt x="60052" y="78414"/>
                  </a:cubicBezTo>
                  <a:lnTo>
                    <a:pt x="60438" y="78414"/>
                  </a:lnTo>
                  <a:cubicBezTo>
                    <a:pt x="60169" y="77625"/>
                    <a:pt x="59766" y="76891"/>
                    <a:pt x="59228" y="76263"/>
                  </a:cubicBezTo>
                  <a:cubicBezTo>
                    <a:pt x="59656" y="76184"/>
                    <a:pt x="60087" y="76145"/>
                    <a:pt x="60514" y="76145"/>
                  </a:cubicBezTo>
                  <a:cubicBezTo>
                    <a:pt x="62447" y="76145"/>
                    <a:pt x="64319" y="76941"/>
                    <a:pt x="65662" y="78387"/>
                  </a:cubicBezTo>
                  <a:cubicBezTo>
                    <a:pt x="67002" y="76933"/>
                    <a:pt x="68877" y="76130"/>
                    <a:pt x="70814" y="76130"/>
                  </a:cubicBezTo>
                  <a:cubicBezTo>
                    <a:pt x="71323" y="76130"/>
                    <a:pt x="71837" y="76185"/>
                    <a:pt x="72346" y="76299"/>
                  </a:cubicBezTo>
                  <a:cubicBezTo>
                    <a:pt x="72801" y="72547"/>
                    <a:pt x="69460" y="69175"/>
                    <a:pt x="65712" y="69175"/>
                  </a:cubicBezTo>
                  <a:cubicBezTo>
                    <a:pt x="65698" y="69175"/>
                    <a:pt x="65684" y="69175"/>
                    <a:pt x="65669" y="69175"/>
                  </a:cubicBezTo>
                  <a:lnTo>
                    <a:pt x="65669" y="69175"/>
                  </a:lnTo>
                  <a:cubicBezTo>
                    <a:pt x="67009" y="67731"/>
                    <a:pt x="68871" y="66936"/>
                    <a:pt x="70797" y="66936"/>
                  </a:cubicBezTo>
                  <a:cubicBezTo>
                    <a:pt x="71279" y="66936"/>
                    <a:pt x="71765" y="66986"/>
                    <a:pt x="72248" y="67088"/>
                  </a:cubicBezTo>
                  <a:cubicBezTo>
                    <a:pt x="71271" y="68333"/>
                    <a:pt x="70742" y="69901"/>
                    <a:pt x="70939" y="71559"/>
                  </a:cubicBezTo>
                  <a:cubicBezTo>
                    <a:pt x="71452" y="71445"/>
                    <a:pt x="71968" y="71389"/>
                    <a:pt x="72480" y="71389"/>
                  </a:cubicBezTo>
                  <a:cubicBezTo>
                    <a:pt x="74414" y="71389"/>
                    <a:pt x="76287" y="72186"/>
                    <a:pt x="77633" y="73638"/>
                  </a:cubicBezTo>
                  <a:cubicBezTo>
                    <a:pt x="78970" y="72190"/>
                    <a:pt x="80844" y="71388"/>
                    <a:pt x="82779" y="71388"/>
                  </a:cubicBezTo>
                  <a:cubicBezTo>
                    <a:pt x="83204" y="71388"/>
                    <a:pt x="83632" y="71426"/>
                    <a:pt x="84057" y="71505"/>
                  </a:cubicBezTo>
                  <a:cubicBezTo>
                    <a:pt x="83520" y="72141"/>
                    <a:pt x="83108" y="72867"/>
                    <a:pt x="82848" y="73656"/>
                  </a:cubicBezTo>
                  <a:lnTo>
                    <a:pt x="83224" y="73656"/>
                  </a:lnTo>
                  <a:cubicBezTo>
                    <a:pt x="84120" y="70909"/>
                    <a:pt x="86703" y="69536"/>
                    <a:pt x="89286" y="69536"/>
                  </a:cubicBezTo>
                  <a:cubicBezTo>
                    <a:pt x="91869" y="69536"/>
                    <a:pt x="94452" y="70909"/>
                    <a:pt x="95348" y="73656"/>
                  </a:cubicBezTo>
                  <a:lnTo>
                    <a:pt x="95724" y="73656"/>
                  </a:lnTo>
                  <a:cubicBezTo>
                    <a:pt x="95464" y="72867"/>
                    <a:pt x="95052" y="72141"/>
                    <a:pt x="94514" y="71505"/>
                  </a:cubicBezTo>
                  <a:cubicBezTo>
                    <a:pt x="94942" y="71426"/>
                    <a:pt x="95371" y="71388"/>
                    <a:pt x="95797" y="71388"/>
                  </a:cubicBezTo>
                  <a:cubicBezTo>
                    <a:pt x="97737" y="71388"/>
                    <a:pt x="99611" y="72190"/>
                    <a:pt x="100948" y="73638"/>
                  </a:cubicBezTo>
                  <a:cubicBezTo>
                    <a:pt x="102293" y="72185"/>
                    <a:pt x="104163" y="71385"/>
                    <a:pt x="106095" y="71385"/>
                  </a:cubicBezTo>
                  <a:cubicBezTo>
                    <a:pt x="106570" y="71385"/>
                    <a:pt x="107049" y="71433"/>
                    <a:pt x="107525" y="71532"/>
                  </a:cubicBezTo>
                  <a:cubicBezTo>
                    <a:pt x="106495" y="72796"/>
                    <a:pt x="105921" y="74417"/>
                    <a:pt x="106127" y="76111"/>
                  </a:cubicBezTo>
                  <a:cubicBezTo>
                    <a:pt x="106637" y="75997"/>
                    <a:pt x="107150" y="75942"/>
                    <a:pt x="107660" y="75942"/>
                  </a:cubicBezTo>
                  <a:cubicBezTo>
                    <a:pt x="109597" y="75942"/>
                    <a:pt x="111473" y="76744"/>
                    <a:pt x="112821" y="78199"/>
                  </a:cubicBezTo>
                  <a:cubicBezTo>
                    <a:pt x="114158" y="76751"/>
                    <a:pt x="116031" y="75948"/>
                    <a:pt x="117967" y="75948"/>
                  </a:cubicBezTo>
                  <a:cubicBezTo>
                    <a:pt x="118392" y="75948"/>
                    <a:pt x="118820" y="75987"/>
                    <a:pt x="119245" y="76066"/>
                  </a:cubicBezTo>
                  <a:cubicBezTo>
                    <a:pt x="118708" y="76702"/>
                    <a:pt x="118295" y="77428"/>
                    <a:pt x="118036" y="78217"/>
                  </a:cubicBezTo>
                  <a:lnTo>
                    <a:pt x="118412" y="78217"/>
                  </a:lnTo>
                  <a:cubicBezTo>
                    <a:pt x="119308" y="75474"/>
                    <a:pt x="121893" y="74100"/>
                    <a:pt x="124477" y="74100"/>
                  </a:cubicBezTo>
                  <a:cubicBezTo>
                    <a:pt x="127059" y="74100"/>
                    <a:pt x="129640" y="75471"/>
                    <a:pt x="130536" y="78217"/>
                  </a:cubicBezTo>
                  <a:lnTo>
                    <a:pt x="130912" y="78217"/>
                  </a:lnTo>
                  <a:cubicBezTo>
                    <a:pt x="130652" y="77428"/>
                    <a:pt x="130240" y="76702"/>
                    <a:pt x="129702" y="76066"/>
                  </a:cubicBezTo>
                  <a:cubicBezTo>
                    <a:pt x="130130" y="75987"/>
                    <a:pt x="130558" y="75948"/>
                    <a:pt x="130984" y="75948"/>
                  </a:cubicBezTo>
                  <a:cubicBezTo>
                    <a:pt x="132922" y="75948"/>
                    <a:pt x="134791" y="76751"/>
                    <a:pt x="136136" y="78199"/>
                  </a:cubicBezTo>
                  <a:cubicBezTo>
                    <a:pt x="137484" y="76744"/>
                    <a:pt x="139360" y="75942"/>
                    <a:pt x="141292" y="75942"/>
                  </a:cubicBezTo>
                  <a:cubicBezTo>
                    <a:pt x="141801" y="75942"/>
                    <a:pt x="142313" y="75997"/>
                    <a:pt x="142820" y="76111"/>
                  </a:cubicBezTo>
                  <a:cubicBezTo>
                    <a:pt x="143275" y="72358"/>
                    <a:pt x="139935" y="68987"/>
                    <a:pt x="136195" y="68987"/>
                  </a:cubicBezTo>
                  <a:cubicBezTo>
                    <a:pt x="136175" y="68987"/>
                    <a:pt x="136156" y="68987"/>
                    <a:pt x="136136" y="68987"/>
                  </a:cubicBezTo>
                  <a:cubicBezTo>
                    <a:pt x="136116" y="68987"/>
                    <a:pt x="136096" y="68987"/>
                    <a:pt x="136077" y="68987"/>
                  </a:cubicBezTo>
                  <a:cubicBezTo>
                    <a:pt x="134208" y="68987"/>
                    <a:pt x="132440" y="69825"/>
                    <a:pt x="131199" y="71129"/>
                  </a:cubicBezTo>
                  <a:cubicBezTo>
                    <a:pt x="131279" y="69534"/>
                    <a:pt x="130697" y="68038"/>
                    <a:pt x="129702" y="66855"/>
                  </a:cubicBezTo>
                  <a:cubicBezTo>
                    <a:pt x="130132" y="66775"/>
                    <a:pt x="130564" y="66736"/>
                    <a:pt x="130992" y="66736"/>
                  </a:cubicBezTo>
                  <a:cubicBezTo>
                    <a:pt x="132927" y="66736"/>
                    <a:pt x="134793" y="67533"/>
                    <a:pt x="136136" y="68978"/>
                  </a:cubicBezTo>
                  <a:cubicBezTo>
                    <a:pt x="137482" y="67526"/>
                    <a:pt x="139354" y="66729"/>
                    <a:pt x="141284" y="66729"/>
                  </a:cubicBezTo>
                  <a:cubicBezTo>
                    <a:pt x="141795" y="66729"/>
                    <a:pt x="142310" y="66785"/>
                    <a:pt x="142820" y="66900"/>
                  </a:cubicBezTo>
                  <a:cubicBezTo>
                    <a:pt x="143276" y="63142"/>
                    <a:pt x="139935" y="59776"/>
                    <a:pt x="136189" y="59776"/>
                  </a:cubicBezTo>
                  <a:cubicBezTo>
                    <a:pt x="136175" y="59776"/>
                    <a:pt x="136160" y="59776"/>
                    <a:pt x="136145" y="59776"/>
                  </a:cubicBezTo>
                  <a:cubicBezTo>
                    <a:pt x="137492" y="58329"/>
                    <a:pt x="139362" y="57528"/>
                    <a:pt x="141292" y="57528"/>
                  </a:cubicBezTo>
                  <a:cubicBezTo>
                    <a:pt x="141800" y="57528"/>
                    <a:pt x="142312" y="57583"/>
                    <a:pt x="142820" y="57697"/>
                  </a:cubicBezTo>
                  <a:cubicBezTo>
                    <a:pt x="143275" y="53945"/>
                    <a:pt x="139935" y="50573"/>
                    <a:pt x="136195" y="50573"/>
                  </a:cubicBezTo>
                  <a:cubicBezTo>
                    <a:pt x="136175" y="50573"/>
                    <a:pt x="136156" y="50573"/>
                    <a:pt x="136136" y="50574"/>
                  </a:cubicBezTo>
                  <a:cubicBezTo>
                    <a:pt x="137486" y="49117"/>
                    <a:pt x="139365" y="48320"/>
                    <a:pt x="141300" y="48320"/>
                  </a:cubicBezTo>
                  <a:cubicBezTo>
                    <a:pt x="141806" y="48320"/>
                    <a:pt x="142315" y="48374"/>
                    <a:pt x="142820" y="48486"/>
                  </a:cubicBezTo>
                  <a:cubicBezTo>
                    <a:pt x="143276" y="44728"/>
                    <a:pt x="139935" y="41362"/>
                    <a:pt x="136181" y="41362"/>
                  </a:cubicBezTo>
                  <a:cubicBezTo>
                    <a:pt x="136166" y="41362"/>
                    <a:pt x="136151" y="41362"/>
                    <a:pt x="136136" y="41362"/>
                  </a:cubicBezTo>
                  <a:cubicBezTo>
                    <a:pt x="137483" y="39915"/>
                    <a:pt x="139359" y="39114"/>
                    <a:pt x="141291" y="39114"/>
                  </a:cubicBezTo>
                  <a:cubicBezTo>
                    <a:pt x="141800" y="39114"/>
                    <a:pt x="142312" y="39169"/>
                    <a:pt x="142820" y="39283"/>
                  </a:cubicBezTo>
                  <a:cubicBezTo>
                    <a:pt x="143275" y="35522"/>
                    <a:pt x="139935" y="32159"/>
                    <a:pt x="136195" y="32159"/>
                  </a:cubicBezTo>
                  <a:cubicBezTo>
                    <a:pt x="136175" y="32159"/>
                    <a:pt x="136156" y="32160"/>
                    <a:pt x="136136" y="32160"/>
                  </a:cubicBezTo>
                  <a:cubicBezTo>
                    <a:pt x="136116" y="32160"/>
                    <a:pt x="136096" y="32159"/>
                    <a:pt x="136077" y="32159"/>
                  </a:cubicBezTo>
                  <a:cubicBezTo>
                    <a:pt x="134208" y="32159"/>
                    <a:pt x="132440" y="32998"/>
                    <a:pt x="131199" y="34301"/>
                  </a:cubicBezTo>
                  <a:cubicBezTo>
                    <a:pt x="131279" y="32706"/>
                    <a:pt x="130697" y="31210"/>
                    <a:pt x="129711" y="30027"/>
                  </a:cubicBezTo>
                  <a:cubicBezTo>
                    <a:pt x="130140" y="29948"/>
                    <a:pt x="130570" y="29909"/>
                    <a:pt x="130997" y="29909"/>
                  </a:cubicBezTo>
                  <a:cubicBezTo>
                    <a:pt x="132927" y="29909"/>
                    <a:pt x="134793" y="30705"/>
                    <a:pt x="136136" y="32151"/>
                  </a:cubicBezTo>
                  <a:cubicBezTo>
                    <a:pt x="137482" y="30699"/>
                    <a:pt x="139354" y="29902"/>
                    <a:pt x="141284" y="29902"/>
                  </a:cubicBezTo>
                  <a:cubicBezTo>
                    <a:pt x="141795" y="29902"/>
                    <a:pt x="142310" y="29957"/>
                    <a:pt x="142820" y="30072"/>
                  </a:cubicBezTo>
                  <a:cubicBezTo>
                    <a:pt x="143276" y="26315"/>
                    <a:pt x="139935" y="22948"/>
                    <a:pt x="136189" y="22948"/>
                  </a:cubicBezTo>
                  <a:cubicBezTo>
                    <a:pt x="136175" y="22948"/>
                    <a:pt x="136160" y="22948"/>
                    <a:pt x="136145" y="22948"/>
                  </a:cubicBezTo>
                  <a:cubicBezTo>
                    <a:pt x="137491" y="21496"/>
                    <a:pt x="139358" y="20699"/>
                    <a:pt x="141285" y="20699"/>
                  </a:cubicBezTo>
                  <a:cubicBezTo>
                    <a:pt x="141795" y="20699"/>
                    <a:pt x="142310" y="20755"/>
                    <a:pt x="142820" y="20870"/>
                  </a:cubicBezTo>
                  <a:cubicBezTo>
                    <a:pt x="143275" y="17108"/>
                    <a:pt x="139935" y="13746"/>
                    <a:pt x="136195" y="13746"/>
                  </a:cubicBezTo>
                  <a:cubicBezTo>
                    <a:pt x="136175" y="13746"/>
                    <a:pt x="136156" y="13746"/>
                    <a:pt x="136136" y="13746"/>
                  </a:cubicBezTo>
                  <a:cubicBezTo>
                    <a:pt x="137484" y="12292"/>
                    <a:pt x="139360" y="11489"/>
                    <a:pt x="141292" y="11489"/>
                  </a:cubicBezTo>
                  <a:cubicBezTo>
                    <a:pt x="141801" y="11489"/>
                    <a:pt x="142313" y="11544"/>
                    <a:pt x="142820" y="11658"/>
                  </a:cubicBezTo>
                  <a:cubicBezTo>
                    <a:pt x="143275" y="7906"/>
                    <a:pt x="139935" y="4534"/>
                    <a:pt x="136195" y="4534"/>
                  </a:cubicBezTo>
                  <a:cubicBezTo>
                    <a:pt x="136175" y="4534"/>
                    <a:pt x="136156" y="4534"/>
                    <a:pt x="136136" y="4535"/>
                  </a:cubicBezTo>
                  <a:cubicBezTo>
                    <a:pt x="136116" y="4534"/>
                    <a:pt x="136096" y="4534"/>
                    <a:pt x="136077" y="4534"/>
                  </a:cubicBezTo>
                  <a:cubicBezTo>
                    <a:pt x="134208" y="4534"/>
                    <a:pt x="132440" y="5373"/>
                    <a:pt x="131199" y="6676"/>
                  </a:cubicBezTo>
                  <a:cubicBezTo>
                    <a:pt x="131234" y="5941"/>
                    <a:pt x="131136" y="5198"/>
                    <a:pt x="130894" y="4499"/>
                  </a:cubicBezTo>
                  <a:lnTo>
                    <a:pt x="130518" y="4499"/>
                  </a:lnTo>
                  <a:cubicBezTo>
                    <a:pt x="130751" y="5198"/>
                    <a:pt x="130867" y="5932"/>
                    <a:pt x="130867" y="6667"/>
                  </a:cubicBezTo>
                  <a:cubicBezTo>
                    <a:pt x="130394" y="6565"/>
                    <a:pt x="129917" y="6515"/>
                    <a:pt x="129443" y="6515"/>
                  </a:cubicBezTo>
                  <a:cubicBezTo>
                    <a:pt x="127584" y="6515"/>
                    <a:pt x="125780" y="7282"/>
                    <a:pt x="124487" y="8674"/>
                  </a:cubicBezTo>
                  <a:cubicBezTo>
                    <a:pt x="123206" y="7294"/>
                    <a:pt x="121414" y="6515"/>
                    <a:pt x="119532" y="6515"/>
                  </a:cubicBezTo>
                  <a:cubicBezTo>
                    <a:pt x="119048" y="6515"/>
                    <a:pt x="118564" y="6569"/>
                    <a:pt x="118089" y="6667"/>
                  </a:cubicBezTo>
                  <a:cubicBezTo>
                    <a:pt x="118089" y="5932"/>
                    <a:pt x="118206" y="5198"/>
                    <a:pt x="118439" y="4499"/>
                  </a:cubicBezTo>
                  <a:lnTo>
                    <a:pt x="118063" y="4499"/>
                  </a:lnTo>
                  <a:cubicBezTo>
                    <a:pt x="117821" y="5198"/>
                    <a:pt x="117722" y="5932"/>
                    <a:pt x="117758" y="6676"/>
                  </a:cubicBezTo>
                  <a:cubicBezTo>
                    <a:pt x="116516" y="5373"/>
                    <a:pt x="114749" y="4534"/>
                    <a:pt x="112880" y="4534"/>
                  </a:cubicBezTo>
                  <a:cubicBezTo>
                    <a:pt x="112860" y="4534"/>
                    <a:pt x="112840" y="4534"/>
                    <a:pt x="112821" y="4535"/>
                  </a:cubicBezTo>
                  <a:cubicBezTo>
                    <a:pt x="112802" y="4534"/>
                    <a:pt x="112783" y="4534"/>
                    <a:pt x="112765" y="4534"/>
                  </a:cubicBezTo>
                  <a:cubicBezTo>
                    <a:pt x="110778" y="4534"/>
                    <a:pt x="108911" y="5480"/>
                    <a:pt x="107659" y="6927"/>
                  </a:cubicBezTo>
                  <a:lnTo>
                    <a:pt x="107659" y="6927"/>
                  </a:lnTo>
                  <a:cubicBezTo>
                    <a:pt x="107953" y="3264"/>
                    <a:pt x="104676" y="36"/>
                    <a:pt x="101009" y="36"/>
                  </a:cubicBezTo>
                  <a:cubicBezTo>
                    <a:pt x="100988" y="36"/>
                    <a:pt x="100968" y="36"/>
                    <a:pt x="100948" y="36"/>
                  </a:cubicBezTo>
                  <a:cubicBezTo>
                    <a:pt x="100928" y="36"/>
                    <a:pt x="100908" y="36"/>
                    <a:pt x="100889" y="36"/>
                  </a:cubicBezTo>
                  <a:cubicBezTo>
                    <a:pt x="99020" y="36"/>
                    <a:pt x="97261" y="875"/>
                    <a:pt x="96011" y="2178"/>
                  </a:cubicBezTo>
                  <a:cubicBezTo>
                    <a:pt x="96056" y="1434"/>
                    <a:pt x="95948" y="699"/>
                    <a:pt x="95706" y="1"/>
                  </a:cubicBezTo>
                  <a:lnTo>
                    <a:pt x="95339" y="1"/>
                  </a:lnTo>
                  <a:cubicBezTo>
                    <a:pt x="95563" y="699"/>
                    <a:pt x="95688" y="1434"/>
                    <a:pt x="95688" y="2169"/>
                  </a:cubicBezTo>
                  <a:cubicBezTo>
                    <a:pt x="95213" y="2067"/>
                    <a:pt x="94735" y="2017"/>
                    <a:pt x="94260" y="2017"/>
                  </a:cubicBezTo>
                  <a:cubicBezTo>
                    <a:pt x="92399" y="2017"/>
                    <a:pt x="90599" y="2784"/>
                    <a:pt x="89299" y="4176"/>
                  </a:cubicBezTo>
                  <a:cubicBezTo>
                    <a:pt x="88027" y="2796"/>
                    <a:pt x="86226" y="2017"/>
                    <a:pt x="84344" y="2017"/>
                  </a:cubicBezTo>
                  <a:cubicBezTo>
                    <a:pt x="83860" y="2017"/>
                    <a:pt x="83376" y="2061"/>
                    <a:pt x="82902" y="2169"/>
                  </a:cubicBezTo>
                  <a:cubicBezTo>
                    <a:pt x="82910" y="1434"/>
                    <a:pt x="83027" y="699"/>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grpSp>
      <p:sp>
        <p:nvSpPr>
          <p:cNvPr id="115" name="Google Shape;115;p6"/>
          <p:cNvSpPr/>
          <p:nvPr/>
        </p:nvSpPr>
        <p:spPr>
          <a:xfrm flipH="1">
            <a:off x="709668" y="869367"/>
            <a:ext cx="487600" cy="487600"/>
          </a:xfrm>
          <a:prstGeom prst="ellipse">
            <a:avLst/>
          </a:prstGeom>
          <a:noFill/>
          <a:ln w="19050" cap="flat" cmpd="sng">
            <a:solidFill>
              <a:schemeClr val="accent2"/>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89"/>
          </a:p>
        </p:txBody>
      </p:sp>
      <p:sp>
        <p:nvSpPr>
          <p:cNvPr id="116" name="Google Shape;116;p6"/>
          <p:cNvSpPr/>
          <p:nvPr/>
        </p:nvSpPr>
        <p:spPr>
          <a:xfrm flipH="1">
            <a:off x="3305568" y="6103801"/>
            <a:ext cx="390800" cy="390800"/>
          </a:xfrm>
          <a:prstGeom prst="ellipse">
            <a:avLst/>
          </a:prstGeom>
          <a:noFill/>
          <a:ln w="19050" cap="flat" cmpd="sng">
            <a:solidFill>
              <a:schemeClr val="accent2"/>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89"/>
          </a:p>
        </p:txBody>
      </p:sp>
      <p:sp>
        <p:nvSpPr>
          <p:cNvPr id="117" name="Google Shape;117;p6"/>
          <p:cNvSpPr/>
          <p:nvPr/>
        </p:nvSpPr>
        <p:spPr>
          <a:xfrm flipH="1">
            <a:off x="11637135" y="2435017"/>
            <a:ext cx="390800" cy="390800"/>
          </a:xfrm>
          <a:prstGeom prst="ellipse">
            <a:avLst/>
          </a:prstGeom>
          <a:noFill/>
          <a:ln w="19050" cap="flat" cmpd="sng">
            <a:solidFill>
              <a:schemeClr val="accent2"/>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89"/>
          </a:p>
        </p:txBody>
      </p:sp>
      <p:sp>
        <p:nvSpPr>
          <p:cNvPr id="118" name="Google Shape;118;p6"/>
          <p:cNvSpPr txBox="1">
            <a:spLocks noGrp="1"/>
          </p:cNvSpPr>
          <p:nvPr>
            <p:ph type="title"/>
          </p:nvPr>
        </p:nvSpPr>
        <p:spPr>
          <a:xfrm>
            <a:off x="960000" y="593367"/>
            <a:ext cx="10272000" cy="763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40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grpSp>
        <p:nvGrpSpPr>
          <p:cNvPr id="119" name="Google Shape;119;p6"/>
          <p:cNvGrpSpPr/>
          <p:nvPr/>
        </p:nvGrpSpPr>
        <p:grpSpPr>
          <a:xfrm>
            <a:off x="199464" y="345167"/>
            <a:ext cx="11362553" cy="6156967"/>
            <a:chOff x="149597" y="258875"/>
            <a:chExt cx="8521915" cy="4617725"/>
          </a:xfrm>
        </p:grpSpPr>
        <p:sp>
          <p:nvSpPr>
            <p:cNvPr id="120" name="Google Shape;120;p6"/>
            <p:cNvSpPr/>
            <p:nvPr/>
          </p:nvSpPr>
          <p:spPr>
            <a:xfrm>
              <a:off x="6485750" y="4739500"/>
              <a:ext cx="137100" cy="137100"/>
            </a:xfrm>
            <a:prstGeom prst="ellipse">
              <a:avLst/>
            </a:prstGeom>
            <a:solidFill>
              <a:schemeClr val="accent1"/>
            </a:solidFill>
            <a:ln>
              <a:noFill/>
            </a:ln>
            <a:effectLst>
              <a:outerShdw blurRad="128588" dist="57150" dir="4980000" algn="bl" rotWithShape="0">
                <a:srgbClr val="000000">
                  <a:alpha val="16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sp>
          <p:nvSpPr>
            <p:cNvPr id="121" name="Google Shape;121;p6"/>
            <p:cNvSpPr/>
            <p:nvPr/>
          </p:nvSpPr>
          <p:spPr>
            <a:xfrm>
              <a:off x="8131547" y="262025"/>
              <a:ext cx="183000" cy="183000"/>
            </a:xfrm>
            <a:prstGeom prst="ellipse">
              <a:avLst/>
            </a:prstGeom>
            <a:solidFill>
              <a:schemeClr val="accent2"/>
            </a:solidFill>
            <a:ln>
              <a:noFill/>
            </a:ln>
            <a:effectLst>
              <a:outerShdw blurRad="128588" dist="57150" dir="4980000" algn="bl" rotWithShape="0">
                <a:srgbClr val="000000">
                  <a:alpha val="16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sp>
          <p:nvSpPr>
            <p:cNvPr id="122" name="Google Shape;122;p6"/>
            <p:cNvSpPr/>
            <p:nvPr/>
          </p:nvSpPr>
          <p:spPr>
            <a:xfrm>
              <a:off x="149597" y="3973800"/>
              <a:ext cx="228600" cy="228600"/>
            </a:xfrm>
            <a:prstGeom prst="ellipse">
              <a:avLst/>
            </a:prstGeom>
            <a:solidFill>
              <a:schemeClr val="accent2"/>
            </a:solidFill>
            <a:ln>
              <a:noFill/>
            </a:ln>
            <a:effectLst>
              <a:outerShdw blurRad="128588" dist="57150" dir="4980000" algn="bl" rotWithShape="0">
                <a:srgbClr val="000000">
                  <a:alpha val="16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sp>
          <p:nvSpPr>
            <p:cNvPr id="123" name="Google Shape;123;p6"/>
            <p:cNvSpPr/>
            <p:nvPr/>
          </p:nvSpPr>
          <p:spPr>
            <a:xfrm>
              <a:off x="1521613" y="258875"/>
              <a:ext cx="137100" cy="137100"/>
            </a:xfrm>
            <a:prstGeom prst="ellipse">
              <a:avLst/>
            </a:prstGeom>
            <a:solidFill>
              <a:schemeClr val="accent1"/>
            </a:solidFill>
            <a:ln>
              <a:noFill/>
            </a:ln>
            <a:effectLst>
              <a:outerShdw blurRad="128588" dist="57150" dir="4980000" algn="bl" rotWithShape="0">
                <a:srgbClr val="000000">
                  <a:alpha val="16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sp>
          <p:nvSpPr>
            <p:cNvPr id="124" name="Google Shape;124;p6"/>
            <p:cNvSpPr/>
            <p:nvPr/>
          </p:nvSpPr>
          <p:spPr>
            <a:xfrm>
              <a:off x="378013" y="2571275"/>
              <a:ext cx="137100" cy="137100"/>
            </a:xfrm>
            <a:prstGeom prst="ellipse">
              <a:avLst/>
            </a:prstGeom>
            <a:solidFill>
              <a:schemeClr val="accent1"/>
            </a:solidFill>
            <a:ln>
              <a:noFill/>
            </a:ln>
            <a:effectLst>
              <a:outerShdw blurRad="128588" dist="57150" dir="4980000" algn="bl" rotWithShape="0">
                <a:srgbClr val="000000">
                  <a:alpha val="16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sp>
          <p:nvSpPr>
            <p:cNvPr id="125" name="Google Shape;125;p6"/>
            <p:cNvSpPr/>
            <p:nvPr/>
          </p:nvSpPr>
          <p:spPr>
            <a:xfrm>
              <a:off x="8534413" y="4067675"/>
              <a:ext cx="137100" cy="137100"/>
            </a:xfrm>
            <a:prstGeom prst="ellipse">
              <a:avLst/>
            </a:prstGeom>
            <a:solidFill>
              <a:schemeClr val="accent1"/>
            </a:solidFill>
            <a:ln>
              <a:noFill/>
            </a:ln>
            <a:effectLst>
              <a:outerShdw blurRad="128588" dist="57150" dir="4980000" algn="bl" rotWithShape="0">
                <a:srgbClr val="000000">
                  <a:alpha val="16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gr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One column text">
  <p:cSld name="ONE_COLUMN_TEXT">
    <p:spTree>
      <p:nvGrpSpPr>
        <p:cNvPr id="1" name="Shape 126"/>
        <p:cNvGrpSpPr/>
        <p:nvPr/>
      </p:nvGrpSpPr>
      <p:grpSpPr>
        <a:xfrm>
          <a:off x="0" y="0"/>
          <a:ext cx="0" cy="0"/>
          <a:chOff x="0" y="0"/>
          <a:chExt cx="0" cy="0"/>
        </a:xfrm>
      </p:grpSpPr>
      <p:grpSp>
        <p:nvGrpSpPr>
          <p:cNvPr id="127" name="Google Shape;127;p7"/>
          <p:cNvGrpSpPr/>
          <p:nvPr/>
        </p:nvGrpSpPr>
        <p:grpSpPr>
          <a:xfrm>
            <a:off x="-1005801" y="-203219"/>
            <a:ext cx="13550761" cy="7188428"/>
            <a:chOff x="-200" y="-541901"/>
            <a:chExt cx="9144387" cy="4850928"/>
          </a:xfrm>
        </p:grpSpPr>
        <p:grpSp>
          <p:nvGrpSpPr>
            <p:cNvPr id="128" name="Google Shape;128;p7"/>
            <p:cNvGrpSpPr/>
            <p:nvPr/>
          </p:nvGrpSpPr>
          <p:grpSpPr>
            <a:xfrm>
              <a:off x="75" y="-541901"/>
              <a:ext cx="3080308" cy="3269023"/>
              <a:chOff x="0" y="0"/>
              <a:chExt cx="2743172" cy="2911232"/>
            </a:xfrm>
          </p:grpSpPr>
          <p:sp>
            <p:nvSpPr>
              <p:cNvPr id="129" name="Google Shape;129;p7"/>
              <p:cNvSpPr/>
              <p:nvPr/>
            </p:nvSpPr>
            <p:spPr>
              <a:xfrm>
                <a:off x="0" y="1411617"/>
                <a:ext cx="2743172" cy="1499615"/>
              </a:xfrm>
              <a:custGeom>
                <a:avLst/>
                <a:gdLst/>
                <a:ahLst/>
                <a:cxnLst/>
                <a:rect l="l" t="t" r="r" b="b"/>
                <a:pathLst>
                  <a:path w="143284" h="78442" extrusionOk="0">
                    <a:moveTo>
                      <a:pt x="94420" y="2397"/>
                    </a:moveTo>
                    <a:cubicBezTo>
                      <a:pt x="94850" y="2397"/>
                      <a:pt x="95284" y="2437"/>
                      <a:pt x="95715" y="2519"/>
                    </a:cubicBezTo>
                    <a:cubicBezTo>
                      <a:pt x="94720" y="3693"/>
                      <a:pt x="94138" y="5198"/>
                      <a:pt x="94228" y="6784"/>
                    </a:cubicBezTo>
                    <a:cubicBezTo>
                      <a:pt x="92977" y="5481"/>
                      <a:pt x="91219" y="4651"/>
                      <a:pt x="89350" y="4651"/>
                    </a:cubicBezTo>
                    <a:cubicBezTo>
                      <a:pt x="89330" y="4651"/>
                      <a:pt x="89310" y="4651"/>
                      <a:pt x="89290" y="4651"/>
                    </a:cubicBezTo>
                    <a:cubicBezTo>
                      <a:pt x="90624" y="3201"/>
                      <a:pt x="92490" y="2397"/>
                      <a:pt x="94420" y="2397"/>
                    </a:cubicBezTo>
                    <a:close/>
                    <a:moveTo>
                      <a:pt x="84151" y="2400"/>
                    </a:moveTo>
                    <a:cubicBezTo>
                      <a:pt x="86084" y="2400"/>
                      <a:pt x="87955" y="3198"/>
                      <a:pt x="89290" y="4651"/>
                    </a:cubicBezTo>
                    <a:cubicBezTo>
                      <a:pt x="89270" y="4651"/>
                      <a:pt x="89250" y="4651"/>
                      <a:pt x="89231" y="4651"/>
                    </a:cubicBezTo>
                    <a:cubicBezTo>
                      <a:pt x="87362" y="4651"/>
                      <a:pt x="85594" y="5481"/>
                      <a:pt x="84353" y="6793"/>
                    </a:cubicBezTo>
                    <a:cubicBezTo>
                      <a:pt x="84434" y="5207"/>
                      <a:pt x="83851" y="3702"/>
                      <a:pt x="82866" y="2519"/>
                    </a:cubicBezTo>
                    <a:cubicBezTo>
                      <a:pt x="83294" y="2439"/>
                      <a:pt x="83724" y="2400"/>
                      <a:pt x="84151" y="2400"/>
                    </a:cubicBezTo>
                    <a:close/>
                    <a:moveTo>
                      <a:pt x="13670" y="2589"/>
                    </a:moveTo>
                    <a:cubicBezTo>
                      <a:pt x="15606" y="2589"/>
                      <a:pt x="17480" y="3392"/>
                      <a:pt x="18825" y="4840"/>
                    </a:cubicBezTo>
                    <a:lnTo>
                      <a:pt x="18825" y="4840"/>
                    </a:lnTo>
                    <a:cubicBezTo>
                      <a:pt x="18822" y="4840"/>
                      <a:pt x="18819" y="4840"/>
                      <a:pt x="18816" y="4840"/>
                    </a:cubicBezTo>
                    <a:cubicBezTo>
                      <a:pt x="18806" y="4840"/>
                      <a:pt x="18796" y="4840"/>
                      <a:pt x="18786" y="4840"/>
                    </a:cubicBezTo>
                    <a:cubicBezTo>
                      <a:pt x="16906" y="4840"/>
                      <a:pt x="15136" y="5671"/>
                      <a:pt x="13879" y="6981"/>
                    </a:cubicBezTo>
                    <a:cubicBezTo>
                      <a:pt x="13951" y="5404"/>
                      <a:pt x="13368" y="3899"/>
                      <a:pt x="12382" y="2716"/>
                    </a:cubicBezTo>
                    <a:lnTo>
                      <a:pt x="12391" y="2707"/>
                    </a:lnTo>
                    <a:cubicBezTo>
                      <a:pt x="12817" y="2628"/>
                      <a:pt x="13245" y="2589"/>
                      <a:pt x="13670" y="2589"/>
                    </a:cubicBezTo>
                    <a:close/>
                    <a:moveTo>
                      <a:pt x="23963" y="2589"/>
                    </a:moveTo>
                    <a:cubicBezTo>
                      <a:pt x="24387" y="2589"/>
                      <a:pt x="24815" y="2628"/>
                      <a:pt x="25241" y="2707"/>
                    </a:cubicBezTo>
                    <a:cubicBezTo>
                      <a:pt x="24255" y="3890"/>
                      <a:pt x="23673" y="5395"/>
                      <a:pt x="23753" y="6981"/>
                    </a:cubicBezTo>
                    <a:cubicBezTo>
                      <a:pt x="22512" y="5678"/>
                      <a:pt x="20744" y="4839"/>
                      <a:pt x="18875" y="4839"/>
                    </a:cubicBezTo>
                    <a:cubicBezTo>
                      <a:pt x="18859" y="4839"/>
                      <a:pt x="18842" y="4839"/>
                      <a:pt x="18825" y="4840"/>
                    </a:cubicBezTo>
                    <a:lnTo>
                      <a:pt x="18825" y="4840"/>
                    </a:lnTo>
                    <a:cubicBezTo>
                      <a:pt x="20162" y="3392"/>
                      <a:pt x="22030" y="2589"/>
                      <a:pt x="23963" y="2589"/>
                    </a:cubicBezTo>
                    <a:close/>
                    <a:moveTo>
                      <a:pt x="77628" y="548"/>
                    </a:moveTo>
                    <a:cubicBezTo>
                      <a:pt x="80805" y="548"/>
                      <a:pt x="83981" y="2626"/>
                      <a:pt x="84022" y="6784"/>
                    </a:cubicBezTo>
                    <a:cubicBezTo>
                      <a:pt x="83543" y="6679"/>
                      <a:pt x="83061" y="6628"/>
                      <a:pt x="82582" y="6628"/>
                    </a:cubicBezTo>
                    <a:cubicBezTo>
                      <a:pt x="80728" y="6628"/>
                      <a:pt x="78929" y="7396"/>
                      <a:pt x="77633" y="8791"/>
                    </a:cubicBezTo>
                    <a:cubicBezTo>
                      <a:pt x="76359" y="7419"/>
                      <a:pt x="74579" y="6632"/>
                      <a:pt x="72709" y="6632"/>
                    </a:cubicBezTo>
                    <a:cubicBezTo>
                      <a:pt x="72699" y="6632"/>
                      <a:pt x="72688" y="6632"/>
                      <a:pt x="72678" y="6632"/>
                    </a:cubicBezTo>
                    <a:cubicBezTo>
                      <a:pt x="72194" y="6632"/>
                      <a:pt x="71710" y="6677"/>
                      <a:pt x="71235" y="6784"/>
                    </a:cubicBezTo>
                    <a:cubicBezTo>
                      <a:pt x="71275" y="2626"/>
                      <a:pt x="74452" y="548"/>
                      <a:pt x="77628" y="548"/>
                    </a:cubicBezTo>
                    <a:close/>
                    <a:moveTo>
                      <a:pt x="100945" y="548"/>
                    </a:moveTo>
                    <a:cubicBezTo>
                      <a:pt x="104119" y="548"/>
                      <a:pt x="107295" y="2626"/>
                      <a:pt x="107337" y="6782"/>
                    </a:cubicBezTo>
                    <a:lnTo>
                      <a:pt x="107337" y="6782"/>
                    </a:lnTo>
                    <a:cubicBezTo>
                      <a:pt x="106865" y="6681"/>
                      <a:pt x="106389" y="6632"/>
                      <a:pt x="105917" y="6632"/>
                    </a:cubicBezTo>
                    <a:cubicBezTo>
                      <a:pt x="104054" y="6632"/>
                      <a:pt x="102249" y="7399"/>
                      <a:pt x="100957" y="8791"/>
                    </a:cubicBezTo>
                    <a:cubicBezTo>
                      <a:pt x="99676" y="7411"/>
                      <a:pt x="97883" y="6632"/>
                      <a:pt x="96002" y="6632"/>
                    </a:cubicBezTo>
                    <a:cubicBezTo>
                      <a:pt x="95518" y="6632"/>
                      <a:pt x="95034" y="6685"/>
                      <a:pt x="94559" y="6784"/>
                    </a:cubicBezTo>
                    <a:cubicBezTo>
                      <a:pt x="94595" y="2626"/>
                      <a:pt x="97769" y="548"/>
                      <a:pt x="100945" y="548"/>
                    </a:cubicBezTo>
                    <a:close/>
                    <a:moveTo>
                      <a:pt x="7159" y="741"/>
                    </a:moveTo>
                    <a:cubicBezTo>
                      <a:pt x="10334" y="741"/>
                      <a:pt x="13512" y="2820"/>
                      <a:pt x="13556" y="6981"/>
                    </a:cubicBezTo>
                    <a:cubicBezTo>
                      <a:pt x="13074" y="6876"/>
                      <a:pt x="12589" y="6825"/>
                      <a:pt x="12108" y="6825"/>
                    </a:cubicBezTo>
                    <a:cubicBezTo>
                      <a:pt x="10251" y="6825"/>
                      <a:pt x="8458" y="7587"/>
                      <a:pt x="7163" y="8974"/>
                    </a:cubicBezTo>
                    <a:lnTo>
                      <a:pt x="7163" y="8974"/>
                    </a:lnTo>
                    <a:cubicBezTo>
                      <a:pt x="5882" y="7606"/>
                      <a:pt x="4092" y="6820"/>
                      <a:pt x="2212" y="6820"/>
                    </a:cubicBezTo>
                    <a:cubicBezTo>
                      <a:pt x="1728" y="6820"/>
                      <a:pt x="1245" y="6874"/>
                      <a:pt x="770" y="6981"/>
                    </a:cubicBezTo>
                    <a:cubicBezTo>
                      <a:pt x="806" y="2822"/>
                      <a:pt x="3981" y="741"/>
                      <a:pt x="7159" y="741"/>
                    </a:cubicBezTo>
                    <a:close/>
                    <a:moveTo>
                      <a:pt x="30465" y="748"/>
                    </a:moveTo>
                    <a:cubicBezTo>
                      <a:pt x="33637" y="748"/>
                      <a:pt x="36811" y="2823"/>
                      <a:pt x="36854" y="6977"/>
                    </a:cubicBezTo>
                    <a:lnTo>
                      <a:pt x="36854" y="6977"/>
                    </a:lnTo>
                    <a:cubicBezTo>
                      <a:pt x="36379" y="6875"/>
                      <a:pt x="35901" y="6825"/>
                      <a:pt x="35427" y="6825"/>
                    </a:cubicBezTo>
                    <a:cubicBezTo>
                      <a:pt x="33572" y="6825"/>
                      <a:pt x="31778" y="7591"/>
                      <a:pt x="30483" y="8979"/>
                    </a:cubicBezTo>
                    <a:cubicBezTo>
                      <a:pt x="29201" y="7608"/>
                      <a:pt x="27409" y="6820"/>
                      <a:pt x="25536" y="6820"/>
                    </a:cubicBezTo>
                    <a:cubicBezTo>
                      <a:pt x="25044" y="6820"/>
                      <a:pt x="24560" y="6874"/>
                      <a:pt x="24085" y="6981"/>
                    </a:cubicBezTo>
                    <a:cubicBezTo>
                      <a:pt x="24116" y="2827"/>
                      <a:pt x="27290" y="748"/>
                      <a:pt x="30465" y="748"/>
                    </a:cubicBezTo>
                    <a:close/>
                    <a:moveTo>
                      <a:pt x="119332" y="6908"/>
                    </a:moveTo>
                    <a:cubicBezTo>
                      <a:pt x="121265" y="6908"/>
                      <a:pt x="123134" y="7710"/>
                      <a:pt x="124478" y="9150"/>
                    </a:cubicBezTo>
                    <a:lnTo>
                      <a:pt x="124487" y="9158"/>
                    </a:lnTo>
                    <a:lnTo>
                      <a:pt x="124487" y="9158"/>
                    </a:lnTo>
                    <a:cubicBezTo>
                      <a:pt x="124484" y="9159"/>
                      <a:pt x="124481" y="9159"/>
                      <a:pt x="124478" y="9159"/>
                    </a:cubicBezTo>
                    <a:cubicBezTo>
                      <a:pt x="124459" y="9158"/>
                      <a:pt x="124439" y="9158"/>
                      <a:pt x="124419" y="9158"/>
                    </a:cubicBezTo>
                    <a:cubicBezTo>
                      <a:pt x="122559" y="9158"/>
                      <a:pt x="120791" y="9997"/>
                      <a:pt x="119541" y="11300"/>
                    </a:cubicBezTo>
                    <a:cubicBezTo>
                      <a:pt x="119631" y="9705"/>
                      <a:pt x="119048" y="8209"/>
                      <a:pt x="118054" y="7026"/>
                    </a:cubicBezTo>
                    <a:cubicBezTo>
                      <a:pt x="118480" y="6947"/>
                      <a:pt x="118907" y="6908"/>
                      <a:pt x="119332" y="6908"/>
                    </a:cubicBezTo>
                    <a:close/>
                    <a:moveTo>
                      <a:pt x="129633" y="6908"/>
                    </a:moveTo>
                    <a:cubicBezTo>
                      <a:pt x="130058" y="6908"/>
                      <a:pt x="130486" y="6947"/>
                      <a:pt x="130912" y="7026"/>
                    </a:cubicBezTo>
                    <a:cubicBezTo>
                      <a:pt x="129917" y="8209"/>
                      <a:pt x="129335" y="9705"/>
                      <a:pt x="129415" y="11300"/>
                    </a:cubicBezTo>
                    <a:cubicBezTo>
                      <a:pt x="128174" y="9997"/>
                      <a:pt x="126406" y="9158"/>
                      <a:pt x="124537" y="9158"/>
                    </a:cubicBezTo>
                    <a:cubicBezTo>
                      <a:pt x="124521" y="9158"/>
                      <a:pt x="124504" y="9158"/>
                      <a:pt x="124487" y="9158"/>
                    </a:cubicBezTo>
                    <a:lnTo>
                      <a:pt x="124487" y="9158"/>
                    </a:lnTo>
                    <a:cubicBezTo>
                      <a:pt x="125825" y="7711"/>
                      <a:pt x="127698" y="6908"/>
                      <a:pt x="129633" y="6908"/>
                    </a:cubicBezTo>
                    <a:close/>
                    <a:moveTo>
                      <a:pt x="82788" y="6998"/>
                    </a:moveTo>
                    <a:cubicBezTo>
                      <a:pt x="83213" y="6998"/>
                      <a:pt x="83641" y="7037"/>
                      <a:pt x="84066" y="7116"/>
                    </a:cubicBezTo>
                    <a:cubicBezTo>
                      <a:pt x="83072" y="8289"/>
                      <a:pt x="82489" y="9795"/>
                      <a:pt x="82579" y="11390"/>
                    </a:cubicBezTo>
                    <a:cubicBezTo>
                      <a:pt x="81329" y="10086"/>
                      <a:pt x="79570" y="9248"/>
                      <a:pt x="77701" y="9248"/>
                    </a:cubicBezTo>
                    <a:cubicBezTo>
                      <a:pt x="77681" y="9248"/>
                      <a:pt x="77661" y="9248"/>
                      <a:pt x="77642" y="9248"/>
                    </a:cubicBezTo>
                    <a:cubicBezTo>
                      <a:pt x="78979" y="7801"/>
                      <a:pt x="80853" y="6998"/>
                      <a:pt x="82788" y="6998"/>
                    </a:cubicBezTo>
                    <a:close/>
                    <a:moveTo>
                      <a:pt x="95802" y="7007"/>
                    </a:moveTo>
                    <a:cubicBezTo>
                      <a:pt x="97737" y="7007"/>
                      <a:pt x="99611" y="7810"/>
                      <a:pt x="100948" y="9257"/>
                    </a:cubicBezTo>
                    <a:cubicBezTo>
                      <a:pt x="100928" y="9257"/>
                      <a:pt x="100908" y="9257"/>
                      <a:pt x="100889" y="9257"/>
                    </a:cubicBezTo>
                    <a:cubicBezTo>
                      <a:pt x="99020" y="9257"/>
                      <a:pt x="97252" y="10095"/>
                      <a:pt x="96011" y="11399"/>
                    </a:cubicBezTo>
                    <a:cubicBezTo>
                      <a:pt x="96100" y="9804"/>
                      <a:pt x="95509" y="8307"/>
                      <a:pt x="94523" y="7125"/>
                    </a:cubicBezTo>
                    <a:cubicBezTo>
                      <a:pt x="94949" y="7046"/>
                      <a:pt x="95377" y="7007"/>
                      <a:pt x="95802" y="7007"/>
                    </a:cubicBezTo>
                    <a:close/>
                    <a:moveTo>
                      <a:pt x="48849" y="7105"/>
                    </a:moveTo>
                    <a:cubicBezTo>
                      <a:pt x="50784" y="7105"/>
                      <a:pt x="52658" y="7908"/>
                      <a:pt x="53995" y="9356"/>
                    </a:cubicBezTo>
                    <a:lnTo>
                      <a:pt x="53995" y="9356"/>
                    </a:lnTo>
                    <a:cubicBezTo>
                      <a:pt x="53978" y="9355"/>
                      <a:pt x="53961" y="9355"/>
                      <a:pt x="53945" y="9355"/>
                    </a:cubicBezTo>
                    <a:cubicBezTo>
                      <a:pt x="52076" y="9355"/>
                      <a:pt x="50308" y="10194"/>
                      <a:pt x="49067" y="11497"/>
                    </a:cubicBezTo>
                    <a:cubicBezTo>
                      <a:pt x="49147" y="9902"/>
                      <a:pt x="48565" y="8406"/>
                      <a:pt x="47570" y="7223"/>
                    </a:cubicBezTo>
                    <a:cubicBezTo>
                      <a:pt x="47996" y="7144"/>
                      <a:pt x="48424" y="7105"/>
                      <a:pt x="48849" y="7105"/>
                    </a:cubicBezTo>
                    <a:close/>
                    <a:moveTo>
                      <a:pt x="59142" y="7105"/>
                    </a:moveTo>
                    <a:cubicBezTo>
                      <a:pt x="59570" y="7105"/>
                      <a:pt x="60000" y="7144"/>
                      <a:pt x="60429" y="7223"/>
                    </a:cubicBezTo>
                    <a:cubicBezTo>
                      <a:pt x="59434" y="8397"/>
                      <a:pt x="58852" y="9902"/>
                      <a:pt x="58941" y="11497"/>
                    </a:cubicBezTo>
                    <a:cubicBezTo>
                      <a:pt x="57691" y="10194"/>
                      <a:pt x="55923" y="9355"/>
                      <a:pt x="54063" y="9355"/>
                    </a:cubicBezTo>
                    <a:cubicBezTo>
                      <a:pt x="54043" y="9355"/>
                      <a:pt x="54024" y="9356"/>
                      <a:pt x="54004" y="9356"/>
                    </a:cubicBezTo>
                    <a:cubicBezTo>
                      <a:pt x="54001" y="9356"/>
                      <a:pt x="53998" y="9356"/>
                      <a:pt x="53995" y="9356"/>
                    </a:cubicBezTo>
                    <a:lnTo>
                      <a:pt x="53995" y="9356"/>
                    </a:lnTo>
                    <a:lnTo>
                      <a:pt x="54004" y="9347"/>
                    </a:lnTo>
                    <a:cubicBezTo>
                      <a:pt x="55339" y="7901"/>
                      <a:pt x="57210" y="7105"/>
                      <a:pt x="59142" y="7105"/>
                    </a:cubicBezTo>
                    <a:close/>
                    <a:moveTo>
                      <a:pt x="12289" y="7212"/>
                    </a:moveTo>
                    <a:cubicBezTo>
                      <a:pt x="12716" y="7212"/>
                      <a:pt x="13146" y="7251"/>
                      <a:pt x="13574" y="7331"/>
                    </a:cubicBezTo>
                    <a:cubicBezTo>
                      <a:pt x="12580" y="8513"/>
                      <a:pt x="11997" y="10010"/>
                      <a:pt x="12087" y="11605"/>
                    </a:cubicBezTo>
                    <a:cubicBezTo>
                      <a:pt x="10837" y="10301"/>
                      <a:pt x="9069" y="9463"/>
                      <a:pt x="7208" y="9463"/>
                    </a:cubicBezTo>
                    <a:cubicBezTo>
                      <a:pt x="7189" y="9463"/>
                      <a:pt x="7169" y="9463"/>
                      <a:pt x="7150" y="9463"/>
                    </a:cubicBezTo>
                    <a:cubicBezTo>
                      <a:pt x="8485" y="8010"/>
                      <a:pt x="10356" y="7212"/>
                      <a:pt x="12289" y="7212"/>
                    </a:cubicBezTo>
                    <a:close/>
                    <a:moveTo>
                      <a:pt x="35624" y="7192"/>
                    </a:moveTo>
                    <a:cubicBezTo>
                      <a:pt x="36086" y="7192"/>
                      <a:pt x="36552" y="7237"/>
                      <a:pt x="37015" y="7331"/>
                    </a:cubicBezTo>
                    <a:cubicBezTo>
                      <a:pt x="36000" y="8594"/>
                      <a:pt x="35454" y="10176"/>
                      <a:pt x="35640" y="11839"/>
                    </a:cubicBezTo>
                    <a:lnTo>
                      <a:pt x="35640" y="11839"/>
                    </a:lnTo>
                    <a:cubicBezTo>
                      <a:pt x="34394" y="10395"/>
                      <a:pt x="32530" y="9454"/>
                      <a:pt x="30556" y="9454"/>
                    </a:cubicBezTo>
                    <a:cubicBezTo>
                      <a:pt x="30529" y="9454"/>
                      <a:pt x="30501" y="9454"/>
                      <a:pt x="30474" y="9454"/>
                    </a:cubicBezTo>
                    <a:cubicBezTo>
                      <a:pt x="30454" y="9454"/>
                      <a:pt x="30434" y="9454"/>
                      <a:pt x="30414" y="9454"/>
                    </a:cubicBezTo>
                    <a:cubicBezTo>
                      <a:pt x="28545" y="9454"/>
                      <a:pt x="26787" y="10284"/>
                      <a:pt x="25536" y="11596"/>
                    </a:cubicBezTo>
                    <a:cubicBezTo>
                      <a:pt x="25626" y="10001"/>
                      <a:pt x="25044" y="8495"/>
                      <a:pt x="24049" y="7322"/>
                    </a:cubicBezTo>
                    <a:cubicBezTo>
                      <a:pt x="24481" y="7240"/>
                      <a:pt x="24915" y="7200"/>
                      <a:pt x="25345" y="7200"/>
                    </a:cubicBezTo>
                    <a:cubicBezTo>
                      <a:pt x="27275" y="7200"/>
                      <a:pt x="29142" y="8002"/>
                      <a:pt x="30483" y="9445"/>
                    </a:cubicBezTo>
                    <a:cubicBezTo>
                      <a:pt x="31821" y="7992"/>
                      <a:pt x="33690" y="7192"/>
                      <a:pt x="35624" y="7192"/>
                    </a:cubicBezTo>
                    <a:close/>
                    <a:moveTo>
                      <a:pt x="112817" y="5046"/>
                    </a:moveTo>
                    <a:cubicBezTo>
                      <a:pt x="115992" y="5046"/>
                      <a:pt x="119168" y="7124"/>
                      <a:pt x="119209" y="11280"/>
                    </a:cubicBezTo>
                    <a:lnTo>
                      <a:pt x="119209" y="11280"/>
                    </a:lnTo>
                    <a:cubicBezTo>
                      <a:pt x="118739" y="11180"/>
                      <a:pt x="118265" y="11130"/>
                      <a:pt x="117794" y="11130"/>
                    </a:cubicBezTo>
                    <a:cubicBezTo>
                      <a:pt x="115935" y="11130"/>
                      <a:pt x="114129" y="11897"/>
                      <a:pt x="112830" y="13289"/>
                    </a:cubicBezTo>
                    <a:cubicBezTo>
                      <a:pt x="111548" y="11909"/>
                      <a:pt x="109756" y="11130"/>
                      <a:pt x="107883" y="11130"/>
                    </a:cubicBezTo>
                    <a:cubicBezTo>
                      <a:pt x="107391" y="11130"/>
                      <a:pt x="106907" y="11184"/>
                      <a:pt x="106432" y="11282"/>
                    </a:cubicBezTo>
                    <a:cubicBezTo>
                      <a:pt x="106468" y="7125"/>
                      <a:pt x="109642" y="5046"/>
                      <a:pt x="112817" y="5046"/>
                    </a:cubicBezTo>
                    <a:close/>
                    <a:moveTo>
                      <a:pt x="136134" y="5046"/>
                    </a:moveTo>
                    <a:cubicBezTo>
                      <a:pt x="139307" y="5046"/>
                      <a:pt x="142483" y="7124"/>
                      <a:pt x="142525" y="11280"/>
                    </a:cubicBezTo>
                    <a:cubicBezTo>
                      <a:pt x="142054" y="11180"/>
                      <a:pt x="141580" y="11130"/>
                      <a:pt x="141109" y="11130"/>
                    </a:cubicBezTo>
                    <a:cubicBezTo>
                      <a:pt x="139250" y="11130"/>
                      <a:pt x="137444" y="11897"/>
                      <a:pt x="136145" y="13289"/>
                    </a:cubicBezTo>
                    <a:cubicBezTo>
                      <a:pt x="134872" y="11909"/>
                      <a:pt x="133071" y="11130"/>
                      <a:pt x="131199" y="11130"/>
                    </a:cubicBezTo>
                    <a:cubicBezTo>
                      <a:pt x="130715" y="11130"/>
                      <a:pt x="130231" y="11184"/>
                      <a:pt x="129756" y="11282"/>
                    </a:cubicBezTo>
                    <a:cubicBezTo>
                      <a:pt x="129787" y="7125"/>
                      <a:pt x="132959" y="5046"/>
                      <a:pt x="136134" y="5046"/>
                    </a:cubicBezTo>
                    <a:close/>
                    <a:moveTo>
                      <a:pt x="89288" y="5152"/>
                    </a:moveTo>
                    <a:cubicBezTo>
                      <a:pt x="92463" y="5152"/>
                      <a:pt x="95639" y="7228"/>
                      <a:pt x="95679" y="11381"/>
                    </a:cubicBezTo>
                    <a:lnTo>
                      <a:pt x="95679" y="11381"/>
                    </a:lnTo>
                    <a:cubicBezTo>
                      <a:pt x="95206" y="11279"/>
                      <a:pt x="94729" y="11229"/>
                      <a:pt x="94255" y="11229"/>
                    </a:cubicBezTo>
                    <a:cubicBezTo>
                      <a:pt x="92396" y="11229"/>
                      <a:pt x="90592" y="11996"/>
                      <a:pt x="89299" y="13388"/>
                    </a:cubicBezTo>
                    <a:cubicBezTo>
                      <a:pt x="88018" y="12008"/>
                      <a:pt x="86226" y="11228"/>
                      <a:pt x="84344" y="11228"/>
                    </a:cubicBezTo>
                    <a:cubicBezTo>
                      <a:pt x="83860" y="11228"/>
                      <a:pt x="83376" y="11282"/>
                      <a:pt x="82902" y="11381"/>
                    </a:cubicBezTo>
                    <a:cubicBezTo>
                      <a:pt x="82937" y="7229"/>
                      <a:pt x="86112" y="5152"/>
                      <a:pt x="89288" y="5152"/>
                    </a:cubicBezTo>
                    <a:close/>
                    <a:moveTo>
                      <a:pt x="42335" y="5247"/>
                    </a:moveTo>
                    <a:cubicBezTo>
                      <a:pt x="45506" y="5247"/>
                      <a:pt x="48679" y="7322"/>
                      <a:pt x="48726" y="11475"/>
                    </a:cubicBezTo>
                    <a:lnTo>
                      <a:pt x="48726" y="11475"/>
                    </a:lnTo>
                    <a:cubicBezTo>
                      <a:pt x="48252" y="11373"/>
                      <a:pt x="47773" y="11323"/>
                      <a:pt x="47299" y="11323"/>
                    </a:cubicBezTo>
                    <a:cubicBezTo>
                      <a:pt x="45442" y="11323"/>
                      <a:pt x="43644" y="12089"/>
                      <a:pt x="42355" y="13478"/>
                    </a:cubicBezTo>
                    <a:cubicBezTo>
                      <a:pt x="41074" y="12107"/>
                      <a:pt x="39282" y="11318"/>
                      <a:pt x="37400" y="11318"/>
                    </a:cubicBezTo>
                    <a:cubicBezTo>
                      <a:pt x="36916" y="11318"/>
                      <a:pt x="36432" y="11372"/>
                      <a:pt x="35958" y="11479"/>
                    </a:cubicBezTo>
                    <a:cubicBezTo>
                      <a:pt x="35989" y="7326"/>
                      <a:pt x="39161" y="5247"/>
                      <a:pt x="42335" y="5247"/>
                    </a:cubicBezTo>
                    <a:close/>
                    <a:moveTo>
                      <a:pt x="65651" y="5248"/>
                    </a:moveTo>
                    <a:cubicBezTo>
                      <a:pt x="68824" y="5248"/>
                      <a:pt x="71996" y="7324"/>
                      <a:pt x="72041" y="11477"/>
                    </a:cubicBezTo>
                    <a:lnTo>
                      <a:pt x="72041" y="11477"/>
                    </a:lnTo>
                    <a:cubicBezTo>
                      <a:pt x="71564" y="11374"/>
                      <a:pt x="71084" y="11323"/>
                      <a:pt x="70606" y="11323"/>
                    </a:cubicBezTo>
                    <a:cubicBezTo>
                      <a:pt x="68746" y="11323"/>
                      <a:pt x="66942" y="12092"/>
                      <a:pt x="65653" y="13495"/>
                    </a:cubicBezTo>
                    <a:cubicBezTo>
                      <a:pt x="64378" y="12123"/>
                      <a:pt x="62599" y="11336"/>
                      <a:pt x="60729" y="11336"/>
                    </a:cubicBezTo>
                    <a:cubicBezTo>
                      <a:pt x="60719" y="11336"/>
                      <a:pt x="60708" y="11336"/>
                      <a:pt x="60697" y="11336"/>
                    </a:cubicBezTo>
                    <a:cubicBezTo>
                      <a:pt x="60214" y="11336"/>
                      <a:pt x="59730" y="11381"/>
                      <a:pt x="59255" y="11488"/>
                    </a:cubicBezTo>
                    <a:cubicBezTo>
                      <a:pt x="59295" y="7330"/>
                      <a:pt x="62473" y="5248"/>
                      <a:pt x="65651" y="5248"/>
                    </a:cubicBezTo>
                    <a:close/>
                    <a:moveTo>
                      <a:pt x="18809" y="5354"/>
                    </a:moveTo>
                    <a:cubicBezTo>
                      <a:pt x="21983" y="5354"/>
                      <a:pt x="25156" y="7430"/>
                      <a:pt x="25196" y="11587"/>
                    </a:cubicBezTo>
                    <a:cubicBezTo>
                      <a:pt x="24723" y="11485"/>
                      <a:pt x="24246" y="11435"/>
                      <a:pt x="23772" y="11435"/>
                    </a:cubicBezTo>
                    <a:cubicBezTo>
                      <a:pt x="21913" y="11435"/>
                      <a:pt x="20107" y="12202"/>
                      <a:pt x="18807" y="13594"/>
                    </a:cubicBezTo>
                    <a:cubicBezTo>
                      <a:pt x="17526" y="12214"/>
                      <a:pt x="15734" y="11435"/>
                      <a:pt x="13852" y="11435"/>
                    </a:cubicBezTo>
                    <a:cubicBezTo>
                      <a:pt x="13368" y="11435"/>
                      <a:pt x="12884" y="11488"/>
                      <a:pt x="12409" y="11587"/>
                    </a:cubicBezTo>
                    <a:cubicBezTo>
                      <a:pt x="12454" y="7433"/>
                      <a:pt x="15632" y="5354"/>
                      <a:pt x="18809" y="5354"/>
                    </a:cubicBezTo>
                    <a:close/>
                    <a:moveTo>
                      <a:pt x="117949" y="11510"/>
                    </a:moveTo>
                    <a:cubicBezTo>
                      <a:pt x="118380" y="11510"/>
                      <a:pt x="118814" y="11550"/>
                      <a:pt x="119245" y="11632"/>
                    </a:cubicBezTo>
                    <a:cubicBezTo>
                      <a:pt x="118251" y="12805"/>
                      <a:pt x="117668" y="14302"/>
                      <a:pt x="117758" y="15897"/>
                    </a:cubicBezTo>
                    <a:cubicBezTo>
                      <a:pt x="116508" y="14593"/>
                      <a:pt x="114740" y="13755"/>
                      <a:pt x="112880" y="13755"/>
                    </a:cubicBezTo>
                    <a:cubicBezTo>
                      <a:pt x="112860" y="13755"/>
                      <a:pt x="112840" y="13755"/>
                      <a:pt x="112821" y="13755"/>
                    </a:cubicBezTo>
                    <a:cubicBezTo>
                      <a:pt x="114154" y="12312"/>
                      <a:pt x="116020" y="11510"/>
                      <a:pt x="117949" y="11510"/>
                    </a:cubicBezTo>
                    <a:close/>
                    <a:moveTo>
                      <a:pt x="84144" y="11613"/>
                    </a:moveTo>
                    <a:cubicBezTo>
                      <a:pt x="86080" y="11613"/>
                      <a:pt x="87953" y="12415"/>
                      <a:pt x="89290" y="13863"/>
                    </a:cubicBezTo>
                    <a:cubicBezTo>
                      <a:pt x="89271" y="13863"/>
                      <a:pt x="89251" y="13863"/>
                      <a:pt x="89231" y="13863"/>
                    </a:cubicBezTo>
                    <a:cubicBezTo>
                      <a:pt x="87363" y="13863"/>
                      <a:pt x="85603" y="14701"/>
                      <a:pt x="84353" y="16004"/>
                    </a:cubicBezTo>
                    <a:cubicBezTo>
                      <a:pt x="84443" y="14409"/>
                      <a:pt x="83860" y="12913"/>
                      <a:pt x="82866" y="11730"/>
                    </a:cubicBezTo>
                    <a:cubicBezTo>
                      <a:pt x="83291" y="11651"/>
                      <a:pt x="83719" y="11613"/>
                      <a:pt x="84144" y="11613"/>
                    </a:cubicBezTo>
                    <a:close/>
                    <a:moveTo>
                      <a:pt x="94433" y="11612"/>
                    </a:moveTo>
                    <a:cubicBezTo>
                      <a:pt x="94859" y="11612"/>
                      <a:pt x="95288" y="11651"/>
                      <a:pt x="95715" y="11730"/>
                    </a:cubicBezTo>
                    <a:cubicBezTo>
                      <a:pt x="94729" y="12913"/>
                      <a:pt x="94147" y="14409"/>
                      <a:pt x="94228" y="16004"/>
                    </a:cubicBezTo>
                    <a:cubicBezTo>
                      <a:pt x="92986" y="14701"/>
                      <a:pt x="91218" y="13863"/>
                      <a:pt x="89350" y="13863"/>
                    </a:cubicBezTo>
                    <a:cubicBezTo>
                      <a:pt x="89330" y="13863"/>
                      <a:pt x="89310" y="13863"/>
                      <a:pt x="89290" y="13863"/>
                    </a:cubicBezTo>
                    <a:lnTo>
                      <a:pt x="89299" y="13854"/>
                    </a:lnTo>
                    <a:cubicBezTo>
                      <a:pt x="90635" y="12408"/>
                      <a:pt x="92505" y="11612"/>
                      <a:pt x="94433" y="11612"/>
                    </a:cubicBezTo>
                    <a:close/>
                    <a:moveTo>
                      <a:pt x="47494" y="11702"/>
                    </a:moveTo>
                    <a:cubicBezTo>
                      <a:pt x="47918" y="11702"/>
                      <a:pt x="48346" y="11741"/>
                      <a:pt x="48771" y="11820"/>
                    </a:cubicBezTo>
                    <a:cubicBezTo>
                      <a:pt x="47770" y="13000"/>
                      <a:pt x="47187" y="14502"/>
                      <a:pt x="47274" y="16084"/>
                    </a:cubicBezTo>
                    <a:lnTo>
                      <a:pt x="47274" y="16084"/>
                    </a:lnTo>
                    <a:cubicBezTo>
                      <a:pt x="46040" y="14793"/>
                      <a:pt x="44288" y="13961"/>
                      <a:pt x="42434" y="13961"/>
                    </a:cubicBezTo>
                    <a:cubicBezTo>
                      <a:pt x="42408" y="13961"/>
                      <a:pt x="42382" y="13961"/>
                      <a:pt x="42355" y="13961"/>
                    </a:cubicBezTo>
                    <a:lnTo>
                      <a:pt x="42355" y="13961"/>
                    </a:lnTo>
                    <a:cubicBezTo>
                      <a:pt x="43693" y="12506"/>
                      <a:pt x="45561" y="11702"/>
                      <a:pt x="47494" y="11702"/>
                    </a:cubicBezTo>
                    <a:close/>
                    <a:moveTo>
                      <a:pt x="60517" y="11701"/>
                    </a:moveTo>
                    <a:cubicBezTo>
                      <a:pt x="62455" y="11701"/>
                      <a:pt x="64326" y="12499"/>
                      <a:pt x="65662" y="13952"/>
                    </a:cubicBezTo>
                    <a:cubicBezTo>
                      <a:pt x="65642" y="13952"/>
                      <a:pt x="65622" y="13952"/>
                      <a:pt x="65602" y="13952"/>
                    </a:cubicBezTo>
                    <a:cubicBezTo>
                      <a:pt x="63734" y="13952"/>
                      <a:pt x="61966" y="14791"/>
                      <a:pt x="60724" y="16094"/>
                    </a:cubicBezTo>
                    <a:cubicBezTo>
                      <a:pt x="60805" y="14499"/>
                      <a:pt x="60223" y="12994"/>
                      <a:pt x="59228" y="11820"/>
                    </a:cubicBezTo>
                    <a:cubicBezTo>
                      <a:pt x="59658" y="11740"/>
                      <a:pt x="60089" y="11701"/>
                      <a:pt x="60517" y="11701"/>
                    </a:cubicBezTo>
                    <a:close/>
                    <a:moveTo>
                      <a:pt x="106098" y="7003"/>
                    </a:moveTo>
                    <a:cubicBezTo>
                      <a:pt x="106560" y="7003"/>
                      <a:pt x="107026" y="7049"/>
                      <a:pt x="107489" y="7142"/>
                    </a:cubicBezTo>
                    <a:cubicBezTo>
                      <a:pt x="106477" y="8396"/>
                      <a:pt x="105930" y="9991"/>
                      <a:pt x="106136" y="11666"/>
                    </a:cubicBezTo>
                    <a:lnTo>
                      <a:pt x="106136" y="11666"/>
                    </a:lnTo>
                    <a:cubicBezTo>
                      <a:pt x="106642" y="11553"/>
                      <a:pt x="107153" y="11498"/>
                      <a:pt x="107660" y="11498"/>
                    </a:cubicBezTo>
                    <a:cubicBezTo>
                      <a:pt x="109597" y="11498"/>
                      <a:pt x="111473" y="12301"/>
                      <a:pt x="112821" y="13755"/>
                    </a:cubicBezTo>
                    <a:cubicBezTo>
                      <a:pt x="112802" y="13755"/>
                      <a:pt x="112783" y="13755"/>
                      <a:pt x="112765" y="13755"/>
                    </a:cubicBezTo>
                    <a:cubicBezTo>
                      <a:pt x="110778" y="13755"/>
                      <a:pt x="108911" y="14701"/>
                      <a:pt x="107659" y="16148"/>
                    </a:cubicBezTo>
                    <a:lnTo>
                      <a:pt x="107659" y="16148"/>
                    </a:lnTo>
                    <a:cubicBezTo>
                      <a:pt x="107785" y="14472"/>
                      <a:pt x="107175" y="12895"/>
                      <a:pt x="106127" y="11668"/>
                    </a:cubicBezTo>
                    <a:cubicBezTo>
                      <a:pt x="106130" y="11667"/>
                      <a:pt x="106132" y="11666"/>
                      <a:pt x="106135" y="11666"/>
                    </a:cubicBezTo>
                    <a:lnTo>
                      <a:pt x="106135" y="11666"/>
                    </a:lnTo>
                    <a:cubicBezTo>
                      <a:pt x="106135" y="11666"/>
                      <a:pt x="106136" y="11667"/>
                      <a:pt x="106136" y="11668"/>
                    </a:cubicBezTo>
                    <a:cubicBezTo>
                      <a:pt x="106136" y="11667"/>
                      <a:pt x="106136" y="11666"/>
                      <a:pt x="106136" y="11666"/>
                    </a:cubicBezTo>
                    <a:lnTo>
                      <a:pt x="106136" y="11666"/>
                    </a:lnTo>
                    <a:cubicBezTo>
                      <a:pt x="106135" y="11666"/>
                      <a:pt x="106135" y="11666"/>
                      <a:pt x="106135" y="11666"/>
                    </a:cubicBezTo>
                    <a:lnTo>
                      <a:pt x="106135" y="11666"/>
                    </a:lnTo>
                    <a:cubicBezTo>
                      <a:pt x="104874" y="10211"/>
                      <a:pt x="102998" y="9257"/>
                      <a:pt x="101004" y="9257"/>
                    </a:cubicBezTo>
                    <a:cubicBezTo>
                      <a:pt x="100985" y="9257"/>
                      <a:pt x="100966" y="9257"/>
                      <a:pt x="100948" y="9257"/>
                    </a:cubicBezTo>
                    <a:cubicBezTo>
                      <a:pt x="102293" y="7803"/>
                      <a:pt x="104164" y="7003"/>
                      <a:pt x="106098" y="7003"/>
                    </a:cubicBezTo>
                    <a:close/>
                    <a:moveTo>
                      <a:pt x="13656" y="11810"/>
                    </a:moveTo>
                    <a:cubicBezTo>
                      <a:pt x="15596" y="11810"/>
                      <a:pt x="17470" y="12612"/>
                      <a:pt x="18807" y="14060"/>
                    </a:cubicBezTo>
                    <a:cubicBezTo>
                      <a:pt x="18787" y="14060"/>
                      <a:pt x="18768" y="14060"/>
                      <a:pt x="18748" y="14060"/>
                    </a:cubicBezTo>
                    <a:cubicBezTo>
                      <a:pt x="16879" y="14060"/>
                      <a:pt x="15111" y="14898"/>
                      <a:pt x="13870" y="16202"/>
                    </a:cubicBezTo>
                    <a:cubicBezTo>
                      <a:pt x="13951" y="14607"/>
                      <a:pt x="13368" y="13110"/>
                      <a:pt x="12374" y="11927"/>
                    </a:cubicBezTo>
                    <a:cubicBezTo>
                      <a:pt x="12801" y="11848"/>
                      <a:pt x="13230" y="11810"/>
                      <a:pt x="13656" y="11810"/>
                    </a:cubicBezTo>
                    <a:close/>
                    <a:moveTo>
                      <a:pt x="23953" y="11810"/>
                    </a:moveTo>
                    <a:cubicBezTo>
                      <a:pt x="24378" y="11810"/>
                      <a:pt x="24806" y="11848"/>
                      <a:pt x="25232" y="11927"/>
                    </a:cubicBezTo>
                    <a:cubicBezTo>
                      <a:pt x="24237" y="13110"/>
                      <a:pt x="23655" y="14607"/>
                      <a:pt x="23744" y="16202"/>
                    </a:cubicBezTo>
                    <a:cubicBezTo>
                      <a:pt x="22494" y="14898"/>
                      <a:pt x="20726" y="14060"/>
                      <a:pt x="18866" y="14060"/>
                    </a:cubicBezTo>
                    <a:cubicBezTo>
                      <a:pt x="18846" y="14060"/>
                      <a:pt x="18827" y="14060"/>
                      <a:pt x="18807" y="14060"/>
                    </a:cubicBezTo>
                    <a:cubicBezTo>
                      <a:pt x="20144" y="12612"/>
                      <a:pt x="22018" y="11810"/>
                      <a:pt x="23953" y="11810"/>
                    </a:cubicBezTo>
                    <a:close/>
                    <a:moveTo>
                      <a:pt x="37191" y="11704"/>
                    </a:moveTo>
                    <a:cubicBezTo>
                      <a:pt x="39126" y="11704"/>
                      <a:pt x="41007" y="12507"/>
                      <a:pt x="42355" y="13961"/>
                    </a:cubicBezTo>
                    <a:lnTo>
                      <a:pt x="42355" y="13961"/>
                    </a:lnTo>
                    <a:cubicBezTo>
                      <a:pt x="42352" y="13961"/>
                      <a:pt x="42349" y="13961"/>
                      <a:pt x="42346" y="13961"/>
                    </a:cubicBezTo>
                    <a:cubicBezTo>
                      <a:pt x="42319" y="13961"/>
                      <a:pt x="42291" y="13961"/>
                      <a:pt x="42263" y="13961"/>
                    </a:cubicBezTo>
                    <a:cubicBezTo>
                      <a:pt x="40287" y="13961"/>
                      <a:pt x="38431" y="14904"/>
                      <a:pt x="37185" y="16345"/>
                    </a:cubicBezTo>
                    <a:cubicBezTo>
                      <a:pt x="37320" y="14678"/>
                      <a:pt x="36710" y="13092"/>
                      <a:pt x="35662" y="11874"/>
                    </a:cubicBezTo>
                    <a:cubicBezTo>
                      <a:pt x="36169" y="11760"/>
                      <a:pt x="36682" y="11704"/>
                      <a:pt x="37191" y="11704"/>
                    </a:cubicBezTo>
                    <a:close/>
                    <a:moveTo>
                      <a:pt x="124474" y="9651"/>
                    </a:moveTo>
                    <a:cubicBezTo>
                      <a:pt x="127650" y="9651"/>
                      <a:pt x="130826" y="11730"/>
                      <a:pt x="130867" y="15886"/>
                    </a:cubicBezTo>
                    <a:lnTo>
                      <a:pt x="130867" y="15886"/>
                    </a:lnTo>
                    <a:cubicBezTo>
                      <a:pt x="130397" y="15785"/>
                      <a:pt x="129923" y="15736"/>
                      <a:pt x="129452" y="15736"/>
                    </a:cubicBezTo>
                    <a:cubicBezTo>
                      <a:pt x="127593" y="15736"/>
                      <a:pt x="125787" y="16503"/>
                      <a:pt x="124487" y="17895"/>
                    </a:cubicBezTo>
                    <a:cubicBezTo>
                      <a:pt x="123213" y="16523"/>
                      <a:pt x="121434" y="15735"/>
                      <a:pt x="119555" y="15735"/>
                    </a:cubicBezTo>
                    <a:cubicBezTo>
                      <a:pt x="119544" y="15735"/>
                      <a:pt x="119534" y="15736"/>
                      <a:pt x="119523" y="15736"/>
                    </a:cubicBezTo>
                    <a:cubicBezTo>
                      <a:pt x="119039" y="15736"/>
                      <a:pt x="118555" y="15780"/>
                      <a:pt x="118080" y="15888"/>
                    </a:cubicBezTo>
                    <a:cubicBezTo>
                      <a:pt x="118121" y="11730"/>
                      <a:pt x="121297" y="9651"/>
                      <a:pt x="124474" y="9651"/>
                    </a:cubicBezTo>
                    <a:close/>
                    <a:moveTo>
                      <a:pt x="77628" y="9759"/>
                    </a:moveTo>
                    <a:cubicBezTo>
                      <a:pt x="80802" y="9759"/>
                      <a:pt x="83976" y="11834"/>
                      <a:pt x="84021" y="15985"/>
                    </a:cubicBezTo>
                    <a:lnTo>
                      <a:pt x="84021" y="15985"/>
                    </a:lnTo>
                    <a:cubicBezTo>
                      <a:pt x="83551" y="15884"/>
                      <a:pt x="83077" y="15835"/>
                      <a:pt x="82606" y="15835"/>
                    </a:cubicBezTo>
                    <a:cubicBezTo>
                      <a:pt x="80748" y="15835"/>
                      <a:pt x="78943" y="16601"/>
                      <a:pt x="77651" y="17994"/>
                    </a:cubicBezTo>
                    <a:cubicBezTo>
                      <a:pt x="76368" y="16622"/>
                      <a:pt x="74580" y="15843"/>
                      <a:pt x="72710" y="15843"/>
                    </a:cubicBezTo>
                    <a:cubicBezTo>
                      <a:pt x="72699" y="15843"/>
                      <a:pt x="72688" y="15843"/>
                      <a:pt x="72678" y="15843"/>
                    </a:cubicBezTo>
                    <a:cubicBezTo>
                      <a:pt x="72194" y="15843"/>
                      <a:pt x="71710" y="15897"/>
                      <a:pt x="71235" y="15995"/>
                    </a:cubicBezTo>
                    <a:cubicBezTo>
                      <a:pt x="71275" y="11838"/>
                      <a:pt x="74452" y="9759"/>
                      <a:pt x="77628" y="9759"/>
                    </a:cubicBezTo>
                    <a:close/>
                    <a:moveTo>
                      <a:pt x="100943" y="9759"/>
                    </a:moveTo>
                    <a:cubicBezTo>
                      <a:pt x="104118" y="9759"/>
                      <a:pt x="107292" y="11835"/>
                      <a:pt x="107337" y="15986"/>
                    </a:cubicBezTo>
                    <a:lnTo>
                      <a:pt x="107337" y="15986"/>
                    </a:lnTo>
                    <a:cubicBezTo>
                      <a:pt x="106864" y="15885"/>
                      <a:pt x="106386" y="15835"/>
                      <a:pt x="105913" y="15835"/>
                    </a:cubicBezTo>
                    <a:cubicBezTo>
                      <a:pt x="104054" y="15835"/>
                      <a:pt x="102249" y="16601"/>
                      <a:pt x="100957" y="17994"/>
                    </a:cubicBezTo>
                    <a:cubicBezTo>
                      <a:pt x="99676" y="16623"/>
                      <a:pt x="97875" y="15843"/>
                      <a:pt x="95993" y="15843"/>
                    </a:cubicBezTo>
                    <a:cubicBezTo>
                      <a:pt x="95509" y="15843"/>
                      <a:pt x="95025" y="15897"/>
                      <a:pt x="94550" y="15995"/>
                    </a:cubicBezTo>
                    <a:cubicBezTo>
                      <a:pt x="94590" y="11838"/>
                      <a:pt x="97767" y="9759"/>
                      <a:pt x="100943" y="9759"/>
                    </a:cubicBezTo>
                    <a:close/>
                    <a:moveTo>
                      <a:pt x="54002" y="9852"/>
                    </a:moveTo>
                    <a:cubicBezTo>
                      <a:pt x="57178" y="9852"/>
                      <a:pt x="60352" y="11928"/>
                      <a:pt x="60393" y="16085"/>
                    </a:cubicBezTo>
                    <a:cubicBezTo>
                      <a:pt x="59918" y="15983"/>
                      <a:pt x="59439" y="15933"/>
                      <a:pt x="58964" y="15933"/>
                    </a:cubicBezTo>
                    <a:cubicBezTo>
                      <a:pt x="57103" y="15933"/>
                      <a:pt x="55299" y="16698"/>
                      <a:pt x="53999" y="18087"/>
                    </a:cubicBezTo>
                    <a:lnTo>
                      <a:pt x="53999" y="18087"/>
                    </a:lnTo>
                    <a:cubicBezTo>
                      <a:pt x="52718" y="16710"/>
                      <a:pt x="50928" y="15933"/>
                      <a:pt x="49049" y="15933"/>
                    </a:cubicBezTo>
                    <a:cubicBezTo>
                      <a:pt x="48565" y="15933"/>
                      <a:pt x="48081" y="15986"/>
                      <a:pt x="47606" y="16085"/>
                    </a:cubicBezTo>
                    <a:cubicBezTo>
                      <a:pt x="47646" y="11931"/>
                      <a:pt x="50825" y="9852"/>
                      <a:pt x="54002" y="9852"/>
                    </a:cubicBezTo>
                    <a:close/>
                    <a:moveTo>
                      <a:pt x="7145" y="9956"/>
                    </a:moveTo>
                    <a:cubicBezTo>
                      <a:pt x="10322" y="9956"/>
                      <a:pt x="13498" y="12035"/>
                      <a:pt x="13538" y="16193"/>
                    </a:cubicBezTo>
                    <a:cubicBezTo>
                      <a:pt x="13065" y="16091"/>
                      <a:pt x="12588" y="16041"/>
                      <a:pt x="12114" y="16041"/>
                    </a:cubicBezTo>
                    <a:cubicBezTo>
                      <a:pt x="10255" y="16041"/>
                      <a:pt x="8451" y="16807"/>
                      <a:pt x="7159" y="18200"/>
                    </a:cubicBezTo>
                    <a:cubicBezTo>
                      <a:pt x="5877" y="16820"/>
                      <a:pt x="4076" y="16040"/>
                      <a:pt x="2194" y="16040"/>
                    </a:cubicBezTo>
                    <a:cubicBezTo>
                      <a:pt x="1711" y="16040"/>
                      <a:pt x="1227" y="16094"/>
                      <a:pt x="752" y="16193"/>
                    </a:cubicBezTo>
                    <a:cubicBezTo>
                      <a:pt x="792" y="12035"/>
                      <a:pt x="3969" y="9956"/>
                      <a:pt x="7145" y="9956"/>
                    </a:cubicBezTo>
                    <a:close/>
                    <a:moveTo>
                      <a:pt x="30465" y="9959"/>
                    </a:moveTo>
                    <a:cubicBezTo>
                      <a:pt x="33638" y="9959"/>
                      <a:pt x="36811" y="12035"/>
                      <a:pt x="36854" y="16189"/>
                    </a:cubicBezTo>
                    <a:lnTo>
                      <a:pt x="36854" y="16189"/>
                    </a:lnTo>
                    <a:cubicBezTo>
                      <a:pt x="36384" y="16089"/>
                      <a:pt x="35912" y="16041"/>
                      <a:pt x="35443" y="16041"/>
                    </a:cubicBezTo>
                    <a:cubicBezTo>
                      <a:pt x="33580" y="16041"/>
                      <a:pt x="31775" y="16807"/>
                      <a:pt x="30483" y="18200"/>
                    </a:cubicBezTo>
                    <a:cubicBezTo>
                      <a:pt x="29201" y="16820"/>
                      <a:pt x="27409" y="16040"/>
                      <a:pt x="25528" y="16040"/>
                    </a:cubicBezTo>
                    <a:cubicBezTo>
                      <a:pt x="25044" y="16040"/>
                      <a:pt x="24560" y="16094"/>
                      <a:pt x="24085" y="16193"/>
                    </a:cubicBezTo>
                    <a:cubicBezTo>
                      <a:pt x="24116" y="12038"/>
                      <a:pt x="27290" y="9959"/>
                      <a:pt x="30465" y="9959"/>
                    </a:cubicBezTo>
                    <a:close/>
                    <a:moveTo>
                      <a:pt x="119332" y="16111"/>
                    </a:moveTo>
                    <a:cubicBezTo>
                      <a:pt x="121268" y="16111"/>
                      <a:pt x="123142" y="16913"/>
                      <a:pt x="124487" y="18361"/>
                    </a:cubicBezTo>
                    <a:lnTo>
                      <a:pt x="124487" y="18361"/>
                    </a:lnTo>
                    <a:cubicBezTo>
                      <a:pt x="124484" y="18361"/>
                      <a:pt x="124481" y="18361"/>
                      <a:pt x="124478" y="18361"/>
                    </a:cubicBezTo>
                    <a:cubicBezTo>
                      <a:pt x="124459" y="18361"/>
                      <a:pt x="124439" y="18361"/>
                      <a:pt x="124419" y="18361"/>
                    </a:cubicBezTo>
                    <a:cubicBezTo>
                      <a:pt x="122559" y="18361"/>
                      <a:pt x="120791" y="19199"/>
                      <a:pt x="119550" y="20503"/>
                    </a:cubicBezTo>
                    <a:cubicBezTo>
                      <a:pt x="119631" y="18908"/>
                      <a:pt x="119048" y="17411"/>
                      <a:pt x="118054" y="16228"/>
                    </a:cubicBezTo>
                    <a:cubicBezTo>
                      <a:pt x="118479" y="16149"/>
                      <a:pt x="118907" y="16111"/>
                      <a:pt x="119332" y="16111"/>
                    </a:cubicBezTo>
                    <a:close/>
                    <a:moveTo>
                      <a:pt x="129633" y="16111"/>
                    </a:moveTo>
                    <a:cubicBezTo>
                      <a:pt x="130058" y="16111"/>
                      <a:pt x="130486" y="16149"/>
                      <a:pt x="130912" y="16228"/>
                    </a:cubicBezTo>
                    <a:cubicBezTo>
                      <a:pt x="129908" y="17411"/>
                      <a:pt x="129326" y="18908"/>
                      <a:pt x="129415" y="20503"/>
                    </a:cubicBezTo>
                    <a:cubicBezTo>
                      <a:pt x="128174" y="19199"/>
                      <a:pt x="126406" y="18361"/>
                      <a:pt x="124537" y="18361"/>
                    </a:cubicBezTo>
                    <a:cubicBezTo>
                      <a:pt x="124521" y="18361"/>
                      <a:pt x="124504" y="18361"/>
                      <a:pt x="124487" y="18361"/>
                    </a:cubicBezTo>
                    <a:lnTo>
                      <a:pt x="124487" y="18361"/>
                    </a:lnTo>
                    <a:cubicBezTo>
                      <a:pt x="125825" y="16913"/>
                      <a:pt x="127698" y="16111"/>
                      <a:pt x="129633" y="16111"/>
                    </a:cubicBezTo>
                    <a:close/>
                    <a:moveTo>
                      <a:pt x="82775" y="16217"/>
                    </a:moveTo>
                    <a:cubicBezTo>
                      <a:pt x="83201" y="16217"/>
                      <a:pt x="83630" y="16256"/>
                      <a:pt x="84057" y="16336"/>
                    </a:cubicBezTo>
                    <a:cubicBezTo>
                      <a:pt x="83538" y="16945"/>
                      <a:pt x="83135" y="17653"/>
                      <a:pt x="82875" y="18424"/>
                    </a:cubicBezTo>
                    <a:lnTo>
                      <a:pt x="82875" y="18415"/>
                    </a:lnTo>
                    <a:cubicBezTo>
                      <a:pt x="82633" y="19114"/>
                      <a:pt x="82534" y="19857"/>
                      <a:pt x="82570" y="20592"/>
                    </a:cubicBezTo>
                    <a:cubicBezTo>
                      <a:pt x="81322" y="19291"/>
                      <a:pt x="79551" y="18451"/>
                      <a:pt x="77680" y="18451"/>
                    </a:cubicBezTo>
                    <a:cubicBezTo>
                      <a:pt x="77671" y="18451"/>
                      <a:pt x="77661" y="18451"/>
                      <a:pt x="77651" y="18451"/>
                    </a:cubicBezTo>
                    <a:cubicBezTo>
                      <a:pt x="78986" y="17013"/>
                      <a:pt x="80850" y="16217"/>
                      <a:pt x="82775" y="16217"/>
                    </a:cubicBezTo>
                    <a:close/>
                    <a:moveTo>
                      <a:pt x="95806" y="16217"/>
                    </a:moveTo>
                    <a:cubicBezTo>
                      <a:pt x="97731" y="16217"/>
                      <a:pt x="99596" y="17013"/>
                      <a:pt x="100939" y="18451"/>
                    </a:cubicBezTo>
                    <a:cubicBezTo>
                      <a:pt x="100929" y="18451"/>
                      <a:pt x="100919" y="18451"/>
                      <a:pt x="100909" y="18451"/>
                    </a:cubicBezTo>
                    <a:cubicBezTo>
                      <a:pt x="99029" y="18451"/>
                      <a:pt x="97259" y="19282"/>
                      <a:pt x="96011" y="20592"/>
                    </a:cubicBezTo>
                    <a:cubicBezTo>
                      <a:pt x="96047" y="19857"/>
                      <a:pt x="95948" y="19114"/>
                      <a:pt x="95706" y="18415"/>
                    </a:cubicBezTo>
                    <a:cubicBezTo>
                      <a:pt x="95446" y="17653"/>
                      <a:pt x="95043" y="16945"/>
                      <a:pt x="94523" y="16336"/>
                    </a:cubicBezTo>
                    <a:cubicBezTo>
                      <a:pt x="94950" y="16256"/>
                      <a:pt x="95380" y="16217"/>
                      <a:pt x="95806" y="16217"/>
                    </a:cubicBezTo>
                    <a:close/>
                    <a:moveTo>
                      <a:pt x="48849" y="16308"/>
                    </a:moveTo>
                    <a:cubicBezTo>
                      <a:pt x="50784" y="16308"/>
                      <a:pt x="52659" y="17111"/>
                      <a:pt x="54004" y="18558"/>
                    </a:cubicBezTo>
                    <a:lnTo>
                      <a:pt x="54004" y="18558"/>
                    </a:lnTo>
                    <a:cubicBezTo>
                      <a:pt x="54001" y="18558"/>
                      <a:pt x="53998" y="18558"/>
                      <a:pt x="53995" y="18558"/>
                    </a:cubicBezTo>
                    <a:cubicBezTo>
                      <a:pt x="53975" y="18558"/>
                      <a:pt x="53956" y="18558"/>
                      <a:pt x="53936" y="18558"/>
                    </a:cubicBezTo>
                    <a:cubicBezTo>
                      <a:pt x="52067" y="18558"/>
                      <a:pt x="50308" y="19396"/>
                      <a:pt x="49058" y="20700"/>
                    </a:cubicBezTo>
                    <a:cubicBezTo>
                      <a:pt x="49147" y="19114"/>
                      <a:pt x="48565" y="17608"/>
                      <a:pt x="47570" y="16426"/>
                    </a:cubicBezTo>
                    <a:cubicBezTo>
                      <a:pt x="47996" y="16347"/>
                      <a:pt x="48424" y="16308"/>
                      <a:pt x="48849" y="16308"/>
                    </a:cubicBezTo>
                    <a:close/>
                    <a:moveTo>
                      <a:pt x="59142" y="16308"/>
                    </a:moveTo>
                    <a:cubicBezTo>
                      <a:pt x="59566" y="16308"/>
                      <a:pt x="59994" y="16347"/>
                      <a:pt x="60420" y="16426"/>
                    </a:cubicBezTo>
                    <a:cubicBezTo>
                      <a:pt x="59425" y="17608"/>
                      <a:pt x="58843" y="19114"/>
                      <a:pt x="58932" y="20700"/>
                    </a:cubicBezTo>
                    <a:cubicBezTo>
                      <a:pt x="57691" y="19396"/>
                      <a:pt x="55923" y="18558"/>
                      <a:pt x="54054" y="18558"/>
                    </a:cubicBezTo>
                    <a:cubicBezTo>
                      <a:pt x="54037" y="18558"/>
                      <a:pt x="54021" y="18558"/>
                      <a:pt x="54004" y="18558"/>
                    </a:cubicBezTo>
                    <a:lnTo>
                      <a:pt x="54004" y="18558"/>
                    </a:lnTo>
                    <a:cubicBezTo>
                      <a:pt x="55341" y="17111"/>
                      <a:pt x="57209" y="16308"/>
                      <a:pt x="59142" y="16308"/>
                    </a:cubicBezTo>
                    <a:close/>
                    <a:moveTo>
                      <a:pt x="12289" y="16415"/>
                    </a:moveTo>
                    <a:cubicBezTo>
                      <a:pt x="12716" y="16415"/>
                      <a:pt x="13146" y="16454"/>
                      <a:pt x="13574" y="16533"/>
                    </a:cubicBezTo>
                    <a:cubicBezTo>
                      <a:pt x="13055" y="17142"/>
                      <a:pt x="12651" y="17850"/>
                      <a:pt x="12391" y="18612"/>
                    </a:cubicBezTo>
                    <a:cubicBezTo>
                      <a:pt x="12150" y="19311"/>
                      <a:pt x="12042" y="20055"/>
                      <a:pt x="12087" y="20798"/>
                    </a:cubicBezTo>
                    <a:cubicBezTo>
                      <a:pt x="10839" y="19488"/>
                      <a:pt x="9059" y="18657"/>
                      <a:pt x="7189" y="18657"/>
                    </a:cubicBezTo>
                    <a:cubicBezTo>
                      <a:pt x="7179" y="18657"/>
                      <a:pt x="7169" y="18657"/>
                      <a:pt x="7159" y="18657"/>
                    </a:cubicBezTo>
                    <a:cubicBezTo>
                      <a:pt x="8494" y="17211"/>
                      <a:pt x="10358" y="16415"/>
                      <a:pt x="12289" y="16415"/>
                    </a:cubicBezTo>
                    <a:close/>
                    <a:moveTo>
                      <a:pt x="25318" y="16415"/>
                    </a:moveTo>
                    <a:cubicBezTo>
                      <a:pt x="27251" y="16415"/>
                      <a:pt x="29119" y="17218"/>
                      <a:pt x="30456" y="18666"/>
                    </a:cubicBezTo>
                    <a:cubicBezTo>
                      <a:pt x="30436" y="18665"/>
                      <a:pt x="30417" y="18665"/>
                      <a:pt x="30397" y="18665"/>
                    </a:cubicBezTo>
                    <a:cubicBezTo>
                      <a:pt x="28537" y="18665"/>
                      <a:pt x="26769" y="19504"/>
                      <a:pt x="25528" y="20798"/>
                    </a:cubicBezTo>
                    <a:cubicBezTo>
                      <a:pt x="25563" y="20063"/>
                      <a:pt x="25465" y="19320"/>
                      <a:pt x="25223" y="18621"/>
                    </a:cubicBezTo>
                    <a:cubicBezTo>
                      <a:pt x="24963" y="17859"/>
                      <a:pt x="24560" y="17151"/>
                      <a:pt x="24040" y="16533"/>
                    </a:cubicBezTo>
                    <a:cubicBezTo>
                      <a:pt x="24466" y="16454"/>
                      <a:pt x="24893" y="16415"/>
                      <a:pt x="25318" y="16415"/>
                    </a:cubicBezTo>
                    <a:close/>
                    <a:moveTo>
                      <a:pt x="106101" y="16215"/>
                    </a:moveTo>
                    <a:cubicBezTo>
                      <a:pt x="106563" y="16215"/>
                      <a:pt x="107027" y="16260"/>
                      <a:pt x="107489" y="16354"/>
                    </a:cubicBezTo>
                    <a:cubicBezTo>
                      <a:pt x="106486" y="17608"/>
                      <a:pt x="105930" y="19194"/>
                      <a:pt x="106136" y="20870"/>
                    </a:cubicBezTo>
                    <a:cubicBezTo>
                      <a:pt x="104884" y="19414"/>
                      <a:pt x="103008" y="18459"/>
                      <a:pt x="101021" y="18459"/>
                    </a:cubicBezTo>
                    <a:cubicBezTo>
                      <a:pt x="101003" y="18459"/>
                      <a:pt x="100984" y="18459"/>
                      <a:pt x="100966" y="18460"/>
                    </a:cubicBezTo>
                    <a:cubicBezTo>
                      <a:pt x="102304" y="17013"/>
                      <a:pt x="104173" y="16215"/>
                      <a:pt x="106101" y="16215"/>
                    </a:cubicBezTo>
                    <a:close/>
                    <a:moveTo>
                      <a:pt x="70811" y="11695"/>
                    </a:moveTo>
                    <a:cubicBezTo>
                      <a:pt x="71307" y="11695"/>
                      <a:pt x="71806" y="11748"/>
                      <a:pt x="72301" y="11856"/>
                    </a:cubicBezTo>
                    <a:cubicBezTo>
                      <a:pt x="71289" y="13119"/>
                      <a:pt x="70742" y="14714"/>
                      <a:pt x="70939" y="16381"/>
                    </a:cubicBezTo>
                    <a:lnTo>
                      <a:pt x="70948" y="16372"/>
                    </a:lnTo>
                    <a:cubicBezTo>
                      <a:pt x="71456" y="16258"/>
                      <a:pt x="71969" y="16202"/>
                      <a:pt x="72477" y="16202"/>
                    </a:cubicBezTo>
                    <a:cubicBezTo>
                      <a:pt x="74410" y="16202"/>
                      <a:pt x="76285" y="17004"/>
                      <a:pt x="77633" y="18451"/>
                    </a:cubicBezTo>
                    <a:cubicBezTo>
                      <a:pt x="77615" y="18450"/>
                      <a:pt x="77597" y="18450"/>
                      <a:pt x="77579" y="18450"/>
                    </a:cubicBezTo>
                    <a:cubicBezTo>
                      <a:pt x="75529" y="18450"/>
                      <a:pt x="73607" y="19459"/>
                      <a:pt x="72355" y="20986"/>
                    </a:cubicBezTo>
                    <a:cubicBezTo>
                      <a:pt x="72747" y="17261"/>
                      <a:pt x="69434" y="13952"/>
                      <a:pt x="65721" y="13952"/>
                    </a:cubicBezTo>
                    <a:cubicBezTo>
                      <a:pt x="65701" y="13952"/>
                      <a:pt x="65682" y="13952"/>
                      <a:pt x="65662" y="13952"/>
                    </a:cubicBezTo>
                    <a:cubicBezTo>
                      <a:pt x="67003" y="12497"/>
                      <a:pt x="68877" y="11695"/>
                      <a:pt x="70811" y="11695"/>
                    </a:cubicBezTo>
                    <a:close/>
                    <a:moveTo>
                      <a:pt x="35609" y="16412"/>
                    </a:moveTo>
                    <a:cubicBezTo>
                      <a:pt x="36071" y="16412"/>
                      <a:pt x="36535" y="16458"/>
                      <a:pt x="36997" y="16551"/>
                    </a:cubicBezTo>
                    <a:cubicBezTo>
                      <a:pt x="36002" y="17805"/>
                      <a:pt x="35447" y="19400"/>
                      <a:pt x="35644" y="21067"/>
                    </a:cubicBezTo>
                    <a:cubicBezTo>
                      <a:pt x="34392" y="19611"/>
                      <a:pt x="32516" y="18656"/>
                      <a:pt x="30529" y="18656"/>
                    </a:cubicBezTo>
                    <a:cubicBezTo>
                      <a:pt x="30511" y="18656"/>
                      <a:pt x="30492" y="18657"/>
                      <a:pt x="30474" y="18657"/>
                    </a:cubicBezTo>
                    <a:cubicBezTo>
                      <a:pt x="31812" y="17210"/>
                      <a:pt x="33680" y="16412"/>
                      <a:pt x="35609" y="16412"/>
                    </a:cubicBezTo>
                    <a:close/>
                    <a:moveTo>
                      <a:pt x="112819" y="14254"/>
                    </a:moveTo>
                    <a:cubicBezTo>
                      <a:pt x="115994" y="14254"/>
                      <a:pt x="119169" y="16333"/>
                      <a:pt x="119209" y="20494"/>
                    </a:cubicBezTo>
                    <a:lnTo>
                      <a:pt x="119209" y="20494"/>
                    </a:lnTo>
                    <a:cubicBezTo>
                      <a:pt x="118731" y="20389"/>
                      <a:pt x="118248" y="20338"/>
                      <a:pt x="117769" y="20338"/>
                    </a:cubicBezTo>
                    <a:cubicBezTo>
                      <a:pt x="115913" y="20338"/>
                      <a:pt x="114109" y="21105"/>
                      <a:pt x="112821" y="22501"/>
                    </a:cubicBezTo>
                    <a:lnTo>
                      <a:pt x="112821" y="22492"/>
                    </a:lnTo>
                    <a:cubicBezTo>
                      <a:pt x="111539" y="21121"/>
                      <a:pt x="109747" y="20332"/>
                      <a:pt x="107865" y="20332"/>
                    </a:cubicBezTo>
                    <a:cubicBezTo>
                      <a:pt x="107382" y="20332"/>
                      <a:pt x="106898" y="20386"/>
                      <a:pt x="106423" y="20494"/>
                    </a:cubicBezTo>
                    <a:lnTo>
                      <a:pt x="106423" y="20494"/>
                    </a:lnTo>
                    <a:cubicBezTo>
                      <a:pt x="106463" y="16335"/>
                      <a:pt x="109641" y="14254"/>
                      <a:pt x="112819" y="14254"/>
                    </a:cubicBezTo>
                    <a:close/>
                    <a:moveTo>
                      <a:pt x="136134" y="14257"/>
                    </a:moveTo>
                    <a:cubicBezTo>
                      <a:pt x="139307" y="14257"/>
                      <a:pt x="142483" y="16335"/>
                      <a:pt x="142525" y="20492"/>
                    </a:cubicBezTo>
                    <a:lnTo>
                      <a:pt x="142525" y="20492"/>
                    </a:lnTo>
                    <a:cubicBezTo>
                      <a:pt x="142054" y="20391"/>
                      <a:pt x="141580" y="20342"/>
                      <a:pt x="141109" y="20342"/>
                    </a:cubicBezTo>
                    <a:cubicBezTo>
                      <a:pt x="139250" y="20342"/>
                      <a:pt x="137444" y="21108"/>
                      <a:pt x="136145" y="22501"/>
                    </a:cubicBezTo>
                    <a:cubicBezTo>
                      <a:pt x="134872" y="21121"/>
                      <a:pt x="133071" y="20341"/>
                      <a:pt x="131199" y="20341"/>
                    </a:cubicBezTo>
                    <a:cubicBezTo>
                      <a:pt x="130715" y="20341"/>
                      <a:pt x="130231" y="20395"/>
                      <a:pt x="129756" y="20494"/>
                    </a:cubicBezTo>
                    <a:lnTo>
                      <a:pt x="129756" y="20494"/>
                    </a:lnTo>
                    <a:cubicBezTo>
                      <a:pt x="129787" y="16336"/>
                      <a:pt x="132959" y="14257"/>
                      <a:pt x="136134" y="14257"/>
                    </a:cubicBezTo>
                    <a:close/>
                    <a:moveTo>
                      <a:pt x="89297" y="14362"/>
                    </a:moveTo>
                    <a:cubicBezTo>
                      <a:pt x="91875" y="14362"/>
                      <a:pt x="94452" y="15733"/>
                      <a:pt x="95348" y="18477"/>
                    </a:cubicBezTo>
                    <a:cubicBezTo>
                      <a:pt x="95572" y="19158"/>
                      <a:pt x="95679" y="19875"/>
                      <a:pt x="95688" y="20583"/>
                    </a:cubicBezTo>
                    <a:cubicBezTo>
                      <a:pt x="95213" y="20481"/>
                      <a:pt x="94735" y="20431"/>
                      <a:pt x="94260" y="20431"/>
                    </a:cubicBezTo>
                    <a:cubicBezTo>
                      <a:pt x="92399" y="20431"/>
                      <a:pt x="90599" y="21198"/>
                      <a:pt x="89299" y="22590"/>
                    </a:cubicBezTo>
                    <a:cubicBezTo>
                      <a:pt x="88018" y="21210"/>
                      <a:pt x="86226" y="20431"/>
                      <a:pt x="84344" y="20431"/>
                    </a:cubicBezTo>
                    <a:cubicBezTo>
                      <a:pt x="83860" y="20431"/>
                      <a:pt x="83376" y="20485"/>
                      <a:pt x="82902" y="20583"/>
                    </a:cubicBezTo>
                    <a:cubicBezTo>
                      <a:pt x="82902" y="19875"/>
                      <a:pt x="83018" y="19158"/>
                      <a:pt x="83233" y="18486"/>
                    </a:cubicBezTo>
                    <a:cubicBezTo>
                      <a:pt x="84130" y="15738"/>
                      <a:pt x="86714" y="14362"/>
                      <a:pt x="89297" y="14362"/>
                    </a:cubicBezTo>
                    <a:close/>
                    <a:moveTo>
                      <a:pt x="42353" y="14449"/>
                    </a:moveTo>
                    <a:cubicBezTo>
                      <a:pt x="45529" y="14449"/>
                      <a:pt x="48704" y="16525"/>
                      <a:pt x="48744" y="20682"/>
                    </a:cubicBezTo>
                    <a:cubicBezTo>
                      <a:pt x="48269" y="20580"/>
                      <a:pt x="47791" y="20530"/>
                      <a:pt x="47316" y="20530"/>
                    </a:cubicBezTo>
                    <a:cubicBezTo>
                      <a:pt x="45456" y="20530"/>
                      <a:pt x="43649" y="21293"/>
                      <a:pt x="42351" y="22684"/>
                    </a:cubicBezTo>
                    <a:lnTo>
                      <a:pt x="42351" y="22684"/>
                    </a:lnTo>
                    <a:cubicBezTo>
                      <a:pt x="41070" y="21307"/>
                      <a:pt x="39280" y="20529"/>
                      <a:pt x="37400" y="20529"/>
                    </a:cubicBezTo>
                    <a:cubicBezTo>
                      <a:pt x="36916" y="20529"/>
                      <a:pt x="36432" y="20583"/>
                      <a:pt x="35958" y="20682"/>
                    </a:cubicBezTo>
                    <a:cubicBezTo>
                      <a:pt x="35998" y="16527"/>
                      <a:pt x="39176" y="14449"/>
                      <a:pt x="42353" y="14449"/>
                    </a:cubicBezTo>
                    <a:close/>
                    <a:moveTo>
                      <a:pt x="65651" y="14458"/>
                    </a:moveTo>
                    <a:cubicBezTo>
                      <a:pt x="68826" y="14458"/>
                      <a:pt x="72001" y="16534"/>
                      <a:pt x="72041" y="20691"/>
                    </a:cubicBezTo>
                    <a:cubicBezTo>
                      <a:pt x="71568" y="20589"/>
                      <a:pt x="71091" y="20539"/>
                      <a:pt x="70617" y="20539"/>
                    </a:cubicBezTo>
                    <a:cubicBezTo>
                      <a:pt x="68758" y="20539"/>
                      <a:pt x="66952" y="21305"/>
                      <a:pt x="65653" y="22698"/>
                    </a:cubicBezTo>
                    <a:cubicBezTo>
                      <a:pt x="64371" y="21318"/>
                      <a:pt x="62579" y="20538"/>
                      <a:pt x="60697" y="20538"/>
                    </a:cubicBezTo>
                    <a:cubicBezTo>
                      <a:pt x="60214" y="20538"/>
                      <a:pt x="59730" y="20592"/>
                      <a:pt x="59255" y="20691"/>
                    </a:cubicBezTo>
                    <a:cubicBezTo>
                      <a:pt x="59295" y="16536"/>
                      <a:pt x="62473" y="14458"/>
                      <a:pt x="65651" y="14458"/>
                    </a:cubicBezTo>
                    <a:close/>
                    <a:moveTo>
                      <a:pt x="18803" y="14564"/>
                    </a:moveTo>
                    <a:cubicBezTo>
                      <a:pt x="21386" y="14564"/>
                      <a:pt x="23968" y="15937"/>
                      <a:pt x="24864" y="18684"/>
                    </a:cubicBezTo>
                    <a:cubicBezTo>
                      <a:pt x="25079" y="19365"/>
                      <a:pt x="25196" y="20072"/>
                      <a:pt x="25196" y="20789"/>
                    </a:cubicBezTo>
                    <a:cubicBezTo>
                      <a:pt x="24718" y="20684"/>
                      <a:pt x="24235" y="20633"/>
                      <a:pt x="23756" y="20633"/>
                    </a:cubicBezTo>
                    <a:cubicBezTo>
                      <a:pt x="21903" y="20633"/>
                      <a:pt x="20103" y="21401"/>
                      <a:pt x="18807" y="22796"/>
                    </a:cubicBezTo>
                    <a:cubicBezTo>
                      <a:pt x="17542" y="21424"/>
                      <a:pt x="15754" y="20637"/>
                      <a:pt x="13893" y="20637"/>
                    </a:cubicBezTo>
                    <a:cubicBezTo>
                      <a:pt x="13882" y="20637"/>
                      <a:pt x="13871" y="20637"/>
                      <a:pt x="13861" y="20637"/>
                    </a:cubicBezTo>
                    <a:cubicBezTo>
                      <a:pt x="13368" y="20637"/>
                      <a:pt x="12884" y="20682"/>
                      <a:pt x="12409" y="20789"/>
                    </a:cubicBezTo>
                    <a:cubicBezTo>
                      <a:pt x="12418" y="20072"/>
                      <a:pt x="12526" y="19365"/>
                      <a:pt x="12741" y="18684"/>
                    </a:cubicBezTo>
                    <a:cubicBezTo>
                      <a:pt x="13637" y="15937"/>
                      <a:pt x="16220" y="14564"/>
                      <a:pt x="18803" y="14564"/>
                    </a:cubicBezTo>
                    <a:close/>
                    <a:moveTo>
                      <a:pt x="117964" y="20716"/>
                    </a:moveTo>
                    <a:cubicBezTo>
                      <a:pt x="118390" y="20716"/>
                      <a:pt x="118819" y="20755"/>
                      <a:pt x="119245" y="20834"/>
                    </a:cubicBezTo>
                    <a:cubicBezTo>
                      <a:pt x="118726" y="21443"/>
                      <a:pt x="118322" y="22151"/>
                      <a:pt x="118063" y="22913"/>
                    </a:cubicBezTo>
                    <a:cubicBezTo>
                      <a:pt x="117821" y="23612"/>
                      <a:pt x="117722" y="24356"/>
                      <a:pt x="117758" y="25099"/>
                    </a:cubicBezTo>
                    <a:cubicBezTo>
                      <a:pt x="116516" y="23796"/>
                      <a:pt x="114757" y="22957"/>
                      <a:pt x="112897" y="22957"/>
                    </a:cubicBezTo>
                    <a:cubicBezTo>
                      <a:pt x="112878" y="22957"/>
                      <a:pt x="112858" y="22958"/>
                      <a:pt x="112839" y="22958"/>
                    </a:cubicBezTo>
                    <a:cubicBezTo>
                      <a:pt x="114174" y="21512"/>
                      <a:pt x="116038" y="20716"/>
                      <a:pt x="117964" y="20716"/>
                    </a:cubicBezTo>
                    <a:close/>
                    <a:moveTo>
                      <a:pt x="130993" y="20716"/>
                    </a:moveTo>
                    <a:cubicBezTo>
                      <a:pt x="132921" y="20716"/>
                      <a:pt x="134791" y="21512"/>
                      <a:pt x="136127" y="22958"/>
                    </a:cubicBezTo>
                    <a:cubicBezTo>
                      <a:pt x="136107" y="22958"/>
                      <a:pt x="136088" y="22957"/>
                      <a:pt x="136068" y="22957"/>
                    </a:cubicBezTo>
                    <a:cubicBezTo>
                      <a:pt x="134208" y="22957"/>
                      <a:pt x="132440" y="23796"/>
                      <a:pt x="131199" y="25099"/>
                    </a:cubicBezTo>
                    <a:cubicBezTo>
                      <a:pt x="131234" y="24356"/>
                      <a:pt x="131136" y="23612"/>
                      <a:pt x="130894" y="22913"/>
                    </a:cubicBezTo>
                    <a:cubicBezTo>
                      <a:pt x="130634" y="22151"/>
                      <a:pt x="130231" y="21452"/>
                      <a:pt x="129711" y="20834"/>
                    </a:cubicBezTo>
                    <a:cubicBezTo>
                      <a:pt x="130138" y="20755"/>
                      <a:pt x="130567" y="20716"/>
                      <a:pt x="130993" y="20716"/>
                    </a:cubicBezTo>
                    <a:close/>
                    <a:moveTo>
                      <a:pt x="84143" y="20805"/>
                    </a:moveTo>
                    <a:cubicBezTo>
                      <a:pt x="86076" y="20805"/>
                      <a:pt x="87948" y="21602"/>
                      <a:pt x="89290" y="23047"/>
                    </a:cubicBezTo>
                    <a:cubicBezTo>
                      <a:pt x="90627" y="21607"/>
                      <a:pt x="92501" y="20806"/>
                      <a:pt x="94436" y="20806"/>
                    </a:cubicBezTo>
                    <a:cubicBezTo>
                      <a:pt x="94861" y="20806"/>
                      <a:pt x="95289" y="20845"/>
                      <a:pt x="95715" y="20924"/>
                    </a:cubicBezTo>
                    <a:cubicBezTo>
                      <a:pt x="94720" y="22106"/>
                      <a:pt x="94138" y="23603"/>
                      <a:pt x="94219" y="25198"/>
                    </a:cubicBezTo>
                    <a:cubicBezTo>
                      <a:pt x="92977" y="23894"/>
                      <a:pt x="91209" y="23056"/>
                      <a:pt x="89341" y="23056"/>
                    </a:cubicBezTo>
                    <a:cubicBezTo>
                      <a:pt x="89321" y="23056"/>
                      <a:pt x="89301" y="23056"/>
                      <a:pt x="89281" y="23056"/>
                    </a:cubicBezTo>
                    <a:cubicBezTo>
                      <a:pt x="89262" y="23056"/>
                      <a:pt x="89242" y="23056"/>
                      <a:pt x="89222" y="23056"/>
                    </a:cubicBezTo>
                    <a:cubicBezTo>
                      <a:pt x="87362" y="23056"/>
                      <a:pt x="85595" y="23894"/>
                      <a:pt x="84353" y="25198"/>
                    </a:cubicBezTo>
                    <a:cubicBezTo>
                      <a:pt x="84434" y="23612"/>
                      <a:pt x="83851" y="22106"/>
                      <a:pt x="82866" y="20924"/>
                    </a:cubicBezTo>
                    <a:lnTo>
                      <a:pt x="82857" y="20924"/>
                    </a:lnTo>
                    <a:cubicBezTo>
                      <a:pt x="83285" y="20844"/>
                      <a:pt x="83716" y="20805"/>
                      <a:pt x="84143" y="20805"/>
                    </a:cubicBezTo>
                    <a:close/>
                    <a:moveTo>
                      <a:pt x="60510" y="20908"/>
                    </a:moveTo>
                    <a:cubicBezTo>
                      <a:pt x="62444" y="20908"/>
                      <a:pt x="64322" y="21705"/>
                      <a:pt x="65662" y="23155"/>
                    </a:cubicBezTo>
                    <a:cubicBezTo>
                      <a:pt x="65642" y="23155"/>
                      <a:pt x="65622" y="23155"/>
                      <a:pt x="65602" y="23155"/>
                    </a:cubicBezTo>
                    <a:cubicBezTo>
                      <a:pt x="63720" y="23155"/>
                      <a:pt x="61965" y="23989"/>
                      <a:pt x="60724" y="25287"/>
                    </a:cubicBezTo>
                    <a:lnTo>
                      <a:pt x="60724" y="25287"/>
                    </a:lnTo>
                    <a:cubicBezTo>
                      <a:pt x="60769" y="24543"/>
                      <a:pt x="60662" y="23809"/>
                      <a:pt x="60429" y="23110"/>
                    </a:cubicBezTo>
                    <a:cubicBezTo>
                      <a:pt x="60160" y="22348"/>
                      <a:pt x="59766" y="21641"/>
                      <a:pt x="59246" y="21022"/>
                    </a:cubicBezTo>
                    <a:cubicBezTo>
                      <a:pt x="59667" y="20945"/>
                      <a:pt x="60090" y="20908"/>
                      <a:pt x="60510" y="20908"/>
                    </a:cubicBezTo>
                    <a:close/>
                    <a:moveTo>
                      <a:pt x="47505" y="20905"/>
                    </a:moveTo>
                    <a:cubicBezTo>
                      <a:pt x="47929" y="20905"/>
                      <a:pt x="48356" y="20943"/>
                      <a:pt x="48780" y="21022"/>
                    </a:cubicBezTo>
                    <a:cubicBezTo>
                      <a:pt x="48251" y="21641"/>
                      <a:pt x="47848" y="22348"/>
                      <a:pt x="47579" y="23119"/>
                    </a:cubicBezTo>
                    <a:lnTo>
                      <a:pt x="47597" y="23110"/>
                    </a:lnTo>
                    <a:lnTo>
                      <a:pt x="47597" y="23110"/>
                    </a:lnTo>
                    <a:cubicBezTo>
                      <a:pt x="47355" y="23809"/>
                      <a:pt x="47257" y="24544"/>
                      <a:pt x="47293" y="25287"/>
                    </a:cubicBezTo>
                    <a:cubicBezTo>
                      <a:pt x="46045" y="23977"/>
                      <a:pt x="44274" y="23146"/>
                      <a:pt x="42394" y="23146"/>
                    </a:cubicBezTo>
                    <a:cubicBezTo>
                      <a:pt x="42384" y="23146"/>
                      <a:pt x="42374" y="23146"/>
                      <a:pt x="42364" y="23146"/>
                    </a:cubicBezTo>
                    <a:cubicBezTo>
                      <a:pt x="43709" y="21706"/>
                      <a:pt x="45577" y="20905"/>
                      <a:pt x="47505" y="20905"/>
                    </a:cubicBezTo>
                    <a:close/>
                    <a:moveTo>
                      <a:pt x="107673" y="20708"/>
                    </a:moveTo>
                    <a:cubicBezTo>
                      <a:pt x="109600" y="20708"/>
                      <a:pt x="111466" y="21504"/>
                      <a:pt x="112812" y="22949"/>
                    </a:cubicBezTo>
                    <a:cubicBezTo>
                      <a:pt x="112802" y="22949"/>
                      <a:pt x="112793" y="22949"/>
                      <a:pt x="112783" y="22949"/>
                    </a:cubicBezTo>
                    <a:cubicBezTo>
                      <a:pt x="110787" y="22949"/>
                      <a:pt x="108908" y="23888"/>
                      <a:pt x="107659" y="25341"/>
                    </a:cubicBezTo>
                    <a:cubicBezTo>
                      <a:pt x="107785" y="23675"/>
                      <a:pt x="107184" y="22098"/>
                      <a:pt x="106136" y="20888"/>
                    </a:cubicBezTo>
                    <a:lnTo>
                      <a:pt x="106136" y="20879"/>
                    </a:lnTo>
                    <a:cubicBezTo>
                      <a:pt x="106647" y="20764"/>
                      <a:pt x="107162" y="20708"/>
                      <a:pt x="107673" y="20708"/>
                    </a:cubicBezTo>
                    <a:close/>
                    <a:moveTo>
                      <a:pt x="13652" y="21003"/>
                    </a:moveTo>
                    <a:cubicBezTo>
                      <a:pt x="15588" y="21003"/>
                      <a:pt x="17463" y="21806"/>
                      <a:pt x="18807" y="23253"/>
                    </a:cubicBezTo>
                    <a:cubicBezTo>
                      <a:pt x="18787" y="23253"/>
                      <a:pt x="18768" y="23253"/>
                      <a:pt x="18748" y="23253"/>
                    </a:cubicBezTo>
                    <a:cubicBezTo>
                      <a:pt x="16879" y="23253"/>
                      <a:pt x="15111" y="24092"/>
                      <a:pt x="13870" y="25395"/>
                    </a:cubicBezTo>
                    <a:cubicBezTo>
                      <a:pt x="13951" y="23809"/>
                      <a:pt x="13368" y="22313"/>
                      <a:pt x="12382" y="21130"/>
                    </a:cubicBezTo>
                    <a:lnTo>
                      <a:pt x="12374" y="21121"/>
                    </a:lnTo>
                    <a:cubicBezTo>
                      <a:pt x="12799" y="21042"/>
                      <a:pt x="13227" y="21003"/>
                      <a:pt x="13652" y="21003"/>
                    </a:cubicBezTo>
                    <a:close/>
                    <a:moveTo>
                      <a:pt x="23953" y="21003"/>
                    </a:moveTo>
                    <a:cubicBezTo>
                      <a:pt x="24378" y="21003"/>
                      <a:pt x="24806" y="21042"/>
                      <a:pt x="25232" y="21121"/>
                    </a:cubicBezTo>
                    <a:cubicBezTo>
                      <a:pt x="24237" y="22304"/>
                      <a:pt x="23655" y="23800"/>
                      <a:pt x="23744" y="25395"/>
                    </a:cubicBezTo>
                    <a:cubicBezTo>
                      <a:pt x="22494" y="24092"/>
                      <a:pt x="20726" y="23253"/>
                      <a:pt x="18866" y="23253"/>
                    </a:cubicBezTo>
                    <a:cubicBezTo>
                      <a:pt x="18846" y="23253"/>
                      <a:pt x="18827" y="23253"/>
                      <a:pt x="18807" y="23253"/>
                    </a:cubicBezTo>
                    <a:cubicBezTo>
                      <a:pt x="20144" y="21806"/>
                      <a:pt x="22018" y="21003"/>
                      <a:pt x="23953" y="21003"/>
                    </a:cubicBezTo>
                    <a:close/>
                    <a:moveTo>
                      <a:pt x="37173" y="20910"/>
                    </a:moveTo>
                    <a:cubicBezTo>
                      <a:pt x="39106" y="20910"/>
                      <a:pt x="40979" y="21706"/>
                      <a:pt x="42328" y="23155"/>
                    </a:cubicBezTo>
                    <a:cubicBezTo>
                      <a:pt x="42310" y="23155"/>
                      <a:pt x="42291" y="23155"/>
                      <a:pt x="42273" y="23155"/>
                    </a:cubicBezTo>
                    <a:cubicBezTo>
                      <a:pt x="40286" y="23155"/>
                      <a:pt x="38419" y="24100"/>
                      <a:pt x="37176" y="25538"/>
                    </a:cubicBezTo>
                    <a:cubicBezTo>
                      <a:pt x="37302" y="23881"/>
                      <a:pt x="36701" y="22304"/>
                      <a:pt x="35653" y="21076"/>
                    </a:cubicBezTo>
                    <a:cubicBezTo>
                      <a:pt x="36158" y="20965"/>
                      <a:pt x="36668" y="20910"/>
                      <a:pt x="37173" y="20910"/>
                    </a:cubicBezTo>
                    <a:close/>
                    <a:moveTo>
                      <a:pt x="124477" y="18862"/>
                    </a:moveTo>
                    <a:cubicBezTo>
                      <a:pt x="127059" y="18862"/>
                      <a:pt x="129640" y="20235"/>
                      <a:pt x="130536" y="22985"/>
                    </a:cubicBezTo>
                    <a:cubicBezTo>
                      <a:pt x="130751" y="23666"/>
                      <a:pt x="130867" y="24373"/>
                      <a:pt x="130867" y="25090"/>
                    </a:cubicBezTo>
                    <a:cubicBezTo>
                      <a:pt x="130388" y="24985"/>
                      <a:pt x="129906" y="24934"/>
                      <a:pt x="129426" y="24934"/>
                    </a:cubicBezTo>
                    <a:cubicBezTo>
                      <a:pt x="127574" y="24934"/>
                      <a:pt x="125776" y="25700"/>
                      <a:pt x="124487" y="27089"/>
                    </a:cubicBezTo>
                    <a:cubicBezTo>
                      <a:pt x="123206" y="25709"/>
                      <a:pt x="121414" y="24929"/>
                      <a:pt x="119532" y="24929"/>
                    </a:cubicBezTo>
                    <a:cubicBezTo>
                      <a:pt x="119048" y="24929"/>
                      <a:pt x="118564" y="24983"/>
                      <a:pt x="118089" y="25090"/>
                    </a:cubicBezTo>
                    <a:cubicBezTo>
                      <a:pt x="118089" y="24373"/>
                      <a:pt x="118197" y="23666"/>
                      <a:pt x="118412" y="22985"/>
                    </a:cubicBezTo>
                    <a:cubicBezTo>
                      <a:pt x="119308" y="20237"/>
                      <a:pt x="121893" y="18862"/>
                      <a:pt x="124477" y="18862"/>
                    </a:cubicBezTo>
                    <a:close/>
                    <a:moveTo>
                      <a:pt x="77632" y="18956"/>
                    </a:moveTo>
                    <a:cubicBezTo>
                      <a:pt x="80806" y="18956"/>
                      <a:pt x="83981" y="21032"/>
                      <a:pt x="84022" y="25189"/>
                    </a:cubicBezTo>
                    <a:cubicBezTo>
                      <a:pt x="83548" y="25087"/>
                      <a:pt x="83071" y="25037"/>
                      <a:pt x="82597" y="25037"/>
                    </a:cubicBezTo>
                    <a:cubicBezTo>
                      <a:pt x="80739" y="25037"/>
                      <a:pt x="78934" y="25804"/>
                      <a:pt x="77642" y="27196"/>
                    </a:cubicBezTo>
                    <a:cubicBezTo>
                      <a:pt x="76360" y="25816"/>
                      <a:pt x="74568" y="25037"/>
                      <a:pt x="72687" y="25037"/>
                    </a:cubicBezTo>
                    <a:cubicBezTo>
                      <a:pt x="72203" y="25037"/>
                      <a:pt x="71719" y="25090"/>
                      <a:pt x="71244" y="25189"/>
                    </a:cubicBezTo>
                    <a:cubicBezTo>
                      <a:pt x="71280" y="21035"/>
                      <a:pt x="74456" y="18956"/>
                      <a:pt x="77632" y="18956"/>
                    </a:cubicBezTo>
                    <a:close/>
                    <a:moveTo>
                      <a:pt x="100947" y="18956"/>
                    </a:moveTo>
                    <a:cubicBezTo>
                      <a:pt x="104121" y="18956"/>
                      <a:pt x="107295" y="21032"/>
                      <a:pt x="107337" y="25187"/>
                    </a:cubicBezTo>
                    <a:lnTo>
                      <a:pt x="107337" y="25187"/>
                    </a:lnTo>
                    <a:cubicBezTo>
                      <a:pt x="106865" y="25086"/>
                      <a:pt x="106389" y="25037"/>
                      <a:pt x="105917" y="25037"/>
                    </a:cubicBezTo>
                    <a:cubicBezTo>
                      <a:pt x="104054" y="25037"/>
                      <a:pt x="102249" y="25804"/>
                      <a:pt x="100957" y="27196"/>
                    </a:cubicBezTo>
                    <a:cubicBezTo>
                      <a:pt x="99676" y="25816"/>
                      <a:pt x="97883" y="25037"/>
                      <a:pt x="96002" y="25037"/>
                    </a:cubicBezTo>
                    <a:cubicBezTo>
                      <a:pt x="95518" y="25037"/>
                      <a:pt x="95034" y="25090"/>
                      <a:pt x="94559" y="25189"/>
                    </a:cubicBezTo>
                    <a:cubicBezTo>
                      <a:pt x="94595" y="21035"/>
                      <a:pt x="97771" y="18956"/>
                      <a:pt x="100947" y="18956"/>
                    </a:cubicBezTo>
                    <a:close/>
                    <a:moveTo>
                      <a:pt x="53993" y="19061"/>
                    </a:moveTo>
                    <a:cubicBezTo>
                      <a:pt x="56574" y="19061"/>
                      <a:pt x="59156" y="20434"/>
                      <a:pt x="60052" y="23182"/>
                    </a:cubicBezTo>
                    <a:lnTo>
                      <a:pt x="60070" y="23173"/>
                    </a:lnTo>
                    <a:cubicBezTo>
                      <a:pt x="60285" y="23854"/>
                      <a:pt x="60393" y="24562"/>
                      <a:pt x="60402" y="25278"/>
                    </a:cubicBezTo>
                    <a:cubicBezTo>
                      <a:pt x="59927" y="25177"/>
                      <a:pt x="59448" y="25127"/>
                      <a:pt x="58973" y="25127"/>
                    </a:cubicBezTo>
                    <a:cubicBezTo>
                      <a:pt x="57110" y="25127"/>
                      <a:pt x="55305" y="25893"/>
                      <a:pt x="54013" y="27286"/>
                    </a:cubicBezTo>
                    <a:cubicBezTo>
                      <a:pt x="52732" y="25906"/>
                      <a:pt x="50939" y="25126"/>
                      <a:pt x="49058" y="25126"/>
                    </a:cubicBezTo>
                    <a:cubicBezTo>
                      <a:pt x="48574" y="25126"/>
                      <a:pt x="48090" y="25171"/>
                      <a:pt x="47615" y="25278"/>
                    </a:cubicBezTo>
                    <a:cubicBezTo>
                      <a:pt x="47615" y="24562"/>
                      <a:pt x="47732" y="23854"/>
                      <a:pt x="47947" y="23173"/>
                    </a:cubicBezTo>
                    <a:cubicBezTo>
                      <a:pt x="48838" y="20432"/>
                      <a:pt x="51415" y="19061"/>
                      <a:pt x="53993" y="19061"/>
                    </a:cubicBezTo>
                    <a:close/>
                    <a:moveTo>
                      <a:pt x="7148" y="19155"/>
                    </a:moveTo>
                    <a:cubicBezTo>
                      <a:pt x="10323" y="19155"/>
                      <a:pt x="13498" y="21234"/>
                      <a:pt x="13538" y="25395"/>
                    </a:cubicBezTo>
                    <a:cubicBezTo>
                      <a:pt x="13060" y="25290"/>
                      <a:pt x="12577" y="25239"/>
                      <a:pt x="12098" y="25239"/>
                    </a:cubicBezTo>
                    <a:cubicBezTo>
                      <a:pt x="10244" y="25239"/>
                      <a:pt x="8445" y="26005"/>
                      <a:pt x="7150" y="27393"/>
                    </a:cubicBezTo>
                    <a:cubicBezTo>
                      <a:pt x="5868" y="26013"/>
                      <a:pt x="4076" y="25234"/>
                      <a:pt x="2194" y="25234"/>
                    </a:cubicBezTo>
                    <a:cubicBezTo>
                      <a:pt x="1711" y="25234"/>
                      <a:pt x="1227" y="25287"/>
                      <a:pt x="752" y="25395"/>
                    </a:cubicBezTo>
                    <a:cubicBezTo>
                      <a:pt x="792" y="21236"/>
                      <a:pt x="3970" y="19155"/>
                      <a:pt x="7148" y="19155"/>
                    </a:cubicBezTo>
                    <a:close/>
                    <a:moveTo>
                      <a:pt x="30463" y="19158"/>
                    </a:moveTo>
                    <a:cubicBezTo>
                      <a:pt x="33636" y="19158"/>
                      <a:pt x="36811" y="21236"/>
                      <a:pt x="36854" y="25391"/>
                    </a:cubicBezTo>
                    <a:lnTo>
                      <a:pt x="36854" y="25391"/>
                    </a:lnTo>
                    <a:cubicBezTo>
                      <a:pt x="36379" y="25289"/>
                      <a:pt x="35901" y="25239"/>
                      <a:pt x="35426" y="25239"/>
                    </a:cubicBezTo>
                    <a:cubicBezTo>
                      <a:pt x="33569" y="25239"/>
                      <a:pt x="31771" y="26005"/>
                      <a:pt x="30483" y="27393"/>
                    </a:cubicBezTo>
                    <a:cubicBezTo>
                      <a:pt x="29201" y="26022"/>
                      <a:pt x="27409" y="25234"/>
                      <a:pt x="25528" y="25234"/>
                    </a:cubicBezTo>
                    <a:cubicBezTo>
                      <a:pt x="25044" y="25234"/>
                      <a:pt x="24560" y="25287"/>
                      <a:pt x="24085" y="25395"/>
                    </a:cubicBezTo>
                    <a:cubicBezTo>
                      <a:pt x="24116" y="21237"/>
                      <a:pt x="27288" y="19158"/>
                      <a:pt x="30463" y="19158"/>
                    </a:cubicBezTo>
                    <a:close/>
                    <a:moveTo>
                      <a:pt x="129616" y="25309"/>
                    </a:moveTo>
                    <a:cubicBezTo>
                      <a:pt x="130046" y="25309"/>
                      <a:pt x="130480" y="25349"/>
                      <a:pt x="130912" y="25431"/>
                    </a:cubicBezTo>
                    <a:cubicBezTo>
                      <a:pt x="129908" y="26605"/>
                      <a:pt x="129326" y="28110"/>
                      <a:pt x="129415" y="29696"/>
                    </a:cubicBezTo>
                    <a:lnTo>
                      <a:pt x="129415" y="29705"/>
                    </a:lnTo>
                    <a:cubicBezTo>
                      <a:pt x="128174" y="28393"/>
                      <a:pt x="126407" y="27563"/>
                      <a:pt x="124538" y="27563"/>
                    </a:cubicBezTo>
                    <a:cubicBezTo>
                      <a:pt x="124518" y="27563"/>
                      <a:pt x="124498" y="27563"/>
                      <a:pt x="124478" y="27563"/>
                    </a:cubicBezTo>
                    <a:cubicBezTo>
                      <a:pt x="124459" y="27563"/>
                      <a:pt x="124439" y="27563"/>
                      <a:pt x="124419" y="27563"/>
                    </a:cubicBezTo>
                    <a:cubicBezTo>
                      <a:pt x="122559" y="27563"/>
                      <a:pt x="120791" y="28402"/>
                      <a:pt x="119550" y="29705"/>
                    </a:cubicBezTo>
                    <a:cubicBezTo>
                      <a:pt x="119631" y="28110"/>
                      <a:pt x="119048" y="26605"/>
                      <a:pt x="118054" y="25431"/>
                    </a:cubicBezTo>
                    <a:cubicBezTo>
                      <a:pt x="118485" y="25349"/>
                      <a:pt x="118919" y="25309"/>
                      <a:pt x="119350" y="25309"/>
                    </a:cubicBezTo>
                    <a:cubicBezTo>
                      <a:pt x="121279" y="25309"/>
                      <a:pt x="123147" y="26111"/>
                      <a:pt x="124487" y="27554"/>
                    </a:cubicBezTo>
                    <a:cubicBezTo>
                      <a:pt x="125820" y="26111"/>
                      <a:pt x="127687" y="25309"/>
                      <a:pt x="129616" y="25309"/>
                    </a:cubicBezTo>
                    <a:close/>
                    <a:moveTo>
                      <a:pt x="48849" y="25510"/>
                    </a:moveTo>
                    <a:cubicBezTo>
                      <a:pt x="50784" y="25510"/>
                      <a:pt x="52659" y="26313"/>
                      <a:pt x="54004" y="27760"/>
                    </a:cubicBezTo>
                    <a:lnTo>
                      <a:pt x="54004" y="27760"/>
                    </a:lnTo>
                    <a:cubicBezTo>
                      <a:pt x="54001" y="27760"/>
                      <a:pt x="53998" y="27761"/>
                      <a:pt x="53995" y="27761"/>
                    </a:cubicBezTo>
                    <a:cubicBezTo>
                      <a:pt x="53975" y="27760"/>
                      <a:pt x="53956" y="27760"/>
                      <a:pt x="53936" y="27760"/>
                    </a:cubicBezTo>
                    <a:cubicBezTo>
                      <a:pt x="52067" y="27760"/>
                      <a:pt x="50308" y="28599"/>
                      <a:pt x="49058" y="29902"/>
                    </a:cubicBezTo>
                    <a:cubicBezTo>
                      <a:pt x="49138" y="28307"/>
                      <a:pt x="48565" y="26811"/>
                      <a:pt x="47561" y="25628"/>
                    </a:cubicBezTo>
                    <a:lnTo>
                      <a:pt x="47570" y="25628"/>
                    </a:lnTo>
                    <a:cubicBezTo>
                      <a:pt x="47996" y="25549"/>
                      <a:pt x="48424" y="25510"/>
                      <a:pt x="48849" y="25510"/>
                    </a:cubicBezTo>
                    <a:close/>
                    <a:moveTo>
                      <a:pt x="59145" y="25510"/>
                    </a:moveTo>
                    <a:cubicBezTo>
                      <a:pt x="59569" y="25510"/>
                      <a:pt x="59996" y="25549"/>
                      <a:pt x="60420" y="25628"/>
                    </a:cubicBezTo>
                    <a:cubicBezTo>
                      <a:pt x="59434" y="26811"/>
                      <a:pt x="58852" y="28307"/>
                      <a:pt x="58932" y="29902"/>
                    </a:cubicBezTo>
                    <a:cubicBezTo>
                      <a:pt x="57691" y="28599"/>
                      <a:pt x="55923" y="27760"/>
                      <a:pt x="54054" y="27760"/>
                    </a:cubicBezTo>
                    <a:cubicBezTo>
                      <a:pt x="54037" y="27760"/>
                      <a:pt x="54021" y="27760"/>
                      <a:pt x="54004" y="27760"/>
                    </a:cubicBezTo>
                    <a:lnTo>
                      <a:pt x="54004" y="27760"/>
                    </a:lnTo>
                    <a:cubicBezTo>
                      <a:pt x="55341" y="26313"/>
                      <a:pt x="57215" y="25510"/>
                      <a:pt x="59145" y="25510"/>
                    </a:cubicBezTo>
                    <a:close/>
                    <a:moveTo>
                      <a:pt x="25317" y="25617"/>
                    </a:moveTo>
                    <a:cubicBezTo>
                      <a:pt x="27250" y="25617"/>
                      <a:pt x="29122" y="26414"/>
                      <a:pt x="30465" y="27859"/>
                    </a:cubicBezTo>
                    <a:cubicBezTo>
                      <a:pt x="30445" y="27859"/>
                      <a:pt x="30425" y="27859"/>
                      <a:pt x="30406" y="27859"/>
                    </a:cubicBezTo>
                    <a:cubicBezTo>
                      <a:pt x="28537" y="27859"/>
                      <a:pt x="26769" y="28697"/>
                      <a:pt x="25528" y="30001"/>
                    </a:cubicBezTo>
                    <a:cubicBezTo>
                      <a:pt x="25608" y="28415"/>
                      <a:pt x="25026" y="26909"/>
                      <a:pt x="24031" y="25735"/>
                    </a:cubicBezTo>
                    <a:cubicBezTo>
                      <a:pt x="24460" y="25656"/>
                      <a:pt x="24890" y="25617"/>
                      <a:pt x="25317" y="25617"/>
                    </a:cubicBezTo>
                    <a:close/>
                    <a:moveTo>
                      <a:pt x="106136" y="30079"/>
                    </a:moveTo>
                    <a:cubicBezTo>
                      <a:pt x="106135" y="30079"/>
                      <a:pt x="106135" y="30080"/>
                      <a:pt x="106134" y="30080"/>
                    </a:cubicBezTo>
                    <a:lnTo>
                      <a:pt x="106134" y="30080"/>
                    </a:lnTo>
                    <a:lnTo>
                      <a:pt x="106136" y="30081"/>
                    </a:lnTo>
                    <a:cubicBezTo>
                      <a:pt x="106136" y="30081"/>
                      <a:pt x="106136" y="30080"/>
                      <a:pt x="106136" y="30079"/>
                    </a:cubicBezTo>
                    <a:close/>
                    <a:moveTo>
                      <a:pt x="70806" y="20919"/>
                    </a:moveTo>
                    <a:cubicBezTo>
                      <a:pt x="71297" y="20919"/>
                      <a:pt x="71792" y="20971"/>
                      <a:pt x="72283" y="21076"/>
                    </a:cubicBezTo>
                    <a:cubicBezTo>
                      <a:pt x="71289" y="22322"/>
                      <a:pt x="70742" y="23908"/>
                      <a:pt x="70939" y="25574"/>
                    </a:cubicBezTo>
                    <a:cubicBezTo>
                      <a:pt x="71446" y="25463"/>
                      <a:pt x="71957" y="25408"/>
                      <a:pt x="72464" y="25408"/>
                    </a:cubicBezTo>
                    <a:cubicBezTo>
                      <a:pt x="74404" y="25408"/>
                      <a:pt x="76283" y="26206"/>
                      <a:pt x="77633" y="27662"/>
                    </a:cubicBezTo>
                    <a:cubicBezTo>
                      <a:pt x="78968" y="26216"/>
                      <a:pt x="80838" y="25420"/>
                      <a:pt x="82771" y="25420"/>
                    </a:cubicBezTo>
                    <a:cubicBezTo>
                      <a:pt x="83199" y="25420"/>
                      <a:pt x="83629" y="25459"/>
                      <a:pt x="84057" y="25538"/>
                    </a:cubicBezTo>
                    <a:cubicBezTo>
                      <a:pt x="83063" y="26721"/>
                      <a:pt x="82480" y="28218"/>
                      <a:pt x="82570" y="29813"/>
                    </a:cubicBezTo>
                    <a:cubicBezTo>
                      <a:pt x="81320" y="28509"/>
                      <a:pt x="79561" y="27671"/>
                      <a:pt x="77692" y="27671"/>
                    </a:cubicBezTo>
                    <a:cubicBezTo>
                      <a:pt x="77672" y="27671"/>
                      <a:pt x="77653" y="27671"/>
                      <a:pt x="77633" y="27671"/>
                    </a:cubicBezTo>
                    <a:cubicBezTo>
                      <a:pt x="77615" y="27671"/>
                      <a:pt x="77597" y="27671"/>
                      <a:pt x="77578" y="27671"/>
                    </a:cubicBezTo>
                    <a:cubicBezTo>
                      <a:pt x="75520" y="27671"/>
                      <a:pt x="73598" y="28679"/>
                      <a:pt x="72346" y="30207"/>
                    </a:cubicBezTo>
                    <a:cubicBezTo>
                      <a:pt x="72748" y="26485"/>
                      <a:pt x="69425" y="23164"/>
                      <a:pt x="65706" y="23164"/>
                    </a:cubicBezTo>
                    <a:cubicBezTo>
                      <a:pt x="65691" y="23164"/>
                      <a:pt x="65677" y="23164"/>
                      <a:pt x="65662" y="23164"/>
                    </a:cubicBezTo>
                    <a:cubicBezTo>
                      <a:pt x="67004" y="21714"/>
                      <a:pt x="68876" y="20919"/>
                      <a:pt x="70806" y="20919"/>
                    </a:cubicBezTo>
                    <a:close/>
                    <a:moveTo>
                      <a:pt x="35617" y="25606"/>
                    </a:moveTo>
                    <a:cubicBezTo>
                      <a:pt x="36076" y="25606"/>
                      <a:pt x="36538" y="25652"/>
                      <a:pt x="36997" y="25744"/>
                    </a:cubicBezTo>
                    <a:cubicBezTo>
                      <a:pt x="35993" y="26999"/>
                      <a:pt x="35447" y="28594"/>
                      <a:pt x="35644" y="30269"/>
                    </a:cubicBezTo>
                    <a:cubicBezTo>
                      <a:pt x="34392" y="28813"/>
                      <a:pt x="32516" y="27859"/>
                      <a:pt x="30520" y="27859"/>
                    </a:cubicBezTo>
                    <a:cubicBezTo>
                      <a:pt x="30502" y="27859"/>
                      <a:pt x="30483" y="27859"/>
                      <a:pt x="30465" y="27859"/>
                    </a:cubicBezTo>
                    <a:cubicBezTo>
                      <a:pt x="31804" y="26411"/>
                      <a:pt x="33682" y="25606"/>
                      <a:pt x="35617" y="25606"/>
                    </a:cubicBezTo>
                    <a:close/>
                    <a:moveTo>
                      <a:pt x="112816" y="23451"/>
                    </a:moveTo>
                    <a:cubicBezTo>
                      <a:pt x="115993" y="23451"/>
                      <a:pt x="119169" y="25529"/>
                      <a:pt x="119209" y="29687"/>
                    </a:cubicBezTo>
                    <a:cubicBezTo>
                      <a:pt x="118736" y="29585"/>
                      <a:pt x="118259" y="29535"/>
                      <a:pt x="117784" y="29535"/>
                    </a:cubicBezTo>
                    <a:cubicBezTo>
                      <a:pt x="115923" y="29535"/>
                      <a:pt x="114113" y="30302"/>
                      <a:pt x="112821" y="31694"/>
                    </a:cubicBezTo>
                    <a:cubicBezTo>
                      <a:pt x="111539" y="30314"/>
                      <a:pt x="109747" y="29535"/>
                      <a:pt x="107865" y="29535"/>
                    </a:cubicBezTo>
                    <a:cubicBezTo>
                      <a:pt x="107382" y="29535"/>
                      <a:pt x="106898" y="29588"/>
                      <a:pt x="106423" y="29687"/>
                    </a:cubicBezTo>
                    <a:cubicBezTo>
                      <a:pt x="106463" y="25529"/>
                      <a:pt x="109640" y="23451"/>
                      <a:pt x="112816" y="23451"/>
                    </a:cubicBezTo>
                    <a:close/>
                    <a:moveTo>
                      <a:pt x="136139" y="23455"/>
                    </a:moveTo>
                    <a:cubicBezTo>
                      <a:pt x="139311" y="23455"/>
                      <a:pt x="142484" y="25532"/>
                      <a:pt x="142525" y="29687"/>
                    </a:cubicBezTo>
                    <a:lnTo>
                      <a:pt x="142534" y="29696"/>
                    </a:lnTo>
                    <a:cubicBezTo>
                      <a:pt x="142055" y="29591"/>
                      <a:pt x="141572" y="29540"/>
                      <a:pt x="141093" y="29540"/>
                    </a:cubicBezTo>
                    <a:cubicBezTo>
                      <a:pt x="139240" y="29540"/>
                      <a:pt x="137441" y="30306"/>
                      <a:pt x="136145" y="31694"/>
                    </a:cubicBezTo>
                    <a:cubicBezTo>
                      <a:pt x="134872" y="30323"/>
                      <a:pt x="133071" y="29535"/>
                      <a:pt x="131199" y="29535"/>
                    </a:cubicBezTo>
                    <a:cubicBezTo>
                      <a:pt x="130715" y="29535"/>
                      <a:pt x="130231" y="29588"/>
                      <a:pt x="129756" y="29696"/>
                    </a:cubicBezTo>
                    <a:cubicBezTo>
                      <a:pt x="129787" y="25536"/>
                      <a:pt x="132963" y="23455"/>
                      <a:pt x="136139" y="23455"/>
                    </a:cubicBezTo>
                    <a:close/>
                    <a:moveTo>
                      <a:pt x="89290" y="23558"/>
                    </a:moveTo>
                    <a:cubicBezTo>
                      <a:pt x="92466" y="23558"/>
                      <a:pt x="95642" y="25636"/>
                      <a:pt x="95679" y="29793"/>
                    </a:cubicBezTo>
                    <a:lnTo>
                      <a:pt x="95679" y="29793"/>
                    </a:lnTo>
                    <a:cubicBezTo>
                      <a:pt x="95207" y="29692"/>
                      <a:pt x="94732" y="29643"/>
                      <a:pt x="94260" y="29643"/>
                    </a:cubicBezTo>
                    <a:cubicBezTo>
                      <a:pt x="92399" y="29643"/>
                      <a:pt x="90599" y="30409"/>
                      <a:pt x="89299" y="31802"/>
                    </a:cubicBezTo>
                    <a:cubicBezTo>
                      <a:pt x="88018" y="30422"/>
                      <a:pt x="86226" y="29642"/>
                      <a:pt x="84344" y="29642"/>
                    </a:cubicBezTo>
                    <a:cubicBezTo>
                      <a:pt x="83860" y="29642"/>
                      <a:pt x="83376" y="29696"/>
                      <a:pt x="82902" y="29795"/>
                    </a:cubicBezTo>
                    <a:cubicBezTo>
                      <a:pt x="82937" y="25637"/>
                      <a:pt x="86114" y="23558"/>
                      <a:pt x="89290" y="23558"/>
                    </a:cubicBezTo>
                    <a:close/>
                    <a:moveTo>
                      <a:pt x="65666" y="23648"/>
                    </a:moveTo>
                    <a:cubicBezTo>
                      <a:pt x="68843" y="23648"/>
                      <a:pt x="72019" y="25727"/>
                      <a:pt x="72059" y="29884"/>
                    </a:cubicBezTo>
                    <a:cubicBezTo>
                      <a:pt x="71580" y="29779"/>
                      <a:pt x="71096" y="29728"/>
                      <a:pt x="70615" y="29728"/>
                    </a:cubicBezTo>
                    <a:cubicBezTo>
                      <a:pt x="68761" y="29728"/>
                      <a:pt x="66961" y="30492"/>
                      <a:pt x="65666" y="31886"/>
                    </a:cubicBezTo>
                    <a:lnTo>
                      <a:pt x="65666" y="31886"/>
                    </a:lnTo>
                    <a:cubicBezTo>
                      <a:pt x="64392" y="30517"/>
                      <a:pt x="62615" y="29732"/>
                      <a:pt x="60747" y="29732"/>
                    </a:cubicBezTo>
                    <a:cubicBezTo>
                      <a:pt x="60737" y="29732"/>
                      <a:pt x="60726" y="29732"/>
                      <a:pt x="60715" y="29732"/>
                    </a:cubicBezTo>
                    <a:cubicBezTo>
                      <a:pt x="60231" y="29732"/>
                      <a:pt x="59748" y="29777"/>
                      <a:pt x="59273" y="29884"/>
                    </a:cubicBezTo>
                    <a:cubicBezTo>
                      <a:pt x="59313" y="25727"/>
                      <a:pt x="62490" y="23648"/>
                      <a:pt x="65666" y="23648"/>
                    </a:cubicBezTo>
                    <a:close/>
                    <a:moveTo>
                      <a:pt x="42333" y="23656"/>
                    </a:moveTo>
                    <a:cubicBezTo>
                      <a:pt x="45505" y="23656"/>
                      <a:pt x="48680" y="25731"/>
                      <a:pt x="48726" y="29882"/>
                    </a:cubicBezTo>
                    <a:lnTo>
                      <a:pt x="48726" y="29882"/>
                    </a:lnTo>
                    <a:cubicBezTo>
                      <a:pt x="48256" y="29782"/>
                      <a:pt x="47782" y="29732"/>
                      <a:pt x="47311" y="29732"/>
                    </a:cubicBezTo>
                    <a:cubicBezTo>
                      <a:pt x="45452" y="29732"/>
                      <a:pt x="43648" y="30499"/>
                      <a:pt x="42355" y="31891"/>
                    </a:cubicBezTo>
                    <a:cubicBezTo>
                      <a:pt x="41074" y="30511"/>
                      <a:pt x="39282" y="29732"/>
                      <a:pt x="37400" y="29732"/>
                    </a:cubicBezTo>
                    <a:cubicBezTo>
                      <a:pt x="36916" y="29732"/>
                      <a:pt x="36432" y="29777"/>
                      <a:pt x="35958" y="29884"/>
                    </a:cubicBezTo>
                    <a:cubicBezTo>
                      <a:pt x="35989" y="25732"/>
                      <a:pt x="39159" y="23656"/>
                      <a:pt x="42333" y="23656"/>
                    </a:cubicBezTo>
                    <a:close/>
                    <a:moveTo>
                      <a:pt x="18806" y="23760"/>
                    </a:moveTo>
                    <a:cubicBezTo>
                      <a:pt x="21979" y="23760"/>
                      <a:pt x="25151" y="25836"/>
                      <a:pt x="25196" y="29992"/>
                    </a:cubicBezTo>
                    <a:lnTo>
                      <a:pt x="25196" y="29992"/>
                    </a:lnTo>
                    <a:cubicBezTo>
                      <a:pt x="24718" y="29887"/>
                      <a:pt x="24235" y="29836"/>
                      <a:pt x="23756" y="29836"/>
                    </a:cubicBezTo>
                    <a:cubicBezTo>
                      <a:pt x="21903" y="29836"/>
                      <a:pt x="20103" y="30603"/>
                      <a:pt x="18807" y="31999"/>
                    </a:cubicBezTo>
                    <a:cubicBezTo>
                      <a:pt x="17526" y="30619"/>
                      <a:pt x="15734" y="29839"/>
                      <a:pt x="13852" y="29839"/>
                    </a:cubicBezTo>
                    <a:cubicBezTo>
                      <a:pt x="13368" y="29839"/>
                      <a:pt x="12884" y="29893"/>
                      <a:pt x="12409" y="29992"/>
                    </a:cubicBezTo>
                    <a:cubicBezTo>
                      <a:pt x="12454" y="25839"/>
                      <a:pt x="15631" y="23760"/>
                      <a:pt x="18806" y="23760"/>
                    </a:cubicBezTo>
                    <a:close/>
                    <a:moveTo>
                      <a:pt x="117960" y="29918"/>
                    </a:moveTo>
                    <a:cubicBezTo>
                      <a:pt x="118387" y="29918"/>
                      <a:pt x="118817" y="29957"/>
                      <a:pt x="119245" y="30037"/>
                    </a:cubicBezTo>
                    <a:cubicBezTo>
                      <a:pt x="118251" y="31210"/>
                      <a:pt x="117668" y="32716"/>
                      <a:pt x="117758" y="34302"/>
                    </a:cubicBezTo>
                    <a:cubicBezTo>
                      <a:pt x="116514" y="33005"/>
                      <a:pt x="114758" y="32168"/>
                      <a:pt x="112908" y="32168"/>
                    </a:cubicBezTo>
                    <a:cubicBezTo>
                      <a:pt x="112879" y="32168"/>
                      <a:pt x="112850" y="32169"/>
                      <a:pt x="112821" y="32169"/>
                    </a:cubicBezTo>
                    <a:cubicBezTo>
                      <a:pt x="114156" y="30716"/>
                      <a:pt x="116027" y="29918"/>
                      <a:pt x="117960" y="29918"/>
                    </a:cubicBezTo>
                    <a:close/>
                    <a:moveTo>
                      <a:pt x="84139" y="30021"/>
                    </a:moveTo>
                    <a:cubicBezTo>
                      <a:pt x="86073" y="30021"/>
                      <a:pt x="87951" y="30818"/>
                      <a:pt x="89290" y="32268"/>
                    </a:cubicBezTo>
                    <a:lnTo>
                      <a:pt x="89290" y="32268"/>
                    </a:lnTo>
                    <a:cubicBezTo>
                      <a:pt x="89274" y="32267"/>
                      <a:pt x="89257" y="32267"/>
                      <a:pt x="89240" y="32267"/>
                    </a:cubicBezTo>
                    <a:cubicBezTo>
                      <a:pt x="87371" y="32267"/>
                      <a:pt x="85603" y="33106"/>
                      <a:pt x="84362" y="34409"/>
                    </a:cubicBezTo>
                    <a:cubicBezTo>
                      <a:pt x="84443" y="32814"/>
                      <a:pt x="83860" y="31318"/>
                      <a:pt x="82875" y="30135"/>
                    </a:cubicBezTo>
                    <a:cubicBezTo>
                      <a:pt x="83295" y="30058"/>
                      <a:pt x="83719" y="30021"/>
                      <a:pt x="84139" y="30021"/>
                    </a:cubicBezTo>
                    <a:close/>
                    <a:moveTo>
                      <a:pt x="94446" y="30017"/>
                    </a:moveTo>
                    <a:cubicBezTo>
                      <a:pt x="94870" y="30017"/>
                      <a:pt x="95298" y="30056"/>
                      <a:pt x="95724" y="30135"/>
                    </a:cubicBezTo>
                    <a:cubicBezTo>
                      <a:pt x="94729" y="31318"/>
                      <a:pt x="94147" y="32814"/>
                      <a:pt x="94237" y="34409"/>
                    </a:cubicBezTo>
                    <a:cubicBezTo>
                      <a:pt x="92986" y="33106"/>
                      <a:pt x="91227" y="32267"/>
                      <a:pt x="89359" y="32267"/>
                    </a:cubicBezTo>
                    <a:cubicBezTo>
                      <a:pt x="89339" y="32267"/>
                      <a:pt x="89319" y="32267"/>
                      <a:pt x="89299" y="32268"/>
                    </a:cubicBezTo>
                    <a:cubicBezTo>
                      <a:pt x="90637" y="30820"/>
                      <a:pt x="92510" y="30017"/>
                      <a:pt x="94446" y="30017"/>
                    </a:cubicBezTo>
                    <a:close/>
                    <a:moveTo>
                      <a:pt x="47502" y="30107"/>
                    </a:moveTo>
                    <a:cubicBezTo>
                      <a:pt x="47926" y="30107"/>
                      <a:pt x="48354" y="30146"/>
                      <a:pt x="48780" y="30225"/>
                    </a:cubicBezTo>
                    <a:cubicBezTo>
                      <a:pt x="47785" y="31407"/>
                      <a:pt x="47203" y="32913"/>
                      <a:pt x="47284" y="34499"/>
                    </a:cubicBezTo>
                    <a:cubicBezTo>
                      <a:pt x="46042" y="33196"/>
                      <a:pt x="44275" y="32366"/>
                      <a:pt x="42406" y="32366"/>
                    </a:cubicBezTo>
                    <a:cubicBezTo>
                      <a:pt x="42386" y="32366"/>
                      <a:pt x="42366" y="32366"/>
                      <a:pt x="42346" y="32366"/>
                    </a:cubicBezTo>
                    <a:cubicBezTo>
                      <a:pt x="42343" y="32366"/>
                      <a:pt x="42341" y="32366"/>
                      <a:pt x="42338" y="32366"/>
                    </a:cubicBezTo>
                    <a:lnTo>
                      <a:pt x="42338" y="32366"/>
                    </a:lnTo>
                    <a:lnTo>
                      <a:pt x="42355" y="32357"/>
                    </a:lnTo>
                    <a:cubicBezTo>
                      <a:pt x="43693" y="30910"/>
                      <a:pt x="45566" y="30107"/>
                      <a:pt x="47502" y="30107"/>
                    </a:cubicBezTo>
                    <a:close/>
                    <a:moveTo>
                      <a:pt x="106100" y="25400"/>
                    </a:moveTo>
                    <a:cubicBezTo>
                      <a:pt x="106559" y="25400"/>
                      <a:pt x="107021" y="25446"/>
                      <a:pt x="107480" y="25538"/>
                    </a:cubicBezTo>
                    <a:cubicBezTo>
                      <a:pt x="106477" y="26801"/>
                      <a:pt x="105930" y="28404"/>
                      <a:pt x="106136" y="30079"/>
                    </a:cubicBezTo>
                    <a:lnTo>
                      <a:pt x="106136" y="30079"/>
                    </a:lnTo>
                    <a:cubicBezTo>
                      <a:pt x="106645" y="29966"/>
                      <a:pt x="107158" y="29911"/>
                      <a:pt x="107667" y="29911"/>
                    </a:cubicBezTo>
                    <a:cubicBezTo>
                      <a:pt x="109601" y="29911"/>
                      <a:pt x="111474" y="30709"/>
                      <a:pt x="112821" y="32169"/>
                    </a:cubicBezTo>
                    <a:cubicBezTo>
                      <a:pt x="112793" y="32169"/>
                      <a:pt x="112765" y="32169"/>
                      <a:pt x="112738" y="32169"/>
                    </a:cubicBezTo>
                    <a:cubicBezTo>
                      <a:pt x="110761" y="32169"/>
                      <a:pt x="108905" y="33112"/>
                      <a:pt x="107659" y="34553"/>
                    </a:cubicBezTo>
                    <a:cubicBezTo>
                      <a:pt x="107785" y="32886"/>
                      <a:pt x="107175" y="31300"/>
                      <a:pt x="106127" y="30081"/>
                    </a:cubicBezTo>
                    <a:cubicBezTo>
                      <a:pt x="106130" y="30081"/>
                      <a:pt x="106132" y="30080"/>
                      <a:pt x="106134" y="30080"/>
                    </a:cubicBezTo>
                    <a:lnTo>
                      <a:pt x="106134" y="30080"/>
                    </a:lnTo>
                    <a:lnTo>
                      <a:pt x="106127" y="30072"/>
                    </a:lnTo>
                    <a:cubicBezTo>
                      <a:pt x="104875" y="28616"/>
                      <a:pt x="102990" y="27662"/>
                      <a:pt x="100995" y="27662"/>
                    </a:cubicBezTo>
                    <a:cubicBezTo>
                      <a:pt x="100976" y="27662"/>
                      <a:pt x="100958" y="27662"/>
                      <a:pt x="100939" y="27662"/>
                    </a:cubicBezTo>
                    <a:cubicBezTo>
                      <a:pt x="100919" y="27662"/>
                      <a:pt x="100900" y="27662"/>
                      <a:pt x="100880" y="27662"/>
                    </a:cubicBezTo>
                    <a:cubicBezTo>
                      <a:pt x="99020" y="27662"/>
                      <a:pt x="97252" y="28500"/>
                      <a:pt x="96011" y="29804"/>
                    </a:cubicBezTo>
                    <a:cubicBezTo>
                      <a:pt x="96091" y="28209"/>
                      <a:pt x="95509" y="26712"/>
                      <a:pt x="94514" y="25529"/>
                    </a:cubicBezTo>
                    <a:cubicBezTo>
                      <a:pt x="94943" y="25450"/>
                      <a:pt x="95373" y="25411"/>
                      <a:pt x="95801" y="25411"/>
                    </a:cubicBezTo>
                    <a:cubicBezTo>
                      <a:pt x="97734" y="25411"/>
                      <a:pt x="99605" y="26207"/>
                      <a:pt x="100948" y="27653"/>
                    </a:cubicBezTo>
                    <a:cubicBezTo>
                      <a:pt x="102288" y="26205"/>
                      <a:pt x="104166" y="25400"/>
                      <a:pt x="106100" y="25400"/>
                    </a:cubicBezTo>
                    <a:close/>
                    <a:moveTo>
                      <a:pt x="13662" y="30223"/>
                    </a:moveTo>
                    <a:cubicBezTo>
                      <a:pt x="15598" y="30223"/>
                      <a:pt x="17464" y="31021"/>
                      <a:pt x="18807" y="32474"/>
                    </a:cubicBezTo>
                    <a:cubicBezTo>
                      <a:pt x="18787" y="32474"/>
                      <a:pt x="18768" y="32473"/>
                      <a:pt x="18748" y="32473"/>
                    </a:cubicBezTo>
                    <a:cubicBezTo>
                      <a:pt x="16879" y="32473"/>
                      <a:pt x="15111" y="33312"/>
                      <a:pt x="13870" y="34615"/>
                    </a:cubicBezTo>
                    <a:cubicBezTo>
                      <a:pt x="13951" y="33020"/>
                      <a:pt x="13368" y="31515"/>
                      <a:pt x="12374" y="30341"/>
                    </a:cubicBezTo>
                    <a:cubicBezTo>
                      <a:pt x="12803" y="30262"/>
                      <a:pt x="13234" y="30223"/>
                      <a:pt x="13662" y="30223"/>
                    </a:cubicBezTo>
                    <a:close/>
                    <a:moveTo>
                      <a:pt x="23936" y="30219"/>
                    </a:moveTo>
                    <a:cubicBezTo>
                      <a:pt x="24366" y="30219"/>
                      <a:pt x="24800" y="30259"/>
                      <a:pt x="25232" y="30341"/>
                    </a:cubicBezTo>
                    <a:cubicBezTo>
                      <a:pt x="24237" y="31515"/>
                      <a:pt x="23655" y="33020"/>
                      <a:pt x="23744" y="34615"/>
                    </a:cubicBezTo>
                    <a:cubicBezTo>
                      <a:pt x="22494" y="33303"/>
                      <a:pt x="20727" y="32473"/>
                      <a:pt x="18867" y="32473"/>
                    </a:cubicBezTo>
                    <a:cubicBezTo>
                      <a:pt x="18847" y="32473"/>
                      <a:pt x="18827" y="32474"/>
                      <a:pt x="18807" y="32474"/>
                    </a:cubicBezTo>
                    <a:lnTo>
                      <a:pt x="18807" y="32465"/>
                    </a:lnTo>
                    <a:cubicBezTo>
                      <a:pt x="20140" y="31022"/>
                      <a:pt x="22007" y="30219"/>
                      <a:pt x="23936" y="30219"/>
                    </a:cubicBezTo>
                    <a:close/>
                    <a:moveTo>
                      <a:pt x="37182" y="30113"/>
                    </a:moveTo>
                    <a:cubicBezTo>
                      <a:pt x="39117" y="30113"/>
                      <a:pt x="40995" y="30910"/>
                      <a:pt x="42337" y="32366"/>
                    </a:cubicBezTo>
                    <a:lnTo>
                      <a:pt x="42337" y="32366"/>
                    </a:lnTo>
                    <a:cubicBezTo>
                      <a:pt x="42313" y="32366"/>
                      <a:pt x="42288" y="32366"/>
                      <a:pt x="42264" y="32366"/>
                    </a:cubicBezTo>
                    <a:cubicBezTo>
                      <a:pt x="40296" y="32366"/>
                      <a:pt x="38431" y="33309"/>
                      <a:pt x="37185" y="34750"/>
                    </a:cubicBezTo>
                    <a:cubicBezTo>
                      <a:pt x="37320" y="33083"/>
                      <a:pt x="36710" y="31506"/>
                      <a:pt x="35662" y="30278"/>
                    </a:cubicBezTo>
                    <a:cubicBezTo>
                      <a:pt x="36167" y="30167"/>
                      <a:pt x="36676" y="30113"/>
                      <a:pt x="37182" y="30113"/>
                    </a:cubicBezTo>
                    <a:close/>
                    <a:moveTo>
                      <a:pt x="124479" y="28060"/>
                    </a:moveTo>
                    <a:cubicBezTo>
                      <a:pt x="127651" y="28060"/>
                      <a:pt x="130826" y="30136"/>
                      <a:pt x="130867" y="34291"/>
                    </a:cubicBezTo>
                    <a:lnTo>
                      <a:pt x="130867" y="34291"/>
                    </a:lnTo>
                    <a:cubicBezTo>
                      <a:pt x="130397" y="34190"/>
                      <a:pt x="129923" y="34141"/>
                      <a:pt x="129452" y="34141"/>
                    </a:cubicBezTo>
                    <a:cubicBezTo>
                      <a:pt x="127593" y="34141"/>
                      <a:pt x="125787" y="34908"/>
                      <a:pt x="124487" y="36300"/>
                    </a:cubicBezTo>
                    <a:cubicBezTo>
                      <a:pt x="123215" y="34920"/>
                      <a:pt x="121414" y="34140"/>
                      <a:pt x="119541" y="34140"/>
                    </a:cubicBezTo>
                    <a:cubicBezTo>
                      <a:pt x="119057" y="34140"/>
                      <a:pt x="118564" y="34194"/>
                      <a:pt x="118098" y="34293"/>
                    </a:cubicBezTo>
                    <a:cubicBezTo>
                      <a:pt x="118130" y="30138"/>
                      <a:pt x="121303" y="28060"/>
                      <a:pt x="124479" y="28060"/>
                    </a:cubicBezTo>
                    <a:close/>
                    <a:moveTo>
                      <a:pt x="100961" y="28160"/>
                    </a:moveTo>
                    <a:cubicBezTo>
                      <a:pt x="104135" y="28160"/>
                      <a:pt x="107310" y="30239"/>
                      <a:pt x="107355" y="34400"/>
                    </a:cubicBezTo>
                    <a:cubicBezTo>
                      <a:pt x="106875" y="34295"/>
                      <a:pt x="106390" y="34244"/>
                      <a:pt x="105910" y="34244"/>
                    </a:cubicBezTo>
                    <a:cubicBezTo>
                      <a:pt x="104056" y="34244"/>
                      <a:pt x="102256" y="35007"/>
                      <a:pt x="100961" y="36393"/>
                    </a:cubicBezTo>
                    <a:lnTo>
                      <a:pt x="100961" y="36393"/>
                    </a:lnTo>
                    <a:cubicBezTo>
                      <a:pt x="99680" y="35026"/>
                      <a:pt x="97881" y="34239"/>
                      <a:pt x="96011" y="34239"/>
                    </a:cubicBezTo>
                    <a:cubicBezTo>
                      <a:pt x="95527" y="34239"/>
                      <a:pt x="95043" y="34293"/>
                      <a:pt x="94568" y="34400"/>
                    </a:cubicBezTo>
                    <a:cubicBezTo>
                      <a:pt x="94608" y="30241"/>
                      <a:pt x="97784" y="28160"/>
                      <a:pt x="100961" y="28160"/>
                    </a:cubicBezTo>
                    <a:close/>
                    <a:moveTo>
                      <a:pt x="77631" y="28164"/>
                    </a:moveTo>
                    <a:cubicBezTo>
                      <a:pt x="80804" y="28164"/>
                      <a:pt x="83979" y="30241"/>
                      <a:pt x="84022" y="34396"/>
                    </a:cubicBezTo>
                    <a:lnTo>
                      <a:pt x="84022" y="34396"/>
                    </a:lnTo>
                    <a:cubicBezTo>
                      <a:pt x="83552" y="34297"/>
                      <a:pt x="83079" y="34248"/>
                      <a:pt x="82611" y="34248"/>
                    </a:cubicBezTo>
                    <a:cubicBezTo>
                      <a:pt x="80750" y="34248"/>
                      <a:pt x="78950" y="35013"/>
                      <a:pt x="77651" y="36398"/>
                    </a:cubicBezTo>
                    <a:cubicBezTo>
                      <a:pt x="76369" y="35028"/>
                      <a:pt x="74577" y="34239"/>
                      <a:pt x="72704" y="34239"/>
                    </a:cubicBezTo>
                    <a:cubicBezTo>
                      <a:pt x="72212" y="34248"/>
                      <a:pt x="71728" y="34293"/>
                      <a:pt x="71253" y="34400"/>
                    </a:cubicBezTo>
                    <a:cubicBezTo>
                      <a:pt x="71284" y="30243"/>
                      <a:pt x="74456" y="28164"/>
                      <a:pt x="77631" y="28164"/>
                    </a:cubicBezTo>
                    <a:close/>
                    <a:moveTo>
                      <a:pt x="53994" y="28259"/>
                    </a:moveTo>
                    <a:cubicBezTo>
                      <a:pt x="57168" y="28259"/>
                      <a:pt x="60343" y="30337"/>
                      <a:pt x="60384" y="34497"/>
                    </a:cubicBezTo>
                    <a:lnTo>
                      <a:pt x="60384" y="34497"/>
                    </a:lnTo>
                    <a:cubicBezTo>
                      <a:pt x="59906" y="34393"/>
                      <a:pt x="59425" y="34343"/>
                      <a:pt x="58949" y="34343"/>
                    </a:cubicBezTo>
                    <a:cubicBezTo>
                      <a:pt x="57093" y="34343"/>
                      <a:pt x="55300" y="35109"/>
                      <a:pt x="54004" y="36497"/>
                    </a:cubicBezTo>
                    <a:cubicBezTo>
                      <a:pt x="52723" y="35126"/>
                      <a:pt x="50931" y="34338"/>
                      <a:pt x="49049" y="34338"/>
                    </a:cubicBezTo>
                    <a:cubicBezTo>
                      <a:pt x="48565" y="34338"/>
                      <a:pt x="48081" y="34391"/>
                      <a:pt x="47606" y="34499"/>
                    </a:cubicBezTo>
                    <a:cubicBezTo>
                      <a:pt x="47642" y="30340"/>
                      <a:pt x="50818" y="28259"/>
                      <a:pt x="53994" y="28259"/>
                    </a:cubicBezTo>
                    <a:close/>
                    <a:moveTo>
                      <a:pt x="7145" y="28361"/>
                    </a:moveTo>
                    <a:cubicBezTo>
                      <a:pt x="10322" y="28361"/>
                      <a:pt x="13498" y="30440"/>
                      <a:pt x="13538" y="34597"/>
                    </a:cubicBezTo>
                    <a:cubicBezTo>
                      <a:pt x="13065" y="34495"/>
                      <a:pt x="12588" y="34446"/>
                      <a:pt x="12114" y="34446"/>
                    </a:cubicBezTo>
                    <a:cubicBezTo>
                      <a:pt x="10255" y="34446"/>
                      <a:pt x="8451" y="35212"/>
                      <a:pt x="7159" y="36605"/>
                    </a:cubicBezTo>
                    <a:cubicBezTo>
                      <a:pt x="5877" y="35225"/>
                      <a:pt x="4076" y="34445"/>
                      <a:pt x="2194" y="34445"/>
                    </a:cubicBezTo>
                    <a:cubicBezTo>
                      <a:pt x="1711" y="34445"/>
                      <a:pt x="1227" y="34490"/>
                      <a:pt x="752" y="34597"/>
                    </a:cubicBezTo>
                    <a:cubicBezTo>
                      <a:pt x="792" y="30440"/>
                      <a:pt x="3969" y="28361"/>
                      <a:pt x="7145" y="28361"/>
                    </a:cubicBezTo>
                    <a:close/>
                    <a:moveTo>
                      <a:pt x="30465" y="28367"/>
                    </a:moveTo>
                    <a:cubicBezTo>
                      <a:pt x="33637" y="28367"/>
                      <a:pt x="36811" y="30444"/>
                      <a:pt x="36854" y="34602"/>
                    </a:cubicBezTo>
                    <a:lnTo>
                      <a:pt x="36854" y="34602"/>
                    </a:lnTo>
                    <a:cubicBezTo>
                      <a:pt x="36379" y="34500"/>
                      <a:pt x="35901" y="34450"/>
                      <a:pt x="35426" y="34450"/>
                    </a:cubicBezTo>
                    <a:cubicBezTo>
                      <a:pt x="33569" y="34450"/>
                      <a:pt x="31771" y="35216"/>
                      <a:pt x="30483" y="36605"/>
                    </a:cubicBezTo>
                    <a:cubicBezTo>
                      <a:pt x="29201" y="35234"/>
                      <a:pt x="27409" y="34445"/>
                      <a:pt x="25528" y="34445"/>
                    </a:cubicBezTo>
                    <a:cubicBezTo>
                      <a:pt x="25044" y="34445"/>
                      <a:pt x="24560" y="34499"/>
                      <a:pt x="24085" y="34606"/>
                    </a:cubicBezTo>
                    <a:cubicBezTo>
                      <a:pt x="24116" y="30448"/>
                      <a:pt x="27290" y="28367"/>
                      <a:pt x="30465" y="28367"/>
                    </a:cubicBezTo>
                    <a:close/>
                    <a:moveTo>
                      <a:pt x="119332" y="34516"/>
                    </a:moveTo>
                    <a:cubicBezTo>
                      <a:pt x="121268" y="34516"/>
                      <a:pt x="123142" y="35318"/>
                      <a:pt x="124487" y="36766"/>
                    </a:cubicBezTo>
                    <a:lnTo>
                      <a:pt x="124487" y="36766"/>
                    </a:lnTo>
                    <a:cubicBezTo>
                      <a:pt x="124484" y="36766"/>
                      <a:pt x="124481" y="36766"/>
                      <a:pt x="124478" y="36766"/>
                    </a:cubicBezTo>
                    <a:cubicBezTo>
                      <a:pt x="124459" y="36766"/>
                      <a:pt x="124439" y="36766"/>
                      <a:pt x="124419" y="36766"/>
                    </a:cubicBezTo>
                    <a:cubicBezTo>
                      <a:pt x="122559" y="36766"/>
                      <a:pt x="120791" y="37604"/>
                      <a:pt x="119550" y="38907"/>
                    </a:cubicBezTo>
                    <a:cubicBezTo>
                      <a:pt x="119631" y="37312"/>
                      <a:pt x="119048" y="35816"/>
                      <a:pt x="118054" y="34633"/>
                    </a:cubicBezTo>
                    <a:cubicBezTo>
                      <a:pt x="118479" y="34554"/>
                      <a:pt x="118907" y="34516"/>
                      <a:pt x="119332" y="34516"/>
                    </a:cubicBezTo>
                    <a:close/>
                    <a:moveTo>
                      <a:pt x="129633" y="34516"/>
                    </a:moveTo>
                    <a:cubicBezTo>
                      <a:pt x="130058" y="34516"/>
                      <a:pt x="130486" y="34554"/>
                      <a:pt x="130912" y="34633"/>
                    </a:cubicBezTo>
                    <a:cubicBezTo>
                      <a:pt x="129908" y="35816"/>
                      <a:pt x="129326" y="37321"/>
                      <a:pt x="129415" y="38907"/>
                    </a:cubicBezTo>
                    <a:cubicBezTo>
                      <a:pt x="128174" y="37604"/>
                      <a:pt x="126406" y="36766"/>
                      <a:pt x="124537" y="36766"/>
                    </a:cubicBezTo>
                    <a:cubicBezTo>
                      <a:pt x="124521" y="36766"/>
                      <a:pt x="124504" y="36766"/>
                      <a:pt x="124487" y="36766"/>
                    </a:cubicBezTo>
                    <a:lnTo>
                      <a:pt x="124487" y="36766"/>
                    </a:lnTo>
                    <a:cubicBezTo>
                      <a:pt x="125825" y="35318"/>
                      <a:pt x="127698" y="34516"/>
                      <a:pt x="129633" y="34516"/>
                    </a:cubicBezTo>
                    <a:close/>
                    <a:moveTo>
                      <a:pt x="60697" y="38943"/>
                    </a:moveTo>
                    <a:cubicBezTo>
                      <a:pt x="60700" y="38943"/>
                      <a:pt x="60703" y="38943"/>
                      <a:pt x="60707" y="38943"/>
                    </a:cubicBezTo>
                    <a:lnTo>
                      <a:pt x="60707" y="38943"/>
                    </a:lnTo>
                    <a:cubicBezTo>
                      <a:pt x="60709" y="38943"/>
                      <a:pt x="60712" y="38943"/>
                      <a:pt x="60715" y="38943"/>
                    </a:cubicBezTo>
                    <a:close/>
                    <a:moveTo>
                      <a:pt x="82776" y="34621"/>
                    </a:moveTo>
                    <a:cubicBezTo>
                      <a:pt x="83205" y="34621"/>
                      <a:pt x="83636" y="34660"/>
                      <a:pt x="84066" y="34741"/>
                    </a:cubicBezTo>
                    <a:cubicBezTo>
                      <a:pt x="83556" y="35341"/>
                      <a:pt x="83152" y="36031"/>
                      <a:pt x="82893" y="36775"/>
                    </a:cubicBezTo>
                    <a:lnTo>
                      <a:pt x="82875" y="36775"/>
                    </a:lnTo>
                    <a:cubicBezTo>
                      <a:pt x="82642" y="37474"/>
                      <a:pt x="82534" y="38208"/>
                      <a:pt x="82579" y="38952"/>
                    </a:cubicBezTo>
                    <a:cubicBezTo>
                      <a:pt x="81333" y="37644"/>
                      <a:pt x="79568" y="36811"/>
                      <a:pt x="77695" y="36811"/>
                    </a:cubicBezTo>
                    <a:cubicBezTo>
                      <a:pt x="79034" y="35399"/>
                      <a:pt x="80873" y="34621"/>
                      <a:pt x="82776" y="34621"/>
                    </a:cubicBezTo>
                    <a:close/>
                    <a:moveTo>
                      <a:pt x="95815" y="34621"/>
                    </a:moveTo>
                    <a:cubicBezTo>
                      <a:pt x="97719" y="34621"/>
                      <a:pt x="99565" y="35399"/>
                      <a:pt x="100903" y="36811"/>
                    </a:cubicBezTo>
                    <a:cubicBezTo>
                      <a:pt x="99030" y="36811"/>
                      <a:pt x="97265" y="37644"/>
                      <a:pt x="96020" y="38952"/>
                    </a:cubicBezTo>
                    <a:cubicBezTo>
                      <a:pt x="96056" y="38208"/>
                      <a:pt x="95948" y="37474"/>
                      <a:pt x="95706" y="36775"/>
                    </a:cubicBezTo>
                    <a:lnTo>
                      <a:pt x="95688" y="36775"/>
                    </a:lnTo>
                    <a:cubicBezTo>
                      <a:pt x="95428" y="36031"/>
                      <a:pt x="95034" y="35341"/>
                      <a:pt x="94523" y="34741"/>
                    </a:cubicBezTo>
                    <a:cubicBezTo>
                      <a:pt x="94953" y="34660"/>
                      <a:pt x="95385" y="34621"/>
                      <a:pt x="95815" y="34621"/>
                    </a:cubicBezTo>
                    <a:close/>
                    <a:moveTo>
                      <a:pt x="48844" y="34725"/>
                    </a:moveTo>
                    <a:cubicBezTo>
                      <a:pt x="50778" y="34725"/>
                      <a:pt x="52655" y="35522"/>
                      <a:pt x="53995" y="36972"/>
                    </a:cubicBezTo>
                    <a:lnTo>
                      <a:pt x="53995" y="36972"/>
                    </a:lnTo>
                    <a:cubicBezTo>
                      <a:pt x="53988" y="36972"/>
                      <a:pt x="53981" y="36972"/>
                      <a:pt x="53974" y="36972"/>
                    </a:cubicBezTo>
                    <a:cubicBezTo>
                      <a:pt x="52094" y="36972"/>
                      <a:pt x="50315" y="37803"/>
                      <a:pt x="49067" y="39113"/>
                    </a:cubicBezTo>
                    <a:cubicBezTo>
                      <a:pt x="49147" y="37527"/>
                      <a:pt x="48565" y="36022"/>
                      <a:pt x="47579" y="34839"/>
                    </a:cubicBezTo>
                    <a:cubicBezTo>
                      <a:pt x="48000" y="34763"/>
                      <a:pt x="48423" y="34725"/>
                      <a:pt x="48844" y="34725"/>
                    </a:cubicBezTo>
                    <a:close/>
                    <a:moveTo>
                      <a:pt x="59150" y="34722"/>
                    </a:moveTo>
                    <a:cubicBezTo>
                      <a:pt x="59575" y="34722"/>
                      <a:pt x="60003" y="34760"/>
                      <a:pt x="60429" y="34839"/>
                    </a:cubicBezTo>
                    <a:cubicBezTo>
                      <a:pt x="59434" y="36022"/>
                      <a:pt x="58852" y="37527"/>
                      <a:pt x="58941" y="39113"/>
                    </a:cubicBezTo>
                    <a:cubicBezTo>
                      <a:pt x="57691" y="37810"/>
                      <a:pt x="55923" y="36972"/>
                      <a:pt x="54063" y="36972"/>
                    </a:cubicBezTo>
                    <a:cubicBezTo>
                      <a:pt x="54043" y="36972"/>
                      <a:pt x="54024" y="36972"/>
                      <a:pt x="54004" y="36972"/>
                    </a:cubicBezTo>
                    <a:cubicBezTo>
                      <a:pt x="55341" y="35524"/>
                      <a:pt x="57215" y="34722"/>
                      <a:pt x="59150" y="34722"/>
                    </a:cubicBezTo>
                    <a:close/>
                    <a:moveTo>
                      <a:pt x="25322" y="34827"/>
                    </a:moveTo>
                    <a:cubicBezTo>
                      <a:pt x="27227" y="34827"/>
                      <a:pt x="29071" y="35605"/>
                      <a:pt x="30402" y="37017"/>
                    </a:cubicBezTo>
                    <a:cubicBezTo>
                      <a:pt x="28538" y="37017"/>
                      <a:pt x="26764" y="37850"/>
                      <a:pt x="25519" y="39149"/>
                    </a:cubicBezTo>
                    <a:cubicBezTo>
                      <a:pt x="25563" y="38415"/>
                      <a:pt x="25456" y="37671"/>
                      <a:pt x="25223" y="36972"/>
                    </a:cubicBezTo>
                    <a:lnTo>
                      <a:pt x="25196" y="36972"/>
                    </a:lnTo>
                    <a:cubicBezTo>
                      <a:pt x="24936" y="36228"/>
                      <a:pt x="24542" y="35547"/>
                      <a:pt x="24031" y="34947"/>
                    </a:cubicBezTo>
                    <a:cubicBezTo>
                      <a:pt x="24461" y="34866"/>
                      <a:pt x="24893" y="34827"/>
                      <a:pt x="25322" y="34827"/>
                    </a:cubicBezTo>
                    <a:close/>
                    <a:moveTo>
                      <a:pt x="12283" y="34827"/>
                    </a:moveTo>
                    <a:cubicBezTo>
                      <a:pt x="12712" y="34827"/>
                      <a:pt x="13144" y="34866"/>
                      <a:pt x="13574" y="34947"/>
                    </a:cubicBezTo>
                    <a:cubicBezTo>
                      <a:pt x="13063" y="35547"/>
                      <a:pt x="12669" y="36228"/>
                      <a:pt x="12400" y="36972"/>
                    </a:cubicBezTo>
                    <a:lnTo>
                      <a:pt x="12382" y="36972"/>
                    </a:lnTo>
                    <a:cubicBezTo>
                      <a:pt x="12141" y="37671"/>
                      <a:pt x="12042" y="38415"/>
                      <a:pt x="12087" y="39149"/>
                    </a:cubicBezTo>
                    <a:lnTo>
                      <a:pt x="12078" y="39158"/>
                    </a:lnTo>
                    <a:cubicBezTo>
                      <a:pt x="10832" y="37850"/>
                      <a:pt x="9067" y="37017"/>
                      <a:pt x="7203" y="37017"/>
                    </a:cubicBezTo>
                    <a:cubicBezTo>
                      <a:pt x="8534" y="35605"/>
                      <a:pt x="10378" y="34827"/>
                      <a:pt x="12283" y="34827"/>
                    </a:cubicBezTo>
                    <a:close/>
                    <a:moveTo>
                      <a:pt x="106092" y="34618"/>
                    </a:moveTo>
                    <a:cubicBezTo>
                      <a:pt x="106556" y="34618"/>
                      <a:pt x="107024" y="34664"/>
                      <a:pt x="107489" y="34759"/>
                    </a:cubicBezTo>
                    <a:cubicBezTo>
                      <a:pt x="106497" y="35993"/>
                      <a:pt x="105950" y="37566"/>
                      <a:pt x="106126" y="39211"/>
                    </a:cubicBezTo>
                    <a:lnTo>
                      <a:pt x="106126" y="39211"/>
                    </a:lnTo>
                    <a:cubicBezTo>
                      <a:pt x="104872" y="37760"/>
                      <a:pt x="102999" y="36811"/>
                      <a:pt x="101011" y="36811"/>
                    </a:cubicBezTo>
                    <a:cubicBezTo>
                      <a:pt x="102344" y="35398"/>
                      <a:pt x="104187" y="34618"/>
                      <a:pt x="106092" y="34618"/>
                    </a:cubicBezTo>
                    <a:close/>
                    <a:moveTo>
                      <a:pt x="70812" y="30100"/>
                    </a:moveTo>
                    <a:cubicBezTo>
                      <a:pt x="71307" y="30100"/>
                      <a:pt x="71806" y="30153"/>
                      <a:pt x="72301" y="30261"/>
                    </a:cubicBezTo>
                    <a:cubicBezTo>
                      <a:pt x="71289" y="31524"/>
                      <a:pt x="70742" y="33119"/>
                      <a:pt x="70939" y="34786"/>
                    </a:cubicBezTo>
                    <a:lnTo>
                      <a:pt x="70957" y="34786"/>
                    </a:lnTo>
                    <a:cubicBezTo>
                      <a:pt x="71464" y="34672"/>
                      <a:pt x="71976" y="34617"/>
                      <a:pt x="72484" y="34617"/>
                    </a:cubicBezTo>
                    <a:cubicBezTo>
                      <a:pt x="74391" y="34617"/>
                      <a:pt x="76244" y="35395"/>
                      <a:pt x="77588" y="36811"/>
                    </a:cubicBezTo>
                    <a:cubicBezTo>
                      <a:pt x="75545" y="36811"/>
                      <a:pt x="73618" y="37823"/>
                      <a:pt x="72364" y="39338"/>
                    </a:cubicBezTo>
                    <a:cubicBezTo>
                      <a:pt x="72712" y="35639"/>
                      <a:pt x="69416" y="32366"/>
                      <a:pt x="65722" y="32366"/>
                    </a:cubicBezTo>
                    <a:cubicBezTo>
                      <a:pt x="65702" y="32366"/>
                      <a:pt x="65682" y="32366"/>
                      <a:pt x="65662" y="32366"/>
                    </a:cubicBezTo>
                    <a:cubicBezTo>
                      <a:pt x="65642" y="32366"/>
                      <a:pt x="65622" y="32366"/>
                      <a:pt x="65602" y="32366"/>
                    </a:cubicBezTo>
                    <a:cubicBezTo>
                      <a:pt x="63733" y="32366"/>
                      <a:pt x="61974" y="33196"/>
                      <a:pt x="60724" y="34499"/>
                    </a:cubicBezTo>
                    <a:cubicBezTo>
                      <a:pt x="60814" y="32913"/>
                      <a:pt x="60231" y="31407"/>
                      <a:pt x="59237" y="30225"/>
                    </a:cubicBezTo>
                    <a:cubicBezTo>
                      <a:pt x="59663" y="30146"/>
                      <a:pt x="60090" y="30107"/>
                      <a:pt x="60515" y="30107"/>
                    </a:cubicBezTo>
                    <a:cubicBezTo>
                      <a:pt x="62451" y="30107"/>
                      <a:pt x="64326" y="30910"/>
                      <a:pt x="65671" y="32357"/>
                    </a:cubicBezTo>
                    <a:cubicBezTo>
                      <a:pt x="67011" y="30902"/>
                      <a:pt x="68881" y="30100"/>
                      <a:pt x="70812" y="30100"/>
                    </a:cubicBezTo>
                    <a:close/>
                    <a:moveTo>
                      <a:pt x="35613" y="34818"/>
                    </a:moveTo>
                    <a:cubicBezTo>
                      <a:pt x="36073" y="34818"/>
                      <a:pt x="36537" y="34863"/>
                      <a:pt x="36997" y="34956"/>
                    </a:cubicBezTo>
                    <a:cubicBezTo>
                      <a:pt x="36011" y="36201"/>
                      <a:pt x="35456" y="37769"/>
                      <a:pt x="35635" y="39418"/>
                    </a:cubicBezTo>
                    <a:cubicBezTo>
                      <a:pt x="34389" y="37958"/>
                      <a:pt x="32508" y="37017"/>
                      <a:pt x="30519" y="37008"/>
                    </a:cubicBezTo>
                    <a:cubicBezTo>
                      <a:pt x="31861" y="35593"/>
                      <a:pt x="33709" y="34818"/>
                      <a:pt x="35613" y="34818"/>
                    </a:cubicBezTo>
                    <a:close/>
                    <a:moveTo>
                      <a:pt x="112816" y="32662"/>
                    </a:moveTo>
                    <a:cubicBezTo>
                      <a:pt x="115993" y="32662"/>
                      <a:pt x="119169" y="34741"/>
                      <a:pt x="119209" y="38898"/>
                    </a:cubicBezTo>
                    <a:cubicBezTo>
                      <a:pt x="118736" y="38797"/>
                      <a:pt x="118259" y="38747"/>
                      <a:pt x="117785" y="38747"/>
                    </a:cubicBezTo>
                    <a:cubicBezTo>
                      <a:pt x="115926" y="38747"/>
                      <a:pt x="114120" y="39513"/>
                      <a:pt x="112821" y="40906"/>
                    </a:cubicBezTo>
                    <a:cubicBezTo>
                      <a:pt x="111539" y="39526"/>
                      <a:pt x="109747" y="38746"/>
                      <a:pt x="107865" y="38746"/>
                    </a:cubicBezTo>
                    <a:cubicBezTo>
                      <a:pt x="107382" y="38746"/>
                      <a:pt x="106898" y="38800"/>
                      <a:pt x="106423" y="38898"/>
                    </a:cubicBezTo>
                    <a:cubicBezTo>
                      <a:pt x="106463" y="34741"/>
                      <a:pt x="109640" y="32662"/>
                      <a:pt x="112816" y="32662"/>
                    </a:cubicBezTo>
                    <a:close/>
                    <a:moveTo>
                      <a:pt x="136134" y="32665"/>
                    </a:moveTo>
                    <a:cubicBezTo>
                      <a:pt x="139310" y="32665"/>
                      <a:pt x="142484" y="34742"/>
                      <a:pt x="142525" y="38898"/>
                    </a:cubicBezTo>
                    <a:cubicBezTo>
                      <a:pt x="142050" y="38797"/>
                      <a:pt x="141571" y="38747"/>
                      <a:pt x="141097" y="38747"/>
                    </a:cubicBezTo>
                    <a:cubicBezTo>
                      <a:pt x="139236" y="38747"/>
                      <a:pt x="137435" y="39513"/>
                      <a:pt x="136136" y="40906"/>
                    </a:cubicBezTo>
                    <a:cubicBezTo>
                      <a:pt x="134854" y="39526"/>
                      <a:pt x="133062" y="38746"/>
                      <a:pt x="131181" y="38746"/>
                    </a:cubicBezTo>
                    <a:cubicBezTo>
                      <a:pt x="130697" y="38746"/>
                      <a:pt x="130213" y="38800"/>
                      <a:pt x="129738" y="38898"/>
                    </a:cubicBezTo>
                    <a:cubicBezTo>
                      <a:pt x="129778" y="34744"/>
                      <a:pt x="132957" y="32665"/>
                      <a:pt x="136134" y="32665"/>
                    </a:cubicBezTo>
                    <a:close/>
                    <a:moveTo>
                      <a:pt x="89291" y="32767"/>
                    </a:moveTo>
                    <a:cubicBezTo>
                      <a:pt x="91871" y="32767"/>
                      <a:pt x="94452" y="34140"/>
                      <a:pt x="95348" y="36891"/>
                    </a:cubicBezTo>
                    <a:lnTo>
                      <a:pt x="95357" y="36882"/>
                    </a:lnTo>
                    <a:lnTo>
                      <a:pt x="95375" y="36882"/>
                    </a:lnTo>
                    <a:cubicBezTo>
                      <a:pt x="95581" y="37545"/>
                      <a:pt x="95688" y="38244"/>
                      <a:pt x="95688" y="38934"/>
                    </a:cubicBezTo>
                    <a:cubicBezTo>
                      <a:pt x="95215" y="38832"/>
                      <a:pt x="94738" y="38783"/>
                      <a:pt x="94264" y="38783"/>
                    </a:cubicBezTo>
                    <a:cubicBezTo>
                      <a:pt x="92405" y="38783"/>
                      <a:pt x="90601" y="39549"/>
                      <a:pt x="89308" y="40941"/>
                    </a:cubicBezTo>
                    <a:cubicBezTo>
                      <a:pt x="88027" y="39562"/>
                      <a:pt x="86235" y="38782"/>
                      <a:pt x="84353" y="38782"/>
                    </a:cubicBezTo>
                    <a:cubicBezTo>
                      <a:pt x="83869" y="38782"/>
                      <a:pt x="83385" y="38836"/>
                      <a:pt x="82910" y="38934"/>
                    </a:cubicBezTo>
                    <a:cubicBezTo>
                      <a:pt x="82910" y="38244"/>
                      <a:pt x="83018" y="37545"/>
                      <a:pt x="83224" y="36882"/>
                    </a:cubicBezTo>
                    <a:lnTo>
                      <a:pt x="83242" y="36882"/>
                    </a:lnTo>
                    <a:cubicBezTo>
                      <a:pt x="84134" y="34140"/>
                      <a:pt x="86712" y="32767"/>
                      <a:pt x="89291" y="32767"/>
                    </a:cubicBezTo>
                    <a:close/>
                    <a:moveTo>
                      <a:pt x="42335" y="32864"/>
                    </a:moveTo>
                    <a:cubicBezTo>
                      <a:pt x="45506" y="32864"/>
                      <a:pt x="48679" y="34938"/>
                      <a:pt x="48726" y="39092"/>
                    </a:cubicBezTo>
                    <a:lnTo>
                      <a:pt x="48726" y="39092"/>
                    </a:lnTo>
                    <a:cubicBezTo>
                      <a:pt x="48257" y="38992"/>
                      <a:pt x="47785" y="38944"/>
                      <a:pt x="47316" y="38944"/>
                    </a:cubicBezTo>
                    <a:cubicBezTo>
                      <a:pt x="45455" y="38944"/>
                      <a:pt x="43655" y="39710"/>
                      <a:pt x="42355" y="41103"/>
                    </a:cubicBezTo>
                    <a:cubicBezTo>
                      <a:pt x="41074" y="39723"/>
                      <a:pt x="39282" y="38943"/>
                      <a:pt x="37400" y="38943"/>
                    </a:cubicBezTo>
                    <a:cubicBezTo>
                      <a:pt x="36916" y="38943"/>
                      <a:pt x="36432" y="38997"/>
                      <a:pt x="35958" y="39096"/>
                    </a:cubicBezTo>
                    <a:cubicBezTo>
                      <a:pt x="35989" y="34942"/>
                      <a:pt x="39161" y="32864"/>
                      <a:pt x="42335" y="32864"/>
                    </a:cubicBezTo>
                    <a:close/>
                    <a:moveTo>
                      <a:pt x="65669" y="32862"/>
                    </a:moveTo>
                    <a:cubicBezTo>
                      <a:pt x="68844" y="32862"/>
                      <a:pt x="72019" y="34939"/>
                      <a:pt x="72059" y="39096"/>
                    </a:cubicBezTo>
                    <a:cubicBezTo>
                      <a:pt x="71584" y="38994"/>
                      <a:pt x="71106" y="38944"/>
                      <a:pt x="70631" y="38944"/>
                    </a:cubicBezTo>
                    <a:cubicBezTo>
                      <a:pt x="68767" y="38944"/>
                      <a:pt x="66963" y="39710"/>
                      <a:pt x="65671" y="41103"/>
                    </a:cubicBezTo>
                    <a:cubicBezTo>
                      <a:pt x="64391" y="39725"/>
                      <a:pt x="62594" y="38946"/>
                      <a:pt x="60707" y="38943"/>
                    </a:cubicBezTo>
                    <a:lnTo>
                      <a:pt x="60707" y="38943"/>
                    </a:lnTo>
                    <a:cubicBezTo>
                      <a:pt x="60226" y="38944"/>
                      <a:pt x="59745" y="38998"/>
                      <a:pt x="59273" y="39096"/>
                    </a:cubicBezTo>
                    <a:cubicBezTo>
                      <a:pt x="59313" y="34941"/>
                      <a:pt x="62491" y="32862"/>
                      <a:pt x="65669" y="32862"/>
                    </a:cubicBezTo>
                    <a:close/>
                    <a:moveTo>
                      <a:pt x="18802" y="32972"/>
                    </a:moveTo>
                    <a:cubicBezTo>
                      <a:pt x="21383" y="32972"/>
                      <a:pt x="23964" y="34343"/>
                      <a:pt x="24864" y="37088"/>
                    </a:cubicBezTo>
                    <a:lnTo>
                      <a:pt x="24882" y="37088"/>
                    </a:lnTo>
                    <a:cubicBezTo>
                      <a:pt x="25088" y="37760"/>
                      <a:pt x="25187" y="38450"/>
                      <a:pt x="25196" y="39149"/>
                    </a:cubicBezTo>
                    <a:cubicBezTo>
                      <a:pt x="24715" y="39044"/>
                      <a:pt x="24231" y="38993"/>
                      <a:pt x="23751" y="38993"/>
                    </a:cubicBezTo>
                    <a:cubicBezTo>
                      <a:pt x="21894" y="38993"/>
                      <a:pt x="20096" y="39759"/>
                      <a:pt x="18807" y="41148"/>
                    </a:cubicBezTo>
                    <a:cubicBezTo>
                      <a:pt x="17526" y="39777"/>
                      <a:pt x="15734" y="38988"/>
                      <a:pt x="13852" y="38988"/>
                    </a:cubicBezTo>
                    <a:cubicBezTo>
                      <a:pt x="13368" y="38988"/>
                      <a:pt x="12884" y="39042"/>
                      <a:pt x="12409" y="39149"/>
                    </a:cubicBezTo>
                    <a:cubicBezTo>
                      <a:pt x="12409" y="38450"/>
                      <a:pt x="12517" y="37751"/>
                      <a:pt x="12723" y="37088"/>
                    </a:cubicBezTo>
                    <a:lnTo>
                      <a:pt x="12741" y="37088"/>
                    </a:lnTo>
                    <a:cubicBezTo>
                      <a:pt x="13637" y="34345"/>
                      <a:pt x="16220" y="32972"/>
                      <a:pt x="18802" y="32972"/>
                    </a:cubicBezTo>
                    <a:close/>
                    <a:moveTo>
                      <a:pt x="130981" y="39121"/>
                    </a:moveTo>
                    <a:cubicBezTo>
                      <a:pt x="132916" y="39121"/>
                      <a:pt x="134790" y="39924"/>
                      <a:pt x="136127" y="41372"/>
                    </a:cubicBezTo>
                    <a:cubicBezTo>
                      <a:pt x="136107" y="41371"/>
                      <a:pt x="136087" y="41371"/>
                      <a:pt x="136067" y="41371"/>
                    </a:cubicBezTo>
                    <a:cubicBezTo>
                      <a:pt x="134199" y="41371"/>
                      <a:pt x="132440" y="42201"/>
                      <a:pt x="131190" y="43504"/>
                    </a:cubicBezTo>
                    <a:cubicBezTo>
                      <a:pt x="131225" y="42787"/>
                      <a:pt x="131136" y="42070"/>
                      <a:pt x="130912" y="41389"/>
                    </a:cubicBezTo>
                    <a:lnTo>
                      <a:pt x="130903" y="41389"/>
                    </a:lnTo>
                    <a:lnTo>
                      <a:pt x="130894" y="41354"/>
                    </a:lnTo>
                    <a:cubicBezTo>
                      <a:pt x="130894" y="41345"/>
                      <a:pt x="130894" y="41336"/>
                      <a:pt x="130885" y="41336"/>
                    </a:cubicBezTo>
                    <a:cubicBezTo>
                      <a:pt x="130625" y="40565"/>
                      <a:pt x="130222" y="39857"/>
                      <a:pt x="129702" y="39239"/>
                    </a:cubicBezTo>
                    <a:cubicBezTo>
                      <a:pt x="130128" y="39160"/>
                      <a:pt x="130556" y="39121"/>
                      <a:pt x="130981" y="39121"/>
                    </a:cubicBezTo>
                    <a:close/>
                    <a:moveTo>
                      <a:pt x="117967" y="39121"/>
                    </a:moveTo>
                    <a:cubicBezTo>
                      <a:pt x="118392" y="39121"/>
                      <a:pt x="118820" y="39160"/>
                      <a:pt x="119245" y="39239"/>
                    </a:cubicBezTo>
                    <a:cubicBezTo>
                      <a:pt x="118717" y="39857"/>
                      <a:pt x="118313" y="40565"/>
                      <a:pt x="118054" y="41336"/>
                    </a:cubicBezTo>
                    <a:cubicBezTo>
                      <a:pt x="118054" y="41336"/>
                      <a:pt x="118054" y="41345"/>
                      <a:pt x="118054" y="41354"/>
                    </a:cubicBezTo>
                    <a:cubicBezTo>
                      <a:pt x="118045" y="41354"/>
                      <a:pt x="118036" y="41380"/>
                      <a:pt x="118036" y="41389"/>
                    </a:cubicBezTo>
                    <a:cubicBezTo>
                      <a:pt x="117812" y="42070"/>
                      <a:pt x="117713" y="42787"/>
                      <a:pt x="117749" y="43513"/>
                    </a:cubicBezTo>
                    <a:cubicBezTo>
                      <a:pt x="116508" y="42210"/>
                      <a:pt x="114740" y="41371"/>
                      <a:pt x="112880" y="41371"/>
                    </a:cubicBezTo>
                    <a:cubicBezTo>
                      <a:pt x="112860" y="41371"/>
                      <a:pt x="112840" y="41371"/>
                      <a:pt x="112821" y="41372"/>
                    </a:cubicBezTo>
                    <a:cubicBezTo>
                      <a:pt x="114158" y="39924"/>
                      <a:pt x="116031" y="39121"/>
                      <a:pt x="117967" y="39121"/>
                    </a:cubicBezTo>
                    <a:close/>
                    <a:moveTo>
                      <a:pt x="94420" y="39162"/>
                    </a:moveTo>
                    <a:cubicBezTo>
                      <a:pt x="94850" y="39162"/>
                      <a:pt x="95283" y="39202"/>
                      <a:pt x="95715" y="39284"/>
                    </a:cubicBezTo>
                    <a:cubicBezTo>
                      <a:pt x="94720" y="40467"/>
                      <a:pt x="94138" y="41963"/>
                      <a:pt x="94228" y="43558"/>
                    </a:cubicBezTo>
                    <a:cubicBezTo>
                      <a:pt x="92986" y="42254"/>
                      <a:pt x="91218" y="41416"/>
                      <a:pt x="89350" y="41416"/>
                    </a:cubicBezTo>
                    <a:cubicBezTo>
                      <a:pt x="89330" y="41416"/>
                      <a:pt x="89310" y="41416"/>
                      <a:pt x="89290" y="41416"/>
                    </a:cubicBezTo>
                    <a:cubicBezTo>
                      <a:pt x="89271" y="41416"/>
                      <a:pt x="89251" y="41416"/>
                      <a:pt x="89231" y="41416"/>
                    </a:cubicBezTo>
                    <a:cubicBezTo>
                      <a:pt x="87363" y="41416"/>
                      <a:pt x="85603" y="42254"/>
                      <a:pt x="84353" y="43558"/>
                    </a:cubicBezTo>
                    <a:cubicBezTo>
                      <a:pt x="84443" y="41963"/>
                      <a:pt x="83860" y="40458"/>
                      <a:pt x="82866" y="39284"/>
                    </a:cubicBezTo>
                    <a:cubicBezTo>
                      <a:pt x="83294" y="39204"/>
                      <a:pt x="83725" y="39165"/>
                      <a:pt x="84152" y="39165"/>
                    </a:cubicBezTo>
                    <a:cubicBezTo>
                      <a:pt x="86085" y="39165"/>
                      <a:pt x="87957" y="39962"/>
                      <a:pt x="89299" y="41407"/>
                    </a:cubicBezTo>
                    <a:cubicBezTo>
                      <a:pt x="90633" y="39964"/>
                      <a:pt x="92493" y="39162"/>
                      <a:pt x="94420" y="39162"/>
                    </a:cubicBezTo>
                    <a:close/>
                    <a:moveTo>
                      <a:pt x="47485" y="39327"/>
                    </a:moveTo>
                    <a:cubicBezTo>
                      <a:pt x="47912" y="39327"/>
                      <a:pt x="48343" y="39366"/>
                      <a:pt x="48771" y="39445"/>
                    </a:cubicBezTo>
                    <a:cubicBezTo>
                      <a:pt x="48242" y="40063"/>
                      <a:pt x="47839" y="40771"/>
                      <a:pt x="47579" y="41533"/>
                    </a:cubicBezTo>
                    <a:cubicBezTo>
                      <a:pt x="47579" y="41542"/>
                      <a:pt x="47579" y="41542"/>
                      <a:pt x="47579" y="41551"/>
                    </a:cubicBezTo>
                    <a:lnTo>
                      <a:pt x="47570" y="41596"/>
                    </a:lnTo>
                    <a:lnTo>
                      <a:pt x="47561" y="41587"/>
                    </a:lnTo>
                    <a:cubicBezTo>
                      <a:pt x="47337" y="42277"/>
                      <a:pt x="47239" y="42993"/>
                      <a:pt x="47275" y="43710"/>
                    </a:cubicBezTo>
                    <a:cubicBezTo>
                      <a:pt x="46027" y="42400"/>
                      <a:pt x="44256" y="41569"/>
                      <a:pt x="42377" y="41569"/>
                    </a:cubicBezTo>
                    <a:cubicBezTo>
                      <a:pt x="42366" y="41569"/>
                      <a:pt x="42356" y="41569"/>
                      <a:pt x="42346" y="41569"/>
                    </a:cubicBezTo>
                    <a:cubicBezTo>
                      <a:pt x="43682" y="40123"/>
                      <a:pt x="45552" y="39327"/>
                      <a:pt x="47485" y="39327"/>
                    </a:cubicBezTo>
                    <a:close/>
                    <a:moveTo>
                      <a:pt x="60514" y="39327"/>
                    </a:moveTo>
                    <a:cubicBezTo>
                      <a:pt x="62447" y="39327"/>
                      <a:pt x="64317" y="40123"/>
                      <a:pt x="65653" y="41569"/>
                    </a:cubicBezTo>
                    <a:cubicBezTo>
                      <a:pt x="65633" y="41568"/>
                      <a:pt x="65613" y="41568"/>
                      <a:pt x="65593" y="41568"/>
                    </a:cubicBezTo>
                    <a:cubicBezTo>
                      <a:pt x="63725" y="41568"/>
                      <a:pt x="61966" y="42407"/>
                      <a:pt x="60715" y="43710"/>
                    </a:cubicBezTo>
                    <a:cubicBezTo>
                      <a:pt x="60751" y="42993"/>
                      <a:pt x="60662" y="42277"/>
                      <a:pt x="60438" y="41587"/>
                    </a:cubicBezTo>
                    <a:cubicBezTo>
                      <a:pt x="60438" y="41578"/>
                      <a:pt x="60429" y="41569"/>
                      <a:pt x="60420" y="41560"/>
                    </a:cubicBezTo>
                    <a:cubicBezTo>
                      <a:pt x="60420" y="41551"/>
                      <a:pt x="60420" y="41542"/>
                      <a:pt x="60411" y="41533"/>
                    </a:cubicBezTo>
                    <a:cubicBezTo>
                      <a:pt x="60151" y="40771"/>
                      <a:pt x="59748" y="40054"/>
                      <a:pt x="59228" y="39445"/>
                    </a:cubicBezTo>
                    <a:cubicBezTo>
                      <a:pt x="59656" y="39366"/>
                      <a:pt x="60087" y="39327"/>
                      <a:pt x="60514" y="39327"/>
                    </a:cubicBezTo>
                    <a:close/>
                    <a:moveTo>
                      <a:pt x="13656" y="39363"/>
                    </a:moveTo>
                    <a:cubicBezTo>
                      <a:pt x="15596" y="39363"/>
                      <a:pt x="17470" y="40166"/>
                      <a:pt x="18807" y="41613"/>
                    </a:cubicBezTo>
                    <a:cubicBezTo>
                      <a:pt x="18787" y="41613"/>
                      <a:pt x="18768" y="41613"/>
                      <a:pt x="18748" y="41613"/>
                    </a:cubicBezTo>
                    <a:cubicBezTo>
                      <a:pt x="16879" y="41613"/>
                      <a:pt x="15111" y="42452"/>
                      <a:pt x="13870" y="43755"/>
                    </a:cubicBezTo>
                    <a:cubicBezTo>
                      <a:pt x="13951" y="42169"/>
                      <a:pt x="13368" y="40664"/>
                      <a:pt x="12382" y="39490"/>
                    </a:cubicBezTo>
                    <a:lnTo>
                      <a:pt x="12374" y="39481"/>
                    </a:lnTo>
                    <a:cubicBezTo>
                      <a:pt x="12801" y="39402"/>
                      <a:pt x="13230" y="39363"/>
                      <a:pt x="13656" y="39363"/>
                    </a:cubicBezTo>
                    <a:close/>
                    <a:moveTo>
                      <a:pt x="23953" y="39363"/>
                    </a:moveTo>
                    <a:cubicBezTo>
                      <a:pt x="24378" y="39363"/>
                      <a:pt x="24806" y="39402"/>
                      <a:pt x="25232" y="39481"/>
                    </a:cubicBezTo>
                    <a:cubicBezTo>
                      <a:pt x="24237" y="40664"/>
                      <a:pt x="23655" y="42160"/>
                      <a:pt x="23744" y="43755"/>
                    </a:cubicBezTo>
                    <a:cubicBezTo>
                      <a:pt x="22494" y="42452"/>
                      <a:pt x="20726" y="41613"/>
                      <a:pt x="18866" y="41613"/>
                    </a:cubicBezTo>
                    <a:cubicBezTo>
                      <a:pt x="18846" y="41613"/>
                      <a:pt x="18827" y="41613"/>
                      <a:pt x="18807" y="41613"/>
                    </a:cubicBezTo>
                    <a:cubicBezTo>
                      <a:pt x="20144" y="40166"/>
                      <a:pt x="22018" y="39363"/>
                      <a:pt x="23953" y="39363"/>
                    </a:cubicBezTo>
                    <a:close/>
                    <a:moveTo>
                      <a:pt x="107671" y="39122"/>
                    </a:moveTo>
                    <a:cubicBezTo>
                      <a:pt x="109602" y="39122"/>
                      <a:pt x="111474" y="39919"/>
                      <a:pt x="112821" y="41372"/>
                    </a:cubicBezTo>
                    <a:cubicBezTo>
                      <a:pt x="112802" y="41371"/>
                      <a:pt x="112783" y="41371"/>
                      <a:pt x="112765" y="41371"/>
                    </a:cubicBezTo>
                    <a:cubicBezTo>
                      <a:pt x="110778" y="41371"/>
                      <a:pt x="108902" y="42317"/>
                      <a:pt x="107650" y="43764"/>
                    </a:cubicBezTo>
                    <a:lnTo>
                      <a:pt x="107650" y="43764"/>
                    </a:lnTo>
                    <a:cubicBezTo>
                      <a:pt x="107803" y="42097"/>
                      <a:pt x="107211" y="40511"/>
                      <a:pt x="106172" y="39284"/>
                    </a:cubicBezTo>
                    <a:cubicBezTo>
                      <a:pt x="106670" y="39175"/>
                      <a:pt x="107172" y="39122"/>
                      <a:pt x="107671" y="39122"/>
                    </a:cubicBezTo>
                    <a:close/>
                    <a:moveTo>
                      <a:pt x="37180" y="39320"/>
                    </a:moveTo>
                    <a:cubicBezTo>
                      <a:pt x="39113" y="39320"/>
                      <a:pt x="40988" y="40121"/>
                      <a:pt x="42328" y="41569"/>
                    </a:cubicBezTo>
                    <a:cubicBezTo>
                      <a:pt x="42310" y="41568"/>
                      <a:pt x="42291" y="41568"/>
                      <a:pt x="42273" y="41568"/>
                    </a:cubicBezTo>
                    <a:cubicBezTo>
                      <a:pt x="40286" y="41568"/>
                      <a:pt x="38419" y="42514"/>
                      <a:pt x="37167" y="43961"/>
                    </a:cubicBezTo>
                    <a:cubicBezTo>
                      <a:pt x="37320" y="42294"/>
                      <a:pt x="36728" y="40708"/>
                      <a:pt x="35689" y="39481"/>
                    </a:cubicBezTo>
                    <a:cubicBezTo>
                      <a:pt x="36184" y="39373"/>
                      <a:pt x="36684" y="39320"/>
                      <a:pt x="37180" y="39320"/>
                    </a:cubicBezTo>
                    <a:close/>
                    <a:moveTo>
                      <a:pt x="124483" y="37269"/>
                    </a:moveTo>
                    <a:cubicBezTo>
                      <a:pt x="127057" y="37269"/>
                      <a:pt x="129630" y="38633"/>
                      <a:pt x="130536" y="41363"/>
                    </a:cubicBezTo>
                    <a:cubicBezTo>
                      <a:pt x="130760" y="42053"/>
                      <a:pt x="130867" y="42769"/>
                      <a:pt x="130876" y="43495"/>
                    </a:cubicBezTo>
                    <a:cubicBezTo>
                      <a:pt x="130401" y="43393"/>
                      <a:pt x="129922" y="43343"/>
                      <a:pt x="129447" y="43343"/>
                    </a:cubicBezTo>
                    <a:cubicBezTo>
                      <a:pt x="127584" y="43343"/>
                      <a:pt x="125780" y="44110"/>
                      <a:pt x="124487" y="45502"/>
                    </a:cubicBezTo>
                    <a:cubicBezTo>
                      <a:pt x="123213" y="44130"/>
                      <a:pt x="121434" y="43343"/>
                      <a:pt x="119564" y="43343"/>
                    </a:cubicBezTo>
                    <a:cubicBezTo>
                      <a:pt x="119553" y="43343"/>
                      <a:pt x="119543" y="43343"/>
                      <a:pt x="119532" y="43343"/>
                    </a:cubicBezTo>
                    <a:cubicBezTo>
                      <a:pt x="119048" y="43343"/>
                      <a:pt x="118564" y="43388"/>
                      <a:pt x="118089" y="43495"/>
                    </a:cubicBezTo>
                    <a:cubicBezTo>
                      <a:pt x="118089" y="42769"/>
                      <a:pt x="118206" y="42053"/>
                      <a:pt x="118421" y="41363"/>
                    </a:cubicBezTo>
                    <a:lnTo>
                      <a:pt x="118430" y="41354"/>
                    </a:lnTo>
                    <a:cubicBezTo>
                      <a:pt x="119339" y="38631"/>
                      <a:pt x="121911" y="37269"/>
                      <a:pt x="124483" y="37269"/>
                    </a:cubicBezTo>
                    <a:close/>
                    <a:moveTo>
                      <a:pt x="77631" y="37312"/>
                    </a:moveTo>
                    <a:cubicBezTo>
                      <a:pt x="80804" y="37312"/>
                      <a:pt x="83980" y="39391"/>
                      <a:pt x="84022" y="43547"/>
                    </a:cubicBezTo>
                    <a:lnTo>
                      <a:pt x="84022" y="43547"/>
                    </a:lnTo>
                    <a:cubicBezTo>
                      <a:pt x="83546" y="43443"/>
                      <a:pt x="83066" y="43393"/>
                      <a:pt x="82590" y="43393"/>
                    </a:cubicBezTo>
                    <a:cubicBezTo>
                      <a:pt x="80737" y="43393"/>
                      <a:pt x="78939" y="44159"/>
                      <a:pt x="77651" y="45547"/>
                    </a:cubicBezTo>
                    <a:cubicBezTo>
                      <a:pt x="76369" y="44176"/>
                      <a:pt x="74577" y="43388"/>
                      <a:pt x="72696" y="43388"/>
                    </a:cubicBezTo>
                    <a:cubicBezTo>
                      <a:pt x="72212" y="43388"/>
                      <a:pt x="71728" y="43441"/>
                      <a:pt x="71253" y="43549"/>
                    </a:cubicBezTo>
                    <a:cubicBezTo>
                      <a:pt x="71284" y="39391"/>
                      <a:pt x="74456" y="37312"/>
                      <a:pt x="77631" y="37312"/>
                    </a:cubicBezTo>
                    <a:close/>
                    <a:moveTo>
                      <a:pt x="100946" y="37312"/>
                    </a:moveTo>
                    <a:cubicBezTo>
                      <a:pt x="104119" y="37312"/>
                      <a:pt x="107295" y="39391"/>
                      <a:pt x="107337" y="43547"/>
                    </a:cubicBezTo>
                    <a:lnTo>
                      <a:pt x="107337" y="43547"/>
                    </a:lnTo>
                    <a:cubicBezTo>
                      <a:pt x="106861" y="43443"/>
                      <a:pt x="106381" y="43393"/>
                      <a:pt x="105905" y="43393"/>
                    </a:cubicBezTo>
                    <a:cubicBezTo>
                      <a:pt x="104052" y="43393"/>
                      <a:pt x="102255" y="44159"/>
                      <a:pt x="100966" y="45547"/>
                    </a:cubicBezTo>
                    <a:cubicBezTo>
                      <a:pt x="99685" y="44176"/>
                      <a:pt x="97883" y="43388"/>
                      <a:pt x="96011" y="43388"/>
                    </a:cubicBezTo>
                    <a:cubicBezTo>
                      <a:pt x="95527" y="43388"/>
                      <a:pt x="95043" y="43441"/>
                      <a:pt x="94568" y="43549"/>
                    </a:cubicBezTo>
                    <a:cubicBezTo>
                      <a:pt x="94599" y="39391"/>
                      <a:pt x="97771" y="37312"/>
                      <a:pt x="100946" y="37312"/>
                    </a:cubicBezTo>
                    <a:close/>
                    <a:moveTo>
                      <a:pt x="54012" y="37467"/>
                    </a:moveTo>
                    <a:cubicBezTo>
                      <a:pt x="56585" y="37467"/>
                      <a:pt x="59156" y="38831"/>
                      <a:pt x="60061" y="41560"/>
                    </a:cubicBezTo>
                    <a:cubicBezTo>
                      <a:pt x="60285" y="42250"/>
                      <a:pt x="60393" y="42975"/>
                      <a:pt x="60393" y="43701"/>
                    </a:cubicBezTo>
                    <a:cubicBezTo>
                      <a:pt x="59914" y="43596"/>
                      <a:pt x="59431" y="43545"/>
                      <a:pt x="58952" y="43545"/>
                    </a:cubicBezTo>
                    <a:cubicBezTo>
                      <a:pt x="57099" y="43545"/>
                      <a:pt x="55302" y="44311"/>
                      <a:pt x="54013" y="45699"/>
                    </a:cubicBezTo>
                    <a:cubicBezTo>
                      <a:pt x="52739" y="44336"/>
                      <a:pt x="50960" y="43549"/>
                      <a:pt x="49089" y="43549"/>
                    </a:cubicBezTo>
                    <a:cubicBezTo>
                      <a:pt x="49079" y="43549"/>
                      <a:pt x="49068" y="43549"/>
                      <a:pt x="49058" y="43549"/>
                    </a:cubicBezTo>
                    <a:cubicBezTo>
                      <a:pt x="48574" y="43549"/>
                      <a:pt x="48090" y="43594"/>
                      <a:pt x="47615" y="43701"/>
                    </a:cubicBezTo>
                    <a:cubicBezTo>
                      <a:pt x="47615" y="42975"/>
                      <a:pt x="47723" y="42250"/>
                      <a:pt x="47938" y="41560"/>
                    </a:cubicBezTo>
                    <a:lnTo>
                      <a:pt x="47956" y="41560"/>
                    </a:lnTo>
                    <a:cubicBezTo>
                      <a:pt x="48865" y="38831"/>
                      <a:pt x="51439" y="37467"/>
                      <a:pt x="54012" y="37467"/>
                    </a:cubicBezTo>
                    <a:close/>
                    <a:moveTo>
                      <a:pt x="7148" y="37513"/>
                    </a:moveTo>
                    <a:cubicBezTo>
                      <a:pt x="10323" y="37513"/>
                      <a:pt x="13498" y="39590"/>
                      <a:pt x="13538" y="43746"/>
                    </a:cubicBezTo>
                    <a:cubicBezTo>
                      <a:pt x="13065" y="43644"/>
                      <a:pt x="12588" y="43594"/>
                      <a:pt x="12114" y="43594"/>
                    </a:cubicBezTo>
                    <a:cubicBezTo>
                      <a:pt x="10255" y="43594"/>
                      <a:pt x="8449" y="44361"/>
                      <a:pt x="7150" y="45753"/>
                    </a:cubicBezTo>
                    <a:cubicBezTo>
                      <a:pt x="5868" y="44373"/>
                      <a:pt x="4076" y="43594"/>
                      <a:pt x="2194" y="43594"/>
                    </a:cubicBezTo>
                    <a:cubicBezTo>
                      <a:pt x="1711" y="43594"/>
                      <a:pt x="1227" y="43647"/>
                      <a:pt x="752" y="43746"/>
                    </a:cubicBezTo>
                    <a:cubicBezTo>
                      <a:pt x="792" y="39592"/>
                      <a:pt x="3970" y="37513"/>
                      <a:pt x="7148" y="37513"/>
                    </a:cubicBezTo>
                    <a:close/>
                    <a:moveTo>
                      <a:pt x="30465" y="37513"/>
                    </a:moveTo>
                    <a:cubicBezTo>
                      <a:pt x="33638" y="37513"/>
                      <a:pt x="36811" y="39588"/>
                      <a:pt x="36854" y="43742"/>
                    </a:cubicBezTo>
                    <a:lnTo>
                      <a:pt x="36854" y="43742"/>
                    </a:lnTo>
                    <a:cubicBezTo>
                      <a:pt x="36384" y="43643"/>
                      <a:pt x="35912" y="43594"/>
                      <a:pt x="35443" y="43594"/>
                    </a:cubicBezTo>
                    <a:cubicBezTo>
                      <a:pt x="33580" y="43594"/>
                      <a:pt x="31775" y="44361"/>
                      <a:pt x="30483" y="45753"/>
                    </a:cubicBezTo>
                    <a:cubicBezTo>
                      <a:pt x="29201" y="44373"/>
                      <a:pt x="27409" y="43594"/>
                      <a:pt x="25528" y="43594"/>
                    </a:cubicBezTo>
                    <a:cubicBezTo>
                      <a:pt x="25044" y="43594"/>
                      <a:pt x="24560" y="43647"/>
                      <a:pt x="24085" y="43746"/>
                    </a:cubicBezTo>
                    <a:cubicBezTo>
                      <a:pt x="24116" y="39592"/>
                      <a:pt x="27290" y="37513"/>
                      <a:pt x="30465" y="37513"/>
                    </a:cubicBezTo>
                    <a:close/>
                    <a:moveTo>
                      <a:pt x="129619" y="43736"/>
                    </a:moveTo>
                    <a:cubicBezTo>
                      <a:pt x="130043" y="43736"/>
                      <a:pt x="130469" y="43775"/>
                      <a:pt x="130894" y="43854"/>
                    </a:cubicBezTo>
                    <a:cubicBezTo>
                      <a:pt x="129908" y="45018"/>
                      <a:pt x="129326" y="46524"/>
                      <a:pt x="129415" y="48110"/>
                    </a:cubicBezTo>
                    <a:lnTo>
                      <a:pt x="129406" y="48128"/>
                    </a:lnTo>
                    <a:cubicBezTo>
                      <a:pt x="128165" y="46824"/>
                      <a:pt x="126397" y="45986"/>
                      <a:pt x="124528" y="45986"/>
                    </a:cubicBezTo>
                    <a:cubicBezTo>
                      <a:pt x="124509" y="45986"/>
                      <a:pt x="124489" y="45986"/>
                      <a:pt x="124469" y="45986"/>
                    </a:cubicBezTo>
                    <a:cubicBezTo>
                      <a:pt x="124450" y="45986"/>
                      <a:pt x="124430" y="45986"/>
                      <a:pt x="124410" y="45986"/>
                    </a:cubicBezTo>
                    <a:cubicBezTo>
                      <a:pt x="122541" y="45986"/>
                      <a:pt x="120782" y="46824"/>
                      <a:pt x="119532" y="48128"/>
                    </a:cubicBezTo>
                    <a:cubicBezTo>
                      <a:pt x="119622" y="46533"/>
                      <a:pt x="119039" y="45036"/>
                      <a:pt x="118045" y="43854"/>
                    </a:cubicBezTo>
                    <a:cubicBezTo>
                      <a:pt x="118471" y="43775"/>
                      <a:pt x="118899" y="43736"/>
                      <a:pt x="119324" y="43736"/>
                    </a:cubicBezTo>
                    <a:cubicBezTo>
                      <a:pt x="121259" y="43736"/>
                      <a:pt x="123134" y="44537"/>
                      <a:pt x="124478" y="45977"/>
                    </a:cubicBezTo>
                    <a:cubicBezTo>
                      <a:pt x="125815" y="44537"/>
                      <a:pt x="127688" y="43736"/>
                      <a:pt x="129619" y="43736"/>
                    </a:cubicBezTo>
                    <a:close/>
                    <a:moveTo>
                      <a:pt x="82779" y="43772"/>
                    </a:moveTo>
                    <a:cubicBezTo>
                      <a:pt x="83204" y="43772"/>
                      <a:pt x="83632" y="43810"/>
                      <a:pt x="84057" y="43889"/>
                    </a:cubicBezTo>
                    <a:cubicBezTo>
                      <a:pt x="83063" y="45072"/>
                      <a:pt x="82480" y="46569"/>
                      <a:pt x="82561" y="48164"/>
                    </a:cubicBezTo>
                    <a:cubicBezTo>
                      <a:pt x="81320" y="46860"/>
                      <a:pt x="79552" y="46022"/>
                      <a:pt x="77683" y="46022"/>
                    </a:cubicBezTo>
                    <a:cubicBezTo>
                      <a:pt x="77666" y="46022"/>
                      <a:pt x="77650" y="46022"/>
                      <a:pt x="77633" y="46022"/>
                    </a:cubicBezTo>
                    <a:lnTo>
                      <a:pt x="77633" y="46022"/>
                    </a:lnTo>
                    <a:cubicBezTo>
                      <a:pt x="78970" y="44574"/>
                      <a:pt x="80844" y="43772"/>
                      <a:pt x="82779" y="43772"/>
                    </a:cubicBezTo>
                    <a:close/>
                    <a:moveTo>
                      <a:pt x="59133" y="43923"/>
                    </a:moveTo>
                    <a:cubicBezTo>
                      <a:pt x="59561" y="43923"/>
                      <a:pt x="59991" y="43962"/>
                      <a:pt x="60420" y="44042"/>
                    </a:cubicBezTo>
                    <a:cubicBezTo>
                      <a:pt x="59425" y="45225"/>
                      <a:pt x="58843" y="46721"/>
                      <a:pt x="58932" y="48316"/>
                    </a:cubicBezTo>
                    <a:lnTo>
                      <a:pt x="58923" y="48316"/>
                    </a:lnTo>
                    <a:cubicBezTo>
                      <a:pt x="57682" y="47012"/>
                      <a:pt x="55914" y="46174"/>
                      <a:pt x="54045" y="46174"/>
                    </a:cubicBezTo>
                    <a:cubicBezTo>
                      <a:pt x="54026" y="46174"/>
                      <a:pt x="54006" y="46174"/>
                      <a:pt x="53986" y="46174"/>
                    </a:cubicBezTo>
                    <a:cubicBezTo>
                      <a:pt x="53966" y="46174"/>
                      <a:pt x="53947" y="46174"/>
                      <a:pt x="53927" y="46174"/>
                    </a:cubicBezTo>
                    <a:cubicBezTo>
                      <a:pt x="52067" y="46174"/>
                      <a:pt x="50299" y="47012"/>
                      <a:pt x="49049" y="48316"/>
                    </a:cubicBezTo>
                    <a:cubicBezTo>
                      <a:pt x="49138" y="46721"/>
                      <a:pt x="48556" y="45225"/>
                      <a:pt x="47561" y="44042"/>
                    </a:cubicBezTo>
                    <a:cubicBezTo>
                      <a:pt x="47990" y="43962"/>
                      <a:pt x="48420" y="43923"/>
                      <a:pt x="48848" y="43923"/>
                    </a:cubicBezTo>
                    <a:cubicBezTo>
                      <a:pt x="50781" y="43923"/>
                      <a:pt x="52652" y="44720"/>
                      <a:pt x="53995" y="46165"/>
                    </a:cubicBezTo>
                    <a:cubicBezTo>
                      <a:pt x="55330" y="44720"/>
                      <a:pt x="57201" y="43923"/>
                      <a:pt x="59133" y="43923"/>
                    </a:cubicBezTo>
                    <a:close/>
                    <a:moveTo>
                      <a:pt x="25310" y="43969"/>
                    </a:moveTo>
                    <a:cubicBezTo>
                      <a:pt x="27245" y="43969"/>
                      <a:pt x="29120" y="44772"/>
                      <a:pt x="30465" y="46219"/>
                    </a:cubicBezTo>
                    <a:lnTo>
                      <a:pt x="30465" y="46219"/>
                    </a:lnTo>
                    <a:cubicBezTo>
                      <a:pt x="30462" y="46219"/>
                      <a:pt x="30459" y="46219"/>
                      <a:pt x="30456" y="46219"/>
                    </a:cubicBezTo>
                    <a:cubicBezTo>
                      <a:pt x="30436" y="46219"/>
                      <a:pt x="30416" y="46219"/>
                      <a:pt x="30397" y="46219"/>
                    </a:cubicBezTo>
                    <a:cubicBezTo>
                      <a:pt x="28528" y="46219"/>
                      <a:pt x="26769" y="47057"/>
                      <a:pt x="25519" y="48361"/>
                    </a:cubicBezTo>
                    <a:cubicBezTo>
                      <a:pt x="25608" y="46775"/>
                      <a:pt x="25026" y="45269"/>
                      <a:pt x="24031" y="44087"/>
                    </a:cubicBezTo>
                    <a:cubicBezTo>
                      <a:pt x="24457" y="44008"/>
                      <a:pt x="24885" y="43969"/>
                      <a:pt x="25310" y="43969"/>
                    </a:cubicBezTo>
                    <a:close/>
                    <a:moveTo>
                      <a:pt x="12296" y="43987"/>
                    </a:moveTo>
                    <a:cubicBezTo>
                      <a:pt x="12721" y="43987"/>
                      <a:pt x="13148" y="44025"/>
                      <a:pt x="13574" y="44104"/>
                    </a:cubicBezTo>
                    <a:cubicBezTo>
                      <a:pt x="12580" y="45287"/>
                      <a:pt x="11997" y="46793"/>
                      <a:pt x="12087" y="48379"/>
                    </a:cubicBezTo>
                    <a:cubicBezTo>
                      <a:pt x="10837" y="47075"/>
                      <a:pt x="9069" y="46237"/>
                      <a:pt x="7208" y="46237"/>
                    </a:cubicBezTo>
                    <a:cubicBezTo>
                      <a:pt x="7189" y="46237"/>
                      <a:pt x="7169" y="46237"/>
                      <a:pt x="7150" y="46237"/>
                    </a:cubicBezTo>
                    <a:cubicBezTo>
                      <a:pt x="8487" y="44790"/>
                      <a:pt x="10360" y="43987"/>
                      <a:pt x="12296" y="43987"/>
                    </a:cubicBezTo>
                    <a:close/>
                    <a:moveTo>
                      <a:pt x="106102" y="43761"/>
                    </a:moveTo>
                    <a:cubicBezTo>
                      <a:pt x="106575" y="43761"/>
                      <a:pt x="107052" y="43809"/>
                      <a:pt x="107525" y="43907"/>
                    </a:cubicBezTo>
                    <a:cubicBezTo>
                      <a:pt x="106512" y="45162"/>
                      <a:pt x="105939" y="46757"/>
                      <a:pt x="106127" y="48432"/>
                    </a:cubicBezTo>
                    <a:cubicBezTo>
                      <a:pt x="104866" y="46976"/>
                      <a:pt x="102990" y="46022"/>
                      <a:pt x="101003" y="46022"/>
                    </a:cubicBezTo>
                    <a:cubicBezTo>
                      <a:pt x="100985" y="46022"/>
                      <a:pt x="100966" y="46022"/>
                      <a:pt x="100948" y="46022"/>
                    </a:cubicBezTo>
                    <a:cubicBezTo>
                      <a:pt x="100928" y="46022"/>
                      <a:pt x="100908" y="46022"/>
                      <a:pt x="100889" y="46022"/>
                    </a:cubicBezTo>
                    <a:cubicBezTo>
                      <a:pt x="99020" y="46022"/>
                      <a:pt x="97252" y="46860"/>
                      <a:pt x="96011" y="48164"/>
                    </a:cubicBezTo>
                    <a:cubicBezTo>
                      <a:pt x="96091" y="46569"/>
                      <a:pt x="95509" y="45072"/>
                      <a:pt x="94523" y="43889"/>
                    </a:cubicBezTo>
                    <a:cubicBezTo>
                      <a:pt x="94952" y="43810"/>
                      <a:pt x="95382" y="43771"/>
                      <a:pt x="95809" y="43771"/>
                    </a:cubicBezTo>
                    <a:cubicBezTo>
                      <a:pt x="97740" y="43771"/>
                      <a:pt x="99605" y="44568"/>
                      <a:pt x="100948" y="46013"/>
                    </a:cubicBezTo>
                    <a:cubicBezTo>
                      <a:pt x="102294" y="44566"/>
                      <a:pt x="104168" y="43761"/>
                      <a:pt x="106102" y="43761"/>
                    </a:cubicBezTo>
                    <a:close/>
                    <a:moveTo>
                      <a:pt x="70796" y="39320"/>
                    </a:moveTo>
                    <a:cubicBezTo>
                      <a:pt x="71278" y="39320"/>
                      <a:pt x="71764" y="39370"/>
                      <a:pt x="72248" y="39472"/>
                    </a:cubicBezTo>
                    <a:cubicBezTo>
                      <a:pt x="71271" y="40717"/>
                      <a:pt x="70742" y="42286"/>
                      <a:pt x="70939" y="43934"/>
                    </a:cubicBezTo>
                    <a:cubicBezTo>
                      <a:pt x="71449" y="43820"/>
                      <a:pt x="71962" y="43765"/>
                      <a:pt x="72472" y="43765"/>
                    </a:cubicBezTo>
                    <a:cubicBezTo>
                      <a:pt x="74409" y="43765"/>
                      <a:pt x="76285" y="44568"/>
                      <a:pt x="77633" y="46022"/>
                    </a:cubicBezTo>
                    <a:lnTo>
                      <a:pt x="77633" y="46022"/>
                    </a:lnTo>
                    <a:cubicBezTo>
                      <a:pt x="77630" y="46022"/>
                      <a:pt x="77627" y="46022"/>
                      <a:pt x="77624" y="46022"/>
                    </a:cubicBezTo>
                    <a:cubicBezTo>
                      <a:pt x="77606" y="46022"/>
                      <a:pt x="77588" y="46022"/>
                      <a:pt x="77570" y="46022"/>
                    </a:cubicBezTo>
                    <a:cubicBezTo>
                      <a:pt x="75529" y="46022"/>
                      <a:pt x="73598" y="47030"/>
                      <a:pt x="72346" y="48558"/>
                    </a:cubicBezTo>
                    <a:cubicBezTo>
                      <a:pt x="72703" y="44845"/>
                      <a:pt x="69407" y="41568"/>
                      <a:pt x="65698" y="41568"/>
                    </a:cubicBezTo>
                    <a:cubicBezTo>
                      <a:pt x="65683" y="41568"/>
                      <a:pt x="65668" y="41569"/>
                      <a:pt x="65653" y="41569"/>
                    </a:cubicBezTo>
                    <a:cubicBezTo>
                      <a:pt x="66994" y="40120"/>
                      <a:pt x="68863" y="39320"/>
                      <a:pt x="70796" y="39320"/>
                    </a:cubicBezTo>
                    <a:close/>
                    <a:moveTo>
                      <a:pt x="35611" y="43966"/>
                    </a:moveTo>
                    <a:cubicBezTo>
                      <a:pt x="36087" y="43966"/>
                      <a:pt x="36566" y="44014"/>
                      <a:pt x="37042" y="44113"/>
                    </a:cubicBezTo>
                    <a:cubicBezTo>
                      <a:pt x="36020" y="45359"/>
                      <a:pt x="35456" y="46954"/>
                      <a:pt x="35635" y="48621"/>
                    </a:cubicBezTo>
                    <a:cubicBezTo>
                      <a:pt x="34383" y="47165"/>
                      <a:pt x="32507" y="46219"/>
                      <a:pt x="30512" y="46219"/>
                    </a:cubicBezTo>
                    <a:cubicBezTo>
                      <a:pt x="30496" y="46219"/>
                      <a:pt x="30481" y="46219"/>
                      <a:pt x="30465" y="46219"/>
                    </a:cubicBezTo>
                    <a:lnTo>
                      <a:pt x="30465" y="46219"/>
                    </a:lnTo>
                    <a:cubicBezTo>
                      <a:pt x="31802" y="44766"/>
                      <a:pt x="33677" y="43966"/>
                      <a:pt x="35611" y="43966"/>
                    </a:cubicBezTo>
                    <a:close/>
                    <a:moveTo>
                      <a:pt x="112828" y="41868"/>
                    </a:moveTo>
                    <a:cubicBezTo>
                      <a:pt x="116003" y="41868"/>
                      <a:pt x="119178" y="43944"/>
                      <a:pt x="119218" y="48101"/>
                    </a:cubicBezTo>
                    <a:cubicBezTo>
                      <a:pt x="118743" y="47999"/>
                      <a:pt x="118265" y="47949"/>
                      <a:pt x="117790" y="47949"/>
                    </a:cubicBezTo>
                    <a:cubicBezTo>
                      <a:pt x="115928" y="47949"/>
                      <a:pt x="114124" y="48714"/>
                      <a:pt x="112825" y="50103"/>
                    </a:cubicBezTo>
                    <a:lnTo>
                      <a:pt x="112825" y="50103"/>
                    </a:lnTo>
                    <a:cubicBezTo>
                      <a:pt x="111544" y="48726"/>
                      <a:pt x="109754" y="47949"/>
                      <a:pt x="107883" y="47949"/>
                    </a:cubicBezTo>
                    <a:cubicBezTo>
                      <a:pt x="107391" y="47949"/>
                      <a:pt x="106907" y="48002"/>
                      <a:pt x="106432" y="48101"/>
                    </a:cubicBezTo>
                    <a:cubicBezTo>
                      <a:pt x="106472" y="43947"/>
                      <a:pt x="109650" y="41868"/>
                      <a:pt x="112828" y="41868"/>
                    </a:cubicBezTo>
                    <a:close/>
                    <a:moveTo>
                      <a:pt x="136139" y="41870"/>
                    </a:moveTo>
                    <a:cubicBezTo>
                      <a:pt x="139313" y="41870"/>
                      <a:pt x="142484" y="43947"/>
                      <a:pt x="142525" y="48101"/>
                    </a:cubicBezTo>
                    <a:lnTo>
                      <a:pt x="142525" y="48119"/>
                    </a:lnTo>
                    <a:cubicBezTo>
                      <a:pt x="142050" y="48017"/>
                      <a:pt x="141571" y="47967"/>
                      <a:pt x="141097" y="47967"/>
                    </a:cubicBezTo>
                    <a:cubicBezTo>
                      <a:pt x="139236" y="47967"/>
                      <a:pt x="137435" y="48734"/>
                      <a:pt x="136136" y="50126"/>
                    </a:cubicBezTo>
                    <a:cubicBezTo>
                      <a:pt x="134854" y="48746"/>
                      <a:pt x="133062" y="47966"/>
                      <a:pt x="131181" y="47966"/>
                    </a:cubicBezTo>
                    <a:cubicBezTo>
                      <a:pt x="130697" y="47966"/>
                      <a:pt x="130213" y="48020"/>
                      <a:pt x="129738" y="48119"/>
                    </a:cubicBezTo>
                    <a:cubicBezTo>
                      <a:pt x="129778" y="43953"/>
                      <a:pt x="132960" y="41870"/>
                      <a:pt x="136139" y="41870"/>
                    </a:cubicBezTo>
                    <a:close/>
                    <a:moveTo>
                      <a:pt x="89297" y="41915"/>
                    </a:moveTo>
                    <a:cubicBezTo>
                      <a:pt x="92473" y="41915"/>
                      <a:pt x="95648" y="43994"/>
                      <a:pt x="95688" y="48155"/>
                    </a:cubicBezTo>
                    <a:cubicBezTo>
                      <a:pt x="95208" y="48050"/>
                      <a:pt x="94724" y="47999"/>
                      <a:pt x="94244" y="47999"/>
                    </a:cubicBezTo>
                    <a:cubicBezTo>
                      <a:pt x="92390" y="47999"/>
                      <a:pt x="90594" y="48763"/>
                      <a:pt x="89299" y="50152"/>
                    </a:cubicBezTo>
                    <a:lnTo>
                      <a:pt x="89299" y="50152"/>
                    </a:lnTo>
                    <a:cubicBezTo>
                      <a:pt x="88018" y="48782"/>
                      <a:pt x="86226" y="47993"/>
                      <a:pt x="84344" y="47993"/>
                    </a:cubicBezTo>
                    <a:cubicBezTo>
                      <a:pt x="83860" y="47993"/>
                      <a:pt x="83376" y="48047"/>
                      <a:pt x="82902" y="48155"/>
                    </a:cubicBezTo>
                    <a:cubicBezTo>
                      <a:pt x="82942" y="43996"/>
                      <a:pt x="86120" y="41915"/>
                      <a:pt x="89297" y="41915"/>
                    </a:cubicBezTo>
                    <a:close/>
                    <a:moveTo>
                      <a:pt x="42333" y="42069"/>
                    </a:moveTo>
                    <a:cubicBezTo>
                      <a:pt x="45505" y="42069"/>
                      <a:pt x="48680" y="44145"/>
                      <a:pt x="48726" y="48296"/>
                    </a:cubicBezTo>
                    <a:lnTo>
                      <a:pt x="48726" y="48296"/>
                    </a:lnTo>
                    <a:cubicBezTo>
                      <a:pt x="48256" y="48195"/>
                      <a:pt x="47782" y="48146"/>
                      <a:pt x="47311" y="48146"/>
                    </a:cubicBezTo>
                    <a:cubicBezTo>
                      <a:pt x="45452" y="48146"/>
                      <a:pt x="43648" y="48913"/>
                      <a:pt x="42355" y="50305"/>
                    </a:cubicBezTo>
                    <a:cubicBezTo>
                      <a:pt x="41074" y="48925"/>
                      <a:pt x="39282" y="48146"/>
                      <a:pt x="37400" y="48146"/>
                    </a:cubicBezTo>
                    <a:cubicBezTo>
                      <a:pt x="36916" y="48146"/>
                      <a:pt x="36432" y="48199"/>
                      <a:pt x="35958" y="48298"/>
                    </a:cubicBezTo>
                    <a:cubicBezTo>
                      <a:pt x="35989" y="44146"/>
                      <a:pt x="39159" y="42069"/>
                      <a:pt x="42333" y="42069"/>
                    </a:cubicBezTo>
                    <a:close/>
                    <a:moveTo>
                      <a:pt x="65648" y="42069"/>
                    </a:moveTo>
                    <a:cubicBezTo>
                      <a:pt x="68820" y="42069"/>
                      <a:pt x="71995" y="44144"/>
                      <a:pt x="72041" y="48294"/>
                    </a:cubicBezTo>
                    <a:lnTo>
                      <a:pt x="72041" y="48294"/>
                    </a:lnTo>
                    <a:cubicBezTo>
                      <a:pt x="71572" y="48195"/>
                      <a:pt x="71100" y="48146"/>
                      <a:pt x="70631" y="48146"/>
                    </a:cubicBezTo>
                    <a:cubicBezTo>
                      <a:pt x="68767" y="48146"/>
                      <a:pt x="66963" y="48913"/>
                      <a:pt x="65671" y="50305"/>
                    </a:cubicBezTo>
                    <a:cubicBezTo>
                      <a:pt x="64389" y="48925"/>
                      <a:pt x="62597" y="48146"/>
                      <a:pt x="60715" y="48146"/>
                    </a:cubicBezTo>
                    <a:cubicBezTo>
                      <a:pt x="60231" y="48146"/>
                      <a:pt x="59748" y="48199"/>
                      <a:pt x="59273" y="48298"/>
                    </a:cubicBezTo>
                    <a:cubicBezTo>
                      <a:pt x="59304" y="44146"/>
                      <a:pt x="62474" y="42069"/>
                      <a:pt x="65648" y="42069"/>
                    </a:cubicBezTo>
                    <a:close/>
                    <a:moveTo>
                      <a:pt x="18806" y="42115"/>
                    </a:moveTo>
                    <a:cubicBezTo>
                      <a:pt x="21981" y="42115"/>
                      <a:pt x="25156" y="44194"/>
                      <a:pt x="25196" y="48352"/>
                    </a:cubicBezTo>
                    <a:cubicBezTo>
                      <a:pt x="24718" y="48247"/>
                      <a:pt x="24235" y="48196"/>
                      <a:pt x="23756" y="48196"/>
                    </a:cubicBezTo>
                    <a:cubicBezTo>
                      <a:pt x="21903" y="48196"/>
                      <a:pt x="20103" y="48963"/>
                      <a:pt x="18807" y="50359"/>
                    </a:cubicBezTo>
                    <a:cubicBezTo>
                      <a:pt x="17526" y="48979"/>
                      <a:pt x="15734" y="48199"/>
                      <a:pt x="13852" y="48199"/>
                    </a:cubicBezTo>
                    <a:cubicBezTo>
                      <a:pt x="13368" y="48199"/>
                      <a:pt x="12884" y="48244"/>
                      <a:pt x="12409" y="48352"/>
                    </a:cubicBezTo>
                    <a:cubicBezTo>
                      <a:pt x="12454" y="44194"/>
                      <a:pt x="15631" y="42115"/>
                      <a:pt x="18806" y="42115"/>
                    </a:cubicBezTo>
                    <a:close/>
                    <a:moveTo>
                      <a:pt x="117952" y="48332"/>
                    </a:moveTo>
                    <a:cubicBezTo>
                      <a:pt x="118378" y="48332"/>
                      <a:pt x="118808" y="48371"/>
                      <a:pt x="119236" y="48450"/>
                    </a:cubicBezTo>
                    <a:cubicBezTo>
                      <a:pt x="118251" y="49624"/>
                      <a:pt x="117668" y="51130"/>
                      <a:pt x="117758" y="52724"/>
                    </a:cubicBezTo>
                    <a:lnTo>
                      <a:pt x="117749" y="52724"/>
                    </a:lnTo>
                    <a:cubicBezTo>
                      <a:pt x="116508" y="51412"/>
                      <a:pt x="114740" y="50583"/>
                      <a:pt x="112871" y="50583"/>
                    </a:cubicBezTo>
                    <a:cubicBezTo>
                      <a:pt x="112855" y="50583"/>
                      <a:pt x="112838" y="50583"/>
                      <a:pt x="112821" y="50583"/>
                    </a:cubicBezTo>
                    <a:lnTo>
                      <a:pt x="112821" y="50583"/>
                    </a:lnTo>
                    <a:cubicBezTo>
                      <a:pt x="114156" y="49130"/>
                      <a:pt x="116021" y="48332"/>
                      <a:pt x="117952" y="48332"/>
                    </a:cubicBezTo>
                    <a:close/>
                    <a:moveTo>
                      <a:pt x="94437" y="48377"/>
                    </a:moveTo>
                    <a:cubicBezTo>
                      <a:pt x="94862" y="48377"/>
                      <a:pt x="95289" y="48416"/>
                      <a:pt x="95715" y="48495"/>
                    </a:cubicBezTo>
                    <a:cubicBezTo>
                      <a:pt x="94722" y="49676"/>
                      <a:pt x="94140" y="51168"/>
                      <a:pt x="94227" y="52760"/>
                    </a:cubicBezTo>
                    <a:lnTo>
                      <a:pt x="94227" y="52760"/>
                    </a:lnTo>
                    <a:cubicBezTo>
                      <a:pt x="92986" y="51457"/>
                      <a:pt x="91219" y="50627"/>
                      <a:pt x="89350" y="50627"/>
                    </a:cubicBezTo>
                    <a:cubicBezTo>
                      <a:pt x="89333" y="50627"/>
                      <a:pt x="89316" y="50628"/>
                      <a:pt x="89299" y="50628"/>
                    </a:cubicBezTo>
                    <a:lnTo>
                      <a:pt x="89299" y="50628"/>
                    </a:lnTo>
                    <a:cubicBezTo>
                      <a:pt x="90637" y="49180"/>
                      <a:pt x="92504" y="48377"/>
                      <a:pt x="94437" y="48377"/>
                    </a:cubicBezTo>
                    <a:close/>
                    <a:moveTo>
                      <a:pt x="84143" y="48369"/>
                    </a:moveTo>
                    <a:cubicBezTo>
                      <a:pt x="86079" y="48369"/>
                      <a:pt x="87954" y="49173"/>
                      <a:pt x="89299" y="50628"/>
                    </a:cubicBezTo>
                    <a:lnTo>
                      <a:pt x="89299" y="50628"/>
                    </a:lnTo>
                    <a:cubicBezTo>
                      <a:pt x="89296" y="50628"/>
                      <a:pt x="89293" y="50628"/>
                      <a:pt x="89290" y="50628"/>
                    </a:cubicBezTo>
                    <a:cubicBezTo>
                      <a:pt x="89270" y="50628"/>
                      <a:pt x="89250" y="50627"/>
                      <a:pt x="89231" y="50627"/>
                    </a:cubicBezTo>
                    <a:cubicBezTo>
                      <a:pt x="87362" y="50627"/>
                      <a:pt x="85603" y="51457"/>
                      <a:pt x="84353" y="52760"/>
                    </a:cubicBezTo>
                    <a:cubicBezTo>
                      <a:pt x="84443" y="51174"/>
                      <a:pt x="83860" y="49669"/>
                      <a:pt x="82866" y="48486"/>
                    </a:cubicBezTo>
                    <a:cubicBezTo>
                      <a:pt x="83291" y="48407"/>
                      <a:pt x="83719" y="48369"/>
                      <a:pt x="84143" y="48369"/>
                    </a:cubicBezTo>
                    <a:close/>
                    <a:moveTo>
                      <a:pt x="47484" y="48526"/>
                    </a:moveTo>
                    <a:cubicBezTo>
                      <a:pt x="47914" y="48526"/>
                      <a:pt x="48348" y="48566"/>
                      <a:pt x="48780" y="48647"/>
                    </a:cubicBezTo>
                    <a:cubicBezTo>
                      <a:pt x="47785" y="49821"/>
                      <a:pt x="47203" y="51327"/>
                      <a:pt x="47284" y="52922"/>
                    </a:cubicBezTo>
                    <a:cubicBezTo>
                      <a:pt x="46042" y="51618"/>
                      <a:pt x="44274" y="50780"/>
                      <a:pt x="42406" y="50780"/>
                    </a:cubicBezTo>
                    <a:cubicBezTo>
                      <a:pt x="42386" y="50780"/>
                      <a:pt x="42366" y="50780"/>
                      <a:pt x="42346" y="50780"/>
                    </a:cubicBezTo>
                    <a:cubicBezTo>
                      <a:pt x="42343" y="50780"/>
                      <a:pt x="42340" y="50780"/>
                      <a:pt x="42338" y="50780"/>
                    </a:cubicBezTo>
                    <a:lnTo>
                      <a:pt x="42338" y="50780"/>
                    </a:lnTo>
                    <a:lnTo>
                      <a:pt x="42355" y="50771"/>
                    </a:lnTo>
                    <a:cubicBezTo>
                      <a:pt x="43689" y="49328"/>
                      <a:pt x="45555" y="48526"/>
                      <a:pt x="47484" y="48526"/>
                    </a:cubicBezTo>
                    <a:close/>
                    <a:moveTo>
                      <a:pt x="107658" y="48326"/>
                    </a:moveTo>
                    <a:cubicBezTo>
                      <a:pt x="109596" y="48326"/>
                      <a:pt x="111472" y="49128"/>
                      <a:pt x="112821" y="50583"/>
                    </a:cubicBezTo>
                    <a:lnTo>
                      <a:pt x="112821" y="50583"/>
                    </a:lnTo>
                    <a:cubicBezTo>
                      <a:pt x="112818" y="50583"/>
                      <a:pt x="112815" y="50583"/>
                      <a:pt x="112812" y="50583"/>
                    </a:cubicBezTo>
                    <a:cubicBezTo>
                      <a:pt x="112793" y="50583"/>
                      <a:pt x="112774" y="50583"/>
                      <a:pt x="112756" y="50583"/>
                    </a:cubicBezTo>
                    <a:cubicBezTo>
                      <a:pt x="110769" y="50583"/>
                      <a:pt x="108902" y="51528"/>
                      <a:pt x="107641" y="52975"/>
                    </a:cubicBezTo>
                    <a:lnTo>
                      <a:pt x="107641" y="52975"/>
                    </a:lnTo>
                    <a:cubicBezTo>
                      <a:pt x="107794" y="51300"/>
                      <a:pt x="107202" y="49723"/>
                      <a:pt x="106163" y="48486"/>
                    </a:cubicBezTo>
                    <a:cubicBezTo>
                      <a:pt x="106660" y="48378"/>
                      <a:pt x="107161" y="48326"/>
                      <a:pt x="107658" y="48326"/>
                    </a:cubicBezTo>
                    <a:close/>
                    <a:moveTo>
                      <a:pt x="23936" y="48579"/>
                    </a:moveTo>
                    <a:cubicBezTo>
                      <a:pt x="24366" y="48579"/>
                      <a:pt x="24800" y="48619"/>
                      <a:pt x="25232" y="48701"/>
                    </a:cubicBezTo>
                    <a:cubicBezTo>
                      <a:pt x="24237" y="49875"/>
                      <a:pt x="23655" y="51380"/>
                      <a:pt x="23744" y="52966"/>
                    </a:cubicBezTo>
                    <a:cubicBezTo>
                      <a:pt x="22494" y="51663"/>
                      <a:pt x="20727" y="50834"/>
                      <a:pt x="18867" y="50834"/>
                    </a:cubicBezTo>
                    <a:cubicBezTo>
                      <a:pt x="18847" y="50834"/>
                      <a:pt x="18827" y="50834"/>
                      <a:pt x="18807" y="50834"/>
                    </a:cubicBezTo>
                    <a:cubicBezTo>
                      <a:pt x="18787" y="50834"/>
                      <a:pt x="18767" y="50834"/>
                      <a:pt x="18747" y="50834"/>
                    </a:cubicBezTo>
                    <a:cubicBezTo>
                      <a:pt x="16879" y="50834"/>
                      <a:pt x="15111" y="51663"/>
                      <a:pt x="13870" y="52975"/>
                    </a:cubicBezTo>
                    <a:cubicBezTo>
                      <a:pt x="13951" y="51380"/>
                      <a:pt x="13368" y="49875"/>
                      <a:pt x="12374" y="48701"/>
                    </a:cubicBezTo>
                    <a:cubicBezTo>
                      <a:pt x="12804" y="48622"/>
                      <a:pt x="13235" y="48583"/>
                      <a:pt x="13663" y="48583"/>
                    </a:cubicBezTo>
                    <a:cubicBezTo>
                      <a:pt x="15599" y="48583"/>
                      <a:pt x="17464" y="49379"/>
                      <a:pt x="18807" y="50825"/>
                    </a:cubicBezTo>
                    <a:cubicBezTo>
                      <a:pt x="20140" y="49382"/>
                      <a:pt x="22007" y="48579"/>
                      <a:pt x="23936" y="48579"/>
                    </a:cubicBezTo>
                    <a:close/>
                    <a:moveTo>
                      <a:pt x="37172" y="48527"/>
                    </a:moveTo>
                    <a:cubicBezTo>
                      <a:pt x="39112" y="48527"/>
                      <a:pt x="40993" y="49328"/>
                      <a:pt x="42337" y="50780"/>
                    </a:cubicBezTo>
                    <a:lnTo>
                      <a:pt x="42337" y="50780"/>
                    </a:lnTo>
                    <a:cubicBezTo>
                      <a:pt x="42322" y="50780"/>
                      <a:pt x="42306" y="50780"/>
                      <a:pt x="42291" y="50780"/>
                    </a:cubicBezTo>
                    <a:cubicBezTo>
                      <a:pt x="40304" y="50780"/>
                      <a:pt x="38437" y="51725"/>
                      <a:pt x="37185" y="53172"/>
                    </a:cubicBezTo>
                    <a:cubicBezTo>
                      <a:pt x="37328" y="51497"/>
                      <a:pt x="36737" y="49920"/>
                      <a:pt x="35698" y="48683"/>
                    </a:cubicBezTo>
                    <a:cubicBezTo>
                      <a:pt x="36188" y="48578"/>
                      <a:pt x="36682" y="48527"/>
                      <a:pt x="37172" y="48527"/>
                    </a:cubicBezTo>
                    <a:close/>
                    <a:moveTo>
                      <a:pt x="124476" y="46476"/>
                    </a:moveTo>
                    <a:cubicBezTo>
                      <a:pt x="127652" y="46476"/>
                      <a:pt x="130827" y="48554"/>
                      <a:pt x="130867" y="52716"/>
                    </a:cubicBezTo>
                    <a:cubicBezTo>
                      <a:pt x="130392" y="52614"/>
                      <a:pt x="129914" y="52564"/>
                      <a:pt x="129439" y="52564"/>
                    </a:cubicBezTo>
                    <a:cubicBezTo>
                      <a:pt x="127578" y="52564"/>
                      <a:pt x="125778" y="53330"/>
                      <a:pt x="124478" y="54723"/>
                    </a:cubicBezTo>
                    <a:cubicBezTo>
                      <a:pt x="123197" y="53343"/>
                      <a:pt x="121405" y="52563"/>
                      <a:pt x="119532" y="52563"/>
                    </a:cubicBezTo>
                    <a:cubicBezTo>
                      <a:pt x="119039" y="52563"/>
                      <a:pt x="118555" y="52617"/>
                      <a:pt x="118080" y="52716"/>
                    </a:cubicBezTo>
                    <a:cubicBezTo>
                      <a:pt x="118121" y="48557"/>
                      <a:pt x="121299" y="46476"/>
                      <a:pt x="124476" y="46476"/>
                    </a:cubicBezTo>
                    <a:close/>
                    <a:moveTo>
                      <a:pt x="77629" y="46523"/>
                    </a:moveTo>
                    <a:cubicBezTo>
                      <a:pt x="80800" y="46523"/>
                      <a:pt x="83975" y="48597"/>
                      <a:pt x="84021" y="52747"/>
                    </a:cubicBezTo>
                    <a:lnTo>
                      <a:pt x="84021" y="52747"/>
                    </a:lnTo>
                    <a:cubicBezTo>
                      <a:pt x="83554" y="52648"/>
                      <a:pt x="83083" y="52600"/>
                      <a:pt x="82615" y="52600"/>
                    </a:cubicBezTo>
                    <a:cubicBezTo>
                      <a:pt x="80757" y="52600"/>
                      <a:pt x="78952" y="53366"/>
                      <a:pt x="77660" y="54759"/>
                    </a:cubicBezTo>
                    <a:cubicBezTo>
                      <a:pt x="76378" y="53379"/>
                      <a:pt x="74586" y="52599"/>
                      <a:pt x="72704" y="52599"/>
                    </a:cubicBezTo>
                    <a:cubicBezTo>
                      <a:pt x="72221" y="52599"/>
                      <a:pt x="71737" y="52644"/>
                      <a:pt x="71262" y="52751"/>
                    </a:cubicBezTo>
                    <a:cubicBezTo>
                      <a:pt x="71289" y="48599"/>
                      <a:pt x="74457" y="46523"/>
                      <a:pt x="77629" y="46523"/>
                    </a:cubicBezTo>
                    <a:close/>
                    <a:moveTo>
                      <a:pt x="100946" y="46518"/>
                    </a:moveTo>
                    <a:cubicBezTo>
                      <a:pt x="104122" y="46518"/>
                      <a:pt x="107296" y="48595"/>
                      <a:pt x="107337" y="52751"/>
                    </a:cubicBezTo>
                    <a:cubicBezTo>
                      <a:pt x="106864" y="52650"/>
                      <a:pt x="106387" y="52600"/>
                      <a:pt x="105914" y="52600"/>
                    </a:cubicBezTo>
                    <a:cubicBezTo>
                      <a:pt x="104054" y="52600"/>
                      <a:pt x="102248" y="53368"/>
                      <a:pt x="100948" y="54767"/>
                    </a:cubicBezTo>
                    <a:lnTo>
                      <a:pt x="100948" y="54759"/>
                    </a:lnTo>
                    <a:cubicBezTo>
                      <a:pt x="99667" y="53379"/>
                      <a:pt x="97875" y="52599"/>
                      <a:pt x="95993" y="52599"/>
                    </a:cubicBezTo>
                    <a:cubicBezTo>
                      <a:pt x="95509" y="52599"/>
                      <a:pt x="95025" y="52653"/>
                      <a:pt x="94550" y="52751"/>
                    </a:cubicBezTo>
                    <a:cubicBezTo>
                      <a:pt x="94591" y="48597"/>
                      <a:pt x="97769" y="46518"/>
                      <a:pt x="100946" y="46518"/>
                    </a:cubicBezTo>
                    <a:close/>
                    <a:moveTo>
                      <a:pt x="54008" y="46667"/>
                    </a:moveTo>
                    <a:cubicBezTo>
                      <a:pt x="57185" y="46667"/>
                      <a:pt x="60361" y="48746"/>
                      <a:pt x="60402" y="52904"/>
                    </a:cubicBezTo>
                    <a:cubicBezTo>
                      <a:pt x="59922" y="52799"/>
                      <a:pt x="59438" y="52748"/>
                      <a:pt x="58958" y="52748"/>
                    </a:cubicBezTo>
                    <a:cubicBezTo>
                      <a:pt x="57103" y="52748"/>
                      <a:pt x="55303" y="53512"/>
                      <a:pt x="54008" y="54906"/>
                    </a:cubicBezTo>
                    <a:lnTo>
                      <a:pt x="54008" y="54906"/>
                    </a:lnTo>
                    <a:cubicBezTo>
                      <a:pt x="52727" y="53529"/>
                      <a:pt x="50937" y="52751"/>
                      <a:pt x="49058" y="52751"/>
                    </a:cubicBezTo>
                    <a:cubicBezTo>
                      <a:pt x="48574" y="52751"/>
                      <a:pt x="48090" y="52796"/>
                      <a:pt x="47615" y="52904"/>
                    </a:cubicBezTo>
                    <a:cubicBezTo>
                      <a:pt x="47655" y="48746"/>
                      <a:pt x="50832" y="46667"/>
                      <a:pt x="54008" y="46667"/>
                    </a:cubicBezTo>
                    <a:close/>
                    <a:moveTo>
                      <a:pt x="7148" y="46724"/>
                    </a:moveTo>
                    <a:cubicBezTo>
                      <a:pt x="10323" y="46724"/>
                      <a:pt x="13498" y="48801"/>
                      <a:pt x="13538" y="52957"/>
                    </a:cubicBezTo>
                    <a:cubicBezTo>
                      <a:pt x="13065" y="52856"/>
                      <a:pt x="12588" y="52806"/>
                      <a:pt x="12114" y="52806"/>
                    </a:cubicBezTo>
                    <a:cubicBezTo>
                      <a:pt x="10255" y="52806"/>
                      <a:pt x="8451" y="53572"/>
                      <a:pt x="7159" y="54965"/>
                    </a:cubicBezTo>
                    <a:cubicBezTo>
                      <a:pt x="5877" y="53585"/>
                      <a:pt x="4076" y="52805"/>
                      <a:pt x="2194" y="52805"/>
                    </a:cubicBezTo>
                    <a:cubicBezTo>
                      <a:pt x="1711" y="52805"/>
                      <a:pt x="1227" y="52859"/>
                      <a:pt x="752" y="52957"/>
                    </a:cubicBezTo>
                    <a:cubicBezTo>
                      <a:pt x="792" y="48803"/>
                      <a:pt x="3970" y="46724"/>
                      <a:pt x="7148" y="46724"/>
                    </a:cubicBezTo>
                    <a:close/>
                    <a:moveTo>
                      <a:pt x="30465" y="46724"/>
                    </a:moveTo>
                    <a:cubicBezTo>
                      <a:pt x="33638" y="46724"/>
                      <a:pt x="36811" y="48800"/>
                      <a:pt x="36854" y="52954"/>
                    </a:cubicBezTo>
                    <a:lnTo>
                      <a:pt x="36854" y="52954"/>
                    </a:lnTo>
                    <a:cubicBezTo>
                      <a:pt x="36384" y="52854"/>
                      <a:pt x="35912" y="52806"/>
                      <a:pt x="35443" y="52806"/>
                    </a:cubicBezTo>
                    <a:cubicBezTo>
                      <a:pt x="33580" y="52806"/>
                      <a:pt x="31775" y="53572"/>
                      <a:pt x="30483" y="54965"/>
                    </a:cubicBezTo>
                    <a:cubicBezTo>
                      <a:pt x="29201" y="53585"/>
                      <a:pt x="27409" y="52805"/>
                      <a:pt x="25528" y="52805"/>
                    </a:cubicBezTo>
                    <a:cubicBezTo>
                      <a:pt x="25044" y="52805"/>
                      <a:pt x="24560" y="52859"/>
                      <a:pt x="24085" y="52957"/>
                    </a:cubicBezTo>
                    <a:cubicBezTo>
                      <a:pt x="24116" y="48803"/>
                      <a:pt x="27290" y="46724"/>
                      <a:pt x="30465" y="46724"/>
                    </a:cubicBezTo>
                    <a:close/>
                    <a:moveTo>
                      <a:pt x="119323" y="52938"/>
                    </a:moveTo>
                    <a:cubicBezTo>
                      <a:pt x="121259" y="52938"/>
                      <a:pt x="123134" y="53741"/>
                      <a:pt x="124478" y="55189"/>
                    </a:cubicBezTo>
                    <a:lnTo>
                      <a:pt x="124478" y="55189"/>
                    </a:lnTo>
                    <a:cubicBezTo>
                      <a:pt x="124475" y="55189"/>
                      <a:pt x="124472" y="55189"/>
                      <a:pt x="124469" y="55189"/>
                    </a:cubicBezTo>
                    <a:cubicBezTo>
                      <a:pt x="124450" y="55188"/>
                      <a:pt x="124430" y="55188"/>
                      <a:pt x="124410" y="55188"/>
                    </a:cubicBezTo>
                    <a:cubicBezTo>
                      <a:pt x="122541" y="55188"/>
                      <a:pt x="120782" y="56027"/>
                      <a:pt x="119532" y="57330"/>
                    </a:cubicBezTo>
                    <a:cubicBezTo>
                      <a:pt x="119622" y="55744"/>
                      <a:pt x="119039" y="54239"/>
                      <a:pt x="118045" y="53056"/>
                    </a:cubicBezTo>
                    <a:cubicBezTo>
                      <a:pt x="118470" y="52977"/>
                      <a:pt x="118898" y="52938"/>
                      <a:pt x="119323" y="52938"/>
                    </a:cubicBezTo>
                    <a:close/>
                    <a:moveTo>
                      <a:pt x="129620" y="52938"/>
                    </a:moveTo>
                    <a:cubicBezTo>
                      <a:pt x="130043" y="52938"/>
                      <a:pt x="130470" y="52977"/>
                      <a:pt x="130894" y="53056"/>
                    </a:cubicBezTo>
                    <a:cubicBezTo>
                      <a:pt x="129908" y="54230"/>
                      <a:pt x="129326" y="55735"/>
                      <a:pt x="129415" y="57321"/>
                    </a:cubicBezTo>
                    <a:lnTo>
                      <a:pt x="129406" y="57330"/>
                    </a:lnTo>
                    <a:cubicBezTo>
                      <a:pt x="128165" y="56027"/>
                      <a:pt x="126397" y="55188"/>
                      <a:pt x="124528" y="55188"/>
                    </a:cubicBezTo>
                    <a:cubicBezTo>
                      <a:pt x="124512" y="55188"/>
                      <a:pt x="124495" y="55188"/>
                      <a:pt x="124478" y="55189"/>
                    </a:cubicBezTo>
                    <a:lnTo>
                      <a:pt x="124478" y="55189"/>
                    </a:lnTo>
                    <a:cubicBezTo>
                      <a:pt x="125816" y="53741"/>
                      <a:pt x="127689" y="52938"/>
                      <a:pt x="129620" y="52938"/>
                    </a:cubicBezTo>
                    <a:close/>
                    <a:moveTo>
                      <a:pt x="82780" y="52974"/>
                    </a:moveTo>
                    <a:cubicBezTo>
                      <a:pt x="83204" y="52974"/>
                      <a:pt x="83632" y="53013"/>
                      <a:pt x="84057" y="53092"/>
                    </a:cubicBezTo>
                    <a:cubicBezTo>
                      <a:pt x="83538" y="53710"/>
                      <a:pt x="83135" y="54418"/>
                      <a:pt x="82875" y="55180"/>
                    </a:cubicBezTo>
                    <a:cubicBezTo>
                      <a:pt x="82633" y="55879"/>
                      <a:pt x="82525" y="56622"/>
                      <a:pt x="82570" y="57357"/>
                    </a:cubicBezTo>
                    <a:cubicBezTo>
                      <a:pt x="81329" y="56062"/>
                      <a:pt x="79570" y="55224"/>
                      <a:pt x="77701" y="55224"/>
                    </a:cubicBezTo>
                    <a:cubicBezTo>
                      <a:pt x="77681" y="55224"/>
                      <a:pt x="77661" y="55224"/>
                      <a:pt x="77642" y="55224"/>
                    </a:cubicBezTo>
                    <a:cubicBezTo>
                      <a:pt x="78979" y="53777"/>
                      <a:pt x="80847" y="52974"/>
                      <a:pt x="82780" y="52974"/>
                    </a:cubicBezTo>
                    <a:close/>
                    <a:moveTo>
                      <a:pt x="95806" y="52982"/>
                    </a:moveTo>
                    <a:cubicBezTo>
                      <a:pt x="97733" y="52982"/>
                      <a:pt x="99604" y="53779"/>
                      <a:pt x="100939" y="55224"/>
                    </a:cubicBezTo>
                    <a:cubicBezTo>
                      <a:pt x="100919" y="55224"/>
                      <a:pt x="100900" y="55224"/>
                      <a:pt x="100880" y="55224"/>
                    </a:cubicBezTo>
                    <a:cubicBezTo>
                      <a:pt x="99020" y="55224"/>
                      <a:pt x="97252" y="56062"/>
                      <a:pt x="96011" y="57357"/>
                    </a:cubicBezTo>
                    <a:cubicBezTo>
                      <a:pt x="96047" y="56622"/>
                      <a:pt x="95948" y="55879"/>
                      <a:pt x="95706" y="55180"/>
                    </a:cubicBezTo>
                    <a:cubicBezTo>
                      <a:pt x="95446" y="54418"/>
                      <a:pt x="95043" y="53710"/>
                      <a:pt x="94523" y="53101"/>
                    </a:cubicBezTo>
                    <a:cubicBezTo>
                      <a:pt x="94950" y="53021"/>
                      <a:pt x="95379" y="52982"/>
                      <a:pt x="95806" y="52982"/>
                    </a:cubicBezTo>
                    <a:close/>
                    <a:moveTo>
                      <a:pt x="59124" y="53131"/>
                    </a:moveTo>
                    <a:cubicBezTo>
                      <a:pt x="59554" y="53131"/>
                      <a:pt x="59988" y="53171"/>
                      <a:pt x="60420" y="53253"/>
                    </a:cubicBezTo>
                    <a:cubicBezTo>
                      <a:pt x="59425" y="54436"/>
                      <a:pt x="58843" y="55932"/>
                      <a:pt x="58932" y="57527"/>
                    </a:cubicBezTo>
                    <a:lnTo>
                      <a:pt x="58923" y="57518"/>
                    </a:lnTo>
                    <a:cubicBezTo>
                      <a:pt x="57682" y="56215"/>
                      <a:pt x="55914" y="55385"/>
                      <a:pt x="54046" y="55385"/>
                    </a:cubicBezTo>
                    <a:cubicBezTo>
                      <a:pt x="54026" y="55385"/>
                      <a:pt x="54006" y="55386"/>
                      <a:pt x="53986" y="55386"/>
                    </a:cubicBezTo>
                    <a:cubicBezTo>
                      <a:pt x="53966" y="55386"/>
                      <a:pt x="53946" y="55385"/>
                      <a:pt x="53927" y="55385"/>
                    </a:cubicBezTo>
                    <a:cubicBezTo>
                      <a:pt x="52067" y="55385"/>
                      <a:pt x="50299" y="56215"/>
                      <a:pt x="49049" y="57527"/>
                    </a:cubicBezTo>
                    <a:cubicBezTo>
                      <a:pt x="49138" y="55932"/>
                      <a:pt x="48556" y="54427"/>
                      <a:pt x="47561" y="53253"/>
                    </a:cubicBezTo>
                    <a:cubicBezTo>
                      <a:pt x="47993" y="53171"/>
                      <a:pt x="48427" y="53131"/>
                      <a:pt x="48858" y="53131"/>
                    </a:cubicBezTo>
                    <a:cubicBezTo>
                      <a:pt x="50787" y="53131"/>
                      <a:pt x="52654" y="53934"/>
                      <a:pt x="53995" y="55377"/>
                    </a:cubicBezTo>
                    <a:cubicBezTo>
                      <a:pt x="55328" y="53934"/>
                      <a:pt x="57194" y="53131"/>
                      <a:pt x="59124" y="53131"/>
                    </a:cubicBezTo>
                    <a:close/>
                    <a:moveTo>
                      <a:pt x="12289" y="53188"/>
                    </a:moveTo>
                    <a:cubicBezTo>
                      <a:pt x="12716" y="53188"/>
                      <a:pt x="13146" y="53227"/>
                      <a:pt x="13574" y="53307"/>
                    </a:cubicBezTo>
                    <a:cubicBezTo>
                      <a:pt x="13046" y="53916"/>
                      <a:pt x="12651" y="54624"/>
                      <a:pt x="12391" y="55386"/>
                    </a:cubicBezTo>
                    <a:cubicBezTo>
                      <a:pt x="12150" y="56085"/>
                      <a:pt x="12042" y="56819"/>
                      <a:pt x="12087" y="57563"/>
                    </a:cubicBezTo>
                    <a:lnTo>
                      <a:pt x="12078" y="57563"/>
                    </a:lnTo>
                    <a:cubicBezTo>
                      <a:pt x="10836" y="56269"/>
                      <a:pt x="9077" y="55430"/>
                      <a:pt x="7217" y="55430"/>
                    </a:cubicBezTo>
                    <a:cubicBezTo>
                      <a:pt x="7198" y="55430"/>
                      <a:pt x="7178" y="55430"/>
                      <a:pt x="7159" y="55431"/>
                    </a:cubicBezTo>
                    <a:cubicBezTo>
                      <a:pt x="8494" y="53985"/>
                      <a:pt x="10358" y="53188"/>
                      <a:pt x="12289" y="53188"/>
                    </a:cubicBezTo>
                    <a:close/>
                    <a:moveTo>
                      <a:pt x="25322" y="53188"/>
                    </a:moveTo>
                    <a:cubicBezTo>
                      <a:pt x="27247" y="53188"/>
                      <a:pt x="29113" y="53985"/>
                      <a:pt x="30456" y="55431"/>
                    </a:cubicBezTo>
                    <a:cubicBezTo>
                      <a:pt x="30436" y="55430"/>
                      <a:pt x="30416" y="55430"/>
                      <a:pt x="30397" y="55430"/>
                    </a:cubicBezTo>
                    <a:cubicBezTo>
                      <a:pt x="28528" y="55430"/>
                      <a:pt x="26769" y="56269"/>
                      <a:pt x="25528" y="57563"/>
                    </a:cubicBezTo>
                    <a:cubicBezTo>
                      <a:pt x="25563" y="56828"/>
                      <a:pt x="25465" y="56085"/>
                      <a:pt x="25223" y="55386"/>
                    </a:cubicBezTo>
                    <a:cubicBezTo>
                      <a:pt x="24954" y="54624"/>
                      <a:pt x="24560" y="53916"/>
                      <a:pt x="24040" y="53307"/>
                    </a:cubicBezTo>
                    <a:cubicBezTo>
                      <a:pt x="24467" y="53227"/>
                      <a:pt x="24896" y="53188"/>
                      <a:pt x="25322" y="53188"/>
                    </a:cubicBezTo>
                    <a:close/>
                    <a:moveTo>
                      <a:pt x="106107" y="52975"/>
                    </a:moveTo>
                    <a:cubicBezTo>
                      <a:pt x="106578" y="52975"/>
                      <a:pt x="107053" y="53022"/>
                      <a:pt x="107525" y="53119"/>
                    </a:cubicBezTo>
                    <a:cubicBezTo>
                      <a:pt x="106512" y="54373"/>
                      <a:pt x="105948" y="55959"/>
                      <a:pt x="106118" y="57626"/>
                    </a:cubicBezTo>
                    <a:cubicBezTo>
                      <a:pt x="104870" y="56163"/>
                      <a:pt x="102982" y="55215"/>
                      <a:pt x="100985" y="55215"/>
                    </a:cubicBezTo>
                    <a:cubicBezTo>
                      <a:pt x="100976" y="55215"/>
                      <a:pt x="100966" y="55215"/>
                      <a:pt x="100957" y="55215"/>
                    </a:cubicBezTo>
                    <a:cubicBezTo>
                      <a:pt x="102304" y="53768"/>
                      <a:pt x="104177" y="52975"/>
                      <a:pt x="106107" y="52975"/>
                    </a:cubicBezTo>
                    <a:close/>
                    <a:moveTo>
                      <a:pt x="70795" y="48523"/>
                    </a:moveTo>
                    <a:cubicBezTo>
                      <a:pt x="71278" y="48523"/>
                      <a:pt x="71764" y="48572"/>
                      <a:pt x="72248" y="48674"/>
                    </a:cubicBezTo>
                    <a:cubicBezTo>
                      <a:pt x="71271" y="49920"/>
                      <a:pt x="70742" y="51488"/>
                      <a:pt x="70939" y="53137"/>
                    </a:cubicBezTo>
                    <a:cubicBezTo>
                      <a:pt x="71445" y="53025"/>
                      <a:pt x="71954" y="52971"/>
                      <a:pt x="72460" y="52971"/>
                    </a:cubicBezTo>
                    <a:cubicBezTo>
                      <a:pt x="74392" y="52971"/>
                      <a:pt x="76265" y="53767"/>
                      <a:pt x="77615" y="55215"/>
                    </a:cubicBezTo>
                    <a:cubicBezTo>
                      <a:pt x="77597" y="55215"/>
                      <a:pt x="77579" y="55215"/>
                      <a:pt x="77561" y="55215"/>
                    </a:cubicBezTo>
                    <a:cubicBezTo>
                      <a:pt x="75520" y="55215"/>
                      <a:pt x="73598" y="56223"/>
                      <a:pt x="72346" y="57742"/>
                    </a:cubicBezTo>
                    <a:cubicBezTo>
                      <a:pt x="72694" y="54062"/>
                      <a:pt x="69407" y="50780"/>
                      <a:pt x="65713" y="50780"/>
                    </a:cubicBezTo>
                    <a:cubicBezTo>
                      <a:pt x="65693" y="50780"/>
                      <a:pt x="65673" y="50780"/>
                      <a:pt x="65653" y="50780"/>
                    </a:cubicBezTo>
                    <a:lnTo>
                      <a:pt x="65644" y="50780"/>
                    </a:lnTo>
                    <a:cubicBezTo>
                      <a:pt x="65624" y="50780"/>
                      <a:pt x="65604" y="50780"/>
                      <a:pt x="65584" y="50780"/>
                    </a:cubicBezTo>
                    <a:cubicBezTo>
                      <a:pt x="63716" y="50780"/>
                      <a:pt x="61957" y="51618"/>
                      <a:pt x="60706" y="52922"/>
                    </a:cubicBezTo>
                    <a:cubicBezTo>
                      <a:pt x="60796" y="51327"/>
                      <a:pt x="60214" y="49830"/>
                      <a:pt x="59219" y="48647"/>
                    </a:cubicBezTo>
                    <a:cubicBezTo>
                      <a:pt x="59647" y="48568"/>
                      <a:pt x="60078" y="48529"/>
                      <a:pt x="60505" y="48529"/>
                    </a:cubicBezTo>
                    <a:cubicBezTo>
                      <a:pt x="62438" y="48529"/>
                      <a:pt x="64310" y="49326"/>
                      <a:pt x="65653" y="50771"/>
                    </a:cubicBezTo>
                    <a:cubicBezTo>
                      <a:pt x="66986" y="49323"/>
                      <a:pt x="68860" y="48523"/>
                      <a:pt x="70795" y="48523"/>
                    </a:cubicBezTo>
                    <a:close/>
                    <a:moveTo>
                      <a:pt x="35611" y="53177"/>
                    </a:moveTo>
                    <a:cubicBezTo>
                      <a:pt x="36086" y="53177"/>
                      <a:pt x="36566" y="53226"/>
                      <a:pt x="37042" y="53325"/>
                    </a:cubicBezTo>
                    <a:cubicBezTo>
                      <a:pt x="36029" y="54570"/>
                      <a:pt x="35456" y="56156"/>
                      <a:pt x="35635" y="57823"/>
                    </a:cubicBezTo>
                    <a:cubicBezTo>
                      <a:pt x="34383" y="56367"/>
                      <a:pt x="32516" y="55421"/>
                      <a:pt x="30530" y="55421"/>
                    </a:cubicBezTo>
                    <a:cubicBezTo>
                      <a:pt x="30511" y="55421"/>
                      <a:pt x="30492" y="55421"/>
                      <a:pt x="30474" y="55422"/>
                    </a:cubicBezTo>
                    <a:cubicBezTo>
                      <a:pt x="31811" y="53976"/>
                      <a:pt x="33679" y="53177"/>
                      <a:pt x="35611" y="53177"/>
                    </a:cubicBezTo>
                    <a:close/>
                    <a:moveTo>
                      <a:pt x="112825" y="51076"/>
                    </a:moveTo>
                    <a:cubicBezTo>
                      <a:pt x="116002" y="51076"/>
                      <a:pt x="119178" y="53155"/>
                      <a:pt x="119218" y="57312"/>
                    </a:cubicBezTo>
                    <a:cubicBezTo>
                      <a:pt x="118738" y="57207"/>
                      <a:pt x="118254" y="57156"/>
                      <a:pt x="117774" y="57156"/>
                    </a:cubicBezTo>
                    <a:cubicBezTo>
                      <a:pt x="115918" y="57156"/>
                      <a:pt x="114121" y="57922"/>
                      <a:pt x="112825" y="59315"/>
                    </a:cubicBezTo>
                    <a:lnTo>
                      <a:pt x="112825" y="59315"/>
                    </a:lnTo>
                    <a:cubicBezTo>
                      <a:pt x="111544" y="57938"/>
                      <a:pt x="109754" y="57160"/>
                      <a:pt x="107883" y="57160"/>
                    </a:cubicBezTo>
                    <a:cubicBezTo>
                      <a:pt x="107391" y="57160"/>
                      <a:pt x="106907" y="57214"/>
                      <a:pt x="106432" y="57312"/>
                    </a:cubicBezTo>
                    <a:cubicBezTo>
                      <a:pt x="106472" y="53155"/>
                      <a:pt x="109649" y="51076"/>
                      <a:pt x="112825" y="51076"/>
                    </a:cubicBezTo>
                    <a:close/>
                    <a:moveTo>
                      <a:pt x="136136" y="51080"/>
                    </a:moveTo>
                    <a:cubicBezTo>
                      <a:pt x="139311" y="51080"/>
                      <a:pt x="142484" y="53157"/>
                      <a:pt x="142525" y="57312"/>
                    </a:cubicBezTo>
                    <a:lnTo>
                      <a:pt x="142525" y="57321"/>
                    </a:lnTo>
                    <a:cubicBezTo>
                      <a:pt x="142050" y="57219"/>
                      <a:pt x="141571" y="57169"/>
                      <a:pt x="141097" y="57169"/>
                    </a:cubicBezTo>
                    <a:cubicBezTo>
                      <a:pt x="139236" y="57169"/>
                      <a:pt x="137435" y="57936"/>
                      <a:pt x="136136" y="59328"/>
                    </a:cubicBezTo>
                    <a:cubicBezTo>
                      <a:pt x="134854" y="57948"/>
                      <a:pt x="133062" y="57169"/>
                      <a:pt x="131181" y="57169"/>
                    </a:cubicBezTo>
                    <a:cubicBezTo>
                      <a:pt x="130697" y="57169"/>
                      <a:pt x="130213" y="57223"/>
                      <a:pt x="129738" y="57321"/>
                    </a:cubicBezTo>
                    <a:cubicBezTo>
                      <a:pt x="129778" y="53161"/>
                      <a:pt x="132958" y="51080"/>
                      <a:pt x="136136" y="51080"/>
                    </a:cubicBezTo>
                    <a:close/>
                    <a:moveTo>
                      <a:pt x="89307" y="51119"/>
                    </a:moveTo>
                    <a:cubicBezTo>
                      <a:pt x="91889" y="51119"/>
                      <a:pt x="94470" y="52493"/>
                      <a:pt x="95366" y="55242"/>
                    </a:cubicBezTo>
                    <a:cubicBezTo>
                      <a:pt x="95590" y="55923"/>
                      <a:pt x="95697" y="56631"/>
                      <a:pt x="95706" y="57348"/>
                    </a:cubicBezTo>
                    <a:cubicBezTo>
                      <a:pt x="95226" y="57243"/>
                      <a:pt x="94742" y="57192"/>
                      <a:pt x="94262" y="57192"/>
                    </a:cubicBezTo>
                    <a:cubicBezTo>
                      <a:pt x="92407" y="57192"/>
                      <a:pt x="90613" y="57958"/>
                      <a:pt x="89317" y="59346"/>
                    </a:cubicBezTo>
                    <a:cubicBezTo>
                      <a:pt x="88036" y="57975"/>
                      <a:pt x="86244" y="57187"/>
                      <a:pt x="84362" y="57187"/>
                    </a:cubicBezTo>
                    <a:cubicBezTo>
                      <a:pt x="83878" y="57187"/>
                      <a:pt x="83394" y="57241"/>
                      <a:pt x="82919" y="57348"/>
                    </a:cubicBezTo>
                    <a:cubicBezTo>
                      <a:pt x="82919" y="56631"/>
                      <a:pt x="83018" y="55923"/>
                      <a:pt x="83224" y="55251"/>
                    </a:cubicBezTo>
                    <a:lnTo>
                      <a:pt x="83242" y="55242"/>
                    </a:lnTo>
                    <a:cubicBezTo>
                      <a:pt x="84138" y="52495"/>
                      <a:pt x="86723" y="51119"/>
                      <a:pt x="89307" y="51119"/>
                    </a:cubicBezTo>
                    <a:close/>
                    <a:moveTo>
                      <a:pt x="42351" y="51273"/>
                    </a:moveTo>
                    <a:cubicBezTo>
                      <a:pt x="45527" y="51273"/>
                      <a:pt x="48704" y="53352"/>
                      <a:pt x="48744" y="57509"/>
                    </a:cubicBezTo>
                    <a:cubicBezTo>
                      <a:pt x="48269" y="57407"/>
                      <a:pt x="47791" y="57358"/>
                      <a:pt x="47316" y="57358"/>
                    </a:cubicBezTo>
                    <a:cubicBezTo>
                      <a:pt x="45455" y="57358"/>
                      <a:pt x="43655" y="58124"/>
                      <a:pt x="42355" y="59517"/>
                    </a:cubicBezTo>
                    <a:cubicBezTo>
                      <a:pt x="41081" y="58144"/>
                      <a:pt x="39293" y="57366"/>
                      <a:pt x="37414" y="57366"/>
                    </a:cubicBezTo>
                    <a:cubicBezTo>
                      <a:pt x="37404" y="57366"/>
                      <a:pt x="37393" y="57366"/>
                      <a:pt x="37382" y="57366"/>
                    </a:cubicBezTo>
                    <a:lnTo>
                      <a:pt x="37400" y="57357"/>
                    </a:lnTo>
                    <a:cubicBezTo>
                      <a:pt x="36916" y="57357"/>
                      <a:pt x="36432" y="57402"/>
                      <a:pt x="35958" y="57509"/>
                    </a:cubicBezTo>
                    <a:cubicBezTo>
                      <a:pt x="35998" y="53352"/>
                      <a:pt x="39174" y="51273"/>
                      <a:pt x="42351" y="51273"/>
                    </a:cubicBezTo>
                    <a:close/>
                    <a:moveTo>
                      <a:pt x="65657" y="51282"/>
                    </a:moveTo>
                    <a:cubicBezTo>
                      <a:pt x="68834" y="51282"/>
                      <a:pt x="72010" y="53361"/>
                      <a:pt x="72050" y="57518"/>
                    </a:cubicBezTo>
                    <a:cubicBezTo>
                      <a:pt x="71572" y="57413"/>
                      <a:pt x="71090" y="57362"/>
                      <a:pt x="70611" y="57362"/>
                    </a:cubicBezTo>
                    <a:cubicBezTo>
                      <a:pt x="68757" y="57362"/>
                      <a:pt x="66958" y="58130"/>
                      <a:pt x="65662" y="59525"/>
                    </a:cubicBezTo>
                    <a:cubicBezTo>
                      <a:pt x="64387" y="58153"/>
                      <a:pt x="62599" y="57366"/>
                      <a:pt x="60729" y="57366"/>
                    </a:cubicBezTo>
                    <a:cubicBezTo>
                      <a:pt x="60719" y="57366"/>
                      <a:pt x="60708" y="57366"/>
                      <a:pt x="60697" y="57366"/>
                    </a:cubicBezTo>
                    <a:lnTo>
                      <a:pt x="60715" y="57366"/>
                    </a:lnTo>
                    <a:cubicBezTo>
                      <a:pt x="60223" y="57366"/>
                      <a:pt x="59739" y="57411"/>
                      <a:pt x="59264" y="57518"/>
                    </a:cubicBezTo>
                    <a:cubicBezTo>
                      <a:pt x="59304" y="53361"/>
                      <a:pt x="62481" y="51282"/>
                      <a:pt x="65657" y="51282"/>
                    </a:cubicBezTo>
                    <a:close/>
                    <a:moveTo>
                      <a:pt x="18802" y="51334"/>
                    </a:moveTo>
                    <a:cubicBezTo>
                      <a:pt x="21383" y="51334"/>
                      <a:pt x="23964" y="52708"/>
                      <a:pt x="24864" y="55457"/>
                    </a:cubicBezTo>
                    <a:cubicBezTo>
                      <a:pt x="25079" y="56129"/>
                      <a:pt x="25196" y="56846"/>
                      <a:pt x="25196" y="57554"/>
                    </a:cubicBezTo>
                    <a:cubicBezTo>
                      <a:pt x="24721" y="57452"/>
                      <a:pt x="24242" y="57402"/>
                      <a:pt x="23767" y="57402"/>
                    </a:cubicBezTo>
                    <a:cubicBezTo>
                      <a:pt x="21904" y="57402"/>
                      <a:pt x="20100" y="58169"/>
                      <a:pt x="18807" y="59561"/>
                    </a:cubicBezTo>
                    <a:cubicBezTo>
                      <a:pt x="17526" y="58181"/>
                      <a:pt x="15734" y="57402"/>
                      <a:pt x="13852" y="57402"/>
                    </a:cubicBezTo>
                    <a:cubicBezTo>
                      <a:pt x="13368" y="57402"/>
                      <a:pt x="12884" y="57456"/>
                      <a:pt x="12409" y="57563"/>
                    </a:cubicBezTo>
                    <a:cubicBezTo>
                      <a:pt x="12409" y="56846"/>
                      <a:pt x="12526" y="56129"/>
                      <a:pt x="12741" y="55448"/>
                    </a:cubicBezTo>
                    <a:lnTo>
                      <a:pt x="12741" y="55457"/>
                    </a:lnTo>
                    <a:cubicBezTo>
                      <a:pt x="13637" y="52710"/>
                      <a:pt x="16220" y="51334"/>
                      <a:pt x="18802" y="51334"/>
                    </a:cubicBezTo>
                    <a:close/>
                    <a:moveTo>
                      <a:pt x="117977" y="57538"/>
                    </a:moveTo>
                    <a:cubicBezTo>
                      <a:pt x="118398" y="57538"/>
                      <a:pt x="118823" y="57576"/>
                      <a:pt x="119245" y="57653"/>
                    </a:cubicBezTo>
                    <a:cubicBezTo>
                      <a:pt x="118726" y="58271"/>
                      <a:pt x="118322" y="58979"/>
                      <a:pt x="118063" y="59741"/>
                    </a:cubicBezTo>
                    <a:lnTo>
                      <a:pt x="118054" y="59741"/>
                    </a:lnTo>
                    <a:cubicBezTo>
                      <a:pt x="117821" y="60439"/>
                      <a:pt x="117713" y="61174"/>
                      <a:pt x="117758" y="61918"/>
                    </a:cubicBezTo>
                    <a:cubicBezTo>
                      <a:pt x="116501" y="60608"/>
                      <a:pt x="114730" y="59776"/>
                      <a:pt x="112860" y="59776"/>
                    </a:cubicBezTo>
                    <a:cubicBezTo>
                      <a:pt x="112850" y="59776"/>
                      <a:pt x="112840" y="59776"/>
                      <a:pt x="112830" y="59776"/>
                    </a:cubicBezTo>
                    <a:cubicBezTo>
                      <a:pt x="114169" y="58334"/>
                      <a:pt x="116040" y="57538"/>
                      <a:pt x="117977" y="57538"/>
                    </a:cubicBezTo>
                    <a:close/>
                    <a:moveTo>
                      <a:pt x="130971" y="57538"/>
                    </a:moveTo>
                    <a:cubicBezTo>
                      <a:pt x="132907" y="57538"/>
                      <a:pt x="134780" y="58334"/>
                      <a:pt x="136127" y="59776"/>
                    </a:cubicBezTo>
                    <a:cubicBezTo>
                      <a:pt x="136117" y="59776"/>
                      <a:pt x="136107" y="59776"/>
                      <a:pt x="136097" y="59776"/>
                    </a:cubicBezTo>
                    <a:cubicBezTo>
                      <a:pt x="134217" y="59776"/>
                      <a:pt x="132446" y="60608"/>
                      <a:pt x="131199" y="61918"/>
                    </a:cubicBezTo>
                    <a:cubicBezTo>
                      <a:pt x="131234" y="61183"/>
                      <a:pt x="131136" y="60439"/>
                      <a:pt x="130894" y="59741"/>
                    </a:cubicBezTo>
                    <a:lnTo>
                      <a:pt x="130885" y="59741"/>
                    </a:lnTo>
                    <a:cubicBezTo>
                      <a:pt x="130625" y="58979"/>
                      <a:pt x="130222" y="58271"/>
                      <a:pt x="129702" y="57653"/>
                    </a:cubicBezTo>
                    <a:cubicBezTo>
                      <a:pt x="130125" y="57576"/>
                      <a:pt x="130549" y="57538"/>
                      <a:pt x="130971" y="57538"/>
                    </a:cubicBezTo>
                    <a:close/>
                    <a:moveTo>
                      <a:pt x="94432" y="57571"/>
                    </a:moveTo>
                    <a:cubicBezTo>
                      <a:pt x="94855" y="57571"/>
                      <a:pt x="95282" y="57610"/>
                      <a:pt x="95706" y="57689"/>
                    </a:cubicBezTo>
                    <a:cubicBezTo>
                      <a:pt x="94720" y="58871"/>
                      <a:pt x="94138" y="60377"/>
                      <a:pt x="94219" y="61963"/>
                    </a:cubicBezTo>
                    <a:cubicBezTo>
                      <a:pt x="92984" y="60666"/>
                      <a:pt x="91228" y="59830"/>
                      <a:pt x="89369" y="59830"/>
                    </a:cubicBezTo>
                    <a:cubicBezTo>
                      <a:pt x="89340" y="59830"/>
                      <a:pt x="89311" y="59830"/>
                      <a:pt x="89281" y="59830"/>
                    </a:cubicBezTo>
                    <a:cubicBezTo>
                      <a:pt x="89261" y="59830"/>
                      <a:pt x="89242" y="59830"/>
                      <a:pt x="89222" y="59830"/>
                    </a:cubicBezTo>
                    <a:cubicBezTo>
                      <a:pt x="87353" y="59830"/>
                      <a:pt x="85594" y="60659"/>
                      <a:pt x="84344" y="61963"/>
                    </a:cubicBezTo>
                    <a:cubicBezTo>
                      <a:pt x="84434" y="60377"/>
                      <a:pt x="83851" y="58871"/>
                      <a:pt x="82866" y="57689"/>
                    </a:cubicBezTo>
                    <a:lnTo>
                      <a:pt x="82857" y="57689"/>
                    </a:lnTo>
                    <a:cubicBezTo>
                      <a:pt x="83283" y="57610"/>
                      <a:pt x="83710" y="57571"/>
                      <a:pt x="84135" y="57571"/>
                    </a:cubicBezTo>
                    <a:cubicBezTo>
                      <a:pt x="86071" y="57571"/>
                      <a:pt x="87946" y="58374"/>
                      <a:pt x="89290" y="59821"/>
                    </a:cubicBezTo>
                    <a:cubicBezTo>
                      <a:pt x="90628" y="58374"/>
                      <a:pt x="92501" y="57571"/>
                      <a:pt x="94432" y="57571"/>
                    </a:cubicBezTo>
                    <a:close/>
                    <a:moveTo>
                      <a:pt x="47479" y="57732"/>
                    </a:moveTo>
                    <a:cubicBezTo>
                      <a:pt x="47903" y="57732"/>
                      <a:pt x="48329" y="57771"/>
                      <a:pt x="48753" y="57850"/>
                    </a:cubicBezTo>
                    <a:cubicBezTo>
                      <a:pt x="48233" y="58468"/>
                      <a:pt x="47839" y="59176"/>
                      <a:pt x="47570" y="59938"/>
                    </a:cubicBezTo>
                    <a:cubicBezTo>
                      <a:pt x="47337" y="60637"/>
                      <a:pt x="47230" y="61380"/>
                      <a:pt x="47275" y="62115"/>
                    </a:cubicBezTo>
                    <a:lnTo>
                      <a:pt x="47266" y="62115"/>
                    </a:lnTo>
                    <a:cubicBezTo>
                      <a:pt x="46024" y="60820"/>
                      <a:pt x="44265" y="59982"/>
                      <a:pt x="42405" y="59982"/>
                    </a:cubicBezTo>
                    <a:cubicBezTo>
                      <a:pt x="42386" y="59982"/>
                      <a:pt x="42366" y="59982"/>
                      <a:pt x="42346" y="59982"/>
                    </a:cubicBezTo>
                    <a:cubicBezTo>
                      <a:pt x="43684" y="58535"/>
                      <a:pt x="45551" y="57732"/>
                      <a:pt x="47479" y="57732"/>
                    </a:cubicBezTo>
                    <a:close/>
                    <a:moveTo>
                      <a:pt x="60498" y="57741"/>
                    </a:moveTo>
                    <a:cubicBezTo>
                      <a:pt x="62431" y="57741"/>
                      <a:pt x="64299" y="58543"/>
                      <a:pt x="65644" y="59982"/>
                    </a:cubicBezTo>
                    <a:cubicBezTo>
                      <a:pt x="65634" y="59982"/>
                      <a:pt x="65623" y="59982"/>
                      <a:pt x="65613" y="59982"/>
                    </a:cubicBezTo>
                    <a:cubicBezTo>
                      <a:pt x="63734" y="59982"/>
                      <a:pt x="61963" y="60814"/>
                      <a:pt x="60715" y="62124"/>
                    </a:cubicBezTo>
                    <a:cubicBezTo>
                      <a:pt x="60751" y="61380"/>
                      <a:pt x="60653" y="60646"/>
                      <a:pt x="60411" y="59938"/>
                    </a:cubicBezTo>
                    <a:lnTo>
                      <a:pt x="60402" y="59938"/>
                    </a:lnTo>
                    <a:cubicBezTo>
                      <a:pt x="60142" y="59176"/>
                      <a:pt x="59739" y="58468"/>
                      <a:pt x="59219" y="57859"/>
                    </a:cubicBezTo>
                    <a:cubicBezTo>
                      <a:pt x="59645" y="57780"/>
                      <a:pt x="60073" y="57741"/>
                      <a:pt x="60498" y="57741"/>
                    </a:cubicBezTo>
                    <a:close/>
                    <a:moveTo>
                      <a:pt x="23936" y="57773"/>
                    </a:moveTo>
                    <a:cubicBezTo>
                      <a:pt x="24366" y="57773"/>
                      <a:pt x="24800" y="57813"/>
                      <a:pt x="25232" y="57895"/>
                    </a:cubicBezTo>
                    <a:cubicBezTo>
                      <a:pt x="24237" y="59068"/>
                      <a:pt x="23655" y="60574"/>
                      <a:pt x="23744" y="62160"/>
                    </a:cubicBezTo>
                    <a:cubicBezTo>
                      <a:pt x="22494" y="60857"/>
                      <a:pt x="20727" y="60027"/>
                      <a:pt x="18867" y="60027"/>
                    </a:cubicBezTo>
                    <a:cubicBezTo>
                      <a:pt x="18847" y="60027"/>
                      <a:pt x="18827" y="60027"/>
                      <a:pt x="18807" y="60027"/>
                    </a:cubicBezTo>
                    <a:cubicBezTo>
                      <a:pt x="18787" y="60027"/>
                      <a:pt x="18767" y="60027"/>
                      <a:pt x="18747" y="60027"/>
                    </a:cubicBezTo>
                    <a:cubicBezTo>
                      <a:pt x="16879" y="60027"/>
                      <a:pt x="15111" y="60857"/>
                      <a:pt x="13870" y="62169"/>
                    </a:cubicBezTo>
                    <a:cubicBezTo>
                      <a:pt x="13951" y="60574"/>
                      <a:pt x="13368" y="59077"/>
                      <a:pt x="12382" y="57895"/>
                    </a:cubicBezTo>
                    <a:lnTo>
                      <a:pt x="12374" y="57895"/>
                    </a:lnTo>
                    <a:cubicBezTo>
                      <a:pt x="12805" y="57813"/>
                      <a:pt x="13239" y="57773"/>
                      <a:pt x="13670" y="57773"/>
                    </a:cubicBezTo>
                    <a:cubicBezTo>
                      <a:pt x="15599" y="57773"/>
                      <a:pt x="17467" y="58575"/>
                      <a:pt x="18807" y="60018"/>
                    </a:cubicBezTo>
                    <a:cubicBezTo>
                      <a:pt x="20140" y="58575"/>
                      <a:pt x="22007" y="57773"/>
                      <a:pt x="23936" y="57773"/>
                    </a:cubicBezTo>
                    <a:close/>
                    <a:moveTo>
                      <a:pt x="107668" y="57537"/>
                    </a:moveTo>
                    <a:cubicBezTo>
                      <a:pt x="109594" y="57537"/>
                      <a:pt x="111464" y="58336"/>
                      <a:pt x="112812" y="59776"/>
                    </a:cubicBezTo>
                    <a:cubicBezTo>
                      <a:pt x="112793" y="59776"/>
                      <a:pt x="112774" y="59776"/>
                      <a:pt x="112756" y="59776"/>
                    </a:cubicBezTo>
                    <a:cubicBezTo>
                      <a:pt x="110769" y="59776"/>
                      <a:pt x="108902" y="60722"/>
                      <a:pt x="107650" y="62178"/>
                    </a:cubicBezTo>
                    <a:lnTo>
                      <a:pt x="107650" y="62178"/>
                    </a:lnTo>
                    <a:cubicBezTo>
                      <a:pt x="107803" y="60502"/>
                      <a:pt x="107211" y="58925"/>
                      <a:pt x="106181" y="57698"/>
                    </a:cubicBezTo>
                    <a:cubicBezTo>
                      <a:pt x="106675" y="57590"/>
                      <a:pt x="107173" y="57537"/>
                      <a:pt x="107668" y="57537"/>
                    </a:cubicBezTo>
                    <a:close/>
                    <a:moveTo>
                      <a:pt x="37180" y="57734"/>
                    </a:moveTo>
                    <a:cubicBezTo>
                      <a:pt x="39111" y="57734"/>
                      <a:pt x="40981" y="58533"/>
                      <a:pt x="42328" y="59974"/>
                    </a:cubicBezTo>
                    <a:cubicBezTo>
                      <a:pt x="42310" y="59973"/>
                      <a:pt x="42291" y="59973"/>
                      <a:pt x="42273" y="59973"/>
                    </a:cubicBezTo>
                    <a:cubicBezTo>
                      <a:pt x="40286" y="59973"/>
                      <a:pt x="38419" y="60919"/>
                      <a:pt x="37167" y="62375"/>
                    </a:cubicBezTo>
                    <a:cubicBezTo>
                      <a:pt x="37320" y="60708"/>
                      <a:pt x="36728" y="59131"/>
                      <a:pt x="35698" y="57895"/>
                    </a:cubicBezTo>
                    <a:lnTo>
                      <a:pt x="35689" y="57895"/>
                    </a:lnTo>
                    <a:cubicBezTo>
                      <a:pt x="36185" y="57787"/>
                      <a:pt x="36684" y="57734"/>
                      <a:pt x="37180" y="57734"/>
                    </a:cubicBezTo>
                    <a:close/>
                    <a:moveTo>
                      <a:pt x="124474" y="55684"/>
                    </a:moveTo>
                    <a:cubicBezTo>
                      <a:pt x="127057" y="55684"/>
                      <a:pt x="129639" y="57057"/>
                      <a:pt x="130536" y="59803"/>
                    </a:cubicBezTo>
                    <a:cubicBezTo>
                      <a:pt x="130751" y="60484"/>
                      <a:pt x="130858" y="61192"/>
                      <a:pt x="130867" y="61909"/>
                    </a:cubicBezTo>
                    <a:cubicBezTo>
                      <a:pt x="130392" y="61807"/>
                      <a:pt x="129913" y="61757"/>
                      <a:pt x="129438" y="61757"/>
                    </a:cubicBezTo>
                    <a:cubicBezTo>
                      <a:pt x="127575" y="61757"/>
                      <a:pt x="125771" y="62524"/>
                      <a:pt x="124478" y="63916"/>
                    </a:cubicBezTo>
                    <a:cubicBezTo>
                      <a:pt x="123197" y="62536"/>
                      <a:pt x="121405" y="61757"/>
                      <a:pt x="119523" y="61757"/>
                    </a:cubicBezTo>
                    <a:cubicBezTo>
                      <a:pt x="119039" y="61757"/>
                      <a:pt x="118555" y="61810"/>
                      <a:pt x="118080" y="61909"/>
                    </a:cubicBezTo>
                    <a:cubicBezTo>
                      <a:pt x="118080" y="61192"/>
                      <a:pt x="118197" y="60484"/>
                      <a:pt x="118412" y="59803"/>
                    </a:cubicBezTo>
                    <a:cubicBezTo>
                      <a:pt x="119308" y="57057"/>
                      <a:pt x="121891" y="55684"/>
                      <a:pt x="124474" y="55684"/>
                    </a:cubicBezTo>
                    <a:close/>
                    <a:moveTo>
                      <a:pt x="100947" y="55720"/>
                    </a:moveTo>
                    <a:cubicBezTo>
                      <a:pt x="104117" y="55720"/>
                      <a:pt x="107290" y="57792"/>
                      <a:pt x="107337" y="61941"/>
                    </a:cubicBezTo>
                    <a:lnTo>
                      <a:pt x="107337" y="61941"/>
                    </a:lnTo>
                    <a:cubicBezTo>
                      <a:pt x="106869" y="61842"/>
                      <a:pt x="106398" y="61793"/>
                      <a:pt x="105930" y="61793"/>
                    </a:cubicBezTo>
                    <a:cubicBezTo>
                      <a:pt x="104072" y="61793"/>
                      <a:pt x="102267" y="62560"/>
                      <a:pt x="100975" y="63952"/>
                    </a:cubicBezTo>
                    <a:cubicBezTo>
                      <a:pt x="99693" y="62572"/>
                      <a:pt x="97901" y="61792"/>
                      <a:pt x="96020" y="61792"/>
                    </a:cubicBezTo>
                    <a:cubicBezTo>
                      <a:pt x="95536" y="61792"/>
                      <a:pt x="95052" y="61846"/>
                      <a:pt x="94577" y="61945"/>
                    </a:cubicBezTo>
                    <a:cubicBezTo>
                      <a:pt x="94604" y="57796"/>
                      <a:pt x="97774" y="55720"/>
                      <a:pt x="100947" y="55720"/>
                    </a:cubicBezTo>
                    <a:close/>
                    <a:moveTo>
                      <a:pt x="77633" y="55721"/>
                    </a:moveTo>
                    <a:cubicBezTo>
                      <a:pt x="80806" y="55721"/>
                      <a:pt x="83980" y="57797"/>
                      <a:pt x="84022" y="61952"/>
                    </a:cubicBezTo>
                    <a:lnTo>
                      <a:pt x="84022" y="61952"/>
                    </a:lnTo>
                    <a:cubicBezTo>
                      <a:pt x="83551" y="61851"/>
                      <a:pt x="83077" y="61802"/>
                      <a:pt x="82606" y="61802"/>
                    </a:cubicBezTo>
                    <a:cubicBezTo>
                      <a:pt x="80748" y="61802"/>
                      <a:pt x="78943" y="62569"/>
                      <a:pt x="77651" y="63961"/>
                    </a:cubicBezTo>
                    <a:cubicBezTo>
                      <a:pt x="76369" y="62581"/>
                      <a:pt x="74577" y="61801"/>
                      <a:pt x="72696" y="61801"/>
                    </a:cubicBezTo>
                    <a:cubicBezTo>
                      <a:pt x="72212" y="61801"/>
                      <a:pt x="71728" y="61855"/>
                      <a:pt x="71253" y="61954"/>
                    </a:cubicBezTo>
                    <a:cubicBezTo>
                      <a:pt x="71284" y="57799"/>
                      <a:pt x="74458" y="55721"/>
                      <a:pt x="77633" y="55721"/>
                    </a:cubicBezTo>
                    <a:close/>
                    <a:moveTo>
                      <a:pt x="54007" y="55886"/>
                    </a:moveTo>
                    <a:cubicBezTo>
                      <a:pt x="56587" y="55886"/>
                      <a:pt x="59166" y="57260"/>
                      <a:pt x="60061" y="60009"/>
                    </a:cubicBezTo>
                    <a:cubicBezTo>
                      <a:pt x="60285" y="60681"/>
                      <a:pt x="60393" y="61398"/>
                      <a:pt x="60402" y="62106"/>
                    </a:cubicBezTo>
                    <a:cubicBezTo>
                      <a:pt x="59929" y="62004"/>
                      <a:pt x="59451" y="61954"/>
                      <a:pt x="58977" y="61954"/>
                    </a:cubicBezTo>
                    <a:cubicBezTo>
                      <a:pt x="57118" y="61954"/>
                      <a:pt x="55312" y="62721"/>
                      <a:pt x="54013" y="64113"/>
                    </a:cubicBezTo>
                    <a:cubicBezTo>
                      <a:pt x="52741" y="62733"/>
                      <a:pt x="50939" y="61954"/>
                      <a:pt x="49067" y="61954"/>
                    </a:cubicBezTo>
                    <a:cubicBezTo>
                      <a:pt x="48574" y="61954"/>
                      <a:pt x="48090" y="62008"/>
                      <a:pt x="47624" y="62115"/>
                    </a:cubicBezTo>
                    <a:cubicBezTo>
                      <a:pt x="47615" y="61398"/>
                      <a:pt x="47723" y="60690"/>
                      <a:pt x="47929" y="60009"/>
                    </a:cubicBezTo>
                    <a:lnTo>
                      <a:pt x="47947" y="60009"/>
                    </a:lnTo>
                    <a:cubicBezTo>
                      <a:pt x="48843" y="57262"/>
                      <a:pt x="51425" y="55886"/>
                      <a:pt x="54007" y="55886"/>
                    </a:cubicBezTo>
                    <a:close/>
                    <a:moveTo>
                      <a:pt x="30465" y="55920"/>
                    </a:moveTo>
                    <a:cubicBezTo>
                      <a:pt x="33637" y="55920"/>
                      <a:pt x="36811" y="57998"/>
                      <a:pt x="36854" y="62156"/>
                    </a:cubicBezTo>
                    <a:lnTo>
                      <a:pt x="36854" y="62156"/>
                    </a:lnTo>
                    <a:cubicBezTo>
                      <a:pt x="36379" y="62054"/>
                      <a:pt x="35901" y="62004"/>
                      <a:pt x="35426" y="62004"/>
                    </a:cubicBezTo>
                    <a:cubicBezTo>
                      <a:pt x="33569" y="62004"/>
                      <a:pt x="31771" y="62770"/>
                      <a:pt x="30483" y="64158"/>
                    </a:cubicBezTo>
                    <a:cubicBezTo>
                      <a:pt x="29201" y="62787"/>
                      <a:pt x="27409" y="61999"/>
                      <a:pt x="25528" y="61999"/>
                    </a:cubicBezTo>
                    <a:cubicBezTo>
                      <a:pt x="25044" y="61999"/>
                      <a:pt x="24560" y="62052"/>
                      <a:pt x="24085" y="62160"/>
                    </a:cubicBezTo>
                    <a:cubicBezTo>
                      <a:pt x="24116" y="58001"/>
                      <a:pt x="27290" y="55920"/>
                      <a:pt x="30465" y="55920"/>
                    </a:cubicBezTo>
                    <a:close/>
                    <a:moveTo>
                      <a:pt x="7145" y="55923"/>
                    </a:moveTo>
                    <a:cubicBezTo>
                      <a:pt x="10322" y="55923"/>
                      <a:pt x="13498" y="58002"/>
                      <a:pt x="13538" y="62160"/>
                    </a:cubicBezTo>
                    <a:cubicBezTo>
                      <a:pt x="13060" y="62055"/>
                      <a:pt x="12577" y="62004"/>
                      <a:pt x="12098" y="62004"/>
                    </a:cubicBezTo>
                    <a:cubicBezTo>
                      <a:pt x="10244" y="62004"/>
                      <a:pt x="8445" y="62770"/>
                      <a:pt x="7150" y="64158"/>
                    </a:cubicBezTo>
                    <a:lnTo>
                      <a:pt x="7150" y="64167"/>
                    </a:lnTo>
                    <a:cubicBezTo>
                      <a:pt x="5868" y="62787"/>
                      <a:pt x="4076" y="62008"/>
                      <a:pt x="2194" y="62008"/>
                    </a:cubicBezTo>
                    <a:cubicBezTo>
                      <a:pt x="1711" y="62008"/>
                      <a:pt x="1227" y="62052"/>
                      <a:pt x="752" y="62160"/>
                    </a:cubicBezTo>
                    <a:cubicBezTo>
                      <a:pt x="792" y="58002"/>
                      <a:pt x="3969" y="55923"/>
                      <a:pt x="7145" y="55923"/>
                    </a:cubicBezTo>
                    <a:close/>
                    <a:moveTo>
                      <a:pt x="119331" y="62140"/>
                    </a:moveTo>
                    <a:cubicBezTo>
                      <a:pt x="121264" y="62140"/>
                      <a:pt x="123135" y="62937"/>
                      <a:pt x="124478" y="64382"/>
                    </a:cubicBezTo>
                    <a:cubicBezTo>
                      <a:pt x="125815" y="62942"/>
                      <a:pt x="127688" y="62141"/>
                      <a:pt x="129619" y="62141"/>
                    </a:cubicBezTo>
                    <a:cubicBezTo>
                      <a:pt x="130043" y="62141"/>
                      <a:pt x="130469" y="62179"/>
                      <a:pt x="130894" y="62258"/>
                    </a:cubicBezTo>
                    <a:cubicBezTo>
                      <a:pt x="129908" y="63432"/>
                      <a:pt x="129326" y="64929"/>
                      <a:pt x="129415" y="66524"/>
                    </a:cubicBezTo>
                    <a:lnTo>
                      <a:pt x="129406" y="66533"/>
                    </a:lnTo>
                    <a:cubicBezTo>
                      <a:pt x="128165" y="65229"/>
                      <a:pt x="126397" y="64391"/>
                      <a:pt x="124528" y="64391"/>
                    </a:cubicBezTo>
                    <a:cubicBezTo>
                      <a:pt x="124509" y="64391"/>
                      <a:pt x="124489" y="64391"/>
                      <a:pt x="124469" y="64391"/>
                    </a:cubicBezTo>
                    <a:cubicBezTo>
                      <a:pt x="124450" y="64391"/>
                      <a:pt x="124430" y="64391"/>
                      <a:pt x="124410" y="64391"/>
                    </a:cubicBezTo>
                    <a:cubicBezTo>
                      <a:pt x="122541" y="64391"/>
                      <a:pt x="120782" y="65229"/>
                      <a:pt x="119532" y="66533"/>
                    </a:cubicBezTo>
                    <a:cubicBezTo>
                      <a:pt x="119622" y="64938"/>
                      <a:pt x="119039" y="63441"/>
                      <a:pt x="118045" y="62258"/>
                    </a:cubicBezTo>
                    <a:cubicBezTo>
                      <a:pt x="118473" y="62179"/>
                      <a:pt x="118903" y="62140"/>
                      <a:pt x="119331" y="62140"/>
                    </a:cubicBezTo>
                    <a:close/>
                    <a:moveTo>
                      <a:pt x="95793" y="62177"/>
                    </a:moveTo>
                    <a:cubicBezTo>
                      <a:pt x="97728" y="62177"/>
                      <a:pt x="99603" y="62979"/>
                      <a:pt x="100948" y="64427"/>
                    </a:cubicBezTo>
                    <a:lnTo>
                      <a:pt x="100948" y="64427"/>
                    </a:lnTo>
                    <a:cubicBezTo>
                      <a:pt x="100945" y="64427"/>
                      <a:pt x="100942" y="64427"/>
                      <a:pt x="100939" y="64427"/>
                    </a:cubicBezTo>
                    <a:cubicBezTo>
                      <a:pt x="100919" y="64427"/>
                      <a:pt x="100900" y="64427"/>
                      <a:pt x="100880" y="64427"/>
                    </a:cubicBezTo>
                    <a:cubicBezTo>
                      <a:pt x="99011" y="64427"/>
                      <a:pt x="97252" y="65265"/>
                      <a:pt x="96002" y="66568"/>
                    </a:cubicBezTo>
                    <a:cubicBezTo>
                      <a:pt x="96091" y="64982"/>
                      <a:pt x="95509" y="63477"/>
                      <a:pt x="94514" y="62294"/>
                    </a:cubicBezTo>
                    <a:cubicBezTo>
                      <a:pt x="94940" y="62215"/>
                      <a:pt x="95368" y="62177"/>
                      <a:pt x="95793" y="62177"/>
                    </a:cubicBezTo>
                    <a:close/>
                    <a:moveTo>
                      <a:pt x="82770" y="62194"/>
                    </a:moveTo>
                    <a:cubicBezTo>
                      <a:pt x="83195" y="62194"/>
                      <a:pt x="83623" y="62233"/>
                      <a:pt x="84048" y="62312"/>
                    </a:cubicBezTo>
                    <a:cubicBezTo>
                      <a:pt x="83054" y="63495"/>
                      <a:pt x="82471" y="64991"/>
                      <a:pt x="82561" y="66586"/>
                    </a:cubicBezTo>
                    <a:cubicBezTo>
                      <a:pt x="81311" y="65283"/>
                      <a:pt x="79552" y="64445"/>
                      <a:pt x="77683" y="64445"/>
                    </a:cubicBezTo>
                    <a:cubicBezTo>
                      <a:pt x="77663" y="64445"/>
                      <a:pt x="77644" y="64445"/>
                      <a:pt x="77624" y="64445"/>
                    </a:cubicBezTo>
                    <a:cubicBezTo>
                      <a:pt x="78961" y="62997"/>
                      <a:pt x="80835" y="62194"/>
                      <a:pt x="82770" y="62194"/>
                    </a:cubicBezTo>
                    <a:close/>
                    <a:moveTo>
                      <a:pt x="48840" y="62338"/>
                    </a:moveTo>
                    <a:cubicBezTo>
                      <a:pt x="50775" y="62338"/>
                      <a:pt x="52650" y="63141"/>
                      <a:pt x="53995" y="64588"/>
                    </a:cubicBezTo>
                    <a:lnTo>
                      <a:pt x="53995" y="64588"/>
                    </a:lnTo>
                    <a:cubicBezTo>
                      <a:pt x="53992" y="64588"/>
                      <a:pt x="53989" y="64588"/>
                      <a:pt x="53986" y="64588"/>
                    </a:cubicBezTo>
                    <a:cubicBezTo>
                      <a:pt x="53966" y="64588"/>
                      <a:pt x="53947" y="64588"/>
                      <a:pt x="53927" y="64588"/>
                    </a:cubicBezTo>
                    <a:cubicBezTo>
                      <a:pt x="52058" y="64588"/>
                      <a:pt x="50299" y="65426"/>
                      <a:pt x="49049" y="66730"/>
                    </a:cubicBezTo>
                    <a:cubicBezTo>
                      <a:pt x="49138" y="65144"/>
                      <a:pt x="48556" y="63638"/>
                      <a:pt x="47561" y="62456"/>
                    </a:cubicBezTo>
                    <a:cubicBezTo>
                      <a:pt x="47987" y="62377"/>
                      <a:pt x="48415" y="62338"/>
                      <a:pt x="48840" y="62338"/>
                    </a:cubicBezTo>
                    <a:close/>
                    <a:moveTo>
                      <a:pt x="59133" y="62338"/>
                    </a:moveTo>
                    <a:cubicBezTo>
                      <a:pt x="59557" y="62338"/>
                      <a:pt x="59985" y="62377"/>
                      <a:pt x="60411" y="62456"/>
                    </a:cubicBezTo>
                    <a:cubicBezTo>
                      <a:pt x="59425" y="63629"/>
                      <a:pt x="58843" y="65135"/>
                      <a:pt x="58932" y="66721"/>
                    </a:cubicBezTo>
                    <a:lnTo>
                      <a:pt x="58923" y="66730"/>
                    </a:lnTo>
                    <a:cubicBezTo>
                      <a:pt x="57682" y="65426"/>
                      <a:pt x="55914" y="64588"/>
                      <a:pt x="54045" y="64588"/>
                    </a:cubicBezTo>
                    <a:cubicBezTo>
                      <a:pt x="54029" y="64588"/>
                      <a:pt x="54012" y="64588"/>
                      <a:pt x="53995" y="64588"/>
                    </a:cubicBezTo>
                    <a:lnTo>
                      <a:pt x="53995" y="64588"/>
                    </a:lnTo>
                    <a:cubicBezTo>
                      <a:pt x="55332" y="63141"/>
                      <a:pt x="57200" y="62338"/>
                      <a:pt x="59133" y="62338"/>
                    </a:cubicBezTo>
                    <a:close/>
                    <a:moveTo>
                      <a:pt x="12296" y="62401"/>
                    </a:moveTo>
                    <a:cubicBezTo>
                      <a:pt x="12721" y="62401"/>
                      <a:pt x="13148" y="62439"/>
                      <a:pt x="13574" y="62518"/>
                    </a:cubicBezTo>
                    <a:cubicBezTo>
                      <a:pt x="12580" y="63701"/>
                      <a:pt x="11997" y="65197"/>
                      <a:pt x="12087" y="66792"/>
                    </a:cubicBezTo>
                    <a:cubicBezTo>
                      <a:pt x="10837" y="65489"/>
                      <a:pt x="9069" y="64651"/>
                      <a:pt x="7208" y="64651"/>
                    </a:cubicBezTo>
                    <a:cubicBezTo>
                      <a:pt x="7189" y="64651"/>
                      <a:pt x="7169" y="64651"/>
                      <a:pt x="7150" y="64651"/>
                    </a:cubicBezTo>
                    <a:cubicBezTo>
                      <a:pt x="8487" y="63203"/>
                      <a:pt x="10360" y="62401"/>
                      <a:pt x="12296" y="62401"/>
                    </a:cubicBezTo>
                    <a:close/>
                    <a:moveTo>
                      <a:pt x="106094" y="62174"/>
                    </a:moveTo>
                    <a:cubicBezTo>
                      <a:pt x="106570" y="62174"/>
                      <a:pt x="107049" y="62222"/>
                      <a:pt x="107525" y="62321"/>
                    </a:cubicBezTo>
                    <a:cubicBezTo>
                      <a:pt x="106512" y="63567"/>
                      <a:pt x="105939" y="65162"/>
                      <a:pt x="106127" y="66837"/>
                    </a:cubicBezTo>
                    <a:lnTo>
                      <a:pt x="106118" y="66837"/>
                    </a:lnTo>
                    <a:cubicBezTo>
                      <a:pt x="104866" y="65381"/>
                      <a:pt x="102990" y="64427"/>
                      <a:pt x="100995" y="64427"/>
                    </a:cubicBezTo>
                    <a:cubicBezTo>
                      <a:pt x="100979" y="64427"/>
                      <a:pt x="100964" y="64427"/>
                      <a:pt x="100948" y="64427"/>
                    </a:cubicBezTo>
                    <a:lnTo>
                      <a:pt x="100948" y="64427"/>
                    </a:lnTo>
                    <a:cubicBezTo>
                      <a:pt x="102286" y="62974"/>
                      <a:pt x="104160" y="62174"/>
                      <a:pt x="106094" y="62174"/>
                    </a:cubicBezTo>
                    <a:close/>
                    <a:moveTo>
                      <a:pt x="70802" y="57747"/>
                    </a:moveTo>
                    <a:cubicBezTo>
                      <a:pt x="71277" y="57747"/>
                      <a:pt x="71755" y="57796"/>
                      <a:pt x="72230" y="57895"/>
                    </a:cubicBezTo>
                    <a:cubicBezTo>
                      <a:pt x="71262" y="59140"/>
                      <a:pt x="70733" y="60708"/>
                      <a:pt x="70930" y="62357"/>
                    </a:cubicBezTo>
                    <a:cubicBezTo>
                      <a:pt x="71442" y="62243"/>
                      <a:pt x="71958" y="62187"/>
                      <a:pt x="72470" y="62187"/>
                    </a:cubicBezTo>
                    <a:cubicBezTo>
                      <a:pt x="74405" y="62187"/>
                      <a:pt x="76278" y="62985"/>
                      <a:pt x="77624" y="64445"/>
                    </a:cubicBezTo>
                    <a:cubicBezTo>
                      <a:pt x="77606" y="64445"/>
                      <a:pt x="77588" y="64445"/>
                      <a:pt x="77570" y="64445"/>
                    </a:cubicBezTo>
                    <a:cubicBezTo>
                      <a:pt x="75520" y="64445"/>
                      <a:pt x="73598" y="65453"/>
                      <a:pt x="72346" y="66972"/>
                    </a:cubicBezTo>
                    <a:cubicBezTo>
                      <a:pt x="72703" y="63259"/>
                      <a:pt x="69407" y="59982"/>
                      <a:pt x="65707" y="59982"/>
                    </a:cubicBezTo>
                    <a:cubicBezTo>
                      <a:pt x="65692" y="59982"/>
                      <a:pt x="65677" y="59982"/>
                      <a:pt x="65662" y="59982"/>
                    </a:cubicBezTo>
                    <a:lnTo>
                      <a:pt x="65653" y="59991"/>
                    </a:lnTo>
                    <a:cubicBezTo>
                      <a:pt x="66997" y="58546"/>
                      <a:pt x="68873" y="57747"/>
                      <a:pt x="70802" y="57747"/>
                    </a:cubicBezTo>
                    <a:close/>
                    <a:moveTo>
                      <a:pt x="35611" y="62371"/>
                    </a:moveTo>
                    <a:cubicBezTo>
                      <a:pt x="36087" y="62371"/>
                      <a:pt x="36566" y="62419"/>
                      <a:pt x="37042" y="62518"/>
                    </a:cubicBezTo>
                    <a:cubicBezTo>
                      <a:pt x="36029" y="63773"/>
                      <a:pt x="35456" y="65359"/>
                      <a:pt x="35644" y="67034"/>
                    </a:cubicBezTo>
                    <a:lnTo>
                      <a:pt x="35635" y="67034"/>
                    </a:lnTo>
                    <a:cubicBezTo>
                      <a:pt x="34383" y="65578"/>
                      <a:pt x="32507" y="64633"/>
                      <a:pt x="30512" y="64633"/>
                    </a:cubicBezTo>
                    <a:cubicBezTo>
                      <a:pt x="30493" y="64633"/>
                      <a:pt x="30474" y="64633"/>
                      <a:pt x="30456" y="64633"/>
                    </a:cubicBezTo>
                    <a:cubicBezTo>
                      <a:pt x="30436" y="64633"/>
                      <a:pt x="30416" y="64633"/>
                      <a:pt x="30397" y="64633"/>
                    </a:cubicBezTo>
                    <a:cubicBezTo>
                      <a:pt x="28528" y="64633"/>
                      <a:pt x="26769" y="65471"/>
                      <a:pt x="25519" y="66775"/>
                    </a:cubicBezTo>
                    <a:cubicBezTo>
                      <a:pt x="25608" y="65180"/>
                      <a:pt x="25026" y="63683"/>
                      <a:pt x="24031" y="62500"/>
                    </a:cubicBezTo>
                    <a:cubicBezTo>
                      <a:pt x="24460" y="62421"/>
                      <a:pt x="24890" y="62382"/>
                      <a:pt x="25317" y="62382"/>
                    </a:cubicBezTo>
                    <a:cubicBezTo>
                      <a:pt x="27250" y="62382"/>
                      <a:pt x="29122" y="63178"/>
                      <a:pt x="30465" y="64624"/>
                    </a:cubicBezTo>
                    <a:cubicBezTo>
                      <a:pt x="31802" y="63171"/>
                      <a:pt x="33677" y="62371"/>
                      <a:pt x="35611" y="62371"/>
                    </a:cubicBezTo>
                    <a:close/>
                    <a:moveTo>
                      <a:pt x="112817" y="60278"/>
                    </a:moveTo>
                    <a:cubicBezTo>
                      <a:pt x="115992" y="60278"/>
                      <a:pt x="119168" y="62356"/>
                      <a:pt x="119209" y="66513"/>
                    </a:cubicBezTo>
                    <a:lnTo>
                      <a:pt x="119209" y="66513"/>
                    </a:lnTo>
                    <a:cubicBezTo>
                      <a:pt x="118734" y="66409"/>
                      <a:pt x="118254" y="66358"/>
                      <a:pt x="117778" y="66358"/>
                    </a:cubicBezTo>
                    <a:cubicBezTo>
                      <a:pt x="115925" y="66358"/>
                      <a:pt x="114125" y="67125"/>
                      <a:pt x="112830" y="68513"/>
                    </a:cubicBezTo>
                    <a:cubicBezTo>
                      <a:pt x="111548" y="67142"/>
                      <a:pt x="109756" y="66353"/>
                      <a:pt x="107883" y="66353"/>
                    </a:cubicBezTo>
                    <a:cubicBezTo>
                      <a:pt x="107391" y="66353"/>
                      <a:pt x="106907" y="66407"/>
                      <a:pt x="106432" y="66515"/>
                    </a:cubicBezTo>
                    <a:cubicBezTo>
                      <a:pt x="106468" y="62357"/>
                      <a:pt x="109642" y="60278"/>
                      <a:pt x="112817" y="60278"/>
                    </a:cubicBezTo>
                    <a:close/>
                    <a:moveTo>
                      <a:pt x="136134" y="60279"/>
                    </a:moveTo>
                    <a:cubicBezTo>
                      <a:pt x="139310" y="60279"/>
                      <a:pt x="142484" y="62358"/>
                      <a:pt x="142525" y="66515"/>
                    </a:cubicBezTo>
                    <a:lnTo>
                      <a:pt x="142525" y="66524"/>
                    </a:lnTo>
                    <a:cubicBezTo>
                      <a:pt x="142044" y="66419"/>
                      <a:pt x="141561" y="66368"/>
                      <a:pt x="141081" y="66368"/>
                    </a:cubicBezTo>
                    <a:cubicBezTo>
                      <a:pt x="139223" y="66368"/>
                      <a:pt x="137425" y="67135"/>
                      <a:pt x="136136" y="68531"/>
                    </a:cubicBezTo>
                    <a:cubicBezTo>
                      <a:pt x="134862" y="67159"/>
                      <a:pt x="133082" y="66371"/>
                      <a:pt x="131212" y="66371"/>
                    </a:cubicBezTo>
                    <a:cubicBezTo>
                      <a:pt x="131202" y="66371"/>
                      <a:pt x="131191" y="66371"/>
                      <a:pt x="131181" y="66371"/>
                    </a:cubicBezTo>
                    <a:cubicBezTo>
                      <a:pt x="130697" y="66371"/>
                      <a:pt x="130213" y="66416"/>
                      <a:pt x="129738" y="66524"/>
                    </a:cubicBezTo>
                    <a:cubicBezTo>
                      <a:pt x="129778" y="62360"/>
                      <a:pt x="132957" y="60279"/>
                      <a:pt x="136134" y="60279"/>
                    </a:cubicBezTo>
                    <a:close/>
                    <a:moveTo>
                      <a:pt x="89294" y="60326"/>
                    </a:moveTo>
                    <a:cubicBezTo>
                      <a:pt x="92468" y="60326"/>
                      <a:pt x="95642" y="62402"/>
                      <a:pt x="95679" y="66558"/>
                    </a:cubicBezTo>
                    <a:lnTo>
                      <a:pt x="95679" y="66558"/>
                    </a:lnTo>
                    <a:cubicBezTo>
                      <a:pt x="95209" y="66457"/>
                      <a:pt x="94735" y="66408"/>
                      <a:pt x="94264" y="66408"/>
                    </a:cubicBezTo>
                    <a:cubicBezTo>
                      <a:pt x="92405" y="66408"/>
                      <a:pt x="90601" y="67174"/>
                      <a:pt x="89308" y="68567"/>
                    </a:cubicBezTo>
                    <a:cubicBezTo>
                      <a:pt x="88027" y="67187"/>
                      <a:pt x="86235" y="66407"/>
                      <a:pt x="84353" y="66407"/>
                    </a:cubicBezTo>
                    <a:cubicBezTo>
                      <a:pt x="83869" y="66407"/>
                      <a:pt x="83385" y="66461"/>
                      <a:pt x="82910" y="66559"/>
                    </a:cubicBezTo>
                    <a:cubicBezTo>
                      <a:pt x="82942" y="62405"/>
                      <a:pt x="86118" y="60326"/>
                      <a:pt x="89294" y="60326"/>
                    </a:cubicBezTo>
                    <a:close/>
                    <a:moveTo>
                      <a:pt x="42338" y="60479"/>
                    </a:moveTo>
                    <a:cubicBezTo>
                      <a:pt x="45510" y="60479"/>
                      <a:pt x="48684" y="62554"/>
                      <a:pt x="48726" y="66708"/>
                    </a:cubicBezTo>
                    <a:lnTo>
                      <a:pt x="48726" y="66708"/>
                    </a:lnTo>
                    <a:cubicBezTo>
                      <a:pt x="48257" y="66609"/>
                      <a:pt x="47784" y="66560"/>
                      <a:pt x="47315" y="66560"/>
                    </a:cubicBezTo>
                    <a:cubicBezTo>
                      <a:pt x="45452" y="66560"/>
                      <a:pt x="43648" y="67327"/>
                      <a:pt x="42355" y="68719"/>
                    </a:cubicBezTo>
                    <a:cubicBezTo>
                      <a:pt x="41074" y="67339"/>
                      <a:pt x="39282" y="66559"/>
                      <a:pt x="37400" y="66559"/>
                    </a:cubicBezTo>
                    <a:cubicBezTo>
                      <a:pt x="36916" y="66559"/>
                      <a:pt x="36432" y="66613"/>
                      <a:pt x="35958" y="66712"/>
                    </a:cubicBezTo>
                    <a:cubicBezTo>
                      <a:pt x="35989" y="62557"/>
                      <a:pt x="39163" y="60479"/>
                      <a:pt x="42338" y="60479"/>
                    </a:cubicBezTo>
                    <a:close/>
                    <a:moveTo>
                      <a:pt x="65639" y="60484"/>
                    </a:moveTo>
                    <a:cubicBezTo>
                      <a:pt x="68816" y="60484"/>
                      <a:pt x="71992" y="62563"/>
                      <a:pt x="72032" y="66721"/>
                    </a:cubicBezTo>
                    <a:cubicBezTo>
                      <a:pt x="71559" y="66619"/>
                      <a:pt x="71082" y="66569"/>
                      <a:pt x="70608" y="66569"/>
                    </a:cubicBezTo>
                    <a:cubicBezTo>
                      <a:pt x="68752" y="66569"/>
                      <a:pt x="66952" y="67334"/>
                      <a:pt x="65653" y="68719"/>
                    </a:cubicBezTo>
                    <a:lnTo>
                      <a:pt x="65644" y="68728"/>
                    </a:lnTo>
                    <a:cubicBezTo>
                      <a:pt x="64362" y="67348"/>
                      <a:pt x="62570" y="66568"/>
                      <a:pt x="60688" y="66568"/>
                    </a:cubicBezTo>
                    <a:cubicBezTo>
                      <a:pt x="60205" y="66568"/>
                      <a:pt x="59721" y="66622"/>
                      <a:pt x="59246" y="66721"/>
                    </a:cubicBezTo>
                    <a:cubicBezTo>
                      <a:pt x="59286" y="62563"/>
                      <a:pt x="62463" y="60484"/>
                      <a:pt x="65639" y="60484"/>
                    </a:cubicBezTo>
                    <a:close/>
                    <a:moveTo>
                      <a:pt x="18806" y="60525"/>
                    </a:moveTo>
                    <a:cubicBezTo>
                      <a:pt x="21979" y="60525"/>
                      <a:pt x="25151" y="62600"/>
                      <a:pt x="25196" y="66757"/>
                    </a:cubicBezTo>
                    <a:lnTo>
                      <a:pt x="25196" y="66757"/>
                    </a:lnTo>
                    <a:cubicBezTo>
                      <a:pt x="24723" y="66655"/>
                      <a:pt x="24245" y="66605"/>
                      <a:pt x="23772" y="66605"/>
                    </a:cubicBezTo>
                    <a:cubicBezTo>
                      <a:pt x="21913" y="66605"/>
                      <a:pt x="20107" y="67371"/>
                      <a:pt x="18807" y="68764"/>
                    </a:cubicBezTo>
                    <a:cubicBezTo>
                      <a:pt x="17526" y="67384"/>
                      <a:pt x="15734" y="66604"/>
                      <a:pt x="13852" y="66604"/>
                    </a:cubicBezTo>
                    <a:cubicBezTo>
                      <a:pt x="13368" y="66604"/>
                      <a:pt x="12884" y="66658"/>
                      <a:pt x="12409" y="66757"/>
                    </a:cubicBezTo>
                    <a:cubicBezTo>
                      <a:pt x="12454" y="62603"/>
                      <a:pt x="15631" y="60525"/>
                      <a:pt x="18806" y="60525"/>
                    </a:cubicBezTo>
                    <a:close/>
                    <a:moveTo>
                      <a:pt x="117959" y="66746"/>
                    </a:moveTo>
                    <a:cubicBezTo>
                      <a:pt x="118383" y="66746"/>
                      <a:pt x="118811" y="66785"/>
                      <a:pt x="119236" y="66864"/>
                    </a:cubicBezTo>
                    <a:cubicBezTo>
                      <a:pt x="118251" y="68047"/>
                      <a:pt x="117668" y="69543"/>
                      <a:pt x="117749" y="71138"/>
                    </a:cubicBezTo>
                    <a:cubicBezTo>
                      <a:pt x="116508" y="69835"/>
                      <a:pt x="114740" y="68996"/>
                      <a:pt x="112871" y="68996"/>
                    </a:cubicBezTo>
                    <a:cubicBezTo>
                      <a:pt x="112854" y="68996"/>
                      <a:pt x="112837" y="68997"/>
                      <a:pt x="112821" y="68997"/>
                    </a:cubicBezTo>
                    <a:lnTo>
                      <a:pt x="112821" y="68997"/>
                    </a:lnTo>
                    <a:cubicBezTo>
                      <a:pt x="114158" y="67549"/>
                      <a:pt x="116025" y="66746"/>
                      <a:pt x="117959" y="66746"/>
                    </a:cubicBezTo>
                    <a:close/>
                    <a:moveTo>
                      <a:pt x="84144" y="66782"/>
                    </a:moveTo>
                    <a:cubicBezTo>
                      <a:pt x="86080" y="66782"/>
                      <a:pt x="87953" y="67585"/>
                      <a:pt x="89290" y="69033"/>
                    </a:cubicBezTo>
                    <a:cubicBezTo>
                      <a:pt x="89271" y="69032"/>
                      <a:pt x="89251" y="69032"/>
                      <a:pt x="89231" y="69032"/>
                    </a:cubicBezTo>
                    <a:cubicBezTo>
                      <a:pt x="87362" y="69032"/>
                      <a:pt x="85595" y="69871"/>
                      <a:pt x="84353" y="71174"/>
                    </a:cubicBezTo>
                    <a:cubicBezTo>
                      <a:pt x="84434" y="69588"/>
                      <a:pt x="83851" y="68083"/>
                      <a:pt x="82866" y="66900"/>
                    </a:cubicBezTo>
                    <a:cubicBezTo>
                      <a:pt x="83291" y="66821"/>
                      <a:pt x="83719" y="66782"/>
                      <a:pt x="84144" y="66782"/>
                    </a:cubicBezTo>
                    <a:close/>
                    <a:moveTo>
                      <a:pt x="94437" y="66782"/>
                    </a:moveTo>
                    <a:cubicBezTo>
                      <a:pt x="94861" y="66782"/>
                      <a:pt x="95289" y="66821"/>
                      <a:pt x="95715" y="66900"/>
                    </a:cubicBezTo>
                    <a:cubicBezTo>
                      <a:pt x="94720" y="68083"/>
                      <a:pt x="94138" y="69579"/>
                      <a:pt x="94228" y="71174"/>
                    </a:cubicBezTo>
                    <a:cubicBezTo>
                      <a:pt x="92977" y="69871"/>
                      <a:pt x="91218" y="69032"/>
                      <a:pt x="89350" y="69032"/>
                    </a:cubicBezTo>
                    <a:cubicBezTo>
                      <a:pt x="89330" y="69032"/>
                      <a:pt x="89310" y="69032"/>
                      <a:pt x="89290" y="69033"/>
                    </a:cubicBezTo>
                    <a:cubicBezTo>
                      <a:pt x="90628" y="67585"/>
                      <a:pt x="92501" y="66782"/>
                      <a:pt x="94437" y="66782"/>
                    </a:cubicBezTo>
                    <a:close/>
                    <a:moveTo>
                      <a:pt x="47475" y="66944"/>
                    </a:moveTo>
                    <a:cubicBezTo>
                      <a:pt x="47900" y="66944"/>
                      <a:pt x="48327" y="66982"/>
                      <a:pt x="48753" y="67061"/>
                    </a:cubicBezTo>
                    <a:cubicBezTo>
                      <a:pt x="47767" y="68244"/>
                      <a:pt x="47185" y="69740"/>
                      <a:pt x="47266" y="71335"/>
                    </a:cubicBezTo>
                    <a:cubicBezTo>
                      <a:pt x="46024" y="70032"/>
                      <a:pt x="44256" y="69194"/>
                      <a:pt x="42388" y="69194"/>
                    </a:cubicBezTo>
                    <a:cubicBezTo>
                      <a:pt x="42371" y="69194"/>
                      <a:pt x="42354" y="69194"/>
                      <a:pt x="42337" y="69194"/>
                    </a:cubicBezTo>
                    <a:lnTo>
                      <a:pt x="42337" y="69194"/>
                    </a:lnTo>
                    <a:cubicBezTo>
                      <a:pt x="43675" y="67746"/>
                      <a:pt x="45542" y="66944"/>
                      <a:pt x="47475" y="66944"/>
                    </a:cubicBezTo>
                    <a:close/>
                    <a:moveTo>
                      <a:pt x="23953" y="66979"/>
                    </a:moveTo>
                    <a:cubicBezTo>
                      <a:pt x="24378" y="66979"/>
                      <a:pt x="24806" y="67018"/>
                      <a:pt x="25232" y="67097"/>
                    </a:cubicBezTo>
                    <a:cubicBezTo>
                      <a:pt x="24239" y="68278"/>
                      <a:pt x="23657" y="69779"/>
                      <a:pt x="23744" y="71371"/>
                    </a:cubicBezTo>
                    <a:lnTo>
                      <a:pt x="23744" y="71371"/>
                    </a:lnTo>
                    <a:cubicBezTo>
                      <a:pt x="22494" y="70068"/>
                      <a:pt x="20726" y="69229"/>
                      <a:pt x="18866" y="69229"/>
                    </a:cubicBezTo>
                    <a:cubicBezTo>
                      <a:pt x="18846" y="69229"/>
                      <a:pt x="18827" y="69230"/>
                      <a:pt x="18807" y="69230"/>
                    </a:cubicBezTo>
                    <a:cubicBezTo>
                      <a:pt x="20144" y="67782"/>
                      <a:pt x="22018" y="66979"/>
                      <a:pt x="23953" y="66979"/>
                    </a:cubicBezTo>
                    <a:close/>
                    <a:moveTo>
                      <a:pt x="13656" y="66979"/>
                    </a:moveTo>
                    <a:cubicBezTo>
                      <a:pt x="15596" y="66979"/>
                      <a:pt x="17470" y="67782"/>
                      <a:pt x="18807" y="69230"/>
                    </a:cubicBezTo>
                    <a:cubicBezTo>
                      <a:pt x="18787" y="69230"/>
                      <a:pt x="18768" y="69229"/>
                      <a:pt x="18748" y="69229"/>
                    </a:cubicBezTo>
                    <a:cubicBezTo>
                      <a:pt x="16879" y="69229"/>
                      <a:pt x="15111" y="70068"/>
                      <a:pt x="13870" y="71371"/>
                    </a:cubicBezTo>
                    <a:cubicBezTo>
                      <a:pt x="13951" y="69785"/>
                      <a:pt x="13368" y="68280"/>
                      <a:pt x="12374" y="67097"/>
                    </a:cubicBezTo>
                    <a:cubicBezTo>
                      <a:pt x="12801" y="67018"/>
                      <a:pt x="13230" y="66979"/>
                      <a:pt x="13656" y="66979"/>
                    </a:cubicBezTo>
                    <a:close/>
                    <a:moveTo>
                      <a:pt x="107658" y="66739"/>
                    </a:moveTo>
                    <a:cubicBezTo>
                      <a:pt x="109596" y="66739"/>
                      <a:pt x="111472" y="67542"/>
                      <a:pt x="112821" y="68997"/>
                    </a:cubicBezTo>
                    <a:lnTo>
                      <a:pt x="112821" y="68997"/>
                    </a:lnTo>
                    <a:cubicBezTo>
                      <a:pt x="112818" y="68997"/>
                      <a:pt x="112815" y="68997"/>
                      <a:pt x="112812" y="68997"/>
                    </a:cubicBezTo>
                    <a:cubicBezTo>
                      <a:pt x="112793" y="68997"/>
                      <a:pt x="112774" y="68996"/>
                      <a:pt x="112756" y="68996"/>
                    </a:cubicBezTo>
                    <a:cubicBezTo>
                      <a:pt x="110769" y="68996"/>
                      <a:pt x="108902" y="69942"/>
                      <a:pt x="107641" y="71389"/>
                    </a:cubicBezTo>
                    <a:lnTo>
                      <a:pt x="107641" y="71389"/>
                    </a:lnTo>
                    <a:cubicBezTo>
                      <a:pt x="107802" y="69716"/>
                      <a:pt x="107213" y="68133"/>
                      <a:pt x="106177" y="66897"/>
                    </a:cubicBezTo>
                    <a:lnTo>
                      <a:pt x="106177" y="66897"/>
                    </a:lnTo>
                    <a:cubicBezTo>
                      <a:pt x="106669" y="66791"/>
                      <a:pt x="107166" y="66739"/>
                      <a:pt x="107658" y="66739"/>
                    </a:cubicBezTo>
                    <a:close/>
                    <a:moveTo>
                      <a:pt x="37174" y="66937"/>
                    </a:moveTo>
                    <a:cubicBezTo>
                      <a:pt x="39113" y="66937"/>
                      <a:pt x="40989" y="67739"/>
                      <a:pt x="42337" y="69194"/>
                    </a:cubicBezTo>
                    <a:lnTo>
                      <a:pt x="42337" y="69194"/>
                    </a:lnTo>
                    <a:cubicBezTo>
                      <a:pt x="42334" y="69194"/>
                      <a:pt x="42331" y="69194"/>
                      <a:pt x="42328" y="69194"/>
                    </a:cubicBezTo>
                    <a:cubicBezTo>
                      <a:pt x="42310" y="69194"/>
                      <a:pt x="42291" y="69194"/>
                      <a:pt x="42273" y="69194"/>
                    </a:cubicBezTo>
                    <a:cubicBezTo>
                      <a:pt x="40286" y="69194"/>
                      <a:pt x="38410" y="70139"/>
                      <a:pt x="37158" y="71595"/>
                    </a:cubicBezTo>
                    <a:cubicBezTo>
                      <a:pt x="37320" y="69911"/>
                      <a:pt x="36728" y="68325"/>
                      <a:pt x="35689" y="67097"/>
                    </a:cubicBezTo>
                    <a:lnTo>
                      <a:pt x="35680" y="67097"/>
                    </a:lnTo>
                    <a:cubicBezTo>
                      <a:pt x="36177" y="66989"/>
                      <a:pt x="36678" y="66937"/>
                      <a:pt x="37174" y="66937"/>
                    </a:cubicBezTo>
                    <a:close/>
                    <a:moveTo>
                      <a:pt x="124474" y="64884"/>
                    </a:moveTo>
                    <a:cubicBezTo>
                      <a:pt x="127650" y="64884"/>
                      <a:pt x="130827" y="66963"/>
                      <a:pt x="130867" y="71120"/>
                    </a:cubicBezTo>
                    <a:cubicBezTo>
                      <a:pt x="130392" y="71018"/>
                      <a:pt x="129914" y="70969"/>
                      <a:pt x="129439" y="70969"/>
                    </a:cubicBezTo>
                    <a:cubicBezTo>
                      <a:pt x="127578" y="70969"/>
                      <a:pt x="125778" y="71735"/>
                      <a:pt x="124478" y="73128"/>
                    </a:cubicBezTo>
                    <a:cubicBezTo>
                      <a:pt x="123197" y="71748"/>
                      <a:pt x="121405" y="70968"/>
                      <a:pt x="119532" y="70968"/>
                    </a:cubicBezTo>
                    <a:cubicBezTo>
                      <a:pt x="119039" y="70968"/>
                      <a:pt x="118555" y="71022"/>
                      <a:pt x="118080" y="71120"/>
                    </a:cubicBezTo>
                    <a:cubicBezTo>
                      <a:pt x="118121" y="66963"/>
                      <a:pt x="121297" y="64884"/>
                      <a:pt x="124474" y="64884"/>
                    </a:cubicBezTo>
                    <a:close/>
                    <a:moveTo>
                      <a:pt x="100943" y="64929"/>
                    </a:moveTo>
                    <a:cubicBezTo>
                      <a:pt x="104120" y="64929"/>
                      <a:pt x="107296" y="67007"/>
                      <a:pt x="107337" y="71165"/>
                    </a:cubicBezTo>
                    <a:cubicBezTo>
                      <a:pt x="106862" y="71063"/>
                      <a:pt x="106383" y="71013"/>
                      <a:pt x="105909" y="71013"/>
                    </a:cubicBezTo>
                    <a:cubicBezTo>
                      <a:pt x="104048" y="71013"/>
                      <a:pt x="102248" y="71780"/>
                      <a:pt x="100948" y="73172"/>
                    </a:cubicBezTo>
                    <a:cubicBezTo>
                      <a:pt x="99667" y="71792"/>
                      <a:pt x="97875" y="71013"/>
                      <a:pt x="95993" y="71013"/>
                    </a:cubicBezTo>
                    <a:cubicBezTo>
                      <a:pt x="95509" y="71013"/>
                      <a:pt x="95025" y="71067"/>
                      <a:pt x="94550" y="71165"/>
                    </a:cubicBezTo>
                    <a:cubicBezTo>
                      <a:pt x="94590" y="67007"/>
                      <a:pt x="97767" y="64929"/>
                      <a:pt x="100943" y="64929"/>
                    </a:cubicBezTo>
                    <a:close/>
                    <a:moveTo>
                      <a:pt x="77622" y="64941"/>
                    </a:moveTo>
                    <a:cubicBezTo>
                      <a:pt x="80798" y="64941"/>
                      <a:pt x="83972" y="67018"/>
                      <a:pt x="84013" y="71174"/>
                    </a:cubicBezTo>
                    <a:cubicBezTo>
                      <a:pt x="83537" y="71072"/>
                      <a:pt x="83057" y="71021"/>
                      <a:pt x="82581" y="71021"/>
                    </a:cubicBezTo>
                    <a:cubicBezTo>
                      <a:pt x="80727" y="71021"/>
                      <a:pt x="78930" y="71782"/>
                      <a:pt x="77633" y="73172"/>
                    </a:cubicBezTo>
                    <a:lnTo>
                      <a:pt x="77624" y="73181"/>
                    </a:lnTo>
                    <a:cubicBezTo>
                      <a:pt x="76342" y="71801"/>
                      <a:pt x="74550" y="71022"/>
                      <a:pt x="72669" y="71022"/>
                    </a:cubicBezTo>
                    <a:cubicBezTo>
                      <a:pt x="72185" y="71022"/>
                      <a:pt x="71701" y="71076"/>
                      <a:pt x="71226" y="71174"/>
                    </a:cubicBezTo>
                    <a:cubicBezTo>
                      <a:pt x="71266" y="67020"/>
                      <a:pt x="74445" y="64941"/>
                      <a:pt x="77622" y="64941"/>
                    </a:cubicBezTo>
                    <a:close/>
                    <a:moveTo>
                      <a:pt x="53996" y="65085"/>
                    </a:moveTo>
                    <a:cubicBezTo>
                      <a:pt x="57170" y="65085"/>
                      <a:pt x="60344" y="67162"/>
                      <a:pt x="60384" y="71317"/>
                    </a:cubicBezTo>
                    <a:lnTo>
                      <a:pt x="60384" y="71326"/>
                    </a:lnTo>
                    <a:cubicBezTo>
                      <a:pt x="59903" y="71222"/>
                      <a:pt x="59419" y="71170"/>
                      <a:pt x="58939" y="71170"/>
                    </a:cubicBezTo>
                    <a:cubicBezTo>
                      <a:pt x="57081" y="71170"/>
                      <a:pt x="55284" y="71936"/>
                      <a:pt x="53995" y="73325"/>
                    </a:cubicBezTo>
                    <a:cubicBezTo>
                      <a:pt x="52714" y="71945"/>
                      <a:pt x="50922" y="71165"/>
                      <a:pt x="49040" y="71165"/>
                    </a:cubicBezTo>
                    <a:cubicBezTo>
                      <a:pt x="48556" y="71165"/>
                      <a:pt x="48072" y="71219"/>
                      <a:pt x="47597" y="71326"/>
                    </a:cubicBezTo>
                    <a:cubicBezTo>
                      <a:pt x="47638" y="67167"/>
                      <a:pt x="50817" y="65085"/>
                      <a:pt x="53996" y="65085"/>
                    </a:cubicBezTo>
                    <a:close/>
                    <a:moveTo>
                      <a:pt x="7145" y="65126"/>
                    </a:moveTo>
                    <a:cubicBezTo>
                      <a:pt x="10322" y="65126"/>
                      <a:pt x="13498" y="67205"/>
                      <a:pt x="13538" y="71362"/>
                    </a:cubicBezTo>
                    <a:cubicBezTo>
                      <a:pt x="13065" y="71260"/>
                      <a:pt x="12588" y="71211"/>
                      <a:pt x="12113" y="71211"/>
                    </a:cubicBezTo>
                    <a:cubicBezTo>
                      <a:pt x="10252" y="71211"/>
                      <a:pt x="8442" y="71977"/>
                      <a:pt x="7150" y="73369"/>
                    </a:cubicBezTo>
                    <a:cubicBezTo>
                      <a:pt x="5868" y="71990"/>
                      <a:pt x="4076" y="71210"/>
                      <a:pt x="2194" y="71210"/>
                    </a:cubicBezTo>
                    <a:cubicBezTo>
                      <a:pt x="1711" y="71210"/>
                      <a:pt x="1227" y="71264"/>
                      <a:pt x="752" y="71362"/>
                    </a:cubicBezTo>
                    <a:cubicBezTo>
                      <a:pt x="792" y="67205"/>
                      <a:pt x="3969" y="65126"/>
                      <a:pt x="7145" y="65126"/>
                    </a:cubicBezTo>
                    <a:close/>
                    <a:moveTo>
                      <a:pt x="30460" y="65126"/>
                    </a:moveTo>
                    <a:cubicBezTo>
                      <a:pt x="33637" y="65126"/>
                      <a:pt x="36813" y="67205"/>
                      <a:pt x="36854" y="71362"/>
                    </a:cubicBezTo>
                    <a:cubicBezTo>
                      <a:pt x="36379" y="71260"/>
                      <a:pt x="35900" y="71211"/>
                      <a:pt x="35425" y="71211"/>
                    </a:cubicBezTo>
                    <a:cubicBezTo>
                      <a:pt x="33562" y="71211"/>
                      <a:pt x="31757" y="71977"/>
                      <a:pt x="30465" y="73369"/>
                    </a:cubicBezTo>
                    <a:cubicBezTo>
                      <a:pt x="29183" y="71990"/>
                      <a:pt x="27391" y="71210"/>
                      <a:pt x="25510" y="71210"/>
                    </a:cubicBezTo>
                    <a:cubicBezTo>
                      <a:pt x="25026" y="71210"/>
                      <a:pt x="24542" y="71264"/>
                      <a:pt x="24067" y="71362"/>
                    </a:cubicBezTo>
                    <a:cubicBezTo>
                      <a:pt x="24107" y="67205"/>
                      <a:pt x="27284" y="65126"/>
                      <a:pt x="30460" y="65126"/>
                    </a:cubicBezTo>
                    <a:close/>
                    <a:moveTo>
                      <a:pt x="119323" y="71343"/>
                    </a:moveTo>
                    <a:cubicBezTo>
                      <a:pt x="121259" y="71343"/>
                      <a:pt x="123134" y="72146"/>
                      <a:pt x="124478" y="73593"/>
                    </a:cubicBezTo>
                    <a:lnTo>
                      <a:pt x="124478" y="73593"/>
                    </a:lnTo>
                    <a:cubicBezTo>
                      <a:pt x="124475" y="73593"/>
                      <a:pt x="124472" y="73593"/>
                      <a:pt x="124469" y="73593"/>
                    </a:cubicBezTo>
                    <a:cubicBezTo>
                      <a:pt x="124450" y="73593"/>
                      <a:pt x="124430" y="73593"/>
                      <a:pt x="124410" y="73593"/>
                    </a:cubicBezTo>
                    <a:cubicBezTo>
                      <a:pt x="122541" y="73593"/>
                      <a:pt x="120782" y="74432"/>
                      <a:pt x="119532" y="75735"/>
                    </a:cubicBezTo>
                    <a:cubicBezTo>
                      <a:pt x="119622" y="74149"/>
                      <a:pt x="119039" y="72644"/>
                      <a:pt x="118045" y="71461"/>
                    </a:cubicBezTo>
                    <a:cubicBezTo>
                      <a:pt x="118470" y="71382"/>
                      <a:pt x="118898" y="71343"/>
                      <a:pt x="119323" y="71343"/>
                    </a:cubicBezTo>
                    <a:close/>
                    <a:moveTo>
                      <a:pt x="129620" y="71343"/>
                    </a:moveTo>
                    <a:cubicBezTo>
                      <a:pt x="130043" y="71343"/>
                      <a:pt x="130470" y="71382"/>
                      <a:pt x="130894" y="71461"/>
                    </a:cubicBezTo>
                    <a:cubicBezTo>
                      <a:pt x="129908" y="72644"/>
                      <a:pt x="129326" y="74140"/>
                      <a:pt x="129415" y="75735"/>
                    </a:cubicBezTo>
                    <a:lnTo>
                      <a:pt x="129406" y="75735"/>
                    </a:lnTo>
                    <a:cubicBezTo>
                      <a:pt x="128165" y="74432"/>
                      <a:pt x="126397" y="73593"/>
                      <a:pt x="124528" y="73593"/>
                    </a:cubicBezTo>
                    <a:cubicBezTo>
                      <a:pt x="124512" y="73593"/>
                      <a:pt x="124495" y="73593"/>
                      <a:pt x="124478" y="73593"/>
                    </a:cubicBezTo>
                    <a:lnTo>
                      <a:pt x="124478" y="73593"/>
                    </a:lnTo>
                    <a:cubicBezTo>
                      <a:pt x="125816" y="72146"/>
                      <a:pt x="127689" y="71343"/>
                      <a:pt x="129620" y="71343"/>
                    </a:cubicBezTo>
                    <a:close/>
                    <a:moveTo>
                      <a:pt x="48839" y="71540"/>
                    </a:moveTo>
                    <a:cubicBezTo>
                      <a:pt x="50775" y="71540"/>
                      <a:pt x="52650" y="72344"/>
                      <a:pt x="53995" y="73799"/>
                    </a:cubicBezTo>
                    <a:lnTo>
                      <a:pt x="53995" y="73799"/>
                    </a:lnTo>
                    <a:cubicBezTo>
                      <a:pt x="53992" y="73799"/>
                      <a:pt x="53989" y="73800"/>
                      <a:pt x="53986" y="73800"/>
                    </a:cubicBezTo>
                    <a:cubicBezTo>
                      <a:pt x="53966" y="73799"/>
                      <a:pt x="53946" y="73799"/>
                      <a:pt x="53926" y="73799"/>
                    </a:cubicBezTo>
                    <a:cubicBezTo>
                      <a:pt x="52058" y="73799"/>
                      <a:pt x="50299" y="74629"/>
                      <a:pt x="49049" y="75932"/>
                    </a:cubicBezTo>
                    <a:cubicBezTo>
                      <a:pt x="49138" y="74346"/>
                      <a:pt x="48556" y="72841"/>
                      <a:pt x="47561" y="71658"/>
                    </a:cubicBezTo>
                    <a:cubicBezTo>
                      <a:pt x="47987" y="71579"/>
                      <a:pt x="48414" y="71540"/>
                      <a:pt x="48839" y="71540"/>
                    </a:cubicBezTo>
                    <a:close/>
                    <a:moveTo>
                      <a:pt x="59134" y="71540"/>
                    </a:moveTo>
                    <a:cubicBezTo>
                      <a:pt x="59558" y="71540"/>
                      <a:pt x="59985" y="71579"/>
                      <a:pt x="60411" y="71658"/>
                    </a:cubicBezTo>
                    <a:cubicBezTo>
                      <a:pt x="59425" y="72841"/>
                      <a:pt x="58843" y="74337"/>
                      <a:pt x="58932" y="75932"/>
                    </a:cubicBezTo>
                    <a:lnTo>
                      <a:pt x="58923" y="75932"/>
                    </a:lnTo>
                    <a:cubicBezTo>
                      <a:pt x="57682" y="74629"/>
                      <a:pt x="55914" y="73799"/>
                      <a:pt x="54046" y="73799"/>
                    </a:cubicBezTo>
                    <a:cubicBezTo>
                      <a:pt x="54029" y="73799"/>
                      <a:pt x="54012" y="73799"/>
                      <a:pt x="53995" y="73799"/>
                    </a:cubicBezTo>
                    <a:lnTo>
                      <a:pt x="53995" y="73799"/>
                    </a:lnTo>
                    <a:cubicBezTo>
                      <a:pt x="55333" y="72344"/>
                      <a:pt x="57200" y="71540"/>
                      <a:pt x="59134" y="71540"/>
                    </a:cubicBezTo>
                    <a:close/>
                    <a:moveTo>
                      <a:pt x="112819" y="69493"/>
                    </a:moveTo>
                    <a:cubicBezTo>
                      <a:pt x="115994" y="69493"/>
                      <a:pt x="119169" y="71570"/>
                      <a:pt x="119209" y="75726"/>
                    </a:cubicBezTo>
                    <a:lnTo>
                      <a:pt x="119209" y="75726"/>
                    </a:lnTo>
                    <a:cubicBezTo>
                      <a:pt x="118734" y="75624"/>
                      <a:pt x="118255" y="75574"/>
                      <a:pt x="117781" y="75574"/>
                    </a:cubicBezTo>
                    <a:cubicBezTo>
                      <a:pt x="115920" y="75574"/>
                      <a:pt x="114120" y="76339"/>
                      <a:pt x="112821" y="77724"/>
                    </a:cubicBezTo>
                    <a:lnTo>
                      <a:pt x="112821" y="77733"/>
                    </a:lnTo>
                    <a:cubicBezTo>
                      <a:pt x="111539" y="76353"/>
                      <a:pt x="109747" y="75574"/>
                      <a:pt x="107865" y="75574"/>
                    </a:cubicBezTo>
                    <a:cubicBezTo>
                      <a:pt x="107382" y="75574"/>
                      <a:pt x="106898" y="75627"/>
                      <a:pt x="106423" y="75726"/>
                    </a:cubicBezTo>
                    <a:lnTo>
                      <a:pt x="106423" y="75726"/>
                    </a:lnTo>
                    <a:cubicBezTo>
                      <a:pt x="106463" y="71572"/>
                      <a:pt x="109641" y="69493"/>
                      <a:pt x="112819" y="69493"/>
                    </a:cubicBezTo>
                    <a:close/>
                    <a:moveTo>
                      <a:pt x="136134" y="69486"/>
                    </a:moveTo>
                    <a:cubicBezTo>
                      <a:pt x="139310" y="69486"/>
                      <a:pt x="142484" y="71565"/>
                      <a:pt x="142525" y="75726"/>
                    </a:cubicBezTo>
                    <a:lnTo>
                      <a:pt x="142525" y="75726"/>
                    </a:lnTo>
                    <a:cubicBezTo>
                      <a:pt x="142050" y="75624"/>
                      <a:pt x="141571" y="75574"/>
                      <a:pt x="141097" y="75574"/>
                    </a:cubicBezTo>
                    <a:cubicBezTo>
                      <a:pt x="139236" y="75574"/>
                      <a:pt x="137435" y="76341"/>
                      <a:pt x="136136" y="77733"/>
                    </a:cubicBezTo>
                    <a:cubicBezTo>
                      <a:pt x="134854" y="76353"/>
                      <a:pt x="133062" y="75574"/>
                      <a:pt x="131181" y="75574"/>
                    </a:cubicBezTo>
                    <a:cubicBezTo>
                      <a:pt x="130697" y="75574"/>
                      <a:pt x="130213" y="75627"/>
                      <a:pt x="129738" y="75726"/>
                    </a:cubicBezTo>
                    <a:lnTo>
                      <a:pt x="129738" y="75726"/>
                    </a:lnTo>
                    <a:cubicBezTo>
                      <a:pt x="129778" y="71567"/>
                      <a:pt x="132957" y="69486"/>
                      <a:pt x="136134" y="69486"/>
                    </a:cubicBezTo>
                    <a:close/>
                    <a:moveTo>
                      <a:pt x="42332" y="69690"/>
                    </a:moveTo>
                    <a:cubicBezTo>
                      <a:pt x="45507" y="69690"/>
                      <a:pt x="48681" y="71767"/>
                      <a:pt x="48726" y="75923"/>
                    </a:cubicBezTo>
                    <a:cubicBezTo>
                      <a:pt x="48251" y="75821"/>
                      <a:pt x="47772" y="75771"/>
                      <a:pt x="47298" y="75771"/>
                    </a:cubicBezTo>
                    <a:cubicBezTo>
                      <a:pt x="45434" y="75771"/>
                      <a:pt x="43630" y="76538"/>
                      <a:pt x="42337" y="77930"/>
                    </a:cubicBezTo>
                    <a:cubicBezTo>
                      <a:pt x="41056" y="76550"/>
                      <a:pt x="39264" y="75771"/>
                      <a:pt x="37382" y="75771"/>
                    </a:cubicBezTo>
                    <a:cubicBezTo>
                      <a:pt x="36898" y="75771"/>
                      <a:pt x="36415" y="75825"/>
                      <a:pt x="35940" y="75923"/>
                    </a:cubicBezTo>
                    <a:cubicBezTo>
                      <a:pt x="35980" y="71769"/>
                      <a:pt x="39156" y="69690"/>
                      <a:pt x="42332" y="69690"/>
                    </a:cubicBezTo>
                    <a:close/>
                    <a:moveTo>
                      <a:pt x="65648" y="69687"/>
                    </a:moveTo>
                    <a:cubicBezTo>
                      <a:pt x="68825" y="69687"/>
                      <a:pt x="72001" y="71766"/>
                      <a:pt x="72041" y="75923"/>
                    </a:cubicBezTo>
                    <a:cubicBezTo>
                      <a:pt x="71566" y="75821"/>
                      <a:pt x="71088" y="75771"/>
                      <a:pt x="70613" y="75771"/>
                    </a:cubicBezTo>
                    <a:cubicBezTo>
                      <a:pt x="68750" y="75771"/>
                      <a:pt x="66945" y="76538"/>
                      <a:pt x="65653" y="77930"/>
                    </a:cubicBezTo>
                    <a:cubicBezTo>
                      <a:pt x="64371" y="76550"/>
                      <a:pt x="62579" y="75771"/>
                      <a:pt x="60697" y="75771"/>
                    </a:cubicBezTo>
                    <a:cubicBezTo>
                      <a:pt x="60214" y="75771"/>
                      <a:pt x="59730" y="75825"/>
                      <a:pt x="59255" y="75923"/>
                    </a:cubicBezTo>
                    <a:cubicBezTo>
                      <a:pt x="59295" y="71766"/>
                      <a:pt x="62472" y="69687"/>
                      <a:pt x="65648" y="69687"/>
                    </a:cubicBezTo>
                    <a:close/>
                    <a:moveTo>
                      <a:pt x="82884" y="1"/>
                    </a:moveTo>
                    <a:cubicBezTo>
                      <a:pt x="82642" y="700"/>
                      <a:pt x="82534" y="1435"/>
                      <a:pt x="82579" y="2178"/>
                    </a:cubicBezTo>
                    <a:cubicBezTo>
                      <a:pt x="81329" y="875"/>
                      <a:pt x="79570" y="37"/>
                      <a:pt x="77701" y="37"/>
                    </a:cubicBezTo>
                    <a:cubicBezTo>
                      <a:pt x="77681" y="37"/>
                      <a:pt x="77661" y="37"/>
                      <a:pt x="77642" y="37"/>
                    </a:cubicBezTo>
                    <a:cubicBezTo>
                      <a:pt x="77622" y="37"/>
                      <a:pt x="77602" y="37"/>
                      <a:pt x="77582" y="37"/>
                    </a:cubicBezTo>
                    <a:cubicBezTo>
                      <a:pt x="73834" y="37"/>
                      <a:pt x="70494" y="3399"/>
                      <a:pt x="70948" y="7160"/>
                    </a:cubicBezTo>
                    <a:cubicBezTo>
                      <a:pt x="71458" y="7047"/>
                      <a:pt x="71971" y="6991"/>
                      <a:pt x="72481" y="6991"/>
                    </a:cubicBezTo>
                    <a:cubicBezTo>
                      <a:pt x="74418" y="6991"/>
                      <a:pt x="76294" y="7794"/>
                      <a:pt x="77642" y="9248"/>
                    </a:cubicBezTo>
                    <a:cubicBezTo>
                      <a:pt x="77624" y="9248"/>
                      <a:pt x="77606" y="9248"/>
                      <a:pt x="77587" y="9248"/>
                    </a:cubicBezTo>
                    <a:cubicBezTo>
                      <a:pt x="75529" y="9248"/>
                      <a:pt x="73607" y="10256"/>
                      <a:pt x="72355" y="11784"/>
                    </a:cubicBezTo>
                    <a:cubicBezTo>
                      <a:pt x="72756" y="8058"/>
                      <a:pt x="69443" y="4741"/>
                      <a:pt x="65721" y="4741"/>
                    </a:cubicBezTo>
                    <a:cubicBezTo>
                      <a:pt x="65701" y="4741"/>
                      <a:pt x="65682" y="4741"/>
                      <a:pt x="65662" y="4741"/>
                    </a:cubicBezTo>
                    <a:cubicBezTo>
                      <a:pt x="65642" y="4741"/>
                      <a:pt x="65622" y="4741"/>
                      <a:pt x="65602" y="4741"/>
                    </a:cubicBezTo>
                    <a:cubicBezTo>
                      <a:pt x="63733" y="4741"/>
                      <a:pt x="61966" y="5570"/>
                      <a:pt x="60724" y="6874"/>
                    </a:cubicBezTo>
                    <a:cubicBezTo>
                      <a:pt x="60760" y="6139"/>
                      <a:pt x="60662" y="5395"/>
                      <a:pt x="60420" y="4696"/>
                    </a:cubicBezTo>
                    <a:lnTo>
                      <a:pt x="60043" y="4696"/>
                    </a:lnTo>
                    <a:cubicBezTo>
                      <a:pt x="60276" y="5395"/>
                      <a:pt x="60393" y="6130"/>
                      <a:pt x="60393" y="6865"/>
                    </a:cubicBezTo>
                    <a:cubicBezTo>
                      <a:pt x="59920" y="6763"/>
                      <a:pt x="59442" y="6713"/>
                      <a:pt x="58969" y="6713"/>
                    </a:cubicBezTo>
                    <a:cubicBezTo>
                      <a:pt x="57110" y="6713"/>
                      <a:pt x="55305" y="7479"/>
                      <a:pt x="54013" y="8872"/>
                    </a:cubicBezTo>
                    <a:cubicBezTo>
                      <a:pt x="52732" y="7492"/>
                      <a:pt x="50939" y="6712"/>
                      <a:pt x="49058" y="6712"/>
                    </a:cubicBezTo>
                    <a:cubicBezTo>
                      <a:pt x="48574" y="6712"/>
                      <a:pt x="48090" y="6766"/>
                      <a:pt x="47615" y="6865"/>
                    </a:cubicBezTo>
                    <a:cubicBezTo>
                      <a:pt x="47615" y="6130"/>
                      <a:pt x="47732" y="5395"/>
                      <a:pt x="47965" y="4696"/>
                    </a:cubicBezTo>
                    <a:lnTo>
                      <a:pt x="47588" y="4696"/>
                    </a:lnTo>
                    <a:cubicBezTo>
                      <a:pt x="47346" y="5395"/>
                      <a:pt x="47248" y="6139"/>
                      <a:pt x="47284" y="6874"/>
                    </a:cubicBezTo>
                    <a:cubicBezTo>
                      <a:pt x="46042" y="5570"/>
                      <a:pt x="44275" y="4741"/>
                      <a:pt x="42406" y="4741"/>
                    </a:cubicBezTo>
                    <a:cubicBezTo>
                      <a:pt x="42386" y="4741"/>
                      <a:pt x="42366" y="4741"/>
                      <a:pt x="42346" y="4741"/>
                    </a:cubicBezTo>
                    <a:cubicBezTo>
                      <a:pt x="42319" y="4741"/>
                      <a:pt x="42291" y="4740"/>
                      <a:pt x="42263" y="4740"/>
                    </a:cubicBezTo>
                    <a:cubicBezTo>
                      <a:pt x="40287" y="4740"/>
                      <a:pt x="38431" y="5684"/>
                      <a:pt x="37185" y="7125"/>
                    </a:cubicBezTo>
                    <a:cubicBezTo>
                      <a:pt x="37479" y="3462"/>
                      <a:pt x="34202" y="234"/>
                      <a:pt x="30534" y="234"/>
                    </a:cubicBezTo>
                    <a:cubicBezTo>
                      <a:pt x="30514" y="234"/>
                      <a:pt x="30494" y="234"/>
                      <a:pt x="30474" y="234"/>
                    </a:cubicBezTo>
                    <a:cubicBezTo>
                      <a:pt x="30454" y="234"/>
                      <a:pt x="30434" y="234"/>
                      <a:pt x="30415" y="234"/>
                    </a:cubicBezTo>
                    <a:cubicBezTo>
                      <a:pt x="28546" y="234"/>
                      <a:pt x="26787" y="1072"/>
                      <a:pt x="25536" y="2375"/>
                    </a:cubicBezTo>
                    <a:cubicBezTo>
                      <a:pt x="25581" y="1641"/>
                      <a:pt x="25474" y="897"/>
                      <a:pt x="25232" y="198"/>
                    </a:cubicBezTo>
                    <a:lnTo>
                      <a:pt x="24855" y="198"/>
                    </a:lnTo>
                    <a:cubicBezTo>
                      <a:pt x="25088" y="897"/>
                      <a:pt x="25214" y="1632"/>
                      <a:pt x="25214" y="2367"/>
                    </a:cubicBezTo>
                    <a:cubicBezTo>
                      <a:pt x="24739" y="2265"/>
                      <a:pt x="24260" y="2215"/>
                      <a:pt x="23785" y="2215"/>
                    </a:cubicBezTo>
                    <a:cubicBezTo>
                      <a:pt x="21922" y="2215"/>
                      <a:pt x="20117" y="2981"/>
                      <a:pt x="18825" y="4374"/>
                    </a:cubicBezTo>
                    <a:cubicBezTo>
                      <a:pt x="17544" y="2994"/>
                      <a:pt x="15752" y="2214"/>
                      <a:pt x="13870" y="2214"/>
                    </a:cubicBezTo>
                    <a:cubicBezTo>
                      <a:pt x="13386" y="2214"/>
                      <a:pt x="12902" y="2268"/>
                      <a:pt x="12427" y="2367"/>
                    </a:cubicBezTo>
                    <a:cubicBezTo>
                      <a:pt x="12427" y="1632"/>
                      <a:pt x="12544" y="897"/>
                      <a:pt x="12777" y="198"/>
                    </a:cubicBezTo>
                    <a:lnTo>
                      <a:pt x="12382" y="198"/>
                    </a:lnTo>
                    <a:cubicBezTo>
                      <a:pt x="12141" y="897"/>
                      <a:pt x="12042" y="1641"/>
                      <a:pt x="12078" y="2375"/>
                    </a:cubicBezTo>
                    <a:cubicBezTo>
                      <a:pt x="10836" y="1072"/>
                      <a:pt x="9069" y="234"/>
                      <a:pt x="7200" y="234"/>
                    </a:cubicBezTo>
                    <a:cubicBezTo>
                      <a:pt x="7180" y="234"/>
                      <a:pt x="7160" y="234"/>
                      <a:pt x="7141" y="234"/>
                    </a:cubicBezTo>
                    <a:cubicBezTo>
                      <a:pt x="7126" y="234"/>
                      <a:pt x="7111" y="234"/>
                      <a:pt x="7096" y="234"/>
                    </a:cubicBezTo>
                    <a:cubicBezTo>
                      <a:pt x="3342" y="234"/>
                      <a:pt x="1" y="3600"/>
                      <a:pt x="456" y="7358"/>
                    </a:cubicBezTo>
                    <a:cubicBezTo>
                      <a:pt x="960" y="7247"/>
                      <a:pt x="1468" y="7193"/>
                      <a:pt x="1971" y="7193"/>
                    </a:cubicBezTo>
                    <a:cubicBezTo>
                      <a:pt x="3914" y="7193"/>
                      <a:pt x="5798" y="7997"/>
                      <a:pt x="7150" y="9463"/>
                    </a:cubicBezTo>
                    <a:cubicBezTo>
                      <a:pt x="7130" y="9463"/>
                      <a:pt x="7110" y="9463"/>
                      <a:pt x="7090" y="9463"/>
                    </a:cubicBezTo>
                    <a:cubicBezTo>
                      <a:pt x="3342" y="9463"/>
                      <a:pt x="1" y="12825"/>
                      <a:pt x="456" y="16587"/>
                    </a:cubicBezTo>
                    <a:cubicBezTo>
                      <a:pt x="966" y="16472"/>
                      <a:pt x="1482" y="16416"/>
                      <a:pt x="1993" y="16416"/>
                    </a:cubicBezTo>
                    <a:cubicBezTo>
                      <a:pt x="3922" y="16416"/>
                      <a:pt x="5795" y="17213"/>
                      <a:pt x="7141" y="18666"/>
                    </a:cubicBezTo>
                    <a:cubicBezTo>
                      <a:pt x="7121" y="18665"/>
                      <a:pt x="7101" y="18665"/>
                      <a:pt x="7081" y="18665"/>
                    </a:cubicBezTo>
                    <a:cubicBezTo>
                      <a:pt x="3333" y="18665"/>
                      <a:pt x="1" y="22028"/>
                      <a:pt x="456" y="25789"/>
                    </a:cubicBezTo>
                    <a:cubicBezTo>
                      <a:pt x="968" y="25675"/>
                      <a:pt x="1485" y="25619"/>
                      <a:pt x="1997" y="25619"/>
                    </a:cubicBezTo>
                    <a:cubicBezTo>
                      <a:pt x="3931" y="25619"/>
                      <a:pt x="5804" y="26416"/>
                      <a:pt x="7150" y="27868"/>
                    </a:cubicBezTo>
                    <a:cubicBezTo>
                      <a:pt x="8485" y="26423"/>
                      <a:pt x="10355" y="25626"/>
                      <a:pt x="12288" y="25626"/>
                    </a:cubicBezTo>
                    <a:cubicBezTo>
                      <a:pt x="12715" y="25626"/>
                      <a:pt x="13146" y="25665"/>
                      <a:pt x="13574" y="25744"/>
                    </a:cubicBezTo>
                    <a:cubicBezTo>
                      <a:pt x="12580" y="26927"/>
                      <a:pt x="11997" y="28424"/>
                      <a:pt x="12087" y="30019"/>
                    </a:cubicBezTo>
                    <a:cubicBezTo>
                      <a:pt x="10837" y="28715"/>
                      <a:pt x="9069" y="27877"/>
                      <a:pt x="7208" y="27877"/>
                    </a:cubicBezTo>
                    <a:cubicBezTo>
                      <a:pt x="7189" y="27877"/>
                      <a:pt x="7169" y="27877"/>
                      <a:pt x="7150" y="27877"/>
                    </a:cubicBezTo>
                    <a:cubicBezTo>
                      <a:pt x="7130" y="27877"/>
                      <a:pt x="7110" y="27877"/>
                      <a:pt x="7090" y="27877"/>
                    </a:cubicBezTo>
                    <a:cubicBezTo>
                      <a:pt x="3342" y="27877"/>
                      <a:pt x="1" y="31239"/>
                      <a:pt x="456" y="35001"/>
                    </a:cubicBezTo>
                    <a:cubicBezTo>
                      <a:pt x="963" y="34888"/>
                      <a:pt x="1475" y="34832"/>
                      <a:pt x="1984" y="34832"/>
                    </a:cubicBezTo>
                    <a:cubicBezTo>
                      <a:pt x="3893" y="34832"/>
                      <a:pt x="5751" y="35611"/>
                      <a:pt x="7096" y="37026"/>
                    </a:cubicBezTo>
                    <a:cubicBezTo>
                      <a:pt x="3341" y="37026"/>
                      <a:pt x="8" y="40386"/>
                      <a:pt x="456" y="44149"/>
                    </a:cubicBezTo>
                    <a:cubicBezTo>
                      <a:pt x="965" y="44035"/>
                      <a:pt x="1479" y="43980"/>
                      <a:pt x="1989" y="43980"/>
                    </a:cubicBezTo>
                    <a:cubicBezTo>
                      <a:pt x="3926" y="43980"/>
                      <a:pt x="5802" y="44783"/>
                      <a:pt x="7150" y="46237"/>
                    </a:cubicBezTo>
                    <a:cubicBezTo>
                      <a:pt x="7130" y="46237"/>
                      <a:pt x="7110" y="46237"/>
                      <a:pt x="7090" y="46237"/>
                    </a:cubicBezTo>
                    <a:cubicBezTo>
                      <a:pt x="3342" y="46237"/>
                      <a:pt x="1" y="49608"/>
                      <a:pt x="456" y="53361"/>
                    </a:cubicBezTo>
                    <a:cubicBezTo>
                      <a:pt x="961" y="53249"/>
                      <a:pt x="1471" y="53195"/>
                      <a:pt x="1978" y="53195"/>
                    </a:cubicBezTo>
                    <a:cubicBezTo>
                      <a:pt x="3912" y="53195"/>
                      <a:pt x="5791" y="53991"/>
                      <a:pt x="7141" y="55439"/>
                    </a:cubicBezTo>
                    <a:cubicBezTo>
                      <a:pt x="7121" y="55439"/>
                      <a:pt x="7101" y="55439"/>
                      <a:pt x="7081" y="55439"/>
                    </a:cubicBezTo>
                    <a:cubicBezTo>
                      <a:pt x="3333" y="55439"/>
                      <a:pt x="1" y="58811"/>
                      <a:pt x="456" y="62563"/>
                    </a:cubicBezTo>
                    <a:cubicBezTo>
                      <a:pt x="965" y="62449"/>
                      <a:pt x="1479" y="62394"/>
                      <a:pt x="1989" y="62394"/>
                    </a:cubicBezTo>
                    <a:cubicBezTo>
                      <a:pt x="3926" y="62394"/>
                      <a:pt x="5802" y="63197"/>
                      <a:pt x="7150" y="64651"/>
                    </a:cubicBezTo>
                    <a:cubicBezTo>
                      <a:pt x="7130" y="64651"/>
                      <a:pt x="7110" y="64651"/>
                      <a:pt x="7090" y="64651"/>
                    </a:cubicBezTo>
                    <a:cubicBezTo>
                      <a:pt x="3342" y="64651"/>
                      <a:pt x="1" y="68022"/>
                      <a:pt x="456" y="71774"/>
                    </a:cubicBezTo>
                    <a:cubicBezTo>
                      <a:pt x="965" y="71661"/>
                      <a:pt x="1479" y="71605"/>
                      <a:pt x="1989" y="71605"/>
                    </a:cubicBezTo>
                    <a:cubicBezTo>
                      <a:pt x="3926" y="71605"/>
                      <a:pt x="5802" y="72408"/>
                      <a:pt x="7150" y="73862"/>
                    </a:cubicBezTo>
                    <a:cubicBezTo>
                      <a:pt x="8483" y="72419"/>
                      <a:pt x="10349" y="71617"/>
                      <a:pt x="12278" y="71617"/>
                    </a:cubicBezTo>
                    <a:cubicBezTo>
                      <a:pt x="12709" y="71617"/>
                      <a:pt x="13143" y="71657"/>
                      <a:pt x="13574" y="71739"/>
                    </a:cubicBezTo>
                    <a:cubicBezTo>
                      <a:pt x="13037" y="72366"/>
                      <a:pt x="12624" y="73101"/>
                      <a:pt x="12365" y="73880"/>
                    </a:cubicBezTo>
                    <a:lnTo>
                      <a:pt x="12741" y="73880"/>
                    </a:lnTo>
                    <a:cubicBezTo>
                      <a:pt x="13637" y="71137"/>
                      <a:pt x="16222" y="69764"/>
                      <a:pt x="18806" y="69764"/>
                    </a:cubicBezTo>
                    <a:cubicBezTo>
                      <a:pt x="21388" y="69764"/>
                      <a:pt x="23969" y="71135"/>
                      <a:pt x="24864" y="73880"/>
                    </a:cubicBezTo>
                    <a:lnTo>
                      <a:pt x="25241" y="73880"/>
                    </a:lnTo>
                    <a:cubicBezTo>
                      <a:pt x="24981" y="73101"/>
                      <a:pt x="24569" y="72366"/>
                      <a:pt x="24031" y="71739"/>
                    </a:cubicBezTo>
                    <a:cubicBezTo>
                      <a:pt x="24463" y="71657"/>
                      <a:pt x="24897" y="71617"/>
                      <a:pt x="25327" y="71617"/>
                    </a:cubicBezTo>
                    <a:cubicBezTo>
                      <a:pt x="27257" y="71617"/>
                      <a:pt x="29124" y="72419"/>
                      <a:pt x="30465" y="73862"/>
                    </a:cubicBezTo>
                    <a:cubicBezTo>
                      <a:pt x="31802" y="72410"/>
                      <a:pt x="33677" y="71609"/>
                      <a:pt x="35611" y="71609"/>
                    </a:cubicBezTo>
                    <a:cubicBezTo>
                      <a:pt x="36087" y="71609"/>
                      <a:pt x="36566" y="71657"/>
                      <a:pt x="37042" y="71757"/>
                    </a:cubicBezTo>
                    <a:cubicBezTo>
                      <a:pt x="36011" y="73020"/>
                      <a:pt x="35438" y="74633"/>
                      <a:pt x="35644" y="76335"/>
                    </a:cubicBezTo>
                    <a:cubicBezTo>
                      <a:pt x="36153" y="76222"/>
                      <a:pt x="36667" y="76166"/>
                      <a:pt x="37176" y="76166"/>
                    </a:cubicBezTo>
                    <a:cubicBezTo>
                      <a:pt x="39113" y="76166"/>
                      <a:pt x="40989" y="76969"/>
                      <a:pt x="42337" y="78423"/>
                    </a:cubicBezTo>
                    <a:cubicBezTo>
                      <a:pt x="43675" y="76976"/>
                      <a:pt x="45548" y="76173"/>
                      <a:pt x="47484" y="76173"/>
                    </a:cubicBezTo>
                    <a:cubicBezTo>
                      <a:pt x="47908" y="76173"/>
                      <a:pt x="48336" y="76212"/>
                      <a:pt x="48762" y="76291"/>
                    </a:cubicBezTo>
                    <a:cubicBezTo>
                      <a:pt x="48224" y="76927"/>
                      <a:pt x="47812" y="77653"/>
                      <a:pt x="47552" y="78441"/>
                    </a:cubicBezTo>
                    <a:lnTo>
                      <a:pt x="47929" y="78441"/>
                    </a:lnTo>
                    <a:cubicBezTo>
                      <a:pt x="48825" y="75698"/>
                      <a:pt x="51410" y="74325"/>
                      <a:pt x="53994" y="74325"/>
                    </a:cubicBezTo>
                    <a:cubicBezTo>
                      <a:pt x="56575" y="74325"/>
                      <a:pt x="59157" y="75696"/>
                      <a:pt x="60052" y="78441"/>
                    </a:cubicBezTo>
                    <a:lnTo>
                      <a:pt x="60438" y="78441"/>
                    </a:lnTo>
                    <a:cubicBezTo>
                      <a:pt x="60169" y="77653"/>
                      <a:pt x="59766" y="76927"/>
                      <a:pt x="59228" y="76291"/>
                    </a:cubicBezTo>
                    <a:cubicBezTo>
                      <a:pt x="59654" y="76212"/>
                      <a:pt x="60082" y="76173"/>
                      <a:pt x="60506" y="76173"/>
                    </a:cubicBezTo>
                    <a:cubicBezTo>
                      <a:pt x="62442" y="76173"/>
                      <a:pt x="64317" y="76976"/>
                      <a:pt x="65662" y="78423"/>
                    </a:cubicBezTo>
                    <a:cubicBezTo>
                      <a:pt x="67002" y="76969"/>
                      <a:pt x="68877" y="76166"/>
                      <a:pt x="70814" y="76166"/>
                    </a:cubicBezTo>
                    <a:cubicBezTo>
                      <a:pt x="71323" y="76166"/>
                      <a:pt x="71837" y="76222"/>
                      <a:pt x="72346" y="76335"/>
                    </a:cubicBezTo>
                    <a:cubicBezTo>
                      <a:pt x="72801" y="72574"/>
                      <a:pt x="69460" y="69211"/>
                      <a:pt x="65712" y="69211"/>
                    </a:cubicBezTo>
                    <a:cubicBezTo>
                      <a:pt x="65692" y="69211"/>
                      <a:pt x="65672" y="69212"/>
                      <a:pt x="65653" y="69212"/>
                    </a:cubicBezTo>
                    <a:cubicBezTo>
                      <a:pt x="65633" y="69212"/>
                      <a:pt x="65613" y="69211"/>
                      <a:pt x="65593" y="69211"/>
                    </a:cubicBezTo>
                    <a:cubicBezTo>
                      <a:pt x="63725" y="69211"/>
                      <a:pt x="61966" y="70050"/>
                      <a:pt x="60715" y="71353"/>
                    </a:cubicBezTo>
                    <a:cubicBezTo>
                      <a:pt x="60805" y="69758"/>
                      <a:pt x="60223" y="68262"/>
                      <a:pt x="59228" y="67079"/>
                    </a:cubicBezTo>
                    <a:cubicBezTo>
                      <a:pt x="59656" y="67000"/>
                      <a:pt x="60087" y="66961"/>
                      <a:pt x="60514" y="66961"/>
                    </a:cubicBezTo>
                    <a:cubicBezTo>
                      <a:pt x="62447" y="66961"/>
                      <a:pt x="64319" y="67757"/>
                      <a:pt x="65662" y="69203"/>
                    </a:cubicBezTo>
                    <a:cubicBezTo>
                      <a:pt x="66995" y="67754"/>
                      <a:pt x="68869" y="66954"/>
                      <a:pt x="70804" y="66954"/>
                    </a:cubicBezTo>
                    <a:cubicBezTo>
                      <a:pt x="71287" y="66954"/>
                      <a:pt x="71773" y="67004"/>
                      <a:pt x="72256" y="67106"/>
                    </a:cubicBezTo>
                    <a:cubicBezTo>
                      <a:pt x="71280" y="68352"/>
                      <a:pt x="70751" y="69920"/>
                      <a:pt x="70948" y="71568"/>
                    </a:cubicBezTo>
                    <a:cubicBezTo>
                      <a:pt x="71456" y="71455"/>
                      <a:pt x="71968" y="71399"/>
                      <a:pt x="72477" y="71399"/>
                    </a:cubicBezTo>
                    <a:cubicBezTo>
                      <a:pt x="74412" y="71399"/>
                      <a:pt x="76294" y="72202"/>
                      <a:pt x="77642" y="73656"/>
                    </a:cubicBezTo>
                    <a:cubicBezTo>
                      <a:pt x="78975" y="72213"/>
                      <a:pt x="80841" y="71411"/>
                      <a:pt x="82765" y="71411"/>
                    </a:cubicBezTo>
                    <a:cubicBezTo>
                      <a:pt x="83195" y="71411"/>
                      <a:pt x="83627" y="71451"/>
                      <a:pt x="84057" y="71533"/>
                    </a:cubicBezTo>
                    <a:cubicBezTo>
                      <a:pt x="83529" y="72160"/>
                      <a:pt x="83117" y="72895"/>
                      <a:pt x="82857" y="73674"/>
                    </a:cubicBezTo>
                    <a:lnTo>
                      <a:pt x="83233" y="73674"/>
                    </a:lnTo>
                    <a:cubicBezTo>
                      <a:pt x="84129" y="70931"/>
                      <a:pt x="86712" y="69558"/>
                      <a:pt x="89295" y="69558"/>
                    </a:cubicBezTo>
                    <a:cubicBezTo>
                      <a:pt x="91875" y="69558"/>
                      <a:pt x="94456" y="70929"/>
                      <a:pt x="95357" y="73674"/>
                    </a:cubicBezTo>
                    <a:lnTo>
                      <a:pt x="95733" y="73674"/>
                    </a:lnTo>
                    <a:cubicBezTo>
                      <a:pt x="95464" y="72895"/>
                      <a:pt x="95061" y="72160"/>
                      <a:pt x="94523" y="71533"/>
                    </a:cubicBezTo>
                    <a:cubicBezTo>
                      <a:pt x="94955" y="71451"/>
                      <a:pt x="95389" y="71411"/>
                      <a:pt x="95820" y="71411"/>
                    </a:cubicBezTo>
                    <a:cubicBezTo>
                      <a:pt x="97749" y="71411"/>
                      <a:pt x="99616" y="72213"/>
                      <a:pt x="100957" y="73656"/>
                    </a:cubicBezTo>
                    <a:cubicBezTo>
                      <a:pt x="102295" y="72203"/>
                      <a:pt x="104169" y="71403"/>
                      <a:pt x="106103" y="71403"/>
                    </a:cubicBezTo>
                    <a:cubicBezTo>
                      <a:pt x="106579" y="71403"/>
                      <a:pt x="107058" y="71451"/>
                      <a:pt x="107534" y="71550"/>
                    </a:cubicBezTo>
                    <a:cubicBezTo>
                      <a:pt x="106495" y="72814"/>
                      <a:pt x="105930" y="74427"/>
                      <a:pt x="106136" y="76129"/>
                    </a:cubicBezTo>
                    <a:cubicBezTo>
                      <a:pt x="106644" y="76015"/>
                      <a:pt x="107156" y="75960"/>
                      <a:pt x="107665" y="75960"/>
                    </a:cubicBezTo>
                    <a:cubicBezTo>
                      <a:pt x="109600" y="75960"/>
                      <a:pt x="111480" y="76763"/>
                      <a:pt x="112821" y="78217"/>
                    </a:cubicBezTo>
                    <a:cubicBezTo>
                      <a:pt x="114165" y="76770"/>
                      <a:pt x="116034" y="75967"/>
                      <a:pt x="117968" y="75967"/>
                    </a:cubicBezTo>
                    <a:cubicBezTo>
                      <a:pt x="118392" y="75967"/>
                      <a:pt x="118820" y="76005"/>
                      <a:pt x="119245" y="76084"/>
                    </a:cubicBezTo>
                    <a:cubicBezTo>
                      <a:pt x="118717" y="76721"/>
                      <a:pt x="118304" y="77446"/>
                      <a:pt x="118045" y="78235"/>
                    </a:cubicBezTo>
                    <a:lnTo>
                      <a:pt x="118421" y="78235"/>
                    </a:lnTo>
                    <a:cubicBezTo>
                      <a:pt x="119317" y="75492"/>
                      <a:pt x="121900" y="74119"/>
                      <a:pt x="124482" y="74119"/>
                    </a:cubicBezTo>
                    <a:cubicBezTo>
                      <a:pt x="127063" y="74119"/>
                      <a:pt x="129644" y="75490"/>
                      <a:pt x="130544" y="78235"/>
                    </a:cubicBezTo>
                    <a:lnTo>
                      <a:pt x="130921" y="78235"/>
                    </a:lnTo>
                    <a:cubicBezTo>
                      <a:pt x="130652" y="77446"/>
                      <a:pt x="130249" y="76721"/>
                      <a:pt x="129711" y="76084"/>
                    </a:cubicBezTo>
                    <a:cubicBezTo>
                      <a:pt x="130137" y="76005"/>
                      <a:pt x="130565" y="75967"/>
                      <a:pt x="130990" y="75967"/>
                    </a:cubicBezTo>
                    <a:cubicBezTo>
                      <a:pt x="132925" y="75967"/>
                      <a:pt x="134800" y="76770"/>
                      <a:pt x="136145" y="78217"/>
                    </a:cubicBezTo>
                    <a:cubicBezTo>
                      <a:pt x="137486" y="76763"/>
                      <a:pt x="139360" y="75960"/>
                      <a:pt x="141297" y="75960"/>
                    </a:cubicBezTo>
                    <a:cubicBezTo>
                      <a:pt x="141806" y="75960"/>
                      <a:pt x="142320" y="76015"/>
                      <a:pt x="142829" y="76129"/>
                    </a:cubicBezTo>
                    <a:cubicBezTo>
                      <a:pt x="143284" y="72368"/>
                      <a:pt x="139944" y="69005"/>
                      <a:pt x="136195" y="69005"/>
                    </a:cubicBezTo>
                    <a:cubicBezTo>
                      <a:pt x="136175" y="69005"/>
                      <a:pt x="136156" y="69005"/>
                      <a:pt x="136136" y="69006"/>
                    </a:cubicBezTo>
                    <a:cubicBezTo>
                      <a:pt x="136116" y="69005"/>
                      <a:pt x="136096" y="69005"/>
                      <a:pt x="136077" y="69005"/>
                    </a:cubicBezTo>
                    <a:cubicBezTo>
                      <a:pt x="134208" y="69005"/>
                      <a:pt x="132449" y="69844"/>
                      <a:pt x="131199" y="71147"/>
                    </a:cubicBezTo>
                    <a:cubicBezTo>
                      <a:pt x="131288" y="69552"/>
                      <a:pt x="130706" y="68056"/>
                      <a:pt x="129711" y="66873"/>
                    </a:cubicBezTo>
                    <a:cubicBezTo>
                      <a:pt x="130140" y="66794"/>
                      <a:pt x="130570" y="66755"/>
                      <a:pt x="130997" y="66755"/>
                    </a:cubicBezTo>
                    <a:cubicBezTo>
                      <a:pt x="132930" y="66755"/>
                      <a:pt x="134802" y="67551"/>
                      <a:pt x="136145" y="68997"/>
                    </a:cubicBezTo>
                    <a:cubicBezTo>
                      <a:pt x="137487" y="67540"/>
                      <a:pt x="139365" y="66743"/>
                      <a:pt x="141304" y="66743"/>
                    </a:cubicBezTo>
                    <a:cubicBezTo>
                      <a:pt x="141811" y="66743"/>
                      <a:pt x="142322" y="66798"/>
                      <a:pt x="142829" y="66909"/>
                    </a:cubicBezTo>
                    <a:cubicBezTo>
                      <a:pt x="143276" y="63151"/>
                      <a:pt x="139944" y="59785"/>
                      <a:pt x="136198" y="59785"/>
                    </a:cubicBezTo>
                    <a:cubicBezTo>
                      <a:pt x="136183" y="59785"/>
                      <a:pt x="136169" y="59785"/>
                      <a:pt x="136154" y="59785"/>
                    </a:cubicBezTo>
                    <a:cubicBezTo>
                      <a:pt x="137492" y="58340"/>
                      <a:pt x="139363" y="57545"/>
                      <a:pt x="141292" y="57545"/>
                    </a:cubicBezTo>
                    <a:cubicBezTo>
                      <a:pt x="141803" y="57545"/>
                      <a:pt x="142319" y="57601"/>
                      <a:pt x="142829" y="57715"/>
                    </a:cubicBezTo>
                    <a:cubicBezTo>
                      <a:pt x="143284" y="53954"/>
                      <a:pt x="139944" y="50592"/>
                      <a:pt x="136195" y="50592"/>
                    </a:cubicBezTo>
                    <a:cubicBezTo>
                      <a:pt x="136175" y="50592"/>
                      <a:pt x="136156" y="50592"/>
                      <a:pt x="136136" y="50592"/>
                    </a:cubicBezTo>
                    <a:cubicBezTo>
                      <a:pt x="136116" y="50592"/>
                      <a:pt x="136096" y="50592"/>
                      <a:pt x="136077" y="50592"/>
                    </a:cubicBezTo>
                    <a:cubicBezTo>
                      <a:pt x="134208" y="50592"/>
                      <a:pt x="132449" y="51430"/>
                      <a:pt x="131199" y="52733"/>
                    </a:cubicBezTo>
                    <a:cubicBezTo>
                      <a:pt x="131288" y="51138"/>
                      <a:pt x="130706" y="49642"/>
                      <a:pt x="129711" y="48459"/>
                    </a:cubicBezTo>
                    <a:cubicBezTo>
                      <a:pt x="130140" y="48380"/>
                      <a:pt x="130570" y="48341"/>
                      <a:pt x="130997" y="48341"/>
                    </a:cubicBezTo>
                    <a:cubicBezTo>
                      <a:pt x="132927" y="48341"/>
                      <a:pt x="134793" y="49137"/>
                      <a:pt x="136136" y="50583"/>
                    </a:cubicBezTo>
                    <a:cubicBezTo>
                      <a:pt x="137484" y="49129"/>
                      <a:pt x="139360" y="48326"/>
                      <a:pt x="141292" y="48326"/>
                    </a:cubicBezTo>
                    <a:cubicBezTo>
                      <a:pt x="141801" y="48326"/>
                      <a:pt x="142313" y="48381"/>
                      <a:pt x="142820" y="48495"/>
                    </a:cubicBezTo>
                    <a:cubicBezTo>
                      <a:pt x="143275" y="44743"/>
                      <a:pt x="139943" y="41371"/>
                      <a:pt x="136195" y="41371"/>
                    </a:cubicBezTo>
                    <a:cubicBezTo>
                      <a:pt x="136175" y="41371"/>
                      <a:pt x="136156" y="41371"/>
                      <a:pt x="136136" y="41372"/>
                    </a:cubicBezTo>
                    <a:cubicBezTo>
                      <a:pt x="137482" y="39919"/>
                      <a:pt x="139354" y="39122"/>
                      <a:pt x="141284" y="39122"/>
                    </a:cubicBezTo>
                    <a:cubicBezTo>
                      <a:pt x="141795" y="39122"/>
                      <a:pt x="142310" y="39178"/>
                      <a:pt x="142820" y="39293"/>
                    </a:cubicBezTo>
                    <a:cubicBezTo>
                      <a:pt x="143274" y="35536"/>
                      <a:pt x="139943" y="32169"/>
                      <a:pt x="136210" y="32169"/>
                    </a:cubicBezTo>
                    <a:cubicBezTo>
                      <a:pt x="136185" y="32169"/>
                      <a:pt x="136160" y="32169"/>
                      <a:pt x="136136" y="32169"/>
                    </a:cubicBezTo>
                    <a:cubicBezTo>
                      <a:pt x="136116" y="32169"/>
                      <a:pt x="136096" y="32169"/>
                      <a:pt x="136076" y="32169"/>
                    </a:cubicBezTo>
                    <a:cubicBezTo>
                      <a:pt x="134207" y="32169"/>
                      <a:pt x="132440" y="32998"/>
                      <a:pt x="131199" y="34302"/>
                    </a:cubicBezTo>
                    <a:cubicBezTo>
                      <a:pt x="131279" y="32716"/>
                      <a:pt x="130697" y="31210"/>
                      <a:pt x="129702" y="30028"/>
                    </a:cubicBezTo>
                    <a:cubicBezTo>
                      <a:pt x="130130" y="29949"/>
                      <a:pt x="130559" y="29910"/>
                      <a:pt x="130985" y="29910"/>
                    </a:cubicBezTo>
                    <a:cubicBezTo>
                      <a:pt x="132925" y="29910"/>
                      <a:pt x="134799" y="30713"/>
                      <a:pt x="136136" y="32160"/>
                    </a:cubicBezTo>
                    <a:cubicBezTo>
                      <a:pt x="137484" y="30706"/>
                      <a:pt x="139360" y="29903"/>
                      <a:pt x="141292" y="29903"/>
                    </a:cubicBezTo>
                    <a:cubicBezTo>
                      <a:pt x="141801" y="29903"/>
                      <a:pt x="142313" y="29959"/>
                      <a:pt x="142820" y="30072"/>
                    </a:cubicBezTo>
                    <a:cubicBezTo>
                      <a:pt x="143276" y="26315"/>
                      <a:pt x="139935" y="22949"/>
                      <a:pt x="136189" y="22949"/>
                    </a:cubicBezTo>
                    <a:cubicBezTo>
                      <a:pt x="136175" y="22949"/>
                      <a:pt x="136160" y="22949"/>
                      <a:pt x="136145" y="22949"/>
                    </a:cubicBezTo>
                    <a:cubicBezTo>
                      <a:pt x="137490" y="21504"/>
                      <a:pt x="139357" y="20708"/>
                      <a:pt x="141284" y="20708"/>
                    </a:cubicBezTo>
                    <a:cubicBezTo>
                      <a:pt x="141794" y="20708"/>
                      <a:pt x="142310" y="20764"/>
                      <a:pt x="142820" y="20879"/>
                    </a:cubicBezTo>
                    <a:cubicBezTo>
                      <a:pt x="143275" y="17117"/>
                      <a:pt x="139935" y="13755"/>
                      <a:pt x="136195" y="13755"/>
                    </a:cubicBezTo>
                    <a:cubicBezTo>
                      <a:pt x="136175" y="13755"/>
                      <a:pt x="136156" y="13755"/>
                      <a:pt x="136136" y="13755"/>
                    </a:cubicBezTo>
                    <a:cubicBezTo>
                      <a:pt x="136116" y="13755"/>
                      <a:pt x="136096" y="13755"/>
                      <a:pt x="136076" y="13755"/>
                    </a:cubicBezTo>
                    <a:cubicBezTo>
                      <a:pt x="134207" y="13755"/>
                      <a:pt x="132440" y="14585"/>
                      <a:pt x="131199" y="15888"/>
                    </a:cubicBezTo>
                    <a:cubicBezTo>
                      <a:pt x="131279" y="14302"/>
                      <a:pt x="130697" y="12797"/>
                      <a:pt x="129702" y="11614"/>
                    </a:cubicBezTo>
                    <a:cubicBezTo>
                      <a:pt x="130130" y="11535"/>
                      <a:pt x="130558" y="11496"/>
                      <a:pt x="130984" y="11496"/>
                    </a:cubicBezTo>
                    <a:cubicBezTo>
                      <a:pt x="132922" y="11496"/>
                      <a:pt x="134791" y="12299"/>
                      <a:pt x="136136" y="13746"/>
                    </a:cubicBezTo>
                    <a:cubicBezTo>
                      <a:pt x="137484" y="12292"/>
                      <a:pt x="139360" y="11489"/>
                      <a:pt x="141292" y="11489"/>
                    </a:cubicBezTo>
                    <a:cubicBezTo>
                      <a:pt x="141801" y="11489"/>
                      <a:pt x="142313" y="11545"/>
                      <a:pt x="142820" y="11659"/>
                    </a:cubicBezTo>
                    <a:cubicBezTo>
                      <a:pt x="143275" y="7906"/>
                      <a:pt x="139935" y="4535"/>
                      <a:pt x="136195" y="4535"/>
                    </a:cubicBezTo>
                    <a:cubicBezTo>
                      <a:pt x="136175" y="4535"/>
                      <a:pt x="136156" y="4535"/>
                      <a:pt x="136136" y="4535"/>
                    </a:cubicBezTo>
                    <a:cubicBezTo>
                      <a:pt x="136116" y="4535"/>
                      <a:pt x="136096" y="4535"/>
                      <a:pt x="136077" y="4535"/>
                    </a:cubicBezTo>
                    <a:cubicBezTo>
                      <a:pt x="134208" y="4535"/>
                      <a:pt x="132440" y="5373"/>
                      <a:pt x="131199" y="6677"/>
                    </a:cubicBezTo>
                    <a:cubicBezTo>
                      <a:pt x="131234" y="5933"/>
                      <a:pt x="131136" y="5198"/>
                      <a:pt x="130894" y="4499"/>
                    </a:cubicBezTo>
                    <a:lnTo>
                      <a:pt x="130518" y="4499"/>
                    </a:lnTo>
                    <a:cubicBezTo>
                      <a:pt x="130751" y="5198"/>
                      <a:pt x="130867" y="5933"/>
                      <a:pt x="130867" y="6668"/>
                    </a:cubicBezTo>
                    <a:cubicBezTo>
                      <a:pt x="130394" y="6566"/>
                      <a:pt x="129917" y="6516"/>
                      <a:pt x="129443" y="6516"/>
                    </a:cubicBezTo>
                    <a:cubicBezTo>
                      <a:pt x="127584" y="6516"/>
                      <a:pt x="125780" y="7282"/>
                      <a:pt x="124487" y="8675"/>
                    </a:cubicBezTo>
                    <a:cubicBezTo>
                      <a:pt x="123206" y="7295"/>
                      <a:pt x="121414" y="6515"/>
                      <a:pt x="119532" y="6515"/>
                    </a:cubicBezTo>
                    <a:cubicBezTo>
                      <a:pt x="119048" y="6515"/>
                      <a:pt x="118564" y="6560"/>
                      <a:pt x="118089" y="6668"/>
                    </a:cubicBezTo>
                    <a:cubicBezTo>
                      <a:pt x="118089" y="5933"/>
                      <a:pt x="118206" y="5198"/>
                      <a:pt x="118439" y="4499"/>
                    </a:cubicBezTo>
                    <a:lnTo>
                      <a:pt x="118063" y="4499"/>
                    </a:lnTo>
                    <a:cubicBezTo>
                      <a:pt x="117821" y="5198"/>
                      <a:pt x="117722" y="5933"/>
                      <a:pt x="117758" y="6677"/>
                    </a:cubicBezTo>
                    <a:cubicBezTo>
                      <a:pt x="116516" y="5373"/>
                      <a:pt x="114749" y="4535"/>
                      <a:pt x="112880" y="4535"/>
                    </a:cubicBezTo>
                    <a:cubicBezTo>
                      <a:pt x="112860" y="4535"/>
                      <a:pt x="112840" y="4535"/>
                      <a:pt x="112821" y="4535"/>
                    </a:cubicBezTo>
                    <a:cubicBezTo>
                      <a:pt x="112802" y="4535"/>
                      <a:pt x="112783" y="4535"/>
                      <a:pt x="112765" y="4535"/>
                    </a:cubicBezTo>
                    <a:cubicBezTo>
                      <a:pt x="110778" y="4535"/>
                      <a:pt x="108911" y="5480"/>
                      <a:pt x="107659" y="6927"/>
                    </a:cubicBezTo>
                    <a:lnTo>
                      <a:pt x="107659" y="6927"/>
                    </a:lnTo>
                    <a:cubicBezTo>
                      <a:pt x="107953" y="3265"/>
                      <a:pt x="104676" y="36"/>
                      <a:pt x="101009" y="36"/>
                    </a:cubicBezTo>
                    <a:cubicBezTo>
                      <a:pt x="100988" y="36"/>
                      <a:pt x="100968" y="37"/>
                      <a:pt x="100948" y="37"/>
                    </a:cubicBezTo>
                    <a:cubicBezTo>
                      <a:pt x="100928" y="37"/>
                      <a:pt x="100908" y="37"/>
                      <a:pt x="100889" y="37"/>
                    </a:cubicBezTo>
                    <a:cubicBezTo>
                      <a:pt x="99020" y="37"/>
                      <a:pt x="97261" y="875"/>
                      <a:pt x="96011" y="2178"/>
                    </a:cubicBezTo>
                    <a:cubicBezTo>
                      <a:pt x="96056" y="1435"/>
                      <a:pt x="95948" y="700"/>
                      <a:pt x="95706" y="1"/>
                    </a:cubicBezTo>
                    <a:lnTo>
                      <a:pt x="95339" y="1"/>
                    </a:lnTo>
                    <a:cubicBezTo>
                      <a:pt x="95563" y="700"/>
                      <a:pt x="95688" y="1426"/>
                      <a:pt x="95688" y="2169"/>
                    </a:cubicBezTo>
                    <a:cubicBezTo>
                      <a:pt x="95213" y="2067"/>
                      <a:pt x="94735" y="2018"/>
                      <a:pt x="94260" y="2018"/>
                    </a:cubicBezTo>
                    <a:cubicBezTo>
                      <a:pt x="92399" y="2018"/>
                      <a:pt x="90599" y="2784"/>
                      <a:pt x="89299" y="4177"/>
                    </a:cubicBezTo>
                    <a:cubicBezTo>
                      <a:pt x="88034" y="2804"/>
                      <a:pt x="86246" y="2017"/>
                      <a:pt x="84376" y="2017"/>
                    </a:cubicBezTo>
                    <a:cubicBezTo>
                      <a:pt x="84365" y="2017"/>
                      <a:pt x="84355" y="2017"/>
                      <a:pt x="84344" y="2017"/>
                    </a:cubicBezTo>
                    <a:cubicBezTo>
                      <a:pt x="83860" y="2017"/>
                      <a:pt x="83376" y="2062"/>
                      <a:pt x="82902" y="2169"/>
                    </a:cubicBezTo>
                    <a:cubicBezTo>
                      <a:pt x="82902" y="1435"/>
                      <a:pt x="83027" y="700"/>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sp>
            <p:nvSpPr>
              <p:cNvPr id="130" name="Google Shape;130;p7"/>
              <p:cNvSpPr/>
              <p:nvPr/>
            </p:nvSpPr>
            <p:spPr>
              <a:xfrm>
                <a:off x="0" y="0"/>
                <a:ext cx="2743019" cy="1499080"/>
              </a:xfrm>
              <a:custGeom>
                <a:avLst/>
                <a:gdLst/>
                <a:ahLst/>
                <a:cxnLst/>
                <a:rect l="l" t="t" r="r" b="b"/>
                <a:pathLst>
                  <a:path w="143276" h="78414" extrusionOk="0">
                    <a:moveTo>
                      <a:pt x="84144" y="2392"/>
                    </a:moveTo>
                    <a:cubicBezTo>
                      <a:pt x="86080" y="2392"/>
                      <a:pt x="87955" y="3195"/>
                      <a:pt x="89299" y="4642"/>
                    </a:cubicBezTo>
                    <a:cubicBezTo>
                      <a:pt x="90635" y="3197"/>
                      <a:pt x="92499" y="2400"/>
                      <a:pt x="94430" y="2400"/>
                    </a:cubicBezTo>
                    <a:cubicBezTo>
                      <a:pt x="94856" y="2400"/>
                      <a:pt x="95287" y="2439"/>
                      <a:pt x="95715" y="2518"/>
                    </a:cubicBezTo>
                    <a:cubicBezTo>
                      <a:pt x="94720" y="3692"/>
                      <a:pt x="94138" y="5198"/>
                      <a:pt x="94228" y="6793"/>
                    </a:cubicBezTo>
                    <a:cubicBezTo>
                      <a:pt x="92977" y="5480"/>
                      <a:pt x="91219" y="4651"/>
                      <a:pt x="89350" y="4651"/>
                    </a:cubicBezTo>
                    <a:cubicBezTo>
                      <a:pt x="89330" y="4651"/>
                      <a:pt x="89310" y="4651"/>
                      <a:pt x="89290" y="4651"/>
                    </a:cubicBezTo>
                    <a:cubicBezTo>
                      <a:pt x="89271" y="4651"/>
                      <a:pt x="89251" y="4651"/>
                      <a:pt x="89231" y="4651"/>
                    </a:cubicBezTo>
                    <a:cubicBezTo>
                      <a:pt x="87362" y="4651"/>
                      <a:pt x="85595" y="5489"/>
                      <a:pt x="84353" y="6793"/>
                    </a:cubicBezTo>
                    <a:cubicBezTo>
                      <a:pt x="84434" y="5198"/>
                      <a:pt x="83851" y="3692"/>
                      <a:pt x="82866" y="2518"/>
                    </a:cubicBezTo>
                    <a:lnTo>
                      <a:pt x="82866" y="2509"/>
                    </a:lnTo>
                    <a:cubicBezTo>
                      <a:pt x="83291" y="2430"/>
                      <a:pt x="83719" y="2392"/>
                      <a:pt x="84144" y="2392"/>
                    </a:cubicBezTo>
                    <a:close/>
                    <a:moveTo>
                      <a:pt x="23970" y="2589"/>
                    </a:moveTo>
                    <a:cubicBezTo>
                      <a:pt x="24396" y="2589"/>
                      <a:pt x="24824" y="2628"/>
                      <a:pt x="25250" y="2707"/>
                    </a:cubicBezTo>
                    <a:cubicBezTo>
                      <a:pt x="24255" y="3889"/>
                      <a:pt x="23673" y="5386"/>
                      <a:pt x="23753" y="6981"/>
                    </a:cubicBezTo>
                    <a:cubicBezTo>
                      <a:pt x="22512" y="5677"/>
                      <a:pt x="20744" y="4839"/>
                      <a:pt x="18884" y="4839"/>
                    </a:cubicBezTo>
                    <a:cubicBezTo>
                      <a:pt x="18864" y="4839"/>
                      <a:pt x="18845" y="4839"/>
                      <a:pt x="18825" y="4839"/>
                    </a:cubicBezTo>
                    <a:cubicBezTo>
                      <a:pt x="18805" y="4839"/>
                      <a:pt x="18786" y="4839"/>
                      <a:pt x="18766" y="4839"/>
                    </a:cubicBezTo>
                    <a:cubicBezTo>
                      <a:pt x="16897" y="4839"/>
                      <a:pt x="15129" y="5677"/>
                      <a:pt x="13888" y="6981"/>
                    </a:cubicBezTo>
                    <a:cubicBezTo>
                      <a:pt x="13951" y="5395"/>
                      <a:pt x="13368" y="3898"/>
                      <a:pt x="12382" y="2716"/>
                    </a:cubicBezTo>
                    <a:lnTo>
                      <a:pt x="12391" y="2707"/>
                    </a:lnTo>
                    <a:cubicBezTo>
                      <a:pt x="12818" y="2628"/>
                      <a:pt x="13246" y="2589"/>
                      <a:pt x="13671" y="2589"/>
                    </a:cubicBezTo>
                    <a:cubicBezTo>
                      <a:pt x="15606" y="2589"/>
                      <a:pt x="17481" y="3390"/>
                      <a:pt x="18825" y="4830"/>
                    </a:cubicBezTo>
                    <a:cubicBezTo>
                      <a:pt x="20162" y="3390"/>
                      <a:pt x="22035" y="2589"/>
                      <a:pt x="23970" y="2589"/>
                    </a:cubicBezTo>
                    <a:close/>
                    <a:moveTo>
                      <a:pt x="77636" y="544"/>
                    </a:moveTo>
                    <a:cubicBezTo>
                      <a:pt x="80811" y="544"/>
                      <a:pt x="83986" y="2623"/>
                      <a:pt x="84031" y="6784"/>
                    </a:cubicBezTo>
                    <a:cubicBezTo>
                      <a:pt x="83550" y="6679"/>
                      <a:pt x="83066" y="6627"/>
                      <a:pt x="82585" y="6627"/>
                    </a:cubicBezTo>
                    <a:cubicBezTo>
                      <a:pt x="80728" y="6627"/>
                      <a:pt x="78929" y="7394"/>
                      <a:pt x="77633" y="8782"/>
                    </a:cubicBezTo>
                    <a:cubicBezTo>
                      <a:pt x="76360" y="7411"/>
                      <a:pt x="74559" y="6622"/>
                      <a:pt x="72687" y="6622"/>
                    </a:cubicBezTo>
                    <a:cubicBezTo>
                      <a:pt x="72203" y="6622"/>
                      <a:pt x="71719" y="6676"/>
                      <a:pt x="71244" y="6784"/>
                    </a:cubicBezTo>
                    <a:cubicBezTo>
                      <a:pt x="71284" y="2625"/>
                      <a:pt x="74460" y="544"/>
                      <a:pt x="77636" y="544"/>
                    </a:cubicBezTo>
                    <a:close/>
                    <a:moveTo>
                      <a:pt x="100947" y="544"/>
                    </a:moveTo>
                    <a:cubicBezTo>
                      <a:pt x="104121" y="544"/>
                      <a:pt x="107295" y="2622"/>
                      <a:pt x="107337" y="6782"/>
                    </a:cubicBezTo>
                    <a:lnTo>
                      <a:pt x="107337" y="6782"/>
                    </a:lnTo>
                    <a:cubicBezTo>
                      <a:pt x="106859" y="6678"/>
                      <a:pt x="106378" y="6627"/>
                      <a:pt x="105901" y="6627"/>
                    </a:cubicBezTo>
                    <a:cubicBezTo>
                      <a:pt x="104043" y="6627"/>
                      <a:pt x="102246" y="7394"/>
                      <a:pt x="100957" y="8782"/>
                    </a:cubicBezTo>
                    <a:cubicBezTo>
                      <a:pt x="99676" y="7411"/>
                      <a:pt x="97883" y="6622"/>
                      <a:pt x="96002" y="6622"/>
                    </a:cubicBezTo>
                    <a:cubicBezTo>
                      <a:pt x="95518" y="6622"/>
                      <a:pt x="95034" y="6676"/>
                      <a:pt x="94559" y="6784"/>
                    </a:cubicBezTo>
                    <a:cubicBezTo>
                      <a:pt x="94595" y="2625"/>
                      <a:pt x="97771" y="544"/>
                      <a:pt x="100947" y="544"/>
                    </a:cubicBezTo>
                    <a:close/>
                    <a:moveTo>
                      <a:pt x="7166" y="739"/>
                    </a:moveTo>
                    <a:cubicBezTo>
                      <a:pt x="10341" y="739"/>
                      <a:pt x="13516" y="2815"/>
                      <a:pt x="13556" y="6972"/>
                    </a:cubicBezTo>
                    <a:cubicBezTo>
                      <a:pt x="13079" y="6868"/>
                      <a:pt x="12598" y="6817"/>
                      <a:pt x="12120" y="6817"/>
                    </a:cubicBezTo>
                    <a:cubicBezTo>
                      <a:pt x="10263" y="6817"/>
                      <a:pt x="8460" y="7585"/>
                      <a:pt x="7163" y="8974"/>
                    </a:cubicBezTo>
                    <a:lnTo>
                      <a:pt x="7163" y="8974"/>
                    </a:lnTo>
                    <a:cubicBezTo>
                      <a:pt x="5882" y="7597"/>
                      <a:pt x="4092" y="6819"/>
                      <a:pt x="2212" y="6819"/>
                    </a:cubicBezTo>
                    <a:cubicBezTo>
                      <a:pt x="1728" y="6819"/>
                      <a:pt x="1245" y="6873"/>
                      <a:pt x="770" y="6972"/>
                    </a:cubicBezTo>
                    <a:cubicBezTo>
                      <a:pt x="810" y="2818"/>
                      <a:pt x="3988" y="739"/>
                      <a:pt x="7166" y="739"/>
                    </a:cubicBezTo>
                    <a:close/>
                    <a:moveTo>
                      <a:pt x="30461" y="743"/>
                    </a:moveTo>
                    <a:cubicBezTo>
                      <a:pt x="33632" y="743"/>
                      <a:pt x="36807" y="2818"/>
                      <a:pt x="36853" y="6968"/>
                    </a:cubicBezTo>
                    <a:lnTo>
                      <a:pt x="36853" y="6968"/>
                    </a:lnTo>
                    <a:cubicBezTo>
                      <a:pt x="36386" y="6869"/>
                      <a:pt x="35915" y="6820"/>
                      <a:pt x="35447" y="6820"/>
                    </a:cubicBezTo>
                    <a:cubicBezTo>
                      <a:pt x="33589" y="6820"/>
                      <a:pt x="31784" y="7587"/>
                      <a:pt x="30492" y="8979"/>
                    </a:cubicBezTo>
                    <a:cubicBezTo>
                      <a:pt x="29210" y="7599"/>
                      <a:pt x="27418" y="6819"/>
                      <a:pt x="25536" y="6819"/>
                    </a:cubicBezTo>
                    <a:cubicBezTo>
                      <a:pt x="25053" y="6819"/>
                      <a:pt x="24569" y="6873"/>
                      <a:pt x="24094" y="6972"/>
                    </a:cubicBezTo>
                    <a:cubicBezTo>
                      <a:pt x="24121" y="2820"/>
                      <a:pt x="27289" y="743"/>
                      <a:pt x="30461" y="743"/>
                    </a:cubicBezTo>
                    <a:close/>
                    <a:moveTo>
                      <a:pt x="119326" y="6899"/>
                    </a:moveTo>
                    <a:cubicBezTo>
                      <a:pt x="121263" y="6899"/>
                      <a:pt x="123133" y="7700"/>
                      <a:pt x="124470" y="9149"/>
                    </a:cubicBezTo>
                    <a:lnTo>
                      <a:pt x="124470" y="9149"/>
                    </a:lnTo>
                    <a:cubicBezTo>
                      <a:pt x="124453" y="9149"/>
                      <a:pt x="124436" y="9149"/>
                      <a:pt x="124419" y="9149"/>
                    </a:cubicBezTo>
                    <a:cubicBezTo>
                      <a:pt x="122550" y="9149"/>
                      <a:pt x="120782" y="9987"/>
                      <a:pt x="119541" y="11291"/>
                    </a:cubicBezTo>
                    <a:cubicBezTo>
                      <a:pt x="119622" y="9705"/>
                      <a:pt x="119039" y="8199"/>
                      <a:pt x="118045" y="7017"/>
                    </a:cubicBezTo>
                    <a:cubicBezTo>
                      <a:pt x="118472" y="6938"/>
                      <a:pt x="118901" y="6899"/>
                      <a:pt x="119326" y="6899"/>
                    </a:cubicBezTo>
                    <a:close/>
                    <a:moveTo>
                      <a:pt x="129625" y="6899"/>
                    </a:moveTo>
                    <a:cubicBezTo>
                      <a:pt x="130050" y="6899"/>
                      <a:pt x="130477" y="6938"/>
                      <a:pt x="130903" y="7017"/>
                    </a:cubicBezTo>
                    <a:cubicBezTo>
                      <a:pt x="129908" y="8199"/>
                      <a:pt x="129326" y="9705"/>
                      <a:pt x="129415" y="11291"/>
                    </a:cubicBezTo>
                    <a:cubicBezTo>
                      <a:pt x="128165" y="9987"/>
                      <a:pt x="126397" y="9149"/>
                      <a:pt x="124537" y="9149"/>
                    </a:cubicBezTo>
                    <a:cubicBezTo>
                      <a:pt x="124520" y="9149"/>
                      <a:pt x="124503" y="9149"/>
                      <a:pt x="124487" y="9149"/>
                    </a:cubicBezTo>
                    <a:lnTo>
                      <a:pt x="124487" y="9149"/>
                    </a:lnTo>
                    <a:cubicBezTo>
                      <a:pt x="125823" y="7700"/>
                      <a:pt x="127694" y="6899"/>
                      <a:pt x="129625" y="6899"/>
                    </a:cubicBezTo>
                    <a:close/>
                    <a:moveTo>
                      <a:pt x="82788" y="6997"/>
                    </a:moveTo>
                    <a:cubicBezTo>
                      <a:pt x="83213" y="6997"/>
                      <a:pt x="83641" y="7036"/>
                      <a:pt x="84066" y="7115"/>
                    </a:cubicBezTo>
                    <a:cubicBezTo>
                      <a:pt x="83072" y="8298"/>
                      <a:pt x="82489" y="9794"/>
                      <a:pt x="82579" y="11389"/>
                    </a:cubicBezTo>
                    <a:cubicBezTo>
                      <a:pt x="81329" y="10086"/>
                      <a:pt x="79570" y="9248"/>
                      <a:pt x="77701" y="9248"/>
                    </a:cubicBezTo>
                    <a:cubicBezTo>
                      <a:pt x="77681" y="9248"/>
                      <a:pt x="77661" y="9248"/>
                      <a:pt x="77642" y="9248"/>
                    </a:cubicBezTo>
                    <a:cubicBezTo>
                      <a:pt x="78979" y="7800"/>
                      <a:pt x="80853" y="6997"/>
                      <a:pt x="82788" y="6997"/>
                    </a:cubicBezTo>
                    <a:close/>
                    <a:moveTo>
                      <a:pt x="95819" y="7002"/>
                    </a:moveTo>
                    <a:cubicBezTo>
                      <a:pt x="97748" y="7002"/>
                      <a:pt x="99615" y="7806"/>
                      <a:pt x="100948" y="9257"/>
                    </a:cubicBezTo>
                    <a:cubicBezTo>
                      <a:pt x="100928" y="9257"/>
                      <a:pt x="100908" y="9256"/>
                      <a:pt x="100888" y="9256"/>
                    </a:cubicBezTo>
                    <a:cubicBezTo>
                      <a:pt x="99020" y="9256"/>
                      <a:pt x="97252" y="10086"/>
                      <a:pt x="96011" y="11398"/>
                    </a:cubicBezTo>
                    <a:cubicBezTo>
                      <a:pt x="96100" y="9803"/>
                      <a:pt x="95509" y="8298"/>
                      <a:pt x="94523" y="7124"/>
                    </a:cubicBezTo>
                    <a:cubicBezTo>
                      <a:pt x="94955" y="7042"/>
                      <a:pt x="95388" y="7002"/>
                      <a:pt x="95819" y="7002"/>
                    </a:cubicBezTo>
                    <a:close/>
                    <a:moveTo>
                      <a:pt x="48857" y="7096"/>
                    </a:moveTo>
                    <a:cubicBezTo>
                      <a:pt x="50790" y="7096"/>
                      <a:pt x="52658" y="7899"/>
                      <a:pt x="53995" y="9346"/>
                    </a:cubicBezTo>
                    <a:lnTo>
                      <a:pt x="53995" y="9346"/>
                    </a:lnTo>
                    <a:cubicBezTo>
                      <a:pt x="53978" y="9346"/>
                      <a:pt x="53961" y="9346"/>
                      <a:pt x="53945" y="9346"/>
                    </a:cubicBezTo>
                    <a:cubicBezTo>
                      <a:pt x="52076" y="9346"/>
                      <a:pt x="50308" y="10184"/>
                      <a:pt x="49067" y="11488"/>
                    </a:cubicBezTo>
                    <a:cubicBezTo>
                      <a:pt x="49156" y="9893"/>
                      <a:pt x="48565" y="8388"/>
                      <a:pt x="47579" y="7214"/>
                    </a:cubicBezTo>
                    <a:cubicBezTo>
                      <a:pt x="48005" y="7135"/>
                      <a:pt x="48433" y="7096"/>
                      <a:pt x="48857" y="7096"/>
                    </a:cubicBezTo>
                    <a:close/>
                    <a:moveTo>
                      <a:pt x="59151" y="7096"/>
                    </a:moveTo>
                    <a:cubicBezTo>
                      <a:pt x="59575" y="7096"/>
                      <a:pt x="60003" y="7135"/>
                      <a:pt x="60429" y="7214"/>
                    </a:cubicBezTo>
                    <a:cubicBezTo>
                      <a:pt x="59443" y="8397"/>
                      <a:pt x="58852" y="9893"/>
                      <a:pt x="58941" y="11488"/>
                    </a:cubicBezTo>
                    <a:cubicBezTo>
                      <a:pt x="57700" y="10184"/>
                      <a:pt x="55932" y="9346"/>
                      <a:pt x="54063" y="9346"/>
                    </a:cubicBezTo>
                    <a:cubicBezTo>
                      <a:pt x="54043" y="9346"/>
                      <a:pt x="54024" y="9346"/>
                      <a:pt x="54004" y="9346"/>
                    </a:cubicBezTo>
                    <a:cubicBezTo>
                      <a:pt x="55349" y="7899"/>
                      <a:pt x="57217" y="7096"/>
                      <a:pt x="59151" y="7096"/>
                    </a:cubicBezTo>
                    <a:close/>
                    <a:moveTo>
                      <a:pt x="12288" y="7195"/>
                    </a:moveTo>
                    <a:cubicBezTo>
                      <a:pt x="12712" y="7195"/>
                      <a:pt x="13139" y="7233"/>
                      <a:pt x="13565" y="7312"/>
                    </a:cubicBezTo>
                    <a:cubicBezTo>
                      <a:pt x="12580" y="8495"/>
                      <a:pt x="11997" y="9992"/>
                      <a:pt x="12078" y="11586"/>
                    </a:cubicBezTo>
                    <a:cubicBezTo>
                      <a:pt x="10836" y="10283"/>
                      <a:pt x="9069" y="9445"/>
                      <a:pt x="7200" y="9445"/>
                    </a:cubicBezTo>
                    <a:cubicBezTo>
                      <a:pt x="7183" y="9445"/>
                      <a:pt x="7166" y="9445"/>
                      <a:pt x="7150" y="9445"/>
                    </a:cubicBezTo>
                    <a:lnTo>
                      <a:pt x="7150" y="9445"/>
                    </a:lnTo>
                    <a:cubicBezTo>
                      <a:pt x="8487" y="7997"/>
                      <a:pt x="10354" y="7195"/>
                      <a:pt x="12288" y="7195"/>
                    </a:cubicBezTo>
                    <a:close/>
                    <a:moveTo>
                      <a:pt x="25327" y="7195"/>
                    </a:moveTo>
                    <a:cubicBezTo>
                      <a:pt x="27263" y="7195"/>
                      <a:pt x="29138" y="7997"/>
                      <a:pt x="30483" y="9445"/>
                    </a:cubicBezTo>
                    <a:cubicBezTo>
                      <a:pt x="30463" y="9445"/>
                      <a:pt x="30443" y="9445"/>
                      <a:pt x="30423" y="9445"/>
                    </a:cubicBezTo>
                    <a:cubicBezTo>
                      <a:pt x="28555" y="9445"/>
                      <a:pt x="26787" y="10283"/>
                      <a:pt x="25545" y="11586"/>
                    </a:cubicBezTo>
                    <a:cubicBezTo>
                      <a:pt x="25626" y="10000"/>
                      <a:pt x="25044" y="8495"/>
                      <a:pt x="24049" y="7312"/>
                    </a:cubicBezTo>
                    <a:cubicBezTo>
                      <a:pt x="24475" y="7233"/>
                      <a:pt x="24903" y="7195"/>
                      <a:pt x="25327" y="7195"/>
                    </a:cubicBezTo>
                    <a:close/>
                    <a:moveTo>
                      <a:pt x="35634" y="7192"/>
                    </a:moveTo>
                    <a:cubicBezTo>
                      <a:pt x="36094" y="7192"/>
                      <a:pt x="36556" y="7237"/>
                      <a:pt x="37015" y="7330"/>
                    </a:cubicBezTo>
                    <a:cubicBezTo>
                      <a:pt x="35998" y="8588"/>
                      <a:pt x="35452" y="10173"/>
                      <a:pt x="35641" y="11840"/>
                    </a:cubicBezTo>
                    <a:lnTo>
                      <a:pt x="35641" y="11840"/>
                    </a:lnTo>
                    <a:cubicBezTo>
                      <a:pt x="34389" y="10389"/>
                      <a:pt x="32523" y="9445"/>
                      <a:pt x="30538" y="9445"/>
                    </a:cubicBezTo>
                    <a:cubicBezTo>
                      <a:pt x="30520" y="9445"/>
                      <a:pt x="30501" y="9445"/>
                      <a:pt x="30483" y="9445"/>
                    </a:cubicBezTo>
                    <a:cubicBezTo>
                      <a:pt x="31822" y="7997"/>
                      <a:pt x="33700" y="7192"/>
                      <a:pt x="35634" y="7192"/>
                    </a:cubicBezTo>
                    <a:close/>
                    <a:moveTo>
                      <a:pt x="112820" y="5042"/>
                    </a:moveTo>
                    <a:cubicBezTo>
                      <a:pt x="115994" y="5042"/>
                      <a:pt x="119168" y="7120"/>
                      <a:pt x="119209" y="11280"/>
                    </a:cubicBezTo>
                    <a:lnTo>
                      <a:pt x="119209" y="11280"/>
                    </a:lnTo>
                    <a:cubicBezTo>
                      <a:pt x="118737" y="11179"/>
                      <a:pt x="118262" y="11130"/>
                      <a:pt x="117790" y="11130"/>
                    </a:cubicBezTo>
                    <a:cubicBezTo>
                      <a:pt x="115926" y="11130"/>
                      <a:pt x="114120" y="11897"/>
                      <a:pt x="112821" y="13289"/>
                    </a:cubicBezTo>
                    <a:cubicBezTo>
                      <a:pt x="111548" y="11909"/>
                      <a:pt x="109747" y="11129"/>
                      <a:pt x="107874" y="11129"/>
                    </a:cubicBezTo>
                    <a:cubicBezTo>
                      <a:pt x="107391" y="11129"/>
                      <a:pt x="106898" y="11183"/>
                      <a:pt x="106432" y="11282"/>
                    </a:cubicBezTo>
                    <a:cubicBezTo>
                      <a:pt x="106468" y="7123"/>
                      <a:pt x="109644" y="5042"/>
                      <a:pt x="112820" y="5042"/>
                    </a:cubicBezTo>
                    <a:close/>
                    <a:moveTo>
                      <a:pt x="136135" y="5042"/>
                    </a:moveTo>
                    <a:cubicBezTo>
                      <a:pt x="139310" y="5042"/>
                      <a:pt x="142484" y="7121"/>
                      <a:pt x="142525" y="11282"/>
                    </a:cubicBezTo>
                    <a:cubicBezTo>
                      <a:pt x="142051" y="11180"/>
                      <a:pt x="141574" y="11130"/>
                      <a:pt x="141100" y="11130"/>
                    </a:cubicBezTo>
                    <a:cubicBezTo>
                      <a:pt x="139242" y="11130"/>
                      <a:pt x="137437" y="11897"/>
                      <a:pt x="136145" y="13289"/>
                    </a:cubicBezTo>
                    <a:cubicBezTo>
                      <a:pt x="134863" y="11909"/>
                      <a:pt x="133071" y="11129"/>
                      <a:pt x="131190" y="11129"/>
                    </a:cubicBezTo>
                    <a:cubicBezTo>
                      <a:pt x="130706" y="11129"/>
                      <a:pt x="130222" y="11183"/>
                      <a:pt x="129747" y="11282"/>
                    </a:cubicBezTo>
                    <a:cubicBezTo>
                      <a:pt x="129783" y="7123"/>
                      <a:pt x="132959" y="5042"/>
                      <a:pt x="136135" y="5042"/>
                    </a:cubicBezTo>
                    <a:close/>
                    <a:moveTo>
                      <a:pt x="89293" y="5147"/>
                    </a:moveTo>
                    <a:cubicBezTo>
                      <a:pt x="92468" y="5147"/>
                      <a:pt x="95642" y="7223"/>
                      <a:pt x="95679" y="11378"/>
                    </a:cubicBezTo>
                    <a:lnTo>
                      <a:pt x="95679" y="11378"/>
                    </a:lnTo>
                    <a:cubicBezTo>
                      <a:pt x="95207" y="11278"/>
                      <a:pt x="94731" y="11229"/>
                      <a:pt x="94259" y="11229"/>
                    </a:cubicBezTo>
                    <a:cubicBezTo>
                      <a:pt x="92396" y="11229"/>
                      <a:pt x="90592" y="11995"/>
                      <a:pt x="89299" y="13388"/>
                    </a:cubicBezTo>
                    <a:cubicBezTo>
                      <a:pt x="88018" y="12008"/>
                      <a:pt x="86226" y="11228"/>
                      <a:pt x="84344" y="11228"/>
                    </a:cubicBezTo>
                    <a:cubicBezTo>
                      <a:pt x="83860" y="11228"/>
                      <a:pt x="83376" y="11282"/>
                      <a:pt x="82902" y="11380"/>
                    </a:cubicBezTo>
                    <a:cubicBezTo>
                      <a:pt x="82937" y="7226"/>
                      <a:pt x="86116" y="5147"/>
                      <a:pt x="89293" y="5147"/>
                    </a:cubicBezTo>
                    <a:close/>
                    <a:moveTo>
                      <a:pt x="42334" y="5241"/>
                    </a:moveTo>
                    <a:cubicBezTo>
                      <a:pt x="45504" y="5241"/>
                      <a:pt x="48679" y="7316"/>
                      <a:pt x="48726" y="11466"/>
                    </a:cubicBezTo>
                    <a:lnTo>
                      <a:pt x="48726" y="11466"/>
                    </a:lnTo>
                    <a:cubicBezTo>
                      <a:pt x="48259" y="11367"/>
                      <a:pt x="47788" y="11318"/>
                      <a:pt x="47320" y="11318"/>
                    </a:cubicBezTo>
                    <a:cubicBezTo>
                      <a:pt x="45461" y="11318"/>
                      <a:pt x="43655" y="12085"/>
                      <a:pt x="42355" y="13477"/>
                    </a:cubicBezTo>
                    <a:cubicBezTo>
                      <a:pt x="41083" y="12097"/>
                      <a:pt x="39282" y="11318"/>
                      <a:pt x="37409" y="11318"/>
                    </a:cubicBezTo>
                    <a:cubicBezTo>
                      <a:pt x="36916" y="11318"/>
                      <a:pt x="36432" y="11371"/>
                      <a:pt x="35966" y="11470"/>
                    </a:cubicBezTo>
                    <a:cubicBezTo>
                      <a:pt x="35993" y="7318"/>
                      <a:pt x="39161" y="5241"/>
                      <a:pt x="42334" y="5241"/>
                    </a:cubicBezTo>
                    <a:close/>
                    <a:moveTo>
                      <a:pt x="65648" y="5241"/>
                    </a:moveTo>
                    <a:cubicBezTo>
                      <a:pt x="68820" y="5241"/>
                      <a:pt x="71995" y="7316"/>
                      <a:pt x="72041" y="11466"/>
                    </a:cubicBezTo>
                    <a:lnTo>
                      <a:pt x="72041" y="11466"/>
                    </a:lnTo>
                    <a:cubicBezTo>
                      <a:pt x="71572" y="11367"/>
                      <a:pt x="71100" y="11318"/>
                      <a:pt x="70631" y="11318"/>
                    </a:cubicBezTo>
                    <a:cubicBezTo>
                      <a:pt x="68767" y="11318"/>
                      <a:pt x="66961" y="12085"/>
                      <a:pt x="65662" y="13477"/>
                    </a:cubicBezTo>
                    <a:cubicBezTo>
                      <a:pt x="64389" y="12097"/>
                      <a:pt x="62588" y="11318"/>
                      <a:pt x="60715" y="11318"/>
                    </a:cubicBezTo>
                    <a:cubicBezTo>
                      <a:pt x="60223" y="11318"/>
                      <a:pt x="59739" y="11371"/>
                      <a:pt x="59273" y="11470"/>
                    </a:cubicBezTo>
                    <a:cubicBezTo>
                      <a:pt x="59304" y="7318"/>
                      <a:pt x="62474" y="5241"/>
                      <a:pt x="65648" y="5241"/>
                    </a:cubicBezTo>
                    <a:close/>
                    <a:moveTo>
                      <a:pt x="18806" y="5349"/>
                    </a:moveTo>
                    <a:cubicBezTo>
                      <a:pt x="21976" y="5349"/>
                      <a:pt x="25149" y="7423"/>
                      <a:pt x="25196" y="11574"/>
                    </a:cubicBezTo>
                    <a:lnTo>
                      <a:pt x="25196" y="11574"/>
                    </a:lnTo>
                    <a:cubicBezTo>
                      <a:pt x="24722" y="11471"/>
                      <a:pt x="24244" y="11421"/>
                      <a:pt x="23770" y="11421"/>
                    </a:cubicBezTo>
                    <a:cubicBezTo>
                      <a:pt x="21912" y="11421"/>
                      <a:pt x="20114" y="12189"/>
                      <a:pt x="18825" y="13585"/>
                    </a:cubicBezTo>
                    <a:cubicBezTo>
                      <a:pt x="17544" y="12205"/>
                      <a:pt x="15752" y="11425"/>
                      <a:pt x="13870" y="11425"/>
                    </a:cubicBezTo>
                    <a:cubicBezTo>
                      <a:pt x="13386" y="11425"/>
                      <a:pt x="12902" y="11470"/>
                      <a:pt x="12427" y="11578"/>
                    </a:cubicBezTo>
                    <a:cubicBezTo>
                      <a:pt x="12463" y="7425"/>
                      <a:pt x="15633" y="5349"/>
                      <a:pt x="18806" y="5349"/>
                    </a:cubicBezTo>
                    <a:close/>
                    <a:moveTo>
                      <a:pt x="117949" y="11501"/>
                    </a:moveTo>
                    <a:cubicBezTo>
                      <a:pt x="118380" y="11501"/>
                      <a:pt x="118814" y="11541"/>
                      <a:pt x="119245" y="11622"/>
                    </a:cubicBezTo>
                    <a:cubicBezTo>
                      <a:pt x="118253" y="12794"/>
                      <a:pt x="117671" y="14304"/>
                      <a:pt x="117757" y="15887"/>
                    </a:cubicBezTo>
                    <a:lnTo>
                      <a:pt x="117757" y="15887"/>
                    </a:lnTo>
                    <a:cubicBezTo>
                      <a:pt x="116507" y="14584"/>
                      <a:pt x="114739" y="13746"/>
                      <a:pt x="112880" y="13746"/>
                    </a:cubicBezTo>
                    <a:cubicBezTo>
                      <a:pt x="112860" y="13746"/>
                      <a:pt x="112840" y="13746"/>
                      <a:pt x="112821" y="13746"/>
                    </a:cubicBezTo>
                    <a:cubicBezTo>
                      <a:pt x="114154" y="12303"/>
                      <a:pt x="116020" y="11501"/>
                      <a:pt x="117949" y="11501"/>
                    </a:cubicBezTo>
                    <a:close/>
                    <a:moveTo>
                      <a:pt x="130985" y="11496"/>
                    </a:moveTo>
                    <a:cubicBezTo>
                      <a:pt x="132925" y="11496"/>
                      <a:pt x="134799" y="12298"/>
                      <a:pt x="136136" y="13746"/>
                    </a:cubicBezTo>
                    <a:cubicBezTo>
                      <a:pt x="136116" y="13746"/>
                      <a:pt x="136096" y="13746"/>
                      <a:pt x="136077" y="13746"/>
                    </a:cubicBezTo>
                    <a:cubicBezTo>
                      <a:pt x="134208" y="13746"/>
                      <a:pt x="132440" y="14584"/>
                      <a:pt x="131199" y="15888"/>
                    </a:cubicBezTo>
                    <a:cubicBezTo>
                      <a:pt x="131279" y="14293"/>
                      <a:pt x="130697" y="12796"/>
                      <a:pt x="129702" y="11613"/>
                    </a:cubicBezTo>
                    <a:cubicBezTo>
                      <a:pt x="130130" y="11534"/>
                      <a:pt x="130559" y="11496"/>
                      <a:pt x="130985" y="11496"/>
                    </a:cubicBezTo>
                    <a:close/>
                    <a:moveTo>
                      <a:pt x="84143" y="11612"/>
                    </a:moveTo>
                    <a:cubicBezTo>
                      <a:pt x="86077" y="11612"/>
                      <a:pt x="87946" y="12415"/>
                      <a:pt x="89290" y="13862"/>
                    </a:cubicBezTo>
                    <a:cubicBezTo>
                      <a:pt x="89271" y="13862"/>
                      <a:pt x="89251" y="13862"/>
                      <a:pt x="89231" y="13862"/>
                    </a:cubicBezTo>
                    <a:cubicBezTo>
                      <a:pt x="87362" y="13862"/>
                      <a:pt x="85595" y="14701"/>
                      <a:pt x="84353" y="16004"/>
                    </a:cubicBezTo>
                    <a:cubicBezTo>
                      <a:pt x="84443" y="14409"/>
                      <a:pt x="83851" y="12913"/>
                      <a:pt x="82866" y="11730"/>
                    </a:cubicBezTo>
                    <a:cubicBezTo>
                      <a:pt x="83291" y="11651"/>
                      <a:pt x="83719" y="11612"/>
                      <a:pt x="84143" y="11612"/>
                    </a:cubicBezTo>
                    <a:close/>
                    <a:moveTo>
                      <a:pt x="94437" y="11612"/>
                    </a:moveTo>
                    <a:cubicBezTo>
                      <a:pt x="94861" y="11612"/>
                      <a:pt x="95289" y="11651"/>
                      <a:pt x="95715" y="11730"/>
                    </a:cubicBezTo>
                    <a:cubicBezTo>
                      <a:pt x="94729" y="12913"/>
                      <a:pt x="94138" y="14409"/>
                      <a:pt x="94228" y="16004"/>
                    </a:cubicBezTo>
                    <a:cubicBezTo>
                      <a:pt x="92977" y="14701"/>
                      <a:pt x="91218" y="13862"/>
                      <a:pt x="89350" y="13862"/>
                    </a:cubicBezTo>
                    <a:cubicBezTo>
                      <a:pt x="89330" y="13862"/>
                      <a:pt x="89310" y="13862"/>
                      <a:pt x="89290" y="13862"/>
                    </a:cubicBezTo>
                    <a:lnTo>
                      <a:pt x="89299" y="13853"/>
                    </a:lnTo>
                    <a:cubicBezTo>
                      <a:pt x="90636" y="12414"/>
                      <a:pt x="92504" y="11612"/>
                      <a:pt x="94437" y="11612"/>
                    </a:cubicBezTo>
                    <a:close/>
                    <a:moveTo>
                      <a:pt x="47493" y="11702"/>
                    </a:moveTo>
                    <a:cubicBezTo>
                      <a:pt x="47918" y="11702"/>
                      <a:pt x="48345" y="11740"/>
                      <a:pt x="48771" y="11819"/>
                    </a:cubicBezTo>
                    <a:cubicBezTo>
                      <a:pt x="47772" y="12997"/>
                      <a:pt x="47190" y="14487"/>
                      <a:pt x="47274" y="16083"/>
                    </a:cubicBezTo>
                    <a:lnTo>
                      <a:pt x="47274" y="16083"/>
                    </a:lnTo>
                    <a:cubicBezTo>
                      <a:pt x="46033" y="14786"/>
                      <a:pt x="44269" y="13952"/>
                      <a:pt x="42406" y="13952"/>
                    </a:cubicBezTo>
                    <a:cubicBezTo>
                      <a:pt x="42389" y="13952"/>
                      <a:pt x="42372" y="13952"/>
                      <a:pt x="42355" y="13952"/>
                    </a:cubicBezTo>
                    <a:lnTo>
                      <a:pt x="42355" y="13952"/>
                    </a:lnTo>
                    <a:cubicBezTo>
                      <a:pt x="43693" y="12505"/>
                      <a:pt x="45560" y="11702"/>
                      <a:pt x="47493" y="11702"/>
                    </a:cubicBezTo>
                    <a:close/>
                    <a:moveTo>
                      <a:pt x="60501" y="11702"/>
                    </a:moveTo>
                    <a:cubicBezTo>
                      <a:pt x="62439" y="11702"/>
                      <a:pt x="64308" y="12505"/>
                      <a:pt x="65653" y="13952"/>
                    </a:cubicBezTo>
                    <a:cubicBezTo>
                      <a:pt x="65633" y="13952"/>
                      <a:pt x="65613" y="13952"/>
                      <a:pt x="65593" y="13952"/>
                    </a:cubicBezTo>
                    <a:cubicBezTo>
                      <a:pt x="63725" y="13952"/>
                      <a:pt x="61957" y="14790"/>
                      <a:pt x="60715" y="16094"/>
                    </a:cubicBezTo>
                    <a:cubicBezTo>
                      <a:pt x="60796" y="14499"/>
                      <a:pt x="60214" y="13002"/>
                      <a:pt x="59219" y="11819"/>
                    </a:cubicBezTo>
                    <a:cubicBezTo>
                      <a:pt x="59646" y="11740"/>
                      <a:pt x="60075" y="11702"/>
                      <a:pt x="60501" y="11702"/>
                    </a:cubicBezTo>
                    <a:close/>
                    <a:moveTo>
                      <a:pt x="106098" y="7003"/>
                    </a:moveTo>
                    <a:cubicBezTo>
                      <a:pt x="106560" y="7003"/>
                      <a:pt x="107026" y="7049"/>
                      <a:pt x="107489" y="7142"/>
                    </a:cubicBezTo>
                    <a:cubicBezTo>
                      <a:pt x="106479" y="8394"/>
                      <a:pt x="105932" y="9985"/>
                      <a:pt x="106135" y="11656"/>
                    </a:cubicBezTo>
                    <a:lnTo>
                      <a:pt x="106135" y="11656"/>
                    </a:lnTo>
                    <a:cubicBezTo>
                      <a:pt x="106639" y="11546"/>
                      <a:pt x="107148" y="11492"/>
                      <a:pt x="107652" y="11492"/>
                    </a:cubicBezTo>
                    <a:cubicBezTo>
                      <a:pt x="109592" y="11492"/>
                      <a:pt x="111471" y="12290"/>
                      <a:pt x="112821" y="13746"/>
                    </a:cubicBezTo>
                    <a:cubicBezTo>
                      <a:pt x="112802" y="13746"/>
                      <a:pt x="112783" y="13746"/>
                      <a:pt x="112765" y="13746"/>
                    </a:cubicBezTo>
                    <a:cubicBezTo>
                      <a:pt x="110778" y="13746"/>
                      <a:pt x="108911" y="14691"/>
                      <a:pt x="107659" y="16138"/>
                    </a:cubicBezTo>
                    <a:lnTo>
                      <a:pt x="107659" y="16138"/>
                    </a:lnTo>
                    <a:cubicBezTo>
                      <a:pt x="107785" y="14463"/>
                      <a:pt x="107175" y="12886"/>
                      <a:pt x="106127" y="11658"/>
                    </a:cubicBezTo>
                    <a:cubicBezTo>
                      <a:pt x="106127" y="11658"/>
                      <a:pt x="106128" y="11658"/>
                      <a:pt x="106128" y="11658"/>
                    </a:cubicBezTo>
                    <a:lnTo>
                      <a:pt x="106128" y="11658"/>
                    </a:lnTo>
                    <a:cubicBezTo>
                      <a:pt x="106131" y="11661"/>
                      <a:pt x="106133" y="11664"/>
                      <a:pt x="106136" y="11667"/>
                    </a:cubicBezTo>
                    <a:cubicBezTo>
                      <a:pt x="106136" y="11664"/>
                      <a:pt x="106135" y="11660"/>
                      <a:pt x="106135" y="11656"/>
                    </a:cubicBezTo>
                    <a:lnTo>
                      <a:pt x="106135" y="11656"/>
                    </a:lnTo>
                    <a:cubicBezTo>
                      <a:pt x="106133" y="11657"/>
                      <a:pt x="106130" y="11657"/>
                      <a:pt x="106128" y="11658"/>
                    </a:cubicBezTo>
                    <a:lnTo>
                      <a:pt x="106128" y="11658"/>
                    </a:lnTo>
                    <a:cubicBezTo>
                      <a:pt x="104868" y="10198"/>
                      <a:pt x="102995" y="9256"/>
                      <a:pt x="101004" y="9256"/>
                    </a:cubicBezTo>
                    <a:cubicBezTo>
                      <a:pt x="100985" y="9256"/>
                      <a:pt x="100967" y="9257"/>
                      <a:pt x="100948" y="9257"/>
                    </a:cubicBezTo>
                    <a:cubicBezTo>
                      <a:pt x="102293" y="7803"/>
                      <a:pt x="104164" y="7003"/>
                      <a:pt x="106098" y="7003"/>
                    </a:cubicBezTo>
                    <a:close/>
                    <a:moveTo>
                      <a:pt x="13651" y="11804"/>
                    </a:moveTo>
                    <a:cubicBezTo>
                      <a:pt x="15587" y="11804"/>
                      <a:pt x="17458" y="12604"/>
                      <a:pt x="18799" y="14050"/>
                    </a:cubicBezTo>
                    <a:lnTo>
                      <a:pt x="18799" y="14050"/>
                    </a:lnTo>
                    <a:cubicBezTo>
                      <a:pt x="18788" y="14050"/>
                      <a:pt x="18777" y="14050"/>
                      <a:pt x="18766" y="14050"/>
                    </a:cubicBezTo>
                    <a:cubicBezTo>
                      <a:pt x="16897" y="14050"/>
                      <a:pt x="15129" y="14889"/>
                      <a:pt x="13888" y="16192"/>
                    </a:cubicBezTo>
                    <a:cubicBezTo>
                      <a:pt x="13968" y="14597"/>
                      <a:pt x="13386" y="13101"/>
                      <a:pt x="12391" y="11918"/>
                    </a:cubicBezTo>
                    <a:cubicBezTo>
                      <a:pt x="12811" y="11842"/>
                      <a:pt x="13233" y="11804"/>
                      <a:pt x="13651" y="11804"/>
                    </a:cubicBezTo>
                    <a:close/>
                    <a:moveTo>
                      <a:pt x="23971" y="11800"/>
                    </a:moveTo>
                    <a:cubicBezTo>
                      <a:pt x="24396" y="11800"/>
                      <a:pt x="24824" y="11839"/>
                      <a:pt x="25250" y="11918"/>
                    </a:cubicBezTo>
                    <a:cubicBezTo>
                      <a:pt x="24255" y="13101"/>
                      <a:pt x="23673" y="14597"/>
                      <a:pt x="23753" y="16192"/>
                    </a:cubicBezTo>
                    <a:cubicBezTo>
                      <a:pt x="22512" y="14889"/>
                      <a:pt x="20744" y="14050"/>
                      <a:pt x="18884" y="14050"/>
                    </a:cubicBezTo>
                    <a:cubicBezTo>
                      <a:pt x="18864" y="14050"/>
                      <a:pt x="18845" y="14050"/>
                      <a:pt x="18825" y="14051"/>
                    </a:cubicBezTo>
                    <a:cubicBezTo>
                      <a:pt x="20162" y="12603"/>
                      <a:pt x="22036" y="11800"/>
                      <a:pt x="23971" y="11800"/>
                    </a:cubicBezTo>
                    <a:close/>
                    <a:moveTo>
                      <a:pt x="37191" y="11695"/>
                    </a:moveTo>
                    <a:cubicBezTo>
                      <a:pt x="39126" y="11695"/>
                      <a:pt x="41007" y="12498"/>
                      <a:pt x="42355" y="13952"/>
                    </a:cubicBezTo>
                    <a:lnTo>
                      <a:pt x="42355" y="13952"/>
                    </a:lnTo>
                    <a:cubicBezTo>
                      <a:pt x="42352" y="13952"/>
                      <a:pt x="42349" y="13952"/>
                      <a:pt x="42346" y="13952"/>
                    </a:cubicBezTo>
                    <a:cubicBezTo>
                      <a:pt x="42328" y="13952"/>
                      <a:pt x="42309" y="13952"/>
                      <a:pt x="42291" y="13952"/>
                    </a:cubicBezTo>
                    <a:cubicBezTo>
                      <a:pt x="40304" y="13952"/>
                      <a:pt x="38437" y="14897"/>
                      <a:pt x="37185" y="16344"/>
                    </a:cubicBezTo>
                    <a:cubicBezTo>
                      <a:pt x="37320" y="14669"/>
                      <a:pt x="36710" y="13092"/>
                      <a:pt x="35662" y="11864"/>
                    </a:cubicBezTo>
                    <a:cubicBezTo>
                      <a:pt x="36169" y="11750"/>
                      <a:pt x="36682" y="11695"/>
                      <a:pt x="37191" y="11695"/>
                    </a:cubicBezTo>
                    <a:close/>
                    <a:moveTo>
                      <a:pt x="124477" y="9648"/>
                    </a:moveTo>
                    <a:cubicBezTo>
                      <a:pt x="127652" y="9648"/>
                      <a:pt x="130827" y="11726"/>
                      <a:pt x="130867" y="15888"/>
                    </a:cubicBezTo>
                    <a:cubicBezTo>
                      <a:pt x="130394" y="15786"/>
                      <a:pt x="129917" y="15736"/>
                      <a:pt x="129443" y="15736"/>
                    </a:cubicBezTo>
                    <a:cubicBezTo>
                      <a:pt x="127584" y="15736"/>
                      <a:pt x="125780" y="16502"/>
                      <a:pt x="124487" y="17895"/>
                    </a:cubicBezTo>
                    <a:cubicBezTo>
                      <a:pt x="123206" y="16515"/>
                      <a:pt x="121414" y="15735"/>
                      <a:pt x="119532" y="15735"/>
                    </a:cubicBezTo>
                    <a:cubicBezTo>
                      <a:pt x="119048" y="15735"/>
                      <a:pt x="118564" y="15780"/>
                      <a:pt x="118089" y="15888"/>
                    </a:cubicBezTo>
                    <a:cubicBezTo>
                      <a:pt x="118125" y="11729"/>
                      <a:pt x="121301" y="9648"/>
                      <a:pt x="124477" y="9648"/>
                    </a:cubicBezTo>
                    <a:close/>
                    <a:moveTo>
                      <a:pt x="77633" y="9753"/>
                    </a:moveTo>
                    <a:cubicBezTo>
                      <a:pt x="80805" y="9753"/>
                      <a:pt x="83979" y="11828"/>
                      <a:pt x="84022" y="15982"/>
                    </a:cubicBezTo>
                    <a:lnTo>
                      <a:pt x="84022" y="15982"/>
                    </a:lnTo>
                    <a:cubicBezTo>
                      <a:pt x="83547" y="15880"/>
                      <a:pt x="83069" y="15830"/>
                      <a:pt x="82594" y="15830"/>
                    </a:cubicBezTo>
                    <a:cubicBezTo>
                      <a:pt x="80737" y="15830"/>
                      <a:pt x="78939" y="16596"/>
                      <a:pt x="77651" y="17984"/>
                    </a:cubicBezTo>
                    <a:cubicBezTo>
                      <a:pt x="76369" y="16613"/>
                      <a:pt x="74577" y="15825"/>
                      <a:pt x="72696" y="15825"/>
                    </a:cubicBezTo>
                    <a:cubicBezTo>
                      <a:pt x="72212" y="15825"/>
                      <a:pt x="71728" y="15879"/>
                      <a:pt x="71253" y="15986"/>
                    </a:cubicBezTo>
                    <a:cubicBezTo>
                      <a:pt x="71284" y="11832"/>
                      <a:pt x="74458" y="9753"/>
                      <a:pt x="77633" y="9753"/>
                    </a:cubicBezTo>
                    <a:close/>
                    <a:moveTo>
                      <a:pt x="100947" y="9753"/>
                    </a:moveTo>
                    <a:cubicBezTo>
                      <a:pt x="104122" y="9753"/>
                      <a:pt x="107296" y="11830"/>
                      <a:pt x="107337" y="15986"/>
                    </a:cubicBezTo>
                    <a:cubicBezTo>
                      <a:pt x="106864" y="15884"/>
                      <a:pt x="106386" y="15834"/>
                      <a:pt x="105913" y="15834"/>
                    </a:cubicBezTo>
                    <a:cubicBezTo>
                      <a:pt x="104054" y="15834"/>
                      <a:pt x="102249" y="16601"/>
                      <a:pt x="100957" y="17993"/>
                    </a:cubicBezTo>
                    <a:cubicBezTo>
                      <a:pt x="99676" y="16613"/>
                      <a:pt x="97883" y="15834"/>
                      <a:pt x="96002" y="15834"/>
                    </a:cubicBezTo>
                    <a:cubicBezTo>
                      <a:pt x="95518" y="15834"/>
                      <a:pt x="95034" y="15888"/>
                      <a:pt x="94559" y="15986"/>
                    </a:cubicBezTo>
                    <a:cubicBezTo>
                      <a:pt x="94595" y="11832"/>
                      <a:pt x="97771" y="9753"/>
                      <a:pt x="100947" y="9753"/>
                    </a:cubicBezTo>
                    <a:close/>
                    <a:moveTo>
                      <a:pt x="53999" y="9848"/>
                    </a:moveTo>
                    <a:cubicBezTo>
                      <a:pt x="57176" y="9848"/>
                      <a:pt x="60352" y="11927"/>
                      <a:pt x="60393" y="16085"/>
                    </a:cubicBezTo>
                    <a:cubicBezTo>
                      <a:pt x="59913" y="15980"/>
                      <a:pt x="59429" y="15929"/>
                      <a:pt x="58949" y="15929"/>
                    </a:cubicBezTo>
                    <a:cubicBezTo>
                      <a:pt x="57093" y="15929"/>
                      <a:pt x="55295" y="16694"/>
                      <a:pt x="53999" y="18087"/>
                    </a:cubicBezTo>
                    <a:lnTo>
                      <a:pt x="53999" y="18087"/>
                    </a:lnTo>
                    <a:cubicBezTo>
                      <a:pt x="52718" y="16710"/>
                      <a:pt x="50928" y="15932"/>
                      <a:pt x="49049" y="15932"/>
                    </a:cubicBezTo>
                    <a:cubicBezTo>
                      <a:pt x="48565" y="15932"/>
                      <a:pt x="48081" y="15977"/>
                      <a:pt x="47606" y="16085"/>
                    </a:cubicBezTo>
                    <a:cubicBezTo>
                      <a:pt x="47646" y="11927"/>
                      <a:pt x="50823" y="9848"/>
                      <a:pt x="53999" y="9848"/>
                    </a:cubicBezTo>
                    <a:close/>
                    <a:moveTo>
                      <a:pt x="7166" y="9943"/>
                    </a:moveTo>
                    <a:cubicBezTo>
                      <a:pt x="10341" y="9943"/>
                      <a:pt x="13516" y="12022"/>
                      <a:pt x="13556" y="16183"/>
                    </a:cubicBezTo>
                    <a:cubicBezTo>
                      <a:pt x="13083" y="16081"/>
                      <a:pt x="12605" y="16031"/>
                      <a:pt x="12131" y="16031"/>
                    </a:cubicBezTo>
                    <a:cubicBezTo>
                      <a:pt x="10273" y="16031"/>
                      <a:pt x="8469" y="16796"/>
                      <a:pt x="7176" y="18181"/>
                    </a:cubicBezTo>
                    <a:cubicBezTo>
                      <a:pt x="5901" y="16817"/>
                      <a:pt x="4126" y="16040"/>
                      <a:pt x="2258" y="16040"/>
                    </a:cubicBezTo>
                    <a:cubicBezTo>
                      <a:pt x="2237" y="16040"/>
                      <a:pt x="2216" y="16040"/>
                      <a:pt x="2194" y="16040"/>
                    </a:cubicBezTo>
                    <a:lnTo>
                      <a:pt x="2212" y="16022"/>
                    </a:lnTo>
                    <a:lnTo>
                      <a:pt x="2212" y="16022"/>
                    </a:lnTo>
                    <a:cubicBezTo>
                      <a:pt x="1728" y="16031"/>
                      <a:pt x="1245" y="16076"/>
                      <a:pt x="770" y="16183"/>
                    </a:cubicBezTo>
                    <a:cubicBezTo>
                      <a:pt x="810" y="12024"/>
                      <a:pt x="3988" y="9943"/>
                      <a:pt x="7166" y="9943"/>
                    </a:cubicBezTo>
                    <a:close/>
                    <a:moveTo>
                      <a:pt x="30463" y="9956"/>
                    </a:moveTo>
                    <a:cubicBezTo>
                      <a:pt x="33636" y="9956"/>
                      <a:pt x="36811" y="12033"/>
                      <a:pt x="36854" y="16188"/>
                    </a:cubicBezTo>
                    <a:lnTo>
                      <a:pt x="36854" y="16188"/>
                    </a:lnTo>
                    <a:cubicBezTo>
                      <a:pt x="36379" y="16086"/>
                      <a:pt x="35901" y="16036"/>
                      <a:pt x="35426" y="16036"/>
                    </a:cubicBezTo>
                    <a:cubicBezTo>
                      <a:pt x="33569" y="16036"/>
                      <a:pt x="31771" y="16802"/>
                      <a:pt x="30483" y="18190"/>
                    </a:cubicBezTo>
                    <a:cubicBezTo>
                      <a:pt x="29201" y="16819"/>
                      <a:pt x="27409" y="16031"/>
                      <a:pt x="25528" y="16031"/>
                    </a:cubicBezTo>
                    <a:cubicBezTo>
                      <a:pt x="25044" y="16031"/>
                      <a:pt x="24560" y="16085"/>
                      <a:pt x="24085" y="16192"/>
                    </a:cubicBezTo>
                    <a:cubicBezTo>
                      <a:pt x="24116" y="12034"/>
                      <a:pt x="27288" y="9956"/>
                      <a:pt x="30463" y="9956"/>
                    </a:cubicBezTo>
                    <a:close/>
                    <a:moveTo>
                      <a:pt x="119326" y="16110"/>
                    </a:moveTo>
                    <a:cubicBezTo>
                      <a:pt x="121265" y="16110"/>
                      <a:pt x="123134" y="16913"/>
                      <a:pt x="124478" y="18361"/>
                    </a:cubicBezTo>
                    <a:cubicBezTo>
                      <a:pt x="124458" y="18360"/>
                      <a:pt x="124439" y="18360"/>
                      <a:pt x="124419" y="18360"/>
                    </a:cubicBezTo>
                    <a:cubicBezTo>
                      <a:pt x="122550" y="18360"/>
                      <a:pt x="120782" y="19199"/>
                      <a:pt x="119541" y="20502"/>
                    </a:cubicBezTo>
                    <a:cubicBezTo>
                      <a:pt x="119622" y="18907"/>
                      <a:pt x="119039" y="17411"/>
                      <a:pt x="118045" y="16228"/>
                    </a:cubicBezTo>
                    <a:cubicBezTo>
                      <a:pt x="118472" y="16149"/>
                      <a:pt x="118901" y="16110"/>
                      <a:pt x="119326" y="16110"/>
                    </a:cubicBezTo>
                    <a:close/>
                    <a:moveTo>
                      <a:pt x="129624" y="16110"/>
                    </a:moveTo>
                    <a:cubicBezTo>
                      <a:pt x="130049" y="16110"/>
                      <a:pt x="130477" y="16149"/>
                      <a:pt x="130903" y="16228"/>
                    </a:cubicBezTo>
                    <a:cubicBezTo>
                      <a:pt x="129908" y="17402"/>
                      <a:pt x="129326" y="18907"/>
                      <a:pt x="129415" y="20493"/>
                    </a:cubicBezTo>
                    <a:lnTo>
                      <a:pt x="129415" y="20502"/>
                    </a:lnTo>
                    <a:cubicBezTo>
                      <a:pt x="128165" y="19199"/>
                      <a:pt x="126397" y="18360"/>
                      <a:pt x="124537" y="18360"/>
                    </a:cubicBezTo>
                    <a:cubicBezTo>
                      <a:pt x="124517" y="18360"/>
                      <a:pt x="124498" y="18360"/>
                      <a:pt x="124478" y="18361"/>
                    </a:cubicBezTo>
                    <a:cubicBezTo>
                      <a:pt x="125815" y="16913"/>
                      <a:pt x="127689" y="16110"/>
                      <a:pt x="129624" y="16110"/>
                    </a:cubicBezTo>
                    <a:close/>
                    <a:moveTo>
                      <a:pt x="82783" y="16209"/>
                    </a:moveTo>
                    <a:cubicBezTo>
                      <a:pt x="83207" y="16209"/>
                      <a:pt x="83633" y="16247"/>
                      <a:pt x="84057" y="16327"/>
                    </a:cubicBezTo>
                    <a:cubicBezTo>
                      <a:pt x="83538" y="16945"/>
                      <a:pt x="83135" y="17653"/>
                      <a:pt x="82875" y="18414"/>
                    </a:cubicBezTo>
                    <a:cubicBezTo>
                      <a:pt x="82633" y="19113"/>
                      <a:pt x="82534" y="19848"/>
                      <a:pt x="82570" y="20592"/>
                    </a:cubicBezTo>
                    <a:cubicBezTo>
                      <a:pt x="81322" y="19282"/>
                      <a:pt x="79551" y="18450"/>
                      <a:pt x="77681" y="18450"/>
                    </a:cubicBezTo>
                    <a:cubicBezTo>
                      <a:pt x="77671" y="18450"/>
                      <a:pt x="77661" y="18450"/>
                      <a:pt x="77651" y="18450"/>
                    </a:cubicBezTo>
                    <a:cubicBezTo>
                      <a:pt x="78988" y="17010"/>
                      <a:pt x="80855" y="16209"/>
                      <a:pt x="82783" y="16209"/>
                    </a:cubicBezTo>
                    <a:close/>
                    <a:moveTo>
                      <a:pt x="95788" y="16212"/>
                    </a:moveTo>
                    <a:cubicBezTo>
                      <a:pt x="97720" y="16212"/>
                      <a:pt x="99592" y="17008"/>
                      <a:pt x="100939" y="18450"/>
                    </a:cubicBezTo>
                    <a:cubicBezTo>
                      <a:pt x="100919" y="18450"/>
                      <a:pt x="100900" y="18450"/>
                      <a:pt x="100880" y="18450"/>
                    </a:cubicBezTo>
                    <a:cubicBezTo>
                      <a:pt x="99011" y="18450"/>
                      <a:pt x="97252" y="19288"/>
                      <a:pt x="96011" y="20592"/>
                    </a:cubicBezTo>
                    <a:cubicBezTo>
                      <a:pt x="96047" y="19848"/>
                      <a:pt x="95948" y="19113"/>
                      <a:pt x="95706" y="18414"/>
                    </a:cubicBezTo>
                    <a:cubicBezTo>
                      <a:pt x="95446" y="17653"/>
                      <a:pt x="95043" y="16945"/>
                      <a:pt x="94523" y="16327"/>
                    </a:cubicBezTo>
                    <a:cubicBezTo>
                      <a:pt x="94944" y="16250"/>
                      <a:pt x="95367" y="16212"/>
                      <a:pt x="95788" y="16212"/>
                    </a:cubicBezTo>
                    <a:close/>
                    <a:moveTo>
                      <a:pt x="48848" y="16307"/>
                    </a:moveTo>
                    <a:cubicBezTo>
                      <a:pt x="50780" y="16307"/>
                      <a:pt x="52650" y="17108"/>
                      <a:pt x="53987" y="18558"/>
                    </a:cubicBezTo>
                    <a:lnTo>
                      <a:pt x="53987" y="18558"/>
                    </a:lnTo>
                    <a:cubicBezTo>
                      <a:pt x="53970" y="18558"/>
                      <a:pt x="53953" y="18557"/>
                      <a:pt x="53936" y="18557"/>
                    </a:cubicBezTo>
                    <a:cubicBezTo>
                      <a:pt x="52067" y="18557"/>
                      <a:pt x="50308" y="19396"/>
                      <a:pt x="49058" y="20699"/>
                    </a:cubicBezTo>
                    <a:cubicBezTo>
                      <a:pt x="49147" y="19104"/>
                      <a:pt x="48565" y="17608"/>
                      <a:pt x="47570" y="16425"/>
                    </a:cubicBezTo>
                    <a:cubicBezTo>
                      <a:pt x="47996" y="16346"/>
                      <a:pt x="48423" y="16307"/>
                      <a:pt x="48848" y="16307"/>
                    </a:cubicBezTo>
                    <a:close/>
                    <a:moveTo>
                      <a:pt x="59142" y="16307"/>
                    </a:moveTo>
                    <a:cubicBezTo>
                      <a:pt x="59567" y="16307"/>
                      <a:pt x="59994" y="16346"/>
                      <a:pt x="60420" y="16425"/>
                    </a:cubicBezTo>
                    <a:cubicBezTo>
                      <a:pt x="59425" y="17608"/>
                      <a:pt x="58843" y="19104"/>
                      <a:pt x="58932" y="20699"/>
                    </a:cubicBezTo>
                    <a:cubicBezTo>
                      <a:pt x="57691" y="19396"/>
                      <a:pt x="55923" y="18557"/>
                      <a:pt x="54054" y="18557"/>
                    </a:cubicBezTo>
                    <a:cubicBezTo>
                      <a:pt x="54037" y="18557"/>
                      <a:pt x="54020" y="18558"/>
                      <a:pt x="54003" y="18558"/>
                    </a:cubicBezTo>
                    <a:lnTo>
                      <a:pt x="54003" y="18558"/>
                    </a:lnTo>
                    <a:cubicBezTo>
                      <a:pt x="55340" y="17108"/>
                      <a:pt x="57210" y="16307"/>
                      <a:pt x="59142" y="16307"/>
                    </a:cubicBezTo>
                    <a:close/>
                    <a:moveTo>
                      <a:pt x="25317" y="16414"/>
                    </a:moveTo>
                    <a:cubicBezTo>
                      <a:pt x="27247" y="16414"/>
                      <a:pt x="29113" y="17211"/>
                      <a:pt x="30456" y="18656"/>
                    </a:cubicBezTo>
                    <a:cubicBezTo>
                      <a:pt x="30436" y="18656"/>
                      <a:pt x="30416" y="18656"/>
                      <a:pt x="30397" y="18656"/>
                    </a:cubicBezTo>
                    <a:cubicBezTo>
                      <a:pt x="28528" y="18656"/>
                      <a:pt x="26769" y="19494"/>
                      <a:pt x="25528" y="20789"/>
                    </a:cubicBezTo>
                    <a:cubicBezTo>
                      <a:pt x="25563" y="20054"/>
                      <a:pt x="25456" y="19310"/>
                      <a:pt x="25223" y="18611"/>
                    </a:cubicBezTo>
                    <a:cubicBezTo>
                      <a:pt x="24954" y="17850"/>
                      <a:pt x="24551" y="17142"/>
                      <a:pt x="24031" y="16533"/>
                    </a:cubicBezTo>
                    <a:cubicBezTo>
                      <a:pt x="24460" y="16453"/>
                      <a:pt x="24890" y="16414"/>
                      <a:pt x="25317" y="16414"/>
                    </a:cubicBezTo>
                    <a:close/>
                    <a:moveTo>
                      <a:pt x="12296" y="16415"/>
                    </a:moveTo>
                    <a:cubicBezTo>
                      <a:pt x="12720" y="16415"/>
                      <a:pt x="13148" y="16454"/>
                      <a:pt x="13574" y="16533"/>
                    </a:cubicBezTo>
                    <a:cubicBezTo>
                      <a:pt x="13055" y="17151"/>
                      <a:pt x="12651" y="17850"/>
                      <a:pt x="12391" y="18611"/>
                    </a:cubicBezTo>
                    <a:cubicBezTo>
                      <a:pt x="12150" y="19310"/>
                      <a:pt x="12042" y="20054"/>
                      <a:pt x="12087" y="20789"/>
                    </a:cubicBezTo>
                    <a:lnTo>
                      <a:pt x="12078" y="20798"/>
                    </a:lnTo>
                    <a:cubicBezTo>
                      <a:pt x="10836" y="19494"/>
                      <a:pt x="9077" y="18656"/>
                      <a:pt x="7217" y="18656"/>
                    </a:cubicBezTo>
                    <a:cubicBezTo>
                      <a:pt x="7198" y="18656"/>
                      <a:pt x="7178" y="18656"/>
                      <a:pt x="7159" y="18656"/>
                    </a:cubicBezTo>
                    <a:cubicBezTo>
                      <a:pt x="8496" y="17216"/>
                      <a:pt x="10363" y="16415"/>
                      <a:pt x="12296" y="16415"/>
                    </a:cubicBezTo>
                    <a:close/>
                    <a:moveTo>
                      <a:pt x="106101" y="16205"/>
                    </a:moveTo>
                    <a:cubicBezTo>
                      <a:pt x="106563" y="16205"/>
                      <a:pt x="107027" y="16251"/>
                      <a:pt x="107489" y="16344"/>
                    </a:cubicBezTo>
                    <a:cubicBezTo>
                      <a:pt x="106486" y="17599"/>
                      <a:pt x="105930" y="19194"/>
                      <a:pt x="106136" y="20861"/>
                    </a:cubicBezTo>
                    <a:cubicBezTo>
                      <a:pt x="104879" y="19398"/>
                      <a:pt x="102991" y="18450"/>
                      <a:pt x="100994" y="18450"/>
                    </a:cubicBezTo>
                    <a:cubicBezTo>
                      <a:pt x="100985" y="18450"/>
                      <a:pt x="100975" y="18450"/>
                      <a:pt x="100966" y="18450"/>
                    </a:cubicBezTo>
                    <a:cubicBezTo>
                      <a:pt x="102304" y="17004"/>
                      <a:pt x="104173" y="16205"/>
                      <a:pt x="106101" y="16205"/>
                    </a:cubicBezTo>
                    <a:close/>
                    <a:moveTo>
                      <a:pt x="70810" y="11698"/>
                    </a:moveTo>
                    <a:cubicBezTo>
                      <a:pt x="71303" y="11698"/>
                      <a:pt x="71800" y="11750"/>
                      <a:pt x="72292" y="11855"/>
                    </a:cubicBezTo>
                    <a:cubicBezTo>
                      <a:pt x="71289" y="13110"/>
                      <a:pt x="70742" y="14705"/>
                      <a:pt x="70939" y="16380"/>
                    </a:cubicBezTo>
                    <a:lnTo>
                      <a:pt x="70957" y="16371"/>
                    </a:lnTo>
                    <a:cubicBezTo>
                      <a:pt x="71461" y="16260"/>
                      <a:pt x="71969" y="16205"/>
                      <a:pt x="72473" y="16205"/>
                    </a:cubicBezTo>
                    <a:cubicBezTo>
                      <a:pt x="74401" y="16205"/>
                      <a:pt x="76274" y="17001"/>
                      <a:pt x="77624" y="18450"/>
                    </a:cubicBezTo>
                    <a:cubicBezTo>
                      <a:pt x="77606" y="18450"/>
                      <a:pt x="77588" y="18450"/>
                      <a:pt x="77570" y="18450"/>
                    </a:cubicBezTo>
                    <a:cubicBezTo>
                      <a:pt x="75520" y="18450"/>
                      <a:pt x="73598" y="19458"/>
                      <a:pt x="72346" y="20986"/>
                    </a:cubicBezTo>
                    <a:cubicBezTo>
                      <a:pt x="72738" y="17269"/>
                      <a:pt x="69425" y="13952"/>
                      <a:pt x="65712" y="13952"/>
                    </a:cubicBezTo>
                    <a:cubicBezTo>
                      <a:pt x="65692" y="13952"/>
                      <a:pt x="65673" y="13952"/>
                      <a:pt x="65653" y="13952"/>
                    </a:cubicBezTo>
                    <a:cubicBezTo>
                      <a:pt x="66995" y="12495"/>
                      <a:pt x="68873" y="11698"/>
                      <a:pt x="70810" y="11698"/>
                    </a:cubicBezTo>
                    <a:close/>
                    <a:moveTo>
                      <a:pt x="35592" y="16407"/>
                    </a:moveTo>
                    <a:cubicBezTo>
                      <a:pt x="36059" y="16407"/>
                      <a:pt x="36530" y="16454"/>
                      <a:pt x="36997" y="16551"/>
                    </a:cubicBezTo>
                    <a:cubicBezTo>
                      <a:pt x="36004" y="17802"/>
                      <a:pt x="35449" y="19385"/>
                      <a:pt x="35643" y="21056"/>
                    </a:cubicBezTo>
                    <a:lnTo>
                      <a:pt x="35643" y="21056"/>
                    </a:lnTo>
                    <a:cubicBezTo>
                      <a:pt x="34391" y="19601"/>
                      <a:pt x="32515" y="18647"/>
                      <a:pt x="30529" y="18647"/>
                    </a:cubicBezTo>
                    <a:cubicBezTo>
                      <a:pt x="30511" y="18647"/>
                      <a:pt x="30492" y="18647"/>
                      <a:pt x="30474" y="18647"/>
                    </a:cubicBezTo>
                    <a:cubicBezTo>
                      <a:pt x="31808" y="17205"/>
                      <a:pt x="33669" y="16407"/>
                      <a:pt x="35592" y="16407"/>
                    </a:cubicBezTo>
                    <a:close/>
                    <a:moveTo>
                      <a:pt x="112821" y="14253"/>
                    </a:moveTo>
                    <a:cubicBezTo>
                      <a:pt x="115997" y="14253"/>
                      <a:pt x="119174" y="16332"/>
                      <a:pt x="119218" y="20493"/>
                    </a:cubicBezTo>
                    <a:cubicBezTo>
                      <a:pt x="118738" y="20388"/>
                      <a:pt x="118254" y="20337"/>
                      <a:pt x="117773" y="20337"/>
                    </a:cubicBezTo>
                    <a:cubicBezTo>
                      <a:pt x="115916" y="20337"/>
                      <a:pt x="114116" y="21103"/>
                      <a:pt x="112821" y="22491"/>
                    </a:cubicBezTo>
                    <a:cubicBezTo>
                      <a:pt x="111548" y="21120"/>
                      <a:pt x="109756" y="20332"/>
                      <a:pt x="107874" y="20332"/>
                    </a:cubicBezTo>
                    <a:cubicBezTo>
                      <a:pt x="107391" y="20332"/>
                      <a:pt x="106907" y="20386"/>
                      <a:pt x="106432" y="20493"/>
                    </a:cubicBezTo>
                    <a:cubicBezTo>
                      <a:pt x="106468" y="16334"/>
                      <a:pt x="109644" y="14253"/>
                      <a:pt x="112821" y="14253"/>
                    </a:cubicBezTo>
                    <a:close/>
                    <a:moveTo>
                      <a:pt x="136138" y="14252"/>
                    </a:moveTo>
                    <a:cubicBezTo>
                      <a:pt x="139311" y="14252"/>
                      <a:pt x="142484" y="16329"/>
                      <a:pt x="142525" y="20484"/>
                    </a:cubicBezTo>
                    <a:lnTo>
                      <a:pt x="142525" y="20493"/>
                    </a:lnTo>
                    <a:cubicBezTo>
                      <a:pt x="142051" y="20391"/>
                      <a:pt x="141574" y="20341"/>
                      <a:pt x="141100" y="20341"/>
                    </a:cubicBezTo>
                    <a:cubicBezTo>
                      <a:pt x="139242" y="20341"/>
                      <a:pt x="137437" y="21108"/>
                      <a:pt x="136145" y="22500"/>
                    </a:cubicBezTo>
                    <a:cubicBezTo>
                      <a:pt x="134871" y="21128"/>
                      <a:pt x="133091" y="20341"/>
                      <a:pt x="131221" y="20341"/>
                    </a:cubicBezTo>
                    <a:cubicBezTo>
                      <a:pt x="131211" y="20341"/>
                      <a:pt x="131200" y="20341"/>
                      <a:pt x="131190" y="20341"/>
                    </a:cubicBezTo>
                    <a:cubicBezTo>
                      <a:pt x="130706" y="20341"/>
                      <a:pt x="130222" y="20386"/>
                      <a:pt x="129747" y="20493"/>
                    </a:cubicBezTo>
                    <a:cubicBezTo>
                      <a:pt x="129783" y="16333"/>
                      <a:pt x="132960" y="14252"/>
                      <a:pt x="136138" y="14252"/>
                    </a:cubicBezTo>
                    <a:close/>
                    <a:moveTo>
                      <a:pt x="89290" y="14357"/>
                    </a:moveTo>
                    <a:cubicBezTo>
                      <a:pt x="91871" y="14357"/>
                      <a:pt x="94452" y="15731"/>
                      <a:pt x="95348" y="18477"/>
                    </a:cubicBezTo>
                    <a:cubicBezTo>
                      <a:pt x="95572" y="19158"/>
                      <a:pt x="95679" y="19866"/>
                      <a:pt x="95688" y="20583"/>
                    </a:cubicBezTo>
                    <a:cubicBezTo>
                      <a:pt x="95213" y="20481"/>
                      <a:pt x="94734" y="20431"/>
                      <a:pt x="94259" y="20431"/>
                    </a:cubicBezTo>
                    <a:cubicBezTo>
                      <a:pt x="92398" y="20431"/>
                      <a:pt x="90599" y="21196"/>
                      <a:pt x="89299" y="22581"/>
                    </a:cubicBezTo>
                    <a:cubicBezTo>
                      <a:pt x="88025" y="21218"/>
                      <a:pt x="86246" y="20430"/>
                      <a:pt x="84376" y="20430"/>
                    </a:cubicBezTo>
                    <a:cubicBezTo>
                      <a:pt x="84365" y="20430"/>
                      <a:pt x="84355" y="20430"/>
                      <a:pt x="84344" y="20430"/>
                    </a:cubicBezTo>
                    <a:cubicBezTo>
                      <a:pt x="83860" y="20430"/>
                      <a:pt x="83376" y="20475"/>
                      <a:pt x="82902" y="20583"/>
                    </a:cubicBezTo>
                    <a:cubicBezTo>
                      <a:pt x="82902" y="19866"/>
                      <a:pt x="83018" y="19158"/>
                      <a:pt x="83233" y="18477"/>
                    </a:cubicBezTo>
                    <a:cubicBezTo>
                      <a:pt x="84129" y="15731"/>
                      <a:pt x="86710" y="14357"/>
                      <a:pt x="89290" y="14357"/>
                    </a:cubicBezTo>
                    <a:close/>
                    <a:moveTo>
                      <a:pt x="42333" y="14454"/>
                    </a:moveTo>
                    <a:cubicBezTo>
                      <a:pt x="45509" y="14454"/>
                      <a:pt x="48686" y="16533"/>
                      <a:pt x="48726" y="20690"/>
                    </a:cubicBezTo>
                    <a:cubicBezTo>
                      <a:pt x="48246" y="20585"/>
                      <a:pt x="47763" y="20534"/>
                      <a:pt x="47283" y="20534"/>
                    </a:cubicBezTo>
                    <a:cubicBezTo>
                      <a:pt x="45427" y="20534"/>
                      <a:pt x="43633" y="21302"/>
                      <a:pt x="42337" y="22697"/>
                    </a:cubicBezTo>
                    <a:cubicBezTo>
                      <a:pt x="41063" y="21325"/>
                      <a:pt x="39284" y="20538"/>
                      <a:pt x="37414" y="20538"/>
                    </a:cubicBezTo>
                    <a:cubicBezTo>
                      <a:pt x="37403" y="20538"/>
                      <a:pt x="37393" y="20538"/>
                      <a:pt x="37382" y="20538"/>
                    </a:cubicBezTo>
                    <a:cubicBezTo>
                      <a:pt x="36898" y="20538"/>
                      <a:pt x="36415" y="20583"/>
                      <a:pt x="35940" y="20690"/>
                    </a:cubicBezTo>
                    <a:cubicBezTo>
                      <a:pt x="35980" y="16533"/>
                      <a:pt x="39156" y="14454"/>
                      <a:pt x="42333" y="14454"/>
                    </a:cubicBezTo>
                    <a:close/>
                    <a:moveTo>
                      <a:pt x="65648" y="14454"/>
                    </a:moveTo>
                    <a:cubicBezTo>
                      <a:pt x="68825" y="14454"/>
                      <a:pt x="72001" y="16533"/>
                      <a:pt x="72041" y="20690"/>
                    </a:cubicBezTo>
                    <a:cubicBezTo>
                      <a:pt x="71563" y="20585"/>
                      <a:pt x="71081" y="20534"/>
                      <a:pt x="70602" y="20534"/>
                    </a:cubicBezTo>
                    <a:cubicBezTo>
                      <a:pt x="68748" y="20534"/>
                      <a:pt x="66949" y="21302"/>
                      <a:pt x="65653" y="22697"/>
                    </a:cubicBezTo>
                    <a:cubicBezTo>
                      <a:pt x="64378" y="21325"/>
                      <a:pt x="62599" y="20538"/>
                      <a:pt x="60729" y="20538"/>
                    </a:cubicBezTo>
                    <a:cubicBezTo>
                      <a:pt x="60719" y="20538"/>
                      <a:pt x="60708" y="20538"/>
                      <a:pt x="60697" y="20538"/>
                    </a:cubicBezTo>
                    <a:cubicBezTo>
                      <a:pt x="60214" y="20538"/>
                      <a:pt x="59730" y="20583"/>
                      <a:pt x="59255" y="20690"/>
                    </a:cubicBezTo>
                    <a:cubicBezTo>
                      <a:pt x="59295" y="16533"/>
                      <a:pt x="62472" y="14454"/>
                      <a:pt x="65648" y="14454"/>
                    </a:cubicBezTo>
                    <a:close/>
                    <a:moveTo>
                      <a:pt x="18806" y="14558"/>
                    </a:moveTo>
                    <a:cubicBezTo>
                      <a:pt x="21388" y="14558"/>
                      <a:pt x="23969" y="15929"/>
                      <a:pt x="24864" y="18674"/>
                    </a:cubicBezTo>
                    <a:cubicBezTo>
                      <a:pt x="25079" y="19355"/>
                      <a:pt x="25196" y="20063"/>
                      <a:pt x="25196" y="20780"/>
                    </a:cubicBezTo>
                    <a:cubicBezTo>
                      <a:pt x="24718" y="20675"/>
                      <a:pt x="24235" y="20624"/>
                      <a:pt x="23756" y="20624"/>
                    </a:cubicBezTo>
                    <a:cubicBezTo>
                      <a:pt x="21903" y="20624"/>
                      <a:pt x="20103" y="21391"/>
                      <a:pt x="18807" y="22787"/>
                    </a:cubicBezTo>
                    <a:cubicBezTo>
                      <a:pt x="17535" y="21407"/>
                      <a:pt x="15734" y="20628"/>
                      <a:pt x="13861" y="20628"/>
                    </a:cubicBezTo>
                    <a:cubicBezTo>
                      <a:pt x="13368" y="20628"/>
                      <a:pt x="12884" y="20672"/>
                      <a:pt x="12409" y="20780"/>
                    </a:cubicBezTo>
                    <a:cubicBezTo>
                      <a:pt x="12418" y="20063"/>
                      <a:pt x="12526" y="19355"/>
                      <a:pt x="12741" y="18674"/>
                    </a:cubicBezTo>
                    <a:cubicBezTo>
                      <a:pt x="13637" y="15931"/>
                      <a:pt x="16222" y="14558"/>
                      <a:pt x="18806" y="14558"/>
                    </a:cubicBezTo>
                    <a:close/>
                    <a:moveTo>
                      <a:pt x="117964" y="20706"/>
                    </a:moveTo>
                    <a:cubicBezTo>
                      <a:pt x="118390" y="20706"/>
                      <a:pt x="118819" y="20745"/>
                      <a:pt x="119245" y="20825"/>
                    </a:cubicBezTo>
                    <a:cubicBezTo>
                      <a:pt x="118726" y="21443"/>
                      <a:pt x="118322" y="22151"/>
                      <a:pt x="118063" y="22913"/>
                    </a:cubicBezTo>
                    <a:lnTo>
                      <a:pt x="118063" y="22904"/>
                    </a:lnTo>
                    <a:cubicBezTo>
                      <a:pt x="117821" y="23611"/>
                      <a:pt x="117722" y="24346"/>
                      <a:pt x="117758" y="25090"/>
                    </a:cubicBezTo>
                    <a:cubicBezTo>
                      <a:pt x="116516" y="23786"/>
                      <a:pt x="114757" y="22948"/>
                      <a:pt x="112897" y="22948"/>
                    </a:cubicBezTo>
                    <a:cubicBezTo>
                      <a:pt x="112878" y="22948"/>
                      <a:pt x="112858" y="22948"/>
                      <a:pt x="112839" y="22948"/>
                    </a:cubicBezTo>
                    <a:cubicBezTo>
                      <a:pt x="114174" y="21503"/>
                      <a:pt x="116038" y="20706"/>
                      <a:pt x="117964" y="20706"/>
                    </a:cubicBezTo>
                    <a:close/>
                    <a:moveTo>
                      <a:pt x="130993" y="20706"/>
                    </a:moveTo>
                    <a:cubicBezTo>
                      <a:pt x="132921" y="20706"/>
                      <a:pt x="134791" y="21503"/>
                      <a:pt x="136127" y="22948"/>
                    </a:cubicBezTo>
                    <a:cubicBezTo>
                      <a:pt x="136107" y="22948"/>
                      <a:pt x="136088" y="22948"/>
                      <a:pt x="136068" y="22948"/>
                    </a:cubicBezTo>
                    <a:cubicBezTo>
                      <a:pt x="134208" y="22948"/>
                      <a:pt x="132440" y="23786"/>
                      <a:pt x="131199" y="25090"/>
                    </a:cubicBezTo>
                    <a:cubicBezTo>
                      <a:pt x="131234" y="24346"/>
                      <a:pt x="131136" y="23611"/>
                      <a:pt x="130894" y="22913"/>
                    </a:cubicBezTo>
                    <a:lnTo>
                      <a:pt x="130894" y="22904"/>
                    </a:lnTo>
                    <a:cubicBezTo>
                      <a:pt x="130634" y="22142"/>
                      <a:pt x="130231" y="21443"/>
                      <a:pt x="129711" y="20825"/>
                    </a:cubicBezTo>
                    <a:cubicBezTo>
                      <a:pt x="130138" y="20745"/>
                      <a:pt x="130567" y="20706"/>
                      <a:pt x="130993" y="20706"/>
                    </a:cubicBezTo>
                    <a:close/>
                    <a:moveTo>
                      <a:pt x="84135" y="20797"/>
                    </a:moveTo>
                    <a:cubicBezTo>
                      <a:pt x="86071" y="20797"/>
                      <a:pt x="87946" y="21599"/>
                      <a:pt x="89290" y="23047"/>
                    </a:cubicBezTo>
                    <a:cubicBezTo>
                      <a:pt x="90626" y="21601"/>
                      <a:pt x="92496" y="20805"/>
                      <a:pt x="94429" y="20805"/>
                    </a:cubicBezTo>
                    <a:cubicBezTo>
                      <a:pt x="94856" y="20805"/>
                      <a:pt x="95287" y="20844"/>
                      <a:pt x="95715" y="20923"/>
                    </a:cubicBezTo>
                    <a:cubicBezTo>
                      <a:pt x="94720" y="22106"/>
                      <a:pt x="94138" y="23602"/>
                      <a:pt x="94228" y="25197"/>
                    </a:cubicBezTo>
                    <a:cubicBezTo>
                      <a:pt x="92977" y="23894"/>
                      <a:pt x="91218" y="23056"/>
                      <a:pt x="89350" y="23056"/>
                    </a:cubicBezTo>
                    <a:cubicBezTo>
                      <a:pt x="89330" y="23056"/>
                      <a:pt x="89310" y="23056"/>
                      <a:pt x="89290" y="23056"/>
                    </a:cubicBezTo>
                    <a:cubicBezTo>
                      <a:pt x="89271" y="23056"/>
                      <a:pt x="89251" y="23056"/>
                      <a:pt x="89231" y="23056"/>
                    </a:cubicBezTo>
                    <a:cubicBezTo>
                      <a:pt x="87362" y="23056"/>
                      <a:pt x="85595" y="23894"/>
                      <a:pt x="84353" y="25197"/>
                    </a:cubicBezTo>
                    <a:cubicBezTo>
                      <a:pt x="84434" y="23602"/>
                      <a:pt x="83851" y="22106"/>
                      <a:pt x="82866" y="20923"/>
                    </a:cubicBezTo>
                    <a:lnTo>
                      <a:pt x="82857" y="20914"/>
                    </a:lnTo>
                    <a:cubicBezTo>
                      <a:pt x="83283" y="20835"/>
                      <a:pt x="83710" y="20797"/>
                      <a:pt x="84135" y="20797"/>
                    </a:cubicBezTo>
                    <a:close/>
                    <a:moveTo>
                      <a:pt x="47488" y="20904"/>
                    </a:moveTo>
                    <a:cubicBezTo>
                      <a:pt x="47912" y="20904"/>
                      <a:pt x="48338" y="20943"/>
                      <a:pt x="48762" y="21022"/>
                    </a:cubicBezTo>
                    <a:cubicBezTo>
                      <a:pt x="48242" y="21640"/>
                      <a:pt x="47839" y="22348"/>
                      <a:pt x="47579" y="23110"/>
                    </a:cubicBezTo>
                    <a:cubicBezTo>
                      <a:pt x="47337" y="23809"/>
                      <a:pt x="47239" y="24552"/>
                      <a:pt x="47275" y="25287"/>
                    </a:cubicBezTo>
                    <a:cubicBezTo>
                      <a:pt x="46033" y="23992"/>
                      <a:pt x="44274" y="23154"/>
                      <a:pt x="42414" y="23154"/>
                    </a:cubicBezTo>
                    <a:cubicBezTo>
                      <a:pt x="42395" y="23154"/>
                      <a:pt x="42375" y="23154"/>
                      <a:pt x="42355" y="23154"/>
                    </a:cubicBezTo>
                    <a:cubicBezTo>
                      <a:pt x="43693" y="21707"/>
                      <a:pt x="45560" y="20904"/>
                      <a:pt x="47488" y="20904"/>
                    </a:cubicBezTo>
                    <a:close/>
                    <a:moveTo>
                      <a:pt x="60505" y="20912"/>
                    </a:moveTo>
                    <a:cubicBezTo>
                      <a:pt x="62435" y="20912"/>
                      <a:pt x="64301" y="21709"/>
                      <a:pt x="65644" y="23154"/>
                    </a:cubicBezTo>
                    <a:cubicBezTo>
                      <a:pt x="65624" y="23154"/>
                      <a:pt x="65604" y="23154"/>
                      <a:pt x="65584" y="23154"/>
                    </a:cubicBezTo>
                    <a:cubicBezTo>
                      <a:pt x="63716" y="23154"/>
                      <a:pt x="61957" y="23993"/>
                      <a:pt x="60715" y="25296"/>
                    </a:cubicBezTo>
                    <a:lnTo>
                      <a:pt x="60715" y="25287"/>
                    </a:lnTo>
                    <a:cubicBezTo>
                      <a:pt x="60751" y="24552"/>
                      <a:pt x="60644" y="23809"/>
                      <a:pt x="60411" y="23110"/>
                    </a:cubicBezTo>
                    <a:cubicBezTo>
                      <a:pt x="60151" y="22348"/>
                      <a:pt x="59748" y="21640"/>
                      <a:pt x="59219" y="21031"/>
                    </a:cubicBezTo>
                    <a:cubicBezTo>
                      <a:pt x="59647" y="20951"/>
                      <a:pt x="60078" y="20912"/>
                      <a:pt x="60505" y="20912"/>
                    </a:cubicBezTo>
                    <a:close/>
                    <a:moveTo>
                      <a:pt x="107673" y="20699"/>
                    </a:moveTo>
                    <a:cubicBezTo>
                      <a:pt x="109600" y="20699"/>
                      <a:pt x="111466" y="21495"/>
                      <a:pt x="112812" y="22939"/>
                    </a:cubicBezTo>
                    <a:cubicBezTo>
                      <a:pt x="112793" y="22939"/>
                      <a:pt x="112774" y="22939"/>
                      <a:pt x="112756" y="22939"/>
                    </a:cubicBezTo>
                    <a:cubicBezTo>
                      <a:pt x="110769" y="22939"/>
                      <a:pt x="108902" y="23885"/>
                      <a:pt x="107659" y="25332"/>
                    </a:cubicBezTo>
                    <a:cubicBezTo>
                      <a:pt x="107785" y="23674"/>
                      <a:pt x="107184" y="22097"/>
                      <a:pt x="106136" y="20878"/>
                    </a:cubicBezTo>
                    <a:lnTo>
                      <a:pt x="106136" y="20870"/>
                    </a:lnTo>
                    <a:cubicBezTo>
                      <a:pt x="106647" y="20755"/>
                      <a:pt x="107162" y="20699"/>
                      <a:pt x="107673" y="20699"/>
                    </a:cubicBezTo>
                    <a:close/>
                    <a:moveTo>
                      <a:pt x="13670" y="20994"/>
                    </a:moveTo>
                    <a:cubicBezTo>
                      <a:pt x="15606" y="20994"/>
                      <a:pt x="17480" y="21797"/>
                      <a:pt x="18825" y="23244"/>
                    </a:cubicBezTo>
                    <a:cubicBezTo>
                      <a:pt x="18805" y="23244"/>
                      <a:pt x="18786" y="23244"/>
                      <a:pt x="18766" y="23244"/>
                    </a:cubicBezTo>
                    <a:cubicBezTo>
                      <a:pt x="16897" y="23244"/>
                      <a:pt x="15129" y="24082"/>
                      <a:pt x="13888" y="25386"/>
                    </a:cubicBezTo>
                    <a:cubicBezTo>
                      <a:pt x="13951" y="23809"/>
                      <a:pt x="13368" y="22303"/>
                      <a:pt x="12382" y="21120"/>
                    </a:cubicBezTo>
                    <a:lnTo>
                      <a:pt x="12391" y="21111"/>
                    </a:lnTo>
                    <a:cubicBezTo>
                      <a:pt x="12817" y="21032"/>
                      <a:pt x="13245" y="20994"/>
                      <a:pt x="13670" y="20994"/>
                    </a:cubicBezTo>
                    <a:close/>
                    <a:moveTo>
                      <a:pt x="23971" y="20994"/>
                    </a:moveTo>
                    <a:cubicBezTo>
                      <a:pt x="24396" y="20994"/>
                      <a:pt x="24824" y="21032"/>
                      <a:pt x="25250" y="21111"/>
                    </a:cubicBezTo>
                    <a:cubicBezTo>
                      <a:pt x="24255" y="22294"/>
                      <a:pt x="23673" y="23791"/>
                      <a:pt x="23753" y="25386"/>
                    </a:cubicBezTo>
                    <a:cubicBezTo>
                      <a:pt x="22512" y="24082"/>
                      <a:pt x="20744" y="23244"/>
                      <a:pt x="18884" y="23244"/>
                    </a:cubicBezTo>
                    <a:cubicBezTo>
                      <a:pt x="18864" y="23244"/>
                      <a:pt x="18845" y="23244"/>
                      <a:pt x="18825" y="23244"/>
                    </a:cubicBezTo>
                    <a:cubicBezTo>
                      <a:pt x="20162" y="21797"/>
                      <a:pt x="22036" y="20994"/>
                      <a:pt x="23971" y="20994"/>
                    </a:cubicBezTo>
                    <a:close/>
                    <a:moveTo>
                      <a:pt x="37165" y="20902"/>
                    </a:moveTo>
                    <a:cubicBezTo>
                      <a:pt x="39100" y="20902"/>
                      <a:pt x="40977" y="21703"/>
                      <a:pt x="42328" y="23154"/>
                    </a:cubicBezTo>
                    <a:cubicBezTo>
                      <a:pt x="42310" y="23154"/>
                      <a:pt x="42291" y="23154"/>
                      <a:pt x="42273" y="23154"/>
                    </a:cubicBezTo>
                    <a:cubicBezTo>
                      <a:pt x="40286" y="23154"/>
                      <a:pt x="38419" y="24100"/>
                      <a:pt x="37176" y="25547"/>
                    </a:cubicBezTo>
                    <a:cubicBezTo>
                      <a:pt x="37302" y="23871"/>
                      <a:pt x="36701" y="22303"/>
                      <a:pt x="35653" y="21076"/>
                    </a:cubicBezTo>
                    <a:lnTo>
                      <a:pt x="35653" y="21067"/>
                    </a:lnTo>
                    <a:cubicBezTo>
                      <a:pt x="36155" y="20956"/>
                      <a:pt x="36662" y="20902"/>
                      <a:pt x="37165" y="20902"/>
                    </a:cubicBezTo>
                    <a:close/>
                    <a:moveTo>
                      <a:pt x="124474" y="18856"/>
                    </a:moveTo>
                    <a:cubicBezTo>
                      <a:pt x="127057" y="18856"/>
                      <a:pt x="129639" y="20229"/>
                      <a:pt x="130536" y="22975"/>
                    </a:cubicBezTo>
                    <a:cubicBezTo>
                      <a:pt x="130751" y="23656"/>
                      <a:pt x="130867" y="24364"/>
                      <a:pt x="130867" y="25081"/>
                    </a:cubicBezTo>
                    <a:cubicBezTo>
                      <a:pt x="130388" y="24976"/>
                      <a:pt x="129906" y="24925"/>
                      <a:pt x="129426" y="24925"/>
                    </a:cubicBezTo>
                    <a:cubicBezTo>
                      <a:pt x="127574" y="24925"/>
                      <a:pt x="125776" y="25691"/>
                      <a:pt x="124487" y="27079"/>
                    </a:cubicBezTo>
                    <a:cubicBezTo>
                      <a:pt x="123206" y="25708"/>
                      <a:pt x="121414" y="24920"/>
                      <a:pt x="119532" y="24920"/>
                    </a:cubicBezTo>
                    <a:cubicBezTo>
                      <a:pt x="119048" y="24920"/>
                      <a:pt x="118564" y="24973"/>
                      <a:pt x="118089" y="25081"/>
                    </a:cubicBezTo>
                    <a:cubicBezTo>
                      <a:pt x="118089" y="24364"/>
                      <a:pt x="118197" y="23656"/>
                      <a:pt x="118412" y="22975"/>
                    </a:cubicBezTo>
                    <a:cubicBezTo>
                      <a:pt x="119308" y="20229"/>
                      <a:pt x="121891" y="18856"/>
                      <a:pt x="124474" y="18856"/>
                    </a:cubicBezTo>
                    <a:close/>
                    <a:moveTo>
                      <a:pt x="77629" y="18952"/>
                    </a:moveTo>
                    <a:cubicBezTo>
                      <a:pt x="80805" y="18952"/>
                      <a:pt x="83981" y="21031"/>
                      <a:pt x="84022" y="25188"/>
                    </a:cubicBezTo>
                    <a:cubicBezTo>
                      <a:pt x="83543" y="25084"/>
                      <a:pt x="83060" y="25032"/>
                      <a:pt x="82581" y="25032"/>
                    </a:cubicBezTo>
                    <a:cubicBezTo>
                      <a:pt x="80728" y="25032"/>
                      <a:pt x="78930" y="25798"/>
                      <a:pt x="77642" y="27187"/>
                    </a:cubicBezTo>
                    <a:cubicBezTo>
                      <a:pt x="76360" y="25816"/>
                      <a:pt x="74568" y="25027"/>
                      <a:pt x="72687" y="25027"/>
                    </a:cubicBezTo>
                    <a:cubicBezTo>
                      <a:pt x="72203" y="25027"/>
                      <a:pt x="71719" y="25081"/>
                      <a:pt x="71244" y="25188"/>
                    </a:cubicBezTo>
                    <a:cubicBezTo>
                      <a:pt x="71280" y="21031"/>
                      <a:pt x="74454" y="18952"/>
                      <a:pt x="77629" y="18952"/>
                    </a:cubicBezTo>
                    <a:close/>
                    <a:moveTo>
                      <a:pt x="100945" y="18952"/>
                    </a:moveTo>
                    <a:cubicBezTo>
                      <a:pt x="104119" y="18952"/>
                      <a:pt x="107295" y="21030"/>
                      <a:pt x="107337" y="25187"/>
                    </a:cubicBezTo>
                    <a:lnTo>
                      <a:pt x="107337" y="25187"/>
                    </a:lnTo>
                    <a:cubicBezTo>
                      <a:pt x="106865" y="25086"/>
                      <a:pt x="106389" y="25037"/>
                      <a:pt x="105918" y="25037"/>
                    </a:cubicBezTo>
                    <a:cubicBezTo>
                      <a:pt x="104057" y="25037"/>
                      <a:pt x="102256" y="25803"/>
                      <a:pt x="100957" y="27196"/>
                    </a:cubicBezTo>
                    <a:cubicBezTo>
                      <a:pt x="99676" y="25816"/>
                      <a:pt x="97883" y="25036"/>
                      <a:pt x="96002" y="25036"/>
                    </a:cubicBezTo>
                    <a:cubicBezTo>
                      <a:pt x="95518" y="25036"/>
                      <a:pt x="95034" y="25081"/>
                      <a:pt x="94559" y="25188"/>
                    </a:cubicBezTo>
                    <a:cubicBezTo>
                      <a:pt x="94595" y="21031"/>
                      <a:pt x="97769" y="18952"/>
                      <a:pt x="100945" y="18952"/>
                    </a:cubicBezTo>
                    <a:close/>
                    <a:moveTo>
                      <a:pt x="53997" y="19058"/>
                    </a:moveTo>
                    <a:cubicBezTo>
                      <a:pt x="56578" y="19058"/>
                      <a:pt x="59157" y="20432"/>
                      <a:pt x="60052" y="23181"/>
                    </a:cubicBezTo>
                    <a:cubicBezTo>
                      <a:pt x="60267" y="23853"/>
                      <a:pt x="60384" y="24570"/>
                      <a:pt x="60384" y="25278"/>
                    </a:cubicBezTo>
                    <a:cubicBezTo>
                      <a:pt x="59909" y="25176"/>
                      <a:pt x="59430" y="25126"/>
                      <a:pt x="58956" y="25126"/>
                    </a:cubicBezTo>
                    <a:cubicBezTo>
                      <a:pt x="57095" y="25126"/>
                      <a:pt x="55295" y="25893"/>
                      <a:pt x="53995" y="27285"/>
                    </a:cubicBezTo>
                    <a:cubicBezTo>
                      <a:pt x="52714" y="25905"/>
                      <a:pt x="50922" y="25126"/>
                      <a:pt x="49049" y="25126"/>
                    </a:cubicBezTo>
                    <a:cubicBezTo>
                      <a:pt x="48556" y="25126"/>
                      <a:pt x="48072" y="25180"/>
                      <a:pt x="47597" y="25278"/>
                    </a:cubicBezTo>
                    <a:cubicBezTo>
                      <a:pt x="47606" y="24570"/>
                      <a:pt x="47714" y="23853"/>
                      <a:pt x="47929" y="23181"/>
                    </a:cubicBezTo>
                    <a:cubicBezTo>
                      <a:pt x="48830" y="20434"/>
                      <a:pt x="51414" y="19058"/>
                      <a:pt x="53997" y="19058"/>
                    </a:cubicBezTo>
                    <a:close/>
                    <a:moveTo>
                      <a:pt x="7163" y="19140"/>
                    </a:moveTo>
                    <a:cubicBezTo>
                      <a:pt x="10339" y="19140"/>
                      <a:pt x="13516" y="21219"/>
                      <a:pt x="13556" y="25377"/>
                    </a:cubicBezTo>
                    <a:cubicBezTo>
                      <a:pt x="13079" y="25272"/>
                      <a:pt x="12598" y="25222"/>
                      <a:pt x="12120" y="25222"/>
                    </a:cubicBezTo>
                    <a:cubicBezTo>
                      <a:pt x="10263" y="25222"/>
                      <a:pt x="8460" y="25990"/>
                      <a:pt x="7163" y="27379"/>
                    </a:cubicBezTo>
                    <a:lnTo>
                      <a:pt x="7163" y="27379"/>
                    </a:lnTo>
                    <a:cubicBezTo>
                      <a:pt x="5882" y="26002"/>
                      <a:pt x="4092" y="25224"/>
                      <a:pt x="2212" y="25224"/>
                    </a:cubicBezTo>
                    <a:cubicBezTo>
                      <a:pt x="1728" y="25224"/>
                      <a:pt x="1245" y="25278"/>
                      <a:pt x="770" y="25377"/>
                    </a:cubicBezTo>
                    <a:cubicBezTo>
                      <a:pt x="810" y="21219"/>
                      <a:pt x="3987" y="19140"/>
                      <a:pt x="7163" y="19140"/>
                    </a:cubicBezTo>
                    <a:close/>
                    <a:moveTo>
                      <a:pt x="30465" y="19152"/>
                    </a:moveTo>
                    <a:cubicBezTo>
                      <a:pt x="33638" y="19152"/>
                      <a:pt x="36811" y="21228"/>
                      <a:pt x="36854" y="25382"/>
                    </a:cubicBezTo>
                    <a:lnTo>
                      <a:pt x="36854" y="25382"/>
                    </a:lnTo>
                    <a:cubicBezTo>
                      <a:pt x="36384" y="25282"/>
                      <a:pt x="35912" y="25234"/>
                      <a:pt x="35443" y="25234"/>
                    </a:cubicBezTo>
                    <a:cubicBezTo>
                      <a:pt x="33580" y="25234"/>
                      <a:pt x="31775" y="26000"/>
                      <a:pt x="30483" y="27393"/>
                    </a:cubicBezTo>
                    <a:cubicBezTo>
                      <a:pt x="29201" y="26013"/>
                      <a:pt x="27409" y="25233"/>
                      <a:pt x="25528" y="25233"/>
                    </a:cubicBezTo>
                    <a:cubicBezTo>
                      <a:pt x="25044" y="25233"/>
                      <a:pt x="24560" y="25287"/>
                      <a:pt x="24085" y="25386"/>
                    </a:cubicBezTo>
                    <a:cubicBezTo>
                      <a:pt x="24116" y="21231"/>
                      <a:pt x="27290" y="19152"/>
                      <a:pt x="30465" y="19152"/>
                    </a:cubicBezTo>
                    <a:close/>
                    <a:moveTo>
                      <a:pt x="119325" y="25304"/>
                    </a:moveTo>
                    <a:cubicBezTo>
                      <a:pt x="121264" y="25304"/>
                      <a:pt x="123133" y="26108"/>
                      <a:pt x="124478" y="27563"/>
                    </a:cubicBezTo>
                    <a:cubicBezTo>
                      <a:pt x="124458" y="27563"/>
                      <a:pt x="124438" y="27563"/>
                      <a:pt x="124418" y="27563"/>
                    </a:cubicBezTo>
                    <a:cubicBezTo>
                      <a:pt x="122550" y="27563"/>
                      <a:pt x="120782" y="28392"/>
                      <a:pt x="119541" y="29696"/>
                    </a:cubicBezTo>
                    <a:cubicBezTo>
                      <a:pt x="119622" y="28110"/>
                      <a:pt x="119039" y="26604"/>
                      <a:pt x="118045" y="25421"/>
                    </a:cubicBezTo>
                    <a:cubicBezTo>
                      <a:pt x="118472" y="25342"/>
                      <a:pt x="118900" y="25304"/>
                      <a:pt x="119325" y="25304"/>
                    </a:cubicBezTo>
                    <a:close/>
                    <a:moveTo>
                      <a:pt x="129625" y="25304"/>
                    </a:moveTo>
                    <a:cubicBezTo>
                      <a:pt x="130050" y="25304"/>
                      <a:pt x="130477" y="25342"/>
                      <a:pt x="130903" y="25421"/>
                    </a:cubicBezTo>
                    <a:cubicBezTo>
                      <a:pt x="129908" y="26604"/>
                      <a:pt x="129326" y="28101"/>
                      <a:pt x="129415" y="29696"/>
                    </a:cubicBezTo>
                    <a:cubicBezTo>
                      <a:pt x="128165" y="28392"/>
                      <a:pt x="126398" y="27563"/>
                      <a:pt x="124538" y="27563"/>
                    </a:cubicBezTo>
                    <a:cubicBezTo>
                      <a:pt x="124518" y="27563"/>
                      <a:pt x="124498" y="27563"/>
                      <a:pt x="124478" y="27563"/>
                    </a:cubicBezTo>
                    <a:cubicBezTo>
                      <a:pt x="125816" y="26108"/>
                      <a:pt x="127690" y="25304"/>
                      <a:pt x="129625" y="25304"/>
                    </a:cubicBezTo>
                    <a:close/>
                    <a:moveTo>
                      <a:pt x="95793" y="25402"/>
                    </a:moveTo>
                    <a:cubicBezTo>
                      <a:pt x="97728" y="25402"/>
                      <a:pt x="99603" y="26205"/>
                      <a:pt x="100948" y="27653"/>
                    </a:cubicBezTo>
                    <a:lnTo>
                      <a:pt x="100948" y="27653"/>
                    </a:lnTo>
                    <a:cubicBezTo>
                      <a:pt x="100945" y="27653"/>
                      <a:pt x="100942" y="27653"/>
                      <a:pt x="100939" y="27653"/>
                    </a:cubicBezTo>
                    <a:cubicBezTo>
                      <a:pt x="100919" y="27652"/>
                      <a:pt x="100900" y="27652"/>
                      <a:pt x="100880" y="27652"/>
                    </a:cubicBezTo>
                    <a:cubicBezTo>
                      <a:pt x="99020" y="27652"/>
                      <a:pt x="97252" y="28491"/>
                      <a:pt x="96011" y="29794"/>
                    </a:cubicBezTo>
                    <a:cubicBezTo>
                      <a:pt x="96091" y="28199"/>
                      <a:pt x="95509" y="26703"/>
                      <a:pt x="94514" y="25520"/>
                    </a:cubicBezTo>
                    <a:cubicBezTo>
                      <a:pt x="94940" y="25441"/>
                      <a:pt x="95368" y="25402"/>
                      <a:pt x="95793" y="25402"/>
                    </a:cubicBezTo>
                    <a:close/>
                    <a:moveTo>
                      <a:pt x="82779" y="25411"/>
                    </a:moveTo>
                    <a:cubicBezTo>
                      <a:pt x="83204" y="25411"/>
                      <a:pt x="83632" y="25450"/>
                      <a:pt x="84057" y="25529"/>
                    </a:cubicBezTo>
                    <a:cubicBezTo>
                      <a:pt x="83063" y="26703"/>
                      <a:pt x="82480" y="28208"/>
                      <a:pt x="82570" y="29803"/>
                    </a:cubicBezTo>
                    <a:cubicBezTo>
                      <a:pt x="81320" y="28500"/>
                      <a:pt x="79561" y="27661"/>
                      <a:pt x="77692" y="27661"/>
                    </a:cubicBezTo>
                    <a:cubicBezTo>
                      <a:pt x="77672" y="27661"/>
                      <a:pt x="77653" y="27661"/>
                      <a:pt x="77633" y="27662"/>
                    </a:cubicBezTo>
                    <a:cubicBezTo>
                      <a:pt x="78970" y="26214"/>
                      <a:pt x="80844" y="25411"/>
                      <a:pt x="82779" y="25411"/>
                    </a:cubicBezTo>
                    <a:close/>
                    <a:moveTo>
                      <a:pt x="59128" y="25506"/>
                    </a:moveTo>
                    <a:cubicBezTo>
                      <a:pt x="59557" y="25506"/>
                      <a:pt x="59990" y="25546"/>
                      <a:pt x="60420" y="25628"/>
                    </a:cubicBezTo>
                    <a:cubicBezTo>
                      <a:pt x="59434" y="26801"/>
                      <a:pt x="58852" y="28307"/>
                      <a:pt x="58932" y="29893"/>
                    </a:cubicBezTo>
                    <a:cubicBezTo>
                      <a:pt x="57697" y="28596"/>
                      <a:pt x="55941" y="27760"/>
                      <a:pt x="54083" y="27760"/>
                    </a:cubicBezTo>
                    <a:cubicBezTo>
                      <a:pt x="54054" y="27760"/>
                      <a:pt x="54024" y="27760"/>
                      <a:pt x="53995" y="27760"/>
                    </a:cubicBezTo>
                    <a:cubicBezTo>
                      <a:pt x="53975" y="27760"/>
                      <a:pt x="53955" y="27760"/>
                      <a:pt x="53935" y="27760"/>
                    </a:cubicBezTo>
                    <a:cubicBezTo>
                      <a:pt x="52067" y="27760"/>
                      <a:pt x="50308" y="28589"/>
                      <a:pt x="49058" y="29893"/>
                    </a:cubicBezTo>
                    <a:cubicBezTo>
                      <a:pt x="49138" y="28307"/>
                      <a:pt x="48565" y="26801"/>
                      <a:pt x="47561" y="25619"/>
                    </a:cubicBezTo>
                    <a:lnTo>
                      <a:pt x="47561" y="25619"/>
                    </a:lnTo>
                    <a:lnTo>
                      <a:pt x="47570" y="25628"/>
                    </a:lnTo>
                    <a:cubicBezTo>
                      <a:pt x="48002" y="25546"/>
                      <a:pt x="48436" y="25506"/>
                      <a:pt x="48867" y="25506"/>
                    </a:cubicBezTo>
                    <a:cubicBezTo>
                      <a:pt x="50796" y="25506"/>
                      <a:pt x="52663" y="26308"/>
                      <a:pt x="54004" y="27751"/>
                    </a:cubicBezTo>
                    <a:cubicBezTo>
                      <a:pt x="55337" y="26308"/>
                      <a:pt x="57203" y="25506"/>
                      <a:pt x="59128" y="25506"/>
                    </a:cubicBezTo>
                    <a:close/>
                    <a:moveTo>
                      <a:pt x="25327" y="25613"/>
                    </a:moveTo>
                    <a:cubicBezTo>
                      <a:pt x="27257" y="25613"/>
                      <a:pt x="29124" y="26416"/>
                      <a:pt x="30465" y="27859"/>
                    </a:cubicBezTo>
                    <a:lnTo>
                      <a:pt x="30465" y="27859"/>
                    </a:lnTo>
                    <a:cubicBezTo>
                      <a:pt x="30462" y="27859"/>
                      <a:pt x="30459" y="27859"/>
                      <a:pt x="30456" y="27859"/>
                    </a:cubicBezTo>
                    <a:cubicBezTo>
                      <a:pt x="30436" y="27859"/>
                      <a:pt x="30416" y="27858"/>
                      <a:pt x="30397" y="27858"/>
                    </a:cubicBezTo>
                    <a:cubicBezTo>
                      <a:pt x="28528" y="27858"/>
                      <a:pt x="26769" y="28697"/>
                      <a:pt x="25519" y="30000"/>
                    </a:cubicBezTo>
                    <a:cubicBezTo>
                      <a:pt x="25608" y="28414"/>
                      <a:pt x="25026" y="26909"/>
                      <a:pt x="24031" y="25735"/>
                    </a:cubicBezTo>
                    <a:cubicBezTo>
                      <a:pt x="24463" y="25653"/>
                      <a:pt x="24897" y="25613"/>
                      <a:pt x="25327" y="25613"/>
                    </a:cubicBezTo>
                    <a:close/>
                    <a:moveTo>
                      <a:pt x="106136" y="30070"/>
                    </a:moveTo>
                    <a:cubicBezTo>
                      <a:pt x="106135" y="30070"/>
                      <a:pt x="106135" y="30070"/>
                      <a:pt x="106134" y="30070"/>
                    </a:cubicBezTo>
                    <a:lnTo>
                      <a:pt x="106134" y="30070"/>
                    </a:lnTo>
                    <a:lnTo>
                      <a:pt x="106136" y="30072"/>
                    </a:lnTo>
                    <a:cubicBezTo>
                      <a:pt x="106136" y="30071"/>
                      <a:pt x="106136" y="30071"/>
                      <a:pt x="106136" y="30070"/>
                    </a:cubicBezTo>
                    <a:close/>
                    <a:moveTo>
                      <a:pt x="70806" y="20910"/>
                    </a:moveTo>
                    <a:cubicBezTo>
                      <a:pt x="71297" y="20910"/>
                      <a:pt x="71792" y="20961"/>
                      <a:pt x="72283" y="21067"/>
                    </a:cubicBezTo>
                    <a:cubicBezTo>
                      <a:pt x="71289" y="22321"/>
                      <a:pt x="70742" y="23907"/>
                      <a:pt x="70939" y="25574"/>
                    </a:cubicBezTo>
                    <a:cubicBezTo>
                      <a:pt x="71449" y="25460"/>
                      <a:pt x="71962" y="25404"/>
                      <a:pt x="72472" y="25404"/>
                    </a:cubicBezTo>
                    <a:cubicBezTo>
                      <a:pt x="74409" y="25404"/>
                      <a:pt x="76285" y="26207"/>
                      <a:pt x="77633" y="27662"/>
                    </a:cubicBezTo>
                    <a:cubicBezTo>
                      <a:pt x="77615" y="27661"/>
                      <a:pt x="77597" y="27661"/>
                      <a:pt x="77578" y="27661"/>
                    </a:cubicBezTo>
                    <a:cubicBezTo>
                      <a:pt x="75520" y="27661"/>
                      <a:pt x="73598" y="28670"/>
                      <a:pt x="72346" y="30197"/>
                    </a:cubicBezTo>
                    <a:cubicBezTo>
                      <a:pt x="72748" y="26467"/>
                      <a:pt x="69425" y="23154"/>
                      <a:pt x="65707" y="23154"/>
                    </a:cubicBezTo>
                    <a:cubicBezTo>
                      <a:pt x="65692" y="23154"/>
                      <a:pt x="65677" y="23154"/>
                      <a:pt x="65662" y="23154"/>
                    </a:cubicBezTo>
                    <a:cubicBezTo>
                      <a:pt x="67004" y="21705"/>
                      <a:pt x="68876" y="20910"/>
                      <a:pt x="70806" y="20910"/>
                    </a:cubicBezTo>
                    <a:close/>
                    <a:moveTo>
                      <a:pt x="112818" y="23450"/>
                    </a:moveTo>
                    <a:cubicBezTo>
                      <a:pt x="115995" y="23450"/>
                      <a:pt x="119174" y="25529"/>
                      <a:pt x="119218" y="29687"/>
                    </a:cubicBezTo>
                    <a:cubicBezTo>
                      <a:pt x="118738" y="29582"/>
                      <a:pt x="118254" y="29531"/>
                      <a:pt x="117774" y="29531"/>
                    </a:cubicBezTo>
                    <a:cubicBezTo>
                      <a:pt x="115916" y="29531"/>
                      <a:pt x="114117" y="30298"/>
                      <a:pt x="112821" y="31694"/>
                    </a:cubicBezTo>
                    <a:cubicBezTo>
                      <a:pt x="111548" y="30314"/>
                      <a:pt x="109756" y="29534"/>
                      <a:pt x="107874" y="29534"/>
                    </a:cubicBezTo>
                    <a:cubicBezTo>
                      <a:pt x="107391" y="29534"/>
                      <a:pt x="106907" y="29588"/>
                      <a:pt x="106432" y="29687"/>
                    </a:cubicBezTo>
                    <a:cubicBezTo>
                      <a:pt x="106468" y="25529"/>
                      <a:pt x="109642" y="23450"/>
                      <a:pt x="112818" y="23450"/>
                    </a:cubicBezTo>
                    <a:close/>
                    <a:moveTo>
                      <a:pt x="136132" y="23450"/>
                    </a:moveTo>
                    <a:cubicBezTo>
                      <a:pt x="139308" y="23450"/>
                      <a:pt x="142484" y="25529"/>
                      <a:pt x="142525" y="29687"/>
                    </a:cubicBezTo>
                    <a:cubicBezTo>
                      <a:pt x="142051" y="29585"/>
                      <a:pt x="141574" y="29535"/>
                      <a:pt x="141100" y="29535"/>
                    </a:cubicBezTo>
                    <a:cubicBezTo>
                      <a:pt x="139242" y="29535"/>
                      <a:pt x="137437" y="30301"/>
                      <a:pt x="136145" y="31694"/>
                    </a:cubicBezTo>
                    <a:cubicBezTo>
                      <a:pt x="134863" y="30314"/>
                      <a:pt x="133071" y="29534"/>
                      <a:pt x="131190" y="29534"/>
                    </a:cubicBezTo>
                    <a:cubicBezTo>
                      <a:pt x="130706" y="29534"/>
                      <a:pt x="130222" y="29588"/>
                      <a:pt x="129747" y="29687"/>
                    </a:cubicBezTo>
                    <a:cubicBezTo>
                      <a:pt x="129783" y="25529"/>
                      <a:pt x="132957" y="23450"/>
                      <a:pt x="136132" y="23450"/>
                    </a:cubicBezTo>
                    <a:close/>
                    <a:moveTo>
                      <a:pt x="89290" y="23558"/>
                    </a:moveTo>
                    <a:cubicBezTo>
                      <a:pt x="92466" y="23558"/>
                      <a:pt x="95642" y="25636"/>
                      <a:pt x="95679" y="29792"/>
                    </a:cubicBezTo>
                    <a:lnTo>
                      <a:pt x="95679" y="29792"/>
                    </a:lnTo>
                    <a:cubicBezTo>
                      <a:pt x="95202" y="29689"/>
                      <a:pt x="94721" y="29638"/>
                      <a:pt x="94245" y="29638"/>
                    </a:cubicBezTo>
                    <a:cubicBezTo>
                      <a:pt x="92389" y="29638"/>
                      <a:pt x="90595" y="30406"/>
                      <a:pt x="89299" y="31801"/>
                    </a:cubicBezTo>
                    <a:cubicBezTo>
                      <a:pt x="88025" y="30429"/>
                      <a:pt x="86246" y="29642"/>
                      <a:pt x="84376" y="29642"/>
                    </a:cubicBezTo>
                    <a:cubicBezTo>
                      <a:pt x="84365" y="29642"/>
                      <a:pt x="84355" y="29642"/>
                      <a:pt x="84344" y="29642"/>
                    </a:cubicBezTo>
                    <a:cubicBezTo>
                      <a:pt x="83860" y="29642"/>
                      <a:pt x="83376" y="29687"/>
                      <a:pt x="82902" y="29794"/>
                    </a:cubicBezTo>
                    <a:cubicBezTo>
                      <a:pt x="82937" y="25637"/>
                      <a:pt x="86114" y="23558"/>
                      <a:pt x="89290" y="23558"/>
                    </a:cubicBezTo>
                    <a:close/>
                    <a:moveTo>
                      <a:pt x="42335" y="23651"/>
                    </a:moveTo>
                    <a:cubicBezTo>
                      <a:pt x="45511" y="23651"/>
                      <a:pt x="48686" y="25727"/>
                      <a:pt x="48726" y="29884"/>
                    </a:cubicBezTo>
                    <a:cubicBezTo>
                      <a:pt x="48251" y="29782"/>
                      <a:pt x="47772" y="29732"/>
                      <a:pt x="47298" y="29732"/>
                    </a:cubicBezTo>
                    <a:cubicBezTo>
                      <a:pt x="45434" y="29732"/>
                      <a:pt x="43630" y="30499"/>
                      <a:pt x="42337" y="31891"/>
                    </a:cubicBezTo>
                    <a:cubicBezTo>
                      <a:pt x="41056" y="30511"/>
                      <a:pt x="39264" y="29731"/>
                      <a:pt x="37382" y="29731"/>
                    </a:cubicBezTo>
                    <a:cubicBezTo>
                      <a:pt x="36898" y="29731"/>
                      <a:pt x="36415" y="29785"/>
                      <a:pt x="35940" y="29884"/>
                    </a:cubicBezTo>
                    <a:cubicBezTo>
                      <a:pt x="35980" y="25729"/>
                      <a:pt x="39158" y="23651"/>
                      <a:pt x="42335" y="23651"/>
                    </a:cubicBezTo>
                    <a:close/>
                    <a:moveTo>
                      <a:pt x="65651" y="23651"/>
                    </a:moveTo>
                    <a:cubicBezTo>
                      <a:pt x="68826" y="23651"/>
                      <a:pt x="72001" y="25727"/>
                      <a:pt x="72041" y="29884"/>
                    </a:cubicBezTo>
                    <a:cubicBezTo>
                      <a:pt x="71568" y="29782"/>
                      <a:pt x="71091" y="29732"/>
                      <a:pt x="70617" y="29732"/>
                    </a:cubicBezTo>
                    <a:cubicBezTo>
                      <a:pt x="68758" y="29732"/>
                      <a:pt x="66952" y="30499"/>
                      <a:pt x="65653" y="31891"/>
                    </a:cubicBezTo>
                    <a:cubicBezTo>
                      <a:pt x="64371" y="30511"/>
                      <a:pt x="62579" y="29731"/>
                      <a:pt x="60697" y="29731"/>
                    </a:cubicBezTo>
                    <a:cubicBezTo>
                      <a:pt x="60214" y="29731"/>
                      <a:pt x="59730" y="29785"/>
                      <a:pt x="59255" y="29884"/>
                    </a:cubicBezTo>
                    <a:cubicBezTo>
                      <a:pt x="59295" y="25729"/>
                      <a:pt x="62473" y="23651"/>
                      <a:pt x="65651" y="23651"/>
                    </a:cubicBezTo>
                    <a:close/>
                    <a:moveTo>
                      <a:pt x="18808" y="23757"/>
                    </a:moveTo>
                    <a:cubicBezTo>
                      <a:pt x="21978" y="23757"/>
                      <a:pt x="25149" y="25829"/>
                      <a:pt x="25196" y="29978"/>
                    </a:cubicBezTo>
                    <a:lnTo>
                      <a:pt x="25196" y="29978"/>
                    </a:lnTo>
                    <a:cubicBezTo>
                      <a:pt x="24721" y="29876"/>
                      <a:pt x="24243" y="29826"/>
                      <a:pt x="23769" y="29826"/>
                    </a:cubicBezTo>
                    <a:cubicBezTo>
                      <a:pt x="21911" y="29826"/>
                      <a:pt x="20114" y="30592"/>
                      <a:pt x="18825" y="31981"/>
                    </a:cubicBezTo>
                    <a:cubicBezTo>
                      <a:pt x="17544" y="30610"/>
                      <a:pt x="15752" y="29821"/>
                      <a:pt x="13870" y="29821"/>
                    </a:cubicBezTo>
                    <a:cubicBezTo>
                      <a:pt x="13386" y="29830"/>
                      <a:pt x="12902" y="29875"/>
                      <a:pt x="12427" y="29982"/>
                    </a:cubicBezTo>
                    <a:cubicBezTo>
                      <a:pt x="12463" y="25834"/>
                      <a:pt x="15635" y="23757"/>
                      <a:pt x="18808" y="23757"/>
                    </a:cubicBezTo>
                    <a:close/>
                    <a:moveTo>
                      <a:pt x="117967" y="29909"/>
                    </a:moveTo>
                    <a:cubicBezTo>
                      <a:pt x="118392" y="29909"/>
                      <a:pt x="118820" y="29948"/>
                      <a:pt x="119245" y="30027"/>
                    </a:cubicBezTo>
                    <a:cubicBezTo>
                      <a:pt x="118253" y="31208"/>
                      <a:pt x="117671" y="32700"/>
                      <a:pt x="117757" y="34292"/>
                    </a:cubicBezTo>
                    <a:lnTo>
                      <a:pt x="117757" y="34292"/>
                    </a:lnTo>
                    <a:cubicBezTo>
                      <a:pt x="116507" y="32989"/>
                      <a:pt x="114740" y="32159"/>
                      <a:pt x="112880" y="32159"/>
                    </a:cubicBezTo>
                    <a:cubicBezTo>
                      <a:pt x="112860" y="32159"/>
                      <a:pt x="112840" y="32160"/>
                      <a:pt x="112821" y="32160"/>
                    </a:cubicBezTo>
                    <a:cubicBezTo>
                      <a:pt x="114158" y="30712"/>
                      <a:pt x="116031" y="29909"/>
                      <a:pt x="117967" y="29909"/>
                    </a:cubicBezTo>
                    <a:close/>
                    <a:moveTo>
                      <a:pt x="84144" y="30017"/>
                    </a:moveTo>
                    <a:cubicBezTo>
                      <a:pt x="86080" y="30017"/>
                      <a:pt x="87953" y="30820"/>
                      <a:pt x="89290" y="32267"/>
                    </a:cubicBezTo>
                    <a:cubicBezTo>
                      <a:pt x="89271" y="32267"/>
                      <a:pt x="89251" y="32267"/>
                      <a:pt x="89231" y="32267"/>
                    </a:cubicBezTo>
                    <a:cubicBezTo>
                      <a:pt x="87362" y="32267"/>
                      <a:pt x="85595" y="33105"/>
                      <a:pt x="84353" y="34409"/>
                    </a:cubicBezTo>
                    <a:cubicBezTo>
                      <a:pt x="84443" y="32814"/>
                      <a:pt x="83851" y="31317"/>
                      <a:pt x="82866" y="30135"/>
                    </a:cubicBezTo>
                    <a:cubicBezTo>
                      <a:pt x="83291" y="30056"/>
                      <a:pt x="83719" y="30017"/>
                      <a:pt x="84144" y="30017"/>
                    </a:cubicBezTo>
                    <a:close/>
                    <a:moveTo>
                      <a:pt x="94437" y="30017"/>
                    </a:moveTo>
                    <a:cubicBezTo>
                      <a:pt x="94862" y="30017"/>
                      <a:pt x="95289" y="30056"/>
                      <a:pt x="95715" y="30135"/>
                    </a:cubicBezTo>
                    <a:cubicBezTo>
                      <a:pt x="94729" y="31317"/>
                      <a:pt x="94138" y="32814"/>
                      <a:pt x="94228" y="34409"/>
                    </a:cubicBezTo>
                    <a:cubicBezTo>
                      <a:pt x="92977" y="33105"/>
                      <a:pt x="91218" y="32267"/>
                      <a:pt x="89350" y="32267"/>
                    </a:cubicBezTo>
                    <a:cubicBezTo>
                      <a:pt x="89333" y="32267"/>
                      <a:pt x="89316" y="32267"/>
                      <a:pt x="89299" y="32267"/>
                    </a:cubicBezTo>
                    <a:lnTo>
                      <a:pt x="89299" y="32267"/>
                    </a:lnTo>
                    <a:cubicBezTo>
                      <a:pt x="90637" y="30820"/>
                      <a:pt x="92504" y="30017"/>
                      <a:pt x="94437" y="30017"/>
                    </a:cubicBezTo>
                    <a:close/>
                    <a:moveTo>
                      <a:pt x="47484" y="30107"/>
                    </a:moveTo>
                    <a:cubicBezTo>
                      <a:pt x="47908" y="30107"/>
                      <a:pt x="48336" y="30145"/>
                      <a:pt x="48762" y="30224"/>
                    </a:cubicBezTo>
                    <a:cubicBezTo>
                      <a:pt x="47767" y="31407"/>
                      <a:pt x="47185" y="32912"/>
                      <a:pt x="47275" y="34498"/>
                    </a:cubicBezTo>
                    <a:cubicBezTo>
                      <a:pt x="46024" y="33195"/>
                      <a:pt x="44256" y="32357"/>
                      <a:pt x="42396" y="32357"/>
                    </a:cubicBezTo>
                    <a:cubicBezTo>
                      <a:pt x="42377" y="32357"/>
                      <a:pt x="42357" y="32357"/>
                      <a:pt x="42337" y="32357"/>
                    </a:cubicBezTo>
                    <a:cubicBezTo>
                      <a:pt x="43675" y="30909"/>
                      <a:pt x="45548" y="30107"/>
                      <a:pt x="47484" y="30107"/>
                    </a:cubicBezTo>
                    <a:close/>
                    <a:moveTo>
                      <a:pt x="60497" y="30107"/>
                    </a:moveTo>
                    <a:cubicBezTo>
                      <a:pt x="62433" y="30107"/>
                      <a:pt x="64308" y="30911"/>
                      <a:pt x="65653" y="32366"/>
                    </a:cubicBezTo>
                    <a:lnTo>
                      <a:pt x="65653" y="32366"/>
                    </a:lnTo>
                    <a:cubicBezTo>
                      <a:pt x="65650" y="32366"/>
                      <a:pt x="65647" y="32366"/>
                      <a:pt x="65644" y="32366"/>
                    </a:cubicBezTo>
                    <a:cubicBezTo>
                      <a:pt x="65624" y="32366"/>
                      <a:pt x="65604" y="32366"/>
                      <a:pt x="65584" y="32366"/>
                    </a:cubicBezTo>
                    <a:cubicBezTo>
                      <a:pt x="63715" y="32366"/>
                      <a:pt x="61957" y="33195"/>
                      <a:pt x="60706" y="34498"/>
                    </a:cubicBezTo>
                    <a:cubicBezTo>
                      <a:pt x="60796" y="32912"/>
                      <a:pt x="60214" y="31407"/>
                      <a:pt x="59219" y="30224"/>
                    </a:cubicBezTo>
                    <a:cubicBezTo>
                      <a:pt x="59644" y="30145"/>
                      <a:pt x="60072" y="30107"/>
                      <a:pt x="60497" y="30107"/>
                    </a:cubicBezTo>
                    <a:close/>
                    <a:moveTo>
                      <a:pt x="106093" y="25399"/>
                    </a:moveTo>
                    <a:cubicBezTo>
                      <a:pt x="106554" y="25399"/>
                      <a:pt x="107019" y="25445"/>
                      <a:pt x="107480" y="25538"/>
                    </a:cubicBezTo>
                    <a:cubicBezTo>
                      <a:pt x="106477" y="26801"/>
                      <a:pt x="105930" y="28395"/>
                      <a:pt x="106136" y="30070"/>
                    </a:cubicBezTo>
                    <a:lnTo>
                      <a:pt x="106136" y="30070"/>
                    </a:lnTo>
                    <a:cubicBezTo>
                      <a:pt x="106645" y="29957"/>
                      <a:pt x="107158" y="29902"/>
                      <a:pt x="107667" y="29902"/>
                    </a:cubicBezTo>
                    <a:cubicBezTo>
                      <a:pt x="109601" y="29902"/>
                      <a:pt x="111474" y="30700"/>
                      <a:pt x="112821" y="32160"/>
                    </a:cubicBezTo>
                    <a:cubicBezTo>
                      <a:pt x="112802" y="32160"/>
                      <a:pt x="112783" y="32160"/>
                      <a:pt x="112764" y="32160"/>
                    </a:cubicBezTo>
                    <a:cubicBezTo>
                      <a:pt x="110778" y="32160"/>
                      <a:pt x="108911" y="33096"/>
                      <a:pt x="107659" y="34543"/>
                    </a:cubicBezTo>
                    <a:cubicBezTo>
                      <a:pt x="107785" y="32877"/>
                      <a:pt x="107175" y="31300"/>
                      <a:pt x="106127" y="30072"/>
                    </a:cubicBezTo>
                    <a:cubicBezTo>
                      <a:pt x="106130" y="30071"/>
                      <a:pt x="106132" y="30071"/>
                      <a:pt x="106134" y="30070"/>
                    </a:cubicBezTo>
                    <a:lnTo>
                      <a:pt x="106134" y="30070"/>
                    </a:lnTo>
                    <a:lnTo>
                      <a:pt x="106127" y="30063"/>
                    </a:lnTo>
                    <a:cubicBezTo>
                      <a:pt x="104875" y="28607"/>
                      <a:pt x="102990" y="27652"/>
                      <a:pt x="100995" y="27652"/>
                    </a:cubicBezTo>
                    <a:cubicBezTo>
                      <a:pt x="100979" y="27652"/>
                      <a:pt x="100964" y="27652"/>
                      <a:pt x="100948" y="27653"/>
                    </a:cubicBezTo>
                    <a:lnTo>
                      <a:pt x="100948" y="27653"/>
                    </a:lnTo>
                    <a:cubicBezTo>
                      <a:pt x="102286" y="26199"/>
                      <a:pt x="104161" y="25399"/>
                      <a:pt x="106093" y="25399"/>
                    </a:cubicBezTo>
                    <a:close/>
                    <a:moveTo>
                      <a:pt x="13651" y="30209"/>
                    </a:moveTo>
                    <a:cubicBezTo>
                      <a:pt x="15587" y="30209"/>
                      <a:pt x="17458" y="31009"/>
                      <a:pt x="18799" y="32455"/>
                    </a:cubicBezTo>
                    <a:lnTo>
                      <a:pt x="18799" y="32455"/>
                    </a:lnTo>
                    <a:cubicBezTo>
                      <a:pt x="18788" y="32455"/>
                      <a:pt x="18777" y="32455"/>
                      <a:pt x="18766" y="32455"/>
                    </a:cubicBezTo>
                    <a:cubicBezTo>
                      <a:pt x="16897" y="32455"/>
                      <a:pt x="15129" y="33294"/>
                      <a:pt x="13888" y="34597"/>
                    </a:cubicBezTo>
                    <a:cubicBezTo>
                      <a:pt x="13968" y="33002"/>
                      <a:pt x="13386" y="31497"/>
                      <a:pt x="12391" y="30323"/>
                    </a:cubicBezTo>
                    <a:cubicBezTo>
                      <a:pt x="12811" y="30247"/>
                      <a:pt x="13233" y="30209"/>
                      <a:pt x="13651" y="30209"/>
                    </a:cubicBezTo>
                    <a:close/>
                    <a:moveTo>
                      <a:pt x="23971" y="30205"/>
                    </a:moveTo>
                    <a:cubicBezTo>
                      <a:pt x="24396" y="30205"/>
                      <a:pt x="24824" y="30244"/>
                      <a:pt x="25250" y="30323"/>
                    </a:cubicBezTo>
                    <a:cubicBezTo>
                      <a:pt x="24255" y="31497"/>
                      <a:pt x="23673" y="33002"/>
                      <a:pt x="23753" y="34597"/>
                    </a:cubicBezTo>
                    <a:cubicBezTo>
                      <a:pt x="22512" y="33294"/>
                      <a:pt x="20744" y="32455"/>
                      <a:pt x="18884" y="32455"/>
                    </a:cubicBezTo>
                    <a:cubicBezTo>
                      <a:pt x="18864" y="32455"/>
                      <a:pt x="18845" y="32455"/>
                      <a:pt x="18825" y="32455"/>
                    </a:cubicBezTo>
                    <a:cubicBezTo>
                      <a:pt x="20162" y="31008"/>
                      <a:pt x="22036" y="30205"/>
                      <a:pt x="23971" y="30205"/>
                    </a:cubicBezTo>
                    <a:close/>
                    <a:moveTo>
                      <a:pt x="35606" y="25605"/>
                    </a:moveTo>
                    <a:cubicBezTo>
                      <a:pt x="36068" y="25605"/>
                      <a:pt x="36534" y="25651"/>
                      <a:pt x="36997" y="25744"/>
                    </a:cubicBezTo>
                    <a:cubicBezTo>
                      <a:pt x="35993" y="26999"/>
                      <a:pt x="35438" y="28593"/>
                      <a:pt x="35644" y="30269"/>
                    </a:cubicBezTo>
                    <a:cubicBezTo>
                      <a:pt x="36150" y="30158"/>
                      <a:pt x="36661" y="30103"/>
                      <a:pt x="37168" y="30103"/>
                    </a:cubicBezTo>
                    <a:cubicBezTo>
                      <a:pt x="39104" y="30103"/>
                      <a:pt x="40980" y="30899"/>
                      <a:pt x="42329" y="32357"/>
                    </a:cubicBezTo>
                    <a:lnTo>
                      <a:pt x="42329" y="32357"/>
                    </a:lnTo>
                    <a:cubicBezTo>
                      <a:pt x="42313" y="32357"/>
                      <a:pt x="42297" y="32357"/>
                      <a:pt x="42282" y="32357"/>
                    </a:cubicBezTo>
                    <a:cubicBezTo>
                      <a:pt x="40295" y="32357"/>
                      <a:pt x="38428" y="33302"/>
                      <a:pt x="37176" y="34749"/>
                    </a:cubicBezTo>
                    <a:cubicBezTo>
                      <a:pt x="37302" y="33074"/>
                      <a:pt x="36692" y="31497"/>
                      <a:pt x="35644" y="30269"/>
                    </a:cubicBezTo>
                    <a:cubicBezTo>
                      <a:pt x="34392" y="28813"/>
                      <a:pt x="32507" y="27858"/>
                      <a:pt x="30511" y="27858"/>
                    </a:cubicBezTo>
                    <a:cubicBezTo>
                      <a:pt x="30496" y="27858"/>
                      <a:pt x="30480" y="27859"/>
                      <a:pt x="30465" y="27859"/>
                    </a:cubicBezTo>
                    <a:lnTo>
                      <a:pt x="30465" y="27859"/>
                    </a:lnTo>
                    <a:cubicBezTo>
                      <a:pt x="31803" y="26405"/>
                      <a:pt x="33672" y="25605"/>
                      <a:pt x="35606" y="25605"/>
                    </a:cubicBezTo>
                    <a:close/>
                    <a:moveTo>
                      <a:pt x="124475" y="28056"/>
                    </a:moveTo>
                    <a:cubicBezTo>
                      <a:pt x="127650" y="28056"/>
                      <a:pt x="130827" y="30135"/>
                      <a:pt x="130867" y="34292"/>
                    </a:cubicBezTo>
                    <a:cubicBezTo>
                      <a:pt x="130389" y="34187"/>
                      <a:pt x="129906" y="34136"/>
                      <a:pt x="129427" y="34136"/>
                    </a:cubicBezTo>
                    <a:cubicBezTo>
                      <a:pt x="127574" y="34136"/>
                      <a:pt x="125776" y="34904"/>
                      <a:pt x="124487" y="36299"/>
                    </a:cubicBezTo>
                    <a:cubicBezTo>
                      <a:pt x="123213" y="34927"/>
                      <a:pt x="121434" y="34140"/>
                      <a:pt x="119564" y="34140"/>
                    </a:cubicBezTo>
                    <a:cubicBezTo>
                      <a:pt x="119553" y="34140"/>
                      <a:pt x="119543" y="34140"/>
                      <a:pt x="119532" y="34140"/>
                    </a:cubicBezTo>
                    <a:cubicBezTo>
                      <a:pt x="119048" y="34140"/>
                      <a:pt x="118564" y="34185"/>
                      <a:pt x="118089" y="34292"/>
                    </a:cubicBezTo>
                    <a:cubicBezTo>
                      <a:pt x="118125" y="30135"/>
                      <a:pt x="121299" y="28056"/>
                      <a:pt x="124475" y="28056"/>
                    </a:cubicBezTo>
                    <a:close/>
                    <a:moveTo>
                      <a:pt x="100943" y="28163"/>
                    </a:moveTo>
                    <a:cubicBezTo>
                      <a:pt x="104120" y="28163"/>
                      <a:pt x="107296" y="30242"/>
                      <a:pt x="107337" y="34400"/>
                    </a:cubicBezTo>
                    <a:cubicBezTo>
                      <a:pt x="106858" y="34295"/>
                      <a:pt x="106375" y="34244"/>
                      <a:pt x="105896" y="34244"/>
                    </a:cubicBezTo>
                    <a:cubicBezTo>
                      <a:pt x="104045" y="34244"/>
                      <a:pt x="102248" y="35008"/>
                      <a:pt x="100952" y="36393"/>
                    </a:cubicBezTo>
                    <a:lnTo>
                      <a:pt x="100952" y="36393"/>
                    </a:lnTo>
                    <a:cubicBezTo>
                      <a:pt x="99679" y="35024"/>
                      <a:pt x="97893" y="34247"/>
                      <a:pt x="96025" y="34247"/>
                    </a:cubicBezTo>
                    <a:cubicBezTo>
                      <a:pt x="96014" y="34247"/>
                      <a:pt x="96004" y="34247"/>
                      <a:pt x="95993" y="34248"/>
                    </a:cubicBezTo>
                    <a:cubicBezTo>
                      <a:pt x="95509" y="34248"/>
                      <a:pt x="95025" y="34292"/>
                      <a:pt x="94550" y="34400"/>
                    </a:cubicBezTo>
                    <a:cubicBezTo>
                      <a:pt x="94590" y="30242"/>
                      <a:pt x="97767" y="28163"/>
                      <a:pt x="100943" y="28163"/>
                    </a:cubicBezTo>
                    <a:close/>
                    <a:moveTo>
                      <a:pt x="77631" y="28160"/>
                    </a:moveTo>
                    <a:cubicBezTo>
                      <a:pt x="80803" y="28160"/>
                      <a:pt x="83975" y="30235"/>
                      <a:pt x="84021" y="34387"/>
                    </a:cubicBezTo>
                    <a:lnTo>
                      <a:pt x="84021" y="34387"/>
                    </a:lnTo>
                    <a:cubicBezTo>
                      <a:pt x="83552" y="34288"/>
                      <a:pt x="83080" y="34239"/>
                      <a:pt x="82612" y="34239"/>
                    </a:cubicBezTo>
                    <a:cubicBezTo>
                      <a:pt x="80751" y="34239"/>
                      <a:pt x="78950" y="35006"/>
                      <a:pt x="77651" y="36398"/>
                    </a:cubicBezTo>
                    <a:cubicBezTo>
                      <a:pt x="76377" y="35026"/>
                      <a:pt x="74589" y="34247"/>
                      <a:pt x="72710" y="34247"/>
                    </a:cubicBezTo>
                    <a:cubicBezTo>
                      <a:pt x="72699" y="34247"/>
                      <a:pt x="72688" y="34247"/>
                      <a:pt x="72678" y="34248"/>
                    </a:cubicBezTo>
                    <a:cubicBezTo>
                      <a:pt x="72194" y="34248"/>
                      <a:pt x="71710" y="34292"/>
                      <a:pt x="71235" y="34400"/>
                    </a:cubicBezTo>
                    <a:cubicBezTo>
                      <a:pt x="71275" y="30241"/>
                      <a:pt x="74454" y="28160"/>
                      <a:pt x="77631" y="28160"/>
                    </a:cubicBezTo>
                    <a:close/>
                    <a:moveTo>
                      <a:pt x="53992" y="28260"/>
                    </a:moveTo>
                    <a:cubicBezTo>
                      <a:pt x="57167" y="28260"/>
                      <a:pt x="60343" y="30336"/>
                      <a:pt x="60384" y="34488"/>
                    </a:cubicBezTo>
                    <a:lnTo>
                      <a:pt x="60384" y="34488"/>
                    </a:lnTo>
                    <a:cubicBezTo>
                      <a:pt x="59912" y="34387"/>
                      <a:pt x="59436" y="34338"/>
                      <a:pt x="58965" y="34338"/>
                    </a:cubicBezTo>
                    <a:cubicBezTo>
                      <a:pt x="57104" y="34338"/>
                      <a:pt x="55304" y="35104"/>
                      <a:pt x="54004" y="36497"/>
                    </a:cubicBezTo>
                    <a:cubicBezTo>
                      <a:pt x="52723" y="35117"/>
                      <a:pt x="50931" y="34337"/>
                      <a:pt x="49049" y="34337"/>
                    </a:cubicBezTo>
                    <a:cubicBezTo>
                      <a:pt x="48565" y="34337"/>
                      <a:pt x="48081" y="34391"/>
                      <a:pt x="47606" y="34489"/>
                    </a:cubicBezTo>
                    <a:cubicBezTo>
                      <a:pt x="47642" y="30336"/>
                      <a:pt x="50816" y="28260"/>
                      <a:pt x="53992" y="28260"/>
                    </a:cubicBezTo>
                    <a:close/>
                    <a:moveTo>
                      <a:pt x="7166" y="28348"/>
                    </a:moveTo>
                    <a:cubicBezTo>
                      <a:pt x="10341" y="28348"/>
                      <a:pt x="13516" y="30427"/>
                      <a:pt x="13556" y="34588"/>
                    </a:cubicBezTo>
                    <a:cubicBezTo>
                      <a:pt x="13083" y="34486"/>
                      <a:pt x="12605" y="34436"/>
                      <a:pt x="12131" y="34436"/>
                    </a:cubicBezTo>
                    <a:cubicBezTo>
                      <a:pt x="10273" y="34436"/>
                      <a:pt x="8469" y="35201"/>
                      <a:pt x="7176" y="36586"/>
                    </a:cubicBezTo>
                    <a:cubicBezTo>
                      <a:pt x="5893" y="35223"/>
                      <a:pt x="4106" y="34445"/>
                      <a:pt x="2227" y="34445"/>
                    </a:cubicBezTo>
                    <a:cubicBezTo>
                      <a:pt x="2216" y="34445"/>
                      <a:pt x="2205" y="34445"/>
                      <a:pt x="2194" y="34445"/>
                    </a:cubicBezTo>
                    <a:lnTo>
                      <a:pt x="2212" y="34427"/>
                    </a:lnTo>
                    <a:cubicBezTo>
                      <a:pt x="1728" y="34427"/>
                      <a:pt x="1245" y="34481"/>
                      <a:pt x="770" y="34588"/>
                    </a:cubicBezTo>
                    <a:cubicBezTo>
                      <a:pt x="810" y="30429"/>
                      <a:pt x="3988" y="28348"/>
                      <a:pt x="7166" y="28348"/>
                    </a:cubicBezTo>
                    <a:close/>
                    <a:moveTo>
                      <a:pt x="30465" y="28364"/>
                    </a:moveTo>
                    <a:cubicBezTo>
                      <a:pt x="33638" y="28364"/>
                      <a:pt x="36811" y="30439"/>
                      <a:pt x="36854" y="34593"/>
                    </a:cubicBezTo>
                    <a:lnTo>
                      <a:pt x="36854" y="34593"/>
                    </a:lnTo>
                    <a:cubicBezTo>
                      <a:pt x="36384" y="34494"/>
                      <a:pt x="35912" y="34445"/>
                      <a:pt x="35443" y="34445"/>
                    </a:cubicBezTo>
                    <a:cubicBezTo>
                      <a:pt x="33580" y="34445"/>
                      <a:pt x="31775" y="35212"/>
                      <a:pt x="30483" y="36604"/>
                    </a:cubicBezTo>
                    <a:cubicBezTo>
                      <a:pt x="29201" y="35224"/>
                      <a:pt x="27409" y="34445"/>
                      <a:pt x="25528" y="34445"/>
                    </a:cubicBezTo>
                    <a:cubicBezTo>
                      <a:pt x="25044" y="34445"/>
                      <a:pt x="24560" y="34498"/>
                      <a:pt x="24085" y="34597"/>
                    </a:cubicBezTo>
                    <a:cubicBezTo>
                      <a:pt x="24116" y="30443"/>
                      <a:pt x="27290" y="28364"/>
                      <a:pt x="30465" y="28364"/>
                    </a:cubicBezTo>
                    <a:close/>
                    <a:moveTo>
                      <a:pt x="119327" y="34515"/>
                    </a:moveTo>
                    <a:cubicBezTo>
                      <a:pt x="121267" y="34515"/>
                      <a:pt x="123141" y="35318"/>
                      <a:pt x="124478" y="36765"/>
                    </a:cubicBezTo>
                    <a:cubicBezTo>
                      <a:pt x="124458" y="36765"/>
                      <a:pt x="124439" y="36765"/>
                      <a:pt x="124419" y="36765"/>
                    </a:cubicBezTo>
                    <a:cubicBezTo>
                      <a:pt x="122550" y="36765"/>
                      <a:pt x="120782" y="37604"/>
                      <a:pt x="119541" y="38907"/>
                    </a:cubicBezTo>
                    <a:cubicBezTo>
                      <a:pt x="119622" y="37312"/>
                      <a:pt x="119039" y="35816"/>
                      <a:pt x="118045" y="34633"/>
                    </a:cubicBezTo>
                    <a:cubicBezTo>
                      <a:pt x="118472" y="34554"/>
                      <a:pt x="118901" y="34515"/>
                      <a:pt x="119327" y="34515"/>
                    </a:cubicBezTo>
                    <a:close/>
                    <a:moveTo>
                      <a:pt x="129624" y="34515"/>
                    </a:moveTo>
                    <a:cubicBezTo>
                      <a:pt x="130049" y="34515"/>
                      <a:pt x="130477" y="34554"/>
                      <a:pt x="130903" y="34633"/>
                    </a:cubicBezTo>
                    <a:cubicBezTo>
                      <a:pt x="129908" y="35816"/>
                      <a:pt x="129326" y="37312"/>
                      <a:pt x="129415" y="38907"/>
                    </a:cubicBezTo>
                    <a:cubicBezTo>
                      <a:pt x="128165" y="37604"/>
                      <a:pt x="126397" y="36765"/>
                      <a:pt x="124537" y="36765"/>
                    </a:cubicBezTo>
                    <a:cubicBezTo>
                      <a:pt x="124517" y="36765"/>
                      <a:pt x="124498" y="36765"/>
                      <a:pt x="124478" y="36765"/>
                    </a:cubicBezTo>
                    <a:cubicBezTo>
                      <a:pt x="125815" y="35318"/>
                      <a:pt x="127689" y="34515"/>
                      <a:pt x="129624" y="34515"/>
                    </a:cubicBezTo>
                    <a:close/>
                    <a:moveTo>
                      <a:pt x="82770" y="34620"/>
                    </a:moveTo>
                    <a:cubicBezTo>
                      <a:pt x="83198" y="34620"/>
                      <a:pt x="83629" y="34660"/>
                      <a:pt x="84057" y="34740"/>
                    </a:cubicBezTo>
                    <a:cubicBezTo>
                      <a:pt x="83556" y="35341"/>
                      <a:pt x="83152" y="36031"/>
                      <a:pt x="82893" y="36765"/>
                    </a:cubicBezTo>
                    <a:lnTo>
                      <a:pt x="82875" y="36765"/>
                    </a:lnTo>
                    <a:cubicBezTo>
                      <a:pt x="82633" y="37473"/>
                      <a:pt x="82534" y="38208"/>
                      <a:pt x="82570" y="38952"/>
                    </a:cubicBezTo>
                    <a:cubicBezTo>
                      <a:pt x="81324" y="37644"/>
                      <a:pt x="79559" y="36810"/>
                      <a:pt x="77695" y="36810"/>
                    </a:cubicBezTo>
                    <a:cubicBezTo>
                      <a:pt x="79026" y="35399"/>
                      <a:pt x="80871" y="34620"/>
                      <a:pt x="82770" y="34620"/>
                    </a:cubicBezTo>
                    <a:close/>
                    <a:moveTo>
                      <a:pt x="95806" y="34620"/>
                    </a:moveTo>
                    <a:cubicBezTo>
                      <a:pt x="97710" y="34620"/>
                      <a:pt x="99556" y="35399"/>
                      <a:pt x="100894" y="36810"/>
                    </a:cubicBezTo>
                    <a:cubicBezTo>
                      <a:pt x="99021" y="36810"/>
                      <a:pt x="97256" y="37644"/>
                      <a:pt x="96011" y="38952"/>
                    </a:cubicBezTo>
                    <a:cubicBezTo>
                      <a:pt x="96047" y="38208"/>
                      <a:pt x="95948" y="37473"/>
                      <a:pt x="95706" y="36765"/>
                    </a:cubicBezTo>
                    <a:lnTo>
                      <a:pt x="95679" y="36765"/>
                    </a:lnTo>
                    <a:cubicBezTo>
                      <a:pt x="95419" y="36031"/>
                      <a:pt x="95025" y="35341"/>
                      <a:pt x="94514" y="34740"/>
                    </a:cubicBezTo>
                    <a:cubicBezTo>
                      <a:pt x="94944" y="34660"/>
                      <a:pt x="95377" y="34620"/>
                      <a:pt x="95806" y="34620"/>
                    </a:cubicBezTo>
                    <a:close/>
                    <a:moveTo>
                      <a:pt x="59142" y="34720"/>
                    </a:moveTo>
                    <a:cubicBezTo>
                      <a:pt x="59570" y="34720"/>
                      <a:pt x="60000" y="34759"/>
                      <a:pt x="60429" y="34839"/>
                    </a:cubicBezTo>
                    <a:cubicBezTo>
                      <a:pt x="59434" y="36022"/>
                      <a:pt x="58852" y="37518"/>
                      <a:pt x="58941" y="39113"/>
                    </a:cubicBezTo>
                    <a:cubicBezTo>
                      <a:pt x="57691" y="37810"/>
                      <a:pt x="55923" y="36971"/>
                      <a:pt x="54063" y="36971"/>
                    </a:cubicBezTo>
                    <a:cubicBezTo>
                      <a:pt x="54043" y="36971"/>
                      <a:pt x="54024" y="36971"/>
                      <a:pt x="54004" y="36972"/>
                    </a:cubicBezTo>
                    <a:cubicBezTo>
                      <a:pt x="53984" y="36971"/>
                      <a:pt x="53964" y="36971"/>
                      <a:pt x="53945" y="36971"/>
                    </a:cubicBezTo>
                    <a:cubicBezTo>
                      <a:pt x="52076" y="36971"/>
                      <a:pt x="50308" y="37810"/>
                      <a:pt x="49067" y="39113"/>
                    </a:cubicBezTo>
                    <a:cubicBezTo>
                      <a:pt x="49147" y="37518"/>
                      <a:pt x="48565" y="36022"/>
                      <a:pt x="47579" y="34839"/>
                    </a:cubicBezTo>
                    <a:cubicBezTo>
                      <a:pt x="48004" y="34760"/>
                      <a:pt x="48431" y="34721"/>
                      <a:pt x="48855" y="34721"/>
                    </a:cubicBezTo>
                    <a:cubicBezTo>
                      <a:pt x="50785" y="34721"/>
                      <a:pt x="52658" y="35523"/>
                      <a:pt x="53995" y="36963"/>
                    </a:cubicBezTo>
                    <a:lnTo>
                      <a:pt x="54004" y="36963"/>
                    </a:lnTo>
                    <a:cubicBezTo>
                      <a:pt x="55339" y="35517"/>
                      <a:pt x="57210" y="34720"/>
                      <a:pt x="59142" y="34720"/>
                    </a:cubicBezTo>
                    <a:close/>
                    <a:moveTo>
                      <a:pt x="12301" y="34821"/>
                    </a:moveTo>
                    <a:cubicBezTo>
                      <a:pt x="12724" y="34821"/>
                      <a:pt x="13150" y="34859"/>
                      <a:pt x="13574" y="34938"/>
                    </a:cubicBezTo>
                    <a:cubicBezTo>
                      <a:pt x="13063" y="35538"/>
                      <a:pt x="12669" y="36228"/>
                      <a:pt x="12409" y="36972"/>
                    </a:cubicBezTo>
                    <a:lnTo>
                      <a:pt x="12382" y="36972"/>
                    </a:lnTo>
                    <a:cubicBezTo>
                      <a:pt x="12141" y="37670"/>
                      <a:pt x="12042" y="38414"/>
                      <a:pt x="12087" y="39149"/>
                    </a:cubicBezTo>
                    <a:cubicBezTo>
                      <a:pt x="10841" y="37850"/>
                      <a:pt x="9076" y="37007"/>
                      <a:pt x="7212" y="37007"/>
                    </a:cubicBezTo>
                    <a:cubicBezTo>
                      <a:pt x="8547" y="35599"/>
                      <a:pt x="10392" y="34821"/>
                      <a:pt x="12301" y="34821"/>
                    </a:cubicBezTo>
                    <a:close/>
                    <a:moveTo>
                      <a:pt x="25305" y="34821"/>
                    </a:moveTo>
                    <a:cubicBezTo>
                      <a:pt x="27216" y="34821"/>
                      <a:pt x="29067" y="35599"/>
                      <a:pt x="30402" y="37007"/>
                    </a:cubicBezTo>
                    <a:cubicBezTo>
                      <a:pt x="28538" y="37007"/>
                      <a:pt x="26764" y="37841"/>
                      <a:pt x="25519" y="39149"/>
                    </a:cubicBezTo>
                    <a:cubicBezTo>
                      <a:pt x="25563" y="38414"/>
                      <a:pt x="25456" y="37670"/>
                      <a:pt x="25223" y="36972"/>
                    </a:cubicBezTo>
                    <a:lnTo>
                      <a:pt x="25196" y="36972"/>
                    </a:lnTo>
                    <a:cubicBezTo>
                      <a:pt x="24936" y="36228"/>
                      <a:pt x="24542" y="35538"/>
                      <a:pt x="24031" y="34938"/>
                    </a:cubicBezTo>
                    <a:cubicBezTo>
                      <a:pt x="24455" y="34859"/>
                      <a:pt x="24882" y="34821"/>
                      <a:pt x="25305" y="34821"/>
                    </a:cubicBezTo>
                    <a:close/>
                    <a:moveTo>
                      <a:pt x="106096" y="34617"/>
                    </a:moveTo>
                    <a:cubicBezTo>
                      <a:pt x="106559" y="34617"/>
                      <a:pt x="107026" y="34664"/>
                      <a:pt x="107489" y="34758"/>
                    </a:cubicBezTo>
                    <a:cubicBezTo>
                      <a:pt x="106495" y="35995"/>
                      <a:pt x="105948" y="37563"/>
                      <a:pt x="106127" y="39212"/>
                    </a:cubicBezTo>
                    <a:cubicBezTo>
                      <a:pt x="104873" y="37760"/>
                      <a:pt x="103000" y="36810"/>
                      <a:pt x="101011" y="36810"/>
                    </a:cubicBezTo>
                    <a:cubicBezTo>
                      <a:pt x="102344" y="35398"/>
                      <a:pt x="104192" y="34617"/>
                      <a:pt x="106096" y="34617"/>
                    </a:cubicBezTo>
                    <a:close/>
                    <a:moveTo>
                      <a:pt x="70794" y="30109"/>
                    </a:moveTo>
                    <a:cubicBezTo>
                      <a:pt x="71289" y="30109"/>
                      <a:pt x="71788" y="30161"/>
                      <a:pt x="72283" y="30269"/>
                    </a:cubicBezTo>
                    <a:cubicBezTo>
                      <a:pt x="71289" y="31524"/>
                      <a:pt x="70742" y="33110"/>
                      <a:pt x="70939" y="34785"/>
                    </a:cubicBezTo>
                    <a:lnTo>
                      <a:pt x="70957" y="34785"/>
                    </a:lnTo>
                    <a:cubicBezTo>
                      <a:pt x="71462" y="34672"/>
                      <a:pt x="71973" y="34617"/>
                      <a:pt x="72479" y="34617"/>
                    </a:cubicBezTo>
                    <a:cubicBezTo>
                      <a:pt x="74381" y="34617"/>
                      <a:pt x="76233" y="35395"/>
                      <a:pt x="77570" y="36810"/>
                    </a:cubicBezTo>
                    <a:cubicBezTo>
                      <a:pt x="75527" y="36810"/>
                      <a:pt x="73601" y="37814"/>
                      <a:pt x="72346" y="39337"/>
                    </a:cubicBezTo>
                    <a:cubicBezTo>
                      <a:pt x="72694" y="35639"/>
                      <a:pt x="69398" y="32366"/>
                      <a:pt x="65704" y="32366"/>
                    </a:cubicBezTo>
                    <a:cubicBezTo>
                      <a:pt x="65687" y="32366"/>
                      <a:pt x="65670" y="32366"/>
                      <a:pt x="65653" y="32366"/>
                    </a:cubicBezTo>
                    <a:lnTo>
                      <a:pt x="65653" y="32366"/>
                    </a:lnTo>
                    <a:cubicBezTo>
                      <a:pt x="66994" y="30911"/>
                      <a:pt x="68863" y="30109"/>
                      <a:pt x="70794" y="30109"/>
                    </a:cubicBezTo>
                    <a:close/>
                    <a:moveTo>
                      <a:pt x="35613" y="34809"/>
                    </a:moveTo>
                    <a:cubicBezTo>
                      <a:pt x="36073" y="34809"/>
                      <a:pt x="36537" y="34854"/>
                      <a:pt x="36997" y="34946"/>
                    </a:cubicBezTo>
                    <a:cubicBezTo>
                      <a:pt x="36013" y="36189"/>
                      <a:pt x="35458" y="37762"/>
                      <a:pt x="35634" y="39407"/>
                    </a:cubicBezTo>
                    <a:lnTo>
                      <a:pt x="35634" y="39407"/>
                    </a:lnTo>
                    <a:cubicBezTo>
                      <a:pt x="34388" y="37948"/>
                      <a:pt x="32507" y="36998"/>
                      <a:pt x="30519" y="36998"/>
                    </a:cubicBezTo>
                    <a:cubicBezTo>
                      <a:pt x="31861" y="35584"/>
                      <a:pt x="33709" y="34809"/>
                      <a:pt x="35613" y="34809"/>
                    </a:cubicBezTo>
                    <a:close/>
                    <a:moveTo>
                      <a:pt x="136132" y="32662"/>
                    </a:moveTo>
                    <a:cubicBezTo>
                      <a:pt x="139308" y="32662"/>
                      <a:pt x="142484" y="34740"/>
                      <a:pt x="142525" y="38898"/>
                    </a:cubicBezTo>
                    <a:cubicBezTo>
                      <a:pt x="142046" y="38793"/>
                      <a:pt x="141563" y="38742"/>
                      <a:pt x="141084" y="38742"/>
                    </a:cubicBezTo>
                    <a:cubicBezTo>
                      <a:pt x="139231" y="38742"/>
                      <a:pt x="137433" y="39508"/>
                      <a:pt x="136145" y="40896"/>
                    </a:cubicBezTo>
                    <a:cubicBezTo>
                      <a:pt x="134863" y="39525"/>
                      <a:pt x="133071" y="38737"/>
                      <a:pt x="131190" y="38737"/>
                    </a:cubicBezTo>
                    <a:cubicBezTo>
                      <a:pt x="130706" y="38737"/>
                      <a:pt x="130222" y="38791"/>
                      <a:pt x="129747" y="38898"/>
                    </a:cubicBezTo>
                    <a:cubicBezTo>
                      <a:pt x="129783" y="34740"/>
                      <a:pt x="132957" y="32662"/>
                      <a:pt x="136132" y="32662"/>
                    </a:cubicBezTo>
                    <a:close/>
                    <a:moveTo>
                      <a:pt x="112818" y="32662"/>
                    </a:moveTo>
                    <a:cubicBezTo>
                      <a:pt x="115995" y="32662"/>
                      <a:pt x="119174" y="34740"/>
                      <a:pt x="119218" y="38898"/>
                    </a:cubicBezTo>
                    <a:cubicBezTo>
                      <a:pt x="118738" y="38793"/>
                      <a:pt x="118254" y="38742"/>
                      <a:pt x="117774" y="38742"/>
                    </a:cubicBezTo>
                    <a:cubicBezTo>
                      <a:pt x="115916" y="38742"/>
                      <a:pt x="114117" y="39510"/>
                      <a:pt x="112821" y="40905"/>
                    </a:cubicBezTo>
                    <a:cubicBezTo>
                      <a:pt x="111548" y="39525"/>
                      <a:pt x="109756" y="38746"/>
                      <a:pt x="107874" y="38746"/>
                    </a:cubicBezTo>
                    <a:cubicBezTo>
                      <a:pt x="107391" y="38746"/>
                      <a:pt x="106907" y="38791"/>
                      <a:pt x="106432" y="38898"/>
                    </a:cubicBezTo>
                    <a:cubicBezTo>
                      <a:pt x="106468" y="34740"/>
                      <a:pt x="109642" y="32662"/>
                      <a:pt x="112818" y="32662"/>
                    </a:cubicBezTo>
                    <a:close/>
                    <a:moveTo>
                      <a:pt x="89290" y="32762"/>
                    </a:moveTo>
                    <a:cubicBezTo>
                      <a:pt x="91871" y="32762"/>
                      <a:pt x="94452" y="34136"/>
                      <a:pt x="95348" y="36882"/>
                    </a:cubicBezTo>
                    <a:lnTo>
                      <a:pt x="95375" y="36882"/>
                    </a:lnTo>
                    <a:cubicBezTo>
                      <a:pt x="95572" y="37545"/>
                      <a:pt x="95679" y="38235"/>
                      <a:pt x="95688" y="38934"/>
                    </a:cubicBezTo>
                    <a:cubicBezTo>
                      <a:pt x="95213" y="38832"/>
                      <a:pt x="94735" y="38782"/>
                      <a:pt x="94260" y="38782"/>
                    </a:cubicBezTo>
                    <a:cubicBezTo>
                      <a:pt x="92399" y="38782"/>
                      <a:pt x="90599" y="39549"/>
                      <a:pt x="89299" y="40941"/>
                    </a:cubicBezTo>
                    <a:cubicBezTo>
                      <a:pt x="88018" y="39561"/>
                      <a:pt x="86226" y="38782"/>
                      <a:pt x="84344" y="38782"/>
                    </a:cubicBezTo>
                    <a:cubicBezTo>
                      <a:pt x="83860" y="38782"/>
                      <a:pt x="83376" y="38835"/>
                      <a:pt x="82902" y="38934"/>
                    </a:cubicBezTo>
                    <a:cubicBezTo>
                      <a:pt x="82902" y="38235"/>
                      <a:pt x="83009" y="37545"/>
                      <a:pt x="83215" y="36882"/>
                    </a:cubicBezTo>
                    <a:lnTo>
                      <a:pt x="83233" y="36882"/>
                    </a:lnTo>
                    <a:cubicBezTo>
                      <a:pt x="84129" y="34136"/>
                      <a:pt x="86710" y="32762"/>
                      <a:pt x="89290" y="32762"/>
                    </a:cubicBezTo>
                    <a:close/>
                    <a:moveTo>
                      <a:pt x="42338" y="32863"/>
                    </a:moveTo>
                    <a:cubicBezTo>
                      <a:pt x="45512" y="32863"/>
                      <a:pt x="48684" y="34938"/>
                      <a:pt x="48726" y="39091"/>
                    </a:cubicBezTo>
                    <a:lnTo>
                      <a:pt x="48726" y="39091"/>
                    </a:lnTo>
                    <a:cubicBezTo>
                      <a:pt x="48257" y="38992"/>
                      <a:pt x="47785" y="38943"/>
                      <a:pt x="47316" y="38943"/>
                    </a:cubicBezTo>
                    <a:cubicBezTo>
                      <a:pt x="45455" y="38943"/>
                      <a:pt x="43655" y="39710"/>
                      <a:pt x="42355" y="41102"/>
                    </a:cubicBezTo>
                    <a:cubicBezTo>
                      <a:pt x="41081" y="39730"/>
                      <a:pt x="39293" y="38952"/>
                      <a:pt x="37414" y="38952"/>
                    </a:cubicBezTo>
                    <a:cubicBezTo>
                      <a:pt x="37404" y="38952"/>
                      <a:pt x="37393" y="38952"/>
                      <a:pt x="37382" y="38952"/>
                    </a:cubicBezTo>
                    <a:cubicBezTo>
                      <a:pt x="36898" y="38952"/>
                      <a:pt x="36415" y="38997"/>
                      <a:pt x="35940" y="39104"/>
                    </a:cubicBezTo>
                    <a:cubicBezTo>
                      <a:pt x="35980" y="34944"/>
                      <a:pt x="39160" y="32863"/>
                      <a:pt x="42338" y="32863"/>
                    </a:cubicBezTo>
                    <a:close/>
                    <a:moveTo>
                      <a:pt x="65648" y="32868"/>
                    </a:moveTo>
                    <a:cubicBezTo>
                      <a:pt x="68825" y="32868"/>
                      <a:pt x="72001" y="34946"/>
                      <a:pt x="72041" y="39104"/>
                    </a:cubicBezTo>
                    <a:cubicBezTo>
                      <a:pt x="71563" y="38999"/>
                      <a:pt x="71081" y="38948"/>
                      <a:pt x="70602" y="38948"/>
                    </a:cubicBezTo>
                    <a:cubicBezTo>
                      <a:pt x="68748" y="38948"/>
                      <a:pt x="66949" y="39716"/>
                      <a:pt x="65653" y="41111"/>
                    </a:cubicBezTo>
                    <a:cubicBezTo>
                      <a:pt x="64371" y="39731"/>
                      <a:pt x="62579" y="38952"/>
                      <a:pt x="60697" y="38952"/>
                    </a:cubicBezTo>
                    <a:cubicBezTo>
                      <a:pt x="60214" y="38952"/>
                      <a:pt x="59730" y="38997"/>
                      <a:pt x="59255" y="39104"/>
                    </a:cubicBezTo>
                    <a:cubicBezTo>
                      <a:pt x="59295" y="34946"/>
                      <a:pt x="62472" y="32868"/>
                      <a:pt x="65648" y="32868"/>
                    </a:cubicBezTo>
                    <a:close/>
                    <a:moveTo>
                      <a:pt x="18803" y="32968"/>
                    </a:moveTo>
                    <a:cubicBezTo>
                      <a:pt x="21386" y="32968"/>
                      <a:pt x="23968" y="34342"/>
                      <a:pt x="24864" y="37088"/>
                    </a:cubicBezTo>
                    <a:lnTo>
                      <a:pt x="24882" y="37088"/>
                    </a:lnTo>
                    <a:cubicBezTo>
                      <a:pt x="25088" y="37751"/>
                      <a:pt x="25196" y="38441"/>
                      <a:pt x="25196" y="39140"/>
                    </a:cubicBezTo>
                    <a:cubicBezTo>
                      <a:pt x="24723" y="39038"/>
                      <a:pt x="24246" y="38988"/>
                      <a:pt x="23772" y="38988"/>
                    </a:cubicBezTo>
                    <a:cubicBezTo>
                      <a:pt x="21913" y="38988"/>
                      <a:pt x="20107" y="39755"/>
                      <a:pt x="18807" y="41147"/>
                    </a:cubicBezTo>
                    <a:cubicBezTo>
                      <a:pt x="17526" y="39767"/>
                      <a:pt x="15734" y="38988"/>
                      <a:pt x="13852" y="38988"/>
                    </a:cubicBezTo>
                    <a:cubicBezTo>
                      <a:pt x="13368" y="38988"/>
                      <a:pt x="12884" y="39041"/>
                      <a:pt x="12409" y="39140"/>
                    </a:cubicBezTo>
                    <a:cubicBezTo>
                      <a:pt x="12409" y="38441"/>
                      <a:pt x="12517" y="37751"/>
                      <a:pt x="12723" y="37088"/>
                    </a:cubicBezTo>
                    <a:lnTo>
                      <a:pt x="12741" y="37088"/>
                    </a:lnTo>
                    <a:cubicBezTo>
                      <a:pt x="13637" y="34342"/>
                      <a:pt x="16220" y="32968"/>
                      <a:pt x="18803" y="32968"/>
                    </a:cubicBezTo>
                    <a:close/>
                    <a:moveTo>
                      <a:pt x="117968" y="39112"/>
                    </a:moveTo>
                    <a:cubicBezTo>
                      <a:pt x="118392" y="39112"/>
                      <a:pt x="118820" y="39151"/>
                      <a:pt x="119245" y="39230"/>
                    </a:cubicBezTo>
                    <a:cubicBezTo>
                      <a:pt x="118726" y="39848"/>
                      <a:pt x="118322" y="40565"/>
                      <a:pt x="118063" y="41326"/>
                    </a:cubicBezTo>
                    <a:lnTo>
                      <a:pt x="118063" y="41317"/>
                    </a:lnTo>
                    <a:lnTo>
                      <a:pt x="118054" y="41344"/>
                    </a:lnTo>
                    <a:cubicBezTo>
                      <a:pt x="118054" y="41353"/>
                      <a:pt x="118045" y="41362"/>
                      <a:pt x="118036" y="41380"/>
                    </a:cubicBezTo>
                    <a:cubicBezTo>
                      <a:pt x="117812" y="42061"/>
                      <a:pt x="117713" y="42787"/>
                      <a:pt x="117758" y="43504"/>
                    </a:cubicBezTo>
                    <a:cubicBezTo>
                      <a:pt x="116508" y="42200"/>
                      <a:pt x="114748" y="41362"/>
                      <a:pt x="112888" y="41362"/>
                    </a:cubicBezTo>
                    <a:cubicBezTo>
                      <a:pt x="112869" y="41362"/>
                      <a:pt x="112849" y="41362"/>
                      <a:pt x="112830" y="41362"/>
                    </a:cubicBezTo>
                    <a:cubicBezTo>
                      <a:pt x="114167" y="39915"/>
                      <a:pt x="116034" y="39112"/>
                      <a:pt x="117968" y="39112"/>
                    </a:cubicBezTo>
                    <a:close/>
                    <a:moveTo>
                      <a:pt x="130986" y="39112"/>
                    </a:moveTo>
                    <a:cubicBezTo>
                      <a:pt x="132916" y="39112"/>
                      <a:pt x="134791" y="39915"/>
                      <a:pt x="136136" y="41362"/>
                    </a:cubicBezTo>
                    <a:cubicBezTo>
                      <a:pt x="136116" y="41362"/>
                      <a:pt x="136096" y="41362"/>
                      <a:pt x="136077" y="41362"/>
                    </a:cubicBezTo>
                    <a:cubicBezTo>
                      <a:pt x="134208" y="41362"/>
                      <a:pt x="132440" y="42200"/>
                      <a:pt x="131199" y="43504"/>
                    </a:cubicBezTo>
                    <a:cubicBezTo>
                      <a:pt x="131234" y="42787"/>
                      <a:pt x="131136" y="42070"/>
                      <a:pt x="130912" y="41389"/>
                    </a:cubicBezTo>
                    <a:lnTo>
                      <a:pt x="130912" y="41380"/>
                    </a:lnTo>
                    <a:cubicBezTo>
                      <a:pt x="130912" y="41371"/>
                      <a:pt x="130903" y="41362"/>
                      <a:pt x="130903" y="41344"/>
                    </a:cubicBezTo>
                    <a:cubicBezTo>
                      <a:pt x="130894" y="41335"/>
                      <a:pt x="130903" y="41335"/>
                      <a:pt x="130894" y="41326"/>
                    </a:cubicBezTo>
                    <a:cubicBezTo>
                      <a:pt x="130625" y="40556"/>
                      <a:pt x="130231" y="39848"/>
                      <a:pt x="129711" y="39230"/>
                    </a:cubicBezTo>
                    <a:cubicBezTo>
                      <a:pt x="130135" y="39151"/>
                      <a:pt x="130562" y="39112"/>
                      <a:pt x="130986" y="39112"/>
                    </a:cubicBezTo>
                    <a:close/>
                    <a:moveTo>
                      <a:pt x="84143" y="39166"/>
                    </a:moveTo>
                    <a:cubicBezTo>
                      <a:pt x="86077" y="39166"/>
                      <a:pt x="87946" y="39968"/>
                      <a:pt x="89290" y="41416"/>
                    </a:cubicBezTo>
                    <a:cubicBezTo>
                      <a:pt x="89271" y="41416"/>
                      <a:pt x="89251" y="41416"/>
                      <a:pt x="89231" y="41416"/>
                    </a:cubicBezTo>
                    <a:cubicBezTo>
                      <a:pt x="87362" y="41416"/>
                      <a:pt x="85595" y="42254"/>
                      <a:pt x="84353" y="43557"/>
                    </a:cubicBezTo>
                    <a:cubicBezTo>
                      <a:pt x="84434" y="41963"/>
                      <a:pt x="83851" y="40457"/>
                      <a:pt x="82866" y="39283"/>
                    </a:cubicBezTo>
                    <a:cubicBezTo>
                      <a:pt x="83291" y="39204"/>
                      <a:pt x="83719" y="39166"/>
                      <a:pt x="84143" y="39166"/>
                    </a:cubicBezTo>
                    <a:close/>
                    <a:moveTo>
                      <a:pt x="94430" y="39165"/>
                    </a:moveTo>
                    <a:cubicBezTo>
                      <a:pt x="94857" y="39165"/>
                      <a:pt x="95287" y="39204"/>
                      <a:pt x="95715" y="39283"/>
                    </a:cubicBezTo>
                    <a:cubicBezTo>
                      <a:pt x="94720" y="40466"/>
                      <a:pt x="94138" y="41963"/>
                      <a:pt x="94228" y="43557"/>
                    </a:cubicBezTo>
                    <a:cubicBezTo>
                      <a:pt x="92977" y="42254"/>
                      <a:pt x="91218" y="41416"/>
                      <a:pt x="89350" y="41416"/>
                    </a:cubicBezTo>
                    <a:cubicBezTo>
                      <a:pt x="89330" y="41416"/>
                      <a:pt x="89310" y="41416"/>
                      <a:pt x="89290" y="41416"/>
                    </a:cubicBezTo>
                    <a:cubicBezTo>
                      <a:pt x="90626" y="39963"/>
                      <a:pt x="92497" y="39165"/>
                      <a:pt x="94430" y="39165"/>
                    </a:cubicBezTo>
                    <a:close/>
                    <a:moveTo>
                      <a:pt x="47493" y="39318"/>
                    </a:moveTo>
                    <a:cubicBezTo>
                      <a:pt x="47917" y="39318"/>
                      <a:pt x="48345" y="39357"/>
                      <a:pt x="48771" y="39436"/>
                    </a:cubicBezTo>
                    <a:cubicBezTo>
                      <a:pt x="48242" y="40054"/>
                      <a:pt x="47839" y="40762"/>
                      <a:pt x="47579" y="41523"/>
                    </a:cubicBezTo>
                    <a:cubicBezTo>
                      <a:pt x="47579" y="41532"/>
                      <a:pt x="47579" y="41532"/>
                      <a:pt x="47579" y="41541"/>
                    </a:cubicBezTo>
                    <a:lnTo>
                      <a:pt x="47561" y="41586"/>
                    </a:lnTo>
                    <a:cubicBezTo>
                      <a:pt x="47337" y="42267"/>
                      <a:pt x="47239" y="42984"/>
                      <a:pt x="47275" y="43710"/>
                    </a:cubicBezTo>
                    <a:cubicBezTo>
                      <a:pt x="46033" y="42406"/>
                      <a:pt x="44274" y="41568"/>
                      <a:pt x="42406" y="41568"/>
                    </a:cubicBezTo>
                    <a:cubicBezTo>
                      <a:pt x="42386" y="41568"/>
                      <a:pt x="42366" y="41568"/>
                      <a:pt x="42346" y="41568"/>
                    </a:cubicBezTo>
                    <a:cubicBezTo>
                      <a:pt x="43684" y="40121"/>
                      <a:pt x="45557" y="39318"/>
                      <a:pt x="47493" y="39318"/>
                    </a:cubicBezTo>
                    <a:close/>
                    <a:moveTo>
                      <a:pt x="60506" y="39318"/>
                    </a:moveTo>
                    <a:cubicBezTo>
                      <a:pt x="62442" y="39318"/>
                      <a:pt x="64315" y="40121"/>
                      <a:pt x="65653" y="41568"/>
                    </a:cubicBezTo>
                    <a:cubicBezTo>
                      <a:pt x="65633" y="41568"/>
                      <a:pt x="65613" y="41568"/>
                      <a:pt x="65593" y="41568"/>
                    </a:cubicBezTo>
                    <a:cubicBezTo>
                      <a:pt x="63724" y="41568"/>
                      <a:pt x="61965" y="42398"/>
                      <a:pt x="60715" y="43710"/>
                    </a:cubicBezTo>
                    <a:cubicBezTo>
                      <a:pt x="60751" y="42984"/>
                      <a:pt x="60662" y="42267"/>
                      <a:pt x="60438" y="41586"/>
                    </a:cubicBezTo>
                    <a:cubicBezTo>
                      <a:pt x="60438" y="41577"/>
                      <a:pt x="60429" y="41559"/>
                      <a:pt x="60420" y="41550"/>
                    </a:cubicBezTo>
                    <a:cubicBezTo>
                      <a:pt x="60420" y="41541"/>
                      <a:pt x="60420" y="41532"/>
                      <a:pt x="60411" y="41532"/>
                    </a:cubicBezTo>
                    <a:cubicBezTo>
                      <a:pt x="60151" y="40762"/>
                      <a:pt x="59748" y="40054"/>
                      <a:pt x="59228" y="39436"/>
                    </a:cubicBezTo>
                    <a:cubicBezTo>
                      <a:pt x="59654" y="39357"/>
                      <a:pt x="60082" y="39318"/>
                      <a:pt x="60506" y="39318"/>
                    </a:cubicBezTo>
                    <a:close/>
                    <a:moveTo>
                      <a:pt x="23963" y="39353"/>
                    </a:moveTo>
                    <a:cubicBezTo>
                      <a:pt x="24391" y="39353"/>
                      <a:pt x="24821" y="39392"/>
                      <a:pt x="25250" y="39472"/>
                    </a:cubicBezTo>
                    <a:cubicBezTo>
                      <a:pt x="24255" y="40654"/>
                      <a:pt x="23673" y="42151"/>
                      <a:pt x="23753" y="43746"/>
                    </a:cubicBezTo>
                    <a:cubicBezTo>
                      <a:pt x="22512" y="42442"/>
                      <a:pt x="20744" y="41604"/>
                      <a:pt x="18884" y="41604"/>
                    </a:cubicBezTo>
                    <a:cubicBezTo>
                      <a:pt x="18864" y="41604"/>
                      <a:pt x="18845" y="41604"/>
                      <a:pt x="18825" y="41604"/>
                    </a:cubicBezTo>
                    <a:cubicBezTo>
                      <a:pt x="18805" y="41604"/>
                      <a:pt x="18786" y="41604"/>
                      <a:pt x="18766" y="41604"/>
                    </a:cubicBezTo>
                    <a:cubicBezTo>
                      <a:pt x="16897" y="41604"/>
                      <a:pt x="15129" y="42442"/>
                      <a:pt x="13888" y="43746"/>
                    </a:cubicBezTo>
                    <a:cubicBezTo>
                      <a:pt x="13951" y="42160"/>
                      <a:pt x="13368" y="40663"/>
                      <a:pt x="12382" y="39480"/>
                    </a:cubicBezTo>
                    <a:lnTo>
                      <a:pt x="12391" y="39472"/>
                    </a:lnTo>
                    <a:cubicBezTo>
                      <a:pt x="12820" y="39392"/>
                      <a:pt x="13250" y="39353"/>
                      <a:pt x="13678" y="39353"/>
                    </a:cubicBezTo>
                    <a:cubicBezTo>
                      <a:pt x="15611" y="39353"/>
                      <a:pt x="17482" y="40150"/>
                      <a:pt x="18825" y="41595"/>
                    </a:cubicBezTo>
                    <a:cubicBezTo>
                      <a:pt x="20161" y="40150"/>
                      <a:pt x="22031" y="39353"/>
                      <a:pt x="23963" y="39353"/>
                    </a:cubicBezTo>
                    <a:close/>
                    <a:moveTo>
                      <a:pt x="107663" y="39105"/>
                    </a:moveTo>
                    <a:cubicBezTo>
                      <a:pt x="109597" y="39105"/>
                      <a:pt x="111471" y="39906"/>
                      <a:pt x="112812" y="41353"/>
                    </a:cubicBezTo>
                    <a:cubicBezTo>
                      <a:pt x="112793" y="41353"/>
                      <a:pt x="112774" y="41353"/>
                      <a:pt x="112756" y="41353"/>
                    </a:cubicBezTo>
                    <a:cubicBezTo>
                      <a:pt x="110769" y="41353"/>
                      <a:pt x="108902" y="42299"/>
                      <a:pt x="107650" y="43755"/>
                    </a:cubicBezTo>
                    <a:lnTo>
                      <a:pt x="107650" y="43755"/>
                    </a:lnTo>
                    <a:cubicBezTo>
                      <a:pt x="107803" y="42088"/>
                      <a:pt x="107211" y="40511"/>
                      <a:pt x="106172" y="39274"/>
                    </a:cubicBezTo>
                    <a:lnTo>
                      <a:pt x="106172" y="39265"/>
                    </a:lnTo>
                    <a:cubicBezTo>
                      <a:pt x="106668" y="39158"/>
                      <a:pt x="107167" y="39105"/>
                      <a:pt x="107663" y="39105"/>
                    </a:cubicBezTo>
                    <a:close/>
                    <a:moveTo>
                      <a:pt x="37187" y="39310"/>
                    </a:moveTo>
                    <a:cubicBezTo>
                      <a:pt x="39118" y="39310"/>
                      <a:pt x="40989" y="40106"/>
                      <a:pt x="42328" y="41559"/>
                    </a:cubicBezTo>
                    <a:cubicBezTo>
                      <a:pt x="42310" y="41559"/>
                      <a:pt x="42291" y="41559"/>
                      <a:pt x="42273" y="41559"/>
                    </a:cubicBezTo>
                    <a:cubicBezTo>
                      <a:pt x="40286" y="41559"/>
                      <a:pt x="38419" y="42505"/>
                      <a:pt x="37167" y="43952"/>
                    </a:cubicBezTo>
                    <a:cubicBezTo>
                      <a:pt x="37320" y="42294"/>
                      <a:pt x="36728" y="40708"/>
                      <a:pt x="35689" y="39480"/>
                    </a:cubicBezTo>
                    <a:lnTo>
                      <a:pt x="35689" y="39472"/>
                    </a:lnTo>
                    <a:cubicBezTo>
                      <a:pt x="36187" y="39363"/>
                      <a:pt x="36689" y="39310"/>
                      <a:pt x="37187" y="39310"/>
                    </a:cubicBezTo>
                    <a:close/>
                    <a:moveTo>
                      <a:pt x="124475" y="37261"/>
                    </a:moveTo>
                    <a:cubicBezTo>
                      <a:pt x="127048" y="37261"/>
                      <a:pt x="129621" y="38627"/>
                      <a:pt x="130527" y="41362"/>
                    </a:cubicBezTo>
                    <a:cubicBezTo>
                      <a:pt x="130751" y="42043"/>
                      <a:pt x="130867" y="42760"/>
                      <a:pt x="130867" y="43486"/>
                    </a:cubicBezTo>
                    <a:cubicBezTo>
                      <a:pt x="130392" y="43384"/>
                      <a:pt x="129914" y="43334"/>
                      <a:pt x="129439" y="43334"/>
                    </a:cubicBezTo>
                    <a:cubicBezTo>
                      <a:pt x="127578" y="43334"/>
                      <a:pt x="125778" y="44101"/>
                      <a:pt x="124478" y="45493"/>
                    </a:cubicBezTo>
                    <a:cubicBezTo>
                      <a:pt x="123206" y="44113"/>
                      <a:pt x="121405" y="43333"/>
                      <a:pt x="119532" y="43333"/>
                    </a:cubicBezTo>
                    <a:cubicBezTo>
                      <a:pt x="119039" y="43333"/>
                      <a:pt x="118555" y="43387"/>
                      <a:pt x="118089" y="43486"/>
                    </a:cubicBezTo>
                    <a:cubicBezTo>
                      <a:pt x="118089" y="42760"/>
                      <a:pt x="118197" y="42034"/>
                      <a:pt x="118430" y="41344"/>
                    </a:cubicBezTo>
                    <a:cubicBezTo>
                      <a:pt x="119339" y="38623"/>
                      <a:pt x="121907" y="37261"/>
                      <a:pt x="124475" y="37261"/>
                    </a:cubicBezTo>
                    <a:close/>
                    <a:moveTo>
                      <a:pt x="77632" y="37306"/>
                    </a:moveTo>
                    <a:cubicBezTo>
                      <a:pt x="80806" y="37306"/>
                      <a:pt x="83980" y="39382"/>
                      <a:pt x="84022" y="43538"/>
                    </a:cubicBezTo>
                    <a:lnTo>
                      <a:pt x="84022" y="43538"/>
                    </a:lnTo>
                    <a:cubicBezTo>
                      <a:pt x="83549" y="43437"/>
                      <a:pt x="83074" y="43388"/>
                      <a:pt x="82603" y="43388"/>
                    </a:cubicBezTo>
                    <a:cubicBezTo>
                      <a:pt x="80742" y="43388"/>
                      <a:pt x="78941" y="44154"/>
                      <a:pt x="77642" y="45547"/>
                    </a:cubicBezTo>
                    <a:cubicBezTo>
                      <a:pt x="76360" y="44167"/>
                      <a:pt x="74568" y="43387"/>
                      <a:pt x="72687" y="43387"/>
                    </a:cubicBezTo>
                    <a:cubicBezTo>
                      <a:pt x="72203" y="43387"/>
                      <a:pt x="71719" y="43441"/>
                      <a:pt x="71244" y="43540"/>
                    </a:cubicBezTo>
                    <a:cubicBezTo>
                      <a:pt x="71280" y="39385"/>
                      <a:pt x="74456" y="37306"/>
                      <a:pt x="77632" y="37306"/>
                    </a:cubicBezTo>
                    <a:close/>
                    <a:moveTo>
                      <a:pt x="100947" y="37306"/>
                    </a:moveTo>
                    <a:cubicBezTo>
                      <a:pt x="104122" y="37306"/>
                      <a:pt x="107296" y="39383"/>
                      <a:pt x="107337" y="43540"/>
                    </a:cubicBezTo>
                    <a:cubicBezTo>
                      <a:pt x="106864" y="43438"/>
                      <a:pt x="106386" y="43388"/>
                      <a:pt x="105913" y="43388"/>
                    </a:cubicBezTo>
                    <a:cubicBezTo>
                      <a:pt x="104054" y="43388"/>
                      <a:pt x="102249" y="44154"/>
                      <a:pt x="100957" y="45547"/>
                    </a:cubicBezTo>
                    <a:cubicBezTo>
                      <a:pt x="99676" y="44167"/>
                      <a:pt x="97883" y="43387"/>
                      <a:pt x="96002" y="43387"/>
                    </a:cubicBezTo>
                    <a:cubicBezTo>
                      <a:pt x="95518" y="43387"/>
                      <a:pt x="95034" y="43441"/>
                      <a:pt x="94559" y="43540"/>
                    </a:cubicBezTo>
                    <a:cubicBezTo>
                      <a:pt x="94595" y="39385"/>
                      <a:pt x="97771" y="37306"/>
                      <a:pt x="100947" y="37306"/>
                    </a:cubicBezTo>
                    <a:close/>
                    <a:moveTo>
                      <a:pt x="54009" y="37465"/>
                    </a:moveTo>
                    <a:cubicBezTo>
                      <a:pt x="56582" y="37465"/>
                      <a:pt x="59156" y="38830"/>
                      <a:pt x="60061" y="41559"/>
                    </a:cubicBezTo>
                    <a:cubicBezTo>
                      <a:pt x="60285" y="42249"/>
                      <a:pt x="60393" y="42966"/>
                      <a:pt x="60393" y="43692"/>
                    </a:cubicBezTo>
                    <a:cubicBezTo>
                      <a:pt x="59920" y="43590"/>
                      <a:pt x="59442" y="43540"/>
                      <a:pt x="58969" y="43540"/>
                    </a:cubicBezTo>
                    <a:cubicBezTo>
                      <a:pt x="57110" y="43540"/>
                      <a:pt x="55305" y="44307"/>
                      <a:pt x="54013" y="45699"/>
                    </a:cubicBezTo>
                    <a:cubicBezTo>
                      <a:pt x="52739" y="44318"/>
                      <a:pt x="50951" y="43539"/>
                      <a:pt x="49072" y="43539"/>
                    </a:cubicBezTo>
                    <a:cubicBezTo>
                      <a:pt x="49061" y="43539"/>
                      <a:pt x="49051" y="43540"/>
                      <a:pt x="49040" y="43540"/>
                    </a:cubicBezTo>
                    <a:cubicBezTo>
                      <a:pt x="48556" y="43540"/>
                      <a:pt x="48072" y="43593"/>
                      <a:pt x="47597" y="43692"/>
                    </a:cubicBezTo>
                    <a:cubicBezTo>
                      <a:pt x="47597" y="42966"/>
                      <a:pt x="47714" y="42249"/>
                      <a:pt x="47938" y="41559"/>
                    </a:cubicBezTo>
                    <a:lnTo>
                      <a:pt x="47956" y="41550"/>
                    </a:lnTo>
                    <a:cubicBezTo>
                      <a:pt x="48865" y="38827"/>
                      <a:pt x="51437" y="37465"/>
                      <a:pt x="54009" y="37465"/>
                    </a:cubicBezTo>
                    <a:close/>
                    <a:moveTo>
                      <a:pt x="7163" y="37500"/>
                    </a:moveTo>
                    <a:cubicBezTo>
                      <a:pt x="10339" y="37500"/>
                      <a:pt x="13516" y="39579"/>
                      <a:pt x="13556" y="43737"/>
                    </a:cubicBezTo>
                    <a:cubicBezTo>
                      <a:pt x="13079" y="43632"/>
                      <a:pt x="12598" y="43582"/>
                      <a:pt x="12120" y="43582"/>
                    </a:cubicBezTo>
                    <a:cubicBezTo>
                      <a:pt x="10263" y="43582"/>
                      <a:pt x="8460" y="44350"/>
                      <a:pt x="7163" y="45739"/>
                    </a:cubicBezTo>
                    <a:lnTo>
                      <a:pt x="7163" y="45739"/>
                    </a:lnTo>
                    <a:cubicBezTo>
                      <a:pt x="5882" y="44362"/>
                      <a:pt x="4092" y="43584"/>
                      <a:pt x="2212" y="43584"/>
                    </a:cubicBezTo>
                    <a:cubicBezTo>
                      <a:pt x="1728" y="43584"/>
                      <a:pt x="1245" y="43638"/>
                      <a:pt x="770" y="43737"/>
                    </a:cubicBezTo>
                    <a:cubicBezTo>
                      <a:pt x="810" y="39579"/>
                      <a:pt x="3987" y="37500"/>
                      <a:pt x="7163" y="37500"/>
                    </a:cubicBezTo>
                    <a:close/>
                    <a:moveTo>
                      <a:pt x="30463" y="37509"/>
                    </a:moveTo>
                    <a:cubicBezTo>
                      <a:pt x="33636" y="37509"/>
                      <a:pt x="36811" y="39587"/>
                      <a:pt x="36854" y="43742"/>
                    </a:cubicBezTo>
                    <a:lnTo>
                      <a:pt x="36854" y="43742"/>
                    </a:lnTo>
                    <a:cubicBezTo>
                      <a:pt x="36384" y="43642"/>
                      <a:pt x="35912" y="43594"/>
                      <a:pt x="35443" y="43594"/>
                    </a:cubicBezTo>
                    <a:cubicBezTo>
                      <a:pt x="33580" y="43594"/>
                      <a:pt x="31775" y="44360"/>
                      <a:pt x="30483" y="45753"/>
                    </a:cubicBezTo>
                    <a:cubicBezTo>
                      <a:pt x="29201" y="44373"/>
                      <a:pt x="27409" y="43593"/>
                      <a:pt x="25528" y="43593"/>
                    </a:cubicBezTo>
                    <a:cubicBezTo>
                      <a:pt x="25044" y="43593"/>
                      <a:pt x="24560" y="43638"/>
                      <a:pt x="24085" y="43746"/>
                    </a:cubicBezTo>
                    <a:cubicBezTo>
                      <a:pt x="24116" y="39588"/>
                      <a:pt x="27288" y="37509"/>
                      <a:pt x="30463" y="37509"/>
                    </a:cubicBezTo>
                    <a:close/>
                    <a:moveTo>
                      <a:pt x="119327" y="43718"/>
                    </a:moveTo>
                    <a:cubicBezTo>
                      <a:pt x="121267" y="43718"/>
                      <a:pt x="123141" y="44520"/>
                      <a:pt x="124478" y="45968"/>
                    </a:cubicBezTo>
                    <a:cubicBezTo>
                      <a:pt x="124458" y="45968"/>
                      <a:pt x="124439" y="45968"/>
                      <a:pt x="124419" y="45968"/>
                    </a:cubicBezTo>
                    <a:cubicBezTo>
                      <a:pt x="122550" y="45968"/>
                      <a:pt x="120782" y="46806"/>
                      <a:pt x="119541" y="48109"/>
                    </a:cubicBezTo>
                    <a:cubicBezTo>
                      <a:pt x="119622" y="46514"/>
                      <a:pt x="119039" y="45018"/>
                      <a:pt x="118045" y="43835"/>
                    </a:cubicBezTo>
                    <a:cubicBezTo>
                      <a:pt x="118472" y="43756"/>
                      <a:pt x="118901" y="43718"/>
                      <a:pt x="119327" y="43718"/>
                    </a:cubicBezTo>
                    <a:close/>
                    <a:moveTo>
                      <a:pt x="129624" y="43718"/>
                    </a:moveTo>
                    <a:cubicBezTo>
                      <a:pt x="130049" y="43718"/>
                      <a:pt x="130477" y="43756"/>
                      <a:pt x="130903" y="43835"/>
                    </a:cubicBezTo>
                    <a:cubicBezTo>
                      <a:pt x="129908" y="45018"/>
                      <a:pt x="129326" y="46523"/>
                      <a:pt x="129415" y="48109"/>
                    </a:cubicBezTo>
                    <a:cubicBezTo>
                      <a:pt x="128165" y="46806"/>
                      <a:pt x="126397" y="45968"/>
                      <a:pt x="124537" y="45968"/>
                    </a:cubicBezTo>
                    <a:cubicBezTo>
                      <a:pt x="124517" y="45968"/>
                      <a:pt x="124498" y="45968"/>
                      <a:pt x="124478" y="45968"/>
                    </a:cubicBezTo>
                    <a:cubicBezTo>
                      <a:pt x="125815" y="44520"/>
                      <a:pt x="127689" y="43718"/>
                      <a:pt x="129624" y="43718"/>
                    </a:cubicBezTo>
                    <a:close/>
                    <a:moveTo>
                      <a:pt x="82779" y="43762"/>
                    </a:moveTo>
                    <a:cubicBezTo>
                      <a:pt x="83204" y="43762"/>
                      <a:pt x="83632" y="43801"/>
                      <a:pt x="84057" y="43880"/>
                    </a:cubicBezTo>
                    <a:cubicBezTo>
                      <a:pt x="83063" y="45063"/>
                      <a:pt x="82480" y="46559"/>
                      <a:pt x="82561" y="48154"/>
                    </a:cubicBezTo>
                    <a:cubicBezTo>
                      <a:pt x="81320" y="46851"/>
                      <a:pt x="79552" y="46012"/>
                      <a:pt x="77683" y="46012"/>
                    </a:cubicBezTo>
                    <a:cubicBezTo>
                      <a:pt x="77666" y="46012"/>
                      <a:pt x="77650" y="46012"/>
                      <a:pt x="77633" y="46013"/>
                    </a:cubicBezTo>
                    <a:lnTo>
                      <a:pt x="77633" y="46013"/>
                    </a:lnTo>
                    <a:cubicBezTo>
                      <a:pt x="78970" y="44565"/>
                      <a:pt x="80844" y="43762"/>
                      <a:pt x="82779" y="43762"/>
                    </a:cubicBezTo>
                    <a:close/>
                    <a:moveTo>
                      <a:pt x="59124" y="43911"/>
                    </a:moveTo>
                    <a:cubicBezTo>
                      <a:pt x="59554" y="43911"/>
                      <a:pt x="59988" y="43951"/>
                      <a:pt x="60420" y="44032"/>
                    </a:cubicBezTo>
                    <a:cubicBezTo>
                      <a:pt x="59425" y="45224"/>
                      <a:pt x="58843" y="46721"/>
                      <a:pt x="58932" y="48316"/>
                    </a:cubicBezTo>
                    <a:lnTo>
                      <a:pt x="58923" y="48307"/>
                    </a:lnTo>
                    <a:cubicBezTo>
                      <a:pt x="57682" y="47003"/>
                      <a:pt x="55914" y="46165"/>
                      <a:pt x="54045" y="46165"/>
                    </a:cubicBezTo>
                    <a:cubicBezTo>
                      <a:pt x="54026" y="46165"/>
                      <a:pt x="54006" y="46165"/>
                      <a:pt x="53986" y="46165"/>
                    </a:cubicBezTo>
                    <a:cubicBezTo>
                      <a:pt x="53966" y="46165"/>
                      <a:pt x="53947" y="46165"/>
                      <a:pt x="53927" y="46165"/>
                    </a:cubicBezTo>
                    <a:cubicBezTo>
                      <a:pt x="52067" y="46165"/>
                      <a:pt x="50299" y="47003"/>
                      <a:pt x="49049" y="48307"/>
                    </a:cubicBezTo>
                    <a:cubicBezTo>
                      <a:pt x="49138" y="46712"/>
                      <a:pt x="48556" y="45206"/>
                      <a:pt x="47561" y="44032"/>
                    </a:cubicBezTo>
                    <a:cubicBezTo>
                      <a:pt x="47990" y="43953"/>
                      <a:pt x="48420" y="43914"/>
                      <a:pt x="48848" y="43914"/>
                    </a:cubicBezTo>
                    <a:cubicBezTo>
                      <a:pt x="50781" y="43914"/>
                      <a:pt x="52652" y="44711"/>
                      <a:pt x="53995" y="46156"/>
                    </a:cubicBezTo>
                    <a:cubicBezTo>
                      <a:pt x="55328" y="44713"/>
                      <a:pt x="57194" y="43911"/>
                      <a:pt x="59124" y="43911"/>
                    </a:cubicBezTo>
                    <a:close/>
                    <a:moveTo>
                      <a:pt x="25317" y="43968"/>
                    </a:moveTo>
                    <a:cubicBezTo>
                      <a:pt x="27250" y="43968"/>
                      <a:pt x="29122" y="44764"/>
                      <a:pt x="30465" y="46210"/>
                    </a:cubicBezTo>
                    <a:lnTo>
                      <a:pt x="30465" y="46210"/>
                    </a:lnTo>
                    <a:cubicBezTo>
                      <a:pt x="30462" y="46210"/>
                      <a:pt x="30459" y="46210"/>
                      <a:pt x="30456" y="46210"/>
                    </a:cubicBezTo>
                    <a:cubicBezTo>
                      <a:pt x="30446" y="46210"/>
                      <a:pt x="30436" y="46210"/>
                      <a:pt x="30426" y="46210"/>
                    </a:cubicBezTo>
                    <a:cubicBezTo>
                      <a:pt x="28546" y="46210"/>
                      <a:pt x="26775" y="47041"/>
                      <a:pt x="25519" y="48351"/>
                    </a:cubicBezTo>
                    <a:cubicBezTo>
                      <a:pt x="25608" y="46765"/>
                      <a:pt x="25026" y="45269"/>
                      <a:pt x="24031" y="44086"/>
                    </a:cubicBezTo>
                    <a:cubicBezTo>
                      <a:pt x="24460" y="44007"/>
                      <a:pt x="24890" y="43968"/>
                      <a:pt x="25317" y="43968"/>
                    </a:cubicBezTo>
                    <a:close/>
                    <a:moveTo>
                      <a:pt x="106094" y="43751"/>
                    </a:moveTo>
                    <a:cubicBezTo>
                      <a:pt x="106570" y="43751"/>
                      <a:pt x="107049" y="43799"/>
                      <a:pt x="107525" y="43898"/>
                    </a:cubicBezTo>
                    <a:cubicBezTo>
                      <a:pt x="106512" y="45161"/>
                      <a:pt x="105939" y="46747"/>
                      <a:pt x="106127" y="48423"/>
                    </a:cubicBezTo>
                    <a:lnTo>
                      <a:pt x="106118" y="48414"/>
                    </a:lnTo>
                    <a:cubicBezTo>
                      <a:pt x="104866" y="46958"/>
                      <a:pt x="102990" y="46012"/>
                      <a:pt x="100995" y="46012"/>
                    </a:cubicBezTo>
                    <a:cubicBezTo>
                      <a:pt x="100976" y="46012"/>
                      <a:pt x="100958" y="46013"/>
                      <a:pt x="100939" y="46013"/>
                    </a:cubicBezTo>
                    <a:cubicBezTo>
                      <a:pt x="100919" y="46012"/>
                      <a:pt x="100899" y="46012"/>
                      <a:pt x="100879" y="46012"/>
                    </a:cubicBezTo>
                    <a:cubicBezTo>
                      <a:pt x="99020" y="46012"/>
                      <a:pt x="97252" y="46842"/>
                      <a:pt x="96011" y="48154"/>
                    </a:cubicBezTo>
                    <a:cubicBezTo>
                      <a:pt x="96091" y="46559"/>
                      <a:pt x="95509" y="45054"/>
                      <a:pt x="94514" y="43880"/>
                    </a:cubicBezTo>
                    <a:cubicBezTo>
                      <a:pt x="94946" y="43798"/>
                      <a:pt x="95380" y="43758"/>
                      <a:pt x="95811" y="43758"/>
                    </a:cubicBezTo>
                    <a:cubicBezTo>
                      <a:pt x="97740" y="43758"/>
                      <a:pt x="99607" y="44561"/>
                      <a:pt x="100948" y="46004"/>
                    </a:cubicBezTo>
                    <a:cubicBezTo>
                      <a:pt x="102286" y="44551"/>
                      <a:pt x="104160" y="43751"/>
                      <a:pt x="106094" y="43751"/>
                    </a:cubicBezTo>
                    <a:close/>
                    <a:moveTo>
                      <a:pt x="70812" y="39306"/>
                    </a:moveTo>
                    <a:cubicBezTo>
                      <a:pt x="71289" y="39306"/>
                      <a:pt x="71770" y="39355"/>
                      <a:pt x="72248" y="39454"/>
                    </a:cubicBezTo>
                    <a:cubicBezTo>
                      <a:pt x="71271" y="40699"/>
                      <a:pt x="70742" y="42276"/>
                      <a:pt x="70939" y="43925"/>
                    </a:cubicBezTo>
                    <a:cubicBezTo>
                      <a:pt x="71449" y="43811"/>
                      <a:pt x="71962" y="43756"/>
                      <a:pt x="72472" y="43756"/>
                    </a:cubicBezTo>
                    <a:cubicBezTo>
                      <a:pt x="74409" y="43756"/>
                      <a:pt x="76285" y="44558"/>
                      <a:pt x="77633" y="46013"/>
                    </a:cubicBezTo>
                    <a:lnTo>
                      <a:pt x="77633" y="46013"/>
                    </a:lnTo>
                    <a:cubicBezTo>
                      <a:pt x="77630" y="46013"/>
                      <a:pt x="77627" y="46013"/>
                      <a:pt x="77624" y="46013"/>
                    </a:cubicBezTo>
                    <a:cubicBezTo>
                      <a:pt x="77606" y="46013"/>
                      <a:pt x="77588" y="46012"/>
                      <a:pt x="77570" y="46012"/>
                    </a:cubicBezTo>
                    <a:cubicBezTo>
                      <a:pt x="75529" y="46012"/>
                      <a:pt x="73598" y="47021"/>
                      <a:pt x="72346" y="48540"/>
                    </a:cubicBezTo>
                    <a:cubicBezTo>
                      <a:pt x="72703" y="44850"/>
                      <a:pt x="69416" y="41568"/>
                      <a:pt x="65713" y="41568"/>
                    </a:cubicBezTo>
                    <a:cubicBezTo>
                      <a:pt x="65693" y="41568"/>
                      <a:pt x="65673" y="41568"/>
                      <a:pt x="65653" y="41568"/>
                    </a:cubicBezTo>
                    <a:lnTo>
                      <a:pt x="65653" y="41559"/>
                    </a:lnTo>
                    <a:cubicBezTo>
                      <a:pt x="66997" y="40107"/>
                      <a:pt x="68873" y="39306"/>
                      <a:pt x="70812" y="39306"/>
                    </a:cubicBezTo>
                    <a:close/>
                    <a:moveTo>
                      <a:pt x="35618" y="43957"/>
                    </a:moveTo>
                    <a:cubicBezTo>
                      <a:pt x="36091" y="43957"/>
                      <a:pt x="36568" y="44006"/>
                      <a:pt x="37042" y="44104"/>
                    </a:cubicBezTo>
                    <a:cubicBezTo>
                      <a:pt x="36020" y="45350"/>
                      <a:pt x="35456" y="46945"/>
                      <a:pt x="35635" y="48620"/>
                    </a:cubicBezTo>
                    <a:cubicBezTo>
                      <a:pt x="34383" y="47164"/>
                      <a:pt x="32507" y="46210"/>
                      <a:pt x="30511" y="46210"/>
                    </a:cubicBezTo>
                    <a:cubicBezTo>
                      <a:pt x="30496" y="46210"/>
                      <a:pt x="30480" y="46210"/>
                      <a:pt x="30465" y="46210"/>
                    </a:cubicBezTo>
                    <a:lnTo>
                      <a:pt x="30465" y="46210"/>
                    </a:lnTo>
                    <a:cubicBezTo>
                      <a:pt x="31804" y="44762"/>
                      <a:pt x="33682" y="43957"/>
                      <a:pt x="35618" y="43957"/>
                    </a:cubicBezTo>
                    <a:close/>
                    <a:moveTo>
                      <a:pt x="112822" y="41864"/>
                    </a:moveTo>
                    <a:cubicBezTo>
                      <a:pt x="115997" y="41864"/>
                      <a:pt x="119174" y="43943"/>
                      <a:pt x="119218" y="48100"/>
                    </a:cubicBezTo>
                    <a:cubicBezTo>
                      <a:pt x="118743" y="47999"/>
                      <a:pt x="118265" y="47949"/>
                      <a:pt x="117790" y="47949"/>
                    </a:cubicBezTo>
                    <a:cubicBezTo>
                      <a:pt x="115926" y="47949"/>
                      <a:pt x="114120" y="48715"/>
                      <a:pt x="112821" y="50108"/>
                    </a:cubicBezTo>
                    <a:cubicBezTo>
                      <a:pt x="111548" y="48728"/>
                      <a:pt x="109756" y="47948"/>
                      <a:pt x="107874" y="47948"/>
                    </a:cubicBezTo>
                    <a:cubicBezTo>
                      <a:pt x="107391" y="47948"/>
                      <a:pt x="106907" y="48002"/>
                      <a:pt x="106432" y="48100"/>
                    </a:cubicBezTo>
                    <a:cubicBezTo>
                      <a:pt x="106472" y="43943"/>
                      <a:pt x="109646" y="41864"/>
                      <a:pt x="112822" y="41864"/>
                    </a:cubicBezTo>
                    <a:close/>
                    <a:moveTo>
                      <a:pt x="136132" y="41864"/>
                    </a:moveTo>
                    <a:cubicBezTo>
                      <a:pt x="139308" y="41864"/>
                      <a:pt x="142484" y="43943"/>
                      <a:pt x="142525" y="48100"/>
                    </a:cubicBezTo>
                    <a:cubicBezTo>
                      <a:pt x="142051" y="47999"/>
                      <a:pt x="141574" y="47949"/>
                      <a:pt x="141100" y="47949"/>
                    </a:cubicBezTo>
                    <a:cubicBezTo>
                      <a:pt x="139242" y="47949"/>
                      <a:pt x="137437" y="48715"/>
                      <a:pt x="136145" y="50108"/>
                    </a:cubicBezTo>
                    <a:cubicBezTo>
                      <a:pt x="134863" y="48728"/>
                      <a:pt x="133071" y="47948"/>
                      <a:pt x="131190" y="47948"/>
                    </a:cubicBezTo>
                    <a:cubicBezTo>
                      <a:pt x="130706" y="47948"/>
                      <a:pt x="130222" y="48002"/>
                      <a:pt x="129747" y="48100"/>
                    </a:cubicBezTo>
                    <a:cubicBezTo>
                      <a:pt x="129783" y="43943"/>
                      <a:pt x="132957" y="41864"/>
                      <a:pt x="136132" y="41864"/>
                    </a:cubicBezTo>
                    <a:close/>
                    <a:moveTo>
                      <a:pt x="89293" y="41912"/>
                    </a:moveTo>
                    <a:cubicBezTo>
                      <a:pt x="92468" y="41912"/>
                      <a:pt x="95642" y="43988"/>
                      <a:pt x="95679" y="48143"/>
                    </a:cubicBezTo>
                    <a:lnTo>
                      <a:pt x="95679" y="48143"/>
                    </a:lnTo>
                    <a:cubicBezTo>
                      <a:pt x="95207" y="48043"/>
                      <a:pt x="94732" y="47994"/>
                      <a:pt x="94260" y="47994"/>
                    </a:cubicBezTo>
                    <a:cubicBezTo>
                      <a:pt x="92399" y="47994"/>
                      <a:pt x="90599" y="48760"/>
                      <a:pt x="89299" y="50152"/>
                    </a:cubicBezTo>
                    <a:cubicBezTo>
                      <a:pt x="88018" y="48773"/>
                      <a:pt x="86226" y="47993"/>
                      <a:pt x="84344" y="47993"/>
                    </a:cubicBezTo>
                    <a:cubicBezTo>
                      <a:pt x="83860" y="47993"/>
                      <a:pt x="83376" y="48047"/>
                      <a:pt x="82902" y="48145"/>
                    </a:cubicBezTo>
                    <a:cubicBezTo>
                      <a:pt x="82937" y="43991"/>
                      <a:pt x="86116" y="41912"/>
                      <a:pt x="89293" y="41912"/>
                    </a:cubicBezTo>
                    <a:close/>
                    <a:moveTo>
                      <a:pt x="42335" y="42067"/>
                    </a:moveTo>
                    <a:cubicBezTo>
                      <a:pt x="45509" y="42067"/>
                      <a:pt x="48681" y="44143"/>
                      <a:pt x="48726" y="48298"/>
                    </a:cubicBezTo>
                    <a:lnTo>
                      <a:pt x="48726" y="48298"/>
                    </a:lnTo>
                    <a:cubicBezTo>
                      <a:pt x="48251" y="48196"/>
                      <a:pt x="47772" y="48146"/>
                      <a:pt x="47298" y="48146"/>
                    </a:cubicBezTo>
                    <a:cubicBezTo>
                      <a:pt x="45434" y="48146"/>
                      <a:pt x="43630" y="48912"/>
                      <a:pt x="42337" y="50305"/>
                    </a:cubicBezTo>
                    <a:cubicBezTo>
                      <a:pt x="41056" y="48925"/>
                      <a:pt x="39264" y="48145"/>
                      <a:pt x="37382" y="48145"/>
                    </a:cubicBezTo>
                    <a:cubicBezTo>
                      <a:pt x="36898" y="48145"/>
                      <a:pt x="36415" y="48199"/>
                      <a:pt x="35940" y="48307"/>
                    </a:cubicBezTo>
                    <a:cubicBezTo>
                      <a:pt x="35980" y="44148"/>
                      <a:pt x="39158" y="42067"/>
                      <a:pt x="42335" y="42067"/>
                    </a:cubicBezTo>
                    <a:close/>
                    <a:moveTo>
                      <a:pt x="65651" y="42067"/>
                    </a:moveTo>
                    <a:cubicBezTo>
                      <a:pt x="68826" y="42067"/>
                      <a:pt x="72001" y="44146"/>
                      <a:pt x="72041" y="48307"/>
                    </a:cubicBezTo>
                    <a:cubicBezTo>
                      <a:pt x="71563" y="48202"/>
                      <a:pt x="71080" y="48150"/>
                      <a:pt x="70601" y="48150"/>
                    </a:cubicBezTo>
                    <a:cubicBezTo>
                      <a:pt x="68748" y="48150"/>
                      <a:pt x="66948" y="48916"/>
                      <a:pt x="65653" y="50305"/>
                    </a:cubicBezTo>
                    <a:cubicBezTo>
                      <a:pt x="64371" y="48934"/>
                      <a:pt x="62579" y="48145"/>
                      <a:pt x="60697" y="48145"/>
                    </a:cubicBezTo>
                    <a:cubicBezTo>
                      <a:pt x="60214" y="48145"/>
                      <a:pt x="59730" y="48199"/>
                      <a:pt x="59255" y="48307"/>
                    </a:cubicBezTo>
                    <a:cubicBezTo>
                      <a:pt x="59295" y="44148"/>
                      <a:pt x="62473" y="42067"/>
                      <a:pt x="65651" y="42067"/>
                    </a:cubicBezTo>
                    <a:close/>
                    <a:moveTo>
                      <a:pt x="18806" y="42117"/>
                    </a:moveTo>
                    <a:cubicBezTo>
                      <a:pt x="21981" y="42117"/>
                      <a:pt x="25156" y="44198"/>
                      <a:pt x="25196" y="48360"/>
                    </a:cubicBezTo>
                    <a:cubicBezTo>
                      <a:pt x="24717" y="48255"/>
                      <a:pt x="24234" y="48204"/>
                      <a:pt x="23755" y="48204"/>
                    </a:cubicBezTo>
                    <a:cubicBezTo>
                      <a:pt x="21902" y="48204"/>
                      <a:pt x="20103" y="48970"/>
                      <a:pt x="18807" y="50359"/>
                    </a:cubicBezTo>
                    <a:cubicBezTo>
                      <a:pt x="17526" y="48988"/>
                      <a:pt x="15734" y="48199"/>
                      <a:pt x="13852" y="48199"/>
                    </a:cubicBezTo>
                    <a:cubicBezTo>
                      <a:pt x="13368" y="48199"/>
                      <a:pt x="12884" y="48253"/>
                      <a:pt x="12409" y="48360"/>
                    </a:cubicBezTo>
                    <a:cubicBezTo>
                      <a:pt x="12454" y="44198"/>
                      <a:pt x="15631" y="42117"/>
                      <a:pt x="18806" y="42117"/>
                    </a:cubicBezTo>
                    <a:close/>
                    <a:moveTo>
                      <a:pt x="117967" y="48323"/>
                    </a:moveTo>
                    <a:cubicBezTo>
                      <a:pt x="118392" y="48323"/>
                      <a:pt x="118820" y="48362"/>
                      <a:pt x="119245" y="48441"/>
                    </a:cubicBezTo>
                    <a:cubicBezTo>
                      <a:pt x="118253" y="49621"/>
                      <a:pt x="117671" y="51114"/>
                      <a:pt x="117757" y="52706"/>
                    </a:cubicBezTo>
                    <a:lnTo>
                      <a:pt x="117757" y="52706"/>
                    </a:lnTo>
                    <a:cubicBezTo>
                      <a:pt x="116507" y="51403"/>
                      <a:pt x="114740" y="50573"/>
                      <a:pt x="112880" y="50573"/>
                    </a:cubicBezTo>
                    <a:cubicBezTo>
                      <a:pt x="112860" y="50573"/>
                      <a:pt x="112840" y="50573"/>
                      <a:pt x="112821" y="50574"/>
                    </a:cubicBezTo>
                    <a:cubicBezTo>
                      <a:pt x="114158" y="49126"/>
                      <a:pt x="116031" y="48323"/>
                      <a:pt x="117967" y="48323"/>
                    </a:cubicBezTo>
                    <a:close/>
                    <a:moveTo>
                      <a:pt x="130990" y="48323"/>
                    </a:moveTo>
                    <a:cubicBezTo>
                      <a:pt x="132925" y="48323"/>
                      <a:pt x="134799" y="49126"/>
                      <a:pt x="136136" y="50574"/>
                    </a:cubicBezTo>
                    <a:cubicBezTo>
                      <a:pt x="136116" y="50573"/>
                      <a:pt x="136096" y="50573"/>
                      <a:pt x="136077" y="50573"/>
                    </a:cubicBezTo>
                    <a:cubicBezTo>
                      <a:pt x="134208" y="50573"/>
                      <a:pt x="132440" y="51412"/>
                      <a:pt x="131199" y="52715"/>
                    </a:cubicBezTo>
                    <a:cubicBezTo>
                      <a:pt x="131279" y="51120"/>
                      <a:pt x="130697" y="49624"/>
                      <a:pt x="129711" y="48441"/>
                    </a:cubicBezTo>
                    <a:cubicBezTo>
                      <a:pt x="130137" y="48362"/>
                      <a:pt x="130565" y="48323"/>
                      <a:pt x="130990" y="48323"/>
                    </a:cubicBezTo>
                    <a:close/>
                    <a:moveTo>
                      <a:pt x="94437" y="48359"/>
                    </a:moveTo>
                    <a:cubicBezTo>
                      <a:pt x="94862" y="48359"/>
                      <a:pt x="95289" y="48398"/>
                      <a:pt x="95715" y="48477"/>
                    </a:cubicBezTo>
                    <a:cubicBezTo>
                      <a:pt x="94722" y="49666"/>
                      <a:pt x="94140" y="51168"/>
                      <a:pt x="94227" y="52750"/>
                    </a:cubicBezTo>
                    <a:lnTo>
                      <a:pt x="94227" y="52750"/>
                    </a:lnTo>
                    <a:cubicBezTo>
                      <a:pt x="92986" y="51447"/>
                      <a:pt x="91219" y="50618"/>
                      <a:pt x="89350" y="50618"/>
                    </a:cubicBezTo>
                    <a:cubicBezTo>
                      <a:pt x="89330" y="50618"/>
                      <a:pt x="89310" y="50618"/>
                      <a:pt x="89290" y="50618"/>
                    </a:cubicBezTo>
                    <a:cubicBezTo>
                      <a:pt x="89270" y="50618"/>
                      <a:pt x="89250" y="50618"/>
                      <a:pt x="89231" y="50618"/>
                    </a:cubicBezTo>
                    <a:cubicBezTo>
                      <a:pt x="87362" y="50618"/>
                      <a:pt x="85603" y="51448"/>
                      <a:pt x="84353" y="52751"/>
                    </a:cubicBezTo>
                    <a:cubicBezTo>
                      <a:pt x="84443" y="51165"/>
                      <a:pt x="83860" y="49660"/>
                      <a:pt x="82866" y="48477"/>
                    </a:cubicBezTo>
                    <a:cubicBezTo>
                      <a:pt x="83291" y="48398"/>
                      <a:pt x="83719" y="48359"/>
                      <a:pt x="84144" y="48359"/>
                    </a:cubicBezTo>
                    <a:cubicBezTo>
                      <a:pt x="86080" y="48359"/>
                      <a:pt x="87955" y="49162"/>
                      <a:pt x="89299" y="50609"/>
                    </a:cubicBezTo>
                    <a:cubicBezTo>
                      <a:pt x="90637" y="49162"/>
                      <a:pt x="92504" y="48359"/>
                      <a:pt x="94437" y="48359"/>
                    </a:cubicBezTo>
                    <a:close/>
                    <a:moveTo>
                      <a:pt x="47485" y="48520"/>
                    </a:moveTo>
                    <a:cubicBezTo>
                      <a:pt x="47909" y="48520"/>
                      <a:pt x="48337" y="48559"/>
                      <a:pt x="48762" y="48638"/>
                    </a:cubicBezTo>
                    <a:cubicBezTo>
                      <a:pt x="47767" y="49821"/>
                      <a:pt x="47185" y="51326"/>
                      <a:pt x="47275" y="52912"/>
                    </a:cubicBezTo>
                    <a:cubicBezTo>
                      <a:pt x="46025" y="51609"/>
                      <a:pt x="44257" y="50779"/>
                      <a:pt x="42397" y="50779"/>
                    </a:cubicBezTo>
                    <a:cubicBezTo>
                      <a:pt x="42377" y="50779"/>
                      <a:pt x="42357" y="50779"/>
                      <a:pt x="42337" y="50780"/>
                    </a:cubicBezTo>
                    <a:cubicBezTo>
                      <a:pt x="43675" y="49325"/>
                      <a:pt x="45549" y="48520"/>
                      <a:pt x="47485" y="48520"/>
                    </a:cubicBezTo>
                    <a:close/>
                    <a:moveTo>
                      <a:pt x="60501" y="48529"/>
                    </a:moveTo>
                    <a:cubicBezTo>
                      <a:pt x="62439" y="48529"/>
                      <a:pt x="64308" y="49332"/>
                      <a:pt x="65653" y="50780"/>
                    </a:cubicBezTo>
                    <a:cubicBezTo>
                      <a:pt x="65633" y="50779"/>
                      <a:pt x="65613" y="50779"/>
                      <a:pt x="65593" y="50779"/>
                    </a:cubicBezTo>
                    <a:cubicBezTo>
                      <a:pt x="63725" y="50779"/>
                      <a:pt x="61957" y="51618"/>
                      <a:pt x="60715" y="52921"/>
                    </a:cubicBezTo>
                    <a:cubicBezTo>
                      <a:pt x="60796" y="51326"/>
                      <a:pt x="60214" y="49830"/>
                      <a:pt x="59219" y="48647"/>
                    </a:cubicBezTo>
                    <a:cubicBezTo>
                      <a:pt x="59646" y="48568"/>
                      <a:pt x="60075" y="48529"/>
                      <a:pt x="60501" y="48529"/>
                    </a:cubicBezTo>
                    <a:close/>
                    <a:moveTo>
                      <a:pt x="107662" y="48316"/>
                    </a:moveTo>
                    <a:cubicBezTo>
                      <a:pt x="109596" y="48316"/>
                      <a:pt x="111472" y="49118"/>
                      <a:pt x="112821" y="50574"/>
                    </a:cubicBezTo>
                    <a:cubicBezTo>
                      <a:pt x="112802" y="50573"/>
                      <a:pt x="112783" y="50573"/>
                      <a:pt x="112765" y="50573"/>
                    </a:cubicBezTo>
                    <a:cubicBezTo>
                      <a:pt x="110778" y="50573"/>
                      <a:pt x="108902" y="51519"/>
                      <a:pt x="107650" y="52966"/>
                    </a:cubicBezTo>
                    <a:lnTo>
                      <a:pt x="107650" y="52966"/>
                    </a:lnTo>
                    <a:cubicBezTo>
                      <a:pt x="107803" y="51290"/>
                      <a:pt x="107211" y="49713"/>
                      <a:pt x="106172" y="48477"/>
                    </a:cubicBezTo>
                    <a:cubicBezTo>
                      <a:pt x="106667" y="48369"/>
                      <a:pt x="107167" y="48316"/>
                      <a:pt x="107662" y="48316"/>
                    </a:cubicBezTo>
                    <a:close/>
                    <a:moveTo>
                      <a:pt x="13659" y="48573"/>
                    </a:moveTo>
                    <a:cubicBezTo>
                      <a:pt x="15592" y="48573"/>
                      <a:pt x="17464" y="49371"/>
                      <a:pt x="18807" y="50824"/>
                    </a:cubicBezTo>
                    <a:cubicBezTo>
                      <a:pt x="18787" y="50824"/>
                      <a:pt x="18768" y="50824"/>
                      <a:pt x="18748" y="50824"/>
                    </a:cubicBezTo>
                    <a:cubicBezTo>
                      <a:pt x="16879" y="50824"/>
                      <a:pt x="15111" y="51663"/>
                      <a:pt x="13870" y="52966"/>
                    </a:cubicBezTo>
                    <a:cubicBezTo>
                      <a:pt x="13951" y="51371"/>
                      <a:pt x="13368" y="49875"/>
                      <a:pt x="12374" y="48692"/>
                    </a:cubicBezTo>
                    <a:cubicBezTo>
                      <a:pt x="12802" y="48612"/>
                      <a:pt x="13232" y="48573"/>
                      <a:pt x="13659" y="48573"/>
                    </a:cubicBezTo>
                    <a:close/>
                    <a:moveTo>
                      <a:pt x="23953" y="48574"/>
                    </a:moveTo>
                    <a:cubicBezTo>
                      <a:pt x="24378" y="48574"/>
                      <a:pt x="24806" y="48613"/>
                      <a:pt x="25232" y="48692"/>
                    </a:cubicBezTo>
                    <a:cubicBezTo>
                      <a:pt x="24237" y="49875"/>
                      <a:pt x="23655" y="51371"/>
                      <a:pt x="23744" y="52966"/>
                    </a:cubicBezTo>
                    <a:cubicBezTo>
                      <a:pt x="22494" y="51663"/>
                      <a:pt x="20726" y="50824"/>
                      <a:pt x="18866" y="50824"/>
                    </a:cubicBezTo>
                    <a:cubicBezTo>
                      <a:pt x="18846" y="50824"/>
                      <a:pt x="18827" y="50824"/>
                      <a:pt x="18807" y="50824"/>
                    </a:cubicBezTo>
                    <a:cubicBezTo>
                      <a:pt x="20144" y="49377"/>
                      <a:pt x="22018" y="48574"/>
                      <a:pt x="23953" y="48574"/>
                    </a:cubicBezTo>
                    <a:close/>
                    <a:moveTo>
                      <a:pt x="37179" y="48522"/>
                    </a:moveTo>
                    <a:cubicBezTo>
                      <a:pt x="39113" y="48522"/>
                      <a:pt x="40989" y="49325"/>
                      <a:pt x="42337" y="50780"/>
                    </a:cubicBezTo>
                    <a:cubicBezTo>
                      <a:pt x="42319" y="50779"/>
                      <a:pt x="42300" y="50779"/>
                      <a:pt x="42282" y="50779"/>
                    </a:cubicBezTo>
                    <a:cubicBezTo>
                      <a:pt x="40295" y="50779"/>
                      <a:pt x="38419" y="51725"/>
                      <a:pt x="37167" y="53172"/>
                    </a:cubicBezTo>
                    <a:cubicBezTo>
                      <a:pt x="37320" y="51496"/>
                      <a:pt x="36728" y="49910"/>
                      <a:pt x="35689" y="48683"/>
                    </a:cubicBezTo>
                    <a:cubicBezTo>
                      <a:pt x="36184" y="48575"/>
                      <a:pt x="36683" y="48522"/>
                      <a:pt x="37179" y="48522"/>
                    </a:cubicBezTo>
                    <a:close/>
                    <a:moveTo>
                      <a:pt x="124475" y="46470"/>
                    </a:moveTo>
                    <a:cubicBezTo>
                      <a:pt x="127650" y="46470"/>
                      <a:pt x="130827" y="48548"/>
                      <a:pt x="130867" y="52706"/>
                    </a:cubicBezTo>
                    <a:cubicBezTo>
                      <a:pt x="130388" y="52601"/>
                      <a:pt x="129906" y="52550"/>
                      <a:pt x="129426" y="52550"/>
                    </a:cubicBezTo>
                    <a:cubicBezTo>
                      <a:pt x="127574" y="52550"/>
                      <a:pt x="125776" y="53316"/>
                      <a:pt x="124487" y="54704"/>
                    </a:cubicBezTo>
                    <a:cubicBezTo>
                      <a:pt x="123206" y="53333"/>
                      <a:pt x="121414" y="52545"/>
                      <a:pt x="119532" y="52545"/>
                    </a:cubicBezTo>
                    <a:cubicBezTo>
                      <a:pt x="119048" y="52545"/>
                      <a:pt x="118564" y="52599"/>
                      <a:pt x="118089" y="52706"/>
                    </a:cubicBezTo>
                    <a:cubicBezTo>
                      <a:pt x="118125" y="48548"/>
                      <a:pt x="121299" y="46470"/>
                      <a:pt x="124475" y="46470"/>
                    </a:cubicBezTo>
                    <a:close/>
                    <a:moveTo>
                      <a:pt x="77635" y="46519"/>
                    </a:moveTo>
                    <a:cubicBezTo>
                      <a:pt x="80808" y="46519"/>
                      <a:pt x="83981" y="48596"/>
                      <a:pt x="84022" y="52751"/>
                    </a:cubicBezTo>
                    <a:lnTo>
                      <a:pt x="84031" y="52760"/>
                    </a:lnTo>
                    <a:cubicBezTo>
                      <a:pt x="83550" y="52655"/>
                      <a:pt x="83066" y="52604"/>
                      <a:pt x="82586" y="52604"/>
                    </a:cubicBezTo>
                    <a:cubicBezTo>
                      <a:pt x="80731" y="52604"/>
                      <a:pt x="78937" y="53370"/>
                      <a:pt x="77642" y="54758"/>
                    </a:cubicBezTo>
                    <a:cubicBezTo>
                      <a:pt x="76360" y="53378"/>
                      <a:pt x="74568" y="52599"/>
                      <a:pt x="72696" y="52599"/>
                    </a:cubicBezTo>
                    <a:cubicBezTo>
                      <a:pt x="72203" y="52599"/>
                      <a:pt x="71719" y="52652"/>
                      <a:pt x="71244" y="52760"/>
                    </a:cubicBezTo>
                    <a:cubicBezTo>
                      <a:pt x="71280" y="48600"/>
                      <a:pt x="74457" y="46519"/>
                      <a:pt x="77635" y="46519"/>
                    </a:cubicBezTo>
                    <a:close/>
                    <a:moveTo>
                      <a:pt x="100946" y="46509"/>
                    </a:moveTo>
                    <a:cubicBezTo>
                      <a:pt x="104122" y="46509"/>
                      <a:pt x="107296" y="48585"/>
                      <a:pt x="107337" y="52742"/>
                    </a:cubicBezTo>
                    <a:cubicBezTo>
                      <a:pt x="106865" y="52641"/>
                      <a:pt x="106389" y="52591"/>
                      <a:pt x="105917" y="52591"/>
                    </a:cubicBezTo>
                    <a:cubicBezTo>
                      <a:pt x="104050" y="52591"/>
                      <a:pt x="102242" y="53364"/>
                      <a:pt x="100948" y="54758"/>
                    </a:cubicBezTo>
                    <a:lnTo>
                      <a:pt x="100948" y="54749"/>
                    </a:lnTo>
                    <a:cubicBezTo>
                      <a:pt x="99667" y="53369"/>
                      <a:pt x="97875" y="52590"/>
                      <a:pt x="95993" y="52590"/>
                    </a:cubicBezTo>
                    <a:cubicBezTo>
                      <a:pt x="95509" y="52590"/>
                      <a:pt x="95025" y="52643"/>
                      <a:pt x="94550" y="52742"/>
                    </a:cubicBezTo>
                    <a:cubicBezTo>
                      <a:pt x="94591" y="48588"/>
                      <a:pt x="97769" y="46509"/>
                      <a:pt x="100946" y="46509"/>
                    </a:cubicBezTo>
                    <a:close/>
                    <a:moveTo>
                      <a:pt x="53993" y="46670"/>
                    </a:moveTo>
                    <a:cubicBezTo>
                      <a:pt x="57169" y="46670"/>
                      <a:pt x="60344" y="48747"/>
                      <a:pt x="60384" y="52903"/>
                    </a:cubicBezTo>
                    <a:cubicBezTo>
                      <a:pt x="59911" y="52801"/>
                      <a:pt x="59433" y="52752"/>
                      <a:pt x="58960" y="52752"/>
                    </a:cubicBezTo>
                    <a:cubicBezTo>
                      <a:pt x="57101" y="52752"/>
                      <a:pt x="55295" y="53518"/>
                      <a:pt x="53995" y="54910"/>
                    </a:cubicBezTo>
                    <a:cubicBezTo>
                      <a:pt x="52714" y="53531"/>
                      <a:pt x="50922" y="52751"/>
                      <a:pt x="49040" y="52751"/>
                    </a:cubicBezTo>
                    <a:cubicBezTo>
                      <a:pt x="48556" y="52751"/>
                      <a:pt x="48072" y="52805"/>
                      <a:pt x="47597" y="52903"/>
                    </a:cubicBezTo>
                    <a:cubicBezTo>
                      <a:pt x="47638" y="48749"/>
                      <a:pt x="50816" y="46670"/>
                      <a:pt x="53993" y="46670"/>
                    </a:cubicBezTo>
                    <a:close/>
                    <a:moveTo>
                      <a:pt x="7145" y="46712"/>
                    </a:moveTo>
                    <a:cubicBezTo>
                      <a:pt x="10322" y="46712"/>
                      <a:pt x="13498" y="48790"/>
                      <a:pt x="13538" y="52948"/>
                    </a:cubicBezTo>
                    <a:cubicBezTo>
                      <a:pt x="13065" y="52846"/>
                      <a:pt x="12588" y="52796"/>
                      <a:pt x="12114" y="52796"/>
                    </a:cubicBezTo>
                    <a:cubicBezTo>
                      <a:pt x="10255" y="52796"/>
                      <a:pt x="8451" y="53563"/>
                      <a:pt x="7159" y="54955"/>
                    </a:cubicBezTo>
                    <a:cubicBezTo>
                      <a:pt x="5884" y="53583"/>
                      <a:pt x="4097" y="52805"/>
                      <a:pt x="2226" y="52805"/>
                    </a:cubicBezTo>
                    <a:cubicBezTo>
                      <a:pt x="2216" y="52805"/>
                      <a:pt x="2205" y="52805"/>
                      <a:pt x="2194" y="52805"/>
                    </a:cubicBezTo>
                    <a:lnTo>
                      <a:pt x="2194" y="52796"/>
                    </a:lnTo>
                    <a:cubicBezTo>
                      <a:pt x="1711" y="52796"/>
                      <a:pt x="1227" y="52850"/>
                      <a:pt x="752" y="52948"/>
                    </a:cubicBezTo>
                    <a:cubicBezTo>
                      <a:pt x="792" y="48790"/>
                      <a:pt x="3969" y="46712"/>
                      <a:pt x="7145" y="46712"/>
                    </a:cubicBezTo>
                    <a:close/>
                    <a:moveTo>
                      <a:pt x="30465" y="46717"/>
                    </a:moveTo>
                    <a:cubicBezTo>
                      <a:pt x="33637" y="46717"/>
                      <a:pt x="36811" y="48795"/>
                      <a:pt x="36854" y="52953"/>
                    </a:cubicBezTo>
                    <a:lnTo>
                      <a:pt x="36854" y="52953"/>
                    </a:lnTo>
                    <a:cubicBezTo>
                      <a:pt x="36379" y="52851"/>
                      <a:pt x="35901" y="52801"/>
                      <a:pt x="35426" y="52801"/>
                    </a:cubicBezTo>
                    <a:cubicBezTo>
                      <a:pt x="33569" y="52801"/>
                      <a:pt x="31771" y="53567"/>
                      <a:pt x="30483" y="54955"/>
                    </a:cubicBezTo>
                    <a:cubicBezTo>
                      <a:pt x="29201" y="53584"/>
                      <a:pt x="27409" y="52796"/>
                      <a:pt x="25528" y="52796"/>
                    </a:cubicBezTo>
                    <a:cubicBezTo>
                      <a:pt x="25044" y="52796"/>
                      <a:pt x="24560" y="52850"/>
                      <a:pt x="24085" y="52957"/>
                    </a:cubicBezTo>
                    <a:cubicBezTo>
                      <a:pt x="24116" y="48798"/>
                      <a:pt x="27290" y="46717"/>
                      <a:pt x="30465" y="46717"/>
                    </a:cubicBezTo>
                    <a:close/>
                    <a:moveTo>
                      <a:pt x="107865" y="57160"/>
                    </a:moveTo>
                    <a:cubicBezTo>
                      <a:pt x="107867" y="57160"/>
                      <a:pt x="107868" y="57160"/>
                      <a:pt x="107870" y="57160"/>
                    </a:cubicBezTo>
                    <a:lnTo>
                      <a:pt x="107870" y="57160"/>
                    </a:lnTo>
                    <a:cubicBezTo>
                      <a:pt x="107871" y="57160"/>
                      <a:pt x="107873" y="57160"/>
                      <a:pt x="107874" y="57160"/>
                    </a:cubicBezTo>
                    <a:close/>
                    <a:moveTo>
                      <a:pt x="129607" y="52925"/>
                    </a:moveTo>
                    <a:cubicBezTo>
                      <a:pt x="130037" y="52925"/>
                      <a:pt x="130471" y="52965"/>
                      <a:pt x="130903" y="53047"/>
                    </a:cubicBezTo>
                    <a:cubicBezTo>
                      <a:pt x="129908" y="54229"/>
                      <a:pt x="129326" y="55726"/>
                      <a:pt x="129415" y="57321"/>
                    </a:cubicBezTo>
                    <a:cubicBezTo>
                      <a:pt x="128165" y="56009"/>
                      <a:pt x="126406" y="55179"/>
                      <a:pt x="124538" y="55179"/>
                    </a:cubicBezTo>
                    <a:cubicBezTo>
                      <a:pt x="124518" y="55179"/>
                      <a:pt x="124498" y="55179"/>
                      <a:pt x="124478" y="55179"/>
                    </a:cubicBezTo>
                    <a:cubicBezTo>
                      <a:pt x="124458" y="55179"/>
                      <a:pt x="124438" y="55179"/>
                      <a:pt x="124418" y="55179"/>
                    </a:cubicBezTo>
                    <a:cubicBezTo>
                      <a:pt x="122550" y="55179"/>
                      <a:pt x="120782" y="56009"/>
                      <a:pt x="119541" y="57321"/>
                    </a:cubicBezTo>
                    <a:cubicBezTo>
                      <a:pt x="119622" y="55726"/>
                      <a:pt x="119039" y="54220"/>
                      <a:pt x="118045" y="53047"/>
                    </a:cubicBezTo>
                    <a:cubicBezTo>
                      <a:pt x="118478" y="52965"/>
                      <a:pt x="118913" y="52925"/>
                      <a:pt x="119344" y="52925"/>
                    </a:cubicBezTo>
                    <a:cubicBezTo>
                      <a:pt x="121276" y="52925"/>
                      <a:pt x="123138" y="53727"/>
                      <a:pt x="124478" y="55170"/>
                    </a:cubicBezTo>
                    <a:cubicBezTo>
                      <a:pt x="125811" y="53727"/>
                      <a:pt x="127678" y="52925"/>
                      <a:pt x="129607" y="52925"/>
                    </a:cubicBezTo>
                    <a:close/>
                    <a:moveTo>
                      <a:pt x="82780" y="52965"/>
                    </a:moveTo>
                    <a:cubicBezTo>
                      <a:pt x="83204" y="52965"/>
                      <a:pt x="83632" y="53003"/>
                      <a:pt x="84057" y="53082"/>
                    </a:cubicBezTo>
                    <a:cubicBezTo>
                      <a:pt x="83538" y="53701"/>
                      <a:pt x="83135" y="54409"/>
                      <a:pt x="82875" y="55170"/>
                    </a:cubicBezTo>
                    <a:cubicBezTo>
                      <a:pt x="82634" y="55866"/>
                      <a:pt x="82526" y="56607"/>
                      <a:pt x="82569" y="57347"/>
                    </a:cubicBezTo>
                    <a:lnTo>
                      <a:pt x="82569" y="57347"/>
                    </a:lnTo>
                    <a:cubicBezTo>
                      <a:pt x="81328" y="56053"/>
                      <a:pt x="79569" y="55215"/>
                      <a:pt x="77701" y="55215"/>
                    </a:cubicBezTo>
                    <a:cubicBezTo>
                      <a:pt x="77681" y="55215"/>
                      <a:pt x="77661" y="55215"/>
                      <a:pt x="77642" y="55215"/>
                    </a:cubicBezTo>
                    <a:cubicBezTo>
                      <a:pt x="78979" y="53768"/>
                      <a:pt x="80847" y="52965"/>
                      <a:pt x="82780" y="52965"/>
                    </a:cubicBezTo>
                    <a:close/>
                    <a:moveTo>
                      <a:pt x="95802" y="52974"/>
                    </a:moveTo>
                    <a:cubicBezTo>
                      <a:pt x="97735" y="52974"/>
                      <a:pt x="99602" y="53775"/>
                      <a:pt x="100939" y="55215"/>
                    </a:cubicBezTo>
                    <a:cubicBezTo>
                      <a:pt x="100919" y="55215"/>
                      <a:pt x="100900" y="55215"/>
                      <a:pt x="100880" y="55215"/>
                    </a:cubicBezTo>
                    <a:cubicBezTo>
                      <a:pt x="99020" y="55215"/>
                      <a:pt x="97252" y="56053"/>
                      <a:pt x="96011" y="57357"/>
                    </a:cubicBezTo>
                    <a:cubicBezTo>
                      <a:pt x="96047" y="56622"/>
                      <a:pt x="95948" y="55878"/>
                      <a:pt x="95706" y="55179"/>
                    </a:cubicBezTo>
                    <a:lnTo>
                      <a:pt x="95706" y="55170"/>
                    </a:lnTo>
                    <a:cubicBezTo>
                      <a:pt x="95446" y="54409"/>
                      <a:pt x="95043" y="53701"/>
                      <a:pt x="94523" y="53091"/>
                    </a:cubicBezTo>
                    <a:cubicBezTo>
                      <a:pt x="94949" y="53012"/>
                      <a:pt x="95377" y="52974"/>
                      <a:pt x="95802" y="52974"/>
                    </a:cubicBezTo>
                    <a:close/>
                    <a:moveTo>
                      <a:pt x="60697" y="57357"/>
                    </a:moveTo>
                    <a:cubicBezTo>
                      <a:pt x="60700" y="57357"/>
                      <a:pt x="60703" y="57357"/>
                      <a:pt x="60706" y="57357"/>
                    </a:cubicBezTo>
                    <a:lnTo>
                      <a:pt x="60706" y="57357"/>
                    </a:lnTo>
                    <a:cubicBezTo>
                      <a:pt x="60709" y="57357"/>
                      <a:pt x="60712" y="57357"/>
                      <a:pt x="60715" y="57357"/>
                    </a:cubicBezTo>
                    <a:close/>
                    <a:moveTo>
                      <a:pt x="48839" y="53117"/>
                    </a:moveTo>
                    <a:cubicBezTo>
                      <a:pt x="50775" y="53117"/>
                      <a:pt x="52650" y="53921"/>
                      <a:pt x="53995" y="55376"/>
                    </a:cubicBezTo>
                    <a:lnTo>
                      <a:pt x="53995" y="55376"/>
                    </a:lnTo>
                    <a:cubicBezTo>
                      <a:pt x="53992" y="55376"/>
                      <a:pt x="53989" y="55376"/>
                      <a:pt x="53986" y="55376"/>
                    </a:cubicBezTo>
                    <a:cubicBezTo>
                      <a:pt x="53966" y="55376"/>
                      <a:pt x="53946" y="55376"/>
                      <a:pt x="53927" y="55376"/>
                    </a:cubicBezTo>
                    <a:cubicBezTo>
                      <a:pt x="52067" y="55376"/>
                      <a:pt x="50299" y="56206"/>
                      <a:pt x="49049" y="57509"/>
                    </a:cubicBezTo>
                    <a:cubicBezTo>
                      <a:pt x="49138" y="55923"/>
                      <a:pt x="48556" y="54418"/>
                      <a:pt x="47561" y="53235"/>
                    </a:cubicBezTo>
                    <a:cubicBezTo>
                      <a:pt x="47987" y="53156"/>
                      <a:pt x="48414" y="53117"/>
                      <a:pt x="48839" y="53117"/>
                    </a:cubicBezTo>
                    <a:close/>
                    <a:moveTo>
                      <a:pt x="59142" y="53117"/>
                    </a:moveTo>
                    <a:cubicBezTo>
                      <a:pt x="59567" y="53117"/>
                      <a:pt x="59994" y="53156"/>
                      <a:pt x="60420" y="53235"/>
                    </a:cubicBezTo>
                    <a:cubicBezTo>
                      <a:pt x="59425" y="54427"/>
                      <a:pt x="58843" y="55932"/>
                      <a:pt x="58932" y="57518"/>
                    </a:cubicBezTo>
                    <a:lnTo>
                      <a:pt x="58923" y="57509"/>
                    </a:lnTo>
                    <a:cubicBezTo>
                      <a:pt x="57682" y="56206"/>
                      <a:pt x="55914" y="55376"/>
                      <a:pt x="54046" y="55376"/>
                    </a:cubicBezTo>
                    <a:cubicBezTo>
                      <a:pt x="54029" y="55376"/>
                      <a:pt x="54012" y="55376"/>
                      <a:pt x="53995" y="55376"/>
                    </a:cubicBezTo>
                    <a:lnTo>
                      <a:pt x="53995" y="55376"/>
                    </a:lnTo>
                    <a:cubicBezTo>
                      <a:pt x="55333" y="53921"/>
                      <a:pt x="57206" y="53117"/>
                      <a:pt x="59142" y="53117"/>
                    </a:cubicBezTo>
                    <a:close/>
                    <a:moveTo>
                      <a:pt x="25317" y="53179"/>
                    </a:moveTo>
                    <a:cubicBezTo>
                      <a:pt x="27247" y="53179"/>
                      <a:pt x="29113" y="53976"/>
                      <a:pt x="30456" y="55421"/>
                    </a:cubicBezTo>
                    <a:cubicBezTo>
                      <a:pt x="30436" y="55421"/>
                      <a:pt x="30416" y="55421"/>
                      <a:pt x="30397" y="55421"/>
                    </a:cubicBezTo>
                    <a:cubicBezTo>
                      <a:pt x="28528" y="55421"/>
                      <a:pt x="26769" y="56259"/>
                      <a:pt x="25528" y="57554"/>
                    </a:cubicBezTo>
                    <a:cubicBezTo>
                      <a:pt x="25563" y="56819"/>
                      <a:pt x="25456" y="56075"/>
                      <a:pt x="25223" y="55376"/>
                    </a:cubicBezTo>
                    <a:lnTo>
                      <a:pt x="25223" y="55385"/>
                    </a:lnTo>
                    <a:cubicBezTo>
                      <a:pt x="24963" y="54624"/>
                      <a:pt x="24560" y="53916"/>
                      <a:pt x="24031" y="53298"/>
                    </a:cubicBezTo>
                    <a:cubicBezTo>
                      <a:pt x="24460" y="53218"/>
                      <a:pt x="24890" y="53179"/>
                      <a:pt x="25317" y="53179"/>
                    </a:cubicBezTo>
                    <a:close/>
                    <a:moveTo>
                      <a:pt x="12293" y="53188"/>
                    </a:moveTo>
                    <a:cubicBezTo>
                      <a:pt x="12719" y="53188"/>
                      <a:pt x="13147" y="53227"/>
                      <a:pt x="13574" y="53307"/>
                    </a:cubicBezTo>
                    <a:cubicBezTo>
                      <a:pt x="13055" y="53925"/>
                      <a:pt x="12651" y="54624"/>
                      <a:pt x="12391" y="55385"/>
                    </a:cubicBezTo>
                    <a:cubicBezTo>
                      <a:pt x="12150" y="56084"/>
                      <a:pt x="12051" y="56819"/>
                      <a:pt x="12087" y="57554"/>
                    </a:cubicBezTo>
                    <a:lnTo>
                      <a:pt x="12087" y="57572"/>
                    </a:lnTo>
                    <a:cubicBezTo>
                      <a:pt x="10845" y="56268"/>
                      <a:pt x="9086" y="55430"/>
                      <a:pt x="7218" y="55430"/>
                    </a:cubicBezTo>
                    <a:cubicBezTo>
                      <a:pt x="7198" y="55430"/>
                      <a:pt x="7178" y="55430"/>
                      <a:pt x="7159" y="55430"/>
                    </a:cubicBezTo>
                    <a:cubicBezTo>
                      <a:pt x="8501" y="53985"/>
                      <a:pt x="10367" y="53188"/>
                      <a:pt x="12293" y="53188"/>
                    </a:cubicBezTo>
                    <a:close/>
                    <a:moveTo>
                      <a:pt x="106098" y="52962"/>
                    </a:moveTo>
                    <a:cubicBezTo>
                      <a:pt x="106573" y="52962"/>
                      <a:pt x="107051" y="53010"/>
                      <a:pt x="107525" y="53109"/>
                    </a:cubicBezTo>
                    <a:cubicBezTo>
                      <a:pt x="106514" y="54361"/>
                      <a:pt x="105950" y="55943"/>
                      <a:pt x="106117" y="57615"/>
                    </a:cubicBezTo>
                    <a:lnTo>
                      <a:pt x="106117" y="57615"/>
                    </a:lnTo>
                    <a:cubicBezTo>
                      <a:pt x="104869" y="56153"/>
                      <a:pt x="102981" y="55206"/>
                      <a:pt x="100985" y="55206"/>
                    </a:cubicBezTo>
                    <a:cubicBezTo>
                      <a:pt x="100976" y="55206"/>
                      <a:pt x="100966" y="55206"/>
                      <a:pt x="100957" y="55206"/>
                    </a:cubicBezTo>
                    <a:cubicBezTo>
                      <a:pt x="102302" y="53761"/>
                      <a:pt x="104171" y="52962"/>
                      <a:pt x="106098" y="52962"/>
                    </a:cubicBezTo>
                    <a:close/>
                    <a:moveTo>
                      <a:pt x="70812" y="48526"/>
                    </a:moveTo>
                    <a:cubicBezTo>
                      <a:pt x="71289" y="48526"/>
                      <a:pt x="71770" y="48575"/>
                      <a:pt x="72248" y="48674"/>
                    </a:cubicBezTo>
                    <a:cubicBezTo>
                      <a:pt x="71271" y="49928"/>
                      <a:pt x="70742" y="51496"/>
                      <a:pt x="70939" y="53145"/>
                    </a:cubicBezTo>
                    <a:cubicBezTo>
                      <a:pt x="71447" y="53031"/>
                      <a:pt x="71960" y="52976"/>
                      <a:pt x="72468" y="52976"/>
                    </a:cubicBezTo>
                    <a:cubicBezTo>
                      <a:pt x="74401" y="52976"/>
                      <a:pt x="76276" y="53777"/>
                      <a:pt x="77624" y="55224"/>
                    </a:cubicBezTo>
                    <a:cubicBezTo>
                      <a:pt x="77606" y="55224"/>
                      <a:pt x="77587" y="55224"/>
                      <a:pt x="77569" y="55224"/>
                    </a:cubicBezTo>
                    <a:cubicBezTo>
                      <a:pt x="75520" y="55224"/>
                      <a:pt x="73598" y="56223"/>
                      <a:pt x="72355" y="57751"/>
                    </a:cubicBezTo>
                    <a:cubicBezTo>
                      <a:pt x="72694" y="54052"/>
                      <a:pt x="69407" y="50779"/>
                      <a:pt x="65713" y="50779"/>
                    </a:cubicBezTo>
                    <a:cubicBezTo>
                      <a:pt x="65693" y="50779"/>
                      <a:pt x="65673" y="50779"/>
                      <a:pt x="65653" y="50780"/>
                    </a:cubicBezTo>
                    <a:cubicBezTo>
                      <a:pt x="66997" y="49327"/>
                      <a:pt x="68873" y="48526"/>
                      <a:pt x="70812" y="48526"/>
                    </a:cubicBezTo>
                    <a:close/>
                    <a:moveTo>
                      <a:pt x="35611" y="53168"/>
                    </a:moveTo>
                    <a:cubicBezTo>
                      <a:pt x="36086" y="53168"/>
                      <a:pt x="36566" y="53216"/>
                      <a:pt x="37042" y="53315"/>
                    </a:cubicBezTo>
                    <a:cubicBezTo>
                      <a:pt x="36031" y="54567"/>
                      <a:pt x="35458" y="56149"/>
                      <a:pt x="35634" y="57812"/>
                    </a:cubicBezTo>
                    <a:lnTo>
                      <a:pt x="35634" y="57812"/>
                    </a:lnTo>
                    <a:cubicBezTo>
                      <a:pt x="34382" y="56357"/>
                      <a:pt x="32515" y="55412"/>
                      <a:pt x="30530" y="55412"/>
                    </a:cubicBezTo>
                    <a:cubicBezTo>
                      <a:pt x="30511" y="55412"/>
                      <a:pt x="30492" y="55412"/>
                      <a:pt x="30474" y="55412"/>
                    </a:cubicBezTo>
                    <a:cubicBezTo>
                      <a:pt x="31811" y="53967"/>
                      <a:pt x="33679" y="53168"/>
                      <a:pt x="35611" y="53168"/>
                    </a:cubicBezTo>
                    <a:close/>
                    <a:moveTo>
                      <a:pt x="112818" y="51075"/>
                    </a:moveTo>
                    <a:cubicBezTo>
                      <a:pt x="115995" y="51075"/>
                      <a:pt x="119174" y="53154"/>
                      <a:pt x="119218" y="57312"/>
                    </a:cubicBezTo>
                    <a:cubicBezTo>
                      <a:pt x="118743" y="57210"/>
                      <a:pt x="118265" y="57160"/>
                      <a:pt x="117790" y="57160"/>
                    </a:cubicBezTo>
                    <a:cubicBezTo>
                      <a:pt x="115926" y="57160"/>
                      <a:pt x="114120" y="57927"/>
                      <a:pt x="112821" y="59319"/>
                    </a:cubicBezTo>
                    <a:cubicBezTo>
                      <a:pt x="111549" y="57940"/>
                      <a:pt x="109750" y="57161"/>
                      <a:pt x="107870" y="57160"/>
                    </a:cubicBezTo>
                    <a:lnTo>
                      <a:pt x="107870" y="57160"/>
                    </a:lnTo>
                    <a:cubicBezTo>
                      <a:pt x="107388" y="57160"/>
                      <a:pt x="106905" y="57214"/>
                      <a:pt x="106432" y="57312"/>
                    </a:cubicBezTo>
                    <a:cubicBezTo>
                      <a:pt x="106468" y="53154"/>
                      <a:pt x="109642" y="51075"/>
                      <a:pt x="112818" y="51075"/>
                    </a:cubicBezTo>
                    <a:close/>
                    <a:moveTo>
                      <a:pt x="136134" y="51090"/>
                    </a:moveTo>
                    <a:cubicBezTo>
                      <a:pt x="139310" y="51090"/>
                      <a:pt x="142484" y="53169"/>
                      <a:pt x="142525" y="57330"/>
                    </a:cubicBezTo>
                    <a:cubicBezTo>
                      <a:pt x="142043" y="57224"/>
                      <a:pt x="141557" y="57173"/>
                      <a:pt x="141075" y="57173"/>
                    </a:cubicBezTo>
                    <a:cubicBezTo>
                      <a:pt x="139225" y="57173"/>
                      <a:pt x="137430" y="57933"/>
                      <a:pt x="136136" y="59319"/>
                    </a:cubicBezTo>
                    <a:lnTo>
                      <a:pt x="136136" y="59328"/>
                    </a:lnTo>
                    <a:cubicBezTo>
                      <a:pt x="134854" y="57957"/>
                      <a:pt x="133062" y="57168"/>
                      <a:pt x="131181" y="57168"/>
                    </a:cubicBezTo>
                    <a:cubicBezTo>
                      <a:pt x="130697" y="57168"/>
                      <a:pt x="130213" y="57222"/>
                      <a:pt x="129738" y="57330"/>
                    </a:cubicBezTo>
                    <a:cubicBezTo>
                      <a:pt x="129778" y="53171"/>
                      <a:pt x="132957" y="51090"/>
                      <a:pt x="136134" y="51090"/>
                    </a:cubicBezTo>
                    <a:close/>
                    <a:moveTo>
                      <a:pt x="89294" y="51126"/>
                    </a:moveTo>
                    <a:cubicBezTo>
                      <a:pt x="91873" y="51126"/>
                      <a:pt x="94452" y="52497"/>
                      <a:pt x="95348" y="55242"/>
                    </a:cubicBezTo>
                    <a:cubicBezTo>
                      <a:pt x="95572" y="55923"/>
                      <a:pt x="95679" y="56631"/>
                      <a:pt x="95688" y="57348"/>
                    </a:cubicBezTo>
                    <a:cubicBezTo>
                      <a:pt x="95215" y="57246"/>
                      <a:pt x="94738" y="57196"/>
                      <a:pt x="94264" y="57196"/>
                    </a:cubicBezTo>
                    <a:cubicBezTo>
                      <a:pt x="92405" y="57196"/>
                      <a:pt x="90599" y="57962"/>
                      <a:pt x="89299" y="59355"/>
                    </a:cubicBezTo>
                    <a:cubicBezTo>
                      <a:pt x="88027" y="57975"/>
                      <a:pt x="86226" y="57195"/>
                      <a:pt x="84353" y="57195"/>
                    </a:cubicBezTo>
                    <a:cubicBezTo>
                      <a:pt x="83860" y="57195"/>
                      <a:pt x="83376" y="57249"/>
                      <a:pt x="82910" y="57348"/>
                    </a:cubicBezTo>
                    <a:cubicBezTo>
                      <a:pt x="82902" y="56631"/>
                      <a:pt x="83009" y="55923"/>
                      <a:pt x="83224" y="55242"/>
                    </a:cubicBezTo>
                    <a:lnTo>
                      <a:pt x="83233" y="55242"/>
                    </a:lnTo>
                    <a:cubicBezTo>
                      <a:pt x="84129" y="52499"/>
                      <a:pt x="86712" y="51126"/>
                      <a:pt x="89294" y="51126"/>
                    </a:cubicBezTo>
                    <a:close/>
                    <a:moveTo>
                      <a:pt x="42335" y="51276"/>
                    </a:moveTo>
                    <a:cubicBezTo>
                      <a:pt x="45511" y="51276"/>
                      <a:pt x="48686" y="53352"/>
                      <a:pt x="48726" y="57509"/>
                    </a:cubicBezTo>
                    <a:cubicBezTo>
                      <a:pt x="48253" y="57407"/>
                      <a:pt x="47776" y="57357"/>
                      <a:pt x="47302" y="57357"/>
                    </a:cubicBezTo>
                    <a:cubicBezTo>
                      <a:pt x="45443" y="57357"/>
                      <a:pt x="43639" y="58124"/>
                      <a:pt x="42346" y="59516"/>
                    </a:cubicBezTo>
                    <a:cubicBezTo>
                      <a:pt x="41065" y="58136"/>
                      <a:pt x="39264" y="57357"/>
                      <a:pt x="37382" y="57357"/>
                    </a:cubicBezTo>
                    <a:cubicBezTo>
                      <a:pt x="36898" y="57357"/>
                      <a:pt x="36415" y="57410"/>
                      <a:pt x="35940" y="57509"/>
                    </a:cubicBezTo>
                    <a:cubicBezTo>
                      <a:pt x="35980" y="53355"/>
                      <a:pt x="39158" y="51276"/>
                      <a:pt x="42335" y="51276"/>
                    </a:cubicBezTo>
                    <a:close/>
                    <a:moveTo>
                      <a:pt x="65660" y="51276"/>
                    </a:moveTo>
                    <a:cubicBezTo>
                      <a:pt x="68835" y="51276"/>
                      <a:pt x="72010" y="53352"/>
                      <a:pt x="72050" y="57509"/>
                    </a:cubicBezTo>
                    <a:cubicBezTo>
                      <a:pt x="71577" y="57407"/>
                      <a:pt x="71100" y="57357"/>
                      <a:pt x="70626" y="57357"/>
                    </a:cubicBezTo>
                    <a:cubicBezTo>
                      <a:pt x="68767" y="57357"/>
                      <a:pt x="66961" y="58124"/>
                      <a:pt x="65662" y="59516"/>
                    </a:cubicBezTo>
                    <a:cubicBezTo>
                      <a:pt x="64382" y="58138"/>
                      <a:pt x="62585" y="57359"/>
                      <a:pt x="60706" y="57357"/>
                    </a:cubicBezTo>
                    <a:lnTo>
                      <a:pt x="60706" y="57357"/>
                    </a:lnTo>
                    <a:cubicBezTo>
                      <a:pt x="60217" y="57357"/>
                      <a:pt x="59736" y="57411"/>
                      <a:pt x="59264" y="57509"/>
                    </a:cubicBezTo>
                    <a:cubicBezTo>
                      <a:pt x="59304" y="53355"/>
                      <a:pt x="62482" y="51276"/>
                      <a:pt x="65660" y="51276"/>
                    </a:cubicBezTo>
                    <a:close/>
                    <a:moveTo>
                      <a:pt x="18806" y="51334"/>
                    </a:moveTo>
                    <a:cubicBezTo>
                      <a:pt x="21388" y="51334"/>
                      <a:pt x="23969" y="52707"/>
                      <a:pt x="24864" y="55457"/>
                    </a:cubicBezTo>
                    <a:cubicBezTo>
                      <a:pt x="25079" y="56138"/>
                      <a:pt x="25196" y="56846"/>
                      <a:pt x="25205" y="57563"/>
                    </a:cubicBezTo>
                    <a:cubicBezTo>
                      <a:pt x="24724" y="57458"/>
                      <a:pt x="24240" y="57407"/>
                      <a:pt x="23760" y="57407"/>
                    </a:cubicBezTo>
                    <a:cubicBezTo>
                      <a:pt x="21902" y="57407"/>
                      <a:pt x="20103" y="58173"/>
                      <a:pt x="18807" y="59561"/>
                    </a:cubicBezTo>
                    <a:cubicBezTo>
                      <a:pt x="17535" y="58190"/>
                      <a:pt x="15734" y="57401"/>
                      <a:pt x="13861" y="57401"/>
                    </a:cubicBezTo>
                    <a:cubicBezTo>
                      <a:pt x="13377" y="57401"/>
                      <a:pt x="12884" y="57455"/>
                      <a:pt x="12418" y="57563"/>
                    </a:cubicBezTo>
                    <a:cubicBezTo>
                      <a:pt x="12418" y="56837"/>
                      <a:pt x="12526" y="56129"/>
                      <a:pt x="12741" y="55448"/>
                    </a:cubicBezTo>
                    <a:lnTo>
                      <a:pt x="12741" y="55457"/>
                    </a:lnTo>
                    <a:cubicBezTo>
                      <a:pt x="13637" y="52710"/>
                      <a:pt x="16222" y="51334"/>
                      <a:pt x="18806" y="51334"/>
                    </a:cubicBezTo>
                    <a:close/>
                    <a:moveTo>
                      <a:pt x="117967" y="57526"/>
                    </a:moveTo>
                    <a:cubicBezTo>
                      <a:pt x="118391" y="57526"/>
                      <a:pt x="118819" y="57564"/>
                      <a:pt x="119245" y="57643"/>
                    </a:cubicBezTo>
                    <a:cubicBezTo>
                      <a:pt x="118726" y="58253"/>
                      <a:pt x="118322" y="58961"/>
                      <a:pt x="118063" y="59722"/>
                    </a:cubicBezTo>
                    <a:cubicBezTo>
                      <a:pt x="117821" y="60430"/>
                      <a:pt x="117713" y="61165"/>
                      <a:pt x="117758" y="61909"/>
                    </a:cubicBezTo>
                    <a:cubicBezTo>
                      <a:pt x="116510" y="60598"/>
                      <a:pt x="114739" y="59767"/>
                      <a:pt x="112860" y="59767"/>
                    </a:cubicBezTo>
                    <a:cubicBezTo>
                      <a:pt x="112850" y="59767"/>
                      <a:pt x="112840" y="59767"/>
                      <a:pt x="112830" y="59767"/>
                    </a:cubicBezTo>
                    <a:cubicBezTo>
                      <a:pt x="114167" y="58327"/>
                      <a:pt x="116034" y="57526"/>
                      <a:pt x="117967" y="57526"/>
                    </a:cubicBezTo>
                    <a:close/>
                    <a:moveTo>
                      <a:pt x="130990" y="57535"/>
                    </a:moveTo>
                    <a:cubicBezTo>
                      <a:pt x="132923" y="57535"/>
                      <a:pt x="134790" y="58336"/>
                      <a:pt x="136127" y="59776"/>
                    </a:cubicBezTo>
                    <a:cubicBezTo>
                      <a:pt x="136117" y="59776"/>
                      <a:pt x="136107" y="59776"/>
                      <a:pt x="136097" y="59776"/>
                    </a:cubicBezTo>
                    <a:cubicBezTo>
                      <a:pt x="134226" y="59776"/>
                      <a:pt x="132446" y="60607"/>
                      <a:pt x="131199" y="61918"/>
                    </a:cubicBezTo>
                    <a:cubicBezTo>
                      <a:pt x="131234" y="61183"/>
                      <a:pt x="131136" y="60439"/>
                      <a:pt x="130894" y="59731"/>
                    </a:cubicBezTo>
                    <a:cubicBezTo>
                      <a:pt x="130634" y="58970"/>
                      <a:pt x="130231" y="58271"/>
                      <a:pt x="129711" y="57652"/>
                    </a:cubicBezTo>
                    <a:cubicBezTo>
                      <a:pt x="130137" y="57573"/>
                      <a:pt x="130565" y="57535"/>
                      <a:pt x="130990" y="57535"/>
                    </a:cubicBezTo>
                    <a:close/>
                    <a:moveTo>
                      <a:pt x="84143" y="57571"/>
                    </a:moveTo>
                    <a:cubicBezTo>
                      <a:pt x="86075" y="57571"/>
                      <a:pt x="87945" y="58371"/>
                      <a:pt x="89282" y="59821"/>
                    </a:cubicBezTo>
                    <a:lnTo>
                      <a:pt x="89282" y="59821"/>
                    </a:lnTo>
                    <a:cubicBezTo>
                      <a:pt x="89265" y="59821"/>
                      <a:pt x="89248" y="59821"/>
                      <a:pt x="89231" y="59821"/>
                    </a:cubicBezTo>
                    <a:cubicBezTo>
                      <a:pt x="87362" y="59821"/>
                      <a:pt x="85595" y="60659"/>
                      <a:pt x="84353" y="61962"/>
                    </a:cubicBezTo>
                    <a:cubicBezTo>
                      <a:pt x="84434" y="60367"/>
                      <a:pt x="83851" y="58871"/>
                      <a:pt x="82866" y="57688"/>
                    </a:cubicBezTo>
                    <a:cubicBezTo>
                      <a:pt x="83291" y="57609"/>
                      <a:pt x="83719" y="57571"/>
                      <a:pt x="84143" y="57571"/>
                    </a:cubicBezTo>
                    <a:close/>
                    <a:moveTo>
                      <a:pt x="94437" y="57571"/>
                    </a:moveTo>
                    <a:cubicBezTo>
                      <a:pt x="94862" y="57571"/>
                      <a:pt x="95290" y="57609"/>
                      <a:pt x="95715" y="57688"/>
                    </a:cubicBezTo>
                    <a:cubicBezTo>
                      <a:pt x="94720" y="58871"/>
                      <a:pt x="94138" y="60367"/>
                      <a:pt x="94228" y="61962"/>
                    </a:cubicBezTo>
                    <a:cubicBezTo>
                      <a:pt x="92977" y="60659"/>
                      <a:pt x="91218" y="59821"/>
                      <a:pt x="89350" y="59821"/>
                    </a:cubicBezTo>
                    <a:cubicBezTo>
                      <a:pt x="89333" y="59821"/>
                      <a:pt x="89316" y="59821"/>
                      <a:pt x="89299" y="59821"/>
                    </a:cubicBezTo>
                    <a:lnTo>
                      <a:pt x="89299" y="59821"/>
                    </a:lnTo>
                    <a:cubicBezTo>
                      <a:pt x="90636" y="58371"/>
                      <a:pt x="92506" y="57571"/>
                      <a:pt x="94437" y="57571"/>
                    </a:cubicBezTo>
                    <a:close/>
                    <a:moveTo>
                      <a:pt x="47495" y="57735"/>
                    </a:moveTo>
                    <a:cubicBezTo>
                      <a:pt x="47916" y="57735"/>
                      <a:pt x="48340" y="57773"/>
                      <a:pt x="48762" y="57849"/>
                    </a:cubicBezTo>
                    <a:cubicBezTo>
                      <a:pt x="48242" y="58468"/>
                      <a:pt x="47839" y="59176"/>
                      <a:pt x="47579" y="59937"/>
                    </a:cubicBezTo>
                    <a:cubicBezTo>
                      <a:pt x="47337" y="60636"/>
                      <a:pt x="47230" y="61371"/>
                      <a:pt x="47275" y="62115"/>
                    </a:cubicBezTo>
                    <a:lnTo>
                      <a:pt x="47275" y="62124"/>
                    </a:lnTo>
                    <a:cubicBezTo>
                      <a:pt x="46033" y="60820"/>
                      <a:pt x="44265" y="59982"/>
                      <a:pt x="42405" y="59982"/>
                    </a:cubicBezTo>
                    <a:cubicBezTo>
                      <a:pt x="42386" y="59982"/>
                      <a:pt x="42366" y="59982"/>
                      <a:pt x="42346" y="59982"/>
                    </a:cubicBezTo>
                    <a:cubicBezTo>
                      <a:pt x="43686" y="58532"/>
                      <a:pt x="45558" y="57735"/>
                      <a:pt x="47495" y="57735"/>
                    </a:cubicBezTo>
                    <a:close/>
                    <a:moveTo>
                      <a:pt x="60510" y="57740"/>
                    </a:moveTo>
                    <a:cubicBezTo>
                      <a:pt x="62438" y="57740"/>
                      <a:pt x="64308" y="58537"/>
                      <a:pt x="65644" y="59982"/>
                    </a:cubicBezTo>
                    <a:cubicBezTo>
                      <a:pt x="65624" y="59982"/>
                      <a:pt x="65604" y="59982"/>
                      <a:pt x="65585" y="59982"/>
                    </a:cubicBezTo>
                    <a:cubicBezTo>
                      <a:pt x="63725" y="59982"/>
                      <a:pt x="61957" y="60820"/>
                      <a:pt x="60715" y="62124"/>
                    </a:cubicBezTo>
                    <a:cubicBezTo>
                      <a:pt x="60751" y="61380"/>
                      <a:pt x="60653" y="60636"/>
                      <a:pt x="60411" y="59937"/>
                    </a:cubicBezTo>
                    <a:cubicBezTo>
                      <a:pt x="60151" y="59176"/>
                      <a:pt x="59748" y="58468"/>
                      <a:pt x="59228" y="57858"/>
                    </a:cubicBezTo>
                    <a:cubicBezTo>
                      <a:pt x="59655" y="57779"/>
                      <a:pt x="60084" y="57740"/>
                      <a:pt x="60510" y="57740"/>
                    </a:cubicBezTo>
                    <a:close/>
                    <a:moveTo>
                      <a:pt x="23936" y="57764"/>
                    </a:moveTo>
                    <a:cubicBezTo>
                      <a:pt x="24366" y="57764"/>
                      <a:pt x="24800" y="57804"/>
                      <a:pt x="25232" y="57885"/>
                    </a:cubicBezTo>
                    <a:cubicBezTo>
                      <a:pt x="24237" y="59059"/>
                      <a:pt x="23655" y="60565"/>
                      <a:pt x="23744" y="62151"/>
                    </a:cubicBezTo>
                    <a:cubicBezTo>
                      <a:pt x="22494" y="60847"/>
                      <a:pt x="20727" y="60018"/>
                      <a:pt x="18867" y="60018"/>
                    </a:cubicBezTo>
                    <a:cubicBezTo>
                      <a:pt x="18847" y="60018"/>
                      <a:pt x="18827" y="60018"/>
                      <a:pt x="18807" y="60018"/>
                    </a:cubicBezTo>
                    <a:cubicBezTo>
                      <a:pt x="18787" y="60018"/>
                      <a:pt x="18767" y="60018"/>
                      <a:pt x="18747" y="60018"/>
                    </a:cubicBezTo>
                    <a:cubicBezTo>
                      <a:pt x="16879" y="60018"/>
                      <a:pt x="15111" y="60847"/>
                      <a:pt x="13870" y="62151"/>
                    </a:cubicBezTo>
                    <a:cubicBezTo>
                      <a:pt x="13951" y="60573"/>
                      <a:pt x="13368" y="59068"/>
                      <a:pt x="12382" y="57885"/>
                    </a:cubicBezTo>
                    <a:lnTo>
                      <a:pt x="12374" y="57885"/>
                    </a:lnTo>
                    <a:cubicBezTo>
                      <a:pt x="12805" y="57804"/>
                      <a:pt x="13239" y="57764"/>
                      <a:pt x="13670" y="57764"/>
                    </a:cubicBezTo>
                    <a:cubicBezTo>
                      <a:pt x="15599" y="57764"/>
                      <a:pt x="17467" y="58566"/>
                      <a:pt x="18807" y="60009"/>
                    </a:cubicBezTo>
                    <a:cubicBezTo>
                      <a:pt x="20140" y="58566"/>
                      <a:pt x="22007" y="57764"/>
                      <a:pt x="23936" y="57764"/>
                    </a:cubicBezTo>
                    <a:close/>
                    <a:moveTo>
                      <a:pt x="107668" y="57528"/>
                    </a:moveTo>
                    <a:cubicBezTo>
                      <a:pt x="109594" y="57528"/>
                      <a:pt x="111464" y="58327"/>
                      <a:pt x="112812" y="59767"/>
                    </a:cubicBezTo>
                    <a:cubicBezTo>
                      <a:pt x="112793" y="59767"/>
                      <a:pt x="112774" y="59767"/>
                      <a:pt x="112756" y="59767"/>
                    </a:cubicBezTo>
                    <a:cubicBezTo>
                      <a:pt x="110769" y="59767"/>
                      <a:pt x="108902" y="60712"/>
                      <a:pt x="107650" y="62159"/>
                    </a:cubicBezTo>
                    <a:lnTo>
                      <a:pt x="107650" y="62159"/>
                    </a:lnTo>
                    <a:cubicBezTo>
                      <a:pt x="107803" y="60502"/>
                      <a:pt x="107211" y="58925"/>
                      <a:pt x="106181" y="57688"/>
                    </a:cubicBezTo>
                    <a:cubicBezTo>
                      <a:pt x="106675" y="57580"/>
                      <a:pt x="107173" y="57528"/>
                      <a:pt x="107668" y="57528"/>
                    </a:cubicBezTo>
                    <a:close/>
                    <a:moveTo>
                      <a:pt x="37187" y="57724"/>
                    </a:moveTo>
                    <a:cubicBezTo>
                      <a:pt x="39116" y="57724"/>
                      <a:pt x="40983" y="58519"/>
                      <a:pt x="42328" y="59964"/>
                    </a:cubicBezTo>
                    <a:cubicBezTo>
                      <a:pt x="42310" y="59964"/>
                      <a:pt x="42291" y="59964"/>
                      <a:pt x="42273" y="59964"/>
                    </a:cubicBezTo>
                    <a:cubicBezTo>
                      <a:pt x="40286" y="59964"/>
                      <a:pt x="38419" y="60910"/>
                      <a:pt x="37167" y="62366"/>
                    </a:cubicBezTo>
                    <a:cubicBezTo>
                      <a:pt x="37320" y="60699"/>
                      <a:pt x="36728" y="59122"/>
                      <a:pt x="35698" y="57894"/>
                    </a:cubicBezTo>
                    <a:lnTo>
                      <a:pt x="35689" y="57885"/>
                    </a:lnTo>
                    <a:cubicBezTo>
                      <a:pt x="36187" y="57777"/>
                      <a:pt x="36689" y="57724"/>
                      <a:pt x="37187" y="57724"/>
                    </a:cubicBezTo>
                    <a:close/>
                    <a:moveTo>
                      <a:pt x="124486" y="55678"/>
                    </a:moveTo>
                    <a:cubicBezTo>
                      <a:pt x="127068" y="55678"/>
                      <a:pt x="129649" y="57049"/>
                      <a:pt x="130544" y="59794"/>
                    </a:cubicBezTo>
                    <a:cubicBezTo>
                      <a:pt x="130760" y="60475"/>
                      <a:pt x="130876" y="61183"/>
                      <a:pt x="130876" y="61900"/>
                    </a:cubicBezTo>
                    <a:cubicBezTo>
                      <a:pt x="130403" y="61798"/>
                      <a:pt x="129926" y="61748"/>
                      <a:pt x="129452" y="61748"/>
                    </a:cubicBezTo>
                    <a:cubicBezTo>
                      <a:pt x="127593" y="61748"/>
                      <a:pt x="125787" y="62514"/>
                      <a:pt x="124487" y="63907"/>
                    </a:cubicBezTo>
                    <a:cubicBezTo>
                      <a:pt x="123215" y="62527"/>
                      <a:pt x="121414" y="61747"/>
                      <a:pt x="119541" y="61747"/>
                    </a:cubicBezTo>
                    <a:cubicBezTo>
                      <a:pt x="119048" y="61747"/>
                      <a:pt x="118564" y="61801"/>
                      <a:pt x="118080" y="61909"/>
                    </a:cubicBezTo>
                    <a:cubicBezTo>
                      <a:pt x="118080" y="61192"/>
                      <a:pt x="118197" y="60484"/>
                      <a:pt x="118412" y="59803"/>
                    </a:cubicBezTo>
                    <a:lnTo>
                      <a:pt x="118421" y="59794"/>
                    </a:lnTo>
                    <a:cubicBezTo>
                      <a:pt x="119317" y="57051"/>
                      <a:pt x="121902" y="55678"/>
                      <a:pt x="124486" y="55678"/>
                    </a:cubicBezTo>
                    <a:close/>
                    <a:moveTo>
                      <a:pt x="77628" y="55717"/>
                    </a:moveTo>
                    <a:cubicBezTo>
                      <a:pt x="80804" y="55717"/>
                      <a:pt x="83980" y="57795"/>
                      <a:pt x="84022" y="61951"/>
                    </a:cubicBezTo>
                    <a:lnTo>
                      <a:pt x="84022" y="61951"/>
                    </a:lnTo>
                    <a:cubicBezTo>
                      <a:pt x="83546" y="61848"/>
                      <a:pt x="83066" y="61797"/>
                      <a:pt x="82590" y="61797"/>
                    </a:cubicBezTo>
                    <a:cubicBezTo>
                      <a:pt x="80737" y="61797"/>
                      <a:pt x="78939" y="62563"/>
                      <a:pt x="77651" y="63952"/>
                    </a:cubicBezTo>
                    <a:cubicBezTo>
                      <a:pt x="76377" y="62579"/>
                      <a:pt x="74589" y="61801"/>
                      <a:pt x="72710" y="61801"/>
                    </a:cubicBezTo>
                    <a:cubicBezTo>
                      <a:pt x="72699" y="61801"/>
                      <a:pt x="72688" y="61801"/>
                      <a:pt x="72678" y="61801"/>
                    </a:cubicBezTo>
                    <a:cubicBezTo>
                      <a:pt x="72194" y="61801"/>
                      <a:pt x="71710" y="61846"/>
                      <a:pt x="71235" y="61953"/>
                    </a:cubicBezTo>
                    <a:cubicBezTo>
                      <a:pt x="71275" y="57796"/>
                      <a:pt x="74452" y="55717"/>
                      <a:pt x="77628" y="55717"/>
                    </a:cubicBezTo>
                    <a:close/>
                    <a:moveTo>
                      <a:pt x="100943" y="55717"/>
                    </a:moveTo>
                    <a:cubicBezTo>
                      <a:pt x="104119" y="55717"/>
                      <a:pt x="107295" y="57795"/>
                      <a:pt x="107337" y="61951"/>
                    </a:cubicBezTo>
                    <a:lnTo>
                      <a:pt x="107337" y="61951"/>
                    </a:lnTo>
                    <a:cubicBezTo>
                      <a:pt x="106865" y="61851"/>
                      <a:pt x="106389" y="61802"/>
                      <a:pt x="105918" y="61802"/>
                    </a:cubicBezTo>
                    <a:cubicBezTo>
                      <a:pt x="104057" y="61802"/>
                      <a:pt x="102256" y="62568"/>
                      <a:pt x="100957" y="63961"/>
                    </a:cubicBezTo>
                    <a:cubicBezTo>
                      <a:pt x="99683" y="62588"/>
                      <a:pt x="97895" y="61801"/>
                      <a:pt x="96025" y="61801"/>
                    </a:cubicBezTo>
                    <a:cubicBezTo>
                      <a:pt x="96014" y="61801"/>
                      <a:pt x="96003" y="61801"/>
                      <a:pt x="95993" y="61801"/>
                    </a:cubicBezTo>
                    <a:cubicBezTo>
                      <a:pt x="95509" y="61801"/>
                      <a:pt x="95025" y="61846"/>
                      <a:pt x="94550" y="61953"/>
                    </a:cubicBezTo>
                    <a:cubicBezTo>
                      <a:pt x="94590" y="57796"/>
                      <a:pt x="97767" y="55717"/>
                      <a:pt x="100943" y="55717"/>
                    </a:cubicBezTo>
                    <a:close/>
                    <a:moveTo>
                      <a:pt x="54007" y="55884"/>
                    </a:moveTo>
                    <a:cubicBezTo>
                      <a:pt x="56587" y="55884"/>
                      <a:pt x="59166" y="57255"/>
                      <a:pt x="60061" y="60000"/>
                    </a:cubicBezTo>
                    <a:cubicBezTo>
                      <a:pt x="60285" y="60681"/>
                      <a:pt x="60393" y="61389"/>
                      <a:pt x="60402" y="62106"/>
                    </a:cubicBezTo>
                    <a:cubicBezTo>
                      <a:pt x="59929" y="62004"/>
                      <a:pt x="59451" y="61954"/>
                      <a:pt x="58977" y="61954"/>
                    </a:cubicBezTo>
                    <a:cubicBezTo>
                      <a:pt x="57118" y="61954"/>
                      <a:pt x="55312" y="62720"/>
                      <a:pt x="54013" y="64113"/>
                    </a:cubicBezTo>
                    <a:cubicBezTo>
                      <a:pt x="52741" y="62733"/>
                      <a:pt x="50939" y="61953"/>
                      <a:pt x="49067" y="61953"/>
                    </a:cubicBezTo>
                    <a:cubicBezTo>
                      <a:pt x="48574" y="61953"/>
                      <a:pt x="48090" y="61998"/>
                      <a:pt x="47624" y="62106"/>
                    </a:cubicBezTo>
                    <a:cubicBezTo>
                      <a:pt x="47615" y="61389"/>
                      <a:pt x="47723" y="60681"/>
                      <a:pt x="47929" y="60009"/>
                    </a:cubicBezTo>
                    <a:lnTo>
                      <a:pt x="47947" y="60000"/>
                    </a:lnTo>
                    <a:cubicBezTo>
                      <a:pt x="48843" y="57257"/>
                      <a:pt x="51425" y="55884"/>
                      <a:pt x="54007" y="55884"/>
                    </a:cubicBezTo>
                    <a:close/>
                    <a:moveTo>
                      <a:pt x="7145" y="55914"/>
                    </a:moveTo>
                    <a:cubicBezTo>
                      <a:pt x="10322" y="55914"/>
                      <a:pt x="13498" y="57993"/>
                      <a:pt x="13538" y="62151"/>
                    </a:cubicBezTo>
                    <a:cubicBezTo>
                      <a:pt x="13063" y="62046"/>
                      <a:pt x="12582" y="61995"/>
                      <a:pt x="12105" y="61995"/>
                    </a:cubicBezTo>
                    <a:cubicBezTo>
                      <a:pt x="10247" y="61995"/>
                      <a:pt x="8440" y="62767"/>
                      <a:pt x="7150" y="64158"/>
                    </a:cubicBezTo>
                    <a:cubicBezTo>
                      <a:pt x="5875" y="62786"/>
                      <a:pt x="4096" y="61998"/>
                      <a:pt x="2226" y="61998"/>
                    </a:cubicBezTo>
                    <a:cubicBezTo>
                      <a:pt x="2216" y="61998"/>
                      <a:pt x="2205" y="61998"/>
                      <a:pt x="2194" y="61998"/>
                    </a:cubicBezTo>
                    <a:cubicBezTo>
                      <a:pt x="1711" y="61998"/>
                      <a:pt x="1227" y="62043"/>
                      <a:pt x="752" y="62151"/>
                    </a:cubicBezTo>
                    <a:cubicBezTo>
                      <a:pt x="792" y="57993"/>
                      <a:pt x="3969" y="55914"/>
                      <a:pt x="7145" y="55914"/>
                    </a:cubicBezTo>
                    <a:close/>
                    <a:moveTo>
                      <a:pt x="30465" y="55917"/>
                    </a:moveTo>
                    <a:cubicBezTo>
                      <a:pt x="33638" y="55917"/>
                      <a:pt x="36811" y="57993"/>
                      <a:pt x="36854" y="62147"/>
                    </a:cubicBezTo>
                    <a:lnTo>
                      <a:pt x="36854" y="62147"/>
                    </a:lnTo>
                    <a:cubicBezTo>
                      <a:pt x="36384" y="62047"/>
                      <a:pt x="35912" y="61999"/>
                      <a:pt x="35443" y="61999"/>
                    </a:cubicBezTo>
                    <a:cubicBezTo>
                      <a:pt x="33580" y="61999"/>
                      <a:pt x="31775" y="62765"/>
                      <a:pt x="30483" y="64158"/>
                    </a:cubicBezTo>
                    <a:cubicBezTo>
                      <a:pt x="29201" y="62778"/>
                      <a:pt x="27409" y="61998"/>
                      <a:pt x="25528" y="61998"/>
                    </a:cubicBezTo>
                    <a:cubicBezTo>
                      <a:pt x="25044" y="61998"/>
                      <a:pt x="24560" y="62052"/>
                      <a:pt x="24085" y="62151"/>
                    </a:cubicBezTo>
                    <a:cubicBezTo>
                      <a:pt x="24116" y="57996"/>
                      <a:pt x="27290" y="55917"/>
                      <a:pt x="30465" y="55917"/>
                    </a:cubicBezTo>
                    <a:close/>
                    <a:moveTo>
                      <a:pt x="119322" y="62140"/>
                    </a:moveTo>
                    <a:cubicBezTo>
                      <a:pt x="121256" y="62140"/>
                      <a:pt x="123125" y="62943"/>
                      <a:pt x="124469" y="64391"/>
                    </a:cubicBezTo>
                    <a:cubicBezTo>
                      <a:pt x="124450" y="64390"/>
                      <a:pt x="124430" y="64390"/>
                      <a:pt x="124410" y="64390"/>
                    </a:cubicBezTo>
                    <a:cubicBezTo>
                      <a:pt x="122541" y="64390"/>
                      <a:pt x="120773" y="65229"/>
                      <a:pt x="119532" y="66532"/>
                    </a:cubicBezTo>
                    <a:cubicBezTo>
                      <a:pt x="119613" y="64946"/>
                      <a:pt x="119030" y="63441"/>
                      <a:pt x="118045" y="62258"/>
                    </a:cubicBezTo>
                    <a:cubicBezTo>
                      <a:pt x="118470" y="62179"/>
                      <a:pt x="118898" y="62140"/>
                      <a:pt x="119322" y="62140"/>
                    </a:cubicBezTo>
                    <a:close/>
                    <a:moveTo>
                      <a:pt x="129616" y="62140"/>
                    </a:moveTo>
                    <a:cubicBezTo>
                      <a:pt x="130040" y="62140"/>
                      <a:pt x="130468" y="62179"/>
                      <a:pt x="130894" y="62258"/>
                    </a:cubicBezTo>
                    <a:cubicBezTo>
                      <a:pt x="129908" y="63423"/>
                      <a:pt x="129326" y="64928"/>
                      <a:pt x="129415" y="66523"/>
                    </a:cubicBezTo>
                    <a:lnTo>
                      <a:pt x="129406" y="66532"/>
                    </a:lnTo>
                    <a:cubicBezTo>
                      <a:pt x="128156" y="65229"/>
                      <a:pt x="126388" y="64390"/>
                      <a:pt x="124528" y="64390"/>
                    </a:cubicBezTo>
                    <a:cubicBezTo>
                      <a:pt x="124509" y="64390"/>
                      <a:pt x="124489" y="64390"/>
                      <a:pt x="124469" y="64391"/>
                    </a:cubicBezTo>
                    <a:cubicBezTo>
                      <a:pt x="125807" y="62943"/>
                      <a:pt x="127680" y="62140"/>
                      <a:pt x="129616" y="62140"/>
                    </a:cubicBezTo>
                    <a:close/>
                    <a:moveTo>
                      <a:pt x="95796" y="62176"/>
                    </a:moveTo>
                    <a:cubicBezTo>
                      <a:pt x="97737" y="62176"/>
                      <a:pt x="99610" y="62980"/>
                      <a:pt x="100948" y="64435"/>
                    </a:cubicBezTo>
                    <a:cubicBezTo>
                      <a:pt x="100928" y="64435"/>
                      <a:pt x="100908" y="64435"/>
                      <a:pt x="100888" y="64435"/>
                    </a:cubicBezTo>
                    <a:cubicBezTo>
                      <a:pt x="99020" y="64435"/>
                      <a:pt x="97252" y="65265"/>
                      <a:pt x="96011" y="66568"/>
                    </a:cubicBezTo>
                    <a:cubicBezTo>
                      <a:pt x="96091" y="64982"/>
                      <a:pt x="95509" y="63477"/>
                      <a:pt x="94514" y="62294"/>
                    </a:cubicBezTo>
                    <a:cubicBezTo>
                      <a:pt x="94941" y="62215"/>
                      <a:pt x="95370" y="62176"/>
                      <a:pt x="95796" y="62176"/>
                    </a:cubicBezTo>
                    <a:close/>
                    <a:moveTo>
                      <a:pt x="82771" y="62185"/>
                    </a:moveTo>
                    <a:cubicBezTo>
                      <a:pt x="83195" y="62185"/>
                      <a:pt x="83623" y="62224"/>
                      <a:pt x="84048" y="62303"/>
                    </a:cubicBezTo>
                    <a:cubicBezTo>
                      <a:pt x="83063" y="63477"/>
                      <a:pt x="82480" y="64991"/>
                      <a:pt x="82561" y="66577"/>
                    </a:cubicBezTo>
                    <a:cubicBezTo>
                      <a:pt x="81320" y="65274"/>
                      <a:pt x="79552" y="64435"/>
                      <a:pt x="77683" y="64435"/>
                    </a:cubicBezTo>
                    <a:cubicBezTo>
                      <a:pt x="77666" y="64435"/>
                      <a:pt x="77650" y="64435"/>
                      <a:pt x="77633" y="64435"/>
                    </a:cubicBezTo>
                    <a:lnTo>
                      <a:pt x="77633" y="64435"/>
                    </a:lnTo>
                    <a:cubicBezTo>
                      <a:pt x="78970" y="62988"/>
                      <a:pt x="80838" y="62185"/>
                      <a:pt x="82771" y="62185"/>
                    </a:cubicBezTo>
                    <a:close/>
                    <a:moveTo>
                      <a:pt x="59134" y="62337"/>
                    </a:moveTo>
                    <a:cubicBezTo>
                      <a:pt x="59561" y="62337"/>
                      <a:pt x="59992" y="62376"/>
                      <a:pt x="60420" y="62455"/>
                    </a:cubicBezTo>
                    <a:cubicBezTo>
                      <a:pt x="59427" y="63627"/>
                      <a:pt x="58845" y="65119"/>
                      <a:pt x="58932" y="66720"/>
                    </a:cubicBezTo>
                    <a:lnTo>
                      <a:pt x="58932" y="66720"/>
                    </a:lnTo>
                    <a:cubicBezTo>
                      <a:pt x="57682" y="65417"/>
                      <a:pt x="55914" y="64587"/>
                      <a:pt x="54055" y="64587"/>
                    </a:cubicBezTo>
                    <a:cubicBezTo>
                      <a:pt x="54035" y="64587"/>
                      <a:pt x="54015" y="64588"/>
                      <a:pt x="53995" y="64588"/>
                    </a:cubicBezTo>
                    <a:cubicBezTo>
                      <a:pt x="55331" y="63135"/>
                      <a:pt x="57201" y="62337"/>
                      <a:pt x="59134" y="62337"/>
                    </a:cubicBezTo>
                    <a:close/>
                    <a:moveTo>
                      <a:pt x="48861" y="62333"/>
                    </a:moveTo>
                    <a:cubicBezTo>
                      <a:pt x="50795" y="62333"/>
                      <a:pt x="52662" y="63137"/>
                      <a:pt x="53995" y="64588"/>
                    </a:cubicBezTo>
                    <a:cubicBezTo>
                      <a:pt x="53975" y="64588"/>
                      <a:pt x="53955" y="64587"/>
                      <a:pt x="53935" y="64587"/>
                    </a:cubicBezTo>
                    <a:cubicBezTo>
                      <a:pt x="52067" y="64587"/>
                      <a:pt x="50299" y="65417"/>
                      <a:pt x="49058" y="66720"/>
                    </a:cubicBezTo>
                    <a:cubicBezTo>
                      <a:pt x="49138" y="65134"/>
                      <a:pt x="48556" y="63629"/>
                      <a:pt x="47561" y="62455"/>
                    </a:cubicBezTo>
                    <a:cubicBezTo>
                      <a:pt x="47994" y="62373"/>
                      <a:pt x="48429" y="62333"/>
                      <a:pt x="48861" y="62333"/>
                    </a:cubicBezTo>
                    <a:close/>
                    <a:moveTo>
                      <a:pt x="106103" y="62174"/>
                    </a:moveTo>
                    <a:cubicBezTo>
                      <a:pt x="106576" y="62174"/>
                      <a:pt x="107052" y="62222"/>
                      <a:pt x="107525" y="62321"/>
                    </a:cubicBezTo>
                    <a:cubicBezTo>
                      <a:pt x="106512" y="63566"/>
                      <a:pt x="105939" y="65161"/>
                      <a:pt x="106127" y="66837"/>
                    </a:cubicBezTo>
                    <a:cubicBezTo>
                      <a:pt x="104872" y="65387"/>
                      <a:pt x="103007" y="64435"/>
                      <a:pt x="101030" y="64435"/>
                    </a:cubicBezTo>
                    <a:cubicBezTo>
                      <a:pt x="101003" y="64435"/>
                      <a:pt x="100975" y="64435"/>
                      <a:pt x="100948" y="64435"/>
                    </a:cubicBezTo>
                    <a:cubicBezTo>
                      <a:pt x="102295" y="62981"/>
                      <a:pt x="104168" y="62174"/>
                      <a:pt x="106103" y="62174"/>
                    </a:cubicBezTo>
                    <a:close/>
                    <a:moveTo>
                      <a:pt x="70807" y="57738"/>
                    </a:moveTo>
                    <a:cubicBezTo>
                      <a:pt x="71283" y="57738"/>
                      <a:pt x="71762" y="57786"/>
                      <a:pt x="72239" y="57885"/>
                    </a:cubicBezTo>
                    <a:cubicBezTo>
                      <a:pt x="71271" y="59131"/>
                      <a:pt x="70742" y="60708"/>
                      <a:pt x="70939" y="62348"/>
                    </a:cubicBezTo>
                    <a:cubicBezTo>
                      <a:pt x="71447" y="62234"/>
                      <a:pt x="71959" y="62178"/>
                      <a:pt x="72468" y="62178"/>
                    </a:cubicBezTo>
                    <a:cubicBezTo>
                      <a:pt x="74403" y="62178"/>
                      <a:pt x="76285" y="62981"/>
                      <a:pt x="77633" y="64435"/>
                    </a:cubicBezTo>
                    <a:lnTo>
                      <a:pt x="77633" y="64435"/>
                    </a:lnTo>
                    <a:cubicBezTo>
                      <a:pt x="77630" y="64435"/>
                      <a:pt x="77627" y="64435"/>
                      <a:pt x="77624" y="64435"/>
                    </a:cubicBezTo>
                    <a:cubicBezTo>
                      <a:pt x="77606" y="64435"/>
                      <a:pt x="77587" y="64435"/>
                      <a:pt x="77569" y="64435"/>
                    </a:cubicBezTo>
                    <a:cubicBezTo>
                      <a:pt x="75520" y="64435"/>
                      <a:pt x="73598" y="65435"/>
                      <a:pt x="72346" y="66962"/>
                    </a:cubicBezTo>
                    <a:cubicBezTo>
                      <a:pt x="72703" y="63259"/>
                      <a:pt x="69407" y="59973"/>
                      <a:pt x="65707" y="59973"/>
                    </a:cubicBezTo>
                    <a:cubicBezTo>
                      <a:pt x="65694" y="59973"/>
                      <a:pt x="65682" y="59973"/>
                      <a:pt x="65670" y="59973"/>
                    </a:cubicBezTo>
                    <a:lnTo>
                      <a:pt x="65670" y="59973"/>
                    </a:lnTo>
                    <a:cubicBezTo>
                      <a:pt x="67007" y="58533"/>
                      <a:pt x="68877" y="57738"/>
                      <a:pt x="70807" y="57738"/>
                    </a:cubicBezTo>
                    <a:close/>
                    <a:moveTo>
                      <a:pt x="35611" y="62370"/>
                    </a:moveTo>
                    <a:cubicBezTo>
                      <a:pt x="36087" y="62370"/>
                      <a:pt x="36566" y="62419"/>
                      <a:pt x="37042" y="62518"/>
                    </a:cubicBezTo>
                    <a:cubicBezTo>
                      <a:pt x="36029" y="63763"/>
                      <a:pt x="35456" y="65358"/>
                      <a:pt x="35644" y="67034"/>
                    </a:cubicBezTo>
                    <a:cubicBezTo>
                      <a:pt x="34383" y="65578"/>
                      <a:pt x="32507" y="64632"/>
                      <a:pt x="30521" y="64632"/>
                    </a:cubicBezTo>
                    <a:cubicBezTo>
                      <a:pt x="30502" y="64632"/>
                      <a:pt x="30483" y="64632"/>
                      <a:pt x="30465" y="64633"/>
                    </a:cubicBezTo>
                    <a:cubicBezTo>
                      <a:pt x="30445" y="64632"/>
                      <a:pt x="30425" y="64632"/>
                      <a:pt x="30406" y="64632"/>
                    </a:cubicBezTo>
                    <a:cubicBezTo>
                      <a:pt x="28537" y="64632"/>
                      <a:pt x="26769" y="65471"/>
                      <a:pt x="25528" y="66774"/>
                    </a:cubicBezTo>
                    <a:cubicBezTo>
                      <a:pt x="25608" y="65179"/>
                      <a:pt x="25026" y="63683"/>
                      <a:pt x="24031" y="62500"/>
                    </a:cubicBezTo>
                    <a:cubicBezTo>
                      <a:pt x="24460" y="62420"/>
                      <a:pt x="24890" y="62381"/>
                      <a:pt x="25317" y="62381"/>
                    </a:cubicBezTo>
                    <a:cubicBezTo>
                      <a:pt x="27250" y="62381"/>
                      <a:pt x="29122" y="63178"/>
                      <a:pt x="30465" y="64624"/>
                    </a:cubicBezTo>
                    <a:cubicBezTo>
                      <a:pt x="31802" y="63171"/>
                      <a:pt x="33677" y="62370"/>
                      <a:pt x="35611" y="62370"/>
                    </a:cubicBezTo>
                    <a:close/>
                    <a:moveTo>
                      <a:pt x="112819" y="60274"/>
                    </a:moveTo>
                    <a:cubicBezTo>
                      <a:pt x="115992" y="60274"/>
                      <a:pt x="119164" y="62350"/>
                      <a:pt x="119209" y="66503"/>
                    </a:cubicBezTo>
                    <a:lnTo>
                      <a:pt x="119209" y="66503"/>
                    </a:lnTo>
                    <a:cubicBezTo>
                      <a:pt x="118735" y="66400"/>
                      <a:pt x="118257" y="66350"/>
                      <a:pt x="117783" y="66350"/>
                    </a:cubicBezTo>
                    <a:cubicBezTo>
                      <a:pt x="115922" y="66350"/>
                      <a:pt x="114119" y="67124"/>
                      <a:pt x="112821" y="68521"/>
                    </a:cubicBezTo>
                    <a:cubicBezTo>
                      <a:pt x="111539" y="67142"/>
                      <a:pt x="109747" y="66362"/>
                      <a:pt x="107865" y="66362"/>
                    </a:cubicBezTo>
                    <a:cubicBezTo>
                      <a:pt x="107382" y="66362"/>
                      <a:pt x="106898" y="66407"/>
                      <a:pt x="106423" y="66514"/>
                    </a:cubicBezTo>
                    <a:lnTo>
                      <a:pt x="106423" y="66514"/>
                    </a:lnTo>
                    <a:cubicBezTo>
                      <a:pt x="106463" y="62355"/>
                      <a:pt x="109641" y="60274"/>
                      <a:pt x="112819" y="60274"/>
                    </a:cubicBezTo>
                    <a:close/>
                    <a:moveTo>
                      <a:pt x="136136" y="60276"/>
                    </a:moveTo>
                    <a:cubicBezTo>
                      <a:pt x="139311" y="60276"/>
                      <a:pt x="142484" y="62354"/>
                      <a:pt x="142525" y="66514"/>
                    </a:cubicBezTo>
                    <a:lnTo>
                      <a:pt x="142516" y="66523"/>
                    </a:lnTo>
                    <a:cubicBezTo>
                      <a:pt x="142042" y="66421"/>
                      <a:pt x="141565" y="66372"/>
                      <a:pt x="141091" y="66372"/>
                    </a:cubicBezTo>
                    <a:cubicBezTo>
                      <a:pt x="139233" y="66372"/>
                      <a:pt x="137428" y="67138"/>
                      <a:pt x="136136" y="68530"/>
                    </a:cubicBezTo>
                    <a:cubicBezTo>
                      <a:pt x="134854" y="67150"/>
                      <a:pt x="133062" y="66371"/>
                      <a:pt x="131181" y="66371"/>
                    </a:cubicBezTo>
                    <a:cubicBezTo>
                      <a:pt x="130697" y="66371"/>
                      <a:pt x="130213" y="66425"/>
                      <a:pt x="129738" y="66523"/>
                    </a:cubicBezTo>
                    <a:cubicBezTo>
                      <a:pt x="129778" y="62359"/>
                      <a:pt x="132958" y="60276"/>
                      <a:pt x="136136" y="60276"/>
                    </a:cubicBezTo>
                    <a:close/>
                    <a:moveTo>
                      <a:pt x="89289" y="60321"/>
                    </a:moveTo>
                    <a:cubicBezTo>
                      <a:pt x="92462" y="60321"/>
                      <a:pt x="95638" y="62397"/>
                      <a:pt x="95679" y="66548"/>
                    </a:cubicBezTo>
                    <a:lnTo>
                      <a:pt x="95679" y="66548"/>
                    </a:lnTo>
                    <a:cubicBezTo>
                      <a:pt x="95209" y="66448"/>
                      <a:pt x="94735" y="66398"/>
                      <a:pt x="94264" y="66398"/>
                    </a:cubicBezTo>
                    <a:cubicBezTo>
                      <a:pt x="92405" y="66398"/>
                      <a:pt x="90601" y="67165"/>
                      <a:pt x="89308" y="68557"/>
                    </a:cubicBezTo>
                    <a:cubicBezTo>
                      <a:pt x="88027" y="67177"/>
                      <a:pt x="86235" y="66398"/>
                      <a:pt x="84353" y="66398"/>
                    </a:cubicBezTo>
                    <a:cubicBezTo>
                      <a:pt x="83869" y="66398"/>
                      <a:pt x="83385" y="66452"/>
                      <a:pt x="82910" y="66550"/>
                    </a:cubicBezTo>
                    <a:cubicBezTo>
                      <a:pt x="82942" y="62398"/>
                      <a:pt x="86114" y="60321"/>
                      <a:pt x="89289" y="60321"/>
                    </a:cubicBezTo>
                    <a:close/>
                    <a:moveTo>
                      <a:pt x="42335" y="60475"/>
                    </a:moveTo>
                    <a:cubicBezTo>
                      <a:pt x="45508" y="60475"/>
                      <a:pt x="48684" y="62552"/>
                      <a:pt x="48726" y="66708"/>
                    </a:cubicBezTo>
                    <a:lnTo>
                      <a:pt x="48726" y="66708"/>
                    </a:lnTo>
                    <a:cubicBezTo>
                      <a:pt x="48257" y="66608"/>
                      <a:pt x="47784" y="66560"/>
                      <a:pt x="47315" y="66560"/>
                    </a:cubicBezTo>
                    <a:cubicBezTo>
                      <a:pt x="45452" y="66560"/>
                      <a:pt x="43648" y="67326"/>
                      <a:pt x="42355" y="68719"/>
                    </a:cubicBezTo>
                    <a:cubicBezTo>
                      <a:pt x="41081" y="67346"/>
                      <a:pt x="39302" y="66559"/>
                      <a:pt x="37432" y="66559"/>
                    </a:cubicBezTo>
                    <a:cubicBezTo>
                      <a:pt x="37421" y="66559"/>
                      <a:pt x="37411" y="66559"/>
                      <a:pt x="37400" y="66559"/>
                    </a:cubicBezTo>
                    <a:cubicBezTo>
                      <a:pt x="36916" y="66559"/>
                      <a:pt x="36432" y="66604"/>
                      <a:pt x="35958" y="66711"/>
                    </a:cubicBezTo>
                    <a:cubicBezTo>
                      <a:pt x="35989" y="62554"/>
                      <a:pt x="39161" y="60475"/>
                      <a:pt x="42335" y="60475"/>
                    </a:cubicBezTo>
                    <a:close/>
                    <a:moveTo>
                      <a:pt x="65651" y="60478"/>
                    </a:moveTo>
                    <a:cubicBezTo>
                      <a:pt x="68826" y="60478"/>
                      <a:pt x="72001" y="62555"/>
                      <a:pt x="72041" y="66711"/>
                    </a:cubicBezTo>
                    <a:cubicBezTo>
                      <a:pt x="71566" y="66609"/>
                      <a:pt x="71088" y="66560"/>
                      <a:pt x="70614" y="66560"/>
                    </a:cubicBezTo>
                    <a:cubicBezTo>
                      <a:pt x="68752" y="66560"/>
                      <a:pt x="66952" y="67326"/>
                      <a:pt x="65653" y="68719"/>
                    </a:cubicBezTo>
                    <a:cubicBezTo>
                      <a:pt x="64371" y="67339"/>
                      <a:pt x="62579" y="66559"/>
                      <a:pt x="60697" y="66559"/>
                    </a:cubicBezTo>
                    <a:cubicBezTo>
                      <a:pt x="60214" y="66559"/>
                      <a:pt x="59730" y="66613"/>
                      <a:pt x="59255" y="66711"/>
                    </a:cubicBezTo>
                    <a:cubicBezTo>
                      <a:pt x="59295" y="62557"/>
                      <a:pt x="62473" y="60478"/>
                      <a:pt x="65651" y="60478"/>
                    </a:cubicBezTo>
                    <a:close/>
                    <a:moveTo>
                      <a:pt x="18806" y="60522"/>
                    </a:moveTo>
                    <a:cubicBezTo>
                      <a:pt x="21979" y="60522"/>
                      <a:pt x="25151" y="62596"/>
                      <a:pt x="25196" y="66747"/>
                    </a:cubicBezTo>
                    <a:lnTo>
                      <a:pt x="25196" y="66747"/>
                    </a:lnTo>
                    <a:cubicBezTo>
                      <a:pt x="24723" y="66645"/>
                      <a:pt x="24245" y="66596"/>
                      <a:pt x="23772" y="66596"/>
                    </a:cubicBezTo>
                    <a:cubicBezTo>
                      <a:pt x="21913" y="66596"/>
                      <a:pt x="20107" y="67362"/>
                      <a:pt x="18807" y="68754"/>
                    </a:cubicBezTo>
                    <a:cubicBezTo>
                      <a:pt x="17526" y="67374"/>
                      <a:pt x="15734" y="66595"/>
                      <a:pt x="13852" y="66595"/>
                    </a:cubicBezTo>
                    <a:cubicBezTo>
                      <a:pt x="13368" y="66595"/>
                      <a:pt x="12884" y="66649"/>
                      <a:pt x="12409" y="66747"/>
                    </a:cubicBezTo>
                    <a:cubicBezTo>
                      <a:pt x="12454" y="62599"/>
                      <a:pt x="15631" y="60522"/>
                      <a:pt x="18806" y="60522"/>
                    </a:cubicBezTo>
                    <a:close/>
                    <a:moveTo>
                      <a:pt x="84142" y="66790"/>
                    </a:moveTo>
                    <a:cubicBezTo>
                      <a:pt x="86075" y="66790"/>
                      <a:pt x="87947" y="67588"/>
                      <a:pt x="89290" y="69041"/>
                    </a:cubicBezTo>
                    <a:lnTo>
                      <a:pt x="89290" y="69041"/>
                    </a:lnTo>
                    <a:cubicBezTo>
                      <a:pt x="89287" y="69041"/>
                      <a:pt x="89284" y="69041"/>
                      <a:pt x="89281" y="69041"/>
                    </a:cubicBezTo>
                    <a:cubicBezTo>
                      <a:pt x="89262" y="69041"/>
                      <a:pt x="89242" y="69041"/>
                      <a:pt x="89222" y="69041"/>
                    </a:cubicBezTo>
                    <a:cubicBezTo>
                      <a:pt x="87354" y="69041"/>
                      <a:pt x="85594" y="69879"/>
                      <a:pt x="84344" y="71183"/>
                    </a:cubicBezTo>
                    <a:cubicBezTo>
                      <a:pt x="84434" y="69588"/>
                      <a:pt x="83851" y="68082"/>
                      <a:pt x="82857" y="66909"/>
                    </a:cubicBezTo>
                    <a:cubicBezTo>
                      <a:pt x="83285" y="66829"/>
                      <a:pt x="83715" y="66790"/>
                      <a:pt x="84142" y="66790"/>
                    </a:cubicBezTo>
                    <a:close/>
                    <a:moveTo>
                      <a:pt x="94437" y="66782"/>
                    </a:moveTo>
                    <a:cubicBezTo>
                      <a:pt x="94862" y="66782"/>
                      <a:pt x="95290" y="66821"/>
                      <a:pt x="95715" y="66900"/>
                    </a:cubicBezTo>
                    <a:cubicBezTo>
                      <a:pt x="94720" y="68082"/>
                      <a:pt x="94138" y="69579"/>
                      <a:pt x="94228" y="71174"/>
                    </a:cubicBezTo>
                    <a:lnTo>
                      <a:pt x="94219" y="71183"/>
                    </a:lnTo>
                    <a:cubicBezTo>
                      <a:pt x="92977" y="69879"/>
                      <a:pt x="91209" y="69041"/>
                      <a:pt x="89341" y="69041"/>
                    </a:cubicBezTo>
                    <a:cubicBezTo>
                      <a:pt x="89324" y="69041"/>
                      <a:pt x="89307" y="69041"/>
                      <a:pt x="89290" y="69041"/>
                    </a:cubicBezTo>
                    <a:lnTo>
                      <a:pt x="89290" y="69041"/>
                    </a:lnTo>
                    <a:cubicBezTo>
                      <a:pt x="90628" y="67586"/>
                      <a:pt x="92502" y="66782"/>
                      <a:pt x="94437" y="66782"/>
                    </a:cubicBezTo>
                    <a:close/>
                    <a:moveTo>
                      <a:pt x="47476" y="66925"/>
                    </a:moveTo>
                    <a:cubicBezTo>
                      <a:pt x="47900" y="66925"/>
                      <a:pt x="48328" y="66964"/>
                      <a:pt x="48753" y="67043"/>
                    </a:cubicBezTo>
                    <a:cubicBezTo>
                      <a:pt x="47767" y="68226"/>
                      <a:pt x="47185" y="69731"/>
                      <a:pt x="47266" y="71317"/>
                    </a:cubicBezTo>
                    <a:cubicBezTo>
                      <a:pt x="46024" y="70014"/>
                      <a:pt x="44257" y="69184"/>
                      <a:pt x="42388" y="69184"/>
                    </a:cubicBezTo>
                    <a:cubicBezTo>
                      <a:pt x="42371" y="69184"/>
                      <a:pt x="42354" y="69184"/>
                      <a:pt x="42337" y="69184"/>
                    </a:cubicBezTo>
                    <a:lnTo>
                      <a:pt x="42337" y="69184"/>
                    </a:lnTo>
                    <a:cubicBezTo>
                      <a:pt x="43675" y="67729"/>
                      <a:pt x="45543" y="66925"/>
                      <a:pt x="47476" y="66925"/>
                    </a:cubicBezTo>
                    <a:close/>
                    <a:moveTo>
                      <a:pt x="60488" y="66929"/>
                    </a:moveTo>
                    <a:cubicBezTo>
                      <a:pt x="62422" y="66929"/>
                      <a:pt x="64295" y="67727"/>
                      <a:pt x="65636" y="69175"/>
                    </a:cubicBezTo>
                    <a:lnTo>
                      <a:pt x="65636" y="69175"/>
                    </a:lnTo>
                    <a:cubicBezTo>
                      <a:pt x="65622" y="69175"/>
                      <a:pt x="65608" y="69175"/>
                      <a:pt x="65593" y="69175"/>
                    </a:cubicBezTo>
                    <a:cubicBezTo>
                      <a:pt x="63725" y="69175"/>
                      <a:pt x="61966" y="70014"/>
                      <a:pt x="60715" y="71317"/>
                    </a:cubicBezTo>
                    <a:cubicBezTo>
                      <a:pt x="60805" y="69731"/>
                      <a:pt x="60223" y="68226"/>
                      <a:pt x="59228" y="67043"/>
                    </a:cubicBezTo>
                    <a:cubicBezTo>
                      <a:pt x="59647" y="66967"/>
                      <a:pt x="60069" y="66929"/>
                      <a:pt x="60488" y="66929"/>
                    </a:cubicBezTo>
                    <a:close/>
                    <a:moveTo>
                      <a:pt x="23953" y="66970"/>
                    </a:moveTo>
                    <a:cubicBezTo>
                      <a:pt x="24378" y="66970"/>
                      <a:pt x="24806" y="67009"/>
                      <a:pt x="25232" y="67088"/>
                    </a:cubicBezTo>
                    <a:cubicBezTo>
                      <a:pt x="24239" y="68277"/>
                      <a:pt x="23657" y="69770"/>
                      <a:pt x="23744" y="71361"/>
                    </a:cubicBezTo>
                    <a:lnTo>
                      <a:pt x="23744" y="71361"/>
                    </a:lnTo>
                    <a:cubicBezTo>
                      <a:pt x="22494" y="70058"/>
                      <a:pt x="20726" y="69220"/>
                      <a:pt x="18866" y="69220"/>
                    </a:cubicBezTo>
                    <a:cubicBezTo>
                      <a:pt x="18846" y="69220"/>
                      <a:pt x="18827" y="69220"/>
                      <a:pt x="18807" y="69220"/>
                    </a:cubicBezTo>
                    <a:cubicBezTo>
                      <a:pt x="20144" y="67773"/>
                      <a:pt x="22018" y="66970"/>
                      <a:pt x="23953" y="66970"/>
                    </a:cubicBezTo>
                    <a:close/>
                    <a:moveTo>
                      <a:pt x="13652" y="66970"/>
                    </a:moveTo>
                    <a:cubicBezTo>
                      <a:pt x="15588" y="66970"/>
                      <a:pt x="17463" y="67773"/>
                      <a:pt x="18807" y="69220"/>
                    </a:cubicBezTo>
                    <a:cubicBezTo>
                      <a:pt x="18787" y="69220"/>
                      <a:pt x="18768" y="69220"/>
                      <a:pt x="18748" y="69220"/>
                    </a:cubicBezTo>
                    <a:cubicBezTo>
                      <a:pt x="16879" y="69220"/>
                      <a:pt x="15111" y="70058"/>
                      <a:pt x="13870" y="71362"/>
                    </a:cubicBezTo>
                    <a:cubicBezTo>
                      <a:pt x="13951" y="69776"/>
                      <a:pt x="13368" y="68271"/>
                      <a:pt x="12374" y="67088"/>
                    </a:cubicBezTo>
                    <a:cubicBezTo>
                      <a:pt x="12799" y="67009"/>
                      <a:pt x="13227" y="66970"/>
                      <a:pt x="13652" y="66970"/>
                    </a:cubicBezTo>
                    <a:close/>
                    <a:moveTo>
                      <a:pt x="107653" y="66739"/>
                    </a:moveTo>
                    <a:cubicBezTo>
                      <a:pt x="109587" y="66739"/>
                      <a:pt x="111464" y="67541"/>
                      <a:pt x="112812" y="68996"/>
                    </a:cubicBezTo>
                    <a:cubicBezTo>
                      <a:pt x="114149" y="67549"/>
                      <a:pt x="116022" y="66746"/>
                      <a:pt x="117958" y="66746"/>
                    </a:cubicBezTo>
                    <a:cubicBezTo>
                      <a:pt x="118383" y="66746"/>
                      <a:pt x="118811" y="66785"/>
                      <a:pt x="119236" y="66864"/>
                    </a:cubicBezTo>
                    <a:cubicBezTo>
                      <a:pt x="118242" y="68047"/>
                      <a:pt x="117659" y="69552"/>
                      <a:pt x="117749" y="71138"/>
                    </a:cubicBezTo>
                    <a:cubicBezTo>
                      <a:pt x="116499" y="69835"/>
                      <a:pt x="114731" y="69005"/>
                      <a:pt x="112871" y="69005"/>
                    </a:cubicBezTo>
                    <a:cubicBezTo>
                      <a:pt x="112851" y="69005"/>
                      <a:pt x="112832" y="69005"/>
                      <a:pt x="112812" y="69005"/>
                    </a:cubicBezTo>
                    <a:cubicBezTo>
                      <a:pt x="112793" y="69005"/>
                      <a:pt x="112774" y="69005"/>
                      <a:pt x="112756" y="69005"/>
                    </a:cubicBezTo>
                    <a:cubicBezTo>
                      <a:pt x="110769" y="69005"/>
                      <a:pt x="108893" y="69951"/>
                      <a:pt x="107641" y="71398"/>
                    </a:cubicBezTo>
                    <a:lnTo>
                      <a:pt x="107641" y="71398"/>
                    </a:lnTo>
                    <a:cubicBezTo>
                      <a:pt x="107802" y="69707"/>
                      <a:pt x="107213" y="68132"/>
                      <a:pt x="106177" y="66897"/>
                    </a:cubicBezTo>
                    <a:lnTo>
                      <a:pt x="106177" y="66897"/>
                    </a:lnTo>
                    <a:cubicBezTo>
                      <a:pt x="106668" y="66791"/>
                      <a:pt x="107162" y="66739"/>
                      <a:pt x="107653" y="66739"/>
                    </a:cubicBezTo>
                    <a:close/>
                    <a:moveTo>
                      <a:pt x="37174" y="66927"/>
                    </a:moveTo>
                    <a:cubicBezTo>
                      <a:pt x="39113" y="66927"/>
                      <a:pt x="40989" y="67729"/>
                      <a:pt x="42337" y="69184"/>
                    </a:cubicBezTo>
                    <a:lnTo>
                      <a:pt x="42337" y="69184"/>
                    </a:lnTo>
                    <a:cubicBezTo>
                      <a:pt x="42334" y="69184"/>
                      <a:pt x="42331" y="69184"/>
                      <a:pt x="42328" y="69184"/>
                    </a:cubicBezTo>
                    <a:cubicBezTo>
                      <a:pt x="42301" y="69184"/>
                      <a:pt x="42274" y="69184"/>
                      <a:pt x="42246" y="69184"/>
                    </a:cubicBezTo>
                    <a:cubicBezTo>
                      <a:pt x="40269" y="69184"/>
                      <a:pt x="38404" y="70136"/>
                      <a:pt x="37158" y="71577"/>
                    </a:cubicBezTo>
                    <a:cubicBezTo>
                      <a:pt x="37320" y="69910"/>
                      <a:pt x="36728" y="68324"/>
                      <a:pt x="35689" y="67088"/>
                    </a:cubicBezTo>
                    <a:lnTo>
                      <a:pt x="35680" y="67088"/>
                    </a:lnTo>
                    <a:cubicBezTo>
                      <a:pt x="36177" y="66980"/>
                      <a:pt x="36678" y="66927"/>
                      <a:pt x="37174" y="66927"/>
                    </a:cubicBezTo>
                    <a:close/>
                    <a:moveTo>
                      <a:pt x="124481" y="64880"/>
                    </a:moveTo>
                    <a:cubicBezTo>
                      <a:pt x="127655" y="64880"/>
                      <a:pt x="130827" y="66957"/>
                      <a:pt x="130867" y="71111"/>
                    </a:cubicBezTo>
                    <a:lnTo>
                      <a:pt x="130858" y="71129"/>
                    </a:lnTo>
                    <a:cubicBezTo>
                      <a:pt x="130380" y="71024"/>
                      <a:pt x="129897" y="70973"/>
                      <a:pt x="129419" y="70973"/>
                    </a:cubicBezTo>
                    <a:cubicBezTo>
                      <a:pt x="127565" y="70973"/>
                      <a:pt x="125767" y="71740"/>
                      <a:pt x="124478" y="73136"/>
                    </a:cubicBezTo>
                    <a:cubicBezTo>
                      <a:pt x="123204" y="71764"/>
                      <a:pt x="121425" y="70977"/>
                      <a:pt x="119555" y="70977"/>
                    </a:cubicBezTo>
                    <a:cubicBezTo>
                      <a:pt x="119544" y="70977"/>
                      <a:pt x="119534" y="70977"/>
                      <a:pt x="119523" y="70977"/>
                    </a:cubicBezTo>
                    <a:cubicBezTo>
                      <a:pt x="119039" y="70977"/>
                      <a:pt x="118555" y="71021"/>
                      <a:pt x="118080" y="71129"/>
                    </a:cubicBezTo>
                    <a:cubicBezTo>
                      <a:pt x="118121" y="66963"/>
                      <a:pt x="121302" y="64880"/>
                      <a:pt x="124481" y="64880"/>
                    </a:cubicBezTo>
                    <a:close/>
                    <a:moveTo>
                      <a:pt x="77631" y="64934"/>
                    </a:moveTo>
                    <a:cubicBezTo>
                      <a:pt x="80806" y="64934"/>
                      <a:pt x="83981" y="67013"/>
                      <a:pt x="84022" y="71174"/>
                    </a:cubicBezTo>
                    <a:cubicBezTo>
                      <a:pt x="83541" y="71069"/>
                      <a:pt x="83056" y="71017"/>
                      <a:pt x="82576" y="71017"/>
                    </a:cubicBezTo>
                    <a:cubicBezTo>
                      <a:pt x="80721" y="71017"/>
                      <a:pt x="78928" y="71782"/>
                      <a:pt x="77633" y="73163"/>
                    </a:cubicBezTo>
                    <a:lnTo>
                      <a:pt x="77633" y="73172"/>
                    </a:lnTo>
                    <a:cubicBezTo>
                      <a:pt x="76351" y="71801"/>
                      <a:pt x="74559" y="71012"/>
                      <a:pt x="72678" y="71012"/>
                    </a:cubicBezTo>
                    <a:cubicBezTo>
                      <a:pt x="72194" y="71012"/>
                      <a:pt x="71710" y="71066"/>
                      <a:pt x="71235" y="71174"/>
                    </a:cubicBezTo>
                    <a:cubicBezTo>
                      <a:pt x="71275" y="67015"/>
                      <a:pt x="74454" y="64934"/>
                      <a:pt x="77631" y="64934"/>
                    </a:cubicBezTo>
                    <a:close/>
                    <a:moveTo>
                      <a:pt x="100937" y="64934"/>
                    </a:moveTo>
                    <a:cubicBezTo>
                      <a:pt x="104113" y="64934"/>
                      <a:pt x="107288" y="67013"/>
                      <a:pt x="107328" y="71174"/>
                    </a:cubicBezTo>
                    <a:cubicBezTo>
                      <a:pt x="106849" y="71069"/>
                      <a:pt x="106366" y="71017"/>
                      <a:pt x="105887" y="71017"/>
                    </a:cubicBezTo>
                    <a:cubicBezTo>
                      <a:pt x="104037" y="71017"/>
                      <a:pt x="102243" y="71782"/>
                      <a:pt x="100948" y="73163"/>
                    </a:cubicBezTo>
                    <a:lnTo>
                      <a:pt x="100939" y="73172"/>
                    </a:lnTo>
                    <a:cubicBezTo>
                      <a:pt x="99658" y="71801"/>
                      <a:pt x="97866" y="71012"/>
                      <a:pt x="95984" y="71012"/>
                    </a:cubicBezTo>
                    <a:cubicBezTo>
                      <a:pt x="95500" y="71012"/>
                      <a:pt x="95016" y="71066"/>
                      <a:pt x="94541" y="71174"/>
                    </a:cubicBezTo>
                    <a:cubicBezTo>
                      <a:pt x="94582" y="67015"/>
                      <a:pt x="97760" y="64934"/>
                      <a:pt x="100937" y="64934"/>
                    </a:cubicBezTo>
                    <a:close/>
                    <a:moveTo>
                      <a:pt x="53992" y="65081"/>
                    </a:moveTo>
                    <a:cubicBezTo>
                      <a:pt x="57167" y="65081"/>
                      <a:pt x="60344" y="67159"/>
                      <a:pt x="60384" y="71317"/>
                    </a:cubicBezTo>
                    <a:cubicBezTo>
                      <a:pt x="59911" y="71215"/>
                      <a:pt x="59433" y="71165"/>
                      <a:pt x="58960" y="71165"/>
                    </a:cubicBezTo>
                    <a:cubicBezTo>
                      <a:pt x="57101" y="71165"/>
                      <a:pt x="55296" y="71932"/>
                      <a:pt x="54004" y="73324"/>
                    </a:cubicBezTo>
                    <a:cubicBezTo>
                      <a:pt x="52723" y="71944"/>
                      <a:pt x="50922" y="71165"/>
                      <a:pt x="49049" y="71165"/>
                    </a:cubicBezTo>
                    <a:cubicBezTo>
                      <a:pt x="48565" y="71165"/>
                      <a:pt x="48081" y="71219"/>
                      <a:pt x="47606" y="71317"/>
                    </a:cubicBezTo>
                    <a:cubicBezTo>
                      <a:pt x="47642" y="67159"/>
                      <a:pt x="50816" y="65081"/>
                      <a:pt x="53992" y="65081"/>
                    </a:cubicBezTo>
                    <a:close/>
                    <a:moveTo>
                      <a:pt x="7148" y="65122"/>
                    </a:moveTo>
                    <a:cubicBezTo>
                      <a:pt x="10323" y="65122"/>
                      <a:pt x="13498" y="67201"/>
                      <a:pt x="13538" y="71362"/>
                    </a:cubicBezTo>
                    <a:cubicBezTo>
                      <a:pt x="13060" y="71257"/>
                      <a:pt x="12578" y="71206"/>
                      <a:pt x="12099" y="71206"/>
                    </a:cubicBezTo>
                    <a:cubicBezTo>
                      <a:pt x="10245" y="71206"/>
                      <a:pt x="8446" y="71973"/>
                      <a:pt x="7150" y="73369"/>
                    </a:cubicBezTo>
                    <a:lnTo>
                      <a:pt x="7150" y="73360"/>
                    </a:lnTo>
                    <a:cubicBezTo>
                      <a:pt x="5875" y="71988"/>
                      <a:pt x="4096" y="71209"/>
                      <a:pt x="2226" y="71209"/>
                    </a:cubicBezTo>
                    <a:cubicBezTo>
                      <a:pt x="2216" y="71209"/>
                      <a:pt x="2205" y="71210"/>
                      <a:pt x="2194" y="71210"/>
                    </a:cubicBezTo>
                    <a:cubicBezTo>
                      <a:pt x="1711" y="71210"/>
                      <a:pt x="1227" y="71254"/>
                      <a:pt x="752" y="71362"/>
                    </a:cubicBezTo>
                    <a:cubicBezTo>
                      <a:pt x="792" y="67203"/>
                      <a:pt x="3970" y="65122"/>
                      <a:pt x="7148" y="65122"/>
                    </a:cubicBezTo>
                    <a:close/>
                    <a:moveTo>
                      <a:pt x="30463" y="65122"/>
                    </a:moveTo>
                    <a:cubicBezTo>
                      <a:pt x="33638" y="65122"/>
                      <a:pt x="36813" y="67201"/>
                      <a:pt x="36854" y="71362"/>
                    </a:cubicBezTo>
                    <a:cubicBezTo>
                      <a:pt x="36375" y="71257"/>
                      <a:pt x="35893" y="71206"/>
                      <a:pt x="35414" y="71206"/>
                    </a:cubicBezTo>
                    <a:cubicBezTo>
                      <a:pt x="33560" y="71206"/>
                      <a:pt x="31761" y="71973"/>
                      <a:pt x="30465" y="73369"/>
                    </a:cubicBezTo>
                    <a:lnTo>
                      <a:pt x="30465" y="73360"/>
                    </a:lnTo>
                    <a:cubicBezTo>
                      <a:pt x="29191" y="71988"/>
                      <a:pt x="27412" y="71209"/>
                      <a:pt x="25542" y="71209"/>
                    </a:cubicBezTo>
                    <a:cubicBezTo>
                      <a:pt x="25531" y="71209"/>
                      <a:pt x="25520" y="71210"/>
                      <a:pt x="25510" y="71210"/>
                    </a:cubicBezTo>
                    <a:cubicBezTo>
                      <a:pt x="25026" y="71210"/>
                      <a:pt x="24542" y="71254"/>
                      <a:pt x="24067" y="71362"/>
                    </a:cubicBezTo>
                    <a:cubicBezTo>
                      <a:pt x="24107" y="67203"/>
                      <a:pt x="27285" y="65122"/>
                      <a:pt x="30463" y="65122"/>
                    </a:cubicBezTo>
                    <a:close/>
                    <a:moveTo>
                      <a:pt x="129608" y="71351"/>
                    </a:moveTo>
                    <a:cubicBezTo>
                      <a:pt x="130035" y="71351"/>
                      <a:pt x="130466" y="71390"/>
                      <a:pt x="130894" y="71469"/>
                    </a:cubicBezTo>
                    <a:cubicBezTo>
                      <a:pt x="129908" y="72634"/>
                      <a:pt x="129326" y="74140"/>
                      <a:pt x="129415" y="75726"/>
                    </a:cubicBezTo>
                    <a:lnTo>
                      <a:pt x="129406" y="75744"/>
                    </a:lnTo>
                    <a:cubicBezTo>
                      <a:pt x="128156" y="74440"/>
                      <a:pt x="126397" y="73602"/>
                      <a:pt x="124528" y="73602"/>
                    </a:cubicBezTo>
                    <a:cubicBezTo>
                      <a:pt x="124509" y="73602"/>
                      <a:pt x="124489" y="73602"/>
                      <a:pt x="124469" y="73602"/>
                    </a:cubicBezTo>
                    <a:cubicBezTo>
                      <a:pt x="124450" y="73602"/>
                      <a:pt x="124430" y="73602"/>
                      <a:pt x="124410" y="73602"/>
                    </a:cubicBezTo>
                    <a:cubicBezTo>
                      <a:pt x="122541" y="73602"/>
                      <a:pt x="120773" y="74440"/>
                      <a:pt x="119532" y="75744"/>
                    </a:cubicBezTo>
                    <a:cubicBezTo>
                      <a:pt x="119613" y="74149"/>
                      <a:pt x="119030" y="72652"/>
                      <a:pt x="118045" y="71469"/>
                    </a:cubicBezTo>
                    <a:cubicBezTo>
                      <a:pt x="118473" y="71390"/>
                      <a:pt x="118903" y="71351"/>
                      <a:pt x="119331" y="71351"/>
                    </a:cubicBezTo>
                    <a:cubicBezTo>
                      <a:pt x="121264" y="71351"/>
                      <a:pt x="123134" y="72148"/>
                      <a:pt x="124469" y="73593"/>
                    </a:cubicBezTo>
                    <a:cubicBezTo>
                      <a:pt x="125805" y="72148"/>
                      <a:pt x="127675" y="71351"/>
                      <a:pt x="129608" y="71351"/>
                    </a:cubicBezTo>
                    <a:close/>
                    <a:moveTo>
                      <a:pt x="48843" y="71540"/>
                    </a:moveTo>
                    <a:cubicBezTo>
                      <a:pt x="50782" y="71540"/>
                      <a:pt x="52650" y="72343"/>
                      <a:pt x="53995" y="73790"/>
                    </a:cubicBezTo>
                    <a:cubicBezTo>
                      <a:pt x="53975" y="73790"/>
                      <a:pt x="53956" y="73790"/>
                      <a:pt x="53936" y="73790"/>
                    </a:cubicBezTo>
                    <a:cubicBezTo>
                      <a:pt x="52067" y="73790"/>
                      <a:pt x="50299" y="74628"/>
                      <a:pt x="49058" y="75932"/>
                    </a:cubicBezTo>
                    <a:cubicBezTo>
                      <a:pt x="49138" y="74337"/>
                      <a:pt x="48556" y="72840"/>
                      <a:pt x="47561" y="71658"/>
                    </a:cubicBezTo>
                    <a:cubicBezTo>
                      <a:pt x="47989" y="71579"/>
                      <a:pt x="48418" y="71540"/>
                      <a:pt x="48843" y="71540"/>
                    </a:cubicBezTo>
                    <a:close/>
                    <a:moveTo>
                      <a:pt x="59141" y="71540"/>
                    </a:moveTo>
                    <a:cubicBezTo>
                      <a:pt x="59566" y="71540"/>
                      <a:pt x="59994" y="71579"/>
                      <a:pt x="60420" y="71658"/>
                    </a:cubicBezTo>
                    <a:cubicBezTo>
                      <a:pt x="59425" y="72840"/>
                      <a:pt x="58843" y="74346"/>
                      <a:pt x="58932" y="75932"/>
                    </a:cubicBezTo>
                    <a:cubicBezTo>
                      <a:pt x="57682" y="74628"/>
                      <a:pt x="55914" y="73790"/>
                      <a:pt x="54054" y="73790"/>
                    </a:cubicBezTo>
                    <a:cubicBezTo>
                      <a:pt x="54034" y="73790"/>
                      <a:pt x="54015" y="73790"/>
                      <a:pt x="53995" y="73790"/>
                    </a:cubicBezTo>
                    <a:cubicBezTo>
                      <a:pt x="55332" y="72343"/>
                      <a:pt x="57206" y="71540"/>
                      <a:pt x="59141" y="71540"/>
                    </a:cubicBezTo>
                    <a:close/>
                    <a:moveTo>
                      <a:pt x="112810" y="69495"/>
                    </a:moveTo>
                    <a:cubicBezTo>
                      <a:pt x="115985" y="69495"/>
                      <a:pt x="119160" y="71574"/>
                      <a:pt x="119200" y="75735"/>
                    </a:cubicBezTo>
                    <a:cubicBezTo>
                      <a:pt x="118721" y="75630"/>
                      <a:pt x="118239" y="75578"/>
                      <a:pt x="117760" y="75578"/>
                    </a:cubicBezTo>
                    <a:cubicBezTo>
                      <a:pt x="115909" y="75578"/>
                      <a:pt x="114116" y="76343"/>
                      <a:pt x="112821" y="77724"/>
                    </a:cubicBezTo>
                    <a:lnTo>
                      <a:pt x="112812" y="77733"/>
                    </a:lnTo>
                    <a:cubicBezTo>
                      <a:pt x="111530" y="76362"/>
                      <a:pt x="109738" y="75573"/>
                      <a:pt x="107856" y="75573"/>
                    </a:cubicBezTo>
                    <a:cubicBezTo>
                      <a:pt x="107373" y="75573"/>
                      <a:pt x="106889" y="75627"/>
                      <a:pt x="106414" y="75735"/>
                    </a:cubicBezTo>
                    <a:lnTo>
                      <a:pt x="106414" y="75735"/>
                    </a:lnTo>
                    <a:cubicBezTo>
                      <a:pt x="106454" y="71576"/>
                      <a:pt x="109632" y="69495"/>
                      <a:pt x="112810" y="69495"/>
                    </a:cubicBezTo>
                    <a:close/>
                    <a:moveTo>
                      <a:pt x="136139" y="69486"/>
                    </a:moveTo>
                    <a:cubicBezTo>
                      <a:pt x="139313" y="69486"/>
                      <a:pt x="142484" y="71562"/>
                      <a:pt x="142525" y="75717"/>
                    </a:cubicBezTo>
                    <a:lnTo>
                      <a:pt x="142516" y="75735"/>
                    </a:lnTo>
                    <a:cubicBezTo>
                      <a:pt x="142037" y="75630"/>
                      <a:pt x="141554" y="75578"/>
                      <a:pt x="141075" y="75578"/>
                    </a:cubicBezTo>
                    <a:cubicBezTo>
                      <a:pt x="139222" y="75578"/>
                      <a:pt x="137424" y="76345"/>
                      <a:pt x="136136" y="77733"/>
                    </a:cubicBezTo>
                    <a:cubicBezTo>
                      <a:pt x="134854" y="76362"/>
                      <a:pt x="133062" y="75573"/>
                      <a:pt x="131181" y="75573"/>
                    </a:cubicBezTo>
                    <a:cubicBezTo>
                      <a:pt x="130697" y="75573"/>
                      <a:pt x="130213" y="75627"/>
                      <a:pt x="129738" y="75735"/>
                    </a:cubicBezTo>
                    <a:cubicBezTo>
                      <a:pt x="129778" y="71569"/>
                      <a:pt x="132960" y="69486"/>
                      <a:pt x="136139" y="69486"/>
                    </a:cubicBezTo>
                    <a:close/>
                    <a:moveTo>
                      <a:pt x="42333" y="69686"/>
                    </a:moveTo>
                    <a:cubicBezTo>
                      <a:pt x="45509" y="69686"/>
                      <a:pt x="48686" y="71765"/>
                      <a:pt x="48726" y="75923"/>
                    </a:cubicBezTo>
                    <a:cubicBezTo>
                      <a:pt x="48248" y="75818"/>
                      <a:pt x="47765" y="75767"/>
                      <a:pt x="47287" y="75767"/>
                    </a:cubicBezTo>
                    <a:cubicBezTo>
                      <a:pt x="45433" y="75767"/>
                      <a:pt x="43633" y="76534"/>
                      <a:pt x="42337" y="77930"/>
                    </a:cubicBezTo>
                    <a:cubicBezTo>
                      <a:pt x="41056" y="76550"/>
                      <a:pt x="39264" y="75770"/>
                      <a:pt x="37382" y="75770"/>
                    </a:cubicBezTo>
                    <a:cubicBezTo>
                      <a:pt x="36898" y="75770"/>
                      <a:pt x="36415" y="75815"/>
                      <a:pt x="35940" y="75923"/>
                    </a:cubicBezTo>
                    <a:cubicBezTo>
                      <a:pt x="35980" y="71765"/>
                      <a:pt x="39156" y="69686"/>
                      <a:pt x="42333" y="69686"/>
                    </a:cubicBezTo>
                    <a:close/>
                    <a:moveTo>
                      <a:pt x="65651" y="69683"/>
                    </a:moveTo>
                    <a:cubicBezTo>
                      <a:pt x="68826" y="69683"/>
                      <a:pt x="72001" y="71762"/>
                      <a:pt x="72041" y="75923"/>
                    </a:cubicBezTo>
                    <a:cubicBezTo>
                      <a:pt x="71563" y="75818"/>
                      <a:pt x="71081" y="75767"/>
                      <a:pt x="70602" y="75767"/>
                    </a:cubicBezTo>
                    <a:cubicBezTo>
                      <a:pt x="68748" y="75767"/>
                      <a:pt x="66949" y="76534"/>
                      <a:pt x="65653" y="77930"/>
                    </a:cubicBezTo>
                    <a:cubicBezTo>
                      <a:pt x="64371" y="76550"/>
                      <a:pt x="62579" y="75770"/>
                      <a:pt x="60697" y="75770"/>
                    </a:cubicBezTo>
                    <a:cubicBezTo>
                      <a:pt x="60214" y="75770"/>
                      <a:pt x="59730" y="75815"/>
                      <a:pt x="59255" y="75923"/>
                    </a:cubicBezTo>
                    <a:cubicBezTo>
                      <a:pt x="59295" y="71764"/>
                      <a:pt x="62473" y="69683"/>
                      <a:pt x="65651" y="69683"/>
                    </a:cubicBezTo>
                    <a:close/>
                    <a:moveTo>
                      <a:pt x="82884" y="1"/>
                    </a:moveTo>
                    <a:cubicBezTo>
                      <a:pt x="82642" y="699"/>
                      <a:pt x="82534" y="1434"/>
                      <a:pt x="82579" y="2178"/>
                    </a:cubicBezTo>
                    <a:cubicBezTo>
                      <a:pt x="81329" y="875"/>
                      <a:pt x="79570" y="36"/>
                      <a:pt x="77701" y="36"/>
                    </a:cubicBezTo>
                    <a:cubicBezTo>
                      <a:pt x="77681" y="36"/>
                      <a:pt x="77661" y="36"/>
                      <a:pt x="77642" y="36"/>
                    </a:cubicBezTo>
                    <a:cubicBezTo>
                      <a:pt x="77622" y="36"/>
                      <a:pt x="77602" y="36"/>
                      <a:pt x="77582" y="36"/>
                    </a:cubicBezTo>
                    <a:cubicBezTo>
                      <a:pt x="73834" y="36"/>
                      <a:pt x="70494" y="3399"/>
                      <a:pt x="70948" y="7160"/>
                    </a:cubicBezTo>
                    <a:cubicBezTo>
                      <a:pt x="71458" y="7046"/>
                      <a:pt x="71971" y="6991"/>
                      <a:pt x="72481" y="6991"/>
                    </a:cubicBezTo>
                    <a:cubicBezTo>
                      <a:pt x="74418" y="6991"/>
                      <a:pt x="76294" y="7793"/>
                      <a:pt x="77642" y="9248"/>
                    </a:cubicBezTo>
                    <a:cubicBezTo>
                      <a:pt x="77624" y="9248"/>
                      <a:pt x="77606" y="9248"/>
                      <a:pt x="77587" y="9248"/>
                    </a:cubicBezTo>
                    <a:cubicBezTo>
                      <a:pt x="75529" y="9248"/>
                      <a:pt x="73607" y="10256"/>
                      <a:pt x="72355" y="11784"/>
                    </a:cubicBezTo>
                    <a:cubicBezTo>
                      <a:pt x="72756" y="8058"/>
                      <a:pt x="69443" y="4740"/>
                      <a:pt x="65721" y="4740"/>
                    </a:cubicBezTo>
                    <a:cubicBezTo>
                      <a:pt x="65701" y="4740"/>
                      <a:pt x="65682" y="4740"/>
                      <a:pt x="65662" y="4741"/>
                    </a:cubicBezTo>
                    <a:cubicBezTo>
                      <a:pt x="65642" y="4740"/>
                      <a:pt x="65622" y="4740"/>
                      <a:pt x="65602" y="4740"/>
                    </a:cubicBezTo>
                    <a:cubicBezTo>
                      <a:pt x="63733" y="4740"/>
                      <a:pt x="61966" y="5570"/>
                      <a:pt x="60724" y="6873"/>
                    </a:cubicBezTo>
                    <a:cubicBezTo>
                      <a:pt x="60760" y="6138"/>
                      <a:pt x="60662" y="5395"/>
                      <a:pt x="60420" y="4696"/>
                    </a:cubicBezTo>
                    <a:lnTo>
                      <a:pt x="60043" y="4696"/>
                    </a:lnTo>
                    <a:cubicBezTo>
                      <a:pt x="60276" y="5395"/>
                      <a:pt x="60393" y="6130"/>
                      <a:pt x="60393" y="6864"/>
                    </a:cubicBezTo>
                    <a:cubicBezTo>
                      <a:pt x="59920" y="6762"/>
                      <a:pt x="59442" y="6713"/>
                      <a:pt x="58969" y="6713"/>
                    </a:cubicBezTo>
                    <a:cubicBezTo>
                      <a:pt x="57110" y="6713"/>
                      <a:pt x="55305" y="7479"/>
                      <a:pt x="54013" y="8871"/>
                    </a:cubicBezTo>
                    <a:cubicBezTo>
                      <a:pt x="52732" y="7492"/>
                      <a:pt x="50939" y="6712"/>
                      <a:pt x="49058" y="6712"/>
                    </a:cubicBezTo>
                    <a:cubicBezTo>
                      <a:pt x="48574" y="6712"/>
                      <a:pt x="48090" y="6766"/>
                      <a:pt x="47615" y="6864"/>
                    </a:cubicBezTo>
                    <a:cubicBezTo>
                      <a:pt x="47615" y="6130"/>
                      <a:pt x="47732" y="5395"/>
                      <a:pt x="47965" y="4696"/>
                    </a:cubicBezTo>
                    <a:lnTo>
                      <a:pt x="47588" y="4696"/>
                    </a:lnTo>
                    <a:cubicBezTo>
                      <a:pt x="47346" y="5395"/>
                      <a:pt x="47248" y="6138"/>
                      <a:pt x="47284" y="6873"/>
                    </a:cubicBezTo>
                    <a:cubicBezTo>
                      <a:pt x="46049" y="5577"/>
                      <a:pt x="44293" y="4740"/>
                      <a:pt x="42434" y="4740"/>
                    </a:cubicBezTo>
                    <a:cubicBezTo>
                      <a:pt x="42405" y="4740"/>
                      <a:pt x="42376" y="4740"/>
                      <a:pt x="42346" y="4741"/>
                    </a:cubicBezTo>
                    <a:cubicBezTo>
                      <a:pt x="42319" y="4740"/>
                      <a:pt x="42291" y="4740"/>
                      <a:pt x="42263" y="4740"/>
                    </a:cubicBezTo>
                    <a:cubicBezTo>
                      <a:pt x="40287" y="4740"/>
                      <a:pt x="38431" y="5684"/>
                      <a:pt x="37185" y="7124"/>
                    </a:cubicBezTo>
                    <a:cubicBezTo>
                      <a:pt x="37480" y="3457"/>
                      <a:pt x="34193" y="233"/>
                      <a:pt x="30519" y="233"/>
                    </a:cubicBezTo>
                    <a:cubicBezTo>
                      <a:pt x="30504" y="233"/>
                      <a:pt x="30489" y="233"/>
                      <a:pt x="30474" y="234"/>
                    </a:cubicBezTo>
                    <a:cubicBezTo>
                      <a:pt x="30454" y="233"/>
                      <a:pt x="30434" y="233"/>
                      <a:pt x="30415" y="233"/>
                    </a:cubicBezTo>
                    <a:cubicBezTo>
                      <a:pt x="28546" y="233"/>
                      <a:pt x="26787" y="1072"/>
                      <a:pt x="25536" y="2375"/>
                    </a:cubicBezTo>
                    <a:cubicBezTo>
                      <a:pt x="25581" y="1640"/>
                      <a:pt x="25474" y="897"/>
                      <a:pt x="25232" y="198"/>
                    </a:cubicBezTo>
                    <a:lnTo>
                      <a:pt x="24864" y="198"/>
                    </a:lnTo>
                    <a:cubicBezTo>
                      <a:pt x="25088" y="897"/>
                      <a:pt x="25214" y="1631"/>
                      <a:pt x="25214" y="2366"/>
                    </a:cubicBezTo>
                    <a:cubicBezTo>
                      <a:pt x="24739" y="2264"/>
                      <a:pt x="24260" y="2214"/>
                      <a:pt x="23785" y="2214"/>
                    </a:cubicBezTo>
                    <a:cubicBezTo>
                      <a:pt x="21922" y="2214"/>
                      <a:pt x="20117" y="2981"/>
                      <a:pt x="18825" y="4373"/>
                    </a:cubicBezTo>
                    <a:cubicBezTo>
                      <a:pt x="17544" y="2993"/>
                      <a:pt x="15752" y="2214"/>
                      <a:pt x="13870" y="2214"/>
                    </a:cubicBezTo>
                    <a:cubicBezTo>
                      <a:pt x="13386" y="2214"/>
                      <a:pt x="12902" y="2268"/>
                      <a:pt x="12427" y="2366"/>
                    </a:cubicBezTo>
                    <a:cubicBezTo>
                      <a:pt x="12427" y="1631"/>
                      <a:pt x="12544" y="897"/>
                      <a:pt x="12777" y="198"/>
                    </a:cubicBezTo>
                    <a:lnTo>
                      <a:pt x="12382" y="198"/>
                    </a:lnTo>
                    <a:cubicBezTo>
                      <a:pt x="12141" y="897"/>
                      <a:pt x="12042" y="1640"/>
                      <a:pt x="12078" y="2375"/>
                    </a:cubicBezTo>
                    <a:cubicBezTo>
                      <a:pt x="10836" y="1072"/>
                      <a:pt x="9069" y="233"/>
                      <a:pt x="7200" y="233"/>
                    </a:cubicBezTo>
                    <a:cubicBezTo>
                      <a:pt x="7180" y="233"/>
                      <a:pt x="7160" y="233"/>
                      <a:pt x="7141" y="234"/>
                    </a:cubicBezTo>
                    <a:cubicBezTo>
                      <a:pt x="7126" y="233"/>
                      <a:pt x="7111" y="233"/>
                      <a:pt x="7096" y="233"/>
                    </a:cubicBezTo>
                    <a:cubicBezTo>
                      <a:pt x="3342" y="233"/>
                      <a:pt x="1" y="3600"/>
                      <a:pt x="456" y="7366"/>
                    </a:cubicBezTo>
                    <a:cubicBezTo>
                      <a:pt x="966" y="7252"/>
                      <a:pt x="1482" y="7196"/>
                      <a:pt x="1994" y="7196"/>
                    </a:cubicBezTo>
                    <a:cubicBezTo>
                      <a:pt x="3926" y="7196"/>
                      <a:pt x="5804" y="7993"/>
                      <a:pt x="7149" y="9445"/>
                    </a:cubicBezTo>
                    <a:lnTo>
                      <a:pt x="7149" y="9445"/>
                    </a:lnTo>
                    <a:cubicBezTo>
                      <a:pt x="7147" y="9445"/>
                      <a:pt x="7144" y="9445"/>
                      <a:pt x="7141" y="9445"/>
                    </a:cubicBezTo>
                    <a:cubicBezTo>
                      <a:pt x="7121" y="9445"/>
                      <a:pt x="7101" y="9445"/>
                      <a:pt x="7081" y="9445"/>
                    </a:cubicBezTo>
                    <a:cubicBezTo>
                      <a:pt x="3333" y="9445"/>
                      <a:pt x="1" y="12816"/>
                      <a:pt x="456" y="16569"/>
                    </a:cubicBezTo>
                    <a:cubicBezTo>
                      <a:pt x="961" y="16457"/>
                      <a:pt x="1471" y="16403"/>
                      <a:pt x="1977" y="16403"/>
                    </a:cubicBezTo>
                    <a:cubicBezTo>
                      <a:pt x="3909" y="16403"/>
                      <a:pt x="5782" y="17198"/>
                      <a:pt x="7132" y="18647"/>
                    </a:cubicBezTo>
                    <a:cubicBezTo>
                      <a:pt x="7112" y="18647"/>
                      <a:pt x="7092" y="18647"/>
                      <a:pt x="7072" y="18647"/>
                    </a:cubicBezTo>
                    <a:cubicBezTo>
                      <a:pt x="3333" y="18647"/>
                      <a:pt x="1" y="22009"/>
                      <a:pt x="456" y="25771"/>
                    </a:cubicBezTo>
                    <a:cubicBezTo>
                      <a:pt x="965" y="25657"/>
                      <a:pt x="1479" y="25602"/>
                      <a:pt x="1989" y="25602"/>
                    </a:cubicBezTo>
                    <a:cubicBezTo>
                      <a:pt x="3926" y="25602"/>
                      <a:pt x="5802" y="26404"/>
                      <a:pt x="7150" y="27859"/>
                    </a:cubicBezTo>
                    <a:cubicBezTo>
                      <a:pt x="8483" y="26416"/>
                      <a:pt x="10349" y="25613"/>
                      <a:pt x="12278" y="25613"/>
                    </a:cubicBezTo>
                    <a:cubicBezTo>
                      <a:pt x="12709" y="25613"/>
                      <a:pt x="13143" y="25653"/>
                      <a:pt x="13574" y="25735"/>
                    </a:cubicBezTo>
                    <a:cubicBezTo>
                      <a:pt x="12580" y="26909"/>
                      <a:pt x="11997" y="28414"/>
                      <a:pt x="12087" y="30000"/>
                    </a:cubicBezTo>
                    <a:cubicBezTo>
                      <a:pt x="10837" y="28697"/>
                      <a:pt x="9069" y="27867"/>
                      <a:pt x="7209" y="27867"/>
                    </a:cubicBezTo>
                    <a:cubicBezTo>
                      <a:pt x="7189" y="27867"/>
                      <a:pt x="7169" y="27867"/>
                      <a:pt x="7150" y="27868"/>
                    </a:cubicBezTo>
                    <a:cubicBezTo>
                      <a:pt x="7130" y="27867"/>
                      <a:pt x="7110" y="27867"/>
                      <a:pt x="7090" y="27867"/>
                    </a:cubicBezTo>
                    <a:cubicBezTo>
                      <a:pt x="3342" y="27867"/>
                      <a:pt x="1" y="31230"/>
                      <a:pt x="456" y="34991"/>
                    </a:cubicBezTo>
                    <a:cubicBezTo>
                      <a:pt x="968" y="34875"/>
                      <a:pt x="1485" y="34819"/>
                      <a:pt x="1999" y="34819"/>
                    </a:cubicBezTo>
                    <a:cubicBezTo>
                      <a:pt x="3903" y="34819"/>
                      <a:pt x="5755" y="35598"/>
                      <a:pt x="7096" y="37016"/>
                    </a:cubicBezTo>
                    <a:cubicBezTo>
                      <a:pt x="3341" y="37016"/>
                      <a:pt x="8" y="40377"/>
                      <a:pt x="456" y="44140"/>
                    </a:cubicBezTo>
                    <a:cubicBezTo>
                      <a:pt x="968" y="44025"/>
                      <a:pt x="1485" y="43970"/>
                      <a:pt x="1997" y="43970"/>
                    </a:cubicBezTo>
                    <a:cubicBezTo>
                      <a:pt x="3931" y="43970"/>
                      <a:pt x="5804" y="44767"/>
                      <a:pt x="7150" y="46219"/>
                    </a:cubicBezTo>
                    <a:cubicBezTo>
                      <a:pt x="8485" y="44773"/>
                      <a:pt x="10355" y="43977"/>
                      <a:pt x="12288" y="43977"/>
                    </a:cubicBezTo>
                    <a:cubicBezTo>
                      <a:pt x="12715" y="43977"/>
                      <a:pt x="13146" y="44016"/>
                      <a:pt x="13574" y="44095"/>
                    </a:cubicBezTo>
                    <a:cubicBezTo>
                      <a:pt x="12580" y="45278"/>
                      <a:pt x="11997" y="46774"/>
                      <a:pt x="12087" y="48369"/>
                    </a:cubicBezTo>
                    <a:cubicBezTo>
                      <a:pt x="10837" y="47066"/>
                      <a:pt x="9069" y="46227"/>
                      <a:pt x="7208" y="46227"/>
                    </a:cubicBezTo>
                    <a:cubicBezTo>
                      <a:pt x="7189" y="46227"/>
                      <a:pt x="7169" y="46228"/>
                      <a:pt x="7150" y="46228"/>
                    </a:cubicBezTo>
                    <a:cubicBezTo>
                      <a:pt x="7130" y="46228"/>
                      <a:pt x="7110" y="46227"/>
                      <a:pt x="7090" y="46227"/>
                    </a:cubicBezTo>
                    <a:cubicBezTo>
                      <a:pt x="3342" y="46227"/>
                      <a:pt x="1" y="49590"/>
                      <a:pt x="456" y="53351"/>
                    </a:cubicBezTo>
                    <a:cubicBezTo>
                      <a:pt x="966" y="53237"/>
                      <a:pt x="1482" y="53181"/>
                      <a:pt x="1993" y="53181"/>
                    </a:cubicBezTo>
                    <a:cubicBezTo>
                      <a:pt x="3922" y="53181"/>
                      <a:pt x="5795" y="53978"/>
                      <a:pt x="7141" y="55430"/>
                    </a:cubicBezTo>
                    <a:cubicBezTo>
                      <a:pt x="7121" y="55430"/>
                      <a:pt x="7101" y="55430"/>
                      <a:pt x="7081" y="55430"/>
                    </a:cubicBezTo>
                    <a:cubicBezTo>
                      <a:pt x="3333" y="55430"/>
                      <a:pt x="1" y="58792"/>
                      <a:pt x="456" y="62554"/>
                    </a:cubicBezTo>
                    <a:cubicBezTo>
                      <a:pt x="968" y="62439"/>
                      <a:pt x="1485" y="62383"/>
                      <a:pt x="1997" y="62383"/>
                    </a:cubicBezTo>
                    <a:cubicBezTo>
                      <a:pt x="3931" y="62383"/>
                      <a:pt x="5804" y="63180"/>
                      <a:pt x="7150" y="64633"/>
                    </a:cubicBezTo>
                    <a:cubicBezTo>
                      <a:pt x="8485" y="63187"/>
                      <a:pt x="10355" y="62390"/>
                      <a:pt x="12288" y="62390"/>
                    </a:cubicBezTo>
                    <a:cubicBezTo>
                      <a:pt x="12715" y="62390"/>
                      <a:pt x="13146" y="62429"/>
                      <a:pt x="13574" y="62509"/>
                    </a:cubicBezTo>
                    <a:cubicBezTo>
                      <a:pt x="12580" y="63692"/>
                      <a:pt x="11997" y="65188"/>
                      <a:pt x="12087" y="66783"/>
                    </a:cubicBezTo>
                    <a:cubicBezTo>
                      <a:pt x="10837" y="65480"/>
                      <a:pt x="9069" y="64641"/>
                      <a:pt x="7208" y="64641"/>
                    </a:cubicBezTo>
                    <a:cubicBezTo>
                      <a:pt x="7189" y="64641"/>
                      <a:pt x="7169" y="64641"/>
                      <a:pt x="7150" y="64642"/>
                    </a:cubicBezTo>
                    <a:cubicBezTo>
                      <a:pt x="7130" y="64641"/>
                      <a:pt x="7110" y="64641"/>
                      <a:pt x="7090" y="64641"/>
                    </a:cubicBezTo>
                    <a:cubicBezTo>
                      <a:pt x="3342" y="64641"/>
                      <a:pt x="1" y="68004"/>
                      <a:pt x="456" y="71765"/>
                    </a:cubicBezTo>
                    <a:cubicBezTo>
                      <a:pt x="965" y="71651"/>
                      <a:pt x="1479" y="71596"/>
                      <a:pt x="1989" y="71596"/>
                    </a:cubicBezTo>
                    <a:cubicBezTo>
                      <a:pt x="3926" y="71596"/>
                      <a:pt x="5802" y="72399"/>
                      <a:pt x="7150" y="73853"/>
                    </a:cubicBezTo>
                    <a:cubicBezTo>
                      <a:pt x="8483" y="72402"/>
                      <a:pt x="10349" y="71599"/>
                      <a:pt x="12279" y="71599"/>
                    </a:cubicBezTo>
                    <a:cubicBezTo>
                      <a:pt x="12709" y="71599"/>
                      <a:pt x="13143" y="71639"/>
                      <a:pt x="13574" y="71720"/>
                    </a:cubicBezTo>
                    <a:cubicBezTo>
                      <a:pt x="13037" y="72348"/>
                      <a:pt x="12624" y="73082"/>
                      <a:pt x="12365" y="73862"/>
                    </a:cubicBezTo>
                    <a:lnTo>
                      <a:pt x="12741" y="73862"/>
                    </a:lnTo>
                    <a:cubicBezTo>
                      <a:pt x="13637" y="71119"/>
                      <a:pt x="16222" y="69746"/>
                      <a:pt x="18806" y="69746"/>
                    </a:cubicBezTo>
                    <a:cubicBezTo>
                      <a:pt x="21388" y="69746"/>
                      <a:pt x="23969" y="71117"/>
                      <a:pt x="24864" y="73862"/>
                    </a:cubicBezTo>
                    <a:lnTo>
                      <a:pt x="25241" y="73862"/>
                    </a:lnTo>
                    <a:cubicBezTo>
                      <a:pt x="24981" y="73073"/>
                      <a:pt x="24569" y="72339"/>
                      <a:pt x="24031" y="71702"/>
                    </a:cubicBezTo>
                    <a:cubicBezTo>
                      <a:pt x="24457" y="71623"/>
                      <a:pt x="24885" y="71585"/>
                      <a:pt x="25310" y="71585"/>
                    </a:cubicBezTo>
                    <a:cubicBezTo>
                      <a:pt x="27245" y="71585"/>
                      <a:pt x="29120" y="72387"/>
                      <a:pt x="30465" y="73835"/>
                    </a:cubicBezTo>
                    <a:cubicBezTo>
                      <a:pt x="31802" y="72382"/>
                      <a:pt x="33677" y="71582"/>
                      <a:pt x="35611" y="71582"/>
                    </a:cubicBezTo>
                    <a:cubicBezTo>
                      <a:pt x="36087" y="71582"/>
                      <a:pt x="36566" y="71630"/>
                      <a:pt x="37042" y="71729"/>
                    </a:cubicBezTo>
                    <a:cubicBezTo>
                      <a:pt x="36011" y="72993"/>
                      <a:pt x="35438" y="74615"/>
                      <a:pt x="35644" y="76308"/>
                    </a:cubicBezTo>
                    <a:cubicBezTo>
                      <a:pt x="36151" y="76194"/>
                      <a:pt x="36664" y="76139"/>
                      <a:pt x="37173" y="76139"/>
                    </a:cubicBezTo>
                    <a:cubicBezTo>
                      <a:pt x="39108" y="76139"/>
                      <a:pt x="40989" y="76942"/>
                      <a:pt x="42337" y="78396"/>
                    </a:cubicBezTo>
                    <a:cubicBezTo>
                      <a:pt x="43675" y="76948"/>
                      <a:pt x="45548" y="76146"/>
                      <a:pt x="47484" y="76146"/>
                    </a:cubicBezTo>
                    <a:cubicBezTo>
                      <a:pt x="47908" y="76146"/>
                      <a:pt x="48336" y="76184"/>
                      <a:pt x="48762" y="76263"/>
                    </a:cubicBezTo>
                    <a:cubicBezTo>
                      <a:pt x="48224" y="76899"/>
                      <a:pt x="47812" y="77625"/>
                      <a:pt x="47552" y="78414"/>
                    </a:cubicBezTo>
                    <a:lnTo>
                      <a:pt x="47929" y="78414"/>
                    </a:lnTo>
                    <a:cubicBezTo>
                      <a:pt x="48825" y="75666"/>
                      <a:pt x="51408" y="74291"/>
                      <a:pt x="53990" y="74291"/>
                    </a:cubicBezTo>
                    <a:cubicBezTo>
                      <a:pt x="56571" y="74291"/>
                      <a:pt x="59152" y="75664"/>
                      <a:pt x="60052" y="78414"/>
                    </a:cubicBezTo>
                    <a:lnTo>
                      <a:pt x="60438" y="78414"/>
                    </a:lnTo>
                    <a:cubicBezTo>
                      <a:pt x="60169" y="77625"/>
                      <a:pt x="59766" y="76891"/>
                      <a:pt x="59228" y="76263"/>
                    </a:cubicBezTo>
                    <a:cubicBezTo>
                      <a:pt x="59656" y="76184"/>
                      <a:pt x="60087" y="76145"/>
                      <a:pt x="60514" y="76145"/>
                    </a:cubicBezTo>
                    <a:cubicBezTo>
                      <a:pt x="62447" y="76145"/>
                      <a:pt x="64319" y="76941"/>
                      <a:pt x="65662" y="78387"/>
                    </a:cubicBezTo>
                    <a:cubicBezTo>
                      <a:pt x="67002" y="76933"/>
                      <a:pt x="68877" y="76130"/>
                      <a:pt x="70814" y="76130"/>
                    </a:cubicBezTo>
                    <a:cubicBezTo>
                      <a:pt x="71323" y="76130"/>
                      <a:pt x="71837" y="76185"/>
                      <a:pt x="72346" y="76299"/>
                    </a:cubicBezTo>
                    <a:cubicBezTo>
                      <a:pt x="72801" y="72547"/>
                      <a:pt x="69460" y="69175"/>
                      <a:pt x="65712" y="69175"/>
                    </a:cubicBezTo>
                    <a:cubicBezTo>
                      <a:pt x="65698" y="69175"/>
                      <a:pt x="65684" y="69175"/>
                      <a:pt x="65669" y="69175"/>
                    </a:cubicBezTo>
                    <a:lnTo>
                      <a:pt x="65669" y="69175"/>
                    </a:lnTo>
                    <a:cubicBezTo>
                      <a:pt x="67009" y="67731"/>
                      <a:pt x="68871" y="66936"/>
                      <a:pt x="70797" y="66936"/>
                    </a:cubicBezTo>
                    <a:cubicBezTo>
                      <a:pt x="71279" y="66936"/>
                      <a:pt x="71765" y="66986"/>
                      <a:pt x="72248" y="67088"/>
                    </a:cubicBezTo>
                    <a:cubicBezTo>
                      <a:pt x="71271" y="68333"/>
                      <a:pt x="70742" y="69901"/>
                      <a:pt x="70939" y="71559"/>
                    </a:cubicBezTo>
                    <a:cubicBezTo>
                      <a:pt x="71452" y="71445"/>
                      <a:pt x="71968" y="71389"/>
                      <a:pt x="72480" y="71389"/>
                    </a:cubicBezTo>
                    <a:cubicBezTo>
                      <a:pt x="74414" y="71389"/>
                      <a:pt x="76287" y="72186"/>
                      <a:pt x="77633" y="73638"/>
                    </a:cubicBezTo>
                    <a:cubicBezTo>
                      <a:pt x="78970" y="72190"/>
                      <a:pt x="80844" y="71388"/>
                      <a:pt x="82779" y="71388"/>
                    </a:cubicBezTo>
                    <a:cubicBezTo>
                      <a:pt x="83204" y="71388"/>
                      <a:pt x="83632" y="71426"/>
                      <a:pt x="84057" y="71505"/>
                    </a:cubicBezTo>
                    <a:cubicBezTo>
                      <a:pt x="83520" y="72141"/>
                      <a:pt x="83108" y="72867"/>
                      <a:pt x="82848" y="73656"/>
                    </a:cubicBezTo>
                    <a:lnTo>
                      <a:pt x="83224" y="73656"/>
                    </a:lnTo>
                    <a:cubicBezTo>
                      <a:pt x="84120" y="70909"/>
                      <a:pt x="86703" y="69536"/>
                      <a:pt x="89286" y="69536"/>
                    </a:cubicBezTo>
                    <a:cubicBezTo>
                      <a:pt x="91869" y="69536"/>
                      <a:pt x="94452" y="70909"/>
                      <a:pt x="95348" y="73656"/>
                    </a:cubicBezTo>
                    <a:lnTo>
                      <a:pt x="95724" y="73656"/>
                    </a:lnTo>
                    <a:cubicBezTo>
                      <a:pt x="95464" y="72867"/>
                      <a:pt x="95052" y="72141"/>
                      <a:pt x="94514" y="71505"/>
                    </a:cubicBezTo>
                    <a:cubicBezTo>
                      <a:pt x="94942" y="71426"/>
                      <a:pt x="95371" y="71388"/>
                      <a:pt x="95797" y="71388"/>
                    </a:cubicBezTo>
                    <a:cubicBezTo>
                      <a:pt x="97737" y="71388"/>
                      <a:pt x="99611" y="72190"/>
                      <a:pt x="100948" y="73638"/>
                    </a:cubicBezTo>
                    <a:cubicBezTo>
                      <a:pt x="102293" y="72185"/>
                      <a:pt x="104163" y="71385"/>
                      <a:pt x="106095" y="71385"/>
                    </a:cubicBezTo>
                    <a:cubicBezTo>
                      <a:pt x="106570" y="71385"/>
                      <a:pt x="107049" y="71433"/>
                      <a:pt x="107525" y="71532"/>
                    </a:cubicBezTo>
                    <a:cubicBezTo>
                      <a:pt x="106495" y="72796"/>
                      <a:pt x="105921" y="74417"/>
                      <a:pt x="106127" y="76111"/>
                    </a:cubicBezTo>
                    <a:cubicBezTo>
                      <a:pt x="106637" y="75997"/>
                      <a:pt x="107150" y="75942"/>
                      <a:pt x="107660" y="75942"/>
                    </a:cubicBezTo>
                    <a:cubicBezTo>
                      <a:pt x="109597" y="75942"/>
                      <a:pt x="111473" y="76744"/>
                      <a:pt x="112821" y="78199"/>
                    </a:cubicBezTo>
                    <a:cubicBezTo>
                      <a:pt x="114158" y="76751"/>
                      <a:pt x="116031" y="75948"/>
                      <a:pt x="117967" y="75948"/>
                    </a:cubicBezTo>
                    <a:cubicBezTo>
                      <a:pt x="118392" y="75948"/>
                      <a:pt x="118820" y="75987"/>
                      <a:pt x="119245" y="76066"/>
                    </a:cubicBezTo>
                    <a:cubicBezTo>
                      <a:pt x="118708" y="76702"/>
                      <a:pt x="118295" y="77428"/>
                      <a:pt x="118036" y="78217"/>
                    </a:cubicBezTo>
                    <a:lnTo>
                      <a:pt x="118412" y="78217"/>
                    </a:lnTo>
                    <a:cubicBezTo>
                      <a:pt x="119308" y="75474"/>
                      <a:pt x="121893" y="74100"/>
                      <a:pt x="124477" y="74100"/>
                    </a:cubicBezTo>
                    <a:cubicBezTo>
                      <a:pt x="127059" y="74100"/>
                      <a:pt x="129640" y="75471"/>
                      <a:pt x="130536" y="78217"/>
                    </a:cubicBezTo>
                    <a:lnTo>
                      <a:pt x="130912" y="78217"/>
                    </a:lnTo>
                    <a:cubicBezTo>
                      <a:pt x="130652" y="77428"/>
                      <a:pt x="130240" y="76702"/>
                      <a:pt x="129702" y="76066"/>
                    </a:cubicBezTo>
                    <a:cubicBezTo>
                      <a:pt x="130130" y="75987"/>
                      <a:pt x="130558" y="75948"/>
                      <a:pt x="130984" y="75948"/>
                    </a:cubicBezTo>
                    <a:cubicBezTo>
                      <a:pt x="132922" y="75948"/>
                      <a:pt x="134791" y="76751"/>
                      <a:pt x="136136" y="78199"/>
                    </a:cubicBezTo>
                    <a:cubicBezTo>
                      <a:pt x="137484" y="76744"/>
                      <a:pt x="139360" y="75942"/>
                      <a:pt x="141292" y="75942"/>
                    </a:cubicBezTo>
                    <a:cubicBezTo>
                      <a:pt x="141801" y="75942"/>
                      <a:pt x="142313" y="75997"/>
                      <a:pt x="142820" y="76111"/>
                    </a:cubicBezTo>
                    <a:cubicBezTo>
                      <a:pt x="143275" y="72358"/>
                      <a:pt x="139935" y="68987"/>
                      <a:pt x="136195" y="68987"/>
                    </a:cubicBezTo>
                    <a:cubicBezTo>
                      <a:pt x="136175" y="68987"/>
                      <a:pt x="136156" y="68987"/>
                      <a:pt x="136136" y="68987"/>
                    </a:cubicBezTo>
                    <a:cubicBezTo>
                      <a:pt x="136116" y="68987"/>
                      <a:pt x="136096" y="68987"/>
                      <a:pt x="136077" y="68987"/>
                    </a:cubicBezTo>
                    <a:cubicBezTo>
                      <a:pt x="134208" y="68987"/>
                      <a:pt x="132440" y="69825"/>
                      <a:pt x="131199" y="71129"/>
                    </a:cubicBezTo>
                    <a:cubicBezTo>
                      <a:pt x="131279" y="69534"/>
                      <a:pt x="130697" y="68038"/>
                      <a:pt x="129702" y="66855"/>
                    </a:cubicBezTo>
                    <a:cubicBezTo>
                      <a:pt x="130132" y="66775"/>
                      <a:pt x="130564" y="66736"/>
                      <a:pt x="130992" y="66736"/>
                    </a:cubicBezTo>
                    <a:cubicBezTo>
                      <a:pt x="132927" y="66736"/>
                      <a:pt x="134793" y="67533"/>
                      <a:pt x="136136" y="68978"/>
                    </a:cubicBezTo>
                    <a:cubicBezTo>
                      <a:pt x="137482" y="67526"/>
                      <a:pt x="139354" y="66729"/>
                      <a:pt x="141284" y="66729"/>
                    </a:cubicBezTo>
                    <a:cubicBezTo>
                      <a:pt x="141795" y="66729"/>
                      <a:pt x="142310" y="66785"/>
                      <a:pt x="142820" y="66900"/>
                    </a:cubicBezTo>
                    <a:cubicBezTo>
                      <a:pt x="143276" y="63142"/>
                      <a:pt x="139935" y="59776"/>
                      <a:pt x="136189" y="59776"/>
                    </a:cubicBezTo>
                    <a:cubicBezTo>
                      <a:pt x="136175" y="59776"/>
                      <a:pt x="136160" y="59776"/>
                      <a:pt x="136145" y="59776"/>
                    </a:cubicBezTo>
                    <a:cubicBezTo>
                      <a:pt x="137492" y="58329"/>
                      <a:pt x="139362" y="57528"/>
                      <a:pt x="141292" y="57528"/>
                    </a:cubicBezTo>
                    <a:cubicBezTo>
                      <a:pt x="141800" y="57528"/>
                      <a:pt x="142312" y="57583"/>
                      <a:pt x="142820" y="57697"/>
                    </a:cubicBezTo>
                    <a:cubicBezTo>
                      <a:pt x="143275" y="53945"/>
                      <a:pt x="139935" y="50573"/>
                      <a:pt x="136195" y="50573"/>
                    </a:cubicBezTo>
                    <a:cubicBezTo>
                      <a:pt x="136175" y="50573"/>
                      <a:pt x="136156" y="50573"/>
                      <a:pt x="136136" y="50574"/>
                    </a:cubicBezTo>
                    <a:cubicBezTo>
                      <a:pt x="137486" y="49117"/>
                      <a:pt x="139365" y="48320"/>
                      <a:pt x="141300" y="48320"/>
                    </a:cubicBezTo>
                    <a:cubicBezTo>
                      <a:pt x="141806" y="48320"/>
                      <a:pt x="142315" y="48374"/>
                      <a:pt x="142820" y="48486"/>
                    </a:cubicBezTo>
                    <a:cubicBezTo>
                      <a:pt x="143276" y="44728"/>
                      <a:pt x="139935" y="41362"/>
                      <a:pt x="136181" y="41362"/>
                    </a:cubicBezTo>
                    <a:cubicBezTo>
                      <a:pt x="136166" y="41362"/>
                      <a:pt x="136151" y="41362"/>
                      <a:pt x="136136" y="41362"/>
                    </a:cubicBezTo>
                    <a:cubicBezTo>
                      <a:pt x="137483" y="39915"/>
                      <a:pt x="139359" y="39114"/>
                      <a:pt x="141291" y="39114"/>
                    </a:cubicBezTo>
                    <a:cubicBezTo>
                      <a:pt x="141800" y="39114"/>
                      <a:pt x="142312" y="39169"/>
                      <a:pt x="142820" y="39283"/>
                    </a:cubicBezTo>
                    <a:cubicBezTo>
                      <a:pt x="143275" y="35522"/>
                      <a:pt x="139935" y="32159"/>
                      <a:pt x="136195" y="32159"/>
                    </a:cubicBezTo>
                    <a:cubicBezTo>
                      <a:pt x="136175" y="32159"/>
                      <a:pt x="136156" y="32160"/>
                      <a:pt x="136136" y="32160"/>
                    </a:cubicBezTo>
                    <a:cubicBezTo>
                      <a:pt x="136116" y="32160"/>
                      <a:pt x="136096" y="32159"/>
                      <a:pt x="136077" y="32159"/>
                    </a:cubicBezTo>
                    <a:cubicBezTo>
                      <a:pt x="134208" y="32159"/>
                      <a:pt x="132440" y="32998"/>
                      <a:pt x="131199" y="34301"/>
                    </a:cubicBezTo>
                    <a:cubicBezTo>
                      <a:pt x="131279" y="32706"/>
                      <a:pt x="130697" y="31210"/>
                      <a:pt x="129711" y="30027"/>
                    </a:cubicBezTo>
                    <a:cubicBezTo>
                      <a:pt x="130140" y="29948"/>
                      <a:pt x="130570" y="29909"/>
                      <a:pt x="130997" y="29909"/>
                    </a:cubicBezTo>
                    <a:cubicBezTo>
                      <a:pt x="132927" y="29909"/>
                      <a:pt x="134793" y="30705"/>
                      <a:pt x="136136" y="32151"/>
                    </a:cubicBezTo>
                    <a:cubicBezTo>
                      <a:pt x="137482" y="30699"/>
                      <a:pt x="139354" y="29902"/>
                      <a:pt x="141284" y="29902"/>
                    </a:cubicBezTo>
                    <a:cubicBezTo>
                      <a:pt x="141795" y="29902"/>
                      <a:pt x="142310" y="29957"/>
                      <a:pt x="142820" y="30072"/>
                    </a:cubicBezTo>
                    <a:cubicBezTo>
                      <a:pt x="143276" y="26315"/>
                      <a:pt x="139935" y="22948"/>
                      <a:pt x="136189" y="22948"/>
                    </a:cubicBezTo>
                    <a:cubicBezTo>
                      <a:pt x="136175" y="22948"/>
                      <a:pt x="136160" y="22948"/>
                      <a:pt x="136145" y="22948"/>
                    </a:cubicBezTo>
                    <a:cubicBezTo>
                      <a:pt x="137491" y="21496"/>
                      <a:pt x="139358" y="20699"/>
                      <a:pt x="141285" y="20699"/>
                    </a:cubicBezTo>
                    <a:cubicBezTo>
                      <a:pt x="141795" y="20699"/>
                      <a:pt x="142310" y="20755"/>
                      <a:pt x="142820" y="20870"/>
                    </a:cubicBezTo>
                    <a:cubicBezTo>
                      <a:pt x="143275" y="17108"/>
                      <a:pt x="139935" y="13746"/>
                      <a:pt x="136195" y="13746"/>
                    </a:cubicBezTo>
                    <a:cubicBezTo>
                      <a:pt x="136175" y="13746"/>
                      <a:pt x="136156" y="13746"/>
                      <a:pt x="136136" y="13746"/>
                    </a:cubicBezTo>
                    <a:cubicBezTo>
                      <a:pt x="137484" y="12292"/>
                      <a:pt x="139360" y="11489"/>
                      <a:pt x="141292" y="11489"/>
                    </a:cubicBezTo>
                    <a:cubicBezTo>
                      <a:pt x="141801" y="11489"/>
                      <a:pt x="142313" y="11544"/>
                      <a:pt x="142820" y="11658"/>
                    </a:cubicBezTo>
                    <a:cubicBezTo>
                      <a:pt x="143275" y="7906"/>
                      <a:pt x="139935" y="4534"/>
                      <a:pt x="136195" y="4534"/>
                    </a:cubicBezTo>
                    <a:cubicBezTo>
                      <a:pt x="136175" y="4534"/>
                      <a:pt x="136156" y="4534"/>
                      <a:pt x="136136" y="4535"/>
                    </a:cubicBezTo>
                    <a:cubicBezTo>
                      <a:pt x="136116" y="4534"/>
                      <a:pt x="136096" y="4534"/>
                      <a:pt x="136077" y="4534"/>
                    </a:cubicBezTo>
                    <a:cubicBezTo>
                      <a:pt x="134208" y="4534"/>
                      <a:pt x="132440" y="5373"/>
                      <a:pt x="131199" y="6676"/>
                    </a:cubicBezTo>
                    <a:cubicBezTo>
                      <a:pt x="131234" y="5941"/>
                      <a:pt x="131136" y="5198"/>
                      <a:pt x="130894" y="4499"/>
                    </a:cubicBezTo>
                    <a:lnTo>
                      <a:pt x="130518" y="4499"/>
                    </a:lnTo>
                    <a:cubicBezTo>
                      <a:pt x="130751" y="5198"/>
                      <a:pt x="130867" y="5932"/>
                      <a:pt x="130867" y="6667"/>
                    </a:cubicBezTo>
                    <a:cubicBezTo>
                      <a:pt x="130394" y="6565"/>
                      <a:pt x="129917" y="6515"/>
                      <a:pt x="129443" y="6515"/>
                    </a:cubicBezTo>
                    <a:cubicBezTo>
                      <a:pt x="127584" y="6515"/>
                      <a:pt x="125780" y="7282"/>
                      <a:pt x="124487" y="8674"/>
                    </a:cubicBezTo>
                    <a:cubicBezTo>
                      <a:pt x="123206" y="7294"/>
                      <a:pt x="121414" y="6515"/>
                      <a:pt x="119532" y="6515"/>
                    </a:cubicBezTo>
                    <a:cubicBezTo>
                      <a:pt x="119048" y="6515"/>
                      <a:pt x="118564" y="6569"/>
                      <a:pt x="118089" y="6667"/>
                    </a:cubicBezTo>
                    <a:cubicBezTo>
                      <a:pt x="118089" y="5932"/>
                      <a:pt x="118206" y="5198"/>
                      <a:pt x="118439" y="4499"/>
                    </a:cubicBezTo>
                    <a:lnTo>
                      <a:pt x="118063" y="4499"/>
                    </a:lnTo>
                    <a:cubicBezTo>
                      <a:pt x="117821" y="5198"/>
                      <a:pt x="117722" y="5932"/>
                      <a:pt x="117758" y="6676"/>
                    </a:cubicBezTo>
                    <a:cubicBezTo>
                      <a:pt x="116516" y="5373"/>
                      <a:pt x="114749" y="4534"/>
                      <a:pt x="112880" y="4534"/>
                    </a:cubicBezTo>
                    <a:cubicBezTo>
                      <a:pt x="112860" y="4534"/>
                      <a:pt x="112840" y="4534"/>
                      <a:pt x="112821" y="4535"/>
                    </a:cubicBezTo>
                    <a:cubicBezTo>
                      <a:pt x="112802" y="4534"/>
                      <a:pt x="112783" y="4534"/>
                      <a:pt x="112765" y="4534"/>
                    </a:cubicBezTo>
                    <a:cubicBezTo>
                      <a:pt x="110778" y="4534"/>
                      <a:pt x="108911" y="5480"/>
                      <a:pt x="107659" y="6927"/>
                    </a:cubicBezTo>
                    <a:lnTo>
                      <a:pt x="107659" y="6927"/>
                    </a:lnTo>
                    <a:cubicBezTo>
                      <a:pt x="107953" y="3264"/>
                      <a:pt x="104676" y="36"/>
                      <a:pt x="101009" y="36"/>
                    </a:cubicBezTo>
                    <a:cubicBezTo>
                      <a:pt x="100988" y="36"/>
                      <a:pt x="100968" y="36"/>
                      <a:pt x="100948" y="36"/>
                    </a:cubicBezTo>
                    <a:cubicBezTo>
                      <a:pt x="100928" y="36"/>
                      <a:pt x="100908" y="36"/>
                      <a:pt x="100889" y="36"/>
                    </a:cubicBezTo>
                    <a:cubicBezTo>
                      <a:pt x="99020" y="36"/>
                      <a:pt x="97261" y="875"/>
                      <a:pt x="96011" y="2178"/>
                    </a:cubicBezTo>
                    <a:cubicBezTo>
                      <a:pt x="96056" y="1434"/>
                      <a:pt x="95948" y="699"/>
                      <a:pt x="95706" y="1"/>
                    </a:cubicBezTo>
                    <a:lnTo>
                      <a:pt x="95339" y="1"/>
                    </a:lnTo>
                    <a:cubicBezTo>
                      <a:pt x="95563" y="699"/>
                      <a:pt x="95688" y="1434"/>
                      <a:pt x="95688" y="2169"/>
                    </a:cubicBezTo>
                    <a:cubicBezTo>
                      <a:pt x="95213" y="2067"/>
                      <a:pt x="94735" y="2017"/>
                      <a:pt x="94260" y="2017"/>
                    </a:cubicBezTo>
                    <a:cubicBezTo>
                      <a:pt x="92399" y="2017"/>
                      <a:pt x="90599" y="2784"/>
                      <a:pt x="89299" y="4176"/>
                    </a:cubicBezTo>
                    <a:cubicBezTo>
                      <a:pt x="88027" y="2796"/>
                      <a:pt x="86226" y="2017"/>
                      <a:pt x="84344" y="2017"/>
                    </a:cubicBezTo>
                    <a:cubicBezTo>
                      <a:pt x="83860" y="2017"/>
                      <a:pt x="83376" y="2061"/>
                      <a:pt x="82902" y="2169"/>
                    </a:cubicBezTo>
                    <a:cubicBezTo>
                      <a:pt x="82910" y="1434"/>
                      <a:pt x="83027" y="699"/>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grpSp>
        <p:grpSp>
          <p:nvGrpSpPr>
            <p:cNvPr id="131" name="Google Shape;131;p7"/>
            <p:cNvGrpSpPr/>
            <p:nvPr/>
          </p:nvGrpSpPr>
          <p:grpSpPr>
            <a:xfrm>
              <a:off x="3030083" y="-541901"/>
              <a:ext cx="3080308" cy="3269023"/>
              <a:chOff x="0" y="0"/>
              <a:chExt cx="2743172" cy="2911232"/>
            </a:xfrm>
          </p:grpSpPr>
          <p:sp>
            <p:nvSpPr>
              <p:cNvPr id="132" name="Google Shape;132;p7"/>
              <p:cNvSpPr/>
              <p:nvPr/>
            </p:nvSpPr>
            <p:spPr>
              <a:xfrm>
                <a:off x="0" y="1411617"/>
                <a:ext cx="2743172" cy="1499615"/>
              </a:xfrm>
              <a:custGeom>
                <a:avLst/>
                <a:gdLst/>
                <a:ahLst/>
                <a:cxnLst/>
                <a:rect l="l" t="t" r="r" b="b"/>
                <a:pathLst>
                  <a:path w="143284" h="78442" extrusionOk="0">
                    <a:moveTo>
                      <a:pt x="94420" y="2397"/>
                    </a:moveTo>
                    <a:cubicBezTo>
                      <a:pt x="94850" y="2397"/>
                      <a:pt x="95284" y="2437"/>
                      <a:pt x="95715" y="2519"/>
                    </a:cubicBezTo>
                    <a:cubicBezTo>
                      <a:pt x="94720" y="3693"/>
                      <a:pt x="94138" y="5198"/>
                      <a:pt x="94228" y="6784"/>
                    </a:cubicBezTo>
                    <a:cubicBezTo>
                      <a:pt x="92977" y="5481"/>
                      <a:pt x="91219" y="4651"/>
                      <a:pt x="89350" y="4651"/>
                    </a:cubicBezTo>
                    <a:cubicBezTo>
                      <a:pt x="89330" y="4651"/>
                      <a:pt x="89310" y="4651"/>
                      <a:pt x="89290" y="4651"/>
                    </a:cubicBezTo>
                    <a:cubicBezTo>
                      <a:pt x="90624" y="3201"/>
                      <a:pt x="92490" y="2397"/>
                      <a:pt x="94420" y="2397"/>
                    </a:cubicBezTo>
                    <a:close/>
                    <a:moveTo>
                      <a:pt x="84151" y="2400"/>
                    </a:moveTo>
                    <a:cubicBezTo>
                      <a:pt x="86084" y="2400"/>
                      <a:pt x="87955" y="3198"/>
                      <a:pt x="89290" y="4651"/>
                    </a:cubicBezTo>
                    <a:cubicBezTo>
                      <a:pt x="89270" y="4651"/>
                      <a:pt x="89250" y="4651"/>
                      <a:pt x="89231" y="4651"/>
                    </a:cubicBezTo>
                    <a:cubicBezTo>
                      <a:pt x="87362" y="4651"/>
                      <a:pt x="85594" y="5481"/>
                      <a:pt x="84353" y="6793"/>
                    </a:cubicBezTo>
                    <a:cubicBezTo>
                      <a:pt x="84434" y="5207"/>
                      <a:pt x="83851" y="3702"/>
                      <a:pt x="82866" y="2519"/>
                    </a:cubicBezTo>
                    <a:cubicBezTo>
                      <a:pt x="83294" y="2439"/>
                      <a:pt x="83724" y="2400"/>
                      <a:pt x="84151" y="2400"/>
                    </a:cubicBezTo>
                    <a:close/>
                    <a:moveTo>
                      <a:pt x="13670" y="2589"/>
                    </a:moveTo>
                    <a:cubicBezTo>
                      <a:pt x="15606" y="2589"/>
                      <a:pt x="17480" y="3392"/>
                      <a:pt x="18825" y="4840"/>
                    </a:cubicBezTo>
                    <a:lnTo>
                      <a:pt x="18825" y="4840"/>
                    </a:lnTo>
                    <a:cubicBezTo>
                      <a:pt x="18822" y="4840"/>
                      <a:pt x="18819" y="4840"/>
                      <a:pt x="18816" y="4840"/>
                    </a:cubicBezTo>
                    <a:cubicBezTo>
                      <a:pt x="18806" y="4840"/>
                      <a:pt x="18796" y="4840"/>
                      <a:pt x="18786" y="4840"/>
                    </a:cubicBezTo>
                    <a:cubicBezTo>
                      <a:pt x="16906" y="4840"/>
                      <a:pt x="15136" y="5671"/>
                      <a:pt x="13879" y="6981"/>
                    </a:cubicBezTo>
                    <a:cubicBezTo>
                      <a:pt x="13951" y="5404"/>
                      <a:pt x="13368" y="3899"/>
                      <a:pt x="12382" y="2716"/>
                    </a:cubicBezTo>
                    <a:lnTo>
                      <a:pt x="12391" y="2707"/>
                    </a:lnTo>
                    <a:cubicBezTo>
                      <a:pt x="12817" y="2628"/>
                      <a:pt x="13245" y="2589"/>
                      <a:pt x="13670" y="2589"/>
                    </a:cubicBezTo>
                    <a:close/>
                    <a:moveTo>
                      <a:pt x="23963" y="2589"/>
                    </a:moveTo>
                    <a:cubicBezTo>
                      <a:pt x="24387" y="2589"/>
                      <a:pt x="24815" y="2628"/>
                      <a:pt x="25241" y="2707"/>
                    </a:cubicBezTo>
                    <a:cubicBezTo>
                      <a:pt x="24255" y="3890"/>
                      <a:pt x="23673" y="5395"/>
                      <a:pt x="23753" y="6981"/>
                    </a:cubicBezTo>
                    <a:cubicBezTo>
                      <a:pt x="22512" y="5678"/>
                      <a:pt x="20744" y="4839"/>
                      <a:pt x="18875" y="4839"/>
                    </a:cubicBezTo>
                    <a:cubicBezTo>
                      <a:pt x="18859" y="4839"/>
                      <a:pt x="18842" y="4839"/>
                      <a:pt x="18825" y="4840"/>
                    </a:cubicBezTo>
                    <a:lnTo>
                      <a:pt x="18825" y="4840"/>
                    </a:lnTo>
                    <a:cubicBezTo>
                      <a:pt x="20162" y="3392"/>
                      <a:pt x="22030" y="2589"/>
                      <a:pt x="23963" y="2589"/>
                    </a:cubicBezTo>
                    <a:close/>
                    <a:moveTo>
                      <a:pt x="77628" y="548"/>
                    </a:moveTo>
                    <a:cubicBezTo>
                      <a:pt x="80805" y="548"/>
                      <a:pt x="83981" y="2626"/>
                      <a:pt x="84022" y="6784"/>
                    </a:cubicBezTo>
                    <a:cubicBezTo>
                      <a:pt x="83543" y="6679"/>
                      <a:pt x="83061" y="6628"/>
                      <a:pt x="82582" y="6628"/>
                    </a:cubicBezTo>
                    <a:cubicBezTo>
                      <a:pt x="80728" y="6628"/>
                      <a:pt x="78929" y="7396"/>
                      <a:pt x="77633" y="8791"/>
                    </a:cubicBezTo>
                    <a:cubicBezTo>
                      <a:pt x="76359" y="7419"/>
                      <a:pt x="74579" y="6632"/>
                      <a:pt x="72709" y="6632"/>
                    </a:cubicBezTo>
                    <a:cubicBezTo>
                      <a:pt x="72699" y="6632"/>
                      <a:pt x="72688" y="6632"/>
                      <a:pt x="72678" y="6632"/>
                    </a:cubicBezTo>
                    <a:cubicBezTo>
                      <a:pt x="72194" y="6632"/>
                      <a:pt x="71710" y="6677"/>
                      <a:pt x="71235" y="6784"/>
                    </a:cubicBezTo>
                    <a:cubicBezTo>
                      <a:pt x="71275" y="2626"/>
                      <a:pt x="74452" y="548"/>
                      <a:pt x="77628" y="548"/>
                    </a:cubicBezTo>
                    <a:close/>
                    <a:moveTo>
                      <a:pt x="100945" y="548"/>
                    </a:moveTo>
                    <a:cubicBezTo>
                      <a:pt x="104119" y="548"/>
                      <a:pt x="107295" y="2626"/>
                      <a:pt x="107337" y="6782"/>
                    </a:cubicBezTo>
                    <a:lnTo>
                      <a:pt x="107337" y="6782"/>
                    </a:lnTo>
                    <a:cubicBezTo>
                      <a:pt x="106865" y="6681"/>
                      <a:pt x="106389" y="6632"/>
                      <a:pt x="105917" y="6632"/>
                    </a:cubicBezTo>
                    <a:cubicBezTo>
                      <a:pt x="104054" y="6632"/>
                      <a:pt x="102249" y="7399"/>
                      <a:pt x="100957" y="8791"/>
                    </a:cubicBezTo>
                    <a:cubicBezTo>
                      <a:pt x="99676" y="7411"/>
                      <a:pt x="97883" y="6632"/>
                      <a:pt x="96002" y="6632"/>
                    </a:cubicBezTo>
                    <a:cubicBezTo>
                      <a:pt x="95518" y="6632"/>
                      <a:pt x="95034" y="6685"/>
                      <a:pt x="94559" y="6784"/>
                    </a:cubicBezTo>
                    <a:cubicBezTo>
                      <a:pt x="94595" y="2626"/>
                      <a:pt x="97769" y="548"/>
                      <a:pt x="100945" y="548"/>
                    </a:cubicBezTo>
                    <a:close/>
                    <a:moveTo>
                      <a:pt x="7159" y="741"/>
                    </a:moveTo>
                    <a:cubicBezTo>
                      <a:pt x="10334" y="741"/>
                      <a:pt x="13512" y="2820"/>
                      <a:pt x="13556" y="6981"/>
                    </a:cubicBezTo>
                    <a:cubicBezTo>
                      <a:pt x="13074" y="6876"/>
                      <a:pt x="12589" y="6825"/>
                      <a:pt x="12108" y="6825"/>
                    </a:cubicBezTo>
                    <a:cubicBezTo>
                      <a:pt x="10251" y="6825"/>
                      <a:pt x="8458" y="7587"/>
                      <a:pt x="7163" y="8974"/>
                    </a:cubicBezTo>
                    <a:lnTo>
                      <a:pt x="7163" y="8974"/>
                    </a:lnTo>
                    <a:cubicBezTo>
                      <a:pt x="5882" y="7606"/>
                      <a:pt x="4092" y="6820"/>
                      <a:pt x="2212" y="6820"/>
                    </a:cubicBezTo>
                    <a:cubicBezTo>
                      <a:pt x="1728" y="6820"/>
                      <a:pt x="1245" y="6874"/>
                      <a:pt x="770" y="6981"/>
                    </a:cubicBezTo>
                    <a:cubicBezTo>
                      <a:pt x="806" y="2822"/>
                      <a:pt x="3981" y="741"/>
                      <a:pt x="7159" y="741"/>
                    </a:cubicBezTo>
                    <a:close/>
                    <a:moveTo>
                      <a:pt x="30465" y="748"/>
                    </a:moveTo>
                    <a:cubicBezTo>
                      <a:pt x="33637" y="748"/>
                      <a:pt x="36811" y="2823"/>
                      <a:pt x="36854" y="6977"/>
                    </a:cubicBezTo>
                    <a:lnTo>
                      <a:pt x="36854" y="6977"/>
                    </a:lnTo>
                    <a:cubicBezTo>
                      <a:pt x="36379" y="6875"/>
                      <a:pt x="35901" y="6825"/>
                      <a:pt x="35427" y="6825"/>
                    </a:cubicBezTo>
                    <a:cubicBezTo>
                      <a:pt x="33572" y="6825"/>
                      <a:pt x="31778" y="7591"/>
                      <a:pt x="30483" y="8979"/>
                    </a:cubicBezTo>
                    <a:cubicBezTo>
                      <a:pt x="29201" y="7608"/>
                      <a:pt x="27409" y="6820"/>
                      <a:pt x="25536" y="6820"/>
                    </a:cubicBezTo>
                    <a:cubicBezTo>
                      <a:pt x="25044" y="6820"/>
                      <a:pt x="24560" y="6874"/>
                      <a:pt x="24085" y="6981"/>
                    </a:cubicBezTo>
                    <a:cubicBezTo>
                      <a:pt x="24116" y="2827"/>
                      <a:pt x="27290" y="748"/>
                      <a:pt x="30465" y="748"/>
                    </a:cubicBezTo>
                    <a:close/>
                    <a:moveTo>
                      <a:pt x="119332" y="6908"/>
                    </a:moveTo>
                    <a:cubicBezTo>
                      <a:pt x="121265" y="6908"/>
                      <a:pt x="123134" y="7710"/>
                      <a:pt x="124478" y="9150"/>
                    </a:cubicBezTo>
                    <a:lnTo>
                      <a:pt x="124487" y="9158"/>
                    </a:lnTo>
                    <a:lnTo>
                      <a:pt x="124487" y="9158"/>
                    </a:lnTo>
                    <a:cubicBezTo>
                      <a:pt x="124484" y="9159"/>
                      <a:pt x="124481" y="9159"/>
                      <a:pt x="124478" y="9159"/>
                    </a:cubicBezTo>
                    <a:cubicBezTo>
                      <a:pt x="124459" y="9158"/>
                      <a:pt x="124439" y="9158"/>
                      <a:pt x="124419" y="9158"/>
                    </a:cubicBezTo>
                    <a:cubicBezTo>
                      <a:pt x="122559" y="9158"/>
                      <a:pt x="120791" y="9997"/>
                      <a:pt x="119541" y="11300"/>
                    </a:cubicBezTo>
                    <a:cubicBezTo>
                      <a:pt x="119631" y="9705"/>
                      <a:pt x="119048" y="8209"/>
                      <a:pt x="118054" y="7026"/>
                    </a:cubicBezTo>
                    <a:cubicBezTo>
                      <a:pt x="118480" y="6947"/>
                      <a:pt x="118907" y="6908"/>
                      <a:pt x="119332" y="6908"/>
                    </a:cubicBezTo>
                    <a:close/>
                    <a:moveTo>
                      <a:pt x="129633" y="6908"/>
                    </a:moveTo>
                    <a:cubicBezTo>
                      <a:pt x="130058" y="6908"/>
                      <a:pt x="130486" y="6947"/>
                      <a:pt x="130912" y="7026"/>
                    </a:cubicBezTo>
                    <a:cubicBezTo>
                      <a:pt x="129917" y="8209"/>
                      <a:pt x="129335" y="9705"/>
                      <a:pt x="129415" y="11300"/>
                    </a:cubicBezTo>
                    <a:cubicBezTo>
                      <a:pt x="128174" y="9997"/>
                      <a:pt x="126406" y="9158"/>
                      <a:pt x="124537" y="9158"/>
                    </a:cubicBezTo>
                    <a:cubicBezTo>
                      <a:pt x="124521" y="9158"/>
                      <a:pt x="124504" y="9158"/>
                      <a:pt x="124487" y="9158"/>
                    </a:cubicBezTo>
                    <a:lnTo>
                      <a:pt x="124487" y="9158"/>
                    </a:lnTo>
                    <a:cubicBezTo>
                      <a:pt x="125825" y="7711"/>
                      <a:pt x="127698" y="6908"/>
                      <a:pt x="129633" y="6908"/>
                    </a:cubicBezTo>
                    <a:close/>
                    <a:moveTo>
                      <a:pt x="82788" y="6998"/>
                    </a:moveTo>
                    <a:cubicBezTo>
                      <a:pt x="83213" y="6998"/>
                      <a:pt x="83641" y="7037"/>
                      <a:pt x="84066" y="7116"/>
                    </a:cubicBezTo>
                    <a:cubicBezTo>
                      <a:pt x="83072" y="8289"/>
                      <a:pt x="82489" y="9795"/>
                      <a:pt x="82579" y="11390"/>
                    </a:cubicBezTo>
                    <a:cubicBezTo>
                      <a:pt x="81329" y="10086"/>
                      <a:pt x="79570" y="9248"/>
                      <a:pt x="77701" y="9248"/>
                    </a:cubicBezTo>
                    <a:cubicBezTo>
                      <a:pt x="77681" y="9248"/>
                      <a:pt x="77661" y="9248"/>
                      <a:pt x="77642" y="9248"/>
                    </a:cubicBezTo>
                    <a:cubicBezTo>
                      <a:pt x="78979" y="7801"/>
                      <a:pt x="80853" y="6998"/>
                      <a:pt x="82788" y="6998"/>
                    </a:cubicBezTo>
                    <a:close/>
                    <a:moveTo>
                      <a:pt x="95802" y="7007"/>
                    </a:moveTo>
                    <a:cubicBezTo>
                      <a:pt x="97737" y="7007"/>
                      <a:pt x="99611" y="7810"/>
                      <a:pt x="100948" y="9257"/>
                    </a:cubicBezTo>
                    <a:cubicBezTo>
                      <a:pt x="100928" y="9257"/>
                      <a:pt x="100908" y="9257"/>
                      <a:pt x="100889" y="9257"/>
                    </a:cubicBezTo>
                    <a:cubicBezTo>
                      <a:pt x="99020" y="9257"/>
                      <a:pt x="97252" y="10095"/>
                      <a:pt x="96011" y="11399"/>
                    </a:cubicBezTo>
                    <a:cubicBezTo>
                      <a:pt x="96100" y="9804"/>
                      <a:pt x="95509" y="8307"/>
                      <a:pt x="94523" y="7125"/>
                    </a:cubicBezTo>
                    <a:cubicBezTo>
                      <a:pt x="94949" y="7046"/>
                      <a:pt x="95377" y="7007"/>
                      <a:pt x="95802" y="7007"/>
                    </a:cubicBezTo>
                    <a:close/>
                    <a:moveTo>
                      <a:pt x="48849" y="7105"/>
                    </a:moveTo>
                    <a:cubicBezTo>
                      <a:pt x="50784" y="7105"/>
                      <a:pt x="52658" y="7908"/>
                      <a:pt x="53995" y="9356"/>
                    </a:cubicBezTo>
                    <a:lnTo>
                      <a:pt x="53995" y="9356"/>
                    </a:lnTo>
                    <a:cubicBezTo>
                      <a:pt x="53978" y="9355"/>
                      <a:pt x="53961" y="9355"/>
                      <a:pt x="53945" y="9355"/>
                    </a:cubicBezTo>
                    <a:cubicBezTo>
                      <a:pt x="52076" y="9355"/>
                      <a:pt x="50308" y="10194"/>
                      <a:pt x="49067" y="11497"/>
                    </a:cubicBezTo>
                    <a:cubicBezTo>
                      <a:pt x="49147" y="9902"/>
                      <a:pt x="48565" y="8406"/>
                      <a:pt x="47570" y="7223"/>
                    </a:cubicBezTo>
                    <a:cubicBezTo>
                      <a:pt x="47996" y="7144"/>
                      <a:pt x="48424" y="7105"/>
                      <a:pt x="48849" y="7105"/>
                    </a:cubicBezTo>
                    <a:close/>
                    <a:moveTo>
                      <a:pt x="59142" y="7105"/>
                    </a:moveTo>
                    <a:cubicBezTo>
                      <a:pt x="59570" y="7105"/>
                      <a:pt x="60000" y="7144"/>
                      <a:pt x="60429" y="7223"/>
                    </a:cubicBezTo>
                    <a:cubicBezTo>
                      <a:pt x="59434" y="8397"/>
                      <a:pt x="58852" y="9902"/>
                      <a:pt x="58941" y="11497"/>
                    </a:cubicBezTo>
                    <a:cubicBezTo>
                      <a:pt x="57691" y="10194"/>
                      <a:pt x="55923" y="9355"/>
                      <a:pt x="54063" y="9355"/>
                    </a:cubicBezTo>
                    <a:cubicBezTo>
                      <a:pt x="54043" y="9355"/>
                      <a:pt x="54024" y="9356"/>
                      <a:pt x="54004" y="9356"/>
                    </a:cubicBezTo>
                    <a:cubicBezTo>
                      <a:pt x="54001" y="9356"/>
                      <a:pt x="53998" y="9356"/>
                      <a:pt x="53995" y="9356"/>
                    </a:cubicBezTo>
                    <a:lnTo>
                      <a:pt x="53995" y="9356"/>
                    </a:lnTo>
                    <a:lnTo>
                      <a:pt x="54004" y="9347"/>
                    </a:lnTo>
                    <a:cubicBezTo>
                      <a:pt x="55339" y="7901"/>
                      <a:pt x="57210" y="7105"/>
                      <a:pt x="59142" y="7105"/>
                    </a:cubicBezTo>
                    <a:close/>
                    <a:moveTo>
                      <a:pt x="12289" y="7212"/>
                    </a:moveTo>
                    <a:cubicBezTo>
                      <a:pt x="12716" y="7212"/>
                      <a:pt x="13146" y="7251"/>
                      <a:pt x="13574" y="7331"/>
                    </a:cubicBezTo>
                    <a:cubicBezTo>
                      <a:pt x="12580" y="8513"/>
                      <a:pt x="11997" y="10010"/>
                      <a:pt x="12087" y="11605"/>
                    </a:cubicBezTo>
                    <a:cubicBezTo>
                      <a:pt x="10837" y="10301"/>
                      <a:pt x="9069" y="9463"/>
                      <a:pt x="7208" y="9463"/>
                    </a:cubicBezTo>
                    <a:cubicBezTo>
                      <a:pt x="7189" y="9463"/>
                      <a:pt x="7169" y="9463"/>
                      <a:pt x="7150" y="9463"/>
                    </a:cubicBezTo>
                    <a:cubicBezTo>
                      <a:pt x="8485" y="8010"/>
                      <a:pt x="10356" y="7212"/>
                      <a:pt x="12289" y="7212"/>
                    </a:cubicBezTo>
                    <a:close/>
                    <a:moveTo>
                      <a:pt x="35624" y="7192"/>
                    </a:moveTo>
                    <a:cubicBezTo>
                      <a:pt x="36086" y="7192"/>
                      <a:pt x="36552" y="7237"/>
                      <a:pt x="37015" y="7331"/>
                    </a:cubicBezTo>
                    <a:cubicBezTo>
                      <a:pt x="36000" y="8594"/>
                      <a:pt x="35454" y="10176"/>
                      <a:pt x="35640" y="11839"/>
                    </a:cubicBezTo>
                    <a:lnTo>
                      <a:pt x="35640" y="11839"/>
                    </a:lnTo>
                    <a:cubicBezTo>
                      <a:pt x="34394" y="10395"/>
                      <a:pt x="32530" y="9454"/>
                      <a:pt x="30556" y="9454"/>
                    </a:cubicBezTo>
                    <a:cubicBezTo>
                      <a:pt x="30529" y="9454"/>
                      <a:pt x="30501" y="9454"/>
                      <a:pt x="30474" y="9454"/>
                    </a:cubicBezTo>
                    <a:cubicBezTo>
                      <a:pt x="30454" y="9454"/>
                      <a:pt x="30434" y="9454"/>
                      <a:pt x="30414" y="9454"/>
                    </a:cubicBezTo>
                    <a:cubicBezTo>
                      <a:pt x="28545" y="9454"/>
                      <a:pt x="26787" y="10284"/>
                      <a:pt x="25536" y="11596"/>
                    </a:cubicBezTo>
                    <a:cubicBezTo>
                      <a:pt x="25626" y="10001"/>
                      <a:pt x="25044" y="8495"/>
                      <a:pt x="24049" y="7322"/>
                    </a:cubicBezTo>
                    <a:cubicBezTo>
                      <a:pt x="24481" y="7240"/>
                      <a:pt x="24915" y="7200"/>
                      <a:pt x="25345" y="7200"/>
                    </a:cubicBezTo>
                    <a:cubicBezTo>
                      <a:pt x="27275" y="7200"/>
                      <a:pt x="29142" y="8002"/>
                      <a:pt x="30483" y="9445"/>
                    </a:cubicBezTo>
                    <a:cubicBezTo>
                      <a:pt x="31821" y="7992"/>
                      <a:pt x="33690" y="7192"/>
                      <a:pt x="35624" y="7192"/>
                    </a:cubicBezTo>
                    <a:close/>
                    <a:moveTo>
                      <a:pt x="112817" y="5046"/>
                    </a:moveTo>
                    <a:cubicBezTo>
                      <a:pt x="115992" y="5046"/>
                      <a:pt x="119168" y="7124"/>
                      <a:pt x="119209" y="11280"/>
                    </a:cubicBezTo>
                    <a:lnTo>
                      <a:pt x="119209" y="11280"/>
                    </a:lnTo>
                    <a:cubicBezTo>
                      <a:pt x="118739" y="11180"/>
                      <a:pt x="118265" y="11130"/>
                      <a:pt x="117794" y="11130"/>
                    </a:cubicBezTo>
                    <a:cubicBezTo>
                      <a:pt x="115935" y="11130"/>
                      <a:pt x="114129" y="11897"/>
                      <a:pt x="112830" y="13289"/>
                    </a:cubicBezTo>
                    <a:cubicBezTo>
                      <a:pt x="111548" y="11909"/>
                      <a:pt x="109756" y="11130"/>
                      <a:pt x="107883" y="11130"/>
                    </a:cubicBezTo>
                    <a:cubicBezTo>
                      <a:pt x="107391" y="11130"/>
                      <a:pt x="106907" y="11184"/>
                      <a:pt x="106432" y="11282"/>
                    </a:cubicBezTo>
                    <a:cubicBezTo>
                      <a:pt x="106468" y="7125"/>
                      <a:pt x="109642" y="5046"/>
                      <a:pt x="112817" y="5046"/>
                    </a:cubicBezTo>
                    <a:close/>
                    <a:moveTo>
                      <a:pt x="136134" y="5046"/>
                    </a:moveTo>
                    <a:cubicBezTo>
                      <a:pt x="139307" y="5046"/>
                      <a:pt x="142483" y="7124"/>
                      <a:pt x="142525" y="11280"/>
                    </a:cubicBezTo>
                    <a:cubicBezTo>
                      <a:pt x="142054" y="11180"/>
                      <a:pt x="141580" y="11130"/>
                      <a:pt x="141109" y="11130"/>
                    </a:cubicBezTo>
                    <a:cubicBezTo>
                      <a:pt x="139250" y="11130"/>
                      <a:pt x="137444" y="11897"/>
                      <a:pt x="136145" y="13289"/>
                    </a:cubicBezTo>
                    <a:cubicBezTo>
                      <a:pt x="134872" y="11909"/>
                      <a:pt x="133071" y="11130"/>
                      <a:pt x="131199" y="11130"/>
                    </a:cubicBezTo>
                    <a:cubicBezTo>
                      <a:pt x="130715" y="11130"/>
                      <a:pt x="130231" y="11184"/>
                      <a:pt x="129756" y="11282"/>
                    </a:cubicBezTo>
                    <a:cubicBezTo>
                      <a:pt x="129787" y="7125"/>
                      <a:pt x="132959" y="5046"/>
                      <a:pt x="136134" y="5046"/>
                    </a:cubicBezTo>
                    <a:close/>
                    <a:moveTo>
                      <a:pt x="89288" y="5152"/>
                    </a:moveTo>
                    <a:cubicBezTo>
                      <a:pt x="92463" y="5152"/>
                      <a:pt x="95639" y="7228"/>
                      <a:pt x="95679" y="11381"/>
                    </a:cubicBezTo>
                    <a:lnTo>
                      <a:pt x="95679" y="11381"/>
                    </a:lnTo>
                    <a:cubicBezTo>
                      <a:pt x="95206" y="11279"/>
                      <a:pt x="94729" y="11229"/>
                      <a:pt x="94255" y="11229"/>
                    </a:cubicBezTo>
                    <a:cubicBezTo>
                      <a:pt x="92396" y="11229"/>
                      <a:pt x="90592" y="11996"/>
                      <a:pt x="89299" y="13388"/>
                    </a:cubicBezTo>
                    <a:cubicBezTo>
                      <a:pt x="88018" y="12008"/>
                      <a:pt x="86226" y="11228"/>
                      <a:pt x="84344" y="11228"/>
                    </a:cubicBezTo>
                    <a:cubicBezTo>
                      <a:pt x="83860" y="11228"/>
                      <a:pt x="83376" y="11282"/>
                      <a:pt x="82902" y="11381"/>
                    </a:cubicBezTo>
                    <a:cubicBezTo>
                      <a:pt x="82937" y="7229"/>
                      <a:pt x="86112" y="5152"/>
                      <a:pt x="89288" y="5152"/>
                    </a:cubicBezTo>
                    <a:close/>
                    <a:moveTo>
                      <a:pt x="42335" y="5247"/>
                    </a:moveTo>
                    <a:cubicBezTo>
                      <a:pt x="45506" y="5247"/>
                      <a:pt x="48679" y="7322"/>
                      <a:pt x="48726" y="11475"/>
                    </a:cubicBezTo>
                    <a:lnTo>
                      <a:pt x="48726" y="11475"/>
                    </a:lnTo>
                    <a:cubicBezTo>
                      <a:pt x="48252" y="11373"/>
                      <a:pt x="47773" y="11323"/>
                      <a:pt x="47299" y="11323"/>
                    </a:cubicBezTo>
                    <a:cubicBezTo>
                      <a:pt x="45442" y="11323"/>
                      <a:pt x="43644" y="12089"/>
                      <a:pt x="42355" y="13478"/>
                    </a:cubicBezTo>
                    <a:cubicBezTo>
                      <a:pt x="41074" y="12107"/>
                      <a:pt x="39282" y="11318"/>
                      <a:pt x="37400" y="11318"/>
                    </a:cubicBezTo>
                    <a:cubicBezTo>
                      <a:pt x="36916" y="11318"/>
                      <a:pt x="36432" y="11372"/>
                      <a:pt x="35958" y="11479"/>
                    </a:cubicBezTo>
                    <a:cubicBezTo>
                      <a:pt x="35989" y="7326"/>
                      <a:pt x="39161" y="5247"/>
                      <a:pt x="42335" y="5247"/>
                    </a:cubicBezTo>
                    <a:close/>
                    <a:moveTo>
                      <a:pt x="65651" y="5248"/>
                    </a:moveTo>
                    <a:cubicBezTo>
                      <a:pt x="68824" y="5248"/>
                      <a:pt x="71996" y="7324"/>
                      <a:pt x="72041" y="11477"/>
                    </a:cubicBezTo>
                    <a:lnTo>
                      <a:pt x="72041" y="11477"/>
                    </a:lnTo>
                    <a:cubicBezTo>
                      <a:pt x="71564" y="11374"/>
                      <a:pt x="71084" y="11323"/>
                      <a:pt x="70606" y="11323"/>
                    </a:cubicBezTo>
                    <a:cubicBezTo>
                      <a:pt x="68746" y="11323"/>
                      <a:pt x="66942" y="12092"/>
                      <a:pt x="65653" y="13495"/>
                    </a:cubicBezTo>
                    <a:cubicBezTo>
                      <a:pt x="64378" y="12123"/>
                      <a:pt x="62599" y="11336"/>
                      <a:pt x="60729" y="11336"/>
                    </a:cubicBezTo>
                    <a:cubicBezTo>
                      <a:pt x="60719" y="11336"/>
                      <a:pt x="60708" y="11336"/>
                      <a:pt x="60697" y="11336"/>
                    </a:cubicBezTo>
                    <a:cubicBezTo>
                      <a:pt x="60214" y="11336"/>
                      <a:pt x="59730" y="11381"/>
                      <a:pt x="59255" y="11488"/>
                    </a:cubicBezTo>
                    <a:cubicBezTo>
                      <a:pt x="59295" y="7330"/>
                      <a:pt x="62473" y="5248"/>
                      <a:pt x="65651" y="5248"/>
                    </a:cubicBezTo>
                    <a:close/>
                    <a:moveTo>
                      <a:pt x="18809" y="5354"/>
                    </a:moveTo>
                    <a:cubicBezTo>
                      <a:pt x="21983" y="5354"/>
                      <a:pt x="25156" y="7430"/>
                      <a:pt x="25196" y="11587"/>
                    </a:cubicBezTo>
                    <a:cubicBezTo>
                      <a:pt x="24723" y="11485"/>
                      <a:pt x="24246" y="11435"/>
                      <a:pt x="23772" y="11435"/>
                    </a:cubicBezTo>
                    <a:cubicBezTo>
                      <a:pt x="21913" y="11435"/>
                      <a:pt x="20107" y="12202"/>
                      <a:pt x="18807" y="13594"/>
                    </a:cubicBezTo>
                    <a:cubicBezTo>
                      <a:pt x="17526" y="12214"/>
                      <a:pt x="15734" y="11435"/>
                      <a:pt x="13852" y="11435"/>
                    </a:cubicBezTo>
                    <a:cubicBezTo>
                      <a:pt x="13368" y="11435"/>
                      <a:pt x="12884" y="11488"/>
                      <a:pt x="12409" y="11587"/>
                    </a:cubicBezTo>
                    <a:cubicBezTo>
                      <a:pt x="12454" y="7433"/>
                      <a:pt x="15632" y="5354"/>
                      <a:pt x="18809" y="5354"/>
                    </a:cubicBezTo>
                    <a:close/>
                    <a:moveTo>
                      <a:pt x="117949" y="11510"/>
                    </a:moveTo>
                    <a:cubicBezTo>
                      <a:pt x="118380" y="11510"/>
                      <a:pt x="118814" y="11550"/>
                      <a:pt x="119245" y="11632"/>
                    </a:cubicBezTo>
                    <a:cubicBezTo>
                      <a:pt x="118251" y="12805"/>
                      <a:pt x="117668" y="14302"/>
                      <a:pt x="117758" y="15897"/>
                    </a:cubicBezTo>
                    <a:cubicBezTo>
                      <a:pt x="116508" y="14593"/>
                      <a:pt x="114740" y="13755"/>
                      <a:pt x="112880" y="13755"/>
                    </a:cubicBezTo>
                    <a:cubicBezTo>
                      <a:pt x="112860" y="13755"/>
                      <a:pt x="112840" y="13755"/>
                      <a:pt x="112821" y="13755"/>
                    </a:cubicBezTo>
                    <a:cubicBezTo>
                      <a:pt x="114154" y="12312"/>
                      <a:pt x="116020" y="11510"/>
                      <a:pt x="117949" y="11510"/>
                    </a:cubicBezTo>
                    <a:close/>
                    <a:moveTo>
                      <a:pt x="84144" y="11613"/>
                    </a:moveTo>
                    <a:cubicBezTo>
                      <a:pt x="86080" y="11613"/>
                      <a:pt x="87953" y="12415"/>
                      <a:pt x="89290" y="13863"/>
                    </a:cubicBezTo>
                    <a:cubicBezTo>
                      <a:pt x="89271" y="13863"/>
                      <a:pt x="89251" y="13863"/>
                      <a:pt x="89231" y="13863"/>
                    </a:cubicBezTo>
                    <a:cubicBezTo>
                      <a:pt x="87363" y="13863"/>
                      <a:pt x="85603" y="14701"/>
                      <a:pt x="84353" y="16004"/>
                    </a:cubicBezTo>
                    <a:cubicBezTo>
                      <a:pt x="84443" y="14409"/>
                      <a:pt x="83860" y="12913"/>
                      <a:pt x="82866" y="11730"/>
                    </a:cubicBezTo>
                    <a:cubicBezTo>
                      <a:pt x="83291" y="11651"/>
                      <a:pt x="83719" y="11613"/>
                      <a:pt x="84144" y="11613"/>
                    </a:cubicBezTo>
                    <a:close/>
                    <a:moveTo>
                      <a:pt x="94433" y="11612"/>
                    </a:moveTo>
                    <a:cubicBezTo>
                      <a:pt x="94859" y="11612"/>
                      <a:pt x="95288" y="11651"/>
                      <a:pt x="95715" y="11730"/>
                    </a:cubicBezTo>
                    <a:cubicBezTo>
                      <a:pt x="94729" y="12913"/>
                      <a:pt x="94147" y="14409"/>
                      <a:pt x="94228" y="16004"/>
                    </a:cubicBezTo>
                    <a:cubicBezTo>
                      <a:pt x="92986" y="14701"/>
                      <a:pt x="91218" y="13863"/>
                      <a:pt x="89350" y="13863"/>
                    </a:cubicBezTo>
                    <a:cubicBezTo>
                      <a:pt x="89330" y="13863"/>
                      <a:pt x="89310" y="13863"/>
                      <a:pt x="89290" y="13863"/>
                    </a:cubicBezTo>
                    <a:lnTo>
                      <a:pt x="89299" y="13854"/>
                    </a:lnTo>
                    <a:cubicBezTo>
                      <a:pt x="90635" y="12408"/>
                      <a:pt x="92505" y="11612"/>
                      <a:pt x="94433" y="11612"/>
                    </a:cubicBezTo>
                    <a:close/>
                    <a:moveTo>
                      <a:pt x="47494" y="11702"/>
                    </a:moveTo>
                    <a:cubicBezTo>
                      <a:pt x="47918" y="11702"/>
                      <a:pt x="48346" y="11741"/>
                      <a:pt x="48771" y="11820"/>
                    </a:cubicBezTo>
                    <a:cubicBezTo>
                      <a:pt x="47770" y="13000"/>
                      <a:pt x="47187" y="14502"/>
                      <a:pt x="47274" y="16084"/>
                    </a:cubicBezTo>
                    <a:lnTo>
                      <a:pt x="47274" y="16084"/>
                    </a:lnTo>
                    <a:cubicBezTo>
                      <a:pt x="46040" y="14793"/>
                      <a:pt x="44288" y="13961"/>
                      <a:pt x="42434" y="13961"/>
                    </a:cubicBezTo>
                    <a:cubicBezTo>
                      <a:pt x="42408" y="13961"/>
                      <a:pt x="42382" y="13961"/>
                      <a:pt x="42355" y="13961"/>
                    </a:cubicBezTo>
                    <a:lnTo>
                      <a:pt x="42355" y="13961"/>
                    </a:lnTo>
                    <a:cubicBezTo>
                      <a:pt x="43693" y="12506"/>
                      <a:pt x="45561" y="11702"/>
                      <a:pt x="47494" y="11702"/>
                    </a:cubicBezTo>
                    <a:close/>
                    <a:moveTo>
                      <a:pt x="60517" y="11701"/>
                    </a:moveTo>
                    <a:cubicBezTo>
                      <a:pt x="62455" y="11701"/>
                      <a:pt x="64326" y="12499"/>
                      <a:pt x="65662" y="13952"/>
                    </a:cubicBezTo>
                    <a:cubicBezTo>
                      <a:pt x="65642" y="13952"/>
                      <a:pt x="65622" y="13952"/>
                      <a:pt x="65602" y="13952"/>
                    </a:cubicBezTo>
                    <a:cubicBezTo>
                      <a:pt x="63734" y="13952"/>
                      <a:pt x="61966" y="14791"/>
                      <a:pt x="60724" y="16094"/>
                    </a:cubicBezTo>
                    <a:cubicBezTo>
                      <a:pt x="60805" y="14499"/>
                      <a:pt x="60223" y="12994"/>
                      <a:pt x="59228" y="11820"/>
                    </a:cubicBezTo>
                    <a:cubicBezTo>
                      <a:pt x="59658" y="11740"/>
                      <a:pt x="60089" y="11701"/>
                      <a:pt x="60517" y="11701"/>
                    </a:cubicBezTo>
                    <a:close/>
                    <a:moveTo>
                      <a:pt x="106098" y="7003"/>
                    </a:moveTo>
                    <a:cubicBezTo>
                      <a:pt x="106560" y="7003"/>
                      <a:pt x="107026" y="7049"/>
                      <a:pt x="107489" y="7142"/>
                    </a:cubicBezTo>
                    <a:cubicBezTo>
                      <a:pt x="106477" y="8396"/>
                      <a:pt x="105930" y="9991"/>
                      <a:pt x="106136" y="11666"/>
                    </a:cubicBezTo>
                    <a:lnTo>
                      <a:pt x="106136" y="11666"/>
                    </a:lnTo>
                    <a:cubicBezTo>
                      <a:pt x="106642" y="11553"/>
                      <a:pt x="107153" y="11498"/>
                      <a:pt x="107660" y="11498"/>
                    </a:cubicBezTo>
                    <a:cubicBezTo>
                      <a:pt x="109597" y="11498"/>
                      <a:pt x="111473" y="12301"/>
                      <a:pt x="112821" y="13755"/>
                    </a:cubicBezTo>
                    <a:cubicBezTo>
                      <a:pt x="112802" y="13755"/>
                      <a:pt x="112783" y="13755"/>
                      <a:pt x="112765" y="13755"/>
                    </a:cubicBezTo>
                    <a:cubicBezTo>
                      <a:pt x="110778" y="13755"/>
                      <a:pt x="108911" y="14701"/>
                      <a:pt x="107659" y="16148"/>
                    </a:cubicBezTo>
                    <a:lnTo>
                      <a:pt x="107659" y="16148"/>
                    </a:lnTo>
                    <a:cubicBezTo>
                      <a:pt x="107785" y="14472"/>
                      <a:pt x="107175" y="12895"/>
                      <a:pt x="106127" y="11668"/>
                    </a:cubicBezTo>
                    <a:cubicBezTo>
                      <a:pt x="106130" y="11667"/>
                      <a:pt x="106132" y="11666"/>
                      <a:pt x="106135" y="11666"/>
                    </a:cubicBezTo>
                    <a:lnTo>
                      <a:pt x="106135" y="11666"/>
                    </a:lnTo>
                    <a:cubicBezTo>
                      <a:pt x="106135" y="11666"/>
                      <a:pt x="106136" y="11667"/>
                      <a:pt x="106136" y="11668"/>
                    </a:cubicBezTo>
                    <a:cubicBezTo>
                      <a:pt x="106136" y="11667"/>
                      <a:pt x="106136" y="11666"/>
                      <a:pt x="106136" y="11666"/>
                    </a:cubicBezTo>
                    <a:lnTo>
                      <a:pt x="106136" y="11666"/>
                    </a:lnTo>
                    <a:cubicBezTo>
                      <a:pt x="106135" y="11666"/>
                      <a:pt x="106135" y="11666"/>
                      <a:pt x="106135" y="11666"/>
                    </a:cubicBezTo>
                    <a:lnTo>
                      <a:pt x="106135" y="11666"/>
                    </a:lnTo>
                    <a:cubicBezTo>
                      <a:pt x="104874" y="10211"/>
                      <a:pt x="102998" y="9257"/>
                      <a:pt x="101004" y="9257"/>
                    </a:cubicBezTo>
                    <a:cubicBezTo>
                      <a:pt x="100985" y="9257"/>
                      <a:pt x="100966" y="9257"/>
                      <a:pt x="100948" y="9257"/>
                    </a:cubicBezTo>
                    <a:cubicBezTo>
                      <a:pt x="102293" y="7803"/>
                      <a:pt x="104164" y="7003"/>
                      <a:pt x="106098" y="7003"/>
                    </a:cubicBezTo>
                    <a:close/>
                    <a:moveTo>
                      <a:pt x="13656" y="11810"/>
                    </a:moveTo>
                    <a:cubicBezTo>
                      <a:pt x="15596" y="11810"/>
                      <a:pt x="17470" y="12612"/>
                      <a:pt x="18807" y="14060"/>
                    </a:cubicBezTo>
                    <a:cubicBezTo>
                      <a:pt x="18787" y="14060"/>
                      <a:pt x="18768" y="14060"/>
                      <a:pt x="18748" y="14060"/>
                    </a:cubicBezTo>
                    <a:cubicBezTo>
                      <a:pt x="16879" y="14060"/>
                      <a:pt x="15111" y="14898"/>
                      <a:pt x="13870" y="16202"/>
                    </a:cubicBezTo>
                    <a:cubicBezTo>
                      <a:pt x="13951" y="14607"/>
                      <a:pt x="13368" y="13110"/>
                      <a:pt x="12374" y="11927"/>
                    </a:cubicBezTo>
                    <a:cubicBezTo>
                      <a:pt x="12801" y="11848"/>
                      <a:pt x="13230" y="11810"/>
                      <a:pt x="13656" y="11810"/>
                    </a:cubicBezTo>
                    <a:close/>
                    <a:moveTo>
                      <a:pt x="23953" y="11810"/>
                    </a:moveTo>
                    <a:cubicBezTo>
                      <a:pt x="24378" y="11810"/>
                      <a:pt x="24806" y="11848"/>
                      <a:pt x="25232" y="11927"/>
                    </a:cubicBezTo>
                    <a:cubicBezTo>
                      <a:pt x="24237" y="13110"/>
                      <a:pt x="23655" y="14607"/>
                      <a:pt x="23744" y="16202"/>
                    </a:cubicBezTo>
                    <a:cubicBezTo>
                      <a:pt x="22494" y="14898"/>
                      <a:pt x="20726" y="14060"/>
                      <a:pt x="18866" y="14060"/>
                    </a:cubicBezTo>
                    <a:cubicBezTo>
                      <a:pt x="18846" y="14060"/>
                      <a:pt x="18827" y="14060"/>
                      <a:pt x="18807" y="14060"/>
                    </a:cubicBezTo>
                    <a:cubicBezTo>
                      <a:pt x="20144" y="12612"/>
                      <a:pt x="22018" y="11810"/>
                      <a:pt x="23953" y="11810"/>
                    </a:cubicBezTo>
                    <a:close/>
                    <a:moveTo>
                      <a:pt x="37191" y="11704"/>
                    </a:moveTo>
                    <a:cubicBezTo>
                      <a:pt x="39126" y="11704"/>
                      <a:pt x="41007" y="12507"/>
                      <a:pt x="42355" y="13961"/>
                    </a:cubicBezTo>
                    <a:lnTo>
                      <a:pt x="42355" y="13961"/>
                    </a:lnTo>
                    <a:cubicBezTo>
                      <a:pt x="42352" y="13961"/>
                      <a:pt x="42349" y="13961"/>
                      <a:pt x="42346" y="13961"/>
                    </a:cubicBezTo>
                    <a:cubicBezTo>
                      <a:pt x="42319" y="13961"/>
                      <a:pt x="42291" y="13961"/>
                      <a:pt x="42263" y="13961"/>
                    </a:cubicBezTo>
                    <a:cubicBezTo>
                      <a:pt x="40287" y="13961"/>
                      <a:pt x="38431" y="14904"/>
                      <a:pt x="37185" y="16345"/>
                    </a:cubicBezTo>
                    <a:cubicBezTo>
                      <a:pt x="37320" y="14678"/>
                      <a:pt x="36710" y="13092"/>
                      <a:pt x="35662" y="11874"/>
                    </a:cubicBezTo>
                    <a:cubicBezTo>
                      <a:pt x="36169" y="11760"/>
                      <a:pt x="36682" y="11704"/>
                      <a:pt x="37191" y="11704"/>
                    </a:cubicBezTo>
                    <a:close/>
                    <a:moveTo>
                      <a:pt x="124474" y="9651"/>
                    </a:moveTo>
                    <a:cubicBezTo>
                      <a:pt x="127650" y="9651"/>
                      <a:pt x="130826" y="11730"/>
                      <a:pt x="130867" y="15886"/>
                    </a:cubicBezTo>
                    <a:lnTo>
                      <a:pt x="130867" y="15886"/>
                    </a:lnTo>
                    <a:cubicBezTo>
                      <a:pt x="130397" y="15785"/>
                      <a:pt x="129923" y="15736"/>
                      <a:pt x="129452" y="15736"/>
                    </a:cubicBezTo>
                    <a:cubicBezTo>
                      <a:pt x="127593" y="15736"/>
                      <a:pt x="125787" y="16503"/>
                      <a:pt x="124487" y="17895"/>
                    </a:cubicBezTo>
                    <a:cubicBezTo>
                      <a:pt x="123213" y="16523"/>
                      <a:pt x="121434" y="15735"/>
                      <a:pt x="119555" y="15735"/>
                    </a:cubicBezTo>
                    <a:cubicBezTo>
                      <a:pt x="119544" y="15735"/>
                      <a:pt x="119534" y="15736"/>
                      <a:pt x="119523" y="15736"/>
                    </a:cubicBezTo>
                    <a:cubicBezTo>
                      <a:pt x="119039" y="15736"/>
                      <a:pt x="118555" y="15780"/>
                      <a:pt x="118080" y="15888"/>
                    </a:cubicBezTo>
                    <a:cubicBezTo>
                      <a:pt x="118121" y="11730"/>
                      <a:pt x="121297" y="9651"/>
                      <a:pt x="124474" y="9651"/>
                    </a:cubicBezTo>
                    <a:close/>
                    <a:moveTo>
                      <a:pt x="77628" y="9759"/>
                    </a:moveTo>
                    <a:cubicBezTo>
                      <a:pt x="80802" y="9759"/>
                      <a:pt x="83976" y="11834"/>
                      <a:pt x="84021" y="15985"/>
                    </a:cubicBezTo>
                    <a:lnTo>
                      <a:pt x="84021" y="15985"/>
                    </a:lnTo>
                    <a:cubicBezTo>
                      <a:pt x="83551" y="15884"/>
                      <a:pt x="83077" y="15835"/>
                      <a:pt x="82606" y="15835"/>
                    </a:cubicBezTo>
                    <a:cubicBezTo>
                      <a:pt x="80748" y="15835"/>
                      <a:pt x="78943" y="16601"/>
                      <a:pt x="77651" y="17994"/>
                    </a:cubicBezTo>
                    <a:cubicBezTo>
                      <a:pt x="76368" y="16622"/>
                      <a:pt x="74580" y="15843"/>
                      <a:pt x="72710" y="15843"/>
                    </a:cubicBezTo>
                    <a:cubicBezTo>
                      <a:pt x="72699" y="15843"/>
                      <a:pt x="72688" y="15843"/>
                      <a:pt x="72678" y="15843"/>
                    </a:cubicBezTo>
                    <a:cubicBezTo>
                      <a:pt x="72194" y="15843"/>
                      <a:pt x="71710" y="15897"/>
                      <a:pt x="71235" y="15995"/>
                    </a:cubicBezTo>
                    <a:cubicBezTo>
                      <a:pt x="71275" y="11838"/>
                      <a:pt x="74452" y="9759"/>
                      <a:pt x="77628" y="9759"/>
                    </a:cubicBezTo>
                    <a:close/>
                    <a:moveTo>
                      <a:pt x="100943" y="9759"/>
                    </a:moveTo>
                    <a:cubicBezTo>
                      <a:pt x="104118" y="9759"/>
                      <a:pt x="107292" y="11835"/>
                      <a:pt x="107337" y="15986"/>
                    </a:cubicBezTo>
                    <a:lnTo>
                      <a:pt x="107337" y="15986"/>
                    </a:lnTo>
                    <a:cubicBezTo>
                      <a:pt x="106864" y="15885"/>
                      <a:pt x="106386" y="15835"/>
                      <a:pt x="105913" y="15835"/>
                    </a:cubicBezTo>
                    <a:cubicBezTo>
                      <a:pt x="104054" y="15835"/>
                      <a:pt x="102249" y="16601"/>
                      <a:pt x="100957" y="17994"/>
                    </a:cubicBezTo>
                    <a:cubicBezTo>
                      <a:pt x="99676" y="16623"/>
                      <a:pt x="97875" y="15843"/>
                      <a:pt x="95993" y="15843"/>
                    </a:cubicBezTo>
                    <a:cubicBezTo>
                      <a:pt x="95509" y="15843"/>
                      <a:pt x="95025" y="15897"/>
                      <a:pt x="94550" y="15995"/>
                    </a:cubicBezTo>
                    <a:cubicBezTo>
                      <a:pt x="94590" y="11838"/>
                      <a:pt x="97767" y="9759"/>
                      <a:pt x="100943" y="9759"/>
                    </a:cubicBezTo>
                    <a:close/>
                    <a:moveTo>
                      <a:pt x="54002" y="9852"/>
                    </a:moveTo>
                    <a:cubicBezTo>
                      <a:pt x="57178" y="9852"/>
                      <a:pt x="60352" y="11928"/>
                      <a:pt x="60393" y="16085"/>
                    </a:cubicBezTo>
                    <a:cubicBezTo>
                      <a:pt x="59918" y="15983"/>
                      <a:pt x="59439" y="15933"/>
                      <a:pt x="58964" y="15933"/>
                    </a:cubicBezTo>
                    <a:cubicBezTo>
                      <a:pt x="57103" y="15933"/>
                      <a:pt x="55299" y="16698"/>
                      <a:pt x="53999" y="18087"/>
                    </a:cubicBezTo>
                    <a:lnTo>
                      <a:pt x="53999" y="18087"/>
                    </a:lnTo>
                    <a:cubicBezTo>
                      <a:pt x="52718" y="16710"/>
                      <a:pt x="50928" y="15933"/>
                      <a:pt x="49049" y="15933"/>
                    </a:cubicBezTo>
                    <a:cubicBezTo>
                      <a:pt x="48565" y="15933"/>
                      <a:pt x="48081" y="15986"/>
                      <a:pt x="47606" y="16085"/>
                    </a:cubicBezTo>
                    <a:cubicBezTo>
                      <a:pt x="47646" y="11931"/>
                      <a:pt x="50825" y="9852"/>
                      <a:pt x="54002" y="9852"/>
                    </a:cubicBezTo>
                    <a:close/>
                    <a:moveTo>
                      <a:pt x="7145" y="9956"/>
                    </a:moveTo>
                    <a:cubicBezTo>
                      <a:pt x="10322" y="9956"/>
                      <a:pt x="13498" y="12035"/>
                      <a:pt x="13538" y="16193"/>
                    </a:cubicBezTo>
                    <a:cubicBezTo>
                      <a:pt x="13065" y="16091"/>
                      <a:pt x="12588" y="16041"/>
                      <a:pt x="12114" y="16041"/>
                    </a:cubicBezTo>
                    <a:cubicBezTo>
                      <a:pt x="10255" y="16041"/>
                      <a:pt x="8451" y="16807"/>
                      <a:pt x="7159" y="18200"/>
                    </a:cubicBezTo>
                    <a:cubicBezTo>
                      <a:pt x="5877" y="16820"/>
                      <a:pt x="4076" y="16040"/>
                      <a:pt x="2194" y="16040"/>
                    </a:cubicBezTo>
                    <a:cubicBezTo>
                      <a:pt x="1711" y="16040"/>
                      <a:pt x="1227" y="16094"/>
                      <a:pt x="752" y="16193"/>
                    </a:cubicBezTo>
                    <a:cubicBezTo>
                      <a:pt x="792" y="12035"/>
                      <a:pt x="3969" y="9956"/>
                      <a:pt x="7145" y="9956"/>
                    </a:cubicBezTo>
                    <a:close/>
                    <a:moveTo>
                      <a:pt x="30465" y="9959"/>
                    </a:moveTo>
                    <a:cubicBezTo>
                      <a:pt x="33638" y="9959"/>
                      <a:pt x="36811" y="12035"/>
                      <a:pt x="36854" y="16189"/>
                    </a:cubicBezTo>
                    <a:lnTo>
                      <a:pt x="36854" y="16189"/>
                    </a:lnTo>
                    <a:cubicBezTo>
                      <a:pt x="36384" y="16089"/>
                      <a:pt x="35912" y="16041"/>
                      <a:pt x="35443" y="16041"/>
                    </a:cubicBezTo>
                    <a:cubicBezTo>
                      <a:pt x="33580" y="16041"/>
                      <a:pt x="31775" y="16807"/>
                      <a:pt x="30483" y="18200"/>
                    </a:cubicBezTo>
                    <a:cubicBezTo>
                      <a:pt x="29201" y="16820"/>
                      <a:pt x="27409" y="16040"/>
                      <a:pt x="25528" y="16040"/>
                    </a:cubicBezTo>
                    <a:cubicBezTo>
                      <a:pt x="25044" y="16040"/>
                      <a:pt x="24560" y="16094"/>
                      <a:pt x="24085" y="16193"/>
                    </a:cubicBezTo>
                    <a:cubicBezTo>
                      <a:pt x="24116" y="12038"/>
                      <a:pt x="27290" y="9959"/>
                      <a:pt x="30465" y="9959"/>
                    </a:cubicBezTo>
                    <a:close/>
                    <a:moveTo>
                      <a:pt x="119332" y="16111"/>
                    </a:moveTo>
                    <a:cubicBezTo>
                      <a:pt x="121268" y="16111"/>
                      <a:pt x="123142" y="16913"/>
                      <a:pt x="124487" y="18361"/>
                    </a:cubicBezTo>
                    <a:lnTo>
                      <a:pt x="124487" y="18361"/>
                    </a:lnTo>
                    <a:cubicBezTo>
                      <a:pt x="124484" y="18361"/>
                      <a:pt x="124481" y="18361"/>
                      <a:pt x="124478" y="18361"/>
                    </a:cubicBezTo>
                    <a:cubicBezTo>
                      <a:pt x="124459" y="18361"/>
                      <a:pt x="124439" y="18361"/>
                      <a:pt x="124419" y="18361"/>
                    </a:cubicBezTo>
                    <a:cubicBezTo>
                      <a:pt x="122559" y="18361"/>
                      <a:pt x="120791" y="19199"/>
                      <a:pt x="119550" y="20503"/>
                    </a:cubicBezTo>
                    <a:cubicBezTo>
                      <a:pt x="119631" y="18908"/>
                      <a:pt x="119048" y="17411"/>
                      <a:pt x="118054" y="16228"/>
                    </a:cubicBezTo>
                    <a:cubicBezTo>
                      <a:pt x="118479" y="16149"/>
                      <a:pt x="118907" y="16111"/>
                      <a:pt x="119332" y="16111"/>
                    </a:cubicBezTo>
                    <a:close/>
                    <a:moveTo>
                      <a:pt x="129633" y="16111"/>
                    </a:moveTo>
                    <a:cubicBezTo>
                      <a:pt x="130058" y="16111"/>
                      <a:pt x="130486" y="16149"/>
                      <a:pt x="130912" y="16228"/>
                    </a:cubicBezTo>
                    <a:cubicBezTo>
                      <a:pt x="129908" y="17411"/>
                      <a:pt x="129326" y="18908"/>
                      <a:pt x="129415" y="20503"/>
                    </a:cubicBezTo>
                    <a:cubicBezTo>
                      <a:pt x="128174" y="19199"/>
                      <a:pt x="126406" y="18361"/>
                      <a:pt x="124537" y="18361"/>
                    </a:cubicBezTo>
                    <a:cubicBezTo>
                      <a:pt x="124521" y="18361"/>
                      <a:pt x="124504" y="18361"/>
                      <a:pt x="124487" y="18361"/>
                    </a:cubicBezTo>
                    <a:lnTo>
                      <a:pt x="124487" y="18361"/>
                    </a:lnTo>
                    <a:cubicBezTo>
                      <a:pt x="125825" y="16913"/>
                      <a:pt x="127698" y="16111"/>
                      <a:pt x="129633" y="16111"/>
                    </a:cubicBezTo>
                    <a:close/>
                    <a:moveTo>
                      <a:pt x="82775" y="16217"/>
                    </a:moveTo>
                    <a:cubicBezTo>
                      <a:pt x="83201" y="16217"/>
                      <a:pt x="83630" y="16256"/>
                      <a:pt x="84057" y="16336"/>
                    </a:cubicBezTo>
                    <a:cubicBezTo>
                      <a:pt x="83538" y="16945"/>
                      <a:pt x="83135" y="17653"/>
                      <a:pt x="82875" y="18424"/>
                    </a:cubicBezTo>
                    <a:lnTo>
                      <a:pt x="82875" y="18415"/>
                    </a:lnTo>
                    <a:cubicBezTo>
                      <a:pt x="82633" y="19114"/>
                      <a:pt x="82534" y="19857"/>
                      <a:pt x="82570" y="20592"/>
                    </a:cubicBezTo>
                    <a:cubicBezTo>
                      <a:pt x="81322" y="19291"/>
                      <a:pt x="79551" y="18451"/>
                      <a:pt x="77680" y="18451"/>
                    </a:cubicBezTo>
                    <a:cubicBezTo>
                      <a:pt x="77671" y="18451"/>
                      <a:pt x="77661" y="18451"/>
                      <a:pt x="77651" y="18451"/>
                    </a:cubicBezTo>
                    <a:cubicBezTo>
                      <a:pt x="78986" y="17013"/>
                      <a:pt x="80850" y="16217"/>
                      <a:pt x="82775" y="16217"/>
                    </a:cubicBezTo>
                    <a:close/>
                    <a:moveTo>
                      <a:pt x="95806" y="16217"/>
                    </a:moveTo>
                    <a:cubicBezTo>
                      <a:pt x="97731" y="16217"/>
                      <a:pt x="99596" y="17013"/>
                      <a:pt x="100939" y="18451"/>
                    </a:cubicBezTo>
                    <a:cubicBezTo>
                      <a:pt x="100929" y="18451"/>
                      <a:pt x="100919" y="18451"/>
                      <a:pt x="100909" y="18451"/>
                    </a:cubicBezTo>
                    <a:cubicBezTo>
                      <a:pt x="99029" y="18451"/>
                      <a:pt x="97259" y="19282"/>
                      <a:pt x="96011" y="20592"/>
                    </a:cubicBezTo>
                    <a:cubicBezTo>
                      <a:pt x="96047" y="19857"/>
                      <a:pt x="95948" y="19114"/>
                      <a:pt x="95706" y="18415"/>
                    </a:cubicBezTo>
                    <a:cubicBezTo>
                      <a:pt x="95446" y="17653"/>
                      <a:pt x="95043" y="16945"/>
                      <a:pt x="94523" y="16336"/>
                    </a:cubicBezTo>
                    <a:cubicBezTo>
                      <a:pt x="94950" y="16256"/>
                      <a:pt x="95380" y="16217"/>
                      <a:pt x="95806" y="16217"/>
                    </a:cubicBezTo>
                    <a:close/>
                    <a:moveTo>
                      <a:pt x="48849" y="16308"/>
                    </a:moveTo>
                    <a:cubicBezTo>
                      <a:pt x="50784" y="16308"/>
                      <a:pt x="52659" y="17111"/>
                      <a:pt x="54004" y="18558"/>
                    </a:cubicBezTo>
                    <a:lnTo>
                      <a:pt x="54004" y="18558"/>
                    </a:lnTo>
                    <a:cubicBezTo>
                      <a:pt x="54001" y="18558"/>
                      <a:pt x="53998" y="18558"/>
                      <a:pt x="53995" y="18558"/>
                    </a:cubicBezTo>
                    <a:cubicBezTo>
                      <a:pt x="53975" y="18558"/>
                      <a:pt x="53956" y="18558"/>
                      <a:pt x="53936" y="18558"/>
                    </a:cubicBezTo>
                    <a:cubicBezTo>
                      <a:pt x="52067" y="18558"/>
                      <a:pt x="50308" y="19396"/>
                      <a:pt x="49058" y="20700"/>
                    </a:cubicBezTo>
                    <a:cubicBezTo>
                      <a:pt x="49147" y="19114"/>
                      <a:pt x="48565" y="17608"/>
                      <a:pt x="47570" y="16426"/>
                    </a:cubicBezTo>
                    <a:cubicBezTo>
                      <a:pt x="47996" y="16347"/>
                      <a:pt x="48424" y="16308"/>
                      <a:pt x="48849" y="16308"/>
                    </a:cubicBezTo>
                    <a:close/>
                    <a:moveTo>
                      <a:pt x="59142" y="16308"/>
                    </a:moveTo>
                    <a:cubicBezTo>
                      <a:pt x="59566" y="16308"/>
                      <a:pt x="59994" y="16347"/>
                      <a:pt x="60420" y="16426"/>
                    </a:cubicBezTo>
                    <a:cubicBezTo>
                      <a:pt x="59425" y="17608"/>
                      <a:pt x="58843" y="19114"/>
                      <a:pt x="58932" y="20700"/>
                    </a:cubicBezTo>
                    <a:cubicBezTo>
                      <a:pt x="57691" y="19396"/>
                      <a:pt x="55923" y="18558"/>
                      <a:pt x="54054" y="18558"/>
                    </a:cubicBezTo>
                    <a:cubicBezTo>
                      <a:pt x="54037" y="18558"/>
                      <a:pt x="54021" y="18558"/>
                      <a:pt x="54004" y="18558"/>
                    </a:cubicBezTo>
                    <a:lnTo>
                      <a:pt x="54004" y="18558"/>
                    </a:lnTo>
                    <a:cubicBezTo>
                      <a:pt x="55341" y="17111"/>
                      <a:pt x="57209" y="16308"/>
                      <a:pt x="59142" y="16308"/>
                    </a:cubicBezTo>
                    <a:close/>
                    <a:moveTo>
                      <a:pt x="12289" y="16415"/>
                    </a:moveTo>
                    <a:cubicBezTo>
                      <a:pt x="12716" y="16415"/>
                      <a:pt x="13146" y="16454"/>
                      <a:pt x="13574" y="16533"/>
                    </a:cubicBezTo>
                    <a:cubicBezTo>
                      <a:pt x="13055" y="17142"/>
                      <a:pt x="12651" y="17850"/>
                      <a:pt x="12391" y="18612"/>
                    </a:cubicBezTo>
                    <a:cubicBezTo>
                      <a:pt x="12150" y="19311"/>
                      <a:pt x="12042" y="20055"/>
                      <a:pt x="12087" y="20798"/>
                    </a:cubicBezTo>
                    <a:cubicBezTo>
                      <a:pt x="10839" y="19488"/>
                      <a:pt x="9059" y="18657"/>
                      <a:pt x="7189" y="18657"/>
                    </a:cubicBezTo>
                    <a:cubicBezTo>
                      <a:pt x="7179" y="18657"/>
                      <a:pt x="7169" y="18657"/>
                      <a:pt x="7159" y="18657"/>
                    </a:cubicBezTo>
                    <a:cubicBezTo>
                      <a:pt x="8494" y="17211"/>
                      <a:pt x="10358" y="16415"/>
                      <a:pt x="12289" y="16415"/>
                    </a:cubicBezTo>
                    <a:close/>
                    <a:moveTo>
                      <a:pt x="25318" y="16415"/>
                    </a:moveTo>
                    <a:cubicBezTo>
                      <a:pt x="27251" y="16415"/>
                      <a:pt x="29119" y="17218"/>
                      <a:pt x="30456" y="18666"/>
                    </a:cubicBezTo>
                    <a:cubicBezTo>
                      <a:pt x="30436" y="18665"/>
                      <a:pt x="30417" y="18665"/>
                      <a:pt x="30397" y="18665"/>
                    </a:cubicBezTo>
                    <a:cubicBezTo>
                      <a:pt x="28537" y="18665"/>
                      <a:pt x="26769" y="19504"/>
                      <a:pt x="25528" y="20798"/>
                    </a:cubicBezTo>
                    <a:cubicBezTo>
                      <a:pt x="25563" y="20063"/>
                      <a:pt x="25465" y="19320"/>
                      <a:pt x="25223" y="18621"/>
                    </a:cubicBezTo>
                    <a:cubicBezTo>
                      <a:pt x="24963" y="17859"/>
                      <a:pt x="24560" y="17151"/>
                      <a:pt x="24040" y="16533"/>
                    </a:cubicBezTo>
                    <a:cubicBezTo>
                      <a:pt x="24466" y="16454"/>
                      <a:pt x="24893" y="16415"/>
                      <a:pt x="25318" y="16415"/>
                    </a:cubicBezTo>
                    <a:close/>
                    <a:moveTo>
                      <a:pt x="106101" y="16215"/>
                    </a:moveTo>
                    <a:cubicBezTo>
                      <a:pt x="106563" y="16215"/>
                      <a:pt x="107027" y="16260"/>
                      <a:pt x="107489" y="16354"/>
                    </a:cubicBezTo>
                    <a:cubicBezTo>
                      <a:pt x="106486" y="17608"/>
                      <a:pt x="105930" y="19194"/>
                      <a:pt x="106136" y="20870"/>
                    </a:cubicBezTo>
                    <a:cubicBezTo>
                      <a:pt x="104884" y="19414"/>
                      <a:pt x="103008" y="18459"/>
                      <a:pt x="101021" y="18459"/>
                    </a:cubicBezTo>
                    <a:cubicBezTo>
                      <a:pt x="101003" y="18459"/>
                      <a:pt x="100984" y="18459"/>
                      <a:pt x="100966" y="18460"/>
                    </a:cubicBezTo>
                    <a:cubicBezTo>
                      <a:pt x="102304" y="17013"/>
                      <a:pt x="104173" y="16215"/>
                      <a:pt x="106101" y="16215"/>
                    </a:cubicBezTo>
                    <a:close/>
                    <a:moveTo>
                      <a:pt x="70811" y="11695"/>
                    </a:moveTo>
                    <a:cubicBezTo>
                      <a:pt x="71307" y="11695"/>
                      <a:pt x="71806" y="11748"/>
                      <a:pt x="72301" y="11856"/>
                    </a:cubicBezTo>
                    <a:cubicBezTo>
                      <a:pt x="71289" y="13119"/>
                      <a:pt x="70742" y="14714"/>
                      <a:pt x="70939" y="16381"/>
                    </a:cubicBezTo>
                    <a:lnTo>
                      <a:pt x="70948" y="16372"/>
                    </a:lnTo>
                    <a:cubicBezTo>
                      <a:pt x="71456" y="16258"/>
                      <a:pt x="71969" y="16202"/>
                      <a:pt x="72477" y="16202"/>
                    </a:cubicBezTo>
                    <a:cubicBezTo>
                      <a:pt x="74410" y="16202"/>
                      <a:pt x="76285" y="17004"/>
                      <a:pt x="77633" y="18451"/>
                    </a:cubicBezTo>
                    <a:cubicBezTo>
                      <a:pt x="77615" y="18450"/>
                      <a:pt x="77597" y="18450"/>
                      <a:pt x="77579" y="18450"/>
                    </a:cubicBezTo>
                    <a:cubicBezTo>
                      <a:pt x="75529" y="18450"/>
                      <a:pt x="73607" y="19459"/>
                      <a:pt x="72355" y="20986"/>
                    </a:cubicBezTo>
                    <a:cubicBezTo>
                      <a:pt x="72747" y="17261"/>
                      <a:pt x="69434" y="13952"/>
                      <a:pt x="65721" y="13952"/>
                    </a:cubicBezTo>
                    <a:cubicBezTo>
                      <a:pt x="65701" y="13952"/>
                      <a:pt x="65682" y="13952"/>
                      <a:pt x="65662" y="13952"/>
                    </a:cubicBezTo>
                    <a:cubicBezTo>
                      <a:pt x="67003" y="12497"/>
                      <a:pt x="68877" y="11695"/>
                      <a:pt x="70811" y="11695"/>
                    </a:cubicBezTo>
                    <a:close/>
                    <a:moveTo>
                      <a:pt x="35609" y="16412"/>
                    </a:moveTo>
                    <a:cubicBezTo>
                      <a:pt x="36071" y="16412"/>
                      <a:pt x="36535" y="16458"/>
                      <a:pt x="36997" y="16551"/>
                    </a:cubicBezTo>
                    <a:cubicBezTo>
                      <a:pt x="36002" y="17805"/>
                      <a:pt x="35447" y="19400"/>
                      <a:pt x="35644" y="21067"/>
                    </a:cubicBezTo>
                    <a:cubicBezTo>
                      <a:pt x="34392" y="19611"/>
                      <a:pt x="32516" y="18656"/>
                      <a:pt x="30529" y="18656"/>
                    </a:cubicBezTo>
                    <a:cubicBezTo>
                      <a:pt x="30511" y="18656"/>
                      <a:pt x="30492" y="18657"/>
                      <a:pt x="30474" y="18657"/>
                    </a:cubicBezTo>
                    <a:cubicBezTo>
                      <a:pt x="31812" y="17210"/>
                      <a:pt x="33680" y="16412"/>
                      <a:pt x="35609" y="16412"/>
                    </a:cubicBezTo>
                    <a:close/>
                    <a:moveTo>
                      <a:pt x="112819" y="14254"/>
                    </a:moveTo>
                    <a:cubicBezTo>
                      <a:pt x="115994" y="14254"/>
                      <a:pt x="119169" y="16333"/>
                      <a:pt x="119209" y="20494"/>
                    </a:cubicBezTo>
                    <a:lnTo>
                      <a:pt x="119209" y="20494"/>
                    </a:lnTo>
                    <a:cubicBezTo>
                      <a:pt x="118731" y="20389"/>
                      <a:pt x="118248" y="20338"/>
                      <a:pt x="117769" y="20338"/>
                    </a:cubicBezTo>
                    <a:cubicBezTo>
                      <a:pt x="115913" y="20338"/>
                      <a:pt x="114109" y="21105"/>
                      <a:pt x="112821" y="22501"/>
                    </a:cubicBezTo>
                    <a:lnTo>
                      <a:pt x="112821" y="22492"/>
                    </a:lnTo>
                    <a:cubicBezTo>
                      <a:pt x="111539" y="21121"/>
                      <a:pt x="109747" y="20332"/>
                      <a:pt x="107865" y="20332"/>
                    </a:cubicBezTo>
                    <a:cubicBezTo>
                      <a:pt x="107382" y="20332"/>
                      <a:pt x="106898" y="20386"/>
                      <a:pt x="106423" y="20494"/>
                    </a:cubicBezTo>
                    <a:lnTo>
                      <a:pt x="106423" y="20494"/>
                    </a:lnTo>
                    <a:cubicBezTo>
                      <a:pt x="106463" y="16335"/>
                      <a:pt x="109641" y="14254"/>
                      <a:pt x="112819" y="14254"/>
                    </a:cubicBezTo>
                    <a:close/>
                    <a:moveTo>
                      <a:pt x="136134" y="14257"/>
                    </a:moveTo>
                    <a:cubicBezTo>
                      <a:pt x="139307" y="14257"/>
                      <a:pt x="142483" y="16335"/>
                      <a:pt x="142525" y="20492"/>
                    </a:cubicBezTo>
                    <a:lnTo>
                      <a:pt x="142525" y="20492"/>
                    </a:lnTo>
                    <a:cubicBezTo>
                      <a:pt x="142054" y="20391"/>
                      <a:pt x="141580" y="20342"/>
                      <a:pt x="141109" y="20342"/>
                    </a:cubicBezTo>
                    <a:cubicBezTo>
                      <a:pt x="139250" y="20342"/>
                      <a:pt x="137444" y="21108"/>
                      <a:pt x="136145" y="22501"/>
                    </a:cubicBezTo>
                    <a:cubicBezTo>
                      <a:pt x="134872" y="21121"/>
                      <a:pt x="133071" y="20341"/>
                      <a:pt x="131199" y="20341"/>
                    </a:cubicBezTo>
                    <a:cubicBezTo>
                      <a:pt x="130715" y="20341"/>
                      <a:pt x="130231" y="20395"/>
                      <a:pt x="129756" y="20494"/>
                    </a:cubicBezTo>
                    <a:lnTo>
                      <a:pt x="129756" y="20494"/>
                    </a:lnTo>
                    <a:cubicBezTo>
                      <a:pt x="129787" y="16336"/>
                      <a:pt x="132959" y="14257"/>
                      <a:pt x="136134" y="14257"/>
                    </a:cubicBezTo>
                    <a:close/>
                    <a:moveTo>
                      <a:pt x="89297" y="14362"/>
                    </a:moveTo>
                    <a:cubicBezTo>
                      <a:pt x="91875" y="14362"/>
                      <a:pt x="94452" y="15733"/>
                      <a:pt x="95348" y="18477"/>
                    </a:cubicBezTo>
                    <a:cubicBezTo>
                      <a:pt x="95572" y="19158"/>
                      <a:pt x="95679" y="19875"/>
                      <a:pt x="95688" y="20583"/>
                    </a:cubicBezTo>
                    <a:cubicBezTo>
                      <a:pt x="95213" y="20481"/>
                      <a:pt x="94735" y="20431"/>
                      <a:pt x="94260" y="20431"/>
                    </a:cubicBezTo>
                    <a:cubicBezTo>
                      <a:pt x="92399" y="20431"/>
                      <a:pt x="90599" y="21198"/>
                      <a:pt x="89299" y="22590"/>
                    </a:cubicBezTo>
                    <a:cubicBezTo>
                      <a:pt x="88018" y="21210"/>
                      <a:pt x="86226" y="20431"/>
                      <a:pt x="84344" y="20431"/>
                    </a:cubicBezTo>
                    <a:cubicBezTo>
                      <a:pt x="83860" y="20431"/>
                      <a:pt x="83376" y="20485"/>
                      <a:pt x="82902" y="20583"/>
                    </a:cubicBezTo>
                    <a:cubicBezTo>
                      <a:pt x="82902" y="19875"/>
                      <a:pt x="83018" y="19158"/>
                      <a:pt x="83233" y="18486"/>
                    </a:cubicBezTo>
                    <a:cubicBezTo>
                      <a:pt x="84130" y="15738"/>
                      <a:pt x="86714" y="14362"/>
                      <a:pt x="89297" y="14362"/>
                    </a:cubicBezTo>
                    <a:close/>
                    <a:moveTo>
                      <a:pt x="42353" y="14449"/>
                    </a:moveTo>
                    <a:cubicBezTo>
                      <a:pt x="45529" y="14449"/>
                      <a:pt x="48704" y="16525"/>
                      <a:pt x="48744" y="20682"/>
                    </a:cubicBezTo>
                    <a:cubicBezTo>
                      <a:pt x="48269" y="20580"/>
                      <a:pt x="47791" y="20530"/>
                      <a:pt x="47316" y="20530"/>
                    </a:cubicBezTo>
                    <a:cubicBezTo>
                      <a:pt x="45456" y="20530"/>
                      <a:pt x="43649" y="21293"/>
                      <a:pt x="42351" y="22684"/>
                    </a:cubicBezTo>
                    <a:lnTo>
                      <a:pt x="42351" y="22684"/>
                    </a:lnTo>
                    <a:cubicBezTo>
                      <a:pt x="41070" y="21307"/>
                      <a:pt x="39280" y="20529"/>
                      <a:pt x="37400" y="20529"/>
                    </a:cubicBezTo>
                    <a:cubicBezTo>
                      <a:pt x="36916" y="20529"/>
                      <a:pt x="36432" y="20583"/>
                      <a:pt x="35958" y="20682"/>
                    </a:cubicBezTo>
                    <a:cubicBezTo>
                      <a:pt x="35998" y="16527"/>
                      <a:pt x="39176" y="14449"/>
                      <a:pt x="42353" y="14449"/>
                    </a:cubicBezTo>
                    <a:close/>
                    <a:moveTo>
                      <a:pt x="65651" y="14458"/>
                    </a:moveTo>
                    <a:cubicBezTo>
                      <a:pt x="68826" y="14458"/>
                      <a:pt x="72001" y="16534"/>
                      <a:pt x="72041" y="20691"/>
                    </a:cubicBezTo>
                    <a:cubicBezTo>
                      <a:pt x="71568" y="20589"/>
                      <a:pt x="71091" y="20539"/>
                      <a:pt x="70617" y="20539"/>
                    </a:cubicBezTo>
                    <a:cubicBezTo>
                      <a:pt x="68758" y="20539"/>
                      <a:pt x="66952" y="21305"/>
                      <a:pt x="65653" y="22698"/>
                    </a:cubicBezTo>
                    <a:cubicBezTo>
                      <a:pt x="64371" y="21318"/>
                      <a:pt x="62579" y="20538"/>
                      <a:pt x="60697" y="20538"/>
                    </a:cubicBezTo>
                    <a:cubicBezTo>
                      <a:pt x="60214" y="20538"/>
                      <a:pt x="59730" y="20592"/>
                      <a:pt x="59255" y="20691"/>
                    </a:cubicBezTo>
                    <a:cubicBezTo>
                      <a:pt x="59295" y="16536"/>
                      <a:pt x="62473" y="14458"/>
                      <a:pt x="65651" y="14458"/>
                    </a:cubicBezTo>
                    <a:close/>
                    <a:moveTo>
                      <a:pt x="18803" y="14564"/>
                    </a:moveTo>
                    <a:cubicBezTo>
                      <a:pt x="21386" y="14564"/>
                      <a:pt x="23968" y="15937"/>
                      <a:pt x="24864" y="18684"/>
                    </a:cubicBezTo>
                    <a:cubicBezTo>
                      <a:pt x="25079" y="19365"/>
                      <a:pt x="25196" y="20072"/>
                      <a:pt x="25196" y="20789"/>
                    </a:cubicBezTo>
                    <a:cubicBezTo>
                      <a:pt x="24718" y="20684"/>
                      <a:pt x="24235" y="20633"/>
                      <a:pt x="23756" y="20633"/>
                    </a:cubicBezTo>
                    <a:cubicBezTo>
                      <a:pt x="21903" y="20633"/>
                      <a:pt x="20103" y="21401"/>
                      <a:pt x="18807" y="22796"/>
                    </a:cubicBezTo>
                    <a:cubicBezTo>
                      <a:pt x="17542" y="21424"/>
                      <a:pt x="15754" y="20637"/>
                      <a:pt x="13893" y="20637"/>
                    </a:cubicBezTo>
                    <a:cubicBezTo>
                      <a:pt x="13882" y="20637"/>
                      <a:pt x="13871" y="20637"/>
                      <a:pt x="13861" y="20637"/>
                    </a:cubicBezTo>
                    <a:cubicBezTo>
                      <a:pt x="13368" y="20637"/>
                      <a:pt x="12884" y="20682"/>
                      <a:pt x="12409" y="20789"/>
                    </a:cubicBezTo>
                    <a:cubicBezTo>
                      <a:pt x="12418" y="20072"/>
                      <a:pt x="12526" y="19365"/>
                      <a:pt x="12741" y="18684"/>
                    </a:cubicBezTo>
                    <a:cubicBezTo>
                      <a:pt x="13637" y="15937"/>
                      <a:pt x="16220" y="14564"/>
                      <a:pt x="18803" y="14564"/>
                    </a:cubicBezTo>
                    <a:close/>
                    <a:moveTo>
                      <a:pt x="117964" y="20716"/>
                    </a:moveTo>
                    <a:cubicBezTo>
                      <a:pt x="118390" y="20716"/>
                      <a:pt x="118819" y="20755"/>
                      <a:pt x="119245" y="20834"/>
                    </a:cubicBezTo>
                    <a:cubicBezTo>
                      <a:pt x="118726" y="21443"/>
                      <a:pt x="118322" y="22151"/>
                      <a:pt x="118063" y="22913"/>
                    </a:cubicBezTo>
                    <a:cubicBezTo>
                      <a:pt x="117821" y="23612"/>
                      <a:pt x="117722" y="24356"/>
                      <a:pt x="117758" y="25099"/>
                    </a:cubicBezTo>
                    <a:cubicBezTo>
                      <a:pt x="116516" y="23796"/>
                      <a:pt x="114757" y="22957"/>
                      <a:pt x="112897" y="22957"/>
                    </a:cubicBezTo>
                    <a:cubicBezTo>
                      <a:pt x="112878" y="22957"/>
                      <a:pt x="112858" y="22958"/>
                      <a:pt x="112839" y="22958"/>
                    </a:cubicBezTo>
                    <a:cubicBezTo>
                      <a:pt x="114174" y="21512"/>
                      <a:pt x="116038" y="20716"/>
                      <a:pt x="117964" y="20716"/>
                    </a:cubicBezTo>
                    <a:close/>
                    <a:moveTo>
                      <a:pt x="130993" y="20716"/>
                    </a:moveTo>
                    <a:cubicBezTo>
                      <a:pt x="132921" y="20716"/>
                      <a:pt x="134791" y="21512"/>
                      <a:pt x="136127" y="22958"/>
                    </a:cubicBezTo>
                    <a:cubicBezTo>
                      <a:pt x="136107" y="22958"/>
                      <a:pt x="136088" y="22957"/>
                      <a:pt x="136068" y="22957"/>
                    </a:cubicBezTo>
                    <a:cubicBezTo>
                      <a:pt x="134208" y="22957"/>
                      <a:pt x="132440" y="23796"/>
                      <a:pt x="131199" y="25099"/>
                    </a:cubicBezTo>
                    <a:cubicBezTo>
                      <a:pt x="131234" y="24356"/>
                      <a:pt x="131136" y="23612"/>
                      <a:pt x="130894" y="22913"/>
                    </a:cubicBezTo>
                    <a:cubicBezTo>
                      <a:pt x="130634" y="22151"/>
                      <a:pt x="130231" y="21452"/>
                      <a:pt x="129711" y="20834"/>
                    </a:cubicBezTo>
                    <a:cubicBezTo>
                      <a:pt x="130138" y="20755"/>
                      <a:pt x="130567" y="20716"/>
                      <a:pt x="130993" y="20716"/>
                    </a:cubicBezTo>
                    <a:close/>
                    <a:moveTo>
                      <a:pt x="84143" y="20805"/>
                    </a:moveTo>
                    <a:cubicBezTo>
                      <a:pt x="86076" y="20805"/>
                      <a:pt x="87948" y="21602"/>
                      <a:pt x="89290" y="23047"/>
                    </a:cubicBezTo>
                    <a:cubicBezTo>
                      <a:pt x="90627" y="21607"/>
                      <a:pt x="92501" y="20806"/>
                      <a:pt x="94436" y="20806"/>
                    </a:cubicBezTo>
                    <a:cubicBezTo>
                      <a:pt x="94861" y="20806"/>
                      <a:pt x="95289" y="20845"/>
                      <a:pt x="95715" y="20924"/>
                    </a:cubicBezTo>
                    <a:cubicBezTo>
                      <a:pt x="94720" y="22106"/>
                      <a:pt x="94138" y="23603"/>
                      <a:pt x="94219" y="25198"/>
                    </a:cubicBezTo>
                    <a:cubicBezTo>
                      <a:pt x="92977" y="23894"/>
                      <a:pt x="91209" y="23056"/>
                      <a:pt x="89341" y="23056"/>
                    </a:cubicBezTo>
                    <a:cubicBezTo>
                      <a:pt x="89321" y="23056"/>
                      <a:pt x="89301" y="23056"/>
                      <a:pt x="89281" y="23056"/>
                    </a:cubicBezTo>
                    <a:cubicBezTo>
                      <a:pt x="89262" y="23056"/>
                      <a:pt x="89242" y="23056"/>
                      <a:pt x="89222" y="23056"/>
                    </a:cubicBezTo>
                    <a:cubicBezTo>
                      <a:pt x="87362" y="23056"/>
                      <a:pt x="85595" y="23894"/>
                      <a:pt x="84353" y="25198"/>
                    </a:cubicBezTo>
                    <a:cubicBezTo>
                      <a:pt x="84434" y="23612"/>
                      <a:pt x="83851" y="22106"/>
                      <a:pt x="82866" y="20924"/>
                    </a:cubicBezTo>
                    <a:lnTo>
                      <a:pt x="82857" y="20924"/>
                    </a:lnTo>
                    <a:cubicBezTo>
                      <a:pt x="83285" y="20844"/>
                      <a:pt x="83716" y="20805"/>
                      <a:pt x="84143" y="20805"/>
                    </a:cubicBezTo>
                    <a:close/>
                    <a:moveTo>
                      <a:pt x="60510" y="20908"/>
                    </a:moveTo>
                    <a:cubicBezTo>
                      <a:pt x="62444" y="20908"/>
                      <a:pt x="64322" y="21705"/>
                      <a:pt x="65662" y="23155"/>
                    </a:cubicBezTo>
                    <a:cubicBezTo>
                      <a:pt x="65642" y="23155"/>
                      <a:pt x="65622" y="23155"/>
                      <a:pt x="65602" y="23155"/>
                    </a:cubicBezTo>
                    <a:cubicBezTo>
                      <a:pt x="63720" y="23155"/>
                      <a:pt x="61965" y="23989"/>
                      <a:pt x="60724" y="25287"/>
                    </a:cubicBezTo>
                    <a:lnTo>
                      <a:pt x="60724" y="25287"/>
                    </a:lnTo>
                    <a:cubicBezTo>
                      <a:pt x="60769" y="24543"/>
                      <a:pt x="60662" y="23809"/>
                      <a:pt x="60429" y="23110"/>
                    </a:cubicBezTo>
                    <a:cubicBezTo>
                      <a:pt x="60160" y="22348"/>
                      <a:pt x="59766" y="21641"/>
                      <a:pt x="59246" y="21022"/>
                    </a:cubicBezTo>
                    <a:cubicBezTo>
                      <a:pt x="59667" y="20945"/>
                      <a:pt x="60090" y="20908"/>
                      <a:pt x="60510" y="20908"/>
                    </a:cubicBezTo>
                    <a:close/>
                    <a:moveTo>
                      <a:pt x="47505" y="20905"/>
                    </a:moveTo>
                    <a:cubicBezTo>
                      <a:pt x="47929" y="20905"/>
                      <a:pt x="48356" y="20943"/>
                      <a:pt x="48780" y="21022"/>
                    </a:cubicBezTo>
                    <a:cubicBezTo>
                      <a:pt x="48251" y="21641"/>
                      <a:pt x="47848" y="22348"/>
                      <a:pt x="47579" y="23119"/>
                    </a:cubicBezTo>
                    <a:lnTo>
                      <a:pt x="47597" y="23110"/>
                    </a:lnTo>
                    <a:lnTo>
                      <a:pt x="47597" y="23110"/>
                    </a:lnTo>
                    <a:cubicBezTo>
                      <a:pt x="47355" y="23809"/>
                      <a:pt x="47257" y="24544"/>
                      <a:pt x="47293" y="25287"/>
                    </a:cubicBezTo>
                    <a:cubicBezTo>
                      <a:pt x="46045" y="23977"/>
                      <a:pt x="44274" y="23146"/>
                      <a:pt x="42394" y="23146"/>
                    </a:cubicBezTo>
                    <a:cubicBezTo>
                      <a:pt x="42384" y="23146"/>
                      <a:pt x="42374" y="23146"/>
                      <a:pt x="42364" y="23146"/>
                    </a:cubicBezTo>
                    <a:cubicBezTo>
                      <a:pt x="43709" y="21706"/>
                      <a:pt x="45577" y="20905"/>
                      <a:pt x="47505" y="20905"/>
                    </a:cubicBezTo>
                    <a:close/>
                    <a:moveTo>
                      <a:pt x="107673" y="20708"/>
                    </a:moveTo>
                    <a:cubicBezTo>
                      <a:pt x="109600" y="20708"/>
                      <a:pt x="111466" y="21504"/>
                      <a:pt x="112812" y="22949"/>
                    </a:cubicBezTo>
                    <a:cubicBezTo>
                      <a:pt x="112802" y="22949"/>
                      <a:pt x="112793" y="22949"/>
                      <a:pt x="112783" y="22949"/>
                    </a:cubicBezTo>
                    <a:cubicBezTo>
                      <a:pt x="110787" y="22949"/>
                      <a:pt x="108908" y="23888"/>
                      <a:pt x="107659" y="25341"/>
                    </a:cubicBezTo>
                    <a:cubicBezTo>
                      <a:pt x="107785" y="23675"/>
                      <a:pt x="107184" y="22098"/>
                      <a:pt x="106136" y="20888"/>
                    </a:cubicBezTo>
                    <a:lnTo>
                      <a:pt x="106136" y="20879"/>
                    </a:lnTo>
                    <a:cubicBezTo>
                      <a:pt x="106647" y="20764"/>
                      <a:pt x="107162" y="20708"/>
                      <a:pt x="107673" y="20708"/>
                    </a:cubicBezTo>
                    <a:close/>
                    <a:moveTo>
                      <a:pt x="13652" y="21003"/>
                    </a:moveTo>
                    <a:cubicBezTo>
                      <a:pt x="15588" y="21003"/>
                      <a:pt x="17463" y="21806"/>
                      <a:pt x="18807" y="23253"/>
                    </a:cubicBezTo>
                    <a:cubicBezTo>
                      <a:pt x="18787" y="23253"/>
                      <a:pt x="18768" y="23253"/>
                      <a:pt x="18748" y="23253"/>
                    </a:cubicBezTo>
                    <a:cubicBezTo>
                      <a:pt x="16879" y="23253"/>
                      <a:pt x="15111" y="24092"/>
                      <a:pt x="13870" y="25395"/>
                    </a:cubicBezTo>
                    <a:cubicBezTo>
                      <a:pt x="13951" y="23809"/>
                      <a:pt x="13368" y="22313"/>
                      <a:pt x="12382" y="21130"/>
                    </a:cubicBezTo>
                    <a:lnTo>
                      <a:pt x="12374" y="21121"/>
                    </a:lnTo>
                    <a:cubicBezTo>
                      <a:pt x="12799" y="21042"/>
                      <a:pt x="13227" y="21003"/>
                      <a:pt x="13652" y="21003"/>
                    </a:cubicBezTo>
                    <a:close/>
                    <a:moveTo>
                      <a:pt x="23953" y="21003"/>
                    </a:moveTo>
                    <a:cubicBezTo>
                      <a:pt x="24378" y="21003"/>
                      <a:pt x="24806" y="21042"/>
                      <a:pt x="25232" y="21121"/>
                    </a:cubicBezTo>
                    <a:cubicBezTo>
                      <a:pt x="24237" y="22304"/>
                      <a:pt x="23655" y="23800"/>
                      <a:pt x="23744" y="25395"/>
                    </a:cubicBezTo>
                    <a:cubicBezTo>
                      <a:pt x="22494" y="24092"/>
                      <a:pt x="20726" y="23253"/>
                      <a:pt x="18866" y="23253"/>
                    </a:cubicBezTo>
                    <a:cubicBezTo>
                      <a:pt x="18846" y="23253"/>
                      <a:pt x="18827" y="23253"/>
                      <a:pt x="18807" y="23253"/>
                    </a:cubicBezTo>
                    <a:cubicBezTo>
                      <a:pt x="20144" y="21806"/>
                      <a:pt x="22018" y="21003"/>
                      <a:pt x="23953" y="21003"/>
                    </a:cubicBezTo>
                    <a:close/>
                    <a:moveTo>
                      <a:pt x="37173" y="20910"/>
                    </a:moveTo>
                    <a:cubicBezTo>
                      <a:pt x="39106" y="20910"/>
                      <a:pt x="40979" y="21706"/>
                      <a:pt x="42328" y="23155"/>
                    </a:cubicBezTo>
                    <a:cubicBezTo>
                      <a:pt x="42310" y="23155"/>
                      <a:pt x="42291" y="23155"/>
                      <a:pt x="42273" y="23155"/>
                    </a:cubicBezTo>
                    <a:cubicBezTo>
                      <a:pt x="40286" y="23155"/>
                      <a:pt x="38419" y="24100"/>
                      <a:pt x="37176" y="25538"/>
                    </a:cubicBezTo>
                    <a:cubicBezTo>
                      <a:pt x="37302" y="23881"/>
                      <a:pt x="36701" y="22304"/>
                      <a:pt x="35653" y="21076"/>
                    </a:cubicBezTo>
                    <a:cubicBezTo>
                      <a:pt x="36158" y="20965"/>
                      <a:pt x="36668" y="20910"/>
                      <a:pt x="37173" y="20910"/>
                    </a:cubicBezTo>
                    <a:close/>
                    <a:moveTo>
                      <a:pt x="124477" y="18862"/>
                    </a:moveTo>
                    <a:cubicBezTo>
                      <a:pt x="127059" y="18862"/>
                      <a:pt x="129640" y="20235"/>
                      <a:pt x="130536" y="22985"/>
                    </a:cubicBezTo>
                    <a:cubicBezTo>
                      <a:pt x="130751" y="23666"/>
                      <a:pt x="130867" y="24373"/>
                      <a:pt x="130867" y="25090"/>
                    </a:cubicBezTo>
                    <a:cubicBezTo>
                      <a:pt x="130388" y="24985"/>
                      <a:pt x="129906" y="24934"/>
                      <a:pt x="129426" y="24934"/>
                    </a:cubicBezTo>
                    <a:cubicBezTo>
                      <a:pt x="127574" y="24934"/>
                      <a:pt x="125776" y="25700"/>
                      <a:pt x="124487" y="27089"/>
                    </a:cubicBezTo>
                    <a:cubicBezTo>
                      <a:pt x="123206" y="25709"/>
                      <a:pt x="121414" y="24929"/>
                      <a:pt x="119532" y="24929"/>
                    </a:cubicBezTo>
                    <a:cubicBezTo>
                      <a:pt x="119048" y="24929"/>
                      <a:pt x="118564" y="24983"/>
                      <a:pt x="118089" y="25090"/>
                    </a:cubicBezTo>
                    <a:cubicBezTo>
                      <a:pt x="118089" y="24373"/>
                      <a:pt x="118197" y="23666"/>
                      <a:pt x="118412" y="22985"/>
                    </a:cubicBezTo>
                    <a:cubicBezTo>
                      <a:pt x="119308" y="20237"/>
                      <a:pt x="121893" y="18862"/>
                      <a:pt x="124477" y="18862"/>
                    </a:cubicBezTo>
                    <a:close/>
                    <a:moveTo>
                      <a:pt x="77632" y="18956"/>
                    </a:moveTo>
                    <a:cubicBezTo>
                      <a:pt x="80806" y="18956"/>
                      <a:pt x="83981" y="21032"/>
                      <a:pt x="84022" y="25189"/>
                    </a:cubicBezTo>
                    <a:cubicBezTo>
                      <a:pt x="83548" y="25087"/>
                      <a:pt x="83071" y="25037"/>
                      <a:pt x="82597" y="25037"/>
                    </a:cubicBezTo>
                    <a:cubicBezTo>
                      <a:pt x="80739" y="25037"/>
                      <a:pt x="78934" y="25804"/>
                      <a:pt x="77642" y="27196"/>
                    </a:cubicBezTo>
                    <a:cubicBezTo>
                      <a:pt x="76360" y="25816"/>
                      <a:pt x="74568" y="25037"/>
                      <a:pt x="72687" y="25037"/>
                    </a:cubicBezTo>
                    <a:cubicBezTo>
                      <a:pt x="72203" y="25037"/>
                      <a:pt x="71719" y="25090"/>
                      <a:pt x="71244" y="25189"/>
                    </a:cubicBezTo>
                    <a:cubicBezTo>
                      <a:pt x="71280" y="21035"/>
                      <a:pt x="74456" y="18956"/>
                      <a:pt x="77632" y="18956"/>
                    </a:cubicBezTo>
                    <a:close/>
                    <a:moveTo>
                      <a:pt x="100947" y="18956"/>
                    </a:moveTo>
                    <a:cubicBezTo>
                      <a:pt x="104121" y="18956"/>
                      <a:pt x="107295" y="21032"/>
                      <a:pt x="107337" y="25187"/>
                    </a:cubicBezTo>
                    <a:lnTo>
                      <a:pt x="107337" y="25187"/>
                    </a:lnTo>
                    <a:cubicBezTo>
                      <a:pt x="106865" y="25086"/>
                      <a:pt x="106389" y="25037"/>
                      <a:pt x="105917" y="25037"/>
                    </a:cubicBezTo>
                    <a:cubicBezTo>
                      <a:pt x="104054" y="25037"/>
                      <a:pt x="102249" y="25804"/>
                      <a:pt x="100957" y="27196"/>
                    </a:cubicBezTo>
                    <a:cubicBezTo>
                      <a:pt x="99676" y="25816"/>
                      <a:pt x="97883" y="25037"/>
                      <a:pt x="96002" y="25037"/>
                    </a:cubicBezTo>
                    <a:cubicBezTo>
                      <a:pt x="95518" y="25037"/>
                      <a:pt x="95034" y="25090"/>
                      <a:pt x="94559" y="25189"/>
                    </a:cubicBezTo>
                    <a:cubicBezTo>
                      <a:pt x="94595" y="21035"/>
                      <a:pt x="97771" y="18956"/>
                      <a:pt x="100947" y="18956"/>
                    </a:cubicBezTo>
                    <a:close/>
                    <a:moveTo>
                      <a:pt x="53993" y="19061"/>
                    </a:moveTo>
                    <a:cubicBezTo>
                      <a:pt x="56574" y="19061"/>
                      <a:pt x="59156" y="20434"/>
                      <a:pt x="60052" y="23182"/>
                    </a:cubicBezTo>
                    <a:lnTo>
                      <a:pt x="60070" y="23173"/>
                    </a:lnTo>
                    <a:cubicBezTo>
                      <a:pt x="60285" y="23854"/>
                      <a:pt x="60393" y="24562"/>
                      <a:pt x="60402" y="25278"/>
                    </a:cubicBezTo>
                    <a:cubicBezTo>
                      <a:pt x="59927" y="25177"/>
                      <a:pt x="59448" y="25127"/>
                      <a:pt x="58973" y="25127"/>
                    </a:cubicBezTo>
                    <a:cubicBezTo>
                      <a:pt x="57110" y="25127"/>
                      <a:pt x="55305" y="25893"/>
                      <a:pt x="54013" y="27286"/>
                    </a:cubicBezTo>
                    <a:cubicBezTo>
                      <a:pt x="52732" y="25906"/>
                      <a:pt x="50939" y="25126"/>
                      <a:pt x="49058" y="25126"/>
                    </a:cubicBezTo>
                    <a:cubicBezTo>
                      <a:pt x="48574" y="25126"/>
                      <a:pt x="48090" y="25171"/>
                      <a:pt x="47615" y="25278"/>
                    </a:cubicBezTo>
                    <a:cubicBezTo>
                      <a:pt x="47615" y="24562"/>
                      <a:pt x="47732" y="23854"/>
                      <a:pt x="47947" y="23173"/>
                    </a:cubicBezTo>
                    <a:cubicBezTo>
                      <a:pt x="48838" y="20432"/>
                      <a:pt x="51415" y="19061"/>
                      <a:pt x="53993" y="19061"/>
                    </a:cubicBezTo>
                    <a:close/>
                    <a:moveTo>
                      <a:pt x="7148" y="19155"/>
                    </a:moveTo>
                    <a:cubicBezTo>
                      <a:pt x="10323" y="19155"/>
                      <a:pt x="13498" y="21234"/>
                      <a:pt x="13538" y="25395"/>
                    </a:cubicBezTo>
                    <a:cubicBezTo>
                      <a:pt x="13060" y="25290"/>
                      <a:pt x="12577" y="25239"/>
                      <a:pt x="12098" y="25239"/>
                    </a:cubicBezTo>
                    <a:cubicBezTo>
                      <a:pt x="10244" y="25239"/>
                      <a:pt x="8445" y="26005"/>
                      <a:pt x="7150" y="27393"/>
                    </a:cubicBezTo>
                    <a:cubicBezTo>
                      <a:pt x="5868" y="26013"/>
                      <a:pt x="4076" y="25234"/>
                      <a:pt x="2194" y="25234"/>
                    </a:cubicBezTo>
                    <a:cubicBezTo>
                      <a:pt x="1711" y="25234"/>
                      <a:pt x="1227" y="25287"/>
                      <a:pt x="752" y="25395"/>
                    </a:cubicBezTo>
                    <a:cubicBezTo>
                      <a:pt x="792" y="21236"/>
                      <a:pt x="3970" y="19155"/>
                      <a:pt x="7148" y="19155"/>
                    </a:cubicBezTo>
                    <a:close/>
                    <a:moveTo>
                      <a:pt x="30463" y="19158"/>
                    </a:moveTo>
                    <a:cubicBezTo>
                      <a:pt x="33636" y="19158"/>
                      <a:pt x="36811" y="21236"/>
                      <a:pt x="36854" y="25391"/>
                    </a:cubicBezTo>
                    <a:lnTo>
                      <a:pt x="36854" y="25391"/>
                    </a:lnTo>
                    <a:cubicBezTo>
                      <a:pt x="36379" y="25289"/>
                      <a:pt x="35901" y="25239"/>
                      <a:pt x="35426" y="25239"/>
                    </a:cubicBezTo>
                    <a:cubicBezTo>
                      <a:pt x="33569" y="25239"/>
                      <a:pt x="31771" y="26005"/>
                      <a:pt x="30483" y="27393"/>
                    </a:cubicBezTo>
                    <a:cubicBezTo>
                      <a:pt x="29201" y="26022"/>
                      <a:pt x="27409" y="25234"/>
                      <a:pt x="25528" y="25234"/>
                    </a:cubicBezTo>
                    <a:cubicBezTo>
                      <a:pt x="25044" y="25234"/>
                      <a:pt x="24560" y="25287"/>
                      <a:pt x="24085" y="25395"/>
                    </a:cubicBezTo>
                    <a:cubicBezTo>
                      <a:pt x="24116" y="21237"/>
                      <a:pt x="27288" y="19158"/>
                      <a:pt x="30463" y="19158"/>
                    </a:cubicBezTo>
                    <a:close/>
                    <a:moveTo>
                      <a:pt x="129616" y="25309"/>
                    </a:moveTo>
                    <a:cubicBezTo>
                      <a:pt x="130046" y="25309"/>
                      <a:pt x="130480" y="25349"/>
                      <a:pt x="130912" y="25431"/>
                    </a:cubicBezTo>
                    <a:cubicBezTo>
                      <a:pt x="129908" y="26605"/>
                      <a:pt x="129326" y="28110"/>
                      <a:pt x="129415" y="29696"/>
                    </a:cubicBezTo>
                    <a:lnTo>
                      <a:pt x="129415" y="29705"/>
                    </a:lnTo>
                    <a:cubicBezTo>
                      <a:pt x="128174" y="28393"/>
                      <a:pt x="126407" y="27563"/>
                      <a:pt x="124538" y="27563"/>
                    </a:cubicBezTo>
                    <a:cubicBezTo>
                      <a:pt x="124518" y="27563"/>
                      <a:pt x="124498" y="27563"/>
                      <a:pt x="124478" y="27563"/>
                    </a:cubicBezTo>
                    <a:cubicBezTo>
                      <a:pt x="124459" y="27563"/>
                      <a:pt x="124439" y="27563"/>
                      <a:pt x="124419" y="27563"/>
                    </a:cubicBezTo>
                    <a:cubicBezTo>
                      <a:pt x="122559" y="27563"/>
                      <a:pt x="120791" y="28402"/>
                      <a:pt x="119550" y="29705"/>
                    </a:cubicBezTo>
                    <a:cubicBezTo>
                      <a:pt x="119631" y="28110"/>
                      <a:pt x="119048" y="26605"/>
                      <a:pt x="118054" y="25431"/>
                    </a:cubicBezTo>
                    <a:cubicBezTo>
                      <a:pt x="118485" y="25349"/>
                      <a:pt x="118919" y="25309"/>
                      <a:pt x="119350" y="25309"/>
                    </a:cubicBezTo>
                    <a:cubicBezTo>
                      <a:pt x="121279" y="25309"/>
                      <a:pt x="123147" y="26111"/>
                      <a:pt x="124487" y="27554"/>
                    </a:cubicBezTo>
                    <a:cubicBezTo>
                      <a:pt x="125820" y="26111"/>
                      <a:pt x="127687" y="25309"/>
                      <a:pt x="129616" y="25309"/>
                    </a:cubicBezTo>
                    <a:close/>
                    <a:moveTo>
                      <a:pt x="48849" y="25510"/>
                    </a:moveTo>
                    <a:cubicBezTo>
                      <a:pt x="50784" y="25510"/>
                      <a:pt x="52659" y="26313"/>
                      <a:pt x="54004" y="27760"/>
                    </a:cubicBezTo>
                    <a:lnTo>
                      <a:pt x="54004" y="27760"/>
                    </a:lnTo>
                    <a:cubicBezTo>
                      <a:pt x="54001" y="27760"/>
                      <a:pt x="53998" y="27761"/>
                      <a:pt x="53995" y="27761"/>
                    </a:cubicBezTo>
                    <a:cubicBezTo>
                      <a:pt x="53975" y="27760"/>
                      <a:pt x="53956" y="27760"/>
                      <a:pt x="53936" y="27760"/>
                    </a:cubicBezTo>
                    <a:cubicBezTo>
                      <a:pt x="52067" y="27760"/>
                      <a:pt x="50308" y="28599"/>
                      <a:pt x="49058" y="29902"/>
                    </a:cubicBezTo>
                    <a:cubicBezTo>
                      <a:pt x="49138" y="28307"/>
                      <a:pt x="48565" y="26811"/>
                      <a:pt x="47561" y="25628"/>
                    </a:cubicBezTo>
                    <a:lnTo>
                      <a:pt x="47570" y="25628"/>
                    </a:lnTo>
                    <a:cubicBezTo>
                      <a:pt x="47996" y="25549"/>
                      <a:pt x="48424" y="25510"/>
                      <a:pt x="48849" y="25510"/>
                    </a:cubicBezTo>
                    <a:close/>
                    <a:moveTo>
                      <a:pt x="59145" y="25510"/>
                    </a:moveTo>
                    <a:cubicBezTo>
                      <a:pt x="59569" y="25510"/>
                      <a:pt x="59996" y="25549"/>
                      <a:pt x="60420" y="25628"/>
                    </a:cubicBezTo>
                    <a:cubicBezTo>
                      <a:pt x="59434" y="26811"/>
                      <a:pt x="58852" y="28307"/>
                      <a:pt x="58932" y="29902"/>
                    </a:cubicBezTo>
                    <a:cubicBezTo>
                      <a:pt x="57691" y="28599"/>
                      <a:pt x="55923" y="27760"/>
                      <a:pt x="54054" y="27760"/>
                    </a:cubicBezTo>
                    <a:cubicBezTo>
                      <a:pt x="54037" y="27760"/>
                      <a:pt x="54021" y="27760"/>
                      <a:pt x="54004" y="27760"/>
                    </a:cubicBezTo>
                    <a:lnTo>
                      <a:pt x="54004" y="27760"/>
                    </a:lnTo>
                    <a:cubicBezTo>
                      <a:pt x="55341" y="26313"/>
                      <a:pt x="57215" y="25510"/>
                      <a:pt x="59145" y="25510"/>
                    </a:cubicBezTo>
                    <a:close/>
                    <a:moveTo>
                      <a:pt x="25317" y="25617"/>
                    </a:moveTo>
                    <a:cubicBezTo>
                      <a:pt x="27250" y="25617"/>
                      <a:pt x="29122" y="26414"/>
                      <a:pt x="30465" y="27859"/>
                    </a:cubicBezTo>
                    <a:cubicBezTo>
                      <a:pt x="30445" y="27859"/>
                      <a:pt x="30425" y="27859"/>
                      <a:pt x="30406" y="27859"/>
                    </a:cubicBezTo>
                    <a:cubicBezTo>
                      <a:pt x="28537" y="27859"/>
                      <a:pt x="26769" y="28697"/>
                      <a:pt x="25528" y="30001"/>
                    </a:cubicBezTo>
                    <a:cubicBezTo>
                      <a:pt x="25608" y="28415"/>
                      <a:pt x="25026" y="26909"/>
                      <a:pt x="24031" y="25735"/>
                    </a:cubicBezTo>
                    <a:cubicBezTo>
                      <a:pt x="24460" y="25656"/>
                      <a:pt x="24890" y="25617"/>
                      <a:pt x="25317" y="25617"/>
                    </a:cubicBezTo>
                    <a:close/>
                    <a:moveTo>
                      <a:pt x="106136" y="30079"/>
                    </a:moveTo>
                    <a:cubicBezTo>
                      <a:pt x="106135" y="30079"/>
                      <a:pt x="106135" y="30080"/>
                      <a:pt x="106134" y="30080"/>
                    </a:cubicBezTo>
                    <a:lnTo>
                      <a:pt x="106134" y="30080"/>
                    </a:lnTo>
                    <a:lnTo>
                      <a:pt x="106136" y="30081"/>
                    </a:lnTo>
                    <a:cubicBezTo>
                      <a:pt x="106136" y="30081"/>
                      <a:pt x="106136" y="30080"/>
                      <a:pt x="106136" y="30079"/>
                    </a:cubicBezTo>
                    <a:close/>
                    <a:moveTo>
                      <a:pt x="70806" y="20919"/>
                    </a:moveTo>
                    <a:cubicBezTo>
                      <a:pt x="71297" y="20919"/>
                      <a:pt x="71792" y="20971"/>
                      <a:pt x="72283" y="21076"/>
                    </a:cubicBezTo>
                    <a:cubicBezTo>
                      <a:pt x="71289" y="22322"/>
                      <a:pt x="70742" y="23908"/>
                      <a:pt x="70939" y="25574"/>
                    </a:cubicBezTo>
                    <a:cubicBezTo>
                      <a:pt x="71446" y="25463"/>
                      <a:pt x="71957" y="25408"/>
                      <a:pt x="72464" y="25408"/>
                    </a:cubicBezTo>
                    <a:cubicBezTo>
                      <a:pt x="74404" y="25408"/>
                      <a:pt x="76283" y="26206"/>
                      <a:pt x="77633" y="27662"/>
                    </a:cubicBezTo>
                    <a:cubicBezTo>
                      <a:pt x="78968" y="26216"/>
                      <a:pt x="80838" y="25420"/>
                      <a:pt x="82771" y="25420"/>
                    </a:cubicBezTo>
                    <a:cubicBezTo>
                      <a:pt x="83199" y="25420"/>
                      <a:pt x="83629" y="25459"/>
                      <a:pt x="84057" y="25538"/>
                    </a:cubicBezTo>
                    <a:cubicBezTo>
                      <a:pt x="83063" y="26721"/>
                      <a:pt x="82480" y="28218"/>
                      <a:pt x="82570" y="29813"/>
                    </a:cubicBezTo>
                    <a:cubicBezTo>
                      <a:pt x="81320" y="28509"/>
                      <a:pt x="79561" y="27671"/>
                      <a:pt x="77692" y="27671"/>
                    </a:cubicBezTo>
                    <a:cubicBezTo>
                      <a:pt x="77672" y="27671"/>
                      <a:pt x="77653" y="27671"/>
                      <a:pt x="77633" y="27671"/>
                    </a:cubicBezTo>
                    <a:cubicBezTo>
                      <a:pt x="77615" y="27671"/>
                      <a:pt x="77597" y="27671"/>
                      <a:pt x="77578" y="27671"/>
                    </a:cubicBezTo>
                    <a:cubicBezTo>
                      <a:pt x="75520" y="27671"/>
                      <a:pt x="73598" y="28679"/>
                      <a:pt x="72346" y="30207"/>
                    </a:cubicBezTo>
                    <a:cubicBezTo>
                      <a:pt x="72748" y="26485"/>
                      <a:pt x="69425" y="23164"/>
                      <a:pt x="65706" y="23164"/>
                    </a:cubicBezTo>
                    <a:cubicBezTo>
                      <a:pt x="65691" y="23164"/>
                      <a:pt x="65677" y="23164"/>
                      <a:pt x="65662" y="23164"/>
                    </a:cubicBezTo>
                    <a:cubicBezTo>
                      <a:pt x="67004" y="21714"/>
                      <a:pt x="68876" y="20919"/>
                      <a:pt x="70806" y="20919"/>
                    </a:cubicBezTo>
                    <a:close/>
                    <a:moveTo>
                      <a:pt x="35617" y="25606"/>
                    </a:moveTo>
                    <a:cubicBezTo>
                      <a:pt x="36076" y="25606"/>
                      <a:pt x="36538" y="25652"/>
                      <a:pt x="36997" y="25744"/>
                    </a:cubicBezTo>
                    <a:cubicBezTo>
                      <a:pt x="35993" y="26999"/>
                      <a:pt x="35447" y="28594"/>
                      <a:pt x="35644" y="30269"/>
                    </a:cubicBezTo>
                    <a:cubicBezTo>
                      <a:pt x="34392" y="28813"/>
                      <a:pt x="32516" y="27859"/>
                      <a:pt x="30520" y="27859"/>
                    </a:cubicBezTo>
                    <a:cubicBezTo>
                      <a:pt x="30502" y="27859"/>
                      <a:pt x="30483" y="27859"/>
                      <a:pt x="30465" y="27859"/>
                    </a:cubicBezTo>
                    <a:cubicBezTo>
                      <a:pt x="31804" y="26411"/>
                      <a:pt x="33682" y="25606"/>
                      <a:pt x="35617" y="25606"/>
                    </a:cubicBezTo>
                    <a:close/>
                    <a:moveTo>
                      <a:pt x="112816" y="23451"/>
                    </a:moveTo>
                    <a:cubicBezTo>
                      <a:pt x="115993" y="23451"/>
                      <a:pt x="119169" y="25529"/>
                      <a:pt x="119209" y="29687"/>
                    </a:cubicBezTo>
                    <a:cubicBezTo>
                      <a:pt x="118736" y="29585"/>
                      <a:pt x="118259" y="29535"/>
                      <a:pt x="117784" y="29535"/>
                    </a:cubicBezTo>
                    <a:cubicBezTo>
                      <a:pt x="115923" y="29535"/>
                      <a:pt x="114113" y="30302"/>
                      <a:pt x="112821" y="31694"/>
                    </a:cubicBezTo>
                    <a:cubicBezTo>
                      <a:pt x="111539" y="30314"/>
                      <a:pt x="109747" y="29535"/>
                      <a:pt x="107865" y="29535"/>
                    </a:cubicBezTo>
                    <a:cubicBezTo>
                      <a:pt x="107382" y="29535"/>
                      <a:pt x="106898" y="29588"/>
                      <a:pt x="106423" y="29687"/>
                    </a:cubicBezTo>
                    <a:cubicBezTo>
                      <a:pt x="106463" y="25529"/>
                      <a:pt x="109640" y="23451"/>
                      <a:pt x="112816" y="23451"/>
                    </a:cubicBezTo>
                    <a:close/>
                    <a:moveTo>
                      <a:pt x="136139" y="23455"/>
                    </a:moveTo>
                    <a:cubicBezTo>
                      <a:pt x="139311" y="23455"/>
                      <a:pt x="142484" y="25532"/>
                      <a:pt x="142525" y="29687"/>
                    </a:cubicBezTo>
                    <a:lnTo>
                      <a:pt x="142534" y="29696"/>
                    </a:lnTo>
                    <a:cubicBezTo>
                      <a:pt x="142055" y="29591"/>
                      <a:pt x="141572" y="29540"/>
                      <a:pt x="141093" y="29540"/>
                    </a:cubicBezTo>
                    <a:cubicBezTo>
                      <a:pt x="139240" y="29540"/>
                      <a:pt x="137441" y="30306"/>
                      <a:pt x="136145" y="31694"/>
                    </a:cubicBezTo>
                    <a:cubicBezTo>
                      <a:pt x="134872" y="30323"/>
                      <a:pt x="133071" y="29535"/>
                      <a:pt x="131199" y="29535"/>
                    </a:cubicBezTo>
                    <a:cubicBezTo>
                      <a:pt x="130715" y="29535"/>
                      <a:pt x="130231" y="29588"/>
                      <a:pt x="129756" y="29696"/>
                    </a:cubicBezTo>
                    <a:cubicBezTo>
                      <a:pt x="129787" y="25536"/>
                      <a:pt x="132963" y="23455"/>
                      <a:pt x="136139" y="23455"/>
                    </a:cubicBezTo>
                    <a:close/>
                    <a:moveTo>
                      <a:pt x="89290" y="23558"/>
                    </a:moveTo>
                    <a:cubicBezTo>
                      <a:pt x="92466" y="23558"/>
                      <a:pt x="95642" y="25636"/>
                      <a:pt x="95679" y="29793"/>
                    </a:cubicBezTo>
                    <a:lnTo>
                      <a:pt x="95679" y="29793"/>
                    </a:lnTo>
                    <a:cubicBezTo>
                      <a:pt x="95207" y="29692"/>
                      <a:pt x="94732" y="29643"/>
                      <a:pt x="94260" y="29643"/>
                    </a:cubicBezTo>
                    <a:cubicBezTo>
                      <a:pt x="92399" y="29643"/>
                      <a:pt x="90599" y="30409"/>
                      <a:pt x="89299" y="31802"/>
                    </a:cubicBezTo>
                    <a:cubicBezTo>
                      <a:pt x="88018" y="30422"/>
                      <a:pt x="86226" y="29642"/>
                      <a:pt x="84344" y="29642"/>
                    </a:cubicBezTo>
                    <a:cubicBezTo>
                      <a:pt x="83860" y="29642"/>
                      <a:pt x="83376" y="29696"/>
                      <a:pt x="82902" y="29795"/>
                    </a:cubicBezTo>
                    <a:cubicBezTo>
                      <a:pt x="82937" y="25637"/>
                      <a:pt x="86114" y="23558"/>
                      <a:pt x="89290" y="23558"/>
                    </a:cubicBezTo>
                    <a:close/>
                    <a:moveTo>
                      <a:pt x="65666" y="23648"/>
                    </a:moveTo>
                    <a:cubicBezTo>
                      <a:pt x="68843" y="23648"/>
                      <a:pt x="72019" y="25727"/>
                      <a:pt x="72059" y="29884"/>
                    </a:cubicBezTo>
                    <a:cubicBezTo>
                      <a:pt x="71580" y="29779"/>
                      <a:pt x="71096" y="29728"/>
                      <a:pt x="70615" y="29728"/>
                    </a:cubicBezTo>
                    <a:cubicBezTo>
                      <a:pt x="68761" y="29728"/>
                      <a:pt x="66961" y="30492"/>
                      <a:pt x="65666" y="31886"/>
                    </a:cubicBezTo>
                    <a:lnTo>
                      <a:pt x="65666" y="31886"/>
                    </a:lnTo>
                    <a:cubicBezTo>
                      <a:pt x="64392" y="30517"/>
                      <a:pt x="62615" y="29732"/>
                      <a:pt x="60747" y="29732"/>
                    </a:cubicBezTo>
                    <a:cubicBezTo>
                      <a:pt x="60737" y="29732"/>
                      <a:pt x="60726" y="29732"/>
                      <a:pt x="60715" y="29732"/>
                    </a:cubicBezTo>
                    <a:cubicBezTo>
                      <a:pt x="60231" y="29732"/>
                      <a:pt x="59748" y="29777"/>
                      <a:pt x="59273" y="29884"/>
                    </a:cubicBezTo>
                    <a:cubicBezTo>
                      <a:pt x="59313" y="25727"/>
                      <a:pt x="62490" y="23648"/>
                      <a:pt x="65666" y="23648"/>
                    </a:cubicBezTo>
                    <a:close/>
                    <a:moveTo>
                      <a:pt x="42333" y="23656"/>
                    </a:moveTo>
                    <a:cubicBezTo>
                      <a:pt x="45505" y="23656"/>
                      <a:pt x="48680" y="25731"/>
                      <a:pt x="48726" y="29882"/>
                    </a:cubicBezTo>
                    <a:lnTo>
                      <a:pt x="48726" y="29882"/>
                    </a:lnTo>
                    <a:cubicBezTo>
                      <a:pt x="48256" y="29782"/>
                      <a:pt x="47782" y="29732"/>
                      <a:pt x="47311" y="29732"/>
                    </a:cubicBezTo>
                    <a:cubicBezTo>
                      <a:pt x="45452" y="29732"/>
                      <a:pt x="43648" y="30499"/>
                      <a:pt x="42355" y="31891"/>
                    </a:cubicBezTo>
                    <a:cubicBezTo>
                      <a:pt x="41074" y="30511"/>
                      <a:pt x="39282" y="29732"/>
                      <a:pt x="37400" y="29732"/>
                    </a:cubicBezTo>
                    <a:cubicBezTo>
                      <a:pt x="36916" y="29732"/>
                      <a:pt x="36432" y="29777"/>
                      <a:pt x="35958" y="29884"/>
                    </a:cubicBezTo>
                    <a:cubicBezTo>
                      <a:pt x="35989" y="25732"/>
                      <a:pt x="39159" y="23656"/>
                      <a:pt x="42333" y="23656"/>
                    </a:cubicBezTo>
                    <a:close/>
                    <a:moveTo>
                      <a:pt x="18806" y="23760"/>
                    </a:moveTo>
                    <a:cubicBezTo>
                      <a:pt x="21979" y="23760"/>
                      <a:pt x="25151" y="25836"/>
                      <a:pt x="25196" y="29992"/>
                    </a:cubicBezTo>
                    <a:lnTo>
                      <a:pt x="25196" y="29992"/>
                    </a:lnTo>
                    <a:cubicBezTo>
                      <a:pt x="24718" y="29887"/>
                      <a:pt x="24235" y="29836"/>
                      <a:pt x="23756" y="29836"/>
                    </a:cubicBezTo>
                    <a:cubicBezTo>
                      <a:pt x="21903" y="29836"/>
                      <a:pt x="20103" y="30603"/>
                      <a:pt x="18807" y="31999"/>
                    </a:cubicBezTo>
                    <a:cubicBezTo>
                      <a:pt x="17526" y="30619"/>
                      <a:pt x="15734" y="29839"/>
                      <a:pt x="13852" y="29839"/>
                    </a:cubicBezTo>
                    <a:cubicBezTo>
                      <a:pt x="13368" y="29839"/>
                      <a:pt x="12884" y="29893"/>
                      <a:pt x="12409" y="29992"/>
                    </a:cubicBezTo>
                    <a:cubicBezTo>
                      <a:pt x="12454" y="25839"/>
                      <a:pt x="15631" y="23760"/>
                      <a:pt x="18806" y="23760"/>
                    </a:cubicBezTo>
                    <a:close/>
                    <a:moveTo>
                      <a:pt x="117960" y="29918"/>
                    </a:moveTo>
                    <a:cubicBezTo>
                      <a:pt x="118387" y="29918"/>
                      <a:pt x="118817" y="29957"/>
                      <a:pt x="119245" y="30037"/>
                    </a:cubicBezTo>
                    <a:cubicBezTo>
                      <a:pt x="118251" y="31210"/>
                      <a:pt x="117668" y="32716"/>
                      <a:pt x="117758" y="34302"/>
                    </a:cubicBezTo>
                    <a:cubicBezTo>
                      <a:pt x="116514" y="33005"/>
                      <a:pt x="114758" y="32168"/>
                      <a:pt x="112908" y="32168"/>
                    </a:cubicBezTo>
                    <a:cubicBezTo>
                      <a:pt x="112879" y="32168"/>
                      <a:pt x="112850" y="32169"/>
                      <a:pt x="112821" y="32169"/>
                    </a:cubicBezTo>
                    <a:cubicBezTo>
                      <a:pt x="114156" y="30716"/>
                      <a:pt x="116027" y="29918"/>
                      <a:pt x="117960" y="29918"/>
                    </a:cubicBezTo>
                    <a:close/>
                    <a:moveTo>
                      <a:pt x="84139" y="30021"/>
                    </a:moveTo>
                    <a:cubicBezTo>
                      <a:pt x="86073" y="30021"/>
                      <a:pt x="87951" y="30818"/>
                      <a:pt x="89290" y="32268"/>
                    </a:cubicBezTo>
                    <a:lnTo>
                      <a:pt x="89290" y="32268"/>
                    </a:lnTo>
                    <a:cubicBezTo>
                      <a:pt x="89274" y="32267"/>
                      <a:pt x="89257" y="32267"/>
                      <a:pt x="89240" y="32267"/>
                    </a:cubicBezTo>
                    <a:cubicBezTo>
                      <a:pt x="87371" y="32267"/>
                      <a:pt x="85603" y="33106"/>
                      <a:pt x="84362" y="34409"/>
                    </a:cubicBezTo>
                    <a:cubicBezTo>
                      <a:pt x="84443" y="32814"/>
                      <a:pt x="83860" y="31318"/>
                      <a:pt x="82875" y="30135"/>
                    </a:cubicBezTo>
                    <a:cubicBezTo>
                      <a:pt x="83295" y="30058"/>
                      <a:pt x="83719" y="30021"/>
                      <a:pt x="84139" y="30021"/>
                    </a:cubicBezTo>
                    <a:close/>
                    <a:moveTo>
                      <a:pt x="94446" y="30017"/>
                    </a:moveTo>
                    <a:cubicBezTo>
                      <a:pt x="94870" y="30017"/>
                      <a:pt x="95298" y="30056"/>
                      <a:pt x="95724" y="30135"/>
                    </a:cubicBezTo>
                    <a:cubicBezTo>
                      <a:pt x="94729" y="31318"/>
                      <a:pt x="94147" y="32814"/>
                      <a:pt x="94237" y="34409"/>
                    </a:cubicBezTo>
                    <a:cubicBezTo>
                      <a:pt x="92986" y="33106"/>
                      <a:pt x="91227" y="32267"/>
                      <a:pt x="89359" y="32267"/>
                    </a:cubicBezTo>
                    <a:cubicBezTo>
                      <a:pt x="89339" y="32267"/>
                      <a:pt x="89319" y="32267"/>
                      <a:pt x="89299" y="32268"/>
                    </a:cubicBezTo>
                    <a:cubicBezTo>
                      <a:pt x="90637" y="30820"/>
                      <a:pt x="92510" y="30017"/>
                      <a:pt x="94446" y="30017"/>
                    </a:cubicBezTo>
                    <a:close/>
                    <a:moveTo>
                      <a:pt x="47502" y="30107"/>
                    </a:moveTo>
                    <a:cubicBezTo>
                      <a:pt x="47926" y="30107"/>
                      <a:pt x="48354" y="30146"/>
                      <a:pt x="48780" y="30225"/>
                    </a:cubicBezTo>
                    <a:cubicBezTo>
                      <a:pt x="47785" y="31407"/>
                      <a:pt x="47203" y="32913"/>
                      <a:pt x="47284" y="34499"/>
                    </a:cubicBezTo>
                    <a:cubicBezTo>
                      <a:pt x="46042" y="33196"/>
                      <a:pt x="44275" y="32366"/>
                      <a:pt x="42406" y="32366"/>
                    </a:cubicBezTo>
                    <a:cubicBezTo>
                      <a:pt x="42386" y="32366"/>
                      <a:pt x="42366" y="32366"/>
                      <a:pt x="42346" y="32366"/>
                    </a:cubicBezTo>
                    <a:cubicBezTo>
                      <a:pt x="42343" y="32366"/>
                      <a:pt x="42341" y="32366"/>
                      <a:pt x="42338" y="32366"/>
                    </a:cubicBezTo>
                    <a:lnTo>
                      <a:pt x="42338" y="32366"/>
                    </a:lnTo>
                    <a:lnTo>
                      <a:pt x="42355" y="32357"/>
                    </a:lnTo>
                    <a:cubicBezTo>
                      <a:pt x="43693" y="30910"/>
                      <a:pt x="45566" y="30107"/>
                      <a:pt x="47502" y="30107"/>
                    </a:cubicBezTo>
                    <a:close/>
                    <a:moveTo>
                      <a:pt x="106100" y="25400"/>
                    </a:moveTo>
                    <a:cubicBezTo>
                      <a:pt x="106559" y="25400"/>
                      <a:pt x="107021" y="25446"/>
                      <a:pt x="107480" y="25538"/>
                    </a:cubicBezTo>
                    <a:cubicBezTo>
                      <a:pt x="106477" y="26801"/>
                      <a:pt x="105930" y="28404"/>
                      <a:pt x="106136" y="30079"/>
                    </a:cubicBezTo>
                    <a:lnTo>
                      <a:pt x="106136" y="30079"/>
                    </a:lnTo>
                    <a:cubicBezTo>
                      <a:pt x="106645" y="29966"/>
                      <a:pt x="107158" y="29911"/>
                      <a:pt x="107667" y="29911"/>
                    </a:cubicBezTo>
                    <a:cubicBezTo>
                      <a:pt x="109601" y="29911"/>
                      <a:pt x="111474" y="30709"/>
                      <a:pt x="112821" y="32169"/>
                    </a:cubicBezTo>
                    <a:cubicBezTo>
                      <a:pt x="112793" y="32169"/>
                      <a:pt x="112765" y="32169"/>
                      <a:pt x="112738" y="32169"/>
                    </a:cubicBezTo>
                    <a:cubicBezTo>
                      <a:pt x="110761" y="32169"/>
                      <a:pt x="108905" y="33112"/>
                      <a:pt x="107659" y="34553"/>
                    </a:cubicBezTo>
                    <a:cubicBezTo>
                      <a:pt x="107785" y="32886"/>
                      <a:pt x="107175" y="31300"/>
                      <a:pt x="106127" y="30081"/>
                    </a:cubicBezTo>
                    <a:cubicBezTo>
                      <a:pt x="106130" y="30081"/>
                      <a:pt x="106132" y="30080"/>
                      <a:pt x="106134" y="30080"/>
                    </a:cubicBezTo>
                    <a:lnTo>
                      <a:pt x="106134" y="30080"/>
                    </a:lnTo>
                    <a:lnTo>
                      <a:pt x="106127" y="30072"/>
                    </a:lnTo>
                    <a:cubicBezTo>
                      <a:pt x="104875" y="28616"/>
                      <a:pt x="102990" y="27662"/>
                      <a:pt x="100995" y="27662"/>
                    </a:cubicBezTo>
                    <a:cubicBezTo>
                      <a:pt x="100976" y="27662"/>
                      <a:pt x="100958" y="27662"/>
                      <a:pt x="100939" y="27662"/>
                    </a:cubicBezTo>
                    <a:cubicBezTo>
                      <a:pt x="100919" y="27662"/>
                      <a:pt x="100900" y="27662"/>
                      <a:pt x="100880" y="27662"/>
                    </a:cubicBezTo>
                    <a:cubicBezTo>
                      <a:pt x="99020" y="27662"/>
                      <a:pt x="97252" y="28500"/>
                      <a:pt x="96011" y="29804"/>
                    </a:cubicBezTo>
                    <a:cubicBezTo>
                      <a:pt x="96091" y="28209"/>
                      <a:pt x="95509" y="26712"/>
                      <a:pt x="94514" y="25529"/>
                    </a:cubicBezTo>
                    <a:cubicBezTo>
                      <a:pt x="94943" y="25450"/>
                      <a:pt x="95373" y="25411"/>
                      <a:pt x="95801" y="25411"/>
                    </a:cubicBezTo>
                    <a:cubicBezTo>
                      <a:pt x="97734" y="25411"/>
                      <a:pt x="99605" y="26207"/>
                      <a:pt x="100948" y="27653"/>
                    </a:cubicBezTo>
                    <a:cubicBezTo>
                      <a:pt x="102288" y="26205"/>
                      <a:pt x="104166" y="25400"/>
                      <a:pt x="106100" y="25400"/>
                    </a:cubicBezTo>
                    <a:close/>
                    <a:moveTo>
                      <a:pt x="13662" y="30223"/>
                    </a:moveTo>
                    <a:cubicBezTo>
                      <a:pt x="15598" y="30223"/>
                      <a:pt x="17464" y="31021"/>
                      <a:pt x="18807" y="32474"/>
                    </a:cubicBezTo>
                    <a:cubicBezTo>
                      <a:pt x="18787" y="32474"/>
                      <a:pt x="18768" y="32473"/>
                      <a:pt x="18748" y="32473"/>
                    </a:cubicBezTo>
                    <a:cubicBezTo>
                      <a:pt x="16879" y="32473"/>
                      <a:pt x="15111" y="33312"/>
                      <a:pt x="13870" y="34615"/>
                    </a:cubicBezTo>
                    <a:cubicBezTo>
                      <a:pt x="13951" y="33020"/>
                      <a:pt x="13368" y="31515"/>
                      <a:pt x="12374" y="30341"/>
                    </a:cubicBezTo>
                    <a:cubicBezTo>
                      <a:pt x="12803" y="30262"/>
                      <a:pt x="13234" y="30223"/>
                      <a:pt x="13662" y="30223"/>
                    </a:cubicBezTo>
                    <a:close/>
                    <a:moveTo>
                      <a:pt x="23936" y="30219"/>
                    </a:moveTo>
                    <a:cubicBezTo>
                      <a:pt x="24366" y="30219"/>
                      <a:pt x="24800" y="30259"/>
                      <a:pt x="25232" y="30341"/>
                    </a:cubicBezTo>
                    <a:cubicBezTo>
                      <a:pt x="24237" y="31515"/>
                      <a:pt x="23655" y="33020"/>
                      <a:pt x="23744" y="34615"/>
                    </a:cubicBezTo>
                    <a:cubicBezTo>
                      <a:pt x="22494" y="33303"/>
                      <a:pt x="20727" y="32473"/>
                      <a:pt x="18867" y="32473"/>
                    </a:cubicBezTo>
                    <a:cubicBezTo>
                      <a:pt x="18847" y="32473"/>
                      <a:pt x="18827" y="32474"/>
                      <a:pt x="18807" y="32474"/>
                    </a:cubicBezTo>
                    <a:lnTo>
                      <a:pt x="18807" y="32465"/>
                    </a:lnTo>
                    <a:cubicBezTo>
                      <a:pt x="20140" y="31022"/>
                      <a:pt x="22007" y="30219"/>
                      <a:pt x="23936" y="30219"/>
                    </a:cubicBezTo>
                    <a:close/>
                    <a:moveTo>
                      <a:pt x="37182" y="30113"/>
                    </a:moveTo>
                    <a:cubicBezTo>
                      <a:pt x="39117" y="30113"/>
                      <a:pt x="40995" y="30910"/>
                      <a:pt x="42337" y="32366"/>
                    </a:cubicBezTo>
                    <a:lnTo>
                      <a:pt x="42337" y="32366"/>
                    </a:lnTo>
                    <a:cubicBezTo>
                      <a:pt x="42313" y="32366"/>
                      <a:pt x="42288" y="32366"/>
                      <a:pt x="42264" y="32366"/>
                    </a:cubicBezTo>
                    <a:cubicBezTo>
                      <a:pt x="40296" y="32366"/>
                      <a:pt x="38431" y="33309"/>
                      <a:pt x="37185" y="34750"/>
                    </a:cubicBezTo>
                    <a:cubicBezTo>
                      <a:pt x="37320" y="33083"/>
                      <a:pt x="36710" y="31506"/>
                      <a:pt x="35662" y="30278"/>
                    </a:cubicBezTo>
                    <a:cubicBezTo>
                      <a:pt x="36167" y="30167"/>
                      <a:pt x="36676" y="30113"/>
                      <a:pt x="37182" y="30113"/>
                    </a:cubicBezTo>
                    <a:close/>
                    <a:moveTo>
                      <a:pt x="124479" y="28060"/>
                    </a:moveTo>
                    <a:cubicBezTo>
                      <a:pt x="127651" y="28060"/>
                      <a:pt x="130826" y="30136"/>
                      <a:pt x="130867" y="34291"/>
                    </a:cubicBezTo>
                    <a:lnTo>
                      <a:pt x="130867" y="34291"/>
                    </a:lnTo>
                    <a:cubicBezTo>
                      <a:pt x="130397" y="34190"/>
                      <a:pt x="129923" y="34141"/>
                      <a:pt x="129452" y="34141"/>
                    </a:cubicBezTo>
                    <a:cubicBezTo>
                      <a:pt x="127593" y="34141"/>
                      <a:pt x="125787" y="34908"/>
                      <a:pt x="124487" y="36300"/>
                    </a:cubicBezTo>
                    <a:cubicBezTo>
                      <a:pt x="123215" y="34920"/>
                      <a:pt x="121414" y="34140"/>
                      <a:pt x="119541" y="34140"/>
                    </a:cubicBezTo>
                    <a:cubicBezTo>
                      <a:pt x="119057" y="34140"/>
                      <a:pt x="118564" y="34194"/>
                      <a:pt x="118098" y="34293"/>
                    </a:cubicBezTo>
                    <a:cubicBezTo>
                      <a:pt x="118130" y="30138"/>
                      <a:pt x="121303" y="28060"/>
                      <a:pt x="124479" y="28060"/>
                    </a:cubicBezTo>
                    <a:close/>
                    <a:moveTo>
                      <a:pt x="100961" y="28160"/>
                    </a:moveTo>
                    <a:cubicBezTo>
                      <a:pt x="104135" y="28160"/>
                      <a:pt x="107310" y="30239"/>
                      <a:pt x="107355" y="34400"/>
                    </a:cubicBezTo>
                    <a:cubicBezTo>
                      <a:pt x="106875" y="34295"/>
                      <a:pt x="106390" y="34244"/>
                      <a:pt x="105910" y="34244"/>
                    </a:cubicBezTo>
                    <a:cubicBezTo>
                      <a:pt x="104056" y="34244"/>
                      <a:pt x="102256" y="35007"/>
                      <a:pt x="100961" y="36393"/>
                    </a:cubicBezTo>
                    <a:lnTo>
                      <a:pt x="100961" y="36393"/>
                    </a:lnTo>
                    <a:cubicBezTo>
                      <a:pt x="99680" y="35026"/>
                      <a:pt x="97881" y="34239"/>
                      <a:pt x="96011" y="34239"/>
                    </a:cubicBezTo>
                    <a:cubicBezTo>
                      <a:pt x="95527" y="34239"/>
                      <a:pt x="95043" y="34293"/>
                      <a:pt x="94568" y="34400"/>
                    </a:cubicBezTo>
                    <a:cubicBezTo>
                      <a:pt x="94608" y="30241"/>
                      <a:pt x="97784" y="28160"/>
                      <a:pt x="100961" y="28160"/>
                    </a:cubicBezTo>
                    <a:close/>
                    <a:moveTo>
                      <a:pt x="77631" y="28164"/>
                    </a:moveTo>
                    <a:cubicBezTo>
                      <a:pt x="80804" y="28164"/>
                      <a:pt x="83979" y="30241"/>
                      <a:pt x="84022" y="34396"/>
                    </a:cubicBezTo>
                    <a:lnTo>
                      <a:pt x="84022" y="34396"/>
                    </a:lnTo>
                    <a:cubicBezTo>
                      <a:pt x="83552" y="34297"/>
                      <a:pt x="83079" y="34248"/>
                      <a:pt x="82611" y="34248"/>
                    </a:cubicBezTo>
                    <a:cubicBezTo>
                      <a:pt x="80750" y="34248"/>
                      <a:pt x="78950" y="35013"/>
                      <a:pt x="77651" y="36398"/>
                    </a:cubicBezTo>
                    <a:cubicBezTo>
                      <a:pt x="76369" y="35028"/>
                      <a:pt x="74577" y="34239"/>
                      <a:pt x="72704" y="34239"/>
                    </a:cubicBezTo>
                    <a:cubicBezTo>
                      <a:pt x="72212" y="34248"/>
                      <a:pt x="71728" y="34293"/>
                      <a:pt x="71253" y="34400"/>
                    </a:cubicBezTo>
                    <a:cubicBezTo>
                      <a:pt x="71284" y="30243"/>
                      <a:pt x="74456" y="28164"/>
                      <a:pt x="77631" y="28164"/>
                    </a:cubicBezTo>
                    <a:close/>
                    <a:moveTo>
                      <a:pt x="53994" y="28259"/>
                    </a:moveTo>
                    <a:cubicBezTo>
                      <a:pt x="57168" y="28259"/>
                      <a:pt x="60343" y="30337"/>
                      <a:pt x="60384" y="34497"/>
                    </a:cubicBezTo>
                    <a:lnTo>
                      <a:pt x="60384" y="34497"/>
                    </a:lnTo>
                    <a:cubicBezTo>
                      <a:pt x="59906" y="34393"/>
                      <a:pt x="59425" y="34343"/>
                      <a:pt x="58949" y="34343"/>
                    </a:cubicBezTo>
                    <a:cubicBezTo>
                      <a:pt x="57093" y="34343"/>
                      <a:pt x="55300" y="35109"/>
                      <a:pt x="54004" y="36497"/>
                    </a:cubicBezTo>
                    <a:cubicBezTo>
                      <a:pt x="52723" y="35126"/>
                      <a:pt x="50931" y="34338"/>
                      <a:pt x="49049" y="34338"/>
                    </a:cubicBezTo>
                    <a:cubicBezTo>
                      <a:pt x="48565" y="34338"/>
                      <a:pt x="48081" y="34391"/>
                      <a:pt x="47606" y="34499"/>
                    </a:cubicBezTo>
                    <a:cubicBezTo>
                      <a:pt x="47642" y="30340"/>
                      <a:pt x="50818" y="28259"/>
                      <a:pt x="53994" y="28259"/>
                    </a:cubicBezTo>
                    <a:close/>
                    <a:moveTo>
                      <a:pt x="7145" y="28361"/>
                    </a:moveTo>
                    <a:cubicBezTo>
                      <a:pt x="10322" y="28361"/>
                      <a:pt x="13498" y="30440"/>
                      <a:pt x="13538" y="34597"/>
                    </a:cubicBezTo>
                    <a:cubicBezTo>
                      <a:pt x="13065" y="34495"/>
                      <a:pt x="12588" y="34446"/>
                      <a:pt x="12114" y="34446"/>
                    </a:cubicBezTo>
                    <a:cubicBezTo>
                      <a:pt x="10255" y="34446"/>
                      <a:pt x="8451" y="35212"/>
                      <a:pt x="7159" y="36605"/>
                    </a:cubicBezTo>
                    <a:cubicBezTo>
                      <a:pt x="5877" y="35225"/>
                      <a:pt x="4076" y="34445"/>
                      <a:pt x="2194" y="34445"/>
                    </a:cubicBezTo>
                    <a:cubicBezTo>
                      <a:pt x="1711" y="34445"/>
                      <a:pt x="1227" y="34490"/>
                      <a:pt x="752" y="34597"/>
                    </a:cubicBezTo>
                    <a:cubicBezTo>
                      <a:pt x="792" y="30440"/>
                      <a:pt x="3969" y="28361"/>
                      <a:pt x="7145" y="28361"/>
                    </a:cubicBezTo>
                    <a:close/>
                    <a:moveTo>
                      <a:pt x="30465" y="28367"/>
                    </a:moveTo>
                    <a:cubicBezTo>
                      <a:pt x="33637" y="28367"/>
                      <a:pt x="36811" y="30444"/>
                      <a:pt x="36854" y="34602"/>
                    </a:cubicBezTo>
                    <a:lnTo>
                      <a:pt x="36854" y="34602"/>
                    </a:lnTo>
                    <a:cubicBezTo>
                      <a:pt x="36379" y="34500"/>
                      <a:pt x="35901" y="34450"/>
                      <a:pt x="35426" y="34450"/>
                    </a:cubicBezTo>
                    <a:cubicBezTo>
                      <a:pt x="33569" y="34450"/>
                      <a:pt x="31771" y="35216"/>
                      <a:pt x="30483" y="36605"/>
                    </a:cubicBezTo>
                    <a:cubicBezTo>
                      <a:pt x="29201" y="35234"/>
                      <a:pt x="27409" y="34445"/>
                      <a:pt x="25528" y="34445"/>
                    </a:cubicBezTo>
                    <a:cubicBezTo>
                      <a:pt x="25044" y="34445"/>
                      <a:pt x="24560" y="34499"/>
                      <a:pt x="24085" y="34606"/>
                    </a:cubicBezTo>
                    <a:cubicBezTo>
                      <a:pt x="24116" y="30448"/>
                      <a:pt x="27290" y="28367"/>
                      <a:pt x="30465" y="28367"/>
                    </a:cubicBezTo>
                    <a:close/>
                    <a:moveTo>
                      <a:pt x="119332" y="34516"/>
                    </a:moveTo>
                    <a:cubicBezTo>
                      <a:pt x="121268" y="34516"/>
                      <a:pt x="123142" y="35318"/>
                      <a:pt x="124487" y="36766"/>
                    </a:cubicBezTo>
                    <a:lnTo>
                      <a:pt x="124487" y="36766"/>
                    </a:lnTo>
                    <a:cubicBezTo>
                      <a:pt x="124484" y="36766"/>
                      <a:pt x="124481" y="36766"/>
                      <a:pt x="124478" y="36766"/>
                    </a:cubicBezTo>
                    <a:cubicBezTo>
                      <a:pt x="124459" y="36766"/>
                      <a:pt x="124439" y="36766"/>
                      <a:pt x="124419" y="36766"/>
                    </a:cubicBezTo>
                    <a:cubicBezTo>
                      <a:pt x="122559" y="36766"/>
                      <a:pt x="120791" y="37604"/>
                      <a:pt x="119550" y="38907"/>
                    </a:cubicBezTo>
                    <a:cubicBezTo>
                      <a:pt x="119631" y="37312"/>
                      <a:pt x="119048" y="35816"/>
                      <a:pt x="118054" y="34633"/>
                    </a:cubicBezTo>
                    <a:cubicBezTo>
                      <a:pt x="118479" y="34554"/>
                      <a:pt x="118907" y="34516"/>
                      <a:pt x="119332" y="34516"/>
                    </a:cubicBezTo>
                    <a:close/>
                    <a:moveTo>
                      <a:pt x="129633" y="34516"/>
                    </a:moveTo>
                    <a:cubicBezTo>
                      <a:pt x="130058" y="34516"/>
                      <a:pt x="130486" y="34554"/>
                      <a:pt x="130912" y="34633"/>
                    </a:cubicBezTo>
                    <a:cubicBezTo>
                      <a:pt x="129908" y="35816"/>
                      <a:pt x="129326" y="37321"/>
                      <a:pt x="129415" y="38907"/>
                    </a:cubicBezTo>
                    <a:cubicBezTo>
                      <a:pt x="128174" y="37604"/>
                      <a:pt x="126406" y="36766"/>
                      <a:pt x="124537" y="36766"/>
                    </a:cubicBezTo>
                    <a:cubicBezTo>
                      <a:pt x="124521" y="36766"/>
                      <a:pt x="124504" y="36766"/>
                      <a:pt x="124487" y="36766"/>
                    </a:cubicBezTo>
                    <a:lnTo>
                      <a:pt x="124487" y="36766"/>
                    </a:lnTo>
                    <a:cubicBezTo>
                      <a:pt x="125825" y="35318"/>
                      <a:pt x="127698" y="34516"/>
                      <a:pt x="129633" y="34516"/>
                    </a:cubicBezTo>
                    <a:close/>
                    <a:moveTo>
                      <a:pt x="60697" y="38943"/>
                    </a:moveTo>
                    <a:cubicBezTo>
                      <a:pt x="60700" y="38943"/>
                      <a:pt x="60703" y="38943"/>
                      <a:pt x="60707" y="38943"/>
                    </a:cubicBezTo>
                    <a:lnTo>
                      <a:pt x="60707" y="38943"/>
                    </a:lnTo>
                    <a:cubicBezTo>
                      <a:pt x="60709" y="38943"/>
                      <a:pt x="60712" y="38943"/>
                      <a:pt x="60715" y="38943"/>
                    </a:cubicBezTo>
                    <a:close/>
                    <a:moveTo>
                      <a:pt x="82776" y="34621"/>
                    </a:moveTo>
                    <a:cubicBezTo>
                      <a:pt x="83205" y="34621"/>
                      <a:pt x="83636" y="34660"/>
                      <a:pt x="84066" y="34741"/>
                    </a:cubicBezTo>
                    <a:cubicBezTo>
                      <a:pt x="83556" y="35341"/>
                      <a:pt x="83152" y="36031"/>
                      <a:pt x="82893" y="36775"/>
                    </a:cubicBezTo>
                    <a:lnTo>
                      <a:pt x="82875" y="36775"/>
                    </a:lnTo>
                    <a:cubicBezTo>
                      <a:pt x="82642" y="37474"/>
                      <a:pt x="82534" y="38208"/>
                      <a:pt x="82579" y="38952"/>
                    </a:cubicBezTo>
                    <a:cubicBezTo>
                      <a:pt x="81333" y="37644"/>
                      <a:pt x="79568" y="36811"/>
                      <a:pt x="77695" y="36811"/>
                    </a:cubicBezTo>
                    <a:cubicBezTo>
                      <a:pt x="79034" y="35399"/>
                      <a:pt x="80873" y="34621"/>
                      <a:pt x="82776" y="34621"/>
                    </a:cubicBezTo>
                    <a:close/>
                    <a:moveTo>
                      <a:pt x="95815" y="34621"/>
                    </a:moveTo>
                    <a:cubicBezTo>
                      <a:pt x="97719" y="34621"/>
                      <a:pt x="99565" y="35399"/>
                      <a:pt x="100903" y="36811"/>
                    </a:cubicBezTo>
                    <a:cubicBezTo>
                      <a:pt x="99030" y="36811"/>
                      <a:pt x="97265" y="37644"/>
                      <a:pt x="96020" y="38952"/>
                    </a:cubicBezTo>
                    <a:cubicBezTo>
                      <a:pt x="96056" y="38208"/>
                      <a:pt x="95948" y="37474"/>
                      <a:pt x="95706" y="36775"/>
                    </a:cubicBezTo>
                    <a:lnTo>
                      <a:pt x="95688" y="36775"/>
                    </a:lnTo>
                    <a:cubicBezTo>
                      <a:pt x="95428" y="36031"/>
                      <a:pt x="95034" y="35341"/>
                      <a:pt x="94523" y="34741"/>
                    </a:cubicBezTo>
                    <a:cubicBezTo>
                      <a:pt x="94953" y="34660"/>
                      <a:pt x="95385" y="34621"/>
                      <a:pt x="95815" y="34621"/>
                    </a:cubicBezTo>
                    <a:close/>
                    <a:moveTo>
                      <a:pt x="48844" y="34725"/>
                    </a:moveTo>
                    <a:cubicBezTo>
                      <a:pt x="50778" y="34725"/>
                      <a:pt x="52655" y="35522"/>
                      <a:pt x="53995" y="36972"/>
                    </a:cubicBezTo>
                    <a:lnTo>
                      <a:pt x="53995" y="36972"/>
                    </a:lnTo>
                    <a:cubicBezTo>
                      <a:pt x="53988" y="36972"/>
                      <a:pt x="53981" y="36972"/>
                      <a:pt x="53974" y="36972"/>
                    </a:cubicBezTo>
                    <a:cubicBezTo>
                      <a:pt x="52094" y="36972"/>
                      <a:pt x="50315" y="37803"/>
                      <a:pt x="49067" y="39113"/>
                    </a:cubicBezTo>
                    <a:cubicBezTo>
                      <a:pt x="49147" y="37527"/>
                      <a:pt x="48565" y="36022"/>
                      <a:pt x="47579" y="34839"/>
                    </a:cubicBezTo>
                    <a:cubicBezTo>
                      <a:pt x="48000" y="34763"/>
                      <a:pt x="48423" y="34725"/>
                      <a:pt x="48844" y="34725"/>
                    </a:cubicBezTo>
                    <a:close/>
                    <a:moveTo>
                      <a:pt x="59150" y="34722"/>
                    </a:moveTo>
                    <a:cubicBezTo>
                      <a:pt x="59575" y="34722"/>
                      <a:pt x="60003" y="34760"/>
                      <a:pt x="60429" y="34839"/>
                    </a:cubicBezTo>
                    <a:cubicBezTo>
                      <a:pt x="59434" y="36022"/>
                      <a:pt x="58852" y="37527"/>
                      <a:pt x="58941" y="39113"/>
                    </a:cubicBezTo>
                    <a:cubicBezTo>
                      <a:pt x="57691" y="37810"/>
                      <a:pt x="55923" y="36972"/>
                      <a:pt x="54063" y="36972"/>
                    </a:cubicBezTo>
                    <a:cubicBezTo>
                      <a:pt x="54043" y="36972"/>
                      <a:pt x="54024" y="36972"/>
                      <a:pt x="54004" y="36972"/>
                    </a:cubicBezTo>
                    <a:cubicBezTo>
                      <a:pt x="55341" y="35524"/>
                      <a:pt x="57215" y="34722"/>
                      <a:pt x="59150" y="34722"/>
                    </a:cubicBezTo>
                    <a:close/>
                    <a:moveTo>
                      <a:pt x="25322" y="34827"/>
                    </a:moveTo>
                    <a:cubicBezTo>
                      <a:pt x="27227" y="34827"/>
                      <a:pt x="29071" y="35605"/>
                      <a:pt x="30402" y="37017"/>
                    </a:cubicBezTo>
                    <a:cubicBezTo>
                      <a:pt x="28538" y="37017"/>
                      <a:pt x="26764" y="37850"/>
                      <a:pt x="25519" y="39149"/>
                    </a:cubicBezTo>
                    <a:cubicBezTo>
                      <a:pt x="25563" y="38415"/>
                      <a:pt x="25456" y="37671"/>
                      <a:pt x="25223" y="36972"/>
                    </a:cubicBezTo>
                    <a:lnTo>
                      <a:pt x="25196" y="36972"/>
                    </a:lnTo>
                    <a:cubicBezTo>
                      <a:pt x="24936" y="36228"/>
                      <a:pt x="24542" y="35547"/>
                      <a:pt x="24031" y="34947"/>
                    </a:cubicBezTo>
                    <a:cubicBezTo>
                      <a:pt x="24461" y="34866"/>
                      <a:pt x="24893" y="34827"/>
                      <a:pt x="25322" y="34827"/>
                    </a:cubicBezTo>
                    <a:close/>
                    <a:moveTo>
                      <a:pt x="12283" y="34827"/>
                    </a:moveTo>
                    <a:cubicBezTo>
                      <a:pt x="12712" y="34827"/>
                      <a:pt x="13144" y="34866"/>
                      <a:pt x="13574" y="34947"/>
                    </a:cubicBezTo>
                    <a:cubicBezTo>
                      <a:pt x="13063" y="35547"/>
                      <a:pt x="12669" y="36228"/>
                      <a:pt x="12400" y="36972"/>
                    </a:cubicBezTo>
                    <a:lnTo>
                      <a:pt x="12382" y="36972"/>
                    </a:lnTo>
                    <a:cubicBezTo>
                      <a:pt x="12141" y="37671"/>
                      <a:pt x="12042" y="38415"/>
                      <a:pt x="12087" y="39149"/>
                    </a:cubicBezTo>
                    <a:lnTo>
                      <a:pt x="12078" y="39158"/>
                    </a:lnTo>
                    <a:cubicBezTo>
                      <a:pt x="10832" y="37850"/>
                      <a:pt x="9067" y="37017"/>
                      <a:pt x="7203" y="37017"/>
                    </a:cubicBezTo>
                    <a:cubicBezTo>
                      <a:pt x="8534" y="35605"/>
                      <a:pt x="10378" y="34827"/>
                      <a:pt x="12283" y="34827"/>
                    </a:cubicBezTo>
                    <a:close/>
                    <a:moveTo>
                      <a:pt x="106092" y="34618"/>
                    </a:moveTo>
                    <a:cubicBezTo>
                      <a:pt x="106556" y="34618"/>
                      <a:pt x="107024" y="34664"/>
                      <a:pt x="107489" y="34759"/>
                    </a:cubicBezTo>
                    <a:cubicBezTo>
                      <a:pt x="106497" y="35993"/>
                      <a:pt x="105950" y="37566"/>
                      <a:pt x="106126" y="39211"/>
                    </a:cubicBezTo>
                    <a:lnTo>
                      <a:pt x="106126" y="39211"/>
                    </a:lnTo>
                    <a:cubicBezTo>
                      <a:pt x="104872" y="37760"/>
                      <a:pt x="102999" y="36811"/>
                      <a:pt x="101011" y="36811"/>
                    </a:cubicBezTo>
                    <a:cubicBezTo>
                      <a:pt x="102344" y="35398"/>
                      <a:pt x="104187" y="34618"/>
                      <a:pt x="106092" y="34618"/>
                    </a:cubicBezTo>
                    <a:close/>
                    <a:moveTo>
                      <a:pt x="70812" y="30100"/>
                    </a:moveTo>
                    <a:cubicBezTo>
                      <a:pt x="71307" y="30100"/>
                      <a:pt x="71806" y="30153"/>
                      <a:pt x="72301" y="30261"/>
                    </a:cubicBezTo>
                    <a:cubicBezTo>
                      <a:pt x="71289" y="31524"/>
                      <a:pt x="70742" y="33119"/>
                      <a:pt x="70939" y="34786"/>
                    </a:cubicBezTo>
                    <a:lnTo>
                      <a:pt x="70957" y="34786"/>
                    </a:lnTo>
                    <a:cubicBezTo>
                      <a:pt x="71464" y="34672"/>
                      <a:pt x="71976" y="34617"/>
                      <a:pt x="72484" y="34617"/>
                    </a:cubicBezTo>
                    <a:cubicBezTo>
                      <a:pt x="74391" y="34617"/>
                      <a:pt x="76244" y="35395"/>
                      <a:pt x="77588" y="36811"/>
                    </a:cubicBezTo>
                    <a:cubicBezTo>
                      <a:pt x="75545" y="36811"/>
                      <a:pt x="73618" y="37823"/>
                      <a:pt x="72364" y="39338"/>
                    </a:cubicBezTo>
                    <a:cubicBezTo>
                      <a:pt x="72712" y="35639"/>
                      <a:pt x="69416" y="32366"/>
                      <a:pt x="65722" y="32366"/>
                    </a:cubicBezTo>
                    <a:cubicBezTo>
                      <a:pt x="65702" y="32366"/>
                      <a:pt x="65682" y="32366"/>
                      <a:pt x="65662" y="32366"/>
                    </a:cubicBezTo>
                    <a:cubicBezTo>
                      <a:pt x="65642" y="32366"/>
                      <a:pt x="65622" y="32366"/>
                      <a:pt x="65602" y="32366"/>
                    </a:cubicBezTo>
                    <a:cubicBezTo>
                      <a:pt x="63733" y="32366"/>
                      <a:pt x="61974" y="33196"/>
                      <a:pt x="60724" y="34499"/>
                    </a:cubicBezTo>
                    <a:cubicBezTo>
                      <a:pt x="60814" y="32913"/>
                      <a:pt x="60231" y="31407"/>
                      <a:pt x="59237" y="30225"/>
                    </a:cubicBezTo>
                    <a:cubicBezTo>
                      <a:pt x="59663" y="30146"/>
                      <a:pt x="60090" y="30107"/>
                      <a:pt x="60515" y="30107"/>
                    </a:cubicBezTo>
                    <a:cubicBezTo>
                      <a:pt x="62451" y="30107"/>
                      <a:pt x="64326" y="30910"/>
                      <a:pt x="65671" y="32357"/>
                    </a:cubicBezTo>
                    <a:cubicBezTo>
                      <a:pt x="67011" y="30902"/>
                      <a:pt x="68881" y="30100"/>
                      <a:pt x="70812" y="30100"/>
                    </a:cubicBezTo>
                    <a:close/>
                    <a:moveTo>
                      <a:pt x="35613" y="34818"/>
                    </a:moveTo>
                    <a:cubicBezTo>
                      <a:pt x="36073" y="34818"/>
                      <a:pt x="36537" y="34863"/>
                      <a:pt x="36997" y="34956"/>
                    </a:cubicBezTo>
                    <a:cubicBezTo>
                      <a:pt x="36011" y="36201"/>
                      <a:pt x="35456" y="37769"/>
                      <a:pt x="35635" y="39418"/>
                    </a:cubicBezTo>
                    <a:cubicBezTo>
                      <a:pt x="34389" y="37958"/>
                      <a:pt x="32508" y="37017"/>
                      <a:pt x="30519" y="37008"/>
                    </a:cubicBezTo>
                    <a:cubicBezTo>
                      <a:pt x="31861" y="35593"/>
                      <a:pt x="33709" y="34818"/>
                      <a:pt x="35613" y="34818"/>
                    </a:cubicBezTo>
                    <a:close/>
                    <a:moveTo>
                      <a:pt x="112816" y="32662"/>
                    </a:moveTo>
                    <a:cubicBezTo>
                      <a:pt x="115993" y="32662"/>
                      <a:pt x="119169" y="34741"/>
                      <a:pt x="119209" y="38898"/>
                    </a:cubicBezTo>
                    <a:cubicBezTo>
                      <a:pt x="118736" y="38797"/>
                      <a:pt x="118259" y="38747"/>
                      <a:pt x="117785" y="38747"/>
                    </a:cubicBezTo>
                    <a:cubicBezTo>
                      <a:pt x="115926" y="38747"/>
                      <a:pt x="114120" y="39513"/>
                      <a:pt x="112821" y="40906"/>
                    </a:cubicBezTo>
                    <a:cubicBezTo>
                      <a:pt x="111539" y="39526"/>
                      <a:pt x="109747" y="38746"/>
                      <a:pt x="107865" y="38746"/>
                    </a:cubicBezTo>
                    <a:cubicBezTo>
                      <a:pt x="107382" y="38746"/>
                      <a:pt x="106898" y="38800"/>
                      <a:pt x="106423" y="38898"/>
                    </a:cubicBezTo>
                    <a:cubicBezTo>
                      <a:pt x="106463" y="34741"/>
                      <a:pt x="109640" y="32662"/>
                      <a:pt x="112816" y="32662"/>
                    </a:cubicBezTo>
                    <a:close/>
                    <a:moveTo>
                      <a:pt x="136134" y="32665"/>
                    </a:moveTo>
                    <a:cubicBezTo>
                      <a:pt x="139310" y="32665"/>
                      <a:pt x="142484" y="34742"/>
                      <a:pt x="142525" y="38898"/>
                    </a:cubicBezTo>
                    <a:cubicBezTo>
                      <a:pt x="142050" y="38797"/>
                      <a:pt x="141571" y="38747"/>
                      <a:pt x="141097" y="38747"/>
                    </a:cubicBezTo>
                    <a:cubicBezTo>
                      <a:pt x="139236" y="38747"/>
                      <a:pt x="137435" y="39513"/>
                      <a:pt x="136136" y="40906"/>
                    </a:cubicBezTo>
                    <a:cubicBezTo>
                      <a:pt x="134854" y="39526"/>
                      <a:pt x="133062" y="38746"/>
                      <a:pt x="131181" y="38746"/>
                    </a:cubicBezTo>
                    <a:cubicBezTo>
                      <a:pt x="130697" y="38746"/>
                      <a:pt x="130213" y="38800"/>
                      <a:pt x="129738" y="38898"/>
                    </a:cubicBezTo>
                    <a:cubicBezTo>
                      <a:pt x="129778" y="34744"/>
                      <a:pt x="132957" y="32665"/>
                      <a:pt x="136134" y="32665"/>
                    </a:cubicBezTo>
                    <a:close/>
                    <a:moveTo>
                      <a:pt x="89291" y="32767"/>
                    </a:moveTo>
                    <a:cubicBezTo>
                      <a:pt x="91871" y="32767"/>
                      <a:pt x="94452" y="34140"/>
                      <a:pt x="95348" y="36891"/>
                    </a:cubicBezTo>
                    <a:lnTo>
                      <a:pt x="95357" y="36882"/>
                    </a:lnTo>
                    <a:lnTo>
                      <a:pt x="95375" y="36882"/>
                    </a:lnTo>
                    <a:cubicBezTo>
                      <a:pt x="95581" y="37545"/>
                      <a:pt x="95688" y="38244"/>
                      <a:pt x="95688" y="38934"/>
                    </a:cubicBezTo>
                    <a:cubicBezTo>
                      <a:pt x="95215" y="38832"/>
                      <a:pt x="94738" y="38783"/>
                      <a:pt x="94264" y="38783"/>
                    </a:cubicBezTo>
                    <a:cubicBezTo>
                      <a:pt x="92405" y="38783"/>
                      <a:pt x="90601" y="39549"/>
                      <a:pt x="89308" y="40941"/>
                    </a:cubicBezTo>
                    <a:cubicBezTo>
                      <a:pt x="88027" y="39562"/>
                      <a:pt x="86235" y="38782"/>
                      <a:pt x="84353" y="38782"/>
                    </a:cubicBezTo>
                    <a:cubicBezTo>
                      <a:pt x="83869" y="38782"/>
                      <a:pt x="83385" y="38836"/>
                      <a:pt x="82910" y="38934"/>
                    </a:cubicBezTo>
                    <a:cubicBezTo>
                      <a:pt x="82910" y="38244"/>
                      <a:pt x="83018" y="37545"/>
                      <a:pt x="83224" y="36882"/>
                    </a:cubicBezTo>
                    <a:lnTo>
                      <a:pt x="83242" y="36882"/>
                    </a:lnTo>
                    <a:cubicBezTo>
                      <a:pt x="84134" y="34140"/>
                      <a:pt x="86712" y="32767"/>
                      <a:pt x="89291" y="32767"/>
                    </a:cubicBezTo>
                    <a:close/>
                    <a:moveTo>
                      <a:pt x="42335" y="32864"/>
                    </a:moveTo>
                    <a:cubicBezTo>
                      <a:pt x="45506" y="32864"/>
                      <a:pt x="48679" y="34938"/>
                      <a:pt x="48726" y="39092"/>
                    </a:cubicBezTo>
                    <a:lnTo>
                      <a:pt x="48726" y="39092"/>
                    </a:lnTo>
                    <a:cubicBezTo>
                      <a:pt x="48257" y="38992"/>
                      <a:pt x="47785" y="38944"/>
                      <a:pt x="47316" y="38944"/>
                    </a:cubicBezTo>
                    <a:cubicBezTo>
                      <a:pt x="45455" y="38944"/>
                      <a:pt x="43655" y="39710"/>
                      <a:pt x="42355" y="41103"/>
                    </a:cubicBezTo>
                    <a:cubicBezTo>
                      <a:pt x="41074" y="39723"/>
                      <a:pt x="39282" y="38943"/>
                      <a:pt x="37400" y="38943"/>
                    </a:cubicBezTo>
                    <a:cubicBezTo>
                      <a:pt x="36916" y="38943"/>
                      <a:pt x="36432" y="38997"/>
                      <a:pt x="35958" y="39096"/>
                    </a:cubicBezTo>
                    <a:cubicBezTo>
                      <a:pt x="35989" y="34942"/>
                      <a:pt x="39161" y="32864"/>
                      <a:pt x="42335" y="32864"/>
                    </a:cubicBezTo>
                    <a:close/>
                    <a:moveTo>
                      <a:pt x="65669" y="32862"/>
                    </a:moveTo>
                    <a:cubicBezTo>
                      <a:pt x="68844" y="32862"/>
                      <a:pt x="72019" y="34939"/>
                      <a:pt x="72059" y="39096"/>
                    </a:cubicBezTo>
                    <a:cubicBezTo>
                      <a:pt x="71584" y="38994"/>
                      <a:pt x="71106" y="38944"/>
                      <a:pt x="70631" y="38944"/>
                    </a:cubicBezTo>
                    <a:cubicBezTo>
                      <a:pt x="68767" y="38944"/>
                      <a:pt x="66963" y="39710"/>
                      <a:pt x="65671" y="41103"/>
                    </a:cubicBezTo>
                    <a:cubicBezTo>
                      <a:pt x="64391" y="39725"/>
                      <a:pt x="62594" y="38946"/>
                      <a:pt x="60707" y="38943"/>
                    </a:cubicBezTo>
                    <a:lnTo>
                      <a:pt x="60707" y="38943"/>
                    </a:lnTo>
                    <a:cubicBezTo>
                      <a:pt x="60226" y="38944"/>
                      <a:pt x="59745" y="38998"/>
                      <a:pt x="59273" y="39096"/>
                    </a:cubicBezTo>
                    <a:cubicBezTo>
                      <a:pt x="59313" y="34941"/>
                      <a:pt x="62491" y="32862"/>
                      <a:pt x="65669" y="32862"/>
                    </a:cubicBezTo>
                    <a:close/>
                    <a:moveTo>
                      <a:pt x="18802" y="32972"/>
                    </a:moveTo>
                    <a:cubicBezTo>
                      <a:pt x="21383" y="32972"/>
                      <a:pt x="23964" y="34343"/>
                      <a:pt x="24864" y="37088"/>
                    </a:cubicBezTo>
                    <a:lnTo>
                      <a:pt x="24882" y="37088"/>
                    </a:lnTo>
                    <a:cubicBezTo>
                      <a:pt x="25088" y="37760"/>
                      <a:pt x="25187" y="38450"/>
                      <a:pt x="25196" y="39149"/>
                    </a:cubicBezTo>
                    <a:cubicBezTo>
                      <a:pt x="24715" y="39044"/>
                      <a:pt x="24231" y="38993"/>
                      <a:pt x="23751" y="38993"/>
                    </a:cubicBezTo>
                    <a:cubicBezTo>
                      <a:pt x="21894" y="38993"/>
                      <a:pt x="20096" y="39759"/>
                      <a:pt x="18807" y="41148"/>
                    </a:cubicBezTo>
                    <a:cubicBezTo>
                      <a:pt x="17526" y="39777"/>
                      <a:pt x="15734" y="38988"/>
                      <a:pt x="13852" y="38988"/>
                    </a:cubicBezTo>
                    <a:cubicBezTo>
                      <a:pt x="13368" y="38988"/>
                      <a:pt x="12884" y="39042"/>
                      <a:pt x="12409" y="39149"/>
                    </a:cubicBezTo>
                    <a:cubicBezTo>
                      <a:pt x="12409" y="38450"/>
                      <a:pt x="12517" y="37751"/>
                      <a:pt x="12723" y="37088"/>
                    </a:cubicBezTo>
                    <a:lnTo>
                      <a:pt x="12741" y="37088"/>
                    </a:lnTo>
                    <a:cubicBezTo>
                      <a:pt x="13637" y="34345"/>
                      <a:pt x="16220" y="32972"/>
                      <a:pt x="18802" y="32972"/>
                    </a:cubicBezTo>
                    <a:close/>
                    <a:moveTo>
                      <a:pt x="130981" y="39121"/>
                    </a:moveTo>
                    <a:cubicBezTo>
                      <a:pt x="132916" y="39121"/>
                      <a:pt x="134790" y="39924"/>
                      <a:pt x="136127" y="41372"/>
                    </a:cubicBezTo>
                    <a:cubicBezTo>
                      <a:pt x="136107" y="41371"/>
                      <a:pt x="136087" y="41371"/>
                      <a:pt x="136067" y="41371"/>
                    </a:cubicBezTo>
                    <a:cubicBezTo>
                      <a:pt x="134199" y="41371"/>
                      <a:pt x="132440" y="42201"/>
                      <a:pt x="131190" y="43504"/>
                    </a:cubicBezTo>
                    <a:cubicBezTo>
                      <a:pt x="131225" y="42787"/>
                      <a:pt x="131136" y="42070"/>
                      <a:pt x="130912" y="41389"/>
                    </a:cubicBezTo>
                    <a:lnTo>
                      <a:pt x="130903" y="41389"/>
                    </a:lnTo>
                    <a:lnTo>
                      <a:pt x="130894" y="41354"/>
                    </a:lnTo>
                    <a:cubicBezTo>
                      <a:pt x="130894" y="41345"/>
                      <a:pt x="130894" y="41336"/>
                      <a:pt x="130885" y="41336"/>
                    </a:cubicBezTo>
                    <a:cubicBezTo>
                      <a:pt x="130625" y="40565"/>
                      <a:pt x="130222" y="39857"/>
                      <a:pt x="129702" y="39239"/>
                    </a:cubicBezTo>
                    <a:cubicBezTo>
                      <a:pt x="130128" y="39160"/>
                      <a:pt x="130556" y="39121"/>
                      <a:pt x="130981" y="39121"/>
                    </a:cubicBezTo>
                    <a:close/>
                    <a:moveTo>
                      <a:pt x="117967" y="39121"/>
                    </a:moveTo>
                    <a:cubicBezTo>
                      <a:pt x="118392" y="39121"/>
                      <a:pt x="118820" y="39160"/>
                      <a:pt x="119245" y="39239"/>
                    </a:cubicBezTo>
                    <a:cubicBezTo>
                      <a:pt x="118717" y="39857"/>
                      <a:pt x="118313" y="40565"/>
                      <a:pt x="118054" y="41336"/>
                    </a:cubicBezTo>
                    <a:cubicBezTo>
                      <a:pt x="118054" y="41336"/>
                      <a:pt x="118054" y="41345"/>
                      <a:pt x="118054" y="41354"/>
                    </a:cubicBezTo>
                    <a:cubicBezTo>
                      <a:pt x="118045" y="41354"/>
                      <a:pt x="118036" y="41380"/>
                      <a:pt x="118036" y="41389"/>
                    </a:cubicBezTo>
                    <a:cubicBezTo>
                      <a:pt x="117812" y="42070"/>
                      <a:pt x="117713" y="42787"/>
                      <a:pt x="117749" y="43513"/>
                    </a:cubicBezTo>
                    <a:cubicBezTo>
                      <a:pt x="116508" y="42210"/>
                      <a:pt x="114740" y="41371"/>
                      <a:pt x="112880" y="41371"/>
                    </a:cubicBezTo>
                    <a:cubicBezTo>
                      <a:pt x="112860" y="41371"/>
                      <a:pt x="112840" y="41371"/>
                      <a:pt x="112821" y="41372"/>
                    </a:cubicBezTo>
                    <a:cubicBezTo>
                      <a:pt x="114158" y="39924"/>
                      <a:pt x="116031" y="39121"/>
                      <a:pt x="117967" y="39121"/>
                    </a:cubicBezTo>
                    <a:close/>
                    <a:moveTo>
                      <a:pt x="94420" y="39162"/>
                    </a:moveTo>
                    <a:cubicBezTo>
                      <a:pt x="94850" y="39162"/>
                      <a:pt x="95283" y="39202"/>
                      <a:pt x="95715" y="39284"/>
                    </a:cubicBezTo>
                    <a:cubicBezTo>
                      <a:pt x="94720" y="40467"/>
                      <a:pt x="94138" y="41963"/>
                      <a:pt x="94228" y="43558"/>
                    </a:cubicBezTo>
                    <a:cubicBezTo>
                      <a:pt x="92986" y="42254"/>
                      <a:pt x="91218" y="41416"/>
                      <a:pt x="89350" y="41416"/>
                    </a:cubicBezTo>
                    <a:cubicBezTo>
                      <a:pt x="89330" y="41416"/>
                      <a:pt x="89310" y="41416"/>
                      <a:pt x="89290" y="41416"/>
                    </a:cubicBezTo>
                    <a:cubicBezTo>
                      <a:pt x="89271" y="41416"/>
                      <a:pt x="89251" y="41416"/>
                      <a:pt x="89231" y="41416"/>
                    </a:cubicBezTo>
                    <a:cubicBezTo>
                      <a:pt x="87363" y="41416"/>
                      <a:pt x="85603" y="42254"/>
                      <a:pt x="84353" y="43558"/>
                    </a:cubicBezTo>
                    <a:cubicBezTo>
                      <a:pt x="84443" y="41963"/>
                      <a:pt x="83860" y="40458"/>
                      <a:pt x="82866" y="39284"/>
                    </a:cubicBezTo>
                    <a:cubicBezTo>
                      <a:pt x="83294" y="39204"/>
                      <a:pt x="83725" y="39165"/>
                      <a:pt x="84152" y="39165"/>
                    </a:cubicBezTo>
                    <a:cubicBezTo>
                      <a:pt x="86085" y="39165"/>
                      <a:pt x="87957" y="39962"/>
                      <a:pt x="89299" y="41407"/>
                    </a:cubicBezTo>
                    <a:cubicBezTo>
                      <a:pt x="90633" y="39964"/>
                      <a:pt x="92493" y="39162"/>
                      <a:pt x="94420" y="39162"/>
                    </a:cubicBezTo>
                    <a:close/>
                    <a:moveTo>
                      <a:pt x="47485" y="39327"/>
                    </a:moveTo>
                    <a:cubicBezTo>
                      <a:pt x="47912" y="39327"/>
                      <a:pt x="48343" y="39366"/>
                      <a:pt x="48771" y="39445"/>
                    </a:cubicBezTo>
                    <a:cubicBezTo>
                      <a:pt x="48242" y="40063"/>
                      <a:pt x="47839" y="40771"/>
                      <a:pt x="47579" y="41533"/>
                    </a:cubicBezTo>
                    <a:cubicBezTo>
                      <a:pt x="47579" y="41542"/>
                      <a:pt x="47579" y="41542"/>
                      <a:pt x="47579" y="41551"/>
                    </a:cubicBezTo>
                    <a:lnTo>
                      <a:pt x="47570" y="41596"/>
                    </a:lnTo>
                    <a:lnTo>
                      <a:pt x="47561" y="41587"/>
                    </a:lnTo>
                    <a:cubicBezTo>
                      <a:pt x="47337" y="42277"/>
                      <a:pt x="47239" y="42993"/>
                      <a:pt x="47275" y="43710"/>
                    </a:cubicBezTo>
                    <a:cubicBezTo>
                      <a:pt x="46027" y="42400"/>
                      <a:pt x="44256" y="41569"/>
                      <a:pt x="42377" y="41569"/>
                    </a:cubicBezTo>
                    <a:cubicBezTo>
                      <a:pt x="42366" y="41569"/>
                      <a:pt x="42356" y="41569"/>
                      <a:pt x="42346" y="41569"/>
                    </a:cubicBezTo>
                    <a:cubicBezTo>
                      <a:pt x="43682" y="40123"/>
                      <a:pt x="45552" y="39327"/>
                      <a:pt x="47485" y="39327"/>
                    </a:cubicBezTo>
                    <a:close/>
                    <a:moveTo>
                      <a:pt x="60514" y="39327"/>
                    </a:moveTo>
                    <a:cubicBezTo>
                      <a:pt x="62447" y="39327"/>
                      <a:pt x="64317" y="40123"/>
                      <a:pt x="65653" y="41569"/>
                    </a:cubicBezTo>
                    <a:cubicBezTo>
                      <a:pt x="65633" y="41568"/>
                      <a:pt x="65613" y="41568"/>
                      <a:pt x="65593" y="41568"/>
                    </a:cubicBezTo>
                    <a:cubicBezTo>
                      <a:pt x="63725" y="41568"/>
                      <a:pt x="61966" y="42407"/>
                      <a:pt x="60715" y="43710"/>
                    </a:cubicBezTo>
                    <a:cubicBezTo>
                      <a:pt x="60751" y="42993"/>
                      <a:pt x="60662" y="42277"/>
                      <a:pt x="60438" y="41587"/>
                    </a:cubicBezTo>
                    <a:cubicBezTo>
                      <a:pt x="60438" y="41578"/>
                      <a:pt x="60429" y="41569"/>
                      <a:pt x="60420" y="41560"/>
                    </a:cubicBezTo>
                    <a:cubicBezTo>
                      <a:pt x="60420" y="41551"/>
                      <a:pt x="60420" y="41542"/>
                      <a:pt x="60411" y="41533"/>
                    </a:cubicBezTo>
                    <a:cubicBezTo>
                      <a:pt x="60151" y="40771"/>
                      <a:pt x="59748" y="40054"/>
                      <a:pt x="59228" y="39445"/>
                    </a:cubicBezTo>
                    <a:cubicBezTo>
                      <a:pt x="59656" y="39366"/>
                      <a:pt x="60087" y="39327"/>
                      <a:pt x="60514" y="39327"/>
                    </a:cubicBezTo>
                    <a:close/>
                    <a:moveTo>
                      <a:pt x="13656" y="39363"/>
                    </a:moveTo>
                    <a:cubicBezTo>
                      <a:pt x="15596" y="39363"/>
                      <a:pt x="17470" y="40166"/>
                      <a:pt x="18807" y="41613"/>
                    </a:cubicBezTo>
                    <a:cubicBezTo>
                      <a:pt x="18787" y="41613"/>
                      <a:pt x="18768" y="41613"/>
                      <a:pt x="18748" y="41613"/>
                    </a:cubicBezTo>
                    <a:cubicBezTo>
                      <a:pt x="16879" y="41613"/>
                      <a:pt x="15111" y="42452"/>
                      <a:pt x="13870" y="43755"/>
                    </a:cubicBezTo>
                    <a:cubicBezTo>
                      <a:pt x="13951" y="42169"/>
                      <a:pt x="13368" y="40664"/>
                      <a:pt x="12382" y="39490"/>
                    </a:cubicBezTo>
                    <a:lnTo>
                      <a:pt x="12374" y="39481"/>
                    </a:lnTo>
                    <a:cubicBezTo>
                      <a:pt x="12801" y="39402"/>
                      <a:pt x="13230" y="39363"/>
                      <a:pt x="13656" y="39363"/>
                    </a:cubicBezTo>
                    <a:close/>
                    <a:moveTo>
                      <a:pt x="23953" y="39363"/>
                    </a:moveTo>
                    <a:cubicBezTo>
                      <a:pt x="24378" y="39363"/>
                      <a:pt x="24806" y="39402"/>
                      <a:pt x="25232" y="39481"/>
                    </a:cubicBezTo>
                    <a:cubicBezTo>
                      <a:pt x="24237" y="40664"/>
                      <a:pt x="23655" y="42160"/>
                      <a:pt x="23744" y="43755"/>
                    </a:cubicBezTo>
                    <a:cubicBezTo>
                      <a:pt x="22494" y="42452"/>
                      <a:pt x="20726" y="41613"/>
                      <a:pt x="18866" y="41613"/>
                    </a:cubicBezTo>
                    <a:cubicBezTo>
                      <a:pt x="18846" y="41613"/>
                      <a:pt x="18827" y="41613"/>
                      <a:pt x="18807" y="41613"/>
                    </a:cubicBezTo>
                    <a:cubicBezTo>
                      <a:pt x="20144" y="40166"/>
                      <a:pt x="22018" y="39363"/>
                      <a:pt x="23953" y="39363"/>
                    </a:cubicBezTo>
                    <a:close/>
                    <a:moveTo>
                      <a:pt x="107671" y="39122"/>
                    </a:moveTo>
                    <a:cubicBezTo>
                      <a:pt x="109602" y="39122"/>
                      <a:pt x="111474" y="39919"/>
                      <a:pt x="112821" y="41372"/>
                    </a:cubicBezTo>
                    <a:cubicBezTo>
                      <a:pt x="112802" y="41371"/>
                      <a:pt x="112783" y="41371"/>
                      <a:pt x="112765" y="41371"/>
                    </a:cubicBezTo>
                    <a:cubicBezTo>
                      <a:pt x="110778" y="41371"/>
                      <a:pt x="108902" y="42317"/>
                      <a:pt x="107650" y="43764"/>
                    </a:cubicBezTo>
                    <a:lnTo>
                      <a:pt x="107650" y="43764"/>
                    </a:lnTo>
                    <a:cubicBezTo>
                      <a:pt x="107803" y="42097"/>
                      <a:pt x="107211" y="40511"/>
                      <a:pt x="106172" y="39284"/>
                    </a:cubicBezTo>
                    <a:cubicBezTo>
                      <a:pt x="106670" y="39175"/>
                      <a:pt x="107172" y="39122"/>
                      <a:pt x="107671" y="39122"/>
                    </a:cubicBezTo>
                    <a:close/>
                    <a:moveTo>
                      <a:pt x="37180" y="39320"/>
                    </a:moveTo>
                    <a:cubicBezTo>
                      <a:pt x="39113" y="39320"/>
                      <a:pt x="40988" y="40121"/>
                      <a:pt x="42328" y="41569"/>
                    </a:cubicBezTo>
                    <a:cubicBezTo>
                      <a:pt x="42310" y="41568"/>
                      <a:pt x="42291" y="41568"/>
                      <a:pt x="42273" y="41568"/>
                    </a:cubicBezTo>
                    <a:cubicBezTo>
                      <a:pt x="40286" y="41568"/>
                      <a:pt x="38419" y="42514"/>
                      <a:pt x="37167" y="43961"/>
                    </a:cubicBezTo>
                    <a:cubicBezTo>
                      <a:pt x="37320" y="42294"/>
                      <a:pt x="36728" y="40708"/>
                      <a:pt x="35689" y="39481"/>
                    </a:cubicBezTo>
                    <a:cubicBezTo>
                      <a:pt x="36184" y="39373"/>
                      <a:pt x="36684" y="39320"/>
                      <a:pt x="37180" y="39320"/>
                    </a:cubicBezTo>
                    <a:close/>
                    <a:moveTo>
                      <a:pt x="124483" y="37269"/>
                    </a:moveTo>
                    <a:cubicBezTo>
                      <a:pt x="127057" y="37269"/>
                      <a:pt x="129630" y="38633"/>
                      <a:pt x="130536" y="41363"/>
                    </a:cubicBezTo>
                    <a:cubicBezTo>
                      <a:pt x="130760" y="42053"/>
                      <a:pt x="130867" y="42769"/>
                      <a:pt x="130876" y="43495"/>
                    </a:cubicBezTo>
                    <a:cubicBezTo>
                      <a:pt x="130401" y="43393"/>
                      <a:pt x="129922" y="43343"/>
                      <a:pt x="129447" y="43343"/>
                    </a:cubicBezTo>
                    <a:cubicBezTo>
                      <a:pt x="127584" y="43343"/>
                      <a:pt x="125780" y="44110"/>
                      <a:pt x="124487" y="45502"/>
                    </a:cubicBezTo>
                    <a:cubicBezTo>
                      <a:pt x="123213" y="44130"/>
                      <a:pt x="121434" y="43343"/>
                      <a:pt x="119564" y="43343"/>
                    </a:cubicBezTo>
                    <a:cubicBezTo>
                      <a:pt x="119553" y="43343"/>
                      <a:pt x="119543" y="43343"/>
                      <a:pt x="119532" y="43343"/>
                    </a:cubicBezTo>
                    <a:cubicBezTo>
                      <a:pt x="119048" y="43343"/>
                      <a:pt x="118564" y="43388"/>
                      <a:pt x="118089" y="43495"/>
                    </a:cubicBezTo>
                    <a:cubicBezTo>
                      <a:pt x="118089" y="42769"/>
                      <a:pt x="118206" y="42053"/>
                      <a:pt x="118421" y="41363"/>
                    </a:cubicBezTo>
                    <a:lnTo>
                      <a:pt x="118430" y="41354"/>
                    </a:lnTo>
                    <a:cubicBezTo>
                      <a:pt x="119339" y="38631"/>
                      <a:pt x="121911" y="37269"/>
                      <a:pt x="124483" y="37269"/>
                    </a:cubicBezTo>
                    <a:close/>
                    <a:moveTo>
                      <a:pt x="77631" y="37312"/>
                    </a:moveTo>
                    <a:cubicBezTo>
                      <a:pt x="80804" y="37312"/>
                      <a:pt x="83980" y="39391"/>
                      <a:pt x="84022" y="43547"/>
                    </a:cubicBezTo>
                    <a:lnTo>
                      <a:pt x="84022" y="43547"/>
                    </a:lnTo>
                    <a:cubicBezTo>
                      <a:pt x="83546" y="43443"/>
                      <a:pt x="83066" y="43393"/>
                      <a:pt x="82590" y="43393"/>
                    </a:cubicBezTo>
                    <a:cubicBezTo>
                      <a:pt x="80737" y="43393"/>
                      <a:pt x="78939" y="44159"/>
                      <a:pt x="77651" y="45547"/>
                    </a:cubicBezTo>
                    <a:cubicBezTo>
                      <a:pt x="76369" y="44176"/>
                      <a:pt x="74577" y="43388"/>
                      <a:pt x="72696" y="43388"/>
                    </a:cubicBezTo>
                    <a:cubicBezTo>
                      <a:pt x="72212" y="43388"/>
                      <a:pt x="71728" y="43441"/>
                      <a:pt x="71253" y="43549"/>
                    </a:cubicBezTo>
                    <a:cubicBezTo>
                      <a:pt x="71284" y="39391"/>
                      <a:pt x="74456" y="37312"/>
                      <a:pt x="77631" y="37312"/>
                    </a:cubicBezTo>
                    <a:close/>
                    <a:moveTo>
                      <a:pt x="100946" y="37312"/>
                    </a:moveTo>
                    <a:cubicBezTo>
                      <a:pt x="104119" y="37312"/>
                      <a:pt x="107295" y="39391"/>
                      <a:pt x="107337" y="43547"/>
                    </a:cubicBezTo>
                    <a:lnTo>
                      <a:pt x="107337" y="43547"/>
                    </a:lnTo>
                    <a:cubicBezTo>
                      <a:pt x="106861" y="43443"/>
                      <a:pt x="106381" y="43393"/>
                      <a:pt x="105905" y="43393"/>
                    </a:cubicBezTo>
                    <a:cubicBezTo>
                      <a:pt x="104052" y="43393"/>
                      <a:pt x="102255" y="44159"/>
                      <a:pt x="100966" y="45547"/>
                    </a:cubicBezTo>
                    <a:cubicBezTo>
                      <a:pt x="99685" y="44176"/>
                      <a:pt x="97883" y="43388"/>
                      <a:pt x="96011" y="43388"/>
                    </a:cubicBezTo>
                    <a:cubicBezTo>
                      <a:pt x="95527" y="43388"/>
                      <a:pt x="95043" y="43441"/>
                      <a:pt x="94568" y="43549"/>
                    </a:cubicBezTo>
                    <a:cubicBezTo>
                      <a:pt x="94599" y="39391"/>
                      <a:pt x="97771" y="37312"/>
                      <a:pt x="100946" y="37312"/>
                    </a:cubicBezTo>
                    <a:close/>
                    <a:moveTo>
                      <a:pt x="54012" y="37467"/>
                    </a:moveTo>
                    <a:cubicBezTo>
                      <a:pt x="56585" y="37467"/>
                      <a:pt x="59156" y="38831"/>
                      <a:pt x="60061" y="41560"/>
                    </a:cubicBezTo>
                    <a:cubicBezTo>
                      <a:pt x="60285" y="42250"/>
                      <a:pt x="60393" y="42975"/>
                      <a:pt x="60393" y="43701"/>
                    </a:cubicBezTo>
                    <a:cubicBezTo>
                      <a:pt x="59914" y="43596"/>
                      <a:pt x="59431" y="43545"/>
                      <a:pt x="58952" y="43545"/>
                    </a:cubicBezTo>
                    <a:cubicBezTo>
                      <a:pt x="57099" y="43545"/>
                      <a:pt x="55302" y="44311"/>
                      <a:pt x="54013" y="45699"/>
                    </a:cubicBezTo>
                    <a:cubicBezTo>
                      <a:pt x="52739" y="44336"/>
                      <a:pt x="50960" y="43549"/>
                      <a:pt x="49089" y="43549"/>
                    </a:cubicBezTo>
                    <a:cubicBezTo>
                      <a:pt x="49079" y="43549"/>
                      <a:pt x="49068" y="43549"/>
                      <a:pt x="49058" y="43549"/>
                    </a:cubicBezTo>
                    <a:cubicBezTo>
                      <a:pt x="48574" y="43549"/>
                      <a:pt x="48090" y="43594"/>
                      <a:pt x="47615" y="43701"/>
                    </a:cubicBezTo>
                    <a:cubicBezTo>
                      <a:pt x="47615" y="42975"/>
                      <a:pt x="47723" y="42250"/>
                      <a:pt x="47938" y="41560"/>
                    </a:cubicBezTo>
                    <a:lnTo>
                      <a:pt x="47956" y="41560"/>
                    </a:lnTo>
                    <a:cubicBezTo>
                      <a:pt x="48865" y="38831"/>
                      <a:pt x="51439" y="37467"/>
                      <a:pt x="54012" y="37467"/>
                    </a:cubicBezTo>
                    <a:close/>
                    <a:moveTo>
                      <a:pt x="7148" y="37513"/>
                    </a:moveTo>
                    <a:cubicBezTo>
                      <a:pt x="10323" y="37513"/>
                      <a:pt x="13498" y="39590"/>
                      <a:pt x="13538" y="43746"/>
                    </a:cubicBezTo>
                    <a:cubicBezTo>
                      <a:pt x="13065" y="43644"/>
                      <a:pt x="12588" y="43594"/>
                      <a:pt x="12114" y="43594"/>
                    </a:cubicBezTo>
                    <a:cubicBezTo>
                      <a:pt x="10255" y="43594"/>
                      <a:pt x="8449" y="44361"/>
                      <a:pt x="7150" y="45753"/>
                    </a:cubicBezTo>
                    <a:cubicBezTo>
                      <a:pt x="5868" y="44373"/>
                      <a:pt x="4076" y="43594"/>
                      <a:pt x="2194" y="43594"/>
                    </a:cubicBezTo>
                    <a:cubicBezTo>
                      <a:pt x="1711" y="43594"/>
                      <a:pt x="1227" y="43647"/>
                      <a:pt x="752" y="43746"/>
                    </a:cubicBezTo>
                    <a:cubicBezTo>
                      <a:pt x="792" y="39592"/>
                      <a:pt x="3970" y="37513"/>
                      <a:pt x="7148" y="37513"/>
                    </a:cubicBezTo>
                    <a:close/>
                    <a:moveTo>
                      <a:pt x="30465" y="37513"/>
                    </a:moveTo>
                    <a:cubicBezTo>
                      <a:pt x="33638" y="37513"/>
                      <a:pt x="36811" y="39588"/>
                      <a:pt x="36854" y="43742"/>
                    </a:cubicBezTo>
                    <a:lnTo>
                      <a:pt x="36854" y="43742"/>
                    </a:lnTo>
                    <a:cubicBezTo>
                      <a:pt x="36384" y="43643"/>
                      <a:pt x="35912" y="43594"/>
                      <a:pt x="35443" y="43594"/>
                    </a:cubicBezTo>
                    <a:cubicBezTo>
                      <a:pt x="33580" y="43594"/>
                      <a:pt x="31775" y="44361"/>
                      <a:pt x="30483" y="45753"/>
                    </a:cubicBezTo>
                    <a:cubicBezTo>
                      <a:pt x="29201" y="44373"/>
                      <a:pt x="27409" y="43594"/>
                      <a:pt x="25528" y="43594"/>
                    </a:cubicBezTo>
                    <a:cubicBezTo>
                      <a:pt x="25044" y="43594"/>
                      <a:pt x="24560" y="43647"/>
                      <a:pt x="24085" y="43746"/>
                    </a:cubicBezTo>
                    <a:cubicBezTo>
                      <a:pt x="24116" y="39592"/>
                      <a:pt x="27290" y="37513"/>
                      <a:pt x="30465" y="37513"/>
                    </a:cubicBezTo>
                    <a:close/>
                    <a:moveTo>
                      <a:pt x="129619" y="43736"/>
                    </a:moveTo>
                    <a:cubicBezTo>
                      <a:pt x="130043" y="43736"/>
                      <a:pt x="130469" y="43775"/>
                      <a:pt x="130894" y="43854"/>
                    </a:cubicBezTo>
                    <a:cubicBezTo>
                      <a:pt x="129908" y="45018"/>
                      <a:pt x="129326" y="46524"/>
                      <a:pt x="129415" y="48110"/>
                    </a:cubicBezTo>
                    <a:lnTo>
                      <a:pt x="129406" y="48128"/>
                    </a:lnTo>
                    <a:cubicBezTo>
                      <a:pt x="128165" y="46824"/>
                      <a:pt x="126397" y="45986"/>
                      <a:pt x="124528" y="45986"/>
                    </a:cubicBezTo>
                    <a:cubicBezTo>
                      <a:pt x="124509" y="45986"/>
                      <a:pt x="124489" y="45986"/>
                      <a:pt x="124469" y="45986"/>
                    </a:cubicBezTo>
                    <a:cubicBezTo>
                      <a:pt x="124450" y="45986"/>
                      <a:pt x="124430" y="45986"/>
                      <a:pt x="124410" y="45986"/>
                    </a:cubicBezTo>
                    <a:cubicBezTo>
                      <a:pt x="122541" y="45986"/>
                      <a:pt x="120782" y="46824"/>
                      <a:pt x="119532" y="48128"/>
                    </a:cubicBezTo>
                    <a:cubicBezTo>
                      <a:pt x="119622" y="46533"/>
                      <a:pt x="119039" y="45036"/>
                      <a:pt x="118045" y="43854"/>
                    </a:cubicBezTo>
                    <a:cubicBezTo>
                      <a:pt x="118471" y="43775"/>
                      <a:pt x="118899" y="43736"/>
                      <a:pt x="119324" y="43736"/>
                    </a:cubicBezTo>
                    <a:cubicBezTo>
                      <a:pt x="121259" y="43736"/>
                      <a:pt x="123134" y="44537"/>
                      <a:pt x="124478" y="45977"/>
                    </a:cubicBezTo>
                    <a:cubicBezTo>
                      <a:pt x="125815" y="44537"/>
                      <a:pt x="127688" y="43736"/>
                      <a:pt x="129619" y="43736"/>
                    </a:cubicBezTo>
                    <a:close/>
                    <a:moveTo>
                      <a:pt x="82779" y="43772"/>
                    </a:moveTo>
                    <a:cubicBezTo>
                      <a:pt x="83204" y="43772"/>
                      <a:pt x="83632" y="43810"/>
                      <a:pt x="84057" y="43889"/>
                    </a:cubicBezTo>
                    <a:cubicBezTo>
                      <a:pt x="83063" y="45072"/>
                      <a:pt x="82480" y="46569"/>
                      <a:pt x="82561" y="48164"/>
                    </a:cubicBezTo>
                    <a:cubicBezTo>
                      <a:pt x="81320" y="46860"/>
                      <a:pt x="79552" y="46022"/>
                      <a:pt x="77683" y="46022"/>
                    </a:cubicBezTo>
                    <a:cubicBezTo>
                      <a:pt x="77666" y="46022"/>
                      <a:pt x="77650" y="46022"/>
                      <a:pt x="77633" y="46022"/>
                    </a:cubicBezTo>
                    <a:lnTo>
                      <a:pt x="77633" y="46022"/>
                    </a:lnTo>
                    <a:cubicBezTo>
                      <a:pt x="78970" y="44574"/>
                      <a:pt x="80844" y="43772"/>
                      <a:pt x="82779" y="43772"/>
                    </a:cubicBezTo>
                    <a:close/>
                    <a:moveTo>
                      <a:pt x="59133" y="43923"/>
                    </a:moveTo>
                    <a:cubicBezTo>
                      <a:pt x="59561" y="43923"/>
                      <a:pt x="59991" y="43962"/>
                      <a:pt x="60420" y="44042"/>
                    </a:cubicBezTo>
                    <a:cubicBezTo>
                      <a:pt x="59425" y="45225"/>
                      <a:pt x="58843" y="46721"/>
                      <a:pt x="58932" y="48316"/>
                    </a:cubicBezTo>
                    <a:lnTo>
                      <a:pt x="58923" y="48316"/>
                    </a:lnTo>
                    <a:cubicBezTo>
                      <a:pt x="57682" y="47012"/>
                      <a:pt x="55914" y="46174"/>
                      <a:pt x="54045" y="46174"/>
                    </a:cubicBezTo>
                    <a:cubicBezTo>
                      <a:pt x="54026" y="46174"/>
                      <a:pt x="54006" y="46174"/>
                      <a:pt x="53986" y="46174"/>
                    </a:cubicBezTo>
                    <a:cubicBezTo>
                      <a:pt x="53966" y="46174"/>
                      <a:pt x="53947" y="46174"/>
                      <a:pt x="53927" y="46174"/>
                    </a:cubicBezTo>
                    <a:cubicBezTo>
                      <a:pt x="52067" y="46174"/>
                      <a:pt x="50299" y="47012"/>
                      <a:pt x="49049" y="48316"/>
                    </a:cubicBezTo>
                    <a:cubicBezTo>
                      <a:pt x="49138" y="46721"/>
                      <a:pt x="48556" y="45225"/>
                      <a:pt x="47561" y="44042"/>
                    </a:cubicBezTo>
                    <a:cubicBezTo>
                      <a:pt x="47990" y="43962"/>
                      <a:pt x="48420" y="43923"/>
                      <a:pt x="48848" y="43923"/>
                    </a:cubicBezTo>
                    <a:cubicBezTo>
                      <a:pt x="50781" y="43923"/>
                      <a:pt x="52652" y="44720"/>
                      <a:pt x="53995" y="46165"/>
                    </a:cubicBezTo>
                    <a:cubicBezTo>
                      <a:pt x="55330" y="44720"/>
                      <a:pt x="57201" y="43923"/>
                      <a:pt x="59133" y="43923"/>
                    </a:cubicBezTo>
                    <a:close/>
                    <a:moveTo>
                      <a:pt x="25310" y="43969"/>
                    </a:moveTo>
                    <a:cubicBezTo>
                      <a:pt x="27245" y="43969"/>
                      <a:pt x="29120" y="44772"/>
                      <a:pt x="30465" y="46219"/>
                    </a:cubicBezTo>
                    <a:lnTo>
                      <a:pt x="30465" y="46219"/>
                    </a:lnTo>
                    <a:cubicBezTo>
                      <a:pt x="30462" y="46219"/>
                      <a:pt x="30459" y="46219"/>
                      <a:pt x="30456" y="46219"/>
                    </a:cubicBezTo>
                    <a:cubicBezTo>
                      <a:pt x="30436" y="46219"/>
                      <a:pt x="30416" y="46219"/>
                      <a:pt x="30397" y="46219"/>
                    </a:cubicBezTo>
                    <a:cubicBezTo>
                      <a:pt x="28528" y="46219"/>
                      <a:pt x="26769" y="47057"/>
                      <a:pt x="25519" y="48361"/>
                    </a:cubicBezTo>
                    <a:cubicBezTo>
                      <a:pt x="25608" y="46775"/>
                      <a:pt x="25026" y="45269"/>
                      <a:pt x="24031" y="44087"/>
                    </a:cubicBezTo>
                    <a:cubicBezTo>
                      <a:pt x="24457" y="44008"/>
                      <a:pt x="24885" y="43969"/>
                      <a:pt x="25310" y="43969"/>
                    </a:cubicBezTo>
                    <a:close/>
                    <a:moveTo>
                      <a:pt x="12296" y="43987"/>
                    </a:moveTo>
                    <a:cubicBezTo>
                      <a:pt x="12721" y="43987"/>
                      <a:pt x="13148" y="44025"/>
                      <a:pt x="13574" y="44104"/>
                    </a:cubicBezTo>
                    <a:cubicBezTo>
                      <a:pt x="12580" y="45287"/>
                      <a:pt x="11997" y="46793"/>
                      <a:pt x="12087" y="48379"/>
                    </a:cubicBezTo>
                    <a:cubicBezTo>
                      <a:pt x="10837" y="47075"/>
                      <a:pt x="9069" y="46237"/>
                      <a:pt x="7208" y="46237"/>
                    </a:cubicBezTo>
                    <a:cubicBezTo>
                      <a:pt x="7189" y="46237"/>
                      <a:pt x="7169" y="46237"/>
                      <a:pt x="7150" y="46237"/>
                    </a:cubicBezTo>
                    <a:cubicBezTo>
                      <a:pt x="8487" y="44790"/>
                      <a:pt x="10360" y="43987"/>
                      <a:pt x="12296" y="43987"/>
                    </a:cubicBezTo>
                    <a:close/>
                    <a:moveTo>
                      <a:pt x="106102" y="43761"/>
                    </a:moveTo>
                    <a:cubicBezTo>
                      <a:pt x="106575" y="43761"/>
                      <a:pt x="107052" y="43809"/>
                      <a:pt x="107525" y="43907"/>
                    </a:cubicBezTo>
                    <a:cubicBezTo>
                      <a:pt x="106512" y="45162"/>
                      <a:pt x="105939" y="46757"/>
                      <a:pt x="106127" y="48432"/>
                    </a:cubicBezTo>
                    <a:cubicBezTo>
                      <a:pt x="104866" y="46976"/>
                      <a:pt x="102990" y="46022"/>
                      <a:pt x="101003" y="46022"/>
                    </a:cubicBezTo>
                    <a:cubicBezTo>
                      <a:pt x="100985" y="46022"/>
                      <a:pt x="100966" y="46022"/>
                      <a:pt x="100948" y="46022"/>
                    </a:cubicBezTo>
                    <a:cubicBezTo>
                      <a:pt x="100928" y="46022"/>
                      <a:pt x="100908" y="46022"/>
                      <a:pt x="100889" y="46022"/>
                    </a:cubicBezTo>
                    <a:cubicBezTo>
                      <a:pt x="99020" y="46022"/>
                      <a:pt x="97252" y="46860"/>
                      <a:pt x="96011" y="48164"/>
                    </a:cubicBezTo>
                    <a:cubicBezTo>
                      <a:pt x="96091" y="46569"/>
                      <a:pt x="95509" y="45072"/>
                      <a:pt x="94523" y="43889"/>
                    </a:cubicBezTo>
                    <a:cubicBezTo>
                      <a:pt x="94952" y="43810"/>
                      <a:pt x="95382" y="43771"/>
                      <a:pt x="95809" y="43771"/>
                    </a:cubicBezTo>
                    <a:cubicBezTo>
                      <a:pt x="97740" y="43771"/>
                      <a:pt x="99605" y="44568"/>
                      <a:pt x="100948" y="46013"/>
                    </a:cubicBezTo>
                    <a:cubicBezTo>
                      <a:pt x="102294" y="44566"/>
                      <a:pt x="104168" y="43761"/>
                      <a:pt x="106102" y="43761"/>
                    </a:cubicBezTo>
                    <a:close/>
                    <a:moveTo>
                      <a:pt x="70796" y="39320"/>
                    </a:moveTo>
                    <a:cubicBezTo>
                      <a:pt x="71278" y="39320"/>
                      <a:pt x="71764" y="39370"/>
                      <a:pt x="72248" y="39472"/>
                    </a:cubicBezTo>
                    <a:cubicBezTo>
                      <a:pt x="71271" y="40717"/>
                      <a:pt x="70742" y="42286"/>
                      <a:pt x="70939" y="43934"/>
                    </a:cubicBezTo>
                    <a:cubicBezTo>
                      <a:pt x="71449" y="43820"/>
                      <a:pt x="71962" y="43765"/>
                      <a:pt x="72472" y="43765"/>
                    </a:cubicBezTo>
                    <a:cubicBezTo>
                      <a:pt x="74409" y="43765"/>
                      <a:pt x="76285" y="44568"/>
                      <a:pt x="77633" y="46022"/>
                    </a:cubicBezTo>
                    <a:lnTo>
                      <a:pt x="77633" y="46022"/>
                    </a:lnTo>
                    <a:cubicBezTo>
                      <a:pt x="77630" y="46022"/>
                      <a:pt x="77627" y="46022"/>
                      <a:pt x="77624" y="46022"/>
                    </a:cubicBezTo>
                    <a:cubicBezTo>
                      <a:pt x="77606" y="46022"/>
                      <a:pt x="77588" y="46022"/>
                      <a:pt x="77570" y="46022"/>
                    </a:cubicBezTo>
                    <a:cubicBezTo>
                      <a:pt x="75529" y="46022"/>
                      <a:pt x="73598" y="47030"/>
                      <a:pt x="72346" y="48558"/>
                    </a:cubicBezTo>
                    <a:cubicBezTo>
                      <a:pt x="72703" y="44845"/>
                      <a:pt x="69407" y="41568"/>
                      <a:pt x="65698" y="41568"/>
                    </a:cubicBezTo>
                    <a:cubicBezTo>
                      <a:pt x="65683" y="41568"/>
                      <a:pt x="65668" y="41569"/>
                      <a:pt x="65653" y="41569"/>
                    </a:cubicBezTo>
                    <a:cubicBezTo>
                      <a:pt x="66994" y="40120"/>
                      <a:pt x="68863" y="39320"/>
                      <a:pt x="70796" y="39320"/>
                    </a:cubicBezTo>
                    <a:close/>
                    <a:moveTo>
                      <a:pt x="35611" y="43966"/>
                    </a:moveTo>
                    <a:cubicBezTo>
                      <a:pt x="36087" y="43966"/>
                      <a:pt x="36566" y="44014"/>
                      <a:pt x="37042" y="44113"/>
                    </a:cubicBezTo>
                    <a:cubicBezTo>
                      <a:pt x="36020" y="45359"/>
                      <a:pt x="35456" y="46954"/>
                      <a:pt x="35635" y="48621"/>
                    </a:cubicBezTo>
                    <a:cubicBezTo>
                      <a:pt x="34383" y="47165"/>
                      <a:pt x="32507" y="46219"/>
                      <a:pt x="30512" y="46219"/>
                    </a:cubicBezTo>
                    <a:cubicBezTo>
                      <a:pt x="30496" y="46219"/>
                      <a:pt x="30481" y="46219"/>
                      <a:pt x="30465" y="46219"/>
                    </a:cubicBezTo>
                    <a:lnTo>
                      <a:pt x="30465" y="46219"/>
                    </a:lnTo>
                    <a:cubicBezTo>
                      <a:pt x="31802" y="44766"/>
                      <a:pt x="33677" y="43966"/>
                      <a:pt x="35611" y="43966"/>
                    </a:cubicBezTo>
                    <a:close/>
                    <a:moveTo>
                      <a:pt x="112828" y="41868"/>
                    </a:moveTo>
                    <a:cubicBezTo>
                      <a:pt x="116003" y="41868"/>
                      <a:pt x="119178" y="43944"/>
                      <a:pt x="119218" y="48101"/>
                    </a:cubicBezTo>
                    <a:cubicBezTo>
                      <a:pt x="118743" y="47999"/>
                      <a:pt x="118265" y="47949"/>
                      <a:pt x="117790" y="47949"/>
                    </a:cubicBezTo>
                    <a:cubicBezTo>
                      <a:pt x="115928" y="47949"/>
                      <a:pt x="114124" y="48714"/>
                      <a:pt x="112825" y="50103"/>
                    </a:cubicBezTo>
                    <a:lnTo>
                      <a:pt x="112825" y="50103"/>
                    </a:lnTo>
                    <a:cubicBezTo>
                      <a:pt x="111544" y="48726"/>
                      <a:pt x="109754" y="47949"/>
                      <a:pt x="107883" y="47949"/>
                    </a:cubicBezTo>
                    <a:cubicBezTo>
                      <a:pt x="107391" y="47949"/>
                      <a:pt x="106907" y="48002"/>
                      <a:pt x="106432" y="48101"/>
                    </a:cubicBezTo>
                    <a:cubicBezTo>
                      <a:pt x="106472" y="43947"/>
                      <a:pt x="109650" y="41868"/>
                      <a:pt x="112828" y="41868"/>
                    </a:cubicBezTo>
                    <a:close/>
                    <a:moveTo>
                      <a:pt x="136139" y="41870"/>
                    </a:moveTo>
                    <a:cubicBezTo>
                      <a:pt x="139313" y="41870"/>
                      <a:pt x="142484" y="43947"/>
                      <a:pt x="142525" y="48101"/>
                    </a:cubicBezTo>
                    <a:lnTo>
                      <a:pt x="142525" y="48119"/>
                    </a:lnTo>
                    <a:cubicBezTo>
                      <a:pt x="142050" y="48017"/>
                      <a:pt x="141571" y="47967"/>
                      <a:pt x="141097" y="47967"/>
                    </a:cubicBezTo>
                    <a:cubicBezTo>
                      <a:pt x="139236" y="47967"/>
                      <a:pt x="137435" y="48734"/>
                      <a:pt x="136136" y="50126"/>
                    </a:cubicBezTo>
                    <a:cubicBezTo>
                      <a:pt x="134854" y="48746"/>
                      <a:pt x="133062" y="47966"/>
                      <a:pt x="131181" y="47966"/>
                    </a:cubicBezTo>
                    <a:cubicBezTo>
                      <a:pt x="130697" y="47966"/>
                      <a:pt x="130213" y="48020"/>
                      <a:pt x="129738" y="48119"/>
                    </a:cubicBezTo>
                    <a:cubicBezTo>
                      <a:pt x="129778" y="43953"/>
                      <a:pt x="132960" y="41870"/>
                      <a:pt x="136139" y="41870"/>
                    </a:cubicBezTo>
                    <a:close/>
                    <a:moveTo>
                      <a:pt x="89297" y="41915"/>
                    </a:moveTo>
                    <a:cubicBezTo>
                      <a:pt x="92473" y="41915"/>
                      <a:pt x="95648" y="43994"/>
                      <a:pt x="95688" y="48155"/>
                    </a:cubicBezTo>
                    <a:cubicBezTo>
                      <a:pt x="95208" y="48050"/>
                      <a:pt x="94724" y="47999"/>
                      <a:pt x="94244" y="47999"/>
                    </a:cubicBezTo>
                    <a:cubicBezTo>
                      <a:pt x="92390" y="47999"/>
                      <a:pt x="90594" y="48763"/>
                      <a:pt x="89299" y="50152"/>
                    </a:cubicBezTo>
                    <a:lnTo>
                      <a:pt x="89299" y="50152"/>
                    </a:lnTo>
                    <a:cubicBezTo>
                      <a:pt x="88018" y="48782"/>
                      <a:pt x="86226" y="47993"/>
                      <a:pt x="84344" y="47993"/>
                    </a:cubicBezTo>
                    <a:cubicBezTo>
                      <a:pt x="83860" y="47993"/>
                      <a:pt x="83376" y="48047"/>
                      <a:pt x="82902" y="48155"/>
                    </a:cubicBezTo>
                    <a:cubicBezTo>
                      <a:pt x="82942" y="43996"/>
                      <a:pt x="86120" y="41915"/>
                      <a:pt x="89297" y="41915"/>
                    </a:cubicBezTo>
                    <a:close/>
                    <a:moveTo>
                      <a:pt x="42333" y="42069"/>
                    </a:moveTo>
                    <a:cubicBezTo>
                      <a:pt x="45505" y="42069"/>
                      <a:pt x="48680" y="44145"/>
                      <a:pt x="48726" y="48296"/>
                    </a:cubicBezTo>
                    <a:lnTo>
                      <a:pt x="48726" y="48296"/>
                    </a:lnTo>
                    <a:cubicBezTo>
                      <a:pt x="48256" y="48195"/>
                      <a:pt x="47782" y="48146"/>
                      <a:pt x="47311" y="48146"/>
                    </a:cubicBezTo>
                    <a:cubicBezTo>
                      <a:pt x="45452" y="48146"/>
                      <a:pt x="43648" y="48913"/>
                      <a:pt x="42355" y="50305"/>
                    </a:cubicBezTo>
                    <a:cubicBezTo>
                      <a:pt x="41074" y="48925"/>
                      <a:pt x="39282" y="48146"/>
                      <a:pt x="37400" y="48146"/>
                    </a:cubicBezTo>
                    <a:cubicBezTo>
                      <a:pt x="36916" y="48146"/>
                      <a:pt x="36432" y="48199"/>
                      <a:pt x="35958" y="48298"/>
                    </a:cubicBezTo>
                    <a:cubicBezTo>
                      <a:pt x="35989" y="44146"/>
                      <a:pt x="39159" y="42069"/>
                      <a:pt x="42333" y="42069"/>
                    </a:cubicBezTo>
                    <a:close/>
                    <a:moveTo>
                      <a:pt x="65648" y="42069"/>
                    </a:moveTo>
                    <a:cubicBezTo>
                      <a:pt x="68820" y="42069"/>
                      <a:pt x="71995" y="44144"/>
                      <a:pt x="72041" y="48294"/>
                    </a:cubicBezTo>
                    <a:lnTo>
                      <a:pt x="72041" y="48294"/>
                    </a:lnTo>
                    <a:cubicBezTo>
                      <a:pt x="71572" y="48195"/>
                      <a:pt x="71100" y="48146"/>
                      <a:pt x="70631" y="48146"/>
                    </a:cubicBezTo>
                    <a:cubicBezTo>
                      <a:pt x="68767" y="48146"/>
                      <a:pt x="66963" y="48913"/>
                      <a:pt x="65671" y="50305"/>
                    </a:cubicBezTo>
                    <a:cubicBezTo>
                      <a:pt x="64389" y="48925"/>
                      <a:pt x="62597" y="48146"/>
                      <a:pt x="60715" y="48146"/>
                    </a:cubicBezTo>
                    <a:cubicBezTo>
                      <a:pt x="60231" y="48146"/>
                      <a:pt x="59748" y="48199"/>
                      <a:pt x="59273" y="48298"/>
                    </a:cubicBezTo>
                    <a:cubicBezTo>
                      <a:pt x="59304" y="44146"/>
                      <a:pt x="62474" y="42069"/>
                      <a:pt x="65648" y="42069"/>
                    </a:cubicBezTo>
                    <a:close/>
                    <a:moveTo>
                      <a:pt x="18806" y="42115"/>
                    </a:moveTo>
                    <a:cubicBezTo>
                      <a:pt x="21981" y="42115"/>
                      <a:pt x="25156" y="44194"/>
                      <a:pt x="25196" y="48352"/>
                    </a:cubicBezTo>
                    <a:cubicBezTo>
                      <a:pt x="24718" y="48247"/>
                      <a:pt x="24235" y="48196"/>
                      <a:pt x="23756" y="48196"/>
                    </a:cubicBezTo>
                    <a:cubicBezTo>
                      <a:pt x="21903" y="48196"/>
                      <a:pt x="20103" y="48963"/>
                      <a:pt x="18807" y="50359"/>
                    </a:cubicBezTo>
                    <a:cubicBezTo>
                      <a:pt x="17526" y="48979"/>
                      <a:pt x="15734" y="48199"/>
                      <a:pt x="13852" y="48199"/>
                    </a:cubicBezTo>
                    <a:cubicBezTo>
                      <a:pt x="13368" y="48199"/>
                      <a:pt x="12884" y="48244"/>
                      <a:pt x="12409" y="48352"/>
                    </a:cubicBezTo>
                    <a:cubicBezTo>
                      <a:pt x="12454" y="44194"/>
                      <a:pt x="15631" y="42115"/>
                      <a:pt x="18806" y="42115"/>
                    </a:cubicBezTo>
                    <a:close/>
                    <a:moveTo>
                      <a:pt x="117952" y="48332"/>
                    </a:moveTo>
                    <a:cubicBezTo>
                      <a:pt x="118378" y="48332"/>
                      <a:pt x="118808" y="48371"/>
                      <a:pt x="119236" y="48450"/>
                    </a:cubicBezTo>
                    <a:cubicBezTo>
                      <a:pt x="118251" y="49624"/>
                      <a:pt x="117668" y="51130"/>
                      <a:pt x="117758" y="52724"/>
                    </a:cubicBezTo>
                    <a:lnTo>
                      <a:pt x="117749" y="52724"/>
                    </a:lnTo>
                    <a:cubicBezTo>
                      <a:pt x="116508" y="51412"/>
                      <a:pt x="114740" y="50583"/>
                      <a:pt x="112871" y="50583"/>
                    </a:cubicBezTo>
                    <a:cubicBezTo>
                      <a:pt x="112855" y="50583"/>
                      <a:pt x="112838" y="50583"/>
                      <a:pt x="112821" y="50583"/>
                    </a:cubicBezTo>
                    <a:lnTo>
                      <a:pt x="112821" y="50583"/>
                    </a:lnTo>
                    <a:cubicBezTo>
                      <a:pt x="114156" y="49130"/>
                      <a:pt x="116021" y="48332"/>
                      <a:pt x="117952" y="48332"/>
                    </a:cubicBezTo>
                    <a:close/>
                    <a:moveTo>
                      <a:pt x="94437" y="48377"/>
                    </a:moveTo>
                    <a:cubicBezTo>
                      <a:pt x="94862" y="48377"/>
                      <a:pt x="95289" y="48416"/>
                      <a:pt x="95715" y="48495"/>
                    </a:cubicBezTo>
                    <a:cubicBezTo>
                      <a:pt x="94722" y="49676"/>
                      <a:pt x="94140" y="51168"/>
                      <a:pt x="94227" y="52760"/>
                    </a:cubicBezTo>
                    <a:lnTo>
                      <a:pt x="94227" y="52760"/>
                    </a:lnTo>
                    <a:cubicBezTo>
                      <a:pt x="92986" y="51457"/>
                      <a:pt x="91219" y="50627"/>
                      <a:pt x="89350" y="50627"/>
                    </a:cubicBezTo>
                    <a:cubicBezTo>
                      <a:pt x="89333" y="50627"/>
                      <a:pt x="89316" y="50628"/>
                      <a:pt x="89299" y="50628"/>
                    </a:cubicBezTo>
                    <a:lnTo>
                      <a:pt x="89299" y="50628"/>
                    </a:lnTo>
                    <a:cubicBezTo>
                      <a:pt x="90637" y="49180"/>
                      <a:pt x="92504" y="48377"/>
                      <a:pt x="94437" y="48377"/>
                    </a:cubicBezTo>
                    <a:close/>
                    <a:moveTo>
                      <a:pt x="84143" y="48369"/>
                    </a:moveTo>
                    <a:cubicBezTo>
                      <a:pt x="86079" y="48369"/>
                      <a:pt x="87954" y="49173"/>
                      <a:pt x="89299" y="50628"/>
                    </a:cubicBezTo>
                    <a:lnTo>
                      <a:pt x="89299" y="50628"/>
                    </a:lnTo>
                    <a:cubicBezTo>
                      <a:pt x="89296" y="50628"/>
                      <a:pt x="89293" y="50628"/>
                      <a:pt x="89290" y="50628"/>
                    </a:cubicBezTo>
                    <a:cubicBezTo>
                      <a:pt x="89270" y="50628"/>
                      <a:pt x="89250" y="50627"/>
                      <a:pt x="89231" y="50627"/>
                    </a:cubicBezTo>
                    <a:cubicBezTo>
                      <a:pt x="87362" y="50627"/>
                      <a:pt x="85603" y="51457"/>
                      <a:pt x="84353" y="52760"/>
                    </a:cubicBezTo>
                    <a:cubicBezTo>
                      <a:pt x="84443" y="51174"/>
                      <a:pt x="83860" y="49669"/>
                      <a:pt x="82866" y="48486"/>
                    </a:cubicBezTo>
                    <a:cubicBezTo>
                      <a:pt x="83291" y="48407"/>
                      <a:pt x="83719" y="48369"/>
                      <a:pt x="84143" y="48369"/>
                    </a:cubicBezTo>
                    <a:close/>
                    <a:moveTo>
                      <a:pt x="47484" y="48526"/>
                    </a:moveTo>
                    <a:cubicBezTo>
                      <a:pt x="47914" y="48526"/>
                      <a:pt x="48348" y="48566"/>
                      <a:pt x="48780" y="48647"/>
                    </a:cubicBezTo>
                    <a:cubicBezTo>
                      <a:pt x="47785" y="49821"/>
                      <a:pt x="47203" y="51327"/>
                      <a:pt x="47284" y="52922"/>
                    </a:cubicBezTo>
                    <a:cubicBezTo>
                      <a:pt x="46042" y="51618"/>
                      <a:pt x="44274" y="50780"/>
                      <a:pt x="42406" y="50780"/>
                    </a:cubicBezTo>
                    <a:cubicBezTo>
                      <a:pt x="42386" y="50780"/>
                      <a:pt x="42366" y="50780"/>
                      <a:pt x="42346" y="50780"/>
                    </a:cubicBezTo>
                    <a:cubicBezTo>
                      <a:pt x="42343" y="50780"/>
                      <a:pt x="42340" y="50780"/>
                      <a:pt x="42338" y="50780"/>
                    </a:cubicBezTo>
                    <a:lnTo>
                      <a:pt x="42338" y="50780"/>
                    </a:lnTo>
                    <a:lnTo>
                      <a:pt x="42355" y="50771"/>
                    </a:lnTo>
                    <a:cubicBezTo>
                      <a:pt x="43689" y="49328"/>
                      <a:pt x="45555" y="48526"/>
                      <a:pt x="47484" y="48526"/>
                    </a:cubicBezTo>
                    <a:close/>
                    <a:moveTo>
                      <a:pt x="107658" y="48326"/>
                    </a:moveTo>
                    <a:cubicBezTo>
                      <a:pt x="109596" y="48326"/>
                      <a:pt x="111472" y="49128"/>
                      <a:pt x="112821" y="50583"/>
                    </a:cubicBezTo>
                    <a:lnTo>
                      <a:pt x="112821" y="50583"/>
                    </a:lnTo>
                    <a:cubicBezTo>
                      <a:pt x="112818" y="50583"/>
                      <a:pt x="112815" y="50583"/>
                      <a:pt x="112812" y="50583"/>
                    </a:cubicBezTo>
                    <a:cubicBezTo>
                      <a:pt x="112793" y="50583"/>
                      <a:pt x="112774" y="50583"/>
                      <a:pt x="112756" y="50583"/>
                    </a:cubicBezTo>
                    <a:cubicBezTo>
                      <a:pt x="110769" y="50583"/>
                      <a:pt x="108902" y="51528"/>
                      <a:pt x="107641" y="52975"/>
                    </a:cubicBezTo>
                    <a:lnTo>
                      <a:pt x="107641" y="52975"/>
                    </a:lnTo>
                    <a:cubicBezTo>
                      <a:pt x="107794" y="51300"/>
                      <a:pt x="107202" y="49723"/>
                      <a:pt x="106163" y="48486"/>
                    </a:cubicBezTo>
                    <a:cubicBezTo>
                      <a:pt x="106660" y="48378"/>
                      <a:pt x="107161" y="48326"/>
                      <a:pt x="107658" y="48326"/>
                    </a:cubicBezTo>
                    <a:close/>
                    <a:moveTo>
                      <a:pt x="23936" y="48579"/>
                    </a:moveTo>
                    <a:cubicBezTo>
                      <a:pt x="24366" y="48579"/>
                      <a:pt x="24800" y="48619"/>
                      <a:pt x="25232" y="48701"/>
                    </a:cubicBezTo>
                    <a:cubicBezTo>
                      <a:pt x="24237" y="49875"/>
                      <a:pt x="23655" y="51380"/>
                      <a:pt x="23744" y="52966"/>
                    </a:cubicBezTo>
                    <a:cubicBezTo>
                      <a:pt x="22494" y="51663"/>
                      <a:pt x="20727" y="50834"/>
                      <a:pt x="18867" y="50834"/>
                    </a:cubicBezTo>
                    <a:cubicBezTo>
                      <a:pt x="18847" y="50834"/>
                      <a:pt x="18827" y="50834"/>
                      <a:pt x="18807" y="50834"/>
                    </a:cubicBezTo>
                    <a:cubicBezTo>
                      <a:pt x="18787" y="50834"/>
                      <a:pt x="18767" y="50834"/>
                      <a:pt x="18747" y="50834"/>
                    </a:cubicBezTo>
                    <a:cubicBezTo>
                      <a:pt x="16879" y="50834"/>
                      <a:pt x="15111" y="51663"/>
                      <a:pt x="13870" y="52975"/>
                    </a:cubicBezTo>
                    <a:cubicBezTo>
                      <a:pt x="13951" y="51380"/>
                      <a:pt x="13368" y="49875"/>
                      <a:pt x="12374" y="48701"/>
                    </a:cubicBezTo>
                    <a:cubicBezTo>
                      <a:pt x="12804" y="48622"/>
                      <a:pt x="13235" y="48583"/>
                      <a:pt x="13663" y="48583"/>
                    </a:cubicBezTo>
                    <a:cubicBezTo>
                      <a:pt x="15599" y="48583"/>
                      <a:pt x="17464" y="49379"/>
                      <a:pt x="18807" y="50825"/>
                    </a:cubicBezTo>
                    <a:cubicBezTo>
                      <a:pt x="20140" y="49382"/>
                      <a:pt x="22007" y="48579"/>
                      <a:pt x="23936" y="48579"/>
                    </a:cubicBezTo>
                    <a:close/>
                    <a:moveTo>
                      <a:pt x="37172" y="48527"/>
                    </a:moveTo>
                    <a:cubicBezTo>
                      <a:pt x="39112" y="48527"/>
                      <a:pt x="40993" y="49328"/>
                      <a:pt x="42337" y="50780"/>
                    </a:cubicBezTo>
                    <a:lnTo>
                      <a:pt x="42337" y="50780"/>
                    </a:lnTo>
                    <a:cubicBezTo>
                      <a:pt x="42322" y="50780"/>
                      <a:pt x="42306" y="50780"/>
                      <a:pt x="42291" y="50780"/>
                    </a:cubicBezTo>
                    <a:cubicBezTo>
                      <a:pt x="40304" y="50780"/>
                      <a:pt x="38437" y="51725"/>
                      <a:pt x="37185" y="53172"/>
                    </a:cubicBezTo>
                    <a:cubicBezTo>
                      <a:pt x="37328" y="51497"/>
                      <a:pt x="36737" y="49920"/>
                      <a:pt x="35698" y="48683"/>
                    </a:cubicBezTo>
                    <a:cubicBezTo>
                      <a:pt x="36188" y="48578"/>
                      <a:pt x="36682" y="48527"/>
                      <a:pt x="37172" y="48527"/>
                    </a:cubicBezTo>
                    <a:close/>
                    <a:moveTo>
                      <a:pt x="124476" y="46476"/>
                    </a:moveTo>
                    <a:cubicBezTo>
                      <a:pt x="127652" y="46476"/>
                      <a:pt x="130827" y="48554"/>
                      <a:pt x="130867" y="52716"/>
                    </a:cubicBezTo>
                    <a:cubicBezTo>
                      <a:pt x="130392" y="52614"/>
                      <a:pt x="129914" y="52564"/>
                      <a:pt x="129439" y="52564"/>
                    </a:cubicBezTo>
                    <a:cubicBezTo>
                      <a:pt x="127578" y="52564"/>
                      <a:pt x="125778" y="53330"/>
                      <a:pt x="124478" y="54723"/>
                    </a:cubicBezTo>
                    <a:cubicBezTo>
                      <a:pt x="123197" y="53343"/>
                      <a:pt x="121405" y="52563"/>
                      <a:pt x="119532" y="52563"/>
                    </a:cubicBezTo>
                    <a:cubicBezTo>
                      <a:pt x="119039" y="52563"/>
                      <a:pt x="118555" y="52617"/>
                      <a:pt x="118080" y="52716"/>
                    </a:cubicBezTo>
                    <a:cubicBezTo>
                      <a:pt x="118121" y="48557"/>
                      <a:pt x="121299" y="46476"/>
                      <a:pt x="124476" y="46476"/>
                    </a:cubicBezTo>
                    <a:close/>
                    <a:moveTo>
                      <a:pt x="77629" y="46523"/>
                    </a:moveTo>
                    <a:cubicBezTo>
                      <a:pt x="80800" y="46523"/>
                      <a:pt x="83975" y="48597"/>
                      <a:pt x="84021" y="52747"/>
                    </a:cubicBezTo>
                    <a:lnTo>
                      <a:pt x="84021" y="52747"/>
                    </a:lnTo>
                    <a:cubicBezTo>
                      <a:pt x="83554" y="52648"/>
                      <a:pt x="83083" y="52600"/>
                      <a:pt x="82615" y="52600"/>
                    </a:cubicBezTo>
                    <a:cubicBezTo>
                      <a:pt x="80757" y="52600"/>
                      <a:pt x="78952" y="53366"/>
                      <a:pt x="77660" y="54759"/>
                    </a:cubicBezTo>
                    <a:cubicBezTo>
                      <a:pt x="76378" y="53379"/>
                      <a:pt x="74586" y="52599"/>
                      <a:pt x="72704" y="52599"/>
                    </a:cubicBezTo>
                    <a:cubicBezTo>
                      <a:pt x="72221" y="52599"/>
                      <a:pt x="71737" y="52644"/>
                      <a:pt x="71262" y="52751"/>
                    </a:cubicBezTo>
                    <a:cubicBezTo>
                      <a:pt x="71289" y="48599"/>
                      <a:pt x="74457" y="46523"/>
                      <a:pt x="77629" y="46523"/>
                    </a:cubicBezTo>
                    <a:close/>
                    <a:moveTo>
                      <a:pt x="100946" y="46518"/>
                    </a:moveTo>
                    <a:cubicBezTo>
                      <a:pt x="104122" y="46518"/>
                      <a:pt x="107296" y="48595"/>
                      <a:pt x="107337" y="52751"/>
                    </a:cubicBezTo>
                    <a:cubicBezTo>
                      <a:pt x="106864" y="52650"/>
                      <a:pt x="106387" y="52600"/>
                      <a:pt x="105914" y="52600"/>
                    </a:cubicBezTo>
                    <a:cubicBezTo>
                      <a:pt x="104054" y="52600"/>
                      <a:pt x="102248" y="53368"/>
                      <a:pt x="100948" y="54767"/>
                    </a:cubicBezTo>
                    <a:lnTo>
                      <a:pt x="100948" y="54759"/>
                    </a:lnTo>
                    <a:cubicBezTo>
                      <a:pt x="99667" y="53379"/>
                      <a:pt x="97875" y="52599"/>
                      <a:pt x="95993" y="52599"/>
                    </a:cubicBezTo>
                    <a:cubicBezTo>
                      <a:pt x="95509" y="52599"/>
                      <a:pt x="95025" y="52653"/>
                      <a:pt x="94550" y="52751"/>
                    </a:cubicBezTo>
                    <a:cubicBezTo>
                      <a:pt x="94591" y="48597"/>
                      <a:pt x="97769" y="46518"/>
                      <a:pt x="100946" y="46518"/>
                    </a:cubicBezTo>
                    <a:close/>
                    <a:moveTo>
                      <a:pt x="54008" y="46667"/>
                    </a:moveTo>
                    <a:cubicBezTo>
                      <a:pt x="57185" y="46667"/>
                      <a:pt x="60361" y="48746"/>
                      <a:pt x="60402" y="52904"/>
                    </a:cubicBezTo>
                    <a:cubicBezTo>
                      <a:pt x="59922" y="52799"/>
                      <a:pt x="59438" y="52748"/>
                      <a:pt x="58958" y="52748"/>
                    </a:cubicBezTo>
                    <a:cubicBezTo>
                      <a:pt x="57103" y="52748"/>
                      <a:pt x="55303" y="53512"/>
                      <a:pt x="54008" y="54906"/>
                    </a:cubicBezTo>
                    <a:lnTo>
                      <a:pt x="54008" y="54906"/>
                    </a:lnTo>
                    <a:cubicBezTo>
                      <a:pt x="52727" y="53529"/>
                      <a:pt x="50937" y="52751"/>
                      <a:pt x="49058" y="52751"/>
                    </a:cubicBezTo>
                    <a:cubicBezTo>
                      <a:pt x="48574" y="52751"/>
                      <a:pt x="48090" y="52796"/>
                      <a:pt x="47615" y="52904"/>
                    </a:cubicBezTo>
                    <a:cubicBezTo>
                      <a:pt x="47655" y="48746"/>
                      <a:pt x="50832" y="46667"/>
                      <a:pt x="54008" y="46667"/>
                    </a:cubicBezTo>
                    <a:close/>
                    <a:moveTo>
                      <a:pt x="7148" y="46724"/>
                    </a:moveTo>
                    <a:cubicBezTo>
                      <a:pt x="10323" y="46724"/>
                      <a:pt x="13498" y="48801"/>
                      <a:pt x="13538" y="52957"/>
                    </a:cubicBezTo>
                    <a:cubicBezTo>
                      <a:pt x="13065" y="52856"/>
                      <a:pt x="12588" y="52806"/>
                      <a:pt x="12114" y="52806"/>
                    </a:cubicBezTo>
                    <a:cubicBezTo>
                      <a:pt x="10255" y="52806"/>
                      <a:pt x="8451" y="53572"/>
                      <a:pt x="7159" y="54965"/>
                    </a:cubicBezTo>
                    <a:cubicBezTo>
                      <a:pt x="5877" y="53585"/>
                      <a:pt x="4076" y="52805"/>
                      <a:pt x="2194" y="52805"/>
                    </a:cubicBezTo>
                    <a:cubicBezTo>
                      <a:pt x="1711" y="52805"/>
                      <a:pt x="1227" y="52859"/>
                      <a:pt x="752" y="52957"/>
                    </a:cubicBezTo>
                    <a:cubicBezTo>
                      <a:pt x="792" y="48803"/>
                      <a:pt x="3970" y="46724"/>
                      <a:pt x="7148" y="46724"/>
                    </a:cubicBezTo>
                    <a:close/>
                    <a:moveTo>
                      <a:pt x="30465" y="46724"/>
                    </a:moveTo>
                    <a:cubicBezTo>
                      <a:pt x="33638" y="46724"/>
                      <a:pt x="36811" y="48800"/>
                      <a:pt x="36854" y="52954"/>
                    </a:cubicBezTo>
                    <a:lnTo>
                      <a:pt x="36854" y="52954"/>
                    </a:lnTo>
                    <a:cubicBezTo>
                      <a:pt x="36384" y="52854"/>
                      <a:pt x="35912" y="52806"/>
                      <a:pt x="35443" y="52806"/>
                    </a:cubicBezTo>
                    <a:cubicBezTo>
                      <a:pt x="33580" y="52806"/>
                      <a:pt x="31775" y="53572"/>
                      <a:pt x="30483" y="54965"/>
                    </a:cubicBezTo>
                    <a:cubicBezTo>
                      <a:pt x="29201" y="53585"/>
                      <a:pt x="27409" y="52805"/>
                      <a:pt x="25528" y="52805"/>
                    </a:cubicBezTo>
                    <a:cubicBezTo>
                      <a:pt x="25044" y="52805"/>
                      <a:pt x="24560" y="52859"/>
                      <a:pt x="24085" y="52957"/>
                    </a:cubicBezTo>
                    <a:cubicBezTo>
                      <a:pt x="24116" y="48803"/>
                      <a:pt x="27290" y="46724"/>
                      <a:pt x="30465" y="46724"/>
                    </a:cubicBezTo>
                    <a:close/>
                    <a:moveTo>
                      <a:pt x="119323" y="52938"/>
                    </a:moveTo>
                    <a:cubicBezTo>
                      <a:pt x="121259" y="52938"/>
                      <a:pt x="123134" y="53741"/>
                      <a:pt x="124478" y="55189"/>
                    </a:cubicBezTo>
                    <a:lnTo>
                      <a:pt x="124478" y="55189"/>
                    </a:lnTo>
                    <a:cubicBezTo>
                      <a:pt x="124475" y="55189"/>
                      <a:pt x="124472" y="55189"/>
                      <a:pt x="124469" y="55189"/>
                    </a:cubicBezTo>
                    <a:cubicBezTo>
                      <a:pt x="124450" y="55188"/>
                      <a:pt x="124430" y="55188"/>
                      <a:pt x="124410" y="55188"/>
                    </a:cubicBezTo>
                    <a:cubicBezTo>
                      <a:pt x="122541" y="55188"/>
                      <a:pt x="120782" y="56027"/>
                      <a:pt x="119532" y="57330"/>
                    </a:cubicBezTo>
                    <a:cubicBezTo>
                      <a:pt x="119622" y="55744"/>
                      <a:pt x="119039" y="54239"/>
                      <a:pt x="118045" y="53056"/>
                    </a:cubicBezTo>
                    <a:cubicBezTo>
                      <a:pt x="118470" y="52977"/>
                      <a:pt x="118898" y="52938"/>
                      <a:pt x="119323" y="52938"/>
                    </a:cubicBezTo>
                    <a:close/>
                    <a:moveTo>
                      <a:pt x="129620" y="52938"/>
                    </a:moveTo>
                    <a:cubicBezTo>
                      <a:pt x="130043" y="52938"/>
                      <a:pt x="130470" y="52977"/>
                      <a:pt x="130894" y="53056"/>
                    </a:cubicBezTo>
                    <a:cubicBezTo>
                      <a:pt x="129908" y="54230"/>
                      <a:pt x="129326" y="55735"/>
                      <a:pt x="129415" y="57321"/>
                    </a:cubicBezTo>
                    <a:lnTo>
                      <a:pt x="129406" y="57330"/>
                    </a:lnTo>
                    <a:cubicBezTo>
                      <a:pt x="128165" y="56027"/>
                      <a:pt x="126397" y="55188"/>
                      <a:pt x="124528" y="55188"/>
                    </a:cubicBezTo>
                    <a:cubicBezTo>
                      <a:pt x="124512" y="55188"/>
                      <a:pt x="124495" y="55188"/>
                      <a:pt x="124478" y="55189"/>
                    </a:cubicBezTo>
                    <a:lnTo>
                      <a:pt x="124478" y="55189"/>
                    </a:lnTo>
                    <a:cubicBezTo>
                      <a:pt x="125816" y="53741"/>
                      <a:pt x="127689" y="52938"/>
                      <a:pt x="129620" y="52938"/>
                    </a:cubicBezTo>
                    <a:close/>
                    <a:moveTo>
                      <a:pt x="82780" y="52974"/>
                    </a:moveTo>
                    <a:cubicBezTo>
                      <a:pt x="83204" y="52974"/>
                      <a:pt x="83632" y="53013"/>
                      <a:pt x="84057" y="53092"/>
                    </a:cubicBezTo>
                    <a:cubicBezTo>
                      <a:pt x="83538" y="53710"/>
                      <a:pt x="83135" y="54418"/>
                      <a:pt x="82875" y="55180"/>
                    </a:cubicBezTo>
                    <a:cubicBezTo>
                      <a:pt x="82633" y="55879"/>
                      <a:pt x="82525" y="56622"/>
                      <a:pt x="82570" y="57357"/>
                    </a:cubicBezTo>
                    <a:cubicBezTo>
                      <a:pt x="81329" y="56062"/>
                      <a:pt x="79570" y="55224"/>
                      <a:pt x="77701" y="55224"/>
                    </a:cubicBezTo>
                    <a:cubicBezTo>
                      <a:pt x="77681" y="55224"/>
                      <a:pt x="77661" y="55224"/>
                      <a:pt x="77642" y="55224"/>
                    </a:cubicBezTo>
                    <a:cubicBezTo>
                      <a:pt x="78979" y="53777"/>
                      <a:pt x="80847" y="52974"/>
                      <a:pt x="82780" y="52974"/>
                    </a:cubicBezTo>
                    <a:close/>
                    <a:moveTo>
                      <a:pt x="95806" y="52982"/>
                    </a:moveTo>
                    <a:cubicBezTo>
                      <a:pt x="97733" y="52982"/>
                      <a:pt x="99604" y="53779"/>
                      <a:pt x="100939" y="55224"/>
                    </a:cubicBezTo>
                    <a:cubicBezTo>
                      <a:pt x="100919" y="55224"/>
                      <a:pt x="100900" y="55224"/>
                      <a:pt x="100880" y="55224"/>
                    </a:cubicBezTo>
                    <a:cubicBezTo>
                      <a:pt x="99020" y="55224"/>
                      <a:pt x="97252" y="56062"/>
                      <a:pt x="96011" y="57357"/>
                    </a:cubicBezTo>
                    <a:cubicBezTo>
                      <a:pt x="96047" y="56622"/>
                      <a:pt x="95948" y="55879"/>
                      <a:pt x="95706" y="55180"/>
                    </a:cubicBezTo>
                    <a:cubicBezTo>
                      <a:pt x="95446" y="54418"/>
                      <a:pt x="95043" y="53710"/>
                      <a:pt x="94523" y="53101"/>
                    </a:cubicBezTo>
                    <a:cubicBezTo>
                      <a:pt x="94950" y="53021"/>
                      <a:pt x="95379" y="52982"/>
                      <a:pt x="95806" y="52982"/>
                    </a:cubicBezTo>
                    <a:close/>
                    <a:moveTo>
                      <a:pt x="59124" y="53131"/>
                    </a:moveTo>
                    <a:cubicBezTo>
                      <a:pt x="59554" y="53131"/>
                      <a:pt x="59988" y="53171"/>
                      <a:pt x="60420" y="53253"/>
                    </a:cubicBezTo>
                    <a:cubicBezTo>
                      <a:pt x="59425" y="54436"/>
                      <a:pt x="58843" y="55932"/>
                      <a:pt x="58932" y="57527"/>
                    </a:cubicBezTo>
                    <a:lnTo>
                      <a:pt x="58923" y="57518"/>
                    </a:lnTo>
                    <a:cubicBezTo>
                      <a:pt x="57682" y="56215"/>
                      <a:pt x="55914" y="55385"/>
                      <a:pt x="54046" y="55385"/>
                    </a:cubicBezTo>
                    <a:cubicBezTo>
                      <a:pt x="54026" y="55385"/>
                      <a:pt x="54006" y="55386"/>
                      <a:pt x="53986" y="55386"/>
                    </a:cubicBezTo>
                    <a:cubicBezTo>
                      <a:pt x="53966" y="55386"/>
                      <a:pt x="53946" y="55385"/>
                      <a:pt x="53927" y="55385"/>
                    </a:cubicBezTo>
                    <a:cubicBezTo>
                      <a:pt x="52067" y="55385"/>
                      <a:pt x="50299" y="56215"/>
                      <a:pt x="49049" y="57527"/>
                    </a:cubicBezTo>
                    <a:cubicBezTo>
                      <a:pt x="49138" y="55932"/>
                      <a:pt x="48556" y="54427"/>
                      <a:pt x="47561" y="53253"/>
                    </a:cubicBezTo>
                    <a:cubicBezTo>
                      <a:pt x="47993" y="53171"/>
                      <a:pt x="48427" y="53131"/>
                      <a:pt x="48858" y="53131"/>
                    </a:cubicBezTo>
                    <a:cubicBezTo>
                      <a:pt x="50787" y="53131"/>
                      <a:pt x="52654" y="53934"/>
                      <a:pt x="53995" y="55377"/>
                    </a:cubicBezTo>
                    <a:cubicBezTo>
                      <a:pt x="55328" y="53934"/>
                      <a:pt x="57194" y="53131"/>
                      <a:pt x="59124" y="53131"/>
                    </a:cubicBezTo>
                    <a:close/>
                    <a:moveTo>
                      <a:pt x="12289" y="53188"/>
                    </a:moveTo>
                    <a:cubicBezTo>
                      <a:pt x="12716" y="53188"/>
                      <a:pt x="13146" y="53227"/>
                      <a:pt x="13574" y="53307"/>
                    </a:cubicBezTo>
                    <a:cubicBezTo>
                      <a:pt x="13046" y="53916"/>
                      <a:pt x="12651" y="54624"/>
                      <a:pt x="12391" y="55386"/>
                    </a:cubicBezTo>
                    <a:cubicBezTo>
                      <a:pt x="12150" y="56085"/>
                      <a:pt x="12042" y="56819"/>
                      <a:pt x="12087" y="57563"/>
                    </a:cubicBezTo>
                    <a:lnTo>
                      <a:pt x="12078" y="57563"/>
                    </a:lnTo>
                    <a:cubicBezTo>
                      <a:pt x="10836" y="56269"/>
                      <a:pt x="9077" y="55430"/>
                      <a:pt x="7217" y="55430"/>
                    </a:cubicBezTo>
                    <a:cubicBezTo>
                      <a:pt x="7198" y="55430"/>
                      <a:pt x="7178" y="55430"/>
                      <a:pt x="7159" y="55431"/>
                    </a:cubicBezTo>
                    <a:cubicBezTo>
                      <a:pt x="8494" y="53985"/>
                      <a:pt x="10358" y="53188"/>
                      <a:pt x="12289" y="53188"/>
                    </a:cubicBezTo>
                    <a:close/>
                    <a:moveTo>
                      <a:pt x="25322" y="53188"/>
                    </a:moveTo>
                    <a:cubicBezTo>
                      <a:pt x="27247" y="53188"/>
                      <a:pt x="29113" y="53985"/>
                      <a:pt x="30456" y="55431"/>
                    </a:cubicBezTo>
                    <a:cubicBezTo>
                      <a:pt x="30436" y="55430"/>
                      <a:pt x="30416" y="55430"/>
                      <a:pt x="30397" y="55430"/>
                    </a:cubicBezTo>
                    <a:cubicBezTo>
                      <a:pt x="28528" y="55430"/>
                      <a:pt x="26769" y="56269"/>
                      <a:pt x="25528" y="57563"/>
                    </a:cubicBezTo>
                    <a:cubicBezTo>
                      <a:pt x="25563" y="56828"/>
                      <a:pt x="25465" y="56085"/>
                      <a:pt x="25223" y="55386"/>
                    </a:cubicBezTo>
                    <a:cubicBezTo>
                      <a:pt x="24954" y="54624"/>
                      <a:pt x="24560" y="53916"/>
                      <a:pt x="24040" y="53307"/>
                    </a:cubicBezTo>
                    <a:cubicBezTo>
                      <a:pt x="24467" y="53227"/>
                      <a:pt x="24896" y="53188"/>
                      <a:pt x="25322" y="53188"/>
                    </a:cubicBezTo>
                    <a:close/>
                    <a:moveTo>
                      <a:pt x="106107" y="52975"/>
                    </a:moveTo>
                    <a:cubicBezTo>
                      <a:pt x="106578" y="52975"/>
                      <a:pt x="107053" y="53022"/>
                      <a:pt x="107525" y="53119"/>
                    </a:cubicBezTo>
                    <a:cubicBezTo>
                      <a:pt x="106512" y="54373"/>
                      <a:pt x="105948" y="55959"/>
                      <a:pt x="106118" y="57626"/>
                    </a:cubicBezTo>
                    <a:cubicBezTo>
                      <a:pt x="104870" y="56163"/>
                      <a:pt x="102982" y="55215"/>
                      <a:pt x="100985" y="55215"/>
                    </a:cubicBezTo>
                    <a:cubicBezTo>
                      <a:pt x="100976" y="55215"/>
                      <a:pt x="100966" y="55215"/>
                      <a:pt x="100957" y="55215"/>
                    </a:cubicBezTo>
                    <a:cubicBezTo>
                      <a:pt x="102304" y="53768"/>
                      <a:pt x="104177" y="52975"/>
                      <a:pt x="106107" y="52975"/>
                    </a:cubicBezTo>
                    <a:close/>
                    <a:moveTo>
                      <a:pt x="70795" y="48523"/>
                    </a:moveTo>
                    <a:cubicBezTo>
                      <a:pt x="71278" y="48523"/>
                      <a:pt x="71764" y="48572"/>
                      <a:pt x="72248" y="48674"/>
                    </a:cubicBezTo>
                    <a:cubicBezTo>
                      <a:pt x="71271" y="49920"/>
                      <a:pt x="70742" y="51488"/>
                      <a:pt x="70939" y="53137"/>
                    </a:cubicBezTo>
                    <a:cubicBezTo>
                      <a:pt x="71445" y="53025"/>
                      <a:pt x="71954" y="52971"/>
                      <a:pt x="72460" y="52971"/>
                    </a:cubicBezTo>
                    <a:cubicBezTo>
                      <a:pt x="74392" y="52971"/>
                      <a:pt x="76265" y="53767"/>
                      <a:pt x="77615" y="55215"/>
                    </a:cubicBezTo>
                    <a:cubicBezTo>
                      <a:pt x="77597" y="55215"/>
                      <a:pt x="77579" y="55215"/>
                      <a:pt x="77561" y="55215"/>
                    </a:cubicBezTo>
                    <a:cubicBezTo>
                      <a:pt x="75520" y="55215"/>
                      <a:pt x="73598" y="56223"/>
                      <a:pt x="72346" y="57742"/>
                    </a:cubicBezTo>
                    <a:cubicBezTo>
                      <a:pt x="72694" y="54062"/>
                      <a:pt x="69407" y="50780"/>
                      <a:pt x="65713" y="50780"/>
                    </a:cubicBezTo>
                    <a:cubicBezTo>
                      <a:pt x="65693" y="50780"/>
                      <a:pt x="65673" y="50780"/>
                      <a:pt x="65653" y="50780"/>
                    </a:cubicBezTo>
                    <a:lnTo>
                      <a:pt x="65644" y="50780"/>
                    </a:lnTo>
                    <a:cubicBezTo>
                      <a:pt x="65624" y="50780"/>
                      <a:pt x="65604" y="50780"/>
                      <a:pt x="65584" y="50780"/>
                    </a:cubicBezTo>
                    <a:cubicBezTo>
                      <a:pt x="63716" y="50780"/>
                      <a:pt x="61957" y="51618"/>
                      <a:pt x="60706" y="52922"/>
                    </a:cubicBezTo>
                    <a:cubicBezTo>
                      <a:pt x="60796" y="51327"/>
                      <a:pt x="60214" y="49830"/>
                      <a:pt x="59219" y="48647"/>
                    </a:cubicBezTo>
                    <a:cubicBezTo>
                      <a:pt x="59647" y="48568"/>
                      <a:pt x="60078" y="48529"/>
                      <a:pt x="60505" y="48529"/>
                    </a:cubicBezTo>
                    <a:cubicBezTo>
                      <a:pt x="62438" y="48529"/>
                      <a:pt x="64310" y="49326"/>
                      <a:pt x="65653" y="50771"/>
                    </a:cubicBezTo>
                    <a:cubicBezTo>
                      <a:pt x="66986" y="49323"/>
                      <a:pt x="68860" y="48523"/>
                      <a:pt x="70795" y="48523"/>
                    </a:cubicBezTo>
                    <a:close/>
                    <a:moveTo>
                      <a:pt x="35611" y="53177"/>
                    </a:moveTo>
                    <a:cubicBezTo>
                      <a:pt x="36086" y="53177"/>
                      <a:pt x="36566" y="53226"/>
                      <a:pt x="37042" y="53325"/>
                    </a:cubicBezTo>
                    <a:cubicBezTo>
                      <a:pt x="36029" y="54570"/>
                      <a:pt x="35456" y="56156"/>
                      <a:pt x="35635" y="57823"/>
                    </a:cubicBezTo>
                    <a:cubicBezTo>
                      <a:pt x="34383" y="56367"/>
                      <a:pt x="32516" y="55421"/>
                      <a:pt x="30530" y="55421"/>
                    </a:cubicBezTo>
                    <a:cubicBezTo>
                      <a:pt x="30511" y="55421"/>
                      <a:pt x="30492" y="55421"/>
                      <a:pt x="30474" y="55422"/>
                    </a:cubicBezTo>
                    <a:cubicBezTo>
                      <a:pt x="31811" y="53976"/>
                      <a:pt x="33679" y="53177"/>
                      <a:pt x="35611" y="53177"/>
                    </a:cubicBezTo>
                    <a:close/>
                    <a:moveTo>
                      <a:pt x="112825" y="51076"/>
                    </a:moveTo>
                    <a:cubicBezTo>
                      <a:pt x="116002" y="51076"/>
                      <a:pt x="119178" y="53155"/>
                      <a:pt x="119218" y="57312"/>
                    </a:cubicBezTo>
                    <a:cubicBezTo>
                      <a:pt x="118738" y="57207"/>
                      <a:pt x="118254" y="57156"/>
                      <a:pt x="117774" y="57156"/>
                    </a:cubicBezTo>
                    <a:cubicBezTo>
                      <a:pt x="115918" y="57156"/>
                      <a:pt x="114121" y="57922"/>
                      <a:pt x="112825" y="59315"/>
                    </a:cubicBezTo>
                    <a:lnTo>
                      <a:pt x="112825" y="59315"/>
                    </a:lnTo>
                    <a:cubicBezTo>
                      <a:pt x="111544" y="57938"/>
                      <a:pt x="109754" y="57160"/>
                      <a:pt x="107883" y="57160"/>
                    </a:cubicBezTo>
                    <a:cubicBezTo>
                      <a:pt x="107391" y="57160"/>
                      <a:pt x="106907" y="57214"/>
                      <a:pt x="106432" y="57312"/>
                    </a:cubicBezTo>
                    <a:cubicBezTo>
                      <a:pt x="106472" y="53155"/>
                      <a:pt x="109649" y="51076"/>
                      <a:pt x="112825" y="51076"/>
                    </a:cubicBezTo>
                    <a:close/>
                    <a:moveTo>
                      <a:pt x="136136" y="51080"/>
                    </a:moveTo>
                    <a:cubicBezTo>
                      <a:pt x="139311" y="51080"/>
                      <a:pt x="142484" y="53157"/>
                      <a:pt x="142525" y="57312"/>
                    </a:cubicBezTo>
                    <a:lnTo>
                      <a:pt x="142525" y="57321"/>
                    </a:lnTo>
                    <a:cubicBezTo>
                      <a:pt x="142050" y="57219"/>
                      <a:pt x="141571" y="57169"/>
                      <a:pt x="141097" y="57169"/>
                    </a:cubicBezTo>
                    <a:cubicBezTo>
                      <a:pt x="139236" y="57169"/>
                      <a:pt x="137435" y="57936"/>
                      <a:pt x="136136" y="59328"/>
                    </a:cubicBezTo>
                    <a:cubicBezTo>
                      <a:pt x="134854" y="57948"/>
                      <a:pt x="133062" y="57169"/>
                      <a:pt x="131181" y="57169"/>
                    </a:cubicBezTo>
                    <a:cubicBezTo>
                      <a:pt x="130697" y="57169"/>
                      <a:pt x="130213" y="57223"/>
                      <a:pt x="129738" y="57321"/>
                    </a:cubicBezTo>
                    <a:cubicBezTo>
                      <a:pt x="129778" y="53161"/>
                      <a:pt x="132958" y="51080"/>
                      <a:pt x="136136" y="51080"/>
                    </a:cubicBezTo>
                    <a:close/>
                    <a:moveTo>
                      <a:pt x="89307" y="51119"/>
                    </a:moveTo>
                    <a:cubicBezTo>
                      <a:pt x="91889" y="51119"/>
                      <a:pt x="94470" y="52493"/>
                      <a:pt x="95366" y="55242"/>
                    </a:cubicBezTo>
                    <a:cubicBezTo>
                      <a:pt x="95590" y="55923"/>
                      <a:pt x="95697" y="56631"/>
                      <a:pt x="95706" y="57348"/>
                    </a:cubicBezTo>
                    <a:cubicBezTo>
                      <a:pt x="95226" y="57243"/>
                      <a:pt x="94742" y="57192"/>
                      <a:pt x="94262" y="57192"/>
                    </a:cubicBezTo>
                    <a:cubicBezTo>
                      <a:pt x="92407" y="57192"/>
                      <a:pt x="90613" y="57958"/>
                      <a:pt x="89317" y="59346"/>
                    </a:cubicBezTo>
                    <a:cubicBezTo>
                      <a:pt x="88036" y="57975"/>
                      <a:pt x="86244" y="57187"/>
                      <a:pt x="84362" y="57187"/>
                    </a:cubicBezTo>
                    <a:cubicBezTo>
                      <a:pt x="83878" y="57187"/>
                      <a:pt x="83394" y="57241"/>
                      <a:pt x="82919" y="57348"/>
                    </a:cubicBezTo>
                    <a:cubicBezTo>
                      <a:pt x="82919" y="56631"/>
                      <a:pt x="83018" y="55923"/>
                      <a:pt x="83224" y="55251"/>
                    </a:cubicBezTo>
                    <a:lnTo>
                      <a:pt x="83242" y="55242"/>
                    </a:lnTo>
                    <a:cubicBezTo>
                      <a:pt x="84138" y="52495"/>
                      <a:pt x="86723" y="51119"/>
                      <a:pt x="89307" y="51119"/>
                    </a:cubicBezTo>
                    <a:close/>
                    <a:moveTo>
                      <a:pt x="42351" y="51273"/>
                    </a:moveTo>
                    <a:cubicBezTo>
                      <a:pt x="45527" y="51273"/>
                      <a:pt x="48704" y="53352"/>
                      <a:pt x="48744" y="57509"/>
                    </a:cubicBezTo>
                    <a:cubicBezTo>
                      <a:pt x="48269" y="57407"/>
                      <a:pt x="47791" y="57358"/>
                      <a:pt x="47316" y="57358"/>
                    </a:cubicBezTo>
                    <a:cubicBezTo>
                      <a:pt x="45455" y="57358"/>
                      <a:pt x="43655" y="58124"/>
                      <a:pt x="42355" y="59517"/>
                    </a:cubicBezTo>
                    <a:cubicBezTo>
                      <a:pt x="41081" y="58144"/>
                      <a:pt x="39293" y="57366"/>
                      <a:pt x="37414" y="57366"/>
                    </a:cubicBezTo>
                    <a:cubicBezTo>
                      <a:pt x="37404" y="57366"/>
                      <a:pt x="37393" y="57366"/>
                      <a:pt x="37382" y="57366"/>
                    </a:cubicBezTo>
                    <a:lnTo>
                      <a:pt x="37400" y="57357"/>
                    </a:lnTo>
                    <a:cubicBezTo>
                      <a:pt x="36916" y="57357"/>
                      <a:pt x="36432" y="57402"/>
                      <a:pt x="35958" y="57509"/>
                    </a:cubicBezTo>
                    <a:cubicBezTo>
                      <a:pt x="35998" y="53352"/>
                      <a:pt x="39174" y="51273"/>
                      <a:pt x="42351" y="51273"/>
                    </a:cubicBezTo>
                    <a:close/>
                    <a:moveTo>
                      <a:pt x="65657" y="51282"/>
                    </a:moveTo>
                    <a:cubicBezTo>
                      <a:pt x="68834" y="51282"/>
                      <a:pt x="72010" y="53361"/>
                      <a:pt x="72050" y="57518"/>
                    </a:cubicBezTo>
                    <a:cubicBezTo>
                      <a:pt x="71572" y="57413"/>
                      <a:pt x="71090" y="57362"/>
                      <a:pt x="70611" y="57362"/>
                    </a:cubicBezTo>
                    <a:cubicBezTo>
                      <a:pt x="68757" y="57362"/>
                      <a:pt x="66958" y="58130"/>
                      <a:pt x="65662" y="59525"/>
                    </a:cubicBezTo>
                    <a:cubicBezTo>
                      <a:pt x="64387" y="58153"/>
                      <a:pt x="62599" y="57366"/>
                      <a:pt x="60729" y="57366"/>
                    </a:cubicBezTo>
                    <a:cubicBezTo>
                      <a:pt x="60719" y="57366"/>
                      <a:pt x="60708" y="57366"/>
                      <a:pt x="60697" y="57366"/>
                    </a:cubicBezTo>
                    <a:lnTo>
                      <a:pt x="60715" y="57366"/>
                    </a:lnTo>
                    <a:cubicBezTo>
                      <a:pt x="60223" y="57366"/>
                      <a:pt x="59739" y="57411"/>
                      <a:pt x="59264" y="57518"/>
                    </a:cubicBezTo>
                    <a:cubicBezTo>
                      <a:pt x="59304" y="53361"/>
                      <a:pt x="62481" y="51282"/>
                      <a:pt x="65657" y="51282"/>
                    </a:cubicBezTo>
                    <a:close/>
                    <a:moveTo>
                      <a:pt x="18802" y="51334"/>
                    </a:moveTo>
                    <a:cubicBezTo>
                      <a:pt x="21383" y="51334"/>
                      <a:pt x="23964" y="52708"/>
                      <a:pt x="24864" y="55457"/>
                    </a:cubicBezTo>
                    <a:cubicBezTo>
                      <a:pt x="25079" y="56129"/>
                      <a:pt x="25196" y="56846"/>
                      <a:pt x="25196" y="57554"/>
                    </a:cubicBezTo>
                    <a:cubicBezTo>
                      <a:pt x="24721" y="57452"/>
                      <a:pt x="24242" y="57402"/>
                      <a:pt x="23767" y="57402"/>
                    </a:cubicBezTo>
                    <a:cubicBezTo>
                      <a:pt x="21904" y="57402"/>
                      <a:pt x="20100" y="58169"/>
                      <a:pt x="18807" y="59561"/>
                    </a:cubicBezTo>
                    <a:cubicBezTo>
                      <a:pt x="17526" y="58181"/>
                      <a:pt x="15734" y="57402"/>
                      <a:pt x="13852" y="57402"/>
                    </a:cubicBezTo>
                    <a:cubicBezTo>
                      <a:pt x="13368" y="57402"/>
                      <a:pt x="12884" y="57456"/>
                      <a:pt x="12409" y="57563"/>
                    </a:cubicBezTo>
                    <a:cubicBezTo>
                      <a:pt x="12409" y="56846"/>
                      <a:pt x="12526" y="56129"/>
                      <a:pt x="12741" y="55448"/>
                    </a:cubicBezTo>
                    <a:lnTo>
                      <a:pt x="12741" y="55457"/>
                    </a:lnTo>
                    <a:cubicBezTo>
                      <a:pt x="13637" y="52710"/>
                      <a:pt x="16220" y="51334"/>
                      <a:pt x="18802" y="51334"/>
                    </a:cubicBezTo>
                    <a:close/>
                    <a:moveTo>
                      <a:pt x="117977" y="57538"/>
                    </a:moveTo>
                    <a:cubicBezTo>
                      <a:pt x="118398" y="57538"/>
                      <a:pt x="118823" y="57576"/>
                      <a:pt x="119245" y="57653"/>
                    </a:cubicBezTo>
                    <a:cubicBezTo>
                      <a:pt x="118726" y="58271"/>
                      <a:pt x="118322" y="58979"/>
                      <a:pt x="118063" y="59741"/>
                    </a:cubicBezTo>
                    <a:lnTo>
                      <a:pt x="118054" y="59741"/>
                    </a:lnTo>
                    <a:cubicBezTo>
                      <a:pt x="117821" y="60439"/>
                      <a:pt x="117713" y="61174"/>
                      <a:pt x="117758" y="61918"/>
                    </a:cubicBezTo>
                    <a:cubicBezTo>
                      <a:pt x="116501" y="60608"/>
                      <a:pt x="114730" y="59776"/>
                      <a:pt x="112860" y="59776"/>
                    </a:cubicBezTo>
                    <a:cubicBezTo>
                      <a:pt x="112850" y="59776"/>
                      <a:pt x="112840" y="59776"/>
                      <a:pt x="112830" y="59776"/>
                    </a:cubicBezTo>
                    <a:cubicBezTo>
                      <a:pt x="114169" y="58334"/>
                      <a:pt x="116040" y="57538"/>
                      <a:pt x="117977" y="57538"/>
                    </a:cubicBezTo>
                    <a:close/>
                    <a:moveTo>
                      <a:pt x="130971" y="57538"/>
                    </a:moveTo>
                    <a:cubicBezTo>
                      <a:pt x="132907" y="57538"/>
                      <a:pt x="134780" y="58334"/>
                      <a:pt x="136127" y="59776"/>
                    </a:cubicBezTo>
                    <a:cubicBezTo>
                      <a:pt x="136117" y="59776"/>
                      <a:pt x="136107" y="59776"/>
                      <a:pt x="136097" y="59776"/>
                    </a:cubicBezTo>
                    <a:cubicBezTo>
                      <a:pt x="134217" y="59776"/>
                      <a:pt x="132446" y="60608"/>
                      <a:pt x="131199" y="61918"/>
                    </a:cubicBezTo>
                    <a:cubicBezTo>
                      <a:pt x="131234" y="61183"/>
                      <a:pt x="131136" y="60439"/>
                      <a:pt x="130894" y="59741"/>
                    </a:cubicBezTo>
                    <a:lnTo>
                      <a:pt x="130885" y="59741"/>
                    </a:lnTo>
                    <a:cubicBezTo>
                      <a:pt x="130625" y="58979"/>
                      <a:pt x="130222" y="58271"/>
                      <a:pt x="129702" y="57653"/>
                    </a:cubicBezTo>
                    <a:cubicBezTo>
                      <a:pt x="130125" y="57576"/>
                      <a:pt x="130549" y="57538"/>
                      <a:pt x="130971" y="57538"/>
                    </a:cubicBezTo>
                    <a:close/>
                    <a:moveTo>
                      <a:pt x="94432" y="57571"/>
                    </a:moveTo>
                    <a:cubicBezTo>
                      <a:pt x="94855" y="57571"/>
                      <a:pt x="95282" y="57610"/>
                      <a:pt x="95706" y="57689"/>
                    </a:cubicBezTo>
                    <a:cubicBezTo>
                      <a:pt x="94720" y="58871"/>
                      <a:pt x="94138" y="60377"/>
                      <a:pt x="94219" y="61963"/>
                    </a:cubicBezTo>
                    <a:cubicBezTo>
                      <a:pt x="92984" y="60666"/>
                      <a:pt x="91228" y="59830"/>
                      <a:pt x="89369" y="59830"/>
                    </a:cubicBezTo>
                    <a:cubicBezTo>
                      <a:pt x="89340" y="59830"/>
                      <a:pt x="89311" y="59830"/>
                      <a:pt x="89281" y="59830"/>
                    </a:cubicBezTo>
                    <a:cubicBezTo>
                      <a:pt x="89261" y="59830"/>
                      <a:pt x="89242" y="59830"/>
                      <a:pt x="89222" y="59830"/>
                    </a:cubicBezTo>
                    <a:cubicBezTo>
                      <a:pt x="87353" y="59830"/>
                      <a:pt x="85594" y="60659"/>
                      <a:pt x="84344" y="61963"/>
                    </a:cubicBezTo>
                    <a:cubicBezTo>
                      <a:pt x="84434" y="60377"/>
                      <a:pt x="83851" y="58871"/>
                      <a:pt x="82866" y="57689"/>
                    </a:cubicBezTo>
                    <a:lnTo>
                      <a:pt x="82857" y="57689"/>
                    </a:lnTo>
                    <a:cubicBezTo>
                      <a:pt x="83283" y="57610"/>
                      <a:pt x="83710" y="57571"/>
                      <a:pt x="84135" y="57571"/>
                    </a:cubicBezTo>
                    <a:cubicBezTo>
                      <a:pt x="86071" y="57571"/>
                      <a:pt x="87946" y="58374"/>
                      <a:pt x="89290" y="59821"/>
                    </a:cubicBezTo>
                    <a:cubicBezTo>
                      <a:pt x="90628" y="58374"/>
                      <a:pt x="92501" y="57571"/>
                      <a:pt x="94432" y="57571"/>
                    </a:cubicBezTo>
                    <a:close/>
                    <a:moveTo>
                      <a:pt x="47479" y="57732"/>
                    </a:moveTo>
                    <a:cubicBezTo>
                      <a:pt x="47903" y="57732"/>
                      <a:pt x="48329" y="57771"/>
                      <a:pt x="48753" y="57850"/>
                    </a:cubicBezTo>
                    <a:cubicBezTo>
                      <a:pt x="48233" y="58468"/>
                      <a:pt x="47839" y="59176"/>
                      <a:pt x="47570" y="59938"/>
                    </a:cubicBezTo>
                    <a:cubicBezTo>
                      <a:pt x="47337" y="60637"/>
                      <a:pt x="47230" y="61380"/>
                      <a:pt x="47275" y="62115"/>
                    </a:cubicBezTo>
                    <a:lnTo>
                      <a:pt x="47266" y="62115"/>
                    </a:lnTo>
                    <a:cubicBezTo>
                      <a:pt x="46024" y="60820"/>
                      <a:pt x="44265" y="59982"/>
                      <a:pt x="42405" y="59982"/>
                    </a:cubicBezTo>
                    <a:cubicBezTo>
                      <a:pt x="42386" y="59982"/>
                      <a:pt x="42366" y="59982"/>
                      <a:pt x="42346" y="59982"/>
                    </a:cubicBezTo>
                    <a:cubicBezTo>
                      <a:pt x="43684" y="58535"/>
                      <a:pt x="45551" y="57732"/>
                      <a:pt x="47479" y="57732"/>
                    </a:cubicBezTo>
                    <a:close/>
                    <a:moveTo>
                      <a:pt x="60498" y="57741"/>
                    </a:moveTo>
                    <a:cubicBezTo>
                      <a:pt x="62431" y="57741"/>
                      <a:pt x="64299" y="58543"/>
                      <a:pt x="65644" y="59982"/>
                    </a:cubicBezTo>
                    <a:cubicBezTo>
                      <a:pt x="65634" y="59982"/>
                      <a:pt x="65623" y="59982"/>
                      <a:pt x="65613" y="59982"/>
                    </a:cubicBezTo>
                    <a:cubicBezTo>
                      <a:pt x="63734" y="59982"/>
                      <a:pt x="61963" y="60814"/>
                      <a:pt x="60715" y="62124"/>
                    </a:cubicBezTo>
                    <a:cubicBezTo>
                      <a:pt x="60751" y="61380"/>
                      <a:pt x="60653" y="60646"/>
                      <a:pt x="60411" y="59938"/>
                    </a:cubicBezTo>
                    <a:lnTo>
                      <a:pt x="60402" y="59938"/>
                    </a:lnTo>
                    <a:cubicBezTo>
                      <a:pt x="60142" y="59176"/>
                      <a:pt x="59739" y="58468"/>
                      <a:pt x="59219" y="57859"/>
                    </a:cubicBezTo>
                    <a:cubicBezTo>
                      <a:pt x="59645" y="57780"/>
                      <a:pt x="60073" y="57741"/>
                      <a:pt x="60498" y="57741"/>
                    </a:cubicBezTo>
                    <a:close/>
                    <a:moveTo>
                      <a:pt x="23936" y="57773"/>
                    </a:moveTo>
                    <a:cubicBezTo>
                      <a:pt x="24366" y="57773"/>
                      <a:pt x="24800" y="57813"/>
                      <a:pt x="25232" y="57895"/>
                    </a:cubicBezTo>
                    <a:cubicBezTo>
                      <a:pt x="24237" y="59068"/>
                      <a:pt x="23655" y="60574"/>
                      <a:pt x="23744" y="62160"/>
                    </a:cubicBezTo>
                    <a:cubicBezTo>
                      <a:pt x="22494" y="60857"/>
                      <a:pt x="20727" y="60027"/>
                      <a:pt x="18867" y="60027"/>
                    </a:cubicBezTo>
                    <a:cubicBezTo>
                      <a:pt x="18847" y="60027"/>
                      <a:pt x="18827" y="60027"/>
                      <a:pt x="18807" y="60027"/>
                    </a:cubicBezTo>
                    <a:cubicBezTo>
                      <a:pt x="18787" y="60027"/>
                      <a:pt x="18767" y="60027"/>
                      <a:pt x="18747" y="60027"/>
                    </a:cubicBezTo>
                    <a:cubicBezTo>
                      <a:pt x="16879" y="60027"/>
                      <a:pt x="15111" y="60857"/>
                      <a:pt x="13870" y="62169"/>
                    </a:cubicBezTo>
                    <a:cubicBezTo>
                      <a:pt x="13951" y="60574"/>
                      <a:pt x="13368" y="59077"/>
                      <a:pt x="12382" y="57895"/>
                    </a:cubicBezTo>
                    <a:lnTo>
                      <a:pt x="12374" y="57895"/>
                    </a:lnTo>
                    <a:cubicBezTo>
                      <a:pt x="12805" y="57813"/>
                      <a:pt x="13239" y="57773"/>
                      <a:pt x="13670" y="57773"/>
                    </a:cubicBezTo>
                    <a:cubicBezTo>
                      <a:pt x="15599" y="57773"/>
                      <a:pt x="17467" y="58575"/>
                      <a:pt x="18807" y="60018"/>
                    </a:cubicBezTo>
                    <a:cubicBezTo>
                      <a:pt x="20140" y="58575"/>
                      <a:pt x="22007" y="57773"/>
                      <a:pt x="23936" y="57773"/>
                    </a:cubicBezTo>
                    <a:close/>
                    <a:moveTo>
                      <a:pt x="107668" y="57537"/>
                    </a:moveTo>
                    <a:cubicBezTo>
                      <a:pt x="109594" y="57537"/>
                      <a:pt x="111464" y="58336"/>
                      <a:pt x="112812" y="59776"/>
                    </a:cubicBezTo>
                    <a:cubicBezTo>
                      <a:pt x="112793" y="59776"/>
                      <a:pt x="112774" y="59776"/>
                      <a:pt x="112756" y="59776"/>
                    </a:cubicBezTo>
                    <a:cubicBezTo>
                      <a:pt x="110769" y="59776"/>
                      <a:pt x="108902" y="60722"/>
                      <a:pt x="107650" y="62178"/>
                    </a:cubicBezTo>
                    <a:lnTo>
                      <a:pt x="107650" y="62178"/>
                    </a:lnTo>
                    <a:cubicBezTo>
                      <a:pt x="107803" y="60502"/>
                      <a:pt x="107211" y="58925"/>
                      <a:pt x="106181" y="57698"/>
                    </a:cubicBezTo>
                    <a:cubicBezTo>
                      <a:pt x="106675" y="57590"/>
                      <a:pt x="107173" y="57537"/>
                      <a:pt x="107668" y="57537"/>
                    </a:cubicBezTo>
                    <a:close/>
                    <a:moveTo>
                      <a:pt x="37180" y="57734"/>
                    </a:moveTo>
                    <a:cubicBezTo>
                      <a:pt x="39111" y="57734"/>
                      <a:pt x="40981" y="58533"/>
                      <a:pt x="42328" y="59974"/>
                    </a:cubicBezTo>
                    <a:cubicBezTo>
                      <a:pt x="42310" y="59973"/>
                      <a:pt x="42291" y="59973"/>
                      <a:pt x="42273" y="59973"/>
                    </a:cubicBezTo>
                    <a:cubicBezTo>
                      <a:pt x="40286" y="59973"/>
                      <a:pt x="38419" y="60919"/>
                      <a:pt x="37167" y="62375"/>
                    </a:cubicBezTo>
                    <a:cubicBezTo>
                      <a:pt x="37320" y="60708"/>
                      <a:pt x="36728" y="59131"/>
                      <a:pt x="35698" y="57895"/>
                    </a:cubicBezTo>
                    <a:lnTo>
                      <a:pt x="35689" y="57895"/>
                    </a:lnTo>
                    <a:cubicBezTo>
                      <a:pt x="36185" y="57787"/>
                      <a:pt x="36684" y="57734"/>
                      <a:pt x="37180" y="57734"/>
                    </a:cubicBezTo>
                    <a:close/>
                    <a:moveTo>
                      <a:pt x="124474" y="55684"/>
                    </a:moveTo>
                    <a:cubicBezTo>
                      <a:pt x="127057" y="55684"/>
                      <a:pt x="129639" y="57057"/>
                      <a:pt x="130536" y="59803"/>
                    </a:cubicBezTo>
                    <a:cubicBezTo>
                      <a:pt x="130751" y="60484"/>
                      <a:pt x="130858" y="61192"/>
                      <a:pt x="130867" y="61909"/>
                    </a:cubicBezTo>
                    <a:cubicBezTo>
                      <a:pt x="130392" y="61807"/>
                      <a:pt x="129913" y="61757"/>
                      <a:pt x="129438" y="61757"/>
                    </a:cubicBezTo>
                    <a:cubicBezTo>
                      <a:pt x="127575" y="61757"/>
                      <a:pt x="125771" y="62524"/>
                      <a:pt x="124478" y="63916"/>
                    </a:cubicBezTo>
                    <a:cubicBezTo>
                      <a:pt x="123197" y="62536"/>
                      <a:pt x="121405" y="61757"/>
                      <a:pt x="119523" y="61757"/>
                    </a:cubicBezTo>
                    <a:cubicBezTo>
                      <a:pt x="119039" y="61757"/>
                      <a:pt x="118555" y="61810"/>
                      <a:pt x="118080" y="61909"/>
                    </a:cubicBezTo>
                    <a:cubicBezTo>
                      <a:pt x="118080" y="61192"/>
                      <a:pt x="118197" y="60484"/>
                      <a:pt x="118412" y="59803"/>
                    </a:cubicBezTo>
                    <a:cubicBezTo>
                      <a:pt x="119308" y="57057"/>
                      <a:pt x="121891" y="55684"/>
                      <a:pt x="124474" y="55684"/>
                    </a:cubicBezTo>
                    <a:close/>
                    <a:moveTo>
                      <a:pt x="100947" y="55720"/>
                    </a:moveTo>
                    <a:cubicBezTo>
                      <a:pt x="104117" y="55720"/>
                      <a:pt x="107290" y="57792"/>
                      <a:pt x="107337" y="61941"/>
                    </a:cubicBezTo>
                    <a:lnTo>
                      <a:pt x="107337" y="61941"/>
                    </a:lnTo>
                    <a:cubicBezTo>
                      <a:pt x="106869" y="61842"/>
                      <a:pt x="106398" y="61793"/>
                      <a:pt x="105930" y="61793"/>
                    </a:cubicBezTo>
                    <a:cubicBezTo>
                      <a:pt x="104072" y="61793"/>
                      <a:pt x="102267" y="62560"/>
                      <a:pt x="100975" y="63952"/>
                    </a:cubicBezTo>
                    <a:cubicBezTo>
                      <a:pt x="99693" y="62572"/>
                      <a:pt x="97901" y="61792"/>
                      <a:pt x="96020" y="61792"/>
                    </a:cubicBezTo>
                    <a:cubicBezTo>
                      <a:pt x="95536" y="61792"/>
                      <a:pt x="95052" y="61846"/>
                      <a:pt x="94577" y="61945"/>
                    </a:cubicBezTo>
                    <a:cubicBezTo>
                      <a:pt x="94604" y="57796"/>
                      <a:pt x="97774" y="55720"/>
                      <a:pt x="100947" y="55720"/>
                    </a:cubicBezTo>
                    <a:close/>
                    <a:moveTo>
                      <a:pt x="77633" y="55721"/>
                    </a:moveTo>
                    <a:cubicBezTo>
                      <a:pt x="80806" y="55721"/>
                      <a:pt x="83980" y="57797"/>
                      <a:pt x="84022" y="61952"/>
                    </a:cubicBezTo>
                    <a:lnTo>
                      <a:pt x="84022" y="61952"/>
                    </a:lnTo>
                    <a:cubicBezTo>
                      <a:pt x="83551" y="61851"/>
                      <a:pt x="83077" y="61802"/>
                      <a:pt x="82606" y="61802"/>
                    </a:cubicBezTo>
                    <a:cubicBezTo>
                      <a:pt x="80748" y="61802"/>
                      <a:pt x="78943" y="62569"/>
                      <a:pt x="77651" y="63961"/>
                    </a:cubicBezTo>
                    <a:cubicBezTo>
                      <a:pt x="76369" y="62581"/>
                      <a:pt x="74577" y="61801"/>
                      <a:pt x="72696" y="61801"/>
                    </a:cubicBezTo>
                    <a:cubicBezTo>
                      <a:pt x="72212" y="61801"/>
                      <a:pt x="71728" y="61855"/>
                      <a:pt x="71253" y="61954"/>
                    </a:cubicBezTo>
                    <a:cubicBezTo>
                      <a:pt x="71284" y="57799"/>
                      <a:pt x="74458" y="55721"/>
                      <a:pt x="77633" y="55721"/>
                    </a:cubicBezTo>
                    <a:close/>
                    <a:moveTo>
                      <a:pt x="54007" y="55886"/>
                    </a:moveTo>
                    <a:cubicBezTo>
                      <a:pt x="56587" y="55886"/>
                      <a:pt x="59166" y="57260"/>
                      <a:pt x="60061" y="60009"/>
                    </a:cubicBezTo>
                    <a:cubicBezTo>
                      <a:pt x="60285" y="60681"/>
                      <a:pt x="60393" y="61398"/>
                      <a:pt x="60402" y="62106"/>
                    </a:cubicBezTo>
                    <a:cubicBezTo>
                      <a:pt x="59929" y="62004"/>
                      <a:pt x="59451" y="61954"/>
                      <a:pt x="58977" y="61954"/>
                    </a:cubicBezTo>
                    <a:cubicBezTo>
                      <a:pt x="57118" y="61954"/>
                      <a:pt x="55312" y="62721"/>
                      <a:pt x="54013" y="64113"/>
                    </a:cubicBezTo>
                    <a:cubicBezTo>
                      <a:pt x="52741" y="62733"/>
                      <a:pt x="50939" y="61954"/>
                      <a:pt x="49067" y="61954"/>
                    </a:cubicBezTo>
                    <a:cubicBezTo>
                      <a:pt x="48574" y="61954"/>
                      <a:pt x="48090" y="62008"/>
                      <a:pt x="47624" y="62115"/>
                    </a:cubicBezTo>
                    <a:cubicBezTo>
                      <a:pt x="47615" y="61398"/>
                      <a:pt x="47723" y="60690"/>
                      <a:pt x="47929" y="60009"/>
                    </a:cubicBezTo>
                    <a:lnTo>
                      <a:pt x="47947" y="60009"/>
                    </a:lnTo>
                    <a:cubicBezTo>
                      <a:pt x="48843" y="57262"/>
                      <a:pt x="51425" y="55886"/>
                      <a:pt x="54007" y="55886"/>
                    </a:cubicBezTo>
                    <a:close/>
                    <a:moveTo>
                      <a:pt x="30465" y="55920"/>
                    </a:moveTo>
                    <a:cubicBezTo>
                      <a:pt x="33637" y="55920"/>
                      <a:pt x="36811" y="57998"/>
                      <a:pt x="36854" y="62156"/>
                    </a:cubicBezTo>
                    <a:lnTo>
                      <a:pt x="36854" y="62156"/>
                    </a:lnTo>
                    <a:cubicBezTo>
                      <a:pt x="36379" y="62054"/>
                      <a:pt x="35901" y="62004"/>
                      <a:pt x="35426" y="62004"/>
                    </a:cubicBezTo>
                    <a:cubicBezTo>
                      <a:pt x="33569" y="62004"/>
                      <a:pt x="31771" y="62770"/>
                      <a:pt x="30483" y="64158"/>
                    </a:cubicBezTo>
                    <a:cubicBezTo>
                      <a:pt x="29201" y="62787"/>
                      <a:pt x="27409" y="61999"/>
                      <a:pt x="25528" y="61999"/>
                    </a:cubicBezTo>
                    <a:cubicBezTo>
                      <a:pt x="25044" y="61999"/>
                      <a:pt x="24560" y="62052"/>
                      <a:pt x="24085" y="62160"/>
                    </a:cubicBezTo>
                    <a:cubicBezTo>
                      <a:pt x="24116" y="58001"/>
                      <a:pt x="27290" y="55920"/>
                      <a:pt x="30465" y="55920"/>
                    </a:cubicBezTo>
                    <a:close/>
                    <a:moveTo>
                      <a:pt x="7145" y="55923"/>
                    </a:moveTo>
                    <a:cubicBezTo>
                      <a:pt x="10322" y="55923"/>
                      <a:pt x="13498" y="58002"/>
                      <a:pt x="13538" y="62160"/>
                    </a:cubicBezTo>
                    <a:cubicBezTo>
                      <a:pt x="13060" y="62055"/>
                      <a:pt x="12577" y="62004"/>
                      <a:pt x="12098" y="62004"/>
                    </a:cubicBezTo>
                    <a:cubicBezTo>
                      <a:pt x="10244" y="62004"/>
                      <a:pt x="8445" y="62770"/>
                      <a:pt x="7150" y="64158"/>
                    </a:cubicBezTo>
                    <a:lnTo>
                      <a:pt x="7150" y="64167"/>
                    </a:lnTo>
                    <a:cubicBezTo>
                      <a:pt x="5868" y="62787"/>
                      <a:pt x="4076" y="62008"/>
                      <a:pt x="2194" y="62008"/>
                    </a:cubicBezTo>
                    <a:cubicBezTo>
                      <a:pt x="1711" y="62008"/>
                      <a:pt x="1227" y="62052"/>
                      <a:pt x="752" y="62160"/>
                    </a:cubicBezTo>
                    <a:cubicBezTo>
                      <a:pt x="792" y="58002"/>
                      <a:pt x="3969" y="55923"/>
                      <a:pt x="7145" y="55923"/>
                    </a:cubicBezTo>
                    <a:close/>
                    <a:moveTo>
                      <a:pt x="119331" y="62140"/>
                    </a:moveTo>
                    <a:cubicBezTo>
                      <a:pt x="121264" y="62140"/>
                      <a:pt x="123135" y="62937"/>
                      <a:pt x="124478" y="64382"/>
                    </a:cubicBezTo>
                    <a:cubicBezTo>
                      <a:pt x="125815" y="62942"/>
                      <a:pt x="127688" y="62141"/>
                      <a:pt x="129619" y="62141"/>
                    </a:cubicBezTo>
                    <a:cubicBezTo>
                      <a:pt x="130043" y="62141"/>
                      <a:pt x="130469" y="62179"/>
                      <a:pt x="130894" y="62258"/>
                    </a:cubicBezTo>
                    <a:cubicBezTo>
                      <a:pt x="129908" y="63432"/>
                      <a:pt x="129326" y="64929"/>
                      <a:pt x="129415" y="66524"/>
                    </a:cubicBezTo>
                    <a:lnTo>
                      <a:pt x="129406" y="66533"/>
                    </a:lnTo>
                    <a:cubicBezTo>
                      <a:pt x="128165" y="65229"/>
                      <a:pt x="126397" y="64391"/>
                      <a:pt x="124528" y="64391"/>
                    </a:cubicBezTo>
                    <a:cubicBezTo>
                      <a:pt x="124509" y="64391"/>
                      <a:pt x="124489" y="64391"/>
                      <a:pt x="124469" y="64391"/>
                    </a:cubicBezTo>
                    <a:cubicBezTo>
                      <a:pt x="124450" y="64391"/>
                      <a:pt x="124430" y="64391"/>
                      <a:pt x="124410" y="64391"/>
                    </a:cubicBezTo>
                    <a:cubicBezTo>
                      <a:pt x="122541" y="64391"/>
                      <a:pt x="120782" y="65229"/>
                      <a:pt x="119532" y="66533"/>
                    </a:cubicBezTo>
                    <a:cubicBezTo>
                      <a:pt x="119622" y="64938"/>
                      <a:pt x="119039" y="63441"/>
                      <a:pt x="118045" y="62258"/>
                    </a:cubicBezTo>
                    <a:cubicBezTo>
                      <a:pt x="118473" y="62179"/>
                      <a:pt x="118903" y="62140"/>
                      <a:pt x="119331" y="62140"/>
                    </a:cubicBezTo>
                    <a:close/>
                    <a:moveTo>
                      <a:pt x="95793" y="62177"/>
                    </a:moveTo>
                    <a:cubicBezTo>
                      <a:pt x="97728" y="62177"/>
                      <a:pt x="99603" y="62979"/>
                      <a:pt x="100948" y="64427"/>
                    </a:cubicBezTo>
                    <a:lnTo>
                      <a:pt x="100948" y="64427"/>
                    </a:lnTo>
                    <a:cubicBezTo>
                      <a:pt x="100945" y="64427"/>
                      <a:pt x="100942" y="64427"/>
                      <a:pt x="100939" y="64427"/>
                    </a:cubicBezTo>
                    <a:cubicBezTo>
                      <a:pt x="100919" y="64427"/>
                      <a:pt x="100900" y="64427"/>
                      <a:pt x="100880" y="64427"/>
                    </a:cubicBezTo>
                    <a:cubicBezTo>
                      <a:pt x="99011" y="64427"/>
                      <a:pt x="97252" y="65265"/>
                      <a:pt x="96002" y="66568"/>
                    </a:cubicBezTo>
                    <a:cubicBezTo>
                      <a:pt x="96091" y="64982"/>
                      <a:pt x="95509" y="63477"/>
                      <a:pt x="94514" y="62294"/>
                    </a:cubicBezTo>
                    <a:cubicBezTo>
                      <a:pt x="94940" y="62215"/>
                      <a:pt x="95368" y="62177"/>
                      <a:pt x="95793" y="62177"/>
                    </a:cubicBezTo>
                    <a:close/>
                    <a:moveTo>
                      <a:pt x="82770" y="62194"/>
                    </a:moveTo>
                    <a:cubicBezTo>
                      <a:pt x="83195" y="62194"/>
                      <a:pt x="83623" y="62233"/>
                      <a:pt x="84048" y="62312"/>
                    </a:cubicBezTo>
                    <a:cubicBezTo>
                      <a:pt x="83054" y="63495"/>
                      <a:pt x="82471" y="64991"/>
                      <a:pt x="82561" y="66586"/>
                    </a:cubicBezTo>
                    <a:cubicBezTo>
                      <a:pt x="81311" y="65283"/>
                      <a:pt x="79552" y="64445"/>
                      <a:pt x="77683" y="64445"/>
                    </a:cubicBezTo>
                    <a:cubicBezTo>
                      <a:pt x="77663" y="64445"/>
                      <a:pt x="77644" y="64445"/>
                      <a:pt x="77624" y="64445"/>
                    </a:cubicBezTo>
                    <a:cubicBezTo>
                      <a:pt x="78961" y="62997"/>
                      <a:pt x="80835" y="62194"/>
                      <a:pt x="82770" y="62194"/>
                    </a:cubicBezTo>
                    <a:close/>
                    <a:moveTo>
                      <a:pt x="48840" y="62338"/>
                    </a:moveTo>
                    <a:cubicBezTo>
                      <a:pt x="50775" y="62338"/>
                      <a:pt x="52650" y="63141"/>
                      <a:pt x="53995" y="64588"/>
                    </a:cubicBezTo>
                    <a:lnTo>
                      <a:pt x="53995" y="64588"/>
                    </a:lnTo>
                    <a:cubicBezTo>
                      <a:pt x="53992" y="64588"/>
                      <a:pt x="53989" y="64588"/>
                      <a:pt x="53986" y="64588"/>
                    </a:cubicBezTo>
                    <a:cubicBezTo>
                      <a:pt x="53966" y="64588"/>
                      <a:pt x="53947" y="64588"/>
                      <a:pt x="53927" y="64588"/>
                    </a:cubicBezTo>
                    <a:cubicBezTo>
                      <a:pt x="52058" y="64588"/>
                      <a:pt x="50299" y="65426"/>
                      <a:pt x="49049" y="66730"/>
                    </a:cubicBezTo>
                    <a:cubicBezTo>
                      <a:pt x="49138" y="65144"/>
                      <a:pt x="48556" y="63638"/>
                      <a:pt x="47561" y="62456"/>
                    </a:cubicBezTo>
                    <a:cubicBezTo>
                      <a:pt x="47987" y="62377"/>
                      <a:pt x="48415" y="62338"/>
                      <a:pt x="48840" y="62338"/>
                    </a:cubicBezTo>
                    <a:close/>
                    <a:moveTo>
                      <a:pt x="59133" y="62338"/>
                    </a:moveTo>
                    <a:cubicBezTo>
                      <a:pt x="59557" y="62338"/>
                      <a:pt x="59985" y="62377"/>
                      <a:pt x="60411" y="62456"/>
                    </a:cubicBezTo>
                    <a:cubicBezTo>
                      <a:pt x="59425" y="63629"/>
                      <a:pt x="58843" y="65135"/>
                      <a:pt x="58932" y="66721"/>
                    </a:cubicBezTo>
                    <a:lnTo>
                      <a:pt x="58923" y="66730"/>
                    </a:lnTo>
                    <a:cubicBezTo>
                      <a:pt x="57682" y="65426"/>
                      <a:pt x="55914" y="64588"/>
                      <a:pt x="54045" y="64588"/>
                    </a:cubicBezTo>
                    <a:cubicBezTo>
                      <a:pt x="54029" y="64588"/>
                      <a:pt x="54012" y="64588"/>
                      <a:pt x="53995" y="64588"/>
                    </a:cubicBezTo>
                    <a:lnTo>
                      <a:pt x="53995" y="64588"/>
                    </a:lnTo>
                    <a:cubicBezTo>
                      <a:pt x="55332" y="63141"/>
                      <a:pt x="57200" y="62338"/>
                      <a:pt x="59133" y="62338"/>
                    </a:cubicBezTo>
                    <a:close/>
                    <a:moveTo>
                      <a:pt x="12296" y="62401"/>
                    </a:moveTo>
                    <a:cubicBezTo>
                      <a:pt x="12721" y="62401"/>
                      <a:pt x="13148" y="62439"/>
                      <a:pt x="13574" y="62518"/>
                    </a:cubicBezTo>
                    <a:cubicBezTo>
                      <a:pt x="12580" y="63701"/>
                      <a:pt x="11997" y="65197"/>
                      <a:pt x="12087" y="66792"/>
                    </a:cubicBezTo>
                    <a:cubicBezTo>
                      <a:pt x="10837" y="65489"/>
                      <a:pt x="9069" y="64651"/>
                      <a:pt x="7208" y="64651"/>
                    </a:cubicBezTo>
                    <a:cubicBezTo>
                      <a:pt x="7189" y="64651"/>
                      <a:pt x="7169" y="64651"/>
                      <a:pt x="7150" y="64651"/>
                    </a:cubicBezTo>
                    <a:cubicBezTo>
                      <a:pt x="8487" y="63203"/>
                      <a:pt x="10360" y="62401"/>
                      <a:pt x="12296" y="62401"/>
                    </a:cubicBezTo>
                    <a:close/>
                    <a:moveTo>
                      <a:pt x="106094" y="62174"/>
                    </a:moveTo>
                    <a:cubicBezTo>
                      <a:pt x="106570" y="62174"/>
                      <a:pt x="107049" y="62222"/>
                      <a:pt x="107525" y="62321"/>
                    </a:cubicBezTo>
                    <a:cubicBezTo>
                      <a:pt x="106512" y="63567"/>
                      <a:pt x="105939" y="65162"/>
                      <a:pt x="106127" y="66837"/>
                    </a:cubicBezTo>
                    <a:lnTo>
                      <a:pt x="106118" y="66837"/>
                    </a:lnTo>
                    <a:cubicBezTo>
                      <a:pt x="104866" y="65381"/>
                      <a:pt x="102990" y="64427"/>
                      <a:pt x="100995" y="64427"/>
                    </a:cubicBezTo>
                    <a:cubicBezTo>
                      <a:pt x="100979" y="64427"/>
                      <a:pt x="100964" y="64427"/>
                      <a:pt x="100948" y="64427"/>
                    </a:cubicBezTo>
                    <a:lnTo>
                      <a:pt x="100948" y="64427"/>
                    </a:lnTo>
                    <a:cubicBezTo>
                      <a:pt x="102286" y="62974"/>
                      <a:pt x="104160" y="62174"/>
                      <a:pt x="106094" y="62174"/>
                    </a:cubicBezTo>
                    <a:close/>
                    <a:moveTo>
                      <a:pt x="70802" y="57747"/>
                    </a:moveTo>
                    <a:cubicBezTo>
                      <a:pt x="71277" y="57747"/>
                      <a:pt x="71755" y="57796"/>
                      <a:pt x="72230" y="57895"/>
                    </a:cubicBezTo>
                    <a:cubicBezTo>
                      <a:pt x="71262" y="59140"/>
                      <a:pt x="70733" y="60708"/>
                      <a:pt x="70930" y="62357"/>
                    </a:cubicBezTo>
                    <a:cubicBezTo>
                      <a:pt x="71442" y="62243"/>
                      <a:pt x="71958" y="62187"/>
                      <a:pt x="72470" y="62187"/>
                    </a:cubicBezTo>
                    <a:cubicBezTo>
                      <a:pt x="74405" y="62187"/>
                      <a:pt x="76278" y="62985"/>
                      <a:pt x="77624" y="64445"/>
                    </a:cubicBezTo>
                    <a:cubicBezTo>
                      <a:pt x="77606" y="64445"/>
                      <a:pt x="77588" y="64445"/>
                      <a:pt x="77570" y="64445"/>
                    </a:cubicBezTo>
                    <a:cubicBezTo>
                      <a:pt x="75520" y="64445"/>
                      <a:pt x="73598" y="65453"/>
                      <a:pt x="72346" y="66972"/>
                    </a:cubicBezTo>
                    <a:cubicBezTo>
                      <a:pt x="72703" y="63259"/>
                      <a:pt x="69407" y="59982"/>
                      <a:pt x="65707" y="59982"/>
                    </a:cubicBezTo>
                    <a:cubicBezTo>
                      <a:pt x="65692" y="59982"/>
                      <a:pt x="65677" y="59982"/>
                      <a:pt x="65662" y="59982"/>
                    </a:cubicBezTo>
                    <a:lnTo>
                      <a:pt x="65653" y="59991"/>
                    </a:lnTo>
                    <a:cubicBezTo>
                      <a:pt x="66997" y="58546"/>
                      <a:pt x="68873" y="57747"/>
                      <a:pt x="70802" y="57747"/>
                    </a:cubicBezTo>
                    <a:close/>
                    <a:moveTo>
                      <a:pt x="35611" y="62371"/>
                    </a:moveTo>
                    <a:cubicBezTo>
                      <a:pt x="36087" y="62371"/>
                      <a:pt x="36566" y="62419"/>
                      <a:pt x="37042" y="62518"/>
                    </a:cubicBezTo>
                    <a:cubicBezTo>
                      <a:pt x="36029" y="63773"/>
                      <a:pt x="35456" y="65359"/>
                      <a:pt x="35644" y="67034"/>
                    </a:cubicBezTo>
                    <a:lnTo>
                      <a:pt x="35635" y="67034"/>
                    </a:lnTo>
                    <a:cubicBezTo>
                      <a:pt x="34383" y="65578"/>
                      <a:pt x="32507" y="64633"/>
                      <a:pt x="30512" y="64633"/>
                    </a:cubicBezTo>
                    <a:cubicBezTo>
                      <a:pt x="30493" y="64633"/>
                      <a:pt x="30474" y="64633"/>
                      <a:pt x="30456" y="64633"/>
                    </a:cubicBezTo>
                    <a:cubicBezTo>
                      <a:pt x="30436" y="64633"/>
                      <a:pt x="30416" y="64633"/>
                      <a:pt x="30397" y="64633"/>
                    </a:cubicBezTo>
                    <a:cubicBezTo>
                      <a:pt x="28528" y="64633"/>
                      <a:pt x="26769" y="65471"/>
                      <a:pt x="25519" y="66775"/>
                    </a:cubicBezTo>
                    <a:cubicBezTo>
                      <a:pt x="25608" y="65180"/>
                      <a:pt x="25026" y="63683"/>
                      <a:pt x="24031" y="62500"/>
                    </a:cubicBezTo>
                    <a:cubicBezTo>
                      <a:pt x="24460" y="62421"/>
                      <a:pt x="24890" y="62382"/>
                      <a:pt x="25317" y="62382"/>
                    </a:cubicBezTo>
                    <a:cubicBezTo>
                      <a:pt x="27250" y="62382"/>
                      <a:pt x="29122" y="63178"/>
                      <a:pt x="30465" y="64624"/>
                    </a:cubicBezTo>
                    <a:cubicBezTo>
                      <a:pt x="31802" y="63171"/>
                      <a:pt x="33677" y="62371"/>
                      <a:pt x="35611" y="62371"/>
                    </a:cubicBezTo>
                    <a:close/>
                    <a:moveTo>
                      <a:pt x="112817" y="60278"/>
                    </a:moveTo>
                    <a:cubicBezTo>
                      <a:pt x="115992" y="60278"/>
                      <a:pt x="119168" y="62356"/>
                      <a:pt x="119209" y="66513"/>
                    </a:cubicBezTo>
                    <a:lnTo>
                      <a:pt x="119209" y="66513"/>
                    </a:lnTo>
                    <a:cubicBezTo>
                      <a:pt x="118734" y="66409"/>
                      <a:pt x="118254" y="66358"/>
                      <a:pt x="117778" y="66358"/>
                    </a:cubicBezTo>
                    <a:cubicBezTo>
                      <a:pt x="115925" y="66358"/>
                      <a:pt x="114125" y="67125"/>
                      <a:pt x="112830" y="68513"/>
                    </a:cubicBezTo>
                    <a:cubicBezTo>
                      <a:pt x="111548" y="67142"/>
                      <a:pt x="109756" y="66353"/>
                      <a:pt x="107883" y="66353"/>
                    </a:cubicBezTo>
                    <a:cubicBezTo>
                      <a:pt x="107391" y="66353"/>
                      <a:pt x="106907" y="66407"/>
                      <a:pt x="106432" y="66515"/>
                    </a:cubicBezTo>
                    <a:cubicBezTo>
                      <a:pt x="106468" y="62357"/>
                      <a:pt x="109642" y="60278"/>
                      <a:pt x="112817" y="60278"/>
                    </a:cubicBezTo>
                    <a:close/>
                    <a:moveTo>
                      <a:pt x="136134" y="60279"/>
                    </a:moveTo>
                    <a:cubicBezTo>
                      <a:pt x="139310" y="60279"/>
                      <a:pt x="142484" y="62358"/>
                      <a:pt x="142525" y="66515"/>
                    </a:cubicBezTo>
                    <a:lnTo>
                      <a:pt x="142525" y="66524"/>
                    </a:lnTo>
                    <a:cubicBezTo>
                      <a:pt x="142044" y="66419"/>
                      <a:pt x="141561" y="66368"/>
                      <a:pt x="141081" y="66368"/>
                    </a:cubicBezTo>
                    <a:cubicBezTo>
                      <a:pt x="139223" y="66368"/>
                      <a:pt x="137425" y="67135"/>
                      <a:pt x="136136" y="68531"/>
                    </a:cubicBezTo>
                    <a:cubicBezTo>
                      <a:pt x="134862" y="67159"/>
                      <a:pt x="133082" y="66371"/>
                      <a:pt x="131212" y="66371"/>
                    </a:cubicBezTo>
                    <a:cubicBezTo>
                      <a:pt x="131202" y="66371"/>
                      <a:pt x="131191" y="66371"/>
                      <a:pt x="131181" y="66371"/>
                    </a:cubicBezTo>
                    <a:cubicBezTo>
                      <a:pt x="130697" y="66371"/>
                      <a:pt x="130213" y="66416"/>
                      <a:pt x="129738" y="66524"/>
                    </a:cubicBezTo>
                    <a:cubicBezTo>
                      <a:pt x="129778" y="62360"/>
                      <a:pt x="132957" y="60279"/>
                      <a:pt x="136134" y="60279"/>
                    </a:cubicBezTo>
                    <a:close/>
                    <a:moveTo>
                      <a:pt x="89294" y="60326"/>
                    </a:moveTo>
                    <a:cubicBezTo>
                      <a:pt x="92468" y="60326"/>
                      <a:pt x="95642" y="62402"/>
                      <a:pt x="95679" y="66558"/>
                    </a:cubicBezTo>
                    <a:lnTo>
                      <a:pt x="95679" y="66558"/>
                    </a:lnTo>
                    <a:cubicBezTo>
                      <a:pt x="95209" y="66457"/>
                      <a:pt x="94735" y="66408"/>
                      <a:pt x="94264" y="66408"/>
                    </a:cubicBezTo>
                    <a:cubicBezTo>
                      <a:pt x="92405" y="66408"/>
                      <a:pt x="90601" y="67174"/>
                      <a:pt x="89308" y="68567"/>
                    </a:cubicBezTo>
                    <a:cubicBezTo>
                      <a:pt x="88027" y="67187"/>
                      <a:pt x="86235" y="66407"/>
                      <a:pt x="84353" y="66407"/>
                    </a:cubicBezTo>
                    <a:cubicBezTo>
                      <a:pt x="83869" y="66407"/>
                      <a:pt x="83385" y="66461"/>
                      <a:pt x="82910" y="66559"/>
                    </a:cubicBezTo>
                    <a:cubicBezTo>
                      <a:pt x="82942" y="62405"/>
                      <a:pt x="86118" y="60326"/>
                      <a:pt x="89294" y="60326"/>
                    </a:cubicBezTo>
                    <a:close/>
                    <a:moveTo>
                      <a:pt x="42338" y="60479"/>
                    </a:moveTo>
                    <a:cubicBezTo>
                      <a:pt x="45510" y="60479"/>
                      <a:pt x="48684" y="62554"/>
                      <a:pt x="48726" y="66708"/>
                    </a:cubicBezTo>
                    <a:lnTo>
                      <a:pt x="48726" y="66708"/>
                    </a:lnTo>
                    <a:cubicBezTo>
                      <a:pt x="48257" y="66609"/>
                      <a:pt x="47784" y="66560"/>
                      <a:pt x="47315" y="66560"/>
                    </a:cubicBezTo>
                    <a:cubicBezTo>
                      <a:pt x="45452" y="66560"/>
                      <a:pt x="43648" y="67327"/>
                      <a:pt x="42355" y="68719"/>
                    </a:cubicBezTo>
                    <a:cubicBezTo>
                      <a:pt x="41074" y="67339"/>
                      <a:pt x="39282" y="66559"/>
                      <a:pt x="37400" y="66559"/>
                    </a:cubicBezTo>
                    <a:cubicBezTo>
                      <a:pt x="36916" y="66559"/>
                      <a:pt x="36432" y="66613"/>
                      <a:pt x="35958" y="66712"/>
                    </a:cubicBezTo>
                    <a:cubicBezTo>
                      <a:pt x="35989" y="62557"/>
                      <a:pt x="39163" y="60479"/>
                      <a:pt x="42338" y="60479"/>
                    </a:cubicBezTo>
                    <a:close/>
                    <a:moveTo>
                      <a:pt x="65639" y="60484"/>
                    </a:moveTo>
                    <a:cubicBezTo>
                      <a:pt x="68816" y="60484"/>
                      <a:pt x="71992" y="62563"/>
                      <a:pt x="72032" y="66721"/>
                    </a:cubicBezTo>
                    <a:cubicBezTo>
                      <a:pt x="71559" y="66619"/>
                      <a:pt x="71082" y="66569"/>
                      <a:pt x="70608" y="66569"/>
                    </a:cubicBezTo>
                    <a:cubicBezTo>
                      <a:pt x="68752" y="66569"/>
                      <a:pt x="66952" y="67334"/>
                      <a:pt x="65653" y="68719"/>
                    </a:cubicBezTo>
                    <a:lnTo>
                      <a:pt x="65644" y="68728"/>
                    </a:lnTo>
                    <a:cubicBezTo>
                      <a:pt x="64362" y="67348"/>
                      <a:pt x="62570" y="66568"/>
                      <a:pt x="60688" y="66568"/>
                    </a:cubicBezTo>
                    <a:cubicBezTo>
                      <a:pt x="60205" y="66568"/>
                      <a:pt x="59721" y="66622"/>
                      <a:pt x="59246" y="66721"/>
                    </a:cubicBezTo>
                    <a:cubicBezTo>
                      <a:pt x="59286" y="62563"/>
                      <a:pt x="62463" y="60484"/>
                      <a:pt x="65639" y="60484"/>
                    </a:cubicBezTo>
                    <a:close/>
                    <a:moveTo>
                      <a:pt x="18806" y="60525"/>
                    </a:moveTo>
                    <a:cubicBezTo>
                      <a:pt x="21979" y="60525"/>
                      <a:pt x="25151" y="62600"/>
                      <a:pt x="25196" y="66757"/>
                    </a:cubicBezTo>
                    <a:lnTo>
                      <a:pt x="25196" y="66757"/>
                    </a:lnTo>
                    <a:cubicBezTo>
                      <a:pt x="24723" y="66655"/>
                      <a:pt x="24245" y="66605"/>
                      <a:pt x="23772" y="66605"/>
                    </a:cubicBezTo>
                    <a:cubicBezTo>
                      <a:pt x="21913" y="66605"/>
                      <a:pt x="20107" y="67371"/>
                      <a:pt x="18807" y="68764"/>
                    </a:cubicBezTo>
                    <a:cubicBezTo>
                      <a:pt x="17526" y="67384"/>
                      <a:pt x="15734" y="66604"/>
                      <a:pt x="13852" y="66604"/>
                    </a:cubicBezTo>
                    <a:cubicBezTo>
                      <a:pt x="13368" y="66604"/>
                      <a:pt x="12884" y="66658"/>
                      <a:pt x="12409" y="66757"/>
                    </a:cubicBezTo>
                    <a:cubicBezTo>
                      <a:pt x="12454" y="62603"/>
                      <a:pt x="15631" y="60525"/>
                      <a:pt x="18806" y="60525"/>
                    </a:cubicBezTo>
                    <a:close/>
                    <a:moveTo>
                      <a:pt x="117959" y="66746"/>
                    </a:moveTo>
                    <a:cubicBezTo>
                      <a:pt x="118383" y="66746"/>
                      <a:pt x="118811" y="66785"/>
                      <a:pt x="119236" y="66864"/>
                    </a:cubicBezTo>
                    <a:cubicBezTo>
                      <a:pt x="118251" y="68047"/>
                      <a:pt x="117668" y="69543"/>
                      <a:pt x="117749" y="71138"/>
                    </a:cubicBezTo>
                    <a:cubicBezTo>
                      <a:pt x="116508" y="69835"/>
                      <a:pt x="114740" y="68996"/>
                      <a:pt x="112871" y="68996"/>
                    </a:cubicBezTo>
                    <a:cubicBezTo>
                      <a:pt x="112854" y="68996"/>
                      <a:pt x="112837" y="68997"/>
                      <a:pt x="112821" y="68997"/>
                    </a:cubicBezTo>
                    <a:lnTo>
                      <a:pt x="112821" y="68997"/>
                    </a:lnTo>
                    <a:cubicBezTo>
                      <a:pt x="114158" y="67549"/>
                      <a:pt x="116025" y="66746"/>
                      <a:pt x="117959" y="66746"/>
                    </a:cubicBezTo>
                    <a:close/>
                    <a:moveTo>
                      <a:pt x="84144" y="66782"/>
                    </a:moveTo>
                    <a:cubicBezTo>
                      <a:pt x="86080" y="66782"/>
                      <a:pt x="87953" y="67585"/>
                      <a:pt x="89290" y="69033"/>
                    </a:cubicBezTo>
                    <a:cubicBezTo>
                      <a:pt x="89271" y="69032"/>
                      <a:pt x="89251" y="69032"/>
                      <a:pt x="89231" y="69032"/>
                    </a:cubicBezTo>
                    <a:cubicBezTo>
                      <a:pt x="87362" y="69032"/>
                      <a:pt x="85595" y="69871"/>
                      <a:pt x="84353" y="71174"/>
                    </a:cubicBezTo>
                    <a:cubicBezTo>
                      <a:pt x="84434" y="69588"/>
                      <a:pt x="83851" y="68083"/>
                      <a:pt x="82866" y="66900"/>
                    </a:cubicBezTo>
                    <a:cubicBezTo>
                      <a:pt x="83291" y="66821"/>
                      <a:pt x="83719" y="66782"/>
                      <a:pt x="84144" y="66782"/>
                    </a:cubicBezTo>
                    <a:close/>
                    <a:moveTo>
                      <a:pt x="94437" y="66782"/>
                    </a:moveTo>
                    <a:cubicBezTo>
                      <a:pt x="94861" y="66782"/>
                      <a:pt x="95289" y="66821"/>
                      <a:pt x="95715" y="66900"/>
                    </a:cubicBezTo>
                    <a:cubicBezTo>
                      <a:pt x="94720" y="68083"/>
                      <a:pt x="94138" y="69579"/>
                      <a:pt x="94228" y="71174"/>
                    </a:cubicBezTo>
                    <a:cubicBezTo>
                      <a:pt x="92977" y="69871"/>
                      <a:pt x="91218" y="69032"/>
                      <a:pt x="89350" y="69032"/>
                    </a:cubicBezTo>
                    <a:cubicBezTo>
                      <a:pt x="89330" y="69032"/>
                      <a:pt x="89310" y="69032"/>
                      <a:pt x="89290" y="69033"/>
                    </a:cubicBezTo>
                    <a:cubicBezTo>
                      <a:pt x="90628" y="67585"/>
                      <a:pt x="92501" y="66782"/>
                      <a:pt x="94437" y="66782"/>
                    </a:cubicBezTo>
                    <a:close/>
                    <a:moveTo>
                      <a:pt x="47475" y="66944"/>
                    </a:moveTo>
                    <a:cubicBezTo>
                      <a:pt x="47900" y="66944"/>
                      <a:pt x="48327" y="66982"/>
                      <a:pt x="48753" y="67061"/>
                    </a:cubicBezTo>
                    <a:cubicBezTo>
                      <a:pt x="47767" y="68244"/>
                      <a:pt x="47185" y="69740"/>
                      <a:pt x="47266" y="71335"/>
                    </a:cubicBezTo>
                    <a:cubicBezTo>
                      <a:pt x="46024" y="70032"/>
                      <a:pt x="44256" y="69194"/>
                      <a:pt x="42388" y="69194"/>
                    </a:cubicBezTo>
                    <a:cubicBezTo>
                      <a:pt x="42371" y="69194"/>
                      <a:pt x="42354" y="69194"/>
                      <a:pt x="42337" y="69194"/>
                    </a:cubicBezTo>
                    <a:lnTo>
                      <a:pt x="42337" y="69194"/>
                    </a:lnTo>
                    <a:cubicBezTo>
                      <a:pt x="43675" y="67746"/>
                      <a:pt x="45542" y="66944"/>
                      <a:pt x="47475" y="66944"/>
                    </a:cubicBezTo>
                    <a:close/>
                    <a:moveTo>
                      <a:pt x="23953" y="66979"/>
                    </a:moveTo>
                    <a:cubicBezTo>
                      <a:pt x="24378" y="66979"/>
                      <a:pt x="24806" y="67018"/>
                      <a:pt x="25232" y="67097"/>
                    </a:cubicBezTo>
                    <a:cubicBezTo>
                      <a:pt x="24239" y="68278"/>
                      <a:pt x="23657" y="69779"/>
                      <a:pt x="23744" y="71371"/>
                    </a:cubicBezTo>
                    <a:lnTo>
                      <a:pt x="23744" y="71371"/>
                    </a:lnTo>
                    <a:cubicBezTo>
                      <a:pt x="22494" y="70068"/>
                      <a:pt x="20726" y="69229"/>
                      <a:pt x="18866" y="69229"/>
                    </a:cubicBezTo>
                    <a:cubicBezTo>
                      <a:pt x="18846" y="69229"/>
                      <a:pt x="18827" y="69230"/>
                      <a:pt x="18807" y="69230"/>
                    </a:cubicBezTo>
                    <a:cubicBezTo>
                      <a:pt x="20144" y="67782"/>
                      <a:pt x="22018" y="66979"/>
                      <a:pt x="23953" y="66979"/>
                    </a:cubicBezTo>
                    <a:close/>
                    <a:moveTo>
                      <a:pt x="13656" y="66979"/>
                    </a:moveTo>
                    <a:cubicBezTo>
                      <a:pt x="15596" y="66979"/>
                      <a:pt x="17470" y="67782"/>
                      <a:pt x="18807" y="69230"/>
                    </a:cubicBezTo>
                    <a:cubicBezTo>
                      <a:pt x="18787" y="69230"/>
                      <a:pt x="18768" y="69229"/>
                      <a:pt x="18748" y="69229"/>
                    </a:cubicBezTo>
                    <a:cubicBezTo>
                      <a:pt x="16879" y="69229"/>
                      <a:pt x="15111" y="70068"/>
                      <a:pt x="13870" y="71371"/>
                    </a:cubicBezTo>
                    <a:cubicBezTo>
                      <a:pt x="13951" y="69785"/>
                      <a:pt x="13368" y="68280"/>
                      <a:pt x="12374" y="67097"/>
                    </a:cubicBezTo>
                    <a:cubicBezTo>
                      <a:pt x="12801" y="67018"/>
                      <a:pt x="13230" y="66979"/>
                      <a:pt x="13656" y="66979"/>
                    </a:cubicBezTo>
                    <a:close/>
                    <a:moveTo>
                      <a:pt x="107658" y="66739"/>
                    </a:moveTo>
                    <a:cubicBezTo>
                      <a:pt x="109596" y="66739"/>
                      <a:pt x="111472" y="67542"/>
                      <a:pt x="112821" y="68997"/>
                    </a:cubicBezTo>
                    <a:lnTo>
                      <a:pt x="112821" y="68997"/>
                    </a:lnTo>
                    <a:cubicBezTo>
                      <a:pt x="112818" y="68997"/>
                      <a:pt x="112815" y="68997"/>
                      <a:pt x="112812" y="68997"/>
                    </a:cubicBezTo>
                    <a:cubicBezTo>
                      <a:pt x="112793" y="68997"/>
                      <a:pt x="112774" y="68996"/>
                      <a:pt x="112756" y="68996"/>
                    </a:cubicBezTo>
                    <a:cubicBezTo>
                      <a:pt x="110769" y="68996"/>
                      <a:pt x="108902" y="69942"/>
                      <a:pt x="107641" y="71389"/>
                    </a:cubicBezTo>
                    <a:lnTo>
                      <a:pt x="107641" y="71389"/>
                    </a:lnTo>
                    <a:cubicBezTo>
                      <a:pt x="107802" y="69716"/>
                      <a:pt x="107213" y="68133"/>
                      <a:pt x="106177" y="66897"/>
                    </a:cubicBezTo>
                    <a:lnTo>
                      <a:pt x="106177" y="66897"/>
                    </a:lnTo>
                    <a:cubicBezTo>
                      <a:pt x="106669" y="66791"/>
                      <a:pt x="107166" y="66739"/>
                      <a:pt x="107658" y="66739"/>
                    </a:cubicBezTo>
                    <a:close/>
                    <a:moveTo>
                      <a:pt x="37174" y="66937"/>
                    </a:moveTo>
                    <a:cubicBezTo>
                      <a:pt x="39113" y="66937"/>
                      <a:pt x="40989" y="67739"/>
                      <a:pt x="42337" y="69194"/>
                    </a:cubicBezTo>
                    <a:lnTo>
                      <a:pt x="42337" y="69194"/>
                    </a:lnTo>
                    <a:cubicBezTo>
                      <a:pt x="42334" y="69194"/>
                      <a:pt x="42331" y="69194"/>
                      <a:pt x="42328" y="69194"/>
                    </a:cubicBezTo>
                    <a:cubicBezTo>
                      <a:pt x="42310" y="69194"/>
                      <a:pt x="42291" y="69194"/>
                      <a:pt x="42273" y="69194"/>
                    </a:cubicBezTo>
                    <a:cubicBezTo>
                      <a:pt x="40286" y="69194"/>
                      <a:pt x="38410" y="70139"/>
                      <a:pt x="37158" y="71595"/>
                    </a:cubicBezTo>
                    <a:cubicBezTo>
                      <a:pt x="37320" y="69911"/>
                      <a:pt x="36728" y="68325"/>
                      <a:pt x="35689" y="67097"/>
                    </a:cubicBezTo>
                    <a:lnTo>
                      <a:pt x="35680" y="67097"/>
                    </a:lnTo>
                    <a:cubicBezTo>
                      <a:pt x="36177" y="66989"/>
                      <a:pt x="36678" y="66937"/>
                      <a:pt x="37174" y="66937"/>
                    </a:cubicBezTo>
                    <a:close/>
                    <a:moveTo>
                      <a:pt x="124474" y="64884"/>
                    </a:moveTo>
                    <a:cubicBezTo>
                      <a:pt x="127650" y="64884"/>
                      <a:pt x="130827" y="66963"/>
                      <a:pt x="130867" y="71120"/>
                    </a:cubicBezTo>
                    <a:cubicBezTo>
                      <a:pt x="130392" y="71018"/>
                      <a:pt x="129914" y="70969"/>
                      <a:pt x="129439" y="70969"/>
                    </a:cubicBezTo>
                    <a:cubicBezTo>
                      <a:pt x="127578" y="70969"/>
                      <a:pt x="125778" y="71735"/>
                      <a:pt x="124478" y="73128"/>
                    </a:cubicBezTo>
                    <a:cubicBezTo>
                      <a:pt x="123197" y="71748"/>
                      <a:pt x="121405" y="70968"/>
                      <a:pt x="119532" y="70968"/>
                    </a:cubicBezTo>
                    <a:cubicBezTo>
                      <a:pt x="119039" y="70968"/>
                      <a:pt x="118555" y="71022"/>
                      <a:pt x="118080" y="71120"/>
                    </a:cubicBezTo>
                    <a:cubicBezTo>
                      <a:pt x="118121" y="66963"/>
                      <a:pt x="121297" y="64884"/>
                      <a:pt x="124474" y="64884"/>
                    </a:cubicBezTo>
                    <a:close/>
                    <a:moveTo>
                      <a:pt x="100943" y="64929"/>
                    </a:moveTo>
                    <a:cubicBezTo>
                      <a:pt x="104120" y="64929"/>
                      <a:pt x="107296" y="67007"/>
                      <a:pt x="107337" y="71165"/>
                    </a:cubicBezTo>
                    <a:cubicBezTo>
                      <a:pt x="106862" y="71063"/>
                      <a:pt x="106383" y="71013"/>
                      <a:pt x="105909" y="71013"/>
                    </a:cubicBezTo>
                    <a:cubicBezTo>
                      <a:pt x="104048" y="71013"/>
                      <a:pt x="102248" y="71780"/>
                      <a:pt x="100948" y="73172"/>
                    </a:cubicBezTo>
                    <a:cubicBezTo>
                      <a:pt x="99667" y="71792"/>
                      <a:pt x="97875" y="71013"/>
                      <a:pt x="95993" y="71013"/>
                    </a:cubicBezTo>
                    <a:cubicBezTo>
                      <a:pt x="95509" y="71013"/>
                      <a:pt x="95025" y="71067"/>
                      <a:pt x="94550" y="71165"/>
                    </a:cubicBezTo>
                    <a:cubicBezTo>
                      <a:pt x="94590" y="67007"/>
                      <a:pt x="97767" y="64929"/>
                      <a:pt x="100943" y="64929"/>
                    </a:cubicBezTo>
                    <a:close/>
                    <a:moveTo>
                      <a:pt x="77622" y="64941"/>
                    </a:moveTo>
                    <a:cubicBezTo>
                      <a:pt x="80798" y="64941"/>
                      <a:pt x="83972" y="67018"/>
                      <a:pt x="84013" y="71174"/>
                    </a:cubicBezTo>
                    <a:cubicBezTo>
                      <a:pt x="83537" y="71072"/>
                      <a:pt x="83057" y="71021"/>
                      <a:pt x="82581" y="71021"/>
                    </a:cubicBezTo>
                    <a:cubicBezTo>
                      <a:pt x="80727" y="71021"/>
                      <a:pt x="78930" y="71782"/>
                      <a:pt x="77633" y="73172"/>
                    </a:cubicBezTo>
                    <a:lnTo>
                      <a:pt x="77624" y="73181"/>
                    </a:lnTo>
                    <a:cubicBezTo>
                      <a:pt x="76342" y="71801"/>
                      <a:pt x="74550" y="71022"/>
                      <a:pt x="72669" y="71022"/>
                    </a:cubicBezTo>
                    <a:cubicBezTo>
                      <a:pt x="72185" y="71022"/>
                      <a:pt x="71701" y="71076"/>
                      <a:pt x="71226" y="71174"/>
                    </a:cubicBezTo>
                    <a:cubicBezTo>
                      <a:pt x="71266" y="67020"/>
                      <a:pt x="74445" y="64941"/>
                      <a:pt x="77622" y="64941"/>
                    </a:cubicBezTo>
                    <a:close/>
                    <a:moveTo>
                      <a:pt x="53996" y="65085"/>
                    </a:moveTo>
                    <a:cubicBezTo>
                      <a:pt x="57170" y="65085"/>
                      <a:pt x="60344" y="67162"/>
                      <a:pt x="60384" y="71317"/>
                    </a:cubicBezTo>
                    <a:lnTo>
                      <a:pt x="60384" y="71326"/>
                    </a:lnTo>
                    <a:cubicBezTo>
                      <a:pt x="59903" y="71222"/>
                      <a:pt x="59419" y="71170"/>
                      <a:pt x="58939" y="71170"/>
                    </a:cubicBezTo>
                    <a:cubicBezTo>
                      <a:pt x="57081" y="71170"/>
                      <a:pt x="55284" y="71936"/>
                      <a:pt x="53995" y="73325"/>
                    </a:cubicBezTo>
                    <a:cubicBezTo>
                      <a:pt x="52714" y="71945"/>
                      <a:pt x="50922" y="71165"/>
                      <a:pt x="49040" y="71165"/>
                    </a:cubicBezTo>
                    <a:cubicBezTo>
                      <a:pt x="48556" y="71165"/>
                      <a:pt x="48072" y="71219"/>
                      <a:pt x="47597" y="71326"/>
                    </a:cubicBezTo>
                    <a:cubicBezTo>
                      <a:pt x="47638" y="67167"/>
                      <a:pt x="50817" y="65085"/>
                      <a:pt x="53996" y="65085"/>
                    </a:cubicBezTo>
                    <a:close/>
                    <a:moveTo>
                      <a:pt x="7145" y="65126"/>
                    </a:moveTo>
                    <a:cubicBezTo>
                      <a:pt x="10322" y="65126"/>
                      <a:pt x="13498" y="67205"/>
                      <a:pt x="13538" y="71362"/>
                    </a:cubicBezTo>
                    <a:cubicBezTo>
                      <a:pt x="13065" y="71260"/>
                      <a:pt x="12588" y="71211"/>
                      <a:pt x="12113" y="71211"/>
                    </a:cubicBezTo>
                    <a:cubicBezTo>
                      <a:pt x="10252" y="71211"/>
                      <a:pt x="8442" y="71977"/>
                      <a:pt x="7150" y="73369"/>
                    </a:cubicBezTo>
                    <a:cubicBezTo>
                      <a:pt x="5868" y="71990"/>
                      <a:pt x="4076" y="71210"/>
                      <a:pt x="2194" y="71210"/>
                    </a:cubicBezTo>
                    <a:cubicBezTo>
                      <a:pt x="1711" y="71210"/>
                      <a:pt x="1227" y="71264"/>
                      <a:pt x="752" y="71362"/>
                    </a:cubicBezTo>
                    <a:cubicBezTo>
                      <a:pt x="792" y="67205"/>
                      <a:pt x="3969" y="65126"/>
                      <a:pt x="7145" y="65126"/>
                    </a:cubicBezTo>
                    <a:close/>
                    <a:moveTo>
                      <a:pt x="30460" y="65126"/>
                    </a:moveTo>
                    <a:cubicBezTo>
                      <a:pt x="33637" y="65126"/>
                      <a:pt x="36813" y="67205"/>
                      <a:pt x="36854" y="71362"/>
                    </a:cubicBezTo>
                    <a:cubicBezTo>
                      <a:pt x="36379" y="71260"/>
                      <a:pt x="35900" y="71211"/>
                      <a:pt x="35425" y="71211"/>
                    </a:cubicBezTo>
                    <a:cubicBezTo>
                      <a:pt x="33562" y="71211"/>
                      <a:pt x="31757" y="71977"/>
                      <a:pt x="30465" y="73369"/>
                    </a:cubicBezTo>
                    <a:cubicBezTo>
                      <a:pt x="29183" y="71990"/>
                      <a:pt x="27391" y="71210"/>
                      <a:pt x="25510" y="71210"/>
                    </a:cubicBezTo>
                    <a:cubicBezTo>
                      <a:pt x="25026" y="71210"/>
                      <a:pt x="24542" y="71264"/>
                      <a:pt x="24067" y="71362"/>
                    </a:cubicBezTo>
                    <a:cubicBezTo>
                      <a:pt x="24107" y="67205"/>
                      <a:pt x="27284" y="65126"/>
                      <a:pt x="30460" y="65126"/>
                    </a:cubicBezTo>
                    <a:close/>
                    <a:moveTo>
                      <a:pt x="119323" y="71343"/>
                    </a:moveTo>
                    <a:cubicBezTo>
                      <a:pt x="121259" y="71343"/>
                      <a:pt x="123134" y="72146"/>
                      <a:pt x="124478" y="73593"/>
                    </a:cubicBezTo>
                    <a:lnTo>
                      <a:pt x="124478" y="73593"/>
                    </a:lnTo>
                    <a:cubicBezTo>
                      <a:pt x="124475" y="73593"/>
                      <a:pt x="124472" y="73593"/>
                      <a:pt x="124469" y="73593"/>
                    </a:cubicBezTo>
                    <a:cubicBezTo>
                      <a:pt x="124450" y="73593"/>
                      <a:pt x="124430" y="73593"/>
                      <a:pt x="124410" y="73593"/>
                    </a:cubicBezTo>
                    <a:cubicBezTo>
                      <a:pt x="122541" y="73593"/>
                      <a:pt x="120782" y="74432"/>
                      <a:pt x="119532" y="75735"/>
                    </a:cubicBezTo>
                    <a:cubicBezTo>
                      <a:pt x="119622" y="74149"/>
                      <a:pt x="119039" y="72644"/>
                      <a:pt x="118045" y="71461"/>
                    </a:cubicBezTo>
                    <a:cubicBezTo>
                      <a:pt x="118470" y="71382"/>
                      <a:pt x="118898" y="71343"/>
                      <a:pt x="119323" y="71343"/>
                    </a:cubicBezTo>
                    <a:close/>
                    <a:moveTo>
                      <a:pt x="129620" y="71343"/>
                    </a:moveTo>
                    <a:cubicBezTo>
                      <a:pt x="130043" y="71343"/>
                      <a:pt x="130470" y="71382"/>
                      <a:pt x="130894" y="71461"/>
                    </a:cubicBezTo>
                    <a:cubicBezTo>
                      <a:pt x="129908" y="72644"/>
                      <a:pt x="129326" y="74140"/>
                      <a:pt x="129415" y="75735"/>
                    </a:cubicBezTo>
                    <a:lnTo>
                      <a:pt x="129406" y="75735"/>
                    </a:lnTo>
                    <a:cubicBezTo>
                      <a:pt x="128165" y="74432"/>
                      <a:pt x="126397" y="73593"/>
                      <a:pt x="124528" y="73593"/>
                    </a:cubicBezTo>
                    <a:cubicBezTo>
                      <a:pt x="124512" y="73593"/>
                      <a:pt x="124495" y="73593"/>
                      <a:pt x="124478" y="73593"/>
                    </a:cubicBezTo>
                    <a:lnTo>
                      <a:pt x="124478" y="73593"/>
                    </a:lnTo>
                    <a:cubicBezTo>
                      <a:pt x="125816" y="72146"/>
                      <a:pt x="127689" y="71343"/>
                      <a:pt x="129620" y="71343"/>
                    </a:cubicBezTo>
                    <a:close/>
                    <a:moveTo>
                      <a:pt x="48839" y="71540"/>
                    </a:moveTo>
                    <a:cubicBezTo>
                      <a:pt x="50775" y="71540"/>
                      <a:pt x="52650" y="72344"/>
                      <a:pt x="53995" y="73799"/>
                    </a:cubicBezTo>
                    <a:lnTo>
                      <a:pt x="53995" y="73799"/>
                    </a:lnTo>
                    <a:cubicBezTo>
                      <a:pt x="53992" y="73799"/>
                      <a:pt x="53989" y="73800"/>
                      <a:pt x="53986" y="73800"/>
                    </a:cubicBezTo>
                    <a:cubicBezTo>
                      <a:pt x="53966" y="73799"/>
                      <a:pt x="53946" y="73799"/>
                      <a:pt x="53926" y="73799"/>
                    </a:cubicBezTo>
                    <a:cubicBezTo>
                      <a:pt x="52058" y="73799"/>
                      <a:pt x="50299" y="74629"/>
                      <a:pt x="49049" y="75932"/>
                    </a:cubicBezTo>
                    <a:cubicBezTo>
                      <a:pt x="49138" y="74346"/>
                      <a:pt x="48556" y="72841"/>
                      <a:pt x="47561" y="71658"/>
                    </a:cubicBezTo>
                    <a:cubicBezTo>
                      <a:pt x="47987" y="71579"/>
                      <a:pt x="48414" y="71540"/>
                      <a:pt x="48839" y="71540"/>
                    </a:cubicBezTo>
                    <a:close/>
                    <a:moveTo>
                      <a:pt x="59134" y="71540"/>
                    </a:moveTo>
                    <a:cubicBezTo>
                      <a:pt x="59558" y="71540"/>
                      <a:pt x="59985" y="71579"/>
                      <a:pt x="60411" y="71658"/>
                    </a:cubicBezTo>
                    <a:cubicBezTo>
                      <a:pt x="59425" y="72841"/>
                      <a:pt x="58843" y="74337"/>
                      <a:pt x="58932" y="75932"/>
                    </a:cubicBezTo>
                    <a:lnTo>
                      <a:pt x="58923" y="75932"/>
                    </a:lnTo>
                    <a:cubicBezTo>
                      <a:pt x="57682" y="74629"/>
                      <a:pt x="55914" y="73799"/>
                      <a:pt x="54046" y="73799"/>
                    </a:cubicBezTo>
                    <a:cubicBezTo>
                      <a:pt x="54029" y="73799"/>
                      <a:pt x="54012" y="73799"/>
                      <a:pt x="53995" y="73799"/>
                    </a:cubicBezTo>
                    <a:lnTo>
                      <a:pt x="53995" y="73799"/>
                    </a:lnTo>
                    <a:cubicBezTo>
                      <a:pt x="55333" y="72344"/>
                      <a:pt x="57200" y="71540"/>
                      <a:pt x="59134" y="71540"/>
                    </a:cubicBezTo>
                    <a:close/>
                    <a:moveTo>
                      <a:pt x="112819" y="69493"/>
                    </a:moveTo>
                    <a:cubicBezTo>
                      <a:pt x="115994" y="69493"/>
                      <a:pt x="119169" y="71570"/>
                      <a:pt x="119209" y="75726"/>
                    </a:cubicBezTo>
                    <a:lnTo>
                      <a:pt x="119209" y="75726"/>
                    </a:lnTo>
                    <a:cubicBezTo>
                      <a:pt x="118734" y="75624"/>
                      <a:pt x="118255" y="75574"/>
                      <a:pt x="117781" y="75574"/>
                    </a:cubicBezTo>
                    <a:cubicBezTo>
                      <a:pt x="115920" y="75574"/>
                      <a:pt x="114120" y="76339"/>
                      <a:pt x="112821" y="77724"/>
                    </a:cubicBezTo>
                    <a:lnTo>
                      <a:pt x="112821" y="77733"/>
                    </a:lnTo>
                    <a:cubicBezTo>
                      <a:pt x="111539" y="76353"/>
                      <a:pt x="109747" y="75574"/>
                      <a:pt x="107865" y="75574"/>
                    </a:cubicBezTo>
                    <a:cubicBezTo>
                      <a:pt x="107382" y="75574"/>
                      <a:pt x="106898" y="75627"/>
                      <a:pt x="106423" y="75726"/>
                    </a:cubicBezTo>
                    <a:lnTo>
                      <a:pt x="106423" y="75726"/>
                    </a:lnTo>
                    <a:cubicBezTo>
                      <a:pt x="106463" y="71572"/>
                      <a:pt x="109641" y="69493"/>
                      <a:pt x="112819" y="69493"/>
                    </a:cubicBezTo>
                    <a:close/>
                    <a:moveTo>
                      <a:pt x="136134" y="69486"/>
                    </a:moveTo>
                    <a:cubicBezTo>
                      <a:pt x="139310" y="69486"/>
                      <a:pt x="142484" y="71565"/>
                      <a:pt x="142525" y="75726"/>
                    </a:cubicBezTo>
                    <a:lnTo>
                      <a:pt x="142525" y="75726"/>
                    </a:lnTo>
                    <a:cubicBezTo>
                      <a:pt x="142050" y="75624"/>
                      <a:pt x="141571" y="75574"/>
                      <a:pt x="141097" y="75574"/>
                    </a:cubicBezTo>
                    <a:cubicBezTo>
                      <a:pt x="139236" y="75574"/>
                      <a:pt x="137435" y="76341"/>
                      <a:pt x="136136" y="77733"/>
                    </a:cubicBezTo>
                    <a:cubicBezTo>
                      <a:pt x="134854" y="76353"/>
                      <a:pt x="133062" y="75574"/>
                      <a:pt x="131181" y="75574"/>
                    </a:cubicBezTo>
                    <a:cubicBezTo>
                      <a:pt x="130697" y="75574"/>
                      <a:pt x="130213" y="75627"/>
                      <a:pt x="129738" y="75726"/>
                    </a:cubicBezTo>
                    <a:lnTo>
                      <a:pt x="129738" y="75726"/>
                    </a:lnTo>
                    <a:cubicBezTo>
                      <a:pt x="129778" y="71567"/>
                      <a:pt x="132957" y="69486"/>
                      <a:pt x="136134" y="69486"/>
                    </a:cubicBezTo>
                    <a:close/>
                    <a:moveTo>
                      <a:pt x="42332" y="69690"/>
                    </a:moveTo>
                    <a:cubicBezTo>
                      <a:pt x="45507" y="69690"/>
                      <a:pt x="48681" y="71767"/>
                      <a:pt x="48726" y="75923"/>
                    </a:cubicBezTo>
                    <a:cubicBezTo>
                      <a:pt x="48251" y="75821"/>
                      <a:pt x="47772" y="75771"/>
                      <a:pt x="47298" y="75771"/>
                    </a:cubicBezTo>
                    <a:cubicBezTo>
                      <a:pt x="45434" y="75771"/>
                      <a:pt x="43630" y="76538"/>
                      <a:pt x="42337" y="77930"/>
                    </a:cubicBezTo>
                    <a:cubicBezTo>
                      <a:pt x="41056" y="76550"/>
                      <a:pt x="39264" y="75771"/>
                      <a:pt x="37382" y="75771"/>
                    </a:cubicBezTo>
                    <a:cubicBezTo>
                      <a:pt x="36898" y="75771"/>
                      <a:pt x="36415" y="75825"/>
                      <a:pt x="35940" y="75923"/>
                    </a:cubicBezTo>
                    <a:cubicBezTo>
                      <a:pt x="35980" y="71769"/>
                      <a:pt x="39156" y="69690"/>
                      <a:pt x="42332" y="69690"/>
                    </a:cubicBezTo>
                    <a:close/>
                    <a:moveTo>
                      <a:pt x="65648" y="69687"/>
                    </a:moveTo>
                    <a:cubicBezTo>
                      <a:pt x="68825" y="69687"/>
                      <a:pt x="72001" y="71766"/>
                      <a:pt x="72041" y="75923"/>
                    </a:cubicBezTo>
                    <a:cubicBezTo>
                      <a:pt x="71566" y="75821"/>
                      <a:pt x="71088" y="75771"/>
                      <a:pt x="70613" y="75771"/>
                    </a:cubicBezTo>
                    <a:cubicBezTo>
                      <a:pt x="68750" y="75771"/>
                      <a:pt x="66945" y="76538"/>
                      <a:pt x="65653" y="77930"/>
                    </a:cubicBezTo>
                    <a:cubicBezTo>
                      <a:pt x="64371" y="76550"/>
                      <a:pt x="62579" y="75771"/>
                      <a:pt x="60697" y="75771"/>
                    </a:cubicBezTo>
                    <a:cubicBezTo>
                      <a:pt x="60214" y="75771"/>
                      <a:pt x="59730" y="75825"/>
                      <a:pt x="59255" y="75923"/>
                    </a:cubicBezTo>
                    <a:cubicBezTo>
                      <a:pt x="59295" y="71766"/>
                      <a:pt x="62472" y="69687"/>
                      <a:pt x="65648" y="69687"/>
                    </a:cubicBezTo>
                    <a:close/>
                    <a:moveTo>
                      <a:pt x="82884" y="1"/>
                    </a:moveTo>
                    <a:cubicBezTo>
                      <a:pt x="82642" y="700"/>
                      <a:pt x="82534" y="1435"/>
                      <a:pt x="82579" y="2178"/>
                    </a:cubicBezTo>
                    <a:cubicBezTo>
                      <a:pt x="81329" y="875"/>
                      <a:pt x="79570" y="37"/>
                      <a:pt x="77701" y="37"/>
                    </a:cubicBezTo>
                    <a:cubicBezTo>
                      <a:pt x="77681" y="37"/>
                      <a:pt x="77661" y="37"/>
                      <a:pt x="77642" y="37"/>
                    </a:cubicBezTo>
                    <a:cubicBezTo>
                      <a:pt x="77622" y="37"/>
                      <a:pt x="77602" y="37"/>
                      <a:pt x="77582" y="37"/>
                    </a:cubicBezTo>
                    <a:cubicBezTo>
                      <a:pt x="73834" y="37"/>
                      <a:pt x="70494" y="3399"/>
                      <a:pt x="70948" y="7160"/>
                    </a:cubicBezTo>
                    <a:cubicBezTo>
                      <a:pt x="71458" y="7047"/>
                      <a:pt x="71971" y="6991"/>
                      <a:pt x="72481" y="6991"/>
                    </a:cubicBezTo>
                    <a:cubicBezTo>
                      <a:pt x="74418" y="6991"/>
                      <a:pt x="76294" y="7794"/>
                      <a:pt x="77642" y="9248"/>
                    </a:cubicBezTo>
                    <a:cubicBezTo>
                      <a:pt x="77624" y="9248"/>
                      <a:pt x="77606" y="9248"/>
                      <a:pt x="77587" y="9248"/>
                    </a:cubicBezTo>
                    <a:cubicBezTo>
                      <a:pt x="75529" y="9248"/>
                      <a:pt x="73607" y="10256"/>
                      <a:pt x="72355" y="11784"/>
                    </a:cubicBezTo>
                    <a:cubicBezTo>
                      <a:pt x="72756" y="8058"/>
                      <a:pt x="69443" y="4741"/>
                      <a:pt x="65721" y="4741"/>
                    </a:cubicBezTo>
                    <a:cubicBezTo>
                      <a:pt x="65701" y="4741"/>
                      <a:pt x="65682" y="4741"/>
                      <a:pt x="65662" y="4741"/>
                    </a:cubicBezTo>
                    <a:cubicBezTo>
                      <a:pt x="65642" y="4741"/>
                      <a:pt x="65622" y="4741"/>
                      <a:pt x="65602" y="4741"/>
                    </a:cubicBezTo>
                    <a:cubicBezTo>
                      <a:pt x="63733" y="4741"/>
                      <a:pt x="61966" y="5570"/>
                      <a:pt x="60724" y="6874"/>
                    </a:cubicBezTo>
                    <a:cubicBezTo>
                      <a:pt x="60760" y="6139"/>
                      <a:pt x="60662" y="5395"/>
                      <a:pt x="60420" y="4696"/>
                    </a:cubicBezTo>
                    <a:lnTo>
                      <a:pt x="60043" y="4696"/>
                    </a:lnTo>
                    <a:cubicBezTo>
                      <a:pt x="60276" y="5395"/>
                      <a:pt x="60393" y="6130"/>
                      <a:pt x="60393" y="6865"/>
                    </a:cubicBezTo>
                    <a:cubicBezTo>
                      <a:pt x="59920" y="6763"/>
                      <a:pt x="59442" y="6713"/>
                      <a:pt x="58969" y="6713"/>
                    </a:cubicBezTo>
                    <a:cubicBezTo>
                      <a:pt x="57110" y="6713"/>
                      <a:pt x="55305" y="7479"/>
                      <a:pt x="54013" y="8872"/>
                    </a:cubicBezTo>
                    <a:cubicBezTo>
                      <a:pt x="52732" y="7492"/>
                      <a:pt x="50939" y="6712"/>
                      <a:pt x="49058" y="6712"/>
                    </a:cubicBezTo>
                    <a:cubicBezTo>
                      <a:pt x="48574" y="6712"/>
                      <a:pt x="48090" y="6766"/>
                      <a:pt x="47615" y="6865"/>
                    </a:cubicBezTo>
                    <a:cubicBezTo>
                      <a:pt x="47615" y="6130"/>
                      <a:pt x="47732" y="5395"/>
                      <a:pt x="47965" y="4696"/>
                    </a:cubicBezTo>
                    <a:lnTo>
                      <a:pt x="47588" y="4696"/>
                    </a:lnTo>
                    <a:cubicBezTo>
                      <a:pt x="47346" y="5395"/>
                      <a:pt x="47248" y="6139"/>
                      <a:pt x="47284" y="6874"/>
                    </a:cubicBezTo>
                    <a:cubicBezTo>
                      <a:pt x="46042" y="5570"/>
                      <a:pt x="44275" y="4741"/>
                      <a:pt x="42406" y="4741"/>
                    </a:cubicBezTo>
                    <a:cubicBezTo>
                      <a:pt x="42386" y="4741"/>
                      <a:pt x="42366" y="4741"/>
                      <a:pt x="42346" y="4741"/>
                    </a:cubicBezTo>
                    <a:cubicBezTo>
                      <a:pt x="42319" y="4741"/>
                      <a:pt x="42291" y="4740"/>
                      <a:pt x="42263" y="4740"/>
                    </a:cubicBezTo>
                    <a:cubicBezTo>
                      <a:pt x="40287" y="4740"/>
                      <a:pt x="38431" y="5684"/>
                      <a:pt x="37185" y="7125"/>
                    </a:cubicBezTo>
                    <a:cubicBezTo>
                      <a:pt x="37479" y="3462"/>
                      <a:pt x="34202" y="234"/>
                      <a:pt x="30534" y="234"/>
                    </a:cubicBezTo>
                    <a:cubicBezTo>
                      <a:pt x="30514" y="234"/>
                      <a:pt x="30494" y="234"/>
                      <a:pt x="30474" y="234"/>
                    </a:cubicBezTo>
                    <a:cubicBezTo>
                      <a:pt x="30454" y="234"/>
                      <a:pt x="30434" y="234"/>
                      <a:pt x="30415" y="234"/>
                    </a:cubicBezTo>
                    <a:cubicBezTo>
                      <a:pt x="28546" y="234"/>
                      <a:pt x="26787" y="1072"/>
                      <a:pt x="25536" y="2375"/>
                    </a:cubicBezTo>
                    <a:cubicBezTo>
                      <a:pt x="25581" y="1641"/>
                      <a:pt x="25474" y="897"/>
                      <a:pt x="25232" y="198"/>
                    </a:cubicBezTo>
                    <a:lnTo>
                      <a:pt x="24855" y="198"/>
                    </a:lnTo>
                    <a:cubicBezTo>
                      <a:pt x="25088" y="897"/>
                      <a:pt x="25214" y="1632"/>
                      <a:pt x="25214" y="2367"/>
                    </a:cubicBezTo>
                    <a:cubicBezTo>
                      <a:pt x="24739" y="2265"/>
                      <a:pt x="24260" y="2215"/>
                      <a:pt x="23785" y="2215"/>
                    </a:cubicBezTo>
                    <a:cubicBezTo>
                      <a:pt x="21922" y="2215"/>
                      <a:pt x="20117" y="2981"/>
                      <a:pt x="18825" y="4374"/>
                    </a:cubicBezTo>
                    <a:cubicBezTo>
                      <a:pt x="17544" y="2994"/>
                      <a:pt x="15752" y="2214"/>
                      <a:pt x="13870" y="2214"/>
                    </a:cubicBezTo>
                    <a:cubicBezTo>
                      <a:pt x="13386" y="2214"/>
                      <a:pt x="12902" y="2268"/>
                      <a:pt x="12427" y="2367"/>
                    </a:cubicBezTo>
                    <a:cubicBezTo>
                      <a:pt x="12427" y="1632"/>
                      <a:pt x="12544" y="897"/>
                      <a:pt x="12777" y="198"/>
                    </a:cubicBezTo>
                    <a:lnTo>
                      <a:pt x="12382" y="198"/>
                    </a:lnTo>
                    <a:cubicBezTo>
                      <a:pt x="12141" y="897"/>
                      <a:pt x="12042" y="1641"/>
                      <a:pt x="12078" y="2375"/>
                    </a:cubicBezTo>
                    <a:cubicBezTo>
                      <a:pt x="10836" y="1072"/>
                      <a:pt x="9069" y="234"/>
                      <a:pt x="7200" y="234"/>
                    </a:cubicBezTo>
                    <a:cubicBezTo>
                      <a:pt x="7180" y="234"/>
                      <a:pt x="7160" y="234"/>
                      <a:pt x="7141" y="234"/>
                    </a:cubicBezTo>
                    <a:cubicBezTo>
                      <a:pt x="7126" y="234"/>
                      <a:pt x="7111" y="234"/>
                      <a:pt x="7096" y="234"/>
                    </a:cubicBezTo>
                    <a:cubicBezTo>
                      <a:pt x="3342" y="234"/>
                      <a:pt x="1" y="3600"/>
                      <a:pt x="456" y="7358"/>
                    </a:cubicBezTo>
                    <a:cubicBezTo>
                      <a:pt x="960" y="7247"/>
                      <a:pt x="1468" y="7193"/>
                      <a:pt x="1971" y="7193"/>
                    </a:cubicBezTo>
                    <a:cubicBezTo>
                      <a:pt x="3914" y="7193"/>
                      <a:pt x="5798" y="7997"/>
                      <a:pt x="7150" y="9463"/>
                    </a:cubicBezTo>
                    <a:cubicBezTo>
                      <a:pt x="7130" y="9463"/>
                      <a:pt x="7110" y="9463"/>
                      <a:pt x="7090" y="9463"/>
                    </a:cubicBezTo>
                    <a:cubicBezTo>
                      <a:pt x="3342" y="9463"/>
                      <a:pt x="1" y="12825"/>
                      <a:pt x="456" y="16587"/>
                    </a:cubicBezTo>
                    <a:cubicBezTo>
                      <a:pt x="966" y="16472"/>
                      <a:pt x="1482" y="16416"/>
                      <a:pt x="1993" y="16416"/>
                    </a:cubicBezTo>
                    <a:cubicBezTo>
                      <a:pt x="3922" y="16416"/>
                      <a:pt x="5795" y="17213"/>
                      <a:pt x="7141" y="18666"/>
                    </a:cubicBezTo>
                    <a:cubicBezTo>
                      <a:pt x="7121" y="18665"/>
                      <a:pt x="7101" y="18665"/>
                      <a:pt x="7081" y="18665"/>
                    </a:cubicBezTo>
                    <a:cubicBezTo>
                      <a:pt x="3333" y="18665"/>
                      <a:pt x="1" y="22028"/>
                      <a:pt x="456" y="25789"/>
                    </a:cubicBezTo>
                    <a:cubicBezTo>
                      <a:pt x="968" y="25675"/>
                      <a:pt x="1485" y="25619"/>
                      <a:pt x="1997" y="25619"/>
                    </a:cubicBezTo>
                    <a:cubicBezTo>
                      <a:pt x="3931" y="25619"/>
                      <a:pt x="5804" y="26416"/>
                      <a:pt x="7150" y="27868"/>
                    </a:cubicBezTo>
                    <a:cubicBezTo>
                      <a:pt x="8485" y="26423"/>
                      <a:pt x="10355" y="25626"/>
                      <a:pt x="12288" y="25626"/>
                    </a:cubicBezTo>
                    <a:cubicBezTo>
                      <a:pt x="12715" y="25626"/>
                      <a:pt x="13146" y="25665"/>
                      <a:pt x="13574" y="25744"/>
                    </a:cubicBezTo>
                    <a:cubicBezTo>
                      <a:pt x="12580" y="26927"/>
                      <a:pt x="11997" y="28424"/>
                      <a:pt x="12087" y="30019"/>
                    </a:cubicBezTo>
                    <a:cubicBezTo>
                      <a:pt x="10837" y="28715"/>
                      <a:pt x="9069" y="27877"/>
                      <a:pt x="7208" y="27877"/>
                    </a:cubicBezTo>
                    <a:cubicBezTo>
                      <a:pt x="7189" y="27877"/>
                      <a:pt x="7169" y="27877"/>
                      <a:pt x="7150" y="27877"/>
                    </a:cubicBezTo>
                    <a:cubicBezTo>
                      <a:pt x="7130" y="27877"/>
                      <a:pt x="7110" y="27877"/>
                      <a:pt x="7090" y="27877"/>
                    </a:cubicBezTo>
                    <a:cubicBezTo>
                      <a:pt x="3342" y="27877"/>
                      <a:pt x="1" y="31239"/>
                      <a:pt x="456" y="35001"/>
                    </a:cubicBezTo>
                    <a:cubicBezTo>
                      <a:pt x="963" y="34888"/>
                      <a:pt x="1475" y="34832"/>
                      <a:pt x="1984" y="34832"/>
                    </a:cubicBezTo>
                    <a:cubicBezTo>
                      <a:pt x="3893" y="34832"/>
                      <a:pt x="5751" y="35611"/>
                      <a:pt x="7096" y="37026"/>
                    </a:cubicBezTo>
                    <a:cubicBezTo>
                      <a:pt x="3341" y="37026"/>
                      <a:pt x="8" y="40386"/>
                      <a:pt x="456" y="44149"/>
                    </a:cubicBezTo>
                    <a:cubicBezTo>
                      <a:pt x="965" y="44035"/>
                      <a:pt x="1479" y="43980"/>
                      <a:pt x="1989" y="43980"/>
                    </a:cubicBezTo>
                    <a:cubicBezTo>
                      <a:pt x="3926" y="43980"/>
                      <a:pt x="5802" y="44783"/>
                      <a:pt x="7150" y="46237"/>
                    </a:cubicBezTo>
                    <a:cubicBezTo>
                      <a:pt x="7130" y="46237"/>
                      <a:pt x="7110" y="46237"/>
                      <a:pt x="7090" y="46237"/>
                    </a:cubicBezTo>
                    <a:cubicBezTo>
                      <a:pt x="3342" y="46237"/>
                      <a:pt x="1" y="49608"/>
                      <a:pt x="456" y="53361"/>
                    </a:cubicBezTo>
                    <a:cubicBezTo>
                      <a:pt x="961" y="53249"/>
                      <a:pt x="1471" y="53195"/>
                      <a:pt x="1978" y="53195"/>
                    </a:cubicBezTo>
                    <a:cubicBezTo>
                      <a:pt x="3912" y="53195"/>
                      <a:pt x="5791" y="53991"/>
                      <a:pt x="7141" y="55439"/>
                    </a:cubicBezTo>
                    <a:cubicBezTo>
                      <a:pt x="7121" y="55439"/>
                      <a:pt x="7101" y="55439"/>
                      <a:pt x="7081" y="55439"/>
                    </a:cubicBezTo>
                    <a:cubicBezTo>
                      <a:pt x="3333" y="55439"/>
                      <a:pt x="1" y="58811"/>
                      <a:pt x="456" y="62563"/>
                    </a:cubicBezTo>
                    <a:cubicBezTo>
                      <a:pt x="965" y="62449"/>
                      <a:pt x="1479" y="62394"/>
                      <a:pt x="1989" y="62394"/>
                    </a:cubicBezTo>
                    <a:cubicBezTo>
                      <a:pt x="3926" y="62394"/>
                      <a:pt x="5802" y="63197"/>
                      <a:pt x="7150" y="64651"/>
                    </a:cubicBezTo>
                    <a:cubicBezTo>
                      <a:pt x="7130" y="64651"/>
                      <a:pt x="7110" y="64651"/>
                      <a:pt x="7090" y="64651"/>
                    </a:cubicBezTo>
                    <a:cubicBezTo>
                      <a:pt x="3342" y="64651"/>
                      <a:pt x="1" y="68022"/>
                      <a:pt x="456" y="71774"/>
                    </a:cubicBezTo>
                    <a:cubicBezTo>
                      <a:pt x="965" y="71661"/>
                      <a:pt x="1479" y="71605"/>
                      <a:pt x="1989" y="71605"/>
                    </a:cubicBezTo>
                    <a:cubicBezTo>
                      <a:pt x="3926" y="71605"/>
                      <a:pt x="5802" y="72408"/>
                      <a:pt x="7150" y="73862"/>
                    </a:cubicBezTo>
                    <a:cubicBezTo>
                      <a:pt x="8483" y="72419"/>
                      <a:pt x="10349" y="71617"/>
                      <a:pt x="12278" y="71617"/>
                    </a:cubicBezTo>
                    <a:cubicBezTo>
                      <a:pt x="12709" y="71617"/>
                      <a:pt x="13143" y="71657"/>
                      <a:pt x="13574" y="71739"/>
                    </a:cubicBezTo>
                    <a:cubicBezTo>
                      <a:pt x="13037" y="72366"/>
                      <a:pt x="12624" y="73101"/>
                      <a:pt x="12365" y="73880"/>
                    </a:cubicBezTo>
                    <a:lnTo>
                      <a:pt x="12741" y="73880"/>
                    </a:lnTo>
                    <a:cubicBezTo>
                      <a:pt x="13637" y="71137"/>
                      <a:pt x="16222" y="69764"/>
                      <a:pt x="18806" y="69764"/>
                    </a:cubicBezTo>
                    <a:cubicBezTo>
                      <a:pt x="21388" y="69764"/>
                      <a:pt x="23969" y="71135"/>
                      <a:pt x="24864" y="73880"/>
                    </a:cubicBezTo>
                    <a:lnTo>
                      <a:pt x="25241" y="73880"/>
                    </a:lnTo>
                    <a:cubicBezTo>
                      <a:pt x="24981" y="73101"/>
                      <a:pt x="24569" y="72366"/>
                      <a:pt x="24031" y="71739"/>
                    </a:cubicBezTo>
                    <a:cubicBezTo>
                      <a:pt x="24463" y="71657"/>
                      <a:pt x="24897" y="71617"/>
                      <a:pt x="25327" y="71617"/>
                    </a:cubicBezTo>
                    <a:cubicBezTo>
                      <a:pt x="27257" y="71617"/>
                      <a:pt x="29124" y="72419"/>
                      <a:pt x="30465" y="73862"/>
                    </a:cubicBezTo>
                    <a:cubicBezTo>
                      <a:pt x="31802" y="72410"/>
                      <a:pt x="33677" y="71609"/>
                      <a:pt x="35611" y="71609"/>
                    </a:cubicBezTo>
                    <a:cubicBezTo>
                      <a:pt x="36087" y="71609"/>
                      <a:pt x="36566" y="71657"/>
                      <a:pt x="37042" y="71757"/>
                    </a:cubicBezTo>
                    <a:cubicBezTo>
                      <a:pt x="36011" y="73020"/>
                      <a:pt x="35438" y="74633"/>
                      <a:pt x="35644" y="76335"/>
                    </a:cubicBezTo>
                    <a:cubicBezTo>
                      <a:pt x="36153" y="76222"/>
                      <a:pt x="36667" y="76166"/>
                      <a:pt x="37176" y="76166"/>
                    </a:cubicBezTo>
                    <a:cubicBezTo>
                      <a:pt x="39113" y="76166"/>
                      <a:pt x="40989" y="76969"/>
                      <a:pt x="42337" y="78423"/>
                    </a:cubicBezTo>
                    <a:cubicBezTo>
                      <a:pt x="43675" y="76976"/>
                      <a:pt x="45548" y="76173"/>
                      <a:pt x="47484" y="76173"/>
                    </a:cubicBezTo>
                    <a:cubicBezTo>
                      <a:pt x="47908" y="76173"/>
                      <a:pt x="48336" y="76212"/>
                      <a:pt x="48762" y="76291"/>
                    </a:cubicBezTo>
                    <a:cubicBezTo>
                      <a:pt x="48224" y="76927"/>
                      <a:pt x="47812" y="77653"/>
                      <a:pt x="47552" y="78441"/>
                    </a:cubicBezTo>
                    <a:lnTo>
                      <a:pt x="47929" y="78441"/>
                    </a:lnTo>
                    <a:cubicBezTo>
                      <a:pt x="48825" y="75698"/>
                      <a:pt x="51410" y="74325"/>
                      <a:pt x="53994" y="74325"/>
                    </a:cubicBezTo>
                    <a:cubicBezTo>
                      <a:pt x="56575" y="74325"/>
                      <a:pt x="59157" y="75696"/>
                      <a:pt x="60052" y="78441"/>
                    </a:cubicBezTo>
                    <a:lnTo>
                      <a:pt x="60438" y="78441"/>
                    </a:lnTo>
                    <a:cubicBezTo>
                      <a:pt x="60169" y="77653"/>
                      <a:pt x="59766" y="76927"/>
                      <a:pt x="59228" y="76291"/>
                    </a:cubicBezTo>
                    <a:cubicBezTo>
                      <a:pt x="59654" y="76212"/>
                      <a:pt x="60082" y="76173"/>
                      <a:pt x="60506" y="76173"/>
                    </a:cubicBezTo>
                    <a:cubicBezTo>
                      <a:pt x="62442" y="76173"/>
                      <a:pt x="64317" y="76976"/>
                      <a:pt x="65662" y="78423"/>
                    </a:cubicBezTo>
                    <a:cubicBezTo>
                      <a:pt x="67002" y="76969"/>
                      <a:pt x="68877" y="76166"/>
                      <a:pt x="70814" y="76166"/>
                    </a:cubicBezTo>
                    <a:cubicBezTo>
                      <a:pt x="71323" y="76166"/>
                      <a:pt x="71837" y="76222"/>
                      <a:pt x="72346" y="76335"/>
                    </a:cubicBezTo>
                    <a:cubicBezTo>
                      <a:pt x="72801" y="72574"/>
                      <a:pt x="69460" y="69211"/>
                      <a:pt x="65712" y="69211"/>
                    </a:cubicBezTo>
                    <a:cubicBezTo>
                      <a:pt x="65692" y="69211"/>
                      <a:pt x="65672" y="69212"/>
                      <a:pt x="65653" y="69212"/>
                    </a:cubicBezTo>
                    <a:cubicBezTo>
                      <a:pt x="65633" y="69212"/>
                      <a:pt x="65613" y="69211"/>
                      <a:pt x="65593" y="69211"/>
                    </a:cubicBezTo>
                    <a:cubicBezTo>
                      <a:pt x="63725" y="69211"/>
                      <a:pt x="61966" y="70050"/>
                      <a:pt x="60715" y="71353"/>
                    </a:cubicBezTo>
                    <a:cubicBezTo>
                      <a:pt x="60805" y="69758"/>
                      <a:pt x="60223" y="68262"/>
                      <a:pt x="59228" y="67079"/>
                    </a:cubicBezTo>
                    <a:cubicBezTo>
                      <a:pt x="59656" y="67000"/>
                      <a:pt x="60087" y="66961"/>
                      <a:pt x="60514" y="66961"/>
                    </a:cubicBezTo>
                    <a:cubicBezTo>
                      <a:pt x="62447" y="66961"/>
                      <a:pt x="64319" y="67757"/>
                      <a:pt x="65662" y="69203"/>
                    </a:cubicBezTo>
                    <a:cubicBezTo>
                      <a:pt x="66995" y="67754"/>
                      <a:pt x="68869" y="66954"/>
                      <a:pt x="70804" y="66954"/>
                    </a:cubicBezTo>
                    <a:cubicBezTo>
                      <a:pt x="71287" y="66954"/>
                      <a:pt x="71773" y="67004"/>
                      <a:pt x="72256" y="67106"/>
                    </a:cubicBezTo>
                    <a:cubicBezTo>
                      <a:pt x="71280" y="68352"/>
                      <a:pt x="70751" y="69920"/>
                      <a:pt x="70948" y="71568"/>
                    </a:cubicBezTo>
                    <a:cubicBezTo>
                      <a:pt x="71456" y="71455"/>
                      <a:pt x="71968" y="71399"/>
                      <a:pt x="72477" y="71399"/>
                    </a:cubicBezTo>
                    <a:cubicBezTo>
                      <a:pt x="74412" y="71399"/>
                      <a:pt x="76294" y="72202"/>
                      <a:pt x="77642" y="73656"/>
                    </a:cubicBezTo>
                    <a:cubicBezTo>
                      <a:pt x="78975" y="72213"/>
                      <a:pt x="80841" y="71411"/>
                      <a:pt x="82765" y="71411"/>
                    </a:cubicBezTo>
                    <a:cubicBezTo>
                      <a:pt x="83195" y="71411"/>
                      <a:pt x="83627" y="71451"/>
                      <a:pt x="84057" y="71533"/>
                    </a:cubicBezTo>
                    <a:cubicBezTo>
                      <a:pt x="83529" y="72160"/>
                      <a:pt x="83117" y="72895"/>
                      <a:pt x="82857" y="73674"/>
                    </a:cubicBezTo>
                    <a:lnTo>
                      <a:pt x="83233" y="73674"/>
                    </a:lnTo>
                    <a:cubicBezTo>
                      <a:pt x="84129" y="70931"/>
                      <a:pt x="86712" y="69558"/>
                      <a:pt x="89295" y="69558"/>
                    </a:cubicBezTo>
                    <a:cubicBezTo>
                      <a:pt x="91875" y="69558"/>
                      <a:pt x="94456" y="70929"/>
                      <a:pt x="95357" y="73674"/>
                    </a:cubicBezTo>
                    <a:lnTo>
                      <a:pt x="95733" y="73674"/>
                    </a:lnTo>
                    <a:cubicBezTo>
                      <a:pt x="95464" y="72895"/>
                      <a:pt x="95061" y="72160"/>
                      <a:pt x="94523" y="71533"/>
                    </a:cubicBezTo>
                    <a:cubicBezTo>
                      <a:pt x="94955" y="71451"/>
                      <a:pt x="95389" y="71411"/>
                      <a:pt x="95820" y="71411"/>
                    </a:cubicBezTo>
                    <a:cubicBezTo>
                      <a:pt x="97749" y="71411"/>
                      <a:pt x="99616" y="72213"/>
                      <a:pt x="100957" y="73656"/>
                    </a:cubicBezTo>
                    <a:cubicBezTo>
                      <a:pt x="102295" y="72203"/>
                      <a:pt x="104169" y="71403"/>
                      <a:pt x="106103" y="71403"/>
                    </a:cubicBezTo>
                    <a:cubicBezTo>
                      <a:pt x="106579" y="71403"/>
                      <a:pt x="107058" y="71451"/>
                      <a:pt x="107534" y="71550"/>
                    </a:cubicBezTo>
                    <a:cubicBezTo>
                      <a:pt x="106495" y="72814"/>
                      <a:pt x="105930" y="74427"/>
                      <a:pt x="106136" y="76129"/>
                    </a:cubicBezTo>
                    <a:cubicBezTo>
                      <a:pt x="106644" y="76015"/>
                      <a:pt x="107156" y="75960"/>
                      <a:pt x="107665" y="75960"/>
                    </a:cubicBezTo>
                    <a:cubicBezTo>
                      <a:pt x="109600" y="75960"/>
                      <a:pt x="111480" y="76763"/>
                      <a:pt x="112821" y="78217"/>
                    </a:cubicBezTo>
                    <a:cubicBezTo>
                      <a:pt x="114165" y="76770"/>
                      <a:pt x="116034" y="75967"/>
                      <a:pt x="117968" y="75967"/>
                    </a:cubicBezTo>
                    <a:cubicBezTo>
                      <a:pt x="118392" y="75967"/>
                      <a:pt x="118820" y="76005"/>
                      <a:pt x="119245" y="76084"/>
                    </a:cubicBezTo>
                    <a:cubicBezTo>
                      <a:pt x="118717" y="76721"/>
                      <a:pt x="118304" y="77446"/>
                      <a:pt x="118045" y="78235"/>
                    </a:cubicBezTo>
                    <a:lnTo>
                      <a:pt x="118421" y="78235"/>
                    </a:lnTo>
                    <a:cubicBezTo>
                      <a:pt x="119317" y="75492"/>
                      <a:pt x="121900" y="74119"/>
                      <a:pt x="124482" y="74119"/>
                    </a:cubicBezTo>
                    <a:cubicBezTo>
                      <a:pt x="127063" y="74119"/>
                      <a:pt x="129644" y="75490"/>
                      <a:pt x="130544" y="78235"/>
                    </a:cubicBezTo>
                    <a:lnTo>
                      <a:pt x="130921" y="78235"/>
                    </a:lnTo>
                    <a:cubicBezTo>
                      <a:pt x="130652" y="77446"/>
                      <a:pt x="130249" y="76721"/>
                      <a:pt x="129711" y="76084"/>
                    </a:cubicBezTo>
                    <a:cubicBezTo>
                      <a:pt x="130137" y="76005"/>
                      <a:pt x="130565" y="75967"/>
                      <a:pt x="130990" y="75967"/>
                    </a:cubicBezTo>
                    <a:cubicBezTo>
                      <a:pt x="132925" y="75967"/>
                      <a:pt x="134800" y="76770"/>
                      <a:pt x="136145" y="78217"/>
                    </a:cubicBezTo>
                    <a:cubicBezTo>
                      <a:pt x="137486" y="76763"/>
                      <a:pt x="139360" y="75960"/>
                      <a:pt x="141297" y="75960"/>
                    </a:cubicBezTo>
                    <a:cubicBezTo>
                      <a:pt x="141806" y="75960"/>
                      <a:pt x="142320" y="76015"/>
                      <a:pt x="142829" y="76129"/>
                    </a:cubicBezTo>
                    <a:cubicBezTo>
                      <a:pt x="143284" y="72368"/>
                      <a:pt x="139944" y="69005"/>
                      <a:pt x="136195" y="69005"/>
                    </a:cubicBezTo>
                    <a:cubicBezTo>
                      <a:pt x="136175" y="69005"/>
                      <a:pt x="136156" y="69005"/>
                      <a:pt x="136136" y="69006"/>
                    </a:cubicBezTo>
                    <a:cubicBezTo>
                      <a:pt x="136116" y="69005"/>
                      <a:pt x="136096" y="69005"/>
                      <a:pt x="136077" y="69005"/>
                    </a:cubicBezTo>
                    <a:cubicBezTo>
                      <a:pt x="134208" y="69005"/>
                      <a:pt x="132449" y="69844"/>
                      <a:pt x="131199" y="71147"/>
                    </a:cubicBezTo>
                    <a:cubicBezTo>
                      <a:pt x="131288" y="69552"/>
                      <a:pt x="130706" y="68056"/>
                      <a:pt x="129711" y="66873"/>
                    </a:cubicBezTo>
                    <a:cubicBezTo>
                      <a:pt x="130140" y="66794"/>
                      <a:pt x="130570" y="66755"/>
                      <a:pt x="130997" y="66755"/>
                    </a:cubicBezTo>
                    <a:cubicBezTo>
                      <a:pt x="132930" y="66755"/>
                      <a:pt x="134802" y="67551"/>
                      <a:pt x="136145" y="68997"/>
                    </a:cubicBezTo>
                    <a:cubicBezTo>
                      <a:pt x="137487" y="67540"/>
                      <a:pt x="139365" y="66743"/>
                      <a:pt x="141304" y="66743"/>
                    </a:cubicBezTo>
                    <a:cubicBezTo>
                      <a:pt x="141811" y="66743"/>
                      <a:pt x="142322" y="66798"/>
                      <a:pt x="142829" y="66909"/>
                    </a:cubicBezTo>
                    <a:cubicBezTo>
                      <a:pt x="143276" y="63151"/>
                      <a:pt x="139944" y="59785"/>
                      <a:pt x="136198" y="59785"/>
                    </a:cubicBezTo>
                    <a:cubicBezTo>
                      <a:pt x="136183" y="59785"/>
                      <a:pt x="136169" y="59785"/>
                      <a:pt x="136154" y="59785"/>
                    </a:cubicBezTo>
                    <a:cubicBezTo>
                      <a:pt x="137492" y="58340"/>
                      <a:pt x="139363" y="57545"/>
                      <a:pt x="141292" y="57545"/>
                    </a:cubicBezTo>
                    <a:cubicBezTo>
                      <a:pt x="141803" y="57545"/>
                      <a:pt x="142319" y="57601"/>
                      <a:pt x="142829" y="57715"/>
                    </a:cubicBezTo>
                    <a:cubicBezTo>
                      <a:pt x="143284" y="53954"/>
                      <a:pt x="139944" y="50592"/>
                      <a:pt x="136195" y="50592"/>
                    </a:cubicBezTo>
                    <a:cubicBezTo>
                      <a:pt x="136175" y="50592"/>
                      <a:pt x="136156" y="50592"/>
                      <a:pt x="136136" y="50592"/>
                    </a:cubicBezTo>
                    <a:cubicBezTo>
                      <a:pt x="136116" y="50592"/>
                      <a:pt x="136096" y="50592"/>
                      <a:pt x="136077" y="50592"/>
                    </a:cubicBezTo>
                    <a:cubicBezTo>
                      <a:pt x="134208" y="50592"/>
                      <a:pt x="132449" y="51430"/>
                      <a:pt x="131199" y="52733"/>
                    </a:cubicBezTo>
                    <a:cubicBezTo>
                      <a:pt x="131288" y="51138"/>
                      <a:pt x="130706" y="49642"/>
                      <a:pt x="129711" y="48459"/>
                    </a:cubicBezTo>
                    <a:cubicBezTo>
                      <a:pt x="130140" y="48380"/>
                      <a:pt x="130570" y="48341"/>
                      <a:pt x="130997" y="48341"/>
                    </a:cubicBezTo>
                    <a:cubicBezTo>
                      <a:pt x="132927" y="48341"/>
                      <a:pt x="134793" y="49137"/>
                      <a:pt x="136136" y="50583"/>
                    </a:cubicBezTo>
                    <a:cubicBezTo>
                      <a:pt x="137484" y="49129"/>
                      <a:pt x="139360" y="48326"/>
                      <a:pt x="141292" y="48326"/>
                    </a:cubicBezTo>
                    <a:cubicBezTo>
                      <a:pt x="141801" y="48326"/>
                      <a:pt x="142313" y="48381"/>
                      <a:pt x="142820" y="48495"/>
                    </a:cubicBezTo>
                    <a:cubicBezTo>
                      <a:pt x="143275" y="44743"/>
                      <a:pt x="139943" y="41371"/>
                      <a:pt x="136195" y="41371"/>
                    </a:cubicBezTo>
                    <a:cubicBezTo>
                      <a:pt x="136175" y="41371"/>
                      <a:pt x="136156" y="41371"/>
                      <a:pt x="136136" y="41372"/>
                    </a:cubicBezTo>
                    <a:cubicBezTo>
                      <a:pt x="137482" y="39919"/>
                      <a:pt x="139354" y="39122"/>
                      <a:pt x="141284" y="39122"/>
                    </a:cubicBezTo>
                    <a:cubicBezTo>
                      <a:pt x="141795" y="39122"/>
                      <a:pt x="142310" y="39178"/>
                      <a:pt x="142820" y="39293"/>
                    </a:cubicBezTo>
                    <a:cubicBezTo>
                      <a:pt x="143274" y="35536"/>
                      <a:pt x="139943" y="32169"/>
                      <a:pt x="136210" y="32169"/>
                    </a:cubicBezTo>
                    <a:cubicBezTo>
                      <a:pt x="136185" y="32169"/>
                      <a:pt x="136160" y="32169"/>
                      <a:pt x="136136" y="32169"/>
                    </a:cubicBezTo>
                    <a:cubicBezTo>
                      <a:pt x="136116" y="32169"/>
                      <a:pt x="136096" y="32169"/>
                      <a:pt x="136076" y="32169"/>
                    </a:cubicBezTo>
                    <a:cubicBezTo>
                      <a:pt x="134207" y="32169"/>
                      <a:pt x="132440" y="32998"/>
                      <a:pt x="131199" y="34302"/>
                    </a:cubicBezTo>
                    <a:cubicBezTo>
                      <a:pt x="131279" y="32716"/>
                      <a:pt x="130697" y="31210"/>
                      <a:pt x="129702" y="30028"/>
                    </a:cubicBezTo>
                    <a:cubicBezTo>
                      <a:pt x="130130" y="29949"/>
                      <a:pt x="130559" y="29910"/>
                      <a:pt x="130985" y="29910"/>
                    </a:cubicBezTo>
                    <a:cubicBezTo>
                      <a:pt x="132925" y="29910"/>
                      <a:pt x="134799" y="30713"/>
                      <a:pt x="136136" y="32160"/>
                    </a:cubicBezTo>
                    <a:cubicBezTo>
                      <a:pt x="137484" y="30706"/>
                      <a:pt x="139360" y="29903"/>
                      <a:pt x="141292" y="29903"/>
                    </a:cubicBezTo>
                    <a:cubicBezTo>
                      <a:pt x="141801" y="29903"/>
                      <a:pt x="142313" y="29959"/>
                      <a:pt x="142820" y="30072"/>
                    </a:cubicBezTo>
                    <a:cubicBezTo>
                      <a:pt x="143276" y="26315"/>
                      <a:pt x="139935" y="22949"/>
                      <a:pt x="136189" y="22949"/>
                    </a:cubicBezTo>
                    <a:cubicBezTo>
                      <a:pt x="136175" y="22949"/>
                      <a:pt x="136160" y="22949"/>
                      <a:pt x="136145" y="22949"/>
                    </a:cubicBezTo>
                    <a:cubicBezTo>
                      <a:pt x="137490" y="21504"/>
                      <a:pt x="139357" y="20708"/>
                      <a:pt x="141284" y="20708"/>
                    </a:cubicBezTo>
                    <a:cubicBezTo>
                      <a:pt x="141794" y="20708"/>
                      <a:pt x="142310" y="20764"/>
                      <a:pt x="142820" y="20879"/>
                    </a:cubicBezTo>
                    <a:cubicBezTo>
                      <a:pt x="143275" y="17117"/>
                      <a:pt x="139935" y="13755"/>
                      <a:pt x="136195" y="13755"/>
                    </a:cubicBezTo>
                    <a:cubicBezTo>
                      <a:pt x="136175" y="13755"/>
                      <a:pt x="136156" y="13755"/>
                      <a:pt x="136136" y="13755"/>
                    </a:cubicBezTo>
                    <a:cubicBezTo>
                      <a:pt x="136116" y="13755"/>
                      <a:pt x="136096" y="13755"/>
                      <a:pt x="136076" y="13755"/>
                    </a:cubicBezTo>
                    <a:cubicBezTo>
                      <a:pt x="134207" y="13755"/>
                      <a:pt x="132440" y="14585"/>
                      <a:pt x="131199" y="15888"/>
                    </a:cubicBezTo>
                    <a:cubicBezTo>
                      <a:pt x="131279" y="14302"/>
                      <a:pt x="130697" y="12797"/>
                      <a:pt x="129702" y="11614"/>
                    </a:cubicBezTo>
                    <a:cubicBezTo>
                      <a:pt x="130130" y="11535"/>
                      <a:pt x="130558" y="11496"/>
                      <a:pt x="130984" y="11496"/>
                    </a:cubicBezTo>
                    <a:cubicBezTo>
                      <a:pt x="132922" y="11496"/>
                      <a:pt x="134791" y="12299"/>
                      <a:pt x="136136" y="13746"/>
                    </a:cubicBezTo>
                    <a:cubicBezTo>
                      <a:pt x="137484" y="12292"/>
                      <a:pt x="139360" y="11489"/>
                      <a:pt x="141292" y="11489"/>
                    </a:cubicBezTo>
                    <a:cubicBezTo>
                      <a:pt x="141801" y="11489"/>
                      <a:pt x="142313" y="11545"/>
                      <a:pt x="142820" y="11659"/>
                    </a:cubicBezTo>
                    <a:cubicBezTo>
                      <a:pt x="143275" y="7906"/>
                      <a:pt x="139935" y="4535"/>
                      <a:pt x="136195" y="4535"/>
                    </a:cubicBezTo>
                    <a:cubicBezTo>
                      <a:pt x="136175" y="4535"/>
                      <a:pt x="136156" y="4535"/>
                      <a:pt x="136136" y="4535"/>
                    </a:cubicBezTo>
                    <a:cubicBezTo>
                      <a:pt x="136116" y="4535"/>
                      <a:pt x="136096" y="4535"/>
                      <a:pt x="136077" y="4535"/>
                    </a:cubicBezTo>
                    <a:cubicBezTo>
                      <a:pt x="134208" y="4535"/>
                      <a:pt x="132440" y="5373"/>
                      <a:pt x="131199" y="6677"/>
                    </a:cubicBezTo>
                    <a:cubicBezTo>
                      <a:pt x="131234" y="5933"/>
                      <a:pt x="131136" y="5198"/>
                      <a:pt x="130894" y="4499"/>
                    </a:cubicBezTo>
                    <a:lnTo>
                      <a:pt x="130518" y="4499"/>
                    </a:lnTo>
                    <a:cubicBezTo>
                      <a:pt x="130751" y="5198"/>
                      <a:pt x="130867" y="5933"/>
                      <a:pt x="130867" y="6668"/>
                    </a:cubicBezTo>
                    <a:cubicBezTo>
                      <a:pt x="130394" y="6566"/>
                      <a:pt x="129917" y="6516"/>
                      <a:pt x="129443" y="6516"/>
                    </a:cubicBezTo>
                    <a:cubicBezTo>
                      <a:pt x="127584" y="6516"/>
                      <a:pt x="125780" y="7282"/>
                      <a:pt x="124487" y="8675"/>
                    </a:cubicBezTo>
                    <a:cubicBezTo>
                      <a:pt x="123206" y="7295"/>
                      <a:pt x="121414" y="6515"/>
                      <a:pt x="119532" y="6515"/>
                    </a:cubicBezTo>
                    <a:cubicBezTo>
                      <a:pt x="119048" y="6515"/>
                      <a:pt x="118564" y="6560"/>
                      <a:pt x="118089" y="6668"/>
                    </a:cubicBezTo>
                    <a:cubicBezTo>
                      <a:pt x="118089" y="5933"/>
                      <a:pt x="118206" y="5198"/>
                      <a:pt x="118439" y="4499"/>
                    </a:cubicBezTo>
                    <a:lnTo>
                      <a:pt x="118063" y="4499"/>
                    </a:lnTo>
                    <a:cubicBezTo>
                      <a:pt x="117821" y="5198"/>
                      <a:pt x="117722" y="5933"/>
                      <a:pt x="117758" y="6677"/>
                    </a:cubicBezTo>
                    <a:cubicBezTo>
                      <a:pt x="116516" y="5373"/>
                      <a:pt x="114749" y="4535"/>
                      <a:pt x="112880" y="4535"/>
                    </a:cubicBezTo>
                    <a:cubicBezTo>
                      <a:pt x="112860" y="4535"/>
                      <a:pt x="112840" y="4535"/>
                      <a:pt x="112821" y="4535"/>
                    </a:cubicBezTo>
                    <a:cubicBezTo>
                      <a:pt x="112802" y="4535"/>
                      <a:pt x="112783" y="4535"/>
                      <a:pt x="112765" y="4535"/>
                    </a:cubicBezTo>
                    <a:cubicBezTo>
                      <a:pt x="110778" y="4535"/>
                      <a:pt x="108911" y="5480"/>
                      <a:pt x="107659" y="6927"/>
                    </a:cubicBezTo>
                    <a:lnTo>
                      <a:pt x="107659" y="6927"/>
                    </a:lnTo>
                    <a:cubicBezTo>
                      <a:pt x="107953" y="3265"/>
                      <a:pt x="104676" y="36"/>
                      <a:pt x="101009" y="36"/>
                    </a:cubicBezTo>
                    <a:cubicBezTo>
                      <a:pt x="100988" y="36"/>
                      <a:pt x="100968" y="37"/>
                      <a:pt x="100948" y="37"/>
                    </a:cubicBezTo>
                    <a:cubicBezTo>
                      <a:pt x="100928" y="37"/>
                      <a:pt x="100908" y="37"/>
                      <a:pt x="100889" y="37"/>
                    </a:cubicBezTo>
                    <a:cubicBezTo>
                      <a:pt x="99020" y="37"/>
                      <a:pt x="97261" y="875"/>
                      <a:pt x="96011" y="2178"/>
                    </a:cubicBezTo>
                    <a:cubicBezTo>
                      <a:pt x="96056" y="1435"/>
                      <a:pt x="95948" y="700"/>
                      <a:pt x="95706" y="1"/>
                    </a:cubicBezTo>
                    <a:lnTo>
                      <a:pt x="95339" y="1"/>
                    </a:lnTo>
                    <a:cubicBezTo>
                      <a:pt x="95563" y="700"/>
                      <a:pt x="95688" y="1426"/>
                      <a:pt x="95688" y="2169"/>
                    </a:cubicBezTo>
                    <a:cubicBezTo>
                      <a:pt x="95213" y="2067"/>
                      <a:pt x="94735" y="2018"/>
                      <a:pt x="94260" y="2018"/>
                    </a:cubicBezTo>
                    <a:cubicBezTo>
                      <a:pt x="92399" y="2018"/>
                      <a:pt x="90599" y="2784"/>
                      <a:pt x="89299" y="4177"/>
                    </a:cubicBezTo>
                    <a:cubicBezTo>
                      <a:pt x="88034" y="2804"/>
                      <a:pt x="86246" y="2017"/>
                      <a:pt x="84376" y="2017"/>
                    </a:cubicBezTo>
                    <a:cubicBezTo>
                      <a:pt x="84365" y="2017"/>
                      <a:pt x="84355" y="2017"/>
                      <a:pt x="84344" y="2017"/>
                    </a:cubicBezTo>
                    <a:cubicBezTo>
                      <a:pt x="83860" y="2017"/>
                      <a:pt x="83376" y="2062"/>
                      <a:pt x="82902" y="2169"/>
                    </a:cubicBezTo>
                    <a:cubicBezTo>
                      <a:pt x="82902" y="1435"/>
                      <a:pt x="83027" y="700"/>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sp>
            <p:nvSpPr>
              <p:cNvPr id="133" name="Google Shape;133;p7"/>
              <p:cNvSpPr/>
              <p:nvPr/>
            </p:nvSpPr>
            <p:spPr>
              <a:xfrm>
                <a:off x="0" y="0"/>
                <a:ext cx="2743019" cy="1499080"/>
              </a:xfrm>
              <a:custGeom>
                <a:avLst/>
                <a:gdLst/>
                <a:ahLst/>
                <a:cxnLst/>
                <a:rect l="l" t="t" r="r" b="b"/>
                <a:pathLst>
                  <a:path w="143276" h="78414" extrusionOk="0">
                    <a:moveTo>
                      <a:pt x="84144" y="2392"/>
                    </a:moveTo>
                    <a:cubicBezTo>
                      <a:pt x="86080" y="2392"/>
                      <a:pt x="87955" y="3195"/>
                      <a:pt x="89299" y="4642"/>
                    </a:cubicBezTo>
                    <a:cubicBezTo>
                      <a:pt x="90635" y="3197"/>
                      <a:pt x="92499" y="2400"/>
                      <a:pt x="94430" y="2400"/>
                    </a:cubicBezTo>
                    <a:cubicBezTo>
                      <a:pt x="94856" y="2400"/>
                      <a:pt x="95287" y="2439"/>
                      <a:pt x="95715" y="2518"/>
                    </a:cubicBezTo>
                    <a:cubicBezTo>
                      <a:pt x="94720" y="3692"/>
                      <a:pt x="94138" y="5198"/>
                      <a:pt x="94228" y="6793"/>
                    </a:cubicBezTo>
                    <a:cubicBezTo>
                      <a:pt x="92977" y="5480"/>
                      <a:pt x="91219" y="4651"/>
                      <a:pt x="89350" y="4651"/>
                    </a:cubicBezTo>
                    <a:cubicBezTo>
                      <a:pt x="89330" y="4651"/>
                      <a:pt x="89310" y="4651"/>
                      <a:pt x="89290" y="4651"/>
                    </a:cubicBezTo>
                    <a:cubicBezTo>
                      <a:pt x="89271" y="4651"/>
                      <a:pt x="89251" y="4651"/>
                      <a:pt x="89231" y="4651"/>
                    </a:cubicBezTo>
                    <a:cubicBezTo>
                      <a:pt x="87362" y="4651"/>
                      <a:pt x="85595" y="5489"/>
                      <a:pt x="84353" y="6793"/>
                    </a:cubicBezTo>
                    <a:cubicBezTo>
                      <a:pt x="84434" y="5198"/>
                      <a:pt x="83851" y="3692"/>
                      <a:pt x="82866" y="2518"/>
                    </a:cubicBezTo>
                    <a:lnTo>
                      <a:pt x="82866" y="2509"/>
                    </a:lnTo>
                    <a:cubicBezTo>
                      <a:pt x="83291" y="2430"/>
                      <a:pt x="83719" y="2392"/>
                      <a:pt x="84144" y="2392"/>
                    </a:cubicBezTo>
                    <a:close/>
                    <a:moveTo>
                      <a:pt x="23970" y="2589"/>
                    </a:moveTo>
                    <a:cubicBezTo>
                      <a:pt x="24396" y="2589"/>
                      <a:pt x="24824" y="2628"/>
                      <a:pt x="25250" y="2707"/>
                    </a:cubicBezTo>
                    <a:cubicBezTo>
                      <a:pt x="24255" y="3889"/>
                      <a:pt x="23673" y="5386"/>
                      <a:pt x="23753" y="6981"/>
                    </a:cubicBezTo>
                    <a:cubicBezTo>
                      <a:pt x="22512" y="5677"/>
                      <a:pt x="20744" y="4839"/>
                      <a:pt x="18884" y="4839"/>
                    </a:cubicBezTo>
                    <a:cubicBezTo>
                      <a:pt x="18864" y="4839"/>
                      <a:pt x="18845" y="4839"/>
                      <a:pt x="18825" y="4839"/>
                    </a:cubicBezTo>
                    <a:cubicBezTo>
                      <a:pt x="18805" y="4839"/>
                      <a:pt x="18786" y="4839"/>
                      <a:pt x="18766" y="4839"/>
                    </a:cubicBezTo>
                    <a:cubicBezTo>
                      <a:pt x="16897" y="4839"/>
                      <a:pt x="15129" y="5677"/>
                      <a:pt x="13888" y="6981"/>
                    </a:cubicBezTo>
                    <a:cubicBezTo>
                      <a:pt x="13951" y="5395"/>
                      <a:pt x="13368" y="3898"/>
                      <a:pt x="12382" y="2716"/>
                    </a:cubicBezTo>
                    <a:lnTo>
                      <a:pt x="12391" y="2707"/>
                    </a:lnTo>
                    <a:cubicBezTo>
                      <a:pt x="12818" y="2628"/>
                      <a:pt x="13246" y="2589"/>
                      <a:pt x="13671" y="2589"/>
                    </a:cubicBezTo>
                    <a:cubicBezTo>
                      <a:pt x="15606" y="2589"/>
                      <a:pt x="17481" y="3390"/>
                      <a:pt x="18825" y="4830"/>
                    </a:cubicBezTo>
                    <a:cubicBezTo>
                      <a:pt x="20162" y="3390"/>
                      <a:pt x="22035" y="2589"/>
                      <a:pt x="23970" y="2589"/>
                    </a:cubicBezTo>
                    <a:close/>
                    <a:moveTo>
                      <a:pt x="77636" y="544"/>
                    </a:moveTo>
                    <a:cubicBezTo>
                      <a:pt x="80811" y="544"/>
                      <a:pt x="83986" y="2623"/>
                      <a:pt x="84031" y="6784"/>
                    </a:cubicBezTo>
                    <a:cubicBezTo>
                      <a:pt x="83550" y="6679"/>
                      <a:pt x="83066" y="6627"/>
                      <a:pt x="82585" y="6627"/>
                    </a:cubicBezTo>
                    <a:cubicBezTo>
                      <a:pt x="80728" y="6627"/>
                      <a:pt x="78929" y="7394"/>
                      <a:pt x="77633" y="8782"/>
                    </a:cubicBezTo>
                    <a:cubicBezTo>
                      <a:pt x="76360" y="7411"/>
                      <a:pt x="74559" y="6622"/>
                      <a:pt x="72687" y="6622"/>
                    </a:cubicBezTo>
                    <a:cubicBezTo>
                      <a:pt x="72203" y="6622"/>
                      <a:pt x="71719" y="6676"/>
                      <a:pt x="71244" y="6784"/>
                    </a:cubicBezTo>
                    <a:cubicBezTo>
                      <a:pt x="71284" y="2625"/>
                      <a:pt x="74460" y="544"/>
                      <a:pt x="77636" y="544"/>
                    </a:cubicBezTo>
                    <a:close/>
                    <a:moveTo>
                      <a:pt x="100947" y="544"/>
                    </a:moveTo>
                    <a:cubicBezTo>
                      <a:pt x="104121" y="544"/>
                      <a:pt x="107295" y="2622"/>
                      <a:pt x="107337" y="6782"/>
                    </a:cubicBezTo>
                    <a:lnTo>
                      <a:pt x="107337" y="6782"/>
                    </a:lnTo>
                    <a:cubicBezTo>
                      <a:pt x="106859" y="6678"/>
                      <a:pt x="106378" y="6627"/>
                      <a:pt x="105901" y="6627"/>
                    </a:cubicBezTo>
                    <a:cubicBezTo>
                      <a:pt x="104043" y="6627"/>
                      <a:pt x="102246" y="7394"/>
                      <a:pt x="100957" y="8782"/>
                    </a:cubicBezTo>
                    <a:cubicBezTo>
                      <a:pt x="99676" y="7411"/>
                      <a:pt x="97883" y="6622"/>
                      <a:pt x="96002" y="6622"/>
                    </a:cubicBezTo>
                    <a:cubicBezTo>
                      <a:pt x="95518" y="6622"/>
                      <a:pt x="95034" y="6676"/>
                      <a:pt x="94559" y="6784"/>
                    </a:cubicBezTo>
                    <a:cubicBezTo>
                      <a:pt x="94595" y="2625"/>
                      <a:pt x="97771" y="544"/>
                      <a:pt x="100947" y="544"/>
                    </a:cubicBezTo>
                    <a:close/>
                    <a:moveTo>
                      <a:pt x="7166" y="739"/>
                    </a:moveTo>
                    <a:cubicBezTo>
                      <a:pt x="10341" y="739"/>
                      <a:pt x="13516" y="2815"/>
                      <a:pt x="13556" y="6972"/>
                    </a:cubicBezTo>
                    <a:cubicBezTo>
                      <a:pt x="13079" y="6868"/>
                      <a:pt x="12598" y="6817"/>
                      <a:pt x="12120" y="6817"/>
                    </a:cubicBezTo>
                    <a:cubicBezTo>
                      <a:pt x="10263" y="6817"/>
                      <a:pt x="8460" y="7585"/>
                      <a:pt x="7163" y="8974"/>
                    </a:cubicBezTo>
                    <a:lnTo>
                      <a:pt x="7163" y="8974"/>
                    </a:lnTo>
                    <a:cubicBezTo>
                      <a:pt x="5882" y="7597"/>
                      <a:pt x="4092" y="6819"/>
                      <a:pt x="2212" y="6819"/>
                    </a:cubicBezTo>
                    <a:cubicBezTo>
                      <a:pt x="1728" y="6819"/>
                      <a:pt x="1245" y="6873"/>
                      <a:pt x="770" y="6972"/>
                    </a:cubicBezTo>
                    <a:cubicBezTo>
                      <a:pt x="810" y="2818"/>
                      <a:pt x="3988" y="739"/>
                      <a:pt x="7166" y="739"/>
                    </a:cubicBezTo>
                    <a:close/>
                    <a:moveTo>
                      <a:pt x="30461" y="743"/>
                    </a:moveTo>
                    <a:cubicBezTo>
                      <a:pt x="33632" y="743"/>
                      <a:pt x="36807" y="2818"/>
                      <a:pt x="36853" y="6968"/>
                    </a:cubicBezTo>
                    <a:lnTo>
                      <a:pt x="36853" y="6968"/>
                    </a:lnTo>
                    <a:cubicBezTo>
                      <a:pt x="36386" y="6869"/>
                      <a:pt x="35915" y="6820"/>
                      <a:pt x="35447" y="6820"/>
                    </a:cubicBezTo>
                    <a:cubicBezTo>
                      <a:pt x="33589" y="6820"/>
                      <a:pt x="31784" y="7587"/>
                      <a:pt x="30492" y="8979"/>
                    </a:cubicBezTo>
                    <a:cubicBezTo>
                      <a:pt x="29210" y="7599"/>
                      <a:pt x="27418" y="6819"/>
                      <a:pt x="25536" y="6819"/>
                    </a:cubicBezTo>
                    <a:cubicBezTo>
                      <a:pt x="25053" y="6819"/>
                      <a:pt x="24569" y="6873"/>
                      <a:pt x="24094" y="6972"/>
                    </a:cubicBezTo>
                    <a:cubicBezTo>
                      <a:pt x="24121" y="2820"/>
                      <a:pt x="27289" y="743"/>
                      <a:pt x="30461" y="743"/>
                    </a:cubicBezTo>
                    <a:close/>
                    <a:moveTo>
                      <a:pt x="119326" y="6899"/>
                    </a:moveTo>
                    <a:cubicBezTo>
                      <a:pt x="121263" y="6899"/>
                      <a:pt x="123133" y="7700"/>
                      <a:pt x="124470" y="9149"/>
                    </a:cubicBezTo>
                    <a:lnTo>
                      <a:pt x="124470" y="9149"/>
                    </a:lnTo>
                    <a:cubicBezTo>
                      <a:pt x="124453" y="9149"/>
                      <a:pt x="124436" y="9149"/>
                      <a:pt x="124419" y="9149"/>
                    </a:cubicBezTo>
                    <a:cubicBezTo>
                      <a:pt x="122550" y="9149"/>
                      <a:pt x="120782" y="9987"/>
                      <a:pt x="119541" y="11291"/>
                    </a:cubicBezTo>
                    <a:cubicBezTo>
                      <a:pt x="119622" y="9705"/>
                      <a:pt x="119039" y="8199"/>
                      <a:pt x="118045" y="7017"/>
                    </a:cubicBezTo>
                    <a:cubicBezTo>
                      <a:pt x="118472" y="6938"/>
                      <a:pt x="118901" y="6899"/>
                      <a:pt x="119326" y="6899"/>
                    </a:cubicBezTo>
                    <a:close/>
                    <a:moveTo>
                      <a:pt x="129625" y="6899"/>
                    </a:moveTo>
                    <a:cubicBezTo>
                      <a:pt x="130050" y="6899"/>
                      <a:pt x="130477" y="6938"/>
                      <a:pt x="130903" y="7017"/>
                    </a:cubicBezTo>
                    <a:cubicBezTo>
                      <a:pt x="129908" y="8199"/>
                      <a:pt x="129326" y="9705"/>
                      <a:pt x="129415" y="11291"/>
                    </a:cubicBezTo>
                    <a:cubicBezTo>
                      <a:pt x="128165" y="9987"/>
                      <a:pt x="126397" y="9149"/>
                      <a:pt x="124537" y="9149"/>
                    </a:cubicBezTo>
                    <a:cubicBezTo>
                      <a:pt x="124520" y="9149"/>
                      <a:pt x="124503" y="9149"/>
                      <a:pt x="124487" y="9149"/>
                    </a:cubicBezTo>
                    <a:lnTo>
                      <a:pt x="124487" y="9149"/>
                    </a:lnTo>
                    <a:cubicBezTo>
                      <a:pt x="125823" y="7700"/>
                      <a:pt x="127694" y="6899"/>
                      <a:pt x="129625" y="6899"/>
                    </a:cubicBezTo>
                    <a:close/>
                    <a:moveTo>
                      <a:pt x="82788" y="6997"/>
                    </a:moveTo>
                    <a:cubicBezTo>
                      <a:pt x="83213" y="6997"/>
                      <a:pt x="83641" y="7036"/>
                      <a:pt x="84066" y="7115"/>
                    </a:cubicBezTo>
                    <a:cubicBezTo>
                      <a:pt x="83072" y="8298"/>
                      <a:pt x="82489" y="9794"/>
                      <a:pt x="82579" y="11389"/>
                    </a:cubicBezTo>
                    <a:cubicBezTo>
                      <a:pt x="81329" y="10086"/>
                      <a:pt x="79570" y="9248"/>
                      <a:pt x="77701" y="9248"/>
                    </a:cubicBezTo>
                    <a:cubicBezTo>
                      <a:pt x="77681" y="9248"/>
                      <a:pt x="77661" y="9248"/>
                      <a:pt x="77642" y="9248"/>
                    </a:cubicBezTo>
                    <a:cubicBezTo>
                      <a:pt x="78979" y="7800"/>
                      <a:pt x="80853" y="6997"/>
                      <a:pt x="82788" y="6997"/>
                    </a:cubicBezTo>
                    <a:close/>
                    <a:moveTo>
                      <a:pt x="95819" y="7002"/>
                    </a:moveTo>
                    <a:cubicBezTo>
                      <a:pt x="97748" y="7002"/>
                      <a:pt x="99615" y="7806"/>
                      <a:pt x="100948" y="9257"/>
                    </a:cubicBezTo>
                    <a:cubicBezTo>
                      <a:pt x="100928" y="9257"/>
                      <a:pt x="100908" y="9256"/>
                      <a:pt x="100888" y="9256"/>
                    </a:cubicBezTo>
                    <a:cubicBezTo>
                      <a:pt x="99020" y="9256"/>
                      <a:pt x="97252" y="10086"/>
                      <a:pt x="96011" y="11398"/>
                    </a:cubicBezTo>
                    <a:cubicBezTo>
                      <a:pt x="96100" y="9803"/>
                      <a:pt x="95509" y="8298"/>
                      <a:pt x="94523" y="7124"/>
                    </a:cubicBezTo>
                    <a:cubicBezTo>
                      <a:pt x="94955" y="7042"/>
                      <a:pt x="95388" y="7002"/>
                      <a:pt x="95819" y="7002"/>
                    </a:cubicBezTo>
                    <a:close/>
                    <a:moveTo>
                      <a:pt x="48857" y="7096"/>
                    </a:moveTo>
                    <a:cubicBezTo>
                      <a:pt x="50790" y="7096"/>
                      <a:pt x="52658" y="7899"/>
                      <a:pt x="53995" y="9346"/>
                    </a:cubicBezTo>
                    <a:lnTo>
                      <a:pt x="53995" y="9346"/>
                    </a:lnTo>
                    <a:cubicBezTo>
                      <a:pt x="53978" y="9346"/>
                      <a:pt x="53961" y="9346"/>
                      <a:pt x="53945" y="9346"/>
                    </a:cubicBezTo>
                    <a:cubicBezTo>
                      <a:pt x="52076" y="9346"/>
                      <a:pt x="50308" y="10184"/>
                      <a:pt x="49067" y="11488"/>
                    </a:cubicBezTo>
                    <a:cubicBezTo>
                      <a:pt x="49156" y="9893"/>
                      <a:pt x="48565" y="8388"/>
                      <a:pt x="47579" y="7214"/>
                    </a:cubicBezTo>
                    <a:cubicBezTo>
                      <a:pt x="48005" y="7135"/>
                      <a:pt x="48433" y="7096"/>
                      <a:pt x="48857" y="7096"/>
                    </a:cubicBezTo>
                    <a:close/>
                    <a:moveTo>
                      <a:pt x="59151" y="7096"/>
                    </a:moveTo>
                    <a:cubicBezTo>
                      <a:pt x="59575" y="7096"/>
                      <a:pt x="60003" y="7135"/>
                      <a:pt x="60429" y="7214"/>
                    </a:cubicBezTo>
                    <a:cubicBezTo>
                      <a:pt x="59443" y="8397"/>
                      <a:pt x="58852" y="9893"/>
                      <a:pt x="58941" y="11488"/>
                    </a:cubicBezTo>
                    <a:cubicBezTo>
                      <a:pt x="57700" y="10184"/>
                      <a:pt x="55932" y="9346"/>
                      <a:pt x="54063" y="9346"/>
                    </a:cubicBezTo>
                    <a:cubicBezTo>
                      <a:pt x="54043" y="9346"/>
                      <a:pt x="54024" y="9346"/>
                      <a:pt x="54004" y="9346"/>
                    </a:cubicBezTo>
                    <a:cubicBezTo>
                      <a:pt x="55349" y="7899"/>
                      <a:pt x="57217" y="7096"/>
                      <a:pt x="59151" y="7096"/>
                    </a:cubicBezTo>
                    <a:close/>
                    <a:moveTo>
                      <a:pt x="12288" y="7195"/>
                    </a:moveTo>
                    <a:cubicBezTo>
                      <a:pt x="12712" y="7195"/>
                      <a:pt x="13139" y="7233"/>
                      <a:pt x="13565" y="7312"/>
                    </a:cubicBezTo>
                    <a:cubicBezTo>
                      <a:pt x="12580" y="8495"/>
                      <a:pt x="11997" y="9992"/>
                      <a:pt x="12078" y="11586"/>
                    </a:cubicBezTo>
                    <a:cubicBezTo>
                      <a:pt x="10836" y="10283"/>
                      <a:pt x="9069" y="9445"/>
                      <a:pt x="7200" y="9445"/>
                    </a:cubicBezTo>
                    <a:cubicBezTo>
                      <a:pt x="7183" y="9445"/>
                      <a:pt x="7166" y="9445"/>
                      <a:pt x="7150" y="9445"/>
                    </a:cubicBezTo>
                    <a:lnTo>
                      <a:pt x="7150" y="9445"/>
                    </a:lnTo>
                    <a:cubicBezTo>
                      <a:pt x="8487" y="7997"/>
                      <a:pt x="10354" y="7195"/>
                      <a:pt x="12288" y="7195"/>
                    </a:cubicBezTo>
                    <a:close/>
                    <a:moveTo>
                      <a:pt x="25327" y="7195"/>
                    </a:moveTo>
                    <a:cubicBezTo>
                      <a:pt x="27263" y="7195"/>
                      <a:pt x="29138" y="7997"/>
                      <a:pt x="30483" y="9445"/>
                    </a:cubicBezTo>
                    <a:cubicBezTo>
                      <a:pt x="30463" y="9445"/>
                      <a:pt x="30443" y="9445"/>
                      <a:pt x="30423" y="9445"/>
                    </a:cubicBezTo>
                    <a:cubicBezTo>
                      <a:pt x="28555" y="9445"/>
                      <a:pt x="26787" y="10283"/>
                      <a:pt x="25545" y="11586"/>
                    </a:cubicBezTo>
                    <a:cubicBezTo>
                      <a:pt x="25626" y="10000"/>
                      <a:pt x="25044" y="8495"/>
                      <a:pt x="24049" y="7312"/>
                    </a:cubicBezTo>
                    <a:cubicBezTo>
                      <a:pt x="24475" y="7233"/>
                      <a:pt x="24903" y="7195"/>
                      <a:pt x="25327" y="7195"/>
                    </a:cubicBezTo>
                    <a:close/>
                    <a:moveTo>
                      <a:pt x="35634" y="7192"/>
                    </a:moveTo>
                    <a:cubicBezTo>
                      <a:pt x="36094" y="7192"/>
                      <a:pt x="36556" y="7237"/>
                      <a:pt x="37015" y="7330"/>
                    </a:cubicBezTo>
                    <a:cubicBezTo>
                      <a:pt x="35998" y="8588"/>
                      <a:pt x="35452" y="10173"/>
                      <a:pt x="35641" y="11840"/>
                    </a:cubicBezTo>
                    <a:lnTo>
                      <a:pt x="35641" y="11840"/>
                    </a:lnTo>
                    <a:cubicBezTo>
                      <a:pt x="34389" y="10389"/>
                      <a:pt x="32523" y="9445"/>
                      <a:pt x="30538" y="9445"/>
                    </a:cubicBezTo>
                    <a:cubicBezTo>
                      <a:pt x="30520" y="9445"/>
                      <a:pt x="30501" y="9445"/>
                      <a:pt x="30483" y="9445"/>
                    </a:cubicBezTo>
                    <a:cubicBezTo>
                      <a:pt x="31822" y="7997"/>
                      <a:pt x="33700" y="7192"/>
                      <a:pt x="35634" y="7192"/>
                    </a:cubicBezTo>
                    <a:close/>
                    <a:moveTo>
                      <a:pt x="112820" y="5042"/>
                    </a:moveTo>
                    <a:cubicBezTo>
                      <a:pt x="115994" y="5042"/>
                      <a:pt x="119168" y="7120"/>
                      <a:pt x="119209" y="11280"/>
                    </a:cubicBezTo>
                    <a:lnTo>
                      <a:pt x="119209" y="11280"/>
                    </a:lnTo>
                    <a:cubicBezTo>
                      <a:pt x="118737" y="11179"/>
                      <a:pt x="118262" y="11130"/>
                      <a:pt x="117790" y="11130"/>
                    </a:cubicBezTo>
                    <a:cubicBezTo>
                      <a:pt x="115926" y="11130"/>
                      <a:pt x="114120" y="11897"/>
                      <a:pt x="112821" y="13289"/>
                    </a:cubicBezTo>
                    <a:cubicBezTo>
                      <a:pt x="111548" y="11909"/>
                      <a:pt x="109747" y="11129"/>
                      <a:pt x="107874" y="11129"/>
                    </a:cubicBezTo>
                    <a:cubicBezTo>
                      <a:pt x="107391" y="11129"/>
                      <a:pt x="106898" y="11183"/>
                      <a:pt x="106432" y="11282"/>
                    </a:cubicBezTo>
                    <a:cubicBezTo>
                      <a:pt x="106468" y="7123"/>
                      <a:pt x="109644" y="5042"/>
                      <a:pt x="112820" y="5042"/>
                    </a:cubicBezTo>
                    <a:close/>
                    <a:moveTo>
                      <a:pt x="136135" y="5042"/>
                    </a:moveTo>
                    <a:cubicBezTo>
                      <a:pt x="139310" y="5042"/>
                      <a:pt x="142484" y="7121"/>
                      <a:pt x="142525" y="11282"/>
                    </a:cubicBezTo>
                    <a:cubicBezTo>
                      <a:pt x="142051" y="11180"/>
                      <a:pt x="141574" y="11130"/>
                      <a:pt x="141100" y="11130"/>
                    </a:cubicBezTo>
                    <a:cubicBezTo>
                      <a:pt x="139242" y="11130"/>
                      <a:pt x="137437" y="11897"/>
                      <a:pt x="136145" y="13289"/>
                    </a:cubicBezTo>
                    <a:cubicBezTo>
                      <a:pt x="134863" y="11909"/>
                      <a:pt x="133071" y="11129"/>
                      <a:pt x="131190" y="11129"/>
                    </a:cubicBezTo>
                    <a:cubicBezTo>
                      <a:pt x="130706" y="11129"/>
                      <a:pt x="130222" y="11183"/>
                      <a:pt x="129747" y="11282"/>
                    </a:cubicBezTo>
                    <a:cubicBezTo>
                      <a:pt x="129783" y="7123"/>
                      <a:pt x="132959" y="5042"/>
                      <a:pt x="136135" y="5042"/>
                    </a:cubicBezTo>
                    <a:close/>
                    <a:moveTo>
                      <a:pt x="89293" y="5147"/>
                    </a:moveTo>
                    <a:cubicBezTo>
                      <a:pt x="92468" y="5147"/>
                      <a:pt x="95642" y="7223"/>
                      <a:pt x="95679" y="11378"/>
                    </a:cubicBezTo>
                    <a:lnTo>
                      <a:pt x="95679" y="11378"/>
                    </a:lnTo>
                    <a:cubicBezTo>
                      <a:pt x="95207" y="11278"/>
                      <a:pt x="94731" y="11229"/>
                      <a:pt x="94259" y="11229"/>
                    </a:cubicBezTo>
                    <a:cubicBezTo>
                      <a:pt x="92396" y="11229"/>
                      <a:pt x="90592" y="11995"/>
                      <a:pt x="89299" y="13388"/>
                    </a:cubicBezTo>
                    <a:cubicBezTo>
                      <a:pt x="88018" y="12008"/>
                      <a:pt x="86226" y="11228"/>
                      <a:pt x="84344" y="11228"/>
                    </a:cubicBezTo>
                    <a:cubicBezTo>
                      <a:pt x="83860" y="11228"/>
                      <a:pt x="83376" y="11282"/>
                      <a:pt x="82902" y="11380"/>
                    </a:cubicBezTo>
                    <a:cubicBezTo>
                      <a:pt x="82937" y="7226"/>
                      <a:pt x="86116" y="5147"/>
                      <a:pt x="89293" y="5147"/>
                    </a:cubicBezTo>
                    <a:close/>
                    <a:moveTo>
                      <a:pt x="42334" y="5241"/>
                    </a:moveTo>
                    <a:cubicBezTo>
                      <a:pt x="45504" y="5241"/>
                      <a:pt x="48679" y="7316"/>
                      <a:pt x="48726" y="11466"/>
                    </a:cubicBezTo>
                    <a:lnTo>
                      <a:pt x="48726" y="11466"/>
                    </a:lnTo>
                    <a:cubicBezTo>
                      <a:pt x="48259" y="11367"/>
                      <a:pt x="47788" y="11318"/>
                      <a:pt x="47320" y="11318"/>
                    </a:cubicBezTo>
                    <a:cubicBezTo>
                      <a:pt x="45461" y="11318"/>
                      <a:pt x="43655" y="12085"/>
                      <a:pt x="42355" y="13477"/>
                    </a:cubicBezTo>
                    <a:cubicBezTo>
                      <a:pt x="41083" y="12097"/>
                      <a:pt x="39282" y="11318"/>
                      <a:pt x="37409" y="11318"/>
                    </a:cubicBezTo>
                    <a:cubicBezTo>
                      <a:pt x="36916" y="11318"/>
                      <a:pt x="36432" y="11371"/>
                      <a:pt x="35966" y="11470"/>
                    </a:cubicBezTo>
                    <a:cubicBezTo>
                      <a:pt x="35993" y="7318"/>
                      <a:pt x="39161" y="5241"/>
                      <a:pt x="42334" y="5241"/>
                    </a:cubicBezTo>
                    <a:close/>
                    <a:moveTo>
                      <a:pt x="65648" y="5241"/>
                    </a:moveTo>
                    <a:cubicBezTo>
                      <a:pt x="68820" y="5241"/>
                      <a:pt x="71995" y="7316"/>
                      <a:pt x="72041" y="11466"/>
                    </a:cubicBezTo>
                    <a:lnTo>
                      <a:pt x="72041" y="11466"/>
                    </a:lnTo>
                    <a:cubicBezTo>
                      <a:pt x="71572" y="11367"/>
                      <a:pt x="71100" y="11318"/>
                      <a:pt x="70631" y="11318"/>
                    </a:cubicBezTo>
                    <a:cubicBezTo>
                      <a:pt x="68767" y="11318"/>
                      <a:pt x="66961" y="12085"/>
                      <a:pt x="65662" y="13477"/>
                    </a:cubicBezTo>
                    <a:cubicBezTo>
                      <a:pt x="64389" y="12097"/>
                      <a:pt x="62588" y="11318"/>
                      <a:pt x="60715" y="11318"/>
                    </a:cubicBezTo>
                    <a:cubicBezTo>
                      <a:pt x="60223" y="11318"/>
                      <a:pt x="59739" y="11371"/>
                      <a:pt x="59273" y="11470"/>
                    </a:cubicBezTo>
                    <a:cubicBezTo>
                      <a:pt x="59304" y="7318"/>
                      <a:pt x="62474" y="5241"/>
                      <a:pt x="65648" y="5241"/>
                    </a:cubicBezTo>
                    <a:close/>
                    <a:moveTo>
                      <a:pt x="18806" y="5349"/>
                    </a:moveTo>
                    <a:cubicBezTo>
                      <a:pt x="21976" y="5349"/>
                      <a:pt x="25149" y="7423"/>
                      <a:pt x="25196" y="11574"/>
                    </a:cubicBezTo>
                    <a:lnTo>
                      <a:pt x="25196" y="11574"/>
                    </a:lnTo>
                    <a:cubicBezTo>
                      <a:pt x="24722" y="11471"/>
                      <a:pt x="24244" y="11421"/>
                      <a:pt x="23770" y="11421"/>
                    </a:cubicBezTo>
                    <a:cubicBezTo>
                      <a:pt x="21912" y="11421"/>
                      <a:pt x="20114" y="12189"/>
                      <a:pt x="18825" y="13585"/>
                    </a:cubicBezTo>
                    <a:cubicBezTo>
                      <a:pt x="17544" y="12205"/>
                      <a:pt x="15752" y="11425"/>
                      <a:pt x="13870" y="11425"/>
                    </a:cubicBezTo>
                    <a:cubicBezTo>
                      <a:pt x="13386" y="11425"/>
                      <a:pt x="12902" y="11470"/>
                      <a:pt x="12427" y="11578"/>
                    </a:cubicBezTo>
                    <a:cubicBezTo>
                      <a:pt x="12463" y="7425"/>
                      <a:pt x="15633" y="5349"/>
                      <a:pt x="18806" y="5349"/>
                    </a:cubicBezTo>
                    <a:close/>
                    <a:moveTo>
                      <a:pt x="117949" y="11501"/>
                    </a:moveTo>
                    <a:cubicBezTo>
                      <a:pt x="118380" y="11501"/>
                      <a:pt x="118814" y="11541"/>
                      <a:pt x="119245" y="11622"/>
                    </a:cubicBezTo>
                    <a:cubicBezTo>
                      <a:pt x="118253" y="12794"/>
                      <a:pt x="117671" y="14304"/>
                      <a:pt x="117757" y="15887"/>
                    </a:cubicBezTo>
                    <a:lnTo>
                      <a:pt x="117757" y="15887"/>
                    </a:lnTo>
                    <a:cubicBezTo>
                      <a:pt x="116507" y="14584"/>
                      <a:pt x="114739" y="13746"/>
                      <a:pt x="112880" y="13746"/>
                    </a:cubicBezTo>
                    <a:cubicBezTo>
                      <a:pt x="112860" y="13746"/>
                      <a:pt x="112840" y="13746"/>
                      <a:pt x="112821" y="13746"/>
                    </a:cubicBezTo>
                    <a:cubicBezTo>
                      <a:pt x="114154" y="12303"/>
                      <a:pt x="116020" y="11501"/>
                      <a:pt x="117949" y="11501"/>
                    </a:cubicBezTo>
                    <a:close/>
                    <a:moveTo>
                      <a:pt x="130985" y="11496"/>
                    </a:moveTo>
                    <a:cubicBezTo>
                      <a:pt x="132925" y="11496"/>
                      <a:pt x="134799" y="12298"/>
                      <a:pt x="136136" y="13746"/>
                    </a:cubicBezTo>
                    <a:cubicBezTo>
                      <a:pt x="136116" y="13746"/>
                      <a:pt x="136096" y="13746"/>
                      <a:pt x="136077" y="13746"/>
                    </a:cubicBezTo>
                    <a:cubicBezTo>
                      <a:pt x="134208" y="13746"/>
                      <a:pt x="132440" y="14584"/>
                      <a:pt x="131199" y="15888"/>
                    </a:cubicBezTo>
                    <a:cubicBezTo>
                      <a:pt x="131279" y="14293"/>
                      <a:pt x="130697" y="12796"/>
                      <a:pt x="129702" y="11613"/>
                    </a:cubicBezTo>
                    <a:cubicBezTo>
                      <a:pt x="130130" y="11534"/>
                      <a:pt x="130559" y="11496"/>
                      <a:pt x="130985" y="11496"/>
                    </a:cubicBezTo>
                    <a:close/>
                    <a:moveTo>
                      <a:pt x="84143" y="11612"/>
                    </a:moveTo>
                    <a:cubicBezTo>
                      <a:pt x="86077" y="11612"/>
                      <a:pt x="87946" y="12415"/>
                      <a:pt x="89290" y="13862"/>
                    </a:cubicBezTo>
                    <a:cubicBezTo>
                      <a:pt x="89271" y="13862"/>
                      <a:pt x="89251" y="13862"/>
                      <a:pt x="89231" y="13862"/>
                    </a:cubicBezTo>
                    <a:cubicBezTo>
                      <a:pt x="87362" y="13862"/>
                      <a:pt x="85595" y="14701"/>
                      <a:pt x="84353" y="16004"/>
                    </a:cubicBezTo>
                    <a:cubicBezTo>
                      <a:pt x="84443" y="14409"/>
                      <a:pt x="83851" y="12913"/>
                      <a:pt x="82866" y="11730"/>
                    </a:cubicBezTo>
                    <a:cubicBezTo>
                      <a:pt x="83291" y="11651"/>
                      <a:pt x="83719" y="11612"/>
                      <a:pt x="84143" y="11612"/>
                    </a:cubicBezTo>
                    <a:close/>
                    <a:moveTo>
                      <a:pt x="94437" y="11612"/>
                    </a:moveTo>
                    <a:cubicBezTo>
                      <a:pt x="94861" y="11612"/>
                      <a:pt x="95289" y="11651"/>
                      <a:pt x="95715" y="11730"/>
                    </a:cubicBezTo>
                    <a:cubicBezTo>
                      <a:pt x="94729" y="12913"/>
                      <a:pt x="94138" y="14409"/>
                      <a:pt x="94228" y="16004"/>
                    </a:cubicBezTo>
                    <a:cubicBezTo>
                      <a:pt x="92977" y="14701"/>
                      <a:pt x="91218" y="13862"/>
                      <a:pt x="89350" y="13862"/>
                    </a:cubicBezTo>
                    <a:cubicBezTo>
                      <a:pt x="89330" y="13862"/>
                      <a:pt x="89310" y="13862"/>
                      <a:pt x="89290" y="13862"/>
                    </a:cubicBezTo>
                    <a:lnTo>
                      <a:pt x="89299" y="13853"/>
                    </a:lnTo>
                    <a:cubicBezTo>
                      <a:pt x="90636" y="12414"/>
                      <a:pt x="92504" y="11612"/>
                      <a:pt x="94437" y="11612"/>
                    </a:cubicBezTo>
                    <a:close/>
                    <a:moveTo>
                      <a:pt x="47493" y="11702"/>
                    </a:moveTo>
                    <a:cubicBezTo>
                      <a:pt x="47918" y="11702"/>
                      <a:pt x="48345" y="11740"/>
                      <a:pt x="48771" y="11819"/>
                    </a:cubicBezTo>
                    <a:cubicBezTo>
                      <a:pt x="47772" y="12997"/>
                      <a:pt x="47190" y="14487"/>
                      <a:pt x="47274" y="16083"/>
                    </a:cubicBezTo>
                    <a:lnTo>
                      <a:pt x="47274" y="16083"/>
                    </a:lnTo>
                    <a:cubicBezTo>
                      <a:pt x="46033" y="14786"/>
                      <a:pt x="44269" y="13952"/>
                      <a:pt x="42406" y="13952"/>
                    </a:cubicBezTo>
                    <a:cubicBezTo>
                      <a:pt x="42389" y="13952"/>
                      <a:pt x="42372" y="13952"/>
                      <a:pt x="42355" y="13952"/>
                    </a:cubicBezTo>
                    <a:lnTo>
                      <a:pt x="42355" y="13952"/>
                    </a:lnTo>
                    <a:cubicBezTo>
                      <a:pt x="43693" y="12505"/>
                      <a:pt x="45560" y="11702"/>
                      <a:pt x="47493" y="11702"/>
                    </a:cubicBezTo>
                    <a:close/>
                    <a:moveTo>
                      <a:pt x="60501" y="11702"/>
                    </a:moveTo>
                    <a:cubicBezTo>
                      <a:pt x="62439" y="11702"/>
                      <a:pt x="64308" y="12505"/>
                      <a:pt x="65653" y="13952"/>
                    </a:cubicBezTo>
                    <a:cubicBezTo>
                      <a:pt x="65633" y="13952"/>
                      <a:pt x="65613" y="13952"/>
                      <a:pt x="65593" y="13952"/>
                    </a:cubicBezTo>
                    <a:cubicBezTo>
                      <a:pt x="63725" y="13952"/>
                      <a:pt x="61957" y="14790"/>
                      <a:pt x="60715" y="16094"/>
                    </a:cubicBezTo>
                    <a:cubicBezTo>
                      <a:pt x="60796" y="14499"/>
                      <a:pt x="60214" y="13002"/>
                      <a:pt x="59219" y="11819"/>
                    </a:cubicBezTo>
                    <a:cubicBezTo>
                      <a:pt x="59646" y="11740"/>
                      <a:pt x="60075" y="11702"/>
                      <a:pt x="60501" y="11702"/>
                    </a:cubicBezTo>
                    <a:close/>
                    <a:moveTo>
                      <a:pt x="106098" y="7003"/>
                    </a:moveTo>
                    <a:cubicBezTo>
                      <a:pt x="106560" y="7003"/>
                      <a:pt x="107026" y="7049"/>
                      <a:pt x="107489" y="7142"/>
                    </a:cubicBezTo>
                    <a:cubicBezTo>
                      <a:pt x="106479" y="8394"/>
                      <a:pt x="105932" y="9985"/>
                      <a:pt x="106135" y="11656"/>
                    </a:cubicBezTo>
                    <a:lnTo>
                      <a:pt x="106135" y="11656"/>
                    </a:lnTo>
                    <a:cubicBezTo>
                      <a:pt x="106639" y="11546"/>
                      <a:pt x="107148" y="11492"/>
                      <a:pt x="107652" y="11492"/>
                    </a:cubicBezTo>
                    <a:cubicBezTo>
                      <a:pt x="109592" y="11492"/>
                      <a:pt x="111471" y="12290"/>
                      <a:pt x="112821" y="13746"/>
                    </a:cubicBezTo>
                    <a:cubicBezTo>
                      <a:pt x="112802" y="13746"/>
                      <a:pt x="112783" y="13746"/>
                      <a:pt x="112765" y="13746"/>
                    </a:cubicBezTo>
                    <a:cubicBezTo>
                      <a:pt x="110778" y="13746"/>
                      <a:pt x="108911" y="14691"/>
                      <a:pt x="107659" y="16138"/>
                    </a:cubicBezTo>
                    <a:lnTo>
                      <a:pt x="107659" y="16138"/>
                    </a:lnTo>
                    <a:cubicBezTo>
                      <a:pt x="107785" y="14463"/>
                      <a:pt x="107175" y="12886"/>
                      <a:pt x="106127" y="11658"/>
                    </a:cubicBezTo>
                    <a:cubicBezTo>
                      <a:pt x="106127" y="11658"/>
                      <a:pt x="106128" y="11658"/>
                      <a:pt x="106128" y="11658"/>
                    </a:cubicBezTo>
                    <a:lnTo>
                      <a:pt x="106128" y="11658"/>
                    </a:lnTo>
                    <a:cubicBezTo>
                      <a:pt x="106131" y="11661"/>
                      <a:pt x="106133" y="11664"/>
                      <a:pt x="106136" y="11667"/>
                    </a:cubicBezTo>
                    <a:cubicBezTo>
                      <a:pt x="106136" y="11664"/>
                      <a:pt x="106135" y="11660"/>
                      <a:pt x="106135" y="11656"/>
                    </a:cubicBezTo>
                    <a:lnTo>
                      <a:pt x="106135" y="11656"/>
                    </a:lnTo>
                    <a:cubicBezTo>
                      <a:pt x="106133" y="11657"/>
                      <a:pt x="106130" y="11657"/>
                      <a:pt x="106128" y="11658"/>
                    </a:cubicBezTo>
                    <a:lnTo>
                      <a:pt x="106128" y="11658"/>
                    </a:lnTo>
                    <a:cubicBezTo>
                      <a:pt x="104868" y="10198"/>
                      <a:pt x="102995" y="9256"/>
                      <a:pt x="101004" y="9256"/>
                    </a:cubicBezTo>
                    <a:cubicBezTo>
                      <a:pt x="100985" y="9256"/>
                      <a:pt x="100967" y="9257"/>
                      <a:pt x="100948" y="9257"/>
                    </a:cubicBezTo>
                    <a:cubicBezTo>
                      <a:pt x="102293" y="7803"/>
                      <a:pt x="104164" y="7003"/>
                      <a:pt x="106098" y="7003"/>
                    </a:cubicBezTo>
                    <a:close/>
                    <a:moveTo>
                      <a:pt x="13651" y="11804"/>
                    </a:moveTo>
                    <a:cubicBezTo>
                      <a:pt x="15587" y="11804"/>
                      <a:pt x="17458" y="12604"/>
                      <a:pt x="18799" y="14050"/>
                    </a:cubicBezTo>
                    <a:lnTo>
                      <a:pt x="18799" y="14050"/>
                    </a:lnTo>
                    <a:cubicBezTo>
                      <a:pt x="18788" y="14050"/>
                      <a:pt x="18777" y="14050"/>
                      <a:pt x="18766" y="14050"/>
                    </a:cubicBezTo>
                    <a:cubicBezTo>
                      <a:pt x="16897" y="14050"/>
                      <a:pt x="15129" y="14889"/>
                      <a:pt x="13888" y="16192"/>
                    </a:cubicBezTo>
                    <a:cubicBezTo>
                      <a:pt x="13968" y="14597"/>
                      <a:pt x="13386" y="13101"/>
                      <a:pt x="12391" y="11918"/>
                    </a:cubicBezTo>
                    <a:cubicBezTo>
                      <a:pt x="12811" y="11842"/>
                      <a:pt x="13233" y="11804"/>
                      <a:pt x="13651" y="11804"/>
                    </a:cubicBezTo>
                    <a:close/>
                    <a:moveTo>
                      <a:pt x="23971" y="11800"/>
                    </a:moveTo>
                    <a:cubicBezTo>
                      <a:pt x="24396" y="11800"/>
                      <a:pt x="24824" y="11839"/>
                      <a:pt x="25250" y="11918"/>
                    </a:cubicBezTo>
                    <a:cubicBezTo>
                      <a:pt x="24255" y="13101"/>
                      <a:pt x="23673" y="14597"/>
                      <a:pt x="23753" y="16192"/>
                    </a:cubicBezTo>
                    <a:cubicBezTo>
                      <a:pt x="22512" y="14889"/>
                      <a:pt x="20744" y="14050"/>
                      <a:pt x="18884" y="14050"/>
                    </a:cubicBezTo>
                    <a:cubicBezTo>
                      <a:pt x="18864" y="14050"/>
                      <a:pt x="18845" y="14050"/>
                      <a:pt x="18825" y="14051"/>
                    </a:cubicBezTo>
                    <a:cubicBezTo>
                      <a:pt x="20162" y="12603"/>
                      <a:pt x="22036" y="11800"/>
                      <a:pt x="23971" y="11800"/>
                    </a:cubicBezTo>
                    <a:close/>
                    <a:moveTo>
                      <a:pt x="37191" y="11695"/>
                    </a:moveTo>
                    <a:cubicBezTo>
                      <a:pt x="39126" y="11695"/>
                      <a:pt x="41007" y="12498"/>
                      <a:pt x="42355" y="13952"/>
                    </a:cubicBezTo>
                    <a:lnTo>
                      <a:pt x="42355" y="13952"/>
                    </a:lnTo>
                    <a:cubicBezTo>
                      <a:pt x="42352" y="13952"/>
                      <a:pt x="42349" y="13952"/>
                      <a:pt x="42346" y="13952"/>
                    </a:cubicBezTo>
                    <a:cubicBezTo>
                      <a:pt x="42328" y="13952"/>
                      <a:pt x="42309" y="13952"/>
                      <a:pt x="42291" y="13952"/>
                    </a:cubicBezTo>
                    <a:cubicBezTo>
                      <a:pt x="40304" y="13952"/>
                      <a:pt x="38437" y="14897"/>
                      <a:pt x="37185" y="16344"/>
                    </a:cubicBezTo>
                    <a:cubicBezTo>
                      <a:pt x="37320" y="14669"/>
                      <a:pt x="36710" y="13092"/>
                      <a:pt x="35662" y="11864"/>
                    </a:cubicBezTo>
                    <a:cubicBezTo>
                      <a:pt x="36169" y="11750"/>
                      <a:pt x="36682" y="11695"/>
                      <a:pt x="37191" y="11695"/>
                    </a:cubicBezTo>
                    <a:close/>
                    <a:moveTo>
                      <a:pt x="124477" y="9648"/>
                    </a:moveTo>
                    <a:cubicBezTo>
                      <a:pt x="127652" y="9648"/>
                      <a:pt x="130827" y="11726"/>
                      <a:pt x="130867" y="15888"/>
                    </a:cubicBezTo>
                    <a:cubicBezTo>
                      <a:pt x="130394" y="15786"/>
                      <a:pt x="129917" y="15736"/>
                      <a:pt x="129443" y="15736"/>
                    </a:cubicBezTo>
                    <a:cubicBezTo>
                      <a:pt x="127584" y="15736"/>
                      <a:pt x="125780" y="16502"/>
                      <a:pt x="124487" y="17895"/>
                    </a:cubicBezTo>
                    <a:cubicBezTo>
                      <a:pt x="123206" y="16515"/>
                      <a:pt x="121414" y="15735"/>
                      <a:pt x="119532" y="15735"/>
                    </a:cubicBezTo>
                    <a:cubicBezTo>
                      <a:pt x="119048" y="15735"/>
                      <a:pt x="118564" y="15780"/>
                      <a:pt x="118089" y="15888"/>
                    </a:cubicBezTo>
                    <a:cubicBezTo>
                      <a:pt x="118125" y="11729"/>
                      <a:pt x="121301" y="9648"/>
                      <a:pt x="124477" y="9648"/>
                    </a:cubicBezTo>
                    <a:close/>
                    <a:moveTo>
                      <a:pt x="77633" y="9753"/>
                    </a:moveTo>
                    <a:cubicBezTo>
                      <a:pt x="80805" y="9753"/>
                      <a:pt x="83979" y="11828"/>
                      <a:pt x="84022" y="15982"/>
                    </a:cubicBezTo>
                    <a:lnTo>
                      <a:pt x="84022" y="15982"/>
                    </a:lnTo>
                    <a:cubicBezTo>
                      <a:pt x="83547" y="15880"/>
                      <a:pt x="83069" y="15830"/>
                      <a:pt x="82594" y="15830"/>
                    </a:cubicBezTo>
                    <a:cubicBezTo>
                      <a:pt x="80737" y="15830"/>
                      <a:pt x="78939" y="16596"/>
                      <a:pt x="77651" y="17984"/>
                    </a:cubicBezTo>
                    <a:cubicBezTo>
                      <a:pt x="76369" y="16613"/>
                      <a:pt x="74577" y="15825"/>
                      <a:pt x="72696" y="15825"/>
                    </a:cubicBezTo>
                    <a:cubicBezTo>
                      <a:pt x="72212" y="15825"/>
                      <a:pt x="71728" y="15879"/>
                      <a:pt x="71253" y="15986"/>
                    </a:cubicBezTo>
                    <a:cubicBezTo>
                      <a:pt x="71284" y="11832"/>
                      <a:pt x="74458" y="9753"/>
                      <a:pt x="77633" y="9753"/>
                    </a:cubicBezTo>
                    <a:close/>
                    <a:moveTo>
                      <a:pt x="100947" y="9753"/>
                    </a:moveTo>
                    <a:cubicBezTo>
                      <a:pt x="104122" y="9753"/>
                      <a:pt x="107296" y="11830"/>
                      <a:pt x="107337" y="15986"/>
                    </a:cubicBezTo>
                    <a:cubicBezTo>
                      <a:pt x="106864" y="15884"/>
                      <a:pt x="106386" y="15834"/>
                      <a:pt x="105913" y="15834"/>
                    </a:cubicBezTo>
                    <a:cubicBezTo>
                      <a:pt x="104054" y="15834"/>
                      <a:pt x="102249" y="16601"/>
                      <a:pt x="100957" y="17993"/>
                    </a:cubicBezTo>
                    <a:cubicBezTo>
                      <a:pt x="99676" y="16613"/>
                      <a:pt x="97883" y="15834"/>
                      <a:pt x="96002" y="15834"/>
                    </a:cubicBezTo>
                    <a:cubicBezTo>
                      <a:pt x="95518" y="15834"/>
                      <a:pt x="95034" y="15888"/>
                      <a:pt x="94559" y="15986"/>
                    </a:cubicBezTo>
                    <a:cubicBezTo>
                      <a:pt x="94595" y="11832"/>
                      <a:pt x="97771" y="9753"/>
                      <a:pt x="100947" y="9753"/>
                    </a:cubicBezTo>
                    <a:close/>
                    <a:moveTo>
                      <a:pt x="53999" y="9848"/>
                    </a:moveTo>
                    <a:cubicBezTo>
                      <a:pt x="57176" y="9848"/>
                      <a:pt x="60352" y="11927"/>
                      <a:pt x="60393" y="16085"/>
                    </a:cubicBezTo>
                    <a:cubicBezTo>
                      <a:pt x="59913" y="15980"/>
                      <a:pt x="59429" y="15929"/>
                      <a:pt x="58949" y="15929"/>
                    </a:cubicBezTo>
                    <a:cubicBezTo>
                      <a:pt x="57093" y="15929"/>
                      <a:pt x="55295" y="16694"/>
                      <a:pt x="53999" y="18087"/>
                    </a:cubicBezTo>
                    <a:lnTo>
                      <a:pt x="53999" y="18087"/>
                    </a:lnTo>
                    <a:cubicBezTo>
                      <a:pt x="52718" y="16710"/>
                      <a:pt x="50928" y="15932"/>
                      <a:pt x="49049" y="15932"/>
                    </a:cubicBezTo>
                    <a:cubicBezTo>
                      <a:pt x="48565" y="15932"/>
                      <a:pt x="48081" y="15977"/>
                      <a:pt x="47606" y="16085"/>
                    </a:cubicBezTo>
                    <a:cubicBezTo>
                      <a:pt x="47646" y="11927"/>
                      <a:pt x="50823" y="9848"/>
                      <a:pt x="53999" y="9848"/>
                    </a:cubicBezTo>
                    <a:close/>
                    <a:moveTo>
                      <a:pt x="7166" y="9943"/>
                    </a:moveTo>
                    <a:cubicBezTo>
                      <a:pt x="10341" y="9943"/>
                      <a:pt x="13516" y="12022"/>
                      <a:pt x="13556" y="16183"/>
                    </a:cubicBezTo>
                    <a:cubicBezTo>
                      <a:pt x="13083" y="16081"/>
                      <a:pt x="12605" y="16031"/>
                      <a:pt x="12131" y="16031"/>
                    </a:cubicBezTo>
                    <a:cubicBezTo>
                      <a:pt x="10273" y="16031"/>
                      <a:pt x="8469" y="16796"/>
                      <a:pt x="7176" y="18181"/>
                    </a:cubicBezTo>
                    <a:cubicBezTo>
                      <a:pt x="5901" y="16817"/>
                      <a:pt x="4126" y="16040"/>
                      <a:pt x="2258" y="16040"/>
                    </a:cubicBezTo>
                    <a:cubicBezTo>
                      <a:pt x="2237" y="16040"/>
                      <a:pt x="2216" y="16040"/>
                      <a:pt x="2194" y="16040"/>
                    </a:cubicBezTo>
                    <a:lnTo>
                      <a:pt x="2212" y="16022"/>
                    </a:lnTo>
                    <a:lnTo>
                      <a:pt x="2212" y="16022"/>
                    </a:lnTo>
                    <a:cubicBezTo>
                      <a:pt x="1728" y="16031"/>
                      <a:pt x="1245" y="16076"/>
                      <a:pt x="770" y="16183"/>
                    </a:cubicBezTo>
                    <a:cubicBezTo>
                      <a:pt x="810" y="12024"/>
                      <a:pt x="3988" y="9943"/>
                      <a:pt x="7166" y="9943"/>
                    </a:cubicBezTo>
                    <a:close/>
                    <a:moveTo>
                      <a:pt x="30463" y="9956"/>
                    </a:moveTo>
                    <a:cubicBezTo>
                      <a:pt x="33636" y="9956"/>
                      <a:pt x="36811" y="12033"/>
                      <a:pt x="36854" y="16188"/>
                    </a:cubicBezTo>
                    <a:lnTo>
                      <a:pt x="36854" y="16188"/>
                    </a:lnTo>
                    <a:cubicBezTo>
                      <a:pt x="36379" y="16086"/>
                      <a:pt x="35901" y="16036"/>
                      <a:pt x="35426" y="16036"/>
                    </a:cubicBezTo>
                    <a:cubicBezTo>
                      <a:pt x="33569" y="16036"/>
                      <a:pt x="31771" y="16802"/>
                      <a:pt x="30483" y="18190"/>
                    </a:cubicBezTo>
                    <a:cubicBezTo>
                      <a:pt x="29201" y="16819"/>
                      <a:pt x="27409" y="16031"/>
                      <a:pt x="25528" y="16031"/>
                    </a:cubicBezTo>
                    <a:cubicBezTo>
                      <a:pt x="25044" y="16031"/>
                      <a:pt x="24560" y="16085"/>
                      <a:pt x="24085" y="16192"/>
                    </a:cubicBezTo>
                    <a:cubicBezTo>
                      <a:pt x="24116" y="12034"/>
                      <a:pt x="27288" y="9956"/>
                      <a:pt x="30463" y="9956"/>
                    </a:cubicBezTo>
                    <a:close/>
                    <a:moveTo>
                      <a:pt x="119326" y="16110"/>
                    </a:moveTo>
                    <a:cubicBezTo>
                      <a:pt x="121265" y="16110"/>
                      <a:pt x="123134" y="16913"/>
                      <a:pt x="124478" y="18361"/>
                    </a:cubicBezTo>
                    <a:cubicBezTo>
                      <a:pt x="124458" y="18360"/>
                      <a:pt x="124439" y="18360"/>
                      <a:pt x="124419" y="18360"/>
                    </a:cubicBezTo>
                    <a:cubicBezTo>
                      <a:pt x="122550" y="18360"/>
                      <a:pt x="120782" y="19199"/>
                      <a:pt x="119541" y="20502"/>
                    </a:cubicBezTo>
                    <a:cubicBezTo>
                      <a:pt x="119622" y="18907"/>
                      <a:pt x="119039" y="17411"/>
                      <a:pt x="118045" y="16228"/>
                    </a:cubicBezTo>
                    <a:cubicBezTo>
                      <a:pt x="118472" y="16149"/>
                      <a:pt x="118901" y="16110"/>
                      <a:pt x="119326" y="16110"/>
                    </a:cubicBezTo>
                    <a:close/>
                    <a:moveTo>
                      <a:pt x="129624" y="16110"/>
                    </a:moveTo>
                    <a:cubicBezTo>
                      <a:pt x="130049" y="16110"/>
                      <a:pt x="130477" y="16149"/>
                      <a:pt x="130903" y="16228"/>
                    </a:cubicBezTo>
                    <a:cubicBezTo>
                      <a:pt x="129908" y="17402"/>
                      <a:pt x="129326" y="18907"/>
                      <a:pt x="129415" y="20493"/>
                    </a:cubicBezTo>
                    <a:lnTo>
                      <a:pt x="129415" y="20502"/>
                    </a:lnTo>
                    <a:cubicBezTo>
                      <a:pt x="128165" y="19199"/>
                      <a:pt x="126397" y="18360"/>
                      <a:pt x="124537" y="18360"/>
                    </a:cubicBezTo>
                    <a:cubicBezTo>
                      <a:pt x="124517" y="18360"/>
                      <a:pt x="124498" y="18360"/>
                      <a:pt x="124478" y="18361"/>
                    </a:cubicBezTo>
                    <a:cubicBezTo>
                      <a:pt x="125815" y="16913"/>
                      <a:pt x="127689" y="16110"/>
                      <a:pt x="129624" y="16110"/>
                    </a:cubicBezTo>
                    <a:close/>
                    <a:moveTo>
                      <a:pt x="82783" y="16209"/>
                    </a:moveTo>
                    <a:cubicBezTo>
                      <a:pt x="83207" y="16209"/>
                      <a:pt x="83633" y="16247"/>
                      <a:pt x="84057" y="16327"/>
                    </a:cubicBezTo>
                    <a:cubicBezTo>
                      <a:pt x="83538" y="16945"/>
                      <a:pt x="83135" y="17653"/>
                      <a:pt x="82875" y="18414"/>
                    </a:cubicBezTo>
                    <a:cubicBezTo>
                      <a:pt x="82633" y="19113"/>
                      <a:pt x="82534" y="19848"/>
                      <a:pt x="82570" y="20592"/>
                    </a:cubicBezTo>
                    <a:cubicBezTo>
                      <a:pt x="81322" y="19282"/>
                      <a:pt x="79551" y="18450"/>
                      <a:pt x="77681" y="18450"/>
                    </a:cubicBezTo>
                    <a:cubicBezTo>
                      <a:pt x="77671" y="18450"/>
                      <a:pt x="77661" y="18450"/>
                      <a:pt x="77651" y="18450"/>
                    </a:cubicBezTo>
                    <a:cubicBezTo>
                      <a:pt x="78988" y="17010"/>
                      <a:pt x="80855" y="16209"/>
                      <a:pt x="82783" y="16209"/>
                    </a:cubicBezTo>
                    <a:close/>
                    <a:moveTo>
                      <a:pt x="95788" y="16212"/>
                    </a:moveTo>
                    <a:cubicBezTo>
                      <a:pt x="97720" y="16212"/>
                      <a:pt x="99592" y="17008"/>
                      <a:pt x="100939" y="18450"/>
                    </a:cubicBezTo>
                    <a:cubicBezTo>
                      <a:pt x="100919" y="18450"/>
                      <a:pt x="100900" y="18450"/>
                      <a:pt x="100880" y="18450"/>
                    </a:cubicBezTo>
                    <a:cubicBezTo>
                      <a:pt x="99011" y="18450"/>
                      <a:pt x="97252" y="19288"/>
                      <a:pt x="96011" y="20592"/>
                    </a:cubicBezTo>
                    <a:cubicBezTo>
                      <a:pt x="96047" y="19848"/>
                      <a:pt x="95948" y="19113"/>
                      <a:pt x="95706" y="18414"/>
                    </a:cubicBezTo>
                    <a:cubicBezTo>
                      <a:pt x="95446" y="17653"/>
                      <a:pt x="95043" y="16945"/>
                      <a:pt x="94523" y="16327"/>
                    </a:cubicBezTo>
                    <a:cubicBezTo>
                      <a:pt x="94944" y="16250"/>
                      <a:pt x="95367" y="16212"/>
                      <a:pt x="95788" y="16212"/>
                    </a:cubicBezTo>
                    <a:close/>
                    <a:moveTo>
                      <a:pt x="48848" y="16307"/>
                    </a:moveTo>
                    <a:cubicBezTo>
                      <a:pt x="50780" y="16307"/>
                      <a:pt x="52650" y="17108"/>
                      <a:pt x="53987" y="18558"/>
                    </a:cubicBezTo>
                    <a:lnTo>
                      <a:pt x="53987" y="18558"/>
                    </a:lnTo>
                    <a:cubicBezTo>
                      <a:pt x="53970" y="18558"/>
                      <a:pt x="53953" y="18557"/>
                      <a:pt x="53936" y="18557"/>
                    </a:cubicBezTo>
                    <a:cubicBezTo>
                      <a:pt x="52067" y="18557"/>
                      <a:pt x="50308" y="19396"/>
                      <a:pt x="49058" y="20699"/>
                    </a:cubicBezTo>
                    <a:cubicBezTo>
                      <a:pt x="49147" y="19104"/>
                      <a:pt x="48565" y="17608"/>
                      <a:pt x="47570" y="16425"/>
                    </a:cubicBezTo>
                    <a:cubicBezTo>
                      <a:pt x="47996" y="16346"/>
                      <a:pt x="48423" y="16307"/>
                      <a:pt x="48848" y="16307"/>
                    </a:cubicBezTo>
                    <a:close/>
                    <a:moveTo>
                      <a:pt x="59142" y="16307"/>
                    </a:moveTo>
                    <a:cubicBezTo>
                      <a:pt x="59567" y="16307"/>
                      <a:pt x="59994" y="16346"/>
                      <a:pt x="60420" y="16425"/>
                    </a:cubicBezTo>
                    <a:cubicBezTo>
                      <a:pt x="59425" y="17608"/>
                      <a:pt x="58843" y="19104"/>
                      <a:pt x="58932" y="20699"/>
                    </a:cubicBezTo>
                    <a:cubicBezTo>
                      <a:pt x="57691" y="19396"/>
                      <a:pt x="55923" y="18557"/>
                      <a:pt x="54054" y="18557"/>
                    </a:cubicBezTo>
                    <a:cubicBezTo>
                      <a:pt x="54037" y="18557"/>
                      <a:pt x="54020" y="18558"/>
                      <a:pt x="54003" y="18558"/>
                    </a:cubicBezTo>
                    <a:lnTo>
                      <a:pt x="54003" y="18558"/>
                    </a:lnTo>
                    <a:cubicBezTo>
                      <a:pt x="55340" y="17108"/>
                      <a:pt x="57210" y="16307"/>
                      <a:pt x="59142" y="16307"/>
                    </a:cubicBezTo>
                    <a:close/>
                    <a:moveTo>
                      <a:pt x="25317" y="16414"/>
                    </a:moveTo>
                    <a:cubicBezTo>
                      <a:pt x="27247" y="16414"/>
                      <a:pt x="29113" y="17211"/>
                      <a:pt x="30456" y="18656"/>
                    </a:cubicBezTo>
                    <a:cubicBezTo>
                      <a:pt x="30436" y="18656"/>
                      <a:pt x="30416" y="18656"/>
                      <a:pt x="30397" y="18656"/>
                    </a:cubicBezTo>
                    <a:cubicBezTo>
                      <a:pt x="28528" y="18656"/>
                      <a:pt x="26769" y="19494"/>
                      <a:pt x="25528" y="20789"/>
                    </a:cubicBezTo>
                    <a:cubicBezTo>
                      <a:pt x="25563" y="20054"/>
                      <a:pt x="25456" y="19310"/>
                      <a:pt x="25223" y="18611"/>
                    </a:cubicBezTo>
                    <a:cubicBezTo>
                      <a:pt x="24954" y="17850"/>
                      <a:pt x="24551" y="17142"/>
                      <a:pt x="24031" y="16533"/>
                    </a:cubicBezTo>
                    <a:cubicBezTo>
                      <a:pt x="24460" y="16453"/>
                      <a:pt x="24890" y="16414"/>
                      <a:pt x="25317" y="16414"/>
                    </a:cubicBezTo>
                    <a:close/>
                    <a:moveTo>
                      <a:pt x="12296" y="16415"/>
                    </a:moveTo>
                    <a:cubicBezTo>
                      <a:pt x="12720" y="16415"/>
                      <a:pt x="13148" y="16454"/>
                      <a:pt x="13574" y="16533"/>
                    </a:cubicBezTo>
                    <a:cubicBezTo>
                      <a:pt x="13055" y="17151"/>
                      <a:pt x="12651" y="17850"/>
                      <a:pt x="12391" y="18611"/>
                    </a:cubicBezTo>
                    <a:cubicBezTo>
                      <a:pt x="12150" y="19310"/>
                      <a:pt x="12042" y="20054"/>
                      <a:pt x="12087" y="20789"/>
                    </a:cubicBezTo>
                    <a:lnTo>
                      <a:pt x="12078" y="20798"/>
                    </a:lnTo>
                    <a:cubicBezTo>
                      <a:pt x="10836" y="19494"/>
                      <a:pt x="9077" y="18656"/>
                      <a:pt x="7217" y="18656"/>
                    </a:cubicBezTo>
                    <a:cubicBezTo>
                      <a:pt x="7198" y="18656"/>
                      <a:pt x="7178" y="18656"/>
                      <a:pt x="7159" y="18656"/>
                    </a:cubicBezTo>
                    <a:cubicBezTo>
                      <a:pt x="8496" y="17216"/>
                      <a:pt x="10363" y="16415"/>
                      <a:pt x="12296" y="16415"/>
                    </a:cubicBezTo>
                    <a:close/>
                    <a:moveTo>
                      <a:pt x="106101" y="16205"/>
                    </a:moveTo>
                    <a:cubicBezTo>
                      <a:pt x="106563" y="16205"/>
                      <a:pt x="107027" y="16251"/>
                      <a:pt x="107489" y="16344"/>
                    </a:cubicBezTo>
                    <a:cubicBezTo>
                      <a:pt x="106486" y="17599"/>
                      <a:pt x="105930" y="19194"/>
                      <a:pt x="106136" y="20861"/>
                    </a:cubicBezTo>
                    <a:cubicBezTo>
                      <a:pt x="104879" y="19398"/>
                      <a:pt x="102991" y="18450"/>
                      <a:pt x="100994" y="18450"/>
                    </a:cubicBezTo>
                    <a:cubicBezTo>
                      <a:pt x="100985" y="18450"/>
                      <a:pt x="100975" y="18450"/>
                      <a:pt x="100966" y="18450"/>
                    </a:cubicBezTo>
                    <a:cubicBezTo>
                      <a:pt x="102304" y="17004"/>
                      <a:pt x="104173" y="16205"/>
                      <a:pt x="106101" y="16205"/>
                    </a:cubicBezTo>
                    <a:close/>
                    <a:moveTo>
                      <a:pt x="70810" y="11698"/>
                    </a:moveTo>
                    <a:cubicBezTo>
                      <a:pt x="71303" y="11698"/>
                      <a:pt x="71800" y="11750"/>
                      <a:pt x="72292" y="11855"/>
                    </a:cubicBezTo>
                    <a:cubicBezTo>
                      <a:pt x="71289" y="13110"/>
                      <a:pt x="70742" y="14705"/>
                      <a:pt x="70939" y="16380"/>
                    </a:cubicBezTo>
                    <a:lnTo>
                      <a:pt x="70957" y="16371"/>
                    </a:lnTo>
                    <a:cubicBezTo>
                      <a:pt x="71461" y="16260"/>
                      <a:pt x="71969" y="16205"/>
                      <a:pt x="72473" y="16205"/>
                    </a:cubicBezTo>
                    <a:cubicBezTo>
                      <a:pt x="74401" y="16205"/>
                      <a:pt x="76274" y="17001"/>
                      <a:pt x="77624" y="18450"/>
                    </a:cubicBezTo>
                    <a:cubicBezTo>
                      <a:pt x="77606" y="18450"/>
                      <a:pt x="77588" y="18450"/>
                      <a:pt x="77570" y="18450"/>
                    </a:cubicBezTo>
                    <a:cubicBezTo>
                      <a:pt x="75520" y="18450"/>
                      <a:pt x="73598" y="19458"/>
                      <a:pt x="72346" y="20986"/>
                    </a:cubicBezTo>
                    <a:cubicBezTo>
                      <a:pt x="72738" y="17269"/>
                      <a:pt x="69425" y="13952"/>
                      <a:pt x="65712" y="13952"/>
                    </a:cubicBezTo>
                    <a:cubicBezTo>
                      <a:pt x="65692" y="13952"/>
                      <a:pt x="65673" y="13952"/>
                      <a:pt x="65653" y="13952"/>
                    </a:cubicBezTo>
                    <a:cubicBezTo>
                      <a:pt x="66995" y="12495"/>
                      <a:pt x="68873" y="11698"/>
                      <a:pt x="70810" y="11698"/>
                    </a:cubicBezTo>
                    <a:close/>
                    <a:moveTo>
                      <a:pt x="35592" y="16407"/>
                    </a:moveTo>
                    <a:cubicBezTo>
                      <a:pt x="36059" y="16407"/>
                      <a:pt x="36530" y="16454"/>
                      <a:pt x="36997" y="16551"/>
                    </a:cubicBezTo>
                    <a:cubicBezTo>
                      <a:pt x="36004" y="17802"/>
                      <a:pt x="35449" y="19385"/>
                      <a:pt x="35643" y="21056"/>
                    </a:cubicBezTo>
                    <a:lnTo>
                      <a:pt x="35643" y="21056"/>
                    </a:lnTo>
                    <a:cubicBezTo>
                      <a:pt x="34391" y="19601"/>
                      <a:pt x="32515" y="18647"/>
                      <a:pt x="30529" y="18647"/>
                    </a:cubicBezTo>
                    <a:cubicBezTo>
                      <a:pt x="30511" y="18647"/>
                      <a:pt x="30492" y="18647"/>
                      <a:pt x="30474" y="18647"/>
                    </a:cubicBezTo>
                    <a:cubicBezTo>
                      <a:pt x="31808" y="17205"/>
                      <a:pt x="33669" y="16407"/>
                      <a:pt x="35592" y="16407"/>
                    </a:cubicBezTo>
                    <a:close/>
                    <a:moveTo>
                      <a:pt x="112821" y="14253"/>
                    </a:moveTo>
                    <a:cubicBezTo>
                      <a:pt x="115997" y="14253"/>
                      <a:pt x="119174" y="16332"/>
                      <a:pt x="119218" y="20493"/>
                    </a:cubicBezTo>
                    <a:cubicBezTo>
                      <a:pt x="118738" y="20388"/>
                      <a:pt x="118254" y="20337"/>
                      <a:pt x="117773" y="20337"/>
                    </a:cubicBezTo>
                    <a:cubicBezTo>
                      <a:pt x="115916" y="20337"/>
                      <a:pt x="114116" y="21103"/>
                      <a:pt x="112821" y="22491"/>
                    </a:cubicBezTo>
                    <a:cubicBezTo>
                      <a:pt x="111548" y="21120"/>
                      <a:pt x="109756" y="20332"/>
                      <a:pt x="107874" y="20332"/>
                    </a:cubicBezTo>
                    <a:cubicBezTo>
                      <a:pt x="107391" y="20332"/>
                      <a:pt x="106907" y="20386"/>
                      <a:pt x="106432" y="20493"/>
                    </a:cubicBezTo>
                    <a:cubicBezTo>
                      <a:pt x="106468" y="16334"/>
                      <a:pt x="109644" y="14253"/>
                      <a:pt x="112821" y="14253"/>
                    </a:cubicBezTo>
                    <a:close/>
                    <a:moveTo>
                      <a:pt x="136138" y="14252"/>
                    </a:moveTo>
                    <a:cubicBezTo>
                      <a:pt x="139311" y="14252"/>
                      <a:pt x="142484" y="16329"/>
                      <a:pt x="142525" y="20484"/>
                    </a:cubicBezTo>
                    <a:lnTo>
                      <a:pt x="142525" y="20493"/>
                    </a:lnTo>
                    <a:cubicBezTo>
                      <a:pt x="142051" y="20391"/>
                      <a:pt x="141574" y="20341"/>
                      <a:pt x="141100" y="20341"/>
                    </a:cubicBezTo>
                    <a:cubicBezTo>
                      <a:pt x="139242" y="20341"/>
                      <a:pt x="137437" y="21108"/>
                      <a:pt x="136145" y="22500"/>
                    </a:cubicBezTo>
                    <a:cubicBezTo>
                      <a:pt x="134871" y="21128"/>
                      <a:pt x="133091" y="20341"/>
                      <a:pt x="131221" y="20341"/>
                    </a:cubicBezTo>
                    <a:cubicBezTo>
                      <a:pt x="131211" y="20341"/>
                      <a:pt x="131200" y="20341"/>
                      <a:pt x="131190" y="20341"/>
                    </a:cubicBezTo>
                    <a:cubicBezTo>
                      <a:pt x="130706" y="20341"/>
                      <a:pt x="130222" y="20386"/>
                      <a:pt x="129747" y="20493"/>
                    </a:cubicBezTo>
                    <a:cubicBezTo>
                      <a:pt x="129783" y="16333"/>
                      <a:pt x="132960" y="14252"/>
                      <a:pt x="136138" y="14252"/>
                    </a:cubicBezTo>
                    <a:close/>
                    <a:moveTo>
                      <a:pt x="89290" y="14357"/>
                    </a:moveTo>
                    <a:cubicBezTo>
                      <a:pt x="91871" y="14357"/>
                      <a:pt x="94452" y="15731"/>
                      <a:pt x="95348" y="18477"/>
                    </a:cubicBezTo>
                    <a:cubicBezTo>
                      <a:pt x="95572" y="19158"/>
                      <a:pt x="95679" y="19866"/>
                      <a:pt x="95688" y="20583"/>
                    </a:cubicBezTo>
                    <a:cubicBezTo>
                      <a:pt x="95213" y="20481"/>
                      <a:pt x="94734" y="20431"/>
                      <a:pt x="94259" y="20431"/>
                    </a:cubicBezTo>
                    <a:cubicBezTo>
                      <a:pt x="92398" y="20431"/>
                      <a:pt x="90599" y="21196"/>
                      <a:pt x="89299" y="22581"/>
                    </a:cubicBezTo>
                    <a:cubicBezTo>
                      <a:pt x="88025" y="21218"/>
                      <a:pt x="86246" y="20430"/>
                      <a:pt x="84376" y="20430"/>
                    </a:cubicBezTo>
                    <a:cubicBezTo>
                      <a:pt x="84365" y="20430"/>
                      <a:pt x="84355" y="20430"/>
                      <a:pt x="84344" y="20430"/>
                    </a:cubicBezTo>
                    <a:cubicBezTo>
                      <a:pt x="83860" y="20430"/>
                      <a:pt x="83376" y="20475"/>
                      <a:pt x="82902" y="20583"/>
                    </a:cubicBezTo>
                    <a:cubicBezTo>
                      <a:pt x="82902" y="19866"/>
                      <a:pt x="83018" y="19158"/>
                      <a:pt x="83233" y="18477"/>
                    </a:cubicBezTo>
                    <a:cubicBezTo>
                      <a:pt x="84129" y="15731"/>
                      <a:pt x="86710" y="14357"/>
                      <a:pt x="89290" y="14357"/>
                    </a:cubicBezTo>
                    <a:close/>
                    <a:moveTo>
                      <a:pt x="42333" y="14454"/>
                    </a:moveTo>
                    <a:cubicBezTo>
                      <a:pt x="45509" y="14454"/>
                      <a:pt x="48686" y="16533"/>
                      <a:pt x="48726" y="20690"/>
                    </a:cubicBezTo>
                    <a:cubicBezTo>
                      <a:pt x="48246" y="20585"/>
                      <a:pt x="47763" y="20534"/>
                      <a:pt x="47283" y="20534"/>
                    </a:cubicBezTo>
                    <a:cubicBezTo>
                      <a:pt x="45427" y="20534"/>
                      <a:pt x="43633" y="21302"/>
                      <a:pt x="42337" y="22697"/>
                    </a:cubicBezTo>
                    <a:cubicBezTo>
                      <a:pt x="41063" y="21325"/>
                      <a:pt x="39284" y="20538"/>
                      <a:pt x="37414" y="20538"/>
                    </a:cubicBezTo>
                    <a:cubicBezTo>
                      <a:pt x="37403" y="20538"/>
                      <a:pt x="37393" y="20538"/>
                      <a:pt x="37382" y="20538"/>
                    </a:cubicBezTo>
                    <a:cubicBezTo>
                      <a:pt x="36898" y="20538"/>
                      <a:pt x="36415" y="20583"/>
                      <a:pt x="35940" y="20690"/>
                    </a:cubicBezTo>
                    <a:cubicBezTo>
                      <a:pt x="35980" y="16533"/>
                      <a:pt x="39156" y="14454"/>
                      <a:pt x="42333" y="14454"/>
                    </a:cubicBezTo>
                    <a:close/>
                    <a:moveTo>
                      <a:pt x="65648" y="14454"/>
                    </a:moveTo>
                    <a:cubicBezTo>
                      <a:pt x="68825" y="14454"/>
                      <a:pt x="72001" y="16533"/>
                      <a:pt x="72041" y="20690"/>
                    </a:cubicBezTo>
                    <a:cubicBezTo>
                      <a:pt x="71563" y="20585"/>
                      <a:pt x="71081" y="20534"/>
                      <a:pt x="70602" y="20534"/>
                    </a:cubicBezTo>
                    <a:cubicBezTo>
                      <a:pt x="68748" y="20534"/>
                      <a:pt x="66949" y="21302"/>
                      <a:pt x="65653" y="22697"/>
                    </a:cubicBezTo>
                    <a:cubicBezTo>
                      <a:pt x="64378" y="21325"/>
                      <a:pt x="62599" y="20538"/>
                      <a:pt x="60729" y="20538"/>
                    </a:cubicBezTo>
                    <a:cubicBezTo>
                      <a:pt x="60719" y="20538"/>
                      <a:pt x="60708" y="20538"/>
                      <a:pt x="60697" y="20538"/>
                    </a:cubicBezTo>
                    <a:cubicBezTo>
                      <a:pt x="60214" y="20538"/>
                      <a:pt x="59730" y="20583"/>
                      <a:pt x="59255" y="20690"/>
                    </a:cubicBezTo>
                    <a:cubicBezTo>
                      <a:pt x="59295" y="16533"/>
                      <a:pt x="62472" y="14454"/>
                      <a:pt x="65648" y="14454"/>
                    </a:cubicBezTo>
                    <a:close/>
                    <a:moveTo>
                      <a:pt x="18806" y="14558"/>
                    </a:moveTo>
                    <a:cubicBezTo>
                      <a:pt x="21388" y="14558"/>
                      <a:pt x="23969" y="15929"/>
                      <a:pt x="24864" y="18674"/>
                    </a:cubicBezTo>
                    <a:cubicBezTo>
                      <a:pt x="25079" y="19355"/>
                      <a:pt x="25196" y="20063"/>
                      <a:pt x="25196" y="20780"/>
                    </a:cubicBezTo>
                    <a:cubicBezTo>
                      <a:pt x="24718" y="20675"/>
                      <a:pt x="24235" y="20624"/>
                      <a:pt x="23756" y="20624"/>
                    </a:cubicBezTo>
                    <a:cubicBezTo>
                      <a:pt x="21903" y="20624"/>
                      <a:pt x="20103" y="21391"/>
                      <a:pt x="18807" y="22787"/>
                    </a:cubicBezTo>
                    <a:cubicBezTo>
                      <a:pt x="17535" y="21407"/>
                      <a:pt x="15734" y="20628"/>
                      <a:pt x="13861" y="20628"/>
                    </a:cubicBezTo>
                    <a:cubicBezTo>
                      <a:pt x="13368" y="20628"/>
                      <a:pt x="12884" y="20672"/>
                      <a:pt x="12409" y="20780"/>
                    </a:cubicBezTo>
                    <a:cubicBezTo>
                      <a:pt x="12418" y="20063"/>
                      <a:pt x="12526" y="19355"/>
                      <a:pt x="12741" y="18674"/>
                    </a:cubicBezTo>
                    <a:cubicBezTo>
                      <a:pt x="13637" y="15931"/>
                      <a:pt x="16222" y="14558"/>
                      <a:pt x="18806" y="14558"/>
                    </a:cubicBezTo>
                    <a:close/>
                    <a:moveTo>
                      <a:pt x="117964" y="20706"/>
                    </a:moveTo>
                    <a:cubicBezTo>
                      <a:pt x="118390" y="20706"/>
                      <a:pt x="118819" y="20745"/>
                      <a:pt x="119245" y="20825"/>
                    </a:cubicBezTo>
                    <a:cubicBezTo>
                      <a:pt x="118726" y="21443"/>
                      <a:pt x="118322" y="22151"/>
                      <a:pt x="118063" y="22913"/>
                    </a:cubicBezTo>
                    <a:lnTo>
                      <a:pt x="118063" y="22904"/>
                    </a:lnTo>
                    <a:cubicBezTo>
                      <a:pt x="117821" y="23611"/>
                      <a:pt x="117722" y="24346"/>
                      <a:pt x="117758" y="25090"/>
                    </a:cubicBezTo>
                    <a:cubicBezTo>
                      <a:pt x="116516" y="23786"/>
                      <a:pt x="114757" y="22948"/>
                      <a:pt x="112897" y="22948"/>
                    </a:cubicBezTo>
                    <a:cubicBezTo>
                      <a:pt x="112878" y="22948"/>
                      <a:pt x="112858" y="22948"/>
                      <a:pt x="112839" y="22948"/>
                    </a:cubicBezTo>
                    <a:cubicBezTo>
                      <a:pt x="114174" y="21503"/>
                      <a:pt x="116038" y="20706"/>
                      <a:pt x="117964" y="20706"/>
                    </a:cubicBezTo>
                    <a:close/>
                    <a:moveTo>
                      <a:pt x="130993" y="20706"/>
                    </a:moveTo>
                    <a:cubicBezTo>
                      <a:pt x="132921" y="20706"/>
                      <a:pt x="134791" y="21503"/>
                      <a:pt x="136127" y="22948"/>
                    </a:cubicBezTo>
                    <a:cubicBezTo>
                      <a:pt x="136107" y="22948"/>
                      <a:pt x="136088" y="22948"/>
                      <a:pt x="136068" y="22948"/>
                    </a:cubicBezTo>
                    <a:cubicBezTo>
                      <a:pt x="134208" y="22948"/>
                      <a:pt x="132440" y="23786"/>
                      <a:pt x="131199" y="25090"/>
                    </a:cubicBezTo>
                    <a:cubicBezTo>
                      <a:pt x="131234" y="24346"/>
                      <a:pt x="131136" y="23611"/>
                      <a:pt x="130894" y="22913"/>
                    </a:cubicBezTo>
                    <a:lnTo>
                      <a:pt x="130894" y="22904"/>
                    </a:lnTo>
                    <a:cubicBezTo>
                      <a:pt x="130634" y="22142"/>
                      <a:pt x="130231" y="21443"/>
                      <a:pt x="129711" y="20825"/>
                    </a:cubicBezTo>
                    <a:cubicBezTo>
                      <a:pt x="130138" y="20745"/>
                      <a:pt x="130567" y="20706"/>
                      <a:pt x="130993" y="20706"/>
                    </a:cubicBezTo>
                    <a:close/>
                    <a:moveTo>
                      <a:pt x="84135" y="20797"/>
                    </a:moveTo>
                    <a:cubicBezTo>
                      <a:pt x="86071" y="20797"/>
                      <a:pt x="87946" y="21599"/>
                      <a:pt x="89290" y="23047"/>
                    </a:cubicBezTo>
                    <a:cubicBezTo>
                      <a:pt x="90626" y="21601"/>
                      <a:pt x="92496" y="20805"/>
                      <a:pt x="94429" y="20805"/>
                    </a:cubicBezTo>
                    <a:cubicBezTo>
                      <a:pt x="94856" y="20805"/>
                      <a:pt x="95287" y="20844"/>
                      <a:pt x="95715" y="20923"/>
                    </a:cubicBezTo>
                    <a:cubicBezTo>
                      <a:pt x="94720" y="22106"/>
                      <a:pt x="94138" y="23602"/>
                      <a:pt x="94228" y="25197"/>
                    </a:cubicBezTo>
                    <a:cubicBezTo>
                      <a:pt x="92977" y="23894"/>
                      <a:pt x="91218" y="23056"/>
                      <a:pt x="89350" y="23056"/>
                    </a:cubicBezTo>
                    <a:cubicBezTo>
                      <a:pt x="89330" y="23056"/>
                      <a:pt x="89310" y="23056"/>
                      <a:pt x="89290" y="23056"/>
                    </a:cubicBezTo>
                    <a:cubicBezTo>
                      <a:pt x="89271" y="23056"/>
                      <a:pt x="89251" y="23056"/>
                      <a:pt x="89231" y="23056"/>
                    </a:cubicBezTo>
                    <a:cubicBezTo>
                      <a:pt x="87362" y="23056"/>
                      <a:pt x="85595" y="23894"/>
                      <a:pt x="84353" y="25197"/>
                    </a:cubicBezTo>
                    <a:cubicBezTo>
                      <a:pt x="84434" y="23602"/>
                      <a:pt x="83851" y="22106"/>
                      <a:pt x="82866" y="20923"/>
                    </a:cubicBezTo>
                    <a:lnTo>
                      <a:pt x="82857" y="20914"/>
                    </a:lnTo>
                    <a:cubicBezTo>
                      <a:pt x="83283" y="20835"/>
                      <a:pt x="83710" y="20797"/>
                      <a:pt x="84135" y="20797"/>
                    </a:cubicBezTo>
                    <a:close/>
                    <a:moveTo>
                      <a:pt x="47488" y="20904"/>
                    </a:moveTo>
                    <a:cubicBezTo>
                      <a:pt x="47912" y="20904"/>
                      <a:pt x="48338" y="20943"/>
                      <a:pt x="48762" y="21022"/>
                    </a:cubicBezTo>
                    <a:cubicBezTo>
                      <a:pt x="48242" y="21640"/>
                      <a:pt x="47839" y="22348"/>
                      <a:pt x="47579" y="23110"/>
                    </a:cubicBezTo>
                    <a:cubicBezTo>
                      <a:pt x="47337" y="23809"/>
                      <a:pt x="47239" y="24552"/>
                      <a:pt x="47275" y="25287"/>
                    </a:cubicBezTo>
                    <a:cubicBezTo>
                      <a:pt x="46033" y="23992"/>
                      <a:pt x="44274" y="23154"/>
                      <a:pt x="42414" y="23154"/>
                    </a:cubicBezTo>
                    <a:cubicBezTo>
                      <a:pt x="42395" y="23154"/>
                      <a:pt x="42375" y="23154"/>
                      <a:pt x="42355" y="23154"/>
                    </a:cubicBezTo>
                    <a:cubicBezTo>
                      <a:pt x="43693" y="21707"/>
                      <a:pt x="45560" y="20904"/>
                      <a:pt x="47488" y="20904"/>
                    </a:cubicBezTo>
                    <a:close/>
                    <a:moveTo>
                      <a:pt x="60505" y="20912"/>
                    </a:moveTo>
                    <a:cubicBezTo>
                      <a:pt x="62435" y="20912"/>
                      <a:pt x="64301" y="21709"/>
                      <a:pt x="65644" y="23154"/>
                    </a:cubicBezTo>
                    <a:cubicBezTo>
                      <a:pt x="65624" y="23154"/>
                      <a:pt x="65604" y="23154"/>
                      <a:pt x="65584" y="23154"/>
                    </a:cubicBezTo>
                    <a:cubicBezTo>
                      <a:pt x="63716" y="23154"/>
                      <a:pt x="61957" y="23993"/>
                      <a:pt x="60715" y="25296"/>
                    </a:cubicBezTo>
                    <a:lnTo>
                      <a:pt x="60715" y="25287"/>
                    </a:lnTo>
                    <a:cubicBezTo>
                      <a:pt x="60751" y="24552"/>
                      <a:pt x="60644" y="23809"/>
                      <a:pt x="60411" y="23110"/>
                    </a:cubicBezTo>
                    <a:cubicBezTo>
                      <a:pt x="60151" y="22348"/>
                      <a:pt x="59748" y="21640"/>
                      <a:pt x="59219" y="21031"/>
                    </a:cubicBezTo>
                    <a:cubicBezTo>
                      <a:pt x="59647" y="20951"/>
                      <a:pt x="60078" y="20912"/>
                      <a:pt x="60505" y="20912"/>
                    </a:cubicBezTo>
                    <a:close/>
                    <a:moveTo>
                      <a:pt x="107673" y="20699"/>
                    </a:moveTo>
                    <a:cubicBezTo>
                      <a:pt x="109600" y="20699"/>
                      <a:pt x="111466" y="21495"/>
                      <a:pt x="112812" y="22939"/>
                    </a:cubicBezTo>
                    <a:cubicBezTo>
                      <a:pt x="112793" y="22939"/>
                      <a:pt x="112774" y="22939"/>
                      <a:pt x="112756" y="22939"/>
                    </a:cubicBezTo>
                    <a:cubicBezTo>
                      <a:pt x="110769" y="22939"/>
                      <a:pt x="108902" y="23885"/>
                      <a:pt x="107659" y="25332"/>
                    </a:cubicBezTo>
                    <a:cubicBezTo>
                      <a:pt x="107785" y="23674"/>
                      <a:pt x="107184" y="22097"/>
                      <a:pt x="106136" y="20878"/>
                    </a:cubicBezTo>
                    <a:lnTo>
                      <a:pt x="106136" y="20870"/>
                    </a:lnTo>
                    <a:cubicBezTo>
                      <a:pt x="106647" y="20755"/>
                      <a:pt x="107162" y="20699"/>
                      <a:pt x="107673" y="20699"/>
                    </a:cubicBezTo>
                    <a:close/>
                    <a:moveTo>
                      <a:pt x="13670" y="20994"/>
                    </a:moveTo>
                    <a:cubicBezTo>
                      <a:pt x="15606" y="20994"/>
                      <a:pt x="17480" y="21797"/>
                      <a:pt x="18825" y="23244"/>
                    </a:cubicBezTo>
                    <a:cubicBezTo>
                      <a:pt x="18805" y="23244"/>
                      <a:pt x="18786" y="23244"/>
                      <a:pt x="18766" y="23244"/>
                    </a:cubicBezTo>
                    <a:cubicBezTo>
                      <a:pt x="16897" y="23244"/>
                      <a:pt x="15129" y="24082"/>
                      <a:pt x="13888" y="25386"/>
                    </a:cubicBezTo>
                    <a:cubicBezTo>
                      <a:pt x="13951" y="23809"/>
                      <a:pt x="13368" y="22303"/>
                      <a:pt x="12382" y="21120"/>
                    </a:cubicBezTo>
                    <a:lnTo>
                      <a:pt x="12391" y="21111"/>
                    </a:lnTo>
                    <a:cubicBezTo>
                      <a:pt x="12817" y="21032"/>
                      <a:pt x="13245" y="20994"/>
                      <a:pt x="13670" y="20994"/>
                    </a:cubicBezTo>
                    <a:close/>
                    <a:moveTo>
                      <a:pt x="23971" y="20994"/>
                    </a:moveTo>
                    <a:cubicBezTo>
                      <a:pt x="24396" y="20994"/>
                      <a:pt x="24824" y="21032"/>
                      <a:pt x="25250" y="21111"/>
                    </a:cubicBezTo>
                    <a:cubicBezTo>
                      <a:pt x="24255" y="22294"/>
                      <a:pt x="23673" y="23791"/>
                      <a:pt x="23753" y="25386"/>
                    </a:cubicBezTo>
                    <a:cubicBezTo>
                      <a:pt x="22512" y="24082"/>
                      <a:pt x="20744" y="23244"/>
                      <a:pt x="18884" y="23244"/>
                    </a:cubicBezTo>
                    <a:cubicBezTo>
                      <a:pt x="18864" y="23244"/>
                      <a:pt x="18845" y="23244"/>
                      <a:pt x="18825" y="23244"/>
                    </a:cubicBezTo>
                    <a:cubicBezTo>
                      <a:pt x="20162" y="21797"/>
                      <a:pt x="22036" y="20994"/>
                      <a:pt x="23971" y="20994"/>
                    </a:cubicBezTo>
                    <a:close/>
                    <a:moveTo>
                      <a:pt x="37165" y="20902"/>
                    </a:moveTo>
                    <a:cubicBezTo>
                      <a:pt x="39100" y="20902"/>
                      <a:pt x="40977" y="21703"/>
                      <a:pt x="42328" y="23154"/>
                    </a:cubicBezTo>
                    <a:cubicBezTo>
                      <a:pt x="42310" y="23154"/>
                      <a:pt x="42291" y="23154"/>
                      <a:pt x="42273" y="23154"/>
                    </a:cubicBezTo>
                    <a:cubicBezTo>
                      <a:pt x="40286" y="23154"/>
                      <a:pt x="38419" y="24100"/>
                      <a:pt x="37176" y="25547"/>
                    </a:cubicBezTo>
                    <a:cubicBezTo>
                      <a:pt x="37302" y="23871"/>
                      <a:pt x="36701" y="22303"/>
                      <a:pt x="35653" y="21076"/>
                    </a:cubicBezTo>
                    <a:lnTo>
                      <a:pt x="35653" y="21067"/>
                    </a:lnTo>
                    <a:cubicBezTo>
                      <a:pt x="36155" y="20956"/>
                      <a:pt x="36662" y="20902"/>
                      <a:pt x="37165" y="20902"/>
                    </a:cubicBezTo>
                    <a:close/>
                    <a:moveTo>
                      <a:pt x="124474" y="18856"/>
                    </a:moveTo>
                    <a:cubicBezTo>
                      <a:pt x="127057" y="18856"/>
                      <a:pt x="129639" y="20229"/>
                      <a:pt x="130536" y="22975"/>
                    </a:cubicBezTo>
                    <a:cubicBezTo>
                      <a:pt x="130751" y="23656"/>
                      <a:pt x="130867" y="24364"/>
                      <a:pt x="130867" y="25081"/>
                    </a:cubicBezTo>
                    <a:cubicBezTo>
                      <a:pt x="130388" y="24976"/>
                      <a:pt x="129906" y="24925"/>
                      <a:pt x="129426" y="24925"/>
                    </a:cubicBezTo>
                    <a:cubicBezTo>
                      <a:pt x="127574" y="24925"/>
                      <a:pt x="125776" y="25691"/>
                      <a:pt x="124487" y="27079"/>
                    </a:cubicBezTo>
                    <a:cubicBezTo>
                      <a:pt x="123206" y="25708"/>
                      <a:pt x="121414" y="24920"/>
                      <a:pt x="119532" y="24920"/>
                    </a:cubicBezTo>
                    <a:cubicBezTo>
                      <a:pt x="119048" y="24920"/>
                      <a:pt x="118564" y="24973"/>
                      <a:pt x="118089" y="25081"/>
                    </a:cubicBezTo>
                    <a:cubicBezTo>
                      <a:pt x="118089" y="24364"/>
                      <a:pt x="118197" y="23656"/>
                      <a:pt x="118412" y="22975"/>
                    </a:cubicBezTo>
                    <a:cubicBezTo>
                      <a:pt x="119308" y="20229"/>
                      <a:pt x="121891" y="18856"/>
                      <a:pt x="124474" y="18856"/>
                    </a:cubicBezTo>
                    <a:close/>
                    <a:moveTo>
                      <a:pt x="77629" y="18952"/>
                    </a:moveTo>
                    <a:cubicBezTo>
                      <a:pt x="80805" y="18952"/>
                      <a:pt x="83981" y="21031"/>
                      <a:pt x="84022" y="25188"/>
                    </a:cubicBezTo>
                    <a:cubicBezTo>
                      <a:pt x="83543" y="25084"/>
                      <a:pt x="83060" y="25032"/>
                      <a:pt x="82581" y="25032"/>
                    </a:cubicBezTo>
                    <a:cubicBezTo>
                      <a:pt x="80728" y="25032"/>
                      <a:pt x="78930" y="25798"/>
                      <a:pt x="77642" y="27187"/>
                    </a:cubicBezTo>
                    <a:cubicBezTo>
                      <a:pt x="76360" y="25816"/>
                      <a:pt x="74568" y="25027"/>
                      <a:pt x="72687" y="25027"/>
                    </a:cubicBezTo>
                    <a:cubicBezTo>
                      <a:pt x="72203" y="25027"/>
                      <a:pt x="71719" y="25081"/>
                      <a:pt x="71244" y="25188"/>
                    </a:cubicBezTo>
                    <a:cubicBezTo>
                      <a:pt x="71280" y="21031"/>
                      <a:pt x="74454" y="18952"/>
                      <a:pt x="77629" y="18952"/>
                    </a:cubicBezTo>
                    <a:close/>
                    <a:moveTo>
                      <a:pt x="100945" y="18952"/>
                    </a:moveTo>
                    <a:cubicBezTo>
                      <a:pt x="104119" y="18952"/>
                      <a:pt x="107295" y="21030"/>
                      <a:pt x="107337" y="25187"/>
                    </a:cubicBezTo>
                    <a:lnTo>
                      <a:pt x="107337" y="25187"/>
                    </a:lnTo>
                    <a:cubicBezTo>
                      <a:pt x="106865" y="25086"/>
                      <a:pt x="106389" y="25037"/>
                      <a:pt x="105918" y="25037"/>
                    </a:cubicBezTo>
                    <a:cubicBezTo>
                      <a:pt x="104057" y="25037"/>
                      <a:pt x="102256" y="25803"/>
                      <a:pt x="100957" y="27196"/>
                    </a:cubicBezTo>
                    <a:cubicBezTo>
                      <a:pt x="99676" y="25816"/>
                      <a:pt x="97883" y="25036"/>
                      <a:pt x="96002" y="25036"/>
                    </a:cubicBezTo>
                    <a:cubicBezTo>
                      <a:pt x="95518" y="25036"/>
                      <a:pt x="95034" y="25081"/>
                      <a:pt x="94559" y="25188"/>
                    </a:cubicBezTo>
                    <a:cubicBezTo>
                      <a:pt x="94595" y="21031"/>
                      <a:pt x="97769" y="18952"/>
                      <a:pt x="100945" y="18952"/>
                    </a:cubicBezTo>
                    <a:close/>
                    <a:moveTo>
                      <a:pt x="53997" y="19058"/>
                    </a:moveTo>
                    <a:cubicBezTo>
                      <a:pt x="56578" y="19058"/>
                      <a:pt x="59157" y="20432"/>
                      <a:pt x="60052" y="23181"/>
                    </a:cubicBezTo>
                    <a:cubicBezTo>
                      <a:pt x="60267" y="23853"/>
                      <a:pt x="60384" y="24570"/>
                      <a:pt x="60384" y="25278"/>
                    </a:cubicBezTo>
                    <a:cubicBezTo>
                      <a:pt x="59909" y="25176"/>
                      <a:pt x="59430" y="25126"/>
                      <a:pt x="58956" y="25126"/>
                    </a:cubicBezTo>
                    <a:cubicBezTo>
                      <a:pt x="57095" y="25126"/>
                      <a:pt x="55295" y="25893"/>
                      <a:pt x="53995" y="27285"/>
                    </a:cubicBezTo>
                    <a:cubicBezTo>
                      <a:pt x="52714" y="25905"/>
                      <a:pt x="50922" y="25126"/>
                      <a:pt x="49049" y="25126"/>
                    </a:cubicBezTo>
                    <a:cubicBezTo>
                      <a:pt x="48556" y="25126"/>
                      <a:pt x="48072" y="25180"/>
                      <a:pt x="47597" y="25278"/>
                    </a:cubicBezTo>
                    <a:cubicBezTo>
                      <a:pt x="47606" y="24570"/>
                      <a:pt x="47714" y="23853"/>
                      <a:pt x="47929" y="23181"/>
                    </a:cubicBezTo>
                    <a:cubicBezTo>
                      <a:pt x="48830" y="20434"/>
                      <a:pt x="51414" y="19058"/>
                      <a:pt x="53997" y="19058"/>
                    </a:cubicBezTo>
                    <a:close/>
                    <a:moveTo>
                      <a:pt x="7163" y="19140"/>
                    </a:moveTo>
                    <a:cubicBezTo>
                      <a:pt x="10339" y="19140"/>
                      <a:pt x="13516" y="21219"/>
                      <a:pt x="13556" y="25377"/>
                    </a:cubicBezTo>
                    <a:cubicBezTo>
                      <a:pt x="13079" y="25272"/>
                      <a:pt x="12598" y="25222"/>
                      <a:pt x="12120" y="25222"/>
                    </a:cubicBezTo>
                    <a:cubicBezTo>
                      <a:pt x="10263" y="25222"/>
                      <a:pt x="8460" y="25990"/>
                      <a:pt x="7163" y="27379"/>
                    </a:cubicBezTo>
                    <a:lnTo>
                      <a:pt x="7163" y="27379"/>
                    </a:lnTo>
                    <a:cubicBezTo>
                      <a:pt x="5882" y="26002"/>
                      <a:pt x="4092" y="25224"/>
                      <a:pt x="2212" y="25224"/>
                    </a:cubicBezTo>
                    <a:cubicBezTo>
                      <a:pt x="1728" y="25224"/>
                      <a:pt x="1245" y="25278"/>
                      <a:pt x="770" y="25377"/>
                    </a:cubicBezTo>
                    <a:cubicBezTo>
                      <a:pt x="810" y="21219"/>
                      <a:pt x="3987" y="19140"/>
                      <a:pt x="7163" y="19140"/>
                    </a:cubicBezTo>
                    <a:close/>
                    <a:moveTo>
                      <a:pt x="30465" y="19152"/>
                    </a:moveTo>
                    <a:cubicBezTo>
                      <a:pt x="33638" y="19152"/>
                      <a:pt x="36811" y="21228"/>
                      <a:pt x="36854" y="25382"/>
                    </a:cubicBezTo>
                    <a:lnTo>
                      <a:pt x="36854" y="25382"/>
                    </a:lnTo>
                    <a:cubicBezTo>
                      <a:pt x="36384" y="25282"/>
                      <a:pt x="35912" y="25234"/>
                      <a:pt x="35443" y="25234"/>
                    </a:cubicBezTo>
                    <a:cubicBezTo>
                      <a:pt x="33580" y="25234"/>
                      <a:pt x="31775" y="26000"/>
                      <a:pt x="30483" y="27393"/>
                    </a:cubicBezTo>
                    <a:cubicBezTo>
                      <a:pt x="29201" y="26013"/>
                      <a:pt x="27409" y="25233"/>
                      <a:pt x="25528" y="25233"/>
                    </a:cubicBezTo>
                    <a:cubicBezTo>
                      <a:pt x="25044" y="25233"/>
                      <a:pt x="24560" y="25287"/>
                      <a:pt x="24085" y="25386"/>
                    </a:cubicBezTo>
                    <a:cubicBezTo>
                      <a:pt x="24116" y="21231"/>
                      <a:pt x="27290" y="19152"/>
                      <a:pt x="30465" y="19152"/>
                    </a:cubicBezTo>
                    <a:close/>
                    <a:moveTo>
                      <a:pt x="119325" y="25304"/>
                    </a:moveTo>
                    <a:cubicBezTo>
                      <a:pt x="121264" y="25304"/>
                      <a:pt x="123133" y="26108"/>
                      <a:pt x="124478" y="27563"/>
                    </a:cubicBezTo>
                    <a:cubicBezTo>
                      <a:pt x="124458" y="27563"/>
                      <a:pt x="124438" y="27563"/>
                      <a:pt x="124418" y="27563"/>
                    </a:cubicBezTo>
                    <a:cubicBezTo>
                      <a:pt x="122550" y="27563"/>
                      <a:pt x="120782" y="28392"/>
                      <a:pt x="119541" y="29696"/>
                    </a:cubicBezTo>
                    <a:cubicBezTo>
                      <a:pt x="119622" y="28110"/>
                      <a:pt x="119039" y="26604"/>
                      <a:pt x="118045" y="25421"/>
                    </a:cubicBezTo>
                    <a:cubicBezTo>
                      <a:pt x="118472" y="25342"/>
                      <a:pt x="118900" y="25304"/>
                      <a:pt x="119325" y="25304"/>
                    </a:cubicBezTo>
                    <a:close/>
                    <a:moveTo>
                      <a:pt x="129625" y="25304"/>
                    </a:moveTo>
                    <a:cubicBezTo>
                      <a:pt x="130050" y="25304"/>
                      <a:pt x="130477" y="25342"/>
                      <a:pt x="130903" y="25421"/>
                    </a:cubicBezTo>
                    <a:cubicBezTo>
                      <a:pt x="129908" y="26604"/>
                      <a:pt x="129326" y="28101"/>
                      <a:pt x="129415" y="29696"/>
                    </a:cubicBezTo>
                    <a:cubicBezTo>
                      <a:pt x="128165" y="28392"/>
                      <a:pt x="126398" y="27563"/>
                      <a:pt x="124538" y="27563"/>
                    </a:cubicBezTo>
                    <a:cubicBezTo>
                      <a:pt x="124518" y="27563"/>
                      <a:pt x="124498" y="27563"/>
                      <a:pt x="124478" y="27563"/>
                    </a:cubicBezTo>
                    <a:cubicBezTo>
                      <a:pt x="125816" y="26108"/>
                      <a:pt x="127690" y="25304"/>
                      <a:pt x="129625" y="25304"/>
                    </a:cubicBezTo>
                    <a:close/>
                    <a:moveTo>
                      <a:pt x="95793" y="25402"/>
                    </a:moveTo>
                    <a:cubicBezTo>
                      <a:pt x="97728" y="25402"/>
                      <a:pt x="99603" y="26205"/>
                      <a:pt x="100948" y="27653"/>
                    </a:cubicBezTo>
                    <a:lnTo>
                      <a:pt x="100948" y="27653"/>
                    </a:lnTo>
                    <a:cubicBezTo>
                      <a:pt x="100945" y="27653"/>
                      <a:pt x="100942" y="27653"/>
                      <a:pt x="100939" y="27653"/>
                    </a:cubicBezTo>
                    <a:cubicBezTo>
                      <a:pt x="100919" y="27652"/>
                      <a:pt x="100900" y="27652"/>
                      <a:pt x="100880" y="27652"/>
                    </a:cubicBezTo>
                    <a:cubicBezTo>
                      <a:pt x="99020" y="27652"/>
                      <a:pt x="97252" y="28491"/>
                      <a:pt x="96011" y="29794"/>
                    </a:cubicBezTo>
                    <a:cubicBezTo>
                      <a:pt x="96091" y="28199"/>
                      <a:pt x="95509" y="26703"/>
                      <a:pt x="94514" y="25520"/>
                    </a:cubicBezTo>
                    <a:cubicBezTo>
                      <a:pt x="94940" y="25441"/>
                      <a:pt x="95368" y="25402"/>
                      <a:pt x="95793" y="25402"/>
                    </a:cubicBezTo>
                    <a:close/>
                    <a:moveTo>
                      <a:pt x="82779" y="25411"/>
                    </a:moveTo>
                    <a:cubicBezTo>
                      <a:pt x="83204" y="25411"/>
                      <a:pt x="83632" y="25450"/>
                      <a:pt x="84057" y="25529"/>
                    </a:cubicBezTo>
                    <a:cubicBezTo>
                      <a:pt x="83063" y="26703"/>
                      <a:pt x="82480" y="28208"/>
                      <a:pt x="82570" y="29803"/>
                    </a:cubicBezTo>
                    <a:cubicBezTo>
                      <a:pt x="81320" y="28500"/>
                      <a:pt x="79561" y="27661"/>
                      <a:pt x="77692" y="27661"/>
                    </a:cubicBezTo>
                    <a:cubicBezTo>
                      <a:pt x="77672" y="27661"/>
                      <a:pt x="77653" y="27661"/>
                      <a:pt x="77633" y="27662"/>
                    </a:cubicBezTo>
                    <a:cubicBezTo>
                      <a:pt x="78970" y="26214"/>
                      <a:pt x="80844" y="25411"/>
                      <a:pt x="82779" y="25411"/>
                    </a:cubicBezTo>
                    <a:close/>
                    <a:moveTo>
                      <a:pt x="59128" y="25506"/>
                    </a:moveTo>
                    <a:cubicBezTo>
                      <a:pt x="59557" y="25506"/>
                      <a:pt x="59990" y="25546"/>
                      <a:pt x="60420" y="25628"/>
                    </a:cubicBezTo>
                    <a:cubicBezTo>
                      <a:pt x="59434" y="26801"/>
                      <a:pt x="58852" y="28307"/>
                      <a:pt x="58932" y="29893"/>
                    </a:cubicBezTo>
                    <a:cubicBezTo>
                      <a:pt x="57697" y="28596"/>
                      <a:pt x="55941" y="27760"/>
                      <a:pt x="54083" y="27760"/>
                    </a:cubicBezTo>
                    <a:cubicBezTo>
                      <a:pt x="54054" y="27760"/>
                      <a:pt x="54024" y="27760"/>
                      <a:pt x="53995" y="27760"/>
                    </a:cubicBezTo>
                    <a:cubicBezTo>
                      <a:pt x="53975" y="27760"/>
                      <a:pt x="53955" y="27760"/>
                      <a:pt x="53935" y="27760"/>
                    </a:cubicBezTo>
                    <a:cubicBezTo>
                      <a:pt x="52067" y="27760"/>
                      <a:pt x="50308" y="28589"/>
                      <a:pt x="49058" y="29893"/>
                    </a:cubicBezTo>
                    <a:cubicBezTo>
                      <a:pt x="49138" y="28307"/>
                      <a:pt x="48565" y="26801"/>
                      <a:pt x="47561" y="25619"/>
                    </a:cubicBezTo>
                    <a:lnTo>
                      <a:pt x="47561" y="25619"/>
                    </a:lnTo>
                    <a:lnTo>
                      <a:pt x="47570" y="25628"/>
                    </a:lnTo>
                    <a:cubicBezTo>
                      <a:pt x="48002" y="25546"/>
                      <a:pt x="48436" y="25506"/>
                      <a:pt x="48867" y="25506"/>
                    </a:cubicBezTo>
                    <a:cubicBezTo>
                      <a:pt x="50796" y="25506"/>
                      <a:pt x="52663" y="26308"/>
                      <a:pt x="54004" y="27751"/>
                    </a:cubicBezTo>
                    <a:cubicBezTo>
                      <a:pt x="55337" y="26308"/>
                      <a:pt x="57203" y="25506"/>
                      <a:pt x="59128" y="25506"/>
                    </a:cubicBezTo>
                    <a:close/>
                    <a:moveTo>
                      <a:pt x="25327" y="25613"/>
                    </a:moveTo>
                    <a:cubicBezTo>
                      <a:pt x="27257" y="25613"/>
                      <a:pt x="29124" y="26416"/>
                      <a:pt x="30465" y="27859"/>
                    </a:cubicBezTo>
                    <a:lnTo>
                      <a:pt x="30465" y="27859"/>
                    </a:lnTo>
                    <a:cubicBezTo>
                      <a:pt x="30462" y="27859"/>
                      <a:pt x="30459" y="27859"/>
                      <a:pt x="30456" y="27859"/>
                    </a:cubicBezTo>
                    <a:cubicBezTo>
                      <a:pt x="30436" y="27859"/>
                      <a:pt x="30416" y="27858"/>
                      <a:pt x="30397" y="27858"/>
                    </a:cubicBezTo>
                    <a:cubicBezTo>
                      <a:pt x="28528" y="27858"/>
                      <a:pt x="26769" y="28697"/>
                      <a:pt x="25519" y="30000"/>
                    </a:cubicBezTo>
                    <a:cubicBezTo>
                      <a:pt x="25608" y="28414"/>
                      <a:pt x="25026" y="26909"/>
                      <a:pt x="24031" y="25735"/>
                    </a:cubicBezTo>
                    <a:cubicBezTo>
                      <a:pt x="24463" y="25653"/>
                      <a:pt x="24897" y="25613"/>
                      <a:pt x="25327" y="25613"/>
                    </a:cubicBezTo>
                    <a:close/>
                    <a:moveTo>
                      <a:pt x="106136" y="30070"/>
                    </a:moveTo>
                    <a:cubicBezTo>
                      <a:pt x="106135" y="30070"/>
                      <a:pt x="106135" y="30070"/>
                      <a:pt x="106134" y="30070"/>
                    </a:cubicBezTo>
                    <a:lnTo>
                      <a:pt x="106134" y="30070"/>
                    </a:lnTo>
                    <a:lnTo>
                      <a:pt x="106136" y="30072"/>
                    </a:lnTo>
                    <a:cubicBezTo>
                      <a:pt x="106136" y="30071"/>
                      <a:pt x="106136" y="30071"/>
                      <a:pt x="106136" y="30070"/>
                    </a:cubicBezTo>
                    <a:close/>
                    <a:moveTo>
                      <a:pt x="70806" y="20910"/>
                    </a:moveTo>
                    <a:cubicBezTo>
                      <a:pt x="71297" y="20910"/>
                      <a:pt x="71792" y="20961"/>
                      <a:pt x="72283" y="21067"/>
                    </a:cubicBezTo>
                    <a:cubicBezTo>
                      <a:pt x="71289" y="22321"/>
                      <a:pt x="70742" y="23907"/>
                      <a:pt x="70939" y="25574"/>
                    </a:cubicBezTo>
                    <a:cubicBezTo>
                      <a:pt x="71449" y="25460"/>
                      <a:pt x="71962" y="25404"/>
                      <a:pt x="72472" y="25404"/>
                    </a:cubicBezTo>
                    <a:cubicBezTo>
                      <a:pt x="74409" y="25404"/>
                      <a:pt x="76285" y="26207"/>
                      <a:pt x="77633" y="27662"/>
                    </a:cubicBezTo>
                    <a:cubicBezTo>
                      <a:pt x="77615" y="27661"/>
                      <a:pt x="77597" y="27661"/>
                      <a:pt x="77578" y="27661"/>
                    </a:cubicBezTo>
                    <a:cubicBezTo>
                      <a:pt x="75520" y="27661"/>
                      <a:pt x="73598" y="28670"/>
                      <a:pt x="72346" y="30197"/>
                    </a:cubicBezTo>
                    <a:cubicBezTo>
                      <a:pt x="72748" y="26467"/>
                      <a:pt x="69425" y="23154"/>
                      <a:pt x="65707" y="23154"/>
                    </a:cubicBezTo>
                    <a:cubicBezTo>
                      <a:pt x="65692" y="23154"/>
                      <a:pt x="65677" y="23154"/>
                      <a:pt x="65662" y="23154"/>
                    </a:cubicBezTo>
                    <a:cubicBezTo>
                      <a:pt x="67004" y="21705"/>
                      <a:pt x="68876" y="20910"/>
                      <a:pt x="70806" y="20910"/>
                    </a:cubicBezTo>
                    <a:close/>
                    <a:moveTo>
                      <a:pt x="112818" y="23450"/>
                    </a:moveTo>
                    <a:cubicBezTo>
                      <a:pt x="115995" y="23450"/>
                      <a:pt x="119174" y="25529"/>
                      <a:pt x="119218" y="29687"/>
                    </a:cubicBezTo>
                    <a:cubicBezTo>
                      <a:pt x="118738" y="29582"/>
                      <a:pt x="118254" y="29531"/>
                      <a:pt x="117774" y="29531"/>
                    </a:cubicBezTo>
                    <a:cubicBezTo>
                      <a:pt x="115916" y="29531"/>
                      <a:pt x="114117" y="30298"/>
                      <a:pt x="112821" y="31694"/>
                    </a:cubicBezTo>
                    <a:cubicBezTo>
                      <a:pt x="111548" y="30314"/>
                      <a:pt x="109756" y="29534"/>
                      <a:pt x="107874" y="29534"/>
                    </a:cubicBezTo>
                    <a:cubicBezTo>
                      <a:pt x="107391" y="29534"/>
                      <a:pt x="106907" y="29588"/>
                      <a:pt x="106432" y="29687"/>
                    </a:cubicBezTo>
                    <a:cubicBezTo>
                      <a:pt x="106468" y="25529"/>
                      <a:pt x="109642" y="23450"/>
                      <a:pt x="112818" y="23450"/>
                    </a:cubicBezTo>
                    <a:close/>
                    <a:moveTo>
                      <a:pt x="136132" y="23450"/>
                    </a:moveTo>
                    <a:cubicBezTo>
                      <a:pt x="139308" y="23450"/>
                      <a:pt x="142484" y="25529"/>
                      <a:pt x="142525" y="29687"/>
                    </a:cubicBezTo>
                    <a:cubicBezTo>
                      <a:pt x="142051" y="29585"/>
                      <a:pt x="141574" y="29535"/>
                      <a:pt x="141100" y="29535"/>
                    </a:cubicBezTo>
                    <a:cubicBezTo>
                      <a:pt x="139242" y="29535"/>
                      <a:pt x="137437" y="30301"/>
                      <a:pt x="136145" y="31694"/>
                    </a:cubicBezTo>
                    <a:cubicBezTo>
                      <a:pt x="134863" y="30314"/>
                      <a:pt x="133071" y="29534"/>
                      <a:pt x="131190" y="29534"/>
                    </a:cubicBezTo>
                    <a:cubicBezTo>
                      <a:pt x="130706" y="29534"/>
                      <a:pt x="130222" y="29588"/>
                      <a:pt x="129747" y="29687"/>
                    </a:cubicBezTo>
                    <a:cubicBezTo>
                      <a:pt x="129783" y="25529"/>
                      <a:pt x="132957" y="23450"/>
                      <a:pt x="136132" y="23450"/>
                    </a:cubicBezTo>
                    <a:close/>
                    <a:moveTo>
                      <a:pt x="89290" y="23558"/>
                    </a:moveTo>
                    <a:cubicBezTo>
                      <a:pt x="92466" y="23558"/>
                      <a:pt x="95642" y="25636"/>
                      <a:pt x="95679" y="29792"/>
                    </a:cubicBezTo>
                    <a:lnTo>
                      <a:pt x="95679" y="29792"/>
                    </a:lnTo>
                    <a:cubicBezTo>
                      <a:pt x="95202" y="29689"/>
                      <a:pt x="94721" y="29638"/>
                      <a:pt x="94245" y="29638"/>
                    </a:cubicBezTo>
                    <a:cubicBezTo>
                      <a:pt x="92389" y="29638"/>
                      <a:pt x="90595" y="30406"/>
                      <a:pt x="89299" y="31801"/>
                    </a:cubicBezTo>
                    <a:cubicBezTo>
                      <a:pt x="88025" y="30429"/>
                      <a:pt x="86246" y="29642"/>
                      <a:pt x="84376" y="29642"/>
                    </a:cubicBezTo>
                    <a:cubicBezTo>
                      <a:pt x="84365" y="29642"/>
                      <a:pt x="84355" y="29642"/>
                      <a:pt x="84344" y="29642"/>
                    </a:cubicBezTo>
                    <a:cubicBezTo>
                      <a:pt x="83860" y="29642"/>
                      <a:pt x="83376" y="29687"/>
                      <a:pt x="82902" y="29794"/>
                    </a:cubicBezTo>
                    <a:cubicBezTo>
                      <a:pt x="82937" y="25637"/>
                      <a:pt x="86114" y="23558"/>
                      <a:pt x="89290" y="23558"/>
                    </a:cubicBezTo>
                    <a:close/>
                    <a:moveTo>
                      <a:pt x="42335" y="23651"/>
                    </a:moveTo>
                    <a:cubicBezTo>
                      <a:pt x="45511" y="23651"/>
                      <a:pt x="48686" y="25727"/>
                      <a:pt x="48726" y="29884"/>
                    </a:cubicBezTo>
                    <a:cubicBezTo>
                      <a:pt x="48251" y="29782"/>
                      <a:pt x="47772" y="29732"/>
                      <a:pt x="47298" y="29732"/>
                    </a:cubicBezTo>
                    <a:cubicBezTo>
                      <a:pt x="45434" y="29732"/>
                      <a:pt x="43630" y="30499"/>
                      <a:pt x="42337" y="31891"/>
                    </a:cubicBezTo>
                    <a:cubicBezTo>
                      <a:pt x="41056" y="30511"/>
                      <a:pt x="39264" y="29731"/>
                      <a:pt x="37382" y="29731"/>
                    </a:cubicBezTo>
                    <a:cubicBezTo>
                      <a:pt x="36898" y="29731"/>
                      <a:pt x="36415" y="29785"/>
                      <a:pt x="35940" y="29884"/>
                    </a:cubicBezTo>
                    <a:cubicBezTo>
                      <a:pt x="35980" y="25729"/>
                      <a:pt x="39158" y="23651"/>
                      <a:pt x="42335" y="23651"/>
                    </a:cubicBezTo>
                    <a:close/>
                    <a:moveTo>
                      <a:pt x="65651" y="23651"/>
                    </a:moveTo>
                    <a:cubicBezTo>
                      <a:pt x="68826" y="23651"/>
                      <a:pt x="72001" y="25727"/>
                      <a:pt x="72041" y="29884"/>
                    </a:cubicBezTo>
                    <a:cubicBezTo>
                      <a:pt x="71568" y="29782"/>
                      <a:pt x="71091" y="29732"/>
                      <a:pt x="70617" y="29732"/>
                    </a:cubicBezTo>
                    <a:cubicBezTo>
                      <a:pt x="68758" y="29732"/>
                      <a:pt x="66952" y="30499"/>
                      <a:pt x="65653" y="31891"/>
                    </a:cubicBezTo>
                    <a:cubicBezTo>
                      <a:pt x="64371" y="30511"/>
                      <a:pt x="62579" y="29731"/>
                      <a:pt x="60697" y="29731"/>
                    </a:cubicBezTo>
                    <a:cubicBezTo>
                      <a:pt x="60214" y="29731"/>
                      <a:pt x="59730" y="29785"/>
                      <a:pt x="59255" y="29884"/>
                    </a:cubicBezTo>
                    <a:cubicBezTo>
                      <a:pt x="59295" y="25729"/>
                      <a:pt x="62473" y="23651"/>
                      <a:pt x="65651" y="23651"/>
                    </a:cubicBezTo>
                    <a:close/>
                    <a:moveTo>
                      <a:pt x="18808" y="23757"/>
                    </a:moveTo>
                    <a:cubicBezTo>
                      <a:pt x="21978" y="23757"/>
                      <a:pt x="25149" y="25829"/>
                      <a:pt x="25196" y="29978"/>
                    </a:cubicBezTo>
                    <a:lnTo>
                      <a:pt x="25196" y="29978"/>
                    </a:lnTo>
                    <a:cubicBezTo>
                      <a:pt x="24721" y="29876"/>
                      <a:pt x="24243" y="29826"/>
                      <a:pt x="23769" y="29826"/>
                    </a:cubicBezTo>
                    <a:cubicBezTo>
                      <a:pt x="21911" y="29826"/>
                      <a:pt x="20114" y="30592"/>
                      <a:pt x="18825" y="31981"/>
                    </a:cubicBezTo>
                    <a:cubicBezTo>
                      <a:pt x="17544" y="30610"/>
                      <a:pt x="15752" y="29821"/>
                      <a:pt x="13870" y="29821"/>
                    </a:cubicBezTo>
                    <a:cubicBezTo>
                      <a:pt x="13386" y="29830"/>
                      <a:pt x="12902" y="29875"/>
                      <a:pt x="12427" y="29982"/>
                    </a:cubicBezTo>
                    <a:cubicBezTo>
                      <a:pt x="12463" y="25834"/>
                      <a:pt x="15635" y="23757"/>
                      <a:pt x="18808" y="23757"/>
                    </a:cubicBezTo>
                    <a:close/>
                    <a:moveTo>
                      <a:pt x="117967" y="29909"/>
                    </a:moveTo>
                    <a:cubicBezTo>
                      <a:pt x="118392" y="29909"/>
                      <a:pt x="118820" y="29948"/>
                      <a:pt x="119245" y="30027"/>
                    </a:cubicBezTo>
                    <a:cubicBezTo>
                      <a:pt x="118253" y="31208"/>
                      <a:pt x="117671" y="32700"/>
                      <a:pt x="117757" y="34292"/>
                    </a:cubicBezTo>
                    <a:lnTo>
                      <a:pt x="117757" y="34292"/>
                    </a:lnTo>
                    <a:cubicBezTo>
                      <a:pt x="116507" y="32989"/>
                      <a:pt x="114740" y="32159"/>
                      <a:pt x="112880" y="32159"/>
                    </a:cubicBezTo>
                    <a:cubicBezTo>
                      <a:pt x="112860" y="32159"/>
                      <a:pt x="112840" y="32160"/>
                      <a:pt x="112821" y="32160"/>
                    </a:cubicBezTo>
                    <a:cubicBezTo>
                      <a:pt x="114158" y="30712"/>
                      <a:pt x="116031" y="29909"/>
                      <a:pt x="117967" y="29909"/>
                    </a:cubicBezTo>
                    <a:close/>
                    <a:moveTo>
                      <a:pt x="84144" y="30017"/>
                    </a:moveTo>
                    <a:cubicBezTo>
                      <a:pt x="86080" y="30017"/>
                      <a:pt x="87953" y="30820"/>
                      <a:pt x="89290" y="32267"/>
                    </a:cubicBezTo>
                    <a:cubicBezTo>
                      <a:pt x="89271" y="32267"/>
                      <a:pt x="89251" y="32267"/>
                      <a:pt x="89231" y="32267"/>
                    </a:cubicBezTo>
                    <a:cubicBezTo>
                      <a:pt x="87362" y="32267"/>
                      <a:pt x="85595" y="33105"/>
                      <a:pt x="84353" y="34409"/>
                    </a:cubicBezTo>
                    <a:cubicBezTo>
                      <a:pt x="84443" y="32814"/>
                      <a:pt x="83851" y="31317"/>
                      <a:pt x="82866" y="30135"/>
                    </a:cubicBezTo>
                    <a:cubicBezTo>
                      <a:pt x="83291" y="30056"/>
                      <a:pt x="83719" y="30017"/>
                      <a:pt x="84144" y="30017"/>
                    </a:cubicBezTo>
                    <a:close/>
                    <a:moveTo>
                      <a:pt x="94437" y="30017"/>
                    </a:moveTo>
                    <a:cubicBezTo>
                      <a:pt x="94862" y="30017"/>
                      <a:pt x="95289" y="30056"/>
                      <a:pt x="95715" y="30135"/>
                    </a:cubicBezTo>
                    <a:cubicBezTo>
                      <a:pt x="94729" y="31317"/>
                      <a:pt x="94138" y="32814"/>
                      <a:pt x="94228" y="34409"/>
                    </a:cubicBezTo>
                    <a:cubicBezTo>
                      <a:pt x="92977" y="33105"/>
                      <a:pt x="91218" y="32267"/>
                      <a:pt x="89350" y="32267"/>
                    </a:cubicBezTo>
                    <a:cubicBezTo>
                      <a:pt x="89333" y="32267"/>
                      <a:pt x="89316" y="32267"/>
                      <a:pt x="89299" y="32267"/>
                    </a:cubicBezTo>
                    <a:lnTo>
                      <a:pt x="89299" y="32267"/>
                    </a:lnTo>
                    <a:cubicBezTo>
                      <a:pt x="90637" y="30820"/>
                      <a:pt x="92504" y="30017"/>
                      <a:pt x="94437" y="30017"/>
                    </a:cubicBezTo>
                    <a:close/>
                    <a:moveTo>
                      <a:pt x="47484" y="30107"/>
                    </a:moveTo>
                    <a:cubicBezTo>
                      <a:pt x="47908" y="30107"/>
                      <a:pt x="48336" y="30145"/>
                      <a:pt x="48762" y="30224"/>
                    </a:cubicBezTo>
                    <a:cubicBezTo>
                      <a:pt x="47767" y="31407"/>
                      <a:pt x="47185" y="32912"/>
                      <a:pt x="47275" y="34498"/>
                    </a:cubicBezTo>
                    <a:cubicBezTo>
                      <a:pt x="46024" y="33195"/>
                      <a:pt x="44256" y="32357"/>
                      <a:pt x="42396" y="32357"/>
                    </a:cubicBezTo>
                    <a:cubicBezTo>
                      <a:pt x="42377" y="32357"/>
                      <a:pt x="42357" y="32357"/>
                      <a:pt x="42337" y="32357"/>
                    </a:cubicBezTo>
                    <a:cubicBezTo>
                      <a:pt x="43675" y="30909"/>
                      <a:pt x="45548" y="30107"/>
                      <a:pt x="47484" y="30107"/>
                    </a:cubicBezTo>
                    <a:close/>
                    <a:moveTo>
                      <a:pt x="60497" y="30107"/>
                    </a:moveTo>
                    <a:cubicBezTo>
                      <a:pt x="62433" y="30107"/>
                      <a:pt x="64308" y="30911"/>
                      <a:pt x="65653" y="32366"/>
                    </a:cubicBezTo>
                    <a:lnTo>
                      <a:pt x="65653" y="32366"/>
                    </a:lnTo>
                    <a:cubicBezTo>
                      <a:pt x="65650" y="32366"/>
                      <a:pt x="65647" y="32366"/>
                      <a:pt x="65644" y="32366"/>
                    </a:cubicBezTo>
                    <a:cubicBezTo>
                      <a:pt x="65624" y="32366"/>
                      <a:pt x="65604" y="32366"/>
                      <a:pt x="65584" y="32366"/>
                    </a:cubicBezTo>
                    <a:cubicBezTo>
                      <a:pt x="63715" y="32366"/>
                      <a:pt x="61957" y="33195"/>
                      <a:pt x="60706" y="34498"/>
                    </a:cubicBezTo>
                    <a:cubicBezTo>
                      <a:pt x="60796" y="32912"/>
                      <a:pt x="60214" y="31407"/>
                      <a:pt x="59219" y="30224"/>
                    </a:cubicBezTo>
                    <a:cubicBezTo>
                      <a:pt x="59644" y="30145"/>
                      <a:pt x="60072" y="30107"/>
                      <a:pt x="60497" y="30107"/>
                    </a:cubicBezTo>
                    <a:close/>
                    <a:moveTo>
                      <a:pt x="106093" y="25399"/>
                    </a:moveTo>
                    <a:cubicBezTo>
                      <a:pt x="106554" y="25399"/>
                      <a:pt x="107019" y="25445"/>
                      <a:pt x="107480" y="25538"/>
                    </a:cubicBezTo>
                    <a:cubicBezTo>
                      <a:pt x="106477" y="26801"/>
                      <a:pt x="105930" y="28395"/>
                      <a:pt x="106136" y="30070"/>
                    </a:cubicBezTo>
                    <a:lnTo>
                      <a:pt x="106136" y="30070"/>
                    </a:lnTo>
                    <a:cubicBezTo>
                      <a:pt x="106645" y="29957"/>
                      <a:pt x="107158" y="29902"/>
                      <a:pt x="107667" y="29902"/>
                    </a:cubicBezTo>
                    <a:cubicBezTo>
                      <a:pt x="109601" y="29902"/>
                      <a:pt x="111474" y="30700"/>
                      <a:pt x="112821" y="32160"/>
                    </a:cubicBezTo>
                    <a:cubicBezTo>
                      <a:pt x="112802" y="32160"/>
                      <a:pt x="112783" y="32160"/>
                      <a:pt x="112764" y="32160"/>
                    </a:cubicBezTo>
                    <a:cubicBezTo>
                      <a:pt x="110778" y="32160"/>
                      <a:pt x="108911" y="33096"/>
                      <a:pt x="107659" y="34543"/>
                    </a:cubicBezTo>
                    <a:cubicBezTo>
                      <a:pt x="107785" y="32877"/>
                      <a:pt x="107175" y="31300"/>
                      <a:pt x="106127" y="30072"/>
                    </a:cubicBezTo>
                    <a:cubicBezTo>
                      <a:pt x="106130" y="30071"/>
                      <a:pt x="106132" y="30071"/>
                      <a:pt x="106134" y="30070"/>
                    </a:cubicBezTo>
                    <a:lnTo>
                      <a:pt x="106134" y="30070"/>
                    </a:lnTo>
                    <a:lnTo>
                      <a:pt x="106127" y="30063"/>
                    </a:lnTo>
                    <a:cubicBezTo>
                      <a:pt x="104875" y="28607"/>
                      <a:pt x="102990" y="27652"/>
                      <a:pt x="100995" y="27652"/>
                    </a:cubicBezTo>
                    <a:cubicBezTo>
                      <a:pt x="100979" y="27652"/>
                      <a:pt x="100964" y="27652"/>
                      <a:pt x="100948" y="27653"/>
                    </a:cubicBezTo>
                    <a:lnTo>
                      <a:pt x="100948" y="27653"/>
                    </a:lnTo>
                    <a:cubicBezTo>
                      <a:pt x="102286" y="26199"/>
                      <a:pt x="104161" y="25399"/>
                      <a:pt x="106093" y="25399"/>
                    </a:cubicBezTo>
                    <a:close/>
                    <a:moveTo>
                      <a:pt x="13651" y="30209"/>
                    </a:moveTo>
                    <a:cubicBezTo>
                      <a:pt x="15587" y="30209"/>
                      <a:pt x="17458" y="31009"/>
                      <a:pt x="18799" y="32455"/>
                    </a:cubicBezTo>
                    <a:lnTo>
                      <a:pt x="18799" y="32455"/>
                    </a:lnTo>
                    <a:cubicBezTo>
                      <a:pt x="18788" y="32455"/>
                      <a:pt x="18777" y="32455"/>
                      <a:pt x="18766" y="32455"/>
                    </a:cubicBezTo>
                    <a:cubicBezTo>
                      <a:pt x="16897" y="32455"/>
                      <a:pt x="15129" y="33294"/>
                      <a:pt x="13888" y="34597"/>
                    </a:cubicBezTo>
                    <a:cubicBezTo>
                      <a:pt x="13968" y="33002"/>
                      <a:pt x="13386" y="31497"/>
                      <a:pt x="12391" y="30323"/>
                    </a:cubicBezTo>
                    <a:cubicBezTo>
                      <a:pt x="12811" y="30247"/>
                      <a:pt x="13233" y="30209"/>
                      <a:pt x="13651" y="30209"/>
                    </a:cubicBezTo>
                    <a:close/>
                    <a:moveTo>
                      <a:pt x="23971" y="30205"/>
                    </a:moveTo>
                    <a:cubicBezTo>
                      <a:pt x="24396" y="30205"/>
                      <a:pt x="24824" y="30244"/>
                      <a:pt x="25250" y="30323"/>
                    </a:cubicBezTo>
                    <a:cubicBezTo>
                      <a:pt x="24255" y="31497"/>
                      <a:pt x="23673" y="33002"/>
                      <a:pt x="23753" y="34597"/>
                    </a:cubicBezTo>
                    <a:cubicBezTo>
                      <a:pt x="22512" y="33294"/>
                      <a:pt x="20744" y="32455"/>
                      <a:pt x="18884" y="32455"/>
                    </a:cubicBezTo>
                    <a:cubicBezTo>
                      <a:pt x="18864" y="32455"/>
                      <a:pt x="18845" y="32455"/>
                      <a:pt x="18825" y="32455"/>
                    </a:cubicBezTo>
                    <a:cubicBezTo>
                      <a:pt x="20162" y="31008"/>
                      <a:pt x="22036" y="30205"/>
                      <a:pt x="23971" y="30205"/>
                    </a:cubicBezTo>
                    <a:close/>
                    <a:moveTo>
                      <a:pt x="35606" y="25605"/>
                    </a:moveTo>
                    <a:cubicBezTo>
                      <a:pt x="36068" y="25605"/>
                      <a:pt x="36534" y="25651"/>
                      <a:pt x="36997" y="25744"/>
                    </a:cubicBezTo>
                    <a:cubicBezTo>
                      <a:pt x="35993" y="26999"/>
                      <a:pt x="35438" y="28593"/>
                      <a:pt x="35644" y="30269"/>
                    </a:cubicBezTo>
                    <a:cubicBezTo>
                      <a:pt x="36150" y="30158"/>
                      <a:pt x="36661" y="30103"/>
                      <a:pt x="37168" y="30103"/>
                    </a:cubicBezTo>
                    <a:cubicBezTo>
                      <a:pt x="39104" y="30103"/>
                      <a:pt x="40980" y="30899"/>
                      <a:pt x="42329" y="32357"/>
                    </a:cubicBezTo>
                    <a:lnTo>
                      <a:pt x="42329" y="32357"/>
                    </a:lnTo>
                    <a:cubicBezTo>
                      <a:pt x="42313" y="32357"/>
                      <a:pt x="42297" y="32357"/>
                      <a:pt x="42282" y="32357"/>
                    </a:cubicBezTo>
                    <a:cubicBezTo>
                      <a:pt x="40295" y="32357"/>
                      <a:pt x="38428" y="33302"/>
                      <a:pt x="37176" y="34749"/>
                    </a:cubicBezTo>
                    <a:cubicBezTo>
                      <a:pt x="37302" y="33074"/>
                      <a:pt x="36692" y="31497"/>
                      <a:pt x="35644" y="30269"/>
                    </a:cubicBezTo>
                    <a:cubicBezTo>
                      <a:pt x="34392" y="28813"/>
                      <a:pt x="32507" y="27858"/>
                      <a:pt x="30511" y="27858"/>
                    </a:cubicBezTo>
                    <a:cubicBezTo>
                      <a:pt x="30496" y="27858"/>
                      <a:pt x="30480" y="27859"/>
                      <a:pt x="30465" y="27859"/>
                    </a:cubicBezTo>
                    <a:lnTo>
                      <a:pt x="30465" y="27859"/>
                    </a:lnTo>
                    <a:cubicBezTo>
                      <a:pt x="31803" y="26405"/>
                      <a:pt x="33672" y="25605"/>
                      <a:pt x="35606" y="25605"/>
                    </a:cubicBezTo>
                    <a:close/>
                    <a:moveTo>
                      <a:pt x="124475" y="28056"/>
                    </a:moveTo>
                    <a:cubicBezTo>
                      <a:pt x="127650" y="28056"/>
                      <a:pt x="130827" y="30135"/>
                      <a:pt x="130867" y="34292"/>
                    </a:cubicBezTo>
                    <a:cubicBezTo>
                      <a:pt x="130389" y="34187"/>
                      <a:pt x="129906" y="34136"/>
                      <a:pt x="129427" y="34136"/>
                    </a:cubicBezTo>
                    <a:cubicBezTo>
                      <a:pt x="127574" y="34136"/>
                      <a:pt x="125776" y="34904"/>
                      <a:pt x="124487" y="36299"/>
                    </a:cubicBezTo>
                    <a:cubicBezTo>
                      <a:pt x="123213" y="34927"/>
                      <a:pt x="121434" y="34140"/>
                      <a:pt x="119564" y="34140"/>
                    </a:cubicBezTo>
                    <a:cubicBezTo>
                      <a:pt x="119553" y="34140"/>
                      <a:pt x="119543" y="34140"/>
                      <a:pt x="119532" y="34140"/>
                    </a:cubicBezTo>
                    <a:cubicBezTo>
                      <a:pt x="119048" y="34140"/>
                      <a:pt x="118564" y="34185"/>
                      <a:pt x="118089" y="34292"/>
                    </a:cubicBezTo>
                    <a:cubicBezTo>
                      <a:pt x="118125" y="30135"/>
                      <a:pt x="121299" y="28056"/>
                      <a:pt x="124475" y="28056"/>
                    </a:cubicBezTo>
                    <a:close/>
                    <a:moveTo>
                      <a:pt x="100943" y="28163"/>
                    </a:moveTo>
                    <a:cubicBezTo>
                      <a:pt x="104120" y="28163"/>
                      <a:pt x="107296" y="30242"/>
                      <a:pt x="107337" y="34400"/>
                    </a:cubicBezTo>
                    <a:cubicBezTo>
                      <a:pt x="106858" y="34295"/>
                      <a:pt x="106375" y="34244"/>
                      <a:pt x="105896" y="34244"/>
                    </a:cubicBezTo>
                    <a:cubicBezTo>
                      <a:pt x="104045" y="34244"/>
                      <a:pt x="102248" y="35008"/>
                      <a:pt x="100952" y="36393"/>
                    </a:cubicBezTo>
                    <a:lnTo>
                      <a:pt x="100952" y="36393"/>
                    </a:lnTo>
                    <a:cubicBezTo>
                      <a:pt x="99679" y="35024"/>
                      <a:pt x="97893" y="34247"/>
                      <a:pt x="96025" y="34247"/>
                    </a:cubicBezTo>
                    <a:cubicBezTo>
                      <a:pt x="96014" y="34247"/>
                      <a:pt x="96004" y="34247"/>
                      <a:pt x="95993" y="34248"/>
                    </a:cubicBezTo>
                    <a:cubicBezTo>
                      <a:pt x="95509" y="34248"/>
                      <a:pt x="95025" y="34292"/>
                      <a:pt x="94550" y="34400"/>
                    </a:cubicBezTo>
                    <a:cubicBezTo>
                      <a:pt x="94590" y="30242"/>
                      <a:pt x="97767" y="28163"/>
                      <a:pt x="100943" y="28163"/>
                    </a:cubicBezTo>
                    <a:close/>
                    <a:moveTo>
                      <a:pt x="77631" y="28160"/>
                    </a:moveTo>
                    <a:cubicBezTo>
                      <a:pt x="80803" y="28160"/>
                      <a:pt x="83975" y="30235"/>
                      <a:pt x="84021" y="34387"/>
                    </a:cubicBezTo>
                    <a:lnTo>
                      <a:pt x="84021" y="34387"/>
                    </a:lnTo>
                    <a:cubicBezTo>
                      <a:pt x="83552" y="34288"/>
                      <a:pt x="83080" y="34239"/>
                      <a:pt x="82612" y="34239"/>
                    </a:cubicBezTo>
                    <a:cubicBezTo>
                      <a:pt x="80751" y="34239"/>
                      <a:pt x="78950" y="35006"/>
                      <a:pt x="77651" y="36398"/>
                    </a:cubicBezTo>
                    <a:cubicBezTo>
                      <a:pt x="76377" y="35026"/>
                      <a:pt x="74589" y="34247"/>
                      <a:pt x="72710" y="34247"/>
                    </a:cubicBezTo>
                    <a:cubicBezTo>
                      <a:pt x="72699" y="34247"/>
                      <a:pt x="72688" y="34247"/>
                      <a:pt x="72678" y="34248"/>
                    </a:cubicBezTo>
                    <a:cubicBezTo>
                      <a:pt x="72194" y="34248"/>
                      <a:pt x="71710" y="34292"/>
                      <a:pt x="71235" y="34400"/>
                    </a:cubicBezTo>
                    <a:cubicBezTo>
                      <a:pt x="71275" y="30241"/>
                      <a:pt x="74454" y="28160"/>
                      <a:pt x="77631" y="28160"/>
                    </a:cubicBezTo>
                    <a:close/>
                    <a:moveTo>
                      <a:pt x="53992" y="28260"/>
                    </a:moveTo>
                    <a:cubicBezTo>
                      <a:pt x="57167" y="28260"/>
                      <a:pt x="60343" y="30336"/>
                      <a:pt x="60384" y="34488"/>
                    </a:cubicBezTo>
                    <a:lnTo>
                      <a:pt x="60384" y="34488"/>
                    </a:lnTo>
                    <a:cubicBezTo>
                      <a:pt x="59912" y="34387"/>
                      <a:pt x="59436" y="34338"/>
                      <a:pt x="58965" y="34338"/>
                    </a:cubicBezTo>
                    <a:cubicBezTo>
                      <a:pt x="57104" y="34338"/>
                      <a:pt x="55304" y="35104"/>
                      <a:pt x="54004" y="36497"/>
                    </a:cubicBezTo>
                    <a:cubicBezTo>
                      <a:pt x="52723" y="35117"/>
                      <a:pt x="50931" y="34337"/>
                      <a:pt x="49049" y="34337"/>
                    </a:cubicBezTo>
                    <a:cubicBezTo>
                      <a:pt x="48565" y="34337"/>
                      <a:pt x="48081" y="34391"/>
                      <a:pt x="47606" y="34489"/>
                    </a:cubicBezTo>
                    <a:cubicBezTo>
                      <a:pt x="47642" y="30336"/>
                      <a:pt x="50816" y="28260"/>
                      <a:pt x="53992" y="28260"/>
                    </a:cubicBezTo>
                    <a:close/>
                    <a:moveTo>
                      <a:pt x="7166" y="28348"/>
                    </a:moveTo>
                    <a:cubicBezTo>
                      <a:pt x="10341" y="28348"/>
                      <a:pt x="13516" y="30427"/>
                      <a:pt x="13556" y="34588"/>
                    </a:cubicBezTo>
                    <a:cubicBezTo>
                      <a:pt x="13083" y="34486"/>
                      <a:pt x="12605" y="34436"/>
                      <a:pt x="12131" y="34436"/>
                    </a:cubicBezTo>
                    <a:cubicBezTo>
                      <a:pt x="10273" y="34436"/>
                      <a:pt x="8469" y="35201"/>
                      <a:pt x="7176" y="36586"/>
                    </a:cubicBezTo>
                    <a:cubicBezTo>
                      <a:pt x="5893" y="35223"/>
                      <a:pt x="4106" y="34445"/>
                      <a:pt x="2227" y="34445"/>
                    </a:cubicBezTo>
                    <a:cubicBezTo>
                      <a:pt x="2216" y="34445"/>
                      <a:pt x="2205" y="34445"/>
                      <a:pt x="2194" y="34445"/>
                    </a:cubicBezTo>
                    <a:lnTo>
                      <a:pt x="2212" y="34427"/>
                    </a:lnTo>
                    <a:cubicBezTo>
                      <a:pt x="1728" y="34427"/>
                      <a:pt x="1245" y="34481"/>
                      <a:pt x="770" y="34588"/>
                    </a:cubicBezTo>
                    <a:cubicBezTo>
                      <a:pt x="810" y="30429"/>
                      <a:pt x="3988" y="28348"/>
                      <a:pt x="7166" y="28348"/>
                    </a:cubicBezTo>
                    <a:close/>
                    <a:moveTo>
                      <a:pt x="30465" y="28364"/>
                    </a:moveTo>
                    <a:cubicBezTo>
                      <a:pt x="33638" y="28364"/>
                      <a:pt x="36811" y="30439"/>
                      <a:pt x="36854" y="34593"/>
                    </a:cubicBezTo>
                    <a:lnTo>
                      <a:pt x="36854" y="34593"/>
                    </a:lnTo>
                    <a:cubicBezTo>
                      <a:pt x="36384" y="34494"/>
                      <a:pt x="35912" y="34445"/>
                      <a:pt x="35443" y="34445"/>
                    </a:cubicBezTo>
                    <a:cubicBezTo>
                      <a:pt x="33580" y="34445"/>
                      <a:pt x="31775" y="35212"/>
                      <a:pt x="30483" y="36604"/>
                    </a:cubicBezTo>
                    <a:cubicBezTo>
                      <a:pt x="29201" y="35224"/>
                      <a:pt x="27409" y="34445"/>
                      <a:pt x="25528" y="34445"/>
                    </a:cubicBezTo>
                    <a:cubicBezTo>
                      <a:pt x="25044" y="34445"/>
                      <a:pt x="24560" y="34498"/>
                      <a:pt x="24085" y="34597"/>
                    </a:cubicBezTo>
                    <a:cubicBezTo>
                      <a:pt x="24116" y="30443"/>
                      <a:pt x="27290" y="28364"/>
                      <a:pt x="30465" y="28364"/>
                    </a:cubicBezTo>
                    <a:close/>
                    <a:moveTo>
                      <a:pt x="119327" y="34515"/>
                    </a:moveTo>
                    <a:cubicBezTo>
                      <a:pt x="121267" y="34515"/>
                      <a:pt x="123141" y="35318"/>
                      <a:pt x="124478" y="36765"/>
                    </a:cubicBezTo>
                    <a:cubicBezTo>
                      <a:pt x="124458" y="36765"/>
                      <a:pt x="124439" y="36765"/>
                      <a:pt x="124419" y="36765"/>
                    </a:cubicBezTo>
                    <a:cubicBezTo>
                      <a:pt x="122550" y="36765"/>
                      <a:pt x="120782" y="37604"/>
                      <a:pt x="119541" y="38907"/>
                    </a:cubicBezTo>
                    <a:cubicBezTo>
                      <a:pt x="119622" y="37312"/>
                      <a:pt x="119039" y="35816"/>
                      <a:pt x="118045" y="34633"/>
                    </a:cubicBezTo>
                    <a:cubicBezTo>
                      <a:pt x="118472" y="34554"/>
                      <a:pt x="118901" y="34515"/>
                      <a:pt x="119327" y="34515"/>
                    </a:cubicBezTo>
                    <a:close/>
                    <a:moveTo>
                      <a:pt x="129624" y="34515"/>
                    </a:moveTo>
                    <a:cubicBezTo>
                      <a:pt x="130049" y="34515"/>
                      <a:pt x="130477" y="34554"/>
                      <a:pt x="130903" y="34633"/>
                    </a:cubicBezTo>
                    <a:cubicBezTo>
                      <a:pt x="129908" y="35816"/>
                      <a:pt x="129326" y="37312"/>
                      <a:pt x="129415" y="38907"/>
                    </a:cubicBezTo>
                    <a:cubicBezTo>
                      <a:pt x="128165" y="37604"/>
                      <a:pt x="126397" y="36765"/>
                      <a:pt x="124537" y="36765"/>
                    </a:cubicBezTo>
                    <a:cubicBezTo>
                      <a:pt x="124517" y="36765"/>
                      <a:pt x="124498" y="36765"/>
                      <a:pt x="124478" y="36765"/>
                    </a:cubicBezTo>
                    <a:cubicBezTo>
                      <a:pt x="125815" y="35318"/>
                      <a:pt x="127689" y="34515"/>
                      <a:pt x="129624" y="34515"/>
                    </a:cubicBezTo>
                    <a:close/>
                    <a:moveTo>
                      <a:pt x="82770" y="34620"/>
                    </a:moveTo>
                    <a:cubicBezTo>
                      <a:pt x="83198" y="34620"/>
                      <a:pt x="83629" y="34660"/>
                      <a:pt x="84057" y="34740"/>
                    </a:cubicBezTo>
                    <a:cubicBezTo>
                      <a:pt x="83556" y="35341"/>
                      <a:pt x="83152" y="36031"/>
                      <a:pt x="82893" y="36765"/>
                    </a:cubicBezTo>
                    <a:lnTo>
                      <a:pt x="82875" y="36765"/>
                    </a:lnTo>
                    <a:cubicBezTo>
                      <a:pt x="82633" y="37473"/>
                      <a:pt x="82534" y="38208"/>
                      <a:pt x="82570" y="38952"/>
                    </a:cubicBezTo>
                    <a:cubicBezTo>
                      <a:pt x="81324" y="37644"/>
                      <a:pt x="79559" y="36810"/>
                      <a:pt x="77695" y="36810"/>
                    </a:cubicBezTo>
                    <a:cubicBezTo>
                      <a:pt x="79026" y="35399"/>
                      <a:pt x="80871" y="34620"/>
                      <a:pt x="82770" y="34620"/>
                    </a:cubicBezTo>
                    <a:close/>
                    <a:moveTo>
                      <a:pt x="95806" y="34620"/>
                    </a:moveTo>
                    <a:cubicBezTo>
                      <a:pt x="97710" y="34620"/>
                      <a:pt x="99556" y="35399"/>
                      <a:pt x="100894" y="36810"/>
                    </a:cubicBezTo>
                    <a:cubicBezTo>
                      <a:pt x="99021" y="36810"/>
                      <a:pt x="97256" y="37644"/>
                      <a:pt x="96011" y="38952"/>
                    </a:cubicBezTo>
                    <a:cubicBezTo>
                      <a:pt x="96047" y="38208"/>
                      <a:pt x="95948" y="37473"/>
                      <a:pt x="95706" y="36765"/>
                    </a:cubicBezTo>
                    <a:lnTo>
                      <a:pt x="95679" y="36765"/>
                    </a:lnTo>
                    <a:cubicBezTo>
                      <a:pt x="95419" y="36031"/>
                      <a:pt x="95025" y="35341"/>
                      <a:pt x="94514" y="34740"/>
                    </a:cubicBezTo>
                    <a:cubicBezTo>
                      <a:pt x="94944" y="34660"/>
                      <a:pt x="95377" y="34620"/>
                      <a:pt x="95806" y="34620"/>
                    </a:cubicBezTo>
                    <a:close/>
                    <a:moveTo>
                      <a:pt x="59142" y="34720"/>
                    </a:moveTo>
                    <a:cubicBezTo>
                      <a:pt x="59570" y="34720"/>
                      <a:pt x="60000" y="34759"/>
                      <a:pt x="60429" y="34839"/>
                    </a:cubicBezTo>
                    <a:cubicBezTo>
                      <a:pt x="59434" y="36022"/>
                      <a:pt x="58852" y="37518"/>
                      <a:pt x="58941" y="39113"/>
                    </a:cubicBezTo>
                    <a:cubicBezTo>
                      <a:pt x="57691" y="37810"/>
                      <a:pt x="55923" y="36971"/>
                      <a:pt x="54063" y="36971"/>
                    </a:cubicBezTo>
                    <a:cubicBezTo>
                      <a:pt x="54043" y="36971"/>
                      <a:pt x="54024" y="36971"/>
                      <a:pt x="54004" y="36972"/>
                    </a:cubicBezTo>
                    <a:cubicBezTo>
                      <a:pt x="53984" y="36971"/>
                      <a:pt x="53964" y="36971"/>
                      <a:pt x="53945" y="36971"/>
                    </a:cubicBezTo>
                    <a:cubicBezTo>
                      <a:pt x="52076" y="36971"/>
                      <a:pt x="50308" y="37810"/>
                      <a:pt x="49067" y="39113"/>
                    </a:cubicBezTo>
                    <a:cubicBezTo>
                      <a:pt x="49147" y="37518"/>
                      <a:pt x="48565" y="36022"/>
                      <a:pt x="47579" y="34839"/>
                    </a:cubicBezTo>
                    <a:cubicBezTo>
                      <a:pt x="48004" y="34760"/>
                      <a:pt x="48431" y="34721"/>
                      <a:pt x="48855" y="34721"/>
                    </a:cubicBezTo>
                    <a:cubicBezTo>
                      <a:pt x="50785" y="34721"/>
                      <a:pt x="52658" y="35523"/>
                      <a:pt x="53995" y="36963"/>
                    </a:cubicBezTo>
                    <a:lnTo>
                      <a:pt x="54004" y="36963"/>
                    </a:lnTo>
                    <a:cubicBezTo>
                      <a:pt x="55339" y="35517"/>
                      <a:pt x="57210" y="34720"/>
                      <a:pt x="59142" y="34720"/>
                    </a:cubicBezTo>
                    <a:close/>
                    <a:moveTo>
                      <a:pt x="12301" y="34821"/>
                    </a:moveTo>
                    <a:cubicBezTo>
                      <a:pt x="12724" y="34821"/>
                      <a:pt x="13150" y="34859"/>
                      <a:pt x="13574" y="34938"/>
                    </a:cubicBezTo>
                    <a:cubicBezTo>
                      <a:pt x="13063" y="35538"/>
                      <a:pt x="12669" y="36228"/>
                      <a:pt x="12409" y="36972"/>
                    </a:cubicBezTo>
                    <a:lnTo>
                      <a:pt x="12382" y="36972"/>
                    </a:lnTo>
                    <a:cubicBezTo>
                      <a:pt x="12141" y="37670"/>
                      <a:pt x="12042" y="38414"/>
                      <a:pt x="12087" y="39149"/>
                    </a:cubicBezTo>
                    <a:cubicBezTo>
                      <a:pt x="10841" y="37850"/>
                      <a:pt x="9076" y="37007"/>
                      <a:pt x="7212" y="37007"/>
                    </a:cubicBezTo>
                    <a:cubicBezTo>
                      <a:pt x="8547" y="35599"/>
                      <a:pt x="10392" y="34821"/>
                      <a:pt x="12301" y="34821"/>
                    </a:cubicBezTo>
                    <a:close/>
                    <a:moveTo>
                      <a:pt x="25305" y="34821"/>
                    </a:moveTo>
                    <a:cubicBezTo>
                      <a:pt x="27216" y="34821"/>
                      <a:pt x="29067" y="35599"/>
                      <a:pt x="30402" y="37007"/>
                    </a:cubicBezTo>
                    <a:cubicBezTo>
                      <a:pt x="28538" y="37007"/>
                      <a:pt x="26764" y="37841"/>
                      <a:pt x="25519" y="39149"/>
                    </a:cubicBezTo>
                    <a:cubicBezTo>
                      <a:pt x="25563" y="38414"/>
                      <a:pt x="25456" y="37670"/>
                      <a:pt x="25223" y="36972"/>
                    </a:cubicBezTo>
                    <a:lnTo>
                      <a:pt x="25196" y="36972"/>
                    </a:lnTo>
                    <a:cubicBezTo>
                      <a:pt x="24936" y="36228"/>
                      <a:pt x="24542" y="35538"/>
                      <a:pt x="24031" y="34938"/>
                    </a:cubicBezTo>
                    <a:cubicBezTo>
                      <a:pt x="24455" y="34859"/>
                      <a:pt x="24882" y="34821"/>
                      <a:pt x="25305" y="34821"/>
                    </a:cubicBezTo>
                    <a:close/>
                    <a:moveTo>
                      <a:pt x="106096" y="34617"/>
                    </a:moveTo>
                    <a:cubicBezTo>
                      <a:pt x="106559" y="34617"/>
                      <a:pt x="107026" y="34664"/>
                      <a:pt x="107489" y="34758"/>
                    </a:cubicBezTo>
                    <a:cubicBezTo>
                      <a:pt x="106495" y="35995"/>
                      <a:pt x="105948" y="37563"/>
                      <a:pt x="106127" y="39212"/>
                    </a:cubicBezTo>
                    <a:cubicBezTo>
                      <a:pt x="104873" y="37760"/>
                      <a:pt x="103000" y="36810"/>
                      <a:pt x="101011" y="36810"/>
                    </a:cubicBezTo>
                    <a:cubicBezTo>
                      <a:pt x="102344" y="35398"/>
                      <a:pt x="104192" y="34617"/>
                      <a:pt x="106096" y="34617"/>
                    </a:cubicBezTo>
                    <a:close/>
                    <a:moveTo>
                      <a:pt x="70794" y="30109"/>
                    </a:moveTo>
                    <a:cubicBezTo>
                      <a:pt x="71289" y="30109"/>
                      <a:pt x="71788" y="30161"/>
                      <a:pt x="72283" y="30269"/>
                    </a:cubicBezTo>
                    <a:cubicBezTo>
                      <a:pt x="71289" y="31524"/>
                      <a:pt x="70742" y="33110"/>
                      <a:pt x="70939" y="34785"/>
                    </a:cubicBezTo>
                    <a:lnTo>
                      <a:pt x="70957" y="34785"/>
                    </a:lnTo>
                    <a:cubicBezTo>
                      <a:pt x="71462" y="34672"/>
                      <a:pt x="71973" y="34617"/>
                      <a:pt x="72479" y="34617"/>
                    </a:cubicBezTo>
                    <a:cubicBezTo>
                      <a:pt x="74381" y="34617"/>
                      <a:pt x="76233" y="35395"/>
                      <a:pt x="77570" y="36810"/>
                    </a:cubicBezTo>
                    <a:cubicBezTo>
                      <a:pt x="75527" y="36810"/>
                      <a:pt x="73601" y="37814"/>
                      <a:pt x="72346" y="39337"/>
                    </a:cubicBezTo>
                    <a:cubicBezTo>
                      <a:pt x="72694" y="35639"/>
                      <a:pt x="69398" y="32366"/>
                      <a:pt x="65704" y="32366"/>
                    </a:cubicBezTo>
                    <a:cubicBezTo>
                      <a:pt x="65687" y="32366"/>
                      <a:pt x="65670" y="32366"/>
                      <a:pt x="65653" y="32366"/>
                    </a:cubicBezTo>
                    <a:lnTo>
                      <a:pt x="65653" y="32366"/>
                    </a:lnTo>
                    <a:cubicBezTo>
                      <a:pt x="66994" y="30911"/>
                      <a:pt x="68863" y="30109"/>
                      <a:pt x="70794" y="30109"/>
                    </a:cubicBezTo>
                    <a:close/>
                    <a:moveTo>
                      <a:pt x="35613" y="34809"/>
                    </a:moveTo>
                    <a:cubicBezTo>
                      <a:pt x="36073" y="34809"/>
                      <a:pt x="36537" y="34854"/>
                      <a:pt x="36997" y="34946"/>
                    </a:cubicBezTo>
                    <a:cubicBezTo>
                      <a:pt x="36013" y="36189"/>
                      <a:pt x="35458" y="37762"/>
                      <a:pt x="35634" y="39407"/>
                    </a:cubicBezTo>
                    <a:lnTo>
                      <a:pt x="35634" y="39407"/>
                    </a:lnTo>
                    <a:cubicBezTo>
                      <a:pt x="34388" y="37948"/>
                      <a:pt x="32507" y="36998"/>
                      <a:pt x="30519" y="36998"/>
                    </a:cubicBezTo>
                    <a:cubicBezTo>
                      <a:pt x="31861" y="35584"/>
                      <a:pt x="33709" y="34809"/>
                      <a:pt x="35613" y="34809"/>
                    </a:cubicBezTo>
                    <a:close/>
                    <a:moveTo>
                      <a:pt x="136132" y="32662"/>
                    </a:moveTo>
                    <a:cubicBezTo>
                      <a:pt x="139308" y="32662"/>
                      <a:pt x="142484" y="34740"/>
                      <a:pt x="142525" y="38898"/>
                    </a:cubicBezTo>
                    <a:cubicBezTo>
                      <a:pt x="142046" y="38793"/>
                      <a:pt x="141563" y="38742"/>
                      <a:pt x="141084" y="38742"/>
                    </a:cubicBezTo>
                    <a:cubicBezTo>
                      <a:pt x="139231" y="38742"/>
                      <a:pt x="137433" y="39508"/>
                      <a:pt x="136145" y="40896"/>
                    </a:cubicBezTo>
                    <a:cubicBezTo>
                      <a:pt x="134863" y="39525"/>
                      <a:pt x="133071" y="38737"/>
                      <a:pt x="131190" y="38737"/>
                    </a:cubicBezTo>
                    <a:cubicBezTo>
                      <a:pt x="130706" y="38737"/>
                      <a:pt x="130222" y="38791"/>
                      <a:pt x="129747" y="38898"/>
                    </a:cubicBezTo>
                    <a:cubicBezTo>
                      <a:pt x="129783" y="34740"/>
                      <a:pt x="132957" y="32662"/>
                      <a:pt x="136132" y="32662"/>
                    </a:cubicBezTo>
                    <a:close/>
                    <a:moveTo>
                      <a:pt x="112818" y="32662"/>
                    </a:moveTo>
                    <a:cubicBezTo>
                      <a:pt x="115995" y="32662"/>
                      <a:pt x="119174" y="34740"/>
                      <a:pt x="119218" y="38898"/>
                    </a:cubicBezTo>
                    <a:cubicBezTo>
                      <a:pt x="118738" y="38793"/>
                      <a:pt x="118254" y="38742"/>
                      <a:pt x="117774" y="38742"/>
                    </a:cubicBezTo>
                    <a:cubicBezTo>
                      <a:pt x="115916" y="38742"/>
                      <a:pt x="114117" y="39510"/>
                      <a:pt x="112821" y="40905"/>
                    </a:cubicBezTo>
                    <a:cubicBezTo>
                      <a:pt x="111548" y="39525"/>
                      <a:pt x="109756" y="38746"/>
                      <a:pt x="107874" y="38746"/>
                    </a:cubicBezTo>
                    <a:cubicBezTo>
                      <a:pt x="107391" y="38746"/>
                      <a:pt x="106907" y="38791"/>
                      <a:pt x="106432" y="38898"/>
                    </a:cubicBezTo>
                    <a:cubicBezTo>
                      <a:pt x="106468" y="34740"/>
                      <a:pt x="109642" y="32662"/>
                      <a:pt x="112818" y="32662"/>
                    </a:cubicBezTo>
                    <a:close/>
                    <a:moveTo>
                      <a:pt x="89290" y="32762"/>
                    </a:moveTo>
                    <a:cubicBezTo>
                      <a:pt x="91871" y="32762"/>
                      <a:pt x="94452" y="34136"/>
                      <a:pt x="95348" y="36882"/>
                    </a:cubicBezTo>
                    <a:lnTo>
                      <a:pt x="95375" y="36882"/>
                    </a:lnTo>
                    <a:cubicBezTo>
                      <a:pt x="95572" y="37545"/>
                      <a:pt x="95679" y="38235"/>
                      <a:pt x="95688" y="38934"/>
                    </a:cubicBezTo>
                    <a:cubicBezTo>
                      <a:pt x="95213" y="38832"/>
                      <a:pt x="94735" y="38782"/>
                      <a:pt x="94260" y="38782"/>
                    </a:cubicBezTo>
                    <a:cubicBezTo>
                      <a:pt x="92399" y="38782"/>
                      <a:pt x="90599" y="39549"/>
                      <a:pt x="89299" y="40941"/>
                    </a:cubicBezTo>
                    <a:cubicBezTo>
                      <a:pt x="88018" y="39561"/>
                      <a:pt x="86226" y="38782"/>
                      <a:pt x="84344" y="38782"/>
                    </a:cubicBezTo>
                    <a:cubicBezTo>
                      <a:pt x="83860" y="38782"/>
                      <a:pt x="83376" y="38835"/>
                      <a:pt x="82902" y="38934"/>
                    </a:cubicBezTo>
                    <a:cubicBezTo>
                      <a:pt x="82902" y="38235"/>
                      <a:pt x="83009" y="37545"/>
                      <a:pt x="83215" y="36882"/>
                    </a:cubicBezTo>
                    <a:lnTo>
                      <a:pt x="83233" y="36882"/>
                    </a:lnTo>
                    <a:cubicBezTo>
                      <a:pt x="84129" y="34136"/>
                      <a:pt x="86710" y="32762"/>
                      <a:pt x="89290" y="32762"/>
                    </a:cubicBezTo>
                    <a:close/>
                    <a:moveTo>
                      <a:pt x="42338" y="32863"/>
                    </a:moveTo>
                    <a:cubicBezTo>
                      <a:pt x="45512" y="32863"/>
                      <a:pt x="48684" y="34938"/>
                      <a:pt x="48726" y="39091"/>
                    </a:cubicBezTo>
                    <a:lnTo>
                      <a:pt x="48726" y="39091"/>
                    </a:lnTo>
                    <a:cubicBezTo>
                      <a:pt x="48257" y="38992"/>
                      <a:pt x="47785" y="38943"/>
                      <a:pt x="47316" y="38943"/>
                    </a:cubicBezTo>
                    <a:cubicBezTo>
                      <a:pt x="45455" y="38943"/>
                      <a:pt x="43655" y="39710"/>
                      <a:pt x="42355" y="41102"/>
                    </a:cubicBezTo>
                    <a:cubicBezTo>
                      <a:pt x="41081" y="39730"/>
                      <a:pt x="39293" y="38952"/>
                      <a:pt x="37414" y="38952"/>
                    </a:cubicBezTo>
                    <a:cubicBezTo>
                      <a:pt x="37404" y="38952"/>
                      <a:pt x="37393" y="38952"/>
                      <a:pt x="37382" y="38952"/>
                    </a:cubicBezTo>
                    <a:cubicBezTo>
                      <a:pt x="36898" y="38952"/>
                      <a:pt x="36415" y="38997"/>
                      <a:pt x="35940" y="39104"/>
                    </a:cubicBezTo>
                    <a:cubicBezTo>
                      <a:pt x="35980" y="34944"/>
                      <a:pt x="39160" y="32863"/>
                      <a:pt x="42338" y="32863"/>
                    </a:cubicBezTo>
                    <a:close/>
                    <a:moveTo>
                      <a:pt x="65648" y="32868"/>
                    </a:moveTo>
                    <a:cubicBezTo>
                      <a:pt x="68825" y="32868"/>
                      <a:pt x="72001" y="34946"/>
                      <a:pt x="72041" y="39104"/>
                    </a:cubicBezTo>
                    <a:cubicBezTo>
                      <a:pt x="71563" y="38999"/>
                      <a:pt x="71081" y="38948"/>
                      <a:pt x="70602" y="38948"/>
                    </a:cubicBezTo>
                    <a:cubicBezTo>
                      <a:pt x="68748" y="38948"/>
                      <a:pt x="66949" y="39716"/>
                      <a:pt x="65653" y="41111"/>
                    </a:cubicBezTo>
                    <a:cubicBezTo>
                      <a:pt x="64371" y="39731"/>
                      <a:pt x="62579" y="38952"/>
                      <a:pt x="60697" y="38952"/>
                    </a:cubicBezTo>
                    <a:cubicBezTo>
                      <a:pt x="60214" y="38952"/>
                      <a:pt x="59730" y="38997"/>
                      <a:pt x="59255" y="39104"/>
                    </a:cubicBezTo>
                    <a:cubicBezTo>
                      <a:pt x="59295" y="34946"/>
                      <a:pt x="62472" y="32868"/>
                      <a:pt x="65648" y="32868"/>
                    </a:cubicBezTo>
                    <a:close/>
                    <a:moveTo>
                      <a:pt x="18803" y="32968"/>
                    </a:moveTo>
                    <a:cubicBezTo>
                      <a:pt x="21386" y="32968"/>
                      <a:pt x="23968" y="34342"/>
                      <a:pt x="24864" y="37088"/>
                    </a:cubicBezTo>
                    <a:lnTo>
                      <a:pt x="24882" y="37088"/>
                    </a:lnTo>
                    <a:cubicBezTo>
                      <a:pt x="25088" y="37751"/>
                      <a:pt x="25196" y="38441"/>
                      <a:pt x="25196" y="39140"/>
                    </a:cubicBezTo>
                    <a:cubicBezTo>
                      <a:pt x="24723" y="39038"/>
                      <a:pt x="24246" y="38988"/>
                      <a:pt x="23772" y="38988"/>
                    </a:cubicBezTo>
                    <a:cubicBezTo>
                      <a:pt x="21913" y="38988"/>
                      <a:pt x="20107" y="39755"/>
                      <a:pt x="18807" y="41147"/>
                    </a:cubicBezTo>
                    <a:cubicBezTo>
                      <a:pt x="17526" y="39767"/>
                      <a:pt x="15734" y="38988"/>
                      <a:pt x="13852" y="38988"/>
                    </a:cubicBezTo>
                    <a:cubicBezTo>
                      <a:pt x="13368" y="38988"/>
                      <a:pt x="12884" y="39041"/>
                      <a:pt x="12409" y="39140"/>
                    </a:cubicBezTo>
                    <a:cubicBezTo>
                      <a:pt x="12409" y="38441"/>
                      <a:pt x="12517" y="37751"/>
                      <a:pt x="12723" y="37088"/>
                    </a:cubicBezTo>
                    <a:lnTo>
                      <a:pt x="12741" y="37088"/>
                    </a:lnTo>
                    <a:cubicBezTo>
                      <a:pt x="13637" y="34342"/>
                      <a:pt x="16220" y="32968"/>
                      <a:pt x="18803" y="32968"/>
                    </a:cubicBezTo>
                    <a:close/>
                    <a:moveTo>
                      <a:pt x="117968" y="39112"/>
                    </a:moveTo>
                    <a:cubicBezTo>
                      <a:pt x="118392" y="39112"/>
                      <a:pt x="118820" y="39151"/>
                      <a:pt x="119245" y="39230"/>
                    </a:cubicBezTo>
                    <a:cubicBezTo>
                      <a:pt x="118726" y="39848"/>
                      <a:pt x="118322" y="40565"/>
                      <a:pt x="118063" y="41326"/>
                    </a:cubicBezTo>
                    <a:lnTo>
                      <a:pt x="118063" y="41317"/>
                    </a:lnTo>
                    <a:lnTo>
                      <a:pt x="118054" y="41344"/>
                    </a:lnTo>
                    <a:cubicBezTo>
                      <a:pt x="118054" y="41353"/>
                      <a:pt x="118045" y="41362"/>
                      <a:pt x="118036" y="41380"/>
                    </a:cubicBezTo>
                    <a:cubicBezTo>
                      <a:pt x="117812" y="42061"/>
                      <a:pt x="117713" y="42787"/>
                      <a:pt x="117758" y="43504"/>
                    </a:cubicBezTo>
                    <a:cubicBezTo>
                      <a:pt x="116508" y="42200"/>
                      <a:pt x="114748" y="41362"/>
                      <a:pt x="112888" y="41362"/>
                    </a:cubicBezTo>
                    <a:cubicBezTo>
                      <a:pt x="112869" y="41362"/>
                      <a:pt x="112849" y="41362"/>
                      <a:pt x="112830" y="41362"/>
                    </a:cubicBezTo>
                    <a:cubicBezTo>
                      <a:pt x="114167" y="39915"/>
                      <a:pt x="116034" y="39112"/>
                      <a:pt x="117968" y="39112"/>
                    </a:cubicBezTo>
                    <a:close/>
                    <a:moveTo>
                      <a:pt x="130986" y="39112"/>
                    </a:moveTo>
                    <a:cubicBezTo>
                      <a:pt x="132916" y="39112"/>
                      <a:pt x="134791" y="39915"/>
                      <a:pt x="136136" y="41362"/>
                    </a:cubicBezTo>
                    <a:cubicBezTo>
                      <a:pt x="136116" y="41362"/>
                      <a:pt x="136096" y="41362"/>
                      <a:pt x="136077" y="41362"/>
                    </a:cubicBezTo>
                    <a:cubicBezTo>
                      <a:pt x="134208" y="41362"/>
                      <a:pt x="132440" y="42200"/>
                      <a:pt x="131199" y="43504"/>
                    </a:cubicBezTo>
                    <a:cubicBezTo>
                      <a:pt x="131234" y="42787"/>
                      <a:pt x="131136" y="42070"/>
                      <a:pt x="130912" y="41389"/>
                    </a:cubicBezTo>
                    <a:lnTo>
                      <a:pt x="130912" y="41380"/>
                    </a:lnTo>
                    <a:cubicBezTo>
                      <a:pt x="130912" y="41371"/>
                      <a:pt x="130903" y="41362"/>
                      <a:pt x="130903" y="41344"/>
                    </a:cubicBezTo>
                    <a:cubicBezTo>
                      <a:pt x="130894" y="41335"/>
                      <a:pt x="130903" y="41335"/>
                      <a:pt x="130894" y="41326"/>
                    </a:cubicBezTo>
                    <a:cubicBezTo>
                      <a:pt x="130625" y="40556"/>
                      <a:pt x="130231" y="39848"/>
                      <a:pt x="129711" y="39230"/>
                    </a:cubicBezTo>
                    <a:cubicBezTo>
                      <a:pt x="130135" y="39151"/>
                      <a:pt x="130562" y="39112"/>
                      <a:pt x="130986" y="39112"/>
                    </a:cubicBezTo>
                    <a:close/>
                    <a:moveTo>
                      <a:pt x="84143" y="39166"/>
                    </a:moveTo>
                    <a:cubicBezTo>
                      <a:pt x="86077" y="39166"/>
                      <a:pt x="87946" y="39968"/>
                      <a:pt x="89290" y="41416"/>
                    </a:cubicBezTo>
                    <a:cubicBezTo>
                      <a:pt x="89271" y="41416"/>
                      <a:pt x="89251" y="41416"/>
                      <a:pt x="89231" y="41416"/>
                    </a:cubicBezTo>
                    <a:cubicBezTo>
                      <a:pt x="87362" y="41416"/>
                      <a:pt x="85595" y="42254"/>
                      <a:pt x="84353" y="43557"/>
                    </a:cubicBezTo>
                    <a:cubicBezTo>
                      <a:pt x="84434" y="41963"/>
                      <a:pt x="83851" y="40457"/>
                      <a:pt x="82866" y="39283"/>
                    </a:cubicBezTo>
                    <a:cubicBezTo>
                      <a:pt x="83291" y="39204"/>
                      <a:pt x="83719" y="39166"/>
                      <a:pt x="84143" y="39166"/>
                    </a:cubicBezTo>
                    <a:close/>
                    <a:moveTo>
                      <a:pt x="94430" y="39165"/>
                    </a:moveTo>
                    <a:cubicBezTo>
                      <a:pt x="94857" y="39165"/>
                      <a:pt x="95287" y="39204"/>
                      <a:pt x="95715" y="39283"/>
                    </a:cubicBezTo>
                    <a:cubicBezTo>
                      <a:pt x="94720" y="40466"/>
                      <a:pt x="94138" y="41963"/>
                      <a:pt x="94228" y="43557"/>
                    </a:cubicBezTo>
                    <a:cubicBezTo>
                      <a:pt x="92977" y="42254"/>
                      <a:pt x="91218" y="41416"/>
                      <a:pt x="89350" y="41416"/>
                    </a:cubicBezTo>
                    <a:cubicBezTo>
                      <a:pt x="89330" y="41416"/>
                      <a:pt x="89310" y="41416"/>
                      <a:pt x="89290" y="41416"/>
                    </a:cubicBezTo>
                    <a:cubicBezTo>
                      <a:pt x="90626" y="39963"/>
                      <a:pt x="92497" y="39165"/>
                      <a:pt x="94430" y="39165"/>
                    </a:cubicBezTo>
                    <a:close/>
                    <a:moveTo>
                      <a:pt x="47493" y="39318"/>
                    </a:moveTo>
                    <a:cubicBezTo>
                      <a:pt x="47917" y="39318"/>
                      <a:pt x="48345" y="39357"/>
                      <a:pt x="48771" y="39436"/>
                    </a:cubicBezTo>
                    <a:cubicBezTo>
                      <a:pt x="48242" y="40054"/>
                      <a:pt x="47839" y="40762"/>
                      <a:pt x="47579" y="41523"/>
                    </a:cubicBezTo>
                    <a:cubicBezTo>
                      <a:pt x="47579" y="41532"/>
                      <a:pt x="47579" y="41532"/>
                      <a:pt x="47579" y="41541"/>
                    </a:cubicBezTo>
                    <a:lnTo>
                      <a:pt x="47561" y="41586"/>
                    </a:lnTo>
                    <a:cubicBezTo>
                      <a:pt x="47337" y="42267"/>
                      <a:pt x="47239" y="42984"/>
                      <a:pt x="47275" y="43710"/>
                    </a:cubicBezTo>
                    <a:cubicBezTo>
                      <a:pt x="46033" y="42406"/>
                      <a:pt x="44274" y="41568"/>
                      <a:pt x="42406" y="41568"/>
                    </a:cubicBezTo>
                    <a:cubicBezTo>
                      <a:pt x="42386" y="41568"/>
                      <a:pt x="42366" y="41568"/>
                      <a:pt x="42346" y="41568"/>
                    </a:cubicBezTo>
                    <a:cubicBezTo>
                      <a:pt x="43684" y="40121"/>
                      <a:pt x="45557" y="39318"/>
                      <a:pt x="47493" y="39318"/>
                    </a:cubicBezTo>
                    <a:close/>
                    <a:moveTo>
                      <a:pt x="60506" y="39318"/>
                    </a:moveTo>
                    <a:cubicBezTo>
                      <a:pt x="62442" y="39318"/>
                      <a:pt x="64315" y="40121"/>
                      <a:pt x="65653" y="41568"/>
                    </a:cubicBezTo>
                    <a:cubicBezTo>
                      <a:pt x="65633" y="41568"/>
                      <a:pt x="65613" y="41568"/>
                      <a:pt x="65593" y="41568"/>
                    </a:cubicBezTo>
                    <a:cubicBezTo>
                      <a:pt x="63724" y="41568"/>
                      <a:pt x="61965" y="42398"/>
                      <a:pt x="60715" y="43710"/>
                    </a:cubicBezTo>
                    <a:cubicBezTo>
                      <a:pt x="60751" y="42984"/>
                      <a:pt x="60662" y="42267"/>
                      <a:pt x="60438" y="41586"/>
                    </a:cubicBezTo>
                    <a:cubicBezTo>
                      <a:pt x="60438" y="41577"/>
                      <a:pt x="60429" y="41559"/>
                      <a:pt x="60420" y="41550"/>
                    </a:cubicBezTo>
                    <a:cubicBezTo>
                      <a:pt x="60420" y="41541"/>
                      <a:pt x="60420" y="41532"/>
                      <a:pt x="60411" y="41532"/>
                    </a:cubicBezTo>
                    <a:cubicBezTo>
                      <a:pt x="60151" y="40762"/>
                      <a:pt x="59748" y="40054"/>
                      <a:pt x="59228" y="39436"/>
                    </a:cubicBezTo>
                    <a:cubicBezTo>
                      <a:pt x="59654" y="39357"/>
                      <a:pt x="60082" y="39318"/>
                      <a:pt x="60506" y="39318"/>
                    </a:cubicBezTo>
                    <a:close/>
                    <a:moveTo>
                      <a:pt x="23963" y="39353"/>
                    </a:moveTo>
                    <a:cubicBezTo>
                      <a:pt x="24391" y="39353"/>
                      <a:pt x="24821" y="39392"/>
                      <a:pt x="25250" y="39472"/>
                    </a:cubicBezTo>
                    <a:cubicBezTo>
                      <a:pt x="24255" y="40654"/>
                      <a:pt x="23673" y="42151"/>
                      <a:pt x="23753" y="43746"/>
                    </a:cubicBezTo>
                    <a:cubicBezTo>
                      <a:pt x="22512" y="42442"/>
                      <a:pt x="20744" y="41604"/>
                      <a:pt x="18884" y="41604"/>
                    </a:cubicBezTo>
                    <a:cubicBezTo>
                      <a:pt x="18864" y="41604"/>
                      <a:pt x="18845" y="41604"/>
                      <a:pt x="18825" y="41604"/>
                    </a:cubicBezTo>
                    <a:cubicBezTo>
                      <a:pt x="18805" y="41604"/>
                      <a:pt x="18786" y="41604"/>
                      <a:pt x="18766" y="41604"/>
                    </a:cubicBezTo>
                    <a:cubicBezTo>
                      <a:pt x="16897" y="41604"/>
                      <a:pt x="15129" y="42442"/>
                      <a:pt x="13888" y="43746"/>
                    </a:cubicBezTo>
                    <a:cubicBezTo>
                      <a:pt x="13951" y="42160"/>
                      <a:pt x="13368" y="40663"/>
                      <a:pt x="12382" y="39480"/>
                    </a:cubicBezTo>
                    <a:lnTo>
                      <a:pt x="12391" y="39472"/>
                    </a:lnTo>
                    <a:cubicBezTo>
                      <a:pt x="12820" y="39392"/>
                      <a:pt x="13250" y="39353"/>
                      <a:pt x="13678" y="39353"/>
                    </a:cubicBezTo>
                    <a:cubicBezTo>
                      <a:pt x="15611" y="39353"/>
                      <a:pt x="17482" y="40150"/>
                      <a:pt x="18825" y="41595"/>
                    </a:cubicBezTo>
                    <a:cubicBezTo>
                      <a:pt x="20161" y="40150"/>
                      <a:pt x="22031" y="39353"/>
                      <a:pt x="23963" y="39353"/>
                    </a:cubicBezTo>
                    <a:close/>
                    <a:moveTo>
                      <a:pt x="107663" y="39105"/>
                    </a:moveTo>
                    <a:cubicBezTo>
                      <a:pt x="109597" y="39105"/>
                      <a:pt x="111471" y="39906"/>
                      <a:pt x="112812" y="41353"/>
                    </a:cubicBezTo>
                    <a:cubicBezTo>
                      <a:pt x="112793" y="41353"/>
                      <a:pt x="112774" y="41353"/>
                      <a:pt x="112756" y="41353"/>
                    </a:cubicBezTo>
                    <a:cubicBezTo>
                      <a:pt x="110769" y="41353"/>
                      <a:pt x="108902" y="42299"/>
                      <a:pt x="107650" y="43755"/>
                    </a:cubicBezTo>
                    <a:lnTo>
                      <a:pt x="107650" y="43755"/>
                    </a:lnTo>
                    <a:cubicBezTo>
                      <a:pt x="107803" y="42088"/>
                      <a:pt x="107211" y="40511"/>
                      <a:pt x="106172" y="39274"/>
                    </a:cubicBezTo>
                    <a:lnTo>
                      <a:pt x="106172" y="39265"/>
                    </a:lnTo>
                    <a:cubicBezTo>
                      <a:pt x="106668" y="39158"/>
                      <a:pt x="107167" y="39105"/>
                      <a:pt x="107663" y="39105"/>
                    </a:cubicBezTo>
                    <a:close/>
                    <a:moveTo>
                      <a:pt x="37187" y="39310"/>
                    </a:moveTo>
                    <a:cubicBezTo>
                      <a:pt x="39118" y="39310"/>
                      <a:pt x="40989" y="40106"/>
                      <a:pt x="42328" y="41559"/>
                    </a:cubicBezTo>
                    <a:cubicBezTo>
                      <a:pt x="42310" y="41559"/>
                      <a:pt x="42291" y="41559"/>
                      <a:pt x="42273" y="41559"/>
                    </a:cubicBezTo>
                    <a:cubicBezTo>
                      <a:pt x="40286" y="41559"/>
                      <a:pt x="38419" y="42505"/>
                      <a:pt x="37167" y="43952"/>
                    </a:cubicBezTo>
                    <a:cubicBezTo>
                      <a:pt x="37320" y="42294"/>
                      <a:pt x="36728" y="40708"/>
                      <a:pt x="35689" y="39480"/>
                    </a:cubicBezTo>
                    <a:lnTo>
                      <a:pt x="35689" y="39472"/>
                    </a:lnTo>
                    <a:cubicBezTo>
                      <a:pt x="36187" y="39363"/>
                      <a:pt x="36689" y="39310"/>
                      <a:pt x="37187" y="39310"/>
                    </a:cubicBezTo>
                    <a:close/>
                    <a:moveTo>
                      <a:pt x="124475" y="37261"/>
                    </a:moveTo>
                    <a:cubicBezTo>
                      <a:pt x="127048" y="37261"/>
                      <a:pt x="129621" y="38627"/>
                      <a:pt x="130527" y="41362"/>
                    </a:cubicBezTo>
                    <a:cubicBezTo>
                      <a:pt x="130751" y="42043"/>
                      <a:pt x="130867" y="42760"/>
                      <a:pt x="130867" y="43486"/>
                    </a:cubicBezTo>
                    <a:cubicBezTo>
                      <a:pt x="130392" y="43384"/>
                      <a:pt x="129914" y="43334"/>
                      <a:pt x="129439" y="43334"/>
                    </a:cubicBezTo>
                    <a:cubicBezTo>
                      <a:pt x="127578" y="43334"/>
                      <a:pt x="125778" y="44101"/>
                      <a:pt x="124478" y="45493"/>
                    </a:cubicBezTo>
                    <a:cubicBezTo>
                      <a:pt x="123206" y="44113"/>
                      <a:pt x="121405" y="43333"/>
                      <a:pt x="119532" y="43333"/>
                    </a:cubicBezTo>
                    <a:cubicBezTo>
                      <a:pt x="119039" y="43333"/>
                      <a:pt x="118555" y="43387"/>
                      <a:pt x="118089" y="43486"/>
                    </a:cubicBezTo>
                    <a:cubicBezTo>
                      <a:pt x="118089" y="42760"/>
                      <a:pt x="118197" y="42034"/>
                      <a:pt x="118430" y="41344"/>
                    </a:cubicBezTo>
                    <a:cubicBezTo>
                      <a:pt x="119339" y="38623"/>
                      <a:pt x="121907" y="37261"/>
                      <a:pt x="124475" y="37261"/>
                    </a:cubicBezTo>
                    <a:close/>
                    <a:moveTo>
                      <a:pt x="77632" y="37306"/>
                    </a:moveTo>
                    <a:cubicBezTo>
                      <a:pt x="80806" y="37306"/>
                      <a:pt x="83980" y="39382"/>
                      <a:pt x="84022" y="43538"/>
                    </a:cubicBezTo>
                    <a:lnTo>
                      <a:pt x="84022" y="43538"/>
                    </a:lnTo>
                    <a:cubicBezTo>
                      <a:pt x="83549" y="43437"/>
                      <a:pt x="83074" y="43388"/>
                      <a:pt x="82603" y="43388"/>
                    </a:cubicBezTo>
                    <a:cubicBezTo>
                      <a:pt x="80742" y="43388"/>
                      <a:pt x="78941" y="44154"/>
                      <a:pt x="77642" y="45547"/>
                    </a:cubicBezTo>
                    <a:cubicBezTo>
                      <a:pt x="76360" y="44167"/>
                      <a:pt x="74568" y="43387"/>
                      <a:pt x="72687" y="43387"/>
                    </a:cubicBezTo>
                    <a:cubicBezTo>
                      <a:pt x="72203" y="43387"/>
                      <a:pt x="71719" y="43441"/>
                      <a:pt x="71244" y="43540"/>
                    </a:cubicBezTo>
                    <a:cubicBezTo>
                      <a:pt x="71280" y="39385"/>
                      <a:pt x="74456" y="37306"/>
                      <a:pt x="77632" y="37306"/>
                    </a:cubicBezTo>
                    <a:close/>
                    <a:moveTo>
                      <a:pt x="100947" y="37306"/>
                    </a:moveTo>
                    <a:cubicBezTo>
                      <a:pt x="104122" y="37306"/>
                      <a:pt x="107296" y="39383"/>
                      <a:pt x="107337" y="43540"/>
                    </a:cubicBezTo>
                    <a:cubicBezTo>
                      <a:pt x="106864" y="43438"/>
                      <a:pt x="106386" y="43388"/>
                      <a:pt x="105913" y="43388"/>
                    </a:cubicBezTo>
                    <a:cubicBezTo>
                      <a:pt x="104054" y="43388"/>
                      <a:pt x="102249" y="44154"/>
                      <a:pt x="100957" y="45547"/>
                    </a:cubicBezTo>
                    <a:cubicBezTo>
                      <a:pt x="99676" y="44167"/>
                      <a:pt x="97883" y="43387"/>
                      <a:pt x="96002" y="43387"/>
                    </a:cubicBezTo>
                    <a:cubicBezTo>
                      <a:pt x="95518" y="43387"/>
                      <a:pt x="95034" y="43441"/>
                      <a:pt x="94559" y="43540"/>
                    </a:cubicBezTo>
                    <a:cubicBezTo>
                      <a:pt x="94595" y="39385"/>
                      <a:pt x="97771" y="37306"/>
                      <a:pt x="100947" y="37306"/>
                    </a:cubicBezTo>
                    <a:close/>
                    <a:moveTo>
                      <a:pt x="54009" y="37465"/>
                    </a:moveTo>
                    <a:cubicBezTo>
                      <a:pt x="56582" y="37465"/>
                      <a:pt x="59156" y="38830"/>
                      <a:pt x="60061" y="41559"/>
                    </a:cubicBezTo>
                    <a:cubicBezTo>
                      <a:pt x="60285" y="42249"/>
                      <a:pt x="60393" y="42966"/>
                      <a:pt x="60393" y="43692"/>
                    </a:cubicBezTo>
                    <a:cubicBezTo>
                      <a:pt x="59920" y="43590"/>
                      <a:pt x="59442" y="43540"/>
                      <a:pt x="58969" y="43540"/>
                    </a:cubicBezTo>
                    <a:cubicBezTo>
                      <a:pt x="57110" y="43540"/>
                      <a:pt x="55305" y="44307"/>
                      <a:pt x="54013" y="45699"/>
                    </a:cubicBezTo>
                    <a:cubicBezTo>
                      <a:pt x="52739" y="44318"/>
                      <a:pt x="50951" y="43539"/>
                      <a:pt x="49072" y="43539"/>
                    </a:cubicBezTo>
                    <a:cubicBezTo>
                      <a:pt x="49061" y="43539"/>
                      <a:pt x="49051" y="43540"/>
                      <a:pt x="49040" y="43540"/>
                    </a:cubicBezTo>
                    <a:cubicBezTo>
                      <a:pt x="48556" y="43540"/>
                      <a:pt x="48072" y="43593"/>
                      <a:pt x="47597" y="43692"/>
                    </a:cubicBezTo>
                    <a:cubicBezTo>
                      <a:pt x="47597" y="42966"/>
                      <a:pt x="47714" y="42249"/>
                      <a:pt x="47938" y="41559"/>
                    </a:cubicBezTo>
                    <a:lnTo>
                      <a:pt x="47956" y="41550"/>
                    </a:lnTo>
                    <a:cubicBezTo>
                      <a:pt x="48865" y="38827"/>
                      <a:pt x="51437" y="37465"/>
                      <a:pt x="54009" y="37465"/>
                    </a:cubicBezTo>
                    <a:close/>
                    <a:moveTo>
                      <a:pt x="7163" y="37500"/>
                    </a:moveTo>
                    <a:cubicBezTo>
                      <a:pt x="10339" y="37500"/>
                      <a:pt x="13516" y="39579"/>
                      <a:pt x="13556" y="43737"/>
                    </a:cubicBezTo>
                    <a:cubicBezTo>
                      <a:pt x="13079" y="43632"/>
                      <a:pt x="12598" y="43582"/>
                      <a:pt x="12120" y="43582"/>
                    </a:cubicBezTo>
                    <a:cubicBezTo>
                      <a:pt x="10263" y="43582"/>
                      <a:pt x="8460" y="44350"/>
                      <a:pt x="7163" y="45739"/>
                    </a:cubicBezTo>
                    <a:lnTo>
                      <a:pt x="7163" y="45739"/>
                    </a:lnTo>
                    <a:cubicBezTo>
                      <a:pt x="5882" y="44362"/>
                      <a:pt x="4092" y="43584"/>
                      <a:pt x="2212" y="43584"/>
                    </a:cubicBezTo>
                    <a:cubicBezTo>
                      <a:pt x="1728" y="43584"/>
                      <a:pt x="1245" y="43638"/>
                      <a:pt x="770" y="43737"/>
                    </a:cubicBezTo>
                    <a:cubicBezTo>
                      <a:pt x="810" y="39579"/>
                      <a:pt x="3987" y="37500"/>
                      <a:pt x="7163" y="37500"/>
                    </a:cubicBezTo>
                    <a:close/>
                    <a:moveTo>
                      <a:pt x="30463" y="37509"/>
                    </a:moveTo>
                    <a:cubicBezTo>
                      <a:pt x="33636" y="37509"/>
                      <a:pt x="36811" y="39587"/>
                      <a:pt x="36854" y="43742"/>
                    </a:cubicBezTo>
                    <a:lnTo>
                      <a:pt x="36854" y="43742"/>
                    </a:lnTo>
                    <a:cubicBezTo>
                      <a:pt x="36384" y="43642"/>
                      <a:pt x="35912" y="43594"/>
                      <a:pt x="35443" y="43594"/>
                    </a:cubicBezTo>
                    <a:cubicBezTo>
                      <a:pt x="33580" y="43594"/>
                      <a:pt x="31775" y="44360"/>
                      <a:pt x="30483" y="45753"/>
                    </a:cubicBezTo>
                    <a:cubicBezTo>
                      <a:pt x="29201" y="44373"/>
                      <a:pt x="27409" y="43593"/>
                      <a:pt x="25528" y="43593"/>
                    </a:cubicBezTo>
                    <a:cubicBezTo>
                      <a:pt x="25044" y="43593"/>
                      <a:pt x="24560" y="43638"/>
                      <a:pt x="24085" y="43746"/>
                    </a:cubicBezTo>
                    <a:cubicBezTo>
                      <a:pt x="24116" y="39588"/>
                      <a:pt x="27288" y="37509"/>
                      <a:pt x="30463" y="37509"/>
                    </a:cubicBezTo>
                    <a:close/>
                    <a:moveTo>
                      <a:pt x="119327" y="43718"/>
                    </a:moveTo>
                    <a:cubicBezTo>
                      <a:pt x="121267" y="43718"/>
                      <a:pt x="123141" y="44520"/>
                      <a:pt x="124478" y="45968"/>
                    </a:cubicBezTo>
                    <a:cubicBezTo>
                      <a:pt x="124458" y="45968"/>
                      <a:pt x="124439" y="45968"/>
                      <a:pt x="124419" y="45968"/>
                    </a:cubicBezTo>
                    <a:cubicBezTo>
                      <a:pt x="122550" y="45968"/>
                      <a:pt x="120782" y="46806"/>
                      <a:pt x="119541" y="48109"/>
                    </a:cubicBezTo>
                    <a:cubicBezTo>
                      <a:pt x="119622" y="46514"/>
                      <a:pt x="119039" y="45018"/>
                      <a:pt x="118045" y="43835"/>
                    </a:cubicBezTo>
                    <a:cubicBezTo>
                      <a:pt x="118472" y="43756"/>
                      <a:pt x="118901" y="43718"/>
                      <a:pt x="119327" y="43718"/>
                    </a:cubicBezTo>
                    <a:close/>
                    <a:moveTo>
                      <a:pt x="129624" y="43718"/>
                    </a:moveTo>
                    <a:cubicBezTo>
                      <a:pt x="130049" y="43718"/>
                      <a:pt x="130477" y="43756"/>
                      <a:pt x="130903" y="43835"/>
                    </a:cubicBezTo>
                    <a:cubicBezTo>
                      <a:pt x="129908" y="45018"/>
                      <a:pt x="129326" y="46523"/>
                      <a:pt x="129415" y="48109"/>
                    </a:cubicBezTo>
                    <a:cubicBezTo>
                      <a:pt x="128165" y="46806"/>
                      <a:pt x="126397" y="45968"/>
                      <a:pt x="124537" y="45968"/>
                    </a:cubicBezTo>
                    <a:cubicBezTo>
                      <a:pt x="124517" y="45968"/>
                      <a:pt x="124498" y="45968"/>
                      <a:pt x="124478" y="45968"/>
                    </a:cubicBezTo>
                    <a:cubicBezTo>
                      <a:pt x="125815" y="44520"/>
                      <a:pt x="127689" y="43718"/>
                      <a:pt x="129624" y="43718"/>
                    </a:cubicBezTo>
                    <a:close/>
                    <a:moveTo>
                      <a:pt x="82779" y="43762"/>
                    </a:moveTo>
                    <a:cubicBezTo>
                      <a:pt x="83204" y="43762"/>
                      <a:pt x="83632" y="43801"/>
                      <a:pt x="84057" y="43880"/>
                    </a:cubicBezTo>
                    <a:cubicBezTo>
                      <a:pt x="83063" y="45063"/>
                      <a:pt x="82480" y="46559"/>
                      <a:pt x="82561" y="48154"/>
                    </a:cubicBezTo>
                    <a:cubicBezTo>
                      <a:pt x="81320" y="46851"/>
                      <a:pt x="79552" y="46012"/>
                      <a:pt x="77683" y="46012"/>
                    </a:cubicBezTo>
                    <a:cubicBezTo>
                      <a:pt x="77666" y="46012"/>
                      <a:pt x="77650" y="46012"/>
                      <a:pt x="77633" y="46013"/>
                    </a:cubicBezTo>
                    <a:lnTo>
                      <a:pt x="77633" y="46013"/>
                    </a:lnTo>
                    <a:cubicBezTo>
                      <a:pt x="78970" y="44565"/>
                      <a:pt x="80844" y="43762"/>
                      <a:pt x="82779" y="43762"/>
                    </a:cubicBezTo>
                    <a:close/>
                    <a:moveTo>
                      <a:pt x="59124" y="43911"/>
                    </a:moveTo>
                    <a:cubicBezTo>
                      <a:pt x="59554" y="43911"/>
                      <a:pt x="59988" y="43951"/>
                      <a:pt x="60420" y="44032"/>
                    </a:cubicBezTo>
                    <a:cubicBezTo>
                      <a:pt x="59425" y="45224"/>
                      <a:pt x="58843" y="46721"/>
                      <a:pt x="58932" y="48316"/>
                    </a:cubicBezTo>
                    <a:lnTo>
                      <a:pt x="58923" y="48307"/>
                    </a:lnTo>
                    <a:cubicBezTo>
                      <a:pt x="57682" y="47003"/>
                      <a:pt x="55914" y="46165"/>
                      <a:pt x="54045" y="46165"/>
                    </a:cubicBezTo>
                    <a:cubicBezTo>
                      <a:pt x="54026" y="46165"/>
                      <a:pt x="54006" y="46165"/>
                      <a:pt x="53986" y="46165"/>
                    </a:cubicBezTo>
                    <a:cubicBezTo>
                      <a:pt x="53966" y="46165"/>
                      <a:pt x="53947" y="46165"/>
                      <a:pt x="53927" y="46165"/>
                    </a:cubicBezTo>
                    <a:cubicBezTo>
                      <a:pt x="52067" y="46165"/>
                      <a:pt x="50299" y="47003"/>
                      <a:pt x="49049" y="48307"/>
                    </a:cubicBezTo>
                    <a:cubicBezTo>
                      <a:pt x="49138" y="46712"/>
                      <a:pt x="48556" y="45206"/>
                      <a:pt x="47561" y="44032"/>
                    </a:cubicBezTo>
                    <a:cubicBezTo>
                      <a:pt x="47990" y="43953"/>
                      <a:pt x="48420" y="43914"/>
                      <a:pt x="48848" y="43914"/>
                    </a:cubicBezTo>
                    <a:cubicBezTo>
                      <a:pt x="50781" y="43914"/>
                      <a:pt x="52652" y="44711"/>
                      <a:pt x="53995" y="46156"/>
                    </a:cubicBezTo>
                    <a:cubicBezTo>
                      <a:pt x="55328" y="44713"/>
                      <a:pt x="57194" y="43911"/>
                      <a:pt x="59124" y="43911"/>
                    </a:cubicBezTo>
                    <a:close/>
                    <a:moveTo>
                      <a:pt x="25317" y="43968"/>
                    </a:moveTo>
                    <a:cubicBezTo>
                      <a:pt x="27250" y="43968"/>
                      <a:pt x="29122" y="44764"/>
                      <a:pt x="30465" y="46210"/>
                    </a:cubicBezTo>
                    <a:lnTo>
                      <a:pt x="30465" y="46210"/>
                    </a:lnTo>
                    <a:cubicBezTo>
                      <a:pt x="30462" y="46210"/>
                      <a:pt x="30459" y="46210"/>
                      <a:pt x="30456" y="46210"/>
                    </a:cubicBezTo>
                    <a:cubicBezTo>
                      <a:pt x="30446" y="46210"/>
                      <a:pt x="30436" y="46210"/>
                      <a:pt x="30426" y="46210"/>
                    </a:cubicBezTo>
                    <a:cubicBezTo>
                      <a:pt x="28546" y="46210"/>
                      <a:pt x="26775" y="47041"/>
                      <a:pt x="25519" y="48351"/>
                    </a:cubicBezTo>
                    <a:cubicBezTo>
                      <a:pt x="25608" y="46765"/>
                      <a:pt x="25026" y="45269"/>
                      <a:pt x="24031" y="44086"/>
                    </a:cubicBezTo>
                    <a:cubicBezTo>
                      <a:pt x="24460" y="44007"/>
                      <a:pt x="24890" y="43968"/>
                      <a:pt x="25317" y="43968"/>
                    </a:cubicBezTo>
                    <a:close/>
                    <a:moveTo>
                      <a:pt x="106094" y="43751"/>
                    </a:moveTo>
                    <a:cubicBezTo>
                      <a:pt x="106570" y="43751"/>
                      <a:pt x="107049" y="43799"/>
                      <a:pt x="107525" y="43898"/>
                    </a:cubicBezTo>
                    <a:cubicBezTo>
                      <a:pt x="106512" y="45161"/>
                      <a:pt x="105939" y="46747"/>
                      <a:pt x="106127" y="48423"/>
                    </a:cubicBezTo>
                    <a:lnTo>
                      <a:pt x="106118" y="48414"/>
                    </a:lnTo>
                    <a:cubicBezTo>
                      <a:pt x="104866" y="46958"/>
                      <a:pt x="102990" y="46012"/>
                      <a:pt x="100995" y="46012"/>
                    </a:cubicBezTo>
                    <a:cubicBezTo>
                      <a:pt x="100976" y="46012"/>
                      <a:pt x="100958" y="46013"/>
                      <a:pt x="100939" y="46013"/>
                    </a:cubicBezTo>
                    <a:cubicBezTo>
                      <a:pt x="100919" y="46012"/>
                      <a:pt x="100899" y="46012"/>
                      <a:pt x="100879" y="46012"/>
                    </a:cubicBezTo>
                    <a:cubicBezTo>
                      <a:pt x="99020" y="46012"/>
                      <a:pt x="97252" y="46842"/>
                      <a:pt x="96011" y="48154"/>
                    </a:cubicBezTo>
                    <a:cubicBezTo>
                      <a:pt x="96091" y="46559"/>
                      <a:pt x="95509" y="45054"/>
                      <a:pt x="94514" y="43880"/>
                    </a:cubicBezTo>
                    <a:cubicBezTo>
                      <a:pt x="94946" y="43798"/>
                      <a:pt x="95380" y="43758"/>
                      <a:pt x="95811" y="43758"/>
                    </a:cubicBezTo>
                    <a:cubicBezTo>
                      <a:pt x="97740" y="43758"/>
                      <a:pt x="99607" y="44561"/>
                      <a:pt x="100948" y="46004"/>
                    </a:cubicBezTo>
                    <a:cubicBezTo>
                      <a:pt x="102286" y="44551"/>
                      <a:pt x="104160" y="43751"/>
                      <a:pt x="106094" y="43751"/>
                    </a:cubicBezTo>
                    <a:close/>
                    <a:moveTo>
                      <a:pt x="70812" y="39306"/>
                    </a:moveTo>
                    <a:cubicBezTo>
                      <a:pt x="71289" y="39306"/>
                      <a:pt x="71770" y="39355"/>
                      <a:pt x="72248" y="39454"/>
                    </a:cubicBezTo>
                    <a:cubicBezTo>
                      <a:pt x="71271" y="40699"/>
                      <a:pt x="70742" y="42276"/>
                      <a:pt x="70939" y="43925"/>
                    </a:cubicBezTo>
                    <a:cubicBezTo>
                      <a:pt x="71449" y="43811"/>
                      <a:pt x="71962" y="43756"/>
                      <a:pt x="72472" y="43756"/>
                    </a:cubicBezTo>
                    <a:cubicBezTo>
                      <a:pt x="74409" y="43756"/>
                      <a:pt x="76285" y="44558"/>
                      <a:pt x="77633" y="46013"/>
                    </a:cubicBezTo>
                    <a:lnTo>
                      <a:pt x="77633" y="46013"/>
                    </a:lnTo>
                    <a:cubicBezTo>
                      <a:pt x="77630" y="46013"/>
                      <a:pt x="77627" y="46013"/>
                      <a:pt x="77624" y="46013"/>
                    </a:cubicBezTo>
                    <a:cubicBezTo>
                      <a:pt x="77606" y="46013"/>
                      <a:pt x="77588" y="46012"/>
                      <a:pt x="77570" y="46012"/>
                    </a:cubicBezTo>
                    <a:cubicBezTo>
                      <a:pt x="75529" y="46012"/>
                      <a:pt x="73598" y="47021"/>
                      <a:pt x="72346" y="48540"/>
                    </a:cubicBezTo>
                    <a:cubicBezTo>
                      <a:pt x="72703" y="44850"/>
                      <a:pt x="69416" y="41568"/>
                      <a:pt x="65713" y="41568"/>
                    </a:cubicBezTo>
                    <a:cubicBezTo>
                      <a:pt x="65693" y="41568"/>
                      <a:pt x="65673" y="41568"/>
                      <a:pt x="65653" y="41568"/>
                    </a:cubicBezTo>
                    <a:lnTo>
                      <a:pt x="65653" y="41559"/>
                    </a:lnTo>
                    <a:cubicBezTo>
                      <a:pt x="66997" y="40107"/>
                      <a:pt x="68873" y="39306"/>
                      <a:pt x="70812" y="39306"/>
                    </a:cubicBezTo>
                    <a:close/>
                    <a:moveTo>
                      <a:pt x="35618" y="43957"/>
                    </a:moveTo>
                    <a:cubicBezTo>
                      <a:pt x="36091" y="43957"/>
                      <a:pt x="36568" y="44006"/>
                      <a:pt x="37042" y="44104"/>
                    </a:cubicBezTo>
                    <a:cubicBezTo>
                      <a:pt x="36020" y="45350"/>
                      <a:pt x="35456" y="46945"/>
                      <a:pt x="35635" y="48620"/>
                    </a:cubicBezTo>
                    <a:cubicBezTo>
                      <a:pt x="34383" y="47164"/>
                      <a:pt x="32507" y="46210"/>
                      <a:pt x="30511" y="46210"/>
                    </a:cubicBezTo>
                    <a:cubicBezTo>
                      <a:pt x="30496" y="46210"/>
                      <a:pt x="30480" y="46210"/>
                      <a:pt x="30465" y="46210"/>
                    </a:cubicBezTo>
                    <a:lnTo>
                      <a:pt x="30465" y="46210"/>
                    </a:lnTo>
                    <a:cubicBezTo>
                      <a:pt x="31804" y="44762"/>
                      <a:pt x="33682" y="43957"/>
                      <a:pt x="35618" y="43957"/>
                    </a:cubicBezTo>
                    <a:close/>
                    <a:moveTo>
                      <a:pt x="112822" y="41864"/>
                    </a:moveTo>
                    <a:cubicBezTo>
                      <a:pt x="115997" y="41864"/>
                      <a:pt x="119174" y="43943"/>
                      <a:pt x="119218" y="48100"/>
                    </a:cubicBezTo>
                    <a:cubicBezTo>
                      <a:pt x="118743" y="47999"/>
                      <a:pt x="118265" y="47949"/>
                      <a:pt x="117790" y="47949"/>
                    </a:cubicBezTo>
                    <a:cubicBezTo>
                      <a:pt x="115926" y="47949"/>
                      <a:pt x="114120" y="48715"/>
                      <a:pt x="112821" y="50108"/>
                    </a:cubicBezTo>
                    <a:cubicBezTo>
                      <a:pt x="111548" y="48728"/>
                      <a:pt x="109756" y="47948"/>
                      <a:pt x="107874" y="47948"/>
                    </a:cubicBezTo>
                    <a:cubicBezTo>
                      <a:pt x="107391" y="47948"/>
                      <a:pt x="106907" y="48002"/>
                      <a:pt x="106432" y="48100"/>
                    </a:cubicBezTo>
                    <a:cubicBezTo>
                      <a:pt x="106472" y="43943"/>
                      <a:pt x="109646" y="41864"/>
                      <a:pt x="112822" y="41864"/>
                    </a:cubicBezTo>
                    <a:close/>
                    <a:moveTo>
                      <a:pt x="136132" y="41864"/>
                    </a:moveTo>
                    <a:cubicBezTo>
                      <a:pt x="139308" y="41864"/>
                      <a:pt x="142484" y="43943"/>
                      <a:pt x="142525" y="48100"/>
                    </a:cubicBezTo>
                    <a:cubicBezTo>
                      <a:pt x="142051" y="47999"/>
                      <a:pt x="141574" y="47949"/>
                      <a:pt x="141100" y="47949"/>
                    </a:cubicBezTo>
                    <a:cubicBezTo>
                      <a:pt x="139242" y="47949"/>
                      <a:pt x="137437" y="48715"/>
                      <a:pt x="136145" y="50108"/>
                    </a:cubicBezTo>
                    <a:cubicBezTo>
                      <a:pt x="134863" y="48728"/>
                      <a:pt x="133071" y="47948"/>
                      <a:pt x="131190" y="47948"/>
                    </a:cubicBezTo>
                    <a:cubicBezTo>
                      <a:pt x="130706" y="47948"/>
                      <a:pt x="130222" y="48002"/>
                      <a:pt x="129747" y="48100"/>
                    </a:cubicBezTo>
                    <a:cubicBezTo>
                      <a:pt x="129783" y="43943"/>
                      <a:pt x="132957" y="41864"/>
                      <a:pt x="136132" y="41864"/>
                    </a:cubicBezTo>
                    <a:close/>
                    <a:moveTo>
                      <a:pt x="89293" y="41912"/>
                    </a:moveTo>
                    <a:cubicBezTo>
                      <a:pt x="92468" y="41912"/>
                      <a:pt x="95642" y="43988"/>
                      <a:pt x="95679" y="48143"/>
                    </a:cubicBezTo>
                    <a:lnTo>
                      <a:pt x="95679" y="48143"/>
                    </a:lnTo>
                    <a:cubicBezTo>
                      <a:pt x="95207" y="48043"/>
                      <a:pt x="94732" y="47994"/>
                      <a:pt x="94260" y="47994"/>
                    </a:cubicBezTo>
                    <a:cubicBezTo>
                      <a:pt x="92399" y="47994"/>
                      <a:pt x="90599" y="48760"/>
                      <a:pt x="89299" y="50152"/>
                    </a:cubicBezTo>
                    <a:cubicBezTo>
                      <a:pt x="88018" y="48773"/>
                      <a:pt x="86226" y="47993"/>
                      <a:pt x="84344" y="47993"/>
                    </a:cubicBezTo>
                    <a:cubicBezTo>
                      <a:pt x="83860" y="47993"/>
                      <a:pt x="83376" y="48047"/>
                      <a:pt x="82902" y="48145"/>
                    </a:cubicBezTo>
                    <a:cubicBezTo>
                      <a:pt x="82937" y="43991"/>
                      <a:pt x="86116" y="41912"/>
                      <a:pt x="89293" y="41912"/>
                    </a:cubicBezTo>
                    <a:close/>
                    <a:moveTo>
                      <a:pt x="42335" y="42067"/>
                    </a:moveTo>
                    <a:cubicBezTo>
                      <a:pt x="45509" y="42067"/>
                      <a:pt x="48681" y="44143"/>
                      <a:pt x="48726" y="48298"/>
                    </a:cubicBezTo>
                    <a:lnTo>
                      <a:pt x="48726" y="48298"/>
                    </a:lnTo>
                    <a:cubicBezTo>
                      <a:pt x="48251" y="48196"/>
                      <a:pt x="47772" y="48146"/>
                      <a:pt x="47298" y="48146"/>
                    </a:cubicBezTo>
                    <a:cubicBezTo>
                      <a:pt x="45434" y="48146"/>
                      <a:pt x="43630" y="48912"/>
                      <a:pt x="42337" y="50305"/>
                    </a:cubicBezTo>
                    <a:cubicBezTo>
                      <a:pt x="41056" y="48925"/>
                      <a:pt x="39264" y="48145"/>
                      <a:pt x="37382" y="48145"/>
                    </a:cubicBezTo>
                    <a:cubicBezTo>
                      <a:pt x="36898" y="48145"/>
                      <a:pt x="36415" y="48199"/>
                      <a:pt x="35940" y="48307"/>
                    </a:cubicBezTo>
                    <a:cubicBezTo>
                      <a:pt x="35980" y="44148"/>
                      <a:pt x="39158" y="42067"/>
                      <a:pt x="42335" y="42067"/>
                    </a:cubicBezTo>
                    <a:close/>
                    <a:moveTo>
                      <a:pt x="65651" y="42067"/>
                    </a:moveTo>
                    <a:cubicBezTo>
                      <a:pt x="68826" y="42067"/>
                      <a:pt x="72001" y="44146"/>
                      <a:pt x="72041" y="48307"/>
                    </a:cubicBezTo>
                    <a:cubicBezTo>
                      <a:pt x="71563" y="48202"/>
                      <a:pt x="71080" y="48150"/>
                      <a:pt x="70601" y="48150"/>
                    </a:cubicBezTo>
                    <a:cubicBezTo>
                      <a:pt x="68748" y="48150"/>
                      <a:pt x="66948" y="48916"/>
                      <a:pt x="65653" y="50305"/>
                    </a:cubicBezTo>
                    <a:cubicBezTo>
                      <a:pt x="64371" y="48934"/>
                      <a:pt x="62579" y="48145"/>
                      <a:pt x="60697" y="48145"/>
                    </a:cubicBezTo>
                    <a:cubicBezTo>
                      <a:pt x="60214" y="48145"/>
                      <a:pt x="59730" y="48199"/>
                      <a:pt x="59255" y="48307"/>
                    </a:cubicBezTo>
                    <a:cubicBezTo>
                      <a:pt x="59295" y="44148"/>
                      <a:pt x="62473" y="42067"/>
                      <a:pt x="65651" y="42067"/>
                    </a:cubicBezTo>
                    <a:close/>
                    <a:moveTo>
                      <a:pt x="18806" y="42117"/>
                    </a:moveTo>
                    <a:cubicBezTo>
                      <a:pt x="21981" y="42117"/>
                      <a:pt x="25156" y="44198"/>
                      <a:pt x="25196" y="48360"/>
                    </a:cubicBezTo>
                    <a:cubicBezTo>
                      <a:pt x="24717" y="48255"/>
                      <a:pt x="24234" y="48204"/>
                      <a:pt x="23755" y="48204"/>
                    </a:cubicBezTo>
                    <a:cubicBezTo>
                      <a:pt x="21902" y="48204"/>
                      <a:pt x="20103" y="48970"/>
                      <a:pt x="18807" y="50359"/>
                    </a:cubicBezTo>
                    <a:cubicBezTo>
                      <a:pt x="17526" y="48988"/>
                      <a:pt x="15734" y="48199"/>
                      <a:pt x="13852" y="48199"/>
                    </a:cubicBezTo>
                    <a:cubicBezTo>
                      <a:pt x="13368" y="48199"/>
                      <a:pt x="12884" y="48253"/>
                      <a:pt x="12409" y="48360"/>
                    </a:cubicBezTo>
                    <a:cubicBezTo>
                      <a:pt x="12454" y="44198"/>
                      <a:pt x="15631" y="42117"/>
                      <a:pt x="18806" y="42117"/>
                    </a:cubicBezTo>
                    <a:close/>
                    <a:moveTo>
                      <a:pt x="117967" y="48323"/>
                    </a:moveTo>
                    <a:cubicBezTo>
                      <a:pt x="118392" y="48323"/>
                      <a:pt x="118820" y="48362"/>
                      <a:pt x="119245" y="48441"/>
                    </a:cubicBezTo>
                    <a:cubicBezTo>
                      <a:pt x="118253" y="49621"/>
                      <a:pt x="117671" y="51114"/>
                      <a:pt x="117757" y="52706"/>
                    </a:cubicBezTo>
                    <a:lnTo>
                      <a:pt x="117757" y="52706"/>
                    </a:lnTo>
                    <a:cubicBezTo>
                      <a:pt x="116507" y="51403"/>
                      <a:pt x="114740" y="50573"/>
                      <a:pt x="112880" y="50573"/>
                    </a:cubicBezTo>
                    <a:cubicBezTo>
                      <a:pt x="112860" y="50573"/>
                      <a:pt x="112840" y="50573"/>
                      <a:pt x="112821" y="50574"/>
                    </a:cubicBezTo>
                    <a:cubicBezTo>
                      <a:pt x="114158" y="49126"/>
                      <a:pt x="116031" y="48323"/>
                      <a:pt x="117967" y="48323"/>
                    </a:cubicBezTo>
                    <a:close/>
                    <a:moveTo>
                      <a:pt x="130990" y="48323"/>
                    </a:moveTo>
                    <a:cubicBezTo>
                      <a:pt x="132925" y="48323"/>
                      <a:pt x="134799" y="49126"/>
                      <a:pt x="136136" y="50574"/>
                    </a:cubicBezTo>
                    <a:cubicBezTo>
                      <a:pt x="136116" y="50573"/>
                      <a:pt x="136096" y="50573"/>
                      <a:pt x="136077" y="50573"/>
                    </a:cubicBezTo>
                    <a:cubicBezTo>
                      <a:pt x="134208" y="50573"/>
                      <a:pt x="132440" y="51412"/>
                      <a:pt x="131199" y="52715"/>
                    </a:cubicBezTo>
                    <a:cubicBezTo>
                      <a:pt x="131279" y="51120"/>
                      <a:pt x="130697" y="49624"/>
                      <a:pt x="129711" y="48441"/>
                    </a:cubicBezTo>
                    <a:cubicBezTo>
                      <a:pt x="130137" y="48362"/>
                      <a:pt x="130565" y="48323"/>
                      <a:pt x="130990" y="48323"/>
                    </a:cubicBezTo>
                    <a:close/>
                    <a:moveTo>
                      <a:pt x="94437" y="48359"/>
                    </a:moveTo>
                    <a:cubicBezTo>
                      <a:pt x="94862" y="48359"/>
                      <a:pt x="95289" y="48398"/>
                      <a:pt x="95715" y="48477"/>
                    </a:cubicBezTo>
                    <a:cubicBezTo>
                      <a:pt x="94722" y="49666"/>
                      <a:pt x="94140" y="51168"/>
                      <a:pt x="94227" y="52750"/>
                    </a:cubicBezTo>
                    <a:lnTo>
                      <a:pt x="94227" y="52750"/>
                    </a:lnTo>
                    <a:cubicBezTo>
                      <a:pt x="92986" y="51447"/>
                      <a:pt x="91219" y="50618"/>
                      <a:pt x="89350" y="50618"/>
                    </a:cubicBezTo>
                    <a:cubicBezTo>
                      <a:pt x="89330" y="50618"/>
                      <a:pt x="89310" y="50618"/>
                      <a:pt x="89290" y="50618"/>
                    </a:cubicBezTo>
                    <a:cubicBezTo>
                      <a:pt x="89270" y="50618"/>
                      <a:pt x="89250" y="50618"/>
                      <a:pt x="89231" y="50618"/>
                    </a:cubicBezTo>
                    <a:cubicBezTo>
                      <a:pt x="87362" y="50618"/>
                      <a:pt x="85603" y="51448"/>
                      <a:pt x="84353" y="52751"/>
                    </a:cubicBezTo>
                    <a:cubicBezTo>
                      <a:pt x="84443" y="51165"/>
                      <a:pt x="83860" y="49660"/>
                      <a:pt x="82866" y="48477"/>
                    </a:cubicBezTo>
                    <a:cubicBezTo>
                      <a:pt x="83291" y="48398"/>
                      <a:pt x="83719" y="48359"/>
                      <a:pt x="84144" y="48359"/>
                    </a:cubicBezTo>
                    <a:cubicBezTo>
                      <a:pt x="86080" y="48359"/>
                      <a:pt x="87955" y="49162"/>
                      <a:pt x="89299" y="50609"/>
                    </a:cubicBezTo>
                    <a:cubicBezTo>
                      <a:pt x="90637" y="49162"/>
                      <a:pt x="92504" y="48359"/>
                      <a:pt x="94437" y="48359"/>
                    </a:cubicBezTo>
                    <a:close/>
                    <a:moveTo>
                      <a:pt x="47485" y="48520"/>
                    </a:moveTo>
                    <a:cubicBezTo>
                      <a:pt x="47909" y="48520"/>
                      <a:pt x="48337" y="48559"/>
                      <a:pt x="48762" y="48638"/>
                    </a:cubicBezTo>
                    <a:cubicBezTo>
                      <a:pt x="47767" y="49821"/>
                      <a:pt x="47185" y="51326"/>
                      <a:pt x="47275" y="52912"/>
                    </a:cubicBezTo>
                    <a:cubicBezTo>
                      <a:pt x="46025" y="51609"/>
                      <a:pt x="44257" y="50779"/>
                      <a:pt x="42397" y="50779"/>
                    </a:cubicBezTo>
                    <a:cubicBezTo>
                      <a:pt x="42377" y="50779"/>
                      <a:pt x="42357" y="50779"/>
                      <a:pt x="42337" y="50780"/>
                    </a:cubicBezTo>
                    <a:cubicBezTo>
                      <a:pt x="43675" y="49325"/>
                      <a:pt x="45549" y="48520"/>
                      <a:pt x="47485" y="48520"/>
                    </a:cubicBezTo>
                    <a:close/>
                    <a:moveTo>
                      <a:pt x="60501" y="48529"/>
                    </a:moveTo>
                    <a:cubicBezTo>
                      <a:pt x="62439" y="48529"/>
                      <a:pt x="64308" y="49332"/>
                      <a:pt x="65653" y="50780"/>
                    </a:cubicBezTo>
                    <a:cubicBezTo>
                      <a:pt x="65633" y="50779"/>
                      <a:pt x="65613" y="50779"/>
                      <a:pt x="65593" y="50779"/>
                    </a:cubicBezTo>
                    <a:cubicBezTo>
                      <a:pt x="63725" y="50779"/>
                      <a:pt x="61957" y="51618"/>
                      <a:pt x="60715" y="52921"/>
                    </a:cubicBezTo>
                    <a:cubicBezTo>
                      <a:pt x="60796" y="51326"/>
                      <a:pt x="60214" y="49830"/>
                      <a:pt x="59219" y="48647"/>
                    </a:cubicBezTo>
                    <a:cubicBezTo>
                      <a:pt x="59646" y="48568"/>
                      <a:pt x="60075" y="48529"/>
                      <a:pt x="60501" y="48529"/>
                    </a:cubicBezTo>
                    <a:close/>
                    <a:moveTo>
                      <a:pt x="107662" y="48316"/>
                    </a:moveTo>
                    <a:cubicBezTo>
                      <a:pt x="109596" y="48316"/>
                      <a:pt x="111472" y="49118"/>
                      <a:pt x="112821" y="50574"/>
                    </a:cubicBezTo>
                    <a:cubicBezTo>
                      <a:pt x="112802" y="50573"/>
                      <a:pt x="112783" y="50573"/>
                      <a:pt x="112765" y="50573"/>
                    </a:cubicBezTo>
                    <a:cubicBezTo>
                      <a:pt x="110778" y="50573"/>
                      <a:pt x="108902" y="51519"/>
                      <a:pt x="107650" y="52966"/>
                    </a:cubicBezTo>
                    <a:lnTo>
                      <a:pt x="107650" y="52966"/>
                    </a:lnTo>
                    <a:cubicBezTo>
                      <a:pt x="107803" y="51290"/>
                      <a:pt x="107211" y="49713"/>
                      <a:pt x="106172" y="48477"/>
                    </a:cubicBezTo>
                    <a:cubicBezTo>
                      <a:pt x="106667" y="48369"/>
                      <a:pt x="107167" y="48316"/>
                      <a:pt x="107662" y="48316"/>
                    </a:cubicBezTo>
                    <a:close/>
                    <a:moveTo>
                      <a:pt x="13659" y="48573"/>
                    </a:moveTo>
                    <a:cubicBezTo>
                      <a:pt x="15592" y="48573"/>
                      <a:pt x="17464" y="49371"/>
                      <a:pt x="18807" y="50824"/>
                    </a:cubicBezTo>
                    <a:cubicBezTo>
                      <a:pt x="18787" y="50824"/>
                      <a:pt x="18768" y="50824"/>
                      <a:pt x="18748" y="50824"/>
                    </a:cubicBezTo>
                    <a:cubicBezTo>
                      <a:pt x="16879" y="50824"/>
                      <a:pt x="15111" y="51663"/>
                      <a:pt x="13870" y="52966"/>
                    </a:cubicBezTo>
                    <a:cubicBezTo>
                      <a:pt x="13951" y="51371"/>
                      <a:pt x="13368" y="49875"/>
                      <a:pt x="12374" y="48692"/>
                    </a:cubicBezTo>
                    <a:cubicBezTo>
                      <a:pt x="12802" y="48612"/>
                      <a:pt x="13232" y="48573"/>
                      <a:pt x="13659" y="48573"/>
                    </a:cubicBezTo>
                    <a:close/>
                    <a:moveTo>
                      <a:pt x="23953" y="48574"/>
                    </a:moveTo>
                    <a:cubicBezTo>
                      <a:pt x="24378" y="48574"/>
                      <a:pt x="24806" y="48613"/>
                      <a:pt x="25232" y="48692"/>
                    </a:cubicBezTo>
                    <a:cubicBezTo>
                      <a:pt x="24237" y="49875"/>
                      <a:pt x="23655" y="51371"/>
                      <a:pt x="23744" y="52966"/>
                    </a:cubicBezTo>
                    <a:cubicBezTo>
                      <a:pt x="22494" y="51663"/>
                      <a:pt x="20726" y="50824"/>
                      <a:pt x="18866" y="50824"/>
                    </a:cubicBezTo>
                    <a:cubicBezTo>
                      <a:pt x="18846" y="50824"/>
                      <a:pt x="18827" y="50824"/>
                      <a:pt x="18807" y="50824"/>
                    </a:cubicBezTo>
                    <a:cubicBezTo>
                      <a:pt x="20144" y="49377"/>
                      <a:pt x="22018" y="48574"/>
                      <a:pt x="23953" y="48574"/>
                    </a:cubicBezTo>
                    <a:close/>
                    <a:moveTo>
                      <a:pt x="37179" y="48522"/>
                    </a:moveTo>
                    <a:cubicBezTo>
                      <a:pt x="39113" y="48522"/>
                      <a:pt x="40989" y="49325"/>
                      <a:pt x="42337" y="50780"/>
                    </a:cubicBezTo>
                    <a:cubicBezTo>
                      <a:pt x="42319" y="50779"/>
                      <a:pt x="42300" y="50779"/>
                      <a:pt x="42282" y="50779"/>
                    </a:cubicBezTo>
                    <a:cubicBezTo>
                      <a:pt x="40295" y="50779"/>
                      <a:pt x="38419" y="51725"/>
                      <a:pt x="37167" y="53172"/>
                    </a:cubicBezTo>
                    <a:cubicBezTo>
                      <a:pt x="37320" y="51496"/>
                      <a:pt x="36728" y="49910"/>
                      <a:pt x="35689" y="48683"/>
                    </a:cubicBezTo>
                    <a:cubicBezTo>
                      <a:pt x="36184" y="48575"/>
                      <a:pt x="36683" y="48522"/>
                      <a:pt x="37179" y="48522"/>
                    </a:cubicBezTo>
                    <a:close/>
                    <a:moveTo>
                      <a:pt x="124475" y="46470"/>
                    </a:moveTo>
                    <a:cubicBezTo>
                      <a:pt x="127650" y="46470"/>
                      <a:pt x="130827" y="48548"/>
                      <a:pt x="130867" y="52706"/>
                    </a:cubicBezTo>
                    <a:cubicBezTo>
                      <a:pt x="130388" y="52601"/>
                      <a:pt x="129906" y="52550"/>
                      <a:pt x="129426" y="52550"/>
                    </a:cubicBezTo>
                    <a:cubicBezTo>
                      <a:pt x="127574" y="52550"/>
                      <a:pt x="125776" y="53316"/>
                      <a:pt x="124487" y="54704"/>
                    </a:cubicBezTo>
                    <a:cubicBezTo>
                      <a:pt x="123206" y="53333"/>
                      <a:pt x="121414" y="52545"/>
                      <a:pt x="119532" y="52545"/>
                    </a:cubicBezTo>
                    <a:cubicBezTo>
                      <a:pt x="119048" y="52545"/>
                      <a:pt x="118564" y="52599"/>
                      <a:pt x="118089" y="52706"/>
                    </a:cubicBezTo>
                    <a:cubicBezTo>
                      <a:pt x="118125" y="48548"/>
                      <a:pt x="121299" y="46470"/>
                      <a:pt x="124475" y="46470"/>
                    </a:cubicBezTo>
                    <a:close/>
                    <a:moveTo>
                      <a:pt x="77635" y="46519"/>
                    </a:moveTo>
                    <a:cubicBezTo>
                      <a:pt x="80808" y="46519"/>
                      <a:pt x="83981" y="48596"/>
                      <a:pt x="84022" y="52751"/>
                    </a:cubicBezTo>
                    <a:lnTo>
                      <a:pt x="84031" y="52760"/>
                    </a:lnTo>
                    <a:cubicBezTo>
                      <a:pt x="83550" y="52655"/>
                      <a:pt x="83066" y="52604"/>
                      <a:pt x="82586" y="52604"/>
                    </a:cubicBezTo>
                    <a:cubicBezTo>
                      <a:pt x="80731" y="52604"/>
                      <a:pt x="78937" y="53370"/>
                      <a:pt x="77642" y="54758"/>
                    </a:cubicBezTo>
                    <a:cubicBezTo>
                      <a:pt x="76360" y="53378"/>
                      <a:pt x="74568" y="52599"/>
                      <a:pt x="72696" y="52599"/>
                    </a:cubicBezTo>
                    <a:cubicBezTo>
                      <a:pt x="72203" y="52599"/>
                      <a:pt x="71719" y="52652"/>
                      <a:pt x="71244" y="52760"/>
                    </a:cubicBezTo>
                    <a:cubicBezTo>
                      <a:pt x="71280" y="48600"/>
                      <a:pt x="74457" y="46519"/>
                      <a:pt x="77635" y="46519"/>
                    </a:cubicBezTo>
                    <a:close/>
                    <a:moveTo>
                      <a:pt x="100946" y="46509"/>
                    </a:moveTo>
                    <a:cubicBezTo>
                      <a:pt x="104122" y="46509"/>
                      <a:pt x="107296" y="48585"/>
                      <a:pt x="107337" y="52742"/>
                    </a:cubicBezTo>
                    <a:cubicBezTo>
                      <a:pt x="106865" y="52641"/>
                      <a:pt x="106389" y="52591"/>
                      <a:pt x="105917" y="52591"/>
                    </a:cubicBezTo>
                    <a:cubicBezTo>
                      <a:pt x="104050" y="52591"/>
                      <a:pt x="102242" y="53364"/>
                      <a:pt x="100948" y="54758"/>
                    </a:cubicBezTo>
                    <a:lnTo>
                      <a:pt x="100948" y="54749"/>
                    </a:lnTo>
                    <a:cubicBezTo>
                      <a:pt x="99667" y="53369"/>
                      <a:pt x="97875" y="52590"/>
                      <a:pt x="95993" y="52590"/>
                    </a:cubicBezTo>
                    <a:cubicBezTo>
                      <a:pt x="95509" y="52590"/>
                      <a:pt x="95025" y="52643"/>
                      <a:pt x="94550" y="52742"/>
                    </a:cubicBezTo>
                    <a:cubicBezTo>
                      <a:pt x="94591" y="48588"/>
                      <a:pt x="97769" y="46509"/>
                      <a:pt x="100946" y="46509"/>
                    </a:cubicBezTo>
                    <a:close/>
                    <a:moveTo>
                      <a:pt x="53993" y="46670"/>
                    </a:moveTo>
                    <a:cubicBezTo>
                      <a:pt x="57169" y="46670"/>
                      <a:pt x="60344" y="48747"/>
                      <a:pt x="60384" y="52903"/>
                    </a:cubicBezTo>
                    <a:cubicBezTo>
                      <a:pt x="59911" y="52801"/>
                      <a:pt x="59433" y="52752"/>
                      <a:pt x="58960" y="52752"/>
                    </a:cubicBezTo>
                    <a:cubicBezTo>
                      <a:pt x="57101" y="52752"/>
                      <a:pt x="55295" y="53518"/>
                      <a:pt x="53995" y="54910"/>
                    </a:cubicBezTo>
                    <a:cubicBezTo>
                      <a:pt x="52714" y="53531"/>
                      <a:pt x="50922" y="52751"/>
                      <a:pt x="49040" y="52751"/>
                    </a:cubicBezTo>
                    <a:cubicBezTo>
                      <a:pt x="48556" y="52751"/>
                      <a:pt x="48072" y="52805"/>
                      <a:pt x="47597" y="52903"/>
                    </a:cubicBezTo>
                    <a:cubicBezTo>
                      <a:pt x="47638" y="48749"/>
                      <a:pt x="50816" y="46670"/>
                      <a:pt x="53993" y="46670"/>
                    </a:cubicBezTo>
                    <a:close/>
                    <a:moveTo>
                      <a:pt x="7145" y="46712"/>
                    </a:moveTo>
                    <a:cubicBezTo>
                      <a:pt x="10322" y="46712"/>
                      <a:pt x="13498" y="48790"/>
                      <a:pt x="13538" y="52948"/>
                    </a:cubicBezTo>
                    <a:cubicBezTo>
                      <a:pt x="13065" y="52846"/>
                      <a:pt x="12588" y="52796"/>
                      <a:pt x="12114" y="52796"/>
                    </a:cubicBezTo>
                    <a:cubicBezTo>
                      <a:pt x="10255" y="52796"/>
                      <a:pt x="8451" y="53563"/>
                      <a:pt x="7159" y="54955"/>
                    </a:cubicBezTo>
                    <a:cubicBezTo>
                      <a:pt x="5884" y="53583"/>
                      <a:pt x="4097" y="52805"/>
                      <a:pt x="2226" y="52805"/>
                    </a:cubicBezTo>
                    <a:cubicBezTo>
                      <a:pt x="2216" y="52805"/>
                      <a:pt x="2205" y="52805"/>
                      <a:pt x="2194" y="52805"/>
                    </a:cubicBezTo>
                    <a:lnTo>
                      <a:pt x="2194" y="52796"/>
                    </a:lnTo>
                    <a:cubicBezTo>
                      <a:pt x="1711" y="52796"/>
                      <a:pt x="1227" y="52850"/>
                      <a:pt x="752" y="52948"/>
                    </a:cubicBezTo>
                    <a:cubicBezTo>
                      <a:pt x="792" y="48790"/>
                      <a:pt x="3969" y="46712"/>
                      <a:pt x="7145" y="46712"/>
                    </a:cubicBezTo>
                    <a:close/>
                    <a:moveTo>
                      <a:pt x="30465" y="46717"/>
                    </a:moveTo>
                    <a:cubicBezTo>
                      <a:pt x="33637" y="46717"/>
                      <a:pt x="36811" y="48795"/>
                      <a:pt x="36854" y="52953"/>
                    </a:cubicBezTo>
                    <a:lnTo>
                      <a:pt x="36854" y="52953"/>
                    </a:lnTo>
                    <a:cubicBezTo>
                      <a:pt x="36379" y="52851"/>
                      <a:pt x="35901" y="52801"/>
                      <a:pt x="35426" y="52801"/>
                    </a:cubicBezTo>
                    <a:cubicBezTo>
                      <a:pt x="33569" y="52801"/>
                      <a:pt x="31771" y="53567"/>
                      <a:pt x="30483" y="54955"/>
                    </a:cubicBezTo>
                    <a:cubicBezTo>
                      <a:pt x="29201" y="53584"/>
                      <a:pt x="27409" y="52796"/>
                      <a:pt x="25528" y="52796"/>
                    </a:cubicBezTo>
                    <a:cubicBezTo>
                      <a:pt x="25044" y="52796"/>
                      <a:pt x="24560" y="52850"/>
                      <a:pt x="24085" y="52957"/>
                    </a:cubicBezTo>
                    <a:cubicBezTo>
                      <a:pt x="24116" y="48798"/>
                      <a:pt x="27290" y="46717"/>
                      <a:pt x="30465" y="46717"/>
                    </a:cubicBezTo>
                    <a:close/>
                    <a:moveTo>
                      <a:pt x="107865" y="57160"/>
                    </a:moveTo>
                    <a:cubicBezTo>
                      <a:pt x="107867" y="57160"/>
                      <a:pt x="107868" y="57160"/>
                      <a:pt x="107870" y="57160"/>
                    </a:cubicBezTo>
                    <a:lnTo>
                      <a:pt x="107870" y="57160"/>
                    </a:lnTo>
                    <a:cubicBezTo>
                      <a:pt x="107871" y="57160"/>
                      <a:pt x="107873" y="57160"/>
                      <a:pt x="107874" y="57160"/>
                    </a:cubicBezTo>
                    <a:close/>
                    <a:moveTo>
                      <a:pt x="129607" y="52925"/>
                    </a:moveTo>
                    <a:cubicBezTo>
                      <a:pt x="130037" y="52925"/>
                      <a:pt x="130471" y="52965"/>
                      <a:pt x="130903" y="53047"/>
                    </a:cubicBezTo>
                    <a:cubicBezTo>
                      <a:pt x="129908" y="54229"/>
                      <a:pt x="129326" y="55726"/>
                      <a:pt x="129415" y="57321"/>
                    </a:cubicBezTo>
                    <a:cubicBezTo>
                      <a:pt x="128165" y="56009"/>
                      <a:pt x="126406" y="55179"/>
                      <a:pt x="124538" y="55179"/>
                    </a:cubicBezTo>
                    <a:cubicBezTo>
                      <a:pt x="124518" y="55179"/>
                      <a:pt x="124498" y="55179"/>
                      <a:pt x="124478" y="55179"/>
                    </a:cubicBezTo>
                    <a:cubicBezTo>
                      <a:pt x="124458" y="55179"/>
                      <a:pt x="124438" y="55179"/>
                      <a:pt x="124418" y="55179"/>
                    </a:cubicBezTo>
                    <a:cubicBezTo>
                      <a:pt x="122550" y="55179"/>
                      <a:pt x="120782" y="56009"/>
                      <a:pt x="119541" y="57321"/>
                    </a:cubicBezTo>
                    <a:cubicBezTo>
                      <a:pt x="119622" y="55726"/>
                      <a:pt x="119039" y="54220"/>
                      <a:pt x="118045" y="53047"/>
                    </a:cubicBezTo>
                    <a:cubicBezTo>
                      <a:pt x="118478" y="52965"/>
                      <a:pt x="118913" y="52925"/>
                      <a:pt x="119344" y="52925"/>
                    </a:cubicBezTo>
                    <a:cubicBezTo>
                      <a:pt x="121276" y="52925"/>
                      <a:pt x="123138" y="53727"/>
                      <a:pt x="124478" y="55170"/>
                    </a:cubicBezTo>
                    <a:cubicBezTo>
                      <a:pt x="125811" y="53727"/>
                      <a:pt x="127678" y="52925"/>
                      <a:pt x="129607" y="52925"/>
                    </a:cubicBezTo>
                    <a:close/>
                    <a:moveTo>
                      <a:pt x="82780" y="52965"/>
                    </a:moveTo>
                    <a:cubicBezTo>
                      <a:pt x="83204" y="52965"/>
                      <a:pt x="83632" y="53003"/>
                      <a:pt x="84057" y="53082"/>
                    </a:cubicBezTo>
                    <a:cubicBezTo>
                      <a:pt x="83538" y="53701"/>
                      <a:pt x="83135" y="54409"/>
                      <a:pt x="82875" y="55170"/>
                    </a:cubicBezTo>
                    <a:cubicBezTo>
                      <a:pt x="82634" y="55866"/>
                      <a:pt x="82526" y="56607"/>
                      <a:pt x="82569" y="57347"/>
                    </a:cubicBezTo>
                    <a:lnTo>
                      <a:pt x="82569" y="57347"/>
                    </a:lnTo>
                    <a:cubicBezTo>
                      <a:pt x="81328" y="56053"/>
                      <a:pt x="79569" y="55215"/>
                      <a:pt x="77701" y="55215"/>
                    </a:cubicBezTo>
                    <a:cubicBezTo>
                      <a:pt x="77681" y="55215"/>
                      <a:pt x="77661" y="55215"/>
                      <a:pt x="77642" y="55215"/>
                    </a:cubicBezTo>
                    <a:cubicBezTo>
                      <a:pt x="78979" y="53768"/>
                      <a:pt x="80847" y="52965"/>
                      <a:pt x="82780" y="52965"/>
                    </a:cubicBezTo>
                    <a:close/>
                    <a:moveTo>
                      <a:pt x="95802" y="52974"/>
                    </a:moveTo>
                    <a:cubicBezTo>
                      <a:pt x="97735" y="52974"/>
                      <a:pt x="99602" y="53775"/>
                      <a:pt x="100939" y="55215"/>
                    </a:cubicBezTo>
                    <a:cubicBezTo>
                      <a:pt x="100919" y="55215"/>
                      <a:pt x="100900" y="55215"/>
                      <a:pt x="100880" y="55215"/>
                    </a:cubicBezTo>
                    <a:cubicBezTo>
                      <a:pt x="99020" y="55215"/>
                      <a:pt x="97252" y="56053"/>
                      <a:pt x="96011" y="57357"/>
                    </a:cubicBezTo>
                    <a:cubicBezTo>
                      <a:pt x="96047" y="56622"/>
                      <a:pt x="95948" y="55878"/>
                      <a:pt x="95706" y="55179"/>
                    </a:cubicBezTo>
                    <a:lnTo>
                      <a:pt x="95706" y="55170"/>
                    </a:lnTo>
                    <a:cubicBezTo>
                      <a:pt x="95446" y="54409"/>
                      <a:pt x="95043" y="53701"/>
                      <a:pt x="94523" y="53091"/>
                    </a:cubicBezTo>
                    <a:cubicBezTo>
                      <a:pt x="94949" y="53012"/>
                      <a:pt x="95377" y="52974"/>
                      <a:pt x="95802" y="52974"/>
                    </a:cubicBezTo>
                    <a:close/>
                    <a:moveTo>
                      <a:pt x="60697" y="57357"/>
                    </a:moveTo>
                    <a:cubicBezTo>
                      <a:pt x="60700" y="57357"/>
                      <a:pt x="60703" y="57357"/>
                      <a:pt x="60706" y="57357"/>
                    </a:cubicBezTo>
                    <a:lnTo>
                      <a:pt x="60706" y="57357"/>
                    </a:lnTo>
                    <a:cubicBezTo>
                      <a:pt x="60709" y="57357"/>
                      <a:pt x="60712" y="57357"/>
                      <a:pt x="60715" y="57357"/>
                    </a:cubicBezTo>
                    <a:close/>
                    <a:moveTo>
                      <a:pt x="48839" y="53117"/>
                    </a:moveTo>
                    <a:cubicBezTo>
                      <a:pt x="50775" y="53117"/>
                      <a:pt x="52650" y="53921"/>
                      <a:pt x="53995" y="55376"/>
                    </a:cubicBezTo>
                    <a:lnTo>
                      <a:pt x="53995" y="55376"/>
                    </a:lnTo>
                    <a:cubicBezTo>
                      <a:pt x="53992" y="55376"/>
                      <a:pt x="53989" y="55376"/>
                      <a:pt x="53986" y="55376"/>
                    </a:cubicBezTo>
                    <a:cubicBezTo>
                      <a:pt x="53966" y="55376"/>
                      <a:pt x="53946" y="55376"/>
                      <a:pt x="53927" y="55376"/>
                    </a:cubicBezTo>
                    <a:cubicBezTo>
                      <a:pt x="52067" y="55376"/>
                      <a:pt x="50299" y="56206"/>
                      <a:pt x="49049" y="57509"/>
                    </a:cubicBezTo>
                    <a:cubicBezTo>
                      <a:pt x="49138" y="55923"/>
                      <a:pt x="48556" y="54418"/>
                      <a:pt x="47561" y="53235"/>
                    </a:cubicBezTo>
                    <a:cubicBezTo>
                      <a:pt x="47987" y="53156"/>
                      <a:pt x="48414" y="53117"/>
                      <a:pt x="48839" y="53117"/>
                    </a:cubicBezTo>
                    <a:close/>
                    <a:moveTo>
                      <a:pt x="59142" y="53117"/>
                    </a:moveTo>
                    <a:cubicBezTo>
                      <a:pt x="59567" y="53117"/>
                      <a:pt x="59994" y="53156"/>
                      <a:pt x="60420" y="53235"/>
                    </a:cubicBezTo>
                    <a:cubicBezTo>
                      <a:pt x="59425" y="54427"/>
                      <a:pt x="58843" y="55932"/>
                      <a:pt x="58932" y="57518"/>
                    </a:cubicBezTo>
                    <a:lnTo>
                      <a:pt x="58923" y="57509"/>
                    </a:lnTo>
                    <a:cubicBezTo>
                      <a:pt x="57682" y="56206"/>
                      <a:pt x="55914" y="55376"/>
                      <a:pt x="54046" y="55376"/>
                    </a:cubicBezTo>
                    <a:cubicBezTo>
                      <a:pt x="54029" y="55376"/>
                      <a:pt x="54012" y="55376"/>
                      <a:pt x="53995" y="55376"/>
                    </a:cubicBezTo>
                    <a:lnTo>
                      <a:pt x="53995" y="55376"/>
                    </a:lnTo>
                    <a:cubicBezTo>
                      <a:pt x="55333" y="53921"/>
                      <a:pt x="57206" y="53117"/>
                      <a:pt x="59142" y="53117"/>
                    </a:cubicBezTo>
                    <a:close/>
                    <a:moveTo>
                      <a:pt x="25317" y="53179"/>
                    </a:moveTo>
                    <a:cubicBezTo>
                      <a:pt x="27247" y="53179"/>
                      <a:pt x="29113" y="53976"/>
                      <a:pt x="30456" y="55421"/>
                    </a:cubicBezTo>
                    <a:cubicBezTo>
                      <a:pt x="30436" y="55421"/>
                      <a:pt x="30416" y="55421"/>
                      <a:pt x="30397" y="55421"/>
                    </a:cubicBezTo>
                    <a:cubicBezTo>
                      <a:pt x="28528" y="55421"/>
                      <a:pt x="26769" y="56259"/>
                      <a:pt x="25528" y="57554"/>
                    </a:cubicBezTo>
                    <a:cubicBezTo>
                      <a:pt x="25563" y="56819"/>
                      <a:pt x="25456" y="56075"/>
                      <a:pt x="25223" y="55376"/>
                    </a:cubicBezTo>
                    <a:lnTo>
                      <a:pt x="25223" y="55385"/>
                    </a:lnTo>
                    <a:cubicBezTo>
                      <a:pt x="24963" y="54624"/>
                      <a:pt x="24560" y="53916"/>
                      <a:pt x="24031" y="53298"/>
                    </a:cubicBezTo>
                    <a:cubicBezTo>
                      <a:pt x="24460" y="53218"/>
                      <a:pt x="24890" y="53179"/>
                      <a:pt x="25317" y="53179"/>
                    </a:cubicBezTo>
                    <a:close/>
                    <a:moveTo>
                      <a:pt x="12293" y="53188"/>
                    </a:moveTo>
                    <a:cubicBezTo>
                      <a:pt x="12719" y="53188"/>
                      <a:pt x="13147" y="53227"/>
                      <a:pt x="13574" y="53307"/>
                    </a:cubicBezTo>
                    <a:cubicBezTo>
                      <a:pt x="13055" y="53925"/>
                      <a:pt x="12651" y="54624"/>
                      <a:pt x="12391" y="55385"/>
                    </a:cubicBezTo>
                    <a:cubicBezTo>
                      <a:pt x="12150" y="56084"/>
                      <a:pt x="12051" y="56819"/>
                      <a:pt x="12087" y="57554"/>
                    </a:cubicBezTo>
                    <a:lnTo>
                      <a:pt x="12087" y="57572"/>
                    </a:lnTo>
                    <a:cubicBezTo>
                      <a:pt x="10845" y="56268"/>
                      <a:pt x="9086" y="55430"/>
                      <a:pt x="7218" y="55430"/>
                    </a:cubicBezTo>
                    <a:cubicBezTo>
                      <a:pt x="7198" y="55430"/>
                      <a:pt x="7178" y="55430"/>
                      <a:pt x="7159" y="55430"/>
                    </a:cubicBezTo>
                    <a:cubicBezTo>
                      <a:pt x="8501" y="53985"/>
                      <a:pt x="10367" y="53188"/>
                      <a:pt x="12293" y="53188"/>
                    </a:cubicBezTo>
                    <a:close/>
                    <a:moveTo>
                      <a:pt x="106098" y="52962"/>
                    </a:moveTo>
                    <a:cubicBezTo>
                      <a:pt x="106573" y="52962"/>
                      <a:pt x="107051" y="53010"/>
                      <a:pt x="107525" y="53109"/>
                    </a:cubicBezTo>
                    <a:cubicBezTo>
                      <a:pt x="106514" y="54361"/>
                      <a:pt x="105950" y="55943"/>
                      <a:pt x="106117" y="57615"/>
                    </a:cubicBezTo>
                    <a:lnTo>
                      <a:pt x="106117" y="57615"/>
                    </a:lnTo>
                    <a:cubicBezTo>
                      <a:pt x="104869" y="56153"/>
                      <a:pt x="102981" y="55206"/>
                      <a:pt x="100985" y="55206"/>
                    </a:cubicBezTo>
                    <a:cubicBezTo>
                      <a:pt x="100976" y="55206"/>
                      <a:pt x="100966" y="55206"/>
                      <a:pt x="100957" y="55206"/>
                    </a:cubicBezTo>
                    <a:cubicBezTo>
                      <a:pt x="102302" y="53761"/>
                      <a:pt x="104171" y="52962"/>
                      <a:pt x="106098" y="52962"/>
                    </a:cubicBezTo>
                    <a:close/>
                    <a:moveTo>
                      <a:pt x="70812" y="48526"/>
                    </a:moveTo>
                    <a:cubicBezTo>
                      <a:pt x="71289" y="48526"/>
                      <a:pt x="71770" y="48575"/>
                      <a:pt x="72248" y="48674"/>
                    </a:cubicBezTo>
                    <a:cubicBezTo>
                      <a:pt x="71271" y="49928"/>
                      <a:pt x="70742" y="51496"/>
                      <a:pt x="70939" y="53145"/>
                    </a:cubicBezTo>
                    <a:cubicBezTo>
                      <a:pt x="71447" y="53031"/>
                      <a:pt x="71960" y="52976"/>
                      <a:pt x="72468" y="52976"/>
                    </a:cubicBezTo>
                    <a:cubicBezTo>
                      <a:pt x="74401" y="52976"/>
                      <a:pt x="76276" y="53777"/>
                      <a:pt x="77624" y="55224"/>
                    </a:cubicBezTo>
                    <a:cubicBezTo>
                      <a:pt x="77606" y="55224"/>
                      <a:pt x="77587" y="55224"/>
                      <a:pt x="77569" y="55224"/>
                    </a:cubicBezTo>
                    <a:cubicBezTo>
                      <a:pt x="75520" y="55224"/>
                      <a:pt x="73598" y="56223"/>
                      <a:pt x="72355" y="57751"/>
                    </a:cubicBezTo>
                    <a:cubicBezTo>
                      <a:pt x="72694" y="54052"/>
                      <a:pt x="69407" y="50779"/>
                      <a:pt x="65713" y="50779"/>
                    </a:cubicBezTo>
                    <a:cubicBezTo>
                      <a:pt x="65693" y="50779"/>
                      <a:pt x="65673" y="50779"/>
                      <a:pt x="65653" y="50780"/>
                    </a:cubicBezTo>
                    <a:cubicBezTo>
                      <a:pt x="66997" y="49327"/>
                      <a:pt x="68873" y="48526"/>
                      <a:pt x="70812" y="48526"/>
                    </a:cubicBezTo>
                    <a:close/>
                    <a:moveTo>
                      <a:pt x="35611" y="53168"/>
                    </a:moveTo>
                    <a:cubicBezTo>
                      <a:pt x="36086" y="53168"/>
                      <a:pt x="36566" y="53216"/>
                      <a:pt x="37042" y="53315"/>
                    </a:cubicBezTo>
                    <a:cubicBezTo>
                      <a:pt x="36031" y="54567"/>
                      <a:pt x="35458" y="56149"/>
                      <a:pt x="35634" y="57812"/>
                    </a:cubicBezTo>
                    <a:lnTo>
                      <a:pt x="35634" y="57812"/>
                    </a:lnTo>
                    <a:cubicBezTo>
                      <a:pt x="34382" y="56357"/>
                      <a:pt x="32515" y="55412"/>
                      <a:pt x="30530" y="55412"/>
                    </a:cubicBezTo>
                    <a:cubicBezTo>
                      <a:pt x="30511" y="55412"/>
                      <a:pt x="30492" y="55412"/>
                      <a:pt x="30474" y="55412"/>
                    </a:cubicBezTo>
                    <a:cubicBezTo>
                      <a:pt x="31811" y="53967"/>
                      <a:pt x="33679" y="53168"/>
                      <a:pt x="35611" y="53168"/>
                    </a:cubicBezTo>
                    <a:close/>
                    <a:moveTo>
                      <a:pt x="112818" y="51075"/>
                    </a:moveTo>
                    <a:cubicBezTo>
                      <a:pt x="115995" y="51075"/>
                      <a:pt x="119174" y="53154"/>
                      <a:pt x="119218" y="57312"/>
                    </a:cubicBezTo>
                    <a:cubicBezTo>
                      <a:pt x="118743" y="57210"/>
                      <a:pt x="118265" y="57160"/>
                      <a:pt x="117790" y="57160"/>
                    </a:cubicBezTo>
                    <a:cubicBezTo>
                      <a:pt x="115926" y="57160"/>
                      <a:pt x="114120" y="57927"/>
                      <a:pt x="112821" y="59319"/>
                    </a:cubicBezTo>
                    <a:cubicBezTo>
                      <a:pt x="111549" y="57940"/>
                      <a:pt x="109750" y="57161"/>
                      <a:pt x="107870" y="57160"/>
                    </a:cubicBezTo>
                    <a:lnTo>
                      <a:pt x="107870" y="57160"/>
                    </a:lnTo>
                    <a:cubicBezTo>
                      <a:pt x="107388" y="57160"/>
                      <a:pt x="106905" y="57214"/>
                      <a:pt x="106432" y="57312"/>
                    </a:cubicBezTo>
                    <a:cubicBezTo>
                      <a:pt x="106468" y="53154"/>
                      <a:pt x="109642" y="51075"/>
                      <a:pt x="112818" y="51075"/>
                    </a:cubicBezTo>
                    <a:close/>
                    <a:moveTo>
                      <a:pt x="136134" y="51090"/>
                    </a:moveTo>
                    <a:cubicBezTo>
                      <a:pt x="139310" y="51090"/>
                      <a:pt x="142484" y="53169"/>
                      <a:pt x="142525" y="57330"/>
                    </a:cubicBezTo>
                    <a:cubicBezTo>
                      <a:pt x="142043" y="57224"/>
                      <a:pt x="141557" y="57173"/>
                      <a:pt x="141075" y="57173"/>
                    </a:cubicBezTo>
                    <a:cubicBezTo>
                      <a:pt x="139225" y="57173"/>
                      <a:pt x="137430" y="57933"/>
                      <a:pt x="136136" y="59319"/>
                    </a:cubicBezTo>
                    <a:lnTo>
                      <a:pt x="136136" y="59328"/>
                    </a:lnTo>
                    <a:cubicBezTo>
                      <a:pt x="134854" y="57957"/>
                      <a:pt x="133062" y="57168"/>
                      <a:pt x="131181" y="57168"/>
                    </a:cubicBezTo>
                    <a:cubicBezTo>
                      <a:pt x="130697" y="57168"/>
                      <a:pt x="130213" y="57222"/>
                      <a:pt x="129738" y="57330"/>
                    </a:cubicBezTo>
                    <a:cubicBezTo>
                      <a:pt x="129778" y="53171"/>
                      <a:pt x="132957" y="51090"/>
                      <a:pt x="136134" y="51090"/>
                    </a:cubicBezTo>
                    <a:close/>
                    <a:moveTo>
                      <a:pt x="89294" y="51126"/>
                    </a:moveTo>
                    <a:cubicBezTo>
                      <a:pt x="91873" y="51126"/>
                      <a:pt x="94452" y="52497"/>
                      <a:pt x="95348" y="55242"/>
                    </a:cubicBezTo>
                    <a:cubicBezTo>
                      <a:pt x="95572" y="55923"/>
                      <a:pt x="95679" y="56631"/>
                      <a:pt x="95688" y="57348"/>
                    </a:cubicBezTo>
                    <a:cubicBezTo>
                      <a:pt x="95215" y="57246"/>
                      <a:pt x="94738" y="57196"/>
                      <a:pt x="94264" y="57196"/>
                    </a:cubicBezTo>
                    <a:cubicBezTo>
                      <a:pt x="92405" y="57196"/>
                      <a:pt x="90599" y="57962"/>
                      <a:pt x="89299" y="59355"/>
                    </a:cubicBezTo>
                    <a:cubicBezTo>
                      <a:pt x="88027" y="57975"/>
                      <a:pt x="86226" y="57195"/>
                      <a:pt x="84353" y="57195"/>
                    </a:cubicBezTo>
                    <a:cubicBezTo>
                      <a:pt x="83860" y="57195"/>
                      <a:pt x="83376" y="57249"/>
                      <a:pt x="82910" y="57348"/>
                    </a:cubicBezTo>
                    <a:cubicBezTo>
                      <a:pt x="82902" y="56631"/>
                      <a:pt x="83009" y="55923"/>
                      <a:pt x="83224" y="55242"/>
                    </a:cubicBezTo>
                    <a:lnTo>
                      <a:pt x="83233" y="55242"/>
                    </a:lnTo>
                    <a:cubicBezTo>
                      <a:pt x="84129" y="52499"/>
                      <a:pt x="86712" y="51126"/>
                      <a:pt x="89294" y="51126"/>
                    </a:cubicBezTo>
                    <a:close/>
                    <a:moveTo>
                      <a:pt x="42335" y="51276"/>
                    </a:moveTo>
                    <a:cubicBezTo>
                      <a:pt x="45511" y="51276"/>
                      <a:pt x="48686" y="53352"/>
                      <a:pt x="48726" y="57509"/>
                    </a:cubicBezTo>
                    <a:cubicBezTo>
                      <a:pt x="48253" y="57407"/>
                      <a:pt x="47776" y="57357"/>
                      <a:pt x="47302" y="57357"/>
                    </a:cubicBezTo>
                    <a:cubicBezTo>
                      <a:pt x="45443" y="57357"/>
                      <a:pt x="43639" y="58124"/>
                      <a:pt x="42346" y="59516"/>
                    </a:cubicBezTo>
                    <a:cubicBezTo>
                      <a:pt x="41065" y="58136"/>
                      <a:pt x="39264" y="57357"/>
                      <a:pt x="37382" y="57357"/>
                    </a:cubicBezTo>
                    <a:cubicBezTo>
                      <a:pt x="36898" y="57357"/>
                      <a:pt x="36415" y="57410"/>
                      <a:pt x="35940" y="57509"/>
                    </a:cubicBezTo>
                    <a:cubicBezTo>
                      <a:pt x="35980" y="53355"/>
                      <a:pt x="39158" y="51276"/>
                      <a:pt x="42335" y="51276"/>
                    </a:cubicBezTo>
                    <a:close/>
                    <a:moveTo>
                      <a:pt x="65660" y="51276"/>
                    </a:moveTo>
                    <a:cubicBezTo>
                      <a:pt x="68835" y="51276"/>
                      <a:pt x="72010" y="53352"/>
                      <a:pt x="72050" y="57509"/>
                    </a:cubicBezTo>
                    <a:cubicBezTo>
                      <a:pt x="71577" y="57407"/>
                      <a:pt x="71100" y="57357"/>
                      <a:pt x="70626" y="57357"/>
                    </a:cubicBezTo>
                    <a:cubicBezTo>
                      <a:pt x="68767" y="57357"/>
                      <a:pt x="66961" y="58124"/>
                      <a:pt x="65662" y="59516"/>
                    </a:cubicBezTo>
                    <a:cubicBezTo>
                      <a:pt x="64382" y="58138"/>
                      <a:pt x="62585" y="57359"/>
                      <a:pt x="60706" y="57357"/>
                    </a:cubicBezTo>
                    <a:lnTo>
                      <a:pt x="60706" y="57357"/>
                    </a:lnTo>
                    <a:cubicBezTo>
                      <a:pt x="60217" y="57357"/>
                      <a:pt x="59736" y="57411"/>
                      <a:pt x="59264" y="57509"/>
                    </a:cubicBezTo>
                    <a:cubicBezTo>
                      <a:pt x="59304" y="53355"/>
                      <a:pt x="62482" y="51276"/>
                      <a:pt x="65660" y="51276"/>
                    </a:cubicBezTo>
                    <a:close/>
                    <a:moveTo>
                      <a:pt x="18806" y="51334"/>
                    </a:moveTo>
                    <a:cubicBezTo>
                      <a:pt x="21388" y="51334"/>
                      <a:pt x="23969" y="52707"/>
                      <a:pt x="24864" y="55457"/>
                    </a:cubicBezTo>
                    <a:cubicBezTo>
                      <a:pt x="25079" y="56138"/>
                      <a:pt x="25196" y="56846"/>
                      <a:pt x="25205" y="57563"/>
                    </a:cubicBezTo>
                    <a:cubicBezTo>
                      <a:pt x="24724" y="57458"/>
                      <a:pt x="24240" y="57407"/>
                      <a:pt x="23760" y="57407"/>
                    </a:cubicBezTo>
                    <a:cubicBezTo>
                      <a:pt x="21902" y="57407"/>
                      <a:pt x="20103" y="58173"/>
                      <a:pt x="18807" y="59561"/>
                    </a:cubicBezTo>
                    <a:cubicBezTo>
                      <a:pt x="17535" y="58190"/>
                      <a:pt x="15734" y="57401"/>
                      <a:pt x="13861" y="57401"/>
                    </a:cubicBezTo>
                    <a:cubicBezTo>
                      <a:pt x="13377" y="57401"/>
                      <a:pt x="12884" y="57455"/>
                      <a:pt x="12418" y="57563"/>
                    </a:cubicBezTo>
                    <a:cubicBezTo>
                      <a:pt x="12418" y="56837"/>
                      <a:pt x="12526" y="56129"/>
                      <a:pt x="12741" y="55448"/>
                    </a:cubicBezTo>
                    <a:lnTo>
                      <a:pt x="12741" y="55457"/>
                    </a:lnTo>
                    <a:cubicBezTo>
                      <a:pt x="13637" y="52710"/>
                      <a:pt x="16222" y="51334"/>
                      <a:pt x="18806" y="51334"/>
                    </a:cubicBezTo>
                    <a:close/>
                    <a:moveTo>
                      <a:pt x="117967" y="57526"/>
                    </a:moveTo>
                    <a:cubicBezTo>
                      <a:pt x="118391" y="57526"/>
                      <a:pt x="118819" y="57564"/>
                      <a:pt x="119245" y="57643"/>
                    </a:cubicBezTo>
                    <a:cubicBezTo>
                      <a:pt x="118726" y="58253"/>
                      <a:pt x="118322" y="58961"/>
                      <a:pt x="118063" y="59722"/>
                    </a:cubicBezTo>
                    <a:cubicBezTo>
                      <a:pt x="117821" y="60430"/>
                      <a:pt x="117713" y="61165"/>
                      <a:pt x="117758" y="61909"/>
                    </a:cubicBezTo>
                    <a:cubicBezTo>
                      <a:pt x="116510" y="60598"/>
                      <a:pt x="114739" y="59767"/>
                      <a:pt x="112860" y="59767"/>
                    </a:cubicBezTo>
                    <a:cubicBezTo>
                      <a:pt x="112850" y="59767"/>
                      <a:pt x="112840" y="59767"/>
                      <a:pt x="112830" y="59767"/>
                    </a:cubicBezTo>
                    <a:cubicBezTo>
                      <a:pt x="114167" y="58327"/>
                      <a:pt x="116034" y="57526"/>
                      <a:pt x="117967" y="57526"/>
                    </a:cubicBezTo>
                    <a:close/>
                    <a:moveTo>
                      <a:pt x="130990" y="57535"/>
                    </a:moveTo>
                    <a:cubicBezTo>
                      <a:pt x="132923" y="57535"/>
                      <a:pt x="134790" y="58336"/>
                      <a:pt x="136127" y="59776"/>
                    </a:cubicBezTo>
                    <a:cubicBezTo>
                      <a:pt x="136117" y="59776"/>
                      <a:pt x="136107" y="59776"/>
                      <a:pt x="136097" y="59776"/>
                    </a:cubicBezTo>
                    <a:cubicBezTo>
                      <a:pt x="134226" y="59776"/>
                      <a:pt x="132446" y="60607"/>
                      <a:pt x="131199" y="61918"/>
                    </a:cubicBezTo>
                    <a:cubicBezTo>
                      <a:pt x="131234" y="61183"/>
                      <a:pt x="131136" y="60439"/>
                      <a:pt x="130894" y="59731"/>
                    </a:cubicBezTo>
                    <a:cubicBezTo>
                      <a:pt x="130634" y="58970"/>
                      <a:pt x="130231" y="58271"/>
                      <a:pt x="129711" y="57652"/>
                    </a:cubicBezTo>
                    <a:cubicBezTo>
                      <a:pt x="130137" y="57573"/>
                      <a:pt x="130565" y="57535"/>
                      <a:pt x="130990" y="57535"/>
                    </a:cubicBezTo>
                    <a:close/>
                    <a:moveTo>
                      <a:pt x="84143" y="57571"/>
                    </a:moveTo>
                    <a:cubicBezTo>
                      <a:pt x="86075" y="57571"/>
                      <a:pt x="87945" y="58371"/>
                      <a:pt x="89282" y="59821"/>
                    </a:cubicBezTo>
                    <a:lnTo>
                      <a:pt x="89282" y="59821"/>
                    </a:lnTo>
                    <a:cubicBezTo>
                      <a:pt x="89265" y="59821"/>
                      <a:pt x="89248" y="59821"/>
                      <a:pt x="89231" y="59821"/>
                    </a:cubicBezTo>
                    <a:cubicBezTo>
                      <a:pt x="87362" y="59821"/>
                      <a:pt x="85595" y="60659"/>
                      <a:pt x="84353" y="61962"/>
                    </a:cubicBezTo>
                    <a:cubicBezTo>
                      <a:pt x="84434" y="60367"/>
                      <a:pt x="83851" y="58871"/>
                      <a:pt x="82866" y="57688"/>
                    </a:cubicBezTo>
                    <a:cubicBezTo>
                      <a:pt x="83291" y="57609"/>
                      <a:pt x="83719" y="57571"/>
                      <a:pt x="84143" y="57571"/>
                    </a:cubicBezTo>
                    <a:close/>
                    <a:moveTo>
                      <a:pt x="94437" y="57571"/>
                    </a:moveTo>
                    <a:cubicBezTo>
                      <a:pt x="94862" y="57571"/>
                      <a:pt x="95290" y="57609"/>
                      <a:pt x="95715" y="57688"/>
                    </a:cubicBezTo>
                    <a:cubicBezTo>
                      <a:pt x="94720" y="58871"/>
                      <a:pt x="94138" y="60367"/>
                      <a:pt x="94228" y="61962"/>
                    </a:cubicBezTo>
                    <a:cubicBezTo>
                      <a:pt x="92977" y="60659"/>
                      <a:pt x="91218" y="59821"/>
                      <a:pt x="89350" y="59821"/>
                    </a:cubicBezTo>
                    <a:cubicBezTo>
                      <a:pt x="89333" y="59821"/>
                      <a:pt x="89316" y="59821"/>
                      <a:pt x="89299" y="59821"/>
                    </a:cubicBezTo>
                    <a:lnTo>
                      <a:pt x="89299" y="59821"/>
                    </a:lnTo>
                    <a:cubicBezTo>
                      <a:pt x="90636" y="58371"/>
                      <a:pt x="92506" y="57571"/>
                      <a:pt x="94437" y="57571"/>
                    </a:cubicBezTo>
                    <a:close/>
                    <a:moveTo>
                      <a:pt x="47495" y="57735"/>
                    </a:moveTo>
                    <a:cubicBezTo>
                      <a:pt x="47916" y="57735"/>
                      <a:pt x="48340" y="57773"/>
                      <a:pt x="48762" y="57849"/>
                    </a:cubicBezTo>
                    <a:cubicBezTo>
                      <a:pt x="48242" y="58468"/>
                      <a:pt x="47839" y="59176"/>
                      <a:pt x="47579" y="59937"/>
                    </a:cubicBezTo>
                    <a:cubicBezTo>
                      <a:pt x="47337" y="60636"/>
                      <a:pt x="47230" y="61371"/>
                      <a:pt x="47275" y="62115"/>
                    </a:cubicBezTo>
                    <a:lnTo>
                      <a:pt x="47275" y="62124"/>
                    </a:lnTo>
                    <a:cubicBezTo>
                      <a:pt x="46033" y="60820"/>
                      <a:pt x="44265" y="59982"/>
                      <a:pt x="42405" y="59982"/>
                    </a:cubicBezTo>
                    <a:cubicBezTo>
                      <a:pt x="42386" y="59982"/>
                      <a:pt x="42366" y="59982"/>
                      <a:pt x="42346" y="59982"/>
                    </a:cubicBezTo>
                    <a:cubicBezTo>
                      <a:pt x="43686" y="58532"/>
                      <a:pt x="45558" y="57735"/>
                      <a:pt x="47495" y="57735"/>
                    </a:cubicBezTo>
                    <a:close/>
                    <a:moveTo>
                      <a:pt x="60510" y="57740"/>
                    </a:moveTo>
                    <a:cubicBezTo>
                      <a:pt x="62438" y="57740"/>
                      <a:pt x="64308" y="58537"/>
                      <a:pt x="65644" y="59982"/>
                    </a:cubicBezTo>
                    <a:cubicBezTo>
                      <a:pt x="65624" y="59982"/>
                      <a:pt x="65604" y="59982"/>
                      <a:pt x="65585" y="59982"/>
                    </a:cubicBezTo>
                    <a:cubicBezTo>
                      <a:pt x="63725" y="59982"/>
                      <a:pt x="61957" y="60820"/>
                      <a:pt x="60715" y="62124"/>
                    </a:cubicBezTo>
                    <a:cubicBezTo>
                      <a:pt x="60751" y="61380"/>
                      <a:pt x="60653" y="60636"/>
                      <a:pt x="60411" y="59937"/>
                    </a:cubicBezTo>
                    <a:cubicBezTo>
                      <a:pt x="60151" y="59176"/>
                      <a:pt x="59748" y="58468"/>
                      <a:pt x="59228" y="57858"/>
                    </a:cubicBezTo>
                    <a:cubicBezTo>
                      <a:pt x="59655" y="57779"/>
                      <a:pt x="60084" y="57740"/>
                      <a:pt x="60510" y="57740"/>
                    </a:cubicBezTo>
                    <a:close/>
                    <a:moveTo>
                      <a:pt x="23936" y="57764"/>
                    </a:moveTo>
                    <a:cubicBezTo>
                      <a:pt x="24366" y="57764"/>
                      <a:pt x="24800" y="57804"/>
                      <a:pt x="25232" y="57885"/>
                    </a:cubicBezTo>
                    <a:cubicBezTo>
                      <a:pt x="24237" y="59059"/>
                      <a:pt x="23655" y="60565"/>
                      <a:pt x="23744" y="62151"/>
                    </a:cubicBezTo>
                    <a:cubicBezTo>
                      <a:pt x="22494" y="60847"/>
                      <a:pt x="20727" y="60018"/>
                      <a:pt x="18867" y="60018"/>
                    </a:cubicBezTo>
                    <a:cubicBezTo>
                      <a:pt x="18847" y="60018"/>
                      <a:pt x="18827" y="60018"/>
                      <a:pt x="18807" y="60018"/>
                    </a:cubicBezTo>
                    <a:cubicBezTo>
                      <a:pt x="18787" y="60018"/>
                      <a:pt x="18767" y="60018"/>
                      <a:pt x="18747" y="60018"/>
                    </a:cubicBezTo>
                    <a:cubicBezTo>
                      <a:pt x="16879" y="60018"/>
                      <a:pt x="15111" y="60847"/>
                      <a:pt x="13870" y="62151"/>
                    </a:cubicBezTo>
                    <a:cubicBezTo>
                      <a:pt x="13951" y="60573"/>
                      <a:pt x="13368" y="59068"/>
                      <a:pt x="12382" y="57885"/>
                    </a:cubicBezTo>
                    <a:lnTo>
                      <a:pt x="12374" y="57885"/>
                    </a:lnTo>
                    <a:cubicBezTo>
                      <a:pt x="12805" y="57804"/>
                      <a:pt x="13239" y="57764"/>
                      <a:pt x="13670" y="57764"/>
                    </a:cubicBezTo>
                    <a:cubicBezTo>
                      <a:pt x="15599" y="57764"/>
                      <a:pt x="17467" y="58566"/>
                      <a:pt x="18807" y="60009"/>
                    </a:cubicBezTo>
                    <a:cubicBezTo>
                      <a:pt x="20140" y="58566"/>
                      <a:pt x="22007" y="57764"/>
                      <a:pt x="23936" y="57764"/>
                    </a:cubicBezTo>
                    <a:close/>
                    <a:moveTo>
                      <a:pt x="107668" y="57528"/>
                    </a:moveTo>
                    <a:cubicBezTo>
                      <a:pt x="109594" y="57528"/>
                      <a:pt x="111464" y="58327"/>
                      <a:pt x="112812" y="59767"/>
                    </a:cubicBezTo>
                    <a:cubicBezTo>
                      <a:pt x="112793" y="59767"/>
                      <a:pt x="112774" y="59767"/>
                      <a:pt x="112756" y="59767"/>
                    </a:cubicBezTo>
                    <a:cubicBezTo>
                      <a:pt x="110769" y="59767"/>
                      <a:pt x="108902" y="60712"/>
                      <a:pt x="107650" y="62159"/>
                    </a:cubicBezTo>
                    <a:lnTo>
                      <a:pt x="107650" y="62159"/>
                    </a:lnTo>
                    <a:cubicBezTo>
                      <a:pt x="107803" y="60502"/>
                      <a:pt x="107211" y="58925"/>
                      <a:pt x="106181" y="57688"/>
                    </a:cubicBezTo>
                    <a:cubicBezTo>
                      <a:pt x="106675" y="57580"/>
                      <a:pt x="107173" y="57528"/>
                      <a:pt x="107668" y="57528"/>
                    </a:cubicBezTo>
                    <a:close/>
                    <a:moveTo>
                      <a:pt x="37187" y="57724"/>
                    </a:moveTo>
                    <a:cubicBezTo>
                      <a:pt x="39116" y="57724"/>
                      <a:pt x="40983" y="58519"/>
                      <a:pt x="42328" y="59964"/>
                    </a:cubicBezTo>
                    <a:cubicBezTo>
                      <a:pt x="42310" y="59964"/>
                      <a:pt x="42291" y="59964"/>
                      <a:pt x="42273" y="59964"/>
                    </a:cubicBezTo>
                    <a:cubicBezTo>
                      <a:pt x="40286" y="59964"/>
                      <a:pt x="38419" y="60910"/>
                      <a:pt x="37167" y="62366"/>
                    </a:cubicBezTo>
                    <a:cubicBezTo>
                      <a:pt x="37320" y="60699"/>
                      <a:pt x="36728" y="59122"/>
                      <a:pt x="35698" y="57894"/>
                    </a:cubicBezTo>
                    <a:lnTo>
                      <a:pt x="35689" y="57885"/>
                    </a:lnTo>
                    <a:cubicBezTo>
                      <a:pt x="36187" y="57777"/>
                      <a:pt x="36689" y="57724"/>
                      <a:pt x="37187" y="57724"/>
                    </a:cubicBezTo>
                    <a:close/>
                    <a:moveTo>
                      <a:pt x="124486" y="55678"/>
                    </a:moveTo>
                    <a:cubicBezTo>
                      <a:pt x="127068" y="55678"/>
                      <a:pt x="129649" y="57049"/>
                      <a:pt x="130544" y="59794"/>
                    </a:cubicBezTo>
                    <a:cubicBezTo>
                      <a:pt x="130760" y="60475"/>
                      <a:pt x="130876" y="61183"/>
                      <a:pt x="130876" y="61900"/>
                    </a:cubicBezTo>
                    <a:cubicBezTo>
                      <a:pt x="130403" y="61798"/>
                      <a:pt x="129926" y="61748"/>
                      <a:pt x="129452" y="61748"/>
                    </a:cubicBezTo>
                    <a:cubicBezTo>
                      <a:pt x="127593" y="61748"/>
                      <a:pt x="125787" y="62514"/>
                      <a:pt x="124487" y="63907"/>
                    </a:cubicBezTo>
                    <a:cubicBezTo>
                      <a:pt x="123215" y="62527"/>
                      <a:pt x="121414" y="61747"/>
                      <a:pt x="119541" y="61747"/>
                    </a:cubicBezTo>
                    <a:cubicBezTo>
                      <a:pt x="119048" y="61747"/>
                      <a:pt x="118564" y="61801"/>
                      <a:pt x="118080" y="61909"/>
                    </a:cubicBezTo>
                    <a:cubicBezTo>
                      <a:pt x="118080" y="61192"/>
                      <a:pt x="118197" y="60484"/>
                      <a:pt x="118412" y="59803"/>
                    </a:cubicBezTo>
                    <a:lnTo>
                      <a:pt x="118421" y="59794"/>
                    </a:lnTo>
                    <a:cubicBezTo>
                      <a:pt x="119317" y="57051"/>
                      <a:pt x="121902" y="55678"/>
                      <a:pt x="124486" y="55678"/>
                    </a:cubicBezTo>
                    <a:close/>
                    <a:moveTo>
                      <a:pt x="77628" y="55717"/>
                    </a:moveTo>
                    <a:cubicBezTo>
                      <a:pt x="80804" y="55717"/>
                      <a:pt x="83980" y="57795"/>
                      <a:pt x="84022" y="61951"/>
                    </a:cubicBezTo>
                    <a:lnTo>
                      <a:pt x="84022" y="61951"/>
                    </a:lnTo>
                    <a:cubicBezTo>
                      <a:pt x="83546" y="61848"/>
                      <a:pt x="83066" y="61797"/>
                      <a:pt x="82590" y="61797"/>
                    </a:cubicBezTo>
                    <a:cubicBezTo>
                      <a:pt x="80737" y="61797"/>
                      <a:pt x="78939" y="62563"/>
                      <a:pt x="77651" y="63952"/>
                    </a:cubicBezTo>
                    <a:cubicBezTo>
                      <a:pt x="76377" y="62579"/>
                      <a:pt x="74589" y="61801"/>
                      <a:pt x="72710" y="61801"/>
                    </a:cubicBezTo>
                    <a:cubicBezTo>
                      <a:pt x="72699" y="61801"/>
                      <a:pt x="72688" y="61801"/>
                      <a:pt x="72678" y="61801"/>
                    </a:cubicBezTo>
                    <a:cubicBezTo>
                      <a:pt x="72194" y="61801"/>
                      <a:pt x="71710" y="61846"/>
                      <a:pt x="71235" y="61953"/>
                    </a:cubicBezTo>
                    <a:cubicBezTo>
                      <a:pt x="71275" y="57796"/>
                      <a:pt x="74452" y="55717"/>
                      <a:pt x="77628" y="55717"/>
                    </a:cubicBezTo>
                    <a:close/>
                    <a:moveTo>
                      <a:pt x="100943" y="55717"/>
                    </a:moveTo>
                    <a:cubicBezTo>
                      <a:pt x="104119" y="55717"/>
                      <a:pt x="107295" y="57795"/>
                      <a:pt x="107337" y="61951"/>
                    </a:cubicBezTo>
                    <a:lnTo>
                      <a:pt x="107337" y="61951"/>
                    </a:lnTo>
                    <a:cubicBezTo>
                      <a:pt x="106865" y="61851"/>
                      <a:pt x="106389" y="61802"/>
                      <a:pt x="105918" y="61802"/>
                    </a:cubicBezTo>
                    <a:cubicBezTo>
                      <a:pt x="104057" y="61802"/>
                      <a:pt x="102256" y="62568"/>
                      <a:pt x="100957" y="63961"/>
                    </a:cubicBezTo>
                    <a:cubicBezTo>
                      <a:pt x="99683" y="62588"/>
                      <a:pt x="97895" y="61801"/>
                      <a:pt x="96025" y="61801"/>
                    </a:cubicBezTo>
                    <a:cubicBezTo>
                      <a:pt x="96014" y="61801"/>
                      <a:pt x="96003" y="61801"/>
                      <a:pt x="95993" y="61801"/>
                    </a:cubicBezTo>
                    <a:cubicBezTo>
                      <a:pt x="95509" y="61801"/>
                      <a:pt x="95025" y="61846"/>
                      <a:pt x="94550" y="61953"/>
                    </a:cubicBezTo>
                    <a:cubicBezTo>
                      <a:pt x="94590" y="57796"/>
                      <a:pt x="97767" y="55717"/>
                      <a:pt x="100943" y="55717"/>
                    </a:cubicBezTo>
                    <a:close/>
                    <a:moveTo>
                      <a:pt x="54007" y="55884"/>
                    </a:moveTo>
                    <a:cubicBezTo>
                      <a:pt x="56587" y="55884"/>
                      <a:pt x="59166" y="57255"/>
                      <a:pt x="60061" y="60000"/>
                    </a:cubicBezTo>
                    <a:cubicBezTo>
                      <a:pt x="60285" y="60681"/>
                      <a:pt x="60393" y="61389"/>
                      <a:pt x="60402" y="62106"/>
                    </a:cubicBezTo>
                    <a:cubicBezTo>
                      <a:pt x="59929" y="62004"/>
                      <a:pt x="59451" y="61954"/>
                      <a:pt x="58977" y="61954"/>
                    </a:cubicBezTo>
                    <a:cubicBezTo>
                      <a:pt x="57118" y="61954"/>
                      <a:pt x="55312" y="62720"/>
                      <a:pt x="54013" y="64113"/>
                    </a:cubicBezTo>
                    <a:cubicBezTo>
                      <a:pt x="52741" y="62733"/>
                      <a:pt x="50939" y="61953"/>
                      <a:pt x="49067" y="61953"/>
                    </a:cubicBezTo>
                    <a:cubicBezTo>
                      <a:pt x="48574" y="61953"/>
                      <a:pt x="48090" y="61998"/>
                      <a:pt x="47624" y="62106"/>
                    </a:cubicBezTo>
                    <a:cubicBezTo>
                      <a:pt x="47615" y="61389"/>
                      <a:pt x="47723" y="60681"/>
                      <a:pt x="47929" y="60009"/>
                    </a:cubicBezTo>
                    <a:lnTo>
                      <a:pt x="47947" y="60000"/>
                    </a:lnTo>
                    <a:cubicBezTo>
                      <a:pt x="48843" y="57257"/>
                      <a:pt x="51425" y="55884"/>
                      <a:pt x="54007" y="55884"/>
                    </a:cubicBezTo>
                    <a:close/>
                    <a:moveTo>
                      <a:pt x="7145" y="55914"/>
                    </a:moveTo>
                    <a:cubicBezTo>
                      <a:pt x="10322" y="55914"/>
                      <a:pt x="13498" y="57993"/>
                      <a:pt x="13538" y="62151"/>
                    </a:cubicBezTo>
                    <a:cubicBezTo>
                      <a:pt x="13063" y="62046"/>
                      <a:pt x="12582" y="61995"/>
                      <a:pt x="12105" y="61995"/>
                    </a:cubicBezTo>
                    <a:cubicBezTo>
                      <a:pt x="10247" y="61995"/>
                      <a:pt x="8440" y="62767"/>
                      <a:pt x="7150" y="64158"/>
                    </a:cubicBezTo>
                    <a:cubicBezTo>
                      <a:pt x="5875" y="62786"/>
                      <a:pt x="4096" y="61998"/>
                      <a:pt x="2226" y="61998"/>
                    </a:cubicBezTo>
                    <a:cubicBezTo>
                      <a:pt x="2216" y="61998"/>
                      <a:pt x="2205" y="61998"/>
                      <a:pt x="2194" y="61998"/>
                    </a:cubicBezTo>
                    <a:cubicBezTo>
                      <a:pt x="1711" y="61998"/>
                      <a:pt x="1227" y="62043"/>
                      <a:pt x="752" y="62151"/>
                    </a:cubicBezTo>
                    <a:cubicBezTo>
                      <a:pt x="792" y="57993"/>
                      <a:pt x="3969" y="55914"/>
                      <a:pt x="7145" y="55914"/>
                    </a:cubicBezTo>
                    <a:close/>
                    <a:moveTo>
                      <a:pt x="30465" y="55917"/>
                    </a:moveTo>
                    <a:cubicBezTo>
                      <a:pt x="33638" y="55917"/>
                      <a:pt x="36811" y="57993"/>
                      <a:pt x="36854" y="62147"/>
                    </a:cubicBezTo>
                    <a:lnTo>
                      <a:pt x="36854" y="62147"/>
                    </a:lnTo>
                    <a:cubicBezTo>
                      <a:pt x="36384" y="62047"/>
                      <a:pt x="35912" y="61999"/>
                      <a:pt x="35443" y="61999"/>
                    </a:cubicBezTo>
                    <a:cubicBezTo>
                      <a:pt x="33580" y="61999"/>
                      <a:pt x="31775" y="62765"/>
                      <a:pt x="30483" y="64158"/>
                    </a:cubicBezTo>
                    <a:cubicBezTo>
                      <a:pt x="29201" y="62778"/>
                      <a:pt x="27409" y="61998"/>
                      <a:pt x="25528" y="61998"/>
                    </a:cubicBezTo>
                    <a:cubicBezTo>
                      <a:pt x="25044" y="61998"/>
                      <a:pt x="24560" y="62052"/>
                      <a:pt x="24085" y="62151"/>
                    </a:cubicBezTo>
                    <a:cubicBezTo>
                      <a:pt x="24116" y="57996"/>
                      <a:pt x="27290" y="55917"/>
                      <a:pt x="30465" y="55917"/>
                    </a:cubicBezTo>
                    <a:close/>
                    <a:moveTo>
                      <a:pt x="119322" y="62140"/>
                    </a:moveTo>
                    <a:cubicBezTo>
                      <a:pt x="121256" y="62140"/>
                      <a:pt x="123125" y="62943"/>
                      <a:pt x="124469" y="64391"/>
                    </a:cubicBezTo>
                    <a:cubicBezTo>
                      <a:pt x="124450" y="64390"/>
                      <a:pt x="124430" y="64390"/>
                      <a:pt x="124410" y="64390"/>
                    </a:cubicBezTo>
                    <a:cubicBezTo>
                      <a:pt x="122541" y="64390"/>
                      <a:pt x="120773" y="65229"/>
                      <a:pt x="119532" y="66532"/>
                    </a:cubicBezTo>
                    <a:cubicBezTo>
                      <a:pt x="119613" y="64946"/>
                      <a:pt x="119030" y="63441"/>
                      <a:pt x="118045" y="62258"/>
                    </a:cubicBezTo>
                    <a:cubicBezTo>
                      <a:pt x="118470" y="62179"/>
                      <a:pt x="118898" y="62140"/>
                      <a:pt x="119322" y="62140"/>
                    </a:cubicBezTo>
                    <a:close/>
                    <a:moveTo>
                      <a:pt x="129616" y="62140"/>
                    </a:moveTo>
                    <a:cubicBezTo>
                      <a:pt x="130040" y="62140"/>
                      <a:pt x="130468" y="62179"/>
                      <a:pt x="130894" y="62258"/>
                    </a:cubicBezTo>
                    <a:cubicBezTo>
                      <a:pt x="129908" y="63423"/>
                      <a:pt x="129326" y="64928"/>
                      <a:pt x="129415" y="66523"/>
                    </a:cubicBezTo>
                    <a:lnTo>
                      <a:pt x="129406" y="66532"/>
                    </a:lnTo>
                    <a:cubicBezTo>
                      <a:pt x="128156" y="65229"/>
                      <a:pt x="126388" y="64390"/>
                      <a:pt x="124528" y="64390"/>
                    </a:cubicBezTo>
                    <a:cubicBezTo>
                      <a:pt x="124509" y="64390"/>
                      <a:pt x="124489" y="64390"/>
                      <a:pt x="124469" y="64391"/>
                    </a:cubicBezTo>
                    <a:cubicBezTo>
                      <a:pt x="125807" y="62943"/>
                      <a:pt x="127680" y="62140"/>
                      <a:pt x="129616" y="62140"/>
                    </a:cubicBezTo>
                    <a:close/>
                    <a:moveTo>
                      <a:pt x="95796" y="62176"/>
                    </a:moveTo>
                    <a:cubicBezTo>
                      <a:pt x="97737" y="62176"/>
                      <a:pt x="99610" y="62980"/>
                      <a:pt x="100948" y="64435"/>
                    </a:cubicBezTo>
                    <a:cubicBezTo>
                      <a:pt x="100928" y="64435"/>
                      <a:pt x="100908" y="64435"/>
                      <a:pt x="100888" y="64435"/>
                    </a:cubicBezTo>
                    <a:cubicBezTo>
                      <a:pt x="99020" y="64435"/>
                      <a:pt x="97252" y="65265"/>
                      <a:pt x="96011" y="66568"/>
                    </a:cubicBezTo>
                    <a:cubicBezTo>
                      <a:pt x="96091" y="64982"/>
                      <a:pt x="95509" y="63477"/>
                      <a:pt x="94514" y="62294"/>
                    </a:cubicBezTo>
                    <a:cubicBezTo>
                      <a:pt x="94941" y="62215"/>
                      <a:pt x="95370" y="62176"/>
                      <a:pt x="95796" y="62176"/>
                    </a:cubicBezTo>
                    <a:close/>
                    <a:moveTo>
                      <a:pt x="82771" y="62185"/>
                    </a:moveTo>
                    <a:cubicBezTo>
                      <a:pt x="83195" y="62185"/>
                      <a:pt x="83623" y="62224"/>
                      <a:pt x="84048" y="62303"/>
                    </a:cubicBezTo>
                    <a:cubicBezTo>
                      <a:pt x="83063" y="63477"/>
                      <a:pt x="82480" y="64991"/>
                      <a:pt x="82561" y="66577"/>
                    </a:cubicBezTo>
                    <a:cubicBezTo>
                      <a:pt x="81320" y="65274"/>
                      <a:pt x="79552" y="64435"/>
                      <a:pt x="77683" y="64435"/>
                    </a:cubicBezTo>
                    <a:cubicBezTo>
                      <a:pt x="77666" y="64435"/>
                      <a:pt x="77650" y="64435"/>
                      <a:pt x="77633" y="64435"/>
                    </a:cubicBezTo>
                    <a:lnTo>
                      <a:pt x="77633" y="64435"/>
                    </a:lnTo>
                    <a:cubicBezTo>
                      <a:pt x="78970" y="62988"/>
                      <a:pt x="80838" y="62185"/>
                      <a:pt x="82771" y="62185"/>
                    </a:cubicBezTo>
                    <a:close/>
                    <a:moveTo>
                      <a:pt x="59134" y="62337"/>
                    </a:moveTo>
                    <a:cubicBezTo>
                      <a:pt x="59561" y="62337"/>
                      <a:pt x="59992" y="62376"/>
                      <a:pt x="60420" y="62455"/>
                    </a:cubicBezTo>
                    <a:cubicBezTo>
                      <a:pt x="59427" y="63627"/>
                      <a:pt x="58845" y="65119"/>
                      <a:pt x="58932" y="66720"/>
                    </a:cubicBezTo>
                    <a:lnTo>
                      <a:pt x="58932" y="66720"/>
                    </a:lnTo>
                    <a:cubicBezTo>
                      <a:pt x="57682" y="65417"/>
                      <a:pt x="55914" y="64587"/>
                      <a:pt x="54055" y="64587"/>
                    </a:cubicBezTo>
                    <a:cubicBezTo>
                      <a:pt x="54035" y="64587"/>
                      <a:pt x="54015" y="64588"/>
                      <a:pt x="53995" y="64588"/>
                    </a:cubicBezTo>
                    <a:cubicBezTo>
                      <a:pt x="55331" y="63135"/>
                      <a:pt x="57201" y="62337"/>
                      <a:pt x="59134" y="62337"/>
                    </a:cubicBezTo>
                    <a:close/>
                    <a:moveTo>
                      <a:pt x="48861" y="62333"/>
                    </a:moveTo>
                    <a:cubicBezTo>
                      <a:pt x="50795" y="62333"/>
                      <a:pt x="52662" y="63137"/>
                      <a:pt x="53995" y="64588"/>
                    </a:cubicBezTo>
                    <a:cubicBezTo>
                      <a:pt x="53975" y="64588"/>
                      <a:pt x="53955" y="64587"/>
                      <a:pt x="53935" y="64587"/>
                    </a:cubicBezTo>
                    <a:cubicBezTo>
                      <a:pt x="52067" y="64587"/>
                      <a:pt x="50299" y="65417"/>
                      <a:pt x="49058" y="66720"/>
                    </a:cubicBezTo>
                    <a:cubicBezTo>
                      <a:pt x="49138" y="65134"/>
                      <a:pt x="48556" y="63629"/>
                      <a:pt x="47561" y="62455"/>
                    </a:cubicBezTo>
                    <a:cubicBezTo>
                      <a:pt x="47994" y="62373"/>
                      <a:pt x="48429" y="62333"/>
                      <a:pt x="48861" y="62333"/>
                    </a:cubicBezTo>
                    <a:close/>
                    <a:moveTo>
                      <a:pt x="106103" y="62174"/>
                    </a:moveTo>
                    <a:cubicBezTo>
                      <a:pt x="106576" y="62174"/>
                      <a:pt x="107052" y="62222"/>
                      <a:pt x="107525" y="62321"/>
                    </a:cubicBezTo>
                    <a:cubicBezTo>
                      <a:pt x="106512" y="63566"/>
                      <a:pt x="105939" y="65161"/>
                      <a:pt x="106127" y="66837"/>
                    </a:cubicBezTo>
                    <a:cubicBezTo>
                      <a:pt x="104872" y="65387"/>
                      <a:pt x="103007" y="64435"/>
                      <a:pt x="101030" y="64435"/>
                    </a:cubicBezTo>
                    <a:cubicBezTo>
                      <a:pt x="101003" y="64435"/>
                      <a:pt x="100975" y="64435"/>
                      <a:pt x="100948" y="64435"/>
                    </a:cubicBezTo>
                    <a:cubicBezTo>
                      <a:pt x="102295" y="62981"/>
                      <a:pt x="104168" y="62174"/>
                      <a:pt x="106103" y="62174"/>
                    </a:cubicBezTo>
                    <a:close/>
                    <a:moveTo>
                      <a:pt x="70807" y="57738"/>
                    </a:moveTo>
                    <a:cubicBezTo>
                      <a:pt x="71283" y="57738"/>
                      <a:pt x="71762" y="57786"/>
                      <a:pt x="72239" y="57885"/>
                    </a:cubicBezTo>
                    <a:cubicBezTo>
                      <a:pt x="71271" y="59131"/>
                      <a:pt x="70742" y="60708"/>
                      <a:pt x="70939" y="62348"/>
                    </a:cubicBezTo>
                    <a:cubicBezTo>
                      <a:pt x="71447" y="62234"/>
                      <a:pt x="71959" y="62178"/>
                      <a:pt x="72468" y="62178"/>
                    </a:cubicBezTo>
                    <a:cubicBezTo>
                      <a:pt x="74403" y="62178"/>
                      <a:pt x="76285" y="62981"/>
                      <a:pt x="77633" y="64435"/>
                    </a:cubicBezTo>
                    <a:lnTo>
                      <a:pt x="77633" y="64435"/>
                    </a:lnTo>
                    <a:cubicBezTo>
                      <a:pt x="77630" y="64435"/>
                      <a:pt x="77627" y="64435"/>
                      <a:pt x="77624" y="64435"/>
                    </a:cubicBezTo>
                    <a:cubicBezTo>
                      <a:pt x="77606" y="64435"/>
                      <a:pt x="77587" y="64435"/>
                      <a:pt x="77569" y="64435"/>
                    </a:cubicBezTo>
                    <a:cubicBezTo>
                      <a:pt x="75520" y="64435"/>
                      <a:pt x="73598" y="65435"/>
                      <a:pt x="72346" y="66962"/>
                    </a:cubicBezTo>
                    <a:cubicBezTo>
                      <a:pt x="72703" y="63259"/>
                      <a:pt x="69407" y="59973"/>
                      <a:pt x="65707" y="59973"/>
                    </a:cubicBezTo>
                    <a:cubicBezTo>
                      <a:pt x="65694" y="59973"/>
                      <a:pt x="65682" y="59973"/>
                      <a:pt x="65670" y="59973"/>
                    </a:cubicBezTo>
                    <a:lnTo>
                      <a:pt x="65670" y="59973"/>
                    </a:lnTo>
                    <a:cubicBezTo>
                      <a:pt x="67007" y="58533"/>
                      <a:pt x="68877" y="57738"/>
                      <a:pt x="70807" y="57738"/>
                    </a:cubicBezTo>
                    <a:close/>
                    <a:moveTo>
                      <a:pt x="35611" y="62370"/>
                    </a:moveTo>
                    <a:cubicBezTo>
                      <a:pt x="36087" y="62370"/>
                      <a:pt x="36566" y="62419"/>
                      <a:pt x="37042" y="62518"/>
                    </a:cubicBezTo>
                    <a:cubicBezTo>
                      <a:pt x="36029" y="63763"/>
                      <a:pt x="35456" y="65358"/>
                      <a:pt x="35644" y="67034"/>
                    </a:cubicBezTo>
                    <a:cubicBezTo>
                      <a:pt x="34383" y="65578"/>
                      <a:pt x="32507" y="64632"/>
                      <a:pt x="30521" y="64632"/>
                    </a:cubicBezTo>
                    <a:cubicBezTo>
                      <a:pt x="30502" y="64632"/>
                      <a:pt x="30483" y="64632"/>
                      <a:pt x="30465" y="64633"/>
                    </a:cubicBezTo>
                    <a:cubicBezTo>
                      <a:pt x="30445" y="64632"/>
                      <a:pt x="30425" y="64632"/>
                      <a:pt x="30406" y="64632"/>
                    </a:cubicBezTo>
                    <a:cubicBezTo>
                      <a:pt x="28537" y="64632"/>
                      <a:pt x="26769" y="65471"/>
                      <a:pt x="25528" y="66774"/>
                    </a:cubicBezTo>
                    <a:cubicBezTo>
                      <a:pt x="25608" y="65179"/>
                      <a:pt x="25026" y="63683"/>
                      <a:pt x="24031" y="62500"/>
                    </a:cubicBezTo>
                    <a:cubicBezTo>
                      <a:pt x="24460" y="62420"/>
                      <a:pt x="24890" y="62381"/>
                      <a:pt x="25317" y="62381"/>
                    </a:cubicBezTo>
                    <a:cubicBezTo>
                      <a:pt x="27250" y="62381"/>
                      <a:pt x="29122" y="63178"/>
                      <a:pt x="30465" y="64624"/>
                    </a:cubicBezTo>
                    <a:cubicBezTo>
                      <a:pt x="31802" y="63171"/>
                      <a:pt x="33677" y="62370"/>
                      <a:pt x="35611" y="62370"/>
                    </a:cubicBezTo>
                    <a:close/>
                    <a:moveTo>
                      <a:pt x="112819" y="60274"/>
                    </a:moveTo>
                    <a:cubicBezTo>
                      <a:pt x="115992" y="60274"/>
                      <a:pt x="119164" y="62350"/>
                      <a:pt x="119209" y="66503"/>
                    </a:cubicBezTo>
                    <a:lnTo>
                      <a:pt x="119209" y="66503"/>
                    </a:lnTo>
                    <a:cubicBezTo>
                      <a:pt x="118735" y="66400"/>
                      <a:pt x="118257" y="66350"/>
                      <a:pt x="117783" y="66350"/>
                    </a:cubicBezTo>
                    <a:cubicBezTo>
                      <a:pt x="115922" y="66350"/>
                      <a:pt x="114119" y="67124"/>
                      <a:pt x="112821" y="68521"/>
                    </a:cubicBezTo>
                    <a:cubicBezTo>
                      <a:pt x="111539" y="67142"/>
                      <a:pt x="109747" y="66362"/>
                      <a:pt x="107865" y="66362"/>
                    </a:cubicBezTo>
                    <a:cubicBezTo>
                      <a:pt x="107382" y="66362"/>
                      <a:pt x="106898" y="66407"/>
                      <a:pt x="106423" y="66514"/>
                    </a:cubicBezTo>
                    <a:lnTo>
                      <a:pt x="106423" y="66514"/>
                    </a:lnTo>
                    <a:cubicBezTo>
                      <a:pt x="106463" y="62355"/>
                      <a:pt x="109641" y="60274"/>
                      <a:pt x="112819" y="60274"/>
                    </a:cubicBezTo>
                    <a:close/>
                    <a:moveTo>
                      <a:pt x="136136" y="60276"/>
                    </a:moveTo>
                    <a:cubicBezTo>
                      <a:pt x="139311" y="60276"/>
                      <a:pt x="142484" y="62354"/>
                      <a:pt x="142525" y="66514"/>
                    </a:cubicBezTo>
                    <a:lnTo>
                      <a:pt x="142516" y="66523"/>
                    </a:lnTo>
                    <a:cubicBezTo>
                      <a:pt x="142042" y="66421"/>
                      <a:pt x="141565" y="66372"/>
                      <a:pt x="141091" y="66372"/>
                    </a:cubicBezTo>
                    <a:cubicBezTo>
                      <a:pt x="139233" y="66372"/>
                      <a:pt x="137428" y="67138"/>
                      <a:pt x="136136" y="68530"/>
                    </a:cubicBezTo>
                    <a:cubicBezTo>
                      <a:pt x="134854" y="67150"/>
                      <a:pt x="133062" y="66371"/>
                      <a:pt x="131181" y="66371"/>
                    </a:cubicBezTo>
                    <a:cubicBezTo>
                      <a:pt x="130697" y="66371"/>
                      <a:pt x="130213" y="66425"/>
                      <a:pt x="129738" y="66523"/>
                    </a:cubicBezTo>
                    <a:cubicBezTo>
                      <a:pt x="129778" y="62359"/>
                      <a:pt x="132958" y="60276"/>
                      <a:pt x="136136" y="60276"/>
                    </a:cubicBezTo>
                    <a:close/>
                    <a:moveTo>
                      <a:pt x="89289" y="60321"/>
                    </a:moveTo>
                    <a:cubicBezTo>
                      <a:pt x="92462" y="60321"/>
                      <a:pt x="95638" y="62397"/>
                      <a:pt x="95679" y="66548"/>
                    </a:cubicBezTo>
                    <a:lnTo>
                      <a:pt x="95679" y="66548"/>
                    </a:lnTo>
                    <a:cubicBezTo>
                      <a:pt x="95209" y="66448"/>
                      <a:pt x="94735" y="66398"/>
                      <a:pt x="94264" y="66398"/>
                    </a:cubicBezTo>
                    <a:cubicBezTo>
                      <a:pt x="92405" y="66398"/>
                      <a:pt x="90601" y="67165"/>
                      <a:pt x="89308" y="68557"/>
                    </a:cubicBezTo>
                    <a:cubicBezTo>
                      <a:pt x="88027" y="67177"/>
                      <a:pt x="86235" y="66398"/>
                      <a:pt x="84353" y="66398"/>
                    </a:cubicBezTo>
                    <a:cubicBezTo>
                      <a:pt x="83869" y="66398"/>
                      <a:pt x="83385" y="66452"/>
                      <a:pt x="82910" y="66550"/>
                    </a:cubicBezTo>
                    <a:cubicBezTo>
                      <a:pt x="82942" y="62398"/>
                      <a:pt x="86114" y="60321"/>
                      <a:pt x="89289" y="60321"/>
                    </a:cubicBezTo>
                    <a:close/>
                    <a:moveTo>
                      <a:pt x="42335" y="60475"/>
                    </a:moveTo>
                    <a:cubicBezTo>
                      <a:pt x="45508" y="60475"/>
                      <a:pt x="48684" y="62552"/>
                      <a:pt x="48726" y="66708"/>
                    </a:cubicBezTo>
                    <a:lnTo>
                      <a:pt x="48726" y="66708"/>
                    </a:lnTo>
                    <a:cubicBezTo>
                      <a:pt x="48257" y="66608"/>
                      <a:pt x="47784" y="66560"/>
                      <a:pt x="47315" y="66560"/>
                    </a:cubicBezTo>
                    <a:cubicBezTo>
                      <a:pt x="45452" y="66560"/>
                      <a:pt x="43648" y="67326"/>
                      <a:pt x="42355" y="68719"/>
                    </a:cubicBezTo>
                    <a:cubicBezTo>
                      <a:pt x="41081" y="67346"/>
                      <a:pt x="39302" y="66559"/>
                      <a:pt x="37432" y="66559"/>
                    </a:cubicBezTo>
                    <a:cubicBezTo>
                      <a:pt x="37421" y="66559"/>
                      <a:pt x="37411" y="66559"/>
                      <a:pt x="37400" y="66559"/>
                    </a:cubicBezTo>
                    <a:cubicBezTo>
                      <a:pt x="36916" y="66559"/>
                      <a:pt x="36432" y="66604"/>
                      <a:pt x="35958" y="66711"/>
                    </a:cubicBezTo>
                    <a:cubicBezTo>
                      <a:pt x="35989" y="62554"/>
                      <a:pt x="39161" y="60475"/>
                      <a:pt x="42335" y="60475"/>
                    </a:cubicBezTo>
                    <a:close/>
                    <a:moveTo>
                      <a:pt x="65651" y="60478"/>
                    </a:moveTo>
                    <a:cubicBezTo>
                      <a:pt x="68826" y="60478"/>
                      <a:pt x="72001" y="62555"/>
                      <a:pt x="72041" y="66711"/>
                    </a:cubicBezTo>
                    <a:cubicBezTo>
                      <a:pt x="71566" y="66609"/>
                      <a:pt x="71088" y="66560"/>
                      <a:pt x="70614" y="66560"/>
                    </a:cubicBezTo>
                    <a:cubicBezTo>
                      <a:pt x="68752" y="66560"/>
                      <a:pt x="66952" y="67326"/>
                      <a:pt x="65653" y="68719"/>
                    </a:cubicBezTo>
                    <a:cubicBezTo>
                      <a:pt x="64371" y="67339"/>
                      <a:pt x="62579" y="66559"/>
                      <a:pt x="60697" y="66559"/>
                    </a:cubicBezTo>
                    <a:cubicBezTo>
                      <a:pt x="60214" y="66559"/>
                      <a:pt x="59730" y="66613"/>
                      <a:pt x="59255" y="66711"/>
                    </a:cubicBezTo>
                    <a:cubicBezTo>
                      <a:pt x="59295" y="62557"/>
                      <a:pt x="62473" y="60478"/>
                      <a:pt x="65651" y="60478"/>
                    </a:cubicBezTo>
                    <a:close/>
                    <a:moveTo>
                      <a:pt x="18806" y="60522"/>
                    </a:moveTo>
                    <a:cubicBezTo>
                      <a:pt x="21979" y="60522"/>
                      <a:pt x="25151" y="62596"/>
                      <a:pt x="25196" y="66747"/>
                    </a:cubicBezTo>
                    <a:lnTo>
                      <a:pt x="25196" y="66747"/>
                    </a:lnTo>
                    <a:cubicBezTo>
                      <a:pt x="24723" y="66645"/>
                      <a:pt x="24245" y="66596"/>
                      <a:pt x="23772" y="66596"/>
                    </a:cubicBezTo>
                    <a:cubicBezTo>
                      <a:pt x="21913" y="66596"/>
                      <a:pt x="20107" y="67362"/>
                      <a:pt x="18807" y="68754"/>
                    </a:cubicBezTo>
                    <a:cubicBezTo>
                      <a:pt x="17526" y="67374"/>
                      <a:pt x="15734" y="66595"/>
                      <a:pt x="13852" y="66595"/>
                    </a:cubicBezTo>
                    <a:cubicBezTo>
                      <a:pt x="13368" y="66595"/>
                      <a:pt x="12884" y="66649"/>
                      <a:pt x="12409" y="66747"/>
                    </a:cubicBezTo>
                    <a:cubicBezTo>
                      <a:pt x="12454" y="62599"/>
                      <a:pt x="15631" y="60522"/>
                      <a:pt x="18806" y="60522"/>
                    </a:cubicBezTo>
                    <a:close/>
                    <a:moveTo>
                      <a:pt x="84142" y="66790"/>
                    </a:moveTo>
                    <a:cubicBezTo>
                      <a:pt x="86075" y="66790"/>
                      <a:pt x="87947" y="67588"/>
                      <a:pt x="89290" y="69041"/>
                    </a:cubicBezTo>
                    <a:lnTo>
                      <a:pt x="89290" y="69041"/>
                    </a:lnTo>
                    <a:cubicBezTo>
                      <a:pt x="89287" y="69041"/>
                      <a:pt x="89284" y="69041"/>
                      <a:pt x="89281" y="69041"/>
                    </a:cubicBezTo>
                    <a:cubicBezTo>
                      <a:pt x="89262" y="69041"/>
                      <a:pt x="89242" y="69041"/>
                      <a:pt x="89222" y="69041"/>
                    </a:cubicBezTo>
                    <a:cubicBezTo>
                      <a:pt x="87354" y="69041"/>
                      <a:pt x="85594" y="69879"/>
                      <a:pt x="84344" y="71183"/>
                    </a:cubicBezTo>
                    <a:cubicBezTo>
                      <a:pt x="84434" y="69588"/>
                      <a:pt x="83851" y="68082"/>
                      <a:pt x="82857" y="66909"/>
                    </a:cubicBezTo>
                    <a:cubicBezTo>
                      <a:pt x="83285" y="66829"/>
                      <a:pt x="83715" y="66790"/>
                      <a:pt x="84142" y="66790"/>
                    </a:cubicBezTo>
                    <a:close/>
                    <a:moveTo>
                      <a:pt x="94437" y="66782"/>
                    </a:moveTo>
                    <a:cubicBezTo>
                      <a:pt x="94862" y="66782"/>
                      <a:pt x="95290" y="66821"/>
                      <a:pt x="95715" y="66900"/>
                    </a:cubicBezTo>
                    <a:cubicBezTo>
                      <a:pt x="94720" y="68082"/>
                      <a:pt x="94138" y="69579"/>
                      <a:pt x="94228" y="71174"/>
                    </a:cubicBezTo>
                    <a:lnTo>
                      <a:pt x="94219" y="71183"/>
                    </a:lnTo>
                    <a:cubicBezTo>
                      <a:pt x="92977" y="69879"/>
                      <a:pt x="91209" y="69041"/>
                      <a:pt x="89341" y="69041"/>
                    </a:cubicBezTo>
                    <a:cubicBezTo>
                      <a:pt x="89324" y="69041"/>
                      <a:pt x="89307" y="69041"/>
                      <a:pt x="89290" y="69041"/>
                    </a:cubicBezTo>
                    <a:lnTo>
                      <a:pt x="89290" y="69041"/>
                    </a:lnTo>
                    <a:cubicBezTo>
                      <a:pt x="90628" y="67586"/>
                      <a:pt x="92502" y="66782"/>
                      <a:pt x="94437" y="66782"/>
                    </a:cubicBezTo>
                    <a:close/>
                    <a:moveTo>
                      <a:pt x="47476" y="66925"/>
                    </a:moveTo>
                    <a:cubicBezTo>
                      <a:pt x="47900" y="66925"/>
                      <a:pt x="48328" y="66964"/>
                      <a:pt x="48753" y="67043"/>
                    </a:cubicBezTo>
                    <a:cubicBezTo>
                      <a:pt x="47767" y="68226"/>
                      <a:pt x="47185" y="69731"/>
                      <a:pt x="47266" y="71317"/>
                    </a:cubicBezTo>
                    <a:cubicBezTo>
                      <a:pt x="46024" y="70014"/>
                      <a:pt x="44257" y="69184"/>
                      <a:pt x="42388" y="69184"/>
                    </a:cubicBezTo>
                    <a:cubicBezTo>
                      <a:pt x="42371" y="69184"/>
                      <a:pt x="42354" y="69184"/>
                      <a:pt x="42337" y="69184"/>
                    </a:cubicBezTo>
                    <a:lnTo>
                      <a:pt x="42337" y="69184"/>
                    </a:lnTo>
                    <a:cubicBezTo>
                      <a:pt x="43675" y="67729"/>
                      <a:pt x="45543" y="66925"/>
                      <a:pt x="47476" y="66925"/>
                    </a:cubicBezTo>
                    <a:close/>
                    <a:moveTo>
                      <a:pt x="60488" y="66929"/>
                    </a:moveTo>
                    <a:cubicBezTo>
                      <a:pt x="62422" y="66929"/>
                      <a:pt x="64295" y="67727"/>
                      <a:pt x="65636" y="69175"/>
                    </a:cubicBezTo>
                    <a:lnTo>
                      <a:pt x="65636" y="69175"/>
                    </a:lnTo>
                    <a:cubicBezTo>
                      <a:pt x="65622" y="69175"/>
                      <a:pt x="65608" y="69175"/>
                      <a:pt x="65593" y="69175"/>
                    </a:cubicBezTo>
                    <a:cubicBezTo>
                      <a:pt x="63725" y="69175"/>
                      <a:pt x="61966" y="70014"/>
                      <a:pt x="60715" y="71317"/>
                    </a:cubicBezTo>
                    <a:cubicBezTo>
                      <a:pt x="60805" y="69731"/>
                      <a:pt x="60223" y="68226"/>
                      <a:pt x="59228" y="67043"/>
                    </a:cubicBezTo>
                    <a:cubicBezTo>
                      <a:pt x="59647" y="66967"/>
                      <a:pt x="60069" y="66929"/>
                      <a:pt x="60488" y="66929"/>
                    </a:cubicBezTo>
                    <a:close/>
                    <a:moveTo>
                      <a:pt x="23953" y="66970"/>
                    </a:moveTo>
                    <a:cubicBezTo>
                      <a:pt x="24378" y="66970"/>
                      <a:pt x="24806" y="67009"/>
                      <a:pt x="25232" y="67088"/>
                    </a:cubicBezTo>
                    <a:cubicBezTo>
                      <a:pt x="24239" y="68277"/>
                      <a:pt x="23657" y="69770"/>
                      <a:pt x="23744" y="71361"/>
                    </a:cubicBezTo>
                    <a:lnTo>
                      <a:pt x="23744" y="71361"/>
                    </a:lnTo>
                    <a:cubicBezTo>
                      <a:pt x="22494" y="70058"/>
                      <a:pt x="20726" y="69220"/>
                      <a:pt x="18866" y="69220"/>
                    </a:cubicBezTo>
                    <a:cubicBezTo>
                      <a:pt x="18846" y="69220"/>
                      <a:pt x="18827" y="69220"/>
                      <a:pt x="18807" y="69220"/>
                    </a:cubicBezTo>
                    <a:cubicBezTo>
                      <a:pt x="20144" y="67773"/>
                      <a:pt x="22018" y="66970"/>
                      <a:pt x="23953" y="66970"/>
                    </a:cubicBezTo>
                    <a:close/>
                    <a:moveTo>
                      <a:pt x="13652" y="66970"/>
                    </a:moveTo>
                    <a:cubicBezTo>
                      <a:pt x="15588" y="66970"/>
                      <a:pt x="17463" y="67773"/>
                      <a:pt x="18807" y="69220"/>
                    </a:cubicBezTo>
                    <a:cubicBezTo>
                      <a:pt x="18787" y="69220"/>
                      <a:pt x="18768" y="69220"/>
                      <a:pt x="18748" y="69220"/>
                    </a:cubicBezTo>
                    <a:cubicBezTo>
                      <a:pt x="16879" y="69220"/>
                      <a:pt x="15111" y="70058"/>
                      <a:pt x="13870" y="71362"/>
                    </a:cubicBezTo>
                    <a:cubicBezTo>
                      <a:pt x="13951" y="69776"/>
                      <a:pt x="13368" y="68271"/>
                      <a:pt x="12374" y="67088"/>
                    </a:cubicBezTo>
                    <a:cubicBezTo>
                      <a:pt x="12799" y="67009"/>
                      <a:pt x="13227" y="66970"/>
                      <a:pt x="13652" y="66970"/>
                    </a:cubicBezTo>
                    <a:close/>
                    <a:moveTo>
                      <a:pt x="107653" y="66739"/>
                    </a:moveTo>
                    <a:cubicBezTo>
                      <a:pt x="109587" y="66739"/>
                      <a:pt x="111464" y="67541"/>
                      <a:pt x="112812" y="68996"/>
                    </a:cubicBezTo>
                    <a:cubicBezTo>
                      <a:pt x="114149" y="67549"/>
                      <a:pt x="116022" y="66746"/>
                      <a:pt x="117958" y="66746"/>
                    </a:cubicBezTo>
                    <a:cubicBezTo>
                      <a:pt x="118383" y="66746"/>
                      <a:pt x="118811" y="66785"/>
                      <a:pt x="119236" y="66864"/>
                    </a:cubicBezTo>
                    <a:cubicBezTo>
                      <a:pt x="118242" y="68047"/>
                      <a:pt x="117659" y="69552"/>
                      <a:pt x="117749" y="71138"/>
                    </a:cubicBezTo>
                    <a:cubicBezTo>
                      <a:pt x="116499" y="69835"/>
                      <a:pt x="114731" y="69005"/>
                      <a:pt x="112871" y="69005"/>
                    </a:cubicBezTo>
                    <a:cubicBezTo>
                      <a:pt x="112851" y="69005"/>
                      <a:pt x="112832" y="69005"/>
                      <a:pt x="112812" y="69005"/>
                    </a:cubicBezTo>
                    <a:cubicBezTo>
                      <a:pt x="112793" y="69005"/>
                      <a:pt x="112774" y="69005"/>
                      <a:pt x="112756" y="69005"/>
                    </a:cubicBezTo>
                    <a:cubicBezTo>
                      <a:pt x="110769" y="69005"/>
                      <a:pt x="108893" y="69951"/>
                      <a:pt x="107641" y="71398"/>
                    </a:cubicBezTo>
                    <a:lnTo>
                      <a:pt x="107641" y="71398"/>
                    </a:lnTo>
                    <a:cubicBezTo>
                      <a:pt x="107802" y="69707"/>
                      <a:pt x="107213" y="68132"/>
                      <a:pt x="106177" y="66897"/>
                    </a:cubicBezTo>
                    <a:lnTo>
                      <a:pt x="106177" y="66897"/>
                    </a:lnTo>
                    <a:cubicBezTo>
                      <a:pt x="106668" y="66791"/>
                      <a:pt x="107162" y="66739"/>
                      <a:pt x="107653" y="66739"/>
                    </a:cubicBezTo>
                    <a:close/>
                    <a:moveTo>
                      <a:pt x="37174" y="66927"/>
                    </a:moveTo>
                    <a:cubicBezTo>
                      <a:pt x="39113" y="66927"/>
                      <a:pt x="40989" y="67729"/>
                      <a:pt x="42337" y="69184"/>
                    </a:cubicBezTo>
                    <a:lnTo>
                      <a:pt x="42337" y="69184"/>
                    </a:lnTo>
                    <a:cubicBezTo>
                      <a:pt x="42334" y="69184"/>
                      <a:pt x="42331" y="69184"/>
                      <a:pt x="42328" y="69184"/>
                    </a:cubicBezTo>
                    <a:cubicBezTo>
                      <a:pt x="42301" y="69184"/>
                      <a:pt x="42274" y="69184"/>
                      <a:pt x="42246" y="69184"/>
                    </a:cubicBezTo>
                    <a:cubicBezTo>
                      <a:pt x="40269" y="69184"/>
                      <a:pt x="38404" y="70136"/>
                      <a:pt x="37158" y="71577"/>
                    </a:cubicBezTo>
                    <a:cubicBezTo>
                      <a:pt x="37320" y="69910"/>
                      <a:pt x="36728" y="68324"/>
                      <a:pt x="35689" y="67088"/>
                    </a:cubicBezTo>
                    <a:lnTo>
                      <a:pt x="35680" y="67088"/>
                    </a:lnTo>
                    <a:cubicBezTo>
                      <a:pt x="36177" y="66980"/>
                      <a:pt x="36678" y="66927"/>
                      <a:pt x="37174" y="66927"/>
                    </a:cubicBezTo>
                    <a:close/>
                    <a:moveTo>
                      <a:pt x="124481" y="64880"/>
                    </a:moveTo>
                    <a:cubicBezTo>
                      <a:pt x="127655" y="64880"/>
                      <a:pt x="130827" y="66957"/>
                      <a:pt x="130867" y="71111"/>
                    </a:cubicBezTo>
                    <a:lnTo>
                      <a:pt x="130858" y="71129"/>
                    </a:lnTo>
                    <a:cubicBezTo>
                      <a:pt x="130380" y="71024"/>
                      <a:pt x="129897" y="70973"/>
                      <a:pt x="129419" y="70973"/>
                    </a:cubicBezTo>
                    <a:cubicBezTo>
                      <a:pt x="127565" y="70973"/>
                      <a:pt x="125767" y="71740"/>
                      <a:pt x="124478" y="73136"/>
                    </a:cubicBezTo>
                    <a:cubicBezTo>
                      <a:pt x="123204" y="71764"/>
                      <a:pt x="121425" y="70977"/>
                      <a:pt x="119555" y="70977"/>
                    </a:cubicBezTo>
                    <a:cubicBezTo>
                      <a:pt x="119544" y="70977"/>
                      <a:pt x="119534" y="70977"/>
                      <a:pt x="119523" y="70977"/>
                    </a:cubicBezTo>
                    <a:cubicBezTo>
                      <a:pt x="119039" y="70977"/>
                      <a:pt x="118555" y="71021"/>
                      <a:pt x="118080" y="71129"/>
                    </a:cubicBezTo>
                    <a:cubicBezTo>
                      <a:pt x="118121" y="66963"/>
                      <a:pt x="121302" y="64880"/>
                      <a:pt x="124481" y="64880"/>
                    </a:cubicBezTo>
                    <a:close/>
                    <a:moveTo>
                      <a:pt x="77631" y="64934"/>
                    </a:moveTo>
                    <a:cubicBezTo>
                      <a:pt x="80806" y="64934"/>
                      <a:pt x="83981" y="67013"/>
                      <a:pt x="84022" y="71174"/>
                    </a:cubicBezTo>
                    <a:cubicBezTo>
                      <a:pt x="83541" y="71069"/>
                      <a:pt x="83056" y="71017"/>
                      <a:pt x="82576" y="71017"/>
                    </a:cubicBezTo>
                    <a:cubicBezTo>
                      <a:pt x="80721" y="71017"/>
                      <a:pt x="78928" y="71782"/>
                      <a:pt x="77633" y="73163"/>
                    </a:cubicBezTo>
                    <a:lnTo>
                      <a:pt x="77633" y="73172"/>
                    </a:lnTo>
                    <a:cubicBezTo>
                      <a:pt x="76351" y="71801"/>
                      <a:pt x="74559" y="71012"/>
                      <a:pt x="72678" y="71012"/>
                    </a:cubicBezTo>
                    <a:cubicBezTo>
                      <a:pt x="72194" y="71012"/>
                      <a:pt x="71710" y="71066"/>
                      <a:pt x="71235" y="71174"/>
                    </a:cubicBezTo>
                    <a:cubicBezTo>
                      <a:pt x="71275" y="67015"/>
                      <a:pt x="74454" y="64934"/>
                      <a:pt x="77631" y="64934"/>
                    </a:cubicBezTo>
                    <a:close/>
                    <a:moveTo>
                      <a:pt x="100937" y="64934"/>
                    </a:moveTo>
                    <a:cubicBezTo>
                      <a:pt x="104113" y="64934"/>
                      <a:pt x="107288" y="67013"/>
                      <a:pt x="107328" y="71174"/>
                    </a:cubicBezTo>
                    <a:cubicBezTo>
                      <a:pt x="106849" y="71069"/>
                      <a:pt x="106366" y="71017"/>
                      <a:pt x="105887" y="71017"/>
                    </a:cubicBezTo>
                    <a:cubicBezTo>
                      <a:pt x="104037" y="71017"/>
                      <a:pt x="102243" y="71782"/>
                      <a:pt x="100948" y="73163"/>
                    </a:cubicBezTo>
                    <a:lnTo>
                      <a:pt x="100939" y="73172"/>
                    </a:lnTo>
                    <a:cubicBezTo>
                      <a:pt x="99658" y="71801"/>
                      <a:pt x="97866" y="71012"/>
                      <a:pt x="95984" y="71012"/>
                    </a:cubicBezTo>
                    <a:cubicBezTo>
                      <a:pt x="95500" y="71012"/>
                      <a:pt x="95016" y="71066"/>
                      <a:pt x="94541" y="71174"/>
                    </a:cubicBezTo>
                    <a:cubicBezTo>
                      <a:pt x="94582" y="67015"/>
                      <a:pt x="97760" y="64934"/>
                      <a:pt x="100937" y="64934"/>
                    </a:cubicBezTo>
                    <a:close/>
                    <a:moveTo>
                      <a:pt x="53992" y="65081"/>
                    </a:moveTo>
                    <a:cubicBezTo>
                      <a:pt x="57167" y="65081"/>
                      <a:pt x="60344" y="67159"/>
                      <a:pt x="60384" y="71317"/>
                    </a:cubicBezTo>
                    <a:cubicBezTo>
                      <a:pt x="59911" y="71215"/>
                      <a:pt x="59433" y="71165"/>
                      <a:pt x="58960" y="71165"/>
                    </a:cubicBezTo>
                    <a:cubicBezTo>
                      <a:pt x="57101" y="71165"/>
                      <a:pt x="55296" y="71932"/>
                      <a:pt x="54004" y="73324"/>
                    </a:cubicBezTo>
                    <a:cubicBezTo>
                      <a:pt x="52723" y="71944"/>
                      <a:pt x="50922" y="71165"/>
                      <a:pt x="49049" y="71165"/>
                    </a:cubicBezTo>
                    <a:cubicBezTo>
                      <a:pt x="48565" y="71165"/>
                      <a:pt x="48081" y="71219"/>
                      <a:pt x="47606" y="71317"/>
                    </a:cubicBezTo>
                    <a:cubicBezTo>
                      <a:pt x="47642" y="67159"/>
                      <a:pt x="50816" y="65081"/>
                      <a:pt x="53992" y="65081"/>
                    </a:cubicBezTo>
                    <a:close/>
                    <a:moveTo>
                      <a:pt x="7148" y="65122"/>
                    </a:moveTo>
                    <a:cubicBezTo>
                      <a:pt x="10323" y="65122"/>
                      <a:pt x="13498" y="67201"/>
                      <a:pt x="13538" y="71362"/>
                    </a:cubicBezTo>
                    <a:cubicBezTo>
                      <a:pt x="13060" y="71257"/>
                      <a:pt x="12578" y="71206"/>
                      <a:pt x="12099" y="71206"/>
                    </a:cubicBezTo>
                    <a:cubicBezTo>
                      <a:pt x="10245" y="71206"/>
                      <a:pt x="8446" y="71973"/>
                      <a:pt x="7150" y="73369"/>
                    </a:cubicBezTo>
                    <a:lnTo>
                      <a:pt x="7150" y="73360"/>
                    </a:lnTo>
                    <a:cubicBezTo>
                      <a:pt x="5875" y="71988"/>
                      <a:pt x="4096" y="71209"/>
                      <a:pt x="2226" y="71209"/>
                    </a:cubicBezTo>
                    <a:cubicBezTo>
                      <a:pt x="2216" y="71209"/>
                      <a:pt x="2205" y="71210"/>
                      <a:pt x="2194" y="71210"/>
                    </a:cubicBezTo>
                    <a:cubicBezTo>
                      <a:pt x="1711" y="71210"/>
                      <a:pt x="1227" y="71254"/>
                      <a:pt x="752" y="71362"/>
                    </a:cubicBezTo>
                    <a:cubicBezTo>
                      <a:pt x="792" y="67203"/>
                      <a:pt x="3970" y="65122"/>
                      <a:pt x="7148" y="65122"/>
                    </a:cubicBezTo>
                    <a:close/>
                    <a:moveTo>
                      <a:pt x="30463" y="65122"/>
                    </a:moveTo>
                    <a:cubicBezTo>
                      <a:pt x="33638" y="65122"/>
                      <a:pt x="36813" y="67201"/>
                      <a:pt x="36854" y="71362"/>
                    </a:cubicBezTo>
                    <a:cubicBezTo>
                      <a:pt x="36375" y="71257"/>
                      <a:pt x="35893" y="71206"/>
                      <a:pt x="35414" y="71206"/>
                    </a:cubicBezTo>
                    <a:cubicBezTo>
                      <a:pt x="33560" y="71206"/>
                      <a:pt x="31761" y="71973"/>
                      <a:pt x="30465" y="73369"/>
                    </a:cubicBezTo>
                    <a:lnTo>
                      <a:pt x="30465" y="73360"/>
                    </a:lnTo>
                    <a:cubicBezTo>
                      <a:pt x="29191" y="71988"/>
                      <a:pt x="27412" y="71209"/>
                      <a:pt x="25542" y="71209"/>
                    </a:cubicBezTo>
                    <a:cubicBezTo>
                      <a:pt x="25531" y="71209"/>
                      <a:pt x="25520" y="71210"/>
                      <a:pt x="25510" y="71210"/>
                    </a:cubicBezTo>
                    <a:cubicBezTo>
                      <a:pt x="25026" y="71210"/>
                      <a:pt x="24542" y="71254"/>
                      <a:pt x="24067" y="71362"/>
                    </a:cubicBezTo>
                    <a:cubicBezTo>
                      <a:pt x="24107" y="67203"/>
                      <a:pt x="27285" y="65122"/>
                      <a:pt x="30463" y="65122"/>
                    </a:cubicBezTo>
                    <a:close/>
                    <a:moveTo>
                      <a:pt x="129608" y="71351"/>
                    </a:moveTo>
                    <a:cubicBezTo>
                      <a:pt x="130035" y="71351"/>
                      <a:pt x="130466" y="71390"/>
                      <a:pt x="130894" y="71469"/>
                    </a:cubicBezTo>
                    <a:cubicBezTo>
                      <a:pt x="129908" y="72634"/>
                      <a:pt x="129326" y="74140"/>
                      <a:pt x="129415" y="75726"/>
                    </a:cubicBezTo>
                    <a:lnTo>
                      <a:pt x="129406" y="75744"/>
                    </a:lnTo>
                    <a:cubicBezTo>
                      <a:pt x="128156" y="74440"/>
                      <a:pt x="126397" y="73602"/>
                      <a:pt x="124528" y="73602"/>
                    </a:cubicBezTo>
                    <a:cubicBezTo>
                      <a:pt x="124509" y="73602"/>
                      <a:pt x="124489" y="73602"/>
                      <a:pt x="124469" y="73602"/>
                    </a:cubicBezTo>
                    <a:cubicBezTo>
                      <a:pt x="124450" y="73602"/>
                      <a:pt x="124430" y="73602"/>
                      <a:pt x="124410" y="73602"/>
                    </a:cubicBezTo>
                    <a:cubicBezTo>
                      <a:pt x="122541" y="73602"/>
                      <a:pt x="120773" y="74440"/>
                      <a:pt x="119532" y="75744"/>
                    </a:cubicBezTo>
                    <a:cubicBezTo>
                      <a:pt x="119613" y="74149"/>
                      <a:pt x="119030" y="72652"/>
                      <a:pt x="118045" y="71469"/>
                    </a:cubicBezTo>
                    <a:cubicBezTo>
                      <a:pt x="118473" y="71390"/>
                      <a:pt x="118903" y="71351"/>
                      <a:pt x="119331" y="71351"/>
                    </a:cubicBezTo>
                    <a:cubicBezTo>
                      <a:pt x="121264" y="71351"/>
                      <a:pt x="123134" y="72148"/>
                      <a:pt x="124469" y="73593"/>
                    </a:cubicBezTo>
                    <a:cubicBezTo>
                      <a:pt x="125805" y="72148"/>
                      <a:pt x="127675" y="71351"/>
                      <a:pt x="129608" y="71351"/>
                    </a:cubicBezTo>
                    <a:close/>
                    <a:moveTo>
                      <a:pt x="48843" y="71540"/>
                    </a:moveTo>
                    <a:cubicBezTo>
                      <a:pt x="50782" y="71540"/>
                      <a:pt x="52650" y="72343"/>
                      <a:pt x="53995" y="73790"/>
                    </a:cubicBezTo>
                    <a:cubicBezTo>
                      <a:pt x="53975" y="73790"/>
                      <a:pt x="53956" y="73790"/>
                      <a:pt x="53936" y="73790"/>
                    </a:cubicBezTo>
                    <a:cubicBezTo>
                      <a:pt x="52067" y="73790"/>
                      <a:pt x="50299" y="74628"/>
                      <a:pt x="49058" y="75932"/>
                    </a:cubicBezTo>
                    <a:cubicBezTo>
                      <a:pt x="49138" y="74337"/>
                      <a:pt x="48556" y="72840"/>
                      <a:pt x="47561" y="71658"/>
                    </a:cubicBezTo>
                    <a:cubicBezTo>
                      <a:pt x="47989" y="71579"/>
                      <a:pt x="48418" y="71540"/>
                      <a:pt x="48843" y="71540"/>
                    </a:cubicBezTo>
                    <a:close/>
                    <a:moveTo>
                      <a:pt x="59141" y="71540"/>
                    </a:moveTo>
                    <a:cubicBezTo>
                      <a:pt x="59566" y="71540"/>
                      <a:pt x="59994" y="71579"/>
                      <a:pt x="60420" y="71658"/>
                    </a:cubicBezTo>
                    <a:cubicBezTo>
                      <a:pt x="59425" y="72840"/>
                      <a:pt x="58843" y="74346"/>
                      <a:pt x="58932" y="75932"/>
                    </a:cubicBezTo>
                    <a:cubicBezTo>
                      <a:pt x="57682" y="74628"/>
                      <a:pt x="55914" y="73790"/>
                      <a:pt x="54054" y="73790"/>
                    </a:cubicBezTo>
                    <a:cubicBezTo>
                      <a:pt x="54034" y="73790"/>
                      <a:pt x="54015" y="73790"/>
                      <a:pt x="53995" y="73790"/>
                    </a:cubicBezTo>
                    <a:cubicBezTo>
                      <a:pt x="55332" y="72343"/>
                      <a:pt x="57206" y="71540"/>
                      <a:pt x="59141" y="71540"/>
                    </a:cubicBezTo>
                    <a:close/>
                    <a:moveTo>
                      <a:pt x="112810" y="69495"/>
                    </a:moveTo>
                    <a:cubicBezTo>
                      <a:pt x="115985" y="69495"/>
                      <a:pt x="119160" y="71574"/>
                      <a:pt x="119200" y="75735"/>
                    </a:cubicBezTo>
                    <a:cubicBezTo>
                      <a:pt x="118721" y="75630"/>
                      <a:pt x="118239" y="75578"/>
                      <a:pt x="117760" y="75578"/>
                    </a:cubicBezTo>
                    <a:cubicBezTo>
                      <a:pt x="115909" y="75578"/>
                      <a:pt x="114116" y="76343"/>
                      <a:pt x="112821" y="77724"/>
                    </a:cubicBezTo>
                    <a:lnTo>
                      <a:pt x="112812" y="77733"/>
                    </a:lnTo>
                    <a:cubicBezTo>
                      <a:pt x="111530" y="76362"/>
                      <a:pt x="109738" y="75573"/>
                      <a:pt x="107856" y="75573"/>
                    </a:cubicBezTo>
                    <a:cubicBezTo>
                      <a:pt x="107373" y="75573"/>
                      <a:pt x="106889" y="75627"/>
                      <a:pt x="106414" y="75735"/>
                    </a:cubicBezTo>
                    <a:lnTo>
                      <a:pt x="106414" y="75735"/>
                    </a:lnTo>
                    <a:cubicBezTo>
                      <a:pt x="106454" y="71576"/>
                      <a:pt x="109632" y="69495"/>
                      <a:pt x="112810" y="69495"/>
                    </a:cubicBezTo>
                    <a:close/>
                    <a:moveTo>
                      <a:pt x="136139" y="69486"/>
                    </a:moveTo>
                    <a:cubicBezTo>
                      <a:pt x="139313" y="69486"/>
                      <a:pt x="142484" y="71562"/>
                      <a:pt x="142525" y="75717"/>
                    </a:cubicBezTo>
                    <a:lnTo>
                      <a:pt x="142516" y="75735"/>
                    </a:lnTo>
                    <a:cubicBezTo>
                      <a:pt x="142037" y="75630"/>
                      <a:pt x="141554" y="75578"/>
                      <a:pt x="141075" y="75578"/>
                    </a:cubicBezTo>
                    <a:cubicBezTo>
                      <a:pt x="139222" y="75578"/>
                      <a:pt x="137424" y="76345"/>
                      <a:pt x="136136" y="77733"/>
                    </a:cubicBezTo>
                    <a:cubicBezTo>
                      <a:pt x="134854" y="76362"/>
                      <a:pt x="133062" y="75573"/>
                      <a:pt x="131181" y="75573"/>
                    </a:cubicBezTo>
                    <a:cubicBezTo>
                      <a:pt x="130697" y="75573"/>
                      <a:pt x="130213" y="75627"/>
                      <a:pt x="129738" y="75735"/>
                    </a:cubicBezTo>
                    <a:cubicBezTo>
                      <a:pt x="129778" y="71569"/>
                      <a:pt x="132960" y="69486"/>
                      <a:pt x="136139" y="69486"/>
                    </a:cubicBezTo>
                    <a:close/>
                    <a:moveTo>
                      <a:pt x="42333" y="69686"/>
                    </a:moveTo>
                    <a:cubicBezTo>
                      <a:pt x="45509" y="69686"/>
                      <a:pt x="48686" y="71765"/>
                      <a:pt x="48726" y="75923"/>
                    </a:cubicBezTo>
                    <a:cubicBezTo>
                      <a:pt x="48248" y="75818"/>
                      <a:pt x="47765" y="75767"/>
                      <a:pt x="47287" y="75767"/>
                    </a:cubicBezTo>
                    <a:cubicBezTo>
                      <a:pt x="45433" y="75767"/>
                      <a:pt x="43633" y="76534"/>
                      <a:pt x="42337" y="77930"/>
                    </a:cubicBezTo>
                    <a:cubicBezTo>
                      <a:pt x="41056" y="76550"/>
                      <a:pt x="39264" y="75770"/>
                      <a:pt x="37382" y="75770"/>
                    </a:cubicBezTo>
                    <a:cubicBezTo>
                      <a:pt x="36898" y="75770"/>
                      <a:pt x="36415" y="75815"/>
                      <a:pt x="35940" y="75923"/>
                    </a:cubicBezTo>
                    <a:cubicBezTo>
                      <a:pt x="35980" y="71765"/>
                      <a:pt x="39156" y="69686"/>
                      <a:pt x="42333" y="69686"/>
                    </a:cubicBezTo>
                    <a:close/>
                    <a:moveTo>
                      <a:pt x="65651" y="69683"/>
                    </a:moveTo>
                    <a:cubicBezTo>
                      <a:pt x="68826" y="69683"/>
                      <a:pt x="72001" y="71762"/>
                      <a:pt x="72041" y="75923"/>
                    </a:cubicBezTo>
                    <a:cubicBezTo>
                      <a:pt x="71563" y="75818"/>
                      <a:pt x="71081" y="75767"/>
                      <a:pt x="70602" y="75767"/>
                    </a:cubicBezTo>
                    <a:cubicBezTo>
                      <a:pt x="68748" y="75767"/>
                      <a:pt x="66949" y="76534"/>
                      <a:pt x="65653" y="77930"/>
                    </a:cubicBezTo>
                    <a:cubicBezTo>
                      <a:pt x="64371" y="76550"/>
                      <a:pt x="62579" y="75770"/>
                      <a:pt x="60697" y="75770"/>
                    </a:cubicBezTo>
                    <a:cubicBezTo>
                      <a:pt x="60214" y="75770"/>
                      <a:pt x="59730" y="75815"/>
                      <a:pt x="59255" y="75923"/>
                    </a:cubicBezTo>
                    <a:cubicBezTo>
                      <a:pt x="59295" y="71764"/>
                      <a:pt x="62473" y="69683"/>
                      <a:pt x="65651" y="69683"/>
                    </a:cubicBezTo>
                    <a:close/>
                    <a:moveTo>
                      <a:pt x="82884" y="1"/>
                    </a:moveTo>
                    <a:cubicBezTo>
                      <a:pt x="82642" y="699"/>
                      <a:pt x="82534" y="1434"/>
                      <a:pt x="82579" y="2178"/>
                    </a:cubicBezTo>
                    <a:cubicBezTo>
                      <a:pt x="81329" y="875"/>
                      <a:pt x="79570" y="36"/>
                      <a:pt x="77701" y="36"/>
                    </a:cubicBezTo>
                    <a:cubicBezTo>
                      <a:pt x="77681" y="36"/>
                      <a:pt x="77661" y="36"/>
                      <a:pt x="77642" y="36"/>
                    </a:cubicBezTo>
                    <a:cubicBezTo>
                      <a:pt x="77622" y="36"/>
                      <a:pt x="77602" y="36"/>
                      <a:pt x="77582" y="36"/>
                    </a:cubicBezTo>
                    <a:cubicBezTo>
                      <a:pt x="73834" y="36"/>
                      <a:pt x="70494" y="3399"/>
                      <a:pt x="70948" y="7160"/>
                    </a:cubicBezTo>
                    <a:cubicBezTo>
                      <a:pt x="71458" y="7046"/>
                      <a:pt x="71971" y="6991"/>
                      <a:pt x="72481" y="6991"/>
                    </a:cubicBezTo>
                    <a:cubicBezTo>
                      <a:pt x="74418" y="6991"/>
                      <a:pt x="76294" y="7793"/>
                      <a:pt x="77642" y="9248"/>
                    </a:cubicBezTo>
                    <a:cubicBezTo>
                      <a:pt x="77624" y="9248"/>
                      <a:pt x="77606" y="9248"/>
                      <a:pt x="77587" y="9248"/>
                    </a:cubicBezTo>
                    <a:cubicBezTo>
                      <a:pt x="75529" y="9248"/>
                      <a:pt x="73607" y="10256"/>
                      <a:pt x="72355" y="11784"/>
                    </a:cubicBezTo>
                    <a:cubicBezTo>
                      <a:pt x="72756" y="8058"/>
                      <a:pt x="69443" y="4740"/>
                      <a:pt x="65721" y="4740"/>
                    </a:cubicBezTo>
                    <a:cubicBezTo>
                      <a:pt x="65701" y="4740"/>
                      <a:pt x="65682" y="4740"/>
                      <a:pt x="65662" y="4741"/>
                    </a:cubicBezTo>
                    <a:cubicBezTo>
                      <a:pt x="65642" y="4740"/>
                      <a:pt x="65622" y="4740"/>
                      <a:pt x="65602" y="4740"/>
                    </a:cubicBezTo>
                    <a:cubicBezTo>
                      <a:pt x="63733" y="4740"/>
                      <a:pt x="61966" y="5570"/>
                      <a:pt x="60724" y="6873"/>
                    </a:cubicBezTo>
                    <a:cubicBezTo>
                      <a:pt x="60760" y="6138"/>
                      <a:pt x="60662" y="5395"/>
                      <a:pt x="60420" y="4696"/>
                    </a:cubicBezTo>
                    <a:lnTo>
                      <a:pt x="60043" y="4696"/>
                    </a:lnTo>
                    <a:cubicBezTo>
                      <a:pt x="60276" y="5395"/>
                      <a:pt x="60393" y="6130"/>
                      <a:pt x="60393" y="6864"/>
                    </a:cubicBezTo>
                    <a:cubicBezTo>
                      <a:pt x="59920" y="6762"/>
                      <a:pt x="59442" y="6713"/>
                      <a:pt x="58969" y="6713"/>
                    </a:cubicBezTo>
                    <a:cubicBezTo>
                      <a:pt x="57110" y="6713"/>
                      <a:pt x="55305" y="7479"/>
                      <a:pt x="54013" y="8871"/>
                    </a:cubicBezTo>
                    <a:cubicBezTo>
                      <a:pt x="52732" y="7492"/>
                      <a:pt x="50939" y="6712"/>
                      <a:pt x="49058" y="6712"/>
                    </a:cubicBezTo>
                    <a:cubicBezTo>
                      <a:pt x="48574" y="6712"/>
                      <a:pt x="48090" y="6766"/>
                      <a:pt x="47615" y="6864"/>
                    </a:cubicBezTo>
                    <a:cubicBezTo>
                      <a:pt x="47615" y="6130"/>
                      <a:pt x="47732" y="5395"/>
                      <a:pt x="47965" y="4696"/>
                    </a:cubicBezTo>
                    <a:lnTo>
                      <a:pt x="47588" y="4696"/>
                    </a:lnTo>
                    <a:cubicBezTo>
                      <a:pt x="47346" y="5395"/>
                      <a:pt x="47248" y="6138"/>
                      <a:pt x="47284" y="6873"/>
                    </a:cubicBezTo>
                    <a:cubicBezTo>
                      <a:pt x="46049" y="5577"/>
                      <a:pt x="44293" y="4740"/>
                      <a:pt x="42434" y="4740"/>
                    </a:cubicBezTo>
                    <a:cubicBezTo>
                      <a:pt x="42405" y="4740"/>
                      <a:pt x="42376" y="4740"/>
                      <a:pt x="42346" y="4741"/>
                    </a:cubicBezTo>
                    <a:cubicBezTo>
                      <a:pt x="42319" y="4740"/>
                      <a:pt x="42291" y="4740"/>
                      <a:pt x="42263" y="4740"/>
                    </a:cubicBezTo>
                    <a:cubicBezTo>
                      <a:pt x="40287" y="4740"/>
                      <a:pt x="38431" y="5684"/>
                      <a:pt x="37185" y="7124"/>
                    </a:cubicBezTo>
                    <a:cubicBezTo>
                      <a:pt x="37480" y="3457"/>
                      <a:pt x="34193" y="233"/>
                      <a:pt x="30519" y="233"/>
                    </a:cubicBezTo>
                    <a:cubicBezTo>
                      <a:pt x="30504" y="233"/>
                      <a:pt x="30489" y="233"/>
                      <a:pt x="30474" y="234"/>
                    </a:cubicBezTo>
                    <a:cubicBezTo>
                      <a:pt x="30454" y="233"/>
                      <a:pt x="30434" y="233"/>
                      <a:pt x="30415" y="233"/>
                    </a:cubicBezTo>
                    <a:cubicBezTo>
                      <a:pt x="28546" y="233"/>
                      <a:pt x="26787" y="1072"/>
                      <a:pt x="25536" y="2375"/>
                    </a:cubicBezTo>
                    <a:cubicBezTo>
                      <a:pt x="25581" y="1640"/>
                      <a:pt x="25474" y="897"/>
                      <a:pt x="25232" y="198"/>
                    </a:cubicBezTo>
                    <a:lnTo>
                      <a:pt x="24864" y="198"/>
                    </a:lnTo>
                    <a:cubicBezTo>
                      <a:pt x="25088" y="897"/>
                      <a:pt x="25214" y="1631"/>
                      <a:pt x="25214" y="2366"/>
                    </a:cubicBezTo>
                    <a:cubicBezTo>
                      <a:pt x="24739" y="2264"/>
                      <a:pt x="24260" y="2214"/>
                      <a:pt x="23785" y="2214"/>
                    </a:cubicBezTo>
                    <a:cubicBezTo>
                      <a:pt x="21922" y="2214"/>
                      <a:pt x="20117" y="2981"/>
                      <a:pt x="18825" y="4373"/>
                    </a:cubicBezTo>
                    <a:cubicBezTo>
                      <a:pt x="17544" y="2993"/>
                      <a:pt x="15752" y="2214"/>
                      <a:pt x="13870" y="2214"/>
                    </a:cubicBezTo>
                    <a:cubicBezTo>
                      <a:pt x="13386" y="2214"/>
                      <a:pt x="12902" y="2268"/>
                      <a:pt x="12427" y="2366"/>
                    </a:cubicBezTo>
                    <a:cubicBezTo>
                      <a:pt x="12427" y="1631"/>
                      <a:pt x="12544" y="897"/>
                      <a:pt x="12777" y="198"/>
                    </a:cubicBezTo>
                    <a:lnTo>
                      <a:pt x="12382" y="198"/>
                    </a:lnTo>
                    <a:cubicBezTo>
                      <a:pt x="12141" y="897"/>
                      <a:pt x="12042" y="1640"/>
                      <a:pt x="12078" y="2375"/>
                    </a:cubicBezTo>
                    <a:cubicBezTo>
                      <a:pt x="10836" y="1072"/>
                      <a:pt x="9069" y="233"/>
                      <a:pt x="7200" y="233"/>
                    </a:cubicBezTo>
                    <a:cubicBezTo>
                      <a:pt x="7180" y="233"/>
                      <a:pt x="7160" y="233"/>
                      <a:pt x="7141" y="234"/>
                    </a:cubicBezTo>
                    <a:cubicBezTo>
                      <a:pt x="7126" y="233"/>
                      <a:pt x="7111" y="233"/>
                      <a:pt x="7096" y="233"/>
                    </a:cubicBezTo>
                    <a:cubicBezTo>
                      <a:pt x="3342" y="233"/>
                      <a:pt x="1" y="3600"/>
                      <a:pt x="456" y="7366"/>
                    </a:cubicBezTo>
                    <a:cubicBezTo>
                      <a:pt x="966" y="7252"/>
                      <a:pt x="1482" y="7196"/>
                      <a:pt x="1994" y="7196"/>
                    </a:cubicBezTo>
                    <a:cubicBezTo>
                      <a:pt x="3926" y="7196"/>
                      <a:pt x="5804" y="7993"/>
                      <a:pt x="7149" y="9445"/>
                    </a:cubicBezTo>
                    <a:lnTo>
                      <a:pt x="7149" y="9445"/>
                    </a:lnTo>
                    <a:cubicBezTo>
                      <a:pt x="7147" y="9445"/>
                      <a:pt x="7144" y="9445"/>
                      <a:pt x="7141" y="9445"/>
                    </a:cubicBezTo>
                    <a:cubicBezTo>
                      <a:pt x="7121" y="9445"/>
                      <a:pt x="7101" y="9445"/>
                      <a:pt x="7081" y="9445"/>
                    </a:cubicBezTo>
                    <a:cubicBezTo>
                      <a:pt x="3333" y="9445"/>
                      <a:pt x="1" y="12816"/>
                      <a:pt x="456" y="16569"/>
                    </a:cubicBezTo>
                    <a:cubicBezTo>
                      <a:pt x="961" y="16457"/>
                      <a:pt x="1471" y="16403"/>
                      <a:pt x="1977" y="16403"/>
                    </a:cubicBezTo>
                    <a:cubicBezTo>
                      <a:pt x="3909" y="16403"/>
                      <a:pt x="5782" y="17198"/>
                      <a:pt x="7132" y="18647"/>
                    </a:cubicBezTo>
                    <a:cubicBezTo>
                      <a:pt x="7112" y="18647"/>
                      <a:pt x="7092" y="18647"/>
                      <a:pt x="7072" y="18647"/>
                    </a:cubicBezTo>
                    <a:cubicBezTo>
                      <a:pt x="3333" y="18647"/>
                      <a:pt x="1" y="22009"/>
                      <a:pt x="456" y="25771"/>
                    </a:cubicBezTo>
                    <a:cubicBezTo>
                      <a:pt x="965" y="25657"/>
                      <a:pt x="1479" y="25602"/>
                      <a:pt x="1989" y="25602"/>
                    </a:cubicBezTo>
                    <a:cubicBezTo>
                      <a:pt x="3926" y="25602"/>
                      <a:pt x="5802" y="26404"/>
                      <a:pt x="7150" y="27859"/>
                    </a:cubicBezTo>
                    <a:cubicBezTo>
                      <a:pt x="8483" y="26416"/>
                      <a:pt x="10349" y="25613"/>
                      <a:pt x="12278" y="25613"/>
                    </a:cubicBezTo>
                    <a:cubicBezTo>
                      <a:pt x="12709" y="25613"/>
                      <a:pt x="13143" y="25653"/>
                      <a:pt x="13574" y="25735"/>
                    </a:cubicBezTo>
                    <a:cubicBezTo>
                      <a:pt x="12580" y="26909"/>
                      <a:pt x="11997" y="28414"/>
                      <a:pt x="12087" y="30000"/>
                    </a:cubicBezTo>
                    <a:cubicBezTo>
                      <a:pt x="10837" y="28697"/>
                      <a:pt x="9069" y="27867"/>
                      <a:pt x="7209" y="27867"/>
                    </a:cubicBezTo>
                    <a:cubicBezTo>
                      <a:pt x="7189" y="27867"/>
                      <a:pt x="7169" y="27867"/>
                      <a:pt x="7150" y="27868"/>
                    </a:cubicBezTo>
                    <a:cubicBezTo>
                      <a:pt x="7130" y="27867"/>
                      <a:pt x="7110" y="27867"/>
                      <a:pt x="7090" y="27867"/>
                    </a:cubicBezTo>
                    <a:cubicBezTo>
                      <a:pt x="3342" y="27867"/>
                      <a:pt x="1" y="31230"/>
                      <a:pt x="456" y="34991"/>
                    </a:cubicBezTo>
                    <a:cubicBezTo>
                      <a:pt x="968" y="34875"/>
                      <a:pt x="1485" y="34819"/>
                      <a:pt x="1999" y="34819"/>
                    </a:cubicBezTo>
                    <a:cubicBezTo>
                      <a:pt x="3903" y="34819"/>
                      <a:pt x="5755" y="35598"/>
                      <a:pt x="7096" y="37016"/>
                    </a:cubicBezTo>
                    <a:cubicBezTo>
                      <a:pt x="3341" y="37016"/>
                      <a:pt x="8" y="40377"/>
                      <a:pt x="456" y="44140"/>
                    </a:cubicBezTo>
                    <a:cubicBezTo>
                      <a:pt x="968" y="44025"/>
                      <a:pt x="1485" y="43970"/>
                      <a:pt x="1997" y="43970"/>
                    </a:cubicBezTo>
                    <a:cubicBezTo>
                      <a:pt x="3931" y="43970"/>
                      <a:pt x="5804" y="44767"/>
                      <a:pt x="7150" y="46219"/>
                    </a:cubicBezTo>
                    <a:cubicBezTo>
                      <a:pt x="8485" y="44773"/>
                      <a:pt x="10355" y="43977"/>
                      <a:pt x="12288" y="43977"/>
                    </a:cubicBezTo>
                    <a:cubicBezTo>
                      <a:pt x="12715" y="43977"/>
                      <a:pt x="13146" y="44016"/>
                      <a:pt x="13574" y="44095"/>
                    </a:cubicBezTo>
                    <a:cubicBezTo>
                      <a:pt x="12580" y="45278"/>
                      <a:pt x="11997" y="46774"/>
                      <a:pt x="12087" y="48369"/>
                    </a:cubicBezTo>
                    <a:cubicBezTo>
                      <a:pt x="10837" y="47066"/>
                      <a:pt x="9069" y="46227"/>
                      <a:pt x="7208" y="46227"/>
                    </a:cubicBezTo>
                    <a:cubicBezTo>
                      <a:pt x="7189" y="46227"/>
                      <a:pt x="7169" y="46228"/>
                      <a:pt x="7150" y="46228"/>
                    </a:cubicBezTo>
                    <a:cubicBezTo>
                      <a:pt x="7130" y="46228"/>
                      <a:pt x="7110" y="46227"/>
                      <a:pt x="7090" y="46227"/>
                    </a:cubicBezTo>
                    <a:cubicBezTo>
                      <a:pt x="3342" y="46227"/>
                      <a:pt x="1" y="49590"/>
                      <a:pt x="456" y="53351"/>
                    </a:cubicBezTo>
                    <a:cubicBezTo>
                      <a:pt x="966" y="53237"/>
                      <a:pt x="1482" y="53181"/>
                      <a:pt x="1993" y="53181"/>
                    </a:cubicBezTo>
                    <a:cubicBezTo>
                      <a:pt x="3922" y="53181"/>
                      <a:pt x="5795" y="53978"/>
                      <a:pt x="7141" y="55430"/>
                    </a:cubicBezTo>
                    <a:cubicBezTo>
                      <a:pt x="7121" y="55430"/>
                      <a:pt x="7101" y="55430"/>
                      <a:pt x="7081" y="55430"/>
                    </a:cubicBezTo>
                    <a:cubicBezTo>
                      <a:pt x="3333" y="55430"/>
                      <a:pt x="1" y="58792"/>
                      <a:pt x="456" y="62554"/>
                    </a:cubicBezTo>
                    <a:cubicBezTo>
                      <a:pt x="968" y="62439"/>
                      <a:pt x="1485" y="62383"/>
                      <a:pt x="1997" y="62383"/>
                    </a:cubicBezTo>
                    <a:cubicBezTo>
                      <a:pt x="3931" y="62383"/>
                      <a:pt x="5804" y="63180"/>
                      <a:pt x="7150" y="64633"/>
                    </a:cubicBezTo>
                    <a:cubicBezTo>
                      <a:pt x="8485" y="63187"/>
                      <a:pt x="10355" y="62390"/>
                      <a:pt x="12288" y="62390"/>
                    </a:cubicBezTo>
                    <a:cubicBezTo>
                      <a:pt x="12715" y="62390"/>
                      <a:pt x="13146" y="62429"/>
                      <a:pt x="13574" y="62509"/>
                    </a:cubicBezTo>
                    <a:cubicBezTo>
                      <a:pt x="12580" y="63692"/>
                      <a:pt x="11997" y="65188"/>
                      <a:pt x="12087" y="66783"/>
                    </a:cubicBezTo>
                    <a:cubicBezTo>
                      <a:pt x="10837" y="65480"/>
                      <a:pt x="9069" y="64641"/>
                      <a:pt x="7208" y="64641"/>
                    </a:cubicBezTo>
                    <a:cubicBezTo>
                      <a:pt x="7189" y="64641"/>
                      <a:pt x="7169" y="64641"/>
                      <a:pt x="7150" y="64642"/>
                    </a:cubicBezTo>
                    <a:cubicBezTo>
                      <a:pt x="7130" y="64641"/>
                      <a:pt x="7110" y="64641"/>
                      <a:pt x="7090" y="64641"/>
                    </a:cubicBezTo>
                    <a:cubicBezTo>
                      <a:pt x="3342" y="64641"/>
                      <a:pt x="1" y="68004"/>
                      <a:pt x="456" y="71765"/>
                    </a:cubicBezTo>
                    <a:cubicBezTo>
                      <a:pt x="965" y="71651"/>
                      <a:pt x="1479" y="71596"/>
                      <a:pt x="1989" y="71596"/>
                    </a:cubicBezTo>
                    <a:cubicBezTo>
                      <a:pt x="3926" y="71596"/>
                      <a:pt x="5802" y="72399"/>
                      <a:pt x="7150" y="73853"/>
                    </a:cubicBezTo>
                    <a:cubicBezTo>
                      <a:pt x="8483" y="72402"/>
                      <a:pt x="10349" y="71599"/>
                      <a:pt x="12279" y="71599"/>
                    </a:cubicBezTo>
                    <a:cubicBezTo>
                      <a:pt x="12709" y="71599"/>
                      <a:pt x="13143" y="71639"/>
                      <a:pt x="13574" y="71720"/>
                    </a:cubicBezTo>
                    <a:cubicBezTo>
                      <a:pt x="13037" y="72348"/>
                      <a:pt x="12624" y="73082"/>
                      <a:pt x="12365" y="73862"/>
                    </a:cubicBezTo>
                    <a:lnTo>
                      <a:pt x="12741" y="73862"/>
                    </a:lnTo>
                    <a:cubicBezTo>
                      <a:pt x="13637" y="71119"/>
                      <a:pt x="16222" y="69746"/>
                      <a:pt x="18806" y="69746"/>
                    </a:cubicBezTo>
                    <a:cubicBezTo>
                      <a:pt x="21388" y="69746"/>
                      <a:pt x="23969" y="71117"/>
                      <a:pt x="24864" y="73862"/>
                    </a:cubicBezTo>
                    <a:lnTo>
                      <a:pt x="25241" y="73862"/>
                    </a:lnTo>
                    <a:cubicBezTo>
                      <a:pt x="24981" y="73073"/>
                      <a:pt x="24569" y="72339"/>
                      <a:pt x="24031" y="71702"/>
                    </a:cubicBezTo>
                    <a:cubicBezTo>
                      <a:pt x="24457" y="71623"/>
                      <a:pt x="24885" y="71585"/>
                      <a:pt x="25310" y="71585"/>
                    </a:cubicBezTo>
                    <a:cubicBezTo>
                      <a:pt x="27245" y="71585"/>
                      <a:pt x="29120" y="72387"/>
                      <a:pt x="30465" y="73835"/>
                    </a:cubicBezTo>
                    <a:cubicBezTo>
                      <a:pt x="31802" y="72382"/>
                      <a:pt x="33677" y="71582"/>
                      <a:pt x="35611" y="71582"/>
                    </a:cubicBezTo>
                    <a:cubicBezTo>
                      <a:pt x="36087" y="71582"/>
                      <a:pt x="36566" y="71630"/>
                      <a:pt x="37042" y="71729"/>
                    </a:cubicBezTo>
                    <a:cubicBezTo>
                      <a:pt x="36011" y="72993"/>
                      <a:pt x="35438" y="74615"/>
                      <a:pt x="35644" y="76308"/>
                    </a:cubicBezTo>
                    <a:cubicBezTo>
                      <a:pt x="36151" y="76194"/>
                      <a:pt x="36664" y="76139"/>
                      <a:pt x="37173" y="76139"/>
                    </a:cubicBezTo>
                    <a:cubicBezTo>
                      <a:pt x="39108" y="76139"/>
                      <a:pt x="40989" y="76942"/>
                      <a:pt x="42337" y="78396"/>
                    </a:cubicBezTo>
                    <a:cubicBezTo>
                      <a:pt x="43675" y="76948"/>
                      <a:pt x="45548" y="76146"/>
                      <a:pt x="47484" y="76146"/>
                    </a:cubicBezTo>
                    <a:cubicBezTo>
                      <a:pt x="47908" y="76146"/>
                      <a:pt x="48336" y="76184"/>
                      <a:pt x="48762" y="76263"/>
                    </a:cubicBezTo>
                    <a:cubicBezTo>
                      <a:pt x="48224" y="76899"/>
                      <a:pt x="47812" y="77625"/>
                      <a:pt x="47552" y="78414"/>
                    </a:cubicBezTo>
                    <a:lnTo>
                      <a:pt x="47929" y="78414"/>
                    </a:lnTo>
                    <a:cubicBezTo>
                      <a:pt x="48825" y="75666"/>
                      <a:pt x="51408" y="74291"/>
                      <a:pt x="53990" y="74291"/>
                    </a:cubicBezTo>
                    <a:cubicBezTo>
                      <a:pt x="56571" y="74291"/>
                      <a:pt x="59152" y="75664"/>
                      <a:pt x="60052" y="78414"/>
                    </a:cubicBezTo>
                    <a:lnTo>
                      <a:pt x="60438" y="78414"/>
                    </a:lnTo>
                    <a:cubicBezTo>
                      <a:pt x="60169" y="77625"/>
                      <a:pt x="59766" y="76891"/>
                      <a:pt x="59228" y="76263"/>
                    </a:cubicBezTo>
                    <a:cubicBezTo>
                      <a:pt x="59656" y="76184"/>
                      <a:pt x="60087" y="76145"/>
                      <a:pt x="60514" y="76145"/>
                    </a:cubicBezTo>
                    <a:cubicBezTo>
                      <a:pt x="62447" y="76145"/>
                      <a:pt x="64319" y="76941"/>
                      <a:pt x="65662" y="78387"/>
                    </a:cubicBezTo>
                    <a:cubicBezTo>
                      <a:pt x="67002" y="76933"/>
                      <a:pt x="68877" y="76130"/>
                      <a:pt x="70814" y="76130"/>
                    </a:cubicBezTo>
                    <a:cubicBezTo>
                      <a:pt x="71323" y="76130"/>
                      <a:pt x="71837" y="76185"/>
                      <a:pt x="72346" y="76299"/>
                    </a:cubicBezTo>
                    <a:cubicBezTo>
                      <a:pt x="72801" y="72547"/>
                      <a:pt x="69460" y="69175"/>
                      <a:pt x="65712" y="69175"/>
                    </a:cubicBezTo>
                    <a:cubicBezTo>
                      <a:pt x="65698" y="69175"/>
                      <a:pt x="65684" y="69175"/>
                      <a:pt x="65669" y="69175"/>
                    </a:cubicBezTo>
                    <a:lnTo>
                      <a:pt x="65669" y="69175"/>
                    </a:lnTo>
                    <a:cubicBezTo>
                      <a:pt x="67009" y="67731"/>
                      <a:pt x="68871" y="66936"/>
                      <a:pt x="70797" y="66936"/>
                    </a:cubicBezTo>
                    <a:cubicBezTo>
                      <a:pt x="71279" y="66936"/>
                      <a:pt x="71765" y="66986"/>
                      <a:pt x="72248" y="67088"/>
                    </a:cubicBezTo>
                    <a:cubicBezTo>
                      <a:pt x="71271" y="68333"/>
                      <a:pt x="70742" y="69901"/>
                      <a:pt x="70939" y="71559"/>
                    </a:cubicBezTo>
                    <a:cubicBezTo>
                      <a:pt x="71452" y="71445"/>
                      <a:pt x="71968" y="71389"/>
                      <a:pt x="72480" y="71389"/>
                    </a:cubicBezTo>
                    <a:cubicBezTo>
                      <a:pt x="74414" y="71389"/>
                      <a:pt x="76287" y="72186"/>
                      <a:pt x="77633" y="73638"/>
                    </a:cubicBezTo>
                    <a:cubicBezTo>
                      <a:pt x="78970" y="72190"/>
                      <a:pt x="80844" y="71388"/>
                      <a:pt x="82779" y="71388"/>
                    </a:cubicBezTo>
                    <a:cubicBezTo>
                      <a:pt x="83204" y="71388"/>
                      <a:pt x="83632" y="71426"/>
                      <a:pt x="84057" y="71505"/>
                    </a:cubicBezTo>
                    <a:cubicBezTo>
                      <a:pt x="83520" y="72141"/>
                      <a:pt x="83108" y="72867"/>
                      <a:pt x="82848" y="73656"/>
                    </a:cubicBezTo>
                    <a:lnTo>
                      <a:pt x="83224" y="73656"/>
                    </a:lnTo>
                    <a:cubicBezTo>
                      <a:pt x="84120" y="70909"/>
                      <a:pt x="86703" y="69536"/>
                      <a:pt x="89286" y="69536"/>
                    </a:cubicBezTo>
                    <a:cubicBezTo>
                      <a:pt x="91869" y="69536"/>
                      <a:pt x="94452" y="70909"/>
                      <a:pt x="95348" y="73656"/>
                    </a:cubicBezTo>
                    <a:lnTo>
                      <a:pt x="95724" y="73656"/>
                    </a:lnTo>
                    <a:cubicBezTo>
                      <a:pt x="95464" y="72867"/>
                      <a:pt x="95052" y="72141"/>
                      <a:pt x="94514" y="71505"/>
                    </a:cubicBezTo>
                    <a:cubicBezTo>
                      <a:pt x="94942" y="71426"/>
                      <a:pt x="95371" y="71388"/>
                      <a:pt x="95797" y="71388"/>
                    </a:cubicBezTo>
                    <a:cubicBezTo>
                      <a:pt x="97737" y="71388"/>
                      <a:pt x="99611" y="72190"/>
                      <a:pt x="100948" y="73638"/>
                    </a:cubicBezTo>
                    <a:cubicBezTo>
                      <a:pt x="102293" y="72185"/>
                      <a:pt x="104163" y="71385"/>
                      <a:pt x="106095" y="71385"/>
                    </a:cubicBezTo>
                    <a:cubicBezTo>
                      <a:pt x="106570" y="71385"/>
                      <a:pt x="107049" y="71433"/>
                      <a:pt x="107525" y="71532"/>
                    </a:cubicBezTo>
                    <a:cubicBezTo>
                      <a:pt x="106495" y="72796"/>
                      <a:pt x="105921" y="74417"/>
                      <a:pt x="106127" y="76111"/>
                    </a:cubicBezTo>
                    <a:cubicBezTo>
                      <a:pt x="106637" y="75997"/>
                      <a:pt x="107150" y="75942"/>
                      <a:pt x="107660" y="75942"/>
                    </a:cubicBezTo>
                    <a:cubicBezTo>
                      <a:pt x="109597" y="75942"/>
                      <a:pt x="111473" y="76744"/>
                      <a:pt x="112821" y="78199"/>
                    </a:cubicBezTo>
                    <a:cubicBezTo>
                      <a:pt x="114158" y="76751"/>
                      <a:pt x="116031" y="75948"/>
                      <a:pt x="117967" y="75948"/>
                    </a:cubicBezTo>
                    <a:cubicBezTo>
                      <a:pt x="118392" y="75948"/>
                      <a:pt x="118820" y="75987"/>
                      <a:pt x="119245" y="76066"/>
                    </a:cubicBezTo>
                    <a:cubicBezTo>
                      <a:pt x="118708" y="76702"/>
                      <a:pt x="118295" y="77428"/>
                      <a:pt x="118036" y="78217"/>
                    </a:cubicBezTo>
                    <a:lnTo>
                      <a:pt x="118412" y="78217"/>
                    </a:lnTo>
                    <a:cubicBezTo>
                      <a:pt x="119308" y="75474"/>
                      <a:pt x="121893" y="74100"/>
                      <a:pt x="124477" y="74100"/>
                    </a:cubicBezTo>
                    <a:cubicBezTo>
                      <a:pt x="127059" y="74100"/>
                      <a:pt x="129640" y="75471"/>
                      <a:pt x="130536" y="78217"/>
                    </a:cubicBezTo>
                    <a:lnTo>
                      <a:pt x="130912" y="78217"/>
                    </a:lnTo>
                    <a:cubicBezTo>
                      <a:pt x="130652" y="77428"/>
                      <a:pt x="130240" y="76702"/>
                      <a:pt x="129702" y="76066"/>
                    </a:cubicBezTo>
                    <a:cubicBezTo>
                      <a:pt x="130130" y="75987"/>
                      <a:pt x="130558" y="75948"/>
                      <a:pt x="130984" y="75948"/>
                    </a:cubicBezTo>
                    <a:cubicBezTo>
                      <a:pt x="132922" y="75948"/>
                      <a:pt x="134791" y="76751"/>
                      <a:pt x="136136" y="78199"/>
                    </a:cubicBezTo>
                    <a:cubicBezTo>
                      <a:pt x="137484" y="76744"/>
                      <a:pt x="139360" y="75942"/>
                      <a:pt x="141292" y="75942"/>
                    </a:cubicBezTo>
                    <a:cubicBezTo>
                      <a:pt x="141801" y="75942"/>
                      <a:pt x="142313" y="75997"/>
                      <a:pt x="142820" y="76111"/>
                    </a:cubicBezTo>
                    <a:cubicBezTo>
                      <a:pt x="143275" y="72358"/>
                      <a:pt x="139935" y="68987"/>
                      <a:pt x="136195" y="68987"/>
                    </a:cubicBezTo>
                    <a:cubicBezTo>
                      <a:pt x="136175" y="68987"/>
                      <a:pt x="136156" y="68987"/>
                      <a:pt x="136136" y="68987"/>
                    </a:cubicBezTo>
                    <a:cubicBezTo>
                      <a:pt x="136116" y="68987"/>
                      <a:pt x="136096" y="68987"/>
                      <a:pt x="136077" y="68987"/>
                    </a:cubicBezTo>
                    <a:cubicBezTo>
                      <a:pt x="134208" y="68987"/>
                      <a:pt x="132440" y="69825"/>
                      <a:pt x="131199" y="71129"/>
                    </a:cubicBezTo>
                    <a:cubicBezTo>
                      <a:pt x="131279" y="69534"/>
                      <a:pt x="130697" y="68038"/>
                      <a:pt x="129702" y="66855"/>
                    </a:cubicBezTo>
                    <a:cubicBezTo>
                      <a:pt x="130132" y="66775"/>
                      <a:pt x="130564" y="66736"/>
                      <a:pt x="130992" y="66736"/>
                    </a:cubicBezTo>
                    <a:cubicBezTo>
                      <a:pt x="132927" y="66736"/>
                      <a:pt x="134793" y="67533"/>
                      <a:pt x="136136" y="68978"/>
                    </a:cubicBezTo>
                    <a:cubicBezTo>
                      <a:pt x="137482" y="67526"/>
                      <a:pt x="139354" y="66729"/>
                      <a:pt x="141284" y="66729"/>
                    </a:cubicBezTo>
                    <a:cubicBezTo>
                      <a:pt x="141795" y="66729"/>
                      <a:pt x="142310" y="66785"/>
                      <a:pt x="142820" y="66900"/>
                    </a:cubicBezTo>
                    <a:cubicBezTo>
                      <a:pt x="143276" y="63142"/>
                      <a:pt x="139935" y="59776"/>
                      <a:pt x="136189" y="59776"/>
                    </a:cubicBezTo>
                    <a:cubicBezTo>
                      <a:pt x="136175" y="59776"/>
                      <a:pt x="136160" y="59776"/>
                      <a:pt x="136145" y="59776"/>
                    </a:cubicBezTo>
                    <a:cubicBezTo>
                      <a:pt x="137492" y="58329"/>
                      <a:pt x="139362" y="57528"/>
                      <a:pt x="141292" y="57528"/>
                    </a:cubicBezTo>
                    <a:cubicBezTo>
                      <a:pt x="141800" y="57528"/>
                      <a:pt x="142312" y="57583"/>
                      <a:pt x="142820" y="57697"/>
                    </a:cubicBezTo>
                    <a:cubicBezTo>
                      <a:pt x="143275" y="53945"/>
                      <a:pt x="139935" y="50573"/>
                      <a:pt x="136195" y="50573"/>
                    </a:cubicBezTo>
                    <a:cubicBezTo>
                      <a:pt x="136175" y="50573"/>
                      <a:pt x="136156" y="50573"/>
                      <a:pt x="136136" y="50574"/>
                    </a:cubicBezTo>
                    <a:cubicBezTo>
                      <a:pt x="137486" y="49117"/>
                      <a:pt x="139365" y="48320"/>
                      <a:pt x="141300" y="48320"/>
                    </a:cubicBezTo>
                    <a:cubicBezTo>
                      <a:pt x="141806" y="48320"/>
                      <a:pt x="142315" y="48374"/>
                      <a:pt x="142820" y="48486"/>
                    </a:cubicBezTo>
                    <a:cubicBezTo>
                      <a:pt x="143276" y="44728"/>
                      <a:pt x="139935" y="41362"/>
                      <a:pt x="136181" y="41362"/>
                    </a:cubicBezTo>
                    <a:cubicBezTo>
                      <a:pt x="136166" y="41362"/>
                      <a:pt x="136151" y="41362"/>
                      <a:pt x="136136" y="41362"/>
                    </a:cubicBezTo>
                    <a:cubicBezTo>
                      <a:pt x="137483" y="39915"/>
                      <a:pt x="139359" y="39114"/>
                      <a:pt x="141291" y="39114"/>
                    </a:cubicBezTo>
                    <a:cubicBezTo>
                      <a:pt x="141800" y="39114"/>
                      <a:pt x="142312" y="39169"/>
                      <a:pt x="142820" y="39283"/>
                    </a:cubicBezTo>
                    <a:cubicBezTo>
                      <a:pt x="143275" y="35522"/>
                      <a:pt x="139935" y="32159"/>
                      <a:pt x="136195" y="32159"/>
                    </a:cubicBezTo>
                    <a:cubicBezTo>
                      <a:pt x="136175" y="32159"/>
                      <a:pt x="136156" y="32160"/>
                      <a:pt x="136136" y="32160"/>
                    </a:cubicBezTo>
                    <a:cubicBezTo>
                      <a:pt x="136116" y="32160"/>
                      <a:pt x="136096" y="32159"/>
                      <a:pt x="136077" y="32159"/>
                    </a:cubicBezTo>
                    <a:cubicBezTo>
                      <a:pt x="134208" y="32159"/>
                      <a:pt x="132440" y="32998"/>
                      <a:pt x="131199" y="34301"/>
                    </a:cubicBezTo>
                    <a:cubicBezTo>
                      <a:pt x="131279" y="32706"/>
                      <a:pt x="130697" y="31210"/>
                      <a:pt x="129711" y="30027"/>
                    </a:cubicBezTo>
                    <a:cubicBezTo>
                      <a:pt x="130140" y="29948"/>
                      <a:pt x="130570" y="29909"/>
                      <a:pt x="130997" y="29909"/>
                    </a:cubicBezTo>
                    <a:cubicBezTo>
                      <a:pt x="132927" y="29909"/>
                      <a:pt x="134793" y="30705"/>
                      <a:pt x="136136" y="32151"/>
                    </a:cubicBezTo>
                    <a:cubicBezTo>
                      <a:pt x="137482" y="30699"/>
                      <a:pt x="139354" y="29902"/>
                      <a:pt x="141284" y="29902"/>
                    </a:cubicBezTo>
                    <a:cubicBezTo>
                      <a:pt x="141795" y="29902"/>
                      <a:pt x="142310" y="29957"/>
                      <a:pt x="142820" y="30072"/>
                    </a:cubicBezTo>
                    <a:cubicBezTo>
                      <a:pt x="143276" y="26315"/>
                      <a:pt x="139935" y="22948"/>
                      <a:pt x="136189" y="22948"/>
                    </a:cubicBezTo>
                    <a:cubicBezTo>
                      <a:pt x="136175" y="22948"/>
                      <a:pt x="136160" y="22948"/>
                      <a:pt x="136145" y="22948"/>
                    </a:cubicBezTo>
                    <a:cubicBezTo>
                      <a:pt x="137491" y="21496"/>
                      <a:pt x="139358" y="20699"/>
                      <a:pt x="141285" y="20699"/>
                    </a:cubicBezTo>
                    <a:cubicBezTo>
                      <a:pt x="141795" y="20699"/>
                      <a:pt x="142310" y="20755"/>
                      <a:pt x="142820" y="20870"/>
                    </a:cubicBezTo>
                    <a:cubicBezTo>
                      <a:pt x="143275" y="17108"/>
                      <a:pt x="139935" y="13746"/>
                      <a:pt x="136195" y="13746"/>
                    </a:cubicBezTo>
                    <a:cubicBezTo>
                      <a:pt x="136175" y="13746"/>
                      <a:pt x="136156" y="13746"/>
                      <a:pt x="136136" y="13746"/>
                    </a:cubicBezTo>
                    <a:cubicBezTo>
                      <a:pt x="137484" y="12292"/>
                      <a:pt x="139360" y="11489"/>
                      <a:pt x="141292" y="11489"/>
                    </a:cubicBezTo>
                    <a:cubicBezTo>
                      <a:pt x="141801" y="11489"/>
                      <a:pt x="142313" y="11544"/>
                      <a:pt x="142820" y="11658"/>
                    </a:cubicBezTo>
                    <a:cubicBezTo>
                      <a:pt x="143275" y="7906"/>
                      <a:pt x="139935" y="4534"/>
                      <a:pt x="136195" y="4534"/>
                    </a:cubicBezTo>
                    <a:cubicBezTo>
                      <a:pt x="136175" y="4534"/>
                      <a:pt x="136156" y="4534"/>
                      <a:pt x="136136" y="4535"/>
                    </a:cubicBezTo>
                    <a:cubicBezTo>
                      <a:pt x="136116" y="4534"/>
                      <a:pt x="136096" y="4534"/>
                      <a:pt x="136077" y="4534"/>
                    </a:cubicBezTo>
                    <a:cubicBezTo>
                      <a:pt x="134208" y="4534"/>
                      <a:pt x="132440" y="5373"/>
                      <a:pt x="131199" y="6676"/>
                    </a:cubicBezTo>
                    <a:cubicBezTo>
                      <a:pt x="131234" y="5941"/>
                      <a:pt x="131136" y="5198"/>
                      <a:pt x="130894" y="4499"/>
                    </a:cubicBezTo>
                    <a:lnTo>
                      <a:pt x="130518" y="4499"/>
                    </a:lnTo>
                    <a:cubicBezTo>
                      <a:pt x="130751" y="5198"/>
                      <a:pt x="130867" y="5932"/>
                      <a:pt x="130867" y="6667"/>
                    </a:cubicBezTo>
                    <a:cubicBezTo>
                      <a:pt x="130394" y="6565"/>
                      <a:pt x="129917" y="6515"/>
                      <a:pt x="129443" y="6515"/>
                    </a:cubicBezTo>
                    <a:cubicBezTo>
                      <a:pt x="127584" y="6515"/>
                      <a:pt x="125780" y="7282"/>
                      <a:pt x="124487" y="8674"/>
                    </a:cubicBezTo>
                    <a:cubicBezTo>
                      <a:pt x="123206" y="7294"/>
                      <a:pt x="121414" y="6515"/>
                      <a:pt x="119532" y="6515"/>
                    </a:cubicBezTo>
                    <a:cubicBezTo>
                      <a:pt x="119048" y="6515"/>
                      <a:pt x="118564" y="6569"/>
                      <a:pt x="118089" y="6667"/>
                    </a:cubicBezTo>
                    <a:cubicBezTo>
                      <a:pt x="118089" y="5932"/>
                      <a:pt x="118206" y="5198"/>
                      <a:pt x="118439" y="4499"/>
                    </a:cubicBezTo>
                    <a:lnTo>
                      <a:pt x="118063" y="4499"/>
                    </a:lnTo>
                    <a:cubicBezTo>
                      <a:pt x="117821" y="5198"/>
                      <a:pt x="117722" y="5932"/>
                      <a:pt x="117758" y="6676"/>
                    </a:cubicBezTo>
                    <a:cubicBezTo>
                      <a:pt x="116516" y="5373"/>
                      <a:pt x="114749" y="4534"/>
                      <a:pt x="112880" y="4534"/>
                    </a:cubicBezTo>
                    <a:cubicBezTo>
                      <a:pt x="112860" y="4534"/>
                      <a:pt x="112840" y="4534"/>
                      <a:pt x="112821" y="4535"/>
                    </a:cubicBezTo>
                    <a:cubicBezTo>
                      <a:pt x="112802" y="4534"/>
                      <a:pt x="112783" y="4534"/>
                      <a:pt x="112765" y="4534"/>
                    </a:cubicBezTo>
                    <a:cubicBezTo>
                      <a:pt x="110778" y="4534"/>
                      <a:pt x="108911" y="5480"/>
                      <a:pt x="107659" y="6927"/>
                    </a:cubicBezTo>
                    <a:lnTo>
                      <a:pt x="107659" y="6927"/>
                    </a:lnTo>
                    <a:cubicBezTo>
                      <a:pt x="107953" y="3264"/>
                      <a:pt x="104676" y="36"/>
                      <a:pt x="101009" y="36"/>
                    </a:cubicBezTo>
                    <a:cubicBezTo>
                      <a:pt x="100988" y="36"/>
                      <a:pt x="100968" y="36"/>
                      <a:pt x="100948" y="36"/>
                    </a:cubicBezTo>
                    <a:cubicBezTo>
                      <a:pt x="100928" y="36"/>
                      <a:pt x="100908" y="36"/>
                      <a:pt x="100889" y="36"/>
                    </a:cubicBezTo>
                    <a:cubicBezTo>
                      <a:pt x="99020" y="36"/>
                      <a:pt x="97261" y="875"/>
                      <a:pt x="96011" y="2178"/>
                    </a:cubicBezTo>
                    <a:cubicBezTo>
                      <a:pt x="96056" y="1434"/>
                      <a:pt x="95948" y="699"/>
                      <a:pt x="95706" y="1"/>
                    </a:cubicBezTo>
                    <a:lnTo>
                      <a:pt x="95339" y="1"/>
                    </a:lnTo>
                    <a:cubicBezTo>
                      <a:pt x="95563" y="699"/>
                      <a:pt x="95688" y="1434"/>
                      <a:pt x="95688" y="2169"/>
                    </a:cubicBezTo>
                    <a:cubicBezTo>
                      <a:pt x="95213" y="2067"/>
                      <a:pt x="94735" y="2017"/>
                      <a:pt x="94260" y="2017"/>
                    </a:cubicBezTo>
                    <a:cubicBezTo>
                      <a:pt x="92399" y="2017"/>
                      <a:pt x="90599" y="2784"/>
                      <a:pt x="89299" y="4176"/>
                    </a:cubicBezTo>
                    <a:cubicBezTo>
                      <a:pt x="88027" y="2796"/>
                      <a:pt x="86226" y="2017"/>
                      <a:pt x="84344" y="2017"/>
                    </a:cubicBezTo>
                    <a:cubicBezTo>
                      <a:pt x="83860" y="2017"/>
                      <a:pt x="83376" y="2061"/>
                      <a:pt x="82902" y="2169"/>
                    </a:cubicBezTo>
                    <a:cubicBezTo>
                      <a:pt x="82910" y="1434"/>
                      <a:pt x="83027" y="699"/>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grpSp>
        <p:grpSp>
          <p:nvGrpSpPr>
            <p:cNvPr id="134" name="Google Shape;134;p7"/>
            <p:cNvGrpSpPr/>
            <p:nvPr/>
          </p:nvGrpSpPr>
          <p:grpSpPr>
            <a:xfrm>
              <a:off x="6063879" y="-541901"/>
              <a:ext cx="3080308" cy="3269023"/>
              <a:chOff x="0" y="0"/>
              <a:chExt cx="2743172" cy="2911232"/>
            </a:xfrm>
          </p:grpSpPr>
          <p:sp>
            <p:nvSpPr>
              <p:cNvPr id="135" name="Google Shape;135;p7"/>
              <p:cNvSpPr/>
              <p:nvPr/>
            </p:nvSpPr>
            <p:spPr>
              <a:xfrm>
                <a:off x="0" y="1411617"/>
                <a:ext cx="2743172" cy="1499615"/>
              </a:xfrm>
              <a:custGeom>
                <a:avLst/>
                <a:gdLst/>
                <a:ahLst/>
                <a:cxnLst/>
                <a:rect l="l" t="t" r="r" b="b"/>
                <a:pathLst>
                  <a:path w="143284" h="78442" extrusionOk="0">
                    <a:moveTo>
                      <a:pt x="94420" y="2397"/>
                    </a:moveTo>
                    <a:cubicBezTo>
                      <a:pt x="94850" y="2397"/>
                      <a:pt x="95284" y="2437"/>
                      <a:pt x="95715" y="2519"/>
                    </a:cubicBezTo>
                    <a:cubicBezTo>
                      <a:pt x="94720" y="3693"/>
                      <a:pt x="94138" y="5198"/>
                      <a:pt x="94228" y="6784"/>
                    </a:cubicBezTo>
                    <a:cubicBezTo>
                      <a:pt x="92977" y="5481"/>
                      <a:pt x="91219" y="4651"/>
                      <a:pt x="89350" y="4651"/>
                    </a:cubicBezTo>
                    <a:cubicBezTo>
                      <a:pt x="89330" y="4651"/>
                      <a:pt x="89310" y="4651"/>
                      <a:pt x="89290" y="4651"/>
                    </a:cubicBezTo>
                    <a:cubicBezTo>
                      <a:pt x="90624" y="3201"/>
                      <a:pt x="92490" y="2397"/>
                      <a:pt x="94420" y="2397"/>
                    </a:cubicBezTo>
                    <a:close/>
                    <a:moveTo>
                      <a:pt x="84151" y="2400"/>
                    </a:moveTo>
                    <a:cubicBezTo>
                      <a:pt x="86084" y="2400"/>
                      <a:pt x="87955" y="3198"/>
                      <a:pt x="89290" y="4651"/>
                    </a:cubicBezTo>
                    <a:cubicBezTo>
                      <a:pt x="89270" y="4651"/>
                      <a:pt x="89250" y="4651"/>
                      <a:pt x="89231" y="4651"/>
                    </a:cubicBezTo>
                    <a:cubicBezTo>
                      <a:pt x="87362" y="4651"/>
                      <a:pt x="85594" y="5481"/>
                      <a:pt x="84353" y="6793"/>
                    </a:cubicBezTo>
                    <a:cubicBezTo>
                      <a:pt x="84434" y="5207"/>
                      <a:pt x="83851" y="3702"/>
                      <a:pt x="82866" y="2519"/>
                    </a:cubicBezTo>
                    <a:cubicBezTo>
                      <a:pt x="83294" y="2439"/>
                      <a:pt x="83724" y="2400"/>
                      <a:pt x="84151" y="2400"/>
                    </a:cubicBezTo>
                    <a:close/>
                    <a:moveTo>
                      <a:pt x="13670" y="2589"/>
                    </a:moveTo>
                    <a:cubicBezTo>
                      <a:pt x="15606" y="2589"/>
                      <a:pt x="17480" y="3392"/>
                      <a:pt x="18825" y="4840"/>
                    </a:cubicBezTo>
                    <a:lnTo>
                      <a:pt x="18825" y="4840"/>
                    </a:lnTo>
                    <a:cubicBezTo>
                      <a:pt x="18822" y="4840"/>
                      <a:pt x="18819" y="4840"/>
                      <a:pt x="18816" y="4840"/>
                    </a:cubicBezTo>
                    <a:cubicBezTo>
                      <a:pt x="18806" y="4840"/>
                      <a:pt x="18796" y="4840"/>
                      <a:pt x="18786" y="4840"/>
                    </a:cubicBezTo>
                    <a:cubicBezTo>
                      <a:pt x="16906" y="4840"/>
                      <a:pt x="15136" y="5671"/>
                      <a:pt x="13879" y="6981"/>
                    </a:cubicBezTo>
                    <a:cubicBezTo>
                      <a:pt x="13951" y="5404"/>
                      <a:pt x="13368" y="3899"/>
                      <a:pt x="12382" y="2716"/>
                    </a:cubicBezTo>
                    <a:lnTo>
                      <a:pt x="12391" y="2707"/>
                    </a:lnTo>
                    <a:cubicBezTo>
                      <a:pt x="12817" y="2628"/>
                      <a:pt x="13245" y="2589"/>
                      <a:pt x="13670" y="2589"/>
                    </a:cubicBezTo>
                    <a:close/>
                    <a:moveTo>
                      <a:pt x="23963" y="2589"/>
                    </a:moveTo>
                    <a:cubicBezTo>
                      <a:pt x="24387" y="2589"/>
                      <a:pt x="24815" y="2628"/>
                      <a:pt x="25241" y="2707"/>
                    </a:cubicBezTo>
                    <a:cubicBezTo>
                      <a:pt x="24255" y="3890"/>
                      <a:pt x="23673" y="5395"/>
                      <a:pt x="23753" y="6981"/>
                    </a:cubicBezTo>
                    <a:cubicBezTo>
                      <a:pt x="22512" y="5678"/>
                      <a:pt x="20744" y="4839"/>
                      <a:pt x="18875" y="4839"/>
                    </a:cubicBezTo>
                    <a:cubicBezTo>
                      <a:pt x="18859" y="4839"/>
                      <a:pt x="18842" y="4839"/>
                      <a:pt x="18825" y="4840"/>
                    </a:cubicBezTo>
                    <a:lnTo>
                      <a:pt x="18825" y="4840"/>
                    </a:lnTo>
                    <a:cubicBezTo>
                      <a:pt x="20162" y="3392"/>
                      <a:pt x="22030" y="2589"/>
                      <a:pt x="23963" y="2589"/>
                    </a:cubicBezTo>
                    <a:close/>
                    <a:moveTo>
                      <a:pt x="77628" y="548"/>
                    </a:moveTo>
                    <a:cubicBezTo>
                      <a:pt x="80805" y="548"/>
                      <a:pt x="83981" y="2626"/>
                      <a:pt x="84022" y="6784"/>
                    </a:cubicBezTo>
                    <a:cubicBezTo>
                      <a:pt x="83543" y="6679"/>
                      <a:pt x="83061" y="6628"/>
                      <a:pt x="82582" y="6628"/>
                    </a:cubicBezTo>
                    <a:cubicBezTo>
                      <a:pt x="80728" y="6628"/>
                      <a:pt x="78929" y="7396"/>
                      <a:pt x="77633" y="8791"/>
                    </a:cubicBezTo>
                    <a:cubicBezTo>
                      <a:pt x="76359" y="7419"/>
                      <a:pt x="74579" y="6632"/>
                      <a:pt x="72709" y="6632"/>
                    </a:cubicBezTo>
                    <a:cubicBezTo>
                      <a:pt x="72699" y="6632"/>
                      <a:pt x="72688" y="6632"/>
                      <a:pt x="72678" y="6632"/>
                    </a:cubicBezTo>
                    <a:cubicBezTo>
                      <a:pt x="72194" y="6632"/>
                      <a:pt x="71710" y="6677"/>
                      <a:pt x="71235" y="6784"/>
                    </a:cubicBezTo>
                    <a:cubicBezTo>
                      <a:pt x="71275" y="2626"/>
                      <a:pt x="74452" y="548"/>
                      <a:pt x="77628" y="548"/>
                    </a:cubicBezTo>
                    <a:close/>
                    <a:moveTo>
                      <a:pt x="100945" y="548"/>
                    </a:moveTo>
                    <a:cubicBezTo>
                      <a:pt x="104119" y="548"/>
                      <a:pt x="107295" y="2626"/>
                      <a:pt x="107337" y="6782"/>
                    </a:cubicBezTo>
                    <a:lnTo>
                      <a:pt x="107337" y="6782"/>
                    </a:lnTo>
                    <a:cubicBezTo>
                      <a:pt x="106865" y="6681"/>
                      <a:pt x="106389" y="6632"/>
                      <a:pt x="105917" y="6632"/>
                    </a:cubicBezTo>
                    <a:cubicBezTo>
                      <a:pt x="104054" y="6632"/>
                      <a:pt x="102249" y="7399"/>
                      <a:pt x="100957" y="8791"/>
                    </a:cubicBezTo>
                    <a:cubicBezTo>
                      <a:pt x="99676" y="7411"/>
                      <a:pt x="97883" y="6632"/>
                      <a:pt x="96002" y="6632"/>
                    </a:cubicBezTo>
                    <a:cubicBezTo>
                      <a:pt x="95518" y="6632"/>
                      <a:pt x="95034" y="6685"/>
                      <a:pt x="94559" y="6784"/>
                    </a:cubicBezTo>
                    <a:cubicBezTo>
                      <a:pt x="94595" y="2626"/>
                      <a:pt x="97769" y="548"/>
                      <a:pt x="100945" y="548"/>
                    </a:cubicBezTo>
                    <a:close/>
                    <a:moveTo>
                      <a:pt x="7159" y="741"/>
                    </a:moveTo>
                    <a:cubicBezTo>
                      <a:pt x="10334" y="741"/>
                      <a:pt x="13512" y="2820"/>
                      <a:pt x="13556" y="6981"/>
                    </a:cubicBezTo>
                    <a:cubicBezTo>
                      <a:pt x="13074" y="6876"/>
                      <a:pt x="12589" y="6825"/>
                      <a:pt x="12108" y="6825"/>
                    </a:cubicBezTo>
                    <a:cubicBezTo>
                      <a:pt x="10251" y="6825"/>
                      <a:pt x="8458" y="7587"/>
                      <a:pt x="7163" y="8974"/>
                    </a:cubicBezTo>
                    <a:lnTo>
                      <a:pt x="7163" y="8974"/>
                    </a:lnTo>
                    <a:cubicBezTo>
                      <a:pt x="5882" y="7606"/>
                      <a:pt x="4092" y="6820"/>
                      <a:pt x="2212" y="6820"/>
                    </a:cubicBezTo>
                    <a:cubicBezTo>
                      <a:pt x="1728" y="6820"/>
                      <a:pt x="1245" y="6874"/>
                      <a:pt x="770" y="6981"/>
                    </a:cubicBezTo>
                    <a:cubicBezTo>
                      <a:pt x="806" y="2822"/>
                      <a:pt x="3981" y="741"/>
                      <a:pt x="7159" y="741"/>
                    </a:cubicBezTo>
                    <a:close/>
                    <a:moveTo>
                      <a:pt x="30465" y="748"/>
                    </a:moveTo>
                    <a:cubicBezTo>
                      <a:pt x="33637" y="748"/>
                      <a:pt x="36811" y="2823"/>
                      <a:pt x="36854" y="6977"/>
                    </a:cubicBezTo>
                    <a:lnTo>
                      <a:pt x="36854" y="6977"/>
                    </a:lnTo>
                    <a:cubicBezTo>
                      <a:pt x="36379" y="6875"/>
                      <a:pt x="35901" y="6825"/>
                      <a:pt x="35427" y="6825"/>
                    </a:cubicBezTo>
                    <a:cubicBezTo>
                      <a:pt x="33572" y="6825"/>
                      <a:pt x="31778" y="7591"/>
                      <a:pt x="30483" y="8979"/>
                    </a:cubicBezTo>
                    <a:cubicBezTo>
                      <a:pt x="29201" y="7608"/>
                      <a:pt x="27409" y="6820"/>
                      <a:pt x="25536" y="6820"/>
                    </a:cubicBezTo>
                    <a:cubicBezTo>
                      <a:pt x="25044" y="6820"/>
                      <a:pt x="24560" y="6874"/>
                      <a:pt x="24085" y="6981"/>
                    </a:cubicBezTo>
                    <a:cubicBezTo>
                      <a:pt x="24116" y="2827"/>
                      <a:pt x="27290" y="748"/>
                      <a:pt x="30465" y="748"/>
                    </a:cubicBezTo>
                    <a:close/>
                    <a:moveTo>
                      <a:pt x="119332" y="6908"/>
                    </a:moveTo>
                    <a:cubicBezTo>
                      <a:pt x="121265" y="6908"/>
                      <a:pt x="123134" y="7710"/>
                      <a:pt x="124478" y="9150"/>
                    </a:cubicBezTo>
                    <a:lnTo>
                      <a:pt x="124487" y="9158"/>
                    </a:lnTo>
                    <a:lnTo>
                      <a:pt x="124487" y="9158"/>
                    </a:lnTo>
                    <a:cubicBezTo>
                      <a:pt x="124484" y="9159"/>
                      <a:pt x="124481" y="9159"/>
                      <a:pt x="124478" y="9159"/>
                    </a:cubicBezTo>
                    <a:cubicBezTo>
                      <a:pt x="124459" y="9158"/>
                      <a:pt x="124439" y="9158"/>
                      <a:pt x="124419" y="9158"/>
                    </a:cubicBezTo>
                    <a:cubicBezTo>
                      <a:pt x="122559" y="9158"/>
                      <a:pt x="120791" y="9997"/>
                      <a:pt x="119541" y="11300"/>
                    </a:cubicBezTo>
                    <a:cubicBezTo>
                      <a:pt x="119631" y="9705"/>
                      <a:pt x="119048" y="8209"/>
                      <a:pt x="118054" y="7026"/>
                    </a:cubicBezTo>
                    <a:cubicBezTo>
                      <a:pt x="118480" y="6947"/>
                      <a:pt x="118907" y="6908"/>
                      <a:pt x="119332" y="6908"/>
                    </a:cubicBezTo>
                    <a:close/>
                    <a:moveTo>
                      <a:pt x="129633" y="6908"/>
                    </a:moveTo>
                    <a:cubicBezTo>
                      <a:pt x="130058" y="6908"/>
                      <a:pt x="130486" y="6947"/>
                      <a:pt x="130912" y="7026"/>
                    </a:cubicBezTo>
                    <a:cubicBezTo>
                      <a:pt x="129917" y="8209"/>
                      <a:pt x="129335" y="9705"/>
                      <a:pt x="129415" y="11300"/>
                    </a:cubicBezTo>
                    <a:cubicBezTo>
                      <a:pt x="128174" y="9997"/>
                      <a:pt x="126406" y="9158"/>
                      <a:pt x="124537" y="9158"/>
                    </a:cubicBezTo>
                    <a:cubicBezTo>
                      <a:pt x="124521" y="9158"/>
                      <a:pt x="124504" y="9158"/>
                      <a:pt x="124487" y="9158"/>
                    </a:cubicBezTo>
                    <a:lnTo>
                      <a:pt x="124487" y="9158"/>
                    </a:lnTo>
                    <a:cubicBezTo>
                      <a:pt x="125825" y="7711"/>
                      <a:pt x="127698" y="6908"/>
                      <a:pt x="129633" y="6908"/>
                    </a:cubicBezTo>
                    <a:close/>
                    <a:moveTo>
                      <a:pt x="82788" y="6998"/>
                    </a:moveTo>
                    <a:cubicBezTo>
                      <a:pt x="83213" y="6998"/>
                      <a:pt x="83641" y="7037"/>
                      <a:pt x="84066" y="7116"/>
                    </a:cubicBezTo>
                    <a:cubicBezTo>
                      <a:pt x="83072" y="8289"/>
                      <a:pt x="82489" y="9795"/>
                      <a:pt x="82579" y="11390"/>
                    </a:cubicBezTo>
                    <a:cubicBezTo>
                      <a:pt x="81329" y="10086"/>
                      <a:pt x="79570" y="9248"/>
                      <a:pt x="77701" y="9248"/>
                    </a:cubicBezTo>
                    <a:cubicBezTo>
                      <a:pt x="77681" y="9248"/>
                      <a:pt x="77661" y="9248"/>
                      <a:pt x="77642" y="9248"/>
                    </a:cubicBezTo>
                    <a:cubicBezTo>
                      <a:pt x="78979" y="7801"/>
                      <a:pt x="80853" y="6998"/>
                      <a:pt x="82788" y="6998"/>
                    </a:cubicBezTo>
                    <a:close/>
                    <a:moveTo>
                      <a:pt x="95802" y="7007"/>
                    </a:moveTo>
                    <a:cubicBezTo>
                      <a:pt x="97737" y="7007"/>
                      <a:pt x="99611" y="7810"/>
                      <a:pt x="100948" y="9257"/>
                    </a:cubicBezTo>
                    <a:cubicBezTo>
                      <a:pt x="100928" y="9257"/>
                      <a:pt x="100908" y="9257"/>
                      <a:pt x="100889" y="9257"/>
                    </a:cubicBezTo>
                    <a:cubicBezTo>
                      <a:pt x="99020" y="9257"/>
                      <a:pt x="97252" y="10095"/>
                      <a:pt x="96011" y="11399"/>
                    </a:cubicBezTo>
                    <a:cubicBezTo>
                      <a:pt x="96100" y="9804"/>
                      <a:pt x="95509" y="8307"/>
                      <a:pt x="94523" y="7125"/>
                    </a:cubicBezTo>
                    <a:cubicBezTo>
                      <a:pt x="94949" y="7046"/>
                      <a:pt x="95377" y="7007"/>
                      <a:pt x="95802" y="7007"/>
                    </a:cubicBezTo>
                    <a:close/>
                    <a:moveTo>
                      <a:pt x="48849" y="7105"/>
                    </a:moveTo>
                    <a:cubicBezTo>
                      <a:pt x="50784" y="7105"/>
                      <a:pt x="52658" y="7908"/>
                      <a:pt x="53995" y="9356"/>
                    </a:cubicBezTo>
                    <a:lnTo>
                      <a:pt x="53995" y="9356"/>
                    </a:lnTo>
                    <a:cubicBezTo>
                      <a:pt x="53978" y="9355"/>
                      <a:pt x="53961" y="9355"/>
                      <a:pt x="53945" y="9355"/>
                    </a:cubicBezTo>
                    <a:cubicBezTo>
                      <a:pt x="52076" y="9355"/>
                      <a:pt x="50308" y="10194"/>
                      <a:pt x="49067" y="11497"/>
                    </a:cubicBezTo>
                    <a:cubicBezTo>
                      <a:pt x="49147" y="9902"/>
                      <a:pt x="48565" y="8406"/>
                      <a:pt x="47570" y="7223"/>
                    </a:cubicBezTo>
                    <a:cubicBezTo>
                      <a:pt x="47996" y="7144"/>
                      <a:pt x="48424" y="7105"/>
                      <a:pt x="48849" y="7105"/>
                    </a:cubicBezTo>
                    <a:close/>
                    <a:moveTo>
                      <a:pt x="59142" y="7105"/>
                    </a:moveTo>
                    <a:cubicBezTo>
                      <a:pt x="59570" y="7105"/>
                      <a:pt x="60000" y="7144"/>
                      <a:pt x="60429" y="7223"/>
                    </a:cubicBezTo>
                    <a:cubicBezTo>
                      <a:pt x="59434" y="8397"/>
                      <a:pt x="58852" y="9902"/>
                      <a:pt x="58941" y="11497"/>
                    </a:cubicBezTo>
                    <a:cubicBezTo>
                      <a:pt x="57691" y="10194"/>
                      <a:pt x="55923" y="9355"/>
                      <a:pt x="54063" y="9355"/>
                    </a:cubicBezTo>
                    <a:cubicBezTo>
                      <a:pt x="54043" y="9355"/>
                      <a:pt x="54024" y="9356"/>
                      <a:pt x="54004" y="9356"/>
                    </a:cubicBezTo>
                    <a:cubicBezTo>
                      <a:pt x="54001" y="9356"/>
                      <a:pt x="53998" y="9356"/>
                      <a:pt x="53995" y="9356"/>
                    </a:cubicBezTo>
                    <a:lnTo>
                      <a:pt x="53995" y="9356"/>
                    </a:lnTo>
                    <a:lnTo>
                      <a:pt x="54004" y="9347"/>
                    </a:lnTo>
                    <a:cubicBezTo>
                      <a:pt x="55339" y="7901"/>
                      <a:pt x="57210" y="7105"/>
                      <a:pt x="59142" y="7105"/>
                    </a:cubicBezTo>
                    <a:close/>
                    <a:moveTo>
                      <a:pt x="12289" y="7212"/>
                    </a:moveTo>
                    <a:cubicBezTo>
                      <a:pt x="12716" y="7212"/>
                      <a:pt x="13146" y="7251"/>
                      <a:pt x="13574" y="7331"/>
                    </a:cubicBezTo>
                    <a:cubicBezTo>
                      <a:pt x="12580" y="8513"/>
                      <a:pt x="11997" y="10010"/>
                      <a:pt x="12087" y="11605"/>
                    </a:cubicBezTo>
                    <a:cubicBezTo>
                      <a:pt x="10837" y="10301"/>
                      <a:pt x="9069" y="9463"/>
                      <a:pt x="7208" y="9463"/>
                    </a:cubicBezTo>
                    <a:cubicBezTo>
                      <a:pt x="7189" y="9463"/>
                      <a:pt x="7169" y="9463"/>
                      <a:pt x="7150" y="9463"/>
                    </a:cubicBezTo>
                    <a:cubicBezTo>
                      <a:pt x="8485" y="8010"/>
                      <a:pt x="10356" y="7212"/>
                      <a:pt x="12289" y="7212"/>
                    </a:cubicBezTo>
                    <a:close/>
                    <a:moveTo>
                      <a:pt x="35624" y="7192"/>
                    </a:moveTo>
                    <a:cubicBezTo>
                      <a:pt x="36086" y="7192"/>
                      <a:pt x="36552" y="7237"/>
                      <a:pt x="37015" y="7331"/>
                    </a:cubicBezTo>
                    <a:cubicBezTo>
                      <a:pt x="36000" y="8594"/>
                      <a:pt x="35454" y="10176"/>
                      <a:pt x="35640" y="11839"/>
                    </a:cubicBezTo>
                    <a:lnTo>
                      <a:pt x="35640" y="11839"/>
                    </a:lnTo>
                    <a:cubicBezTo>
                      <a:pt x="34394" y="10395"/>
                      <a:pt x="32530" y="9454"/>
                      <a:pt x="30556" y="9454"/>
                    </a:cubicBezTo>
                    <a:cubicBezTo>
                      <a:pt x="30529" y="9454"/>
                      <a:pt x="30501" y="9454"/>
                      <a:pt x="30474" y="9454"/>
                    </a:cubicBezTo>
                    <a:cubicBezTo>
                      <a:pt x="30454" y="9454"/>
                      <a:pt x="30434" y="9454"/>
                      <a:pt x="30414" y="9454"/>
                    </a:cubicBezTo>
                    <a:cubicBezTo>
                      <a:pt x="28545" y="9454"/>
                      <a:pt x="26787" y="10284"/>
                      <a:pt x="25536" y="11596"/>
                    </a:cubicBezTo>
                    <a:cubicBezTo>
                      <a:pt x="25626" y="10001"/>
                      <a:pt x="25044" y="8495"/>
                      <a:pt x="24049" y="7322"/>
                    </a:cubicBezTo>
                    <a:cubicBezTo>
                      <a:pt x="24481" y="7240"/>
                      <a:pt x="24915" y="7200"/>
                      <a:pt x="25345" y="7200"/>
                    </a:cubicBezTo>
                    <a:cubicBezTo>
                      <a:pt x="27275" y="7200"/>
                      <a:pt x="29142" y="8002"/>
                      <a:pt x="30483" y="9445"/>
                    </a:cubicBezTo>
                    <a:cubicBezTo>
                      <a:pt x="31821" y="7992"/>
                      <a:pt x="33690" y="7192"/>
                      <a:pt x="35624" y="7192"/>
                    </a:cubicBezTo>
                    <a:close/>
                    <a:moveTo>
                      <a:pt x="112817" y="5046"/>
                    </a:moveTo>
                    <a:cubicBezTo>
                      <a:pt x="115992" y="5046"/>
                      <a:pt x="119168" y="7124"/>
                      <a:pt x="119209" y="11280"/>
                    </a:cubicBezTo>
                    <a:lnTo>
                      <a:pt x="119209" y="11280"/>
                    </a:lnTo>
                    <a:cubicBezTo>
                      <a:pt x="118739" y="11180"/>
                      <a:pt x="118265" y="11130"/>
                      <a:pt x="117794" y="11130"/>
                    </a:cubicBezTo>
                    <a:cubicBezTo>
                      <a:pt x="115935" y="11130"/>
                      <a:pt x="114129" y="11897"/>
                      <a:pt x="112830" y="13289"/>
                    </a:cubicBezTo>
                    <a:cubicBezTo>
                      <a:pt x="111548" y="11909"/>
                      <a:pt x="109756" y="11130"/>
                      <a:pt x="107883" y="11130"/>
                    </a:cubicBezTo>
                    <a:cubicBezTo>
                      <a:pt x="107391" y="11130"/>
                      <a:pt x="106907" y="11184"/>
                      <a:pt x="106432" y="11282"/>
                    </a:cubicBezTo>
                    <a:cubicBezTo>
                      <a:pt x="106468" y="7125"/>
                      <a:pt x="109642" y="5046"/>
                      <a:pt x="112817" y="5046"/>
                    </a:cubicBezTo>
                    <a:close/>
                    <a:moveTo>
                      <a:pt x="136134" y="5046"/>
                    </a:moveTo>
                    <a:cubicBezTo>
                      <a:pt x="139307" y="5046"/>
                      <a:pt x="142483" y="7124"/>
                      <a:pt x="142525" y="11280"/>
                    </a:cubicBezTo>
                    <a:cubicBezTo>
                      <a:pt x="142054" y="11180"/>
                      <a:pt x="141580" y="11130"/>
                      <a:pt x="141109" y="11130"/>
                    </a:cubicBezTo>
                    <a:cubicBezTo>
                      <a:pt x="139250" y="11130"/>
                      <a:pt x="137444" y="11897"/>
                      <a:pt x="136145" y="13289"/>
                    </a:cubicBezTo>
                    <a:cubicBezTo>
                      <a:pt x="134872" y="11909"/>
                      <a:pt x="133071" y="11130"/>
                      <a:pt x="131199" y="11130"/>
                    </a:cubicBezTo>
                    <a:cubicBezTo>
                      <a:pt x="130715" y="11130"/>
                      <a:pt x="130231" y="11184"/>
                      <a:pt x="129756" y="11282"/>
                    </a:cubicBezTo>
                    <a:cubicBezTo>
                      <a:pt x="129787" y="7125"/>
                      <a:pt x="132959" y="5046"/>
                      <a:pt x="136134" y="5046"/>
                    </a:cubicBezTo>
                    <a:close/>
                    <a:moveTo>
                      <a:pt x="89288" y="5152"/>
                    </a:moveTo>
                    <a:cubicBezTo>
                      <a:pt x="92463" y="5152"/>
                      <a:pt x="95639" y="7228"/>
                      <a:pt x="95679" y="11381"/>
                    </a:cubicBezTo>
                    <a:lnTo>
                      <a:pt x="95679" y="11381"/>
                    </a:lnTo>
                    <a:cubicBezTo>
                      <a:pt x="95206" y="11279"/>
                      <a:pt x="94729" y="11229"/>
                      <a:pt x="94255" y="11229"/>
                    </a:cubicBezTo>
                    <a:cubicBezTo>
                      <a:pt x="92396" y="11229"/>
                      <a:pt x="90592" y="11996"/>
                      <a:pt x="89299" y="13388"/>
                    </a:cubicBezTo>
                    <a:cubicBezTo>
                      <a:pt x="88018" y="12008"/>
                      <a:pt x="86226" y="11228"/>
                      <a:pt x="84344" y="11228"/>
                    </a:cubicBezTo>
                    <a:cubicBezTo>
                      <a:pt x="83860" y="11228"/>
                      <a:pt x="83376" y="11282"/>
                      <a:pt x="82902" y="11381"/>
                    </a:cubicBezTo>
                    <a:cubicBezTo>
                      <a:pt x="82937" y="7229"/>
                      <a:pt x="86112" y="5152"/>
                      <a:pt x="89288" y="5152"/>
                    </a:cubicBezTo>
                    <a:close/>
                    <a:moveTo>
                      <a:pt x="42335" y="5247"/>
                    </a:moveTo>
                    <a:cubicBezTo>
                      <a:pt x="45506" y="5247"/>
                      <a:pt x="48679" y="7322"/>
                      <a:pt x="48726" y="11475"/>
                    </a:cubicBezTo>
                    <a:lnTo>
                      <a:pt x="48726" y="11475"/>
                    </a:lnTo>
                    <a:cubicBezTo>
                      <a:pt x="48252" y="11373"/>
                      <a:pt x="47773" y="11323"/>
                      <a:pt x="47299" y="11323"/>
                    </a:cubicBezTo>
                    <a:cubicBezTo>
                      <a:pt x="45442" y="11323"/>
                      <a:pt x="43644" y="12089"/>
                      <a:pt x="42355" y="13478"/>
                    </a:cubicBezTo>
                    <a:cubicBezTo>
                      <a:pt x="41074" y="12107"/>
                      <a:pt x="39282" y="11318"/>
                      <a:pt x="37400" y="11318"/>
                    </a:cubicBezTo>
                    <a:cubicBezTo>
                      <a:pt x="36916" y="11318"/>
                      <a:pt x="36432" y="11372"/>
                      <a:pt x="35958" y="11479"/>
                    </a:cubicBezTo>
                    <a:cubicBezTo>
                      <a:pt x="35989" y="7326"/>
                      <a:pt x="39161" y="5247"/>
                      <a:pt x="42335" y="5247"/>
                    </a:cubicBezTo>
                    <a:close/>
                    <a:moveTo>
                      <a:pt x="65651" y="5248"/>
                    </a:moveTo>
                    <a:cubicBezTo>
                      <a:pt x="68824" y="5248"/>
                      <a:pt x="71996" y="7324"/>
                      <a:pt x="72041" y="11477"/>
                    </a:cubicBezTo>
                    <a:lnTo>
                      <a:pt x="72041" y="11477"/>
                    </a:lnTo>
                    <a:cubicBezTo>
                      <a:pt x="71564" y="11374"/>
                      <a:pt x="71084" y="11323"/>
                      <a:pt x="70606" y="11323"/>
                    </a:cubicBezTo>
                    <a:cubicBezTo>
                      <a:pt x="68746" y="11323"/>
                      <a:pt x="66942" y="12092"/>
                      <a:pt x="65653" y="13495"/>
                    </a:cubicBezTo>
                    <a:cubicBezTo>
                      <a:pt x="64378" y="12123"/>
                      <a:pt x="62599" y="11336"/>
                      <a:pt x="60729" y="11336"/>
                    </a:cubicBezTo>
                    <a:cubicBezTo>
                      <a:pt x="60719" y="11336"/>
                      <a:pt x="60708" y="11336"/>
                      <a:pt x="60697" y="11336"/>
                    </a:cubicBezTo>
                    <a:cubicBezTo>
                      <a:pt x="60214" y="11336"/>
                      <a:pt x="59730" y="11381"/>
                      <a:pt x="59255" y="11488"/>
                    </a:cubicBezTo>
                    <a:cubicBezTo>
                      <a:pt x="59295" y="7330"/>
                      <a:pt x="62473" y="5248"/>
                      <a:pt x="65651" y="5248"/>
                    </a:cubicBezTo>
                    <a:close/>
                    <a:moveTo>
                      <a:pt x="18809" y="5354"/>
                    </a:moveTo>
                    <a:cubicBezTo>
                      <a:pt x="21983" y="5354"/>
                      <a:pt x="25156" y="7430"/>
                      <a:pt x="25196" y="11587"/>
                    </a:cubicBezTo>
                    <a:cubicBezTo>
                      <a:pt x="24723" y="11485"/>
                      <a:pt x="24246" y="11435"/>
                      <a:pt x="23772" y="11435"/>
                    </a:cubicBezTo>
                    <a:cubicBezTo>
                      <a:pt x="21913" y="11435"/>
                      <a:pt x="20107" y="12202"/>
                      <a:pt x="18807" y="13594"/>
                    </a:cubicBezTo>
                    <a:cubicBezTo>
                      <a:pt x="17526" y="12214"/>
                      <a:pt x="15734" y="11435"/>
                      <a:pt x="13852" y="11435"/>
                    </a:cubicBezTo>
                    <a:cubicBezTo>
                      <a:pt x="13368" y="11435"/>
                      <a:pt x="12884" y="11488"/>
                      <a:pt x="12409" y="11587"/>
                    </a:cubicBezTo>
                    <a:cubicBezTo>
                      <a:pt x="12454" y="7433"/>
                      <a:pt x="15632" y="5354"/>
                      <a:pt x="18809" y="5354"/>
                    </a:cubicBezTo>
                    <a:close/>
                    <a:moveTo>
                      <a:pt x="117949" y="11510"/>
                    </a:moveTo>
                    <a:cubicBezTo>
                      <a:pt x="118380" y="11510"/>
                      <a:pt x="118814" y="11550"/>
                      <a:pt x="119245" y="11632"/>
                    </a:cubicBezTo>
                    <a:cubicBezTo>
                      <a:pt x="118251" y="12805"/>
                      <a:pt x="117668" y="14302"/>
                      <a:pt x="117758" y="15897"/>
                    </a:cubicBezTo>
                    <a:cubicBezTo>
                      <a:pt x="116508" y="14593"/>
                      <a:pt x="114740" y="13755"/>
                      <a:pt x="112880" y="13755"/>
                    </a:cubicBezTo>
                    <a:cubicBezTo>
                      <a:pt x="112860" y="13755"/>
                      <a:pt x="112840" y="13755"/>
                      <a:pt x="112821" y="13755"/>
                    </a:cubicBezTo>
                    <a:cubicBezTo>
                      <a:pt x="114154" y="12312"/>
                      <a:pt x="116020" y="11510"/>
                      <a:pt x="117949" y="11510"/>
                    </a:cubicBezTo>
                    <a:close/>
                    <a:moveTo>
                      <a:pt x="84144" y="11613"/>
                    </a:moveTo>
                    <a:cubicBezTo>
                      <a:pt x="86080" y="11613"/>
                      <a:pt x="87953" y="12415"/>
                      <a:pt x="89290" y="13863"/>
                    </a:cubicBezTo>
                    <a:cubicBezTo>
                      <a:pt x="89271" y="13863"/>
                      <a:pt x="89251" y="13863"/>
                      <a:pt x="89231" y="13863"/>
                    </a:cubicBezTo>
                    <a:cubicBezTo>
                      <a:pt x="87363" y="13863"/>
                      <a:pt x="85603" y="14701"/>
                      <a:pt x="84353" y="16004"/>
                    </a:cubicBezTo>
                    <a:cubicBezTo>
                      <a:pt x="84443" y="14409"/>
                      <a:pt x="83860" y="12913"/>
                      <a:pt x="82866" y="11730"/>
                    </a:cubicBezTo>
                    <a:cubicBezTo>
                      <a:pt x="83291" y="11651"/>
                      <a:pt x="83719" y="11613"/>
                      <a:pt x="84144" y="11613"/>
                    </a:cubicBezTo>
                    <a:close/>
                    <a:moveTo>
                      <a:pt x="94433" y="11612"/>
                    </a:moveTo>
                    <a:cubicBezTo>
                      <a:pt x="94859" y="11612"/>
                      <a:pt x="95288" y="11651"/>
                      <a:pt x="95715" y="11730"/>
                    </a:cubicBezTo>
                    <a:cubicBezTo>
                      <a:pt x="94729" y="12913"/>
                      <a:pt x="94147" y="14409"/>
                      <a:pt x="94228" y="16004"/>
                    </a:cubicBezTo>
                    <a:cubicBezTo>
                      <a:pt x="92986" y="14701"/>
                      <a:pt x="91218" y="13863"/>
                      <a:pt x="89350" y="13863"/>
                    </a:cubicBezTo>
                    <a:cubicBezTo>
                      <a:pt x="89330" y="13863"/>
                      <a:pt x="89310" y="13863"/>
                      <a:pt x="89290" y="13863"/>
                    </a:cubicBezTo>
                    <a:lnTo>
                      <a:pt x="89299" y="13854"/>
                    </a:lnTo>
                    <a:cubicBezTo>
                      <a:pt x="90635" y="12408"/>
                      <a:pt x="92505" y="11612"/>
                      <a:pt x="94433" y="11612"/>
                    </a:cubicBezTo>
                    <a:close/>
                    <a:moveTo>
                      <a:pt x="47494" y="11702"/>
                    </a:moveTo>
                    <a:cubicBezTo>
                      <a:pt x="47918" y="11702"/>
                      <a:pt x="48346" y="11741"/>
                      <a:pt x="48771" y="11820"/>
                    </a:cubicBezTo>
                    <a:cubicBezTo>
                      <a:pt x="47770" y="13000"/>
                      <a:pt x="47187" y="14502"/>
                      <a:pt x="47274" y="16084"/>
                    </a:cubicBezTo>
                    <a:lnTo>
                      <a:pt x="47274" y="16084"/>
                    </a:lnTo>
                    <a:cubicBezTo>
                      <a:pt x="46040" y="14793"/>
                      <a:pt x="44288" y="13961"/>
                      <a:pt x="42434" y="13961"/>
                    </a:cubicBezTo>
                    <a:cubicBezTo>
                      <a:pt x="42408" y="13961"/>
                      <a:pt x="42382" y="13961"/>
                      <a:pt x="42355" y="13961"/>
                    </a:cubicBezTo>
                    <a:lnTo>
                      <a:pt x="42355" y="13961"/>
                    </a:lnTo>
                    <a:cubicBezTo>
                      <a:pt x="43693" y="12506"/>
                      <a:pt x="45561" y="11702"/>
                      <a:pt x="47494" y="11702"/>
                    </a:cubicBezTo>
                    <a:close/>
                    <a:moveTo>
                      <a:pt x="60517" y="11701"/>
                    </a:moveTo>
                    <a:cubicBezTo>
                      <a:pt x="62455" y="11701"/>
                      <a:pt x="64326" y="12499"/>
                      <a:pt x="65662" y="13952"/>
                    </a:cubicBezTo>
                    <a:cubicBezTo>
                      <a:pt x="65642" y="13952"/>
                      <a:pt x="65622" y="13952"/>
                      <a:pt x="65602" y="13952"/>
                    </a:cubicBezTo>
                    <a:cubicBezTo>
                      <a:pt x="63734" y="13952"/>
                      <a:pt x="61966" y="14791"/>
                      <a:pt x="60724" y="16094"/>
                    </a:cubicBezTo>
                    <a:cubicBezTo>
                      <a:pt x="60805" y="14499"/>
                      <a:pt x="60223" y="12994"/>
                      <a:pt x="59228" y="11820"/>
                    </a:cubicBezTo>
                    <a:cubicBezTo>
                      <a:pt x="59658" y="11740"/>
                      <a:pt x="60089" y="11701"/>
                      <a:pt x="60517" y="11701"/>
                    </a:cubicBezTo>
                    <a:close/>
                    <a:moveTo>
                      <a:pt x="106098" y="7003"/>
                    </a:moveTo>
                    <a:cubicBezTo>
                      <a:pt x="106560" y="7003"/>
                      <a:pt x="107026" y="7049"/>
                      <a:pt x="107489" y="7142"/>
                    </a:cubicBezTo>
                    <a:cubicBezTo>
                      <a:pt x="106477" y="8396"/>
                      <a:pt x="105930" y="9991"/>
                      <a:pt x="106136" y="11666"/>
                    </a:cubicBezTo>
                    <a:lnTo>
                      <a:pt x="106136" y="11666"/>
                    </a:lnTo>
                    <a:cubicBezTo>
                      <a:pt x="106642" y="11553"/>
                      <a:pt x="107153" y="11498"/>
                      <a:pt x="107660" y="11498"/>
                    </a:cubicBezTo>
                    <a:cubicBezTo>
                      <a:pt x="109597" y="11498"/>
                      <a:pt x="111473" y="12301"/>
                      <a:pt x="112821" y="13755"/>
                    </a:cubicBezTo>
                    <a:cubicBezTo>
                      <a:pt x="112802" y="13755"/>
                      <a:pt x="112783" y="13755"/>
                      <a:pt x="112765" y="13755"/>
                    </a:cubicBezTo>
                    <a:cubicBezTo>
                      <a:pt x="110778" y="13755"/>
                      <a:pt x="108911" y="14701"/>
                      <a:pt x="107659" y="16148"/>
                    </a:cubicBezTo>
                    <a:lnTo>
                      <a:pt x="107659" y="16148"/>
                    </a:lnTo>
                    <a:cubicBezTo>
                      <a:pt x="107785" y="14472"/>
                      <a:pt x="107175" y="12895"/>
                      <a:pt x="106127" y="11668"/>
                    </a:cubicBezTo>
                    <a:cubicBezTo>
                      <a:pt x="106130" y="11667"/>
                      <a:pt x="106132" y="11666"/>
                      <a:pt x="106135" y="11666"/>
                    </a:cubicBezTo>
                    <a:lnTo>
                      <a:pt x="106135" y="11666"/>
                    </a:lnTo>
                    <a:cubicBezTo>
                      <a:pt x="106135" y="11666"/>
                      <a:pt x="106136" y="11667"/>
                      <a:pt x="106136" y="11668"/>
                    </a:cubicBezTo>
                    <a:cubicBezTo>
                      <a:pt x="106136" y="11667"/>
                      <a:pt x="106136" y="11666"/>
                      <a:pt x="106136" y="11666"/>
                    </a:cubicBezTo>
                    <a:lnTo>
                      <a:pt x="106136" y="11666"/>
                    </a:lnTo>
                    <a:cubicBezTo>
                      <a:pt x="106135" y="11666"/>
                      <a:pt x="106135" y="11666"/>
                      <a:pt x="106135" y="11666"/>
                    </a:cubicBezTo>
                    <a:lnTo>
                      <a:pt x="106135" y="11666"/>
                    </a:lnTo>
                    <a:cubicBezTo>
                      <a:pt x="104874" y="10211"/>
                      <a:pt x="102998" y="9257"/>
                      <a:pt x="101004" y="9257"/>
                    </a:cubicBezTo>
                    <a:cubicBezTo>
                      <a:pt x="100985" y="9257"/>
                      <a:pt x="100966" y="9257"/>
                      <a:pt x="100948" y="9257"/>
                    </a:cubicBezTo>
                    <a:cubicBezTo>
                      <a:pt x="102293" y="7803"/>
                      <a:pt x="104164" y="7003"/>
                      <a:pt x="106098" y="7003"/>
                    </a:cubicBezTo>
                    <a:close/>
                    <a:moveTo>
                      <a:pt x="13656" y="11810"/>
                    </a:moveTo>
                    <a:cubicBezTo>
                      <a:pt x="15596" y="11810"/>
                      <a:pt x="17470" y="12612"/>
                      <a:pt x="18807" y="14060"/>
                    </a:cubicBezTo>
                    <a:cubicBezTo>
                      <a:pt x="18787" y="14060"/>
                      <a:pt x="18768" y="14060"/>
                      <a:pt x="18748" y="14060"/>
                    </a:cubicBezTo>
                    <a:cubicBezTo>
                      <a:pt x="16879" y="14060"/>
                      <a:pt x="15111" y="14898"/>
                      <a:pt x="13870" y="16202"/>
                    </a:cubicBezTo>
                    <a:cubicBezTo>
                      <a:pt x="13951" y="14607"/>
                      <a:pt x="13368" y="13110"/>
                      <a:pt x="12374" y="11927"/>
                    </a:cubicBezTo>
                    <a:cubicBezTo>
                      <a:pt x="12801" y="11848"/>
                      <a:pt x="13230" y="11810"/>
                      <a:pt x="13656" y="11810"/>
                    </a:cubicBezTo>
                    <a:close/>
                    <a:moveTo>
                      <a:pt x="23953" y="11810"/>
                    </a:moveTo>
                    <a:cubicBezTo>
                      <a:pt x="24378" y="11810"/>
                      <a:pt x="24806" y="11848"/>
                      <a:pt x="25232" y="11927"/>
                    </a:cubicBezTo>
                    <a:cubicBezTo>
                      <a:pt x="24237" y="13110"/>
                      <a:pt x="23655" y="14607"/>
                      <a:pt x="23744" y="16202"/>
                    </a:cubicBezTo>
                    <a:cubicBezTo>
                      <a:pt x="22494" y="14898"/>
                      <a:pt x="20726" y="14060"/>
                      <a:pt x="18866" y="14060"/>
                    </a:cubicBezTo>
                    <a:cubicBezTo>
                      <a:pt x="18846" y="14060"/>
                      <a:pt x="18827" y="14060"/>
                      <a:pt x="18807" y="14060"/>
                    </a:cubicBezTo>
                    <a:cubicBezTo>
                      <a:pt x="20144" y="12612"/>
                      <a:pt x="22018" y="11810"/>
                      <a:pt x="23953" y="11810"/>
                    </a:cubicBezTo>
                    <a:close/>
                    <a:moveTo>
                      <a:pt x="37191" y="11704"/>
                    </a:moveTo>
                    <a:cubicBezTo>
                      <a:pt x="39126" y="11704"/>
                      <a:pt x="41007" y="12507"/>
                      <a:pt x="42355" y="13961"/>
                    </a:cubicBezTo>
                    <a:lnTo>
                      <a:pt x="42355" y="13961"/>
                    </a:lnTo>
                    <a:cubicBezTo>
                      <a:pt x="42352" y="13961"/>
                      <a:pt x="42349" y="13961"/>
                      <a:pt x="42346" y="13961"/>
                    </a:cubicBezTo>
                    <a:cubicBezTo>
                      <a:pt x="42319" y="13961"/>
                      <a:pt x="42291" y="13961"/>
                      <a:pt x="42263" y="13961"/>
                    </a:cubicBezTo>
                    <a:cubicBezTo>
                      <a:pt x="40287" y="13961"/>
                      <a:pt x="38431" y="14904"/>
                      <a:pt x="37185" y="16345"/>
                    </a:cubicBezTo>
                    <a:cubicBezTo>
                      <a:pt x="37320" y="14678"/>
                      <a:pt x="36710" y="13092"/>
                      <a:pt x="35662" y="11874"/>
                    </a:cubicBezTo>
                    <a:cubicBezTo>
                      <a:pt x="36169" y="11760"/>
                      <a:pt x="36682" y="11704"/>
                      <a:pt x="37191" y="11704"/>
                    </a:cubicBezTo>
                    <a:close/>
                    <a:moveTo>
                      <a:pt x="124474" y="9651"/>
                    </a:moveTo>
                    <a:cubicBezTo>
                      <a:pt x="127650" y="9651"/>
                      <a:pt x="130826" y="11730"/>
                      <a:pt x="130867" y="15886"/>
                    </a:cubicBezTo>
                    <a:lnTo>
                      <a:pt x="130867" y="15886"/>
                    </a:lnTo>
                    <a:cubicBezTo>
                      <a:pt x="130397" y="15785"/>
                      <a:pt x="129923" y="15736"/>
                      <a:pt x="129452" y="15736"/>
                    </a:cubicBezTo>
                    <a:cubicBezTo>
                      <a:pt x="127593" y="15736"/>
                      <a:pt x="125787" y="16503"/>
                      <a:pt x="124487" y="17895"/>
                    </a:cubicBezTo>
                    <a:cubicBezTo>
                      <a:pt x="123213" y="16523"/>
                      <a:pt x="121434" y="15735"/>
                      <a:pt x="119555" y="15735"/>
                    </a:cubicBezTo>
                    <a:cubicBezTo>
                      <a:pt x="119544" y="15735"/>
                      <a:pt x="119534" y="15736"/>
                      <a:pt x="119523" y="15736"/>
                    </a:cubicBezTo>
                    <a:cubicBezTo>
                      <a:pt x="119039" y="15736"/>
                      <a:pt x="118555" y="15780"/>
                      <a:pt x="118080" y="15888"/>
                    </a:cubicBezTo>
                    <a:cubicBezTo>
                      <a:pt x="118121" y="11730"/>
                      <a:pt x="121297" y="9651"/>
                      <a:pt x="124474" y="9651"/>
                    </a:cubicBezTo>
                    <a:close/>
                    <a:moveTo>
                      <a:pt x="77628" y="9759"/>
                    </a:moveTo>
                    <a:cubicBezTo>
                      <a:pt x="80802" y="9759"/>
                      <a:pt x="83976" y="11834"/>
                      <a:pt x="84021" y="15985"/>
                    </a:cubicBezTo>
                    <a:lnTo>
                      <a:pt x="84021" y="15985"/>
                    </a:lnTo>
                    <a:cubicBezTo>
                      <a:pt x="83551" y="15884"/>
                      <a:pt x="83077" y="15835"/>
                      <a:pt x="82606" y="15835"/>
                    </a:cubicBezTo>
                    <a:cubicBezTo>
                      <a:pt x="80748" y="15835"/>
                      <a:pt x="78943" y="16601"/>
                      <a:pt x="77651" y="17994"/>
                    </a:cubicBezTo>
                    <a:cubicBezTo>
                      <a:pt x="76368" y="16622"/>
                      <a:pt x="74580" y="15843"/>
                      <a:pt x="72710" y="15843"/>
                    </a:cubicBezTo>
                    <a:cubicBezTo>
                      <a:pt x="72699" y="15843"/>
                      <a:pt x="72688" y="15843"/>
                      <a:pt x="72678" y="15843"/>
                    </a:cubicBezTo>
                    <a:cubicBezTo>
                      <a:pt x="72194" y="15843"/>
                      <a:pt x="71710" y="15897"/>
                      <a:pt x="71235" y="15995"/>
                    </a:cubicBezTo>
                    <a:cubicBezTo>
                      <a:pt x="71275" y="11838"/>
                      <a:pt x="74452" y="9759"/>
                      <a:pt x="77628" y="9759"/>
                    </a:cubicBezTo>
                    <a:close/>
                    <a:moveTo>
                      <a:pt x="100943" y="9759"/>
                    </a:moveTo>
                    <a:cubicBezTo>
                      <a:pt x="104118" y="9759"/>
                      <a:pt x="107292" y="11835"/>
                      <a:pt x="107337" y="15986"/>
                    </a:cubicBezTo>
                    <a:lnTo>
                      <a:pt x="107337" y="15986"/>
                    </a:lnTo>
                    <a:cubicBezTo>
                      <a:pt x="106864" y="15885"/>
                      <a:pt x="106386" y="15835"/>
                      <a:pt x="105913" y="15835"/>
                    </a:cubicBezTo>
                    <a:cubicBezTo>
                      <a:pt x="104054" y="15835"/>
                      <a:pt x="102249" y="16601"/>
                      <a:pt x="100957" y="17994"/>
                    </a:cubicBezTo>
                    <a:cubicBezTo>
                      <a:pt x="99676" y="16623"/>
                      <a:pt x="97875" y="15843"/>
                      <a:pt x="95993" y="15843"/>
                    </a:cubicBezTo>
                    <a:cubicBezTo>
                      <a:pt x="95509" y="15843"/>
                      <a:pt x="95025" y="15897"/>
                      <a:pt x="94550" y="15995"/>
                    </a:cubicBezTo>
                    <a:cubicBezTo>
                      <a:pt x="94590" y="11838"/>
                      <a:pt x="97767" y="9759"/>
                      <a:pt x="100943" y="9759"/>
                    </a:cubicBezTo>
                    <a:close/>
                    <a:moveTo>
                      <a:pt x="54002" y="9852"/>
                    </a:moveTo>
                    <a:cubicBezTo>
                      <a:pt x="57178" y="9852"/>
                      <a:pt x="60352" y="11928"/>
                      <a:pt x="60393" y="16085"/>
                    </a:cubicBezTo>
                    <a:cubicBezTo>
                      <a:pt x="59918" y="15983"/>
                      <a:pt x="59439" y="15933"/>
                      <a:pt x="58964" y="15933"/>
                    </a:cubicBezTo>
                    <a:cubicBezTo>
                      <a:pt x="57103" y="15933"/>
                      <a:pt x="55299" y="16698"/>
                      <a:pt x="53999" y="18087"/>
                    </a:cubicBezTo>
                    <a:lnTo>
                      <a:pt x="53999" y="18087"/>
                    </a:lnTo>
                    <a:cubicBezTo>
                      <a:pt x="52718" y="16710"/>
                      <a:pt x="50928" y="15933"/>
                      <a:pt x="49049" y="15933"/>
                    </a:cubicBezTo>
                    <a:cubicBezTo>
                      <a:pt x="48565" y="15933"/>
                      <a:pt x="48081" y="15986"/>
                      <a:pt x="47606" y="16085"/>
                    </a:cubicBezTo>
                    <a:cubicBezTo>
                      <a:pt x="47646" y="11931"/>
                      <a:pt x="50825" y="9852"/>
                      <a:pt x="54002" y="9852"/>
                    </a:cubicBezTo>
                    <a:close/>
                    <a:moveTo>
                      <a:pt x="7145" y="9956"/>
                    </a:moveTo>
                    <a:cubicBezTo>
                      <a:pt x="10322" y="9956"/>
                      <a:pt x="13498" y="12035"/>
                      <a:pt x="13538" y="16193"/>
                    </a:cubicBezTo>
                    <a:cubicBezTo>
                      <a:pt x="13065" y="16091"/>
                      <a:pt x="12588" y="16041"/>
                      <a:pt x="12114" y="16041"/>
                    </a:cubicBezTo>
                    <a:cubicBezTo>
                      <a:pt x="10255" y="16041"/>
                      <a:pt x="8451" y="16807"/>
                      <a:pt x="7159" y="18200"/>
                    </a:cubicBezTo>
                    <a:cubicBezTo>
                      <a:pt x="5877" y="16820"/>
                      <a:pt x="4076" y="16040"/>
                      <a:pt x="2194" y="16040"/>
                    </a:cubicBezTo>
                    <a:cubicBezTo>
                      <a:pt x="1711" y="16040"/>
                      <a:pt x="1227" y="16094"/>
                      <a:pt x="752" y="16193"/>
                    </a:cubicBezTo>
                    <a:cubicBezTo>
                      <a:pt x="792" y="12035"/>
                      <a:pt x="3969" y="9956"/>
                      <a:pt x="7145" y="9956"/>
                    </a:cubicBezTo>
                    <a:close/>
                    <a:moveTo>
                      <a:pt x="30465" y="9959"/>
                    </a:moveTo>
                    <a:cubicBezTo>
                      <a:pt x="33638" y="9959"/>
                      <a:pt x="36811" y="12035"/>
                      <a:pt x="36854" y="16189"/>
                    </a:cubicBezTo>
                    <a:lnTo>
                      <a:pt x="36854" y="16189"/>
                    </a:lnTo>
                    <a:cubicBezTo>
                      <a:pt x="36384" y="16089"/>
                      <a:pt x="35912" y="16041"/>
                      <a:pt x="35443" y="16041"/>
                    </a:cubicBezTo>
                    <a:cubicBezTo>
                      <a:pt x="33580" y="16041"/>
                      <a:pt x="31775" y="16807"/>
                      <a:pt x="30483" y="18200"/>
                    </a:cubicBezTo>
                    <a:cubicBezTo>
                      <a:pt x="29201" y="16820"/>
                      <a:pt x="27409" y="16040"/>
                      <a:pt x="25528" y="16040"/>
                    </a:cubicBezTo>
                    <a:cubicBezTo>
                      <a:pt x="25044" y="16040"/>
                      <a:pt x="24560" y="16094"/>
                      <a:pt x="24085" y="16193"/>
                    </a:cubicBezTo>
                    <a:cubicBezTo>
                      <a:pt x="24116" y="12038"/>
                      <a:pt x="27290" y="9959"/>
                      <a:pt x="30465" y="9959"/>
                    </a:cubicBezTo>
                    <a:close/>
                    <a:moveTo>
                      <a:pt x="119332" y="16111"/>
                    </a:moveTo>
                    <a:cubicBezTo>
                      <a:pt x="121268" y="16111"/>
                      <a:pt x="123142" y="16913"/>
                      <a:pt x="124487" y="18361"/>
                    </a:cubicBezTo>
                    <a:lnTo>
                      <a:pt x="124487" y="18361"/>
                    </a:lnTo>
                    <a:cubicBezTo>
                      <a:pt x="124484" y="18361"/>
                      <a:pt x="124481" y="18361"/>
                      <a:pt x="124478" y="18361"/>
                    </a:cubicBezTo>
                    <a:cubicBezTo>
                      <a:pt x="124459" y="18361"/>
                      <a:pt x="124439" y="18361"/>
                      <a:pt x="124419" y="18361"/>
                    </a:cubicBezTo>
                    <a:cubicBezTo>
                      <a:pt x="122559" y="18361"/>
                      <a:pt x="120791" y="19199"/>
                      <a:pt x="119550" y="20503"/>
                    </a:cubicBezTo>
                    <a:cubicBezTo>
                      <a:pt x="119631" y="18908"/>
                      <a:pt x="119048" y="17411"/>
                      <a:pt x="118054" y="16228"/>
                    </a:cubicBezTo>
                    <a:cubicBezTo>
                      <a:pt x="118479" y="16149"/>
                      <a:pt x="118907" y="16111"/>
                      <a:pt x="119332" y="16111"/>
                    </a:cubicBezTo>
                    <a:close/>
                    <a:moveTo>
                      <a:pt x="129633" y="16111"/>
                    </a:moveTo>
                    <a:cubicBezTo>
                      <a:pt x="130058" y="16111"/>
                      <a:pt x="130486" y="16149"/>
                      <a:pt x="130912" y="16228"/>
                    </a:cubicBezTo>
                    <a:cubicBezTo>
                      <a:pt x="129908" y="17411"/>
                      <a:pt x="129326" y="18908"/>
                      <a:pt x="129415" y="20503"/>
                    </a:cubicBezTo>
                    <a:cubicBezTo>
                      <a:pt x="128174" y="19199"/>
                      <a:pt x="126406" y="18361"/>
                      <a:pt x="124537" y="18361"/>
                    </a:cubicBezTo>
                    <a:cubicBezTo>
                      <a:pt x="124521" y="18361"/>
                      <a:pt x="124504" y="18361"/>
                      <a:pt x="124487" y="18361"/>
                    </a:cubicBezTo>
                    <a:lnTo>
                      <a:pt x="124487" y="18361"/>
                    </a:lnTo>
                    <a:cubicBezTo>
                      <a:pt x="125825" y="16913"/>
                      <a:pt x="127698" y="16111"/>
                      <a:pt x="129633" y="16111"/>
                    </a:cubicBezTo>
                    <a:close/>
                    <a:moveTo>
                      <a:pt x="82775" y="16217"/>
                    </a:moveTo>
                    <a:cubicBezTo>
                      <a:pt x="83201" y="16217"/>
                      <a:pt x="83630" y="16256"/>
                      <a:pt x="84057" y="16336"/>
                    </a:cubicBezTo>
                    <a:cubicBezTo>
                      <a:pt x="83538" y="16945"/>
                      <a:pt x="83135" y="17653"/>
                      <a:pt x="82875" y="18424"/>
                    </a:cubicBezTo>
                    <a:lnTo>
                      <a:pt x="82875" y="18415"/>
                    </a:lnTo>
                    <a:cubicBezTo>
                      <a:pt x="82633" y="19114"/>
                      <a:pt x="82534" y="19857"/>
                      <a:pt x="82570" y="20592"/>
                    </a:cubicBezTo>
                    <a:cubicBezTo>
                      <a:pt x="81322" y="19291"/>
                      <a:pt x="79551" y="18451"/>
                      <a:pt x="77680" y="18451"/>
                    </a:cubicBezTo>
                    <a:cubicBezTo>
                      <a:pt x="77671" y="18451"/>
                      <a:pt x="77661" y="18451"/>
                      <a:pt x="77651" y="18451"/>
                    </a:cubicBezTo>
                    <a:cubicBezTo>
                      <a:pt x="78986" y="17013"/>
                      <a:pt x="80850" y="16217"/>
                      <a:pt x="82775" y="16217"/>
                    </a:cubicBezTo>
                    <a:close/>
                    <a:moveTo>
                      <a:pt x="95806" y="16217"/>
                    </a:moveTo>
                    <a:cubicBezTo>
                      <a:pt x="97731" y="16217"/>
                      <a:pt x="99596" y="17013"/>
                      <a:pt x="100939" y="18451"/>
                    </a:cubicBezTo>
                    <a:cubicBezTo>
                      <a:pt x="100929" y="18451"/>
                      <a:pt x="100919" y="18451"/>
                      <a:pt x="100909" y="18451"/>
                    </a:cubicBezTo>
                    <a:cubicBezTo>
                      <a:pt x="99029" y="18451"/>
                      <a:pt x="97259" y="19282"/>
                      <a:pt x="96011" y="20592"/>
                    </a:cubicBezTo>
                    <a:cubicBezTo>
                      <a:pt x="96047" y="19857"/>
                      <a:pt x="95948" y="19114"/>
                      <a:pt x="95706" y="18415"/>
                    </a:cubicBezTo>
                    <a:cubicBezTo>
                      <a:pt x="95446" y="17653"/>
                      <a:pt x="95043" y="16945"/>
                      <a:pt x="94523" y="16336"/>
                    </a:cubicBezTo>
                    <a:cubicBezTo>
                      <a:pt x="94950" y="16256"/>
                      <a:pt x="95380" y="16217"/>
                      <a:pt x="95806" y="16217"/>
                    </a:cubicBezTo>
                    <a:close/>
                    <a:moveTo>
                      <a:pt x="48849" y="16308"/>
                    </a:moveTo>
                    <a:cubicBezTo>
                      <a:pt x="50784" y="16308"/>
                      <a:pt x="52659" y="17111"/>
                      <a:pt x="54004" y="18558"/>
                    </a:cubicBezTo>
                    <a:lnTo>
                      <a:pt x="54004" y="18558"/>
                    </a:lnTo>
                    <a:cubicBezTo>
                      <a:pt x="54001" y="18558"/>
                      <a:pt x="53998" y="18558"/>
                      <a:pt x="53995" y="18558"/>
                    </a:cubicBezTo>
                    <a:cubicBezTo>
                      <a:pt x="53975" y="18558"/>
                      <a:pt x="53956" y="18558"/>
                      <a:pt x="53936" y="18558"/>
                    </a:cubicBezTo>
                    <a:cubicBezTo>
                      <a:pt x="52067" y="18558"/>
                      <a:pt x="50308" y="19396"/>
                      <a:pt x="49058" y="20700"/>
                    </a:cubicBezTo>
                    <a:cubicBezTo>
                      <a:pt x="49147" y="19114"/>
                      <a:pt x="48565" y="17608"/>
                      <a:pt x="47570" y="16426"/>
                    </a:cubicBezTo>
                    <a:cubicBezTo>
                      <a:pt x="47996" y="16347"/>
                      <a:pt x="48424" y="16308"/>
                      <a:pt x="48849" y="16308"/>
                    </a:cubicBezTo>
                    <a:close/>
                    <a:moveTo>
                      <a:pt x="59142" y="16308"/>
                    </a:moveTo>
                    <a:cubicBezTo>
                      <a:pt x="59566" y="16308"/>
                      <a:pt x="59994" y="16347"/>
                      <a:pt x="60420" y="16426"/>
                    </a:cubicBezTo>
                    <a:cubicBezTo>
                      <a:pt x="59425" y="17608"/>
                      <a:pt x="58843" y="19114"/>
                      <a:pt x="58932" y="20700"/>
                    </a:cubicBezTo>
                    <a:cubicBezTo>
                      <a:pt x="57691" y="19396"/>
                      <a:pt x="55923" y="18558"/>
                      <a:pt x="54054" y="18558"/>
                    </a:cubicBezTo>
                    <a:cubicBezTo>
                      <a:pt x="54037" y="18558"/>
                      <a:pt x="54021" y="18558"/>
                      <a:pt x="54004" y="18558"/>
                    </a:cubicBezTo>
                    <a:lnTo>
                      <a:pt x="54004" y="18558"/>
                    </a:lnTo>
                    <a:cubicBezTo>
                      <a:pt x="55341" y="17111"/>
                      <a:pt x="57209" y="16308"/>
                      <a:pt x="59142" y="16308"/>
                    </a:cubicBezTo>
                    <a:close/>
                    <a:moveTo>
                      <a:pt x="12289" y="16415"/>
                    </a:moveTo>
                    <a:cubicBezTo>
                      <a:pt x="12716" y="16415"/>
                      <a:pt x="13146" y="16454"/>
                      <a:pt x="13574" y="16533"/>
                    </a:cubicBezTo>
                    <a:cubicBezTo>
                      <a:pt x="13055" y="17142"/>
                      <a:pt x="12651" y="17850"/>
                      <a:pt x="12391" y="18612"/>
                    </a:cubicBezTo>
                    <a:cubicBezTo>
                      <a:pt x="12150" y="19311"/>
                      <a:pt x="12042" y="20055"/>
                      <a:pt x="12087" y="20798"/>
                    </a:cubicBezTo>
                    <a:cubicBezTo>
                      <a:pt x="10839" y="19488"/>
                      <a:pt x="9059" y="18657"/>
                      <a:pt x="7189" y="18657"/>
                    </a:cubicBezTo>
                    <a:cubicBezTo>
                      <a:pt x="7179" y="18657"/>
                      <a:pt x="7169" y="18657"/>
                      <a:pt x="7159" y="18657"/>
                    </a:cubicBezTo>
                    <a:cubicBezTo>
                      <a:pt x="8494" y="17211"/>
                      <a:pt x="10358" y="16415"/>
                      <a:pt x="12289" y="16415"/>
                    </a:cubicBezTo>
                    <a:close/>
                    <a:moveTo>
                      <a:pt x="25318" y="16415"/>
                    </a:moveTo>
                    <a:cubicBezTo>
                      <a:pt x="27251" y="16415"/>
                      <a:pt x="29119" y="17218"/>
                      <a:pt x="30456" y="18666"/>
                    </a:cubicBezTo>
                    <a:cubicBezTo>
                      <a:pt x="30436" y="18665"/>
                      <a:pt x="30417" y="18665"/>
                      <a:pt x="30397" y="18665"/>
                    </a:cubicBezTo>
                    <a:cubicBezTo>
                      <a:pt x="28537" y="18665"/>
                      <a:pt x="26769" y="19504"/>
                      <a:pt x="25528" y="20798"/>
                    </a:cubicBezTo>
                    <a:cubicBezTo>
                      <a:pt x="25563" y="20063"/>
                      <a:pt x="25465" y="19320"/>
                      <a:pt x="25223" y="18621"/>
                    </a:cubicBezTo>
                    <a:cubicBezTo>
                      <a:pt x="24963" y="17859"/>
                      <a:pt x="24560" y="17151"/>
                      <a:pt x="24040" y="16533"/>
                    </a:cubicBezTo>
                    <a:cubicBezTo>
                      <a:pt x="24466" y="16454"/>
                      <a:pt x="24893" y="16415"/>
                      <a:pt x="25318" y="16415"/>
                    </a:cubicBezTo>
                    <a:close/>
                    <a:moveTo>
                      <a:pt x="106101" y="16215"/>
                    </a:moveTo>
                    <a:cubicBezTo>
                      <a:pt x="106563" y="16215"/>
                      <a:pt x="107027" y="16260"/>
                      <a:pt x="107489" y="16354"/>
                    </a:cubicBezTo>
                    <a:cubicBezTo>
                      <a:pt x="106486" y="17608"/>
                      <a:pt x="105930" y="19194"/>
                      <a:pt x="106136" y="20870"/>
                    </a:cubicBezTo>
                    <a:cubicBezTo>
                      <a:pt x="104884" y="19414"/>
                      <a:pt x="103008" y="18459"/>
                      <a:pt x="101021" y="18459"/>
                    </a:cubicBezTo>
                    <a:cubicBezTo>
                      <a:pt x="101003" y="18459"/>
                      <a:pt x="100984" y="18459"/>
                      <a:pt x="100966" y="18460"/>
                    </a:cubicBezTo>
                    <a:cubicBezTo>
                      <a:pt x="102304" y="17013"/>
                      <a:pt x="104173" y="16215"/>
                      <a:pt x="106101" y="16215"/>
                    </a:cubicBezTo>
                    <a:close/>
                    <a:moveTo>
                      <a:pt x="70811" y="11695"/>
                    </a:moveTo>
                    <a:cubicBezTo>
                      <a:pt x="71307" y="11695"/>
                      <a:pt x="71806" y="11748"/>
                      <a:pt x="72301" y="11856"/>
                    </a:cubicBezTo>
                    <a:cubicBezTo>
                      <a:pt x="71289" y="13119"/>
                      <a:pt x="70742" y="14714"/>
                      <a:pt x="70939" y="16381"/>
                    </a:cubicBezTo>
                    <a:lnTo>
                      <a:pt x="70948" y="16372"/>
                    </a:lnTo>
                    <a:cubicBezTo>
                      <a:pt x="71456" y="16258"/>
                      <a:pt x="71969" y="16202"/>
                      <a:pt x="72477" y="16202"/>
                    </a:cubicBezTo>
                    <a:cubicBezTo>
                      <a:pt x="74410" y="16202"/>
                      <a:pt x="76285" y="17004"/>
                      <a:pt x="77633" y="18451"/>
                    </a:cubicBezTo>
                    <a:cubicBezTo>
                      <a:pt x="77615" y="18450"/>
                      <a:pt x="77597" y="18450"/>
                      <a:pt x="77579" y="18450"/>
                    </a:cubicBezTo>
                    <a:cubicBezTo>
                      <a:pt x="75529" y="18450"/>
                      <a:pt x="73607" y="19459"/>
                      <a:pt x="72355" y="20986"/>
                    </a:cubicBezTo>
                    <a:cubicBezTo>
                      <a:pt x="72747" y="17261"/>
                      <a:pt x="69434" y="13952"/>
                      <a:pt x="65721" y="13952"/>
                    </a:cubicBezTo>
                    <a:cubicBezTo>
                      <a:pt x="65701" y="13952"/>
                      <a:pt x="65682" y="13952"/>
                      <a:pt x="65662" y="13952"/>
                    </a:cubicBezTo>
                    <a:cubicBezTo>
                      <a:pt x="67003" y="12497"/>
                      <a:pt x="68877" y="11695"/>
                      <a:pt x="70811" y="11695"/>
                    </a:cubicBezTo>
                    <a:close/>
                    <a:moveTo>
                      <a:pt x="35609" y="16412"/>
                    </a:moveTo>
                    <a:cubicBezTo>
                      <a:pt x="36071" y="16412"/>
                      <a:pt x="36535" y="16458"/>
                      <a:pt x="36997" y="16551"/>
                    </a:cubicBezTo>
                    <a:cubicBezTo>
                      <a:pt x="36002" y="17805"/>
                      <a:pt x="35447" y="19400"/>
                      <a:pt x="35644" y="21067"/>
                    </a:cubicBezTo>
                    <a:cubicBezTo>
                      <a:pt x="34392" y="19611"/>
                      <a:pt x="32516" y="18656"/>
                      <a:pt x="30529" y="18656"/>
                    </a:cubicBezTo>
                    <a:cubicBezTo>
                      <a:pt x="30511" y="18656"/>
                      <a:pt x="30492" y="18657"/>
                      <a:pt x="30474" y="18657"/>
                    </a:cubicBezTo>
                    <a:cubicBezTo>
                      <a:pt x="31812" y="17210"/>
                      <a:pt x="33680" y="16412"/>
                      <a:pt x="35609" y="16412"/>
                    </a:cubicBezTo>
                    <a:close/>
                    <a:moveTo>
                      <a:pt x="112819" y="14254"/>
                    </a:moveTo>
                    <a:cubicBezTo>
                      <a:pt x="115994" y="14254"/>
                      <a:pt x="119169" y="16333"/>
                      <a:pt x="119209" y="20494"/>
                    </a:cubicBezTo>
                    <a:lnTo>
                      <a:pt x="119209" y="20494"/>
                    </a:lnTo>
                    <a:cubicBezTo>
                      <a:pt x="118731" y="20389"/>
                      <a:pt x="118248" y="20338"/>
                      <a:pt x="117769" y="20338"/>
                    </a:cubicBezTo>
                    <a:cubicBezTo>
                      <a:pt x="115913" y="20338"/>
                      <a:pt x="114109" y="21105"/>
                      <a:pt x="112821" y="22501"/>
                    </a:cubicBezTo>
                    <a:lnTo>
                      <a:pt x="112821" y="22492"/>
                    </a:lnTo>
                    <a:cubicBezTo>
                      <a:pt x="111539" y="21121"/>
                      <a:pt x="109747" y="20332"/>
                      <a:pt x="107865" y="20332"/>
                    </a:cubicBezTo>
                    <a:cubicBezTo>
                      <a:pt x="107382" y="20332"/>
                      <a:pt x="106898" y="20386"/>
                      <a:pt x="106423" y="20494"/>
                    </a:cubicBezTo>
                    <a:lnTo>
                      <a:pt x="106423" y="20494"/>
                    </a:lnTo>
                    <a:cubicBezTo>
                      <a:pt x="106463" y="16335"/>
                      <a:pt x="109641" y="14254"/>
                      <a:pt x="112819" y="14254"/>
                    </a:cubicBezTo>
                    <a:close/>
                    <a:moveTo>
                      <a:pt x="136134" y="14257"/>
                    </a:moveTo>
                    <a:cubicBezTo>
                      <a:pt x="139307" y="14257"/>
                      <a:pt x="142483" y="16335"/>
                      <a:pt x="142525" y="20492"/>
                    </a:cubicBezTo>
                    <a:lnTo>
                      <a:pt x="142525" y="20492"/>
                    </a:lnTo>
                    <a:cubicBezTo>
                      <a:pt x="142054" y="20391"/>
                      <a:pt x="141580" y="20342"/>
                      <a:pt x="141109" y="20342"/>
                    </a:cubicBezTo>
                    <a:cubicBezTo>
                      <a:pt x="139250" y="20342"/>
                      <a:pt x="137444" y="21108"/>
                      <a:pt x="136145" y="22501"/>
                    </a:cubicBezTo>
                    <a:cubicBezTo>
                      <a:pt x="134872" y="21121"/>
                      <a:pt x="133071" y="20341"/>
                      <a:pt x="131199" y="20341"/>
                    </a:cubicBezTo>
                    <a:cubicBezTo>
                      <a:pt x="130715" y="20341"/>
                      <a:pt x="130231" y="20395"/>
                      <a:pt x="129756" y="20494"/>
                    </a:cubicBezTo>
                    <a:lnTo>
                      <a:pt x="129756" y="20494"/>
                    </a:lnTo>
                    <a:cubicBezTo>
                      <a:pt x="129787" y="16336"/>
                      <a:pt x="132959" y="14257"/>
                      <a:pt x="136134" y="14257"/>
                    </a:cubicBezTo>
                    <a:close/>
                    <a:moveTo>
                      <a:pt x="89297" y="14362"/>
                    </a:moveTo>
                    <a:cubicBezTo>
                      <a:pt x="91875" y="14362"/>
                      <a:pt x="94452" y="15733"/>
                      <a:pt x="95348" y="18477"/>
                    </a:cubicBezTo>
                    <a:cubicBezTo>
                      <a:pt x="95572" y="19158"/>
                      <a:pt x="95679" y="19875"/>
                      <a:pt x="95688" y="20583"/>
                    </a:cubicBezTo>
                    <a:cubicBezTo>
                      <a:pt x="95213" y="20481"/>
                      <a:pt x="94735" y="20431"/>
                      <a:pt x="94260" y="20431"/>
                    </a:cubicBezTo>
                    <a:cubicBezTo>
                      <a:pt x="92399" y="20431"/>
                      <a:pt x="90599" y="21198"/>
                      <a:pt x="89299" y="22590"/>
                    </a:cubicBezTo>
                    <a:cubicBezTo>
                      <a:pt x="88018" y="21210"/>
                      <a:pt x="86226" y="20431"/>
                      <a:pt x="84344" y="20431"/>
                    </a:cubicBezTo>
                    <a:cubicBezTo>
                      <a:pt x="83860" y="20431"/>
                      <a:pt x="83376" y="20485"/>
                      <a:pt x="82902" y="20583"/>
                    </a:cubicBezTo>
                    <a:cubicBezTo>
                      <a:pt x="82902" y="19875"/>
                      <a:pt x="83018" y="19158"/>
                      <a:pt x="83233" y="18486"/>
                    </a:cubicBezTo>
                    <a:cubicBezTo>
                      <a:pt x="84130" y="15738"/>
                      <a:pt x="86714" y="14362"/>
                      <a:pt x="89297" y="14362"/>
                    </a:cubicBezTo>
                    <a:close/>
                    <a:moveTo>
                      <a:pt x="42353" y="14449"/>
                    </a:moveTo>
                    <a:cubicBezTo>
                      <a:pt x="45529" y="14449"/>
                      <a:pt x="48704" y="16525"/>
                      <a:pt x="48744" y="20682"/>
                    </a:cubicBezTo>
                    <a:cubicBezTo>
                      <a:pt x="48269" y="20580"/>
                      <a:pt x="47791" y="20530"/>
                      <a:pt x="47316" y="20530"/>
                    </a:cubicBezTo>
                    <a:cubicBezTo>
                      <a:pt x="45456" y="20530"/>
                      <a:pt x="43649" y="21293"/>
                      <a:pt x="42351" y="22684"/>
                    </a:cubicBezTo>
                    <a:lnTo>
                      <a:pt x="42351" y="22684"/>
                    </a:lnTo>
                    <a:cubicBezTo>
                      <a:pt x="41070" y="21307"/>
                      <a:pt x="39280" y="20529"/>
                      <a:pt x="37400" y="20529"/>
                    </a:cubicBezTo>
                    <a:cubicBezTo>
                      <a:pt x="36916" y="20529"/>
                      <a:pt x="36432" y="20583"/>
                      <a:pt x="35958" y="20682"/>
                    </a:cubicBezTo>
                    <a:cubicBezTo>
                      <a:pt x="35998" y="16527"/>
                      <a:pt x="39176" y="14449"/>
                      <a:pt x="42353" y="14449"/>
                    </a:cubicBezTo>
                    <a:close/>
                    <a:moveTo>
                      <a:pt x="65651" y="14458"/>
                    </a:moveTo>
                    <a:cubicBezTo>
                      <a:pt x="68826" y="14458"/>
                      <a:pt x="72001" y="16534"/>
                      <a:pt x="72041" y="20691"/>
                    </a:cubicBezTo>
                    <a:cubicBezTo>
                      <a:pt x="71568" y="20589"/>
                      <a:pt x="71091" y="20539"/>
                      <a:pt x="70617" y="20539"/>
                    </a:cubicBezTo>
                    <a:cubicBezTo>
                      <a:pt x="68758" y="20539"/>
                      <a:pt x="66952" y="21305"/>
                      <a:pt x="65653" y="22698"/>
                    </a:cubicBezTo>
                    <a:cubicBezTo>
                      <a:pt x="64371" y="21318"/>
                      <a:pt x="62579" y="20538"/>
                      <a:pt x="60697" y="20538"/>
                    </a:cubicBezTo>
                    <a:cubicBezTo>
                      <a:pt x="60214" y="20538"/>
                      <a:pt x="59730" y="20592"/>
                      <a:pt x="59255" y="20691"/>
                    </a:cubicBezTo>
                    <a:cubicBezTo>
                      <a:pt x="59295" y="16536"/>
                      <a:pt x="62473" y="14458"/>
                      <a:pt x="65651" y="14458"/>
                    </a:cubicBezTo>
                    <a:close/>
                    <a:moveTo>
                      <a:pt x="18803" y="14564"/>
                    </a:moveTo>
                    <a:cubicBezTo>
                      <a:pt x="21386" y="14564"/>
                      <a:pt x="23968" y="15937"/>
                      <a:pt x="24864" y="18684"/>
                    </a:cubicBezTo>
                    <a:cubicBezTo>
                      <a:pt x="25079" y="19365"/>
                      <a:pt x="25196" y="20072"/>
                      <a:pt x="25196" y="20789"/>
                    </a:cubicBezTo>
                    <a:cubicBezTo>
                      <a:pt x="24718" y="20684"/>
                      <a:pt x="24235" y="20633"/>
                      <a:pt x="23756" y="20633"/>
                    </a:cubicBezTo>
                    <a:cubicBezTo>
                      <a:pt x="21903" y="20633"/>
                      <a:pt x="20103" y="21401"/>
                      <a:pt x="18807" y="22796"/>
                    </a:cubicBezTo>
                    <a:cubicBezTo>
                      <a:pt x="17542" y="21424"/>
                      <a:pt x="15754" y="20637"/>
                      <a:pt x="13893" y="20637"/>
                    </a:cubicBezTo>
                    <a:cubicBezTo>
                      <a:pt x="13882" y="20637"/>
                      <a:pt x="13871" y="20637"/>
                      <a:pt x="13861" y="20637"/>
                    </a:cubicBezTo>
                    <a:cubicBezTo>
                      <a:pt x="13368" y="20637"/>
                      <a:pt x="12884" y="20682"/>
                      <a:pt x="12409" y="20789"/>
                    </a:cubicBezTo>
                    <a:cubicBezTo>
                      <a:pt x="12418" y="20072"/>
                      <a:pt x="12526" y="19365"/>
                      <a:pt x="12741" y="18684"/>
                    </a:cubicBezTo>
                    <a:cubicBezTo>
                      <a:pt x="13637" y="15937"/>
                      <a:pt x="16220" y="14564"/>
                      <a:pt x="18803" y="14564"/>
                    </a:cubicBezTo>
                    <a:close/>
                    <a:moveTo>
                      <a:pt x="117964" y="20716"/>
                    </a:moveTo>
                    <a:cubicBezTo>
                      <a:pt x="118390" y="20716"/>
                      <a:pt x="118819" y="20755"/>
                      <a:pt x="119245" y="20834"/>
                    </a:cubicBezTo>
                    <a:cubicBezTo>
                      <a:pt x="118726" y="21443"/>
                      <a:pt x="118322" y="22151"/>
                      <a:pt x="118063" y="22913"/>
                    </a:cubicBezTo>
                    <a:cubicBezTo>
                      <a:pt x="117821" y="23612"/>
                      <a:pt x="117722" y="24356"/>
                      <a:pt x="117758" y="25099"/>
                    </a:cubicBezTo>
                    <a:cubicBezTo>
                      <a:pt x="116516" y="23796"/>
                      <a:pt x="114757" y="22957"/>
                      <a:pt x="112897" y="22957"/>
                    </a:cubicBezTo>
                    <a:cubicBezTo>
                      <a:pt x="112878" y="22957"/>
                      <a:pt x="112858" y="22958"/>
                      <a:pt x="112839" y="22958"/>
                    </a:cubicBezTo>
                    <a:cubicBezTo>
                      <a:pt x="114174" y="21512"/>
                      <a:pt x="116038" y="20716"/>
                      <a:pt x="117964" y="20716"/>
                    </a:cubicBezTo>
                    <a:close/>
                    <a:moveTo>
                      <a:pt x="130993" y="20716"/>
                    </a:moveTo>
                    <a:cubicBezTo>
                      <a:pt x="132921" y="20716"/>
                      <a:pt x="134791" y="21512"/>
                      <a:pt x="136127" y="22958"/>
                    </a:cubicBezTo>
                    <a:cubicBezTo>
                      <a:pt x="136107" y="22958"/>
                      <a:pt x="136088" y="22957"/>
                      <a:pt x="136068" y="22957"/>
                    </a:cubicBezTo>
                    <a:cubicBezTo>
                      <a:pt x="134208" y="22957"/>
                      <a:pt x="132440" y="23796"/>
                      <a:pt x="131199" y="25099"/>
                    </a:cubicBezTo>
                    <a:cubicBezTo>
                      <a:pt x="131234" y="24356"/>
                      <a:pt x="131136" y="23612"/>
                      <a:pt x="130894" y="22913"/>
                    </a:cubicBezTo>
                    <a:cubicBezTo>
                      <a:pt x="130634" y="22151"/>
                      <a:pt x="130231" y="21452"/>
                      <a:pt x="129711" y="20834"/>
                    </a:cubicBezTo>
                    <a:cubicBezTo>
                      <a:pt x="130138" y="20755"/>
                      <a:pt x="130567" y="20716"/>
                      <a:pt x="130993" y="20716"/>
                    </a:cubicBezTo>
                    <a:close/>
                    <a:moveTo>
                      <a:pt x="84143" y="20805"/>
                    </a:moveTo>
                    <a:cubicBezTo>
                      <a:pt x="86076" y="20805"/>
                      <a:pt x="87948" y="21602"/>
                      <a:pt x="89290" y="23047"/>
                    </a:cubicBezTo>
                    <a:cubicBezTo>
                      <a:pt x="90627" y="21607"/>
                      <a:pt x="92501" y="20806"/>
                      <a:pt x="94436" y="20806"/>
                    </a:cubicBezTo>
                    <a:cubicBezTo>
                      <a:pt x="94861" y="20806"/>
                      <a:pt x="95289" y="20845"/>
                      <a:pt x="95715" y="20924"/>
                    </a:cubicBezTo>
                    <a:cubicBezTo>
                      <a:pt x="94720" y="22106"/>
                      <a:pt x="94138" y="23603"/>
                      <a:pt x="94219" y="25198"/>
                    </a:cubicBezTo>
                    <a:cubicBezTo>
                      <a:pt x="92977" y="23894"/>
                      <a:pt x="91209" y="23056"/>
                      <a:pt x="89341" y="23056"/>
                    </a:cubicBezTo>
                    <a:cubicBezTo>
                      <a:pt x="89321" y="23056"/>
                      <a:pt x="89301" y="23056"/>
                      <a:pt x="89281" y="23056"/>
                    </a:cubicBezTo>
                    <a:cubicBezTo>
                      <a:pt x="89262" y="23056"/>
                      <a:pt x="89242" y="23056"/>
                      <a:pt x="89222" y="23056"/>
                    </a:cubicBezTo>
                    <a:cubicBezTo>
                      <a:pt x="87362" y="23056"/>
                      <a:pt x="85595" y="23894"/>
                      <a:pt x="84353" y="25198"/>
                    </a:cubicBezTo>
                    <a:cubicBezTo>
                      <a:pt x="84434" y="23612"/>
                      <a:pt x="83851" y="22106"/>
                      <a:pt x="82866" y="20924"/>
                    </a:cubicBezTo>
                    <a:lnTo>
                      <a:pt x="82857" y="20924"/>
                    </a:lnTo>
                    <a:cubicBezTo>
                      <a:pt x="83285" y="20844"/>
                      <a:pt x="83716" y="20805"/>
                      <a:pt x="84143" y="20805"/>
                    </a:cubicBezTo>
                    <a:close/>
                    <a:moveTo>
                      <a:pt x="60510" y="20908"/>
                    </a:moveTo>
                    <a:cubicBezTo>
                      <a:pt x="62444" y="20908"/>
                      <a:pt x="64322" y="21705"/>
                      <a:pt x="65662" y="23155"/>
                    </a:cubicBezTo>
                    <a:cubicBezTo>
                      <a:pt x="65642" y="23155"/>
                      <a:pt x="65622" y="23155"/>
                      <a:pt x="65602" y="23155"/>
                    </a:cubicBezTo>
                    <a:cubicBezTo>
                      <a:pt x="63720" y="23155"/>
                      <a:pt x="61965" y="23989"/>
                      <a:pt x="60724" y="25287"/>
                    </a:cubicBezTo>
                    <a:lnTo>
                      <a:pt x="60724" y="25287"/>
                    </a:lnTo>
                    <a:cubicBezTo>
                      <a:pt x="60769" y="24543"/>
                      <a:pt x="60662" y="23809"/>
                      <a:pt x="60429" y="23110"/>
                    </a:cubicBezTo>
                    <a:cubicBezTo>
                      <a:pt x="60160" y="22348"/>
                      <a:pt x="59766" y="21641"/>
                      <a:pt x="59246" y="21022"/>
                    </a:cubicBezTo>
                    <a:cubicBezTo>
                      <a:pt x="59667" y="20945"/>
                      <a:pt x="60090" y="20908"/>
                      <a:pt x="60510" y="20908"/>
                    </a:cubicBezTo>
                    <a:close/>
                    <a:moveTo>
                      <a:pt x="47505" y="20905"/>
                    </a:moveTo>
                    <a:cubicBezTo>
                      <a:pt x="47929" y="20905"/>
                      <a:pt x="48356" y="20943"/>
                      <a:pt x="48780" y="21022"/>
                    </a:cubicBezTo>
                    <a:cubicBezTo>
                      <a:pt x="48251" y="21641"/>
                      <a:pt x="47848" y="22348"/>
                      <a:pt x="47579" y="23119"/>
                    </a:cubicBezTo>
                    <a:lnTo>
                      <a:pt x="47597" y="23110"/>
                    </a:lnTo>
                    <a:lnTo>
                      <a:pt x="47597" y="23110"/>
                    </a:lnTo>
                    <a:cubicBezTo>
                      <a:pt x="47355" y="23809"/>
                      <a:pt x="47257" y="24544"/>
                      <a:pt x="47293" y="25287"/>
                    </a:cubicBezTo>
                    <a:cubicBezTo>
                      <a:pt x="46045" y="23977"/>
                      <a:pt x="44274" y="23146"/>
                      <a:pt x="42394" y="23146"/>
                    </a:cubicBezTo>
                    <a:cubicBezTo>
                      <a:pt x="42384" y="23146"/>
                      <a:pt x="42374" y="23146"/>
                      <a:pt x="42364" y="23146"/>
                    </a:cubicBezTo>
                    <a:cubicBezTo>
                      <a:pt x="43709" y="21706"/>
                      <a:pt x="45577" y="20905"/>
                      <a:pt x="47505" y="20905"/>
                    </a:cubicBezTo>
                    <a:close/>
                    <a:moveTo>
                      <a:pt x="107673" y="20708"/>
                    </a:moveTo>
                    <a:cubicBezTo>
                      <a:pt x="109600" y="20708"/>
                      <a:pt x="111466" y="21504"/>
                      <a:pt x="112812" y="22949"/>
                    </a:cubicBezTo>
                    <a:cubicBezTo>
                      <a:pt x="112802" y="22949"/>
                      <a:pt x="112793" y="22949"/>
                      <a:pt x="112783" y="22949"/>
                    </a:cubicBezTo>
                    <a:cubicBezTo>
                      <a:pt x="110787" y="22949"/>
                      <a:pt x="108908" y="23888"/>
                      <a:pt x="107659" y="25341"/>
                    </a:cubicBezTo>
                    <a:cubicBezTo>
                      <a:pt x="107785" y="23675"/>
                      <a:pt x="107184" y="22098"/>
                      <a:pt x="106136" y="20888"/>
                    </a:cubicBezTo>
                    <a:lnTo>
                      <a:pt x="106136" y="20879"/>
                    </a:lnTo>
                    <a:cubicBezTo>
                      <a:pt x="106647" y="20764"/>
                      <a:pt x="107162" y="20708"/>
                      <a:pt x="107673" y="20708"/>
                    </a:cubicBezTo>
                    <a:close/>
                    <a:moveTo>
                      <a:pt x="13652" y="21003"/>
                    </a:moveTo>
                    <a:cubicBezTo>
                      <a:pt x="15588" y="21003"/>
                      <a:pt x="17463" y="21806"/>
                      <a:pt x="18807" y="23253"/>
                    </a:cubicBezTo>
                    <a:cubicBezTo>
                      <a:pt x="18787" y="23253"/>
                      <a:pt x="18768" y="23253"/>
                      <a:pt x="18748" y="23253"/>
                    </a:cubicBezTo>
                    <a:cubicBezTo>
                      <a:pt x="16879" y="23253"/>
                      <a:pt x="15111" y="24092"/>
                      <a:pt x="13870" y="25395"/>
                    </a:cubicBezTo>
                    <a:cubicBezTo>
                      <a:pt x="13951" y="23809"/>
                      <a:pt x="13368" y="22313"/>
                      <a:pt x="12382" y="21130"/>
                    </a:cubicBezTo>
                    <a:lnTo>
                      <a:pt x="12374" y="21121"/>
                    </a:lnTo>
                    <a:cubicBezTo>
                      <a:pt x="12799" y="21042"/>
                      <a:pt x="13227" y="21003"/>
                      <a:pt x="13652" y="21003"/>
                    </a:cubicBezTo>
                    <a:close/>
                    <a:moveTo>
                      <a:pt x="23953" y="21003"/>
                    </a:moveTo>
                    <a:cubicBezTo>
                      <a:pt x="24378" y="21003"/>
                      <a:pt x="24806" y="21042"/>
                      <a:pt x="25232" y="21121"/>
                    </a:cubicBezTo>
                    <a:cubicBezTo>
                      <a:pt x="24237" y="22304"/>
                      <a:pt x="23655" y="23800"/>
                      <a:pt x="23744" y="25395"/>
                    </a:cubicBezTo>
                    <a:cubicBezTo>
                      <a:pt x="22494" y="24092"/>
                      <a:pt x="20726" y="23253"/>
                      <a:pt x="18866" y="23253"/>
                    </a:cubicBezTo>
                    <a:cubicBezTo>
                      <a:pt x="18846" y="23253"/>
                      <a:pt x="18827" y="23253"/>
                      <a:pt x="18807" y="23253"/>
                    </a:cubicBezTo>
                    <a:cubicBezTo>
                      <a:pt x="20144" y="21806"/>
                      <a:pt x="22018" y="21003"/>
                      <a:pt x="23953" y="21003"/>
                    </a:cubicBezTo>
                    <a:close/>
                    <a:moveTo>
                      <a:pt x="37173" y="20910"/>
                    </a:moveTo>
                    <a:cubicBezTo>
                      <a:pt x="39106" y="20910"/>
                      <a:pt x="40979" y="21706"/>
                      <a:pt x="42328" y="23155"/>
                    </a:cubicBezTo>
                    <a:cubicBezTo>
                      <a:pt x="42310" y="23155"/>
                      <a:pt x="42291" y="23155"/>
                      <a:pt x="42273" y="23155"/>
                    </a:cubicBezTo>
                    <a:cubicBezTo>
                      <a:pt x="40286" y="23155"/>
                      <a:pt x="38419" y="24100"/>
                      <a:pt x="37176" y="25538"/>
                    </a:cubicBezTo>
                    <a:cubicBezTo>
                      <a:pt x="37302" y="23881"/>
                      <a:pt x="36701" y="22304"/>
                      <a:pt x="35653" y="21076"/>
                    </a:cubicBezTo>
                    <a:cubicBezTo>
                      <a:pt x="36158" y="20965"/>
                      <a:pt x="36668" y="20910"/>
                      <a:pt x="37173" y="20910"/>
                    </a:cubicBezTo>
                    <a:close/>
                    <a:moveTo>
                      <a:pt x="124477" y="18862"/>
                    </a:moveTo>
                    <a:cubicBezTo>
                      <a:pt x="127059" y="18862"/>
                      <a:pt x="129640" y="20235"/>
                      <a:pt x="130536" y="22985"/>
                    </a:cubicBezTo>
                    <a:cubicBezTo>
                      <a:pt x="130751" y="23666"/>
                      <a:pt x="130867" y="24373"/>
                      <a:pt x="130867" y="25090"/>
                    </a:cubicBezTo>
                    <a:cubicBezTo>
                      <a:pt x="130388" y="24985"/>
                      <a:pt x="129906" y="24934"/>
                      <a:pt x="129426" y="24934"/>
                    </a:cubicBezTo>
                    <a:cubicBezTo>
                      <a:pt x="127574" y="24934"/>
                      <a:pt x="125776" y="25700"/>
                      <a:pt x="124487" y="27089"/>
                    </a:cubicBezTo>
                    <a:cubicBezTo>
                      <a:pt x="123206" y="25709"/>
                      <a:pt x="121414" y="24929"/>
                      <a:pt x="119532" y="24929"/>
                    </a:cubicBezTo>
                    <a:cubicBezTo>
                      <a:pt x="119048" y="24929"/>
                      <a:pt x="118564" y="24983"/>
                      <a:pt x="118089" y="25090"/>
                    </a:cubicBezTo>
                    <a:cubicBezTo>
                      <a:pt x="118089" y="24373"/>
                      <a:pt x="118197" y="23666"/>
                      <a:pt x="118412" y="22985"/>
                    </a:cubicBezTo>
                    <a:cubicBezTo>
                      <a:pt x="119308" y="20237"/>
                      <a:pt x="121893" y="18862"/>
                      <a:pt x="124477" y="18862"/>
                    </a:cubicBezTo>
                    <a:close/>
                    <a:moveTo>
                      <a:pt x="77632" y="18956"/>
                    </a:moveTo>
                    <a:cubicBezTo>
                      <a:pt x="80806" y="18956"/>
                      <a:pt x="83981" y="21032"/>
                      <a:pt x="84022" y="25189"/>
                    </a:cubicBezTo>
                    <a:cubicBezTo>
                      <a:pt x="83548" y="25087"/>
                      <a:pt x="83071" y="25037"/>
                      <a:pt x="82597" y="25037"/>
                    </a:cubicBezTo>
                    <a:cubicBezTo>
                      <a:pt x="80739" y="25037"/>
                      <a:pt x="78934" y="25804"/>
                      <a:pt x="77642" y="27196"/>
                    </a:cubicBezTo>
                    <a:cubicBezTo>
                      <a:pt x="76360" y="25816"/>
                      <a:pt x="74568" y="25037"/>
                      <a:pt x="72687" y="25037"/>
                    </a:cubicBezTo>
                    <a:cubicBezTo>
                      <a:pt x="72203" y="25037"/>
                      <a:pt x="71719" y="25090"/>
                      <a:pt x="71244" y="25189"/>
                    </a:cubicBezTo>
                    <a:cubicBezTo>
                      <a:pt x="71280" y="21035"/>
                      <a:pt x="74456" y="18956"/>
                      <a:pt x="77632" y="18956"/>
                    </a:cubicBezTo>
                    <a:close/>
                    <a:moveTo>
                      <a:pt x="100947" y="18956"/>
                    </a:moveTo>
                    <a:cubicBezTo>
                      <a:pt x="104121" y="18956"/>
                      <a:pt x="107295" y="21032"/>
                      <a:pt x="107337" y="25187"/>
                    </a:cubicBezTo>
                    <a:lnTo>
                      <a:pt x="107337" y="25187"/>
                    </a:lnTo>
                    <a:cubicBezTo>
                      <a:pt x="106865" y="25086"/>
                      <a:pt x="106389" y="25037"/>
                      <a:pt x="105917" y="25037"/>
                    </a:cubicBezTo>
                    <a:cubicBezTo>
                      <a:pt x="104054" y="25037"/>
                      <a:pt x="102249" y="25804"/>
                      <a:pt x="100957" y="27196"/>
                    </a:cubicBezTo>
                    <a:cubicBezTo>
                      <a:pt x="99676" y="25816"/>
                      <a:pt x="97883" y="25037"/>
                      <a:pt x="96002" y="25037"/>
                    </a:cubicBezTo>
                    <a:cubicBezTo>
                      <a:pt x="95518" y="25037"/>
                      <a:pt x="95034" y="25090"/>
                      <a:pt x="94559" y="25189"/>
                    </a:cubicBezTo>
                    <a:cubicBezTo>
                      <a:pt x="94595" y="21035"/>
                      <a:pt x="97771" y="18956"/>
                      <a:pt x="100947" y="18956"/>
                    </a:cubicBezTo>
                    <a:close/>
                    <a:moveTo>
                      <a:pt x="53993" y="19061"/>
                    </a:moveTo>
                    <a:cubicBezTo>
                      <a:pt x="56574" y="19061"/>
                      <a:pt x="59156" y="20434"/>
                      <a:pt x="60052" y="23182"/>
                    </a:cubicBezTo>
                    <a:lnTo>
                      <a:pt x="60070" y="23173"/>
                    </a:lnTo>
                    <a:cubicBezTo>
                      <a:pt x="60285" y="23854"/>
                      <a:pt x="60393" y="24562"/>
                      <a:pt x="60402" y="25278"/>
                    </a:cubicBezTo>
                    <a:cubicBezTo>
                      <a:pt x="59927" y="25177"/>
                      <a:pt x="59448" y="25127"/>
                      <a:pt x="58973" y="25127"/>
                    </a:cubicBezTo>
                    <a:cubicBezTo>
                      <a:pt x="57110" y="25127"/>
                      <a:pt x="55305" y="25893"/>
                      <a:pt x="54013" y="27286"/>
                    </a:cubicBezTo>
                    <a:cubicBezTo>
                      <a:pt x="52732" y="25906"/>
                      <a:pt x="50939" y="25126"/>
                      <a:pt x="49058" y="25126"/>
                    </a:cubicBezTo>
                    <a:cubicBezTo>
                      <a:pt x="48574" y="25126"/>
                      <a:pt x="48090" y="25171"/>
                      <a:pt x="47615" y="25278"/>
                    </a:cubicBezTo>
                    <a:cubicBezTo>
                      <a:pt x="47615" y="24562"/>
                      <a:pt x="47732" y="23854"/>
                      <a:pt x="47947" y="23173"/>
                    </a:cubicBezTo>
                    <a:cubicBezTo>
                      <a:pt x="48838" y="20432"/>
                      <a:pt x="51415" y="19061"/>
                      <a:pt x="53993" y="19061"/>
                    </a:cubicBezTo>
                    <a:close/>
                    <a:moveTo>
                      <a:pt x="7148" y="19155"/>
                    </a:moveTo>
                    <a:cubicBezTo>
                      <a:pt x="10323" y="19155"/>
                      <a:pt x="13498" y="21234"/>
                      <a:pt x="13538" y="25395"/>
                    </a:cubicBezTo>
                    <a:cubicBezTo>
                      <a:pt x="13060" y="25290"/>
                      <a:pt x="12577" y="25239"/>
                      <a:pt x="12098" y="25239"/>
                    </a:cubicBezTo>
                    <a:cubicBezTo>
                      <a:pt x="10244" y="25239"/>
                      <a:pt x="8445" y="26005"/>
                      <a:pt x="7150" y="27393"/>
                    </a:cubicBezTo>
                    <a:cubicBezTo>
                      <a:pt x="5868" y="26013"/>
                      <a:pt x="4076" y="25234"/>
                      <a:pt x="2194" y="25234"/>
                    </a:cubicBezTo>
                    <a:cubicBezTo>
                      <a:pt x="1711" y="25234"/>
                      <a:pt x="1227" y="25287"/>
                      <a:pt x="752" y="25395"/>
                    </a:cubicBezTo>
                    <a:cubicBezTo>
                      <a:pt x="792" y="21236"/>
                      <a:pt x="3970" y="19155"/>
                      <a:pt x="7148" y="19155"/>
                    </a:cubicBezTo>
                    <a:close/>
                    <a:moveTo>
                      <a:pt x="30463" y="19158"/>
                    </a:moveTo>
                    <a:cubicBezTo>
                      <a:pt x="33636" y="19158"/>
                      <a:pt x="36811" y="21236"/>
                      <a:pt x="36854" y="25391"/>
                    </a:cubicBezTo>
                    <a:lnTo>
                      <a:pt x="36854" y="25391"/>
                    </a:lnTo>
                    <a:cubicBezTo>
                      <a:pt x="36379" y="25289"/>
                      <a:pt x="35901" y="25239"/>
                      <a:pt x="35426" y="25239"/>
                    </a:cubicBezTo>
                    <a:cubicBezTo>
                      <a:pt x="33569" y="25239"/>
                      <a:pt x="31771" y="26005"/>
                      <a:pt x="30483" y="27393"/>
                    </a:cubicBezTo>
                    <a:cubicBezTo>
                      <a:pt x="29201" y="26022"/>
                      <a:pt x="27409" y="25234"/>
                      <a:pt x="25528" y="25234"/>
                    </a:cubicBezTo>
                    <a:cubicBezTo>
                      <a:pt x="25044" y="25234"/>
                      <a:pt x="24560" y="25287"/>
                      <a:pt x="24085" y="25395"/>
                    </a:cubicBezTo>
                    <a:cubicBezTo>
                      <a:pt x="24116" y="21237"/>
                      <a:pt x="27288" y="19158"/>
                      <a:pt x="30463" y="19158"/>
                    </a:cubicBezTo>
                    <a:close/>
                    <a:moveTo>
                      <a:pt x="129616" y="25309"/>
                    </a:moveTo>
                    <a:cubicBezTo>
                      <a:pt x="130046" y="25309"/>
                      <a:pt x="130480" y="25349"/>
                      <a:pt x="130912" y="25431"/>
                    </a:cubicBezTo>
                    <a:cubicBezTo>
                      <a:pt x="129908" y="26605"/>
                      <a:pt x="129326" y="28110"/>
                      <a:pt x="129415" y="29696"/>
                    </a:cubicBezTo>
                    <a:lnTo>
                      <a:pt x="129415" y="29705"/>
                    </a:lnTo>
                    <a:cubicBezTo>
                      <a:pt x="128174" y="28393"/>
                      <a:pt x="126407" y="27563"/>
                      <a:pt x="124538" y="27563"/>
                    </a:cubicBezTo>
                    <a:cubicBezTo>
                      <a:pt x="124518" y="27563"/>
                      <a:pt x="124498" y="27563"/>
                      <a:pt x="124478" y="27563"/>
                    </a:cubicBezTo>
                    <a:cubicBezTo>
                      <a:pt x="124459" y="27563"/>
                      <a:pt x="124439" y="27563"/>
                      <a:pt x="124419" y="27563"/>
                    </a:cubicBezTo>
                    <a:cubicBezTo>
                      <a:pt x="122559" y="27563"/>
                      <a:pt x="120791" y="28402"/>
                      <a:pt x="119550" y="29705"/>
                    </a:cubicBezTo>
                    <a:cubicBezTo>
                      <a:pt x="119631" y="28110"/>
                      <a:pt x="119048" y="26605"/>
                      <a:pt x="118054" y="25431"/>
                    </a:cubicBezTo>
                    <a:cubicBezTo>
                      <a:pt x="118485" y="25349"/>
                      <a:pt x="118919" y="25309"/>
                      <a:pt x="119350" y="25309"/>
                    </a:cubicBezTo>
                    <a:cubicBezTo>
                      <a:pt x="121279" y="25309"/>
                      <a:pt x="123147" y="26111"/>
                      <a:pt x="124487" y="27554"/>
                    </a:cubicBezTo>
                    <a:cubicBezTo>
                      <a:pt x="125820" y="26111"/>
                      <a:pt x="127687" y="25309"/>
                      <a:pt x="129616" y="25309"/>
                    </a:cubicBezTo>
                    <a:close/>
                    <a:moveTo>
                      <a:pt x="48849" y="25510"/>
                    </a:moveTo>
                    <a:cubicBezTo>
                      <a:pt x="50784" y="25510"/>
                      <a:pt x="52659" y="26313"/>
                      <a:pt x="54004" y="27760"/>
                    </a:cubicBezTo>
                    <a:lnTo>
                      <a:pt x="54004" y="27760"/>
                    </a:lnTo>
                    <a:cubicBezTo>
                      <a:pt x="54001" y="27760"/>
                      <a:pt x="53998" y="27761"/>
                      <a:pt x="53995" y="27761"/>
                    </a:cubicBezTo>
                    <a:cubicBezTo>
                      <a:pt x="53975" y="27760"/>
                      <a:pt x="53956" y="27760"/>
                      <a:pt x="53936" y="27760"/>
                    </a:cubicBezTo>
                    <a:cubicBezTo>
                      <a:pt x="52067" y="27760"/>
                      <a:pt x="50308" y="28599"/>
                      <a:pt x="49058" y="29902"/>
                    </a:cubicBezTo>
                    <a:cubicBezTo>
                      <a:pt x="49138" y="28307"/>
                      <a:pt x="48565" y="26811"/>
                      <a:pt x="47561" y="25628"/>
                    </a:cubicBezTo>
                    <a:lnTo>
                      <a:pt x="47570" y="25628"/>
                    </a:lnTo>
                    <a:cubicBezTo>
                      <a:pt x="47996" y="25549"/>
                      <a:pt x="48424" y="25510"/>
                      <a:pt x="48849" y="25510"/>
                    </a:cubicBezTo>
                    <a:close/>
                    <a:moveTo>
                      <a:pt x="59145" y="25510"/>
                    </a:moveTo>
                    <a:cubicBezTo>
                      <a:pt x="59569" y="25510"/>
                      <a:pt x="59996" y="25549"/>
                      <a:pt x="60420" y="25628"/>
                    </a:cubicBezTo>
                    <a:cubicBezTo>
                      <a:pt x="59434" y="26811"/>
                      <a:pt x="58852" y="28307"/>
                      <a:pt x="58932" y="29902"/>
                    </a:cubicBezTo>
                    <a:cubicBezTo>
                      <a:pt x="57691" y="28599"/>
                      <a:pt x="55923" y="27760"/>
                      <a:pt x="54054" y="27760"/>
                    </a:cubicBezTo>
                    <a:cubicBezTo>
                      <a:pt x="54037" y="27760"/>
                      <a:pt x="54021" y="27760"/>
                      <a:pt x="54004" y="27760"/>
                    </a:cubicBezTo>
                    <a:lnTo>
                      <a:pt x="54004" y="27760"/>
                    </a:lnTo>
                    <a:cubicBezTo>
                      <a:pt x="55341" y="26313"/>
                      <a:pt x="57215" y="25510"/>
                      <a:pt x="59145" y="25510"/>
                    </a:cubicBezTo>
                    <a:close/>
                    <a:moveTo>
                      <a:pt x="25317" y="25617"/>
                    </a:moveTo>
                    <a:cubicBezTo>
                      <a:pt x="27250" y="25617"/>
                      <a:pt x="29122" y="26414"/>
                      <a:pt x="30465" y="27859"/>
                    </a:cubicBezTo>
                    <a:cubicBezTo>
                      <a:pt x="30445" y="27859"/>
                      <a:pt x="30425" y="27859"/>
                      <a:pt x="30406" y="27859"/>
                    </a:cubicBezTo>
                    <a:cubicBezTo>
                      <a:pt x="28537" y="27859"/>
                      <a:pt x="26769" y="28697"/>
                      <a:pt x="25528" y="30001"/>
                    </a:cubicBezTo>
                    <a:cubicBezTo>
                      <a:pt x="25608" y="28415"/>
                      <a:pt x="25026" y="26909"/>
                      <a:pt x="24031" y="25735"/>
                    </a:cubicBezTo>
                    <a:cubicBezTo>
                      <a:pt x="24460" y="25656"/>
                      <a:pt x="24890" y="25617"/>
                      <a:pt x="25317" y="25617"/>
                    </a:cubicBezTo>
                    <a:close/>
                    <a:moveTo>
                      <a:pt x="106136" y="30079"/>
                    </a:moveTo>
                    <a:cubicBezTo>
                      <a:pt x="106135" y="30079"/>
                      <a:pt x="106135" y="30080"/>
                      <a:pt x="106134" y="30080"/>
                    </a:cubicBezTo>
                    <a:lnTo>
                      <a:pt x="106134" y="30080"/>
                    </a:lnTo>
                    <a:lnTo>
                      <a:pt x="106136" y="30081"/>
                    </a:lnTo>
                    <a:cubicBezTo>
                      <a:pt x="106136" y="30081"/>
                      <a:pt x="106136" y="30080"/>
                      <a:pt x="106136" y="30079"/>
                    </a:cubicBezTo>
                    <a:close/>
                    <a:moveTo>
                      <a:pt x="70806" y="20919"/>
                    </a:moveTo>
                    <a:cubicBezTo>
                      <a:pt x="71297" y="20919"/>
                      <a:pt x="71792" y="20971"/>
                      <a:pt x="72283" y="21076"/>
                    </a:cubicBezTo>
                    <a:cubicBezTo>
                      <a:pt x="71289" y="22322"/>
                      <a:pt x="70742" y="23908"/>
                      <a:pt x="70939" y="25574"/>
                    </a:cubicBezTo>
                    <a:cubicBezTo>
                      <a:pt x="71446" y="25463"/>
                      <a:pt x="71957" y="25408"/>
                      <a:pt x="72464" y="25408"/>
                    </a:cubicBezTo>
                    <a:cubicBezTo>
                      <a:pt x="74404" y="25408"/>
                      <a:pt x="76283" y="26206"/>
                      <a:pt x="77633" y="27662"/>
                    </a:cubicBezTo>
                    <a:cubicBezTo>
                      <a:pt x="78968" y="26216"/>
                      <a:pt x="80838" y="25420"/>
                      <a:pt x="82771" y="25420"/>
                    </a:cubicBezTo>
                    <a:cubicBezTo>
                      <a:pt x="83199" y="25420"/>
                      <a:pt x="83629" y="25459"/>
                      <a:pt x="84057" y="25538"/>
                    </a:cubicBezTo>
                    <a:cubicBezTo>
                      <a:pt x="83063" y="26721"/>
                      <a:pt x="82480" y="28218"/>
                      <a:pt x="82570" y="29813"/>
                    </a:cubicBezTo>
                    <a:cubicBezTo>
                      <a:pt x="81320" y="28509"/>
                      <a:pt x="79561" y="27671"/>
                      <a:pt x="77692" y="27671"/>
                    </a:cubicBezTo>
                    <a:cubicBezTo>
                      <a:pt x="77672" y="27671"/>
                      <a:pt x="77653" y="27671"/>
                      <a:pt x="77633" y="27671"/>
                    </a:cubicBezTo>
                    <a:cubicBezTo>
                      <a:pt x="77615" y="27671"/>
                      <a:pt x="77597" y="27671"/>
                      <a:pt x="77578" y="27671"/>
                    </a:cubicBezTo>
                    <a:cubicBezTo>
                      <a:pt x="75520" y="27671"/>
                      <a:pt x="73598" y="28679"/>
                      <a:pt x="72346" y="30207"/>
                    </a:cubicBezTo>
                    <a:cubicBezTo>
                      <a:pt x="72748" y="26485"/>
                      <a:pt x="69425" y="23164"/>
                      <a:pt x="65706" y="23164"/>
                    </a:cubicBezTo>
                    <a:cubicBezTo>
                      <a:pt x="65691" y="23164"/>
                      <a:pt x="65677" y="23164"/>
                      <a:pt x="65662" y="23164"/>
                    </a:cubicBezTo>
                    <a:cubicBezTo>
                      <a:pt x="67004" y="21714"/>
                      <a:pt x="68876" y="20919"/>
                      <a:pt x="70806" y="20919"/>
                    </a:cubicBezTo>
                    <a:close/>
                    <a:moveTo>
                      <a:pt x="35617" y="25606"/>
                    </a:moveTo>
                    <a:cubicBezTo>
                      <a:pt x="36076" y="25606"/>
                      <a:pt x="36538" y="25652"/>
                      <a:pt x="36997" y="25744"/>
                    </a:cubicBezTo>
                    <a:cubicBezTo>
                      <a:pt x="35993" y="26999"/>
                      <a:pt x="35447" y="28594"/>
                      <a:pt x="35644" y="30269"/>
                    </a:cubicBezTo>
                    <a:cubicBezTo>
                      <a:pt x="34392" y="28813"/>
                      <a:pt x="32516" y="27859"/>
                      <a:pt x="30520" y="27859"/>
                    </a:cubicBezTo>
                    <a:cubicBezTo>
                      <a:pt x="30502" y="27859"/>
                      <a:pt x="30483" y="27859"/>
                      <a:pt x="30465" y="27859"/>
                    </a:cubicBezTo>
                    <a:cubicBezTo>
                      <a:pt x="31804" y="26411"/>
                      <a:pt x="33682" y="25606"/>
                      <a:pt x="35617" y="25606"/>
                    </a:cubicBezTo>
                    <a:close/>
                    <a:moveTo>
                      <a:pt x="112816" y="23451"/>
                    </a:moveTo>
                    <a:cubicBezTo>
                      <a:pt x="115993" y="23451"/>
                      <a:pt x="119169" y="25529"/>
                      <a:pt x="119209" y="29687"/>
                    </a:cubicBezTo>
                    <a:cubicBezTo>
                      <a:pt x="118736" y="29585"/>
                      <a:pt x="118259" y="29535"/>
                      <a:pt x="117784" y="29535"/>
                    </a:cubicBezTo>
                    <a:cubicBezTo>
                      <a:pt x="115923" y="29535"/>
                      <a:pt x="114113" y="30302"/>
                      <a:pt x="112821" y="31694"/>
                    </a:cubicBezTo>
                    <a:cubicBezTo>
                      <a:pt x="111539" y="30314"/>
                      <a:pt x="109747" y="29535"/>
                      <a:pt x="107865" y="29535"/>
                    </a:cubicBezTo>
                    <a:cubicBezTo>
                      <a:pt x="107382" y="29535"/>
                      <a:pt x="106898" y="29588"/>
                      <a:pt x="106423" y="29687"/>
                    </a:cubicBezTo>
                    <a:cubicBezTo>
                      <a:pt x="106463" y="25529"/>
                      <a:pt x="109640" y="23451"/>
                      <a:pt x="112816" y="23451"/>
                    </a:cubicBezTo>
                    <a:close/>
                    <a:moveTo>
                      <a:pt x="136139" y="23455"/>
                    </a:moveTo>
                    <a:cubicBezTo>
                      <a:pt x="139311" y="23455"/>
                      <a:pt x="142484" y="25532"/>
                      <a:pt x="142525" y="29687"/>
                    </a:cubicBezTo>
                    <a:lnTo>
                      <a:pt x="142534" y="29696"/>
                    </a:lnTo>
                    <a:cubicBezTo>
                      <a:pt x="142055" y="29591"/>
                      <a:pt x="141572" y="29540"/>
                      <a:pt x="141093" y="29540"/>
                    </a:cubicBezTo>
                    <a:cubicBezTo>
                      <a:pt x="139240" y="29540"/>
                      <a:pt x="137441" y="30306"/>
                      <a:pt x="136145" y="31694"/>
                    </a:cubicBezTo>
                    <a:cubicBezTo>
                      <a:pt x="134872" y="30323"/>
                      <a:pt x="133071" y="29535"/>
                      <a:pt x="131199" y="29535"/>
                    </a:cubicBezTo>
                    <a:cubicBezTo>
                      <a:pt x="130715" y="29535"/>
                      <a:pt x="130231" y="29588"/>
                      <a:pt x="129756" y="29696"/>
                    </a:cubicBezTo>
                    <a:cubicBezTo>
                      <a:pt x="129787" y="25536"/>
                      <a:pt x="132963" y="23455"/>
                      <a:pt x="136139" y="23455"/>
                    </a:cubicBezTo>
                    <a:close/>
                    <a:moveTo>
                      <a:pt x="89290" y="23558"/>
                    </a:moveTo>
                    <a:cubicBezTo>
                      <a:pt x="92466" y="23558"/>
                      <a:pt x="95642" y="25636"/>
                      <a:pt x="95679" y="29793"/>
                    </a:cubicBezTo>
                    <a:lnTo>
                      <a:pt x="95679" y="29793"/>
                    </a:lnTo>
                    <a:cubicBezTo>
                      <a:pt x="95207" y="29692"/>
                      <a:pt x="94732" y="29643"/>
                      <a:pt x="94260" y="29643"/>
                    </a:cubicBezTo>
                    <a:cubicBezTo>
                      <a:pt x="92399" y="29643"/>
                      <a:pt x="90599" y="30409"/>
                      <a:pt x="89299" y="31802"/>
                    </a:cubicBezTo>
                    <a:cubicBezTo>
                      <a:pt x="88018" y="30422"/>
                      <a:pt x="86226" y="29642"/>
                      <a:pt x="84344" y="29642"/>
                    </a:cubicBezTo>
                    <a:cubicBezTo>
                      <a:pt x="83860" y="29642"/>
                      <a:pt x="83376" y="29696"/>
                      <a:pt x="82902" y="29795"/>
                    </a:cubicBezTo>
                    <a:cubicBezTo>
                      <a:pt x="82937" y="25637"/>
                      <a:pt x="86114" y="23558"/>
                      <a:pt x="89290" y="23558"/>
                    </a:cubicBezTo>
                    <a:close/>
                    <a:moveTo>
                      <a:pt x="65666" y="23648"/>
                    </a:moveTo>
                    <a:cubicBezTo>
                      <a:pt x="68843" y="23648"/>
                      <a:pt x="72019" y="25727"/>
                      <a:pt x="72059" y="29884"/>
                    </a:cubicBezTo>
                    <a:cubicBezTo>
                      <a:pt x="71580" y="29779"/>
                      <a:pt x="71096" y="29728"/>
                      <a:pt x="70615" y="29728"/>
                    </a:cubicBezTo>
                    <a:cubicBezTo>
                      <a:pt x="68761" y="29728"/>
                      <a:pt x="66961" y="30492"/>
                      <a:pt x="65666" y="31886"/>
                    </a:cubicBezTo>
                    <a:lnTo>
                      <a:pt x="65666" y="31886"/>
                    </a:lnTo>
                    <a:cubicBezTo>
                      <a:pt x="64392" y="30517"/>
                      <a:pt x="62615" y="29732"/>
                      <a:pt x="60747" y="29732"/>
                    </a:cubicBezTo>
                    <a:cubicBezTo>
                      <a:pt x="60737" y="29732"/>
                      <a:pt x="60726" y="29732"/>
                      <a:pt x="60715" y="29732"/>
                    </a:cubicBezTo>
                    <a:cubicBezTo>
                      <a:pt x="60231" y="29732"/>
                      <a:pt x="59748" y="29777"/>
                      <a:pt x="59273" y="29884"/>
                    </a:cubicBezTo>
                    <a:cubicBezTo>
                      <a:pt x="59313" y="25727"/>
                      <a:pt x="62490" y="23648"/>
                      <a:pt x="65666" y="23648"/>
                    </a:cubicBezTo>
                    <a:close/>
                    <a:moveTo>
                      <a:pt x="42333" y="23656"/>
                    </a:moveTo>
                    <a:cubicBezTo>
                      <a:pt x="45505" y="23656"/>
                      <a:pt x="48680" y="25731"/>
                      <a:pt x="48726" y="29882"/>
                    </a:cubicBezTo>
                    <a:lnTo>
                      <a:pt x="48726" y="29882"/>
                    </a:lnTo>
                    <a:cubicBezTo>
                      <a:pt x="48256" y="29782"/>
                      <a:pt x="47782" y="29732"/>
                      <a:pt x="47311" y="29732"/>
                    </a:cubicBezTo>
                    <a:cubicBezTo>
                      <a:pt x="45452" y="29732"/>
                      <a:pt x="43648" y="30499"/>
                      <a:pt x="42355" y="31891"/>
                    </a:cubicBezTo>
                    <a:cubicBezTo>
                      <a:pt x="41074" y="30511"/>
                      <a:pt x="39282" y="29732"/>
                      <a:pt x="37400" y="29732"/>
                    </a:cubicBezTo>
                    <a:cubicBezTo>
                      <a:pt x="36916" y="29732"/>
                      <a:pt x="36432" y="29777"/>
                      <a:pt x="35958" y="29884"/>
                    </a:cubicBezTo>
                    <a:cubicBezTo>
                      <a:pt x="35989" y="25732"/>
                      <a:pt x="39159" y="23656"/>
                      <a:pt x="42333" y="23656"/>
                    </a:cubicBezTo>
                    <a:close/>
                    <a:moveTo>
                      <a:pt x="18806" y="23760"/>
                    </a:moveTo>
                    <a:cubicBezTo>
                      <a:pt x="21979" y="23760"/>
                      <a:pt x="25151" y="25836"/>
                      <a:pt x="25196" y="29992"/>
                    </a:cubicBezTo>
                    <a:lnTo>
                      <a:pt x="25196" y="29992"/>
                    </a:lnTo>
                    <a:cubicBezTo>
                      <a:pt x="24718" y="29887"/>
                      <a:pt x="24235" y="29836"/>
                      <a:pt x="23756" y="29836"/>
                    </a:cubicBezTo>
                    <a:cubicBezTo>
                      <a:pt x="21903" y="29836"/>
                      <a:pt x="20103" y="30603"/>
                      <a:pt x="18807" y="31999"/>
                    </a:cubicBezTo>
                    <a:cubicBezTo>
                      <a:pt x="17526" y="30619"/>
                      <a:pt x="15734" y="29839"/>
                      <a:pt x="13852" y="29839"/>
                    </a:cubicBezTo>
                    <a:cubicBezTo>
                      <a:pt x="13368" y="29839"/>
                      <a:pt x="12884" y="29893"/>
                      <a:pt x="12409" y="29992"/>
                    </a:cubicBezTo>
                    <a:cubicBezTo>
                      <a:pt x="12454" y="25839"/>
                      <a:pt x="15631" y="23760"/>
                      <a:pt x="18806" y="23760"/>
                    </a:cubicBezTo>
                    <a:close/>
                    <a:moveTo>
                      <a:pt x="117960" y="29918"/>
                    </a:moveTo>
                    <a:cubicBezTo>
                      <a:pt x="118387" y="29918"/>
                      <a:pt x="118817" y="29957"/>
                      <a:pt x="119245" y="30037"/>
                    </a:cubicBezTo>
                    <a:cubicBezTo>
                      <a:pt x="118251" y="31210"/>
                      <a:pt x="117668" y="32716"/>
                      <a:pt x="117758" y="34302"/>
                    </a:cubicBezTo>
                    <a:cubicBezTo>
                      <a:pt x="116514" y="33005"/>
                      <a:pt x="114758" y="32168"/>
                      <a:pt x="112908" y="32168"/>
                    </a:cubicBezTo>
                    <a:cubicBezTo>
                      <a:pt x="112879" y="32168"/>
                      <a:pt x="112850" y="32169"/>
                      <a:pt x="112821" y="32169"/>
                    </a:cubicBezTo>
                    <a:cubicBezTo>
                      <a:pt x="114156" y="30716"/>
                      <a:pt x="116027" y="29918"/>
                      <a:pt x="117960" y="29918"/>
                    </a:cubicBezTo>
                    <a:close/>
                    <a:moveTo>
                      <a:pt x="84139" y="30021"/>
                    </a:moveTo>
                    <a:cubicBezTo>
                      <a:pt x="86073" y="30021"/>
                      <a:pt x="87951" y="30818"/>
                      <a:pt x="89290" y="32268"/>
                    </a:cubicBezTo>
                    <a:lnTo>
                      <a:pt x="89290" y="32268"/>
                    </a:lnTo>
                    <a:cubicBezTo>
                      <a:pt x="89274" y="32267"/>
                      <a:pt x="89257" y="32267"/>
                      <a:pt x="89240" y="32267"/>
                    </a:cubicBezTo>
                    <a:cubicBezTo>
                      <a:pt x="87371" y="32267"/>
                      <a:pt x="85603" y="33106"/>
                      <a:pt x="84362" y="34409"/>
                    </a:cubicBezTo>
                    <a:cubicBezTo>
                      <a:pt x="84443" y="32814"/>
                      <a:pt x="83860" y="31318"/>
                      <a:pt x="82875" y="30135"/>
                    </a:cubicBezTo>
                    <a:cubicBezTo>
                      <a:pt x="83295" y="30058"/>
                      <a:pt x="83719" y="30021"/>
                      <a:pt x="84139" y="30021"/>
                    </a:cubicBezTo>
                    <a:close/>
                    <a:moveTo>
                      <a:pt x="94446" y="30017"/>
                    </a:moveTo>
                    <a:cubicBezTo>
                      <a:pt x="94870" y="30017"/>
                      <a:pt x="95298" y="30056"/>
                      <a:pt x="95724" y="30135"/>
                    </a:cubicBezTo>
                    <a:cubicBezTo>
                      <a:pt x="94729" y="31318"/>
                      <a:pt x="94147" y="32814"/>
                      <a:pt x="94237" y="34409"/>
                    </a:cubicBezTo>
                    <a:cubicBezTo>
                      <a:pt x="92986" y="33106"/>
                      <a:pt x="91227" y="32267"/>
                      <a:pt x="89359" y="32267"/>
                    </a:cubicBezTo>
                    <a:cubicBezTo>
                      <a:pt x="89339" y="32267"/>
                      <a:pt x="89319" y="32267"/>
                      <a:pt x="89299" y="32268"/>
                    </a:cubicBezTo>
                    <a:cubicBezTo>
                      <a:pt x="90637" y="30820"/>
                      <a:pt x="92510" y="30017"/>
                      <a:pt x="94446" y="30017"/>
                    </a:cubicBezTo>
                    <a:close/>
                    <a:moveTo>
                      <a:pt x="47502" y="30107"/>
                    </a:moveTo>
                    <a:cubicBezTo>
                      <a:pt x="47926" y="30107"/>
                      <a:pt x="48354" y="30146"/>
                      <a:pt x="48780" y="30225"/>
                    </a:cubicBezTo>
                    <a:cubicBezTo>
                      <a:pt x="47785" y="31407"/>
                      <a:pt x="47203" y="32913"/>
                      <a:pt x="47284" y="34499"/>
                    </a:cubicBezTo>
                    <a:cubicBezTo>
                      <a:pt x="46042" y="33196"/>
                      <a:pt x="44275" y="32366"/>
                      <a:pt x="42406" y="32366"/>
                    </a:cubicBezTo>
                    <a:cubicBezTo>
                      <a:pt x="42386" y="32366"/>
                      <a:pt x="42366" y="32366"/>
                      <a:pt x="42346" y="32366"/>
                    </a:cubicBezTo>
                    <a:cubicBezTo>
                      <a:pt x="42343" y="32366"/>
                      <a:pt x="42341" y="32366"/>
                      <a:pt x="42338" y="32366"/>
                    </a:cubicBezTo>
                    <a:lnTo>
                      <a:pt x="42338" y="32366"/>
                    </a:lnTo>
                    <a:lnTo>
                      <a:pt x="42355" y="32357"/>
                    </a:lnTo>
                    <a:cubicBezTo>
                      <a:pt x="43693" y="30910"/>
                      <a:pt x="45566" y="30107"/>
                      <a:pt x="47502" y="30107"/>
                    </a:cubicBezTo>
                    <a:close/>
                    <a:moveTo>
                      <a:pt x="106100" y="25400"/>
                    </a:moveTo>
                    <a:cubicBezTo>
                      <a:pt x="106559" y="25400"/>
                      <a:pt x="107021" y="25446"/>
                      <a:pt x="107480" y="25538"/>
                    </a:cubicBezTo>
                    <a:cubicBezTo>
                      <a:pt x="106477" y="26801"/>
                      <a:pt x="105930" y="28404"/>
                      <a:pt x="106136" y="30079"/>
                    </a:cubicBezTo>
                    <a:lnTo>
                      <a:pt x="106136" y="30079"/>
                    </a:lnTo>
                    <a:cubicBezTo>
                      <a:pt x="106645" y="29966"/>
                      <a:pt x="107158" y="29911"/>
                      <a:pt x="107667" y="29911"/>
                    </a:cubicBezTo>
                    <a:cubicBezTo>
                      <a:pt x="109601" y="29911"/>
                      <a:pt x="111474" y="30709"/>
                      <a:pt x="112821" y="32169"/>
                    </a:cubicBezTo>
                    <a:cubicBezTo>
                      <a:pt x="112793" y="32169"/>
                      <a:pt x="112765" y="32169"/>
                      <a:pt x="112738" y="32169"/>
                    </a:cubicBezTo>
                    <a:cubicBezTo>
                      <a:pt x="110761" y="32169"/>
                      <a:pt x="108905" y="33112"/>
                      <a:pt x="107659" y="34553"/>
                    </a:cubicBezTo>
                    <a:cubicBezTo>
                      <a:pt x="107785" y="32886"/>
                      <a:pt x="107175" y="31300"/>
                      <a:pt x="106127" y="30081"/>
                    </a:cubicBezTo>
                    <a:cubicBezTo>
                      <a:pt x="106130" y="30081"/>
                      <a:pt x="106132" y="30080"/>
                      <a:pt x="106134" y="30080"/>
                    </a:cubicBezTo>
                    <a:lnTo>
                      <a:pt x="106134" y="30080"/>
                    </a:lnTo>
                    <a:lnTo>
                      <a:pt x="106127" y="30072"/>
                    </a:lnTo>
                    <a:cubicBezTo>
                      <a:pt x="104875" y="28616"/>
                      <a:pt x="102990" y="27662"/>
                      <a:pt x="100995" y="27662"/>
                    </a:cubicBezTo>
                    <a:cubicBezTo>
                      <a:pt x="100976" y="27662"/>
                      <a:pt x="100958" y="27662"/>
                      <a:pt x="100939" y="27662"/>
                    </a:cubicBezTo>
                    <a:cubicBezTo>
                      <a:pt x="100919" y="27662"/>
                      <a:pt x="100900" y="27662"/>
                      <a:pt x="100880" y="27662"/>
                    </a:cubicBezTo>
                    <a:cubicBezTo>
                      <a:pt x="99020" y="27662"/>
                      <a:pt x="97252" y="28500"/>
                      <a:pt x="96011" y="29804"/>
                    </a:cubicBezTo>
                    <a:cubicBezTo>
                      <a:pt x="96091" y="28209"/>
                      <a:pt x="95509" y="26712"/>
                      <a:pt x="94514" y="25529"/>
                    </a:cubicBezTo>
                    <a:cubicBezTo>
                      <a:pt x="94943" y="25450"/>
                      <a:pt x="95373" y="25411"/>
                      <a:pt x="95801" y="25411"/>
                    </a:cubicBezTo>
                    <a:cubicBezTo>
                      <a:pt x="97734" y="25411"/>
                      <a:pt x="99605" y="26207"/>
                      <a:pt x="100948" y="27653"/>
                    </a:cubicBezTo>
                    <a:cubicBezTo>
                      <a:pt x="102288" y="26205"/>
                      <a:pt x="104166" y="25400"/>
                      <a:pt x="106100" y="25400"/>
                    </a:cubicBezTo>
                    <a:close/>
                    <a:moveTo>
                      <a:pt x="13662" y="30223"/>
                    </a:moveTo>
                    <a:cubicBezTo>
                      <a:pt x="15598" y="30223"/>
                      <a:pt x="17464" y="31021"/>
                      <a:pt x="18807" y="32474"/>
                    </a:cubicBezTo>
                    <a:cubicBezTo>
                      <a:pt x="18787" y="32474"/>
                      <a:pt x="18768" y="32473"/>
                      <a:pt x="18748" y="32473"/>
                    </a:cubicBezTo>
                    <a:cubicBezTo>
                      <a:pt x="16879" y="32473"/>
                      <a:pt x="15111" y="33312"/>
                      <a:pt x="13870" y="34615"/>
                    </a:cubicBezTo>
                    <a:cubicBezTo>
                      <a:pt x="13951" y="33020"/>
                      <a:pt x="13368" y="31515"/>
                      <a:pt x="12374" y="30341"/>
                    </a:cubicBezTo>
                    <a:cubicBezTo>
                      <a:pt x="12803" y="30262"/>
                      <a:pt x="13234" y="30223"/>
                      <a:pt x="13662" y="30223"/>
                    </a:cubicBezTo>
                    <a:close/>
                    <a:moveTo>
                      <a:pt x="23936" y="30219"/>
                    </a:moveTo>
                    <a:cubicBezTo>
                      <a:pt x="24366" y="30219"/>
                      <a:pt x="24800" y="30259"/>
                      <a:pt x="25232" y="30341"/>
                    </a:cubicBezTo>
                    <a:cubicBezTo>
                      <a:pt x="24237" y="31515"/>
                      <a:pt x="23655" y="33020"/>
                      <a:pt x="23744" y="34615"/>
                    </a:cubicBezTo>
                    <a:cubicBezTo>
                      <a:pt x="22494" y="33303"/>
                      <a:pt x="20727" y="32473"/>
                      <a:pt x="18867" y="32473"/>
                    </a:cubicBezTo>
                    <a:cubicBezTo>
                      <a:pt x="18847" y="32473"/>
                      <a:pt x="18827" y="32474"/>
                      <a:pt x="18807" y="32474"/>
                    </a:cubicBezTo>
                    <a:lnTo>
                      <a:pt x="18807" y="32465"/>
                    </a:lnTo>
                    <a:cubicBezTo>
                      <a:pt x="20140" y="31022"/>
                      <a:pt x="22007" y="30219"/>
                      <a:pt x="23936" y="30219"/>
                    </a:cubicBezTo>
                    <a:close/>
                    <a:moveTo>
                      <a:pt x="37182" y="30113"/>
                    </a:moveTo>
                    <a:cubicBezTo>
                      <a:pt x="39117" y="30113"/>
                      <a:pt x="40995" y="30910"/>
                      <a:pt x="42337" y="32366"/>
                    </a:cubicBezTo>
                    <a:lnTo>
                      <a:pt x="42337" y="32366"/>
                    </a:lnTo>
                    <a:cubicBezTo>
                      <a:pt x="42313" y="32366"/>
                      <a:pt x="42288" y="32366"/>
                      <a:pt x="42264" y="32366"/>
                    </a:cubicBezTo>
                    <a:cubicBezTo>
                      <a:pt x="40296" y="32366"/>
                      <a:pt x="38431" y="33309"/>
                      <a:pt x="37185" y="34750"/>
                    </a:cubicBezTo>
                    <a:cubicBezTo>
                      <a:pt x="37320" y="33083"/>
                      <a:pt x="36710" y="31506"/>
                      <a:pt x="35662" y="30278"/>
                    </a:cubicBezTo>
                    <a:cubicBezTo>
                      <a:pt x="36167" y="30167"/>
                      <a:pt x="36676" y="30113"/>
                      <a:pt x="37182" y="30113"/>
                    </a:cubicBezTo>
                    <a:close/>
                    <a:moveTo>
                      <a:pt x="124479" y="28060"/>
                    </a:moveTo>
                    <a:cubicBezTo>
                      <a:pt x="127651" y="28060"/>
                      <a:pt x="130826" y="30136"/>
                      <a:pt x="130867" y="34291"/>
                    </a:cubicBezTo>
                    <a:lnTo>
                      <a:pt x="130867" y="34291"/>
                    </a:lnTo>
                    <a:cubicBezTo>
                      <a:pt x="130397" y="34190"/>
                      <a:pt x="129923" y="34141"/>
                      <a:pt x="129452" y="34141"/>
                    </a:cubicBezTo>
                    <a:cubicBezTo>
                      <a:pt x="127593" y="34141"/>
                      <a:pt x="125787" y="34908"/>
                      <a:pt x="124487" y="36300"/>
                    </a:cubicBezTo>
                    <a:cubicBezTo>
                      <a:pt x="123215" y="34920"/>
                      <a:pt x="121414" y="34140"/>
                      <a:pt x="119541" y="34140"/>
                    </a:cubicBezTo>
                    <a:cubicBezTo>
                      <a:pt x="119057" y="34140"/>
                      <a:pt x="118564" y="34194"/>
                      <a:pt x="118098" y="34293"/>
                    </a:cubicBezTo>
                    <a:cubicBezTo>
                      <a:pt x="118130" y="30138"/>
                      <a:pt x="121303" y="28060"/>
                      <a:pt x="124479" y="28060"/>
                    </a:cubicBezTo>
                    <a:close/>
                    <a:moveTo>
                      <a:pt x="100961" y="28160"/>
                    </a:moveTo>
                    <a:cubicBezTo>
                      <a:pt x="104135" y="28160"/>
                      <a:pt x="107310" y="30239"/>
                      <a:pt x="107355" y="34400"/>
                    </a:cubicBezTo>
                    <a:cubicBezTo>
                      <a:pt x="106875" y="34295"/>
                      <a:pt x="106390" y="34244"/>
                      <a:pt x="105910" y="34244"/>
                    </a:cubicBezTo>
                    <a:cubicBezTo>
                      <a:pt x="104056" y="34244"/>
                      <a:pt x="102256" y="35007"/>
                      <a:pt x="100961" y="36393"/>
                    </a:cubicBezTo>
                    <a:lnTo>
                      <a:pt x="100961" y="36393"/>
                    </a:lnTo>
                    <a:cubicBezTo>
                      <a:pt x="99680" y="35026"/>
                      <a:pt x="97881" y="34239"/>
                      <a:pt x="96011" y="34239"/>
                    </a:cubicBezTo>
                    <a:cubicBezTo>
                      <a:pt x="95527" y="34239"/>
                      <a:pt x="95043" y="34293"/>
                      <a:pt x="94568" y="34400"/>
                    </a:cubicBezTo>
                    <a:cubicBezTo>
                      <a:pt x="94608" y="30241"/>
                      <a:pt x="97784" y="28160"/>
                      <a:pt x="100961" y="28160"/>
                    </a:cubicBezTo>
                    <a:close/>
                    <a:moveTo>
                      <a:pt x="77631" y="28164"/>
                    </a:moveTo>
                    <a:cubicBezTo>
                      <a:pt x="80804" y="28164"/>
                      <a:pt x="83979" y="30241"/>
                      <a:pt x="84022" y="34396"/>
                    </a:cubicBezTo>
                    <a:lnTo>
                      <a:pt x="84022" y="34396"/>
                    </a:lnTo>
                    <a:cubicBezTo>
                      <a:pt x="83552" y="34297"/>
                      <a:pt x="83079" y="34248"/>
                      <a:pt x="82611" y="34248"/>
                    </a:cubicBezTo>
                    <a:cubicBezTo>
                      <a:pt x="80750" y="34248"/>
                      <a:pt x="78950" y="35013"/>
                      <a:pt x="77651" y="36398"/>
                    </a:cubicBezTo>
                    <a:cubicBezTo>
                      <a:pt x="76369" y="35028"/>
                      <a:pt x="74577" y="34239"/>
                      <a:pt x="72704" y="34239"/>
                    </a:cubicBezTo>
                    <a:cubicBezTo>
                      <a:pt x="72212" y="34248"/>
                      <a:pt x="71728" y="34293"/>
                      <a:pt x="71253" y="34400"/>
                    </a:cubicBezTo>
                    <a:cubicBezTo>
                      <a:pt x="71284" y="30243"/>
                      <a:pt x="74456" y="28164"/>
                      <a:pt x="77631" y="28164"/>
                    </a:cubicBezTo>
                    <a:close/>
                    <a:moveTo>
                      <a:pt x="53994" y="28259"/>
                    </a:moveTo>
                    <a:cubicBezTo>
                      <a:pt x="57168" y="28259"/>
                      <a:pt x="60343" y="30337"/>
                      <a:pt x="60384" y="34497"/>
                    </a:cubicBezTo>
                    <a:lnTo>
                      <a:pt x="60384" y="34497"/>
                    </a:lnTo>
                    <a:cubicBezTo>
                      <a:pt x="59906" y="34393"/>
                      <a:pt x="59425" y="34343"/>
                      <a:pt x="58949" y="34343"/>
                    </a:cubicBezTo>
                    <a:cubicBezTo>
                      <a:pt x="57093" y="34343"/>
                      <a:pt x="55300" y="35109"/>
                      <a:pt x="54004" y="36497"/>
                    </a:cubicBezTo>
                    <a:cubicBezTo>
                      <a:pt x="52723" y="35126"/>
                      <a:pt x="50931" y="34338"/>
                      <a:pt x="49049" y="34338"/>
                    </a:cubicBezTo>
                    <a:cubicBezTo>
                      <a:pt x="48565" y="34338"/>
                      <a:pt x="48081" y="34391"/>
                      <a:pt x="47606" y="34499"/>
                    </a:cubicBezTo>
                    <a:cubicBezTo>
                      <a:pt x="47642" y="30340"/>
                      <a:pt x="50818" y="28259"/>
                      <a:pt x="53994" y="28259"/>
                    </a:cubicBezTo>
                    <a:close/>
                    <a:moveTo>
                      <a:pt x="7145" y="28361"/>
                    </a:moveTo>
                    <a:cubicBezTo>
                      <a:pt x="10322" y="28361"/>
                      <a:pt x="13498" y="30440"/>
                      <a:pt x="13538" y="34597"/>
                    </a:cubicBezTo>
                    <a:cubicBezTo>
                      <a:pt x="13065" y="34495"/>
                      <a:pt x="12588" y="34446"/>
                      <a:pt x="12114" y="34446"/>
                    </a:cubicBezTo>
                    <a:cubicBezTo>
                      <a:pt x="10255" y="34446"/>
                      <a:pt x="8451" y="35212"/>
                      <a:pt x="7159" y="36605"/>
                    </a:cubicBezTo>
                    <a:cubicBezTo>
                      <a:pt x="5877" y="35225"/>
                      <a:pt x="4076" y="34445"/>
                      <a:pt x="2194" y="34445"/>
                    </a:cubicBezTo>
                    <a:cubicBezTo>
                      <a:pt x="1711" y="34445"/>
                      <a:pt x="1227" y="34490"/>
                      <a:pt x="752" y="34597"/>
                    </a:cubicBezTo>
                    <a:cubicBezTo>
                      <a:pt x="792" y="30440"/>
                      <a:pt x="3969" y="28361"/>
                      <a:pt x="7145" y="28361"/>
                    </a:cubicBezTo>
                    <a:close/>
                    <a:moveTo>
                      <a:pt x="30465" y="28367"/>
                    </a:moveTo>
                    <a:cubicBezTo>
                      <a:pt x="33637" y="28367"/>
                      <a:pt x="36811" y="30444"/>
                      <a:pt x="36854" y="34602"/>
                    </a:cubicBezTo>
                    <a:lnTo>
                      <a:pt x="36854" y="34602"/>
                    </a:lnTo>
                    <a:cubicBezTo>
                      <a:pt x="36379" y="34500"/>
                      <a:pt x="35901" y="34450"/>
                      <a:pt x="35426" y="34450"/>
                    </a:cubicBezTo>
                    <a:cubicBezTo>
                      <a:pt x="33569" y="34450"/>
                      <a:pt x="31771" y="35216"/>
                      <a:pt x="30483" y="36605"/>
                    </a:cubicBezTo>
                    <a:cubicBezTo>
                      <a:pt x="29201" y="35234"/>
                      <a:pt x="27409" y="34445"/>
                      <a:pt x="25528" y="34445"/>
                    </a:cubicBezTo>
                    <a:cubicBezTo>
                      <a:pt x="25044" y="34445"/>
                      <a:pt x="24560" y="34499"/>
                      <a:pt x="24085" y="34606"/>
                    </a:cubicBezTo>
                    <a:cubicBezTo>
                      <a:pt x="24116" y="30448"/>
                      <a:pt x="27290" y="28367"/>
                      <a:pt x="30465" y="28367"/>
                    </a:cubicBezTo>
                    <a:close/>
                    <a:moveTo>
                      <a:pt x="119332" y="34516"/>
                    </a:moveTo>
                    <a:cubicBezTo>
                      <a:pt x="121268" y="34516"/>
                      <a:pt x="123142" y="35318"/>
                      <a:pt x="124487" y="36766"/>
                    </a:cubicBezTo>
                    <a:lnTo>
                      <a:pt x="124487" y="36766"/>
                    </a:lnTo>
                    <a:cubicBezTo>
                      <a:pt x="124484" y="36766"/>
                      <a:pt x="124481" y="36766"/>
                      <a:pt x="124478" y="36766"/>
                    </a:cubicBezTo>
                    <a:cubicBezTo>
                      <a:pt x="124459" y="36766"/>
                      <a:pt x="124439" y="36766"/>
                      <a:pt x="124419" y="36766"/>
                    </a:cubicBezTo>
                    <a:cubicBezTo>
                      <a:pt x="122559" y="36766"/>
                      <a:pt x="120791" y="37604"/>
                      <a:pt x="119550" y="38907"/>
                    </a:cubicBezTo>
                    <a:cubicBezTo>
                      <a:pt x="119631" y="37312"/>
                      <a:pt x="119048" y="35816"/>
                      <a:pt x="118054" y="34633"/>
                    </a:cubicBezTo>
                    <a:cubicBezTo>
                      <a:pt x="118479" y="34554"/>
                      <a:pt x="118907" y="34516"/>
                      <a:pt x="119332" y="34516"/>
                    </a:cubicBezTo>
                    <a:close/>
                    <a:moveTo>
                      <a:pt x="129633" y="34516"/>
                    </a:moveTo>
                    <a:cubicBezTo>
                      <a:pt x="130058" y="34516"/>
                      <a:pt x="130486" y="34554"/>
                      <a:pt x="130912" y="34633"/>
                    </a:cubicBezTo>
                    <a:cubicBezTo>
                      <a:pt x="129908" y="35816"/>
                      <a:pt x="129326" y="37321"/>
                      <a:pt x="129415" y="38907"/>
                    </a:cubicBezTo>
                    <a:cubicBezTo>
                      <a:pt x="128174" y="37604"/>
                      <a:pt x="126406" y="36766"/>
                      <a:pt x="124537" y="36766"/>
                    </a:cubicBezTo>
                    <a:cubicBezTo>
                      <a:pt x="124521" y="36766"/>
                      <a:pt x="124504" y="36766"/>
                      <a:pt x="124487" y="36766"/>
                    </a:cubicBezTo>
                    <a:lnTo>
                      <a:pt x="124487" y="36766"/>
                    </a:lnTo>
                    <a:cubicBezTo>
                      <a:pt x="125825" y="35318"/>
                      <a:pt x="127698" y="34516"/>
                      <a:pt x="129633" y="34516"/>
                    </a:cubicBezTo>
                    <a:close/>
                    <a:moveTo>
                      <a:pt x="60697" y="38943"/>
                    </a:moveTo>
                    <a:cubicBezTo>
                      <a:pt x="60700" y="38943"/>
                      <a:pt x="60703" y="38943"/>
                      <a:pt x="60707" y="38943"/>
                    </a:cubicBezTo>
                    <a:lnTo>
                      <a:pt x="60707" y="38943"/>
                    </a:lnTo>
                    <a:cubicBezTo>
                      <a:pt x="60709" y="38943"/>
                      <a:pt x="60712" y="38943"/>
                      <a:pt x="60715" y="38943"/>
                    </a:cubicBezTo>
                    <a:close/>
                    <a:moveTo>
                      <a:pt x="82776" y="34621"/>
                    </a:moveTo>
                    <a:cubicBezTo>
                      <a:pt x="83205" y="34621"/>
                      <a:pt x="83636" y="34660"/>
                      <a:pt x="84066" y="34741"/>
                    </a:cubicBezTo>
                    <a:cubicBezTo>
                      <a:pt x="83556" y="35341"/>
                      <a:pt x="83152" y="36031"/>
                      <a:pt x="82893" y="36775"/>
                    </a:cubicBezTo>
                    <a:lnTo>
                      <a:pt x="82875" y="36775"/>
                    </a:lnTo>
                    <a:cubicBezTo>
                      <a:pt x="82642" y="37474"/>
                      <a:pt x="82534" y="38208"/>
                      <a:pt x="82579" y="38952"/>
                    </a:cubicBezTo>
                    <a:cubicBezTo>
                      <a:pt x="81333" y="37644"/>
                      <a:pt x="79568" y="36811"/>
                      <a:pt x="77695" y="36811"/>
                    </a:cubicBezTo>
                    <a:cubicBezTo>
                      <a:pt x="79034" y="35399"/>
                      <a:pt x="80873" y="34621"/>
                      <a:pt x="82776" y="34621"/>
                    </a:cubicBezTo>
                    <a:close/>
                    <a:moveTo>
                      <a:pt x="95815" y="34621"/>
                    </a:moveTo>
                    <a:cubicBezTo>
                      <a:pt x="97719" y="34621"/>
                      <a:pt x="99565" y="35399"/>
                      <a:pt x="100903" y="36811"/>
                    </a:cubicBezTo>
                    <a:cubicBezTo>
                      <a:pt x="99030" y="36811"/>
                      <a:pt x="97265" y="37644"/>
                      <a:pt x="96020" y="38952"/>
                    </a:cubicBezTo>
                    <a:cubicBezTo>
                      <a:pt x="96056" y="38208"/>
                      <a:pt x="95948" y="37474"/>
                      <a:pt x="95706" y="36775"/>
                    </a:cubicBezTo>
                    <a:lnTo>
                      <a:pt x="95688" y="36775"/>
                    </a:lnTo>
                    <a:cubicBezTo>
                      <a:pt x="95428" y="36031"/>
                      <a:pt x="95034" y="35341"/>
                      <a:pt x="94523" y="34741"/>
                    </a:cubicBezTo>
                    <a:cubicBezTo>
                      <a:pt x="94953" y="34660"/>
                      <a:pt x="95385" y="34621"/>
                      <a:pt x="95815" y="34621"/>
                    </a:cubicBezTo>
                    <a:close/>
                    <a:moveTo>
                      <a:pt x="48844" y="34725"/>
                    </a:moveTo>
                    <a:cubicBezTo>
                      <a:pt x="50778" y="34725"/>
                      <a:pt x="52655" y="35522"/>
                      <a:pt x="53995" y="36972"/>
                    </a:cubicBezTo>
                    <a:lnTo>
                      <a:pt x="53995" y="36972"/>
                    </a:lnTo>
                    <a:cubicBezTo>
                      <a:pt x="53988" y="36972"/>
                      <a:pt x="53981" y="36972"/>
                      <a:pt x="53974" y="36972"/>
                    </a:cubicBezTo>
                    <a:cubicBezTo>
                      <a:pt x="52094" y="36972"/>
                      <a:pt x="50315" y="37803"/>
                      <a:pt x="49067" y="39113"/>
                    </a:cubicBezTo>
                    <a:cubicBezTo>
                      <a:pt x="49147" y="37527"/>
                      <a:pt x="48565" y="36022"/>
                      <a:pt x="47579" y="34839"/>
                    </a:cubicBezTo>
                    <a:cubicBezTo>
                      <a:pt x="48000" y="34763"/>
                      <a:pt x="48423" y="34725"/>
                      <a:pt x="48844" y="34725"/>
                    </a:cubicBezTo>
                    <a:close/>
                    <a:moveTo>
                      <a:pt x="59150" y="34722"/>
                    </a:moveTo>
                    <a:cubicBezTo>
                      <a:pt x="59575" y="34722"/>
                      <a:pt x="60003" y="34760"/>
                      <a:pt x="60429" y="34839"/>
                    </a:cubicBezTo>
                    <a:cubicBezTo>
                      <a:pt x="59434" y="36022"/>
                      <a:pt x="58852" y="37527"/>
                      <a:pt x="58941" y="39113"/>
                    </a:cubicBezTo>
                    <a:cubicBezTo>
                      <a:pt x="57691" y="37810"/>
                      <a:pt x="55923" y="36972"/>
                      <a:pt x="54063" y="36972"/>
                    </a:cubicBezTo>
                    <a:cubicBezTo>
                      <a:pt x="54043" y="36972"/>
                      <a:pt x="54024" y="36972"/>
                      <a:pt x="54004" y="36972"/>
                    </a:cubicBezTo>
                    <a:cubicBezTo>
                      <a:pt x="55341" y="35524"/>
                      <a:pt x="57215" y="34722"/>
                      <a:pt x="59150" y="34722"/>
                    </a:cubicBezTo>
                    <a:close/>
                    <a:moveTo>
                      <a:pt x="25322" y="34827"/>
                    </a:moveTo>
                    <a:cubicBezTo>
                      <a:pt x="27227" y="34827"/>
                      <a:pt x="29071" y="35605"/>
                      <a:pt x="30402" y="37017"/>
                    </a:cubicBezTo>
                    <a:cubicBezTo>
                      <a:pt x="28538" y="37017"/>
                      <a:pt x="26764" y="37850"/>
                      <a:pt x="25519" y="39149"/>
                    </a:cubicBezTo>
                    <a:cubicBezTo>
                      <a:pt x="25563" y="38415"/>
                      <a:pt x="25456" y="37671"/>
                      <a:pt x="25223" y="36972"/>
                    </a:cubicBezTo>
                    <a:lnTo>
                      <a:pt x="25196" y="36972"/>
                    </a:lnTo>
                    <a:cubicBezTo>
                      <a:pt x="24936" y="36228"/>
                      <a:pt x="24542" y="35547"/>
                      <a:pt x="24031" y="34947"/>
                    </a:cubicBezTo>
                    <a:cubicBezTo>
                      <a:pt x="24461" y="34866"/>
                      <a:pt x="24893" y="34827"/>
                      <a:pt x="25322" y="34827"/>
                    </a:cubicBezTo>
                    <a:close/>
                    <a:moveTo>
                      <a:pt x="12283" y="34827"/>
                    </a:moveTo>
                    <a:cubicBezTo>
                      <a:pt x="12712" y="34827"/>
                      <a:pt x="13144" y="34866"/>
                      <a:pt x="13574" y="34947"/>
                    </a:cubicBezTo>
                    <a:cubicBezTo>
                      <a:pt x="13063" y="35547"/>
                      <a:pt x="12669" y="36228"/>
                      <a:pt x="12400" y="36972"/>
                    </a:cubicBezTo>
                    <a:lnTo>
                      <a:pt x="12382" y="36972"/>
                    </a:lnTo>
                    <a:cubicBezTo>
                      <a:pt x="12141" y="37671"/>
                      <a:pt x="12042" y="38415"/>
                      <a:pt x="12087" y="39149"/>
                    </a:cubicBezTo>
                    <a:lnTo>
                      <a:pt x="12078" y="39158"/>
                    </a:lnTo>
                    <a:cubicBezTo>
                      <a:pt x="10832" y="37850"/>
                      <a:pt x="9067" y="37017"/>
                      <a:pt x="7203" y="37017"/>
                    </a:cubicBezTo>
                    <a:cubicBezTo>
                      <a:pt x="8534" y="35605"/>
                      <a:pt x="10378" y="34827"/>
                      <a:pt x="12283" y="34827"/>
                    </a:cubicBezTo>
                    <a:close/>
                    <a:moveTo>
                      <a:pt x="106092" y="34618"/>
                    </a:moveTo>
                    <a:cubicBezTo>
                      <a:pt x="106556" y="34618"/>
                      <a:pt x="107024" y="34664"/>
                      <a:pt x="107489" y="34759"/>
                    </a:cubicBezTo>
                    <a:cubicBezTo>
                      <a:pt x="106497" y="35993"/>
                      <a:pt x="105950" y="37566"/>
                      <a:pt x="106126" y="39211"/>
                    </a:cubicBezTo>
                    <a:lnTo>
                      <a:pt x="106126" y="39211"/>
                    </a:lnTo>
                    <a:cubicBezTo>
                      <a:pt x="104872" y="37760"/>
                      <a:pt x="102999" y="36811"/>
                      <a:pt x="101011" y="36811"/>
                    </a:cubicBezTo>
                    <a:cubicBezTo>
                      <a:pt x="102344" y="35398"/>
                      <a:pt x="104187" y="34618"/>
                      <a:pt x="106092" y="34618"/>
                    </a:cubicBezTo>
                    <a:close/>
                    <a:moveTo>
                      <a:pt x="70812" y="30100"/>
                    </a:moveTo>
                    <a:cubicBezTo>
                      <a:pt x="71307" y="30100"/>
                      <a:pt x="71806" y="30153"/>
                      <a:pt x="72301" y="30261"/>
                    </a:cubicBezTo>
                    <a:cubicBezTo>
                      <a:pt x="71289" y="31524"/>
                      <a:pt x="70742" y="33119"/>
                      <a:pt x="70939" y="34786"/>
                    </a:cubicBezTo>
                    <a:lnTo>
                      <a:pt x="70957" y="34786"/>
                    </a:lnTo>
                    <a:cubicBezTo>
                      <a:pt x="71464" y="34672"/>
                      <a:pt x="71976" y="34617"/>
                      <a:pt x="72484" y="34617"/>
                    </a:cubicBezTo>
                    <a:cubicBezTo>
                      <a:pt x="74391" y="34617"/>
                      <a:pt x="76244" y="35395"/>
                      <a:pt x="77588" y="36811"/>
                    </a:cubicBezTo>
                    <a:cubicBezTo>
                      <a:pt x="75545" y="36811"/>
                      <a:pt x="73618" y="37823"/>
                      <a:pt x="72364" y="39338"/>
                    </a:cubicBezTo>
                    <a:cubicBezTo>
                      <a:pt x="72712" y="35639"/>
                      <a:pt x="69416" y="32366"/>
                      <a:pt x="65722" y="32366"/>
                    </a:cubicBezTo>
                    <a:cubicBezTo>
                      <a:pt x="65702" y="32366"/>
                      <a:pt x="65682" y="32366"/>
                      <a:pt x="65662" y="32366"/>
                    </a:cubicBezTo>
                    <a:cubicBezTo>
                      <a:pt x="65642" y="32366"/>
                      <a:pt x="65622" y="32366"/>
                      <a:pt x="65602" y="32366"/>
                    </a:cubicBezTo>
                    <a:cubicBezTo>
                      <a:pt x="63733" y="32366"/>
                      <a:pt x="61974" y="33196"/>
                      <a:pt x="60724" y="34499"/>
                    </a:cubicBezTo>
                    <a:cubicBezTo>
                      <a:pt x="60814" y="32913"/>
                      <a:pt x="60231" y="31407"/>
                      <a:pt x="59237" y="30225"/>
                    </a:cubicBezTo>
                    <a:cubicBezTo>
                      <a:pt x="59663" y="30146"/>
                      <a:pt x="60090" y="30107"/>
                      <a:pt x="60515" y="30107"/>
                    </a:cubicBezTo>
                    <a:cubicBezTo>
                      <a:pt x="62451" y="30107"/>
                      <a:pt x="64326" y="30910"/>
                      <a:pt x="65671" y="32357"/>
                    </a:cubicBezTo>
                    <a:cubicBezTo>
                      <a:pt x="67011" y="30902"/>
                      <a:pt x="68881" y="30100"/>
                      <a:pt x="70812" y="30100"/>
                    </a:cubicBezTo>
                    <a:close/>
                    <a:moveTo>
                      <a:pt x="35613" y="34818"/>
                    </a:moveTo>
                    <a:cubicBezTo>
                      <a:pt x="36073" y="34818"/>
                      <a:pt x="36537" y="34863"/>
                      <a:pt x="36997" y="34956"/>
                    </a:cubicBezTo>
                    <a:cubicBezTo>
                      <a:pt x="36011" y="36201"/>
                      <a:pt x="35456" y="37769"/>
                      <a:pt x="35635" y="39418"/>
                    </a:cubicBezTo>
                    <a:cubicBezTo>
                      <a:pt x="34389" y="37958"/>
                      <a:pt x="32508" y="37017"/>
                      <a:pt x="30519" y="37008"/>
                    </a:cubicBezTo>
                    <a:cubicBezTo>
                      <a:pt x="31861" y="35593"/>
                      <a:pt x="33709" y="34818"/>
                      <a:pt x="35613" y="34818"/>
                    </a:cubicBezTo>
                    <a:close/>
                    <a:moveTo>
                      <a:pt x="112816" y="32662"/>
                    </a:moveTo>
                    <a:cubicBezTo>
                      <a:pt x="115993" y="32662"/>
                      <a:pt x="119169" y="34741"/>
                      <a:pt x="119209" y="38898"/>
                    </a:cubicBezTo>
                    <a:cubicBezTo>
                      <a:pt x="118736" y="38797"/>
                      <a:pt x="118259" y="38747"/>
                      <a:pt x="117785" y="38747"/>
                    </a:cubicBezTo>
                    <a:cubicBezTo>
                      <a:pt x="115926" y="38747"/>
                      <a:pt x="114120" y="39513"/>
                      <a:pt x="112821" y="40906"/>
                    </a:cubicBezTo>
                    <a:cubicBezTo>
                      <a:pt x="111539" y="39526"/>
                      <a:pt x="109747" y="38746"/>
                      <a:pt x="107865" y="38746"/>
                    </a:cubicBezTo>
                    <a:cubicBezTo>
                      <a:pt x="107382" y="38746"/>
                      <a:pt x="106898" y="38800"/>
                      <a:pt x="106423" y="38898"/>
                    </a:cubicBezTo>
                    <a:cubicBezTo>
                      <a:pt x="106463" y="34741"/>
                      <a:pt x="109640" y="32662"/>
                      <a:pt x="112816" y="32662"/>
                    </a:cubicBezTo>
                    <a:close/>
                    <a:moveTo>
                      <a:pt x="136134" y="32665"/>
                    </a:moveTo>
                    <a:cubicBezTo>
                      <a:pt x="139310" y="32665"/>
                      <a:pt x="142484" y="34742"/>
                      <a:pt x="142525" y="38898"/>
                    </a:cubicBezTo>
                    <a:cubicBezTo>
                      <a:pt x="142050" y="38797"/>
                      <a:pt x="141571" y="38747"/>
                      <a:pt x="141097" y="38747"/>
                    </a:cubicBezTo>
                    <a:cubicBezTo>
                      <a:pt x="139236" y="38747"/>
                      <a:pt x="137435" y="39513"/>
                      <a:pt x="136136" y="40906"/>
                    </a:cubicBezTo>
                    <a:cubicBezTo>
                      <a:pt x="134854" y="39526"/>
                      <a:pt x="133062" y="38746"/>
                      <a:pt x="131181" y="38746"/>
                    </a:cubicBezTo>
                    <a:cubicBezTo>
                      <a:pt x="130697" y="38746"/>
                      <a:pt x="130213" y="38800"/>
                      <a:pt x="129738" y="38898"/>
                    </a:cubicBezTo>
                    <a:cubicBezTo>
                      <a:pt x="129778" y="34744"/>
                      <a:pt x="132957" y="32665"/>
                      <a:pt x="136134" y="32665"/>
                    </a:cubicBezTo>
                    <a:close/>
                    <a:moveTo>
                      <a:pt x="89291" y="32767"/>
                    </a:moveTo>
                    <a:cubicBezTo>
                      <a:pt x="91871" y="32767"/>
                      <a:pt x="94452" y="34140"/>
                      <a:pt x="95348" y="36891"/>
                    </a:cubicBezTo>
                    <a:lnTo>
                      <a:pt x="95357" y="36882"/>
                    </a:lnTo>
                    <a:lnTo>
                      <a:pt x="95375" y="36882"/>
                    </a:lnTo>
                    <a:cubicBezTo>
                      <a:pt x="95581" y="37545"/>
                      <a:pt x="95688" y="38244"/>
                      <a:pt x="95688" y="38934"/>
                    </a:cubicBezTo>
                    <a:cubicBezTo>
                      <a:pt x="95215" y="38832"/>
                      <a:pt x="94738" y="38783"/>
                      <a:pt x="94264" y="38783"/>
                    </a:cubicBezTo>
                    <a:cubicBezTo>
                      <a:pt x="92405" y="38783"/>
                      <a:pt x="90601" y="39549"/>
                      <a:pt x="89308" y="40941"/>
                    </a:cubicBezTo>
                    <a:cubicBezTo>
                      <a:pt x="88027" y="39562"/>
                      <a:pt x="86235" y="38782"/>
                      <a:pt x="84353" y="38782"/>
                    </a:cubicBezTo>
                    <a:cubicBezTo>
                      <a:pt x="83869" y="38782"/>
                      <a:pt x="83385" y="38836"/>
                      <a:pt x="82910" y="38934"/>
                    </a:cubicBezTo>
                    <a:cubicBezTo>
                      <a:pt x="82910" y="38244"/>
                      <a:pt x="83018" y="37545"/>
                      <a:pt x="83224" y="36882"/>
                    </a:cubicBezTo>
                    <a:lnTo>
                      <a:pt x="83242" y="36882"/>
                    </a:lnTo>
                    <a:cubicBezTo>
                      <a:pt x="84134" y="34140"/>
                      <a:pt x="86712" y="32767"/>
                      <a:pt x="89291" y="32767"/>
                    </a:cubicBezTo>
                    <a:close/>
                    <a:moveTo>
                      <a:pt x="42335" y="32864"/>
                    </a:moveTo>
                    <a:cubicBezTo>
                      <a:pt x="45506" y="32864"/>
                      <a:pt x="48679" y="34938"/>
                      <a:pt x="48726" y="39092"/>
                    </a:cubicBezTo>
                    <a:lnTo>
                      <a:pt x="48726" y="39092"/>
                    </a:lnTo>
                    <a:cubicBezTo>
                      <a:pt x="48257" y="38992"/>
                      <a:pt x="47785" y="38944"/>
                      <a:pt x="47316" y="38944"/>
                    </a:cubicBezTo>
                    <a:cubicBezTo>
                      <a:pt x="45455" y="38944"/>
                      <a:pt x="43655" y="39710"/>
                      <a:pt x="42355" y="41103"/>
                    </a:cubicBezTo>
                    <a:cubicBezTo>
                      <a:pt x="41074" y="39723"/>
                      <a:pt x="39282" y="38943"/>
                      <a:pt x="37400" y="38943"/>
                    </a:cubicBezTo>
                    <a:cubicBezTo>
                      <a:pt x="36916" y="38943"/>
                      <a:pt x="36432" y="38997"/>
                      <a:pt x="35958" y="39096"/>
                    </a:cubicBezTo>
                    <a:cubicBezTo>
                      <a:pt x="35989" y="34942"/>
                      <a:pt x="39161" y="32864"/>
                      <a:pt x="42335" y="32864"/>
                    </a:cubicBezTo>
                    <a:close/>
                    <a:moveTo>
                      <a:pt x="65669" y="32862"/>
                    </a:moveTo>
                    <a:cubicBezTo>
                      <a:pt x="68844" y="32862"/>
                      <a:pt x="72019" y="34939"/>
                      <a:pt x="72059" y="39096"/>
                    </a:cubicBezTo>
                    <a:cubicBezTo>
                      <a:pt x="71584" y="38994"/>
                      <a:pt x="71106" y="38944"/>
                      <a:pt x="70631" y="38944"/>
                    </a:cubicBezTo>
                    <a:cubicBezTo>
                      <a:pt x="68767" y="38944"/>
                      <a:pt x="66963" y="39710"/>
                      <a:pt x="65671" y="41103"/>
                    </a:cubicBezTo>
                    <a:cubicBezTo>
                      <a:pt x="64391" y="39725"/>
                      <a:pt x="62594" y="38946"/>
                      <a:pt x="60707" y="38943"/>
                    </a:cubicBezTo>
                    <a:lnTo>
                      <a:pt x="60707" y="38943"/>
                    </a:lnTo>
                    <a:cubicBezTo>
                      <a:pt x="60226" y="38944"/>
                      <a:pt x="59745" y="38998"/>
                      <a:pt x="59273" y="39096"/>
                    </a:cubicBezTo>
                    <a:cubicBezTo>
                      <a:pt x="59313" y="34941"/>
                      <a:pt x="62491" y="32862"/>
                      <a:pt x="65669" y="32862"/>
                    </a:cubicBezTo>
                    <a:close/>
                    <a:moveTo>
                      <a:pt x="18802" y="32972"/>
                    </a:moveTo>
                    <a:cubicBezTo>
                      <a:pt x="21383" y="32972"/>
                      <a:pt x="23964" y="34343"/>
                      <a:pt x="24864" y="37088"/>
                    </a:cubicBezTo>
                    <a:lnTo>
                      <a:pt x="24882" y="37088"/>
                    </a:lnTo>
                    <a:cubicBezTo>
                      <a:pt x="25088" y="37760"/>
                      <a:pt x="25187" y="38450"/>
                      <a:pt x="25196" y="39149"/>
                    </a:cubicBezTo>
                    <a:cubicBezTo>
                      <a:pt x="24715" y="39044"/>
                      <a:pt x="24231" y="38993"/>
                      <a:pt x="23751" y="38993"/>
                    </a:cubicBezTo>
                    <a:cubicBezTo>
                      <a:pt x="21894" y="38993"/>
                      <a:pt x="20096" y="39759"/>
                      <a:pt x="18807" y="41148"/>
                    </a:cubicBezTo>
                    <a:cubicBezTo>
                      <a:pt x="17526" y="39777"/>
                      <a:pt x="15734" y="38988"/>
                      <a:pt x="13852" y="38988"/>
                    </a:cubicBezTo>
                    <a:cubicBezTo>
                      <a:pt x="13368" y="38988"/>
                      <a:pt x="12884" y="39042"/>
                      <a:pt x="12409" y="39149"/>
                    </a:cubicBezTo>
                    <a:cubicBezTo>
                      <a:pt x="12409" y="38450"/>
                      <a:pt x="12517" y="37751"/>
                      <a:pt x="12723" y="37088"/>
                    </a:cubicBezTo>
                    <a:lnTo>
                      <a:pt x="12741" y="37088"/>
                    </a:lnTo>
                    <a:cubicBezTo>
                      <a:pt x="13637" y="34345"/>
                      <a:pt x="16220" y="32972"/>
                      <a:pt x="18802" y="32972"/>
                    </a:cubicBezTo>
                    <a:close/>
                    <a:moveTo>
                      <a:pt x="130981" y="39121"/>
                    </a:moveTo>
                    <a:cubicBezTo>
                      <a:pt x="132916" y="39121"/>
                      <a:pt x="134790" y="39924"/>
                      <a:pt x="136127" y="41372"/>
                    </a:cubicBezTo>
                    <a:cubicBezTo>
                      <a:pt x="136107" y="41371"/>
                      <a:pt x="136087" y="41371"/>
                      <a:pt x="136067" y="41371"/>
                    </a:cubicBezTo>
                    <a:cubicBezTo>
                      <a:pt x="134199" y="41371"/>
                      <a:pt x="132440" y="42201"/>
                      <a:pt x="131190" y="43504"/>
                    </a:cubicBezTo>
                    <a:cubicBezTo>
                      <a:pt x="131225" y="42787"/>
                      <a:pt x="131136" y="42070"/>
                      <a:pt x="130912" y="41389"/>
                    </a:cubicBezTo>
                    <a:lnTo>
                      <a:pt x="130903" y="41389"/>
                    </a:lnTo>
                    <a:lnTo>
                      <a:pt x="130894" y="41354"/>
                    </a:lnTo>
                    <a:cubicBezTo>
                      <a:pt x="130894" y="41345"/>
                      <a:pt x="130894" y="41336"/>
                      <a:pt x="130885" y="41336"/>
                    </a:cubicBezTo>
                    <a:cubicBezTo>
                      <a:pt x="130625" y="40565"/>
                      <a:pt x="130222" y="39857"/>
                      <a:pt x="129702" y="39239"/>
                    </a:cubicBezTo>
                    <a:cubicBezTo>
                      <a:pt x="130128" y="39160"/>
                      <a:pt x="130556" y="39121"/>
                      <a:pt x="130981" y="39121"/>
                    </a:cubicBezTo>
                    <a:close/>
                    <a:moveTo>
                      <a:pt x="117967" y="39121"/>
                    </a:moveTo>
                    <a:cubicBezTo>
                      <a:pt x="118392" y="39121"/>
                      <a:pt x="118820" y="39160"/>
                      <a:pt x="119245" y="39239"/>
                    </a:cubicBezTo>
                    <a:cubicBezTo>
                      <a:pt x="118717" y="39857"/>
                      <a:pt x="118313" y="40565"/>
                      <a:pt x="118054" y="41336"/>
                    </a:cubicBezTo>
                    <a:cubicBezTo>
                      <a:pt x="118054" y="41336"/>
                      <a:pt x="118054" y="41345"/>
                      <a:pt x="118054" y="41354"/>
                    </a:cubicBezTo>
                    <a:cubicBezTo>
                      <a:pt x="118045" y="41354"/>
                      <a:pt x="118036" y="41380"/>
                      <a:pt x="118036" y="41389"/>
                    </a:cubicBezTo>
                    <a:cubicBezTo>
                      <a:pt x="117812" y="42070"/>
                      <a:pt x="117713" y="42787"/>
                      <a:pt x="117749" y="43513"/>
                    </a:cubicBezTo>
                    <a:cubicBezTo>
                      <a:pt x="116508" y="42210"/>
                      <a:pt x="114740" y="41371"/>
                      <a:pt x="112880" y="41371"/>
                    </a:cubicBezTo>
                    <a:cubicBezTo>
                      <a:pt x="112860" y="41371"/>
                      <a:pt x="112840" y="41371"/>
                      <a:pt x="112821" y="41372"/>
                    </a:cubicBezTo>
                    <a:cubicBezTo>
                      <a:pt x="114158" y="39924"/>
                      <a:pt x="116031" y="39121"/>
                      <a:pt x="117967" y="39121"/>
                    </a:cubicBezTo>
                    <a:close/>
                    <a:moveTo>
                      <a:pt x="94420" y="39162"/>
                    </a:moveTo>
                    <a:cubicBezTo>
                      <a:pt x="94850" y="39162"/>
                      <a:pt x="95283" y="39202"/>
                      <a:pt x="95715" y="39284"/>
                    </a:cubicBezTo>
                    <a:cubicBezTo>
                      <a:pt x="94720" y="40467"/>
                      <a:pt x="94138" y="41963"/>
                      <a:pt x="94228" y="43558"/>
                    </a:cubicBezTo>
                    <a:cubicBezTo>
                      <a:pt x="92986" y="42254"/>
                      <a:pt x="91218" y="41416"/>
                      <a:pt x="89350" y="41416"/>
                    </a:cubicBezTo>
                    <a:cubicBezTo>
                      <a:pt x="89330" y="41416"/>
                      <a:pt x="89310" y="41416"/>
                      <a:pt x="89290" y="41416"/>
                    </a:cubicBezTo>
                    <a:cubicBezTo>
                      <a:pt x="89271" y="41416"/>
                      <a:pt x="89251" y="41416"/>
                      <a:pt x="89231" y="41416"/>
                    </a:cubicBezTo>
                    <a:cubicBezTo>
                      <a:pt x="87363" y="41416"/>
                      <a:pt x="85603" y="42254"/>
                      <a:pt x="84353" y="43558"/>
                    </a:cubicBezTo>
                    <a:cubicBezTo>
                      <a:pt x="84443" y="41963"/>
                      <a:pt x="83860" y="40458"/>
                      <a:pt x="82866" y="39284"/>
                    </a:cubicBezTo>
                    <a:cubicBezTo>
                      <a:pt x="83294" y="39204"/>
                      <a:pt x="83725" y="39165"/>
                      <a:pt x="84152" y="39165"/>
                    </a:cubicBezTo>
                    <a:cubicBezTo>
                      <a:pt x="86085" y="39165"/>
                      <a:pt x="87957" y="39962"/>
                      <a:pt x="89299" y="41407"/>
                    </a:cubicBezTo>
                    <a:cubicBezTo>
                      <a:pt x="90633" y="39964"/>
                      <a:pt x="92493" y="39162"/>
                      <a:pt x="94420" y="39162"/>
                    </a:cubicBezTo>
                    <a:close/>
                    <a:moveTo>
                      <a:pt x="47485" y="39327"/>
                    </a:moveTo>
                    <a:cubicBezTo>
                      <a:pt x="47912" y="39327"/>
                      <a:pt x="48343" y="39366"/>
                      <a:pt x="48771" y="39445"/>
                    </a:cubicBezTo>
                    <a:cubicBezTo>
                      <a:pt x="48242" y="40063"/>
                      <a:pt x="47839" y="40771"/>
                      <a:pt x="47579" y="41533"/>
                    </a:cubicBezTo>
                    <a:cubicBezTo>
                      <a:pt x="47579" y="41542"/>
                      <a:pt x="47579" y="41542"/>
                      <a:pt x="47579" y="41551"/>
                    </a:cubicBezTo>
                    <a:lnTo>
                      <a:pt x="47570" y="41596"/>
                    </a:lnTo>
                    <a:lnTo>
                      <a:pt x="47561" y="41587"/>
                    </a:lnTo>
                    <a:cubicBezTo>
                      <a:pt x="47337" y="42277"/>
                      <a:pt x="47239" y="42993"/>
                      <a:pt x="47275" y="43710"/>
                    </a:cubicBezTo>
                    <a:cubicBezTo>
                      <a:pt x="46027" y="42400"/>
                      <a:pt x="44256" y="41569"/>
                      <a:pt x="42377" y="41569"/>
                    </a:cubicBezTo>
                    <a:cubicBezTo>
                      <a:pt x="42366" y="41569"/>
                      <a:pt x="42356" y="41569"/>
                      <a:pt x="42346" y="41569"/>
                    </a:cubicBezTo>
                    <a:cubicBezTo>
                      <a:pt x="43682" y="40123"/>
                      <a:pt x="45552" y="39327"/>
                      <a:pt x="47485" y="39327"/>
                    </a:cubicBezTo>
                    <a:close/>
                    <a:moveTo>
                      <a:pt x="60514" y="39327"/>
                    </a:moveTo>
                    <a:cubicBezTo>
                      <a:pt x="62447" y="39327"/>
                      <a:pt x="64317" y="40123"/>
                      <a:pt x="65653" y="41569"/>
                    </a:cubicBezTo>
                    <a:cubicBezTo>
                      <a:pt x="65633" y="41568"/>
                      <a:pt x="65613" y="41568"/>
                      <a:pt x="65593" y="41568"/>
                    </a:cubicBezTo>
                    <a:cubicBezTo>
                      <a:pt x="63725" y="41568"/>
                      <a:pt x="61966" y="42407"/>
                      <a:pt x="60715" y="43710"/>
                    </a:cubicBezTo>
                    <a:cubicBezTo>
                      <a:pt x="60751" y="42993"/>
                      <a:pt x="60662" y="42277"/>
                      <a:pt x="60438" y="41587"/>
                    </a:cubicBezTo>
                    <a:cubicBezTo>
                      <a:pt x="60438" y="41578"/>
                      <a:pt x="60429" y="41569"/>
                      <a:pt x="60420" y="41560"/>
                    </a:cubicBezTo>
                    <a:cubicBezTo>
                      <a:pt x="60420" y="41551"/>
                      <a:pt x="60420" y="41542"/>
                      <a:pt x="60411" y="41533"/>
                    </a:cubicBezTo>
                    <a:cubicBezTo>
                      <a:pt x="60151" y="40771"/>
                      <a:pt x="59748" y="40054"/>
                      <a:pt x="59228" y="39445"/>
                    </a:cubicBezTo>
                    <a:cubicBezTo>
                      <a:pt x="59656" y="39366"/>
                      <a:pt x="60087" y="39327"/>
                      <a:pt x="60514" y="39327"/>
                    </a:cubicBezTo>
                    <a:close/>
                    <a:moveTo>
                      <a:pt x="13656" y="39363"/>
                    </a:moveTo>
                    <a:cubicBezTo>
                      <a:pt x="15596" y="39363"/>
                      <a:pt x="17470" y="40166"/>
                      <a:pt x="18807" y="41613"/>
                    </a:cubicBezTo>
                    <a:cubicBezTo>
                      <a:pt x="18787" y="41613"/>
                      <a:pt x="18768" y="41613"/>
                      <a:pt x="18748" y="41613"/>
                    </a:cubicBezTo>
                    <a:cubicBezTo>
                      <a:pt x="16879" y="41613"/>
                      <a:pt x="15111" y="42452"/>
                      <a:pt x="13870" y="43755"/>
                    </a:cubicBezTo>
                    <a:cubicBezTo>
                      <a:pt x="13951" y="42169"/>
                      <a:pt x="13368" y="40664"/>
                      <a:pt x="12382" y="39490"/>
                    </a:cubicBezTo>
                    <a:lnTo>
                      <a:pt x="12374" y="39481"/>
                    </a:lnTo>
                    <a:cubicBezTo>
                      <a:pt x="12801" y="39402"/>
                      <a:pt x="13230" y="39363"/>
                      <a:pt x="13656" y="39363"/>
                    </a:cubicBezTo>
                    <a:close/>
                    <a:moveTo>
                      <a:pt x="23953" y="39363"/>
                    </a:moveTo>
                    <a:cubicBezTo>
                      <a:pt x="24378" y="39363"/>
                      <a:pt x="24806" y="39402"/>
                      <a:pt x="25232" y="39481"/>
                    </a:cubicBezTo>
                    <a:cubicBezTo>
                      <a:pt x="24237" y="40664"/>
                      <a:pt x="23655" y="42160"/>
                      <a:pt x="23744" y="43755"/>
                    </a:cubicBezTo>
                    <a:cubicBezTo>
                      <a:pt x="22494" y="42452"/>
                      <a:pt x="20726" y="41613"/>
                      <a:pt x="18866" y="41613"/>
                    </a:cubicBezTo>
                    <a:cubicBezTo>
                      <a:pt x="18846" y="41613"/>
                      <a:pt x="18827" y="41613"/>
                      <a:pt x="18807" y="41613"/>
                    </a:cubicBezTo>
                    <a:cubicBezTo>
                      <a:pt x="20144" y="40166"/>
                      <a:pt x="22018" y="39363"/>
                      <a:pt x="23953" y="39363"/>
                    </a:cubicBezTo>
                    <a:close/>
                    <a:moveTo>
                      <a:pt x="107671" y="39122"/>
                    </a:moveTo>
                    <a:cubicBezTo>
                      <a:pt x="109602" y="39122"/>
                      <a:pt x="111474" y="39919"/>
                      <a:pt x="112821" y="41372"/>
                    </a:cubicBezTo>
                    <a:cubicBezTo>
                      <a:pt x="112802" y="41371"/>
                      <a:pt x="112783" y="41371"/>
                      <a:pt x="112765" y="41371"/>
                    </a:cubicBezTo>
                    <a:cubicBezTo>
                      <a:pt x="110778" y="41371"/>
                      <a:pt x="108902" y="42317"/>
                      <a:pt x="107650" y="43764"/>
                    </a:cubicBezTo>
                    <a:lnTo>
                      <a:pt x="107650" y="43764"/>
                    </a:lnTo>
                    <a:cubicBezTo>
                      <a:pt x="107803" y="42097"/>
                      <a:pt x="107211" y="40511"/>
                      <a:pt x="106172" y="39284"/>
                    </a:cubicBezTo>
                    <a:cubicBezTo>
                      <a:pt x="106670" y="39175"/>
                      <a:pt x="107172" y="39122"/>
                      <a:pt x="107671" y="39122"/>
                    </a:cubicBezTo>
                    <a:close/>
                    <a:moveTo>
                      <a:pt x="37180" y="39320"/>
                    </a:moveTo>
                    <a:cubicBezTo>
                      <a:pt x="39113" y="39320"/>
                      <a:pt x="40988" y="40121"/>
                      <a:pt x="42328" y="41569"/>
                    </a:cubicBezTo>
                    <a:cubicBezTo>
                      <a:pt x="42310" y="41568"/>
                      <a:pt x="42291" y="41568"/>
                      <a:pt x="42273" y="41568"/>
                    </a:cubicBezTo>
                    <a:cubicBezTo>
                      <a:pt x="40286" y="41568"/>
                      <a:pt x="38419" y="42514"/>
                      <a:pt x="37167" y="43961"/>
                    </a:cubicBezTo>
                    <a:cubicBezTo>
                      <a:pt x="37320" y="42294"/>
                      <a:pt x="36728" y="40708"/>
                      <a:pt x="35689" y="39481"/>
                    </a:cubicBezTo>
                    <a:cubicBezTo>
                      <a:pt x="36184" y="39373"/>
                      <a:pt x="36684" y="39320"/>
                      <a:pt x="37180" y="39320"/>
                    </a:cubicBezTo>
                    <a:close/>
                    <a:moveTo>
                      <a:pt x="124483" y="37269"/>
                    </a:moveTo>
                    <a:cubicBezTo>
                      <a:pt x="127057" y="37269"/>
                      <a:pt x="129630" y="38633"/>
                      <a:pt x="130536" y="41363"/>
                    </a:cubicBezTo>
                    <a:cubicBezTo>
                      <a:pt x="130760" y="42053"/>
                      <a:pt x="130867" y="42769"/>
                      <a:pt x="130876" y="43495"/>
                    </a:cubicBezTo>
                    <a:cubicBezTo>
                      <a:pt x="130401" y="43393"/>
                      <a:pt x="129922" y="43343"/>
                      <a:pt x="129447" y="43343"/>
                    </a:cubicBezTo>
                    <a:cubicBezTo>
                      <a:pt x="127584" y="43343"/>
                      <a:pt x="125780" y="44110"/>
                      <a:pt x="124487" y="45502"/>
                    </a:cubicBezTo>
                    <a:cubicBezTo>
                      <a:pt x="123213" y="44130"/>
                      <a:pt x="121434" y="43343"/>
                      <a:pt x="119564" y="43343"/>
                    </a:cubicBezTo>
                    <a:cubicBezTo>
                      <a:pt x="119553" y="43343"/>
                      <a:pt x="119543" y="43343"/>
                      <a:pt x="119532" y="43343"/>
                    </a:cubicBezTo>
                    <a:cubicBezTo>
                      <a:pt x="119048" y="43343"/>
                      <a:pt x="118564" y="43388"/>
                      <a:pt x="118089" y="43495"/>
                    </a:cubicBezTo>
                    <a:cubicBezTo>
                      <a:pt x="118089" y="42769"/>
                      <a:pt x="118206" y="42053"/>
                      <a:pt x="118421" y="41363"/>
                    </a:cubicBezTo>
                    <a:lnTo>
                      <a:pt x="118430" y="41354"/>
                    </a:lnTo>
                    <a:cubicBezTo>
                      <a:pt x="119339" y="38631"/>
                      <a:pt x="121911" y="37269"/>
                      <a:pt x="124483" y="37269"/>
                    </a:cubicBezTo>
                    <a:close/>
                    <a:moveTo>
                      <a:pt x="77631" y="37312"/>
                    </a:moveTo>
                    <a:cubicBezTo>
                      <a:pt x="80804" y="37312"/>
                      <a:pt x="83980" y="39391"/>
                      <a:pt x="84022" y="43547"/>
                    </a:cubicBezTo>
                    <a:lnTo>
                      <a:pt x="84022" y="43547"/>
                    </a:lnTo>
                    <a:cubicBezTo>
                      <a:pt x="83546" y="43443"/>
                      <a:pt x="83066" y="43393"/>
                      <a:pt x="82590" y="43393"/>
                    </a:cubicBezTo>
                    <a:cubicBezTo>
                      <a:pt x="80737" y="43393"/>
                      <a:pt x="78939" y="44159"/>
                      <a:pt x="77651" y="45547"/>
                    </a:cubicBezTo>
                    <a:cubicBezTo>
                      <a:pt x="76369" y="44176"/>
                      <a:pt x="74577" y="43388"/>
                      <a:pt x="72696" y="43388"/>
                    </a:cubicBezTo>
                    <a:cubicBezTo>
                      <a:pt x="72212" y="43388"/>
                      <a:pt x="71728" y="43441"/>
                      <a:pt x="71253" y="43549"/>
                    </a:cubicBezTo>
                    <a:cubicBezTo>
                      <a:pt x="71284" y="39391"/>
                      <a:pt x="74456" y="37312"/>
                      <a:pt x="77631" y="37312"/>
                    </a:cubicBezTo>
                    <a:close/>
                    <a:moveTo>
                      <a:pt x="100946" y="37312"/>
                    </a:moveTo>
                    <a:cubicBezTo>
                      <a:pt x="104119" y="37312"/>
                      <a:pt x="107295" y="39391"/>
                      <a:pt x="107337" y="43547"/>
                    </a:cubicBezTo>
                    <a:lnTo>
                      <a:pt x="107337" y="43547"/>
                    </a:lnTo>
                    <a:cubicBezTo>
                      <a:pt x="106861" y="43443"/>
                      <a:pt x="106381" y="43393"/>
                      <a:pt x="105905" y="43393"/>
                    </a:cubicBezTo>
                    <a:cubicBezTo>
                      <a:pt x="104052" y="43393"/>
                      <a:pt x="102255" y="44159"/>
                      <a:pt x="100966" y="45547"/>
                    </a:cubicBezTo>
                    <a:cubicBezTo>
                      <a:pt x="99685" y="44176"/>
                      <a:pt x="97883" y="43388"/>
                      <a:pt x="96011" y="43388"/>
                    </a:cubicBezTo>
                    <a:cubicBezTo>
                      <a:pt x="95527" y="43388"/>
                      <a:pt x="95043" y="43441"/>
                      <a:pt x="94568" y="43549"/>
                    </a:cubicBezTo>
                    <a:cubicBezTo>
                      <a:pt x="94599" y="39391"/>
                      <a:pt x="97771" y="37312"/>
                      <a:pt x="100946" y="37312"/>
                    </a:cubicBezTo>
                    <a:close/>
                    <a:moveTo>
                      <a:pt x="54012" y="37467"/>
                    </a:moveTo>
                    <a:cubicBezTo>
                      <a:pt x="56585" y="37467"/>
                      <a:pt x="59156" y="38831"/>
                      <a:pt x="60061" y="41560"/>
                    </a:cubicBezTo>
                    <a:cubicBezTo>
                      <a:pt x="60285" y="42250"/>
                      <a:pt x="60393" y="42975"/>
                      <a:pt x="60393" y="43701"/>
                    </a:cubicBezTo>
                    <a:cubicBezTo>
                      <a:pt x="59914" y="43596"/>
                      <a:pt x="59431" y="43545"/>
                      <a:pt x="58952" y="43545"/>
                    </a:cubicBezTo>
                    <a:cubicBezTo>
                      <a:pt x="57099" y="43545"/>
                      <a:pt x="55302" y="44311"/>
                      <a:pt x="54013" y="45699"/>
                    </a:cubicBezTo>
                    <a:cubicBezTo>
                      <a:pt x="52739" y="44336"/>
                      <a:pt x="50960" y="43549"/>
                      <a:pt x="49089" y="43549"/>
                    </a:cubicBezTo>
                    <a:cubicBezTo>
                      <a:pt x="49079" y="43549"/>
                      <a:pt x="49068" y="43549"/>
                      <a:pt x="49058" y="43549"/>
                    </a:cubicBezTo>
                    <a:cubicBezTo>
                      <a:pt x="48574" y="43549"/>
                      <a:pt x="48090" y="43594"/>
                      <a:pt x="47615" y="43701"/>
                    </a:cubicBezTo>
                    <a:cubicBezTo>
                      <a:pt x="47615" y="42975"/>
                      <a:pt x="47723" y="42250"/>
                      <a:pt x="47938" y="41560"/>
                    </a:cubicBezTo>
                    <a:lnTo>
                      <a:pt x="47956" y="41560"/>
                    </a:lnTo>
                    <a:cubicBezTo>
                      <a:pt x="48865" y="38831"/>
                      <a:pt x="51439" y="37467"/>
                      <a:pt x="54012" y="37467"/>
                    </a:cubicBezTo>
                    <a:close/>
                    <a:moveTo>
                      <a:pt x="7148" y="37513"/>
                    </a:moveTo>
                    <a:cubicBezTo>
                      <a:pt x="10323" y="37513"/>
                      <a:pt x="13498" y="39590"/>
                      <a:pt x="13538" y="43746"/>
                    </a:cubicBezTo>
                    <a:cubicBezTo>
                      <a:pt x="13065" y="43644"/>
                      <a:pt x="12588" y="43594"/>
                      <a:pt x="12114" y="43594"/>
                    </a:cubicBezTo>
                    <a:cubicBezTo>
                      <a:pt x="10255" y="43594"/>
                      <a:pt x="8449" y="44361"/>
                      <a:pt x="7150" y="45753"/>
                    </a:cubicBezTo>
                    <a:cubicBezTo>
                      <a:pt x="5868" y="44373"/>
                      <a:pt x="4076" y="43594"/>
                      <a:pt x="2194" y="43594"/>
                    </a:cubicBezTo>
                    <a:cubicBezTo>
                      <a:pt x="1711" y="43594"/>
                      <a:pt x="1227" y="43647"/>
                      <a:pt x="752" y="43746"/>
                    </a:cubicBezTo>
                    <a:cubicBezTo>
                      <a:pt x="792" y="39592"/>
                      <a:pt x="3970" y="37513"/>
                      <a:pt x="7148" y="37513"/>
                    </a:cubicBezTo>
                    <a:close/>
                    <a:moveTo>
                      <a:pt x="30465" y="37513"/>
                    </a:moveTo>
                    <a:cubicBezTo>
                      <a:pt x="33638" y="37513"/>
                      <a:pt x="36811" y="39588"/>
                      <a:pt x="36854" y="43742"/>
                    </a:cubicBezTo>
                    <a:lnTo>
                      <a:pt x="36854" y="43742"/>
                    </a:lnTo>
                    <a:cubicBezTo>
                      <a:pt x="36384" y="43643"/>
                      <a:pt x="35912" y="43594"/>
                      <a:pt x="35443" y="43594"/>
                    </a:cubicBezTo>
                    <a:cubicBezTo>
                      <a:pt x="33580" y="43594"/>
                      <a:pt x="31775" y="44361"/>
                      <a:pt x="30483" y="45753"/>
                    </a:cubicBezTo>
                    <a:cubicBezTo>
                      <a:pt x="29201" y="44373"/>
                      <a:pt x="27409" y="43594"/>
                      <a:pt x="25528" y="43594"/>
                    </a:cubicBezTo>
                    <a:cubicBezTo>
                      <a:pt x="25044" y="43594"/>
                      <a:pt x="24560" y="43647"/>
                      <a:pt x="24085" y="43746"/>
                    </a:cubicBezTo>
                    <a:cubicBezTo>
                      <a:pt x="24116" y="39592"/>
                      <a:pt x="27290" y="37513"/>
                      <a:pt x="30465" y="37513"/>
                    </a:cubicBezTo>
                    <a:close/>
                    <a:moveTo>
                      <a:pt x="129619" y="43736"/>
                    </a:moveTo>
                    <a:cubicBezTo>
                      <a:pt x="130043" y="43736"/>
                      <a:pt x="130469" y="43775"/>
                      <a:pt x="130894" y="43854"/>
                    </a:cubicBezTo>
                    <a:cubicBezTo>
                      <a:pt x="129908" y="45018"/>
                      <a:pt x="129326" y="46524"/>
                      <a:pt x="129415" y="48110"/>
                    </a:cubicBezTo>
                    <a:lnTo>
                      <a:pt x="129406" y="48128"/>
                    </a:lnTo>
                    <a:cubicBezTo>
                      <a:pt x="128165" y="46824"/>
                      <a:pt x="126397" y="45986"/>
                      <a:pt x="124528" y="45986"/>
                    </a:cubicBezTo>
                    <a:cubicBezTo>
                      <a:pt x="124509" y="45986"/>
                      <a:pt x="124489" y="45986"/>
                      <a:pt x="124469" y="45986"/>
                    </a:cubicBezTo>
                    <a:cubicBezTo>
                      <a:pt x="124450" y="45986"/>
                      <a:pt x="124430" y="45986"/>
                      <a:pt x="124410" y="45986"/>
                    </a:cubicBezTo>
                    <a:cubicBezTo>
                      <a:pt x="122541" y="45986"/>
                      <a:pt x="120782" y="46824"/>
                      <a:pt x="119532" y="48128"/>
                    </a:cubicBezTo>
                    <a:cubicBezTo>
                      <a:pt x="119622" y="46533"/>
                      <a:pt x="119039" y="45036"/>
                      <a:pt x="118045" y="43854"/>
                    </a:cubicBezTo>
                    <a:cubicBezTo>
                      <a:pt x="118471" y="43775"/>
                      <a:pt x="118899" y="43736"/>
                      <a:pt x="119324" y="43736"/>
                    </a:cubicBezTo>
                    <a:cubicBezTo>
                      <a:pt x="121259" y="43736"/>
                      <a:pt x="123134" y="44537"/>
                      <a:pt x="124478" y="45977"/>
                    </a:cubicBezTo>
                    <a:cubicBezTo>
                      <a:pt x="125815" y="44537"/>
                      <a:pt x="127688" y="43736"/>
                      <a:pt x="129619" y="43736"/>
                    </a:cubicBezTo>
                    <a:close/>
                    <a:moveTo>
                      <a:pt x="82779" y="43772"/>
                    </a:moveTo>
                    <a:cubicBezTo>
                      <a:pt x="83204" y="43772"/>
                      <a:pt x="83632" y="43810"/>
                      <a:pt x="84057" y="43889"/>
                    </a:cubicBezTo>
                    <a:cubicBezTo>
                      <a:pt x="83063" y="45072"/>
                      <a:pt x="82480" y="46569"/>
                      <a:pt x="82561" y="48164"/>
                    </a:cubicBezTo>
                    <a:cubicBezTo>
                      <a:pt x="81320" y="46860"/>
                      <a:pt x="79552" y="46022"/>
                      <a:pt x="77683" y="46022"/>
                    </a:cubicBezTo>
                    <a:cubicBezTo>
                      <a:pt x="77666" y="46022"/>
                      <a:pt x="77650" y="46022"/>
                      <a:pt x="77633" y="46022"/>
                    </a:cubicBezTo>
                    <a:lnTo>
                      <a:pt x="77633" y="46022"/>
                    </a:lnTo>
                    <a:cubicBezTo>
                      <a:pt x="78970" y="44574"/>
                      <a:pt x="80844" y="43772"/>
                      <a:pt x="82779" y="43772"/>
                    </a:cubicBezTo>
                    <a:close/>
                    <a:moveTo>
                      <a:pt x="59133" y="43923"/>
                    </a:moveTo>
                    <a:cubicBezTo>
                      <a:pt x="59561" y="43923"/>
                      <a:pt x="59991" y="43962"/>
                      <a:pt x="60420" y="44042"/>
                    </a:cubicBezTo>
                    <a:cubicBezTo>
                      <a:pt x="59425" y="45225"/>
                      <a:pt x="58843" y="46721"/>
                      <a:pt x="58932" y="48316"/>
                    </a:cubicBezTo>
                    <a:lnTo>
                      <a:pt x="58923" y="48316"/>
                    </a:lnTo>
                    <a:cubicBezTo>
                      <a:pt x="57682" y="47012"/>
                      <a:pt x="55914" y="46174"/>
                      <a:pt x="54045" y="46174"/>
                    </a:cubicBezTo>
                    <a:cubicBezTo>
                      <a:pt x="54026" y="46174"/>
                      <a:pt x="54006" y="46174"/>
                      <a:pt x="53986" y="46174"/>
                    </a:cubicBezTo>
                    <a:cubicBezTo>
                      <a:pt x="53966" y="46174"/>
                      <a:pt x="53947" y="46174"/>
                      <a:pt x="53927" y="46174"/>
                    </a:cubicBezTo>
                    <a:cubicBezTo>
                      <a:pt x="52067" y="46174"/>
                      <a:pt x="50299" y="47012"/>
                      <a:pt x="49049" y="48316"/>
                    </a:cubicBezTo>
                    <a:cubicBezTo>
                      <a:pt x="49138" y="46721"/>
                      <a:pt x="48556" y="45225"/>
                      <a:pt x="47561" y="44042"/>
                    </a:cubicBezTo>
                    <a:cubicBezTo>
                      <a:pt x="47990" y="43962"/>
                      <a:pt x="48420" y="43923"/>
                      <a:pt x="48848" y="43923"/>
                    </a:cubicBezTo>
                    <a:cubicBezTo>
                      <a:pt x="50781" y="43923"/>
                      <a:pt x="52652" y="44720"/>
                      <a:pt x="53995" y="46165"/>
                    </a:cubicBezTo>
                    <a:cubicBezTo>
                      <a:pt x="55330" y="44720"/>
                      <a:pt x="57201" y="43923"/>
                      <a:pt x="59133" y="43923"/>
                    </a:cubicBezTo>
                    <a:close/>
                    <a:moveTo>
                      <a:pt x="25310" y="43969"/>
                    </a:moveTo>
                    <a:cubicBezTo>
                      <a:pt x="27245" y="43969"/>
                      <a:pt x="29120" y="44772"/>
                      <a:pt x="30465" y="46219"/>
                    </a:cubicBezTo>
                    <a:lnTo>
                      <a:pt x="30465" y="46219"/>
                    </a:lnTo>
                    <a:cubicBezTo>
                      <a:pt x="30462" y="46219"/>
                      <a:pt x="30459" y="46219"/>
                      <a:pt x="30456" y="46219"/>
                    </a:cubicBezTo>
                    <a:cubicBezTo>
                      <a:pt x="30436" y="46219"/>
                      <a:pt x="30416" y="46219"/>
                      <a:pt x="30397" y="46219"/>
                    </a:cubicBezTo>
                    <a:cubicBezTo>
                      <a:pt x="28528" y="46219"/>
                      <a:pt x="26769" y="47057"/>
                      <a:pt x="25519" y="48361"/>
                    </a:cubicBezTo>
                    <a:cubicBezTo>
                      <a:pt x="25608" y="46775"/>
                      <a:pt x="25026" y="45269"/>
                      <a:pt x="24031" y="44087"/>
                    </a:cubicBezTo>
                    <a:cubicBezTo>
                      <a:pt x="24457" y="44008"/>
                      <a:pt x="24885" y="43969"/>
                      <a:pt x="25310" y="43969"/>
                    </a:cubicBezTo>
                    <a:close/>
                    <a:moveTo>
                      <a:pt x="12296" y="43987"/>
                    </a:moveTo>
                    <a:cubicBezTo>
                      <a:pt x="12721" y="43987"/>
                      <a:pt x="13148" y="44025"/>
                      <a:pt x="13574" y="44104"/>
                    </a:cubicBezTo>
                    <a:cubicBezTo>
                      <a:pt x="12580" y="45287"/>
                      <a:pt x="11997" y="46793"/>
                      <a:pt x="12087" y="48379"/>
                    </a:cubicBezTo>
                    <a:cubicBezTo>
                      <a:pt x="10837" y="47075"/>
                      <a:pt x="9069" y="46237"/>
                      <a:pt x="7208" y="46237"/>
                    </a:cubicBezTo>
                    <a:cubicBezTo>
                      <a:pt x="7189" y="46237"/>
                      <a:pt x="7169" y="46237"/>
                      <a:pt x="7150" y="46237"/>
                    </a:cubicBezTo>
                    <a:cubicBezTo>
                      <a:pt x="8487" y="44790"/>
                      <a:pt x="10360" y="43987"/>
                      <a:pt x="12296" y="43987"/>
                    </a:cubicBezTo>
                    <a:close/>
                    <a:moveTo>
                      <a:pt x="106102" y="43761"/>
                    </a:moveTo>
                    <a:cubicBezTo>
                      <a:pt x="106575" y="43761"/>
                      <a:pt x="107052" y="43809"/>
                      <a:pt x="107525" y="43907"/>
                    </a:cubicBezTo>
                    <a:cubicBezTo>
                      <a:pt x="106512" y="45162"/>
                      <a:pt x="105939" y="46757"/>
                      <a:pt x="106127" y="48432"/>
                    </a:cubicBezTo>
                    <a:cubicBezTo>
                      <a:pt x="104866" y="46976"/>
                      <a:pt x="102990" y="46022"/>
                      <a:pt x="101003" y="46022"/>
                    </a:cubicBezTo>
                    <a:cubicBezTo>
                      <a:pt x="100985" y="46022"/>
                      <a:pt x="100966" y="46022"/>
                      <a:pt x="100948" y="46022"/>
                    </a:cubicBezTo>
                    <a:cubicBezTo>
                      <a:pt x="100928" y="46022"/>
                      <a:pt x="100908" y="46022"/>
                      <a:pt x="100889" y="46022"/>
                    </a:cubicBezTo>
                    <a:cubicBezTo>
                      <a:pt x="99020" y="46022"/>
                      <a:pt x="97252" y="46860"/>
                      <a:pt x="96011" y="48164"/>
                    </a:cubicBezTo>
                    <a:cubicBezTo>
                      <a:pt x="96091" y="46569"/>
                      <a:pt x="95509" y="45072"/>
                      <a:pt x="94523" y="43889"/>
                    </a:cubicBezTo>
                    <a:cubicBezTo>
                      <a:pt x="94952" y="43810"/>
                      <a:pt x="95382" y="43771"/>
                      <a:pt x="95809" y="43771"/>
                    </a:cubicBezTo>
                    <a:cubicBezTo>
                      <a:pt x="97740" y="43771"/>
                      <a:pt x="99605" y="44568"/>
                      <a:pt x="100948" y="46013"/>
                    </a:cubicBezTo>
                    <a:cubicBezTo>
                      <a:pt x="102294" y="44566"/>
                      <a:pt x="104168" y="43761"/>
                      <a:pt x="106102" y="43761"/>
                    </a:cubicBezTo>
                    <a:close/>
                    <a:moveTo>
                      <a:pt x="70796" y="39320"/>
                    </a:moveTo>
                    <a:cubicBezTo>
                      <a:pt x="71278" y="39320"/>
                      <a:pt x="71764" y="39370"/>
                      <a:pt x="72248" y="39472"/>
                    </a:cubicBezTo>
                    <a:cubicBezTo>
                      <a:pt x="71271" y="40717"/>
                      <a:pt x="70742" y="42286"/>
                      <a:pt x="70939" y="43934"/>
                    </a:cubicBezTo>
                    <a:cubicBezTo>
                      <a:pt x="71449" y="43820"/>
                      <a:pt x="71962" y="43765"/>
                      <a:pt x="72472" y="43765"/>
                    </a:cubicBezTo>
                    <a:cubicBezTo>
                      <a:pt x="74409" y="43765"/>
                      <a:pt x="76285" y="44568"/>
                      <a:pt x="77633" y="46022"/>
                    </a:cubicBezTo>
                    <a:lnTo>
                      <a:pt x="77633" y="46022"/>
                    </a:lnTo>
                    <a:cubicBezTo>
                      <a:pt x="77630" y="46022"/>
                      <a:pt x="77627" y="46022"/>
                      <a:pt x="77624" y="46022"/>
                    </a:cubicBezTo>
                    <a:cubicBezTo>
                      <a:pt x="77606" y="46022"/>
                      <a:pt x="77588" y="46022"/>
                      <a:pt x="77570" y="46022"/>
                    </a:cubicBezTo>
                    <a:cubicBezTo>
                      <a:pt x="75529" y="46022"/>
                      <a:pt x="73598" y="47030"/>
                      <a:pt x="72346" y="48558"/>
                    </a:cubicBezTo>
                    <a:cubicBezTo>
                      <a:pt x="72703" y="44845"/>
                      <a:pt x="69407" y="41568"/>
                      <a:pt x="65698" y="41568"/>
                    </a:cubicBezTo>
                    <a:cubicBezTo>
                      <a:pt x="65683" y="41568"/>
                      <a:pt x="65668" y="41569"/>
                      <a:pt x="65653" y="41569"/>
                    </a:cubicBezTo>
                    <a:cubicBezTo>
                      <a:pt x="66994" y="40120"/>
                      <a:pt x="68863" y="39320"/>
                      <a:pt x="70796" y="39320"/>
                    </a:cubicBezTo>
                    <a:close/>
                    <a:moveTo>
                      <a:pt x="35611" y="43966"/>
                    </a:moveTo>
                    <a:cubicBezTo>
                      <a:pt x="36087" y="43966"/>
                      <a:pt x="36566" y="44014"/>
                      <a:pt x="37042" y="44113"/>
                    </a:cubicBezTo>
                    <a:cubicBezTo>
                      <a:pt x="36020" y="45359"/>
                      <a:pt x="35456" y="46954"/>
                      <a:pt x="35635" y="48621"/>
                    </a:cubicBezTo>
                    <a:cubicBezTo>
                      <a:pt x="34383" y="47165"/>
                      <a:pt x="32507" y="46219"/>
                      <a:pt x="30512" y="46219"/>
                    </a:cubicBezTo>
                    <a:cubicBezTo>
                      <a:pt x="30496" y="46219"/>
                      <a:pt x="30481" y="46219"/>
                      <a:pt x="30465" y="46219"/>
                    </a:cubicBezTo>
                    <a:lnTo>
                      <a:pt x="30465" y="46219"/>
                    </a:lnTo>
                    <a:cubicBezTo>
                      <a:pt x="31802" y="44766"/>
                      <a:pt x="33677" y="43966"/>
                      <a:pt x="35611" y="43966"/>
                    </a:cubicBezTo>
                    <a:close/>
                    <a:moveTo>
                      <a:pt x="112828" y="41868"/>
                    </a:moveTo>
                    <a:cubicBezTo>
                      <a:pt x="116003" y="41868"/>
                      <a:pt x="119178" y="43944"/>
                      <a:pt x="119218" y="48101"/>
                    </a:cubicBezTo>
                    <a:cubicBezTo>
                      <a:pt x="118743" y="47999"/>
                      <a:pt x="118265" y="47949"/>
                      <a:pt x="117790" y="47949"/>
                    </a:cubicBezTo>
                    <a:cubicBezTo>
                      <a:pt x="115928" y="47949"/>
                      <a:pt x="114124" y="48714"/>
                      <a:pt x="112825" y="50103"/>
                    </a:cubicBezTo>
                    <a:lnTo>
                      <a:pt x="112825" y="50103"/>
                    </a:lnTo>
                    <a:cubicBezTo>
                      <a:pt x="111544" y="48726"/>
                      <a:pt x="109754" y="47949"/>
                      <a:pt x="107883" y="47949"/>
                    </a:cubicBezTo>
                    <a:cubicBezTo>
                      <a:pt x="107391" y="47949"/>
                      <a:pt x="106907" y="48002"/>
                      <a:pt x="106432" y="48101"/>
                    </a:cubicBezTo>
                    <a:cubicBezTo>
                      <a:pt x="106472" y="43947"/>
                      <a:pt x="109650" y="41868"/>
                      <a:pt x="112828" y="41868"/>
                    </a:cubicBezTo>
                    <a:close/>
                    <a:moveTo>
                      <a:pt x="136139" y="41870"/>
                    </a:moveTo>
                    <a:cubicBezTo>
                      <a:pt x="139313" y="41870"/>
                      <a:pt x="142484" y="43947"/>
                      <a:pt x="142525" y="48101"/>
                    </a:cubicBezTo>
                    <a:lnTo>
                      <a:pt x="142525" y="48119"/>
                    </a:lnTo>
                    <a:cubicBezTo>
                      <a:pt x="142050" y="48017"/>
                      <a:pt x="141571" y="47967"/>
                      <a:pt x="141097" y="47967"/>
                    </a:cubicBezTo>
                    <a:cubicBezTo>
                      <a:pt x="139236" y="47967"/>
                      <a:pt x="137435" y="48734"/>
                      <a:pt x="136136" y="50126"/>
                    </a:cubicBezTo>
                    <a:cubicBezTo>
                      <a:pt x="134854" y="48746"/>
                      <a:pt x="133062" y="47966"/>
                      <a:pt x="131181" y="47966"/>
                    </a:cubicBezTo>
                    <a:cubicBezTo>
                      <a:pt x="130697" y="47966"/>
                      <a:pt x="130213" y="48020"/>
                      <a:pt x="129738" y="48119"/>
                    </a:cubicBezTo>
                    <a:cubicBezTo>
                      <a:pt x="129778" y="43953"/>
                      <a:pt x="132960" y="41870"/>
                      <a:pt x="136139" y="41870"/>
                    </a:cubicBezTo>
                    <a:close/>
                    <a:moveTo>
                      <a:pt x="89297" y="41915"/>
                    </a:moveTo>
                    <a:cubicBezTo>
                      <a:pt x="92473" y="41915"/>
                      <a:pt x="95648" y="43994"/>
                      <a:pt x="95688" y="48155"/>
                    </a:cubicBezTo>
                    <a:cubicBezTo>
                      <a:pt x="95208" y="48050"/>
                      <a:pt x="94724" y="47999"/>
                      <a:pt x="94244" y="47999"/>
                    </a:cubicBezTo>
                    <a:cubicBezTo>
                      <a:pt x="92390" y="47999"/>
                      <a:pt x="90594" y="48763"/>
                      <a:pt x="89299" y="50152"/>
                    </a:cubicBezTo>
                    <a:lnTo>
                      <a:pt x="89299" y="50152"/>
                    </a:lnTo>
                    <a:cubicBezTo>
                      <a:pt x="88018" y="48782"/>
                      <a:pt x="86226" y="47993"/>
                      <a:pt x="84344" y="47993"/>
                    </a:cubicBezTo>
                    <a:cubicBezTo>
                      <a:pt x="83860" y="47993"/>
                      <a:pt x="83376" y="48047"/>
                      <a:pt x="82902" y="48155"/>
                    </a:cubicBezTo>
                    <a:cubicBezTo>
                      <a:pt x="82942" y="43996"/>
                      <a:pt x="86120" y="41915"/>
                      <a:pt x="89297" y="41915"/>
                    </a:cubicBezTo>
                    <a:close/>
                    <a:moveTo>
                      <a:pt x="42333" y="42069"/>
                    </a:moveTo>
                    <a:cubicBezTo>
                      <a:pt x="45505" y="42069"/>
                      <a:pt x="48680" y="44145"/>
                      <a:pt x="48726" y="48296"/>
                    </a:cubicBezTo>
                    <a:lnTo>
                      <a:pt x="48726" y="48296"/>
                    </a:lnTo>
                    <a:cubicBezTo>
                      <a:pt x="48256" y="48195"/>
                      <a:pt x="47782" y="48146"/>
                      <a:pt x="47311" y="48146"/>
                    </a:cubicBezTo>
                    <a:cubicBezTo>
                      <a:pt x="45452" y="48146"/>
                      <a:pt x="43648" y="48913"/>
                      <a:pt x="42355" y="50305"/>
                    </a:cubicBezTo>
                    <a:cubicBezTo>
                      <a:pt x="41074" y="48925"/>
                      <a:pt x="39282" y="48146"/>
                      <a:pt x="37400" y="48146"/>
                    </a:cubicBezTo>
                    <a:cubicBezTo>
                      <a:pt x="36916" y="48146"/>
                      <a:pt x="36432" y="48199"/>
                      <a:pt x="35958" y="48298"/>
                    </a:cubicBezTo>
                    <a:cubicBezTo>
                      <a:pt x="35989" y="44146"/>
                      <a:pt x="39159" y="42069"/>
                      <a:pt x="42333" y="42069"/>
                    </a:cubicBezTo>
                    <a:close/>
                    <a:moveTo>
                      <a:pt x="65648" y="42069"/>
                    </a:moveTo>
                    <a:cubicBezTo>
                      <a:pt x="68820" y="42069"/>
                      <a:pt x="71995" y="44144"/>
                      <a:pt x="72041" y="48294"/>
                    </a:cubicBezTo>
                    <a:lnTo>
                      <a:pt x="72041" y="48294"/>
                    </a:lnTo>
                    <a:cubicBezTo>
                      <a:pt x="71572" y="48195"/>
                      <a:pt x="71100" y="48146"/>
                      <a:pt x="70631" y="48146"/>
                    </a:cubicBezTo>
                    <a:cubicBezTo>
                      <a:pt x="68767" y="48146"/>
                      <a:pt x="66963" y="48913"/>
                      <a:pt x="65671" y="50305"/>
                    </a:cubicBezTo>
                    <a:cubicBezTo>
                      <a:pt x="64389" y="48925"/>
                      <a:pt x="62597" y="48146"/>
                      <a:pt x="60715" y="48146"/>
                    </a:cubicBezTo>
                    <a:cubicBezTo>
                      <a:pt x="60231" y="48146"/>
                      <a:pt x="59748" y="48199"/>
                      <a:pt x="59273" y="48298"/>
                    </a:cubicBezTo>
                    <a:cubicBezTo>
                      <a:pt x="59304" y="44146"/>
                      <a:pt x="62474" y="42069"/>
                      <a:pt x="65648" y="42069"/>
                    </a:cubicBezTo>
                    <a:close/>
                    <a:moveTo>
                      <a:pt x="18806" y="42115"/>
                    </a:moveTo>
                    <a:cubicBezTo>
                      <a:pt x="21981" y="42115"/>
                      <a:pt x="25156" y="44194"/>
                      <a:pt x="25196" y="48352"/>
                    </a:cubicBezTo>
                    <a:cubicBezTo>
                      <a:pt x="24718" y="48247"/>
                      <a:pt x="24235" y="48196"/>
                      <a:pt x="23756" y="48196"/>
                    </a:cubicBezTo>
                    <a:cubicBezTo>
                      <a:pt x="21903" y="48196"/>
                      <a:pt x="20103" y="48963"/>
                      <a:pt x="18807" y="50359"/>
                    </a:cubicBezTo>
                    <a:cubicBezTo>
                      <a:pt x="17526" y="48979"/>
                      <a:pt x="15734" y="48199"/>
                      <a:pt x="13852" y="48199"/>
                    </a:cubicBezTo>
                    <a:cubicBezTo>
                      <a:pt x="13368" y="48199"/>
                      <a:pt x="12884" y="48244"/>
                      <a:pt x="12409" y="48352"/>
                    </a:cubicBezTo>
                    <a:cubicBezTo>
                      <a:pt x="12454" y="44194"/>
                      <a:pt x="15631" y="42115"/>
                      <a:pt x="18806" y="42115"/>
                    </a:cubicBezTo>
                    <a:close/>
                    <a:moveTo>
                      <a:pt x="117952" y="48332"/>
                    </a:moveTo>
                    <a:cubicBezTo>
                      <a:pt x="118378" y="48332"/>
                      <a:pt x="118808" y="48371"/>
                      <a:pt x="119236" y="48450"/>
                    </a:cubicBezTo>
                    <a:cubicBezTo>
                      <a:pt x="118251" y="49624"/>
                      <a:pt x="117668" y="51130"/>
                      <a:pt x="117758" y="52724"/>
                    </a:cubicBezTo>
                    <a:lnTo>
                      <a:pt x="117749" y="52724"/>
                    </a:lnTo>
                    <a:cubicBezTo>
                      <a:pt x="116508" y="51412"/>
                      <a:pt x="114740" y="50583"/>
                      <a:pt x="112871" y="50583"/>
                    </a:cubicBezTo>
                    <a:cubicBezTo>
                      <a:pt x="112855" y="50583"/>
                      <a:pt x="112838" y="50583"/>
                      <a:pt x="112821" y="50583"/>
                    </a:cubicBezTo>
                    <a:lnTo>
                      <a:pt x="112821" y="50583"/>
                    </a:lnTo>
                    <a:cubicBezTo>
                      <a:pt x="114156" y="49130"/>
                      <a:pt x="116021" y="48332"/>
                      <a:pt x="117952" y="48332"/>
                    </a:cubicBezTo>
                    <a:close/>
                    <a:moveTo>
                      <a:pt x="94437" y="48377"/>
                    </a:moveTo>
                    <a:cubicBezTo>
                      <a:pt x="94862" y="48377"/>
                      <a:pt x="95289" y="48416"/>
                      <a:pt x="95715" y="48495"/>
                    </a:cubicBezTo>
                    <a:cubicBezTo>
                      <a:pt x="94722" y="49676"/>
                      <a:pt x="94140" y="51168"/>
                      <a:pt x="94227" y="52760"/>
                    </a:cubicBezTo>
                    <a:lnTo>
                      <a:pt x="94227" y="52760"/>
                    </a:lnTo>
                    <a:cubicBezTo>
                      <a:pt x="92986" y="51457"/>
                      <a:pt x="91219" y="50627"/>
                      <a:pt x="89350" y="50627"/>
                    </a:cubicBezTo>
                    <a:cubicBezTo>
                      <a:pt x="89333" y="50627"/>
                      <a:pt x="89316" y="50628"/>
                      <a:pt x="89299" y="50628"/>
                    </a:cubicBezTo>
                    <a:lnTo>
                      <a:pt x="89299" y="50628"/>
                    </a:lnTo>
                    <a:cubicBezTo>
                      <a:pt x="90637" y="49180"/>
                      <a:pt x="92504" y="48377"/>
                      <a:pt x="94437" y="48377"/>
                    </a:cubicBezTo>
                    <a:close/>
                    <a:moveTo>
                      <a:pt x="84143" y="48369"/>
                    </a:moveTo>
                    <a:cubicBezTo>
                      <a:pt x="86079" y="48369"/>
                      <a:pt x="87954" y="49173"/>
                      <a:pt x="89299" y="50628"/>
                    </a:cubicBezTo>
                    <a:lnTo>
                      <a:pt x="89299" y="50628"/>
                    </a:lnTo>
                    <a:cubicBezTo>
                      <a:pt x="89296" y="50628"/>
                      <a:pt x="89293" y="50628"/>
                      <a:pt x="89290" y="50628"/>
                    </a:cubicBezTo>
                    <a:cubicBezTo>
                      <a:pt x="89270" y="50628"/>
                      <a:pt x="89250" y="50627"/>
                      <a:pt x="89231" y="50627"/>
                    </a:cubicBezTo>
                    <a:cubicBezTo>
                      <a:pt x="87362" y="50627"/>
                      <a:pt x="85603" y="51457"/>
                      <a:pt x="84353" y="52760"/>
                    </a:cubicBezTo>
                    <a:cubicBezTo>
                      <a:pt x="84443" y="51174"/>
                      <a:pt x="83860" y="49669"/>
                      <a:pt x="82866" y="48486"/>
                    </a:cubicBezTo>
                    <a:cubicBezTo>
                      <a:pt x="83291" y="48407"/>
                      <a:pt x="83719" y="48369"/>
                      <a:pt x="84143" y="48369"/>
                    </a:cubicBezTo>
                    <a:close/>
                    <a:moveTo>
                      <a:pt x="47484" y="48526"/>
                    </a:moveTo>
                    <a:cubicBezTo>
                      <a:pt x="47914" y="48526"/>
                      <a:pt x="48348" y="48566"/>
                      <a:pt x="48780" y="48647"/>
                    </a:cubicBezTo>
                    <a:cubicBezTo>
                      <a:pt x="47785" y="49821"/>
                      <a:pt x="47203" y="51327"/>
                      <a:pt x="47284" y="52922"/>
                    </a:cubicBezTo>
                    <a:cubicBezTo>
                      <a:pt x="46042" y="51618"/>
                      <a:pt x="44274" y="50780"/>
                      <a:pt x="42406" y="50780"/>
                    </a:cubicBezTo>
                    <a:cubicBezTo>
                      <a:pt x="42386" y="50780"/>
                      <a:pt x="42366" y="50780"/>
                      <a:pt x="42346" y="50780"/>
                    </a:cubicBezTo>
                    <a:cubicBezTo>
                      <a:pt x="42343" y="50780"/>
                      <a:pt x="42340" y="50780"/>
                      <a:pt x="42338" y="50780"/>
                    </a:cubicBezTo>
                    <a:lnTo>
                      <a:pt x="42338" y="50780"/>
                    </a:lnTo>
                    <a:lnTo>
                      <a:pt x="42355" y="50771"/>
                    </a:lnTo>
                    <a:cubicBezTo>
                      <a:pt x="43689" y="49328"/>
                      <a:pt x="45555" y="48526"/>
                      <a:pt x="47484" y="48526"/>
                    </a:cubicBezTo>
                    <a:close/>
                    <a:moveTo>
                      <a:pt x="107658" y="48326"/>
                    </a:moveTo>
                    <a:cubicBezTo>
                      <a:pt x="109596" y="48326"/>
                      <a:pt x="111472" y="49128"/>
                      <a:pt x="112821" y="50583"/>
                    </a:cubicBezTo>
                    <a:lnTo>
                      <a:pt x="112821" y="50583"/>
                    </a:lnTo>
                    <a:cubicBezTo>
                      <a:pt x="112818" y="50583"/>
                      <a:pt x="112815" y="50583"/>
                      <a:pt x="112812" y="50583"/>
                    </a:cubicBezTo>
                    <a:cubicBezTo>
                      <a:pt x="112793" y="50583"/>
                      <a:pt x="112774" y="50583"/>
                      <a:pt x="112756" y="50583"/>
                    </a:cubicBezTo>
                    <a:cubicBezTo>
                      <a:pt x="110769" y="50583"/>
                      <a:pt x="108902" y="51528"/>
                      <a:pt x="107641" y="52975"/>
                    </a:cubicBezTo>
                    <a:lnTo>
                      <a:pt x="107641" y="52975"/>
                    </a:lnTo>
                    <a:cubicBezTo>
                      <a:pt x="107794" y="51300"/>
                      <a:pt x="107202" y="49723"/>
                      <a:pt x="106163" y="48486"/>
                    </a:cubicBezTo>
                    <a:cubicBezTo>
                      <a:pt x="106660" y="48378"/>
                      <a:pt x="107161" y="48326"/>
                      <a:pt x="107658" y="48326"/>
                    </a:cubicBezTo>
                    <a:close/>
                    <a:moveTo>
                      <a:pt x="23936" y="48579"/>
                    </a:moveTo>
                    <a:cubicBezTo>
                      <a:pt x="24366" y="48579"/>
                      <a:pt x="24800" y="48619"/>
                      <a:pt x="25232" y="48701"/>
                    </a:cubicBezTo>
                    <a:cubicBezTo>
                      <a:pt x="24237" y="49875"/>
                      <a:pt x="23655" y="51380"/>
                      <a:pt x="23744" y="52966"/>
                    </a:cubicBezTo>
                    <a:cubicBezTo>
                      <a:pt x="22494" y="51663"/>
                      <a:pt x="20727" y="50834"/>
                      <a:pt x="18867" y="50834"/>
                    </a:cubicBezTo>
                    <a:cubicBezTo>
                      <a:pt x="18847" y="50834"/>
                      <a:pt x="18827" y="50834"/>
                      <a:pt x="18807" y="50834"/>
                    </a:cubicBezTo>
                    <a:cubicBezTo>
                      <a:pt x="18787" y="50834"/>
                      <a:pt x="18767" y="50834"/>
                      <a:pt x="18747" y="50834"/>
                    </a:cubicBezTo>
                    <a:cubicBezTo>
                      <a:pt x="16879" y="50834"/>
                      <a:pt x="15111" y="51663"/>
                      <a:pt x="13870" y="52975"/>
                    </a:cubicBezTo>
                    <a:cubicBezTo>
                      <a:pt x="13951" y="51380"/>
                      <a:pt x="13368" y="49875"/>
                      <a:pt x="12374" y="48701"/>
                    </a:cubicBezTo>
                    <a:cubicBezTo>
                      <a:pt x="12804" y="48622"/>
                      <a:pt x="13235" y="48583"/>
                      <a:pt x="13663" y="48583"/>
                    </a:cubicBezTo>
                    <a:cubicBezTo>
                      <a:pt x="15599" y="48583"/>
                      <a:pt x="17464" y="49379"/>
                      <a:pt x="18807" y="50825"/>
                    </a:cubicBezTo>
                    <a:cubicBezTo>
                      <a:pt x="20140" y="49382"/>
                      <a:pt x="22007" y="48579"/>
                      <a:pt x="23936" y="48579"/>
                    </a:cubicBezTo>
                    <a:close/>
                    <a:moveTo>
                      <a:pt x="37172" y="48527"/>
                    </a:moveTo>
                    <a:cubicBezTo>
                      <a:pt x="39112" y="48527"/>
                      <a:pt x="40993" y="49328"/>
                      <a:pt x="42337" y="50780"/>
                    </a:cubicBezTo>
                    <a:lnTo>
                      <a:pt x="42337" y="50780"/>
                    </a:lnTo>
                    <a:cubicBezTo>
                      <a:pt x="42322" y="50780"/>
                      <a:pt x="42306" y="50780"/>
                      <a:pt x="42291" y="50780"/>
                    </a:cubicBezTo>
                    <a:cubicBezTo>
                      <a:pt x="40304" y="50780"/>
                      <a:pt x="38437" y="51725"/>
                      <a:pt x="37185" y="53172"/>
                    </a:cubicBezTo>
                    <a:cubicBezTo>
                      <a:pt x="37328" y="51497"/>
                      <a:pt x="36737" y="49920"/>
                      <a:pt x="35698" y="48683"/>
                    </a:cubicBezTo>
                    <a:cubicBezTo>
                      <a:pt x="36188" y="48578"/>
                      <a:pt x="36682" y="48527"/>
                      <a:pt x="37172" y="48527"/>
                    </a:cubicBezTo>
                    <a:close/>
                    <a:moveTo>
                      <a:pt x="124476" y="46476"/>
                    </a:moveTo>
                    <a:cubicBezTo>
                      <a:pt x="127652" y="46476"/>
                      <a:pt x="130827" y="48554"/>
                      <a:pt x="130867" y="52716"/>
                    </a:cubicBezTo>
                    <a:cubicBezTo>
                      <a:pt x="130392" y="52614"/>
                      <a:pt x="129914" y="52564"/>
                      <a:pt x="129439" y="52564"/>
                    </a:cubicBezTo>
                    <a:cubicBezTo>
                      <a:pt x="127578" y="52564"/>
                      <a:pt x="125778" y="53330"/>
                      <a:pt x="124478" y="54723"/>
                    </a:cubicBezTo>
                    <a:cubicBezTo>
                      <a:pt x="123197" y="53343"/>
                      <a:pt x="121405" y="52563"/>
                      <a:pt x="119532" y="52563"/>
                    </a:cubicBezTo>
                    <a:cubicBezTo>
                      <a:pt x="119039" y="52563"/>
                      <a:pt x="118555" y="52617"/>
                      <a:pt x="118080" y="52716"/>
                    </a:cubicBezTo>
                    <a:cubicBezTo>
                      <a:pt x="118121" y="48557"/>
                      <a:pt x="121299" y="46476"/>
                      <a:pt x="124476" y="46476"/>
                    </a:cubicBezTo>
                    <a:close/>
                    <a:moveTo>
                      <a:pt x="77629" y="46523"/>
                    </a:moveTo>
                    <a:cubicBezTo>
                      <a:pt x="80800" y="46523"/>
                      <a:pt x="83975" y="48597"/>
                      <a:pt x="84021" y="52747"/>
                    </a:cubicBezTo>
                    <a:lnTo>
                      <a:pt x="84021" y="52747"/>
                    </a:lnTo>
                    <a:cubicBezTo>
                      <a:pt x="83554" y="52648"/>
                      <a:pt x="83083" y="52600"/>
                      <a:pt x="82615" y="52600"/>
                    </a:cubicBezTo>
                    <a:cubicBezTo>
                      <a:pt x="80757" y="52600"/>
                      <a:pt x="78952" y="53366"/>
                      <a:pt x="77660" y="54759"/>
                    </a:cubicBezTo>
                    <a:cubicBezTo>
                      <a:pt x="76378" y="53379"/>
                      <a:pt x="74586" y="52599"/>
                      <a:pt x="72704" y="52599"/>
                    </a:cubicBezTo>
                    <a:cubicBezTo>
                      <a:pt x="72221" y="52599"/>
                      <a:pt x="71737" y="52644"/>
                      <a:pt x="71262" y="52751"/>
                    </a:cubicBezTo>
                    <a:cubicBezTo>
                      <a:pt x="71289" y="48599"/>
                      <a:pt x="74457" y="46523"/>
                      <a:pt x="77629" y="46523"/>
                    </a:cubicBezTo>
                    <a:close/>
                    <a:moveTo>
                      <a:pt x="100946" y="46518"/>
                    </a:moveTo>
                    <a:cubicBezTo>
                      <a:pt x="104122" y="46518"/>
                      <a:pt x="107296" y="48595"/>
                      <a:pt x="107337" y="52751"/>
                    </a:cubicBezTo>
                    <a:cubicBezTo>
                      <a:pt x="106864" y="52650"/>
                      <a:pt x="106387" y="52600"/>
                      <a:pt x="105914" y="52600"/>
                    </a:cubicBezTo>
                    <a:cubicBezTo>
                      <a:pt x="104054" y="52600"/>
                      <a:pt x="102248" y="53368"/>
                      <a:pt x="100948" y="54767"/>
                    </a:cubicBezTo>
                    <a:lnTo>
                      <a:pt x="100948" y="54759"/>
                    </a:lnTo>
                    <a:cubicBezTo>
                      <a:pt x="99667" y="53379"/>
                      <a:pt x="97875" y="52599"/>
                      <a:pt x="95993" y="52599"/>
                    </a:cubicBezTo>
                    <a:cubicBezTo>
                      <a:pt x="95509" y="52599"/>
                      <a:pt x="95025" y="52653"/>
                      <a:pt x="94550" y="52751"/>
                    </a:cubicBezTo>
                    <a:cubicBezTo>
                      <a:pt x="94591" y="48597"/>
                      <a:pt x="97769" y="46518"/>
                      <a:pt x="100946" y="46518"/>
                    </a:cubicBezTo>
                    <a:close/>
                    <a:moveTo>
                      <a:pt x="54008" y="46667"/>
                    </a:moveTo>
                    <a:cubicBezTo>
                      <a:pt x="57185" y="46667"/>
                      <a:pt x="60361" y="48746"/>
                      <a:pt x="60402" y="52904"/>
                    </a:cubicBezTo>
                    <a:cubicBezTo>
                      <a:pt x="59922" y="52799"/>
                      <a:pt x="59438" y="52748"/>
                      <a:pt x="58958" y="52748"/>
                    </a:cubicBezTo>
                    <a:cubicBezTo>
                      <a:pt x="57103" y="52748"/>
                      <a:pt x="55303" y="53512"/>
                      <a:pt x="54008" y="54906"/>
                    </a:cubicBezTo>
                    <a:lnTo>
                      <a:pt x="54008" y="54906"/>
                    </a:lnTo>
                    <a:cubicBezTo>
                      <a:pt x="52727" y="53529"/>
                      <a:pt x="50937" y="52751"/>
                      <a:pt x="49058" y="52751"/>
                    </a:cubicBezTo>
                    <a:cubicBezTo>
                      <a:pt x="48574" y="52751"/>
                      <a:pt x="48090" y="52796"/>
                      <a:pt x="47615" y="52904"/>
                    </a:cubicBezTo>
                    <a:cubicBezTo>
                      <a:pt x="47655" y="48746"/>
                      <a:pt x="50832" y="46667"/>
                      <a:pt x="54008" y="46667"/>
                    </a:cubicBezTo>
                    <a:close/>
                    <a:moveTo>
                      <a:pt x="7148" y="46724"/>
                    </a:moveTo>
                    <a:cubicBezTo>
                      <a:pt x="10323" y="46724"/>
                      <a:pt x="13498" y="48801"/>
                      <a:pt x="13538" y="52957"/>
                    </a:cubicBezTo>
                    <a:cubicBezTo>
                      <a:pt x="13065" y="52856"/>
                      <a:pt x="12588" y="52806"/>
                      <a:pt x="12114" y="52806"/>
                    </a:cubicBezTo>
                    <a:cubicBezTo>
                      <a:pt x="10255" y="52806"/>
                      <a:pt x="8451" y="53572"/>
                      <a:pt x="7159" y="54965"/>
                    </a:cubicBezTo>
                    <a:cubicBezTo>
                      <a:pt x="5877" y="53585"/>
                      <a:pt x="4076" y="52805"/>
                      <a:pt x="2194" y="52805"/>
                    </a:cubicBezTo>
                    <a:cubicBezTo>
                      <a:pt x="1711" y="52805"/>
                      <a:pt x="1227" y="52859"/>
                      <a:pt x="752" y="52957"/>
                    </a:cubicBezTo>
                    <a:cubicBezTo>
                      <a:pt x="792" y="48803"/>
                      <a:pt x="3970" y="46724"/>
                      <a:pt x="7148" y="46724"/>
                    </a:cubicBezTo>
                    <a:close/>
                    <a:moveTo>
                      <a:pt x="30465" y="46724"/>
                    </a:moveTo>
                    <a:cubicBezTo>
                      <a:pt x="33638" y="46724"/>
                      <a:pt x="36811" y="48800"/>
                      <a:pt x="36854" y="52954"/>
                    </a:cubicBezTo>
                    <a:lnTo>
                      <a:pt x="36854" y="52954"/>
                    </a:lnTo>
                    <a:cubicBezTo>
                      <a:pt x="36384" y="52854"/>
                      <a:pt x="35912" y="52806"/>
                      <a:pt x="35443" y="52806"/>
                    </a:cubicBezTo>
                    <a:cubicBezTo>
                      <a:pt x="33580" y="52806"/>
                      <a:pt x="31775" y="53572"/>
                      <a:pt x="30483" y="54965"/>
                    </a:cubicBezTo>
                    <a:cubicBezTo>
                      <a:pt x="29201" y="53585"/>
                      <a:pt x="27409" y="52805"/>
                      <a:pt x="25528" y="52805"/>
                    </a:cubicBezTo>
                    <a:cubicBezTo>
                      <a:pt x="25044" y="52805"/>
                      <a:pt x="24560" y="52859"/>
                      <a:pt x="24085" y="52957"/>
                    </a:cubicBezTo>
                    <a:cubicBezTo>
                      <a:pt x="24116" y="48803"/>
                      <a:pt x="27290" y="46724"/>
                      <a:pt x="30465" y="46724"/>
                    </a:cubicBezTo>
                    <a:close/>
                    <a:moveTo>
                      <a:pt x="119323" y="52938"/>
                    </a:moveTo>
                    <a:cubicBezTo>
                      <a:pt x="121259" y="52938"/>
                      <a:pt x="123134" y="53741"/>
                      <a:pt x="124478" y="55189"/>
                    </a:cubicBezTo>
                    <a:lnTo>
                      <a:pt x="124478" y="55189"/>
                    </a:lnTo>
                    <a:cubicBezTo>
                      <a:pt x="124475" y="55189"/>
                      <a:pt x="124472" y="55189"/>
                      <a:pt x="124469" y="55189"/>
                    </a:cubicBezTo>
                    <a:cubicBezTo>
                      <a:pt x="124450" y="55188"/>
                      <a:pt x="124430" y="55188"/>
                      <a:pt x="124410" y="55188"/>
                    </a:cubicBezTo>
                    <a:cubicBezTo>
                      <a:pt x="122541" y="55188"/>
                      <a:pt x="120782" y="56027"/>
                      <a:pt x="119532" y="57330"/>
                    </a:cubicBezTo>
                    <a:cubicBezTo>
                      <a:pt x="119622" y="55744"/>
                      <a:pt x="119039" y="54239"/>
                      <a:pt x="118045" y="53056"/>
                    </a:cubicBezTo>
                    <a:cubicBezTo>
                      <a:pt x="118470" y="52977"/>
                      <a:pt x="118898" y="52938"/>
                      <a:pt x="119323" y="52938"/>
                    </a:cubicBezTo>
                    <a:close/>
                    <a:moveTo>
                      <a:pt x="129620" y="52938"/>
                    </a:moveTo>
                    <a:cubicBezTo>
                      <a:pt x="130043" y="52938"/>
                      <a:pt x="130470" y="52977"/>
                      <a:pt x="130894" y="53056"/>
                    </a:cubicBezTo>
                    <a:cubicBezTo>
                      <a:pt x="129908" y="54230"/>
                      <a:pt x="129326" y="55735"/>
                      <a:pt x="129415" y="57321"/>
                    </a:cubicBezTo>
                    <a:lnTo>
                      <a:pt x="129406" y="57330"/>
                    </a:lnTo>
                    <a:cubicBezTo>
                      <a:pt x="128165" y="56027"/>
                      <a:pt x="126397" y="55188"/>
                      <a:pt x="124528" y="55188"/>
                    </a:cubicBezTo>
                    <a:cubicBezTo>
                      <a:pt x="124512" y="55188"/>
                      <a:pt x="124495" y="55188"/>
                      <a:pt x="124478" y="55189"/>
                    </a:cubicBezTo>
                    <a:lnTo>
                      <a:pt x="124478" y="55189"/>
                    </a:lnTo>
                    <a:cubicBezTo>
                      <a:pt x="125816" y="53741"/>
                      <a:pt x="127689" y="52938"/>
                      <a:pt x="129620" y="52938"/>
                    </a:cubicBezTo>
                    <a:close/>
                    <a:moveTo>
                      <a:pt x="82780" y="52974"/>
                    </a:moveTo>
                    <a:cubicBezTo>
                      <a:pt x="83204" y="52974"/>
                      <a:pt x="83632" y="53013"/>
                      <a:pt x="84057" y="53092"/>
                    </a:cubicBezTo>
                    <a:cubicBezTo>
                      <a:pt x="83538" y="53710"/>
                      <a:pt x="83135" y="54418"/>
                      <a:pt x="82875" y="55180"/>
                    </a:cubicBezTo>
                    <a:cubicBezTo>
                      <a:pt x="82633" y="55879"/>
                      <a:pt x="82525" y="56622"/>
                      <a:pt x="82570" y="57357"/>
                    </a:cubicBezTo>
                    <a:cubicBezTo>
                      <a:pt x="81329" y="56062"/>
                      <a:pt x="79570" y="55224"/>
                      <a:pt x="77701" y="55224"/>
                    </a:cubicBezTo>
                    <a:cubicBezTo>
                      <a:pt x="77681" y="55224"/>
                      <a:pt x="77661" y="55224"/>
                      <a:pt x="77642" y="55224"/>
                    </a:cubicBezTo>
                    <a:cubicBezTo>
                      <a:pt x="78979" y="53777"/>
                      <a:pt x="80847" y="52974"/>
                      <a:pt x="82780" y="52974"/>
                    </a:cubicBezTo>
                    <a:close/>
                    <a:moveTo>
                      <a:pt x="95806" y="52982"/>
                    </a:moveTo>
                    <a:cubicBezTo>
                      <a:pt x="97733" y="52982"/>
                      <a:pt x="99604" y="53779"/>
                      <a:pt x="100939" y="55224"/>
                    </a:cubicBezTo>
                    <a:cubicBezTo>
                      <a:pt x="100919" y="55224"/>
                      <a:pt x="100900" y="55224"/>
                      <a:pt x="100880" y="55224"/>
                    </a:cubicBezTo>
                    <a:cubicBezTo>
                      <a:pt x="99020" y="55224"/>
                      <a:pt x="97252" y="56062"/>
                      <a:pt x="96011" y="57357"/>
                    </a:cubicBezTo>
                    <a:cubicBezTo>
                      <a:pt x="96047" y="56622"/>
                      <a:pt x="95948" y="55879"/>
                      <a:pt x="95706" y="55180"/>
                    </a:cubicBezTo>
                    <a:cubicBezTo>
                      <a:pt x="95446" y="54418"/>
                      <a:pt x="95043" y="53710"/>
                      <a:pt x="94523" y="53101"/>
                    </a:cubicBezTo>
                    <a:cubicBezTo>
                      <a:pt x="94950" y="53021"/>
                      <a:pt x="95379" y="52982"/>
                      <a:pt x="95806" y="52982"/>
                    </a:cubicBezTo>
                    <a:close/>
                    <a:moveTo>
                      <a:pt x="59124" y="53131"/>
                    </a:moveTo>
                    <a:cubicBezTo>
                      <a:pt x="59554" y="53131"/>
                      <a:pt x="59988" y="53171"/>
                      <a:pt x="60420" y="53253"/>
                    </a:cubicBezTo>
                    <a:cubicBezTo>
                      <a:pt x="59425" y="54436"/>
                      <a:pt x="58843" y="55932"/>
                      <a:pt x="58932" y="57527"/>
                    </a:cubicBezTo>
                    <a:lnTo>
                      <a:pt x="58923" y="57518"/>
                    </a:lnTo>
                    <a:cubicBezTo>
                      <a:pt x="57682" y="56215"/>
                      <a:pt x="55914" y="55385"/>
                      <a:pt x="54046" y="55385"/>
                    </a:cubicBezTo>
                    <a:cubicBezTo>
                      <a:pt x="54026" y="55385"/>
                      <a:pt x="54006" y="55386"/>
                      <a:pt x="53986" y="55386"/>
                    </a:cubicBezTo>
                    <a:cubicBezTo>
                      <a:pt x="53966" y="55386"/>
                      <a:pt x="53946" y="55385"/>
                      <a:pt x="53927" y="55385"/>
                    </a:cubicBezTo>
                    <a:cubicBezTo>
                      <a:pt x="52067" y="55385"/>
                      <a:pt x="50299" y="56215"/>
                      <a:pt x="49049" y="57527"/>
                    </a:cubicBezTo>
                    <a:cubicBezTo>
                      <a:pt x="49138" y="55932"/>
                      <a:pt x="48556" y="54427"/>
                      <a:pt x="47561" y="53253"/>
                    </a:cubicBezTo>
                    <a:cubicBezTo>
                      <a:pt x="47993" y="53171"/>
                      <a:pt x="48427" y="53131"/>
                      <a:pt x="48858" y="53131"/>
                    </a:cubicBezTo>
                    <a:cubicBezTo>
                      <a:pt x="50787" y="53131"/>
                      <a:pt x="52654" y="53934"/>
                      <a:pt x="53995" y="55377"/>
                    </a:cubicBezTo>
                    <a:cubicBezTo>
                      <a:pt x="55328" y="53934"/>
                      <a:pt x="57194" y="53131"/>
                      <a:pt x="59124" y="53131"/>
                    </a:cubicBezTo>
                    <a:close/>
                    <a:moveTo>
                      <a:pt x="12289" y="53188"/>
                    </a:moveTo>
                    <a:cubicBezTo>
                      <a:pt x="12716" y="53188"/>
                      <a:pt x="13146" y="53227"/>
                      <a:pt x="13574" y="53307"/>
                    </a:cubicBezTo>
                    <a:cubicBezTo>
                      <a:pt x="13046" y="53916"/>
                      <a:pt x="12651" y="54624"/>
                      <a:pt x="12391" y="55386"/>
                    </a:cubicBezTo>
                    <a:cubicBezTo>
                      <a:pt x="12150" y="56085"/>
                      <a:pt x="12042" y="56819"/>
                      <a:pt x="12087" y="57563"/>
                    </a:cubicBezTo>
                    <a:lnTo>
                      <a:pt x="12078" y="57563"/>
                    </a:lnTo>
                    <a:cubicBezTo>
                      <a:pt x="10836" y="56269"/>
                      <a:pt x="9077" y="55430"/>
                      <a:pt x="7217" y="55430"/>
                    </a:cubicBezTo>
                    <a:cubicBezTo>
                      <a:pt x="7198" y="55430"/>
                      <a:pt x="7178" y="55430"/>
                      <a:pt x="7159" y="55431"/>
                    </a:cubicBezTo>
                    <a:cubicBezTo>
                      <a:pt x="8494" y="53985"/>
                      <a:pt x="10358" y="53188"/>
                      <a:pt x="12289" y="53188"/>
                    </a:cubicBezTo>
                    <a:close/>
                    <a:moveTo>
                      <a:pt x="25322" y="53188"/>
                    </a:moveTo>
                    <a:cubicBezTo>
                      <a:pt x="27247" y="53188"/>
                      <a:pt x="29113" y="53985"/>
                      <a:pt x="30456" y="55431"/>
                    </a:cubicBezTo>
                    <a:cubicBezTo>
                      <a:pt x="30436" y="55430"/>
                      <a:pt x="30416" y="55430"/>
                      <a:pt x="30397" y="55430"/>
                    </a:cubicBezTo>
                    <a:cubicBezTo>
                      <a:pt x="28528" y="55430"/>
                      <a:pt x="26769" y="56269"/>
                      <a:pt x="25528" y="57563"/>
                    </a:cubicBezTo>
                    <a:cubicBezTo>
                      <a:pt x="25563" y="56828"/>
                      <a:pt x="25465" y="56085"/>
                      <a:pt x="25223" y="55386"/>
                    </a:cubicBezTo>
                    <a:cubicBezTo>
                      <a:pt x="24954" y="54624"/>
                      <a:pt x="24560" y="53916"/>
                      <a:pt x="24040" y="53307"/>
                    </a:cubicBezTo>
                    <a:cubicBezTo>
                      <a:pt x="24467" y="53227"/>
                      <a:pt x="24896" y="53188"/>
                      <a:pt x="25322" y="53188"/>
                    </a:cubicBezTo>
                    <a:close/>
                    <a:moveTo>
                      <a:pt x="106107" y="52975"/>
                    </a:moveTo>
                    <a:cubicBezTo>
                      <a:pt x="106578" y="52975"/>
                      <a:pt x="107053" y="53022"/>
                      <a:pt x="107525" y="53119"/>
                    </a:cubicBezTo>
                    <a:cubicBezTo>
                      <a:pt x="106512" y="54373"/>
                      <a:pt x="105948" y="55959"/>
                      <a:pt x="106118" y="57626"/>
                    </a:cubicBezTo>
                    <a:cubicBezTo>
                      <a:pt x="104870" y="56163"/>
                      <a:pt x="102982" y="55215"/>
                      <a:pt x="100985" y="55215"/>
                    </a:cubicBezTo>
                    <a:cubicBezTo>
                      <a:pt x="100976" y="55215"/>
                      <a:pt x="100966" y="55215"/>
                      <a:pt x="100957" y="55215"/>
                    </a:cubicBezTo>
                    <a:cubicBezTo>
                      <a:pt x="102304" y="53768"/>
                      <a:pt x="104177" y="52975"/>
                      <a:pt x="106107" y="52975"/>
                    </a:cubicBezTo>
                    <a:close/>
                    <a:moveTo>
                      <a:pt x="70795" y="48523"/>
                    </a:moveTo>
                    <a:cubicBezTo>
                      <a:pt x="71278" y="48523"/>
                      <a:pt x="71764" y="48572"/>
                      <a:pt x="72248" y="48674"/>
                    </a:cubicBezTo>
                    <a:cubicBezTo>
                      <a:pt x="71271" y="49920"/>
                      <a:pt x="70742" y="51488"/>
                      <a:pt x="70939" y="53137"/>
                    </a:cubicBezTo>
                    <a:cubicBezTo>
                      <a:pt x="71445" y="53025"/>
                      <a:pt x="71954" y="52971"/>
                      <a:pt x="72460" y="52971"/>
                    </a:cubicBezTo>
                    <a:cubicBezTo>
                      <a:pt x="74392" y="52971"/>
                      <a:pt x="76265" y="53767"/>
                      <a:pt x="77615" y="55215"/>
                    </a:cubicBezTo>
                    <a:cubicBezTo>
                      <a:pt x="77597" y="55215"/>
                      <a:pt x="77579" y="55215"/>
                      <a:pt x="77561" y="55215"/>
                    </a:cubicBezTo>
                    <a:cubicBezTo>
                      <a:pt x="75520" y="55215"/>
                      <a:pt x="73598" y="56223"/>
                      <a:pt x="72346" y="57742"/>
                    </a:cubicBezTo>
                    <a:cubicBezTo>
                      <a:pt x="72694" y="54062"/>
                      <a:pt x="69407" y="50780"/>
                      <a:pt x="65713" y="50780"/>
                    </a:cubicBezTo>
                    <a:cubicBezTo>
                      <a:pt x="65693" y="50780"/>
                      <a:pt x="65673" y="50780"/>
                      <a:pt x="65653" y="50780"/>
                    </a:cubicBezTo>
                    <a:lnTo>
                      <a:pt x="65644" y="50780"/>
                    </a:lnTo>
                    <a:cubicBezTo>
                      <a:pt x="65624" y="50780"/>
                      <a:pt x="65604" y="50780"/>
                      <a:pt x="65584" y="50780"/>
                    </a:cubicBezTo>
                    <a:cubicBezTo>
                      <a:pt x="63716" y="50780"/>
                      <a:pt x="61957" y="51618"/>
                      <a:pt x="60706" y="52922"/>
                    </a:cubicBezTo>
                    <a:cubicBezTo>
                      <a:pt x="60796" y="51327"/>
                      <a:pt x="60214" y="49830"/>
                      <a:pt x="59219" y="48647"/>
                    </a:cubicBezTo>
                    <a:cubicBezTo>
                      <a:pt x="59647" y="48568"/>
                      <a:pt x="60078" y="48529"/>
                      <a:pt x="60505" y="48529"/>
                    </a:cubicBezTo>
                    <a:cubicBezTo>
                      <a:pt x="62438" y="48529"/>
                      <a:pt x="64310" y="49326"/>
                      <a:pt x="65653" y="50771"/>
                    </a:cubicBezTo>
                    <a:cubicBezTo>
                      <a:pt x="66986" y="49323"/>
                      <a:pt x="68860" y="48523"/>
                      <a:pt x="70795" y="48523"/>
                    </a:cubicBezTo>
                    <a:close/>
                    <a:moveTo>
                      <a:pt x="35611" y="53177"/>
                    </a:moveTo>
                    <a:cubicBezTo>
                      <a:pt x="36086" y="53177"/>
                      <a:pt x="36566" y="53226"/>
                      <a:pt x="37042" y="53325"/>
                    </a:cubicBezTo>
                    <a:cubicBezTo>
                      <a:pt x="36029" y="54570"/>
                      <a:pt x="35456" y="56156"/>
                      <a:pt x="35635" y="57823"/>
                    </a:cubicBezTo>
                    <a:cubicBezTo>
                      <a:pt x="34383" y="56367"/>
                      <a:pt x="32516" y="55421"/>
                      <a:pt x="30530" y="55421"/>
                    </a:cubicBezTo>
                    <a:cubicBezTo>
                      <a:pt x="30511" y="55421"/>
                      <a:pt x="30492" y="55421"/>
                      <a:pt x="30474" y="55422"/>
                    </a:cubicBezTo>
                    <a:cubicBezTo>
                      <a:pt x="31811" y="53976"/>
                      <a:pt x="33679" y="53177"/>
                      <a:pt x="35611" y="53177"/>
                    </a:cubicBezTo>
                    <a:close/>
                    <a:moveTo>
                      <a:pt x="112825" y="51076"/>
                    </a:moveTo>
                    <a:cubicBezTo>
                      <a:pt x="116002" y="51076"/>
                      <a:pt x="119178" y="53155"/>
                      <a:pt x="119218" y="57312"/>
                    </a:cubicBezTo>
                    <a:cubicBezTo>
                      <a:pt x="118738" y="57207"/>
                      <a:pt x="118254" y="57156"/>
                      <a:pt x="117774" y="57156"/>
                    </a:cubicBezTo>
                    <a:cubicBezTo>
                      <a:pt x="115918" y="57156"/>
                      <a:pt x="114121" y="57922"/>
                      <a:pt x="112825" y="59315"/>
                    </a:cubicBezTo>
                    <a:lnTo>
                      <a:pt x="112825" y="59315"/>
                    </a:lnTo>
                    <a:cubicBezTo>
                      <a:pt x="111544" y="57938"/>
                      <a:pt x="109754" y="57160"/>
                      <a:pt x="107883" y="57160"/>
                    </a:cubicBezTo>
                    <a:cubicBezTo>
                      <a:pt x="107391" y="57160"/>
                      <a:pt x="106907" y="57214"/>
                      <a:pt x="106432" y="57312"/>
                    </a:cubicBezTo>
                    <a:cubicBezTo>
                      <a:pt x="106472" y="53155"/>
                      <a:pt x="109649" y="51076"/>
                      <a:pt x="112825" y="51076"/>
                    </a:cubicBezTo>
                    <a:close/>
                    <a:moveTo>
                      <a:pt x="136136" y="51080"/>
                    </a:moveTo>
                    <a:cubicBezTo>
                      <a:pt x="139311" y="51080"/>
                      <a:pt x="142484" y="53157"/>
                      <a:pt x="142525" y="57312"/>
                    </a:cubicBezTo>
                    <a:lnTo>
                      <a:pt x="142525" y="57321"/>
                    </a:lnTo>
                    <a:cubicBezTo>
                      <a:pt x="142050" y="57219"/>
                      <a:pt x="141571" y="57169"/>
                      <a:pt x="141097" y="57169"/>
                    </a:cubicBezTo>
                    <a:cubicBezTo>
                      <a:pt x="139236" y="57169"/>
                      <a:pt x="137435" y="57936"/>
                      <a:pt x="136136" y="59328"/>
                    </a:cubicBezTo>
                    <a:cubicBezTo>
                      <a:pt x="134854" y="57948"/>
                      <a:pt x="133062" y="57169"/>
                      <a:pt x="131181" y="57169"/>
                    </a:cubicBezTo>
                    <a:cubicBezTo>
                      <a:pt x="130697" y="57169"/>
                      <a:pt x="130213" y="57223"/>
                      <a:pt x="129738" y="57321"/>
                    </a:cubicBezTo>
                    <a:cubicBezTo>
                      <a:pt x="129778" y="53161"/>
                      <a:pt x="132958" y="51080"/>
                      <a:pt x="136136" y="51080"/>
                    </a:cubicBezTo>
                    <a:close/>
                    <a:moveTo>
                      <a:pt x="89307" y="51119"/>
                    </a:moveTo>
                    <a:cubicBezTo>
                      <a:pt x="91889" y="51119"/>
                      <a:pt x="94470" y="52493"/>
                      <a:pt x="95366" y="55242"/>
                    </a:cubicBezTo>
                    <a:cubicBezTo>
                      <a:pt x="95590" y="55923"/>
                      <a:pt x="95697" y="56631"/>
                      <a:pt x="95706" y="57348"/>
                    </a:cubicBezTo>
                    <a:cubicBezTo>
                      <a:pt x="95226" y="57243"/>
                      <a:pt x="94742" y="57192"/>
                      <a:pt x="94262" y="57192"/>
                    </a:cubicBezTo>
                    <a:cubicBezTo>
                      <a:pt x="92407" y="57192"/>
                      <a:pt x="90613" y="57958"/>
                      <a:pt x="89317" y="59346"/>
                    </a:cubicBezTo>
                    <a:cubicBezTo>
                      <a:pt x="88036" y="57975"/>
                      <a:pt x="86244" y="57187"/>
                      <a:pt x="84362" y="57187"/>
                    </a:cubicBezTo>
                    <a:cubicBezTo>
                      <a:pt x="83878" y="57187"/>
                      <a:pt x="83394" y="57241"/>
                      <a:pt x="82919" y="57348"/>
                    </a:cubicBezTo>
                    <a:cubicBezTo>
                      <a:pt x="82919" y="56631"/>
                      <a:pt x="83018" y="55923"/>
                      <a:pt x="83224" y="55251"/>
                    </a:cubicBezTo>
                    <a:lnTo>
                      <a:pt x="83242" y="55242"/>
                    </a:lnTo>
                    <a:cubicBezTo>
                      <a:pt x="84138" y="52495"/>
                      <a:pt x="86723" y="51119"/>
                      <a:pt x="89307" y="51119"/>
                    </a:cubicBezTo>
                    <a:close/>
                    <a:moveTo>
                      <a:pt x="42351" y="51273"/>
                    </a:moveTo>
                    <a:cubicBezTo>
                      <a:pt x="45527" y="51273"/>
                      <a:pt x="48704" y="53352"/>
                      <a:pt x="48744" y="57509"/>
                    </a:cubicBezTo>
                    <a:cubicBezTo>
                      <a:pt x="48269" y="57407"/>
                      <a:pt x="47791" y="57358"/>
                      <a:pt x="47316" y="57358"/>
                    </a:cubicBezTo>
                    <a:cubicBezTo>
                      <a:pt x="45455" y="57358"/>
                      <a:pt x="43655" y="58124"/>
                      <a:pt x="42355" y="59517"/>
                    </a:cubicBezTo>
                    <a:cubicBezTo>
                      <a:pt x="41081" y="58144"/>
                      <a:pt x="39293" y="57366"/>
                      <a:pt x="37414" y="57366"/>
                    </a:cubicBezTo>
                    <a:cubicBezTo>
                      <a:pt x="37404" y="57366"/>
                      <a:pt x="37393" y="57366"/>
                      <a:pt x="37382" y="57366"/>
                    </a:cubicBezTo>
                    <a:lnTo>
                      <a:pt x="37400" y="57357"/>
                    </a:lnTo>
                    <a:cubicBezTo>
                      <a:pt x="36916" y="57357"/>
                      <a:pt x="36432" y="57402"/>
                      <a:pt x="35958" y="57509"/>
                    </a:cubicBezTo>
                    <a:cubicBezTo>
                      <a:pt x="35998" y="53352"/>
                      <a:pt x="39174" y="51273"/>
                      <a:pt x="42351" y="51273"/>
                    </a:cubicBezTo>
                    <a:close/>
                    <a:moveTo>
                      <a:pt x="65657" y="51282"/>
                    </a:moveTo>
                    <a:cubicBezTo>
                      <a:pt x="68834" y="51282"/>
                      <a:pt x="72010" y="53361"/>
                      <a:pt x="72050" y="57518"/>
                    </a:cubicBezTo>
                    <a:cubicBezTo>
                      <a:pt x="71572" y="57413"/>
                      <a:pt x="71090" y="57362"/>
                      <a:pt x="70611" y="57362"/>
                    </a:cubicBezTo>
                    <a:cubicBezTo>
                      <a:pt x="68757" y="57362"/>
                      <a:pt x="66958" y="58130"/>
                      <a:pt x="65662" y="59525"/>
                    </a:cubicBezTo>
                    <a:cubicBezTo>
                      <a:pt x="64387" y="58153"/>
                      <a:pt x="62599" y="57366"/>
                      <a:pt x="60729" y="57366"/>
                    </a:cubicBezTo>
                    <a:cubicBezTo>
                      <a:pt x="60719" y="57366"/>
                      <a:pt x="60708" y="57366"/>
                      <a:pt x="60697" y="57366"/>
                    </a:cubicBezTo>
                    <a:lnTo>
                      <a:pt x="60715" y="57366"/>
                    </a:lnTo>
                    <a:cubicBezTo>
                      <a:pt x="60223" y="57366"/>
                      <a:pt x="59739" y="57411"/>
                      <a:pt x="59264" y="57518"/>
                    </a:cubicBezTo>
                    <a:cubicBezTo>
                      <a:pt x="59304" y="53361"/>
                      <a:pt x="62481" y="51282"/>
                      <a:pt x="65657" y="51282"/>
                    </a:cubicBezTo>
                    <a:close/>
                    <a:moveTo>
                      <a:pt x="18802" y="51334"/>
                    </a:moveTo>
                    <a:cubicBezTo>
                      <a:pt x="21383" y="51334"/>
                      <a:pt x="23964" y="52708"/>
                      <a:pt x="24864" y="55457"/>
                    </a:cubicBezTo>
                    <a:cubicBezTo>
                      <a:pt x="25079" y="56129"/>
                      <a:pt x="25196" y="56846"/>
                      <a:pt x="25196" y="57554"/>
                    </a:cubicBezTo>
                    <a:cubicBezTo>
                      <a:pt x="24721" y="57452"/>
                      <a:pt x="24242" y="57402"/>
                      <a:pt x="23767" y="57402"/>
                    </a:cubicBezTo>
                    <a:cubicBezTo>
                      <a:pt x="21904" y="57402"/>
                      <a:pt x="20100" y="58169"/>
                      <a:pt x="18807" y="59561"/>
                    </a:cubicBezTo>
                    <a:cubicBezTo>
                      <a:pt x="17526" y="58181"/>
                      <a:pt x="15734" y="57402"/>
                      <a:pt x="13852" y="57402"/>
                    </a:cubicBezTo>
                    <a:cubicBezTo>
                      <a:pt x="13368" y="57402"/>
                      <a:pt x="12884" y="57456"/>
                      <a:pt x="12409" y="57563"/>
                    </a:cubicBezTo>
                    <a:cubicBezTo>
                      <a:pt x="12409" y="56846"/>
                      <a:pt x="12526" y="56129"/>
                      <a:pt x="12741" y="55448"/>
                    </a:cubicBezTo>
                    <a:lnTo>
                      <a:pt x="12741" y="55457"/>
                    </a:lnTo>
                    <a:cubicBezTo>
                      <a:pt x="13637" y="52710"/>
                      <a:pt x="16220" y="51334"/>
                      <a:pt x="18802" y="51334"/>
                    </a:cubicBezTo>
                    <a:close/>
                    <a:moveTo>
                      <a:pt x="117977" y="57538"/>
                    </a:moveTo>
                    <a:cubicBezTo>
                      <a:pt x="118398" y="57538"/>
                      <a:pt x="118823" y="57576"/>
                      <a:pt x="119245" y="57653"/>
                    </a:cubicBezTo>
                    <a:cubicBezTo>
                      <a:pt x="118726" y="58271"/>
                      <a:pt x="118322" y="58979"/>
                      <a:pt x="118063" y="59741"/>
                    </a:cubicBezTo>
                    <a:lnTo>
                      <a:pt x="118054" y="59741"/>
                    </a:lnTo>
                    <a:cubicBezTo>
                      <a:pt x="117821" y="60439"/>
                      <a:pt x="117713" y="61174"/>
                      <a:pt x="117758" y="61918"/>
                    </a:cubicBezTo>
                    <a:cubicBezTo>
                      <a:pt x="116501" y="60608"/>
                      <a:pt x="114730" y="59776"/>
                      <a:pt x="112860" y="59776"/>
                    </a:cubicBezTo>
                    <a:cubicBezTo>
                      <a:pt x="112850" y="59776"/>
                      <a:pt x="112840" y="59776"/>
                      <a:pt x="112830" y="59776"/>
                    </a:cubicBezTo>
                    <a:cubicBezTo>
                      <a:pt x="114169" y="58334"/>
                      <a:pt x="116040" y="57538"/>
                      <a:pt x="117977" y="57538"/>
                    </a:cubicBezTo>
                    <a:close/>
                    <a:moveTo>
                      <a:pt x="130971" y="57538"/>
                    </a:moveTo>
                    <a:cubicBezTo>
                      <a:pt x="132907" y="57538"/>
                      <a:pt x="134780" y="58334"/>
                      <a:pt x="136127" y="59776"/>
                    </a:cubicBezTo>
                    <a:cubicBezTo>
                      <a:pt x="136117" y="59776"/>
                      <a:pt x="136107" y="59776"/>
                      <a:pt x="136097" y="59776"/>
                    </a:cubicBezTo>
                    <a:cubicBezTo>
                      <a:pt x="134217" y="59776"/>
                      <a:pt x="132446" y="60608"/>
                      <a:pt x="131199" y="61918"/>
                    </a:cubicBezTo>
                    <a:cubicBezTo>
                      <a:pt x="131234" y="61183"/>
                      <a:pt x="131136" y="60439"/>
                      <a:pt x="130894" y="59741"/>
                    </a:cubicBezTo>
                    <a:lnTo>
                      <a:pt x="130885" y="59741"/>
                    </a:lnTo>
                    <a:cubicBezTo>
                      <a:pt x="130625" y="58979"/>
                      <a:pt x="130222" y="58271"/>
                      <a:pt x="129702" y="57653"/>
                    </a:cubicBezTo>
                    <a:cubicBezTo>
                      <a:pt x="130125" y="57576"/>
                      <a:pt x="130549" y="57538"/>
                      <a:pt x="130971" y="57538"/>
                    </a:cubicBezTo>
                    <a:close/>
                    <a:moveTo>
                      <a:pt x="94432" y="57571"/>
                    </a:moveTo>
                    <a:cubicBezTo>
                      <a:pt x="94855" y="57571"/>
                      <a:pt x="95282" y="57610"/>
                      <a:pt x="95706" y="57689"/>
                    </a:cubicBezTo>
                    <a:cubicBezTo>
                      <a:pt x="94720" y="58871"/>
                      <a:pt x="94138" y="60377"/>
                      <a:pt x="94219" y="61963"/>
                    </a:cubicBezTo>
                    <a:cubicBezTo>
                      <a:pt x="92984" y="60666"/>
                      <a:pt x="91228" y="59830"/>
                      <a:pt x="89369" y="59830"/>
                    </a:cubicBezTo>
                    <a:cubicBezTo>
                      <a:pt x="89340" y="59830"/>
                      <a:pt x="89311" y="59830"/>
                      <a:pt x="89281" y="59830"/>
                    </a:cubicBezTo>
                    <a:cubicBezTo>
                      <a:pt x="89261" y="59830"/>
                      <a:pt x="89242" y="59830"/>
                      <a:pt x="89222" y="59830"/>
                    </a:cubicBezTo>
                    <a:cubicBezTo>
                      <a:pt x="87353" y="59830"/>
                      <a:pt x="85594" y="60659"/>
                      <a:pt x="84344" y="61963"/>
                    </a:cubicBezTo>
                    <a:cubicBezTo>
                      <a:pt x="84434" y="60377"/>
                      <a:pt x="83851" y="58871"/>
                      <a:pt x="82866" y="57689"/>
                    </a:cubicBezTo>
                    <a:lnTo>
                      <a:pt x="82857" y="57689"/>
                    </a:lnTo>
                    <a:cubicBezTo>
                      <a:pt x="83283" y="57610"/>
                      <a:pt x="83710" y="57571"/>
                      <a:pt x="84135" y="57571"/>
                    </a:cubicBezTo>
                    <a:cubicBezTo>
                      <a:pt x="86071" y="57571"/>
                      <a:pt x="87946" y="58374"/>
                      <a:pt x="89290" y="59821"/>
                    </a:cubicBezTo>
                    <a:cubicBezTo>
                      <a:pt x="90628" y="58374"/>
                      <a:pt x="92501" y="57571"/>
                      <a:pt x="94432" y="57571"/>
                    </a:cubicBezTo>
                    <a:close/>
                    <a:moveTo>
                      <a:pt x="47479" y="57732"/>
                    </a:moveTo>
                    <a:cubicBezTo>
                      <a:pt x="47903" y="57732"/>
                      <a:pt x="48329" y="57771"/>
                      <a:pt x="48753" y="57850"/>
                    </a:cubicBezTo>
                    <a:cubicBezTo>
                      <a:pt x="48233" y="58468"/>
                      <a:pt x="47839" y="59176"/>
                      <a:pt x="47570" y="59938"/>
                    </a:cubicBezTo>
                    <a:cubicBezTo>
                      <a:pt x="47337" y="60637"/>
                      <a:pt x="47230" y="61380"/>
                      <a:pt x="47275" y="62115"/>
                    </a:cubicBezTo>
                    <a:lnTo>
                      <a:pt x="47266" y="62115"/>
                    </a:lnTo>
                    <a:cubicBezTo>
                      <a:pt x="46024" y="60820"/>
                      <a:pt x="44265" y="59982"/>
                      <a:pt x="42405" y="59982"/>
                    </a:cubicBezTo>
                    <a:cubicBezTo>
                      <a:pt x="42386" y="59982"/>
                      <a:pt x="42366" y="59982"/>
                      <a:pt x="42346" y="59982"/>
                    </a:cubicBezTo>
                    <a:cubicBezTo>
                      <a:pt x="43684" y="58535"/>
                      <a:pt x="45551" y="57732"/>
                      <a:pt x="47479" y="57732"/>
                    </a:cubicBezTo>
                    <a:close/>
                    <a:moveTo>
                      <a:pt x="60498" y="57741"/>
                    </a:moveTo>
                    <a:cubicBezTo>
                      <a:pt x="62431" y="57741"/>
                      <a:pt x="64299" y="58543"/>
                      <a:pt x="65644" y="59982"/>
                    </a:cubicBezTo>
                    <a:cubicBezTo>
                      <a:pt x="65634" y="59982"/>
                      <a:pt x="65623" y="59982"/>
                      <a:pt x="65613" y="59982"/>
                    </a:cubicBezTo>
                    <a:cubicBezTo>
                      <a:pt x="63734" y="59982"/>
                      <a:pt x="61963" y="60814"/>
                      <a:pt x="60715" y="62124"/>
                    </a:cubicBezTo>
                    <a:cubicBezTo>
                      <a:pt x="60751" y="61380"/>
                      <a:pt x="60653" y="60646"/>
                      <a:pt x="60411" y="59938"/>
                    </a:cubicBezTo>
                    <a:lnTo>
                      <a:pt x="60402" y="59938"/>
                    </a:lnTo>
                    <a:cubicBezTo>
                      <a:pt x="60142" y="59176"/>
                      <a:pt x="59739" y="58468"/>
                      <a:pt x="59219" y="57859"/>
                    </a:cubicBezTo>
                    <a:cubicBezTo>
                      <a:pt x="59645" y="57780"/>
                      <a:pt x="60073" y="57741"/>
                      <a:pt x="60498" y="57741"/>
                    </a:cubicBezTo>
                    <a:close/>
                    <a:moveTo>
                      <a:pt x="23936" y="57773"/>
                    </a:moveTo>
                    <a:cubicBezTo>
                      <a:pt x="24366" y="57773"/>
                      <a:pt x="24800" y="57813"/>
                      <a:pt x="25232" y="57895"/>
                    </a:cubicBezTo>
                    <a:cubicBezTo>
                      <a:pt x="24237" y="59068"/>
                      <a:pt x="23655" y="60574"/>
                      <a:pt x="23744" y="62160"/>
                    </a:cubicBezTo>
                    <a:cubicBezTo>
                      <a:pt x="22494" y="60857"/>
                      <a:pt x="20727" y="60027"/>
                      <a:pt x="18867" y="60027"/>
                    </a:cubicBezTo>
                    <a:cubicBezTo>
                      <a:pt x="18847" y="60027"/>
                      <a:pt x="18827" y="60027"/>
                      <a:pt x="18807" y="60027"/>
                    </a:cubicBezTo>
                    <a:cubicBezTo>
                      <a:pt x="18787" y="60027"/>
                      <a:pt x="18767" y="60027"/>
                      <a:pt x="18747" y="60027"/>
                    </a:cubicBezTo>
                    <a:cubicBezTo>
                      <a:pt x="16879" y="60027"/>
                      <a:pt x="15111" y="60857"/>
                      <a:pt x="13870" y="62169"/>
                    </a:cubicBezTo>
                    <a:cubicBezTo>
                      <a:pt x="13951" y="60574"/>
                      <a:pt x="13368" y="59077"/>
                      <a:pt x="12382" y="57895"/>
                    </a:cubicBezTo>
                    <a:lnTo>
                      <a:pt x="12374" y="57895"/>
                    </a:lnTo>
                    <a:cubicBezTo>
                      <a:pt x="12805" y="57813"/>
                      <a:pt x="13239" y="57773"/>
                      <a:pt x="13670" y="57773"/>
                    </a:cubicBezTo>
                    <a:cubicBezTo>
                      <a:pt x="15599" y="57773"/>
                      <a:pt x="17467" y="58575"/>
                      <a:pt x="18807" y="60018"/>
                    </a:cubicBezTo>
                    <a:cubicBezTo>
                      <a:pt x="20140" y="58575"/>
                      <a:pt x="22007" y="57773"/>
                      <a:pt x="23936" y="57773"/>
                    </a:cubicBezTo>
                    <a:close/>
                    <a:moveTo>
                      <a:pt x="107668" y="57537"/>
                    </a:moveTo>
                    <a:cubicBezTo>
                      <a:pt x="109594" y="57537"/>
                      <a:pt x="111464" y="58336"/>
                      <a:pt x="112812" y="59776"/>
                    </a:cubicBezTo>
                    <a:cubicBezTo>
                      <a:pt x="112793" y="59776"/>
                      <a:pt x="112774" y="59776"/>
                      <a:pt x="112756" y="59776"/>
                    </a:cubicBezTo>
                    <a:cubicBezTo>
                      <a:pt x="110769" y="59776"/>
                      <a:pt x="108902" y="60722"/>
                      <a:pt x="107650" y="62178"/>
                    </a:cubicBezTo>
                    <a:lnTo>
                      <a:pt x="107650" y="62178"/>
                    </a:lnTo>
                    <a:cubicBezTo>
                      <a:pt x="107803" y="60502"/>
                      <a:pt x="107211" y="58925"/>
                      <a:pt x="106181" y="57698"/>
                    </a:cubicBezTo>
                    <a:cubicBezTo>
                      <a:pt x="106675" y="57590"/>
                      <a:pt x="107173" y="57537"/>
                      <a:pt x="107668" y="57537"/>
                    </a:cubicBezTo>
                    <a:close/>
                    <a:moveTo>
                      <a:pt x="37180" y="57734"/>
                    </a:moveTo>
                    <a:cubicBezTo>
                      <a:pt x="39111" y="57734"/>
                      <a:pt x="40981" y="58533"/>
                      <a:pt x="42328" y="59974"/>
                    </a:cubicBezTo>
                    <a:cubicBezTo>
                      <a:pt x="42310" y="59973"/>
                      <a:pt x="42291" y="59973"/>
                      <a:pt x="42273" y="59973"/>
                    </a:cubicBezTo>
                    <a:cubicBezTo>
                      <a:pt x="40286" y="59973"/>
                      <a:pt x="38419" y="60919"/>
                      <a:pt x="37167" y="62375"/>
                    </a:cubicBezTo>
                    <a:cubicBezTo>
                      <a:pt x="37320" y="60708"/>
                      <a:pt x="36728" y="59131"/>
                      <a:pt x="35698" y="57895"/>
                    </a:cubicBezTo>
                    <a:lnTo>
                      <a:pt x="35689" y="57895"/>
                    </a:lnTo>
                    <a:cubicBezTo>
                      <a:pt x="36185" y="57787"/>
                      <a:pt x="36684" y="57734"/>
                      <a:pt x="37180" y="57734"/>
                    </a:cubicBezTo>
                    <a:close/>
                    <a:moveTo>
                      <a:pt x="124474" y="55684"/>
                    </a:moveTo>
                    <a:cubicBezTo>
                      <a:pt x="127057" y="55684"/>
                      <a:pt x="129639" y="57057"/>
                      <a:pt x="130536" y="59803"/>
                    </a:cubicBezTo>
                    <a:cubicBezTo>
                      <a:pt x="130751" y="60484"/>
                      <a:pt x="130858" y="61192"/>
                      <a:pt x="130867" y="61909"/>
                    </a:cubicBezTo>
                    <a:cubicBezTo>
                      <a:pt x="130392" y="61807"/>
                      <a:pt x="129913" y="61757"/>
                      <a:pt x="129438" y="61757"/>
                    </a:cubicBezTo>
                    <a:cubicBezTo>
                      <a:pt x="127575" y="61757"/>
                      <a:pt x="125771" y="62524"/>
                      <a:pt x="124478" y="63916"/>
                    </a:cubicBezTo>
                    <a:cubicBezTo>
                      <a:pt x="123197" y="62536"/>
                      <a:pt x="121405" y="61757"/>
                      <a:pt x="119523" y="61757"/>
                    </a:cubicBezTo>
                    <a:cubicBezTo>
                      <a:pt x="119039" y="61757"/>
                      <a:pt x="118555" y="61810"/>
                      <a:pt x="118080" y="61909"/>
                    </a:cubicBezTo>
                    <a:cubicBezTo>
                      <a:pt x="118080" y="61192"/>
                      <a:pt x="118197" y="60484"/>
                      <a:pt x="118412" y="59803"/>
                    </a:cubicBezTo>
                    <a:cubicBezTo>
                      <a:pt x="119308" y="57057"/>
                      <a:pt x="121891" y="55684"/>
                      <a:pt x="124474" y="55684"/>
                    </a:cubicBezTo>
                    <a:close/>
                    <a:moveTo>
                      <a:pt x="100947" y="55720"/>
                    </a:moveTo>
                    <a:cubicBezTo>
                      <a:pt x="104117" y="55720"/>
                      <a:pt x="107290" y="57792"/>
                      <a:pt x="107337" y="61941"/>
                    </a:cubicBezTo>
                    <a:lnTo>
                      <a:pt x="107337" y="61941"/>
                    </a:lnTo>
                    <a:cubicBezTo>
                      <a:pt x="106869" y="61842"/>
                      <a:pt x="106398" y="61793"/>
                      <a:pt x="105930" y="61793"/>
                    </a:cubicBezTo>
                    <a:cubicBezTo>
                      <a:pt x="104072" y="61793"/>
                      <a:pt x="102267" y="62560"/>
                      <a:pt x="100975" y="63952"/>
                    </a:cubicBezTo>
                    <a:cubicBezTo>
                      <a:pt x="99693" y="62572"/>
                      <a:pt x="97901" y="61792"/>
                      <a:pt x="96020" y="61792"/>
                    </a:cubicBezTo>
                    <a:cubicBezTo>
                      <a:pt x="95536" y="61792"/>
                      <a:pt x="95052" y="61846"/>
                      <a:pt x="94577" y="61945"/>
                    </a:cubicBezTo>
                    <a:cubicBezTo>
                      <a:pt x="94604" y="57796"/>
                      <a:pt x="97774" y="55720"/>
                      <a:pt x="100947" y="55720"/>
                    </a:cubicBezTo>
                    <a:close/>
                    <a:moveTo>
                      <a:pt x="77633" y="55721"/>
                    </a:moveTo>
                    <a:cubicBezTo>
                      <a:pt x="80806" y="55721"/>
                      <a:pt x="83980" y="57797"/>
                      <a:pt x="84022" y="61952"/>
                    </a:cubicBezTo>
                    <a:lnTo>
                      <a:pt x="84022" y="61952"/>
                    </a:lnTo>
                    <a:cubicBezTo>
                      <a:pt x="83551" y="61851"/>
                      <a:pt x="83077" y="61802"/>
                      <a:pt x="82606" y="61802"/>
                    </a:cubicBezTo>
                    <a:cubicBezTo>
                      <a:pt x="80748" y="61802"/>
                      <a:pt x="78943" y="62569"/>
                      <a:pt x="77651" y="63961"/>
                    </a:cubicBezTo>
                    <a:cubicBezTo>
                      <a:pt x="76369" y="62581"/>
                      <a:pt x="74577" y="61801"/>
                      <a:pt x="72696" y="61801"/>
                    </a:cubicBezTo>
                    <a:cubicBezTo>
                      <a:pt x="72212" y="61801"/>
                      <a:pt x="71728" y="61855"/>
                      <a:pt x="71253" y="61954"/>
                    </a:cubicBezTo>
                    <a:cubicBezTo>
                      <a:pt x="71284" y="57799"/>
                      <a:pt x="74458" y="55721"/>
                      <a:pt x="77633" y="55721"/>
                    </a:cubicBezTo>
                    <a:close/>
                    <a:moveTo>
                      <a:pt x="54007" y="55886"/>
                    </a:moveTo>
                    <a:cubicBezTo>
                      <a:pt x="56587" y="55886"/>
                      <a:pt x="59166" y="57260"/>
                      <a:pt x="60061" y="60009"/>
                    </a:cubicBezTo>
                    <a:cubicBezTo>
                      <a:pt x="60285" y="60681"/>
                      <a:pt x="60393" y="61398"/>
                      <a:pt x="60402" y="62106"/>
                    </a:cubicBezTo>
                    <a:cubicBezTo>
                      <a:pt x="59929" y="62004"/>
                      <a:pt x="59451" y="61954"/>
                      <a:pt x="58977" y="61954"/>
                    </a:cubicBezTo>
                    <a:cubicBezTo>
                      <a:pt x="57118" y="61954"/>
                      <a:pt x="55312" y="62721"/>
                      <a:pt x="54013" y="64113"/>
                    </a:cubicBezTo>
                    <a:cubicBezTo>
                      <a:pt x="52741" y="62733"/>
                      <a:pt x="50939" y="61954"/>
                      <a:pt x="49067" y="61954"/>
                    </a:cubicBezTo>
                    <a:cubicBezTo>
                      <a:pt x="48574" y="61954"/>
                      <a:pt x="48090" y="62008"/>
                      <a:pt x="47624" y="62115"/>
                    </a:cubicBezTo>
                    <a:cubicBezTo>
                      <a:pt x="47615" y="61398"/>
                      <a:pt x="47723" y="60690"/>
                      <a:pt x="47929" y="60009"/>
                    </a:cubicBezTo>
                    <a:lnTo>
                      <a:pt x="47947" y="60009"/>
                    </a:lnTo>
                    <a:cubicBezTo>
                      <a:pt x="48843" y="57262"/>
                      <a:pt x="51425" y="55886"/>
                      <a:pt x="54007" y="55886"/>
                    </a:cubicBezTo>
                    <a:close/>
                    <a:moveTo>
                      <a:pt x="30465" y="55920"/>
                    </a:moveTo>
                    <a:cubicBezTo>
                      <a:pt x="33637" y="55920"/>
                      <a:pt x="36811" y="57998"/>
                      <a:pt x="36854" y="62156"/>
                    </a:cubicBezTo>
                    <a:lnTo>
                      <a:pt x="36854" y="62156"/>
                    </a:lnTo>
                    <a:cubicBezTo>
                      <a:pt x="36379" y="62054"/>
                      <a:pt x="35901" y="62004"/>
                      <a:pt x="35426" y="62004"/>
                    </a:cubicBezTo>
                    <a:cubicBezTo>
                      <a:pt x="33569" y="62004"/>
                      <a:pt x="31771" y="62770"/>
                      <a:pt x="30483" y="64158"/>
                    </a:cubicBezTo>
                    <a:cubicBezTo>
                      <a:pt x="29201" y="62787"/>
                      <a:pt x="27409" y="61999"/>
                      <a:pt x="25528" y="61999"/>
                    </a:cubicBezTo>
                    <a:cubicBezTo>
                      <a:pt x="25044" y="61999"/>
                      <a:pt x="24560" y="62052"/>
                      <a:pt x="24085" y="62160"/>
                    </a:cubicBezTo>
                    <a:cubicBezTo>
                      <a:pt x="24116" y="58001"/>
                      <a:pt x="27290" y="55920"/>
                      <a:pt x="30465" y="55920"/>
                    </a:cubicBezTo>
                    <a:close/>
                    <a:moveTo>
                      <a:pt x="7145" y="55923"/>
                    </a:moveTo>
                    <a:cubicBezTo>
                      <a:pt x="10322" y="55923"/>
                      <a:pt x="13498" y="58002"/>
                      <a:pt x="13538" y="62160"/>
                    </a:cubicBezTo>
                    <a:cubicBezTo>
                      <a:pt x="13060" y="62055"/>
                      <a:pt x="12577" y="62004"/>
                      <a:pt x="12098" y="62004"/>
                    </a:cubicBezTo>
                    <a:cubicBezTo>
                      <a:pt x="10244" y="62004"/>
                      <a:pt x="8445" y="62770"/>
                      <a:pt x="7150" y="64158"/>
                    </a:cubicBezTo>
                    <a:lnTo>
                      <a:pt x="7150" y="64167"/>
                    </a:lnTo>
                    <a:cubicBezTo>
                      <a:pt x="5868" y="62787"/>
                      <a:pt x="4076" y="62008"/>
                      <a:pt x="2194" y="62008"/>
                    </a:cubicBezTo>
                    <a:cubicBezTo>
                      <a:pt x="1711" y="62008"/>
                      <a:pt x="1227" y="62052"/>
                      <a:pt x="752" y="62160"/>
                    </a:cubicBezTo>
                    <a:cubicBezTo>
                      <a:pt x="792" y="58002"/>
                      <a:pt x="3969" y="55923"/>
                      <a:pt x="7145" y="55923"/>
                    </a:cubicBezTo>
                    <a:close/>
                    <a:moveTo>
                      <a:pt x="119331" y="62140"/>
                    </a:moveTo>
                    <a:cubicBezTo>
                      <a:pt x="121264" y="62140"/>
                      <a:pt x="123135" y="62937"/>
                      <a:pt x="124478" y="64382"/>
                    </a:cubicBezTo>
                    <a:cubicBezTo>
                      <a:pt x="125815" y="62942"/>
                      <a:pt x="127688" y="62141"/>
                      <a:pt x="129619" y="62141"/>
                    </a:cubicBezTo>
                    <a:cubicBezTo>
                      <a:pt x="130043" y="62141"/>
                      <a:pt x="130469" y="62179"/>
                      <a:pt x="130894" y="62258"/>
                    </a:cubicBezTo>
                    <a:cubicBezTo>
                      <a:pt x="129908" y="63432"/>
                      <a:pt x="129326" y="64929"/>
                      <a:pt x="129415" y="66524"/>
                    </a:cubicBezTo>
                    <a:lnTo>
                      <a:pt x="129406" y="66533"/>
                    </a:lnTo>
                    <a:cubicBezTo>
                      <a:pt x="128165" y="65229"/>
                      <a:pt x="126397" y="64391"/>
                      <a:pt x="124528" y="64391"/>
                    </a:cubicBezTo>
                    <a:cubicBezTo>
                      <a:pt x="124509" y="64391"/>
                      <a:pt x="124489" y="64391"/>
                      <a:pt x="124469" y="64391"/>
                    </a:cubicBezTo>
                    <a:cubicBezTo>
                      <a:pt x="124450" y="64391"/>
                      <a:pt x="124430" y="64391"/>
                      <a:pt x="124410" y="64391"/>
                    </a:cubicBezTo>
                    <a:cubicBezTo>
                      <a:pt x="122541" y="64391"/>
                      <a:pt x="120782" y="65229"/>
                      <a:pt x="119532" y="66533"/>
                    </a:cubicBezTo>
                    <a:cubicBezTo>
                      <a:pt x="119622" y="64938"/>
                      <a:pt x="119039" y="63441"/>
                      <a:pt x="118045" y="62258"/>
                    </a:cubicBezTo>
                    <a:cubicBezTo>
                      <a:pt x="118473" y="62179"/>
                      <a:pt x="118903" y="62140"/>
                      <a:pt x="119331" y="62140"/>
                    </a:cubicBezTo>
                    <a:close/>
                    <a:moveTo>
                      <a:pt x="95793" y="62177"/>
                    </a:moveTo>
                    <a:cubicBezTo>
                      <a:pt x="97728" y="62177"/>
                      <a:pt x="99603" y="62979"/>
                      <a:pt x="100948" y="64427"/>
                    </a:cubicBezTo>
                    <a:lnTo>
                      <a:pt x="100948" y="64427"/>
                    </a:lnTo>
                    <a:cubicBezTo>
                      <a:pt x="100945" y="64427"/>
                      <a:pt x="100942" y="64427"/>
                      <a:pt x="100939" y="64427"/>
                    </a:cubicBezTo>
                    <a:cubicBezTo>
                      <a:pt x="100919" y="64427"/>
                      <a:pt x="100900" y="64427"/>
                      <a:pt x="100880" y="64427"/>
                    </a:cubicBezTo>
                    <a:cubicBezTo>
                      <a:pt x="99011" y="64427"/>
                      <a:pt x="97252" y="65265"/>
                      <a:pt x="96002" y="66568"/>
                    </a:cubicBezTo>
                    <a:cubicBezTo>
                      <a:pt x="96091" y="64982"/>
                      <a:pt x="95509" y="63477"/>
                      <a:pt x="94514" y="62294"/>
                    </a:cubicBezTo>
                    <a:cubicBezTo>
                      <a:pt x="94940" y="62215"/>
                      <a:pt x="95368" y="62177"/>
                      <a:pt x="95793" y="62177"/>
                    </a:cubicBezTo>
                    <a:close/>
                    <a:moveTo>
                      <a:pt x="82770" y="62194"/>
                    </a:moveTo>
                    <a:cubicBezTo>
                      <a:pt x="83195" y="62194"/>
                      <a:pt x="83623" y="62233"/>
                      <a:pt x="84048" y="62312"/>
                    </a:cubicBezTo>
                    <a:cubicBezTo>
                      <a:pt x="83054" y="63495"/>
                      <a:pt x="82471" y="64991"/>
                      <a:pt x="82561" y="66586"/>
                    </a:cubicBezTo>
                    <a:cubicBezTo>
                      <a:pt x="81311" y="65283"/>
                      <a:pt x="79552" y="64445"/>
                      <a:pt x="77683" y="64445"/>
                    </a:cubicBezTo>
                    <a:cubicBezTo>
                      <a:pt x="77663" y="64445"/>
                      <a:pt x="77644" y="64445"/>
                      <a:pt x="77624" y="64445"/>
                    </a:cubicBezTo>
                    <a:cubicBezTo>
                      <a:pt x="78961" y="62997"/>
                      <a:pt x="80835" y="62194"/>
                      <a:pt x="82770" y="62194"/>
                    </a:cubicBezTo>
                    <a:close/>
                    <a:moveTo>
                      <a:pt x="48840" y="62338"/>
                    </a:moveTo>
                    <a:cubicBezTo>
                      <a:pt x="50775" y="62338"/>
                      <a:pt x="52650" y="63141"/>
                      <a:pt x="53995" y="64588"/>
                    </a:cubicBezTo>
                    <a:lnTo>
                      <a:pt x="53995" y="64588"/>
                    </a:lnTo>
                    <a:cubicBezTo>
                      <a:pt x="53992" y="64588"/>
                      <a:pt x="53989" y="64588"/>
                      <a:pt x="53986" y="64588"/>
                    </a:cubicBezTo>
                    <a:cubicBezTo>
                      <a:pt x="53966" y="64588"/>
                      <a:pt x="53947" y="64588"/>
                      <a:pt x="53927" y="64588"/>
                    </a:cubicBezTo>
                    <a:cubicBezTo>
                      <a:pt x="52058" y="64588"/>
                      <a:pt x="50299" y="65426"/>
                      <a:pt x="49049" y="66730"/>
                    </a:cubicBezTo>
                    <a:cubicBezTo>
                      <a:pt x="49138" y="65144"/>
                      <a:pt x="48556" y="63638"/>
                      <a:pt x="47561" y="62456"/>
                    </a:cubicBezTo>
                    <a:cubicBezTo>
                      <a:pt x="47987" y="62377"/>
                      <a:pt x="48415" y="62338"/>
                      <a:pt x="48840" y="62338"/>
                    </a:cubicBezTo>
                    <a:close/>
                    <a:moveTo>
                      <a:pt x="59133" y="62338"/>
                    </a:moveTo>
                    <a:cubicBezTo>
                      <a:pt x="59557" y="62338"/>
                      <a:pt x="59985" y="62377"/>
                      <a:pt x="60411" y="62456"/>
                    </a:cubicBezTo>
                    <a:cubicBezTo>
                      <a:pt x="59425" y="63629"/>
                      <a:pt x="58843" y="65135"/>
                      <a:pt x="58932" y="66721"/>
                    </a:cubicBezTo>
                    <a:lnTo>
                      <a:pt x="58923" y="66730"/>
                    </a:lnTo>
                    <a:cubicBezTo>
                      <a:pt x="57682" y="65426"/>
                      <a:pt x="55914" y="64588"/>
                      <a:pt x="54045" y="64588"/>
                    </a:cubicBezTo>
                    <a:cubicBezTo>
                      <a:pt x="54029" y="64588"/>
                      <a:pt x="54012" y="64588"/>
                      <a:pt x="53995" y="64588"/>
                    </a:cubicBezTo>
                    <a:lnTo>
                      <a:pt x="53995" y="64588"/>
                    </a:lnTo>
                    <a:cubicBezTo>
                      <a:pt x="55332" y="63141"/>
                      <a:pt x="57200" y="62338"/>
                      <a:pt x="59133" y="62338"/>
                    </a:cubicBezTo>
                    <a:close/>
                    <a:moveTo>
                      <a:pt x="12296" y="62401"/>
                    </a:moveTo>
                    <a:cubicBezTo>
                      <a:pt x="12721" y="62401"/>
                      <a:pt x="13148" y="62439"/>
                      <a:pt x="13574" y="62518"/>
                    </a:cubicBezTo>
                    <a:cubicBezTo>
                      <a:pt x="12580" y="63701"/>
                      <a:pt x="11997" y="65197"/>
                      <a:pt x="12087" y="66792"/>
                    </a:cubicBezTo>
                    <a:cubicBezTo>
                      <a:pt x="10837" y="65489"/>
                      <a:pt x="9069" y="64651"/>
                      <a:pt x="7208" y="64651"/>
                    </a:cubicBezTo>
                    <a:cubicBezTo>
                      <a:pt x="7189" y="64651"/>
                      <a:pt x="7169" y="64651"/>
                      <a:pt x="7150" y="64651"/>
                    </a:cubicBezTo>
                    <a:cubicBezTo>
                      <a:pt x="8487" y="63203"/>
                      <a:pt x="10360" y="62401"/>
                      <a:pt x="12296" y="62401"/>
                    </a:cubicBezTo>
                    <a:close/>
                    <a:moveTo>
                      <a:pt x="106094" y="62174"/>
                    </a:moveTo>
                    <a:cubicBezTo>
                      <a:pt x="106570" y="62174"/>
                      <a:pt x="107049" y="62222"/>
                      <a:pt x="107525" y="62321"/>
                    </a:cubicBezTo>
                    <a:cubicBezTo>
                      <a:pt x="106512" y="63567"/>
                      <a:pt x="105939" y="65162"/>
                      <a:pt x="106127" y="66837"/>
                    </a:cubicBezTo>
                    <a:lnTo>
                      <a:pt x="106118" y="66837"/>
                    </a:lnTo>
                    <a:cubicBezTo>
                      <a:pt x="104866" y="65381"/>
                      <a:pt x="102990" y="64427"/>
                      <a:pt x="100995" y="64427"/>
                    </a:cubicBezTo>
                    <a:cubicBezTo>
                      <a:pt x="100979" y="64427"/>
                      <a:pt x="100964" y="64427"/>
                      <a:pt x="100948" y="64427"/>
                    </a:cubicBezTo>
                    <a:lnTo>
                      <a:pt x="100948" y="64427"/>
                    </a:lnTo>
                    <a:cubicBezTo>
                      <a:pt x="102286" y="62974"/>
                      <a:pt x="104160" y="62174"/>
                      <a:pt x="106094" y="62174"/>
                    </a:cubicBezTo>
                    <a:close/>
                    <a:moveTo>
                      <a:pt x="70802" y="57747"/>
                    </a:moveTo>
                    <a:cubicBezTo>
                      <a:pt x="71277" y="57747"/>
                      <a:pt x="71755" y="57796"/>
                      <a:pt x="72230" y="57895"/>
                    </a:cubicBezTo>
                    <a:cubicBezTo>
                      <a:pt x="71262" y="59140"/>
                      <a:pt x="70733" y="60708"/>
                      <a:pt x="70930" y="62357"/>
                    </a:cubicBezTo>
                    <a:cubicBezTo>
                      <a:pt x="71442" y="62243"/>
                      <a:pt x="71958" y="62187"/>
                      <a:pt x="72470" y="62187"/>
                    </a:cubicBezTo>
                    <a:cubicBezTo>
                      <a:pt x="74405" y="62187"/>
                      <a:pt x="76278" y="62985"/>
                      <a:pt x="77624" y="64445"/>
                    </a:cubicBezTo>
                    <a:cubicBezTo>
                      <a:pt x="77606" y="64445"/>
                      <a:pt x="77588" y="64445"/>
                      <a:pt x="77570" y="64445"/>
                    </a:cubicBezTo>
                    <a:cubicBezTo>
                      <a:pt x="75520" y="64445"/>
                      <a:pt x="73598" y="65453"/>
                      <a:pt x="72346" y="66972"/>
                    </a:cubicBezTo>
                    <a:cubicBezTo>
                      <a:pt x="72703" y="63259"/>
                      <a:pt x="69407" y="59982"/>
                      <a:pt x="65707" y="59982"/>
                    </a:cubicBezTo>
                    <a:cubicBezTo>
                      <a:pt x="65692" y="59982"/>
                      <a:pt x="65677" y="59982"/>
                      <a:pt x="65662" y="59982"/>
                    </a:cubicBezTo>
                    <a:lnTo>
                      <a:pt x="65653" y="59991"/>
                    </a:lnTo>
                    <a:cubicBezTo>
                      <a:pt x="66997" y="58546"/>
                      <a:pt x="68873" y="57747"/>
                      <a:pt x="70802" y="57747"/>
                    </a:cubicBezTo>
                    <a:close/>
                    <a:moveTo>
                      <a:pt x="35611" y="62371"/>
                    </a:moveTo>
                    <a:cubicBezTo>
                      <a:pt x="36087" y="62371"/>
                      <a:pt x="36566" y="62419"/>
                      <a:pt x="37042" y="62518"/>
                    </a:cubicBezTo>
                    <a:cubicBezTo>
                      <a:pt x="36029" y="63773"/>
                      <a:pt x="35456" y="65359"/>
                      <a:pt x="35644" y="67034"/>
                    </a:cubicBezTo>
                    <a:lnTo>
                      <a:pt x="35635" y="67034"/>
                    </a:lnTo>
                    <a:cubicBezTo>
                      <a:pt x="34383" y="65578"/>
                      <a:pt x="32507" y="64633"/>
                      <a:pt x="30512" y="64633"/>
                    </a:cubicBezTo>
                    <a:cubicBezTo>
                      <a:pt x="30493" y="64633"/>
                      <a:pt x="30474" y="64633"/>
                      <a:pt x="30456" y="64633"/>
                    </a:cubicBezTo>
                    <a:cubicBezTo>
                      <a:pt x="30436" y="64633"/>
                      <a:pt x="30416" y="64633"/>
                      <a:pt x="30397" y="64633"/>
                    </a:cubicBezTo>
                    <a:cubicBezTo>
                      <a:pt x="28528" y="64633"/>
                      <a:pt x="26769" y="65471"/>
                      <a:pt x="25519" y="66775"/>
                    </a:cubicBezTo>
                    <a:cubicBezTo>
                      <a:pt x="25608" y="65180"/>
                      <a:pt x="25026" y="63683"/>
                      <a:pt x="24031" y="62500"/>
                    </a:cubicBezTo>
                    <a:cubicBezTo>
                      <a:pt x="24460" y="62421"/>
                      <a:pt x="24890" y="62382"/>
                      <a:pt x="25317" y="62382"/>
                    </a:cubicBezTo>
                    <a:cubicBezTo>
                      <a:pt x="27250" y="62382"/>
                      <a:pt x="29122" y="63178"/>
                      <a:pt x="30465" y="64624"/>
                    </a:cubicBezTo>
                    <a:cubicBezTo>
                      <a:pt x="31802" y="63171"/>
                      <a:pt x="33677" y="62371"/>
                      <a:pt x="35611" y="62371"/>
                    </a:cubicBezTo>
                    <a:close/>
                    <a:moveTo>
                      <a:pt x="112817" y="60278"/>
                    </a:moveTo>
                    <a:cubicBezTo>
                      <a:pt x="115992" y="60278"/>
                      <a:pt x="119168" y="62356"/>
                      <a:pt x="119209" y="66513"/>
                    </a:cubicBezTo>
                    <a:lnTo>
                      <a:pt x="119209" y="66513"/>
                    </a:lnTo>
                    <a:cubicBezTo>
                      <a:pt x="118734" y="66409"/>
                      <a:pt x="118254" y="66358"/>
                      <a:pt x="117778" y="66358"/>
                    </a:cubicBezTo>
                    <a:cubicBezTo>
                      <a:pt x="115925" y="66358"/>
                      <a:pt x="114125" y="67125"/>
                      <a:pt x="112830" y="68513"/>
                    </a:cubicBezTo>
                    <a:cubicBezTo>
                      <a:pt x="111548" y="67142"/>
                      <a:pt x="109756" y="66353"/>
                      <a:pt x="107883" y="66353"/>
                    </a:cubicBezTo>
                    <a:cubicBezTo>
                      <a:pt x="107391" y="66353"/>
                      <a:pt x="106907" y="66407"/>
                      <a:pt x="106432" y="66515"/>
                    </a:cubicBezTo>
                    <a:cubicBezTo>
                      <a:pt x="106468" y="62357"/>
                      <a:pt x="109642" y="60278"/>
                      <a:pt x="112817" y="60278"/>
                    </a:cubicBezTo>
                    <a:close/>
                    <a:moveTo>
                      <a:pt x="136134" y="60279"/>
                    </a:moveTo>
                    <a:cubicBezTo>
                      <a:pt x="139310" y="60279"/>
                      <a:pt x="142484" y="62358"/>
                      <a:pt x="142525" y="66515"/>
                    </a:cubicBezTo>
                    <a:lnTo>
                      <a:pt x="142525" y="66524"/>
                    </a:lnTo>
                    <a:cubicBezTo>
                      <a:pt x="142044" y="66419"/>
                      <a:pt x="141561" y="66368"/>
                      <a:pt x="141081" y="66368"/>
                    </a:cubicBezTo>
                    <a:cubicBezTo>
                      <a:pt x="139223" y="66368"/>
                      <a:pt x="137425" y="67135"/>
                      <a:pt x="136136" y="68531"/>
                    </a:cubicBezTo>
                    <a:cubicBezTo>
                      <a:pt x="134862" y="67159"/>
                      <a:pt x="133082" y="66371"/>
                      <a:pt x="131212" y="66371"/>
                    </a:cubicBezTo>
                    <a:cubicBezTo>
                      <a:pt x="131202" y="66371"/>
                      <a:pt x="131191" y="66371"/>
                      <a:pt x="131181" y="66371"/>
                    </a:cubicBezTo>
                    <a:cubicBezTo>
                      <a:pt x="130697" y="66371"/>
                      <a:pt x="130213" y="66416"/>
                      <a:pt x="129738" y="66524"/>
                    </a:cubicBezTo>
                    <a:cubicBezTo>
                      <a:pt x="129778" y="62360"/>
                      <a:pt x="132957" y="60279"/>
                      <a:pt x="136134" y="60279"/>
                    </a:cubicBezTo>
                    <a:close/>
                    <a:moveTo>
                      <a:pt x="89294" y="60326"/>
                    </a:moveTo>
                    <a:cubicBezTo>
                      <a:pt x="92468" y="60326"/>
                      <a:pt x="95642" y="62402"/>
                      <a:pt x="95679" y="66558"/>
                    </a:cubicBezTo>
                    <a:lnTo>
                      <a:pt x="95679" y="66558"/>
                    </a:lnTo>
                    <a:cubicBezTo>
                      <a:pt x="95209" y="66457"/>
                      <a:pt x="94735" y="66408"/>
                      <a:pt x="94264" y="66408"/>
                    </a:cubicBezTo>
                    <a:cubicBezTo>
                      <a:pt x="92405" y="66408"/>
                      <a:pt x="90601" y="67174"/>
                      <a:pt x="89308" y="68567"/>
                    </a:cubicBezTo>
                    <a:cubicBezTo>
                      <a:pt x="88027" y="67187"/>
                      <a:pt x="86235" y="66407"/>
                      <a:pt x="84353" y="66407"/>
                    </a:cubicBezTo>
                    <a:cubicBezTo>
                      <a:pt x="83869" y="66407"/>
                      <a:pt x="83385" y="66461"/>
                      <a:pt x="82910" y="66559"/>
                    </a:cubicBezTo>
                    <a:cubicBezTo>
                      <a:pt x="82942" y="62405"/>
                      <a:pt x="86118" y="60326"/>
                      <a:pt x="89294" y="60326"/>
                    </a:cubicBezTo>
                    <a:close/>
                    <a:moveTo>
                      <a:pt x="42338" y="60479"/>
                    </a:moveTo>
                    <a:cubicBezTo>
                      <a:pt x="45510" y="60479"/>
                      <a:pt x="48684" y="62554"/>
                      <a:pt x="48726" y="66708"/>
                    </a:cubicBezTo>
                    <a:lnTo>
                      <a:pt x="48726" y="66708"/>
                    </a:lnTo>
                    <a:cubicBezTo>
                      <a:pt x="48257" y="66609"/>
                      <a:pt x="47784" y="66560"/>
                      <a:pt x="47315" y="66560"/>
                    </a:cubicBezTo>
                    <a:cubicBezTo>
                      <a:pt x="45452" y="66560"/>
                      <a:pt x="43648" y="67327"/>
                      <a:pt x="42355" y="68719"/>
                    </a:cubicBezTo>
                    <a:cubicBezTo>
                      <a:pt x="41074" y="67339"/>
                      <a:pt x="39282" y="66559"/>
                      <a:pt x="37400" y="66559"/>
                    </a:cubicBezTo>
                    <a:cubicBezTo>
                      <a:pt x="36916" y="66559"/>
                      <a:pt x="36432" y="66613"/>
                      <a:pt x="35958" y="66712"/>
                    </a:cubicBezTo>
                    <a:cubicBezTo>
                      <a:pt x="35989" y="62557"/>
                      <a:pt x="39163" y="60479"/>
                      <a:pt x="42338" y="60479"/>
                    </a:cubicBezTo>
                    <a:close/>
                    <a:moveTo>
                      <a:pt x="65639" y="60484"/>
                    </a:moveTo>
                    <a:cubicBezTo>
                      <a:pt x="68816" y="60484"/>
                      <a:pt x="71992" y="62563"/>
                      <a:pt x="72032" y="66721"/>
                    </a:cubicBezTo>
                    <a:cubicBezTo>
                      <a:pt x="71559" y="66619"/>
                      <a:pt x="71082" y="66569"/>
                      <a:pt x="70608" y="66569"/>
                    </a:cubicBezTo>
                    <a:cubicBezTo>
                      <a:pt x="68752" y="66569"/>
                      <a:pt x="66952" y="67334"/>
                      <a:pt x="65653" y="68719"/>
                    </a:cubicBezTo>
                    <a:lnTo>
                      <a:pt x="65644" y="68728"/>
                    </a:lnTo>
                    <a:cubicBezTo>
                      <a:pt x="64362" y="67348"/>
                      <a:pt x="62570" y="66568"/>
                      <a:pt x="60688" y="66568"/>
                    </a:cubicBezTo>
                    <a:cubicBezTo>
                      <a:pt x="60205" y="66568"/>
                      <a:pt x="59721" y="66622"/>
                      <a:pt x="59246" y="66721"/>
                    </a:cubicBezTo>
                    <a:cubicBezTo>
                      <a:pt x="59286" y="62563"/>
                      <a:pt x="62463" y="60484"/>
                      <a:pt x="65639" y="60484"/>
                    </a:cubicBezTo>
                    <a:close/>
                    <a:moveTo>
                      <a:pt x="18806" y="60525"/>
                    </a:moveTo>
                    <a:cubicBezTo>
                      <a:pt x="21979" y="60525"/>
                      <a:pt x="25151" y="62600"/>
                      <a:pt x="25196" y="66757"/>
                    </a:cubicBezTo>
                    <a:lnTo>
                      <a:pt x="25196" y="66757"/>
                    </a:lnTo>
                    <a:cubicBezTo>
                      <a:pt x="24723" y="66655"/>
                      <a:pt x="24245" y="66605"/>
                      <a:pt x="23772" y="66605"/>
                    </a:cubicBezTo>
                    <a:cubicBezTo>
                      <a:pt x="21913" y="66605"/>
                      <a:pt x="20107" y="67371"/>
                      <a:pt x="18807" y="68764"/>
                    </a:cubicBezTo>
                    <a:cubicBezTo>
                      <a:pt x="17526" y="67384"/>
                      <a:pt x="15734" y="66604"/>
                      <a:pt x="13852" y="66604"/>
                    </a:cubicBezTo>
                    <a:cubicBezTo>
                      <a:pt x="13368" y="66604"/>
                      <a:pt x="12884" y="66658"/>
                      <a:pt x="12409" y="66757"/>
                    </a:cubicBezTo>
                    <a:cubicBezTo>
                      <a:pt x="12454" y="62603"/>
                      <a:pt x="15631" y="60525"/>
                      <a:pt x="18806" y="60525"/>
                    </a:cubicBezTo>
                    <a:close/>
                    <a:moveTo>
                      <a:pt x="117959" y="66746"/>
                    </a:moveTo>
                    <a:cubicBezTo>
                      <a:pt x="118383" y="66746"/>
                      <a:pt x="118811" y="66785"/>
                      <a:pt x="119236" y="66864"/>
                    </a:cubicBezTo>
                    <a:cubicBezTo>
                      <a:pt x="118251" y="68047"/>
                      <a:pt x="117668" y="69543"/>
                      <a:pt x="117749" y="71138"/>
                    </a:cubicBezTo>
                    <a:cubicBezTo>
                      <a:pt x="116508" y="69835"/>
                      <a:pt x="114740" y="68996"/>
                      <a:pt x="112871" y="68996"/>
                    </a:cubicBezTo>
                    <a:cubicBezTo>
                      <a:pt x="112854" y="68996"/>
                      <a:pt x="112837" y="68997"/>
                      <a:pt x="112821" y="68997"/>
                    </a:cubicBezTo>
                    <a:lnTo>
                      <a:pt x="112821" y="68997"/>
                    </a:lnTo>
                    <a:cubicBezTo>
                      <a:pt x="114158" y="67549"/>
                      <a:pt x="116025" y="66746"/>
                      <a:pt x="117959" y="66746"/>
                    </a:cubicBezTo>
                    <a:close/>
                    <a:moveTo>
                      <a:pt x="84144" y="66782"/>
                    </a:moveTo>
                    <a:cubicBezTo>
                      <a:pt x="86080" y="66782"/>
                      <a:pt x="87953" y="67585"/>
                      <a:pt x="89290" y="69033"/>
                    </a:cubicBezTo>
                    <a:cubicBezTo>
                      <a:pt x="89271" y="69032"/>
                      <a:pt x="89251" y="69032"/>
                      <a:pt x="89231" y="69032"/>
                    </a:cubicBezTo>
                    <a:cubicBezTo>
                      <a:pt x="87362" y="69032"/>
                      <a:pt x="85595" y="69871"/>
                      <a:pt x="84353" y="71174"/>
                    </a:cubicBezTo>
                    <a:cubicBezTo>
                      <a:pt x="84434" y="69588"/>
                      <a:pt x="83851" y="68083"/>
                      <a:pt x="82866" y="66900"/>
                    </a:cubicBezTo>
                    <a:cubicBezTo>
                      <a:pt x="83291" y="66821"/>
                      <a:pt x="83719" y="66782"/>
                      <a:pt x="84144" y="66782"/>
                    </a:cubicBezTo>
                    <a:close/>
                    <a:moveTo>
                      <a:pt x="94437" y="66782"/>
                    </a:moveTo>
                    <a:cubicBezTo>
                      <a:pt x="94861" y="66782"/>
                      <a:pt x="95289" y="66821"/>
                      <a:pt x="95715" y="66900"/>
                    </a:cubicBezTo>
                    <a:cubicBezTo>
                      <a:pt x="94720" y="68083"/>
                      <a:pt x="94138" y="69579"/>
                      <a:pt x="94228" y="71174"/>
                    </a:cubicBezTo>
                    <a:cubicBezTo>
                      <a:pt x="92977" y="69871"/>
                      <a:pt x="91218" y="69032"/>
                      <a:pt x="89350" y="69032"/>
                    </a:cubicBezTo>
                    <a:cubicBezTo>
                      <a:pt x="89330" y="69032"/>
                      <a:pt x="89310" y="69032"/>
                      <a:pt x="89290" y="69033"/>
                    </a:cubicBezTo>
                    <a:cubicBezTo>
                      <a:pt x="90628" y="67585"/>
                      <a:pt x="92501" y="66782"/>
                      <a:pt x="94437" y="66782"/>
                    </a:cubicBezTo>
                    <a:close/>
                    <a:moveTo>
                      <a:pt x="47475" y="66944"/>
                    </a:moveTo>
                    <a:cubicBezTo>
                      <a:pt x="47900" y="66944"/>
                      <a:pt x="48327" y="66982"/>
                      <a:pt x="48753" y="67061"/>
                    </a:cubicBezTo>
                    <a:cubicBezTo>
                      <a:pt x="47767" y="68244"/>
                      <a:pt x="47185" y="69740"/>
                      <a:pt x="47266" y="71335"/>
                    </a:cubicBezTo>
                    <a:cubicBezTo>
                      <a:pt x="46024" y="70032"/>
                      <a:pt x="44256" y="69194"/>
                      <a:pt x="42388" y="69194"/>
                    </a:cubicBezTo>
                    <a:cubicBezTo>
                      <a:pt x="42371" y="69194"/>
                      <a:pt x="42354" y="69194"/>
                      <a:pt x="42337" y="69194"/>
                    </a:cubicBezTo>
                    <a:lnTo>
                      <a:pt x="42337" y="69194"/>
                    </a:lnTo>
                    <a:cubicBezTo>
                      <a:pt x="43675" y="67746"/>
                      <a:pt x="45542" y="66944"/>
                      <a:pt x="47475" y="66944"/>
                    </a:cubicBezTo>
                    <a:close/>
                    <a:moveTo>
                      <a:pt x="23953" y="66979"/>
                    </a:moveTo>
                    <a:cubicBezTo>
                      <a:pt x="24378" y="66979"/>
                      <a:pt x="24806" y="67018"/>
                      <a:pt x="25232" y="67097"/>
                    </a:cubicBezTo>
                    <a:cubicBezTo>
                      <a:pt x="24239" y="68278"/>
                      <a:pt x="23657" y="69779"/>
                      <a:pt x="23744" y="71371"/>
                    </a:cubicBezTo>
                    <a:lnTo>
                      <a:pt x="23744" y="71371"/>
                    </a:lnTo>
                    <a:cubicBezTo>
                      <a:pt x="22494" y="70068"/>
                      <a:pt x="20726" y="69229"/>
                      <a:pt x="18866" y="69229"/>
                    </a:cubicBezTo>
                    <a:cubicBezTo>
                      <a:pt x="18846" y="69229"/>
                      <a:pt x="18827" y="69230"/>
                      <a:pt x="18807" y="69230"/>
                    </a:cubicBezTo>
                    <a:cubicBezTo>
                      <a:pt x="20144" y="67782"/>
                      <a:pt x="22018" y="66979"/>
                      <a:pt x="23953" y="66979"/>
                    </a:cubicBezTo>
                    <a:close/>
                    <a:moveTo>
                      <a:pt x="13656" y="66979"/>
                    </a:moveTo>
                    <a:cubicBezTo>
                      <a:pt x="15596" y="66979"/>
                      <a:pt x="17470" y="67782"/>
                      <a:pt x="18807" y="69230"/>
                    </a:cubicBezTo>
                    <a:cubicBezTo>
                      <a:pt x="18787" y="69230"/>
                      <a:pt x="18768" y="69229"/>
                      <a:pt x="18748" y="69229"/>
                    </a:cubicBezTo>
                    <a:cubicBezTo>
                      <a:pt x="16879" y="69229"/>
                      <a:pt x="15111" y="70068"/>
                      <a:pt x="13870" y="71371"/>
                    </a:cubicBezTo>
                    <a:cubicBezTo>
                      <a:pt x="13951" y="69785"/>
                      <a:pt x="13368" y="68280"/>
                      <a:pt x="12374" y="67097"/>
                    </a:cubicBezTo>
                    <a:cubicBezTo>
                      <a:pt x="12801" y="67018"/>
                      <a:pt x="13230" y="66979"/>
                      <a:pt x="13656" y="66979"/>
                    </a:cubicBezTo>
                    <a:close/>
                    <a:moveTo>
                      <a:pt x="107658" y="66739"/>
                    </a:moveTo>
                    <a:cubicBezTo>
                      <a:pt x="109596" y="66739"/>
                      <a:pt x="111472" y="67542"/>
                      <a:pt x="112821" y="68997"/>
                    </a:cubicBezTo>
                    <a:lnTo>
                      <a:pt x="112821" y="68997"/>
                    </a:lnTo>
                    <a:cubicBezTo>
                      <a:pt x="112818" y="68997"/>
                      <a:pt x="112815" y="68997"/>
                      <a:pt x="112812" y="68997"/>
                    </a:cubicBezTo>
                    <a:cubicBezTo>
                      <a:pt x="112793" y="68997"/>
                      <a:pt x="112774" y="68996"/>
                      <a:pt x="112756" y="68996"/>
                    </a:cubicBezTo>
                    <a:cubicBezTo>
                      <a:pt x="110769" y="68996"/>
                      <a:pt x="108902" y="69942"/>
                      <a:pt x="107641" y="71389"/>
                    </a:cubicBezTo>
                    <a:lnTo>
                      <a:pt x="107641" y="71389"/>
                    </a:lnTo>
                    <a:cubicBezTo>
                      <a:pt x="107802" y="69716"/>
                      <a:pt x="107213" y="68133"/>
                      <a:pt x="106177" y="66897"/>
                    </a:cubicBezTo>
                    <a:lnTo>
                      <a:pt x="106177" y="66897"/>
                    </a:lnTo>
                    <a:cubicBezTo>
                      <a:pt x="106669" y="66791"/>
                      <a:pt x="107166" y="66739"/>
                      <a:pt x="107658" y="66739"/>
                    </a:cubicBezTo>
                    <a:close/>
                    <a:moveTo>
                      <a:pt x="37174" y="66937"/>
                    </a:moveTo>
                    <a:cubicBezTo>
                      <a:pt x="39113" y="66937"/>
                      <a:pt x="40989" y="67739"/>
                      <a:pt x="42337" y="69194"/>
                    </a:cubicBezTo>
                    <a:lnTo>
                      <a:pt x="42337" y="69194"/>
                    </a:lnTo>
                    <a:cubicBezTo>
                      <a:pt x="42334" y="69194"/>
                      <a:pt x="42331" y="69194"/>
                      <a:pt x="42328" y="69194"/>
                    </a:cubicBezTo>
                    <a:cubicBezTo>
                      <a:pt x="42310" y="69194"/>
                      <a:pt x="42291" y="69194"/>
                      <a:pt x="42273" y="69194"/>
                    </a:cubicBezTo>
                    <a:cubicBezTo>
                      <a:pt x="40286" y="69194"/>
                      <a:pt x="38410" y="70139"/>
                      <a:pt x="37158" y="71595"/>
                    </a:cubicBezTo>
                    <a:cubicBezTo>
                      <a:pt x="37320" y="69911"/>
                      <a:pt x="36728" y="68325"/>
                      <a:pt x="35689" y="67097"/>
                    </a:cubicBezTo>
                    <a:lnTo>
                      <a:pt x="35680" y="67097"/>
                    </a:lnTo>
                    <a:cubicBezTo>
                      <a:pt x="36177" y="66989"/>
                      <a:pt x="36678" y="66937"/>
                      <a:pt x="37174" y="66937"/>
                    </a:cubicBezTo>
                    <a:close/>
                    <a:moveTo>
                      <a:pt x="124474" y="64884"/>
                    </a:moveTo>
                    <a:cubicBezTo>
                      <a:pt x="127650" y="64884"/>
                      <a:pt x="130827" y="66963"/>
                      <a:pt x="130867" y="71120"/>
                    </a:cubicBezTo>
                    <a:cubicBezTo>
                      <a:pt x="130392" y="71018"/>
                      <a:pt x="129914" y="70969"/>
                      <a:pt x="129439" y="70969"/>
                    </a:cubicBezTo>
                    <a:cubicBezTo>
                      <a:pt x="127578" y="70969"/>
                      <a:pt x="125778" y="71735"/>
                      <a:pt x="124478" y="73128"/>
                    </a:cubicBezTo>
                    <a:cubicBezTo>
                      <a:pt x="123197" y="71748"/>
                      <a:pt x="121405" y="70968"/>
                      <a:pt x="119532" y="70968"/>
                    </a:cubicBezTo>
                    <a:cubicBezTo>
                      <a:pt x="119039" y="70968"/>
                      <a:pt x="118555" y="71022"/>
                      <a:pt x="118080" y="71120"/>
                    </a:cubicBezTo>
                    <a:cubicBezTo>
                      <a:pt x="118121" y="66963"/>
                      <a:pt x="121297" y="64884"/>
                      <a:pt x="124474" y="64884"/>
                    </a:cubicBezTo>
                    <a:close/>
                    <a:moveTo>
                      <a:pt x="100943" y="64929"/>
                    </a:moveTo>
                    <a:cubicBezTo>
                      <a:pt x="104120" y="64929"/>
                      <a:pt x="107296" y="67007"/>
                      <a:pt x="107337" y="71165"/>
                    </a:cubicBezTo>
                    <a:cubicBezTo>
                      <a:pt x="106862" y="71063"/>
                      <a:pt x="106383" y="71013"/>
                      <a:pt x="105909" y="71013"/>
                    </a:cubicBezTo>
                    <a:cubicBezTo>
                      <a:pt x="104048" y="71013"/>
                      <a:pt x="102248" y="71780"/>
                      <a:pt x="100948" y="73172"/>
                    </a:cubicBezTo>
                    <a:cubicBezTo>
                      <a:pt x="99667" y="71792"/>
                      <a:pt x="97875" y="71013"/>
                      <a:pt x="95993" y="71013"/>
                    </a:cubicBezTo>
                    <a:cubicBezTo>
                      <a:pt x="95509" y="71013"/>
                      <a:pt x="95025" y="71067"/>
                      <a:pt x="94550" y="71165"/>
                    </a:cubicBezTo>
                    <a:cubicBezTo>
                      <a:pt x="94590" y="67007"/>
                      <a:pt x="97767" y="64929"/>
                      <a:pt x="100943" y="64929"/>
                    </a:cubicBezTo>
                    <a:close/>
                    <a:moveTo>
                      <a:pt x="77622" y="64941"/>
                    </a:moveTo>
                    <a:cubicBezTo>
                      <a:pt x="80798" y="64941"/>
                      <a:pt x="83972" y="67018"/>
                      <a:pt x="84013" y="71174"/>
                    </a:cubicBezTo>
                    <a:cubicBezTo>
                      <a:pt x="83537" y="71072"/>
                      <a:pt x="83057" y="71021"/>
                      <a:pt x="82581" y="71021"/>
                    </a:cubicBezTo>
                    <a:cubicBezTo>
                      <a:pt x="80727" y="71021"/>
                      <a:pt x="78930" y="71782"/>
                      <a:pt x="77633" y="73172"/>
                    </a:cubicBezTo>
                    <a:lnTo>
                      <a:pt x="77624" y="73181"/>
                    </a:lnTo>
                    <a:cubicBezTo>
                      <a:pt x="76342" y="71801"/>
                      <a:pt x="74550" y="71022"/>
                      <a:pt x="72669" y="71022"/>
                    </a:cubicBezTo>
                    <a:cubicBezTo>
                      <a:pt x="72185" y="71022"/>
                      <a:pt x="71701" y="71076"/>
                      <a:pt x="71226" y="71174"/>
                    </a:cubicBezTo>
                    <a:cubicBezTo>
                      <a:pt x="71266" y="67020"/>
                      <a:pt x="74445" y="64941"/>
                      <a:pt x="77622" y="64941"/>
                    </a:cubicBezTo>
                    <a:close/>
                    <a:moveTo>
                      <a:pt x="53996" y="65085"/>
                    </a:moveTo>
                    <a:cubicBezTo>
                      <a:pt x="57170" y="65085"/>
                      <a:pt x="60344" y="67162"/>
                      <a:pt x="60384" y="71317"/>
                    </a:cubicBezTo>
                    <a:lnTo>
                      <a:pt x="60384" y="71326"/>
                    </a:lnTo>
                    <a:cubicBezTo>
                      <a:pt x="59903" y="71222"/>
                      <a:pt x="59419" y="71170"/>
                      <a:pt x="58939" y="71170"/>
                    </a:cubicBezTo>
                    <a:cubicBezTo>
                      <a:pt x="57081" y="71170"/>
                      <a:pt x="55284" y="71936"/>
                      <a:pt x="53995" y="73325"/>
                    </a:cubicBezTo>
                    <a:cubicBezTo>
                      <a:pt x="52714" y="71945"/>
                      <a:pt x="50922" y="71165"/>
                      <a:pt x="49040" y="71165"/>
                    </a:cubicBezTo>
                    <a:cubicBezTo>
                      <a:pt x="48556" y="71165"/>
                      <a:pt x="48072" y="71219"/>
                      <a:pt x="47597" y="71326"/>
                    </a:cubicBezTo>
                    <a:cubicBezTo>
                      <a:pt x="47638" y="67167"/>
                      <a:pt x="50817" y="65085"/>
                      <a:pt x="53996" y="65085"/>
                    </a:cubicBezTo>
                    <a:close/>
                    <a:moveTo>
                      <a:pt x="7145" y="65126"/>
                    </a:moveTo>
                    <a:cubicBezTo>
                      <a:pt x="10322" y="65126"/>
                      <a:pt x="13498" y="67205"/>
                      <a:pt x="13538" y="71362"/>
                    </a:cubicBezTo>
                    <a:cubicBezTo>
                      <a:pt x="13065" y="71260"/>
                      <a:pt x="12588" y="71211"/>
                      <a:pt x="12113" y="71211"/>
                    </a:cubicBezTo>
                    <a:cubicBezTo>
                      <a:pt x="10252" y="71211"/>
                      <a:pt x="8442" y="71977"/>
                      <a:pt x="7150" y="73369"/>
                    </a:cubicBezTo>
                    <a:cubicBezTo>
                      <a:pt x="5868" y="71990"/>
                      <a:pt x="4076" y="71210"/>
                      <a:pt x="2194" y="71210"/>
                    </a:cubicBezTo>
                    <a:cubicBezTo>
                      <a:pt x="1711" y="71210"/>
                      <a:pt x="1227" y="71264"/>
                      <a:pt x="752" y="71362"/>
                    </a:cubicBezTo>
                    <a:cubicBezTo>
                      <a:pt x="792" y="67205"/>
                      <a:pt x="3969" y="65126"/>
                      <a:pt x="7145" y="65126"/>
                    </a:cubicBezTo>
                    <a:close/>
                    <a:moveTo>
                      <a:pt x="30460" y="65126"/>
                    </a:moveTo>
                    <a:cubicBezTo>
                      <a:pt x="33637" y="65126"/>
                      <a:pt x="36813" y="67205"/>
                      <a:pt x="36854" y="71362"/>
                    </a:cubicBezTo>
                    <a:cubicBezTo>
                      <a:pt x="36379" y="71260"/>
                      <a:pt x="35900" y="71211"/>
                      <a:pt x="35425" y="71211"/>
                    </a:cubicBezTo>
                    <a:cubicBezTo>
                      <a:pt x="33562" y="71211"/>
                      <a:pt x="31757" y="71977"/>
                      <a:pt x="30465" y="73369"/>
                    </a:cubicBezTo>
                    <a:cubicBezTo>
                      <a:pt x="29183" y="71990"/>
                      <a:pt x="27391" y="71210"/>
                      <a:pt x="25510" y="71210"/>
                    </a:cubicBezTo>
                    <a:cubicBezTo>
                      <a:pt x="25026" y="71210"/>
                      <a:pt x="24542" y="71264"/>
                      <a:pt x="24067" y="71362"/>
                    </a:cubicBezTo>
                    <a:cubicBezTo>
                      <a:pt x="24107" y="67205"/>
                      <a:pt x="27284" y="65126"/>
                      <a:pt x="30460" y="65126"/>
                    </a:cubicBezTo>
                    <a:close/>
                    <a:moveTo>
                      <a:pt x="119323" y="71343"/>
                    </a:moveTo>
                    <a:cubicBezTo>
                      <a:pt x="121259" y="71343"/>
                      <a:pt x="123134" y="72146"/>
                      <a:pt x="124478" y="73593"/>
                    </a:cubicBezTo>
                    <a:lnTo>
                      <a:pt x="124478" y="73593"/>
                    </a:lnTo>
                    <a:cubicBezTo>
                      <a:pt x="124475" y="73593"/>
                      <a:pt x="124472" y="73593"/>
                      <a:pt x="124469" y="73593"/>
                    </a:cubicBezTo>
                    <a:cubicBezTo>
                      <a:pt x="124450" y="73593"/>
                      <a:pt x="124430" y="73593"/>
                      <a:pt x="124410" y="73593"/>
                    </a:cubicBezTo>
                    <a:cubicBezTo>
                      <a:pt x="122541" y="73593"/>
                      <a:pt x="120782" y="74432"/>
                      <a:pt x="119532" y="75735"/>
                    </a:cubicBezTo>
                    <a:cubicBezTo>
                      <a:pt x="119622" y="74149"/>
                      <a:pt x="119039" y="72644"/>
                      <a:pt x="118045" y="71461"/>
                    </a:cubicBezTo>
                    <a:cubicBezTo>
                      <a:pt x="118470" y="71382"/>
                      <a:pt x="118898" y="71343"/>
                      <a:pt x="119323" y="71343"/>
                    </a:cubicBezTo>
                    <a:close/>
                    <a:moveTo>
                      <a:pt x="129620" y="71343"/>
                    </a:moveTo>
                    <a:cubicBezTo>
                      <a:pt x="130043" y="71343"/>
                      <a:pt x="130470" y="71382"/>
                      <a:pt x="130894" y="71461"/>
                    </a:cubicBezTo>
                    <a:cubicBezTo>
                      <a:pt x="129908" y="72644"/>
                      <a:pt x="129326" y="74140"/>
                      <a:pt x="129415" y="75735"/>
                    </a:cubicBezTo>
                    <a:lnTo>
                      <a:pt x="129406" y="75735"/>
                    </a:lnTo>
                    <a:cubicBezTo>
                      <a:pt x="128165" y="74432"/>
                      <a:pt x="126397" y="73593"/>
                      <a:pt x="124528" y="73593"/>
                    </a:cubicBezTo>
                    <a:cubicBezTo>
                      <a:pt x="124512" y="73593"/>
                      <a:pt x="124495" y="73593"/>
                      <a:pt x="124478" y="73593"/>
                    </a:cubicBezTo>
                    <a:lnTo>
                      <a:pt x="124478" y="73593"/>
                    </a:lnTo>
                    <a:cubicBezTo>
                      <a:pt x="125816" y="72146"/>
                      <a:pt x="127689" y="71343"/>
                      <a:pt x="129620" y="71343"/>
                    </a:cubicBezTo>
                    <a:close/>
                    <a:moveTo>
                      <a:pt x="48839" y="71540"/>
                    </a:moveTo>
                    <a:cubicBezTo>
                      <a:pt x="50775" y="71540"/>
                      <a:pt x="52650" y="72344"/>
                      <a:pt x="53995" y="73799"/>
                    </a:cubicBezTo>
                    <a:lnTo>
                      <a:pt x="53995" y="73799"/>
                    </a:lnTo>
                    <a:cubicBezTo>
                      <a:pt x="53992" y="73799"/>
                      <a:pt x="53989" y="73800"/>
                      <a:pt x="53986" y="73800"/>
                    </a:cubicBezTo>
                    <a:cubicBezTo>
                      <a:pt x="53966" y="73799"/>
                      <a:pt x="53946" y="73799"/>
                      <a:pt x="53926" y="73799"/>
                    </a:cubicBezTo>
                    <a:cubicBezTo>
                      <a:pt x="52058" y="73799"/>
                      <a:pt x="50299" y="74629"/>
                      <a:pt x="49049" y="75932"/>
                    </a:cubicBezTo>
                    <a:cubicBezTo>
                      <a:pt x="49138" y="74346"/>
                      <a:pt x="48556" y="72841"/>
                      <a:pt x="47561" y="71658"/>
                    </a:cubicBezTo>
                    <a:cubicBezTo>
                      <a:pt x="47987" y="71579"/>
                      <a:pt x="48414" y="71540"/>
                      <a:pt x="48839" y="71540"/>
                    </a:cubicBezTo>
                    <a:close/>
                    <a:moveTo>
                      <a:pt x="59134" y="71540"/>
                    </a:moveTo>
                    <a:cubicBezTo>
                      <a:pt x="59558" y="71540"/>
                      <a:pt x="59985" y="71579"/>
                      <a:pt x="60411" y="71658"/>
                    </a:cubicBezTo>
                    <a:cubicBezTo>
                      <a:pt x="59425" y="72841"/>
                      <a:pt x="58843" y="74337"/>
                      <a:pt x="58932" y="75932"/>
                    </a:cubicBezTo>
                    <a:lnTo>
                      <a:pt x="58923" y="75932"/>
                    </a:lnTo>
                    <a:cubicBezTo>
                      <a:pt x="57682" y="74629"/>
                      <a:pt x="55914" y="73799"/>
                      <a:pt x="54046" y="73799"/>
                    </a:cubicBezTo>
                    <a:cubicBezTo>
                      <a:pt x="54029" y="73799"/>
                      <a:pt x="54012" y="73799"/>
                      <a:pt x="53995" y="73799"/>
                    </a:cubicBezTo>
                    <a:lnTo>
                      <a:pt x="53995" y="73799"/>
                    </a:lnTo>
                    <a:cubicBezTo>
                      <a:pt x="55333" y="72344"/>
                      <a:pt x="57200" y="71540"/>
                      <a:pt x="59134" y="71540"/>
                    </a:cubicBezTo>
                    <a:close/>
                    <a:moveTo>
                      <a:pt x="112819" y="69493"/>
                    </a:moveTo>
                    <a:cubicBezTo>
                      <a:pt x="115994" y="69493"/>
                      <a:pt x="119169" y="71570"/>
                      <a:pt x="119209" y="75726"/>
                    </a:cubicBezTo>
                    <a:lnTo>
                      <a:pt x="119209" y="75726"/>
                    </a:lnTo>
                    <a:cubicBezTo>
                      <a:pt x="118734" y="75624"/>
                      <a:pt x="118255" y="75574"/>
                      <a:pt x="117781" y="75574"/>
                    </a:cubicBezTo>
                    <a:cubicBezTo>
                      <a:pt x="115920" y="75574"/>
                      <a:pt x="114120" y="76339"/>
                      <a:pt x="112821" y="77724"/>
                    </a:cubicBezTo>
                    <a:lnTo>
                      <a:pt x="112821" y="77733"/>
                    </a:lnTo>
                    <a:cubicBezTo>
                      <a:pt x="111539" y="76353"/>
                      <a:pt x="109747" y="75574"/>
                      <a:pt x="107865" y="75574"/>
                    </a:cubicBezTo>
                    <a:cubicBezTo>
                      <a:pt x="107382" y="75574"/>
                      <a:pt x="106898" y="75627"/>
                      <a:pt x="106423" y="75726"/>
                    </a:cubicBezTo>
                    <a:lnTo>
                      <a:pt x="106423" y="75726"/>
                    </a:lnTo>
                    <a:cubicBezTo>
                      <a:pt x="106463" y="71572"/>
                      <a:pt x="109641" y="69493"/>
                      <a:pt x="112819" y="69493"/>
                    </a:cubicBezTo>
                    <a:close/>
                    <a:moveTo>
                      <a:pt x="136134" y="69486"/>
                    </a:moveTo>
                    <a:cubicBezTo>
                      <a:pt x="139310" y="69486"/>
                      <a:pt x="142484" y="71565"/>
                      <a:pt x="142525" y="75726"/>
                    </a:cubicBezTo>
                    <a:lnTo>
                      <a:pt x="142525" y="75726"/>
                    </a:lnTo>
                    <a:cubicBezTo>
                      <a:pt x="142050" y="75624"/>
                      <a:pt x="141571" y="75574"/>
                      <a:pt x="141097" y="75574"/>
                    </a:cubicBezTo>
                    <a:cubicBezTo>
                      <a:pt x="139236" y="75574"/>
                      <a:pt x="137435" y="76341"/>
                      <a:pt x="136136" y="77733"/>
                    </a:cubicBezTo>
                    <a:cubicBezTo>
                      <a:pt x="134854" y="76353"/>
                      <a:pt x="133062" y="75574"/>
                      <a:pt x="131181" y="75574"/>
                    </a:cubicBezTo>
                    <a:cubicBezTo>
                      <a:pt x="130697" y="75574"/>
                      <a:pt x="130213" y="75627"/>
                      <a:pt x="129738" y="75726"/>
                    </a:cubicBezTo>
                    <a:lnTo>
                      <a:pt x="129738" y="75726"/>
                    </a:lnTo>
                    <a:cubicBezTo>
                      <a:pt x="129778" y="71567"/>
                      <a:pt x="132957" y="69486"/>
                      <a:pt x="136134" y="69486"/>
                    </a:cubicBezTo>
                    <a:close/>
                    <a:moveTo>
                      <a:pt x="42332" y="69690"/>
                    </a:moveTo>
                    <a:cubicBezTo>
                      <a:pt x="45507" y="69690"/>
                      <a:pt x="48681" y="71767"/>
                      <a:pt x="48726" y="75923"/>
                    </a:cubicBezTo>
                    <a:cubicBezTo>
                      <a:pt x="48251" y="75821"/>
                      <a:pt x="47772" y="75771"/>
                      <a:pt x="47298" y="75771"/>
                    </a:cubicBezTo>
                    <a:cubicBezTo>
                      <a:pt x="45434" y="75771"/>
                      <a:pt x="43630" y="76538"/>
                      <a:pt x="42337" y="77930"/>
                    </a:cubicBezTo>
                    <a:cubicBezTo>
                      <a:pt x="41056" y="76550"/>
                      <a:pt x="39264" y="75771"/>
                      <a:pt x="37382" y="75771"/>
                    </a:cubicBezTo>
                    <a:cubicBezTo>
                      <a:pt x="36898" y="75771"/>
                      <a:pt x="36415" y="75825"/>
                      <a:pt x="35940" y="75923"/>
                    </a:cubicBezTo>
                    <a:cubicBezTo>
                      <a:pt x="35980" y="71769"/>
                      <a:pt x="39156" y="69690"/>
                      <a:pt x="42332" y="69690"/>
                    </a:cubicBezTo>
                    <a:close/>
                    <a:moveTo>
                      <a:pt x="65648" y="69687"/>
                    </a:moveTo>
                    <a:cubicBezTo>
                      <a:pt x="68825" y="69687"/>
                      <a:pt x="72001" y="71766"/>
                      <a:pt x="72041" y="75923"/>
                    </a:cubicBezTo>
                    <a:cubicBezTo>
                      <a:pt x="71566" y="75821"/>
                      <a:pt x="71088" y="75771"/>
                      <a:pt x="70613" y="75771"/>
                    </a:cubicBezTo>
                    <a:cubicBezTo>
                      <a:pt x="68750" y="75771"/>
                      <a:pt x="66945" y="76538"/>
                      <a:pt x="65653" y="77930"/>
                    </a:cubicBezTo>
                    <a:cubicBezTo>
                      <a:pt x="64371" y="76550"/>
                      <a:pt x="62579" y="75771"/>
                      <a:pt x="60697" y="75771"/>
                    </a:cubicBezTo>
                    <a:cubicBezTo>
                      <a:pt x="60214" y="75771"/>
                      <a:pt x="59730" y="75825"/>
                      <a:pt x="59255" y="75923"/>
                    </a:cubicBezTo>
                    <a:cubicBezTo>
                      <a:pt x="59295" y="71766"/>
                      <a:pt x="62472" y="69687"/>
                      <a:pt x="65648" y="69687"/>
                    </a:cubicBezTo>
                    <a:close/>
                    <a:moveTo>
                      <a:pt x="82884" y="1"/>
                    </a:moveTo>
                    <a:cubicBezTo>
                      <a:pt x="82642" y="700"/>
                      <a:pt x="82534" y="1435"/>
                      <a:pt x="82579" y="2178"/>
                    </a:cubicBezTo>
                    <a:cubicBezTo>
                      <a:pt x="81329" y="875"/>
                      <a:pt x="79570" y="37"/>
                      <a:pt x="77701" y="37"/>
                    </a:cubicBezTo>
                    <a:cubicBezTo>
                      <a:pt x="77681" y="37"/>
                      <a:pt x="77661" y="37"/>
                      <a:pt x="77642" y="37"/>
                    </a:cubicBezTo>
                    <a:cubicBezTo>
                      <a:pt x="77622" y="37"/>
                      <a:pt x="77602" y="37"/>
                      <a:pt x="77582" y="37"/>
                    </a:cubicBezTo>
                    <a:cubicBezTo>
                      <a:pt x="73834" y="37"/>
                      <a:pt x="70494" y="3399"/>
                      <a:pt x="70948" y="7160"/>
                    </a:cubicBezTo>
                    <a:cubicBezTo>
                      <a:pt x="71458" y="7047"/>
                      <a:pt x="71971" y="6991"/>
                      <a:pt x="72481" y="6991"/>
                    </a:cubicBezTo>
                    <a:cubicBezTo>
                      <a:pt x="74418" y="6991"/>
                      <a:pt x="76294" y="7794"/>
                      <a:pt x="77642" y="9248"/>
                    </a:cubicBezTo>
                    <a:cubicBezTo>
                      <a:pt x="77624" y="9248"/>
                      <a:pt x="77606" y="9248"/>
                      <a:pt x="77587" y="9248"/>
                    </a:cubicBezTo>
                    <a:cubicBezTo>
                      <a:pt x="75529" y="9248"/>
                      <a:pt x="73607" y="10256"/>
                      <a:pt x="72355" y="11784"/>
                    </a:cubicBezTo>
                    <a:cubicBezTo>
                      <a:pt x="72756" y="8058"/>
                      <a:pt x="69443" y="4741"/>
                      <a:pt x="65721" y="4741"/>
                    </a:cubicBezTo>
                    <a:cubicBezTo>
                      <a:pt x="65701" y="4741"/>
                      <a:pt x="65682" y="4741"/>
                      <a:pt x="65662" y="4741"/>
                    </a:cubicBezTo>
                    <a:cubicBezTo>
                      <a:pt x="65642" y="4741"/>
                      <a:pt x="65622" y="4741"/>
                      <a:pt x="65602" y="4741"/>
                    </a:cubicBezTo>
                    <a:cubicBezTo>
                      <a:pt x="63733" y="4741"/>
                      <a:pt x="61966" y="5570"/>
                      <a:pt x="60724" y="6874"/>
                    </a:cubicBezTo>
                    <a:cubicBezTo>
                      <a:pt x="60760" y="6139"/>
                      <a:pt x="60662" y="5395"/>
                      <a:pt x="60420" y="4696"/>
                    </a:cubicBezTo>
                    <a:lnTo>
                      <a:pt x="60043" y="4696"/>
                    </a:lnTo>
                    <a:cubicBezTo>
                      <a:pt x="60276" y="5395"/>
                      <a:pt x="60393" y="6130"/>
                      <a:pt x="60393" y="6865"/>
                    </a:cubicBezTo>
                    <a:cubicBezTo>
                      <a:pt x="59920" y="6763"/>
                      <a:pt x="59442" y="6713"/>
                      <a:pt x="58969" y="6713"/>
                    </a:cubicBezTo>
                    <a:cubicBezTo>
                      <a:pt x="57110" y="6713"/>
                      <a:pt x="55305" y="7479"/>
                      <a:pt x="54013" y="8872"/>
                    </a:cubicBezTo>
                    <a:cubicBezTo>
                      <a:pt x="52732" y="7492"/>
                      <a:pt x="50939" y="6712"/>
                      <a:pt x="49058" y="6712"/>
                    </a:cubicBezTo>
                    <a:cubicBezTo>
                      <a:pt x="48574" y="6712"/>
                      <a:pt x="48090" y="6766"/>
                      <a:pt x="47615" y="6865"/>
                    </a:cubicBezTo>
                    <a:cubicBezTo>
                      <a:pt x="47615" y="6130"/>
                      <a:pt x="47732" y="5395"/>
                      <a:pt x="47965" y="4696"/>
                    </a:cubicBezTo>
                    <a:lnTo>
                      <a:pt x="47588" y="4696"/>
                    </a:lnTo>
                    <a:cubicBezTo>
                      <a:pt x="47346" y="5395"/>
                      <a:pt x="47248" y="6139"/>
                      <a:pt x="47284" y="6874"/>
                    </a:cubicBezTo>
                    <a:cubicBezTo>
                      <a:pt x="46042" y="5570"/>
                      <a:pt x="44275" y="4741"/>
                      <a:pt x="42406" y="4741"/>
                    </a:cubicBezTo>
                    <a:cubicBezTo>
                      <a:pt x="42386" y="4741"/>
                      <a:pt x="42366" y="4741"/>
                      <a:pt x="42346" y="4741"/>
                    </a:cubicBezTo>
                    <a:cubicBezTo>
                      <a:pt x="42319" y="4741"/>
                      <a:pt x="42291" y="4740"/>
                      <a:pt x="42263" y="4740"/>
                    </a:cubicBezTo>
                    <a:cubicBezTo>
                      <a:pt x="40287" y="4740"/>
                      <a:pt x="38431" y="5684"/>
                      <a:pt x="37185" y="7125"/>
                    </a:cubicBezTo>
                    <a:cubicBezTo>
                      <a:pt x="37479" y="3462"/>
                      <a:pt x="34202" y="234"/>
                      <a:pt x="30534" y="234"/>
                    </a:cubicBezTo>
                    <a:cubicBezTo>
                      <a:pt x="30514" y="234"/>
                      <a:pt x="30494" y="234"/>
                      <a:pt x="30474" y="234"/>
                    </a:cubicBezTo>
                    <a:cubicBezTo>
                      <a:pt x="30454" y="234"/>
                      <a:pt x="30434" y="234"/>
                      <a:pt x="30415" y="234"/>
                    </a:cubicBezTo>
                    <a:cubicBezTo>
                      <a:pt x="28546" y="234"/>
                      <a:pt x="26787" y="1072"/>
                      <a:pt x="25536" y="2375"/>
                    </a:cubicBezTo>
                    <a:cubicBezTo>
                      <a:pt x="25581" y="1641"/>
                      <a:pt x="25474" y="897"/>
                      <a:pt x="25232" y="198"/>
                    </a:cubicBezTo>
                    <a:lnTo>
                      <a:pt x="24855" y="198"/>
                    </a:lnTo>
                    <a:cubicBezTo>
                      <a:pt x="25088" y="897"/>
                      <a:pt x="25214" y="1632"/>
                      <a:pt x="25214" y="2367"/>
                    </a:cubicBezTo>
                    <a:cubicBezTo>
                      <a:pt x="24739" y="2265"/>
                      <a:pt x="24260" y="2215"/>
                      <a:pt x="23785" y="2215"/>
                    </a:cubicBezTo>
                    <a:cubicBezTo>
                      <a:pt x="21922" y="2215"/>
                      <a:pt x="20117" y="2981"/>
                      <a:pt x="18825" y="4374"/>
                    </a:cubicBezTo>
                    <a:cubicBezTo>
                      <a:pt x="17544" y="2994"/>
                      <a:pt x="15752" y="2214"/>
                      <a:pt x="13870" y="2214"/>
                    </a:cubicBezTo>
                    <a:cubicBezTo>
                      <a:pt x="13386" y="2214"/>
                      <a:pt x="12902" y="2268"/>
                      <a:pt x="12427" y="2367"/>
                    </a:cubicBezTo>
                    <a:cubicBezTo>
                      <a:pt x="12427" y="1632"/>
                      <a:pt x="12544" y="897"/>
                      <a:pt x="12777" y="198"/>
                    </a:cubicBezTo>
                    <a:lnTo>
                      <a:pt x="12382" y="198"/>
                    </a:lnTo>
                    <a:cubicBezTo>
                      <a:pt x="12141" y="897"/>
                      <a:pt x="12042" y="1641"/>
                      <a:pt x="12078" y="2375"/>
                    </a:cubicBezTo>
                    <a:cubicBezTo>
                      <a:pt x="10836" y="1072"/>
                      <a:pt x="9069" y="234"/>
                      <a:pt x="7200" y="234"/>
                    </a:cubicBezTo>
                    <a:cubicBezTo>
                      <a:pt x="7180" y="234"/>
                      <a:pt x="7160" y="234"/>
                      <a:pt x="7141" y="234"/>
                    </a:cubicBezTo>
                    <a:cubicBezTo>
                      <a:pt x="7126" y="234"/>
                      <a:pt x="7111" y="234"/>
                      <a:pt x="7096" y="234"/>
                    </a:cubicBezTo>
                    <a:cubicBezTo>
                      <a:pt x="3342" y="234"/>
                      <a:pt x="1" y="3600"/>
                      <a:pt x="456" y="7358"/>
                    </a:cubicBezTo>
                    <a:cubicBezTo>
                      <a:pt x="960" y="7247"/>
                      <a:pt x="1468" y="7193"/>
                      <a:pt x="1971" y="7193"/>
                    </a:cubicBezTo>
                    <a:cubicBezTo>
                      <a:pt x="3914" y="7193"/>
                      <a:pt x="5798" y="7997"/>
                      <a:pt x="7150" y="9463"/>
                    </a:cubicBezTo>
                    <a:cubicBezTo>
                      <a:pt x="7130" y="9463"/>
                      <a:pt x="7110" y="9463"/>
                      <a:pt x="7090" y="9463"/>
                    </a:cubicBezTo>
                    <a:cubicBezTo>
                      <a:pt x="3342" y="9463"/>
                      <a:pt x="1" y="12825"/>
                      <a:pt x="456" y="16587"/>
                    </a:cubicBezTo>
                    <a:cubicBezTo>
                      <a:pt x="966" y="16472"/>
                      <a:pt x="1482" y="16416"/>
                      <a:pt x="1993" y="16416"/>
                    </a:cubicBezTo>
                    <a:cubicBezTo>
                      <a:pt x="3922" y="16416"/>
                      <a:pt x="5795" y="17213"/>
                      <a:pt x="7141" y="18666"/>
                    </a:cubicBezTo>
                    <a:cubicBezTo>
                      <a:pt x="7121" y="18665"/>
                      <a:pt x="7101" y="18665"/>
                      <a:pt x="7081" y="18665"/>
                    </a:cubicBezTo>
                    <a:cubicBezTo>
                      <a:pt x="3333" y="18665"/>
                      <a:pt x="1" y="22028"/>
                      <a:pt x="456" y="25789"/>
                    </a:cubicBezTo>
                    <a:cubicBezTo>
                      <a:pt x="968" y="25675"/>
                      <a:pt x="1485" y="25619"/>
                      <a:pt x="1997" y="25619"/>
                    </a:cubicBezTo>
                    <a:cubicBezTo>
                      <a:pt x="3931" y="25619"/>
                      <a:pt x="5804" y="26416"/>
                      <a:pt x="7150" y="27868"/>
                    </a:cubicBezTo>
                    <a:cubicBezTo>
                      <a:pt x="8485" y="26423"/>
                      <a:pt x="10355" y="25626"/>
                      <a:pt x="12288" y="25626"/>
                    </a:cubicBezTo>
                    <a:cubicBezTo>
                      <a:pt x="12715" y="25626"/>
                      <a:pt x="13146" y="25665"/>
                      <a:pt x="13574" y="25744"/>
                    </a:cubicBezTo>
                    <a:cubicBezTo>
                      <a:pt x="12580" y="26927"/>
                      <a:pt x="11997" y="28424"/>
                      <a:pt x="12087" y="30019"/>
                    </a:cubicBezTo>
                    <a:cubicBezTo>
                      <a:pt x="10837" y="28715"/>
                      <a:pt x="9069" y="27877"/>
                      <a:pt x="7208" y="27877"/>
                    </a:cubicBezTo>
                    <a:cubicBezTo>
                      <a:pt x="7189" y="27877"/>
                      <a:pt x="7169" y="27877"/>
                      <a:pt x="7150" y="27877"/>
                    </a:cubicBezTo>
                    <a:cubicBezTo>
                      <a:pt x="7130" y="27877"/>
                      <a:pt x="7110" y="27877"/>
                      <a:pt x="7090" y="27877"/>
                    </a:cubicBezTo>
                    <a:cubicBezTo>
                      <a:pt x="3342" y="27877"/>
                      <a:pt x="1" y="31239"/>
                      <a:pt x="456" y="35001"/>
                    </a:cubicBezTo>
                    <a:cubicBezTo>
                      <a:pt x="963" y="34888"/>
                      <a:pt x="1475" y="34832"/>
                      <a:pt x="1984" y="34832"/>
                    </a:cubicBezTo>
                    <a:cubicBezTo>
                      <a:pt x="3893" y="34832"/>
                      <a:pt x="5751" y="35611"/>
                      <a:pt x="7096" y="37026"/>
                    </a:cubicBezTo>
                    <a:cubicBezTo>
                      <a:pt x="3341" y="37026"/>
                      <a:pt x="8" y="40386"/>
                      <a:pt x="456" y="44149"/>
                    </a:cubicBezTo>
                    <a:cubicBezTo>
                      <a:pt x="965" y="44035"/>
                      <a:pt x="1479" y="43980"/>
                      <a:pt x="1989" y="43980"/>
                    </a:cubicBezTo>
                    <a:cubicBezTo>
                      <a:pt x="3926" y="43980"/>
                      <a:pt x="5802" y="44783"/>
                      <a:pt x="7150" y="46237"/>
                    </a:cubicBezTo>
                    <a:cubicBezTo>
                      <a:pt x="7130" y="46237"/>
                      <a:pt x="7110" y="46237"/>
                      <a:pt x="7090" y="46237"/>
                    </a:cubicBezTo>
                    <a:cubicBezTo>
                      <a:pt x="3342" y="46237"/>
                      <a:pt x="1" y="49608"/>
                      <a:pt x="456" y="53361"/>
                    </a:cubicBezTo>
                    <a:cubicBezTo>
                      <a:pt x="961" y="53249"/>
                      <a:pt x="1471" y="53195"/>
                      <a:pt x="1978" y="53195"/>
                    </a:cubicBezTo>
                    <a:cubicBezTo>
                      <a:pt x="3912" y="53195"/>
                      <a:pt x="5791" y="53991"/>
                      <a:pt x="7141" y="55439"/>
                    </a:cubicBezTo>
                    <a:cubicBezTo>
                      <a:pt x="7121" y="55439"/>
                      <a:pt x="7101" y="55439"/>
                      <a:pt x="7081" y="55439"/>
                    </a:cubicBezTo>
                    <a:cubicBezTo>
                      <a:pt x="3333" y="55439"/>
                      <a:pt x="1" y="58811"/>
                      <a:pt x="456" y="62563"/>
                    </a:cubicBezTo>
                    <a:cubicBezTo>
                      <a:pt x="965" y="62449"/>
                      <a:pt x="1479" y="62394"/>
                      <a:pt x="1989" y="62394"/>
                    </a:cubicBezTo>
                    <a:cubicBezTo>
                      <a:pt x="3926" y="62394"/>
                      <a:pt x="5802" y="63197"/>
                      <a:pt x="7150" y="64651"/>
                    </a:cubicBezTo>
                    <a:cubicBezTo>
                      <a:pt x="7130" y="64651"/>
                      <a:pt x="7110" y="64651"/>
                      <a:pt x="7090" y="64651"/>
                    </a:cubicBezTo>
                    <a:cubicBezTo>
                      <a:pt x="3342" y="64651"/>
                      <a:pt x="1" y="68022"/>
                      <a:pt x="456" y="71774"/>
                    </a:cubicBezTo>
                    <a:cubicBezTo>
                      <a:pt x="965" y="71661"/>
                      <a:pt x="1479" y="71605"/>
                      <a:pt x="1989" y="71605"/>
                    </a:cubicBezTo>
                    <a:cubicBezTo>
                      <a:pt x="3926" y="71605"/>
                      <a:pt x="5802" y="72408"/>
                      <a:pt x="7150" y="73862"/>
                    </a:cubicBezTo>
                    <a:cubicBezTo>
                      <a:pt x="8483" y="72419"/>
                      <a:pt x="10349" y="71617"/>
                      <a:pt x="12278" y="71617"/>
                    </a:cubicBezTo>
                    <a:cubicBezTo>
                      <a:pt x="12709" y="71617"/>
                      <a:pt x="13143" y="71657"/>
                      <a:pt x="13574" y="71739"/>
                    </a:cubicBezTo>
                    <a:cubicBezTo>
                      <a:pt x="13037" y="72366"/>
                      <a:pt x="12624" y="73101"/>
                      <a:pt x="12365" y="73880"/>
                    </a:cubicBezTo>
                    <a:lnTo>
                      <a:pt x="12741" y="73880"/>
                    </a:lnTo>
                    <a:cubicBezTo>
                      <a:pt x="13637" y="71137"/>
                      <a:pt x="16222" y="69764"/>
                      <a:pt x="18806" y="69764"/>
                    </a:cubicBezTo>
                    <a:cubicBezTo>
                      <a:pt x="21388" y="69764"/>
                      <a:pt x="23969" y="71135"/>
                      <a:pt x="24864" y="73880"/>
                    </a:cubicBezTo>
                    <a:lnTo>
                      <a:pt x="25241" y="73880"/>
                    </a:lnTo>
                    <a:cubicBezTo>
                      <a:pt x="24981" y="73101"/>
                      <a:pt x="24569" y="72366"/>
                      <a:pt x="24031" y="71739"/>
                    </a:cubicBezTo>
                    <a:cubicBezTo>
                      <a:pt x="24463" y="71657"/>
                      <a:pt x="24897" y="71617"/>
                      <a:pt x="25327" y="71617"/>
                    </a:cubicBezTo>
                    <a:cubicBezTo>
                      <a:pt x="27257" y="71617"/>
                      <a:pt x="29124" y="72419"/>
                      <a:pt x="30465" y="73862"/>
                    </a:cubicBezTo>
                    <a:cubicBezTo>
                      <a:pt x="31802" y="72410"/>
                      <a:pt x="33677" y="71609"/>
                      <a:pt x="35611" y="71609"/>
                    </a:cubicBezTo>
                    <a:cubicBezTo>
                      <a:pt x="36087" y="71609"/>
                      <a:pt x="36566" y="71657"/>
                      <a:pt x="37042" y="71757"/>
                    </a:cubicBezTo>
                    <a:cubicBezTo>
                      <a:pt x="36011" y="73020"/>
                      <a:pt x="35438" y="74633"/>
                      <a:pt x="35644" y="76335"/>
                    </a:cubicBezTo>
                    <a:cubicBezTo>
                      <a:pt x="36153" y="76222"/>
                      <a:pt x="36667" y="76166"/>
                      <a:pt x="37176" y="76166"/>
                    </a:cubicBezTo>
                    <a:cubicBezTo>
                      <a:pt x="39113" y="76166"/>
                      <a:pt x="40989" y="76969"/>
                      <a:pt x="42337" y="78423"/>
                    </a:cubicBezTo>
                    <a:cubicBezTo>
                      <a:pt x="43675" y="76976"/>
                      <a:pt x="45548" y="76173"/>
                      <a:pt x="47484" y="76173"/>
                    </a:cubicBezTo>
                    <a:cubicBezTo>
                      <a:pt x="47908" y="76173"/>
                      <a:pt x="48336" y="76212"/>
                      <a:pt x="48762" y="76291"/>
                    </a:cubicBezTo>
                    <a:cubicBezTo>
                      <a:pt x="48224" y="76927"/>
                      <a:pt x="47812" y="77653"/>
                      <a:pt x="47552" y="78441"/>
                    </a:cubicBezTo>
                    <a:lnTo>
                      <a:pt x="47929" y="78441"/>
                    </a:lnTo>
                    <a:cubicBezTo>
                      <a:pt x="48825" y="75698"/>
                      <a:pt x="51410" y="74325"/>
                      <a:pt x="53994" y="74325"/>
                    </a:cubicBezTo>
                    <a:cubicBezTo>
                      <a:pt x="56575" y="74325"/>
                      <a:pt x="59157" y="75696"/>
                      <a:pt x="60052" y="78441"/>
                    </a:cubicBezTo>
                    <a:lnTo>
                      <a:pt x="60438" y="78441"/>
                    </a:lnTo>
                    <a:cubicBezTo>
                      <a:pt x="60169" y="77653"/>
                      <a:pt x="59766" y="76927"/>
                      <a:pt x="59228" y="76291"/>
                    </a:cubicBezTo>
                    <a:cubicBezTo>
                      <a:pt x="59654" y="76212"/>
                      <a:pt x="60082" y="76173"/>
                      <a:pt x="60506" y="76173"/>
                    </a:cubicBezTo>
                    <a:cubicBezTo>
                      <a:pt x="62442" y="76173"/>
                      <a:pt x="64317" y="76976"/>
                      <a:pt x="65662" y="78423"/>
                    </a:cubicBezTo>
                    <a:cubicBezTo>
                      <a:pt x="67002" y="76969"/>
                      <a:pt x="68877" y="76166"/>
                      <a:pt x="70814" y="76166"/>
                    </a:cubicBezTo>
                    <a:cubicBezTo>
                      <a:pt x="71323" y="76166"/>
                      <a:pt x="71837" y="76222"/>
                      <a:pt x="72346" y="76335"/>
                    </a:cubicBezTo>
                    <a:cubicBezTo>
                      <a:pt x="72801" y="72574"/>
                      <a:pt x="69460" y="69211"/>
                      <a:pt x="65712" y="69211"/>
                    </a:cubicBezTo>
                    <a:cubicBezTo>
                      <a:pt x="65692" y="69211"/>
                      <a:pt x="65672" y="69212"/>
                      <a:pt x="65653" y="69212"/>
                    </a:cubicBezTo>
                    <a:cubicBezTo>
                      <a:pt x="65633" y="69212"/>
                      <a:pt x="65613" y="69211"/>
                      <a:pt x="65593" y="69211"/>
                    </a:cubicBezTo>
                    <a:cubicBezTo>
                      <a:pt x="63725" y="69211"/>
                      <a:pt x="61966" y="70050"/>
                      <a:pt x="60715" y="71353"/>
                    </a:cubicBezTo>
                    <a:cubicBezTo>
                      <a:pt x="60805" y="69758"/>
                      <a:pt x="60223" y="68262"/>
                      <a:pt x="59228" y="67079"/>
                    </a:cubicBezTo>
                    <a:cubicBezTo>
                      <a:pt x="59656" y="67000"/>
                      <a:pt x="60087" y="66961"/>
                      <a:pt x="60514" y="66961"/>
                    </a:cubicBezTo>
                    <a:cubicBezTo>
                      <a:pt x="62447" y="66961"/>
                      <a:pt x="64319" y="67757"/>
                      <a:pt x="65662" y="69203"/>
                    </a:cubicBezTo>
                    <a:cubicBezTo>
                      <a:pt x="66995" y="67754"/>
                      <a:pt x="68869" y="66954"/>
                      <a:pt x="70804" y="66954"/>
                    </a:cubicBezTo>
                    <a:cubicBezTo>
                      <a:pt x="71287" y="66954"/>
                      <a:pt x="71773" y="67004"/>
                      <a:pt x="72256" y="67106"/>
                    </a:cubicBezTo>
                    <a:cubicBezTo>
                      <a:pt x="71280" y="68352"/>
                      <a:pt x="70751" y="69920"/>
                      <a:pt x="70948" y="71568"/>
                    </a:cubicBezTo>
                    <a:cubicBezTo>
                      <a:pt x="71456" y="71455"/>
                      <a:pt x="71968" y="71399"/>
                      <a:pt x="72477" y="71399"/>
                    </a:cubicBezTo>
                    <a:cubicBezTo>
                      <a:pt x="74412" y="71399"/>
                      <a:pt x="76294" y="72202"/>
                      <a:pt x="77642" y="73656"/>
                    </a:cubicBezTo>
                    <a:cubicBezTo>
                      <a:pt x="78975" y="72213"/>
                      <a:pt x="80841" y="71411"/>
                      <a:pt x="82765" y="71411"/>
                    </a:cubicBezTo>
                    <a:cubicBezTo>
                      <a:pt x="83195" y="71411"/>
                      <a:pt x="83627" y="71451"/>
                      <a:pt x="84057" y="71533"/>
                    </a:cubicBezTo>
                    <a:cubicBezTo>
                      <a:pt x="83529" y="72160"/>
                      <a:pt x="83117" y="72895"/>
                      <a:pt x="82857" y="73674"/>
                    </a:cubicBezTo>
                    <a:lnTo>
                      <a:pt x="83233" y="73674"/>
                    </a:lnTo>
                    <a:cubicBezTo>
                      <a:pt x="84129" y="70931"/>
                      <a:pt x="86712" y="69558"/>
                      <a:pt x="89295" y="69558"/>
                    </a:cubicBezTo>
                    <a:cubicBezTo>
                      <a:pt x="91875" y="69558"/>
                      <a:pt x="94456" y="70929"/>
                      <a:pt x="95357" y="73674"/>
                    </a:cubicBezTo>
                    <a:lnTo>
                      <a:pt x="95733" y="73674"/>
                    </a:lnTo>
                    <a:cubicBezTo>
                      <a:pt x="95464" y="72895"/>
                      <a:pt x="95061" y="72160"/>
                      <a:pt x="94523" y="71533"/>
                    </a:cubicBezTo>
                    <a:cubicBezTo>
                      <a:pt x="94955" y="71451"/>
                      <a:pt x="95389" y="71411"/>
                      <a:pt x="95820" y="71411"/>
                    </a:cubicBezTo>
                    <a:cubicBezTo>
                      <a:pt x="97749" y="71411"/>
                      <a:pt x="99616" y="72213"/>
                      <a:pt x="100957" y="73656"/>
                    </a:cubicBezTo>
                    <a:cubicBezTo>
                      <a:pt x="102295" y="72203"/>
                      <a:pt x="104169" y="71403"/>
                      <a:pt x="106103" y="71403"/>
                    </a:cubicBezTo>
                    <a:cubicBezTo>
                      <a:pt x="106579" y="71403"/>
                      <a:pt x="107058" y="71451"/>
                      <a:pt x="107534" y="71550"/>
                    </a:cubicBezTo>
                    <a:cubicBezTo>
                      <a:pt x="106495" y="72814"/>
                      <a:pt x="105930" y="74427"/>
                      <a:pt x="106136" y="76129"/>
                    </a:cubicBezTo>
                    <a:cubicBezTo>
                      <a:pt x="106644" y="76015"/>
                      <a:pt x="107156" y="75960"/>
                      <a:pt x="107665" y="75960"/>
                    </a:cubicBezTo>
                    <a:cubicBezTo>
                      <a:pt x="109600" y="75960"/>
                      <a:pt x="111480" y="76763"/>
                      <a:pt x="112821" y="78217"/>
                    </a:cubicBezTo>
                    <a:cubicBezTo>
                      <a:pt x="114165" y="76770"/>
                      <a:pt x="116034" y="75967"/>
                      <a:pt x="117968" y="75967"/>
                    </a:cubicBezTo>
                    <a:cubicBezTo>
                      <a:pt x="118392" y="75967"/>
                      <a:pt x="118820" y="76005"/>
                      <a:pt x="119245" y="76084"/>
                    </a:cubicBezTo>
                    <a:cubicBezTo>
                      <a:pt x="118717" y="76721"/>
                      <a:pt x="118304" y="77446"/>
                      <a:pt x="118045" y="78235"/>
                    </a:cubicBezTo>
                    <a:lnTo>
                      <a:pt x="118421" y="78235"/>
                    </a:lnTo>
                    <a:cubicBezTo>
                      <a:pt x="119317" y="75492"/>
                      <a:pt x="121900" y="74119"/>
                      <a:pt x="124482" y="74119"/>
                    </a:cubicBezTo>
                    <a:cubicBezTo>
                      <a:pt x="127063" y="74119"/>
                      <a:pt x="129644" y="75490"/>
                      <a:pt x="130544" y="78235"/>
                    </a:cubicBezTo>
                    <a:lnTo>
                      <a:pt x="130921" y="78235"/>
                    </a:lnTo>
                    <a:cubicBezTo>
                      <a:pt x="130652" y="77446"/>
                      <a:pt x="130249" y="76721"/>
                      <a:pt x="129711" y="76084"/>
                    </a:cubicBezTo>
                    <a:cubicBezTo>
                      <a:pt x="130137" y="76005"/>
                      <a:pt x="130565" y="75967"/>
                      <a:pt x="130990" y="75967"/>
                    </a:cubicBezTo>
                    <a:cubicBezTo>
                      <a:pt x="132925" y="75967"/>
                      <a:pt x="134800" y="76770"/>
                      <a:pt x="136145" y="78217"/>
                    </a:cubicBezTo>
                    <a:cubicBezTo>
                      <a:pt x="137486" y="76763"/>
                      <a:pt x="139360" y="75960"/>
                      <a:pt x="141297" y="75960"/>
                    </a:cubicBezTo>
                    <a:cubicBezTo>
                      <a:pt x="141806" y="75960"/>
                      <a:pt x="142320" y="76015"/>
                      <a:pt x="142829" y="76129"/>
                    </a:cubicBezTo>
                    <a:cubicBezTo>
                      <a:pt x="143284" y="72368"/>
                      <a:pt x="139944" y="69005"/>
                      <a:pt x="136195" y="69005"/>
                    </a:cubicBezTo>
                    <a:cubicBezTo>
                      <a:pt x="136175" y="69005"/>
                      <a:pt x="136156" y="69005"/>
                      <a:pt x="136136" y="69006"/>
                    </a:cubicBezTo>
                    <a:cubicBezTo>
                      <a:pt x="136116" y="69005"/>
                      <a:pt x="136096" y="69005"/>
                      <a:pt x="136077" y="69005"/>
                    </a:cubicBezTo>
                    <a:cubicBezTo>
                      <a:pt x="134208" y="69005"/>
                      <a:pt x="132449" y="69844"/>
                      <a:pt x="131199" y="71147"/>
                    </a:cubicBezTo>
                    <a:cubicBezTo>
                      <a:pt x="131288" y="69552"/>
                      <a:pt x="130706" y="68056"/>
                      <a:pt x="129711" y="66873"/>
                    </a:cubicBezTo>
                    <a:cubicBezTo>
                      <a:pt x="130140" y="66794"/>
                      <a:pt x="130570" y="66755"/>
                      <a:pt x="130997" y="66755"/>
                    </a:cubicBezTo>
                    <a:cubicBezTo>
                      <a:pt x="132930" y="66755"/>
                      <a:pt x="134802" y="67551"/>
                      <a:pt x="136145" y="68997"/>
                    </a:cubicBezTo>
                    <a:cubicBezTo>
                      <a:pt x="137487" y="67540"/>
                      <a:pt x="139365" y="66743"/>
                      <a:pt x="141304" y="66743"/>
                    </a:cubicBezTo>
                    <a:cubicBezTo>
                      <a:pt x="141811" y="66743"/>
                      <a:pt x="142322" y="66798"/>
                      <a:pt x="142829" y="66909"/>
                    </a:cubicBezTo>
                    <a:cubicBezTo>
                      <a:pt x="143276" y="63151"/>
                      <a:pt x="139944" y="59785"/>
                      <a:pt x="136198" y="59785"/>
                    </a:cubicBezTo>
                    <a:cubicBezTo>
                      <a:pt x="136183" y="59785"/>
                      <a:pt x="136169" y="59785"/>
                      <a:pt x="136154" y="59785"/>
                    </a:cubicBezTo>
                    <a:cubicBezTo>
                      <a:pt x="137492" y="58340"/>
                      <a:pt x="139363" y="57545"/>
                      <a:pt x="141292" y="57545"/>
                    </a:cubicBezTo>
                    <a:cubicBezTo>
                      <a:pt x="141803" y="57545"/>
                      <a:pt x="142319" y="57601"/>
                      <a:pt x="142829" y="57715"/>
                    </a:cubicBezTo>
                    <a:cubicBezTo>
                      <a:pt x="143284" y="53954"/>
                      <a:pt x="139944" y="50592"/>
                      <a:pt x="136195" y="50592"/>
                    </a:cubicBezTo>
                    <a:cubicBezTo>
                      <a:pt x="136175" y="50592"/>
                      <a:pt x="136156" y="50592"/>
                      <a:pt x="136136" y="50592"/>
                    </a:cubicBezTo>
                    <a:cubicBezTo>
                      <a:pt x="136116" y="50592"/>
                      <a:pt x="136096" y="50592"/>
                      <a:pt x="136077" y="50592"/>
                    </a:cubicBezTo>
                    <a:cubicBezTo>
                      <a:pt x="134208" y="50592"/>
                      <a:pt x="132449" y="51430"/>
                      <a:pt x="131199" y="52733"/>
                    </a:cubicBezTo>
                    <a:cubicBezTo>
                      <a:pt x="131288" y="51138"/>
                      <a:pt x="130706" y="49642"/>
                      <a:pt x="129711" y="48459"/>
                    </a:cubicBezTo>
                    <a:cubicBezTo>
                      <a:pt x="130140" y="48380"/>
                      <a:pt x="130570" y="48341"/>
                      <a:pt x="130997" y="48341"/>
                    </a:cubicBezTo>
                    <a:cubicBezTo>
                      <a:pt x="132927" y="48341"/>
                      <a:pt x="134793" y="49137"/>
                      <a:pt x="136136" y="50583"/>
                    </a:cubicBezTo>
                    <a:cubicBezTo>
                      <a:pt x="137484" y="49129"/>
                      <a:pt x="139360" y="48326"/>
                      <a:pt x="141292" y="48326"/>
                    </a:cubicBezTo>
                    <a:cubicBezTo>
                      <a:pt x="141801" y="48326"/>
                      <a:pt x="142313" y="48381"/>
                      <a:pt x="142820" y="48495"/>
                    </a:cubicBezTo>
                    <a:cubicBezTo>
                      <a:pt x="143275" y="44743"/>
                      <a:pt x="139943" y="41371"/>
                      <a:pt x="136195" y="41371"/>
                    </a:cubicBezTo>
                    <a:cubicBezTo>
                      <a:pt x="136175" y="41371"/>
                      <a:pt x="136156" y="41371"/>
                      <a:pt x="136136" y="41372"/>
                    </a:cubicBezTo>
                    <a:cubicBezTo>
                      <a:pt x="137482" y="39919"/>
                      <a:pt x="139354" y="39122"/>
                      <a:pt x="141284" y="39122"/>
                    </a:cubicBezTo>
                    <a:cubicBezTo>
                      <a:pt x="141795" y="39122"/>
                      <a:pt x="142310" y="39178"/>
                      <a:pt x="142820" y="39293"/>
                    </a:cubicBezTo>
                    <a:cubicBezTo>
                      <a:pt x="143274" y="35536"/>
                      <a:pt x="139943" y="32169"/>
                      <a:pt x="136210" y="32169"/>
                    </a:cubicBezTo>
                    <a:cubicBezTo>
                      <a:pt x="136185" y="32169"/>
                      <a:pt x="136160" y="32169"/>
                      <a:pt x="136136" y="32169"/>
                    </a:cubicBezTo>
                    <a:cubicBezTo>
                      <a:pt x="136116" y="32169"/>
                      <a:pt x="136096" y="32169"/>
                      <a:pt x="136076" y="32169"/>
                    </a:cubicBezTo>
                    <a:cubicBezTo>
                      <a:pt x="134207" y="32169"/>
                      <a:pt x="132440" y="32998"/>
                      <a:pt x="131199" y="34302"/>
                    </a:cubicBezTo>
                    <a:cubicBezTo>
                      <a:pt x="131279" y="32716"/>
                      <a:pt x="130697" y="31210"/>
                      <a:pt x="129702" y="30028"/>
                    </a:cubicBezTo>
                    <a:cubicBezTo>
                      <a:pt x="130130" y="29949"/>
                      <a:pt x="130559" y="29910"/>
                      <a:pt x="130985" y="29910"/>
                    </a:cubicBezTo>
                    <a:cubicBezTo>
                      <a:pt x="132925" y="29910"/>
                      <a:pt x="134799" y="30713"/>
                      <a:pt x="136136" y="32160"/>
                    </a:cubicBezTo>
                    <a:cubicBezTo>
                      <a:pt x="137484" y="30706"/>
                      <a:pt x="139360" y="29903"/>
                      <a:pt x="141292" y="29903"/>
                    </a:cubicBezTo>
                    <a:cubicBezTo>
                      <a:pt x="141801" y="29903"/>
                      <a:pt x="142313" y="29959"/>
                      <a:pt x="142820" y="30072"/>
                    </a:cubicBezTo>
                    <a:cubicBezTo>
                      <a:pt x="143276" y="26315"/>
                      <a:pt x="139935" y="22949"/>
                      <a:pt x="136189" y="22949"/>
                    </a:cubicBezTo>
                    <a:cubicBezTo>
                      <a:pt x="136175" y="22949"/>
                      <a:pt x="136160" y="22949"/>
                      <a:pt x="136145" y="22949"/>
                    </a:cubicBezTo>
                    <a:cubicBezTo>
                      <a:pt x="137490" y="21504"/>
                      <a:pt x="139357" y="20708"/>
                      <a:pt x="141284" y="20708"/>
                    </a:cubicBezTo>
                    <a:cubicBezTo>
                      <a:pt x="141794" y="20708"/>
                      <a:pt x="142310" y="20764"/>
                      <a:pt x="142820" y="20879"/>
                    </a:cubicBezTo>
                    <a:cubicBezTo>
                      <a:pt x="143275" y="17117"/>
                      <a:pt x="139935" y="13755"/>
                      <a:pt x="136195" y="13755"/>
                    </a:cubicBezTo>
                    <a:cubicBezTo>
                      <a:pt x="136175" y="13755"/>
                      <a:pt x="136156" y="13755"/>
                      <a:pt x="136136" y="13755"/>
                    </a:cubicBezTo>
                    <a:cubicBezTo>
                      <a:pt x="136116" y="13755"/>
                      <a:pt x="136096" y="13755"/>
                      <a:pt x="136076" y="13755"/>
                    </a:cubicBezTo>
                    <a:cubicBezTo>
                      <a:pt x="134207" y="13755"/>
                      <a:pt x="132440" y="14585"/>
                      <a:pt x="131199" y="15888"/>
                    </a:cubicBezTo>
                    <a:cubicBezTo>
                      <a:pt x="131279" y="14302"/>
                      <a:pt x="130697" y="12797"/>
                      <a:pt x="129702" y="11614"/>
                    </a:cubicBezTo>
                    <a:cubicBezTo>
                      <a:pt x="130130" y="11535"/>
                      <a:pt x="130558" y="11496"/>
                      <a:pt x="130984" y="11496"/>
                    </a:cubicBezTo>
                    <a:cubicBezTo>
                      <a:pt x="132922" y="11496"/>
                      <a:pt x="134791" y="12299"/>
                      <a:pt x="136136" y="13746"/>
                    </a:cubicBezTo>
                    <a:cubicBezTo>
                      <a:pt x="137484" y="12292"/>
                      <a:pt x="139360" y="11489"/>
                      <a:pt x="141292" y="11489"/>
                    </a:cubicBezTo>
                    <a:cubicBezTo>
                      <a:pt x="141801" y="11489"/>
                      <a:pt x="142313" y="11545"/>
                      <a:pt x="142820" y="11659"/>
                    </a:cubicBezTo>
                    <a:cubicBezTo>
                      <a:pt x="143275" y="7906"/>
                      <a:pt x="139935" y="4535"/>
                      <a:pt x="136195" y="4535"/>
                    </a:cubicBezTo>
                    <a:cubicBezTo>
                      <a:pt x="136175" y="4535"/>
                      <a:pt x="136156" y="4535"/>
                      <a:pt x="136136" y="4535"/>
                    </a:cubicBezTo>
                    <a:cubicBezTo>
                      <a:pt x="136116" y="4535"/>
                      <a:pt x="136096" y="4535"/>
                      <a:pt x="136077" y="4535"/>
                    </a:cubicBezTo>
                    <a:cubicBezTo>
                      <a:pt x="134208" y="4535"/>
                      <a:pt x="132440" y="5373"/>
                      <a:pt x="131199" y="6677"/>
                    </a:cubicBezTo>
                    <a:cubicBezTo>
                      <a:pt x="131234" y="5933"/>
                      <a:pt x="131136" y="5198"/>
                      <a:pt x="130894" y="4499"/>
                    </a:cubicBezTo>
                    <a:lnTo>
                      <a:pt x="130518" y="4499"/>
                    </a:lnTo>
                    <a:cubicBezTo>
                      <a:pt x="130751" y="5198"/>
                      <a:pt x="130867" y="5933"/>
                      <a:pt x="130867" y="6668"/>
                    </a:cubicBezTo>
                    <a:cubicBezTo>
                      <a:pt x="130394" y="6566"/>
                      <a:pt x="129917" y="6516"/>
                      <a:pt x="129443" y="6516"/>
                    </a:cubicBezTo>
                    <a:cubicBezTo>
                      <a:pt x="127584" y="6516"/>
                      <a:pt x="125780" y="7282"/>
                      <a:pt x="124487" y="8675"/>
                    </a:cubicBezTo>
                    <a:cubicBezTo>
                      <a:pt x="123206" y="7295"/>
                      <a:pt x="121414" y="6515"/>
                      <a:pt x="119532" y="6515"/>
                    </a:cubicBezTo>
                    <a:cubicBezTo>
                      <a:pt x="119048" y="6515"/>
                      <a:pt x="118564" y="6560"/>
                      <a:pt x="118089" y="6668"/>
                    </a:cubicBezTo>
                    <a:cubicBezTo>
                      <a:pt x="118089" y="5933"/>
                      <a:pt x="118206" y="5198"/>
                      <a:pt x="118439" y="4499"/>
                    </a:cubicBezTo>
                    <a:lnTo>
                      <a:pt x="118063" y="4499"/>
                    </a:lnTo>
                    <a:cubicBezTo>
                      <a:pt x="117821" y="5198"/>
                      <a:pt x="117722" y="5933"/>
                      <a:pt x="117758" y="6677"/>
                    </a:cubicBezTo>
                    <a:cubicBezTo>
                      <a:pt x="116516" y="5373"/>
                      <a:pt x="114749" y="4535"/>
                      <a:pt x="112880" y="4535"/>
                    </a:cubicBezTo>
                    <a:cubicBezTo>
                      <a:pt x="112860" y="4535"/>
                      <a:pt x="112840" y="4535"/>
                      <a:pt x="112821" y="4535"/>
                    </a:cubicBezTo>
                    <a:cubicBezTo>
                      <a:pt x="112802" y="4535"/>
                      <a:pt x="112783" y="4535"/>
                      <a:pt x="112765" y="4535"/>
                    </a:cubicBezTo>
                    <a:cubicBezTo>
                      <a:pt x="110778" y="4535"/>
                      <a:pt x="108911" y="5480"/>
                      <a:pt x="107659" y="6927"/>
                    </a:cubicBezTo>
                    <a:lnTo>
                      <a:pt x="107659" y="6927"/>
                    </a:lnTo>
                    <a:cubicBezTo>
                      <a:pt x="107953" y="3265"/>
                      <a:pt x="104676" y="36"/>
                      <a:pt x="101009" y="36"/>
                    </a:cubicBezTo>
                    <a:cubicBezTo>
                      <a:pt x="100988" y="36"/>
                      <a:pt x="100968" y="37"/>
                      <a:pt x="100948" y="37"/>
                    </a:cubicBezTo>
                    <a:cubicBezTo>
                      <a:pt x="100928" y="37"/>
                      <a:pt x="100908" y="37"/>
                      <a:pt x="100889" y="37"/>
                    </a:cubicBezTo>
                    <a:cubicBezTo>
                      <a:pt x="99020" y="37"/>
                      <a:pt x="97261" y="875"/>
                      <a:pt x="96011" y="2178"/>
                    </a:cubicBezTo>
                    <a:cubicBezTo>
                      <a:pt x="96056" y="1435"/>
                      <a:pt x="95948" y="700"/>
                      <a:pt x="95706" y="1"/>
                    </a:cubicBezTo>
                    <a:lnTo>
                      <a:pt x="95339" y="1"/>
                    </a:lnTo>
                    <a:cubicBezTo>
                      <a:pt x="95563" y="700"/>
                      <a:pt x="95688" y="1426"/>
                      <a:pt x="95688" y="2169"/>
                    </a:cubicBezTo>
                    <a:cubicBezTo>
                      <a:pt x="95213" y="2067"/>
                      <a:pt x="94735" y="2018"/>
                      <a:pt x="94260" y="2018"/>
                    </a:cubicBezTo>
                    <a:cubicBezTo>
                      <a:pt x="92399" y="2018"/>
                      <a:pt x="90599" y="2784"/>
                      <a:pt x="89299" y="4177"/>
                    </a:cubicBezTo>
                    <a:cubicBezTo>
                      <a:pt x="88034" y="2804"/>
                      <a:pt x="86246" y="2017"/>
                      <a:pt x="84376" y="2017"/>
                    </a:cubicBezTo>
                    <a:cubicBezTo>
                      <a:pt x="84365" y="2017"/>
                      <a:pt x="84355" y="2017"/>
                      <a:pt x="84344" y="2017"/>
                    </a:cubicBezTo>
                    <a:cubicBezTo>
                      <a:pt x="83860" y="2017"/>
                      <a:pt x="83376" y="2062"/>
                      <a:pt x="82902" y="2169"/>
                    </a:cubicBezTo>
                    <a:cubicBezTo>
                      <a:pt x="82902" y="1435"/>
                      <a:pt x="83027" y="700"/>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sp>
            <p:nvSpPr>
              <p:cNvPr id="136" name="Google Shape;136;p7"/>
              <p:cNvSpPr/>
              <p:nvPr/>
            </p:nvSpPr>
            <p:spPr>
              <a:xfrm>
                <a:off x="0" y="0"/>
                <a:ext cx="2743019" cy="1499080"/>
              </a:xfrm>
              <a:custGeom>
                <a:avLst/>
                <a:gdLst/>
                <a:ahLst/>
                <a:cxnLst/>
                <a:rect l="l" t="t" r="r" b="b"/>
                <a:pathLst>
                  <a:path w="143276" h="78414" extrusionOk="0">
                    <a:moveTo>
                      <a:pt x="84144" y="2392"/>
                    </a:moveTo>
                    <a:cubicBezTo>
                      <a:pt x="86080" y="2392"/>
                      <a:pt x="87955" y="3195"/>
                      <a:pt x="89299" y="4642"/>
                    </a:cubicBezTo>
                    <a:cubicBezTo>
                      <a:pt x="90635" y="3197"/>
                      <a:pt x="92499" y="2400"/>
                      <a:pt x="94430" y="2400"/>
                    </a:cubicBezTo>
                    <a:cubicBezTo>
                      <a:pt x="94856" y="2400"/>
                      <a:pt x="95287" y="2439"/>
                      <a:pt x="95715" y="2518"/>
                    </a:cubicBezTo>
                    <a:cubicBezTo>
                      <a:pt x="94720" y="3692"/>
                      <a:pt x="94138" y="5198"/>
                      <a:pt x="94228" y="6793"/>
                    </a:cubicBezTo>
                    <a:cubicBezTo>
                      <a:pt x="92977" y="5480"/>
                      <a:pt x="91219" y="4651"/>
                      <a:pt x="89350" y="4651"/>
                    </a:cubicBezTo>
                    <a:cubicBezTo>
                      <a:pt x="89330" y="4651"/>
                      <a:pt x="89310" y="4651"/>
                      <a:pt x="89290" y="4651"/>
                    </a:cubicBezTo>
                    <a:cubicBezTo>
                      <a:pt x="89271" y="4651"/>
                      <a:pt x="89251" y="4651"/>
                      <a:pt x="89231" y="4651"/>
                    </a:cubicBezTo>
                    <a:cubicBezTo>
                      <a:pt x="87362" y="4651"/>
                      <a:pt x="85595" y="5489"/>
                      <a:pt x="84353" y="6793"/>
                    </a:cubicBezTo>
                    <a:cubicBezTo>
                      <a:pt x="84434" y="5198"/>
                      <a:pt x="83851" y="3692"/>
                      <a:pt x="82866" y="2518"/>
                    </a:cubicBezTo>
                    <a:lnTo>
                      <a:pt x="82866" y="2509"/>
                    </a:lnTo>
                    <a:cubicBezTo>
                      <a:pt x="83291" y="2430"/>
                      <a:pt x="83719" y="2392"/>
                      <a:pt x="84144" y="2392"/>
                    </a:cubicBezTo>
                    <a:close/>
                    <a:moveTo>
                      <a:pt x="23970" y="2589"/>
                    </a:moveTo>
                    <a:cubicBezTo>
                      <a:pt x="24396" y="2589"/>
                      <a:pt x="24824" y="2628"/>
                      <a:pt x="25250" y="2707"/>
                    </a:cubicBezTo>
                    <a:cubicBezTo>
                      <a:pt x="24255" y="3889"/>
                      <a:pt x="23673" y="5386"/>
                      <a:pt x="23753" y="6981"/>
                    </a:cubicBezTo>
                    <a:cubicBezTo>
                      <a:pt x="22512" y="5677"/>
                      <a:pt x="20744" y="4839"/>
                      <a:pt x="18884" y="4839"/>
                    </a:cubicBezTo>
                    <a:cubicBezTo>
                      <a:pt x="18864" y="4839"/>
                      <a:pt x="18845" y="4839"/>
                      <a:pt x="18825" y="4839"/>
                    </a:cubicBezTo>
                    <a:cubicBezTo>
                      <a:pt x="18805" y="4839"/>
                      <a:pt x="18786" y="4839"/>
                      <a:pt x="18766" y="4839"/>
                    </a:cubicBezTo>
                    <a:cubicBezTo>
                      <a:pt x="16897" y="4839"/>
                      <a:pt x="15129" y="5677"/>
                      <a:pt x="13888" y="6981"/>
                    </a:cubicBezTo>
                    <a:cubicBezTo>
                      <a:pt x="13951" y="5395"/>
                      <a:pt x="13368" y="3898"/>
                      <a:pt x="12382" y="2716"/>
                    </a:cubicBezTo>
                    <a:lnTo>
                      <a:pt x="12391" y="2707"/>
                    </a:lnTo>
                    <a:cubicBezTo>
                      <a:pt x="12818" y="2628"/>
                      <a:pt x="13246" y="2589"/>
                      <a:pt x="13671" y="2589"/>
                    </a:cubicBezTo>
                    <a:cubicBezTo>
                      <a:pt x="15606" y="2589"/>
                      <a:pt x="17481" y="3390"/>
                      <a:pt x="18825" y="4830"/>
                    </a:cubicBezTo>
                    <a:cubicBezTo>
                      <a:pt x="20162" y="3390"/>
                      <a:pt x="22035" y="2589"/>
                      <a:pt x="23970" y="2589"/>
                    </a:cubicBezTo>
                    <a:close/>
                    <a:moveTo>
                      <a:pt x="77636" y="544"/>
                    </a:moveTo>
                    <a:cubicBezTo>
                      <a:pt x="80811" y="544"/>
                      <a:pt x="83986" y="2623"/>
                      <a:pt x="84031" y="6784"/>
                    </a:cubicBezTo>
                    <a:cubicBezTo>
                      <a:pt x="83550" y="6679"/>
                      <a:pt x="83066" y="6627"/>
                      <a:pt x="82585" y="6627"/>
                    </a:cubicBezTo>
                    <a:cubicBezTo>
                      <a:pt x="80728" y="6627"/>
                      <a:pt x="78929" y="7394"/>
                      <a:pt x="77633" y="8782"/>
                    </a:cubicBezTo>
                    <a:cubicBezTo>
                      <a:pt x="76360" y="7411"/>
                      <a:pt x="74559" y="6622"/>
                      <a:pt x="72687" y="6622"/>
                    </a:cubicBezTo>
                    <a:cubicBezTo>
                      <a:pt x="72203" y="6622"/>
                      <a:pt x="71719" y="6676"/>
                      <a:pt x="71244" y="6784"/>
                    </a:cubicBezTo>
                    <a:cubicBezTo>
                      <a:pt x="71284" y="2625"/>
                      <a:pt x="74460" y="544"/>
                      <a:pt x="77636" y="544"/>
                    </a:cubicBezTo>
                    <a:close/>
                    <a:moveTo>
                      <a:pt x="100947" y="544"/>
                    </a:moveTo>
                    <a:cubicBezTo>
                      <a:pt x="104121" y="544"/>
                      <a:pt x="107295" y="2622"/>
                      <a:pt x="107337" y="6782"/>
                    </a:cubicBezTo>
                    <a:lnTo>
                      <a:pt x="107337" y="6782"/>
                    </a:lnTo>
                    <a:cubicBezTo>
                      <a:pt x="106859" y="6678"/>
                      <a:pt x="106378" y="6627"/>
                      <a:pt x="105901" y="6627"/>
                    </a:cubicBezTo>
                    <a:cubicBezTo>
                      <a:pt x="104043" y="6627"/>
                      <a:pt x="102246" y="7394"/>
                      <a:pt x="100957" y="8782"/>
                    </a:cubicBezTo>
                    <a:cubicBezTo>
                      <a:pt x="99676" y="7411"/>
                      <a:pt x="97883" y="6622"/>
                      <a:pt x="96002" y="6622"/>
                    </a:cubicBezTo>
                    <a:cubicBezTo>
                      <a:pt x="95518" y="6622"/>
                      <a:pt x="95034" y="6676"/>
                      <a:pt x="94559" y="6784"/>
                    </a:cubicBezTo>
                    <a:cubicBezTo>
                      <a:pt x="94595" y="2625"/>
                      <a:pt x="97771" y="544"/>
                      <a:pt x="100947" y="544"/>
                    </a:cubicBezTo>
                    <a:close/>
                    <a:moveTo>
                      <a:pt x="7166" y="739"/>
                    </a:moveTo>
                    <a:cubicBezTo>
                      <a:pt x="10341" y="739"/>
                      <a:pt x="13516" y="2815"/>
                      <a:pt x="13556" y="6972"/>
                    </a:cubicBezTo>
                    <a:cubicBezTo>
                      <a:pt x="13079" y="6868"/>
                      <a:pt x="12598" y="6817"/>
                      <a:pt x="12120" y="6817"/>
                    </a:cubicBezTo>
                    <a:cubicBezTo>
                      <a:pt x="10263" y="6817"/>
                      <a:pt x="8460" y="7585"/>
                      <a:pt x="7163" y="8974"/>
                    </a:cubicBezTo>
                    <a:lnTo>
                      <a:pt x="7163" y="8974"/>
                    </a:lnTo>
                    <a:cubicBezTo>
                      <a:pt x="5882" y="7597"/>
                      <a:pt x="4092" y="6819"/>
                      <a:pt x="2212" y="6819"/>
                    </a:cubicBezTo>
                    <a:cubicBezTo>
                      <a:pt x="1728" y="6819"/>
                      <a:pt x="1245" y="6873"/>
                      <a:pt x="770" y="6972"/>
                    </a:cubicBezTo>
                    <a:cubicBezTo>
                      <a:pt x="810" y="2818"/>
                      <a:pt x="3988" y="739"/>
                      <a:pt x="7166" y="739"/>
                    </a:cubicBezTo>
                    <a:close/>
                    <a:moveTo>
                      <a:pt x="30461" y="743"/>
                    </a:moveTo>
                    <a:cubicBezTo>
                      <a:pt x="33632" y="743"/>
                      <a:pt x="36807" y="2818"/>
                      <a:pt x="36853" y="6968"/>
                    </a:cubicBezTo>
                    <a:lnTo>
                      <a:pt x="36853" y="6968"/>
                    </a:lnTo>
                    <a:cubicBezTo>
                      <a:pt x="36386" y="6869"/>
                      <a:pt x="35915" y="6820"/>
                      <a:pt x="35447" y="6820"/>
                    </a:cubicBezTo>
                    <a:cubicBezTo>
                      <a:pt x="33589" y="6820"/>
                      <a:pt x="31784" y="7587"/>
                      <a:pt x="30492" y="8979"/>
                    </a:cubicBezTo>
                    <a:cubicBezTo>
                      <a:pt x="29210" y="7599"/>
                      <a:pt x="27418" y="6819"/>
                      <a:pt x="25536" y="6819"/>
                    </a:cubicBezTo>
                    <a:cubicBezTo>
                      <a:pt x="25053" y="6819"/>
                      <a:pt x="24569" y="6873"/>
                      <a:pt x="24094" y="6972"/>
                    </a:cubicBezTo>
                    <a:cubicBezTo>
                      <a:pt x="24121" y="2820"/>
                      <a:pt x="27289" y="743"/>
                      <a:pt x="30461" y="743"/>
                    </a:cubicBezTo>
                    <a:close/>
                    <a:moveTo>
                      <a:pt x="119326" y="6899"/>
                    </a:moveTo>
                    <a:cubicBezTo>
                      <a:pt x="121263" y="6899"/>
                      <a:pt x="123133" y="7700"/>
                      <a:pt x="124470" y="9149"/>
                    </a:cubicBezTo>
                    <a:lnTo>
                      <a:pt x="124470" y="9149"/>
                    </a:lnTo>
                    <a:cubicBezTo>
                      <a:pt x="124453" y="9149"/>
                      <a:pt x="124436" y="9149"/>
                      <a:pt x="124419" y="9149"/>
                    </a:cubicBezTo>
                    <a:cubicBezTo>
                      <a:pt x="122550" y="9149"/>
                      <a:pt x="120782" y="9987"/>
                      <a:pt x="119541" y="11291"/>
                    </a:cubicBezTo>
                    <a:cubicBezTo>
                      <a:pt x="119622" y="9705"/>
                      <a:pt x="119039" y="8199"/>
                      <a:pt x="118045" y="7017"/>
                    </a:cubicBezTo>
                    <a:cubicBezTo>
                      <a:pt x="118472" y="6938"/>
                      <a:pt x="118901" y="6899"/>
                      <a:pt x="119326" y="6899"/>
                    </a:cubicBezTo>
                    <a:close/>
                    <a:moveTo>
                      <a:pt x="129625" y="6899"/>
                    </a:moveTo>
                    <a:cubicBezTo>
                      <a:pt x="130050" y="6899"/>
                      <a:pt x="130477" y="6938"/>
                      <a:pt x="130903" y="7017"/>
                    </a:cubicBezTo>
                    <a:cubicBezTo>
                      <a:pt x="129908" y="8199"/>
                      <a:pt x="129326" y="9705"/>
                      <a:pt x="129415" y="11291"/>
                    </a:cubicBezTo>
                    <a:cubicBezTo>
                      <a:pt x="128165" y="9987"/>
                      <a:pt x="126397" y="9149"/>
                      <a:pt x="124537" y="9149"/>
                    </a:cubicBezTo>
                    <a:cubicBezTo>
                      <a:pt x="124520" y="9149"/>
                      <a:pt x="124503" y="9149"/>
                      <a:pt x="124487" y="9149"/>
                    </a:cubicBezTo>
                    <a:lnTo>
                      <a:pt x="124487" y="9149"/>
                    </a:lnTo>
                    <a:cubicBezTo>
                      <a:pt x="125823" y="7700"/>
                      <a:pt x="127694" y="6899"/>
                      <a:pt x="129625" y="6899"/>
                    </a:cubicBezTo>
                    <a:close/>
                    <a:moveTo>
                      <a:pt x="82788" y="6997"/>
                    </a:moveTo>
                    <a:cubicBezTo>
                      <a:pt x="83213" y="6997"/>
                      <a:pt x="83641" y="7036"/>
                      <a:pt x="84066" y="7115"/>
                    </a:cubicBezTo>
                    <a:cubicBezTo>
                      <a:pt x="83072" y="8298"/>
                      <a:pt x="82489" y="9794"/>
                      <a:pt x="82579" y="11389"/>
                    </a:cubicBezTo>
                    <a:cubicBezTo>
                      <a:pt x="81329" y="10086"/>
                      <a:pt x="79570" y="9248"/>
                      <a:pt x="77701" y="9248"/>
                    </a:cubicBezTo>
                    <a:cubicBezTo>
                      <a:pt x="77681" y="9248"/>
                      <a:pt x="77661" y="9248"/>
                      <a:pt x="77642" y="9248"/>
                    </a:cubicBezTo>
                    <a:cubicBezTo>
                      <a:pt x="78979" y="7800"/>
                      <a:pt x="80853" y="6997"/>
                      <a:pt x="82788" y="6997"/>
                    </a:cubicBezTo>
                    <a:close/>
                    <a:moveTo>
                      <a:pt x="95819" y="7002"/>
                    </a:moveTo>
                    <a:cubicBezTo>
                      <a:pt x="97748" y="7002"/>
                      <a:pt x="99615" y="7806"/>
                      <a:pt x="100948" y="9257"/>
                    </a:cubicBezTo>
                    <a:cubicBezTo>
                      <a:pt x="100928" y="9257"/>
                      <a:pt x="100908" y="9256"/>
                      <a:pt x="100888" y="9256"/>
                    </a:cubicBezTo>
                    <a:cubicBezTo>
                      <a:pt x="99020" y="9256"/>
                      <a:pt x="97252" y="10086"/>
                      <a:pt x="96011" y="11398"/>
                    </a:cubicBezTo>
                    <a:cubicBezTo>
                      <a:pt x="96100" y="9803"/>
                      <a:pt x="95509" y="8298"/>
                      <a:pt x="94523" y="7124"/>
                    </a:cubicBezTo>
                    <a:cubicBezTo>
                      <a:pt x="94955" y="7042"/>
                      <a:pt x="95388" y="7002"/>
                      <a:pt x="95819" y="7002"/>
                    </a:cubicBezTo>
                    <a:close/>
                    <a:moveTo>
                      <a:pt x="48857" y="7096"/>
                    </a:moveTo>
                    <a:cubicBezTo>
                      <a:pt x="50790" y="7096"/>
                      <a:pt x="52658" y="7899"/>
                      <a:pt x="53995" y="9346"/>
                    </a:cubicBezTo>
                    <a:lnTo>
                      <a:pt x="53995" y="9346"/>
                    </a:lnTo>
                    <a:cubicBezTo>
                      <a:pt x="53978" y="9346"/>
                      <a:pt x="53961" y="9346"/>
                      <a:pt x="53945" y="9346"/>
                    </a:cubicBezTo>
                    <a:cubicBezTo>
                      <a:pt x="52076" y="9346"/>
                      <a:pt x="50308" y="10184"/>
                      <a:pt x="49067" y="11488"/>
                    </a:cubicBezTo>
                    <a:cubicBezTo>
                      <a:pt x="49156" y="9893"/>
                      <a:pt x="48565" y="8388"/>
                      <a:pt x="47579" y="7214"/>
                    </a:cubicBezTo>
                    <a:cubicBezTo>
                      <a:pt x="48005" y="7135"/>
                      <a:pt x="48433" y="7096"/>
                      <a:pt x="48857" y="7096"/>
                    </a:cubicBezTo>
                    <a:close/>
                    <a:moveTo>
                      <a:pt x="59151" y="7096"/>
                    </a:moveTo>
                    <a:cubicBezTo>
                      <a:pt x="59575" y="7096"/>
                      <a:pt x="60003" y="7135"/>
                      <a:pt x="60429" y="7214"/>
                    </a:cubicBezTo>
                    <a:cubicBezTo>
                      <a:pt x="59443" y="8397"/>
                      <a:pt x="58852" y="9893"/>
                      <a:pt x="58941" y="11488"/>
                    </a:cubicBezTo>
                    <a:cubicBezTo>
                      <a:pt x="57700" y="10184"/>
                      <a:pt x="55932" y="9346"/>
                      <a:pt x="54063" y="9346"/>
                    </a:cubicBezTo>
                    <a:cubicBezTo>
                      <a:pt x="54043" y="9346"/>
                      <a:pt x="54024" y="9346"/>
                      <a:pt x="54004" y="9346"/>
                    </a:cubicBezTo>
                    <a:cubicBezTo>
                      <a:pt x="55349" y="7899"/>
                      <a:pt x="57217" y="7096"/>
                      <a:pt x="59151" y="7096"/>
                    </a:cubicBezTo>
                    <a:close/>
                    <a:moveTo>
                      <a:pt x="12288" y="7195"/>
                    </a:moveTo>
                    <a:cubicBezTo>
                      <a:pt x="12712" y="7195"/>
                      <a:pt x="13139" y="7233"/>
                      <a:pt x="13565" y="7312"/>
                    </a:cubicBezTo>
                    <a:cubicBezTo>
                      <a:pt x="12580" y="8495"/>
                      <a:pt x="11997" y="9992"/>
                      <a:pt x="12078" y="11586"/>
                    </a:cubicBezTo>
                    <a:cubicBezTo>
                      <a:pt x="10836" y="10283"/>
                      <a:pt x="9069" y="9445"/>
                      <a:pt x="7200" y="9445"/>
                    </a:cubicBezTo>
                    <a:cubicBezTo>
                      <a:pt x="7183" y="9445"/>
                      <a:pt x="7166" y="9445"/>
                      <a:pt x="7150" y="9445"/>
                    </a:cubicBezTo>
                    <a:lnTo>
                      <a:pt x="7150" y="9445"/>
                    </a:lnTo>
                    <a:cubicBezTo>
                      <a:pt x="8487" y="7997"/>
                      <a:pt x="10354" y="7195"/>
                      <a:pt x="12288" y="7195"/>
                    </a:cubicBezTo>
                    <a:close/>
                    <a:moveTo>
                      <a:pt x="25327" y="7195"/>
                    </a:moveTo>
                    <a:cubicBezTo>
                      <a:pt x="27263" y="7195"/>
                      <a:pt x="29138" y="7997"/>
                      <a:pt x="30483" y="9445"/>
                    </a:cubicBezTo>
                    <a:cubicBezTo>
                      <a:pt x="30463" y="9445"/>
                      <a:pt x="30443" y="9445"/>
                      <a:pt x="30423" y="9445"/>
                    </a:cubicBezTo>
                    <a:cubicBezTo>
                      <a:pt x="28555" y="9445"/>
                      <a:pt x="26787" y="10283"/>
                      <a:pt x="25545" y="11586"/>
                    </a:cubicBezTo>
                    <a:cubicBezTo>
                      <a:pt x="25626" y="10000"/>
                      <a:pt x="25044" y="8495"/>
                      <a:pt x="24049" y="7312"/>
                    </a:cubicBezTo>
                    <a:cubicBezTo>
                      <a:pt x="24475" y="7233"/>
                      <a:pt x="24903" y="7195"/>
                      <a:pt x="25327" y="7195"/>
                    </a:cubicBezTo>
                    <a:close/>
                    <a:moveTo>
                      <a:pt x="35634" y="7192"/>
                    </a:moveTo>
                    <a:cubicBezTo>
                      <a:pt x="36094" y="7192"/>
                      <a:pt x="36556" y="7237"/>
                      <a:pt x="37015" y="7330"/>
                    </a:cubicBezTo>
                    <a:cubicBezTo>
                      <a:pt x="35998" y="8588"/>
                      <a:pt x="35452" y="10173"/>
                      <a:pt x="35641" y="11840"/>
                    </a:cubicBezTo>
                    <a:lnTo>
                      <a:pt x="35641" y="11840"/>
                    </a:lnTo>
                    <a:cubicBezTo>
                      <a:pt x="34389" y="10389"/>
                      <a:pt x="32523" y="9445"/>
                      <a:pt x="30538" y="9445"/>
                    </a:cubicBezTo>
                    <a:cubicBezTo>
                      <a:pt x="30520" y="9445"/>
                      <a:pt x="30501" y="9445"/>
                      <a:pt x="30483" y="9445"/>
                    </a:cubicBezTo>
                    <a:cubicBezTo>
                      <a:pt x="31822" y="7997"/>
                      <a:pt x="33700" y="7192"/>
                      <a:pt x="35634" y="7192"/>
                    </a:cubicBezTo>
                    <a:close/>
                    <a:moveTo>
                      <a:pt x="112820" y="5042"/>
                    </a:moveTo>
                    <a:cubicBezTo>
                      <a:pt x="115994" y="5042"/>
                      <a:pt x="119168" y="7120"/>
                      <a:pt x="119209" y="11280"/>
                    </a:cubicBezTo>
                    <a:lnTo>
                      <a:pt x="119209" y="11280"/>
                    </a:lnTo>
                    <a:cubicBezTo>
                      <a:pt x="118737" y="11179"/>
                      <a:pt x="118262" y="11130"/>
                      <a:pt x="117790" y="11130"/>
                    </a:cubicBezTo>
                    <a:cubicBezTo>
                      <a:pt x="115926" y="11130"/>
                      <a:pt x="114120" y="11897"/>
                      <a:pt x="112821" y="13289"/>
                    </a:cubicBezTo>
                    <a:cubicBezTo>
                      <a:pt x="111548" y="11909"/>
                      <a:pt x="109747" y="11129"/>
                      <a:pt x="107874" y="11129"/>
                    </a:cubicBezTo>
                    <a:cubicBezTo>
                      <a:pt x="107391" y="11129"/>
                      <a:pt x="106898" y="11183"/>
                      <a:pt x="106432" y="11282"/>
                    </a:cubicBezTo>
                    <a:cubicBezTo>
                      <a:pt x="106468" y="7123"/>
                      <a:pt x="109644" y="5042"/>
                      <a:pt x="112820" y="5042"/>
                    </a:cubicBezTo>
                    <a:close/>
                    <a:moveTo>
                      <a:pt x="136135" y="5042"/>
                    </a:moveTo>
                    <a:cubicBezTo>
                      <a:pt x="139310" y="5042"/>
                      <a:pt x="142484" y="7121"/>
                      <a:pt x="142525" y="11282"/>
                    </a:cubicBezTo>
                    <a:cubicBezTo>
                      <a:pt x="142051" y="11180"/>
                      <a:pt x="141574" y="11130"/>
                      <a:pt x="141100" y="11130"/>
                    </a:cubicBezTo>
                    <a:cubicBezTo>
                      <a:pt x="139242" y="11130"/>
                      <a:pt x="137437" y="11897"/>
                      <a:pt x="136145" y="13289"/>
                    </a:cubicBezTo>
                    <a:cubicBezTo>
                      <a:pt x="134863" y="11909"/>
                      <a:pt x="133071" y="11129"/>
                      <a:pt x="131190" y="11129"/>
                    </a:cubicBezTo>
                    <a:cubicBezTo>
                      <a:pt x="130706" y="11129"/>
                      <a:pt x="130222" y="11183"/>
                      <a:pt x="129747" y="11282"/>
                    </a:cubicBezTo>
                    <a:cubicBezTo>
                      <a:pt x="129783" y="7123"/>
                      <a:pt x="132959" y="5042"/>
                      <a:pt x="136135" y="5042"/>
                    </a:cubicBezTo>
                    <a:close/>
                    <a:moveTo>
                      <a:pt x="89293" y="5147"/>
                    </a:moveTo>
                    <a:cubicBezTo>
                      <a:pt x="92468" y="5147"/>
                      <a:pt x="95642" y="7223"/>
                      <a:pt x="95679" y="11378"/>
                    </a:cubicBezTo>
                    <a:lnTo>
                      <a:pt x="95679" y="11378"/>
                    </a:lnTo>
                    <a:cubicBezTo>
                      <a:pt x="95207" y="11278"/>
                      <a:pt x="94731" y="11229"/>
                      <a:pt x="94259" y="11229"/>
                    </a:cubicBezTo>
                    <a:cubicBezTo>
                      <a:pt x="92396" y="11229"/>
                      <a:pt x="90592" y="11995"/>
                      <a:pt x="89299" y="13388"/>
                    </a:cubicBezTo>
                    <a:cubicBezTo>
                      <a:pt x="88018" y="12008"/>
                      <a:pt x="86226" y="11228"/>
                      <a:pt x="84344" y="11228"/>
                    </a:cubicBezTo>
                    <a:cubicBezTo>
                      <a:pt x="83860" y="11228"/>
                      <a:pt x="83376" y="11282"/>
                      <a:pt x="82902" y="11380"/>
                    </a:cubicBezTo>
                    <a:cubicBezTo>
                      <a:pt x="82937" y="7226"/>
                      <a:pt x="86116" y="5147"/>
                      <a:pt x="89293" y="5147"/>
                    </a:cubicBezTo>
                    <a:close/>
                    <a:moveTo>
                      <a:pt x="42334" y="5241"/>
                    </a:moveTo>
                    <a:cubicBezTo>
                      <a:pt x="45504" y="5241"/>
                      <a:pt x="48679" y="7316"/>
                      <a:pt x="48726" y="11466"/>
                    </a:cubicBezTo>
                    <a:lnTo>
                      <a:pt x="48726" y="11466"/>
                    </a:lnTo>
                    <a:cubicBezTo>
                      <a:pt x="48259" y="11367"/>
                      <a:pt x="47788" y="11318"/>
                      <a:pt x="47320" y="11318"/>
                    </a:cubicBezTo>
                    <a:cubicBezTo>
                      <a:pt x="45461" y="11318"/>
                      <a:pt x="43655" y="12085"/>
                      <a:pt x="42355" y="13477"/>
                    </a:cubicBezTo>
                    <a:cubicBezTo>
                      <a:pt x="41083" y="12097"/>
                      <a:pt x="39282" y="11318"/>
                      <a:pt x="37409" y="11318"/>
                    </a:cubicBezTo>
                    <a:cubicBezTo>
                      <a:pt x="36916" y="11318"/>
                      <a:pt x="36432" y="11371"/>
                      <a:pt x="35966" y="11470"/>
                    </a:cubicBezTo>
                    <a:cubicBezTo>
                      <a:pt x="35993" y="7318"/>
                      <a:pt x="39161" y="5241"/>
                      <a:pt x="42334" y="5241"/>
                    </a:cubicBezTo>
                    <a:close/>
                    <a:moveTo>
                      <a:pt x="65648" y="5241"/>
                    </a:moveTo>
                    <a:cubicBezTo>
                      <a:pt x="68820" y="5241"/>
                      <a:pt x="71995" y="7316"/>
                      <a:pt x="72041" y="11466"/>
                    </a:cubicBezTo>
                    <a:lnTo>
                      <a:pt x="72041" y="11466"/>
                    </a:lnTo>
                    <a:cubicBezTo>
                      <a:pt x="71572" y="11367"/>
                      <a:pt x="71100" y="11318"/>
                      <a:pt x="70631" y="11318"/>
                    </a:cubicBezTo>
                    <a:cubicBezTo>
                      <a:pt x="68767" y="11318"/>
                      <a:pt x="66961" y="12085"/>
                      <a:pt x="65662" y="13477"/>
                    </a:cubicBezTo>
                    <a:cubicBezTo>
                      <a:pt x="64389" y="12097"/>
                      <a:pt x="62588" y="11318"/>
                      <a:pt x="60715" y="11318"/>
                    </a:cubicBezTo>
                    <a:cubicBezTo>
                      <a:pt x="60223" y="11318"/>
                      <a:pt x="59739" y="11371"/>
                      <a:pt x="59273" y="11470"/>
                    </a:cubicBezTo>
                    <a:cubicBezTo>
                      <a:pt x="59304" y="7318"/>
                      <a:pt x="62474" y="5241"/>
                      <a:pt x="65648" y="5241"/>
                    </a:cubicBezTo>
                    <a:close/>
                    <a:moveTo>
                      <a:pt x="18806" y="5349"/>
                    </a:moveTo>
                    <a:cubicBezTo>
                      <a:pt x="21976" y="5349"/>
                      <a:pt x="25149" y="7423"/>
                      <a:pt x="25196" y="11574"/>
                    </a:cubicBezTo>
                    <a:lnTo>
                      <a:pt x="25196" y="11574"/>
                    </a:lnTo>
                    <a:cubicBezTo>
                      <a:pt x="24722" y="11471"/>
                      <a:pt x="24244" y="11421"/>
                      <a:pt x="23770" y="11421"/>
                    </a:cubicBezTo>
                    <a:cubicBezTo>
                      <a:pt x="21912" y="11421"/>
                      <a:pt x="20114" y="12189"/>
                      <a:pt x="18825" y="13585"/>
                    </a:cubicBezTo>
                    <a:cubicBezTo>
                      <a:pt x="17544" y="12205"/>
                      <a:pt x="15752" y="11425"/>
                      <a:pt x="13870" y="11425"/>
                    </a:cubicBezTo>
                    <a:cubicBezTo>
                      <a:pt x="13386" y="11425"/>
                      <a:pt x="12902" y="11470"/>
                      <a:pt x="12427" y="11578"/>
                    </a:cubicBezTo>
                    <a:cubicBezTo>
                      <a:pt x="12463" y="7425"/>
                      <a:pt x="15633" y="5349"/>
                      <a:pt x="18806" y="5349"/>
                    </a:cubicBezTo>
                    <a:close/>
                    <a:moveTo>
                      <a:pt x="117949" y="11501"/>
                    </a:moveTo>
                    <a:cubicBezTo>
                      <a:pt x="118380" y="11501"/>
                      <a:pt x="118814" y="11541"/>
                      <a:pt x="119245" y="11622"/>
                    </a:cubicBezTo>
                    <a:cubicBezTo>
                      <a:pt x="118253" y="12794"/>
                      <a:pt x="117671" y="14304"/>
                      <a:pt x="117757" y="15887"/>
                    </a:cubicBezTo>
                    <a:lnTo>
                      <a:pt x="117757" y="15887"/>
                    </a:lnTo>
                    <a:cubicBezTo>
                      <a:pt x="116507" y="14584"/>
                      <a:pt x="114739" y="13746"/>
                      <a:pt x="112880" y="13746"/>
                    </a:cubicBezTo>
                    <a:cubicBezTo>
                      <a:pt x="112860" y="13746"/>
                      <a:pt x="112840" y="13746"/>
                      <a:pt x="112821" y="13746"/>
                    </a:cubicBezTo>
                    <a:cubicBezTo>
                      <a:pt x="114154" y="12303"/>
                      <a:pt x="116020" y="11501"/>
                      <a:pt x="117949" y="11501"/>
                    </a:cubicBezTo>
                    <a:close/>
                    <a:moveTo>
                      <a:pt x="130985" y="11496"/>
                    </a:moveTo>
                    <a:cubicBezTo>
                      <a:pt x="132925" y="11496"/>
                      <a:pt x="134799" y="12298"/>
                      <a:pt x="136136" y="13746"/>
                    </a:cubicBezTo>
                    <a:cubicBezTo>
                      <a:pt x="136116" y="13746"/>
                      <a:pt x="136096" y="13746"/>
                      <a:pt x="136077" y="13746"/>
                    </a:cubicBezTo>
                    <a:cubicBezTo>
                      <a:pt x="134208" y="13746"/>
                      <a:pt x="132440" y="14584"/>
                      <a:pt x="131199" y="15888"/>
                    </a:cubicBezTo>
                    <a:cubicBezTo>
                      <a:pt x="131279" y="14293"/>
                      <a:pt x="130697" y="12796"/>
                      <a:pt x="129702" y="11613"/>
                    </a:cubicBezTo>
                    <a:cubicBezTo>
                      <a:pt x="130130" y="11534"/>
                      <a:pt x="130559" y="11496"/>
                      <a:pt x="130985" y="11496"/>
                    </a:cubicBezTo>
                    <a:close/>
                    <a:moveTo>
                      <a:pt x="84143" y="11612"/>
                    </a:moveTo>
                    <a:cubicBezTo>
                      <a:pt x="86077" y="11612"/>
                      <a:pt x="87946" y="12415"/>
                      <a:pt x="89290" y="13862"/>
                    </a:cubicBezTo>
                    <a:cubicBezTo>
                      <a:pt x="89271" y="13862"/>
                      <a:pt x="89251" y="13862"/>
                      <a:pt x="89231" y="13862"/>
                    </a:cubicBezTo>
                    <a:cubicBezTo>
                      <a:pt x="87362" y="13862"/>
                      <a:pt x="85595" y="14701"/>
                      <a:pt x="84353" y="16004"/>
                    </a:cubicBezTo>
                    <a:cubicBezTo>
                      <a:pt x="84443" y="14409"/>
                      <a:pt x="83851" y="12913"/>
                      <a:pt x="82866" y="11730"/>
                    </a:cubicBezTo>
                    <a:cubicBezTo>
                      <a:pt x="83291" y="11651"/>
                      <a:pt x="83719" y="11612"/>
                      <a:pt x="84143" y="11612"/>
                    </a:cubicBezTo>
                    <a:close/>
                    <a:moveTo>
                      <a:pt x="94437" y="11612"/>
                    </a:moveTo>
                    <a:cubicBezTo>
                      <a:pt x="94861" y="11612"/>
                      <a:pt x="95289" y="11651"/>
                      <a:pt x="95715" y="11730"/>
                    </a:cubicBezTo>
                    <a:cubicBezTo>
                      <a:pt x="94729" y="12913"/>
                      <a:pt x="94138" y="14409"/>
                      <a:pt x="94228" y="16004"/>
                    </a:cubicBezTo>
                    <a:cubicBezTo>
                      <a:pt x="92977" y="14701"/>
                      <a:pt x="91218" y="13862"/>
                      <a:pt x="89350" y="13862"/>
                    </a:cubicBezTo>
                    <a:cubicBezTo>
                      <a:pt x="89330" y="13862"/>
                      <a:pt x="89310" y="13862"/>
                      <a:pt x="89290" y="13862"/>
                    </a:cubicBezTo>
                    <a:lnTo>
                      <a:pt x="89299" y="13853"/>
                    </a:lnTo>
                    <a:cubicBezTo>
                      <a:pt x="90636" y="12414"/>
                      <a:pt x="92504" y="11612"/>
                      <a:pt x="94437" y="11612"/>
                    </a:cubicBezTo>
                    <a:close/>
                    <a:moveTo>
                      <a:pt x="47493" y="11702"/>
                    </a:moveTo>
                    <a:cubicBezTo>
                      <a:pt x="47918" y="11702"/>
                      <a:pt x="48345" y="11740"/>
                      <a:pt x="48771" y="11819"/>
                    </a:cubicBezTo>
                    <a:cubicBezTo>
                      <a:pt x="47772" y="12997"/>
                      <a:pt x="47190" y="14487"/>
                      <a:pt x="47274" y="16083"/>
                    </a:cubicBezTo>
                    <a:lnTo>
                      <a:pt x="47274" y="16083"/>
                    </a:lnTo>
                    <a:cubicBezTo>
                      <a:pt x="46033" y="14786"/>
                      <a:pt x="44269" y="13952"/>
                      <a:pt x="42406" y="13952"/>
                    </a:cubicBezTo>
                    <a:cubicBezTo>
                      <a:pt x="42389" y="13952"/>
                      <a:pt x="42372" y="13952"/>
                      <a:pt x="42355" y="13952"/>
                    </a:cubicBezTo>
                    <a:lnTo>
                      <a:pt x="42355" y="13952"/>
                    </a:lnTo>
                    <a:cubicBezTo>
                      <a:pt x="43693" y="12505"/>
                      <a:pt x="45560" y="11702"/>
                      <a:pt x="47493" y="11702"/>
                    </a:cubicBezTo>
                    <a:close/>
                    <a:moveTo>
                      <a:pt x="60501" y="11702"/>
                    </a:moveTo>
                    <a:cubicBezTo>
                      <a:pt x="62439" y="11702"/>
                      <a:pt x="64308" y="12505"/>
                      <a:pt x="65653" y="13952"/>
                    </a:cubicBezTo>
                    <a:cubicBezTo>
                      <a:pt x="65633" y="13952"/>
                      <a:pt x="65613" y="13952"/>
                      <a:pt x="65593" y="13952"/>
                    </a:cubicBezTo>
                    <a:cubicBezTo>
                      <a:pt x="63725" y="13952"/>
                      <a:pt x="61957" y="14790"/>
                      <a:pt x="60715" y="16094"/>
                    </a:cubicBezTo>
                    <a:cubicBezTo>
                      <a:pt x="60796" y="14499"/>
                      <a:pt x="60214" y="13002"/>
                      <a:pt x="59219" y="11819"/>
                    </a:cubicBezTo>
                    <a:cubicBezTo>
                      <a:pt x="59646" y="11740"/>
                      <a:pt x="60075" y="11702"/>
                      <a:pt x="60501" y="11702"/>
                    </a:cubicBezTo>
                    <a:close/>
                    <a:moveTo>
                      <a:pt x="106098" y="7003"/>
                    </a:moveTo>
                    <a:cubicBezTo>
                      <a:pt x="106560" y="7003"/>
                      <a:pt x="107026" y="7049"/>
                      <a:pt x="107489" y="7142"/>
                    </a:cubicBezTo>
                    <a:cubicBezTo>
                      <a:pt x="106479" y="8394"/>
                      <a:pt x="105932" y="9985"/>
                      <a:pt x="106135" y="11656"/>
                    </a:cubicBezTo>
                    <a:lnTo>
                      <a:pt x="106135" y="11656"/>
                    </a:lnTo>
                    <a:cubicBezTo>
                      <a:pt x="106639" y="11546"/>
                      <a:pt x="107148" y="11492"/>
                      <a:pt x="107652" y="11492"/>
                    </a:cubicBezTo>
                    <a:cubicBezTo>
                      <a:pt x="109592" y="11492"/>
                      <a:pt x="111471" y="12290"/>
                      <a:pt x="112821" y="13746"/>
                    </a:cubicBezTo>
                    <a:cubicBezTo>
                      <a:pt x="112802" y="13746"/>
                      <a:pt x="112783" y="13746"/>
                      <a:pt x="112765" y="13746"/>
                    </a:cubicBezTo>
                    <a:cubicBezTo>
                      <a:pt x="110778" y="13746"/>
                      <a:pt x="108911" y="14691"/>
                      <a:pt x="107659" y="16138"/>
                    </a:cubicBezTo>
                    <a:lnTo>
                      <a:pt x="107659" y="16138"/>
                    </a:lnTo>
                    <a:cubicBezTo>
                      <a:pt x="107785" y="14463"/>
                      <a:pt x="107175" y="12886"/>
                      <a:pt x="106127" y="11658"/>
                    </a:cubicBezTo>
                    <a:cubicBezTo>
                      <a:pt x="106127" y="11658"/>
                      <a:pt x="106128" y="11658"/>
                      <a:pt x="106128" y="11658"/>
                    </a:cubicBezTo>
                    <a:lnTo>
                      <a:pt x="106128" y="11658"/>
                    </a:lnTo>
                    <a:cubicBezTo>
                      <a:pt x="106131" y="11661"/>
                      <a:pt x="106133" y="11664"/>
                      <a:pt x="106136" y="11667"/>
                    </a:cubicBezTo>
                    <a:cubicBezTo>
                      <a:pt x="106136" y="11664"/>
                      <a:pt x="106135" y="11660"/>
                      <a:pt x="106135" y="11656"/>
                    </a:cubicBezTo>
                    <a:lnTo>
                      <a:pt x="106135" y="11656"/>
                    </a:lnTo>
                    <a:cubicBezTo>
                      <a:pt x="106133" y="11657"/>
                      <a:pt x="106130" y="11657"/>
                      <a:pt x="106128" y="11658"/>
                    </a:cubicBezTo>
                    <a:lnTo>
                      <a:pt x="106128" y="11658"/>
                    </a:lnTo>
                    <a:cubicBezTo>
                      <a:pt x="104868" y="10198"/>
                      <a:pt x="102995" y="9256"/>
                      <a:pt x="101004" y="9256"/>
                    </a:cubicBezTo>
                    <a:cubicBezTo>
                      <a:pt x="100985" y="9256"/>
                      <a:pt x="100967" y="9257"/>
                      <a:pt x="100948" y="9257"/>
                    </a:cubicBezTo>
                    <a:cubicBezTo>
                      <a:pt x="102293" y="7803"/>
                      <a:pt x="104164" y="7003"/>
                      <a:pt x="106098" y="7003"/>
                    </a:cubicBezTo>
                    <a:close/>
                    <a:moveTo>
                      <a:pt x="13651" y="11804"/>
                    </a:moveTo>
                    <a:cubicBezTo>
                      <a:pt x="15587" y="11804"/>
                      <a:pt x="17458" y="12604"/>
                      <a:pt x="18799" y="14050"/>
                    </a:cubicBezTo>
                    <a:lnTo>
                      <a:pt x="18799" y="14050"/>
                    </a:lnTo>
                    <a:cubicBezTo>
                      <a:pt x="18788" y="14050"/>
                      <a:pt x="18777" y="14050"/>
                      <a:pt x="18766" y="14050"/>
                    </a:cubicBezTo>
                    <a:cubicBezTo>
                      <a:pt x="16897" y="14050"/>
                      <a:pt x="15129" y="14889"/>
                      <a:pt x="13888" y="16192"/>
                    </a:cubicBezTo>
                    <a:cubicBezTo>
                      <a:pt x="13968" y="14597"/>
                      <a:pt x="13386" y="13101"/>
                      <a:pt x="12391" y="11918"/>
                    </a:cubicBezTo>
                    <a:cubicBezTo>
                      <a:pt x="12811" y="11842"/>
                      <a:pt x="13233" y="11804"/>
                      <a:pt x="13651" y="11804"/>
                    </a:cubicBezTo>
                    <a:close/>
                    <a:moveTo>
                      <a:pt x="23971" y="11800"/>
                    </a:moveTo>
                    <a:cubicBezTo>
                      <a:pt x="24396" y="11800"/>
                      <a:pt x="24824" y="11839"/>
                      <a:pt x="25250" y="11918"/>
                    </a:cubicBezTo>
                    <a:cubicBezTo>
                      <a:pt x="24255" y="13101"/>
                      <a:pt x="23673" y="14597"/>
                      <a:pt x="23753" y="16192"/>
                    </a:cubicBezTo>
                    <a:cubicBezTo>
                      <a:pt x="22512" y="14889"/>
                      <a:pt x="20744" y="14050"/>
                      <a:pt x="18884" y="14050"/>
                    </a:cubicBezTo>
                    <a:cubicBezTo>
                      <a:pt x="18864" y="14050"/>
                      <a:pt x="18845" y="14050"/>
                      <a:pt x="18825" y="14051"/>
                    </a:cubicBezTo>
                    <a:cubicBezTo>
                      <a:pt x="20162" y="12603"/>
                      <a:pt x="22036" y="11800"/>
                      <a:pt x="23971" y="11800"/>
                    </a:cubicBezTo>
                    <a:close/>
                    <a:moveTo>
                      <a:pt x="37191" y="11695"/>
                    </a:moveTo>
                    <a:cubicBezTo>
                      <a:pt x="39126" y="11695"/>
                      <a:pt x="41007" y="12498"/>
                      <a:pt x="42355" y="13952"/>
                    </a:cubicBezTo>
                    <a:lnTo>
                      <a:pt x="42355" y="13952"/>
                    </a:lnTo>
                    <a:cubicBezTo>
                      <a:pt x="42352" y="13952"/>
                      <a:pt x="42349" y="13952"/>
                      <a:pt x="42346" y="13952"/>
                    </a:cubicBezTo>
                    <a:cubicBezTo>
                      <a:pt x="42328" y="13952"/>
                      <a:pt x="42309" y="13952"/>
                      <a:pt x="42291" y="13952"/>
                    </a:cubicBezTo>
                    <a:cubicBezTo>
                      <a:pt x="40304" y="13952"/>
                      <a:pt x="38437" y="14897"/>
                      <a:pt x="37185" y="16344"/>
                    </a:cubicBezTo>
                    <a:cubicBezTo>
                      <a:pt x="37320" y="14669"/>
                      <a:pt x="36710" y="13092"/>
                      <a:pt x="35662" y="11864"/>
                    </a:cubicBezTo>
                    <a:cubicBezTo>
                      <a:pt x="36169" y="11750"/>
                      <a:pt x="36682" y="11695"/>
                      <a:pt x="37191" y="11695"/>
                    </a:cubicBezTo>
                    <a:close/>
                    <a:moveTo>
                      <a:pt x="124477" y="9648"/>
                    </a:moveTo>
                    <a:cubicBezTo>
                      <a:pt x="127652" y="9648"/>
                      <a:pt x="130827" y="11726"/>
                      <a:pt x="130867" y="15888"/>
                    </a:cubicBezTo>
                    <a:cubicBezTo>
                      <a:pt x="130394" y="15786"/>
                      <a:pt x="129917" y="15736"/>
                      <a:pt x="129443" y="15736"/>
                    </a:cubicBezTo>
                    <a:cubicBezTo>
                      <a:pt x="127584" y="15736"/>
                      <a:pt x="125780" y="16502"/>
                      <a:pt x="124487" y="17895"/>
                    </a:cubicBezTo>
                    <a:cubicBezTo>
                      <a:pt x="123206" y="16515"/>
                      <a:pt x="121414" y="15735"/>
                      <a:pt x="119532" y="15735"/>
                    </a:cubicBezTo>
                    <a:cubicBezTo>
                      <a:pt x="119048" y="15735"/>
                      <a:pt x="118564" y="15780"/>
                      <a:pt x="118089" y="15888"/>
                    </a:cubicBezTo>
                    <a:cubicBezTo>
                      <a:pt x="118125" y="11729"/>
                      <a:pt x="121301" y="9648"/>
                      <a:pt x="124477" y="9648"/>
                    </a:cubicBezTo>
                    <a:close/>
                    <a:moveTo>
                      <a:pt x="77633" y="9753"/>
                    </a:moveTo>
                    <a:cubicBezTo>
                      <a:pt x="80805" y="9753"/>
                      <a:pt x="83979" y="11828"/>
                      <a:pt x="84022" y="15982"/>
                    </a:cubicBezTo>
                    <a:lnTo>
                      <a:pt x="84022" y="15982"/>
                    </a:lnTo>
                    <a:cubicBezTo>
                      <a:pt x="83547" y="15880"/>
                      <a:pt x="83069" y="15830"/>
                      <a:pt x="82594" y="15830"/>
                    </a:cubicBezTo>
                    <a:cubicBezTo>
                      <a:pt x="80737" y="15830"/>
                      <a:pt x="78939" y="16596"/>
                      <a:pt x="77651" y="17984"/>
                    </a:cubicBezTo>
                    <a:cubicBezTo>
                      <a:pt x="76369" y="16613"/>
                      <a:pt x="74577" y="15825"/>
                      <a:pt x="72696" y="15825"/>
                    </a:cubicBezTo>
                    <a:cubicBezTo>
                      <a:pt x="72212" y="15825"/>
                      <a:pt x="71728" y="15879"/>
                      <a:pt x="71253" y="15986"/>
                    </a:cubicBezTo>
                    <a:cubicBezTo>
                      <a:pt x="71284" y="11832"/>
                      <a:pt x="74458" y="9753"/>
                      <a:pt x="77633" y="9753"/>
                    </a:cubicBezTo>
                    <a:close/>
                    <a:moveTo>
                      <a:pt x="100947" y="9753"/>
                    </a:moveTo>
                    <a:cubicBezTo>
                      <a:pt x="104122" y="9753"/>
                      <a:pt x="107296" y="11830"/>
                      <a:pt x="107337" y="15986"/>
                    </a:cubicBezTo>
                    <a:cubicBezTo>
                      <a:pt x="106864" y="15884"/>
                      <a:pt x="106386" y="15834"/>
                      <a:pt x="105913" y="15834"/>
                    </a:cubicBezTo>
                    <a:cubicBezTo>
                      <a:pt x="104054" y="15834"/>
                      <a:pt x="102249" y="16601"/>
                      <a:pt x="100957" y="17993"/>
                    </a:cubicBezTo>
                    <a:cubicBezTo>
                      <a:pt x="99676" y="16613"/>
                      <a:pt x="97883" y="15834"/>
                      <a:pt x="96002" y="15834"/>
                    </a:cubicBezTo>
                    <a:cubicBezTo>
                      <a:pt x="95518" y="15834"/>
                      <a:pt x="95034" y="15888"/>
                      <a:pt x="94559" y="15986"/>
                    </a:cubicBezTo>
                    <a:cubicBezTo>
                      <a:pt x="94595" y="11832"/>
                      <a:pt x="97771" y="9753"/>
                      <a:pt x="100947" y="9753"/>
                    </a:cubicBezTo>
                    <a:close/>
                    <a:moveTo>
                      <a:pt x="53999" y="9848"/>
                    </a:moveTo>
                    <a:cubicBezTo>
                      <a:pt x="57176" y="9848"/>
                      <a:pt x="60352" y="11927"/>
                      <a:pt x="60393" y="16085"/>
                    </a:cubicBezTo>
                    <a:cubicBezTo>
                      <a:pt x="59913" y="15980"/>
                      <a:pt x="59429" y="15929"/>
                      <a:pt x="58949" y="15929"/>
                    </a:cubicBezTo>
                    <a:cubicBezTo>
                      <a:pt x="57093" y="15929"/>
                      <a:pt x="55295" y="16694"/>
                      <a:pt x="53999" y="18087"/>
                    </a:cubicBezTo>
                    <a:lnTo>
                      <a:pt x="53999" y="18087"/>
                    </a:lnTo>
                    <a:cubicBezTo>
                      <a:pt x="52718" y="16710"/>
                      <a:pt x="50928" y="15932"/>
                      <a:pt x="49049" y="15932"/>
                    </a:cubicBezTo>
                    <a:cubicBezTo>
                      <a:pt x="48565" y="15932"/>
                      <a:pt x="48081" y="15977"/>
                      <a:pt x="47606" y="16085"/>
                    </a:cubicBezTo>
                    <a:cubicBezTo>
                      <a:pt x="47646" y="11927"/>
                      <a:pt x="50823" y="9848"/>
                      <a:pt x="53999" y="9848"/>
                    </a:cubicBezTo>
                    <a:close/>
                    <a:moveTo>
                      <a:pt x="7166" y="9943"/>
                    </a:moveTo>
                    <a:cubicBezTo>
                      <a:pt x="10341" y="9943"/>
                      <a:pt x="13516" y="12022"/>
                      <a:pt x="13556" y="16183"/>
                    </a:cubicBezTo>
                    <a:cubicBezTo>
                      <a:pt x="13083" y="16081"/>
                      <a:pt x="12605" y="16031"/>
                      <a:pt x="12131" y="16031"/>
                    </a:cubicBezTo>
                    <a:cubicBezTo>
                      <a:pt x="10273" y="16031"/>
                      <a:pt x="8469" y="16796"/>
                      <a:pt x="7176" y="18181"/>
                    </a:cubicBezTo>
                    <a:cubicBezTo>
                      <a:pt x="5901" y="16817"/>
                      <a:pt x="4126" y="16040"/>
                      <a:pt x="2258" y="16040"/>
                    </a:cubicBezTo>
                    <a:cubicBezTo>
                      <a:pt x="2237" y="16040"/>
                      <a:pt x="2216" y="16040"/>
                      <a:pt x="2194" y="16040"/>
                    </a:cubicBezTo>
                    <a:lnTo>
                      <a:pt x="2212" y="16022"/>
                    </a:lnTo>
                    <a:lnTo>
                      <a:pt x="2212" y="16022"/>
                    </a:lnTo>
                    <a:cubicBezTo>
                      <a:pt x="1728" y="16031"/>
                      <a:pt x="1245" y="16076"/>
                      <a:pt x="770" y="16183"/>
                    </a:cubicBezTo>
                    <a:cubicBezTo>
                      <a:pt x="810" y="12024"/>
                      <a:pt x="3988" y="9943"/>
                      <a:pt x="7166" y="9943"/>
                    </a:cubicBezTo>
                    <a:close/>
                    <a:moveTo>
                      <a:pt x="30463" y="9956"/>
                    </a:moveTo>
                    <a:cubicBezTo>
                      <a:pt x="33636" y="9956"/>
                      <a:pt x="36811" y="12033"/>
                      <a:pt x="36854" y="16188"/>
                    </a:cubicBezTo>
                    <a:lnTo>
                      <a:pt x="36854" y="16188"/>
                    </a:lnTo>
                    <a:cubicBezTo>
                      <a:pt x="36379" y="16086"/>
                      <a:pt x="35901" y="16036"/>
                      <a:pt x="35426" y="16036"/>
                    </a:cubicBezTo>
                    <a:cubicBezTo>
                      <a:pt x="33569" y="16036"/>
                      <a:pt x="31771" y="16802"/>
                      <a:pt x="30483" y="18190"/>
                    </a:cubicBezTo>
                    <a:cubicBezTo>
                      <a:pt x="29201" y="16819"/>
                      <a:pt x="27409" y="16031"/>
                      <a:pt x="25528" y="16031"/>
                    </a:cubicBezTo>
                    <a:cubicBezTo>
                      <a:pt x="25044" y="16031"/>
                      <a:pt x="24560" y="16085"/>
                      <a:pt x="24085" y="16192"/>
                    </a:cubicBezTo>
                    <a:cubicBezTo>
                      <a:pt x="24116" y="12034"/>
                      <a:pt x="27288" y="9956"/>
                      <a:pt x="30463" y="9956"/>
                    </a:cubicBezTo>
                    <a:close/>
                    <a:moveTo>
                      <a:pt x="119326" y="16110"/>
                    </a:moveTo>
                    <a:cubicBezTo>
                      <a:pt x="121265" y="16110"/>
                      <a:pt x="123134" y="16913"/>
                      <a:pt x="124478" y="18361"/>
                    </a:cubicBezTo>
                    <a:cubicBezTo>
                      <a:pt x="124458" y="18360"/>
                      <a:pt x="124439" y="18360"/>
                      <a:pt x="124419" y="18360"/>
                    </a:cubicBezTo>
                    <a:cubicBezTo>
                      <a:pt x="122550" y="18360"/>
                      <a:pt x="120782" y="19199"/>
                      <a:pt x="119541" y="20502"/>
                    </a:cubicBezTo>
                    <a:cubicBezTo>
                      <a:pt x="119622" y="18907"/>
                      <a:pt x="119039" y="17411"/>
                      <a:pt x="118045" y="16228"/>
                    </a:cubicBezTo>
                    <a:cubicBezTo>
                      <a:pt x="118472" y="16149"/>
                      <a:pt x="118901" y="16110"/>
                      <a:pt x="119326" y="16110"/>
                    </a:cubicBezTo>
                    <a:close/>
                    <a:moveTo>
                      <a:pt x="129624" y="16110"/>
                    </a:moveTo>
                    <a:cubicBezTo>
                      <a:pt x="130049" y="16110"/>
                      <a:pt x="130477" y="16149"/>
                      <a:pt x="130903" y="16228"/>
                    </a:cubicBezTo>
                    <a:cubicBezTo>
                      <a:pt x="129908" y="17402"/>
                      <a:pt x="129326" y="18907"/>
                      <a:pt x="129415" y="20493"/>
                    </a:cubicBezTo>
                    <a:lnTo>
                      <a:pt x="129415" y="20502"/>
                    </a:lnTo>
                    <a:cubicBezTo>
                      <a:pt x="128165" y="19199"/>
                      <a:pt x="126397" y="18360"/>
                      <a:pt x="124537" y="18360"/>
                    </a:cubicBezTo>
                    <a:cubicBezTo>
                      <a:pt x="124517" y="18360"/>
                      <a:pt x="124498" y="18360"/>
                      <a:pt x="124478" y="18361"/>
                    </a:cubicBezTo>
                    <a:cubicBezTo>
                      <a:pt x="125815" y="16913"/>
                      <a:pt x="127689" y="16110"/>
                      <a:pt x="129624" y="16110"/>
                    </a:cubicBezTo>
                    <a:close/>
                    <a:moveTo>
                      <a:pt x="82783" y="16209"/>
                    </a:moveTo>
                    <a:cubicBezTo>
                      <a:pt x="83207" y="16209"/>
                      <a:pt x="83633" y="16247"/>
                      <a:pt x="84057" y="16327"/>
                    </a:cubicBezTo>
                    <a:cubicBezTo>
                      <a:pt x="83538" y="16945"/>
                      <a:pt x="83135" y="17653"/>
                      <a:pt x="82875" y="18414"/>
                    </a:cubicBezTo>
                    <a:cubicBezTo>
                      <a:pt x="82633" y="19113"/>
                      <a:pt x="82534" y="19848"/>
                      <a:pt x="82570" y="20592"/>
                    </a:cubicBezTo>
                    <a:cubicBezTo>
                      <a:pt x="81322" y="19282"/>
                      <a:pt x="79551" y="18450"/>
                      <a:pt x="77681" y="18450"/>
                    </a:cubicBezTo>
                    <a:cubicBezTo>
                      <a:pt x="77671" y="18450"/>
                      <a:pt x="77661" y="18450"/>
                      <a:pt x="77651" y="18450"/>
                    </a:cubicBezTo>
                    <a:cubicBezTo>
                      <a:pt x="78988" y="17010"/>
                      <a:pt x="80855" y="16209"/>
                      <a:pt x="82783" y="16209"/>
                    </a:cubicBezTo>
                    <a:close/>
                    <a:moveTo>
                      <a:pt x="95788" y="16212"/>
                    </a:moveTo>
                    <a:cubicBezTo>
                      <a:pt x="97720" y="16212"/>
                      <a:pt x="99592" y="17008"/>
                      <a:pt x="100939" y="18450"/>
                    </a:cubicBezTo>
                    <a:cubicBezTo>
                      <a:pt x="100919" y="18450"/>
                      <a:pt x="100900" y="18450"/>
                      <a:pt x="100880" y="18450"/>
                    </a:cubicBezTo>
                    <a:cubicBezTo>
                      <a:pt x="99011" y="18450"/>
                      <a:pt x="97252" y="19288"/>
                      <a:pt x="96011" y="20592"/>
                    </a:cubicBezTo>
                    <a:cubicBezTo>
                      <a:pt x="96047" y="19848"/>
                      <a:pt x="95948" y="19113"/>
                      <a:pt x="95706" y="18414"/>
                    </a:cubicBezTo>
                    <a:cubicBezTo>
                      <a:pt x="95446" y="17653"/>
                      <a:pt x="95043" y="16945"/>
                      <a:pt x="94523" y="16327"/>
                    </a:cubicBezTo>
                    <a:cubicBezTo>
                      <a:pt x="94944" y="16250"/>
                      <a:pt x="95367" y="16212"/>
                      <a:pt x="95788" y="16212"/>
                    </a:cubicBezTo>
                    <a:close/>
                    <a:moveTo>
                      <a:pt x="48848" y="16307"/>
                    </a:moveTo>
                    <a:cubicBezTo>
                      <a:pt x="50780" y="16307"/>
                      <a:pt x="52650" y="17108"/>
                      <a:pt x="53987" y="18558"/>
                    </a:cubicBezTo>
                    <a:lnTo>
                      <a:pt x="53987" y="18558"/>
                    </a:lnTo>
                    <a:cubicBezTo>
                      <a:pt x="53970" y="18558"/>
                      <a:pt x="53953" y="18557"/>
                      <a:pt x="53936" y="18557"/>
                    </a:cubicBezTo>
                    <a:cubicBezTo>
                      <a:pt x="52067" y="18557"/>
                      <a:pt x="50308" y="19396"/>
                      <a:pt x="49058" y="20699"/>
                    </a:cubicBezTo>
                    <a:cubicBezTo>
                      <a:pt x="49147" y="19104"/>
                      <a:pt x="48565" y="17608"/>
                      <a:pt x="47570" y="16425"/>
                    </a:cubicBezTo>
                    <a:cubicBezTo>
                      <a:pt x="47996" y="16346"/>
                      <a:pt x="48423" y="16307"/>
                      <a:pt x="48848" y="16307"/>
                    </a:cubicBezTo>
                    <a:close/>
                    <a:moveTo>
                      <a:pt x="59142" y="16307"/>
                    </a:moveTo>
                    <a:cubicBezTo>
                      <a:pt x="59567" y="16307"/>
                      <a:pt x="59994" y="16346"/>
                      <a:pt x="60420" y="16425"/>
                    </a:cubicBezTo>
                    <a:cubicBezTo>
                      <a:pt x="59425" y="17608"/>
                      <a:pt x="58843" y="19104"/>
                      <a:pt x="58932" y="20699"/>
                    </a:cubicBezTo>
                    <a:cubicBezTo>
                      <a:pt x="57691" y="19396"/>
                      <a:pt x="55923" y="18557"/>
                      <a:pt x="54054" y="18557"/>
                    </a:cubicBezTo>
                    <a:cubicBezTo>
                      <a:pt x="54037" y="18557"/>
                      <a:pt x="54020" y="18558"/>
                      <a:pt x="54003" y="18558"/>
                    </a:cubicBezTo>
                    <a:lnTo>
                      <a:pt x="54003" y="18558"/>
                    </a:lnTo>
                    <a:cubicBezTo>
                      <a:pt x="55340" y="17108"/>
                      <a:pt x="57210" y="16307"/>
                      <a:pt x="59142" y="16307"/>
                    </a:cubicBezTo>
                    <a:close/>
                    <a:moveTo>
                      <a:pt x="25317" y="16414"/>
                    </a:moveTo>
                    <a:cubicBezTo>
                      <a:pt x="27247" y="16414"/>
                      <a:pt x="29113" y="17211"/>
                      <a:pt x="30456" y="18656"/>
                    </a:cubicBezTo>
                    <a:cubicBezTo>
                      <a:pt x="30436" y="18656"/>
                      <a:pt x="30416" y="18656"/>
                      <a:pt x="30397" y="18656"/>
                    </a:cubicBezTo>
                    <a:cubicBezTo>
                      <a:pt x="28528" y="18656"/>
                      <a:pt x="26769" y="19494"/>
                      <a:pt x="25528" y="20789"/>
                    </a:cubicBezTo>
                    <a:cubicBezTo>
                      <a:pt x="25563" y="20054"/>
                      <a:pt x="25456" y="19310"/>
                      <a:pt x="25223" y="18611"/>
                    </a:cubicBezTo>
                    <a:cubicBezTo>
                      <a:pt x="24954" y="17850"/>
                      <a:pt x="24551" y="17142"/>
                      <a:pt x="24031" y="16533"/>
                    </a:cubicBezTo>
                    <a:cubicBezTo>
                      <a:pt x="24460" y="16453"/>
                      <a:pt x="24890" y="16414"/>
                      <a:pt x="25317" y="16414"/>
                    </a:cubicBezTo>
                    <a:close/>
                    <a:moveTo>
                      <a:pt x="12296" y="16415"/>
                    </a:moveTo>
                    <a:cubicBezTo>
                      <a:pt x="12720" y="16415"/>
                      <a:pt x="13148" y="16454"/>
                      <a:pt x="13574" y="16533"/>
                    </a:cubicBezTo>
                    <a:cubicBezTo>
                      <a:pt x="13055" y="17151"/>
                      <a:pt x="12651" y="17850"/>
                      <a:pt x="12391" y="18611"/>
                    </a:cubicBezTo>
                    <a:cubicBezTo>
                      <a:pt x="12150" y="19310"/>
                      <a:pt x="12042" y="20054"/>
                      <a:pt x="12087" y="20789"/>
                    </a:cubicBezTo>
                    <a:lnTo>
                      <a:pt x="12078" y="20798"/>
                    </a:lnTo>
                    <a:cubicBezTo>
                      <a:pt x="10836" y="19494"/>
                      <a:pt x="9077" y="18656"/>
                      <a:pt x="7217" y="18656"/>
                    </a:cubicBezTo>
                    <a:cubicBezTo>
                      <a:pt x="7198" y="18656"/>
                      <a:pt x="7178" y="18656"/>
                      <a:pt x="7159" y="18656"/>
                    </a:cubicBezTo>
                    <a:cubicBezTo>
                      <a:pt x="8496" y="17216"/>
                      <a:pt x="10363" y="16415"/>
                      <a:pt x="12296" y="16415"/>
                    </a:cubicBezTo>
                    <a:close/>
                    <a:moveTo>
                      <a:pt x="106101" y="16205"/>
                    </a:moveTo>
                    <a:cubicBezTo>
                      <a:pt x="106563" y="16205"/>
                      <a:pt x="107027" y="16251"/>
                      <a:pt x="107489" y="16344"/>
                    </a:cubicBezTo>
                    <a:cubicBezTo>
                      <a:pt x="106486" y="17599"/>
                      <a:pt x="105930" y="19194"/>
                      <a:pt x="106136" y="20861"/>
                    </a:cubicBezTo>
                    <a:cubicBezTo>
                      <a:pt x="104879" y="19398"/>
                      <a:pt x="102991" y="18450"/>
                      <a:pt x="100994" y="18450"/>
                    </a:cubicBezTo>
                    <a:cubicBezTo>
                      <a:pt x="100985" y="18450"/>
                      <a:pt x="100975" y="18450"/>
                      <a:pt x="100966" y="18450"/>
                    </a:cubicBezTo>
                    <a:cubicBezTo>
                      <a:pt x="102304" y="17004"/>
                      <a:pt x="104173" y="16205"/>
                      <a:pt x="106101" y="16205"/>
                    </a:cubicBezTo>
                    <a:close/>
                    <a:moveTo>
                      <a:pt x="70810" y="11698"/>
                    </a:moveTo>
                    <a:cubicBezTo>
                      <a:pt x="71303" y="11698"/>
                      <a:pt x="71800" y="11750"/>
                      <a:pt x="72292" y="11855"/>
                    </a:cubicBezTo>
                    <a:cubicBezTo>
                      <a:pt x="71289" y="13110"/>
                      <a:pt x="70742" y="14705"/>
                      <a:pt x="70939" y="16380"/>
                    </a:cubicBezTo>
                    <a:lnTo>
                      <a:pt x="70957" y="16371"/>
                    </a:lnTo>
                    <a:cubicBezTo>
                      <a:pt x="71461" y="16260"/>
                      <a:pt x="71969" y="16205"/>
                      <a:pt x="72473" y="16205"/>
                    </a:cubicBezTo>
                    <a:cubicBezTo>
                      <a:pt x="74401" y="16205"/>
                      <a:pt x="76274" y="17001"/>
                      <a:pt x="77624" y="18450"/>
                    </a:cubicBezTo>
                    <a:cubicBezTo>
                      <a:pt x="77606" y="18450"/>
                      <a:pt x="77588" y="18450"/>
                      <a:pt x="77570" y="18450"/>
                    </a:cubicBezTo>
                    <a:cubicBezTo>
                      <a:pt x="75520" y="18450"/>
                      <a:pt x="73598" y="19458"/>
                      <a:pt x="72346" y="20986"/>
                    </a:cubicBezTo>
                    <a:cubicBezTo>
                      <a:pt x="72738" y="17269"/>
                      <a:pt x="69425" y="13952"/>
                      <a:pt x="65712" y="13952"/>
                    </a:cubicBezTo>
                    <a:cubicBezTo>
                      <a:pt x="65692" y="13952"/>
                      <a:pt x="65673" y="13952"/>
                      <a:pt x="65653" y="13952"/>
                    </a:cubicBezTo>
                    <a:cubicBezTo>
                      <a:pt x="66995" y="12495"/>
                      <a:pt x="68873" y="11698"/>
                      <a:pt x="70810" y="11698"/>
                    </a:cubicBezTo>
                    <a:close/>
                    <a:moveTo>
                      <a:pt x="35592" y="16407"/>
                    </a:moveTo>
                    <a:cubicBezTo>
                      <a:pt x="36059" y="16407"/>
                      <a:pt x="36530" y="16454"/>
                      <a:pt x="36997" y="16551"/>
                    </a:cubicBezTo>
                    <a:cubicBezTo>
                      <a:pt x="36004" y="17802"/>
                      <a:pt x="35449" y="19385"/>
                      <a:pt x="35643" y="21056"/>
                    </a:cubicBezTo>
                    <a:lnTo>
                      <a:pt x="35643" y="21056"/>
                    </a:lnTo>
                    <a:cubicBezTo>
                      <a:pt x="34391" y="19601"/>
                      <a:pt x="32515" y="18647"/>
                      <a:pt x="30529" y="18647"/>
                    </a:cubicBezTo>
                    <a:cubicBezTo>
                      <a:pt x="30511" y="18647"/>
                      <a:pt x="30492" y="18647"/>
                      <a:pt x="30474" y="18647"/>
                    </a:cubicBezTo>
                    <a:cubicBezTo>
                      <a:pt x="31808" y="17205"/>
                      <a:pt x="33669" y="16407"/>
                      <a:pt x="35592" y="16407"/>
                    </a:cubicBezTo>
                    <a:close/>
                    <a:moveTo>
                      <a:pt x="112821" y="14253"/>
                    </a:moveTo>
                    <a:cubicBezTo>
                      <a:pt x="115997" y="14253"/>
                      <a:pt x="119174" y="16332"/>
                      <a:pt x="119218" y="20493"/>
                    </a:cubicBezTo>
                    <a:cubicBezTo>
                      <a:pt x="118738" y="20388"/>
                      <a:pt x="118254" y="20337"/>
                      <a:pt x="117773" y="20337"/>
                    </a:cubicBezTo>
                    <a:cubicBezTo>
                      <a:pt x="115916" y="20337"/>
                      <a:pt x="114116" y="21103"/>
                      <a:pt x="112821" y="22491"/>
                    </a:cubicBezTo>
                    <a:cubicBezTo>
                      <a:pt x="111548" y="21120"/>
                      <a:pt x="109756" y="20332"/>
                      <a:pt x="107874" y="20332"/>
                    </a:cubicBezTo>
                    <a:cubicBezTo>
                      <a:pt x="107391" y="20332"/>
                      <a:pt x="106907" y="20386"/>
                      <a:pt x="106432" y="20493"/>
                    </a:cubicBezTo>
                    <a:cubicBezTo>
                      <a:pt x="106468" y="16334"/>
                      <a:pt x="109644" y="14253"/>
                      <a:pt x="112821" y="14253"/>
                    </a:cubicBezTo>
                    <a:close/>
                    <a:moveTo>
                      <a:pt x="136138" y="14252"/>
                    </a:moveTo>
                    <a:cubicBezTo>
                      <a:pt x="139311" y="14252"/>
                      <a:pt x="142484" y="16329"/>
                      <a:pt x="142525" y="20484"/>
                    </a:cubicBezTo>
                    <a:lnTo>
                      <a:pt x="142525" y="20493"/>
                    </a:lnTo>
                    <a:cubicBezTo>
                      <a:pt x="142051" y="20391"/>
                      <a:pt x="141574" y="20341"/>
                      <a:pt x="141100" y="20341"/>
                    </a:cubicBezTo>
                    <a:cubicBezTo>
                      <a:pt x="139242" y="20341"/>
                      <a:pt x="137437" y="21108"/>
                      <a:pt x="136145" y="22500"/>
                    </a:cubicBezTo>
                    <a:cubicBezTo>
                      <a:pt x="134871" y="21128"/>
                      <a:pt x="133091" y="20341"/>
                      <a:pt x="131221" y="20341"/>
                    </a:cubicBezTo>
                    <a:cubicBezTo>
                      <a:pt x="131211" y="20341"/>
                      <a:pt x="131200" y="20341"/>
                      <a:pt x="131190" y="20341"/>
                    </a:cubicBezTo>
                    <a:cubicBezTo>
                      <a:pt x="130706" y="20341"/>
                      <a:pt x="130222" y="20386"/>
                      <a:pt x="129747" y="20493"/>
                    </a:cubicBezTo>
                    <a:cubicBezTo>
                      <a:pt x="129783" y="16333"/>
                      <a:pt x="132960" y="14252"/>
                      <a:pt x="136138" y="14252"/>
                    </a:cubicBezTo>
                    <a:close/>
                    <a:moveTo>
                      <a:pt x="89290" y="14357"/>
                    </a:moveTo>
                    <a:cubicBezTo>
                      <a:pt x="91871" y="14357"/>
                      <a:pt x="94452" y="15731"/>
                      <a:pt x="95348" y="18477"/>
                    </a:cubicBezTo>
                    <a:cubicBezTo>
                      <a:pt x="95572" y="19158"/>
                      <a:pt x="95679" y="19866"/>
                      <a:pt x="95688" y="20583"/>
                    </a:cubicBezTo>
                    <a:cubicBezTo>
                      <a:pt x="95213" y="20481"/>
                      <a:pt x="94734" y="20431"/>
                      <a:pt x="94259" y="20431"/>
                    </a:cubicBezTo>
                    <a:cubicBezTo>
                      <a:pt x="92398" y="20431"/>
                      <a:pt x="90599" y="21196"/>
                      <a:pt x="89299" y="22581"/>
                    </a:cubicBezTo>
                    <a:cubicBezTo>
                      <a:pt x="88025" y="21218"/>
                      <a:pt x="86246" y="20430"/>
                      <a:pt x="84376" y="20430"/>
                    </a:cubicBezTo>
                    <a:cubicBezTo>
                      <a:pt x="84365" y="20430"/>
                      <a:pt x="84355" y="20430"/>
                      <a:pt x="84344" y="20430"/>
                    </a:cubicBezTo>
                    <a:cubicBezTo>
                      <a:pt x="83860" y="20430"/>
                      <a:pt x="83376" y="20475"/>
                      <a:pt x="82902" y="20583"/>
                    </a:cubicBezTo>
                    <a:cubicBezTo>
                      <a:pt x="82902" y="19866"/>
                      <a:pt x="83018" y="19158"/>
                      <a:pt x="83233" y="18477"/>
                    </a:cubicBezTo>
                    <a:cubicBezTo>
                      <a:pt x="84129" y="15731"/>
                      <a:pt x="86710" y="14357"/>
                      <a:pt x="89290" y="14357"/>
                    </a:cubicBezTo>
                    <a:close/>
                    <a:moveTo>
                      <a:pt x="42333" y="14454"/>
                    </a:moveTo>
                    <a:cubicBezTo>
                      <a:pt x="45509" y="14454"/>
                      <a:pt x="48686" y="16533"/>
                      <a:pt x="48726" y="20690"/>
                    </a:cubicBezTo>
                    <a:cubicBezTo>
                      <a:pt x="48246" y="20585"/>
                      <a:pt x="47763" y="20534"/>
                      <a:pt x="47283" y="20534"/>
                    </a:cubicBezTo>
                    <a:cubicBezTo>
                      <a:pt x="45427" y="20534"/>
                      <a:pt x="43633" y="21302"/>
                      <a:pt x="42337" y="22697"/>
                    </a:cubicBezTo>
                    <a:cubicBezTo>
                      <a:pt x="41063" y="21325"/>
                      <a:pt x="39284" y="20538"/>
                      <a:pt x="37414" y="20538"/>
                    </a:cubicBezTo>
                    <a:cubicBezTo>
                      <a:pt x="37403" y="20538"/>
                      <a:pt x="37393" y="20538"/>
                      <a:pt x="37382" y="20538"/>
                    </a:cubicBezTo>
                    <a:cubicBezTo>
                      <a:pt x="36898" y="20538"/>
                      <a:pt x="36415" y="20583"/>
                      <a:pt x="35940" y="20690"/>
                    </a:cubicBezTo>
                    <a:cubicBezTo>
                      <a:pt x="35980" y="16533"/>
                      <a:pt x="39156" y="14454"/>
                      <a:pt x="42333" y="14454"/>
                    </a:cubicBezTo>
                    <a:close/>
                    <a:moveTo>
                      <a:pt x="65648" y="14454"/>
                    </a:moveTo>
                    <a:cubicBezTo>
                      <a:pt x="68825" y="14454"/>
                      <a:pt x="72001" y="16533"/>
                      <a:pt x="72041" y="20690"/>
                    </a:cubicBezTo>
                    <a:cubicBezTo>
                      <a:pt x="71563" y="20585"/>
                      <a:pt x="71081" y="20534"/>
                      <a:pt x="70602" y="20534"/>
                    </a:cubicBezTo>
                    <a:cubicBezTo>
                      <a:pt x="68748" y="20534"/>
                      <a:pt x="66949" y="21302"/>
                      <a:pt x="65653" y="22697"/>
                    </a:cubicBezTo>
                    <a:cubicBezTo>
                      <a:pt x="64378" y="21325"/>
                      <a:pt x="62599" y="20538"/>
                      <a:pt x="60729" y="20538"/>
                    </a:cubicBezTo>
                    <a:cubicBezTo>
                      <a:pt x="60719" y="20538"/>
                      <a:pt x="60708" y="20538"/>
                      <a:pt x="60697" y="20538"/>
                    </a:cubicBezTo>
                    <a:cubicBezTo>
                      <a:pt x="60214" y="20538"/>
                      <a:pt x="59730" y="20583"/>
                      <a:pt x="59255" y="20690"/>
                    </a:cubicBezTo>
                    <a:cubicBezTo>
                      <a:pt x="59295" y="16533"/>
                      <a:pt x="62472" y="14454"/>
                      <a:pt x="65648" y="14454"/>
                    </a:cubicBezTo>
                    <a:close/>
                    <a:moveTo>
                      <a:pt x="18806" y="14558"/>
                    </a:moveTo>
                    <a:cubicBezTo>
                      <a:pt x="21388" y="14558"/>
                      <a:pt x="23969" y="15929"/>
                      <a:pt x="24864" y="18674"/>
                    </a:cubicBezTo>
                    <a:cubicBezTo>
                      <a:pt x="25079" y="19355"/>
                      <a:pt x="25196" y="20063"/>
                      <a:pt x="25196" y="20780"/>
                    </a:cubicBezTo>
                    <a:cubicBezTo>
                      <a:pt x="24718" y="20675"/>
                      <a:pt x="24235" y="20624"/>
                      <a:pt x="23756" y="20624"/>
                    </a:cubicBezTo>
                    <a:cubicBezTo>
                      <a:pt x="21903" y="20624"/>
                      <a:pt x="20103" y="21391"/>
                      <a:pt x="18807" y="22787"/>
                    </a:cubicBezTo>
                    <a:cubicBezTo>
                      <a:pt x="17535" y="21407"/>
                      <a:pt x="15734" y="20628"/>
                      <a:pt x="13861" y="20628"/>
                    </a:cubicBezTo>
                    <a:cubicBezTo>
                      <a:pt x="13368" y="20628"/>
                      <a:pt x="12884" y="20672"/>
                      <a:pt x="12409" y="20780"/>
                    </a:cubicBezTo>
                    <a:cubicBezTo>
                      <a:pt x="12418" y="20063"/>
                      <a:pt x="12526" y="19355"/>
                      <a:pt x="12741" y="18674"/>
                    </a:cubicBezTo>
                    <a:cubicBezTo>
                      <a:pt x="13637" y="15931"/>
                      <a:pt x="16222" y="14558"/>
                      <a:pt x="18806" y="14558"/>
                    </a:cubicBezTo>
                    <a:close/>
                    <a:moveTo>
                      <a:pt x="117964" y="20706"/>
                    </a:moveTo>
                    <a:cubicBezTo>
                      <a:pt x="118390" y="20706"/>
                      <a:pt x="118819" y="20745"/>
                      <a:pt x="119245" y="20825"/>
                    </a:cubicBezTo>
                    <a:cubicBezTo>
                      <a:pt x="118726" y="21443"/>
                      <a:pt x="118322" y="22151"/>
                      <a:pt x="118063" y="22913"/>
                    </a:cubicBezTo>
                    <a:lnTo>
                      <a:pt x="118063" y="22904"/>
                    </a:lnTo>
                    <a:cubicBezTo>
                      <a:pt x="117821" y="23611"/>
                      <a:pt x="117722" y="24346"/>
                      <a:pt x="117758" y="25090"/>
                    </a:cubicBezTo>
                    <a:cubicBezTo>
                      <a:pt x="116516" y="23786"/>
                      <a:pt x="114757" y="22948"/>
                      <a:pt x="112897" y="22948"/>
                    </a:cubicBezTo>
                    <a:cubicBezTo>
                      <a:pt x="112878" y="22948"/>
                      <a:pt x="112858" y="22948"/>
                      <a:pt x="112839" y="22948"/>
                    </a:cubicBezTo>
                    <a:cubicBezTo>
                      <a:pt x="114174" y="21503"/>
                      <a:pt x="116038" y="20706"/>
                      <a:pt x="117964" y="20706"/>
                    </a:cubicBezTo>
                    <a:close/>
                    <a:moveTo>
                      <a:pt x="130993" y="20706"/>
                    </a:moveTo>
                    <a:cubicBezTo>
                      <a:pt x="132921" y="20706"/>
                      <a:pt x="134791" y="21503"/>
                      <a:pt x="136127" y="22948"/>
                    </a:cubicBezTo>
                    <a:cubicBezTo>
                      <a:pt x="136107" y="22948"/>
                      <a:pt x="136088" y="22948"/>
                      <a:pt x="136068" y="22948"/>
                    </a:cubicBezTo>
                    <a:cubicBezTo>
                      <a:pt x="134208" y="22948"/>
                      <a:pt x="132440" y="23786"/>
                      <a:pt x="131199" y="25090"/>
                    </a:cubicBezTo>
                    <a:cubicBezTo>
                      <a:pt x="131234" y="24346"/>
                      <a:pt x="131136" y="23611"/>
                      <a:pt x="130894" y="22913"/>
                    </a:cubicBezTo>
                    <a:lnTo>
                      <a:pt x="130894" y="22904"/>
                    </a:lnTo>
                    <a:cubicBezTo>
                      <a:pt x="130634" y="22142"/>
                      <a:pt x="130231" y="21443"/>
                      <a:pt x="129711" y="20825"/>
                    </a:cubicBezTo>
                    <a:cubicBezTo>
                      <a:pt x="130138" y="20745"/>
                      <a:pt x="130567" y="20706"/>
                      <a:pt x="130993" y="20706"/>
                    </a:cubicBezTo>
                    <a:close/>
                    <a:moveTo>
                      <a:pt x="84135" y="20797"/>
                    </a:moveTo>
                    <a:cubicBezTo>
                      <a:pt x="86071" y="20797"/>
                      <a:pt x="87946" y="21599"/>
                      <a:pt x="89290" y="23047"/>
                    </a:cubicBezTo>
                    <a:cubicBezTo>
                      <a:pt x="90626" y="21601"/>
                      <a:pt x="92496" y="20805"/>
                      <a:pt x="94429" y="20805"/>
                    </a:cubicBezTo>
                    <a:cubicBezTo>
                      <a:pt x="94856" y="20805"/>
                      <a:pt x="95287" y="20844"/>
                      <a:pt x="95715" y="20923"/>
                    </a:cubicBezTo>
                    <a:cubicBezTo>
                      <a:pt x="94720" y="22106"/>
                      <a:pt x="94138" y="23602"/>
                      <a:pt x="94228" y="25197"/>
                    </a:cubicBezTo>
                    <a:cubicBezTo>
                      <a:pt x="92977" y="23894"/>
                      <a:pt x="91218" y="23056"/>
                      <a:pt x="89350" y="23056"/>
                    </a:cubicBezTo>
                    <a:cubicBezTo>
                      <a:pt x="89330" y="23056"/>
                      <a:pt x="89310" y="23056"/>
                      <a:pt x="89290" y="23056"/>
                    </a:cubicBezTo>
                    <a:cubicBezTo>
                      <a:pt x="89271" y="23056"/>
                      <a:pt x="89251" y="23056"/>
                      <a:pt x="89231" y="23056"/>
                    </a:cubicBezTo>
                    <a:cubicBezTo>
                      <a:pt x="87362" y="23056"/>
                      <a:pt x="85595" y="23894"/>
                      <a:pt x="84353" y="25197"/>
                    </a:cubicBezTo>
                    <a:cubicBezTo>
                      <a:pt x="84434" y="23602"/>
                      <a:pt x="83851" y="22106"/>
                      <a:pt x="82866" y="20923"/>
                    </a:cubicBezTo>
                    <a:lnTo>
                      <a:pt x="82857" y="20914"/>
                    </a:lnTo>
                    <a:cubicBezTo>
                      <a:pt x="83283" y="20835"/>
                      <a:pt x="83710" y="20797"/>
                      <a:pt x="84135" y="20797"/>
                    </a:cubicBezTo>
                    <a:close/>
                    <a:moveTo>
                      <a:pt x="47488" y="20904"/>
                    </a:moveTo>
                    <a:cubicBezTo>
                      <a:pt x="47912" y="20904"/>
                      <a:pt x="48338" y="20943"/>
                      <a:pt x="48762" y="21022"/>
                    </a:cubicBezTo>
                    <a:cubicBezTo>
                      <a:pt x="48242" y="21640"/>
                      <a:pt x="47839" y="22348"/>
                      <a:pt x="47579" y="23110"/>
                    </a:cubicBezTo>
                    <a:cubicBezTo>
                      <a:pt x="47337" y="23809"/>
                      <a:pt x="47239" y="24552"/>
                      <a:pt x="47275" y="25287"/>
                    </a:cubicBezTo>
                    <a:cubicBezTo>
                      <a:pt x="46033" y="23992"/>
                      <a:pt x="44274" y="23154"/>
                      <a:pt x="42414" y="23154"/>
                    </a:cubicBezTo>
                    <a:cubicBezTo>
                      <a:pt x="42395" y="23154"/>
                      <a:pt x="42375" y="23154"/>
                      <a:pt x="42355" y="23154"/>
                    </a:cubicBezTo>
                    <a:cubicBezTo>
                      <a:pt x="43693" y="21707"/>
                      <a:pt x="45560" y="20904"/>
                      <a:pt x="47488" y="20904"/>
                    </a:cubicBezTo>
                    <a:close/>
                    <a:moveTo>
                      <a:pt x="60505" y="20912"/>
                    </a:moveTo>
                    <a:cubicBezTo>
                      <a:pt x="62435" y="20912"/>
                      <a:pt x="64301" y="21709"/>
                      <a:pt x="65644" y="23154"/>
                    </a:cubicBezTo>
                    <a:cubicBezTo>
                      <a:pt x="65624" y="23154"/>
                      <a:pt x="65604" y="23154"/>
                      <a:pt x="65584" y="23154"/>
                    </a:cubicBezTo>
                    <a:cubicBezTo>
                      <a:pt x="63716" y="23154"/>
                      <a:pt x="61957" y="23993"/>
                      <a:pt x="60715" y="25296"/>
                    </a:cubicBezTo>
                    <a:lnTo>
                      <a:pt x="60715" y="25287"/>
                    </a:lnTo>
                    <a:cubicBezTo>
                      <a:pt x="60751" y="24552"/>
                      <a:pt x="60644" y="23809"/>
                      <a:pt x="60411" y="23110"/>
                    </a:cubicBezTo>
                    <a:cubicBezTo>
                      <a:pt x="60151" y="22348"/>
                      <a:pt x="59748" y="21640"/>
                      <a:pt x="59219" y="21031"/>
                    </a:cubicBezTo>
                    <a:cubicBezTo>
                      <a:pt x="59647" y="20951"/>
                      <a:pt x="60078" y="20912"/>
                      <a:pt x="60505" y="20912"/>
                    </a:cubicBezTo>
                    <a:close/>
                    <a:moveTo>
                      <a:pt x="107673" y="20699"/>
                    </a:moveTo>
                    <a:cubicBezTo>
                      <a:pt x="109600" y="20699"/>
                      <a:pt x="111466" y="21495"/>
                      <a:pt x="112812" y="22939"/>
                    </a:cubicBezTo>
                    <a:cubicBezTo>
                      <a:pt x="112793" y="22939"/>
                      <a:pt x="112774" y="22939"/>
                      <a:pt x="112756" y="22939"/>
                    </a:cubicBezTo>
                    <a:cubicBezTo>
                      <a:pt x="110769" y="22939"/>
                      <a:pt x="108902" y="23885"/>
                      <a:pt x="107659" y="25332"/>
                    </a:cubicBezTo>
                    <a:cubicBezTo>
                      <a:pt x="107785" y="23674"/>
                      <a:pt x="107184" y="22097"/>
                      <a:pt x="106136" y="20878"/>
                    </a:cubicBezTo>
                    <a:lnTo>
                      <a:pt x="106136" y="20870"/>
                    </a:lnTo>
                    <a:cubicBezTo>
                      <a:pt x="106647" y="20755"/>
                      <a:pt x="107162" y="20699"/>
                      <a:pt x="107673" y="20699"/>
                    </a:cubicBezTo>
                    <a:close/>
                    <a:moveTo>
                      <a:pt x="13670" y="20994"/>
                    </a:moveTo>
                    <a:cubicBezTo>
                      <a:pt x="15606" y="20994"/>
                      <a:pt x="17480" y="21797"/>
                      <a:pt x="18825" y="23244"/>
                    </a:cubicBezTo>
                    <a:cubicBezTo>
                      <a:pt x="18805" y="23244"/>
                      <a:pt x="18786" y="23244"/>
                      <a:pt x="18766" y="23244"/>
                    </a:cubicBezTo>
                    <a:cubicBezTo>
                      <a:pt x="16897" y="23244"/>
                      <a:pt x="15129" y="24082"/>
                      <a:pt x="13888" y="25386"/>
                    </a:cubicBezTo>
                    <a:cubicBezTo>
                      <a:pt x="13951" y="23809"/>
                      <a:pt x="13368" y="22303"/>
                      <a:pt x="12382" y="21120"/>
                    </a:cubicBezTo>
                    <a:lnTo>
                      <a:pt x="12391" y="21111"/>
                    </a:lnTo>
                    <a:cubicBezTo>
                      <a:pt x="12817" y="21032"/>
                      <a:pt x="13245" y="20994"/>
                      <a:pt x="13670" y="20994"/>
                    </a:cubicBezTo>
                    <a:close/>
                    <a:moveTo>
                      <a:pt x="23971" y="20994"/>
                    </a:moveTo>
                    <a:cubicBezTo>
                      <a:pt x="24396" y="20994"/>
                      <a:pt x="24824" y="21032"/>
                      <a:pt x="25250" y="21111"/>
                    </a:cubicBezTo>
                    <a:cubicBezTo>
                      <a:pt x="24255" y="22294"/>
                      <a:pt x="23673" y="23791"/>
                      <a:pt x="23753" y="25386"/>
                    </a:cubicBezTo>
                    <a:cubicBezTo>
                      <a:pt x="22512" y="24082"/>
                      <a:pt x="20744" y="23244"/>
                      <a:pt x="18884" y="23244"/>
                    </a:cubicBezTo>
                    <a:cubicBezTo>
                      <a:pt x="18864" y="23244"/>
                      <a:pt x="18845" y="23244"/>
                      <a:pt x="18825" y="23244"/>
                    </a:cubicBezTo>
                    <a:cubicBezTo>
                      <a:pt x="20162" y="21797"/>
                      <a:pt x="22036" y="20994"/>
                      <a:pt x="23971" y="20994"/>
                    </a:cubicBezTo>
                    <a:close/>
                    <a:moveTo>
                      <a:pt x="37165" y="20902"/>
                    </a:moveTo>
                    <a:cubicBezTo>
                      <a:pt x="39100" y="20902"/>
                      <a:pt x="40977" y="21703"/>
                      <a:pt x="42328" y="23154"/>
                    </a:cubicBezTo>
                    <a:cubicBezTo>
                      <a:pt x="42310" y="23154"/>
                      <a:pt x="42291" y="23154"/>
                      <a:pt x="42273" y="23154"/>
                    </a:cubicBezTo>
                    <a:cubicBezTo>
                      <a:pt x="40286" y="23154"/>
                      <a:pt x="38419" y="24100"/>
                      <a:pt x="37176" y="25547"/>
                    </a:cubicBezTo>
                    <a:cubicBezTo>
                      <a:pt x="37302" y="23871"/>
                      <a:pt x="36701" y="22303"/>
                      <a:pt x="35653" y="21076"/>
                    </a:cubicBezTo>
                    <a:lnTo>
                      <a:pt x="35653" y="21067"/>
                    </a:lnTo>
                    <a:cubicBezTo>
                      <a:pt x="36155" y="20956"/>
                      <a:pt x="36662" y="20902"/>
                      <a:pt x="37165" y="20902"/>
                    </a:cubicBezTo>
                    <a:close/>
                    <a:moveTo>
                      <a:pt x="124474" y="18856"/>
                    </a:moveTo>
                    <a:cubicBezTo>
                      <a:pt x="127057" y="18856"/>
                      <a:pt x="129639" y="20229"/>
                      <a:pt x="130536" y="22975"/>
                    </a:cubicBezTo>
                    <a:cubicBezTo>
                      <a:pt x="130751" y="23656"/>
                      <a:pt x="130867" y="24364"/>
                      <a:pt x="130867" y="25081"/>
                    </a:cubicBezTo>
                    <a:cubicBezTo>
                      <a:pt x="130388" y="24976"/>
                      <a:pt x="129906" y="24925"/>
                      <a:pt x="129426" y="24925"/>
                    </a:cubicBezTo>
                    <a:cubicBezTo>
                      <a:pt x="127574" y="24925"/>
                      <a:pt x="125776" y="25691"/>
                      <a:pt x="124487" y="27079"/>
                    </a:cubicBezTo>
                    <a:cubicBezTo>
                      <a:pt x="123206" y="25708"/>
                      <a:pt x="121414" y="24920"/>
                      <a:pt x="119532" y="24920"/>
                    </a:cubicBezTo>
                    <a:cubicBezTo>
                      <a:pt x="119048" y="24920"/>
                      <a:pt x="118564" y="24973"/>
                      <a:pt x="118089" y="25081"/>
                    </a:cubicBezTo>
                    <a:cubicBezTo>
                      <a:pt x="118089" y="24364"/>
                      <a:pt x="118197" y="23656"/>
                      <a:pt x="118412" y="22975"/>
                    </a:cubicBezTo>
                    <a:cubicBezTo>
                      <a:pt x="119308" y="20229"/>
                      <a:pt x="121891" y="18856"/>
                      <a:pt x="124474" y="18856"/>
                    </a:cubicBezTo>
                    <a:close/>
                    <a:moveTo>
                      <a:pt x="77629" y="18952"/>
                    </a:moveTo>
                    <a:cubicBezTo>
                      <a:pt x="80805" y="18952"/>
                      <a:pt x="83981" y="21031"/>
                      <a:pt x="84022" y="25188"/>
                    </a:cubicBezTo>
                    <a:cubicBezTo>
                      <a:pt x="83543" y="25084"/>
                      <a:pt x="83060" y="25032"/>
                      <a:pt x="82581" y="25032"/>
                    </a:cubicBezTo>
                    <a:cubicBezTo>
                      <a:pt x="80728" y="25032"/>
                      <a:pt x="78930" y="25798"/>
                      <a:pt x="77642" y="27187"/>
                    </a:cubicBezTo>
                    <a:cubicBezTo>
                      <a:pt x="76360" y="25816"/>
                      <a:pt x="74568" y="25027"/>
                      <a:pt x="72687" y="25027"/>
                    </a:cubicBezTo>
                    <a:cubicBezTo>
                      <a:pt x="72203" y="25027"/>
                      <a:pt x="71719" y="25081"/>
                      <a:pt x="71244" y="25188"/>
                    </a:cubicBezTo>
                    <a:cubicBezTo>
                      <a:pt x="71280" y="21031"/>
                      <a:pt x="74454" y="18952"/>
                      <a:pt x="77629" y="18952"/>
                    </a:cubicBezTo>
                    <a:close/>
                    <a:moveTo>
                      <a:pt x="100945" y="18952"/>
                    </a:moveTo>
                    <a:cubicBezTo>
                      <a:pt x="104119" y="18952"/>
                      <a:pt x="107295" y="21030"/>
                      <a:pt x="107337" y="25187"/>
                    </a:cubicBezTo>
                    <a:lnTo>
                      <a:pt x="107337" y="25187"/>
                    </a:lnTo>
                    <a:cubicBezTo>
                      <a:pt x="106865" y="25086"/>
                      <a:pt x="106389" y="25037"/>
                      <a:pt x="105918" y="25037"/>
                    </a:cubicBezTo>
                    <a:cubicBezTo>
                      <a:pt x="104057" y="25037"/>
                      <a:pt x="102256" y="25803"/>
                      <a:pt x="100957" y="27196"/>
                    </a:cubicBezTo>
                    <a:cubicBezTo>
                      <a:pt x="99676" y="25816"/>
                      <a:pt x="97883" y="25036"/>
                      <a:pt x="96002" y="25036"/>
                    </a:cubicBezTo>
                    <a:cubicBezTo>
                      <a:pt x="95518" y="25036"/>
                      <a:pt x="95034" y="25081"/>
                      <a:pt x="94559" y="25188"/>
                    </a:cubicBezTo>
                    <a:cubicBezTo>
                      <a:pt x="94595" y="21031"/>
                      <a:pt x="97769" y="18952"/>
                      <a:pt x="100945" y="18952"/>
                    </a:cubicBezTo>
                    <a:close/>
                    <a:moveTo>
                      <a:pt x="53997" y="19058"/>
                    </a:moveTo>
                    <a:cubicBezTo>
                      <a:pt x="56578" y="19058"/>
                      <a:pt x="59157" y="20432"/>
                      <a:pt x="60052" y="23181"/>
                    </a:cubicBezTo>
                    <a:cubicBezTo>
                      <a:pt x="60267" y="23853"/>
                      <a:pt x="60384" y="24570"/>
                      <a:pt x="60384" y="25278"/>
                    </a:cubicBezTo>
                    <a:cubicBezTo>
                      <a:pt x="59909" y="25176"/>
                      <a:pt x="59430" y="25126"/>
                      <a:pt x="58956" y="25126"/>
                    </a:cubicBezTo>
                    <a:cubicBezTo>
                      <a:pt x="57095" y="25126"/>
                      <a:pt x="55295" y="25893"/>
                      <a:pt x="53995" y="27285"/>
                    </a:cubicBezTo>
                    <a:cubicBezTo>
                      <a:pt x="52714" y="25905"/>
                      <a:pt x="50922" y="25126"/>
                      <a:pt x="49049" y="25126"/>
                    </a:cubicBezTo>
                    <a:cubicBezTo>
                      <a:pt x="48556" y="25126"/>
                      <a:pt x="48072" y="25180"/>
                      <a:pt x="47597" y="25278"/>
                    </a:cubicBezTo>
                    <a:cubicBezTo>
                      <a:pt x="47606" y="24570"/>
                      <a:pt x="47714" y="23853"/>
                      <a:pt x="47929" y="23181"/>
                    </a:cubicBezTo>
                    <a:cubicBezTo>
                      <a:pt x="48830" y="20434"/>
                      <a:pt x="51414" y="19058"/>
                      <a:pt x="53997" y="19058"/>
                    </a:cubicBezTo>
                    <a:close/>
                    <a:moveTo>
                      <a:pt x="7163" y="19140"/>
                    </a:moveTo>
                    <a:cubicBezTo>
                      <a:pt x="10339" y="19140"/>
                      <a:pt x="13516" y="21219"/>
                      <a:pt x="13556" y="25377"/>
                    </a:cubicBezTo>
                    <a:cubicBezTo>
                      <a:pt x="13079" y="25272"/>
                      <a:pt x="12598" y="25222"/>
                      <a:pt x="12120" y="25222"/>
                    </a:cubicBezTo>
                    <a:cubicBezTo>
                      <a:pt x="10263" y="25222"/>
                      <a:pt x="8460" y="25990"/>
                      <a:pt x="7163" y="27379"/>
                    </a:cubicBezTo>
                    <a:lnTo>
                      <a:pt x="7163" y="27379"/>
                    </a:lnTo>
                    <a:cubicBezTo>
                      <a:pt x="5882" y="26002"/>
                      <a:pt x="4092" y="25224"/>
                      <a:pt x="2212" y="25224"/>
                    </a:cubicBezTo>
                    <a:cubicBezTo>
                      <a:pt x="1728" y="25224"/>
                      <a:pt x="1245" y="25278"/>
                      <a:pt x="770" y="25377"/>
                    </a:cubicBezTo>
                    <a:cubicBezTo>
                      <a:pt x="810" y="21219"/>
                      <a:pt x="3987" y="19140"/>
                      <a:pt x="7163" y="19140"/>
                    </a:cubicBezTo>
                    <a:close/>
                    <a:moveTo>
                      <a:pt x="30465" y="19152"/>
                    </a:moveTo>
                    <a:cubicBezTo>
                      <a:pt x="33638" y="19152"/>
                      <a:pt x="36811" y="21228"/>
                      <a:pt x="36854" y="25382"/>
                    </a:cubicBezTo>
                    <a:lnTo>
                      <a:pt x="36854" y="25382"/>
                    </a:lnTo>
                    <a:cubicBezTo>
                      <a:pt x="36384" y="25282"/>
                      <a:pt x="35912" y="25234"/>
                      <a:pt x="35443" y="25234"/>
                    </a:cubicBezTo>
                    <a:cubicBezTo>
                      <a:pt x="33580" y="25234"/>
                      <a:pt x="31775" y="26000"/>
                      <a:pt x="30483" y="27393"/>
                    </a:cubicBezTo>
                    <a:cubicBezTo>
                      <a:pt x="29201" y="26013"/>
                      <a:pt x="27409" y="25233"/>
                      <a:pt x="25528" y="25233"/>
                    </a:cubicBezTo>
                    <a:cubicBezTo>
                      <a:pt x="25044" y="25233"/>
                      <a:pt x="24560" y="25287"/>
                      <a:pt x="24085" y="25386"/>
                    </a:cubicBezTo>
                    <a:cubicBezTo>
                      <a:pt x="24116" y="21231"/>
                      <a:pt x="27290" y="19152"/>
                      <a:pt x="30465" y="19152"/>
                    </a:cubicBezTo>
                    <a:close/>
                    <a:moveTo>
                      <a:pt x="119325" y="25304"/>
                    </a:moveTo>
                    <a:cubicBezTo>
                      <a:pt x="121264" y="25304"/>
                      <a:pt x="123133" y="26108"/>
                      <a:pt x="124478" y="27563"/>
                    </a:cubicBezTo>
                    <a:cubicBezTo>
                      <a:pt x="124458" y="27563"/>
                      <a:pt x="124438" y="27563"/>
                      <a:pt x="124418" y="27563"/>
                    </a:cubicBezTo>
                    <a:cubicBezTo>
                      <a:pt x="122550" y="27563"/>
                      <a:pt x="120782" y="28392"/>
                      <a:pt x="119541" y="29696"/>
                    </a:cubicBezTo>
                    <a:cubicBezTo>
                      <a:pt x="119622" y="28110"/>
                      <a:pt x="119039" y="26604"/>
                      <a:pt x="118045" y="25421"/>
                    </a:cubicBezTo>
                    <a:cubicBezTo>
                      <a:pt x="118472" y="25342"/>
                      <a:pt x="118900" y="25304"/>
                      <a:pt x="119325" y="25304"/>
                    </a:cubicBezTo>
                    <a:close/>
                    <a:moveTo>
                      <a:pt x="129625" y="25304"/>
                    </a:moveTo>
                    <a:cubicBezTo>
                      <a:pt x="130050" y="25304"/>
                      <a:pt x="130477" y="25342"/>
                      <a:pt x="130903" y="25421"/>
                    </a:cubicBezTo>
                    <a:cubicBezTo>
                      <a:pt x="129908" y="26604"/>
                      <a:pt x="129326" y="28101"/>
                      <a:pt x="129415" y="29696"/>
                    </a:cubicBezTo>
                    <a:cubicBezTo>
                      <a:pt x="128165" y="28392"/>
                      <a:pt x="126398" y="27563"/>
                      <a:pt x="124538" y="27563"/>
                    </a:cubicBezTo>
                    <a:cubicBezTo>
                      <a:pt x="124518" y="27563"/>
                      <a:pt x="124498" y="27563"/>
                      <a:pt x="124478" y="27563"/>
                    </a:cubicBezTo>
                    <a:cubicBezTo>
                      <a:pt x="125816" y="26108"/>
                      <a:pt x="127690" y="25304"/>
                      <a:pt x="129625" y="25304"/>
                    </a:cubicBezTo>
                    <a:close/>
                    <a:moveTo>
                      <a:pt x="95793" y="25402"/>
                    </a:moveTo>
                    <a:cubicBezTo>
                      <a:pt x="97728" y="25402"/>
                      <a:pt x="99603" y="26205"/>
                      <a:pt x="100948" y="27653"/>
                    </a:cubicBezTo>
                    <a:lnTo>
                      <a:pt x="100948" y="27653"/>
                    </a:lnTo>
                    <a:cubicBezTo>
                      <a:pt x="100945" y="27653"/>
                      <a:pt x="100942" y="27653"/>
                      <a:pt x="100939" y="27653"/>
                    </a:cubicBezTo>
                    <a:cubicBezTo>
                      <a:pt x="100919" y="27652"/>
                      <a:pt x="100900" y="27652"/>
                      <a:pt x="100880" y="27652"/>
                    </a:cubicBezTo>
                    <a:cubicBezTo>
                      <a:pt x="99020" y="27652"/>
                      <a:pt x="97252" y="28491"/>
                      <a:pt x="96011" y="29794"/>
                    </a:cubicBezTo>
                    <a:cubicBezTo>
                      <a:pt x="96091" y="28199"/>
                      <a:pt x="95509" y="26703"/>
                      <a:pt x="94514" y="25520"/>
                    </a:cubicBezTo>
                    <a:cubicBezTo>
                      <a:pt x="94940" y="25441"/>
                      <a:pt x="95368" y="25402"/>
                      <a:pt x="95793" y="25402"/>
                    </a:cubicBezTo>
                    <a:close/>
                    <a:moveTo>
                      <a:pt x="82779" y="25411"/>
                    </a:moveTo>
                    <a:cubicBezTo>
                      <a:pt x="83204" y="25411"/>
                      <a:pt x="83632" y="25450"/>
                      <a:pt x="84057" y="25529"/>
                    </a:cubicBezTo>
                    <a:cubicBezTo>
                      <a:pt x="83063" y="26703"/>
                      <a:pt x="82480" y="28208"/>
                      <a:pt x="82570" y="29803"/>
                    </a:cubicBezTo>
                    <a:cubicBezTo>
                      <a:pt x="81320" y="28500"/>
                      <a:pt x="79561" y="27661"/>
                      <a:pt x="77692" y="27661"/>
                    </a:cubicBezTo>
                    <a:cubicBezTo>
                      <a:pt x="77672" y="27661"/>
                      <a:pt x="77653" y="27661"/>
                      <a:pt x="77633" y="27662"/>
                    </a:cubicBezTo>
                    <a:cubicBezTo>
                      <a:pt x="78970" y="26214"/>
                      <a:pt x="80844" y="25411"/>
                      <a:pt x="82779" y="25411"/>
                    </a:cubicBezTo>
                    <a:close/>
                    <a:moveTo>
                      <a:pt x="59128" y="25506"/>
                    </a:moveTo>
                    <a:cubicBezTo>
                      <a:pt x="59557" y="25506"/>
                      <a:pt x="59990" y="25546"/>
                      <a:pt x="60420" y="25628"/>
                    </a:cubicBezTo>
                    <a:cubicBezTo>
                      <a:pt x="59434" y="26801"/>
                      <a:pt x="58852" y="28307"/>
                      <a:pt x="58932" y="29893"/>
                    </a:cubicBezTo>
                    <a:cubicBezTo>
                      <a:pt x="57697" y="28596"/>
                      <a:pt x="55941" y="27760"/>
                      <a:pt x="54083" y="27760"/>
                    </a:cubicBezTo>
                    <a:cubicBezTo>
                      <a:pt x="54054" y="27760"/>
                      <a:pt x="54024" y="27760"/>
                      <a:pt x="53995" y="27760"/>
                    </a:cubicBezTo>
                    <a:cubicBezTo>
                      <a:pt x="53975" y="27760"/>
                      <a:pt x="53955" y="27760"/>
                      <a:pt x="53935" y="27760"/>
                    </a:cubicBezTo>
                    <a:cubicBezTo>
                      <a:pt x="52067" y="27760"/>
                      <a:pt x="50308" y="28589"/>
                      <a:pt x="49058" y="29893"/>
                    </a:cubicBezTo>
                    <a:cubicBezTo>
                      <a:pt x="49138" y="28307"/>
                      <a:pt x="48565" y="26801"/>
                      <a:pt x="47561" y="25619"/>
                    </a:cubicBezTo>
                    <a:lnTo>
                      <a:pt x="47561" y="25619"/>
                    </a:lnTo>
                    <a:lnTo>
                      <a:pt x="47570" y="25628"/>
                    </a:lnTo>
                    <a:cubicBezTo>
                      <a:pt x="48002" y="25546"/>
                      <a:pt x="48436" y="25506"/>
                      <a:pt x="48867" y="25506"/>
                    </a:cubicBezTo>
                    <a:cubicBezTo>
                      <a:pt x="50796" y="25506"/>
                      <a:pt x="52663" y="26308"/>
                      <a:pt x="54004" y="27751"/>
                    </a:cubicBezTo>
                    <a:cubicBezTo>
                      <a:pt x="55337" y="26308"/>
                      <a:pt x="57203" y="25506"/>
                      <a:pt x="59128" y="25506"/>
                    </a:cubicBezTo>
                    <a:close/>
                    <a:moveTo>
                      <a:pt x="25327" y="25613"/>
                    </a:moveTo>
                    <a:cubicBezTo>
                      <a:pt x="27257" y="25613"/>
                      <a:pt x="29124" y="26416"/>
                      <a:pt x="30465" y="27859"/>
                    </a:cubicBezTo>
                    <a:lnTo>
                      <a:pt x="30465" y="27859"/>
                    </a:lnTo>
                    <a:cubicBezTo>
                      <a:pt x="30462" y="27859"/>
                      <a:pt x="30459" y="27859"/>
                      <a:pt x="30456" y="27859"/>
                    </a:cubicBezTo>
                    <a:cubicBezTo>
                      <a:pt x="30436" y="27859"/>
                      <a:pt x="30416" y="27858"/>
                      <a:pt x="30397" y="27858"/>
                    </a:cubicBezTo>
                    <a:cubicBezTo>
                      <a:pt x="28528" y="27858"/>
                      <a:pt x="26769" y="28697"/>
                      <a:pt x="25519" y="30000"/>
                    </a:cubicBezTo>
                    <a:cubicBezTo>
                      <a:pt x="25608" y="28414"/>
                      <a:pt x="25026" y="26909"/>
                      <a:pt x="24031" y="25735"/>
                    </a:cubicBezTo>
                    <a:cubicBezTo>
                      <a:pt x="24463" y="25653"/>
                      <a:pt x="24897" y="25613"/>
                      <a:pt x="25327" y="25613"/>
                    </a:cubicBezTo>
                    <a:close/>
                    <a:moveTo>
                      <a:pt x="106136" y="30070"/>
                    </a:moveTo>
                    <a:cubicBezTo>
                      <a:pt x="106135" y="30070"/>
                      <a:pt x="106135" y="30070"/>
                      <a:pt x="106134" y="30070"/>
                    </a:cubicBezTo>
                    <a:lnTo>
                      <a:pt x="106134" y="30070"/>
                    </a:lnTo>
                    <a:lnTo>
                      <a:pt x="106136" y="30072"/>
                    </a:lnTo>
                    <a:cubicBezTo>
                      <a:pt x="106136" y="30071"/>
                      <a:pt x="106136" y="30071"/>
                      <a:pt x="106136" y="30070"/>
                    </a:cubicBezTo>
                    <a:close/>
                    <a:moveTo>
                      <a:pt x="70806" y="20910"/>
                    </a:moveTo>
                    <a:cubicBezTo>
                      <a:pt x="71297" y="20910"/>
                      <a:pt x="71792" y="20961"/>
                      <a:pt x="72283" y="21067"/>
                    </a:cubicBezTo>
                    <a:cubicBezTo>
                      <a:pt x="71289" y="22321"/>
                      <a:pt x="70742" y="23907"/>
                      <a:pt x="70939" y="25574"/>
                    </a:cubicBezTo>
                    <a:cubicBezTo>
                      <a:pt x="71449" y="25460"/>
                      <a:pt x="71962" y="25404"/>
                      <a:pt x="72472" y="25404"/>
                    </a:cubicBezTo>
                    <a:cubicBezTo>
                      <a:pt x="74409" y="25404"/>
                      <a:pt x="76285" y="26207"/>
                      <a:pt x="77633" y="27662"/>
                    </a:cubicBezTo>
                    <a:cubicBezTo>
                      <a:pt x="77615" y="27661"/>
                      <a:pt x="77597" y="27661"/>
                      <a:pt x="77578" y="27661"/>
                    </a:cubicBezTo>
                    <a:cubicBezTo>
                      <a:pt x="75520" y="27661"/>
                      <a:pt x="73598" y="28670"/>
                      <a:pt x="72346" y="30197"/>
                    </a:cubicBezTo>
                    <a:cubicBezTo>
                      <a:pt x="72748" y="26467"/>
                      <a:pt x="69425" y="23154"/>
                      <a:pt x="65707" y="23154"/>
                    </a:cubicBezTo>
                    <a:cubicBezTo>
                      <a:pt x="65692" y="23154"/>
                      <a:pt x="65677" y="23154"/>
                      <a:pt x="65662" y="23154"/>
                    </a:cubicBezTo>
                    <a:cubicBezTo>
                      <a:pt x="67004" y="21705"/>
                      <a:pt x="68876" y="20910"/>
                      <a:pt x="70806" y="20910"/>
                    </a:cubicBezTo>
                    <a:close/>
                    <a:moveTo>
                      <a:pt x="112818" y="23450"/>
                    </a:moveTo>
                    <a:cubicBezTo>
                      <a:pt x="115995" y="23450"/>
                      <a:pt x="119174" y="25529"/>
                      <a:pt x="119218" y="29687"/>
                    </a:cubicBezTo>
                    <a:cubicBezTo>
                      <a:pt x="118738" y="29582"/>
                      <a:pt x="118254" y="29531"/>
                      <a:pt x="117774" y="29531"/>
                    </a:cubicBezTo>
                    <a:cubicBezTo>
                      <a:pt x="115916" y="29531"/>
                      <a:pt x="114117" y="30298"/>
                      <a:pt x="112821" y="31694"/>
                    </a:cubicBezTo>
                    <a:cubicBezTo>
                      <a:pt x="111548" y="30314"/>
                      <a:pt x="109756" y="29534"/>
                      <a:pt x="107874" y="29534"/>
                    </a:cubicBezTo>
                    <a:cubicBezTo>
                      <a:pt x="107391" y="29534"/>
                      <a:pt x="106907" y="29588"/>
                      <a:pt x="106432" y="29687"/>
                    </a:cubicBezTo>
                    <a:cubicBezTo>
                      <a:pt x="106468" y="25529"/>
                      <a:pt x="109642" y="23450"/>
                      <a:pt x="112818" y="23450"/>
                    </a:cubicBezTo>
                    <a:close/>
                    <a:moveTo>
                      <a:pt x="136132" y="23450"/>
                    </a:moveTo>
                    <a:cubicBezTo>
                      <a:pt x="139308" y="23450"/>
                      <a:pt x="142484" y="25529"/>
                      <a:pt x="142525" y="29687"/>
                    </a:cubicBezTo>
                    <a:cubicBezTo>
                      <a:pt x="142051" y="29585"/>
                      <a:pt x="141574" y="29535"/>
                      <a:pt x="141100" y="29535"/>
                    </a:cubicBezTo>
                    <a:cubicBezTo>
                      <a:pt x="139242" y="29535"/>
                      <a:pt x="137437" y="30301"/>
                      <a:pt x="136145" y="31694"/>
                    </a:cubicBezTo>
                    <a:cubicBezTo>
                      <a:pt x="134863" y="30314"/>
                      <a:pt x="133071" y="29534"/>
                      <a:pt x="131190" y="29534"/>
                    </a:cubicBezTo>
                    <a:cubicBezTo>
                      <a:pt x="130706" y="29534"/>
                      <a:pt x="130222" y="29588"/>
                      <a:pt x="129747" y="29687"/>
                    </a:cubicBezTo>
                    <a:cubicBezTo>
                      <a:pt x="129783" y="25529"/>
                      <a:pt x="132957" y="23450"/>
                      <a:pt x="136132" y="23450"/>
                    </a:cubicBezTo>
                    <a:close/>
                    <a:moveTo>
                      <a:pt x="89290" y="23558"/>
                    </a:moveTo>
                    <a:cubicBezTo>
                      <a:pt x="92466" y="23558"/>
                      <a:pt x="95642" y="25636"/>
                      <a:pt x="95679" y="29792"/>
                    </a:cubicBezTo>
                    <a:lnTo>
                      <a:pt x="95679" y="29792"/>
                    </a:lnTo>
                    <a:cubicBezTo>
                      <a:pt x="95202" y="29689"/>
                      <a:pt x="94721" y="29638"/>
                      <a:pt x="94245" y="29638"/>
                    </a:cubicBezTo>
                    <a:cubicBezTo>
                      <a:pt x="92389" y="29638"/>
                      <a:pt x="90595" y="30406"/>
                      <a:pt x="89299" y="31801"/>
                    </a:cubicBezTo>
                    <a:cubicBezTo>
                      <a:pt x="88025" y="30429"/>
                      <a:pt x="86246" y="29642"/>
                      <a:pt x="84376" y="29642"/>
                    </a:cubicBezTo>
                    <a:cubicBezTo>
                      <a:pt x="84365" y="29642"/>
                      <a:pt x="84355" y="29642"/>
                      <a:pt x="84344" y="29642"/>
                    </a:cubicBezTo>
                    <a:cubicBezTo>
                      <a:pt x="83860" y="29642"/>
                      <a:pt x="83376" y="29687"/>
                      <a:pt x="82902" y="29794"/>
                    </a:cubicBezTo>
                    <a:cubicBezTo>
                      <a:pt x="82937" y="25637"/>
                      <a:pt x="86114" y="23558"/>
                      <a:pt x="89290" y="23558"/>
                    </a:cubicBezTo>
                    <a:close/>
                    <a:moveTo>
                      <a:pt x="42335" y="23651"/>
                    </a:moveTo>
                    <a:cubicBezTo>
                      <a:pt x="45511" y="23651"/>
                      <a:pt x="48686" y="25727"/>
                      <a:pt x="48726" y="29884"/>
                    </a:cubicBezTo>
                    <a:cubicBezTo>
                      <a:pt x="48251" y="29782"/>
                      <a:pt x="47772" y="29732"/>
                      <a:pt x="47298" y="29732"/>
                    </a:cubicBezTo>
                    <a:cubicBezTo>
                      <a:pt x="45434" y="29732"/>
                      <a:pt x="43630" y="30499"/>
                      <a:pt x="42337" y="31891"/>
                    </a:cubicBezTo>
                    <a:cubicBezTo>
                      <a:pt x="41056" y="30511"/>
                      <a:pt x="39264" y="29731"/>
                      <a:pt x="37382" y="29731"/>
                    </a:cubicBezTo>
                    <a:cubicBezTo>
                      <a:pt x="36898" y="29731"/>
                      <a:pt x="36415" y="29785"/>
                      <a:pt x="35940" y="29884"/>
                    </a:cubicBezTo>
                    <a:cubicBezTo>
                      <a:pt x="35980" y="25729"/>
                      <a:pt x="39158" y="23651"/>
                      <a:pt x="42335" y="23651"/>
                    </a:cubicBezTo>
                    <a:close/>
                    <a:moveTo>
                      <a:pt x="65651" y="23651"/>
                    </a:moveTo>
                    <a:cubicBezTo>
                      <a:pt x="68826" y="23651"/>
                      <a:pt x="72001" y="25727"/>
                      <a:pt x="72041" y="29884"/>
                    </a:cubicBezTo>
                    <a:cubicBezTo>
                      <a:pt x="71568" y="29782"/>
                      <a:pt x="71091" y="29732"/>
                      <a:pt x="70617" y="29732"/>
                    </a:cubicBezTo>
                    <a:cubicBezTo>
                      <a:pt x="68758" y="29732"/>
                      <a:pt x="66952" y="30499"/>
                      <a:pt x="65653" y="31891"/>
                    </a:cubicBezTo>
                    <a:cubicBezTo>
                      <a:pt x="64371" y="30511"/>
                      <a:pt x="62579" y="29731"/>
                      <a:pt x="60697" y="29731"/>
                    </a:cubicBezTo>
                    <a:cubicBezTo>
                      <a:pt x="60214" y="29731"/>
                      <a:pt x="59730" y="29785"/>
                      <a:pt x="59255" y="29884"/>
                    </a:cubicBezTo>
                    <a:cubicBezTo>
                      <a:pt x="59295" y="25729"/>
                      <a:pt x="62473" y="23651"/>
                      <a:pt x="65651" y="23651"/>
                    </a:cubicBezTo>
                    <a:close/>
                    <a:moveTo>
                      <a:pt x="18808" y="23757"/>
                    </a:moveTo>
                    <a:cubicBezTo>
                      <a:pt x="21978" y="23757"/>
                      <a:pt x="25149" y="25829"/>
                      <a:pt x="25196" y="29978"/>
                    </a:cubicBezTo>
                    <a:lnTo>
                      <a:pt x="25196" y="29978"/>
                    </a:lnTo>
                    <a:cubicBezTo>
                      <a:pt x="24721" y="29876"/>
                      <a:pt x="24243" y="29826"/>
                      <a:pt x="23769" y="29826"/>
                    </a:cubicBezTo>
                    <a:cubicBezTo>
                      <a:pt x="21911" y="29826"/>
                      <a:pt x="20114" y="30592"/>
                      <a:pt x="18825" y="31981"/>
                    </a:cubicBezTo>
                    <a:cubicBezTo>
                      <a:pt x="17544" y="30610"/>
                      <a:pt x="15752" y="29821"/>
                      <a:pt x="13870" y="29821"/>
                    </a:cubicBezTo>
                    <a:cubicBezTo>
                      <a:pt x="13386" y="29830"/>
                      <a:pt x="12902" y="29875"/>
                      <a:pt x="12427" y="29982"/>
                    </a:cubicBezTo>
                    <a:cubicBezTo>
                      <a:pt x="12463" y="25834"/>
                      <a:pt x="15635" y="23757"/>
                      <a:pt x="18808" y="23757"/>
                    </a:cubicBezTo>
                    <a:close/>
                    <a:moveTo>
                      <a:pt x="117967" y="29909"/>
                    </a:moveTo>
                    <a:cubicBezTo>
                      <a:pt x="118392" y="29909"/>
                      <a:pt x="118820" y="29948"/>
                      <a:pt x="119245" y="30027"/>
                    </a:cubicBezTo>
                    <a:cubicBezTo>
                      <a:pt x="118253" y="31208"/>
                      <a:pt x="117671" y="32700"/>
                      <a:pt x="117757" y="34292"/>
                    </a:cubicBezTo>
                    <a:lnTo>
                      <a:pt x="117757" y="34292"/>
                    </a:lnTo>
                    <a:cubicBezTo>
                      <a:pt x="116507" y="32989"/>
                      <a:pt x="114740" y="32159"/>
                      <a:pt x="112880" y="32159"/>
                    </a:cubicBezTo>
                    <a:cubicBezTo>
                      <a:pt x="112860" y="32159"/>
                      <a:pt x="112840" y="32160"/>
                      <a:pt x="112821" y="32160"/>
                    </a:cubicBezTo>
                    <a:cubicBezTo>
                      <a:pt x="114158" y="30712"/>
                      <a:pt x="116031" y="29909"/>
                      <a:pt x="117967" y="29909"/>
                    </a:cubicBezTo>
                    <a:close/>
                    <a:moveTo>
                      <a:pt x="84144" y="30017"/>
                    </a:moveTo>
                    <a:cubicBezTo>
                      <a:pt x="86080" y="30017"/>
                      <a:pt x="87953" y="30820"/>
                      <a:pt x="89290" y="32267"/>
                    </a:cubicBezTo>
                    <a:cubicBezTo>
                      <a:pt x="89271" y="32267"/>
                      <a:pt x="89251" y="32267"/>
                      <a:pt x="89231" y="32267"/>
                    </a:cubicBezTo>
                    <a:cubicBezTo>
                      <a:pt x="87362" y="32267"/>
                      <a:pt x="85595" y="33105"/>
                      <a:pt x="84353" y="34409"/>
                    </a:cubicBezTo>
                    <a:cubicBezTo>
                      <a:pt x="84443" y="32814"/>
                      <a:pt x="83851" y="31317"/>
                      <a:pt x="82866" y="30135"/>
                    </a:cubicBezTo>
                    <a:cubicBezTo>
                      <a:pt x="83291" y="30056"/>
                      <a:pt x="83719" y="30017"/>
                      <a:pt x="84144" y="30017"/>
                    </a:cubicBezTo>
                    <a:close/>
                    <a:moveTo>
                      <a:pt x="94437" y="30017"/>
                    </a:moveTo>
                    <a:cubicBezTo>
                      <a:pt x="94862" y="30017"/>
                      <a:pt x="95289" y="30056"/>
                      <a:pt x="95715" y="30135"/>
                    </a:cubicBezTo>
                    <a:cubicBezTo>
                      <a:pt x="94729" y="31317"/>
                      <a:pt x="94138" y="32814"/>
                      <a:pt x="94228" y="34409"/>
                    </a:cubicBezTo>
                    <a:cubicBezTo>
                      <a:pt x="92977" y="33105"/>
                      <a:pt x="91218" y="32267"/>
                      <a:pt x="89350" y="32267"/>
                    </a:cubicBezTo>
                    <a:cubicBezTo>
                      <a:pt x="89333" y="32267"/>
                      <a:pt x="89316" y="32267"/>
                      <a:pt x="89299" y="32267"/>
                    </a:cubicBezTo>
                    <a:lnTo>
                      <a:pt x="89299" y="32267"/>
                    </a:lnTo>
                    <a:cubicBezTo>
                      <a:pt x="90637" y="30820"/>
                      <a:pt x="92504" y="30017"/>
                      <a:pt x="94437" y="30017"/>
                    </a:cubicBezTo>
                    <a:close/>
                    <a:moveTo>
                      <a:pt x="47484" y="30107"/>
                    </a:moveTo>
                    <a:cubicBezTo>
                      <a:pt x="47908" y="30107"/>
                      <a:pt x="48336" y="30145"/>
                      <a:pt x="48762" y="30224"/>
                    </a:cubicBezTo>
                    <a:cubicBezTo>
                      <a:pt x="47767" y="31407"/>
                      <a:pt x="47185" y="32912"/>
                      <a:pt x="47275" y="34498"/>
                    </a:cubicBezTo>
                    <a:cubicBezTo>
                      <a:pt x="46024" y="33195"/>
                      <a:pt x="44256" y="32357"/>
                      <a:pt x="42396" y="32357"/>
                    </a:cubicBezTo>
                    <a:cubicBezTo>
                      <a:pt x="42377" y="32357"/>
                      <a:pt x="42357" y="32357"/>
                      <a:pt x="42337" y="32357"/>
                    </a:cubicBezTo>
                    <a:cubicBezTo>
                      <a:pt x="43675" y="30909"/>
                      <a:pt x="45548" y="30107"/>
                      <a:pt x="47484" y="30107"/>
                    </a:cubicBezTo>
                    <a:close/>
                    <a:moveTo>
                      <a:pt x="60497" y="30107"/>
                    </a:moveTo>
                    <a:cubicBezTo>
                      <a:pt x="62433" y="30107"/>
                      <a:pt x="64308" y="30911"/>
                      <a:pt x="65653" y="32366"/>
                    </a:cubicBezTo>
                    <a:lnTo>
                      <a:pt x="65653" y="32366"/>
                    </a:lnTo>
                    <a:cubicBezTo>
                      <a:pt x="65650" y="32366"/>
                      <a:pt x="65647" y="32366"/>
                      <a:pt x="65644" y="32366"/>
                    </a:cubicBezTo>
                    <a:cubicBezTo>
                      <a:pt x="65624" y="32366"/>
                      <a:pt x="65604" y="32366"/>
                      <a:pt x="65584" y="32366"/>
                    </a:cubicBezTo>
                    <a:cubicBezTo>
                      <a:pt x="63715" y="32366"/>
                      <a:pt x="61957" y="33195"/>
                      <a:pt x="60706" y="34498"/>
                    </a:cubicBezTo>
                    <a:cubicBezTo>
                      <a:pt x="60796" y="32912"/>
                      <a:pt x="60214" y="31407"/>
                      <a:pt x="59219" y="30224"/>
                    </a:cubicBezTo>
                    <a:cubicBezTo>
                      <a:pt x="59644" y="30145"/>
                      <a:pt x="60072" y="30107"/>
                      <a:pt x="60497" y="30107"/>
                    </a:cubicBezTo>
                    <a:close/>
                    <a:moveTo>
                      <a:pt x="106093" y="25399"/>
                    </a:moveTo>
                    <a:cubicBezTo>
                      <a:pt x="106554" y="25399"/>
                      <a:pt x="107019" y="25445"/>
                      <a:pt x="107480" y="25538"/>
                    </a:cubicBezTo>
                    <a:cubicBezTo>
                      <a:pt x="106477" y="26801"/>
                      <a:pt x="105930" y="28395"/>
                      <a:pt x="106136" y="30070"/>
                    </a:cubicBezTo>
                    <a:lnTo>
                      <a:pt x="106136" y="30070"/>
                    </a:lnTo>
                    <a:cubicBezTo>
                      <a:pt x="106645" y="29957"/>
                      <a:pt x="107158" y="29902"/>
                      <a:pt x="107667" y="29902"/>
                    </a:cubicBezTo>
                    <a:cubicBezTo>
                      <a:pt x="109601" y="29902"/>
                      <a:pt x="111474" y="30700"/>
                      <a:pt x="112821" y="32160"/>
                    </a:cubicBezTo>
                    <a:cubicBezTo>
                      <a:pt x="112802" y="32160"/>
                      <a:pt x="112783" y="32160"/>
                      <a:pt x="112764" y="32160"/>
                    </a:cubicBezTo>
                    <a:cubicBezTo>
                      <a:pt x="110778" y="32160"/>
                      <a:pt x="108911" y="33096"/>
                      <a:pt x="107659" y="34543"/>
                    </a:cubicBezTo>
                    <a:cubicBezTo>
                      <a:pt x="107785" y="32877"/>
                      <a:pt x="107175" y="31300"/>
                      <a:pt x="106127" y="30072"/>
                    </a:cubicBezTo>
                    <a:cubicBezTo>
                      <a:pt x="106130" y="30071"/>
                      <a:pt x="106132" y="30071"/>
                      <a:pt x="106134" y="30070"/>
                    </a:cubicBezTo>
                    <a:lnTo>
                      <a:pt x="106134" y="30070"/>
                    </a:lnTo>
                    <a:lnTo>
                      <a:pt x="106127" y="30063"/>
                    </a:lnTo>
                    <a:cubicBezTo>
                      <a:pt x="104875" y="28607"/>
                      <a:pt x="102990" y="27652"/>
                      <a:pt x="100995" y="27652"/>
                    </a:cubicBezTo>
                    <a:cubicBezTo>
                      <a:pt x="100979" y="27652"/>
                      <a:pt x="100964" y="27652"/>
                      <a:pt x="100948" y="27653"/>
                    </a:cubicBezTo>
                    <a:lnTo>
                      <a:pt x="100948" y="27653"/>
                    </a:lnTo>
                    <a:cubicBezTo>
                      <a:pt x="102286" y="26199"/>
                      <a:pt x="104161" y="25399"/>
                      <a:pt x="106093" y="25399"/>
                    </a:cubicBezTo>
                    <a:close/>
                    <a:moveTo>
                      <a:pt x="13651" y="30209"/>
                    </a:moveTo>
                    <a:cubicBezTo>
                      <a:pt x="15587" y="30209"/>
                      <a:pt x="17458" y="31009"/>
                      <a:pt x="18799" y="32455"/>
                    </a:cubicBezTo>
                    <a:lnTo>
                      <a:pt x="18799" y="32455"/>
                    </a:lnTo>
                    <a:cubicBezTo>
                      <a:pt x="18788" y="32455"/>
                      <a:pt x="18777" y="32455"/>
                      <a:pt x="18766" y="32455"/>
                    </a:cubicBezTo>
                    <a:cubicBezTo>
                      <a:pt x="16897" y="32455"/>
                      <a:pt x="15129" y="33294"/>
                      <a:pt x="13888" y="34597"/>
                    </a:cubicBezTo>
                    <a:cubicBezTo>
                      <a:pt x="13968" y="33002"/>
                      <a:pt x="13386" y="31497"/>
                      <a:pt x="12391" y="30323"/>
                    </a:cubicBezTo>
                    <a:cubicBezTo>
                      <a:pt x="12811" y="30247"/>
                      <a:pt x="13233" y="30209"/>
                      <a:pt x="13651" y="30209"/>
                    </a:cubicBezTo>
                    <a:close/>
                    <a:moveTo>
                      <a:pt x="23971" y="30205"/>
                    </a:moveTo>
                    <a:cubicBezTo>
                      <a:pt x="24396" y="30205"/>
                      <a:pt x="24824" y="30244"/>
                      <a:pt x="25250" y="30323"/>
                    </a:cubicBezTo>
                    <a:cubicBezTo>
                      <a:pt x="24255" y="31497"/>
                      <a:pt x="23673" y="33002"/>
                      <a:pt x="23753" y="34597"/>
                    </a:cubicBezTo>
                    <a:cubicBezTo>
                      <a:pt x="22512" y="33294"/>
                      <a:pt x="20744" y="32455"/>
                      <a:pt x="18884" y="32455"/>
                    </a:cubicBezTo>
                    <a:cubicBezTo>
                      <a:pt x="18864" y="32455"/>
                      <a:pt x="18845" y="32455"/>
                      <a:pt x="18825" y="32455"/>
                    </a:cubicBezTo>
                    <a:cubicBezTo>
                      <a:pt x="20162" y="31008"/>
                      <a:pt x="22036" y="30205"/>
                      <a:pt x="23971" y="30205"/>
                    </a:cubicBezTo>
                    <a:close/>
                    <a:moveTo>
                      <a:pt x="35606" y="25605"/>
                    </a:moveTo>
                    <a:cubicBezTo>
                      <a:pt x="36068" y="25605"/>
                      <a:pt x="36534" y="25651"/>
                      <a:pt x="36997" y="25744"/>
                    </a:cubicBezTo>
                    <a:cubicBezTo>
                      <a:pt x="35993" y="26999"/>
                      <a:pt x="35438" y="28593"/>
                      <a:pt x="35644" y="30269"/>
                    </a:cubicBezTo>
                    <a:cubicBezTo>
                      <a:pt x="36150" y="30158"/>
                      <a:pt x="36661" y="30103"/>
                      <a:pt x="37168" y="30103"/>
                    </a:cubicBezTo>
                    <a:cubicBezTo>
                      <a:pt x="39104" y="30103"/>
                      <a:pt x="40980" y="30899"/>
                      <a:pt x="42329" y="32357"/>
                    </a:cubicBezTo>
                    <a:lnTo>
                      <a:pt x="42329" y="32357"/>
                    </a:lnTo>
                    <a:cubicBezTo>
                      <a:pt x="42313" y="32357"/>
                      <a:pt x="42297" y="32357"/>
                      <a:pt x="42282" y="32357"/>
                    </a:cubicBezTo>
                    <a:cubicBezTo>
                      <a:pt x="40295" y="32357"/>
                      <a:pt x="38428" y="33302"/>
                      <a:pt x="37176" y="34749"/>
                    </a:cubicBezTo>
                    <a:cubicBezTo>
                      <a:pt x="37302" y="33074"/>
                      <a:pt x="36692" y="31497"/>
                      <a:pt x="35644" y="30269"/>
                    </a:cubicBezTo>
                    <a:cubicBezTo>
                      <a:pt x="34392" y="28813"/>
                      <a:pt x="32507" y="27858"/>
                      <a:pt x="30511" y="27858"/>
                    </a:cubicBezTo>
                    <a:cubicBezTo>
                      <a:pt x="30496" y="27858"/>
                      <a:pt x="30480" y="27859"/>
                      <a:pt x="30465" y="27859"/>
                    </a:cubicBezTo>
                    <a:lnTo>
                      <a:pt x="30465" y="27859"/>
                    </a:lnTo>
                    <a:cubicBezTo>
                      <a:pt x="31803" y="26405"/>
                      <a:pt x="33672" y="25605"/>
                      <a:pt x="35606" y="25605"/>
                    </a:cubicBezTo>
                    <a:close/>
                    <a:moveTo>
                      <a:pt x="124475" y="28056"/>
                    </a:moveTo>
                    <a:cubicBezTo>
                      <a:pt x="127650" y="28056"/>
                      <a:pt x="130827" y="30135"/>
                      <a:pt x="130867" y="34292"/>
                    </a:cubicBezTo>
                    <a:cubicBezTo>
                      <a:pt x="130389" y="34187"/>
                      <a:pt x="129906" y="34136"/>
                      <a:pt x="129427" y="34136"/>
                    </a:cubicBezTo>
                    <a:cubicBezTo>
                      <a:pt x="127574" y="34136"/>
                      <a:pt x="125776" y="34904"/>
                      <a:pt x="124487" y="36299"/>
                    </a:cubicBezTo>
                    <a:cubicBezTo>
                      <a:pt x="123213" y="34927"/>
                      <a:pt x="121434" y="34140"/>
                      <a:pt x="119564" y="34140"/>
                    </a:cubicBezTo>
                    <a:cubicBezTo>
                      <a:pt x="119553" y="34140"/>
                      <a:pt x="119543" y="34140"/>
                      <a:pt x="119532" y="34140"/>
                    </a:cubicBezTo>
                    <a:cubicBezTo>
                      <a:pt x="119048" y="34140"/>
                      <a:pt x="118564" y="34185"/>
                      <a:pt x="118089" y="34292"/>
                    </a:cubicBezTo>
                    <a:cubicBezTo>
                      <a:pt x="118125" y="30135"/>
                      <a:pt x="121299" y="28056"/>
                      <a:pt x="124475" y="28056"/>
                    </a:cubicBezTo>
                    <a:close/>
                    <a:moveTo>
                      <a:pt x="100943" y="28163"/>
                    </a:moveTo>
                    <a:cubicBezTo>
                      <a:pt x="104120" y="28163"/>
                      <a:pt x="107296" y="30242"/>
                      <a:pt x="107337" y="34400"/>
                    </a:cubicBezTo>
                    <a:cubicBezTo>
                      <a:pt x="106858" y="34295"/>
                      <a:pt x="106375" y="34244"/>
                      <a:pt x="105896" y="34244"/>
                    </a:cubicBezTo>
                    <a:cubicBezTo>
                      <a:pt x="104045" y="34244"/>
                      <a:pt x="102248" y="35008"/>
                      <a:pt x="100952" y="36393"/>
                    </a:cubicBezTo>
                    <a:lnTo>
                      <a:pt x="100952" y="36393"/>
                    </a:lnTo>
                    <a:cubicBezTo>
                      <a:pt x="99679" y="35024"/>
                      <a:pt x="97893" y="34247"/>
                      <a:pt x="96025" y="34247"/>
                    </a:cubicBezTo>
                    <a:cubicBezTo>
                      <a:pt x="96014" y="34247"/>
                      <a:pt x="96004" y="34247"/>
                      <a:pt x="95993" y="34248"/>
                    </a:cubicBezTo>
                    <a:cubicBezTo>
                      <a:pt x="95509" y="34248"/>
                      <a:pt x="95025" y="34292"/>
                      <a:pt x="94550" y="34400"/>
                    </a:cubicBezTo>
                    <a:cubicBezTo>
                      <a:pt x="94590" y="30242"/>
                      <a:pt x="97767" y="28163"/>
                      <a:pt x="100943" y="28163"/>
                    </a:cubicBezTo>
                    <a:close/>
                    <a:moveTo>
                      <a:pt x="77631" y="28160"/>
                    </a:moveTo>
                    <a:cubicBezTo>
                      <a:pt x="80803" y="28160"/>
                      <a:pt x="83975" y="30235"/>
                      <a:pt x="84021" y="34387"/>
                    </a:cubicBezTo>
                    <a:lnTo>
                      <a:pt x="84021" y="34387"/>
                    </a:lnTo>
                    <a:cubicBezTo>
                      <a:pt x="83552" y="34288"/>
                      <a:pt x="83080" y="34239"/>
                      <a:pt x="82612" y="34239"/>
                    </a:cubicBezTo>
                    <a:cubicBezTo>
                      <a:pt x="80751" y="34239"/>
                      <a:pt x="78950" y="35006"/>
                      <a:pt x="77651" y="36398"/>
                    </a:cubicBezTo>
                    <a:cubicBezTo>
                      <a:pt x="76377" y="35026"/>
                      <a:pt x="74589" y="34247"/>
                      <a:pt x="72710" y="34247"/>
                    </a:cubicBezTo>
                    <a:cubicBezTo>
                      <a:pt x="72699" y="34247"/>
                      <a:pt x="72688" y="34247"/>
                      <a:pt x="72678" y="34248"/>
                    </a:cubicBezTo>
                    <a:cubicBezTo>
                      <a:pt x="72194" y="34248"/>
                      <a:pt x="71710" y="34292"/>
                      <a:pt x="71235" y="34400"/>
                    </a:cubicBezTo>
                    <a:cubicBezTo>
                      <a:pt x="71275" y="30241"/>
                      <a:pt x="74454" y="28160"/>
                      <a:pt x="77631" y="28160"/>
                    </a:cubicBezTo>
                    <a:close/>
                    <a:moveTo>
                      <a:pt x="53992" y="28260"/>
                    </a:moveTo>
                    <a:cubicBezTo>
                      <a:pt x="57167" y="28260"/>
                      <a:pt x="60343" y="30336"/>
                      <a:pt x="60384" y="34488"/>
                    </a:cubicBezTo>
                    <a:lnTo>
                      <a:pt x="60384" y="34488"/>
                    </a:lnTo>
                    <a:cubicBezTo>
                      <a:pt x="59912" y="34387"/>
                      <a:pt x="59436" y="34338"/>
                      <a:pt x="58965" y="34338"/>
                    </a:cubicBezTo>
                    <a:cubicBezTo>
                      <a:pt x="57104" y="34338"/>
                      <a:pt x="55304" y="35104"/>
                      <a:pt x="54004" y="36497"/>
                    </a:cubicBezTo>
                    <a:cubicBezTo>
                      <a:pt x="52723" y="35117"/>
                      <a:pt x="50931" y="34337"/>
                      <a:pt x="49049" y="34337"/>
                    </a:cubicBezTo>
                    <a:cubicBezTo>
                      <a:pt x="48565" y="34337"/>
                      <a:pt x="48081" y="34391"/>
                      <a:pt x="47606" y="34489"/>
                    </a:cubicBezTo>
                    <a:cubicBezTo>
                      <a:pt x="47642" y="30336"/>
                      <a:pt x="50816" y="28260"/>
                      <a:pt x="53992" y="28260"/>
                    </a:cubicBezTo>
                    <a:close/>
                    <a:moveTo>
                      <a:pt x="7166" y="28348"/>
                    </a:moveTo>
                    <a:cubicBezTo>
                      <a:pt x="10341" y="28348"/>
                      <a:pt x="13516" y="30427"/>
                      <a:pt x="13556" y="34588"/>
                    </a:cubicBezTo>
                    <a:cubicBezTo>
                      <a:pt x="13083" y="34486"/>
                      <a:pt x="12605" y="34436"/>
                      <a:pt x="12131" y="34436"/>
                    </a:cubicBezTo>
                    <a:cubicBezTo>
                      <a:pt x="10273" y="34436"/>
                      <a:pt x="8469" y="35201"/>
                      <a:pt x="7176" y="36586"/>
                    </a:cubicBezTo>
                    <a:cubicBezTo>
                      <a:pt x="5893" y="35223"/>
                      <a:pt x="4106" y="34445"/>
                      <a:pt x="2227" y="34445"/>
                    </a:cubicBezTo>
                    <a:cubicBezTo>
                      <a:pt x="2216" y="34445"/>
                      <a:pt x="2205" y="34445"/>
                      <a:pt x="2194" y="34445"/>
                    </a:cubicBezTo>
                    <a:lnTo>
                      <a:pt x="2212" y="34427"/>
                    </a:lnTo>
                    <a:cubicBezTo>
                      <a:pt x="1728" y="34427"/>
                      <a:pt x="1245" y="34481"/>
                      <a:pt x="770" y="34588"/>
                    </a:cubicBezTo>
                    <a:cubicBezTo>
                      <a:pt x="810" y="30429"/>
                      <a:pt x="3988" y="28348"/>
                      <a:pt x="7166" y="28348"/>
                    </a:cubicBezTo>
                    <a:close/>
                    <a:moveTo>
                      <a:pt x="30465" y="28364"/>
                    </a:moveTo>
                    <a:cubicBezTo>
                      <a:pt x="33638" y="28364"/>
                      <a:pt x="36811" y="30439"/>
                      <a:pt x="36854" y="34593"/>
                    </a:cubicBezTo>
                    <a:lnTo>
                      <a:pt x="36854" y="34593"/>
                    </a:lnTo>
                    <a:cubicBezTo>
                      <a:pt x="36384" y="34494"/>
                      <a:pt x="35912" y="34445"/>
                      <a:pt x="35443" y="34445"/>
                    </a:cubicBezTo>
                    <a:cubicBezTo>
                      <a:pt x="33580" y="34445"/>
                      <a:pt x="31775" y="35212"/>
                      <a:pt x="30483" y="36604"/>
                    </a:cubicBezTo>
                    <a:cubicBezTo>
                      <a:pt x="29201" y="35224"/>
                      <a:pt x="27409" y="34445"/>
                      <a:pt x="25528" y="34445"/>
                    </a:cubicBezTo>
                    <a:cubicBezTo>
                      <a:pt x="25044" y="34445"/>
                      <a:pt x="24560" y="34498"/>
                      <a:pt x="24085" y="34597"/>
                    </a:cubicBezTo>
                    <a:cubicBezTo>
                      <a:pt x="24116" y="30443"/>
                      <a:pt x="27290" y="28364"/>
                      <a:pt x="30465" y="28364"/>
                    </a:cubicBezTo>
                    <a:close/>
                    <a:moveTo>
                      <a:pt x="119327" y="34515"/>
                    </a:moveTo>
                    <a:cubicBezTo>
                      <a:pt x="121267" y="34515"/>
                      <a:pt x="123141" y="35318"/>
                      <a:pt x="124478" y="36765"/>
                    </a:cubicBezTo>
                    <a:cubicBezTo>
                      <a:pt x="124458" y="36765"/>
                      <a:pt x="124439" y="36765"/>
                      <a:pt x="124419" y="36765"/>
                    </a:cubicBezTo>
                    <a:cubicBezTo>
                      <a:pt x="122550" y="36765"/>
                      <a:pt x="120782" y="37604"/>
                      <a:pt x="119541" y="38907"/>
                    </a:cubicBezTo>
                    <a:cubicBezTo>
                      <a:pt x="119622" y="37312"/>
                      <a:pt x="119039" y="35816"/>
                      <a:pt x="118045" y="34633"/>
                    </a:cubicBezTo>
                    <a:cubicBezTo>
                      <a:pt x="118472" y="34554"/>
                      <a:pt x="118901" y="34515"/>
                      <a:pt x="119327" y="34515"/>
                    </a:cubicBezTo>
                    <a:close/>
                    <a:moveTo>
                      <a:pt x="129624" y="34515"/>
                    </a:moveTo>
                    <a:cubicBezTo>
                      <a:pt x="130049" y="34515"/>
                      <a:pt x="130477" y="34554"/>
                      <a:pt x="130903" y="34633"/>
                    </a:cubicBezTo>
                    <a:cubicBezTo>
                      <a:pt x="129908" y="35816"/>
                      <a:pt x="129326" y="37312"/>
                      <a:pt x="129415" y="38907"/>
                    </a:cubicBezTo>
                    <a:cubicBezTo>
                      <a:pt x="128165" y="37604"/>
                      <a:pt x="126397" y="36765"/>
                      <a:pt x="124537" y="36765"/>
                    </a:cubicBezTo>
                    <a:cubicBezTo>
                      <a:pt x="124517" y="36765"/>
                      <a:pt x="124498" y="36765"/>
                      <a:pt x="124478" y="36765"/>
                    </a:cubicBezTo>
                    <a:cubicBezTo>
                      <a:pt x="125815" y="35318"/>
                      <a:pt x="127689" y="34515"/>
                      <a:pt x="129624" y="34515"/>
                    </a:cubicBezTo>
                    <a:close/>
                    <a:moveTo>
                      <a:pt x="82770" y="34620"/>
                    </a:moveTo>
                    <a:cubicBezTo>
                      <a:pt x="83198" y="34620"/>
                      <a:pt x="83629" y="34660"/>
                      <a:pt x="84057" y="34740"/>
                    </a:cubicBezTo>
                    <a:cubicBezTo>
                      <a:pt x="83556" y="35341"/>
                      <a:pt x="83152" y="36031"/>
                      <a:pt x="82893" y="36765"/>
                    </a:cubicBezTo>
                    <a:lnTo>
                      <a:pt x="82875" y="36765"/>
                    </a:lnTo>
                    <a:cubicBezTo>
                      <a:pt x="82633" y="37473"/>
                      <a:pt x="82534" y="38208"/>
                      <a:pt x="82570" y="38952"/>
                    </a:cubicBezTo>
                    <a:cubicBezTo>
                      <a:pt x="81324" y="37644"/>
                      <a:pt x="79559" y="36810"/>
                      <a:pt x="77695" y="36810"/>
                    </a:cubicBezTo>
                    <a:cubicBezTo>
                      <a:pt x="79026" y="35399"/>
                      <a:pt x="80871" y="34620"/>
                      <a:pt x="82770" y="34620"/>
                    </a:cubicBezTo>
                    <a:close/>
                    <a:moveTo>
                      <a:pt x="95806" y="34620"/>
                    </a:moveTo>
                    <a:cubicBezTo>
                      <a:pt x="97710" y="34620"/>
                      <a:pt x="99556" y="35399"/>
                      <a:pt x="100894" y="36810"/>
                    </a:cubicBezTo>
                    <a:cubicBezTo>
                      <a:pt x="99021" y="36810"/>
                      <a:pt x="97256" y="37644"/>
                      <a:pt x="96011" y="38952"/>
                    </a:cubicBezTo>
                    <a:cubicBezTo>
                      <a:pt x="96047" y="38208"/>
                      <a:pt x="95948" y="37473"/>
                      <a:pt x="95706" y="36765"/>
                    </a:cubicBezTo>
                    <a:lnTo>
                      <a:pt x="95679" y="36765"/>
                    </a:lnTo>
                    <a:cubicBezTo>
                      <a:pt x="95419" y="36031"/>
                      <a:pt x="95025" y="35341"/>
                      <a:pt x="94514" y="34740"/>
                    </a:cubicBezTo>
                    <a:cubicBezTo>
                      <a:pt x="94944" y="34660"/>
                      <a:pt x="95377" y="34620"/>
                      <a:pt x="95806" y="34620"/>
                    </a:cubicBezTo>
                    <a:close/>
                    <a:moveTo>
                      <a:pt x="59142" y="34720"/>
                    </a:moveTo>
                    <a:cubicBezTo>
                      <a:pt x="59570" y="34720"/>
                      <a:pt x="60000" y="34759"/>
                      <a:pt x="60429" y="34839"/>
                    </a:cubicBezTo>
                    <a:cubicBezTo>
                      <a:pt x="59434" y="36022"/>
                      <a:pt x="58852" y="37518"/>
                      <a:pt x="58941" y="39113"/>
                    </a:cubicBezTo>
                    <a:cubicBezTo>
                      <a:pt x="57691" y="37810"/>
                      <a:pt x="55923" y="36971"/>
                      <a:pt x="54063" y="36971"/>
                    </a:cubicBezTo>
                    <a:cubicBezTo>
                      <a:pt x="54043" y="36971"/>
                      <a:pt x="54024" y="36971"/>
                      <a:pt x="54004" y="36972"/>
                    </a:cubicBezTo>
                    <a:cubicBezTo>
                      <a:pt x="53984" y="36971"/>
                      <a:pt x="53964" y="36971"/>
                      <a:pt x="53945" y="36971"/>
                    </a:cubicBezTo>
                    <a:cubicBezTo>
                      <a:pt x="52076" y="36971"/>
                      <a:pt x="50308" y="37810"/>
                      <a:pt x="49067" y="39113"/>
                    </a:cubicBezTo>
                    <a:cubicBezTo>
                      <a:pt x="49147" y="37518"/>
                      <a:pt x="48565" y="36022"/>
                      <a:pt x="47579" y="34839"/>
                    </a:cubicBezTo>
                    <a:cubicBezTo>
                      <a:pt x="48004" y="34760"/>
                      <a:pt x="48431" y="34721"/>
                      <a:pt x="48855" y="34721"/>
                    </a:cubicBezTo>
                    <a:cubicBezTo>
                      <a:pt x="50785" y="34721"/>
                      <a:pt x="52658" y="35523"/>
                      <a:pt x="53995" y="36963"/>
                    </a:cubicBezTo>
                    <a:lnTo>
                      <a:pt x="54004" y="36963"/>
                    </a:lnTo>
                    <a:cubicBezTo>
                      <a:pt x="55339" y="35517"/>
                      <a:pt x="57210" y="34720"/>
                      <a:pt x="59142" y="34720"/>
                    </a:cubicBezTo>
                    <a:close/>
                    <a:moveTo>
                      <a:pt x="12301" y="34821"/>
                    </a:moveTo>
                    <a:cubicBezTo>
                      <a:pt x="12724" y="34821"/>
                      <a:pt x="13150" y="34859"/>
                      <a:pt x="13574" y="34938"/>
                    </a:cubicBezTo>
                    <a:cubicBezTo>
                      <a:pt x="13063" y="35538"/>
                      <a:pt x="12669" y="36228"/>
                      <a:pt x="12409" y="36972"/>
                    </a:cubicBezTo>
                    <a:lnTo>
                      <a:pt x="12382" y="36972"/>
                    </a:lnTo>
                    <a:cubicBezTo>
                      <a:pt x="12141" y="37670"/>
                      <a:pt x="12042" y="38414"/>
                      <a:pt x="12087" y="39149"/>
                    </a:cubicBezTo>
                    <a:cubicBezTo>
                      <a:pt x="10841" y="37850"/>
                      <a:pt x="9076" y="37007"/>
                      <a:pt x="7212" y="37007"/>
                    </a:cubicBezTo>
                    <a:cubicBezTo>
                      <a:pt x="8547" y="35599"/>
                      <a:pt x="10392" y="34821"/>
                      <a:pt x="12301" y="34821"/>
                    </a:cubicBezTo>
                    <a:close/>
                    <a:moveTo>
                      <a:pt x="25305" y="34821"/>
                    </a:moveTo>
                    <a:cubicBezTo>
                      <a:pt x="27216" y="34821"/>
                      <a:pt x="29067" y="35599"/>
                      <a:pt x="30402" y="37007"/>
                    </a:cubicBezTo>
                    <a:cubicBezTo>
                      <a:pt x="28538" y="37007"/>
                      <a:pt x="26764" y="37841"/>
                      <a:pt x="25519" y="39149"/>
                    </a:cubicBezTo>
                    <a:cubicBezTo>
                      <a:pt x="25563" y="38414"/>
                      <a:pt x="25456" y="37670"/>
                      <a:pt x="25223" y="36972"/>
                    </a:cubicBezTo>
                    <a:lnTo>
                      <a:pt x="25196" y="36972"/>
                    </a:lnTo>
                    <a:cubicBezTo>
                      <a:pt x="24936" y="36228"/>
                      <a:pt x="24542" y="35538"/>
                      <a:pt x="24031" y="34938"/>
                    </a:cubicBezTo>
                    <a:cubicBezTo>
                      <a:pt x="24455" y="34859"/>
                      <a:pt x="24882" y="34821"/>
                      <a:pt x="25305" y="34821"/>
                    </a:cubicBezTo>
                    <a:close/>
                    <a:moveTo>
                      <a:pt x="106096" y="34617"/>
                    </a:moveTo>
                    <a:cubicBezTo>
                      <a:pt x="106559" y="34617"/>
                      <a:pt x="107026" y="34664"/>
                      <a:pt x="107489" y="34758"/>
                    </a:cubicBezTo>
                    <a:cubicBezTo>
                      <a:pt x="106495" y="35995"/>
                      <a:pt x="105948" y="37563"/>
                      <a:pt x="106127" y="39212"/>
                    </a:cubicBezTo>
                    <a:cubicBezTo>
                      <a:pt x="104873" y="37760"/>
                      <a:pt x="103000" y="36810"/>
                      <a:pt x="101011" y="36810"/>
                    </a:cubicBezTo>
                    <a:cubicBezTo>
                      <a:pt x="102344" y="35398"/>
                      <a:pt x="104192" y="34617"/>
                      <a:pt x="106096" y="34617"/>
                    </a:cubicBezTo>
                    <a:close/>
                    <a:moveTo>
                      <a:pt x="70794" y="30109"/>
                    </a:moveTo>
                    <a:cubicBezTo>
                      <a:pt x="71289" y="30109"/>
                      <a:pt x="71788" y="30161"/>
                      <a:pt x="72283" y="30269"/>
                    </a:cubicBezTo>
                    <a:cubicBezTo>
                      <a:pt x="71289" y="31524"/>
                      <a:pt x="70742" y="33110"/>
                      <a:pt x="70939" y="34785"/>
                    </a:cubicBezTo>
                    <a:lnTo>
                      <a:pt x="70957" y="34785"/>
                    </a:lnTo>
                    <a:cubicBezTo>
                      <a:pt x="71462" y="34672"/>
                      <a:pt x="71973" y="34617"/>
                      <a:pt x="72479" y="34617"/>
                    </a:cubicBezTo>
                    <a:cubicBezTo>
                      <a:pt x="74381" y="34617"/>
                      <a:pt x="76233" y="35395"/>
                      <a:pt x="77570" y="36810"/>
                    </a:cubicBezTo>
                    <a:cubicBezTo>
                      <a:pt x="75527" y="36810"/>
                      <a:pt x="73601" y="37814"/>
                      <a:pt x="72346" y="39337"/>
                    </a:cubicBezTo>
                    <a:cubicBezTo>
                      <a:pt x="72694" y="35639"/>
                      <a:pt x="69398" y="32366"/>
                      <a:pt x="65704" y="32366"/>
                    </a:cubicBezTo>
                    <a:cubicBezTo>
                      <a:pt x="65687" y="32366"/>
                      <a:pt x="65670" y="32366"/>
                      <a:pt x="65653" y="32366"/>
                    </a:cubicBezTo>
                    <a:lnTo>
                      <a:pt x="65653" y="32366"/>
                    </a:lnTo>
                    <a:cubicBezTo>
                      <a:pt x="66994" y="30911"/>
                      <a:pt x="68863" y="30109"/>
                      <a:pt x="70794" y="30109"/>
                    </a:cubicBezTo>
                    <a:close/>
                    <a:moveTo>
                      <a:pt x="35613" y="34809"/>
                    </a:moveTo>
                    <a:cubicBezTo>
                      <a:pt x="36073" y="34809"/>
                      <a:pt x="36537" y="34854"/>
                      <a:pt x="36997" y="34946"/>
                    </a:cubicBezTo>
                    <a:cubicBezTo>
                      <a:pt x="36013" y="36189"/>
                      <a:pt x="35458" y="37762"/>
                      <a:pt x="35634" y="39407"/>
                    </a:cubicBezTo>
                    <a:lnTo>
                      <a:pt x="35634" y="39407"/>
                    </a:lnTo>
                    <a:cubicBezTo>
                      <a:pt x="34388" y="37948"/>
                      <a:pt x="32507" y="36998"/>
                      <a:pt x="30519" y="36998"/>
                    </a:cubicBezTo>
                    <a:cubicBezTo>
                      <a:pt x="31861" y="35584"/>
                      <a:pt x="33709" y="34809"/>
                      <a:pt x="35613" y="34809"/>
                    </a:cubicBezTo>
                    <a:close/>
                    <a:moveTo>
                      <a:pt x="136132" y="32662"/>
                    </a:moveTo>
                    <a:cubicBezTo>
                      <a:pt x="139308" y="32662"/>
                      <a:pt x="142484" y="34740"/>
                      <a:pt x="142525" y="38898"/>
                    </a:cubicBezTo>
                    <a:cubicBezTo>
                      <a:pt x="142046" y="38793"/>
                      <a:pt x="141563" y="38742"/>
                      <a:pt x="141084" y="38742"/>
                    </a:cubicBezTo>
                    <a:cubicBezTo>
                      <a:pt x="139231" y="38742"/>
                      <a:pt x="137433" y="39508"/>
                      <a:pt x="136145" y="40896"/>
                    </a:cubicBezTo>
                    <a:cubicBezTo>
                      <a:pt x="134863" y="39525"/>
                      <a:pt x="133071" y="38737"/>
                      <a:pt x="131190" y="38737"/>
                    </a:cubicBezTo>
                    <a:cubicBezTo>
                      <a:pt x="130706" y="38737"/>
                      <a:pt x="130222" y="38791"/>
                      <a:pt x="129747" y="38898"/>
                    </a:cubicBezTo>
                    <a:cubicBezTo>
                      <a:pt x="129783" y="34740"/>
                      <a:pt x="132957" y="32662"/>
                      <a:pt x="136132" y="32662"/>
                    </a:cubicBezTo>
                    <a:close/>
                    <a:moveTo>
                      <a:pt x="112818" y="32662"/>
                    </a:moveTo>
                    <a:cubicBezTo>
                      <a:pt x="115995" y="32662"/>
                      <a:pt x="119174" y="34740"/>
                      <a:pt x="119218" y="38898"/>
                    </a:cubicBezTo>
                    <a:cubicBezTo>
                      <a:pt x="118738" y="38793"/>
                      <a:pt x="118254" y="38742"/>
                      <a:pt x="117774" y="38742"/>
                    </a:cubicBezTo>
                    <a:cubicBezTo>
                      <a:pt x="115916" y="38742"/>
                      <a:pt x="114117" y="39510"/>
                      <a:pt x="112821" y="40905"/>
                    </a:cubicBezTo>
                    <a:cubicBezTo>
                      <a:pt x="111548" y="39525"/>
                      <a:pt x="109756" y="38746"/>
                      <a:pt x="107874" y="38746"/>
                    </a:cubicBezTo>
                    <a:cubicBezTo>
                      <a:pt x="107391" y="38746"/>
                      <a:pt x="106907" y="38791"/>
                      <a:pt x="106432" y="38898"/>
                    </a:cubicBezTo>
                    <a:cubicBezTo>
                      <a:pt x="106468" y="34740"/>
                      <a:pt x="109642" y="32662"/>
                      <a:pt x="112818" y="32662"/>
                    </a:cubicBezTo>
                    <a:close/>
                    <a:moveTo>
                      <a:pt x="89290" y="32762"/>
                    </a:moveTo>
                    <a:cubicBezTo>
                      <a:pt x="91871" y="32762"/>
                      <a:pt x="94452" y="34136"/>
                      <a:pt x="95348" y="36882"/>
                    </a:cubicBezTo>
                    <a:lnTo>
                      <a:pt x="95375" y="36882"/>
                    </a:lnTo>
                    <a:cubicBezTo>
                      <a:pt x="95572" y="37545"/>
                      <a:pt x="95679" y="38235"/>
                      <a:pt x="95688" y="38934"/>
                    </a:cubicBezTo>
                    <a:cubicBezTo>
                      <a:pt x="95213" y="38832"/>
                      <a:pt x="94735" y="38782"/>
                      <a:pt x="94260" y="38782"/>
                    </a:cubicBezTo>
                    <a:cubicBezTo>
                      <a:pt x="92399" y="38782"/>
                      <a:pt x="90599" y="39549"/>
                      <a:pt x="89299" y="40941"/>
                    </a:cubicBezTo>
                    <a:cubicBezTo>
                      <a:pt x="88018" y="39561"/>
                      <a:pt x="86226" y="38782"/>
                      <a:pt x="84344" y="38782"/>
                    </a:cubicBezTo>
                    <a:cubicBezTo>
                      <a:pt x="83860" y="38782"/>
                      <a:pt x="83376" y="38835"/>
                      <a:pt x="82902" y="38934"/>
                    </a:cubicBezTo>
                    <a:cubicBezTo>
                      <a:pt x="82902" y="38235"/>
                      <a:pt x="83009" y="37545"/>
                      <a:pt x="83215" y="36882"/>
                    </a:cubicBezTo>
                    <a:lnTo>
                      <a:pt x="83233" y="36882"/>
                    </a:lnTo>
                    <a:cubicBezTo>
                      <a:pt x="84129" y="34136"/>
                      <a:pt x="86710" y="32762"/>
                      <a:pt x="89290" y="32762"/>
                    </a:cubicBezTo>
                    <a:close/>
                    <a:moveTo>
                      <a:pt x="42338" y="32863"/>
                    </a:moveTo>
                    <a:cubicBezTo>
                      <a:pt x="45512" y="32863"/>
                      <a:pt x="48684" y="34938"/>
                      <a:pt x="48726" y="39091"/>
                    </a:cubicBezTo>
                    <a:lnTo>
                      <a:pt x="48726" y="39091"/>
                    </a:lnTo>
                    <a:cubicBezTo>
                      <a:pt x="48257" y="38992"/>
                      <a:pt x="47785" y="38943"/>
                      <a:pt x="47316" y="38943"/>
                    </a:cubicBezTo>
                    <a:cubicBezTo>
                      <a:pt x="45455" y="38943"/>
                      <a:pt x="43655" y="39710"/>
                      <a:pt x="42355" y="41102"/>
                    </a:cubicBezTo>
                    <a:cubicBezTo>
                      <a:pt x="41081" y="39730"/>
                      <a:pt x="39293" y="38952"/>
                      <a:pt x="37414" y="38952"/>
                    </a:cubicBezTo>
                    <a:cubicBezTo>
                      <a:pt x="37404" y="38952"/>
                      <a:pt x="37393" y="38952"/>
                      <a:pt x="37382" y="38952"/>
                    </a:cubicBezTo>
                    <a:cubicBezTo>
                      <a:pt x="36898" y="38952"/>
                      <a:pt x="36415" y="38997"/>
                      <a:pt x="35940" y="39104"/>
                    </a:cubicBezTo>
                    <a:cubicBezTo>
                      <a:pt x="35980" y="34944"/>
                      <a:pt x="39160" y="32863"/>
                      <a:pt x="42338" y="32863"/>
                    </a:cubicBezTo>
                    <a:close/>
                    <a:moveTo>
                      <a:pt x="65648" y="32868"/>
                    </a:moveTo>
                    <a:cubicBezTo>
                      <a:pt x="68825" y="32868"/>
                      <a:pt x="72001" y="34946"/>
                      <a:pt x="72041" y="39104"/>
                    </a:cubicBezTo>
                    <a:cubicBezTo>
                      <a:pt x="71563" y="38999"/>
                      <a:pt x="71081" y="38948"/>
                      <a:pt x="70602" y="38948"/>
                    </a:cubicBezTo>
                    <a:cubicBezTo>
                      <a:pt x="68748" y="38948"/>
                      <a:pt x="66949" y="39716"/>
                      <a:pt x="65653" y="41111"/>
                    </a:cubicBezTo>
                    <a:cubicBezTo>
                      <a:pt x="64371" y="39731"/>
                      <a:pt x="62579" y="38952"/>
                      <a:pt x="60697" y="38952"/>
                    </a:cubicBezTo>
                    <a:cubicBezTo>
                      <a:pt x="60214" y="38952"/>
                      <a:pt x="59730" y="38997"/>
                      <a:pt x="59255" y="39104"/>
                    </a:cubicBezTo>
                    <a:cubicBezTo>
                      <a:pt x="59295" y="34946"/>
                      <a:pt x="62472" y="32868"/>
                      <a:pt x="65648" y="32868"/>
                    </a:cubicBezTo>
                    <a:close/>
                    <a:moveTo>
                      <a:pt x="18803" y="32968"/>
                    </a:moveTo>
                    <a:cubicBezTo>
                      <a:pt x="21386" y="32968"/>
                      <a:pt x="23968" y="34342"/>
                      <a:pt x="24864" y="37088"/>
                    </a:cubicBezTo>
                    <a:lnTo>
                      <a:pt x="24882" y="37088"/>
                    </a:lnTo>
                    <a:cubicBezTo>
                      <a:pt x="25088" y="37751"/>
                      <a:pt x="25196" y="38441"/>
                      <a:pt x="25196" y="39140"/>
                    </a:cubicBezTo>
                    <a:cubicBezTo>
                      <a:pt x="24723" y="39038"/>
                      <a:pt x="24246" y="38988"/>
                      <a:pt x="23772" y="38988"/>
                    </a:cubicBezTo>
                    <a:cubicBezTo>
                      <a:pt x="21913" y="38988"/>
                      <a:pt x="20107" y="39755"/>
                      <a:pt x="18807" y="41147"/>
                    </a:cubicBezTo>
                    <a:cubicBezTo>
                      <a:pt x="17526" y="39767"/>
                      <a:pt x="15734" y="38988"/>
                      <a:pt x="13852" y="38988"/>
                    </a:cubicBezTo>
                    <a:cubicBezTo>
                      <a:pt x="13368" y="38988"/>
                      <a:pt x="12884" y="39041"/>
                      <a:pt x="12409" y="39140"/>
                    </a:cubicBezTo>
                    <a:cubicBezTo>
                      <a:pt x="12409" y="38441"/>
                      <a:pt x="12517" y="37751"/>
                      <a:pt x="12723" y="37088"/>
                    </a:cubicBezTo>
                    <a:lnTo>
                      <a:pt x="12741" y="37088"/>
                    </a:lnTo>
                    <a:cubicBezTo>
                      <a:pt x="13637" y="34342"/>
                      <a:pt x="16220" y="32968"/>
                      <a:pt x="18803" y="32968"/>
                    </a:cubicBezTo>
                    <a:close/>
                    <a:moveTo>
                      <a:pt x="117968" y="39112"/>
                    </a:moveTo>
                    <a:cubicBezTo>
                      <a:pt x="118392" y="39112"/>
                      <a:pt x="118820" y="39151"/>
                      <a:pt x="119245" y="39230"/>
                    </a:cubicBezTo>
                    <a:cubicBezTo>
                      <a:pt x="118726" y="39848"/>
                      <a:pt x="118322" y="40565"/>
                      <a:pt x="118063" y="41326"/>
                    </a:cubicBezTo>
                    <a:lnTo>
                      <a:pt x="118063" y="41317"/>
                    </a:lnTo>
                    <a:lnTo>
                      <a:pt x="118054" y="41344"/>
                    </a:lnTo>
                    <a:cubicBezTo>
                      <a:pt x="118054" y="41353"/>
                      <a:pt x="118045" y="41362"/>
                      <a:pt x="118036" y="41380"/>
                    </a:cubicBezTo>
                    <a:cubicBezTo>
                      <a:pt x="117812" y="42061"/>
                      <a:pt x="117713" y="42787"/>
                      <a:pt x="117758" y="43504"/>
                    </a:cubicBezTo>
                    <a:cubicBezTo>
                      <a:pt x="116508" y="42200"/>
                      <a:pt x="114748" y="41362"/>
                      <a:pt x="112888" y="41362"/>
                    </a:cubicBezTo>
                    <a:cubicBezTo>
                      <a:pt x="112869" y="41362"/>
                      <a:pt x="112849" y="41362"/>
                      <a:pt x="112830" y="41362"/>
                    </a:cubicBezTo>
                    <a:cubicBezTo>
                      <a:pt x="114167" y="39915"/>
                      <a:pt x="116034" y="39112"/>
                      <a:pt x="117968" y="39112"/>
                    </a:cubicBezTo>
                    <a:close/>
                    <a:moveTo>
                      <a:pt x="130986" y="39112"/>
                    </a:moveTo>
                    <a:cubicBezTo>
                      <a:pt x="132916" y="39112"/>
                      <a:pt x="134791" y="39915"/>
                      <a:pt x="136136" y="41362"/>
                    </a:cubicBezTo>
                    <a:cubicBezTo>
                      <a:pt x="136116" y="41362"/>
                      <a:pt x="136096" y="41362"/>
                      <a:pt x="136077" y="41362"/>
                    </a:cubicBezTo>
                    <a:cubicBezTo>
                      <a:pt x="134208" y="41362"/>
                      <a:pt x="132440" y="42200"/>
                      <a:pt x="131199" y="43504"/>
                    </a:cubicBezTo>
                    <a:cubicBezTo>
                      <a:pt x="131234" y="42787"/>
                      <a:pt x="131136" y="42070"/>
                      <a:pt x="130912" y="41389"/>
                    </a:cubicBezTo>
                    <a:lnTo>
                      <a:pt x="130912" y="41380"/>
                    </a:lnTo>
                    <a:cubicBezTo>
                      <a:pt x="130912" y="41371"/>
                      <a:pt x="130903" y="41362"/>
                      <a:pt x="130903" y="41344"/>
                    </a:cubicBezTo>
                    <a:cubicBezTo>
                      <a:pt x="130894" y="41335"/>
                      <a:pt x="130903" y="41335"/>
                      <a:pt x="130894" y="41326"/>
                    </a:cubicBezTo>
                    <a:cubicBezTo>
                      <a:pt x="130625" y="40556"/>
                      <a:pt x="130231" y="39848"/>
                      <a:pt x="129711" y="39230"/>
                    </a:cubicBezTo>
                    <a:cubicBezTo>
                      <a:pt x="130135" y="39151"/>
                      <a:pt x="130562" y="39112"/>
                      <a:pt x="130986" y="39112"/>
                    </a:cubicBezTo>
                    <a:close/>
                    <a:moveTo>
                      <a:pt x="84143" y="39166"/>
                    </a:moveTo>
                    <a:cubicBezTo>
                      <a:pt x="86077" y="39166"/>
                      <a:pt x="87946" y="39968"/>
                      <a:pt x="89290" y="41416"/>
                    </a:cubicBezTo>
                    <a:cubicBezTo>
                      <a:pt x="89271" y="41416"/>
                      <a:pt x="89251" y="41416"/>
                      <a:pt x="89231" y="41416"/>
                    </a:cubicBezTo>
                    <a:cubicBezTo>
                      <a:pt x="87362" y="41416"/>
                      <a:pt x="85595" y="42254"/>
                      <a:pt x="84353" y="43557"/>
                    </a:cubicBezTo>
                    <a:cubicBezTo>
                      <a:pt x="84434" y="41963"/>
                      <a:pt x="83851" y="40457"/>
                      <a:pt x="82866" y="39283"/>
                    </a:cubicBezTo>
                    <a:cubicBezTo>
                      <a:pt x="83291" y="39204"/>
                      <a:pt x="83719" y="39166"/>
                      <a:pt x="84143" y="39166"/>
                    </a:cubicBezTo>
                    <a:close/>
                    <a:moveTo>
                      <a:pt x="94430" y="39165"/>
                    </a:moveTo>
                    <a:cubicBezTo>
                      <a:pt x="94857" y="39165"/>
                      <a:pt x="95287" y="39204"/>
                      <a:pt x="95715" y="39283"/>
                    </a:cubicBezTo>
                    <a:cubicBezTo>
                      <a:pt x="94720" y="40466"/>
                      <a:pt x="94138" y="41963"/>
                      <a:pt x="94228" y="43557"/>
                    </a:cubicBezTo>
                    <a:cubicBezTo>
                      <a:pt x="92977" y="42254"/>
                      <a:pt x="91218" y="41416"/>
                      <a:pt x="89350" y="41416"/>
                    </a:cubicBezTo>
                    <a:cubicBezTo>
                      <a:pt x="89330" y="41416"/>
                      <a:pt x="89310" y="41416"/>
                      <a:pt x="89290" y="41416"/>
                    </a:cubicBezTo>
                    <a:cubicBezTo>
                      <a:pt x="90626" y="39963"/>
                      <a:pt x="92497" y="39165"/>
                      <a:pt x="94430" y="39165"/>
                    </a:cubicBezTo>
                    <a:close/>
                    <a:moveTo>
                      <a:pt x="47493" y="39318"/>
                    </a:moveTo>
                    <a:cubicBezTo>
                      <a:pt x="47917" y="39318"/>
                      <a:pt x="48345" y="39357"/>
                      <a:pt x="48771" y="39436"/>
                    </a:cubicBezTo>
                    <a:cubicBezTo>
                      <a:pt x="48242" y="40054"/>
                      <a:pt x="47839" y="40762"/>
                      <a:pt x="47579" y="41523"/>
                    </a:cubicBezTo>
                    <a:cubicBezTo>
                      <a:pt x="47579" y="41532"/>
                      <a:pt x="47579" y="41532"/>
                      <a:pt x="47579" y="41541"/>
                    </a:cubicBezTo>
                    <a:lnTo>
                      <a:pt x="47561" y="41586"/>
                    </a:lnTo>
                    <a:cubicBezTo>
                      <a:pt x="47337" y="42267"/>
                      <a:pt x="47239" y="42984"/>
                      <a:pt x="47275" y="43710"/>
                    </a:cubicBezTo>
                    <a:cubicBezTo>
                      <a:pt x="46033" y="42406"/>
                      <a:pt x="44274" y="41568"/>
                      <a:pt x="42406" y="41568"/>
                    </a:cubicBezTo>
                    <a:cubicBezTo>
                      <a:pt x="42386" y="41568"/>
                      <a:pt x="42366" y="41568"/>
                      <a:pt x="42346" y="41568"/>
                    </a:cubicBezTo>
                    <a:cubicBezTo>
                      <a:pt x="43684" y="40121"/>
                      <a:pt x="45557" y="39318"/>
                      <a:pt x="47493" y="39318"/>
                    </a:cubicBezTo>
                    <a:close/>
                    <a:moveTo>
                      <a:pt x="60506" y="39318"/>
                    </a:moveTo>
                    <a:cubicBezTo>
                      <a:pt x="62442" y="39318"/>
                      <a:pt x="64315" y="40121"/>
                      <a:pt x="65653" y="41568"/>
                    </a:cubicBezTo>
                    <a:cubicBezTo>
                      <a:pt x="65633" y="41568"/>
                      <a:pt x="65613" y="41568"/>
                      <a:pt x="65593" y="41568"/>
                    </a:cubicBezTo>
                    <a:cubicBezTo>
                      <a:pt x="63724" y="41568"/>
                      <a:pt x="61965" y="42398"/>
                      <a:pt x="60715" y="43710"/>
                    </a:cubicBezTo>
                    <a:cubicBezTo>
                      <a:pt x="60751" y="42984"/>
                      <a:pt x="60662" y="42267"/>
                      <a:pt x="60438" y="41586"/>
                    </a:cubicBezTo>
                    <a:cubicBezTo>
                      <a:pt x="60438" y="41577"/>
                      <a:pt x="60429" y="41559"/>
                      <a:pt x="60420" y="41550"/>
                    </a:cubicBezTo>
                    <a:cubicBezTo>
                      <a:pt x="60420" y="41541"/>
                      <a:pt x="60420" y="41532"/>
                      <a:pt x="60411" y="41532"/>
                    </a:cubicBezTo>
                    <a:cubicBezTo>
                      <a:pt x="60151" y="40762"/>
                      <a:pt x="59748" y="40054"/>
                      <a:pt x="59228" y="39436"/>
                    </a:cubicBezTo>
                    <a:cubicBezTo>
                      <a:pt x="59654" y="39357"/>
                      <a:pt x="60082" y="39318"/>
                      <a:pt x="60506" y="39318"/>
                    </a:cubicBezTo>
                    <a:close/>
                    <a:moveTo>
                      <a:pt x="23963" y="39353"/>
                    </a:moveTo>
                    <a:cubicBezTo>
                      <a:pt x="24391" y="39353"/>
                      <a:pt x="24821" y="39392"/>
                      <a:pt x="25250" y="39472"/>
                    </a:cubicBezTo>
                    <a:cubicBezTo>
                      <a:pt x="24255" y="40654"/>
                      <a:pt x="23673" y="42151"/>
                      <a:pt x="23753" y="43746"/>
                    </a:cubicBezTo>
                    <a:cubicBezTo>
                      <a:pt x="22512" y="42442"/>
                      <a:pt x="20744" y="41604"/>
                      <a:pt x="18884" y="41604"/>
                    </a:cubicBezTo>
                    <a:cubicBezTo>
                      <a:pt x="18864" y="41604"/>
                      <a:pt x="18845" y="41604"/>
                      <a:pt x="18825" y="41604"/>
                    </a:cubicBezTo>
                    <a:cubicBezTo>
                      <a:pt x="18805" y="41604"/>
                      <a:pt x="18786" y="41604"/>
                      <a:pt x="18766" y="41604"/>
                    </a:cubicBezTo>
                    <a:cubicBezTo>
                      <a:pt x="16897" y="41604"/>
                      <a:pt x="15129" y="42442"/>
                      <a:pt x="13888" y="43746"/>
                    </a:cubicBezTo>
                    <a:cubicBezTo>
                      <a:pt x="13951" y="42160"/>
                      <a:pt x="13368" y="40663"/>
                      <a:pt x="12382" y="39480"/>
                    </a:cubicBezTo>
                    <a:lnTo>
                      <a:pt x="12391" y="39472"/>
                    </a:lnTo>
                    <a:cubicBezTo>
                      <a:pt x="12820" y="39392"/>
                      <a:pt x="13250" y="39353"/>
                      <a:pt x="13678" y="39353"/>
                    </a:cubicBezTo>
                    <a:cubicBezTo>
                      <a:pt x="15611" y="39353"/>
                      <a:pt x="17482" y="40150"/>
                      <a:pt x="18825" y="41595"/>
                    </a:cubicBezTo>
                    <a:cubicBezTo>
                      <a:pt x="20161" y="40150"/>
                      <a:pt x="22031" y="39353"/>
                      <a:pt x="23963" y="39353"/>
                    </a:cubicBezTo>
                    <a:close/>
                    <a:moveTo>
                      <a:pt x="107663" y="39105"/>
                    </a:moveTo>
                    <a:cubicBezTo>
                      <a:pt x="109597" y="39105"/>
                      <a:pt x="111471" y="39906"/>
                      <a:pt x="112812" y="41353"/>
                    </a:cubicBezTo>
                    <a:cubicBezTo>
                      <a:pt x="112793" y="41353"/>
                      <a:pt x="112774" y="41353"/>
                      <a:pt x="112756" y="41353"/>
                    </a:cubicBezTo>
                    <a:cubicBezTo>
                      <a:pt x="110769" y="41353"/>
                      <a:pt x="108902" y="42299"/>
                      <a:pt x="107650" y="43755"/>
                    </a:cubicBezTo>
                    <a:lnTo>
                      <a:pt x="107650" y="43755"/>
                    </a:lnTo>
                    <a:cubicBezTo>
                      <a:pt x="107803" y="42088"/>
                      <a:pt x="107211" y="40511"/>
                      <a:pt x="106172" y="39274"/>
                    </a:cubicBezTo>
                    <a:lnTo>
                      <a:pt x="106172" y="39265"/>
                    </a:lnTo>
                    <a:cubicBezTo>
                      <a:pt x="106668" y="39158"/>
                      <a:pt x="107167" y="39105"/>
                      <a:pt x="107663" y="39105"/>
                    </a:cubicBezTo>
                    <a:close/>
                    <a:moveTo>
                      <a:pt x="37187" y="39310"/>
                    </a:moveTo>
                    <a:cubicBezTo>
                      <a:pt x="39118" y="39310"/>
                      <a:pt x="40989" y="40106"/>
                      <a:pt x="42328" y="41559"/>
                    </a:cubicBezTo>
                    <a:cubicBezTo>
                      <a:pt x="42310" y="41559"/>
                      <a:pt x="42291" y="41559"/>
                      <a:pt x="42273" y="41559"/>
                    </a:cubicBezTo>
                    <a:cubicBezTo>
                      <a:pt x="40286" y="41559"/>
                      <a:pt x="38419" y="42505"/>
                      <a:pt x="37167" y="43952"/>
                    </a:cubicBezTo>
                    <a:cubicBezTo>
                      <a:pt x="37320" y="42294"/>
                      <a:pt x="36728" y="40708"/>
                      <a:pt x="35689" y="39480"/>
                    </a:cubicBezTo>
                    <a:lnTo>
                      <a:pt x="35689" y="39472"/>
                    </a:lnTo>
                    <a:cubicBezTo>
                      <a:pt x="36187" y="39363"/>
                      <a:pt x="36689" y="39310"/>
                      <a:pt x="37187" y="39310"/>
                    </a:cubicBezTo>
                    <a:close/>
                    <a:moveTo>
                      <a:pt x="124475" y="37261"/>
                    </a:moveTo>
                    <a:cubicBezTo>
                      <a:pt x="127048" y="37261"/>
                      <a:pt x="129621" y="38627"/>
                      <a:pt x="130527" y="41362"/>
                    </a:cubicBezTo>
                    <a:cubicBezTo>
                      <a:pt x="130751" y="42043"/>
                      <a:pt x="130867" y="42760"/>
                      <a:pt x="130867" y="43486"/>
                    </a:cubicBezTo>
                    <a:cubicBezTo>
                      <a:pt x="130392" y="43384"/>
                      <a:pt x="129914" y="43334"/>
                      <a:pt x="129439" y="43334"/>
                    </a:cubicBezTo>
                    <a:cubicBezTo>
                      <a:pt x="127578" y="43334"/>
                      <a:pt x="125778" y="44101"/>
                      <a:pt x="124478" y="45493"/>
                    </a:cubicBezTo>
                    <a:cubicBezTo>
                      <a:pt x="123206" y="44113"/>
                      <a:pt x="121405" y="43333"/>
                      <a:pt x="119532" y="43333"/>
                    </a:cubicBezTo>
                    <a:cubicBezTo>
                      <a:pt x="119039" y="43333"/>
                      <a:pt x="118555" y="43387"/>
                      <a:pt x="118089" y="43486"/>
                    </a:cubicBezTo>
                    <a:cubicBezTo>
                      <a:pt x="118089" y="42760"/>
                      <a:pt x="118197" y="42034"/>
                      <a:pt x="118430" y="41344"/>
                    </a:cubicBezTo>
                    <a:cubicBezTo>
                      <a:pt x="119339" y="38623"/>
                      <a:pt x="121907" y="37261"/>
                      <a:pt x="124475" y="37261"/>
                    </a:cubicBezTo>
                    <a:close/>
                    <a:moveTo>
                      <a:pt x="77632" y="37306"/>
                    </a:moveTo>
                    <a:cubicBezTo>
                      <a:pt x="80806" y="37306"/>
                      <a:pt x="83980" y="39382"/>
                      <a:pt x="84022" y="43538"/>
                    </a:cubicBezTo>
                    <a:lnTo>
                      <a:pt x="84022" y="43538"/>
                    </a:lnTo>
                    <a:cubicBezTo>
                      <a:pt x="83549" y="43437"/>
                      <a:pt x="83074" y="43388"/>
                      <a:pt x="82603" y="43388"/>
                    </a:cubicBezTo>
                    <a:cubicBezTo>
                      <a:pt x="80742" y="43388"/>
                      <a:pt x="78941" y="44154"/>
                      <a:pt x="77642" y="45547"/>
                    </a:cubicBezTo>
                    <a:cubicBezTo>
                      <a:pt x="76360" y="44167"/>
                      <a:pt x="74568" y="43387"/>
                      <a:pt x="72687" y="43387"/>
                    </a:cubicBezTo>
                    <a:cubicBezTo>
                      <a:pt x="72203" y="43387"/>
                      <a:pt x="71719" y="43441"/>
                      <a:pt x="71244" y="43540"/>
                    </a:cubicBezTo>
                    <a:cubicBezTo>
                      <a:pt x="71280" y="39385"/>
                      <a:pt x="74456" y="37306"/>
                      <a:pt x="77632" y="37306"/>
                    </a:cubicBezTo>
                    <a:close/>
                    <a:moveTo>
                      <a:pt x="100947" y="37306"/>
                    </a:moveTo>
                    <a:cubicBezTo>
                      <a:pt x="104122" y="37306"/>
                      <a:pt x="107296" y="39383"/>
                      <a:pt x="107337" y="43540"/>
                    </a:cubicBezTo>
                    <a:cubicBezTo>
                      <a:pt x="106864" y="43438"/>
                      <a:pt x="106386" y="43388"/>
                      <a:pt x="105913" y="43388"/>
                    </a:cubicBezTo>
                    <a:cubicBezTo>
                      <a:pt x="104054" y="43388"/>
                      <a:pt x="102249" y="44154"/>
                      <a:pt x="100957" y="45547"/>
                    </a:cubicBezTo>
                    <a:cubicBezTo>
                      <a:pt x="99676" y="44167"/>
                      <a:pt x="97883" y="43387"/>
                      <a:pt x="96002" y="43387"/>
                    </a:cubicBezTo>
                    <a:cubicBezTo>
                      <a:pt x="95518" y="43387"/>
                      <a:pt x="95034" y="43441"/>
                      <a:pt x="94559" y="43540"/>
                    </a:cubicBezTo>
                    <a:cubicBezTo>
                      <a:pt x="94595" y="39385"/>
                      <a:pt x="97771" y="37306"/>
                      <a:pt x="100947" y="37306"/>
                    </a:cubicBezTo>
                    <a:close/>
                    <a:moveTo>
                      <a:pt x="54009" y="37465"/>
                    </a:moveTo>
                    <a:cubicBezTo>
                      <a:pt x="56582" y="37465"/>
                      <a:pt x="59156" y="38830"/>
                      <a:pt x="60061" y="41559"/>
                    </a:cubicBezTo>
                    <a:cubicBezTo>
                      <a:pt x="60285" y="42249"/>
                      <a:pt x="60393" y="42966"/>
                      <a:pt x="60393" y="43692"/>
                    </a:cubicBezTo>
                    <a:cubicBezTo>
                      <a:pt x="59920" y="43590"/>
                      <a:pt x="59442" y="43540"/>
                      <a:pt x="58969" y="43540"/>
                    </a:cubicBezTo>
                    <a:cubicBezTo>
                      <a:pt x="57110" y="43540"/>
                      <a:pt x="55305" y="44307"/>
                      <a:pt x="54013" y="45699"/>
                    </a:cubicBezTo>
                    <a:cubicBezTo>
                      <a:pt x="52739" y="44318"/>
                      <a:pt x="50951" y="43539"/>
                      <a:pt x="49072" y="43539"/>
                    </a:cubicBezTo>
                    <a:cubicBezTo>
                      <a:pt x="49061" y="43539"/>
                      <a:pt x="49051" y="43540"/>
                      <a:pt x="49040" y="43540"/>
                    </a:cubicBezTo>
                    <a:cubicBezTo>
                      <a:pt x="48556" y="43540"/>
                      <a:pt x="48072" y="43593"/>
                      <a:pt x="47597" y="43692"/>
                    </a:cubicBezTo>
                    <a:cubicBezTo>
                      <a:pt x="47597" y="42966"/>
                      <a:pt x="47714" y="42249"/>
                      <a:pt x="47938" y="41559"/>
                    </a:cubicBezTo>
                    <a:lnTo>
                      <a:pt x="47956" y="41550"/>
                    </a:lnTo>
                    <a:cubicBezTo>
                      <a:pt x="48865" y="38827"/>
                      <a:pt x="51437" y="37465"/>
                      <a:pt x="54009" y="37465"/>
                    </a:cubicBezTo>
                    <a:close/>
                    <a:moveTo>
                      <a:pt x="7163" y="37500"/>
                    </a:moveTo>
                    <a:cubicBezTo>
                      <a:pt x="10339" y="37500"/>
                      <a:pt x="13516" y="39579"/>
                      <a:pt x="13556" y="43737"/>
                    </a:cubicBezTo>
                    <a:cubicBezTo>
                      <a:pt x="13079" y="43632"/>
                      <a:pt x="12598" y="43582"/>
                      <a:pt x="12120" y="43582"/>
                    </a:cubicBezTo>
                    <a:cubicBezTo>
                      <a:pt x="10263" y="43582"/>
                      <a:pt x="8460" y="44350"/>
                      <a:pt x="7163" y="45739"/>
                    </a:cubicBezTo>
                    <a:lnTo>
                      <a:pt x="7163" y="45739"/>
                    </a:lnTo>
                    <a:cubicBezTo>
                      <a:pt x="5882" y="44362"/>
                      <a:pt x="4092" y="43584"/>
                      <a:pt x="2212" y="43584"/>
                    </a:cubicBezTo>
                    <a:cubicBezTo>
                      <a:pt x="1728" y="43584"/>
                      <a:pt x="1245" y="43638"/>
                      <a:pt x="770" y="43737"/>
                    </a:cubicBezTo>
                    <a:cubicBezTo>
                      <a:pt x="810" y="39579"/>
                      <a:pt x="3987" y="37500"/>
                      <a:pt x="7163" y="37500"/>
                    </a:cubicBezTo>
                    <a:close/>
                    <a:moveTo>
                      <a:pt x="30463" y="37509"/>
                    </a:moveTo>
                    <a:cubicBezTo>
                      <a:pt x="33636" y="37509"/>
                      <a:pt x="36811" y="39587"/>
                      <a:pt x="36854" y="43742"/>
                    </a:cubicBezTo>
                    <a:lnTo>
                      <a:pt x="36854" y="43742"/>
                    </a:lnTo>
                    <a:cubicBezTo>
                      <a:pt x="36384" y="43642"/>
                      <a:pt x="35912" y="43594"/>
                      <a:pt x="35443" y="43594"/>
                    </a:cubicBezTo>
                    <a:cubicBezTo>
                      <a:pt x="33580" y="43594"/>
                      <a:pt x="31775" y="44360"/>
                      <a:pt x="30483" y="45753"/>
                    </a:cubicBezTo>
                    <a:cubicBezTo>
                      <a:pt x="29201" y="44373"/>
                      <a:pt x="27409" y="43593"/>
                      <a:pt x="25528" y="43593"/>
                    </a:cubicBezTo>
                    <a:cubicBezTo>
                      <a:pt x="25044" y="43593"/>
                      <a:pt x="24560" y="43638"/>
                      <a:pt x="24085" y="43746"/>
                    </a:cubicBezTo>
                    <a:cubicBezTo>
                      <a:pt x="24116" y="39588"/>
                      <a:pt x="27288" y="37509"/>
                      <a:pt x="30463" y="37509"/>
                    </a:cubicBezTo>
                    <a:close/>
                    <a:moveTo>
                      <a:pt x="119327" y="43718"/>
                    </a:moveTo>
                    <a:cubicBezTo>
                      <a:pt x="121267" y="43718"/>
                      <a:pt x="123141" y="44520"/>
                      <a:pt x="124478" y="45968"/>
                    </a:cubicBezTo>
                    <a:cubicBezTo>
                      <a:pt x="124458" y="45968"/>
                      <a:pt x="124439" y="45968"/>
                      <a:pt x="124419" y="45968"/>
                    </a:cubicBezTo>
                    <a:cubicBezTo>
                      <a:pt x="122550" y="45968"/>
                      <a:pt x="120782" y="46806"/>
                      <a:pt x="119541" y="48109"/>
                    </a:cubicBezTo>
                    <a:cubicBezTo>
                      <a:pt x="119622" y="46514"/>
                      <a:pt x="119039" y="45018"/>
                      <a:pt x="118045" y="43835"/>
                    </a:cubicBezTo>
                    <a:cubicBezTo>
                      <a:pt x="118472" y="43756"/>
                      <a:pt x="118901" y="43718"/>
                      <a:pt x="119327" y="43718"/>
                    </a:cubicBezTo>
                    <a:close/>
                    <a:moveTo>
                      <a:pt x="129624" y="43718"/>
                    </a:moveTo>
                    <a:cubicBezTo>
                      <a:pt x="130049" y="43718"/>
                      <a:pt x="130477" y="43756"/>
                      <a:pt x="130903" y="43835"/>
                    </a:cubicBezTo>
                    <a:cubicBezTo>
                      <a:pt x="129908" y="45018"/>
                      <a:pt x="129326" y="46523"/>
                      <a:pt x="129415" y="48109"/>
                    </a:cubicBezTo>
                    <a:cubicBezTo>
                      <a:pt x="128165" y="46806"/>
                      <a:pt x="126397" y="45968"/>
                      <a:pt x="124537" y="45968"/>
                    </a:cubicBezTo>
                    <a:cubicBezTo>
                      <a:pt x="124517" y="45968"/>
                      <a:pt x="124498" y="45968"/>
                      <a:pt x="124478" y="45968"/>
                    </a:cubicBezTo>
                    <a:cubicBezTo>
                      <a:pt x="125815" y="44520"/>
                      <a:pt x="127689" y="43718"/>
                      <a:pt x="129624" y="43718"/>
                    </a:cubicBezTo>
                    <a:close/>
                    <a:moveTo>
                      <a:pt x="82779" y="43762"/>
                    </a:moveTo>
                    <a:cubicBezTo>
                      <a:pt x="83204" y="43762"/>
                      <a:pt x="83632" y="43801"/>
                      <a:pt x="84057" y="43880"/>
                    </a:cubicBezTo>
                    <a:cubicBezTo>
                      <a:pt x="83063" y="45063"/>
                      <a:pt x="82480" y="46559"/>
                      <a:pt x="82561" y="48154"/>
                    </a:cubicBezTo>
                    <a:cubicBezTo>
                      <a:pt x="81320" y="46851"/>
                      <a:pt x="79552" y="46012"/>
                      <a:pt x="77683" y="46012"/>
                    </a:cubicBezTo>
                    <a:cubicBezTo>
                      <a:pt x="77666" y="46012"/>
                      <a:pt x="77650" y="46012"/>
                      <a:pt x="77633" y="46013"/>
                    </a:cubicBezTo>
                    <a:lnTo>
                      <a:pt x="77633" y="46013"/>
                    </a:lnTo>
                    <a:cubicBezTo>
                      <a:pt x="78970" y="44565"/>
                      <a:pt x="80844" y="43762"/>
                      <a:pt x="82779" y="43762"/>
                    </a:cubicBezTo>
                    <a:close/>
                    <a:moveTo>
                      <a:pt x="59124" y="43911"/>
                    </a:moveTo>
                    <a:cubicBezTo>
                      <a:pt x="59554" y="43911"/>
                      <a:pt x="59988" y="43951"/>
                      <a:pt x="60420" y="44032"/>
                    </a:cubicBezTo>
                    <a:cubicBezTo>
                      <a:pt x="59425" y="45224"/>
                      <a:pt x="58843" y="46721"/>
                      <a:pt x="58932" y="48316"/>
                    </a:cubicBezTo>
                    <a:lnTo>
                      <a:pt x="58923" y="48307"/>
                    </a:lnTo>
                    <a:cubicBezTo>
                      <a:pt x="57682" y="47003"/>
                      <a:pt x="55914" y="46165"/>
                      <a:pt x="54045" y="46165"/>
                    </a:cubicBezTo>
                    <a:cubicBezTo>
                      <a:pt x="54026" y="46165"/>
                      <a:pt x="54006" y="46165"/>
                      <a:pt x="53986" y="46165"/>
                    </a:cubicBezTo>
                    <a:cubicBezTo>
                      <a:pt x="53966" y="46165"/>
                      <a:pt x="53947" y="46165"/>
                      <a:pt x="53927" y="46165"/>
                    </a:cubicBezTo>
                    <a:cubicBezTo>
                      <a:pt x="52067" y="46165"/>
                      <a:pt x="50299" y="47003"/>
                      <a:pt x="49049" y="48307"/>
                    </a:cubicBezTo>
                    <a:cubicBezTo>
                      <a:pt x="49138" y="46712"/>
                      <a:pt x="48556" y="45206"/>
                      <a:pt x="47561" y="44032"/>
                    </a:cubicBezTo>
                    <a:cubicBezTo>
                      <a:pt x="47990" y="43953"/>
                      <a:pt x="48420" y="43914"/>
                      <a:pt x="48848" y="43914"/>
                    </a:cubicBezTo>
                    <a:cubicBezTo>
                      <a:pt x="50781" y="43914"/>
                      <a:pt x="52652" y="44711"/>
                      <a:pt x="53995" y="46156"/>
                    </a:cubicBezTo>
                    <a:cubicBezTo>
                      <a:pt x="55328" y="44713"/>
                      <a:pt x="57194" y="43911"/>
                      <a:pt x="59124" y="43911"/>
                    </a:cubicBezTo>
                    <a:close/>
                    <a:moveTo>
                      <a:pt x="25317" y="43968"/>
                    </a:moveTo>
                    <a:cubicBezTo>
                      <a:pt x="27250" y="43968"/>
                      <a:pt x="29122" y="44764"/>
                      <a:pt x="30465" y="46210"/>
                    </a:cubicBezTo>
                    <a:lnTo>
                      <a:pt x="30465" y="46210"/>
                    </a:lnTo>
                    <a:cubicBezTo>
                      <a:pt x="30462" y="46210"/>
                      <a:pt x="30459" y="46210"/>
                      <a:pt x="30456" y="46210"/>
                    </a:cubicBezTo>
                    <a:cubicBezTo>
                      <a:pt x="30446" y="46210"/>
                      <a:pt x="30436" y="46210"/>
                      <a:pt x="30426" y="46210"/>
                    </a:cubicBezTo>
                    <a:cubicBezTo>
                      <a:pt x="28546" y="46210"/>
                      <a:pt x="26775" y="47041"/>
                      <a:pt x="25519" y="48351"/>
                    </a:cubicBezTo>
                    <a:cubicBezTo>
                      <a:pt x="25608" y="46765"/>
                      <a:pt x="25026" y="45269"/>
                      <a:pt x="24031" y="44086"/>
                    </a:cubicBezTo>
                    <a:cubicBezTo>
                      <a:pt x="24460" y="44007"/>
                      <a:pt x="24890" y="43968"/>
                      <a:pt x="25317" y="43968"/>
                    </a:cubicBezTo>
                    <a:close/>
                    <a:moveTo>
                      <a:pt x="106094" y="43751"/>
                    </a:moveTo>
                    <a:cubicBezTo>
                      <a:pt x="106570" y="43751"/>
                      <a:pt x="107049" y="43799"/>
                      <a:pt x="107525" y="43898"/>
                    </a:cubicBezTo>
                    <a:cubicBezTo>
                      <a:pt x="106512" y="45161"/>
                      <a:pt x="105939" y="46747"/>
                      <a:pt x="106127" y="48423"/>
                    </a:cubicBezTo>
                    <a:lnTo>
                      <a:pt x="106118" y="48414"/>
                    </a:lnTo>
                    <a:cubicBezTo>
                      <a:pt x="104866" y="46958"/>
                      <a:pt x="102990" y="46012"/>
                      <a:pt x="100995" y="46012"/>
                    </a:cubicBezTo>
                    <a:cubicBezTo>
                      <a:pt x="100976" y="46012"/>
                      <a:pt x="100958" y="46013"/>
                      <a:pt x="100939" y="46013"/>
                    </a:cubicBezTo>
                    <a:cubicBezTo>
                      <a:pt x="100919" y="46012"/>
                      <a:pt x="100899" y="46012"/>
                      <a:pt x="100879" y="46012"/>
                    </a:cubicBezTo>
                    <a:cubicBezTo>
                      <a:pt x="99020" y="46012"/>
                      <a:pt x="97252" y="46842"/>
                      <a:pt x="96011" y="48154"/>
                    </a:cubicBezTo>
                    <a:cubicBezTo>
                      <a:pt x="96091" y="46559"/>
                      <a:pt x="95509" y="45054"/>
                      <a:pt x="94514" y="43880"/>
                    </a:cubicBezTo>
                    <a:cubicBezTo>
                      <a:pt x="94946" y="43798"/>
                      <a:pt x="95380" y="43758"/>
                      <a:pt x="95811" y="43758"/>
                    </a:cubicBezTo>
                    <a:cubicBezTo>
                      <a:pt x="97740" y="43758"/>
                      <a:pt x="99607" y="44561"/>
                      <a:pt x="100948" y="46004"/>
                    </a:cubicBezTo>
                    <a:cubicBezTo>
                      <a:pt x="102286" y="44551"/>
                      <a:pt x="104160" y="43751"/>
                      <a:pt x="106094" y="43751"/>
                    </a:cubicBezTo>
                    <a:close/>
                    <a:moveTo>
                      <a:pt x="70812" y="39306"/>
                    </a:moveTo>
                    <a:cubicBezTo>
                      <a:pt x="71289" y="39306"/>
                      <a:pt x="71770" y="39355"/>
                      <a:pt x="72248" y="39454"/>
                    </a:cubicBezTo>
                    <a:cubicBezTo>
                      <a:pt x="71271" y="40699"/>
                      <a:pt x="70742" y="42276"/>
                      <a:pt x="70939" y="43925"/>
                    </a:cubicBezTo>
                    <a:cubicBezTo>
                      <a:pt x="71449" y="43811"/>
                      <a:pt x="71962" y="43756"/>
                      <a:pt x="72472" y="43756"/>
                    </a:cubicBezTo>
                    <a:cubicBezTo>
                      <a:pt x="74409" y="43756"/>
                      <a:pt x="76285" y="44558"/>
                      <a:pt x="77633" y="46013"/>
                    </a:cubicBezTo>
                    <a:lnTo>
                      <a:pt x="77633" y="46013"/>
                    </a:lnTo>
                    <a:cubicBezTo>
                      <a:pt x="77630" y="46013"/>
                      <a:pt x="77627" y="46013"/>
                      <a:pt x="77624" y="46013"/>
                    </a:cubicBezTo>
                    <a:cubicBezTo>
                      <a:pt x="77606" y="46013"/>
                      <a:pt x="77588" y="46012"/>
                      <a:pt x="77570" y="46012"/>
                    </a:cubicBezTo>
                    <a:cubicBezTo>
                      <a:pt x="75529" y="46012"/>
                      <a:pt x="73598" y="47021"/>
                      <a:pt x="72346" y="48540"/>
                    </a:cubicBezTo>
                    <a:cubicBezTo>
                      <a:pt x="72703" y="44850"/>
                      <a:pt x="69416" y="41568"/>
                      <a:pt x="65713" y="41568"/>
                    </a:cubicBezTo>
                    <a:cubicBezTo>
                      <a:pt x="65693" y="41568"/>
                      <a:pt x="65673" y="41568"/>
                      <a:pt x="65653" y="41568"/>
                    </a:cubicBezTo>
                    <a:lnTo>
                      <a:pt x="65653" y="41559"/>
                    </a:lnTo>
                    <a:cubicBezTo>
                      <a:pt x="66997" y="40107"/>
                      <a:pt x="68873" y="39306"/>
                      <a:pt x="70812" y="39306"/>
                    </a:cubicBezTo>
                    <a:close/>
                    <a:moveTo>
                      <a:pt x="35618" y="43957"/>
                    </a:moveTo>
                    <a:cubicBezTo>
                      <a:pt x="36091" y="43957"/>
                      <a:pt x="36568" y="44006"/>
                      <a:pt x="37042" y="44104"/>
                    </a:cubicBezTo>
                    <a:cubicBezTo>
                      <a:pt x="36020" y="45350"/>
                      <a:pt x="35456" y="46945"/>
                      <a:pt x="35635" y="48620"/>
                    </a:cubicBezTo>
                    <a:cubicBezTo>
                      <a:pt x="34383" y="47164"/>
                      <a:pt x="32507" y="46210"/>
                      <a:pt x="30511" y="46210"/>
                    </a:cubicBezTo>
                    <a:cubicBezTo>
                      <a:pt x="30496" y="46210"/>
                      <a:pt x="30480" y="46210"/>
                      <a:pt x="30465" y="46210"/>
                    </a:cubicBezTo>
                    <a:lnTo>
                      <a:pt x="30465" y="46210"/>
                    </a:lnTo>
                    <a:cubicBezTo>
                      <a:pt x="31804" y="44762"/>
                      <a:pt x="33682" y="43957"/>
                      <a:pt x="35618" y="43957"/>
                    </a:cubicBezTo>
                    <a:close/>
                    <a:moveTo>
                      <a:pt x="112822" y="41864"/>
                    </a:moveTo>
                    <a:cubicBezTo>
                      <a:pt x="115997" y="41864"/>
                      <a:pt x="119174" y="43943"/>
                      <a:pt x="119218" y="48100"/>
                    </a:cubicBezTo>
                    <a:cubicBezTo>
                      <a:pt x="118743" y="47999"/>
                      <a:pt x="118265" y="47949"/>
                      <a:pt x="117790" y="47949"/>
                    </a:cubicBezTo>
                    <a:cubicBezTo>
                      <a:pt x="115926" y="47949"/>
                      <a:pt x="114120" y="48715"/>
                      <a:pt x="112821" y="50108"/>
                    </a:cubicBezTo>
                    <a:cubicBezTo>
                      <a:pt x="111548" y="48728"/>
                      <a:pt x="109756" y="47948"/>
                      <a:pt x="107874" y="47948"/>
                    </a:cubicBezTo>
                    <a:cubicBezTo>
                      <a:pt x="107391" y="47948"/>
                      <a:pt x="106907" y="48002"/>
                      <a:pt x="106432" y="48100"/>
                    </a:cubicBezTo>
                    <a:cubicBezTo>
                      <a:pt x="106472" y="43943"/>
                      <a:pt x="109646" y="41864"/>
                      <a:pt x="112822" y="41864"/>
                    </a:cubicBezTo>
                    <a:close/>
                    <a:moveTo>
                      <a:pt x="136132" y="41864"/>
                    </a:moveTo>
                    <a:cubicBezTo>
                      <a:pt x="139308" y="41864"/>
                      <a:pt x="142484" y="43943"/>
                      <a:pt x="142525" y="48100"/>
                    </a:cubicBezTo>
                    <a:cubicBezTo>
                      <a:pt x="142051" y="47999"/>
                      <a:pt x="141574" y="47949"/>
                      <a:pt x="141100" y="47949"/>
                    </a:cubicBezTo>
                    <a:cubicBezTo>
                      <a:pt x="139242" y="47949"/>
                      <a:pt x="137437" y="48715"/>
                      <a:pt x="136145" y="50108"/>
                    </a:cubicBezTo>
                    <a:cubicBezTo>
                      <a:pt x="134863" y="48728"/>
                      <a:pt x="133071" y="47948"/>
                      <a:pt x="131190" y="47948"/>
                    </a:cubicBezTo>
                    <a:cubicBezTo>
                      <a:pt x="130706" y="47948"/>
                      <a:pt x="130222" y="48002"/>
                      <a:pt x="129747" y="48100"/>
                    </a:cubicBezTo>
                    <a:cubicBezTo>
                      <a:pt x="129783" y="43943"/>
                      <a:pt x="132957" y="41864"/>
                      <a:pt x="136132" y="41864"/>
                    </a:cubicBezTo>
                    <a:close/>
                    <a:moveTo>
                      <a:pt x="89293" y="41912"/>
                    </a:moveTo>
                    <a:cubicBezTo>
                      <a:pt x="92468" y="41912"/>
                      <a:pt x="95642" y="43988"/>
                      <a:pt x="95679" y="48143"/>
                    </a:cubicBezTo>
                    <a:lnTo>
                      <a:pt x="95679" y="48143"/>
                    </a:lnTo>
                    <a:cubicBezTo>
                      <a:pt x="95207" y="48043"/>
                      <a:pt x="94732" y="47994"/>
                      <a:pt x="94260" y="47994"/>
                    </a:cubicBezTo>
                    <a:cubicBezTo>
                      <a:pt x="92399" y="47994"/>
                      <a:pt x="90599" y="48760"/>
                      <a:pt x="89299" y="50152"/>
                    </a:cubicBezTo>
                    <a:cubicBezTo>
                      <a:pt x="88018" y="48773"/>
                      <a:pt x="86226" y="47993"/>
                      <a:pt x="84344" y="47993"/>
                    </a:cubicBezTo>
                    <a:cubicBezTo>
                      <a:pt x="83860" y="47993"/>
                      <a:pt x="83376" y="48047"/>
                      <a:pt x="82902" y="48145"/>
                    </a:cubicBezTo>
                    <a:cubicBezTo>
                      <a:pt x="82937" y="43991"/>
                      <a:pt x="86116" y="41912"/>
                      <a:pt x="89293" y="41912"/>
                    </a:cubicBezTo>
                    <a:close/>
                    <a:moveTo>
                      <a:pt x="42335" y="42067"/>
                    </a:moveTo>
                    <a:cubicBezTo>
                      <a:pt x="45509" y="42067"/>
                      <a:pt x="48681" y="44143"/>
                      <a:pt x="48726" y="48298"/>
                    </a:cubicBezTo>
                    <a:lnTo>
                      <a:pt x="48726" y="48298"/>
                    </a:lnTo>
                    <a:cubicBezTo>
                      <a:pt x="48251" y="48196"/>
                      <a:pt x="47772" y="48146"/>
                      <a:pt x="47298" y="48146"/>
                    </a:cubicBezTo>
                    <a:cubicBezTo>
                      <a:pt x="45434" y="48146"/>
                      <a:pt x="43630" y="48912"/>
                      <a:pt x="42337" y="50305"/>
                    </a:cubicBezTo>
                    <a:cubicBezTo>
                      <a:pt x="41056" y="48925"/>
                      <a:pt x="39264" y="48145"/>
                      <a:pt x="37382" y="48145"/>
                    </a:cubicBezTo>
                    <a:cubicBezTo>
                      <a:pt x="36898" y="48145"/>
                      <a:pt x="36415" y="48199"/>
                      <a:pt x="35940" y="48307"/>
                    </a:cubicBezTo>
                    <a:cubicBezTo>
                      <a:pt x="35980" y="44148"/>
                      <a:pt x="39158" y="42067"/>
                      <a:pt x="42335" y="42067"/>
                    </a:cubicBezTo>
                    <a:close/>
                    <a:moveTo>
                      <a:pt x="65651" y="42067"/>
                    </a:moveTo>
                    <a:cubicBezTo>
                      <a:pt x="68826" y="42067"/>
                      <a:pt x="72001" y="44146"/>
                      <a:pt x="72041" y="48307"/>
                    </a:cubicBezTo>
                    <a:cubicBezTo>
                      <a:pt x="71563" y="48202"/>
                      <a:pt x="71080" y="48150"/>
                      <a:pt x="70601" y="48150"/>
                    </a:cubicBezTo>
                    <a:cubicBezTo>
                      <a:pt x="68748" y="48150"/>
                      <a:pt x="66948" y="48916"/>
                      <a:pt x="65653" y="50305"/>
                    </a:cubicBezTo>
                    <a:cubicBezTo>
                      <a:pt x="64371" y="48934"/>
                      <a:pt x="62579" y="48145"/>
                      <a:pt x="60697" y="48145"/>
                    </a:cubicBezTo>
                    <a:cubicBezTo>
                      <a:pt x="60214" y="48145"/>
                      <a:pt x="59730" y="48199"/>
                      <a:pt x="59255" y="48307"/>
                    </a:cubicBezTo>
                    <a:cubicBezTo>
                      <a:pt x="59295" y="44148"/>
                      <a:pt x="62473" y="42067"/>
                      <a:pt x="65651" y="42067"/>
                    </a:cubicBezTo>
                    <a:close/>
                    <a:moveTo>
                      <a:pt x="18806" y="42117"/>
                    </a:moveTo>
                    <a:cubicBezTo>
                      <a:pt x="21981" y="42117"/>
                      <a:pt x="25156" y="44198"/>
                      <a:pt x="25196" y="48360"/>
                    </a:cubicBezTo>
                    <a:cubicBezTo>
                      <a:pt x="24717" y="48255"/>
                      <a:pt x="24234" y="48204"/>
                      <a:pt x="23755" y="48204"/>
                    </a:cubicBezTo>
                    <a:cubicBezTo>
                      <a:pt x="21902" y="48204"/>
                      <a:pt x="20103" y="48970"/>
                      <a:pt x="18807" y="50359"/>
                    </a:cubicBezTo>
                    <a:cubicBezTo>
                      <a:pt x="17526" y="48988"/>
                      <a:pt x="15734" y="48199"/>
                      <a:pt x="13852" y="48199"/>
                    </a:cubicBezTo>
                    <a:cubicBezTo>
                      <a:pt x="13368" y="48199"/>
                      <a:pt x="12884" y="48253"/>
                      <a:pt x="12409" y="48360"/>
                    </a:cubicBezTo>
                    <a:cubicBezTo>
                      <a:pt x="12454" y="44198"/>
                      <a:pt x="15631" y="42117"/>
                      <a:pt x="18806" y="42117"/>
                    </a:cubicBezTo>
                    <a:close/>
                    <a:moveTo>
                      <a:pt x="117967" y="48323"/>
                    </a:moveTo>
                    <a:cubicBezTo>
                      <a:pt x="118392" y="48323"/>
                      <a:pt x="118820" y="48362"/>
                      <a:pt x="119245" y="48441"/>
                    </a:cubicBezTo>
                    <a:cubicBezTo>
                      <a:pt x="118253" y="49621"/>
                      <a:pt x="117671" y="51114"/>
                      <a:pt x="117757" y="52706"/>
                    </a:cubicBezTo>
                    <a:lnTo>
                      <a:pt x="117757" y="52706"/>
                    </a:lnTo>
                    <a:cubicBezTo>
                      <a:pt x="116507" y="51403"/>
                      <a:pt x="114740" y="50573"/>
                      <a:pt x="112880" y="50573"/>
                    </a:cubicBezTo>
                    <a:cubicBezTo>
                      <a:pt x="112860" y="50573"/>
                      <a:pt x="112840" y="50573"/>
                      <a:pt x="112821" y="50574"/>
                    </a:cubicBezTo>
                    <a:cubicBezTo>
                      <a:pt x="114158" y="49126"/>
                      <a:pt x="116031" y="48323"/>
                      <a:pt x="117967" y="48323"/>
                    </a:cubicBezTo>
                    <a:close/>
                    <a:moveTo>
                      <a:pt x="130990" y="48323"/>
                    </a:moveTo>
                    <a:cubicBezTo>
                      <a:pt x="132925" y="48323"/>
                      <a:pt x="134799" y="49126"/>
                      <a:pt x="136136" y="50574"/>
                    </a:cubicBezTo>
                    <a:cubicBezTo>
                      <a:pt x="136116" y="50573"/>
                      <a:pt x="136096" y="50573"/>
                      <a:pt x="136077" y="50573"/>
                    </a:cubicBezTo>
                    <a:cubicBezTo>
                      <a:pt x="134208" y="50573"/>
                      <a:pt x="132440" y="51412"/>
                      <a:pt x="131199" y="52715"/>
                    </a:cubicBezTo>
                    <a:cubicBezTo>
                      <a:pt x="131279" y="51120"/>
                      <a:pt x="130697" y="49624"/>
                      <a:pt x="129711" y="48441"/>
                    </a:cubicBezTo>
                    <a:cubicBezTo>
                      <a:pt x="130137" y="48362"/>
                      <a:pt x="130565" y="48323"/>
                      <a:pt x="130990" y="48323"/>
                    </a:cubicBezTo>
                    <a:close/>
                    <a:moveTo>
                      <a:pt x="94437" y="48359"/>
                    </a:moveTo>
                    <a:cubicBezTo>
                      <a:pt x="94862" y="48359"/>
                      <a:pt x="95289" y="48398"/>
                      <a:pt x="95715" y="48477"/>
                    </a:cubicBezTo>
                    <a:cubicBezTo>
                      <a:pt x="94722" y="49666"/>
                      <a:pt x="94140" y="51168"/>
                      <a:pt x="94227" y="52750"/>
                    </a:cubicBezTo>
                    <a:lnTo>
                      <a:pt x="94227" y="52750"/>
                    </a:lnTo>
                    <a:cubicBezTo>
                      <a:pt x="92986" y="51447"/>
                      <a:pt x="91219" y="50618"/>
                      <a:pt x="89350" y="50618"/>
                    </a:cubicBezTo>
                    <a:cubicBezTo>
                      <a:pt x="89330" y="50618"/>
                      <a:pt x="89310" y="50618"/>
                      <a:pt x="89290" y="50618"/>
                    </a:cubicBezTo>
                    <a:cubicBezTo>
                      <a:pt x="89270" y="50618"/>
                      <a:pt x="89250" y="50618"/>
                      <a:pt x="89231" y="50618"/>
                    </a:cubicBezTo>
                    <a:cubicBezTo>
                      <a:pt x="87362" y="50618"/>
                      <a:pt x="85603" y="51448"/>
                      <a:pt x="84353" y="52751"/>
                    </a:cubicBezTo>
                    <a:cubicBezTo>
                      <a:pt x="84443" y="51165"/>
                      <a:pt x="83860" y="49660"/>
                      <a:pt x="82866" y="48477"/>
                    </a:cubicBezTo>
                    <a:cubicBezTo>
                      <a:pt x="83291" y="48398"/>
                      <a:pt x="83719" y="48359"/>
                      <a:pt x="84144" y="48359"/>
                    </a:cubicBezTo>
                    <a:cubicBezTo>
                      <a:pt x="86080" y="48359"/>
                      <a:pt x="87955" y="49162"/>
                      <a:pt x="89299" y="50609"/>
                    </a:cubicBezTo>
                    <a:cubicBezTo>
                      <a:pt x="90637" y="49162"/>
                      <a:pt x="92504" y="48359"/>
                      <a:pt x="94437" y="48359"/>
                    </a:cubicBezTo>
                    <a:close/>
                    <a:moveTo>
                      <a:pt x="47485" y="48520"/>
                    </a:moveTo>
                    <a:cubicBezTo>
                      <a:pt x="47909" y="48520"/>
                      <a:pt x="48337" y="48559"/>
                      <a:pt x="48762" y="48638"/>
                    </a:cubicBezTo>
                    <a:cubicBezTo>
                      <a:pt x="47767" y="49821"/>
                      <a:pt x="47185" y="51326"/>
                      <a:pt x="47275" y="52912"/>
                    </a:cubicBezTo>
                    <a:cubicBezTo>
                      <a:pt x="46025" y="51609"/>
                      <a:pt x="44257" y="50779"/>
                      <a:pt x="42397" y="50779"/>
                    </a:cubicBezTo>
                    <a:cubicBezTo>
                      <a:pt x="42377" y="50779"/>
                      <a:pt x="42357" y="50779"/>
                      <a:pt x="42337" y="50780"/>
                    </a:cubicBezTo>
                    <a:cubicBezTo>
                      <a:pt x="43675" y="49325"/>
                      <a:pt x="45549" y="48520"/>
                      <a:pt x="47485" y="48520"/>
                    </a:cubicBezTo>
                    <a:close/>
                    <a:moveTo>
                      <a:pt x="60501" y="48529"/>
                    </a:moveTo>
                    <a:cubicBezTo>
                      <a:pt x="62439" y="48529"/>
                      <a:pt x="64308" y="49332"/>
                      <a:pt x="65653" y="50780"/>
                    </a:cubicBezTo>
                    <a:cubicBezTo>
                      <a:pt x="65633" y="50779"/>
                      <a:pt x="65613" y="50779"/>
                      <a:pt x="65593" y="50779"/>
                    </a:cubicBezTo>
                    <a:cubicBezTo>
                      <a:pt x="63725" y="50779"/>
                      <a:pt x="61957" y="51618"/>
                      <a:pt x="60715" y="52921"/>
                    </a:cubicBezTo>
                    <a:cubicBezTo>
                      <a:pt x="60796" y="51326"/>
                      <a:pt x="60214" y="49830"/>
                      <a:pt x="59219" y="48647"/>
                    </a:cubicBezTo>
                    <a:cubicBezTo>
                      <a:pt x="59646" y="48568"/>
                      <a:pt x="60075" y="48529"/>
                      <a:pt x="60501" y="48529"/>
                    </a:cubicBezTo>
                    <a:close/>
                    <a:moveTo>
                      <a:pt x="107662" y="48316"/>
                    </a:moveTo>
                    <a:cubicBezTo>
                      <a:pt x="109596" y="48316"/>
                      <a:pt x="111472" y="49118"/>
                      <a:pt x="112821" y="50574"/>
                    </a:cubicBezTo>
                    <a:cubicBezTo>
                      <a:pt x="112802" y="50573"/>
                      <a:pt x="112783" y="50573"/>
                      <a:pt x="112765" y="50573"/>
                    </a:cubicBezTo>
                    <a:cubicBezTo>
                      <a:pt x="110778" y="50573"/>
                      <a:pt x="108902" y="51519"/>
                      <a:pt x="107650" y="52966"/>
                    </a:cubicBezTo>
                    <a:lnTo>
                      <a:pt x="107650" y="52966"/>
                    </a:lnTo>
                    <a:cubicBezTo>
                      <a:pt x="107803" y="51290"/>
                      <a:pt x="107211" y="49713"/>
                      <a:pt x="106172" y="48477"/>
                    </a:cubicBezTo>
                    <a:cubicBezTo>
                      <a:pt x="106667" y="48369"/>
                      <a:pt x="107167" y="48316"/>
                      <a:pt x="107662" y="48316"/>
                    </a:cubicBezTo>
                    <a:close/>
                    <a:moveTo>
                      <a:pt x="13659" y="48573"/>
                    </a:moveTo>
                    <a:cubicBezTo>
                      <a:pt x="15592" y="48573"/>
                      <a:pt x="17464" y="49371"/>
                      <a:pt x="18807" y="50824"/>
                    </a:cubicBezTo>
                    <a:cubicBezTo>
                      <a:pt x="18787" y="50824"/>
                      <a:pt x="18768" y="50824"/>
                      <a:pt x="18748" y="50824"/>
                    </a:cubicBezTo>
                    <a:cubicBezTo>
                      <a:pt x="16879" y="50824"/>
                      <a:pt x="15111" y="51663"/>
                      <a:pt x="13870" y="52966"/>
                    </a:cubicBezTo>
                    <a:cubicBezTo>
                      <a:pt x="13951" y="51371"/>
                      <a:pt x="13368" y="49875"/>
                      <a:pt x="12374" y="48692"/>
                    </a:cubicBezTo>
                    <a:cubicBezTo>
                      <a:pt x="12802" y="48612"/>
                      <a:pt x="13232" y="48573"/>
                      <a:pt x="13659" y="48573"/>
                    </a:cubicBezTo>
                    <a:close/>
                    <a:moveTo>
                      <a:pt x="23953" y="48574"/>
                    </a:moveTo>
                    <a:cubicBezTo>
                      <a:pt x="24378" y="48574"/>
                      <a:pt x="24806" y="48613"/>
                      <a:pt x="25232" y="48692"/>
                    </a:cubicBezTo>
                    <a:cubicBezTo>
                      <a:pt x="24237" y="49875"/>
                      <a:pt x="23655" y="51371"/>
                      <a:pt x="23744" y="52966"/>
                    </a:cubicBezTo>
                    <a:cubicBezTo>
                      <a:pt x="22494" y="51663"/>
                      <a:pt x="20726" y="50824"/>
                      <a:pt x="18866" y="50824"/>
                    </a:cubicBezTo>
                    <a:cubicBezTo>
                      <a:pt x="18846" y="50824"/>
                      <a:pt x="18827" y="50824"/>
                      <a:pt x="18807" y="50824"/>
                    </a:cubicBezTo>
                    <a:cubicBezTo>
                      <a:pt x="20144" y="49377"/>
                      <a:pt x="22018" y="48574"/>
                      <a:pt x="23953" y="48574"/>
                    </a:cubicBezTo>
                    <a:close/>
                    <a:moveTo>
                      <a:pt x="37179" y="48522"/>
                    </a:moveTo>
                    <a:cubicBezTo>
                      <a:pt x="39113" y="48522"/>
                      <a:pt x="40989" y="49325"/>
                      <a:pt x="42337" y="50780"/>
                    </a:cubicBezTo>
                    <a:cubicBezTo>
                      <a:pt x="42319" y="50779"/>
                      <a:pt x="42300" y="50779"/>
                      <a:pt x="42282" y="50779"/>
                    </a:cubicBezTo>
                    <a:cubicBezTo>
                      <a:pt x="40295" y="50779"/>
                      <a:pt x="38419" y="51725"/>
                      <a:pt x="37167" y="53172"/>
                    </a:cubicBezTo>
                    <a:cubicBezTo>
                      <a:pt x="37320" y="51496"/>
                      <a:pt x="36728" y="49910"/>
                      <a:pt x="35689" y="48683"/>
                    </a:cubicBezTo>
                    <a:cubicBezTo>
                      <a:pt x="36184" y="48575"/>
                      <a:pt x="36683" y="48522"/>
                      <a:pt x="37179" y="48522"/>
                    </a:cubicBezTo>
                    <a:close/>
                    <a:moveTo>
                      <a:pt x="124475" y="46470"/>
                    </a:moveTo>
                    <a:cubicBezTo>
                      <a:pt x="127650" y="46470"/>
                      <a:pt x="130827" y="48548"/>
                      <a:pt x="130867" y="52706"/>
                    </a:cubicBezTo>
                    <a:cubicBezTo>
                      <a:pt x="130388" y="52601"/>
                      <a:pt x="129906" y="52550"/>
                      <a:pt x="129426" y="52550"/>
                    </a:cubicBezTo>
                    <a:cubicBezTo>
                      <a:pt x="127574" y="52550"/>
                      <a:pt x="125776" y="53316"/>
                      <a:pt x="124487" y="54704"/>
                    </a:cubicBezTo>
                    <a:cubicBezTo>
                      <a:pt x="123206" y="53333"/>
                      <a:pt x="121414" y="52545"/>
                      <a:pt x="119532" y="52545"/>
                    </a:cubicBezTo>
                    <a:cubicBezTo>
                      <a:pt x="119048" y="52545"/>
                      <a:pt x="118564" y="52599"/>
                      <a:pt x="118089" y="52706"/>
                    </a:cubicBezTo>
                    <a:cubicBezTo>
                      <a:pt x="118125" y="48548"/>
                      <a:pt x="121299" y="46470"/>
                      <a:pt x="124475" y="46470"/>
                    </a:cubicBezTo>
                    <a:close/>
                    <a:moveTo>
                      <a:pt x="77635" y="46519"/>
                    </a:moveTo>
                    <a:cubicBezTo>
                      <a:pt x="80808" y="46519"/>
                      <a:pt x="83981" y="48596"/>
                      <a:pt x="84022" y="52751"/>
                    </a:cubicBezTo>
                    <a:lnTo>
                      <a:pt x="84031" y="52760"/>
                    </a:lnTo>
                    <a:cubicBezTo>
                      <a:pt x="83550" y="52655"/>
                      <a:pt x="83066" y="52604"/>
                      <a:pt x="82586" y="52604"/>
                    </a:cubicBezTo>
                    <a:cubicBezTo>
                      <a:pt x="80731" y="52604"/>
                      <a:pt x="78937" y="53370"/>
                      <a:pt x="77642" y="54758"/>
                    </a:cubicBezTo>
                    <a:cubicBezTo>
                      <a:pt x="76360" y="53378"/>
                      <a:pt x="74568" y="52599"/>
                      <a:pt x="72696" y="52599"/>
                    </a:cubicBezTo>
                    <a:cubicBezTo>
                      <a:pt x="72203" y="52599"/>
                      <a:pt x="71719" y="52652"/>
                      <a:pt x="71244" y="52760"/>
                    </a:cubicBezTo>
                    <a:cubicBezTo>
                      <a:pt x="71280" y="48600"/>
                      <a:pt x="74457" y="46519"/>
                      <a:pt x="77635" y="46519"/>
                    </a:cubicBezTo>
                    <a:close/>
                    <a:moveTo>
                      <a:pt x="100946" y="46509"/>
                    </a:moveTo>
                    <a:cubicBezTo>
                      <a:pt x="104122" y="46509"/>
                      <a:pt x="107296" y="48585"/>
                      <a:pt x="107337" y="52742"/>
                    </a:cubicBezTo>
                    <a:cubicBezTo>
                      <a:pt x="106865" y="52641"/>
                      <a:pt x="106389" y="52591"/>
                      <a:pt x="105917" y="52591"/>
                    </a:cubicBezTo>
                    <a:cubicBezTo>
                      <a:pt x="104050" y="52591"/>
                      <a:pt x="102242" y="53364"/>
                      <a:pt x="100948" y="54758"/>
                    </a:cubicBezTo>
                    <a:lnTo>
                      <a:pt x="100948" y="54749"/>
                    </a:lnTo>
                    <a:cubicBezTo>
                      <a:pt x="99667" y="53369"/>
                      <a:pt x="97875" y="52590"/>
                      <a:pt x="95993" y="52590"/>
                    </a:cubicBezTo>
                    <a:cubicBezTo>
                      <a:pt x="95509" y="52590"/>
                      <a:pt x="95025" y="52643"/>
                      <a:pt x="94550" y="52742"/>
                    </a:cubicBezTo>
                    <a:cubicBezTo>
                      <a:pt x="94591" y="48588"/>
                      <a:pt x="97769" y="46509"/>
                      <a:pt x="100946" y="46509"/>
                    </a:cubicBezTo>
                    <a:close/>
                    <a:moveTo>
                      <a:pt x="53993" y="46670"/>
                    </a:moveTo>
                    <a:cubicBezTo>
                      <a:pt x="57169" y="46670"/>
                      <a:pt x="60344" y="48747"/>
                      <a:pt x="60384" y="52903"/>
                    </a:cubicBezTo>
                    <a:cubicBezTo>
                      <a:pt x="59911" y="52801"/>
                      <a:pt x="59433" y="52752"/>
                      <a:pt x="58960" y="52752"/>
                    </a:cubicBezTo>
                    <a:cubicBezTo>
                      <a:pt x="57101" y="52752"/>
                      <a:pt x="55295" y="53518"/>
                      <a:pt x="53995" y="54910"/>
                    </a:cubicBezTo>
                    <a:cubicBezTo>
                      <a:pt x="52714" y="53531"/>
                      <a:pt x="50922" y="52751"/>
                      <a:pt x="49040" y="52751"/>
                    </a:cubicBezTo>
                    <a:cubicBezTo>
                      <a:pt x="48556" y="52751"/>
                      <a:pt x="48072" y="52805"/>
                      <a:pt x="47597" y="52903"/>
                    </a:cubicBezTo>
                    <a:cubicBezTo>
                      <a:pt x="47638" y="48749"/>
                      <a:pt x="50816" y="46670"/>
                      <a:pt x="53993" y="46670"/>
                    </a:cubicBezTo>
                    <a:close/>
                    <a:moveTo>
                      <a:pt x="7145" y="46712"/>
                    </a:moveTo>
                    <a:cubicBezTo>
                      <a:pt x="10322" y="46712"/>
                      <a:pt x="13498" y="48790"/>
                      <a:pt x="13538" y="52948"/>
                    </a:cubicBezTo>
                    <a:cubicBezTo>
                      <a:pt x="13065" y="52846"/>
                      <a:pt x="12588" y="52796"/>
                      <a:pt x="12114" y="52796"/>
                    </a:cubicBezTo>
                    <a:cubicBezTo>
                      <a:pt x="10255" y="52796"/>
                      <a:pt x="8451" y="53563"/>
                      <a:pt x="7159" y="54955"/>
                    </a:cubicBezTo>
                    <a:cubicBezTo>
                      <a:pt x="5884" y="53583"/>
                      <a:pt x="4097" y="52805"/>
                      <a:pt x="2226" y="52805"/>
                    </a:cubicBezTo>
                    <a:cubicBezTo>
                      <a:pt x="2216" y="52805"/>
                      <a:pt x="2205" y="52805"/>
                      <a:pt x="2194" y="52805"/>
                    </a:cubicBezTo>
                    <a:lnTo>
                      <a:pt x="2194" y="52796"/>
                    </a:lnTo>
                    <a:cubicBezTo>
                      <a:pt x="1711" y="52796"/>
                      <a:pt x="1227" y="52850"/>
                      <a:pt x="752" y="52948"/>
                    </a:cubicBezTo>
                    <a:cubicBezTo>
                      <a:pt x="792" y="48790"/>
                      <a:pt x="3969" y="46712"/>
                      <a:pt x="7145" y="46712"/>
                    </a:cubicBezTo>
                    <a:close/>
                    <a:moveTo>
                      <a:pt x="30465" y="46717"/>
                    </a:moveTo>
                    <a:cubicBezTo>
                      <a:pt x="33637" y="46717"/>
                      <a:pt x="36811" y="48795"/>
                      <a:pt x="36854" y="52953"/>
                    </a:cubicBezTo>
                    <a:lnTo>
                      <a:pt x="36854" y="52953"/>
                    </a:lnTo>
                    <a:cubicBezTo>
                      <a:pt x="36379" y="52851"/>
                      <a:pt x="35901" y="52801"/>
                      <a:pt x="35426" y="52801"/>
                    </a:cubicBezTo>
                    <a:cubicBezTo>
                      <a:pt x="33569" y="52801"/>
                      <a:pt x="31771" y="53567"/>
                      <a:pt x="30483" y="54955"/>
                    </a:cubicBezTo>
                    <a:cubicBezTo>
                      <a:pt x="29201" y="53584"/>
                      <a:pt x="27409" y="52796"/>
                      <a:pt x="25528" y="52796"/>
                    </a:cubicBezTo>
                    <a:cubicBezTo>
                      <a:pt x="25044" y="52796"/>
                      <a:pt x="24560" y="52850"/>
                      <a:pt x="24085" y="52957"/>
                    </a:cubicBezTo>
                    <a:cubicBezTo>
                      <a:pt x="24116" y="48798"/>
                      <a:pt x="27290" y="46717"/>
                      <a:pt x="30465" y="46717"/>
                    </a:cubicBezTo>
                    <a:close/>
                    <a:moveTo>
                      <a:pt x="107865" y="57160"/>
                    </a:moveTo>
                    <a:cubicBezTo>
                      <a:pt x="107867" y="57160"/>
                      <a:pt x="107868" y="57160"/>
                      <a:pt x="107870" y="57160"/>
                    </a:cubicBezTo>
                    <a:lnTo>
                      <a:pt x="107870" y="57160"/>
                    </a:lnTo>
                    <a:cubicBezTo>
                      <a:pt x="107871" y="57160"/>
                      <a:pt x="107873" y="57160"/>
                      <a:pt x="107874" y="57160"/>
                    </a:cubicBezTo>
                    <a:close/>
                    <a:moveTo>
                      <a:pt x="129607" y="52925"/>
                    </a:moveTo>
                    <a:cubicBezTo>
                      <a:pt x="130037" y="52925"/>
                      <a:pt x="130471" y="52965"/>
                      <a:pt x="130903" y="53047"/>
                    </a:cubicBezTo>
                    <a:cubicBezTo>
                      <a:pt x="129908" y="54229"/>
                      <a:pt x="129326" y="55726"/>
                      <a:pt x="129415" y="57321"/>
                    </a:cubicBezTo>
                    <a:cubicBezTo>
                      <a:pt x="128165" y="56009"/>
                      <a:pt x="126406" y="55179"/>
                      <a:pt x="124538" y="55179"/>
                    </a:cubicBezTo>
                    <a:cubicBezTo>
                      <a:pt x="124518" y="55179"/>
                      <a:pt x="124498" y="55179"/>
                      <a:pt x="124478" y="55179"/>
                    </a:cubicBezTo>
                    <a:cubicBezTo>
                      <a:pt x="124458" y="55179"/>
                      <a:pt x="124438" y="55179"/>
                      <a:pt x="124418" y="55179"/>
                    </a:cubicBezTo>
                    <a:cubicBezTo>
                      <a:pt x="122550" y="55179"/>
                      <a:pt x="120782" y="56009"/>
                      <a:pt x="119541" y="57321"/>
                    </a:cubicBezTo>
                    <a:cubicBezTo>
                      <a:pt x="119622" y="55726"/>
                      <a:pt x="119039" y="54220"/>
                      <a:pt x="118045" y="53047"/>
                    </a:cubicBezTo>
                    <a:cubicBezTo>
                      <a:pt x="118478" y="52965"/>
                      <a:pt x="118913" y="52925"/>
                      <a:pt x="119344" y="52925"/>
                    </a:cubicBezTo>
                    <a:cubicBezTo>
                      <a:pt x="121276" y="52925"/>
                      <a:pt x="123138" y="53727"/>
                      <a:pt x="124478" y="55170"/>
                    </a:cubicBezTo>
                    <a:cubicBezTo>
                      <a:pt x="125811" y="53727"/>
                      <a:pt x="127678" y="52925"/>
                      <a:pt x="129607" y="52925"/>
                    </a:cubicBezTo>
                    <a:close/>
                    <a:moveTo>
                      <a:pt x="82780" y="52965"/>
                    </a:moveTo>
                    <a:cubicBezTo>
                      <a:pt x="83204" y="52965"/>
                      <a:pt x="83632" y="53003"/>
                      <a:pt x="84057" y="53082"/>
                    </a:cubicBezTo>
                    <a:cubicBezTo>
                      <a:pt x="83538" y="53701"/>
                      <a:pt x="83135" y="54409"/>
                      <a:pt x="82875" y="55170"/>
                    </a:cubicBezTo>
                    <a:cubicBezTo>
                      <a:pt x="82634" y="55866"/>
                      <a:pt x="82526" y="56607"/>
                      <a:pt x="82569" y="57347"/>
                    </a:cubicBezTo>
                    <a:lnTo>
                      <a:pt x="82569" y="57347"/>
                    </a:lnTo>
                    <a:cubicBezTo>
                      <a:pt x="81328" y="56053"/>
                      <a:pt x="79569" y="55215"/>
                      <a:pt x="77701" y="55215"/>
                    </a:cubicBezTo>
                    <a:cubicBezTo>
                      <a:pt x="77681" y="55215"/>
                      <a:pt x="77661" y="55215"/>
                      <a:pt x="77642" y="55215"/>
                    </a:cubicBezTo>
                    <a:cubicBezTo>
                      <a:pt x="78979" y="53768"/>
                      <a:pt x="80847" y="52965"/>
                      <a:pt x="82780" y="52965"/>
                    </a:cubicBezTo>
                    <a:close/>
                    <a:moveTo>
                      <a:pt x="95802" y="52974"/>
                    </a:moveTo>
                    <a:cubicBezTo>
                      <a:pt x="97735" y="52974"/>
                      <a:pt x="99602" y="53775"/>
                      <a:pt x="100939" y="55215"/>
                    </a:cubicBezTo>
                    <a:cubicBezTo>
                      <a:pt x="100919" y="55215"/>
                      <a:pt x="100900" y="55215"/>
                      <a:pt x="100880" y="55215"/>
                    </a:cubicBezTo>
                    <a:cubicBezTo>
                      <a:pt x="99020" y="55215"/>
                      <a:pt x="97252" y="56053"/>
                      <a:pt x="96011" y="57357"/>
                    </a:cubicBezTo>
                    <a:cubicBezTo>
                      <a:pt x="96047" y="56622"/>
                      <a:pt x="95948" y="55878"/>
                      <a:pt x="95706" y="55179"/>
                    </a:cubicBezTo>
                    <a:lnTo>
                      <a:pt x="95706" y="55170"/>
                    </a:lnTo>
                    <a:cubicBezTo>
                      <a:pt x="95446" y="54409"/>
                      <a:pt x="95043" y="53701"/>
                      <a:pt x="94523" y="53091"/>
                    </a:cubicBezTo>
                    <a:cubicBezTo>
                      <a:pt x="94949" y="53012"/>
                      <a:pt x="95377" y="52974"/>
                      <a:pt x="95802" y="52974"/>
                    </a:cubicBezTo>
                    <a:close/>
                    <a:moveTo>
                      <a:pt x="60697" y="57357"/>
                    </a:moveTo>
                    <a:cubicBezTo>
                      <a:pt x="60700" y="57357"/>
                      <a:pt x="60703" y="57357"/>
                      <a:pt x="60706" y="57357"/>
                    </a:cubicBezTo>
                    <a:lnTo>
                      <a:pt x="60706" y="57357"/>
                    </a:lnTo>
                    <a:cubicBezTo>
                      <a:pt x="60709" y="57357"/>
                      <a:pt x="60712" y="57357"/>
                      <a:pt x="60715" y="57357"/>
                    </a:cubicBezTo>
                    <a:close/>
                    <a:moveTo>
                      <a:pt x="48839" y="53117"/>
                    </a:moveTo>
                    <a:cubicBezTo>
                      <a:pt x="50775" y="53117"/>
                      <a:pt x="52650" y="53921"/>
                      <a:pt x="53995" y="55376"/>
                    </a:cubicBezTo>
                    <a:lnTo>
                      <a:pt x="53995" y="55376"/>
                    </a:lnTo>
                    <a:cubicBezTo>
                      <a:pt x="53992" y="55376"/>
                      <a:pt x="53989" y="55376"/>
                      <a:pt x="53986" y="55376"/>
                    </a:cubicBezTo>
                    <a:cubicBezTo>
                      <a:pt x="53966" y="55376"/>
                      <a:pt x="53946" y="55376"/>
                      <a:pt x="53927" y="55376"/>
                    </a:cubicBezTo>
                    <a:cubicBezTo>
                      <a:pt x="52067" y="55376"/>
                      <a:pt x="50299" y="56206"/>
                      <a:pt x="49049" y="57509"/>
                    </a:cubicBezTo>
                    <a:cubicBezTo>
                      <a:pt x="49138" y="55923"/>
                      <a:pt x="48556" y="54418"/>
                      <a:pt x="47561" y="53235"/>
                    </a:cubicBezTo>
                    <a:cubicBezTo>
                      <a:pt x="47987" y="53156"/>
                      <a:pt x="48414" y="53117"/>
                      <a:pt x="48839" y="53117"/>
                    </a:cubicBezTo>
                    <a:close/>
                    <a:moveTo>
                      <a:pt x="59142" y="53117"/>
                    </a:moveTo>
                    <a:cubicBezTo>
                      <a:pt x="59567" y="53117"/>
                      <a:pt x="59994" y="53156"/>
                      <a:pt x="60420" y="53235"/>
                    </a:cubicBezTo>
                    <a:cubicBezTo>
                      <a:pt x="59425" y="54427"/>
                      <a:pt x="58843" y="55932"/>
                      <a:pt x="58932" y="57518"/>
                    </a:cubicBezTo>
                    <a:lnTo>
                      <a:pt x="58923" y="57509"/>
                    </a:lnTo>
                    <a:cubicBezTo>
                      <a:pt x="57682" y="56206"/>
                      <a:pt x="55914" y="55376"/>
                      <a:pt x="54046" y="55376"/>
                    </a:cubicBezTo>
                    <a:cubicBezTo>
                      <a:pt x="54029" y="55376"/>
                      <a:pt x="54012" y="55376"/>
                      <a:pt x="53995" y="55376"/>
                    </a:cubicBezTo>
                    <a:lnTo>
                      <a:pt x="53995" y="55376"/>
                    </a:lnTo>
                    <a:cubicBezTo>
                      <a:pt x="55333" y="53921"/>
                      <a:pt x="57206" y="53117"/>
                      <a:pt x="59142" y="53117"/>
                    </a:cubicBezTo>
                    <a:close/>
                    <a:moveTo>
                      <a:pt x="25317" y="53179"/>
                    </a:moveTo>
                    <a:cubicBezTo>
                      <a:pt x="27247" y="53179"/>
                      <a:pt x="29113" y="53976"/>
                      <a:pt x="30456" y="55421"/>
                    </a:cubicBezTo>
                    <a:cubicBezTo>
                      <a:pt x="30436" y="55421"/>
                      <a:pt x="30416" y="55421"/>
                      <a:pt x="30397" y="55421"/>
                    </a:cubicBezTo>
                    <a:cubicBezTo>
                      <a:pt x="28528" y="55421"/>
                      <a:pt x="26769" y="56259"/>
                      <a:pt x="25528" y="57554"/>
                    </a:cubicBezTo>
                    <a:cubicBezTo>
                      <a:pt x="25563" y="56819"/>
                      <a:pt x="25456" y="56075"/>
                      <a:pt x="25223" y="55376"/>
                    </a:cubicBezTo>
                    <a:lnTo>
                      <a:pt x="25223" y="55385"/>
                    </a:lnTo>
                    <a:cubicBezTo>
                      <a:pt x="24963" y="54624"/>
                      <a:pt x="24560" y="53916"/>
                      <a:pt x="24031" y="53298"/>
                    </a:cubicBezTo>
                    <a:cubicBezTo>
                      <a:pt x="24460" y="53218"/>
                      <a:pt x="24890" y="53179"/>
                      <a:pt x="25317" y="53179"/>
                    </a:cubicBezTo>
                    <a:close/>
                    <a:moveTo>
                      <a:pt x="12293" y="53188"/>
                    </a:moveTo>
                    <a:cubicBezTo>
                      <a:pt x="12719" y="53188"/>
                      <a:pt x="13147" y="53227"/>
                      <a:pt x="13574" y="53307"/>
                    </a:cubicBezTo>
                    <a:cubicBezTo>
                      <a:pt x="13055" y="53925"/>
                      <a:pt x="12651" y="54624"/>
                      <a:pt x="12391" y="55385"/>
                    </a:cubicBezTo>
                    <a:cubicBezTo>
                      <a:pt x="12150" y="56084"/>
                      <a:pt x="12051" y="56819"/>
                      <a:pt x="12087" y="57554"/>
                    </a:cubicBezTo>
                    <a:lnTo>
                      <a:pt x="12087" y="57572"/>
                    </a:lnTo>
                    <a:cubicBezTo>
                      <a:pt x="10845" y="56268"/>
                      <a:pt x="9086" y="55430"/>
                      <a:pt x="7218" y="55430"/>
                    </a:cubicBezTo>
                    <a:cubicBezTo>
                      <a:pt x="7198" y="55430"/>
                      <a:pt x="7178" y="55430"/>
                      <a:pt x="7159" y="55430"/>
                    </a:cubicBezTo>
                    <a:cubicBezTo>
                      <a:pt x="8501" y="53985"/>
                      <a:pt x="10367" y="53188"/>
                      <a:pt x="12293" y="53188"/>
                    </a:cubicBezTo>
                    <a:close/>
                    <a:moveTo>
                      <a:pt x="106098" y="52962"/>
                    </a:moveTo>
                    <a:cubicBezTo>
                      <a:pt x="106573" y="52962"/>
                      <a:pt x="107051" y="53010"/>
                      <a:pt x="107525" y="53109"/>
                    </a:cubicBezTo>
                    <a:cubicBezTo>
                      <a:pt x="106514" y="54361"/>
                      <a:pt x="105950" y="55943"/>
                      <a:pt x="106117" y="57615"/>
                    </a:cubicBezTo>
                    <a:lnTo>
                      <a:pt x="106117" y="57615"/>
                    </a:lnTo>
                    <a:cubicBezTo>
                      <a:pt x="104869" y="56153"/>
                      <a:pt x="102981" y="55206"/>
                      <a:pt x="100985" y="55206"/>
                    </a:cubicBezTo>
                    <a:cubicBezTo>
                      <a:pt x="100976" y="55206"/>
                      <a:pt x="100966" y="55206"/>
                      <a:pt x="100957" y="55206"/>
                    </a:cubicBezTo>
                    <a:cubicBezTo>
                      <a:pt x="102302" y="53761"/>
                      <a:pt x="104171" y="52962"/>
                      <a:pt x="106098" y="52962"/>
                    </a:cubicBezTo>
                    <a:close/>
                    <a:moveTo>
                      <a:pt x="70812" y="48526"/>
                    </a:moveTo>
                    <a:cubicBezTo>
                      <a:pt x="71289" y="48526"/>
                      <a:pt x="71770" y="48575"/>
                      <a:pt x="72248" y="48674"/>
                    </a:cubicBezTo>
                    <a:cubicBezTo>
                      <a:pt x="71271" y="49928"/>
                      <a:pt x="70742" y="51496"/>
                      <a:pt x="70939" y="53145"/>
                    </a:cubicBezTo>
                    <a:cubicBezTo>
                      <a:pt x="71447" y="53031"/>
                      <a:pt x="71960" y="52976"/>
                      <a:pt x="72468" y="52976"/>
                    </a:cubicBezTo>
                    <a:cubicBezTo>
                      <a:pt x="74401" y="52976"/>
                      <a:pt x="76276" y="53777"/>
                      <a:pt x="77624" y="55224"/>
                    </a:cubicBezTo>
                    <a:cubicBezTo>
                      <a:pt x="77606" y="55224"/>
                      <a:pt x="77587" y="55224"/>
                      <a:pt x="77569" y="55224"/>
                    </a:cubicBezTo>
                    <a:cubicBezTo>
                      <a:pt x="75520" y="55224"/>
                      <a:pt x="73598" y="56223"/>
                      <a:pt x="72355" y="57751"/>
                    </a:cubicBezTo>
                    <a:cubicBezTo>
                      <a:pt x="72694" y="54052"/>
                      <a:pt x="69407" y="50779"/>
                      <a:pt x="65713" y="50779"/>
                    </a:cubicBezTo>
                    <a:cubicBezTo>
                      <a:pt x="65693" y="50779"/>
                      <a:pt x="65673" y="50779"/>
                      <a:pt x="65653" y="50780"/>
                    </a:cubicBezTo>
                    <a:cubicBezTo>
                      <a:pt x="66997" y="49327"/>
                      <a:pt x="68873" y="48526"/>
                      <a:pt x="70812" y="48526"/>
                    </a:cubicBezTo>
                    <a:close/>
                    <a:moveTo>
                      <a:pt x="35611" y="53168"/>
                    </a:moveTo>
                    <a:cubicBezTo>
                      <a:pt x="36086" y="53168"/>
                      <a:pt x="36566" y="53216"/>
                      <a:pt x="37042" y="53315"/>
                    </a:cubicBezTo>
                    <a:cubicBezTo>
                      <a:pt x="36031" y="54567"/>
                      <a:pt x="35458" y="56149"/>
                      <a:pt x="35634" y="57812"/>
                    </a:cubicBezTo>
                    <a:lnTo>
                      <a:pt x="35634" y="57812"/>
                    </a:lnTo>
                    <a:cubicBezTo>
                      <a:pt x="34382" y="56357"/>
                      <a:pt x="32515" y="55412"/>
                      <a:pt x="30530" y="55412"/>
                    </a:cubicBezTo>
                    <a:cubicBezTo>
                      <a:pt x="30511" y="55412"/>
                      <a:pt x="30492" y="55412"/>
                      <a:pt x="30474" y="55412"/>
                    </a:cubicBezTo>
                    <a:cubicBezTo>
                      <a:pt x="31811" y="53967"/>
                      <a:pt x="33679" y="53168"/>
                      <a:pt x="35611" y="53168"/>
                    </a:cubicBezTo>
                    <a:close/>
                    <a:moveTo>
                      <a:pt x="112818" y="51075"/>
                    </a:moveTo>
                    <a:cubicBezTo>
                      <a:pt x="115995" y="51075"/>
                      <a:pt x="119174" y="53154"/>
                      <a:pt x="119218" y="57312"/>
                    </a:cubicBezTo>
                    <a:cubicBezTo>
                      <a:pt x="118743" y="57210"/>
                      <a:pt x="118265" y="57160"/>
                      <a:pt x="117790" y="57160"/>
                    </a:cubicBezTo>
                    <a:cubicBezTo>
                      <a:pt x="115926" y="57160"/>
                      <a:pt x="114120" y="57927"/>
                      <a:pt x="112821" y="59319"/>
                    </a:cubicBezTo>
                    <a:cubicBezTo>
                      <a:pt x="111549" y="57940"/>
                      <a:pt x="109750" y="57161"/>
                      <a:pt x="107870" y="57160"/>
                    </a:cubicBezTo>
                    <a:lnTo>
                      <a:pt x="107870" y="57160"/>
                    </a:lnTo>
                    <a:cubicBezTo>
                      <a:pt x="107388" y="57160"/>
                      <a:pt x="106905" y="57214"/>
                      <a:pt x="106432" y="57312"/>
                    </a:cubicBezTo>
                    <a:cubicBezTo>
                      <a:pt x="106468" y="53154"/>
                      <a:pt x="109642" y="51075"/>
                      <a:pt x="112818" y="51075"/>
                    </a:cubicBezTo>
                    <a:close/>
                    <a:moveTo>
                      <a:pt x="136134" y="51090"/>
                    </a:moveTo>
                    <a:cubicBezTo>
                      <a:pt x="139310" y="51090"/>
                      <a:pt x="142484" y="53169"/>
                      <a:pt x="142525" y="57330"/>
                    </a:cubicBezTo>
                    <a:cubicBezTo>
                      <a:pt x="142043" y="57224"/>
                      <a:pt x="141557" y="57173"/>
                      <a:pt x="141075" y="57173"/>
                    </a:cubicBezTo>
                    <a:cubicBezTo>
                      <a:pt x="139225" y="57173"/>
                      <a:pt x="137430" y="57933"/>
                      <a:pt x="136136" y="59319"/>
                    </a:cubicBezTo>
                    <a:lnTo>
                      <a:pt x="136136" y="59328"/>
                    </a:lnTo>
                    <a:cubicBezTo>
                      <a:pt x="134854" y="57957"/>
                      <a:pt x="133062" y="57168"/>
                      <a:pt x="131181" y="57168"/>
                    </a:cubicBezTo>
                    <a:cubicBezTo>
                      <a:pt x="130697" y="57168"/>
                      <a:pt x="130213" y="57222"/>
                      <a:pt x="129738" y="57330"/>
                    </a:cubicBezTo>
                    <a:cubicBezTo>
                      <a:pt x="129778" y="53171"/>
                      <a:pt x="132957" y="51090"/>
                      <a:pt x="136134" y="51090"/>
                    </a:cubicBezTo>
                    <a:close/>
                    <a:moveTo>
                      <a:pt x="89294" y="51126"/>
                    </a:moveTo>
                    <a:cubicBezTo>
                      <a:pt x="91873" y="51126"/>
                      <a:pt x="94452" y="52497"/>
                      <a:pt x="95348" y="55242"/>
                    </a:cubicBezTo>
                    <a:cubicBezTo>
                      <a:pt x="95572" y="55923"/>
                      <a:pt x="95679" y="56631"/>
                      <a:pt x="95688" y="57348"/>
                    </a:cubicBezTo>
                    <a:cubicBezTo>
                      <a:pt x="95215" y="57246"/>
                      <a:pt x="94738" y="57196"/>
                      <a:pt x="94264" y="57196"/>
                    </a:cubicBezTo>
                    <a:cubicBezTo>
                      <a:pt x="92405" y="57196"/>
                      <a:pt x="90599" y="57962"/>
                      <a:pt x="89299" y="59355"/>
                    </a:cubicBezTo>
                    <a:cubicBezTo>
                      <a:pt x="88027" y="57975"/>
                      <a:pt x="86226" y="57195"/>
                      <a:pt x="84353" y="57195"/>
                    </a:cubicBezTo>
                    <a:cubicBezTo>
                      <a:pt x="83860" y="57195"/>
                      <a:pt x="83376" y="57249"/>
                      <a:pt x="82910" y="57348"/>
                    </a:cubicBezTo>
                    <a:cubicBezTo>
                      <a:pt x="82902" y="56631"/>
                      <a:pt x="83009" y="55923"/>
                      <a:pt x="83224" y="55242"/>
                    </a:cubicBezTo>
                    <a:lnTo>
                      <a:pt x="83233" y="55242"/>
                    </a:lnTo>
                    <a:cubicBezTo>
                      <a:pt x="84129" y="52499"/>
                      <a:pt x="86712" y="51126"/>
                      <a:pt x="89294" y="51126"/>
                    </a:cubicBezTo>
                    <a:close/>
                    <a:moveTo>
                      <a:pt x="42335" y="51276"/>
                    </a:moveTo>
                    <a:cubicBezTo>
                      <a:pt x="45511" y="51276"/>
                      <a:pt x="48686" y="53352"/>
                      <a:pt x="48726" y="57509"/>
                    </a:cubicBezTo>
                    <a:cubicBezTo>
                      <a:pt x="48253" y="57407"/>
                      <a:pt x="47776" y="57357"/>
                      <a:pt x="47302" y="57357"/>
                    </a:cubicBezTo>
                    <a:cubicBezTo>
                      <a:pt x="45443" y="57357"/>
                      <a:pt x="43639" y="58124"/>
                      <a:pt x="42346" y="59516"/>
                    </a:cubicBezTo>
                    <a:cubicBezTo>
                      <a:pt x="41065" y="58136"/>
                      <a:pt x="39264" y="57357"/>
                      <a:pt x="37382" y="57357"/>
                    </a:cubicBezTo>
                    <a:cubicBezTo>
                      <a:pt x="36898" y="57357"/>
                      <a:pt x="36415" y="57410"/>
                      <a:pt x="35940" y="57509"/>
                    </a:cubicBezTo>
                    <a:cubicBezTo>
                      <a:pt x="35980" y="53355"/>
                      <a:pt x="39158" y="51276"/>
                      <a:pt x="42335" y="51276"/>
                    </a:cubicBezTo>
                    <a:close/>
                    <a:moveTo>
                      <a:pt x="65660" y="51276"/>
                    </a:moveTo>
                    <a:cubicBezTo>
                      <a:pt x="68835" y="51276"/>
                      <a:pt x="72010" y="53352"/>
                      <a:pt x="72050" y="57509"/>
                    </a:cubicBezTo>
                    <a:cubicBezTo>
                      <a:pt x="71577" y="57407"/>
                      <a:pt x="71100" y="57357"/>
                      <a:pt x="70626" y="57357"/>
                    </a:cubicBezTo>
                    <a:cubicBezTo>
                      <a:pt x="68767" y="57357"/>
                      <a:pt x="66961" y="58124"/>
                      <a:pt x="65662" y="59516"/>
                    </a:cubicBezTo>
                    <a:cubicBezTo>
                      <a:pt x="64382" y="58138"/>
                      <a:pt x="62585" y="57359"/>
                      <a:pt x="60706" y="57357"/>
                    </a:cubicBezTo>
                    <a:lnTo>
                      <a:pt x="60706" y="57357"/>
                    </a:lnTo>
                    <a:cubicBezTo>
                      <a:pt x="60217" y="57357"/>
                      <a:pt x="59736" y="57411"/>
                      <a:pt x="59264" y="57509"/>
                    </a:cubicBezTo>
                    <a:cubicBezTo>
                      <a:pt x="59304" y="53355"/>
                      <a:pt x="62482" y="51276"/>
                      <a:pt x="65660" y="51276"/>
                    </a:cubicBezTo>
                    <a:close/>
                    <a:moveTo>
                      <a:pt x="18806" y="51334"/>
                    </a:moveTo>
                    <a:cubicBezTo>
                      <a:pt x="21388" y="51334"/>
                      <a:pt x="23969" y="52707"/>
                      <a:pt x="24864" y="55457"/>
                    </a:cubicBezTo>
                    <a:cubicBezTo>
                      <a:pt x="25079" y="56138"/>
                      <a:pt x="25196" y="56846"/>
                      <a:pt x="25205" y="57563"/>
                    </a:cubicBezTo>
                    <a:cubicBezTo>
                      <a:pt x="24724" y="57458"/>
                      <a:pt x="24240" y="57407"/>
                      <a:pt x="23760" y="57407"/>
                    </a:cubicBezTo>
                    <a:cubicBezTo>
                      <a:pt x="21902" y="57407"/>
                      <a:pt x="20103" y="58173"/>
                      <a:pt x="18807" y="59561"/>
                    </a:cubicBezTo>
                    <a:cubicBezTo>
                      <a:pt x="17535" y="58190"/>
                      <a:pt x="15734" y="57401"/>
                      <a:pt x="13861" y="57401"/>
                    </a:cubicBezTo>
                    <a:cubicBezTo>
                      <a:pt x="13377" y="57401"/>
                      <a:pt x="12884" y="57455"/>
                      <a:pt x="12418" y="57563"/>
                    </a:cubicBezTo>
                    <a:cubicBezTo>
                      <a:pt x="12418" y="56837"/>
                      <a:pt x="12526" y="56129"/>
                      <a:pt x="12741" y="55448"/>
                    </a:cubicBezTo>
                    <a:lnTo>
                      <a:pt x="12741" y="55457"/>
                    </a:lnTo>
                    <a:cubicBezTo>
                      <a:pt x="13637" y="52710"/>
                      <a:pt x="16222" y="51334"/>
                      <a:pt x="18806" y="51334"/>
                    </a:cubicBezTo>
                    <a:close/>
                    <a:moveTo>
                      <a:pt x="117967" y="57526"/>
                    </a:moveTo>
                    <a:cubicBezTo>
                      <a:pt x="118391" y="57526"/>
                      <a:pt x="118819" y="57564"/>
                      <a:pt x="119245" y="57643"/>
                    </a:cubicBezTo>
                    <a:cubicBezTo>
                      <a:pt x="118726" y="58253"/>
                      <a:pt x="118322" y="58961"/>
                      <a:pt x="118063" y="59722"/>
                    </a:cubicBezTo>
                    <a:cubicBezTo>
                      <a:pt x="117821" y="60430"/>
                      <a:pt x="117713" y="61165"/>
                      <a:pt x="117758" y="61909"/>
                    </a:cubicBezTo>
                    <a:cubicBezTo>
                      <a:pt x="116510" y="60598"/>
                      <a:pt x="114739" y="59767"/>
                      <a:pt x="112860" y="59767"/>
                    </a:cubicBezTo>
                    <a:cubicBezTo>
                      <a:pt x="112850" y="59767"/>
                      <a:pt x="112840" y="59767"/>
                      <a:pt x="112830" y="59767"/>
                    </a:cubicBezTo>
                    <a:cubicBezTo>
                      <a:pt x="114167" y="58327"/>
                      <a:pt x="116034" y="57526"/>
                      <a:pt x="117967" y="57526"/>
                    </a:cubicBezTo>
                    <a:close/>
                    <a:moveTo>
                      <a:pt x="130990" y="57535"/>
                    </a:moveTo>
                    <a:cubicBezTo>
                      <a:pt x="132923" y="57535"/>
                      <a:pt x="134790" y="58336"/>
                      <a:pt x="136127" y="59776"/>
                    </a:cubicBezTo>
                    <a:cubicBezTo>
                      <a:pt x="136117" y="59776"/>
                      <a:pt x="136107" y="59776"/>
                      <a:pt x="136097" y="59776"/>
                    </a:cubicBezTo>
                    <a:cubicBezTo>
                      <a:pt x="134226" y="59776"/>
                      <a:pt x="132446" y="60607"/>
                      <a:pt x="131199" y="61918"/>
                    </a:cubicBezTo>
                    <a:cubicBezTo>
                      <a:pt x="131234" y="61183"/>
                      <a:pt x="131136" y="60439"/>
                      <a:pt x="130894" y="59731"/>
                    </a:cubicBezTo>
                    <a:cubicBezTo>
                      <a:pt x="130634" y="58970"/>
                      <a:pt x="130231" y="58271"/>
                      <a:pt x="129711" y="57652"/>
                    </a:cubicBezTo>
                    <a:cubicBezTo>
                      <a:pt x="130137" y="57573"/>
                      <a:pt x="130565" y="57535"/>
                      <a:pt x="130990" y="57535"/>
                    </a:cubicBezTo>
                    <a:close/>
                    <a:moveTo>
                      <a:pt x="84143" y="57571"/>
                    </a:moveTo>
                    <a:cubicBezTo>
                      <a:pt x="86075" y="57571"/>
                      <a:pt x="87945" y="58371"/>
                      <a:pt x="89282" y="59821"/>
                    </a:cubicBezTo>
                    <a:lnTo>
                      <a:pt x="89282" y="59821"/>
                    </a:lnTo>
                    <a:cubicBezTo>
                      <a:pt x="89265" y="59821"/>
                      <a:pt x="89248" y="59821"/>
                      <a:pt x="89231" y="59821"/>
                    </a:cubicBezTo>
                    <a:cubicBezTo>
                      <a:pt x="87362" y="59821"/>
                      <a:pt x="85595" y="60659"/>
                      <a:pt x="84353" y="61962"/>
                    </a:cubicBezTo>
                    <a:cubicBezTo>
                      <a:pt x="84434" y="60367"/>
                      <a:pt x="83851" y="58871"/>
                      <a:pt x="82866" y="57688"/>
                    </a:cubicBezTo>
                    <a:cubicBezTo>
                      <a:pt x="83291" y="57609"/>
                      <a:pt x="83719" y="57571"/>
                      <a:pt x="84143" y="57571"/>
                    </a:cubicBezTo>
                    <a:close/>
                    <a:moveTo>
                      <a:pt x="94437" y="57571"/>
                    </a:moveTo>
                    <a:cubicBezTo>
                      <a:pt x="94862" y="57571"/>
                      <a:pt x="95290" y="57609"/>
                      <a:pt x="95715" y="57688"/>
                    </a:cubicBezTo>
                    <a:cubicBezTo>
                      <a:pt x="94720" y="58871"/>
                      <a:pt x="94138" y="60367"/>
                      <a:pt x="94228" y="61962"/>
                    </a:cubicBezTo>
                    <a:cubicBezTo>
                      <a:pt x="92977" y="60659"/>
                      <a:pt x="91218" y="59821"/>
                      <a:pt x="89350" y="59821"/>
                    </a:cubicBezTo>
                    <a:cubicBezTo>
                      <a:pt x="89333" y="59821"/>
                      <a:pt x="89316" y="59821"/>
                      <a:pt x="89299" y="59821"/>
                    </a:cubicBezTo>
                    <a:lnTo>
                      <a:pt x="89299" y="59821"/>
                    </a:lnTo>
                    <a:cubicBezTo>
                      <a:pt x="90636" y="58371"/>
                      <a:pt x="92506" y="57571"/>
                      <a:pt x="94437" y="57571"/>
                    </a:cubicBezTo>
                    <a:close/>
                    <a:moveTo>
                      <a:pt x="47495" y="57735"/>
                    </a:moveTo>
                    <a:cubicBezTo>
                      <a:pt x="47916" y="57735"/>
                      <a:pt x="48340" y="57773"/>
                      <a:pt x="48762" y="57849"/>
                    </a:cubicBezTo>
                    <a:cubicBezTo>
                      <a:pt x="48242" y="58468"/>
                      <a:pt x="47839" y="59176"/>
                      <a:pt x="47579" y="59937"/>
                    </a:cubicBezTo>
                    <a:cubicBezTo>
                      <a:pt x="47337" y="60636"/>
                      <a:pt x="47230" y="61371"/>
                      <a:pt x="47275" y="62115"/>
                    </a:cubicBezTo>
                    <a:lnTo>
                      <a:pt x="47275" y="62124"/>
                    </a:lnTo>
                    <a:cubicBezTo>
                      <a:pt x="46033" y="60820"/>
                      <a:pt x="44265" y="59982"/>
                      <a:pt x="42405" y="59982"/>
                    </a:cubicBezTo>
                    <a:cubicBezTo>
                      <a:pt x="42386" y="59982"/>
                      <a:pt x="42366" y="59982"/>
                      <a:pt x="42346" y="59982"/>
                    </a:cubicBezTo>
                    <a:cubicBezTo>
                      <a:pt x="43686" y="58532"/>
                      <a:pt x="45558" y="57735"/>
                      <a:pt x="47495" y="57735"/>
                    </a:cubicBezTo>
                    <a:close/>
                    <a:moveTo>
                      <a:pt x="60510" y="57740"/>
                    </a:moveTo>
                    <a:cubicBezTo>
                      <a:pt x="62438" y="57740"/>
                      <a:pt x="64308" y="58537"/>
                      <a:pt x="65644" y="59982"/>
                    </a:cubicBezTo>
                    <a:cubicBezTo>
                      <a:pt x="65624" y="59982"/>
                      <a:pt x="65604" y="59982"/>
                      <a:pt x="65585" y="59982"/>
                    </a:cubicBezTo>
                    <a:cubicBezTo>
                      <a:pt x="63725" y="59982"/>
                      <a:pt x="61957" y="60820"/>
                      <a:pt x="60715" y="62124"/>
                    </a:cubicBezTo>
                    <a:cubicBezTo>
                      <a:pt x="60751" y="61380"/>
                      <a:pt x="60653" y="60636"/>
                      <a:pt x="60411" y="59937"/>
                    </a:cubicBezTo>
                    <a:cubicBezTo>
                      <a:pt x="60151" y="59176"/>
                      <a:pt x="59748" y="58468"/>
                      <a:pt x="59228" y="57858"/>
                    </a:cubicBezTo>
                    <a:cubicBezTo>
                      <a:pt x="59655" y="57779"/>
                      <a:pt x="60084" y="57740"/>
                      <a:pt x="60510" y="57740"/>
                    </a:cubicBezTo>
                    <a:close/>
                    <a:moveTo>
                      <a:pt x="23936" y="57764"/>
                    </a:moveTo>
                    <a:cubicBezTo>
                      <a:pt x="24366" y="57764"/>
                      <a:pt x="24800" y="57804"/>
                      <a:pt x="25232" y="57885"/>
                    </a:cubicBezTo>
                    <a:cubicBezTo>
                      <a:pt x="24237" y="59059"/>
                      <a:pt x="23655" y="60565"/>
                      <a:pt x="23744" y="62151"/>
                    </a:cubicBezTo>
                    <a:cubicBezTo>
                      <a:pt x="22494" y="60847"/>
                      <a:pt x="20727" y="60018"/>
                      <a:pt x="18867" y="60018"/>
                    </a:cubicBezTo>
                    <a:cubicBezTo>
                      <a:pt x="18847" y="60018"/>
                      <a:pt x="18827" y="60018"/>
                      <a:pt x="18807" y="60018"/>
                    </a:cubicBezTo>
                    <a:cubicBezTo>
                      <a:pt x="18787" y="60018"/>
                      <a:pt x="18767" y="60018"/>
                      <a:pt x="18747" y="60018"/>
                    </a:cubicBezTo>
                    <a:cubicBezTo>
                      <a:pt x="16879" y="60018"/>
                      <a:pt x="15111" y="60847"/>
                      <a:pt x="13870" y="62151"/>
                    </a:cubicBezTo>
                    <a:cubicBezTo>
                      <a:pt x="13951" y="60573"/>
                      <a:pt x="13368" y="59068"/>
                      <a:pt x="12382" y="57885"/>
                    </a:cubicBezTo>
                    <a:lnTo>
                      <a:pt x="12374" y="57885"/>
                    </a:lnTo>
                    <a:cubicBezTo>
                      <a:pt x="12805" y="57804"/>
                      <a:pt x="13239" y="57764"/>
                      <a:pt x="13670" y="57764"/>
                    </a:cubicBezTo>
                    <a:cubicBezTo>
                      <a:pt x="15599" y="57764"/>
                      <a:pt x="17467" y="58566"/>
                      <a:pt x="18807" y="60009"/>
                    </a:cubicBezTo>
                    <a:cubicBezTo>
                      <a:pt x="20140" y="58566"/>
                      <a:pt x="22007" y="57764"/>
                      <a:pt x="23936" y="57764"/>
                    </a:cubicBezTo>
                    <a:close/>
                    <a:moveTo>
                      <a:pt x="107668" y="57528"/>
                    </a:moveTo>
                    <a:cubicBezTo>
                      <a:pt x="109594" y="57528"/>
                      <a:pt x="111464" y="58327"/>
                      <a:pt x="112812" y="59767"/>
                    </a:cubicBezTo>
                    <a:cubicBezTo>
                      <a:pt x="112793" y="59767"/>
                      <a:pt x="112774" y="59767"/>
                      <a:pt x="112756" y="59767"/>
                    </a:cubicBezTo>
                    <a:cubicBezTo>
                      <a:pt x="110769" y="59767"/>
                      <a:pt x="108902" y="60712"/>
                      <a:pt x="107650" y="62159"/>
                    </a:cubicBezTo>
                    <a:lnTo>
                      <a:pt x="107650" y="62159"/>
                    </a:lnTo>
                    <a:cubicBezTo>
                      <a:pt x="107803" y="60502"/>
                      <a:pt x="107211" y="58925"/>
                      <a:pt x="106181" y="57688"/>
                    </a:cubicBezTo>
                    <a:cubicBezTo>
                      <a:pt x="106675" y="57580"/>
                      <a:pt x="107173" y="57528"/>
                      <a:pt x="107668" y="57528"/>
                    </a:cubicBezTo>
                    <a:close/>
                    <a:moveTo>
                      <a:pt x="37187" y="57724"/>
                    </a:moveTo>
                    <a:cubicBezTo>
                      <a:pt x="39116" y="57724"/>
                      <a:pt x="40983" y="58519"/>
                      <a:pt x="42328" y="59964"/>
                    </a:cubicBezTo>
                    <a:cubicBezTo>
                      <a:pt x="42310" y="59964"/>
                      <a:pt x="42291" y="59964"/>
                      <a:pt x="42273" y="59964"/>
                    </a:cubicBezTo>
                    <a:cubicBezTo>
                      <a:pt x="40286" y="59964"/>
                      <a:pt x="38419" y="60910"/>
                      <a:pt x="37167" y="62366"/>
                    </a:cubicBezTo>
                    <a:cubicBezTo>
                      <a:pt x="37320" y="60699"/>
                      <a:pt x="36728" y="59122"/>
                      <a:pt x="35698" y="57894"/>
                    </a:cubicBezTo>
                    <a:lnTo>
                      <a:pt x="35689" y="57885"/>
                    </a:lnTo>
                    <a:cubicBezTo>
                      <a:pt x="36187" y="57777"/>
                      <a:pt x="36689" y="57724"/>
                      <a:pt x="37187" y="57724"/>
                    </a:cubicBezTo>
                    <a:close/>
                    <a:moveTo>
                      <a:pt x="124486" y="55678"/>
                    </a:moveTo>
                    <a:cubicBezTo>
                      <a:pt x="127068" y="55678"/>
                      <a:pt x="129649" y="57049"/>
                      <a:pt x="130544" y="59794"/>
                    </a:cubicBezTo>
                    <a:cubicBezTo>
                      <a:pt x="130760" y="60475"/>
                      <a:pt x="130876" y="61183"/>
                      <a:pt x="130876" y="61900"/>
                    </a:cubicBezTo>
                    <a:cubicBezTo>
                      <a:pt x="130403" y="61798"/>
                      <a:pt x="129926" y="61748"/>
                      <a:pt x="129452" y="61748"/>
                    </a:cubicBezTo>
                    <a:cubicBezTo>
                      <a:pt x="127593" y="61748"/>
                      <a:pt x="125787" y="62514"/>
                      <a:pt x="124487" y="63907"/>
                    </a:cubicBezTo>
                    <a:cubicBezTo>
                      <a:pt x="123215" y="62527"/>
                      <a:pt x="121414" y="61747"/>
                      <a:pt x="119541" y="61747"/>
                    </a:cubicBezTo>
                    <a:cubicBezTo>
                      <a:pt x="119048" y="61747"/>
                      <a:pt x="118564" y="61801"/>
                      <a:pt x="118080" y="61909"/>
                    </a:cubicBezTo>
                    <a:cubicBezTo>
                      <a:pt x="118080" y="61192"/>
                      <a:pt x="118197" y="60484"/>
                      <a:pt x="118412" y="59803"/>
                    </a:cubicBezTo>
                    <a:lnTo>
                      <a:pt x="118421" y="59794"/>
                    </a:lnTo>
                    <a:cubicBezTo>
                      <a:pt x="119317" y="57051"/>
                      <a:pt x="121902" y="55678"/>
                      <a:pt x="124486" y="55678"/>
                    </a:cubicBezTo>
                    <a:close/>
                    <a:moveTo>
                      <a:pt x="77628" y="55717"/>
                    </a:moveTo>
                    <a:cubicBezTo>
                      <a:pt x="80804" y="55717"/>
                      <a:pt x="83980" y="57795"/>
                      <a:pt x="84022" y="61951"/>
                    </a:cubicBezTo>
                    <a:lnTo>
                      <a:pt x="84022" y="61951"/>
                    </a:lnTo>
                    <a:cubicBezTo>
                      <a:pt x="83546" y="61848"/>
                      <a:pt x="83066" y="61797"/>
                      <a:pt x="82590" y="61797"/>
                    </a:cubicBezTo>
                    <a:cubicBezTo>
                      <a:pt x="80737" y="61797"/>
                      <a:pt x="78939" y="62563"/>
                      <a:pt x="77651" y="63952"/>
                    </a:cubicBezTo>
                    <a:cubicBezTo>
                      <a:pt x="76377" y="62579"/>
                      <a:pt x="74589" y="61801"/>
                      <a:pt x="72710" y="61801"/>
                    </a:cubicBezTo>
                    <a:cubicBezTo>
                      <a:pt x="72699" y="61801"/>
                      <a:pt x="72688" y="61801"/>
                      <a:pt x="72678" y="61801"/>
                    </a:cubicBezTo>
                    <a:cubicBezTo>
                      <a:pt x="72194" y="61801"/>
                      <a:pt x="71710" y="61846"/>
                      <a:pt x="71235" y="61953"/>
                    </a:cubicBezTo>
                    <a:cubicBezTo>
                      <a:pt x="71275" y="57796"/>
                      <a:pt x="74452" y="55717"/>
                      <a:pt x="77628" y="55717"/>
                    </a:cubicBezTo>
                    <a:close/>
                    <a:moveTo>
                      <a:pt x="100943" y="55717"/>
                    </a:moveTo>
                    <a:cubicBezTo>
                      <a:pt x="104119" y="55717"/>
                      <a:pt x="107295" y="57795"/>
                      <a:pt x="107337" y="61951"/>
                    </a:cubicBezTo>
                    <a:lnTo>
                      <a:pt x="107337" y="61951"/>
                    </a:lnTo>
                    <a:cubicBezTo>
                      <a:pt x="106865" y="61851"/>
                      <a:pt x="106389" y="61802"/>
                      <a:pt x="105918" y="61802"/>
                    </a:cubicBezTo>
                    <a:cubicBezTo>
                      <a:pt x="104057" y="61802"/>
                      <a:pt x="102256" y="62568"/>
                      <a:pt x="100957" y="63961"/>
                    </a:cubicBezTo>
                    <a:cubicBezTo>
                      <a:pt x="99683" y="62588"/>
                      <a:pt x="97895" y="61801"/>
                      <a:pt x="96025" y="61801"/>
                    </a:cubicBezTo>
                    <a:cubicBezTo>
                      <a:pt x="96014" y="61801"/>
                      <a:pt x="96003" y="61801"/>
                      <a:pt x="95993" y="61801"/>
                    </a:cubicBezTo>
                    <a:cubicBezTo>
                      <a:pt x="95509" y="61801"/>
                      <a:pt x="95025" y="61846"/>
                      <a:pt x="94550" y="61953"/>
                    </a:cubicBezTo>
                    <a:cubicBezTo>
                      <a:pt x="94590" y="57796"/>
                      <a:pt x="97767" y="55717"/>
                      <a:pt x="100943" y="55717"/>
                    </a:cubicBezTo>
                    <a:close/>
                    <a:moveTo>
                      <a:pt x="54007" y="55884"/>
                    </a:moveTo>
                    <a:cubicBezTo>
                      <a:pt x="56587" y="55884"/>
                      <a:pt x="59166" y="57255"/>
                      <a:pt x="60061" y="60000"/>
                    </a:cubicBezTo>
                    <a:cubicBezTo>
                      <a:pt x="60285" y="60681"/>
                      <a:pt x="60393" y="61389"/>
                      <a:pt x="60402" y="62106"/>
                    </a:cubicBezTo>
                    <a:cubicBezTo>
                      <a:pt x="59929" y="62004"/>
                      <a:pt x="59451" y="61954"/>
                      <a:pt x="58977" y="61954"/>
                    </a:cubicBezTo>
                    <a:cubicBezTo>
                      <a:pt x="57118" y="61954"/>
                      <a:pt x="55312" y="62720"/>
                      <a:pt x="54013" y="64113"/>
                    </a:cubicBezTo>
                    <a:cubicBezTo>
                      <a:pt x="52741" y="62733"/>
                      <a:pt x="50939" y="61953"/>
                      <a:pt x="49067" y="61953"/>
                    </a:cubicBezTo>
                    <a:cubicBezTo>
                      <a:pt x="48574" y="61953"/>
                      <a:pt x="48090" y="61998"/>
                      <a:pt x="47624" y="62106"/>
                    </a:cubicBezTo>
                    <a:cubicBezTo>
                      <a:pt x="47615" y="61389"/>
                      <a:pt x="47723" y="60681"/>
                      <a:pt x="47929" y="60009"/>
                    </a:cubicBezTo>
                    <a:lnTo>
                      <a:pt x="47947" y="60000"/>
                    </a:lnTo>
                    <a:cubicBezTo>
                      <a:pt x="48843" y="57257"/>
                      <a:pt x="51425" y="55884"/>
                      <a:pt x="54007" y="55884"/>
                    </a:cubicBezTo>
                    <a:close/>
                    <a:moveTo>
                      <a:pt x="7145" y="55914"/>
                    </a:moveTo>
                    <a:cubicBezTo>
                      <a:pt x="10322" y="55914"/>
                      <a:pt x="13498" y="57993"/>
                      <a:pt x="13538" y="62151"/>
                    </a:cubicBezTo>
                    <a:cubicBezTo>
                      <a:pt x="13063" y="62046"/>
                      <a:pt x="12582" y="61995"/>
                      <a:pt x="12105" y="61995"/>
                    </a:cubicBezTo>
                    <a:cubicBezTo>
                      <a:pt x="10247" y="61995"/>
                      <a:pt x="8440" y="62767"/>
                      <a:pt x="7150" y="64158"/>
                    </a:cubicBezTo>
                    <a:cubicBezTo>
                      <a:pt x="5875" y="62786"/>
                      <a:pt x="4096" y="61998"/>
                      <a:pt x="2226" y="61998"/>
                    </a:cubicBezTo>
                    <a:cubicBezTo>
                      <a:pt x="2216" y="61998"/>
                      <a:pt x="2205" y="61998"/>
                      <a:pt x="2194" y="61998"/>
                    </a:cubicBezTo>
                    <a:cubicBezTo>
                      <a:pt x="1711" y="61998"/>
                      <a:pt x="1227" y="62043"/>
                      <a:pt x="752" y="62151"/>
                    </a:cubicBezTo>
                    <a:cubicBezTo>
                      <a:pt x="792" y="57993"/>
                      <a:pt x="3969" y="55914"/>
                      <a:pt x="7145" y="55914"/>
                    </a:cubicBezTo>
                    <a:close/>
                    <a:moveTo>
                      <a:pt x="30465" y="55917"/>
                    </a:moveTo>
                    <a:cubicBezTo>
                      <a:pt x="33638" y="55917"/>
                      <a:pt x="36811" y="57993"/>
                      <a:pt x="36854" y="62147"/>
                    </a:cubicBezTo>
                    <a:lnTo>
                      <a:pt x="36854" y="62147"/>
                    </a:lnTo>
                    <a:cubicBezTo>
                      <a:pt x="36384" y="62047"/>
                      <a:pt x="35912" y="61999"/>
                      <a:pt x="35443" y="61999"/>
                    </a:cubicBezTo>
                    <a:cubicBezTo>
                      <a:pt x="33580" y="61999"/>
                      <a:pt x="31775" y="62765"/>
                      <a:pt x="30483" y="64158"/>
                    </a:cubicBezTo>
                    <a:cubicBezTo>
                      <a:pt x="29201" y="62778"/>
                      <a:pt x="27409" y="61998"/>
                      <a:pt x="25528" y="61998"/>
                    </a:cubicBezTo>
                    <a:cubicBezTo>
                      <a:pt x="25044" y="61998"/>
                      <a:pt x="24560" y="62052"/>
                      <a:pt x="24085" y="62151"/>
                    </a:cubicBezTo>
                    <a:cubicBezTo>
                      <a:pt x="24116" y="57996"/>
                      <a:pt x="27290" y="55917"/>
                      <a:pt x="30465" y="55917"/>
                    </a:cubicBezTo>
                    <a:close/>
                    <a:moveTo>
                      <a:pt x="119322" y="62140"/>
                    </a:moveTo>
                    <a:cubicBezTo>
                      <a:pt x="121256" y="62140"/>
                      <a:pt x="123125" y="62943"/>
                      <a:pt x="124469" y="64391"/>
                    </a:cubicBezTo>
                    <a:cubicBezTo>
                      <a:pt x="124450" y="64390"/>
                      <a:pt x="124430" y="64390"/>
                      <a:pt x="124410" y="64390"/>
                    </a:cubicBezTo>
                    <a:cubicBezTo>
                      <a:pt x="122541" y="64390"/>
                      <a:pt x="120773" y="65229"/>
                      <a:pt x="119532" y="66532"/>
                    </a:cubicBezTo>
                    <a:cubicBezTo>
                      <a:pt x="119613" y="64946"/>
                      <a:pt x="119030" y="63441"/>
                      <a:pt x="118045" y="62258"/>
                    </a:cubicBezTo>
                    <a:cubicBezTo>
                      <a:pt x="118470" y="62179"/>
                      <a:pt x="118898" y="62140"/>
                      <a:pt x="119322" y="62140"/>
                    </a:cubicBezTo>
                    <a:close/>
                    <a:moveTo>
                      <a:pt x="129616" y="62140"/>
                    </a:moveTo>
                    <a:cubicBezTo>
                      <a:pt x="130040" y="62140"/>
                      <a:pt x="130468" y="62179"/>
                      <a:pt x="130894" y="62258"/>
                    </a:cubicBezTo>
                    <a:cubicBezTo>
                      <a:pt x="129908" y="63423"/>
                      <a:pt x="129326" y="64928"/>
                      <a:pt x="129415" y="66523"/>
                    </a:cubicBezTo>
                    <a:lnTo>
                      <a:pt x="129406" y="66532"/>
                    </a:lnTo>
                    <a:cubicBezTo>
                      <a:pt x="128156" y="65229"/>
                      <a:pt x="126388" y="64390"/>
                      <a:pt x="124528" y="64390"/>
                    </a:cubicBezTo>
                    <a:cubicBezTo>
                      <a:pt x="124509" y="64390"/>
                      <a:pt x="124489" y="64390"/>
                      <a:pt x="124469" y="64391"/>
                    </a:cubicBezTo>
                    <a:cubicBezTo>
                      <a:pt x="125807" y="62943"/>
                      <a:pt x="127680" y="62140"/>
                      <a:pt x="129616" y="62140"/>
                    </a:cubicBezTo>
                    <a:close/>
                    <a:moveTo>
                      <a:pt x="95796" y="62176"/>
                    </a:moveTo>
                    <a:cubicBezTo>
                      <a:pt x="97737" y="62176"/>
                      <a:pt x="99610" y="62980"/>
                      <a:pt x="100948" y="64435"/>
                    </a:cubicBezTo>
                    <a:cubicBezTo>
                      <a:pt x="100928" y="64435"/>
                      <a:pt x="100908" y="64435"/>
                      <a:pt x="100888" y="64435"/>
                    </a:cubicBezTo>
                    <a:cubicBezTo>
                      <a:pt x="99020" y="64435"/>
                      <a:pt x="97252" y="65265"/>
                      <a:pt x="96011" y="66568"/>
                    </a:cubicBezTo>
                    <a:cubicBezTo>
                      <a:pt x="96091" y="64982"/>
                      <a:pt x="95509" y="63477"/>
                      <a:pt x="94514" y="62294"/>
                    </a:cubicBezTo>
                    <a:cubicBezTo>
                      <a:pt x="94941" y="62215"/>
                      <a:pt x="95370" y="62176"/>
                      <a:pt x="95796" y="62176"/>
                    </a:cubicBezTo>
                    <a:close/>
                    <a:moveTo>
                      <a:pt x="82771" y="62185"/>
                    </a:moveTo>
                    <a:cubicBezTo>
                      <a:pt x="83195" y="62185"/>
                      <a:pt x="83623" y="62224"/>
                      <a:pt x="84048" y="62303"/>
                    </a:cubicBezTo>
                    <a:cubicBezTo>
                      <a:pt x="83063" y="63477"/>
                      <a:pt x="82480" y="64991"/>
                      <a:pt x="82561" y="66577"/>
                    </a:cubicBezTo>
                    <a:cubicBezTo>
                      <a:pt x="81320" y="65274"/>
                      <a:pt x="79552" y="64435"/>
                      <a:pt x="77683" y="64435"/>
                    </a:cubicBezTo>
                    <a:cubicBezTo>
                      <a:pt x="77666" y="64435"/>
                      <a:pt x="77650" y="64435"/>
                      <a:pt x="77633" y="64435"/>
                    </a:cubicBezTo>
                    <a:lnTo>
                      <a:pt x="77633" y="64435"/>
                    </a:lnTo>
                    <a:cubicBezTo>
                      <a:pt x="78970" y="62988"/>
                      <a:pt x="80838" y="62185"/>
                      <a:pt x="82771" y="62185"/>
                    </a:cubicBezTo>
                    <a:close/>
                    <a:moveTo>
                      <a:pt x="59134" y="62337"/>
                    </a:moveTo>
                    <a:cubicBezTo>
                      <a:pt x="59561" y="62337"/>
                      <a:pt x="59992" y="62376"/>
                      <a:pt x="60420" y="62455"/>
                    </a:cubicBezTo>
                    <a:cubicBezTo>
                      <a:pt x="59427" y="63627"/>
                      <a:pt x="58845" y="65119"/>
                      <a:pt x="58932" y="66720"/>
                    </a:cubicBezTo>
                    <a:lnTo>
                      <a:pt x="58932" y="66720"/>
                    </a:lnTo>
                    <a:cubicBezTo>
                      <a:pt x="57682" y="65417"/>
                      <a:pt x="55914" y="64587"/>
                      <a:pt x="54055" y="64587"/>
                    </a:cubicBezTo>
                    <a:cubicBezTo>
                      <a:pt x="54035" y="64587"/>
                      <a:pt x="54015" y="64588"/>
                      <a:pt x="53995" y="64588"/>
                    </a:cubicBezTo>
                    <a:cubicBezTo>
                      <a:pt x="55331" y="63135"/>
                      <a:pt x="57201" y="62337"/>
                      <a:pt x="59134" y="62337"/>
                    </a:cubicBezTo>
                    <a:close/>
                    <a:moveTo>
                      <a:pt x="48861" y="62333"/>
                    </a:moveTo>
                    <a:cubicBezTo>
                      <a:pt x="50795" y="62333"/>
                      <a:pt x="52662" y="63137"/>
                      <a:pt x="53995" y="64588"/>
                    </a:cubicBezTo>
                    <a:cubicBezTo>
                      <a:pt x="53975" y="64588"/>
                      <a:pt x="53955" y="64587"/>
                      <a:pt x="53935" y="64587"/>
                    </a:cubicBezTo>
                    <a:cubicBezTo>
                      <a:pt x="52067" y="64587"/>
                      <a:pt x="50299" y="65417"/>
                      <a:pt x="49058" y="66720"/>
                    </a:cubicBezTo>
                    <a:cubicBezTo>
                      <a:pt x="49138" y="65134"/>
                      <a:pt x="48556" y="63629"/>
                      <a:pt x="47561" y="62455"/>
                    </a:cubicBezTo>
                    <a:cubicBezTo>
                      <a:pt x="47994" y="62373"/>
                      <a:pt x="48429" y="62333"/>
                      <a:pt x="48861" y="62333"/>
                    </a:cubicBezTo>
                    <a:close/>
                    <a:moveTo>
                      <a:pt x="106103" y="62174"/>
                    </a:moveTo>
                    <a:cubicBezTo>
                      <a:pt x="106576" y="62174"/>
                      <a:pt x="107052" y="62222"/>
                      <a:pt x="107525" y="62321"/>
                    </a:cubicBezTo>
                    <a:cubicBezTo>
                      <a:pt x="106512" y="63566"/>
                      <a:pt x="105939" y="65161"/>
                      <a:pt x="106127" y="66837"/>
                    </a:cubicBezTo>
                    <a:cubicBezTo>
                      <a:pt x="104872" y="65387"/>
                      <a:pt x="103007" y="64435"/>
                      <a:pt x="101030" y="64435"/>
                    </a:cubicBezTo>
                    <a:cubicBezTo>
                      <a:pt x="101003" y="64435"/>
                      <a:pt x="100975" y="64435"/>
                      <a:pt x="100948" y="64435"/>
                    </a:cubicBezTo>
                    <a:cubicBezTo>
                      <a:pt x="102295" y="62981"/>
                      <a:pt x="104168" y="62174"/>
                      <a:pt x="106103" y="62174"/>
                    </a:cubicBezTo>
                    <a:close/>
                    <a:moveTo>
                      <a:pt x="70807" y="57738"/>
                    </a:moveTo>
                    <a:cubicBezTo>
                      <a:pt x="71283" y="57738"/>
                      <a:pt x="71762" y="57786"/>
                      <a:pt x="72239" y="57885"/>
                    </a:cubicBezTo>
                    <a:cubicBezTo>
                      <a:pt x="71271" y="59131"/>
                      <a:pt x="70742" y="60708"/>
                      <a:pt x="70939" y="62348"/>
                    </a:cubicBezTo>
                    <a:cubicBezTo>
                      <a:pt x="71447" y="62234"/>
                      <a:pt x="71959" y="62178"/>
                      <a:pt x="72468" y="62178"/>
                    </a:cubicBezTo>
                    <a:cubicBezTo>
                      <a:pt x="74403" y="62178"/>
                      <a:pt x="76285" y="62981"/>
                      <a:pt x="77633" y="64435"/>
                    </a:cubicBezTo>
                    <a:lnTo>
                      <a:pt x="77633" y="64435"/>
                    </a:lnTo>
                    <a:cubicBezTo>
                      <a:pt x="77630" y="64435"/>
                      <a:pt x="77627" y="64435"/>
                      <a:pt x="77624" y="64435"/>
                    </a:cubicBezTo>
                    <a:cubicBezTo>
                      <a:pt x="77606" y="64435"/>
                      <a:pt x="77587" y="64435"/>
                      <a:pt x="77569" y="64435"/>
                    </a:cubicBezTo>
                    <a:cubicBezTo>
                      <a:pt x="75520" y="64435"/>
                      <a:pt x="73598" y="65435"/>
                      <a:pt x="72346" y="66962"/>
                    </a:cubicBezTo>
                    <a:cubicBezTo>
                      <a:pt x="72703" y="63259"/>
                      <a:pt x="69407" y="59973"/>
                      <a:pt x="65707" y="59973"/>
                    </a:cubicBezTo>
                    <a:cubicBezTo>
                      <a:pt x="65694" y="59973"/>
                      <a:pt x="65682" y="59973"/>
                      <a:pt x="65670" y="59973"/>
                    </a:cubicBezTo>
                    <a:lnTo>
                      <a:pt x="65670" y="59973"/>
                    </a:lnTo>
                    <a:cubicBezTo>
                      <a:pt x="67007" y="58533"/>
                      <a:pt x="68877" y="57738"/>
                      <a:pt x="70807" y="57738"/>
                    </a:cubicBezTo>
                    <a:close/>
                    <a:moveTo>
                      <a:pt x="35611" y="62370"/>
                    </a:moveTo>
                    <a:cubicBezTo>
                      <a:pt x="36087" y="62370"/>
                      <a:pt x="36566" y="62419"/>
                      <a:pt x="37042" y="62518"/>
                    </a:cubicBezTo>
                    <a:cubicBezTo>
                      <a:pt x="36029" y="63763"/>
                      <a:pt x="35456" y="65358"/>
                      <a:pt x="35644" y="67034"/>
                    </a:cubicBezTo>
                    <a:cubicBezTo>
                      <a:pt x="34383" y="65578"/>
                      <a:pt x="32507" y="64632"/>
                      <a:pt x="30521" y="64632"/>
                    </a:cubicBezTo>
                    <a:cubicBezTo>
                      <a:pt x="30502" y="64632"/>
                      <a:pt x="30483" y="64632"/>
                      <a:pt x="30465" y="64633"/>
                    </a:cubicBezTo>
                    <a:cubicBezTo>
                      <a:pt x="30445" y="64632"/>
                      <a:pt x="30425" y="64632"/>
                      <a:pt x="30406" y="64632"/>
                    </a:cubicBezTo>
                    <a:cubicBezTo>
                      <a:pt x="28537" y="64632"/>
                      <a:pt x="26769" y="65471"/>
                      <a:pt x="25528" y="66774"/>
                    </a:cubicBezTo>
                    <a:cubicBezTo>
                      <a:pt x="25608" y="65179"/>
                      <a:pt x="25026" y="63683"/>
                      <a:pt x="24031" y="62500"/>
                    </a:cubicBezTo>
                    <a:cubicBezTo>
                      <a:pt x="24460" y="62420"/>
                      <a:pt x="24890" y="62381"/>
                      <a:pt x="25317" y="62381"/>
                    </a:cubicBezTo>
                    <a:cubicBezTo>
                      <a:pt x="27250" y="62381"/>
                      <a:pt x="29122" y="63178"/>
                      <a:pt x="30465" y="64624"/>
                    </a:cubicBezTo>
                    <a:cubicBezTo>
                      <a:pt x="31802" y="63171"/>
                      <a:pt x="33677" y="62370"/>
                      <a:pt x="35611" y="62370"/>
                    </a:cubicBezTo>
                    <a:close/>
                    <a:moveTo>
                      <a:pt x="112819" y="60274"/>
                    </a:moveTo>
                    <a:cubicBezTo>
                      <a:pt x="115992" y="60274"/>
                      <a:pt x="119164" y="62350"/>
                      <a:pt x="119209" y="66503"/>
                    </a:cubicBezTo>
                    <a:lnTo>
                      <a:pt x="119209" y="66503"/>
                    </a:lnTo>
                    <a:cubicBezTo>
                      <a:pt x="118735" y="66400"/>
                      <a:pt x="118257" y="66350"/>
                      <a:pt x="117783" y="66350"/>
                    </a:cubicBezTo>
                    <a:cubicBezTo>
                      <a:pt x="115922" y="66350"/>
                      <a:pt x="114119" y="67124"/>
                      <a:pt x="112821" y="68521"/>
                    </a:cubicBezTo>
                    <a:cubicBezTo>
                      <a:pt x="111539" y="67142"/>
                      <a:pt x="109747" y="66362"/>
                      <a:pt x="107865" y="66362"/>
                    </a:cubicBezTo>
                    <a:cubicBezTo>
                      <a:pt x="107382" y="66362"/>
                      <a:pt x="106898" y="66407"/>
                      <a:pt x="106423" y="66514"/>
                    </a:cubicBezTo>
                    <a:lnTo>
                      <a:pt x="106423" y="66514"/>
                    </a:lnTo>
                    <a:cubicBezTo>
                      <a:pt x="106463" y="62355"/>
                      <a:pt x="109641" y="60274"/>
                      <a:pt x="112819" y="60274"/>
                    </a:cubicBezTo>
                    <a:close/>
                    <a:moveTo>
                      <a:pt x="136136" y="60276"/>
                    </a:moveTo>
                    <a:cubicBezTo>
                      <a:pt x="139311" y="60276"/>
                      <a:pt x="142484" y="62354"/>
                      <a:pt x="142525" y="66514"/>
                    </a:cubicBezTo>
                    <a:lnTo>
                      <a:pt x="142516" y="66523"/>
                    </a:lnTo>
                    <a:cubicBezTo>
                      <a:pt x="142042" y="66421"/>
                      <a:pt x="141565" y="66372"/>
                      <a:pt x="141091" y="66372"/>
                    </a:cubicBezTo>
                    <a:cubicBezTo>
                      <a:pt x="139233" y="66372"/>
                      <a:pt x="137428" y="67138"/>
                      <a:pt x="136136" y="68530"/>
                    </a:cubicBezTo>
                    <a:cubicBezTo>
                      <a:pt x="134854" y="67150"/>
                      <a:pt x="133062" y="66371"/>
                      <a:pt x="131181" y="66371"/>
                    </a:cubicBezTo>
                    <a:cubicBezTo>
                      <a:pt x="130697" y="66371"/>
                      <a:pt x="130213" y="66425"/>
                      <a:pt x="129738" y="66523"/>
                    </a:cubicBezTo>
                    <a:cubicBezTo>
                      <a:pt x="129778" y="62359"/>
                      <a:pt x="132958" y="60276"/>
                      <a:pt x="136136" y="60276"/>
                    </a:cubicBezTo>
                    <a:close/>
                    <a:moveTo>
                      <a:pt x="89289" y="60321"/>
                    </a:moveTo>
                    <a:cubicBezTo>
                      <a:pt x="92462" y="60321"/>
                      <a:pt x="95638" y="62397"/>
                      <a:pt x="95679" y="66548"/>
                    </a:cubicBezTo>
                    <a:lnTo>
                      <a:pt x="95679" y="66548"/>
                    </a:lnTo>
                    <a:cubicBezTo>
                      <a:pt x="95209" y="66448"/>
                      <a:pt x="94735" y="66398"/>
                      <a:pt x="94264" y="66398"/>
                    </a:cubicBezTo>
                    <a:cubicBezTo>
                      <a:pt x="92405" y="66398"/>
                      <a:pt x="90601" y="67165"/>
                      <a:pt x="89308" y="68557"/>
                    </a:cubicBezTo>
                    <a:cubicBezTo>
                      <a:pt x="88027" y="67177"/>
                      <a:pt x="86235" y="66398"/>
                      <a:pt x="84353" y="66398"/>
                    </a:cubicBezTo>
                    <a:cubicBezTo>
                      <a:pt x="83869" y="66398"/>
                      <a:pt x="83385" y="66452"/>
                      <a:pt x="82910" y="66550"/>
                    </a:cubicBezTo>
                    <a:cubicBezTo>
                      <a:pt x="82942" y="62398"/>
                      <a:pt x="86114" y="60321"/>
                      <a:pt x="89289" y="60321"/>
                    </a:cubicBezTo>
                    <a:close/>
                    <a:moveTo>
                      <a:pt x="42335" y="60475"/>
                    </a:moveTo>
                    <a:cubicBezTo>
                      <a:pt x="45508" y="60475"/>
                      <a:pt x="48684" y="62552"/>
                      <a:pt x="48726" y="66708"/>
                    </a:cubicBezTo>
                    <a:lnTo>
                      <a:pt x="48726" y="66708"/>
                    </a:lnTo>
                    <a:cubicBezTo>
                      <a:pt x="48257" y="66608"/>
                      <a:pt x="47784" y="66560"/>
                      <a:pt x="47315" y="66560"/>
                    </a:cubicBezTo>
                    <a:cubicBezTo>
                      <a:pt x="45452" y="66560"/>
                      <a:pt x="43648" y="67326"/>
                      <a:pt x="42355" y="68719"/>
                    </a:cubicBezTo>
                    <a:cubicBezTo>
                      <a:pt x="41081" y="67346"/>
                      <a:pt x="39302" y="66559"/>
                      <a:pt x="37432" y="66559"/>
                    </a:cubicBezTo>
                    <a:cubicBezTo>
                      <a:pt x="37421" y="66559"/>
                      <a:pt x="37411" y="66559"/>
                      <a:pt x="37400" y="66559"/>
                    </a:cubicBezTo>
                    <a:cubicBezTo>
                      <a:pt x="36916" y="66559"/>
                      <a:pt x="36432" y="66604"/>
                      <a:pt x="35958" y="66711"/>
                    </a:cubicBezTo>
                    <a:cubicBezTo>
                      <a:pt x="35989" y="62554"/>
                      <a:pt x="39161" y="60475"/>
                      <a:pt x="42335" y="60475"/>
                    </a:cubicBezTo>
                    <a:close/>
                    <a:moveTo>
                      <a:pt x="65651" y="60478"/>
                    </a:moveTo>
                    <a:cubicBezTo>
                      <a:pt x="68826" y="60478"/>
                      <a:pt x="72001" y="62555"/>
                      <a:pt x="72041" y="66711"/>
                    </a:cubicBezTo>
                    <a:cubicBezTo>
                      <a:pt x="71566" y="66609"/>
                      <a:pt x="71088" y="66560"/>
                      <a:pt x="70614" y="66560"/>
                    </a:cubicBezTo>
                    <a:cubicBezTo>
                      <a:pt x="68752" y="66560"/>
                      <a:pt x="66952" y="67326"/>
                      <a:pt x="65653" y="68719"/>
                    </a:cubicBezTo>
                    <a:cubicBezTo>
                      <a:pt x="64371" y="67339"/>
                      <a:pt x="62579" y="66559"/>
                      <a:pt x="60697" y="66559"/>
                    </a:cubicBezTo>
                    <a:cubicBezTo>
                      <a:pt x="60214" y="66559"/>
                      <a:pt x="59730" y="66613"/>
                      <a:pt x="59255" y="66711"/>
                    </a:cubicBezTo>
                    <a:cubicBezTo>
                      <a:pt x="59295" y="62557"/>
                      <a:pt x="62473" y="60478"/>
                      <a:pt x="65651" y="60478"/>
                    </a:cubicBezTo>
                    <a:close/>
                    <a:moveTo>
                      <a:pt x="18806" y="60522"/>
                    </a:moveTo>
                    <a:cubicBezTo>
                      <a:pt x="21979" y="60522"/>
                      <a:pt x="25151" y="62596"/>
                      <a:pt x="25196" y="66747"/>
                    </a:cubicBezTo>
                    <a:lnTo>
                      <a:pt x="25196" y="66747"/>
                    </a:lnTo>
                    <a:cubicBezTo>
                      <a:pt x="24723" y="66645"/>
                      <a:pt x="24245" y="66596"/>
                      <a:pt x="23772" y="66596"/>
                    </a:cubicBezTo>
                    <a:cubicBezTo>
                      <a:pt x="21913" y="66596"/>
                      <a:pt x="20107" y="67362"/>
                      <a:pt x="18807" y="68754"/>
                    </a:cubicBezTo>
                    <a:cubicBezTo>
                      <a:pt x="17526" y="67374"/>
                      <a:pt x="15734" y="66595"/>
                      <a:pt x="13852" y="66595"/>
                    </a:cubicBezTo>
                    <a:cubicBezTo>
                      <a:pt x="13368" y="66595"/>
                      <a:pt x="12884" y="66649"/>
                      <a:pt x="12409" y="66747"/>
                    </a:cubicBezTo>
                    <a:cubicBezTo>
                      <a:pt x="12454" y="62599"/>
                      <a:pt x="15631" y="60522"/>
                      <a:pt x="18806" y="60522"/>
                    </a:cubicBezTo>
                    <a:close/>
                    <a:moveTo>
                      <a:pt x="84142" y="66790"/>
                    </a:moveTo>
                    <a:cubicBezTo>
                      <a:pt x="86075" y="66790"/>
                      <a:pt x="87947" y="67588"/>
                      <a:pt x="89290" y="69041"/>
                    </a:cubicBezTo>
                    <a:lnTo>
                      <a:pt x="89290" y="69041"/>
                    </a:lnTo>
                    <a:cubicBezTo>
                      <a:pt x="89287" y="69041"/>
                      <a:pt x="89284" y="69041"/>
                      <a:pt x="89281" y="69041"/>
                    </a:cubicBezTo>
                    <a:cubicBezTo>
                      <a:pt x="89262" y="69041"/>
                      <a:pt x="89242" y="69041"/>
                      <a:pt x="89222" y="69041"/>
                    </a:cubicBezTo>
                    <a:cubicBezTo>
                      <a:pt x="87354" y="69041"/>
                      <a:pt x="85594" y="69879"/>
                      <a:pt x="84344" y="71183"/>
                    </a:cubicBezTo>
                    <a:cubicBezTo>
                      <a:pt x="84434" y="69588"/>
                      <a:pt x="83851" y="68082"/>
                      <a:pt x="82857" y="66909"/>
                    </a:cubicBezTo>
                    <a:cubicBezTo>
                      <a:pt x="83285" y="66829"/>
                      <a:pt x="83715" y="66790"/>
                      <a:pt x="84142" y="66790"/>
                    </a:cubicBezTo>
                    <a:close/>
                    <a:moveTo>
                      <a:pt x="94437" y="66782"/>
                    </a:moveTo>
                    <a:cubicBezTo>
                      <a:pt x="94862" y="66782"/>
                      <a:pt x="95290" y="66821"/>
                      <a:pt x="95715" y="66900"/>
                    </a:cubicBezTo>
                    <a:cubicBezTo>
                      <a:pt x="94720" y="68082"/>
                      <a:pt x="94138" y="69579"/>
                      <a:pt x="94228" y="71174"/>
                    </a:cubicBezTo>
                    <a:lnTo>
                      <a:pt x="94219" y="71183"/>
                    </a:lnTo>
                    <a:cubicBezTo>
                      <a:pt x="92977" y="69879"/>
                      <a:pt x="91209" y="69041"/>
                      <a:pt x="89341" y="69041"/>
                    </a:cubicBezTo>
                    <a:cubicBezTo>
                      <a:pt x="89324" y="69041"/>
                      <a:pt x="89307" y="69041"/>
                      <a:pt x="89290" y="69041"/>
                    </a:cubicBezTo>
                    <a:lnTo>
                      <a:pt x="89290" y="69041"/>
                    </a:lnTo>
                    <a:cubicBezTo>
                      <a:pt x="90628" y="67586"/>
                      <a:pt x="92502" y="66782"/>
                      <a:pt x="94437" y="66782"/>
                    </a:cubicBezTo>
                    <a:close/>
                    <a:moveTo>
                      <a:pt x="47476" y="66925"/>
                    </a:moveTo>
                    <a:cubicBezTo>
                      <a:pt x="47900" y="66925"/>
                      <a:pt x="48328" y="66964"/>
                      <a:pt x="48753" y="67043"/>
                    </a:cubicBezTo>
                    <a:cubicBezTo>
                      <a:pt x="47767" y="68226"/>
                      <a:pt x="47185" y="69731"/>
                      <a:pt x="47266" y="71317"/>
                    </a:cubicBezTo>
                    <a:cubicBezTo>
                      <a:pt x="46024" y="70014"/>
                      <a:pt x="44257" y="69184"/>
                      <a:pt x="42388" y="69184"/>
                    </a:cubicBezTo>
                    <a:cubicBezTo>
                      <a:pt x="42371" y="69184"/>
                      <a:pt x="42354" y="69184"/>
                      <a:pt x="42337" y="69184"/>
                    </a:cubicBezTo>
                    <a:lnTo>
                      <a:pt x="42337" y="69184"/>
                    </a:lnTo>
                    <a:cubicBezTo>
                      <a:pt x="43675" y="67729"/>
                      <a:pt x="45543" y="66925"/>
                      <a:pt x="47476" y="66925"/>
                    </a:cubicBezTo>
                    <a:close/>
                    <a:moveTo>
                      <a:pt x="60488" y="66929"/>
                    </a:moveTo>
                    <a:cubicBezTo>
                      <a:pt x="62422" y="66929"/>
                      <a:pt x="64295" y="67727"/>
                      <a:pt x="65636" y="69175"/>
                    </a:cubicBezTo>
                    <a:lnTo>
                      <a:pt x="65636" y="69175"/>
                    </a:lnTo>
                    <a:cubicBezTo>
                      <a:pt x="65622" y="69175"/>
                      <a:pt x="65608" y="69175"/>
                      <a:pt x="65593" y="69175"/>
                    </a:cubicBezTo>
                    <a:cubicBezTo>
                      <a:pt x="63725" y="69175"/>
                      <a:pt x="61966" y="70014"/>
                      <a:pt x="60715" y="71317"/>
                    </a:cubicBezTo>
                    <a:cubicBezTo>
                      <a:pt x="60805" y="69731"/>
                      <a:pt x="60223" y="68226"/>
                      <a:pt x="59228" y="67043"/>
                    </a:cubicBezTo>
                    <a:cubicBezTo>
                      <a:pt x="59647" y="66967"/>
                      <a:pt x="60069" y="66929"/>
                      <a:pt x="60488" y="66929"/>
                    </a:cubicBezTo>
                    <a:close/>
                    <a:moveTo>
                      <a:pt x="23953" y="66970"/>
                    </a:moveTo>
                    <a:cubicBezTo>
                      <a:pt x="24378" y="66970"/>
                      <a:pt x="24806" y="67009"/>
                      <a:pt x="25232" y="67088"/>
                    </a:cubicBezTo>
                    <a:cubicBezTo>
                      <a:pt x="24239" y="68277"/>
                      <a:pt x="23657" y="69770"/>
                      <a:pt x="23744" y="71361"/>
                    </a:cubicBezTo>
                    <a:lnTo>
                      <a:pt x="23744" y="71361"/>
                    </a:lnTo>
                    <a:cubicBezTo>
                      <a:pt x="22494" y="70058"/>
                      <a:pt x="20726" y="69220"/>
                      <a:pt x="18866" y="69220"/>
                    </a:cubicBezTo>
                    <a:cubicBezTo>
                      <a:pt x="18846" y="69220"/>
                      <a:pt x="18827" y="69220"/>
                      <a:pt x="18807" y="69220"/>
                    </a:cubicBezTo>
                    <a:cubicBezTo>
                      <a:pt x="20144" y="67773"/>
                      <a:pt x="22018" y="66970"/>
                      <a:pt x="23953" y="66970"/>
                    </a:cubicBezTo>
                    <a:close/>
                    <a:moveTo>
                      <a:pt x="13652" y="66970"/>
                    </a:moveTo>
                    <a:cubicBezTo>
                      <a:pt x="15588" y="66970"/>
                      <a:pt x="17463" y="67773"/>
                      <a:pt x="18807" y="69220"/>
                    </a:cubicBezTo>
                    <a:cubicBezTo>
                      <a:pt x="18787" y="69220"/>
                      <a:pt x="18768" y="69220"/>
                      <a:pt x="18748" y="69220"/>
                    </a:cubicBezTo>
                    <a:cubicBezTo>
                      <a:pt x="16879" y="69220"/>
                      <a:pt x="15111" y="70058"/>
                      <a:pt x="13870" y="71362"/>
                    </a:cubicBezTo>
                    <a:cubicBezTo>
                      <a:pt x="13951" y="69776"/>
                      <a:pt x="13368" y="68271"/>
                      <a:pt x="12374" y="67088"/>
                    </a:cubicBezTo>
                    <a:cubicBezTo>
                      <a:pt x="12799" y="67009"/>
                      <a:pt x="13227" y="66970"/>
                      <a:pt x="13652" y="66970"/>
                    </a:cubicBezTo>
                    <a:close/>
                    <a:moveTo>
                      <a:pt x="107653" y="66739"/>
                    </a:moveTo>
                    <a:cubicBezTo>
                      <a:pt x="109587" y="66739"/>
                      <a:pt x="111464" y="67541"/>
                      <a:pt x="112812" y="68996"/>
                    </a:cubicBezTo>
                    <a:cubicBezTo>
                      <a:pt x="114149" y="67549"/>
                      <a:pt x="116022" y="66746"/>
                      <a:pt x="117958" y="66746"/>
                    </a:cubicBezTo>
                    <a:cubicBezTo>
                      <a:pt x="118383" y="66746"/>
                      <a:pt x="118811" y="66785"/>
                      <a:pt x="119236" y="66864"/>
                    </a:cubicBezTo>
                    <a:cubicBezTo>
                      <a:pt x="118242" y="68047"/>
                      <a:pt x="117659" y="69552"/>
                      <a:pt x="117749" y="71138"/>
                    </a:cubicBezTo>
                    <a:cubicBezTo>
                      <a:pt x="116499" y="69835"/>
                      <a:pt x="114731" y="69005"/>
                      <a:pt x="112871" y="69005"/>
                    </a:cubicBezTo>
                    <a:cubicBezTo>
                      <a:pt x="112851" y="69005"/>
                      <a:pt x="112832" y="69005"/>
                      <a:pt x="112812" y="69005"/>
                    </a:cubicBezTo>
                    <a:cubicBezTo>
                      <a:pt x="112793" y="69005"/>
                      <a:pt x="112774" y="69005"/>
                      <a:pt x="112756" y="69005"/>
                    </a:cubicBezTo>
                    <a:cubicBezTo>
                      <a:pt x="110769" y="69005"/>
                      <a:pt x="108893" y="69951"/>
                      <a:pt x="107641" y="71398"/>
                    </a:cubicBezTo>
                    <a:lnTo>
                      <a:pt x="107641" y="71398"/>
                    </a:lnTo>
                    <a:cubicBezTo>
                      <a:pt x="107802" y="69707"/>
                      <a:pt x="107213" y="68132"/>
                      <a:pt x="106177" y="66897"/>
                    </a:cubicBezTo>
                    <a:lnTo>
                      <a:pt x="106177" y="66897"/>
                    </a:lnTo>
                    <a:cubicBezTo>
                      <a:pt x="106668" y="66791"/>
                      <a:pt x="107162" y="66739"/>
                      <a:pt x="107653" y="66739"/>
                    </a:cubicBezTo>
                    <a:close/>
                    <a:moveTo>
                      <a:pt x="37174" y="66927"/>
                    </a:moveTo>
                    <a:cubicBezTo>
                      <a:pt x="39113" y="66927"/>
                      <a:pt x="40989" y="67729"/>
                      <a:pt x="42337" y="69184"/>
                    </a:cubicBezTo>
                    <a:lnTo>
                      <a:pt x="42337" y="69184"/>
                    </a:lnTo>
                    <a:cubicBezTo>
                      <a:pt x="42334" y="69184"/>
                      <a:pt x="42331" y="69184"/>
                      <a:pt x="42328" y="69184"/>
                    </a:cubicBezTo>
                    <a:cubicBezTo>
                      <a:pt x="42301" y="69184"/>
                      <a:pt x="42274" y="69184"/>
                      <a:pt x="42246" y="69184"/>
                    </a:cubicBezTo>
                    <a:cubicBezTo>
                      <a:pt x="40269" y="69184"/>
                      <a:pt x="38404" y="70136"/>
                      <a:pt x="37158" y="71577"/>
                    </a:cubicBezTo>
                    <a:cubicBezTo>
                      <a:pt x="37320" y="69910"/>
                      <a:pt x="36728" y="68324"/>
                      <a:pt x="35689" y="67088"/>
                    </a:cubicBezTo>
                    <a:lnTo>
                      <a:pt x="35680" y="67088"/>
                    </a:lnTo>
                    <a:cubicBezTo>
                      <a:pt x="36177" y="66980"/>
                      <a:pt x="36678" y="66927"/>
                      <a:pt x="37174" y="66927"/>
                    </a:cubicBezTo>
                    <a:close/>
                    <a:moveTo>
                      <a:pt x="124481" y="64880"/>
                    </a:moveTo>
                    <a:cubicBezTo>
                      <a:pt x="127655" y="64880"/>
                      <a:pt x="130827" y="66957"/>
                      <a:pt x="130867" y="71111"/>
                    </a:cubicBezTo>
                    <a:lnTo>
                      <a:pt x="130858" y="71129"/>
                    </a:lnTo>
                    <a:cubicBezTo>
                      <a:pt x="130380" y="71024"/>
                      <a:pt x="129897" y="70973"/>
                      <a:pt x="129419" y="70973"/>
                    </a:cubicBezTo>
                    <a:cubicBezTo>
                      <a:pt x="127565" y="70973"/>
                      <a:pt x="125767" y="71740"/>
                      <a:pt x="124478" y="73136"/>
                    </a:cubicBezTo>
                    <a:cubicBezTo>
                      <a:pt x="123204" y="71764"/>
                      <a:pt x="121425" y="70977"/>
                      <a:pt x="119555" y="70977"/>
                    </a:cubicBezTo>
                    <a:cubicBezTo>
                      <a:pt x="119544" y="70977"/>
                      <a:pt x="119534" y="70977"/>
                      <a:pt x="119523" y="70977"/>
                    </a:cubicBezTo>
                    <a:cubicBezTo>
                      <a:pt x="119039" y="70977"/>
                      <a:pt x="118555" y="71021"/>
                      <a:pt x="118080" y="71129"/>
                    </a:cubicBezTo>
                    <a:cubicBezTo>
                      <a:pt x="118121" y="66963"/>
                      <a:pt x="121302" y="64880"/>
                      <a:pt x="124481" y="64880"/>
                    </a:cubicBezTo>
                    <a:close/>
                    <a:moveTo>
                      <a:pt x="77631" y="64934"/>
                    </a:moveTo>
                    <a:cubicBezTo>
                      <a:pt x="80806" y="64934"/>
                      <a:pt x="83981" y="67013"/>
                      <a:pt x="84022" y="71174"/>
                    </a:cubicBezTo>
                    <a:cubicBezTo>
                      <a:pt x="83541" y="71069"/>
                      <a:pt x="83056" y="71017"/>
                      <a:pt x="82576" y="71017"/>
                    </a:cubicBezTo>
                    <a:cubicBezTo>
                      <a:pt x="80721" y="71017"/>
                      <a:pt x="78928" y="71782"/>
                      <a:pt x="77633" y="73163"/>
                    </a:cubicBezTo>
                    <a:lnTo>
                      <a:pt x="77633" y="73172"/>
                    </a:lnTo>
                    <a:cubicBezTo>
                      <a:pt x="76351" y="71801"/>
                      <a:pt x="74559" y="71012"/>
                      <a:pt x="72678" y="71012"/>
                    </a:cubicBezTo>
                    <a:cubicBezTo>
                      <a:pt x="72194" y="71012"/>
                      <a:pt x="71710" y="71066"/>
                      <a:pt x="71235" y="71174"/>
                    </a:cubicBezTo>
                    <a:cubicBezTo>
                      <a:pt x="71275" y="67015"/>
                      <a:pt x="74454" y="64934"/>
                      <a:pt x="77631" y="64934"/>
                    </a:cubicBezTo>
                    <a:close/>
                    <a:moveTo>
                      <a:pt x="100937" y="64934"/>
                    </a:moveTo>
                    <a:cubicBezTo>
                      <a:pt x="104113" y="64934"/>
                      <a:pt x="107288" y="67013"/>
                      <a:pt x="107328" y="71174"/>
                    </a:cubicBezTo>
                    <a:cubicBezTo>
                      <a:pt x="106849" y="71069"/>
                      <a:pt x="106366" y="71017"/>
                      <a:pt x="105887" y="71017"/>
                    </a:cubicBezTo>
                    <a:cubicBezTo>
                      <a:pt x="104037" y="71017"/>
                      <a:pt x="102243" y="71782"/>
                      <a:pt x="100948" y="73163"/>
                    </a:cubicBezTo>
                    <a:lnTo>
                      <a:pt x="100939" y="73172"/>
                    </a:lnTo>
                    <a:cubicBezTo>
                      <a:pt x="99658" y="71801"/>
                      <a:pt x="97866" y="71012"/>
                      <a:pt x="95984" y="71012"/>
                    </a:cubicBezTo>
                    <a:cubicBezTo>
                      <a:pt x="95500" y="71012"/>
                      <a:pt x="95016" y="71066"/>
                      <a:pt x="94541" y="71174"/>
                    </a:cubicBezTo>
                    <a:cubicBezTo>
                      <a:pt x="94582" y="67015"/>
                      <a:pt x="97760" y="64934"/>
                      <a:pt x="100937" y="64934"/>
                    </a:cubicBezTo>
                    <a:close/>
                    <a:moveTo>
                      <a:pt x="53992" y="65081"/>
                    </a:moveTo>
                    <a:cubicBezTo>
                      <a:pt x="57167" y="65081"/>
                      <a:pt x="60344" y="67159"/>
                      <a:pt x="60384" y="71317"/>
                    </a:cubicBezTo>
                    <a:cubicBezTo>
                      <a:pt x="59911" y="71215"/>
                      <a:pt x="59433" y="71165"/>
                      <a:pt x="58960" y="71165"/>
                    </a:cubicBezTo>
                    <a:cubicBezTo>
                      <a:pt x="57101" y="71165"/>
                      <a:pt x="55296" y="71932"/>
                      <a:pt x="54004" y="73324"/>
                    </a:cubicBezTo>
                    <a:cubicBezTo>
                      <a:pt x="52723" y="71944"/>
                      <a:pt x="50922" y="71165"/>
                      <a:pt x="49049" y="71165"/>
                    </a:cubicBezTo>
                    <a:cubicBezTo>
                      <a:pt x="48565" y="71165"/>
                      <a:pt x="48081" y="71219"/>
                      <a:pt x="47606" y="71317"/>
                    </a:cubicBezTo>
                    <a:cubicBezTo>
                      <a:pt x="47642" y="67159"/>
                      <a:pt x="50816" y="65081"/>
                      <a:pt x="53992" y="65081"/>
                    </a:cubicBezTo>
                    <a:close/>
                    <a:moveTo>
                      <a:pt x="7148" y="65122"/>
                    </a:moveTo>
                    <a:cubicBezTo>
                      <a:pt x="10323" y="65122"/>
                      <a:pt x="13498" y="67201"/>
                      <a:pt x="13538" y="71362"/>
                    </a:cubicBezTo>
                    <a:cubicBezTo>
                      <a:pt x="13060" y="71257"/>
                      <a:pt x="12578" y="71206"/>
                      <a:pt x="12099" y="71206"/>
                    </a:cubicBezTo>
                    <a:cubicBezTo>
                      <a:pt x="10245" y="71206"/>
                      <a:pt x="8446" y="71973"/>
                      <a:pt x="7150" y="73369"/>
                    </a:cubicBezTo>
                    <a:lnTo>
                      <a:pt x="7150" y="73360"/>
                    </a:lnTo>
                    <a:cubicBezTo>
                      <a:pt x="5875" y="71988"/>
                      <a:pt x="4096" y="71209"/>
                      <a:pt x="2226" y="71209"/>
                    </a:cubicBezTo>
                    <a:cubicBezTo>
                      <a:pt x="2216" y="71209"/>
                      <a:pt x="2205" y="71210"/>
                      <a:pt x="2194" y="71210"/>
                    </a:cubicBezTo>
                    <a:cubicBezTo>
                      <a:pt x="1711" y="71210"/>
                      <a:pt x="1227" y="71254"/>
                      <a:pt x="752" y="71362"/>
                    </a:cubicBezTo>
                    <a:cubicBezTo>
                      <a:pt x="792" y="67203"/>
                      <a:pt x="3970" y="65122"/>
                      <a:pt x="7148" y="65122"/>
                    </a:cubicBezTo>
                    <a:close/>
                    <a:moveTo>
                      <a:pt x="30463" y="65122"/>
                    </a:moveTo>
                    <a:cubicBezTo>
                      <a:pt x="33638" y="65122"/>
                      <a:pt x="36813" y="67201"/>
                      <a:pt x="36854" y="71362"/>
                    </a:cubicBezTo>
                    <a:cubicBezTo>
                      <a:pt x="36375" y="71257"/>
                      <a:pt x="35893" y="71206"/>
                      <a:pt x="35414" y="71206"/>
                    </a:cubicBezTo>
                    <a:cubicBezTo>
                      <a:pt x="33560" y="71206"/>
                      <a:pt x="31761" y="71973"/>
                      <a:pt x="30465" y="73369"/>
                    </a:cubicBezTo>
                    <a:lnTo>
                      <a:pt x="30465" y="73360"/>
                    </a:lnTo>
                    <a:cubicBezTo>
                      <a:pt x="29191" y="71988"/>
                      <a:pt x="27412" y="71209"/>
                      <a:pt x="25542" y="71209"/>
                    </a:cubicBezTo>
                    <a:cubicBezTo>
                      <a:pt x="25531" y="71209"/>
                      <a:pt x="25520" y="71210"/>
                      <a:pt x="25510" y="71210"/>
                    </a:cubicBezTo>
                    <a:cubicBezTo>
                      <a:pt x="25026" y="71210"/>
                      <a:pt x="24542" y="71254"/>
                      <a:pt x="24067" y="71362"/>
                    </a:cubicBezTo>
                    <a:cubicBezTo>
                      <a:pt x="24107" y="67203"/>
                      <a:pt x="27285" y="65122"/>
                      <a:pt x="30463" y="65122"/>
                    </a:cubicBezTo>
                    <a:close/>
                    <a:moveTo>
                      <a:pt x="129608" y="71351"/>
                    </a:moveTo>
                    <a:cubicBezTo>
                      <a:pt x="130035" y="71351"/>
                      <a:pt x="130466" y="71390"/>
                      <a:pt x="130894" y="71469"/>
                    </a:cubicBezTo>
                    <a:cubicBezTo>
                      <a:pt x="129908" y="72634"/>
                      <a:pt x="129326" y="74140"/>
                      <a:pt x="129415" y="75726"/>
                    </a:cubicBezTo>
                    <a:lnTo>
                      <a:pt x="129406" y="75744"/>
                    </a:lnTo>
                    <a:cubicBezTo>
                      <a:pt x="128156" y="74440"/>
                      <a:pt x="126397" y="73602"/>
                      <a:pt x="124528" y="73602"/>
                    </a:cubicBezTo>
                    <a:cubicBezTo>
                      <a:pt x="124509" y="73602"/>
                      <a:pt x="124489" y="73602"/>
                      <a:pt x="124469" y="73602"/>
                    </a:cubicBezTo>
                    <a:cubicBezTo>
                      <a:pt x="124450" y="73602"/>
                      <a:pt x="124430" y="73602"/>
                      <a:pt x="124410" y="73602"/>
                    </a:cubicBezTo>
                    <a:cubicBezTo>
                      <a:pt x="122541" y="73602"/>
                      <a:pt x="120773" y="74440"/>
                      <a:pt x="119532" y="75744"/>
                    </a:cubicBezTo>
                    <a:cubicBezTo>
                      <a:pt x="119613" y="74149"/>
                      <a:pt x="119030" y="72652"/>
                      <a:pt x="118045" y="71469"/>
                    </a:cubicBezTo>
                    <a:cubicBezTo>
                      <a:pt x="118473" y="71390"/>
                      <a:pt x="118903" y="71351"/>
                      <a:pt x="119331" y="71351"/>
                    </a:cubicBezTo>
                    <a:cubicBezTo>
                      <a:pt x="121264" y="71351"/>
                      <a:pt x="123134" y="72148"/>
                      <a:pt x="124469" y="73593"/>
                    </a:cubicBezTo>
                    <a:cubicBezTo>
                      <a:pt x="125805" y="72148"/>
                      <a:pt x="127675" y="71351"/>
                      <a:pt x="129608" y="71351"/>
                    </a:cubicBezTo>
                    <a:close/>
                    <a:moveTo>
                      <a:pt x="48843" y="71540"/>
                    </a:moveTo>
                    <a:cubicBezTo>
                      <a:pt x="50782" y="71540"/>
                      <a:pt x="52650" y="72343"/>
                      <a:pt x="53995" y="73790"/>
                    </a:cubicBezTo>
                    <a:cubicBezTo>
                      <a:pt x="53975" y="73790"/>
                      <a:pt x="53956" y="73790"/>
                      <a:pt x="53936" y="73790"/>
                    </a:cubicBezTo>
                    <a:cubicBezTo>
                      <a:pt x="52067" y="73790"/>
                      <a:pt x="50299" y="74628"/>
                      <a:pt x="49058" y="75932"/>
                    </a:cubicBezTo>
                    <a:cubicBezTo>
                      <a:pt x="49138" y="74337"/>
                      <a:pt x="48556" y="72840"/>
                      <a:pt x="47561" y="71658"/>
                    </a:cubicBezTo>
                    <a:cubicBezTo>
                      <a:pt x="47989" y="71579"/>
                      <a:pt x="48418" y="71540"/>
                      <a:pt x="48843" y="71540"/>
                    </a:cubicBezTo>
                    <a:close/>
                    <a:moveTo>
                      <a:pt x="59141" y="71540"/>
                    </a:moveTo>
                    <a:cubicBezTo>
                      <a:pt x="59566" y="71540"/>
                      <a:pt x="59994" y="71579"/>
                      <a:pt x="60420" y="71658"/>
                    </a:cubicBezTo>
                    <a:cubicBezTo>
                      <a:pt x="59425" y="72840"/>
                      <a:pt x="58843" y="74346"/>
                      <a:pt x="58932" y="75932"/>
                    </a:cubicBezTo>
                    <a:cubicBezTo>
                      <a:pt x="57682" y="74628"/>
                      <a:pt x="55914" y="73790"/>
                      <a:pt x="54054" y="73790"/>
                    </a:cubicBezTo>
                    <a:cubicBezTo>
                      <a:pt x="54034" y="73790"/>
                      <a:pt x="54015" y="73790"/>
                      <a:pt x="53995" y="73790"/>
                    </a:cubicBezTo>
                    <a:cubicBezTo>
                      <a:pt x="55332" y="72343"/>
                      <a:pt x="57206" y="71540"/>
                      <a:pt x="59141" y="71540"/>
                    </a:cubicBezTo>
                    <a:close/>
                    <a:moveTo>
                      <a:pt x="112810" y="69495"/>
                    </a:moveTo>
                    <a:cubicBezTo>
                      <a:pt x="115985" y="69495"/>
                      <a:pt x="119160" y="71574"/>
                      <a:pt x="119200" y="75735"/>
                    </a:cubicBezTo>
                    <a:cubicBezTo>
                      <a:pt x="118721" y="75630"/>
                      <a:pt x="118239" y="75578"/>
                      <a:pt x="117760" y="75578"/>
                    </a:cubicBezTo>
                    <a:cubicBezTo>
                      <a:pt x="115909" y="75578"/>
                      <a:pt x="114116" y="76343"/>
                      <a:pt x="112821" y="77724"/>
                    </a:cubicBezTo>
                    <a:lnTo>
                      <a:pt x="112812" y="77733"/>
                    </a:lnTo>
                    <a:cubicBezTo>
                      <a:pt x="111530" y="76362"/>
                      <a:pt x="109738" y="75573"/>
                      <a:pt x="107856" y="75573"/>
                    </a:cubicBezTo>
                    <a:cubicBezTo>
                      <a:pt x="107373" y="75573"/>
                      <a:pt x="106889" y="75627"/>
                      <a:pt x="106414" y="75735"/>
                    </a:cubicBezTo>
                    <a:lnTo>
                      <a:pt x="106414" y="75735"/>
                    </a:lnTo>
                    <a:cubicBezTo>
                      <a:pt x="106454" y="71576"/>
                      <a:pt x="109632" y="69495"/>
                      <a:pt x="112810" y="69495"/>
                    </a:cubicBezTo>
                    <a:close/>
                    <a:moveTo>
                      <a:pt x="136139" y="69486"/>
                    </a:moveTo>
                    <a:cubicBezTo>
                      <a:pt x="139313" y="69486"/>
                      <a:pt x="142484" y="71562"/>
                      <a:pt x="142525" y="75717"/>
                    </a:cubicBezTo>
                    <a:lnTo>
                      <a:pt x="142516" y="75735"/>
                    </a:lnTo>
                    <a:cubicBezTo>
                      <a:pt x="142037" y="75630"/>
                      <a:pt x="141554" y="75578"/>
                      <a:pt x="141075" y="75578"/>
                    </a:cubicBezTo>
                    <a:cubicBezTo>
                      <a:pt x="139222" y="75578"/>
                      <a:pt x="137424" y="76345"/>
                      <a:pt x="136136" y="77733"/>
                    </a:cubicBezTo>
                    <a:cubicBezTo>
                      <a:pt x="134854" y="76362"/>
                      <a:pt x="133062" y="75573"/>
                      <a:pt x="131181" y="75573"/>
                    </a:cubicBezTo>
                    <a:cubicBezTo>
                      <a:pt x="130697" y="75573"/>
                      <a:pt x="130213" y="75627"/>
                      <a:pt x="129738" y="75735"/>
                    </a:cubicBezTo>
                    <a:cubicBezTo>
                      <a:pt x="129778" y="71569"/>
                      <a:pt x="132960" y="69486"/>
                      <a:pt x="136139" y="69486"/>
                    </a:cubicBezTo>
                    <a:close/>
                    <a:moveTo>
                      <a:pt x="42333" y="69686"/>
                    </a:moveTo>
                    <a:cubicBezTo>
                      <a:pt x="45509" y="69686"/>
                      <a:pt x="48686" y="71765"/>
                      <a:pt x="48726" y="75923"/>
                    </a:cubicBezTo>
                    <a:cubicBezTo>
                      <a:pt x="48248" y="75818"/>
                      <a:pt x="47765" y="75767"/>
                      <a:pt x="47287" y="75767"/>
                    </a:cubicBezTo>
                    <a:cubicBezTo>
                      <a:pt x="45433" y="75767"/>
                      <a:pt x="43633" y="76534"/>
                      <a:pt x="42337" y="77930"/>
                    </a:cubicBezTo>
                    <a:cubicBezTo>
                      <a:pt x="41056" y="76550"/>
                      <a:pt x="39264" y="75770"/>
                      <a:pt x="37382" y="75770"/>
                    </a:cubicBezTo>
                    <a:cubicBezTo>
                      <a:pt x="36898" y="75770"/>
                      <a:pt x="36415" y="75815"/>
                      <a:pt x="35940" y="75923"/>
                    </a:cubicBezTo>
                    <a:cubicBezTo>
                      <a:pt x="35980" y="71765"/>
                      <a:pt x="39156" y="69686"/>
                      <a:pt x="42333" y="69686"/>
                    </a:cubicBezTo>
                    <a:close/>
                    <a:moveTo>
                      <a:pt x="65651" y="69683"/>
                    </a:moveTo>
                    <a:cubicBezTo>
                      <a:pt x="68826" y="69683"/>
                      <a:pt x="72001" y="71762"/>
                      <a:pt x="72041" y="75923"/>
                    </a:cubicBezTo>
                    <a:cubicBezTo>
                      <a:pt x="71563" y="75818"/>
                      <a:pt x="71081" y="75767"/>
                      <a:pt x="70602" y="75767"/>
                    </a:cubicBezTo>
                    <a:cubicBezTo>
                      <a:pt x="68748" y="75767"/>
                      <a:pt x="66949" y="76534"/>
                      <a:pt x="65653" y="77930"/>
                    </a:cubicBezTo>
                    <a:cubicBezTo>
                      <a:pt x="64371" y="76550"/>
                      <a:pt x="62579" y="75770"/>
                      <a:pt x="60697" y="75770"/>
                    </a:cubicBezTo>
                    <a:cubicBezTo>
                      <a:pt x="60214" y="75770"/>
                      <a:pt x="59730" y="75815"/>
                      <a:pt x="59255" y="75923"/>
                    </a:cubicBezTo>
                    <a:cubicBezTo>
                      <a:pt x="59295" y="71764"/>
                      <a:pt x="62473" y="69683"/>
                      <a:pt x="65651" y="69683"/>
                    </a:cubicBezTo>
                    <a:close/>
                    <a:moveTo>
                      <a:pt x="82884" y="1"/>
                    </a:moveTo>
                    <a:cubicBezTo>
                      <a:pt x="82642" y="699"/>
                      <a:pt x="82534" y="1434"/>
                      <a:pt x="82579" y="2178"/>
                    </a:cubicBezTo>
                    <a:cubicBezTo>
                      <a:pt x="81329" y="875"/>
                      <a:pt x="79570" y="36"/>
                      <a:pt x="77701" y="36"/>
                    </a:cubicBezTo>
                    <a:cubicBezTo>
                      <a:pt x="77681" y="36"/>
                      <a:pt x="77661" y="36"/>
                      <a:pt x="77642" y="36"/>
                    </a:cubicBezTo>
                    <a:cubicBezTo>
                      <a:pt x="77622" y="36"/>
                      <a:pt x="77602" y="36"/>
                      <a:pt x="77582" y="36"/>
                    </a:cubicBezTo>
                    <a:cubicBezTo>
                      <a:pt x="73834" y="36"/>
                      <a:pt x="70494" y="3399"/>
                      <a:pt x="70948" y="7160"/>
                    </a:cubicBezTo>
                    <a:cubicBezTo>
                      <a:pt x="71458" y="7046"/>
                      <a:pt x="71971" y="6991"/>
                      <a:pt x="72481" y="6991"/>
                    </a:cubicBezTo>
                    <a:cubicBezTo>
                      <a:pt x="74418" y="6991"/>
                      <a:pt x="76294" y="7793"/>
                      <a:pt x="77642" y="9248"/>
                    </a:cubicBezTo>
                    <a:cubicBezTo>
                      <a:pt x="77624" y="9248"/>
                      <a:pt x="77606" y="9248"/>
                      <a:pt x="77587" y="9248"/>
                    </a:cubicBezTo>
                    <a:cubicBezTo>
                      <a:pt x="75529" y="9248"/>
                      <a:pt x="73607" y="10256"/>
                      <a:pt x="72355" y="11784"/>
                    </a:cubicBezTo>
                    <a:cubicBezTo>
                      <a:pt x="72756" y="8058"/>
                      <a:pt x="69443" y="4740"/>
                      <a:pt x="65721" y="4740"/>
                    </a:cubicBezTo>
                    <a:cubicBezTo>
                      <a:pt x="65701" y="4740"/>
                      <a:pt x="65682" y="4740"/>
                      <a:pt x="65662" y="4741"/>
                    </a:cubicBezTo>
                    <a:cubicBezTo>
                      <a:pt x="65642" y="4740"/>
                      <a:pt x="65622" y="4740"/>
                      <a:pt x="65602" y="4740"/>
                    </a:cubicBezTo>
                    <a:cubicBezTo>
                      <a:pt x="63733" y="4740"/>
                      <a:pt x="61966" y="5570"/>
                      <a:pt x="60724" y="6873"/>
                    </a:cubicBezTo>
                    <a:cubicBezTo>
                      <a:pt x="60760" y="6138"/>
                      <a:pt x="60662" y="5395"/>
                      <a:pt x="60420" y="4696"/>
                    </a:cubicBezTo>
                    <a:lnTo>
                      <a:pt x="60043" y="4696"/>
                    </a:lnTo>
                    <a:cubicBezTo>
                      <a:pt x="60276" y="5395"/>
                      <a:pt x="60393" y="6130"/>
                      <a:pt x="60393" y="6864"/>
                    </a:cubicBezTo>
                    <a:cubicBezTo>
                      <a:pt x="59920" y="6762"/>
                      <a:pt x="59442" y="6713"/>
                      <a:pt x="58969" y="6713"/>
                    </a:cubicBezTo>
                    <a:cubicBezTo>
                      <a:pt x="57110" y="6713"/>
                      <a:pt x="55305" y="7479"/>
                      <a:pt x="54013" y="8871"/>
                    </a:cubicBezTo>
                    <a:cubicBezTo>
                      <a:pt x="52732" y="7492"/>
                      <a:pt x="50939" y="6712"/>
                      <a:pt x="49058" y="6712"/>
                    </a:cubicBezTo>
                    <a:cubicBezTo>
                      <a:pt x="48574" y="6712"/>
                      <a:pt x="48090" y="6766"/>
                      <a:pt x="47615" y="6864"/>
                    </a:cubicBezTo>
                    <a:cubicBezTo>
                      <a:pt x="47615" y="6130"/>
                      <a:pt x="47732" y="5395"/>
                      <a:pt x="47965" y="4696"/>
                    </a:cubicBezTo>
                    <a:lnTo>
                      <a:pt x="47588" y="4696"/>
                    </a:lnTo>
                    <a:cubicBezTo>
                      <a:pt x="47346" y="5395"/>
                      <a:pt x="47248" y="6138"/>
                      <a:pt x="47284" y="6873"/>
                    </a:cubicBezTo>
                    <a:cubicBezTo>
                      <a:pt x="46049" y="5577"/>
                      <a:pt x="44293" y="4740"/>
                      <a:pt x="42434" y="4740"/>
                    </a:cubicBezTo>
                    <a:cubicBezTo>
                      <a:pt x="42405" y="4740"/>
                      <a:pt x="42376" y="4740"/>
                      <a:pt x="42346" y="4741"/>
                    </a:cubicBezTo>
                    <a:cubicBezTo>
                      <a:pt x="42319" y="4740"/>
                      <a:pt x="42291" y="4740"/>
                      <a:pt x="42263" y="4740"/>
                    </a:cubicBezTo>
                    <a:cubicBezTo>
                      <a:pt x="40287" y="4740"/>
                      <a:pt x="38431" y="5684"/>
                      <a:pt x="37185" y="7124"/>
                    </a:cubicBezTo>
                    <a:cubicBezTo>
                      <a:pt x="37480" y="3457"/>
                      <a:pt x="34193" y="233"/>
                      <a:pt x="30519" y="233"/>
                    </a:cubicBezTo>
                    <a:cubicBezTo>
                      <a:pt x="30504" y="233"/>
                      <a:pt x="30489" y="233"/>
                      <a:pt x="30474" y="234"/>
                    </a:cubicBezTo>
                    <a:cubicBezTo>
                      <a:pt x="30454" y="233"/>
                      <a:pt x="30434" y="233"/>
                      <a:pt x="30415" y="233"/>
                    </a:cubicBezTo>
                    <a:cubicBezTo>
                      <a:pt x="28546" y="233"/>
                      <a:pt x="26787" y="1072"/>
                      <a:pt x="25536" y="2375"/>
                    </a:cubicBezTo>
                    <a:cubicBezTo>
                      <a:pt x="25581" y="1640"/>
                      <a:pt x="25474" y="897"/>
                      <a:pt x="25232" y="198"/>
                    </a:cubicBezTo>
                    <a:lnTo>
                      <a:pt x="24864" y="198"/>
                    </a:lnTo>
                    <a:cubicBezTo>
                      <a:pt x="25088" y="897"/>
                      <a:pt x="25214" y="1631"/>
                      <a:pt x="25214" y="2366"/>
                    </a:cubicBezTo>
                    <a:cubicBezTo>
                      <a:pt x="24739" y="2264"/>
                      <a:pt x="24260" y="2214"/>
                      <a:pt x="23785" y="2214"/>
                    </a:cubicBezTo>
                    <a:cubicBezTo>
                      <a:pt x="21922" y="2214"/>
                      <a:pt x="20117" y="2981"/>
                      <a:pt x="18825" y="4373"/>
                    </a:cubicBezTo>
                    <a:cubicBezTo>
                      <a:pt x="17544" y="2993"/>
                      <a:pt x="15752" y="2214"/>
                      <a:pt x="13870" y="2214"/>
                    </a:cubicBezTo>
                    <a:cubicBezTo>
                      <a:pt x="13386" y="2214"/>
                      <a:pt x="12902" y="2268"/>
                      <a:pt x="12427" y="2366"/>
                    </a:cubicBezTo>
                    <a:cubicBezTo>
                      <a:pt x="12427" y="1631"/>
                      <a:pt x="12544" y="897"/>
                      <a:pt x="12777" y="198"/>
                    </a:cubicBezTo>
                    <a:lnTo>
                      <a:pt x="12382" y="198"/>
                    </a:lnTo>
                    <a:cubicBezTo>
                      <a:pt x="12141" y="897"/>
                      <a:pt x="12042" y="1640"/>
                      <a:pt x="12078" y="2375"/>
                    </a:cubicBezTo>
                    <a:cubicBezTo>
                      <a:pt x="10836" y="1072"/>
                      <a:pt x="9069" y="233"/>
                      <a:pt x="7200" y="233"/>
                    </a:cubicBezTo>
                    <a:cubicBezTo>
                      <a:pt x="7180" y="233"/>
                      <a:pt x="7160" y="233"/>
                      <a:pt x="7141" y="234"/>
                    </a:cubicBezTo>
                    <a:cubicBezTo>
                      <a:pt x="7126" y="233"/>
                      <a:pt x="7111" y="233"/>
                      <a:pt x="7096" y="233"/>
                    </a:cubicBezTo>
                    <a:cubicBezTo>
                      <a:pt x="3342" y="233"/>
                      <a:pt x="1" y="3600"/>
                      <a:pt x="456" y="7366"/>
                    </a:cubicBezTo>
                    <a:cubicBezTo>
                      <a:pt x="966" y="7252"/>
                      <a:pt x="1482" y="7196"/>
                      <a:pt x="1994" y="7196"/>
                    </a:cubicBezTo>
                    <a:cubicBezTo>
                      <a:pt x="3926" y="7196"/>
                      <a:pt x="5804" y="7993"/>
                      <a:pt x="7149" y="9445"/>
                    </a:cubicBezTo>
                    <a:lnTo>
                      <a:pt x="7149" y="9445"/>
                    </a:lnTo>
                    <a:cubicBezTo>
                      <a:pt x="7147" y="9445"/>
                      <a:pt x="7144" y="9445"/>
                      <a:pt x="7141" y="9445"/>
                    </a:cubicBezTo>
                    <a:cubicBezTo>
                      <a:pt x="7121" y="9445"/>
                      <a:pt x="7101" y="9445"/>
                      <a:pt x="7081" y="9445"/>
                    </a:cubicBezTo>
                    <a:cubicBezTo>
                      <a:pt x="3333" y="9445"/>
                      <a:pt x="1" y="12816"/>
                      <a:pt x="456" y="16569"/>
                    </a:cubicBezTo>
                    <a:cubicBezTo>
                      <a:pt x="961" y="16457"/>
                      <a:pt x="1471" y="16403"/>
                      <a:pt x="1977" y="16403"/>
                    </a:cubicBezTo>
                    <a:cubicBezTo>
                      <a:pt x="3909" y="16403"/>
                      <a:pt x="5782" y="17198"/>
                      <a:pt x="7132" y="18647"/>
                    </a:cubicBezTo>
                    <a:cubicBezTo>
                      <a:pt x="7112" y="18647"/>
                      <a:pt x="7092" y="18647"/>
                      <a:pt x="7072" y="18647"/>
                    </a:cubicBezTo>
                    <a:cubicBezTo>
                      <a:pt x="3333" y="18647"/>
                      <a:pt x="1" y="22009"/>
                      <a:pt x="456" y="25771"/>
                    </a:cubicBezTo>
                    <a:cubicBezTo>
                      <a:pt x="965" y="25657"/>
                      <a:pt x="1479" y="25602"/>
                      <a:pt x="1989" y="25602"/>
                    </a:cubicBezTo>
                    <a:cubicBezTo>
                      <a:pt x="3926" y="25602"/>
                      <a:pt x="5802" y="26404"/>
                      <a:pt x="7150" y="27859"/>
                    </a:cubicBezTo>
                    <a:cubicBezTo>
                      <a:pt x="8483" y="26416"/>
                      <a:pt x="10349" y="25613"/>
                      <a:pt x="12278" y="25613"/>
                    </a:cubicBezTo>
                    <a:cubicBezTo>
                      <a:pt x="12709" y="25613"/>
                      <a:pt x="13143" y="25653"/>
                      <a:pt x="13574" y="25735"/>
                    </a:cubicBezTo>
                    <a:cubicBezTo>
                      <a:pt x="12580" y="26909"/>
                      <a:pt x="11997" y="28414"/>
                      <a:pt x="12087" y="30000"/>
                    </a:cubicBezTo>
                    <a:cubicBezTo>
                      <a:pt x="10837" y="28697"/>
                      <a:pt x="9069" y="27867"/>
                      <a:pt x="7209" y="27867"/>
                    </a:cubicBezTo>
                    <a:cubicBezTo>
                      <a:pt x="7189" y="27867"/>
                      <a:pt x="7169" y="27867"/>
                      <a:pt x="7150" y="27868"/>
                    </a:cubicBezTo>
                    <a:cubicBezTo>
                      <a:pt x="7130" y="27867"/>
                      <a:pt x="7110" y="27867"/>
                      <a:pt x="7090" y="27867"/>
                    </a:cubicBezTo>
                    <a:cubicBezTo>
                      <a:pt x="3342" y="27867"/>
                      <a:pt x="1" y="31230"/>
                      <a:pt x="456" y="34991"/>
                    </a:cubicBezTo>
                    <a:cubicBezTo>
                      <a:pt x="968" y="34875"/>
                      <a:pt x="1485" y="34819"/>
                      <a:pt x="1999" y="34819"/>
                    </a:cubicBezTo>
                    <a:cubicBezTo>
                      <a:pt x="3903" y="34819"/>
                      <a:pt x="5755" y="35598"/>
                      <a:pt x="7096" y="37016"/>
                    </a:cubicBezTo>
                    <a:cubicBezTo>
                      <a:pt x="3341" y="37016"/>
                      <a:pt x="8" y="40377"/>
                      <a:pt x="456" y="44140"/>
                    </a:cubicBezTo>
                    <a:cubicBezTo>
                      <a:pt x="968" y="44025"/>
                      <a:pt x="1485" y="43970"/>
                      <a:pt x="1997" y="43970"/>
                    </a:cubicBezTo>
                    <a:cubicBezTo>
                      <a:pt x="3931" y="43970"/>
                      <a:pt x="5804" y="44767"/>
                      <a:pt x="7150" y="46219"/>
                    </a:cubicBezTo>
                    <a:cubicBezTo>
                      <a:pt x="8485" y="44773"/>
                      <a:pt x="10355" y="43977"/>
                      <a:pt x="12288" y="43977"/>
                    </a:cubicBezTo>
                    <a:cubicBezTo>
                      <a:pt x="12715" y="43977"/>
                      <a:pt x="13146" y="44016"/>
                      <a:pt x="13574" y="44095"/>
                    </a:cubicBezTo>
                    <a:cubicBezTo>
                      <a:pt x="12580" y="45278"/>
                      <a:pt x="11997" y="46774"/>
                      <a:pt x="12087" y="48369"/>
                    </a:cubicBezTo>
                    <a:cubicBezTo>
                      <a:pt x="10837" y="47066"/>
                      <a:pt x="9069" y="46227"/>
                      <a:pt x="7208" y="46227"/>
                    </a:cubicBezTo>
                    <a:cubicBezTo>
                      <a:pt x="7189" y="46227"/>
                      <a:pt x="7169" y="46228"/>
                      <a:pt x="7150" y="46228"/>
                    </a:cubicBezTo>
                    <a:cubicBezTo>
                      <a:pt x="7130" y="46228"/>
                      <a:pt x="7110" y="46227"/>
                      <a:pt x="7090" y="46227"/>
                    </a:cubicBezTo>
                    <a:cubicBezTo>
                      <a:pt x="3342" y="46227"/>
                      <a:pt x="1" y="49590"/>
                      <a:pt x="456" y="53351"/>
                    </a:cubicBezTo>
                    <a:cubicBezTo>
                      <a:pt x="966" y="53237"/>
                      <a:pt x="1482" y="53181"/>
                      <a:pt x="1993" y="53181"/>
                    </a:cubicBezTo>
                    <a:cubicBezTo>
                      <a:pt x="3922" y="53181"/>
                      <a:pt x="5795" y="53978"/>
                      <a:pt x="7141" y="55430"/>
                    </a:cubicBezTo>
                    <a:cubicBezTo>
                      <a:pt x="7121" y="55430"/>
                      <a:pt x="7101" y="55430"/>
                      <a:pt x="7081" y="55430"/>
                    </a:cubicBezTo>
                    <a:cubicBezTo>
                      <a:pt x="3333" y="55430"/>
                      <a:pt x="1" y="58792"/>
                      <a:pt x="456" y="62554"/>
                    </a:cubicBezTo>
                    <a:cubicBezTo>
                      <a:pt x="968" y="62439"/>
                      <a:pt x="1485" y="62383"/>
                      <a:pt x="1997" y="62383"/>
                    </a:cubicBezTo>
                    <a:cubicBezTo>
                      <a:pt x="3931" y="62383"/>
                      <a:pt x="5804" y="63180"/>
                      <a:pt x="7150" y="64633"/>
                    </a:cubicBezTo>
                    <a:cubicBezTo>
                      <a:pt x="8485" y="63187"/>
                      <a:pt x="10355" y="62390"/>
                      <a:pt x="12288" y="62390"/>
                    </a:cubicBezTo>
                    <a:cubicBezTo>
                      <a:pt x="12715" y="62390"/>
                      <a:pt x="13146" y="62429"/>
                      <a:pt x="13574" y="62509"/>
                    </a:cubicBezTo>
                    <a:cubicBezTo>
                      <a:pt x="12580" y="63692"/>
                      <a:pt x="11997" y="65188"/>
                      <a:pt x="12087" y="66783"/>
                    </a:cubicBezTo>
                    <a:cubicBezTo>
                      <a:pt x="10837" y="65480"/>
                      <a:pt x="9069" y="64641"/>
                      <a:pt x="7208" y="64641"/>
                    </a:cubicBezTo>
                    <a:cubicBezTo>
                      <a:pt x="7189" y="64641"/>
                      <a:pt x="7169" y="64641"/>
                      <a:pt x="7150" y="64642"/>
                    </a:cubicBezTo>
                    <a:cubicBezTo>
                      <a:pt x="7130" y="64641"/>
                      <a:pt x="7110" y="64641"/>
                      <a:pt x="7090" y="64641"/>
                    </a:cubicBezTo>
                    <a:cubicBezTo>
                      <a:pt x="3342" y="64641"/>
                      <a:pt x="1" y="68004"/>
                      <a:pt x="456" y="71765"/>
                    </a:cubicBezTo>
                    <a:cubicBezTo>
                      <a:pt x="965" y="71651"/>
                      <a:pt x="1479" y="71596"/>
                      <a:pt x="1989" y="71596"/>
                    </a:cubicBezTo>
                    <a:cubicBezTo>
                      <a:pt x="3926" y="71596"/>
                      <a:pt x="5802" y="72399"/>
                      <a:pt x="7150" y="73853"/>
                    </a:cubicBezTo>
                    <a:cubicBezTo>
                      <a:pt x="8483" y="72402"/>
                      <a:pt x="10349" y="71599"/>
                      <a:pt x="12279" y="71599"/>
                    </a:cubicBezTo>
                    <a:cubicBezTo>
                      <a:pt x="12709" y="71599"/>
                      <a:pt x="13143" y="71639"/>
                      <a:pt x="13574" y="71720"/>
                    </a:cubicBezTo>
                    <a:cubicBezTo>
                      <a:pt x="13037" y="72348"/>
                      <a:pt x="12624" y="73082"/>
                      <a:pt x="12365" y="73862"/>
                    </a:cubicBezTo>
                    <a:lnTo>
                      <a:pt x="12741" y="73862"/>
                    </a:lnTo>
                    <a:cubicBezTo>
                      <a:pt x="13637" y="71119"/>
                      <a:pt x="16222" y="69746"/>
                      <a:pt x="18806" y="69746"/>
                    </a:cubicBezTo>
                    <a:cubicBezTo>
                      <a:pt x="21388" y="69746"/>
                      <a:pt x="23969" y="71117"/>
                      <a:pt x="24864" y="73862"/>
                    </a:cubicBezTo>
                    <a:lnTo>
                      <a:pt x="25241" y="73862"/>
                    </a:lnTo>
                    <a:cubicBezTo>
                      <a:pt x="24981" y="73073"/>
                      <a:pt x="24569" y="72339"/>
                      <a:pt x="24031" y="71702"/>
                    </a:cubicBezTo>
                    <a:cubicBezTo>
                      <a:pt x="24457" y="71623"/>
                      <a:pt x="24885" y="71585"/>
                      <a:pt x="25310" y="71585"/>
                    </a:cubicBezTo>
                    <a:cubicBezTo>
                      <a:pt x="27245" y="71585"/>
                      <a:pt x="29120" y="72387"/>
                      <a:pt x="30465" y="73835"/>
                    </a:cubicBezTo>
                    <a:cubicBezTo>
                      <a:pt x="31802" y="72382"/>
                      <a:pt x="33677" y="71582"/>
                      <a:pt x="35611" y="71582"/>
                    </a:cubicBezTo>
                    <a:cubicBezTo>
                      <a:pt x="36087" y="71582"/>
                      <a:pt x="36566" y="71630"/>
                      <a:pt x="37042" y="71729"/>
                    </a:cubicBezTo>
                    <a:cubicBezTo>
                      <a:pt x="36011" y="72993"/>
                      <a:pt x="35438" y="74615"/>
                      <a:pt x="35644" y="76308"/>
                    </a:cubicBezTo>
                    <a:cubicBezTo>
                      <a:pt x="36151" y="76194"/>
                      <a:pt x="36664" y="76139"/>
                      <a:pt x="37173" y="76139"/>
                    </a:cubicBezTo>
                    <a:cubicBezTo>
                      <a:pt x="39108" y="76139"/>
                      <a:pt x="40989" y="76942"/>
                      <a:pt x="42337" y="78396"/>
                    </a:cubicBezTo>
                    <a:cubicBezTo>
                      <a:pt x="43675" y="76948"/>
                      <a:pt x="45548" y="76146"/>
                      <a:pt x="47484" y="76146"/>
                    </a:cubicBezTo>
                    <a:cubicBezTo>
                      <a:pt x="47908" y="76146"/>
                      <a:pt x="48336" y="76184"/>
                      <a:pt x="48762" y="76263"/>
                    </a:cubicBezTo>
                    <a:cubicBezTo>
                      <a:pt x="48224" y="76899"/>
                      <a:pt x="47812" y="77625"/>
                      <a:pt x="47552" y="78414"/>
                    </a:cubicBezTo>
                    <a:lnTo>
                      <a:pt x="47929" y="78414"/>
                    </a:lnTo>
                    <a:cubicBezTo>
                      <a:pt x="48825" y="75666"/>
                      <a:pt x="51408" y="74291"/>
                      <a:pt x="53990" y="74291"/>
                    </a:cubicBezTo>
                    <a:cubicBezTo>
                      <a:pt x="56571" y="74291"/>
                      <a:pt x="59152" y="75664"/>
                      <a:pt x="60052" y="78414"/>
                    </a:cubicBezTo>
                    <a:lnTo>
                      <a:pt x="60438" y="78414"/>
                    </a:lnTo>
                    <a:cubicBezTo>
                      <a:pt x="60169" y="77625"/>
                      <a:pt x="59766" y="76891"/>
                      <a:pt x="59228" y="76263"/>
                    </a:cubicBezTo>
                    <a:cubicBezTo>
                      <a:pt x="59656" y="76184"/>
                      <a:pt x="60087" y="76145"/>
                      <a:pt x="60514" y="76145"/>
                    </a:cubicBezTo>
                    <a:cubicBezTo>
                      <a:pt x="62447" y="76145"/>
                      <a:pt x="64319" y="76941"/>
                      <a:pt x="65662" y="78387"/>
                    </a:cubicBezTo>
                    <a:cubicBezTo>
                      <a:pt x="67002" y="76933"/>
                      <a:pt x="68877" y="76130"/>
                      <a:pt x="70814" y="76130"/>
                    </a:cubicBezTo>
                    <a:cubicBezTo>
                      <a:pt x="71323" y="76130"/>
                      <a:pt x="71837" y="76185"/>
                      <a:pt x="72346" y="76299"/>
                    </a:cubicBezTo>
                    <a:cubicBezTo>
                      <a:pt x="72801" y="72547"/>
                      <a:pt x="69460" y="69175"/>
                      <a:pt x="65712" y="69175"/>
                    </a:cubicBezTo>
                    <a:cubicBezTo>
                      <a:pt x="65698" y="69175"/>
                      <a:pt x="65684" y="69175"/>
                      <a:pt x="65669" y="69175"/>
                    </a:cubicBezTo>
                    <a:lnTo>
                      <a:pt x="65669" y="69175"/>
                    </a:lnTo>
                    <a:cubicBezTo>
                      <a:pt x="67009" y="67731"/>
                      <a:pt x="68871" y="66936"/>
                      <a:pt x="70797" y="66936"/>
                    </a:cubicBezTo>
                    <a:cubicBezTo>
                      <a:pt x="71279" y="66936"/>
                      <a:pt x="71765" y="66986"/>
                      <a:pt x="72248" y="67088"/>
                    </a:cubicBezTo>
                    <a:cubicBezTo>
                      <a:pt x="71271" y="68333"/>
                      <a:pt x="70742" y="69901"/>
                      <a:pt x="70939" y="71559"/>
                    </a:cubicBezTo>
                    <a:cubicBezTo>
                      <a:pt x="71452" y="71445"/>
                      <a:pt x="71968" y="71389"/>
                      <a:pt x="72480" y="71389"/>
                    </a:cubicBezTo>
                    <a:cubicBezTo>
                      <a:pt x="74414" y="71389"/>
                      <a:pt x="76287" y="72186"/>
                      <a:pt x="77633" y="73638"/>
                    </a:cubicBezTo>
                    <a:cubicBezTo>
                      <a:pt x="78970" y="72190"/>
                      <a:pt x="80844" y="71388"/>
                      <a:pt x="82779" y="71388"/>
                    </a:cubicBezTo>
                    <a:cubicBezTo>
                      <a:pt x="83204" y="71388"/>
                      <a:pt x="83632" y="71426"/>
                      <a:pt x="84057" y="71505"/>
                    </a:cubicBezTo>
                    <a:cubicBezTo>
                      <a:pt x="83520" y="72141"/>
                      <a:pt x="83108" y="72867"/>
                      <a:pt x="82848" y="73656"/>
                    </a:cubicBezTo>
                    <a:lnTo>
                      <a:pt x="83224" y="73656"/>
                    </a:lnTo>
                    <a:cubicBezTo>
                      <a:pt x="84120" y="70909"/>
                      <a:pt x="86703" y="69536"/>
                      <a:pt x="89286" y="69536"/>
                    </a:cubicBezTo>
                    <a:cubicBezTo>
                      <a:pt x="91869" y="69536"/>
                      <a:pt x="94452" y="70909"/>
                      <a:pt x="95348" y="73656"/>
                    </a:cubicBezTo>
                    <a:lnTo>
                      <a:pt x="95724" y="73656"/>
                    </a:lnTo>
                    <a:cubicBezTo>
                      <a:pt x="95464" y="72867"/>
                      <a:pt x="95052" y="72141"/>
                      <a:pt x="94514" y="71505"/>
                    </a:cubicBezTo>
                    <a:cubicBezTo>
                      <a:pt x="94942" y="71426"/>
                      <a:pt x="95371" y="71388"/>
                      <a:pt x="95797" y="71388"/>
                    </a:cubicBezTo>
                    <a:cubicBezTo>
                      <a:pt x="97737" y="71388"/>
                      <a:pt x="99611" y="72190"/>
                      <a:pt x="100948" y="73638"/>
                    </a:cubicBezTo>
                    <a:cubicBezTo>
                      <a:pt x="102293" y="72185"/>
                      <a:pt x="104163" y="71385"/>
                      <a:pt x="106095" y="71385"/>
                    </a:cubicBezTo>
                    <a:cubicBezTo>
                      <a:pt x="106570" y="71385"/>
                      <a:pt x="107049" y="71433"/>
                      <a:pt x="107525" y="71532"/>
                    </a:cubicBezTo>
                    <a:cubicBezTo>
                      <a:pt x="106495" y="72796"/>
                      <a:pt x="105921" y="74417"/>
                      <a:pt x="106127" y="76111"/>
                    </a:cubicBezTo>
                    <a:cubicBezTo>
                      <a:pt x="106637" y="75997"/>
                      <a:pt x="107150" y="75942"/>
                      <a:pt x="107660" y="75942"/>
                    </a:cubicBezTo>
                    <a:cubicBezTo>
                      <a:pt x="109597" y="75942"/>
                      <a:pt x="111473" y="76744"/>
                      <a:pt x="112821" y="78199"/>
                    </a:cubicBezTo>
                    <a:cubicBezTo>
                      <a:pt x="114158" y="76751"/>
                      <a:pt x="116031" y="75948"/>
                      <a:pt x="117967" y="75948"/>
                    </a:cubicBezTo>
                    <a:cubicBezTo>
                      <a:pt x="118392" y="75948"/>
                      <a:pt x="118820" y="75987"/>
                      <a:pt x="119245" y="76066"/>
                    </a:cubicBezTo>
                    <a:cubicBezTo>
                      <a:pt x="118708" y="76702"/>
                      <a:pt x="118295" y="77428"/>
                      <a:pt x="118036" y="78217"/>
                    </a:cubicBezTo>
                    <a:lnTo>
                      <a:pt x="118412" y="78217"/>
                    </a:lnTo>
                    <a:cubicBezTo>
                      <a:pt x="119308" y="75474"/>
                      <a:pt x="121893" y="74100"/>
                      <a:pt x="124477" y="74100"/>
                    </a:cubicBezTo>
                    <a:cubicBezTo>
                      <a:pt x="127059" y="74100"/>
                      <a:pt x="129640" y="75471"/>
                      <a:pt x="130536" y="78217"/>
                    </a:cubicBezTo>
                    <a:lnTo>
                      <a:pt x="130912" y="78217"/>
                    </a:lnTo>
                    <a:cubicBezTo>
                      <a:pt x="130652" y="77428"/>
                      <a:pt x="130240" y="76702"/>
                      <a:pt x="129702" y="76066"/>
                    </a:cubicBezTo>
                    <a:cubicBezTo>
                      <a:pt x="130130" y="75987"/>
                      <a:pt x="130558" y="75948"/>
                      <a:pt x="130984" y="75948"/>
                    </a:cubicBezTo>
                    <a:cubicBezTo>
                      <a:pt x="132922" y="75948"/>
                      <a:pt x="134791" y="76751"/>
                      <a:pt x="136136" y="78199"/>
                    </a:cubicBezTo>
                    <a:cubicBezTo>
                      <a:pt x="137484" y="76744"/>
                      <a:pt x="139360" y="75942"/>
                      <a:pt x="141292" y="75942"/>
                    </a:cubicBezTo>
                    <a:cubicBezTo>
                      <a:pt x="141801" y="75942"/>
                      <a:pt x="142313" y="75997"/>
                      <a:pt x="142820" y="76111"/>
                    </a:cubicBezTo>
                    <a:cubicBezTo>
                      <a:pt x="143275" y="72358"/>
                      <a:pt x="139935" y="68987"/>
                      <a:pt x="136195" y="68987"/>
                    </a:cubicBezTo>
                    <a:cubicBezTo>
                      <a:pt x="136175" y="68987"/>
                      <a:pt x="136156" y="68987"/>
                      <a:pt x="136136" y="68987"/>
                    </a:cubicBezTo>
                    <a:cubicBezTo>
                      <a:pt x="136116" y="68987"/>
                      <a:pt x="136096" y="68987"/>
                      <a:pt x="136077" y="68987"/>
                    </a:cubicBezTo>
                    <a:cubicBezTo>
                      <a:pt x="134208" y="68987"/>
                      <a:pt x="132440" y="69825"/>
                      <a:pt x="131199" y="71129"/>
                    </a:cubicBezTo>
                    <a:cubicBezTo>
                      <a:pt x="131279" y="69534"/>
                      <a:pt x="130697" y="68038"/>
                      <a:pt x="129702" y="66855"/>
                    </a:cubicBezTo>
                    <a:cubicBezTo>
                      <a:pt x="130132" y="66775"/>
                      <a:pt x="130564" y="66736"/>
                      <a:pt x="130992" y="66736"/>
                    </a:cubicBezTo>
                    <a:cubicBezTo>
                      <a:pt x="132927" y="66736"/>
                      <a:pt x="134793" y="67533"/>
                      <a:pt x="136136" y="68978"/>
                    </a:cubicBezTo>
                    <a:cubicBezTo>
                      <a:pt x="137482" y="67526"/>
                      <a:pt x="139354" y="66729"/>
                      <a:pt x="141284" y="66729"/>
                    </a:cubicBezTo>
                    <a:cubicBezTo>
                      <a:pt x="141795" y="66729"/>
                      <a:pt x="142310" y="66785"/>
                      <a:pt x="142820" y="66900"/>
                    </a:cubicBezTo>
                    <a:cubicBezTo>
                      <a:pt x="143276" y="63142"/>
                      <a:pt x="139935" y="59776"/>
                      <a:pt x="136189" y="59776"/>
                    </a:cubicBezTo>
                    <a:cubicBezTo>
                      <a:pt x="136175" y="59776"/>
                      <a:pt x="136160" y="59776"/>
                      <a:pt x="136145" y="59776"/>
                    </a:cubicBezTo>
                    <a:cubicBezTo>
                      <a:pt x="137492" y="58329"/>
                      <a:pt x="139362" y="57528"/>
                      <a:pt x="141292" y="57528"/>
                    </a:cubicBezTo>
                    <a:cubicBezTo>
                      <a:pt x="141800" y="57528"/>
                      <a:pt x="142312" y="57583"/>
                      <a:pt x="142820" y="57697"/>
                    </a:cubicBezTo>
                    <a:cubicBezTo>
                      <a:pt x="143275" y="53945"/>
                      <a:pt x="139935" y="50573"/>
                      <a:pt x="136195" y="50573"/>
                    </a:cubicBezTo>
                    <a:cubicBezTo>
                      <a:pt x="136175" y="50573"/>
                      <a:pt x="136156" y="50573"/>
                      <a:pt x="136136" y="50574"/>
                    </a:cubicBezTo>
                    <a:cubicBezTo>
                      <a:pt x="137486" y="49117"/>
                      <a:pt x="139365" y="48320"/>
                      <a:pt x="141300" y="48320"/>
                    </a:cubicBezTo>
                    <a:cubicBezTo>
                      <a:pt x="141806" y="48320"/>
                      <a:pt x="142315" y="48374"/>
                      <a:pt x="142820" y="48486"/>
                    </a:cubicBezTo>
                    <a:cubicBezTo>
                      <a:pt x="143276" y="44728"/>
                      <a:pt x="139935" y="41362"/>
                      <a:pt x="136181" y="41362"/>
                    </a:cubicBezTo>
                    <a:cubicBezTo>
                      <a:pt x="136166" y="41362"/>
                      <a:pt x="136151" y="41362"/>
                      <a:pt x="136136" y="41362"/>
                    </a:cubicBezTo>
                    <a:cubicBezTo>
                      <a:pt x="137483" y="39915"/>
                      <a:pt x="139359" y="39114"/>
                      <a:pt x="141291" y="39114"/>
                    </a:cubicBezTo>
                    <a:cubicBezTo>
                      <a:pt x="141800" y="39114"/>
                      <a:pt x="142312" y="39169"/>
                      <a:pt x="142820" y="39283"/>
                    </a:cubicBezTo>
                    <a:cubicBezTo>
                      <a:pt x="143275" y="35522"/>
                      <a:pt x="139935" y="32159"/>
                      <a:pt x="136195" y="32159"/>
                    </a:cubicBezTo>
                    <a:cubicBezTo>
                      <a:pt x="136175" y="32159"/>
                      <a:pt x="136156" y="32160"/>
                      <a:pt x="136136" y="32160"/>
                    </a:cubicBezTo>
                    <a:cubicBezTo>
                      <a:pt x="136116" y="32160"/>
                      <a:pt x="136096" y="32159"/>
                      <a:pt x="136077" y="32159"/>
                    </a:cubicBezTo>
                    <a:cubicBezTo>
                      <a:pt x="134208" y="32159"/>
                      <a:pt x="132440" y="32998"/>
                      <a:pt x="131199" y="34301"/>
                    </a:cubicBezTo>
                    <a:cubicBezTo>
                      <a:pt x="131279" y="32706"/>
                      <a:pt x="130697" y="31210"/>
                      <a:pt x="129711" y="30027"/>
                    </a:cubicBezTo>
                    <a:cubicBezTo>
                      <a:pt x="130140" y="29948"/>
                      <a:pt x="130570" y="29909"/>
                      <a:pt x="130997" y="29909"/>
                    </a:cubicBezTo>
                    <a:cubicBezTo>
                      <a:pt x="132927" y="29909"/>
                      <a:pt x="134793" y="30705"/>
                      <a:pt x="136136" y="32151"/>
                    </a:cubicBezTo>
                    <a:cubicBezTo>
                      <a:pt x="137482" y="30699"/>
                      <a:pt x="139354" y="29902"/>
                      <a:pt x="141284" y="29902"/>
                    </a:cubicBezTo>
                    <a:cubicBezTo>
                      <a:pt x="141795" y="29902"/>
                      <a:pt x="142310" y="29957"/>
                      <a:pt x="142820" y="30072"/>
                    </a:cubicBezTo>
                    <a:cubicBezTo>
                      <a:pt x="143276" y="26315"/>
                      <a:pt x="139935" y="22948"/>
                      <a:pt x="136189" y="22948"/>
                    </a:cubicBezTo>
                    <a:cubicBezTo>
                      <a:pt x="136175" y="22948"/>
                      <a:pt x="136160" y="22948"/>
                      <a:pt x="136145" y="22948"/>
                    </a:cubicBezTo>
                    <a:cubicBezTo>
                      <a:pt x="137491" y="21496"/>
                      <a:pt x="139358" y="20699"/>
                      <a:pt x="141285" y="20699"/>
                    </a:cubicBezTo>
                    <a:cubicBezTo>
                      <a:pt x="141795" y="20699"/>
                      <a:pt x="142310" y="20755"/>
                      <a:pt x="142820" y="20870"/>
                    </a:cubicBezTo>
                    <a:cubicBezTo>
                      <a:pt x="143275" y="17108"/>
                      <a:pt x="139935" y="13746"/>
                      <a:pt x="136195" y="13746"/>
                    </a:cubicBezTo>
                    <a:cubicBezTo>
                      <a:pt x="136175" y="13746"/>
                      <a:pt x="136156" y="13746"/>
                      <a:pt x="136136" y="13746"/>
                    </a:cubicBezTo>
                    <a:cubicBezTo>
                      <a:pt x="137484" y="12292"/>
                      <a:pt x="139360" y="11489"/>
                      <a:pt x="141292" y="11489"/>
                    </a:cubicBezTo>
                    <a:cubicBezTo>
                      <a:pt x="141801" y="11489"/>
                      <a:pt x="142313" y="11544"/>
                      <a:pt x="142820" y="11658"/>
                    </a:cubicBezTo>
                    <a:cubicBezTo>
                      <a:pt x="143275" y="7906"/>
                      <a:pt x="139935" y="4534"/>
                      <a:pt x="136195" y="4534"/>
                    </a:cubicBezTo>
                    <a:cubicBezTo>
                      <a:pt x="136175" y="4534"/>
                      <a:pt x="136156" y="4534"/>
                      <a:pt x="136136" y="4535"/>
                    </a:cubicBezTo>
                    <a:cubicBezTo>
                      <a:pt x="136116" y="4534"/>
                      <a:pt x="136096" y="4534"/>
                      <a:pt x="136077" y="4534"/>
                    </a:cubicBezTo>
                    <a:cubicBezTo>
                      <a:pt x="134208" y="4534"/>
                      <a:pt x="132440" y="5373"/>
                      <a:pt x="131199" y="6676"/>
                    </a:cubicBezTo>
                    <a:cubicBezTo>
                      <a:pt x="131234" y="5941"/>
                      <a:pt x="131136" y="5198"/>
                      <a:pt x="130894" y="4499"/>
                    </a:cubicBezTo>
                    <a:lnTo>
                      <a:pt x="130518" y="4499"/>
                    </a:lnTo>
                    <a:cubicBezTo>
                      <a:pt x="130751" y="5198"/>
                      <a:pt x="130867" y="5932"/>
                      <a:pt x="130867" y="6667"/>
                    </a:cubicBezTo>
                    <a:cubicBezTo>
                      <a:pt x="130394" y="6565"/>
                      <a:pt x="129917" y="6515"/>
                      <a:pt x="129443" y="6515"/>
                    </a:cubicBezTo>
                    <a:cubicBezTo>
                      <a:pt x="127584" y="6515"/>
                      <a:pt x="125780" y="7282"/>
                      <a:pt x="124487" y="8674"/>
                    </a:cubicBezTo>
                    <a:cubicBezTo>
                      <a:pt x="123206" y="7294"/>
                      <a:pt x="121414" y="6515"/>
                      <a:pt x="119532" y="6515"/>
                    </a:cubicBezTo>
                    <a:cubicBezTo>
                      <a:pt x="119048" y="6515"/>
                      <a:pt x="118564" y="6569"/>
                      <a:pt x="118089" y="6667"/>
                    </a:cubicBezTo>
                    <a:cubicBezTo>
                      <a:pt x="118089" y="5932"/>
                      <a:pt x="118206" y="5198"/>
                      <a:pt x="118439" y="4499"/>
                    </a:cubicBezTo>
                    <a:lnTo>
                      <a:pt x="118063" y="4499"/>
                    </a:lnTo>
                    <a:cubicBezTo>
                      <a:pt x="117821" y="5198"/>
                      <a:pt x="117722" y="5932"/>
                      <a:pt x="117758" y="6676"/>
                    </a:cubicBezTo>
                    <a:cubicBezTo>
                      <a:pt x="116516" y="5373"/>
                      <a:pt x="114749" y="4534"/>
                      <a:pt x="112880" y="4534"/>
                    </a:cubicBezTo>
                    <a:cubicBezTo>
                      <a:pt x="112860" y="4534"/>
                      <a:pt x="112840" y="4534"/>
                      <a:pt x="112821" y="4535"/>
                    </a:cubicBezTo>
                    <a:cubicBezTo>
                      <a:pt x="112802" y="4534"/>
                      <a:pt x="112783" y="4534"/>
                      <a:pt x="112765" y="4534"/>
                    </a:cubicBezTo>
                    <a:cubicBezTo>
                      <a:pt x="110778" y="4534"/>
                      <a:pt x="108911" y="5480"/>
                      <a:pt x="107659" y="6927"/>
                    </a:cubicBezTo>
                    <a:lnTo>
                      <a:pt x="107659" y="6927"/>
                    </a:lnTo>
                    <a:cubicBezTo>
                      <a:pt x="107953" y="3264"/>
                      <a:pt x="104676" y="36"/>
                      <a:pt x="101009" y="36"/>
                    </a:cubicBezTo>
                    <a:cubicBezTo>
                      <a:pt x="100988" y="36"/>
                      <a:pt x="100968" y="36"/>
                      <a:pt x="100948" y="36"/>
                    </a:cubicBezTo>
                    <a:cubicBezTo>
                      <a:pt x="100928" y="36"/>
                      <a:pt x="100908" y="36"/>
                      <a:pt x="100889" y="36"/>
                    </a:cubicBezTo>
                    <a:cubicBezTo>
                      <a:pt x="99020" y="36"/>
                      <a:pt x="97261" y="875"/>
                      <a:pt x="96011" y="2178"/>
                    </a:cubicBezTo>
                    <a:cubicBezTo>
                      <a:pt x="96056" y="1434"/>
                      <a:pt x="95948" y="699"/>
                      <a:pt x="95706" y="1"/>
                    </a:cubicBezTo>
                    <a:lnTo>
                      <a:pt x="95339" y="1"/>
                    </a:lnTo>
                    <a:cubicBezTo>
                      <a:pt x="95563" y="699"/>
                      <a:pt x="95688" y="1434"/>
                      <a:pt x="95688" y="2169"/>
                    </a:cubicBezTo>
                    <a:cubicBezTo>
                      <a:pt x="95213" y="2067"/>
                      <a:pt x="94735" y="2017"/>
                      <a:pt x="94260" y="2017"/>
                    </a:cubicBezTo>
                    <a:cubicBezTo>
                      <a:pt x="92399" y="2017"/>
                      <a:pt x="90599" y="2784"/>
                      <a:pt x="89299" y="4176"/>
                    </a:cubicBezTo>
                    <a:cubicBezTo>
                      <a:pt x="88027" y="2796"/>
                      <a:pt x="86226" y="2017"/>
                      <a:pt x="84344" y="2017"/>
                    </a:cubicBezTo>
                    <a:cubicBezTo>
                      <a:pt x="83860" y="2017"/>
                      <a:pt x="83376" y="2061"/>
                      <a:pt x="82902" y="2169"/>
                    </a:cubicBezTo>
                    <a:cubicBezTo>
                      <a:pt x="82910" y="1434"/>
                      <a:pt x="83027" y="699"/>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grpSp>
        <p:sp>
          <p:nvSpPr>
            <p:cNvPr id="137" name="Google Shape;137;p7"/>
            <p:cNvSpPr/>
            <p:nvPr/>
          </p:nvSpPr>
          <p:spPr>
            <a:xfrm>
              <a:off x="-200" y="2625674"/>
              <a:ext cx="3080076" cy="1683353"/>
            </a:xfrm>
            <a:custGeom>
              <a:avLst/>
              <a:gdLst/>
              <a:ahLst/>
              <a:cxnLst/>
              <a:rect l="l" t="t" r="r" b="b"/>
              <a:pathLst>
                <a:path w="143276" h="78414" extrusionOk="0">
                  <a:moveTo>
                    <a:pt x="84144" y="2392"/>
                  </a:moveTo>
                  <a:cubicBezTo>
                    <a:pt x="86080" y="2392"/>
                    <a:pt x="87955" y="3195"/>
                    <a:pt x="89299" y="4642"/>
                  </a:cubicBezTo>
                  <a:cubicBezTo>
                    <a:pt x="90635" y="3197"/>
                    <a:pt x="92499" y="2400"/>
                    <a:pt x="94430" y="2400"/>
                  </a:cubicBezTo>
                  <a:cubicBezTo>
                    <a:pt x="94856" y="2400"/>
                    <a:pt x="95287" y="2439"/>
                    <a:pt x="95715" y="2518"/>
                  </a:cubicBezTo>
                  <a:cubicBezTo>
                    <a:pt x="94720" y="3692"/>
                    <a:pt x="94138" y="5198"/>
                    <a:pt x="94228" y="6793"/>
                  </a:cubicBezTo>
                  <a:cubicBezTo>
                    <a:pt x="92977" y="5480"/>
                    <a:pt x="91219" y="4651"/>
                    <a:pt x="89350" y="4651"/>
                  </a:cubicBezTo>
                  <a:cubicBezTo>
                    <a:pt x="89330" y="4651"/>
                    <a:pt x="89310" y="4651"/>
                    <a:pt x="89290" y="4651"/>
                  </a:cubicBezTo>
                  <a:cubicBezTo>
                    <a:pt x="89271" y="4651"/>
                    <a:pt x="89251" y="4651"/>
                    <a:pt x="89231" y="4651"/>
                  </a:cubicBezTo>
                  <a:cubicBezTo>
                    <a:pt x="87362" y="4651"/>
                    <a:pt x="85595" y="5489"/>
                    <a:pt x="84353" y="6793"/>
                  </a:cubicBezTo>
                  <a:cubicBezTo>
                    <a:pt x="84434" y="5198"/>
                    <a:pt x="83851" y="3692"/>
                    <a:pt x="82866" y="2518"/>
                  </a:cubicBezTo>
                  <a:lnTo>
                    <a:pt x="82866" y="2509"/>
                  </a:lnTo>
                  <a:cubicBezTo>
                    <a:pt x="83291" y="2430"/>
                    <a:pt x="83719" y="2392"/>
                    <a:pt x="84144" y="2392"/>
                  </a:cubicBezTo>
                  <a:close/>
                  <a:moveTo>
                    <a:pt x="23970" y="2589"/>
                  </a:moveTo>
                  <a:cubicBezTo>
                    <a:pt x="24396" y="2589"/>
                    <a:pt x="24824" y="2628"/>
                    <a:pt x="25250" y="2707"/>
                  </a:cubicBezTo>
                  <a:cubicBezTo>
                    <a:pt x="24255" y="3889"/>
                    <a:pt x="23673" y="5386"/>
                    <a:pt x="23753" y="6981"/>
                  </a:cubicBezTo>
                  <a:cubicBezTo>
                    <a:pt x="22512" y="5677"/>
                    <a:pt x="20744" y="4839"/>
                    <a:pt x="18884" y="4839"/>
                  </a:cubicBezTo>
                  <a:cubicBezTo>
                    <a:pt x="18864" y="4839"/>
                    <a:pt x="18845" y="4839"/>
                    <a:pt x="18825" y="4839"/>
                  </a:cubicBezTo>
                  <a:cubicBezTo>
                    <a:pt x="18805" y="4839"/>
                    <a:pt x="18786" y="4839"/>
                    <a:pt x="18766" y="4839"/>
                  </a:cubicBezTo>
                  <a:cubicBezTo>
                    <a:pt x="16897" y="4839"/>
                    <a:pt x="15129" y="5677"/>
                    <a:pt x="13888" y="6981"/>
                  </a:cubicBezTo>
                  <a:cubicBezTo>
                    <a:pt x="13951" y="5395"/>
                    <a:pt x="13368" y="3898"/>
                    <a:pt x="12382" y="2716"/>
                  </a:cubicBezTo>
                  <a:lnTo>
                    <a:pt x="12391" y="2707"/>
                  </a:lnTo>
                  <a:cubicBezTo>
                    <a:pt x="12818" y="2628"/>
                    <a:pt x="13246" y="2589"/>
                    <a:pt x="13671" y="2589"/>
                  </a:cubicBezTo>
                  <a:cubicBezTo>
                    <a:pt x="15606" y="2589"/>
                    <a:pt x="17481" y="3390"/>
                    <a:pt x="18825" y="4830"/>
                  </a:cubicBezTo>
                  <a:cubicBezTo>
                    <a:pt x="20162" y="3390"/>
                    <a:pt x="22035" y="2589"/>
                    <a:pt x="23970" y="2589"/>
                  </a:cubicBezTo>
                  <a:close/>
                  <a:moveTo>
                    <a:pt x="77636" y="544"/>
                  </a:moveTo>
                  <a:cubicBezTo>
                    <a:pt x="80811" y="544"/>
                    <a:pt x="83986" y="2623"/>
                    <a:pt x="84031" y="6784"/>
                  </a:cubicBezTo>
                  <a:cubicBezTo>
                    <a:pt x="83550" y="6679"/>
                    <a:pt x="83066" y="6627"/>
                    <a:pt x="82585" y="6627"/>
                  </a:cubicBezTo>
                  <a:cubicBezTo>
                    <a:pt x="80728" y="6627"/>
                    <a:pt x="78929" y="7394"/>
                    <a:pt x="77633" y="8782"/>
                  </a:cubicBezTo>
                  <a:cubicBezTo>
                    <a:pt x="76360" y="7411"/>
                    <a:pt x="74559" y="6622"/>
                    <a:pt x="72687" y="6622"/>
                  </a:cubicBezTo>
                  <a:cubicBezTo>
                    <a:pt x="72203" y="6622"/>
                    <a:pt x="71719" y="6676"/>
                    <a:pt x="71244" y="6784"/>
                  </a:cubicBezTo>
                  <a:cubicBezTo>
                    <a:pt x="71284" y="2625"/>
                    <a:pt x="74460" y="544"/>
                    <a:pt x="77636" y="544"/>
                  </a:cubicBezTo>
                  <a:close/>
                  <a:moveTo>
                    <a:pt x="100947" y="544"/>
                  </a:moveTo>
                  <a:cubicBezTo>
                    <a:pt x="104121" y="544"/>
                    <a:pt x="107295" y="2622"/>
                    <a:pt x="107337" y="6782"/>
                  </a:cubicBezTo>
                  <a:lnTo>
                    <a:pt x="107337" y="6782"/>
                  </a:lnTo>
                  <a:cubicBezTo>
                    <a:pt x="106859" y="6678"/>
                    <a:pt x="106378" y="6627"/>
                    <a:pt x="105901" y="6627"/>
                  </a:cubicBezTo>
                  <a:cubicBezTo>
                    <a:pt x="104043" y="6627"/>
                    <a:pt x="102246" y="7394"/>
                    <a:pt x="100957" y="8782"/>
                  </a:cubicBezTo>
                  <a:cubicBezTo>
                    <a:pt x="99676" y="7411"/>
                    <a:pt x="97883" y="6622"/>
                    <a:pt x="96002" y="6622"/>
                  </a:cubicBezTo>
                  <a:cubicBezTo>
                    <a:pt x="95518" y="6622"/>
                    <a:pt x="95034" y="6676"/>
                    <a:pt x="94559" y="6784"/>
                  </a:cubicBezTo>
                  <a:cubicBezTo>
                    <a:pt x="94595" y="2625"/>
                    <a:pt x="97771" y="544"/>
                    <a:pt x="100947" y="544"/>
                  </a:cubicBezTo>
                  <a:close/>
                  <a:moveTo>
                    <a:pt x="7166" y="739"/>
                  </a:moveTo>
                  <a:cubicBezTo>
                    <a:pt x="10341" y="739"/>
                    <a:pt x="13516" y="2815"/>
                    <a:pt x="13556" y="6972"/>
                  </a:cubicBezTo>
                  <a:cubicBezTo>
                    <a:pt x="13079" y="6868"/>
                    <a:pt x="12598" y="6817"/>
                    <a:pt x="12120" y="6817"/>
                  </a:cubicBezTo>
                  <a:cubicBezTo>
                    <a:pt x="10263" y="6817"/>
                    <a:pt x="8460" y="7585"/>
                    <a:pt x="7163" y="8974"/>
                  </a:cubicBezTo>
                  <a:lnTo>
                    <a:pt x="7163" y="8974"/>
                  </a:lnTo>
                  <a:cubicBezTo>
                    <a:pt x="5882" y="7597"/>
                    <a:pt x="4092" y="6819"/>
                    <a:pt x="2212" y="6819"/>
                  </a:cubicBezTo>
                  <a:cubicBezTo>
                    <a:pt x="1728" y="6819"/>
                    <a:pt x="1245" y="6873"/>
                    <a:pt x="770" y="6972"/>
                  </a:cubicBezTo>
                  <a:cubicBezTo>
                    <a:pt x="810" y="2818"/>
                    <a:pt x="3988" y="739"/>
                    <a:pt x="7166" y="739"/>
                  </a:cubicBezTo>
                  <a:close/>
                  <a:moveTo>
                    <a:pt x="30461" y="743"/>
                  </a:moveTo>
                  <a:cubicBezTo>
                    <a:pt x="33632" y="743"/>
                    <a:pt x="36807" y="2818"/>
                    <a:pt x="36853" y="6968"/>
                  </a:cubicBezTo>
                  <a:lnTo>
                    <a:pt x="36853" y="6968"/>
                  </a:lnTo>
                  <a:cubicBezTo>
                    <a:pt x="36386" y="6869"/>
                    <a:pt x="35915" y="6820"/>
                    <a:pt x="35447" y="6820"/>
                  </a:cubicBezTo>
                  <a:cubicBezTo>
                    <a:pt x="33589" y="6820"/>
                    <a:pt x="31784" y="7587"/>
                    <a:pt x="30492" y="8979"/>
                  </a:cubicBezTo>
                  <a:cubicBezTo>
                    <a:pt x="29210" y="7599"/>
                    <a:pt x="27418" y="6819"/>
                    <a:pt x="25536" y="6819"/>
                  </a:cubicBezTo>
                  <a:cubicBezTo>
                    <a:pt x="25053" y="6819"/>
                    <a:pt x="24569" y="6873"/>
                    <a:pt x="24094" y="6972"/>
                  </a:cubicBezTo>
                  <a:cubicBezTo>
                    <a:pt x="24121" y="2820"/>
                    <a:pt x="27289" y="743"/>
                    <a:pt x="30461" y="743"/>
                  </a:cubicBezTo>
                  <a:close/>
                  <a:moveTo>
                    <a:pt x="119326" y="6899"/>
                  </a:moveTo>
                  <a:cubicBezTo>
                    <a:pt x="121263" y="6899"/>
                    <a:pt x="123133" y="7700"/>
                    <a:pt x="124470" y="9149"/>
                  </a:cubicBezTo>
                  <a:lnTo>
                    <a:pt x="124470" y="9149"/>
                  </a:lnTo>
                  <a:cubicBezTo>
                    <a:pt x="124453" y="9149"/>
                    <a:pt x="124436" y="9149"/>
                    <a:pt x="124419" y="9149"/>
                  </a:cubicBezTo>
                  <a:cubicBezTo>
                    <a:pt x="122550" y="9149"/>
                    <a:pt x="120782" y="9987"/>
                    <a:pt x="119541" y="11291"/>
                  </a:cubicBezTo>
                  <a:cubicBezTo>
                    <a:pt x="119622" y="9705"/>
                    <a:pt x="119039" y="8199"/>
                    <a:pt x="118045" y="7017"/>
                  </a:cubicBezTo>
                  <a:cubicBezTo>
                    <a:pt x="118472" y="6938"/>
                    <a:pt x="118901" y="6899"/>
                    <a:pt x="119326" y="6899"/>
                  </a:cubicBezTo>
                  <a:close/>
                  <a:moveTo>
                    <a:pt x="129625" y="6899"/>
                  </a:moveTo>
                  <a:cubicBezTo>
                    <a:pt x="130050" y="6899"/>
                    <a:pt x="130477" y="6938"/>
                    <a:pt x="130903" y="7017"/>
                  </a:cubicBezTo>
                  <a:cubicBezTo>
                    <a:pt x="129908" y="8199"/>
                    <a:pt x="129326" y="9705"/>
                    <a:pt x="129415" y="11291"/>
                  </a:cubicBezTo>
                  <a:cubicBezTo>
                    <a:pt x="128165" y="9987"/>
                    <a:pt x="126397" y="9149"/>
                    <a:pt x="124537" y="9149"/>
                  </a:cubicBezTo>
                  <a:cubicBezTo>
                    <a:pt x="124520" y="9149"/>
                    <a:pt x="124503" y="9149"/>
                    <a:pt x="124487" y="9149"/>
                  </a:cubicBezTo>
                  <a:lnTo>
                    <a:pt x="124487" y="9149"/>
                  </a:lnTo>
                  <a:cubicBezTo>
                    <a:pt x="125823" y="7700"/>
                    <a:pt x="127694" y="6899"/>
                    <a:pt x="129625" y="6899"/>
                  </a:cubicBezTo>
                  <a:close/>
                  <a:moveTo>
                    <a:pt x="82788" y="6997"/>
                  </a:moveTo>
                  <a:cubicBezTo>
                    <a:pt x="83213" y="6997"/>
                    <a:pt x="83641" y="7036"/>
                    <a:pt x="84066" y="7115"/>
                  </a:cubicBezTo>
                  <a:cubicBezTo>
                    <a:pt x="83072" y="8298"/>
                    <a:pt x="82489" y="9794"/>
                    <a:pt x="82579" y="11389"/>
                  </a:cubicBezTo>
                  <a:cubicBezTo>
                    <a:pt x="81329" y="10086"/>
                    <a:pt x="79570" y="9248"/>
                    <a:pt x="77701" y="9248"/>
                  </a:cubicBezTo>
                  <a:cubicBezTo>
                    <a:pt x="77681" y="9248"/>
                    <a:pt x="77661" y="9248"/>
                    <a:pt x="77642" y="9248"/>
                  </a:cubicBezTo>
                  <a:cubicBezTo>
                    <a:pt x="78979" y="7800"/>
                    <a:pt x="80853" y="6997"/>
                    <a:pt x="82788" y="6997"/>
                  </a:cubicBezTo>
                  <a:close/>
                  <a:moveTo>
                    <a:pt x="95819" y="7002"/>
                  </a:moveTo>
                  <a:cubicBezTo>
                    <a:pt x="97748" y="7002"/>
                    <a:pt x="99615" y="7806"/>
                    <a:pt x="100948" y="9257"/>
                  </a:cubicBezTo>
                  <a:cubicBezTo>
                    <a:pt x="100928" y="9257"/>
                    <a:pt x="100908" y="9256"/>
                    <a:pt x="100888" y="9256"/>
                  </a:cubicBezTo>
                  <a:cubicBezTo>
                    <a:pt x="99020" y="9256"/>
                    <a:pt x="97252" y="10086"/>
                    <a:pt x="96011" y="11398"/>
                  </a:cubicBezTo>
                  <a:cubicBezTo>
                    <a:pt x="96100" y="9803"/>
                    <a:pt x="95509" y="8298"/>
                    <a:pt x="94523" y="7124"/>
                  </a:cubicBezTo>
                  <a:cubicBezTo>
                    <a:pt x="94955" y="7042"/>
                    <a:pt x="95388" y="7002"/>
                    <a:pt x="95819" y="7002"/>
                  </a:cubicBezTo>
                  <a:close/>
                  <a:moveTo>
                    <a:pt x="48857" y="7096"/>
                  </a:moveTo>
                  <a:cubicBezTo>
                    <a:pt x="50790" y="7096"/>
                    <a:pt x="52658" y="7899"/>
                    <a:pt x="53995" y="9346"/>
                  </a:cubicBezTo>
                  <a:lnTo>
                    <a:pt x="53995" y="9346"/>
                  </a:lnTo>
                  <a:cubicBezTo>
                    <a:pt x="53978" y="9346"/>
                    <a:pt x="53961" y="9346"/>
                    <a:pt x="53945" y="9346"/>
                  </a:cubicBezTo>
                  <a:cubicBezTo>
                    <a:pt x="52076" y="9346"/>
                    <a:pt x="50308" y="10184"/>
                    <a:pt x="49067" y="11488"/>
                  </a:cubicBezTo>
                  <a:cubicBezTo>
                    <a:pt x="49156" y="9893"/>
                    <a:pt x="48565" y="8388"/>
                    <a:pt x="47579" y="7214"/>
                  </a:cubicBezTo>
                  <a:cubicBezTo>
                    <a:pt x="48005" y="7135"/>
                    <a:pt x="48433" y="7096"/>
                    <a:pt x="48857" y="7096"/>
                  </a:cubicBezTo>
                  <a:close/>
                  <a:moveTo>
                    <a:pt x="59151" y="7096"/>
                  </a:moveTo>
                  <a:cubicBezTo>
                    <a:pt x="59575" y="7096"/>
                    <a:pt x="60003" y="7135"/>
                    <a:pt x="60429" y="7214"/>
                  </a:cubicBezTo>
                  <a:cubicBezTo>
                    <a:pt x="59443" y="8397"/>
                    <a:pt x="58852" y="9893"/>
                    <a:pt x="58941" y="11488"/>
                  </a:cubicBezTo>
                  <a:cubicBezTo>
                    <a:pt x="57700" y="10184"/>
                    <a:pt x="55932" y="9346"/>
                    <a:pt x="54063" y="9346"/>
                  </a:cubicBezTo>
                  <a:cubicBezTo>
                    <a:pt x="54043" y="9346"/>
                    <a:pt x="54024" y="9346"/>
                    <a:pt x="54004" y="9346"/>
                  </a:cubicBezTo>
                  <a:cubicBezTo>
                    <a:pt x="55349" y="7899"/>
                    <a:pt x="57217" y="7096"/>
                    <a:pt x="59151" y="7096"/>
                  </a:cubicBezTo>
                  <a:close/>
                  <a:moveTo>
                    <a:pt x="12288" y="7195"/>
                  </a:moveTo>
                  <a:cubicBezTo>
                    <a:pt x="12712" y="7195"/>
                    <a:pt x="13139" y="7233"/>
                    <a:pt x="13565" y="7312"/>
                  </a:cubicBezTo>
                  <a:cubicBezTo>
                    <a:pt x="12580" y="8495"/>
                    <a:pt x="11997" y="9992"/>
                    <a:pt x="12078" y="11586"/>
                  </a:cubicBezTo>
                  <a:cubicBezTo>
                    <a:pt x="10836" y="10283"/>
                    <a:pt x="9069" y="9445"/>
                    <a:pt x="7200" y="9445"/>
                  </a:cubicBezTo>
                  <a:cubicBezTo>
                    <a:pt x="7183" y="9445"/>
                    <a:pt x="7166" y="9445"/>
                    <a:pt x="7150" y="9445"/>
                  </a:cubicBezTo>
                  <a:lnTo>
                    <a:pt x="7150" y="9445"/>
                  </a:lnTo>
                  <a:cubicBezTo>
                    <a:pt x="8487" y="7997"/>
                    <a:pt x="10354" y="7195"/>
                    <a:pt x="12288" y="7195"/>
                  </a:cubicBezTo>
                  <a:close/>
                  <a:moveTo>
                    <a:pt x="25327" y="7195"/>
                  </a:moveTo>
                  <a:cubicBezTo>
                    <a:pt x="27263" y="7195"/>
                    <a:pt x="29138" y="7997"/>
                    <a:pt x="30483" y="9445"/>
                  </a:cubicBezTo>
                  <a:cubicBezTo>
                    <a:pt x="30463" y="9445"/>
                    <a:pt x="30443" y="9445"/>
                    <a:pt x="30423" y="9445"/>
                  </a:cubicBezTo>
                  <a:cubicBezTo>
                    <a:pt x="28555" y="9445"/>
                    <a:pt x="26787" y="10283"/>
                    <a:pt x="25545" y="11586"/>
                  </a:cubicBezTo>
                  <a:cubicBezTo>
                    <a:pt x="25626" y="10000"/>
                    <a:pt x="25044" y="8495"/>
                    <a:pt x="24049" y="7312"/>
                  </a:cubicBezTo>
                  <a:cubicBezTo>
                    <a:pt x="24475" y="7233"/>
                    <a:pt x="24903" y="7195"/>
                    <a:pt x="25327" y="7195"/>
                  </a:cubicBezTo>
                  <a:close/>
                  <a:moveTo>
                    <a:pt x="35634" y="7192"/>
                  </a:moveTo>
                  <a:cubicBezTo>
                    <a:pt x="36094" y="7192"/>
                    <a:pt x="36556" y="7237"/>
                    <a:pt x="37015" y="7330"/>
                  </a:cubicBezTo>
                  <a:cubicBezTo>
                    <a:pt x="35998" y="8588"/>
                    <a:pt x="35452" y="10173"/>
                    <a:pt x="35641" y="11840"/>
                  </a:cubicBezTo>
                  <a:lnTo>
                    <a:pt x="35641" y="11840"/>
                  </a:lnTo>
                  <a:cubicBezTo>
                    <a:pt x="34389" y="10389"/>
                    <a:pt x="32523" y="9445"/>
                    <a:pt x="30538" y="9445"/>
                  </a:cubicBezTo>
                  <a:cubicBezTo>
                    <a:pt x="30520" y="9445"/>
                    <a:pt x="30501" y="9445"/>
                    <a:pt x="30483" y="9445"/>
                  </a:cubicBezTo>
                  <a:cubicBezTo>
                    <a:pt x="31822" y="7997"/>
                    <a:pt x="33700" y="7192"/>
                    <a:pt x="35634" y="7192"/>
                  </a:cubicBezTo>
                  <a:close/>
                  <a:moveTo>
                    <a:pt x="112820" y="5042"/>
                  </a:moveTo>
                  <a:cubicBezTo>
                    <a:pt x="115994" y="5042"/>
                    <a:pt x="119168" y="7120"/>
                    <a:pt x="119209" y="11280"/>
                  </a:cubicBezTo>
                  <a:lnTo>
                    <a:pt x="119209" y="11280"/>
                  </a:lnTo>
                  <a:cubicBezTo>
                    <a:pt x="118737" y="11179"/>
                    <a:pt x="118262" y="11130"/>
                    <a:pt x="117790" y="11130"/>
                  </a:cubicBezTo>
                  <a:cubicBezTo>
                    <a:pt x="115926" y="11130"/>
                    <a:pt x="114120" y="11897"/>
                    <a:pt x="112821" y="13289"/>
                  </a:cubicBezTo>
                  <a:cubicBezTo>
                    <a:pt x="111548" y="11909"/>
                    <a:pt x="109747" y="11129"/>
                    <a:pt x="107874" y="11129"/>
                  </a:cubicBezTo>
                  <a:cubicBezTo>
                    <a:pt x="107391" y="11129"/>
                    <a:pt x="106898" y="11183"/>
                    <a:pt x="106432" y="11282"/>
                  </a:cubicBezTo>
                  <a:cubicBezTo>
                    <a:pt x="106468" y="7123"/>
                    <a:pt x="109644" y="5042"/>
                    <a:pt x="112820" y="5042"/>
                  </a:cubicBezTo>
                  <a:close/>
                  <a:moveTo>
                    <a:pt x="136135" y="5042"/>
                  </a:moveTo>
                  <a:cubicBezTo>
                    <a:pt x="139310" y="5042"/>
                    <a:pt x="142484" y="7121"/>
                    <a:pt x="142525" y="11282"/>
                  </a:cubicBezTo>
                  <a:cubicBezTo>
                    <a:pt x="142051" y="11180"/>
                    <a:pt x="141574" y="11130"/>
                    <a:pt x="141100" y="11130"/>
                  </a:cubicBezTo>
                  <a:cubicBezTo>
                    <a:pt x="139242" y="11130"/>
                    <a:pt x="137437" y="11897"/>
                    <a:pt x="136145" y="13289"/>
                  </a:cubicBezTo>
                  <a:cubicBezTo>
                    <a:pt x="134863" y="11909"/>
                    <a:pt x="133071" y="11129"/>
                    <a:pt x="131190" y="11129"/>
                  </a:cubicBezTo>
                  <a:cubicBezTo>
                    <a:pt x="130706" y="11129"/>
                    <a:pt x="130222" y="11183"/>
                    <a:pt x="129747" y="11282"/>
                  </a:cubicBezTo>
                  <a:cubicBezTo>
                    <a:pt x="129783" y="7123"/>
                    <a:pt x="132959" y="5042"/>
                    <a:pt x="136135" y="5042"/>
                  </a:cubicBezTo>
                  <a:close/>
                  <a:moveTo>
                    <a:pt x="89293" y="5147"/>
                  </a:moveTo>
                  <a:cubicBezTo>
                    <a:pt x="92468" y="5147"/>
                    <a:pt x="95642" y="7223"/>
                    <a:pt x="95679" y="11378"/>
                  </a:cubicBezTo>
                  <a:lnTo>
                    <a:pt x="95679" y="11378"/>
                  </a:lnTo>
                  <a:cubicBezTo>
                    <a:pt x="95207" y="11278"/>
                    <a:pt x="94731" y="11229"/>
                    <a:pt x="94259" y="11229"/>
                  </a:cubicBezTo>
                  <a:cubicBezTo>
                    <a:pt x="92396" y="11229"/>
                    <a:pt x="90592" y="11995"/>
                    <a:pt x="89299" y="13388"/>
                  </a:cubicBezTo>
                  <a:cubicBezTo>
                    <a:pt x="88018" y="12008"/>
                    <a:pt x="86226" y="11228"/>
                    <a:pt x="84344" y="11228"/>
                  </a:cubicBezTo>
                  <a:cubicBezTo>
                    <a:pt x="83860" y="11228"/>
                    <a:pt x="83376" y="11282"/>
                    <a:pt x="82902" y="11380"/>
                  </a:cubicBezTo>
                  <a:cubicBezTo>
                    <a:pt x="82937" y="7226"/>
                    <a:pt x="86116" y="5147"/>
                    <a:pt x="89293" y="5147"/>
                  </a:cubicBezTo>
                  <a:close/>
                  <a:moveTo>
                    <a:pt x="42334" y="5241"/>
                  </a:moveTo>
                  <a:cubicBezTo>
                    <a:pt x="45504" y="5241"/>
                    <a:pt x="48679" y="7316"/>
                    <a:pt x="48726" y="11466"/>
                  </a:cubicBezTo>
                  <a:lnTo>
                    <a:pt x="48726" y="11466"/>
                  </a:lnTo>
                  <a:cubicBezTo>
                    <a:pt x="48259" y="11367"/>
                    <a:pt x="47788" y="11318"/>
                    <a:pt x="47320" y="11318"/>
                  </a:cubicBezTo>
                  <a:cubicBezTo>
                    <a:pt x="45461" y="11318"/>
                    <a:pt x="43655" y="12085"/>
                    <a:pt x="42355" y="13477"/>
                  </a:cubicBezTo>
                  <a:cubicBezTo>
                    <a:pt x="41083" y="12097"/>
                    <a:pt x="39282" y="11318"/>
                    <a:pt x="37409" y="11318"/>
                  </a:cubicBezTo>
                  <a:cubicBezTo>
                    <a:pt x="36916" y="11318"/>
                    <a:pt x="36432" y="11371"/>
                    <a:pt x="35966" y="11470"/>
                  </a:cubicBezTo>
                  <a:cubicBezTo>
                    <a:pt x="35993" y="7318"/>
                    <a:pt x="39161" y="5241"/>
                    <a:pt x="42334" y="5241"/>
                  </a:cubicBezTo>
                  <a:close/>
                  <a:moveTo>
                    <a:pt x="65648" y="5241"/>
                  </a:moveTo>
                  <a:cubicBezTo>
                    <a:pt x="68820" y="5241"/>
                    <a:pt x="71995" y="7316"/>
                    <a:pt x="72041" y="11466"/>
                  </a:cubicBezTo>
                  <a:lnTo>
                    <a:pt x="72041" y="11466"/>
                  </a:lnTo>
                  <a:cubicBezTo>
                    <a:pt x="71572" y="11367"/>
                    <a:pt x="71100" y="11318"/>
                    <a:pt x="70631" y="11318"/>
                  </a:cubicBezTo>
                  <a:cubicBezTo>
                    <a:pt x="68767" y="11318"/>
                    <a:pt x="66961" y="12085"/>
                    <a:pt x="65662" y="13477"/>
                  </a:cubicBezTo>
                  <a:cubicBezTo>
                    <a:pt x="64389" y="12097"/>
                    <a:pt x="62588" y="11318"/>
                    <a:pt x="60715" y="11318"/>
                  </a:cubicBezTo>
                  <a:cubicBezTo>
                    <a:pt x="60223" y="11318"/>
                    <a:pt x="59739" y="11371"/>
                    <a:pt x="59273" y="11470"/>
                  </a:cubicBezTo>
                  <a:cubicBezTo>
                    <a:pt x="59304" y="7318"/>
                    <a:pt x="62474" y="5241"/>
                    <a:pt x="65648" y="5241"/>
                  </a:cubicBezTo>
                  <a:close/>
                  <a:moveTo>
                    <a:pt x="18806" y="5349"/>
                  </a:moveTo>
                  <a:cubicBezTo>
                    <a:pt x="21976" y="5349"/>
                    <a:pt x="25149" y="7423"/>
                    <a:pt x="25196" y="11574"/>
                  </a:cubicBezTo>
                  <a:lnTo>
                    <a:pt x="25196" y="11574"/>
                  </a:lnTo>
                  <a:cubicBezTo>
                    <a:pt x="24722" y="11471"/>
                    <a:pt x="24244" y="11421"/>
                    <a:pt x="23770" y="11421"/>
                  </a:cubicBezTo>
                  <a:cubicBezTo>
                    <a:pt x="21912" y="11421"/>
                    <a:pt x="20114" y="12189"/>
                    <a:pt x="18825" y="13585"/>
                  </a:cubicBezTo>
                  <a:cubicBezTo>
                    <a:pt x="17544" y="12205"/>
                    <a:pt x="15752" y="11425"/>
                    <a:pt x="13870" y="11425"/>
                  </a:cubicBezTo>
                  <a:cubicBezTo>
                    <a:pt x="13386" y="11425"/>
                    <a:pt x="12902" y="11470"/>
                    <a:pt x="12427" y="11578"/>
                  </a:cubicBezTo>
                  <a:cubicBezTo>
                    <a:pt x="12463" y="7425"/>
                    <a:pt x="15633" y="5349"/>
                    <a:pt x="18806" y="5349"/>
                  </a:cubicBezTo>
                  <a:close/>
                  <a:moveTo>
                    <a:pt x="117949" y="11501"/>
                  </a:moveTo>
                  <a:cubicBezTo>
                    <a:pt x="118380" y="11501"/>
                    <a:pt x="118814" y="11541"/>
                    <a:pt x="119245" y="11622"/>
                  </a:cubicBezTo>
                  <a:cubicBezTo>
                    <a:pt x="118253" y="12794"/>
                    <a:pt x="117671" y="14304"/>
                    <a:pt x="117757" y="15887"/>
                  </a:cubicBezTo>
                  <a:lnTo>
                    <a:pt x="117757" y="15887"/>
                  </a:lnTo>
                  <a:cubicBezTo>
                    <a:pt x="116507" y="14584"/>
                    <a:pt x="114739" y="13746"/>
                    <a:pt x="112880" y="13746"/>
                  </a:cubicBezTo>
                  <a:cubicBezTo>
                    <a:pt x="112860" y="13746"/>
                    <a:pt x="112840" y="13746"/>
                    <a:pt x="112821" y="13746"/>
                  </a:cubicBezTo>
                  <a:cubicBezTo>
                    <a:pt x="114154" y="12303"/>
                    <a:pt x="116020" y="11501"/>
                    <a:pt x="117949" y="11501"/>
                  </a:cubicBezTo>
                  <a:close/>
                  <a:moveTo>
                    <a:pt x="130985" y="11496"/>
                  </a:moveTo>
                  <a:cubicBezTo>
                    <a:pt x="132925" y="11496"/>
                    <a:pt x="134799" y="12298"/>
                    <a:pt x="136136" y="13746"/>
                  </a:cubicBezTo>
                  <a:cubicBezTo>
                    <a:pt x="136116" y="13746"/>
                    <a:pt x="136096" y="13746"/>
                    <a:pt x="136077" y="13746"/>
                  </a:cubicBezTo>
                  <a:cubicBezTo>
                    <a:pt x="134208" y="13746"/>
                    <a:pt x="132440" y="14584"/>
                    <a:pt x="131199" y="15888"/>
                  </a:cubicBezTo>
                  <a:cubicBezTo>
                    <a:pt x="131279" y="14293"/>
                    <a:pt x="130697" y="12796"/>
                    <a:pt x="129702" y="11613"/>
                  </a:cubicBezTo>
                  <a:cubicBezTo>
                    <a:pt x="130130" y="11534"/>
                    <a:pt x="130559" y="11496"/>
                    <a:pt x="130985" y="11496"/>
                  </a:cubicBezTo>
                  <a:close/>
                  <a:moveTo>
                    <a:pt x="84143" y="11612"/>
                  </a:moveTo>
                  <a:cubicBezTo>
                    <a:pt x="86077" y="11612"/>
                    <a:pt x="87946" y="12415"/>
                    <a:pt x="89290" y="13862"/>
                  </a:cubicBezTo>
                  <a:cubicBezTo>
                    <a:pt x="89271" y="13862"/>
                    <a:pt x="89251" y="13862"/>
                    <a:pt x="89231" y="13862"/>
                  </a:cubicBezTo>
                  <a:cubicBezTo>
                    <a:pt x="87362" y="13862"/>
                    <a:pt x="85595" y="14701"/>
                    <a:pt x="84353" y="16004"/>
                  </a:cubicBezTo>
                  <a:cubicBezTo>
                    <a:pt x="84443" y="14409"/>
                    <a:pt x="83851" y="12913"/>
                    <a:pt x="82866" y="11730"/>
                  </a:cubicBezTo>
                  <a:cubicBezTo>
                    <a:pt x="83291" y="11651"/>
                    <a:pt x="83719" y="11612"/>
                    <a:pt x="84143" y="11612"/>
                  </a:cubicBezTo>
                  <a:close/>
                  <a:moveTo>
                    <a:pt x="94437" y="11612"/>
                  </a:moveTo>
                  <a:cubicBezTo>
                    <a:pt x="94861" y="11612"/>
                    <a:pt x="95289" y="11651"/>
                    <a:pt x="95715" y="11730"/>
                  </a:cubicBezTo>
                  <a:cubicBezTo>
                    <a:pt x="94729" y="12913"/>
                    <a:pt x="94138" y="14409"/>
                    <a:pt x="94228" y="16004"/>
                  </a:cubicBezTo>
                  <a:cubicBezTo>
                    <a:pt x="92977" y="14701"/>
                    <a:pt x="91218" y="13862"/>
                    <a:pt x="89350" y="13862"/>
                  </a:cubicBezTo>
                  <a:cubicBezTo>
                    <a:pt x="89330" y="13862"/>
                    <a:pt x="89310" y="13862"/>
                    <a:pt x="89290" y="13862"/>
                  </a:cubicBezTo>
                  <a:lnTo>
                    <a:pt x="89299" y="13853"/>
                  </a:lnTo>
                  <a:cubicBezTo>
                    <a:pt x="90636" y="12414"/>
                    <a:pt x="92504" y="11612"/>
                    <a:pt x="94437" y="11612"/>
                  </a:cubicBezTo>
                  <a:close/>
                  <a:moveTo>
                    <a:pt x="47493" y="11702"/>
                  </a:moveTo>
                  <a:cubicBezTo>
                    <a:pt x="47918" y="11702"/>
                    <a:pt x="48345" y="11740"/>
                    <a:pt x="48771" y="11819"/>
                  </a:cubicBezTo>
                  <a:cubicBezTo>
                    <a:pt x="47772" y="12997"/>
                    <a:pt x="47190" y="14487"/>
                    <a:pt x="47274" y="16083"/>
                  </a:cubicBezTo>
                  <a:lnTo>
                    <a:pt x="47274" y="16083"/>
                  </a:lnTo>
                  <a:cubicBezTo>
                    <a:pt x="46033" y="14786"/>
                    <a:pt x="44269" y="13952"/>
                    <a:pt x="42406" y="13952"/>
                  </a:cubicBezTo>
                  <a:cubicBezTo>
                    <a:pt x="42389" y="13952"/>
                    <a:pt x="42372" y="13952"/>
                    <a:pt x="42355" y="13952"/>
                  </a:cubicBezTo>
                  <a:lnTo>
                    <a:pt x="42355" y="13952"/>
                  </a:lnTo>
                  <a:cubicBezTo>
                    <a:pt x="43693" y="12505"/>
                    <a:pt x="45560" y="11702"/>
                    <a:pt x="47493" y="11702"/>
                  </a:cubicBezTo>
                  <a:close/>
                  <a:moveTo>
                    <a:pt x="60501" y="11702"/>
                  </a:moveTo>
                  <a:cubicBezTo>
                    <a:pt x="62439" y="11702"/>
                    <a:pt x="64308" y="12505"/>
                    <a:pt x="65653" y="13952"/>
                  </a:cubicBezTo>
                  <a:cubicBezTo>
                    <a:pt x="65633" y="13952"/>
                    <a:pt x="65613" y="13952"/>
                    <a:pt x="65593" y="13952"/>
                  </a:cubicBezTo>
                  <a:cubicBezTo>
                    <a:pt x="63725" y="13952"/>
                    <a:pt x="61957" y="14790"/>
                    <a:pt x="60715" y="16094"/>
                  </a:cubicBezTo>
                  <a:cubicBezTo>
                    <a:pt x="60796" y="14499"/>
                    <a:pt x="60214" y="13002"/>
                    <a:pt x="59219" y="11819"/>
                  </a:cubicBezTo>
                  <a:cubicBezTo>
                    <a:pt x="59646" y="11740"/>
                    <a:pt x="60075" y="11702"/>
                    <a:pt x="60501" y="11702"/>
                  </a:cubicBezTo>
                  <a:close/>
                  <a:moveTo>
                    <a:pt x="106098" y="7003"/>
                  </a:moveTo>
                  <a:cubicBezTo>
                    <a:pt x="106560" y="7003"/>
                    <a:pt x="107026" y="7049"/>
                    <a:pt x="107489" y="7142"/>
                  </a:cubicBezTo>
                  <a:cubicBezTo>
                    <a:pt x="106479" y="8394"/>
                    <a:pt x="105932" y="9985"/>
                    <a:pt x="106135" y="11656"/>
                  </a:cubicBezTo>
                  <a:lnTo>
                    <a:pt x="106135" y="11656"/>
                  </a:lnTo>
                  <a:cubicBezTo>
                    <a:pt x="106639" y="11546"/>
                    <a:pt x="107148" y="11492"/>
                    <a:pt x="107652" y="11492"/>
                  </a:cubicBezTo>
                  <a:cubicBezTo>
                    <a:pt x="109592" y="11492"/>
                    <a:pt x="111471" y="12290"/>
                    <a:pt x="112821" y="13746"/>
                  </a:cubicBezTo>
                  <a:cubicBezTo>
                    <a:pt x="112802" y="13746"/>
                    <a:pt x="112783" y="13746"/>
                    <a:pt x="112765" y="13746"/>
                  </a:cubicBezTo>
                  <a:cubicBezTo>
                    <a:pt x="110778" y="13746"/>
                    <a:pt x="108911" y="14691"/>
                    <a:pt x="107659" y="16138"/>
                  </a:cubicBezTo>
                  <a:lnTo>
                    <a:pt x="107659" y="16138"/>
                  </a:lnTo>
                  <a:cubicBezTo>
                    <a:pt x="107785" y="14463"/>
                    <a:pt x="107175" y="12886"/>
                    <a:pt x="106127" y="11658"/>
                  </a:cubicBezTo>
                  <a:cubicBezTo>
                    <a:pt x="106127" y="11658"/>
                    <a:pt x="106128" y="11658"/>
                    <a:pt x="106128" y="11658"/>
                  </a:cubicBezTo>
                  <a:lnTo>
                    <a:pt x="106128" y="11658"/>
                  </a:lnTo>
                  <a:cubicBezTo>
                    <a:pt x="106131" y="11661"/>
                    <a:pt x="106133" y="11664"/>
                    <a:pt x="106136" y="11667"/>
                  </a:cubicBezTo>
                  <a:cubicBezTo>
                    <a:pt x="106136" y="11664"/>
                    <a:pt x="106135" y="11660"/>
                    <a:pt x="106135" y="11656"/>
                  </a:cubicBezTo>
                  <a:lnTo>
                    <a:pt x="106135" y="11656"/>
                  </a:lnTo>
                  <a:cubicBezTo>
                    <a:pt x="106133" y="11657"/>
                    <a:pt x="106130" y="11657"/>
                    <a:pt x="106128" y="11658"/>
                  </a:cubicBezTo>
                  <a:lnTo>
                    <a:pt x="106128" y="11658"/>
                  </a:lnTo>
                  <a:cubicBezTo>
                    <a:pt x="104868" y="10198"/>
                    <a:pt x="102995" y="9256"/>
                    <a:pt x="101004" y="9256"/>
                  </a:cubicBezTo>
                  <a:cubicBezTo>
                    <a:pt x="100985" y="9256"/>
                    <a:pt x="100967" y="9257"/>
                    <a:pt x="100948" y="9257"/>
                  </a:cubicBezTo>
                  <a:cubicBezTo>
                    <a:pt x="102293" y="7803"/>
                    <a:pt x="104164" y="7003"/>
                    <a:pt x="106098" y="7003"/>
                  </a:cubicBezTo>
                  <a:close/>
                  <a:moveTo>
                    <a:pt x="13651" y="11804"/>
                  </a:moveTo>
                  <a:cubicBezTo>
                    <a:pt x="15587" y="11804"/>
                    <a:pt x="17458" y="12604"/>
                    <a:pt x="18799" y="14050"/>
                  </a:cubicBezTo>
                  <a:lnTo>
                    <a:pt x="18799" y="14050"/>
                  </a:lnTo>
                  <a:cubicBezTo>
                    <a:pt x="18788" y="14050"/>
                    <a:pt x="18777" y="14050"/>
                    <a:pt x="18766" y="14050"/>
                  </a:cubicBezTo>
                  <a:cubicBezTo>
                    <a:pt x="16897" y="14050"/>
                    <a:pt x="15129" y="14889"/>
                    <a:pt x="13888" y="16192"/>
                  </a:cubicBezTo>
                  <a:cubicBezTo>
                    <a:pt x="13968" y="14597"/>
                    <a:pt x="13386" y="13101"/>
                    <a:pt x="12391" y="11918"/>
                  </a:cubicBezTo>
                  <a:cubicBezTo>
                    <a:pt x="12811" y="11842"/>
                    <a:pt x="13233" y="11804"/>
                    <a:pt x="13651" y="11804"/>
                  </a:cubicBezTo>
                  <a:close/>
                  <a:moveTo>
                    <a:pt x="23971" y="11800"/>
                  </a:moveTo>
                  <a:cubicBezTo>
                    <a:pt x="24396" y="11800"/>
                    <a:pt x="24824" y="11839"/>
                    <a:pt x="25250" y="11918"/>
                  </a:cubicBezTo>
                  <a:cubicBezTo>
                    <a:pt x="24255" y="13101"/>
                    <a:pt x="23673" y="14597"/>
                    <a:pt x="23753" y="16192"/>
                  </a:cubicBezTo>
                  <a:cubicBezTo>
                    <a:pt x="22512" y="14889"/>
                    <a:pt x="20744" y="14050"/>
                    <a:pt x="18884" y="14050"/>
                  </a:cubicBezTo>
                  <a:cubicBezTo>
                    <a:pt x="18864" y="14050"/>
                    <a:pt x="18845" y="14050"/>
                    <a:pt x="18825" y="14051"/>
                  </a:cubicBezTo>
                  <a:cubicBezTo>
                    <a:pt x="20162" y="12603"/>
                    <a:pt x="22036" y="11800"/>
                    <a:pt x="23971" y="11800"/>
                  </a:cubicBezTo>
                  <a:close/>
                  <a:moveTo>
                    <a:pt x="37191" y="11695"/>
                  </a:moveTo>
                  <a:cubicBezTo>
                    <a:pt x="39126" y="11695"/>
                    <a:pt x="41007" y="12498"/>
                    <a:pt x="42355" y="13952"/>
                  </a:cubicBezTo>
                  <a:lnTo>
                    <a:pt x="42355" y="13952"/>
                  </a:lnTo>
                  <a:cubicBezTo>
                    <a:pt x="42352" y="13952"/>
                    <a:pt x="42349" y="13952"/>
                    <a:pt x="42346" y="13952"/>
                  </a:cubicBezTo>
                  <a:cubicBezTo>
                    <a:pt x="42328" y="13952"/>
                    <a:pt x="42309" y="13952"/>
                    <a:pt x="42291" y="13952"/>
                  </a:cubicBezTo>
                  <a:cubicBezTo>
                    <a:pt x="40304" y="13952"/>
                    <a:pt x="38437" y="14897"/>
                    <a:pt x="37185" y="16344"/>
                  </a:cubicBezTo>
                  <a:cubicBezTo>
                    <a:pt x="37320" y="14669"/>
                    <a:pt x="36710" y="13092"/>
                    <a:pt x="35662" y="11864"/>
                  </a:cubicBezTo>
                  <a:cubicBezTo>
                    <a:pt x="36169" y="11750"/>
                    <a:pt x="36682" y="11695"/>
                    <a:pt x="37191" y="11695"/>
                  </a:cubicBezTo>
                  <a:close/>
                  <a:moveTo>
                    <a:pt x="124477" y="9648"/>
                  </a:moveTo>
                  <a:cubicBezTo>
                    <a:pt x="127652" y="9648"/>
                    <a:pt x="130827" y="11726"/>
                    <a:pt x="130867" y="15888"/>
                  </a:cubicBezTo>
                  <a:cubicBezTo>
                    <a:pt x="130394" y="15786"/>
                    <a:pt x="129917" y="15736"/>
                    <a:pt x="129443" y="15736"/>
                  </a:cubicBezTo>
                  <a:cubicBezTo>
                    <a:pt x="127584" y="15736"/>
                    <a:pt x="125780" y="16502"/>
                    <a:pt x="124487" y="17895"/>
                  </a:cubicBezTo>
                  <a:cubicBezTo>
                    <a:pt x="123206" y="16515"/>
                    <a:pt x="121414" y="15735"/>
                    <a:pt x="119532" y="15735"/>
                  </a:cubicBezTo>
                  <a:cubicBezTo>
                    <a:pt x="119048" y="15735"/>
                    <a:pt x="118564" y="15780"/>
                    <a:pt x="118089" y="15888"/>
                  </a:cubicBezTo>
                  <a:cubicBezTo>
                    <a:pt x="118125" y="11729"/>
                    <a:pt x="121301" y="9648"/>
                    <a:pt x="124477" y="9648"/>
                  </a:cubicBezTo>
                  <a:close/>
                  <a:moveTo>
                    <a:pt x="77633" y="9753"/>
                  </a:moveTo>
                  <a:cubicBezTo>
                    <a:pt x="80805" y="9753"/>
                    <a:pt x="83979" y="11828"/>
                    <a:pt x="84022" y="15982"/>
                  </a:cubicBezTo>
                  <a:lnTo>
                    <a:pt x="84022" y="15982"/>
                  </a:lnTo>
                  <a:cubicBezTo>
                    <a:pt x="83547" y="15880"/>
                    <a:pt x="83069" y="15830"/>
                    <a:pt x="82594" y="15830"/>
                  </a:cubicBezTo>
                  <a:cubicBezTo>
                    <a:pt x="80737" y="15830"/>
                    <a:pt x="78939" y="16596"/>
                    <a:pt x="77651" y="17984"/>
                  </a:cubicBezTo>
                  <a:cubicBezTo>
                    <a:pt x="76369" y="16613"/>
                    <a:pt x="74577" y="15825"/>
                    <a:pt x="72696" y="15825"/>
                  </a:cubicBezTo>
                  <a:cubicBezTo>
                    <a:pt x="72212" y="15825"/>
                    <a:pt x="71728" y="15879"/>
                    <a:pt x="71253" y="15986"/>
                  </a:cubicBezTo>
                  <a:cubicBezTo>
                    <a:pt x="71284" y="11832"/>
                    <a:pt x="74458" y="9753"/>
                    <a:pt x="77633" y="9753"/>
                  </a:cubicBezTo>
                  <a:close/>
                  <a:moveTo>
                    <a:pt x="100947" y="9753"/>
                  </a:moveTo>
                  <a:cubicBezTo>
                    <a:pt x="104122" y="9753"/>
                    <a:pt x="107296" y="11830"/>
                    <a:pt x="107337" y="15986"/>
                  </a:cubicBezTo>
                  <a:cubicBezTo>
                    <a:pt x="106864" y="15884"/>
                    <a:pt x="106386" y="15834"/>
                    <a:pt x="105913" y="15834"/>
                  </a:cubicBezTo>
                  <a:cubicBezTo>
                    <a:pt x="104054" y="15834"/>
                    <a:pt x="102249" y="16601"/>
                    <a:pt x="100957" y="17993"/>
                  </a:cubicBezTo>
                  <a:cubicBezTo>
                    <a:pt x="99676" y="16613"/>
                    <a:pt x="97883" y="15834"/>
                    <a:pt x="96002" y="15834"/>
                  </a:cubicBezTo>
                  <a:cubicBezTo>
                    <a:pt x="95518" y="15834"/>
                    <a:pt x="95034" y="15888"/>
                    <a:pt x="94559" y="15986"/>
                  </a:cubicBezTo>
                  <a:cubicBezTo>
                    <a:pt x="94595" y="11832"/>
                    <a:pt x="97771" y="9753"/>
                    <a:pt x="100947" y="9753"/>
                  </a:cubicBezTo>
                  <a:close/>
                  <a:moveTo>
                    <a:pt x="53999" y="9848"/>
                  </a:moveTo>
                  <a:cubicBezTo>
                    <a:pt x="57176" y="9848"/>
                    <a:pt x="60352" y="11927"/>
                    <a:pt x="60393" y="16085"/>
                  </a:cubicBezTo>
                  <a:cubicBezTo>
                    <a:pt x="59913" y="15980"/>
                    <a:pt x="59429" y="15929"/>
                    <a:pt x="58949" y="15929"/>
                  </a:cubicBezTo>
                  <a:cubicBezTo>
                    <a:pt x="57093" y="15929"/>
                    <a:pt x="55295" y="16694"/>
                    <a:pt x="53999" y="18087"/>
                  </a:cubicBezTo>
                  <a:lnTo>
                    <a:pt x="53999" y="18087"/>
                  </a:lnTo>
                  <a:cubicBezTo>
                    <a:pt x="52718" y="16710"/>
                    <a:pt x="50928" y="15932"/>
                    <a:pt x="49049" y="15932"/>
                  </a:cubicBezTo>
                  <a:cubicBezTo>
                    <a:pt x="48565" y="15932"/>
                    <a:pt x="48081" y="15977"/>
                    <a:pt x="47606" y="16085"/>
                  </a:cubicBezTo>
                  <a:cubicBezTo>
                    <a:pt x="47646" y="11927"/>
                    <a:pt x="50823" y="9848"/>
                    <a:pt x="53999" y="9848"/>
                  </a:cubicBezTo>
                  <a:close/>
                  <a:moveTo>
                    <a:pt x="7166" y="9943"/>
                  </a:moveTo>
                  <a:cubicBezTo>
                    <a:pt x="10341" y="9943"/>
                    <a:pt x="13516" y="12022"/>
                    <a:pt x="13556" y="16183"/>
                  </a:cubicBezTo>
                  <a:cubicBezTo>
                    <a:pt x="13083" y="16081"/>
                    <a:pt x="12605" y="16031"/>
                    <a:pt x="12131" y="16031"/>
                  </a:cubicBezTo>
                  <a:cubicBezTo>
                    <a:pt x="10273" y="16031"/>
                    <a:pt x="8469" y="16796"/>
                    <a:pt x="7176" y="18181"/>
                  </a:cubicBezTo>
                  <a:cubicBezTo>
                    <a:pt x="5901" y="16817"/>
                    <a:pt x="4126" y="16040"/>
                    <a:pt x="2258" y="16040"/>
                  </a:cubicBezTo>
                  <a:cubicBezTo>
                    <a:pt x="2237" y="16040"/>
                    <a:pt x="2216" y="16040"/>
                    <a:pt x="2194" y="16040"/>
                  </a:cubicBezTo>
                  <a:lnTo>
                    <a:pt x="2212" y="16022"/>
                  </a:lnTo>
                  <a:lnTo>
                    <a:pt x="2212" y="16022"/>
                  </a:lnTo>
                  <a:cubicBezTo>
                    <a:pt x="1728" y="16031"/>
                    <a:pt x="1245" y="16076"/>
                    <a:pt x="770" y="16183"/>
                  </a:cubicBezTo>
                  <a:cubicBezTo>
                    <a:pt x="810" y="12024"/>
                    <a:pt x="3988" y="9943"/>
                    <a:pt x="7166" y="9943"/>
                  </a:cubicBezTo>
                  <a:close/>
                  <a:moveTo>
                    <a:pt x="30463" y="9956"/>
                  </a:moveTo>
                  <a:cubicBezTo>
                    <a:pt x="33636" y="9956"/>
                    <a:pt x="36811" y="12033"/>
                    <a:pt x="36854" y="16188"/>
                  </a:cubicBezTo>
                  <a:lnTo>
                    <a:pt x="36854" y="16188"/>
                  </a:lnTo>
                  <a:cubicBezTo>
                    <a:pt x="36379" y="16086"/>
                    <a:pt x="35901" y="16036"/>
                    <a:pt x="35426" y="16036"/>
                  </a:cubicBezTo>
                  <a:cubicBezTo>
                    <a:pt x="33569" y="16036"/>
                    <a:pt x="31771" y="16802"/>
                    <a:pt x="30483" y="18190"/>
                  </a:cubicBezTo>
                  <a:cubicBezTo>
                    <a:pt x="29201" y="16819"/>
                    <a:pt x="27409" y="16031"/>
                    <a:pt x="25528" y="16031"/>
                  </a:cubicBezTo>
                  <a:cubicBezTo>
                    <a:pt x="25044" y="16031"/>
                    <a:pt x="24560" y="16085"/>
                    <a:pt x="24085" y="16192"/>
                  </a:cubicBezTo>
                  <a:cubicBezTo>
                    <a:pt x="24116" y="12034"/>
                    <a:pt x="27288" y="9956"/>
                    <a:pt x="30463" y="9956"/>
                  </a:cubicBezTo>
                  <a:close/>
                  <a:moveTo>
                    <a:pt x="119326" y="16110"/>
                  </a:moveTo>
                  <a:cubicBezTo>
                    <a:pt x="121265" y="16110"/>
                    <a:pt x="123134" y="16913"/>
                    <a:pt x="124478" y="18361"/>
                  </a:cubicBezTo>
                  <a:cubicBezTo>
                    <a:pt x="124458" y="18360"/>
                    <a:pt x="124439" y="18360"/>
                    <a:pt x="124419" y="18360"/>
                  </a:cubicBezTo>
                  <a:cubicBezTo>
                    <a:pt x="122550" y="18360"/>
                    <a:pt x="120782" y="19199"/>
                    <a:pt x="119541" y="20502"/>
                  </a:cubicBezTo>
                  <a:cubicBezTo>
                    <a:pt x="119622" y="18907"/>
                    <a:pt x="119039" y="17411"/>
                    <a:pt x="118045" y="16228"/>
                  </a:cubicBezTo>
                  <a:cubicBezTo>
                    <a:pt x="118472" y="16149"/>
                    <a:pt x="118901" y="16110"/>
                    <a:pt x="119326" y="16110"/>
                  </a:cubicBezTo>
                  <a:close/>
                  <a:moveTo>
                    <a:pt x="129624" y="16110"/>
                  </a:moveTo>
                  <a:cubicBezTo>
                    <a:pt x="130049" y="16110"/>
                    <a:pt x="130477" y="16149"/>
                    <a:pt x="130903" y="16228"/>
                  </a:cubicBezTo>
                  <a:cubicBezTo>
                    <a:pt x="129908" y="17402"/>
                    <a:pt x="129326" y="18907"/>
                    <a:pt x="129415" y="20493"/>
                  </a:cubicBezTo>
                  <a:lnTo>
                    <a:pt x="129415" y="20502"/>
                  </a:lnTo>
                  <a:cubicBezTo>
                    <a:pt x="128165" y="19199"/>
                    <a:pt x="126397" y="18360"/>
                    <a:pt x="124537" y="18360"/>
                  </a:cubicBezTo>
                  <a:cubicBezTo>
                    <a:pt x="124517" y="18360"/>
                    <a:pt x="124498" y="18360"/>
                    <a:pt x="124478" y="18361"/>
                  </a:cubicBezTo>
                  <a:cubicBezTo>
                    <a:pt x="125815" y="16913"/>
                    <a:pt x="127689" y="16110"/>
                    <a:pt x="129624" y="16110"/>
                  </a:cubicBezTo>
                  <a:close/>
                  <a:moveTo>
                    <a:pt x="82783" y="16209"/>
                  </a:moveTo>
                  <a:cubicBezTo>
                    <a:pt x="83207" y="16209"/>
                    <a:pt x="83633" y="16247"/>
                    <a:pt x="84057" y="16327"/>
                  </a:cubicBezTo>
                  <a:cubicBezTo>
                    <a:pt x="83538" y="16945"/>
                    <a:pt x="83135" y="17653"/>
                    <a:pt x="82875" y="18414"/>
                  </a:cubicBezTo>
                  <a:cubicBezTo>
                    <a:pt x="82633" y="19113"/>
                    <a:pt x="82534" y="19848"/>
                    <a:pt x="82570" y="20592"/>
                  </a:cubicBezTo>
                  <a:cubicBezTo>
                    <a:pt x="81322" y="19282"/>
                    <a:pt x="79551" y="18450"/>
                    <a:pt x="77681" y="18450"/>
                  </a:cubicBezTo>
                  <a:cubicBezTo>
                    <a:pt x="77671" y="18450"/>
                    <a:pt x="77661" y="18450"/>
                    <a:pt x="77651" y="18450"/>
                  </a:cubicBezTo>
                  <a:cubicBezTo>
                    <a:pt x="78988" y="17010"/>
                    <a:pt x="80855" y="16209"/>
                    <a:pt x="82783" y="16209"/>
                  </a:cubicBezTo>
                  <a:close/>
                  <a:moveTo>
                    <a:pt x="95788" y="16212"/>
                  </a:moveTo>
                  <a:cubicBezTo>
                    <a:pt x="97720" y="16212"/>
                    <a:pt x="99592" y="17008"/>
                    <a:pt x="100939" y="18450"/>
                  </a:cubicBezTo>
                  <a:cubicBezTo>
                    <a:pt x="100919" y="18450"/>
                    <a:pt x="100900" y="18450"/>
                    <a:pt x="100880" y="18450"/>
                  </a:cubicBezTo>
                  <a:cubicBezTo>
                    <a:pt x="99011" y="18450"/>
                    <a:pt x="97252" y="19288"/>
                    <a:pt x="96011" y="20592"/>
                  </a:cubicBezTo>
                  <a:cubicBezTo>
                    <a:pt x="96047" y="19848"/>
                    <a:pt x="95948" y="19113"/>
                    <a:pt x="95706" y="18414"/>
                  </a:cubicBezTo>
                  <a:cubicBezTo>
                    <a:pt x="95446" y="17653"/>
                    <a:pt x="95043" y="16945"/>
                    <a:pt x="94523" y="16327"/>
                  </a:cubicBezTo>
                  <a:cubicBezTo>
                    <a:pt x="94944" y="16250"/>
                    <a:pt x="95367" y="16212"/>
                    <a:pt x="95788" y="16212"/>
                  </a:cubicBezTo>
                  <a:close/>
                  <a:moveTo>
                    <a:pt x="48848" y="16307"/>
                  </a:moveTo>
                  <a:cubicBezTo>
                    <a:pt x="50780" y="16307"/>
                    <a:pt x="52650" y="17108"/>
                    <a:pt x="53987" y="18558"/>
                  </a:cubicBezTo>
                  <a:lnTo>
                    <a:pt x="53987" y="18558"/>
                  </a:lnTo>
                  <a:cubicBezTo>
                    <a:pt x="53970" y="18558"/>
                    <a:pt x="53953" y="18557"/>
                    <a:pt x="53936" y="18557"/>
                  </a:cubicBezTo>
                  <a:cubicBezTo>
                    <a:pt x="52067" y="18557"/>
                    <a:pt x="50308" y="19396"/>
                    <a:pt x="49058" y="20699"/>
                  </a:cubicBezTo>
                  <a:cubicBezTo>
                    <a:pt x="49147" y="19104"/>
                    <a:pt x="48565" y="17608"/>
                    <a:pt x="47570" y="16425"/>
                  </a:cubicBezTo>
                  <a:cubicBezTo>
                    <a:pt x="47996" y="16346"/>
                    <a:pt x="48423" y="16307"/>
                    <a:pt x="48848" y="16307"/>
                  </a:cubicBezTo>
                  <a:close/>
                  <a:moveTo>
                    <a:pt x="59142" y="16307"/>
                  </a:moveTo>
                  <a:cubicBezTo>
                    <a:pt x="59567" y="16307"/>
                    <a:pt x="59994" y="16346"/>
                    <a:pt x="60420" y="16425"/>
                  </a:cubicBezTo>
                  <a:cubicBezTo>
                    <a:pt x="59425" y="17608"/>
                    <a:pt x="58843" y="19104"/>
                    <a:pt x="58932" y="20699"/>
                  </a:cubicBezTo>
                  <a:cubicBezTo>
                    <a:pt x="57691" y="19396"/>
                    <a:pt x="55923" y="18557"/>
                    <a:pt x="54054" y="18557"/>
                  </a:cubicBezTo>
                  <a:cubicBezTo>
                    <a:pt x="54037" y="18557"/>
                    <a:pt x="54020" y="18558"/>
                    <a:pt x="54003" y="18558"/>
                  </a:cubicBezTo>
                  <a:lnTo>
                    <a:pt x="54003" y="18558"/>
                  </a:lnTo>
                  <a:cubicBezTo>
                    <a:pt x="55340" y="17108"/>
                    <a:pt x="57210" y="16307"/>
                    <a:pt x="59142" y="16307"/>
                  </a:cubicBezTo>
                  <a:close/>
                  <a:moveTo>
                    <a:pt x="25317" y="16414"/>
                  </a:moveTo>
                  <a:cubicBezTo>
                    <a:pt x="27247" y="16414"/>
                    <a:pt x="29113" y="17211"/>
                    <a:pt x="30456" y="18656"/>
                  </a:cubicBezTo>
                  <a:cubicBezTo>
                    <a:pt x="30436" y="18656"/>
                    <a:pt x="30416" y="18656"/>
                    <a:pt x="30397" y="18656"/>
                  </a:cubicBezTo>
                  <a:cubicBezTo>
                    <a:pt x="28528" y="18656"/>
                    <a:pt x="26769" y="19494"/>
                    <a:pt x="25528" y="20789"/>
                  </a:cubicBezTo>
                  <a:cubicBezTo>
                    <a:pt x="25563" y="20054"/>
                    <a:pt x="25456" y="19310"/>
                    <a:pt x="25223" y="18611"/>
                  </a:cubicBezTo>
                  <a:cubicBezTo>
                    <a:pt x="24954" y="17850"/>
                    <a:pt x="24551" y="17142"/>
                    <a:pt x="24031" y="16533"/>
                  </a:cubicBezTo>
                  <a:cubicBezTo>
                    <a:pt x="24460" y="16453"/>
                    <a:pt x="24890" y="16414"/>
                    <a:pt x="25317" y="16414"/>
                  </a:cubicBezTo>
                  <a:close/>
                  <a:moveTo>
                    <a:pt x="12296" y="16415"/>
                  </a:moveTo>
                  <a:cubicBezTo>
                    <a:pt x="12720" y="16415"/>
                    <a:pt x="13148" y="16454"/>
                    <a:pt x="13574" y="16533"/>
                  </a:cubicBezTo>
                  <a:cubicBezTo>
                    <a:pt x="13055" y="17151"/>
                    <a:pt x="12651" y="17850"/>
                    <a:pt x="12391" y="18611"/>
                  </a:cubicBezTo>
                  <a:cubicBezTo>
                    <a:pt x="12150" y="19310"/>
                    <a:pt x="12042" y="20054"/>
                    <a:pt x="12087" y="20789"/>
                  </a:cubicBezTo>
                  <a:lnTo>
                    <a:pt x="12078" y="20798"/>
                  </a:lnTo>
                  <a:cubicBezTo>
                    <a:pt x="10836" y="19494"/>
                    <a:pt x="9077" y="18656"/>
                    <a:pt x="7217" y="18656"/>
                  </a:cubicBezTo>
                  <a:cubicBezTo>
                    <a:pt x="7198" y="18656"/>
                    <a:pt x="7178" y="18656"/>
                    <a:pt x="7159" y="18656"/>
                  </a:cubicBezTo>
                  <a:cubicBezTo>
                    <a:pt x="8496" y="17216"/>
                    <a:pt x="10363" y="16415"/>
                    <a:pt x="12296" y="16415"/>
                  </a:cubicBezTo>
                  <a:close/>
                  <a:moveTo>
                    <a:pt x="106101" y="16205"/>
                  </a:moveTo>
                  <a:cubicBezTo>
                    <a:pt x="106563" y="16205"/>
                    <a:pt x="107027" y="16251"/>
                    <a:pt x="107489" y="16344"/>
                  </a:cubicBezTo>
                  <a:cubicBezTo>
                    <a:pt x="106486" y="17599"/>
                    <a:pt x="105930" y="19194"/>
                    <a:pt x="106136" y="20861"/>
                  </a:cubicBezTo>
                  <a:cubicBezTo>
                    <a:pt x="104879" y="19398"/>
                    <a:pt x="102991" y="18450"/>
                    <a:pt x="100994" y="18450"/>
                  </a:cubicBezTo>
                  <a:cubicBezTo>
                    <a:pt x="100985" y="18450"/>
                    <a:pt x="100975" y="18450"/>
                    <a:pt x="100966" y="18450"/>
                  </a:cubicBezTo>
                  <a:cubicBezTo>
                    <a:pt x="102304" y="17004"/>
                    <a:pt x="104173" y="16205"/>
                    <a:pt x="106101" y="16205"/>
                  </a:cubicBezTo>
                  <a:close/>
                  <a:moveTo>
                    <a:pt x="70810" y="11698"/>
                  </a:moveTo>
                  <a:cubicBezTo>
                    <a:pt x="71303" y="11698"/>
                    <a:pt x="71800" y="11750"/>
                    <a:pt x="72292" y="11855"/>
                  </a:cubicBezTo>
                  <a:cubicBezTo>
                    <a:pt x="71289" y="13110"/>
                    <a:pt x="70742" y="14705"/>
                    <a:pt x="70939" y="16380"/>
                  </a:cubicBezTo>
                  <a:lnTo>
                    <a:pt x="70957" y="16371"/>
                  </a:lnTo>
                  <a:cubicBezTo>
                    <a:pt x="71461" y="16260"/>
                    <a:pt x="71969" y="16205"/>
                    <a:pt x="72473" y="16205"/>
                  </a:cubicBezTo>
                  <a:cubicBezTo>
                    <a:pt x="74401" y="16205"/>
                    <a:pt x="76274" y="17001"/>
                    <a:pt x="77624" y="18450"/>
                  </a:cubicBezTo>
                  <a:cubicBezTo>
                    <a:pt x="77606" y="18450"/>
                    <a:pt x="77588" y="18450"/>
                    <a:pt x="77570" y="18450"/>
                  </a:cubicBezTo>
                  <a:cubicBezTo>
                    <a:pt x="75520" y="18450"/>
                    <a:pt x="73598" y="19458"/>
                    <a:pt x="72346" y="20986"/>
                  </a:cubicBezTo>
                  <a:cubicBezTo>
                    <a:pt x="72738" y="17269"/>
                    <a:pt x="69425" y="13952"/>
                    <a:pt x="65712" y="13952"/>
                  </a:cubicBezTo>
                  <a:cubicBezTo>
                    <a:pt x="65692" y="13952"/>
                    <a:pt x="65673" y="13952"/>
                    <a:pt x="65653" y="13952"/>
                  </a:cubicBezTo>
                  <a:cubicBezTo>
                    <a:pt x="66995" y="12495"/>
                    <a:pt x="68873" y="11698"/>
                    <a:pt x="70810" y="11698"/>
                  </a:cubicBezTo>
                  <a:close/>
                  <a:moveTo>
                    <a:pt x="35592" y="16407"/>
                  </a:moveTo>
                  <a:cubicBezTo>
                    <a:pt x="36059" y="16407"/>
                    <a:pt x="36530" y="16454"/>
                    <a:pt x="36997" y="16551"/>
                  </a:cubicBezTo>
                  <a:cubicBezTo>
                    <a:pt x="36004" y="17802"/>
                    <a:pt x="35449" y="19385"/>
                    <a:pt x="35643" y="21056"/>
                  </a:cubicBezTo>
                  <a:lnTo>
                    <a:pt x="35643" y="21056"/>
                  </a:lnTo>
                  <a:cubicBezTo>
                    <a:pt x="34391" y="19601"/>
                    <a:pt x="32515" y="18647"/>
                    <a:pt x="30529" y="18647"/>
                  </a:cubicBezTo>
                  <a:cubicBezTo>
                    <a:pt x="30511" y="18647"/>
                    <a:pt x="30492" y="18647"/>
                    <a:pt x="30474" y="18647"/>
                  </a:cubicBezTo>
                  <a:cubicBezTo>
                    <a:pt x="31808" y="17205"/>
                    <a:pt x="33669" y="16407"/>
                    <a:pt x="35592" y="16407"/>
                  </a:cubicBezTo>
                  <a:close/>
                  <a:moveTo>
                    <a:pt x="112821" y="14253"/>
                  </a:moveTo>
                  <a:cubicBezTo>
                    <a:pt x="115997" y="14253"/>
                    <a:pt x="119174" y="16332"/>
                    <a:pt x="119218" y="20493"/>
                  </a:cubicBezTo>
                  <a:cubicBezTo>
                    <a:pt x="118738" y="20388"/>
                    <a:pt x="118254" y="20337"/>
                    <a:pt x="117773" y="20337"/>
                  </a:cubicBezTo>
                  <a:cubicBezTo>
                    <a:pt x="115916" y="20337"/>
                    <a:pt x="114116" y="21103"/>
                    <a:pt x="112821" y="22491"/>
                  </a:cubicBezTo>
                  <a:cubicBezTo>
                    <a:pt x="111548" y="21120"/>
                    <a:pt x="109756" y="20332"/>
                    <a:pt x="107874" y="20332"/>
                  </a:cubicBezTo>
                  <a:cubicBezTo>
                    <a:pt x="107391" y="20332"/>
                    <a:pt x="106907" y="20386"/>
                    <a:pt x="106432" y="20493"/>
                  </a:cubicBezTo>
                  <a:cubicBezTo>
                    <a:pt x="106468" y="16334"/>
                    <a:pt x="109644" y="14253"/>
                    <a:pt x="112821" y="14253"/>
                  </a:cubicBezTo>
                  <a:close/>
                  <a:moveTo>
                    <a:pt x="136138" y="14252"/>
                  </a:moveTo>
                  <a:cubicBezTo>
                    <a:pt x="139311" y="14252"/>
                    <a:pt x="142484" y="16329"/>
                    <a:pt x="142525" y="20484"/>
                  </a:cubicBezTo>
                  <a:lnTo>
                    <a:pt x="142525" y="20493"/>
                  </a:lnTo>
                  <a:cubicBezTo>
                    <a:pt x="142051" y="20391"/>
                    <a:pt x="141574" y="20341"/>
                    <a:pt x="141100" y="20341"/>
                  </a:cubicBezTo>
                  <a:cubicBezTo>
                    <a:pt x="139242" y="20341"/>
                    <a:pt x="137437" y="21108"/>
                    <a:pt x="136145" y="22500"/>
                  </a:cubicBezTo>
                  <a:cubicBezTo>
                    <a:pt x="134871" y="21128"/>
                    <a:pt x="133091" y="20341"/>
                    <a:pt x="131221" y="20341"/>
                  </a:cubicBezTo>
                  <a:cubicBezTo>
                    <a:pt x="131211" y="20341"/>
                    <a:pt x="131200" y="20341"/>
                    <a:pt x="131190" y="20341"/>
                  </a:cubicBezTo>
                  <a:cubicBezTo>
                    <a:pt x="130706" y="20341"/>
                    <a:pt x="130222" y="20386"/>
                    <a:pt x="129747" y="20493"/>
                  </a:cubicBezTo>
                  <a:cubicBezTo>
                    <a:pt x="129783" y="16333"/>
                    <a:pt x="132960" y="14252"/>
                    <a:pt x="136138" y="14252"/>
                  </a:cubicBezTo>
                  <a:close/>
                  <a:moveTo>
                    <a:pt x="89290" y="14357"/>
                  </a:moveTo>
                  <a:cubicBezTo>
                    <a:pt x="91871" y="14357"/>
                    <a:pt x="94452" y="15731"/>
                    <a:pt x="95348" y="18477"/>
                  </a:cubicBezTo>
                  <a:cubicBezTo>
                    <a:pt x="95572" y="19158"/>
                    <a:pt x="95679" y="19866"/>
                    <a:pt x="95688" y="20583"/>
                  </a:cubicBezTo>
                  <a:cubicBezTo>
                    <a:pt x="95213" y="20481"/>
                    <a:pt x="94734" y="20431"/>
                    <a:pt x="94259" y="20431"/>
                  </a:cubicBezTo>
                  <a:cubicBezTo>
                    <a:pt x="92398" y="20431"/>
                    <a:pt x="90599" y="21196"/>
                    <a:pt x="89299" y="22581"/>
                  </a:cubicBezTo>
                  <a:cubicBezTo>
                    <a:pt x="88025" y="21218"/>
                    <a:pt x="86246" y="20430"/>
                    <a:pt x="84376" y="20430"/>
                  </a:cubicBezTo>
                  <a:cubicBezTo>
                    <a:pt x="84365" y="20430"/>
                    <a:pt x="84355" y="20430"/>
                    <a:pt x="84344" y="20430"/>
                  </a:cubicBezTo>
                  <a:cubicBezTo>
                    <a:pt x="83860" y="20430"/>
                    <a:pt x="83376" y="20475"/>
                    <a:pt x="82902" y="20583"/>
                  </a:cubicBezTo>
                  <a:cubicBezTo>
                    <a:pt x="82902" y="19866"/>
                    <a:pt x="83018" y="19158"/>
                    <a:pt x="83233" y="18477"/>
                  </a:cubicBezTo>
                  <a:cubicBezTo>
                    <a:pt x="84129" y="15731"/>
                    <a:pt x="86710" y="14357"/>
                    <a:pt x="89290" y="14357"/>
                  </a:cubicBezTo>
                  <a:close/>
                  <a:moveTo>
                    <a:pt x="42333" y="14454"/>
                  </a:moveTo>
                  <a:cubicBezTo>
                    <a:pt x="45509" y="14454"/>
                    <a:pt x="48686" y="16533"/>
                    <a:pt x="48726" y="20690"/>
                  </a:cubicBezTo>
                  <a:cubicBezTo>
                    <a:pt x="48246" y="20585"/>
                    <a:pt x="47763" y="20534"/>
                    <a:pt x="47283" y="20534"/>
                  </a:cubicBezTo>
                  <a:cubicBezTo>
                    <a:pt x="45427" y="20534"/>
                    <a:pt x="43633" y="21302"/>
                    <a:pt x="42337" y="22697"/>
                  </a:cubicBezTo>
                  <a:cubicBezTo>
                    <a:pt x="41063" y="21325"/>
                    <a:pt x="39284" y="20538"/>
                    <a:pt x="37414" y="20538"/>
                  </a:cubicBezTo>
                  <a:cubicBezTo>
                    <a:pt x="37403" y="20538"/>
                    <a:pt x="37393" y="20538"/>
                    <a:pt x="37382" y="20538"/>
                  </a:cubicBezTo>
                  <a:cubicBezTo>
                    <a:pt x="36898" y="20538"/>
                    <a:pt x="36415" y="20583"/>
                    <a:pt x="35940" y="20690"/>
                  </a:cubicBezTo>
                  <a:cubicBezTo>
                    <a:pt x="35980" y="16533"/>
                    <a:pt x="39156" y="14454"/>
                    <a:pt x="42333" y="14454"/>
                  </a:cubicBezTo>
                  <a:close/>
                  <a:moveTo>
                    <a:pt x="65648" y="14454"/>
                  </a:moveTo>
                  <a:cubicBezTo>
                    <a:pt x="68825" y="14454"/>
                    <a:pt x="72001" y="16533"/>
                    <a:pt x="72041" y="20690"/>
                  </a:cubicBezTo>
                  <a:cubicBezTo>
                    <a:pt x="71563" y="20585"/>
                    <a:pt x="71081" y="20534"/>
                    <a:pt x="70602" y="20534"/>
                  </a:cubicBezTo>
                  <a:cubicBezTo>
                    <a:pt x="68748" y="20534"/>
                    <a:pt x="66949" y="21302"/>
                    <a:pt x="65653" y="22697"/>
                  </a:cubicBezTo>
                  <a:cubicBezTo>
                    <a:pt x="64378" y="21325"/>
                    <a:pt x="62599" y="20538"/>
                    <a:pt x="60729" y="20538"/>
                  </a:cubicBezTo>
                  <a:cubicBezTo>
                    <a:pt x="60719" y="20538"/>
                    <a:pt x="60708" y="20538"/>
                    <a:pt x="60697" y="20538"/>
                  </a:cubicBezTo>
                  <a:cubicBezTo>
                    <a:pt x="60214" y="20538"/>
                    <a:pt x="59730" y="20583"/>
                    <a:pt x="59255" y="20690"/>
                  </a:cubicBezTo>
                  <a:cubicBezTo>
                    <a:pt x="59295" y="16533"/>
                    <a:pt x="62472" y="14454"/>
                    <a:pt x="65648" y="14454"/>
                  </a:cubicBezTo>
                  <a:close/>
                  <a:moveTo>
                    <a:pt x="18806" y="14558"/>
                  </a:moveTo>
                  <a:cubicBezTo>
                    <a:pt x="21388" y="14558"/>
                    <a:pt x="23969" y="15929"/>
                    <a:pt x="24864" y="18674"/>
                  </a:cubicBezTo>
                  <a:cubicBezTo>
                    <a:pt x="25079" y="19355"/>
                    <a:pt x="25196" y="20063"/>
                    <a:pt x="25196" y="20780"/>
                  </a:cubicBezTo>
                  <a:cubicBezTo>
                    <a:pt x="24718" y="20675"/>
                    <a:pt x="24235" y="20624"/>
                    <a:pt x="23756" y="20624"/>
                  </a:cubicBezTo>
                  <a:cubicBezTo>
                    <a:pt x="21903" y="20624"/>
                    <a:pt x="20103" y="21391"/>
                    <a:pt x="18807" y="22787"/>
                  </a:cubicBezTo>
                  <a:cubicBezTo>
                    <a:pt x="17535" y="21407"/>
                    <a:pt x="15734" y="20628"/>
                    <a:pt x="13861" y="20628"/>
                  </a:cubicBezTo>
                  <a:cubicBezTo>
                    <a:pt x="13368" y="20628"/>
                    <a:pt x="12884" y="20672"/>
                    <a:pt x="12409" y="20780"/>
                  </a:cubicBezTo>
                  <a:cubicBezTo>
                    <a:pt x="12418" y="20063"/>
                    <a:pt x="12526" y="19355"/>
                    <a:pt x="12741" y="18674"/>
                  </a:cubicBezTo>
                  <a:cubicBezTo>
                    <a:pt x="13637" y="15931"/>
                    <a:pt x="16222" y="14558"/>
                    <a:pt x="18806" y="14558"/>
                  </a:cubicBezTo>
                  <a:close/>
                  <a:moveTo>
                    <a:pt x="117964" y="20706"/>
                  </a:moveTo>
                  <a:cubicBezTo>
                    <a:pt x="118390" y="20706"/>
                    <a:pt x="118819" y="20745"/>
                    <a:pt x="119245" y="20825"/>
                  </a:cubicBezTo>
                  <a:cubicBezTo>
                    <a:pt x="118726" y="21443"/>
                    <a:pt x="118322" y="22151"/>
                    <a:pt x="118063" y="22913"/>
                  </a:cubicBezTo>
                  <a:lnTo>
                    <a:pt x="118063" y="22904"/>
                  </a:lnTo>
                  <a:cubicBezTo>
                    <a:pt x="117821" y="23611"/>
                    <a:pt x="117722" y="24346"/>
                    <a:pt x="117758" y="25090"/>
                  </a:cubicBezTo>
                  <a:cubicBezTo>
                    <a:pt x="116516" y="23786"/>
                    <a:pt x="114757" y="22948"/>
                    <a:pt x="112897" y="22948"/>
                  </a:cubicBezTo>
                  <a:cubicBezTo>
                    <a:pt x="112878" y="22948"/>
                    <a:pt x="112858" y="22948"/>
                    <a:pt x="112839" y="22948"/>
                  </a:cubicBezTo>
                  <a:cubicBezTo>
                    <a:pt x="114174" y="21503"/>
                    <a:pt x="116038" y="20706"/>
                    <a:pt x="117964" y="20706"/>
                  </a:cubicBezTo>
                  <a:close/>
                  <a:moveTo>
                    <a:pt x="130993" y="20706"/>
                  </a:moveTo>
                  <a:cubicBezTo>
                    <a:pt x="132921" y="20706"/>
                    <a:pt x="134791" y="21503"/>
                    <a:pt x="136127" y="22948"/>
                  </a:cubicBezTo>
                  <a:cubicBezTo>
                    <a:pt x="136107" y="22948"/>
                    <a:pt x="136088" y="22948"/>
                    <a:pt x="136068" y="22948"/>
                  </a:cubicBezTo>
                  <a:cubicBezTo>
                    <a:pt x="134208" y="22948"/>
                    <a:pt x="132440" y="23786"/>
                    <a:pt x="131199" y="25090"/>
                  </a:cubicBezTo>
                  <a:cubicBezTo>
                    <a:pt x="131234" y="24346"/>
                    <a:pt x="131136" y="23611"/>
                    <a:pt x="130894" y="22913"/>
                  </a:cubicBezTo>
                  <a:lnTo>
                    <a:pt x="130894" y="22904"/>
                  </a:lnTo>
                  <a:cubicBezTo>
                    <a:pt x="130634" y="22142"/>
                    <a:pt x="130231" y="21443"/>
                    <a:pt x="129711" y="20825"/>
                  </a:cubicBezTo>
                  <a:cubicBezTo>
                    <a:pt x="130138" y="20745"/>
                    <a:pt x="130567" y="20706"/>
                    <a:pt x="130993" y="20706"/>
                  </a:cubicBezTo>
                  <a:close/>
                  <a:moveTo>
                    <a:pt x="84135" y="20797"/>
                  </a:moveTo>
                  <a:cubicBezTo>
                    <a:pt x="86071" y="20797"/>
                    <a:pt x="87946" y="21599"/>
                    <a:pt x="89290" y="23047"/>
                  </a:cubicBezTo>
                  <a:cubicBezTo>
                    <a:pt x="90626" y="21601"/>
                    <a:pt x="92496" y="20805"/>
                    <a:pt x="94429" y="20805"/>
                  </a:cubicBezTo>
                  <a:cubicBezTo>
                    <a:pt x="94856" y="20805"/>
                    <a:pt x="95287" y="20844"/>
                    <a:pt x="95715" y="20923"/>
                  </a:cubicBezTo>
                  <a:cubicBezTo>
                    <a:pt x="94720" y="22106"/>
                    <a:pt x="94138" y="23602"/>
                    <a:pt x="94228" y="25197"/>
                  </a:cubicBezTo>
                  <a:cubicBezTo>
                    <a:pt x="92977" y="23894"/>
                    <a:pt x="91218" y="23056"/>
                    <a:pt x="89350" y="23056"/>
                  </a:cubicBezTo>
                  <a:cubicBezTo>
                    <a:pt x="89330" y="23056"/>
                    <a:pt x="89310" y="23056"/>
                    <a:pt x="89290" y="23056"/>
                  </a:cubicBezTo>
                  <a:cubicBezTo>
                    <a:pt x="89271" y="23056"/>
                    <a:pt x="89251" y="23056"/>
                    <a:pt x="89231" y="23056"/>
                  </a:cubicBezTo>
                  <a:cubicBezTo>
                    <a:pt x="87362" y="23056"/>
                    <a:pt x="85595" y="23894"/>
                    <a:pt x="84353" y="25197"/>
                  </a:cubicBezTo>
                  <a:cubicBezTo>
                    <a:pt x="84434" y="23602"/>
                    <a:pt x="83851" y="22106"/>
                    <a:pt x="82866" y="20923"/>
                  </a:cubicBezTo>
                  <a:lnTo>
                    <a:pt x="82857" y="20914"/>
                  </a:lnTo>
                  <a:cubicBezTo>
                    <a:pt x="83283" y="20835"/>
                    <a:pt x="83710" y="20797"/>
                    <a:pt x="84135" y="20797"/>
                  </a:cubicBezTo>
                  <a:close/>
                  <a:moveTo>
                    <a:pt x="47488" y="20904"/>
                  </a:moveTo>
                  <a:cubicBezTo>
                    <a:pt x="47912" y="20904"/>
                    <a:pt x="48338" y="20943"/>
                    <a:pt x="48762" y="21022"/>
                  </a:cubicBezTo>
                  <a:cubicBezTo>
                    <a:pt x="48242" y="21640"/>
                    <a:pt x="47839" y="22348"/>
                    <a:pt x="47579" y="23110"/>
                  </a:cubicBezTo>
                  <a:cubicBezTo>
                    <a:pt x="47337" y="23809"/>
                    <a:pt x="47239" y="24552"/>
                    <a:pt x="47275" y="25287"/>
                  </a:cubicBezTo>
                  <a:cubicBezTo>
                    <a:pt x="46033" y="23992"/>
                    <a:pt x="44274" y="23154"/>
                    <a:pt x="42414" y="23154"/>
                  </a:cubicBezTo>
                  <a:cubicBezTo>
                    <a:pt x="42395" y="23154"/>
                    <a:pt x="42375" y="23154"/>
                    <a:pt x="42355" y="23154"/>
                  </a:cubicBezTo>
                  <a:cubicBezTo>
                    <a:pt x="43693" y="21707"/>
                    <a:pt x="45560" y="20904"/>
                    <a:pt x="47488" y="20904"/>
                  </a:cubicBezTo>
                  <a:close/>
                  <a:moveTo>
                    <a:pt x="60505" y="20912"/>
                  </a:moveTo>
                  <a:cubicBezTo>
                    <a:pt x="62435" y="20912"/>
                    <a:pt x="64301" y="21709"/>
                    <a:pt x="65644" y="23154"/>
                  </a:cubicBezTo>
                  <a:cubicBezTo>
                    <a:pt x="65624" y="23154"/>
                    <a:pt x="65604" y="23154"/>
                    <a:pt x="65584" y="23154"/>
                  </a:cubicBezTo>
                  <a:cubicBezTo>
                    <a:pt x="63716" y="23154"/>
                    <a:pt x="61957" y="23993"/>
                    <a:pt x="60715" y="25296"/>
                  </a:cubicBezTo>
                  <a:lnTo>
                    <a:pt x="60715" y="25287"/>
                  </a:lnTo>
                  <a:cubicBezTo>
                    <a:pt x="60751" y="24552"/>
                    <a:pt x="60644" y="23809"/>
                    <a:pt x="60411" y="23110"/>
                  </a:cubicBezTo>
                  <a:cubicBezTo>
                    <a:pt x="60151" y="22348"/>
                    <a:pt x="59748" y="21640"/>
                    <a:pt x="59219" y="21031"/>
                  </a:cubicBezTo>
                  <a:cubicBezTo>
                    <a:pt x="59647" y="20951"/>
                    <a:pt x="60078" y="20912"/>
                    <a:pt x="60505" y="20912"/>
                  </a:cubicBezTo>
                  <a:close/>
                  <a:moveTo>
                    <a:pt x="107673" y="20699"/>
                  </a:moveTo>
                  <a:cubicBezTo>
                    <a:pt x="109600" y="20699"/>
                    <a:pt x="111466" y="21495"/>
                    <a:pt x="112812" y="22939"/>
                  </a:cubicBezTo>
                  <a:cubicBezTo>
                    <a:pt x="112793" y="22939"/>
                    <a:pt x="112774" y="22939"/>
                    <a:pt x="112756" y="22939"/>
                  </a:cubicBezTo>
                  <a:cubicBezTo>
                    <a:pt x="110769" y="22939"/>
                    <a:pt x="108902" y="23885"/>
                    <a:pt x="107659" y="25332"/>
                  </a:cubicBezTo>
                  <a:cubicBezTo>
                    <a:pt x="107785" y="23674"/>
                    <a:pt x="107184" y="22097"/>
                    <a:pt x="106136" y="20878"/>
                  </a:cubicBezTo>
                  <a:lnTo>
                    <a:pt x="106136" y="20870"/>
                  </a:lnTo>
                  <a:cubicBezTo>
                    <a:pt x="106647" y="20755"/>
                    <a:pt x="107162" y="20699"/>
                    <a:pt x="107673" y="20699"/>
                  </a:cubicBezTo>
                  <a:close/>
                  <a:moveTo>
                    <a:pt x="13670" y="20994"/>
                  </a:moveTo>
                  <a:cubicBezTo>
                    <a:pt x="15606" y="20994"/>
                    <a:pt x="17480" y="21797"/>
                    <a:pt x="18825" y="23244"/>
                  </a:cubicBezTo>
                  <a:cubicBezTo>
                    <a:pt x="18805" y="23244"/>
                    <a:pt x="18786" y="23244"/>
                    <a:pt x="18766" y="23244"/>
                  </a:cubicBezTo>
                  <a:cubicBezTo>
                    <a:pt x="16897" y="23244"/>
                    <a:pt x="15129" y="24082"/>
                    <a:pt x="13888" y="25386"/>
                  </a:cubicBezTo>
                  <a:cubicBezTo>
                    <a:pt x="13951" y="23809"/>
                    <a:pt x="13368" y="22303"/>
                    <a:pt x="12382" y="21120"/>
                  </a:cubicBezTo>
                  <a:lnTo>
                    <a:pt x="12391" y="21111"/>
                  </a:lnTo>
                  <a:cubicBezTo>
                    <a:pt x="12817" y="21032"/>
                    <a:pt x="13245" y="20994"/>
                    <a:pt x="13670" y="20994"/>
                  </a:cubicBezTo>
                  <a:close/>
                  <a:moveTo>
                    <a:pt x="23971" y="20994"/>
                  </a:moveTo>
                  <a:cubicBezTo>
                    <a:pt x="24396" y="20994"/>
                    <a:pt x="24824" y="21032"/>
                    <a:pt x="25250" y="21111"/>
                  </a:cubicBezTo>
                  <a:cubicBezTo>
                    <a:pt x="24255" y="22294"/>
                    <a:pt x="23673" y="23791"/>
                    <a:pt x="23753" y="25386"/>
                  </a:cubicBezTo>
                  <a:cubicBezTo>
                    <a:pt x="22512" y="24082"/>
                    <a:pt x="20744" y="23244"/>
                    <a:pt x="18884" y="23244"/>
                  </a:cubicBezTo>
                  <a:cubicBezTo>
                    <a:pt x="18864" y="23244"/>
                    <a:pt x="18845" y="23244"/>
                    <a:pt x="18825" y="23244"/>
                  </a:cubicBezTo>
                  <a:cubicBezTo>
                    <a:pt x="20162" y="21797"/>
                    <a:pt x="22036" y="20994"/>
                    <a:pt x="23971" y="20994"/>
                  </a:cubicBezTo>
                  <a:close/>
                  <a:moveTo>
                    <a:pt x="37165" y="20902"/>
                  </a:moveTo>
                  <a:cubicBezTo>
                    <a:pt x="39100" y="20902"/>
                    <a:pt x="40977" y="21703"/>
                    <a:pt x="42328" y="23154"/>
                  </a:cubicBezTo>
                  <a:cubicBezTo>
                    <a:pt x="42310" y="23154"/>
                    <a:pt x="42291" y="23154"/>
                    <a:pt x="42273" y="23154"/>
                  </a:cubicBezTo>
                  <a:cubicBezTo>
                    <a:pt x="40286" y="23154"/>
                    <a:pt x="38419" y="24100"/>
                    <a:pt x="37176" y="25547"/>
                  </a:cubicBezTo>
                  <a:cubicBezTo>
                    <a:pt x="37302" y="23871"/>
                    <a:pt x="36701" y="22303"/>
                    <a:pt x="35653" y="21076"/>
                  </a:cubicBezTo>
                  <a:lnTo>
                    <a:pt x="35653" y="21067"/>
                  </a:lnTo>
                  <a:cubicBezTo>
                    <a:pt x="36155" y="20956"/>
                    <a:pt x="36662" y="20902"/>
                    <a:pt x="37165" y="20902"/>
                  </a:cubicBezTo>
                  <a:close/>
                  <a:moveTo>
                    <a:pt x="124474" y="18856"/>
                  </a:moveTo>
                  <a:cubicBezTo>
                    <a:pt x="127057" y="18856"/>
                    <a:pt x="129639" y="20229"/>
                    <a:pt x="130536" y="22975"/>
                  </a:cubicBezTo>
                  <a:cubicBezTo>
                    <a:pt x="130751" y="23656"/>
                    <a:pt x="130867" y="24364"/>
                    <a:pt x="130867" y="25081"/>
                  </a:cubicBezTo>
                  <a:cubicBezTo>
                    <a:pt x="130388" y="24976"/>
                    <a:pt x="129906" y="24925"/>
                    <a:pt x="129426" y="24925"/>
                  </a:cubicBezTo>
                  <a:cubicBezTo>
                    <a:pt x="127574" y="24925"/>
                    <a:pt x="125776" y="25691"/>
                    <a:pt x="124487" y="27079"/>
                  </a:cubicBezTo>
                  <a:cubicBezTo>
                    <a:pt x="123206" y="25708"/>
                    <a:pt x="121414" y="24920"/>
                    <a:pt x="119532" y="24920"/>
                  </a:cubicBezTo>
                  <a:cubicBezTo>
                    <a:pt x="119048" y="24920"/>
                    <a:pt x="118564" y="24973"/>
                    <a:pt x="118089" y="25081"/>
                  </a:cubicBezTo>
                  <a:cubicBezTo>
                    <a:pt x="118089" y="24364"/>
                    <a:pt x="118197" y="23656"/>
                    <a:pt x="118412" y="22975"/>
                  </a:cubicBezTo>
                  <a:cubicBezTo>
                    <a:pt x="119308" y="20229"/>
                    <a:pt x="121891" y="18856"/>
                    <a:pt x="124474" y="18856"/>
                  </a:cubicBezTo>
                  <a:close/>
                  <a:moveTo>
                    <a:pt x="77629" y="18952"/>
                  </a:moveTo>
                  <a:cubicBezTo>
                    <a:pt x="80805" y="18952"/>
                    <a:pt x="83981" y="21031"/>
                    <a:pt x="84022" y="25188"/>
                  </a:cubicBezTo>
                  <a:cubicBezTo>
                    <a:pt x="83543" y="25084"/>
                    <a:pt x="83060" y="25032"/>
                    <a:pt x="82581" y="25032"/>
                  </a:cubicBezTo>
                  <a:cubicBezTo>
                    <a:pt x="80728" y="25032"/>
                    <a:pt x="78930" y="25798"/>
                    <a:pt x="77642" y="27187"/>
                  </a:cubicBezTo>
                  <a:cubicBezTo>
                    <a:pt x="76360" y="25816"/>
                    <a:pt x="74568" y="25027"/>
                    <a:pt x="72687" y="25027"/>
                  </a:cubicBezTo>
                  <a:cubicBezTo>
                    <a:pt x="72203" y="25027"/>
                    <a:pt x="71719" y="25081"/>
                    <a:pt x="71244" y="25188"/>
                  </a:cubicBezTo>
                  <a:cubicBezTo>
                    <a:pt x="71280" y="21031"/>
                    <a:pt x="74454" y="18952"/>
                    <a:pt x="77629" y="18952"/>
                  </a:cubicBezTo>
                  <a:close/>
                  <a:moveTo>
                    <a:pt x="100945" y="18952"/>
                  </a:moveTo>
                  <a:cubicBezTo>
                    <a:pt x="104119" y="18952"/>
                    <a:pt x="107295" y="21030"/>
                    <a:pt x="107337" y="25187"/>
                  </a:cubicBezTo>
                  <a:lnTo>
                    <a:pt x="107337" y="25187"/>
                  </a:lnTo>
                  <a:cubicBezTo>
                    <a:pt x="106865" y="25086"/>
                    <a:pt x="106389" y="25037"/>
                    <a:pt x="105918" y="25037"/>
                  </a:cubicBezTo>
                  <a:cubicBezTo>
                    <a:pt x="104057" y="25037"/>
                    <a:pt x="102256" y="25803"/>
                    <a:pt x="100957" y="27196"/>
                  </a:cubicBezTo>
                  <a:cubicBezTo>
                    <a:pt x="99676" y="25816"/>
                    <a:pt x="97883" y="25036"/>
                    <a:pt x="96002" y="25036"/>
                  </a:cubicBezTo>
                  <a:cubicBezTo>
                    <a:pt x="95518" y="25036"/>
                    <a:pt x="95034" y="25081"/>
                    <a:pt x="94559" y="25188"/>
                  </a:cubicBezTo>
                  <a:cubicBezTo>
                    <a:pt x="94595" y="21031"/>
                    <a:pt x="97769" y="18952"/>
                    <a:pt x="100945" y="18952"/>
                  </a:cubicBezTo>
                  <a:close/>
                  <a:moveTo>
                    <a:pt x="53997" y="19058"/>
                  </a:moveTo>
                  <a:cubicBezTo>
                    <a:pt x="56578" y="19058"/>
                    <a:pt x="59157" y="20432"/>
                    <a:pt x="60052" y="23181"/>
                  </a:cubicBezTo>
                  <a:cubicBezTo>
                    <a:pt x="60267" y="23853"/>
                    <a:pt x="60384" y="24570"/>
                    <a:pt x="60384" y="25278"/>
                  </a:cubicBezTo>
                  <a:cubicBezTo>
                    <a:pt x="59909" y="25176"/>
                    <a:pt x="59430" y="25126"/>
                    <a:pt x="58956" y="25126"/>
                  </a:cubicBezTo>
                  <a:cubicBezTo>
                    <a:pt x="57095" y="25126"/>
                    <a:pt x="55295" y="25893"/>
                    <a:pt x="53995" y="27285"/>
                  </a:cubicBezTo>
                  <a:cubicBezTo>
                    <a:pt x="52714" y="25905"/>
                    <a:pt x="50922" y="25126"/>
                    <a:pt x="49049" y="25126"/>
                  </a:cubicBezTo>
                  <a:cubicBezTo>
                    <a:pt x="48556" y="25126"/>
                    <a:pt x="48072" y="25180"/>
                    <a:pt x="47597" y="25278"/>
                  </a:cubicBezTo>
                  <a:cubicBezTo>
                    <a:pt x="47606" y="24570"/>
                    <a:pt x="47714" y="23853"/>
                    <a:pt x="47929" y="23181"/>
                  </a:cubicBezTo>
                  <a:cubicBezTo>
                    <a:pt x="48830" y="20434"/>
                    <a:pt x="51414" y="19058"/>
                    <a:pt x="53997" y="19058"/>
                  </a:cubicBezTo>
                  <a:close/>
                  <a:moveTo>
                    <a:pt x="7163" y="19140"/>
                  </a:moveTo>
                  <a:cubicBezTo>
                    <a:pt x="10339" y="19140"/>
                    <a:pt x="13516" y="21219"/>
                    <a:pt x="13556" y="25377"/>
                  </a:cubicBezTo>
                  <a:cubicBezTo>
                    <a:pt x="13079" y="25272"/>
                    <a:pt x="12598" y="25222"/>
                    <a:pt x="12120" y="25222"/>
                  </a:cubicBezTo>
                  <a:cubicBezTo>
                    <a:pt x="10263" y="25222"/>
                    <a:pt x="8460" y="25990"/>
                    <a:pt x="7163" y="27379"/>
                  </a:cubicBezTo>
                  <a:lnTo>
                    <a:pt x="7163" y="27379"/>
                  </a:lnTo>
                  <a:cubicBezTo>
                    <a:pt x="5882" y="26002"/>
                    <a:pt x="4092" y="25224"/>
                    <a:pt x="2212" y="25224"/>
                  </a:cubicBezTo>
                  <a:cubicBezTo>
                    <a:pt x="1728" y="25224"/>
                    <a:pt x="1245" y="25278"/>
                    <a:pt x="770" y="25377"/>
                  </a:cubicBezTo>
                  <a:cubicBezTo>
                    <a:pt x="810" y="21219"/>
                    <a:pt x="3987" y="19140"/>
                    <a:pt x="7163" y="19140"/>
                  </a:cubicBezTo>
                  <a:close/>
                  <a:moveTo>
                    <a:pt x="30465" y="19152"/>
                  </a:moveTo>
                  <a:cubicBezTo>
                    <a:pt x="33638" y="19152"/>
                    <a:pt x="36811" y="21228"/>
                    <a:pt x="36854" y="25382"/>
                  </a:cubicBezTo>
                  <a:lnTo>
                    <a:pt x="36854" y="25382"/>
                  </a:lnTo>
                  <a:cubicBezTo>
                    <a:pt x="36384" y="25282"/>
                    <a:pt x="35912" y="25234"/>
                    <a:pt x="35443" y="25234"/>
                  </a:cubicBezTo>
                  <a:cubicBezTo>
                    <a:pt x="33580" y="25234"/>
                    <a:pt x="31775" y="26000"/>
                    <a:pt x="30483" y="27393"/>
                  </a:cubicBezTo>
                  <a:cubicBezTo>
                    <a:pt x="29201" y="26013"/>
                    <a:pt x="27409" y="25233"/>
                    <a:pt x="25528" y="25233"/>
                  </a:cubicBezTo>
                  <a:cubicBezTo>
                    <a:pt x="25044" y="25233"/>
                    <a:pt x="24560" y="25287"/>
                    <a:pt x="24085" y="25386"/>
                  </a:cubicBezTo>
                  <a:cubicBezTo>
                    <a:pt x="24116" y="21231"/>
                    <a:pt x="27290" y="19152"/>
                    <a:pt x="30465" y="19152"/>
                  </a:cubicBezTo>
                  <a:close/>
                  <a:moveTo>
                    <a:pt x="119325" y="25304"/>
                  </a:moveTo>
                  <a:cubicBezTo>
                    <a:pt x="121264" y="25304"/>
                    <a:pt x="123133" y="26108"/>
                    <a:pt x="124478" y="27563"/>
                  </a:cubicBezTo>
                  <a:cubicBezTo>
                    <a:pt x="124458" y="27563"/>
                    <a:pt x="124438" y="27563"/>
                    <a:pt x="124418" y="27563"/>
                  </a:cubicBezTo>
                  <a:cubicBezTo>
                    <a:pt x="122550" y="27563"/>
                    <a:pt x="120782" y="28392"/>
                    <a:pt x="119541" y="29696"/>
                  </a:cubicBezTo>
                  <a:cubicBezTo>
                    <a:pt x="119622" y="28110"/>
                    <a:pt x="119039" y="26604"/>
                    <a:pt x="118045" y="25421"/>
                  </a:cubicBezTo>
                  <a:cubicBezTo>
                    <a:pt x="118472" y="25342"/>
                    <a:pt x="118900" y="25304"/>
                    <a:pt x="119325" y="25304"/>
                  </a:cubicBezTo>
                  <a:close/>
                  <a:moveTo>
                    <a:pt x="129625" y="25304"/>
                  </a:moveTo>
                  <a:cubicBezTo>
                    <a:pt x="130050" y="25304"/>
                    <a:pt x="130477" y="25342"/>
                    <a:pt x="130903" y="25421"/>
                  </a:cubicBezTo>
                  <a:cubicBezTo>
                    <a:pt x="129908" y="26604"/>
                    <a:pt x="129326" y="28101"/>
                    <a:pt x="129415" y="29696"/>
                  </a:cubicBezTo>
                  <a:cubicBezTo>
                    <a:pt x="128165" y="28392"/>
                    <a:pt x="126398" y="27563"/>
                    <a:pt x="124538" y="27563"/>
                  </a:cubicBezTo>
                  <a:cubicBezTo>
                    <a:pt x="124518" y="27563"/>
                    <a:pt x="124498" y="27563"/>
                    <a:pt x="124478" y="27563"/>
                  </a:cubicBezTo>
                  <a:cubicBezTo>
                    <a:pt x="125816" y="26108"/>
                    <a:pt x="127690" y="25304"/>
                    <a:pt x="129625" y="25304"/>
                  </a:cubicBezTo>
                  <a:close/>
                  <a:moveTo>
                    <a:pt x="95793" y="25402"/>
                  </a:moveTo>
                  <a:cubicBezTo>
                    <a:pt x="97728" y="25402"/>
                    <a:pt x="99603" y="26205"/>
                    <a:pt x="100948" y="27653"/>
                  </a:cubicBezTo>
                  <a:lnTo>
                    <a:pt x="100948" y="27653"/>
                  </a:lnTo>
                  <a:cubicBezTo>
                    <a:pt x="100945" y="27653"/>
                    <a:pt x="100942" y="27653"/>
                    <a:pt x="100939" y="27653"/>
                  </a:cubicBezTo>
                  <a:cubicBezTo>
                    <a:pt x="100919" y="27652"/>
                    <a:pt x="100900" y="27652"/>
                    <a:pt x="100880" y="27652"/>
                  </a:cubicBezTo>
                  <a:cubicBezTo>
                    <a:pt x="99020" y="27652"/>
                    <a:pt x="97252" y="28491"/>
                    <a:pt x="96011" y="29794"/>
                  </a:cubicBezTo>
                  <a:cubicBezTo>
                    <a:pt x="96091" y="28199"/>
                    <a:pt x="95509" y="26703"/>
                    <a:pt x="94514" y="25520"/>
                  </a:cubicBezTo>
                  <a:cubicBezTo>
                    <a:pt x="94940" y="25441"/>
                    <a:pt x="95368" y="25402"/>
                    <a:pt x="95793" y="25402"/>
                  </a:cubicBezTo>
                  <a:close/>
                  <a:moveTo>
                    <a:pt x="82779" y="25411"/>
                  </a:moveTo>
                  <a:cubicBezTo>
                    <a:pt x="83204" y="25411"/>
                    <a:pt x="83632" y="25450"/>
                    <a:pt x="84057" y="25529"/>
                  </a:cubicBezTo>
                  <a:cubicBezTo>
                    <a:pt x="83063" y="26703"/>
                    <a:pt x="82480" y="28208"/>
                    <a:pt x="82570" y="29803"/>
                  </a:cubicBezTo>
                  <a:cubicBezTo>
                    <a:pt x="81320" y="28500"/>
                    <a:pt x="79561" y="27661"/>
                    <a:pt x="77692" y="27661"/>
                  </a:cubicBezTo>
                  <a:cubicBezTo>
                    <a:pt x="77672" y="27661"/>
                    <a:pt x="77653" y="27661"/>
                    <a:pt x="77633" y="27662"/>
                  </a:cubicBezTo>
                  <a:cubicBezTo>
                    <a:pt x="78970" y="26214"/>
                    <a:pt x="80844" y="25411"/>
                    <a:pt x="82779" y="25411"/>
                  </a:cubicBezTo>
                  <a:close/>
                  <a:moveTo>
                    <a:pt x="59128" y="25506"/>
                  </a:moveTo>
                  <a:cubicBezTo>
                    <a:pt x="59557" y="25506"/>
                    <a:pt x="59990" y="25546"/>
                    <a:pt x="60420" y="25628"/>
                  </a:cubicBezTo>
                  <a:cubicBezTo>
                    <a:pt x="59434" y="26801"/>
                    <a:pt x="58852" y="28307"/>
                    <a:pt x="58932" y="29893"/>
                  </a:cubicBezTo>
                  <a:cubicBezTo>
                    <a:pt x="57697" y="28596"/>
                    <a:pt x="55941" y="27760"/>
                    <a:pt x="54083" y="27760"/>
                  </a:cubicBezTo>
                  <a:cubicBezTo>
                    <a:pt x="54054" y="27760"/>
                    <a:pt x="54024" y="27760"/>
                    <a:pt x="53995" y="27760"/>
                  </a:cubicBezTo>
                  <a:cubicBezTo>
                    <a:pt x="53975" y="27760"/>
                    <a:pt x="53955" y="27760"/>
                    <a:pt x="53935" y="27760"/>
                  </a:cubicBezTo>
                  <a:cubicBezTo>
                    <a:pt x="52067" y="27760"/>
                    <a:pt x="50308" y="28589"/>
                    <a:pt x="49058" y="29893"/>
                  </a:cubicBezTo>
                  <a:cubicBezTo>
                    <a:pt x="49138" y="28307"/>
                    <a:pt x="48565" y="26801"/>
                    <a:pt x="47561" y="25619"/>
                  </a:cubicBezTo>
                  <a:lnTo>
                    <a:pt x="47561" y="25619"/>
                  </a:lnTo>
                  <a:lnTo>
                    <a:pt x="47570" y="25628"/>
                  </a:lnTo>
                  <a:cubicBezTo>
                    <a:pt x="48002" y="25546"/>
                    <a:pt x="48436" y="25506"/>
                    <a:pt x="48867" y="25506"/>
                  </a:cubicBezTo>
                  <a:cubicBezTo>
                    <a:pt x="50796" y="25506"/>
                    <a:pt x="52663" y="26308"/>
                    <a:pt x="54004" y="27751"/>
                  </a:cubicBezTo>
                  <a:cubicBezTo>
                    <a:pt x="55337" y="26308"/>
                    <a:pt x="57203" y="25506"/>
                    <a:pt x="59128" y="25506"/>
                  </a:cubicBezTo>
                  <a:close/>
                  <a:moveTo>
                    <a:pt x="25327" y="25613"/>
                  </a:moveTo>
                  <a:cubicBezTo>
                    <a:pt x="27257" y="25613"/>
                    <a:pt x="29124" y="26416"/>
                    <a:pt x="30465" y="27859"/>
                  </a:cubicBezTo>
                  <a:lnTo>
                    <a:pt x="30465" y="27859"/>
                  </a:lnTo>
                  <a:cubicBezTo>
                    <a:pt x="30462" y="27859"/>
                    <a:pt x="30459" y="27859"/>
                    <a:pt x="30456" y="27859"/>
                  </a:cubicBezTo>
                  <a:cubicBezTo>
                    <a:pt x="30436" y="27859"/>
                    <a:pt x="30416" y="27858"/>
                    <a:pt x="30397" y="27858"/>
                  </a:cubicBezTo>
                  <a:cubicBezTo>
                    <a:pt x="28528" y="27858"/>
                    <a:pt x="26769" y="28697"/>
                    <a:pt x="25519" y="30000"/>
                  </a:cubicBezTo>
                  <a:cubicBezTo>
                    <a:pt x="25608" y="28414"/>
                    <a:pt x="25026" y="26909"/>
                    <a:pt x="24031" y="25735"/>
                  </a:cubicBezTo>
                  <a:cubicBezTo>
                    <a:pt x="24463" y="25653"/>
                    <a:pt x="24897" y="25613"/>
                    <a:pt x="25327" y="25613"/>
                  </a:cubicBezTo>
                  <a:close/>
                  <a:moveTo>
                    <a:pt x="106136" y="30070"/>
                  </a:moveTo>
                  <a:cubicBezTo>
                    <a:pt x="106135" y="30070"/>
                    <a:pt x="106135" y="30070"/>
                    <a:pt x="106134" y="30070"/>
                  </a:cubicBezTo>
                  <a:lnTo>
                    <a:pt x="106134" y="30070"/>
                  </a:lnTo>
                  <a:lnTo>
                    <a:pt x="106136" y="30072"/>
                  </a:lnTo>
                  <a:cubicBezTo>
                    <a:pt x="106136" y="30071"/>
                    <a:pt x="106136" y="30071"/>
                    <a:pt x="106136" y="30070"/>
                  </a:cubicBezTo>
                  <a:close/>
                  <a:moveTo>
                    <a:pt x="70806" y="20910"/>
                  </a:moveTo>
                  <a:cubicBezTo>
                    <a:pt x="71297" y="20910"/>
                    <a:pt x="71792" y="20961"/>
                    <a:pt x="72283" y="21067"/>
                  </a:cubicBezTo>
                  <a:cubicBezTo>
                    <a:pt x="71289" y="22321"/>
                    <a:pt x="70742" y="23907"/>
                    <a:pt x="70939" y="25574"/>
                  </a:cubicBezTo>
                  <a:cubicBezTo>
                    <a:pt x="71449" y="25460"/>
                    <a:pt x="71962" y="25404"/>
                    <a:pt x="72472" y="25404"/>
                  </a:cubicBezTo>
                  <a:cubicBezTo>
                    <a:pt x="74409" y="25404"/>
                    <a:pt x="76285" y="26207"/>
                    <a:pt x="77633" y="27662"/>
                  </a:cubicBezTo>
                  <a:cubicBezTo>
                    <a:pt x="77615" y="27661"/>
                    <a:pt x="77597" y="27661"/>
                    <a:pt x="77578" y="27661"/>
                  </a:cubicBezTo>
                  <a:cubicBezTo>
                    <a:pt x="75520" y="27661"/>
                    <a:pt x="73598" y="28670"/>
                    <a:pt x="72346" y="30197"/>
                  </a:cubicBezTo>
                  <a:cubicBezTo>
                    <a:pt x="72748" y="26467"/>
                    <a:pt x="69425" y="23154"/>
                    <a:pt x="65707" y="23154"/>
                  </a:cubicBezTo>
                  <a:cubicBezTo>
                    <a:pt x="65692" y="23154"/>
                    <a:pt x="65677" y="23154"/>
                    <a:pt x="65662" y="23154"/>
                  </a:cubicBezTo>
                  <a:cubicBezTo>
                    <a:pt x="67004" y="21705"/>
                    <a:pt x="68876" y="20910"/>
                    <a:pt x="70806" y="20910"/>
                  </a:cubicBezTo>
                  <a:close/>
                  <a:moveTo>
                    <a:pt x="112818" y="23450"/>
                  </a:moveTo>
                  <a:cubicBezTo>
                    <a:pt x="115995" y="23450"/>
                    <a:pt x="119174" y="25529"/>
                    <a:pt x="119218" y="29687"/>
                  </a:cubicBezTo>
                  <a:cubicBezTo>
                    <a:pt x="118738" y="29582"/>
                    <a:pt x="118254" y="29531"/>
                    <a:pt x="117774" y="29531"/>
                  </a:cubicBezTo>
                  <a:cubicBezTo>
                    <a:pt x="115916" y="29531"/>
                    <a:pt x="114117" y="30298"/>
                    <a:pt x="112821" y="31694"/>
                  </a:cubicBezTo>
                  <a:cubicBezTo>
                    <a:pt x="111548" y="30314"/>
                    <a:pt x="109756" y="29534"/>
                    <a:pt x="107874" y="29534"/>
                  </a:cubicBezTo>
                  <a:cubicBezTo>
                    <a:pt x="107391" y="29534"/>
                    <a:pt x="106907" y="29588"/>
                    <a:pt x="106432" y="29687"/>
                  </a:cubicBezTo>
                  <a:cubicBezTo>
                    <a:pt x="106468" y="25529"/>
                    <a:pt x="109642" y="23450"/>
                    <a:pt x="112818" y="23450"/>
                  </a:cubicBezTo>
                  <a:close/>
                  <a:moveTo>
                    <a:pt x="136132" y="23450"/>
                  </a:moveTo>
                  <a:cubicBezTo>
                    <a:pt x="139308" y="23450"/>
                    <a:pt x="142484" y="25529"/>
                    <a:pt x="142525" y="29687"/>
                  </a:cubicBezTo>
                  <a:cubicBezTo>
                    <a:pt x="142051" y="29585"/>
                    <a:pt x="141574" y="29535"/>
                    <a:pt x="141100" y="29535"/>
                  </a:cubicBezTo>
                  <a:cubicBezTo>
                    <a:pt x="139242" y="29535"/>
                    <a:pt x="137437" y="30301"/>
                    <a:pt x="136145" y="31694"/>
                  </a:cubicBezTo>
                  <a:cubicBezTo>
                    <a:pt x="134863" y="30314"/>
                    <a:pt x="133071" y="29534"/>
                    <a:pt x="131190" y="29534"/>
                  </a:cubicBezTo>
                  <a:cubicBezTo>
                    <a:pt x="130706" y="29534"/>
                    <a:pt x="130222" y="29588"/>
                    <a:pt x="129747" y="29687"/>
                  </a:cubicBezTo>
                  <a:cubicBezTo>
                    <a:pt x="129783" y="25529"/>
                    <a:pt x="132957" y="23450"/>
                    <a:pt x="136132" y="23450"/>
                  </a:cubicBezTo>
                  <a:close/>
                  <a:moveTo>
                    <a:pt x="89290" y="23558"/>
                  </a:moveTo>
                  <a:cubicBezTo>
                    <a:pt x="92466" y="23558"/>
                    <a:pt x="95642" y="25636"/>
                    <a:pt x="95679" y="29792"/>
                  </a:cubicBezTo>
                  <a:lnTo>
                    <a:pt x="95679" y="29792"/>
                  </a:lnTo>
                  <a:cubicBezTo>
                    <a:pt x="95202" y="29689"/>
                    <a:pt x="94721" y="29638"/>
                    <a:pt x="94245" y="29638"/>
                  </a:cubicBezTo>
                  <a:cubicBezTo>
                    <a:pt x="92389" y="29638"/>
                    <a:pt x="90595" y="30406"/>
                    <a:pt x="89299" y="31801"/>
                  </a:cubicBezTo>
                  <a:cubicBezTo>
                    <a:pt x="88025" y="30429"/>
                    <a:pt x="86246" y="29642"/>
                    <a:pt x="84376" y="29642"/>
                  </a:cubicBezTo>
                  <a:cubicBezTo>
                    <a:pt x="84365" y="29642"/>
                    <a:pt x="84355" y="29642"/>
                    <a:pt x="84344" y="29642"/>
                  </a:cubicBezTo>
                  <a:cubicBezTo>
                    <a:pt x="83860" y="29642"/>
                    <a:pt x="83376" y="29687"/>
                    <a:pt x="82902" y="29794"/>
                  </a:cubicBezTo>
                  <a:cubicBezTo>
                    <a:pt x="82937" y="25637"/>
                    <a:pt x="86114" y="23558"/>
                    <a:pt x="89290" y="23558"/>
                  </a:cubicBezTo>
                  <a:close/>
                  <a:moveTo>
                    <a:pt x="42335" y="23651"/>
                  </a:moveTo>
                  <a:cubicBezTo>
                    <a:pt x="45511" y="23651"/>
                    <a:pt x="48686" y="25727"/>
                    <a:pt x="48726" y="29884"/>
                  </a:cubicBezTo>
                  <a:cubicBezTo>
                    <a:pt x="48251" y="29782"/>
                    <a:pt x="47772" y="29732"/>
                    <a:pt x="47298" y="29732"/>
                  </a:cubicBezTo>
                  <a:cubicBezTo>
                    <a:pt x="45434" y="29732"/>
                    <a:pt x="43630" y="30499"/>
                    <a:pt x="42337" y="31891"/>
                  </a:cubicBezTo>
                  <a:cubicBezTo>
                    <a:pt x="41056" y="30511"/>
                    <a:pt x="39264" y="29731"/>
                    <a:pt x="37382" y="29731"/>
                  </a:cubicBezTo>
                  <a:cubicBezTo>
                    <a:pt x="36898" y="29731"/>
                    <a:pt x="36415" y="29785"/>
                    <a:pt x="35940" y="29884"/>
                  </a:cubicBezTo>
                  <a:cubicBezTo>
                    <a:pt x="35980" y="25729"/>
                    <a:pt x="39158" y="23651"/>
                    <a:pt x="42335" y="23651"/>
                  </a:cubicBezTo>
                  <a:close/>
                  <a:moveTo>
                    <a:pt x="65651" y="23651"/>
                  </a:moveTo>
                  <a:cubicBezTo>
                    <a:pt x="68826" y="23651"/>
                    <a:pt x="72001" y="25727"/>
                    <a:pt x="72041" y="29884"/>
                  </a:cubicBezTo>
                  <a:cubicBezTo>
                    <a:pt x="71568" y="29782"/>
                    <a:pt x="71091" y="29732"/>
                    <a:pt x="70617" y="29732"/>
                  </a:cubicBezTo>
                  <a:cubicBezTo>
                    <a:pt x="68758" y="29732"/>
                    <a:pt x="66952" y="30499"/>
                    <a:pt x="65653" y="31891"/>
                  </a:cubicBezTo>
                  <a:cubicBezTo>
                    <a:pt x="64371" y="30511"/>
                    <a:pt x="62579" y="29731"/>
                    <a:pt x="60697" y="29731"/>
                  </a:cubicBezTo>
                  <a:cubicBezTo>
                    <a:pt x="60214" y="29731"/>
                    <a:pt x="59730" y="29785"/>
                    <a:pt x="59255" y="29884"/>
                  </a:cubicBezTo>
                  <a:cubicBezTo>
                    <a:pt x="59295" y="25729"/>
                    <a:pt x="62473" y="23651"/>
                    <a:pt x="65651" y="23651"/>
                  </a:cubicBezTo>
                  <a:close/>
                  <a:moveTo>
                    <a:pt x="18808" y="23757"/>
                  </a:moveTo>
                  <a:cubicBezTo>
                    <a:pt x="21978" y="23757"/>
                    <a:pt x="25149" y="25829"/>
                    <a:pt x="25196" y="29978"/>
                  </a:cubicBezTo>
                  <a:lnTo>
                    <a:pt x="25196" y="29978"/>
                  </a:lnTo>
                  <a:cubicBezTo>
                    <a:pt x="24721" y="29876"/>
                    <a:pt x="24243" y="29826"/>
                    <a:pt x="23769" y="29826"/>
                  </a:cubicBezTo>
                  <a:cubicBezTo>
                    <a:pt x="21911" y="29826"/>
                    <a:pt x="20114" y="30592"/>
                    <a:pt x="18825" y="31981"/>
                  </a:cubicBezTo>
                  <a:cubicBezTo>
                    <a:pt x="17544" y="30610"/>
                    <a:pt x="15752" y="29821"/>
                    <a:pt x="13870" y="29821"/>
                  </a:cubicBezTo>
                  <a:cubicBezTo>
                    <a:pt x="13386" y="29830"/>
                    <a:pt x="12902" y="29875"/>
                    <a:pt x="12427" y="29982"/>
                  </a:cubicBezTo>
                  <a:cubicBezTo>
                    <a:pt x="12463" y="25834"/>
                    <a:pt x="15635" y="23757"/>
                    <a:pt x="18808" y="23757"/>
                  </a:cubicBezTo>
                  <a:close/>
                  <a:moveTo>
                    <a:pt x="117967" y="29909"/>
                  </a:moveTo>
                  <a:cubicBezTo>
                    <a:pt x="118392" y="29909"/>
                    <a:pt x="118820" y="29948"/>
                    <a:pt x="119245" y="30027"/>
                  </a:cubicBezTo>
                  <a:cubicBezTo>
                    <a:pt x="118253" y="31208"/>
                    <a:pt x="117671" y="32700"/>
                    <a:pt x="117757" y="34292"/>
                  </a:cubicBezTo>
                  <a:lnTo>
                    <a:pt x="117757" y="34292"/>
                  </a:lnTo>
                  <a:cubicBezTo>
                    <a:pt x="116507" y="32989"/>
                    <a:pt x="114740" y="32159"/>
                    <a:pt x="112880" y="32159"/>
                  </a:cubicBezTo>
                  <a:cubicBezTo>
                    <a:pt x="112860" y="32159"/>
                    <a:pt x="112840" y="32160"/>
                    <a:pt x="112821" y="32160"/>
                  </a:cubicBezTo>
                  <a:cubicBezTo>
                    <a:pt x="114158" y="30712"/>
                    <a:pt x="116031" y="29909"/>
                    <a:pt x="117967" y="29909"/>
                  </a:cubicBezTo>
                  <a:close/>
                  <a:moveTo>
                    <a:pt x="84144" y="30017"/>
                  </a:moveTo>
                  <a:cubicBezTo>
                    <a:pt x="86080" y="30017"/>
                    <a:pt x="87953" y="30820"/>
                    <a:pt x="89290" y="32267"/>
                  </a:cubicBezTo>
                  <a:cubicBezTo>
                    <a:pt x="89271" y="32267"/>
                    <a:pt x="89251" y="32267"/>
                    <a:pt x="89231" y="32267"/>
                  </a:cubicBezTo>
                  <a:cubicBezTo>
                    <a:pt x="87362" y="32267"/>
                    <a:pt x="85595" y="33105"/>
                    <a:pt x="84353" y="34409"/>
                  </a:cubicBezTo>
                  <a:cubicBezTo>
                    <a:pt x="84443" y="32814"/>
                    <a:pt x="83851" y="31317"/>
                    <a:pt x="82866" y="30135"/>
                  </a:cubicBezTo>
                  <a:cubicBezTo>
                    <a:pt x="83291" y="30056"/>
                    <a:pt x="83719" y="30017"/>
                    <a:pt x="84144" y="30017"/>
                  </a:cubicBezTo>
                  <a:close/>
                  <a:moveTo>
                    <a:pt x="94437" y="30017"/>
                  </a:moveTo>
                  <a:cubicBezTo>
                    <a:pt x="94862" y="30017"/>
                    <a:pt x="95289" y="30056"/>
                    <a:pt x="95715" y="30135"/>
                  </a:cubicBezTo>
                  <a:cubicBezTo>
                    <a:pt x="94729" y="31317"/>
                    <a:pt x="94138" y="32814"/>
                    <a:pt x="94228" y="34409"/>
                  </a:cubicBezTo>
                  <a:cubicBezTo>
                    <a:pt x="92977" y="33105"/>
                    <a:pt x="91218" y="32267"/>
                    <a:pt x="89350" y="32267"/>
                  </a:cubicBezTo>
                  <a:cubicBezTo>
                    <a:pt x="89333" y="32267"/>
                    <a:pt x="89316" y="32267"/>
                    <a:pt x="89299" y="32267"/>
                  </a:cubicBezTo>
                  <a:lnTo>
                    <a:pt x="89299" y="32267"/>
                  </a:lnTo>
                  <a:cubicBezTo>
                    <a:pt x="90637" y="30820"/>
                    <a:pt x="92504" y="30017"/>
                    <a:pt x="94437" y="30017"/>
                  </a:cubicBezTo>
                  <a:close/>
                  <a:moveTo>
                    <a:pt x="47484" y="30107"/>
                  </a:moveTo>
                  <a:cubicBezTo>
                    <a:pt x="47908" y="30107"/>
                    <a:pt x="48336" y="30145"/>
                    <a:pt x="48762" y="30224"/>
                  </a:cubicBezTo>
                  <a:cubicBezTo>
                    <a:pt x="47767" y="31407"/>
                    <a:pt x="47185" y="32912"/>
                    <a:pt x="47275" y="34498"/>
                  </a:cubicBezTo>
                  <a:cubicBezTo>
                    <a:pt x="46024" y="33195"/>
                    <a:pt x="44256" y="32357"/>
                    <a:pt x="42396" y="32357"/>
                  </a:cubicBezTo>
                  <a:cubicBezTo>
                    <a:pt x="42377" y="32357"/>
                    <a:pt x="42357" y="32357"/>
                    <a:pt x="42337" y="32357"/>
                  </a:cubicBezTo>
                  <a:cubicBezTo>
                    <a:pt x="43675" y="30909"/>
                    <a:pt x="45548" y="30107"/>
                    <a:pt x="47484" y="30107"/>
                  </a:cubicBezTo>
                  <a:close/>
                  <a:moveTo>
                    <a:pt x="60497" y="30107"/>
                  </a:moveTo>
                  <a:cubicBezTo>
                    <a:pt x="62433" y="30107"/>
                    <a:pt x="64308" y="30911"/>
                    <a:pt x="65653" y="32366"/>
                  </a:cubicBezTo>
                  <a:lnTo>
                    <a:pt x="65653" y="32366"/>
                  </a:lnTo>
                  <a:cubicBezTo>
                    <a:pt x="65650" y="32366"/>
                    <a:pt x="65647" y="32366"/>
                    <a:pt x="65644" y="32366"/>
                  </a:cubicBezTo>
                  <a:cubicBezTo>
                    <a:pt x="65624" y="32366"/>
                    <a:pt x="65604" y="32366"/>
                    <a:pt x="65584" y="32366"/>
                  </a:cubicBezTo>
                  <a:cubicBezTo>
                    <a:pt x="63715" y="32366"/>
                    <a:pt x="61957" y="33195"/>
                    <a:pt x="60706" y="34498"/>
                  </a:cubicBezTo>
                  <a:cubicBezTo>
                    <a:pt x="60796" y="32912"/>
                    <a:pt x="60214" y="31407"/>
                    <a:pt x="59219" y="30224"/>
                  </a:cubicBezTo>
                  <a:cubicBezTo>
                    <a:pt x="59644" y="30145"/>
                    <a:pt x="60072" y="30107"/>
                    <a:pt x="60497" y="30107"/>
                  </a:cubicBezTo>
                  <a:close/>
                  <a:moveTo>
                    <a:pt x="106093" y="25399"/>
                  </a:moveTo>
                  <a:cubicBezTo>
                    <a:pt x="106554" y="25399"/>
                    <a:pt x="107019" y="25445"/>
                    <a:pt x="107480" y="25538"/>
                  </a:cubicBezTo>
                  <a:cubicBezTo>
                    <a:pt x="106477" y="26801"/>
                    <a:pt x="105930" y="28395"/>
                    <a:pt x="106136" y="30070"/>
                  </a:cubicBezTo>
                  <a:lnTo>
                    <a:pt x="106136" y="30070"/>
                  </a:lnTo>
                  <a:cubicBezTo>
                    <a:pt x="106645" y="29957"/>
                    <a:pt x="107158" y="29902"/>
                    <a:pt x="107667" y="29902"/>
                  </a:cubicBezTo>
                  <a:cubicBezTo>
                    <a:pt x="109601" y="29902"/>
                    <a:pt x="111474" y="30700"/>
                    <a:pt x="112821" y="32160"/>
                  </a:cubicBezTo>
                  <a:cubicBezTo>
                    <a:pt x="112802" y="32160"/>
                    <a:pt x="112783" y="32160"/>
                    <a:pt x="112764" y="32160"/>
                  </a:cubicBezTo>
                  <a:cubicBezTo>
                    <a:pt x="110778" y="32160"/>
                    <a:pt x="108911" y="33096"/>
                    <a:pt x="107659" y="34543"/>
                  </a:cubicBezTo>
                  <a:cubicBezTo>
                    <a:pt x="107785" y="32877"/>
                    <a:pt x="107175" y="31300"/>
                    <a:pt x="106127" y="30072"/>
                  </a:cubicBezTo>
                  <a:cubicBezTo>
                    <a:pt x="106130" y="30071"/>
                    <a:pt x="106132" y="30071"/>
                    <a:pt x="106134" y="30070"/>
                  </a:cubicBezTo>
                  <a:lnTo>
                    <a:pt x="106134" y="30070"/>
                  </a:lnTo>
                  <a:lnTo>
                    <a:pt x="106127" y="30063"/>
                  </a:lnTo>
                  <a:cubicBezTo>
                    <a:pt x="104875" y="28607"/>
                    <a:pt x="102990" y="27652"/>
                    <a:pt x="100995" y="27652"/>
                  </a:cubicBezTo>
                  <a:cubicBezTo>
                    <a:pt x="100979" y="27652"/>
                    <a:pt x="100964" y="27652"/>
                    <a:pt x="100948" y="27653"/>
                  </a:cubicBezTo>
                  <a:lnTo>
                    <a:pt x="100948" y="27653"/>
                  </a:lnTo>
                  <a:cubicBezTo>
                    <a:pt x="102286" y="26199"/>
                    <a:pt x="104161" y="25399"/>
                    <a:pt x="106093" y="25399"/>
                  </a:cubicBezTo>
                  <a:close/>
                  <a:moveTo>
                    <a:pt x="13651" y="30209"/>
                  </a:moveTo>
                  <a:cubicBezTo>
                    <a:pt x="15587" y="30209"/>
                    <a:pt x="17458" y="31009"/>
                    <a:pt x="18799" y="32455"/>
                  </a:cubicBezTo>
                  <a:lnTo>
                    <a:pt x="18799" y="32455"/>
                  </a:lnTo>
                  <a:cubicBezTo>
                    <a:pt x="18788" y="32455"/>
                    <a:pt x="18777" y="32455"/>
                    <a:pt x="18766" y="32455"/>
                  </a:cubicBezTo>
                  <a:cubicBezTo>
                    <a:pt x="16897" y="32455"/>
                    <a:pt x="15129" y="33294"/>
                    <a:pt x="13888" y="34597"/>
                  </a:cubicBezTo>
                  <a:cubicBezTo>
                    <a:pt x="13968" y="33002"/>
                    <a:pt x="13386" y="31497"/>
                    <a:pt x="12391" y="30323"/>
                  </a:cubicBezTo>
                  <a:cubicBezTo>
                    <a:pt x="12811" y="30247"/>
                    <a:pt x="13233" y="30209"/>
                    <a:pt x="13651" y="30209"/>
                  </a:cubicBezTo>
                  <a:close/>
                  <a:moveTo>
                    <a:pt x="23971" y="30205"/>
                  </a:moveTo>
                  <a:cubicBezTo>
                    <a:pt x="24396" y="30205"/>
                    <a:pt x="24824" y="30244"/>
                    <a:pt x="25250" y="30323"/>
                  </a:cubicBezTo>
                  <a:cubicBezTo>
                    <a:pt x="24255" y="31497"/>
                    <a:pt x="23673" y="33002"/>
                    <a:pt x="23753" y="34597"/>
                  </a:cubicBezTo>
                  <a:cubicBezTo>
                    <a:pt x="22512" y="33294"/>
                    <a:pt x="20744" y="32455"/>
                    <a:pt x="18884" y="32455"/>
                  </a:cubicBezTo>
                  <a:cubicBezTo>
                    <a:pt x="18864" y="32455"/>
                    <a:pt x="18845" y="32455"/>
                    <a:pt x="18825" y="32455"/>
                  </a:cubicBezTo>
                  <a:cubicBezTo>
                    <a:pt x="20162" y="31008"/>
                    <a:pt x="22036" y="30205"/>
                    <a:pt x="23971" y="30205"/>
                  </a:cubicBezTo>
                  <a:close/>
                  <a:moveTo>
                    <a:pt x="35606" y="25605"/>
                  </a:moveTo>
                  <a:cubicBezTo>
                    <a:pt x="36068" y="25605"/>
                    <a:pt x="36534" y="25651"/>
                    <a:pt x="36997" y="25744"/>
                  </a:cubicBezTo>
                  <a:cubicBezTo>
                    <a:pt x="35993" y="26999"/>
                    <a:pt x="35438" y="28593"/>
                    <a:pt x="35644" y="30269"/>
                  </a:cubicBezTo>
                  <a:cubicBezTo>
                    <a:pt x="36150" y="30158"/>
                    <a:pt x="36661" y="30103"/>
                    <a:pt x="37168" y="30103"/>
                  </a:cubicBezTo>
                  <a:cubicBezTo>
                    <a:pt x="39104" y="30103"/>
                    <a:pt x="40980" y="30899"/>
                    <a:pt x="42329" y="32357"/>
                  </a:cubicBezTo>
                  <a:lnTo>
                    <a:pt x="42329" y="32357"/>
                  </a:lnTo>
                  <a:cubicBezTo>
                    <a:pt x="42313" y="32357"/>
                    <a:pt x="42297" y="32357"/>
                    <a:pt x="42282" y="32357"/>
                  </a:cubicBezTo>
                  <a:cubicBezTo>
                    <a:pt x="40295" y="32357"/>
                    <a:pt x="38428" y="33302"/>
                    <a:pt x="37176" y="34749"/>
                  </a:cubicBezTo>
                  <a:cubicBezTo>
                    <a:pt x="37302" y="33074"/>
                    <a:pt x="36692" y="31497"/>
                    <a:pt x="35644" y="30269"/>
                  </a:cubicBezTo>
                  <a:cubicBezTo>
                    <a:pt x="34392" y="28813"/>
                    <a:pt x="32507" y="27858"/>
                    <a:pt x="30511" y="27858"/>
                  </a:cubicBezTo>
                  <a:cubicBezTo>
                    <a:pt x="30496" y="27858"/>
                    <a:pt x="30480" y="27859"/>
                    <a:pt x="30465" y="27859"/>
                  </a:cubicBezTo>
                  <a:lnTo>
                    <a:pt x="30465" y="27859"/>
                  </a:lnTo>
                  <a:cubicBezTo>
                    <a:pt x="31803" y="26405"/>
                    <a:pt x="33672" y="25605"/>
                    <a:pt x="35606" y="25605"/>
                  </a:cubicBezTo>
                  <a:close/>
                  <a:moveTo>
                    <a:pt x="124475" y="28056"/>
                  </a:moveTo>
                  <a:cubicBezTo>
                    <a:pt x="127650" y="28056"/>
                    <a:pt x="130827" y="30135"/>
                    <a:pt x="130867" y="34292"/>
                  </a:cubicBezTo>
                  <a:cubicBezTo>
                    <a:pt x="130389" y="34187"/>
                    <a:pt x="129906" y="34136"/>
                    <a:pt x="129427" y="34136"/>
                  </a:cubicBezTo>
                  <a:cubicBezTo>
                    <a:pt x="127574" y="34136"/>
                    <a:pt x="125776" y="34904"/>
                    <a:pt x="124487" y="36299"/>
                  </a:cubicBezTo>
                  <a:cubicBezTo>
                    <a:pt x="123213" y="34927"/>
                    <a:pt x="121434" y="34140"/>
                    <a:pt x="119564" y="34140"/>
                  </a:cubicBezTo>
                  <a:cubicBezTo>
                    <a:pt x="119553" y="34140"/>
                    <a:pt x="119543" y="34140"/>
                    <a:pt x="119532" y="34140"/>
                  </a:cubicBezTo>
                  <a:cubicBezTo>
                    <a:pt x="119048" y="34140"/>
                    <a:pt x="118564" y="34185"/>
                    <a:pt x="118089" y="34292"/>
                  </a:cubicBezTo>
                  <a:cubicBezTo>
                    <a:pt x="118125" y="30135"/>
                    <a:pt x="121299" y="28056"/>
                    <a:pt x="124475" y="28056"/>
                  </a:cubicBezTo>
                  <a:close/>
                  <a:moveTo>
                    <a:pt x="100943" y="28163"/>
                  </a:moveTo>
                  <a:cubicBezTo>
                    <a:pt x="104120" y="28163"/>
                    <a:pt x="107296" y="30242"/>
                    <a:pt x="107337" y="34400"/>
                  </a:cubicBezTo>
                  <a:cubicBezTo>
                    <a:pt x="106858" y="34295"/>
                    <a:pt x="106375" y="34244"/>
                    <a:pt x="105896" y="34244"/>
                  </a:cubicBezTo>
                  <a:cubicBezTo>
                    <a:pt x="104045" y="34244"/>
                    <a:pt x="102248" y="35008"/>
                    <a:pt x="100952" y="36393"/>
                  </a:cubicBezTo>
                  <a:lnTo>
                    <a:pt x="100952" y="36393"/>
                  </a:lnTo>
                  <a:cubicBezTo>
                    <a:pt x="99679" y="35024"/>
                    <a:pt x="97893" y="34247"/>
                    <a:pt x="96025" y="34247"/>
                  </a:cubicBezTo>
                  <a:cubicBezTo>
                    <a:pt x="96014" y="34247"/>
                    <a:pt x="96004" y="34247"/>
                    <a:pt x="95993" y="34248"/>
                  </a:cubicBezTo>
                  <a:cubicBezTo>
                    <a:pt x="95509" y="34248"/>
                    <a:pt x="95025" y="34292"/>
                    <a:pt x="94550" y="34400"/>
                  </a:cubicBezTo>
                  <a:cubicBezTo>
                    <a:pt x="94590" y="30242"/>
                    <a:pt x="97767" y="28163"/>
                    <a:pt x="100943" y="28163"/>
                  </a:cubicBezTo>
                  <a:close/>
                  <a:moveTo>
                    <a:pt x="77631" y="28160"/>
                  </a:moveTo>
                  <a:cubicBezTo>
                    <a:pt x="80803" y="28160"/>
                    <a:pt x="83975" y="30235"/>
                    <a:pt x="84021" y="34387"/>
                  </a:cubicBezTo>
                  <a:lnTo>
                    <a:pt x="84021" y="34387"/>
                  </a:lnTo>
                  <a:cubicBezTo>
                    <a:pt x="83552" y="34288"/>
                    <a:pt x="83080" y="34239"/>
                    <a:pt x="82612" y="34239"/>
                  </a:cubicBezTo>
                  <a:cubicBezTo>
                    <a:pt x="80751" y="34239"/>
                    <a:pt x="78950" y="35006"/>
                    <a:pt x="77651" y="36398"/>
                  </a:cubicBezTo>
                  <a:cubicBezTo>
                    <a:pt x="76377" y="35026"/>
                    <a:pt x="74589" y="34247"/>
                    <a:pt x="72710" y="34247"/>
                  </a:cubicBezTo>
                  <a:cubicBezTo>
                    <a:pt x="72699" y="34247"/>
                    <a:pt x="72688" y="34247"/>
                    <a:pt x="72678" y="34248"/>
                  </a:cubicBezTo>
                  <a:cubicBezTo>
                    <a:pt x="72194" y="34248"/>
                    <a:pt x="71710" y="34292"/>
                    <a:pt x="71235" y="34400"/>
                  </a:cubicBezTo>
                  <a:cubicBezTo>
                    <a:pt x="71275" y="30241"/>
                    <a:pt x="74454" y="28160"/>
                    <a:pt x="77631" y="28160"/>
                  </a:cubicBezTo>
                  <a:close/>
                  <a:moveTo>
                    <a:pt x="53992" y="28260"/>
                  </a:moveTo>
                  <a:cubicBezTo>
                    <a:pt x="57167" y="28260"/>
                    <a:pt x="60343" y="30336"/>
                    <a:pt x="60384" y="34488"/>
                  </a:cubicBezTo>
                  <a:lnTo>
                    <a:pt x="60384" y="34488"/>
                  </a:lnTo>
                  <a:cubicBezTo>
                    <a:pt x="59912" y="34387"/>
                    <a:pt x="59436" y="34338"/>
                    <a:pt x="58965" y="34338"/>
                  </a:cubicBezTo>
                  <a:cubicBezTo>
                    <a:pt x="57104" y="34338"/>
                    <a:pt x="55304" y="35104"/>
                    <a:pt x="54004" y="36497"/>
                  </a:cubicBezTo>
                  <a:cubicBezTo>
                    <a:pt x="52723" y="35117"/>
                    <a:pt x="50931" y="34337"/>
                    <a:pt x="49049" y="34337"/>
                  </a:cubicBezTo>
                  <a:cubicBezTo>
                    <a:pt x="48565" y="34337"/>
                    <a:pt x="48081" y="34391"/>
                    <a:pt x="47606" y="34489"/>
                  </a:cubicBezTo>
                  <a:cubicBezTo>
                    <a:pt x="47642" y="30336"/>
                    <a:pt x="50816" y="28260"/>
                    <a:pt x="53992" y="28260"/>
                  </a:cubicBezTo>
                  <a:close/>
                  <a:moveTo>
                    <a:pt x="7166" y="28348"/>
                  </a:moveTo>
                  <a:cubicBezTo>
                    <a:pt x="10341" y="28348"/>
                    <a:pt x="13516" y="30427"/>
                    <a:pt x="13556" y="34588"/>
                  </a:cubicBezTo>
                  <a:cubicBezTo>
                    <a:pt x="13083" y="34486"/>
                    <a:pt x="12605" y="34436"/>
                    <a:pt x="12131" y="34436"/>
                  </a:cubicBezTo>
                  <a:cubicBezTo>
                    <a:pt x="10273" y="34436"/>
                    <a:pt x="8469" y="35201"/>
                    <a:pt x="7176" y="36586"/>
                  </a:cubicBezTo>
                  <a:cubicBezTo>
                    <a:pt x="5893" y="35223"/>
                    <a:pt x="4106" y="34445"/>
                    <a:pt x="2227" y="34445"/>
                  </a:cubicBezTo>
                  <a:cubicBezTo>
                    <a:pt x="2216" y="34445"/>
                    <a:pt x="2205" y="34445"/>
                    <a:pt x="2194" y="34445"/>
                  </a:cubicBezTo>
                  <a:lnTo>
                    <a:pt x="2212" y="34427"/>
                  </a:lnTo>
                  <a:cubicBezTo>
                    <a:pt x="1728" y="34427"/>
                    <a:pt x="1245" y="34481"/>
                    <a:pt x="770" y="34588"/>
                  </a:cubicBezTo>
                  <a:cubicBezTo>
                    <a:pt x="810" y="30429"/>
                    <a:pt x="3988" y="28348"/>
                    <a:pt x="7166" y="28348"/>
                  </a:cubicBezTo>
                  <a:close/>
                  <a:moveTo>
                    <a:pt x="30465" y="28364"/>
                  </a:moveTo>
                  <a:cubicBezTo>
                    <a:pt x="33638" y="28364"/>
                    <a:pt x="36811" y="30439"/>
                    <a:pt x="36854" y="34593"/>
                  </a:cubicBezTo>
                  <a:lnTo>
                    <a:pt x="36854" y="34593"/>
                  </a:lnTo>
                  <a:cubicBezTo>
                    <a:pt x="36384" y="34494"/>
                    <a:pt x="35912" y="34445"/>
                    <a:pt x="35443" y="34445"/>
                  </a:cubicBezTo>
                  <a:cubicBezTo>
                    <a:pt x="33580" y="34445"/>
                    <a:pt x="31775" y="35212"/>
                    <a:pt x="30483" y="36604"/>
                  </a:cubicBezTo>
                  <a:cubicBezTo>
                    <a:pt x="29201" y="35224"/>
                    <a:pt x="27409" y="34445"/>
                    <a:pt x="25528" y="34445"/>
                  </a:cubicBezTo>
                  <a:cubicBezTo>
                    <a:pt x="25044" y="34445"/>
                    <a:pt x="24560" y="34498"/>
                    <a:pt x="24085" y="34597"/>
                  </a:cubicBezTo>
                  <a:cubicBezTo>
                    <a:pt x="24116" y="30443"/>
                    <a:pt x="27290" y="28364"/>
                    <a:pt x="30465" y="28364"/>
                  </a:cubicBezTo>
                  <a:close/>
                  <a:moveTo>
                    <a:pt x="119327" y="34515"/>
                  </a:moveTo>
                  <a:cubicBezTo>
                    <a:pt x="121267" y="34515"/>
                    <a:pt x="123141" y="35318"/>
                    <a:pt x="124478" y="36765"/>
                  </a:cubicBezTo>
                  <a:cubicBezTo>
                    <a:pt x="124458" y="36765"/>
                    <a:pt x="124439" y="36765"/>
                    <a:pt x="124419" y="36765"/>
                  </a:cubicBezTo>
                  <a:cubicBezTo>
                    <a:pt x="122550" y="36765"/>
                    <a:pt x="120782" y="37604"/>
                    <a:pt x="119541" y="38907"/>
                  </a:cubicBezTo>
                  <a:cubicBezTo>
                    <a:pt x="119622" y="37312"/>
                    <a:pt x="119039" y="35816"/>
                    <a:pt x="118045" y="34633"/>
                  </a:cubicBezTo>
                  <a:cubicBezTo>
                    <a:pt x="118472" y="34554"/>
                    <a:pt x="118901" y="34515"/>
                    <a:pt x="119327" y="34515"/>
                  </a:cubicBezTo>
                  <a:close/>
                  <a:moveTo>
                    <a:pt x="129624" y="34515"/>
                  </a:moveTo>
                  <a:cubicBezTo>
                    <a:pt x="130049" y="34515"/>
                    <a:pt x="130477" y="34554"/>
                    <a:pt x="130903" y="34633"/>
                  </a:cubicBezTo>
                  <a:cubicBezTo>
                    <a:pt x="129908" y="35816"/>
                    <a:pt x="129326" y="37312"/>
                    <a:pt x="129415" y="38907"/>
                  </a:cubicBezTo>
                  <a:cubicBezTo>
                    <a:pt x="128165" y="37604"/>
                    <a:pt x="126397" y="36765"/>
                    <a:pt x="124537" y="36765"/>
                  </a:cubicBezTo>
                  <a:cubicBezTo>
                    <a:pt x="124517" y="36765"/>
                    <a:pt x="124498" y="36765"/>
                    <a:pt x="124478" y="36765"/>
                  </a:cubicBezTo>
                  <a:cubicBezTo>
                    <a:pt x="125815" y="35318"/>
                    <a:pt x="127689" y="34515"/>
                    <a:pt x="129624" y="34515"/>
                  </a:cubicBezTo>
                  <a:close/>
                  <a:moveTo>
                    <a:pt x="82770" y="34620"/>
                  </a:moveTo>
                  <a:cubicBezTo>
                    <a:pt x="83198" y="34620"/>
                    <a:pt x="83629" y="34660"/>
                    <a:pt x="84057" y="34740"/>
                  </a:cubicBezTo>
                  <a:cubicBezTo>
                    <a:pt x="83556" y="35341"/>
                    <a:pt x="83152" y="36031"/>
                    <a:pt x="82893" y="36765"/>
                  </a:cubicBezTo>
                  <a:lnTo>
                    <a:pt x="82875" y="36765"/>
                  </a:lnTo>
                  <a:cubicBezTo>
                    <a:pt x="82633" y="37473"/>
                    <a:pt x="82534" y="38208"/>
                    <a:pt x="82570" y="38952"/>
                  </a:cubicBezTo>
                  <a:cubicBezTo>
                    <a:pt x="81324" y="37644"/>
                    <a:pt x="79559" y="36810"/>
                    <a:pt x="77695" y="36810"/>
                  </a:cubicBezTo>
                  <a:cubicBezTo>
                    <a:pt x="79026" y="35399"/>
                    <a:pt x="80871" y="34620"/>
                    <a:pt x="82770" y="34620"/>
                  </a:cubicBezTo>
                  <a:close/>
                  <a:moveTo>
                    <a:pt x="95806" y="34620"/>
                  </a:moveTo>
                  <a:cubicBezTo>
                    <a:pt x="97710" y="34620"/>
                    <a:pt x="99556" y="35399"/>
                    <a:pt x="100894" y="36810"/>
                  </a:cubicBezTo>
                  <a:cubicBezTo>
                    <a:pt x="99021" y="36810"/>
                    <a:pt x="97256" y="37644"/>
                    <a:pt x="96011" y="38952"/>
                  </a:cubicBezTo>
                  <a:cubicBezTo>
                    <a:pt x="96047" y="38208"/>
                    <a:pt x="95948" y="37473"/>
                    <a:pt x="95706" y="36765"/>
                  </a:cubicBezTo>
                  <a:lnTo>
                    <a:pt x="95679" y="36765"/>
                  </a:lnTo>
                  <a:cubicBezTo>
                    <a:pt x="95419" y="36031"/>
                    <a:pt x="95025" y="35341"/>
                    <a:pt x="94514" y="34740"/>
                  </a:cubicBezTo>
                  <a:cubicBezTo>
                    <a:pt x="94944" y="34660"/>
                    <a:pt x="95377" y="34620"/>
                    <a:pt x="95806" y="34620"/>
                  </a:cubicBezTo>
                  <a:close/>
                  <a:moveTo>
                    <a:pt x="59142" y="34720"/>
                  </a:moveTo>
                  <a:cubicBezTo>
                    <a:pt x="59570" y="34720"/>
                    <a:pt x="60000" y="34759"/>
                    <a:pt x="60429" y="34839"/>
                  </a:cubicBezTo>
                  <a:cubicBezTo>
                    <a:pt x="59434" y="36022"/>
                    <a:pt x="58852" y="37518"/>
                    <a:pt x="58941" y="39113"/>
                  </a:cubicBezTo>
                  <a:cubicBezTo>
                    <a:pt x="57691" y="37810"/>
                    <a:pt x="55923" y="36971"/>
                    <a:pt x="54063" y="36971"/>
                  </a:cubicBezTo>
                  <a:cubicBezTo>
                    <a:pt x="54043" y="36971"/>
                    <a:pt x="54024" y="36971"/>
                    <a:pt x="54004" y="36972"/>
                  </a:cubicBezTo>
                  <a:cubicBezTo>
                    <a:pt x="53984" y="36971"/>
                    <a:pt x="53964" y="36971"/>
                    <a:pt x="53945" y="36971"/>
                  </a:cubicBezTo>
                  <a:cubicBezTo>
                    <a:pt x="52076" y="36971"/>
                    <a:pt x="50308" y="37810"/>
                    <a:pt x="49067" y="39113"/>
                  </a:cubicBezTo>
                  <a:cubicBezTo>
                    <a:pt x="49147" y="37518"/>
                    <a:pt x="48565" y="36022"/>
                    <a:pt x="47579" y="34839"/>
                  </a:cubicBezTo>
                  <a:cubicBezTo>
                    <a:pt x="48004" y="34760"/>
                    <a:pt x="48431" y="34721"/>
                    <a:pt x="48855" y="34721"/>
                  </a:cubicBezTo>
                  <a:cubicBezTo>
                    <a:pt x="50785" y="34721"/>
                    <a:pt x="52658" y="35523"/>
                    <a:pt x="53995" y="36963"/>
                  </a:cubicBezTo>
                  <a:lnTo>
                    <a:pt x="54004" y="36963"/>
                  </a:lnTo>
                  <a:cubicBezTo>
                    <a:pt x="55339" y="35517"/>
                    <a:pt x="57210" y="34720"/>
                    <a:pt x="59142" y="34720"/>
                  </a:cubicBezTo>
                  <a:close/>
                  <a:moveTo>
                    <a:pt x="12301" y="34821"/>
                  </a:moveTo>
                  <a:cubicBezTo>
                    <a:pt x="12724" y="34821"/>
                    <a:pt x="13150" y="34859"/>
                    <a:pt x="13574" y="34938"/>
                  </a:cubicBezTo>
                  <a:cubicBezTo>
                    <a:pt x="13063" y="35538"/>
                    <a:pt x="12669" y="36228"/>
                    <a:pt x="12409" y="36972"/>
                  </a:cubicBezTo>
                  <a:lnTo>
                    <a:pt x="12382" y="36972"/>
                  </a:lnTo>
                  <a:cubicBezTo>
                    <a:pt x="12141" y="37670"/>
                    <a:pt x="12042" y="38414"/>
                    <a:pt x="12087" y="39149"/>
                  </a:cubicBezTo>
                  <a:cubicBezTo>
                    <a:pt x="10841" y="37850"/>
                    <a:pt x="9076" y="37007"/>
                    <a:pt x="7212" y="37007"/>
                  </a:cubicBezTo>
                  <a:cubicBezTo>
                    <a:pt x="8547" y="35599"/>
                    <a:pt x="10392" y="34821"/>
                    <a:pt x="12301" y="34821"/>
                  </a:cubicBezTo>
                  <a:close/>
                  <a:moveTo>
                    <a:pt x="25305" y="34821"/>
                  </a:moveTo>
                  <a:cubicBezTo>
                    <a:pt x="27216" y="34821"/>
                    <a:pt x="29067" y="35599"/>
                    <a:pt x="30402" y="37007"/>
                  </a:cubicBezTo>
                  <a:cubicBezTo>
                    <a:pt x="28538" y="37007"/>
                    <a:pt x="26764" y="37841"/>
                    <a:pt x="25519" y="39149"/>
                  </a:cubicBezTo>
                  <a:cubicBezTo>
                    <a:pt x="25563" y="38414"/>
                    <a:pt x="25456" y="37670"/>
                    <a:pt x="25223" y="36972"/>
                  </a:cubicBezTo>
                  <a:lnTo>
                    <a:pt x="25196" y="36972"/>
                  </a:lnTo>
                  <a:cubicBezTo>
                    <a:pt x="24936" y="36228"/>
                    <a:pt x="24542" y="35538"/>
                    <a:pt x="24031" y="34938"/>
                  </a:cubicBezTo>
                  <a:cubicBezTo>
                    <a:pt x="24455" y="34859"/>
                    <a:pt x="24882" y="34821"/>
                    <a:pt x="25305" y="34821"/>
                  </a:cubicBezTo>
                  <a:close/>
                  <a:moveTo>
                    <a:pt x="106096" y="34617"/>
                  </a:moveTo>
                  <a:cubicBezTo>
                    <a:pt x="106559" y="34617"/>
                    <a:pt x="107026" y="34664"/>
                    <a:pt x="107489" y="34758"/>
                  </a:cubicBezTo>
                  <a:cubicBezTo>
                    <a:pt x="106495" y="35995"/>
                    <a:pt x="105948" y="37563"/>
                    <a:pt x="106127" y="39212"/>
                  </a:cubicBezTo>
                  <a:cubicBezTo>
                    <a:pt x="104873" y="37760"/>
                    <a:pt x="103000" y="36810"/>
                    <a:pt x="101011" y="36810"/>
                  </a:cubicBezTo>
                  <a:cubicBezTo>
                    <a:pt x="102344" y="35398"/>
                    <a:pt x="104192" y="34617"/>
                    <a:pt x="106096" y="34617"/>
                  </a:cubicBezTo>
                  <a:close/>
                  <a:moveTo>
                    <a:pt x="70794" y="30109"/>
                  </a:moveTo>
                  <a:cubicBezTo>
                    <a:pt x="71289" y="30109"/>
                    <a:pt x="71788" y="30161"/>
                    <a:pt x="72283" y="30269"/>
                  </a:cubicBezTo>
                  <a:cubicBezTo>
                    <a:pt x="71289" y="31524"/>
                    <a:pt x="70742" y="33110"/>
                    <a:pt x="70939" y="34785"/>
                  </a:cubicBezTo>
                  <a:lnTo>
                    <a:pt x="70957" y="34785"/>
                  </a:lnTo>
                  <a:cubicBezTo>
                    <a:pt x="71462" y="34672"/>
                    <a:pt x="71973" y="34617"/>
                    <a:pt x="72479" y="34617"/>
                  </a:cubicBezTo>
                  <a:cubicBezTo>
                    <a:pt x="74381" y="34617"/>
                    <a:pt x="76233" y="35395"/>
                    <a:pt x="77570" y="36810"/>
                  </a:cubicBezTo>
                  <a:cubicBezTo>
                    <a:pt x="75527" y="36810"/>
                    <a:pt x="73601" y="37814"/>
                    <a:pt x="72346" y="39337"/>
                  </a:cubicBezTo>
                  <a:cubicBezTo>
                    <a:pt x="72694" y="35639"/>
                    <a:pt x="69398" y="32366"/>
                    <a:pt x="65704" y="32366"/>
                  </a:cubicBezTo>
                  <a:cubicBezTo>
                    <a:pt x="65687" y="32366"/>
                    <a:pt x="65670" y="32366"/>
                    <a:pt x="65653" y="32366"/>
                  </a:cubicBezTo>
                  <a:lnTo>
                    <a:pt x="65653" y="32366"/>
                  </a:lnTo>
                  <a:cubicBezTo>
                    <a:pt x="66994" y="30911"/>
                    <a:pt x="68863" y="30109"/>
                    <a:pt x="70794" y="30109"/>
                  </a:cubicBezTo>
                  <a:close/>
                  <a:moveTo>
                    <a:pt x="35613" y="34809"/>
                  </a:moveTo>
                  <a:cubicBezTo>
                    <a:pt x="36073" y="34809"/>
                    <a:pt x="36537" y="34854"/>
                    <a:pt x="36997" y="34946"/>
                  </a:cubicBezTo>
                  <a:cubicBezTo>
                    <a:pt x="36013" y="36189"/>
                    <a:pt x="35458" y="37762"/>
                    <a:pt x="35634" y="39407"/>
                  </a:cubicBezTo>
                  <a:lnTo>
                    <a:pt x="35634" y="39407"/>
                  </a:lnTo>
                  <a:cubicBezTo>
                    <a:pt x="34388" y="37948"/>
                    <a:pt x="32507" y="36998"/>
                    <a:pt x="30519" y="36998"/>
                  </a:cubicBezTo>
                  <a:cubicBezTo>
                    <a:pt x="31861" y="35584"/>
                    <a:pt x="33709" y="34809"/>
                    <a:pt x="35613" y="34809"/>
                  </a:cubicBezTo>
                  <a:close/>
                  <a:moveTo>
                    <a:pt x="136132" y="32662"/>
                  </a:moveTo>
                  <a:cubicBezTo>
                    <a:pt x="139308" y="32662"/>
                    <a:pt x="142484" y="34740"/>
                    <a:pt x="142525" y="38898"/>
                  </a:cubicBezTo>
                  <a:cubicBezTo>
                    <a:pt x="142046" y="38793"/>
                    <a:pt x="141563" y="38742"/>
                    <a:pt x="141084" y="38742"/>
                  </a:cubicBezTo>
                  <a:cubicBezTo>
                    <a:pt x="139231" y="38742"/>
                    <a:pt x="137433" y="39508"/>
                    <a:pt x="136145" y="40896"/>
                  </a:cubicBezTo>
                  <a:cubicBezTo>
                    <a:pt x="134863" y="39525"/>
                    <a:pt x="133071" y="38737"/>
                    <a:pt x="131190" y="38737"/>
                  </a:cubicBezTo>
                  <a:cubicBezTo>
                    <a:pt x="130706" y="38737"/>
                    <a:pt x="130222" y="38791"/>
                    <a:pt x="129747" y="38898"/>
                  </a:cubicBezTo>
                  <a:cubicBezTo>
                    <a:pt x="129783" y="34740"/>
                    <a:pt x="132957" y="32662"/>
                    <a:pt x="136132" y="32662"/>
                  </a:cubicBezTo>
                  <a:close/>
                  <a:moveTo>
                    <a:pt x="112818" y="32662"/>
                  </a:moveTo>
                  <a:cubicBezTo>
                    <a:pt x="115995" y="32662"/>
                    <a:pt x="119174" y="34740"/>
                    <a:pt x="119218" y="38898"/>
                  </a:cubicBezTo>
                  <a:cubicBezTo>
                    <a:pt x="118738" y="38793"/>
                    <a:pt x="118254" y="38742"/>
                    <a:pt x="117774" y="38742"/>
                  </a:cubicBezTo>
                  <a:cubicBezTo>
                    <a:pt x="115916" y="38742"/>
                    <a:pt x="114117" y="39510"/>
                    <a:pt x="112821" y="40905"/>
                  </a:cubicBezTo>
                  <a:cubicBezTo>
                    <a:pt x="111548" y="39525"/>
                    <a:pt x="109756" y="38746"/>
                    <a:pt x="107874" y="38746"/>
                  </a:cubicBezTo>
                  <a:cubicBezTo>
                    <a:pt x="107391" y="38746"/>
                    <a:pt x="106907" y="38791"/>
                    <a:pt x="106432" y="38898"/>
                  </a:cubicBezTo>
                  <a:cubicBezTo>
                    <a:pt x="106468" y="34740"/>
                    <a:pt x="109642" y="32662"/>
                    <a:pt x="112818" y="32662"/>
                  </a:cubicBezTo>
                  <a:close/>
                  <a:moveTo>
                    <a:pt x="89290" y="32762"/>
                  </a:moveTo>
                  <a:cubicBezTo>
                    <a:pt x="91871" y="32762"/>
                    <a:pt x="94452" y="34136"/>
                    <a:pt x="95348" y="36882"/>
                  </a:cubicBezTo>
                  <a:lnTo>
                    <a:pt x="95375" y="36882"/>
                  </a:lnTo>
                  <a:cubicBezTo>
                    <a:pt x="95572" y="37545"/>
                    <a:pt x="95679" y="38235"/>
                    <a:pt x="95688" y="38934"/>
                  </a:cubicBezTo>
                  <a:cubicBezTo>
                    <a:pt x="95213" y="38832"/>
                    <a:pt x="94735" y="38782"/>
                    <a:pt x="94260" y="38782"/>
                  </a:cubicBezTo>
                  <a:cubicBezTo>
                    <a:pt x="92399" y="38782"/>
                    <a:pt x="90599" y="39549"/>
                    <a:pt x="89299" y="40941"/>
                  </a:cubicBezTo>
                  <a:cubicBezTo>
                    <a:pt x="88018" y="39561"/>
                    <a:pt x="86226" y="38782"/>
                    <a:pt x="84344" y="38782"/>
                  </a:cubicBezTo>
                  <a:cubicBezTo>
                    <a:pt x="83860" y="38782"/>
                    <a:pt x="83376" y="38835"/>
                    <a:pt x="82902" y="38934"/>
                  </a:cubicBezTo>
                  <a:cubicBezTo>
                    <a:pt x="82902" y="38235"/>
                    <a:pt x="83009" y="37545"/>
                    <a:pt x="83215" y="36882"/>
                  </a:cubicBezTo>
                  <a:lnTo>
                    <a:pt x="83233" y="36882"/>
                  </a:lnTo>
                  <a:cubicBezTo>
                    <a:pt x="84129" y="34136"/>
                    <a:pt x="86710" y="32762"/>
                    <a:pt x="89290" y="32762"/>
                  </a:cubicBezTo>
                  <a:close/>
                  <a:moveTo>
                    <a:pt x="42338" y="32863"/>
                  </a:moveTo>
                  <a:cubicBezTo>
                    <a:pt x="45512" y="32863"/>
                    <a:pt x="48684" y="34938"/>
                    <a:pt x="48726" y="39091"/>
                  </a:cubicBezTo>
                  <a:lnTo>
                    <a:pt x="48726" y="39091"/>
                  </a:lnTo>
                  <a:cubicBezTo>
                    <a:pt x="48257" y="38992"/>
                    <a:pt x="47785" y="38943"/>
                    <a:pt x="47316" y="38943"/>
                  </a:cubicBezTo>
                  <a:cubicBezTo>
                    <a:pt x="45455" y="38943"/>
                    <a:pt x="43655" y="39710"/>
                    <a:pt x="42355" y="41102"/>
                  </a:cubicBezTo>
                  <a:cubicBezTo>
                    <a:pt x="41081" y="39730"/>
                    <a:pt x="39293" y="38952"/>
                    <a:pt x="37414" y="38952"/>
                  </a:cubicBezTo>
                  <a:cubicBezTo>
                    <a:pt x="37404" y="38952"/>
                    <a:pt x="37393" y="38952"/>
                    <a:pt x="37382" y="38952"/>
                  </a:cubicBezTo>
                  <a:cubicBezTo>
                    <a:pt x="36898" y="38952"/>
                    <a:pt x="36415" y="38997"/>
                    <a:pt x="35940" y="39104"/>
                  </a:cubicBezTo>
                  <a:cubicBezTo>
                    <a:pt x="35980" y="34944"/>
                    <a:pt x="39160" y="32863"/>
                    <a:pt x="42338" y="32863"/>
                  </a:cubicBezTo>
                  <a:close/>
                  <a:moveTo>
                    <a:pt x="65648" y="32868"/>
                  </a:moveTo>
                  <a:cubicBezTo>
                    <a:pt x="68825" y="32868"/>
                    <a:pt x="72001" y="34946"/>
                    <a:pt x="72041" y="39104"/>
                  </a:cubicBezTo>
                  <a:cubicBezTo>
                    <a:pt x="71563" y="38999"/>
                    <a:pt x="71081" y="38948"/>
                    <a:pt x="70602" y="38948"/>
                  </a:cubicBezTo>
                  <a:cubicBezTo>
                    <a:pt x="68748" y="38948"/>
                    <a:pt x="66949" y="39716"/>
                    <a:pt x="65653" y="41111"/>
                  </a:cubicBezTo>
                  <a:cubicBezTo>
                    <a:pt x="64371" y="39731"/>
                    <a:pt x="62579" y="38952"/>
                    <a:pt x="60697" y="38952"/>
                  </a:cubicBezTo>
                  <a:cubicBezTo>
                    <a:pt x="60214" y="38952"/>
                    <a:pt x="59730" y="38997"/>
                    <a:pt x="59255" y="39104"/>
                  </a:cubicBezTo>
                  <a:cubicBezTo>
                    <a:pt x="59295" y="34946"/>
                    <a:pt x="62472" y="32868"/>
                    <a:pt x="65648" y="32868"/>
                  </a:cubicBezTo>
                  <a:close/>
                  <a:moveTo>
                    <a:pt x="18803" y="32968"/>
                  </a:moveTo>
                  <a:cubicBezTo>
                    <a:pt x="21386" y="32968"/>
                    <a:pt x="23968" y="34342"/>
                    <a:pt x="24864" y="37088"/>
                  </a:cubicBezTo>
                  <a:lnTo>
                    <a:pt x="24882" y="37088"/>
                  </a:lnTo>
                  <a:cubicBezTo>
                    <a:pt x="25088" y="37751"/>
                    <a:pt x="25196" y="38441"/>
                    <a:pt x="25196" y="39140"/>
                  </a:cubicBezTo>
                  <a:cubicBezTo>
                    <a:pt x="24723" y="39038"/>
                    <a:pt x="24246" y="38988"/>
                    <a:pt x="23772" y="38988"/>
                  </a:cubicBezTo>
                  <a:cubicBezTo>
                    <a:pt x="21913" y="38988"/>
                    <a:pt x="20107" y="39755"/>
                    <a:pt x="18807" y="41147"/>
                  </a:cubicBezTo>
                  <a:cubicBezTo>
                    <a:pt x="17526" y="39767"/>
                    <a:pt x="15734" y="38988"/>
                    <a:pt x="13852" y="38988"/>
                  </a:cubicBezTo>
                  <a:cubicBezTo>
                    <a:pt x="13368" y="38988"/>
                    <a:pt x="12884" y="39041"/>
                    <a:pt x="12409" y="39140"/>
                  </a:cubicBezTo>
                  <a:cubicBezTo>
                    <a:pt x="12409" y="38441"/>
                    <a:pt x="12517" y="37751"/>
                    <a:pt x="12723" y="37088"/>
                  </a:cubicBezTo>
                  <a:lnTo>
                    <a:pt x="12741" y="37088"/>
                  </a:lnTo>
                  <a:cubicBezTo>
                    <a:pt x="13637" y="34342"/>
                    <a:pt x="16220" y="32968"/>
                    <a:pt x="18803" y="32968"/>
                  </a:cubicBezTo>
                  <a:close/>
                  <a:moveTo>
                    <a:pt x="117968" y="39112"/>
                  </a:moveTo>
                  <a:cubicBezTo>
                    <a:pt x="118392" y="39112"/>
                    <a:pt x="118820" y="39151"/>
                    <a:pt x="119245" y="39230"/>
                  </a:cubicBezTo>
                  <a:cubicBezTo>
                    <a:pt x="118726" y="39848"/>
                    <a:pt x="118322" y="40565"/>
                    <a:pt x="118063" y="41326"/>
                  </a:cubicBezTo>
                  <a:lnTo>
                    <a:pt x="118063" y="41317"/>
                  </a:lnTo>
                  <a:lnTo>
                    <a:pt x="118054" y="41344"/>
                  </a:lnTo>
                  <a:cubicBezTo>
                    <a:pt x="118054" y="41353"/>
                    <a:pt x="118045" y="41362"/>
                    <a:pt x="118036" y="41380"/>
                  </a:cubicBezTo>
                  <a:cubicBezTo>
                    <a:pt x="117812" y="42061"/>
                    <a:pt x="117713" y="42787"/>
                    <a:pt x="117758" y="43504"/>
                  </a:cubicBezTo>
                  <a:cubicBezTo>
                    <a:pt x="116508" y="42200"/>
                    <a:pt x="114748" y="41362"/>
                    <a:pt x="112888" y="41362"/>
                  </a:cubicBezTo>
                  <a:cubicBezTo>
                    <a:pt x="112869" y="41362"/>
                    <a:pt x="112849" y="41362"/>
                    <a:pt x="112830" y="41362"/>
                  </a:cubicBezTo>
                  <a:cubicBezTo>
                    <a:pt x="114167" y="39915"/>
                    <a:pt x="116034" y="39112"/>
                    <a:pt x="117968" y="39112"/>
                  </a:cubicBezTo>
                  <a:close/>
                  <a:moveTo>
                    <a:pt x="130986" y="39112"/>
                  </a:moveTo>
                  <a:cubicBezTo>
                    <a:pt x="132916" y="39112"/>
                    <a:pt x="134791" y="39915"/>
                    <a:pt x="136136" y="41362"/>
                  </a:cubicBezTo>
                  <a:cubicBezTo>
                    <a:pt x="136116" y="41362"/>
                    <a:pt x="136096" y="41362"/>
                    <a:pt x="136077" y="41362"/>
                  </a:cubicBezTo>
                  <a:cubicBezTo>
                    <a:pt x="134208" y="41362"/>
                    <a:pt x="132440" y="42200"/>
                    <a:pt x="131199" y="43504"/>
                  </a:cubicBezTo>
                  <a:cubicBezTo>
                    <a:pt x="131234" y="42787"/>
                    <a:pt x="131136" y="42070"/>
                    <a:pt x="130912" y="41389"/>
                  </a:cubicBezTo>
                  <a:lnTo>
                    <a:pt x="130912" y="41380"/>
                  </a:lnTo>
                  <a:cubicBezTo>
                    <a:pt x="130912" y="41371"/>
                    <a:pt x="130903" y="41362"/>
                    <a:pt x="130903" y="41344"/>
                  </a:cubicBezTo>
                  <a:cubicBezTo>
                    <a:pt x="130894" y="41335"/>
                    <a:pt x="130903" y="41335"/>
                    <a:pt x="130894" y="41326"/>
                  </a:cubicBezTo>
                  <a:cubicBezTo>
                    <a:pt x="130625" y="40556"/>
                    <a:pt x="130231" y="39848"/>
                    <a:pt x="129711" y="39230"/>
                  </a:cubicBezTo>
                  <a:cubicBezTo>
                    <a:pt x="130135" y="39151"/>
                    <a:pt x="130562" y="39112"/>
                    <a:pt x="130986" y="39112"/>
                  </a:cubicBezTo>
                  <a:close/>
                  <a:moveTo>
                    <a:pt x="84143" y="39166"/>
                  </a:moveTo>
                  <a:cubicBezTo>
                    <a:pt x="86077" y="39166"/>
                    <a:pt x="87946" y="39968"/>
                    <a:pt x="89290" y="41416"/>
                  </a:cubicBezTo>
                  <a:cubicBezTo>
                    <a:pt x="89271" y="41416"/>
                    <a:pt x="89251" y="41416"/>
                    <a:pt x="89231" y="41416"/>
                  </a:cubicBezTo>
                  <a:cubicBezTo>
                    <a:pt x="87362" y="41416"/>
                    <a:pt x="85595" y="42254"/>
                    <a:pt x="84353" y="43557"/>
                  </a:cubicBezTo>
                  <a:cubicBezTo>
                    <a:pt x="84434" y="41963"/>
                    <a:pt x="83851" y="40457"/>
                    <a:pt x="82866" y="39283"/>
                  </a:cubicBezTo>
                  <a:cubicBezTo>
                    <a:pt x="83291" y="39204"/>
                    <a:pt x="83719" y="39166"/>
                    <a:pt x="84143" y="39166"/>
                  </a:cubicBezTo>
                  <a:close/>
                  <a:moveTo>
                    <a:pt x="94430" y="39165"/>
                  </a:moveTo>
                  <a:cubicBezTo>
                    <a:pt x="94857" y="39165"/>
                    <a:pt x="95287" y="39204"/>
                    <a:pt x="95715" y="39283"/>
                  </a:cubicBezTo>
                  <a:cubicBezTo>
                    <a:pt x="94720" y="40466"/>
                    <a:pt x="94138" y="41963"/>
                    <a:pt x="94228" y="43557"/>
                  </a:cubicBezTo>
                  <a:cubicBezTo>
                    <a:pt x="92977" y="42254"/>
                    <a:pt x="91218" y="41416"/>
                    <a:pt x="89350" y="41416"/>
                  </a:cubicBezTo>
                  <a:cubicBezTo>
                    <a:pt x="89330" y="41416"/>
                    <a:pt x="89310" y="41416"/>
                    <a:pt x="89290" y="41416"/>
                  </a:cubicBezTo>
                  <a:cubicBezTo>
                    <a:pt x="90626" y="39963"/>
                    <a:pt x="92497" y="39165"/>
                    <a:pt x="94430" y="39165"/>
                  </a:cubicBezTo>
                  <a:close/>
                  <a:moveTo>
                    <a:pt x="47493" y="39318"/>
                  </a:moveTo>
                  <a:cubicBezTo>
                    <a:pt x="47917" y="39318"/>
                    <a:pt x="48345" y="39357"/>
                    <a:pt x="48771" y="39436"/>
                  </a:cubicBezTo>
                  <a:cubicBezTo>
                    <a:pt x="48242" y="40054"/>
                    <a:pt x="47839" y="40762"/>
                    <a:pt x="47579" y="41523"/>
                  </a:cubicBezTo>
                  <a:cubicBezTo>
                    <a:pt x="47579" y="41532"/>
                    <a:pt x="47579" y="41532"/>
                    <a:pt x="47579" y="41541"/>
                  </a:cubicBezTo>
                  <a:lnTo>
                    <a:pt x="47561" y="41586"/>
                  </a:lnTo>
                  <a:cubicBezTo>
                    <a:pt x="47337" y="42267"/>
                    <a:pt x="47239" y="42984"/>
                    <a:pt x="47275" y="43710"/>
                  </a:cubicBezTo>
                  <a:cubicBezTo>
                    <a:pt x="46033" y="42406"/>
                    <a:pt x="44274" y="41568"/>
                    <a:pt x="42406" y="41568"/>
                  </a:cubicBezTo>
                  <a:cubicBezTo>
                    <a:pt x="42386" y="41568"/>
                    <a:pt x="42366" y="41568"/>
                    <a:pt x="42346" y="41568"/>
                  </a:cubicBezTo>
                  <a:cubicBezTo>
                    <a:pt x="43684" y="40121"/>
                    <a:pt x="45557" y="39318"/>
                    <a:pt x="47493" y="39318"/>
                  </a:cubicBezTo>
                  <a:close/>
                  <a:moveTo>
                    <a:pt x="60506" y="39318"/>
                  </a:moveTo>
                  <a:cubicBezTo>
                    <a:pt x="62442" y="39318"/>
                    <a:pt x="64315" y="40121"/>
                    <a:pt x="65653" y="41568"/>
                  </a:cubicBezTo>
                  <a:cubicBezTo>
                    <a:pt x="65633" y="41568"/>
                    <a:pt x="65613" y="41568"/>
                    <a:pt x="65593" y="41568"/>
                  </a:cubicBezTo>
                  <a:cubicBezTo>
                    <a:pt x="63724" y="41568"/>
                    <a:pt x="61965" y="42398"/>
                    <a:pt x="60715" y="43710"/>
                  </a:cubicBezTo>
                  <a:cubicBezTo>
                    <a:pt x="60751" y="42984"/>
                    <a:pt x="60662" y="42267"/>
                    <a:pt x="60438" y="41586"/>
                  </a:cubicBezTo>
                  <a:cubicBezTo>
                    <a:pt x="60438" y="41577"/>
                    <a:pt x="60429" y="41559"/>
                    <a:pt x="60420" y="41550"/>
                  </a:cubicBezTo>
                  <a:cubicBezTo>
                    <a:pt x="60420" y="41541"/>
                    <a:pt x="60420" y="41532"/>
                    <a:pt x="60411" y="41532"/>
                  </a:cubicBezTo>
                  <a:cubicBezTo>
                    <a:pt x="60151" y="40762"/>
                    <a:pt x="59748" y="40054"/>
                    <a:pt x="59228" y="39436"/>
                  </a:cubicBezTo>
                  <a:cubicBezTo>
                    <a:pt x="59654" y="39357"/>
                    <a:pt x="60082" y="39318"/>
                    <a:pt x="60506" y="39318"/>
                  </a:cubicBezTo>
                  <a:close/>
                  <a:moveTo>
                    <a:pt x="23963" y="39353"/>
                  </a:moveTo>
                  <a:cubicBezTo>
                    <a:pt x="24391" y="39353"/>
                    <a:pt x="24821" y="39392"/>
                    <a:pt x="25250" y="39472"/>
                  </a:cubicBezTo>
                  <a:cubicBezTo>
                    <a:pt x="24255" y="40654"/>
                    <a:pt x="23673" y="42151"/>
                    <a:pt x="23753" y="43746"/>
                  </a:cubicBezTo>
                  <a:cubicBezTo>
                    <a:pt x="22512" y="42442"/>
                    <a:pt x="20744" y="41604"/>
                    <a:pt x="18884" y="41604"/>
                  </a:cubicBezTo>
                  <a:cubicBezTo>
                    <a:pt x="18864" y="41604"/>
                    <a:pt x="18845" y="41604"/>
                    <a:pt x="18825" y="41604"/>
                  </a:cubicBezTo>
                  <a:cubicBezTo>
                    <a:pt x="18805" y="41604"/>
                    <a:pt x="18786" y="41604"/>
                    <a:pt x="18766" y="41604"/>
                  </a:cubicBezTo>
                  <a:cubicBezTo>
                    <a:pt x="16897" y="41604"/>
                    <a:pt x="15129" y="42442"/>
                    <a:pt x="13888" y="43746"/>
                  </a:cubicBezTo>
                  <a:cubicBezTo>
                    <a:pt x="13951" y="42160"/>
                    <a:pt x="13368" y="40663"/>
                    <a:pt x="12382" y="39480"/>
                  </a:cubicBezTo>
                  <a:lnTo>
                    <a:pt x="12391" y="39472"/>
                  </a:lnTo>
                  <a:cubicBezTo>
                    <a:pt x="12820" y="39392"/>
                    <a:pt x="13250" y="39353"/>
                    <a:pt x="13678" y="39353"/>
                  </a:cubicBezTo>
                  <a:cubicBezTo>
                    <a:pt x="15611" y="39353"/>
                    <a:pt x="17482" y="40150"/>
                    <a:pt x="18825" y="41595"/>
                  </a:cubicBezTo>
                  <a:cubicBezTo>
                    <a:pt x="20161" y="40150"/>
                    <a:pt x="22031" y="39353"/>
                    <a:pt x="23963" y="39353"/>
                  </a:cubicBezTo>
                  <a:close/>
                  <a:moveTo>
                    <a:pt x="107663" y="39105"/>
                  </a:moveTo>
                  <a:cubicBezTo>
                    <a:pt x="109597" y="39105"/>
                    <a:pt x="111471" y="39906"/>
                    <a:pt x="112812" y="41353"/>
                  </a:cubicBezTo>
                  <a:cubicBezTo>
                    <a:pt x="112793" y="41353"/>
                    <a:pt x="112774" y="41353"/>
                    <a:pt x="112756" y="41353"/>
                  </a:cubicBezTo>
                  <a:cubicBezTo>
                    <a:pt x="110769" y="41353"/>
                    <a:pt x="108902" y="42299"/>
                    <a:pt x="107650" y="43755"/>
                  </a:cubicBezTo>
                  <a:lnTo>
                    <a:pt x="107650" y="43755"/>
                  </a:lnTo>
                  <a:cubicBezTo>
                    <a:pt x="107803" y="42088"/>
                    <a:pt x="107211" y="40511"/>
                    <a:pt x="106172" y="39274"/>
                  </a:cubicBezTo>
                  <a:lnTo>
                    <a:pt x="106172" y="39265"/>
                  </a:lnTo>
                  <a:cubicBezTo>
                    <a:pt x="106668" y="39158"/>
                    <a:pt x="107167" y="39105"/>
                    <a:pt x="107663" y="39105"/>
                  </a:cubicBezTo>
                  <a:close/>
                  <a:moveTo>
                    <a:pt x="37187" y="39310"/>
                  </a:moveTo>
                  <a:cubicBezTo>
                    <a:pt x="39118" y="39310"/>
                    <a:pt x="40989" y="40106"/>
                    <a:pt x="42328" y="41559"/>
                  </a:cubicBezTo>
                  <a:cubicBezTo>
                    <a:pt x="42310" y="41559"/>
                    <a:pt x="42291" y="41559"/>
                    <a:pt x="42273" y="41559"/>
                  </a:cubicBezTo>
                  <a:cubicBezTo>
                    <a:pt x="40286" y="41559"/>
                    <a:pt x="38419" y="42505"/>
                    <a:pt x="37167" y="43952"/>
                  </a:cubicBezTo>
                  <a:cubicBezTo>
                    <a:pt x="37320" y="42294"/>
                    <a:pt x="36728" y="40708"/>
                    <a:pt x="35689" y="39480"/>
                  </a:cubicBezTo>
                  <a:lnTo>
                    <a:pt x="35689" y="39472"/>
                  </a:lnTo>
                  <a:cubicBezTo>
                    <a:pt x="36187" y="39363"/>
                    <a:pt x="36689" y="39310"/>
                    <a:pt x="37187" y="39310"/>
                  </a:cubicBezTo>
                  <a:close/>
                  <a:moveTo>
                    <a:pt x="124475" y="37261"/>
                  </a:moveTo>
                  <a:cubicBezTo>
                    <a:pt x="127048" y="37261"/>
                    <a:pt x="129621" y="38627"/>
                    <a:pt x="130527" y="41362"/>
                  </a:cubicBezTo>
                  <a:cubicBezTo>
                    <a:pt x="130751" y="42043"/>
                    <a:pt x="130867" y="42760"/>
                    <a:pt x="130867" y="43486"/>
                  </a:cubicBezTo>
                  <a:cubicBezTo>
                    <a:pt x="130392" y="43384"/>
                    <a:pt x="129914" y="43334"/>
                    <a:pt x="129439" y="43334"/>
                  </a:cubicBezTo>
                  <a:cubicBezTo>
                    <a:pt x="127578" y="43334"/>
                    <a:pt x="125778" y="44101"/>
                    <a:pt x="124478" y="45493"/>
                  </a:cubicBezTo>
                  <a:cubicBezTo>
                    <a:pt x="123206" y="44113"/>
                    <a:pt x="121405" y="43333"/>
                    <a:pt x="119532" y="43333"/>
                  </a:cubicBezTo>
                  <a:cubicBezTo>
                    <a:pt x="119039" y="43333"/>
                    <a:pt x="118555" y="43387"/>
                    <a:pt x="118089" y="43486"/>
                  </a:cubicBezTo>
                  <a:cubicBezTo>
                    <a:pt x="118089" y="42760"/>
                    <a:pt x="118197" y="42034"/>
                    <a:pt x="118430" y="41344"/>
                  </a:cubicBezTo>
                  <a:cubicBezTo>
                    <a:pt x="119339" y="38623"/>
                    <a:pt x="121907" y="37261"/>
                    <a:pt x="124475" y="37261"/>
                  </a:cubicBezTo>
                  <a:close/>
                  <a:moveTo>
                    <a:pt x="77632" y="37306"/>
                  </a:moveTo>
                  <a:cubicBezTo>
                    <a:pt x="80806" y="37306"/>
                    <a:pt x="83980" y="39382"/>
                    <a:pt x="84022" y="43538"/>
                  </a:cubicBezTo>
                  <a:lnTo>
                    <a:pt x="84022" y="43538"/>
                  </a:lnTo>
                  <a:cubicBezTo>
                    <a:pt x="83549" y="43437"/>
                    <a:pt x="83074" y="43388"/>
                    <a:pt x="82603" y="43388"/>
                  </a:cubicBezTo>
                  <a:cubicBezTo>
                    <a:pt x="80742" y="43388"/>
                    <a:pt x="78941" y="44154"/>
                    <a:pt x="77642" y="45547"/>
                  </a:cubicBezTo>
                  <a:cubicBezTo>
                    <a:pt x="76360" y="44167"/>
                    <a:pt x="74568" y="43387"/>
                    <a:pt x="72687" y="43387"/>
                  </a:cubicBezTo>
                  <a:cubicBezTo>
                    <a:pt x="72203" y="43387"/>
                    <a:pt x="71719" y="43441"/>
                    <a:pt x="71244" y="43540"/>
                  </a:cubicBezTo>
                  <a:cubicBezTo>
                    <a:pt x="71280" y="39385"/>
                    <a:pt x="74456" y="37306"/>
                    <a:pt x="77632" y="37306"/>
                  </a:cubicBezTo>
                  <a:close/>
                  <a:moveTo>
                    <a:pt x="100947" y="37306"/>
                  </a:moveTo>
                  <a:cubicBezTo>
                    <a:pt x="104122" y="37306"/>
                    <a:pt x="107296" y="39383"/>
                    <a:pt x="107337" y="43540"/>
                  </a:cubicBezTo>
                  <a:cubicBezTo>
                    <a:pt x="106864" y="43438"/>
                    <a:pt x="106386" y="43388"/>
                    <a:pt x="105913" y="43388"/>
                  </a:cubicBezTo>
                  <a:cubicBezTo>
                    <a:pt x="104054" y="43388"/>
                    <a:pt x="102249" y="44154"/>
                    <a:pt x="100957" y="45547"/>
                  </a:cubicBezTo>
                  <a:cubicBezTo>
                    <a:pt x="99676" y="44167"/>
                    <a:pt x="97883" y="43387"/>
                    <a:pt x="96002" y="43387"/>
                  </a:cubicBezTo>
                  <a:cubicBezTo>
                    <a:pt x="95518" y="43387"/>
                    <a:pt x="95034" y="43441"/>
                    <a:pt x="94559" y="43540"/>
                  </a:cubicBezTo>
                  <a:cubicBezTo>
                    <a:pt x="94595" y="39385"/>
                    <a:pt x="97771" y="37306"/>
                    <a:pt x="100947" y="37306"/>
                  </a:cubicBezTo>
                  <a:close/>
                  <a:moveTo>
                    <a:pt x="54009" y="37465"/>
                  </a:moveTo>
                  <a:cubicBezTo>
                    <a:pt x="56582" y="37465"/>
                    <a:pt x="59156" y="38830"/>
                    <a:pt x="60061" y="41559"/>
                  </a:cubicBezTo>
                  <a:cubicBezTo>
                    <a:pt x="60285" y="42249"/>
                    <a:pt x="60393" y="42966"/>
                    <a:pt x="60393" y="43692"/>
                  </a:cubicBezTo>
                  <a:cubicBezTo>
                    <a:pt x="59920" y="43590"/>
                    <a:pt x="59442" y="43540"/>
                    <a:pt x="58969" y="43540"/>
                  </a:cubicBezTo>
                  <a:cubicBezTo>
                    <a:pt x="57110" y="43540"/>
                    <a:pt x="55305" y="44307"/>
                    <a:pt x="54013" y="45699"/>
                  </a:cubicBezTo>
                  <a:cubicBezTo>
                    <a:pt x="52739" y="44318"/>
                    <a:pt x="50951" y="43539"/>
                    <a:pt x="49072" y="43539"/>
                  </a:cubicBezTo>
                  <a:cubicBezTo>
                    <a:pt x="49061" y="43539"/>
                    <a:pt x="49051" y="43540"/>
                    <a:pt x="49040" y="43540"/>
                  </a:cubicBezTo>
                  <a:cubicBezTo>
                    <a:pt x="48556" y="43540"/>
                    <a:pt x="48072" y="43593"/>
                    <a:pt x="47597" y="43692"/>
                  </a:cubicBezTo>
                  <a:cubicBezTo>
                    <a:pt x="47597" y="42966"/>
                    <a:pt x="47714" y="42249"/>
                    <a:pt x="47938" y="41559"/>
                  </a:cubicBezTo>
                  <a:lnTo>
                    <a:pt x="47956" y="41550"/>
                  </a:lnTo>
                  <a:cubicBezTo>
                    <a:pt x="48865" y="38827"/>
                    <a:pt x="51437" y="37465"/>
                    <a:pt x="54009" y="37465"/>
                  </a:cubicBezTo>
                  <a:close/>
                  <a:moveTo>
                    <a:pt x="7163" y="37500"/>
                  </a:moveTo>
                  <a:cubicBezTo>
                    <a:pt x="10339" y="37500"/>
                    <a:pt x="13516" y="39579"/>
                    <a:pt x="13556" y="43737"/>
                  </a:cubicBezTo>
                  <a:cubicBezTo>
                    <a:pt x="13079" y="43632"/>
                    <a:pt x="12598" y="43582"/>
                    <a:pt x="12120" y="43582"/>
                  </a:cubicBezTo>
                  <a:cubicBezTo>
                    <a:pt x="10263" y="43582"/>
                    <a:pt x="8460" y="44350"/>
                    <a:pt x="7163" y="45739"/>
                  </a:cubicBezTo>
                  <a:lnTo>
                    <a:pt x="7163" y="45739"/>
                  </a:lnTo>
                  <a:cubicBezTo>
                    <a:pt x="5882" y="44362"/>
                    <a:pt x="4092" y="43584"/>
                    <a:pt x="2212" y="43584"/>
                  </a:cubicBezTo>
                  <a:cubicBezTo>
                    <a:pt x="1728" y="43584"/>
                    <a:pt x="1245" y="43638"/>
                    <a:pt x="770" y="43737"/>
                  </a:cubicBezTo>
                  <a:cubicBezTo>
                    <a:pt x="810" y="39579"/>
                    <a:pt x="3987" y="37500"/>
                    <a:pt x="7163" y="37500"/>
                  </a:cubicBezTo>
                  <a:close/>
                  <a:moveTo>
                    <a:pt x="30463" y="37509"/>
                  </a:moveTo>
                  <a:cubicBezTo>
                    <a:pt x="33636" y="37509"/>
                    <a:pt x="36811" y="39587"/>
                    <a:pt x="36854" y="43742"/>
                  </a:cubicBezTo>
                  <a:lnTo>
                    <a:pt x="36854" y="43742"/>
                  </a:lnTo>
                  <a:cubicBezTo>
                    <a:pt x="36384" y="43642"/>
                    <a:pt x="35912" y="43594"/>
                    <a:pt x="35443" y="43594"/>
                  </a:cubicBezTo>
                  <a:cubicBezTo>
                    <a:pt x="33580" y="43594"/>
                    <a:pt x="31775" y="44360"/>
                    <a:pt x="30483" y="45753"/>
                  </a:cubicBezTo>
                  <a:cubicBezTo>
                    <a:pt x="29201" y="44373"/>
                    <a:pt x="27409" y="43593"/>
                    <a:pt x="25528" y="43593"/>
                  </a:cubicBezTo>
                  <a:cubicBezTo>
                    <a:pt x="25044" y="43593"/>
                    <a:pt x="24560" y="43638"/>
                    <a:pt x="24085" y="43746"/>
                  </a:cubicBezTo>
                  <a:cubicBezTo>
                    <a:pt x="24116" y="39588"/>
                    <a:pt x="27288" y="37509"/>
                    <a:pt x="30463" y="37509"/>
                  </a:cubicBezTo>
                  <a:close/>
                  <a:moveTo>
                    <a:pt x="119327" y="43718"/>
                  </a:moveTo>
                  <a:cubicBezTo>
                    <a:pt x="121267" y="43718"/>
                    <a:pt x="123141" y="44520"/>
                    <a:pt x="124478" y="45968"/>
                  </a:cubicBezTo>
                  <a:cubicBezTo>
                    <a:pt x="124458" y="45968"/>
                    <a:pt x="124439" y="45968"/>
                    <a:pt x="124419" y="45968"/>
                  </a:cubicBezTo>
                  <a:cubicBezTo>
                    <a:pt x="122550" y="45968"/>
                    <a:pt x="120782" y="46806"/>
                    <a:pt x="119541" y="48109"/>
                  </a:cubicBezTo>
                  <a:cubicBezTo>
                    <a:pt x="119622" y="46514"/>
                    <a:pt x="119039" y="45018"/>
                    <a:pt x="118045" y="43835"/>
                  </a:cubicBezTo>
                  <a:cubicBezTo>
                    <a:pt x="118472" y="43756"/>
                    <a:pt x="118901" y="43718"/>
                    <a:pt x="119327" y="43718"/>
                  </a:cubicBezTo>
                  <a:close/>
                  <a:moveTo>
                    <a:pt x="129624" y="43718"/>
                  </a:moveTo>
                  <a:cubicBezTo>
                    <a:pt x="130049" y="43718"/>
                    <a:pt x="130477" y="43756"/>
                    <a:pt x="130903" y="43835"/>
                  </a:cubicBezTo>
                  <a:cubicBezTo>
                    <a:pt x="129908" y="45018"/>
                    <a:pt x="129326" y="46523"/>
                    <a:pt x="129415" y="48109"/>
                  </a:cubicBezTo>
                  <a:cubicBezTo>
                    <a:pt x="128165" y="46806"/>
                    <a:pt x="126397" y="45968"/>
                    <a:pt x="124537" y="45968"/>
                  </a:cubicBezTo>
                  <a:cubicBezTo>
                    <a:pt x="124517" y="45968"/>
                    <a:pt x="124498" y="45968"/>
                    <a:pt x="124478" y="45968"/>
                  </a:cubicBezTo>
                  <a:cubicBezTo>
                    <a:pt x="125815" y="44520"/>
                    <a:pt x="127689" y="43718"/>
                    <a:pt x="129624" y="43718"/>
                  </a:cubicBezTo>
                  <a:close/>
                  <a:moveTo>
                    <a:pt x="82779" y="43762"/>
                  </a:moveTo>
                  <a:cubicBezTo>
                    <a:pt x="83204" y="43762"/>
                    <a:pt x="83632" y="43801"/>
                    <a:pt x="84057" y="43880"/>
                  </a:cubicBezTo>
                  <a:cubicBezTo>
                    <a:pt x="83063" y="45063"/>
                    <a:pt x="82480" y="46559"/>
                    <a:pt x="82561" y="48154"/>
                  </a:cubicBezTo>
                  <a:cubicBezTo>
                    <a:pt x="81320" y="46851"/>
                    <a:pt x="79552" y="46012"/>
                    <a:pt x="77683" y="46012"/>
                  </a:cubicBezTo>
                  <a:cubicBezTo>
                    <a:pt x="77666" y="46012"/>
                    <a:pt x="77650" y="46012"/>
                    <a:pt x="77633" y="46013"/>
                  </a:cubicBezTo>
                  <a:lnTo>
                    <a:pt x="77633" y="46013"/>
                  </a:lnTo>
                  <a:cubicBezTo>
                    <a:pt x="78970" y="44565"/>
                    <a:pt x="80844" y="43762"/>
                    <a:pt x="82779" y="43762"/>
                  </a:cubicBezTo>
                  <a:close/>
                  <a:moveTo>
                    <a:pt x="59124" y="43911"/>
                  </a:moveTo>
                  <a:cubicBezTo>
                    <a:pt x="59554" y="43911"/>
                    <a:pt x="59988" y="43951"/>
                    <a:pt x="60420" y="44032"/>
                  </a:cubicBezTo>
                  <a:cubicBezTo>
                    <a:pt x="59425" y="45224"/>
                    <a:pt x="58843" y="46721"/>
                    <a:pt x="58932" y="48316"/>
                  </a:cubicBezTo>
                  <a:lnTo>
                    <a:pt x="58923" y="48307"/>
                  </a:lnTo>
                  <a:cubicBezTo>
                    <a:pt x="57682" y="47003"/>
                    <a:pt x="55914" y="46165"/>
                    <a:pt x="54045" y="46165"/>
                  </a:cubicBezTo>
                  <a:cubicBezTo>
                    <a:pt x="54026" y="46165"/>
                    <a:pt x="54006" y="46165"/>
                    <a:pt x="53986" y="46165"/>
                  </a:cubicBezTo>
                  <a:cubicBezTo>
                    <a:pt x="53966" y="46165"/>
                    <a:pt x="53947" y="46165"/>
                    <a:pt x="53927" y="46165"/>
                  </a:cubicBezTo>
                  <a:cubicBezTo>
                    <a:pt x="52067" y="46165"/>
                    <a:pt x="50299" y="47003"/>
                    <a:pt x="49049" y="48307"/>
                  </a:cubicBezTo>
                  <a:cubicBezTo>
                    <a:pt x="49138" y="46712"/>
                    <a:pt x="48556" y="45206"/>
                    <a:pt x="47561" y="44032"/>
                  </a:cubicBezTo>
                  <a:cubicBezTo>
                    <a:pt x="47990" y="43953"/>
                    <a:pt x="48420" y="43914"/>
                    <a:pt x="48848" y="43914"/>
                  </a:cubicBezTo>
                  <a:cubicBezTo>
                    <a:pt x="50781" y="43914"/>
                    <a:pt x="52652" y="44711"/>
                    <a:pt x="53995" y="46156"/>
                  </a:cubicBezTo>
                  <a:cubicBezTo>
                    <a:pt x="55328" y="44713"/>
                    <a:pt x="57194" y="43911"/>
                    <a:pt x="59124" y="43911"/>
                  </a:cubicBezTo>
                  <a:close/>
                  <a:moveTo>
                    <a:pt x="25317" y="43968"/>
                  </a:moveTo>
                  <a:cubicBezTo>
                    <a:pt x="27250" y="43968"/>
                    <a:pt x="29122" y="44764"/>
                    <a:pt x="30465" y="46210"/>
                  </a:cubicBezTo>
                  <a:lnTo>
                    <a:pt x="30465" y="46210"/>
                  </a:lnTo>
                  <a:cubicBezTo>
                    <a:pt x="30462" y="46210"/>
                    <a:pt x="30459" y="46210"/>
                    <a:pt x="30456" y="46210"/>
                  </a:cubicBezTo>
                  <a:cubicBezTo>
                    <a:pt x="30446" y="46210"/>
                    <a:pt x="30436" y="46210"/>
                    <a:pt x="30426" y="46210"/>
                  </a:cubicBezTo>
                  <a:cubicBezTo>
                    <a:pt x="28546" y="46210"/>
                    <a:pt x="26775" y="47041"/>
                    <a:pt x="25519" y="48351"/>
                  </a:cubicBezTo>
                  <a:cubicBezTo>
                    <a:pt x="25608" y="46765"/>
                    <a:pt x="25026" y="45269"/>
                    <a:pt x="24031" y="44086"/>
                  </a:cubicBezTo>
                  <a:cubicBezTo>
                    <a:pt x="24460" y="44007"/>
                    <a:pt x="24890" y="43968"/>
                    <a:pt x="25317" y="43968"/>
                  </a:cubicBezTo>
                  <a:close/>
                  <a:moveTo>
                    <a:pt x="106094" y="43751"/>
                  </a:moveTo>
                  <a:cubicBezTo>
                    <a:pt x="106570" y="43751"/>
                    <a:pt x="107049" y="43799"/>
                    <a:pt x="107525" y="43898"/>
                  </a:cubicBezTo>
                  <a:cubicBezTo>
                    <a:pt x="106512" y="45161"/>
                    <a:pt x="105939" y="46747"/>
                    <a:pt x="106127" y="48423"/>
                  </a:cubicBezTo>
                  <a:lnTo>
                    <a:pt x="106118" y="48414"/>
                  </a:lnTo>
                  <a:cubicBezTo>
                    <a:pt x="104866" y="46958"/>
                    <a:pt x="102990" y="46012"/>
                    <a:pt x="100995" y="46012"/>
                  </a:cubicBezTo>
                  <a:cubicBezTo>
                    <a:pt x="100976" y="46012"/>
                    <a:pt x="100958" y="46013"/>
                    <a:pt x="100939" y="46013"/>
                  </a:cubicBezTo>
                  <a:cubicBezTo>
                    <a:pt x="100919" y="46012"/>
                    <a:pt x="100899" y="46012"/>
                    <a:pt x="100879" y="46012"/>
                  </a:cubicBezTo>
                  <a:cubicBezTo>
                    <a:pt x="99020" y="46012"/>
                    <a:pt x="97252" y="46842"/>
                    <a:pt x="96011" y="48154"/>
                  </a:cubicBezTo>
                  <a:cubicBezTo>
                    <a:pt x="96091" y="46559"/>
                    <a:pt x="95509" y="45054"/>
                    <a:pt x="94514" y="43880"/>
                  </a:cubicBezTo>
                  <a:cubicBezTo>
                    <a:pt x="94946" y="43798"/>
                    <a:pt x="95380" y="43758"/>
                    <a:pt x="95811" y="43758"/>
                  </a:cubicBezTo>
                  <a:cubicBezTo>
                    <a:pt x="97740" y="43758"/>
                    <a:pt x="99607" y="44561"/>
                    <a:pt x="100948" y="46004"/>
                  </a:cubicBezTo>
                  <a:cubicBezTo>
                    <a:pt x="102286" y="44551"/>
                    <a:pt x="104160" y="43751"/>
                    <a:pt x="106094" y="43751"/>
                  </a:cubicBezTo>
                  <a:close/>
                  <a:moveTo>
                    <a:pt x="70812" y="39306"/>
                  </a:moveTo>
                  <a:cubicBezTo>
                    <a:pt x="71289" y="39306"/>
                    <a:pt x="71770" y="39355"/>
                    <a:pt x="72248" y="39454"/>
                  </a:cubicBezTo>
                  <a:cubicBezTo>
                    <a:pt x="71271" y="40699"/>
                    <a:pt x="70742" y="42276"/>
                    <a:pt x="70939" y="43925"/>
                  </a:cubicBezTo>
                  <a:cubicBezTo>
                    <a:pt x="71449" y="43811"/>
                    <a:pt x="71962" y="43756"/>
                    <a:pt x="72472" y="43756"/>
                  </a:cubicBezTo>
                  <a:cubicBezTo>
                    <a:pt x="74409" y="43756"/>
                    <a:pt x="76285" y="44558"/>
                    <a:pt x="77633" y="46013"/>
                  </a:cubicBezTo>
                  <a:lnTo>
                    <a:pt x="77633" y="46013"/>
                  </a:lnTo>
                  <a:cubicBezTo>
                    <a:pt x="77630" y="46013"/>
                    <a:pt x="77627" y="46013"/>
                    <a:pt x="77624" y="46013"/>
                  </a:cubicBezTo>
                  <a:cubicBezTo>
                    <a:pt x="77606" y="46013"/>
                    <a:pt x="77588" y="46012"/>
                    <a:pt x="77570" y="46012"/>
                  </a:cubicBezTo>
                  <a:cubicBezTo>
                    <a:pt x="75529" y="46012"/>
                    <a:pt x="73598" y="47021"/>
                    <a:pt x="72346" y="48540"/>
                  </a:cubicBezTo>
                  <a:cubicBezTo>
                    <a:pt x="72703" y="44850"/>
                    <a:pt x="69416" y="41568"/>
                    <a:pt x="65713" y="41568"/>
                  </a:cubicBezTo>
                  <a:cubicBezTo>
                    <a:pt x="65693" y="41568"/>
                    <a:pt x="65673" y="41568"/>
                    <a:pt x="65653" y="41568"/>
                  </a:cubicBezTo>
                  <a:lnTo>
                    <a:pt x="65653" y="41559"/>
                  </a:lnTo>
                  <a:cubicBezTo>
                    <a:pt x="66997" y="40107"/>
                    <a:pt x="68873" y="39306"/>
                    <a:pt x="70812" y="39306"/>
                  </a:cubicBezTo>
                  <a:close/>
                  <a:moveTo>
                    <a:pt x="35618" y="43957"/>
                  </a:moveTo>
                  <a:cubicBezTo>
                    <a:pt x="36091" y="43957"/>
                    <a:pt x="36568" y="44006"/>
                    <a:pt x="37042" y="44104"/>
                  </a:cubicBezTo>
                  <a:cubicBezTo>
                    <a:pt x="36020" y="45350"/>
                    <a:pt x="35456" y="46945"/>
                    <a:pt x="35635" y="48620"/>
                  </a:cubicBezTo>
                  <a:cubicBezTo>
                    <a:pt x="34383" y="47164"/>
                    <a:pt x="32507" y="46210"/>
                    <a:pt x="30511" y="46210"/>
                  </a:cubicBezTo>
                  <a:cubicBezTo>
                    <a:pt x="30496" y="46210"/>
                    <a:pt x="30480" y="46210"/>
                    <a:pt x="30465" y="46210"/>
                  </a:cubicBezTo>
                  <a:lnTo>
                    <a:pt x="30465" y="46210"/>
                  </a:lnTo>
                  <a:cubicBezTo>
                    <a:pt x="31804" y="44762"/>
                    <a:pt x="33682" y="43957"/>
                    <a:pt x="35618" y="43957"/>
                  </a:cubicBezTo>
                  <a:close/>
                  <a:moveTo>
                    <a:pt x="112822" y="41864"/>
                  </a:moveTo>
                  <a:cubicBezTo>
                    <a:pt x="115997" y="41864"/>
                    <a:pt x="119174" y="43943"/>
                    <a:pt x="119218" y="48100"/>
                  </a:cubicBezTo>
                  <a:cubicBezTo>
                    <a:pt x="118743" y="47999"/>
                    <a:pt x="118265" y="47949"/>
                    <a:pt x="117790" y="47949"/>
                  </a:cubicBezTo>
                  <a:cubicBezTo>
                    <a:pt x="115926" y="47949"/>
                    <a:pt x="114120" y="48715"/>
                    <a:pt x="112821" y="50108"/>
                  </a:cubicBezTo>
                  <a:cubicBezTo>
                    <a:pt x="111548" y="48728"/>
                    <a:pt x="109756" y="47948"/>
                    <a:pt x="107874" y="47948"/>
                  </a:cubicBezTo>
                  <a:cubicBezTo>
                    <a:pt x="107391" y="47948"/>
                    <a:pt x="106907" y="48002"/>
                    <a:pt x="106432" y="48100"/>
                  </a:cubicBezTo>
                  <a:cubicBezTo>
                    <a:pt x="106472" y="43943"/>
                    <a:pt x="109646" y="41864"/>
                    <a:pt x="112822" y="41864"/>
                  </a:cubicBezTo>
                  <a:close/>
                  <a:moveTo>
                    <a:pt x="136132" y="41864"/>
                  </a:moveTo>
                  <a:cubicBezTo>
                    <a:pt x="139308" y="41864"/>
                    <a:pt x="142484" y="43943"/>
                    <a:pt x="142525" y="48100"/>
                  </a:cubicBezTo>
                  <a:cubicBezTo>
                    <a:pt x="142051" y="47999"/>
                    <a:pt x="141574" y="47949"/>
                    <a:pt x="141100" y="47949"/>
                  </a:cubicBezTo>
                  <a:cubicBezTo>
                    <a:pt x="139242" y="47949"/>
                    <a:pt x="137437" y="48715"/>
                    <a:pt x="136145" y="50108"/>
                  </a:cubicBezTo>
                  <a:cubicBezTo>
                    <a:pt x="134863" y="48728"/>
                    <a:pt x="133071" y="47948"/>
                    <a:pt x="131190" y="47948"/>
                  </a:cubicBezTo>
                  <a:cubicBezTo>
                    <a:pt x="130706" y="47948"/>
                    <a:pt x="130222" y="48002"/>
                    <a:pt x="129747" y="48100"/>
                  </a:cubicBezTo>
                  <a:cubicBezTo>
                    <a:pt x="129783" y="43943"/>
                    <a:pt x="132957" y="41864"/>
                    <a:pt x="136132" y="41864"/>
                  </a:cubicBezTo>
                  <a:close/>
                  <a:moveTo>
                    <a:pt x="89293" y="41912"/>
                  </a:moveTo>
                  <a:cubicBezTo>
                    <a:pt x="92468" y="41912"/>
                    <a:pt x="95642" y="43988"/>
                    <a:pt x="95679" y="48143"/>
                  </a:cubicBezTo>
                  <a:lnTo>
                    <a:pt x="95679" y="48143"/>
                  </a:lnTo>
                  <a:cubicBezTo>
                    <a:pt x="95207" y="48043"/>
                    <a:pt x="94732" y="47994"/>
                    <a:pt x="94260" y="47994"/>
                  </a:cubicBezTo>
                  <a:cubicBezTo>
                    <a:pt x="92399" y="47994"/>
                    <a:pt x="90599" y="48760"/>
                    <a:pt x="89299" y="50152"/>
                  </a:cubicBezTo>
                  <a:cubicBezTo>
                    <a:pt x="88018" y="48773"/>
                    <a:pt x="86226" y="47993"/>
                    <a:pt x="84344" y="47993"/>
                  </a:cubicBezTo>
                  <a:cubicBezTo>
                    <a:pt x="83860" y="47993"/>
                    <a:pt x="83376" y="48047"/>
                    <a:pt x="82902" y="48145"/>
                  </a:cubicBezTo>
                  <a:cubicBezTo>
                    <a:pt x="82937" y="43991"/>
                    <a:pt x="86116" y="41912"/>
                    <a:pt x="89293" y="41912"/>
                  </a:cubicBezTo>
                  <a:close/>
                  <a:moveTo>
                    <a:pt x="42335" y="42067"/>
                  </a:moveTo>
                  <a:cubicBezTo>
                    <a:pt x="45509" y="42067"/>
                    <a:pt x="48681" y="44143"/>
                    <a:pt x="48726" y="48298"/>
                  </a:cubicBezTo>
                  <a:lnTo>
                    <a:pt x="48726" y="48298"/>
                  </a:lnTo>
                  <a:cubicBezTo>
                    <a:pt x="48251" y="48196"/>
                    <a:pt x="47772" y="48146"/>
                    <a:pt x="47298" y="48146"/>
                  </a:cubicBezTo>
                  <a:cubicBezTo>
                    <a:pt x="45434" y="48146"/>
                    <a:pt x="43630" y="48912"/>
                    <a:pt x="42337" y="50305"/>
                  </a:cubicBezTo>
                  <a:cubicBezTo>
                    <a:pt x="41056" y="48925"/>
                    <a:pt x="39264" y="48145"/>
                    <a:pt x="37382" y="48145"/>
                  </a:cubicBezTo>
                  <a:cubicBezTo>
                    <a:pt x="36898" y="48145"/>
                    <a:pt x="36415" y="48199"/>
                    <a:pt x="35940" y="48307"/>
                  </a:cubicBezTo>
                  <a:cubicBezTo>
                    <a:pt x="35980" y="44148"/>
                    <a:pt x="39158" y="42067"/>
                    <a:pt x="42335" y="42067"/>
                  </a:cubicBezTo>
                  <a:close/>
                  <a:moveTo>
                    <a:pt x="65651" y="42067"/>
                  </a:moveTo>
                  <a:cubicBezTo>
                    <a:pt x="68826" y="42067"/>
                    <a:pt x="72001" y="44146"/>
                    <a:pt x="72041" y="48307"/>
                  </a:cubicBezTo>
                  <a:cubicBezTo>
                    <a:pt x="71563" y="48202"/>
                    <a:pt x="71080" y="48150"/>
                    <a:pt x="70601" y="48150"/>
                  </a:cubicBezTo>
                  <a:cubicBezTo>
                    <a:pt x="68748" y="48150"/>
                    <a:pt x="66948" y="48916"/>
                    <a:pt x="65653" y="50305"/>
                  </a:cubicBezTo>
                  <a:cubicBezTo>
                    <a:pt x="64371" y="48934"/>
                    <a:pt x="62579" y="48145"/>
                    <a:pt x="60697" y="48145"/>
                  </a:cubicBezTo>
                  <a:cubicBezTo>
                    <a:pt x="60214" y="48145"/>
                    <a:pt x="59730" y="48199"/>
                    <a:pt x="59255" y="48307"/>
                  </a:cubicBezTo>
                  <a:cubicBezTo>
                    <a:pt x="59295" y="44148"/>
                    <a:pt x="62473" y="42067"/>
                    <a:pt x="65651" y="42067"/>
                  </a:cubicBezTo>
                  <a:close/>
                  <a:moveTo>
                    <a:pt x="18806" y="42117"/>
                  </a:moveTo>
                  <a:cubicBezTo>
                    <a:pt x="21981" y="42117"/>
                    <a:pt x="25156" y="44198"/>
                    <a:pt x="25196" y="48360"/>
                  </a:cubicBezTo>
                  <a:cubicBezTo>
                    <a:pt x="24717" y="48255"/>
                    <a:pt x="24234" y="48204"/>
                    <a:pt x="23755" y="48204"/>
                  </a:cubicBezTo>
                  <a:cubicBezTo>
                    <a:pt x="21902" y="48204"/>
                    <a:pt x="20103" y="48970"/>
                    <a:pt x="18807" y="50359"/>
                  </a:cubicBezTo>
                  <a:cubicBezTo>
                    <a:pt x="17526" y="48988"/>
                    <a:pt x="15734" y="48199"/>
                    <a:pt x="13852" y="48199"/>
                  </a:cubicBezTo>
                  <a:cubicBezTo>
                    <a:pt x="13368" y="48199"/>
                    <a:pt x="12884" y="48253"/>
                    <a:pt x="12409" y="48360"/>
                  </a:cubicBezTo>
                  <a:cubicBezTo>
                    <a:pt x="12454" y="44198"/>
                    <a:pt x="15631" y="42117"/>
                    <a:pt x="18806" y="42117"/>
                  </a:cubicBezTo>
                  <a:close/>
                  <a:moveTo>
                    <a:pt x="117967" y="48323"/>
                  </a:moveTo>
                  <a:cubicBezTo>
                    <a:pt x="118392" y="48323"/>
                    <a:pt x="118820" y="48362"/>
                    <a:pt x="119245" y="48441"/>
                  </a:cubicBezTo>
                  <a:cubicBezTo>
                    <a:pt x="118253" y="49621"/>
                    <a:pt x="117671" y="51114"/>
                    <a:pt x="117757" y="52706"/>
                  </a:cubicBezTo>
                  <a:lnTo>
                    <a:pt x="117757" y="52706"/>
                  </a:lnTo>
                  <a:cubicBezTo>
                    <a:pt x="116507" y="51403"/>
                    <a:pt x="114740" y="50573"/>
                    <a:pt x="112880" y="50573"/>
                  </a:cubicBezTo>
                  <a:cubicBezTo>
                    <a:pt x="112860" y="50573"/>
                    <a:pt x="112840" y="50573"/>
                    <a:pt x="112821" y="50574"/>
                  </a:cubicBezTo>
                  <a:cubicBezTo>
                    <a:pt x="114158" y="49126"/>
                    <a:pt x="116031" y="48323"/>
                    <a:pt x="117967" y="48323"/>
                  </a:cubicBezTo>
                  <a:close/>
                  <a:moveTo>
                    <a:pt x="130990" y="48323"/>
                  </a:moveTo>
                  <a:cubicBezTo>
                    <a:pt x="132925" y="48323"/>
                    <a:pt x="134799" y="49126"/>
                    <a:pt x="136136" y="50574"/>
                  </a:cubicBezTo>
                  <a:cubicBezTo>
                    <a:pt x="136116" y="50573"/>
                    <a:pt x="136096" y="50573"/>
                    <a:pt x="136077" y="50573"/>
                  </a:cubicBezTo>
                  <a:cubicBezTo>
                    <a:pt x="134208" y="50573"/>
                    <a:pt x="132440" y="51412"/>
                    <a:pt x="131199" y="52715"/>
                  </a:cubicBezTo>
                  <a:cubicBezTo>
                    <a:pt x="131279" y="51120"/>
                    <a:pt x="130697" y="49624"/>
                    <a:pt x="129711" y="48441"/>
                  </a:cubicBezTo>
                  <a:cubicBezTo>
                    <a:pt x="130137" y="48362"/>
                    <a:pt x="130565" y="48323"/>
                    <a:pt x="130990" y="48323"/>
                  </a:cubicBezTo>
                  <a:close/>
                  <a:moveTo>
                    <a:pt x="94437" y="48359"/>
                  </a:moveTo>
                  <a:cubicBezTo>
                    <a:pt x="94862" y="48359"/>
                    <a:pt x="95289" y="48398"/>
                    <a:pt x="95715" y="48477"/>
                  </a:cubicBezTo>
                  <a:cubicBezTo>
                    <a:pt x="94722" y="49666"/>
                    <a:pt x="94140" y="51168"/>
                    <a:pt x="94227" y="52750"/>
                  </a:cubicBezTo>
                  <a:lnTo>
                    <a:pt x="94227" y="52750"/>
                  </a:lnTo>
                  <a:cubicBezTo>
                    <a:pt x="92986" y="51447"/>
                    <a:pt x="91219" y="50618"/>
                    <a:pt x="89350" y="50618"/>
                  </a:cubicBezTo>
                  <a:cubicBezTo>
                    <a:pt x="89330" y="50618"/>
                    <a:pt x="89310" y="50618"/>
                    <a:pt x="89290" y="50618"/>
                  </a:cubicBezTo>
                  <a:cubicBezTo>
                    <a:pt x="89270" y="50618"/>
                    <a:pt x="89250" y="50618"/>
                    <a:pt x="89231" y="50618"/>
                  </a:cubicBezTo>
                  <a:cubicBezTo>
                    <a:pt x="87362" y="50618"/>
                    <a:pt x="85603" y="51448"/>
                    <a:pt x="84353" y="52751"/>
                  </a:cubicBezTo>
                  <a:cubicBezTo>
                    <a:pt x="84443" y="51165"/>
                    <a:pt x="83860" y="49660"/>
                    <a:pt x="82866" y="48477"/>
                  </a:cubicBezTo>
                  <a:cubicBezTo>
                    <a:pt x="83291" y="48398"/>
                    <a:pt x="83719" y="48359"/>
                    <a:pt x="84144" y="48359"/>
                  </a:cubicBezTo>
                  <a:cubicBezTo>
                    <a:pt x="86080" y="48359"/>
                    <a:pt x="87955" y="49162"/>
                    <a:pt x="89299" y="50609"/>
                  </a:cubicBezTo>
                  <a:cubicBezTo>
                    <a:pt x="90637" y="49162"/>
                    <a:pt x="92504" y="48359"/>
                    <a:pt x="94437" y="48359"/>
                  </a:cubicBezTo>
                  <a:close/>
                  <a:moveTo>
                    <a:pt x="47485" y="48520"/>
                  </a:moveTo>
                  <a:cubicBezTo>
                    <a:pt x="47909" y="48520"/>
                    <a:pt x="48337" y="48559"/>
                    <a:pt x="48762" y="48638"/>
                  </a:cubicBezTo>
                  <a:cubicBezTo>
                    <a:pt x="47767" y="49821"/>
                    <a:pt x="47185" y="51326"/>
                    <a:pt x="47275" y="52912"/>
                  </a:cubicBezTo>
                  <a:cubicBezTo>
                    <a:pt x="46025" y="51609"/>
                    <a:pt x="44257" y="50779"/>
                    <a:pt x="42397" y="50779"/>
                  </a:cubicBezTo>
                  <a:cubicBezTo>
                    <a:pt x="42377" y="50779"/>
                    <a:pt x="42357" y="50779"/>
                    <a:pt x="42337" y="50780"/>
                  </a:cubicBezTo>
                  <a:cubicBezTo>
                    <a:pt x="43675" y="49325"/>
                    <a:pt x="45549" y="48520"/>
                    <a:pt x="47485" y="48520"/>
                  </a:cubicBezTo>
                  <a:close/>
                  <a:moveTo>
                    <a:pt x="60501" y="48529"/>
                  </a:moveTo>
                  <a:cubicBezTo>
                    <a:pt x="62439" y="48529"/>
                    <a:pt x="64308" y="49332"/>
                    <a:pt x="65653" y="50780"/>
                  </a:cubicBezTo>
                  <a:cubicBezTo>
                    <a:pt x="65633" y="50779"/>
                    <a:pt x="65613" y="50779"/>
                    <a:pt x="65593" y="50779"/>
                  </a:cubicBezTo>
                  <a:cubicBezTo>
                    <a:pt x="63725" y="50779"/>
                    <a:pt x="61957" y="51618"/>
                    <a:pt x="60715" y="52921"/>
                  </a:cubicBezTo>
                  <a:cubicBezTo>
                    <a:pt x="60796" y="51326"/>
                    <a:pt x="60214" y="49830"/>
                    <a:pt x="59219" y="48647"/>
                  </a:cubicBezTo>
                  <a:cubicBezTo>
                    <a:pt x="59646" y="48568"/>
                    <a:pt x="60075" y="48529"/>
                    <a:pt x="60501" y="48529"/>
                  </a:cubicBezTo>
                  <a:close/>
                  <a:moveTo>
                    <a:pt x="107662" y="48316"/>
                  </a:moveTo>
                  <a:cubicBezTo>
                    <a:pt x="109596" y="48316"/>
                    <a:pt x="111472" y="49118"/>
                    <a:pt x="112821" y="50574"/>
                  </a:cubicBezTo>
                  <a:cubicBezTo>
                    <a:pt x="112802" y="50573"/>
                    <a:pt x="112783" y="50573"/>
                    <a:pt x="112765" y="50573"/>
                  </a:cubicBezTo>
                  <a:cubicBezTo>
                    <a:pt x="110778" y="50573"/>
                    <a:pt x="108902" y="51519"/>
                    <a:pt x="107650" y="52966"/>
                  </a:cubicBezTo>
                  <a:lnTo>
                    <a:pt x="107650" y="52966"/>
                  </a:lnTo>
                  <a:cubicBezTo>
                    <a:pt x="107803" y="51290"/>
                    <a:pt x="107211" y="49713"/>
                    <a:pt x="106172" y="48477"/>
                  </a:cubicBezTo>
                  <a:cubicBezTo>
                    <a:pt x="106667" y="48369"/>
                    <a:pt x="107167" y="48316"/>
                    <a:pt x="107662" y="48316"/>
                  </a:cubicBezTo>
                  <a:close/>
                  <a:moveTo>
                    <a:pt x="13659" y="48573"/>
                  </a:moveTo>
                  <a:cubicBezTo>
                    <a:pt x="15592" y="48573"/>
                    <a:pt x="17464" y="49371"/>
                    <a:pt x="18807" y="50824"/>
                  </a:cubicBezTo>
                  <a:cubicBezTo>
                    <a:pt x="18787" y="50824"/>
                    <a:pt x="18768" y="50824"/>
                    <a:pt x="18748" y="50824"/>
                  </a:cubicBezTo>
                  <a:cubicBezTo>
                    <a:pt x="16879" y="50824"/>
                    <a:pt x="15111" y="51663"/>
                    <a:pt x="13870" y="52966"/>
                  </a:cubicBezTo>
                  <a:cubicBezTo>
                    <a:pt x="13951" y="51371"/>
                    <a:pt x="13368" y="49875"/>
                    <a:pt x="12374" y="48692"/>
                  </a:cubicBezTo>
                  <a:cubicBezTo>
                    <a:pt x="12802" y="48612"/>
                    <a:pt x="13232" y="48573"/>
                    <a:pt x="13659" y="48573"/>
                  </a:cubicBezTo>
                  <a:close/>
                  <a:moveTo>
                    <a:pt x="23953" y="48574"/>
                  </a:moveTo>
                  <a:cubicBezTo>
                    <a:pt x="24378" y="48574"/>
                    <a:pt x="24806" y="48613"/>
                    <a:pt x="25232" y="48692"/>
                  </a:cubicBezTo>
                  <a:cubicBezTo>
                    <a:pt x="24237" y="49875"/>
                    <a:pt x="23655" y="51371"/>
                    <a:pt x="23744" y="52966"/>
                  </a:cubicBezTo>
                  <a:cubicBezTo>
                    <a:pt x="22494" y="51663"/>
                    <a:pt x="20726" y="50824"/>
                    <a:pt x="18866" y="50824"/>
                  </a:cubicBezTo>
                  <a:cubicBezTo>
                    <a:pt x="18846" y="50824"/>
                    <a:pt x="18827" y="50824"/>
                    <a:pt x="18807" y="50824"/>
                  </a:cubicBezTo>
                  <a:cubicBezTo>
                    <a:pt x="20144" y="49377"/>
                    <a:pt x="22018" y="48574"/>
                    <a:pt x="23953" y="48574"/>
                  </a:cubicBezTo>
                  <a:close/>
                  <a:moveTo>
                    <a:pt x="37179" y="48522"/>
                  </a:moveTo>
                  <a:cubicBezTo>
                    <a:pt x="39113" y="48522"/>
                    <a:pt x="40989" y="49325"/>
                    <a:pt x="42337" y="50780"/>
                  </a:cubicBezTo>
                  <a:cubicBezTo>
                    <a:pt x="42319" y="50779"/>
                    <a:pt x="42300" y="50779"/>
                    <a:pt x="42282" y="50779"/>
                  </a:cubicBezTo>
                  <a:cubicBezTo>
                    <a:pt x="40295" y="50779"/>
                    <a:pt x="38419" y="51725"/>
                    <a:pt x="37167" y="53172"/>
                  </a:cubicBezTo>
                  <a:cubicBezTo>
                    <a:pt x="37320" y="51496"/>
                    <a:pt x="36728" y="49910"/>
                    <a:pt x="35689" y="48683"/>
                  </a:cubicBezTo>
                  <a:cubicBezTo>
                    <a:pt x="36184" y="48575"/>
                    <a:pt x="36683" y="48522"/>
                    <a:pt x="37179" y="48522"/>
                  </a:cubicBezTo>
                  <a:close/>
                  <a:moveTo>
                    <a:pt x="124475" y="46470"/>
                  </a:moveTo>
                  <a:cubicBezTo>
                    <a:pt x="127650" y="46470"/>
                    <a:pt x="130827" y="48548"/>
                    <a:pt x="130867" y="52706"/>
                  </a:cubicBezTo>
                  <a:cubicBezTo>
                    <a:pt x="130388" y="52601"/>
                    <a:pt x="129906" y="52550"/>
                    <a:pt x="129426" y="52550"/>
                  </a:cubicBezTo>
                  <a:cubicBezTo>
                    <a:pt x="127574" y="52550"/>
                    <a:pt x="125776" y="53316"/>
                    <a:pt x="124487" y="54704"/>
                  </a:cubicBezTo>
                  <a:cubicBezTo>
                    <a:pt x="123206" y="53333"/>
                    <a:pt x="121414" y="52545"/>
                    <a:pt x="119532" y="52545"/>
                  </a:cubicBezTo>
                  <a:cubicBezTo>
                    <a:pt x="119048" y="52545"/>
                    <a:pt x="118564" y="52599"/>
                    <a:pt x="118089" y="52706"/>
                  </a:cubicBezTo>
                  <a:cubicBezTo>
                    <a:pt x="118125" y="48548"/>
                    <a:pt x="121299" y="46470"/>
                    <a:pt x="124475" y="46470"/>
                  </a:cubicBezTo>
                  <a:close/>
                  <a:moveTo>
                    <a:pt x="77635" y="46519"/>
                  </a:moveTo>
                  <a:cubicBezTo>
                    <a:pt x="80808" y="46519"/>
                    <a:pt x="83981" y="48596"/>
                    <a:pt x="84022" y="52751"/>
                  </a:cubicBezTo>
                  <a:lnTo>
                    <a:pt x="84031" y="52760"/>
                  </a:lnTo>
                  <a:cubicBezTo>
                    <a:pt x="83550" y="52655"/>
                    <a:pt x="83066" y="52604"/>
                    <a:pt x="82586" y="52604"/>
                  </a:cubicBezTo>
                  <a:cubicBezTo>
                    <a:pt x="80731" y="52604"/>
                    <a:pt x="78937" y="53370"/>
                    <a:pt x="77642" y="54758"/>
                  </a:cubicBezTo>
                  <a:cubicBezTo>
                    <a:pt x="76360" y="53378"/>
                    <a:pt x="74568" y="52599"/>
                    <a:pt x="72696" y="52599"/>
                  </a:cubicBezTo>
                  <a:cubicBezTo>
                    <a:pt x="72203" y="52599"/>
                    <a:pt x="71719" y="52652"/>
                    <a:pt x="71244" y="52760"/>
                  </a:cubicBezTo>
                  <a:cubicBezTo>
                    <a:pt x="71280" y="48600"/>
                    <a:pt x="74457" y="46519"/>
                    <a:pt x="77635" y="46519"/>
                  </a:cubicBezTo>
                  <a:close/>
                  <a:moveTo>
                    <a:pt x="100946" y="46509"/>
                  </a:moveTo>
                  <a:cubicBezTo>
                    <a:pt x="104122" y="46509"/>
                    <a:pt x="107296" y="48585"/>
                    <a:pt x="107337" y="52742"/>
                  </a:cubicBezTo>
                  <a:cubicBezTo>
                    <a:pt x="106865" y="52641"/>
                    <a:pt x="106389" y="52591"/>
                    <a:pt x="105917" y="52591"/>
                  </a:cubicBezTo>
                  <a:cubicBezTo>
                    <a:pt x="104050" y="52591"/>
                    <a:pt x="102242" y="53364"/>
                    <a:pt x="100948" y="54758"/>
                  </a:cubicBezTo>
                  <a:lnTo>
                    <a:pt x="100948" y="54749"/>
                  </a:lnTo>
                  <a:cubicBezTo>
                    <a:pt x="99667" y="53369"/>
                    <a:pt x="97875" y="52590"/>
                    <a:pt x="95993" y="52590"/>
                  </a:cubicBezTo>
                  <a:cubicBezTo>
                    <a:pt x="95509" y="52590"/>
                    <a:pt x="95025" y="52643"/>
                    <a:pt x="94550" y="52742"/>
                  </a:cubicBezTo>
                  <a:cubicBezTo>
                    <a:pt x="94591" y="48588"/>
                    <a:pt x="97769" y="46509"/>
                    <a:pt x="100946" y="46509"/>
                  </a:cubicBezTo>
                  <a:close/>
                  <a:moveTo>
                    <a:pt x="53993" y="46670"/>
                  </a:moveTo>
                  <a:cubicBezTo>
                    <a:pt x="57169" y="46670"/>
                    <a:pt x="60344" y="48747"/>
                    <a:pt x="60384" y="52903"/>
                  </a:cubicBezTo>
                  <a:cubicBezTo>
                    <a:pt x="59911" y="52801"/>
                    <a:pt x="59433" y="52752"/>
                    <a:pt x="58960" y="52752"/>
                  </a:cubicBezTo>
                  <a:cubicBezTo>
                    <a:pt x="57101" y="52752"/>
                    <a:pt x="55295" y="53518"/>
                    <a:pt x="53995" y="54910"/>
                  </a:cubicBezTo>
                  <a:cubicBezTo>
                    <a:pt x="52714" y="53531"/>
                    <a:pt x="50922" y="52751"/>
                    <a:pt x="49040" y="52751"/>
                  </a:cubicBezTo>
                  <a:cubicBezTo>
                    <a:pt x="48556" y="52751"/>
                    <a:pt x="48072" y="52805"/>
                    <a:pt x="47597" y="52903"/>
                  </a:cubicBezTo>
                  <a:cubicBezTo>
                    <a:pt x="47638" y="48749"/>
                    <a:pt x="50816" y="46670"/>
                    <a:pt x="53993" y="46670"/>
                  </a:cubicBezTo>
                  <a:close/>
                  <a:moveTo>
                    <a:pt x="7145" y="46712"/>
                  </a:moveTo>
                  <a:cubicBezTo>
                    <a:pt x="10322" y="46712"/>
                    <a:pt x="13498" y="48790"/>
                    <a:pt x="13538" y="52948"/>
                  </a:cubicBezTo>
                  <a:cubicBezTo>
                    <a:pt x="13065" y="52846"/>
                    <a:pt x="12588" y="52796"/>
                    <a:pt x="12114" y="52796"/>
                  </a:cubicBezTo>
                  <a:cubicBezTo>
                    <a:pt x="10255" y="52796"/>
                    <a:pt x="8451" y="53563"/>
                    <a:pt x="7159" y="54955"/>
                  </a:cubicBezTo>
                  <a:cubicBezTo>
                    <a:pt x="5884" y="53583"/>
                    <a:pt x="4097" y="52805"/>
                    <a:pt x="2226" y="52805"/>
                  </a:cubicBezTo>
                  <a:cubicBezTo>
                    <a:pt x="2216" y="52805"/>
                    <a:pt x="2205" y="52805"/>
                    <a:pt x="2194" y="52805"/>
                  </a:cubicBezTo>
                  <a:lnTo>
                    <a:pt x="2194" y="52796"/>
                  </a:lnTo>
                  <a:cubicBezTo>
                    <a:pt x="1711" y="52796"/>
                    <a:pt x="1227" y="52850"/>
                    <a:pt x="752" y="52948"/>
                  </a:cubicBezTo>
                  <a:cubicBezTo>
                    <a:pt x="792" y="48790"/>
                    <a:pt x="3969" y="46712"/>
                    <a:pt x="7145" y="46712"/>
                  </a:cubicBezTo>
                  <a:close/>
                  <a:moveTo>
                    <a:pt x="30465" y="46717"/>
                  </a:moveTo>
                  <a:cubicBezTo>
                    <a:pt x="33637" y="46717"/>
                    <a:pt x="36811" y="48795"/>
                    <a:pt x="36854" y="52953"/>
                  </a:cubicBezTo>
                  <a:lnTo>
                    <a:pt x="36854" y="52953"/>
                  </a:lnTo>
                  <a:cubicBezTo>
                    <a:pt x="36379" y="52851"/>
                    <a:pt x="35901" y="52801"/>
                    <a:pt x="35426" y="52801"/>
                  </a:cubicBezTo>
                  <a:cubicBezTo>
                    <a:pt x="33569" y="52801"/>
                    <a:pt x="31771" y="53567"/>
                    <a:pt x="30483" y="54955"/>
                  </a:cubicBezTo>
                  <a:cubicBezTo>
                    <a:pt x="29201" y="53584"/>
                    <a:pt x="27409" y="52796"/>
                    <a:pt x="25528" y="52796"/>
                  </a:cubicBezTo>
                  <a:cubicBezTo>
                    <a:pt x="25044" y="52796"/>
                    <a:pt x="24560" y="52850"/>
                    <a:pt x="24085" y="52957"/>
                  </a:cubicBezTo>
                  <a:cubicBezTo>
                    <a:pt x="24116" y="48798"/>
                    <a:pt x="27290" y="46717"/>
                    <a:pt x="30465" y="46717"/>
                  </a:cubicBezTo>
                  <a:close/>
                  <a:moveTo>
                    <a:pt x="107865" y="57160"/>
                  </a:moveTo>
                  <a:cubicBezTo>
                    <a:pt x="107867" y="57160"/>
                    <a:pt x="107868" y="57160"/>
                    <a:pt x="107870" y="57160"/>
                  </a:cubicBezTo>
                  <a:lnTo>
                    <a:pt x="107870" y="57160"/>
                  </a:lnTo>
                  <a:cubicBezTo>
                    <a:pt x="107871" y="57160"/>
                    <a:pt x="107873" y="57160"/>
                    <a:pt x="107874" y="57160"/>
                  </a:cubicBezTo>
                  <a:close/>
                  <a:moveTo>
                    <a:pt x="129607" y="52925"/>
                  </a:moveTo>
                  <a:cubicBezTo>
                    <a:pt x="130037" y="52925"/>
                    <a:pt x="130471" y="52965"/>
                    <a:pt x="130903" y="53047"/>
                  </a:cubicBezTo>
                  <a:cubicBezTo>
                    <a:pt x="129908" y="54229"/>
                    <a:pt x="129326" y="55726"/>
                    <a:pt x="129415" y="57321"/>
                  </a:cubicBezTo>
                  <a:cubicBezTo>
                    <a:pt x="128165" y="56009"/>
                    <a:pt x="126406" y="55179"/>
                    <a:pt x="124538" y="55179"/>
                  </a:cubicBezTo>
                  <a:cubicBezTo>
                    <a:pt x="124518" y="55179"/>
                    <a:pt x="124498" y="55179"/>
                    <a:pt x="124478" y="55179"/>
                  </a:cubicBezTo>
                  <a:cubicBezTo>
                    <a:pt x="124458" y="55179"/>
                    <a:pt x="124438" y="55179"/>
                    <a:pt x="124418" y="55179"/>
                  </a:cubicBezTo>
                  <a:cubicBezTo>
                    <a:pt x="122550" y="55179"/>
                    <a:pt x="120782" y="56009"/>
                    <a:pt x="119541" y="57321"/>
                  </a:cubicBezTo>
                  <a:cubicBezTo>
                    <a:pt x="119622" y="55726"/>
                    <a:pt x="119039" y="54220"/>
                    <a:pt x="118045" y="53047"/>
                  </a:cubicBezTo>
                  <a:cubicBezTo>
                    <a:pt x="118478" y="52965"/>
                    <a:pt x="118913" y="52925"/>
                    <a:pt x="119344" y="52925"/>
                  </a:cubicBezTo>
                  <a:cubicBezTo>
                    <a:pt x="121276" y="52925"/>
                    <a:pt x="123138" y="53727"/>
                    <a:pt x="124478" y="55170"/>
                  </a:cubicBezTo>
                  <a:cubicBezTo>
                    <a:pt x="125811" y="53727"/>
                    <a:pt x="127678" y="52925"/>
                    <a:pt x="129607" y="52925"/>
                  </a:cubicBezTo>
                  <a:close/>
                  <a:moveTo>
                    <a:pt x="82780" y="52965"/>
                  </a:moveTo>
                  <a:cubicBezTo>
                    <a:pt x="83204" y="52965"/>
                    <a:pt x="83632" y="53003"/>
                    <a:pt x="84057" y="53082"/>
                  </a:cubicBezTo>
                  <a:cubicBezTo>
                    <a:pt x="83538" y="53701"/>
                    <a:pt x="83135" y="54409"/>
                    <a:pt x="82875" y="55170"/>
                  </a:cubicBezTo>
                  <a:cubicBezTo>
                    <a:pt x="82634" y="55866"/>
                    <a:pt x="82526" y="56607"/>
                    <a:pt x="82569" y="57347"/>
                  </a:cubicBezTo>
                  <a:lnTo>
                    <a:pt x="82569" y="57347"/>
                  </a:lnTo>
                  <a:cubicBezTo>
                    <a:pt x="81328" y="56053"/>
                    <a:pt x="79569" y="55215"/>
                    <a:pt x="77701" y="55215"/>
                  </a:cubicBezTo>
                  <a:cubicBezTo>
                    <a:pt x="77681" y="55215"/>
                    <a:pt x="77661" y="55215"/>
                    <a:pt x="77642" y="55215"/>
                  </a:cubicBezTo>
                  <a:cubicBezTo>
                    <a:pt x="78979" y="53768"/>
                    <a:pt x="80847" y="52965"/>
                    <a:pt x="82780" y="52965"/>
                  </a:cubicBezTo>
                  <a:close/>
                  <a:moveTo>
                    <a:pt x="95802" y="52974"/>
                  </a:moveTo>
                  <a:cubicBezTo>
                    <a:pt x="97735" y="52974"/>
                    <a:pt x="99602" y="53775"/>
                    <a:pt x="100939" y="55215"/>
                  </a:cubicBezTo>
                  <a:cubicBezTo>
                    <a:pt x="100919" y="55215"/>
                    <a:pt x="100900" y="55215"/>
                    <a:pt x="100880" y="55215"/>
                  </a:cubicBezTo>
                  <a:cubicBezTo>
                    <a:pt x="99020" y="55215"/>
                    <a:pt x="97252" y="56053"/>
                    <a:pt x="96011" y="57357"/>
                  </a:cubicBezTo>
                  <a:cubicBezTo>
                    <a:pt x="96047" y="56622"/>
                    <a:pt x="95948" y="55878"/>
                    <a:pt x="95706" y="55179"/>
                  </a:cubicBezTo>
                  <a:lnTo>
                    <a:pt x="95706" y="55170"/>
                  </a:lnTo>
                  <a:cubicBezTo>
                    <a:pt x="95446" y="54409"/>
                    <a:pt x="95043" y="53701"/>
                    <a:pt x="94523" y="53091"/>
                  </a:cubicBezTo>
                  <a:cubicBezTo>
                    <a:pt x="94949" y="53012"/>
                    <a:pt x="95377" y="52974"/>
                    <a:pt x="95802" y="52974"/>
                  </a:cubicBezTo>
                  <a:close/>
                  <a:moveTo>
                    <a:pt x="60697" y="57357"/>
                  </a:moveTo>
                  <a:cubicBezTo>
                    <a:pt x="60700" y="57357"/>
                    <a:pt x="60703" y="57357"/>
                    <a:pt x="60706" y="57357"/>
                  </a:cubicBezTo>
                  <a:lnTo>
                    <a:pt x="60706" y="57357"/>
                  </a:lnTo>
                  <a:cubicBezTo>
                    <a:pt x="60709" y="57357"/>
                    <a:pt x="60712" y="57357"/>
                    <a:pt x="60715" y="57357"/>
                  </a:cubicBezTo>
                  <a:close/>
                  <a:moveTo>
                    <a:pt x="48839" y="53117"/>
                  </a:moveTo>
                  <a:cubicBezTo>
                    <a:pt x="50775" y="53117"/>
                    <a:pt x="52650" y="53921"/>
                    <a:pt x="53995" y="55376"/>
                  </a:cubicBezTo>
                  <a:lnTo>
                    <a:pt x="53995" y="55376"/>
                  </a:lnTo>
                  <a:cubicBezTo>
                    <a:pt x="53992" y="55376"/>
                    <a:pt x="53989" y="55376"/>
                    <a:pt x="53986" y="55376"/>
                  </a:cubicBezTo>
                  <a:cubicBezTo>
                    <a:pt x="53966" y="55376"/>
                    <a:pt x="53946" y="55376"/>
                    <a:pt x="53927" y="55376"/>
                  </a:cubicBezTo>
                  <a:cubicBezTo>
                    <a:pt x="52067" y="55376"/>
                    <a:pt x="50299" y="56206"/>
                    <a:pt x="49049" y="57509"/>
                  </a:cubicBezTo>
                  <a:cubicBezTo>
                    <a:pt x="49138" y="55923"/>
                    <a:pt x="48556" y="54418"/>
                    <a:pt x="47561" y="53235"/>
                  </a:cubicBezTo>
                  <a:cubicBezTo>
                    <a:pt x="47987" y="53156"/>
                    <a:pt x="48414" y="53117"/>
                    <a:pt x="48839" y="53117"/>
                  </a:cubicBezTo>
                  <a:close/>
                  <a:moveTo>
                    <a:pt x="59142" y="53117"/>
                  </a:moveTo>
                  <a:cubicBezTo>
                    <a:pt x="59567" y="53117"/>
                    <a:pt x="59994" y="53156"/>
                    <a:pt x="60420" y="53235"/>
                  </a:cubicBezTo>
                  <a:cubicBezTo>
                    <a:pt x="59425" y="54427"/>
                    <a:pt x="58843" y="55932"/>
                    <a:pt x="58932" y="57518"/>
                  </a:cubicBezTo>
                  <a:lnTo>
                    <a:pt x="58923" y="57509"/>
                  </a:lnTo>
                  <a:cubicBezTo>
                    <a:pt x="57682" y="56206"/>
                    <a:pt x="55914" y="55376"/>
                    <a:pt x="54046" y="55376"/>
                  </a:cubicBezTo>
                  <a:cubicBezTo>
                    <a:pt x="54029" y="55376"/>
                    <a:pt x="54012" y="55376"/>
                    <a:pt x="53995" y="55376"/>
                  </a:cubicBezTo>
                  <a:lnTo>
                    <a:pt x="53995" y="55376"/>
                  </a:lnTo>
                  <a:cubicBezTo>
                    <a:pt x="55333" y="53921"/>
                    <a:pt x="57206" y="53117"/>
                    <a:pt x="59142" y="53117"/>
                  </a:cubicBezTo>
                  <a:close/>
                  <a:moveTo>
                    <a:pt x="25317" y="53179"/>
                  </a:moveTo>
                  <a:cubicBezTo>
                    <a:pt x="27247" y="53179"/>
                    <a:pt x="29113" y="53976"/>
                    <a:pt x="30456" y="55421"/>
                  </a:cubicBezTo>
                  <a:cubicBezTo>
                    <a:pt x="30436" y="55421"/>
                    <a:pt x="30416" y="55421"/>
                    <a:pt x="30397" y="55421"/>
                  </a:cubicBezTo>
                  <a:cubicBezTo>
                    <a:pt x="28528" y="55421"/>
                    <a:pt x="26769" y="56259"/>
                    <a:pt x="25528" y="57554"/>
                  </a:cubicBezTo>
                  <a:cubicBezTo>
                    <a:pt x="25563" y="56819"/>
                    <a:pt x="25456" y="56075"/>
                    <a:pt x="25223" y="55376"/>
                  </a:cubicBezTo>
                  <a:lnTo>
                    <a:pt x="25223" y="55385"/>
                  </a:lnTo>
                  <a:cubicBezTo>
                    <a:pt x="24963" y="54624"/>
                    <a:pt x="24560" y="53916"/>
                    <a:pt x="24031" y="53298"/>
                  </a:cubicBezTo>
                  <a:cubicBezTo>
                    <a:pt x="24460" y="53218"/>
                    <a:pt x="24890" y="53179"/>
                    <a:pt x="25317" y="53179"/>
                  </a:cubicBezTo>
                  <a:close/>
                  <a:moveTo>
                    <a:pt x="12293" y="53188"/>
                  </a:moveTo>
                  <a:cubicBezTo>
                    <a:pt x="12719" y="53188"/>
                    <a:pt x="13147" y="53227"/>
                    <a:pt x="13574" y="53307"/>
                  </a:cubicBezTo>
                  <a:cubicBezTo>
                    <a:pt x="13055" y="53925"/>
                    <a:pt x="12651" y="54624"/>
                    <a:pt x="12391" y="55385"/>
                  </a:cubicBezTo>
                  <a:cubicBezTo>
                    <a:pt x="12150" y="56084"/>
                    <a:pt x="12051" y="56819"/>
                    <a:pt x="12087" y="57554"/>
                  </a:cubicBezTo>
                  <a:lnTo>
                    <a:pt x="12087" y="57572"/>
                  </a:lnTo>
                  <a:cubicBezTo>
                    <a:pt x="10845" y="56268"/>
                    <a:pt x="9086" y="55430"/>
                    <a:pt x="7218" y="55430"/>
                  </a:cubicBezTo>
                  <a:cubicBezTo>
                    <a:pt x="7198" y="55430"/>
                    <a:pt x="7178" y="55430"/>
                    <a:pt x="7159" y="55430"/>
                  </a:cubicBezTo>
                  <a:cubicBezTo>
                    <a:pt x="8501" y="53985"/>
                    <a:pt x="10367" y="53188"/>
                    <a:pt x="12293" y="53188"/>
                  </a:cubicBezTo>
                  <a:close/>
                  <a:moveTo>
                    <a:pt x="106098" y="52962"/>
                  </a:moveTo>
                  <a:cubicBezTo>
                    <a:pt x="106573" y="52962"/>
                    <a:pt x="107051" y="53010"/>
                    <a:pt x="107525" y="53109"/>
                  </a:cubicBezTo>
                  <a:cubicBezTo>
                    <a:pt x="106514" y="54361"/>
                    <a:pt x="105950" y="55943"/>
                    <a:pt x="106117" y="57615"/>
                  </a:cubicBezTo>
                  <a:lnTo>
                    <a:pt x="106117" y="57615"/>
                  </a:lnTo>
                  <a:cubicBezTo>
                    <a:pt x="104869" y="56153"/>
                    <a:pt x="102981" y="55206"/>
                    <a:pt x="100985" y="55206"/>
                  </a:cubicBezTo>
                  <a:cubicBezTo>
                    <a:pt x="100976" y="55206"/>
                    <a:pt x="100966" y="55206"/>
                    <a:pt x="100957" y="55206"/>
                  </a:cubicBezTo>
                  <a:cubicBezTo>
                    <a:pt x="102302" y="53761"/>
                    <a:pt x="104171" y="52962"/>
                    <a:pt x="106098" y="52962"/>
                  </a:cubicBezTo>
                  <a:close/>
                  <a:moveTo>
                    <a:pt x="70812" y="48526"/>
                  </a:moveTo>
                  <a:cubicBezTo>
                    <a:pt x="71289" y="48526"/>
                    <a:pt x="71770" y="48575"/>
                    <a:pt x="72248" y="48674"/>
                  </a:cubicBezTo>
                  <a:cubicBezTo>
                    <a:pt x="71271" y="49928"/>
                    <a:pt x="70742" y="51496"/>
                    <a:pt x="70939" y="53145"/>
                  </a:cubicBezTo>
                  <a:cubicBezTo>
                    <a:pt x="71447" y="53031"/>
                    <a:pt x="71960" y="52976"/>
                    <a:pt x="72468" y="52976"/>
                  </a:cubicBezTo>
                  <a:cubicBezTo>
                    <a:pt x="74401" y="52976"/>
                    <a:pt x="76276" y="53777"/>
                    <a:pt x="77624" y="55224"/>
                  </a:cubicBezTo>
                  <a:cubicBezTo>
                    <a:pt x="77606" y="55224"/>
                    <a:pt x="77587" y="55224"/>
                    <a:pt x="77569" y="55224"/>
                  </a:cubicBezTo>
                  <a:cubicBezTo>
                    <a:pt x="75520" y="55224"/>
                    <a:pt x="73598" y="56223"/>
                    <a:pt x="72355" y="57751"/>
                  </a:cubicBezTo>
                  <a:cubicBezTo>
                    <a:pt x="72694" y="54052"/>
                    <a:pt x="69407" y="50779"/>
                    <a:pt x="65713" y="50779"/>
                  </a:cubicBezTo>
                  <a:cubicBezTo>
                    <a:pt x="65693" y="50779"/>
                    <a:pt x="65673" y="50779"/>
                    <a:pt x="65653" y="50780"/>
                  </a:cubicBezTo>
                  <a:cubicBezTo>
                    <a:pt x="66997" y="49327"/>
                    <a:pt x="68873" y="48526"/>
                    <a:pt x="70812" y="48526"/>
                  </a:cubicBezTo>
                  <a:close/>
                  <a:moveTo>
                    <a:pt x="35611" y="53168"/>
                  </a:moveTo>
                  <a:cubicBezTo>
                    <a:pt x="36086" y="53168"/>
                    <a:pt x="36566" y="53216"/>
                    <a:pt x="37042" y="53315"/>
                  </a:cubicBezTo>
                  <a:cubicBezTo>
                    <a:pt x="36031" y="54567"/>
                    <a:pt x="35458" y="56149"/>
                    <a:pt x="35634" y="57812"/>
                  </a:cubicBezTo>
                  <a:lnTo>
                    <a:pt x="35634" y="57812"/>
                  </a:lnTo>
                  <a:cubicBezTo>
                    <a:pt x="34382" y="56357"/>
                    <a:pt x="32515" y="55412"/>
                    <a:pt x="30530" y="55412"/>
                  </a:cubicBezTo>
                  <a:cubicBezTo>
                    <a:pt x="30511" y="55412"/>
                    <a:pt x="30492" y="55412"/>
                    <a:pt x="30474" y="55412"/>
                  </a:cubicBezTo>
                  <a:cubicBezTo>
                    <a:pt x="31811" y="53967"/>
                    <a:pt x="33679" y="53168"/>
                    <a:pt x="35611" y="53168"/>
                  </a:cubicBezTo>
                  <a:close/>
                  <a:moveTo>
                    <a:pt x="112818" y="51075"/>
                  </a:moveTo>
                  <a:cubicBezTo>
                    <a:pt x="115995" y="51075"/>
                    <a:pt x="119174" y="53154"/>
                    <a:pt x="119218" y="57312"/>
                  </a:cubicBezTo>
                  <a:cubicBezTo>
                    <a:pt x="118743" y="57210"/>
                    <a:pt x="118265" y="57160"/>
                    <a:pt x="117790" y="57160"/>
                  </a:cubicBezTo>
                  <a:cubicBezTo>
                    <a:pt x="115926" y="57160"/>
                    <a:pt x="114120" y="57927"/>
                    <a:pt x="112821" y="59319"/>
                  </a:cubicBezTo>
                  <a:cubicBezTo>
                    <a:pt x="111549" y="57940"/>
                    <a:pt x="109750" y="57161"/>
                    <a:pt x="107870" y="57160"/>
                  </a:cubicBezTo>
                  <a:lnTo>
                    <a:pt x="107870" y="57160"/>
                  </a:lnTo>
                  <a:cubicBezTo>
                    <a:pt x="107388" y="57160"/>
                    <a:pt x="106905" y="57214"/>
                    <a:pt x="106432" y="57312"/>
                  </a:cubicBezTo>
                  <a:cubicBezTo>
                    <a:pt x="106468" y="53154"/>
                    <a:pt x="109642" y="51075"/>
                    <a:pt x="112818" y="51075"/>
                  </a:cubicBezTo>
                  <a:close/>
                  <a:moveTo>
                    <a:pt x="136134" y="51090"/>
                  </a:moveTo>
                  <a:cubicBezTo>
                    <a:pt x="139310" y="51090"/>
                    <a:pt x="142484" y="53169"/>
                    <a:pt x="142525" y="57330"/>
                  </a:cubicBezTo>
                  <a:cubicBezTo>
                    <a:pt x="142043" y="57224"/>
                    <a:pt x="141557" y="57173"/>
                    <a:pt x="141075" y="57173"/>
                  </a:cubicBezTo>
                  <a:cubicBezTo>
                    <a:pt x="139225" y="57173"/>
                    <a:pt x="137430" y="57933"/>
                    <a:pt x="136136" y="59319"/>
                  </a:cubicBezTo>
                  <a:lnTo>
                    <a:pt x="136136" y="59328"/>
                  </a:lnTo>
                  <a:cubicBezTo>
                    <a:pt x="134854" y="57957"/>
                    <a:pt x="133062" y="57168"/>
                    <a:pt x="131181" y="57168"/>
                  </a:cubicBezTo>
                  <a:cubicBezTo>
                    <a:pt x="130697" y="57168"/>
                    <a:pt x="130213" y="57222"/>
                    <a:pt x="129738" y="57330"/>
                  </a:cubicBezTo>
                  <a:cubicBezTo>
                    <a:pt x="129778" y="53171"/>
                    <a:pt x="132957" y="51090"/>
                    <a:pt x="136134" y="51090"/>
                  </a:cubicBezTo>
                  <a:close/>
                  <a:moveTo>
                    <a:pt x="89294" y="51126"/>
                  </a:moveTo>
                  <a:cubicBezTo>
                    <a:pt x="91873" y="51126"/>
                    <a:pt x="94452" y="52497"/>
                    <a:pt x="95348" y="55242"/>
                  </a:cubicBezTo>
                  <a:cubicBezTo>
                    <a:pt x="95572" y="55923"/>
                    <a:pt x="95679" y="56631"/>
                    <a:pt x="95688" y="57348"/>
                  </a:cubicBezTo>
                  <a:cubicBezTo>
                    <a:pt x="95215" y="57246"/>
                    <a:pt x="94738" y="57196"/>
                    <a:pt x="94264" y="57196"/>
                  </a:cubicBezTo>
                  <a:cubicBezTo>
                    <a:pt x="92405" y="57196"/>
                    <a:pt x="90599" y="57962"/>
                    <a:pt x="89299" y="59355"/>
                  </a:cubicBezTo>
                  <a:cubicBezTo>
                    <a:pt x="88027" y="57975"/>
                    <a:pt x="86226" y="57195"/>
                    <a:pt x="84353" y="57195"/>
                  </a:cubicBezTo>
                  <a:cubicBezTo>
                    <a:pt x="83860" y="57195"/>
                    <a:pt x="83376" y="57249"/>
                    <a:pt x="82910" y="57348"/>
                  </a:cubicBezTo>
                  <a:cubicBezTo>
                    <a:pt x="82902" y="56631"/>
                    <a:pt x="83009" y="55923"/>
                    <a:pt x="83224" y="55242"/>
                  </a:cubicBezTo>
                  <a:lnTo>
                    <a:pt x="83233" y="55242"/>
                  </a:lnTo>
                  <a:cubicBezTo>
                    <a:pt x="84129" y="52499"/>
                    <a:pt x="86712" y="51126"/>
                    <a:pt x="89294" y="51126"/>
                  </a:cubicBezTo>
                  <a:close/>
                  <a:moveTo>
                    <a:pt x="42335" y="51276"/>
                  </a:moveTo>
                  <a:cubicBezTo>
                    <a:pt x="45511" y="51276"/>
                    <a:pt x="48686" y="53352"/>
                    <a:pt x="48726" y="57509"/>
                  </a:cubicBezTo>
                  <a:cubicBezTo>
                    <a:pt x="48253" y="57407"/>
                    <a:pt x="47776" y="57357"/>
                    <a:pt x="47302" y="57357"/>
                  </a:cubicBezTo>
                  <a:cubicBezTo>
                    <a:pt x="45443" y="57357"/>
                    <a:pt x="43639" y="58124"/>
                    <a:pt x="42346" y="59516"/>
                  </a:cubicBezTo>
                  <a:cubicBezTo>
                    <a:pt x="41065" y="58136"/>
                    <a:pt x="39264" y="57357"/>
                    <a:pt x="37382" y="57357"/>
                  </a:cubicBezTo>
                  <a:cubicBezTo>
                    <a:pt x="36898" y="57357"/>
                    <a:pt x="36415" y="57410"/>
                    <a:pt x="35940" y="57509"/>
                  </a:cubicBezTo>
                  <a:cubicBezTo>
                    <a:pt x="35980" y="53355"/>
                    <a:pt x="39158" y="51276"/>
                    <a:pt x="42335" y="51276"/>
                  </a:cubicBezTo>
                  <a:close/>
                  <a:moveTo>
                    <a:pt x="65660" y="51276"/>
                  </a:moveTo>
                  <a:cubicBezTo>
                    <a:pt x="68835" y="51276"/>
                    <a:pt x="72010" y="53352"/>
                    <a:pt x="72050" y="57509"/>
                  </a:cubicBezTo>
                  <a:cubicBezTo>
                    <a:pt x="71577" y="57407"/>
                    <a:pt x="71100" y="57357"/>
                    <a:pt x="70626" y="57357"/>
                  </a:cubicBezTo>
                  <a:cubicBezTo>
                    <a:pt x="68767" y="57357"/>
                    <a:pt x="66961" y="58124"/>
                    <a:pt x="65662" y="59516"/>
                  </a:cubicBezTo>
                  <a:cubicBezTo>
                    <a:pt x="64382" y="58138"/>
                    <a:pt x="62585" y="57359"/>
                    <a:pt x="60706" y="57357"/>
                  </a:cubicBezTo>
                  <a:lnTo>
                    <a:pt x="60706" y="57357"/>
                  </a:lnTo>
                  <a:cubicBezTo>
                    <a:pt x="60217" y="57357"/>
                    <a:pt x="59736" y="57411"/>
                    <a:pt x="59264" y="57509"/>
                  </a:cubicBezTo>
                  <a:cubicBezTo>
                    <a:pt x="59304" y="53355"/>
                    <a:pt x="62482" y="51276"/>
                    <a:pt x="65660" y="51276"/>
                  </a:cubicBezTo>
                  <a:close/>
                  <a:moveTo>
                    <a:pt x="18806" y="51334"/>
                  </a:moveTo>
                  <a:cubicBezTo>
                    <a:pt x="21388" y="51334"/>
                    <a:pt x="23969" y="52707"/>
                    <a:pt x="24864" y="55457"/>
                  </a:cubicBezTo>
                  <a:cubicBezTo>
                    <a:pt x="25079" y="56138"/>
                    <a:pt x="25196" y="56846"/>
                    <a:pt x="25205" y="57563"/>
                  </a:cubicBezTo>
                  <a:cubicBezTo>
                    <a:pt x="24724" y="57458"/>
                    <a:pt x="24240" y="57407"/>
                    <a:pt x="23760" y="57407"/>
                  </a:cubicBezTo>
                  <a:cubicBezTo>
                    <a:pt x="21902" y="57407"/>
                    <a:pt x="20103" y="58173"/>
                    <a:pt x="18807" y="59561"/>
                  </a:cubicBezTo>
                  <a:cubicBezTo>
                    <a:pt x="17535" y="58190"/>
                    <a:pt x="15734" y="57401"/>
                    <a:pt x="13861" y="57401"/>
                  </a:cubicBezTo>
                  <a:cubicBezTo>
                    <a:pt x="13377" y="57401"/>
                    <a:pt x="12884" y="57455"/>
                    <a:pt x="12418" y="57563"/>
                  </a:cubicBezTo>
                  <a:cubicBezTo>
                    <a:pt x="12418" y="56837"/>
                    <a:pt x="12526" y="56129"/>
                    <a:pt x="12741" y="55448"/>
                  </a:cubicBezTo>
                  <a:lnTo>
                    <a:pt x="12741" y="55457"/>
                  </a:lnTo>
                  <a:cubicBezTo>
                    <a:pt x="13637" y="52710"/>
                    <a:pt x="16222" y="51334"/>
                    <a:pt x="18806" y="51334"/>
                  </a:cubicBezTo>
                  <a:close/>
                  <a:moveTo>
                    <a:pt x="117967" y="57526"/>
                  </a:moveTo>
                  <a:cubicBezTo>
                    <a:pt x="118391" y="57526"/>
                    <a:pt x="118819" y="57564"/>
                    <a:pt x="119245" y="57643"/>
                  </a:cubicBezTo>
                  <a:cubicBezTo>
                    <a:pt x="118726" y="58253"/>
                    <a:pt x="118322" y="58961"/>
                    <a:pt x="118063" y="59722"/>
                  </a:cubicBezTo>
                  <a:cubicBezTo>
                    <a:pt x="117821" y="60430"/>
                    <a:pt x="117713" y="61165"/>
                    <a:pt x="117758" y="61909"/>
                  </a:cubicBezTo>
                  <a:cubicBezTo>
                    <a:pt x="116510" y="60598"/>
                    <a:pt x="114739" y="59767"/>
                    <a:pt x="112860" y="59767"/>
                  </a:cubicBezTo>
                  <a:cubicBezTo>
                    <a:pt x="112850" y="59767"/>
                    <a:pt x="112840" y="59767"/>
                    <a:pt x="112830" y="59767"/>
                  </a:cubicBezTo>
                  <a:cubicBezTo>
                    <a:pt x="114167" y="58327"/>
                    <a:pt x="116034" y="57526"/>
                    <a:pt x="117967" y="57526"/>
                  </a:cubicBezTo>
                  <a:close/>
                  <a:moveTo>
                    <a:pt x="130990" y="57535"/>
                  </a:moveTo>
                  <a:cubicBezTo>
                    <a:pt x="132923" y="57535"/>
                    <a:pt x="134790" y="58336"/>
                    <a:pt x="136127" y="59776"/>
                  </a:cubicBezTo>
                  <a:cubicBezTo>
                    <a:pt x="136117" y="59776"/>
                    <a:pt x="136107" y="59776"/>
                    <a:pt x="136097" y="59776"/>
                  </a:cubicBezTo>
                  <a:cubicBezTo>
                    <a:pt x="134226" y="59776"/>
                    <a:pt x="132446" y="60607"/>
                    <a:pt x="131199" y="61918"/>
                  </a:cubicBezTo>
                  <a:cubicBezTo>
                    <a:pt x="131234" y="61183"/>
                    <a:pt x="131136" y="60439"/>
                    <a:pt x="130894" y="59731"/>
                  </a:cubicBezTo>
                  <a:cubicBezTo>
                    <a:pt x="130634" y="58970"/>
                    <a:pt x="130231" y="58271"/>
                    <a:pt x="129711" y="57652"/>
                  </a:cubicBezTo>
                  <a:cubicBezTo>
                    <a:pt x="130137" y="57573"/>
                    <a:pt x="130565" y="57535"/>
                    <a:pt x="130990" y="57535"/>
                  </a:cubicBezTo>
                  <a:close/>
                  <a:moveTo>
                    <a:pt x="84143" y="57571"/>
                  </a:moveTo>
                  <a:cubicBezTo>
                    <a:pt x="86075" y="57571"/>
                    <a:pt x="87945" y="58371"/>
                    <a:pt x="89282" y="59821"/>
                  </a:cubicBezTo>
                  <a:lnTo>
                    <a:pt x="89282" y="59821"/>
                  </a:lnTo>
                  <a:cubicBezTo>
                    <a:pt x="89265" y="59821"/>
                    <a:pt x="89248" y="59821"/>
                    <a:pt x="89231" y="59821"/>
                  </a:cubicBezTo>
                  <a:cubicBezTo>
                    <a:pt x="87362" y="59821"/>
                    <a:pt x="85595" y="60659"/>
                    <a:pt x="84353" y="61962"/>
                  </a:cubicBezTo>
                  <a:cubicBezTo>
                    <a:pt x="84434" y="60367"/>
                    <a:pt x="83851" y="58871"/>
                    <a:pt x="82866" y="57688"/>
                  </a:cubicBezTo>
                  <a:cubicBezTo>
                    <a:pt x="83291" y="57609"/>
                    <a:pt x="83719" y="57571"/>
                    <a:pt x="84143" y="57571"/>
                  </a:cubicBezTo>
                  <a:close/>
                  <a:moveTo>
                    <a:pt x="94437" y="57571"/>
                  </a:moveTo>
                  <a:cubicBezTo>
                    <a:pt x="94862" y="57571"/>
                    <a:pt x="95290" y="57609"/>
                    <a:pt x="95715" y="57688"/>
                  </a:cubicBezTo>
                  <a:cubicBezTo>
                    <a:pt x="94720" y="58871"/>
                    <a:pt x="94138" y="60367"/>
                    <a:pt x="94228" y="61962"/>
                  </a:cubicBezTo>
                  <a:cubicBezTo>
                    <a:pt x="92977" y="60659"/>
                    <a:pt x="91218" y="59821"/>
                    <a:pt x="89350" y="59821"/>
                  </a:cubicBezTo>
                  <a:cubicBezTo>
                    <a:pt x="89333" y="59821"/>
                    <a:pt x="89316" y="59821"/>
                    <a:pt x="89299" y="59821"/>
                  </a:cubicBezTo>
                  <a:lnTo>
                    <a:pt x="89299" y="59821"/>
                  </a:lnTo>
                  <a:cubicBezTo>
                    <a:pt x="90636" y="58371"/>
                    <a:pt x="92506" y="57571"/>
                    <a:pt x="94437" y="57571"/>
                  </a:cubicBezTo>
                  <a:close/>
                  <a:moveTo>
                    <a:pt x="47495" y="57735"/>
                  </a:moveTo>
                  <a:cubicBezTo>
                    <a:pt x="47916" y="57735"/>
                    <a:pt x="48340" y="57773"/>
                    <a:pt x="48762" y="57849"/>
                  </a:cubicBezTo>
                  <a:cubicBezTo>
                    <a:pt x="48242" y="58468"/>
                    <a:pt x="47839" y="59176"/>
                    <a:pt x="47579" y="59937"/>
                  </a:cubicBezTo>
                  <a:cubicBezTo>
                    <a:pt x="47337" y="60636"/>
                    <a:pt x="47230" y="61371"/>
                    <a:pt x="47275" y="62115"/>
                  </a:cubicBezTo>
                  <a:lnTo>
                    <a:pt x="47275" y="62124"/>
                  </a:lnTo>
                  <a:cubicBezTo>
                    <a:pt x="46033" y="60820"/>
                    <a:pt x="44265" y="59982"/>
                    <a:pt x="42405" y="59982"/>
                  </a:cubicBezTo>
                  <a:cubicBezTo>
                    <a:pt x="42386" y="59982"/>
                    <a:pt x="42366" y="59982"/>
                    <a:pt x="42346" y="59982"/>
                  </a:cubicBezTo>
                  <a:cubicBezTo>
                    <a:pt x="43686" y="58532"/>
                    <a:pt x="45558" y="57735"/>
                    <a:pt x="47495" y="57735"/>
                  </a:cubicBezTo>
                  <a:close/>
                  <a:moveTo>
                    <a:pt x="60510" y="57740"/>
                  </a:moveTo>
                  <a:cubicBezTo>
                    <a:pt x="62438" y="57740"/>
                    <a:pt x="64308" y="58537"/>
                    <a:pt x="65644" y="59982"/>
                  </a:cubicBezTo>
                  <a:cubicBezTo>
                    <a:pt x="65624" y="59982"/>
                    <a:pt x="65604" y="59982"/>
                    <a:pt x="65585" y="59982"/>
                  </a:cubicBezTo>
                  <a:cubicBezTo>
                    <a:pt x="63725" y="59982"/>
                    <a:pt x="61957" y="60820"/>
                    <a:pt x="60715" y="62124"/>
                  </a:cubicBezTo>
                  <a:cubicBezTo>
                    <a:pt x="60751" y="61380"/>
                    <a:pt x="60653" y="60636"/>
                    <a:pt x="60411" y="59937"/>
                  </a:cubicBezTo>
                  <a:cubicBezTo>
                    <a:pt x="60151" y="59176"/>
                    <a:pt x="59748" y="58468"/>
                    <a:pt x="59228" y="57858"/>
                  </a:cubicBezTo>
                  <a:cubicBezTo>
                    <a:pt x="59655" y="57779"/>
                    <a:pt x="60084" y="57740"/>
                    <a:pt x="60510" y="57740"/>
                  </a:cubicBezTo>
                  <a:close/>
                  <a:moveTo>
                    <a:pt x="23936" y="57764"/>
                  </a:moveTo>
                  <a:cubicBezTo>
                    <a:pt x="24366" y="57764"/>
                    <a:pt x="24800" y="57804"/>
                    <a:pt x="25232" y="57885"/>
                  </a:cubicBezTo>
                  <a:cubicBezTo>
                    <a:pt x="24237" y="59059"/>
                    <a:pt x="23655" y="60565"/>
                    <a:pt x="23744" y="62151"/>
                  </a:cubicBezTo>
                  <a:cubicBezTo>
                    <a:pt x="22494" y="60847"/>
                    <a:pt x="20727" y="60018"/>
                    <a:pt x="18867" y="60018"/>
                  </a:cubicBezTo>
                  <a:cubicBezTo>
                    <a:pt x="18847" y="60018"/>
                    <a:pt x="18827" y="60018"/>
                    <a:pt x="18807" y="60018"/>
                  </a:cubicBezTo>
                  <a:cubicBezTo>
                    <a:pt x="18787" y="60018"/>
                    <a:pt x="18767" y="60018"/>
                    <a:pt x="18747" y="60018"/>
                  </a:cubicBezTo>
                  <a:cubicBezTo>
                    <a:pt x="16879" y="60018"/>
                    <a:pt x="15111" y="60847"/>
                    <a:pt x="13870" y="62151"/>
                  </a:cubicBezTo>
                  <a:cubicBezTo>
                    <a:pt x="13951" y="60573"/>
                    <a:pt x="13368" y="59068"/>
                    <a:pt x="12382" y="57885"/>
                  </a:cubicBezTo>
                  <a:lnTo>
                    <a:pt x="12374" y="57885"/>
                  </a:lnTo>
                  <a:cubicBezTo>
                    <a:pt x="12805" y="57804"/>
                    <a:pt x="13239" y="57764"/>
                    <a:pt x="13670" y="57764"/>
                  </a:cubicBezTo>
                  <a:cubicBezTo>
                    <a:pt x="15599" y="57764"/>
                    <a:pt x="17467" y="58566"/>
                    <a:pt x="18807" y="60009"/>
                  </a:cubicBezTo>
                  <a:cubicBezTo>
                    <a:pt x="20140" y="58566"/>
                    <a:pt x="22007" y="57764"/>
                    <a:pt x="23936" y="57764"/>
                  </a:cubicBezTo>
                  <a:close/>
                  <a:moveTo>
                    <a:pt x="107668" y="57528"/>
                  </a:moveTo>
                  <a:cubicBezTo>
                    <a:pt x="109594" y="57528"/>
                    <a:pt x="111464" y="58327"/>
                    <a:pt x="112812" y="59767"/>
                  </a:cubicBezTo>
                  <a:cubicBezTo>
                    <a:pt x="112793" y="59767"/>
                    <a:pt x="112774" y="59767"/>
                    <a:pt x="112756" y="59767"/>
                  </a:cubicBezTo>
                  <a:cubicBezTo>
                    <a:pt x="110769" y="59767"/>
                    <a:pt x="108902" y="60712"/>
                    <a:pt x="107650" y="62159"/>
                  </a:cubicBezTo>
                  <a:lnTo>
                    <a:pt x="107650" y="62159"/>
                  </a:lnTo>
                  <a:cubicBezTo>
                    <a:pt x="107803" y="60502"/>
                    <a:pt x="107211" y="58925"/>
                    <a:pt x="106181" y="57688"/>
                  </a:cubicBezTo>
                  <a:cubicBezTo>
                    <a:pt x="106675" y="57580"/>
                    <a:pt x="107173" y="57528"/>
                    <a:pt x="107668" y="57528"/>
                  </a:cubicBezTo>
                  <a:close/>
                  <a:moveTo>
                    <a:pt x="37187" y="57724"/>
                  </a:moveTo>
                  <a:cubicBezTo>
                    <a:pt x="39116" y="57724"/>
                    <a:pt x="40983" y="58519"/>
                    <a:pt x="42328" y="59964"/>
                  </a:cubicBezTo>
                  <a:cubicBezTo>
                    <a:pt x="42310" y="59964"/>
                    <a:pt x="42291" y="59964"/>
                    <a:pt x="42273" y="59964"/>
                  </a:cubicBezTo>
                  <a:cubicBezTo>
                    <a:pt x="40286" y="59964"/>
                    <a:pt x="38419" y="60910"/>
                    <a:pt x="37167" y="62366"/>
                  </a:cubicBezTo>
                  <a:cubicBezTo>
                    <a:pt x="37320" y="60699"/>
                    <a:pt x="36728" y="59122"/>
                    <a:pt x="35698" y="57894"/>
                  </a:cubicBezTo>
                  <a:lnTo>
                    <a:pt x="35689" y="57885"/>
                  </a:lnTo>
                  <a:cubicBezTo>
                    <a:pt x="36187" y="57777"/>
                    <a:pt x="36689" y="57724"/>
                    <a:pt x="37187" y="57724"/>
                  </a:cubicBezTo>
                  <a:close/>
                  <a:moveTo>
                    <a:pt x="124486" y="55678"/>
                  </a:moveTo>
                  <a:cubicBezTo>
                    <a:pt x="127068" y="55678"/>
                    <a:pt x="129649" y="57049"/>
                    <a:pt x="130544" y="59794"/>
                  </a:cubicBezTo>
                  <a:cubicBezTo>
                    <a:pt x="130760" y="60475"/>
                    <a:pt x="130876" y="61183"/>
                    <a:pt x="130876" y="61900"/>
                  </a:cubicBezTo>
                  <a:cubicBezTo>
                    <a:pt x="130403" y="61798"/>
                    <a:pt x="129926" y="61748"/>
                    <a:pt x="129452" y="61748"/>
                  </a:cubicBezTo>
                  <a:cubicBezTo>
                    <a:pt x="127593" y="61748"/>
                    <a:pt x="125787" y="62514"/>
                    <a:pt x="124487" y="63907"/>
                  </a:cubicBezTo>
                  <a:cubicBezTo>
                    <a:pt x="123215" y="62527"/>
                    <a:pt x="121414" y="61747"/>
                    <a:pt x="119541" y="61747"/>
                  </a:cubicBezTo>
                  <a:cubicBezTo>
                    <a:pt x="119048" y="61747"/>
                    <a:pt x="118564" y="61801"/>
                    <a:pt x="118080" y="61909"/>
                  </a:cubicBezTo>
                  <a:cubicBezTo>
                    <a:pt x="118080" y="61192"/>
                    <a:pt x="118197" y="60484"/>
                    <a:pt x="118412" y="59803"/>
                  </a:cubicBezTo>
                  <a:lnTo>
                    <a:pt x="118421" y="59794"/>
                  </a:lnTo>
                  <a:cubicBezTo>
                    <a:pt x="119317" y="57051"/>
                    <a:pt x="121902" y="55678"/>
                    <a:pt x="124486" y="55678"/>
                  </a:cubicBezTo>
                  <a:close/>
                  <a:moveTo>
                    <a:pt x="77628" y="55717"/>
                  </a:moveTo>
                  <a:cubicBezTo>
                    <a:pt x="80804" y="55717"/>
                    <a:pt x="83980" y="57795"/>
                    <a:pt x="84022" y="61951"/>
                  </a:cubicBezTo>
                  <a:lnTo>
                    <a:pt x="84022" y="61951"/>
                  </a:lnTo>
                  <a:cubicBezTo>
                    <a:pt x="83546" y="61848"/>
                    <a:pt x="83066" y="61797"/>
                    <a:pt x="82590" y="61797"/>
                  </a:cubicBezTo>
                  <a:cubicBezTo>
                    <a:pt x="80737" y="61797"/>
                    <a:pt x="78939" y="62563"/>
                    <a:pt x="77651" y="63952"/>
                  </a:cubicBezTo>
                  <a:cubicBezTo>
                    <a:pt x="76377" y="62579"/>
                    <a:pt x="74589" y="61801"/>
                    <a:pt x="72710" y="61801"/>
                  </a:cubicBezTo>
                  <a:cubicBezTo>
                    <a:pt x="72699" y="61801"/>
                    <a:pt x="72688" y="61801"/>
                    <a:pt x="72678" y="61801"/>
                  </a:cubicBezTo>
                  <a:cubicBezTo>
                    <a:pt x="72194" y="61801"/>
                    <a:pt x="71710" y="61846"/>
                    <a:pt x="71235" y="61953"/>
                  </a:cubicBezTo>
                  <a:cubicBezTo>
                    <a:pt x="71275" y="57796"/>
                    <a:pt x="74452" y="55717"/>
                    <a:pt x="77628" y="55717"/>
                  </a:cubicBezTo>
                  <a:close/>
                  <a:moveTo>
                    <a:pt x="100943" y="55717"/>
                  </a:moveTo>
                  <a:cubicBezTo>
                    <a:pt x="104119" y="55717"/>
                    <a:pt x="107295" y="57795"/>
                    <a:pt x="107337" y="61951"/>
                  </a:cubicBezTo>
                  <a:lnTo>
                    <a:pt x="107337" y="61951"/>
                  </a:lnTo>
                  <a:cubicBezTo>
                    <a:pt x="106865" y="61851"/>
                    <a:pt x="106389" y="61802"/>
                    <a:pt x="105918" y="61802"/>
                  </a:cubicBezTo>
                  <a:cubicBezTo>
                    <a:pt x="104057" y="61802"/>
                    <a:pt x="102256" y="62568"/>
                    <a:pt x="100957" y="63961"/>
                  </a:cubicBezTo>
                  <a:cubicBezTo>
                    <a:pt x="99683" y="62588"/>
                    <a:pt x="97895" y="61801"/>
                    <a:pt x="96025" y="61801"/>
                  </a:cubicBezTo>
                  <a:cubicBezTo>
                    <a:pt x="96014" y="61801"/>
                    <a:pt x="96003" y="61801"/>
                    <a:pt x="95993" y="61801"/>
                  </a:cubicBezTo>
                  <a:cubicBezTo>
                    <a:pt x="95509" y="61801"/>
                    <a:pt x="95025" y="61846"/>
                    <a:pt x="94550" y="61953"/>
                  </a:cubicBezTo>
                  <a:cubicBezTo>
                    <a:pt x="94590" y="57796"/>
                    <a:pt x="97767" y="55717"/>
                    <a:pt x="100943" y="55717"/>
                  </a:cubicBezTo>
                  <a:close/>
                  <a:moveTo>
                    <a:pt x="54007" y="55884"/>
                  </a:moveTo>
                  <a:cubicBezTo>
                    <a:pt x="56587" y="55884"/>
                    <a:pt x="59166" y="57255"/>
                    <a:pt x="60061" y="60000"/>
                  </a:cubicBezTo>
                  <a:cubicBezTo>
                    <a:pt x="60285" y="60681"/>
                    <a:pt x="60393" y="61389"/>
                    <a:pt x="60402" y="62106"/>
                  </a:cubicBezTo>
                  <a:cubicBezTo>
                    <a:pt x="59929" y="62004"/>
                    <a:pt x="59451" y="61954"/>
                    <a:pt x="58977" y="61954"/>
                  </a:cubicBezTo>
                  <a:cubicBezTo>
                    <a:pt x="57118" y="61954"/>
                    <a:pt x="55312" y="62720"/>
                    <a:pt x="54013" y="64113"/>
                  </a:cubicBezTo>
                  <a:cubicBezTo>
                    <a:pt x="52741" y="62733"/>
                    <a:pt x="50939" y="61953"/>
                    <a:pt x="49067" y="61953"/>
                  </a:cubicBezTo>
                  <a:cubicBezTo>
                    <a:pt x="48574" y="61953"/>
                    <a:pt x="48090" y="61998"/>
                    <a:pt x="47624" y="62106"/>
                  </a:cubicBezTo>
                  <a:cubicBezTo>
                    <a:pt x="47615" y="61389"/>
                    <a:pt x="47723" y="60681"/>
                    <a:pt x="47929" y="60009"/>
                  </a:cubicBezTo>
                  <a:lnTo>
                    <a:pt x="47947" y="60000"/>
                  </a:lnTo>
                  <a:cubicBezTo>
                    <a:pt x="48843" y="57257"/>
                    <a:pt x="51425" y="55884"/>
                    <a:pt x="54007" y="55884"/>
                  </a:cubicBezTo>
                  <a:close/>
                  <a:moveTo>
                    <a:pt x="7145" y="55914"/>
                  </a:moveTo>
                  <a:cubicBezTo>
                    <a:pt x="10322" y="55914"/>
                    <a:pt x="13498" y="57993"/>
                    <a:pt x="13538" y="62151"/>
                  </a:cubicBezTo>
                  <a:cubicBezTo>
                    <a:pt x="13063" y="62046"/>
                    <a:pt x="12582" y="61995"/>
                    <a:pt x="12105" y="61995"/>
                  </a:cubicBezTo>
                  <a:cubicBezTo>
                    <a:pt x="10247" y="61995"/>
                    <a:pt x="8440" y="62767"/>
                    <a:pt x="7150" y="64158"/>
                  </a:cubicBezTo>
                  <a:cubicBezTo>
                    <a:pt x="5875" y="62786"/>
                    <a:pt x="4096" y="61998"/>
                    <a:pt x="2226" y="61998"/>
                  </a:cubicBezTo>
                  <a:cubicBezTo>
                    <a:pt x="2216" y="61998"/>
                    <a:pt x="2205" y="61998"/>
                    <a:pt x="2194" y="61998"/>
                  </a:cubicBezTo>
                  <a:cubicBezTo>
                    <a:pt x="1711" y="61998"/>
                    <a:pt x="1227" y="62043"/>
                    <a:pt x="752" y="62151"/>
                  </a:cubicBezTo>
                  <a:cubicBezTo>
                    <a:pt x="792" y="57993"/>
                    <a:pt x="3969" y="55914"/>
                    <a:pt x="7145" y="55914"/>
                  </a:cubicBezTo>
                  <a:close/>
                  <a:moveTo>
                    <a:pt x="30465" y="55917"/>
                  </a:moveTo>
                  <a:cubicBezTo>
                    <a:pt x="33638" y="55917"/>
                    <a:pt x="36811" y="57993"/>
                    <a:pt x="36854" y="62147"/>
                  </a:cubicBezTo>
                  <a:lnTo>
                    <a:pt x="36854" y="62147"/>
                  </a:lnTo>
                  <a:cubicBezTo>
                    <a:pt x="36384" y="62047"/>
                    <a:pt x="35912" y="61999"/>
                    <a:pt x="35443" y="61999"/>
                  </a:cubicBezTo>
                  <a:cubicBezTo>
                    <a:pt x="33580" y="61999"/>
                    <a:pt x="31775" y="62765"/>
                    <a:pt x="30483" y="64158"/>
                  </a:cubicBezTo>
                  <a:cubicBezTo>
                    <a:pt x="29201" y="62778"/>
                    <a:pt x="27409" y="61998"/>
                    <a:pt x="25528" y="61998"/>
                  </a:cubicBezTo>
                  <a:cubicBezTo>
                    <a:pt x="25044" y="61998"/>
                    <a:pt x="24560" y="62052"/>
                    <a:pt x="24085" y="62151"/>
                  </a:cubicBezTo>
                  <a:cubicBezTo>
                    <a:pt x="24116" y="57996"/>
                    <a:pt x="27290" y="55917"/>
                    <a:pt x="30465" y="55917"/>
                  </a:cubicBezTo>
                  <a:close/>
                  <a:moveTo>
                    <a:pt x="119322" y="62140"/>
                  </a:moveTo>
                  <a:cubicBezTo>
                    <a:pt x="121256" y="62140"/>
                    <a:pt x="123125" y="62943"/>
                    <a:pt x="124469" y="64391"/>
                  </a:cubicBezTo>
                  <a:cubicBezTo>
                    <a:pt x="124450" y="64390"/>
                    <a:pt x="124430" y="64390"/>
                    <a:pt x="124410" y="64390"/>
                  </a:cubicBezTo>
                  <a:cubicBezTo>
                    <a:pt x="122541" y="64390"/>
                    <a:pt x="120773" y="65229"/>
                    <a:pt x="119532" y="66532"/>
                  </a:cubicBezTo>
                  <a:cubicBezTo>
                    <a:pt x="119613" y="64946"/>
                    <a:pt x="119030" y="63441"/>
                    <a:pt x="118045" y="62258"/>
                  </a:cubicBezTo>
                  <a:cubicBezTo>
                    <a:pt x="118470" y="62179"/>
                    <a:pt x="118898" y="62140"/>
                    <a:pt x="119322" y="62140"/>
                  </a:cubicBezTo>
                  <a:close/>
                  <a:moveTo>
                    <a:pt x="129616" y="62140"/>
                  </a:moveTo>
                  <a:cubicBezTo>
                    <a:pt x="130040" y="62140"/>
                    <a:pt x="130468" y="62179"/>
                    <a:pt x="130894" y="62258"/>
                  </a:cubicBezTo>
                  <a:cubicBezTo>
                    <a:pt x="129908" y="63423"/>
                    <a:pt x="129326" y="64928"/>
                    <a:pt x="129415" y="66523"/>
                  </a:cubicBezTo>
                  <a:lnTo>
                    <a:pt x="129406" y="66532"/>
                  </a:lnTo>
                  <a:cubicBezTo>
                    <a:pt x="128156" y="65229"/>
                    <a:pt x="126388" y="64390"/>
                    <a:pt x="124528" y="64390"/>
                  </a:cubicBezTo>
                  <a:cubicBezTo>
                    <a:pt x="124509" y="64390"/>
                    <a:pt x="124489" y="64390"/>
                    <a:pt x="124469" y="64391"/>
                  </a:cubicBezTo>
                  <a:cubicBezTo>
                    <a:pt x="125807" y="62943"/>
                    <a:pt x="127680" y="62140"/>
                    <a:pt x="129616" y="62140"/>
                  </a:cubicBezTo>
                  <a:close/>
                  <a:moveTo>
                    <a:pt x="95796" y="62176"/>
                  </a:moveTo>
                  <a:cubicBezTo>
                    <a:pt x="97737" y="62176"/>
                    <a:pt x="99610" y="62980"/>
                    <a:pt x="100948" y="64435"/>
                  </a:cubicBezTo>
                  <a:cubicBezTo>
                    <a:pt x="100928" y="64435"/>
                    <a:pt x="100908" y="64435"/>
                    <a:pt x="100888" y="64435"/>
                  </a:cubicBezTo>
                  <a:cubicBezTo>
                    <a:pt x="99020" y="64435"/>
                    <a:pt x="97252" y="65265"/>
                    <a:pt x="96011" y="66568"/>
                  </a:cubicBezTo>
                  <a:cubicBezTo>
                    <a:pt x="96091" y="64982"/>
                    <a:pt x="95509" y="63477"/>
                    <a:pt x="94514" y="62294"/>
                  </a:cubicBezTo>
                  <a:cubicBezTo>
                    <a:pt x="94941" y="62215"/>
                    <a:pt x="95370" y="62176"/>
                    <a:pt x="95796" y="62176"/>
                  </a:cubicBezTo>
                  <a:close/>
                  <a:moveTo>
                    <a:pt x="82771" y="62185"/>
                  </a:moveTo>
                  <a:cubicBezTo>
                    <a:pt x="83195" y="62185"/>
                    <a:pt x="83623" y="62224"/>
                    <a:pt x="84048" y="62303"/>
                  </a:cubicBezTo>
                  <a:cubicBezTo>
                    <a:pt x="83063" y="63477"/>
                    <a:pt x="82480" y="64991"/>
                    <a:pt x="82561" y="66577"/>
                  </a:cubicBezTo>
                  <a:cubicBezTo>
                    <a:pt x="81320" y="65274"/>
                    <a:pt x="79552" y="64435"/>
                    <a:pt x="77683" y="64435"/>
                  </a:cubicBezTo>
                  <a:cubicBezTo>
                    <a:pt x="77666" y="64435"/>
                    <a:pt x="77650" y="64435"/>
                    <a:pt x="77633" y="64435"/>
                  </a:cubicBezTo>
                  <a:lnTo>
                    <a:pt x="77633" y="64435"/>
                  </a:lnTo>
                  <a:cubicBezTo>
                    <a:pt x="78970" y="62988"/>
                    <a:pt x="80838" y="62185"/>
                    <a:pt x="82771" y="62185"/>
                  </a:cubicBezTo>
                  <a:close/>
                  <a:moveTo>
                    <a:pt x="59134" y="62337"/>
                  </a:moveTo>
                  <a:cubicBezTo>
                    <a:pt x="59561" y="62337"/>
                    <a:pt x="59992" y="62376"/>
                    <a:pt x="60420" y="62455"/>
                  </a:cubicBezTo>
                  <a:cubicBezTo>
                    <a:pt x="59427" y="63627"/>
                    <a:pt x="58845" y="65119"/>
                    <a:pt x="58932" y="66720"/>
                  </a:cubicBezTo>
                  <a:lnTo>
                    <a:pt x="58932" y="66720"/>
                  </a:lnTo>
                  <a:cubicBezTo>
                    <a:pt x="57682" y="65417"/>
                    <a:pt x="55914" y="64587"/>
                    <a:pt x="54055" y="64587"/>
                  </a:cubicBezTo>
                  <a:cubicBezTo>
                    <a:pt x="54035" y="64587"/>
                    <a:pt x="54015" y="64588"/>
                    <a:pt x="53995" y="64588"/>
                  </a:cubicBezTo>
                  <a:cubicBezTo>
                    <a:pt x="55331" y="63135"/>
                    <a:pt x="57201" y="62337"/>
                    <a:pt x="59134" y="62337"/>
                  </a:cubicBezTo>
                  <a:close/>
                  <a:moveTo>
                    <a:pt x="48861" y="62333"/>
                  </a:moveTo>
                  <a:cubicBezTo>
                    <a:pt x="50795" y="62333"/>
                    <a:pt x="52662" y="63137"/>
                    <a:pt x="53995" y="64588"/>
                  </a:cubicBezTo>
                  <a:cubicBezTo>
                    <a:pt x="53975" y="64588"/>
                    <a:pt x="53955" y="64587"/>
                    <a:pt x="53935" y="64587"/>
                  </a:cubicBezTo>
                  <a:cubicBezTo>
                    <a:pt x="52067" y="64587"/>
                    <a:pt x="50299" y="65417"/>
                    <a:pt x="49058" y="66720"/>
                  </a:cubicBezTo>
                  <a:cubicBezTo>
                    <a:pt x="49138" y="65134"/>
                    <a:pt x="48556" y="63629"/>
                    <a:pt x="47561" y="62455"/>
                  </a:cubicBezTo>
                  <a:cubicBezTo>
                    <a:pt x="47994" y="62373"/>
                    <a:pt x="48429" y="62333"/>
                    <a:pt x="48861" y="62333"/>
                  </a:cubicBezTo>
                  <a:close/>
                  <a:moveTo>
                    <a:pt x="106103" y="62174"/>
                  </a:moveTo>
                  <a:cubicBezTo>
                    <a:pt x="106576" y="62174"/>
                    <a:pt x="107052" y="62222"/>
                    <a:pt x="107525" y="62321"/>
                  </a:cubicBezTo>
                  <a:cubicBezTo>
                    <a:pt x="106512" y="63566"/>
                    <a:pt x="105939" y="65161"/>
                    <a:pt x="106127" y="66837"/>
                  </a:cubicBezTo>
                  <a:cubicBezTo>
                    <a:pt x="104872" y="65387"/>
                    <a:pt x="103007" y="64435"/>
                    <a:pt x="101030" y="64435"/>
                  </a:cubicBezTo>
                  <a:cubicBezTo>
                    <a:pt x="101003" y="64435"/>
                    <a:pt x="100975" y="64435"/>
                    <a:pt x="100948" y="64435"/>
                  </a:cubicBezTo>
                  <a:cubicBezTo>
                    <a:pt x="102295" y="62981"/>
                    <a:pt x="104168" y="62174"/>
                    <a:pt x="106103" y="62174"/>
                  </a:cubicBezTo>
                  <a:close/>
                  <a:moveTo>
                    <a:pt x="70807" y="57738"/>
                  </a:moveTo>
                  <a:cubicBezTo>
                    <a:pt x="71283" y="57738"/>
                    <a:pt x="71762" y="57786"/>
                    <a:pt x="72239" y="57885"/>
                  </a:cubicBezTo>
                  <a:cubicBezTo>
                    <a:pt x="71271" y="59131"/>
                    <a:pt x="70742" y="60708"/>
                    <a:pt x="70939" y="62348"/>
                  </a:cubicBezTo>
                  <a:cubicBezTo>
                    <a:pt x="71447" y="62234"/>
                    <a:pt x="71959" y="62178"/>
                    <a:pt x="72468" y="62178"/>
                  </a:cubicBezTo>
                  <a:cubicBezTo>
                    <a:pt x="74403" y="62178"/>
                    <a:pt x="76285" y="62981"/>
                    <a:pt x="77633" y="64435"/>
                  </a:cubicBezTo>
                  <a:lnTo>
                    <a:pt x="77633" y="64435"/>
                  </a:lnTo>
                  <a:cubicBezTo>
                    <a:pt x="77630" y="64435"/>
                    <a:pt x="77627" y="64435"/>
                    <a:pt x="77624" y="64435"/>
                  </a:cubicBezTo>
                  <a:cubicBezTo>
                    <a:pt x="77606" y="64435"/>
                    <a:pt x="77587" y="64435"/>
                    <a:pt x="77569" y="64435"/>
                  </a:cubicBezTo>
                  <a:cubicBezTo>
                    <a:pt x="75520" y="64435"/>
                    <a:pt x="73598" y="65435"/>
                    <a:pt x="72346" y="66962"/>
                  </a:cubicBezTo>
                  <a:cubicBezTo>
                    <a:pt x="72703" y="63259"/>
                    <a:pt x="69407" y="59973"/>
                    <a:pt x="65707" y="59973"/>
                  </a:cubicBezTo>
                  <a:cubicBezTo>
                    <a:pt x="65694" y="59973"/>
                    <a:pt x="65682" y="59973"/>
                    <a:pt x="65670" y="59973"/>
                  </a:cubicBezTo>
                  <a:lnTo>
                    <a:pt x="65670" y="59973"/>
                  </a:lnTo>
                  <a:cubicBezTo>
                    <a:pt x="67007" y="58533"/>
                    <a:pt x="68877" y="57738"/>
                    <a:pt x="70807" y="57738"/>
                  </a:cubicBezTo>
                  <a:close/>
                  <a:moveTo>
                    <a:pt x="35611" y="62370"/>
                  </a:moveTo>
                  <a:cubicBezTo>
                    <a:pt x="36087" y="62370"/>
                    <a:pt x="36566" y="62419"/>
                    <a:pt x="37042" y="62518"/>
                  </a:cubicBezTo>
                  <a:cubicBezTo>
                    <a:pt x="36029" y="63763"/>
                    <a:pt x="35456" y="65358"/>
                    <a:pt x="35644" y="67034"/>
                  </a:cubicBezTo>
                  <a:cubicBezTo>
                    <a:pt x="34383" y="65578"/>
                    <a:pt x="32507" y="64632"/>
                    <a:pt x="30521" y="64632"/>
                  </a:cubicBezTo>
                  <a:cubicBezTo>
                    <a:pt x="30502" y="64632"/>
                    <a:pt x="30483" y="64632"/>
                    <a:pt x="30465" y="64633"/>
                  </a:cubicBezTo>
                  <a:cubicBezTo>
                    <a:pt x="30445" y="64632"/>
                    <a:pt x="30425" y="64632"/>
                    <a:pt x="30406" y="64632"/>
                  </a:cubicBezTo>
                  <a:cubicBezTo>
                    <a:pt x="28537" y="64632"/>
                    <a:pt x="26769" y="65471"/>
                    <a:pt x="25528" y="66774"/>
                  </a:cubicBezTo>
                  <a:cubicBezTo>
                    <a:pt x="25608" y="65179"/>
                    <a:pt x="25026" y="63683"/>
                    <a:pt x="24031" y="62500"/>
                  </a:cubicBezTo>
                  <a:cubicBezTo>
                    <a:pt x="24460" y="62420"/>
                    <a:pt x="24890" y="62381"/>
                    <a:pt x="25317" y="62381"/>
                  </a:cubicBezTo>
                  <a:cubicBezTo>
                    <a:pt x="27250" y="62381"/>
                    <a:pt x="29122" y="63178"/>
                    <a:pt x="30465" y="64624"/>
                  </a:cubicBezTo>
                  <a:cubicBezTo>
                    <a:pt x="31802" y="63171"/>
                    <a:pt x="33677" y="62370"/>
                    <a:pt x="35611" y="62370"/>
                  </a:cubicBezTo>
                  <a:close/>
                  <a:moveTo>
                    <a:pt x="112819" y="60274"/>
                  </a:moveTo>
                  <a:cubicBezTo>
                    <a:pt x="115992" y="60274"/>
                    <a:pt x="119164" y="62350"/>
                    <a:pt x="119209" y="66503"/>
                  </a:cubicBezTo>
                  <a:lnTo>
                    <a:pt x="119209" y="66503"/>
                  </a:lnTo>
                  <a:cubicBezTo>
                    <a:pt x="118735" y="66400"/>
                    <a:pt x="118257" y="66350"/>
                    <a:pt x="117783" y="66350"/>
                  </a:cubicBezTo>
                  <a:cubicBezTo>
                    <a:pt x="115922" y="66350"/>
                    <a:pt x="114119" y="67124"/>
                    <a:pt x="112821" y="68521"/>
                  </a:cubicBezTo>
                  <a:cubicBezTo>
                    <a:pt x="111539" y="67142"/>
                    <a:pt x="109747" y="66362"/>
                    <a:pt x="107865" y="66362"/>
                  </a:cubicBezTo>
                  <a:cubicBezTo>
                    <a:pt x="107382" y="66362"/>
                    <a:pt x="106898" y="66407"/>
                    <a:pt x="106423" y="66514"/>
                  </a:cubicBezTo>
                  <a:lnTo>
                    <a:pt x="106423" y="66514"/>
                  </a:lnTo>
                  <a:cubicBezTo>
                    <a:pt x="106463" y="62355"/>
                    <a:pt x="109641" y="60274"/>
                    <a:pt x="112819" y="60274"/>
                  </a:cubicBezTo>
                  <a:close/>
                  <a:moveTo>
                    <a:pt x="136136" y="60276"/>
                  </a:moveTo>
                  <a:cubicBezTo>
                    <a:pt x="139311" y="60276"/>
                    <a:pt x="142484" y="62354"/>
                    <a:pt x="142525" y="66514"/>
                  </a:cubicBezTo>
                  <a:lnTo>
                    <a:pt x="142516" y="66523"/>
                  </a:lnTo>
                  <a:cubicBezTo>
                    <a:pt x="142042" y="66421"/>
                    <a:pt x="141565" y="66372"/>
                    <a:pt x="141091" y="66372"/>
                  </a:cubicBezTo>
                  <a:cubicBezTo>
                    <a:pt x="139233" y="66372"/>
                    <a:pt x="137428" y="67138"/>
                    <a:pt x="136136" y="68530"/>
                  </a:cubicBezTo>
                  <a:cubicBezTo>
                    <a:pt x="134854" y="67150"/>
                    <a:pt x="133062" y="66371"/>
                    <a:pt x="131181" y="66371"/>
                  </a:cubicBezTo>
                  <a:cubicBezTo>
                    <a:pt x="130697" y="66371"/>
                    <a:pt x="130213" y="66425"/>
                    <a:pt x="129738" y="66523"/>
                  </a:cubicBezTo>
                  <a:cubicBezTo>
                    <a:pt x="129778" y="62359"/>
                    <a:pt x="132958" y="60276"/>
                    <a:pt x="136136" y="60276"/>
                  </a:cubicBezTo>
                  <a:close/>
                  <a:moveTo>
                    <a:pt x="89289" y="60321"/>
                  </a:moveTo>
                  <a:cubicBezTo>
                    <a:pt x="92462" y="60321"/>
                    <a:pt x="95638" y="62397"/>
                    <a:pt x="95679" y="66548"/>
                  </a:cubicBezTo>
                  <a:lnTo>
                    <a:pt x="95679" y="66548"/>
                  </a:lnTo>
                  <a:cubicBezTo>
                    <a:pt x="95209" y="66448"/>
                    <a:pt x="94735" y="66398"/>
                    <a:pt x="94264" y="66398"/>
                  </a:cubicBezTo>
                  <a:cubicBezTo>
                    <a:pt x="92405" y="66398"/>
                    <a:pt x="90601" y="67165"/>
                    <a:pt x="89308" y="68557"/>
                  </a:cubicBezTo>
                  <a:cubicBezTo>
                    <a:pt x="88027" y="67177"/>
                    <a:pt x="86235" y="66398"/>
                    <a:pt x="84353" y="66398"/>
                  </a:cubicBezTo>
                  <a:cubicBezTo>
                    <a:pt x="83869" y="66398"/>
                    <a:pt x="83385" y="66452"/>
                    <a:pt x="82910" y="66550"/>
                  </a:cubicBezTo>
                  <a:cubicBezTo>
                    <a:pt x="82942" y="62398"/>
                    <a:pt x="86114" y="60321"/>
                    <a:pt x="89289" y="60321"/>
                  </a:cubicBezTo>
                  <a:close/>
                  <a:moveTo>
                    <a:pt x="42335" y="60475"/>
                  </a:moveTo>
                  <a:cubicBezTo>
                    <a:pt x="45508" y="60475"/>
                    <a:pt x="48684" y="62552"/>
                    <a:pt x="48726" y="66708"/>
                  </a:cubicBezTo>
                  <a:lnTo>
                    <a:pt x="48726" y="66708"/>
                  </a:lnTo>
                  <a:cubicBezTo>
                    <a:pt x="48257" y="66608"/>
                    <a:pt x="47784" y="66560"/>
                    <a:pt x="47315" y="66560"/>
                  </a:cubicBezTo>
                  <a:cubicBezTo>
                    <a:pt x="45452" y="66560"/>
                    <a:pt x="43648" y="67326"/>
                    <a:pt x="42355" y="68719"/>
                  </a:cubicBezTo>
                  <a:cubicBezTo>
                    <a:pt x="41081" y="67346"/>
                    <a:pt x="39302" y="66559"/>
                    <a:pt x="37432" y="66559"/>
                  </a:cubicBezTo>
                  <a:cubicBezTo>
                    <a:pt x="37421" y="66559"/>
                    <a:pt x="37411" y="66559"/>
                    <a:pt x="37400" y="66559"/>
                  </a:cubicBezTo>
                  <a:cubicBezTo>
                    <a:pt x="36916" y="66559"/>
                    <a:pt x="36432" y="66604"/>
                    <a:pt x="35958" y="66711"/>
                  </a:cubicBezTo>
                  <a:cubicBezTo>
                    <a:pt x="35989" y="62554"/>
                    <a:pt x="39161" y="60475"/>
                    <a:pt x="42335" y="60475"/>
                  </a:cubicBezTo>
                  <a:close/>
                  <a:moveTo>
                    <a:pt x="65651" y="60478"/>
                  </a:moveTo>
                  <a:cubicBezTo>
                    <a:pt x="68826" y="60478"/>
                    <a:pt x="72001" y="62555"/>
                    <a:pt x="72041" y="66711"/>
                  </a:cubicBezTo>
                  <a:cubicBezTo>
                    <a:pt x="71566" y="66609"/>
                    <a:pt x="71088" y="66560"/>
                    <a:pt x="70614" y="66560"/>
                  </a:cubicBezTo>
                  <a:cubicBezTo>
                    <a:pt x="68752" y="66560"/>
                    <a:pt x="66952" y="67326"/>
                    <a:pt x="65653" y="68719"/>
                  </a:cubicBezTo>
                  <a:cubicBezTo>
                    <a:pt x="64371" y="67339"/>
                    <a:pt x="62579" y="66559"/>
                    <a:pt x="60697" y="66559"/>
                  </a:cubicBezTo>
                  <a:cubicBezTo>
                    <a:pt x="60214" y="66559"/>
                    <a:pt x="59730" y="66613"/>
                    <a:pt x="59255" y="66711"/>
                  </a:cubicBezTo>
                  <a:cubicBezTo>
                    <a:pt x="59295" y="62557"/>
                    <a:pt x="62473" y="60478"/>
                    <a:pt x="65651" y="60478"/>
                  </a:cubicBezTo>
                  <a:close/>
                  <a:moveTo>
                    <a:pt x="18806" y="60522"/>
                  </a:moveTo>
                  <a:cubicBezTo>
                    <a:pt x="21979" y="60522"/>
                    <a:pt x="25151" y="62596"/>
                    <a:pt x="25196" y="66747"/>
                  </a:cubicBezTo>
                  <a:lnTo>
                    <a:pt x="25196" y="66747"/>
                  </a:lnTo>
                  <a:cubicBezTo>
                    <a:pt x="24723" y="66645"/>
                    <a:pt x="24245" y="66596"/>
                    <a:pt x="23772" y="66596"/>
                  </a:cubicBezTo>
                  <a:cubicBezTo>
                    <a:pt x="21913" y="66596"/>
                    <a:pt x="20107" y="67362"/>
                    <a:pt x="18807" y="68754"/>
                  </a:cubicBezTo>
                  <a:cubicBezTo>
                    <a:pt x="17526" y="67374"/>
                    <a:pt x="15734" y="66595"/>
                    <a:pt x="13852" y="66595"/>
                  </a:cubicBezTo>
                  <a:cubicBezTo>
                    <a:pt x="13368" y="66595"/>
                    <a:pt x="12884" y="66649"/>
                    <a:pt x="12409" y="66747"/>
                  </a:cubicBezTo>
                  <a:cubicBezTo>
                    <a:pt x="12454" y="62599"/>
                    <a:pt x="15631" y="60522"/>
                    <a:pt x="18806" y="60522"/>
                  </a:cubicBezTo>
                  <a:close/>
                  <a:moveTo>
                    <a:pt x="84142" y="66790"/>
                  </a:moveTo>
                  <a:cubicBezTo>
                    <a:pt x="86075" y="66790"/>
                    <a:pt x="87947" y="67588"/>
                    <a:pt x="89290" y="69041"/>
                  </a:cubicBezTo>
                  <a:lnTo>
                    <a:pt x="89290" y="69041"/>
                  </a:lnTo>
                  <a:cubicBezTo>
                    <a:pt x="89287" y="69041"/>
                    <a:pt x="89284" y="69041"/>
                    <a:pt x="89281" y="69041"/>
                  </a:cubicBezTo>
                  <a:cubicBezTo>
                    <a:pt x="89262" y="69041"/>
                    <a:pt x="89242" y="69041"/>
                    <a:pt x="89222" y="69041"/>
                  </a:cubicBezTo>
                  <a:cubicBezTo>
                    <a:pt x="87354" y="69041"/>
                    <a:pt x="85594" y="69879"/>
                    <a:pt x="84344" y="71183"/>
                  </a:cubicBezTo>
                  <a:cubicBezTo>
                    <a:pt x="84434" y="69588"/>
                    <a:pt x="83851" y="68082"/>
                    <a:pt x="82857" y="66909"/>
                  </a:cubicBezTo>
                  <a:cubicBezTo>
                    <a:pt x="83285" y="66829"/>
                    <a:pt x="83715" y="66790"/>
                    <a:pt x="84142" y="66790"/>
                  </a:cubicBezTo>
                  <a:close/>
                  <a:moveTo>
                    <a:pt x="94437" y="66782"/>
                  </a:moveTo>
                  <a:cubicBezTo>
                    <a:pt x="94862" y="66782"/>
                    <a:pt x="95290" y="66821"/>
                    <a:pt x="95715" y="66900"/>
                  </a:cubicBezTo>
                  <a:cubicBezTo>
                    <a:pt x="94720" y="68082"/>
                    <a:pt x="94138" y="69579"/>
                    <a:pt x="94228" y="71174"/>
                  </a:cubicBezTo>
                  <a:lnTo>
                    <a:pt x="94219" y="71183"/>
                  </a:lnTo>
                  <a:cubicBezTo>
                    <a:pt x="92977" y="69879"/>
                    <a:pt x="91209" y="69041"/>
                    <a:pt x="89341" y="69041"/>
                  </a:cubicBezTo>
                  <a:cubicBezTo>
                    <a:pt x="89324" y="69041"/>
                    <a:pt x="89307" y="69041"/>
                    <a:pt x="89290" y="69041"/>
                  </a:cubicBezTo>
                  <a:lnTo>
                    <a:pt x="89290" y="69041"/>
                  </a:lnTo>
                  <a:cubicBezTo>
                    <a:pt x="90628" y="67586"/>
                    <a:pt x="92502" y="66782"/>
                    <a:pt x="94437" y="66782"/>
                  </a:cubicBezTo>
                  <a:close/>
                  <a:moveTo>
                    <a:pt x="47476" y="66925"/>
                  </a:moveTo>
                  <a:cubicBezTo>
                    <a:pt x="47900" y="66925"/>
                    <a:pt x="48328" y="66964"/>
                    <a:pt x="48753" y="67043"/>
                  </a:cubicBezTo>
                  <a:cubicBezTo>
                    <a:pt x="47767" y="68226"/>
                    <a:pt x="47185" y="69731"/>
                    <a:pt x="47266" y="71317"/>
                  </a:cubicBezTo>
                  <a:cubicBezTo>
                    <a:pt x="46024" y="70014"/>
                    <a:pt x="44257" y="69184"/>
                    <a:pt x="42388" y="69184"/>
                  </a:cubicBezTo>
                  <a:cubicBezTo>
                    <a:pt x="42371" y="69184"/>
                    <a:pt x="42354" y="69184"/>
                    <a:pt x="42337" y="69184"/>
                  </a:cubicBezTo>
                  <a:lnTo>
                    <a:pt x="42337" y="69184"/>
                  </a:lnTo>
                  <a:cubicBezTo>
                    <a:pt x="43675" y="67729"/>
                    <a:pt x="45543" y="66925"/>
                    <a:pt x="47476" y="66925"/>
                  </a:cubicBezTo>
                  <a:close/>
                  <a:moveTo>
                    <a:pt x="60488" y="66929"/>
                  </a:moveTo>
                  <a:cubicBezTo>
                    <a:pt x="62422" y="66929"/>
                    <a:pt x="64295" y="67727"/>
                    <a:pt x="65636" y="69175"/>
                  </a:cubicBezTo>
                  <a:lnTo>
                    <a:pt x="65636" y="69175"/>
                  </a:lnTo>
                  <a:cubicBezTo>
                    <a:pt x="65622" y="69175"/>
                    <a:pt x="65608" y="69175"/>
                    <a:pt x="65593" y="69175"/>
                  </a:cubicBezTo>
                  <a:cubicBezTo>
                    <a:pt x="63725" y="69175"/>
                    <a:pt x="61966" y="70014"/>
                    <a:pt x="60715" y="71317"/>
                  </a:cubicBezTo>
                  <a:cubicBezTo>
                    <a:pt x="60805" y="69731"/>
                    <a:pt x="60223" y="68226"/>
                    <a:pt x="59228" y="67043"/>
                  </a:cubicBezTo>
                  <a:cubicBezTo>
                    <a:pt x="59647" y="66967"/>
                    <a:pt x="60069" y="66929"/>
                    <a:pt x="60488" y="66929"/>
                  </a:cubicBezTo>
                  <a:close/>
                  <a:moveTo>
                    <a:pt x="23953" y="66970"/>
                  </a:moveTo>
                  <a:cubicBezTo>
                    <a:pt x="24378" y="66970"/>
                    <a:pt x="24806" y="67009"/>
                    <a:pt x="25232" y="67088"/>
                  </a:cubicBezTo>
                  <a:cubicBezTo>
                    <a:pt x="24239" y="68277"/>
                    <a:pt x="23657" y="69770"/>
                    <a:pt x="23744" y="71361"/>
                  </a:cubicBezTo>
                  <a:lnTo>
                    <a:pt x="23744" y="71361"/>
                  </a:lnTo>
                  <a:cubicBezTo>
                    <a:pt x="22494" y="70058"/>
                    <a:pt x="20726" y="69220"/>
                    <a:pt x="18866" y="69220"/>
                  </a:cubicBezTo>
                  <a:cubicBezTo>
                    <a:pt x="18846" y="69220"/>
                    <a:pt x="18827" y="69220"/>
                    <a:pt x="18807" y="69220"/>
                  </a:cubicBezTo>
                  <a:cubicBezTo>
                    <a:pt x="20144" y="67773"/>
                    <a:pt x="22018" y="66970"/>
                    <a:pt x="23953" y="66970"/>
                  </a:cubicBezTo>
                  <a:close/>
                  <a:moveTo>
                    <a:pt x="13652" y="66970"/>
                  </a:moveTo>
                  <a:cubicBezTo>
                    <a:pt x="15588" y="66970"/>
                    <a:pt x="17463" y="67773"/>
                    <a:pt x="18807" y="69220"/>
                  </a:cubicBezTo>
                  <a:cubicBezTo>
                    <a:pt x="18787" y="69220"/>
                    <a:pt x="18768" y="69220"/>
                    <a:pt x="18748" y="69220"/>
                  </a:cubicBezTo>
                  <a:cubicBezTo>
                    <a:pt x="16879" y="69220"/>
                    <a:pt x="15111" y="70058"/>
                    <a:pt x="13870" y="71362"/>
                  </a:cubicBezTo>
                  <a:cubicBezTo>
                    <a:pt x="13951" y="69776"/>
                    <a:pt x="13368" y="68271"/>
                    <a:pt x="12374" y="67088"/>
                  </a:cubicBezTo>
                  <a:cubicBezTo>
                    <a:pt x="12799" y="67009"/>
                    <a:pt x="13227" y="66970"/>
                    <a:pt x="13652" y="66970"/>
                  </a:cubicBezTo>
                  <a:close/>
                  <a:moveTo>
                    <a:pt x="107653" y="66739"/>
                  </a:moveTo>
                  <a:cubicBezTo>
                    <a:pt x="109587" y="66739"/>
                    <a:pt x="111464" y="67541"/>
                    <a:pt x="112812" y="68996"/>
                  </a:cubicBezTo>
                  <a:cubicBezTo>
                    <a:pt x="114149" y="67549"/>
                    <a:pt x="116022" y="66746"/>
                    <a:pt x="117958" y="66746"/>
                  </a:cubicBezTo>
                  <a:cubicBezTo>
                    <a:pt x="118383" y="66746"/>
                    <a:pt x="118811" y="66785"/>
                    <a:pt x="119236" y="66864"/>
                  </a:cubicBezTo>
                  <a:cubicBezTo>
                    <a:pt x="118242" y="68047"/>
                    <a:pt x="117659" y="69552"/>
                    <a:pt x="117749" y="71138"/>
                  </a:cubicBezTo>
                  <a:cubicBezTo>
                    <a:pt x="116499" y="69835"/>
                    <a:pt x="114731" y="69005"/>
                    <a:pt x="112871" y="69005"/>
                  </a:cubicBezTo>
                  <a:cubicBezTo>
                    <a:pt x="112851" y="69005"/>
                    <a:pt x="112832" y="69005"/>
                    <a:pt x="112812" y="69005"/>
                  </a:cubicBezTo>
                  <a:cubicBezTo>
                    <a:pt x="112793" y="69005"/>
                    <a:pt x="112774" y="69005"/>
                    <a:pt x="112756" y="69005"/>
                  </a:cubicBezTo>
                  <a:cubicBezTo>
                    <a:pt x="110769" y="69005"/>
                    <a:pt x="108893" y="69951"/>
                    <a:pt x="107641" y="71398"/>
                  </a:cubicBezTo>
                  <a:lnTo>
                    <a:pt x="107641" y="71398"/>
                  </a:lnTo>
                  <a:cubicBezTo>
                    <a:pt x="107802" y="69707"/>
                    <a:pt x="107213" y="68132"/>
                    <a:pt x="106177" y="66897"/>
                  </a:cubicBezTo>
                  <a:lnTo>
                    <a:pt x="106177" y="66897"/>
                  </a:lnTo>
                  <a:cubicBezTo>
                    <a:pt x="106668" y="66791"/>
                    <a:pt x="107162" y="66739"/>
                    <a:pt x="107653" y="66739"/>
                  </a:cubicBezTo>
                  <a:close/>
                  <a:moveTo>
                    <a:pt x="37174" y="66927"/>
                  </a:moveTo>
                  <a:cubicBezTo>
                    <a:pt x="39113" y="66927"/>
                    <a:pt x="40989" y="67729"/>
                    <a:pt x="42337" y="69184"/>
                  </a:cubicBezTo>
                  <a:lnTo>
                    <a:pt x="42337" y="69184"/>
                  </a:lnTo>
                  <a:cubicBezTo>
                    <a:pt x="42334" y="69184"/>
                    <a:pt x="42331" y="69184"/>
                    <a:pt x="42328" y="69184"/>
                  </a:cubicBezTo>
                  <a:cubicBezTo>
                    <a:pt x="42301" y="69184"/>
                    <a:pt x="42274" y="69184"/>
                    <a:pt x="42246" y="69184"/>
                  </a:cubicBezTo>
                  <a:cubicBezTo>
                    <a:pt x="40269" y="69184"/>
                    <a:pt x="38404" y="70136"/>
                    <a:pt x="37158" y="71577"/>
                  </a:cubicBezTo>
                  <a:cubicBezTo>
                    <a:pt x="37320" y="69910"/>
                    <a:pt x="36728" y="68324"/>
                    <a:pt x="35689" y="67088"/>
                  </a:cubicBezTo>
                  <a:lnTo>
                    <a:pt x="35680" y="67088"/>
                  </a:lnTo>
                  <a:cubicBezTo>
                    <a:pt x="36177" y="66980"/>
                    <a:pt x="36678" y="66927"/>
                    <a:pt x="37174" y="66927"/>
                  </a:cubicBezTo>
                  <a:close/>
                  <a:moveTo>
                    <a:pt x="124481" y="64880"/>
                  </a:moveTo>
                  <a:cubicBezTo>
                    <a:pt x="127655" y="64880"/>
                    <a:pt x="130827" y="66957"/>
                    <a:pt x="130867" y="71111"/>
                  </a:cubicBezTo>
                  <a:lnTo>
                    <a:pt x="130858" y="71129"/>
                  </a:lnTo>
                  <a:cubicBezTo>
                    <a:pt x="130380" y="71024"/>
                    <a:pt x="129897" y="70973"/>
                    <a:pt x="129419" y="70973"/>
                  </a:cubicBezTo>
                  <a:cubicBezTo>
                    <a:pt x="127565" y="70973"/>
                    <a:pt x="125767" y="71740"/>
                    <a:pt x="124478" y="73136"/>
                  </a:cubicBezTo>
                  <a:cubicBezTo>
                    <a:pt x="123204" y="71764"/>
                    <a:pt x="121425" y="70977"/>
                    <a:pt x="119555" y="70977"/>
                  </a:cubicBezTo>
                  <a:cubicBezTo>
                    <a:pt x="119544" y="70977"/>
                    <a:pt x="119534" y="70977"/>
                    <a:pt x="119523" y="70977"/>
                  </a:cubicBezTo>
                  <a:cubicBezTo>
                    <a:pt x="119039" y="70977"/>
                    <a:pt x="118555" y="71021"/>
                    <a:pt x="118080" y="71129"/>
                  </a:cubicBezTo>
                  <a:cubicBezTo>
                    <a:pt x="118121" y="66963"/>
                    <a:pt x="121302" y="64880"/>
                    <a:pt x="124481" y="64880"/>
                  </a:cubicBezTo>
                  <a:close/>
                  <a:moveTo>
                    <a:pt x="77631" y="64934"/>
                  </a:moveTo>
                  <a:cubicBezTo>
                    <a:pt x="80806" y="64934"/>
                    <a:pt x="83981" y="67013"/>
                    <a:pt x="84022" y="71174"/>
                  </a:cubicBezTo>
                  <a:cubicBezTo>
                    <a:pt x="83541" y="71069"/>
                    <a:pt x="83056" y="71017"/>
                    <a:pt x="82576" y="71017"/>
                  </a:cubicBezTo>
                  <a:cubicBezTo>
                    <a:pt x="80721" y="71017"/>
                    <a:pt x="78928" y="71782"/>
                    <a:pt x="77633" y="73163"/>
                  </a:cubicBezTo>
                  <a:lnTo>
                    <a:pt x="77633" y="73172"/>
                  </a:lnTo>
                  <a:cubicBezTo>
                    <a:pt x="76351" y="71801"/>
                    <a:pt x="74559" y="71012"/>
                    <a:pt x="72678" y="71012"/>
                  </a:cubicBezTo>
                  <a:cubicBezTo>
                    <a:pt x="72194" y="71012"/>
                    <a:pt x="71710" y="71066"/>
                    <a:pt x="71235" y="71174"/>
                  </a:cubicBezTo>
                  <a:cubicBezTo>
                    <a:pt x="71275" y="67015"/>
                    <a:pt x="74454" y="64934"/>
                    <a:pt x="77631" y="64934"/>
                  </a:cubicBezTo>
                  <a:close/>
                  <a:moveTo>
                    <a:pt x="100937" y="64934"/>
                  </a:moveTo>
                  <a:cubicBezTo>
                    <a:pt x="104113" y="64934"/>
                    <a:pt x="107288" y="67013"/>
                    <a:pt x="107328" y="71174"/>
                  </a:cubicBezTo>
                  <a:cubicBezTo>
                    <a:pt x="106849" y="71069"/>
                    <a:pt x="106366" y="71017"/>
                    <a:pt x="105887" y="71017"/>
                  </a:cubicBezTo>
                  <a:cubicBezTo>
                    <a:pt x="104037" y="71017"/>
                    <a:pt x="102243" y="71782"/>
                    <a:pt x="100948" y="73163"/>
                  </a:cubicBezTo>
                  <a:lnTo>
                    <a:pt x="100939" y="73172"/>
                  </a:lnTo>
                  <a:cubicBezTo>
                    <a:pt x="99658" y="71801"/>
                    <a:pt x="97866" y="71012"/>
                    <a:pt x="95984" y="71012"/>
                  </a:cubicBezTo>
                  <a:cubicBezTo>
                    <a:pt x="95500" y="71012"/>
                    <a:pt x="95016" y="71066"/>
                    <a:pt x="94541" y="71174"/>
                  </a:cubicBezTo>
                  <a:cubicBezTo>
                    <a:pt x="94582" y="67015"/>
                    <a:pt x="97760" y="64934"/>
                    <a:pt x="100937" y="64934"/>
                  </a:cubicBezTo>
                  <a:close/>
                  <a:moveTo>
                    <a:pt x="53992" y="65081"/>
                  </a:moveTo>
                  <a:cubicBezTo>
                    <a:pt x="57167" y="65081"/>
                    <a:pt x="60344" y="67159"/>
                    <a:pt x="60384" y="71317"/>
                  </a:cubicBezTo>
                  <a:cubicBezTo>
                    <a:pt x="59911" y="71215"/>
                    <a:pt x="59433" y="71165"/>
                    <a:pt x="58960" y="71165"/>
                  </a:cubicBezTo>
                  <a:cubicBezTo>
                    <a:pt x="57101" y="71165"/>
                    <a:pt x="55296" y="71932"/>
                    <a:pt x="54004" y="73324"/>
                  </a:cubicBezTo>
                  <a:cubicBezTo>
                    <a:pt x="52723" y="71944"/>
                    <a:pt x="50922" y="71165"/>
                    <a:pt x="49049" y="71165"/>
                  </a:cubicBezTo>
                  <a:cubicBezTo>
                    <a:pt x="48565" y="71165"/>
                    <a:pt x="48081" y="71219"/>
                    <a:pt x="47606" y="71317"/>
                  </a:cubicBezTo>
                  <a:cubicBezTo>
                    <a:pt x="47642" y="67159"/>
                    <a:pt x="50816" y="65081"/>
                    <a:pt x="53992" y="65081"/>
                  </a:cubicBezTo>
                  <a:close/>
                  <a:moveTo>
                    <a:pt x="7148" y="65122"/>
                  </a:moveTo>
                  <a:cubicBezTo>
                    <a:pt x="10323" y="65122"/>
                    <a:pt x="13498" y="67201"/>
                    <a:pt x="13538" y="71362"/>
                  </a:cubicBezTo>
                  <a:cubicBezTo>
                    <a:pt x="13060" y="71257"/>
                    <a:pt x="12578" y="71206"/>
                    <a:pt x="12099" y="71206"/>
                  </a:cubicBezTo>
                  <a:cubicBezTo>
                    <a:pt x="10245" y="71206"/>
                    <a:pt x="8446" y="71973"/>
                    <a:pt x="7150" y="73369"/>
                  </a:cubicBezTo>
                  <a:lnTo>
                    <a:pt x="7150" y="73360"/>
                  </a:lnTo>
                  <a:cubicBezTo>
                    <a:pt x="5875" y="71988"/>
                    <a:pt x="4096" y="71209"/>
                    <a:pt x="2226" y="71209"/>
                  </a:cubicBezTo>
                  <a:cubicBezTo>
                    <a:pt x="2216" y="71209"/>
                    <a:pt x="2205" y="71210"/>
                    <a:pt x="2194" y="71210"/>
                  </a:cubicBezTo>
                  <a:cubicBezTo>
                    <a:pt x="1711" y="71210"/>
                    <a:pt x="1227" y="71254"/>
                    <a:pt x="752" y="71362"/>
                  </a:cubicBezTo>
                  <a:cubicBezTo>
                    <a:pt x="792" y="67203"/>
                    <a:pt x="3970" y="65122"/>
                    <a:pt x="7148" y="65122"/>
                  </a:cubicBezTo>
                  <a:close/>
                  <a:moveTo>
                    <a:pt x="30463" y="65122"/>
                  </a:moveTo>
                  <a:cubicBezTo>
                    <a:pt x="33638" y="65122"/>
                    <a:pt x="36813" y="67201"/>
                    <a:pt x="36854" y="71362"/>
                  </a:cubicBezTo>
                  <a:cubicBezTo>
                    <a:pt x="36375" y="71257"/>
                    <a:pt x="35893" y="71206"/>
                    <a:pt x="35414" y="71206"/>
                  </a:cubicBezTo>
                  <a:cubicBezTo>
                    <a:pt x="33560" y="71206"/>
                    <a:pt x="31761" y="71973"/>
                    <a:pt x="30465" y="73369"/>
                  </a:cubicBezTo>
                  <a:lnTo>
                    <a:pt x="30465" y="73360"/>
                  </a:lnTo>
                  <a:cubicBezTo>
                    <a:pt x="29191" y="71988"/>
                    <a:pt x="27412" y="71209"/>
                    <a:pt x="25542" y="71209"/>
                  </a:cubicBezTo>
                  <a:cubicBezTo>
                    <a:pt x="25531" y="71209"/>
                    <a:pt x="25520" y="71210"/>
                    <a:pt x="25510" y="71210"/>
                  </a:cubicBezTo>
                  <a:cubicBezTo>
                    <a:pt x="25026" y="71210"/>
                    <a:pt x="24542" y="71254"/>
                    <a:pt x="24067" y="71362"/>
                  </a:cubicBezTo>
                  <a:cubicBezTo>
                    <a:pt x="24107" y="67203"/>
                    <a:pt x="27285" y="65122"/>
                    <a:pt x="30463" y="65122"/>
                  </a:cubicBezTo>
                  <a:close/>
                  <a:moveTo>
                    <a:pt x="129608" y="71351"/>
                  </a:moveTo>
                  <a:cubicBezTo>
                    <a:pt x="130035" y="71351"/>
                    <a:pt x="130466" y="71390"/>
                    <a:pt x="130894" y="71469"/>
                  </a:cubicBezTo>
                  <a:cubicBezTo>
                    <a:pt x="129908" y="72634"/>
                    <a:pt x="129326" y="74140"/>
                    <a:pt x="129415" y="75726"/>
                  </a:cubicBezTo>
                  <a:lnTo>
                    <a:pt x="129406" y="75744"/>
                  </a:lnTo>
                  <a:cubicBezTo>
                    <a:pt x="128156" y="74440"/>
                    <a:pt x="126397" y="73602"/>
                    <a:pt x="124528" y="73602"/>
                  </a:cubicBezTo>
                  <a:cubicBezTo>
                    <a:pt x="124509" y="73602"/>
                    <a:pt x="124489" y="73602"/>
                    <a:pt x="124469" y="73602"/>
                  </a:cubicBezTo>
                  <a:cubicBezTo>
                    <a:pt x="124450" y="73602"/>
                    <a:pt x="124430" y="73602"/>
                    <a:pt x="124410" y="73602"/>
                  </a:cubicBezTo>
                  <a:cubicBezTo>
                    <a:pt x="122541" y="73602"/>
                    <a:pt x="120773" y="74440"/>
                    <a:pt x="119532" y="75744"/>
                  </a:cubicBezTo>
                  <a:cubicBezTo>
                    <a:pt x="119613" y="74149"/>
                    <a:pt x="119030" y="72652"/>
                    <a:pt x="118045" y="71469"/>
                  </a:cubicBezTo>
                  <a:cubicBezTo>
                    <a:pt x="118473" y="71390"/>
                    <a:pt x="118903" y="71351"/>
                    <a:pt x="119331" y="71351"/>
                  </a:cubicBezTo>
                  <a:cubicBezTo>
                    <a:pt x="121264" y="71351"/>
                    <a:pt x="123134" y="72148"/>
                    <a:pt x="124469" y="73593"/>
                  </a:cubicBezTo>
                  <a:cubicBezTo>
                    <a:pt x="125805" y="72148"/>
                    <a:pt x="127675" y="71351"/>
                    <a:pt x="129608" y="71351"/>
                  </a:cubicBezTo>
                  <a:close/>
                  <a:moveTo>
                    <a:pt x="48843" y="71540"/>
                  </a:moveTo>
                  <a:cubicBezTo>
                    <a:pt x="50782" y="71540"/>
                    <a:pt x="52650" y="72343"/>
                    <a:pt x="53995" y="73790"/>
                  </a:cubicBezTo>
                  <a:cubicBezTo>
                    <a:pt x="53975" y="73790"/>
                    <a:pt x="53956" y="73790"/>
                    <a:pt x="53936" y="73790"/>
                  </a:cubicBezTo>
                  <a:cubicBezTo>
                    <a:pt x="52067" y="73790"/>
                    <a:pt x="50299" y="74628"/>
                    <a:pt x="49058" y="75932"/>
                  </a:cubicBezTo>
                  <a:cubicBezTo>
                    <a:pt x="49138" y="74337"/>
                    <a:pt x="48556" y="72840"/>
                    <a:pt x="47561" y="71658"/>
                  </a:cubicBezTo>
                  <a:cubicBezTo>
                    <a:pt x="47989" y="71579"/>
                    <a:pt x="48418" y="71540"/>
                    <a:pt x="48843" y="71540"/>
                  </a:cubicBezTo>
                  <a:close/>
                  <a:moveTo>
                    <a:pt x="59141" y="71540"/>
                  </a:moveTo>
                  <a:cubicBezTo>
                    <a:pt x="59566" y="71540"/>
                    <a:pt x="59994" y="71579"/>
                    <a:pt x="60420" y="71658"/>
                  </a:cubicBezTo>
                  <a:cubicBezTo>
                    <a:pt x="59425" y="72840"/>
                    <a:pt x="58843" y="74346"/>
                    <a:pt x="58932" y="75932"/>
                  </a:cubicBezTo>
                  <a:cubicBezTo>
                    <a:pt x="57682" y="74628"/>
                    <a:pt x="55914" y="73790"/>
                    <a:pt x="54054" y="73790"/>
                  </a:cubicBezTo>
                  <a:cubicBezTo>
                    <a:pt x="54034" y="73790"/>
                    <a:pt x="54015" y="73790"/>
                    <a:pt x="53995" y="73790"/>
                  </a:cubicBezTo>
                  <a:cubicBezTo>
                    <a:pt x="55332" y="72343"/>
                    <a:pt x="57206" y="71540"/>
                    <a:pt x="59141" y="71540"/>
                  </a:cubicBezTo>
                  <a:close/>
                  <a:moveTo>
                    <a:pt x="112810" y="69495"/>
                  </a:moveTo>
                  <a:cubicBezTo>
                    <a:pt x="115985" y="69495"/>
                    <a:pt x="119160" y="71574"/>
                    <a:pt x="119200" y="75735"/>
                  </a:cubicBezTo>
                  <a:cubicBezTo>
                    <a:pt x="118721" y="75630"/>
                    <a:pt x="118239" y="75578"/>
                    <a:pt x="117760" y="75578"/>
                  </a:cubicBezTo>
                  <a:cubicBezTo>
                    <a:pt x="115909" y="75578"/>
                    <a:pt x="114116" y="76343"/>
                    <a:pt x="112821" y="77724"/>
                  </a:cubicBezTo>
                  <a:lnTo>
                    <a:pt x="112812" y="77733"/>
                  </a:lnTo>
                  <a:cubicBezTo>
                    <a:pt x="111530" y="76362"/>
                    <a:pt x="109738" y="75573"/>
                    <a:pt x="107856" y="75573"/>
                  </a:cubicBezTo>
                  <a:cubicBezTo>
                    <a:pt x="107373" y="75573"/>
                    <a:pt x="106889" y="75627"/>
                    <a:pt x="106414" y="75735"/>
                  </a:cubicBezTo>
                  <a:lnTo>
                    <a:pt x="106414" y="75735"/>
                  </a:lnTo>
                  <a:cubicBezTo>
                    <a:pt x="106454" y="71576"/>
                    <a:pt x="109632" y="69495"/>
                    <a:pt x="112810" y="69495"/>
                  </a:cubicBezTo>
                  <a:close/>
                  <a:moveTo>
                    <a:pt x="136139" y="69486"/>
                  </a:moveTo>
                  <a:cubicBezTo>
                    <a:pt x="139313" y="69486"/>
                    <a:pt x="142484" y="71562"/>
                    <a:pt x="142525" y="75717"/>
                  </a:cubicBezTo>
                  <a:lnTo>
                    <a:pt x="142516" y="75735"/>
                  </a:lnTo>
                  <a:cubicBezTo>
                    <a:pt x="142037" y="75630"/>
                    <a:pt x="141554" y="75578"/>
                    <a:pt x="141075" y="75578"/>
                  </a:cubicBezTo>
                  <a:cubicBezTo>
                    <a:pt x="139222" y="75578"/>
                    <a:pt x="137424" y="76345"/>
                    <a:pt x="136136" y="77733"/>
                  </a:cubicBezTo>
                  <a:cubicBezTo>
                    <a:pt x="134854" y="76362"/>
                    <a:pt x="133062" y="75573"/>
                    <a:pt x="131181" y="75573"/>
                  </a:cubicBezTo>
                  <a:cubicBezTo>
                    <a:pt x="130697" y="75573"/>
                    <a:pt x="130213" y="75627"/>
                    <a:pt x="129738" y="75735"/>
                  </a:cubicBezTo>
                  <a:cubicBezTo>
                    <a:pt x="129778" y="71569"/>
                    <a:pt x="132960" y="69486"/>
                    <a:pt x="136139" y="69486"/>
                  </a:cubicBezTo>
                  <a:close/>
                  <a:moveTo>
                    <a:pt x="42333" y="69686"/>
                  </a:moveTo>
                  <a:cubicBezTo>
                    <a:pt x="45509" y="69686"/>
                    <a:pt x="48686" y="71765"/>
                    <a:pt x="48726" y="75923"/>
                  </a:cubicBezTo>
                  <a:cubicBezTo>
                    <a:pt x="48248" y="75818"/>
                    <a:pt x="47765" y="75767"/>
                    <a:pt x="47287" y="75767"/>
                  </a:cubicBezTo>
                  <a:cubicBezTo>
                    <a:pt x="45433" y="75767"/>
                    <a:pt x="43633" y="76534"/>
                    <a:pt x="42337" y="77930"/>
                  </a:cubicBezTo>
                  <a:cubicBezTo>
                    <a:pt x="41056" y="76550"/>
                    <a:pt x="39264" y="75770"/>
                    <a:pt x="37382" y="75770"/>
                  </a:cubicBezTo>
                  <a:cubicBezTo>
                    <a:pt x="36898" y="75770"/>
                    <a:pt x="36415" y="75815"/>
                    <a:pt x="35940" y="75923"/>
                  </a:cubicBezTo>
                  <a:cubicBezTo>
                    <a:pt x="35980" y="71765"/>
                    <a:pt x="39156" y="69686"/>
                    <a:pt x="42333" y="69686"/>
                  </a:cubicBezTo>
                  <a:close/>
                  <a:moveTo>
                    <a:pt x="65651" y="69683"/>
                  </a:moveTo>
                  <a:cubicBezTo>
                    <a:pt x="68826" y="69683"/>
                    <a:pt x="72001" y="71762"/>
                    <a:pt x="72041" y="75923"/>
                  </a:cubicBezTo>
                  <a:cubicBezTo>
                    <a:pt x="71563" y="75818"/>
                    <a:pt x="71081" y="75767"/>
                    <a:pt x="70602" y="75767"/>
                  </a:cubicBezTo>
                  <a:cubicBezTo>
                    <a:pt x="68748" y="75767"/>
                    <a:pt x="66949" y="76534"/>
                    <a:pt x="65653" y="77930"/>
                  </a:cubicBezTo>
                  <a:cubicBezTo>
                    <a:pt x="64371" y="76550"/>
                    <a:pt x="62579" y="75770"/>
                    <a:pt x="60697" y="75770"/>
                  </a:cubicBezTo>
                  <a:cubicBezTo>
                    <a:pt x="60214" y="75770"/>
                    <a:pt x="59730" y="75815"/>
                    <a:pt x="59255" y="75923"/>
                  </a:cubicBezTo>
                  <a:cubicBezTo>
                    <a:pt x="59295" y="71764"/>
                    <a:pt x="62473" y="69683"/>
                    <a:pt x="65651" y="69683"/>
                  </a:cubicBezTo>
                  <a:close/>
                  <a:moveTo>
                    <a:pt x="82884" y="1"/>
                  </a:moveTo>
                  <a:cubicBezTo>
                    <a:pt x="82642" y="699"/>
                    <a:pt x="82534" y="1434"/>
                    <a:pt x="82579" y="2178"/>
                  </a:cubicBezTo>
                  <a:cubicBezTo>
                    <a:pt x="81329" y="875"/>
                    <a:pt x="79570" y="36"/>
                    <a:pt x="77701" y="36"/>
                  </a:cubicBezTo>
                  <a:cubicBezTo>
                    <a:pt x="77681" y="36"/>
                    <a:pt x="77661" y="36"/>
                    <a:pt x="77642" y="36"/>
                  </a:cubicBezTo>
                  <a:cubicBezTo>
                    <a:pt x="77622" y="36"/>
                    <a:pt x="77602" y="36"/>
                    <a:pt x="77582" y="36"/>
                  </a:cubicBezTo>
                  <a:cubicBezTo>
                    <a:pt x="73834" y="36"/>
                    <a:pt x="70494" y="3399"/>
                    <a:pt x="70948" y="7160"/>
                  </a:cubicBezTo>
                  <a:cubicBezTo>
                    <a:pt x="71458" y="7046"/>
                    <a:pt x="71971" y="6991"/>
                    <a:pt x="72481" y="6991"/>
                  </a:cubicBezTo>
                  <a:cubicBezTo>
                    <a:pt x="74418" y="6991"/>
                    <a:pt x="76294" y="7793"/>
                    <a:pt x="77642" y="9248"/>
                  </a:cubicBezTo>
                  <a:cubicBezTo>
                    <a:pt x="77624" y="9248"/>
                    <a:pt x="77606" y="9248"/>
                    <a:pt x="77587" y="9248"/>
                  </a:cubicBezTo>
                  <a:cubicBezTo>
                    <a:pt x="75529" y="9248"/>
                    <a:pt x="73607" y="10256"/>
                    <a:pt x="72355" y="11784"/>
                  </a:cubicBezTo>
                  <a:cubicBezTo>
                    <a:pt x="72756" y="8058"/>
                    <a:pt x="69443" y="4740"/>
                    <a:pt x="65721" y="4740"/>
                  </a:cubicBezTo>
                  <a:cubicBezTo>
                    <a:pt x="65701" y="4740"/>
                    <a:pt x="65682" y="4740"/>
                    <a:pt x="65662" y="4741"/>
                  </a:cubicBezTo>
                  <a:cubicBezTo>
                    <a:pt x="65642" y="4740"/>
                    <a:pt x="65622" y="4740"/>
                    <a:pt x="65602" y="4740"/>
                  </a:cubicBezTo>
                  <a:cubicBezTo>
                    <a:pt x="63733" y="4740"/>
                    <a:pt x="61966" y="5570"/>
                    <a:pt x="60724" y="6873"/>
                  </a:cubicBezTo>
                  <a:cubicBezTo>
                    <a:pt x="60760" y="6138"/>
                    <a:pt x="60662" y="5395"/>
                    <a:pt x="60420" y="4696"/>
                  </a:cubicBezTo>
                  <a:lnTo>
                    <a:pt x="60043" y="4696"/>
                  </a:lnTo>
                  <a:cubicBezTo>
                    <a:pt x="60276" y="5395"/>
                    <a:pt x="60393" y="6130"/>
                    <a:pt x="60393" y="6864"/>
                  </a:cubicBezTo>
                  <a:cubicBezTo>
                    <a:pt x="59920" y="6762"/>
                    <a:pt x="59442" y="6713"/>
                    <a:pt x="58969" y="6713"/>
                  </a:cubicBezTo>
                  <a:cubicBezTo>
                    <a:pt x="57110" y="6713"/>
                    <a:pt x="55305" y="7479"/>
                    <a:pt x="54013" y="8871"/>
                  </a:cubicBezTo>
                  <a:cubicBezTo>
                    <a:pt x="52732" y="7492"/>
                    <a:pt x="50939" y="6712"/>
                    <a:pt x="49058" y="6712"/>
                  </a:cubicBezTo>
                  <a:cubicBezTo>
                    <a:pt x="48574" y="6712"/>
                    <a:pt x="48090" y="6766"/>
                    <a:pt x="47615" y="6864"/>
                  </a:cubicBezTo>
                  <a:cubicBezTo>
                    <a:pt x="47615" y="6130"/>
                    <a:pt x="47732" y="5395"/>
                    <a:pt x="47965" y="4696"/>
                  </a:cubicBezTo>
                  <a:lnTo>
                    <a:pt x="47588" y="4696"/>
                  </a:lnTo>
                  <a:cubicBezTo>
                    <a:pt x="47346" y="5395"/>
                    <a:pt x="47248" y="6138"/>
                    <a:pt x="47284" y="6873"/>
                  </a:cubicBezTo>
                  <a:cubicBezTo>
                    <a:pt x="46049" y="5577"/>
                    <a:pt x="44293" y="4740"/>
                    <a:pt x="42434" y="4740"/>
                  </a:cubicBezTo>
                  <a:cubicBezTo>
                    <a:pt x="42405" y="4740"/>
                    <a:pt x="42376" y="4740"/>
                    <a:pt x="42346" y="4741"/>
                  </a:cubicBezTo>
                  <a:cubicBezTo>
                    <a:pt x="42319" y="4740"/>
                    <a:pt x="42291" y="4740"/>
                    <a:pt x="42263" y="4740"/>
                  </a:cubicBezTo>
                  <a:cubicBezTo>
                    <a:pt x="40287" y="4740"/>
                    <a:pt x="38431" y="5684"/>
                    <a:pt x="37185" y="7124"/>
                  </a:cubicBezTo>
                  <a:cubicBezTo>
                    <a:pt x="37480" y="3457"/>
                    <a:pt x="34193" y="233"/>
                    <a:pt x="30519" y="233"/>
                  </a:cubicBezTo>
                  <a:cubicBezTo>
                    <a:pt x="30504" y="233"/>
                    <a:pt x="30489" y="233"/>
                    <a:pt x="30474" y="234"/>
                  </a:cubicBezTo>
                  <a:cubicBezTo>
                    <a:pt x="30454" y="233"/>
                    <a:pt x="30434" y="233"/>
                    <a:pt x="30415" y="233"/>
                  </a:cubicBezTo>
                  <a:cubicBezTo>
                    <a:pt x="28546" y="233"/>
                    <a:pt x="26787" y="1072"/>
                    <a:pt x="25536" y="2375"/>
                  </a:cubicBezTo>
                  <a:cubicBezTo>
                    <a:pt x="25581" y="1640"/>
                    <a:pt x="25474" y="897"/>
                    <a:pt x="25232" y="198"/>
                  </a:cubicBezTo>
                  <a:lnTo>
                    <a:pt x="24864" y="198"/>
                  </a:lnTo>
                  <a:cubicBezTo>
                    <a:pt x="25088" y="897"/>
                    <a:pt x="25214" y="1631"/>
                    <a:pt x="25214" y="2366"/>
                  </a:cubicBezTo>
                  <a:cubicBezTo>
                    <a:pt x="24739" y="2264"/>
                    <a:pt x="24260" y="2214"/>
                    <a:pt x="23785" y="2214"/>
                  </a:cubicBezTo>
                  <a:cubicBezTo>
                    <a:pt x="21922" y="2214"/>
                    <a:pt x="20117" y="2981"/>
                    <a:pt x="18825" y="4373"/>
                  </a:cubicBezTo>
                  <a:cubicBezTo>
                    <a:pt x="17544" y="2993"/>
                    <a:pt x="15752" y="2214"/>
                    <a:pt x="13870" y="2214"/>
                  </a:cubicBezTo>
                  <a:cubicBezTo>
                    <a:pt x="13386" y="2214"/>
                    <a:pt x="12902" y="2268"/>
                    <a:pt x="12427" y="2366"/>
                  </a:cubicBezTo>
                  <a:cubicBezTo>
                    <a:pt x="12427" y="1631"/>
                    <a:pt x="12544" y="897"/>
                    <a:pt x="12777" y="198"/>
                  </a:cubicBezTo>
                  <a:lnTo>
                    <a:pt x="12382" y="198"/>
                  </a:lnTo>
                  <a:cubicBezTo>
                    <a:pt x="12141" y="897"/>
                    <a:pt x="12042" y="1640"/>
                    <a:pt x="12078" y="2375"/>
                  </a:cubicBezTo>
                  <a:cubicBezTo>
                    <a:pt x="10836" y="1072"/>
                    <a:pt x="9069" y="233"/>
                    <a:pt x="7200" y="233"/>
                  </a:cubicBezTo>
                  <a:cubicBezTo>
                    <a:pt x="7180" y="233"/>
                    <a:pt x="7160" y="233"/>
                    <a:pt x="7141" y="234"/>
                  </a:cubicBezTo>
                  <a:cubicBezTo>
                    <a:pt x="7126" y="233"/>
                    <a:pt x="7111" y="233"/>
                    <a:pt x="7096" y="233"/>
                  </a:cubicBezTo>
                  <a:cubicBezTo>
                    <a:pt x="3342" y="233"/>
                    <a:pt x="1" y="3600"/>
                    <a:pt x="456" y="7366"/>
                  </a:cubicBezTo>
                  <a:cubicBezTo>
                    <a:pt x="966" y="7252"/>
                    <a:pt x="1482" y="7196"/>
                    <a:pt x="1994" y="7196"/>
                  </a:cubicBezTo>
                  <a:cubicBezTo>
                    <a:pt x="3926" y="7196"/>
                    <a:pt x="5804" y="7993"/>
                    <a:pt x="7149" y="9445"/>
                  </a:cubicBezTo>
                  <a:lnTo>
                    <a:pt x="7149" y="9445"/>
                  </a:lnTo>
                  <a:cubicBezTo>
                    <a:pt x="7147" y="9445"/>
                    <a:pt x="7144" y="9445"/>
                    <a:pt x="7141" y="9445"/>
                  </a:cubicBezTo>
                  <a:cubicBezTo>
                    <a:pt x="7121" y="9445"/>
                    <a:pt x="7101" y="9445"/>
                    <a:pt x="7081" y="9445"/>
                  </a:cubicBezTo>
                  <a:cubicBezTo>
                    <a:pt x="3333" y="9445"/>
                    <a:pt x="1" y="12816"/>
                    <a:pt x="456" y="16569"/>
                  </a:cubicBezTo>
                  <a:cubicBezTo>
                    <a:pt x="961" y="16457"/>
                    <a:pt x="1471" y="16403"/>
                    <a:pt x="1977" y="16403"/>
                  </a:cubicBezTo>
                  <a:cubicBezTo>
                    <a:pt x="3909" y="16403"/>
                    <a:pt x="5782" y="17198"/>
                    <a:pt x="7132" y="18647"/>
                  </a:cubicBezTo>
                  <a:cubicBezTo>
                    <a:pt x="7112" y="18647"/>
                    <a:pt x="7092" y="18647"/>
                    <a:pt x="7072" y="18647"/>
                  </a:cubicBezTo>
                  <a:cubicBezTo>
                    <a:pt x="3333" y="18647"/>
                    <a:pt x="1" y="22009"/>
                    <a:pt x="456" y="25771"/>
                  </a:cubicBezTo>
                  <a:cubicBezTo>
                    <a:pt x="965" y="25657"/>
                    <a:pt x="1479" y="25602"/>
                    <a:pt x="1989" y="25602"/>
                  </a:cubicBezTo>
                  <a:cubicBezTo>
                    <a:pt x="3926" y="25602"/>
                    <a:pt x="5802" y="26404"/>
                    <a:pt x="7150" y="27859"/>
                  </a:cubicBezTo>
                  <a:cubicBezTo>
                    <a:pt x="8483" y="26416"/>
                    <a:pt x="10349" y="25613"/>
                    <a:pt x="12278" y="25613"/>
                  </a:cubicBezTo>
                  <a:cubicBezTo>
                    <a:pt x="12709" y="25613"/>
                    <a:pt x="13143" y="25653"/>
                    <a:pt x="13574" y="25735"/>
                  </a:cubicBezTo>
                  <a:cubicBezTo>
                    <a:pt x="12580" y="26909"/>
                    <a:pt x="11997" y="28414"/>
                    <a:pt x="12087" y="30000"/>
                  </a:cubicBezTo>
                  <a:cubicBezTo>
                    <a:pt x="10837" y="28697"/>
                    <a:pt x="9069" y="27867"/>
                    <a:pt x="7209" y="27867"/>
                  </a:cubicBezTo>
                  <a:cubicBezTo>
                    <a:pt x="7189" y="27867"/>
                    <a:pt x="7169" y="27867"/>
                    <a:pt x="7150" y="27868"/>
                  </a:cubicBezTo>
                  <a:cubicBezTo>
                    <a:pt x="7130" y="27867"/>
                    <a:pt x="7110" y="27867"/>
                    <a:pt x="7090" y="27867"/>
                  </a:cubicBezTo>
                  <a:cubicBezTo>
                    <a:pt x="3342" y="27867"/>
                    <a:pt x="1" y="31230"/>
                    <a:pt x="456" y="34991"/>
                  </a:cubicBezTo>
                  <a:cubicBezTo>
                    <a:pt x="968" y="34875"/>
                    <a:pt x="1485" y="34819"/>
                    <a:pt x="1999" y="34819"/>
                  </a:cubicBezTo>
                  <a:cubicBezTo>
                    <a:pt x="3903" y="34819"/>
                    <a:pt x="5755" y="35598"/>
                    <a:pt x="7096" y="37016"/>
                  </a:cubicBezTo>
                  <a:cubicBezTo>
                    <a:pt x="3341" y="37016"/>
                    <a:pt x="8" y="40377"/>
                    <a:pt x="456" y="44140"/>
                  </a:cubicBezTo>
                  <a:cubicBezTo>
                    <a:pt x="968" y="44025"/>
                    <a:pt x="1485" y="43970"/>
                    <a:pt x="1997" y="43970"/>
                  </a:cubicBezTo>
                  <a:cubicBezTo>
                    <a:pt x="3931" y="43970"/>
                    <a:pt x="5804" y="44767"/>
                    <a:pt x="7150" y="46219"/>
                  </a:cubicBezTo>
                  <a:cubicBezTo>
                    <a:pt x="8485" y="44773"/>
                    <a:pt x="10355" y="43977"/>
                    <a:pt x="12288" y="43977"/>
                  </a:cubicBezTo>
                  <a:cubicBezTo>
                    <a:pt x="12715" y="43977"/>
                    <a:pt x="13146" y="44016"/>
                    <a:pt x="13574" y="44095"/>
                  </a:cubicBezTo>
                  <a:cubicBezTo>
                    <a:pt x="12580" y="45278"/>
                    <a:pt x="11997" y="46774"/>
                    <a:pt x="12087" y="48369"/>
                  </a:cubicBezTo>
                  <a:cubicBezTo>
                    <a:pt x="10837" y="47066"/>
                    <a:pt x="9069" y="46227"/>
                    <a:pt x="7208" y="46227"/>
                  </a:cubicBezTo>
                  <a:cubicBezTo>
                    <a:pt x="7189" y="46227"/>
                    <a:pt x="7169" y="46228"/>
                    <a:pt x="7150" y="46228"/>
                  </a:cubicBezTo>
                  <a:cubicBezTo>
                    <a:pt x="7130" y="46228"/>
                    <a:pt x="7110" y="46227"/>
                    <a:pt x="7090" y="46227"/>
                  </a:cubicBezTo>
                  <a:cubicBezTo>
                    <a:pt x="3342" y="46227"/>
                    <a:pt x="1" y="49590"/>
                    <a:pt x="456" y="53351"/>
                  </a:cubicBezTo>
                  <a:cubicBezTo>
                    <a:pt x="966" y="53237"/>
                    <a:pt x="1482" y="53181"/>
                    <a:pt x="1993" y="53181"/>
                  </a:cubicBezTo>
                  <a:cubicBezTo>
                    <a:pt x="3922" y="53181"/>
                    <a:pt x="5795" y="53978"/>
                    <a:pt x="7141" y="55430"/>
                  </a:cubicBezTo>
                  <a:cubicBezTo>
                    <a:pt x="7121" y="55430"/>
                    <a:pt x="7101" y="55430"/>
                    <a:pt x="7081" y="55430"/>
                  </a:cubicBezTo>
                  <a:cubicBezTo>
                    <a:pt x="3333" y="55430"/>
                    <a:pt x="1" y="58792"/>
                    <a:pt x="456" y="62554"/>
                  </a:cubicBezTo>
                  <a:cubicBezTo>
                    <a:pt x="968" y="62439"/>
                    <a:pt x="1485" y="62383"/>
                    <a:pt x="1997" y="62383"/>
                  </a:cubicBezTo>
                  <a:cubicBezTo>
                    <a:pt x="3931" y="62383"/>
                    <a:pt x="5804" y="63180"/>
                    <a:pt x="7150" y="64633"/>
                  </a:cubicBezTo>
                  <a:cubicBezTo>
                    <a:pt x="8485" y="63187"/>
                    <a:pt x="10355" y="62390"/>
                    <a:pt x="12288" y="62390"/>
                  </a:cubicBezTo>
                  <a:cubicBezTo>
                    <a:pt x="12715" y="62390"/>
                    <a:pt x="13146" y="62429"/>
                    <a:pt x="13574" y="62509"/>
                  </a:cubicBezTo>
                  <a:cubicBezTo>
                    <a:pt x="12580" y="63692"/>
                    <a:pt x="11997" y="65188"/>
                    <a:pt x="12087" y="66783"/>
                  </a:cubicBezTo>
                  <a:cubicBezTo>
                    <a:pt x="10837" y="65480"/>
                    <a:pt x="9069" y="64641"/>
                    <a:pt x="7208" y="64641"/>
                  </a:cubicBezTo>
                  <a:cubicBezTo>
                    <a:pt x="7189" y="64641"/>
                    <a:pt x="7169" y="64641"/>
                    <a:pt x="7150" y="64642"/>
                  </a:cubicBezTo>
                  <a:cubicBezTo>
                    <a:pt x="7130" y="64641"/>
                    <a:pt x="7110" y="64641"/>
                    <a:pt x="7090" y="64641"/>
                  </a:cubicBezTo>
                  <a:cubicBezTo>
                    <a:pt x="3342" y="64641"/>
                    <a:pt x="1" y="68004"/>
                    <a:pt x="456" y="71765"/>
                  </a:cubicBezTo>
                  <a:cubicBezTo>
                    <a:pt x="965" y="71651"/>
                    <a:pt x="1479" y="71596"/>
                    <a:pt x="1989" y="71596"/>
                  </a:cubicBezTo>
                  <a:cubicBezTo>
                    <a:pt x="3926" y="71596"/>
                    <a:pt x="5802" y="72399"/>
                    <a:pt x="7150" y="73853"/>
                  </a:cubicBezTo>
                  <a:cubicBezTo>
                    <a:pt x="8483" y="72402"/>
                    <a:pt x="10349" y="71599"/>
                    <a:pt x="12279" y="71599"/>
                  </a:cubicBezTo>
                  <a:cubicBezTo>
                    <a:pt x="12709" y="71599"/>
                    <a:pt x="13143" y="71639"/>
                    <a:pt x="13574" y="71720"/>
                  </a:cubicBezTo>
                  <a:cubicBezTo>
                    <a:pt x="13037" y="72348"/>
                    <a:pt x="12624" y="73082"/>
                    <a:pt x="12365" y="73862"/>
                  </a:cubicBezTo>
                  <a:lnTo>
                    <a:pt x="12741" y="73862"/>
                  </a:lnTo>
                  <a:cubicBezTo>
                    <a:pt x="13637" y="71119"/>
                    <a:pt x="16222" y="69746"/>
                    <a:pt x="18806" y="69746"/>
                  </a:cubicBezTo>
                  <a:cubicBezTo>
                    <a:pt x="21388" y="69746"/>
                    <a:pt x="23969" y="71117"/>
                    <a:pt x="24864" y="73862"/>
                  </a:cubicBezTo>
                  <a:lnTo>
                    <a:pt x="25241" y="73862"/>
                  </a:lnTo>
                  <a:cubicBezTo>
                    <a:pt x="24981" y="73073"/>
                    <a:pt x="24569" y="72339"/>
                    <a:pt x="24031" y="71702"/>
                  </a:cubicBezTo>
                  <a:cubicBezTo>
                    <a:pt x="24457" y="71623"/>
                    <a:pt x="24885" y="71585"/>
                    <a:pt x="25310" y="71585"/>
                  </a:cubicBezTo>
                  <a:cubicBezTo>
                    <a:pt x="27245" y="71585"/>
                    <a:pt x="29120" y="72387"/>
                    <a:pt x="30465" y="73835"/>
                  </a:cubicBezTo>
                  <a:cubicBezTo>
                    <a:pt x="31802" y="72382"/>
                    <a:pt x="33677" y="71582"/>
                    <a:pt x="35611" y="71582"/>
                  </a:cubicBezTo>
                  <a:cubicBezTo>
                    <a:pt x="36087" y="71582"/>
                    <a:pt x="36566" y="71630"/>
                    <a:pt x="37042" y="71729"/>
                  </a:cubicBezTo>
                  <a:cubicBezTo>
                    <a:pt x="36011" y="72993"/>
                    <a:pt x="35438" y="74615"/>
                    <a:pt x="35644" y="76308"/>
                  </a:cubicBezTo>
                  <a:cubicBezTo>
                    <a:pt x="36151" y="76194"/>
                    <a:pt x="36664" y="76139"/>
                    <a:pt x="37173" y="76139"/>
                  </a:cubicBezTo>
                  <a:cubicBezTo>
                    <a:pt x="39108" y="76139"/>
                    <a:pt x="40989" y="76942"/>
                    <a:pt x="42337" y="78396"/>
                  </a:cubicBezTo>
                  <a:cubicBezTo>
                    <a:pt x="43675" y="76948"/>
                    <a:pt x="45548" y="76146"/>
                    <a:pt x="47484" y="76146"/>
                  </a:cubicBezTo>
                  <a:cubicBezTo>
                    <a:pt x="47908" y="76146"/>
                    <a:pt x="48336" y="76184"/>
                    <a:pt x="48762" y="76263"/>
                  </a:cubicBezTo>
                  <a:cubicBezTo>
                    <a:pt x="48224" y="76899"/>
                    <a:pt x="47812" y="77625"/>
                    <a:pt x="47552" y="78414"/>
                  </a:cubicBezTo>
                  <a:lnTo>
                    <a:pt x="47929" y="78414"/>
                  </a:lnTo>
                  <a:cubicBezTo>
                    <a:pt x="48825" y="75666"/>
                    <a:pt x="51408" y="74291"/>
                    <a:pt x="53990" y="74291"/>
                  </a:cubicBezTo>
                  <a:cubicBezTo>
                    <a:pt x="56571" y="74291"/>
                    <a:pt x="59152" y="75664"/>
                    <a:pt x="60052" y="78414"/>
                  </a:cubicBezTo>
                  <a:lnTo>
                    <a:pt x="60438" y="78414"/>
                  </a:lnTo>
                  <a:cubicBezTo>
                    <a:pt x="60169" y="77625"/>
                    <a:pt x="59766" y="76891"/>
                    <a:pt x="59228" y="76263"/>
                  </a:cubicBezTo>
                  <a:cubicBezTo>
                    <a:pt x="59656" y="76184"/>
                    <a:pt x="60087" y="76145"/>
                    <a:pt x="60514" y="76145"/>
                  </a:cubicBezTo>
                  <a:cubicBezTo>
                    <a:pt x="62447" y="76145"/>
                    <a:pt x="64319" y="76941"/>
                    <a:pt x="65662" y="78387"/>
                  </a:cubicBezTo>
                  <a:cubicBezTo>
                    <a:pt x="67002" y="76933"/>
                    <a:pt x="68877" y="76130"/>
                    <a:pt x="70814" y="76130"/>
                  </a:cubicBezTo>
                  <a:cubicBezTo>
                    <a:pt x="71323" y="76130"/>
                    <a:pt x="71837" y="76185"/>
                    <a:pt x="72346" y="76299"/>
                  </a:cubicBezTo>
                  <a:cubicBezTo>
                    <a:pt x="72801" y="72547"/>
                    <a:pt x="69460" y="69175"/>
                    <a:pt x="65712" y="69175"/>
                  </a:cubicBezTo>
                  <a:cubicBezTo>
                    <a:pt x="65698" y="69175"/>
                    <a:pt x="65684" y="69175"/>
                    <a:pt x="65669" y="69175"/>
                  </a:cubicBezTo>
                  <a:lnTo>
                    <a:pt x="65669" y="69175"/>
                  </a:lnTo>
                  <a:cubicBezTo>
                    <a:pt x="67009" y="67731"/>
                    <a:pt x="68871" y="66936"/>
                    <a:pt x="70797" y="66936"/>
                  </a:cubicBezTo>
                  <a:cubicBezTo>
                    <a:pt x="71279" y="66936"/>
                    <a:pt x="71765" y="66986"/>
                    <a:pt x="72248" y="67088"/>
                  </a:cubicBezTo>
                  <a:cubicBezTo>
                    <a:pt x="71271" y="68333"/>
                    <a:pt x="70742" y="69901"/>
                    <a:pt x="70939" y="71559"/>
                  </a:cubicBezTo>
                  <a:cubicBezTo>
                    <a:pt x="71452" y="71445"/>
                    <a:pt x="71968" y="71389"/>
                    <a:pt x="72480" y="71389"/>
                  </a:cubicBezTo>
                  <a:cubicBezTo>
                    <a:pt x="74414" y="71389"/>
                    <a:pt x="76287" y="72186"/>
                    <a:pt x="77633" y="73638"/>
                  </a:cubicBezTo>
                  <a:cubicBezTo>
                    <a:pt x="78970" y="72190"/>
                    <a:pt x="80844" y="71388"/>
                    <a:pt x="82779" y="71388"/>
                  </a:cubicBezTo>
                  <a:cubicBezTo>
                    <a:pt x="83204" y="71388"/>
                    <a:pt x="83632" y="71426"/>
                    <a:pt x="84057" y="71505"/>
                  </a:cubicBezTo>
                  <a:cubicBezTo>
                    <a:pt x="83520" y="72141"/>
                    <a:pt x="83108" y="72867"/>
                    <a:pt x="82848" y="73656"/>
                  </a:cubicBezTo>
                  <a:lnTo>
                    <a:pt x="83224" y="73656"/>
                  </a:lnTo>
                  <a:cubicBezTo>
                    <a:pt x="84120" y="70909"/>
                    <a:pt x="86703" y="69536"/>
                    <a:pt x="89286" y="69536"/>
                  </a:cubicBezTo>
                  <a:cubicBezTo>
                    <a:pt x="91869" y="69536"/>
                    <a:pt x="94452" y="70909"/>
                    <a:pt x="95348" y="73656"/>
                  </a:cubicBezTo>
                  <a:lnTo>
                    <a:pt x="95724" y="73656"/>
                  </a:lnTo>
                  <a:cubicBezTo>
                    <a:pt x="95464" y="72867"/>
                    <a:pt x="95052" y="72141"/>
                    <a:pt x="94514" y="71505"/>
                  </a:cubicBezTo>
                  <a:cubicBezTo>
                    <a:pt x="94942" y="71426"/>
                    <a:pt x="95371" y="71388"/>
                    <a:pt x="95797" y="71388"/>
                  </a:cubicBezTo>
                  <a:cubicBezTo>
                    <a:pt x="97737" y="71388"/>
                    <a:pt x="99611" y="72190"/>
                    <a:pt x="100948" y="73638"/>
                  </a:cubicBezTo>
                  <a:cubicBezTo>
                    <a:pt x="102293" y="72185"/>
                    <a:pt x="104163" y="71385"/>
                    <a:pt x="106095" y="71385"/>
                  </a:cubicBezTo>
                  <a:cubicBezTo>
                    <a:pt x="106570" y="71385"/>
                    <a:pt x="107049" y="71433"/>
                    <a:pt x="107525" y="71532"/>
                  </a:cubicBezTo>
                  <a:cubicBezTo>
                    <a:pt x="106495" y="72796"/>
                    <a:pt x="105921" y="74417"/>
                    <a:pt x="106127" y="76111"/>
                  </a:cubicBezTo>
                  <a:cubicBezTo>
                    <a:pt x="106637" y="75997"/>
                    <a:pt x="107150" y="75942"/>
                    <a:pt x="107660" y="75942"/>
                  </a:cubicBezTo>
                  <a:cubicBezTo>
                    <a:pt x="109597" y="75942"/>
                    <a:pt x="111473" y="76744"/>
                    <a:pt x="112821" y="78199"/>
                  </a:cubicBezTo>
                  <a:cubicBezTo>
                    <a:pt x="114158" y="76751"/>
                    <a:pt x="116031" y="75948"/>
                    <a:pt x="117967" y="75948"/>
                  </a:cubicBezTo>
                  <a:cubicBezTo>
                    <a:pt x="118392" y="75948"/>
                    <a:pt x="118820" y="75987"/>
                    <a:pt x="119245" y="76066"/>
                  </a:cubicBezTo>
                  <a:cubicBezTo>
                    <a:pt x="118708" y="76702"/>
                    <a:pt x="118295" y="77428"/>
                    <a:pt x="118036" y="78217"/>
                  </a:cubicBezTo>
                  <a:lnTo>
                    <a:pt x="118412" y="78217"/>
                  </a:lnTo>
                  <a:cubicBezTo>
                    <a:pt x="119308" y="75474"/>
                    <a:pt x="121893" y="74100"/>
                    <a:pt x="124477" y="74100"/>
                  </a:cubicBezTo>
                  <a:cubicBezTo>
                    <a:pt x="127059" y="74100"/>
                    <a:pt x="129640" y="75471"/>
                    <a:pt x="130536" y="78217"/>
                  </a:cubicBezTo>
                  <a:lnTo>
                    <a:pt x="130912" y="78217"/>
                  </a:lnTo>
                  <a:cubicBezTo>
                    <a:pt x="130652" y="77428"/>
                    <a:pt x="130240" y="76702"/>
                    <a:pt x="129702" y="76066"/>
                  </a:cubicBezTo>
                  <a:cubicBezTo>
                    <a:pt x="130130" y="75987"/>
                    <a:pt x="130558" y="75948"/>
                    <a:pt x="130984" y="75948"/>
                  </a:cubicBezTo>
                  <a:cubicBezTo>
                    <a:pt x="132922" y="75948"/>
                    <a:pt x="134791" y="76751"/>
                    <a:pt x="136136" y="78199"/>
                  </a:cubicBezTo>
                  <a:cubicBezTo>
                    <a:pt x="137484" y="76744"/>
                    <a:pt x="139360" y="75942"/>
                    <a:pt x="141292" y="75942"/>
                  </a:cubicBezTo>
                  <a:cubicBezTo>
                    <a:pt x="141801" y="75942"/>
                    <a:pt x="142313" y="75997"/>
                    <a:pt x="142820" y="76111"/>
                  </a:cubicBezTo>
                  <a:cubicBezTo>
                    <a:pt x="143275" y="72358"/>
                    <a:pt x="139935" y="68987"/>
                    <a:pt x="136195" y="68987"/>
                  </a:cubicBezTo>
                  <a:cubicBezTo>
                    <a:pt x="136175" y="68987"/>
                    <a:pt x="136156" y="68987"/>
                    <a:pt x="136136" y="68987"/>
                  </a:cubicBezTo>
                  <a:cubicBezTo>
                    <a:pt x="136116" y="68987"/>
                    <a:pt x="136096" y="68987"/>
                    <a:pt x="136077" y="68987"/>
                  </a:cubicBezTo>
                  <a:cubicBezTo>
                    <a:pt x="134208" y="68987"/>
                    <a:pt x="132440" y="69825"/>
                    <a:pt x="131199" y="71129"/>
                  </a:cubicBezTo>
                  <a:cubicBezTo>
                    <a:pt x="131279" y="69534"/>
                    <a:pt x="130697" y="68038"/>
                    <a:pt x="129702" y="66855"/>
                  </a:cubicBezTo>
                  <a:cubicBezTo>
                    <a:pt x="130132" y="66775"/>
                    <a:pt x="130564" y="66736"/>
                    <a:pt x="130992" y="66736"/>
                  </a:cubicBezTo>
                  <a:cubicBezTo>
                    <a:pt x="132927" y="66736"/>
                    <a:pt x="134793" y="67533"/>
                    <a:pt x="136136" y="68978"/>
                  </a:cubicBezTo>
                  <a:cubicBezTo>
                    <a:pt x="137482" y="67526"/>
                    <a:pt x="139354" y="66729"/>
                    <a:pt x="141284" y="66729"/>
                  </a:cubicBezTo>
                  <a:cubicBezTo>
                    <a:pt x="141795" y="66729"/>
                    <a:pt x="142310" y="66785"/>
                    <a:pt x="142820" y="66900"/>
                  </a:cubicBezTo>
                  <a:cubicBezTo>
                    <a:pt x="143276" y="63142"/>
                    <a:pt x="139935" y="59776"/>
                    <a:pt x="136189" y="59776"/>
                  </a:cubicBezTo>
                  <a:cubicBezTo>
                    <a:pt x="136175" y="59776"/>
                    <a:pt x="136160" y="59776"/>
                    <a:pt x="136145" y="59776"/>
                  </a:cubicBezTo>
                  <a:cubicBezTo>
                    <a:pt x="137492" y="58329"/>
                    <a:pt x="139362" y="57528"/>
                    <a:pt x="141292" y="57528"/>
                  </a:cubicBezTo>
                  <a:cubicBezTo>
                    <a:pt x="141800" y="57528"/>
                    <a:pt x="142312" y="57583"/>
                    <a:pt x="142820" y="57697"/>
                  </a:cubicBezTo>
                  <a:cubicBezTo>
                    <a:pt x="143275" y="53945"/>
                    <a:pt x="139935" y="50573"/>
                    <a:pt x="136195" y="50573"/>
                  </a:cubicBezTo>
                  <a:cubicBezTo>
                    <a:pt x="136175" y="50573"/>
                    <a:pt x="136156" y="50573"/>
                    <a:pt x="136136" y="50574"/>
                  </a:cubicBezTo>
                  <a:cubicBezTo>
                    <a:pt x="137486" y="49117"/>
                    <a:pt x="139365" y="48320"/>
                    <a:pt x="141300" y="48320"/>
                  </a:cubicBezTo>
                  <a:cubicBezTo>
                    <a:pt x="141806" y="48320"/>
                    <a:pt x="142315" y="48374"/>
                    <a:pt x="142820" y="48486"/>
                  </a:cubicBezTo>
                  <a:cubicBezTo>
                    <a:pt x="143276" y="44728"/>
                    <a:pt x="139935" y="41362"/>
                    <a:pt x="136181" y="41362"/>
                  </a:cubicBezTo>
                  <a:cubicBezTo>
                    <a:pt x="136166" y="41362"/>
                    <a:pt x="136151" y="41362"/>
                    <a:pt x="136136" y="41362"/>
                  </a:cubicBezTo>
                  <a:cubicBezTo>
                    <a:pt x="137483" y="39915"/>
                    <a:pt x="139359" y="39114"/>
                    <a:pt x="141291" y="39114"/>
                  </a:cubicBezTo>
                  <a:cubicBezTo>
                    <a:pt x="141800" y="39114"/>
                    <a:pt x="142312" y="39169"/>
                    <a:pt x="142820" y="39283"/>
                  </a:cubicBezTo>
                  <a:cubicBezTo>
                    <a:pt x="143275" y="35522"/>
                    <a:pt x="139935" y="32159"/>
                    <a:pt x="136195" y="32159"/>
                  </a:cubicBezTo>
                  <a:cubicBezTo>
                    <a:pt x="136175" y="32159"/>
                    <a:pt x="136156" y="32160"/>
                    <a:pt x="136136" y="32160"/>
                  </a:cubicBezTo>
                  <a:cubicBezTo>
                    <a:pt x="136116" y="32160"/>
                    <a:pt x="136096" y="32159"/>
                    <a:pt x="136077" y="32159"/>
                  </a:cubicBezTo>
                  <a:cubicBezTo>
                    <a:pt x="134208" y="32159"/>
                    <a:pt x="132440" y="32998"/>
                    <a:pt x="131199" y="34301"/>
                  </a:cubicBezTo>
                  <a:cubicBezTo>
                    <a:pt x="131279" y="32706"/>
                    <a:pt x="130697" y="31210"/>
                    <a:pt x="129711" y="30027"/>
                  </a:cubicBezTo>
                  <a:cubicBezTo>
                    <a:pt x="130140" y="29948"/>
                    <a:pt x="130570" y="29909"/>
                    <a:pt x="130997" y="29909"/>
                  </a:cubicBezTo>
                  <a:cubicBezTo>
                    <a:pt x="132927" y="29909"/>
                    <a:pt x="134793" y="30705"/>
                    <a:pt x="136136" y="32151"/>
                  </a:cubicBezTo>
                  <a:cubicBezTo>
                    <a:pt x="137482" y="30699"/>
                    <a:pt x="139354" y="29902"/>
                    <a:pt x="141284" y="29902"/>
                  </a:cubicBezTo>
                  <a:cubicBezTo>
                    <a:pt x="141795" y="29902"/>
                    <a:pt x="142310" y="29957"/>
                    <a:pt x="142820" y="30072"/>
                  </a:cubicBezTo>
                  <a:cubicBezTo>
                    <a:pt x="143276" y="26315"/>
                    <a:pt x="139935" y="22948"/>
                    <a:pt x="136189" y="22948"/>
                  </a:cubicBezTo>
                  <a:cubicBezTo>
                    <a:pt x="136175" y="22948"/>
                    <a:pt x="136160" y="22948"/>
                    <a:pt x="136145" y="22948"/>
                  </a:cubicBezTo>
                  <a:cubicBezTo>
                    <a:pt x="137491" y="21496"/>
                    <a:pt x="139358" y="20699"/>
                    <a:pt x="141285" y="20699"/>
                  </a:cubicBezTo>
                  <a:cubicBezTo>
                    <a:pt x="141795" y="20699"/>
                    <a:pt x="142310" y="20755"/>
                    <a:pt x="142820" y="20870"/>
                  </a:cubicBezTo>
                  <a:cubicBezTo>
                    <a:pt x="143275" y="17108"/>
                    <a:pt x="139935" y="13746"/>
                    <a:pt x="136195" y="13746"/>
                  </a:cubicBezTo>
                  <a:cubicBezTo>
                    <a:pt x="136175" y="13746"/>
                    <a:pt x="136156" y="13746"/>
                    <a:pt x="136136" y="13746"/>
                  </a:cubicBezTo>
                  <a:cubicBezTo>
                    <a:pt x="137484" y="12292"/>
                    <a:pt x="139360" y="11489"/>
                    <a:pt x="141292" y="11489"/>
                  </a:cubicBezTo>
                  <a:cubicBezTo>
                    <a:pt x="141801" y="11489"/>
                    <a:pt x="142313" y="11544"/>
                    <a:pt x="142820" y="11658"/>
                  </a:cubicBezTo>
                  <a:cubicBezTo>
                    <a:pt x="143275" y="7906"/>
                    <a:pt x="139935" y="4534"/>
                    <a:pt x="136195" y="4534"/>
                  </a:cubicBezTo>
                  <a:cubicBezTo>
                    <a:pt x="136175" y="4534"/>
                    <a:pt x="136156" y="4534"/>
                    <a:pt x="136136" y="4535"/>
                  </a:cubicBezTo>
                  <a:cubicBezTo>
                    <a:pt x="136116" y="4534"/>
                    <a:pt x="136096" y="4534"/>
                    <a:pt x="136077" y="4534"/>
                  </a:cubicBezTo>
                  <a:cubicBezTo>
                    <a:pt x="134208" y="4534"/>
                    <a:pt x="132440" y="5373"/>
                    <a:pt x="131199" y="6676"/>
                  </a:cubicBezTo>
                  <a:cubicBezTo>
                    <a:pt x="131234" y="5941"/>
                    <a:pt x="131136" y="5198"/>
                    <a:pt x="130894" y="4499"/>
                  </a:cubicBezTo>
                  <a:lnTo>
                    <a:pt x="130518" y="4499"/>
                  </a:lnTo>
                  <a:cubicBezTo>
                    <a:pt x="130751" y="5198"/>
                    <a:pt x="130867" y="5932"/>
                    <a:pt x="130867" y="6667"/>
                  </a:cubicBezTo>
                  <a:cubicBezTo>
                    <a:pt x="130394" y="6565"/>
                    <a:pt x="129917" y="6515"/>
                    <a:pt x="129443" y="6515"/>
                  </a:cubicBezTo>
                  <a:cubicBezTo>
                    <a:pt x="127584" y="6515"/>
                    <a:pt x="125780" y="7282"/>
                    <a:pt x="124487" y="8674"/>
                  </a:cubicBezTo>
                  <a:cubicBezTo>
                    <a:pt x="123206" y="7294"/>
                    <a:pt x="121414" y="6515"/>
                    <a:pt x="119532" y="6515"/>
                  </a:cubicBezTo>
                  <a:cubicBezTo>
                    <a:pt x="119048" y="6515"/>
                    <a:pt x="118564" y="6569"/>
                    <a:pt x="118089" y="6667"/>
                  </a:cubicBezTo>
                  <a:cubicBezTo>
                    <a:pt x="118089" y="5932"/>
                    <a:pt x="118206" y="5198"/>
                    <a:pt x="118439" y="4499"/>
                  </a:cubicBezTo>
                  <a:lnTo>
                    <a:pt x="118063" y="4499"/>
                  </a:lnTo>
                  <a:cubicBezTo>
                    <a:pt x="117821" y="5198"/>
                    <a:pt x="117722" y="5932"/>
                    <a:pt x="117758" y="6676"/>
                  </a:cubicBezTo>
                  <a:cubicBezTo>
                    <a:pt x="116516" y="5373"/>
                    <a:pt x="114749" y="4534"/>
                    <a:pt x="112880" y="4534"/>
                  </a:cubicBezTo>
                  <a:cubicBezTo>
                    <a:pt x="112860" y="4534"/>
                    <a:pt x="112840" y="4534"/>
                    <a:pt x="112821" y="4535"/>
                  </a:cubicBezTo>
                  <a:cubicBezTo>
                    <a:pt x="112802" y="4534"/>
                    <a:pt x="112783" y="4534"/>
                    <a:pt x="112765" y="4534"/>
                  </a:cubicBezTo>
                  <a:cubicBezTo>
                    <a:pt x="110778" y="4534"/>
                    <a:pt x="108911" y="5480"/>
                    <a:pt x="107659" y="6927"/>
                  </a:cubicBezTo>
                  <a:lnTo>
                    <a:pt x="107659" y="6927"/>
                  </a:lnTo>
                  <a:cubicBezTo>
                    <a:pt x="107953" y="3264"/>
                    <a:pt x="104676" y="36"/>
                    <a:pt x="101009" y="36"/>
                  </a:cubicBezTo>
                  <a:cubicBezTo>
                    <a:pt x="100988" y="36"/>
                    <a:pt x="100968" y="36"/>
                    <a:pt x="100948" y="36"/>
                  </a:cubicBezTo>
                  <a:cubicBezTo>
                    <a:pt x="100928" y="36"/>
                    <a:pt x="100908" y="36"/>
                    <a:pt x="100889" y="36"/>
                  </a:cubicBezTo>
                  <a:cubicBezTo>
                    <a:pt x="99020" y="36"/>
                    <a:pt x="97261" y="875"/>
                    <a:pt x="96011" y="2178"/>
                  </a:cubicBezTo>
                  <a:cubicBezTo>
                    <a:pt x="96056" y="1434"/>
                    <a:pt x="95948" y="699"/>
                    <a:pt x="95706" y="1"/>
                  </a:cubicBezTo>
                  <a:lnTo>
                    <a:pt x="95339" y="1"/>
                  </a:lnTo>
                  <a:cubicBezTo>
                    <a:pt x="95563" y="699"/>
                    <a:pt x="95688" y="1434"/>
                    <a:pt x="95688" y="2169"/>
                  </a:cubicBezTo>
                  <a:cubicBezTo>
                    <a:pt x="95213" y="2067"/>
                    <a:pt x="94735" y="2017"/>
                    <a:pt x="94260" y="2017"/>
                  </a:cubicBezTo>
                  <a:cubicBezTo>
                    <a:pt x="92399" y="2017"/>
                    <a:pt x="90599" y="2784"/>
                    <a:pt x="89299" y="4176"/>
                  </a:cubicBezTo>
                  <a:cubicBezTo>
                    <a:pt x="88027" y="2796"/>
                    <a:pt x="86226" y="2017"/>
                    <a:pt x="84344" y="2017"/>
                  </a:cubicBezTo>
                  <a:cubicBezTo>
                    <a:pt x="83860" y="2017"/>
                    <a:pt x="83376" y="2061"/>
                    <a:pt x="82902" y="2169"/>
                  </a:cubicBezTo>
                  <a:cubicBezTo>
                    <a:pt x="82910" y="1434"/>
                    <a:pt x="83027" y="699"/>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sp>
          <p:nvSpPr>
            <p:cNvPr id="138" name="Google Shape;138;p7"/>
            <p:cNvSpPr/>
            <p:nvPr/>
          </p:nvSpPr>
          <p:spPr>
            <a:xfrm>
              <a:off x="3029808" y="2625674"/>
              <a:ext cx="3080076" cy="1683353"/>
            </a:xfrm>
            <a:custGeom>
              <a:avLst/>
              <a:gdLst/>
              <a:ahLst/>
              <a:cxnLst/>
              <a:rect l="l" t="t" r="r" b="b"/>
              <a:pathLst>
                <a:path w="143276" h="78414" extrusionOk="0">
                  <a:moveTo>
                    <a:pt x="84144" y="2392"/>
                  </a:moveTo>
                  <a:cubicBezTo>
                    <a:pt x="86080" y="2392"/>
                    <a:pt x="87955" y="3195"/>
                    <a:pt x="89299" y="4642"/>
                  </a:cubicBezTo>
                  <a:cubicBezTo>
                    <a:pt x="90635" y="3197"/>
                    <a:pt x="92499" y="2400"/>
                    <a:pt x="94430" y="2400"/>
                  </a:cubicBezTo>
                  <a:cubicBezTo>
                    <a:pt x="94856" y="2400"/>
                    <a:pt x="95287" y="2439"/>
                    <a:pt x="95715" y="2518"/>
                  </a:cubicBezTo>
                  <a:cubicBezTo>
                    <a:pt x="94720" y="3692"/>
                    <a:pt x="94138" y="5198"/>
                    <a:pt x="94228" y="6793"/>
                  </a:cubicBezTo>
                  <a:cubicBezTo>
                    <a:pt x="92977" y="5480"/>
                    <a:pt x="91219" y="4651"/>
                    <a:pt x="89350" y="4651"/>
                  </a:cubicBezTo>
                  <a:cubicBezTo>
                    <a:pt x="89330" y="4651"/>
                    <a:pt x="89310" y="4651"/>
                    <a:pt x="89290" y="4651"/>
                  </a:cubicBezTo>
                  <a:cubicBezTo>
                    <a:pt x="89271" y="4651"/>
                    <a:pt x="89251" y="4651"/>
                    <a:pt x="89231" y="4651"/>
                  </a:cubicBezTo>
                  <a:cubicBezTo>
                    <a:pt x="87362" y="4651"/>
                    <a:pt x="85595" y="5489"/>
                    <a:pt x="84353" y="6793"/>
                  </a:cubicBezTo>
                  <a:cubicBezTo>
                    <a:pt x="84434" y="5198"/>
                    <a:pt x="83851" y="3692"/>
                    <a:pt x="82866" y="2518"/>
                  </a:cubicBezTo>
                  <a:lnTo>
                    <a:pt x="82866" y="2509"/>
                  </a:lnTo>
                  <a:cubicBezTo>
                    <a:pt x="83291" y="2430"/>
                    <a:pt x="83719" y="2392"/>
                    <a:pt x="84144" y="2392"/>
                  </a:cubicBezTo>
                  <a:close/>
                  <a:moveTo>
                    <a:pt x="23970" y="2589"/>
                  </a:moveTo>
                  <a:cubicBezTo>
                    <a:pt x="24396" y="2589"/>
                    <a:pt x="24824" y="2628"/>
                    <a:pt x="25250" y="2707"/>
                  </a:cubicBezTo>
                  <a:cubicBezTo>
                    <a:pt x="24255" y="3889"/>
                    <a:pt x="23673" y="5386"/>
                    <a:pt x="23753" y="6981"/>
                  </a:cubicBezTo>
                  <a:cubicBezTo>
                    <a:pt x="22512" y="5677"/>
                    <a:pt x="20744" y="4839"/>
                    <a:pt x="18884" y="4839"/>
                  </a:cubicBezTo>
                  <a:cubicBezTo>
                    <a:pt x="18864" y="4839"/>
                    <a:pt x="18845" y="4839"/>
                    <a:pt x="18825" y="4839"/>
                  </a:cubicBezTo>
                  <a:cubicBezTo>
                    <a:pt x="18805" y="4839"/>
                    <a:pt x="18786" y="4839"/>
                    <a:pt x="18766" y="4839"/>
                  </a:cubicBezTo>
                  <a:cubicBezTo>
                    <a:pt x="16897" y="4839"/>
                    <a:pt x="15129" y="5677"/>
                    <a:pt x="13888" y="6981"/>
                  </a:cubicBezTo>
                  <a:cubicBezTo>
                    <a:pt x="13951" y="5395"/>
                    <a:pt x="13368" y="3898"/>
                    <a:pt x="12382" y="2716"/>
                  </a:cubicBezTo>
                  <a:lnTo>
                    <a:pt x="12391" y="2707"/>
                  </a:lnTo>
                  <a:cubicBezTo>
                    <a:pt x="12818" y="2628"/>
                    <a:pt x="13246" y="2589"/>
                    <a:pt x="13671" y="2589"/>
                  </a:cubicBezTo>
                  <a:cubicBezTo>
                    <a:pt x="15606" y="2589"/>
                    <a:pt x="17481" y="3390"/>
                    <a:pt x="18825" y="4830"/>
                  </a:cubicBezTo>
                  <a:cubicBezTo>
                    <a:pt x="20162" y="3390"/>
                    <a:pt x="22035" y="2589"/>
                    <a:pt x="23970" y="2589"/>
                  </a:cubicBezTo>
                  <a:close/>
                  <a:moveTo>
                    <a:pt x="77636" y="544"/>
                  </a:moveTo>
                  <a:cubicBezTo>
                    <a:pt x="80811" y="544"/>
                    <a:pt x="83986" y="2623"/>
                    <a:pt x="84031" y="6784"/>
                  </a:cubicBezTo>
                  <a:cubicBezTo>
                    <a:pt x="83550" y="6679"/>
                    <a:pt x="83066" y="6627"/>
                    <a:pt x="82585" y="6627"/>
                  </a:cubicBezTo>
                  <a:cubicBezTo>
                    <a:pt x="80728" y="6627"/>
                    <a:pt x="78929" y="7394"/>
                    <a:pt x="77633" y="8782"/>
                  </a:cubicBezTo>
                  <a:cubicBezTo>
                    <a:pt x="76360" y="7411"/>
                    <a:pt x="74559" y="6622"/>
                    <a:pt x="72687" y="6622"/>
                  </a:cubicBezTo>
                  <a:cubicBezTo>
                    <a:pt x="72203" y="6622"/>
                    <a:pt x="71719" y="6676"/>
                    <a:pt x="71244" y="6784"/>
                  </a:cubicBezTo>
                  <a:cubicBezTo>
                    <a:pt x="71284" y="2625"/>
                    <a:pt x="74460" y="544"/>
                    <a:pt x="77636" y="544"/>
                  </a:cubicBezTo>
                  <a:close/>
                  <a:moveTo>
                    <a:pt x="100947" y="544"/>
                  </a:moveTo>
                  <a:cubicBezTo>
                    <a:pt x="104121" y="544"/>
                    <a:pt x="107295" y="2622"/>
                    <a:pt x="107337" y="6782"/>
                  </a:cubicBezTo>
                  <a:lnTo>
                    <a:pt x="107337" y="6782"/>
                  </a:lnTo>
                  <a:cubicBezTo>
                    <a:pt x="106859" y="6678"/>
                    <a:pt x="106378" y="6627"/>
                    <a:pt x="105901" y="6627"/>
                  </a:cubicBezTo>
                  <a:cubicBezTo>
                    <a:pt x="104043" y="6627"/>
                    <a:pt x="102246" y="7394"/>
                    <a:pt x="100957" y="8782"/>
                  </a:cubicBezTo>
                  <a:cubicBezTo>
                    <a:pt x="99676" y="7411"/>
                    <a:pt x="97883" y="6622"/>
                    <a:pt x="96002" y="6622"/>
                  </a:cubicBezTo>
                  <a:cubicBezTo>
                    <a:pt x="95518" y="6622"/>
                    <a:pt x="95034" y="6676"/>
                    <a:pt x="94559" y="6784"/>
                  </a:cubicBezTo>
                  <a:cubicBezTo>
                    <a:pt x="94595" y="2625"/>
                    <a:pt x="97771" y="544"/>
                    <a:pt x="100947" y="544"/>
                  </a:cubicBezTo>
                  <a:close/>
                  <a:moveTo>
                    <a:pt x="7166" y="739"/>
                  </a:moveTo>
                  <a:cubicBezTo>
                    <a:pt x="10341" y="739"/>
                    <a:pt x="13516" y="2815"/>
                    <a:pt x="13556" y="6972"/>
                  </a:cubicBezTo>
                  <a:cubicBezTo>
                    <a:pt x="13079" y="6868"/>
                    <a:pt x="12598" y="6817"/>
                    <a:pt x="12120" y="6817"/>
                  </a:cubicBezTo>
                  <a:cubicBezTo>
                    <a:pt x="10263" y="6817"/>
                    <a:pt x="8460" y="7585"/>
                    <a:pt x="7163" y="8974"/>
                  </a:cubicBezTo>
                  <a:lnTo>
                    <a:pt x="7163" y="8974"/>
                  </a:lnTo>
                  <a:cubicBezTo>
                    <a:pt x="5882" y="7597"/>
                    <a:pt x="4092" y="6819"/>
                    <a:pt x="2212" y="6819"/>
                  </a:cubicBezTo>
                  <a:cubicBezTo>
                    <a:pt x="1728" y="6819"/>
                    <a:pt x="1245" y="6873"/>
                    <a:pt x="770" y="6972"/>
                  </a:cubicBezTo>
                  <a:cubicBezTo>
                    <a:pt x="810" y="2818"/>
                    <a:pt x="3988" y="739"/>
                    <a:pt x="7166" y="739"/>
                  </a:cubicBezTo>
                  <a:close/>
                  <a:moveTo>
                    <a:pt x="30461" y="743"/>
                  </a:moveTo>
                  <a:cubicBezTo>
                    <a:pt x="33632" y="743"/>
                    <a:pt x="36807" y="2818"/>
                    <a:pt x="36853" y="6968"/>
                  </a:cubicBezTo>
                  <a:lnTo>
                    <a:pt x="36853" y="6968"/>
                  </a:lnTo>
                  <a:cubicBezTo>
                    <a:pt x="36386" y="6869"/>
                    <a:pt x="35915" y="6820"/>
                    <a:pt x="35447" y="6820"/>
                  </a:cubicBezTo>
                  <a:cubicBezTo>
                    <a:pt x="33589" y="6820"/>
                    <a:pt x="31784" y="7587"/>
                    <a:pt x="30492" y="8979"/>
                  </a:cubicBezTo>
                  <a:cubicBezTo>
                    <a:pt x="29210" y="7599"/>
                    <a:pt x="27418" y="6819"/>
                    <a:pt x="25536" y="6819"/>
                  </a:cubicBezTo>
                  <a:cubicBezTo>
                    <a:pt x="25053" y="6819"/>
                    <a:pt x="24569" y="6873"/>
                    <a:pt x="24094" y="6972"/>
                  </a:cubicBezTo>
                  <a:cubicBezTo>
                    <a:pt x="24121" y="2820"/>
                    <a:pt x="27289" y="743"/>
                    <a:pt x="30461" y="743"/>
                  </a:cubicBezTo>
                  <a:close/>
                  <a:moveTo>
                    <a:pt x="119326" y="6899"/>
                  </a:moveTo>
                  <a:cubicBezTo>
                    <a:pt x="121263" y="6899"/>
                    <a:pt x="123133" y="7700"/>
                    <a:pt x="124470" y="9149"/>
                  </a:cubicBezTo>
                  <a:lnTo>
                    <a:pt x="124470" y="9149"/>
                  </a:lnTo>
                  <a:cubicBezTo>
                    <a:pt x="124453" y="9149"/>
                    <a:pt x="124436" y="9149"/>
                    <a:pt x="124419" y="9149"/>
                  </a:cubicBezTo>
                  <a:cubicBezTo>
                    <a:pt x="122550" y="9149"/>
                    <a:pt x="120782" y="9987"/>
                    <a:pt x="119541" y="11291"/>
                  </a:cubicBezTo>
                  <a:cubicBezTo>
                    <a:pt x="119622" y="9705"/>
                    <a:pt x="119039" y="8199"/>
                    <a:pt x="118045" y="7017"/>
                  </a:cubicBezTo>
                  <a:cubicBezTo>
                    <a:pt x="118472" y="6938"/>
                    <a:pt x="118901" y="6899"/>
                    <a:pt x="119326" y="6899"/>
                  </a:cubicBezTo>
                  <a:close/>
                  <a:moveTo>
                    <a:pt x="129625" y="6899"/>
                  </a:moveTo>
                  <a:cubicBezTo>
                    <a:pt x="130050" y="6899"/>
                    <a:pt x="130477" y="6938"/>
                    <a:pt x="130903" y="7017"/>
                  </a:cubicBezTo>
                  <a:cubicBezTo>
                    <a:pt x="129908" y="8199"/>
                    <a:pt x="129326" y="9705"/>
                    <a:pt x="129415" y="11291"/>
                  </a:cubicBezTo>
                  <a:cubicBezTo>
                    <a:pt x="128165" y="9987"/>
                    <a:pt x="126397" y="9149"/>
                    <a:pt x="124537" y="9149"/>
                  </a:cubicBezTo>
                  <a:cubicBezTo>
                    <a:pt x="124520" y="9149"/>
                    <a:pt x="124503" y="9149"/>
                    <a:pt x="124487" y="9149"/>
                  </a:cubicBezTo>
                  <a:lnTo>
                    <a:pt x="124487" y="9149"/>
                  </a:lnTo>
                  <a:cubicBezTo>
                    <a:pt x="125823" y="7700"/>
                    <a:pt x="127694" y="6899"/>
                    <a:pt x="129625" y="6899"/>
                  </a:cubicBezTo>
                  <a:close/>
                  <a:moveTo>
                    <a:pt x="82788" y="6997"/>
                  </a:moveTo>
                  <a:cubicBezTo>
                    <a:pt x="83213" y="6997"/>
                    <a:pt x="83641" y="7036"/>
                    <a:pt x="84066" y="7115"/>
                  </a:cubicBezTo>
                  <a:cubicBezTo>
                    <a:pt x="83072" y="8298"/>
                    <a:pt x="82489" y="9794"/>
                    <a:pt x="82579" y="11389"/>
                  </a:cubicBezTo>
                  <a:cubicBezTo>
                    <a:pt x="81329" y="10086"/>
                    <a:pt x="79570" y="9248"/>
                    <a:pt x="77701" y="9248"/>
                  </a:cubicBezTo>
                  <a:cubicBezTo>
                    <a:pt x="77681" y="9248"/>
                    <a:pt x="77661" y="9248"/>
                    <a:pt x="77642" y="9248"/>
                  </a:cubicBezTo>
                  <a:cubicBezTo>
                    <a:pt x="78979" y="7800"/>
                    <a:pt x="80853" y="6997"/>
                    <a:pt x="82788" y="6997"/>
                  </a:cubicBezTo>
                  <a:close/>
                  <a:moveTo>
                    <a:pt x="95819" y="7002"/>
                  </a:moveTo>
                  <a:cubicBezTo>
                    <a:pt x="97748" y="7002"/>
                    <a:pt x="99615" y="7806"/>
                    <a:pt x="100948" y="9257"/>
                  </a:cubicBezTo>
                  <a:cubicBezTo>
                    <a:pt x="100928" y="9257"/>
                    <a:pt x="100908" y="9256"/>
                    <a:pt x="100888" y="9256"/>
                  </a:cubicBezTo>
                  <a:cubicBezTo>
                    <a:pt x="99020" y="9256"/>
                    <a:pt x="97252" y="10086"/>
                    <a:pt x="96011" y="11398"/>
                  </a:cubicBezTo>
                  <a:cubicBezTo>
                    <a:pt x="96100" y="9803"/>
                    <a:pt x="95509" y="8298"/>
                    <a:pt x="94523" y="7124"/>
                  </a:cubicBezTo>
                  <a:cubicBezTo>
                    <a:pt x="94955" y="7042"/>
                    <a:pt x="95388" y="7002"/>
                    <a:pt x="95819" y="7002"/>
                  </a:cubicBezTo>
                  <a:close/>
                  <a:moveTo>
                    <a:pt x="48857" y="7096"/>
                  </a:moveTo>
                  <a:cubicBezTo>
                    <a:pt x="50790" y="7096"/>
                    <a:pt x="52658" y="7899"/>
                    <a:pt x="53995" y="9346"/>
                  </a:cubicBezTo>
                  <a:lnTo>
                    <a:pt x="53995" y="9346"/>
                  </a:lnTo>
                  <a:cubicBezTo>
                    <a:pt x="53978" y="9346"/>
                    <a:pt x="53961" y="9346"/>
                    <a:pt x="53945" y="9346"/>
                  </a:cubicBezTo>
                  <a:cubicBezTo>
                    <a:pt x="52076" y="9346"/>
                    <a:pt x="50308" y="10184"/>
                    <a:pt x="49067" y="11488"/>
                  </a:cubicBezTo>
                  <a:cubicBezTo>
                    <a:pt x="49156" y="9893"/>
                    <a:pt x="48565" y="8388"/>
                    <a:pt x="47579" y="7214"/>
                  </a:cubicBezTo>
                  <a:cubicBezTo>
                    <a:pt x="48005" y="7135"/>
                    <a:pt x="48433" y="7096"/>
                    <a:pt x="48857" y="7096"/>
                  </a:cubicBezTo>
                  <a:close/>
                  <a:moveTo>
                    <a:pt x="59151" y="7096"/>
                  </a:moveTo>
                  <a:cubicBezTo>
                    <a:pt x="59575" y="7096"/>
                    <a:pt x="60003" y="7135"/>
                    <a:pt x="60429" y="7214"/>
                  </a:cubicBezTo>
                  <a:cubicBezTo>
                    <a:pt x="59443" y="8397"/>
                    <a:pt x="58852" y="9893"/>
                    <a:pt x="58941" y="11488"/>
                  </a:cubicBezTo>
                  <a:cubicBezTo>
                    <a:pt x="57700" y="10184"/>
                    <a:pt x="55932" y="9346"/>
                    <a:pt x="54063" y="9346"/>
                  </a:cubicBezTo>
                  <a:cubicBezTo>
                    <a:pt x="54043" y="9346"/>
                    <a:pt x="54024" y="9346"/>
                    <a:pt x="54004" y="9346"/>
                  </a:cubicBezTo>
                  <a:cubicBezTo>
                    <a:pt x="55349" y="7899"/>
                    <a:pt x="57217" y="7096"/>
                    <a:pt x="59151" y="7096"/>
                  </a:cubicBezTo>
                  <a:close/>
                  <a:moveTo>
                    <a:pt x="12288" y="7195"/>
                  </a:moveTo>
                  <a:cubicBezTo>
                    <a:pt x="12712" y="7195"/>
                    <a:pt x="13139" y="7233"/>
                    <a:pt x="13565" y="7312"/>
                  </a:cubicBezTo>
                  <a:cubicBezTo>
                    <a:pt x="12580" y="8495"/>
                    <a:pt x="11997" y="9992"/>
                    <a:pt x="12078" y="11586"/>
                  </a:cubicBezTo>
                  <a:cubicBezTo>
                    <a:pt x="10836" y="10283"/>
                    <a:pt x="9069" y="9445"/>
                    <a:pt x="7200" y="9445"/>
                  </a:cubicBezTo>
                  <a:cubicBezTo>
                    <a:pt x="7183" y="9445"/>
                    <a:pt x="7166" y="9445"/>
                    <a:pt x="7150" y="9445"/>
                  </a:cubicBezTo>
                  <a:lnTo>
                    <a:pt x="7150" y="9445"/>
                  </a:lnTo>
                  <a:cubicBezTo>
                    <a:pt x="8487" y="7997"/>
                    <a:pt x="10354" y="7195"/>
                    <a:pt x="12288" y="7195"/>
                  </a:cubicBezTo>
                  <a:close/>
                  <a:moveTo>
                    <a:pt x="25327" y="7195"/>
                  </a:moveTo>
                  <a:cubicBezTo>
                    <a:pt x="27263" y="7195"/>
                    <a:pt x="29138" y="7997"/>
                    <a:pt x="30483" y="9445"/>
                  </a:cubicBezTo>
                  <a:cubicBezTo>
                    <a:pt x="30463" y="9445"/>
                    <a:pt x="30443" y="9445"/>
                    <a:pt x="30423" y="9445"/>
                  </a:cubicBezTo>
                  <a:cubicBezTo>
                    <a:pt x="28555" y="9445"/>
                    <a:pt x="26787" y="10283"/>
                    <a:pt x="25545" y="11586"/>
                  </a:cubicBezTo>
                  <a:cubicBezTo>
                    <a:pt x="25626" y="10000"/>
                    <a:pt x="25044" y="8495"/>
                    <a:pt x="24049" y="7312"/>
                  </a:cubicBezTo>
                  <a:cubicBezTo>
                    <a:pt x="24475" y="7233"/>
                    <a:pt x="24903" y="7195"/>
                    <a:pt x="25327" y="7195"/>
                  </a:cubicBezTo>
                  <a:close/>
                  <a:moveTo>
                    <a:pt x="35634" y="7192"/>
                  </a:moveTo>
                  <a:cubicBezTo>
                    <a:pt x="36094" y="7192"/>
                    <a:pt x="36556" y="7237"/>
                    <a:pt x="37015" y="7330"/>
                  </a:cubicBezTo>
                  <a:cubicBezTo>
                    <a:pt x="35998" y="8588"/>
                    <a:pt x="35452" y="10173"/>
                    <a:pt x="35641" y="11840"/>
                  </a:cubicBezTo>
                  <a:lnTo>
                    <a:pt x="35641" y="11840"/>
                  </a:lnTo>
                  <a:cubicBezTo>
                    <a:pt x="34389" y="10389"/>
                    <a:pt x="32523" y="9445"/>
                    <a:pt x="30538" y="9445"/>
                  </a:cubicBezTo>
                  <a:cubicBezTo>
                    <a:pt x="30520" y="9445"/>
                    <a:pt x="30501" y="9445"/>
                    <a:pt x="30483" y="9445"/>
                  </a:cubicBezTo>
                  <a:cubicBezTo>
                    <a:pt x="31822" y="7997"/>
                    <a:pt x="33700" y="7192"/>
                    <a:pt x="35634" y="7192"/>
                  </a:cubicBezTo>
                  <a:close/>
                  <a:moveTo>
                    <a:pt x="112820" y="5042"/>
                  </a:moveTo>
                  <a:cubicBezTo>
                    <a:pt x="115994" y="5042"/>
                    <a:pt x="119168" y="7120"/>
                    <a:pt x="119209" y="11280"/>
                  </a:cubicBezTo>
                  <a:lnTo>
                    <a:pt x="119209" y="11280"/>
                  </a:lnTo>
                  <a:cubicBezTo>
                    <a:pt x="118737" y="11179"/>
                    <a:pt x="118262" y="11130"/>
                    <a:pt x="117790" y="11130"/>
                  </a:cubicBezTo>
                  <a:cubicBezTo>
                    <a:pt x="115926" y="11130"/>
                    <a:pt x="114120" y="11897"/>
                    <a:pt x="112821" y="13289"/>
                  </a:cubicBezTo>
                  <a:cubicBezTo>
                    <a:pt x="111548" y="11909"/>
                    <a:pt x="109747" y="11129"/>
                    <a:pt x="107874" y="11129"/>
                  </a:cubicBezTo>
                  <a:cubicBezTo>
                    <a:pt x="107391" y="11129"/>
                    <a:pt x="106898" y="11183"/>
                    <a:pt x="106432" y="11282"/>
                  </a:cubicBezTo>
                  <a:cubicBezTo>
                    <a:pt x="106468" y="7123"/>
                    <a:pt x="109644" y="5042"/>
                    <a:pt x="112820" y="5042"/>
                  </a:cubicBezTo>
                  <a:close/>
                  <a:moveTo>
                    <a:pt x="136135" y="5042"/>
                  </a:moveTo>
                  <a:cubicBezTo>
                    <a:pt x="139310" y="5042"/>
                    <a:pt x="142484" y="7121"/>
                    <a:pt x="142525" y="11282"/>
                  </a:cubicBezTo>
                  <a:cubicBezTo>
                    <a:pt x="142051" y="11180"/>
                    <a:pt x="141574" y="11130"/>
                    <a:pt x="141100" y="11130"/>
                  </a:cubicBezTo>
                  <a:cubicBezTo>
                    <a:pt x="139242" y="11130"/>
                    <a:pt x="137437" y="11897"/>
                    <a:pt x="136145" y="13289"/>
                  </a:cubicBezTo>
                  <a:cubicBezTo>
                    <a:pt x="134863" y="11909"/>
                    <a:pt x="133071" y="11129"/>
                    <a:pt x="131190" y="11129"/>
                  </a:cubicBezTo>
                  <a:cubicBezTo>
                    <a:pt x="130706" y="11129"/>
                    <a:pt x="130222" y="11183"/>
                    <a:pt x="129747" y="11282"/>
                  </a:cubicBezTo>
                  <a:cubicBezTo>
                    <a:pt x="129783" y="7123"/>
                    <a:pt x="132959" y="5042"/>
                    <a:pt x="136135" y="5042"/>
                  </a:cubicBezTo>
                  <a:close/>
                  <a:moveTo>
                    <a:pt x="89293" y="5147"/>
                  </a:moveTo>
                  <a:cubicBezTo>
                    <a:pt x="92468" y="5147"/>
                    <a:pt x="95642" y="7223"/>
                    <a:pt x="95679" y="11378"/>
                  </a:cubicBezTo>
                  <a:lnTo>
                    <a:pt x="95679" y="11378"/>
                  </a:lnTo>
                  <a:cubicBezTo>
                    <a:pt x="95207" y="11278"/>
                    <a:pt x="94731" y="11229"/>
                    <a:pt x="94259" y="11229"/>
                  </a:cubicBezTo>
                  <a:cubicBezTo>
                    <a:pt x="92396" y="11229"/>
                    <a:pt x="90592" y="11995"/>
                    <a:pt x="89299" y="13388"/>
                  </a:cubicBezTo>
                  <a:cubicBezTo>
                    <a:pt x="88018" y="12008"/>
                    <a:pt x="86226" y="11228"/>
                    <a:pt x="84344" y="11228"/>
                  </a:cubicBezTo>
                  <a:cubicBezTo>
                    <a:pt x="83860" y="11228"/>
                    <a:pt x="83376" y="11282"/>
                    <a:pt x="82902" y="11380"/>
                  </a:cubicBezTo>
                  <a:cubicBezTo>
                    <a:pt x="82937" y="7226"/>
                    <a:pt x="86116" y="5147"/>
                    <a:pt x="89293" y="5147"/>
                  </a:cubicBezTo>
                  <a:close/>
                  <a:moveTo>
                    <a:pt x="42334" y="5241"/>
                  </a:moveTo>
                  <a:cubicBezTo>
                    <a:pt x="45504" y="5241"/>
                    <a:pt x="48679" y="7316"/>
                    <a:pt x="48726" y="11466"/>
                  </a:cubicBezTo>
                  <a:lnTo>
                    <a:pt x="48726" y="11466"/>
                  </a:lnTo>
                  <a:cubicBezTo>
                    <a:pt x="48259" y="11367"/>
                    <a:pt x="47788" y="11318"/>
                    <a:pt x="47320" y="11318"/>
                  </a:cubicBezTo>
                  <a:cubicBezTo>
                    <a:pt x="45461" y="11318"/>
                    <a:pt x="43655" y="12085"/>
                    <a:pt x="42355" y="13477"/>
                  </a:cubicBezTo>
                  <a:cubicBezTo>
                    <a:pt x="41083" y="12097"/>
                    <a:pt x="39282" y="11318"/>
                    <a:pt x="37409" y="11318"/>
                  </a:cubicBezTo>
                  <a:cubicBezTo>
                    <a:pt x="36916" y="11318"/>
                    <a:pt x="36432" y="11371"/>
                    <a:pt x="35966" y="11470"/>
                  </a:cubicBezTo>
                  <a:cubicBezTo>
                    <a:pt x="35993" y="7318"/>
                    <a:pt x="39161" y="5241"/>
                    <a:pt x="42334" y="5241"/>
                  </a:cubicBezTo>
                  <a:close/>
                  <a:moveTo>
                    <a:pt x="65648" y="5241"/>
                  </a:moveTo>
                  <a:cubicBezTo>
                    <a:pt x="68820" y="5241"/>
                    <a:pt x="71995" y="7316"/>
                    <a:pt x="72041" y="11466"/>
                  </a:cubicBezTo>
                  <a:lnTo>
                    <a:pt x="72041" y="11466"/>
                  </a:lnTo>
                  <a:cubicBezTo>
                    <a:pt x="71572" y="11367"/>
                    <a:pt x="71100" y="11318"/>
                    <a:pt x="70631" y="11318"/>
                  </a:cubicBezTo>
                  <a:cubicBezTo>
                    <a:pt x="68767" y="11318"/>
                    <a:pt x="66961" y="12085"/>
                    <a:pt x="65662" y="13477"/>
                  </a:cubicBezTo>
                  <a:cubicBezTo>
                    <a:pt x="64389" y="12097"/>
                    <a:pt x="62588" y="11318"/>
                    <a:pt x="60715" y="11318"/>
                  </a:cubicBezTo>
                  <a:cubicBezTo>
                    <a:pt x="60223" y="11318"/>
                    <a:pt x="59739" y="11371"/>
                    <a:pt x="59273" y="11470"/>
                  </a:cubicBezTo>
                  <a:cubicBezTo>
                    <a:pt x="59304" y="7318"/>
                    <a:pt x="62474" y="5241"/>
                    <a:pt x="65648" y="5241"/>
                  </a:cubicBezTo>
                  <a:close/>
                  <a:moveTo>
                    <a:pt x="18806" y="5349"/>
                  </a:moveTo>
                  <a:cubicBezTo>
                    <a:pt x="21976" y="5349"/>
                    <a:pt x="25149" y="7423"/>
                    <a:pt x="25196" y="11574"/>
                  </a:cubicBezTo>
                  <a:lnTo>
                    <a:pt x="25196" y="11574"/>
                  </a:lnTo>
                  <a:cubicBezTo>
                    <a:pt x="24722" y="11471"/>
                    <a:pt x="24244" y="11421"/>
                    <a:pt x="23770" y="11421"/>
                  </a:cubicBezTo>
                  <a:cubicBezTo>
                    <a:pt x="21912" y="11421"/>
                    <a:pt x="20114" y="12189"/>
                    <a:pt x="18825" y="13585"/>
                  </a:cubicBezTo>
                  <a:cubicBezTo>
                    <a:pt x="17544" y="12205"/>
                    <a:pt x="15752" y="11425"/>
                    <a:pt x="13870" y="11425"/>
                  </a:cubicBezTo>
                  <a:cubicBezTo>
                    <a:pt x="13386" y="11425"/>
                    <a:pt x="12902" y="11470"/>
                    <a:pt x="12427" y="11578"/>
                  </a:cubicBezTo>
                  <a:cubicBezTo>
                    <a:pt x="12463" y="7425"/>
                    <a:pt x="15633" y="5349"/>
                    <a:pt x="18806" y="5349"/>
                  </a:cubicBezTo>
                  <a:close/>
                  <a:moveTo>
                    <a:pt x="117949" y="11501"/>
                  </a:moveTo>
                  <a:cubicBezTo>
                    <a:pt x="118380" y="11501"/>
                    <a:pt x="118814" y="11541"/>
                    <a:pt x="119245" y="11622"/>
                  </a:cubicBezTo>
                  <a:cubicBezTo>
                    <a:pt x="118253" y="12794"/>
                    <a:pt x="117671" y="14304"/>
                    <a:pt x="117757" y="15887"/>
                  </a:cubicBezTo>
                  <a:lnTo>
                    <a:pt x="117757" y="15887"/>
                  </a:lnTo>
                  <a:cubicBezTo>
                    <a:pt x="116507" y="14584"/>
                    <a:pt x="114739" y="13746"/>
                    <a:pt x="112880" y="13746"/>
                  </a:cubicBezTo>
                  <a:cubicBezTo>
                    <a:pt x="112860" y="13746"/>
                    <a:pt x="112840" y="13746"/>
                    <a:pt x="112821" y="13746"/>
                  </a:cubicBezTo>
                  <a:cubicBezTo>
                    <a:pt x="114154" y="12303"/>
                    <a:pt x="116020" y="11501"/>
                    <a:pt x="117949" y="11501"/>
                  </a:cubicBezTo>
                  <a:close/>
                  <a:moveTo>
                    <a:pt x="130985" y="11496"/>
                  </a:moveTo>
                  <a:cubicBezTo>
                    <a:pt x="132925" y="11496"/>
                    <a:pt x="134799" y="12298"/>
                    <a:pt x="136136" y="13746"/>
                  </a:cubicBezTo>
                  <a:cubicBezTo>
                    <a:pt x="136116" y="13746"/>
                    <a:pt x="136096" y="13746"/>
                    <a:pt x="136077" y="13746"/>
                  </a:cubicBezTo>
                  <a:cubicBezTo>
                    <a:pt x="134208" y="13746"/>
                    <a:pt x="132440" y="14584"/>
                    <a:pt x="131199" y="15888"/>
                  </a:cubicBezTo>
                  <a:cubicBezTo>
                    <a:pt x="131279" y="14293"/>
                    <a:pt x="130697" y="12796"/>
                    <a:pt x="129702" y="11613"/>
                  </a:cubicBezTo>
                  <a:cubicBezTo>
                    <a:pt x="130130" y="11534"/>
                    <a:pt x="130559" y="11496"/>
                    <a:pt x="130985" y="11496"/>
                  </a:cubicBezTo>
                  <a:close/>
                  <a:moveTo>
                    <a:pt x="84143" y="11612"/>
                  </a:moveTo>
                  <a:cubicBezTo>
                    <a:pt x="86077" y="11612"/>
                    <a:pt x="87946" y="12415"/>
                    <a:pt x="89290" y="13862"/>
                  </a:cubicBezTo>
                  <a:cubicBezTo>
                    <a:pt x="89271" y="13862"/>
                    <a:pt x="89251" y="13862"/>
                    <a:pt x="89231" y="13862"/>
                  </a:cubicBezTo>
                  <a:cubicBezTo>
                    <a:pt x="87362" y="13862"/>
                    <a:pt x="85595" y="14701"/>
                    <a:pt x="84353" y="16004"/>
                  </a:cubicBezTo>
                  <a:cubicBezTo>
                    <a:pt x="84443" y="14409"/>
                    <a:pt x="83851" y="12913"/>
                    <a:pt x="82866" y="11730"/>
                  </a:cubicBezTo>
                  <a:cubicBezTo>
                    <a:pt x="83291" y="11651"/>
                    <a:pt x="83719" y="11612"/>
                    <a:pt x="84143" y="11612"/>
                  </a:cubicBezTo>
                  <a:close/>
                  <a:moveTo>
                    <a:pt x="94437" y="11612"/>
                  </a:moveTo>
                  <a:cubicBezTo>
                    <a:pt x="94861" y="11612"/>
                    <a:pt x="95289" y="11651"/>
                    <a:pt x="95715" y="11730"/>
                  </a:cubicBezTo>
                  <a:cubicBezTo>
                    <a:pt x="94729" y="12913"/>
                    <a:pt x="94138" y="14409"/>
                    <a:pt x="94228" y="16004"/>
                  </a:cubicBezTo>
                  <a:cubicBezTo>
                    <a:pt x="92977" y="14701"/>
                    <a:pt x="91218" y="13862"/>
                    <a:pt x="89350" y="13862"/>
                  </a:cubicBezTo>
                  <a:cubicBezTo>
                    <a:pt x="89330" y="13862"/>
                    <a:pt x="89310" y="13862"/>
                    <a:pt x="89290" y="13862"/>
                  </a:cubicBezTo>
                  <a:lnTo>
                    <a:pt x="89299" y="13853"/>
                  </a:lnTo>
                  <a:cubicBezTo>
                    <a:pt x="90636" y="12414"/>
                    <a:pt x="92504" y="11612"/>
                    <a:pt x="94437" y="11612"/>
                  </a:cubicBezTo>
                  <a:close/>
                  <a:moveTo>
                    <a:pt x="47493" y="11702"/>
                  </a:moveTo>
                  <a:cubicBezTo>
                    <a:pt x="47918" y="11702"/>
                    <a:pt x="48345" y="11740"/>
                    <a:pt x="48771" y="11819"/>
                  </a:cubicBezTo>
                  <a:cubicBezTo>
                    <a:pt x="47772" y="12997"/>
                    <a:pt x="47190" y="14487"/>
                    <a:pt x="47274" y="16083"/>
                  </a:cubicBezTo>
                  <a:lnTo>
                    <a:pt x="47274" y="16083"/>
                  </a:lnTo>
                  <a:cubicBezTo>
                    <a:pt x="46033" y="14786"/>
                    <a:pt x="44269" y="13952"/>
                    <a:pt x="42406" y="13952"/>
                  </a:cubicBezTo>
                  <a:cubicBezTo>
                    <a:pt x="42389" y="13952"/>
                    <a:pt x="42372" y="13952"/>
                    <a:pt x="42355" y="13952"/>
                  </a:cubicBezTo>
                  <a:lnTo>
                    <a:pt x="42355" y="13952"/>
                  </a:lnTo>
                  <a:cubicBezTo>
                    <a:pt x="43693" y="12505"/>
                    <a:pt x="45560" y="11702"/>
                    <a:pt x="47493" y="11702"/>
                  </a:cubicBezTo>
                  <a:close/>
                  <a:moveTo>
                    <a:pt x="60501" y="11702"/>
                  </a:moveTo>
                  <a:cubicBezTo>
                    <a:pt x="62439" y="11702"/>
                    <a:pt x="64308" y="12505"/>
                    <a:pt x="65653" y="13952"/>
                  </a:cubicBezTo>
                  <a:cubicBezTo>
                    <a:pt x="65633" y="13952"/>
                    <a:pt x="65613" y="13952"/>
                    <a:pt x="65593" y="13952"/>
                  </a:cubicBezTo>
                  <a:cubicBezTo>
                    <a:pt x="63725" y="13952"/>
                    <a:pt x="61957" y="14790"/>
                    <a:pt x="60715" y="16094"/>
                  </a:cubicBezTo>
                  <a:cubicBezTo>
                    <a:pt x="60796" y="14499"/>
                    <a:pt x="60214" y="13002"/>
                    <a:pt x="59219" y="11819"/>
                  </a:cubicBezTo>
                  <a:cubicBezTo>
                    <a:pt x="59646" y="11740"/>
                    <a:pt x="60075" y="11702"/>
                    <a:pt x="60501" y="11702"/>
                  </a:cubicBezTo>
                  <a:close/>
                  <a:moveTo>
                    <a:pt x="106098" y="7003"/>
                  </a:moveTo>
                  <a:cubicBezTo>
                    <a:pt x="106560" y="7003"/>
                    <a:pt x="107026" y="7049"/>
                    <a:pt x="107489" y="7142"/>
                  </a:cubicBezTo>
                  <a:cubicBezTo>
                    <a:pt x="106479" y="8394"/>
                    <a:pt x="105932" y="9985"/>
                    <a:pt x="106135" y="11656"/>
                  </a:cubicBezTo>
                  <a:lnTo>
                    <a:pt x="106135" y="11656"/>
                  </a:lnTo>
                  <a:cubicBezTo>
                    <a:pt x="106639" y="11546"/>
                    <a:pt x="107148" y="11492"/>
                    <a:pt x="107652" y="11492"/>
                  </a:cubicBezTo>
                  <a:cubicBezTo>
                    <a:pt x="109592" y="11492"/>
                    <a:pt x="111471" y="12290"/>
                    <a:pt x="112821" y="13746"/>
                  </a:cubicBezTo>
                  <a:cubicBezTo>
                    <a:pt x="112802" y="13746"/>
                    <a:pt x="112783" y="13746"/>
                    <a:pt x="112765" y="13746"/>
                  </a:cubicBezTo>
                  <a:cubicBezTo>
                    <a:pt x="110778" y="13746"/>
                    <a:pt x="108911" y="14691"/>
                    <a:pt x="107659" y="16138"/>
                  </a:cubicBezTo>
                  <a:lnTo>
                    <a:pt x="107659" y="16138"/>
                  </a:lnTo>
                  <a:cubicBezTo>
                    <a:pt x="107785" y="14463"/>
                    <a:pt x="107175" y="12886"/>
                    <a:pt x="106127" y="11658"/>
                  </a:cubicBezTo>
                  <a:cubicBezTo>
                    <a:pt x="106127" y="11658"/>
                    <a:pt x="106128" y="11658"/>
                    <a:pt x="106128" y="11658"/>
                  </a:cubicBezTo>
                  <a:lnTo>
                    <a:pt x="106128" y="11658"/>
                  </a:lnTo>
                  <a:cubicBezTo>
                    <a:pt x="106131" y="11661"/>
                    <a:pt x="106133" y="11664"/>
                    <a:pt x="106136" y="11667"/>
                  </a:cubicBezTo>
                  <a:cubicBezTo>
                    <a:pt x="106136" y="11664"/>
                    <a:pt x="106135" y="11660"/>
                    <a:pt x="106135" y="11656"/>
                  </a:cubicBezTo>
                  <a:lnTo>
                    <a:pt x="106135" y="11656"/>
                  </a:lnTo>
                  <a:cubicBezTo>
                    <a:pt x="106133" y="11657"/>
                    <a:pt x="106130" y="11657"/>
                    <a:pt x="106128" y="11658"/>
                  </a:cubicBezTo>
                  <a:lnTo>
                    <a:pt x="106128" y="11658"/>
                  </a:lnTo>
                  <a:cubicBezTo>
                    <a:pt x="104868" y="10198"/>
                    <a:pt x="102995" y="9256"/>
                    <a:pt x="101004" y="9256"/>
                  </a:cubicBezTo>
                  <a:cubicBezTo>
                    <a:pt x="100985" y="9256"/>
                    <a:pt x="100967" y="9257"/>
                    <a:pt x="100948" y="9257"/>
                  </a:cubicBezTo>
                  <a:cubicBezTo>
                    <a:pt x="102293" y="7803"/>
                    <a:pt x="104164" y="7003"/>
                    <a:pt x="106098" y="7003"/>
                  </a:cubicBezTo>
                  <a:close/>
                  <a:moveTo>
                    <a:pt x="13651" y="11804"/>
                  </a:moveTo>
                  <a:cubicBezTo>
                    <a:pt x="15587" y="11804"/>
                    <a:pt x="17458" y="12604"/>
                    <a:pt x="18799" y="14050"/>
                  </a:cubicBezTo>
                  <a:lnTo>
                    <a:pt x="18799" y="14050"/>
                  </a:lnTo>
                  <a:cubicBezTo>
                    <a:pt x="18788" y="14050"/>
                    <a:pt x="18777" y="14050"/>
                    <a:pt x="18766" y="14050"/>
                  </a:cubicBezTo>
                  <a:cubicBezTo>
                    <a:pt x="16897" y="14050"/>
                    <a:pt x="15129" y="14889"/>
                    <a:pt x="13888" y="16192"/>
                  </a:cubicBezTo>
                  <a:cubicBezTo>
                    <a:pt x="13968" y="14597"/>
                    <a:pt x="13386" y="13101"/>
                    <a:pt x="12391" y="11918"/>
                  </a:cubicBezTo>
                  <a:cubicBezTo>
                    <a:pt x="12811" y="11842"/>
                    <a:pt x="13233" y="11804"/>
                    <a:pt x="13651" y="11804"/>
                  </a:cubicBezTo>
                  <a:close/>
                  <a:moveTo>
                    <a:pt x="23971" y="11800"/>
                  </a:moveTo>
                  <a:cubicBezTo>
                    <a:pt x="24396" y="11800"/>
                    <a:pt x="24824" y="11839"/>
                    <a:pt x="25250" y="11918"/>
                  </a:cubicBezTo>
                  <a:cubicBezTo>
                    <a:pt x="24255" y="13101"/>
                    <a:pt x="23673" y="14597"/>
                    <a:pt x="23753" y="16192"/>
                  </a:cubicBezTo>
                  <a:cubicBezTo>
                    <a:pt x="22512" y="14889"/>
                    <a:pt x="20744" y="14050"/>
                    <a:pt x="18884" y="14050"/>
                  </a:cubicBezTo>
                  <a:cubicBezTo>
                    <a:pt x="18864" y="14050"/>
                    <a:pt x="18845" y="14050"/>
                    <a:pt x="18825" y="14051"/>
                  </a:cubicBezTo>
                  <a:cubicBezTo>
                    <a:pt x="20162" y="12603"/>
                    <a:pt x="22036" y="11800"/>
                    <a:pt x="23971" y="11800"/>
                  </a:cubicBezTo>
                  <a:close/>
                  <a:moveTo>
                    <a:pt x="37191" y="11695"/>
                  </a:moveTo>
                  <a:cubicBezTo>
                    <a:pt x="39126" y="11695"/>
                    <a:pt x="41007" y="12498"/>
                    <a:pt x="42355" y="13952"/>
                  </a:cubicBezTo>
                  <a:lnTo>
                    <a:pt x="42355" y="13952"/>
                  </a:lnTo>
                  <a:cubicBezTo>
                    <a:pt x="42352" y="13952"/>
                    <a:pt x="42349" y="13952"/>
                    <a:pt x="42346" y="13952"/>
                  </a:cubicBezTo>
                  <a:cubicBezTo>
                    <a:pt x="42328" y="13952"/>
                    <a:pt x="42309" y="13952"/>
                    <a:pt x="42291" y="13952"/>
                  </a:cubicBezTo>
                  <a:cubicBezTo>
                    <a:pt x="40304" y="13952"/>
                    <a:pt x="38437" y="14897"/>
                    <a:pt x="37185" y="16344"/>
                  </a:cubicBezTo>
                  <a:cubicBezTo>
                    <a:pt x="37320" y="14669"/>
                    <a:pt x="36710" y="13092"/>
                    <a:pt x="35662" y="11864"/>
                  </a:cubicBezTo>
                  <a:cubicBezTo>
                    <a:pt x="36169" y="11750"/>
                    <a:pt x="36682" y="11695"/>
                    <a:pt x="37191" y="11695"/>
                  </a:cubicBezTo>
                  <a:close/>
                  <a:moveTo>
                    <a:pt x="124477" y="9648"/>
                  </a:moveTo>
                  <a:cubicBezTo>
                    <a:pt x="127652" y="9648"/>
                    <a:pt x="130827" y="11726"/>
                    <a:pt x="130867" y="15888"/>
                  </a:cubicBezTo>
                  <a:cubicBezTo>
                    <a:pt x="130394" y="15786"/>
                    <a:pt x="129917" y="15736"/>
                    <a:pt x="129443" y="15736"/>
                  </a:cubicBezTo>
                  <a:cubicBezTo>
                    <a:pt x="127584" y="15736"/>
                    <a:pt x="125780" y="16502"/>
                    <a:pt x="124487" y="17895"/>
                  </a:cubicBezTo>
                  <a:cubicBezTo>
                    <a:pt x="123206" y="16515"/>
                    <a:pt x="121414" y="15735"/>
                    <a:pt x="119532" y="15735"/>
                  </a:cubicBezTo>
                  <a:cubicBezTo>
                    <a:pt x="119048" y="15735"/>
                    <a:pt x="118564" y="15780"/>
                    <a:pt x="118089" y="15888"/>
                  </a:cubicBezTo>
                  <a:cubicBezTo>
                    <a:pt x="118125" y="11729"/>
                    <a:pt x="121301" y="9648"/>
                    <a:pt x="124477" y="9648"/>
                  </a:cubicBezTo>
                  <a:close/>
                  <a:moveTo>
                    <a:pt x="77633" y="9753"/>
                  </a:moveTo>
                  <a:cubicBezTo>
                    <a:pt x="80805" y="9753"/>
                    <a:pt x="83979" y="11828"/>
                    <a:pt x="84022" y="15982"/>
                  </a:cubicBezTo>
                  <a:lnTo>
                    <a:pt x="84022" y="15982"/>
                  </a:lnTo>
                  <a:cubicBezTo>
                    <a:pt x="83547" y="15880"/>
                    <a:pt x="83069" y="15830"/>
                    <a:pt x="82594" y="15830"/>
                  </a:cubicBezTo>
                  <a:cubicBezTo>
                    <a:pt x="80737" y="15830"/>
                    <a:pt x="78939" y="16596"/>
                    <a:pt x="77651" y="17984"/>
                  </a:cubicBezTo>
                  <a:cubicBezTo>
                    <a:pt x="76369" y="16613"/>
                    <a:pt x="74577" y="15825"/>
                    <a:pt x="72696" y="15825"/>
                  </a:cubicBezTo>
                  <a:cubicBezTo>
                    <a:pt x="72212" y="15825"/>
                    <a:pt x="71728" y="15879"/>
                    <a:pt x="71253" y="15986"/>
                  </a:cubicBezTo>
                  <a:cubicBezTo>
                    <a:pt x="71284" y="11832"/>
                    <a:pt x="74458" y="9753"/>
                    <a:pt x="77633" y="9753"/>
                  </a:cubicBezTo>
                  <a:close/>
                  <a:moveTo>
                    <a:pt x="100947" y="9753"/>
                  </a:moveTo>
                  <a:cubicBezTo>
                    <a:pt x="104122" y="9753"/>
                    <a:pt x="107296" y="11830"/>
                    <a:pt x="107337" y="15986"/>
                  </a:cubicBezTo>
                  <a:cubicBezTo>
                    <a:pt x="106864" y="15884"/>
                    <a:pt x="106386" y="15834"/>
                    <a:pt x="105913" y="15834"/>
                  </a:cubicBezTo>
                  <a:cubicBezTo>
                    <a:pt x="104054" y="15834"/>
                    <a:pt x="102249" y="16601"/>
                    <a:pt x="100957" y="17993"/>
                  </a:cubicBezTo>
                  <a:cubicBezTo>
                    <a:pt x="99676" y="16613"/>
                    <a:pt x="97883" y="15834"/>
                    <a:pt x="96002" y="15834"/>
                  </a:cubicBezTo>
                  <a:cubicBezTo>
                    <a:pt x="95518" y="15834"/>
                    <a:pt x="95034" y="15888"/>
                    <a:pt x="94559" y="15986"/>
                  </a:cubicBezTo>
                  <a:cubicBezTo>
                    <a:pt x="94595" y="11832"/>
                    <a:pt x="97771" y="9753"/>
                    <a:pt x="100947" y="9753"/>
                  </a:cubicBezTo>
                  <a:close/>
                  <a:moveTo>
                    <a:pt x="53999" y="9848"/>
                  </a:moveTo>
                  <a:cubicBezTo>
                    <a:pt x="57176" y="9848"/>
                    <a:pt x="60352" y="11927"/>
                    <a:pt x="60393" y="16085"/>
                  </a:cubicBezTo>
                  <a:cubicBezTo>
                    <a:pt x="59913" y="15980"/>
                    <a:pt x="59429" y="15929"/>
                    <a:pt x="58949" y="15929"/>
                  </a:cubicBezTo>
                  <a:cubicBezTo>
                    <a:pt x="57093" y="15929"/>
                    <a:pt x="55295" y="16694"/>
                    <a:pt x="53999" y="18087"/>
                  </a:cubicBezTo>
                  <a:lnTo>
                    <a:pt x="53999" y="18087"/>
                  </a:lnTo>
                  <a:cubicBezTo>
                    <a:pt x="52718" y="16710"/>
                    <a:pt x="50928" y="15932"/>
                    <a:pt x="49049" y="15932"/>
                  </a:cubicBezTo>
                  <a:cubicBezTo>
                    <a:pt x="48565" y="15932"/>
                    <a:pt x="48081" y="15977"/>
                    <a:pt x="47606" y="16085"/>
                  </a:cubicBezTo>
                  <a:cubicBezTo>
                    <a:pt x="47646" y="11927"/>
                    <a:pt x="50823" y="9848"/>
                    <a:pt x="53999" y="9848"/>
                  </a:cubicBezTo>
                  <a:close/>
                  <a:moveTo>
                    <a:pt x="7166" y="9943"/>
                  </a:moveTo>
                  <a:cubicBezTo>
                    <a:pt x="10341" y="9943"/>
                    <a:pt x="13516" y="12022"/>
                    <a:pt x="13556" y="16183"/>
                  </a:cubicBezTo>
                  <a:cubicBezTo>
                    <a:pt x="13083" y="16081"/>
                    <a:pt x="12605" y="16031"/>
                    <a:pt x="12131" y="16031"/>
                  </a:cubicBezTo>
                  <a:cubicBezTo>
                    <a:pt x="10273" y="16031"/>
                    <a:pt x="8469" y="16796"/>
                    <a:pt x="7176" y="18181"/>
                  </a:cubicBezTo>
                  <a:cubicBezTo>
                    <a:pt x="5901" y="16817"/>
                    <a:pt x="4126" y="16040"/>
                    <a:pt x="2258" y="16040"/>
                  </a:cubicBezTo>
                  <a:cubicBezTo>
                    <a:pt x="2237" y="16040"/>
                    <a:pt x="2216" y="16040"/>
                    <a:pt x="2194" y="16040"/>
                  </a:cubicBezTo>
                  <a:lnTo>
                    <a:pt x="2212" y="16022"/>
                  </a:lnTo>
                  <a:lnTo>
                    <a:pt x="2212" y="16022"/>
                  </a:lnTo>
                  <a:cubicBezTo>
                    <a:pt x="1728" y="16031"/>
                    <a:pt x="1245" y="16076"/>
                    <a:pt x="770" y="16183"/>
                  </a:cubicBezTo>
                  <a:cubicBezTo>
                    <a:pt x="810" y="12024"/>
                    <a:pt x="3988" y="9943"/>
                    <a:pt x="7166" y="9943"/>
                  </a:cubicBezTo>
                  <a:close/>
                  <a:moveTo>
                    <a:pt x="30463" y="9956"/>
                  </a:moveTo>
                  <a:cubicBezTo>
                    <a:pt x="33636" y="9956"/>
                    <a:pt x="36811" y="12033"/>
                    <a:pt x="36854" y="16188"/>
                  </a:cubicBezTo>
                  <a:lnTo>
                    <a:pt x="36854" y="16188"/>
                  </a:lnTo>
                  <a:cubicBezTo>
                    <a:pt x="36379" y="16086"/>
                    <a:pt x="35901" y="16036"/>
                    <a:pt x="35426" y="16036"/>
                  </a:cubicBezTo>
                  <a:cubicBezTo>
                    <a:pt x="33569" y="16036"/>
                    <a:pt x="31771" y="16802"/>
                    <a:pt x="30483" y="18190"/>
                  </a:cubicBezTo>
                  <a:cubicBezTo>
                    <a:pt x="29201" y="16819"/>
                    <a:pt x="27409" y="16031"/>
                    <a:pt x="25528" y="16031"/>
                  </a:cubicBezTo>
                  <a:cubicBezTo>
                    <a:pt x="25044" y="16031"/>
                    <a:pt x="24560" y="16085"/>
                    <a:pt x="24085" y="16192"/>
                  </a:cubicBezTo>
                  <a:cubicBezTo>
                    <a:pt x="24116" y="12034"/>
                    <a:pt x="27288" y="9956"/>
                    <a:pt x="30463" y="9956"/>
                  </a:cubicBezTo>
                  <a:close/>
                  <a:moveTo>
                    <a:pt x="119326" y="16110"/>
                  </a:moveTo>
                  <a:cubicBezTo>
                    <a:pt x="121265" y="16110"/>
                    <a:pt x="123134" y="16913"/>
                    <a:pt x="124478" y="18361"/>
                  </a:cubicBezTo>
                  <a:cubicBezTo>
                    <a:pt x="124458" y="18360"/>
                    <a:pt x="124439" y="18360"/>
                    <a:pt x="124419" y="18360"/>
                  </a:cubicBezTo>
                  <a:cubicBezTo>
                    <a:pt x="122550" y="18360"/>
                    <a:pt x="120782" y="19199"/>
                    <a:pt x="119541" y="20502"/>
                  </a:cubicBezTo>
                  <a:cubicBezTo>
                    <a:pt x="119622" y="18907"/>
                    <a:pt x="119039" y="17411"/>
                    <a:pt x="118045" y="16228"/>
                  </a:cubicBezTo>
                  <a:cubicBezTo>
                    <a:pt x="118472" y="16149"/>
                    <a:pt x="118901" y="16110"/>
                    <a:pt x="119326" y="16110"/>
                  </a:cubicBezTo>
                  <a:close/>
                  <a:moveTo>
                    <a:pt x="129624" y="16110"/>
                  </a:moveTo>
                  <a:cubicBezTo>
                    <a:pt x="130049" y="16110"/>
                    <a:pt x="130477" y="16149"/>
                    <a:pt x="130903" y="16228"/>
                  </a:cubicBezTo>
                  <a:cubicBezTo>
                    <a:pt x="129908" y="17402"/>
                    <a:pt x="129326" y="18907"/>
                    <a:pt x="129415" y="20493"/>
                  </a:cubicBezTo>
                  <a:lnTo>
                    <a:pt x="129415" y="20502"/>
                  </a:lnTo>
                  <a:cubicBezTo>
                    <a:pt x="128165" y="19199"/>
                    <a:pt x="126397" y="18360"/>
                    <a:pt x="124537" y="18360"/>
                  </a:cubicBezTo>
                  <a:cubicBezTo>
                    <a:pt x="124517" y="18360"/>
                    <a:pt x="124498" y="18360"/>
                    <a:pt x="124478" y="18361"/>
                  </a:cubicBezTo>
                  <a:cubicBezTo>
                    <a:pt x="125815" y="16913"/>
                    <a:pt x="127689" y="16110"/>
                    <a:pt x="129624" y="16110"/>
                  </a:cubicBezTo>
                  <a:close/>
                  <a:moveTo>
                    <a:pt x="82783" y="16209"/>
                  </a:moveTo>
                  <a:cubicBezTo>
                    <a:pt x="83207" y="16209"/>
                    <a:pt x="83633" y="16247"/>
                    <a:pt x="84057" y="16327"/>
                  </a:cubicBezTo>
                  <a:cubicBezTo>
                    <a:pt x="83538" y="16945"/>
                    <a:pt x="83135" y="17653"/>
                    <a:pt x="82875" y="18414"/>
                  </a:cubicBezTo>
                  <a:cubicBezTo>
                    <a:pt x="82633" y="19113"/>
                    <a:pt x="82534" y="19848"/>
                    <a:pt x="82570" y="20592"/>
                  </a:cubicBezTo>
                  <a:cubicBezTo>
                    <a:pt x="81322" y="19282"/>
                    <a:pt x="79551" y="18450"/>
                    <a:pt x="77681" y="18450"/>
                  </a:cubicBezTo>
                  <a:cubicBezTo>
                    <a:pt x="77671" y="18450"/>
                    <a:pt x="77661" y="18450"/>
                    <a:pt x="77651" y="18450"/>
                  </a:cubicBezTo>
                  <a:cubicBezTo>
                    <a:pt x="78988" y="17010"/>
                    <a:pt x="80855" y="16209"/>
                    <a:pt x="82783" y="16209"/>
                  </a:cubicBezTo>
                  <a:close/>
                  <a:moveTo>
                    <a:pt x="95788" y="16212"/>
                  </a:moveTo>
                  <a:cubicBezTo>
                    <a:pt x="97720" y="16212"/>
                    <a:pt x="99592" y="17008"/>
                    <a:pt x="100939" y="18450"/>
                  </a:cubicBezTo>
                  <a:cubicBezTo>
                    <a:pt x="100919" y="18450"/>
                    <a:pt x="100900" y="18450"/>
                    <a:pt x="100880" y="18450"/>
                  </a:cubicBezTo>
                  <a:cubicBezTo>
                    <a:pt x="99011" y="18450"/>
                    <a:pt x="97252" y="19288"/>
                    <a:pt x="96011" y="20592"/>
                  </a:cubicBezTo>
                  <a:cubicBezTo>
                    <a:pt x="96047" y="19848"/>
                    <a:pt x="95948" y="19113"/>
                    <a:pt x="95706" y="18414"/>
                  </a:cubicBezTo>
                  <a:cubicBezTo>
                    <a:pt x="95446" y="17653"/>
                    <a:pt x="95043" y="16945"/>
                    <a:pt x="94523" y="16327"/>
                  </a:cubicBezTo>
                  <a:cubicBezTo>
                    <a:pt x="94944" y="16250"/>
                    <a:pt x="95367" y="16212"/>
                    <a:pt x="95788" y="16212"/>
                  </a:cubicBezTo>
                  <a:close/>
                  <a:moveTo>
                    <a:pt x="48848" y="16307"/>
                  </a:moveTo>
                  <a:cubicBezTo>
                    <a:pt x="50780" y="16307"/>
                    <a:pt x="52650" y="17108"/>
                    <a:pt x="53987" y="18558"/>
                  </a:cubicBezTo>
                  <a:lnTo>
                    <a:pt x="53987" y="18558"/>
                  </a:lnTo>
                  <a:cubicBezTo>
                    <a:pt x="53970" y="18558"/>
                    <a:pt x="53953" y="18557"/>
                    <a:pt x="53936" y="18557"/>
                  </a:cubicBezTo>
                  <a:cubicBezTo>
                    <a:pt x="52067" y="18557"/>
                    <a:pt x="50308" y="19396"/>
                    <a:pt x="49058" y="20699"/>
                  </a:cubicBezTo>
                  <a:cubicBezTo>
                    <a:pt x="49147" y="19104"/>
                    <a:pt x="48565" y="17608"/>
                    <a:pt x="47570" y="16425"/>
                  </a:cubicBezTo>
                  <a:cubicBezTo>
                    <a:pt x="47996" y="16346"/>
                    <a:pt x="48423" y="16307"/>
                    <a:pt x="48848" y="16307"/>
                  </a:cubicBezTo>
                  <a:close/>
                  <a:moveTo>
                    <a:pt x="59142" y="16307"/>
                  </a:moveTo>
                  <a:cubicBezTo>
                    <a:pt x="59567" y="16307"/>
                    <a:pt x="59994" y="16346"/>
                    <a:pt x="60420" y="16425"/>
                  </a:cubicBezTo>
                  <a:cubicBezTo>
                    <a:pt x="59425" y="17608"/>
                    <a:pt x="58843" y="19104"/>
                    <a:pt x="58932" y="20699"/>
                  </a:cubicBezTo>
                  <a:cubicBezTo>
                    <a:pt x="57691" y="19396"/>
                    <a:pt x="55923" y="18557"/>
                    <a:pt x="54054" y="18557"/>
                  </a:cubicBezTo>
                  <a:cubicBezTo>
                    <a:pt x="54037" y="18557"/>
                    <a:pt x="54020" y="18558"/>
                    <a:pt x="54003" y="18558"/>
                  </a:cubicBezTo>
                  <a:lnTo>
                    <a:pt x="54003" y="18558"/>
                  </a:lnTo>
                  <a:cubicBezTo>
                    <a:pt x="55340" y="17108"/>
                    <a:pt x="57210" y="16307"/>
                    <a:pt x="59142" y="16307"/>
                  </a:cubicBezTo>
                  <a:close/>
                  <a:moveTo>
                    <a:pt x="25317" y="16414"/>
                  </a:moveTo>
                  <a:cubicBezTo>
                    <a:pt x="27247" y="16414"/>
                    <a:pt x="29113" y="17211"/>
                    <a:pt x="30456" y="18656"/>
                  </a:cubicBezTo>
                  <a:cubicBezTo>
                    <a:pt x="30436" y="18656"/>
                    <a:pt x="30416" y="18656"/>
                    <a:pt x="30397" y="18656"/>
                  </a:cubicBezTo>
                  <a:cubicBezTo>
                    <a:pt x="28528" y="18656"/>
                    <a:pt x="26769" y="19494"/>
                    <a:pt x="25528" y="20789"/>
                  </a:cubicBezTo>
                  <a:cubicBezTo>
                    <a:pt x="25563" y="20054"/>
                    <a:pt x="25456" y="19310"/>
                    <a:pt x="25223" y="18611"/>
                  </a:cubicBezTo>
                  <a:cubicBezTo>
                    <a:pt x="24954" y="17850"/>
                    <a:pt x="24551" y="17142"/>
                    <a:pt x="24031" y="16533"/>
                  </a:cubicBezTo>
                  <a:cubicBezTo>
                    <a:pt x="24460" y="16453"/>
                    <a:pt x="24890" y="16414"/>
                    <a:pt x="25317" y="16414"/>
                  </a:cubicBezTo>
                  <a:close/>
                  <a:moveTo>
                    <a:pt x="12296" y="16415"/>
                  </a:moveTo>
                  <a:cubicBezTo>
                    <a:pt x="12720" y="16415"/>
                    <a:pt x="13148" y="16454"/>
                    <a:pt x="13574" y="16533"/>
                  </a:cubicBezTo>
                  <a:cubicBezTo>
                    <a:pt x="13055" y="17151"/>
                    <a:pt x="12651" y="17850"/>
                    <a:pt x="12391" y="18611"/>
                  </a:cubicBezTo>
                  <a:cubicBezTo>
                    <a:pt x="12150" y="19310"/>
                    <a:pt x="12042" y="20054"/>
                    <a:pt x="12087" y="20789"/>
                  </a:cubicBezTo>
                  <a:lnTo>
                    <a:pt x="12078" y="20798"/>
                  </a:lnTo>
                  <a:cubicBezTo>
                    <a:pt x="10836" y="19494"/>
                    <a:pt x="9077" y="18656"/>
                    <a:pt x="7217" y="18656"/>
                  </a:cubicBezTo>
                  <a:cubicBezTo>
                    <a:pt x="7198" y="18656"/>
                    <a:pt x="7178" y="18656"/>
                    <a:pt x="7159" y="18656"/>
                  </a:cubicBezTo>
                  <a:cubicBezTo>
                    <a:pt x="8496" y="17216"/>
                    <a:pt x="10363" y="16415"/>
                    <a:pt x="12296" y="16415"/>
                  </a:cubicBezTo>
                  <a:close/>
                  <a:moveTo>
                    <a:pt x="106101" y="16205"/>
                  </a:moveTo>
                  <a:cubicBezTo>
                    <a:pt x="106563" y="16205"/>
                    <a:pt x="107027" y="16251"/>
                    <a:pt x="107489" y="16344"/>
                  </a:cubicBezTo>
                  <a:cubicBezTo>
                    <a:pt x="106486" y="17599"/>
                    <a:pt x="105930" y="19194"/>
                    <a:pt x="106136" y="20861"/>
                  </a:cubicBezTo>
                  <a:cubicBezTo>
                    <a:pt x="104879" y="19398"/>
                    <a:pt x="102991" y="18450"/>
                    <a:pt x="100994" y="18450"/>
                  </a:cubicBezTo>
                  <a:cubicBezTo>
                    <a:pt x="100985" y="18450"/>
                    <a:pt x="100975" y="18450"/>
                    <a:pt x="100966" y="18450"/>
                  </a:cubicBezTo>
                  <a:cubicBezTo>
                    <a:pt x="102304" y="17004"/>
                    <a:pt x="104173" y="16205"/>
                    <a:pt x="106101" y="16205"/>
                  </a:cubicBezTo>
                  <a:close/>
                  <a:moveTo>
                    <a:pt x="70810" y="11698"/>
                  </a:moveTo>
                  <a:cubicBezTo>
                    <a:pt x="71303" y="11698"/>
                    <a:pt x="71800" y="11750"/>
                    <a:pt x="72292" y="11855"/>
                  </a:cubicBezTo>
                  <a:cubicBezTo>
                    <a:pt x="71289" y="13110"/>
                    <a:pt x="70742" y="14705"/>
                    <a:pt x="70939" y="16380"/>
                  </a:cubicBezTo>
                  <a:lnTo>
                    <a:pt x="70957" y="16371"/>
                  </a:lnTo>
                  <a:cubicBezTo>
                    <a:pt x="71461" y="16260"/>
                    <a:pt x="71969" y="16205"/>
                    <a:pt x="72473" y="16205"/>
                  </a:cubicBezTo>
                  <a:cubicBezTo>
                    <a:pt x="74401" y="16205"/>
                    <a:pt x="76274" y="17001"/>
                    <a:pt x="77624" y="18450"/>
                  </a:cubicBezTo>
                  <a:cubicBezTo>
                    <a:pt x="77606" y="18450"/>
                    <a:pt x="77588" y="18450"/>
                    <a:pt x="77570" y="18450"/>
                  </a:cubicBezTo>
                  <a:cubicBezTo>
                    <a:pt x="75520" y="18450"/>
                    <a:pt x="73598" y="19458"/>
                    <a:pt x="72346" y="20986"/>
                  </a:cubicBezTo>
                  <a:cubicBezTo>
                    <a:pt x="72738" y="17269"/>
                    <a:pt x="69425" y="13952"/>
                    <a:pt x="65712" y="13952"/>
                  </a:cubicBezTo>
                  <a:cubicBezTo>
                    <a:pt x="65692" y="13952"/>
                    <a:pt x="65673" y="13952"/>
                    <a:pt x="65653" y="13952"/>
                  </a:cubicBezTo>
                  <a:cubicBezTo>
                    <a:pt x="66995" y="12495"/>
                    <a:pt x="68873" y="11698"/>
                    <a:pt x="70810" y="11698"/>
                  </a:cubicBezTo>
                  <a:close/>
                  <a:moveTo>
                    <a:pt x="35592" y="16407"/>
                  </a:moveTo>
                  <a:cubicBezTo>
                    <a:pt x="36059" y="16407"/>
                    <a:pt x="36530" y="16454"/>
                    <a:pt x="36997" y="16551"/>
                  </a:cubicBezTo>
                  <a:cubicBezTo>
                    <a:pt x="36004" y="17802"/>
                    <a:pt x="35449" y="19385"/>
                    <a:pt x="35643" y="21056"/>
                  </a:cubicBezTo>
                  <a:lnTo>
                    <a:pt x="35643" y="21056"/>
                  </a:lnTo>
                  <a:cubicBezTo>
                    <a:pt x="34391" y="19601"/>
                    <a:pt x="32515" y="18647"/>
                    <a:pt x="30529" y="18647"/>
                  </a:cubicBezTo>
                  <a:cubicBezTo>
                    <a:pt x="30511" y="18647"/>
                    <a:pt x="30492" y="18647"/>
                    <a:pt x="30474" y="18647"/>
                  </a:cubicBezTo>
                  <a:cubicBezTo>
                    <a:pt x="31808" y="17205"/>
                    <a:pt x="33669" y="16407"/>
                    <a:pt x="35592" y="16407"/>
                  </a:cubicBezTo>
                  <a:close/>
                  <a:moveTo>
                    <a:pt x="112821" y="14253"/>
                  </a:moveTo>
                  <a:cubicBezTo>
                    <a:pt x="115997" y="14253"/>
                    <a:pt x="119174" y="16332"/>
                    <a:pt x="119218" y="20493"/>
                  </a:cubicBezTo>
                  <a:cubicBezTo>
                    <a:pt x="118738" y="20388"/>
                    <a:pt x="118254" y="20337"/>
                    <a:pt x="117773" y="20337"/>
                  </a:cubicBezTo>
                  <a:cubicBezTo>
                    <a:pt x="115916" y="20337"/>
                    <a:pt x="114116" y="21103"/>
                    <a:pt x="112821" y="22491"/>
                  </a:cubicBezTo>
                  <a:cubicBezTo>
                    <a:pt x="111548" y="21120"/>
                    <a:pt x="109756" y="20332"/>
                    <a:pt x="107874" y="20332"/>
                  </a:cubicBezTo>
                  <a:cubicBezTo>
                    <a:pt x="107391" y="20332"/>
                    <a:pt x="106907" y="20386"/>
                    <a:pt x="106432" y="20493"/>
                  </a:cubicBezTo>
                  <a:cubicBezTo>
                    <a:pt x="106468" y="16334"/>
                    <a:pt x="109644" y="14253"/>
                    <a:pt x="112821" y="14253"/>
                  </a:cubicBezTo>
                  <a:close/>
                  <a:moveTo>
                    <a:pt x="136138" y="14252"/>
                  </a:moveTo>
                  <a:cubicBezTo>
                    <a:pt x="139311" y="14252"/>
                    <a:pt x="142484" y="16329"/>
                    <a:pt x="142525" y="20484"/>
                  </a:cubicBezTo>
                  <a:lnTo>
                    <a:pt x="142525" y="20493"/>
                  </a:lnTo>
                  <a:cubicBezTo>
                    <a:pt x="142051" y="20391"/>
                    <a:pt x="141574" y="20341"/>
                    <a:pt x="141100" y="20341"/>
                  </a:cubicBezTo>
                  <a:cubicBezTo>
                    <a:pt x="139242" y="20341"/>
                    <a:pt x="137437" y="21108"/>
                    <a:pt x="136145" y="22500"/>
                  </a:cubicBezTo>
                  <a:cubicBezTo>
                    <a:pt x="134871" y="21128"/>
                    <a:pt x="133091" y="20341"/>
                    <a:pt x="131221" y="20341"/>
                  </a:cubicBezTo>
                  <a:cubicBezTo>
                    <a:pt x="131211" y="20341"/>
                    <a:pt x="131200" y="20341"/>
                    <a:pt x="131190" y="20341"/>
                  </a:cubicBezTo>
                  <a:cubicBezTo>
                    <a:pt x="130706" y="20341"/>
                    <a:pt x="130222" y="20386"/>
                    <a:pt x="129747" y="20493"/>
                  </a:cubicBezTo>
                  <a:cubicBezTo>
                    <a:pt x="129783" y="16333"/>
                    <a:pt x="132960" y="14252"/>
                    <a:pt x="136138" y="14252"/>
                  </a:cubicBezTo>
                  <a:close/>
                  <a:moveTo>
                    <a:pt x="89290" y="14357"/>
                  </a:moveTo>
                  <a:cubicBezTo>
                    <a:pt x="91871" y="14357"/>
                    <a:pt x="94452" y="15731"/>
                    <a:pt x="95348" y="18477"/>
                  </a:cubicBezTo>
                  <a:cubicBezTo>
                    <a:pt x="95572" y="19158"/>
                    <a:pt x="95679" y="19866"/>
                    <a:pt x="95688" y="20583"/>
                  </a:cubicBezTo>
                  <a:cubicBezTo>
                    <a:pt x="95213" y="20481"/>
                    <a:pt x="94734" y="20431"/>
                    <a:pt x="94259" y="20431"/>
                  </a:cubicBezTo>
                  <a:cubicBezTo>
                    <a:pt x="92398" y="20431"/>
                    <a:pt x="90599" y="21196"/>
                    <a:pt x="89299" y="22581"/>
                  </a:cubicBezTo>
                  <a:cubicBezTo>
                    <a:pt x="88025" y="21218"/>
                    <a:pt x="86246" y="20430"/>
                    <a:pt x="84376" y="20430"/>
                  </a:cubicBezTo>
                  <a:cubicBezTo>
                    <a:pt x="84365" y="20430"/>
                    <a:pt x="84355" y="20430"/>
                    <a:pt x="84344" y="20430"/>
                  </a:cubicBezTo>
                  <a:cubicBezTo>
                    <a:pt x="83860" y="20430"/>
                    <a:pt x="83376" y="20475"/>
                    <a:pt x="82902" y="20583"/>
                  </a:cubicBezTo>
                  <a:cubicBezTo>
                    <a:pt x="82902" y="19866"/>
                    <a:pt x="83018" y="19158"/>
                    <a:pt x="83233" y="18477"/>
                  </a:cubicBezTo>
                  <a:cubicBezTo>
                    <a:pt x="84129" y="15731"/>
                    <a:pt x="86710" y="14357"/>
                    <a:pt x="89290" y="14357"/>
                  </a:cubicBezTo>
                  <a:close/>
                  <a:moveTo>
                    <a:pt x="42333" y="14454"/>
                  </a:moveTo>
                  <a:cubicBezTo>
                    <a:pt x="45509" y="14454"/>
                    <a:pt x="48686" y="16533"/>
                    <a:pt x="48726" y="20690"/>
                  </a:cubicBezTo>
                  <a:cubicBezTo>
                    <a:pt x="48246" y="20585"/>
                    <a:pt x="47763" y="20534"/>
                    <a:pt x="47283" y="20534"/>
                  </a:cubicBezTo>
                  <a:cubicBezTo>
                    <a:pt x="45427" y="20534"/>
                    <a:pt x="43633" y="21302"/>
                    <a:pt x="42337" y="22697"/>
                  </a:cubicBezTo>
                  <a:cubicBezTo>
                    <a:pt x="41063" y="21325"/>
                    <a:pt x="39284" y="20538"/>
                    <a:pt x="37414" y="20538"/>
                  </a:cubicBezTo>
                  <a:cubicBezTo>
                    <a:pt x="37403" y="20538"/>
                    <a:pt x="37393" y="20538"/>
                    <a:pt x="37382" y="20538"/>
                  </a:cubicBezTo>
                  <a:cubicBezTo>
                    <a:pt x="36898" y="20538"/>
                    <a:pt x="36415" y="20583"/>
                    <a:pt x="35940" y="20690"/>
                  </a:cubicBezTo>
                  <a:cubicBezTo>
                    <a:pt x="35980" y="16533"/>
                    <a:pt x="39156" y="14454"/>
                    <a:pt x="42333" y="14454"/>
                  </a:cubicBezTo>
                  <a:close/>
                  <a:moveTo>
                    <a:pt x="65648" y="14454"/>
                  </a:moveTo>
                  <a:cubicBezTo>
                    <a:pt x="68825" y="14454"/>
                    <a:pt x="72001" y="16533"/>
                    <a:pt x="72041" y="20690"/>
                  </a:cubicBezTo>
                  <a:cubicBezTo>
                    <a:pt x="71563" y="20585"/>
                    <a:pt x="71081" y="20534"/>
                    <a:pt x="70602" y="20534"/>
                  </a:cubicBezTo>
                  <a:cubicBezTo>
                    <a:pt x="68748" y="20534"/>
                    <a:pt x="66949" y="21302"/>
                    <a:pt x="65653" y="22697"/>
                  </a:cubicBezTo>
                  <a:cubicBezTo>
                    <a:pt x="64378" y="21325"/>
                    <a:pt x="62599" y="20538"/>
                    <a:pt x="60729" y="20538"/>
                  </a:cubicBezTo>
                  <a:cubicBezTo>
                    <a:pt x="60719" y="20538"/>
                    <a:pt x="60708" y="20538"/>
                    <a:pt x="60697" y="20538"/>
                  </a:cubicBezTo>
                  <a:cubicBezTo>
                    <a:pt x="60214" y="20538"/>
                    <a:pt x="59730" y="20583"/>
                    <a:pt x="59255" y="20690"/>
                  </a:cubicBezTo>
                  <a:cubicBezTo>
                    <a:pt x="59295" y="16533"/>
                    <a:pt x="62472" y="14454"/>
                    <a:pt x="65648" y="14454"/>
                  </a:cubicBezTo>
                  <a:close/>
                  <a:moveTo>
                    <a:pt x="18806" y="14558"/>
                  </a:moveTo>
                  <a:cubicBezTo>
                    <a:pt x="21388" y="14558"/>
                    <a:pt x="23969" y="15929"/>
                    <a:pt x="24864" y="18674"/>
                  </a:cubicBezTo>
                  <a:cubicBezTo>
                    <a:pt x="25079" y="19355"/>
                    <a:pt x="25196" y="20063"/>
                    <a:pt x="25196" y="20780"/>
                  </a:cubicBezTo>
                  <a:cubicBezTo>
                    <a:pt x="24718" y="20675"/>
                    <a:pt x="24235" y="20624"/>
                    <a:pt x="23756" y="20624"/>
                  </a:cubicBezTo>
                  <a:cubicBezTo>
                    <a:pt x="21903" y="20624"/>
                    <a:pt x="20103" y="21391"/>
                    <a:pt x="18807" y="22787"/>
                  </a:cubicBezTo>
                  <a:cubicBezTo>
                    <a:pt x="17535" y="21407"/>
                    <a:pt x="15734" y="20628"/>
                    <a:pt x="13861" y="20628"/>
                  </a:cubicBezTo>
                  <a:cubicBezTo>
                    <a:pt x="13368" y="20628"/>
                    <a:pt x="12884" y="20672"/>
                    <a:pt x="12409" y="20780"/>
                  </a:cubicBezTo>
                  <a:cubicBezTo>
                    <a:pt x="12418" y="20063"/>
                    <a:pt x="12526" y="19355"/>
                    <a:pt x="12741" y="18674"/>
                  </a:cubicBezTo>
                  <a:cubicBezTo>
                    <a:pt x="13637" y="15931"/>
                    <a:pt x="16222" y="14558"/>
                    <a:pt x="18806" y="14558"/>
                  </a:cubicBezTo>
                  <a:close/>
                  <a:moveTo>
                    <a:pt x="117964" y="20706"/>
                  </a:moveTo>
                  <a:cubicBezTo>
                    <a:pt x="118390" y="20706"/>
                    <a:pt x="118819" y="20745"/>
                    <a:pt x="119245" y="20825"/>
                  </a:cubicBezTo>
                  <a:cubicBezTo>
                    <a:pt x="118726" y="21443"/>
                    <a:pt x="118322" y="22151"/>
                    <a:pt x="118063" y="22913"/>
                  </a:cubicBezTo>
                  <a:lnTo>
                    <a:pt x="118063" y="22904"/>
                  </a:lnTo>
                  <a:cubicBezTo>
                    <a:pt x="117821" y="23611"/>
                    <a:pt x="117722" y="24346"/>
                    <a:pt x="117758" y="25090"/>
                  </a:cubicBezTo>
                  <a:cubicBezTo>
                    <a:pt x="116516" y="23786"/>
                    <a:pt x="114757" y="22948"/>
                    <a:pt x="112897" y="22948"/>
                  </a:cubicBezTo>
                  <a:cubicBezTo>
                    <a:pt x="112878" y="22948"/>
                    <a:pt x="112858" y="22948"/>
                    <a:pt x="112839" y="22948"/>
                  </a:cubicBezTo>
                  <a:cubicBezTo>
                    <a:pt x="114174" y="21503"/>
                    <a:pt x="116038" y="20706"/>
                    <a:pt x="117964" y="20706"/>
                  </a:cubicBezTo>
                  <a:close/>
                  <a:moveTo>
                    <a:pt x="130993" y="20706"/>
                  </a:moveTo>
                  <a:cubicBezTo>
                    <a:pt x="132921" y="20706"/>
                    <a:pt x="134791" y="21503"/>
                    <a:pt x="136127" y="22948"/>
                  </a:cubicBezTo>
                  <a:cubicBezTo>
                    <a:pt x="136107" y="22948"/>
                    <a:pt x="136088" y="22948"/>
                    <a:pt x="136068" y="22948"/>
                  </a:cubicBezTo>
                  <a:cubicBezTo>
                    <a:pt x="134208" y="22948"/>
                    <a:pt x="132440" y="23786"/>
                    <a:pt x="131199" y="25090"/>
                  </a:cubicBezTo>
                  <a:cubicBezTo>
                    <a:pt x="131234" y="24346"/>
                    <a:pt x="131136" y="23611"/>
                    <a:pt x="130894" y="22913"/>
                  </a:cubicBezTo>
                  <a:lnTo>
                    <a:pt x="130894" y="22904"/>
                  </a:lnTo>
                  <a:cubicBezTo>
                    <a:pt x="130634" y="22142"/>
                    <a:pt x="130231" y="21443"/>
                    <a:pt x="129711" y="20825"/>
                  </a:cubicBezTo>
                  <a:cubicBezTo>
                    <a:pt x="130138" y="20745"/>
                    <a:pt x="130567" y="20706"/>
                    <a:pt x="130993" y="20706"/>
                  </a:cubicBezTo>
                  <a:close/>
                  <a:moveTo>
                    <a:pt x="84135" y="20797"/>
                  </a:moveTo>
                  <a:cubicBezTo>
                    <a:pt x="86071" y="20797"/>
                    <a:pt x="87946" y="21599"/>
                    <a:pt x="89290" y="23047"/>
                  </a:cubicBezTo>
                  <a:cubicBezTo>
                    <a:pt x="90626" y="21601"/>
                    <a:pt x="92496" y="20805"/>
                    <a:pt x="94429" y="20805"/>
                  </a:cubicBezTo>
                  <a:cubicBezTo>
                    <a:pt x="94856" y="20805"/>
                    <a:pt x="95287" y="20844"/>
                    <a:pt x="95715" y="20923"/>
                  </a:cubicBezTo>
                  <a:cubicBezTo>
                    <a:pt x="94720" y="22106"/>
                    <a:pt x="94138" y="23602"/>
                    <a:pt x="94228" y="25197"/>
                  </a:cubicBezTo>
                  <a:cubicBezTo>
                    <a:pt x="92977" y="23894"/>
                    <a:pt x="91218" y="23056"/>
                    <a:pt x="89350" y="23056"/>
                  </a:cubicBezTo>
                  <a:cubicBezTo>
                    <a:pt x="89330" y="23056"/>
                    <a:pt x="89310" y="23056"/>
                    <a:pt x="89290" y="23056"/>
                  </a:cubicBezTo>
                  <a:cubicBezTo>
                    <a:pt x="89271" y="23056"/>
                    <a:pt x="89251" y="23056"/>
                    <a:pt x="89231" y="23056"/>
                  </a:cubicBezTo>
                  <a:cubicBezTo>
                    <a:pt x="87362" y="23056"/>
                    <a:pt x="85595" y="23894"/>
                    <a:pt x="84353" y="25197"/>
                  </a:cubicBezTo>
                  <a:cubicBezTo>
                    <a:pt x="84434" y="23602"/>
                    <a:pt x="83851" y="22106"/>
                    <a:pt x="82866" y="20923"/>
                  </a:cubicBezTo>
                  <a:lnTo>
                    <a:pt x="82857" y="20914"/>
                  </a:lnTo>
                  <a:cubicBezTo>
                    <a:pt x="83283" y="20835"/>
                    <a:pt x="83710" y="20797"/>
                    <a:pt x="84135" y="20797"/>
                  </a:cubicBezTo>
                  <a:close/>
                  <a:moveTo>
                    <a:pt x="47488" y="20904"/>
                  </a:moveTo>
                  <a:cubicBezTo>
                    <a:pt x="47912" y="20904"/>
                    <a:pt x="48338" y="20943"/>
                    <a:pt x="48762" y="21022"/>
                  </a:cubicBezTo>
                  <a:cubicBezTo>
                    <a:pt x="48242" y="21640"/>
                    <a:pt x="47839" y="22348"/>
                    <a:pt x="47579" y="23110"/>
                  </a:cubicBezTo>
                  <a:cubicBezTo>
                    <a:pt x="47337" y="23809"/>
                    <a:pt x="47239" y="24552"/>
                    <a:pt x="47275" y="25287"/>
                  </a:cubicBezTo>
                  <a:cubicBezTo>
                    <a:pt x="46033" y="23992"/>
                    <a:pt x="44274" y="23154"/>
                    <a:pt x="42414" y="23154"/>
                  </a:cubicBezTo>
                  <a:cubicBezTo>
                    <a:pt x="42395" y="23154"/>
                    <a:pt x="42375" y="23154"/>
                    <a:pt x="42355" y="23154"/>
                  </a:cubicBezTo>
                  <a:cubicBezTo>
                    <a:pt x="43693" y="21707"/>
                    <a:pt x="45560" y="20904"/>
                    <a:pt x="47488" y="20904"/>
                  </a:cubicBezTo>
                  <a:close/>
                  <a:moveTo>
                    <a:pt x="60505" y="20912"/>
                  </a:moveTo>
                  <a:cubicBezTo>
                    <a:pt x="62435" y="20912"/>
                    <a:pt x="64301" y="21709"/>
                    <a:pt x="65644" y="23154"/>
                  </a:cubicBezTo>
                  <a:cubicBezTo>
                    <a:pt x="65624" y="23154"/>
                    <a:pt x="65604" y="23154"/>
                    <a:pt x="65584" y="23154"/>
                  </a:cubicBezTo>
                  <a:cubicBezTo>
                    <a:pt x="63716" y="23154"/>
                    <a:pt x="61957" y="23993"/>
                    <a:pt x="60715" y="25296"/>
                  </a:cubicBezTo>
                  <a:lnTo>
                    <a:pt x="60715" y="25287"/>
                  </a:lnTo>
                  <a:cubicBezTo>
                    <a:pt x="60751" y="24552"/>
                    <a:pt x="60644" y="23809"/>
                    <a:pt x="60411" y="23110"/>
                  </a:cubicBezTo>
                  <a:cubicBezTo>
                    <a:pt x="60151" y="22348"/>
                    <a:pt x="59748" y="21640"/>
                    <a:pt x="59219" y="21031"/>
                  </a:cubicBezTo>
                  <a:cubicBezTo>
                    <a:pt x="59647" y="20951"/>
                    <a:pt x="60078" y="20912"/>
                    <a:pt x="60505" y="20912"/>
                  </a:cubicBezTo>
                  <a:close/>
                  <a:moveTo>
                    <a:pt x="107673" y="20699"/>
                  </a:moveTo>
                  <a:cubicBezTo>
                    <a:pt x="109600" y="20699"/>
                    <a:pt x="111466" y="21495"/>
                    <a:pt x="112812" y="22939"/>
                  </a:cubicBezTo>
                  <a:cubicBezTo>
                    <a:pt x="112793" y="22939"/>
                    <a:pt x="112774" y="22939"/>
                    <a:pt x="112756" y="22939"/>
                  </a:cubicBezTo>
                  <a:cubicBezTo>
                    <a:pt x="110769" y="22939"/>
                    <a:pt x="108902" y="23885"/>
                    <a:pt x="107659" y="25332"/>
                  </a:cubicBezTo>
                  <a:cubicBezTo>
                    <a:pt x="107785" y="23674"/>
                    <a:pt x="107184" y="22097"/>
                    <a:pt x="106136" y="20878"/>
                  </a:cubicBezTo>
                  <a:lnTo>
                    <a:pt x="106136" y="20870"/>
                  </a:lnTo>
                  <a:cubicBezTo>
                    <a:pt x="106647" y="20755"/>
                    <a:pt x="107162" y="20699"/>
                    <a:pt x="107673" y="20699"/>
                  </a:cubicBezTo>
                  <a:close/>
                  <a:moveTo>
                    <a:pt x="13670" y="20994"/>
                  </a:moveTo>
                  <a:cubicBezTo>
                    <a:pt x="15606" y="20994"/>
                    <a:pt x="17480" y="21797"/>
                    <a:pt x="18825" y="23244"/>
                  </a:cubicBezTo>
                  <a:cubicBezTo>
                    <a:pt x="18805" y="23244"/>
                    <a:pt x="18786" y="23244"/>
                    <a:pt x="18766" y="23244"/>
                  </a:cubicBezTo>
                  <a:cubicBezTo>
                    <a:pt x="16897" y="23244"/>
                    <a:pt x="15129" y="24082"/>
                    <a:pt x="13888" y="25386"/>
                  </a:cubicBezTo>
                  <a:cubicBezTo>
                    <a:pt x="13951" y="23809"/>
                    <a:pt x="13368" y="22303"/>
                    <a:pt x="12382" y="21120"/>
                  </a:cubicBezTo>
                  <a:lnTo>
                    <a:pt x="12391" y="21111"/>
                  </a:lnTo>
                  <a:cubicBezTo>
                    <a:pt x="12817" y="21032"/>
                    <a:pt x="13245" y="20994"/>
                    <a:pt x="13670" y="20994"/>
                  </a:cubicBezTo>
                  <a:close/>
                  <a:moveTo>
                    <a:pt x="23971" y="20994"/>
                  </a:moveTo>
                  <a:cubicBezTo>
                    <a:pt x="24396" y="20994"/>
                    <a:pt x="24824" y="21032"/>
                    <a:pt x="25250" y="21111"/>
                  </a:cubicBezTo>
                  <a:cubicBezTo>
                    <a:pt x="24255" y="22294"/>
                    <a:pt x="23673" y="23791"/>
                    <a:pt x="23753" y="25386"/>
                  </a:cubicBezTo>
                  <a:cubicBezTo>
                    <a:pt x="22512" y="24082"/>
                    <a:pt x="20744" y="23244"/>
                    <a:pt x="18884" y="23244"/>
                  </a:cubicBezTo>
                  <a:cubicBezTo>
                    <a:pt x="18864" y="23244"/>
                    <a:pt x="18845" y="23244"/>
                    <a:pt x="18825" y="23244"/>
                  </a:cubicBezTo>
                  <a:cubicBezTo>
                    <a:pt x="20162" y="21797"/>
                    <a:pt x="22036" y="20994"/>
                    <a:pt x="23971" y="20994"/>
                  </a:cubicBezTo>
                  <a:close/>
                  <a:moveTo>
                    <a:pt x="37165" y="20902"/>
                  </a:moveTo>
                  <a:cubicBezTo>
                    <a:pt x="39100" y="20902"/>
                    <a:pt x="40977" y="21703"/>
                    <a:pt x="42328" y="23154"/>
                  </a:cubicBezTo>
                  <a:cubicBezTo>
                    <a:pt x="42310" y="23154"/>
                    <a:pt x="42291" y="23154"/>
                    <a:pt x="42273" y="23154"/>
                  </a:cubicBezTo>
                  <a:cubicBezTo>
                    <a:pt x="40286" y="23154"/>
                    <a:pt x="38419" y="24100"/>
                    <a:pt x="37176" y="25547"/>
                  </a:cubicBezTo>
                  <a:cubicBezTo>
                    <a:pt x="37302" y="23871"/>
                    <a:pt x="36701" y="22303"/>
                    <a:pt x="35653" y="21076"/>
                  </a:cubicBezTo>
                  <a:lnTo>
                    <a:pt x="35653" y="21067"/>
                  </a:lnTo>
                  <a:cubicBezTo>
                    <a:pt x="36155" y="20956"/>
                    <a:pt x="36662" y="20902"/>
                    <a:pt x="37165" y="20902"/>
                  </a:cubicBezTo>
                  <a:close/>
                  <a:moveTo>
                    <a:pt x="124474" y="18856"/>
                  </a:moveTo>
                  <a:cubicBezTo>
                    <a:pt x="127057" y="18856"/>
                    <a:pt x="129639" y="20229"/>
                    <a:pt x="130536" y="22975"/>
                  </a:cubicBezTo>
                  <a:cubicBezTo>
                    <a:pt x="130751" y="23656"/>
                    <a:pt x="130867" y="24364"/>
                    <a:pt x="130867" y="25081"/>
                  </a:cubicBezTo>
                  <a:cubicBezTo>
                    <a:pt x="130388" y="24976"/>
                    <a:pt x="129906" y="24925"/>
                    <a:pt x="129426" y="24925"/>
                  </a:cubicBezTo>
                  <a:cubicBezTo>
                    <a:pt x="127574" y="24925"/>
                    <a:pt x="125776" y="25691"/>
                    <a:pt x="124487" y="27079"/>
                  </a:cubicBezTo>
                  <a:cubicBezTo>
                    <a:pt x="123206" y="25708"/>
                    <a:pt x="121414" y="24920"/>
                    <a:pt x="119532" y="24920"/>
                  </a:cubicBezTo>
                  <a:cubicBezTo>
                    <a:pt x="119048" y="24920"/>
                    <a:pt x="118564" y="24973"/>
                    <a:pt x="118089" y="25081"/>
                  </a:cubicBezTo>
                  <a:cubicBezTo>
                    <a:pt x="118089" y="24364"/>
                    <a:pt x="118197" y="23656"/>
                    <a:pt x="118412" y="22975"/>
                  </a:cubicBezTo>
                  <a:cubicBezTo>
                    <a:pt x="119308" y="20229"/>
                    <a:pt x="121891" y="18856"/>
                    <a:pt x="124474" y="18856"/>
                  </a:cubicBezTo>
                  <a:close/>
                  <a:moveTo>
                    <a:pt x="77629" y="18952"/>
                  </a:moveTo>
                  <a:cubicBezTo>
                    <a:pt x="80805" y="18952"/>
                    <a:pt x="83981" y="21031"/>
                    <a:pt x="84022" y="25188"/>
                  </a:cubicBezTo>
                  <a:cubicBezTo>
                    <a:pt x="83543" y="25084"/>
                    <a:pt x="83060" y="25032"/>
                    <a:pt x="82581" y="25032"/>
                  </a:cubicBezTo>
                  <a:cubicBezTo>
                    <a:pt x="80728" y="25032"/>
                    <a:pt x="78930" y="25798"/>
                    <a:pt x="77642" y="27187"/>
                  </a:cubicBezTo>
                  <a:cubicBezTo>
                    <a:pt x="76360" y="25816"/>
                    <a:pt x="74568" y="25027"/>
                    <a:pt x="72687" y="25027"/>
                  </a:cubicBezTo>
                  <a:cubicBezTo>
                    <a:pt x="72203" y="25027"/>
                    <a:pt x="71719" y="25081"/>
                    <a:pt x="71244" y="25188"/>
                  </a:cubicBezTo>
                  <a:cubicBezTo>
                    <a:pt x="71280" y="21031"/>
                    <a:pt x="74454" y="18952"/>
                    <a:pt x="77629" y="18952"/>
                  </a:cubicBezTo>
                  <a:close/>
                  <a:moveTo>
                    <a:pt x="100945" y="18952"/>
                  </a:moveTo>
                  <a:cubicBezTo>
                    <a:pt x="104119" y="18952"/>
                    <a:pt x="107295" y="21030"/>
                    <a:pt x="107337" y="25187"/>
                  </a:cubicBezTo>
                  <a:lnTo>
                    <a:pt x="107337" y="25187"/>
                  </a:lnTo>
                  <a:cubicBezTo>
                    <a:pt x="106865" y="25086"/>
                    <a:pt x="106389" y="25037"/>
                    <a:pt x="105918" y="25037"/>
                  </a:cubicBezTo>
                  <a:cubicBezTo>
                    <a:pt x="104057" y="25037"/>
                    <a:pt x="102256" y="25803"/>
                    <a:pt x="100957" y="27196"/>
                  </a:cubicBezTo>
                  <a:cubicBezTo>
                    <a:pt x="99676" y="25816"/>
                    <a:pt x="97883" y="25036"/>
                    <a:pt x="96002" y="25036"/>
                  </a:cubicBezTo>
                  <a:cubicBezTo>
                    <a:pt x="95518" y="25036"/>
                    <a:pt x="95034" y="25081"/>
                    <a:pt x="94559" y="25188"/>
                  </a:cubicBezTo>
                  <a:cubicBezTo>
                    <a:pt x="94595" y="21031"/>
                    <a:pt x="97769" y="18952"/>
                    <a:pt x="100945" y="18952"/>
                  </a:cubicBezTo>
                  <a:close/>
                  <a:moveTo>
                    <a:pt x="53997" y="19058"/>
                  </a:moveTo>
                  <a:cubicBezTo>
                    <a:pt x="56578" y="19058"/>
                    <a:pt x="59157" y="20432"/>
                    <a:pt x="60052" y="23181"/>
                  </a:cubicBezTo>
                  <a:cubicBezTo>
                    <a:pt x="60267" y="23853"/>
                    <a:pt x="60384" y="24570"/>
                    <a:pt x="60384" y="25278"/>
                  </a:cubicBezTo>
                  <a:cubicBezTo>
                    <a:pt x="59909" y="25176"/>
                    <a:pt x="59430" y="25126"/>
                    <a:pt x="58956" y="25126"/>
                  </a:cubicBezTo>
                  <a:cubicBezTo>
                    <a:pt x="57095" y="25126"/>
                    <a:pt x="55295" y="25893"/>
                    <a:pt x="53995" y="27285"/>
                  </a:cubicBezTo>
                  <a:cubicBezTo>
                    <a:pt x="52714" y="25905"/>
                    <a:pt x="50922" y="25126"/>
                    <a:pt x="49049" y="25126"/>
                  </a:cubicBezTo>
                  <a:cubicBezTo>
                    <a:pt x="48556" y="25126"/>
                    <a:pt x="48072" y="25180"/>
                    <a:pt x="47597" y="25278"/>
                  </a:cubicBezTo>
                  <a:cubicBezTo>
                    <a:pt x="47606" y="24570"/>
                    <a:pt x="47714" y="23853"/>
                    <a:pt x="47929" y="23181"/>
                  </a:cubicBezTo>
                  <a:cubicBezTo>
                    <a:pt x="48830" y="20434"/>
                    <a:pt x="51414" y="19058"/>
                    <a:pt x="53997" y="19058"/>
                  </a:cubicBezTo>
                  <a:close/>
                  <a:moveTo>
                    <a:pt x="7163" y="19140"/>
                  </a:moveTo>
                  <a:cubicBezTo>
                    <a:pt x="10339" y="19140"/>
                    <a:pt x="13516" y="21219"/>
                    <a:pt x="13556" y="25377"/>
                  </a:cubicBezTo>
                  <a:cubicBezTo>
                    <a:pt x="13079" y="25272"/>
                    <a:pt x="12598" y="25222"/>
                    <a:pt x="12120" y="25222"/>
                  </a:cubicBezTo>
                  <a:cubicBezTo>
                    <a:pt x="10263" y="25222"/>
                    <a:pt x="8460" y="25990"/>
                    <a:pt x="7163" y="27379"/>
                  </a:cubicBezTo>
                  <a:lnTo>
                    <a:pt x="7163" y="27379"/>
                  </a:lnTo>
                  <a:cubicBezTo>
                    <a:pt x="5882" y="26002"/>
                    <a:pt x="4092" y="25224"/>
                    <a:pt x="2212" y="25224"/>
                  </a:cubicBezTo>
                  <a:cubicBezTo>
                    <a:pt x="1728" y="25224"/>
                    <a:pt x="1245" y="25278"/>
                    <a:pt x="770" y="25377"/>
                  </a:cubicBezTo>
                  <a:cubicBezTo>
                    <a:pt x="810" y="21219"/>
                    <a:pt x="3987" y="19140"/>
                    <a:pt x="7163" y="19140"/>
                  </a:cubicBezTo>
                  <a:close/>
                  <a:moveTo>
                    <a:pt x="30465" y="19152"/>
                  </a:moveTo>
                  <a:cubicBezTo>
                    <a:pt x="33638" y="19152"/>
                    <a:pt x="36811" y="21228"/>
                    <a:pt x="36854" y="25382"/>
                  </a:cubicBezTo>
                  <a:lnTo>
                    <a:pt x="36854" y="25382"/>
                  </a:lnTo>
                  <a:cubicBezTo>
                    <a:pt x="36384" y="25282"/>
                    <a:pt x="35912" y="25234"/>
                    <a:pt x="35443" y="25234"/>
                  </a:cubicBezTo>
                  <a:cubicBezTo>
                    <a:pt x="33580" y="25234"/>
                    <a:pt x="31775" y="26000"/>
                    <a:pt x="30483" y="27393"/>
                  </a:cubicBezTo>
                  <a:cubicBezTo>
                    <a:pt x="29201" y="26013"/>
                    <a:pt x="27409" y="25233"/>
                    <a:pt x="25528" y="25233"/>
                  </a:cubicBezTo>
                  <a:cubicBezTo>
                    <a:pt x="25044" y="25233"/>
                    <a:pt x="24560" y="25287"/>
                    <a:pt x="24085" y="25386"/>
                  </a:cubicBezTo>
                  <a:cubicBezTo>
                    <a:pt x="24116" y="21231"/>
                    <a:pt x="27290" y="19152"/>
                    <a:pt x="30465" y="19152"/>
                  </a:cubicBezTo>
                  <a:close/>
                  <a:moveTo>
                    <a:pt x="119325" y="25304"/>
                  </a:moveTo>
                  <a:cubicBezTo>
                    <a:pt x="121264" y="25304"/>
                    <a:pt x="123133" y="26108"/>
                    <a:pt x="124478" y="27563"/>
                  </a:cubicBezTo>
                  <a:cubicBezTo>
                    <a:pt x="124458" y="27563"/>
                    <a:pt x="124438" y="27563"/>
                    <a:pt x="124418" y="27563"/>
                  </a:cubicBezTo>
                  <a:cubicBezTo>
                    <a:pt x="122550" y="27563"/>
                    <a:pt x="120782" y="28392"/>
                    <a:pt x="119541" y="29696"/>
                  </a:cubicBezTo>
                  <a:cubicBezTo>
                    <a:pt x="119622" y="28110"/>
                    <a:pt x="119039" y="26604"/>
                    <a:pt x="118045" y="25421"/>
                  </a:cubicBezTo>
                  <a:cubicBezTo>
                    <a:pt x="118472" y="25342"/>
                    <a:pt x="118900" y="25304"/>
                    <a:pt x="119325" y="25304"/>
                  </a:cubicBezTo>
                  <a:close/>
                  <a:moveTo>
                    <a:pt x="129625" y="25304"/>
                  </a:moveTo>
                  <a:cubicBezTo>
                    <a:pt x="130050" y="25304"/>
                    <a:pt x="130477" y="25342"/>
                    <a:pt x="130903" y="25421"/>
                  </a:cubicBezTo>
                  <a:cubicBezTo>
                    <a:pt x="129908" y="26604"/>
                    <a:pt x="129326" y="28101"/>
                    <a:pt x="129415" y="29696"/>
                  </a:cubicBezTo>
                  <a:cubicBezTo>
                    <a:pt x="128165" y="28392"/>
                    <a:pt x="126398" y="27563"/>
                    <a:pt x="124538" y="27563"/>
                  </a:cubicBezTo>
                  <a:cubicBezTo>
                    <a:pt x="124518" y="27563"/>
                    <a:pt x="124498" y="27563"/>
                    <a:pt x="124478" y="27563"/>
                  </a:cubicBezTo>
                  <a:cubicBezTo>
                    <a:pt x="125816" y="26108"/>
                    <a:pt x="127690" y="25304"/>
                    <a:pt x="129625" y="25304"/>
                  </a:cubicBezTo>
                  <a:close/>
                  <a:moveTo>
                    <a:pt x="95793" y="25402"/>
                  </a:moveTo>
                  <a:cubicBezTo>
                    <a:pt x="97728" y="25402"/>
                    <a:pt x="99603" y="26205"/>
                    <a:pt x="100948" y="27653"/>
                  </a:cubicBezTo>
                  <a:lnTo>
                    <a:pt x="100948" y="27653"/>
                  </a:lnTo>
                  <a:cubicBezTo>
                    <a:pt x="100945" y="27653"/>
                    <a:pt x="100942" y="27653"/>
                    <a:pt x="100939" y="27653"/>
                  </a:cubicBezTo>
                  <a:cubicBezTo>
                    <a:pt x="100919" y="27652"/>
                    <a:pt x="100900" y="27652"/>
                    <a:pt x="100880" y="27652"/>
                  </a:cubicBezTo>
                  <a:cubicBezTo>
                    <a:pt x="99020" y="27652"/>
                    <a:pt x="97252" y="28491"/>
                    <a:pt x="96011" y="29794"/>
                  </a:cubicBezTo>
                  <a:cubicBezTo>
                    <a:pt x="96091" y="28199"/>
                    <a:pt x="95509" y="26703"/>
                    <a:pt x="94514" y="25520"/>
                  </a:cubicBezTo>
                  <a:cubicBezTo>
                    <a:pt x="94940" y="25441"/>
                    <a:pt x="95368" y="25402"/>
                    <a:pt x="95793" y="25402"/>
                  </a:cubicBezTo>
                  <a:close/>
                  <a:moveTo>
                    <a:pt x="82779" y="25411"/>
                  </a:moveTo>
                  <a:cubicBezTo>
                    <a:pt x="83204" y="25411"/>
                    <a:pt x="83632" y="25450"/>
                    <a:pt x="84057" y="25529"/>
                  </a:cubicBezTo>
                  <a:cubicBezTo>
                    <a:pt x="83063" y="26703"/>
                    <a:pt x="82480" y="28208"/>
                    <a:pt x="82570" y="29803"/>
                  </a:cubicBezTo>
                  <a:cubicBezTo>
                    <a:pt x="81320" y="28500"/>
                    <a:pt x="79561" y="27661"/>
                    <a:pt x="77692" y="27661"/>
                  </a:cubicBezTo>
                  <a:cubicBezTo>
                    <a:pt x="77672" y="27661"/>
                    <a:pt x="77653" y="27661"/>
                    <a:pt x="77633" y="27662"/>
                  </a:cubicBezTo>
                  <a:cubicBezTo>
                    <a:pt x="78970" y="26214"/>
                    <a:pt x="80844" y="25411"/>
                    <a:pt x="82779" y="25411"/>
                  </a:cubicBezTo>
                  <a:close/>
                  <a:moveTo>
                    <a:pt x="59128" y="25506"/>
                  </a:moveTo>
                  <a:cubicBezTo>
                    <a:pt x="59557" y="25506"/>
                    <a:pt x="59990" y="25546"/>
                    <a:pt x="60420" y="25628"/>
                  </a:cubicBezTo>
                  <a:cubicBezTo>
                    <a:pt x="59434" y="26801"/>
                    <a:pt x="58852" y="28307"/>
                    <a:pt x="58932" y="29893"/>
                  </a:cubicBezTo>
                  <a:cubicBezTo>
                    <a:pt x="57697" y="28596"/>
                    <a:pt x="55941" y="27760"/>
                    <a:pt x="54083" y="27760"/>
                  </a:cubicBezTo>
                  <a:cubicBezTo>
                    <a:pt x="54054" y="27760"/>
                    <a:pt x="54024" y="27760"/>
                    <a:pt x="53995" y="27760"/>
                  </a:cubicBezTo>
                  <a:cubicBezTo>
                    <a:pt x="53975" y="27760"/>
                    <a:pt x="53955" y="27760"/>
                    <a:pt x="53935" y="27760"/>
                  </a:cubicBezTo>
                  <a:cubicBezTo>
                    <a:pt x="52067" y="27760"/>
                    <a:pt x="50308" y="28589"/>
                    <a:pt x="49058" y="29893"/>
                  </a:cubicBezTo>
                  <a:cubicBezTo>
                    <a:pt x="49138" y="28307"/>
                    <a:pt x="48565" y="26801"/>
                    <a:pt x="47561" y="25619"/>
                  </a:cubicBezTo>
                  <a:lnTo>
                    <a:pt x="47561" y="25619"/>
                  </a:lnTo>
                  <a:lnTo>
                    <a:pt x="47570" y="25628"/>
                  </a:lnTo>
                  <a:cubicBezTo>
                    <a:pt x="48002" y="25546"/>
                    <a:pt x="48436" y="25506"/>
                    <a:pt x="48867" y="25506"/>
                  </a:cubicBezTo>
                  <a:cubicBezTo>
                    <a:pt x="50796" y="25506"/>
                    <a:pt x="52663" y="26308"/>
                    <a:pt x="54004" y="27751"/>
                  </a:cubicBezTo>
                  <a:cubicBezTo>
                    <a:pt x="55337" y="26308"/>
                    <a:pt x="57203" y="25506"/>
                    <a:pt x="59128" y="25506"/>
                  </a:cubicBezTo>
                  <a:close/>
                  <a:moveTo>
                    <a:pt x="25327" y="25613"/>
                  </a:moveTo>
                  <a:cubicBezTo>
                    <a:pt x="27257" y="25613"/>
                    <a:pt x="29124" y="26416"/>
                    <a:pt x="30465" y="27859"/>
                  </a:cubicBezTo>
                  <a:lnTo>
                    <a:pt x="30465" y="27859"/>
                  </a:lnTo>
                  <a:cubicBezTo>
                    <a:pt x="30462" y="27859"/>
                    <a:pt x="30459" y="27859"/>
                    <a:pt x="30456" y="27859"/>
                  </a:cubicBezTo>
                  <a:cubicBezTo>
                    <a:pt x="30436" y="27859"/>
                    <a:pt x="30416" y="27858"/>
                    <a:pt x="30397" y="27858"/>
                  </a:cubicBezTo>
                  <a:cubicBezTo>
                    <a:pt x="28528" y="27858"/>
                    <a:pt x="26769" y="28697"/>
                    <a:pt x="25519" y="30000"/>
                  </a:cubicBezTo>
                  <a:cubicBezTo>
                    <a:pt x="25608" y="28414"/>
                    <a:pt x="25026" y="26909"/>
                    <a:pt x="24031" y="25735"/>
                  </a:cubicBezTo>
                  <a:cubicBezTo>
                    <a:pt x="24463" y="25653"/>
                    <a:pt x="24897" y="25613"/>
                    <a:pt x="25327" y="25613"/>
                  </a:cubicBezTo>
                  <a:close/>
                  <a:moveTo>
                    <a:pt x="106136" y="30070"/>
                  </a:moveTo>
                  <a:cubicBezTo>
                    <a:pt x="106135" y="30070"/>
                    <a:pt x="106135" y="30070"/>
                    <a:pt x="106134" y="30070"/>
                  </a:cubicBezTo>
                  <a:lnTo>
                    <a:pt x="106134" y="30070"/>
                  </a:lnTo>
                  <a:lnTo>
                    <a:pt x="106136" y="30072"/>
                  </a:lnTo>
                  <a:cubicBezTo>
                    <a:pt x="106136" y="30071"/>
                    <a:pt x="106136" y="30071"/>
                    <a:pt x="106136" y="30070"/>
                  </a:cubicBezTo>
                  <a:close/>
                  <a:moveTo>
                    <a:pt x="70806" y="20910"/>
                  </a:moveTo>
                  <a:cubicBezTo>
                    <a:pt x="71297" y="20910"/>
                    <a:pt x="71792" y="20961"/>
                    <a:pt x="72283" y="21067"/>
                  </a:cubicBezTo>
                  <a:cubicBezTo>
                    <a:pt x="71289" y="22321"/>
                    <a:pt x="70742" y="23907"/>
                    <a:pt x="70939" y="25574"/>
                  </a:cubicBezTo>
                  <a:cubicBezTo>
                    <a:pt x="71449" y="25460"/>
                    <a:pt x="71962" y="25404"/>
                    <a:pt x="72472" y="25404"/>
                  </a:cubicBezTo>
                  <a:cubicBezTo>
                    <a:pt x="74409" y="25404"/>
                    <a:pt x="76285" y="26207"/>
                    <a:pt x="77633" y="27662"/>
                  </a:cubicBezTo>
                  <a:cubicBezTo>
                    <a:pt x="77615" y="27661"/>
                    <a:pt x="77597" y="27661"/>
                    <a:pt x="77578" y="27661"/>
                  </a:cubicBezTo>
                  <a:cubicBezTo>
                    <a:pt x="75520" y="27661"/>
                    <a:pt x="73598" y="28670"/>
                    <a:pt x="72346" y="30197"/>
                  </a:cubicBezTo>
                  <a:cubicBezTo>
                    <a:pt x="72748" y="26467"/>
                    <a:pt x="69425" y="23154"/>
                    <a:pt x="65707" y="23154"/>
                  </a:cubicBezTo>
                  <a:cubicBezTo>
                    <a:pt x="65692" y="23154"/>
                    <a:pt x="65677" y="23154"/>
                    <a:pt x="65662" y="23154"/>
                  </a:cubicBezTo>
                  <a:cubicBezTo>
                    <a:pt x="67004" y="21705"/>
                    <a:pt x="68876" y="20910"/>
                    <a:pt x="70806" y="20910"/>
                  </a:cubicBezTo>
                  <a:close/>
                  <a:moveTo>
                    <a:pt x="112818" y="23450"/>
                  </a:moveTo>
                  <a:cubicBezTo>
                    <a:pt x="115995" y="23450"/>
                    <a:pt x="119174" y="25529"/>
                    <a:pt x="119218" y="29687"/>
                  </a:cubicBezTo>
                  <a:cubicBezTo>
                    <a:pt x="118738" y="29582"/>
                    <a:pt x="118254" y="29531"/>
                    <a:pt x="117774" y="29531"/>
                  </a:cubicBezTo>
                  <a:cubicBezTo>
                    <a:pt x="115916" y="29531"/>
                    <a:pt x="114117" y="30298"/>
                    <a:pt x="112821" y="31694"/>
                  </a:cubicBezTo>
                  <a:cubicBezTo>
                    <a:pt x="111548" y="30314"/>
                    <a:pt x="109756" y="29534"/>
                    <a:pt x="107874" y="29534"/>
                  </a:cubicBezTo>
                  <a:cubicBezTo>
                    <a:pt x="107391" y="29534"/>
                    <a:pt x="106907" y="29588"/>
                    <a:pt x="106432" y="29687"/>
                  </a:cubicBezTo>
                  <a:cubicBezTo>
                    <a:pt x="106468" y="25529"/>
                    <a:pt x="109642" y="23450"/>
                    <a:pt x="112818" y="23450"/>
                  </a:cubicBezTo>
                  <a:close/>
                  <a:moveTo>
                    <a:pt x="136132" y="23450"/>
                  </a:moveTo>
                  <a:cubicBezTo>
                    <a:pt x="139308" y="23450"/>
                    <a:pt x="142484" y="25529"/>
                    <a:pt x="142525" y="29687"/>
                  </a:cubicBezTo>
                  <a:cubicBezTo>
                    <a:pt x="142051" y="29585"/>
                    <a:pt x="141574" y="29535"/>
                    <a:pt x="141100" y="29535"/>
                  </a:cubicBezTo>
                  <a:cubicBezTo>
                    <a:pt x="139242" y="29535"/>
                    <a:pt x="137437" y="30301"/>
                    <a:pt x="136145" y="31694"/>
                  </a:cubicBezTo>
                  <a:cubicBezTo>
                    <a:pt x="134863" y="30314"/>
                    <a:pt x="133071" y="29534"/>
                    <a:pt x="131190" y="29534"/>
                  </a:cubicBezTo>
                  <a:cubicBezTo>
                    <a:pt x="130706" y="29534"/>
                    <a:pt x="130222" y="29588"/>
                    <a:pt x="129747" y="29687"/>
                  </a:cubicBezTo>
                  <a:cubicBezTo>
                    <a:pt x="129783" y="25529"/>
                    <a:pt x="132957" y="23450"/>
                    <a:pt x="136132" y="23450"/>
                  </a:cubicBezTo>
                  <a:close/>
                  <a:moveTo>
                    <a:pt x="89290" y="23558"/>
                  </a:moveTo>
                  <a:cubicBezTo>
                    <a:pt x="92466" y="23558"/>
                    <a:pt x="95642" y="25636"/>
                    <a:pt x="95679" y="29792"/>
                  </a:cubicBezTo>
                  <a:lnTo>
                    <a:pt x="95679" y="29792"/>
                  </a:lnTo>
                  <a:cubicBezTo>
                    <a:pt x="95202" y="29689"/>
                    <a:pt x="94721" y="29638"/>
                    <a:pt x="94245" y="29638"/>
                  </a:cubicBezTo>
                  <a:cubicBezTo>
                    <a:pt x="92389" y="29638"/>
                    <a:pt x="90595" y="30406"/>
                    <a:pt x="89299" y="31801"/>
                  </a:cubicBezTo>
                  <a:cubicBezTo>
                    <a:pt x="88025" y="30429"/>
                    <a:pt x="86246" y="29642"/>
                    <a:pt x="84376" y="29642"/>
                  </a:cubicBezTo>
                  <a:cubicBezTo>
                    <a:pt x="84365" y="29642"/>
                    <a:pt x="84355" y="29642"/>
                    <a:pt x="84344" y="29642"/>
                  </a:cubicBezTo>
                  <a:cubicBezTo>
                    <a:pt x="83860" y="29642"/>
                    <a:pt x="83376" y="29687"/>
                    <a:pt x="82902" y="29794"/>
                  </a:cubicBezTo>
                  <a:cubicBezTo>
                    <a:pt x="82937" y="25637"/>
                    <a:pt x="86114" y="23558"/>
                    <a:pt x="89290" y="23558"/>
                  </a:cubicBezTo>
                  <a:close/>
                  <a:moveTo>
                    <a:pt x="42335" y="23651"/>
                  </a:moveTo>
                  <a:cubicBezTo>
                    <a:pt x="45511" y="23651"/>
                    <a:pt x="48686" y="25727"/>
                    <a:pt x="48726" y="29884"/>
                  </a:cubicBezTo>
                  <a:cubicBezTo>
                    <a:pt x="48251" y="29782"/>
                    <a:pt x="47772" y="29732"/>
                    <a:pt x="47298" y="29732"/>
                  </a:cubicBezTo>
                  <a:cubicBezTo>
                    <a:pt x="45434" y="29732"/>
                    <a:pt x="43630" y="30499"/>
                    <a:pt x="42337" y="31891"/>
                  </a:cubicBezTo>
                  <a:cubicBezTo>
                    <a:pt x="41056" y="30511"/>
                    <a:pt x="39264" y="29731"/>
                    <a:pt x="37382" y="29731"/>
                  </a:cubicBezTo>
                  <a:cubicBezTo>
                    <a:pt x="36898" y="29731"/>
                    <a:pt x="36415" y="29785"/>
                    <a:pt x="35940" y="29884"/>
                  </a:cubicBezTo>
                  <a:cubicBezTo>
                    <a:pt x="35980" y="25729"/>
                    <a:pt x="39158" y="23651"/>
                    <a:pt x="42335" y="23651"/>
                  </a:cubicBezTo>
                  <a:close/>
                  <a:moveTo>
                    <a:pt x="65651" y="23651"/>
                  </a:moveTo>
                  <a:cubicBezTo>
                    <a:pt x="68826" y="23651"/>
                    <a:pt x="72001" y="25727"/>
                    <a:pt x="72041" y="29884"/>
                  </a:cubicBezTo>
                  <a:cubicBezTo>
                    <a:pt x="71568" y="29782"/>
                    <a:pt x="71091" y="29732"/>
                    <a:pt x="70617" y="29732"/>
                  </a:cubicBezTo>
                  <a:cubicBezTo>
                    <a:pt x="68758" y="29732"/>
                    <a:pt x="66952" y="30499"/>
                    <a:pt x="65653" y="31891"/>
                  </a:cubicBezTo>
                  <a:cubicBezTo>
                    <a:pt x="64371" y="30511"/>
                    <a:pt x="62579" y="29731"/>
                    <a:pt x="60697" y="29731"/>
                  </a:cubicBezTo>
                  <a:cubicBezTo>
                    <a:pt x="60214" y="29731"/>
                    <a:pt x="59730" y="29785"/>
                    <a:pt x="59255" y="29884"/>
                  </a:cubicBezTo>
                  <a:cubicBezTo>
                    <a:pt x="59295" y="25729"/>
                    <a:pt x="62473" y="23651"/>
                    <a:pt x="65651" y="23651"/>
                  </a:cubicBezTo>
                  <a:close/>
                  <a:moveTo>
                    <a:pt x="18808" y="23757"/>
                  </a:moveTo>
                  <a:cubicBezTo>
                    <a:pt x="21978" y="23757"/>
                    <a:pt x="25149" y="25829"/>
                    <a:pt x="25196" y="29978"/>
                  </a:cubicBezTo>
                  <a:lnTo>
                    <a:pt x="25196" y="29978"/>
                  </a:lnTo>
                  <a:cubicBezTo>
                    <a:pt x="24721" y="29876"/>
                    <a:pt x="24243" y="29826"/>
                    <a:pt x="23769" y="29826"/>
                  </a:cubicBezTo>
                  <a:cubicBezTo>
                    <a:pt x="21911" y="29826"/>
                    <a:pt x="20114" y="30592"/>
                    <a:pt x="18825" y="31981"/>
                  </a:cubicBezTo>
                  <a:cubicBezTo>
                    <a:pt x="17544" y="30610"/>
                    <a:pt x="15752" y="29821"/>
                    <a:pt x="13870" y="29821"/>
                  </a:cubicBezTo>
                  <a:cubicBezTo>
                    <a:pt x="13386" y="29830"/>
                    <a:pt x="12902" y="29875"/>
                    <a:pt x="12427" y="29982"/>
                  </a:cubicBezTo>
                  <a:cubicBezTo>
                    <a:pt x="12463" y="25834"/>
                    <a:pt x="15635" y="23757"/>
                    <a:pt x="18808" y="23757"/>
                  </a:cubicBezTo>
                  <a:close/>
                  <a:moveTo>
                    <a:pt x="117967" y="29909"/>
                  </a:moveTo>
                  <a:cubicBezTo>
                    <a:pt x="118392" y="29909"/>
                    <a:pt x="118820" y="29948"/>
                    <a:pt x="119245" y="30027"/>
                  </a:cubicBezTo>
                  <a:cubicBezTo>
                    <a:pt x="118253" y="31208"/>
                    <a:pt x="117671" y="32700"/>
                    <a:pt x="117757" y="34292"/>
                  </a:cubicBezTo>
                  <a:lnTo>
                    <a:pt x="117757" y="34292"/>
                  </a:lnTo>
                  <a:cubicBezTo>
                    <a:pt x="116507" y="32989"/>
                    <a:pt x="114740" y="32159"/>
                    <a:pt x="112880" y="32159"/>
                  </a:cubicBezTo>
                  <a:cubicBezTo>
                    <a:pt x="112860" y="32159"/>
                    <a:pt x="112840" y="32160"/>
                    <a:pt x="112821" y="32160"/>
                  </a:cubicBezTo>
                  <a:cubicBezTo>
                    <a:pt x="114158" y="30712"/>
                    <a:pt x="116031" y="29909"/>
                    <a:pt x="117967" y="29909"/>
                  </a:cubicBezTo>
                  <a:close/>
                  <a:moveTo>
                    <a:pt x="84144" y="30017"/>
                  </a:moveTo>
                  <a:cubicBezTo>
                    <a:pt x="86080" y="30017"/>
                    <a:pt x="87953" y="30820"/>
                    <a:pt x="89290" y="32267"/>
                  </a:cubicBezTo>
                  <a:cubicBezTo>
                    <a:pt x="89271" y="32267"/>
                    <a:pt x="89251" y="32267"/>
                    <a:pt x="89231" y="32267"/>
                  </a:cubicBezTo>
                  <a:cubicBezTo>
                    <a:pt x="87362" y="32267"/>
                    <a:pt x="85595" y="33105"/>
                    <a:pt x="84353" y="34409"/>
                  </a:cubicBezTo>
                  <a:cubicBezTo>
                    <a:pt x="84443" y="32814"/>
                    <a:pt x="83851" y="31317"/>
                    <a:pt x="82866" y="30135"/>
                  </a:cubicBezTo>
                  <a:cubicBezTo>
                    <a:pt x="83291" y="30056"/>
                    <a:pt x="83719" y="30017"/>
                    <a:pt x="84144" y="30017"/>
                  </a:cubicBezTo>
                  <a:close/>
                  <a:moveTo>
                    <a:pt x="94437" y="30017"/>
                  </a:moveTo>
                  <a:cubicBezTo>
                    <a:pt x="94862" y="30017"/>
                    <a:pt x="95289" y="30056"/>
                    <a:pt x="95715" y="30135"/>
                  </a:cubicBezTo>
                  <a:cubicBezTo>
                    <a:pt x="94729" y="31317"/>
                    <a:pt x="94138" y="32814"/>
                    <a:pt x="94228" y="34409"/>
                  </a:cubicBezTo>
                  <a:cubicBezTo>
                    <a:pt x="92977" y="33105"/>
                    <a:pt x="91218" y="32267"/>
                    <a:pt x="89350" y="32267"/>
                  </a:cubicBezTo>
                  <a:cubicBezTo>
                    <a:pt x="89333" y="32267"/>
                    <a:pt x="89316" y="32267"/>
                    <a:pt x="89299" y="32267"/>
                  </a:cubicBezTo>
                  <a:lnTo>
                    <a:pt x="89299" y="32267"/>
                  </a:lnTo>
                  <a:cubicBezTo>
                    <a:pt x="90637" y="30820"/>
                    <a:pt x="92504" y="30017"/>
                    <a:pt x="94437" y="30017"/>
                  </a:cubicBezTo>
                  <a:close/>
                  <a:moveTo>
                    <a:pt x="47484" y="30107"/>
                  </a:moveTo>
                  <a:cubicBezTo>
                    <a:pt x="47908" y="30107"/>
                    <a:pt x="48336" y="30145"/>
                    <a:pt x="48762" y="30224"/>
                  </a:cubicBezTo>
                  <a:cubicBezTo>
                    <a:pt x="47767" y="31407"/>
                    <a:pt x="47185" y="32912"/>
                    <a:pt x="47275" y="34498"/>
                  </a:cubicBezTo>
                  <a:cubicBezTo>
                    <a:pt x="46024" y="33195"/>
                    <a:pt x="44256" y="32357"/>
                    <a:pt x="42396" y="32357"/>
                  </a:cubicBezTo>
                  <a:cubicBezTo>
                    <a:pt x="42377" y="32357"/>
                    <a:pt x="42357" y="32357"/>
                    <a:pt x="42337" y="32357"/>
                  </a:cubicBezTo>
                  <a:cubicBezTo>
                    <a:pt x="43675" y="30909"/>
                    <a:pt x="45548" y="30107"/>
                    <a:pt x="47484" y="30107"/>
                  </a:cubicBezTo>
                  <a:close/>
                  <a:moveTo>
                    <a:pt x="60497" y="30107"/>
                  </a:moveTo>
                  <a:cubicBezTo>
                    <a:pt x="62433" y="30107"/>
                    <a:pt x="64308" y="30911"/>
                    <a:pt x="65653" y="32366"/>
                  </a:cubicBezTo>
                  <a:lnTo>
                    <a:pt x="65653" y="32366"/>
                  </a:lnTo>
                  <a:cubicBezTo>
                    <a:pt x="65650" y="32366"/>
                    <a:pt x="65647" y="32366"/>
                    <a:pt x="65644" y="32366"/>
                  </a:cubicBezTo>
                  <a:cubicBezTo>
                    <a:pt x="65624" y="32366"/>
                    <a:pt x="65604" y="32366"/>
                    <a:pt x="65584" y="32366"/>
                  </a:cubicBezTo>
                  <a:cubicBezTo>
                    <a:pt x="63715" y="32366"/>
                    <a:pt x="61957" y="33195"/>
                    <a:pt x="60706" y="34498"/>
                  </a:cubicBezTo>
                  <a:cubicBezTo>
                    <a:pt x="60796" y="32912"/>
                    <a:pt x="60214" y="31407"/>
                    <a:pt x="59219" y="30224"/>
                  </a:cubicBezTo>
                  <a:cubicBezTo>
                    <a:pt x="59644" y="30145"/>
                    <a:pt x="60072" y="30107"/>
                    <a:pt x="60497" y="30107"/>
                  </a:cubicBezTo>
                  <a:close/>
                  <a:moveTo>
                    <a:pt x="106093" y="25399"/>
                  </a:moveTo>
                  <a:cubicBezTo>
                    <a:pt x="106554" y="25399"/>
                    <a:pt x="107019" y="25445"/>
                    <a:pt x="107480" y="25538"/>
                  </a:cubicBezTo>
                  <a:cubicBezTo>
                    <a:pt x="106477" y="26801"/>
                    <a:pt x="105930" y="28395"/>
                    <a:pt x="106136" y="30070"/>
                  </a:cubicBezTo>
                  <a:lnTo>
                    <a:pt x="106136" y="30070"/>
                  </a:lnTo>
                  <a:cubicBezTo>
                    <a:pt x="106645" y="29957"/>
                    <a:pt x="107158" y="29902"/>
                    <a:pt x="107667" y="29902"/>
                  </a:cubicBezTo>
                  <a:cubicBezTo>
                    <a:pt x="109601" y="29902"/>
                    <a:pt x="111474" y="30700"/>
                    <a:pt x="112821" y="32160"/>
                  </a:cubicBezTo>
                  <a:cubicBezTo>
                    <a:pt x="112802" y="32160"/>
                    <a:pt x="112783" y="32160"/>
                    <a:pt x="112764" y="32160"/>
                  </a:cubicBezTo>
                  <a:cubicBezTo>
                    <a:pt x="110778" y="32160"/>
                    <a:pt x="108911" y="33096"/>
                    <a:pt x="107659" y="34543"/>
                  </a:cubicBezTo>
                  <a:cubicBezTo>
                    <a:pt x="107785" y="32877"/>
                    <a:pt x="107175" y="31300"/>
                    <a:pt x="106127" y="30072"/>
                  </a:cubicBezTo>
                  <a:cubicBezTo>
                    <a:pt x="106130" y="30071"/>
                    <a:pt x="106132" y="30071"/>
                    <a:pt x="106134" y="30070"/>
                  </a:cubicBezTo>
                  <a:lnTo>
                    <a:pt x="106134" y="30070"/>
                  </a:lnTo>
                  <a:lnTo>
                    <a:pt x="106127" y="30063"/>
                  </a:lnTo>
                  <a:cubicBezTo>
                    <a:pt x="104875" y="28607"/>
                    <a:pt x="102990" y="27652"/>
                    <a:pt x="100995" y="27652"/>
                  </a:cubicBezTo>
                  <a:cubicBezTo>
                    <a:pt x="100979" y="27652"/>
                    <a:pt x="100964" y="27652"/>
                    <a:pt x="100948" y="27653"/>
                  </a:cubicBezTo>
                  <a:lnTo>
                    <a:pt x="100948" y="27653"/>
                  </a:lnTo>
                  <a:cubicBezTo>
                    <a:pt x="102286" y="26199"/>
                    <a:pt x="104161" y="25399"/>
                    <a:pt x="106093" y="25399"/>
                  </a:cubicBezTo>
                  <a:close/>
                  <a:moveTo>
                    <a:pt x="13651" y="30209"/>
                  </a:moveTo>
                  <a:cubicBezTo>
                    <a:pt x="15587" y="30209"/>
                    <a:pt x="17458" y="31009"/>
                    <a:pt x="18799" y="32455"/>
                  </a:cubicBezTo>
                  <a:lnTo>
                    <a:pt x="18799" y="32455"/>
                  </a:lnTo>
                  <a:cubicBezTo>
                    <a:pt x="18788" y="32455"/>
                    <a:pt x="18777" y="32455"/>
                    <a:pt x="18766" y="32455"/>
                  </a:cubicBezTo>
                  <a:cubicBezTo>
                    <a:pt x="16897" y="32455"/>
                    <a:pt x="15129" y="33294"/>
                    <a:pt x="13888" y="34597"/>
                  </a:cubicBezTo>
                  <a:cubicBezTo>
                    <a:pt x="13968" y="33002"/>
                    <a:pt x="13386" y="31497"/>
                    <a:pt x="12391" y="30323"/>
                  </a:cubicBezTo>
                  <a:cubicBezTo>
                    <a:pt x="12811" y="30247"/>
                    <a:pt x="13233" y="30209"/>
                    <a:pt x="13651" y="30209"/>
                  </a:cubicBezTo>
                  <a:close/>
                  <a:moveTo>
                    <a:pt x="23971" y="30205"/>
                  </a:moveTo>
                  <a:cubicBezTo>
                    <a:pt x="24396" y="30205"/>
                    <a:pt x="24824" y="30244"/>
                    <a:pt x="25250" y="30323"/>
                  </a:cubicBezTo>
                  <a:cubicBezTo>
                    <a:pt x="24255" y="31497"/>
                    <a:pt x="23673" y="33002"/>
                    <a:pt x="23753" y="34597"/>
                  </a:cubicBezTo>
                  <a:cubicBezTo>
                    <a:pt x="22512" y="33294"/>
                    <a:pt x="20744" y="32455"/>
                    <a:pt x="18884" y="32455"/>
                  </a:cubicBezTo>
                  <a:cubicBezTo>
                    <a:pt x="18864" y="32455"/>
                    <a:pt x="18845" y="32455"/>
                    <a:pt x="18825" y="32455"/>
                  </a:cubicBezTo>
                  <a:cubicBezTo>
                    <a:pt x="20162" y="31008"/>
                    <a:pt x="22036" y="30205"/>
                    <a:pt x="23971" y="30205"/>
                  </a:cubicBezTo>
                  <a:close/>
                  <a:moveTo>
                    <a:pt x="35606" y="25605"/>
                  </a:moveTo>
                  <a:cubicBezTo>
                    <a:pt x="36068" y="25605"/>
                    <a:pt x="36534" y="25651"/>
                    <a:pt x="36997" y="25744"/>
                  </a:cubicBezTo>
                  <a:cubicBezTo>
                    <a:pt x="35993" y="26999"/>
                    <a:pt x="35438" y="28593"/>
                    <a:pt x="35644" y="30269"/>
                  </a:cubicBezTo>
                  <a:cubicBezTo>
                    <a:pt x="36150" y="30158"/>
                    <a:pt x="36661" y="30103"/>
                    <a:pt x="37168" y="30103"/>
                  </a:cubicBezTo>
                  <a:cubicBezTo>
                    <a:pt x="39104" y="30103"/>
                    <a:pt x="40980" y="30899"/>
                    <a:pt x="42329" y="32357"/>
                  </a:cubicBezTo>
                  <a:lnTo>
                    <a:pt x="42329" y="32357"/>
                  </a:lnTo>
                  <a:cubicBezTo>
                    <a:pt x="42313" y="32357"/>
                    <a:pt x="42297" y="32357"/>
                    <a:pt x="42282" y="32357"/>
                  </a:cubicBezTo>
                  <a:cubicBezTo>
                    <a:pt x="40295" y="32357"/>
                    <a:pt x="38428" y="33302"/>
                    <a:pt x="37176" y="34749"/>
                  </a:cubicBezTo>
                  <a:cubicBezTo>
                    <a:pt x="37302" y="33074"/>
                    <a:pt x="36692" y="31497"/>
                    <a:pt x="35644" y="30269"/>
                  </a:cubicBezTo>
                  <a:cubicBezTo>
                    <a:pt x="34392" y="28813"/>
                    <a:pt x="32507" y="27858"/>
                    <a:pt x="30511" y="27858"/>
                  </a:cubicBezTo>
                  <a:cubicBezTo>
                    <a:pt x="30496" y="27858"/>
                    <a:pt x="30480" y="27859"/>
                    <a:pt x="30465" y="27859"/>
                  </a:cubicBezTo>
                  <a:lnTo>
                    <a:pt x="30465" y="27859"/>
                  </a:lnTo>
                  <a:cubicBezTo>
                    <a:pt x="31803" y="26405"/>
                    <a:pt x="33672" y="25605"/>
                    <a:pt x="35606" y="25605"/>
                  </a:cubicBezTo>
                  <a:close/>
                  <a:moveTo>
                    <a:pt x="124475" y="28056"/>
                  </a:moveTo>
                  <a:cubicBezTo>
                    <a:pt x="127650" y="28056"/>
                    <a:pt x="130827" y="30135"/>
                    <a:pt x="130867" y="34292"/>
                  </a:cubicBezTo>
                  <a:cubicBezTo>
                    <a:pt x="130389" y="34187"/>
                    <a:pt x="129906" y="34136"/>
                    <a:pt x="129427" y="34136"/>
                  </a:cubicBezTo>
                  <a:cubicBezTo>
                    <a:pt x="127574" y="34136"/>
                    <a:pt x="125776" y="34904"/>
                    <a:pt x="124487" y="36299"/>
                  </a:cubicBezTo>
                  <a:cubicBezTo>
                    <a:pt x="123213" y="34927"/>
                    <a:pt x="121434" y="34140"/>
                    <a:pt x="119564" y="34140"/>
                  </a:cubicBezTo>
                  <a:cubicBezTo>
                    <a:pt x="119553" y="34140"/>
                    <a:pt x="119543" y="34140"/>
                    <a:pt x="119532" y="34140"/>
                  </a:cubicBezTo>
                  <a:cubicBezTo>
                    <a:pt x="119048" y="34140"/>
                    <a:pt x="118564" y="34185"/>
                    <a:pt x="118089" y="34292"/>
                  </a:cubicBezTo>
                  <a:cubicBezTo>
                    <a:pt x="118125" y="30135"/>
                    <a:pt x="121299" y="28056"/>
                    <a:pt x="124475" y="28056"/>
                  </a:cubicBezTo>
                  <a:close/>
                  <a:moveTo>
                    <a:pt x="100943" y="28163"/>
                  </a:moveTo>
                  <a:cubicBezTo>
                    <a:pt x="104120" y="28163"/>
                    <a:pt x="107296" y="30242"/>
                    <a:pt x="107337" y="34400"/>
                  </a:cubicBezTo>
                  <a:cubicBezTo>
                    <a:pt x="106858" y="34295"/>
                    <a:pt x="106375" y="34244"/>
                    <a:pt x="105896" y="34244"/>
                  </a:cubicBezTo>
                  <a:cubicBezTo>
                    <a:pt x="104045" y="34244"/>
                    <a:pt x="102248" y="35008"/>
                    <a:pt x="100952" y="36393"/>
                  </a:cubicBezTo>
                  <a:lnTo>
                    <a:pt x="100952" y="36393"/>
                  </a:lnTo>
                  <a:cubicBezTo>
                    <a:pt x="99679" y="35024"/>
                    <a:pt x="97893" y="34247"/>
                    <a:pt x="96025" y="34247"/>
                  </a:cubicBezTo>
                  <a:cubicBezTo>
                    <a:pt x="96014" y="34247"/>
                    <a:pt x="96004" y="34247"/>
                    <a:pt x="95993" y="34248"/>
                  </a:cubicBezTo>
                  <a:cubicBezTo>
                    <a:pt x="95509" y="34248"/>
                    <a:pt x="95025" y="34292"/>
                    <a:pt x="94550" y="34400"/>
                  </a:cubicBezTo>
                  <a:cubicBezTo>
                    <a:pt x="94590" y="30242"/>
                    <a:pt x="97767" y="28163"/>
                    <a:pt x="100943" y="28163"/>
                  </a:cubicBezTo>
                  <a:close/>
                  <a:moveTo>
                    <a:pt x="77631" y="28160"/>
                  </a:moveTo>
                  <a:cubicBezTo>
                    <a:pt x="80803" y="28160"/>
                    <a:pt x="83975" y="30235"/>
                    <a:pt x="84021" y="34387"/>
                  </a:cubicBezTo>
                  <a:lnTo>
                    <a:pt x="84021" y="34387"/>
                  </a:lnTo>
                  <a:cubicBezTo>
                    <a:pt x="83552" y="34288"/>
                    <a:pt x="83080" y="34239"/>
                    <a:pt x="82612" y="34239"/>
                  </a:cubicBezTo>
                  <a:cubicBezTo>
                    <a:pt x="80751" y="34239"/>
                    <a:pt x="78950" y="35006"/>
                    <a:pt x="77651" y="36398"/>
                  </a:cubicBezTo>
                  <a:cubicBezTo>
                    <a:pt x="76377" y="35026"/>
                    <a:pt x="74589" y="34247"/>
                    <a:pt x="72710" y="34247"/>
                  </a:cubicBezTo>
                  <a:cubicBezTo>
                    <a:pt x="72699" y="34247"/>
                    <a:pt x="72688" y="34247"/>
                    <a:pt x="72678" y="34248"/>
                  </a:cubicBezTo>
                  <a:cubicBezTo>
                    <a:pt x="72194" y="34248"/>
                    <a:pt x="71710" y="34292"/>
                    <a:pt x="71235" y="34400"/>
                  </a:cubicBezTo>
                  <a:cubicBezTo>
                    <a:pt x="71275" y="30241"/>
                    <a:pt x="74454" y="28160"/>
                    <a:pt x="77631" y="28160"/>
                  </a:cubicBezTo>
                  <a:close/>
                  <a:moveTo>
                    <a:pt x="53992" y="28260"/>
                  </a:moveTo>
                  <a:cubicBezTo>
                    <a:pt x="57167" y="28260"/>
                    <a:pt x="60343" y="30336"/>
                    <a:pt x="60384" y="34488"/>
                  </a:cubicBezTo>
                  <a:lnTo>
                    <a:pt x="60384" y="34488"/>
                  </a:lnTo>
                  <a:cubicBezTo>
                    <a:pt x="59912" y="34387"/>
                    <a:pt x="59436" y="34338"/>
                    <a:pt x="58965" y="34338"/>
                  </a:cubicBezTo>
                  <a:cubicBezTo>
                    <a:pt x="57104" y="34338"/>
                    <a:pt x="55304" y="35104"/>
                    <a:pt x="54004" y="36497"/>
                  </a:cubicBezTo>
                  <a:cubicBezTo>
                    <a:pt x="52723" y="35117"/>
                    <a:pt x="50931" y="34337"/>
                    <a:pt x="49049" y="34337"/>
                  </a:cubicBezTo>
                  <a:cubicBezTo>
                    <a:pt x="48565" y="34337"/>
                    <a:pt x="48081" y="34391"/>
                    <a:pt x="47606" y="34489"/>
                  </a:cubicBezTo>
                  <a:cubicBezTo>
                    <a:pt x="47642" y="30336"/>
                    <a:pt x="50816" y="28260"/>
                    <a:pt x="53992" y="28260"/>
                  </a:cubicBezTo>
                  <a:close/>
                  <a:moveTo>
                    <a:pt x="7166" y="28348"/>
                  </a:moveTo>
                  <a:cubicBezTo>
                    <a:pt x="10341" y="28348"/>
                    <a:pt x="13516" y="30427"/>
                    <a:pt x="13556" y="34588"/>
                  </a:cubicBezTo>
                  <a:cubicBezTo>
                    <a:pt x="13083" y="34486"/>
                    <a:pt x="12605" y="34436"/>
                    <a:pt x="12131" y="34436"/>
                  </a:cubicBezTo>
                  <a:cubicBezTo>
                    <a:pt x="10273" y="34436"/>
                    <a:pt x="8469" y="35201"/>
                    <a:pt x="7176" y="36586"/>
                  </a:cubicBezTo>
                  <a:cubicBezTo>
                    <a:pt x="5893" y="35223"/>
                    <a:pt x="4106" y="34445"/>
                    <a:pt x="2227" y="34445"/>
                  </a:cubicBezTo>
                  <a:cubicBezTo>
                    <a:pt x="2216" y="34445"/>
                    <a:pt x="2205" y="34445"/>
                    <a:pt x="2194" y="34445"/>
                  </a:cubicBezTo>
                  <a:lnTo>
                    <a:pt x="2212" y="34427"/>
                  </a:lnTo>
                  <a:cubicBezTo>
                    <a:pt x="1728" y="34427"/>
                    <a:pt x="1245" y="34481"/>
                    <a:pt x="770" y="34588"/>
                  </a:cubicBezTo>
                  <a:cubicBezTo>
                    <a:pt x="810" y="30429"/>
                    <a:pt x="3988" y="28348"/>
                    <a:pt x="7166" y="28348"/>
                  </a:cubicBezTo>
                  <a:close/>
                  <a:moveTo>
                    <a:pt x="30465" y="28364"/>
                  </a:moveTo>
                  <a:cubicBezTo>
                    <a:pt x="33638" y="28364"/>
                    <a:pt x="36811" y="30439"/>
                    <a:pt x="36854" y="34593"/>
                  </a:cubicBezTo>
                  <a:lnTo>
                    <a:pt x="36854" y="34593"/>
                  </a:lnTo>
                  <a:cubicBezTo>
                    <a:pt x="36384" y="34494"/>
                    <a:pt x="35912" y="34445"/>
                    <a:pt x="35443" y="34445"/>
                  </a:cubicBezTo>
                  <a:cubicBezTo>
                    <a:pt x="33580" y="34445"/>
                    <a:pt x="31775" y="35212"/>
                    <a:pt x="30483" y="36604"/>
                  </a:cubicBezTo>
                  <a:cubicBezTo>
                    <a:pt x="29201" y="35224"/>
                    <a:pt x="27409" y="34445"/>
                    <a:pt x="25528" y="34445"/>
                  </a:cubicBezTo>
                  <a:cubicBezTo>
                    <a:pt x="25044" y="34445"/>
                    <a:pt x="24560" y="34498"/>
                    <a:pt x="24085" y="34597"/>
                  </a:cubicBezTo>
                  <a:cubicBezTo>
                    <a:pt x="24116" y="30443"/>
                    <a:pt x="27290" y="28364"/>
                    <a:pt x="30465" y="28364"/>
                  </a:cubicBezTo>
                  <a:close/>
                  <a:moveTo>
                    <a:pt x="119327" y="34515"/>
                  </a:moveTo>
                  <a:cubicBezTo>
                    <a:pt x="121267" y="34515"/>
                    <a:pt x="123141" y="35318"/>
                    <a:pt x="124478" y="36765"/>
                  </a:cubicBezTo>
                  <a:cubicBezTo>
                    <a:pt x="124458" y="36765"/>
                    <a:pt x="124439" y="36765"/>
                    <a:pt x="124419" y="36765"/>
                  </a:cubicBezTo>
                  <a:cubicBezTo>
                    <a:pt x="122550" y="36765"/>
                    <a:pt x="120782" y="37604"/>
                    <a:pt x="119541" y="38907"/>
                  </a:cubicBezTo>
                  <a:cubicBezTo>
                    <a:pt x="119622" y="37312"/>
                    <a:pt x="119039" y="35816"/>
                    <a:pt x="118045" y="34633"/>
                  </a:cubicBezTo>
                  <a:cubicBezTo>
                    <a:pt x="118472" y="34554"/>
                    <a:pt x="118901" y="34515"/>
                    <a:pt x="119327" y="34515"/>
                  </a:cubicBezTo>
                  <a:close/>
                  <a:moveTo>
                    <a:pt x="129624" y="34515"/>
                  </a:moveTo>
                  <a:cubicBezTo>
                    <a:pt x="130049" y="34515"/>
                    <a:pt x="130477" y="34554"/>
                    <a:pt x="130903" y="34633"/>
                  </a:cubicBezTo>
                  <a:cubicBezTo>
                    <a:pt x="129908" y="35816"/>
                    <a:pt x="129326" y="37312"/>
                    <a:pt x="129415" y="38907"/>
                  </a:cubicBezTo>
                  <a:cubicBezTo>
                    <a:pt x="128165" y="37604"/>
                    <a:pt x="126397" y="36765"/>
                    <a:pt x="124537" y="36765"/>
                  </a:cubicBezTo>
                  <a:cubicBezTo>
                    <a:pt x="124517" y="36765"/>
                    <a:pt x="124498" y="36765"/>
                    <a:pt x="124478" y="36765"/>
                  </a:cubicBezTo>
                  <a:cubicBezTo>
                    <a:pt x="125815" y="35318"/>
                    <a:pt x="127689" y="34515"/>
                    <a:pt x="129624" y="34515"/>
                  </a:cubicBezTo>
                  <a:close/>
                  <a:moveTo>
                    <a:pt x="82770" y="34620"/>
                  </a:moveTo>
                  <a:cubicBezTo>
                    <a:pt x="83198" y="34620"/>
                    <a:pt x="83629" y="34660"/>
                    <a:pt x="84057" y="34740"/>
                  </a:cubicBezTo>
                  <a:cubicBezTo>
                    <a:pt x="83556" y="35341"/>
                    <a:pt x="83152" y="36031"/>
                    <a:pt x="82893" y="36765"/>
                  </a:cubicBezTo>
                  <a:lnTo>
                    <a:pt x="82875" y="36765"/>
                  </a:lnTo>
                  <a:cubicBezTo>
                    <a:pt x="82633" y="37473"/>
                    <a:pt x="82534" y="38208"/>
                    <a:pt x="82570" y="38952"/>
                  </a:cubicBezTo>
                  <a:cubicBezTo>
                    <a:pt x="81324" y="37644"/>
                    <a:pt x="79559" y="36810"/>
                    <a:pt x="77695" y="36810"/>
                  </a:cubicBezTo>
                  <a:cubicBezTo>
                    <a:pt x="79026" y="35399"/>
                    <a:pt x="80871" y="34620"/>
                    <a:pt x="82770" y="34620"/>
                  </a:cubicBezTo>
                  <a:close/>
                  <a:moveTo>
                    <a:pt x="95806" y="34620"/>
                  </a:moveTo>
                  <a:cubicBezTo>
                    <a:pt x="97710" y="34620"/>
                    <a:pt x="99556" y="35399"/>
                    <a:pt x="100894" y="36810"/>
                  </a:cubicBezTo>
                  <a:cubicBezTo>
                    <a:pt x="99021" y="36810"/>
                    <a:pt x="97256" y="37644"/>
                    <a:pt x="96011" y="38952"/>
                  </a:cubicBezTo>
                  <a:cubicBezTo>
                    <a:pt x="96047" y="38208"/>
                    <a:pt x="95948" y="37473"/>
                    <a:pt x="95706" y="36765"/>
                  </a:cubicBezTo>
                  <a:lnTo>
                    <a:pt x="95679" y="36765"/>
                  </a:lnTo>
                  <a:cubicBezTo>
                    <a:pt x="95419" y="36031"/>
                    <a:pt x="95025" y="35341"/>
                    <a:pt x="94514" y="34740"/>
                  </a:cubicBezTo>
                  <a:cubicBezTo>
                    <a:pt x="94944" y="34660"/>
                    <a:pt x="95377" y="34620"/>
                    <a:pt x="95806" y="34620"/>
                  </a:cubicBezTo>
                  <a:close/>
                  <a:moveTo>
                    <a:pt x="59142" y="34720"/>
                  </a:moveTo>
                  <a:cubicBezTo>
                    <a:pt x="59570" y="34720"/>
                    <a:pt x="60000" y="34759"/>
                    <a:pt x="60429" y="34839"/>
                  </a:cubicBezTo>
                  <a:cubicBezTo>
                    <a:pt x="59434" y="36022"/>
                    <a:pt x="58852" y="37518"/>
                    <a:pt x="58941" y="39113"/>
                  </a:cubicBezTo>
                  <a:cubicBezTo>
                    <a:pt x="57691" y="37810"/>
                    <a:pt x="55923" y="36971"/>
                    <a:pt x="54063" y="36971"/>
                  </a:cubicBezTo>
                  <a:cubicBezTo>
                    <a:pt x="54043" y="36971"/>
                    <a:pt x="54024" y="36971"/>
                    <a:pt x="54004" y="36972"/>
                  </a:cubicBezTo>
                  <a:cubicBezTo>
                    <a:pt x="53984" y="36971"/>
                    <a:pt x="53964" y="36971"/>
                    <a:pt x="53945" y="36971"/>
                  </a:cubicBezTo>
                  <a:cubicBezTo>
                    <a:pt x="52076" y="36971"/>
                    <a:pt x="50308" y="37810"/>
                    <a:pt x="49067" y="39113"/>
                  </a:cubicBezTo>
                  <a:cubicBezTo>
                    <a:pt x="49147" y="37518"/>
                    <a:pt x="48565" y="36022"/>
                    <a:pt x="47579" y="34839"/>
                  </a:cubicBezTo>
                  <a:cubicBezTo>
                    <a:pt x="48004" y="34760"/>
                    <a:pt x="48431" y="34721"/>
                    <a:pt x="48855" y="34721"/>
                  </a:cubicBezTo>
                  <a:cubicBezTo>
                    <a:pt x="50785" y="34721"/>
                    <a:pt x="52658" y="35523"/>
                    <a:pt x="53995" y="36963"/>
                  </a:cubicBezTo>
                  <a:lnTo>
                    <a:pt x="54004" y="36963"/>
                  </a:lnTo>
                  <a:cubicBezTo>
                    <a:pt x="55339" y="35517"/>
                    <a:pt x="57210" y="34720"/>
                    <a:pt x="59142" y="34720"/>
                  </a:cubicBezTo>
                  <a:close/>
                  <a:moveTo>
                    <a:pt x="12301" y="34821"/>
                  </a:moveTo>
                  <a:cubicBezTo>
                    <a:pt x="12724" y="34821"/>
                    <a:pt x="13150" y="34859"/>
                    <a:pt x="13574" y="34938"/>
                  </a:cubicBezTo>
                  <a:cubicBezTo>
                    <a:pt x="13063" y="35538"/>
                    <a:pt x="12669" y="36228"/>
                    <a:pt x="12409" y="36972"/>
                  </a:cubicBezTo>
                  <a:lnTo>
                    <a:pt x="12382" y="36972"/>
                  </a:lnTo>
                  <a:cubicBezTo>
                    <a:pt x="12141" y="37670"/>
                    <a:pt x="12042" y="38414"/>
                    <a:pt x="12087" y="39149"/>
                  </a:cubicBezTo>
                  <a:cubicBezTo>
                    <a:pt x="10841" y="37850"/>
                    <a:pt x="9076" y="37007"/>
                    <a:pt x="7212" y="37007"/>
                  </a:cubicBezTo>
                  <a:cubicBezTo>
                    <a:pt x="8547" y="35599"/>
                    <a:pt x="10392" y="34821"/>
                    <a:pt x="12301" y="34821"/>
                  </a:cubicBezTo>
                  <a:close/>
                  <a:moveTo>
                    <a:pt x="25305" y="34821"/>
                  </a:moveTo>
                  <a:cubicBezTo>
                    <a:pt x="27216" y="34821"/>
                    <a:pt x="29067" y="35599"/>
                    <a:pt x="30402" y="37007"/>
                  </a:cubicBezTo>
                  <a:cubicBezTo>
                    <a:pt x="28538" y="37007"/>
                    <a:pt x="26764" y="37841"/>
                    <a:pt x="25519" y="39149"/>
                  </a:cubicBezTo>
                  <a:cubicBezTo>
                    <a:pt x="25563" y="38414"/>
                    <a:pt x="25456" y="37670"/>
                    <a:pt x="25223" y="36972"/>
                  </a:cubicBezTo>
                  <a:lnTo>
                    <a:pt x="25196" y="36972"/>
                  </a:lnTo>
                  <a:cubicBezTo>
                    <a:pt x="24936" y="36228"/>
                    <a:pt x="24542" y="35538"/>
                    <a:pt x="24031" y="34938"/>
                  </a:cubicBezTo>
                  <a:cubicBezTo>
                    <a:pt x="24455" y="34859"/>
                    <a:pt x="24882" y="34821"/>
                    <a:pt x="25305" y="34821"/>
                  </a:cubicBezTo>
                  <a:close/>
                  <a:moveTo>
                    <a:pt x="106096" y="34617"/>
                  </a:moveTo>
                  <a:cubicBezTo>
                    <a:pt x="106559" y="34617"/>
                    <a:pt x="107026" y="34664"/>
                    <a:pt x="107489" y="34758"/>
                  </a:cubicBezTo>
                  <a:cubicBezTo>
                    <a:pt x="106495" y="35995"/>
                    <a:pt x="105948" y="37563"/>
                    <a:pt x="106127" y="39212"/>
                  </a:cubicBezTo>
                  <a:cubicBezTo>
                    <a:pt x="104873" y="37760"/>
                    <a:pt x="103000" y="36810"/>
                    <a:pt x="101011" y="36810"/>
                  </a:cubicBezTo>
                  <a:cubicBezTo>
                    <a:pt x="102344" y="35398"/>
                    <a:pt x="104192" y="34617"/>
                    <a:pt x="106096" y="34617"/>
                  </a:cubicBezTo>
                  <a:close/>
                  <a:moveTo>
                    <a:pt x="70794" y="30109"/>
                  </a:moveTo>
                  <a:cubicBezTo>
                    <a:pt x="71289" y="30109"/>
                    <a:pt x="71788" y="30161"/>
                    <a:pt x="72283" y="30269"/>
                  </a:cubicBezTo>
                  <a:cubicBezTo>
                    <a:pt x="71289" y="31524"/>
                    <a:pt x="70742" y="33110"/>
                    <a:pt x="70939" y="34785"/>
                  </a:cubicBezTo>
                  <a:lnTo>
                    <a:pt x="70957" y="34785"/>
                  </a:lnTo>
                  <a:cubicBezTo>
                    <a:pt x="71462" y="34672"/>
                    <a:pt x="71973" y="34617"/>
                    <a:pt x="72479" y="34617"/>
                  </a:cubicBezTo>
                  <a:cubicBezTo>
                    <a:pt x="74381" y="34617"/>
                    <a:pt x="76233" y="35395"/>
                    <a:pt x="77570" y="36810"/>
                  </a:cubicBezTo>
                  <a:cubicBezTo>
                    <a:pt x="75527" y="36810"/>
                    <a:pt x="73601" y="37814"/>
                    <a:pt x="72346" y="39337"/>
                  </a:cubicBezTo>
                  <a:cubicBezTo>
                    <a:pt x="72694" y="35639"/>
                    <a:pt x="69398" y="32366"/>
                    <a:pt x="65704" y="32366"/>
                  </a:cubicBezTo>
                  <a:cubicBezTo>
                    <a:pt x="65687" y="32366"/>
                    <a:pt x="65670" y="32366"/>
                    <a:pt x="65653" y="32366"/>
                  </a:cubicBezTo>
                  <a:lnTo>
                    <a:pt x="65653" y="32366"/>
                  </a:lnTo>
                  <a:cubicBezTo>
                    <a:pt x="66994" y="30911"/>
                    <a:pt x="68863" y="30109"/>
                    <a:pt x="70794" y="30109"/>
                  </a:cubicBezTo>
                  <a:close/>
                  <a:moveTo>
                    <a:pt x="35613" y="34809"/>
                  </a:moveTo>
                  <a:cubicBezTo>
                    <a:pt x="36073" y="34809"/>
                    <a:pt x="36537" y="34854"/>
                    <a:pt x="36997" y="34946"/>
                  </a:cubicBezTo>
                  <a:cubicBezTo>
                    <a:pt x="36013" y="36189"/>
                    <a:pt x="35458" y="37762"/>
                    <a:pt x="35634" y="39407"/>
                  </a:cubicBezTo>
                  <a:lnTo>
                    <a:pt x="35634" y="39407"/>
                  </a:lnTo>
                  <a:cubicBezTo>
                    <a:pt x="34388" y="37948"/>
                    <a:pt x="32507" y="36998"/>
                    <a:pt x="30519" y="36998"/>
                  </a:cubicBezTo>
                  <a:cubicBezTo>
                    <a:pt x="31861" y="35584"/>
                    <a:pt x="33709" y="34809"/>
                    <a:pt x="35613" y="34809"/>
                  </a:cubicBezTo>
                  <a:close/>
                  <a:moveTo>
                    <a:pt x="136132" y="32662"/>
                  </a:moveTo>
                  <a:cubicBezTo>
                    <a:pt x="139308" y="32662"/>
                    <a:pt x="142484" y="34740"/>
                    <a:pt x="142525" y="38898"/>
                  </a:cubicBezTo>
                  <a:cubicBezTo>
                    <a:pt x="142046" y="38793"/>
                    <a:pt x="141563" y="38742"/>
                    <a:pt x="141084" y="38742"/>
                  </a:cubicBezTo>
                  <a:cubicBezTo>
                    <a:pt x="139231" y="38742"/>
                    <a:pt x="137433" y="39508"/>
                    <a:pt x="136145" y="40896"/>
                  </a:cubicBezTo>
                  <a:cubicBezTo>
                    <a:pt x="134863" y="39525"/>
                    <a:pt x="133071" y="38737"/>
                    <a:pt x="131190" y="38737"/>
                  </a:cubicBezTo>
                  <a:cubicBezTo>
                    <a:pt x="130706" y="38737"/>
                    <a:pt x="130222" y="38791"/>
                    <a:pt x="129747" y="38898"/>
                  </a:cubicBezTo>
                  <a:cubicBezTo>
                    <a:pt x="129783" y="34740"/>
                    <a:pt x="132957" y="32662"/>
                    <a:pt x="136132" y="32662"/>
                  </a:cubicBezTo>
                  <a:close/>
                  <a:moveTo>
                    <a:pt x="112818" y="32662"/>
                  </a:moveTo>
                  <a:cubicBezTo>
                    <a:pt x="115995" y="32662"/>
                    <a:pt x="119174" y="34740"/>
                    <a:pt x="119218" y="38898"/>
                  </a:cubicBezTo>
                  <a:cubicBezTo>
                    <a:pt x="118738" y="38793"/>
                    <a:pt x="118254" y="38742"/>
                    <a:pt x="117774" y="38742"/>
                  </a:cubicBezTo>
                  <a:cubicBezTo>
                    <a:pt x="115916" y="38742"/>
                    <a:pt x="114117" y="39510"/>
                    <a:pt x="112821" y="40905"/>
                  </a:cubicBezTo>
                  <a:cubicBezTo>
                    <a:pt x="111548" y="39525"/>
                    <a:pt x="109756" y="38746"/>
                    <a:pt x="107874" y="38746"/>
                  </a:cubicBezTo>
                  <a:cubicBezTo>
                    <a:pt x="107391" y="38746"/>
                    <a:pt x="106907" y="38791"/>
                    <a:pt x="106432" y="38898"/>
                  </a:cubicBezTo>
                  <a:cubicBezTo>
                    <a:pt x="106468" y="34740"/>
                    <a:pt x="109642" y="32662"/>
                    <a:pt x="112818" y="32662"/>
                  </a:cubicBezTo>
                  <a:close/>
                  <a:moveTo>
                    <a:pt x="89290" y="32762"/>
                  </a:moveTo>
                  <a:cubicBezTo>
                    <a:pt x="91871" y="32762"/>
                    <a:pt x="94452" y="34136"/>
                    <a:pt x="95348" y="36882"/>
                  </a:cubicBezTo>
                  <a:lnTo>
                    <a:pt x="95375" y="36882"/>
                  </a:lnTo>
                  <a:cubicBezTo>
                    <a:pt x="95572" y="37545"/>
                    <a:pt x="95679" y="38235"/>
                    <a:pt x="95688" y="38934"/>
                  </a:cubicBezTo>
                  <a:cubicBezTo>
                    <a:pt x="95213" y="38832"/>
                    <a:pt x="94735" y="38782"/>
                    <a:pt x="94260" y="38782"/>
                  </a:cubicBezTo>
                  <a:cubicBezTo>
                    <a:pt x="92399" y="38782"/>
                    <a:pt x="90599" y="39549"/>
                    <a:pt x="89299" y="40941"/>
                  </a:cubicBezTo>
                  <a:cubicBezTo>
                    <a:pt x="88018" y="39561"/>
                    <a:pt x="86226" y="38782"/>
                    <a:pt x="84344" y="38782"/>
                  </a:cubicBezTo>
                  <a:cubicBezTo>
                    <a:pt x="83860" y="38782"/>
                    <a:pt x="83376" y="38835"/>
                    <a:pt x="82902" y="38934"/>
                  </a:cubicBezTo>
                  <a:cubicBezTo>
                    <a:pt x="82902" y="38235"/>
                    <a:pt x="83009" y="37545"/>
                    <a:pt x="83215" y="36882"/>
                  </a:cubicBezTo>
                  <a:lnTo>
                    <a:pt x="83233" y="36882"/>
                  </a:lnTo>
                  <a:cubicBezTo>
                    <a:pt x="84129" y="34136"/>
                    <a:pt x="86710" y="32762"/>
                    <a:pt x="89290" y="32762"/>
                  </a:cubicBezTo>
                  <a:close/>
                  <a:moveTo>
                    <a:pt x="42338" y="32863"/>
                  </a:moveTo>
                  <a:cubicBezTo>
                    <a:pt x="45512" y="32863"/>
                    <a:pt x="48684" y="34938"/>
                    <a:pt x="48726" y="39091"/>
                  </a:cubicBezTo>
                  <a:lnTo>
                    <a:pt x="48726" y="39091"/>
                  </a:lnTo>
                  <a:cubicBezTo>
                    <a:pt x="48257" y="38992"/>
                    <a:pt x="47785" y="38943"/>
                    <a:pt x="47316" y="38943"/>
                  </a:cubicBezTo>
                  <a:cubicBezTo>
                    <a:pt x="45455" y="38943"/>
                    <a:pt x="43655" y="39710"/>
                    <a:pt x="42355" y="41102"/>
                  </a:cubicBezTo>
                  <a:cubicBezTo>
                    <a:pt x="41081" y="39730"/>
                    <a:pt x="39293" y="38952"/>
                    <a:pt x="37414" y="38952"/>
                  </a:cubicBezTo>
                  <a:cubicBezTo>
                    <a:pt x="37404" y="38952"/>
                    <a:pt x="37393" y="38952"/>
                    <a:pt x="37382" y="38952"/>
                  </a:cubicBezTo>
                  <a:cubicBezTo>
                    <a:pt x="36898" y="38952"/>
                    <a:pt x="36415" y="38997"/>
                    <a:pt x="35940" y="39104"/>
                  </a:cubicBezTo>
                  <a:cubicBezTo>
                    <a:pt x="35980" y="34944"/>
                    <a:pt x="39160" y="32863"/>
                    <a:pt x="42338" y="32863"/>
                  </a:cubicBezTo>
                  <a:close/>
                  <a:moveTo>
                    <a:pt x="65648" y="32868"/>
                  </a:moveTo>
                  <a:cubicBezTo>
                    <a:pt x="68825" y="32868"/>
                    <a:pt x="72001" y="34946"/>
                    <a:pt x="72041" y="39104"/>
                  </a:cubicBezTo>
                  <a:cubicBezTo>
                    <a:pt x="71563" y="38999"/>
                    <a:pt x="71081" y="38948"/>
                    <a:pt x="70602" y="38948"/>
                  </a:cubicBezTo>
                  <a:cubicBezTo>
                    <a:pt x="68748" y="38948"/>
                    <a:pt x="66949" y="39716"/>
                    <a:pt x="65653" y="41111"/>
                  </a:cubicBezTo>
                  <a:cubicBezTo>
                    <a:pt x="64371" y="39731"/>
                    <a:pt x="62579" y="38952"/>
                    <a:pt x="60697" y="38952"/>
                  </a:cubicBezTo>
                  <a:cubicBezTo>
                    <a:pt x="60214" y="38952"/>
                    <a:pt x="59730" y="38997"/>
                    <a:pt x="59255" y="39104"/>
                  </a:cubicBezTo>
                  <a:cubicBezTo>
                    <a:pt x="59295" y="34946"/>
                    <a:pt x="62472" y="32868"/>
                    <a:pt x="65648" y="32868"/>
                  </a:cubicBezTo>
                  <a:close/>
                  <a:moveTo>
                    <a:pt x="18803" y="32968"/>
                  </a:moveTo>
                  <a:cubicBezTo>
                    <a:pt x="21386" y="32968"/>
                    <a:pt x="23968" y="34342"/>
                    <a:pt x="24864" y="37088"/>
                  </a:cubicBezTo>
                  <a:lnTo>
                    <a:pt x="24882" y="37088"/>
                  </a:lnTo>
                  <a:cubicBezTo>
                    <a:pt x="25088" y="37751"/>
                    <a:pt x="25196" y="38441"/>
                    <a:pt x="25196" y="39140"/>
                  </a:cubicBezTo>
                  <a:cubicBezTo>
                    <a:pt x="24723" y="39038"/>
                    <a:pt x="24246" y="38988"/>
                    <a:pt x="23772" y="38988"/>
                  </a:cubicBezTo>
                  <a:cubicBezTo>
                    <a:pt x="21913" y="38988"/>
                    <a:pt x="20107" y="39755"/>
                    <a:pt x="18807" y="41147"/>
                  </a:cubicBezTo>
                  <a:cubicBezTo>
                    <a:pt x="17526" y="39767"/>
                    <a:pt x="15734" y="38988"/>
                    <a:pt x="13852" y="38988"/>
                  </a:cubicBezTo>
                  <a:cubicBezTo>
                    <a:pt x="13368" y="38988"/>
                    <a:pt x="12884" y="39041"/>
                    <a:pt x="12409" y="39140"/>
                  </a:cubicBezTo>
                  <a:cubicBezTo>
                    <a:pt x="12409" y="38441"/>
                    <a:pt x="12517" y="37751"/>
                    <a:pt x="12723" y="37088"/>
                  </a:cubicBezTo>
                  <a:lnTo>
                    <a:pt x="12741" y="37088"/>
                  </a:lnTo>
                  <a:cubicBezTo>
                    <a:pt x="13637" y="34342"/>
                    <a:pt x="16220" y="32968"/>
                    <a:pt x="18803" y="32968"/>
                  </a:cubicBezTo>
                  <a:close/>
                  <a:moveTo>
                    <a:pt x="117968" y="39112"/>
                  </a:moveTo>
                  <a:cubicBezTo>
                    <a:pt x="118392" y="39112"/>
                    <a:pt x="118820" y="39151"/>
                    <a:pt x="119245" y="39230"/>
                  </a:cubicBezTo>
                  <a:cubicBezTo>
                    <a:pt x="118726" y="39848"/>
                    <a:pt x="118322" y="40565"/>
                    <a:pt x="118063" y="41326"/>
                  </a:cubicBezTo>
                  <a:lnTo>
                    <a:pt x="118063" y="41317"/>
                  </a:lnTo>
                  <a:lnTo>
                    <a:pt x="118054" y="41344"/>
                  </a:lnTo>
                  <a:cubicBezTo>
                    <a:pt x="118054" y="41353"/>
                    <a:pt x="118045" y="41362"/>
                    <a:pt x="118036" y="41380"/>
                  </a:cubicBezTo>
                  <a:cubicBezTo>
                    <a:pt x="117812" y="42061"/>
                    <a:pt x="117713" y="42787"/>
                    <a:pt x="117758" y="43504"/>
                  </a:cubicBezTo>
                  <a:cubicBezTo>
                    <a:pt x="116508" y="42200"/>
                    <a:pt x="114748" y="41362"/>
                    <a:pt x="112888" y="41362"/>
                  </a:cubicBezTo>
                  <a:cubicBezTo>
                    <a:pt x="112869" y="41362"/>
                    <a:pt x="112849" y="41362"/>
                    <a:pt x="112830" y="41362"/>
                  </a:cubicBezTo>
                  <a:cubicBezTo>
                    <a:pt x="114167" y="39915"/>
                    <a:pt x="116034" y="39112"/>
                    <a:pt x="117968" y="39112"/>
                  </a:cubicBezTo>
                  <a:close/>
                  <a:moveTo>
                    <a:pt x="130986" y="39112"/>
                  </a:moveTo>
                  <a:cubicBezTo>
                    <a:pt x="132916" y="39112"/>
                    <a:pt x="134791" y="39915"/>
                    <a:pt x="136136" y="41362"/>
                  </a:cubicBezTo>
                  <a:cubicBezTo>
                    <a:pt x="136116" y="41362"/>
                    <a:pt x="136096" y="41362"/>
                    <a:pt x="136077" y="41362"/>
                  </a:cubicBezTo>
                  <a:cubicBezTo>
                    <a:pt x="134208" y="41362"/>
                    <a:pt x="132440" y="42200"/>
                    <a:pt x="131199" y="43504"/>
                  </a:cubicBezTo>
                  <a:cubicBezTo>
                    <a:pt x="131234" y="42787"/>
                    <a:pt x="131136" y="42070"/>
                    <a:pt x="130912" y="41389"/>
                  </a:cubicBezTo>
                  <a:lnTo>
                    <a:pt x="130912" y="41380"/>
                  </a:lnTo>
                  <a:cubicBezTo>
                    <a:pt x="130912" y="41371"/>
                    <a:pt x="130903" y="41362"/>
                    <a:pt x="130903" y="41344"/>
                  </a:cubicBezTo>
                  <a:cubicBezTo>
                    <a:pt x="130894" y="41335"/>
                    <a:pt x="130903" y="41335"/>
                    <a:pt x="130894" y="41326"/>
                  </a:cubicBezTo>
                  <a:cubicBezTo>
                    <a:pt x="130625" y="40556"/>
                    <a:pt x="130231" y="39848"/>
                    <a:pt x="129711" y="39230"/>
                  </a:cubicBezTo>
                  <a:cubicBezTo>
                    <a:pt x="130135" y="39151"/>
                    <a:pt x="130562" y="39112"/>
                    <a:pt x="130986" y="39112"/>
                  </a:cubicBezTo>
                  <a:close/>
                  <a:moveTo>
                    <a:pt x="84143" y="39166"/>
                  </a:moveTo>
                  <a:cubicBezTo>
                    <a:pt x="86077" y="39166"/>
                    <a:pt x="87946" y="39968"/>
                    <a:pt x="89290" y="41416"/>
                  </a:cubicBezTo>
                  <a:cubicBezTo>
                    <a:pt x="89271" y="41416"/>
                    <a:pt x="89251" y="41416"/>
                    <a:pt x="89231" y="41416"/>
                  </a:cubicBezTo>
                  <a:cubicBezTo>
                    <a:pt x="87362" y="41416"/>
                    <a:pt x="85595" y="42254"/>
                    <a:pt x="84353" y="43557"/>
                  </a:cubicBezTo>
                  <a:cubicBezTo>
                    <a:pt x="84434" y="41963"/>
                    <a:pt x="83851" y="40457"/>
                    <a:pt x="82866" y="39283"/>
                  </a:cubicBezTo>
                  <a:cubicBezTo>
                    <a:pt x="83291" y="39204"/>
                    <a:pt x="83719" y="39166"/>
                    <a:pt x="84143" y="39166"/>
                  </a:cubicBezTo>
                  <a:close/>
                  <a:moveTo>
                    <a:pt x="94430" y="39165"/>
                  </a:moveTo>
                  <a:cubicBezTo>
                    <a:pt x="94857" y="39165"/>
                    <a:pt x="95287" y="39204"/>
                    <a:pt x="95715" y="39283"/>
                  </a:cubicBezTo>
                  <a:cubicBezTo>
                    <a:pt x="94720" y="40466"/>
                    <a:pt x="94138" y="41963"/>
                    <a:pt x="94228" y="43557"/>
                  </a:cubicBezTo>
                  <a:cubicBezTo>
                    <a:pt x="92977" y="42254"/>
                    <a:pt x="91218" y="41416"/>
                    <a:pt x="89350" y="41416"/>
                  </a:cubicBezTo>
                  <a:cubicBezTo>
                    <a:pt x="89330" y="41416"/>
                    <a:pt x="89310" y="41416"/>
                    <a:pt x="89290" y="41416"/>
                  </a:cubicBezTo>
                  <a:cubicBezTo>
                    <a:pt x="90626" y="39963"/>
                    <a:pt x="92497" y="39165"/>
                    <a:pt x="94430" y="39165"/>
                  </a:cubicBezTo>
                  <a:close/>
                  <a:moveTo>
                    <a:pt x="47493" y="39318"/>
                  </a:moveTo>
                  <a:cubicBezTo>
                    <a:pt x="47917" y="39318"/>
                    <a:pt x="48345" y="39357"/>
                    <a:pt x="48771" y="39436"/>
                  </a:cubicBezTo>
                  <a:cubicBezTo>
                    <a:pt x="48242" y="40054"/>
                    <a:pt x="47839" y="40762"/>
                    <a:pt x="47579" y="41523"/>
                  </a:cubicBezTo>
                  <a:cubicBezTo>
                    <a:pt x="47579" y="41532"/>
                    <a:pt x="47579" y="41532"/>
                    <a:pt x="47579" y="41541"/>
                  </a:cubicBezTo>
                  <a:lnTo>
                    <a:pt x="47561" y="41586"/>
                  </a:lnTo>
                  <a:cubicBezTo>
                    <a:pt x="47337" y="42267"/>
                    <a:pt x="47239" y="42984"/>
                    <a:pt x="47275" y="43710"/>
                  </a:cubicBezTo>
                  <a:cubicBezTo>
                    <a:pt x="46033" y="42406"/>
                    <a:pt x="44274" y="41568"/>
                    <a:pt x="42406" y="41568"/>
                  </a:cubicBezTo>
                  <a:cubicBezTo>
                    <a:pt x="42386" y="41568"/>
                    <a:pt x="42366" y="41568"/>
                    <a:pt x="42346" y="41568"/>
                  </a:cubicBezTo>
                  <a:cubicBezTo>
                    <a:pt x="43684" y="40121"/>
                    <a:pt x="45557" y="39318"/>
                    <a:pt x="47493" y="39318"/>
                  </a:cubicBezTo>
                  <a:close/>
                  <a:moveTo>
                    <a:pt x="60506" y="39318"/>
                  </a:moveTo>
                  <a:cubicBezTo>
                    <a:pt x="62442" y="39318"/>
                    <a:pt x="64315" y="40121"/>
                    <a:pt x="65653" y="41568"/>
                  </a:cubicBezTo>
                  <a:cubicBezTo>
                    <a:pt x="65633" y="41568"/>
                    <a:pt x="65613" y="41568"/>
                    <a:pt x="65593" y="41568"/>
                  </a:cubicBezTo>
                  <a:cubicBezTo>
                    <a:pt x="63724" y="41568"/>
                    <a:pt x="61965" y="42398"/>
                    <a:pt x="60715" y="43710"/>
                  </a:cubicBezTo>
                  <a:cubicBezTo>
                    <a:pt x="60751" y="42984"/>
                    <a:pt x="60662" y="42267"/>
                    <a:pt x="60438" y="41586"/>
                  </a:cubicBezTo>
                  <a:cubicBezTo>
                    <a:pt x="60438" y="41577"/>
                    <a:pt x="60429" y="41559"/>
                    <a:pt x="60420" y="41550"/>
                  </a:cubicBezTo>
                  <a:cubicBezTo>
                    <a:pt x="60420" y="41541"/>
                    <a:pt x="60420" y="41532"/>
                    <a:pt x="60411" y="41532"/>
                  </a:cubicBezTo>
                  <a:cubicBezTo>
                    <a:pt x="60151" y="40762"/>
                    <a:pt x="59748" y="40054"/>
                    <a:pt x="59228" y="39436"/>
                  </a:cubicBezTo>
                  <a:cubicBezTo>
                    <a:pt x="59654" y="39357"/>
                    <a:pt x="60082" y="39318"/>
                    <a:pt x="60506" y="39318"/>
                  </a:cubicBezTo>
                  <a:close/>
                  <a:moveTo>
                    <a:pt x="23963" y="39353"/>
                  </a:moveTo>
                  <a:cubicBezTo>
                    <a:pt x="24391" y="39353"/>
                    <a:pt x="24821" y="39392"/>
                    <a:pt x="25250" y="39472"/>
                  </a:cubicBezTo>
                  <a:cubicBezTo>
                    <a:pt x="24255" y="40654"/>
                    <a:pt x="23673" y="42151"/>
                    <a:pt x="23753" y="43746"/>
                  </a:cubicBezTo>
                  <a:cubicBezTo>
                    <a:pt x="22512" y="42442"/>
                    <a:pt x="20744" y="41604"/>
                    <a:pt x="18884" y="41604"/>
                  </a:cubicBezTo>
                  <a:cubicBezTo>
                    <a:pt x="18864" y="41604"/>
                    <a:pt x="18845" y="41604"/>
                    <a:pt x="18825" y="41604"/>
                  </a:cubicBezTo>
                  <a:cubicBezTo>
                    <a:pt x="18805" y="41604"/>
                    <a:pt x="18786" y="41604"/>
                    <a:pt x="18766" y="41604"/>
                  </a:cubicBezTo>
                  <a:cubicBezTo>
                    <a:pt x="16897" y="41604"/>
                    <a:pt x="15129" y="42442"/>
                    <a:pt x="13888" y="43746"/>
                  </a:cubicBezTo>
                  <a:cubicBezTo>
                    <a:pt x="13951" y="42160"/>
                    <a:pt x="13368" y="40663"/>
                    <a:pt x="12382" y="39480"/>
                  </a:cubicBezTo>
                  <a:lnTo>
                    <a:pt x="12391" y="39472"/>
                  </a:lnTo>
                  <a:cubicBezTo>
                    <a:pt x="12820" y="39392"/>
                    <a:pt x="13250" y="39353"/>
                    <a:pt x="13678" y="39353"/>
                  </a:cubicBezTo>
                  <a:cubicBezTo>
                    <a:pt x="15611" y="39353"/>
                    <a:pt x="17482" y="40150"/>
                    <a:pt x="18825" y="41595"/>
                  </a:cubicBezTo>
                  <a:cubicBezTo>
                    <a:pt x="20161" y="40150"/>
                    <a:pt x="22031" y="39353"/>
                    <a:pt x="23963" y="39353"/>
                  </a:cubicBezTo>
                  <a:close/>
                  <a:moveTo>
                    <a:pt x="107663" y="39105"/>
                  </a:moveTo>
                  <a:cubicBezTo>
                    <a:pt x="109597" y="39105"/>
                    <a:pt x="111471" y="39906"/>
                    <a:pt x="112812" y="41353"/>
                  </a:cubicBezTo>
                  <a:cubicBezTo>
                    <a:pt x="112793" y="41353"/>
                    <a:pt x="112774" y="41353"/>
                    <a:pt x="112756" y="41353"/>
                  </a:cubicBezTo>
                  <a:cubicBezTo>
                    <a:pt x="110769" y="41353"/>
                    <a:pt x="108902" y="42299"/>
                    <a:pt x="107650" y="43755"/>
                  </a:cubicBezTo>
                  <a:lnTo>
                    <a:pt x="107650" y="43755"/>
                  </a:lnTo>
                  <a:cubicBezTo>
                    <a:pt x="107803" y="42088"/>
                    <a:pt x="107211" y="40511"/>
                    <a:pt x="106172" y="39274"/>
                  </a:cubicBezTo>
                  <a:lnTo>
                    <a:pt x="106172" y="39265"/>
                  </a:lnTo>
                  <a:cubicBezTo>
                    <a:pt x="106668" y="39158"/>
                    <a:pt x="107167" y="39105"/>
                    <a:pt x="107663" y="39105"/>
                  </a:cubicBezTo>
                  <a:close/>
                  <a:moveTo>
                    <a:pt x="37187" y="39310"/>
                  </a:moveTo>
                  <a:cubicBezTo>
                    <a:pt x="39118" y="39310"/>
                    <a:pt x="40989" y="40106"/>
                    <a:pt x="42328" y="41559"/>
                  </a:cubicBezTo>
                  <a:cubicBezTo>
                    <a:pt x="42310" y="41559"/>
                    <a:pt x="42291" y="41559"/>
                    <a:pt x="42273" y="41559"/>
                  </a:cubicBezTo>
                  <a:cubicBezTo>
                    <a:pt x="40286" y="41559"/>
                    <a:pt x="38419" y="42505"/>
                    <a:pt x="37167" y="43952"/>
                  </a:cubicBezTo>
                  <a:cubicBezTo>
                    <a:pt x="37320" y="42294"/>
                    <a:pt x="36728" y="40708"/>
                    <a:pt x="35689" y="39480"/>
                  </a:cubicBezTo>
                  <a:lnTo>
                    <a:pt x="35689" y="39472"/>
                  </a:lnTo>
                  <a:cubicBezTo>
                    <a:pt x="36187" y="39363"/>
                    <a:pt x="36689" y="39310"/>
                    <a:pt x="37187" y="39310"/>
                  </a:cubicBezTo>
                  <a:close/>
                  <a:moveTo>
                    <a:pt x="124475" y="37261"/>
                  </a:moveTo>
                  <a:cubicBezTo>
                    <a:pt x="127048" y="37261"/>
                    <a:pt x="129621" y="38627"/>
                    <a:pt x="130527" y="41362"/>
                  </a:cubicBezTo>
                  <a:cubicBezTo>
                    <a:pt x="130751" y="42043"/>
                    <a:pt x="130867" y="42760"/>
                    <a:pt x="130867" y="43486"/>
                  </a:cubicBezTo>
                  <a:cubicBezTo>
                    <a:pt x="130392" y="43384"/>
                    <a:pt x="129914" y="43334"/>
                    <a:pt x="129439" y="43334"/>
                  </a:cubicBezTo>
                  <a:cubicBezTo>
                    <a:pt x="127578" y="43334"/>
                    <a:pt x="125778" y="44101"/>
                    <a:pt x="124478" y="45493"/>
                  </a:cubicBezTo>
                  <a:cubicBezTo>
                    <a:pt x="123206" y="44113"/>
                    <a:pt x="121405" y="43333"/>
                    <a:pt x="119532" y="43333"/>
                  </a:cubicBezTo>
                  <a:cubicBezTo>
                    <a:pt x="119039" y="43333"/>
                    <a:pt x="118555" y="43387"/>
                    <a:pt x="118089" y="43486"/>
                  </a:cubicBezTo>
                  <a:cubicBezTo>
                    <a:pt x="118089" y="42760"/>
                    <a:pt x="118197" y="42034"/>
                    <a:pt x="118430" y="41344"/>
                  </a:cubicBezTo>
                  <a:cubicBezTo>
                    <a:pt x="119339" y="38623"/>
                    <a:pt x="121907" y="37261"/>
                    <a:pt x="124475" y="37261"/>
                  </a:cubicBezTo>
                  <a:close/>
                  <a:moveTo>
                    <a:pt x="77632" y="37306"/>
                  </a:moveTo>
                  <a:cubicBezTo>
                    <a:pt x="80806" y="37306"/>
                    <a:pt x="83980" y="39382"/>
                    <a:pt x="84022" y="43538"/>
                  </a:cubicBezTo>
                  <a:lnTo>
                    <a:pt x="84022" y="43538"/>
                  </a:lnTo>
                  <a:cubicBezTo>
                    <a:pt x="83549" y="43437"/>
                    <a:pt x="83074" y="43388"/>
                    <a:pt x="82603" y="43388"/>
                  </a:cubicBezTo>
                  <a:cubicBezTo>
                    <a:pt x="80742" y="43388"/>
                    <a:pt x="78941" y="44154"/>
                    <a:pt x="77642" y="45547"/>
                  </a:cubicBezTo>
                  <a:cubicBezTo>
                    <a:pt x="76360" y="44167"/>
                    <a:pt x="74568" y="43387"/>
                    <a:pt x="72687" y="43387"/>
                  </a:cubicBezTo>
                  <a:cubicBezTo>
                    <a:pt x="72203" y="43387"/>
                    <a:pt x="71719" y="43441"/>
                    <a:pt x="71244" y="43540"/>
                  </a:cubicBezTo>
                  <a:cubicBezTo>
                    <a:pt x="71280" y="39385"/>
                    <a:pt x="74456" y="37306"/>
                    <a:pt x="77632" y="37306"/>
                  </a:cubicBezTo>
                  <a:close/>
                  <a:moveTo>
                    <a:pt x="100947" y="37306"/>
                  </a:moveTo>
                  <a:cubicBezTo>
                    <a:pt x="104122" y="37306"/>
                    <a:pt x="107296" y="39383"/>
                    <a:pt x="107337" y="43540"/>
                  </a:cubicBezTo>
                  <a:cubicBezTo>
                    <a:pt x="106864" y="43438"/>
                    <a:pt x="106386" y="43388"/>
                    <a:pt x="105913" y="43388"/>
                  </a:cubicBezTo>
                  <a:cubicBezTo>
                    <a:pt x="104054" y="43388"/>
                    <a:pt x="102249" y="44154"/>
                    <a:pt x="100957" y="45547"/>
                  </a:cubicBezTo>
                  <a:cubicBezTo>
                    <a:pt x="99676" y="44167"/>
                    <a:pt x="97883" y="43387"/>
                    <a:pt x="96002" y="43387"/>
                  </a:cubicBezTo>
                  <a:cubicBezTo>
                    <a:pt x="95518" y="43387"/>
                    <a:pt x="95034" y="43441"/>
                    <a:pt x="94559" y="43540"/>
                  </a:cubicBezTo>
                  <a:cubicBezTo>
                    <a:pt x="94595" y="39385"/>
                    <a:pt x="97771" y="37306"/>
                    <a:pt x="100947" y="37306"/>
                  </a:cubicBezTo>
                  <a:close/>
                  <a:moveTo>
                    <a:pt x="54009" y="37465"/>
                  </a:moveTo>
                  <a:cubicBezTo>
                    <a:pt x="56582" y="37465"/>
                    <a:pt x="59156" y="38830"/>
                    <a:pt x="60061" y="41559"/>
                  </a:cubicBezTo>
                  <a:cubicBezTo>
                    <a:pt x="60285" y="42249"/>
                    <a:pt x="60393" y="42966"/>
                    <a:pt x="60393" y="43692"/>
                  </a:cubicBezTo>
                  <a:cubicBezTo>
                    <a:pt x="59920" y="43590"/>
                    <a:pt x="59442" y="43540"/>
                    <a:pt x="58969" y="43540"/>
                  </a:cubicBezTo>
                  <a:cubicBezTo>
                    <a:pt x="57110" y="43540"/>
                    <a:pt x="55305" y="44307"/>
                    <a:pt x="54013" y="45699"/>
                  </a:cubicBezTo>
                  <a:cubicBezTo>
                    <a:pt x="52739" y="44318"/>
                    <a:pt x="50951" y="43539"/>
                    <a:pt x="49072" y="43539"/>
                  </a:cubicBezTo>
                  <a:cubicBezTo>
                    <a:pt x="49061" y="43539"/>
                    <a:pt x="49051" y="43540"/>
                    <a:pt x="49040" y="43540"/>
                  </a:cubicBezTo>
                  <a:cubicBezTo>
                    <a:pt x="48556" y="43540"/>
                    <a:pt x="48072" y="43593"/>
                    <a:pt x="47597" y="43692"/>
                  </a:cubicBezTo>
                  <a:cubicBezTo>
                    <a:pt x="47597" y="42966"/>
                    <a:pt x="47714" y="42249"/>
                    <a:pt x="47938" y="41559"/>
                  </a:cubicBezTo>
                  <a:lnTo>
                    <a:pt x="47956" y="41550"/>
                  </a:lnTo>
                  <a:cubicBezTo>
                    <a:pt x="48865" y="38827"/>
                    <a:pt x="51437" y="37465"/>
                    <a:pt x="54009" y="37465"/>
                  </a:cubicBezTo>
                  <a:close/>
                  <a:moveTo>
                    <a:pt x="7163" y="37500"/>
                  </a:moveTo>
                  <a:cubicBezTo>
                    <a:pt x="10339" y="37500"/>
                    <a:pt x="13516" y="39579"/>
                    <a:pt x="13556" y="43737"/>
                  </a:cubicBezTo>
                  <a:cubicBezTo>
                    <a:pt x="13079" y="43632"/>
                    <a:pt x="12598" y="43582"/>
                    <a:pt x="12120" y="43582"/>
                  </a:cubicBezTo>
                  <a:cubicBezTo>
                    <a:pt x="10263" y="43582"/>
                    <a:pt x="8460" y="44350"/>
                    <a:pt x="7163" y="45739"/>
                  </a:cubicBezTo>
                  <a:lnTo>
                    <a:pt x="7163" y="45739"/>
                  </a:lnTo>
                  <a:cubicBezTo>
                    <a:pt x="5882" y="44362"/>
                    <a:pt x="4092" y="43584"/>
                    <a:pt x="2212" y="43584"/>
                  </a:cubicBezTo>
                  <a:cubicBezTo>
                    <a:pt x="1728" y="43584"/>
                    <a:pt x="1245" y="43638"/>
                    <a:pt x="770" y="43737"/>
                  </a:cubicBezTo>
                  <a:cubicBezTo>
                    <a:pt x="810" y="39579"/>
                    <a:pt x="3987" y="37500"/>
                    <a:pt x="7163" y="37500"/>
                  </a:cubicBezTo>
                  <a:close/>
                  <a:moveTo>
                    <a:pt x="30463" y="37509"/>
                  </a:moveTo>
                  <a:cubicBezTo>
                    <a:pt x="33636" y="37509"/>
                    <a:pt x="36811" y="39587"/>
                    <a:pt x="36854" y="43742"/>
                  </a:cubicBezTo>
                  <a:lnTo>
                    <a:pt x="36854" y="43742"/>
                  </a:lnTo>
                  <a:cubicBezTo>
                    <a:pt x="36384" y="43642"/>
                    <a:pt x="35912" y="43594"/>
                    <a:pt x="35443" y="43594"/>
                  </a:cubicBezTo>
                  <a:cubicBezTo>
                    <a:pt x="33580" y="43594"/>
                    <a:pt x="31775" y="44360"/>
                    <a:pt x="30483" y="45753"/>
                  </a:cubicBezTo>
                  <a:cubicBezTo>
                    <a:pt x="29201" y="44373"/>
                    <a:pt x="27409" y="43593"/>
                    <a:pt x="25528" y="43593"/>
                  </a:cubicBezTo>
                  <a:cubicBezTo>
                    <a:pt x="25044" y="43593"/>
                    <a:pt x="24560" y="43638"/>
                    <a:pt x="24085" y="43746"/>
                  </a:cubicBezTo>
                  <a:cubicBezTo>
                    <a:pt x="24116" y="39588"/>
                    <a:pt x="27288" y="37509"/>
                    <a:pt x="30463" y="37509"/>
                  </a:cubicBezTo>
                  <a:close/>
                  <a:moveTo>
                    <a:pt x="119327" y="43718"/>
                  </a:moveTo>
                  <a:cubicBezTo>
                    <a:pt x="121267" y="43718"/>
                    <a:pt x="123141" y="44520"/>
                    <a:pt x="124478" y="45968"/>
                  </a:cubicBezTo>
                  <a:cubicBezTo>
                    <a:pt x="124458" y="45968"/>
                    <a:pt x="124439" y="45968"/>
                    <a:pt x="124419" y="45968"/>
                  </a:cubicBezTo>
                  <a:cubicBezTo>
                    <a:pt x="122550" y="45968"/>
                    <a:pt x="120782" y="46806"/>
                    <a:pt x="119541" y="48109"/>
                  </a:cubicBezTo>
                  <a:cubicBezTo>
                    <a:pt x="119622" y="46514"/>
                    <a:pt x="119039" y="45018"/>
                    <a:pt x="118045" y="43835"/>
                  </a:cubicBezTo>
                  <a:cubicBezTo>
                    <a:pt x="118472" y="43756"/>
                    <a:pt x="118901" y="43718"/>
                    <a:pt x="119327" y="43718"/>
                  </a:cubicBezTo>
                  <a:close/>
                  <a:moveTo>
                    <a:pt x="129624" y="43718"/>
                  </a:moveTo>
                  <a:cubicBezTo>
                    <a:pt x="130049" y="43718"/>
                    <a:pt x="130477" y="43756"/>
                    <a:pt x="130903" y="43835"/>
                  </a:cubicBezTo>
                  <a:cubicBezTo>
                    <a:pt x="129908" y="45018"/>
                    <a:pt x="129326" y="46523"/>
                    <a:pt x="129415" y="48109"/>
                  </a:cubicBezTo>
                  <a:cubicBezTo>
                    <a:pt x="128165" y="46806"/>
                    <a:pt x="126397" y="45968"/>
                    <a:pt x="124537" y="45968"/>
                  </a:cubicBezTo>
                  <a:cubicBezTo>
                    <a:pt x="124517" y="45968"/>
                    <a:pt x="124498" y="45968"/>
                    <a:pt x="124478" y="45968"/>
                  </a:cubicBezTo>
                  <a:cubicBezTo>
                    <a:pt x="125815" y="44520"/>
                    <a:pt x="127689" y="43718"/>
                    <a:pt x="129624" y="43718"/>
                  </a:cubicBezTo>
                  <a:close/>
                  <a:moveTo>
                    <a:pt x="82779" y="43762"/>
                  </a:moveTo>
                  <a:cubicBezTo>
                    <a:pt x="83204" y="43762"/>
                    <a:pt x="83632" y="43801"/>
                    <a:pt x="84057" y="43880"/>
                  </a:cubicBezTo>
                  <a:cubicBezTo>
                    <a:pt x="83063" y="45063"/>
                    <a:pt x="82480" y="46559"/>
                    <a:pt x="82561" y="48154"/>
                  </a:cubicBezTo>
                  <a:cubicBezTo>
                    <a:pt x="81320" y="46851"/>
                    <a:pt x="79552" y="46012"/>
                    <a:pt x="77683" y="46012"/>
                  </a:cubicBezTo>
                  <a:cubicBezTo>
                    <a:pt x="77666" y="46012"/>
                    <a:pt x="77650" y="46012"/>
                    <a:pt x="77633" y="46013"/>
                  </a:cubicBezTo>
                  <a:lnTo>
                    <a:pt x="77633" y="46013"/>
                  </a:lnTo>
                  <a:cubicBezTo>
                    <a:pt x="78970" y="44565"/>
                    <a:pt x="80844" y="43762"/>
                    <a:pt x="82779" y="43762"/>
                  </a:cubicBezTo>
                  <a:close/>
                  <a:moveTo>
                    <a:pt x="59124" y="43911"/>
                  </a:moveTo>
                  <a:cubicBezTo>
                    <a:pt x="59554" y="43911"/>
                    <a:pt x="59988" y="43951"/>
                    <a:pt x="60420" y="44032"/>
                  </a:cubicBezTo>
                  <a:cubicBezTo>
                    <a:pt x="59425" y="45224"/>
                    <a:pt x="58843" y="46721"/>
                    <a:pt x="58932" y="48316"/>
                  </a:cubicBezTo>
                  <a:lnTo>
                    <a:pt x="58923" y="48307"/>
                  </a:lnTo>
                  <a:cubicBezTo>
                    <a:pt x="57682" y="47003"/>
                    <a:pt x="55914" y="46165"/>
                    <a:pt x="54045" y="46165"/>
                  </a:cubicBezTo>
                  <a:cubicBezTo>
                    <a:pt x="54026" y="46165"/>
                    <a:pt x="54006" y="46165"/>
                    <a:pt x="53986" y="46165"/>
                  </a:cubicBezTo>
                  <a:cubicBezTo>
                    <a:pt x="53966" y="46165"/>
                    <a:pt x="53947" y="46165"/>
                    <a:pt x="53927" y="46165"/>
                  </a:cubicBezTo>
                  <a:cubicBezTo>
                    <a:pt x="52067" y="46165"/>
                    <a:pt x="50299" y="47003"/>
                    <a:pt x="49049" y="48307"/>
                  </a:cubicBezTo>
                  <a:cubicBezTo>
                    <a:pt x="49138" y="46712"/>
                    <a:pt x="48556" y="45206"/>
                    <a:pt x="47561" y="44032"/>
                  </a:cubicBezTo>
                  <a:cubicBezTo>
                    <a:pt x="47990" y="43953"/>
                    <a:pt x="48420" y="43914"/>
                    <a:pt x="48848" y="43914"/>
                  </a:cubicBezTo>
                  <a:cubicBezTo>
                    <a:pt x="50781" y="43914"/>
                    <a:pt x="52652" y="44711"/>
                    <a:pt x="53995" y="46156"/>
                  </a:cubicBezTo>
                  <a:cubicBezTo>
                    <a:pt x="55328" y="44713"/>
                    <a:pt x="57194" y="43911"/>
                    <a:pt x="59124" y="43911"/>
                  </a:cubicBezTo>
                  <a:close/>
                  <a:moveTo>
                    <a:pt x="25317" y="43968"/>
                  </a:moveTo>
                  <a:cubicBezTo>
                    <a:pt x="27250" y="43968"/>
                    <a:pt x="29122" y="44764"/>
                    <a:pt x="30465" y="46210"/>
                  </a:cubicBezTo>
                  <a:lnTo>
                    <a:pt x="30465" y="46210"/>
                  </a:lnTo>
                  <a:cubicBezTo>
                    <a:pt x="30462" y="46210"/>
                    <a:pt x="30459" y="46210"/>
                    <a:pt x="30456" y="46210"/>
                  </a:cubicBezTo>
                  <a:cubicBezTo>
                    <a:pt x="30446" y="46210"/>
                    <a:pt x="30436" y="46210"/>
                    <a:pt x="30426" y="46210"/>
                  </a:cubicBezTo>
                  <a:cubicBezTo>
                    <a:pt x="28546" y="46210"/>
                    <a:pt x="26775" y="47041"/>
                    <a:pt x="25519" y="48351"/>
                  </a:cubicBezTo>
                  <a:cubicBezTo>
                    <a:pt x="25608" y="46765"/>
                    <a:pt x="25026" y="45269"/>
                    <a:pt x="24031" y="44086"/>
                  </a:cubicBezTo>
                  <a:cubicBezTo>
                    <a:pt x="24460" y="44007"/>
                    <a:pt x="24890" y="43968"/>
                    <a:pt x="25317" y="43968"/>
                  </a:cubicBezTo>
                  <a:close/>
                  <a:moveTo>
                    <a:pt x="106094" y="43751"/>
                  </a:moveTo>
                  <a:cubicBezTo>
                    <a:pt x="106570" y="43751"/>
                    <a:pt x="107049" y="43799"/>
                    <a:pt x="107525" y="43898"/>
                  </a:cubicBezTo>
                  <a:cubicBezTo>
                    <a:pt x="106512" y="45161"/>
                    <a:pt x="105939" y="46747"/>
                    <a:pt x="106127" y="48423"/>
                  </a:cubicBezTo>
                  <a:lnTo>
                    <a:pt x="106118" y="48414"/>
                  </a:lnTo>
                  <a:cubicBezTo>
                    <a:pt x="104866" y="46958"/>
                    <a:pt x="102990" y="46012"/>
                    <a:pt x="100995" y="46012"/>
                  </a:cubicBezTo>
                  <a:cubicBezTo>
                    <a:pt x="100976" y="46012"/>
                    <a:pt x="100958" y="46013"/>
                    <a:pt x="100939" y="46013"/>
                  </a:cubicBezTo>
                  <a:cubicBezTo>
                    <a:pt x="100919" y="46012"/>
                    <a:pt x="100899" y="46012"/>
                    <a:pt x="100879" y="46012"/>
                  </a:cubicBezTo>
                  <a:cubicBezTo>
                    <a:pt x="99020" y="46012"/>
                    <a:pt x="97252" y="46842"/>
                    <a:pt x="96011" y="48154"/>
                  </a:cubicBezTo>
                  <a:cubicBezTo>
                    <a:pt x="96091" y="46559"/>
                    <a:pt x="95509" y="45054"/>
                    <a:pt x="94514" y="43880"/>
                  </a:cubicBezTo>
                  <a:cubicBezTo>
                    <a:pt x="94946" y="43798"/>
                    <a:pt x="95380" y="43758"/>
                    <a:pt x="95811" y="43758"/>
                  </a:cubicBezTo>
                  <a:cubicBezTo>
                    <a:pt x="97740" y="43758"/>
                    <a:pt x="99607" y="44561"/>
                    <a:pt x="100948" y="46004"/>
                  </a:cubicBezTo>
                  <a:cubicBezTo>
                    <a:pt x="102286" y="44551"/>
                    <a:pt x="104160" y="43751"/>
                    <a:pt x="106094" y="43751"/>
                  </a:cubicBezTo>
                  <a:close/>
                  <a:moveTo>
                    <a:pt x="70812" y="39306"/>
                  </a:moveTo>
                  <a:cubicBezTo>
                    <a:pt x="71289" y="39306"/>
                    <a:pt x="71770" y="39355"/>
                    <a:pt x="72248" y="39454"/>
                  </a:cubicBezTo>
                  <a:cubicBezTo>
                    <a:pt x="71271" y="40699"/>
                    <a:pt x="70742" y="42276"/>
                    <a:pt x="70939" y="43925"/>
                  </a:cubicBezTo>
                  <a:cubicBezTo>
                    <a:pt x="71449" y="43811"/>
                    <a:pt x="71962" y="43756"/>
                    <a:pt x="72472" y="43756"/>
                  </a:cubicBezTo>
                  <a:cubicBezTo>
                    <a:pt x="74409" y="43756"/>
                    <a:pt x="76285" y="44558"/>
                    <a:pt x="77633" y="46013"/>
                  </a:cubicBezTo>
                  <a:lnTo>
                    <a:pt x="77633" y="46013"/>
                  </a:lnTo>
                  <a:cubicBezTo>
                    <a:pt x="77630" y="46013"/>
                    <a:pt x="77627" y="46013"/>
                    <a:pt x="77624" y="46013"/>
                  </a:cubicBezTo>
                  <a:cubicBezTo>
                    <a:pt x="77606" y="46013"/>
                    <a:pt x="77588" y="46012"/>
                    <a:pt x="77570" y="46012"/>
                  </a:cubicBezTo>
                  <a:cubicBezTo>
                    <a:pt x="75529" y="46012"/>
                    <a:pt x="73598" y="47021"/>
                    <a:pt x="72346" y="48540"/>
                  </a:cubicBezTo>
                  <a:cubicBezTo>
                    <a:pt x="72703" y="44850"/>
                    <a:pt x="69416" y="41568"/>
                    <a:pt x="65713" y="41568"/>
                  </a:cubicBezTo>
                  <a:cubicBezTo>
                    <a:pt x="65693" y="41568"/>
                    <a:pt x="65673" y="41568"/>
                    <a:pt x="65653" y="41568"/>
                  </a:cubicBezTo>
                  <a:lnTo>
                    <a:pt x="65653" y="41559"/>
                  </a:lnTo>
                  <a:cubicBezTo>
                    <a:pt x="66997" y="40107"/>
                    <a:pt x="68873" y="39306"/>
                    <a:pt x="70812" y="39306"/>
                  </a:cubicBezTo>
                  <a:close/>
                  <a:moveTo>
                    <a:pt x="35618" y="43957"/>
                  </a:moveTo>
                  <a:cubicBezTo>
                    <a:pt x="36091" y="43957"/>
                    <a:pt x="36568" y="44006"/>
                    <a:pt x="37042" y="44104"/>
                  </a:cubicBezTo>
                  <a:cubicBezTo>
                    <a:pt x="36020" y="45350"/>
                    <a:pt x="35456" y="46945"/>
                    <a:pt x="35635" y="48620"/>
                  </a:cubicBezTo>
                  <a:cubicBezTo>
                    <a:pt x="34383" y="47164"/>
                    <a:pt x="32507" y="46210"/>
                    <a:pt x="30511" y="46210"/>
                  </a:cubicBezTo>
                  <a:cubicBezTo>
                    <a:pt x="30496" y="46210"/>
                    <a:pt x="30480" y="46210"/>
                    <a:pt x="30465" y="46210"/>
                  </a:cubicBezTo>
                  <a:lnTo>
                    <a:pt x="30465" y="46210"/>
                  </a:lnTo>
                  <a:cubicBezTo>
                    <a:pt x="31804" y="44762"/>
                    <a:pt x="33682" y="43957"/>
                    <a:pt x="35618" y="43957"/>
                  </a:cubicBezTo>
                  <a:close/>
                  <a:moveTo>
                    <a:pt x="112822" y="41864"/>
                  </a:moveTo>
                  <a:cubicBezTo>
                    <a:pt x="115997" y="41864"/>
                    <a:pt x="119174" y="43943"/>
                    <a:pt x="119218" y="48100"/>
                  </a:cubicBezTo>
                  <a:cubicBezTo>
                    <a:pt x="118743" y="47999"/>
                    <a:pt x="118265" y="47949"/>
                    <a:pt x="117790" y="47949"/>
                  </a:cubicBezTo>
                  <a:cubicBezTo>
                    <a:pt x="115926" y="47949"/>
                    <a:pt x="114120" y="48715"/>
                    <a:pt x="112821" y="50108"/>
                  </a:cubicBezTo>
                  <a:cubicBezTo>
                    <a:pt x="111548" y="48728"/>
                    <a:pt x="109756" y="47948"/>
                    <a:pt x="107874" y="47948"/>
                  </a:cubicBezTo>
                  <a:cubicBezTo>
                    <a:pt x="107391" y="47948"/>
                    <a:pt x="106907" y="48002"/>
                    <a:pt x="106432" y="48100"/>
                  </a:cubicBezTo>
                  <a:cubicBezTo>
                    <a:pt x="106472" y="43943"/>
                    <a:pt x="109646" y="41864"/>
                    <a:pt x="112822" y="41864"/>
                  </a:cubicBezTo>
                  <a:close/>
                  <a:moveTo>
                    <a:pt x="136132" y="41864"/>
                  </a:moveTo>
                  <a:cubicBezTo>
                    <a:pt x="139308" y="41864"/>
                    <a:pt x="142484" y="43943"/>
                    <a:pt x="142525" y="48100"/>
                  </a:cubicBezTo>
                  <a:cubicBezTo>
                    <a:pt x="142051" y="47999"/>
                    <a:pt x="141574" y="47949"/>
                    <a:pt x="141100" y="47949"/>
                  </a:cubicBezTo>
                  <a:cubicBezTo>
                    <a:pt x="139242" y="47949"/>
                    <a:pt x="137437" y="48715"/>
                    <a:pt x="136145" y="50108"/>
                  </a:cubicBezTo>
                  <a:cubicBezTo>
                    <a:pt x="134863" y="48728"/>
                    <a:pt x="133071" y="47948"/>
                    <a:pt x="131190" y="47948"/>
                  </a:cubicBezTo>
                  <a:cubicBezTo>
                    <a:pt x="130706" y="47948"/>
                    <a:pt x="130222" y="48002"/>
                    <a:pt x="129747" y="48100"/>
                  </a:cubicBezTo>
                  <a:cubicBezTo>
                    <a:pt x="129783" y="43943"/>
                    <a:pt x="132957" y="41864"/>
                    <a:pt x="136132" y="41864"/>
                  </a:cubicBezTo>
                  <a:close/>
                  <a:moveTo>
                    <a:pt x="89293" y="41912"/>
                  </a:moveTo>
                  <a:cubicBezTo>
                    <a:pt x="92468" y="41912"/>
                    <a:pt x="95642" y="43988"/>
                    <a:pt x="95679" y="48143"/>
                  </a:cubicBezTo>
                  <a:lnTo>
                    <a:pt x="95679" y="48143"/>
                  </a:lnTo>
                  <a:cubicBezTo>
                    <a:pt x="95207" y="48043"/>
                    <a:pt x="94732" y="47994"/>
                    <a:pt x="94260" y="47994"/>
                  </a:cubicBezTo>
                  <a:cubicBezTo>
                    <a:pt x="92399" y="47994"/>
                    <a:pt x="90599" y="48760"/>
                    <a:pt x="89299" y="50152"/>
                  </a:cubicBezTo>
                  <a:cubicBezTo>
                    <a:pt x="88018" y="48773"/>
                    <a:pt x="86226" y="47993"/>
                    <a:pt x="84344" y="47993"/>
                  </a:cubicBezTo>
                  <a:cubicBezTo>
                    <a:pt x="83860" y="47993"/>
                    <a:pt x="83376" y="48047"/>
                    <a:pt x="82902" y="48145"/>
                  </a:cubicBezTo>
                  <a:cubicBezTo>
                    <a:pt x="82937" y="43991"/>
                    <a:pt x="86116" y="41912"/>
                    <a:pt x="89293" y="41912"/>
                  </a:cubicBezTo>
                  <a:close/>
                  <a:moveTo>
                    <a:pt x="42335" y="42067"/>
                  </a:moveTo>
                  <a:cubicBezTo>
                    <a:pt x="45509" y="42067"/>
                    <a:pt x="48681" y="44143"/>
                    <a:pt x="48726" y="48298"/>
                  </a:cubicBezTo>
                  <a:lnTo>
                    <a:pt x="48726" y="48298"/>
                  </a:lnTo>
                  <a:cubicBezTo>
                    <a:pt x="48251" y="48196"/>
                    <a:pt x="47772" y="48146"/>
                    <a:pt x="47298" y="48146"/>
                  </a:cubicBezTo>
                  <a:cubicBezTo>
                    <a:pt x="45434" y="48146"/>
                    <a:pt x="43630" y="48912"/>
                    <a:pt x="42337" y="50305"/>
                  </a:cubicBezTo>
                  <a:cubicBezTo>
                    <a:pt x="41056" y="48925"/>
                    <a:pt x="39264" y="48145"/>
                    <a:pt x="37382" y="48145"/>
                  </a:cubicBezTo>
                  <a:cubicBezTo>
                    <a:pt x="36898" y="48145"/>
                    <a:pt x="36415" y="48199"/>
                    <a:pt x="35940" y="48307"/>
                  </a:cubicBezTo>
                  <a:cubicBezTo>
                    <a:pt x="35980" y="44148"/>
                    <a:pt x="39158" y="42067"/>
                    <a:pt x="42335" y="42067"/>
                  </a:cubicBezTo>
                  <a:close/>
                  <a:moveTo>
                    <a:pt x="65651" y="42067"/>
                  </a:moveTo>
                  <a:cubicBezTo>
                    <a:pt x="68826" y="42067"/>
                    <a:pt x="72001" y="44146"/>
                    <a:pt x="72041" y="48307"/>
                  </a:cubicBezTo>
                  <a:cubicBezTo>
                    <a:pt x="71563" y="48202"/>
                    <a:pt x="71080" y="48150"/>
                    <a:pt x="70601" y="48150"/>
                  </a:cubicBezTo>
                  <a:cubicBezTo>
                    <a:pt x="68748" y="48150"/>
                    <a:pt x="66948" y="48916"/>
                    <a:pt x="65653" y="50305"/>
                  </a:cubicBezTo>
                  <a:cubicBezTo>
                    <a:pt x="64371" y="48934"/>
                    <a:pt x="62579" y="48145"/>
                    <a:pt x="60697" y="48145"/>
                  </a:cubicBezTo>
                  <a:cubicBezTo>
                    <a:pt x="60214" y="48145"/>
                    <a:pt x="59730" y="48199"/>
                    <a:pt x="59255" y="48307"/>
                  </a:cubicBezTo>
                  <a:cubicBezTo>
                    <a:pt x="59295" y="44148"/>
                    <a:pt x="62473" y="42067"/>
                    <a:pt x="65651" y="42067"/>
                  </a:cubicBezTo>
                  <a:close/>
                  <a:moveTo>
                    <a:pt x="18806" y="42117"/>
                  </a:moveTo>
                  <a:cubicBezTo>
                    <a:pt x="21981" y="42117"/>
                    <a:pt x="25156" y="44198"/>
                    <a:pt x="25196" y="48360"/>
                  </a:cubicBezTo>
                  <a:cubicBezTo>
                    <a:pt x="24717" y="48255"/>
                    <a:pt x="24234" y="48204"/>
                    <a:pt x="23755" y="48204"/>
                  </a:cubicBezTo>
                  <a:cubicBezTo>
                    <a:pt x="21902" y="48204"/>
                    <a:pt x="20103" y="48970"/>
                    <a:pt x="18807" y="50359"/>
                  </a:cubicBezTo>
                  <a:cubicBezTo>
                    <a:pt x="17526" y="48988"/>
                    <a:pt x="15734" y="48199"/>
                    <a:pt x="13852" y="48199"/>
                  </a:cubicBezTo>
                  <a:cubicBezTo>
                    <a:pt x="13368" y="48199"/>
                    <a:pt x="12884" y="48253"/>
                    <a:pt x="12409" y="48360"/>
                  </a:cubicBezTo>
                  <a:cubicBezTo>
                    <a:pt x="12454" y="44198"/>
                    <a:pt x="15631" y="42117"/>
                    <a:pt x="18806" y="42117"/>
                  </a:cubicBezTo>
                  <a:close/>
                  <a:moveTo>
                    <a:pt x="117967" y="48323"/>
                  </a:moveTo>
                  <a:cubicBezTo>
                    <a:pt x="118392" y="48323"/>
                    <a:pt x="118820" y="48362"/>
                    <a:pt x="119245" y="48441"/>
                  </a:cubicBezTo>
                  <a:cubicBezTo>
                    <a:pt x="118253" y="49621"/>
                    <a:pt x="117671" y="51114"/>
                    <a:pt x="117757" y="52706"/>
                  </a:cubicBezTo>
                  <a:lnTo>
                    <a:pt x="117757" y="52706"/>
                  </a:lnTo>
                  <a:cubicBezTo>
                    <a:pt x="116507" y="51403"/>
                    <a:pt x="114740" y="50573"/>
                    <a:pt x="112880" y="50573"/>
                  </a:cubicBezTo>
                  <a:cubicBezTo>
                    <a:pt x="112860" y="50573"/>
                    <a:pt x="112840" y="50573"/>
                    <a:pt x="112821" y="50574"/>
                  </a:cubicBezTo>
                  <a:cubicBezTo>
                    <a:pt x="114158" y="49126"/>
                    <a:pt x="116031" y="48323"/>
                    <a:pt x="117967" y="48323"/>
                  </a:cubicBezTo>
                  <a:close/>
                  <a:moveTo>
                    <a:pt x="130990" y="48323"/>
                  </a:moveTo>
                  <a:cubicBezTo>
                    <a:pt x="132925" y="48323"/>
                    <a:pt x="134799" y="49126"/>
                    <a:pt x="136136" y="50574"/>
                  </a:cubicBezTo>
                  <a:cubicBezTo>
                    <a:pt x="136116" y="50573"/>
                    <a:pt x="136096" y="50573"/>
                    <a:pt x="136077" y="50573"/>
                  </a:cubicBezTo>
                  <a:cubicBezTo>
                    <a:pt x="134208" y="50573"/>
                    <a:pt x="132440" y="51412"/>
                    <a:pt x="131199" y="52715"/>
                  </a:cubicBezTo>
                  <a:cubicBezTo>
                    <a:pt x="131279" y="51120"/>
                    <a:pt x="130697" y="49624"/>
                    <a:pt x="129711" y="48441"/>
                  </a:cubicBezTo>
                  <a:cubicBezTo>
                    <a:pt x="130137" y="48362"/>
                    <a:pt x="130565" y="48323"/>
                    <a:pt x="130990" y="48323"/>
                  </a:cubicBezTo>
                  <a:close/>
                  <a:moveTo>
                    <a:pt x="94437" y="48359"/>
                  </a:moveTo>
                  <a:cubicBezTo>
                    <a:pt x="94862" y="48359"/>
                    <a:pt x="95289" y="48398"/>
                    <a:pt x="95715" y="48477"/>
                  </a:cubicBezTo>
                  <a:cubicBezTo>
                    <a:pt x="94722" y="49666"/>
                    <a:pt x="94140" y="51168"/>
                    <a:pt x="94227" y="52750"/>
                  </a:cubicBezTo>
                  <a:lnTo>
                    <a:pt x="94227" y="52750"/>
                  </a:lnTo>
                  <a:cubicBezTo>
                    <a:pt x="92986" y="51447"/>
                    <a:pt x="91219" y="50618"/>
                    <a:pt x="89350" y="50618"/>
                  </a:cubicBezTo>
                  <a:cubicBezTo>
                    <a:pt x="89330" y="50618"/>
                    <a:pt x="89310" y="50618"/>
                    <a:pt x="89290" y="50618"/>
                  </a:cubicBezTo>
                  <a:cubicBezTo>
                    <a:pt x="89270" y="50618"/>
                    <a:pt x="89250" y="50618"/>
                    <a:pt x="89231" y="50618"/>
                  </a:cubicBezTo>
                  <a:cubicBezTo>
                    <a:pt x="87362" y="50618"/>
                    <a:pt x="85603" y="51448"/>
                    <a:pt x="84353" y="52751"/>
                  </a:cubicBezTo>
                  <a:cubicBezTo>
                    <a:pt x="84443" y="51165"/>
                    <a:pt x="83860" y="49660"/>
                    <a:pt x="82866" y="48477"/>
                  </a:cubicBezTo>
                  <a:cubicBezTo>
                    <a:pt x="83291" y="48398"/>
                    <a:pt x="83719" y="48359"/>
                    <a:pt x="84144" y="48359"/>
                  </a:cubicBezTo>
                  <a:cubicBezTo>
                    <a:pt x="86080" y="48359"/>
                    <a:pt x="87955" y="49162"/>
                    <a:pt x="89299" y="50609"/>
                  </a:cubicBezTo>
                  <a:cubicBezTo>
                    <a:pt x="90637" y="49162"/>
                    <a:pt x="92504" y="48359"/>
                    <a:pt x="94437" y="48359"/>
                  </a:cubicBezTo>
                  <a:close/>
                  <a:moveTo>
                    <a:pt x="47485" y="48520"/>
                  </a:moveTo>
                  <a:cubicBezTo>
                    <a:pt x="47909" y="48520"/>
                    <a:pt x="48337" y="48559"/>
                    <a:pt x="48762" y="48638"/>
                  </a:cubicBezTo>
                  <a:cubicBezTo>
                    <a:pt x="47767" y="49821"/>
                    <a:pt x="47185" y="51326"/>
                    <a:pt x="47275" y="52912"/>
                  </a:cubicBezTo>
                  <a:cubicBezTo>
                    <a:pt x="46025" y="51609"/>
                    <a:pt x="44257" y="50779"/>
                    <a:pt x="42397" y="50779"/>
                  </a:cubicBezTo>
                  <a:cubicBezTo>
                    <a:pt x="42377" y="50779"/>
                    <a:pt x="42357" y="50779"/>
                    <a:pt x="42337" y="50780"/>
                  </a:cubicBezTo>
                  <a:cubicBezTo>
                    <a:pt x="43675" y="49325"/>
                    <a:pt x="45549" y="48520"/>
                    <a:pt x="47485" y="48520"/>
                  </a:cubicBezTo>
                  <a:close/>
                  <a:moveTo>
                    <a:pt x="60501" y="48529"/>
                  </a:moveTo>
                  <a:cubicBezTo>
                    <a:pt x="62439" y="48529"/>
                    <a:pt x="64308" y="49332"/>
                    <a:pt x="65653" y="50780"/>
                  </a:cubicBezTo>
                  <a:cubicBezTo>
                    <a:pt x="65633" y="50779"/>
                    <a:pt x="65613" y="50779"/>
                    <a:pt x="65593" y="50779"/>
                  </a:cubicBezTo>
                  <a:cubicBezTo>
                    <a:pt x="63725" y="50779"/>
                    <a:pt x="61957" y="51618"/>
                    <a:pt x="60715" y="52921"/>
                  </a:cubicBezTo>
                  <a:cubicBezTo>
                    <a:pt x="60796" y="51326"/>
                    <a:pt x="60214" y="49830"/>
                    <a:pt x="59219" y="48647"/>
                  </a:cubicBezTo>
                  <a:cubicBezTo>
                    <a:pt x="59646" y="48568"/>
                    <a:pt x="60075" y="48529"/>
                    <a:pt x="60501" y="48529"/>
                  </a:cubicBezTo>
                  <a:close/>
                  <a:moveTo>
                    <a:pt x="107662" y="48316"/>
                  </a:moveTo>
                  <a:cubicBezTo>
                    <a:pt x="109596" y="48316"/>
                    <a:pt x="111472" y="49118"/>
                    <a:pt x="112821" y="50574"/>
                  </a:cubicBezTo>
                  <a:cubicBezTo>
                    <a:pt x="112802" y="50573"/>
                    <a:pt x="112783" y="50573"/>
                    <a:pt x="112765" y="50573"/>
                  </a:cubicBezTo>
                  <a:cubicBezTo>
                    <a:pt x="110778" y="50573"/>
                    <a:pt x="108902" y="51519"/>
                    <a:pt x="107650" y="52966"/>
                  </a:cubicBezTo>
                  <a:lnTo>
                    <a:pt x="107650" y="52966"/>
                  </a:lnTo>
                  <a:cubicBezTo>
                    <a:pt x="107803" y="51290"/>
                    <a:pt x="107211" y="49713"/>
                    <a:pt x="106172" y="48477"/>
                  </a:cubicBezTo>
                  <a:cubicBezTo>
                    <a:pt x="106667" y="48369"/>
                    <a:pt x="107167" y="48316"/>
                    <a:pt x="107662" y="48316"/>
                  </a:cubicBezTo>
                  <a:close/>
                  <a:moveTo>
                    <a:pt x="13659" y="48573"/>
                  </a:moveTo>
                  <a:cubicBezTo>
                    <a:pt x="15592" y="48573"/>
                    <a:pt x="17464" y="49371"/>
                    <a:pt x="18807" y="50824"/>
                  </a:cubicBezTo>
                  <a:cubicBezTo>
                    <a:pt x="18787" y="50824"/>
                    <a:pt x="18768" y="50824"/>
                    <a:pt x="18748" y="50824"/>
                  </a:cubicBezTo>
                  <a:cubicBezTo>
                    <a:pt x="16879" y="50824"/>
                    <a:pt x="15111" y="51663"/>
                    <a:pt x="13870" y="52966"/>
                  </a:cubicBezTo>
                  <a:cubicBezTo>
                    <a:pt x="13951" y="51371"/>
                    <a:pt x="13368" y="49875"/>
                    <a:pt x="12374" y="48692"/>
                  </a:cubicBezTo>
                  <a:cubicBezTo>
                    <a:pt x="12802" y="48612"/>
                    <a:pt x="13232" y="48573"/>
                    <a:pt x="13659" y="48573"/>
                  </a:cubicBezTo>
                  <a:close/>
                  <a:moveTo>
                    <a:pt x="23953" y="48574"/>
                  </a:moveTo>
                  <a:cubicBezTo>
                    <a:pt x="24378" y="48574"/>
                    <a:pt x="24806" y="48613"/>
                    <a:pt x="25232" y="48692"/>
                  </a:cubicBezTo>
                  <a:cubicBezTo>
                    <a:pt x="24237" y="49875"/>
                    <a:pt x="23655" y="51371"/>
                    <a:pt x="23744" y="52966"/>
                  </a:cubicBezTo>
                  <a:cubicBezTo>
                    <a:pt x="22494" y="51663"/>
                    <a:pt x="20726" y="50824"/>
                    <a:pt x="18866" y="50824"/>
                  </a:cubicBezTo>
                  <a:cubicBezTo>
                    <a:pt x="18846" y="50824"/>
                    <a:pt x="18827" y="50824"/>
                    <a:pt x="18807" y="50824"/>
                  </a:cubicBezTo>
                  <a:cubicBezTo>
                    <a:pt x="20144" y="49377"/>
                    <a:pt x="22018" y="48574"/>
                    <a:pt x="23953" y="48574"/>
                  </a:cubicBezTo>
                  <a:close/>
                  <a:moveTo>
                    <a:pt x="37179" y="48522"/>
                  </a:moveTo>
                  <a:cubicBezTo>
                    <a:pt x="39113" y="48522"/>
                    <a:pt x="40989" y="49325"/>
                    <a:pt x="42337" y="50780"/>
                  </a:cubicBezTo>
                  <a:cubicBezTo>
                    <a:pt x="42319" y="50779"/>
                    <a:pt x="42300" y="50779"/>
                    <a:pt x="42282" y="50779"/>
                  </a:cubicBezTo>
                  <a:cubicBezTo>
                    <a:pt x="40295" y="50779"/>
                    <a:pt x="38419" y="51725"/>
                    <a:pt x="37167" y="53172"/>
                  </a:cubicBezTo>
                  <a:cubicBezTo>
                    <a:pt x="37320" y="51496"/>
                    <a:pt x="36728" y="49910"/>
                    <a:pt x="35689" y="48683"/>
                  </a:cubicBezTo>
                  <a:cubicBezTo>
                    <a:pt x="36184" y="48575"/>
                    <a:pt x="36683" y="48522"/>
                    <a:pt x="37179" y="48522"/>
                  </a:cubicBezTo>
                  <a:close/>
                  <a:moveTo>
                    <a:pt x="124475" y="46470"/>
                  </a:moveTo>
                  <a:cubicBezTo>
                    <a:pt x="127650" y="46470"/>
                    <a:pt x="130827" y="48548"/>
                    <a:pt x="130867" y="52706"/>
                  </a:cubicBezTo>
                  <a:cubicBezTo>
                    <a:pt x="130388" y="52601"/>
                    <a:pt x="129906" y="52550"/>
                    <a:pt x="129426" y="52550"/>
                  </a:cubicBezTo>
                  <a:cubicBezTo>
                    <a:pt x="127574" y="52550"/>
                    <a:pt x="125776" y="53316"/>
                    <a:pt x="124487" y="54704"/>
                  </a:cubicBezTo>
                  <a:cubicBezTo>
                    <a:pt x="123206" y="53333"/>
                    <a:pt x="121414" y="52545"/>
                    <a:pt x="119532" y="52545"/>
                  </a:cubicBezTo>
                  <a:cubicBezTo>
                    <a:pt x="119048" y="52545"/>
                    <a:pt x="118564" y="52599"/>
                    <a:pt x="118089" y="52706"/>
                  </a:cubicBezTo>
                  <a:cubicBezTo>
                    <a:pt x="118125" y="48548"/>
                    <a:pt x="121299" y="46470"/>
                    <a:pt x="124475" y="46470"/>
                  </a:cubicBezTo>
                  <a:close/>
                  <a:moveTo>
                    <a:pt x="77635" y="46519"/>
                  </a:moveTo>
                  <a:cubicBezTo>
                    <a:pt x="80808" y="46519"/>
                    <a:pt x="83981" y="48596"/>
                    <a:pt x="84022" y="52751"/>
                  </a:cubicBezTo>
                  <a:lnTo>
                    <a:pt x="84031" y="52760"/>
                  </a:lnTo>
                  <a:cubicBezTo>
                    <a:pt x="83550" y="52655"/>
                    <a:pt x="83066" y="52604"/>
                    <a:pt x="82586" y="52604"/>
                  </a:cubicBezTo>
                  <a:cubicBezTo>
                    <a:pt x="80731" y="52604"/>
                    <a:pt x="78937" y="53370"/>
                    <a:pt x="77642" y="54758"/>
                  </a:cubicBezTo>
                  <a:cubicBezTo>
                    <a:pt x="76360" y="53378"/>
                    <a:pt x="74568" y="52599"/>
                    <a:pt x="72696" y="52599"/>
                  </a:cubicBezTo>
                  <a:cubicBezTo>
                    <a:pt x="72203" y="52599"/>
                    <a:pt x="71719" y="52652"/>
                    <a:pt x="71244" y="52760"/>
                  </a:cubicBezTo>
                  <a:cubicBezTo>
                    <a:pt x="71280" y="48600"/>
                    <a:pt x="74457" y="46519"/>
                    <a:pt x="77635" y="46519"/>
                  </a:cubicBezTo>
                  <a:close/>
                  <a:moveTo>
                    <a:pt x="100946" y="46509"/>
                  </a:moveTo>
                  <a:cubicBezTo>
                    <a:pt x="104122" y="46509"/>
                    <a:pt x="107296" y="48585"/>
                    <a:pt x="107337" y="52742"/>
                  </a:cubicBezTo>
                  <a:cubicBezTo>
                    <a:pt x="106865" y="52641"/>
                    <a:pt x="106389" y="52591"/>
                    <a:pt x="105917" y="52591"/>
                  </a:cubicBezTo>
                  <a:cubicBezTo>
                    <a:pt x="104050" y="52591"/>
                    <a:pt x="102242" y="53364"/>
                    <a:pt x="100948" y="54758"/>
                  </a:cubicBezTo>
                  <a:lnTo>
                    <a:pt x="100948" y="54749"/>
                  </a:lnTo>
                  <a:cubicBezTo>
                    <a:pt x="99667" y="53369"/>
                    <a:pt x="97875" y="52590"/>
                    <a:pt x="95993" y="52590"/>
                  </a:cubicBezTo>
                  <a:cubicBezTo>
                    <a:pt x="95509" y="52590"/>
                    <a:pt x="95025" y="52643"/>
                    <a:pt x="94550" y="52742"/>
                  </a:cubicBezTo>
                  <a:cubicBezTo>
                    <a:pt x="94591" y="48588"/>
                    <a:pt x="97769" y="46509"/>
                    <a:pt x="100946" y="46509"/>
                  </a:cubicBezTo>
                  <a:close/>
                  <a:moveTo>
                    <a:pt x="53993" y="46670"/>
                  </a:moveTo>
                  <a:cubicBezTo>
                    <a:pt x="57169" y="46670"/>
                    <a:pt x="60344" y="48747"/>
                    <a:pt x="60384" y="52903"/>
                  </a:cubicBezTo>
                  <a:cubicBezTo>
                    <a:pt x="59911" y="52801"/>
                    <a:pt x="59433" y="52752"/>
                    <a:pt x="58960" y="52752"/>
                  </a:cubicBezTo>
                  <a:cubicBezTo>
                    <a:pt x="57101" y="52752"/>
                    <a:pt x="55295" y="53518"/>
                    <a:pt x="53995" y="54910"/>
                  </a:cubicBezTo>
                  <a:cubicBezTo>
                    <a:pt x="52714" y="53531"/>
                    <a:pt x="50922" y="52751"/>
                    <a:pt x="49040" y="52751"/>
                  </a:cubicBezTo>
                  <a:cubicBezTo>
                    <a:pt x="48556" y="52751"/>
                    <a:pt x="48072" y="52805"/>
                    <a:pt x="47597" y="52903"/>
                  </a:cubicBezTo>
                  <a:cubicBezTo>
                    <a:pt x="47638" y="48749"/>
                    <a:pt x="50816" y="46670"/>
                    <a:pt x="53993" y="46670"/>
                  </a:cubicBezTo>
                  <a:close/>
                  <a:moveTo>
                    <a:pt x="7145" y="46712"/>
                  </a:moveTo>
                  <a:cubicBezTo>
                    <a:pt x="10322" y="46712"/>
                    <a:pt x="13498" y="48790"/>
                    <a:pt x="13538" y="52948"/>
                  </a:cubicBezTo>
                  <a:cubicBezTo>
                    <a:pt x="13065" y="52846"/>
                    <a:pt x="12588" y="52796"/>
                    <a:pt x="12114" y="52796"/>
                  </a:cubicBezTo>
                  <a:cubicBezTo>
                    <a:pt x="10255" y="52796"/>
                    <a:pt x="8451" y="53563"/>
                    <a:pt x="7159" y="54955"/>
                  </a:cubicBezTo>
                  <a:cubicBezTo>
                    <a:pt x="5884" y="53583"/>
                    <a:pt x="4097" y="52805"/>
                    <a:pt x="2226" y="52805"/>
                  </a:cubicBezTo>
                  <a:cubicBezTo>
                    <a:pt x="2216" y="52805"/>
                    <a:pt x="2205" y="52805"/>
                    <a:pt x="2194" y="52805"/>
                  </a:cubicBezTo>
                  <a:lnTo>
                    <a:pt x="2194" y="52796"/>
                  </a:lnTo>
                  <a:cubicBezTo>
                    <a:pt x="1711" y="52796"/>
                    <a:pt x="1227" y="52850"/>
                    <a:pt x="752" y="52948"/>
                  </a:cubicBezTo>
                  <a:cubicBezTo>
                    <a:pt x="792" y="48790"/>
                    <a:pt x="3969" y="46712"/>
                    <a:pt x="7145" y="46712"/>
                  </a:cubicBezTo>
                  <a:close/>
                  <a:moveTo>
                    <a:pt x="30465" y="46717"/>
                  </a:moveTo>
                  <a:cubicBezTo>
                    <a:pt x="33637" y="46717"/>
                    <a:pt x="36811" y="48795"/>
                    <a:pt x="36854" y="52953"/>
                  </a:cubicBezTo>
                  <a:lnTo>
                    <a:pt x="36854" y="52953"/>
                  </a:lnTo>
                  <a:cubicBezTo>
                    <a:pt x="36379" y="52851"/>
                    <a:pt x="35901" y="52801"/>
                    <a:pt x="35426" y="52801"/>
                  </a:cubicBezTo>
                  <a:cubicBezTo>
                    <a:pt x="33569" y="52801"/>
                    <a:pt x="31771" y="53567"/>
                    <a:pt x="30483" y="54955"/>
                  </a:cubicBezTo>
                  <a:cubicBezTo>
                    <a:pt x="29201" y="53584"/>
                    <a:pt x="27409" y="52796"/>
                    <a:pt x="25528" y="52796"/>
                  </a:cubicBezTo>
                  <a:cubicBezTo>
                    <a:pt x="25044" y="52796"/>
                    <a:pt x="24560" y="52850"/>
                    <a:pt x="24085" y="52957"/>
                  </a:cubicBezTo>
                  <a:cubicBezTo>
                    <a:pt x="24116" y="48798"/>
                    <a:pt x="27290" y="46717"/>
                    <a:pt x="30465" y="46717"/>
                  </a:cubicBezTo>
                  <a:close/>
                  <a:moveTo>
                    <a:pt x="107865" y="57160"/>
                  </a:moveTo>
                  <a:cubicBezTo>
                    <a:pt x="107867" y="57160"/>
                    <a:pt x="107868" y="57160"/>
                    <a:pt x="107870" y="57160"/>
                  </a:cubicBezTo>
                  <a:lnTo>
                    <a:pt x="107870" y="57160"/>
                  </a:lnTo>
                  <a:cubicBezTo>
                    <a:pt x="107871" y="57160"/>
                    <a:pt x="107873" y="57160"/>
                    <a:pt x="107874" y="57160"/>
                  </a:cubicBezTo>
                  <a:close/>
                  <a:moveTo>
                    <a:pt x="129607" y="52925"/>
                  </a:moveTo>
                  <a:cubicBezTo>
                    <a:pt x="130037" y="52925"/>
                    <a:pt x="130471" y="52965"/>
                    <a:pt x="130903" y="53047"/>
                  </a:cubicBezTo>
                  <a:cubicBezTo>
                    <a:pt x="129908" y="54229"/>
                    <a:pt x="129326" y="55726"/>
                    <a:pt x="129415" y="57321"/>
                  </a:cubicBezTo>
                  <a:cubicBezTo>
                    <a:pt x="128165" y="56009"/>
                    <a:pt x="126406" y="55179"/>
                    <a:pt x="124538" y="55179"/>
                  </a:cubicBezTo>
                  <a:cubicBezTo>
                    <a:pt x="124518" y="55179"/>
                    <a:pt x="124498" y="55179"/>
                    <a:pt x="124478" y="55179"/>
                  </a:cubicBezTo>
                  <a:cubicBezTo>
                    <a:pt x="124458" y="55179"/>
                    <a:pt x="124438" y="55179"/>
                    <a:pt x="124418" y="55179"/>
                  </a:cubicBezTo>
                  <a:cubicBezTo>
                    <a:pt x="122550" y="55179"/>
                    <a:pt x="120782" y="56009"/>
                    <a:pt x="119541" y="57321"/>
                  </a:cubicBezTo>
                  <a:cubicBezTo>
                    <a:pt x="119622" y="55726"/>
                    <a:pt x="119039" y="54220"/>
                    <a:pt x="118045" y="53047"/>
                  </a:cubicBezTo>
                  <a:cubicBezTo>
                    <a:pt x="118478" y="52965"/>
                    <a:pt x="118913" y="52925"/>
                    <a:pt x="119344" y="52925"/>
                  </a:cubicBezTo>
                  <a:cubicBezTo>
                    <a:pt x="121276" y="52925"/>
                    <a:pt x="123138" y="53727"/>
                    <a:pt x="124478" y="55170"/>
                  </a:cubicBezTo>
                  <a:cubicBezTo>
                    <a:pt x="125811" y="53727"/>
                    <a:pt x="127678" y="52925"/>
                    <a:pt x="129607" y="52925"/>
                  </a:cubicBezTo>
                  <a:close/>
                  <a:moveTo>
                    <a:pt x="82780" y="52965"/>
                  </a:moveTo>
                  <a:cubicBezTo>
                    <a:pt x="83204" y="52965"/>
                    <a:pt x="83632" y="53003"/>
                    <a:pt x="84057" y="53082"/>
                  </a:cubicBezTo>
                  <a:cubicBezTo>
                    <a:pt x="83538" y="53701"/>
                    <a:pt x="83135" y="54409"/>
                    <a:pt x="82875" y="55170"/>
                  </a:cubicBezTo>
                  <a:cubicBezTo>
                    <a:pt x="82634" y="55866"/>
                    <a:pt x="82526" y="56607"/>
                    <a:pt x="82569" y="57347"/>
                  </a:cubicBezTo>
                  <a:lnTo>
                    <a:pt x="82569" y="57347"/>
                  </a:lnTo>
                  <a:cubicBezTo>
                    <a:pt x="81328" y="56053"/>
                    <a:pt x="79569" y="55215"/>
                    <a:pt x="77701" y="55215"/>
                  </a:cubicBezTo>
                  <a:cubicBezTo>
                    <a:pt x="77681" y="55215"/>
                    <a:pt x="77661" y="55215"/>
                    <a:pt x="77642" y="55215"/>
                  </a:cubicBezTo>
                  <a:cubicBezTo>
                    <a:pt x="78979" y="53768"/>
                    <a:pt x="80847" y="52965"/>
                    <a:pt x="82780" y="52965"/>
                  </a:cubicBezTo>
                  <a:close/>
                  <a:moveTo>
                    <a:pt x="95802" y="52974"/>
                  </a:moveTo>
                  <a:cubicBezTo>
                    <a:pt x="97735" y="52974"/>
                    <a:pt x="99602" y="53775"/>
                    <a:pt x="100939" y="55215"/>
                  </a:cubicBezTo>
                  <a:cubicBezTo>
                    <a:pt x="100919" y="55215"/>
                    <a:pt x="100900" y="55215"/>
                    <a:pt x="100880" y="55215"/>
                  </a:cubicBezTo>
                  <a:cubicBezTo>
                    <a:pt x="99020" y="55215"/>
                    <a:pt x="97252" y="56053"/>
                    <a:pt x="96011" y="57357"/>
                  </a:cubicBezTo>
                  <a:cubicBezTo>
                    <a:pt x="96047" y="56622"/>
                    <a:pt x="95948" y="55878"/>
                    <a:pt x="95706" y="55179"/>
                  </a:cubicBezTo>
                  <a:lnTo>
                    <a:pt x="95706" y="55170"/>
                  </a:lnTo>
                  <a:cubicBezTo>
                    <a:pt x="95446" y="54409"/>
                    <a:pt x="95043" y="53701"/>
                    <a:pt x="94523" y="53091"/>
                  </a:cubicBezTo>
                  <a:cubicBezTo>
                    <a:pt x="94949" y="53012"/>
                    <a:pt x="95377" y="52974"/>
                    <a:pt x="95802" y="52974"/>
                  </a:cubicBezTo>
                  <a:close/>
                  <a:moveTo>
                    <a:pt x="60697" y="57357"/>
                  </a:moveTo>
                  <a:cubicBezTo>
                    <a:pt x="60700" y="57357"/>
                    <a:pt x="60703" y="57357"/>
                    <a:pt x="60706" y="57357"/>
                  </a:cubicBezTo>
                  <a:lnTo>
                    <a:pt x="60706" y="57357"/>
                  </a:lnTo>
                  <a:cubicBezTo>
                    <a:pt x="60709" y="57357"/>
                    <a:pt x="60712" y="57357"/>
                    <a:pt x="60715" y="57357"/>
                  </a:cubicBezTo>
                  <a:close/>
                  <a:moveTo>
                    <a:pt x="48839" y="53117"/>
                  </a:moveTo>
                  <a:cubicBezTo>
                    <a:pt x="50775" y="53117"/>
                    <a:pt x="52650" y="53921"/>
                    <a:pt x="53995" y="55376"/>
                  </a:cubicBezTo>
                  <a:lnTo>
                    <a:pt x="53995" y="55376"/>
                  </a:lnTo>
                  <a:cubicBezTo>
                    <a:pt x="53992" y="55376"/>
                    <a:pt x="53989" y="55376"/>
                    <a:pt x="53986" y="55376"/>
                  </a:cubicBezTo>
                  <a:cubicBezTo>
                    <a:pt x="53966" y="55376"/>
                    <a:pt x="53946" y="55376"/>
                    <a:pt x="53927" y="55376"/>
                  </a:cubicBezTo>
                  <a:cubicBezTo>
                    <a:pt x="52067" y="55376"/>
                    <a:pt x="50299" y="56206"/>
                    <a:pt x="49049" y="57509"/>
                  </a:cubicBezTo>
                  <a:cubicBezTo>
                    <a:pt x="49138" y="55923"/>
                    <a:pt x="48556" y="54418"/>
                    <a:pt x="47561" y="53235"/>
                  </a:cubicBezTo>
                  <a:cubicBezTo>
                    <a:pt x="47987" y="53156"/>
                    <a:pt x="48414" y="53117"/>
                    <a:pt x="48839" y="53117"/>
                  </a:cubicBezTo>
                  <a:close/>
                  <a:moveTo>
                    <a:pt x="59142" y="53117"/>
                  </a:moveTo>
                  <a:cubicBezTo>
                    <a:pt x="59567" y="53117"/>
                    <a:pt x="59994" y="53156"/>
                    <a:pt x="60420" y="53235"/>
                  </a:cubicBezTo>
                  <a:cubicBezTo>
                    <a:pt x="59425" y="54427"/>
                    <a:pt x="58843" y="55932"/>
                    <a:pt x="58932" y="57518"/>
                  </a:cubicBezTo>
                  <a:lnTo>
                    <a:pt x="58923" y="57509"/>
                  </a:lnTo>
                  <a:cubicBezTo>
                    <a:pt x="57682" y="56206"/>
                    <a:pt x="55914" y="55376"/>
                    <a:pt x="54046" y="55376"/>
                  </a:cubicBezTo>
                  <a:cubicBezTo>
                    <a:pt x="54029" y="55376"/>
                    <a:pt x="54012" y="55376"/>
                    <a:pt x="53995" y="55376"/>
                  </a:cubicBezTo>
                  <a:lnTo>
                    <a:pt x="53995" y="55376"/>
                  </a:lnTo>
                  <a:cubicBezTo>
                    <a:pt x="55333" y="53921"/>
                    <a:pt x="57206" y="53117"/>
                    <a:pt x="59142" y="53117"/>
                  </a:cubicBezTo>
                  <a:close/>
                  <a:moveTo>
                    <a:pt x="25317" y="53179"/>
                  </a:moveTo>
                  <a:cubicBezTo>
                    <a:pt x="27247" y="53179"/>
                    <a:pt x="29113" y="53976"/>
                    <a:pt x="30456" y="55421"/>
                  </a:cubicBezTo>
                  <a:cubicBezTo>
                    <a:pt x="30436" y="55421"/>
                    <a:pt x="30416" y="55421"/>
                    <a:pt x="30397" y="55421"/>
                  </a:cubicBezTo>
                  <a:cubicBezTo>
                    <a:pt x="28528" y="55421"/>
                    <a:pt x="26769" y="56259"/>
                    <a:pt x="25528" y="57554"/>
                  </a:cubicBezTo>
                  <a:cubicBezTo>
                    <a:pt x="25563" y="56819"/>
                    <a:pt x="25456" y="56075"/>
                    <a:pt x="25223" y="55376"/>
                  </a:cubicBezTo>
                  <a:lnTo>
                    <a:pt x="25223" y="55385"/>
                  </a:lnTo>
                  <a:cubicBezTo>
                    <a:pt x="24963" y="54624"/>
                    <a:pt x="24560" y="53916"/>
                    <a:pt x="24031" y="53298"/>
                  </a:cubicBezTo>
                  <a:cubicBezTo>
                    <a:pt x="24460" y="53218"/>
                    <a:pt x="24890" y="53179"/>
                    <a:pt x="25317" y="53179"/>
                  </a:cubicBezTo>
                  <a:close/>
                  <a:moveTo>
                    <a:pt x="12293" y="53188"/>
                  </a:moveTo>
                  <a:cubicBezTo>
                    <a:pt x="12719" y="53188"/>
                    <a:pt x="13147" y="53227"/>
                    <a:pt x="13574" y="53307"/>
                  </a:cubicBezTo>
                  <a:cubicBezTo>
                    <a:pt x="13055" y="53925"/>
                    <a:pt x="12651" y="54624"/>
                    <a:pt x="12391" y="55385"/>
                  </a:cubicBezTo>
                  <a:cubicBezTo>
                    <a:pt x="12150" y="56084"/>
                    <a:pt x="12051" y="56819"/>
                    <a:pt x="12087" y="57554"/>
                  </a:cubicBezTo>
                  <a:lnTo>
                    <a:pt x="12087" y="57572"/>
                  </a:lnTo>
                  <a:cubicBezTo>
                    <a:pt x="10845" y="56268"/>
                    <a:pt x="9086" y="55430"/>
                    <a:pt x="7218" y="55430"/>
                  </a:cubicBezTo>
                  <a:cubicBezTo>
                    <a:pt x="7198" y="55430"/>
                    <a:pt x="7178" y="55430"/>
                    <a:pt x="7159" y="55430"/>
                  </a:cubicBezTo>
                  <a:cubicBezTo>
                    <a:pt x="8501" y="53985"/>
                    <a:pt x="10367" y="53188"/>
                    <a:pt x="12293" y="53188"/>
                  </a:cubicBezTo>
                  <a:close/>
                  <a:moveTo>
                    <a:pt x="106098" y="52962"/>
                  </a:moveTo>
                  <a:cubicBezTo>
                    <a:pt x="106573" y="52962"/>
                    <a:pt x="107051" y="53010"/>
                    <a:pt x="107525" y="53109"/>
                  </a:cubicBezTo>
                  <a:cubicBezTo>
                    <a:pt x="106514" y="54361"/>
                    <a:pt x="105950" y="55943"/>
                    <a:pt x="106117" y="57615"/>
                  </a:cubicBezTo>
                  <a:lnTo>
                    <a:pt x="106117" y="57615"/>
                  </a:lnTo>
                  <a:cubicBezTo>
                    <a:pt x="104869" y="56153"/>
                    <a:pt x="102981" y="55206"/>
                    <a:pt x="100985" y="55206"/>
                  </a:cubicBezTo>
                  <a:cubicBezTo>
                    <a:pt x="100976" y="55206"/>
                    <a:pt x="100966" y="55206"/>
                    <a:pt x="100957" y="55206"/>
                  </a:cubicBezTo>
                  <a:cubicBezTo>
                    <a:pt x="102302" y="53761"/>
                    <a:pt x="104171" y="52962"/>
                    <a:pt x="106098" y="52962"/>
                  </a:cubicBezTo>
                  <a:close/>
                  <a:moveTo>
                    <a:pt x="70812" y="48526"/>
                  </a:moveTo>
                  <a:cubicBezTo>
                    <a:pt x="71289" y="48526"/>
                    <a:pt x="71770" y="48575"/>
                    <a:pt x="72248" y="48674"/>
                  </a:cubicBezTo>
                  <a:cubicBezTo>
                    <a:pt x="71271" y="49928"/>
                    <a:pt x="70742" y="51496"/>
                    <a:pt x="70939" y="53145"/>
                  </a:cubicBezTo>
                  <a:cubicBezTo>
                    <a:pt x="71447" y="53031"/>
                    <a:pt x="71960" y="52976"/>
                    <a:pt x="72468" y="52976"/>
                  </a:cubicBezTo>
                  <a:cubicBezTo>
                    <a:pt x="74401" y="52976"/>
                    <a:pt x="76276" y="53777"/>
                    <a:pt x="77624" y="55224"/>
                  </a:cubicBezTo>
                  <a:cubicBezTo>
                    <a:pt x="77606" y="55224"/>
                    <a:pt x="77587" y="55224"/>
                    <a:pt x="77569" y="55224"/>
                  </a:cubicBezTo>
                  <a:cubicBezTo>
                    <a:pt x="75520" y="55224"/>
                    <a:pt x="73598" y="56223"/>
                    <a:pt x="72355" y="57751"/>
                  </a:cubicBezTo>
                  <a:cubicBezTo>
                    <a:pt x="72694" y="54052"/>
                    <a:pt x="69407" y="50779"/>
                    <a:pt x="65713" y="50779"/>
                  </a:cubicBezTo>
                  <a:cubicBezTo>
                    <a:pt x="65693" y="50779"/>
                    <a:pt x="65673" y="50779"/>
                    <a:pt x="65653" y="50780"/>
                  </a:cubicBezTo>
                  <a:cubicBezTo>
                    <a:pt x="66997" y="49327"/>
                    <a:pt x="68873" y="48526"/>
                    <a:pt x="70812" y="48526"/>
                  </a:cubicBezTo>
                  <a:close/>
                  <a:moveTo>
                    <a:pt x="35611" y="53168"/>
                  </a:moveTo>
                  <a:cubicBezTo>
                    <a:pt x="36086" y="53168"/>
                    <a:pt x="36566" y="53216"/>
                    <a:pt x="37042" y="53315"/>
                  </a:cubicBezTo>
                  <a:cubicBezTo>
                    <a:pt x="36031" y="54567"/>
                    <a:pt x="35458" y="56149"/>
                    <a:pt x="35634" y="57812"/>
                  </a:cubicBezTo>
                  <a:lnTo>
                    <a:pt x="35634" y="57812"/>
                  </a:lnTo>
                  <a:cubicBezTo>
                    <a:pt x="34382" y="56357"/>
                    <a:pt x="32515" y="55412"/>
                    <a:pt x="30530" y="55412"/>
                  </a:cubicBezTo>
                  <a:cubicBezTo>
                    <a:pt x="30511" y="55412"/>
                    <a:pt x="30492" y="55412"/>
                    <a:pt x="30474" y="55412"/>
                  </a:cubicBezTo>
                  <a:cubicBezTo>
                    <a:pt x="31811" y="53967"/>
                    <a:pt x="33679" y="53168"/>
                    <a:pt x="35611" y="53168"/>
                  </a:cubicBezTo>
                  <a:close/>
                  <a:moveTo>
                    <a:pt x="112818" y="51075"/>
                  </a:moveTo>
                  <a:cubicBezTo>
                    <a:pt x="115995" y="51075"/>
                    <a:pt x="119174" y="53154"/>
                    <a:pt x="119218" y="57312"/>
                  </a:cubicBezTo>
                  <a:cubicBezTo>
                    <a:pt x="118743" y="57210"/>
                    <a:pt x="118265" y="57160"/>
                    <a:pt x="117790" y="57160"/>
                  </a:cubicBezTo>
                  <a:cubicBezTo>
                    <a:pt x="115926" y="57160"/>
                    <a:pt x="114120" y="57927"/>
                    <a:pt x="112821" y="59319"/>
                  </a:cubicBezTo>
                  <a:cubicBezTo>
                    <a:pt x="111549" y="57940"/>
                    <a:pt x="109750" y="57161"/>
                    <a:pt x="107870" y="57160"/>
                  </a:cubicBezTo>
                  <a:lnTo>
                    <a:pt x="107870" y="57160"/>
                  </a:lnTo>
                  <a:cubicBezTo>
                    <a:pt x="107388" y="57160"/>
                    <a:pt x="106905" y="57214"/>
                    <a:pt x="106432" y="57312"/>
                  </a:cubicBezTo>
                  <a:cubicBezTo>
                    <a:pt x="106468" y="53154"/>
                    <a:pt x="109642" y="51075"/>
                    <a:pt x="112818" y="51075"/>
                  </a:cubicBezTo>
                  <a:close/>
                  <a:moveTo>
                    <a:pt x="136134" y="51090"/>
                  </a:moveTo>
                  <a:cubicBezTo>
                    <a:pt x="139310" y="51090"/>
                    <a:pt x="142484" y="53169"/>
                    <a:pt x="142525" y="57330"/>
                  </a:cubicBezTo>
                  <a:cubicBezTo>
                    <a:pt x="142043" y="57224"/>
                    <a:pt x="141557" y="57173"/>
                    <a:pt x="141075" y="57173"/>
                  </a:cubicBezTo>
                  <a:cubicBezTo>
                    <a:pt x="139225" y="57173"/>
                    <a:pt x="137430" y="57933"/>
                    <a:pt x="136136" y="59319"/>
                  </a:cubicBezTo>
                  <a:lnTo>
                    <a:pt x="136136" y="59328"/>
                  </a:lnTo>
                  <a:cubicBezTo>
                    <a:pt x="134854" y="57957"/>
                    <a:pt x="133062" y="57168"/>
                    <a:pt x="131181" y="57168"/>
                  </a:cubicBezTo>
                  <a:cubicBezTo>
                    <a:pt x="130697" y="57168"/>
                    <a:pt x="130213" y="57222"/>
                    <a:pt x="129738" y="57330"/>
                  </a:cubicBezTo>
                  <a:cubicBezTo>
                    <a:pt x="129778" y="53171"/>
                    <a:pt x="132957" y="51090"/>
                    <a:pt x="136134" y="51090"/>
                  </a:cubicBezTo>
                  <a:close/>
                  <a:moveTo>
                    <a:pt x="89294" y="51126"/>
                  </a:moveTo>
                  <a:cubicBezTo>
                    <a:pt x="91873" y="51126"/>
                    <a:pt x="94452" y="52497"/>
                    <a:pt x="95348" y="55242"/>
                  </a:cubicBezTo>
                  <a:cubicBezTo>
                    <a:pt x="95572" y="55923"/>
                    <a:pt x="95679" y="56631"/>
                    <a:pt x="95688" y="57348"/>
                  </a:cubicBezTo>
                  <a:cubicBezTo>
                    <a:pt x="95215" y="57246"/>
                    <a:pt x="94738" y="57196"/>
                    <a:pt x="94264" y="57196"/>
                  </a:cubicBezTo>
                  <a:cubicBezTo>
                    <a:pt x="92405" y="57196"/>
                    <a:pt x="90599" y="57962"/>
                    <a:pt x="89299" y="59355"/>
                  </a:cubicBezTo>
                  <a:cubicBezTo>
                    <a:pt x="88027" y="57975"/>
                    <a:pt x="86226" y="57195"/>
                    <a:pt x="84353" y="57195"/>
                  </a:cubicBezTo>
                  <a:cubicBezTo>
                    <a:pt x="83860" y="57195"/>
                    <a:pt x="83376" y="57249"/>
                    <a:pt x="82910" y="57348"/>
                  </a:cubicBezTo>
                  <a:cubicBezTo>
                    <a:pt x="82902" y="56631"/>
                    <a:pt x="83009" y="55923"/>
                    <a:pt x="83224" y="55242"/>
                  </a:cubicBezTo>
                  <a:lnTo>
                    <a:pt x="83233" y="55242"/>
                  </a:lnTo>
                  <a:cubicBezTo>
                    <a:pt x="84129" y="52499"/>
                    <a:pt x="86712" y="51126"/>
                    <a:pt x="89294" y="51126"/>
                  </a:cubicBezTo>
                  <a:close/>
                  <a:moveTo>
                    <a:pt x="42335" y="51276"/>
                  </a:moveTo>
                  <a:cubicBezTo>
                    <a:pt x="45511" y="51276"/>
                    <a:pt x="48686" y="53352"/>
                    <a:pt x="48726" y="57509"/>
                  </a:cubicBezTo>
                  <a:cubicBezTo>
                    <a:pt x="48253" y="57407"/>
                    <a:pt x="47776" y="57357"/>
                    <a:pt x="47302" y="57357"/>
                  </a:cubicBezTo>
                  <a:cubicBezTo>
                    <a:pt x="45443" y="57357"/>
                    <a:pt x="43639" y="58124"/>
                    <a:pt x="42346" y="59516"/>
                  </a:cubicBezTo>
                  <a:cubicBezTo>
                    <a:pt x="41065" y="58136"/>
                    <a:pt x="39264" y="57357"/>
                    <a:pt x="37382" y="57357"/>
                  </a:cubicBezTo>
                  <a:cubicBezTo>
                    <a:pt x="36898" y="57357"/>
                    <a:pt x="36415" y="57410"/>
                    <a:pt x="35940" y="57509"/>
                  </a:cubicBezTo>
                  <a:cubicBezTo>
                    <a:pt x="35980" y="53355"/>
                    <a:pt x="39158" y="51276"/>
                    <a:pt x="42335" y="51276"/>
                  </a:cubicBezTo>
                  <a:close/>
                  <a:moveTo>
                    <a:pt x="65660" y="51276"/>
                  </a:moveTo>
                  <a:cubicBezTo>
                    <a:pt x="68835" y="51276"/>
                    <a:pt x="72010" y="53352"/>
                    <a:pt x="72050" y="57509"/>
                  </a:cubicBezTo>
                  <a:cubicBezTo>
                    <a:pt x="71577" y="57407"/>
                    <a:pt x="71100" y="57357"/>
                    <a:pt x="70626" y="57357"/>
                  </a:cubicBezTo>
                  <a:cubicBezTo>
                    <a:pt x="68767" y="57357"/>
                    <a:pt x="66961" y="58124"/>
                    <a:pt x="65662" y="59516"/>
                  </a:cubicBezTo>
                  <a:cubicBezTo>
                    <a:pt x="64382" y="58138"/>
                    <a:pt x="62585" y="57359"/>
                    <a:pt x="60706" y="57357"/>
                  </a:cubicBezTo>
                  <a:lnTo>
                    <a:pt x="60706" y="57357"/>
                  </a:lnTo>
                  <a:cubicBezTo>
                    <a:pt x="60217" y="57357"/>
                    <a:pt x="59736" y="57411"/>
                    <a:pt x="59264" y="57509"/>
                  </a:cubicBezTo>
                  <a:cubicBezTo>
                    <a:pt x="59304" y="53355"/>
                    <a:pt x="62482" y="51276"/>
                    <a:pt x="65660" y="51276"/>
                  </a:cubicBezTo>
                  <a:close/>
                  <a:moveTo>
                    <a:pt x="18806" y="51334"/>
                  </a:moveTo>
                  <a:cubicBezTo>
                    <a:pt x="21388" y="51334"/>
                    <a:pt x="23969" y="52707"/>
                    <a:pt x="24864" y="55457"/>
                  </a:cubicBezTo>
                  <a:cubicBezTo>
                    <a:pt x="25079" y="56138"/>
                    <a:pt x="25196" y="56846"/>
                    <a:pt x="25205" y="57563"/>
                  </a:cubicBezTo>
                  <a:cubicBezTo>
                    <a:pt x="24724" y="57458"/>
                    <a:pt x="24240" y="57407"/>
                    <a:pt x="23760" y="57407"/>
                  </a:cubicBezTo>
                  <a:cubicBezTo>
                    <a:pt x="21902" y="57407"/>
                    <a:pt x="20103" y="58173"/>
                    <a:pt x="18807" y="59561"/>
                  </a:cubicBezTo>
                  <a:cubicBezTo>
                    <a:pt x="17535" y="58190"/>
                    <a:pt x="15734" y="57401"/>
                    <a:pt x="13861" y="57401"/>
                  </a:cubicBezTo>
                  <a:cubicBezTo>
                    <a:pt x="13377" y="57401"/>
                    <a:pt x="12884" y="57455"/>
                    <a:pt x="12418" y="57563"/>
                  </a:cubicBezTo>
                  <a:cubicBezTo>
                    <a:pt x="12418" y="56837"/>
                    <a:pt x="12526" y="56129"/>
                    <a:pt x="12741" y="55448"/>
                  </a:cubicBezTo>
                  <a:lnTo>
                    <a:pt x="12741" y="55457"/>
                  </a:lnTo>
                  <a:cubicBezTo>
                    <a:pt x="13637" y="52710"/>
                    <a:pt x="16222" y="51334"/>
                    <a:pt x="18806" y="51334"/>
                  </a:cubicBezTo>
                  <a:close/>
                  <a:moveTo>
                    <a:pt x="117967" y="57526"/>
                  </a:moveTo>
                  <a:cubicBezTo>
                    <a:pt x="118391" y="57526"/>
                    <a:pt x="118819" y="57564"/>
                    <a:pt x="119245" y="57643"/>
                  </a:cubicBezTo>
                  <a:cubicBezTo>
                    <a:pt x="118726" y="58253"/>
                    <a:pt x="118322" y="58961"/>
                    <a:pt x="118063" y="59722"/>
                  </a:cubicBezTo>
                  <a:cubicBezTo>
                    <a:pt x="117821" y="60430"/>
                    <a:pt x="117713" y="61165"/>
                    <a:pt x="117758" y="61909"/>
                  </a:cubicBezTo>
                  <a:cubicBezTo>
                    <a:pt x="116510" y="60598"/>
                    <a:pt x="114739" y="59767"/>
                    <a:pt x="112860" y="59767"/>
                  </a:cubicBezTo>
                  <a:cubicBezTo>
                    <a:pt x="112850" y="59767"/>
                    <a:pt x="112840" y="59767"/>
                    <a:pt x="112830" y="59767"/>
                  </a:cubicBezTo>
                  <a:cubicBezTo>
                    <a:pt x="114167" y="58327"/>
                    <a:pt x="116034" y="57526"/>
                    <a:pt x="117967" y="57526"/>
                  </a:cubicBezTo>
                  <a:close/>
                  <a:moveTo>
                    <a:pt x="130990" y="57535"/>
                  </a:moveTo>
                  <a:cubicBezTo>
                    <a:pt x="132923" y="57535"/>
                    <a:pt x="134790" y="58336"/>
                    <a:pt x="136127" y="59776"/>
                  </a:cubicBezTo>
                  <a:cubicBezTo>
                    <a:pt x="136117" y="59776"/>
                    <a:pt x="136107" y="59776"/>
                    <a:pt x="136097" y="59776"/>
                  </a:cubicBezTo>
                  <a:cubicBezTo>
                    <a:pt x="134226" y="59776"/>
                    <a:pt x="132446" y="60607"/>
                    <a:pt x="131199" y="61918"/>
                  </a:cubicBezTo>
                  <a:cubicBezTo>
                    <a:pt x="131234" y="61183"/>
                    <a:pt x="131136" y="60439"/>
                    <a:pt x="130894" y="59731"/>
                  </a:cubicBezTo>
                  <a:cubicBezTo>
                    <a:pt x="130634" y="58970"/>
                    <a:pt x="130231" y="58271"/>
                    <a:pt x="129711" y="57652"/>
                  </a:cubicBezTo>
                  <a:cubicBezTo>
                    <a:pt x="130137" y="57573"/>
                    <a:pt x="130565" y="57535"/>
                    <a:pt x="130990" y="57535"/>
                  </a:cubicBezTo>
                  <a:close/>
                  <a:moveTo>
                    <a:pt x="84143" y="57571"/>
                  </a:moveTo>
                  <a:cubicBezTo>
                    <a:pt x="86075" y="57571"/>
                    <a:pt x="87945" y="58371"/>
                    <a:pt x="89282" y="59821"/>
                  </a:cubicBezTo>
                  <a:lnTo>
                    <a:pt x="89282" y="59821"/>
                  </a:lnTo>
                  <a:cubicBezTo>
                    <a:pt x="89265" y="59821"/>
                    <a:pt x="89248" y="59821"/>
                    <a:pt x="89231" y="59821"/>
                  </a:cubicBezTo>
                  <a:cubicBezTo>
                    <a:pt x="87362" y="59821"/>
                    <a:pt x="85595" y="60659"/>
                    <a:pt x="84353" y="61962"/>
                  </a:cubicBezTo>
                  <a:cubicBezTo>
                    <a:pt x="84434" y="60367"/>
                    <a:pt x="83851" y="58871"/>
                    <a:pt x="82866" y="57688"/>
                  </a:cubicBezTo>
                  <a:cubicBezTo>
                    <a:pt x="83291" y="57609"/>
                    <a:pt x="83719" y="57571"/>
                    <a:pt x="84143" y="57571"/>
                  </a:cubicBezTo>
                  <a:close/>
                  <a:moveTo>
                    <a:pt x="94437" y="57571"/>
                  </a:moveTo>
                  <a:cubicBezTo>
                    <a:pt x="94862" y="57571"/>
                    <a:pt x="95290" y="57609"/>
                    <a:pt x="95715" y="57688"/>
                  </a:cubicBezTo>
                  <a:cubicBezTo>
                    <a:pt x="94720" y="58871"/>
                    <a:pt x="94138" y="60367"/>
                    <a:pt x="94228" y="61962"/>
                  </a:cubicBezTo>
                  <a:cubicBezTo>
                    <a:pt x="92977" y="60659"/>
                    <a:pt x="91218" y="59821"/>
                    <a:pt x="89350" y="59821"/>
                  </a:cubicBezTo>
                  <a:cubicBezTo>
                    <a:pt x="89333" y="59821"/>
                    <a:pt x="89316" y="59821"/>
                    <a:pt x="89299" y="59821"/>
                  </a:cubicBezTo>
                  <a:lnTo>
                    <a:pt x="89299" y="59821"/>
                  </a:lnTo>
                  <a:cubicBezTo>
                    <a:pt x="90636" y="58371"/>
                    <a:pt x="92506" y="57571"/>
                    <a:pt x="94437" y="57571"/>
                  </a:cubicBezTo>
                  <a:close/>
                  <a:moveTo>
                    <a:pt x="47495" y="57735"/>
                  </a:moveTo>
                  <a:cubicBezTo>
                    <a:pt x="47916" y="57735"/>
                    <a:pt x="48340" y="57773"/>
                    <a:pt x="48762" y="57849"/>
                  </a:cubicBezTo>
                  <a:cubicBezTo>
                    <a:pt x="48242" y="58468"/>
                    <a:pt x="47839" y="59176"/>
                    <a:pt x="47579" y="59937"/>
                  </a:cubicBezTo>
                  <a:cubicBezTo>
                    <a:pt x="47337" y="60636"/>
                    <a:pt x="47230" y="61371"/>
                    <a:pt x="47275" y="62115"/>
                  </a:cubicBezTo>
                  <a:lnTo>
                    <a:pt x="47275" y="62124"/>
                  </a:lnTo>
                  <a:cubicBezTo>
                    <a:pt x="46033" y="60820"/>
                    <a:pt x="44265" y="59982"/>
                    <a:pt x="42405" y="59982"/>
                  </a:cubicBezTo>
                  <a:cubicBezTo>
                    <a:pt x="42386" y="59982"/>
                    <a:pt x="42366" y="59982"/>
                    <a:pt x="42346" y="59982"/>
                  </a:cubicBezTo>
                  <a:cubicBezTo>
                    <a:pt x="43686" y="58532"/>
                    <a:pt x="45558" y="57735"/>
                    <a:pt x="47495" y="57735"/>
                  </a:cubicBezTo>
                  <a:close/>
                  <a:moveTo>
                    <a:pt x="60510" y="57740"/>
                  </a:moveTo>
                  <a:cubicBezTo>
                    <a:pt x="62438" y="57740"/>
                    <a:pt x="64308" y="58537"/>
                    <a:pt x="65644" y="59982"/>
                  </a:cubicBezTo>
                  <a:cubicBezTo>
                    <a:pt x="65624" y="59982"/>
                    <a:pt x="65604" y="59982"/>
                    <a:pt x="65585" y="59982"/>
                  </a:cubicBezTo>
                  <a:cubicBezTo>
                    <a:pt x="63725" y="59982"/>
                    <a:pt x="61957" y="60820"/>
                    <a:pt x="60715" y="62124"/>
                  </a:cubicBezTo>
                  <a:cubicBezTo>
                    <a:pt x="60751" y="61380"/>
                    <a:pt x="60653" y="60636"/>
                    <a:pt x="60411" y="59937"/>
                  </a:cubicBezTo>
                  <a:cubicBezTo>
                    <a:pt x="60151" y="59176"/>
                    <a:pt x="59748" y="58468"/>
                    <a:pt x="59228" y="57858"/>
                  </a:cubicBezTo>
                  <a:cubicBezTo>
                    <a:pt x="59655" y="57779"/>
                    <a:pt x="60084" y="57740"/>
                    <a:pt x="60510" y="57740"/>
                  </a:cubicBezTo>
                  <a:close/>
                  <a:moveTo>
                    <a:pt x="23936" y="57764"/>
                  </a:moveTo>
                  <a:cubicBezTo>
                    <a:pt x="24366" y="57764"/>
                    <a:pt x="24800" y="57804"/>
                    <a:pt x="25232" y="57885"/>
                  </a:cubicBezTo>
                  <a:cubicBezTo>
                    <a:pt x="24237" y="59059"/>
                    <a:pt x="23655" y="60565"/>
                    <a:pt x="23744" y="62151"/>
                  </a:cubicBezTo>
                  <a:cubicBezTo>
                    <a:pt x="22494" y="60847"/>
                    <a:pt x="20727" y="60018"/>
                    <a:pt x="18867" y="60018"/>
                  </a:cubicBezTo>
                  <a:cubicBezTo>
                    <a:pt x="18847" y="60018"/>
                    <a:pt x="18827" y="60018"/>
                    <a:pt x="18807" y="60018"/>
                  </a:cubicBezTo>
                  <a:cubicBezTo>
                    <a:pt x="18787" y="60018"/>
                    <a:pt x="18767" y="60018"/>
                    <a:pt x="18747" y="60018"/>
                  </a:cubicBezTo>
                  <a:cubicBezTo>
                    <a:pt x="16879" y="60018"/>
                    <a:pt x="15111" y="60847"/>
                    <a:pt x="13870" y="62151"/>
                  </a:cubicBezTo>
                  <a:cubicBezTo>
                    <a:pt x="13951" y="60573"/>
                    <a:pt x="13368" y="59068"/>
                    <a:pt x="12382" y="57885"/>
                  </a:cubicBezTo>
                  <a:lnTo>
                    <a:pt x="12374" y="57885"/>
                  </a:lnTo>
                  <a:cubicBezTo>
                    <a:pt x="12805" y="57804"/>
                    <a:pt x="13239" y="57764"/>
                    <a:pt x="13670" y="57764"/>
                  </a:cubicBezTo>
                  <a:cubicBezTo>
                    <a:pt x="15599" y="57764"/>
                    <a:pt x="17467" y="58566"/>
                    <a:pt x="18807" y="60009"/>
                  </a:cubicBezTo>
                  <a:cubicBezTo>
                    <a:pt x="20140" y="58566"/>
                    <a:pt x="22007" y="57764"/>
                    <a:pt x="23936" y="57764"/>
                  </a:cubicBezTo>
                  <a:close/>
                  <a:moveTo>
                    <a:pt x="107668" y="57528"/>
                  </a:moveTo>
                  <a:cubicBezTo>
                    <a:pt x="109594" y="57528"/>
                    <a:pt x="111464" y="58327"/>
                    <a:pt x="112812" y="59767"/>
                  </a:cubicBezTo>
                  <a:cubicBezTo>
                    <a:pt x="112793" y="59767"/>
                    <a:pt x="112774" y="59767"/>
                    <a:pt x="112756" y="59767"/>
                  </a:cubicBezTo>
                  <a:cubicBezTo>
                    <a:pt x="110769" y="59767"/>
                    <a:pt x="108902" y="60712"/>
                    <a:pt x="107650" y="62159"/>
                  </a:cubicBezTo>
                  <a:lnTo>
                    <a:pt x="107650" y="62159"/>
                  </a:lnTo>
                  <a:cubicBezTo>
                    <a:pt x="107803" y="60502"/>
                    <a:pt x="107211" y="58925"/>
                    <a:pt x="106181" y="57688"/>
                  </a:cubicBezTo>
                  <a:cubicBezTo>
                    <a:pt x="106675" y="57580"/>
                    <a:pt x="107173" y="57528"/>
                    <a:pt x="107668" y="57528"/>
                  </a:cubicBezTo>
                  <a:close/>
                  <a:moveTo>
                    <a:pt x="37187" y="57724"/>
                  </a:moveTo>
                  <a:cubicBezTo>
                    <a:pt x="39116" y="57724"/>
                    <a:pt x="40983" y="58519"/>
                    <a:pt x="42328" y="59964"/>
                  </a:cubicBezTo>
                  <a:cubicBezTo>
                    <a:pt x="42310" y="59964"/>
                    <a:pt x="42291" y="59964"/>
                    <a:pt x="42273" y="59964"/>
                  </a:cubicBezTo>
                  <a:cubicBezTo>
                    <a:pt x="40286" y="59964"/>
                    <a:pt x="38419" y="60910"/>
                    <a:pt x="37167" y="62366"/>
                  </a:cubicBezTo>
                  <a:cubicBezTo>
                    <a:pt x="37320" y="60699"/>
                    <a:pt x="36728" y="59122"/>
                    <a:pt x="35698" y="57894"/>
                  </a:cubicBezTo>
                  <a:lnTo>
                    <a:pt x="35689" y="57885"/>
                  </a:lnTo>
                  <a:cubicBezTo>
                    <a:pt x="36187" y="57777"/>
                    <a:pt x="36689" y="57724"/>
                    <a:pt x="37187" y="57724"/>
                  </a:cubicBezTo>
                  <a:close/>
                  <a:moveTo>
                    <a:pt x="124486" y="55678"/>
                  </a:moveTo>
                  <a:cubicBezTo>
                    <a:pt x="127068" y="55678"/>
                    <a:pt x="129649" y="57049"/>
                    <a:pt x="130544" y="59794"/>
                  </a:cubicBezTo>
                  <a:cubicBezTo>
                    <a:pt x="130760" y="60475"/>
                    <a:pt x="130876" y="61183"/>
                    <a:pt x="130876" y="61900"/>
                  </a:cubicBezTo>
                  <a:cubicBezTo>
                    <a:pt x="130403" y="61798"/>
                    <a:pt x="129926" y="61748"/>
                    <a:pt x="129452" y="61748"/>
                  </a:cubicBezTo>
                  <a:cubicBezTo>
                    <a:pt x="127593" y="61748"/>
                    <a:pt x="125787" y="62514"/>
                    <a:pt x="124487" y="63907"/>
                  </a:cubicBezTo>
                  <a:cubicBezTo>
                    <a:pt x="123215" y="62527"/>
                    <a:pt x="121414" y="61747"/>
                    <a:pt x="119541" y="61747"/>
                  </a:cubicBezTo>
                  <a:cubicBezTo>
                    <a:pt x="119048" y="61747"/>
                    <a:pt x="118564" y="61801"/>
                    <a:pt x="118080" y="61909"/>
                  </a:cubicBezTo>
                  <a:cubicBezTo>
                    <a:pt x="118080" y="61192"/>
                    <a:pt x="118197" y="60484"/>
                    <a:pt x="118412" y="59803"/>
                  </a:cubicBezTo>
                  <a:lnTo>
                    <a:pt x="118421" y="59794"/>
                  </a:lnTo>
                  <a:cubicBezTo>
                    <a:pt x="119317" y="57051"/>
                    <a:pt x="121902" y="55678"/>
                    <a:pt x="124486" y="55678"/>
                  </a:cubicBezTo>
                  <a:close/>
                  <a:moveTo>
                    <a:pt x="77628" y="55717"/>
                  </a:moveTo>
                  <a:cubicBezTo>
                    <a:pt x="80804" y="55717"/>
                    <a:pt x="83980" y="57795"/>
                    <a:pt x="84022" y="61951"/>
                  </a:cubicBezTo>
                  <a:lnTo>
                    <a:pt x="84022" y="61951"/>
                  </a:lnTo>
                  <a:cubicBezTo>
                    <a:pt x="83546" y="61848"/>
                    <a:pt x="83066" y="61797"/>
                    <a:pt x="82590" y="61797"/>
                  </a:cubicBezTo>
                  <a:cubicBezTo>
                    <a:pt x="80737" y="61797"/>
                    <a:pt x="78939" y="62563"/>
                    <a:pt x="77651" y="63952"/>
                  </a:cubicBezTo>
                  <a:cubicBezTo>
                    <a:pt x="76377" y="62579"/>
                    <a:pt x="74589" y="61801"/>
                    <a:pt x="72710" y="61801"/>
                  </a:cubicBezTo>
                  <a:cubicBezTo>
                    <a:pt x="72699" y="61801"/>
                    <a:pt x="72688" y="61801"/>
                    <a:pt x="72678" y="61801"/>
                  </a:cubicBezTo>
                  <a:cubicBezTo>
                    <a:pt x="72194" y="61801"/>
                    <a:pt x="71710" y="61846"/>
                    <a:pt x="71235" y="61953"/>
                  </a:cubicBezTo>
                  <a:cubicBezTo>
                    <a:pt x="71275" y="57796"/>
                    <a:pt x="74452" y="55717"/>
                    <a:pt x="77628" y="55717"/>
                  </a:cubicBezTo>
                  <a:close/>
                  <a:moveTo>
                    <a:pt x="100943" y="55717"/>
                  </a:moveTo>
                  <a:cubicBezTo>
                    <a:pt x="104119" y="55717"/>
                    <a:pt x="107295" y="57795"/>
                    <a:pt x="107337" y="61951"/>
                  </a:cubicBezTo>
                  <a:lnTo>
                    <a:pt x="107337" y="61951"/>
                  </a:lnTo>
                  <a:cubicBezTo>
                    <a:pt x="106865" y="61851"/>
                    <a:pt x="106389" y="61802"/>
                    <a:pt x="105918" y="61802"/>
                  </a:cubicBezTo>
                  <a:cubicBezTo>
                    <a:pt x="104057" y="61802"/>
                    <a:pt x="102256" y="62568"/>
                    <a:pt x="100957" y="63961"/>
                  </a:cubicBezTo>
                  <a:cubicBezTo>
                    <a:pt x="99683" y="62588"/>
                    <a:pt x="97895" y="61801"/>
                    <a:pt x="96025" y="61801"/>
                  </a:cubicBezTo>
                  <a:cubicBezTo>
                    <a:pt x="96014" y="61801"/>
                    <a:pt x="96003" y="61801"/>
                    <a:pt x="95993" y="61801"/>
                  </a:cubicBezTo>
                  <a:cubicBezTo>
                    <a:pt x="95509" y="61801"/>
                    <a:pt x="95025" y="61846"/>
                    <a:pt x="94550" y="61953"/>
                  </a:cubicBezTo>
                  <a:cubicBezTo>
                    <a:pt x="94590" y="57796"/>
                    <a:pt x="97767" y="55717"/>
                    <a:pt x="100943" y="55717"/>
                  </a:cubicBezTo>
                  <a:close/>
                  <a:moveTo>
                    <a:pt x="54007" y="55884"/>
                  </a:moveTo>
                  <a:cubicBezTo>
                    <a:pt x="56587" y="55884"/>
                    <a:pt x="59166" y="57255"/>
                    <a:pt x="60061" y="60000"/>
                  </a:cubicBezTo>
                  <a:cubicBezTo>
                    <a:pt x="60285" y="60681"/>
                    <a:pt x="60393" y="61389"/>
                    <a:pt x="60402" y="62106"/>
                  </a:cubicBezTo>
                  <a:cubicBezTo>
                    <a:pt x="59929" y="62004"/>
                    <a:pt x="59451" y="61954"/>
                    <a:pt x="58977" y="61954"/>
                  </a:cubicBezTo>
                  <a:cubicBezTo>
                    <a:pt x="57118" y="61954"/>
                    <a:pt x="55312" y="62720"/>
                    <a:pt x="54013" y="64113"/>
                  </a:cubicBezTo>
                  <a:cubicBezTo>
                    <a:pt x="52741" y="62733"/>
                    <a:pt x="50939" y="61953"/>
                    <a:pt x="49067" y="61953"/>
                  </a:cubicBezTo>
                  <a:cubicBezTo>
                    <a:pt x="48574" y="61953"/>
                    <a:pt x="48090" y="61998"/>
                    <a:pt x="47624" y="62106"/>
                  </a:cubicBezTo>
                  <a:cubicBezTo>
                    <a:pt x="47615" y="61389"/>
                    <a:pt x="47723" y="60681"/>
                    <a:pt x="47929" y="60009"/>
                  </a:cubicBezTo>
                  <a:lnTo>
                    <a:pt x="47947" y="60000"/>
                  </a:lnTo>
                  <a:cubicBezTo>
                    <a:pt x="48843" y="57257"/>
                    <a:pt x="51425" y="55884"/>
                    <a:pt x="54007" y="55884"/>
                  </a:cubicBezTo>
                  <a:close/>
                  <a:moveTo>
                    <a:pt x="7145" y="55914"/>
                  </a:moveTo>
                  <a:cubicBezTo>
                    <a:pt x="10322" y="55914"/>
                    <a:pt x="13498" y="57993"/>
                    <a:pt x="13538" y="62151"/>
                  </a:cubicBezTo>
                  <a:cubicBezTo>
                    <a:pt x="13063" y="62046"/>
                    <a:pt x="12582" y="61995"/>
                    <a:pt x="12105" y="61995"/>
                  </a:cubicBezTo>
                  <a:cubicBezTo>
                    <a:pt x="10247" y="61995"/>
                    <a:pt x="8440" y="62767"/>
                    <a:pt x="7150" y="64158"/>
                  </a:cubicBezTo>
                  <a:cubicBezTo>
                    <a:pt x="5875" y="62786"/>
                    <a:pt x="4096" y="61998"/>
                    <a:pt x="2226" y="61998"/>
                  </a:cubicBezTo>
                  <a:cubicBezTo>
                    <a:pt x="2216" y="61998"/>
                    <a:pt x="2205" y="61998"/>
                    <a:pt x="2194" y="61998"/>
                  </a:cubicBezTo>
                  <a:cubicBezTo>
                    <a:pt x="1711" y="61998"/>
                    <a:pt x="1227" y="62043"/>
                    <a:pt x="752" y="62151"/>
                  </a:cubicBezTo>
                  <a:cubicBezTo>
                    <a:pt x="792" y="57993"/>
                    <a:pt x="3969" y="55914"/>
                    <a:pt x="7145" y="55914"/>
                  </a:cubicBezTo>
                  <a:close/>
                  <a:moveTo>
                    <a:pt x="30465" y="55917"/>
                  </a:moveTo>
                  <a:cubicBezTo>
                    <a:pt x="33638" y="55917"/>
                    <a:pt x="36811" y="57993"/>
                    <a:pt x="36854" y="62147"/>
                  </a:cubicBezTo>
                  <a:lnTo>
                    <a:pt x="36854" y="62147"/>
                  </a:lnTo>
                  <a:cubicBezTo>
                    <a:pt x="36384" y="62047"/>
                    <a:pt x="35912" y="61999"/>
                    <a:pt x="35443" y="61999"/>
                  </a:cubicBezTo>
                  <a:cubicBezTo>
                    <a:pt x="33580" y="61999"/>
                    <a:pt x="31775" y="62765"/>
                    <a:pt x="30483" y="64158"/>
                  </a:cubicBezTo>
                  <a:cubicBezTo>
                    <a:pt x="29201" y="62778"/>
                    <a:pt x="27409" y="61998"/>
                    <a:pt x="25528" y="61998"/>
                  </a:cubicBezTo>
                  <a:cubicBezTo>
                    <a:pt x="25044" y="61998"/>
                    <a:pt x="24560" y="62052"/>
                    <a:pt x="24085" y="62151"/>
                  </a:cubicBezTo>
                  <a:cubicBezTo>
                    <a:pt x="24116" y="57996"/>
                    <a:pt x="27290" y="55917"/>
                    <a:pt x="30465" y="55917"/>
                  </a:cubicBezTo>
                  <a:close/>
                  <a:moveTo>
                    <a:pt x="119322" y="62140"/>
                  </a:moveTo>
                  <a:cubicBezTo>
                    <a:pt x="121256" y="62140"/>
                    <a:pt x="123125" y="62943"/>
                    <a:pt x="124469" y="64391"/>
                  </a:cubicBezTo>
                  <a:cubicBezTo>
                    <a:pt x="124450" y="64390"/>
                    <a:pt x="124430" y="64390"/>
                    <a:pt x="124410" y="64390"/>
                  </a:cubicBezTo>
                  <a:cubicBezTo>
                    <a:pt x="122541" y="64390"/>
                    <a:pt x="120773" y="65229"/>
                    <a:pt x="119532" y="66532"/>
                  </a:cubicBezTo>
                  <a:cubicBezTo>
                    <a:pt x="119613" y="64946"/>
                    <a:pt x="119030" y="63441"/>
                    <a:pt x="118045" y="62258"/>
                  </a:cubicBezTo>
                  <a:cubicBezTo>
                    <a:pt x="118470" y="62179"/>
                    <a:pt x="118898" y="62140"/>
                    <a:pt x="119322" y="62140"/>
                  </a:cubicBezTo>
                  <a:close/>
                  <a:moveTo>
                    <a:pt x="129616" y="62140"/>
                  </a:moveTo>
                  <a:cubicBezTo>
                    <a:pt x="130040" y="62140"/>
                    <a:pt x="130468" y="62179"/>
                    <a:pt x="130894" y="62258"/>
                  </a:cubicBezTo>
                  <a:cubicBezTo>
                    <a:pt x="129908" y="63423"/>
                    <a:pt x="129326" y="64928"/>
                    <a:pt x="129415" y="66523"/>
                  </a:cubicBezTo>
                  <a:lnTo>
                    <a:pt x="129406" y="66532"/>
                  </a:lnTo>
                  <a:cubicBezTo>
                    <a:pt x="128156" y="65229"/>
                    <a:pt x="126388" y="64390"/>
                    <a:pt x="124528" y="64390"/>
                  </a:cubicBezTo>
                  <a:cubicBezTo>
                    <a:pt x="124509" y="64390"/>
                    <a:pt x="124489" y="64390"/>
                    <a:pt x="124469" y="64391"/>
                  </a:cubicBezTo>
                  <a:cubicBezTo>
                    <a:pt x="125807" y="62943"/>
                    <a:pt x="127680" y="62140"/>
                    <a:pt x="129616" y="62140"/>
                  </a:cubicBezTo>
                  <a:close/>
                  <a:moveTo>
                    <a:pt x="95796" y="62176"/>
                  </a:moveTo>
                  <a:cubicBezTo>
                    <a:pt x="97737" y="62176"/>
                    <a:pt x="99610" y="62980"/>
                    <a:pt x="100948" y="64435"/>
                  </a:cubicBezTo>
                  <a:cubicBezTo>
                    <a:pt x="100928" y="64435"/>
                    <a:pt x="100908" y="64435"/>
                    <a:pt x="100888" y="64435"/>
                  </a:cubicBezTo>
                  <a:cubicBezTo>
                    <a:pt x="99020" y="64435"/>
                    <a:pt x="97252" y="65265"/>
                    <a:pt x="96011" y="66568"/>
                  </a:cubicBezTo>
                  <a:cubicBezTo>
                    <a:pt x="96091" y="64982"/>
                    <a:pt x="95509" y="63477"/>
                    <a:pt x="94514" y="62294"/>
                  </a:cubicBezTo>
                  <a:cubicBezTo>
                    <a:pt x="94941" y="62215"/>
                    <a:pt x="95370" y="62176"/>
                    <a:pt x="95796" y="62176"/>
                  </a:cubicBezTo>
                  <a:close/>
                  <a:moveTo>
                    <a:pt x="82771" y="62185"/>
                  </a:moveTo>
                  <a:cubicBezTo>
                    <a:pt x="83195" y="62185"/>
                    <a:pt x="83623" y="62224"/>
                    <a:pt x="84048" y="62303"/>
                  </a:cubicBezTo>
                  <a:cubicBezTo>
                    <a:pt x="83063" y="63477"/>
                    <a:pt x="82480" y="64991"/>
                    <a:pt x="82561" y="66577"/>
                  </a:cubicBezTo>
                  <a:cubicBezTo>
                    <a:pt x="81320" y="65274"/>
                    <a:pt x="79552" y="64435"/>
                    <a:pt x="77683" y="64435"/>
                  </a:cubicBezTo>
                  <a:cubicBezTo>
                    <a:pt x="77666" y="64435"/>
                    <a:pt x="77650" y="64435"/>
                    <a:pt x="77633" y="64435"/>
                  </a:cubicBezTo>
                  <a:lnTo>
                    <a:pt x="77633" y="64435"/>
                  </a:lnTo>
                  <a:cubicBezTo>
                    <a:pt x="78970" y="62988"/>
                    <a:pt x="80838" y="62185"/>
                    <a:pt x="82771" y="62185"/>
                  </a:cubicBezTo>
                  <a:close/>
                  <a:moveTo>
                    <a:pt x="59134" y="62337"/>
                  </a:moveTo>
                  <a:cubicBezTo>
                    <a:pt x="59561" y="62337"/>
                    <a:pt x="59992" y="62376"/>
                    <a:pt x="60420" y="62455"/>
                  </a:cubicBezTo>
                  <a:cubicBezTo>
                    <a:pt x="59427" y="63627"/>
                    <a:pt x="58845" y="65119"/>
                    <a:pt x="58932" y="66720"/>
                  </a:cubicBezTo>
                  <a:lnTo>
                    <a:pt x="58932" y="66720"/>
                  </a:lnTo>
                  <a:cubicBezTo>
                    <a:pt x="57682" y="65417"/>
                    <a:pt x="55914" y="64587"/>
                    <a:pt x="54055" y="64587"/>
                  </a:cubicBezTo>
                  <a:cubicBezTo>
                    <a:pt x="54035" y="64587"/>
                    <a:pt x="54015" y="64588"/>
                    <a:pt x="53995" y="64588"/>
                  </a:cubicBezTo>
                  <a:cubicBezTo>
                    <a:pt x="55331" y="63135"/>
                    <a:pt x="57201" y="62337"/>
                    <a:pt x="59134" y="62337"/>
                  </a:cubicBezTo>
                  <a:close/>
                  <a:moveTo>
                    <a:pt x="48861" y="62333"/>
                  </a:moveTo>
                  <a:cubicBezTo>
                    <a:pt x="50795" y="62333"/>
                    <a:pt x="52662" y="63137"/>
                    <a:pt x="53995" y="64588"/>
                  </a:cubicBezTo>
                  <a:cubicBezTo>
                    <a:pt x="53975" y="64588"/>
                    <a:pt x="53955" y="64587"/>
                    <a:pt x="53935" y="64587"/>
                  </a:cubicBezTo>
                  <a:cubicBezTo>
                    <a:pt x="52067" y="64587"/>
                    <a:pt x="50299" y="65417"/>
                    <a:pt x="49058" y="66720"/>
                  </a:cubicBezTo>
                  <a:cubicBezTo>
                    <a:pt x="49138" y="65134"/>
                    <a:pt x="48556" y="63629"/>
                    <a:pt x="47561" y="62455"/>
                  </a:cubicBezTo>
                  <a:cubicBezTo>
                    <a:pt x="47994" y="62373"/>
                    <a:pt x="48429" y="62333"/>
                    <a:pt x="48861" y="62333"/>
                  </a:cubicBezTo>
                  <a:close/>
                  <a:moveTo>
                    <a:pt x="106103" y="62174"/>
                  </a:moveTo>
                  <a:cubicBezTo>
                    <a:pt x="106576" y="62174"/>
                    <a:pt x="107052" y="62222"/>
                    <a:pt x="107525" y="62321"/>
                  </a:cubicBezTo>
                  <a:cubicBezTo>
                    <a:pt x="106512" y="63566"/>
                    <a:pt x="105939" y="65161"/>
                    <a:pt x="106127" y="66837"/>
                  </a:cubicBezTo>
                  <a:cubicBezTo>
                    <a:pt x="104872" y="65387"/>
                    <a:pt x="103007" y="64435"/>
                    <a:pt x="101030" y="64435"/>
                  </a:cubicBezTo>
                  <a:cubicBezTo>
                    <a:pt x="101003" y="64435"/>
                    <a:pt x="100975" y="64435"/>
                    <a:pt x="100948" y="64435"/>
                  </a:cubicBezTo>
                  <a:cubicBezTo>
                    <a:pt x="102295" y="62981"/>
                    <a:pt x="104168" y="62174"/>
                    <a:pt x="106103" y="62174"/>
                  </a:cubicBezTo>
                  <a:close/>
                  <a:moveTo>
                    <a:pt x="70807" y="57738"/>
                  </a:moveTo>
                  <a:cubicBezTo>
                    <a:pt x="71283" y="57738"/>
                    <a:pt x="71762" y="57786"/>
                    <a:pt x="72239" y="57885"/>
                  </a:cubicBezTo>
                  <a:cubicBezTo>
                    <a:pt x="71271" y="59131"/>
                    <a:pt x="70742" y="60708"/>
                    <a:pt x="70939" y="62348"/>
                  </a:cubicBezTo>
                  <a:cubicBezTo>
                    <a:pt x="71447" y="62234"/>
                    <a:pt x="71959" y="62178"/>
                    <a:pt x="72468" y="62178"/>
                  </a:cubicBezTo>
                  <a:cubicBezTo>
                    <a:pt x="74403" y="62178"/>
                    <a:pt x="76285" y="62981"/>
                    <a:pt x="77633" y="64435"/>
                  </a:cubicBezTo>
                  <a:lnTo>
                    <a:pt x="77633" y="64435"/>
                  </a:lnTo>
                  <a:cubicBezTo>
                    <a:pt x="77630" y="64435"/>
                    <a:pt x="77627" y="64435"/>
                    <a:pt x="77624" y="64435"/>
                  </a:cubicBezTo>
                  <a:cubicBezTo>
                    <a:pt x="77606" y="64435"/>
                    <a:pt x="77587" y="64435"/>
                    <a:pt x="77569" y="64435"/>
                  </a:cubicBezTo>
                  <a:cubicBezTo>
                    <a:pt x="75520" y="64435"/>
                    <a:pt x="73598" y="65435"/>
                    <a:pt x="72346" y="66962"/>
                  </a:cubicBezTo>
                  <a:cubicBezTo>
                    <a:pt x="72703" y="63259"/>
                    <a:pt x="69407" y="59973"/>
                    <a:pt x="65707" y="59973"/>
                  </a:cubicBezTo>
                  <a:cubicBezTo>
                    <a:pt x="65694" y="59973"/>
                    <a:pt x="65682" y="59973"/>
                    <a:pt x="65670" y="59973"/>
                  </a:cubicBezTo>
                  <a:lnTo>
                    <a:pt x="65670" y="59973"/>
                  </a:lnTo>
                  <a:cubicBezTo>
                    <a:pt x="67007" y="58533"/>
                    <a:pt x="68877" y="57738"/>
                    <a:pt x="70807" y="57738"/>
                  </a:cubicBezTo>
                  <a:close/>
                  <a:moveTo>
                    <a:pt x="35611" y="62370"/>
                  </a:moveTo>
                  <a:cubicBezTo>
                    <a:pt x="36087" y="62370"/>
                    <a:pt x="36566" y="62419"/>
                    <a:pt x="37042" y="62518"/>
                  </a:cubicBezTo>
                  <a:cubicBezTo>
                    <a:pt x="36029" y="63763"/>
                    <a:pt x="35456" y="65358"/>
                    <a:pt x="35644" y="67034"/>
                  </a:cubicBezTo>
                  <a:cubicBezTo>
                    <a:pt x="34383" y="65578"/>
                    <a:pt x="32507" y="64632"/>
                    <a:pt x="30521" y="64632"/>
                  </a:cubicBezTo>
                  <a:cubicBezTo>
                    <a:pt x="30502" y="64632"/>
                    <a:pt x="30483" y="64632"/>
                    <a:pt x="30465" y="64633"/>
                  </a:cubicBezTo>
                  <a:cubicBezTo>
                    <a:pt x="30445" y="64632"/>
                    <a:pt x="30425" y="64632"/>
                    <a:pt x="30406" y="64632"/>
                  </a:cubicBezTo>
                  <a:cubicBezTo>
                    <a:pt x="28537" y="64632"/>
                    <a:pt x="26769" y="65471"/>
                    <a:pt x="25528" y="66774"/>
                  </a:cubicBezTo>
                  <a:cubicBezTo>
                    <a:pt x="25608" y="65179"/>
                    <a:pt x="25026" y="63683"/>
                    <a:pt x="24031" y="62500"/>
                  </a:cubicBezTo>
                  <a:cubicBezTo>
                    <a:pt x="24460" y="62420"/>
                    <a:pt x="24890" y="62381"/>
                    <a:pt x="25317" y="62381"/>
                  </a:cubicBezTo>
                  <a:cubicBezTo>
                    <a:pt x="27250" y="62381"/>
                    <a:pt x="29122" y="63178"/>
                    <a:pt x="30465" y="64624"/>
                  </a:cubicBezTo>
                  <a:cubicBezTo>
                    <a:pt x="31802" y="63171"/>
                    <a:pt x="33677" y="62370"/>
                    <a:pt x="35611" y="62370"/>
                  </a:cubicBezTo>
                  <a:close/>
                  <a:moveTo>
                    <a:pt x="112819" y="60274"/>
                  </a:moveTo>
                  <a:cubicBezTo>
                    <a:pt x="115992" y="60274"/>
                    <a:pt x="119164" y="62350"/>
                    <a:pt x="119209" y="66503"/>
                  </a:cubicBezTo>
                  <a:lnTo>
                    <a:pt x="119209" y="66503"/>
                  </a:lnTo>
                  <a:cubicBezTo>
                    <a:pt x="118735" y="66400"/>
                    <a:pt x="118257" y="66350"/>
                    <a:pt x="117783" y="66350"/>
                  </a:cubicBezTo>
                  <a:cubicBezTo>
                    <a:pt x="115922" y="66350"/>
                    <a:pt x="114119" y="67124"/>
                    <a:pt x="112821" y="68521"/>
                  </a:cubicBezTo>
                  <a:cubicBezTo>
                    <a:pt x="111539" y="67142"/>
                    <a:pt x="109747" y="66362"/>
                    <a:pt x="107865" y="66362"/>
                  </a:cubicBezTo>
                  <a:cubicBezTo>
                    <a:pt x="107382" y="66362"/>
                    <a:pt x="106898" y="66407"/>
                    <a:pt x="106423" y="66514"/>
                  </a:cubicBezTo>
                  <a:lnTo>
                    <a:pt x="106423" y="66514"/>
                  </a:lnTo>
                  <a:cubicBezTo>
                    <a:pt x="106463" y="62355"/>
                    <a:pt x="109641" y="60274"/>
                    <a:pt x="112819" y="60274"/>
                  </a:cubicBezTo>
                  <a:close/>
                  <a:moveTo>
                    <a:pt x="136136" y="60276"/>
                  </a:moveTo>
                  <a:cubicBezTo>
                    <a:pt x="139311" y="60276"/>
                    <a:pt x="142484" y="62354"/>
                    <a:pt x="142525" y="66514"/>
                  </a:cubicBezTo>
                  <a:lnTo>
                    <a:pt x="142516" y="66523"/>
                  </a:lnTo>
                  <a:cubicBezTo>
                    <a:pt x="142042" y="66421"/>
                    <a:pt x="141565" y="66372"/>
                    <a:pt x="141091" y="66372"/>
                  </a:cubicBezTo>
                  <a:cubicBezTo>
                    <a:pt x="139233" y="66372"/>
                    <a:pt x="137428" y="67138"/>
                    <a:pt x="136136" y="68530"/>
                  </a:cubicBezTo>
                  <a:cubicBezTo>
                    <a:pt x="134854" y="67150"/>
                    <a:pt x="133062" y="66371"/>
                    <a:pt x="131181" y="66371"/>
                  </a:cubicBezTo>
                  <a:cubicBezTo>
                    <a:pt x="130697" y="66371"/>
                    <a:pt x="130213" y="66425"/>
                    <a:pt x="129738" y="66523"/>
                  </a:cubicBezTo>
                  <a:cubicBezTo>
                    <a:pt x="129778" y="62359"/>
                    <a:pt x="132958" y="60276"/>
                    <a:pt x="136136" y="60276"/>
                  </a:cubicBezTo>
                  <a:close/>
                  <a:moveTo>
                    <a:pt x="89289" y="60321"/>
                  </a:moveTo>
                  <a:cubicBezTo>
                    <a:pt x="92462" y="60321"/>
                    <a:pt x="95638" y="62397"/>
                    <a:pt x="95679" y="66548"/>
                  </a:cubicBezTo>
                  <a:lnTo>
                    <a:pt x="95679" y="66548"/>
                  </a:lnTo>
                  <a:cubicBezTo>
                    <a:pt x="95209" y="66448"/>
                    <a:pt x="94735" y="66398"/>
                    <a:pt x="94264" y="66398"/>
                  </a:cubicBezTo>
                  <a:cubicBezTo>
                    <a:pt x="92405" y="66398"/>
                    <a:pt x="90601" y="67165"/>
                    <a:pt x="89308" y="68557"/>
                  </a:cubicBezTo>
                  <a:cubicBezTo>
                    <a:pt x="88027" y="67177"/>
                    <a:pt x="86235" y="66398"/>
                    <a:pt x="84353" y="66398"/>
                  </a:cubicBezTo>
                  <a:cubicBezTo>
                    <a:pt x="83869" y="66398"/>
                    <a:pt x="83385" y="66452"/>
                    <a:pt x="82910" y="66550"/>
                  </a:cubicBezTo>
                  <a:cubicBezTo>
                    <a:pt x="82942" y="62398"/>
                    <a:pt x="86114" y="60321"/>
                    <a:pt x="89289" y="60321"/>
                  </a:cubicBezTo>
                  <a:close/>
                  <a:moveTo>
                    <a:pt x="42335" y="60475"/>
                  </a:moveTo>
                  <a:cubicBezTo>
                    <a:pt x="45508" y="60475"/>
                    <a:pt x="48684" y="62552"/>
                    <a:pt x="48726" y="66708"/>
                  </a:cubicBezTo>
                  <a:lnTo>
                    <a:pt x="48726" y="66708"/>
                  </a:lnTo>
                  <a:cubicBezTo>
                    <a:pt x="48257" y="66608"/>
                    <a:pt x="47784" y="66560"/>
                    <a:pt x="47315" y="66560"/>
                  </a:cubicBezTo>
                  <a:cubicBezTo>
                    <a:pt x="45452" y="66560"/>
                    <a:pt x="43648" y="67326"/>
                    <a:pt x="42355" y="68719"/>
                  </a:cubicBezTo>
                  <a:cubicBezTo>
                    <a:pt x="41081" y="67346"/>
                    <a:pt x="39302" y="66559"/>
                    <a:pt x="37432" y="66559"/>
                  </a:cubicBezTo>
                  <a:cubicBezTo>
                    <a:pt x="37421" y="66559"/>
                    <a:pt x="37411" y="66559"/>
                    <a:pt x="37400" y="66559"/>
                  </a:cubicBezTo>
                  <a:cubicBezTo>
                    <a:pt x="36916" y="66559"/>
                    <a:pt x="36432" y="66604"/>
                    <a:pt x="35958" y="66711"/>
                  </a:cubicBezTo>
                  <a:cubicBezTo>
                    <a:pt x="35989" y="62554"/>
                    <a:pt x="39161" y="60475"/>
                    <a:pt x="42335" y="60475"/>
                  </a:cubicBezTo>
                  <a:close/>
                  <a:moveTo>
                    <a:pt x="65651" y="60478"/>
                  </a:moveTo>
                  <a:cubicBezTo>
                    <a:pt x="68826" y="60478"/>
                    <a:pt x="72001" y="62555"/>
                    <a:pt x="72041" y="66711"/>
                  </a:cubicBezTo>
                  <a:cubicBezTo>
                    <a:pt x="71566" y="66609"/>
                    <a:pt x="71088" y="66560"/>
                    <a:pt x="70614" y="66560"/>
                  </a:cubicBezTo>
                  <a:cubicBezTo>
                    <a:pt x="68752" y="66560"/>
                    <a:pt x="66952" y="67326"/>
                    <a:pt x="65653" y="68719"/>
                  </a:cubicBezTo>
                  <a:cubicBezTo>
                    <a:pt x="64371" y="67339"/>
                    <a:pt x="62579" y="66559"/>
                    <a:pt x="60697" y="66559"/>
                  </a:cubicBezTo>
                  <a:cubicBezTo>
                    <a:pt x="60214" y="66559"/>
                    <a:pt x="59730" y="66613"/>
                    <a:pt x="59255" y="66711"/>
                  </a:cubicBezTo>
                  <a:cubicBezTo>
                    <a:pt x="59295" y="62557"/>
                    <a:pt x="62473" y="60478"/>
                    <a:pt x="65651" y="60478"/>
                  </a:cubicBezTo>
                  <a:close/>
                  <a:moveTo>
                    <a:pt x="18806" y="60522"/>
                  </a:moveTo>
                  <a:cubicBezTo>
                    <a:pt x="21979" y="60522"/>
                    <a:pt x="25151" y="62596"/>
                    <a:pt x="25196" y="66747"/>
                  </a:cubicBezTo>
                  <a:lnTo>
                    <a:pt x="25196" y="66747"/>
                  </a:lnTo>
                  <a:cubicBezTo>
                    <a:pt x="24723" y="66645"/>
                    <a:pt x="24245" y="66596"/>
                    <a:pt x="23772" y="66596"/>
                  </a:cubicBezTo>
                  <a:cubicBezTo>
                    <a:pt x="21913" y="66596"/>
                    <a:pt x="20107" y="67362"/>
                    <a:pt x="18807" y="68754"/>
                  </a:cubicBezTo>
                  <a:cubicBezTo>
                    <a:pt x="17526" y="67374"/>
                    <a:pt x="15734" y="66595"/>
                    <a:pt x="13852" y="66595"/>
                  </a:cubicBezTo>
                  <a:cubicBezTo>
                    <a:pt x="13368" y="66595"/>
                    <a:pt x="12884" y="66649"/>
                    <a:pt x="12409" y="66747"/>
                  </a:cubicBezTo>
                  <a:cubicBezTo>
                    <a:pt x="12454" y="62599"/>
                    <a:pt x="15631" y="60522"/>
                    <a:pt x="18806" y="60522"/>
                  </a:cubicBezTo>
                  <a:close/>
                  <a:moveTo>
                    <a:pt x="84142" y="66790"/>
                  </a:moveTo>
                  <a:cubicBezTo>
                    <a:pt x="86075" y="66790"/>
                    <a:pt x="87947" y="67588"/>
                    <a:pt x="89290" y="69041"/>
                  </a:cubicBezTo>
                  <a:lnTo>
                    <a:pt x="89290" y="69041"/>
                  </a:lnTo>
                  <a:cubicBezTo>
                    <a:pt x="89287" y="69041"/>
                    <a:pt x="89284" y="69041"/>
                    <a:pt x="89281" y="69041"/>
                  </a:cubicBezTo>
                  <a:cubicBezTo>
                    <a:pt x="89262" y="69041"/>
                    <a:pt x="89242" y="69041"/>
                    <a:pt x="89222" y="69041"/>
                  </a:cubicBezTo>
                  <a:cubicBezTo>
                    <a:pt x="87354" y="69041"/>
                    <a:pt x="85594" y="69879"/>
                    <a:pt x="84344" y="71183"/>
                  </a:cubicBezTo>
                  <a:cubicBezTo>
                    <a:pt x="84434" y="69588"/>
                    <a:pt x="83851" y="68082"/>
                    <a:pt x="82857" y="66909"/>
                  </a:cubicBezTo>
                  <a:cubicBezTo>
                    <a:pt x="83285" y="66829"/>
                    <a:pt x="83715" y="66790"/>
                    <a:pt x="84142" y="66790"/>
                  </a:cubicBezTo>
                  <a:close/>
                  <a:moveTo>
                    <a:pt x="94437" y="66782"/>
                  </a:moveTo>
                  <a:cubicBezTo>
                    <a:pt x="94862" y="66782"/>
                    <a:pt x="95290" y="66821"/>
                    <a:pt x="95715" y="66900"/>
                  </a:cubicBezTo>
                  <a:cubicBezTo>
                    <a:pt x="94720" y="68082"/>
                    <a:pt x="94138" y="69579"/>
                    <a:pt x="94228" y="71174"/>
                  </a:cubicBezTo>
                  <a:lnTo>
                    <a:pt x="94219" y="71183"/>
                  </a:lnTo>
                  <a:cubicBezTo>
                    <a:pt x="92977" y="69879"/>
                    <a:pt x="91209" y="69041"/>
                    <a:pt x="89341" y="69041"/>
                  </a:cubicBezTo>
                  <a:cubicBezTo>
                    <a:pt x="89324" y="69041"/>
                    <a:pt x="89307" y="69041"/>
                    <a:pt x="89290" y="69041"/>
                  </a:cubicBezTo>
                  <a:lnTo>
                    <a:pt x="89290" y="69041"/>
                  </a:lnTo>
                  <a:cubicBezTo>
                    <a:pt x="90628" y="67586"/>
                    <a:pt x="92502" y="66782"/>
                    <a:pt x="94437" y="66782"/>
                  </a:cubicBezTo>
                  <a:close/>
                  <a:moveTo>
                    <a:pt x="47476" y="66925"/>
                  </a:moveTo>
                  <a:cubicBezTo>
                    <a:pt x="47900" y="66925"/>
                    <a:pt x="48328" y="66964"/>
                    <a:pt x="48753" y="67043"/>
                  </a:cubicBezTo>
                  <a:cubicBezTo>
                    <a:pt x="47767" y="68226"/>
                    <a:pt x="47185" y="69731"/>
                    <a:pt x="47266" y="71317"/>
                  </a:cubicBezTo>
                  <a:cubicBezTo>
                    <a:pt x="46024" y="70014"/>
                    <a:pt x="44257" y="69184"/>
                    <a:pt x="42388" y="69184"/>
                  </a:cubicBezTo>
                  <a:cubicBezTo>
                    <a:pt x="42371" y="69184"/>
                    <a:pt x="42354" y="69184"/>
                    <a:pt x="42337" y="69184"/>
                  </a:cubicBezTo>
                  <a:lnTo>
                    <a:pt x="42337" y="69184"/>
                  </a:lnTo>
                  <a:cubicBezTo>
                    <a:pt x="43675" y="67729"/>
                    <a:pt x="45543" y="66925"/>
                    <a:pt x="47476" y="66925"/>
                  </a:cubicBezTo>
                  <a:close/>
                  <a:moveTo>
                    <a:pt x="60488" y="66929"/>
                  </a:moveTo>
                  <a:cubicBezTo>
                    <a:pt x="62422" y="66929"/>
                    <a:pt x="64295" y="67727"/>
                    <a:pt x="65636" y="69175"/>
                  </a:cubicBezTo>
                  <a:lnTo>
                    <a:pt x="65636" y="69175"/>
                  </a:lnTo>
                  <a:cubicBezTo>
                    <a:pt x="65622" y="69175"/>
                    <a:pt x="65608" y="69175"/>
                    <a:pt x="65593" y="69175"/>
                  </a:cubicBezTo>
                  <a:cubicBezTo>
                    <a:pt x="63725" y="69175"/>
                    <a:pt x="61966" y="70014"/>
                    <a:pt x="60715" y="71317"/>
                  </a:cubicBezTo>
                  <a:cubicBezTo>
                    <a:pt x="60805" y="69731"/>
                    <a:pt x="60223" y="68226"/>
                    <a:pt x="59228" y="67043"/>
                  </a:cubicBezTo>
                  <a:cubicBezTo>
                    <a:pt x="59647" y="66967"/>
                    <a:pt x="60069" y="66929"/>
                    <a:pt x="60488" y="66929"/>
                  </a:cubicBezTo>
                  <a:close/>
                  <a:moveTo>
                    <a:pt x="23953" y="66970"/>
                  </a:moveTo>
                  <a:cubicBezTo>
                    <a:pt x="24378" y="66970"/>
                    <a:pt x="24806" y="67009"/>
                    <a:pt x="25232" y="67088"/>
                  </a:cubicBezTo>
                  <a:cubicBezTo>
                    <a:pt x="24239" y="68277"/>
                    <a:pt x="23657" y="69770"/>
                    <a:pt x="23744" y="71361"/>
                  </a:cubicBezTo>
                  <a:lnTo>
                    <a:pt x="23744" y="71361"/>
                  </a:lnTo>
                  <a:cubicBezTo>
                    <a:pt x="22494" y="70058"/>
                    <a:pt x="20726" y="69220"/>
                    <a:pt x="18866" y="69220"/>
                  </a:cubicBezTo>
                  <a:cubicBezTo>
                    <a:pt x="18846" y="69220"/>
                    <a:pt x="18827" y="69220"/>
                    <a:pt x="18807" y="69220"/>
                  </a:cubicBezTo>
                  <a:cubicBezTo>
                    <a:pt x="20144" y="67773"/>
                    <a:pt x="22018" y="66970"/>
                    <a:pt x="23953" y="66970"/>
                  </a:cubicBezTo>
                  <a:close/>
                  <a:moveTo>
                    <a:pt x="13652" y="66970"/>
                  </a:moveTo>
                  <a:cubicBezTo>
                    <a:pt x="15588" y="66970"/>
                    <a:pt x="17463" y="67773"/>
                    <a:pt x="18807" y="69220"/>
                  </a:cubicBezTo>
                  <a:cubicBezTo>
                    <a:pt x="18787" y="69220"/>
                    <a:pt x="18768" y="69220"/>
                    <a:pt x="18748" y="69220"/>
                  </a:cubicBezTo>
                  <a:cubicBezTo>
                    <a:pt x="16879" y="69220"/>
                    <a:pt x="15111" y="70058"/>
                    <a:pt x="13870" y="71362"/>
                  </a:cubicBezTo>
                  <a:cubicBezTo>
                    <a:pt x="13951" y="69776"/>
                    <a:pt x="13368" y="68271"/>
                    <a:pt x="12374" y="67088"/>
                  </a:cubicBezTo>
                  <a:cubicBezTo>
                    <a:pt x="12799" y="67009"/>
                    <a:pt x="13227" y="66970"/>
                    <a:pt x="13652" y="66970"/>
                  </a:cubicBezTo>
                  <a:close/>
                  <a:moveTo>
                    <a:pt x="107653" y="66739"/>
                  </a:moveTo>
                  <a:cubicBezTo>
                    <a:pt x="109587" y="66739"/>
                    <a:pt x="111464" y="67541"/>
                    <a:pt x="112812" y="68996"/>
                  </a:cubicBezTo>
                  <a:cubicBezTo>
                    <a:pt x="114149" y="67549"/>
                    <a:pt x="116022" y="66746"/>
                    <a:pt x="117958" y="66746"/>
                  </a:cubicBezTo>
                  <a:cubicBezTo>
                    <a:pt x="118383" y="66746"/>
                    <a:pt x="118811" y="66785"/>
                    <a:pt x="119236" y="66864"/>
                  </a:cubicBezTo>
                  <a:cubicBezTo>
                    <a:pt x="118242" y="68047"/>
                    <a:pt x="117659" y="69552"/>
                    <a:pt x="117749" y="71138"/>
                  </a:cubicBezTo>
                  <a:cubicBezTo>
                    <a:pt x="116499" y="69835"/>
                    <a:pt x="114731" y="69005"/>
                    <a:pt x="112871" y="69005"/>
                  </a:cubicBezTo>
                  <a:cubicBezTo>
                    <a:pt x="112851" y="69005"/>
                    <a:pt x="112832" y="69005"/>
                    <a:pt x="112812" y="69005"/>
                  </a:cubicBezTo>
                  <a:cubicBezTo>
                    <a:pt x="112793" y="69005"/>
                    <a:pt x="112774" y="69005"/>
                    <a:pt x="112756" y="69005"/>
                  </a:cubicBezTo>
                  <a:cubicBezTo>
                    <a:pt x="110769" y="69005"/>
                    <a:pt x="108893" y="69951"/>
                    <a:pt x="107641" y="71398"/>
                  </a:cubicBezTo>
                  <a:lnTo>
                    <a:pt x="107641" y="71398"/>
                  </a:lnTo>
                  <a:cubicBezTo>
                    <a:pt x="107802" y="69707"/>
                    <a:pt x="107213" y="68132"/>
                    <a:pt x="106177" y="66897"/>
                  </a:cubicBezTo>
                  <a:lnTo>
                    <a:pt x="106177" y="66897"/>
                  </a:lnTo>
                  <a:cubicBezTo>
                    <a:pt x="106668" y="66791"/>
                    <a:pt x="107162" y="66739"/>
                    <a:pt x="107653" y="66739"/>
                  </a:cubicBezTo>
                  <a:close/>
                  <a:moveTo>
                    <a:pt x="37174" y="66927"/>
                  </a:moveTo>
                  <a:cubicBezTo>
                    <a:pt x="39113" y="66927"/>
                    <a:pt x="40989" y="67729"/>
                    <a:pt x="42337" y="69184"/>
                  </a:cubicBezTo>
                  <a:lnTo>
                    <a:pt x="42337" y="69184"/>
                  </a:lnTo>
                  <a:cubicBezTo>
                    <a:pt x="42334" y="69184"/>
                    <a:pt x="42331" y="69184"/>
                    <a:pt x="42328" y="69184"/>
                  </a:cubicBezTo>
                  <a:cubicBezTo>
                    <a:pt x="42301" y="69184"/>
                    <a:pt x="42274" y="69184"/>
                    <a:pt x="42246" y="69184"/>
                  </a:cubicBezTo>
                  <a:cubicBezTo>
                    <a:pt x="40269" y="69184"/>
                    <a:pt x="38404" y="70136"/>
                    <a:pt x="37158" y="71577"/>
                  </a:cubicBezTo>
                  <a:cubicBezTo>
                    <a:pt x="37320" y="69910"/>
                    <a:pt x="36728" y="68324"/>
                    <a:pt x="35689" y="67088"/>
                  </a:cubicBezTo>
                  <a:lnTo>
                    <a:pt x="35680" y="67088"/>
                  </a:lnTo>
                  <a:cubicBezTo>
                    <a:pt x="36177" y="66980"/>
                    <a:pt x="36678" y="66927"/>
                    <a:pt x="37174" y="66927"/>
                  </a:cubicBezTo>
                  <a:close/>
                  <a:moveTo>
                    <a:pt x="124481" y="64880"/>
                  </a:moveTo>
                  <a:cubicBezTo>
                    <a:pt x="127655" y="64880"/>
                    <a:pt x="130827" y="66957"/>
                    <a:pt x="130867" y="71111"/>
                  </a:cubicBezTo>
                  <a:lnTo>
                    <a:pt x="130858" y="71129"/>
                  </a:lnTo>
                  <a:cubicBezTo>
                    <a:pt x="130380" y="71024"/>
                    <a:pt x="129897" y="70973"/>
                    <a:pt x="129419" y="70973"/>
                  </a:cubicBezTo>
                  <a:cubicBezTo>
                    <a:pt x="127565" y="70973"/>
                    <a:pt x="125767" y="71740"/>
                    <a:pt x="124478" y="73136"/>
                  </a:cubicBezTo>
                  <a:cubicBezTo>
                    <a:pt x="123204" y="71764"/>
                    <a:pt x="121425" y="70977"/>
                    <a:pt x="119555" y="70977"/>
                  </a:cubicBezTo>
                  <a:cubicBezTo>
                    <a:pt x="119544" y="70977"/>
                    <a:pt x="119534" y="70977"/>
                    <a:pt x="119523" y="70977"/>
                  </a:cubicBezTo>
                  <a:cubicBezTo>
                    <a:pt x="119039" y="70977"/>
                    <a:pt x="118555" y="71021"/>
                    <a:pt x="118080" y="71129"/>
                  </a:cubicBezTo>
                  <a:cubicBezTo>
                    <a:pt x="118121" y="66963"/>
                    <a:pt x="121302" y="64880"/>
                    <a:pt x="124481" y="64880"/>
                  </a:cubicBezTo>
                  <a:close/>
                  <a:moveTo>
                    <a:pt x="77631" y="64934"/>
                  </a:moveTo>
                  <a:cubicBezTo>
                    <a:pt x="80806" y="64934"/>
                    <a:pt x="83981" y="67013"/>
                    <a:pt x="84022" y="71174"/>
                  </a:cubicBezTo>
                  <a:cubicBezTo>
                    <a:pt x="83541" y="71069"/>
                    <a:pt x="83056" y="71017"/>
                    <a:pt x="82576" y="71017"/>
                  </a:cubicBezTo>
                  <a:cubicBezTo>
                    <a:pt x="80721" y="71017"/>
                    <a:pt x="78928" y="71782"/>
                    <a:pt x="77633" y="73163"/>
                  </a:cubicBezTo>
                  <a:lnTo>
                    <a:pt x="77633" y="73172"/>
                  </a:lnTo>
                  <a:cubicBezTo>
                    <a:pt x="76351" y="71801"/>
                    <a:pt x="74559" y="71012"/>
                    <a:pt x="72678" y="71012"/>
                  </a:cubicBezTo>
                  <a:cubicBezTo>
                    <a:pt x="72194" y="71012"/>
                    <a:pt x="71710" y="71066"/>
                    <a:pt x="71235" y="71174"/>
                  </a:cubicBezTo>
                  <a:cubicBezTo>
                    <a:pt x="71275" y="67015"/>
                    <a:pt x="74454" y="64934"/>
                    <a:pt x="77631" y="64934"/>
                  </a:cubicBezTo>
                  <a:close/>
                  <a:moveTo>
                    <a:pt x="100937" y="64934"/>
                  </a:moveTo>
                  <a:cubicBezTo>
                    <a:pt x="104113" y="64934"/>
                    <a:pt x="107288" y="67013"/>
                    <a:pt x="107328" y="71174"/>
                  </a:cubicBezTo>
                  <a:cubicBezTo>
                    <a:pt x="106849" y="71069"/>
                    <a:pt x="106366" y="71017"/>
                    <a:pt x="105887" y="71017"/>
                  </a:cubicBezTo>
                  <a:cubicBezTo>
                    <a:pt x="104037" y="71017"/>
                    <a:pt x="102243" y="71782"/>
                    <a:pt x="100948" y="73163"/>
                  </a:cubicBezTo>
                  <a:lnTo>
                    <a:pt x="100939" y="73172"/>
                  </a:lnTo>
                  <a:cubicBezTo>
                    <a:pt x="99658" y="71801"/>
                    <a:pt x="97866" y="71012"/>
                    <a:pt x="95984" y="71012"/>
                  </a:cubicBezTo>
                  <a:cubicBezTo>
                    <a:pt x="95500" y="71012"/>
                    <a:pt x="95016" y="71066"/>
                    <a:pt x="94541" y="71174"/>
                  </a:cubicBezTo>
                  <a:cubicBezTo>
                    <a:pt x="94582" y="67015"/>
                    <a:pt x="97760" y="64934"/>
                    <a:pt x="100937" y="64934"/>
                  </a:cubicBezTo>
                  <a:close/>
                  <a:moveTo>
                    <a:pt x="53992" y="65081"/>
                  </a:moveTo>
                  <a:cubicBezTo>
                    <a:pt x="57167" y="65081"/>
                    <a:pt x="60344" y="67159"/>
                    <a:pt x="60384" y="71317"/>
                  </a:cubicBezTo>
                  <a:cubicBezTo>
                    <a:pt x="59911" y="71215"/>
                    <a:pt x="59433" y="71165"/>
                    <a:pt x="58960" y="71165"/>
                  </a:cubicBezTo>
                  <a:cubicBezTo>
                    <a:pt x="57101" y="71165"/>
                    <a:pt x="55296" y="71932"/>
                    <a:pt x="54004" y="73324"/>
                  </a:cubicBezTo>
                  <a:cubicBezTo>
                    <a:pt x="52723" y="71944"/>
                    <a:pt x="50922" y="71165"/>
                    <a:pt x="49049" y="71165"/>
                  </a:cubicBezTo>
                  <a:cubicBezTo>
                    <a:pt x="48565" y="71165"/>
                    <a:pt x="48081" y="71219"/>
                    <a:pt x="47606" y="71317"/>
                  </a:cubicBezTo>
                  <a:cubicBezTo>
                    <a:pt x="47642" y="67159"/>
                    <a:pt x="50816" y="65081"/>
                    <a:pt x="53992" y="65081"/>
                  </a:cubicBezTo>
                  <a:close/>
                  <a:moveTo>
                    <a:pt x="7148" y="65122"/>
                  </a:moveTo>
                  <a:cubicBezTo>
                    <a:pt x="10323" y="65122"/>
                    <a:pt x="13498" y="67201"/>
                    <a:pt x="13538" y="71362"/>
                  </a:cubicBezTo>
                  <a:cubicBezTo>
                    <a:pt x="13060" y="71257"/>
                    <a:pt x="12578" y="71206"/>
                    <a:pt x="12099" y="71206"/>
                  </a:cubicBezTo>
                  <a:cubicBezTo>
                    <a:pt x="10245" y="71206"/>
                    <a:pt x="8446" y="71973"/>
                    <a:pt x="7150" y="73369"/>
                  </a:cubicBezTo>
                  <a:lnTo>
                    <a:pt x="7150" y="73360"/>
                  </a:lnTo>
                  <a:cubicBezTo>
                    <a:pt x="5875" y="71988"/>
                    <a:pt x="4096" y="71209"/>
                    <a:pt x="2226" y="71209"/>
                  </a:cubicBezTo>
                  <a:cubicBezTo>
                    <a:pt x="2216" y="71209"/>
                    <a:pt x="2205" y="71210"/>
                    <a:pt x="2194" y="71210"/>
                  </a:cubicBezTo>
                  <a:cubicBezTo>
                    <a:pt x="1711" y="71210"/>
                    <a:pt x="1227" y="71254"/>
                    <a:pt x="752" y="71362"/>
                  </a:cubicBezTo>
                  <a:cubicBezTo>
                    <a:pt x="792" y="67203"/>
                    <a:pt x="3970" y="65122"/>
                    <a:pt x="7148" y="65122"/>
                  </a:cubicBezTo>
                  <a:close/>
                  <a:moveTo>
                    <a:pt x="30463" y="65122"/>
                  </a:moveTo>
                  <a:cubicBezTo>
                    <a:pt x="33638" y="65122"/>
                    <a:pt x="36813" y="67201"/>
                    <a:pt x="36854" y="71362"/>
                  </a:cubicBezTo>
                  <a:cubicBezTo>
                    <a:pt x="36375" y="71257"/>
                    <a:pt x="35893" y="71206"/>
                    <a:pt x="35414" y="71206"/>
                  </a:cubicBezTo>
                  <a:cubicBezTo>
                    <a:pt x="33560" y="71206"/>
                    <a:pt x="31761" y="71973"/>
                    <a:pt x="30465" y="73369"/>
                  </a:cubicBezTo>
                  <a:lnTo>
                    <a:pt x="30465" y="73360"/>
                  </a:lnTo>
                  <a:cubicBezTo>
                    <a:pt x="29191" y="71988"/>
                    <a:pt x="27412" y="71209"/>
                    <a:pt x="25542" y="71209"/>
                  </a:cubicBezTo>
                  <a:cubicBezTo>
                    <a:pt x="25531" y="71209"/>
                    <a:pt x="25520" y="71210"/>
                    <a:pt x="25510" y="71210"/>
                  </a:cubicBezTo>
                  <a:cubicBezTo>
                    <a:pt x="25026" y="71210"/>
                    <a:pt x="24542" y="71254"/>
                    <a:pt x="24067" y="71362"/>
                  </a:cubicBezTo>
                  <a:cubicBezTo>
                    <a:pt x="24107" y="67203"/>
                    <a:pt x="27285" y="65122"/>
                    <a:pt x="30463" y="65122"/>
                  </a:cubicBezTo>
                  <a:close/>
                  <a:moveTo>
                    <a:pt x="129608" y="71351"/>
                  </a:moveTo>
                  <a:cubicBezTo>
                    <a:pt x="130035" y="71351"/>
                    <a:pt x="130466" y="71390"/>
                    <a:pt x="130894" y="71469"/>
                  </a:cubicBezTo>
                  <a:cubicBezTo>
                    <a:pt x="129908" y="72634"/>
                    <a:pt x="129326" y="74140"/>
                    <a:pt x="129415" y="75726"/>
                  </a:cubicBezTo>
                  <a:lnTo>
                    <a:pt x="129406" y="75744"/>
                  </a:lnTo>
                  <a:cubicBezTo>
                    <a:pt x="128156" y="74440"/>
                    <a:pt x="126397" y="73602"/>
                    <a:pt x="124528" y="73602"/>
                  </a:cubicBezTo>
                  <a:cubicBezTo>
                    <a:pt x="124509" y="73602"/>
                    <a:pt x="124489" y="73602"/>
                    <a:pt x="124469" y="73602"/>
                  </a:cubicBezTo>
                  <a:cubicBezTo>
                    <a:pt x="124450" y="73602"/>
                    <a:pt x="124430" y="73602"/>
                    <a:pt x="124410" y="73602"/>
                  </a:cubicBezTo>
                  <a:cubicBezTo>
                    <a:pt x="122541" y="73602"/>
                    <a:pt x="120773" y="74440"/>
                    <a:pt x="119532" y="75744"/>
                  </a:cubicBezTo>
                  <a:cubicBezTo>
                    <a:pt x="119613" y="74149"/>
                    <a:pt x="119030" y="72652"/>
                    <a:pt x="118045" y="71469"/>
                  </a:cubicBezTo>
                  <a:cubicBezTo>
                    <a:pt x="118473" y="71390"/>
                    <a:pt x="118903" y="71351"/>
                    <a:pt x="119331" y="71351"/>
                  </a:cubicBezTo>
                  <a:cubicBezTo>
                    <a:pt x="121264" y="71351"/>
                    <a:pt x="123134" y="72148"/>
                    <a:pt x="124469" y="73593"/>
                  </a:cubicBezTo>
                  <a:cubicBezTo>
                    <a:pt x="125805" y="72148"/>
                    <a:pt x="127675" y="71351"/>
                    <a:pt x="129608" y="71351"/>
                  </a:cubicBezTo>
                  <a:close/>
                  <a:moveTo>
                    <a:pt x="48843" y="71540"/>
                  </a:moveTo>
                  <a:cubicBezTo>
                    <a:pt x="50782" y="71540"/>
                    <a:pt x="52650" y="72343"/>
                    <a:pt x="53995" y="73790"/>
                  </a:cubicBezTo>
                  <a:cubicBezTo>
                    <a:pt x="53975" y="73790"/>
                    <a:pt x="53956" y="73790"/>
                    <a:pt x="53936" y="73790"/>
                  </a:cubicBezTo>
                  <a:cubicBezTo>
                    <a:pt x="52067" y="73790"/>
                    <a:pt x="50299" y="74628"/>
                    <a:pt x="49058" y="75932"/>
                  </a:cubicBezTo>
                  <a:cubicBezTo>
                    <a:pt x="49138" y="74337"/>
                    <a:pt x="48556" y="72840"/>
                    <a:pt x="47561" y="71658"/>
                  </a:cubicBezTo>
                  <a:cubicBezTo>
                    <a:pt x="47989" y="71579"/>
                    <a:pt x="48418" y="71540"/>
                    <a:pt x="48843" y="71540"/>
                  </a:cubicBezTo>
                  <a:close/>
                  <a:moveTo>
                    <a:pt x="59141" y="71540"/>
                  </a:moveTo>
                  <a:cubicBezTo>
                    <a:pt x="59566" y="71540"/>
                    <a:pt x="59994" y="71579"/>
                    <a:pt x="60420" y="71658"/>
                  </a:cubicBezTo>
                  <a:cubicBezTo>
                    <a:pt x="59425" y="72840"/>
                    <a:pt x="58843" y="74346"/>
                    <a:pt x="58932" y="75932"/>
                  </a:cubicBezTo>
                  <a:cubicBezTo>
                    <a:pt x="57682" y="74628"/>
                    <a:pt x="55914" y="73790"/>
                    <a:pt x="54054" y="73790"/>
                  </a:cubicBezTo>
                  <a:cubicBezTo>
                    <a:pt x="54034" y="73790"/>
                    <a:pt x="54015" y="73790"/>
                    <a:pt x="53995" y="73790"/>
                  </a:cubicBezTo>
                  <a:cubicBezTo>
                    <a:pt x="55332" y="72343"/>
                    <a:pt x="57206" y="71540"/>
                    <a:pt x="59141" y="71540"/>
                  </a:cubicBezTo>
                  <a:close/>
                  <a:moveTo>
                    <a:pt x="112810" y="69495"/>
                  </a:moveTo>
                  <a:cubicBezTo>
                    <a:pt x="115985" y="69495"/>
                    <a:pt x="119160" y="71574"/>
                    <a:pt x="119200" y="75735"/>
                  </a:cubicBezTo>
                  <a:cubicBezTo>
                    <a:pt x="118721" y="75630"/>
                    <a:pt x="118239" y="75578"/>
                    <a:pt x="117760" y="75578"/>
                  </a:cubicBezTo>
                  <a:cubicBezTo>
                    <a:pt x="115909" y="75578"/>
                    <a:pt x="114116" y="76343"/>
                    <a:pt x="112821" y="77724"/>
                  </a:cubicBezTo>
                  <a:lnTo>
                    <a:pt x="112812" y="77733"/>
                  </a:lnTo>
                  <a:cubicBezTo>
                    <a:pt x="111530" y="76362"/>
                    <a:pt x="109738" y="75573"/>
                    <a:pt x="107856" y="75573"/>
                  </a:cubicBezTo>
                  <a:cubicBezTo>
                    <a:pt x="107373" y="75573"/>
                    <a:pt x="106889" y="75627"/>
                    <a:pt x="106414" y="75735"/>
                  </a:cubicBezTo>
                  <a:lnTo>
                    <a:pt x="106414" y="75735"/>
                  </a:lnTo>
                  <a:cubicBezTo>
                    <a:pt x="106454" y="71576"/>
                    <a:pt x="109632" y="69495"/>
                    <a:pt x="112810" y="69495"/>
                  </a:cubicBezTo>
                  <a:close/>
                  <a:moveTo>
                    <a:pt x="136139" y="69486"/>
                  </a:moveTo>
                  <a:cubicBezTo>
                    <a:pt x="139313" y="69486"/>
                    <a:pt x="142484" y="71562"/>
                    <a:pt x="142525" y="75717"/>
                  </a:cubicBezTo>
                  <a:lnTo>
                    <a:pt x="142516" y="75735"/>
                  </a:lnTo>
                  <a:cubicBezTo>
                    <a:pt x="142037" y="75630"/>
                    <a:pt x="141554" y="75578"/>
                    <a:pt x="141075" y="75578"/>
                  </a:cubicBezTo>
                  <a:cubicBezTo>
                    <a:pt x="139222" y="75578"/>
                    <a:pt x="137424" y="76345"/>
                    <a:pt x="136136" y="77733"/>
                  </a:cubicBezTo>
                  <a:cubicBezTo>
                    <a:pt x="134854" y="76362"/>
                    <a:pt x="133062" y="75573"/>
                    <a:pt x="131181" y="75573"/>
                  </a:cubicBezTo>
                  <a:cubicBezTo>
                    <a:pt x="130697" y="75573"/>
                    <a:pt x="130213" y="75627"/>
                    <a:pt x="129738" y="75735"/>
                  </a:cubicBezTo>
                  <a:cubicBezTo>
                    <a:pt x="129778" y="71569"/>
                    <a:pt x="132960" y="69486"/>
                    <a:pt x="136139" y="69486"/>
                  </a:cubicBezTo>
                  <a:close/>
                  <a:moveTo>
                    <a:pt x="42333" y="69686"/>
                  </a:moveTo>
                  <a:cubicBezTo>
                    <a:pt x="45509" y="69686"/>
                    <a:pt x="48686" y="71765"/>
                    <a:pt x="48726" y="75923"/>
                  </a:cubicBezTo>
                  <a:cubicBezTo>
                    <a:pt x="48248" y="75818"/>
                    <a:pt x="47765" y="75767"/>
                    <a:pt x="47287" y="75767"/>
                  </a:cubicBezTo>
                  <a:cubicBezTo>
                    <a:pt x="45433" y="75767"/>
                    <a:pt x="43633" y="76534"/>
                    <a:pt x="42337" y="77930"/>
                  </a:cubicBezTo>
                  <a:cubicBezTo>
                    <a:pt x="41056" y="76550"/>
                    <a:pt x="39264" y="75770"/>
                    <a:pt x="37382" y="75770"/>
                  </a:cubicBezTo>
                  <a:cubicBezTo>
                    <a:pt x="36898" y="75770"/>
                    <a:pt x="36415" y="75815"/>
                    <a:pt x="35940" y="75923"/>
                  </a:cubicBezTo>
                  <a:cubicBezTo>
                    <a:pt x="35980" y="71765"/>
                    <a:pt x="39156" y="69686"/>
                    <a:pt x="42333" y="69686"/>
                  </a:cubicBezTo>
                  <a:close/>
                  <a:moveTo>
                    <a:pt x="65651" y="69683"/>
                  </a:moveTo>
                  <a:cubicBezTo>
                    <a:pt x="68826" y="69683"/>
                    <a:pt x="72001" y="71762"/>
                    <a:pt x="72041" y="75923"/>
                  </a:cubicBezTo>
                  <a:cubicBezTo>
                    <a:pt x="71563" y="75818"/>
                    <a:pt x="71081" y="75767"/>
                    <a:pt x="70602" y="75767"/>
                  </a:cubicBezTo>
                  <a:cubicBezTo>
                    <a:pt x="68748" y="75767"/>
                    <a:pt x="66949" y="76534"/>
                    <a:pt x="65653" y="77930"/>
                  </a:cubicBezTo>
                  <a:cubicBezTo>
                    <a:pt x="64371" y="76550"/>
                    <a:pt x="62579" y="75770"/>
                    <a:pt x="60697" y="75770"/>
                  </a:cubicBezTo>
                  <a:cubicBezTo>
                    <a:pt x="60214" y="75770"/>
                    <a:pt x="59730" y="75815"/>
                    <a:pt x="59255" y="75923"/>
                  </a:cubicBezTo>
                  <a:cubicBezTo>
                    <a:pt x="59295" y="71764"/>
                    <a:pt x="62473" y="69683"/>
                    <a:pt x="65651" y="69683"/>
                  </a:cubicBezTo>
                  <a:close/>
                  <a:moveTo>
                    <a:pt x="82884" y="1"/>
                  </a:moveTo>
                  <a:cubicBezTo>
                    <a:pt x="82642" y="699"/>
                    <a:pt x="82534" y="1434"/>
                    <a:pt x="82579" y="2178"/>
                  </a:cubicBezTo>
                  <a:cubicBezTo>
                    <a:pt x="81329" y="875"/>
                    <a:pt x="79570" y="36"/>
                    <a:pt x="77701" y="36"/>
                  </a:cubicBezTo>
                  <a:cubicBezTo>
                    <a:pt x="77681" y="36"/>
                    <a:pt x="77661" y="36"/>
                    <a:pt x="77642" y="36"/>
                  </a:cubicBezTo>
                  <a:cubicBezTo>
                    <a:pt x="77622" y="36"/>
                    <a:pt x="77602" y="36"/>
                    <a:pt x="77582" y="36"/>
                  </a:cubicBezTo>
                  <a:cubicBezTo>
                    <a:pt x="73834" y="36"/>
                    <a:pt x="70494" y="3399"/>
                    <a:pt x="70948" y="7160"/>
                  </a:cubicBezTo>
                  <a:cubicBezTo>
                    <a:pt x="71458" y="7046"/>
                    <a:pt x="71971" y="6991"/>
                    <a:pt x="72481" y="6991"/>
                  </a:cubicBezTo>
                  <a:cubicBezTo>
                    <a:pt x="74418" y="6991"/>
                    <a:pt x="76294" y="7793"/>
                    <a:pt x="77642" y="9248"/>
                  </a:cubicBezTo>
                  <a:cubicBezTo>
                    <a:pt x="77624" y="9248"/>
                    <a:pt x="77606" y="9248"/>
                    <a:pt x="77587" y="9248"/>
                  </a:cubicBezTo>
                  <a:cubicBezTo>
                    <a:pt x="75529" y="9248"/>
                    <a:pt x="73607" y="10256"/>
                    <a:pt x="72355" y="11784"/>
                  </a:cubicBezTo>
                  <a:cubicBezTo>
                    <a:pt x="72756" y="8058"/>
                    <a:pt x="69443" y="4740"/>
                    <a:pt x="65721" y="4740"/>
                  </a:cubicBezTo>
                  <a:cubicBezTo>
                    <a:pt x="65701" y="4740"/>
                    <a:pt x="65682" y="4740"/>
                    <a:pt x="65662" y="4741"/>
                  </a:cubicBezTo>
                  <a:cubicBezTo>
                    <a:pt x="65642" y="4740"/>
                    <a:pt x="65622" y="4740"/>
                    <a:pt x="65602" y="4740"/>
                  </a:cubicBezTo>
                  <a:cubicBezTo>
                    <a:pt x="63733" y="4740"/>
                    <a:pt x="61966" y="5570"/>
                    <a:pt x="60724" y="6873"/>
                  </a:cubicBezTo>
                  <a:cubicBezTo>
                    <a:pt x="60760" y="6138"/>
                    <a:pt x="60662" y="5395"/>
                    <a:pt x="60420" y="4696"/>
                  </a:cubicBezTo>
                  <a:lnTo>
                    <a:pt x="60043" y="4696"/>
                  </a:lnTo>
                  <a:cubicBezTo>
                    <a:pt x="60276" y="5395"/>
                    <a:pt x="60393" y="6130"/>
                    <a:pt x="60393" y="6864"/>
                  </a:cubicBezTo>
                  <a:cubicBezTo>
                    <a:pt x="59920" y="6762"/>
                    <a:pt x="59442" y="6713"/>
                    <a:pt x="58969" y="6713"/>
                  </a:cubicBezTo>
                  <a:cubicBezTo>
                    <a:pt x="57110" y="6713"/>
                    <a:pt x="55305" y="7479"/>
                    <a:pt x="54013" y="8871"/>
                  </a:cubicBezTo>
                  <a:cubicBezTo>
                    <a:pt x="52732" y="7492"/>
                    <a:pt x="50939" y="6712"/>
                    <a:pt x="49058" y="6712"/>
                  </a:cubicBezTo>
                  <a:cubicBezTo>
                    <a:pt x="48574" y="6712"/>
                    <a:pt x="48090" y="6766"/>
                    <a:pt x="47615" y="6864"/>
                  </a:cubicBezTo>
                  <a:cubicBezTo>
                    <a:pt x="47615" y="6130"/>
                    <a:pt x="47732" y="5395"/>
                    <a:pt x="47965" y="4696"/>
                  </a:cubicBezTo>
                  <a:lnTo>
                    <a:pt x="47588" y="4696"/>
                  </a:lnTo>
                  <a:cubicBezTo>
                    <a:pt x="47346" y="5395"/>
                    <a:pt x="47248" y="6138"/>
                    <a:pt x="47284" y="6873"/>
                  </a:cubicBezTo>
                  <a:cubicBezTo>
                    <a:pt x="46049" y="5577"/>
                    <a:pt x="44293" y="4740"/>
                    <a:pt x="42434" y="4740"/>
                  </a:cubicBezTo>
                  <a:cubicBezTo>
                    <a:pt x="42405" y="4740"/>
                    <a:pt x="42376" y="4740"/>
                    <a:pt x="42346" y="4741"/>
                  </a:cubicBezTo>
                  <a:cubicBezTo>
                    <a:pt x="42319" y="4740"/>
                    <a:pt x="42291" y="4740"/>
                    <a:pt x="42263" y="4740"/>
                  </a:cubicBezTo>
                  <a:cubicBezTo>
                    <a:pt x="40287" y="4740"/>
                    <a:pt x="38431" y="5684"/>
                    <a:pt x="37185" y="7124"/>
                  </a:cubicBezTo>
                  <a:cubicBezTo>
                    <a:pt x="37480" y="3457"/>
                    <a:pt x="34193" y="233"/>
                    <a:pt x="30519" y="233"/>
                  </a:cubicBezTo>
                  <a:cubicBezTo>
                    <a:pt x="30504" y="233"/>
                    <a:pt x="30489" y="233"/>
                    <a:pt x="30474" y="234"/>
                  </a:cubicBezTo>
                  <a:cubicBezTo>
                    <a:pt x="30454" y="233"/>
                    <a:pt x="30434" y="233"/>
                    <a:pt x="30415" y="233"/>
                  </a:cubicBezTo>
                  <a:cubicBezTo>
                    <a:pt x="28546" y="233"/>
                    <a:pt x="26787" y="1072"/>
                    <a:pt x="25536" y="2375"/>
                  </a:cubicBezTo>
                  <a:cubicBezTo>
                    <a:pt x="25581" y="1640"/>
                    <a:pt x="25474" y="897"/>
                    <a:pt x="25232" y="198"/>
                  </a:cubicBezTo>
                  <a:lnTo>
                    <a:pt x="24864" y="198"/>
                  </a:lnTo>
                  <a:cubicBezTo>
                    <a:pt x="25088" y="897"/>
                    <a:pt x="25214" y="1631"/>
                    <a:pt x="25214" y="2366"/>
                  </a:cubicBezTo>
                  <a:cubicBezTo>
                    <a:pt x="24739" y="2264"/>
                    <a:pt x="24260" y="2214"/>
                    <a:pt x="23785" y="2214"/>
                  </a:cubicBezTo>
                  <a:cubicBezTo>
                    <a:pt x="21922" y="2214"/>
                    <a:pt x="20117" y="2981"/>
                    <a:pt x="18825" y="4373"/>
                  </a:cubicBezTo>
                  <a:cubicBezTo>
                    <a:pt x="17544" y="2993"/>
                    <a:pt x="15752" y="2214"/>
                    <a:pt x="13870" y="2214"/>
                  </a:cubicBezTo>
                  <a:cubicBezTo>
                    <a:pt x="13386" y="2214"/>
                    <a:pt x="12902" y="2268"/>
                    <a:pt x="12427" y="2366"/>
                  </a:cubicBezTo>
                  <a:cubicBezTo>
                    <a:pt x="12427" y="1631"/>
                    <a:pt x="12544" y="897"/>
                    <a:pt x="12777" y="198"/>
                  </a:cubicBezTo>
                  <a:lnTo>
                    <a:pt x="12382" y="198"/>
                  </a:lnTo>
                  <a:cubicBezTo>
                    <a:pt x="12141" y="897"/>
                    <a:pt x="12042" y="1640"/>
                    <a:pt x="12078" y="2375"/>
                  </a:cubicBezTo>
                  <a:cubicBezTo>
                    <a:pt x="10836" y="1072"/>
                    <a:pt x="9069" y="233"/>
                    <a:pt x="7200" y="233"/>
                  </a:cubicBezTo>
                  <a:cubicBezTo>
                    <a:pt x="7180" y="233"/>
                    <a:pt x="7160" y="233"/>
                    <a:pt x="7141" y="234"/>
                  </a:cubicBezTo>
                  <a:cubicBezTo>
                    <a:pt x="7126" y="233"/>
                    <a:pt x="7111" y="233"/>
                    <a:pt x="7096" y="233"/>
                  </a:cubicBezTo>
                  <a:cubicBezTo>
                    <a:pt x="3342" y="233"/>
                    <a:pt x="1" y="3600"/>
                    <a:pt x="456" y="7366"/>
                  </a:cubicBezTo>
                  <a:cubicBezTo>
                    <a:pt x="966" y="7252"/>
                    <a:pt x="1482" y="7196"/>
                    <a:pt x="1994" y="7196"/>
                  </a:cubicBezTo>
                  <a:cubicBezTo>
                    <a:pt x="3926" y="7196"/>
                    <a:pt x="5804" y="7993"/>
                    <a:pt x="7149" y="9445"/>
                  </a:cubicBezTo>
                  <a:lnTo>
                    <a:pt x="7149" y="9445"/>
                  </a:lnTo>
                  <a:cubicBezTo>
                    <a:pt x="7147" y="9445"/>
                    <a:pt x="7144" y="9445"/>
                    <a:pt x="7141" y="9445"/>
                  </a:cubicBezTo>
                  <a:cubicBezTo>
                    <a:pt x="7121" y="9445"/>
                    <a:pt x="7101" y="9445"/>
                    <a:pt x="7081" y="9445"/>
                  </a:cubicBezTo>
                  <a:cubicBezTo>
                    <a:pt x="3333" y="9445"/>
                    <a:pt x="1" y="12816"/>
                    <a:pt x="456" y="16569"/>
                  </a:cubicBezTo>
                  <a:cubicBezTo>
                    <a:pt x="961" y="16457"/>
                    <a:pt x="1471" y="16403"/>
                    <a:pt x="1977" y="16403"/>
                  </a:cubicBezTo>
                  <a:cubicBezTo>
                    <a:pt x="3909" y="16403"/>
                    <a:pt x="5782" y="17198"/>
                    <a:pt x="7132" y="18647"/>
                  </a:cubicBezTo>
                  <a:cubicBezTo>
                    <a:pt x="7112" y="18647"/>
                    <a:pt x="7092" y="18647"/>
                    <a:pt x="7072" y="18647"/>
                  </a:cubicBezTo>
                  <a:cubicBezTo>
                    <a:pt x="3333" y="18647"/>
                    <a:pt x="1" y="22009"/>
                    <a:pt x="456" y="25771"/>
                  </a:cubicBezTo>
                  <a:cubicBezTo>
                    <a:pt x="965" y="25657"/>
                    <a:pt x="1479" y="25602"/>
                    <a:pt x="1989" y="25602"/>
                  </a:cubicBezTo>
                  <a:cubicBezTo>
                    <a:pt x="3926" y="25602"/>
                    <a:pt x="5802" y="26404"/>
                    <a:pt x="7150" y="27859"/>
                  </a:cubicBezTo>
                  <a:cubicBezTo>
                    <a:pt x="8483" y="26416"/>
                    <a:pt x="10349" y="25613"/>
                    <a:pt x="12278" y="25613"/>
                  </a:cubicBezTo>
                  <a:cubicBezTo>
                    <a:pt x="12709" y="25613"/>
                    <a:pt x="13143" y="25653"/>
                    <a:pt x="13574" y="25735"/>
                  </a:cubicBezTo>
                  <a:cubicBezTo>
                    <a:pt x="12580" y="26909"/>
                    <a:pt x="11997" y="28414"/>
                    <a:pt x="12087" y="30000"/>
                  </a:cubicBezTo>
                  <a:cubicBezTo>
                    <a:pt x="10837" y="28697"/>
                    <a:pt x="9069" y="27867"/>
                    <a:pt x="7209" y="27867"/>
                  </a:cubicBezTo>
                  <a:cubicBezTo>
                    <a:pt x="7189" y="27867"/>
                    <a:pt x="7169" y="27867"/>
                    <a:pt x="7150" y="27868"/>
                  </a:cubicBezTo>
                  <a:cubicBezTo>
                    <a:pt x="7130" y="27867"/>
                    <a:pt x="7110" y="27867"/>
                    <a:pt x="7090" y="27867"/>
                  </a:cubicBezTo>
                  <a:cubicBezTo>
                    <a:pt x="3342" y="27867"/>
                    <a:pt x="1" y="31230"/>
                    <a:pt x="456" y="34991"/>
                  </a:cubicBezTo>
                  <a:cubicBezTo>
                    <a:pt x="968" y="34875"/>
                    <a:pt x="1485" y="34819"/>
                    <a:pt x="1999" y="34819"/>
                  </a:cubicBezTo>
                  <a:cubicBezTo>
                    <a:pt x="3903" y="34819"/>
                    <a:pt x="5755" y="35598"/>
                    <a:pt x="7096" y="37016"/>
                  </a:cubicBezTo>
                  <a:cubicBezTo>
                    <a:pt x="3341" y="37016"/>
                    <a:pt x="8" y="40377"/>
                    <a:pt x="456" y="44140"/>
                  </a:cubicBezTo>
                  <a:cubicBezTo>
                    <a:pt x="968" y="44025"/>
                    <a:pt x="1485" y="43970"/>
                    <a:pt x="1997" y="43970"/>
                  </a:cubicBezTo>
                  <a:cubicBezTo>
                    <a:pt x="3931" y="43970"/>
                    <a:pt x="5804" y="44767"/>
                    <a:pt x="7150" y="46219"/>
                  </a:cubicBezTo>
                  <a:cubicBezTo>
                    <a:pt x="8485" y="44773"/>
                    <a:pt x="10355" y="43977"/>
                    <a:pt x="12288" y="43977"/>
                  </a:cubicBezTo>
                  <a:cubicBezTo>
                    <a:pt x="12715" y="43977"/>
                    <a:pt x="13146" y="44016"/>
                    <a:pt x="13574" y="44095"/>
                  </a:cubicBezTo>
                  <a:cubicBezTo>
                    <a:pt x="12580" y="45278"/>
                    <a:pt x="11997" y="46774"/>
                    <a:pt x="12087" y="48369"/>
                  </a:cubicBezTo>
                  <a:cubicBezTo>
                    <a:pt x="10837" y="47066"/>
                    <a:pt x="9069" y="46227"/>
                    <a:pt x="7208" y="46227"/>
                  </a:cubicBezTo>
                  <a:cubicBezTo>
                    <a:pt x="7189" y="46227"/>
                    <a:pt x="7169" y="46228"/>
                    <a:pt x="7150" y="46228"/>
                  </a:cubicBezTo>
                  <a:cubicBezTo>
                    <a:pt x="7130" y="46228"/>
                    <a:pt x="7110" y="46227"/>
                    <a:pt x="7090" y="46227"/>
                  </a:cubicBezTo>
                  <a:cubicBezTo>
                    <a:pt x="3342" y="46227"/>
                    <a:pt x="1" y="49590"/>
                    <a:pt x="456" y="53351"/>
                  </a:cubicBezTo>
                  <a:cubicBezTo>
                    <a:pt x="966" y="53237"/>
                    <a:pt x="1482" y="53181"/>
                    <a:pt x="1993" y="53181"/>
                  </a:cubicBezTo>
                  <a:cubicBezTo>
                    <a:pt x="3922" y="53181"/>
                    <a:pt x="5795" y="53978"/>
                    <a:pt x="7141" y="55430"/>
                  </a:cubicBezTo>
                  <a:cubicBezTo>
                    <a:pt x="7121" y="55430"/>
                    <a:pt x="7101" y="55430"/>
                    <a:pt x="7081" y="55430"/>
                  </a:cubicBezTo>
                  <a:cubicBezTo>
                    <a:pt x="3333" y="55430"/>
                    <a:pt x="1" y="58792"/>
                    <a:pt x="456" y="62554"/>
                  </a:cubicBezTo>
                  <a:cubicBezTo>
                    <a:pt x="968" y="62439"/>
                    <a:pt x="1485" y="62383"/>
                    <a:pt x="1997" y="62383"/>
                  </a:cubicBezTo>
                  <a:cubicBezTo>
                    <a:pt x="3931" y="62383"/>
                    <a:pt x="5804" y="63180"/>
                    <a:pt x="7150" y="64633"/>
                  </a:cubicBezTo>
                  <a:cubicBezTo>
                    <a:pt x="8485" y="63187"/>
                    <a:pt x="10355" y="62390"/>
                    <a:pt x="12288" y="62390"/>
                  </a:cubicBezTo>
                  <a:cubicBezTo>
                    <a:pt x="12715" y="62390"/>
                    <a:pt x="13146" y="62429"/>
                    <a:pt x="13574" y="62509"/>
                  </a:cubicBezTo>
                  <a:cubicBezTo>
                    <a:pt x="12580" y="63692"/>
                    <a:pt x="11997" y="65188"/>
                    <a:pt x="12087" y="66783"/>
                  </a:cubicBezTo>
                  <a:cubicBezTo>
                    <a:pt x="10837" y="65480"/>
                    <a:pt x="9069" y="64641"/>
                    <a:pt x="7208" y="64641"/>
                  </a:cubicBezTo>
                  <a:cubicBezTo>
                    <a:pt x="7189" y="64641"/>
                    <a:pt x="7169" y="64641"/>
                    <a:pt x="7150" y="64642"/>
                  </a:cubicBezTo>
                  <a:cubicBezTo>
                    <a:pt x="7130" y="64641"/>
                    <a:pt x="7110" y="64641"/>
                    <a:pt x="7090" y="64641"/>
                  </a:cubicBezTo>
                  <a:cubicBezTo>
                    <a:pt x="3342" y="64641"/>
                    <a:pt x="1" y="68004"/>
                    <a:pt x="456" y="71765"/>
                  </a:cubicBezTo>
                  <a:cubicBezTo>
                    <a:pt x="965" y="71651"/>
                    <a:pt x="1479" y="71596"/>
                    <a:pt x="1989" y="71596"/>
                  </a:cubicBezTo>
                  <a:cubicBezTo>
                    <a:pt x="3926" y="71596"/>
                    <a:pt x="5802" y="72399"/>
                    <a:pt x="7150" y="73853"/>
                  </a:cubicBezTo>
                  <a:cubicBezTo>
                    <a:pt x="8483" y="72402"/>
                    <a:pt x="10349" y="71599"/>
                    <a:pt x="12279" y="71599"/>
                  </a:cubicBezTo>
                  <a:cubicBezTo>
                    <a:pt x="12709" y="71599"/>
                    <a:pt x="13143" y="71639"/>
                    <a:pt x="13574" y="71720"/>
                  </a:cubicBezTo>
                  <a:cubicBezTo>
                    <a:pt x="13037" y="72348"/>
                    <a:pt x="12624" y="73082"/>
                    <a:pt x="12365" y="73862"/>
                  </a:cubicBezTo>
                  <a:lnTo>
                    <a:pt x="12741" y="73862"/>
                  </a:lnTo>
                  <a:cubicBezTo>
                    <a:pt x="13637" y="71119"/>
                    <a:pt x="16222" y="69746"/>
                    <a:pt x="18806" y="69746"/>
                  </a:cubicBezTo>
                  <a:cubicBezTo>
                    <a:pt x="21388" y="69746"/>
                    <a:pt x="23969" y="71117"/>
                    <a:pt x="24864" y="73862"/>
                  </a:cubicBezTo>
                  <a:lnTo>
                    <a:pt x="25241" y="73862"/>
                  </a:lnTo>
                  <a:cubicBezTo>
                    <a:pt x="24981" y="73073"/>
                    <a:pt x="24569" y="72339"/>
                    <a:pt x="24031" y="71702"/>
                  </a:cubicBezTo>
                  <a:cubicBezTo>
                    <a:pt x="24457" y="71623"/>
                    <a:pt x="24885" y="71585"/>
                    <a:pt x="25310" y="71585"/>
                  </a:cubicBezTo>
                  <a:cubicBezTo>
                    <a:pt x="27245" y="71585"/>
                    <a:pt x="29120" y="72387"/>
                    <a:pt x="30465" y="73835"/>
                  </a:cubicBezTo>
                  <a:cubicBezTo>
                    <a:pt x="31802" y="72382"/>
                    <a:pt x="33677" y="71582"/>
                    <a:pt x="35611" y="71582"/>
                  </a:cubicBezTo>
                  <a:cubicBezTo>
                    <a:pt x="36087" y="71582"/>
                    <a:pt x="36566" y="71630"/>
                    <a:pt x="37042" y="71729"/>
                  </a:cubicBezTo>
                  <a:cubicBezTo>
                    <a:pt x="36011" y="72993"/>
                    <a:pt x="35438" y="74615"/>
                    <a:pt x="35644" y="76308"/>
                  </a:cubicBezTo>
                  <a:cubicBezTo>
                    <a:pt x="36151" y="76194"/>
                    <a:pt x="36664" y="76139"/>
                    <a:pt x="37173" y="76139"/>
                  </a:cubicBezTo>
                  <a:cubicBezTo>
                    <a:pt x="39108" y="76139"/>
                    <a:pt x="40989" y="76942"/>
                    <a:pt x="42337" y="78396"/>
                  </a:cubicBezTo>
                  <a:cubicBezTo>
                    <a:pt x="43675" y="76948"/>
                    <a:pt x="45548" y="76146"/>
                    <a:pt x="47484" y="76146"/>
                  </a:cubicBezTo>
                  <a:cubicBezTo>
                    <a:pt x="47908" y="76146"/>
                    <a:pt x="48336" y="76184"/>
                    <a:pt x="48762" y="76263"/>
                  </a:cubicBezTo>
                  <a:cubicBezTo>
                    <a:pt x="48224" y="76899"/>
                    <a:pt x="47812" y="77625"/>
                    <a:pt x="47552" y="78414"/>
                  </a:cubicBezTo>
                  <a:lnTo>
                    <a:pt x="47929" y="78414"/>
                  </a:lnTo>
                  <a:cubicBezTo>
                    <a:pt x="48825" y="75666"/>
                    <a:pt x="51408" y="74291"/>
                    <a:pt x="53990" y="74291"/>
                  </a:cubicBezTo>
                  <a:cubicBezTo>
                    <a:pt x="56571" y="74291"/>
                    <a:pt x="59152" y="75664"/>
                    <a:pt x="60052" y="78414"/>
                  </a:cubicBezTo>
                  <a:lnTo>
                    <a:pt x="60438" y="78414"/>
                  </a:lnTo>
                  <a:cubicBezTo>
                    <a:pt x="60169" y="77625"/>
                    <a:pt x="59766" y="76891"/>
                    <a:pt x="59228" y="76263"/>
                  </a:cubicBezTo>
                  <a:cubicBezTo>
                    <a:pt x="59656" y="76184"/>
                    <a:pt x="60087" y="76145"/>
                    <a:pt x="60514" y="76145"/>
                  </a:cubicBezTo>
                  <a:cubicBezTo>
                    <a:pt x="62447" y="76145"/>
                    <a:pt x="64319" y="76941"/>
                    <a:pt x="65662" y="78387"/>
                  </a:cubicBezTo>
                  <a:cubicBezTo>
                    <a:pt x="67002" y="76933"/>
                    <a:pt x="68877" y="76130"/>
                    <a:pt x="70814" y="76130"/>
                  </a:cubicBezTo>
                  <a:cubicBezTo>
                    <a:pt x="71323" y="76130"/>
                    <a:pt x="71837" y="76185"/>
                    <a:pt x="72346" y="76299"/>
                  </a:cubicBezTo>
                  <a:cubicBezTo>
                    <a:pt x="72801" y="72547"/>
                    <a:pt x="69460" y="69175"/>
                    <a:pt x="65712" y="69175"/>
                  </a:cubicBezTo>
                  <a:cubicBezTo>
                    <a:pt x="65698" y="69175"/>
                    <a:pt x="65684" y="69175"/>
                    <a:pt x="65669" y="69175"/>
                  </a:cubicBezTo>
                  <a:lnTo>
                    <a:pt x="65669" y="69175"/>
                  </a:lnTo>
                  <a:cubicBezTo>
                    <a:pt x="67009" y="67731"/>
                    <a:pt x="68871" y="66936"/>
                    <a:pt x="70797" y="66936"/>
                  </a:cubicBezTo>
                  <a:cubicBezTo>
                    <a:pt x="71279" y="66936"/>
                    <a:pt x="71765" y="66986"/>
                    <a:pt x="72248" y="67088"/>
                  </a:cubicBezTo>
                  <a:cubicBezTo>
                    <a:pt x="71271" y="68333"/>
                    <a:pt x="70742" y="69901"/>
                    <a:pt x="70939" y="71559"/>
                  </a:cubicBezTo>
                  <a:cubicBezTo>
                    <a:pt x="71452" y="71445"/>
                    <a:pt x="71968" y="71389"/>
                    <a:pt x="72480" y="71389"/>
                  </a:cubicBezTo>
                  <a:cubicBezTo>
                    <a:pt x="74414" y="71389"/>
                    <a:pt x="76287" y="72186"/>
                    <a:pt x="77633" y="73638"/>
                  </a:cubicBezTo>
                  <a:cubicBezTo>
                    <a:pt x="78970" y="72190"/>
                    <a:pt x="80844" y="71388"/>
                    <a:pt x="82779" y="71388"/>
                  </a:cubicBezTo>
                  <a:cubicBezTo>
                    <a:pt x="83204" y="71388"/>
                    <a:pt x="83632" y="71426"/>
                    <a:pt x="84057" y="71505"/>
                  </a:cubicBezTo>
                  <a:cubicBezTo>
                    <a:pt x="83520" y="72141"/>
                    <a:pt x="83108" y="72867"/>
                    <a:pt x="82848" y="73656"/>
                  </a:cubicBezTo>
                  <a:lnTo>
                    <a:pt x="83224" y="73656"/>
                  </a:lnTo>
                  <a:cubicBezTo>
                    <a:pt x="84120" y="70909"/>
                    <a:pt x="86703" y="69536"/>
                    <a:pt x="89286" y="69536"/>
                  </a:cubicBezTo>
                  <a:cubicBezTo>
                    <a:pt x="91869" y="69536"/>
                    <a:pt x="94452" y="70909"/>
                    <a:pt x="95348" y="73656"/>
                  </a:cubicBezTo>
                  <a:lnTo>
                    <a:pt x="95724" y="73656"/>
                  </a:lnTo>
                  <a:cubicBezTo>
                    <a:pt x="95464" y="72867"/>
                    <a:pt x="95052" y="72141"/>
                    <a:pt x="94514" y="71505"/>
                  </a:cubicBezTo>
                  <a:cubicBezTo>
                    <a:pt x="94942" y="71426"/>
                    <a:pt x="95371" y="71388"/>
                    <a:pt x="95797" y="71388"/>
                  </a:cubicBezTo>
                  <a:cubicBezTo>
                    <a:pt x="97737" y="71388"/>
                    <a:pt x="99611" y="72190"/>
                    <a:pt x="100948" y="73638"/>
                  </a:cubicBezTo>
                  <a:cubicBezTo>
                    <a:pt x="102293" y="72185"/>
                    <a:pt x="104163" y="71385"/>
                    <a:pt x="106095" y="71385"/>
                  </a:cubicBezTo>
                  <a:cubicBezTo>
                    <a:pt x="106570" y="71385"/>
                    <a:pt x="107049" y="71433"/>
                    <a:pt x="107525" y="71532"/>
                  </a:cubicBezTo>
                  <a:cubicBezTo>
                    <a:pt x="106495" y="72796"/>
                    <a:pt x="105921" y="74417"/>
                    <a:pt x="106127" y="76111"/>
                  </a:cubicBezTo>
                  <a:cubicBezTo>
                    <a:pt x="106637" y="75997"/>
                    <a:pt x="107150" y="75942"/>
                    <a:pt x="107660" y="75942"/>
                  </a:cubicBezTo>
                  <a:cubicBezTo>
                    <a:pt x="109597" y="75942"/>
                    <a:pt x="111473" y="76744"/>
                    <a:pt x="112821" y="78199"/>
                  </a:cubicBezTo>
                  <a:cubicBezTo>
                    <a:pt x="114158" y="76751"/>
                    <a:pt x="116031" y="75948"/>
                    <a:pt x="117967" y="75948"/>
                  </a:cubicBezTo>
                  <a:cubicBezTo>
                    <a:pt x="118392" y="75948"/>
                    <a:pt x="118820" y="75987"/>
                    <a:pt x="119245" y="76066"/>
                  </a:cubicBezTo>
                  <a:cubicBezTo>
                    <a:pt x="118708" y="76702"/>
                    <a:pt x="118295" y="77428"/>
                    <a:pt x="118036" y="78217"/>
                  </a:cubicBezTo>
                  <a:lnTo>
                    <a:pt x="118412" y="78217"/>
                  </a:lnTo>
                  <a:cubicBezTo>
                    <a:pt x="119308" y="75474"/>
                    <a:pt x="121893" y="74100"/>
                    <a:pt x="124477" y="74100"/>
                  </a:cubicBezTo>
                  <a:cubicBezTo>
                    <a:pt x="127059" y="74100"/>
                    <a:pt x="129640" y="75471"/>
                    <a:pt x="130536" y="78217"/>
                  </a:cubicBezTo>
                  <a:lnTo>
                    <a:pt x="130912" y="78217"/>
                  </a:lnTo>
                  <a:cubicBezTo>
                    <a:pt x="130652" y="77428"/>
                    <a:pt x="130240" y="76702"/>
                    <a:pt x="129702" y="76066"/>
                  </a:cubicBezTo>
                  <a:cubicBezTo>
                    <a:pt x="130130" y="75987"/>
                    <a:pt x="130558" y="75948"/>
                    <a:pt x="130984" y="75948"/>
                  </a:cubicBezTo>
                  <a:cubicBezTo>
                    <a:pt x="132922" y="75948"/>
                    <a:pt x="134791" y="76751"/>
                    <a:pt x="136136" y="78199"/>
                  </a:cubicBezTo>
                  <a:cubicBezTo>
                    <a:pt x="137484" y="76744"/>
                    <a:pt x="139360" y="75942"/>
                    <a:pt x="141292" y="75942"/>
                  </a:cubicBezTo>
                  <a:cubicBezTo>
                    <a:pt x="141801" y="75942"/>
                    <a:pt x="142313" y="75997"/>
                    <a:pt x="142820" y="76111"/>
                  </a:cubicBezTo>
                  <a:cubicBezTo>
                    <a:pt x="143275" y="72358"/>
                    <a:pt x="139935" y="68987"/>
                    <a:pt x="136195" y="68987"/>
                  </a:cubicBezTo>
                  <a:cubicBezTo>
                    <a:pt x="136175" y="68987"/>
                    <a:pt x="136156" y="68987"/>
                    <a:pt x="136136" y="68987"/>
                  </a:cubicBezTo>
                  <a:cubicBezTo>
                    <a:pt x="136116" y="68987"/>
                    <a:pt x="136096" y="68987"/>
                    <a:pt x="136077" y="68987"/>
                  </a:cubicBezTo>
                  <a:cubicBezTo>
                    <a:pt x="134208" y="68987"/>
                    <a:pt x="132440" y="69825"/>
                    <a:pt x="131199" y="71129"/>
                  </a:cubicBezTo>
                  <a:cubicBezTo>
                    <a:pt x="131279" y="69534"/>
                    <a:pt x="130697" y="68038"/>
                    <a:pt x="129702" y="66855"/>
                  </a:cubicBezTo>
                  <a:cubicBezTo>
                    <a:pt x="130132" y="66775"/>
                    <a:pt x="130564" y="66736"/>
                    <a:pt x="130992" y="66736"/>
                  </a:cubicBezTo>
                  <a:cubicBezTo>
                    <a:pt x="132927" y="66736"/>
                    <a:pt x="134793" y="67533"/>
                    <a:pt x="136136" y="68978"/>
                  </a:cubicBezTo>
                  <a:cubicBezTo>
                    <a:pt x="137482" y="67526"/>
                    <a:pt x="139354" y="66729"/>
                    <a:pt x="141284" y="66729"/>
                  </a:cubicBezTo>
                  <a:cubicBezTo>
                    <a:pt x="141795" y="66729"/>
                    <a:pt x="142310" y="66785"/>
                    <a:pt x="142820" y="66900"/>
                  </a:cubicBezTo>
                  <a:cubicBezTo>
                    <a:pt x="143276" y="63142"/>
                    <a:pt x="139935" y="59776"/>
                    <a:pt x="136189" y="59776"/>
                  </a:cubicBezTo>
                  <a:cubicBezTo>
                    <a:pt x="136175" y="59776"/>
                    <a:pt x="136160" y="59776"/>
                    <a:pt x="136145" y="59776"/>
                  </a:cubicBezTo>
                  <a:cubicBezTo>
                    <a:pt x="137492" y="58329"/>
                    <a:pt x="139362" y="57528"/>
                    <a:pt x="141292" y="57528"/>
                  </a:cubicBezTo>
                  <a:cubicBezTo>
                    <a:pt x="141800" y="57528"/>
                    <a:pt x="142312" y="57583"/>
                    <a:pt x="142820" y="57697"/>
                  </a:cubicBezTo>
                  <a:cubicBezTo>
                    <a:pt x="143275" y="53945"/>
                    <a:pt x="139935" y="50573"/>
                    <a:pt x="136195" y="50573"/>
                  </a:cubicBezTo>
                  <a:cubicBezTo>
                    <a:pt x="136175" y="50573"/>
                    <a:pt x="136156" y="50573"/>
                    <a:pt x="136136" y="50574"/>
                  </a:cubicBezTo>
                  <a:cubicBezTo>
                    <a:pt x="137486" y="49117"/>
                    <a:pt x="139365" y="48320"/>
                    <a:pt x="141300" y="48320"/>
                  </a:cubicBezTo>
                  <a:cubicBezTo>
                    <a:pt x="141806" y="48320"/>
                    <a:pt x="142315" y="48374"/>
                    <a:pt x="142820" y="48486"/>
                  </a:cubicBezTo>
                  <a:cubicBezTo>
                    <a:pt x="143276" y="44728"/>
                    <a:pt x="139935" y="41362"/>
                    <a:pt x="136181" y="41362"/>
                  </a:cubicBezTo>
                  <a:cubicBezTo>
                    <a:pt x="136166" y="41362"/>
                    <a:pt x="136151" y="41362"/>
                    <a:pt x="136136" y="41362"/>
                  </a:cubicBezTo>
                  <a:cubicBezTo>
                    <a:pt x="137483" y="39915"/>
                    <a:pt x="139359" y="39114"/>
                    <a:pt x="141291" y="39114"/>
                  </a:cubicBezTo>
                  <a:cubicBezTo>
                    <a:pt x="141800" y="39114"/>
                    <a:pt x="142312" y="39169"/>
                    <a:pt x="142820" y="39283"/>
                  </a:cubicBezTo>
                  <a:cubicBezTo>
                    <a:pt x="143275" y="35522"/>
                    <a:pt x="139935" y="32159"/>
                    <a:pt x="136195" y="32159"/>
                  </a:cubicBezTo>
                  <a:cubicBezTo>
                    <a:pt x="136175" y="32159"/>
                    <a:pt x="136156" y="32160"/>
                    <a:pt x="136136" y="32160"/>
                  </a:cubicBezTo>
                  <a:cubicBezTo>
                    <a:pt x="136116" y="32160"/>
                    <a:pt x="136096" y="32159"/>
                    <a:pt x="136077" y="32159"/>
                  </a:cubicBezTo>
                  <a:cubicBezTo>
                    <a:pt x="134208" y="32159"/>
                    <a:pt x="132440" y="32998"/>
                    <a:pt x="131199" y="34301"/>
                  </a:cubicBezTo>
                  <a:cubicBezTo>
                    <a:pt x="131279" y="32706"/>
                    <a:pt x="130697" y="31210"/>
                    <a:pt x="129711" y="30027"/>
                  </a:cubicBezTo>
                  <a:cubicBezTo>
                    <a:pt x="130140" y="29948"/>
                    <a:pt x="130570" y="29909"/>
                    <a:pt x="130997" y="29909"/>
                  </a:cubicBezTo>
                  <a:cubicBezTo>
                    <a:pt x="132927" y="29909"/>
                    <a:pt x="134793" y="30705"/>
                    <a:pt x="136136" y="32151"/>
                  </a:cubicBezTo>
                  <a:cubicBezTo>
                    <a:pt x="137482" y="30699"/>
                    <a:pt x="139354" y="29902"/>
                    <a:pt x="141284" y="29902"/>
                  </a:cubicBezTo>
                  <a:cubicBezTo>
                    <a:pt x="141795" y="29902"/>
                    <a:pt x="142310" y="29957"/>
                    <a:pt x="142820" y="30072"/>
                  </a:cubicBezTo>
                  <a:cubicBezTo>
                    <a:pt x="143276" y="26315"/>
                    <a:pt x="139935" y="22948"/>
                    <a:pt x="136189" y="22948"/>
                  </a:cubicBezTo>
                  <a:cubicBezTo>
                    <a:pt x="136175" y="22948"/>
                    <a:pt x="136160" y="22948"/>
                    <a:pt x="136145" y="22948"/>
                  </a:cubicBezTo>
                  <a:cubicBezTo>
                    <a:pt x="137491" y="21496"/>
                    <a:pt x="139358" y="20699"/>
                    <a:pt x="141285" y="20699"/>
                  </a:cubicBezTo>
                  <a:cubicBezTo>
                    <a:pt x="141795" y="20699"/>
                    <a:pt x="142310" y="20755"/>
                    <a:pt x="142820" y="20870"/>
                  </a:cubicBezTo>
                  <a:cubicBezTo>
                    <a:pt x="143275" y="17108"/>
                    <a:pt x="139935" y="13746"/>
                    <a:pt x="136195" y="13746"/>
                  </a:cubicBezTo>
                  <a:cubicBezTo>
                    <a:pt x="136175" y="13746"/>
                    <a:pt x="136156" y="13746"/>
                    <a:pt x="136136" y="13746"/>
                  </a:cubicBezTo>
                  <a:cubicBezTo>
                    <a:pt x="137484" y="12292"/>
                    <a:pt x="139360" y="11489"/>
                    <a:pt x="141292" y="11489"/>
                  </a:cubicBezTo>
                  <a:cubicBezTo>
                    <a:pt x="141801" y="11489"/>
                    <a:pt x="142313" y="11544"/>
                    <a:pt x="142820" y="11658"/>
                  </a:cubicBezTo>
                  <a:cubicBezTo>
                    <a:pt x="143275" y="7906"/>
                    <a:pt x="139935" y="4534"/>
                    <a:pt x="136195" y="4534"/>
                  </a:cubicBezTo>
                  <a:cubicBezTo>
                    <a:pt x="136175" y="4534"/>
                    <a:pt x="136156" y="4534"/>
                    <a:pt x="136136" y="4535"/>
                  </a:cubicBezTo>
                  <a:cubicBezTo>
                    <a:pt x="136116" y="4534"/>
                    <a:pt x="136096" y="4534"/>
                    <a:pt x="136077" y="4534"/>
                  </a:cubicBezTo>
                  <a:cubicBezTo>
                    <a:pt x="134208" y="4534"/>
                    <a:pt x="132440" y="5373"/>
                    <a:pt x="131199" y="6676"/>
                  </a:cubicBezTo>
                  <a:cubicBezTo>
                    <a:pt x="131234" y="5941"/>
                    <a:pt x="131136" y="5198"/>
                    <a:pt x="130894" y="4499"/>
                  </a:cubicBezTo>
                  <a:lnTo>
                    <a:pt x="130518" y="4499"/>
                  </a:lnTo>
                  <a:cubicBezTo>
                    <a:pt x="130751" y="5198"/>
                    <a:pt x="130867" y="5932"/>
                    <a:pt x="130867" y="6667"/>
                  </a:cubicBezTo>
                  <a:cubicBezTo>
                    <a:pt x="130394" y="6565"/>
                    <a:pt x="129917" y="6515"/>
                    <a:pt x="129443" y="6515"/>
                  </a:cubicBezTo>
                  <a:cubicBezTo>
                    <a:pt x="127584" y="6515"/>
                    <a:pt x="125780" y="7282"/>
                    <a:pt x="124487" y="8674"/>
                  </a:cubicBezTo>
                  <a:cubicBezTo>
                    <a:pt x="123206" y="7294"/>
                    <a:pt x="121414" y="6515"/>
                    <a:pt x="119532" y="6515"/>
                  </a:cubicBezTo>
                  <a:cubicBezTo>
                    <a:pt x="119048" y="6515"/>
                    <a:pt x="118564" y="6569"/>
                    <a:pt x="118089" y="6667"/>
                  </a:cubicBezTo>
                  <a:cubicBezTo>
                    <a:pt x="118089" y="5932"/>
                    <a:pt x="118206" y="5198"/>
                    <a:pt x="118439" y="4499"/>
                  </a:cubicBezTo>
                  <a:lnTo>
                    <a:pt x="118063" y="4499"/>
                  </a:lnTo>
                  <a:cubicBezTo>
                    <a:pt x="117821" y="5198"/>
                    <a:pt x="117722" y="5932"/>
                    <a:pt x="117758" y="6676"/>
                  </a:cubicBezTo>
                  <a:cubicBezTo>
                    <a:pt x="116516" y="5373"/>
                    <a:pt x="114749" y="4534"/>
                    <a:pt x="112880" y="4534"/>
                  </a:cubicBezTo>
                  <a:cubicBezTo>
                    <a:pt x="112860" y="4534"/>
                    <a:pt x="112840" y="4534"/>
                    <a:pt x="112821" y="4535"/>
                  </a:cubicBezTo>
                  <a:cubicBezTo>
                    <a:pt x="112802" y="4534"/>
                    <a:pt x="112783" y="4534"/>
                    <a:pt x="112765" y="4534"/>
                  </a:cubicBezTo>
                  <a:cubicBezTo>
                    <a:pt x="110778" y="4534"/>
                    <a:pt x="108911" y="5480"/>
                    <a:pt x="107659" y="6927"/>
                  </a:cubicBezTo>
                  <a:lnTo>
                    <a:pt x="107659" y="6927"/>
                  </a:lnTo>
                  <a:cubicBezTo>
                    <a:pt x="107953" y="3264"/>
                    <a:pt x="104676" y="36"/>
                    <a:pt x="101009" y="36"/>
                  </a:cubicBezTo>
                  <a:cubicBezTo>
                    <a:pt x="100988" y="36"/>
                    <a:pt x="100968" y="36"/>
                    <a:pt x="100948" y="36"/>
                  </a:cubicBezTo>
                  <a:cubicBezTo>
                    <a:pt x="100928" y="36"/>
                    <a:pt x="100908" y="36"/>
                    <a:pt x="100889" y="36"/>
                  </a:cubicBezTo>
                  <a:cubicBezTo>
                    <a:pt x="99020" y="36"/>
                    <a:pt x="97261" y="875"/>
                    <a:pt x="96011" y="2178"/>
                  </a:cubicBezTo>
                  <a:cubicBezTo>
                    <a:pt x="96056" y="1434"/>
                    <a:pt x="95948" y="699"/>
                    <a:pt x="95706" y="1"/>
                  </a:cubicBezTo>
                  <a:lnTo>
                    <a:pt x="95339" y="1"/>
                  </a:lnTo>
                  <a:cubicBezTo>
                    <a:pt x="95563" y="699"/>
                    <a:pt x="95688" y="1434"/>
                    <a:pt x="95688" y="2169"/>
                  </a:cubicBezTo>
                  <a:cubicBezTo>
                    <a:pt x="95213" y="2067"/>
                    <a:pt x="94735" y="2017"/>
                    <a:pt x="94260" y="2017"/>
                  </a:cubicBezTo>
                  <a:cubicBezTo>
                    <a:pt x="92399" y="2017"/>
                    <a:pt x="90599" y="2784"/>
                    <a:pt x="89299" y="4176"/>
                  </a:cubicBezTo>
                  <a:cubicBezTo>
                    <a:pt x="88027" y="2796"/>
                    <a:pt x="86226" y="2017"/>
                    <a:pt x="84344" y="2017"/>
                  </a:cubicBezTo>
                  <a:cubicBezTo>
                    <a:pt x="83860" y="2017"/>
                    <a:pt x="83376" y="2061"/>
                    <a:pt x="82902" y="2169"/>
                  </a:cubicBezTo>
                  <a:cubicBezTo>
                    <a:pt x="82910" y="1434"/>
                    <a:pt x="83027" y="699"/>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sp>
          <p:nvSpPr>
            <p:cNvPr id="139" name="Google Shape;139;p7"/>
            <p:cNvSpPr/>
            <p:nvPr/>
          </p:nvSpPr>
          <p:spPr>
            <a:xfrm>
              <a:off x="6063604" y="2625674"/>
              <a:ext cx="3080076" cy="1683353"/>
            </a:xfrm>
            <a:custGeom>
              <a:avLst/>
              <a:gdLst/>
              <a:ahLst/>
              <a:cxnLst/>
              <a:rect l="l" t="t" r="r" b="b"/>
              <a:pathLst>
                <a:path w="143276" h="78414" extrusionOk="0">
                  <a:moveTo>
                    <a:pt x="84144" y="2392"/>
                  </a:moveTo>
                  <a:cubicBezTo>
                    <a:pt x="86080" y="2392"/>
                    <a:pt x="87955" y="3195"/>
                    <a:pt x="89299" y="4642"/>
                  </a:cubicBezTo>
                  <a:cubicBezTo>
                    <a:pt x="90635" y="3197"/>
                    <a:pt x="92499" y="2400"/>
                    <a:pt x="94430" y="2400"/>
                  </a:cubicBezTo>
                  <a:cubicBezTo>
                    <a:pt x="94856" y="2400"/>
                    <a:pt x="95287" y="2439"/>
                    <a:pt x="95715" y="2518"/>
                  </a:cubicBezTo>
                  <a:cubicBezTo>
                    <a:pt x="94720" y="3692"/>
                    <a:pt x="94138" y="5198"/>
                    <a:pt x="94228" y="6793"/>
                  </a:cubicBezTo>
                  <a:cubicBezTo>
                    <a:pt x="92977" y="5480"/>
                    <a:pt x="91219" y="4651"/>
                    <a:pt x="89350" y="4651"/>
                  </a:cubicBezTo>
                  <a:cubicBezTo>
                    <a:pt x="89330" y="4651"/>
                    <a:pt x="89310" y="4651"/>
                    <a:pt x="89290" y="4651"/>
                  </a:cubicBezTo>
                  <a:cubicBezTo>
                    <a:pt x="89271" y="4651"/>
                    <a:pt x="89251" y="4651"/>
                    <a:pt x="89231" y="4651"/>
                  </a:cubicBezTo>
                  <a:cubicBezTo>
                    <a:pt x="87362" y="4651"/>
                    <a:pt x="85595" y="5489"/>
                    <a:pt x="84353" y="6793"/>
                  </a:cubicBezTo>
                  <a:cubicBezTo>
                    <a:pt x="84434" y="5198"/>
                    <a:pt x="83851" y="3692"/>
                    <a:pt x="82866" y="2518"/>
                  </a:cubicBezTo>
                  <a:lnTo>
                    <a:pt x="82866" y="2509"/>
                  </a:lnTo>
                  <a:cubicBezTo>
                    <a:pt x="83291" y="2430"/>
                    <a:pt x="83719" y="2392"/>
                    <a:pt x="84144" y="2392"/>
                  </a:cubicBezTo>
                  <a:close/>
                  <a:moveTo>
                    <a:pt x="23970" y="2589"/>
                  </a:moveTo>
                  <a:cubicBezTo>
                    <a:pt x="24396" y="2589"/>
                    <a:pt x="24824" y="2628"/>
                    <a:pt x="25250" y="2707"/>
                  </a:cubicBezTo>
                  <a:cubicBezTo>
                    <a:pt x="24255" y="3889"/>
                    <a:pt x="23673" y="5386"/>
                    <a:pt x="23753" y="6981"/>
                  </a:cubicBezTo>
                  <a:cubicBezTo>
                    <a:pt x="22512" y="5677"/>
                    <a:pt x="20744" y="4839"/>
                    <a:pt x="18884" y="4839"/>
                  </a:cubicBezTo>
                  <a:cubicBezTo>
                    <a:pt x="18864" y="4839"/>
                    <a:pt x="18845" y="4839"/>
                    <a:pt x="18825" y="4839"/>
                  </a:cubicBezTo>
                  <a:cubicBezTo>
                    <a:pt x="18805" y="4839"/>
                    <a:pt x="18786" y="4839"/>
                    <a:pt x="18766" y="4839"/>
                  </a:cubicBezTo>
                  <a:cubicBezTo>
                    <a:pt x="16897" y="4839"/>
                    <a:pt x="15129" y="5677"/>
                    <a:pt x="13888" y="6981"/>
                  </a:cubicBezTo>
                  <a:cubicBezTo>
                    <a:pt x="13951" y="5395"/>
                    <a:pt x="13368" y="3898"/>
                    <a:pt x="12382" y="2716"/>
                  </a:cubicBezTo>
                  <a:lnTo>
                    <a:pt x="12391" y="2707"/>
                  </a:lnTo>
                  <a:cubicBezTo>
                    <a:pt x="12818" y="2628"/>
                    <a:pt x="13246" y="2589"/>
                    <a:pt x="13671" y="2589"/>
                  </a:cubicBezTo>
                  <a:cubicBezTo>
                    <a:pt x="15606" y="2589"/>
                    <a:pt x="17481" y="3390"/>
                    <a:pt x="18825" y="4830"/>
                  </a:cubicBezTo>
                  <a:cubicBezTo>
                    <a:pt x="20162" y="3390"/>
                    <a:pt x="22035" y="2589"/>
                    <a:pt x="23970" y="2589"/>
                  </a:cubicBezTo>
                  <a:close/>
                  <a:moveTo>
                    <a:pt x="77636" y="544"/>
                  </a:moveTo>
                  <a:cubicBezTo>
                    <a:pt x="80811" y="544"/>
                    <a:pt x="83986" y="2623"/>
                    <a:pt x="84031" y="6784"/>
                  </a:cubicBezTo>
                  <a:cubicBezTo>
                    <a:pt x="83550" y="6679"/>
                    <a:pt x="83066" y="6627"/>
                    <a:pt x="82585" y="6627"/>
                  </a:cubicBezTo>
                  <a:cubicBezTo>
                    <a:pt x="80728" y="6627"/>
                    <a:pt x="78929" y="7394"/>
                    <a:pt x="77633" y="8782"/>
                  </a:cubicBezTo>
                  <a:cubicBezTo>
                    <a:pt x="76360" y="7411"/>
                    <a:pt x="74559" y="6622"/>
                    <a:pt x="72687" y="6622"/>
                  </a:cubicBezTo>
                  <a:cubicBezTo>
                    <a:pt x="72203" y="6622"/>
                    <a:pt x="71719" y="6676"/>
                    <a:pt x="71244" y="6784"/>
                  </a:cubicBezTo>
                  <a:cubicBezTo>
                    <a:pt x="71284" y="2625"/>
                    <a:pt x="74460" y="544"/>
                    <a:pt x="77636" y="544"/>
                  </a:cubicBezTo>
                  <a:close/>
                  <a:moveTo>
                    <a:pt x="100947" y="544"/>
                  </a:moveTo>
                  <a:cubicBezTo>
                    <a:pt x="104121" y="544"/>
                    <a:pt x="107295" y="2622"/>
                    <a:pt x="107337" y="6782"/>
                  </a:cubicBezTo>
                  <a:lnTo>
                    <a:pt x="107337" y="6782"/>
                  </a:lnTo>
                  <a:cubicBezTo>
                    <a:pt x="106859" y="6678"/>
                    <a:pt x="106378" y="6627"/>
                    <a:pt x="105901" y="6627"/>
                  </a:cubicBezTo>
                  <a:cubicBezTo>
                    <a:pt x="104043" y="6627"/>
                    <a:pt x="102246" y="7394"/>
                    <a:pt x="100957" y="8782"/>
                  </a:cubicBezTo>
                  <a:cubicBezTo>
                    <a:pt x="99676" y="7411"/>
                    <a:pt x="97883" y="6622"/>
                    <a:pt x="96002" y="6622"/>
                  </a:cubicBezTo>
                  <a:cubicBezTo>
                    <a:pt x="95518" y="6622"/>
                    <a:pt x="95034" y="6676"/>
                    <a:pt x="94559" y="6784"/>
                  </a:cubicBezTo>
                  <a:cubicBezTo>
                    <a:pt x="94595" y="2625"/>
                    <a:pt x="97771" y="544"/>
                    <a:pt x="100947" y="544"/>
                  </a:cubicBezTo>
                  <a:close/>
                  <a:moveTo>
                    <a:pt x="7166" y="739"/>
                  </a:moveTo>
                  <a:cubicBezTo>
                    <a:pt x="10341" y="739"/>
                    <a:pt x="13516" y="2815"/>
                    <a:pt x="13556" y="6972"/>
                  </a:cubicBezTo>
                  <a:cubicBezTo>
                    <a:pt x="13079" y="6868"/>
                    <a:pt x="12598" y="6817"/>
                    <a:pt x="12120" y="6817"/>
                  </a:cubicBezTo>
                  <a:cubicBezTo>
                    <a:pt x="10263" y="6817"/>
                    <a:pt x="8460" y="7585"/>
                    <a:pt x="7163" y="8974"/>
                  </a:cubicBezTo>
                  <a:lnTo>
                    <a:pt x="7163" y="8974"/>
                  </a:lnTo>
                  <a:cubicBezTo>
                    <a:pt x="5882" y="7597"/>
                    <a:pt x="4092" y="6819"/>
                    <a:pt x="2212" y="6819"/>
                  </a:cubicBezTo>
                  <a:cubicBezTo>
                    <a:pt x="1728" y="6819"/>
                    <a:pt x="1245" y="6873"/>
                    <a:pt x="770" y="6972"/>
                  </a:cubicBezTo>
                  <a:cubicBezTo>
                    <a:pt x="810" y="2818"/>
                    <a:pt x="3988" y="739"/>
                    <a:pt x="7166" y="739"/>
                  </a:cubicBezTo>
                  <a:close/>
                  <a:moveTo>
                    <a:pt x="30461" y="743"/>
                  </a:moveTo>
                  <a:cubicBezTo>
                    <a:pt x="33632" y="743"/>
                    <a:pt x="36807" y="2818"/>
                    <a:pt x="36853" y="6968"/>
                  </a:cubicBezTo>
                  <a:lnTo>
                    <a:pt x="36853" y="6968"/>
                  </a:lnTo>
                  <a:cubicBezTo>
                    <a:pt x="36386" y="6869"/>
                    <a:pt x="35915" y="6820"/>
                    <a:pt x="35447" y="6820"/>
                  </a:cubicBezTo>
                  <a:cubicBezTo>
                    <a:pt x="33589" y="6820"/>
                    <a:pt x="31784" y="7587"/>
                    <a:pt x="30492" y="8979"/>
                  </a:cubicBezTo>
                  <a:cubicBezTo>
                    <a:pt x="29210" y="7599"/>
                    <a:pt x="27418" y="6819"/>
                    <a:pt x="25536" y="6819"/>
                  </a:cubicBezTo>
                  <a:cubicBezTo>
                    <a:pt x="25053" y="6819"/>
                    <a:pt x="24569" y="6873"/>
                    <a:pt x="24094" y="6972"/>
                  </a:cubicBezTo>
                  <a:cubicBezTo>
                    <a:pt x="24121" y="2820"/>
                    <a:pt x="27289" y="743"/>
                    <a:pt x="30461" y="743"/>
                  </a:cubicBezTo>
                  <a:close/>
                  <a:moveTo>
                    <a:pt x="119326" y="6899"/>
                  </a:moveTo>
                  <a:cubicBezTo>
                    <a:pt x="121263" y="6899"/>
                    <a:pt x="123133" y="7700"/>
                    <a:pt x="124470" y="9149"/>
                  </a:cubicBezTo>
                  <a:lnTo>
                    <a:pt x="124470" y="9149"/>
                  </a:lnTo>
                  <a:cubicBezTo>
                    <a:pt x="124453" y="9149"/>
                    <a:pt x="124436" y="9149"/>
                    <a:pt x="124419" y="9149"/>
                  </a:cubicBezTo>
                  <a:cubicBezTo>
                    <a:pt x="122550" y="9149"/>
                    <a:pt x="120782" y="9987"/>
                    <a:pt x="119541" y="11291"/>
                  </a:cubicBezTo>
                  <a:cubicBezTo>
                    <a:pt x="119622" y="9705"/>
                    <a:pt x="119039" y="8199"/>
                    <a:pt x="118045" y="7017"/>
                  </a:cubicBezTo>
                  <a:cubicBezTo>
                    <a:pt x="118472" y="6938"/>
                    <a:pt x="118901" y="6899"/>
                    <a:pt x="119326" y="6899"/>
                  </a:cubicBezTo>
                  <a:close/>
                  <a:moveTo>
                    <a:pt x="129625" y="6899"/>
                  </a:moveTo>
                  <a:cubicBezTo>
                    <a:pt x="130050" y="6899"/>
                    <a:pt x="130477" y="6938"/>
                    <a:pt x="130903" y="7017"/>
                  </a:cubicBezTo>
                  <a:cubicBezTo>
                    <a:pt x="129908" y="8199"/>
                    <a:pt x="129326" y="9705"/>
                    <a:pt x="129415" y="11291"/>
                  </a:cubicBezTo>
                  <a:cubicBezTo>
                    <a:pt x="128165" y="9987"/>
                    <a:pt x="126397" y="9149"/>
                    <a:pt x="124537" y="9149"/>
                  </a:cubicBezTo>
                  <a:cubicBezTo>
                    <a:pt x="124520" y="9149"/>
                    <a:pt x="124503" y="9149"/>
                    <a:pt x="124487" y="9149"/>
                  </a:cubicBezTo>
                  <a:lnTo>
                    <a:pt x="124487" y="9149"/>
                  </a:lnTo>
                  <a:cubicBezTo>
                    <a:pt x="125823" y="7700"/>
                    <a:pt x="127694" y="6899"/>
                    <a:pt x="129625" y="6899"/>
                  </a:cubicBezTo>
                  <a:close/>
                  <a:moveTo>
                    <a:pt x="82788" y="6997"/>
                  </a:moveTo>
                  <a:cubicBezTo>
                    <a:pt x="83213" y="6997"/>
                    <a:pt x="83641" y="7036"/>
                    <a:pt x="84066" y="7115"/>
                  </a:cubicBezTo>
                  <a:cubicBezTo>
                    <a:pt x="83072" y="8298"/>
                    <a:pt x="82489" y="9794"/>
                    <a:pt x="82579" y="11389"/>
                  </a:cubicBezTo>
                  <a:cubicBezTo>
                    <a:pt x="81329" y="10086"/>
                    <a:pt x="79570" y="9248"/>
                    <a:pt x="77701" y="9248"/>
                  </a:cubicBezTo>
                  <a:cubicBezTo>
                    <a:pt x="77681" y="9248"/>
                    <a:pt x="77661" y="9248"/>
                    <a:pt x="77642" y="9248"/>
                  </a:cubicBezTo>
                  <a:cubicBezTo>
                    <a:pt x="78979" y="7800"/>
                    <a:pt x="80853" y="6997"/>
                    <a:pt x="82788" y="6997"/>
                  </a:cubicBezTo>
                  <a:close/>
                  <a:moveTo>
                    <a:pt x="95819" y="7002"/>
                  </a:moveTo>
                  <a:cubicBezTo>
                    <a:pt x="97748" y="7002"/>
                    <a:pt x="99615" y="7806"/>
                    <a:pt x="100948" y="9257"/>
                  </a:cubicBezTo>
                  <a:cubicBezTo>
                    <a:pt x="100928" y="9257"/>
                    <a:pt x="100908" y="9256"/>
                    <a:pt x="100888" y="9256"/>
                  </a:cubicBezTo>
                  <a:cubicBezTo>
                    <a:pt x="99020" y="9256"/>
                    <a:pt x="97252" y="10086"/>
                    <a:pt x="96011" y="11398"/>
                  </a:cubicBezTo>
                  <a:cubicBezTo>
                    <a:pt x="96100" y="9803"/>
                    <a:pt x="95509" y="8298"/>
                    <a:pt x="94523" y="7124"/>
                  </a:cubicBezTo>
                  <a:cubicBezTo>
                    <a:pt x="94955" y="7042"/>
                    <a:pt x="95388" y="7002"/>
                    <a:pt x="95819" y="7002"/>
                  </a:cubicBezTo>
                  <a:close/>
                  <a:moveTo>
                    <a:pt x="48857" y="7096"/>
                  </a:moveTo>
                  <a:cubicBezTo>
                    <a:pt x="50790" y="7096"/>
                    <a:pt x="52658" y="7899"/>
                    <a:pt x="53995" y="9346"/>
                  </a:cubicBezTo>
                  <a:lnTo>
                    <a:pt x="53995" y="9346"/>
                  </a:lnTo>
                  <a:cubicBezTo>
                    <a:pt x="53978" y="9346"/>
                    <a:pt x="53961" y="9346"/>
                    <a:pt x="53945" y="9346"/>
                  </a:cubicBezTo>
                  <a:cubicBezTo>
                    <a:pt x="52076" y="9346"/>
                    <a:pt x="50308" y="10184"/>
                    <a:pt x="49067" y="11488"/>
                  </a:cubicBezTo>
                  <a:cubicBezTo>
                    <a:pt x="49156" y="9893"/>
                    <a:pt x="48565" y="8388"/>
                    <a:pt x="47579" y="7214"/>
                  </a:cubicBezTo>
                  <a:cubicBezTo>
                    <a:pt x="48005" y="7135"/>
                    <a:pt x="48433" y="7096"/>
                    <a:pt x="48857" y="7096"/>
                  </a:cubicBezTo>
                  <a:close/>
                  <a:moveTo>
                    <a:pt x="59151" y="7096"/>
                  </a:moveTo>
                  <a:cubicBezTo>
                    <a:pt x="59575" y="7096"/>
                    <a:pt x="60003" y="7135"/>
                    <a:pt x="60429" y="7214"/>
                  </a:cubicBezTo>
                  <a:cubicBezTo>
                    <a:pt x="59443" y="8397"/>
                    <a:pt x="58852" y="9893"/>
                    <a:pt x="58941" y="11488"/>
                  </a:cubicBezTo>
                  <a:cubicBezTo>
                    <a:pt x="57700" y="10184"/>
                    <a:pt x="55932" y="9346"/>
                    <a:pt x="54063" y="9346"/>
                  </a:cubicBezTo>
                  <a:cubicBezTo>
                    <a:pt x="54043" y="9346"/>
                    <a:pt x="54024" y="9346"/>
                    <a:pt x="54004" y="9346"/>
                  </a:cubicBezTo>
                  <a:cubicBezTo>
                    <a:pt x="55349" y="7899"/>
                    <a:pt x="57217" y="7096"/>
                    <a:pt x="59151" y="7096"/>
                  </a:cubicBezTo>
                  <a:close/>
                  <a:moveTo>
                    <a:pt x="12288" y="7195"/>
                  </a:moveTo>
                  <a:cubicBezTo>
                    <a:pt x="12712" y="7195"/>
                    <a:pt x="13139" y="7233"/>
                    <a:pt x="13565" y="7312"/>
                  </a:cubicBezTo>
                  <a:cubicBezTo>
                    <a:pt x="12580" y="8495"/>
                    <a:pt x="11997" y="9992"/>
                    <a:pt x="12078" y="11586"/>
                  </a:cubicBezTo>
                  <a:cubicBezTo>
                    <a:pt x="10836" y="10283"/>
                    <a:pt x="9069" y="9445"/>
                    <a:pt x="7200" y="9445"/>
                  </a:cubicBezTo>
                  <a:cubicBezTo>
                    <a:pt x="7183" y="9445"/>
                    <a:pt x="7166" y="9445"/>
                    <a:pt x="7150" y="9445"/>
                  </a:cubicBezTo>
                  <a:lnTo>
                    <a:pt x="7150" y="9445"/>
                  </a:lnTo>
                  <a:cubicBezTo>
                    <a:pt x="8487" y="7997"/>
                    <a:pt x="10354" y="7195"/>
                    <a:pt x="12288" y="7195"/>
                  </a:cubicBezTo>
                  <a:close/>
                  <a:moveTo>
                    <a:pt x="25327" y="7195"/>
                  </a:moveTo>
                  <a:cubicBezTo>
                    <a:pt x="27263" y="7195"/>
                    <a:pt x="29138" y="7997"/>
                    <a:pt x="30483" y="9445"/>
                  </a:cubicBezTo>
                  <a:cubicBezTo>
                    <a:pt x="30463" y="9445"/>
                    <a:pt x="30443" y="9445"/>
                    <a:pt x="30423" y="9445"/>
                  </a:cubicBezTo>
                  <a:cubicBezTo>
                    <a:pt x="28555" y="9445"/>
                    <a:pt x="26787" y="10283"/>
                    <a:pt x="25545" y="11586"/>
                  </a:cubicBezTo>
                  <a:cubicBezTo>
                    <a:pt x="25626" y="10000"/>
                    <a:pt x="25044" y="8495"/>
                    <a:pt x="24049" y="7312"/>
                  </a:cubicBezTo>
                  <a:cubicBezTo>
                    <a:pt x="24475" y="7233"/>
                    <a:pt x="24903" y="7195"/>
                    <a:pt x="25327" y="7195"/>
                  </a:cubicBezTo>
                  <a:close/>
                  <a:moveTo>
                    <a:pt x="35634" y="7192"/>
                  </a:moveTo>
                  <a:cubicBezTo>
                    <a:pt x="36094" y="7192"/>
                    <a:pt x="36556" y="7237"/>
                    <a:pt x="37015" y="7330"/>
                  </a:cubicBezTo>
                  <a:cubicBezTo>
                    <a:pt x="35998" y="8588"/>
                    <a:pt x="35452" y="10173"/>
                    <a:pt x="35641" y="11840"/>
                  </a:cubicBezTo>
                  <a:lnTo>
                    <a:pt x="35641" y="11840"/>
                  </a:lnTo>
                  <a:cubicBezTo>
                    <a:pt x="34389" y="10389"/>
                    <a:pt x="32523" y="9445"/>
                    <a:pt x="30538" y="9445"/>
                  </a:cubicBezTo>
                  <a:cubicBezTo>
                    <a:pt x="30520" y="9445"/>
                    <a:pt x="30501" y="9445"/>
                    <a:pt x="30483" y="9445"/>
                  </a:cubicBezTo>
                  <a:cubicBezTo>
                    <a:pt x="31822" y="7997"/>
                    <a:pt x="33700" y="7192"/>
                    <a:pt x="35634" y="7192"/>
                  </a:cubicBezTo>
                  <a:close/>
                  <a:moveTo>
                    <a:pt x="112820" y="5042"/>
                  </a:moveTo>
                  <a:cubicBezTo>
                    <a:pt x="115994" y="5042"/>
                    <a:pt x="119168" y="7120"/>
                    <a:pt x="119209" y="11280"/>
                  </a:cubicBezTo>
                  <a:lnTo>
                    <a:pt x="119209" y="11280"/>
                  </a:lnTo>
                  <a:cubicBezTo>
                    <a:pt x="118737" y="11179"/>
                    <a:pt x="118262" y="11130"/>
                    <a:pt x="117790" y="11130"/>
                  </a:cubicBezTo>
                  <a:cubicBezTo>
                    <a:pt x="115926" y="11130"/>
                    <a:pt x="114120" y="11897"/>
                    <a:pt x="112821" y="13289"/>
                  </a:cubicBezTo>
                  <a:cubicBezTo>
                    <a:pt x="111548" y="11909"/>
                    <a:pt x="109747" y="11129"/>
                    <a:pt x="107874" y="11129"/>
                  </a:cubicBezTo>
                  <a:cubicBezTo>
                    <a:pt x="107391" y="11129"/>
                    <a:pt x="106898" y="11183"/>
                    <a:pt x="106432" y="11282"/>
                  </a:cubicBezTo>
                  <a:cubicBezTo>
                    <a:pt x="106468" y="7123"/>
                    <a:pt x="109644" y="5042"/>
                    <a:pt x="112820" y="5042"/>
                  </a:cubicBezTo>
                  <a:close/>
                  <a:moveTo>
                    <a:pt x="136135" y="5042"/>
                  </a:moveTo>
                  <a:cubicBezTo>
                    <a:pt x="139310" y="5042"/>
                    <a:pt x="142484" y="7121"/>
                    <a:pt x="142525" y="11282"/>
                  </a:cubicBezTo>
                  <a:cubicBezTo>
                    <a:pt x="142051" y="11180"/>
                    <a:pt x="141574" y="11130"/>
                    <a:pt x="141100" y="11130"/>
                  </a:cubicBezTo>
                  <a:cubicBezTo>
                    <a:pt x="139242" y="11130"/>
                    <a:pt x="137437" y="11897"/>
                    <a:pt x="136145" y="13289"/>
                  </a:cubicBezTo>
                  <a:cubicBezTo>
                    <a:pt x="134863" y="11909"/>
                    <a:pt x="133071" y="11129"/>
                    <a:pt x="131190" y="11129"/>
                  </a:cubicBezTo>
                  <a:cubicBezTo>
                    <a:pt x="130706" y="11129"/>
                    <a:pt x="130222" y="11183"/>
                    <a:pt x="129747" y="11282"/>
                  </a:cubicBezTo>
                  <a:cubicBezTo>
                    <a:pt x="129783" y="7123"/>
                    <a:pt x="132959" y="5042"/>
                    <a:pt x="136135" y="5042"/>
                  </a:cubicBezTo>
                  <a:close/>
                  <a:moveTo>
                    <a:pt x="89293" y="5147"/>
                  </a:moveTo>
                  <a:cubicBezTo>
                    <a:pt x="92468" y="5147"/>
                    <a:pt x="95642" y="7223"/>
                    <a:pt x="95679" y="11378"/>
                  </a:cubicBezTo>
                  <a:lnTo>
                    <a:pt x="95679" y="11378"/>
                  </a:lnTo>
                  <a:cubicBezTo>
                    <a:pt x="95207" y="11278"/>
                    <a:pt x="94731" y="11229"/>
                    <a:pt x="94259" y="11229"/>
                  </a:cubicBezTo>
                  <a:cubicBezTo>
                    <a:pt x="92396" y="11229"/>
                    <a:pt x="90592" y="11995"/>
                    <a:pt x="89299" y="13388"/>
                  </a:cubicBezTo>
                  <a:cubicBezTo>
                    <a:pt x="88018" y="12008"/>
                    <a:pt x="86226" y="11228"/>
                    <a:pt x="84344" y="11228"/>
                  </a:cubicBezTo>
                  <a:cubicBezTo>
                    <a:pt x="83860" y="11228"/>
                    <a:pt x="83376" y="11282"/>
                    <a:pt x="82902" y="11380"/>
                  </a:cubicBezTo>
                  <a:cubicBezTo>
                    <a:pt x="82937" y="7226"/>
                    <a:pt x="86116" y="5147"/>
                    <a:pt x="89293" y="5147"/>
                  </a:cubicBezTo>
                  <a:close/>
                  <a:moveTo>
                    <a:pt x="42334" y="5241"/>
                  </a:moveTo>
                  <a:cubicBezTo>
                    <a:pt x="45504" y="5241"/>
                    <a:pt x="48679" y="7316"/>
                    <a:pt x="48726" y="11466"/>
                  </a:cubicBezTo>
                  <a:lnTo>
                    <a:pt x="48726" y="11466"/>
                  </a:lnTo>
                  <a:cubicBezTo>
                    <a:pt x="48259" y="11367"/>
                    <a:pt x="47788" y="11318"/>
                    <a:pt x="47320" y="11318"/>
                  </a:cubicBezTo>
                  <a:cubicBezTo>
                    <a:pt x="45461" y="11318"/>
                    <a:pt x="43655" y="12085"/>
                    <a:pt x="42355" y="13477"/>
                  </a:cubicBezTo>
                  <a:cubicBezTo>
                    <a:pt x="41083" y="12097"/>
                    <a:pt x="39282" y="11318"/>
                    <a:pt x="37409" y="11318"/>
                  </a:cubicBezTo>
                  <a:cubicBezTo>
                    <a:pt x="36916" y="11318"/>
                    <a:pt x="36432" y="11371"/>
                    <a:pt x="35966" y="11470"/>
                  </a:cubicBezTo>
                  <a:cubicBezTo>
                    <a:pt x="35993" y="7318"/>
                    <a:pt x="39161" y="5241"/>
                    <a:pt x="42334" y="5241"/>
                  </a:cubicBezTo>
                  <a:close/>
                  <a:moveTo>
                    <a:pt x="65648" y="5241"/>
                  </a:moveTo>
                  <a:cubicBezTo>
                    <a:pt x="68820" y="5241"/>
                    <a:pt x="71995" y="7316"/>
                    <a:pt x="72041" y="11466"/>
                  </a:cubicBezTo>
                  <a:lnTo>
                    <a:pt x="72041" y="11466"/>
                  </a:lnTo>
                  <a:cubicBezTo>
                    <a:pt x="71572" y="11367"/>
                    <a:pt x="71100" y="11318"/>
                    <a:pt x="70631" y="11318"/>
                  </a:cubicBezTo>
                  <a:cubicBezTo>
                    <a:pt x="68767" y="11318"/>
                    <a:pt x="66961" y="12085"/>
                    <a:pt x="65662" y="13477"/>
                  </a:cubicBezTo>
                  <a:cubicBezTo>
                    <a:pt x="64389" y="12097"/>
                    <a:pt x="62588" y="11318"/>
                    <a:pt x="60715" y="11318"/>
                  </a:cubicBezTo>
                  <a:cubicBezTo>
                    <a:pt x="60223" y="11318"/>
                    <a:pt x="59739" y="11371"/>
                    <a:pt x="59273" y="11470"/>
                  </a:cubicBezTo>
                  <a:cubicBezTo>
                    <a:pt x="59304" y="7318"/>
                    <a:pt x="62474" y="5241"/>
                    <a:pt x="65648" y="5241"/>
                  </a:cubicBezTo>
                  <a:close/>
                  <a:moveTo>
                    <a:pt x="18806" y="5349"/>
                  </a:moveTo>
                  <a:cubicBezTo>
                    <a:pt x="21976" y="5349"/>
                    <a:pt x="25149" y="7423"/>
                    <a:pt x="25196" y="11574"/>
                  </a:cubicBezTo>
                  <a:lnTo>
                    <a:pt x="25196" y="11574"/>
                  </a:lnTo>
                  <a:cubicBezTo>
                    <a:pt x="24722" y="11471"/>
                    <a:pt x="24244" y="11421"/>
                    <a:pt x="23770" y="11421"/>
                  </a:cubicBezTo>
                  <a:cubicBezTo>
                    <a:pt x="21912" y="11421"/>
                    <a:pt x="20114" y="12189"/>
                    <a:pt x="18825" y="13585"/>
                  </a:cubicBezTo>
                  <a:cubicBezTo>
                    <a:pt x="17544" y="12205"/>
                    <a:pt x="15752" y="11425"/>
                    <a:pt x="13870" y="11425"/>
                  </a:cubicBezTo>
                  <a:cubicBezTo>
                    <a:pt x="13386" y="11425"/>
                    <a:pt x="12902" y="11470"/>
                    <a:pt x="12427" y="11578"/>
                  </a:cubicBezTo>
                  <a:cubicBezTo>
                    <a:pt x="12463" y="7425"/>
                    <a:pt x="15633" y="5349"/>
                    <a:pt x="18806" y="5349"/>
                  </a:cubicBezTo>
                  <a:close/>
                  <a:moveTo>
                    <a:pt x="117949" y="11501"/>
                  </a:moveTo>
                  <a:cubicBezTo>
                    <a:pt x="118380" y="11501"/>
                    <a:pt x="118814" y="11541"/>
                    <a:pt x="119245" y="11622"/>
                  </a:cubicBezTo>
                  <a:cubicBezTo>
                    <a:pt x="118253" y="12794"/>
                    <a:pt x="117671" y="14304"/>
                    <a:pt x="117757" y="15887"/>
                  </a:cubicBezTo>
                  <a:lnTo>
                    <a:pt x="117757" y="15887"/>
                  </a:lnTo>
                  <a:cubicBezTo>
                    <a:pt x="116507" y="14584"/>
                    <a:pt x="114739" y="13746"/>
                    <a:pt x="112880" y="13746"/>
                  </a:cubicBezTo>
                  <a:cubicBezTo>
                    <a:pt x="112860" y="13746"/>
                    <a:pt x="112840" y="13746"/>
                    <a:pt x="112821" y="13746"/>
                  </a:cubicBezTo>
                  <a:cubicBezTo>
                    <a:pt x="114154" y="12303"/>
                    <a:pt x="116020" y="11501"/>
                    <a:pt x="117949" y="11501"/>
                  </a:cubicBezTo>
                  <a:close/>
                  <a:moveTo>
                    <a:pt x="130985" y="11496"/>
                  </a:moveTo>
                  <a:cubicBezTo>
                    <a:pt x="132925" y="11496"/>
                    <a:pt x="134799" y="12298"/>
                    <a:pt x="136136" y="13746"/>
                  </a:cubicBezTo>
                  <a:cubicBezTo>
                    <a:pt x="136116" y="13746"/>
                    <a:pt x="136096" y="13746"/>
                    <a:pt x="136077" y="13746"/>
                  </a:cubicBezTo>
                  <a:cubicBezTo>
                    <a:pt x="134208" y="13746"/>
                    <a:pt x="132440" y="14584"/>
                    <a:pt x="131199" y="15888"/>
                  </a:cubicBezTo>
                  <a:cubicBezTo>
                    <a:pt x="131279" y="14293"/>
                    <a:pt x="130697" y="12796"/>
                    <a:pt x="129702" y="11613"/>
                  </a:cubicBezTo>
                  <a:cubicBezTo>
                    <a:pt x="130130" y="11534"/>
                    <a:pt x="130559" y="11496"/>
                    <a:pt x="130985" y="11496"/>
                  </a:cubicBezTo>
                  <a:close/>
                  <a:moveTo>
                    <a:pt x="84143" y="11612"/>
                  </a:moveTo>
                  <a:cubicBezTo>
                    <a:pt x="86077" y="11612"/>
                    <a:pt x="87946" y="12415"/>
                    <a:pt x="89290" y="13862"/>
                  </a:cubicBezTo>
                  <a:cubicBezTo>
                    <a:pt x="89271" y="13862"/>
                    <a:pt x="89251" y="13862"/>
                    <a:pt x="89231" y="13862"/>
                  </a:cubicBezTo>
                  <a:cubicBezTo>
                    <a:pt x="87362" y="13862"/>
                    <a:pt x="85595" y="14701"/>
                    <a:pt x="84353" y="16004"/>
                  </a:cubicBezTo>
                  <a:cubicBezTo>
                    <a:pt x="84443" y="14409"/>
                    <a:pt x="83851" y="12913"/>
                    <a:pt x="82866" y="11730"/>
                  </a:cubicBezTo>
                  <a:cubicBezTo>
                    <a:pt x="83291" y="11651"/>
                    <a:pt x="83719" y="11612"/>
                    <a:pt x="84143" y="11612"/>
                  </a:cubicBezTo>
                  <a:close/>
                  <a:moveTo>
                    <a:pt x="94437" y="11612"/>
                  </a:moveTo>
                  <a:cubicBezTo>
                    <a:pt x="94861" y="11612"/>
                    <a:pt x="95289" y="11651"/>
                    <a:pt x="95715" y="11730"/>
                  </a:cubicBezTo>
                  <a:cubicBezTo>
                    <a:pt x="94729" y="12913"/>
                    <a:pt x="94138" y="14409"/>
                    <a:pt x="94228" y="16004"/>
                  </a:cubicBezTo>
                  <a:cubicBezTo>
                    <a:pt x="92977" y="14701"/>
                    <a:pt x="91218" y="13862"/>
                    <a:pt x="89350" y="13862"/>
                  </a:cubicBezTo>
                  <a:cubicBezTo>
                    <a:pt x="89330" y="13862"/>
                    <a:pt x="89310" y="13862"/>
                    <a:pt x="89290" y="13862"/>
                  </a:cubicBezTo>
                  <a:lnTo>
                    <a:pt x="89299" y="13853"/>
                  </a:lnTo>
                  <a:cubicBezTo>
                    <a:pt x="90636" y="12414"/>
                    <a:pt x="92504" y="11612"/>
                    <a:pt x="94437" y="11612"/>
                  </a:cubicBezTo>
                  <a:close/>
                  <a:moveTo>
                    <a:pt x="47493" y="11702"/>
                  </a:moveTo>
                  <a:cubicBezTo>
                    <a:pt x="47918" y="11702"/>
                    <a:pt x="48345" y="11740"/>
                    <a:pt x="48771" y="11819"/>
                  </a:cubicBezTo>
                  <a:cubicBezTo>
                    <a:pt x="47772" y="12997"/>
                    <a:pt x="47190" y="14487"/>
                    <a:pt x="47274" y="16083"/>
                  </a:cubicBezTo>
                  <a:lnTo>
                    <a:pt x="47274" y="16083"/>
                  </a:lnTo>
                  <a:cubicBezTo>
                    <a:pt x="46033" y="14786"/>
                    <a:pt x="44269" y="13952"/>
                    <a:pt x="42406" y="13952"/>
                  </a:cubicBezTo>
                  <a:cubicBezTo>
                    <a:pt x="42389" y="13952"/>
                    <a:pt x="42372" y="13952"/>
                    <a:pt x="42355" y="13952"/>
                  </a:cubicBezTo>
                  <a:lnTo>
                    <a:pt x="42355" y="13952"/>
                  </a:lnTo>
                  <a:cubicBezTo>
                    <a:pt x="43693" y="12505"/>
                    <a:pt x="45560" y="11702"/>
                    <a:pt x="47493" y="11702"/>
                  </a:cubicBezTo>
                  <a:close/>
                  <a:moveTo>
                    <a:pt x="60501" y="11702"/>
                  </a:moveTo>
                  <a:cubicBezTo>
                    <a:pt x="62439" y="11702"/>
                    <a:pt x="64308" y="12505"/>
                    <a:pt x="65653" y="13952"/>
                  </a:cubicBezTo>
                  <a:cubicBezTo>
                    <a:pt x="65633" y="13952"/>
                    <a:pt x="65613" y="13952"/>
                    <a:pt x="65593" y="13952"/>
                  </a:cubicBezTo>
                  <a:cubicBezTo>
                    <a:pt x="63725" y="13952"/>
                    <a:pt x="61957" y="14790"/>
                    <a:pt x="60715" y="16094"/>
                  </a:cubicBezTo>
                  <a:cubicBezTo>
                    <a:pt x="60796" y="14499"/>
                    <a:pt x="60214" y="13002"/>
                    <a:pt x="59219" y="11819"/>
                  </a:cubicBezTo>
                  <a:cubicBezTo>
                    <a:pt x="59646" y="11740"/>
                    <a:pt x="60075" y="11702"/>
                    <a:pt x="60501" y="11702"/>
                  </a:cubicBezTo>
                  <a:close/>
                  <a:moveTo>
                    <a:pt x="106098" y="7003"/>
                  </a:moveTo>
                  <a:cubicBezTo>
                    <a:pt x="106560" y="7003"/>
                    <a:pt x="107026" y="7049"/>
                    <a:pt x="107489" y="7142"/>
                  </a:cubicBezTo>
                  <a:cubicBezTo>
                    <a:pt x="106479" y="8394"/>
                    <a:pt x="105932" y="9985"/>
                    <a:pt x="106135" y="11656"/>
                  </a:cubicBezTo>
                  <a:lnTo>
                    <a:pt x="106135" y="11656"/>
                  </a:lnTo>
                  <a:cubicBezTo>
                    <a:pt x="106639" y="11546"/>
                    <a:pt x="107148" y="11492"/>
                    <a:pt x="107652" y="11492"/>
                  </a:cubicBezTo>
                  <a:cubicBezTo>
                    <a:pt x="109592" y="11492"/>
                    <a:pt x="111471" y="12290"/>
                    <a:pt x="112821" y="13746"/>
                  </a:cubicBezTo>
                  <a:cubicBezTo>
                    <a:pt x="112802" y="13746"/>
                    <a:pt x="112783" y="13746"/>
                    <a:pt x="112765" y="13746"/>
                  </a:cubicBezTo>
                  <a:cubicBezTo>
                    <a:pt x="110778" y="13746"/>
                    <a:pt x="108911" y="14691"/>
                    <a:pt x="107659" y="16138"/>
                  </a:cubicBezTo>
                  <a:lnTo>
                    <a:pt x="107659" y="16138"/>
                  </a:lnTo>
                  <a:cubicBezTo>
                    <a:pt x="107785" y="14463"/>
                    <a:pt x="107175" y="12886"/>
                    <a:pt x="106127" y="11658"/>
                  </a:cubicBezTo>
                  <a:cubicBezTo>
                    <a:pt x="106127" y="11658"/>
                    <a:pt x="106128" y="11658"/>
                    <a:pt x="106128" y="11658"/>
                  </a:cubicBezTo>
                  <a:lnTo>
                    <a:pt x="106128" y="11658"/>
                  </a:lnTo>
                  <a:cubicBezTo>
                    <a:pt x="106131" y="11661"/>
                    <a:pt x="106133" y="11664"/>
                    <a:pt x="106136" y="11667"/>
                  </a:cubicBezTo>
                  <a:cubicBezTo>
                    <a:pt x="106136" y="11664"/>
                    <a:pt x="106135" y="11660"/>
                    <a:pt x="106135" y="11656"/>
                  </a:cubicBezTo>
                  <a:lnTo>
                    <a:pt x="106135" y="11656"/>
                  </a:lnTo>
                  <a:cubicBezTo>
                    <a:pt x="106133" y="11657"/>
                    <a:pt x="106130" y="11657"/>
                    <a:pt x="106128" y="11658"/>
                  </a:cubicBezTo>
                  <a:lnTo>
                    <a:pt x="106128" y="11658"/>
                  </a:lnTo>
                  <a:cubicBezTo>
                    <a:pt x="104868" y="10198"/>
                    <a:pt x="102995" y="9256"/>
                    <a:pt x="101004" y="9256"/>
                  </a:cubicBezTo>
                  <a:cubicBezTo>
                    <a:pt x="100985" y="9256"/>
                    <a:pt x="100967" y="9257"/>
                    <a:pt x="100948" y="9257"/>
                  </a:cubicBezTo>
                  <a:cubicBezTo>
                    <a:pt x="102293" y="7803"/>
                    <a:pt x="104164" y="7003"/>
                    <a:pt x="106098" y="7003"/>
                  </a:cubicBezTo>
                  <a:close/>
                  <a:moveTo>
                    <a:pt x="13651" y="11804"/>
                  </a:moveTo>
                  <a:cubicBezTo>
                    <a:pt x="15587" y="11804"/>
                    <a:pt x="17458" y="12604"/>
                    <a:pt x="18799" y="14050"/>
                  </a:cubicBezTo>
                  <a:lnTo>
                    <a:pt x="18799" y="14050"/>
                  </a:lnTo>
                  <a:cubicBezTo>
                    <a:pt x="18788" y="14050"/>
                    <a:pt x="18777" y="14050"/>
                    <a:pt x="18766" y="14050"/>
                  </a:cubicBezTo>
                  <a:cubicBezTo>
                    <a:pt x="16897" y="14050"/>
                    <a:pt x="15129" y="14889"/>
                    <a:pt x="13888" y="16192"/>
                  </a:cubicBezTo>
                  <a:cubicBezTo>
                    <a:pt x="13968" y="14597"/>
                    <a:pt x="13386" y="13101"/>
                    <a:pt x="12391" y="11918"/>
                  </a:cubicBezTo>
                  <a:cubicBezTo>
                    <a:pt x="12811" y="11842"/>
                    <a:pt x="13233" y="11804"/>
                    <a:pt x="13651" y="11804"/>
                  </a:cubicBezTo>
                  <a:close/>
                  <a:moveTo>
                    <a:pt x="23971" y="11800"/>
                  </a:moveTo>
                  <a:cubicBezTo>
                    <a:pt x="24396" y="11800"/>
                    <a:pt x="24824" y="11839"/>
                    <a:pt x="25250" y="11918"/>
                  </a:cubicBezTo>
                  <a:cubicBezTo>
                    <a:pt x="24255" y="13101"/>
                    <a:pt x="23673" y="14597"/>
                    <a:pt x="23753" y="16192"/>
                  </a:cubicBezTo>
                  <a:cubicBezTo>
                    <a:pt x="22512" y="14889"/>
                    <a:pt x="20744" y="14050"/>
                    <a:pt x="18884" y="14050"/>
                  </a:cubicBezTo>
                  <a:cubicBezTo>
                    <a:pt x="18864" y="14050"/>
                    <a:pt x="18845" y="14050"/>
                    <a:pt x="18825" y="14051"/>
                  </a:cubicBezTo>
                  <a:cubicBezTo>
                    <a:pt x="20162" y="12603"/>
                    <a:pt x="22036" y="11800"/>
                    <a:pt x="23971" y="11800"/>
                  </a:cubicBezTo>
                  <a:close/>
                  <a:moveTo>
                    <a:pt x="37191" y="11695"/>
                  </a:moveTo>
                  <a:cubicBezTo>
                    <a:pt x="39126" y="11695"/>
                    <a:pt x="41007" y="12498"/>
                    <a:pt x="42355" y="13952"/>
                  </a:cubicBezTo>
                  <a:lnTo>
                    <a:pt x="42355" y="13952"/>
                  </a:lnTo>
                  <a:cubicBezTo>
                    <a:pt x="42352" y="13952"/>
                    <a:pt x="42349" y="13952"/>
                    <a:pt x="42346" y="13952"/>
                  </a:cubicBezTo>
                  <a:cubicBezTo>
                    <a:pt x="42328" y="13952"/>
                    <a:pt x="42309" y="13952"/>
                    <a:pt x="42291" y="13952"/>
                  </a:cubicBezTo>
                  <a:cubicBezTo>
                    <a:pt x="40304" y="13952"/>
                    <a:pt x="38437" y="14897"/>
                    <a:pt x="37185" y="16344"/>
                  </a:cubicBezTo>
                  <a:cubicBezTo>
                    <a:pt x="37320" y="14669"/>
                    <a:pt x="36710" y="13092"/>
                    <a:pt x="35662" y="11864"/>
                  </a:cubicBezTo>
                  <a:cubicBezTo>
                    <a:pt x="36169" y="11750"/>
                    <a:pt x="36682" y="11695"/>
                    <a:pt x="37191" y="11695"/>
                  </a:cubicBezTo>
                  <a:close/>
                  <a:moveTo>
                    <a:pt x="124477" y="9648"/>
                  </a:moveTo>
                  <a:cubicBezTo>
                    <a:pt x="127652" y="9648"/>
                    <a:pt x="130827" y="11726"/>
                    <a:pt x="130867" y="15888"/>
                  </a:cubicBezTo>
                  <a:cubicBezTo>
                    <a:pt x="130394" y="15786"/>
                    <a:pt x="129917" y="15736"/>
                    <a:pt x="129443" y="15736"/>
                  </a:cubicBezTo>
                  <a:cubicBezTo>
                    <a:pt x="127584" y="15736"/>
                    <a:pt x="125780" y="16502"/>
                    <a:pt x="124487" y="17895"/>
                  </a:cubicBezTo>
                  <a:cubicBezTo>
                    <a:pt x="123206" y="16515"/>
                    <a:pt x="121414" y="15735"/>
                    <a:pt x="119532" y="15735"/>
                  </a:cubicBezTo>
                  <a:cubicBezTo>
                    <a:pt x="119048" y="15735"/>
                    <a:pt x="118564" y="15780"/>
                    <a:pt x="118089" y="15888"/>
                  </a:cubicBezTo>
                  <a:cubicBezTo>
                    <a:pt x="118125" y="11729"/>
                    <a:pt x="121301" y="9648"/>
                    <a:pt x="124477" y="9648"/>
                  </a:cubicBezTo>
                  <a:close/>
                  <a:moveTo>
                    <a:pt x="77633" y="9753"/>
                  </a:moveTo>
                  <a:cubicBezTo>
                    <a:pt x="80805" y="9753"/>
                    <a:pt x="83979" y="11828"/>
                    <a:pt x="84022" y="15982"/>
                  </a:cubicBezTo>
                  <a:lnTo>
                    <a:pt x="84022" y="15982"/>
                  </a:lnTo>
                  <a:cubicBezTo>
                    <a:pt x="83547" y="15880"/>
                    <a:pt x="83069" y="15830"/>
                    <a:pt x="82594" y="15830"/>
                  </a:cubicBezTo>
                  <a:cubicBezTo>
                    <a:pt x="80737" y="15830"/>
                    <a:pt x="78939" y="16596"/>
                    <a:pt x="77651" y="17984"/>
                  </a:cubicBezTo>
                  <a:cubicBezTo>
                    <a:pt x="76369" y="16613"/>
                    <a:pt x="74577" y="15825"/>
                    <a:pt x="72696" y="15825"/>
                  </a:cubicBezTo>
                  <a:cubicBezTo>
                    <a:pt x="72212" y="15825"/>
                    <a:pt x="71728" y="15879"/>
                    <a:pt x="71253" y="15986"/>
                  </a:cubicBezTo>
                  <a:cubicBezTo>
                    <a:pt x="71284" y="11832"/>
                    <a:pt x="74458" y="9753"/>
                    <a:pt x="77633" y="9753"/>
                  </a:cubicBezTo>
                  <a:close/>
                  <a:moveTo>
                    <a:pt x="100947" y="9753"/>
                  </a:moveTo>
                  <a:cubicBezTo>
                    <a:pt x="104122" y="9753"/>
                    <a:pt x="107296" y="11830"/>
                    <a:pt x="107337" y="15986"/>
                  </a:cubicBezTo>
                  <a:cubicBezTo>
                    <a:pt x="106864" y="15884"/>
                    <a:pt x="106386" y="15834"/>
                    <a:pt x="105913" y="15834"/>
                  </a:cubicBezTo>
                  <a:cubicBezTo>
                    <a:pt x="104054" y="15834"/>
                    <a:pt x="102249" y="16601"/>
                    <a:pt x="100957" y="17993"/>
                  </a:cubicBezTo>
                  <a:cubicBezTo>
                    <a:pt x="99676" y="16613"/>
                    <a:pt x="97883" y="15834"/>
                    <a:pt x="96002" y="15834"/>
                  </a:cubicBezTo>
                  <a:cubicBezTo>
                    <a:pt x="95518" y="15834"/>
                    <a:pt x="95034" y="15888"/>
                    <a:pt x="94559" y="15986"/>
                  </a:cubicBezTo>
                  <a:cubicBezTo>
                    <a:pt x="94595" y="11832"/>
                    <a:pt x="97771" y="9753"/>
                    <a:pt x="100947" y="9753"/>
                  </a:cubicBezTo>
                  <a:close/>
                  <a:moveTo>
                    <a:pt x="53999" y="9848"/>
                  </a:moveTo>
                  <a:cubicBezTo>
                    <a:pt x="57176" y="9848"/>
                    <a:pt x="60352" y="11927"/>
                    <a:pt x="60393" y="16085"/>
                  </a:cubicBezTo>
                  <a:cubicBezTo>
                    <a:pt x="59913" y="15980"/>
                    <a:pt x="59429" y="15929"/>
                    <a:pt x="58949" y="15929"/>
                  </a:cubicBezTo>
                  <a:cubicBezTo>
                    <a:pt x="57093" y="15929"/>
                    <a:pt x="55295" y="16694"/>
                    <a:pt x="53999" y="18087"/>
                  </a:cubicBezTo>
                  <a:lnTo>
                    <a:pt x="53999" y="18087"/>
                  </a:lnTo>
                  <a:cubicBezTo>
                    <a:pt x="52718" y="16710"/>
                    <a:pt x="50928" y="15932"/>
                    <a:pt x="49049" y="15932"/>
                  </a:cubicBezTo>
                  <a:cubicBezTo>
                    <a:pt x="48565" y="15932"/>
                    <a:pt x="48081" y="15977"/>
                    <a:pt x="47606" y="16085"/>
                  </a:cubicBezTo>
                  <a:cubicBezTo>
                    <a:pt x="47646" y="11927"/>
                    <a:pt x="50823" y="9848"/>
                    <a:pt x="53999" y="9848"/>
                  </a:cubicBezTo>
                  <a:close/>
                  <a:moveTo>
                    <a:pt x="7166" y="9943"/>
                  </a:moveTo>
                  <a:cubicBezTo>
                    <a:pt x="10341" y="9943"/>
                    <a:pt x="13516" y="12022"/>
                    <a:pt x="13556" y="16183"/>
                  </a:cubicBezTo>
                  <a:cubicBezTo>
                    <a:pt x="13083" y="16081"/>
                    <a:pt x="12605" y="16031"/>
                    <a:pt x="12131" y="16031"/>
                  </a:cubicBezTo>
                  <a:cubicBezTo>
                    <a:pt x="10273" y="16031"/>
                    <a:pt x="8469" y="16796"/>
                    <a:pt x="7176" y="18181"/>
                  </a:cubicBezTo>
                  <a:cubicBezTo>
                    <a:pt x="5901" y="16817"/>
                    <a:pt x="4126" y="16040"/>
                    <a:pt x="2258" y="16040"/>
                  </a:cubicBezTo>
                  <a:cubicBezTo>
                    <a:pt x="2237" y="16040"/>
                    <a:pt x="2216" y="16040"/>
                    <a:pt x="2194" y="16040"/>
                  </a:cubicBezTo>
                  <a:lnTo>
                    <a:pt x="2212" y="16022"/>
                  </a:lnTo>
                  <a:lnTo>
                    <a:pt x="2212" y="16022"/>
                  </a:lnTo>
                  <a:cubicBezTo>
                    <a:pt x="1728" y="16031"/>
                    <a:pt x="1245" y="16076"/>
                    <a:pt x="770" y="16183"/>
                  </a:cubicBezTo>
                  <a:cubicBezTo>
                    <a:pt x="810" y="12024"/>
                    <a:pt x="3988" y="9943"/>
                    <a:pt x="7166" y="9943"/>
                  </a:cubicBezTo>
                  <a:close/>
                  <a:moveTo>
                    <a:pt x="30463" y="9956"/>
                  </a:moveTo>
                  <a:cubicBezTo>
                    <a:pt x="33636" y="9956"/>
                    <a:pt x="36811" y="12033"/>
                    <a:pt x="36854" y="16188"/>
                  </a:cubicBezTo>
                  <a:lnTo>
                    <a:pt x="36854" y="16188"/>
                  </a:lnTo>
                  <a:cubicBezTo>
                    <a:pt x="36379" y="16086"/>
                    <a:pt x="35901" y="16036"/>
                    <a:pt x="35426" y="16036"/>
                  </a:cubicBezTo>
                  <a:cubicBezTo>
                    <a:pt x="33569" y="16036"/>
                    <a:pt x="31771" y="16802"/>
                    <a:pt x="30483" y="18190"/>
                  </a:cubicBezTo>
                  <a:cubicBezTo>
                    <a:pt x="29201" y="16819"/>
                    <a:pt x="27409" y="16031"/>
                    <a:pt x="25528" y="16031"/>
                  </a:cubicBezTo>
                  <a:cubicBezTo>
                    <a:pt x="25044" y="16031"/>
                    <a:pt x="24560" y="16085"/>
                    <a:pt x="24085" y="16192"/>
                  </a:cubicBezTo>
                  <a:cubicBezTo>
                    <a:pt x="24116" y="12034"/>
                    <a:pt x="27288" y="9956"/>
                    <a:pt x="30463" y="9956"/>
                  </a:cubicBezTo>
                  <a:close/>
                  <a:moveTo>
                    <a:pt x="119326" y="16110"/>
                  </a:moveTo>
                  <a:cubicBezTo>
                    <a:pt x="121265" y="16110"/>
                    <a:pt x="123134" y="16913"/>
                    <a:pt x="124478" y="18361"/>
                  </a:cubicBezTo>
                  <a:cubicBezTo>
                    <a:pt x="124458" y="18360"/>
                    <a:pt x="124439" y="18360"/>
                    <a:pt x="124419" y="18360"/>
                  </a:cubicBezTo>
                  <a:cubicBezTo>
                    <a:pt x="122550" y="18360"/>
                    <a:pt x="120782" y="19199"/>
                    <a:pt x="119541" y="20502"/>
                  </a:cubicBezTo>
                  <a:cubicBezTo>
                    <a:pt x="119622" y="18907"/>
                    <a:pt x="119039" y="17411"/>
                    <a:pt x="118045" y="16228"/>
                  </a:cubicBezTo>
                  <a:cubicBezTo>
                    <a:pt x="118472" y="16149"/>
                    <a:pt x="118901" y="16110"/>
                    <a:pt x="119326" y="16110"/>
                  </a:cubicBezTo>
                  <a:close/>
                  <a:moveTo>
                    <a:pt x="129624" y="16110"/>
                  </a:moveTo>
                  <a:cubicBezTo>
                    <a:pt x="130049" y="16110"/>
                    <a:pt x="130477" y="16149"/>
                    <a:pt x="130903" y="16228"/>
                  </a:cubicBezTo>
                  <a:cubicBezTo>
                    <a:pt x="129908" y="17402"/>
                    <a:pt x="129326" y="18907"/>
                    <a:pt x="129415" y="20493"/>
                  </a:cubicBezTo>
                  <a:lnTo>
                    <a:pt x="129415" y="20502"/>
                  </a:lnTo>
                  <a:cubicBezTo>
                    <a:pt x="128165" y="19199"/>
                    <a:pt x="126397" y="18360"/>
                    <a:pt x="124537" y="18360"/>
                  </a:cubicBezTo>
                  <a:cubicBezTo>
                    <a:pt x="124517" y="18360"/>
                    <a:pt x="124498" y="18360"/>
                    <a:pt x="124478" y="18361"/>
                  </a:cubicBezTo>
                  <a:cubicBezTo>
                    <a:pt x="125815" y="16913"/>
                    <a:pt x="127689" y="16110"/>
                    <a:pt x="129624" y="16110"/>
                  </a:cubicBezTo>
                  <a:close/>
                  <a:moveTo>
                    <a:pt x="82783" y="16209"/>
                  </a:moveTo>
                  <a:cubicBezTo>
                    <a:pt x="83207" y="16209"/>
                    <a:pt x="83633" y="16247"/>
                    <a:pt x="84057" y="16327"/>
                  </a:cubicBezTo>
                  <a:cubicBezTo>
                    <a:pt x="83538" y="16945"/>
                    <a:pt x="83135" y="17653"/>
                    <a:pt x="82875" y="18414"/>
                  </a:cubicBezTo>
                  <a:cubicBezTo>
                    <a:pt x="82633" y="19113"/>
                    <a:pt x="82534" y="19848"/>
                    <a:pt x="82570" y="20592"/>
                  </a:cubicBezTo>
                  <a:cubicBezTo>
                    <a:pt x="81322" y="19282"/>
                    <a:pt x="79551" y="18450"/>
                    <a:pt x="77681" y="18450"/>
                  </a:cubicBezTo>
                  <a:cubicBezTo>
                    <a:pt x="77671" y="18450"/>
                    <a:pt x="77661" y="18450"/>
                    <a:pt x="77651" y="18450"/>
                  </a:cubicBezTo>
                  <a:cubicBezTo>
                    <a:pt x="78988" y="17010"/>
                    <a:pt x="80855" y="16209"/>
                    <a:pt x="82783" y="16209"/>
                  </a:cubicBezTo>
                  <a:close/>
                  <a:moveTo>
                    <a:pt x="95788" y="16212"/>
                  </a:moveTo>
                  <a:cubicBezTo>
                    <a:pt x="97720" y="16212"/>
                    <a:pt x="99592" y="17008"/>
                    <a:pt x="100939" y="18450"/>
                  </a:cubicBezTo>
                  <a:cubicBezTo>
                    <a:pt x="100919" y="18450"/>
                    <a:pt x="100900" y="18450"/>
                    <a:pt x="100880" y="18450"/>
                  </a:cubicBezTo>
                  <a:cubicBezTo>
                    <a:pt x="99011" y="18450"/>
                    <a:pt x="97252" y="19288"/>
                    <a:pt x="96011" y="20592"/>
                  </a:cubicBezTo>
                  <a:cubicBezTo>
                    <a:pt x="96047" y="19848"/>
                    <a:pt x="95948" y="19113"/>
                    <a:pt x="95706" y="18414"/>
                  </a:cubicBezTo>
                  <a:cubicBezTo>
                    <a:pt x="95446" y="17653"/>
                    <a:pt x="95043" y="16945"/>
                    <a:pt x="94523" y="16327"/>
                  </a:cubicBezTo>
                  <a:cubicBezTo>
                    <a:pt x="94944" y="16250"/>
                    <a:pt x="95367" y="16212"/>
                    <a:pt x="95788" y="16212"/>
                  </a:cubicBezTo>
                  <a:close/>
                  <a:moveTo>
                    <a:pt x="48848" y="16307"/>
                  </a:moveTo>
                  <a:cubicBezTo>
                    <a:pt x="50780" y="16307"/>
                    <a:pt x="52650" y="17108"/>
                    <a:pt x="53987" y="18558"/>
                  </a:cubicBezTo>
                  <a:lnTo>
                    <a:pt x="53987" y="18558"/>
                  </a:lnTo>
                  <a:cubicBezTo>
                    <a:pt x="53970" y="18558"/>
                    <a:pt x="53953" y="18557"/>
                    <a:pt x="53936" y="18557"/>
                  </a:cubicBezTo>
                  <a:cubicBezTo>
                    <a:pt x="52067" y="18557"/>
                    <a:pt x="50308" y="19396"/>
                    <a:pt x="49058" y="20699"/>
                  </a:cubicBezTo>
                  <a:cubicBezTo>
                    <a:pt x="49147" y="19104"/>
                    <a:pt x="48565" y="17608"/>
                    <a:pt x="47570" y="16425"/>
                  </a:cubicBezTo>
                  <a:cubicBezTo>
                    <a:pt x="47996" y="16346"/>
                    <a:pt x="48423" y="16307"/>
                    <a:pt x="48848" y="16307"/>
                  </a:cubicBezTo>
                  <a:close/>
                  <a:moveTo>
                    <a:pt x="59142" y="16307"/>
                  </a:moveTo>
                  <a:cubicBezTo>
                    <a:pt x="59567" y="16307"/>
                    <a:pt x="59994" y="16346"/>
                    <a:pt x="60420" y="16425"/>
                  </a:cubicBezTo>
                  <a:cubicBezTo>
                    <a:pt x="59425" y="17608"/>
                    <a:pt x="58843" y="19104"/>
                    <a:pt x="58932" y="20699"/>
                  </a:cubicBezTo>
                  <a:cubicBezTo>
                    <a:pt x="57691" y="19396"/>
                    <a:pt x="55923" y="18557"/>
                    <a:pt x="54054" y="18557"/>
                  </a:cubicBezTo>
                  <a:cubicBezTo>
                    <a:pt x="54037" y="18557"/>
                    <a:pt x="54020" y="18558"/>
                    <a:pt x="54003" y="18558"/>
                  </a:cubicBezTo>
                  <a:lnTo>
                    <a:pt x="54003" y="18558"/>
                  </a:lnTo>
                  <a:cubicBezTo>
                    <a:pt x="55340" y="17108"/>
                    <a:pt x="57210" y="16307"/>
                    <a:pt x="59142" y="16307"/>
                  </a:cubicBezTo>
                  <a:close/>
                  <a:moveTo>
                    <a:pt x="25317" y="16414"/>
                  </a:moveTo>
                  <a:cubicBezTo>
                    <a:pt x="27247" y="16414"/>
                    <a:pt x="29113" y="17211"/>
                    <a:pt x="30456" y="18656"/>
                  </a:cubicBezTo>
                  <a:cubicBezTo>
                    <a:pt x="30436" y="18656"/>
                    <a:pt x="30416" y="18656"/>
                    <a:pt x="30397" y="18656"/>
                  </a:cubicBezTo>
                  <a:cubicBezTo>
                    <a:pt x="28528" y="18656"/>
                    <a:pt x="26769" y="19494"/>
                    <a:pt x="25528" y="20789"/>
                  </a:cubicBezTo>
                  <a:cubicBezTo>
                    <a:pt x="25563" y="20054"/>
                    <a:pt x="25456" y="19310"/>
                    <a:pt x="25223" y="18611"/>
                  </a:cubicBezTo>
                  <a:cubicBezTo>
                    <a:pt x="24954" y="17850"/>
                    <a:pt x="24551" y="17142"/>
                    <a:pt x="24031" y="16533"/>
                  </a:cubicBezTo>
                  <a:cubicBezTo>
                    <a:pt x="24460" y="16453"/>
                    <a:pt x="24890" y="16414"/>
                    <a:pt x="25317" y="16414"/>
                  </a:cubicBezTo>
                  <a:close/>
                  <a:moveTo>
                    <a:pt x="12296" y="16415"/>
                  </a:moveTo>
                  <a:cubicBezTo>
                    <a:pt x="12720" y="16415"/>
                    <a:pt x="13148" y="16454"/>
                    <a:pt x="13574" y="16533"/>
                  </a:cubicBezTo>
                  <a:cubicBezTo>
                    <a:pt x="13055" y="17151"/>
                    <a:pt x="12651" y="17850"/>
                    <a:pt x="12391" y="18611"/>
                  </a:cubicBezTo>
                  <a:cubicBezTo>
                    <a:pt x="12150" y="19310"/>
                    <a:pt x="12042" y="20054"/>
                    <a:pt x="12087" y="20789"/>
                  </a:cubicBezTo>
                  <a:lnTo>
                    <a:pt x="12078" y="20798"/>
                  </a:lnTo>
                  <a:cubicBezTo>
                    <a:pt x="10836" y="19494"/>
                    <a:pt x="9077" y="18656"/>
                    <a:pt x="7217" y="18656"/>
                  </a:cubicBezTo>
                  <a:cubicBezTo>
                    <a:pt x="7198" y="18656"/>
                    <a:pt x="7178" y="18656"/>
                    <a:pt x="7159" y="18656"/>
                  </a:cubicBezTo>
                  <a:cubicBezTo>
                    <a:pt x="8496" y="17216"/>
                    <a:pt x="10363" y="16415"/>
                    <a:pt x="12296" y="16415"/>
                  </a:cubicBezTo>
                  <a:close/>
                  <a:moveTo>
                    <a:pt x="106101" y="16205"/>
                  </a:moveTo>
                  <a:cubicBezTo>
                    <a:pt x="106563" y="16205"/>
                    <a:pt x="107027" y="16251"/>
                    <a:pt x="107489" y="16344"/>
                  </a:cubicBezTo>
                  <a:cubicBezTo>
                    <a:pt x="106486" y="17599"/>
                    <a:pt x="105930" y="19194"/>
                    <a:pt x="106136" y="20861"/>
                  </a:cubicBezTo>
                  <a:cubicBezTo>
                    <a:pt x="104879" y="19398"/>
                    <a:pt x="102991" y="18450"/>
                    <a:pt x="100994" y="18450"/>
                  </a:cubicBezTo>
                  <a:cubicBezTo>
                    <a:pt x="100985" y="18450"/>
                    <a:pt x="100975" y="18450"/>
                    <a:pt x="100966" y="18450"/>
                  </a:cubicBezTo>
                  <a:cubicBezTo>
                    <a:pt x="102304" y="17004"/>
                    <a:pt x="104173" y="16205"/>
                    <a:pt x="106101" y="16205"/>
                  </a:cubicBezTo>
                  <a:close/>
                  <a:moveTo>
                    <a:pt x="70810" y="11698"/>
                  </a:moveTo>
                  <a:cubicBezTo>
                    <a:pt x="71303" y="11698"/>
                    <a:pt x="71800" y="11750"/>
                    <a:pt x="72292" y="11855"/>
                  </a:cubicBezTo>
                  <a:cubicBezTo>
                    <a:pt x="71289" y="13110"/>
                    <a:pt x="70742" y="14705"/>
                    <a:pt x="70939" y="16380"/>
                  </a:cubicBezTo>
                  <a:lnTo>
                    <a:pt x="70957" y="16371"/>
                  </a:lnTo>
                  <a:cubicBezTo>
                    <a:pt x="71461" y="16260"/>
                    <a:pt x="71969" y="16205"/>
                    <a:pt x="72473" y="16205"/>
                  </a:cubicBezTo>
                  <a:cubicBezTo>
                    <a:pt x="74401" y="16205"/>
                    <a:pt x="76274" y="17001"/>
                    <a:pt x="77624" y="18450"/>
                  </a:cubicBezTo>
                  <a:cubicBezTo>
                    <a:pt x="77606" y="18450"/>
                    <a:pt x="77588" y="18450"/>
                    <a:pt x="77570" y="18450"/>
                  </a:cubicBezTo>
                  <a:cubicBezTo>
                    <a:pt x="75520" y="18450"/>
                    <a:pt x="73598" y="19458"/>
                    <a:pt x="72346" y="20986"/>
                  </a:cubicBezTo>
                  <a:cubicBezTo>
                    <a:pt x="72738" y="17269"/>
                    <a:pt x="69425" y="13952"/>
                    <a:pt x="65712" y="13952"/>
                  </a:cubicBezTo>
                  <a:cubicBezTo>
                    <a:pt x="65692" y="13952"/>
                    <a:pt x="65673" y="13952"/>
                    <a:pt x="65653" y="13952"/>
                  </a:cubicBezTo>
                  <a:cubicBezTo>
                    <a:pt x="66995" y="12495"/>
                    <a:pt x="68873" y="11698"/>
                    <a:pt x="70810" y="11698"/>
                  </a:cubicBezTo>
                  <a:close/>
                  <a:moveTo>
                    <a:pt x="35592" y="16407"/>
                  </a:moveTo>
                  <a:cubicBezTo>
                    <a:pt x="36059" y="16407"/>
                    <a:pt x="36530" y="16454"/>
                    <a:pt x="36997" y="16551"/>
                  </a:cubicBezTo>
                  <a:cubicBezTo>
                    <a:pt x="36004" y="17802"/>
                    <a:pt x="35449" y="19385"/>
                    <a:pt x="35643" y="21056"/>
                  </a:cubicBezTo>
                  <a:lnTo>
                    <a:pt x="35643" y="21056"/>
                  </a:lnTo>
                  <a:cubicBezTo>
                    <a:pt x="34391" y="19601"/>
                    <a:pt x="32515" y="18647"/>
                    <a:pt x="30529" y="18647"/>
                  </a:cubicBezTo>
                  <a:cubicBezTo>
                    <a:pt x="30511" y="18647"/>
                    <a:pt x="30492" y="18647"/>
                    <a:pt x="30474" y="18647"/>
                  </a:cubicBezTo>
                  <a:cubicBezTo>
                    <a:pt x="31808" y="17205"/>
                    <a:pt x="33669" y="16407"/>
                    <a:pt x="35592" y="16407"/>
                  </a:cubicBezTo>
                  <a:close/>
                  <a:moveTo>
                    <a:pt x="112821" y="14253"/>
                  </a:moveTo>
                  <a:cubicBezTo>
                    <a:pt x="115997" y="14253"/>
                    <a:pt x="119174" y="16332"/>
                    <a:pt x="119218" y="20493"/>
                  </a:cubicBezTo>
                  <a:cubicBezTo>
                    <a:pt x="118738" y="20388"/>
                    <a:pt x="118254" y="20337"/>
                    <a:pt x="117773" y="20337"/>
                  </a:cubicBezTo>
                  <a:cubicBezTo>
                    <a:pt x="115916" y="20337"/>
                    <a:pt x="114116" y="21103"/>
                    <a:pt x="112821" y="22491"/>
                  </a:cubicBezTo>
                  <a:cubicBezTo>
                    <a:pt x="111548" y="21120"/>
                    <a:pt x="109756" y="20332"/>
                    <a:pt x="107874" y="20332"/>
                  </a:cubicBezTo>
                  <a:cubicBezTo>
                    <a:pt x="107391" y="20332"/>
                    <a:pt x="106907" y="20386"/>
                    <a:pt x="106432" y="20493"/>
                  </a:cubicBezTo>
                  <a:cubicBezTo>
                    <a:pt x="106468" y="16334"/>
                    <a:pt x="109644" y="14253"/>
                    <a:pt x="112821" y="14253"/>
                  </a:cubicBezTo>
                  <a:close/>
                  <a:moveTo>
                    <a:pt x="136138" y="14252"/>
                  </a:moveTo>
                  <a:cubicBezTo>
                    <a:pt x="139311" y="14252"/>
                    <a:pt x="142484" y="16329"/>
                    <a:pt x="142525" y="20484"/>
                  </a:cubicBezTo>
                  <a:lnTo>
                    <a:pt x="142525" y="20493"/>
                  </a:lnTo>
                  <a:cubicBezTo>
                    <a:pt x="142051" y="20391"/>
                    <a:pt x="141574" y="20341"/>
                    <a:pt x="141100" y="20341"/>
                  </a:cubicBezTo>
                  <a:cubicBezTo>
                    <a:pt x="139242" y="20341"/>
                    <a:pt x="137437" y="21108"/>
                    <a:pt x="136145" y="22500"/>
                  </a:cubicBezTo>
                  <a:cubicBezTo>
                    <a:pt x="134871" y="21128"/>
                    <a:pt x="133091" y="20341"/>
                    <a:pt x="131221" y="20341"/>
                  </a:cubicBezTo>
                  <a:cubicBezTo>
                    <a:pt x="131211" y="20341"/>
                    <a:pt x="131200" y="20341"/>
                    <a:pt x="131190" y="20341"/>
                  </a:cubicBezTo>
                  <a:cubicBezTo>
                    <a:pt x="130706" y="20341"/>
                    <a:pt x="130222" y="20386"/>
                    <a:pt x="129747" y="20493"/>
                  </a:cubicBezTo>
                  <a:cubicBezTo>
                    <a:pt x="129783" y="16333"/>
                    <a:pt x="132960" y="14252"/>
                    <a:pt x="136138" y="14252"/>
                  </a:cubicBezTo>
                  <a:close/>
                  <a:moveTo>
                    <a:pt x="89290" y="14357"/>
                  </a:moveTo>
                  <a:cubicBezTo>
                    <a:pt x="91871" y="14357"/>
                    <a:pt x="94452" y="15731"/>
                    <a:pt x="95348" y="18477"/>
                  </a:cubicBezTo>
                  <a:cubicBezTo>
                    <a:pt x="95572" y="19158"/>
                    <a:pt x="95679" y="19866"/>
                    <a:pt x="95688" y="20583"/>
                  </a:cubicBezTo>
                  <a:cubicBezTo>
                    <a:pt x="95213" y="20481"/>
                    <a:pt x="94734" y="20431"/>
                    <a:pt x="94259" y="20431"/>
                  </a:cubicBezTo>
                  <a:cubicBezTo>
                    <a:pt x="92398" y="20431"/>
                    <a:pt x="90599" y="21196"/>
                    <a:pt x="89299" y="22581"/>
                  </a:cubicBezTo>
                  <a:cubicBezTo>
                    <a:pt x="88025" y="21218"/>
                    <a:pt x="86246" y="20430"/>
                    <a:pt x="84376" y="20430"/>
                  </a:cubicBezTo>
                  <a:cubicBezTo>
                    <a:pt x="84365" y="20430"/>
                    <a:pt x="84355" y="20430"/>
                    <a:pt x="84344" y="20430"/>
                  </a:cubicBezTo>
                  <a:cubicBezTo>
                    <a:pt x="83860" y="20430"/>
                    <a:pt x="83376" y="20475"/>
                    <a:pt x="82902" y="20583"/>
                  </a:cubicBezTo>
                  <a:cubicBezTo>
                    <a:pt x="82902" y="19866"/>
                    <a:pt x="83018" y="19158"/>
                    <a:pt x="83233" y="18477"/>
                  </a:cubicBezTo>
                  <a:cubicBezTo>
                    <a:pt x="84129" y="15731"/>
                    <a:pt x="86710" y="14357"/>
                    <a:pt x="89290" y="14357"/>
                  </a:cubicBezTo>
                  <a:close/>
                  <a:moveTo>
                    <a:pt x="42333" y="14454"/>
                  </a:moveTo>
                  <a:cubicBezTo>
                    <a:pt x="45509" y="14454"/>
                    <a:pt x="48686" y="16533"/>
                    <a:pt x="48726" y="20690"/>
                  </a:cubicBezTo>
                  <a:cubicBezTo>
                    <a:pt x="48246" y="20585"/>
                    <a:pt x="47763" y="20534"/>
                    <a:pt x="47283" y="20534"/>
                  </a:cubicBezTo>
                  <a:cubicBezTo>
                    <a:pt x="45427" y="20534"/>
                    <a:pt x="43633" y="21302"/>
                    <a:pt x="42337" y="22697"/>
                  </a:cubicBezTo>
                  <a:cubicBezTo>
                    <a:pt x="41063" y="21325"/>
                    <a:pt x="39284" y="20538"/>
                    <a:pt x="37414" y="20538"/>
                  </a:cubicBezTo>
                  <a:cubicBezTo>
                    <a:pt x="37403" y="20538"/>
                    <a:pt x="37393" y="20538"/>
                    <a:pt x="37382" y="20538"/>
                  </a:cubicBezTo>
                  <a:cubicBezTo>
                    <a:pt x="36898" y="20538"/>
                    <a:pt x="36415" y="20583"/>
                    <a:pt x="35940" y="20690"/>
                  </a:cubicBezTo>
                  <a:cubicBezTo>
                    <a:pt x="35980" y="16533"/>
                    <a:pt x="39156" y="14454"/>
                    <a:pt x="42333" y="14454"/>
                  </a:cubicBezTo>
                  <a:close/>
                  <a:moveTo>
                    <a:pt x="65648" y="14454"/>
                  </a:moveTo>
                  <a:cubicBezTo>
                    <a:pt x="68825" y="14454"/>
                    <a:pt x="72001" y="16533"/>
                    <a:pt x="72041" y="20690"/>
                  </a:cubicBezTo>
                  <a:cubicBezTo>
                    <a:pt x="71563" y="20585"/>
                    <a:pt x="71081" y="20534"/>
                    <a:pt x="70602" y="20534"/>
                  </a:cubicBezTo>
                  <a:cubicBezTo>
                    <a:pt x="68748" y="20534"/>
                    <a:pt x="66949" y="21302"/>
                    <a:pt x="65653" y="22697"/>
                  </a:cubicBezTo>
                  <a:cubicBezTo>
                    <a:pt x="64378" y="21325"/>
                    <a:pt x="62599" y="20538"/>
                    <a:pt x="60729" y="20538"/>
                  </a:cubicBezTo>
                  <a:cubicBezTo>
                    <a:pt x="60719" y="20538"/>
                    <a:pt x="60708" y="20538"/>
                    <a:pt x="60697" y="20538"/>
                  </a:cubicBezTo>
                  <a:cubicBezTo>
                    <a:pt x="60214" y="20538"/>
                    <a:pt x="59730" y="20583"/>
                    <a:pt x="59255" y="20690"/>
                  </a:cubicBezTo>
                  <a:cubicBezTo>
                    <a:pt x="59295" y="16533"/>
                    <a:pt x="62472" y="14454"/>
                    <a:pt x="65648" y="14454"/>
                  </a:cubicBezTo>
                  <a:close/>
                  <a:moveTo>
                    <a:pt x="18806" y="14558"/>
                  </a:moveTo>
                  <a:cubicBezTo>
                    <a:pt x="21388" y="14558"/>
                    <a:pt x="23969" y="15929"/>
                    <a:pt x="24864" y="18674"/>
                  </a:cubicBezTo>
                  <a:cubicBezTo>
                    <a:pt x="25079" y="19355"/>
                    <a:pt x="25196" y="20063"/>
                    <a:pt x="25196" y="20780"/>
                  </a:cubicBezTo>
                  <a:cubicBezTo>
                    <a:pt x="24718" y="20675"/>
                    <a:pt x="24235" y="20624"/>
                    <a:pt x="23756" y="20624"/>
                  </a:cubicBezTo>
                  <a:cubicBezTo>
                    <a:pt x="21903" y="20624"/>
                    <a:pt x="20103" y="21391"/>
                    <a:pt x="18807" y="22787"/>
                  </a:cubicBezTo>
                  <a:cubicBezTo>
                    <a:pt x="17535" y="21407"/>
                    <a:pt x="15734" y="20628"/>
                    <a:pt x="13861" y="20628"/>
                  </a:cubicBezTo>
                  <a:cubicBezTo>
                    <a:pt x="13368" y="20628"/>
                    <a:pt x="12884" y="20672"/>
                    <a:pt x="12409" y="20780"/>
                  </a:cubicBezTo>
                  <a:cubicBezTo>
                    <a:pt x="12418" y="20063"/>
                    <a:pt x="12526" y="19355"/>
                    <a:pt x="12741" y="18674"/>
                  </a:cubicBezTo>
                  <a:cubicBezTo>
                    <a:pt x="13637" y="15931"/>
                    <a:pt x="16222" y="14558"/>
                    <a:pt x="18806" y="14558"/>
                  </a:cubicBezTo>
                  <a:close/>
                  <a:moveTo>
                    <a:pt x="117964" y="20706"/>
                  </a:moveTo>
                  <a:cubicBezTo>
                    <a:pt x="118390" y="20706"/>
                    <a:pt x="118819" y="20745"/>
                    <a:pt x="119245" y="20825"/>
                  </a:cubicBezTo>
                  <a:cubicBezTo>
                    <a:pt x="118726" y="21443"/>
                    <a:pt x="118322" y="22151"/>
                    <a:pt x="118063" y="22913"/>
                  </a:cubicBezTo>
                  <a:lnTo>
                    <a:pt x="118063" y="22904"/>
                  </a:lnTo>
                  <a:cubicBezTo>
                    <a:pt x="117821" y="23611"/>
                    <a:pt x="117722" y="24346"/>
                    <a:pt x="117758" y="25090"/>
                  </a:cubicBezTo>
                  <a:cubicBezTo>
                    <a:pt x="116516" y="23786"/>
                    <a:pt x="114757" y="22948"/>
                    <a:pt x="112897" y="22948"/>
                  </a:cubicBezTo>
                  <a:cubicBezTo>
                    <a:pt x="112878" y="22948"/>
                    <a:pt x="112858" y="22948"/>
                    <a:pt x="112839" y="22948"/>
                  </a:cubicBezTo>
                  <a:cubicBezTo>
                    <a:pt x="114174" y="21503"/>
                    <a:pt x="116038" y="20706"/>
                    <a:pt x="117964" y="20706"/>
                  </a:cubicBezTo>
                  <a:close/>
                  <a:moveTo>
                    <a:pt x="130993" y="20706"/>
                  </a:moveTo>
                  <a:cubicBezTo>
                    <a:pt x="132921" y="20706"/>
                    <a:pt x="134791" y="21503"/>
                    <a:pt x="136127" y="22948"/>
                  </a:cubicBezTo>
                  <a:cubicBezTo>
                    <a:pt x="136107" y="22948"/>
                    <a:pt x="136088" y="22948"/>
                    <a:pt x="136068" y="22948"/>
                  </a:cubicBezTo>
                  <a:cubicBezTo>
                    <a:pt x="134208" y="22948"/>
                    <a:pt x="132440" y="23786"/>
                    <a:pt x="131199" y="25090"/>
                  </a:cubicBezTo>
                  <a:cubicBezTo>
                    <a:pt x="131234" y="24346"/>
                    <a:pt x="131136" y="23611"/>
                    <a:pt x="130894" y="22913"/>
                  </a:cubicBezTo>
                  <a:lnTo>
                    <a:pt x="130894" y="22904"/>
                  </a:lnTo>
                  <a:cubicBezTo>
                    <a:pt x="130634" y="22142"/>
                    <a:pt x="130231" y="21443"/>
                    <a:pt x="129711" y="20825"/>
                  </a:cubicBezTo>
                  <a:cubicBezTo>
                    <a:pt x="130138" y="20745"/>
                    <a:pt x="130567" y="20706"/>
                    <a:pt x="130993" y="20706"/>
                  </a:cubicBezTo>
                  <a:close/>
                  <a:moveTo>
                    <a:pt x="84135" y="20797"/>
                  </a:moveTo>
                  <a:cubicBezTo>
                    <a:pt x="86071" y="20797"/>
                    <a:pt x="87946" y="21599"/>
                    <a:pt x="89290" y="23047"/>
                  </a:cubicBezTo>
                  <a:cubicBezTo>
                    <a:pt x="90626" y="21601"/>
                    <a:pt x="92496" y="20805"/>
                    <a:pt x="94429" y="20805"/>
                  </a:cubicBezTo>
                  <a:cubicBezTo>
                    <a:pt x="94856" y="20805"/>
                    <a:pt x="95287" y="20844"/>
                    <a:pt x="95715" y="20923"/>
                  </a:cubicBezTo>
                  <a:cubicBezTo>
                    <a:pt x="94720" y="22106"/>
                    <a:pt x="94138" y="23602"/>
                    <a:pt x="94228" y="25197"/>
                  </a:cubicBezTo>
                  <a:cubicBezTo>
                    <a:pt x="92977" y="23894"/>
                    <a:pt x="91218" y="23056"/>
                    <a:pt x="89350" y="23056"/>
                  </a:cubicBezTo>
                  <a:cubicBezTo>
                    <a:pt x="89330" y="23056"/>
                    <a:pt x="89310" y="23056"/>
                    <a:pt x="89290" y="23056"/>
                  </a:cubicBezTo>
                  <a:cubicBezTo>
                    <a:pt x="89271" y="23056"/>
                    <a:pt x="89251" y="23056"/>
                    <a:pt x="89231" y="23056"/>
                  </a:cubicBezTo>
                  <a:cubicBezTo>
                    <a:pt x="87362" y="23056"/>
                    <a:pt x="85595" y="23894"/>
                    <a:pt x="84353" y="25197"/>
                  </a:cubicBezTo>
                  <a:cubicBezTo>
                    <a:pt x="84434" y="23602"/>
                    <a:pt x="83851" y="22106"/>
                    <a:pt x="82866" y="20923"/>
                  </a:cubicBezTo>
                  <a:lnTo>
                    <a:pt x="82857" y="20914"/>
                  </a:lnTo>
                  <a:cubicBezTo>
                    <a:pt x="83283" y="20835"/>
                    <a:pt x="83710" y="20797"/>
                    <a:pt x="84135" y="20797"/>
                  </a:cubicBezTo>
                  <a:close/>
                  <a:moveTo>
                    <a:pt x="47488" y="20904"/>
                  </a:moveTo>
                  <a:cubicBezTo>
                    <a:pt x="47912" y="20904"/>
                    <a:pt x="48338" y="20943"/>
                    <a:pt x="48762" y="21022"/>
                  </a:cubicBezTo>
                  <a:cubicBezTo>
                    <a:pt x="48242" y="21640"/>
                    <a:pt x="47839" y="22348"/>
                    <a:pt x="47579" y="23110"/>
                  </a:cubicBezTo>
                  <a:cubicBezTo>
                    <a:pt x="47337" y="23809"/>
                    <a:pt x="47239" y="24552"/>
                    <a:pt x="47275" y="25287"/>
                  </a:cubicBezTo>
                  <a:cubicBezTo>
                    <a:pt x="46033" y="23992"/>
                    <a:pt x="44274" y="23154"/>
                    <a:pt x="42414" y="23154"/>
                  </a:cubicBezTo>
                  <a:cubicBezTo>
                    <a:pt x="42395" y="23154"/>
                    <a:pt x="42375" y="23154"/>
                    <a:pt x="42355" y="23154"/>
                  </a:cubicBezTo>
                  <a:cubicBezTo>
                    <a:pt x="43693" y="21707"/>
                    <a:pt x="45560" y="20904"/>
                    <a:pt x="47488" y="20904"/>
                  </a:cubicBezTo>
                  <a:close/>
                  <a:moveTo>
                    <a:pt x="60505" y="20912"/>
                  </a:moveTo>
                  <a:cubicBezTo>
                    <a:pt x="62435" y="20912"/>
                    <a:pt x="64301" y="21709"/>
                    <a:pt x="65644" y="23154"/>
                  </a:cubicBezTo>
                  <a:cubicBezTo>
                    <a:pt x="65624" y="23154"/>
                    <a:pt x="65604" y="23154"/>
                    <a:pt x="65584" y="23154"/>
                  </a:cubicBezTo>
                  <a:cubicBezTo>
                    <a:pt x="63716" y="23154"/>
                    <a:pt x="61957" y="23993"/>
                    <a:pt x="60715" y="25296"/>
                  </a:cubicBezTo>
                  <a:lnTo>
                    <a:pt x="60715" y="25287"/>
                  </a:lnTo>
                  <a:cubicBezTo>
                    <a:pt x="60751" y="24552"/>
                    <a:pt x="60644" y="23809"/>
                    <a:pt x="60411" y="23110"/>
                  </a:cubicBezTo>
                  <a:cubicBezTo>
                    <a:pt x="60151" y="22348"/>
                    <a:pt x="59748" y="21640"/>
                    <a:pt x="59219" y="21031"/>
                  </a:cubicBezTo>
                  <a:cubicBezTo>
                    <a:pt x="59647" y="20951"/>
                    <a:pt x="60078" y="20912"/>
                    <a:pt x="60505" y="20912"/>
                  </a:cubicBezTo>
                  <a:close/>
                  <a:moveTo>
                    <a:pt x="107673" y="20699"/>
                  </a:moveTo>
                  <a:cubicBezTo>
                    <a:pt x="109600" y="20699"/>
                    <a:pt x="111466" y="21495"/>
                    <a:pt x="112812" y="22939"/>
                  </a:cubicBezTo>
                  <a:cubicBezTo>
                    <a:pt x="112793" y="22939"/>
                    <a:pt x="112774" y="22939"/>
                    <a:pt x="112756" y="22939"/>
                  </a:cubicBezTo>
                  <a:cubicBezTo>
                    <a:pt x="110769" y="22939"/>
                    <a:pt x="108902" y="23885"/>
                    <a:pt x="107659" y="25332"/>
                  </a:cubicBezTo>
                  <a:cubicBezTo>
                    <a:pt x="107785" y="23674"/>
                    <a:pt x="107184" y="22097"/>
                    <a:pt x="106136" y="20878"/>
                  </a:cubicBezTo>
                  <a:lnTo>
                    <a:pt x="106136" y="20870"/>
                  </a:lnTo>
                  <a:cubicBezTo>
                    <a:pt x="106647" y="20755"/>
                    <a:pt x="107162" y="20699"/>
                    <a:pt x="107673" y="20699"/>
                  </a:cubicBezTo>
                  <a:close/>
                  <a:moveTo>
                    <a:pt x="13670" y="20994"/>
                  </a:moveTo>
                  <a:cubicBezTo>
                    <a:pt x="15606" y="20994"/>
                    <a:pt x="17480" y="21797"/>
                    <a:pt x="18825" y="23244"/>
                  </a:cubicBezTo>
                  <a:cubicBezTo>
                    <a:pt x="18805" y="23244"/>
                    <a:pt x="18786" y="23244"/>
                    <a:pt x="18766" y="23244"/>
                  </a:cubicBezTo>
                  <a:cubicBezTo>
                    <a:pt x="16897" y="23244"/>
                    <a:pt x="15129" y="24082"/>
                    <a:pt x="13888" y="25386"/>
                  </a:cubicBezTo>
                  <a:cubicBezTo>
                    <a:pt x="13951" y="23809"/>
                    <a:pt x="13368" y="22303"/>
                    <a:pt x="12382" y="21120"/>
                  </a:cubicBezTo>
                  <a:lnTo>
                    <a:pt x="12391" y="21111"/>
                  </a:lnTo>
                  <a:cubicBezTo>
                    <a:pt x="12817" y="21032"/>
                    <a:pt x="13245" y="20994"/>
                    <a:pt x="13670" y="20994"/>
                  </a:cubicBezTo>
                  <a:close/>
                  <a:moveTo>
                    <a:pt x="23971" y="20994"/>
                  </a:moveTo>
                  <a:cubicBezTo>
                    <a:pt x="24396" y="20994"/>
                    <a:pt x="24824" y="21032"/>
                    <a:pt x="25250" y="21111"/>
                  </a:cubicBezTo>
                  <a:cubicBezTo>
                    <a:pt x="24255" y="22294"/>
                    <a:pt x="23673" y="23791"/>
                    <a:pt x="23753" y="25386"/>
                  </a:cubicBezTo>
                  <a:cubicBezTo>
                    <a:pt x="22512" y="24082"/>
                    <a:pt x="20744" y="23244"/>
                    <a:pt x="18884" y="23244"/>
                  </a:cubicBezTo>
                  <a:cubicBezTo>
                    <a:pt x="18864" y="23244"/>
                    <a:pt x="18845" y="23244"/>
                    <a:pt x="18825" y="23244"/>
                  </a:cubicBezTo>
                  <a:cubicBezTo>
                    <a:pt x="20162" y="21797"/>
                    <a:pt x="22036" y="20994"/>
                    <a:pt x="23971" y="20994"/>
                  </a:cubicBezTo>
                  <a:close/>
                  <a:moveTo>
                    <a:pt x="37165" y="20902"/>
                  </a:moveTo>
                  <a:cubicBezTo>
                    <a:pt x="39100" y="20902"/>
                    <a:pt x="40977" y="21703"/>
                    <a:pt x="42328" y="23154"/>
                  </a:cubicBezTo>
                  <a:cubicBezTo>
                    <a:pt x="42310" y="23154"/>
                    <a:pt x="42291" y="23154"/>
                    <a:pt x="42273" y="23154"/>
                  </a:cubicBezTo>
                  <a:cubicBezTo>
                    <a:pt x="40286" y="23154"/>
                    <a:pt x="38419" y="24100"/>
                    <a:pt x="37176" y="25547"/>
                  </a:cubicBezTo>
                  <a:cubicBezTo>
                    <a:pt x="37302" y="23871"/>
                    <a:pt x="36701" y="22303"/>
                    <a:pt x="35653" y="21076"/>
                  </a:cubicBezTo>
                  <a:lnTo>
                    <a:pt x="35653" y="21067"/>
                  </a:lnTo>
                  <a:cubicBezTo>
                    <a:pt x="36155" y="20956"/>
                    <a:pt x="36662" y="20902"/>
                    <a:pt x="37165" y="20902"/>
                  </a:cubicBezTo>
                  <a:close/>
                  <a:moveTo>
                    <a:pt x="124474" y="18856"/>
                  </a:moveTo>
                  <a:cubicBezTo>
                    <a:pt x="127057" y="18856"/>
                    <a:pt x="129639" y="20229"/>
                    <a:pt x="130536" y="22975"/>
                  </a:cubicBezTo>
                  <a:cubicBezTo>
                    <a:pt x="130751" y="23656"/>
                    <a:pt x="130867" y="24364"/>
                    <a:pt x="130867" y="25081"/>
                  </a:cubicBezTo>
                  <a:cubicBezTo>
                    <a:pt x="130388" y="24976"/>
                    <a:pt x="129906" y="24925"/>
                    <a:pt x="129426" y="24925"/>
                  </a:cubicBezTo>
                  <a:cubicBezTo>
                    <a:pt x="127574" y="24925"/>
                    <a:pt x="125776" y="25691"/>
                    <a:pt x="124487" y="27079"/>
                  </a:cubicBezTo>
                  <a:cubicBezTo>
                    <a:pt x="123206" y="25708"/>
                    <a:pt x="121414" y="24920"/>
                    <a:pt x="119532" y="24920"/>
                  </a:cubicBezTo>
                  <a:cubicBezTo>
                    <a:pt x="119048" y="24920"/>
                    <a:pt x="118564" y="24973"/>
                    <a:pt x="118089" y="25081"/>
                  </a:cubicBezTo>
                  <a:cubicBezTo>
                    <a:pt x="118089" y="24364"/>
                    <a:pt x="118197" y="23656"/>
                    <a:pt x="118412" y="22975"/>
                  </a:cubicBezTo>
                  <a:cubicBezTo>
                    <a:pt x="119308" y="20229"/>
                    <a:pt x="121891" y="18856"/>
                    <a:pt x="124474" y="18856"/>
                  </a:cubicBezTo>
                  <a:close/>
                  <a:moveTo>
                    <a:pt x="77629" y="18952"/>
                  </a:moveTo>
                  <a:cubicBezTo>
                    <a:pt x="80805" y="18952"/>
                    <a:pt x="83981" y="21031"/>
                    <a:pt x="84022" y="25188"/>
                  </a:cubicBezTo>
                  <a:cubicBezTo>
                    <a:pt x="83543" y="25084"/>
                    <a:pt x="83060" y="25032"/>
                    <a:pt x="82581" y="25032"/>
                  </a:cubicBezTo>
                  <a:cubicBezTo>
                    <a:pt x="80728" y="25032"/>
                    <a:pt x="78930" y="25798"/>
                    <a:pt x="77642" y="27187"/>
                  </a:cubicBezTo>
                  <a:cubicBezTo>
                    <a:pt x="76360" y="25816"/>
                    <a:pt x="74568" y="25027"/>
                    <a:pt x="72687" y="25027"/>
                  </a:cubicBezTo>
                  <a:cubicBezTo>
                    <a:pt x="72203" y="25027"/>
                    <a:pt x="71719" y="25081"/>
                    <a:pt x="71244" y="25188"/>
                  </a:cubicBezTo>
                  <a:cubicBezTo>
                    <a:pt x="71280" y="21031"/>
                    <a:pt x="74454" y="18952"/>
                    <a:pt x="77629" y="18952"/>
                  </a:cubicBezTo>
                  <a:close/>
                  <a:moveTo>
                    <a:pt x="100945" y="18952"/>
                  </a:moveTo>
                  <a:cubicBezTo>
                    <a:pt x="104119" y="18952"/>
                    <a:pt x="107295" y="21030"/>
                    <a:pt x="107337" y="25187"/>
                  </a:cubicBezTo>
                  <a:lnTo>
                    <a:pt x="107337" y="25187"/>
                  </a:lnTo>
                  <a:cubicBezTo>
                    <a:pt x="106865" y="25086"/>
                    <a:pt x="106389" y="25037"/>
                    <a:pt x="105918" y="25037"/>
                  </a:cubicBezTo>
                  <a:cubicBezTo>
                    <a:pt x="104057" y="25037"/>
                    <a:pt x="102256" y="25803"/>
                    <a:pt x="100957" y="27196"/>
                  </a:cubicBezTo>
                  <a:cubicBezTo>
                    <a:pt x="99676" y="25816"/>
                    <a:pt x="97883" y="25036"/>
                    <a:pt x="96002" y="25036"/>
                  </a:cubicBezTo>
                  <a:cubicBezTo>
                    <a:pt x="95518" y="25036"/>
                    <a:pt x="95034" y="25081"/>
                    <a:pt x="94559" y="25188"/>
                  </a:cubicBezTo>
                  <a:cubicBezTo>
                    <a:pt x="94595" y="21031"/>
                    <a:pt x="97769" y="18952"/>
                    <a:pt x="100945" y="18952"/>
                  </a:cubicBezTo>
                  <a:close/>
                  <a:moveTo>
                    <a:pt x="53997" y="19058"/>
                  </a:moveTo>
                  <a:cubicBezTo>
                    <a:pt x="56578" y="19058"/>
                    <a:pt x="59157" y="20432"/>
                    <a:pt x="60052" y="23181"/>
                  </a:cubicBezTo>
                  <a:cubicBezTo>
                    <a:pt x="60267" y="23853"/>
                    <a:pt x="60384" y="24570"/>
                    <a:pt x="60384" y="25278"/>
                  </a:cubicBezTo>
                  <a:cubicBezTo>
                    <a:pt x="59909" y="25176"/>
                    <a:pt x="59430" y="25126"/>
                    <a:pt x="58956" y="25126"/>
                  </a:cubicBezTo>
                  <a:cubicBezTo>
                    <a:pt x="57095" y="25126"/>
                    <a:pt x="55295" y="25893"/>
                    <a:pt x="53995" y="27285"/>
                  </a:cubicBezTo>
                  <a:cubicBezTo>
                    <a:pt x="52714" y="25905"/>
                    <a:pt x="50922" y="25126"/>
                    <a:pt x="49049" y="25126"/>
                  </a:cubicBezTo>
                  <a:cubicBezTo>
                    <a:pt x="48556" y="25126"/>
                    <a:pt x="48072" y="25180"/>
                    <a:pt x="47597" y="25278"/>
                  </a:cubicBezTo>
                  <a:cubicBezTo>
                    <a:pt x="47606" y="24570"/>
                    <a:pt x="47714" y="23853"/>
                    <a:pt x="47929" y="23181"/>
                  </a:cubicBezTo>
                  <a:cubicBezTo>
                    <a:pt x="48830" y="20434"/>
                    <a:pt x="51414" y="19058"/>
                    <a:pt x="53997" y="19058"/>
                  </a:cubicBezTo>
                  <a:close/>
                  <a:moveTo>
                    <a:pt x="7163" y="19140"/>
                  </a:moveTo>
                  <a:cubicBezTo>
                    <a:pt x="10339" y="19140"/>
                    <a:pt x="13516" y="21219"/>
                    <a:pt x="13556" y="25377"/>
                  </a:cubicBezTo>
                  <a:cubicBezTo>
                    <a:pt x="13079" y="25272"/>
                    <a:pt x="12598" y="25222"/>
                    <a:pt x="12120" y="25222"/>
                  </a:cubicBezTo>
                  <a:cubicBezTo>
                    <a:pt x="10263" y="25222"/>
                    <a:pt x="8460" y="25990"/>
                    <a:pt x="7163" y="27379"/>
                  </a:cubicBezTo>
                  <a:lnTo>
                    <a:pt x="7163" y="27379"/>
                  </a:lnTo>
                  <a:cubicBezTo>
                    <a:pt x="5882" y="26002"/>
                    <a:pt x="4092" y="25224"/>
                    <a:pt x="2212" y="25224"/>
                  </a:cubicBezTo>
                  <a:cubicBezTo>
                    <a:pt x="1728" y="25224"/>
                    <a:pt x="1245" y="25278"/>
                    <a:pt x="770" y="25377"/>
                  </a:cubicBezTo>
                  <a:cubicBezTo>
                    <a:pt x="810" y="21219"/>
                    <a:pt x="3987" y="19140"/>
                    <a:pt x="7163" y="19140"/>
                  </a:cubicBezTo>
                  <a:close/>
                  <a:moveTo>
                    <a:pt x="30465" y="19152"/>
                  </a:moveTo>
                  <a:cubicBezTo>
                    <a:pt x="33638" y="19152"/>
                    <a:pt x="36811" y="21228"/>
                    <a:pt x="36854" y="25382"/>
                  </a:cubicBezTo>
                  <a:lnTo>
                    <a:pt x="36854" y="25382"/>
                  </a:lnTo>
                  <a:cubicBezTo>
                    <a:pt x="36384" y="25282"/>
                    <a:pt x="35912" y="25234"/>
                    <a:pt x="35443" y="25234"/>
                  </a:cubicBezTo>
                  <a:cubicBezTo>
                    <a:pt x="33580" y="25234"/>
                    <a:pt x="31775" y="26000"/>
                    <a:pt x="30483" y="27393"/>
                  </a:cubicBezTo>
                  <a:cubicBezTo>
                    <a:pt x="29201" y="26013"/>
                    <a:pt x="27409" y="25233"/>
                    <a:pt x="25528" y="25233"/>
                  </a:cubicBezTo>
                  <a:cubicBezTo>
                    <a:pt x="25044" y="25233"/>
                    <a:pt x="24560" y="25287"/>
                    <a:pt x="24085" y="25386"/>
                  </a:cubicBezTo>
                  <a:cubicBezTo>
                    <a:pt x="24116" y="21231"/>
                    <a:pt x="27290" y="19152"/>
                    <a:pt x="30465" y="19152"/>
                  </a:cubicBezTo>
                  <a:close/>
                  <a:moveTo>
                    <a:pt x="119325" y="25304"/>
                  </a:moveTo>
                  <a:cubicBezTo>
                    <a:pt x="121264" y="25304"/>
                    <a:pt x="123133" y="26108"/>
                    <a:pt x="124478" y="27563"/>
                  </a:cubicBezTo>
                  <a:cubicBezTo>
                    <a:pt x="124458" y="27563"/>
                    <a:pt x="124438" y="27563"/>
                    <a:pt x="124418" y="27563"/>
                  </a:cubicBezTo>
                  <a:cubicBezTo>
                    <a:pt x="122550" y="27563"/>
                    <a:pt x="120782" y="28392"/>
                    <a:pt x="119541" y="29696"/>
                  </a:cubicBezTo>
                  <a:cubicBezTo>
                    <a:pt x="119622" y="28110"/>
                    <a:pt x="119039" y="26604"/>
                    <a:pt x="118045" y="25421"/>
                  </a:cubicBezTo>
                  <a:cubicBezTo>
                    <a:pt x="118472" y="25342"/>
                    <a:pt x="118900" y="25304"/>
                    <a:pt x="119325" y="25304"/>
                  </a:cubicBezTo>
                  <a:close/>
                  <a:moveTo>
                    <a:pt x="129625" y="25304"/>
                  </a:moveTo>
                  <a:cubicBezTo>
                    <a:pt x="130050" y="25304"/>
                    <a:pt x="130477" y="25342"/>
                    <a:pt x="130903" y="25421"/>
                  </a:cubicBezTo>
                  <a:cubicBezTo>
                    <a:pt x="129908" y="26604"/>
                    <a:pt x="129326" y="28101"/>
                    <a:pt x="129415" y="29696"/>
                  </a:cubicBezTo>
                  <a:cubicBezTo>
                    <a:pt x="128165" y="28392"/>
                    <a:pt x="126398" y="27563"/>
                    <a:pt x="124538" y="27563"/>
                  </a:cubicBezTo>
                  <a:cubicBezTo>
                    <a:pt x="124518" y="27563"/>
                    <a:pt x="124498" y="27563"/>
                    <a:pt x="124478" y="27563"/>
                  </a:cubicBezTo>
                  <a:cubicBezTo>
                    <a:pt x="125816" y="26108"/>
                    <a:pt x="127690" y="25304"/>
                    <a:pt x="129625" y="25304"/>
                  </a:cubicBezTo>
                  <a:close/>
                  <a:moveTo>
                    <a:pt x="95793" y="25402"/>
                  </a:moveTo>
                  <a:cubicBezTo>
                    <a:pt x="97728" y="25402"/>
                    <a:pt x="99603" y="26205"/>
                    <a:pt x="100948" y="27653"/>
                  </a:cubicBezTo>
                  <a:lnTo>
                    <a:pt x="100948" y="27653"/>
                  </a:lnTo>
                  <a:cubicBezTo>
                    <a:pt x="100945" y="27653"/>
                    <a:pt x="100942" y="27653"/>
                    <a:pt x="100939" y="27653"/>
                  </a:cubicBezTo>
                  <a:cubicBezTo>
                    <a:pt x="100919" y="27652"/>
                    <a:pt x="100900" y="27652"/>
                    <a:pt x="100880" y="27652"/>
                  </a:cubicBezTo>
                  <a:cubicBezTo>
                    <a:pt x="99020" y="27652"/>
                    <a:pt x="97252" y="28491"/>
                    <a:pt x="96011" y="29794"/>
                  </a:cubicBezTo>
                  <a:cubicBezTo>
                    <a:pt x="96091" y="28199"/>
                    <a:pt x="95509" y="26703"/>
                    <a:pt x="94514" y="25520"/>
                  </a:cubicBezTo>
                  <a:cubicBezTo>
                    <a:pt x="94940" y="25441"/>
                    <a:pt x="95368" y="25402"/>
                    <a:pt x="95793" y="25402"/>
                  </a:cubicBezTo>
                  <a:close/>
                  <a:moveTo>
                    <a:pt x="82779" y="25411"/>
                  </a:moveTo>
                  <a:cubicBezTo>
                    <a:pt x="83204" y="25411"/>
                    <a:pt x="83632" y="25450"/>
                    <a:pt x="84057" y="25529"/>
                  </a:cubicBezTo>
                  <a:cubicBezTo>
                    <a:pt x="83063" y="26703"/>
                    <a:pt x="82480" y="28208"/>
                    <a:pt x="82570" y="29803"/>
                  </a:cubicBezTo>
                  <a:cubicBezTo>
                    <a:pt x="81320" y="28500"/>
                    <a:pt x="79561" y="27661"/>
                    <a:pt x="77692" y="27661"/>
                  </a:cubicBezTo>
                  <a:cubicBezTo>
                    <a:pt x="77672" y="27661"/>
                    <a:pt x="77653" y="27661"/>
                    <a:pt x="77633" y="27662"/>
                  </a:cubicBezTo>
                  <a:cubicBezTo>
                    <a:pt x="78970" y="26214"/>
                    <a:pt x="80844" y="25411"/>
                    <a:pt x="82779" y="25411"/>
                  </a:cubicBezTo>
                  <a:close/>
                  <a:moveTo>
                    <a:pt x="59128" y="25506"/>
                  </a:moveTo>
                  <a:cubicBezTo>
                    <a:pt x="59557" y="25506"/>
                    <a:pt x="59990" y="25546"/>
                    <a:pt x="60420" y="25628"/>
                  </a:cubicBezTo>
                  <a:cubicBezTo>
                    <a:pt x="59434" y="26801"/>
                    <a:pt x="58852" y="28307"/>
                    <a:pt x="58932" y="29893"/>
                  </a:cubicBezTo>
                  <a:cubicBezTo>
                    <a:pt x="57697" y="28596"/>
                    <a:pt x="55941" y="27760"/>
                    <a:pt x="54083" y="27760"/>
                  </a:cubicBezTo>
                  <a:cubicBezTo>
                    <a:pt x="54054" y="27760"/>
                    <a:pt x="54024" y="27760"/>
                    <a:pt x="53995" y="27760"/>
                  </a:cubicBezTo>
                  <a:cubicBezTo>
                    <a:pt x="53975" y="27760"/>
                    <a:pt x="53955" y="27760"/>
                    <a:pt x="53935" y="27760"/>
                  </a:cubicBezTo>
                  <a:cubicBezTo>
                    <a:pt x="52067" y="27760"/>
                    <a:pt x="50308" y="28589"/>
                    <a:pt x="49058" y="29893"/>
                  </a:cubicBezTo>
                  <a:cubicBezTo>
                    <a:pt x="49138" y="28307"/>
                    <a:pt x="48565" y="26801"/>
                    <a:pt x="47561" y="25619"/>
                  </a:cubicBezTo>
                  <a:lnTo>
                    <a:pt x="47561" y="25619"/>
                  </a:lnTo>
                  <a:lnTo>
                    <a:pt x="47570" y="25628"/>
                  </a:lnTo>
                  <a:cubicBezTo>
                    <a:pt x="48002" y="25546"/>
                    <a:pt x="48436" y="25506"/>
                    <a:pt x="48867" y="25506"/>
                  </a:cubicBezTo>
                  <a:cubicBezTo>
                    <a:pt x="50796" y="25506"/>
                    <a:pt x="52663" y="26308"/>
                    <a:pt x="54004" y="27751"/>
                  </a:cubicBezTo>
                  <a:cubicBezTo>
                    <a:pt x="55337" y="26308"/>
                    <a:pt x="57203" y="25506"/>
                    <a:pt x="59128" y="25506"/>
                  </a:cubicBezTo>
                  <a:close/>
                  <a:moveTo>
                    <a:pt x="25327" y="25613"/>
                  </a:moveTo>
                  <a:cubicBezTo>
                    <a:pt x="27257" y="25613"/>
                    <a:pt x="29124" y="26416"/>
                    <a:pt x="30465" y="27859"/>
                  </a:cubicBezTo>
                  <a:lnTo>
                    <a:pt x="30465" y="27859"/>
                  </a:lnTo>
                  <a:cubicBezTo>
                    <a:pt x="30462" y="27859"/>
                    <a:pt x="30459" y="27859"/>
                    <a:pt x="30456" y="27859"/>
                  </a:cubicBezTo>
                  <a:cubicBezTo>
                    <a:pt x="30436" y="27859"/>
                    <a:pt x="30416" y="27858"/>
                    <a:pt x="30397" y="27858"/>
                  </a:cubicBezTo>
                  <a:cubicBezTo>
                    <a:pt x="28528" y="27858"/>
                    <a:pt x="26769" y="28697"/>
                    <a:pt x="25519" y="30000"/>
                  </a:cubicBezTo>
                  <a:cubicBezTo>
                    <a:pt x="25608" y="28414"/>
                    <a:pt x="25026" y="26909"/>
                    <a:pt x="24031" y="25735"/>
                  </a:cubicBezTo>
                  <a:cubicBezTo>
                    <a:pt x="24463" y="25653"/>
                    <a:pt x="24897" y="25613"/>
                    <a:pt x="25327" y="25613"/>
                  </a:cubicBezTo>
                  <a:close/>
                  <a:moveTo>
                    <a:pt x="106136" y="30070"/>
                  </a:moveTo>
                  <a:cubicBezTo>
                    <a:pt x="106135" y="30070"/>
                    <a:pt x="106135" y="30070"/>
                    <a:pt x="106134" y="30070"/>
                  </a:cubicBezTo>
                  <a:lnTo>
                    <a:pt x="106134" y="30070"/>
                  </a:lnTo>
                  <a:lnTo>
                    <a:pt x="106136" y="30072"/>
                  </a:lnTo>
                  <a:cubicBezTo>
                    <a:pt x="106136" y="30071"/>
                    <a:pt x="106136" y="30071"/>
                    <a:pt x="106136" y="30070"/>
                  </a:cubicBezTo>
                  <a:close/>
                  <a:moveTo>
                    <a:pt x="70806" y="20910"/>
                  </a:moveTo>
                  <a:cubicBezTo>
                    <a:pt x="71297" y="20910"/>
                    <a:pt x="71792" y="20961"/>
                    <a:pt x="72283" y="21067"/>
                  </a:cubicBezTo>
                  <a:cubicBezTo>
                    <a:pt x="71289" y="22321"/>
                    <a:pt x="70742" y="23907"/>
                    <a:pt x="70939" y="25574"/>
                  </a:cubicBezTo>
                  <a:cubicBezTo>
                    <a:pt x="71449" y="25460"/>
                    <a:pt x="71962" y="25404"/>
                    <a:pt x="72472" y="25404"/>
                  </a:cubicBezTo>
                  <a:cubicBezTo>
                    <a:pt x="74409" y="25404"/>
                    <a:pt x="76285" y="26207"/>
                    <a:pt x="77633" y="27662"/>
                  </a:cubicBezTo>
                  <a:cubicBezTo>
                    <a:pt x="77615" y="27661"/>
                    <a:pt x="77597" y="27661"/>
                    <a:pt x="77578" y="27661"/>
                  </a:cubicBezTo>
                  <a:cubicBezTo>
                    <a:pt x="75520" y="27661"/>
                    <a:pt x="73598" y="28670"/>
                    <a:pt x="72346" y="30197"/>
                  </a:cubicBezTo>
                  <a:cubicBezTo>
                    <a:pt x="72748" y="26467"/>
                    <a:pt x="69425" y="23154"/>
                    <a:pt x="65707" y="23154"/>
                  </a:cubicBezTo>
                  <a:cubicBezTo>
                    <a:pt x="65692" y="23154"/>
                    <a:pt x="65677" y="23154"/>
                    <a:pt x="65662" y="23154"/>
                  </a:cubicBezTo>
                  <a:cubicBezTo>
                    <a:pt x="67004" y="21705"/>
                    <a:pt x="68876" y="20910"/>
                    <a:pt x="70806" y="20910"/>
                  </a:cubicBezTo>
                  <a:close/>
                  <a:moveTo>
                    <a:pt x="112818" y="23450"/>
                  </a:moveTo>
                  <a:cubicBezTo>
                    <a:pt x="115995" y="23450"/>
                    <a:pt x="119174" y="25529"/>
                    <a:pt x="119218" y="29687"/>
                  </a:cubicBezTo>
                  <a:cubicBezTo>
                    <a:pt x="118738" y="29582"/>
                    <a:pt x="118254" y="29531"/>
                    <a:pt x="117774" y="29531"/>
                  </a:cubicBezTo>
                  <a:cubicBezTo>
                    <a:pt x="115916" y="29531"/>
                    <a:pt x="114117" y="30298"/>
                    <a:pt x="112821" y="31694"/>
                  </a:cubicBezTo>
                  <a:cubicBezTo>
                    <a:pt x="111548" y="30314"/>
                    <a:pt x="109756" y="29534"/>
                    <a:pt x="107874" y="29534"/>
                  </a:cubicBezTo>
                  <a:cubicBezTo>
                    <a:pt x="107391" y="29534"/>
                    <a:pt x="106907" y="29588"/>
                    <a:pt x="106432" y="29687"/>
                  </a:cubicBezTo>
                  <a:cubicBezTo>
                    <a:pt x="106468" y="25529"/>
                    <a:pt x="109642" y="23450"/>
                    <a:pt x="112818" y="23450"/>
                  </a:cubicBezTo>
                  <a:close/>
                  <a:moveTo>
                    <a:pt x="136132" y="23450"/>
                  </a:moveTo>
                  <a:cubicBezTo>
                    <a:pt x="139308" y="23450"/>
                    <a:pt x="142484" y="25529"/>
                    <a:pt x="142525" y="29687"/>
                  </a:cubicBezTo>
                  <a:cubicBezTo>
                    <a:pt x="142051" y="29585"/>
                    <a:pt x="141574" y="29535"/>
                    <a:pt x="141100" y="29535"/>
                  </a:cubicBezTo>
                  <a:cubicBezTo>
                    <a:pt x="139242" y="29535"/>
                    <a:pt x="137437" y="30301"/>
                    <a:pt x="136145" y="31694"/>
                  </a:cubicBezTo>
                  <a:cubicBezTo>
                    <a:pt x="134863" y="30314"/>
                    <a:pt x="133071" y="29534"/>
                    <a:pt x="131190" y="29534"/>
                  </a:cubicBezTo>
                  <a:cubicBezTo>
                    <a:pt x="130706" y="29534"/>
                    <a:pt x="130222" y="29588"/>
                    <a:pt x="129747" y="29687"/>
                  </a:cubicBezTo>
                  <a:cubicBezTo>
                    <a:pt x="129783" y="25529"/>
                    <a:pt x="132957" y="23450"/>
                    <a:pt x="136132" y="23450"/>
                  </a:cubicBezTo>
                  <a:close/>
                  <a:moveTo>
                    <a:pt x="89290" y="23558"/>
                  </a:moveTo>
                  <a:cubicBezTo>
                    <a:pt x="92466" y="23558"/>
                    <a:pt x="95642" y="25636"/>
                    <a:pt x="95679" y="29792"/>
                  </a:cubicBezTo>
                  <a:lnTo>
                    <a:pt x="95679" y="29792"/>
                  </a:lnTo>
                  <a:cubicBezTo>
                    <a:pt x="95202" y="29689"/>
                    <a:pt x="94721" y="29638"/>
                    <a:pt x="94245" y="29638"/>
                  </a:cubicBezTo>
                  <a:cubicBezTo>
                    <a:pt x="92389" y="29638"/>
                    <a:pt x="90595" y="30406"/>
                    <a:pt x="89299" y="31801"/>
                  </a:cubicBezTo>
                  <a:cubicBezTo>
                    <a:pt x="88025" y="30429"/>
                    <a:pt x="86246" y="29642"/>
                    <a:pt x="84376" y="29642"/>
                  </a:cubicBezTo>
                  <a:cubicBezTo>
                    <a:pt x="84365" y="29642"/>
                    <a:pt x="84355" y="29642"/>
                    <a:pt x="84344" y="29642"/>
                  </a:cubicBezTo>
                  <a:cubicBezTo>
                    <a:pt x="83860" y="29642"/>
                    <a:pt x="83376" y="29687"/>
                    <a:pt x="82902" y="29794"/>
                  </a:cubicBezTo>
                  <a:cubicBezTo>
                    <a:pt x="82937" y="25637"/>
                    <a:pt x="86114" y="23558"/>
                    <a:pt x="89290" y="23558"/>
                  </a:cubicBezTo>
                  <a:close/>
                  <a:moveTo>
                    <a:pt x="42335" y="23651"/>
                  </a:moveTo>
                  <a:cubicBezTo>
                    <a:pt x="45511" y="23651"/>
                    <a:pt x="48686" y="25727"/>
                    <a:pt x="48726" y="29884"/>
                  </a:cubicBezTo>
                  <a:cubicBezTo>
                    <a:pt x="48251" y="29782"/>
                    <a:pt x="47772" y="29732"/>
                    <a:pt x="47298" y="29732"/>
                  </a:cubicBezTo>
                  <a:cubicBezTo>
                    <a:pt x="45434" y="29732"/>
                    <a:pt x="43630" y="30499"/>
                    <a:pt x="42337" y="31891"/>
                  </a:cubicBezTo>
                  <a:cubicBezTo>
                    <a:pt x="41056" y="30511"/>
                    <a:pt x="39264" y="29731"/>
                    <a:pt x="37382" y="29731"/>
                  </a:cubicBezTo>
                  <a:cubicBezTo>
                    <a:pt x="36898" y="29731"/>
                    <a:pt x="36415" y="29785"/>
                    <a:pt x="35940" y="29884"/>
                  </a:cubicBezTo>
                  <a:cubicBezTo>
                    <a:pt x="35980" y="25729"/>
                    <a:pt x="39158" y="23651"/>
                    <a:pt x="42335" y="23651"/>
                  </a:cubicBezTo>
                  <a:close/>
                  <a:moveTo>
                    <a:pt x="65651" y="23651"/>
                  </a:moveTo>
                  <a:cubicBezTo>
                    <a:pt x="68826" y="23651"/>
                    <a:pt x="72001" y="25727"/>
                    <a:pt x="72041" y="29884"/>
                  </a:cubicBezTo>
                  <a:cubicBezTo>
                    <a:pt x="71568" y="29782"/>
                    <a:pt x="71091" y="29732"/>
                    <a:pt x="70617" y="29732"/>
                  </a:cubicBezTo>
                  <a:cubicBezTo>
                    <a:pt x="68758" y="29732"/>
                    <a:pt x="66952" y="30499"/>
                    <a:pt x="65653" y="31891"/>
                  </a:cubicBezTo>
                  <a:cubicBezTo>
                    <a:pt x="64371" y="30511"/>
                    <a:pt x="62579" y="29731"/>
                    <a:pt x="60697" y="29731"/>
                  </a:cubicBezTo>
                  <a:cubicBezTo>
                    <a:pt x="60214" y="29731"/>
                    <a:pt x="59730" y="29785"/>
                    <a:pt x="59255" y="29884"/>
                  </a:cubicBezTo>
                  <a:cubicBezTo>
                    <a:pt x="59295" y="25729"/>
                    <a:pt x="62473" y="23651"/>
                    <a:pt x="65651" y="23651"/>
                  </a:cubicBezTo>
                  <a:close/>
                  <a:moveTo>
                    <a:pt x="18808" y="23757"/>
                  </a:moveTo>
                  <a:cubicBezTo>
                    <a:pt x="21978" y="23757"/>
                    <a:pt x="25149" y="25829"/>
                    <a:pt x="25196" y="29978"/>
                  </a:cubicBezTo>
                  <a:lnTo>
                    <a:pt x="25196" y="29978"/>
                  </a:lnTo>
                  <a:cubicBezTo>
                    <a:pt x="24721" y="29876"/>
                    <a:pt x="24243" y="29826"/>
                    <a:pt x="23769" y="29826"/>
                  </a:cubicBezTo>
                  <a:cubicBezTo>
                    <a:pt x="21911" y="29826"/>
                    <a:pt x="20114" y="30592"/>
                    <a:pt x="18825" y="31981"/>
                  </a:cubicBezTo>
                  <a:cubicBezTo>
                    <a:pt x="17544" y="30610"/>
                    <a:pt x="15752" y="29821"/>
                    <a:pt x="13870" y="29821"/>
                  </a:cubicBezTo>
                  <a:cubicBezTo>
                    <a:pt x="13386" y="29830"/>
                    <a:pt x="12902" y="29875"/>
                    <a:pt x="12427" y="29982"/>
                  </a:cubicBezTo>
                  <a:cubicBezTo>
                    <a:pt x="12463" y="25834"/>
                    <a:pt x="15635" y="23757"/>
                    <a:pt x="18808" y="23757"/>
                  </a:cubicBezTo>
                  <a:close/>
                  <a:moveTo>
                    <a:pt x="117967" y="29909"/>
                  </a:moveTo>
                  <a:cubicBezTo>
                    <a:pt x="118392" y="29909"/>
                    <a:pt x="118820" y="29948"/>
                    <a:pt x="119245" y="30027"/>
                  </a:cubicBezTo>
                  <a:cubicBezTo>
                    <a:pt x="118253" y="31208"/>
                    <a:pt x="117671" y="32700"/>
                    <a:pt x="117757" y="34292"/>
                  </a:cubicBezTo>
                  <a:lnTo>
                    <a:pt x="117757" y="34292"/>
                  </a:lnTo>
                  <a:cubicBezTo>
                    <a:pt x="116507" y="32989"/>
                    <a:pt x="114740" y="32159"/>
                    <a:pt x="112880" y="32159"/>
                  </a:cubicBezTo>
                  <a:cubicBezTo>
                    <a:pt x="112860" y="32159"/>
                    <a:pt x="112840" y="32160"/>
                    <a:pt x="112821" y="32160"/>
                  </a:cubicBezTo>
                  <a:cubicBezTo>
                    <a:pt x="114158" y="30712"/>
                    <a:pt x="116031" y="29909"/>
                    <a:pt x="117967" y="29909"/>
                  </a:cubicBezTo>
                  <a:close/>
                  <a:moveTo>
                    <a:pt x="84144" y="30017"/>
                  </a:moveTo>
                  <a:cubicBezTo>
                    <a:pt x="86080" y="30017"/>
                    <a:pt x="87953" y="30820"/>
                    <a:pt x="89290" y="32267"/>
                  </a:cubicBezTo>
                  <a:cubicBezTo>
                    <a:pt x="89271" y="32267"/>
                    <a:pt x="89251" y="32267"/>
                    <a:pt x="89231" y="32267"/>
                  </a:cubicBezTo>
                  <a:cubicBezTo>
                    <a:pt x="87362" y="32267"/>
                    <a:pt x="85595" y="33105"/>
                    <a:pt x="84353" y="34409"/>
                  </a:cubicBezTo>
                  <a:cubicBezTo>
                    <a:pt x="84443" y="32814"/>
                    <a:pt x="83851" y="31317"/>
                    <a:pt x="82866" y="30135"/>
                  </a:cubicBezTo>
                  <a:cubicBezTo>
                    <a:pt x="83291" y="30056"/>
                    <a:pt x="83719" y="30017"/>
                    <a:pt x="84144" y="30017"/>
                  </a:cubicBezTo>
                  <a:close/>
                  <a:moveTo>
                    <a:pt x="94437" y="30017"/>
                  </a:moveTo>
                  <a:cubicBezTo>
                    <a:pt x="94862" y="30017"/>
                    <a:pt x="95289" y="30056"/>
                    <a:pt x="95715" y="30135"/>
                  </a:cubicBezTo>
                  <a:cubicBezTo>
                    <a:pt x="94729" y="31317"/>
                    <a:pt x="94138" y="32814"/>
                    <a:pt x="94228" y="34409"/>
                  </a:cubicBezTo>
                  <a:cubicBezTo>
                    <a:pt x="92977" y="33105"/>
                    <a:pt x="91218" y="32267"/>
                    <a:pt x="89350" y="32267"/>
                  </a:cubicBezTo>
                  <a:cubicBezTo>
                    <a:pt x="89333" y="32267"/>
                    <a:pt x="89316" y="32267"/>
                    <a:pt x="89299" y="32267"/>
                  </a:cubicBezTo>
                  <a:lnTo>
                    <a:pt x="89299" y="32267"/>
                  </a:lnTo>
                  <a:cubicBezTo>
                    <a:pt x="90637" y="30820"/>
                    <a:pt x="92504" y="30017"/>
                    <a:pt x="94437" y="30017"/>
                  </a:cubicBezTo>
                  <a:close/>
                  <a:moveTo>
                    <a:pt x="47484" y="30107"/>
                  </a:moveTo>
                  <a:cubicBezTo>
                    <a:pt x="47908" y="30107"/>
                    <a:pt x="48336" y="30145"/>
                    <a:pt x="48762" y="30224"/>
                  </a:cubicBezTo>
                  <a:cubicBezTo>
                    <a:pt x="47767" y="31407"/>
                    <a:pt x="47185" y="32912"/>
                    <a:pt x="47275" y="34498"/>
                  </a:cubicBezTo>
                  <a:cubicBezTo>
                    <a:pt x="46024" y="33195"/>
                    <a:pt x="44256" y="32357"/>
                    <a:pt x="42396" y="32357"/>
                  </a:cubicBezTo>
                  <a:cubicBezTo>
                    <a:pt x="42377" y="32357"/>
                    <a:pt x="42357" y="32357"/>
                    <a:pt x="42337" y="32357"/>
                  </a:cubicBezTo>
                  <a:cubicBezTo>
                    <a:pt x="43675" y="30909"/>
                    <a:pt x="45548" y="30107"/>
                    <a:pt x="47484" y="30107"/>
                  </a:cubicBezTo>
                  <a:close/>
                  <a:moveTo>
                    <a:pt x="60497" y="30107"/>
                  </a:moveTo>
                  <a:cubicBezTo>
                    <a:pt x="62433" y="30107"/>
                    <a:pt x="64308" y="30911"/>
                    <a:pt x="65653" y="32366"/>
                  </a:cubicBezTo>
                  <a:lnTo>
                    <a:pt x="65653" y="32366"/>
                  </a:lnTo>
                  <a:cubicBezTo>
                    <a:pt x="65650" y="32366"/>
                    <a:pt x="65647" y="32366"/>
                    <a:pt x="65644" y="32366"/>
                  </a:cubicBezTo>
                  <a:cubicBezTo>
                    <a:pt x="65624" y="32366"/>
                    <a:pt x="65604" y="32366"/>
                    <a:pt x="65584" y="32366"/>
                  </a:cubicBezTo>
                  <a:cubicBezTo>
                    <a:pt x="63715" y="32366"/>
                    <a:pt x="61957" y="33195"/>
                    <a:pt x="60706" y="34498"/>
                  </a:cubicBezTo>
                  <a:cubicBezTo>
                    <a:pt x="60796" y="32912"/>
                    <a:pt x="60214" y="31407"/>
                    <a:pt x="59219" y="30224"/>
                  </a:cubicBezTo>
                  <a:cubicBezTo>
                    <a:pt x="59644" y="30145"/>
                    <a:pt x="60072" y="30107"/>
                    <a:pt x="60497" y="30107"/>
                  </a:cubicBezTo>
                  <a:close/>
                  <a:moveTo>
                    <a:pt x="106093" y="25399"/>
                  </a:moveTo>
                  <a:cubicBezTo>
                    <a:pt x="106554" y="25399"/>
                    <a:pt x="107019" y="25445"/>
                    <a:pt x="107480" y="25538"/>
                  </a:cubicBezTo>
                  <a:cubicBezTo>
                    <a:pt x="106477" y="26801"/>
                    <a:pt x="105930" y="28395"/>
                    <a:pt x="106136" y="30070"/>
                  </a:cubicBezTo>
                  <a:lnTo>
                    <a:pt x="106136" y="30070"/>
                  </a:lnTo>
                  <a:cubicBezTo>
                    <a:pt x="106645" y="29957"/>
                    <a:pt x="107158" y="29902"/>
                    <a:pt x="107667" y="29902"/>
                  </a:cubicBezTo>
                  <a:cubicBezTo>
                    <a:pt x="109601" y="29902"/>
                    <a:pt x="111474" y="30700"/>
                    <a:pt x="112821" y="32160"/>
                  </a:cubicBezTo>
                  <a:cubicBezTo>
                    <a:pt x="112802" y="32160"/>
                    <a:pt x="112783" y="32160"/>
                    <a:pt x="112764" y="32160"/>
                  </a:cubicBezTo>
                  <a:cubicBezTo>
                    <a:pt x="110778" y="32160"/>
                    <a:pt x="108911" y="33096"/>
                    <a:pt x="107659" y="34543"/>
                  </a:cubicBezTo>
                  <a:cubicBezTo>
                    <a:pt x="107785" y="32877"/>
                    <a:pt x="107175" y="31300"/>
                    <a:pt x="106127" y="30072"/>
                  </a:cubicBezTo>
                  <a:cubicBezTo>
                    <a:pt x="106130" y="30071"/>
                    <a:pt x="106132" y="30071"/>
                    <a:pt x="106134" y="30070"/>
                  </a:cubicBezTo>
                  <a:lnTo>
                    <a:pt x="106134" y="30070"/>
                  </a:lnTo>
                  <a:lnTo>
                    <a:pt x="106127" y="30063"/>
                  </a:lnTo>
                  <a:cubicBezTo>
                    <a:pt x="104875" y="28607"/>
                    <a:pt x="102990" y="27652"/>
                    <a:pt x="100995" y="27652"/>
                  </a:cubicBezTo>
                  <a:cubicBezTo>
                    <a:pt x="100979" y="27652"/>
                    <a:pt x="100964" y="27652"/>
                    <a:pt x="100948" y="27653"/>
                  </a:cubicBezTo>
                  <a:lnTo>
                    <a:pt x="100948" y="27653"/>
                  </a:lnTo>
                  <a:cubicBezTo>
                    <a:pt x="102286" y="26199"/>
                    <a:pt x="104161" y="25399"/>
                    <a:pt x="106093" y="25399"/>
                  </a:cubicBezTo>
                  <a:close/>
                  <a:moveTo>
                    <a:pt x="13651" y="30209"/>
                  </a:moveTo>
                  <a:cubicBezTo>
                    <a:pt x="15587" y="30209"/>
                    <a:pt x="17458" y="31009"/>
                    <a:pt x="18799" y="32455"/>
                  </a:cubicBezTo>
                  <a:lnTo>
                    <a:pt x="18799" y="32455"/>
                  </a:lnTo>
                  <a:cubicBezTo>
                    <a:pt x="18788" y="32455"/>
                    <a:pt x="18777" y="32455"/>
                    <a:pt x="18766" y="32455"/>
                  </a:cubicBezTo>
                  <a:cubicBezTo>
                    <a:pt x="16897" y="32455"/>
                    <a:pt x="15129" y="33294"/>
                    <a:pt x="13888" y="34597"/>
                  </a:cubicBezTo>
                  <a:cubicBezTo>
                    <a:pt x="13968" y="33002"/>
                    <a:pt x="13386" y="31497"/>
                    <a:pt x="12391" y="30323"/>
                  </a:cubicBezTo>
                  <a:cubicBezTo>
                    <a:pt x="12811" y="30247"/>
                    <a:pt x="13233" y="30209"/>
                    <a:pt x="13651" y="30209"/>
                  </a:cubicBezTo>
                  <a:close/>
                  <a:moveTo>
                    <a:pt x="23971" y="30205"/>
                  </a:moveTo>
                  <a:cubicBezTo>
                    <a:pt x="24396" y="30205"/>
                    <a:pt x="24824" y="30244"/>
                    <a:pt x="25250" y="30323"/>
                  </a:cubicBezTo>
                  <a:cubicBezTo>
                    <a:pt x="24255" y="31497"/>
                    <a:pt x="23673" y="33002"/>
                    <a:pt x="23753" y="34597"/>
                  </a:cubicBezTo>
                  <a:cubicBezTo>
                    <a:pt x="22512" y="33294"/>
                    <a:pt x="20744" y="32455"/>
                    <a:pt x="18884" y="32455"/>
                  </a:cubicBezTo>
                  <a:cubicBezTo>
                    <a:pt x="18864" y="32455"/>
                    <a:pt x="18845" y="32455"/>
                    <a:pt x="18825" y="32455"/>
                  </a:cubicBezTo>
                  <a:cubicBezTo>
                    <a:pt x="20162" y="31008"/>
                    <a:pt x="22036" y="30205"/>
                    <a:pt x="23971" y="30205"/>
                  </a:cubicBezTo>
                  <a:close/>
                  <a:moveTo>
                    <a:pt x="35606" y="25605"/>
                  </a:moveTo>
                  <a:cubicBezTo>
                    <a:pt x="36068" y="25605"/>
                    <a:pt x="36534" y="25651"/>
                    <a:pt x="36997" y="25744"/>
                  </a:cubicBezTo>
                  <a:cubicBezTo>
                    <a:pt x="35993" y="26999"/>
                    <a:pt x="35438" y="28593"/>
                    <a:pt x="35644" y="30269"/>
                  </a:cubicBezTo>
                  <a:cubicBezTo>
                    <a:pt x="36150" y="30158"/>
                    <a:pt x="36661" y="30103"/>
                    <a:pt x="37168" y="30103"/>
                  </a:cubicBezTo>
                  <a:cubicBezTo>
                    <a:pt x="39104" y="30103"/>
                    <a:pt x="40980" y="30899"/>
                    <a:pt x="42329" y="32357"/>
                  </a:cubicBezTo>
                  <a:lnTo>
                    <a:pt x="42329" y="32357"/>
                  </a:lnTo>
                  <a:cubicBezTo>
                    <a:pt x="42313" y="32357"/>
                    <a:pt x="42297" y="32357"/>
                    <a:pt x="42282" y="32357"/>
                  </a:cubicBezTo>
                  <a:cubicBezTo>
                    <a:pt x="40295" y="32357"/>
                    <a:pt x="38428" y="33302"/>
                    <a:pt x="37176" y="34749"/>
                  </a:cubicBezTo>
                  <a:cubicBezTo>
                    <a:pt x="37302" y="33074"/>
                    <a:pt x="36692" y="31497"/>
                    <a:pt x="35644" y="30269"/>
                  </a:cubicBezTo>
                  <a:cubicBezTo>
                    <a:pt x="34392" y="28813"/>
                    <a:pt x="32507" y="27858"/>
                    <a:pt x="30511" y="27858"/>
                  </a:cubicBezTo>
                  <a:cubicBezTo>
                    <a:pt x="30496" y="27858"/>
                    <a:pt x="30480" y="27859"/>
                    <a:pt x="30465" y="27859"/>
                  </a:cubicBezTo>
                  <a:lnTo>
                    <a:pt x="30465" y="27859"/>
                  </a:lnTo>
                  <a:cubicBezTo>
                    <a:pt x="31803" y="26405"/>
                    <a:pt x="33672" y="25605"/>
                    <a:pt x="35606" y="25605"/>
                  </a:cubicBezTo>
                  <a:close/>
                  <a:moveTo>
                    <a:pt x="124475" y="28056"/>
                  </a:moveTo>
                  <a:cubicBezTo>
                    <a:pt x="127650" y="28056"/>
                    <a:pt x="130827" y="30135"/>
                    <a:pt x="130867" y="34292"/>
                  </a:cubicBezTo>
                  <a:cubicBezTo>
                    <a:pt x="130389" y="34187"/>
                    <a:pt x="129906" y="34136"/>
                    <a:pt x="129427" y="34136"/>
                  </a:cubicBezTo>
                  <a:cubicBezTo>
                    <a:pt x="127574" y="34136"/>
                    <a:pt x="125776" y="34904"/>
                    <a:pt x="124487" y="36299"/>
                  </a:cubicBezTo>
                  <a:cubicBezTo>
                    <a:pt x="123213" y="34927"/>
                    <a:pt x="121434" y="34140"/>
                    <a:pt x="119564" y="34140"/>
                  </a:cubicBezTo>
                  <a:cubicBezTo>
                    <a:pt x="119553" y="34140"/>
                    <a:pt x="119543" y="34140"/>
                    <a:pt x="119532" y="34140"/>
                  </a:cubicBezTo>
                  <a:cubicBezTo>
                    <a:pt x="119048" y="34140"/>
                    <a:pt x="118564" y="34185"/>
                    <a:pt x="118089" y="34292"/>
                  </a:cubicBezTo>
                  <a:cubicBezTo>
                    <a:pt x="118125" y="30135"/>
                    <a:pt x="121299" y="28056"/>
                    <a:pt x="124475" y="28056"/>
                  </a:cubicBezTo>
                  <a:close/>
                  <a:moveTo>
                    <a:pt x="100943" y="28163"/>
                  </a:moveTo>
                  <a:cubicBezTo>
                    <a:pt x="104120" y="28163"/>
                    <a:pt x="107296" y="30242"/>
                    <a:pt x="107337" y="34400"/>
                  </a:cubicBezTo>
                  <a:cubicBezTo>
                    <a:pt x="106858" y="34295"/>
                    <a:pt x="106375" y="34244"/>
                    <a:pt x="105896" y="34244"/>
                  </a:cubicBezTo>
                  <a:cubicBezTo>
                    <a:pt x="104045" y="34244"/>
                    <a:pt x="102248" y="35008"/>
                    <a:pt x="100952" y="36393"/>
                  </a:cubicBezTo>
                  <a:lnTo>
                    <a:pt x="100952" y="36393"/>
                  </a:lnTo>
                  <a:cubicBezTo>
                    <a:pt x="99679" y="35024"/>
                    <a:pt x="97893" y="34247"/>
                    <a:pt x="96025" y="34247"/>
                  </a:cubicBezTo>
                  <a:cubicBezTo>
                    <a:pt x="96014" y="34247"/>
                    <a:pt x="96004" y="34247"/>
                    <a:pt x="95993" y="34248"/>
                  </a:cubicBezTo>
                  <a:cubicBezTo>
                    <a:pt x="95509" y="34248"/>
                    <a:pt x="95025" y="34292"/>
                    <a:pt x="94550" y="34400"/>
                  </a:cubicBezTo>
                  <a:cubicBezTo>
                    <a:pt x="94590" y="30242"/>
                    <a:pt x="97767" y="28163"/>
                    <a:pt x="100943" y="28163"/>
                  </a:cubicBezTo>
                  <a:close/>
                  <a:moveTo>
                    <a:pt x="77631" y="28160"/>
                  </a:moveTo>
                  <a:cubicBezTo>
                    <a:pt x="80803" y="28160"/>
                    <a:pt x="83975" y="30235"/>
                    <a:pt x="84021" y="34387"/>
                  </a:cubicBezTo>
                  <a:lnTo>
                    <a:pt x="84021" y="34387"/>
                  </a:lnTo>
                  <a:cubicBezTo>
                    <a:pt x="83552" y="34288"/>
                    <a:pt x="83080" y="34239"/>
                    <a:pt x="82612" y="34239"/>
                  </a:cubicBezTo>
                  <a:cubicBezTo>
                    <a:pt x="80751" y="34239"/>
                    <a:pt x="78950" y="35006"/>
                    <a:pt x="77651" y="36398"/>
                  </a:cubicBezTo>
                  <a:cubicBezTo>
                    <a:pt x="76377" y="35026"/>
                    <a:pt x="74589" y="34247"/>
                    <a:pt x="72710" y="34247"/>
                  </a:cubicBezTo>
                  <a:cubicBezTo>
                    <a:pt x="72699" y="34247"/>
                    <a:pt x="72688" y="34247"/>
                    <a:pt x="72678" y="34248"/>
                  </a:cubicBezTo>
                  <a:cubicBezTo>
                    <a:pt x="72194" y="34248"/>
                    <a:pt x="71710" y="34292"/>
                    <a:pt x="71235" y="34400"/>
                  </a:cubicBezTo>
                  <a:cubicBezTo>
                    <a:pt x="71275" y="30241"/>
                    <a:pt x="74454" y="28160"/>
                    <a:pt x="77631" y="28160"/>
                  </a:cubicBezTo>
                  <a:close/>
                  <a:moveTo>
                    <a:pt x="53992" y="28260"/>
                  </a:moveTo>
                  <a:cubicBezTo>
                    <a:pt x="57167" y="28260"/>
                    <a:pt x="60343" y="30336"/>
                    <a:pt x="60384" y="34488"/>
                  </a:cubicBezTo>
                  <a:lnTo>
                    <a:pt x="60384" y="34488"/>
                  </a:lnTo>
                  <a:cubicBezTo>
                    <a:pt x="59912" y="34387"/>
                    <a:pt x="59436" y="34338"/>
                    <a:pt x="58965" y="34338"/>
                  </a:cubicBezTo>
                  <a:cubicBezTo>
                    <a:pt x="57104" y="34338"/>
                    <a:pt x="55304" y="35104"/>
                    <a:pt x="54004" y="36497"/>
                  </a:cubicBezTo>
                  <a:cubicBezTo>
                    <a:pt x="52723" y="35117"/>
                    <a:pt x="50931" y="34337"/>
                    <a:pt x="49049" y="34337"/>
                  </a:cubicBezTo>
                  <a:cubicBezTo>
                    <a:pt x="48565" y="34337"/>
                    <a:pt x="48081" y="34391"/>
                    <a:pt x="47606" y="34489"/>
                  </a:cubicBezTo>
                  <a:cubicBezTo>
                    <a:pt x="47642" y="30336"/>
                    <a:pt x="50816" y="28260"/>
                    <a:pt x="53992" y="28260"/>
                  </a:cubicBezTo>
                  <a:close/>
                  <a:moveTo>
                    <a:pt x="7166" y="28348"/>
                  </a:moveTo>
                  <a:cubicBezTo>
                    <a:pt x="10341" y="28348"/>
                    <a:pt x="13516" y="30427"/>
                    <a:pt x="13556" y="34588"/>
                  </a:cubicBezTo>
                  <a:cubicBezTo>
                    <a:pt x="13083" y="34486"/>
                    <a:pt x="12605" y="34436"/>
                    <a:pt x="12131" y="34436"/>
                  </a:cubicBezTo>
                  <a:cubicBezTo>
                    <a:pt x="10273" y="34436"/>
                    <a:pt x="8469" y="35201"/>
                    <a:pt x="7176" y="36586"/>
                  </a:cubicBezTo>
                  <a:cubicBezTo>
                    <a:pt x="5893" y="35223"/>
                    <a:pt x="4106" y="34445"/>
                    <a:pt x="2227" y="34445"/>
                  </a:cubicBezTo>
                  <a:cubicBezTo>
                    <a:pt x="2216" y="34445"/>
                    <a:pt x="2205" y="34445"/>
                    <a:pt x="2194" y="34445"/>
                  </a:cubicBezTo>
                  <a:lnTo>
                    <a:pt x="2212" y="34427"/>
                  </a:lnTo>
                  <a:cubicBezTo>
                    <a:pt x="1728" y="34427"/>
                    <a:pt x="1245" y="34481"/>
                    <a:pt x="770" y="34588"/>
                  </a:cubicBezTo>
                  <a:cubicBezTo>
                    <a:pt x="810" y="30429"/>
                    <a:pt x="3988" y="28348"/>
                    <a:pt x="7166" y="28348"/>
                  </a:cubicBezTo>
                  <a:close/>
                  <a:moveTo>
                    <a:pt x="30465" y="28364"/>
                  </a:moveTo>
                  <a:cubicBezTo>
                    <a:pt x="33638" y="28364"/>
                    <a:pt x="36811" y="30439"/>
                    <a:pt x="36854" y="34593"/>
                  </a:cubicBezTo>
                  <a:lnTo>
                    <a:pt x="36854" y="34593"/>
                  </a:lnTo>
                  <a:cubicBezTo>
                    <a:pt x="36384" y="34494"/>
                    <a:pt x="35912" y="34445"/>
                    <a:pt x="35443" y="34445"/>
                  </a:cubicBezTo>
                  <a:cubicBezTo>
                    <a:pt x="33580" y="34445"/>
                    <a:pt x="31775" y="35212"/>
                    <a:pt x="30483" y="36604"/>
                  </a:cubicBezTo>
                  <a:cubicBezTo>
                    <a:pt x="29201" y="35224"/>
                    <a:pt x="27409" y="34445"/>
                    <a:pt x="25528" y="34445"/>
                  </a:cubicBezTo>
                  <a:cubicBezTo>
                    <a:pt x="25044" y="34445"/>
                    <a:pt x="24560" y="34498"/>
                    <a:pt x="24085" y="34597"/>
                  </a:cubicBezTo>
                  <a:cubicBezTo>
                    <a:pt x="24116" y="30443"/>
                    <a:pt x="27290" y="28364"/>
                    <a:pt x="30465" y="28364"/>
                  </a:cubicBezTo>
                  <a:close/>
                  <a:moveTo>
                    <a:pt x="119327" y="34515"/>
                  </a:moveTo>
                  <a:cubicBezTo>
                    <a:pt x="121267" y="34515"/>
                    <a:pt x="123141" y="35318"/>
                    <a:pt x="124478" y="36765"/>
                  </a:cubicBezTo>
                  <a:cubicBezTo>
                    <a:pt x="124458" y="36765"/>
                    <a:pt x="124439" y="36765"/>
                    <a:pt x="124419" y="36765"/>
                  </a:cubicBezTo>
                  <a:cubicBezTo>
                    <a:pt x="122550" y="36765"/>
                    <a:pt x="120782" y="37604"/>
                    <a:pt x="119541" y="38907"/>
                  </a:cubicBezTo>
                  <a:cubicBezTo>
                    <a:pt x="119622" y="37312"/>
                    <a:pt x="119039" y="35816"/>
                    <a:pt x="118045" y="34633"/>
                  </a:cubicBezTo>
                  <a:cubicBezTo>
                    <a:pt x="118472" y="34554"/>
                    <a:pt x="118901" y="34515"/>
                    <a:pt x="119327" y="34515"/>
                  </a:cubicBezTo>
                  <a:close/>
                  <a:moveTo>
                    <a:pt x="129624" y="34515"/>
                  </a:moveTo>
                  <a:cubicBezTo>
                    <a:pt x="130049" y="34515"/>
                    <a:pt x="130477" y="34554"/>
                    <a:pt x="130903" y="34633"/>
                  </a:cubicBezTo>
                  <a:cubicBezTo>
                    <a:pt x="129908" y="35816"/>
                    <a:pt x="129326" y="37312"/>
                    <a:pt x="129415" y="38907"/>
                  </a:cubicBezTo>
                  <a:cubicBezTo>
                    <a:pt x="128165" y="37604"/>
                    <a:pt x="126397" y="36765"/>
                    <a:pt x="124537" y="36765"/>
                  </a:cubicBezTo>
                  <a:cubicBezTo>
                    <a:pt x="124517" y="36765"/>
                    <a:pt x="124498" y="36765"/>
                    <a:pt x="124478" y="36765"/>
                  </a:cubicBezTo>
                  <a:cubicBezTo>
                    <a:pt x="125815" y="35318"/>
                    <a:pt x="127689" y="34515"/>
                    <a:pt x="129624" y="34515"/>
                  </a:cubicBezTo>
                  <a:close/>
                  <a:moveTo>
                    <a:pt x="82770" y="34620"/>
                  </a:moveTo>
                  <a:cubicBezTo>
                    <a:pt x="83198" y="34620"/>
                    <a:pt x="83629" y="34660"/>
                    <a:pt x="84057" y="34740"/>
                  </a:cubicBezTo>
                  <a:cubicBezTo>
                    <a:pt x="83556" y="35341"/>
                    <a:pt x="83152" y="36031"/>
                    <a:pt x="82893" y="36765"/>
                  </a:cubicBezTo>
                  <a:lnTo>
                    <a:pt x="82875" y="36765"/>
                  </a:lnTo>
                  <a:cubicBezTo>
                    <a:pt x="82633" y="37473"/>
                    <a:pt x="82534" y="38208"/>
                    <a:pt x="82570" y="38952"/>
                  </a:cubicBezTo>
                  <a:cubicBezTo>
                    <a:pt x="81324" y="37644"/>
                    <a:pt x="79559" y="36810"/>
                    <a:pt x="77695" y="36810"/>
                  </a:cubicBezTo>
                  <a:cubicBezTo>
                    <a:pt x="79026" y="35399"/>
                    <a:pt x="80871" y="34620"/>
                    <a:pt x="82770" y="34620"/>
                  </a:cubicBezTo>
                  <a:close/>
                  <a:moveTo>
                    <a:pt x="95806" y="34620"/>
                  </a:moveTo>
                  <a:cubicBezTo>
                    <a:pt x="97710" y="34620"/>
                    <a:pt x="99556" y="35399"/>
                    <a:pt x="100894" y="36810"/>
                  </a:cubicBezTo>
                  <a:cubicBezTo>
                    <a:pt x="99021" y="36810"/>
                    <a:pt x="97256" y="37644"/>
                    <a:pt x="96011" y="38952"/>
                  </a:cubicBezTo>
                  <a:cubicBezTo>
                    <a:pt x="96047" y="38208"/>
                    <a:pt x="95948" y="37473"/>
                    <a:pt x="95706" y="36765"/>
                  </a:cubicBezTo>
                  <a:lnTo>
                    <a:pt x="95679" y="36765"/>
                  </a:lnTo>
                  <a:cubicBezTo>
                    <a:pt x="95419" y="36031"/>
                    <a:pt x="95025" y="35341"/>
                    <a:pt x="94514" y="34740"/>
                  </a:cubicBezTo>
                  <a:cubicBezTo>
                    <a:pt x="94944" y="34660"/>
                    <a:pt x="95377" y="34620"/>
                    <a:pt x="95806" y="34620"/>
                  </a:cubicBezTo>
                  <a:close/>
                  <a:moveTo>
                    <a:pt x="59142" y="34720"/>
                  </a:moveTo>
                  <a:cubicBezTo>
                    <a:pt x="59570" y="34720"/>
                    <a:pt x="60000" y="34759"/>
                    <a:pt x="60429" y="34839"/>
                  </a:cubicBezTo>
                  <a:cubicBezTo>
                    <a:pt x="59434" y="36022"/>
                    <a:pt x="58852" y="37518"/>
                    <a:pt x="58941" y="39113"/>
                  </a:cubicBezTo>
                  <a:cubicBezTo>
                    <a:pt x="57691" y="37810"/>
                    <a:pt x="55923" y="36971"/>
                    <a:pt x="54063" y="36971"/>
                  </a:cubicBezTo>
                  <a:cubicBezTo>
                    <a:pt x="54043" y="36971"/>
                    <a:pt x="54024" y="36971"/>
                    <a:pt x="54004" y="36972"/>
                  </a:cubicBezTo>
                  <a:cubicBezTo>
                    <a:pt x="53984" y="36971"/>
                    <a:pt x="53964" y="36971"/>
                    <a:pt x="53945" y="36971"/>
                  </a:cubicBezTo>
                  <a:cubicBezTo>
                    <a:pt x="52076" y="36971"/>
                    <a:pt x="50308" y="37810"/>
                    <a:pt x="49067" y="39113"/>
                  </a:cubicBezTo>
                  <a:cubicBezTo>
                    <a:pt x="49147" y="37518"/>
                    <a:pt x="48565" y="36022"/>
                    <a:pt x="47579" y="34839"/>
                  </a:cubicBezTo>
                  <a:cubicBezTo>
                    <a:pt x="48004" y="34760"/>
                    <a:pt x="48431" y="34721"/>
                    <a:pt x="48855" y="34721"/>
                  </a:cubicBezTo>
                  <a:cubicBezTo>
                    <a:pt x="50785" y="34721"/>
                    <a:pt x="52658" y="35523"/>
                    <a:pt x="53995" y="36963"/>
                  </a:cubicBezTo>
                  <a:lnTo>
                    <a:pt x="54004" y="36963"/>
                  </a:lnTo>
                  <a:cubicBezTo>
                    <a:pt x="55339" y="35517"/>
                    <a:pt x="57210" y="34720"/>
                    <a:pt x="59142" y="34720"/>
                  </a:cubicBezTo>
                  <a:close/>
                  <a:moveTo>
                    <a:pt x="12301" y="34821"/>
                  </a:moveTo>
                  <a:cubicBezTo>
                    <a:pt x="12724" y="34821"/>
                    <a:pt x="13150" y="34859"/>
                    <a:pt x="13574" y="34938"/>
                  </a:cubicBezTo>
                  <a:cubicBezTo>
                    <a:pt x="13063" y="35538"/>
                    <a:pt x="12669" y="36228"/>
                    <a:pt x="12409" y="36972"/>
                  </a:cubicBezTo>
                  <a:lnTo>
                    <a:pt x="12382" y="36972"/>
                  </a:lnTo>
                  <a:cubicBezTo>
                    <a:pt x="12141" y="37670"/>
                    <a:pt x="12042" y="38414"/>
                    <a:pt x="12087" y="39149"/>
                  </a:cubicBezTo>
                  <a:cubicBezTo>
                    <a:pt x="10841" y="37850"/>
                    <a:pt x="9076" y="37007"/>
                    <a:pt x="7212" y="37007"/>
                  </a:cubicBezTo>
                  <a:cubicBezTo>
                    <a:pt x="8547" y="35599"/>
                    <a:pt x="10392" y="34821"/>
                    <a:pt x="12301" y="34821"/>
                  </a:cubicBezTo>
                  <a:close/>
                  <a:moveTo>
                    <a:pt x="25305" y="34821"/>
                  </a:moveTo>
                  <a:cubicBezTo>
                    <a:pt x="27216" y="34821"/>
                    <a:pt x="29067" y="35599"/>
                    <a:pt x="30402" y="37007"/>
                  </a:cubicBezTo>
                  <a:cubicBezTo>
                    <a:pt x="28538" y="37007"/>
                    <a:pt x="26764" y="37841"/>
                    <a:pt x="25519" y="39149"/>
                  </a:cubicBezTo>
                  <a:cubicBezTo>
                    <a:pt x="25563" y="38414"/>
                    <a:pt x="25456" y="37670"/>
                    <a:pt x="25223" y="36972"/>
                  </a:cubicBezTo>
                  <a:lnTo>
                    <a:pt x="25196" y="36972"/>
                  </a:lnTo>
                  <a:cubicBezTo>
                    <a:pt x="24936" y="36228"/>
                    <a:pt x="24542" y="35538"/>
                    <a:pt x="24031" y="34938"/>
                  </a:cubicBezTo>
                  <a:cubicBezTo>
                    <a:pt x="24455" y="34859"/>
                    <a:pt x="24882" y="34821"/>
                    <a:pt x="25305" y="34821"/>
                  </a:cubicBezTo>
                  <a:close/>
                  <a:moveTo>
                    <a:pt x="106096" y="34617"/>
                  </a:moveTo>
                  <a:cubicBezTo>
                    <a:pt x="106559" y="34617"/>
                    <a:pt x="107026" y="34664"/>
                    <a:pt x="107489" y="34758"/>
                  </a:cubicBezTo>
                  <a:cubicBezTo>
                    <a:pt x="106495" y="35995"/>
                    <a:pt x="105948" y="37563"/>
                    <a:pt x="106127" y="39212"/>
                  </a:cubicBezTo>
                  <a:cubicBezTo>
                    <a:pt x="104873" y="37760"/>
                    <a:pt x="103000" y="36810"/>
                    <a:pt x="101011" y="36810"/>
                  </a:cubicBezTo>
                  <a:cubicBezTo>
                    <a:pt x="102344" y="35398"/>
                    <a:pt x="104192" y="34617"/>
                    <a:pt x="106096" y="34617"/>
                  </a:cubicBezTo>
                  <a:close/>
                  <a:moveTo>
                    <a:pt x="70794" y="30109"/>
                  </a:moveTo>
                  <a:cubicBezTo>
                    <a:pt x="71289" y="30109"/>
                    <a:pt x="71788" y="30161"/>
                    <a:pt x="72283" y="30269"/>
                  </a:cubicBezTo>
                  <a:cubicBezTo>
                    <a:pt x="71289" y="31524"/>
                    <a:pt x="70742" y="33110"/>
                    <a:pt x="70939" y="34785"/>
                  </a:cubicBezTo>
                  <a:lnTo>
                    <a:pt x="70957" y="34785"/>
                  </a:lnTo>
                  <a:cubicBezTo>
                    <a:pt x="71462" y="34672"/>
                    <a:pt x="71973" y="34617"/>
                    <a:pt x="72479" y="34617"/>
                  </a:cubicBezTo>
                  <a:cubicBezTo>
                    <a:pt x="74381" y="34617"/>
                    <a:pt x="76233" y="35395"/>
                    <a:pt x="77570" y="36810"/>
                  </a:cubicBezTo>
                  <a:cubicBezTo>
                    <a:pt x="75527" y="36810"/>
                    <a:pt x="73601" y="37814"/>
                    <a:pt x="72346" y="39337"/>
                  </a:cubicBezTo>
                  <a:cubicBezTo>
                    <a:pt x="72694" y="35639"/>
                    <a:pt x="69398" y="32366"/>
                    <a:pt x="65704" y="32366"/>
                  </a:cubicBezTo>
                  <a:cubicBezTo>
                    <a:pt x="65687" y="32366"/>
                    <a:pt x="65670" y="32366"/>
                    <a:pt x="65653" y="32366"/>
                  </a:cubicBezTo>
                  <a:lnTo>
                    <a:pt x="65653" y="32366"/>
                  </a:lnTo>
                  <a:cubicBezTo>
                    <a:pt x="66994" y="30911"/>
                    <a:pt x="68863" y="30109"/>
                    <a:pt x="70794" y="30109"/>
                  </a:cubicBezTo>
                  <a:close/>
                  <a:moveTo>
                    <a:pt x="35613" y="34809"/>
                  </a:moveTo>
                  <a:cubicBezTo>
                    <a:pt x="36073" y="34809"/>
                    <a:pt x="36537" y="34854"/>
                    <a:pt x="36997" y="34946"/>
                  </a:cubicBezTo>
                  <a:cubicBezTo>
                    <a:pt x="36013" y="36189"/>
                    <a:pt x="35458" y="37762"/>
                    <a:pt x="35634" y="39407"/>
                  </a:cubicBezTo>
                  <a:lnTo>
                    <a:pt x="35634" y="39407"/>
                  </a:lnTo>
                  <a:cubicBezTo>
                    <a:pt x="34388" y="37948"/>
                    <a:pt x="32507" y="36998"/>
                    <a:pt x="30519" y="36998"/>
                  </a:cubicBezTo>
                  <a:cubicBezTo>
                    <a:pt x="31861" y="35584"/>
                    <a:pt x="33709" y="34809"/>
                    <a:pt x="35613" y="34809"/>
                  </a:cubicBezTo>
                  <a:close/>
                  <a:moveTo>
                    <a:pt x="136132" y="32662"/>
                  </a:moveTo>
                  <a:cubicBezTo>
                    <a:pt x="139308" y="32662"/>
                    <a:pt x="142484" y="34740"/>
                    <a:pt x="142525" y="38898"/>
                  </a:cubicBezTo>
                  <a:cubicBezTo>
                    <a:pt x="142046" y="38793"/>
                    <a:pt x="141563" y="38742"/>
                    <a:pt x="141084" y="38742"/>
                  </a:cubicBezTo>
                  <a:cubicBezTo>
                    <a:pt x="139231" y="38742"/>
                    <a:pt x="137433" y="39508"/>
                    <a:pt x="136145" y="40896"/>
                  </a:cubicBezTo>
                  <a:cubicBezTo>
                    <a:pt x="134863" y="39525"/>
                    <a:pt x="133071" y="38737"/>
                    <a:pt x="131190" y="38737"/>
                  </a:cubicBezTo>
                  <a:cubicBezTo>
                    <a:pt x="130706" y="38737"/>
                    <a:pt x="130222" y="38791"/>
                    <a:pt x="129747" y="38898"/>
                  </a:cubicBezTo>
                  <a:cubicBezTo>
                    <a:pt x="129783" y="34740"/>
                    <a:pt x="132957" y="32662"/>
                    <a:pt x="136132" y="32662"/>
                  </a:cubicBezTo>
                  <a:close/>
                  <a:moveTo>
                    <a:pt x="112818" y="32662"/>
                  </a:moveTo>
                  <a:cubicBezTo>
                    <a:pt x="115995" y="32662"/>
                    <a:pt x="119174" y="34740"/>
                    <a:pt x="119218" y="38898"/>
                  </a:cubicBezTo>
                  <a:cubicBezTo>
                    <a:pt x="118738" y="38793"/>
                    <a:pt x="118254" y="38742"/>
                    <a:pt x="117774" y="38742"/>
                  </a:cubicBezTo>
                  <a:cubicBezTo>
                    <a:pt x="115916" y="38742"/>
                    <a:pt x="114117" y="39510"/>
                    <a:pt x="112821" y="40905"/>
                  </a:cubicBezTo>
                  <a:cubicBezTo>
                    <a:pt x="111548" y="39525"/>
                    <a:pt x="109756" y="38746"/>
                    <a:pt x="107874" y="38746"/>
                  </a:cubicBezTo>
                  <a:cubicBezTo>
                    <a:pt x="107391" y="38746"/>
                    <a:pt x="106907" y="38791"/>
                    <a:pt x="106432" y="38898"/>
                  </a:cubicBezTo>
                  <a:cubicBezTo>
                    <a:pt x="106468" y="34740"/>
                    <a:pt x="109642" y="32662"/>
                    <a:pt x="112818" y="32662"/>
                  </a:cubicBezTo>
                  <a:close/>
                  <a:moveTo>
                    <a:pt x="89290" y="32762"/>
                  </a:moveTo>
                  <a:cubicBezTo>
                    <a:pt x="91871" y="32762"/>
                    <a:pt x="94452" y="34136"/>
                    <a:pt x="95348" y="36882"/>
                  </a:cubicBezTo>
                  <a:lnTo>
                    <a:pt x="95375" y="36882"/>
                  </a:lnTo>
                  <a:cubicBezTo>
                    <a:pt x="95572" y="37545"/>
                    <a:pt x="95679" y="38235"/>
                    <a:pt x="95688" y="38934"/>
                  </a:cubicBezTo>
                  <a:cubicBezTo>
                    <a:pt x="95213" y="38832"/>
                    <a:pt x="94735" y="38782"/>
                    <a:pt x="94260" y="38782"/>
                  </a:cubicBezTo>
                  <a:cubicBezTo>
                    <a:pt x="92399" y="38782"/>
                    <a:pt x="90599" y="39549"/>
                    <a:pt x="89299" y="40941"/>
                  </a:cubicBezTo>
                  <a:cubicBezTo>
                    <a:pt x="88018" y="39561"/>
                    <a:pt x="86226" y="38782"/>
                    <a:pt x="84344" y="38782"/>
                  </a:cubicBezTo>
                  <a:cubicBezTo>
                    <a:pt x="83860" y="38782"/>
                    <a:pt x="83376" y="38835"/>
                    <a:pt x="82902" y="38934"/>
                  </a:cubicBezTo>
                  <a:cubicBezTo>
                    <a:pt x="82902" y="38235"/>
                    <a:pt x="83009" y="37545"/>
                    <a:pt x="83215" y="36882"/>
                  </a:cubicBezTo>
                  <a:lnTo>
                    <a:pt x="83233" y="36882"/>
                  </a:lnTo>
                  <a:cubicBezTo>
                    <a:pt x="84129" y="34136"/>
                    <a:pt x="86710" y="32762"/>
                    <a:pt x="89290" y="32762"/>
                  </a:cubicBezTo>
                  <a:close/>
                  <a:moveTo>
                    <a:pt x="42338" y="32863"/>
                  </a:moveTo>
                  <a:cubicBezTo>
                    <a:pt x="45512" y="32863"/>
                    <a:pt x="48684" y="34938"/>
                    <a:pt x="48726" y="39091"/>
                  </a:cubicBezTo>
                  <a:lnTo>
                    <a:pt x="48726" y="39091"/>
                  </a:lnTo>
                  <a:cubicBezTo>
                    <a:pt x="48257" y="38992"/>
                    <a:pt x="47785" y="38943"/>
                    <a:pt x="47316" y="38943"/>
                  </a:cubicBezTo>
                  <a:cubicBezTo>
                    <a:pt x="45455" y="38943"/>
                    <a:pt x="43655" y="39710"/>
                    <a:pt x="42355" y="41102"/>
                  </a:cubicBezTo>
                  <a:cubicBezTo>
                    <a:pt x="41081" y="39730"/>
                    <a:pt x="39293" y="38952"/>
                    <a:pt x="37414" y="38952"/>
                  </a:cubicBezTo>
                  <a:cubicBezTo>
                    <a:pt x="37404" y="38952"/>
                    <a:pt x="37393" y="38952"/>
                    <a:pt x="37382" y="38952"/>
                  </a:cubicBezTo>
                  <a:cubicBezTo>
                    <a:pt x="36898" y="38952"/>
                    <a:pt x="36415" y="38997"/>
                    <a:pt x="35940" y="39104"/>
                  </a:cubicBezTo>
                  <a:cubicBezTo>
                    <a:pt x="35980" y="34944"/>
                    <a:pt x="39160" y="32863"/>
                    <a:pt x="42338" y="32863"/>
                  </a:cubicBezTo>
                  <a:close/>
                  <a:moveTo>
                    <a:pt x="65648" y="32868"/>
                  </a:moveTo>
                  <a:cubicBezTo>
                    <a:pt x="68825" y="32868"/>
                    <a:pt x="72001" y="34946"/>
                    <a:pt x="72041" y="39104"/>
                  </a:cubicBezTo>
                  <a:cubicBezTo>
                    <a:pt x="71563" y="38999"/>
                    <a:pt x="71081" y="38948"/>
                    <a:pt x="70602" y="38948"/>
                  </a:cubicBezTo>
                  <a:cubicBezTo>
                    <a:pt x="68748" y="38948"/>
                    <a:pt x="66949" y="39716"/>
                    <a:pt x="65653" y="41111"/>
                  </a:cubicBezTo>
                  <a:cubicBezTo>
                    <a:pt x="64371" y="39731"/>
                    <a:pt x="62579" y="38952"/>
                    <a:pt x="60697" y="38952"/>
                  </a:cubicBezTo>
                  <a:cubicBezTo>
                    <a:pt x="60214" y="38952"/>
                    <a:pt x="59730" y="38997"/>
                    <a:pt x="59255" y="39104"/>
                  </a:cubicBezTo>
                  <a:cubicBezTo>
                    <a:pt x="59295" y="34946"/>
                    <a:pt x="62472" y="32868"/>
                    <a:pt x="65648" y="32868"/>
                  </a:cubicBezTo>
                  <a:close/>
                  <a:moveTo>
                    <a:pt x="18803" y="32968"/>
                  </a:moveTo>
                  <a:cubicBezTo>
                    <a:pt x="21386" y="32968"/>
                    <a:pt x="23968" y="34342"/>
                    <a:pt x="24864" y="37088"/>
                  </a:cubicBezTo>
                  <a:lnTo>
                    <a:pt x="24882" y="37088"/>
                  </a:lnTo>
                  <a:cubicBezTo>
                    <a:pt x="25088" y="37751"/>
                    <a:pt x="25196" y="38441"/>
                    <a:pt x="25196" y="39140"/>
                  </a:cubicBezTo>
                  <a:cubicBezTo>
                    <a:pt x="24723" y="39038"/>
                    <a:pt x="24246" y="38988"/>
                    <a:pt x="23772" y="38988"/>
                  </a:cubicBezTo>
                  <a:cubicBezTo>
                    <a:pt x="21913" y="38988"/>
                    <a:pt x="20107" y="39755"/>
                    <a:pt x="18807" y="41147"/>
                  </a:cubicBezTo>
                  <a:cubicBezTo>
                    <a:pt x="17526" y="39767"/>
                    <a:pt x="15734" y="38988"/>
                    <a:pt x="13852" y="38988"/>
                  </a:cubicBezTo>
                  <a:cubicBezTo>
                    <a:pt x="13368" y="38988"/>
                    <a:pt x="12884" y="39041"/>
                    <a:pt x="12409" y="39140"/>
                  </a:cubicBezTo>
                  <a:cubicBezTo>
                    <a:pt x="12409" y="38441"/>
                    <a:pt x="12517" y="37751"/>
                    <a:pt x="12723" y="37088"/>
                  </a:cubicBezTo>
                  <a:lnTo>
                    <a:pt x="12741" y="37088"/>
                  </a:lnTo>
                  <a:cubicBezTo>
                    <a:pt x="13637" y="34342"/>
                    <a:pt x="16220" y="32968"/>
                    <a:pt x="18803" y="32968"/>
                  </a:cubicBezTo>
                  <a:close/>
                  <a:moveTo>
                    <a:pt x="117968" y="39112"/>
                  </a:moveTo>
                  <a:cubicBezTo>
                    <a:pt x="118392" y="39112"/>
                    <a:pt x="118820" y="39151"/>
                    <a:pt x="119245" y="39230"/>
                  </a:cubicBezTo>
                  <a:cubicBezTo>
                    <a:pt x="118726" y="39848"/>
                    <a:pt x="118322" y="40565"/>
                    <a:pt x="118063" y="41326"/>
                  </a:cubicBezTo>
                  <a:lnTo>
                    <a:pt x="118063" y="41317"/>
                  </a:lnTo>
                  <a:lnTo>
                    <a:pt x="118054" y="41344"/>
                  </a:lnTo>
                  <a:cubicBezTo>
                    <a:pt x="118054" y="41353"/>
                    <a:pt x="118045" y="41362"/>
                    <a:pt x="118036" y="41380"/>
                  </a:cubicBezTo>
                  <a:cubicBezTo>
                    <a:pt x="117812" y="42061"/>
                    <a:pt x="117713" y="42787"/>
                    <a:pt x="117758" y="43504"/>
                  </a:cubicBezTo>
                  <a:cubicBezTo>
                    <a:pt x="116508" y="42200"/>
                    <a:pt x="114748" y="41362"/>
                    <a:pt x="112888" y="41362"/>
                  </a:cubicBezTo>
                  <a:cubicBezTo>
                    <a:pt x="112869" y="41362"/>
                    <a:pt x="112849" y="41362"/>
                    <a:pt x="112830" y="41362"/>
                  </a:cubicBezTo>
                  <a:cubicBezTo>
                    <a:pt x="114167" y="39915"/>
                    <a:pt x="116034" y="39112"/>
                    <a:pt x="117968" y="39112"/>
                  </a:cubicBezTo>
                  <a:close/>
                  <a:moveTo>
                    <a:pt x="130986" y="39112"/>
                  </a:moveTo>
                  <a:cubicBezTo>
                    <a:pt x="132916" y="39112"/>
                    <a:pt x="134791" y="39915"/>
                    <a:pt x="136136" y="41362"/>
                  </a:cubicBezTo>
                  <a:cubicBezTo>
                    <a:pt x="136116" y="41362"/>
                    <a:pt x="136096" y="41362"/>
                    <a:pt x="136077" y="41362"/>
                  </a:cubicBezTo>
                  <a:cubicBezTo>
                    <a:pt x="134208" y="41362"/>
                    <a:pt x="132440" y="42200"/>
                    <a:pt x="131199" y="43504"/>
                  </a:cubicBezTo>
                  <a:cubicBezTo>
                    <a:pt x="131234" y="42787"/>
                    <a:pt x="131136" y="42070"/>
                    <a:pt x="130912" y="41389"/>
                  </a:cubicBezTo>
                  <a:lnTo>
                    <a:pt x="130912" y="41380"/>
                  </a:lnTo>
                  <a:cubicBezTo>
                    <a:pt x="130912" y="41371"/>
                    <a:pt x="130903" y="41362"/>
                    <a:pt x="130903" y="41344"/>
                  </a:cubicBezTo>
                  <a:cubicBezTo>
                    <a:pt x="130894" y="41335"/>
                    <a:pt x="130903" y="41335"/>
                    <a:pt x="130894" y="41326"/>
                  </a:cubicBezTo>
                  <a:cubicBezTo>
                    <a:pt x="130625" y="40556"/>
                    <a:pt x="130231" y="39848"/>
                    <a:pt x="129711" y="39230"/>
                  </a:cubicBezTo>
                  <a:cubicBezTo>
                    <a:pt x="130135" y="39151"/>
                    <a:pt x="130562" y="39112"/>
                    <a:pt x="130986" y="39112"/>
                  </a:cubicBezTo>
                  <a:close/>
                  <a:moveTo>
                    <a:pt x="84143" y="39166"/>
                  </a:moveTo>
                  <a:cubicBezTo>
                    <a:pt x="86077" y="39166"/>
                    <a:pt x="87946" y="39968"/>
                    <a:pt x="89290" y="41416"/>
                  </a:cubicBezTo>
                  <a:cubicBezTo>
                    <a:pt x="89271" y="41416"/>
                    <a:pt x="89251" y="41416"/>
                    <a:pt x="89231" y="41416"/>
                  </a:cubicBezTo>
                  <a:cubicBezTo>
                    <a:pt x="87362" y="41416"/>
                    <a:pt x="85595" y="42254"/>
                    <a:pt x="84353" y="43557"/>
                  </a:cubicBezTo>
                  <a:cubicBezTo>
                    <a:pt x="84434" y="41963"/>
                    <a:pt x="83851" y="40457"/>
                    <a:pt x="82866" y="39283"/>
                  </a:cubicBezTo>
                  <a:cubicBezTo>
                    <a:pt x="83291" y="39204"/>
                    <a:pt x="83719" y="39166"/>
                    <a:pt x="84143" y="39166"/>
                  </a:cubicBezTo>
                  <a:close/>
                  <a:moveTo>
                    <a:pt x="94430" y="39165"/>
                  </a:moveTo>
                  <a:cubicBezTo>
                    <a:pt x="94857" y="39165"/>
                    <a:pt x="95287" y="39204"/>
                    <a:pt x="95715" y="39283"/>
                  </a:cubicBezTo>
                  <a:cubicBezTo>
                    <a:pt x="94720" y="40466"/>
                    <a:pt x="94138" y="41963"/>
                    <a:pt x="94228" y="43557"/>
                  </a:cubicBezTo>
                  <a:cubicBezTo>
                    <a:pt x="92977" y="42254"/>
                    <a:pt x="91218" y="41416"/>
                    <a:pt x="89350" y="41416"/>
                  </a:cubicBezTo>
                  <a:cubicBezTo>
                    <a:pt x="89330" y="41416"/>
                    <a:pt x="89310" y="41416"/>
                    <a:pt x="89290" y="41416"/>
                  </a:cubicBezTo>
                  <a:cubicBezTo>
                    <a:pt x="90626" y="39963"/>
                    <a:pt x="92497" y="39165"/>
                    <a:pt x="94430" y="39165"/>
                  </a:cubicBezTo>
                  <a:close/>
                  <a:moveTo>
                    <a:pt x="47493" y="39318"/>
                  </a:moveTo>
                  <a:cubicBezTo>
                    <a:pt x="47917" y="39318"/>
                    <a:pt x="48345" y="39357"/>
                    <a:pt x="48771" y="39436"/>
                  </a:cubicBezTo>
                  <a:cubicBezTo>
                    <a:pt x="48242" y="40054"/>
                    <a:pt x="47839" y="40762"/>
                    <a:pt x="47579" y="41523"/>
                  </a:cubicBezTo>
                  <a:cubicBezTo>
                    <a:pt x="47579" y="41532"/>
                    <a:pt x="47579" y="41532"/>
                    <a:pt x="47579" y="41541"/>
                  </a:cubicBezTo>
                  <a:lnTo>
                    <a:pt x="47561" y="41586"/>
                  </a:lnTo>
                  <a:cubicBezTo>
                    <a:pt x="47337" y="42267"/>
                    <a:pt x="47239" y="42984"/>
                    <a:pt x="47275" y="43710"/>
                  </a:cubicBezTo>
                  <a:cubicBezTo>
                    <a:pt x="46033" y="42406"/>
                    <a:pt x="44274" y="41568"/>
                    <a:pt x="42406" y="41568"/>
                  </a:cubicBezTo>
                  <a:cubicBezTo>
                    <a:pt x="42386" y="41568"/>
                    <a:pt x="42366" y="41568"/>
                    <a:pt x="42346" y="41568"/>
                  </a:cubicBezTo>
                  <a:cubicBezTo>
                    <a:pt x="43684" y="40121"/>
                    <a:pt x="45557" y="39318"/>
                    <a:pt x="47493" y="39318"/>
                  </a:cubicBezTo>
                  <a:close/>
                  <a:moveTo>
                    <a:pt x="60506" y="39318"/>
                  </a:moveTo>
                  <a:cubicBezTo>
                    <a:pt x="62442" y="39318"/>
                    <a:pt x="64315" y="40121"/>
                    <a:pt x="65653" y="41568"/>
                  </a:cubicBezTo>
                  <a:cubicBezTo>
                    <a:pt x="65633" y="41568"/>
                    <a:pt x="65613" y="41568"/>
                    <a:pt x="65593" y="41568"/>
                  </a:cubicBezTo>
                  <a:cubicBezTo>
                    <a:pt x="63724" y="41568"/>
                    <a:pt x="61965" y="42398"/>
                    <a:pt x="60715" y="43710"/>
                  </a:cubicBezTo>
                  <a:cubicBezTo>
                    <a:pt x="60751" y="42984"/>
                    <a:pt x="60662" y="42267"/>
                    <a:pt x="60438" y="41586"/>
                  </a:cubicBezTo>
                  <a:cubicBezTo>
                    <a:pt x="60438" y="41577"/>
                    <a:pt x="60429" y="41559"/>
                    <a:pt x="60420" y="41550"/>
                  </a:cubicBezTo>
                  <a:cubicBezTo>
                    <a:pt x="60420" y="41541"/>
                    <a:pt x="60420" y="41532"/>
                    <a:pt x="60411" y="41532"/>
                  </a:cubicBezTo>
                  <a:cubicBezTo>
                    <a:pt x="60151" y="40762"/>
                    <a:pt x="59748" y="40054"/>
                    <a:pt x="59228" y="39436"/>
                  </a:cubicBezTo>
                  <a:cubicBezTo>
                    <a:pt x="59654" y="39357"/>
                    <a:pt x="60082" y="39318"/>
                    <a:pt x="60506" y="39318"/>
                  </a:cubicBezTo>
                  <a:close/>
                  <a:moveTo>
                    <a:pt x="23963" y="39353"/>
                  </a:moveTo>
                  <a:cubicBezTo>
                    <a:pt x="24391" y="39353"/>
                    <a:pt x="24821" y="39392"/>
                    <a:pt x="25250" y="39472"/>
                  </a:cubicBezTo>
                  <a:cubicBezTo>
                    <a:pt x="24255" y="40654"/>
                    <a:pt x="23673" y="42151"/>
                    <a:pt x="23753" y="43746"/>
                  </a:cubicBezTo>
                  <a:cubicBezTo>
                    <a:pt x="22512" y="42442"/>
                    <a:pt x="20744" y="41604"/>
                    <a:pt x="18884" y="41604"/>
                  </a:cubicBezTo>
                  <a:cubicBezTo>
                    <a:pt x="18864" y="41604"/>
                    <a:pt x="18845" y="41604"/>
                    <a:pt x="18825" y="41604"/>
                  </a:cubicBezTo>
                  <a:cubicBezTo>
                    <a:pt x="18805" y="41604"/>
                    <a:pt x="18786" y="41604"/>
                    <a:pt x="18766" y="41604"/>
                  </a:cubicBezTo>
                  <a:cubicBezTo>
                    <a:pt x="16897" y="41604"/>
                    <a:pt x="15129" y="42442"/>
                    <a:pt x="13888" y="43746"/>
                  </a:cubicBezTo>
                  <a:cubicBezTo>
                    <a:pt x="13951" y="42160"/>
                    <a:pt x="13368" y="40663"/>
                    <a:pt x="12382" y="39480"/>
                  </a:cubicBezTo>
                  <a:lnTo>
                    <a:pt x="12391" y="39472"/>
                  </a:lnTo>
                  <a:cubicBezTo>
                    <a:pt x="12820" y="39392"/>
                    <a:pt x="13250" y="39353"/>
                    <a:pt x="13678" y="39353"/>
                  </a:cubicBezTo>
                  <a:cubicBezTo>
                    <a:pt x="15611" y="39353"/>
                    <a:pt x="17482" y="40150"/>
                    <a:pt x="18825" y="41595"/>
                  </a:cubicBezTo>
                  <a:cubicBezTo>
                    <a:pt x="20161" y="40150"/>
                    <a:pt x="22031" y="39353"/>
                    <a:pt x="23963" y="39353"/>
                  </a:cubicBezTo>
                  <a:close/>
                  <a:moveTo>
                    <a:pt x="107663" y="39105"/>
                  </a:moveTo>
                  <a:cubicBezTo>
                    <a:pt x="109597" y="39105"/>
                    <a:pt x="111471" y="39906"/>
                    <a:pt x="112812" y="41353"/>
                  </a:cubicBezTo>
                  <a:cubicBezTo>
                    <a:pt x="112793" y="41353"/>
                    <a:pt x="112774" y="41353"/>
                    <a:pt x="112756" y="41353"/>
                  </a:cubicBezTo>
                  <a:cubicBezTo>
                    <a:pt x="110769" y="41353"/>
                    <a:pt x="108902" y="42299"/>
                    <a:pt x="107650" y="43755"/>
                  </a:cubicBezTo>
                  <a:lnTo>
                    <a:pt x="107650" y="43755"/>
                  </a:lnTo>
                  <a:cubicBezTo>
                    <a:pt x="107803" y="42088"/>
                    <a:pt x="107211" y="40511"/>
                    <a:pt x="106172" y="39274"/>
                  </a:cubicBezTo>
                  <a:lnTo>
                    <a:pt x="106172" y="39265"/>
                  </a:lnTo>
                  <a:cubicBezTo>
                    <a:pt x="106668" y="39158"/>
                    <a:pt x="107167" y="39105"/>
                    <a:pt x="107663" y="39105"/>
                  </a:cubicBezTo>
                  <a:close/>
                  <a:moveTo>
                    <a:pt x="37187" y="39310"/>
                  </a:moveTo>
                  <a:cubicBezTo>
                    <a:pt x="39118" y="39310"/>
                    <a:pt x="40989" y="40106"/>
                    <a:pt x="42328" y="41559"/>
                  </a:cubicBezTo>
                  <a:cubicBezTo>
                    <a:pt x="42310" y="41559"/>
                    <a:pt x="42291" y="41559"/>
                    <a:pt x="42273" y="41559"/>
                  </a:cubicBezTo>
                  <a:cubicBezTo>
                    <a:pt x="40286" y="41559"/>
                    <a:pt x="38419" y="42505"/>
                    <a:pt x="37167" y="43952"/>
                  </a:cubicBezTo>
                  <a:cubicBezTo>
                    <a:pt x="37320" y="42294"/>
                    <a:pt x="36728" y="40708"/>
                    <a:pt x="35689" y="39480"/>
                  </a:cubicBezTo>
                  <a:lnTo>
                    <a:pt x="35689" y="39472"/>
                  </a:lnTo>
                  <a:cubicBezTo>
                    <a:pt x="36187" y="39363"/>
                    <a:pt x="36689" y="39310"/>
                    <a:pt x="37187" y="39310"/>
                  </a:cubicBezTo>
                  <a:close/>
                  <a:moveTo>
                    <a:pt x="124475" y="37261"/>
                  </a:moveTo>
                  <a:cubicBezTo>
                    <a:pt x="127048" y="37261"/>
                    <a:pt x="129621" y="38627"/>
                    <a:pt x="130527" y="41362"/>
                  </a:cubicBezTo>
                  <a:cubicBezTo>
                    <a:pt x="130751" y="42043"/>
                    <a:pt x="130867" y="42760"/>
                    <a:pt x="130867" y="43486"/>
                  </a:cubicBezTo>
                  <a:cubicBezTo>
                    <a:pt x="130392" y="43384"/>
                    <a:pt x="129914" y="43334"/>
                    <a:pt x="129439" y="43334"/>
                  </a:cubicBezTo>
                  <a:cubicBezTo>
                    <a:pt x="127578" y="43334"/>
                    <a:pt x="125778" y="44101"/>
                    <a:pt x="124478" y="45493"/>
                  </a:cubicBezTo>
                  <a:cubicBezTo>
                    <a:pt x="123206" y="44113"/>
                    <a:pt x="121405" y="43333"/>
                    <a:pt x="119532" y="43333"/>
                  </a:cubicBezTo>
                  <a:cubicBezTo>
                    <a:pt x="119039" y="43333"/>
                    <a:pt x="118555" y="43387"/>
                    <a:pt x="118089" y="43486"/>
                  </a:cubicBezTo>
                  <a:cubicBezTo>
                    <a:pt x="118089" y="42760"/>
                    <a:pt x="118197" y="42034"/>
                    <a:pt x="118430" y="41344"/>
                  </a:cubicBezTo>
                  <a:cubicBezTo>
                    <a:pt x="119339" y="38623"/>
                    <a:pt x="121907" y="37261"/>
                    <a:pt x="124475" y="37261"/>
                  </a:cubicBezTo>
                  <a:close/>
                  <a:moveTo>
                    <a:pt x="77632" y="37306"/>
                  </a:moveTo>
                  <a:cubicBezTo>
                    <a:pt x="80806" y="37306"/>
                    <a:pt x="83980" y="39382"/>
                    <a:pt x="84022" y="43538"/>
                  </a:cubicBezTo>
                  <a:lnTo>
                    <a:pt x="84022" y="43538"/>
                  </a:lnTo>
                  <a:cubicBezTo>
                    <a:pt x="83549" y="43437"/>
                    <a:pt x="83074" y="43388"/>
                    <a:pt x="82603" y="43388"/>
                  </a:cubicBezTo>
                  <a:cubicBezTo>
                    <a:pt x="80742" y="43388"/>
                    <a:pt x="78941" y="44154"/>
                    <a:pt x="77642" y="45547"/>
                  </a:cubicBezTo>
                  <a:cubicBezTo>
                    <a:pt x="76360" y="44167"/>
                    <a:pt x="74568" y="43387"/>
                    <a:pt x="72687" y="43387"/>
                  </a:cubicBezTo>
                  <a:cubicBezTo>
                    <a:pt x="72203" y="43387"/>
                    <a:pt x="71719" y="43441"/>
                    <a:pt x="71244" y="43540"/>
                  </a:cubicBezTo>
                  <a:cubicBezTo>
                    <a:pt x="71280" y="39385"/>
                    <a:pt x="74456" y="37306"/>
                    <a:pt x="77632" y="37306"/>
                  </a:cubicBezTo>
                  <a:close/>
                  <a:moveTo>
                    <a:pt x="100947" y="37306"/>
                  </a:moveTo>
                  <a:cubicBezTo>
                    <a:pt x="104122" y="37306"/>
                    <a:pt x="107296" y="39383"/>
                    <a:pt x="107337" y="43540"/>
                  </a:cubicBezTo>
                  <a:cubicBezTo>
                    <a:pt x="106864" y="43438"/>
                    <a:pt x="106386" y="43388"/>
                    <a:pt x="105913" y="43388"/>
                  </a:cubicBezTo>
                  <a:cubicBezTo>
                    <a:pt x="104054" y="43388"/>
                    <a:pt x="102249" y="44154"/>
                    <a:pt x="100957" y="45547"/>
                  </a:cubicBezTo>
                  <a:cubicBezTo>
                    <a:pt x="99676" y="44167"/>
                    <a:pt x="97883" y="43387"/>
                    <a:pt x="96002" y="43387"/>
                  </a:cubicBezTo>
                  <a:cubicBezTo>
                    <a:pt x="95518" y="43387"/>
                    <a:pt x="95034" y="43441"/>
                    <a:pt x="94559" y="43540"/>
                  </a:cubicBezTo>
                  <a:cubicBezTo>
                    <a:pt x="94595" y="39385"/>
                    <a:pt x="97771" y="37306"/>
                    <a:pt x="100947" y="37306"/>
                  </a:cubicBezTo>
                  <a:close/>
                  <a:moveTo>
                    <a:pt x="54009" y="37465"/>
                  </a:moveTo>
                  <a:cubicBezTo>
                    <a:pt x="56582" y="37465"/>
                    <a:pt x="59156" y="38830"/>
                    <a:pt x="60061" y="41559"/>
                  </a:cubicBezTo>
                  <a:cubicBezTo>
                    <a:pt x="60285" y="42249"/>
                    <a:pt x="60393" y="42966"/>
                    <a:pt x="60393" y="43692"/>
                  </a:cubicBezTo>
                  <a:cubicBezTo>
                    <a:pt x="59920" y="43590"/>
                    <a:pt x="59442" y="43540"/>
                    <a:pt x="58969" y="43540"/>
                  </a:cubicBezTo>
                  <a:cubicBezTo>
                    <a:pt x="57110" y="43540"/>
                    <a:pt x="55305" y="44307"/>
                    <a:pt x="54013" y="45699"/>
                  </a:cubicBezTo>
                  <a:cubicBezTo>
                    <a:pt x="52739" y="44318"/>
                    <a:pt x="50951" y="43539"/>
                    <a:pt x="49072" y="43539"/>
                  </a:cubicBezTo>
                  <a:cubicBezTo>
                    <a:pt x="49061" y="43539"/>
                    <a:pt x="49051" y="43540"/>
                    <a:pt x="49040" y="43540"/>
                  </a:cubicBezTo>
                  <a:cubicBezTo>
                    <a:pt x="48556" y="43540"/>
                    <a:pt x="48072" y="43593"/>
                    <a:pt x="47597" y="43692"/>
                  </a:cubicBezTo>
                  <a:cubicBezTo>
                    <a:pt x="47597" y="42966"/>
                    <a:pt x="47714" y="42249"/>
                    <a:pt x="47938" y="41559"/>
                  </a:cubicBezTo>
                  <a:lnTo>
                    <a:pt x="47956" y="41550"/>
                  </a:lnTo>
                  <a:cubicBezTo>
                    <a:pt x="48865" y="38827"/>
                    <a:pt x="51437" y="37465"/>
                    <a:pt x="54009" y="37465"/>
                  </a:cubicBezTo>
                  <a:close/>
                  <a:moveTo>
                    <a:pt x="7163" y="37500"/>
                  </a:moveTo>
                  <a:cubicBezTo>
                    <a:pt x="10339" y="37500"/>
                    <a:pt x="13516" y="39579"/>
                    <a:pt x="13556" y="43737"/>
                  </a:cubicBezTo>
                  <a:cubicBezTo>
                    <a:pt x="13079" y="43632"/>
                    <a:pt x="12598" y="43582"/>
                    <a:pt x="12120" y="43582"/>
                  </a:cubicBezTo>
                  <a:cubicBezTo>
                    <a:pt x="10263" y="43582"/>
                    <a:pt x="8460" y="44350"/>
                    <a:pt x="7163" y="45739"/>
                  </a:cubicBezTo>
                  <a:lnTo>
                    <a:pt x="7163" y="45739"/>
                  </a:lnTo>
                  <a:cubicBezTo>
                    <a:pt x="5882" y="44362"/>
                    <a:pt x="4092" y="43584"/>
                    <a:pt x="2212" y="43584"/>
                  </a:cubicBezTo>
                  <a:cubicBezTo>
                    <a:pt x="1728" y="43584"/>
                    <a:pt x="1245" y="43638"/>
                    <a:pt x="770" y="43737"/>
                  </a:cubicBezTo>
                  <a:cubicBezTo>
                    <a:pt x="810" y="39579"/>
                    <a:pt x="3987" y="37500"/>
                    <a:pt x="7163" y="37500"/>
                  </a:cubicBezTo>
                  <a:close/>
                  <a:moveTo>
                    <a:pt x="30463" y="37509"/>
                  </a:moveTo>
                  <a:cubicBezTo>
                    <a:pt x="33636" y="37509"/>
                    <a:pt x="36811" y="39587"/>
                    <a:pt x="36854" y="43742"/>
                  </a:cubicBezTo>
                  <a:lnTo>
                    <a:pt x="36854" y="43742"/>
                  </a:lnTo>
                  <a:cubicBezTo>
                    <a:pt x="36384" y="43642"/>
                    <a:pt x="35912" y="43594"/>
                    <a:pt x="35443" y="43594"/>
                  </a:cubicBezTo>
                  <a:cubicBezTo>
                    <a:pt x="33580" y="43594"/>
                    <a:pt x="31775" y="44360"/>
                    <a:pt x="30483" y="45753"/>
                  </a:cubicBezTo>
                  <a:cubicBezTo>
                    <a:pt x="29201" y="44373"/>
                    <a:pt x="27409" y="43593"/>
                    <a:pt x="25528" y="43593"/>
                  </a:cubicBezTo>
                  <a:cubicBezTo>
                    <a:pt x="25044" y="43593"/>
                    <a:pt x="24560" y="43638"/>
                    <a:pt x="24085" y="43746"/>
                  </a:cubicBezTo>
                  <a:cubicBezTo>
                    <a:pt x="24116" y="39588"/>
                    <a:pt x="27288" y="37509"/>
                    <a:pt x="30463" y="37509"/>
                  </a:cubicBezTo>
                  <a:close/>
                  <a:moveTo>
                    <a:pt x="119327" y="43718"/>
                  </a:moveTo>
                  <a:cubicBezTo>
                    <a:pt x="121267" y="43718"/>
                    <a:pt x="123141" y="44520"/>
                    <a:pt x="124478" y="45968"/>
                  </a:cubicBezTo>
                  <a:cubicBezTo>
                    <a:pt x="124458" y="45968"/>
                    <a:pt x="124439" y="45968"/>
                    <a:pt x="124419" y="45968"/>
                  </a:cubicBezTo>
                  <a:cubicBezTo>
                    <a:pt x="122550" y="45968"/>
                    <a:pt x="120782" y="46806"/>
                    <a:pt x="119541" y="48109"/>
                  </a:cubicBezTo>
                  <a:cubicBezTo>
                    <a:pt x="119622" y="46514"/>
                    <a:pt x="119039" y="45018"/>
                    <a:pt x="118045" y="43835"/>
                  </a:cubicBezTo>
                  <a:cubicBezTo>
                    <a:pt x="118472" y="43756"/>
                    <a:pt x="118901" y="43718"/>
                    <a:pt x="119327" y="43718"/>
                  </a:cubicBezTo>
                  <a:close/>
                  <a:moveTo>
                    <a:pt x="129624" y="43718"/>
                  </a:moveTo>
                  <a:cubicBezTo>
                    <a:pt x="130049" y="43718"/>
                    <a:pt x="130477" y="43756"/>
                    <a:pt x="130903" y="43835"/>
                  </a:cubicBezTo>
                  <a:cubicBezTo>
                    <a:pt x="129908" y="45018"/>
                    <a:pt x="129326" y="46523"/>
                    <a:pt x="129415" y="48109"/>
                  </a:cubicBezTo>
                  <a:cubicBezTo>
                    <a:pt x="128165" y="46806"/>
                    <a:pt x="126397" y="45968"/>
                    <a:pt x="124537" y="45968"/>
                  </a:cubicBezTo>
                  <a:cubicBezTo>
                    <a:pt x="124517" y="45968"/>
                    <a:pt x="124498" y="45968"/>
                    <a:pt x="124478" y="45968"/>
                  </a:cubicBezTo>
                  <a:cubicBezTo>
                    <a:pt x="125815" y="44520"/>
                    <a:pt x="127689" y="43718"/>
                    <a:pt x="129624" y="43718"/>
                  </a:cubicBezTo>
                  <a:close/>
                  <a:moveTo>
                    <a:pt x="82779" y="43762"/>
                  </a:moveTo>
                  <a:cubicBezTo>
                    <a:pt x="83204" y="43762"/>
                    <a:pt x="83632" y="43801"/>
                    <a:pt x="84057" y="43880"/>
                  </a:cubicBezTo>
                  <a:cubicBezTo>
                    <a:pt x="83063" y="45063"/>
                    <a:pt x="82480" y="46559"/>
                    <a:pt x="82561" y="48154"/>
                  </a:cubicBezTo>
                  <a:cubicBezTo>
                    <a:pt x="81320" y="46851"/>
                    <a:pt x="79552" y="46012"/>
                    <a:pt x="77683" y="46012"/>
                  </a:cubicBezTo>
                  <a:cubicBezTo>
                    <a:pt x="77666" y="46012"/>
                    <a:pt x="77650" y="46012"/>
                    <a:pt x="77633" y="46013"/>
                  </a:cubicBezTo>
                  <a:lnTo>
                    <a:pt x="77633" y="46013"/>
                  </a:lnTo>
                  <a:cubicBezTo>
                    <a:pt x="78970" y="44565"/>
                    <a:pt x="80844" y="43762"/>
                    <a:pt x="82779" y="43762"/>
                  </a:cubicBezTo>
                  <a:close/>
                  <a:moveTo>
                    <a:pt x="59124" y="43911"/>
                  </a:moveTo>
                  <a:cubicBezTo>
                    <a:pt x="59554" y="43911"/>
                    <a:pt x="59988" y="43951"/>
                    <a:pt x="60420" y="44032"/>
                  </a:cubicBezTo>
                  <a:cubicBezTo>
                    <a:pt x="59425" y="45224"/>
                    <a:pt x="58843" y="46721"/>
                    <a:pt x="58932" y="48316"/>
                  </a:cubicBezTo>
                  <a:lnTo>
                    <a:pt x="58923" y="48307"/>
                  </a:lnTo>
                  <a:cubicBezTo>
                    <a:pt x="57682" y="47003"/>
                    <a:pt x="55914" y="46165"/>
                    <a:pt x="54045" y="46165"/>
                  </a:cubicBezTo>
                  <a:cubicBezTo>
                    <a:pt x="54026" y="46165"/>
                    <a:pt x="54006" y="46165"/>
                    <a:pt x="53986" y="46165"/>
                  </a:cubicBezTo>
                  <a:cubicBezTo>
                    <a:pt x="53966" y="46165"/>
                    <a:pt x="53947" y="46165"/>
                    <a:pt x="53927" y="46165"/>
                  </a:cubicBezTo>
                  <a:cubicBezTo>
                    <a:pt x="52067" y="46165"/>
                    <a:pt x="50299" y="47003"/>
                    <a:pt x="49049" y="48307"/>
                  </a:cubicBezTo>
                  <a:cubicBezTo>
                    <a:pt x="49138" y="46712"/>
                    <a:pt x="48556" y="45206"/>
                    <a:pt x="47561" y="44032"/>
                  </a:cubicBezTo>
                  <a:cubicBezTo>
                    <a:pt x="47990" y="43953"/>
                    <a:pt x="48420" y="43914"/>
                    <a:pt x="48848" y="43914"/>
                  </a:cubicBezTo>
                  <a:cubicBezTo>
                    <a:pt x="50781" y="43914"/>
                    <a:pt x="52652" y="44711"/>
                    <a:pt x="53995" y="46156"/>
                  </a:cubicBezTo>
                  <a:cubicBezTo>
                    <a:pt x="55328" y="44713"/>
                    <a:pt x="57194" y="43911"/>
                    <a:pt x="59124" y="43911"/>
                  </a:cubicBezTo>
                  <a:close/>
                  <a:moveTo>
                    <a:pt x="25317" y="43968"/>
                  </a:moveTo>
                  <a:cubicBezTo>
                    <a:pt x="27250" y="43968"/>
                    <a:pt x="29122" y="44764"/>
                    <a:pt x="30465" y="46210"/>
                  </a:cubicBezTo>
                  <a:lnTo>
                    <a:pt x="30465" y="46210"/>
                  </a:lnTo>
                  <a:cubicBezTo>
                    <a:pt x="30462" y="46210"/>
                    <a:pt x="30459" y="46210"/>
                    <a:pt x="30456" y="46210"/>
                  </a:cubicBezTo>
                  <a:cubicBezTo>
                    <a:pt x="30446" y="46210"/>
                    <a:pt x="30436" y="46210"/>
                    <a:pt x="30426" y="46210"/>
                  </a:cubicBezTo>
                  <a:cubicBezTo>
                    <a:pt x="28546" y="46210"/>
                    <a:pt x="26775" y="47041"/>
                    <a:pt x="25519" y="48351"/>
                  </a:cubicBezTo>
                  <a:cubicBezTo>
                    <a:pt x="25608" y="46765"/>
                    <a:pt x="25026" y="45269"/>
                    <a:pt x="24031" y="44086"/>
                  </a:cubicBezTo>
                  <a:cubicBezTo>
                    <a:pt x="24460" y="44007"/>
                    <a:pt x="24890" y="43968"/>
                    <a:pt x="25317" y="43968"/>
                  </a:cubicBezTo>
                  <a:close/>
                  <a:moveTo>
                    <a:pt x="106094" y="43751"/>
                  </a:moveTo>
                  <a:cubicBezTo>
                    <a:pt x="106570" y="43751"/>
                    <a:pt x="107049" y="43799"/>
                    <a:pt x="107525" y="43898"/>
                  </a:cubicBezTo>
                  <a:cubicBezTo>
                    <a:pt x="106512" y="45161"/>
                    <a:pt x="105939" y="46747"/>
                    <a:pt x="106127" y="48423"/>
                  </a:cubicBezTo>
                  <a:lnTo>
                    <a:pt x="106118" y="48414"/>
                  </a:lnTo>
                  <a:cubicBezTo>
                    <a:pt x="104866" y="46958"/>
                    <a:pt x="102990" y="46012"/>
                    <a:pt x="100995" y="46012"/>
                  </a:cubicBezTo>
                  <a:cubicBezTo>
                    <a:pt x="100976" y="46012"/>
                    <a:pt x="100958" y="46013"/>
                    <a:pt x="100939" y="46013"/>
                  </a:cubicBezTo>
                  <a:cubicBezTo>
                    <a:pt x="100919" y="46012"/>
                    <a:pt x="100899" y="46012"/>
                    <a:pt x="100879" y="46012"/>
                  </a:cubicBezTo>
                  <a:cubicBezTo>
                    <a:pt x="99020" y="46012"/>
                    <a:pt x="97252" y="46842"/>
                    <a:pt x="96011" y="48154"/>
                  </a:cubicBezTo>
                  <a:cubicBezTo>
                    <a:pt x="96091" y="46559"/>
                    <a:pt x="95509" y="45054"/>
                    <a:pt x="94514" y="43880"/>
                  </a:cubicBezTo>
                  <a:cubicBezTo>
                    <a:pt x="94946" y="43798"/>
                    <a:pt x="95380" y="43758"/>
                    <a:pt x="95811" y="43758"/>
                  </a:cubicBezTo>
                  <a:cubicBezTo>
                    <a:pt x="97740" y="43758"/>
                    <a:pt x="99607" y="44561"/>
                    <a:pt x="100948" y="46004"/>
                  </a:cubicBezTo>
                  <a:cubicBezTo>
                    <a:pt x="102286" y="44551"/>
                    <a:pt x="104160" y="43751"/>
                    <a:pt x="106094" y="43751"/>
                  </a:cubicBezTo>
                  <a:close/>
                  <a:moveTo>
                    <a:pt x="70812" y="39306"/>
                  </a:moveTo>
                  <a:cubicBezTo>
                    <a:pt x="71289" y="39306"/>
                    <a:pt x="71770" y="39355"/>
                    <a:pt x="72248" y="39454"/>
                  </a:cubicBezTo>
                  <a:cubicBezTo>
                    <a:pt x="71271" y="40699"/>
                    <a:pt x="70742" y="42276"/>
                    <a:pt x="70939" y="43925"/>
                  </a:cubicBezTo>
                  <a:cubicBezTo>
                    <a:pt x="71449" y="43811"/>
                    <a:pt x="71962" y="43756"/>
                    <a:pt x="72472" y="43756"/>
                  </a:cubicBezTo>
                  <a:cubicBezTo>
                    <a:pt x="74409" y="43756"/>
                    <a:pt x="76285" y="44558"/>
                    <a:pt x="77633" y="46013"/>
                  </a:cubicBezTo>
                  <a:lnTo>
                    <a:pt x="77633" y="46013"/>
                  </a:lnTo>
                  <a:cubicBezTo>
                    <a:pt x="77630" y="46013"/>
                    <a:pt x="77627" y="46013"/>
                    <a:pt x="77624" y="46013"/>
                  </a:cubicBezTo>
                  <a:cubicBezTo>
                    <a:pt x="77606" y="46013"/>
                    <a:pt x="77588" y="46012"/>
                    <a:pt x="77570" y="46012"/>
                  </a:cubicBezTo>
                  <a:cubicBezTo>
                    <a:pt x="75529" y="46012"/>
                    <a:pt x="73598" y="47021"/>
                    <a:pt x="72346" y="48540"/>
                  </a:cubicBezTo>
                  <a:cubicBezTo>
                    <a:pt x="72703" y="44850"/>
                    <a:pt x="69416" y="41568"/>
                    <a:pt x="65713" y="41568"/>
                  </a:cubicBezTo>
                  <a:cubicBezTo>
                    <a:pt x="65693" y="41568"/>
                    <a:pt x="65673" y="41568"/>
                    <a:pt x="65653" y="41568"/>
                  </a:cubicBezTo>
                  <a:lnTo>
                    <a:pt x="65653" y="41559"/>
                  </a:lnTo>
                  <a:cubicBezTo>
                    <a:pt x="66997" y="40107"/>
                    <a:pt x="68873" y="39306"/>
                    <a:pt x="70812" y="39306"/>
                  </a:cubicBezTo>
                  <a:close/>
                  <a:moveTo>
                    <a:pt x="35618" y="43957"/>
                  </a:moveTo>
                  <a:cubicBezTo>
                    <a:pt x="36091" y="43957"/>
                    <a:pt x="36568" y="44006"/>
                    <a:pt x="37042" y="44104"/>
                  </a:cubicBezTo>
                  <a:cubicBezTo>
                    <a:pt x="36020" y="45350"/>
                    <a:pt x="35456" y="46945"/>
                    <a:pt x="35635" y="48620"/>
                  </a:cubicBezTo>
                  <a:cubicBezTo>
                    <a:pt x="34383" y="47164"/>
                    <a:pt x="32507" y="46210"/>
                    <a:pt x="30511" y="46210"/>
                  </a:cubicBezTo>
                  <a:cubicBezTo>
                    <a:pt x="30496" y="46210"/>
                    <a:pt x="30480" y="46210"/>
                    <a:pt x="30465" y="46210"/>
                  </a:cubicBezTo>
                  <a:lnTo>
                    <a:pt x="30465" y="46210"/>
                  </a:lnTo>
                  <a:cubicBezTo>
                    <a:pt x="31804" y="44762"/>
                    <a:pt x="33682" y="43957"/>
                    <a:pt x="35618" y="43957"/>
                  </a:cubicBezTo>
                  <a:close/>
                  <a:moveTo>
                    <a:pt x="112822" y="41864"/>
                  </a:moveTo>
                  <a:cubicBezTo>
                    <a:pt x="115997" y="41864"/>
                    <a:pt x="119174" y="43943"/>
                    <a:pt x="119218" y="48100"/>
                  </a:cubicBezTo>
                  <a:cubicBezTo>
                    <a:pt x="118743" y="47999"/>
                    <a:pt x="118265" y="47949"/>
                    <a:pt x="117790" y="47949"/>
                  </a:cubicBezTo>
                  <a:cubicBezTo>
                    <a:pt x="115926" y="47949"/>
                    <a:pt x="114120" y="48715"/>
                    <a:pt x="112821" y="50108"/>
                  </a:cubicBezTo>
                  <a:cubicBezTo>
                    <a:pt x="111548" y="48728"/>
                    <a:pt x="109756" y="47948"/>
                    <a:pt x="107874" y="47948"/>
                  </a:cubicBezTo>
                  <a:cubicBezTo>
                    <a:pt x="107391" y="47948"/>
                    <a:pt x="106907" y="48002"/>
                    <a:pt x="106432" y="48100"/>
                  </a:cubicBezTo>
                  <a:cubicBezTo>
                    <a:pt x="106472" y="43943"/>
                    <a:pt x="109646" y="41864"/>
                    <a:pt x="112822" y="41864"/>
                  </a:cubicBezTo>
                  <a:close/>
                  <a:moveTo>
                    <a:pt x="136132" y="41864"/>
                  </a:moveTo>
                  <a:cubicBezTo>
                    <a:pt x="139308" y="41864"/>
                    <a:pt x="142484" y="43943"/>
                    <a:pt x="142525" y="48100"/>
                  </a:cubicBezTo>
                  <a:cubicBezTo>
                    <a:pt x="142051" y="47999"/>
                    <a:pt x="141574" y="47949"/>
                    <a:pt x="141100" y="47949"/>
                  </a:cubicBezTo>
                  <a:cubicBezTo>
                    <a:pt x="139242" y="47949"/>
                    <a:pt x="137437" y="48715"/>
                    <a:pt x="136145" y="50108"/>
                  </a:cubicBezTo>
                  <a:cubicBezTo>
                    <a:pt x="134863" y="48728"/>
                    <a:pt x="133071" y="47948"/>
                    <a:pt x="131190" y="47948"/>
                  </a:cubicBezTo>
                  <a:cubicBezTo>
                    <a:pt x="130706" y="47948"/>
                    <a:pt x="130222" y="48002"/>
                    <a:pt x="129747" y="48100"/>
                  </a:cubicBezTo>
                  <a:cubicBezTo>
                    <a:pt x="129783" y="43943"/>
                    <a:pt x="132957" y="41864"/>
                    <a:pt x="136132" y="41864"/>
                  </a:cubicBezTo>
                  <a:close/>
                  <a:moveTo>
                    <a:pt x="89293" y="41912"/>
                  </a:moveTo>
                  <a:cubicBezTo>
                    <a:pt x="92468" y="41912"/>
                    <a:pt x="95642" y="43988"/>
                    <a:pt x="95679" y="48143"/>
                  </a:cubicBezTo>
                  <a:lnTo>
                    <a:pt x="95679" y="48143"/>
                  </a:lnTo>
                  <a:cubicBezTo>
                    <a:pt x="95207" y="48043"/>
                    <a:pt x="94732" y="47994"/>
                    <a:pt x="94260" y="47994"/>
                  </a:cubicBezTo>
                  <a:cubicBezTo>
                    <a:pt x="92399" y="47994"/>
                    <a:pt x="90599" y="48760"/>
                    <a:pt x="89299" y="50152"/>
                  </a:cubicBezTo>
                  <a:cubicBezTo>
                    <a:pt x="88018" y="48773"/>
                    <a:pt x="86226" y="47993"/>
                    <a:pt x="84344" y="47993"/>
                  </a:cubicBezTo>
                  <a:cubicBezTo>
                    <a:pt x="83860" y="47993"/>
                    <a:pt x="83376" y="48047"/>
                    <a:pt x="82902" y="48145"/>
                  </a:cubicBezTo>
                  <a:cubicBezTo>
                    <a:pt x="82937" y="43991"/>
                    <a:pt x="86116" y="41912"/>
                    <a:pt x="89293" y="41912"/>
                  </a:cubicBezTo>
                  <a:close/>
                  <a:moveTo>
                    <a:pt x="42335" y="42067"/>
                  </a:moveTo>
                  <a:cubicBezTo>
                    <a:pt x="45509" y="42067"/>
                    <a:pt x="48681" y="44143"/>
                    <a:pt x="48726" y="48298"/>
                  </a:cubicBezTo>
                  <a:lnTo>
                    <a:pt x="48726" y="48298"/>
                  </a:lnTo>
                  <a:cubicBezTo>
                    <a:pt x="48251" y="48196"/>
                    <a:pt x="47772" y="48146"/>
                    <a:pt x="47298" y="48146"/>
                  </a:cubicBezTo>
                  <a:cubicBezTo>
                    <a:pt x="45434" y="48146"/>
                    <a:pt x="43630" y="48912"/>
                    <a:pt x="42337" y="50305"/>
                  </a:cubicBezTo>
                  <a:cubicBezTo>
                    <a:pt x="41056" y="48925"/>
                    <a:pt x="39264" y="48145"/>
                    <a:pt x="37382" y="48145"/>
                  </a:cubicBezTo>
                  <a:cubicBezTo>
                    <a:pt x="36898" y="48145"/>
                    <a:pt x="36415" y="48199"/>
                    <a:pt x="35940" y="48307"/>
                  </a:cubicBezTo>
                  <a:cubicBezTo>
                    <a:pt x="35980" y="44148"/>
                    <a:pt x="39158" y="42067"/>
                    <a:pt x="42335" y="42067"/>
                  </a:cubicBezTo>
                  <a:close/>
                  <a:moveTo>
                    <a:pt x="65651" y="42067"/>
                  </a:moveTo>
                  <a:cubicBezTo>
                    <a:pt x="68826" y="42067"/>
                    <a:pt x="72001" y="44146"/>
                    <a:pt x="72041" y="48307"/>
                  </a:cubicBezTo>
                  <a:cubicBezTo>
                    <a:pt x="71563" y="48202"/>
                    <a:pt x="71080" y="48150"/>
                    <a:pt x="70601" y="48150"/>
                  </a:cubicBezTo>
                  <a:cubicBezTo>
                    <a:pt x="68748" y="48150"/>
                    <a:pt x="66948" y="48916"/>
                    <a:pt x="65653" y="50305"/>
                  </a:cubicBezTo>
                  <a:cubicBezTo>
                    <a:pt x="64371" y="48934"/>
                    <a:pt x="62579" y="48145"/>
                    <a:pt x="60697" y="48145"/>
                  </a:cubicBezTo>
                  <a:cubicBezTo>
                    <a:pt x="60214" y="48145"/>
                    <a:pt x="59730" y="48199"/>
                    <a:pt x="59255" y="48307"/>
                  </a:cubicBezTo>
                  <a:cubicBezTo>
                    <a:pt x="59295" y="44148"/>
                    <a:pt x="62473" y="42067"/>
                    <a:pt x="65651" y="42067"/>
                  </a:cubicBezTo>
                  <a:close/>
                  <a:moveTo>
                    <a:pt x="18806" y="42117"/>
                  </a:moveTo>
                  <a:cubicBezTo>
                    <a:pt x="21981" y="42117"/>
                    <a:pt x="25156" y="44198"/>
                    <a:pt x="25196" y="48360"/>
                  </a:cubicBezTo>
                  <a:cubicBezTo>
                    <a:pt x="24717" y="48255"/>
                    <a:pt x="24234" y="48204"/>
                    <a:pt x="23755" y="48204"/>
                  </a:cubicBezTo>
                  <a:cubicBezTo>
                    <a:pt x="21902" y="48204"/>
                    <a:pt x="20103" y="48970"/>
                    <a:pt x="18807" y="50359"/>
                  </a:cubicBezTo>
                  <a:cubicBezTo>
                    <a:pt x="17526" y="48988"/>
                    <a:pt x="15734" y="48199"/>
                    <a:pt x="13852" y="48199"/>
                  </a:cubicBezTo>
                  <a:cubicBezTo>
                    <a:pt x="13368" y="48199"/>
                    <a:pt x="12884" y="48253"/>
                    <a:pt x="12409" y="48360"/>
                  </a:cubicBezTo>
                  <a:cubicBezTo>
                    <a:pt x="12454" y="44198"/>
                    <a:pt x="15631" y="42117"/>
                    <a:pt x="18806" y="42117"/>
                  </a:cubicBezTo>
                  <a:close/>
                  <a:moveTo>
                    <a:pt x="117967" y="48323"/>
                  </a:moveTo>
                  <a:cubicBezTo>
                    <a:pt x="118392" y="48323"/>
                    <a:pt x="118820" y="48362"/>
                    <a:pt x="119245" y="48441"/>
                  </a:cubicBezTo>
                  <a:cubicBezTo>
                    <a:pt x="118253" y="49621"/>
                    <a:pt x="117671" y="51114"/>
                    <a:pt x="117757" y="52706"/>
                  </a:cubicBezTo>
                  <a:lnTo>
                    <a:pt x="117757" y="52706"/>
                  </a:lnTo>
                  <a:cubicBezTo>
                    <a:pt x="116507" y="51403"/>
                    <a:pt x="114740" y="50573"/>
                    <a:pt x="112880" y="50573"/>
                  </a:cubicBezTo>
                  <a:cubicBezTo>
                    <a:pt x="112860" y="50573"/>
                    <a:pt x="112840" y="50573"/>
                    <a:pt x="112821" y="50574"/>
                  </a:cubicBezTo>
                  <a:cubicBezTo>
                    <a:pt x="114158" y="49126"/>
                    <a:pt x="116031" y="48323"/>
                    <a:pt x="117967" y="48323"/>
                  </a:cubicBezTo>
                  <a:close/>
                  <a:moveTo>
                    <a:pt x="130990" y="48323"/>
                  </a:moveTo>
                  <a:cubicBezTo>
                    <a:pt x="132925" y="48323"/>
                    <a:pt x="134799" y="49126"/>
                    <a:pt x="136136" y="50574"/>
                  </a:cubicBezTo>
                  <a:cubicBezTo>
                    <a:pt x="136116" y="50573"/>
                    <a:pt x="136096" y="50573"/>
                    <a:pt x="136077" y="50573"/>
                  </a:cubicBezTo>
                  <a:cubicBezTo>
                    <a:pt x="134208" y="50573"/>
                    <a:pt x="132440" y="51412"/>
                    <a:pt x="131199" y="52715"/>
                  </a:cubicBezTo>
                  <a:cubicBezTo>
                    <a:pt x="131279" y="51120"/>
                    <a:pt x="130697" y="49624"/>
                    <a:pt x="129711" y="48441"/>
                  </a:cubicBezTo>
                  <a:cubicBezTo>
                    <a:pt x="130137" y="48362"/>
                    <a:pt x="130565" y="48323"/>
                    <a:pt x="130990" y="48323"/>
                  </a:cubicBezTo>
                  <a:close/>
                  <a:moveTo>
                    <a:pt x="94437" y="48359"/>
                  </a:moveTo>
                  <a:cubicBezTo>
                    <a:pt x="94862" y="48359"/>
                    <a:pt x="95289" y="48398"/>
                    <a:pt x="95715" y="48477"/>
                  </a:cubicBezTo>
                  <a:cubicBezTo>
                    <a:pt x="94722" y="49666"/>
                    <a:pt x="94140" y="51168"/>
                    <a:pt x="94227" y="52750"/>
                  </a:cubicBezTo>
                  <a:lnTo>
                    <a:pt x="94227" y="52750"/>
                  </a:lnTo>
                  <a:cubicBezTo>
                    <a:pt x="92986" y="51447"/>
                    <a:pt x="91219" y="50618"/>
                    <a:pt x="89350" y="50618"/>
                  </a:cubicBezTo>
                  <a:cubicBezTo>
                    <a:pt x="89330" y="50618"/>
                    <a:pt x="89310" y="50618"/>
                    <a:pt x="89290" y="50618"/>
                  </a:cubicBezTo>
                  <a:cubicBezTo>
                    <a:pt x="89270" y="50618"/>
                    <a:pt x="89250" y="50618"/>
                    <a:pt x="89231" y="50618"/>
                  </a:cubicBezTo>
                  <a:cubicBezTo>
                    <a:pt x="87362" y="50618"/>
                    <a:pt x="85603" y="51448"/>
                    <a:pt x="84353" y="52751"/>
                  </a:cubicBezTo>
                  <a:cubicBezTo>
                    <a:pt x="84443" y="51165"/>
                    <a:pt x="83860" y="49660"/>
                    <a:pt x="82866" y="48477"/>
                  </a:cubicBezTo>
                  <a:cubicBezTo>
                    <a:pt x="83291" y="48398"/>
                    <a:pt x="83719" y="48359"/>
                    <a:pt x="84144" y="48359"/>
                  </a:cubicBezTo>
                  <a:cubicBezTo>
                    <a:pt x="86080" y="48359"/>
                    <a:pt x="87955" y="49162"/>
                    <a:pt x="89299" y="50609"/>
                  </a:cubicBezTo>
                  <a:cubicBezTo>
                    <a:pt x="90637" y="49162"/>
                    <a:pt x="92504" y="48359"/>
                    <a:pt x="94437" y="48359"/>
                  </a:cubicBezTo>
                  <a:close/>
                  <a:moveTo>
                    <a:pt x="47485" y="48520"/>
                  </a:moveTo>
                  <a:cubicBezTo>
                    <a:pt x="47909" y="48520"/>
                    <a:pt x="48337" y="48559"/>
                    <a:pt x="48762" y="48638"/>
                  </a:cubicBezTo>
                  <a:cubicBezTo>
                    <a:pt x="47767" y="49821"/>
                    <a:pt x="47185" y="51326"/>
                    <a:pt x="47275" y="52912"/>
                  </a:cubicBezTo>
                  <a:cubicBezTo>
                    <a:pt x="46025" y="51609"/>
                    <a:pt x="44257" y="50779"/>
                    <a:pt x="42397" y="50779"/>
                  </a:cubicBezTo>
                  <a:cubicBezTo>
                    <a:pt x="42377" y="50779"/>
                    <a:pt x="42357" y="50779"/>
                    <a:pt x="42337" y="50780"/>
                  </a:cubicBezTo>
                  <a:cubicBezTo>
                    <a:pt x="43675" y="49325"/>
                    <a:pt x="45549" y="48520"/>
                    <a:pt x="47485" y="48520"/>
                  </a:cubicBezTo>
                  <a:close/>
                  <a:moveTo>
                    <a:pt x="60501" y="48529"/>
                  </a:moveTo>
                  <a:cubicBezTo>
                    <a:pt x="62439" y="48529"/>
                    <a:pt x="64308" y="49332"/>
                    <a:pt x="65653" y="50780"/>
                  </a:cubicBezTo>
                  <a:cubicBezTo>
                    <a:pt x="65633" y="50779"/>
                    <a:pt x="65613" y="50779"/>
                    <a:pt x="65593" y="50779"/>
                  </a:cubicBezTo>
                  <a:cubicBezTo>
                    <a:pt x="63725" y="50779"/>
                    <a:pt x="61957" y="51618"/>
                    <a:pt x="60715" y="52921"/>
                  </a:cubicBezTo>
                  <a:cubicBezTo>
                    <a:pt x="60796" y="51326"/>
                    <a:pt x="60214" y="49830"/>
                    <a:pt x="59219" y="48647"/>
                  </a:cubicBezTo>
                  <a:cubicBezTo>
                    <a:pt x="59646" y="48568"/>
                    <a:pt x="60075" y="48529"/>
                    <a:pt x="60501" y="48529"/>
                  </a:cubicBezTo>
                  <a:close/>
                  <a:moveTo>
                    <a:pt x="107662" y="48316"/>
                  </a:moveTo>
                  <a:cubicBezTo>
                    <a:pt x="109596" y="48316"/>
                    <a:pt x="111472" y="49118"/>
                    <a:pt x="112821" y="50574"/>
                  </a:cubicBezTo>
                  <a:cubicBezTo>
                    <a:pt x="112802" y="50573"/>
                    <a:pt x="112783" y="50573"/>
                    <a:pt x="112765" y="50573"/>
                  </a:cubicBezTo>
                  <a:cubicBezTo>
                    <a:pt x="110778" y="50573"/>
                    <a:pt x="108902" y="51519"/>
                    <a:pt x="107650" y="52966"/>
                  </a:cubicBezTo>
                  <a:lnTo>
                    <a:pt x="107650" y="52966"/>
                  </a:lnTo>
                  <a:cubicBezTo>
                    <a:pt x="107803" y="51290"/>
                    <a:pt x="107211" y="49713"/>
                    <a:pt x="106172" y="48477"/>
                  </a:cubicBezTo>
                  <a:cubicBezTo>
                    <a:pt x="106667" y="48369"/>
                    <a:pt x="107167" y="48316"/>
                    <a:pt x="107662" y="48316"/>
                  </a:cubicBezTo>
                  <a:close/>
                  <a:moveTo>
                    <a:pt x="13659" y="48573"/>
                  </a:moveTo>
                  <a:cubicBezTo>
                    <a:pt x="15592" y="48573"/>
                    <a:pt x="17464" y="49371"/>
                    <a:pt x="18807" y="50824"/>
                  </a:cubicBezTo>
                  <a:cubicBezTo>
                    <a:pt x="18787" y="50824"/>
                    <a:pt x="18768" y="50824"/>
                    <a:pt x="18748" y="50824"/>
                  </a:cubicBezTo>
                  <a:cubicBezTo>
                    <a:pt x="16879" y="50824"/>
                    <a:pt x="15111" y="51663"/>
                    <a:pt x="13870" y="52966"/>
                  </a:cubicBezTo>
                  <a:cubicBezTo>
                    <a:pt x="13951" y="51371"/>
                    <a:pt x="13368" y="49875"/>
                    <a:pt x="12374" y="48692"/>
                  </a:cubicBezTo>
                  <a:cubicBezTo>
                    <a:pt x="12802" y="48612"/>
                    <a:pt x="13232" y="48573"/>
                    <a:pt x="13659" y="48573"/>
                  </a:cubicBezTo>
                  <a:close/>
                  <a:moveTo>
                    <a:pt x="23953" y="48574"/>
                  </a:moveTo>
                  <a:cubicBezTo>
                    <a:pt x="24378" y="48574"/>
                    <a:pt x="24806" y="48613"/>
                    <a:pt x="25232" y="48692"/>
                  </a:cubicBezTo>
                  <a:cubicBezTo>
                    <a:pt x="24237" y="49875"/>
                    <a:pt x="23655" y="51371"/>
                    <a:pt x="23744" y="52966"/>
                  </a:cubicBezTo>
                  <a:cubicBezTo>
                    <a:pt x="22494" y="51663"/>
                    <a:pt x="20726" y="50824"/>
                    <a:pt x="18866" y="50824"/>
                  </a:cubicBezTo>
                  <a:cubicBezTo>
                    <a:pt x="18846" y="50824"/>
                    <a:pt x="18827" y="50824"/>
                    <a:pt x="18807" y="50824"/>
                  </a:cubicBezTo>
                  <a:cubicBezTo>
                    <a:pt x="20144" y="49377"/>
                    <a:pt x="22018" y="48574"/>
                    <a:pt x="23953" y="48574"/>
                  </a:cubicBezTo>
                  <a:close/>
                  <a:moveTo>
                    <a:pt x="37179" y="48522"/>
                  </a:moveTo>
                  <a:cubicBezTo>
                    <a:pt x="39113" y="48522"/>
                    <a:pt x="40989" y="49325"/>
                    <a:pt x="42337" y="50780"/>
                  </a:cubicBezTo>
                  <a:cubicBezTo>
                    <a:pt x="42319" y="50779"/>
                    <a:pt x="42300" y="50779"/>
                    <a:pt x="42282" y="50779"/>
                  </a:cubicBezTo>
                  <a:cubicBezTo>
                    <a:pt x="40295" y="50779"/>
                    <a:pt x="38419" y="51725"/>
                    <a:pt x="37167" y="53172"/>
                  </a:cubicBezTo>
                  <a:cubicBezTo>
                    <a:pt x="37320" y="51496"/>
                    <a:pt x="36728" y="49910"/>
                    <a:pt x="35689" y="48683"/>
                  </a:cubicBezTo>
                  <a:cubicBezTo>
                    <a:pt x="36184" y="48575"/>
                    <a:pt x="36683" y="48522"/>
                    <a:pt x="37179" y="48522"/>
                  </a:cubicBezTo>
                  <a:close/>
                  <a:moveTo>
                    <a:pt x="124475" y="46470"/>
                  </a:moveTo>
                  <a:cubicBezTo>
                    <a:pt x="127650" y="46470"/>
                    <a:pt x="130827" y="48548"/>
                    <a:pt x="130867" y="52706"/>
                  </a:cubicBezTo>
                  <a:cubicBezTo>
                    <a:pt x="130388" y="52601"/>
                    <a:pt x="129906" y="52550"/>
                    <a:pt x="129426" y="52550"/>
                  </a:cubicBezTo>
                  <a:cubicBezTo>
                    <a:pt x="127574" y="52550"/>
                    <a:pt x="125776" y="53316"/>
                    <a:pt x="124487" y="54704"/>
                  </a:cubicBezTo>
                  <a:cubicBezTo>
                    <a:pt x="123206" y="53333"/>
                    <a:pt x="121414" y="52545"/>
                    <a:pt x="119532" y="52545"/>
                  </a:cubicBezTo>
                  <a:cubicBezTo>
                    <a:pt x="119048" y="52545"/>
                    <a:pt x="118564" y="52599"/>
                    <a:pt x="118089" y="52706"/>
                  </a:cubicBezTo>
                  <a:cubicBezTo>
                    <a:pt x="118125" y="48548"/>
                    <a:pt x="121299" y="46470"/>
                    <a:pt x="124475" y="46470"/>
                  </a:cubicBezTo>
                  <a:close/>
                  <a:moveTo>
                    <a:pt x="77635" y="46519"/>
                  </a:moveTo>
                  <a:cubicBezTo>
                    <a:pt x="80808" y="46519"/>
                    <a:pt x="83981" y="48596"/>
                    <a:pt x="84022" y="52751"/>
                  </a:cubicBezTo>
                  <a:lnTo>
                    <a:pt x="84031" y="52760"/>
                  </a:lnTo>
                  <a:cubicBezTo>
                    <a:pt x="83550" y="52655"/>
                    <a:pt x="83066" y="52604"/>
                    <a:pt x="82586" y="52604"/>
                  </a:cubicBezTo>
                  <a:cubicBezTo>
                    <a:pt x="80731" y="52604"/>
                    <a:pt x="78937" y="53370"/>
                    <a:pt x="77642" y="54758"/>
                  </a:cubicBezTo>
                  <a:cubicBezTo>
                    <a:pt x="76360" y="53378"/>
                    <a:pt x="74568" y="52599"/>
                    <a:pt x="72696" y="52599"/>
                  </a:cubicBezTo>
                  <a:cubicBezTo>
                    <a:pt x="72203" y="52599"/>
                    <a:pt x="71719" y="52652"/>
                    <a:pt x="71244" y="52760"/>
                  </a:cubicBezTo>
                  <a:cubicBezTo>
                    <a:pt x="71280" y="48600"/>
                    <a:pt x="74457" y="46519"/>
                    <a:pt x="77635" y="46519"/>
                  </a:cubicBezTo>
                  <a:close/>
                  <a:moveTo>
                    <a:pt x="100946" y="46509"/>
                  </a:moveTo>
                  <a:cubicBezTo>
                    <a:pt x="104122" y="46509"/>
                    <a:pt x="107296" y="48585"/>
                    <a:pt x="107337" y="52742"/>
                  </a:cubicBezTo>
                  <a:cubicBezTo>
                    <a:pt x="106865" y="52641"/>
                    <a:pt x="106389" y="52591"/>
                    <a:pt x="105917" y="52591"/>
                  </a:cubicBezTo>
                  <a:cubicBezTo>
                    <a:pt x="104050" y="52591"/>
                    <a:pt x="102242" y="53364"/>
                    <a:pt x="100948" y="54758"/>
                  </a:cubicBezTo>
                  <a:lnTo>
                    <a:pt x="100948" y="54749"/>
                  </a:lnTo>
                  <a:cubicBezTo>
                    <a:pt x="99667" y="53369"/>
                    <a:pt x="97875" y="52590"/>
                    <a:pt x="95993" y="52590"/>
                  </a:cubicBezTo>
                  <a:cubicBezTo>
                    <a:pt x="95509" y="52590"/>
                    <a:pt x="95025" y="52643"/>
                    <a:pt x="94550" y="52742"/>
                  </a:cubicBezTo>
                  <a:cubicBezTo>
                    <a:pt x="94591" y="48588"/>
                    <a:pt x="97769" y="46509"/>
                    <a:pt x="100946" y="46509"/>
                  </a:cubicBezTo>
                  <a:close/>
                  <a:moveTo>
                    <a:pt x="53993" y="46670"/>
                  </a:moveTo>
                  <a:cubicBezTo>
                    <a:pt x="57169" y="46670"/>
                    <a:pt x="60344" y="48747"/>
                    <a:pt x="60384" y="52903"/>
                  </a:cubicBezTo>
                  <a:cubicBezTo>
                    <a:pt x="59911" y="52801"/>
                    <a:pt x="59433" y="52752"/>
                    <a:pt x="58960" y="52752"/>
                  </a:cubicBezTo>
                  <a:cubicBezTo>
                    <a:pt x="57101" y="52752"/>
                    <a:pt x="55295" y="53518"/>
                    <a:pt x="53995" y="54910"/>
                  </a:cubicBezTo>
                  <a:cubicBezTo>
                    <a:pt x="52714" y="53531"/>
                    <a:pt x="50922" y="52751"/>
                    <a:pt x="49040" y="52751"/>
                  </a:cubicBezTo>
                  <a:cubicBezTo>
                    <a:pt x="48556" y="52751"/>
                    <a:pt x="48072" y="52805"/>
                    <a:pt x="47597" y="52903"/>
                  </a:cubicBezTo>
                  <a:cubicBezTo>
                    <a:pt x="47638" y="48749"/>
                    <a:pt x="50816" y="46670"/>
                    <a:pt x="53993" y="46670"/>
                  </a:cubicBezTo>
                  <a:close/>
                  <a:moveTo>
                    <a:pt x="7145" y="46712"/>
                  </a:moveTo>
                  <a:cubicBezTo>
                    <a:pt x="10322" y="46712"/>
                    <a:pt x="13498" y="48790"/>
                    <a:pt x="13538" y="52948"/>
                  </a:cubicBezTo>
                  <a:cubicBezTo>
                    <a:pt x="13065" y="52846"/>
                    <a:pt x="12588" y="52796"/>
                    <a:pt x="12114" y="52796"/>
                  </a:cubicBezTo>
                  <a:cubicBezTo>
                    <a:pt x="10255" y="52796"/>
                    <a:pt x="8451" y="53563"/>
                    <a:pt x="7159" y="54955"/>
                  </a:cubicBezTo>
                  <a:cubicBezTo>
                    <a:pt x="5884" y="53583"/>
                    <a:pt x="4097" y="52805"/>
                    <a:pt x="2226" y="52805"/>
                  </a:cubicBezTo>
                  <a:cubicBezTo>
                    <a:pt x="2216" y="52805"/>
                    <a:pt x="2205" y="52805"/>
                    <a:pt x="2194" y="52805"/>
                  </a:cubicBezTo>
                  <a:lnTo>
                    <a:pt x="2194" y="52796"/>
                  </a:lnTo>
                  <a:cubicBezTo>
                    <a:pt x="1711" y="52796"/>
                    <a:pt x="1227" y="52850"/>
                    <a:pt x="752" y="52948"/>
                  </a:cubicBezTo>
                  <a:cubicBezTo>
                    <a:pt x="792" y="48790"/>
                    <a:pt x="3969" y="46712"/>
                    <a:pt x="7145" y="46712"/>
                  </a:cubicBezTo>
                  <a:close/>
                  <a:moveTo>
                    <a:pt x="30465" y="46717"/>
                  </a:moveTo>
                  <a:cubicBezTo>
                    <a:pt x="33637" y="46717"/>
                    <a:pt x="36811" y="48795"/>
                    <a:pt x="36854" y="52953"/>
                  </a:cubicBezTo>
                  <a:lnTo>
                    <a:pt x="36854" y="52953"/>
                  </a:lnTo>
                  <a:cubicBezTo>
                    <a:pt x="36379" y="52851"/>
                    <a:pt x="35901" y="52801"/>
                    <a:pt x="35426" y="52801"/>
                  </a:cubicBezTo>
                  <a:cubicBezTo>
                    <a:pt x="33569" y="52801"/>
                    <a:pt x="31771" y="53567"/>
                    <a:pt x="30483" y="54955"/>
                  </a:cubicBezTo>
                  <a:cubicBezTo>
                    <a:pt x="29201" y="53584"/>
                    <a:pt x="27409" y="52796"/>
                    <a:pt x="25528" y="52796"/>
                  </a:cubicBezTo>
                  <a:cubicBezTo>
                    <a:pt x="25044" y="52796"/>
                    <a:pt x="24560" y="52850"/>
                    <a:pt x="24085" y="52957"/>
                  </a:cubicBezTo>
                  <a:cubicBezTo>
                    <a:pt x="24116" y="48798"/>
                    <a:pt x="27290" y="46717"/>
                    <a:pt x="30465" y="46717"/>
                  </a:cubicBezTo>
                  <a:close/>
                  <a:moveTo>
                    <a:pt x="107865" y="57160"/>
                  </a:moveTo>
                  <a:cubicBezTo>
                    <a:pt x="107867" y="57160"/>
                    <a:pt x="107868" y="57160"/>
                    <a:pt x="107870" y="57160"/>
                  </a:cubicBezTo>
                  <a:lnTo>
                    <a:pt x="107870" y="57160"/>
                  </a:lnTo>
                  <a:cubicBezTo>
                    <a:pt x="107871" y="57160"/>
                    <a:pt x="107873" y="57160"/>
                    <a:pt x="107874" y="57160"/>
                  </a:cubicBezTo>
                  <a:close/>
                  <a:moveTo>
                    <a:pt x="129607" y="52925"/>
                  </a:moveTo>
                  <a:cubicBezTo>
                    <a:pt x="130037" y="52925"/>
                    <a:pt x="130471" y="52965"/>
                    <a:pt x="130903" y="53047"/>
                  </a:cubicBezTo>
                  <a:cubicBezTo>
                    <a:pt x="129908" y="54229"/>
                    <a:pt x="129326" y="55726"/>
                    <a:pt x="129415" y="57321"/>
                  </a:cubicBezTo>
                  <a:cubicBezTo>
                    <a:pt x="128165" y="56009"/>
                    <a:pt x="126406" y="55179"/>
                    <a:pt x="124538" y="55179"/>
                  </a:cubicBezTo>
                  <a:cubicBezTo>
                    <a:pt x="124518" y="55179"/>
                    <a:pt x="124498" y="55179"/>
                    <a:pt x="124478" y="55179"/>
                  </a:cubicBezTo>
                  <a:cubicBezTo>
                    <a:pt x="124458" y="55179"/>
                    <a:pt x="124438" y="55179"/>
                    <a:pt x="124418" y="55179"/>
                  </a:cubicBezTo>
                  <a:cubicBezTo>
                    <a:pt x="122550" y="55179"/>
                    <a:pt x="120782" y="56009"/>
                    <a:pt x="119541" y="57321"/>
                  </a:cubicBezTo>
                  <a:cubicBezTo>
                    <a:pt x="119622" y="55726"/>
                    <a:pt x="119039" y="54220"/>
                    <a:pt x="118045" y="53047"/>
                  </a:cubicBezTo>
                  <a:cubicBezTo>
                    <a:pt x="118478" y="52965"/>
                    <a:pt x="118913" y="52925"/>
                    <a:pt x="119344" y="52925"/>
                  </a:cubicBezTo>
                  <a:cubicBezTo>
                    <a:pt x="121276" y="52925"/>
                    <a:pt x="123138" y="53727"/>
                    <a:pt x="124478" y="55170"/>
                  </a:cubicBezTo>
                  <a:cubicBezTo>
                    <a:pt x="125811" y="53727"/>
                    <a:pt x="127678" y="52925"/>
                    <a:pt x="129607" y="52925"/>
                  </a:cubicBezTo>
                  <a:close/>
                  <a:moveTo>
                    <a:pt x="82780" y="52965"/>
                  </a:moveTo>
                  <a:cubicBezTo>
                    <a:pt x="83204" y="52965"/>
                    <a:pt x="83632" y="53003"/>
                    <a:pt x="84057" y="53082"/>
                  </a:cubicBezTo>
                  <a:cubicBezTo>
                    <a:pt x="83538" y="53701"/>
                    <a:pt x="83135" y="54409"/>
                    <a:pt x="82875" y="55170"/>
                  </a:cubicBezTo>
                  <a:cubicBezTo>
                    <a:pt x="82634" y="55866"/>
                    <a:pt x="82526" y="56607"/>
                    <a:pt x="82569" y="57347"/>
                  </a:cubicBezTo>
                  <a:lnTo>
                    <a:pt x="82569" y="57347"/>
                  </a:lnTo>
                  <a:cubicBezTo>
                    <a:pt x="81328" y="56053"/>
                    <a:pt x="79569" y="55215"/>
                    <a:pt x="77701" y="55215"/>
                  </a:cubicBezTo>
                  <a:cubicBezTo>
                    <a:pt x="77681" y="55215"/>
                    <a:pt x="77661" y="55215"/>
                    <a:pt x="77642" y="55215"/>
                  </a:cubicBezTo>
                  <a:cubicBezTo>
                    <a:pt x="78979" y="53768"/>
                    <a:pt x="80847" y="52965"/>
                    <a:pt x="82780" y="52965"/>
                  </a:cubicBezTo>
                  <a:close/>
                  <a:moveTo>
                    <a:pt x="95802" y="52974"/>
                  </a:moveTo>
                  <a:cubicBezTo>
                    <a:pt x="97735" y="52974"/>
                    <a:pt x="99602" y="53775"/>
                    <a:pt x="100939" y="55215"/>
                  </a:cubicBezTo>
                  <a:cubicBezTo>
                    <a:pt x="100919" y="55215"/>
                    <a:pt x="100900" y="55215"/>
                    <a:pt x="100880" y="55215"/>
                  </a:cubicBezTo>
                  <a:cubicBezTo>
                    <a:pt x="99020" y="55215"/>
                    <a:pt x="97252" y="56053"/>
                    <a:pt x="96011" y="57357"/>
                  </a:cubicBezTo>
                  <a:cubicBezTo>
                    <a:pt x="96047" y="56622"/>
                    <a:pt x="95948" y="55878"/>
                    <a:pt x="95706" y="55179"/>
                  </a:cubicBezTo>
                  <a:lnTo>
                    <a:pt x="95706" y="55170"/>
                  </a:lnTo>
                  <a:cubicBezTo>
                    <a:pt x="95446" y="54409"/>
                    <a:pt x="95043" y="53701"/>
                    <a:pt x="94523" y="53091"/>
                  </a:cubicBezTo>
                  <a:cubicBezTo>
                    <a:pt x="94949" y="53012"/>
                    <a:pt x="95377" y="52974"/>
                    <a:pt x="95802" y="52974"/>
                  </a:cubicBezTo>
                  <a:close/>
                  <a:moveTo>
                    <a:pt x="60697" y="57357"/>
                  </a:moveTo>
                  <a:cubicBezTo>
                    <a:pt x="60700" y="57357"/>
                    <a:pt x="60703" y="57357"/>
                    <a:pt x="60706" y="57357"/>
                  </a:cubicBezTo>
                  <a:lnTo>
                    <a:pt x="60706" y="57357"/>
                  </a:lnTo>
                  <a:cubicBezTo>
                    <a:pt x="60709" y="57357"/>
                    <a:pt x="60712" y="57357"/>
                    <a:pt x="60715" y="57357"/>
                  </a:cubicBezTo>
                  <a:close/>
                  <a:moveTo>
                    <a:pt x="48839" y="53117"/>
                  </a:moveTo>
                  <a:cubicBezTo>
                    <a:pt x="50775" y="53117"/>
                    <a:pt x="52650" y="53921"/>
                    <a:pt x="53995" y="55376"/>
                  </a:cubicBezTo>
                  <a:lnTo>
                    <a:pt x="53995" y="55376"/>
                  </a:lnTo>
                  <a:cubicBezTo>
                    <a:pt x="53992" y="55376"/>
                    <a:pt x="53989" y="55376"/>
                    <a:pt x="53986" y="55376"/>
                  </a:cubicBezTo>
                  <a:cubicBezTo>
                    <a:pt x="53966" y="55376"/>
                    <a:pt x="53946" y="55376"/>
                    <a:pt x="53927" y="55376"/>
                  </a:cubicBezTo>
                  <a:cubicBezTo>
                    <a:pt x="52067" y="55376"/>
                    <a:pt x="50299" y="56206"/>
                    <a:pt x="49049" y="57509"/>
                  </a:cubicBezTo>
                  <a:cubicBezTo>
                    <a:pt x="49138" y="55923"/>
                    <a:pt x="48556" y="54418"/>
                    <a:pt x="47561" y="53235"/>
                  </a:cubicBezTo>
                  <a:cubicBezTo>
                    <a:pt x="47987" y="53156"/>
                    <a:pt x="48414" y="53117"/>
                    <a:pt x="48839" y="53117"/>
                  </a:cubicBezTo>
                  <a:close/>
                  <a:moveTo>
                    <a:pt x="59142" y="53117"/>
                  </a:moveTo>
                  <a:cubicBezTo>
                    <a:pt x="59567" y="53117"/>
                    <a:pt x="59994" y="53156"/>
                    <a:pt x="60420" y="53235"/>
                  </a:cubicBezTo>
                  <a:cubicBezTo>
                    <a:pt x="59425" y="54427"/>
                    <a:pt x="58843" y="55932"/>
                    <a:pt x="58932" y="57518"/>
                  </a:cubicBezTo>
                  <a:lnTo>
                    <a:pt x="58923" y="57509"/>
                  </a:lnTo>
                  <a:cubicBezTo>
                    <a:pt x="57682" y="56206"/>
                    <a:pt x="55914" y="55376"/>
                    <a:pt x="54046" y="55376"/>
                  </a:cubicBezTo>
                  <a:cubicBezTo>
                    <a:pt x="54029" y="55376"/>
                    <a:pt x="54012" y="55376"/>
                    <a:pt x="53995" y="55376"/>
                  </a:cubicBezTo>
                  <a:lnTo>
                    <a:pt x="53995" y="55376"/>
                  </a:lnTo>
                  <a:cubicBezTo>
                    <a:pt x="55333" y="53921"/>
                    <a:pt x="57206" y="53117"/>
                    <a:pt x="59142" y="53117"/>
                  </a:cubicBezTo>
                  <a:close/>
                  <a:moveTo>
                    <a:pt x="25317" y="53179"/>
                  </a:moveTo>
                  <a:cubicBezTo>
                    <a:pt x="27247" y="53179"/>
                    <a:pt x="29113" y="53976"/>
                    <a:pt x="30456" y="55421"/>
                  </a:cubicBezTo>
                  <a:cubicBezTo>
                    <a:pt x="30436" y="55421"/>
                    <a:pt x="30416" y="55421"/>
                    <a:pt x="30397" y="55421"/>
                  </a:cubicBezTo>
                  <a:cubicBezTo>
                    <a:pt x="28528" y="55421"/>
                    <a:pt x="26769" y="56259"/>
                    <a:pt x="25528" y="57554"/>
                  </a:cubicBezTo>
                  <a:cubicBezTo>
                    <a:pt x="25563" y="56819"/>
                    <a:pt x="25456" y="56075"/>
                    <a:pt x="25223" y="55376"/>
                  </a:cubicBezTo>
                  <a:lnTo>
                    <a:pt x="25223" y="55385"/>
                  </a:lnTo>
                  <a:cubicBezTo>
                    <a:pt x="24963" y="54624"/>
                    <a:pt x="24560" y="53916"/>
                    <a:pt x="24031" y="53298"/>
                  </a:cubicBezTo>
                  <a:cubicBezTo>
                    <a:pt x="24460" y="53218"/>
                    <a:pt x="24890" y="53179"/>
                    <a:pt x="25317" y="53179"/>
                  </a:cubicBezTo>
                  <a:close/>
                  <a:moveTo>
                    <a:pt x="12293" y="53188"/>
                  </a:moveTo>
                  <a:cubicBezTo>
                    <a:pt x="12719" y="53188"/>
                    <a:pt x="13147" y="53227"/>
                    <a:pt x="13574" y="53307"/>
                  </a:cubicBezTo>
                  <a:cubicBezTo>
                    <a:pt x="13055" y="53925"/>
                    <a:pt x="12651" y="54624"/>
                    <a:pt x="12391" y="55385"/>
                  </a:cubicBezTo>
                  <a:cubicBezTo>
                    <a:pt x="12150" y="56084"/>
                    <a:pt x="12051" y="56819"/>
                    <a:pt x="12087" y="57554"/>
                  </a:cubicBezTo>
                  <a:lnTo>
                    <a:pt x="12087" y="57572"/>
                  </a:lnTo>
                  <a:cubicBezTo>
                    <a:pt x="10845" y="56268"/>
                    <a:pt x="9086" y="55430"/>
                    <a:pt x="7218" y="55430"/>
                  </a:cubicBezTo>
                  <a:cubicBezTo>
                    <a:pt x="7198" y="55430"/>
                    <a:pt x="7178" y="55430"/>
                    <a:pt x="7159" y="55430"/>
                  </a:cubicBezTo>
                  <a:cubicBezTo>
                    <a:pt x="8501" y="53985"/>
                    <a:pt x="10367" y="53188"/>
                    <a:pt x="12293" y="53188"/>
                  </a:cubicBezTo>
                  <a:close/>
                  <a:moveTo>
                    <a:pt x="106098" y="52962"/>
                  </a:moveTo>
                  <a:cubicBezTo>
                    <a:pt x="106573" y="52962"/>
                    <a:pt x="107051" y="53010"/>
                    <a:pt x="107525" y="53109"/>
                  </a:cubicBezTo>
                  <a:cubicBezTo>
                    <a:pt x="106514" y="54361"/>
                    <a:pt x="105950" y="55943"/>
                    <a:pt x="106117" y="57615"/>
                  </a:cubicBezTo>
                  <a:lnTo>
                    <a:pt x="106117" y="57615"/>
                  </a:lnTo>
                  <a:cubicBezTo>
                    <a:pt x="104869" y="56153"/>
                    <a:pt x="102981" y="55206"/>
                    <a:pt x="100985" y="55206"/>
                  </a:cubicBezTo>
                  <a:cubicBezTo>
                    <a:pt x="100976" y="55206"/>
                    <a:pt x="100966" y="55206"/>
                    <a:pt x="100957" y="55206"/>
                  </a:cubicBezTo>
                  <a:cubicBezTo>
                    <a:pt x="102302" y="53761"/>
                    <a:pt x="104171" y="52962"/>
                    <a:pt x="106098" y="52962"/>
                  </a:cubicBezTo>
                  <a:close/>
                  <a:moveTo>
                    <a:pt x="70812" y="48526"/>
                  </a:moveTo>
                  <a:cubicBezTo>
                    <a:pt x="71289" y="48526"/>
                    <a:pt x="71770" y="48575"/>
                    <a:pt x="72248" y="48674"/>
                  </a:cubicBezTo>
                  <a:cubicBezTo>
                    <a:pt x="71271" y="49928"/>
                    <a:pt x="70742" y="51496"/>
                    <a:pt x="70939" y="53145"/>
                  </a:cubicBezTo>
                  <a:cubicBezTo>
                    <a:pt x="71447" y="53031"/>
                    <a:pt x="71960" y="52976"/>
                    <a:pt x="72468" y="52976"/>
                  </a:cubicBezTo>
                  <a:cubicBezTo>
                    <a:pt x="74401" y="52976"/>
                    <a:pt x="76276" y="53777"/>
                    <a:pt x="77624" y="55224"/>
                  </a:cubicBezTo>
                  <a:cubicBezTo>
                    <a:pt x="77606" y="55224"/>
                    <a:pt x="77587" y="55224"/>
                    <a:pt x="77569" y="55224"/>
                  </a:cubicBezTo>
                  <a:cubicBezTo>
                    <a:pt x="75520" y="55224"/>
                    <a:pt x="73598" y="56223"/>
                    <a:pt x="72355" y="57751"/>
                  </a:cubicBezTo>
                  <a:cubicBezTo>
                    <a:pt x="72694" y="54052"/>
                    <a:pt x="69407" y="50779"/>
                    <a:pt x="65713" y="50779"/>
                  </a:cubicBezTo>
                  <a:cubicBezTo>
                    <a:pt x="65693" y="50779"/>
                    <a:pt x="65673" y="50779"/>
                    <a:pt x="65653" y="50780"/>
                  </a:cubicBezTo>
                  <a:cubicBezTo>
                    <a:pt x="66997" y="49327"/>
                    <a:pt x="68873" y="48526"/>
                    <a:pt x="70812" y="48526"/>
                  </a:cubicBezTo>
                  <a:close/>
                  <a:moveTo>
                    <a:pt x="35611" y="53168"/>
                  </a:moveTo>
                  <a:cubicBezTo>
                    <a:pt x="36086" y="53168"/>
                    <a:pt x="36566" y="53216"/>
                    <a:pt x="37042" y="53315"/>
                  </a:cubicBezTo>
                  <a:cubicBezTo>
                    <a:pt x="36031" y="54567"/>
                    <a:pt x="35458" y="56149"/>
                    <a:pt x="35634" y="57812"/>
                  </a:cubicBezTo>
                  <a:lnTo>
                    <a:pt x="35634" y="57812"/>
                  </a:lnTo>
                  <a:cubicBezTo>
                    <a:pt x="34382" y="56357"/>
                    <a:pt x="32515" y="55412"/>
                    <a:pt x="30530" y="55412"/>
                  </a:cubicBezTo>
                  <a:cubicBezTo>
                    <a:pt x="30511" y="55412"/>
                    <a:pt x="30492" y="55412"/>
                    <a:pt x="30474" y="55412"/>
                  </a:cubicBezTo>
                  <a:cubicBezTo>
                    <a:pt x="31811" y="53967"/>
                    <a:pt x="33679" y="53168"/>
                    <a:pt x="35611" y="53168"/>
                  </a:cubicBezTo>
                  <a:close/>
                  <a:moveTo>
                    <a:pt x="112818" y="51075"/>
                  </a:moveTo>
                  <a:cubicBezTo>
                    <a:pt x="115995" y="51075"/>
                    <a:pt x="119174" y="53154"/>
                    <a:pt x="119218" y="57312"/>
                  </a:cubicBezTo>
                  <a:cubicBezTo>
                    <a:pt x="118743" y="57210"/>
                    <a:pt x="118265" y="57160"/>
                    <a:pt x="117790" y="57160"/>
                  </a:cubicBezTo>
                  <a:cubicBezTo>
                    <a:pt x="115926" y="57160"/>
                    <a:pt x="114120" y="57927"/>
                    <a:pt x="112821" y="59319"/>
                  </a:cubicBezTo>
                  <a:cubicBezTo>
                    <a:pt x="111549" y="57940"/>
                    <a:pt x="109750" y="57161"/>
                    <a:pt x="107870" y="57160"/>
                  </a:cubicBezTo>
                  <a:lnTo>
                    <a:pt x="107870" y="57160"/>
                  </a:lnTo>
                  <a:cubicBezTo>
                    <a:pt x="107388" y="57160"/>
                    <a:pt x="106905" y="57214"/>
                    <a:pt x="106432" y="57312"/>
                  </a:cubicBezTo>
                  <a:cubicBezTo>
                    <a:pt x="106468" y="53154"/>
                    <a:pt x="109642" y="51075"/>
                    <a:pt x="112818" y="51075"/>
                  </a:cubicBezTo>
                  <a:close/>
                  <a:moveTo>
                    <a:pt x="136134" y="51090"/>
                  </a:moveTo>
                  <a:cubicBezTo>
                    <a:pt x="139310" y="51090"/>
                    <a:pt x="142484" y="53169"/>
                    <a:pt x="142525" y="57330"/>
                  </a:cubicBezTo>
                  <a:cubicBezTo>
                    <a:pt x="142043" y="57224"/>
                    <a:pt x="141557" y="57173"/>
                    <a:pt x="141075" y="57173"/>
                  </a:cubicBezTo>
                  <a:cubicBezTo>
                    <a:pt x="139225" y="57173"/>
                    <a:pt x="137430" y="57933"/>
                    <a:pt x="136136" y="59319"/>
                  </a:cubicBezTo>
                  <a:lnTo>
                    <a:pt x="136136" y="59328"/>
                  </a:lnTo>
                  <a:cubicBezTo>
                    <a:pt x="134854" y="57957"/>
                    <a:pt x="133062" y="57168"/>
                    <a:pt x="131181" y="57168"/>
                  </a:cubicBezTo>
                  <a:cubicBezTo>
                    <a:pt x="130697" y="57168"/>
                    <a:pt x="130213" y="57222"/>
                    <a:pt x="129738" y="57330"/>
                  </a:cubicBezTo>
                  <a:cubicBezTo>
                    <a:pt x="129778" y="53171"/>
                    <a:pt x="132957" y="51090"/>
                    <a:pt x="136134" y="51090"/>
                  </a:cubicBezTo>
                  <a:close/>
                  <a:moveTo>
                    <a:pt x="89294" y="51126"/>
                  </a:moveTo>
                  <a:cubicBezTo>
                    <a:pt x="91873" y="51126"/>
                    <a:pt x="94452" y="52497"/>
                    <a:pt x="95348" y="55242"/>
                  </a:cubicBezTo>
                  <a:cubicBezTo>
                    <a:pt x="95572" y="55923"/>
                    <a:pt x="95679" y="56631"/>
                    <a:pt x="95688" y="57348"/>
                  </a:cubicBezTo>
                  <a:cubicBezTo>
                    <a:pt x="95215" y="57246"/>
                    <a:pt x="94738" y="57196"/>
                    <a:pt x="94264" y="57196"/>
                  </a:cubicBezTo>
                  <a:cubicBezTo>
                    <a:pt x="92405" y="57196"/>
                    <a:pt x="90599" y="57962"/>
                    <a:pt x="89299" y="59355"/>
                  </a:cubicBezTo>
                  <a:cubicBezTo>
                    <a:pt x="88027" y="57975"/>
                    <a:pt x="86226" y="57195"/>
                    <a:pt x="84353" y="57195"/>
                  </a:cubicBezTo>
                  <a:cubicBezTo>
                    <a:pt x="83860" y="57195"/>
                    <a:pt x="83376" y="57249"/>
                    <a:pt x="82910" y="57348"/>
                  </a:cubicBezTo>
                  <a:cubicBezTo>
                    <a:pt x="82902" y="56631"/>
                    <a:pt x="83009" y="55923"/>
                    <a:pt x="83224" y="55242"/>
                  </a:cubicBezTo>
                  <a:lnTo>
                    <a:pt x="83233" y="55242"/>
                  </a:lnTo>
                  <a:cubicBezTo>
                    <a:pt x="84129" y="52499"/>
                    <a:pt x="86712" y="51126"/>
                    <a:pt x="89294" y="51126"/>
                  </a:cubicBezTo>
                  <a:close/>
                  <a:moveTo>
                    <a:pt x="42335" y="51276"/>
                  </a:moveTo>
                  <a:cubicBezTo>
                    <a:pt x="45511" y="51276"/>
                    <a:pt x="48686" y="53352"/>
                    <a:pt x="48726" y="57509"/>
                  </a:cubicBezTo>
                  <a:cubicBezTo>
                    <a:pt x="48253" y="57407"/>
                    <a:pt x="47776" y="57357"/>
                    <a:pt x="47302" y="57357"/>
                  </a:cubicBezTo>
                  <a:cubicBezTo>
                    <a:pt x="45443" y="57357"/>
                    <a:pt x="43639" y="58124"/>
                    <a:pt x="42346" y="59516"/>
                  </a:cubicBezTo>
                  <a:cubicBezTo>
                    <a:pt x="41065" y="58136"/>
                    <a:pt x="39264" y="57357"/>
                    <a:pt x="37382" y="57357"/>
                  </a:cubicBezTo>
                  <a:cubicBezTo>
                    <a:pt x="36898" y="57357"/>
                    <a:pt x="36415" y="57410"/>
                    <a:pt x="35940" y="57509"/>
                  </a:cubicBezTo>
                  <a:cubicBezTo>
                    <a:pt x="35980" y="53355"/>
                    <a:pt x="39158" y="51276"/>
                    <a:pt x="42335" y="51276"/>
                  </a:cubicBezTo>
                  <a:close/>
                  <a:moveTo>
                    <a:pt x="65660" y="51276"/>
                  </a:moveTo>
                  <a:cubicBezTo>
                    <a:pt x="68835" y="51276"/>
                    <a:pt x="72010" y="53352"/>
                    <a:pt x="72050" y="57509"/>
                  </a:cubicBezTo>
                  <a:cubicBezTo>
                    <a:pt x="71577" y="57407"/>
                    <a:pt x="71100" y="57357"/>
                    <a:pt x="70626" y="57357"/>
                  </a:cubicBezTo>
                  <a:cubicBezTo>
                    <a:pt x="68767" y="57357"/>
                    <a:pt x="66961" y="58124"/>
                    <a:pt x="65662" y="59516"/>
                  </a:cubicBezTo>
                  <a:cubicBezTo>
                    <a:pt x="64382" y="58138"/>
                    <a:pt x="62585" y="57359"/>
                    <a:pt x="60706" y="57357"/>
                  </a:cubicBezTo>
                  <a:lnTo>
                    <a:pt x="60706" y="57357"/>
                  </a:lnTo>
                  <a:cubicBezTo>
                    <a:pt x="60217" y="57357"/>
                    <a:pt x="59736" y="57411"/>
                    <a:pt x="59264" y="57509"/>
                  </a:cubicBezTo>
                  <a:cubicBezTo>
                    <a:pt x="59304" y="53355"/>
                    <a:pt x="62482" y="51276"/>
                    <a:pt x="65660" y="51276"/>
                  </a:cubicBezTo>
                  <a:close/>
                  <a:moveTo>
                    <a:pt x="18806" y="51334"/>
                  </a:moveTo>
                  <a:cubicBezTo>
                    <a:pt x="21388" y="51334"/>
                    <a:pt x="23969" y="52707"/>
                    <a:pt x="24864" y="55457"/>
                  </a:cubicBezTo>
                  <a:cubicBezTo>
                    <a:pt x="25079" y="56138"/>
                    <a:pt x="25196" y="56846"/>
                    <a:pt x="25205" y="57563"/>
                  </a:cubicBezTo>
                  <a:cubicBezTo>
                    <a:pt x="24724" y="57458"/>
                    <a:pt x="24240" y="57407"/>
                    <a:pt x="23760" y="57407"/>
                  </a:cubicBezTo>
                  <a:cubicBezTo>
                    <a:pt x="21902" y="57407"/>
                    <a:pt x="20103" y="58173"/>
                    <a:pt x="18807" y="59561"/>
                  </a:cubicBezTo>
                  <a:cubicBezTo>
                    <a:pt x="17535" y="58190"/>
                    <a:pt x="15734" y="57401"/>
                    <a:pt x="13861" y="57401"/>
                  </a:cubicBezTo>
                  <a:cubicBezTo>
                    <a:pt x="13377" y="57401"/>
                    <a:pt x="12884" y="57455"/>
                    <a:pt x="12418" y="57563"/>
                  </a:cubicBezTo>
                  <a:cubicBezTo>
                    <a:pt x="12418" y="56837"/>
                    <a:pt x="12526" y="56129"/>
                    <a:pt x="12741" y="55448"/>
                  </a:cubicBezTo>
                  <a:lnTo>
                    <a:pt x="12741" y="55457"/>
                  </a:lnTo>
                  <a:cubicBezTo>
                    <a:pt x="13637" y="52710"/>
                    <a:pt x="16222" y="51334"/>
                    <a:pt x="18806" y="51334"/>
                  </a:cubicBezTo>
                  <a:close/>
                  <a:moveTo>
                    <a:pt x="117967" y="57526"/>
                  </a:moveTo>
                  <a:cubicBezTo>
                    <a:pt x="118391" y="57526"/>
                    <a:pt x="118819" y="57564"/>
                    <a:pt x="119245" y="57643"/>
                  </a:cubicBezTo>
                  <a:cubicBezTo>
                    <a:pt x="118726" y="58253"/>
                    <a:pt x="118322" y="58961"/>
                    <a:pt x="118063" y="59722"/>
                  </a:cubicBezTo>
                  <a:cubicBezTo>
                    <a:pt x="117821" y="60430"/>
                    <a:pt x="117713" y="61165"/>
                    <a:pt x="117758" y="61909"/>
                  </a:cubicBezTo>
                  <a:cubicBezTo>
                    <a:pt x="116510" y="60598"/>
                    <a:pt x="114739" y="59767"/>
                    <a:pt x="112860" y="59767"/>
                  </a:cubicBezTo>
                  <a:cubicBezTo>
                    <a:pt x="112850" y="59767"/>
                    <a:pt x="112840" y="59767"/>
                    <a:pt x="112830" y="59767"/>
                  </a:cubicBezTo>
                  <a:cubicBezTo>
                    <a:pt x="114167" y="58327"/>
                    <a:pt x="116034" y="57526"/>
                    <a:pt x="117967" y="57526"/>
                  </a:cubicBezTo>
                  <a:close/>
                  <a:moveTo>
                    <a:pt x="130990" y="57535"/>
                  </a:moveTo>
                  <a:cubicBezTo>
                    <a:pt x="132923" y="57535"/>
                    <a:pt x="134790" y="58336"/>
                    <a:pt x="136127" y="59776"/>
                  </a:cubicBezTo>
                  <a:cubicBezTo>
                    <a:pt x="136117" y="59776"/>
                    <a:pt x="136107" y="59776"/>
                    <a:pt x="136097" y="59776"/>
                  </a:cubicBezTo>
                  <a:cubicBezTo>
                    <a:pt x="134226" y="59776"/>
                    <a:pt x="132446" y="60607"/>
                    <a:pt x="131199" y="61918"/>
                  </a:cubicBezTo>
                  <a:cubicBezTo>
                    <a:pt x="131234" y="61183"/>
                    <a:pt x="131136" y="60439"/>
                    <a:pt x="130894" y="59731"/>
                  </a:cubicBezTo>
                  <a:cubicBezTo>
                    <a:pt x="130634" y="58970"/>
                    <a:pt x="130231" y="58271"/>
                    <a:pt x="129711" y="57652"/>
                  </a:cubicBezTo>
                  <a:cubicBezTo>
                    <a:pt x="130137" y="57573"/>
                    <a:pt x="130565" y="57535"/>
                    <a:pt x="130990" y="57535"/>
                  </a:cubicBezTo>
                  <a:close/>
                  <a:moveTo>
                    <a:pt x="84143" y="57571"/>
                  </a:moveTo>
                  <a:cubicBezTo>
                    <a:pt x="86075" y="57571"/>
                    <a:pt x="87945" y="58371"/>
                    <a:pt x="89282" y="59821"/>
                  </a:cubicBezTo>
                  <a:lnTo>
                    <a:pt x="89282" y="59821"/>
                  </a:lnTo>
                  <a:cubicBezTo>
                    <a:pt x="89265" y="59821"/>
                    <a:pt x="89248" y="59821"/>
                    <a:pt x="89231" y="59821"/>
                  </a:cubicBezTo>
                  <a:cubicBezTo>
                    <a:pt x="87362" y="59821"/>
                    <a:pt x="85595" y="60659"/>
                    <a:pt x="84353" y="61962"/>
                  </a:cubicBezTo>
                  <a:cubicBezTo>
                    <a:pt x="84434" y="60367"/>
                    <a:pt x="83851" y="58871"/>
                    <a:pt x="82866" y="57688"/>
                  </a:cubicBezTo>
                  <a:cubicBezTo>
                    <a:pt x="83291" y="57609"/>
                    <a:pt x="83719" y="57571"/>
                    <a:pt x="84143" y="57571"/>
                  </a:cubicBezTo>
                  <a:close/>
                  <a:moveTo>
                    <a:pt x="94437" y="57571"/>
                  </a:moveTo>
                  <a:cubicBezTo>
                    <a:pt x="94862" y="57571"/>
                    <a:pt x="95290" y="57609"/>
                    <a:pt x="95715" y="57688"/>
                  </a:cubicBezTo>
                  <a:cubicBezTo>
                    <a:pt x="94720" y="58871"/>
                    <a:pt x="94138" y="60367"/>
                    <a:pt x="94228" y="61962"/>
                  </a:cubicBezTo>
                  <a:cubicBezTo>
                    <a:pt x="92977" y="60659"/>
                    <a:pt x="91218" y="59821"/>
                    <a:pt x="89350" y="59821"/>
                  </a:cubicBezTo>
                  <a:cubicBezTo>
                    <a:pt x="89333" y="59821"/>
                    <a:pt x="89316" y="59821"/>
                    <a:pt x="89299" y="59821"/>
                  </a:cubicBezTo>
                  <a:lnTo>
                    <a:pt x="89299" y="59821"/>
                  </a:lnTo>
                  <a:cubicBezTo>
                    <a:pt x="90636" y="58371"/>
                    <a:pt x="92506" y="57571"/>
                    <a:pt x="94437" y="57571"/>
                  </a:cubicBezTo>
                  <a:close/>
                  <a:moveTo>
                    <a:pt x="47495" y="57735"/>
                  </a:moveTo>
                  <a:cubicBezTo>
                    <a:pt x="47916" y="57735"/>
                    <a:pt x="48340" y="57773"/>
                    <a:pt x="48762" y="57849"/>
                  </a:cubicBezTo>
                  <a:cubicBezTo>
                    <a:pt x="48242" y="58468"/>
                    <a:pt x="47839" y="59176"/>
                    <a:pt x="47579" y="59937"/>
                  </a:cubicBezTo>
                  <a:cubicBezTo>
                    <a:pt x="47337" y="60636"/>
                    <a:pt x="47230" y="61371"/>
                    <a:pt x="47275" y="62115"/>
                  </a:cubicBezTo>
                  <a:lnTo>
                    <a:pt x="47275" y="62124"/>
                  </a:lnTo>
                  <a:cubicBezTo>
                    <a:pt x="46033" y="60820"/>
                    <a:pt x="44265" y="59982"/>
                    <a:pt x="42405" y="59982"/>
                  </a:cubicBezTo>
                  <a:cubicBezTo>
                    <a:pt x="42386" y="59982"/>
                    <a:pt x="42366" y="59982"/>
                    <a:pt x="42346" y="59982"/>
                  </a:cubicBezTo>
                  <a:cubicBezTo>
                    <a:pt x="43686" y="58532"/>
                    <a:pt x="45558" y="57735"/>
                    <a:pt x="47495" y="57735"/>
                  </a:cubicBezTo>
                  <a:close/>
                  <a:moveTo>
                    <a:pt x="60510" y="57740"/>
                  </a:moveTo>
                  <a:cubicBezTo>
                    <a:pt x="62438" y="57740"/>
                    <a:pt x="64308" y="58537"/>
                    <a:pt x="65644" y="59982"/>
                  </a:cubicBezTo>
                  <a:cubicBezTo>
                    <a:pt x="65624" y="59982"/>
                    <a:pt x="65604" y="59982"/>
                    <a:pt x="65585" y="59982"/>
                  </a:cubicBezTo>
                  <a:cubicBezTo>
                    <a:pt x="63725" y="59982"/>
                    <a:pt x="61957" y="60820"/>
                    <a:pt x="60715" y="62124"/>
                  </a:cubicBezTo>
                  <a:cubicBezTo>
                    <a:pt x="60751" y="61380"/>
                    <a:pt x="60653" y="60636"/>
                    <a:pt x="60411" y="59937"/>
                  </a:cubicBezTo>
                  <a:cubicBezTo>
                    <a:pt x="60151" y="59176"/>
                    <a:pt x="59748" y="58468"/>
                    <a:pt x="59228" y="57858"/>
                  </a:cubicBezTo>
                  <a:cubicBezTo>
                    <a:pt x="59655" y="57779"/>
                    <a:pt x="60084" y="57740"/>
                    <a:pt x="60510" y="57740"/>
                  </a:cubicBezTo>
                  <a:close/>
                  <a:moveTo>
                    <a:pt x="23936" y="57764"/>
                  </a:moveTo>
                  <a:cubicBezTo>
                    <a:pt x="24366" y="57764"/>
                    <a:pt x="24800" y="57804"/>
                    <a:pt x="25232" y="57885"/>
                  </a:cubicBezTo>
                  <a:cubicBezTo>
                    <a:pt x="24237" y="59059"/>
                    <a:pt x="23655" y="60565"/>
                    <a:pt x="23744" y="62151"/>
                  </a:cubicBezTo>
                  <a:cubicBezTo>
                    <a:pt x="22494" y="60847"/>
                    <a:pt x="20727" y="60018"/>
                    <a:pt x="18867" y="60018"/>
                  </a:cubicBezTo>
                  <a:cubicBezTo>
                    <a:pt x="18847" y="60018"/>
                    <a:pt x="18827" y="60018"/>
                    <a:pt x="18807" y="60018"/>
                  </a:cubicBezTo>
                  <a:cubicBezTo>
                    <a:pt x="18787" y="60018"/>
                    <a:pt x="18767" y="60018"/>
                    <a:pt x="18747" y="60018"/>
                  </a:cubicBezTo>
                  <a:cubicBezTo>
                    <a:pt x="16879" y="60018"/>
                    <a:pt x="15111" y="60847"/>
                    <a:pt x="13870" y="62151"/>
                  </a:cubicBezTo>
                  <a:cubicBezTo>
                    <a:pt x="13951" y="60573"/>
                    <a:pt x="13368" y="59068"/>
                    <a:pt x="12382" y="57885"/>
                  </a:cubicBezTo>
                  <a:lnTo>
                    <a:pt x="12374" y="57885"/>
                  </a:lnTo>
                  <a:cubicBezTo>
                    <a:pt x="12805" y="57804"/>
                    <a:pt x="13239" y="57764"/>
                    <a:pt x="13670" y="57764"/>
                  </a:cubicBezTo>
                  <a:cubicBezTo>
                    <a:pt x="15599" y="57764"/>
                    <a:pt x="17467" y="58566"/>
                    <a:pt x="18807" y="60009"/>
                  </a:cubicBezTo>
                  <a:cubicBezTo>
                    <a:pt x="20140" y="58566"/>
                    <a:pt x="22007" y="57764"/>
                    <a:pt x="23936" y="57764"/>
                  </a:cubicBezTo>
                  <a:close/>
                  <a:moveTo>
                    <a:pt x="107668" y="57528"/>
                  </a:moveTo>
                  <a:cubicBezTo>
                    <a:pt x="109594" y="57528"/>
                    <a:pt x="111464" y="58327"/>
                    <a:pt x="112812" y="59767"/>
                  </a:cubicBezTo>
                  <a:cubicBezTo>
                    <a:pt x="112793" y="59767"/>
                    <a:pt x="112774" y="59767"/>
                    <a:pt x="112756" y="59767"/>
                  </a:cubicBezTo>
                  <a:cubicBezTo>
                    <a:pt x="110769" y="59767"/>
                    <a:pt x="108902" y="60712"/>
                    <a:pt x="107650" y="62159"/>
                  </a:cubicBezTo>
                  <a:lnTo>
                    <a:pt x="107650" y="62159"/>
                  </a:lnTo>
                  <a:cubicBezTo>
                    <a:pt x="107803" y="60502"/>
                    <a:pt x="107211" y="58925"/>
                    <a:pt x="106181" y="57688"/>
                  </a:cubicBezTo>
                  <a:cubicBezTo>
                    <a:pt x="106675" y="57580"/>
                    <a:pt x="107173" y="57528"/>
                    <a:pt x="107668" y="57528"/>
                  </a:cubicBezTo>
                  <a:close/>
                  <a:moveTo>
                    <a:pt x="37187" y="57724"/>
                  </a:moveTo>
                  <a:cubicBezTo>
                    <a:pt x="39116" y="57724"/>
                    <a:pt x="40983" y="58519"/>
                    <a:pt x="42328" y="59964"/>
                  </a:cubicBezTo>
                  <a:cubicBezTo>
                    <a:pt x="42310" y="59964"/>
                    <a:pt x="42291" y="59964"/>
                    <a:pt x="42273" y="59964"/>
                  </a:cubicBezTo>
                  <a:cubicBezTo>
                    <a:pt x="40286" y="59964"/>
                    <a:pt x="38419" y="60910"/>
                    <a:pt x="37167" y="62366"/>
                  </a:cubicBezTo>
                  <a:cubicBezTo>
                    <a:pt x="37320" y="60699"/>
                    <a:pt x="36728" y="59122"/>
                    <a:pt x="35698" y="57894"/>
                  </a:cubicBezTo>
                  <a:lnTo>
                    <a:pt x="35689" y="57885"/>
                  </a:lnTo>
                  <a:cubicBezTo>
                    <a:pt x="36187" y="57777"/>
                    <a:pt x="36689" y="57724"/>
                    <a:pt x="37187" y="57724"/>
                  </a:cubicBezTo>
                  <a:close/>
                  <a:moveTo>
                    <a:pt x="124486" y="55678"/>
                  </a:moveTo>
                  <a:cubicBezTo>
                    <a:pt x="127068" y="55678"/>
                    <a:pt x="129649" y="57049"/>
                    <a:pt x="130544" y="59794"/>
                  </a:cubicBezTo>
                  <a:cubicBezTo>
                    <a:pt x="130760" y="60475"/>
                    <a:pt x="130876" y="61183"/>
                    <a:pt x="130876" y="61900"/>
                  </a:cubicBezTo>
                  <a:cubicBezTo>
                    <a:pt x="130403" y="61798"/>
                    <a:pt x="129926" y="61748"/>
                    <a:pt x="129452" y="61748"/>
                  </a:cubicBezTo>
                  <a:cubicBezTo>
                    <a:pt x="127593" y="61748"/>
                    <a:pt x="125787" y="62514"/>
                    <a:pt x="124487" y="63907"/>
                  </a:cubicBezTo>
                  <a:cubicBezTo>
                    <a:pt x="123215" y="62527"/>
                    <a:pt x="121414" y="61747"/>
                    <a:pt x="119541" y="61747"/>
                  </a:cubicBezTo>
                  <a:cubicBezTo>
                    <a:pt x="119048" y="61747"/>
                    <a:pt x="118564" y="61801"/>
                    <a:pt x="118080" y="61909"/>
                  </a:cubicBezTo>
                  <a:cubicBezTo>
                    <a:pt x="118080" y="61192"/>
                    <a:pt x="118197" y="60484"/>
                    <a:pt x="118412" y="59803"/>
                  </a:cubicBezTo>
                  <a:lnTo>
                    <a:pt x="118421" y="59794"/>
                  </a:lnTo>
                  <a:cubicBezTo>
                    <a:pt x="119317" y="57051"/>
                    <a:pt x="121902" y="55678"/>
                    <a:pt x="124486" y="55678"/>
                  </a:cubicBezTo>
                  <a:close/>
                  <a:moveTo>
                    <a:pt x="77628" y="55717"/>
                  </a:moveTo>
                  <a:cubicBezTo>
                    <a:pt x="80804" y="55717"/>
                    <a:pt x="83980" y="57795"/>
                    <a:pt x="84022" y="61951"/>
                  </a:cubicBezTo>
                  <a:lnTo>
                    <a:pt x="84022" y="61951"/>
                  </a:lnTo>
                  <a:cubicBezTo>
                    <a:pt x="83546" y="61848"/>
                    <a:pt x="83066" y="61797"/>
                    <a:pt x="82590" y="61797"/>
                  </a:cubicBezTo>
                  <a:cubicBezTo>
                    <a:pt x="80737" y="61797"/>
                    <a:pt x="78939" y="62563"/>
                    <a:pt x="77651" y="63952"/>
                  </a:cubicBezTo>
                  <a:cubicBezTo>
                    <a:pt x="76377" y="62579"/>
                    <a:pt x="74589" y="61801"/>
                    <a:pt x="72710" y="61801"/>
                  </a:cubicBezTo>
                  <a:cubicBezTo>
                    <a:pt x="72699" y="61801"/>
                    <a:pt x="72688" y="61801"/>
                    <a:pt x="72678" y="61801"/>
                  </a:cubicBezTo>
                  <a:cubicBezTo>
                    <a:pt x="72194" y="61801"/>
                    <a:pt x="71710" y="61846"/>
                    <a:pt x="71235" y="61953"/>
                  </a:cubicBezTo>
                  <a:cubicBezTo>
                    <a:pt x="71275" y="57796"/>
                    <a:pt x="74452" y="55717"/>
                    <a:pt x="77628" y="55717"/>
                  </a:cubicBezTo>
                  <a:close/>
                  <a:moveTo>
                    <a:pt x="100943" y="55717"/>
                  </a:moveTo>
                  <a:cubicBezTo>
                    <a:pt x="104119" y="55717"/>
                    <a:pt x="107295" y="57795"/>
                    <a:pt x="107337" y="61951"/>
                  </a:cubicBezTo>
                  <a:lnTo>
                    <a:pt x="107337" y="61951"/>
                  </a:lnTo>
                  <a:cubicBezTo>
                    <a:pt x="106865" y="61851"/>
                    <a:pt x="106389" y="61802"/>
                    <a:pt x="105918" y="61802"/>
                  </a:cubicBezTo>
                  <a:cubicBezTo>
                    <a:pt x="104057" y="61802"/>
                    <a:pt x="102256" y="62568"/>
                    <a:pt x="100957" y="63961"/>
                  </a:cubicBezTo>
                  <a:cubicBezTo>
                    <a:pt x="99683" y="62588"/>
                    <a:pt x="97895" y="61801"/>
                    <a:pt x="96025" y="61801"/>
                  </a:cubicBezTo>
                  <a:cubicBezTo>
                    <a:pt x="96014" y="61801"/>
                    <a:pt x="96003" y="61801"/>
                    <a:pt x="95993" y="61801"/>
                  </a:cubicBezTo>
                  <a:cubicBezTo>
                    <a:pt x="95509" y="61801"/>
                    <a:pt x="95025" y="61846"/>
                    <a:pt x="94550" y="61953"/>
                  </a:cubicBezTo>
                  <a:cubicBezTo>
                    <a:pt x="94590" y="57796"/>
                    <a:pt x="97767" y="55717"/>
                    <a:pt x="100943" y="55717"/>
                  </a:cubicBezTo>
                  <a:close/>
                  <a:moveTo>
                    <a:pt x="54007" y="55884"/>
                  </a:moveTo>
                  <a:cubicBezTo>
                    <a:pt x="56587" y="55884"/>
                    <a:pt x="59166" y="57255"/>
                    <a:pt x="60061" y="60000"/>
                  </a:cubicBezTo>
                  <a:cubicBezTo>
                    <a:pt x="60285" y="60681"/>
                    <a:pt x="60393" y="61389"/>
                    <a:pt x="60402" y="62106"/>
                  </a:cubicBezTo>
                  <a:cubicBezTo>
                    <a:pt x="59929" y="62004"/>
                    <a:pt x="59451" y="61954"/>
                    <a:pt x="58977" y="61954"/>
                  </a:cubicBezTo>
                  <a:cubicBezTo>
                    <a:pt x="57118" y="61954"/>
                    <a:pt x="55312" y="62720"/>
                    <a:pt x="54013" y="64113"/>
                  </a:cubicBezTo>
                  <a:cubicBezTo>
                    <a:pt x="52741" y="62733"/>
                    <a:pt x="50939" y="61953"/>
                    <a:pt x="49067" y="61953"/>
                  </a:cubicBezTo>
                  <a:cubicBezTo>
                    <a:pt x="48574" y="61953"/>
                    <a:pt x="48090" y="61998"/>
                    <a:pt x="47624" y="62106"/>
                  </a:cubicBezTo>
                  <a:cubicBezTo>
                    <a:pt x="47615" y="61389"/>
                    <a:pt x="47723" y="60681"/>
                    <a:pt x="47929" y="60009"/>
                  </a:cubicBezTo>
                  <a:lnTo>
                    <a:pt x="47947" y="60000"/>
                  </a:lnTo>
                  <a:cubicBezTo>
                    <a:pt x="48843" y="57257"/>
                    <a:pt x="51425" y="55884"/>
                    <a:pt x="54007" y="55884"/>
                  </a:cubicBezTo>
                  <a:close/>
                  <a:moveTo>
                    <a:pt x="7145" y="55914"/>
                  </a:moveTo>
                  <a:cubicBezTo>
                    <a:pt x="10322" y="55914"/>
                    <a:pt x="13498" y="57993"/>
                    <a:pt x="13538" y="62151"/>
                  </a:cubicBezTo>
                  <a:cubicBezTo>
                    <a:pt x="13063" y="62046"/>
                    <a:pt x="12582" y="61995"/>
                    <a:pt x="12105" y="61995"/>
                  </a:cubicBezTo>
                  <a:cubicBezTo>
                    <a:pt x="10247" y="61995"/>
                    <a:pt x="8440" y="62767"/>
                    <a:pt x="7150" y="64158"/>
                  </a:cubicBezTo>
                  <a:cubicBezTo>
                    <a:pt x="5875" y="62786"/>
                    <a:pt x="4096" y="61998"/>
                    <a:pt x="2226" y="61998"/>
                  </a:cubicBezTo>
                  <a:cubicBezTo>
                    <a:pt x="2216" y="61998"/>
                    <a:pt x="2205" y="61998"/>
                    <a:pt x="2194" y="61998"/>
                  </a:cubicBezTo>
                  <a:cubicBezTo>
                    <a:pt x="1711" y="61998"/>
                    <a:pt x="1227" y="62043"/>
                    <a:pt x="752" y="62151"/>
                  </a:cubicBezTo>
                  <a:cubicBezTo>
                    <a:pt x="792" y="57993"/>
                    <a:pt x="3969" y="55914"/>
                    <a:pt x="7145" y="55914"/>
                  </a:cubicBezTo>
                  <a:close/>
                  <a:moveTo>
                    <a:pt x="30465" y="55917"/>
                  </a:moveTo>
                  <a:cubicBezTo>
                    <a:pt x="33638" y="55917"/>
                    <a:pt x="36811" y="57993"/>
                    <a:pt x="36854" y="62147"/>
                  </a:cubicBezTo>
                  <a:lnTo>
                    <a:pt x="36854" y="62147"/>
                  </a:lnTo>
                  <a:cubicBezTo>
                    <a:pt x="36384" y="62047"/>
                    <a:pt x="35912" y="61999"/>
                    <a:pt x="35443" y="61999"/>
                  </a:cubicBezTo>
                  <a:cubicBezTo>
                    <a:pt x="33580" y="61999"/>
                    <a:pt x="31775" y="62765"/>
                    <a:pt x="30483" y="64158"/>
                  </a:cubicBezTo>
                  <a:cubicBezTo>
                    <a:pt x="29201" y="62778"/>
                    <a:pt x="27409" y="61998"/>
                    <a:pt x="25528" y="61998"/>
                  </a:cubicBezTo>
                  <a:cubicBezTo>
                    <a:pt x="25044" y="61998"/>
                    <a:pt x="24560" y="62052"/>
                    <a:pt x="24085" y="62151"/>
                  </a:cubicBezTo>
                  <a:cubicBezTo>
                    <a:pt x="24116" y="57996"/>
                    <a:pt x="27290" y="55917"/>
                    <a:pt x="30465" y="55917"/>
                  </a:cubicBezTo>
                  <a:close/>
                  <a:moveTo>
                    <a:pt x="119322" y="62140"/>
                  </a:moveTo>
                  <a:cubicBezTo>
                    <a:pt x="121256" y="62140"/>
                    <a:pt x="123125" y="62943"/>
                    <a:pt x="124469" y="64391"/>
                  </a:cubicBezTo>
                  <a:cubicBezTo>
                    <a:pt x="124450" y="64390"/>
                    <a:pt x="124430" y="64390"/>
                    <a:pt x="124410" y="64390"/>
                  </a:cubicBezTo>
                  <a:cubicBezTo>
                    <a:pt x="122541" y="64390"/>
                    <a:pt x="120773" y="65229"/>
                    <a:pt x="119532" y="66532"/>
                  </a:cubicBezTo>
                  <a:cubicBezTo>
                    <a:pt x="119613" y="64946"/>
                    <a:pt x="119030" y="63441"/>
                    <a:pt x="118045" y="62258"/>
                  </a:cubicBezTo>
                  <a:cubicBezTo>
                    <a:pt x="118470" y="62179"/>
                    <a:pt x="118898" y="62140"/>
                    <a:pt x="119322" y="62140"/>
                  </a:cubicBezTo>
                  <a:close/>
                  <a:moveTo>
                    <a:pt x="129616" y="62140"/>
                  </a:moveTo>
                  <a:cubicBezTo>
                    <a:pt x="130040" y="62140"/>
                    <a:pt x="130468" y="62179"/>
                    <a:pt x="130894" y="62258"/>
                  </a:cubicBezTo>
                  <a:cubicBezTo>
                    <a:pt x="129908" y="63423"/>
                    <a:pt x="129326" y="64928"/>
                    <a:pt x="129415" y="66523"/>
                  </a:cubicBezTo>
                  <a:lnTo>
                    <a:pt x="129406" y="66532"/>
                  </a:lnTo>
                  <a:cubicBezTo>
                    <a:pt x="128156" y="65229"/>
                    <a:pt x="126388" y="64390"/>
                    <a:pt x="124528" y="64390"/>
                  </a:cubicBezTo>
                  <a:cubicBezTo>
                    <a:pt x="124509" y="64390"/>
                    <a:pt x="124489" y="64390"/>
                    <a:pt x="124469" y="64391"/>
                  </a:cubicBezTo>
                  <a:cubicBezTo>
                    <a:pt x="125807" y="62943"/>
                    <a:pt x="127680" y="62140"/>
                    <a:pt x="129616" y="62140"/>
                  </a:cubicBezTo>
                  <a:close/>
                  <a:moveTo>
                    <a:pt x="95796" y="62176"/>
                  </a:moveTo>
                  <a:cubicBezTo>
                    <a:pt x="97737" y="62176"/>
                    <a:pt x="99610" y="62980"/>
                    <a:pt x="100948" y="64435"/>
                  </a:cubicBezTo>
                  <a:cubicBezTo>
                    <a:pt x="100928" y="64435"/>
                    <a:pt x="100908" y="64435"/>
                    <a:pt x="100888" y="64435"/>
                  </a:cubicBezTo>
                  <a:cubicBezTo>
                    <a:pt x="99020" y="64435"/>
                    <a:pt x="97252" y="65265"/>
                    <a:pt x="96011" y="66568"/>
                  </a:cubicBezTo>
                  <a:cubicBezTo>
                    <a:pt x="96091" y="64982"/>
                    <a:pt x="95509" y="63477"/>
                    <a:pt x="94514" y="62294"/>
                  </a:cubicBezTo>
                  <a:cubicBezTo>
                    <a:pt x="94941" y="62215"/>
                    <a:pt x="95370" y="62176"/>
                    <a:pt x="95796" y="62176"/>
                  </a:cubicBezTo>
                  <a:close/>
                  <a:moveTo>
                    <a:pt x="82771" y="62185"/>
                  </a:moveTo>
                  <a:cubicBezTo>
                    <a:pt x="83195" y="62185"/>
                    <a:pt x="83623" y="62224"/>
                    <a:pt x="84048" y="62303"/>
                  </a:cubicBezTo>
                  <a:cubicBezTo>
                    <a:pt x="83063" y="63477"/>
                    <a:pt x="82480" y="64991"/>
                    <a:pt x="82561" y="66577"/>
                  </a:cubicBezTo>
                  <a:cubicBezTo>
                    <a:pt x="81320" y="65274"/>
                    <a:pt x="79552" y="64435"/>
                    <a:pt x="77683" y="64435"/>
                  </a:cubicBezTo>
                  <a:cubicBezTo>
                    <a:pt x="77666" y="64435"/>
                    <a:pt x="77650" y="64435"/>
                    <a:pt x="77633" y="64435"/>
                  </a:cubicBezTo>
                  <a:lnTo>
                    <a:pt x="77633" y="64435"/>
                  </a:lnTo>
                  <a:cubicBezTo>
                    <a:pt x="78970" y="62988"/>
                    <a:pt x="80838" y="62185"/>
                    <a:pt x="82771" y="62185"/>
                  </a:cubicBezTo>
                  <a:close/>
                  <a:moveTo>
                    <a:pt x="59134" y="62337"/>
                  </a:moveTo>
                  <a:cubicBezTo>
                    <a:pt x="59561" y="62337"/>
                    <a:pt x="59992" y="62376"/>
                    <a:pt x="60420" y="62455"/>
                  </a:cubicBezTo>
                  <a:cubicBezTo>
                    <a:pt x="59427" y="63627"/>
                    <a:pt x="58845" y="65119"/>
                    <a:pt x="58932" y="66720"/>
                  </a:cubicBezTo>
                  <a:lnTo>
                    <a:pt x="58932" y="66720"/>
                  </a:lnTo>
                  <a:cubicBezTo>
                    <a:pt x="57682" y="65417"/>
                    <a:pt x="55914" y="64587"/>
                    <a:pt x="54055" y="64587"/>
                  </a:cubicBezTo>
                  <a:cubicBezTo>
                    <a:pt x="54035" y="64587"/>
                    <a:pt x="54015" y="64588"/>
                    <a:pt x="53995" y="64588"/>
                  </a:cubicBezTo>
                  <a:cubicBezTo>
                    <a:pt x="55331" y="63135"/>
                    <a:pt x="57201" y="62337"/>
                    <a:pt x="59134" y="62337"/>
                  </a:cubicBezTo>
                  <a:close/>
                  <a:moveTo>
                    <a:pt x="48861" y="62333"/>
                  </a:moveTo>
                  <a:cubicBezTo>
                    <a:pt x="50795" y="62333"/>
                    <a:pt x="52662" y="63137"/>
                    <a:pt x="53995" y="64588"/>
                  </a:cubicBezTo>
                  <a:cubicBezTo>
                    <a:pt x="53975" y="64588"/>
                    <a:pt x="53955" y="64587"/>
                    <a:pt x="53935" y="64587"/>
                  </a:cubicBezTo>
                  <a:cubicBezTo>
                    <a:pt x="52067" y="64587"/>
                    <a:pt x="50299" y="65417"/>
                    <a:pt x="49058" y="66720"/>
                  </a:cubicBezTo>
                  <a:cubicBezTo>
                    <a:pt x="49138" y="65134"/>
                    <a:pt x="48556" y="63629"/>
                    <a:pt x="47561" y="62455"/>
                  </a:cubicBezTo>
                  <a:cubicBezTo>
                    <a:pt x="47994" y="62373"/>
                    <a:pt x="48429" y="62333"/>
                    <a:pt x="48861" y="62333"/>
                  </a:cubicBezTo>
                  <a:close/>
                  <a:moveTo>
                    <a:pt x="106103" y="62174"/>
                  </a:moveTo>
                  <a:cubicBezTo>
                    <a:pt x="106576" y="62174"/>
                    <a:pt x="107052" y="62222"/>
                    <a:pt x="107525" y="62321"/>
                  </a:cubicBezTo>
                  <a:cubicBezTo>
                    <a:pt x="106512" y="63566"/>
                    <a:pt x="105939" y="65161"/>
                    <a:pt x="106127" y="66837"/>
                  </a:cubicBezTo>
                  <a:cubicBezTo>
                    <a:pt x="104872" y="65387"/>
                    <a:pt x="103007" y="64435"/>
                    <a:pt x="101030" y="64435"/>
                  </a:cubicBezTo>
                  <a:cubicBezTo>
                    <a:pt x="101003" y="64435"/>
                    <a:pt x="100975" y="64435"/>
                    <a:pt x="100948" y="64435"/>
                  </a:cubicBezTo>
                  <a:cubicBezTo>
                    <a:pt x="102295" y="62981"/>
                    <a:pt x="104168" y="62174"/>
                    <a:pt x="106103" y="62174"/>
                  </a:cubicBezTo>
                  <a:close/>
                  <a:moveTo>
                    <a:pt x="70807" y="57738"/>
                  </a:moveTo>
                  <a:cubicBezTo>
                    <a:pt x="71283" y="57738"/>
                    <a:pt x="71762" y="57786"/>
                    <a:pt x="72239" y="57885"/>
                  </a:cubicBezTo>
                  <a:cubicBezTo>
                    <a:pt x="71271" y="59131"/>
                    <a:pt x="70742" y="60708"/>
                    <a:pt x="70939" y="62348"/>
                  </a:cubicBezTo>
                  <a:cubicBezTo>
                    <a:pt x="71447" y="62234"/>
                    <a:pt x="71959" y="62178"/>
                    <a:pt x="72468" y="62178"/>
                  </a:cubicBezTo>
                  <a:cubicBezTo>
                    <a:pt x="74403" y="62178"/>
                    <a:pt x="76285" y="62981"/>
                    <a:pt x="77633" y="64435"/>
                  </a:cubicBezTo>
                  <a:lnTo>
                    <a:pt x="77633" y="64435"/>
                  </a:lnTo>
                  <a:cubicBezTo>
                    <a:pt x="77630" y="64435"/>
                    <a:pt x="77627" y="64435"/>
                    <a:pt x="77624" y="64435"/>
                  </a:cubicBezTo>
                  <a:cubicBezTo>
                    <a:pt x="77606" y="64435"/>
                    <a:pt x="77587" y="64435"/>
                    <a:pt x="77569" y="64435"/>
                  </a:cubicBezTo>
                  <a:cubicBezTo>
                    <a:pt x="75520" y="64435"/>
                    <a:pt x="73598" y="65435"/>
                    <a:pt x="72346" y="66962"/>
                  </a:cubicBezTo>
                  <a:cubicBezTo>
                    <a:pt x="72703" y="63259"/>
                    <a:pt x="69407" y="59973"/>
                    <a:pt x="65707" y="59973"/>
                  </a:cubicBezTo>
                  <a:cubicBezTo>
                    <a:pt x="65694" y="59973"/>
                    <a:pt x="65682" y="59973"/>
                    <a:pt x="65670" y="59973"/>
                  </a:cubicBezTo>
                  <a:lnTo>
                    <a:pt x="65670" y="59973"/>
                  </a:lnTo>
                  <a:cubicBezTo>
                    <a:pt x="67007" y="58533"/>
                    <a:pt x="68877" y="57738"/>
                    <a:pt x="70807" y="57738"/>
                  </a:cubicBezTo>
                  <a:close/>
                  <a:moveTo>
                    <a:pt x="35611" y="62370"/>
                  </a:moveTo>
                  <a:cubicBezTo>
                    <a:pt x="36087" y="62370"/>
                    <a:pt x="36566" y="62419"/>
                    <a:pt x="37042" y="62518"/>
                  </a:cubicBezTo>
                  <a:cubicBezTo>
                    <a:pt x="36029" y="63763"/>
                    <a:pt x="35456" y="65358"/>
                    <a:pt x="35644" y="67034"/>
                  </a:cubicBezTo>
                  <a:cubicBezTo>
                    <a:pt x="34383" y="65578"/>
                    <a:pt x="32507" y="64632"/>
                    <a:pt x="30521" y="64632"/>
                  </a:cubicBezTo>
                  <a:cubicBezTo>
                    <a:pt x="30502" y="64632"/>
                    <a:pt x="30483" y="64632"/>
                    <a:pt x="30465" y="64633"/>
                  </a:cubicBezTo>
                  <a:cubicBezTo>
                    <a:pt x="30445" y="64632"/>
                    <a:pt x="30425" y="64632"/>
                    <a:pt x="30406" y="64632"/>
                  </a:cubicBezTo>
                  <a:cubicBezTo>
                    <a:pt x="28537" y="64632"/>
                    <a:pt x="26769" y="65471"/>
                    <a:pt x="25528" y="66774"/>
                  </a:cubicBezTo>
                  <a:cubicBezTo>
                    <a:pt x="25608" y="65179"/>
                    <a:pt x="25026" y="63683"/>
                    <a:pt x="24031" y="62500"/>
                  </a:cubicBezTo>
                  <a:cubicBezTo>
                    <a:pt x="24460" y="62420"/>
                    <a:pt x="24890" y="62381"/>
                    <a:pt x="25317" y="62381"/>
                  </a:cubicBezTo>
                  <a:cubicBezTo>
                    <a:pt x="27250" y="62381"/>
                    <a:pt x="29122" y="63178"/>
                    <a:pt x="30465" y="64624"/>
                  </a:cubicBezTo>
                  <a:cubicBezTo>
                    <a:pt x="31802" y="63171"/>
                    <a:pt x="33677" y="62370"/>
                    <a:pt x="35611" y="62370"/>
                  </a:cubicBezTo>
                  <a:close/>
                  <a:moveTo>
                    <a:pt x="112819" y="60274"/>
                  </a:moveTo>
                  <a:cubicBezTo>
                    <a:pt x="115992" y="60274"/>
                    <a:pt x="119164" y="62350"/>
                    <a:pt x="119209" y="66503"/>
                  </a:cubicBezTo>
                  <a:lnTo>
                    <a:pt x="119209" y="66503"/>
                  </a:lnTo>
                  <a:cubicBezTo>
                    <a:pt x="118735" y="66400"/>
                    <a:pt x="118257" y="66350"/>
                    <a:pt x="117783" y="66350"/>
                  </a:cubicBezTo>
                  <a:cubicBezTo>
                    <a:pt x="115922" y="66350"/>
                    <a:pt x="114119" y="67124"/>
                    <a:pt x="112821" y="68521"/>
                  </a:cubicBezTo>
                  <a:cubicBezTo>
                    <a:pt x="111539" y="67142"/>
                    <a:pt x="109747" y="66362"/>
                    <a:pt x="107865" y="66362"/>
                  </a:cubicBezTo>
                  <a:cubicBezTo>
                    <a:pt x="107382" y="66362"/>
                    <a:pt x="106898" y="66407"/>
                    <a:pt x="106423" y="66514"/>
                  </a:cubicBezTo>
                  <a:lnTo>
                    <a:pt x="106423" y="66514"/>
                  </a:lnTo>
                  <a:cubicBezTo>
                    <a:pt x="106463" y="62355"/>
                    <a:pt x="109641" y="60274"/>
                    <a:pt x="112819" y="60274"/>
                  </a:cubicBezTo>
                  <a:close/>
                  <a:moveTo>
                    <a:pt x="136136" y="60276"/>
                  </a:moveTo>
                  <a:cubicBezTo>
                    <a:pt x="139311" y="60276"/>
                    <a:pt x="142484" y="62354"/>
                    <a:pt x="142525" y="66514"/>
                  </a:cubicBezTo>
                  <a:lnTo>
                    <a:pt x="142516" y="66523"/>
                  </a:lnTo>
                  <a:cubicBezTo>
                    <a:pt x="142042" y="66421"/>
                    <a:pt x="141565" y="66372"/>
                    <a:pt x="141091" y="66372"/>
                  </a:cubicBezTo>
                  <a:cubicBezTo>
                    <a:pt x="139233" y="66372"/>
                    <a:pt x="137428" y="67138"/>
                    <a:pt x="136136" y="68530"/>
                  </a:cubicBezTo>
                  <a:cubicBezTo>
                    <a:pt x="134854" y="67150"/>
                    <a:pt x="133062" y="66371"/>
                    <a:pt x="131181" y="66371"/>
                  </a:cubicBezTo>
                  <a:cubicBezTo>
                    <a:pt x="130697" y="66371"/>
                    <a:pt x="130213" y="66425"/>
                    <a:pt x="129738" y="66523"/>
                  </a:cubicBezTo>
                  <a:cubicBezTo>
                    <a:pt x="129778" y="62359"/>
                    <a:pt x="132958" y="60276"/>
                    <a:pt x="136136" y="60276"/>
                  </a:cubicBezTo>
                  <a:close/>
                  <a:moveTo>
                    <a:pt x="89289" y="60321"/>
                  </a:moveTo>
                  <a:cubicBezTo>
                    <a:pt x="92462" y="60321"/>
                    <a:pt x="95638" y="62397"/>
                    <a:pt x="95679" y="66548"/>
                  </a:cubicBezTo>
                  <a:lnTo>
                    <a:pt x="95679" y="66548"/>
                  </a:lnTo>
                  <a:cubicBezTo>
                    <a:pt x="95209" y="66448"/>
                    <a:pt x="94735" y="66398"/>
                    <a:pt x="94264" y="66398"/>
                  </a:cubicBezTo>
                  <a:cubicBezTo>
                    <a:pt x="92405" y="66398"/>
                    <a:pt x="90601" y="67165"/>
                    <a:pt x="89308" y="68557"/>
                  </a:cubicBezTo>
                  <a:cubicBezTo>
                    <a:pt x="88027" y="67177"/>
                    <a:pt x="86235" y="66398"/>
                    <a:pt x="84353" y="66398"/>
                  </a:cubicBezTo>
                  <a:cubicBezTo>
                    <a:pt x="83869" y="66398"/>
                    <a:pt x="83385" y="66452"/>
                    <a:pt x="82910" y="66550"/>
                  </a:cubicBezTo>
                  <a:cubicBezTo>
                    <a:pt x="82942" y="62398"/>
                    <a:pt x="86114" y="60321"/>
                    <a:pt x="89289" y="60321"/>
                  </a:cubicBezTo>
                  <a:close/>
                  <a:moveTo>
                    <a:pt x="42335" y="60475"/>
                  </a:moveTo>
                  <a:cubicBezTo>
                    <a:pt x="45508" y="60475"/>
                    <a:pt x="48684" y="62552"/>
                    <a:pt x="48726" y="66708"/>
                  </a:cubicBezTo>
                  <a:lnTo>
                    <a:pt x="48726" y="66708"/>
                  </a:lnTo>
                  <a:cubicBezTo>
                    <a:pt x="48257" y="66608"/>
                    <a:pt x="47784" y="66560"/>
                    <a:pt x="47315" y="66560"/>
                  </a:cubicBezTo>
                  <a:cubicBezTo>
                    <a:pt x="45452" y="66560"/>
                    <a:pt x="43648" y="67326"/>
                    <a:pt x="42355" y="68719"/>
                  </a:cubicBezTo>
                  <a:cubicBezTo>
                    <a:pt x="41081" y="67346"/>
                    <a:pt x="39302" y="66559"/>
                    <a:pt x="37432" y="66559"/>
                  </a:cubicBezTo>
                  <a:cubicBezTo>
                    <a:pt x="37421" y="66559"/>
                    <a:pt x="37411" y="66559"/>
                    <a:pt x="37400" y="66559"/>
                  </a:cubicBezTo>
                  <a:cubicBezTo>
                    <a:pt x="36916" y="66559"/>
                    <a:pt x="36432" y="66604"/>
                    <a:pt x="35958" y="66711"/>
                  </a:cubicBezTo>
                  <a:cubicBezTo>
                    <a:pt x="35989" y="62554"/>
                    <a:pt x="39161" y="60475"/>
                    <a:pt x="42335" y="60475"/>
                  </a:cubicBezTo>
                  <a:close/>
                  <a:moveTo>
                    <a:pt x="65651" y="60478"/>
                  </a:moveTo>
                  <a:cubicBezTo>
                    <a:pt x="68826" y="60478"/>
                    <a:pt x="72001" y="62555"/>
                    <a:pt x="72041" y="66711"/>
                  </a:cubicBezTo>
                  <a:cubicBezTo>
                    <a:pt x="71566" y="66609"/>
                    <a:pt x="71088" y="66560"/>
                    <a:pt x="70614" y="66560"/>
                  </a:cubicBezTo>
                  <a:cubicBezTo>
                    <a:pt x="68752" y="66560"/>
                    <a:pt x="66952" y="67326"/>
                    <a:pt x="65653" y="68719"/>
                  </a:cubicBezTo>
                  <a:cubicBezTo>
                    <a:pt x="64371" y="67339"/>
                    <a:pt x="62579" y="66559"/>
                    <a:pt x="60697" y="66559"/>
                  </a:cubicBezTo>
                  <a:cubicBezTo>
                    <a:pt x="60214" y="66559"/>
                    <a:pt x="59730" y="66613"/>
                    <a:pt x="59255" y="66711"/>
                  </a:cubicBezTo>
                  <a:cubicBezTo>
                    <a:pt x="59295" y="62557"/>
                    <a:pt x="62473" y="60478"/>
                    <a:pt x="65651" y="60478"/>
                  </a:cubicBezTo>
                  <a:close/>
                  <a:moveTo>
                    <a:pt x="18806" y="60522"/>
                  </a:moveTo>
                  <a:cubicBezTo>
                    <a:pt x="21979" y="60522"/>
                    <a:pt x="25151" y="62596"/>
                    <a:pt x="25196" y="66747"/>
                  </a:cubicBezTo>
                  <a:lnTo>
                    <a:pt x="25196" y="66747"/>
                  </a:lnTo>
                  <a:cubicBezTo>
                    <a:pt x="24723" y="66645"/>
                    <a:pt x="24245" y="66596"/>
                    <a:pt x="23772" y="66596"/>
                  </a:cubicBezTo>
                  <a:cubicBezTo>
                    <a:pt x="21913" y="66596"/>
                    <a:pt x="20107" y="67362"/>
                    <a:pt x="18807" y="68754"/>
                  </a:cubicBezTo>
                  <a:cubicBezTo>
                    <a:pt x="17526" y="67374"/>
                    <a:pt x="15734" y="66595"/>
                    <a:pt x="13852" y="66595"/>
                  </a:cubicBezTo>
                  <a:cubicBezTo>
                    <a:pt x="13368" y="66595"/>
                    <a:pt x="12884" y="66649"/>
                    <a:pt x="12409" y="66747"/>
                  </a:cubicBezTo>
                  <a:cubicBezTo>
                    <a:pt x="12454" y="62599"/>
                    <a:pt x="15631" y="60522"/>
                    <a:pt x="18806" y="60522"/>
                  </a:cubicBezTo>
                  <a:close/>
                  <a:moveTo>
                    <a:pt x="84142" y="66790"/>
                  </a:moveTo>
                  <a:cubicBezTo>
                    <a:pt x="86075" y="66790"/>
                    <a:pt x="87947" y="67588"/>
                    <a:pt x="89290" y="69041"/>
                  </a:cubicBezTo>
                  <a:lnTo>
                    <a:pt x="89290" y="69041"/>
                  </a:lnTo>
                  <a:cubicBezTo>
                    <a:pt x="89287" y="69041"/>
                    <a:pt x="89284" y="69041"/>
                    <a:pt x="89281" y="69041"/>
                  </a:cubicBezTo>
                  <a:cubicBezTo>
                    <a:pt x="89262" y="69041"/>
                    <a:pt x="89242" y="69041"/>
                    <a:pt x="89222" y="69041"/>
                  </a:cubicBezTo>
                  <a:cubicBezTo>
                    <a:pt x="87354" y="69041"/>
                    <a:pt x="85594" y="69879"/>
                    <a:pt x="84344" y="71183"/>
                  </a:cubicBezTo>
                  <a:cubicBezTo>
                    <a:pt x="84434" y="69588"/>
                    <a:pt x="83851" y="68082"/>
                    <a:pt x="82857" y="66909"/>
                  </a:cubicBezTo>
                  <a:cubicBezTo>
                    <a:pt x="83285" y="66829"/>
                    <a:pt x="83715" y="66790"/>
                    <a:pt x="84142" y="66790"/>
                  </a:cubicBezTo>
                  <a:close/>
                  <a:moveTo>
                    <a:pt x="94437" y="66782"/>
                  </a:moveTo>
                  <a:cubicBezTo>
                    <a:pt x="94862" y="66782"/>
                    <a:pt x="95290" y="66821"/>
                    <a:pt x="95715" y="66900"/>
                  </a:cubicBezTo>
                  <a:cubicBezTo>
                    <a:pt x="94720" y="68082"/>
                    <a:pt x="94138" y="69579"/>
                    <a:pt x="94228" y="71174"/>
                  </a:cubicBezTo>
                  <a:lnTo>
                    <a:pt x="94219" y="71183"/>
                  </a:lnTo>
                  <a:cubicBezTo>
                    <a:pt x="92977" y="69879"/>
                    <a:pt x="91209" y="69041"/>
                    <a:pt x="89341" y="69041"/>
                  </a:cubicBezTo>
                  <a:cubicBezTo>
                    <a:pt x="89324" y="69041"/>
                    <a:pt x="89307" y="69041"/>
                    <a:pt x="89290" y="69041"/>
                  </a:cubicBezTo>
                  <a:lnTo>
                    <a:pt x="89290" y="69041"/>
                  </a:lnTo>
                  <a:cubicBezTo>
                    <a:pt x="90628" y="67586"/>
                    <a:pt x="92502" y="66782"/>
                    <a:pt x="94437" y="66782"/>
                  </a:cubicBezTo>
                  <a:close/>
                  <a:moveTo>
                    <a:pt x="47476" y="66925"/>
                  </a:moveTo>
                  <a:cubicBezTo>
                    <a:pt x="47900" y="66925"/>
                    <a:pt x="48328" y="66964"/>
                    <a:pt x="48753" y="67043"/>
                  </a:cubicBezTo>
                  <a:cubicBezTo>
                    <a:pt x="47767" y="68226"/>
                    <a:pt x="47185" y="69731"/>
                    <a:pt x="47266" y="71317"/>
                  </a:cubicBezTo>
                  <a:cubicBezTo>
                    <a:pt x="46024" y="70014"/>
                    <a:pt x="44257" y="69184"/>
                    <a:pt x="42388" y="69184"/>
                  </a:cubicBezTo>
                  <a:cubicBezTo>
                    <a:pt x="42371" y="69184"/>
                    <a:pt x="42354" y="69184"/>
                    <a:pt x="42337" y="69184"/>
                  </a:cubicBezTo>
                  <a:lnTo>
                    <a:pt x="42337" y="69184"/>
                  </a:lnTo>
                  <a:cubicBezTo>
                    <a:pt x="43675" y="67729"/>
                    <a:pt x="45543" y="66925"/>
                    <a:pt x="47476" y="66925"/>
                  </a:cubicBezTo>
                  <a:close/>
                  <a:moveTo>
                    <a:pt x="60488" y="66929"/>
                  </a:moveTo>
                  <a:cubicBezTo>
                    <a:pt x="62422" y="66929"/>
                    <a:pt x="64295" y="67727"/>
                    <a:pt x="65636" y="69175"/>
                  </a:cubicBezTo>
                  <a:lnTo>
                    <a:pt x="65636" y="69175"/>
                  </a:lnTo>
                  <a:cubicBezTo>
                    <a:pt x="65622" y="69175"/>
                    <a:pt x="65608" y="69175"/>
                    <a:pt x="65593" y="69175"/>
                  </a:cubicBezTo>
                  <a:cubicBezTo>
                    <a:pt x="63725" y="69175"/>
                    <a:pt x="61966" y="70014"/>
                    <a:pt x="60715" y="71317"/>
                  </a:cubicBezTo>
                  <a:cubicBezTo>
                    <a:pt x="60805" y="69731"/>
                    <a:pt x="60223" y="68226"/>
                    <a:pt x="59228" y="67043"/>
                  </a:cubicBezTo>
                  <a:cubicBezTo>
                    <a:pt x="59647" y="66967"/>
                    <a:pt x="60069" y="66929"/>
                    <a:pt x="60488" y="66929"/>
                  </a:cubicBezTo>
                  <a:close/>
                  <a:moveTo>
                    <a:pt x="23953" y="66970"/>
                  </a:moveTo>
                  <a:cubicBezTo>
                    <a:pt x="24378" y="66970"/>
                    <a:pt x="24806" y="67009"/>
                    <a:pt x="25232" y="67088"/>
                  </a:cubicBezTo>
                  <a:cubicBezTo>
                    <a:pt x="24239" y="68277"/>
                    <a:pt x="23657" y="69770"/>
                    <a:pt x="23744" y="71361"/>
                  </a:cubicBezTo>
                  <a:lnTo>
                    <a:pt x="23744" y="71361"/>
                  </a:lnTo>
                  <a:cubicBezTo>
                    <a:pt x="22494" y="70058"/>
                    <a:pt x="20726" y="69220"/>
                    <a:pt x="18866" y="69220"/>
                  </a:cubicBezTo>
                  <a:cubicBezTo>
                    <a:pt x="18846" y="69220"/>
                    <a:pt x="18827" y="69220"/>
                    <a:pt x="18807" y="69220"/>
                  </a:cubicBezTo>
                  <a:cubicBezTo>
                    <a:pt x="20144" y="67773"/>
                    <a:pt x="22018" y="66970"/>
                    <a:pt x="23953" y="66970"/>
                  </a:cubicBezTo>
                  <a:close/>
                  <a:moveTo>
                    <a:pt x="13652" y="66970"/>
                  </a:moveTo>
                  <a:cubicBezTo>
                    <a:pt x="15588" y="66970"/>
                    <a:pt x="17463" y="67773"/>
                    <a:pt x="18807" y="69220"/>
                  </a:cubicBezTo>
                  <a:cubicBezTo>
                    <a:pt x="18787" y="69220"/>
                    <a:pt x="18768" y="69220"/>
                    <a:pt x="18748" y="69220"/>
                  </a:cubicBezTo>
                  <a:cubicBezTo>
                    <a:pt x="16879" y="69220"/>
                    <a:pt x="15111" y="70058"/>
                    <a:pt x="13870" y="71362"/>
                  </a:cubicBezTo>
                  <a:cubicBezTo>
                    <a:pt x="13951" y="69776"/>
                    <a:pt x="13368" y="68271"/>
                    <a:pt x="12374" y="67088"/>
                  </a:cubicBezTo>
                  <a:cubicBezTo>
                    <a:pt x="12799" y="67009"/>
                    <a:pt x="13227" y="66970"/>
                    <a:pt x="13652" y="66970"/>
                  </a:cubicBezTo>
                  <a:close/>
                  <a:moveTo>
                    <a:pt x="107653" y="66739"/>
                  </a:moveTo>
                  <a:cubicBezTo>
                    <a:pt x="109587" y="66739"/>
                    <a:pt x="111464" y="67541"/>
                    <a:pt x="112812" y="68996"/>
                  </a:cubicBezTo>
                  <a:cubicBezTo>
                    <a:pt x="114149" y="67549"/>
                    <a:pt x="116022" y="66746"/>
                    <a:pt x="117958" y="66746"/>
                  </a:cubicBezTo>
                  <a:cubicBezTo>
                    <a:pt x="118383" y="66746"/>
                    <a:pt x="118811" y="66785"/>
                    <a:pt x="119236" y="66864"/>
                  </a:cubicBezTo>
                  <a:cubicBezTo>
                    <a:pt x="118242" y="68047"/>
                    <a:pt x="117659" y="69552"/>
                    <a:pt x="117749" y="71138"/>
                  </a:cubicBezTo>
                  <a:cubicBezTo>
                    <a:pt x="116499" y="69835"/>
                    <a:pt x="114731" y="69005"/>
                    <a:pt x="112871" y="69005"/>
                  </a:cubicBezTo>
                  <a:cubicBezTo>
                    <a:pt x="112851" y="69005"/>
                    <a:pt x="112832" y="69005"/>
                    <a:pt x="112812" y="69005"/>
                  </a:cubicBezTo>
                  <a:cubicBezTo>
                    <a:pt x="112793" y="69005"/>
                    <a:pt x="112774" y="69005"/>
                    <a:pt x="112756" y="69005"/>
                  </a:cubicBezTo>
                  <a:cubicBezTo>
                    <a:pt x="110769" y="69005"/>
                    <a:pt x="108893" y="69951"/>
                    <a:pt x="107641" y="71398"/>
                  </a:cubicBezTo>
                  <a:lnTo>
                    <a:pt x="107641" y="71398"/>
                  </a:lnTo>
                  <a:cubicBezTo>
                    <a:pt x="107802" y="69707"/>
                    <a:pt x="107213" y="68132"/>
                    <a:pt x="106177" y="66897"/>
                  </a:cubicBezTo>
                  <a:lnTo>
                    <a:pt x="106177" y="66897"/>
                  </a:lnTo>
                  <a:cubicBezTo>
                    <a:pt x="106668" y="66791"/>
                    <a:pt x="107162" y="66739"/>
                    <a:pt x="107653" y="66739"/>
                  </a:cubicBezTo>
                  <a:close/>
                  <a:moveTo>
                    <a:pt x="37174" y="66927"/>
                  </a:moveTo>
                  <a:cubicBezTo>
                    <a:pt x="39113" y="66927"/>
                    <a:pt x="40989" y="67729"/>
                    <a:pt x="42337" y="69184"/>
                  </a:cubicBezTo>
                  <a:lnTo>
                    <a:pt x="42337" y="69184"/>
                  </a:lnTo>
                  <a:cubicBezTo>
                    <a:pt x="42334" y="69184"/>
                    <a:pt x="42331" y="69184"/>
                    <a:pt x="42328" y="69184"/>
                  </a:cubicBezTo>
                  <a:cubicBezTo>
                    <a:pt x="42301" y="69184"/>
                    <a:pt x="42274" y="69184"/>
                    <a:pt x="42246" y="69184"/>
                  </a:cubicBezTo>
                  <a:cubicBezTo>
                    <a:pt x="40269" y="69184"/>
                    <a:pt x="38404" y="70136"/>
                    <a:pt x="37158" y="71577"/>
                  </a:cubicBezTo>
                  <a:cubicBezTo>
                    <a:pt x="37320" y="69910"/>
                    <a:pt x="36728" y="68324"/>
                    <a:pt x="35689" y="67088"/>
                  </a:cubicBezTo>
                  <a:lnTo>
                    <a:pt x="35680" y="67088"/>
                  </a:lnTo>
                  <a:cubicBezTo>
                    <a:pt x="36177" y="66980"/>
                    <a:pt x="36678" y="66927"/>
                    <a:pt x="37174" y="66927"/>
                  </a:cubicBezTo>
                  <a:close/>
                  <a:moveTo>
                    <a:pt x="124481" y="64880"/>
                  </a:moveTo>
                  <a:cubicBezTo>
                    <a:pt x="127655" y="64880"/>
                    <a:pt x="130827" y="66957"/>
                    <a:pt x="130867" y="71111"/>
                  </a:cubicBezTo>
                  <a:lnTo>
                    <a:pt x="130858" y="71129"/>
                  </a:lnTo>
                  <a:cubicBezTo>
                    <a:pt x="130380" y="71024"/>
                    <a:pt x="129897" y="70973"/>
                    <a:pt x="129419" y="70973"/>
                  </a:cubicBezTo>
                  <a:cubicBezTo>
                    <a:pt x="127565" y="70973"/>
                    <a:pt x="125767" y="71740"/>
                    <a:pt x="124478" y="73136"/>
                  </a:cubicBezTo>
                  <a:cubicBezTo>
                    <a:pt x="123204" y="71764"/>
                    <a:pt x="121425" y="70977"/>
                    <a:pt x="119555" y="70977"/>
                  </a:cubicBezTo>
                  <a:cubicBezTo>
                    <a:pt x="119544" y="70977"/>
                    <a:pt x="119534" y="70977"/>
                    <a:pt x="119523" y="70977"/>
                  </a:cubicBezTo>
                  <a:cubicBezTo>
                    <a:pt x="119039" y="70977"/>
                    <a:pt x="118555" y="71021"/>
                    <a:pt x="118080" y="71129"/>
                  </a:cubicBezTo>
                  <a:cubicBezTo>
                    <a:pt x="118121" y="66963"/>
                    <a:pt x="121302" y="64880"/>
                    <a:pt x="124481" y="64880"/>
                  </a:cubicBezTo>
                  <a:close/>
                  <a:moveTo>
                    <a:pt x="77631" y="64934"/>
                  </a:moveTo>
                  <a:cubicBezTo>
                    <a:pt x="80806" y="64934"/>
                    <a:pt x="83981" y="67013"/>
                    <a:pt x="84022" y="71174"/>
                  </a:cubicBezTo>
                  <a:cubicBezTo>
                    <a:pt x="83541" y="71069"/>
                    <a:pt x="83056" y="71017"/>
                    <a:pt x="82576" y="71017"/>
                  </a:cubicBezTo>
                  <a:cubicBezTo>
                    <a:pt x="80721" y="71017"/>
                    <a:pt x="78928" y="71782"/>
                    <a:pt x="77633" y="73163"/>
                  </a:cubicBezTo>
                  <a:lnTo>
                    <a:pt x="77633" y="73172"/>
                  </a:lnTo>
                  <a:cubicBezTo>
                    <a:pt x="76351" y="71801"/>
                    <a:pt x="74559" y="71012"/>
                    <a:pt x="72678" y="71012"/>
                  </a:cubicBezTo>
                  <a:cubicBezTo>
                    <a:pt x="72194" y="71012"/>
                    <a:pt x="71710" y="71066"/>
                    <a:pt x="71235" y="71174"/>
                  </a:cubicBezTo>
                  <a:cubicBezTo>
                    <a:pt x="71275" y="67015"/>
                    <a:pt x="74454" y="64934"/>
                    <a:pt x="77631" y="64934"/>
                  </a:cubicBezTo>
                  <a:close/>
                  <a:moveTo>
                    <a:pt x="100937" y="64934"/>
                  </a:moveTo>
                  <a:cubicBezTo>
                    <a:pt x="104113" y="64934"/>
                    <a:pt x="107288" y="67013"/>
                    <a:pt x="107328" y="71174"/>
                  </a:cubicBezTo>
                  <a:cubicBezTo>
                    <a:pt x="106849" y="71069"/>
                    <a:pt x="106366" y="71017"/>
                    <a:pt x="105887" y="71017"/>
                  </a:cubicBezTo>
                  <a:cubicBezTo>
                    <a:pt x="104037" y="71017"/>
                    <a:pt x="102243" y="71782"/>
                    <a:pt x="100948" y="73163"/>
                  </a:cubicBezTo>
                  <a:lnTo>
                    <a:pt x="100939" y="73172"/>
                  </a:lnTo>
                  <a:cubicBezTo>
                    <a:pt x="99658" y="71801"/>
                    <a:pt x="97866" y="71012"/>
                    <a:pt x="95984" y="71012"/>
                  </a:cubicBezTo>
                  <a:cubicBezTo>
                    <a:pt x="95500" y="71012"/>
                    <a:pt x="95016" y="71066"/>
                    <a:pt x="94541" y="71174"/>
                  </a:cubicBezTo>
                  <a:cubicBezTo>
                    <a:pt x="94582" y="67015"/>
                    <a:pt x="97760" y="64934"/>
                    <a:pt x="100937" y="64934"/>
                  </a:cubicBezTo>
                  <a:close/>
                  <a:moveTo>
                    <a:pt x="53992" y="65081"/>
                  </a:moveTo>
                  <a:cubicBezTo>
                    <a:pt x="57167" y="65081"/>
                    <a:pt x="60344" y="67159"/>
                    <a:pt x="60384" y="71317"/>
                  </a:cubicBezTo>
                  <a:cubicBezTo>
                    <a:pt x="59911" y="71215"/>
                    <a:pt x="59433" y="71165"/>
                    <a:pt x="58960" y="71165"/>
                  </a:cubicBezTo>
                  <a:cubicBezTo>
                    <a:pt x="57101" y="71165"/>
                    <a:pt x="55296" y="71932"/>
                    <a:pt x="54004" y="73324"/>
                  </a:cubicBezTo>
                  <a:cubicBezTo>
                    <a:pt x="52723" y="71944"/>
                    <a:pt x="50922" y="71165"/>
                    <a:pt x="49049" y="71165"/>
                  </a:cubicBezTo>
                  <a:cubicBezTo>
                    <a:pt x="48565" y="71165"/>
                    <a:pt x="48081" y="71219"/>
                    <a:pt x="47606" y="71317"/>
                  </a:cubicBezTo>
                  <a:cubicBezTo>
                    <a:pt x="47642" y="67159"/>
                    <a:pt x="50816" y="65081"/>
                    <a:pt x="53992" y="65081"/>
                  </a:cubicBezTo>
                  <a:close/>
                  <a:moveTo>
                    <a:pt x="7148" y="65122"/>
                  </a:moveTo>
                  <a:cubicBezTo>
                    <a:pt x="10323" y="65122"/>
                    <a:pt x="13498" y="67201"/>
                    <a:pt x="13538" y="71362"/>
                  </a:cubicBezTo>
                  <a:cubicBezTo>
                    <a:pt x="13060" y="71257"/>
                    <a:pt x="12578" y="71206"/>
                    <a:pt x="12099" y="71206"/>
                  </a:cubicBezTo>
                  <a:cubicBezTo>
                    <a:pt x="10245" y="71206"/>
                    <a:pt x="8446" y="71973"/>
                    <a:pt x="7150" y="73369"/>
                  </a:cubicBezTo>
                  <a:lnTo>
                    <a:pt x="7150" y="73360"/>
                  </a:lnTo>
                  <a:cubicBezTo>
                    <a:pt x="5875" y="71988"/>
                    <a:pt x="4096" y="71209"/>
                    <a:pt x="2226" y="71209"/>
                  </a:cubicBezTo>
                  <a:cubicBezTo>
                    <a:pt x="2216" y="71209"/>
                    <a:pt x="2205" y="71210"/>
                    <a:pt x="2194" y="71210"/>
                  </a:cubicBezTo>
                  <a:cubicBezTo>
                    <a:pt x="1711" y="71210"/>
                    <a:pt x="1227" y="71254"/>
                    <a:pt x="752" y="71362"/>
                  </a:cubicBezTo>
                  <a:cubicBezTo>
                    <a:pt x="792" y="67203"/>
                    <a:pt x="3970" y="65122"/>
                    <a:pt x="7148" y="65122"/>
                  </a:cubicBezTo>
                  <a:close/>
                  <a:moveTo>
                    <a:pt x="30463" y="65122"/>
                  </a:moveTo>
                  <a:cubicBezTo>
                    <a:pt x="33638" y="65122"/>
                    <a:pt x="36813" y="67201"/>
                    <a:pt x="36854" y="71362"/>
                  </a:cubicBezTo>
                  <a:cubicBezTo>
                    <a:pt x="36375" y="71257"/>
                    <a:pt x="35893" y="71206"/>
                    <a:pt x="35414" y="71206"/>
                  </a:cubicBezTo>
                  <a:cubicBezTo>
                    <a:pt x="33560" y="71206"/>
                    <a:pt x="31761" y="71973"/>
                    <a:pt x="30465" y="73369"/>
                  </a:cubicBezTo>
                  <a:lnTo>
                    <a:pt x="30465" y="73360"/>
                  </a:lnTo>
                  <a:cubicBezTo>
                    <a:pt x="29191" y="71988"/>
                    <a:pt x="27412" y="71209"/>
                    <a:pt x="25542" y="71209"/>
                  </a:cubicBezTo>
                  <a:cubicBezTo>
                    <a:pt x="25531" y="71209"/>
                    <a:pt x="25520" y="71210"/>
                    <a:pt x="25510" y="71210"/>
                  </a:cubicBezTo>
                  <a:cubicBezTo>
                    <a:pt x="25026" y="71210"/>
                    <a:pt x="24542" y="71254"/>
                    <a:pt x="24067" y="71362"/>
                  </a:cubicBezTo>
                  <a:cubicBezTo>
                    <a:pt x="24107" y="67203"/>
                    <a:pt x="27285" y="65122"/>
                    <a:pt x="30463" y="65122"/>
                  </a:cubicBezTo>
                  <a:close/>
                  <a:moveTo>
                    <a:pt x="129608" y="71351"/>
                  </a:moveTo>
                  <a:cubicBezTo>
                    <a:pt x="130035" y="71351"/>
                    <a:pt x="130466" y="71390"/>
                    <a:pt x="130894" y="71469"/>
                  </a:cubicBezTo>
                  <a:cubicBezTo>
                    <a:pt x="129908" y="72634"/>
                    <a:pt x="129326" y="74140"/>
                    <a:pt x="129415" y="75726"/>
                  </a:cubicBezTo>
                  <a:lnTo>
                    <a:pt x="129406" y="75744"/>
                  </a:lnTo>
                  <a:cubicBezTo>
                    <a:pt x="128156" y="74440"/>
                    <a:pt x="126397" y="73602"/>
                    <a:pt x="124528" y="73602"/>
                  </a:cubicBezTo>
                  <a:cubicBezTo>
                    <a:pt x="124509" y="73602"/>
                    <a:pt x="124489" y="73602"/>
                    <a:pt x="124469" y="73602"/>
                  </a:cubicBezTo>
                  <a:cubicBezTo>
                    <a:pt x="124450" y="73602"/>
                    <a:pt x="124430" y="73602"/>
                    <a:pt x="124410" y="73602"/>
                  </a:cubicBezTo>
                  <a:cubicBezTo>
                    <a:pt x="122541" y="73602"/>
                    <a:pt x="120773" y="74440"/>
                    <a:pt x="119532" y="75744"/>
                  </a:cubicBezTo>
                  <a:cubicBezTo>
                    <a:pt x="119613" y="74149"/>
                    <a:pt x="119030" y="72652"/>
                    <a:pt x="118045" y="71469"/>
                  </a:cubicBezTo>
                  <a:cubicBezTo>
                    <a:pt x="118473" y="71390"/>
                    <a:pt x="118903" y="71351"/>
                    <a:pt x="119331" y="71351"/>
                  </a:cubicBezTo>
                  <a:cubicBezTo>
                    <a:pt x="121264" y="71351"/>
                    <a:pt x="123134" y="72148"/>
                    <a:pt x="124469" y="73593"/>
                  </a:cubicBezTo>
                  <a:cubicBezTo>
                    <a:pt x="125805" y="72148"/>
                    <a:pt x="127675" y="71351"/>
                    <a:pt x="129608" y="71351"/>
                  </a:cubicBezTo>
                  <a:close/>
                  <a:moveTo>
                    <a:pt x="48843" y="71540"/>
                  </a:moveTo>
                  <a:cubicBezTo>
                    <a:pt x="50782" y="71540"/>
                    <a:pt x="52650" y="72343"/>
                    <a:pt x="53995" y="73790"/>
                  </a:cubicBezTo>
                  <a:cubicBezTo>
                    <a:pt x="53975" y="73790"/>
                    <a:pt x="53956" y="73790"/>
                    <a:pt x="53936" y="73790"/>
                  </a:cubicBezTo>
                  <a:cubicBezTo>
                    <a:pt x="52067" y="73790"/>
                    <a:pt x="50299" y="74628"/>
                    <a:pt x="49058" y="75932"/>
                  </a:cubicBezTo>
                  <a:cubicBezTo>
                    <a:pt x="49138" y="74337"/>
                    <a:pt x="48556" y="72840"/>
                    <a:pt x="47561" y="71658"/>
                  </a:cubicBezTo>
                  <a:cubicBezTo>
                    <a:pt x="47989" y="71579"/>
                    <a:pt x="48418" y="71540"/>
                    <a:pt x="48843" y="71540"/>
                  </a:cubicBezTo>
                  <a:close/>
                  <a:moveTo>
                    <a:pt x="59141" y="71540"/>
                  </a:moveTo>
                  <a:cubicBezTo>
                    <a:pt x="59566" y="71540"/>
                    <a:pt x="59994" y="71579"/>
                    <a:pt x="60420" y="71658"/>
                  </a:cubicBezTo>
                  <a:cubicBezTo>
                    <a:pt x="59425" y="72840"/>
                    <a:pt x="58843" y="74346"/>
                    <a:pt x="58932" y="75932"/>
                  </a:cubicBezTo>
                  <a:cubicBezTo>
                    <a:pt x="57682" y="74628"/>
                    <a:pt x="55914" y="73790"/>
                    <a:pt x="54054" y="73790"/>
                  </a:cubicBezTo>
                  <a:cubicBezTo>
                    <a:pt x="54034" y="73790"/>
                    <a:pt x="54015" y="73790"/>
                    <a:pt x="53995" y="73790"/>
                  </a:cubicBezTo>
                  <a:cubicBezTo>
                    <a:pt x="55332" y="72343"/>
                    <a:pt x="57206" y="71540"/>
                    <a:pt x="59141" y="71540"/>
                  </a:cubicBezTo>
                  <a:close/>
                  <a:moveTo>
                    <a:pt x="112810" y="69495"/>
                  </a:moveTo>
                  <a:cubicBezTo>
                    <a:pt x="115985" y="69495"/>
                    <a:pt x="119160" y="71574"/>
                    <a:pt x="119200" y="75735"/>
                  </a:cubicBezTo>
                  <a:cubicBezTo>
                    <a:pt x="118721" y="75630"/>
                    <a:pt x="118239" y="75578"/>
                    <a:pt x="117760" y="75578"/>
                  </a:cubicBezTo>
                  <a:cubicBezTo>
                    <a:pt x="115909" y="75578"/>
                    <a:pt x="114116" y="76343"/>
                    <a:pt x="112821" y="77724"/>
                  </a:cubicBezTo>
                  <a:lnTo>
                    <a:pt x="112812" y="77733"/>
                  </a:lnTo>
                  <a:cubicBezTo>
                    <a:pt x="111530" y="76362"/>
                    <a:pt x="109738" y="75573"/>
                    <a:pt x="107856" y="75573"/>
                  </a:cubicBezTo>
                  <a:cubicBezTo>
                    <a:pt x="107373" y="75573"/>
                    <a:pt x="106889" y="75627"/>
                    <a:pt x="106414" y="75735"/>
                  </a:cubicBezTo>
                  <a:lnTo>
                    <a:pt x="106414" y="75735"/>
                  </a:lnTo>
                  <a:cubicBezTo>
                    <a:pt x="106454" y="71576"/>
                    <a:pt x="109632" y="69495"/>
                    <a:pt x="112810" y="69495"/>
                  </a:cubicBezTo>
                  <a:close/>
                  <a:moveTo>
                    <a:pt x="136139" y="69486"/>
                  </a:moveTo>
                  <a:cubicBezTo>
                    <a:pt x="139313" y="69486"/>
                    <a:pt x="142484" y="71562"/>
                    <a:pt x="142525" y="75717"/>
                  </a:cubicBezTo>
                  <a:lnTo>
                    <a:pt x="142516" y="75735"/>
                  </a:lnTo>
                  <a:cubicBezTo>
                    <a:pt x="142037" y="75630"/>
                    <a:pt x="141554" y="75578"/>
                    <a:pt x="141075" y="75578"/>
                  </a:cubicBezTo>
                  <a:cubicBezTo>
                    <a:pt x="139222" y="75578"/>
                    <a:pt x="137424" y="76345"/>
                    <a:pt x="136136" y="77733"/>
                  </a:cubicBezTo>
                  <a:cubicBezTo>
                    <a:pt x="134854" y="76362"/>
                    <a:pt x="133062" y="75573"/>
                    <a:pt x="131181" y="75573"/>
                  </a:cubicBezTo>
                  <a:cubicBezTo>
                    <a:pt x="130697" y="75573"/>
                    <a:pt x="130213" y="75627"/>
                    <a:pt x="129738" y="75735"/>
                  </a:cubicBezTo>
                  <a:cubicBezTo>
                    <a:pt x="129778" y="71569"/>
                    <a:pt x="132960" y="69486"/>
                    <a:pt x="136139" y="69486"/>
                  </a:cubicBezTo>
                  <a:close/>
                  <a:moveTo>
                    <a:pt x="42333" y="69686"/>
                  </a:moveTo>
                  <a:cubicBezTo>
                    <a:pt x="45509" y="69686"/>
                    <a:pt x="48686" y="71765"/>
                    <a:pt x="48726" y="75923"/>
                  </a:cubicBezTo>
                  <a:cubicBezTo>
                    <a:pt x="48248" y="75818"/>
                    <a:pt x="47765" y="75767"/>
                    <a:pt x="47287" y="75767"/>
                  </a:cubicBezTo>
                  <a:cubicBezTo>
                    <a:pt x="45433" y="75767"/>
                    <a:pt x="43633" y="76534"/>
                    <a:pt x="42337" y="77930"/>
                  </a:cubicBezTo>
                  <a:cubicBezTo>
                    <a:pt x="41056" y="76550"/>
                    <a:pt x="39264" y="75770"/>
                    <a:pt x="37382" y="75770"/>
                  </a:cubicBezTo>
                  <a:cubicBezTo>
                    <a:pt x="36898" y="75770"/>
                    <a:pt x="36415" y="75815"/>
                    <a:pt x="35940" y="75923"/>
                  </a:cubicBezTo>
                  <a:cubicBezTo>
                    <a:pt x="35980" y="71765"/>
                    <a:pt x="39156" y="69686"/>
                    <a:pt x="42333" y="69686"/>
                  </a:cubicBezTo>
                  <a:close/>
                  <a:moveTo>
                    <a:pt x="65651" y="69683"/>
                  </a:moveTo>
                  <a:cubicBezTo>
                    <a:pt x="68826" y="69683"/>
                    <a:pt x="72001" y="71762"/>
                    <a:pt x="72041" y="75923"/>
                  </a:cubicBezTo>
                  <a:cubicBezTo>
                    <a:pt x="71563" y="75818"/>
                    <a:pt x="71081" y="75767"/>
                    <a:pt x="70602" y="75767"/>
                  </a:cubicBezTo>
                  <a:cubicBezTo>
                    <a:pt x="68748" y="75767"/>
                    <a:pt x="66949" y="76534"/>
                    <a:pt x="65653" y="77930"/>
                  </a:cubicBezTo>
                  <a:cubicBezTo>
                    <a:pt x="64371" y="76550"/>
                    <a:pt x="62579" y="75770"/>
                    <a:pt x="60697" y="75770"/>
                  </a:cubicBezTo>
                  <a:cubicBezTo>
                    <a:pt x="60214" y="75770"/>
                    <a:pt x="59730" y="75815"/>
                    <a:pt x="59255" y="75923"/>
                  </a:cubicBezTo>
                  <a:cubicBezTo>
                    <a:pt x="59295" y="71764"/>
                    <a:pt x="62473" y="69683"/>
                    <a:pt x="65651" y="69683"/>
                  </a:cubicBezTo>
                  <a:close/>
                  <a:moveTo>
                    <a:pt x="82884" y="1"/>
                  </a:moveTo>
                  <a:cubicBezTo>
                    <a:pt x="82642" y="699"/>
                    <a:pt x="82534" y="1434"/>
                    <a:pt x="82579" y="2178"/>
                  </a:cubicBezTo>
                  <a:cubicBezTo>
                    <a:pt x="81329" y="875"/>
                    <a:pt x="79570" y="36"/>
                    <a:pt x="77701" y="36"/>
                  </a:cubicBezTo>
                  <a:cubicBezTo>
                    <a:pt x="77681" y="36"/>
                    <a:pt x="77661" y="36"/>
                    <a:pt x="77642" y="36"/>
                  </a:cubicBezTo>
                  <a:cubicBezTo>
                    <a:pt x="77622" y="36"/>
                    <a:pt x="77602" y="36"/>
                    <a:pt x="77582" y="36"/>
                  </a:cubicBezTo>
                  <a:cubicBezTo>
                    <a:pt x="73834" y="36"/>
                    <a:pt x="70494" y="3399"/>
                    <a:pt x="70948" y="7160"/>
                  </a:cubicBezTo>
                  <a:cubicBezTo>
                    <a:pt x="71458" y="7046"/>
                    <a:pt x="71971" y="6991"/>
                    <a:pt x="72481" y="6991"/>
                  </a:cubicBezTo>
                  <a:cubicBezTo>
                    <a:pt x="74418" y="6991"/>
                    <a:pt x="76294" y="7793"/>
                    <a:pt x="77642" y="9248"/>
                  </a:cubicBezTo>
                  <a:cubicBezTo>
                    <a:pt x="77624" y="9248"/>
                    <a:pt x="77606" y="9248"/>
                    <a:pt x="77587" y="9248"/>
                  </a:cubicBezTo>
                  <a:cubicBezTo>
                    <a:pt x="75529" y="9248"/>
                    <a:pt x="73607" y="10256"/>
                    <a:pt x="72355" y="11784"/>
                  </a:cubicBezTo>
                  <a:cubicBezTo>
                    <a:pt x="72756" y="8058"/>
                    <a:pt x="69443" y="4740"/>
                    <a:pt x="65721" y="4740"/>
                  </a:cubicBezTo>
                  <a:cubicBezTo>
                    <a:pt x="65701" y="4740"/>
                    <a:pt x="65682" y="4740"/>
                    <a:pt x="65662" y="4741"/>
                  </a:cubicBezTo>
                  <a:cubicBezTo>
                    <a:pt x="65642" y="4740"/>
                    <a:pt x="65622" y="4740"/>
                    <a:pt x="65602" y="4740"/>
                  </a:cubicBezTo>
                  <a:cubicBezTo>
                    <a:pt x="63733" y="4740"/>
                    <a:pt x="61966" y="5570"/>
                    <a:pt x="60724" y="6873"/>
                  </a:cubicBezTo>
                  <a:cubicBezTo>
                    <a:pt x="60760" y="6138"/>
                    <a:pt x="60662" y="5395"/>
                    <a:pt x="60420" y="4696"/>
                  </a:cubicBezTo>
                  <a:lnTo>
                    <a:pt x="60043" y="4696"/>
                  </a:lnTo>
                  <a:cubicBezTo>
                    <a:pt x="60276" y="5395"/>
                    <a:pt x="60393" y="6130"/>
                    <a:pt x="60393" y="6864"/>
                  </a:cubicBezTo>
                  <a:cubicBezTo>
                    <a:pt x="59920" y="6762"/>
                    <a:pt x="59442" y="6713"/>
                    <a:pt x="58969" y="6713"/>
                  </a:cubicBezTo>
                  <a:cubicBezTo>
                    <a:pt x="57110" y="6713"/>
                    <a:pt x="55305" y="7479"/>
                    <a:pt x="54013" y="8871"/>
                  </a:cubicBezTo>
                  <a:cubicBezTo>
                    <a:pt x="52732" y="7492"/>
                    <a:pt x="50939" y="6712"/>
                    <a:pt x="49058" y="6712"/>
                  </a:cubicBezTo>
                  <a:cubicBezTo>
                    <a:pt x="48574" y="6712"/>
                    <a:pt x="48090" y="6766"/>
                    <a:pt x="47615" y="6864"/>
                  </a:cubicBezTo>
                  <a:cubicBezTo>
                    <a:pt x="47615" y="6130"/>
                    <a:pt x="47732" y="5395"/>
                    <a:pt x="47965" y="4696"/>
                  </a:cubicBezTo>
                  <a:lnTo>
                    <a:pt x="47588" y="4696"/>
                  </a:lnTo>
                  <a:cubicBezTo>
                    <a:pt x="47346" y="5395"/>
                    <a:pt x="47248" y="6138"/>
                    <a:pt x="47284" y="6873"/>
                  </a:cubicBezTo>
                  <a:cubicBezTo>
                    <a:pt x="46049" y="5577"/>
                    <a:pt x="44293" y="4740"/>
                    <a:pt x="42434" y="4740"/>
                  </a:cubicBezTo>
                  <a:cubicBezTo>
                    <a:pt x="42405" y="4740"/>
                    <a:pt x="42376" y="4740"/>
                    <a:pt x="42346" y="4741"/>
                  </a:cubicBezTo>
                  <a:cubicBezTo>
                    <a:pt x="42319" y="4740"/>
                    <a:pt x="42291" y="4740"/>
                    <a:pt x="42263" y="4740"/>
                  </a:cubicBezTo>
                  <a:cubicBezTo>
                    <a:pt x="40287" y="4740"/>
                    <a:pt x="38431" y="5684"/>
                    <a:pt x="37185" y="7124"/>
                  </a:cubicBezTo>
                  <a:cubicBezTo>
                    <a:pt x="37480" y="3457"/>
                    <a:pt x="34193" y="233"/>
                    <a:pt x="30519" y="233"/>
                  </a:cubicBezTo>
                  <a:cubicBezTo>
                    <a:pt x="30504" y="233"/>
                    <a:pt x="30489" y="233"/>
                    <a:pt x="30474" y="234"/>
                  </a:cubicBezTo>
                  <a:cubicBezTo>
                    <a:pt x="30454" y="233"/>
                    <a:pt x="30434" y="233"/>
                    <a:pt x="30415" y="233"/>
                  </a:cubicBezTo>
                  <a:cubicBezTo>
                    <a:pt x="28546" y="233"/>
                    <a:pt x="26787" y="1072"/>
                    <a:pt x="25536" y="2375"/>
                  </a:cubicBezTo>
                  <a:cubicBezTo>
                    <a:pt x="25581" y="1640"/>
                    <a:pt x="25474" y="897"/>
                    <a:pt x="25232" y="198"/>
                  </a:cubicBezTo>
                  <a:lnTo>
                    <a:pt x="24864" y="198"/>
                  </a:lnTo>
                  <a:cubicBezTo>
                    <a:pt x="25088" y="897"/>
                    <a:pt x="25214" y="1631"/>
                    <a:pt x="25214" y="2366"/>
                  </a:cubicBezTo>
                  <a:cubicBezTo>
                    <a:pt x="24739" y="2264"/>
                    <a:pt x="24260" y="2214"/>
                    <a:pt x="23785" y="2214"/>
                  </a:cubicBezTo>
                  <a:cubicBezTo>
                    <a:pt x="21922" y="2214"/>
                    <a:pt x="20117" y="2981"/>
                    <a:pt x="18825" y="4373"/>
                  </a:cubicBezTo>
                  <a:cubicBezTo>
                    <a:pt x="17544" y="2993"/>
                    <a:pt x="15752" y="2214"/>
                    <a:pt x="13870" y="2214"/>
                  </a:cubicBezTo>
                  <a:cubicBezTo>
                    <a:pt x="13386" y="2214"/>
                    <a:pt x="12902" y="2268"/>
                    <a:pt x="12427" y="2366"/>
                  </a:cubicBezTo>
                  <a:cubicBezTo>
                    <a:pt x="12427" y="1631"/>
                    <a:pt x="12544" y="897"/>
                    <a:pt x="12777" y="198"/>
                  </a:cubicBezTo>
                  <a:lnTo>
                    <a:pt x="12382" y="198"/>
                  </a:lnTo>
                  <a:cubicBezTo>
                    <a:pt x="12141" y="897"/>
                    <a:pt x="12042" y="1640"/>
                    <a:pt x="12078" y="2375"/>
                  </a:cubicBezTo>
                  <a:cubicBezTo>
                    <a:pt x="10836" y="1072"/>
                    <a:pt x="9069" y="233"/>
                    <a:pt x="7200" y="233"/>
                  </a:cubicBezTo>
                  <a:cubicBezTo>
                    <a:pt x="7180" y="233"/>
                    <a:pt x="7160" y="233"/>
                    <a:pt x="7141" y="234"/>
                  </a:cubicBezTo>
                  <a:cubicBezTo>
                    <a:pt x="7126" y="233"/>
                    <a:pt x="7111" y="233"/>
                    <a:pt x="7096" y="233"/>
                  </a:cubicBezTo>
                  <a:cubicBezTo>
                    <a:pt x="3342" y="233"/>
                    <a:pt x="1" y="3600"/>
                    <a:pt x="456" y="7366"/>
                  </a:cubicBezTo>
                  <a:cubicBezTo>
                    <a:pt x="966" y="7252"/>
                    <a:pt x="1482" y="7196"/>
                    <a:pt x="1994" y="7196"/>
                  </a:cubicBezTo>
                  <a:cubicBezTo>
                    <a:pt x="3926" y="7196"/>
                    <a:pt x="5804" y="7993"/>
                    <a:pt x="7149" y="9445"/>
                  </a:cubicBezTo>
                  <a:lnTo>
                    <a:pt x="7149" y="9445"/>
                  </a:lnTo>
                  <a:cubicBezTo>
                    <a:pt x="7147" y="9445"/>
                    <a:pt x="7144" y="9445"/>
                    <a:pt x="7141" y="9445"/>
                  </a:cubicBezTo>
                  <a:cubicBezTo>
                    <a:pt x="7121" y="9445"/>
                    <a:pt x="7101" y="9445"/>
                    <a:pt x="7081" y="9445"/>
                  </a:cubicBezTo>
                  <a:cubicBezTo>
                    <a:pt x="3333" y="9445"/>
                    <a:pt x="1" y="12816"/>
                    <a:pt x="456" y="16569"/>
                  </a:cubicBezTo>
                  <a:cubicBezTo>
                    <a:pt x="961" y="16457"/>
                    <a:pt x="1471" y="16403"/>
                    <a:pt x="1977" y="16403"/>
                  </a:cubicBezTo>
                  <a:cubicBezTo>
                    <a:pt x="3909" y="16403"/>
                    <a:pt x="5782" y="17198"/>
                    <a:pt x="7132" y="18647"/>
                  </a:cubicBezTo>
                  <a:cubicBezTo>
                    <a:pt x="7112" y="18647"/>
                    <a:pt x="7092" y="18647"/>
                    <a:pt x="7072" y="18647"/>
                  </a:cubicBezTo>
                  <a:cubicBezTo>
                    <a:pt x="3333" y="18647"/>
                    <a:pt x="1" y="22009"/>
                    <a:pt x="456" y="25771"/>
                  </a:cubicBezTo>
                  <a:cubicBezTo>
                    <a:pt x="965" y="25657"/>
                    <a:pt x="1479" y="25602"/>
                    <a:pt x="1989" y="25602"/>
                  </a:cubicBezTo>
                  <a:cubicBezTo>
                    <a:pt x="3926" y="25602"/>
                    <a:pt x="5802" y="26404"/>
                    <a:pt x="7150" y="27859"/>
                  </a:cubicBezTo>
                  <a:cubicBezTo>
                    <a:pt x="8483" y="26416"/>
                    <a:pt x="10349" y="25613"/>
                    <a:pt x="12278" y="25613"/>
                  </a:cubicBezTo>
                  <a:cubicBezTo>
                    <a:pt x="12709" y="25613"/>
                    <a:pt x="13143" y="25653"/>
                    <a:pt x="13574" y="25735"/>
                  </a:cubicBezTo>
                  <a:cubicBezTo>
                    <a:pt x="12580" y="26909"/>
                    <a:pt x="11997" y="28414"/>
                    <a:pt x="12087" y="30000"/>
                  </a:cubicBezTo>
                  <a:cubicBezTo>
                    <a:pt x="10837" y="28697"/>
                    <a:pt x="9069" y="27867"/>
                    <a:pt x="7209" y="27867"/>
                  </a:cubicBezTo>
                  <a:cubicBezTo>
                    <a:pt x="7189" y="27867"/>
                    <a:pt x="7169" y="27867"/>
                    <a:pt x="7150" y="27868"/>
                  </a:cubicBezTo>
                  <a:cubicBezTo>
                    <a:pt x="7130" y="27867"/>
                    <a:pt x="7110" y="27867"/>
                    <a:pt x="7090" y="27867"/>
                  </a:cubicBezTo>
                  <a:cubicBezTo>
                    <a:pt x="3342" y="27867"/>
                    <a:pt x="1" y="31230"/>
                    <a:pt x="456" y="34991"/>
                  </a:cubicBezTo>
                  <a:cubicBezTo>
                    <a:pt x="968" y="34875"/>
                    <a:pt x="1485" y="34819"/>
                    <a:pt x="1999" y="34819"/>
                  </a:cubicBezTo>
                  <a:cubicBezTo>
                    <a:pt x="3903" y="34819"/>
                    <a:pt x="5755" y="35598"/>
                    <a:pt x="7096" y="37016"/>
                  </a:cubicBezTo>
                  <a:cubicBezTo>
                    <a:pt x="3341" y="37016"/>
                    <a:pt x="8" y="40377"/>
                    <a:pt x="456" y="44140"/>
                  </a:cubicBezTo>
                  <a:cubicBezTo>
                    <a:pt x="968" y="44025"/>
                    <a:pt x="1485" y="43970"/>
                    <a:pt x="1997" y="43970"/>
                  </a:cubicBezTo>
                  <a:cubicBezTo>
                    <a:pt x="3931" y="43970"/>
                    <a:pt x="5804" y="44767"/>
                    <a:pt x="7150" y="46219"/>
                  </a:cubicBezTo>
                  <a:cubicBezTo>
                    <a:pt x="8485" y="44773"/>
                    <a:pt x="10355" y="43977"/>
                    <a:pt x="12288" y="43977"/>
                  </a:cubicBezTo>
                  <a:cubicBezTo>
                    <a:pt x="12715" y="43977"/>
                    <a:pt x="13146" y="44016"/>
                    <a:pt x="13574" y="44095"/>
                  </a:cubicBezTo>
                  <a:cubicBezTo>
                    <a:pt x="12580" y="45278"/>
                    <a:pt x="11997" y="46774"/>
                    <a:pt x="12087" y="48369"/>
                  </a:cubicBezTo>
                  <a:cubicBezTo>
                    <a:pt x="10837" y="47066"/>
                    <a:pt x="9069" y="46227"/>
                    <a:pt x="7208" y="46227"/>
                  </a:cubicBezTo>
                  <a:cubicBezTo>
                    <a:pt x="7189" y="46227"/>
                    <a:pt x="7169" y="46228"/>
                    <a:pt x="7150" y="46228"/>
                  </a:cubicBezTo>
                  <a:cubicBezTo>
                    <a:pt x="7130" y="46228"/>
                    <a:pt x="7110" y="46227"/>
                    <a:pt x="7090" y="46227"/>
                  </a:cubicBezTo>
                  <a:cubicBezTo>
                    <a:pt x="3342" y="46227"/>
                    <a:pt x="1" y="49590"/>
                    <a:pt x="456" y="53351"/>
                  </a:cubicBezTo>
                  <a:cubicBezTo>
                    <a:pt x="966" y="53237"/>
                    <a:pt x="1482" y="53181"/>
                    <a:pt x="1993" y="53181"/>
                  </a:cubicBezTo>
                  <a:cubicBezTo>
                    <a:pt x="3922" y="53181"/>
                    <a:pt x="5795" y="53978"/>
                    <a:pt x="7141" y="55430"/>
                  </a:cubicBezTo>
                  <a:cubicBezTo>
                    <a:pt x="7121" y="55430"/>
                    <a:pt x="7101" y="55430"/>
                    <a:pt x="7081" y="55430"/>
                  </a:cubicBezTo>
                  <a:cubicBezTo>
                    <a:pt x="3333" y="55430"/>
                    <a:pt x="1" y="58792"/>
                    <a:pt x="456" y="62554"/>
                  </a:cubicBezTo>
                  <a:cubicBezTo>
                    <a:pt x="968" y="62439"/>
                    <a:pt x="1485" y="62383"/>
                    <a:pt x="1997" y="62383"/>
                  </a:cubicBezTo>
                  <a:cubicBezTo>
                    <a:pt x="3931" y="62383"/>
                    <a:pt x="5804" y="63180"/>
                    <a:pt x="7150" y="64633"/>
                  </a:cubicBezTo>
                  <a:cubicBezTo>
                    <a:pt x="8485" y="63187"/>
                    <a:pt x="10355" y="62390"/>
                    <a:pt x="12288" y="62390"/>
                  </a:cubicBezTo>
                  <a:cubicBezTo>
                    <a:pt x="12715" y="62390"/>
                    <a:pt x="13146" y="62429"/>
                    <a:pt x="13574" y="62509"/>
                  </a:cubicBezTo>
                  <a:cubicBezTo>
                    <a:pt x="12580" y="63692"/>
                    <a:pt x="11997" y="65188"/>
                    <a:pt x="12087" y="66783"/>
                  </a:cubicBezTo>
                  <a:cubicBezTo>
                    <a:pt x="10837" y="65480"/>
                    <a:pt x="9069" y="64641"/>
                    <a:pt x="7208" y="64641"/>
                  </a:cubicBezTo>
                  <a:cubicBezTo>
                    <a:pt x="7189" y="64641"/>
                    <a:pt x="7169" y="64641"/>
                    <a:pt x="7150" y="64642"/>
                  </a:cubicBezTo>
                  <a:cubicBezTo>
                    <a:pt x="7130" y="64641"/>
                    <a:pt x="7110" y="64641"/>
                    <a:pt x="7090" y="64641"/>
                  </a:cubicBezTo>
                  <a:cubicBezTo>
                    <a:pt x="3342" y="64641"/>
                    <a:pt x="1" y="68004"/>
                    <a:pt x="456" y="71765"/>
                  </a:cubicBezTo>
                  <a:cubicBezTo>
                    <a:pt x="965" y="71651"/>
                    <a:pt x="1479" y="71596"/>
                    <a:pt x="1989" y="71596"/>
                  </a:cubicBezTo>
                  <a:cubicBezTo>
                    <a:pt x="3926" y="71596"/>
                    <a:pt x="5802" y="72399"/>
                    <a:pt x="7150" y="73853"/>
                  </a:cubicBezTo>
                  <a:cubicBezTo>
                    <a:pt x="8483" y="72402"/>
                    <a:pt x="10349" y="71599"/>
                    <a:pt x="12279" y="71599"/>
                  </a:cubicBezTo>
                  <a:cubicBezTo>
                    <a:pt x="12709" y="71599"/>
                    <a:pt x="13143" y="71639"/>
                    <a:pt x="13574" y="71720"/>
                  </a:cubicBezTo>
                  <a:cubicBezTo>
                    <a:pt x="13037" y="72348"/>
                    <a:pt x="12624" y="73082"/>
                    <a:pt x="12365" y="73862"/>
                  </a:cubicBezTo>
                  <a:lnTo>
                    <a:pt x="12741" y="73862"/>
                  </a:lnTo>
                  <a:cubicBezTo>
                    <a:pt x="13637" y="71119"/>
                    <a:pt x="16222" y="69746"/>
                    <a:pt x="18806" y="69746"/>
                  </a:cubicBezTo>
                  <a:cubicBezTo>
                    <a:pt x="21388" y="69746"/>
                    <a:pt x="23969" y="71117"/>
                    <a:pt x="24864" y="73862"/>
                  </a:cubicBezTo>
                  <a:lnTo>
                    <a:pt x="25241" y="73862"/>
                  </a:lnTo>
                  <a:cubicBezTo>
                    <a:pt x="24981" y="73073"/>
                    <a:pt x="24569" y="72339"/>
                    <a:pt x="24031" y="71702"/>
                  </a:cubicBezTo>
                  <a:cubicBezTo>
                    <a:pt x="24457" y="71623"/>
                    <a:pt x="24885" y="71585"/>
                    <a:pt x="25310" y="71585"/>
                  </a:cubicBezTo>
                  <a:cubicBezTo>
                    <a:pt x="27245" y="71585"/>
                    <a:pt x="29120" y="72387"/>
                    <a:pt x="30465" y="73835"/>
                  </a:cubicBezTo>
                  <a:cubicBezTo>
                    <a:pt x="31802" y="72382"/>
                    <a:pt x="33677" y="71582"/>
                    <a:pt x="35611" y="71582"/>
                  </a:cubicBezTo>
                  <a:cubicBezTo>
                    <a:pt x="36087" y="71582"/>
                    <a:pt x="36566" y="71630"/>
                    <a:pt x="37042" y="71729"/>
                  </a:cubicBezTo>
                  <a:cubicBezTo>
                    <a:pt x="36011" y="72993"/>
                    <a:pt x="35438" y="74615"/>
                    <a:pt x="35644" y="76308"/>
                  </a:cubicBezTo>
                  <a:cubicBezTo>
                    <a:pt x="36151" y="76194"/>
                    <a:pt x="36664" y="76139"/>
                    <a:pt x="37173" y="76139"/>
                  </a:cubicBezTo>
                  <a:cubicBezTo>
                    <a:pt x="39108" y="76139"/>
                    <a:pt x="40989" y="76942"/>
                    <a:pt x="42337" y="78396"/>
                  </a:cubicBezTo>
                  <a:cubicBezTo>
                    <a:pt x="43675" y="76948"/>
                    <a:pt x="45548" y="76146"/>
                    <a:pt x="47484" y="76146"/>
                  </a:cubicBezTo>
                  <a:cubicBezTo>
                    <a:pt x="47908" y="76146"/>
                    <a:pt x="48336" y="76184"/>
                    <a:pt x="48762" y="76263"/>
                  </a:cubicBezTo>
                  <a:cubicBezTo>
                    <a:pt x="48224" y="76899"/>
                    <a:pt x="47812" y="77625"/>
                    <a:pt x="47552" y="78414"/>
                  </a:cubicBezTo>
                  <a:lnTo>
                    <a:pt x="47929" y="78414"/>
                  </a:lnTo>
                  <a:cubicBezTo>
                    <a:pt x="48825" y="75666"/>
                    <a:pt x="51408" y="74291"/>
                    <a:pt x="53990" y="74291"/>
                  </a:cubicBezTo>
                  <a:cubicBezTo>
                    <a:pt x="56571" y="74291"/>
                    <a:pt x="59152" y="75664"/>
                    <a:pt x="60052" y="78414"/>
                  </a:cubicBezTo>
                  <a:lnTo>
                    <a:pt x="60438" y="78414"/>
                  </a:lnTo>
                  <a:cubicBezTo>
                    <a:pt x="60169" y="77625"/>
                    <a:pt x="59766" y="76891"/>
                    <a:pt x="59228" y="76263"/>
                  </a:cubicBezTo>
                  <a:cubicBezTo>
                    <a:pt x="59656" y="76184"/>
                    <a:pt x="60087" y="76145"/>
                    <a:pt x="60514" y="76145"/>
                  </a:cubicBezTo>
                  <a:cubicBezTo>
                    <a:pt x="62447" y="76145"/>
                    <a:pt x="64319" y="76941"/>
                    <a:pt x="65662" y="78387"/>
                  </a:cubicBezTo>
                  <a:cubicBezTo>
                    <a:pt x="67002" y="76933"/>
                    <a:pt x="68877" y="76130"/>
                    <a:pt x="70814" y="76130"/>
                  </a:cubicBezTo>
                  <a:cubicBezTo>
                    <a:pt x="71323" y="76130"/>
                    <a:pt x="71837" y="76185"/>
                    <a:pt x="72346" y="76299"/>
                  </a:cubicBezTo>
                  <a:cubicBezTo>
                    <a:pt x="72801" y="72547"/>
                    <a:pt x="69460" y="69175"/>
                    <a:pt x="65712" y="69175"/>
                  </a:cubicBezTo>
                  <a:cubicBezTo>
                    <a:pt x="65698" y="69175"/>
                    <a:pt x="65684" y="69175"/>
                    <a:pt x="65669" y="69175"/>
                  </a:cubicBezTo>
                  <a:lnTo>
                    <a:pt x="65669" y="69175"/>
                  </a:lnTo>
                  <a:cubicBezTo>
                    <a:pt x="67009" y="67731"/>
                    <a:pt x="68871" y="66936"/>
                    <a:pt x="70797" y="66936"/>
                  </a:cubicBezTo>
                  <a:cubicBezTo>
                    <a:pt x="71279" y="66936"/>
                    <a:pt x="71765" y="66986"/>
                    <a:pt x="72248" y="67088"/>
                  </a:cubicBezTo>
                  <a:cubicBezTo>
                    <a:pt x="71271" y="68333"/>
                    <a:pt x="70742" y="69901"/>
                    <a:pt x="70939" y="71559"/>
                  </a:cubicBezTo>
                  <a:cubicBezTo>
                    <a:pt x="71452" y="71445"/>
                    <a:pt x="71968" y="71389"/>
                    <a:pt x="72480" y="71389"/>
                  </a:cubicBezTo>
                  <a:cubicBezTo>
                    <a:pt x="74414" y="71389"/>
                    <a:pt x="76287" y="72186"/>
                    <a:pt x="77633" y="73638"/>
                  </a:cubicBezTo>
                  <a:cubicBezTo>
                    <a:pt x="78970" y="72190"/>
                    <a:pt x="80844" y="71388"/>
                    <a:pt x="82779" y="71388"/>
                  </a:cubicBezTo>
                  <a:cubicBezTo>
                    <a:pt x="83204" y="71388"/>
                    <a:pt x="83632" y="71426"/>
                    <a:pt x="84057" y="71505"/>
                  </a:cubicBezTo>
                  <a:cubicBezTo>
                    <a:pt x="83520" y="72141"/>
                    <a:pt x="83108" y="72867"/>
                    <a:pt x="82848" y="73656"/>
                  </a:cubicBezTo>
                  <a:lnTo>
                    <a:pt x="83224" y="73656"/>
                  </a:lnTo>
                  <a:cubicBezTo>
                    <a:pt x="84120" y="70909"/>
                    <a:pt x="86703" y="69536"/>
                    <a:pt x="89286" y="69536"/>
                  </a:cubicBezTo>
                  <a:cubicBezTo>
                    <a:pt x="91869" y="69536"/>
                    <a:pt x="94452" y="70909"/>
                    <a:pt x="95348" y="73656"/>
                  </a:cubicBezTo>
                  <a:lnTo>
                    <a:pt x="95724" y="73656"/>
                  </a:lnTo>
                  <a:cubicBezTo>
                    <a:pt x="95464" y="72867"/>
                    <a:pt x="95052" y="72141"/>
                    <a:pt x="94514" y="71505"/>
                  </a:cubicBezTo>
                  <a:cubicBezTo>
                    <a:pt x="94942" y="71426"/>
                    <a:pt x="95371" y="71388"/>
                    <a:pt x="95797" y="71388"/>
                  </a:cubicBezTo>
                  <a:cubicBezTo>
                    <a:pt x="97737" y="71388"/>
                    <a:pt x="99611" y="72190"/>
                    <a:pt x="100948" y="73638"/>
                  </a:cubicBezTo>
                  <a:cubicBezTo>
                    <a:pt x="102293" y="72185"/>
                    <a:pt x="104163" y="71385"/>
                    <a:pt x="106095" y="71385"/>
                  </a:cubicBezTo>
                  <a:cubicBezTo>
                    <a:pt x="106570" y="71385"/>
                    <a:pt x="107049" y="71433"/>
                    <a:pt x="107525" y="71532"/>
                  </a:cubicBezTo>
                  <a:cubicBezTo>
                    <a:pt x="106495" y="72796"/>
                    <a:pt x="105921" y="74417"/>
                    <a:pt x="106127" y="76111"/>
                  </a:cubicBezTo>
                  <a:cubicBezTo>
                    <a:pt x="106637" y="75997"/>
                    <a:pt x="107150" y="75942"/>
                    <a:pt x="107660" y="75942"/>
                  </a:cubicBezTo>
                  <a:cubicBezTo>
                    <a:pt x="109597" y="75942"/>
                    <a:pt x="111473" y="76744"/>
                    <a:pt x="112821" y="78199"/>
                  </a:cubicBezTo>
                  <a:cubicBezTo>
                    <a:pt x="114158" y="76751"/>
                    <a:pt x="116031" y="75948"/>
                    <a:pt x="117967" y="75948"/>
                  </a:cubicBezTo>
                  <a:cubicBezTo>
                    <a:pt x="118392" y="75948"/>
                    <a:pt x="118820" y="75987"/>
                    <a:pt x="119245" y="76066"/>
                  </a:cubicBezTo>
                  <a:cubicBezTo>
                    <a:pt x="118708" y="76702"/>
                    <a:pt x="118295" y="77428"/>
                    <a:pt x="118036" y="78217"/>
                  </a:cubicBezTo>
                  <a:lnTo>
                    <a:pt x="118412" y="78217"/>
                  </a:lnTo>
                  <a:cubicBezTo>
                    <a:pt x="119308" y="75474"/>
                    <a:pt x="121893" y="74100"/>
                    <a:pt x="124477" y="74100"/>
                  </a:cubicBezTo>
                  <a:cubicBezTo>
                    <a:pt x="127059" y="74100"/>
                    <a:pt x="129640" y="75471"/>
                    <a:pt x="130536" y="78217"/>
                  </a:cubicBezTo>
                  <a:lnTo>
                    <a:pt x="130912" y="78217"/>
                  </a:lnTo>
                  <a:cubicBezTo>
                    <a:pt x="130652" y="77428"/>
                    <a:pt x="130240" y="76702"/>
                    <a:pt x="129702" y="76066"/>
                  </a:cubicBezTo>
                  <a:cubicBezTo>
                    <a:pt x="130130" y="75987"/>
                    <a:pt x="130558" y="75948"/>
                    <a:pt x="130984" y="75948"/>
                  </a:cubicBezTo>
                  <a:cubicBezTo>
                    <a:pt x="132922" y="75948"/>
                    <a:pt x="134791" y="76751"/>
                    <a:pt x="136136" y="78199"/>
                  </a:cubicBezTo>
                  <a:cubicBezTo>
                    <a:pt x="137484" y="76744"/>
                    <a:pt x="139360" y="75942"/>
                    <a:pt x="141292" y="75942"/>
                  </a:cubicBezTo>
                  <a:cubicBezTo>
                    <a:pt x="141801" y="75942"/>
                    <a:pt x="142313" y="75997"/>
                    <a:pt x="142820" y="76111"/>
                  </a:cubicBezTo>
                  <a:cubicBezTo>
                    <a:pt x="143275" y="72358"/>
                    <a:pt x="139935" y="68987"/>
                    <a:pt x="136195" y="68987"/>
                  </a:cubicBezTo>
                  <a:cubicBezTo>
                    <a:pt x="136175" y="68987"/>
                    <a:pt x="136156" y="68987"/>
                    <a:pt x="136136" y="68987"/>
                  </a:cubicBezTo>
                  <a:cubicBezTo>
                    <a:pt x="136116" y="68987"/>
                    <a:pt x="136096" y="68987"/>
                    <a:pt x="136077" y="68987"/>
                  </a:cubicBezTo>
                  <a:cubicBezTo>
                    <a:pt x="134208" y="68987"/>
                    <a:pt x="132440" y="69825"/>
                    <a:pt x="131199" y="71129"/>
                  </a:cubicBezTo>
                  <a:cubicBezTo>
                    <a:pt x="131279" y="69534"/>
                    <a:pt x="130697" y="68038"/>
                    <a:pt x="129702" y="66855"/>
                  </a:cubicBezTo>
                  <a:cubicBezTo>
                    <a:pt x="130132" y="66775"/>
                    <a:pt x="130564" y="66736"/>
                    <a:pt x="130992" y="66736"/>
                  </a:cubicBezTo>
                  <a:cubicBezTo>
                    <a:pt x="132927" y="66736"/>
                    <a:pt x="134793" y="67533"/>
                    <a:pt x="136136" y="68978"/>
                  </a:cubicBezTo>
                  <a:cubicBezTo>
                    <a:pt x="137482" y="67526"/>
                    <a:pt x="139354" y="66729"/>
                    <a:pt x="141284" y="66729"/>
                  </a:cubicBezTo>
                  <a:cubicBezTo>
                    <a:pt x="141795" y="66729"/>
                    <a:pt x="142310" y="66785"/>
                    <a:pt x="142820" y="66900"/>
                  </a:cubicBezTo>
                  <a:cubicBezTo>
                    <a:pt x="143276" y="63142"/>
                    <a:pt x="139935" y="59776"/>
                    <a:pt x="136189" y="59776"/>
                  </a:cubicBezTo>
                  <a:cubicBezTo>
                    <a:pt x="136175" y="59776"/>
                    <a:pt x="136160" y="59776"/>
                    <a:pt x="136145" y="59776"/>
                  </a:cubicBezTo>
                  <a:cubicBezTo>
                    <a:pt x="137492" y="58329"/>
                    <a:pt x="139362" y="57528"/>
                    <a:pt x="141292" y="57528"/>
                  </a:cubicBezTo>
                  <a:cubicBezTo>
                    <a:pt x="141800" y="57528"/>
                    <a:pt x="142312" y="57583"/>
                    <a:pt x="142820" y="57697"/>
                  </a:cubicBezTo>
                  <a:cubicBezTo>
                    <a:pt x="143275" y="53945"/>
                    <a:pt x="139935" y="50573"/>
                    <a:pt x="136195" y="50573"/>
                  </a:cubicBezTo>
                  <a:cubicBezTo>
                    <a:pt x="136175" y="50573"/>
                    <a:pt x="136156" y="50573"/>
                    <a:pt x="136136" y="50574"/>
                  </a:cubicBezTo>
                  <a:cubicBezTo>
                    <a:pt x="137486" y="49117"/>
                    <a:pt x="139365" y="48320"/>
                    <a:pt x="141300" y="48320"/>
                  </a:cubicBezTo>
                  <a:cubicBezTo>
                    <a:pt x="141806" y="48320"/>
                    <a:pt x="142315" y="48374"/>
                    <a:pt x="142820" y="48486"/>
                  </a:cubicBezTo>
                  <a:cubicBezTo>
                    <a:pt x="143276" y="44728"/>
                    <a:pt x="139935" y="41362"/>
                    <a:pt x="136181" y="41362"/>
                  </a:cubicBezTo>
                  <a:cubicBezTo>
                    <a:pt x="136166" y="41362"/>
                    <a:pt x="136151" y="41362"/>
                    <a:pt x="136136" y="41362"/>
                  </a:cubicBezTo>
                  <a:cubicBezTo>
                    <a:pt x="137483" y="39915"/>
                    <a:pt x="139359" y="39114"/>
                    <a:pt x="141291" y="39114"/>
                  </a:cubicBezTo>
                  <a:cubicBezTo>
                    <a:pt x="141800" y="39114"/>
                    <a:pt x="142312" y="39169"/>
                    <a:pt x="142820" y="39283"/>
                  </a:cubicBezTo>
                  <a:cubicBezTo>
                    <a:pt x="143275" y="35522"/>
                    <a:pt x="139935" y="32159"/>
                    <a:pt x="136195" y="32159"/>
                  </a:cubicBezTo>
                  <a:cubicBezTo>
                    <a:pt x="136175" y="32159"/>
                    <a:pt x="136156" y="32160"/>
                    <a:pt x="136136" y="32160"/>
                  </a:cubicBezTo>
                  <a:cubicBezTo>
                    <a:pt x="136116" y="32160"/>
                    <a:pt x="136096" y="32159"/>
                    <a:pt x="136077" y="32159"/>
                  </a:cubicBezTo>
                  <a:cubicBezTo>
                    <a:pt x="134208" y="32159"/>
                    <a:pt x="132440" y="32998"/>
                    <a:pt x="131199" y="34301"/>
                  </a:cubicBezTo>
                  <a:cubicBezTo>
                    <a:pt x="131279" y="32706"/>
                    <a:pt x="130697" y="31210"/>
                    <a:pt x="129711" y="30027"/>
                  </a:cubicBezTo>
                  <a:cubicBezTo>
                    <a:pt x="130140" y="29948"/>
                    <a:pt x="130570" y="29909"/>
                    <a:pt x="130997" y="29909"/>
                  </a:cubicBezTo>
                  <a:cubicBezTo>
                    <a:pt x="132927" y="29909"/>
                    <a:pt x="134793" y="30705"/>
                    <a:pt x="136136" y="32151"/>
                  </a:cubicBezTo>
                  <a:cubicBezTo>
                    <a:pt x="137482" y="30699"/>
                    <a:pt x="139354" y="29902"/>
                    <a:pt x="141284" y="29902"/>
                  </a:cubicBezTo>
                  <a:cubicBezTo>
                    <a:pt x="141795" y="29902"/>
                    <a:pt x="142310" y="29957"/>
                    <a:pt x="142820" y="30072"/>
                  </a:cubicBezTo>
                  <a:cubicBezTo>
                    <a:pt x="143276" y="26315"/>
                    <a:pt x="139935" y="22948"/>
                    <a:pt x="136189" y="22948"/>
                  </a:cubicBezTo>
                  <a:cubicBezTo>
                    <a:pt x="136175" y="22948"/>
                    <a:pt x="136160" y="22948"/>
                    <a:pt x="136145" y="22948"/>
                  </a:cubicBezTo>
                  <a:cubicBezTo>
                    <a:pt x="137491" y="21496"/>
                    <a:pt x="139358" y="20699"/>
                    <a:pt x="141285" y="20699"/>
                  </a:cubicBezTo>
                  <a:cubicBezTo>
                    <a:pt x="141795" y="20699"/>
                    <a:pt x="142310" y="20755"/>
                    <a:pt x="142820" y="20870"/>
                  </a:cubicBezTo>
                  <a:cubicBezTo>
                    <a:pt x="143275" y="17108"/>
                    <a:pt x="139935" y="13746"/>
                    <a:pt x="136195" y="13746"/>
                  </a:cubicBezTo>
                  <a:cubicBezTo>
                    <a:pt x="136175" y="13746"/>
                    <a:pt x="136156" y="13746"/>
                    <a:pt x="136136" y="13746"/>
                  </a:cubicBezTo>
                  <a:cubicBezTo>
                    <a:pt x="137484" y="12292"/>
                    <a:pt x="139360" y="11489"/>
                    <a:pt x="141292" y="11489"/>
                  </a:cubicBezTo>
                  <a:cubicBezTo>
                    <a:pt x="141801" y="11489"/>
                    <a:pt x="142313" y="11544"/>
                    <a:pt x="142820" y="11658"/>
                  </a:cubicBezTo>
                  <a:cubicBezTo>
                    <a:pt x="143275" y="7906"/>
                    <a:pt x="139935" y="4534"/>
                    <a:pt x="136195" y="4534"/>
                  </a:cubicBezTo>
                  <a:cubicBezTo>
                    <a:pt x="136175" y="4534"/>
                    <a:pt x="136156" y="4534"/>
                    <a:pt x="136136" y="4535"/>
                  </a:cubicBezTo>
                  <a:cubicBezTo>
                    <a:pt x="136116" y="4534"/>
                    <a:pt x="136096" y="4534"/>
                    <a:pt x="136077" y="4534"/>
                  </a:cubicBezTo>
                  <a:cubicBezTo>
                    <a:pt x="134208" y="4534"/>
                    <a:pt x="132440" y="5373"/>
                    <a:pt x="131199" y="6676"/>
                  </a:cubicBezTo>
                  <a:cubicBezTo>
                    <a:pt x="131234" y="5941"/>
                    <a:pt x="131136" y="5198"/>
                    <a:pt x="130894" y="4499"/>
                  </a:cubicBezTo>
                  <a:lnTo>
                    <a:pt x="130518" y="4499"/>
                  </a:lnTo>
                  <a:cubicBezTo>
                    <a:pt x="130751" y="5198"/>
                    <a:pt x="130867" y="5932"/>
                    <a:pt x="130867" y="6667"/>
                  </a:cubicBezTo>
                  <a:cubicBezTo>
                    <a:pt x="130394" y="6565"/>
                    <a:pt x="129917" y="6515"/>
                    <a:pt x="129443" y="6515"/>
                  </a:cubicBezTo>
                  <a:cubicBezTo>
                    <a:pt x="127584" y="6515"/>
                    <a:pt x="125780" y="7282"/>
                    <a:pt x="124487" y="8674"/>
                  </a:cubicBezTo>
                  <a:cubicBezTo>
                    <a:pt x="123206" y="7294"/>
                    <a:pt x="121414" y="6515"/>
                    <a:pt x="119532" y="6515"/>
                  </a:cubicBezTo>
                  <a:cubicBezTo>
                    <a:pt x="119048" y="6515"/>
                    <a:pt x="118564" y="6569"/>
                    <a:pt x="118089" y="6667"/>
                  </a:cubicBezTo>
                  <a:cubicBezTo>
                    <a:pt x="118089" y="5932"/>
                    <a:pt x="118206" y="5198"/>
                    <a:pt x="118439" y="4499"/>
                  </a:cubicBezTo>
                  <a:lnTo>
                    <a:pt x="118063" y="4499"/>
                  </a:lnTo>
                  <a:cubicBezTo>
                    <a:pt x="117821" y="5198"/>
                    <a:pt x="117722" y="5932"/>
                    <a:pt x="117758" y="6676"/>
                  </a:cubicBezTo>
                  <a:cubicBezTo>
                    <a:pt x="116516" y="5373"/>
                    <a:pt x="114749" y="4534"/>
                    <a:pt x="112880" y="4534"/>
                  </a:cubicBezTo>
                  <a:cubicBezTo>
                    <a:pt x="112860" y="4534"/>
                    <a:pt x="112840" y="4534"/>
                    <a:pt x="112821" y="4535"/>
                  </a:cubicBezTo>
                  <a:cubicBezTo>
                    <a:pt x="112802" y="4534"/>
                    <a:pt x="112783" y="4534"/>
                    <a:pt x="112765" y="4534"/>
                  </a:cubicBezTo>
                  <a:cubicBezTo>
                    <a:pt x="110778" y="4534"/>
                    <a:pt x="108911" y="5480"/>
                    <a:pt x="107659" y="6927"/>
                  </a:cubicBezTo>
                  <a:lnTo>
                    <a:pt x="107659" y="6927"/>
                  </a:lnTo>
                  <a:cubicBezTo>
                    <a:pt x="107953" y="3264"/>
                    <a:pt x="104676" y="36"/>
                    <a:pt x="101009" y="36"/>
                  </a:cubicBezTo>
                  <a:cubicBezTo>
                    <a:pt x="100988" y="36"/>
                    <a:pt x="100968" y="36"/>
                    <a:pt x="100948" y="36"/>
                  </a:cubicBezTo>
                  <a:cubicBezTo>
                    <a:pt x="100928" y="36"/>
                    <a:pt x="100908" y="36"/>
                    <a:pt x="100889" y="36"/>
                  </a:cubicBezTo>
                  <a:cubicBezTo>
                    <a:pt x="99020" y="36"/>
                    <a:pt x="97261" y="875"/>
                    <a:pt x="96011" y="2178"/>
                  </a:cubicBezTo>
                  <a:cubicBezTo>
                    <a:pt x="96056" y="1434"/>
                    <a:pt x="95948" y="699"/>
                    <a:pt x="95706" y="1"/>
                  </a:cubicBezTo>
                  <a:lnTo>
                    <a:pt x="95339" y="1"/>
                  </a:lnTo>
                  <a:cubicBezTo>
                    <a:pt x="95563" y="699"/>
                    <a:pt x="95688" y="1434"/>
                    <a:pt x="95688" y="2169"/>
                  </a:cubicBezTo>
                  <a:cubicBezTo>
                    <a:pt x="95213" y="2067"/>
                    <a:pt x="94735" y="2017"/>
                    <a:pt x="94260" y="2017"/>
                  </a:cubicBezTo>
                  <a:cubicBezTo>
                    <a:pt x="92399" y="2017"/>
                    <a:pt x="90599" y="2784"/>
                    <a:pt x="89299" y="4176"/>
                  </a:cubicBezTo>
                  <a:cubicBezTo>
                    <a:pt x="88027" y="2796"/>
                    <a:pt x="86226" y="2017"/>
                    <a:pt x="84344" y="2017"/>
                  </a:cubicBezTo>
                  <a:cubicBezTo>
                    <a:pt x="83860" y="2017"/>
                    <a:pt x="83376" y="2061"/>
                    <a:pt x="82902" y="2169"/>
                  </a:cubicBezTo>
                  <a:cubicBezTo>
                    <a:pt x="82910" y="1434"/>
                    <a:pt x="83027" y="699"/>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grpSp>
      <p:grpSp>
        <p:nvGrpSpPr>
          <p:cNvPr id="140" name="Google Shape;140;p7"/>
          <p:cNvGrpSpPr/>
          <p:nvPr/>
        </p:nvGrpSpPr>
        <p:grpSpPr>
          <a:xfrm flipH="1">
            <a:off x="9161203" y="3756464"/>
            <a:ext cx="2449987" cy="2388193"/>
            <a:chOff x="1591613" y="1114350"/>
            <a:chExt cx="2914800" cy="2914800"/>
          </a:xfrm>
        </p:grpSpPr>
        <p:sp>
          <p:nvSpPr>
            <p:cNvPr id="141" name="Google Shape;141;p7"/>
            <p:cNvSpPr/>
            <p:nvPr/>
          </p:nvSpPr>
          <p:spPr>
            <a:xfrm>
              <a:off x="1591613" y="1114350"/>
              <a:ext cx="2914800" cy="2914800"/>
            </a:xfrm>
            <a:prstGeom prst="ellipse">
              <a:avLst/>
            </a:prstGeom>
            <a:solidFill>
              <a:schemeClr val="accent1"/>
            </a:solidFill>
            <a:ln>
              <a:noFill/>
            </a:ln>
            <a:effectLst>
              <a:outerShdw blurRad="128588" dist="57150" dir="4980000" algn="bl" rotWithShape="0">
                <a:srgbClr val="000000">
                  <a:alpha val="16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grpSp>
          <p:nvGrpSpPr>
            <p:cNvPr id="142" name="Google Shape;142;p7"/>
            <p:cNvGrpSpPr/>
            <p:nvPr/>
          </p:nvGrpSpPr>
          <p:grpSpPr>
            <a:xfrm>
              <a:off x="1856116" y="1365163"/>
              <a:ext cx="2385792" cy="2413173"/>
              <a:chOff x="1260975" y="238125"/>
              <a:chExt cx="5083725" cy="5224450"/>
            </a:xfrm>
          </p:grpSpPr>
          <p:sp>
            <p:nvSpPr>
              <p:cNvPr id="143" name="Google Shape;143;p7"/>
              <p:cNvSpPr/>
              <p:nvPr/>
            </p:nvSpPr>
            <p:spPr>
              <a:xfrm>
                <a:off x="1260975" y="238125"/>
                <a:ext cx="5083725" cy="5224450"/>
              </a:xfrm>
              <a:custGeom>
                <a:avLst/>
                <a:gdLst/>
                <a:ahLst/>
                <a:cxnLst/>
                <a:rect l="l" t="t" r="r" b="b"/>
                <a:pathLst>
                  <a:path w="203349" h="208978" extrusionOk="0">
                    <a:moveTo>
                      <a:pt x="123194" y="23205"/>
                    </a:moveTo>
                    <a:cubicBezTo>
                      <a:pt x="130960" y="23205"/>
                      <a:pt x="138407" y="26333"/>
                      <a:pt x="143865" y="32222"/>
                    </a:cubicBezTo>
                    <a:lnTo>
                      <a:pt x="143865" y="32222"/>
                    </a:lnTo>
                    <a:cubicBezTo>
                      <a:pt x="143858" y="32222"/>
                      <a:pt x="143850" y="32222"/>
                      <a:pt x="143842" y="32222"/>
                    </a:cubicBezTo>
                    <a:cubicBezTo>
                      <a:pt x="143763" y="32221"/>
                      <a:pt x="143684" y="32221"/>
                      <a:pt x="143604" y="32221"/>
                    </a:cubicBezTo>
                    <a:cubicBezTo>
                      <a:pt x="136108" y="32221"/>
                      <a:pt x="129026" y="35569"/>
                      <a:pt x="124046" y="40808"/>
                    </a:cubicBezTo>
                    <a:cubicBezTo>
                      <a:pt x="124380" y="34416"/>
                      <a:pt x="122043" y="28406"/>
                      <a:pt x="118060" y="23660"/>
                    </a:cubicBezTo>
                    <a:cubicBezTo>
                      <a:pt x="119774" y="23355"/>
                      <a:pt x="121492" y="23205"/>
                      <a:pt x="123194" y="23205"/>
                    </a:cubicBezTo>
                    <a:close/>
                    <a:moveTo>
                      <a:pt x="97061" y="15759"/>
                    </a:moveTo>
                    <a:cubicBezTo>
                      <a:pt x="109799" y="15759"/>
                      <a:pt x="122532" y="24095"/>
                      <a:pt x="122687" y="40784"/>
                    </a:cubicBezTo>
                    <a:cubicBezTo>
                      <a:pt x="120802" y="40361"/>
                      <a:pt x="118885" y="40155"/>
                      <a:pt x="116973" y="40155"/>
                    </a:cubicBezTo>
                    <a:cubicBezTo>
                      <a:pt x="109518" y="40155"/>
                      <a:pt x="102134" y="43284"/>
                      <a:pt x="97047" y="48846"/>
                    </a:cubicBezTo>
                    <a:cubicBezTo>
                      <a:pt x="91919" y="43312"/>
                      <a:pt x="84741" y="40164"/>
                      <a:pt x="77180" y="40164"/>
                    </a:cubicBezTo>
                    <a:cubicBezTo>
                      <a:pt x="75248" y="40164"/>
                      <a:pt x="73292" y="40379"/>
                      <a:pt x="71408" y="40784"/>
                    </a:cubicBezTo>
                    <a:cubicBezTo>
                      <a:pt x="71563" y="24107"/>
                      <a:pt x="84314" y="15759"/>
                      <a:pt x="97061" y="15759"/>
                    </a:cubicBezTo>
                    <a:close/>
                    <a:moveTo>
                      <a:pt x="117745" y="41691"/>
                    </a:moveTo>
                    <a:cubicBezTo>
                      <a:pt x="119439" y="41691"/>
                      <a:pt x="121148" y="41840"/>
                      <a:pt x="122853" y="42144"/>
                    </a:cubicBezTo>
                    <a:cubicBezTo>
                      <a:pt x="120755" y="44624"/>
                      <a:pt x="119133" y="47439"/>
                      <a:pt x="118083" y="50515"/>
                    </a:cubicBezTo>
                    <a:cubicBezTo>
                      <a:pt x="117129" y="53306"/>
                      <a:pt x="116724" y="56287"/>
                      <a:pt x="116867" y="59245"/>
                    </a:cubicBezTo>
                    <a:cubicBezTo>
                      <a:pt x="111870" y="54010"/>
                      <a:pt x="104780" y="50658"/>
                      <a:pt x="97278" y="50658"/>
                    </a:cubicBezTo>
                    <a:cubicBezTo>
                      <a:pt x="97225" y="50658"/>
                      <a:pt x="97172" y="50658"/>
                      <a:pt x="97119" y="50658"/>
                    </a:cubicBezTo>
                    <a:cubicBezTo>
                      <a:pt x="102541" y="44825"/>
                      <a:pt x="109988" y="41691"/>
                      <a:pt x="117745" y="41691"/>
                    </a:cubicBezTo>
                    <a:close/>
                    <a:moveTo>
                      <a:pt x="69654" y="23586"/>
                    </a:moveTo>
                    <a:cubicBezTo>
                      <a:pt x="71636" y="23586"/>
                      <a:pt x="73637" y="23791"/>
                      <a:pt x="75630" y="24208"/>
                    </a:cubicBezTo>
                    <a:cubicBezTo>
                      <a:pt x="71599" y="29241"/>
                      <a:pt x="69405" y="35633"/>
                      <a:pt x="70216" y="42335"/>
                    </a:cubicBezTo>
                    <a:cubicBezTo>
                      <a:pt x="72265" y="41892"/>
                      <a:pt x="74326" y="41674"/>
                      <a:pt x="76367" y="41674"/>
                    </a:cubicBezTo>
                    <a:cubicBezTo>
                      <a:pt x="84112" y="41674"/>
                      <a:pt x="91568" y="44807"/>
                      <a:pt x="97023" y="50658"/>
                    </a:cubicBezTo>
                    <a:cubicBezTo>
                      <a:pt x="96952" y="50658"/>
                      <a:pt x="96880" y="50657"/>
                      <a:pt x="96808" y="50657"/>
                    </a:cubicBezTo>
                    <a:cubicBezTo>
                      <a:pt x="88589" y="50657"/>
                      <a:pt x="80881" y="54719"/>
                      <a:pt x="75844" y="60842"/>
                    </a:cubicBezTo>
                    <a:cubicBezTo>
                      <a:pt x="77410" y="45897"/>
                      <a:pt x="64133" y="32626"/>
                      <a:pt x="49228" y="32626"/>
                    </a:cubicBezTo>
                    <a:cubicBezTo>
                      <a:pt x="49148" y="32626"/>
                      <a:pt x="49069" y="32627"/>
                      <a:pt x="48989" y="32627"/>
                    </a:cubicBezTo>
                    <a:cubicBezTo>
                      <a:pt x="54423" y="26737"/>
                      <a:pt x="61887" y="23586"/>
                      <a:pt x="69654" y="23586"/>
                    </a:cubicBezTo>
                    <a:close/>
                    <a:moveTo>
                      <a:pt x="143835" y="34240"/>
                    </a:moveTo>
                    <a:cubicBezTo>
                      <a:pt x="154193" y="34240"/>
                      <a:pt x="164545" y="39750"/>
                      <a:pt x="168145" y="50778"/>
                    </a:cubicBezTo>
                    <a:cubicBezTo>
                      <a:pt x="169028" y="53497"/>
                      <a:pt x="169457" y="56359"/>
                      <a:pt x="169481" y="59221"/>
                    </a:cubicBezTo>
                    <a:cubicBezTo>
                      <a:pt x="167591" y="58797"/>
                      <a:pt x="165669" y="58591"/>
                      <a:pt x="163753" y="58591"/>
                    </a:cubicBezTo>
                    <a:cubicBezTo>
                      <a:pt x="156287" y="58591"/>
                      <a:pt x="148909" y="61716"/>
                      <a:pt x="143842" y="67258"/>
                    </a:cubicBezTo>
                    <a:cubicBezTo>
                      <a:pt x="138646" y="61683"/>
                      <a:pt x="131414" y="58595"/>
                      <a:pt x="123957" y="58595"/>
                    </a:cubicBezTo>
                    <a:cubicBezTo>
                      <a:pt x="122036" y="58595"/>
                      <a:pt x="120099" y="58800"/>
                      <a:pt x="118179" y="59221"/>
                    </a:cubicBezTo>
                    <a:cubicBezTo>
                      <a:pt x="118179" y="56359"/>
                      <a:pt x="118632" y="53497"/>
                      <a:pt x="119491" y="50778"/>
                    </a:cubicBezTo>
                    <a:cubicBezTo>
                      <a:pt x="123105" y="39756"/>
                      <a:pt x="133473" y="34240"/>
                      <a:pt x="143835" y="34240"/>
                    </a:cubicBezTo>
                    <a:close/>
                    <a:moveTo>
                      <a:pt x="48975" y="34616"/>
                    </a:moveTo>
                    <a:cubicBezTo>
                      <a:pt x="61717" y="34616"/>
                      <a:pt x="74461" y="42958"/>
                      <a:pt x="74628" y="59650"/>
                    </a:cubicBezTo>
                    <a:cubicBezTo>
                      <a:pt x="72743" y="59226"/>
                      <a:pt x="70824" y="59020"/>
                      <a:pt x="68909" y="59020"/>
                    </a:cubicBezTo>
                    <a:cubicBezTo>
                      <a:pt x="61449" y="59020"/>
                      <a:pt x="54056" y="62146"/>
                      <a:pt x="48989" y="67688"/>
                    </a:cubicBezTo>
                    <a:cubicBezTo>
                      <a:pt x="43793" y="62112"/>
                      <a:pt x="36561" y="59025"/>
                      <a:pt x="29104" y="59025"/>
                    </a:cubicBezTo>
                    <a:cubicBezTo>
                      <a:pt x="27183" y="59025"/>
                      <a:pt x="25246" y="59230"/>
                      <a:pt x="23326" y="59650"/>
                    </a:cubicBezTo>
                    <a:cubicBezTo>
                      <a:pt x="23481" y="42964"/>
                      <a:pt x="36227" y="34616"/>
                      <a:pt x="48975" y="34616"/>
                    </a:cubicBezTo>
                    <a:close/>
                    <a:moveTo>
                      <a:pt x="164474" y="60107"/>
                    </a:moveTo>
                    <a:cubicBezTo>
                      <a:pt x="166171" y="60107"/>
                      <a:pt x="167880" y="60261"/>
                      <a:pt x="169583" y="60577"/>
                    </a:cubicBezTo>
                    <a:lnTo>
                      <a:pt x="169583" y="60577"/>
                    </a:lnTo>
                    <a:cubicBezTo>
                      <a:pt x="165634" y="65320"/>
                      <a:pt x="163280" y="71346"/>
                      <a:pt x="163638" y="77705"/>
                    </a:cubicBezTo>
                    <a:cubicBezTo>
                      <a:pt x="158640" y="72471"/>
                      <a:pt x="151527" y="69118"/>
                      <a:pt x="144001" y="69118"/>
                    </a:cubicBezTo>
                    <a:cubicBezTo>
                      <a:pt x="143955" y="69118"/>
                      <a:pt x="143910" y="69118"/>
                      <a:pt x="143864" y="69118"/>
                    </a:cubicBezTo>
                    <a:lnTo>
                      <a:pt x="143864" y="69118"/>
                    </a:lnTo>
                    <a:cubicBezTo>
                      <a:pt x="149241" y="63325"/>
                      <a:pt x="156726" y="60107"/>
                      <a:pt x="164474" y="60107"/>
                    </a:cubicBezTo>
                    <a:close/>
                    <a:moveTo>
                      <a:pt x="123172" y="60125"/>
                    </a:moveTo>
                    <a:cubicBezTo>
                      <a:pt x="130932" y="60125"/>
                      <a:pt x="138383" y="63245"/>
                      <a:pt x="143820" y="69118"/>
                    </a:cubicBezTo>
                    <a:lnTo>
                      <a:pt x="143820" y="69118"/>
                    </a:lnTo>
                    <a:cubicBezTo>
                      <a:pt x="143774" y="69118"/>
                      <a:pt x="143729" y="69118"/>
                      <a:pt x="143684" y="69118"/>
                    </a:cubicBezTo>
                    <a:cubicBezTo>
                      <a:pt x="136157" y="69118"/>
                      <a:pt x="129020" y="72494"/>
                      <a:pt x="124022" y="77729"/>
                    </a:cubicBezTo>
                    <a:cubicBezTo>
                      <a:pt x="124380" y="71337"/>
                      <a:pt x="122019" y="65326"/>
                      <a:pt x="118036" y="60580"/>
                    </a:cubicBezTo>
                    <a:cubicBezTo>
                      <a:pt x="119751" y="60276"/>
                      <a:pt x="121469" y="60125"/>
                      <a:pt x="123172" y="60125"/>
                    </a:cubicBezTo>
                    <a:close/>
                    <a:moveTo>
                      <a:pt x="28335" y="60554"/>
                    </a:moveTo>
                    <a:cubicBezTo>
                      <a:pt x="36085" y="60554"/>
                      <a:pt x="43527" y="63676"/>
                      <a:pt x="48965" y="69524"/>
                    </a:cubicBezTo>
                    <a:cubicBezTo>
                      <a:pt x="48912" y="69524"/>
                      <a:pt x="48859" y="69524"/>
                      <a:pt x="48806" y="69524"/>
                    </a:cubicBezTo>
                    <a:cubicBezTo>
                      <a:pt x="41304" y="69524"/>
                      <a:pt x="34190" y="72876"/>
                      <a:pt x="29193" y="78110"/>
                    </a:cubicBezTo>
                    <a:cubicBezTo>
                      <a:pt x="29336" y="75153"/>
                      <a:pt x="28907" y="72171"/>
                      <a:pt x="27953" y="69357"/>
                    </a:cubicBezTo>
                    <a:cubicBezTo>
                      <a:pt x="26903" y="66304"/>
                      <a:pt x="25281" y="63490"/>
                      <a:pt x="23206" y="61009"/>
                    </a:cubicBezTo>
                    <a:cubicBezTo>
                      <a:pt x="24919" y="60705"/>
                      <a:pt x="26634" y="60554"/>
                      <a:pt x="28335" y="60554"/>
                    </a:cubicBezTo>
                    <a:close/>
                    <a:moveTo>
                      <a:pt x="97058" y="52668"/>
                    </a:moveTo>
                    <a:cubicBezTo>
                      <a:pt x="109799" y="52668"/>
                      <a:pt x="122532" y="61003"/>
                      <a:pt x="122687" y="77681"/>
                    </a:cubicBezTo>
                    <a:cubicBezTo>
                      <a:pt x="120809" y="77264"/>
                      <a:pt x="118899" y="77061"/>
                      <a:pt x="116994" y="77061"/>
                    </a:cubicBezTo>
                    <a:cubicBezTo>
                      <a:pt x="109531" y="77061"/>
                      <a:pt x="102139" y="80176"/>
                      <a:pt x="97047" y="85742"/>
                    </a:cubicBezTo>
                    <a:cubicBezTo>
                      <a:pt x="91919" y="80209"/>
                      <a:pt x="84717" y="77085"/>
                      <a:pt x="77180" y="77085"/>
                    </a:cubicBezTo>
                    <a:cubicBezTo>
                      <a:pt x="75248" y="77085"/>
                      <a:pt x="73292" y="77275"/>
                      <a:pt x="71384" y="77705"/>
                    </a:cubicBezTo>
                    <a:cubicBezTo>
                      <a:pt x="71551" y="61015"/>
                      <a:pt x="84308" y="52668"/>
                      <a:pt x="97058" y="52668"/>
                    </a:cubicBezTo>
                    <a:close/>
                    <a:moveTo>
                      <a:pt x="117696" y="78603"/>
                    </a:moveTo>
                    <a:cubicBezTo>
                      <a:pt x="119399" y="78603"/>
                      <a:pt x="121116" y="78755"/>
                      <a:pt x="122830" y="79064"/>
                    </a:cubicBezTo>
                    <a:cubicBezTo>
                      <a:pt x="118847" y="83787"/>
                      <a:pt x="116509" y="89821"/>
                      <a:pt x="116843" y="96189"/>
                    </a:cubicBezTo>
                    <a:cubicBezTo>
                      <a:pt x="111863" y="90973"/>
                      <a:pt x="104781" y="87625"/>
                      <a:pt x="97285" y="87625"/>
                    </a:cubicBezTo>
                    <a:cubicBezTo>
                      <a:pt x="97214" y="87625"/>
                      <a:pt x="97143" y="87626"/>
                      <a:pt x="97071" y="87626"/>
                    </a:cubicBezTo>
                    <a:lnTo>
                      <a:pt x="97071" y="87626"/>
                    </a:lnTo>
                    <a:cubicBezTo>
                      <a:pt x="102488" y="81760"/>
                      <a:pt x="109942" y="78603"/>
                      <a:pt x="117696" y="78603"/>
                    </a:cubicBezTo>
                    <a:close/>
                    <a:moveTo>
                      <a:pt x="69660" y="60542"/>
                    </a:moveTo>
                    <a:cubicBezTo>
                      <a:pt x="71623" y="60542"/>
                      <a:pt x="73606" y="60743"/>
                      <a:pt x="75582" y="61153"/>
                    </a:cubicBezTo>
                    <a:cubicBezTo>
                      <a:pt x="71599" y="66185"/>
                      <a:pt x="69405" y="72553"/>
                      <a:pt x="70216" y="79255"/>
                    </a:cubicBezTo>
                    <a:cubicBezTo>
                      <a:pt x="72273" y="78813"/>
                      <a:pt x="74340" y="78595"/>
                      <a:pt x="76385" y="78595"/>
                    </a:cubicBezTo>
                    <a:cubicBezTo>
                      <a:pt x="84155" y="78595"/>
                      <a:pt x="91614" y="81736"/>
                      <a:pt x="97071" y="87626"/>
                    </a:cubicBezTo>
                    <a:lnTo>
                      <a:pt x="97071" y="87626"/>
                    </a:lnTo>
                    <a:cubicBezTo>
                      <a:pt x="97063" y="87626"/>
                      <a:pt x="97055" y="87626"/>
                      <a:pt x="97047" y="87627"/>
                    </a:cubicBezTo>
                    <a:cubicBezTo>
                      <a:pt x="96952" y="87625"/>
                      <a:pt x="96857" y="87625"/>
                      <a:pt x="96761" y="87625"/>
                    </a:cubicBezTo>
                    <a:cubicBezTo>
                      <a:pt x="88545" y="87625"/>
                      <a:pt x="80843" y="91680"/>
                      <a:pt x="75844" y="97787"/>
                    </a:cubicBezTo>
                    <a:cubicBezTo>
                      <a:pt x="77435" y="82851"/>
                      <a:pt x="64157" y="69523"/>
                      <a:pt x="49236" y="69523"/>
                    </a:cubicBezTo>
                    <a:cubicBezTo>
                      <a:pt x="49169" y="69523"/>
                      <a:pt x="49103" y="69524"/>
                      <a:pt x="49036" y="69524"/>
                    </a:cubicBezTo>
                    <a:cubicBezTo>
                      <a:pt x="54461" y="63681"/>
                      <a:pt x="61904" y="60542"/>
                      <a:pt x="69660" y="60542"/>
                    </a:cubicBezTo>
                    <a:close/>
                    <a:moveTo>
                      <a:pt x="143828" y="71149"/>
                    </a:moveTo>
                    <a:cubicBezTo>
                      <a:pt x="156571" y="71149"/>
                      <a:pt x="169314" y="79485"/>
                      <a:pt x="169481" y="96165"/>
                    </a:cubicBezTo>
                    <a:cubicBezTo>
                      <a:pt x="167591" y="95741"/>
                      <a:pt x="165669" y="95535"/>
                      <a:pt x="163753" y="95535"/>
                    </a:cubicBezTo>
                    <a:cubicBezTo>
                      <a:pt x="156287" y="95535"/>
                      <a:pt x="148909" y="98661"/>
                      <a:pt x="143842" y="104203"/>
                    </a:cubicBezTo>
                    <a:cubicBezTo>
                      <a:pt x="138650" y="98613"/>
                      <a:pt x="131427" y="95537"/>
                      <a:pt x="123977" y="95537"/>
                    </a:cubicBezTo>
                    <a:cubicBezTo>
                      <a:pt x="122049" y="95537"/>
                      <a:pt x="120106" y="95743"/>
                      <a:pt x="118179" y="96165"/>
                    </a:cubicBezTo>
                    <a:cubicBezTo>
                      <a:pt x="118334" y="79491"/>
                      <a:pt x="131080" y="71149"/>
                      <a:pt x="143828" y="71149"/>
                    </a:cubicBezTo>
                    <a:close/>
                    <a:moveTo>
                      <a:pt x="48975" y="71530"/>
                    </a:moveTo>
                    <a:cubicBezTo>
                      <a:pt x="61717" y="71530"/>
                      <a:pt x="74461" y="79866"/>
                      <a:pt x="74628" y="96547"/>
                    </a:cubicBezTo>
                    <a:cubicBezTo>
                      <a:pt x="72751" y="96129"/>
                      <a:pt x="70841" y="95926"/>
                      <a:pt x="68935" y="95926"/>
                    </a:cubicBezTo>
                    <a:cubicBezTo>
                      <a:pt x="61473" y="95926"/>
                      <a:pt x="54081" y="99041"/>
                      <a:pt x="48989" y="104608"/>
                    </a:cubicBezTo>
                    <a:cubicBezTo>
                      <a:pt x="43861" y="99075"/>
                      <a:pt x="36658" y="95926"/>
                      <a:pt x="29121" y="95926"/>
                    </a:cubicBezTo>
                    <a:cubicBezTo>
                      <a:pt x="27166" y="95926"/>
                      <a:pt x="25234" y="96141"/>
                      <a:pt x="23326" y="96547"/>
                    </a:cubicBezTo>
                    <a:cubicBezTo>
                      <a:pt x="23481" y="79872"/>
                      <a:pt x="36227" y="71530"/>
                      <a:pt x="48975" y="71530"/>
                    </a:cubicBezTo>
                    <a:close/>
                    <a:moveTo>
                      <a:pt x="123151" y="97072"/>
                    </a:moveTo>
                    <a:cubicBezTo>
                      <a:pt x="130924" y="97072"/>
                      <a:pt x="138379" y="100213"/>
                      <a:pt x="143842" y="106087"/>
                    </a:cubicBezTo>
                    <a:lnTo>
                      <a:pt x="143842" y="106087"/>
                    </a:lnTo>
                    <a:cubicBezTo>
                      <a:pt x="143834" y="106087"/>
                      <a:pt x="143826" y="106087"/>
                      <a:pt x="143818" y="106087"/>
                    </a:cubicBezTo>
                    <a:cubicBezTo>
                      <a:pt x="143739" y="106086"/>
                      <a:pt x="143661" y="106086"/>
                      <a:pt x="143582" y="106086"/>
                    </a:cubicBezTo>
                    <a:cubicBezTo>
                      <a:pt x="136085" y="106086"/>
                      <a:pt x="129002" y="109457"/>
                      <a:pt x="124022" y="114673"/>
                    </a:cubicBezTo>
                    <a:cubicBezTo>
                      <a:pt x="124356" y="108281"/>
                      <a:pt x="122019" y="102271"/>
                      <a:pt x="118036" y="97524"/>
                    </a:cubicBezTo>
                    <a:cubicBezTo>
                      <a:pt x="119744" y="97221"/>
                      <a:pt x="121455" y="97072"/>
                      <a:pt x="123151" y="97072"/>
                    </a:cubicBezTo>
                    <a:close/>
                    <a:moveTo>
                      <a:pt x="164472" y="97051"/>
                    </a:moveTo>
                    <a:cubicBezTo>
                      <a:pt x="166176" y="97051"/>
                      <a:pt x="167892" y="97207"/>
                      <a:pt x="169600" y="97524"/>
                    </a:cubicBezTo>
                    <a:cubicBezTo>
                      <a:pt x="165641" y="102271"/>
                      <a:pt x="163280" y="108281"/>
                      <a:pt x="163638" y="114673"/>
                    </a:cubicBezTo>
                    <a:cubicBezTo>
                      <a:pt x="158634" y="109433"/>
                      <a:pt x="151552" y="106086"/>
                      <a:pt x="144055" y="106086"/>
                    </a:cubicBezTo>
                    <a:cubicBezTo>
                      <a:pt x="143984" y="106086"/>
                      <a:pt x="143913" y="106086"/>
                      <a:pt x="143842" y="106087"/>
                    </a:cubicBezTo>
                    <a:lnTo>
                      <a:pt x="143842" y="106087"/>
                    </a:lnTo>
                    <a:cubicBezTo>
                      <a:pt x="149201" y="100278"/>
                      <a:pt x="156709" y="97051"/>
                      <a:pt x="164472" y="97051"/>
                    </a:cubicBezTo>
                    <a:close/>
                    <a:moveTo>
                      <a:pt x="28300" y="97453"/>
                    </a:moveTo>
                    <a:cubicBezTo>
                      <a:pt x="36078" y="97453"/>
                      <a:pt x="43546" y="100595"/>
                      <a:pt x="48989" y="106468"/>
                    </a:cubicBezTo>
                    <a:cubicBezTo>
                      <a:pt x="48910" y="106468"/>
                      <a:pt x="48830" y="106467"/>
                      <a:pt x="48751" y="106467"/>
                    </a:cubicBezTo>
                    <a:cubicBezTo>
                      <a:pt x="41255" y="106467"/>
                      <a:pt x="34173" y="109815"/>
                      <a:pt x="29169" y="115055"/>
                    </a:cubicBezTo>
                    <a:cubicBezTo>
                      <a:pt x="29527" y="108686"/>
                      <a:pt x="27166" y="102652"/>
                      <a:pt x="23183" y="97906"/>
                    </a:cubicBezTo>
                    <a:cubicBezTo>
                      <a:pt x="24891" y="97603"/>
                      <a:pt x="26603" y="97453"/>
                      <a:pt x="28300" y="97453"/>
                    </a:cubicBezTo>
                    <a:close/>
                    <a:moveTo>
                      <a:pt x="97054" y="89615"/>
                    </a:moveTo>
                    <a:cubicBezTo>
                      <a:pt x="109794" y="89615"/>
                      <a:pt x="122532" y="97957"/>
                      <a:pt x="122687" y="114649"/>
                    </a:cubicBezTo>
                    <a:cubicBezTo>
                      <a:pt x="120801" y="114225"/>
                      <a:pt x="118883" y="114019"/>
                      <a:pt x="116970" y="114019"/>
                    </a:cubicBezTo>
                    <a:cubicBezTo>
                      <a:pt x="109516" y="114019"/>
                      <a:pt x="102134" y="117145"/>
                      <a:pt x="97047" y="122687"/>
                    </a:cubicBezTo>
                    <a:cubicBezTo>
                      <a:pt x="91919" y="117153"/>
                      <a:pt x="84741" y="114029"/>
                      <a:pt x="77180" y="114029"/>
                    </a:cubicBezTo>
                    <a:cubicBezTo>
                      <a:pt x="75248" y="114029"/>
                      <a:pt x="73292" y="114220"/>
                      <a:pt x="71408" y="114649"/>
                    </a:cubicBezTo>
                    <a:cubicBezTo>
                      <a:pt x="71563" y="97963"/>
                      <a:pt x="84310" y="89615"/>
                      <a:pt x="97054" y="89615"/>
                    </a:cubicBezTo>
                    <a:close/>
                    <a:moveTo>
                      <a:pt x="117694" y="115535"/>
                    </a:moveTo>
                    <a:cubicBezTo>
                      <a:pt x="119400" y="115535"/>
                      <a:pt x="121119" y="115691"/>
                      <a:pt x="122830" y="116009"/>
                    </a:cubicBezTo>
                    <a:cubicBezTo>
                      <a:pt x="120802" y="118417"/>
                      <a:pt x="119204" y="121184"/>
                      <a:pt x="118155" y="124165"/>
                    </a:cubicBezTo>
                    <a:lnTo>
                      <a:pt x="118060" y="124165"/>
                    </a:lnTo>
                    <a:cubicBezTo>
                      <a:pt x="117106" y="126980"/>
                      <a:pt x="116700" y="129937"/>
                      <a:pt x="116867" y="132919"/>
                    </a:cubicBezTo>
                    <a:cubicBezTo>
                      <a:pt x="111858" y="127671"/>
                      <a:pt x="104775" y="124332"/>
                      <a:pt x="97286" y="124332"/>
                    </a:cubicBezTo>
                    <a:cubicBezTo>
                      <a:pt x="102648" y="118659"/>
                      <a:pt x="110050" y="115535"/>
                      <a:pt x="117694" y="115535"/>
                    </a:cubicBezTo>
                    <a:close/>
                    <a:moveTo>
                      <a:pt x="169963" y="115547"/>
                    </a:moveTo>
                    <a:cubicBezTo>
                      <a:pt x="177609" y="115547"/>
                      <a:pt x="184955" y="118597"/>
                      <a:pt x="190374" y="124309"/>
                    </a:cubicBezTo>
                    <a:cubicBezTo>
                      <a:pt x="182885" y="124332"/>
                      <a:pt x="175778" y="127671"/>
                      <a:pt x="170793" y="132919"/>
                    </a:cubicBezTo>
                    <a:lnTo>
                      <a:pt x="170769" y="132895"/>
                    </a:lnTo>
                    <a:cubicBezTo>
                      <a:pt x="170936" y="129937"/>
                      <a:pt x="170507" y="126956"/>
                      <a:pt x="169553" y="124165"/>
                    </a:cubicBezTo>
                    <a:lnTo>
                      <a:pt x="169457" y="124165"/>
                    </a:lnTo>
                    <a:cubicBezTo>
                      <a:pt x="168408" y="121184"/>
                      <a:pt x="166834" y="118417"/>
                      <a:pt x="164806" y="116009"/>
                    </a:cubicBezTo>
                    <a:cubicBezTo>
                      <a:pt x="166528" y="115699"/>
                      <a:pt x="168253" y="115547"/>
                      <a:pt x="169963" y="115547"/>
                    </a:cubicBezTo>
                    <a:close/>
                    <a:moveTo>
                      <a:pt x="22843" y="115953"/>
                    </a:moveTo>
                    <a:cubicBezTo>
                      <a:pt x="24546" y="115953"/>
                      <a:pt x="26263" y="116105"/>
                      <a:pt x="27977" y="116414"/>
                    </a:cubicBezTo>
                    <a:cubicBezTo>
                      <a:pt x="24017" y="121136"/>
                      <a:pt x="21656" y="127171"/>
                      <a:pt x="22014" y="133562"/>
                    </a:cubicBezTo>
                    <a:cubicBezTo>
                      <a:pt x="17010" y="128323"/>
                      <a:pt x="9928" y="124975"/>
                      <a:pt x="2432" y="124975"/>
                    </a:cubicBezTo>
                    <a:cubicBezTo>
                      <a:pt x="2361" y="124975"/>
                      <a:pt x="2289" y="124976"/>
                      <a:pt x="2218" y="124976"/>
                    </a:cubicBezTo>
                    <a:lnTo>
                      <a:pt x="2218" y="124976"/>
                    </a:lnTo>
                    <a:cubicBezTo>
                      <a:pt x="7635" y="119109"/>
                      <a:pt x="15089" y="115953"/>
                      <a:pt x="22843" y="115953"/>
                    </a:cubicBezTo>
                    <a:close/>
                    <a:moveTo>
                      <a:pt x="69630" y="97451"/>
                    </a:moveTo>
                    <a:cubicBezTo>
                      <a:pt x="71611" y="97451"/>
                      <a:pt x="73612" y="97656"/>
                      <a:pt x="75606" y="98073"/>
                    </a:cubicBezTo>
                    <a:cubicBezTo>
                      <a:pt x="71599" y="103105"/>
                      <a:pt x="69405" y="109497"/>
                      <a:pt x="70216" y="116199"/>
                    </a:cubicBezTo>
                    <a:cubicBezTo>
                      <a:pt x="72265" y="115758"/>
                      <a:pt x="74324" y="115542"/>
                      <a:pt x="76362" y="115542"/>
                    </a:cubicBezTo>
                    <a:cubicBezTo>
                      <a:pt x="84024" y="115542"/>
                      <a:pt x="91388" y="118605"/>
                      <a:pt x="96833" y="124332"/>
                    </a:cubicBezTo>
                    <a:cubicBezTo>
                      <a:pt x="88604" y="124332"/>
                      <a:pt x="80901" y="128339"/>
                      <a:pt x="75868" y="134469"/>
                    </a:cubicBezTo>
                    <a:cubicBezTo>
                      <a:pt x="77268" y="119642"/>
                      <a:pt x="64038" y="106467"/>
                      <a:pt x="49228" y="106467"/>
                    </a:cubicBezTo>
                    <a:cubicBezTo>
                      <a:pt x="49149" y="106467"/>
                      <a:pt x="49069" y="106468"/>
                      <a:pt x="48989" y="106468"/>
                    </a:cubicBezTo>
                    <a:cubicBezTo>
                      <a:pt x="54423" y="100597"/>
                      <a:pt x="61870" y="97451"/>
                      <a:pt x="69630" y="97451"/>
                    </a:cubicBezTo>
                    <a:close/>
                    <a:moveTo>
                      <a:pt x="143830" y="108090"/>
                    </a:moveTo>
                    <a:cubicBezTo>
                      <a:pt x="154187" y="108090"/>
                      <a:pt x="164544" y="113600"/>
                      <a:pt x="168145" y="124619"/>
                    </a:cubicBezTo>
                    <a:lnTo>
                      <a:pt x="168217" y="124619"/>
                    </a:lnTo>
                    <a:cubicBezTo>
                      <a:pt x="169028" y="127290"/>
                      <a:pt x="169457" y="130056"/>
                      <a:pt x="169481" y="132871"/>
                    </a:cubicBezTo>
                    <a:cubicBezTo>
                      <a:pt x="167591" y="132447"/>
                      <a:pt x="165669" y="132241"/>
                      <a:pt x="163753" y="132241"/>
                    </a:cubicBezTo>
                    <a:cubicBezTo>
                      <a:pt x="156287" y="132241"/>
                      <a:pt x="148909" y="135367"/>
                      <a:pt x="143842" y="140908"/>
                    </a:cubicBezTo>
                    <a:cubicBezTo>
                      <a:pt x="138714" y="135375"/>
                      <a:pt x="131511" y="132251"/>
                      <a:pt x="123974" y="132251"/>
                    </a:cubicBezTo>
                    <a:cubicBezTo>
                      <a:pt x="122019" y="132251"/>
                      <a:pt x="120063" y="132465"/>
                      <a:pt x="118179" y="132871"/>
                    </a:cubicBezTo>
                    <a:cubicBezTo>
                      <a:pt x="118179" y="130080"/>
                      <a:pt x="118608" y="127290"/>
                      <a:pt x="119443" y="124619"/>
                    </a:cubicBezTo>
                    <a:lnTo>
                      <a:pt x="119514" y="124619"/>
                    </a:lnTo>
                    <a:cubicBezTo>
                      <a:pt x="123116" y="113600"/>
                      <a:pt x="133473" y="108090"/>
                      <a:pt x="143830" y="108090"/>
                    </a:cubicBezTo>
                    <a:close/>
                    <a:moveTo>
                      <a:pt x="48975" y="108475"/>
                    </a:moveTo>
                    <a:cubicBezTo>
                      <a:pt x="61717" y="108475"/>
                      <a:pt x="74461" y="116811"/>
                      <a:pt x="74628" y="133491"/>
                    </a:cubicBezTo>
                    <a:cubicBezTo>
                      <a:pt x="72751" y="133074"/>
                      <a:pt x="70840" y="132871"/>
                      <a:pt x="68933" y="132871"/>
                    </a:cubicBezTo>
                    <a:cubicBezTo>
                      <a:pt x="61465" y="132871"/>
                      <a:pt x="54062" y="135986"/>
                      <a:pt x="48989" y="141552"/>
                    </a:cubicBezTo>
                    <a:cubicBezTo>
                      <a:pt x="43787" y="135952"/>
                      <a:pt x="36545" y="132875"/>
                      <a:pt x="29080" y="132875"/>
                    </a:cubicBezTo>
                    <a:cubicBezTo>
                      <a:pt x="27166" y="132875"/>
                      <a:pt x="25238" y="133077"/>
                      <a:pt x="23326" y="133491"/>
                    </a:cubicBezTo>
                    <a:cubicBezTo>
                      <a:pt x="23481" y="116816"/>
                      <a:pt x="36227" y="108475"/>
                      <a:pt x="48975" y="108475"/>
                    </a:cubicBezTo>
                    <a:close/>
                    <a:moveTo>
                      <a:pt x="123153" y="133778"/>
                    </a:moveTo>
                    <a:cubicBezTo>
                      <a:pt x="130931" y="133778"/>
                      <a:pt x="138399" y="136919"/>
                      <a:pt x="143842" y="142792"/>
                    </a:cubicBezTo>
                    <a:lnTo>
                      <a:pt x="143842" y="142792"/>
                    </a:lnTo>
                    <a:cubicBezTo>
                      <a:pt x="143834" y="142793"/>
                      <a:pt x="143826" y="142793"/>
                      <a:pt x="143818" y="142793"/>
                    </a:cubicBezTo>
                    <a:cubicBezTo>
                      <a:pt x="143739" y="142792"/>
                      <a:pt x="143660" y="142791"/>
                      <a:pt x="143581" y="142791"/>
                    </a:cubicBezTo>
                    <a:cubicBezTo>
                      <a:pt x="136107" y="142791"/>
                      <a:pt x="129002" y="146139"/>
                      <a:pt x="124022" y="151379"/>
                    </a:cubicBezTo>
                    <a:cubicBezTo>
                      <a:pt x="124380" y="144987"/>
                      <a:pt x="122019" y="138977"/>
                      <a:pt x="118036" y="134230"/>
                    </a:cubicBezTo>
                    <a:cubicBezTo>
                      <a:pt x="119744" y="133927"/>
                      <a:pt x="121456" y="133778"/>
                      <a:pt x="123153" y="133778"/>
                    </a:cubicBezTo>
                    <a:close/>
                    <a:moveTo>
                      <a:pt x="164509" y="133778"/>
                    </a:moveTo>
                    <a:cubicBezTo>
                      <a:pt x="166205" y="133778"/>
                      <a:pt x="167916" y="133927"/>
                      <a:pt x="169624" y="134230"/>
                    </a:cubicBezTo>
                    <a:cubicBezTo>
                      <a:pt x="165641" y="138977"/>
                      <a:pt x="163280" y="144987"/>
                      <a:pt x="163638" y="151379"/>
                    </a:cubicBezTo>
                    <a:lnTo>
                      <a:pt x="163614" y="151379"/>
                    </a:lnTo>
                    <a:cubicBezTo>
                      <a:pt x="158593" y="146121"/>
                      <a:pt x="151503" y="142792"/>
                      <a:pt x="143978" y="142792"/>
                    </a:cubicBezTo>
                    <a:cubicBezTo>
                      <a:pt x="143933" y="142792"/>
                      <a:pt x="143887" y="142792"/>
                      <a:pt x="143842" y="142792"/>
                    </a:cubicBezTo>
                    <a:lnTo>
                      <a:pt x="143842" y="142792"/>
                    </a:lnTo>
                    <a:cubicBezTo>
                      <a:pt x="149285" y="136919"/>
                      <a:pt x="156737" y="133778"/>
                      <a:pt x="164509" y="133778"/>
                    </a:cubicBezTo>
                    <a:close/>
                    <a:moveTo>
                      <a:pt x="28332" y="134419"/>
                    </a:moveTo>
                    <a:cubicBezTo>
                      <a:pt x="36084" y="134419"/>
                      <a:pt x="43531" y="137544"/>
                      <a:pt x="48989" y="143413"/>
                    </a:cubicBezTo>
                    <a:cubicBezTo>
                      <a:pt x="48910" y="143412"/>
                      <a:pt x="48830" y="143412"/>
                      <a:pt x="48751" y="143412"/>
                    </a:cubicBezTo>
                    <a:cubicBezTo>
                      <a:pt x="41255" y="143412"/>
                      <a:pt x="34173" y="146759"/>
                      <a:pt x="29169" y="151999"/>
                    </a:cubicBezTo>
                    <a:cubicBezTo>
                      <a:pt x="29312" y="149113"/>
                      <a:pt x="28931" y="146227"/>
                      <a:pt x="28024" y="143484"/>
                    </a:cubicBezTo>
                    <a:lnTo>
                      <a:pt x="27977" y="143365"/>
                    </a:lnTo>
                    <a:lnTo>
                      <a:pt x="27953" y="143246"/>
                    </a:lnTo>
                    <a:cubicBezTo>
                      <a:pt x="26903" y="140193"/>
                      <a:pt x="25281" y="137355"/>
                      <a:pt x="23206" y="134874"/>
                    </a:cubicBezTo>
                    <a:cubicBezTo>
                      <a:pt x="24918" y="134570"/>
                      <a:pt x="26632" y="134419"/>
                      <a:pt x="28332" y="134419"/>
                    </a:cubicBezTo>
                    <a:close/>
                    <a:moveTo>
                      <a:pt x="97054" y="126321"/>
                    </a:moveTo>
                    <a:cubicBezTo>
                      <a:pt x="109793" y="126321"/>
                      <a:pt x="122529" y="134661"/>
                      <a:pt x="122686" y="151350"/>
                    </a:cubicBezTo>
                    <a:lnTo>
                      <a:pt x="122686" y="151350"/>
                    </a:lnTo>
                    <a:cubicBezTo>
                      <a:pt x="120809" y="150929"/>
                      <a:pt x="118899" y="150725"/>
                      <a:pt x="116994" y="150725"/>
                    </a:cubicBezTo>
                    <a:cubicBezTo>
                      <a:pt x="109539" y="150725"/>
                      <a:pt x="102158" y="153851"/>
                      <a:pt x="97071" y="159393"/>
                    </a:cubicBezTo>
                    <a:cubicBezTo>
                      <a:pt x="91943" y="153883"/>
                      <a:pt x="84741" y="150735"/>
                      <a:pt x="77204" y="150735"/>
                    </a:cubicBezTo>
                    <a:cubicBezTo>
                      <a:pt x="75248" y="150735"/>
                      <a:pt x="73316" y="150949"/>
                      <a:pt x="71408" y="151355"/>
                    </a:cubicBezTo>
                    <a:cubicBezTo>
                      <a:pt x="71563" y="134669"/>
                      <a:pt x="84310" y="126321"/>
                      <a:pt x="97054" y="126321"/>
                    </a:cubicBezTo>
                    <a:close/>
                    <a:moveTo>
                      <a:pt x="117715" y="152262"/>
                    </a:moveTo>
                    <a:cubicBezTo>
                      <a:pt x="119410" y="152262"/>
                      <a:pt x="121121" y="152411"/>
                      <a:pt x="122830" y="152714"/>
                    </a:cubicBezTo>
                    <a:cubicBezTo>
                      <a:pt x="118847" y="157461"/>
                      <a:pt x="116509" y="163471"/>
                      <a:pt x="116843" y="169863"/>
                    </a:cubicBezTo>
                    <a:cubicBezTo>
                      <a:pt x="111840" y="164623"/>
                      <a:pt x="104758" y="161276"/>
                      <a:pt x="97261" y="161276"/>
                    </a:cubicBezTo>
                    <a:cubicBezTo>
                      <a:pt x="97190" y="161276"/>
                      <a:pt x="97119" y="161276"/>
                      <a:pt x="97048" y="161276"/>
                    </a:cubicBezTo>
                    <a:lnTo>
                      <a:pt x="97048" y="161276"/>
                    </a:lnTo>
                    <a:cubicBezTo>
                      <a:pt x="102490" y="155403"/>
                      <a:pt x="109942" y="152262"/>
                      <a:pt x="117715" y="152262"/>
                    </a:cubicBezTo>
                    <a:close/>
                    <a:moveTo>
                      <a:pt x="69624" y="134406"/>
                    </a:moveTo>
                    <a:cubicBezTo>
                      <a:pt x="71551" y="134406"/>
                      <a:pt x="73498" y="134600"/>
                      <a:pt x="75439" y="134994"/>
                    </a:cubicBezTo>
                    <a:cubicBezTo>
                      <a:pt x="71527" y="139978"/>
                      <a:pt x="69405" y="146299"/>
                      <a:pt x="70192" y="152905"/>
                    </a:cubicBezTo>
                    <a:cubicBezTo>
                      <a:pt x="72249" y="152463"/>
                      <a:pt x="74317" y="152245"/>
                      <a:pt x="76364" y="152245"/>
                    </a:cubicBezTo>
                    <a:cubicBezTo>
                      <a:pt x="84139" y="152245"/>
                      <a:pt x="91610" y="155386"/>
                      <a:pt x="97047" y="161276"/>
                    </a:cubicBezTo>
                    <a:lnTo>
                      <a:pt x="97047" y="161276"/>
                    </a:lnTo>
                    <a:cubicBezTo>
                      <a:pt x="97039" y="161277"/>
                      <a:pt x="97031" y="161277"/>
                      <a:pt x="97023" y="161277"/>
                    </a:cubicBezTo>
                    <a:cubicBezTo>
                      <a:pt x="96951" y="161276"/>
                      <a:pt x="96879" y="161276"/>
                      <a:pt x="96807" y="161276"/>
                    </a:cubicBezTo>
                    <a:cubicBezTo>
                      <a:pt x="88588" y="161276"/>
                      <a:pt x="80881" y="165313"/>
                      <a:pt x="75868" y="171413"/>
                    </a:cubicBezTo>
                    <a:lnTo>
                      <a:pt x="75868" y="171413"/>
                    </a:lnTo>
                    <a:cubicBezTo>
                      <a:pt x="77293" y="156597"/>
                      <a:pt x="64039" y="143412"/>
                      <a:pt x="49213" y="143412"/>
                    </a:cubicBezTo>
                    <a:cubicBezTo>
                      <a:pt x="49146" y="143412"/>
                      <a:pt x="49079" y="143412"/>
                      <a:pt x="49013" y="143413"/>
                    </a:cubicBezTo>
                    <a:lnTo>
                      <a:pt x="48989" y="143413"/>
                    </a:lnTo>
                    <a:cubicBezTo>
                      <a:pt x="54415" y="137547"/>
                      <a:pt x="61861" y="134406"/>
                      <a:pt x="69624" y="134406"/>
                    </a:cubicBezTo>
                    <a:close/>
                    <a:moveTo>
                      <a:pt x="143825" y="144799"/>
                    </a:moveTo>
                    <a:cubicBezTo>
                      <a:pt x="156571" y="144799"/>
                      <a:pt x="169314" y="153135"/>
                      <a:pt x="169481" y="169815"/>
                    </a:cubicBezTo>
                    <a:lnTo>
                      <a:pt x="169457" y="169815"/>
                    </a:lnTo>
                    <a:cubicBezTo>
                      <a:pt x="167580" y="169398"/>
                      <a:pt x="165670" y="169195"/>
                      <a:pt x="163764" y="169195"/>
                    </a:cubicBezTo>
                    <a:cubicBezTo>
                      <a:pt x="156302" y="169195"/>
                      <a:pt x="148910" y="172310"/>
                      <a:pt x="143818" y="177877"/>
                    </a:cubicBezTo>
                    <a:cubicBezTo>
                      <a:pt x="138616" y="172276"/>
                      <a:pt x="131375" y="169199"/>
                      <a:pt x="123909" y="169199"/>
                    </a:cubicBezTo>
                    <a:cubicBezTo>
                      <a:pt x="121996" y="169199"/>
                      <a:pt x="120067" y="169402"/>
                      <a:pt x="118155" y="169815"/>
                    </a:cubicBezTo>
                    <a:cubicBezTo>
                      <a:pt x="118322" y="153141"/>
                      <a:pt x="131074" y="144799"/>
                      <a:pt x="143825" y="144799"/>
                    </a:cubicBezTo>
                    <a:close/>
                    <a:moveTo>
                      <a:pt x="48975" y="145419"/>
                    </a:moveTo>
                    <a:cubicBezTo>
                      <a:pt x="61717" y="145419"/>
                      <a:pt x="74461" y="153755"/>
                      <a:pt x="74628" y="170435"/>
                    </a:cubicBezTo>
                    <a:cubicBezTo>
                      <a:pt x="72745" y="170018"/>
                      <a:pt x="70831" y="169815"/>
                      <a:pt x="68923" y="169815"/>
                    </a:cubicBezTo>
                    <a:cubicBezTo>
                      <a:pt x="61456" y="169815"/>
                      <a:pt x="54080" y="172926"/>
                      <a:pt x="48989" y="178473"/>
                    </a:cubicBezTo>
                    <a:cubicBezTo>
                      <a:pt x="43861" y="172963"/>
                      <a:pt x="36658" y="169815"/>
                      <a:pt x="29121" y="169815"/>
                    </a:cubicBezTo>
                    <a:cubicBezTo>
                      <a:pt x="27166" y="169815"/>
                      <a:pt x="25234" y="170030"/>
                      <a:pt x="23326" y="170435"/>
                    </a:cubicBezTo>
                    <a:cubicBezTo>
                      <a:pt x="23481" y="153761"/>
                      <a:pt x="36227" y="145419"/>
                      <a:pt x="48975" y="145419"/>
                    </a:cubicBezTo>
                    <a:close/>
                    <a:moveTo>
                      <a:pt x="123199" y="170735"/>
                    </a:moveTo>
                    <a:cubicBezTo>
                      <a:pt x="130960" y="170735"/>
                      <a:pt x="138410" y="173879"/>
                      <a:pt x="143842" y="179761"/>
                    </a:cubicBezTo>
                    <a:lnTo>
                      <a:pt x="143842" y="179761"/>
                    </a:lnTo>
                    <a:cubicBezTo>
                      <a:pt x="143834" y="179761"/>
                      <a:pt x="143826" y="179761"/>
                      <a:pt x="143818" y="179761"/>
                    </a:cubicBezTo>
                    <a:cubicBezTo>
                      <a:pt x="143714" y="179759"/>
                      <a:pt x="143610" y="179759"/>
                      <a:pt x="143507" y="179759"/>
                    </a:cubicBezTo>
                    <a:cubicBezTo>
                      <a:pt x="136060" y="179759"/>
                      <a:pt x="128985" y="183125"/>
                      <a:pt x="124022" y="188347"/>
                    </a:cubicBezTo>
                    <a:cubicBezTo>
                      <a:pt x="124380" y="181955"/>
                      <a:pt x="122019" y="175921"/>
                      <a:pt x="118036" y="171198"/>
                    </a:cubicBezTo>
                    <a:cubicBezTo>
                      <a:pt x="119760" y="170888"/>
                      <a:pt x="121487" y="170735"/>
                      <a:pt x="123199" y="170735"/>
                    </a:cubicBezTo>
                    <a:close/>
                    <a:moveTo>
                      <a:pt x="164477" y="170724"/>
                    </a:moveTo>
                    <a:cubicBezTo>
                      <a:pt x="166187" y="170724"/>
                      <a:pt x="167910" y="170880"/>
                      <a:pt x="169624" y="171198"/>
                    </a:cubicBezTo>
                    <a:cubicBezTo>
                      <a:pt x="165641" y="175921"/>
                      <a:pt x="163280" y="181955"/>
                      <a:pt x="163638" y="188347"/>
                    </a:cubicBezTo>
                    <a:lnTo>
                      <a:pt x="163614" y="188347"/>
                    </a:lnTo>
                    <a:cubicBezTo>
                      <a:pt x="158610" y="183107"/>
                      <a:pt x="151552" y="179760"/>
                      <a:pt x="144055" y="179760"/>
                    </a:cubicBezTo>
                    <a:cubicBezTo>
                      <a:pt x="143984" y="179760"/>
                      <a:pt x="143913" y="179760"/>
                      <a:pt x="143842" y="179761"/>
                    </a:cubicBezTo>
                    <a:lnTo>
                      <a:pt x="143842" y="179761"/>
                    </a:lnTo>
                    <a:cubicBezTo>
                      <a:pt x="149216" y="173937"/>
                      <a:pt x="156720" y="170724"/>
                      <a:pt x="164477" y="170724"/>
                    </a:cubicBezTo>
                    <a:close/>
                    <a:moveTo>
                      <a:pt x="97049" y="163274"/>
                    </a:moveTo>
                    <a:cubicBezTo>
                      <a:pt x="109793" y="163274"/>
                      <a:pt x="122532" y="171610"/>
                      <a:pt x="122687" y="188299"/>
                    </a:cubicBezTo>
                    <a:cubicBezTo>
                      <a:pt x="120797" y="187876"/>
                      <a:pt x="118876" y="187670"/>
                      <a:pt x="116961" y="187670"/>
                    </a:cubicBezTo>
                    <a:cubicBezTo>
                      <a:pt x="109495" y="187670"/>
                      <a:pt x="102115" y="190799"/>
                      <a:pt x="97047" y="196361"/>
                    </a:cubicBezTo>
                    <a:cubicBezTo>
                      <a:pt x="91919" y="190827"/>
                      <a:pt x="84717" y="187679"/>
                      <a:pt x="77180" y="187679"/>
                    </a:cubicBezTo>
                    <a:cubicBezTo>
                      <a:pt x="75224" y="187679"/>
                      <a:pt x="73292" y="187894"/>
                      <a:pt x="71384" y="188299"/>
                    </a:cubicBezTo>
                    <a:cubicBezTo>
                      <a:pt x="71539" y="171622"/>
                      <a:pt x="84296" y="163274"/>
                      <a:pt x="97049" y="163274"/>
                    </a:cubicBezTo>
                    <a:close/>
                    <a:moveTo>
                      <a:pt x="117745" y="189206"/>
                    </a:moveTo>
                    <a:cubicBezTo>
                      <a:pt x="119439" y="189206"/>
                      <a:pt x="121148" y="189355"/>
                      <a:pt x="122853" y="189659"/>
                    </a:cubicBezTo>
                    <a:cubicBezTo>
                      <a:pt x="120755" y="192139"/>
                      <a:pt x="119133" y="194954"/>
                      <a:pt x="118083" y="198030"/>
                    </a:cubicBezTo>
                    <a:cubicBezTo>
                      <a:pt x="117129" y="200821"/>
                      <a:pt x="116700" y="203802"/>
                      <a:pt x="116867" y="206760"/>
                    </a:cubicBezTo>
                    <a:cubicBezTo>
                      <a:pt x="111870" y="201525"/>
                      <a:pt x="104780" y="198173"/>
                      <a:pt x="97278" y="198173"/>
                    </a:cubicBezTo>
                    <a:cubicBezTo>
                      <a:pt x="97225" y="198173"/>
                      <a:pt x="97172" y="198173"/>
                      <a:pt x="97119" y="198173"/>
                    </a:cubicBezTo>
                    <a:cubicBezTo>
                      <a:pt x="102541" y="192340"/>
                      <a:pt x="109988" y="189206"/>
                      <a:pt x="117745" y="189206"/>
                    </a:cubicBezTo>
                    <a:close/>
                    <a:moveTo>
                      <a:pt x="122424" y="0"/>
                    </a:moveTo>
                    <a:cubicBezTo>
                      <a:pt x="122591" y="1264"/>
                      <a:pt x="122687" y="2552"/>
                      <a:pt x="122687" y="3840"/>
                    </a:cubicBezTo>
                    <a:cubicBezTo>
                      <a:pt x="120801" y="3416"/>
                      <a:pt x="118883" y="3210"/>
                      <a:pt x="116970" y="3210"/>
                    </a:cubicBezTo>
                    <a:cubicBezTo>
                      <a:pt x="109516" y="3210"/>
                      <a:pt x="102134" y="6336"/>
                      <a:pt x="97047" y="11878"/>
                    </a:cubicBezTo>
                    <a:cubicBezTo>
                      <a:pt x="91919" y="6368"/>
                      <a:pt x="84717" y="3220"/>
                      <a:pt x="77180" y="3220"/>
                    </a:cubicBezTo>
                    <a:cubicBezTo>
                      <a:pt x="75248" y="3220"/>
                      <a:pt x="73292" y="3434"/>
                      <a:pt x="71384" y="3840"/>
                    </a:cubicBezTo>
                    <a:cubicBezTo>
                      <a:pt x="71384" y="3363"/>
                      <a:pt x="71408" y="2910"/>
                      <a:pt x="71432" y="2457"/>
                    </a:cubicBezTo>
                    <a:lnTo>
                      <a:pt x="71432" y="2457"/>
                    </a:lnTo>
                    <a:cubicBezTo>
                      <a:pt x="70979" y="2600"/>
                      <a:pt x="70502" y="2743"/>
                      <a:pt x="70049" y="2910"/>
                    </a:cubicBezTo>
                    <a:cubicBezTo>
                      <a:pt x="70049" y="3745"/>
                      <a:pt x="70096" y="4555"/>
                      <a:pt x="70216" y="5390"/>
                    </a:cubicBezTo>
                    <a:cubicBezTo>
                      <a:pt x="72273" y="4948"/>
                      <a:pt x="74340" y="4730"/>
                      <a:pt x="76385" y="4730"/>
                    </a:cubicBezTo>
                    <a:cubicBezTo>
                      <a:pt x="84154" y="4730"/>
                      <a:pt x="91610" y="7871"/>
                      <a:pt x="97047" y="13762"/>
                    </a:cubicBezTo>
                    <a:cubicBezTo>
                      <a:pt x="102490" y="7888"/>
                      <a:pt x="109958" y="4747"/>
                      <a:pt x="117723" y="4747"/>
                    </a:cubicBezTo>
                    <a:cubicBezTo>
                      <a:pt x="119417" y="4747"/>
                      <a:pt x="121125" y="4896"/>
                      <a:pt x="122830" y="5199"/>
                    </a:cubicBezTo>
                    <a:cubicBezTo>
                      <a:pt x="118847" y="9946"/>
                      <a:pt x="116509" y="15956"/>
                      <a:pt x="116867" y="22372"/>
                    </a:cubicBezTo>
                    <a:cubicBezTo>
                      <a:pt x="111880" y="17150"/>
                      <a:pt x="104852" y="13784"/>
                      <a:pt x="97384" y="13784"/>
                    </a:cubicBezTo>
                    <a:cubicBezTo>
                      <a:pt x="97280" y="13784"/>
                      <a:pt x="97175" y="13784"/>
                      <a:pt x="97071" y="13786"/>
                    </a:cubicBezTo>
                    <a:cubicBezTo>
                      <a:pt x="96976" y="13784"/>
                      <a:pt x="96880" y="13784"/>
                      <a:pt x="96785" y="13784"/>
                    </a:cubicBezTo>
                    <a:cubicBezTo>
                      <a:pt x="88568" y="13784"/>
                      <a:pt x="80866" y="17839"/>
                      <a:pt x="75868" y="23946"/>
                    </a:cubicBezTo>
                    <a:cubicBezTo>
                      <a:pt x="76679" y="16171"/>
                      <a:pt x="73483" y="8849"/>
                      <a:pt x="68117" y="3578"/>
                    </a:cubicBezTo>
                    <a:cubicBezTo>
                      <a:pt x="67640" y="3745"/>
                      <a:pt x="67163" y="3935"/>
                      <a:pt x="66710" y="4102"/>
                    </a:cubicBezTo>
                    <a:cubicBezTo>
                      <a:pt x="71408" y="8276"/>
                      <a:pt x="74556" y="14477"/>
                      <a:pt x="74628" y="22706"/>
                    </a:cubicBezTo>
                    <a:cubicBezTo>
                      <a:pt x="72744" y="22282"/>
                      <a:pt x="70826" y="22076"/>
                      <a:pt x="68914" y="22076"/>
                    </a:cubicBezTo>
                    <a:cubicBezTo>
                      <a:pt x="61459" y="22076"/>
                      <a:pt x="54076" y="25206"/>
                      <a:pt x="48989" y="30767"/>
                    </a:cubicBezTo>
                    <a:cubicBezTo>
                      <a:pt x="45363" y="26832"/>
                      <a:pt x="40665" y="24089"/>
                      <a:pt x="35489" y="22825"/>
                    </a:cubicBezTo>
                    <a:cubicBezTo>
                      <a:pt x="34989" y="23278"/>
                      <a:pt x="34488" y="23731"/>
                      <a:pt x="33987" y="24161"/>
                    </a:cubicBezTo>
                    <a:cubicBezTo>
                      <a:pt x="39759" y="25329"/>
                      <a:pt x="45006" y="28287"/>
                      <a:pt x="48989" y="32627"/>
                    </a:cubicBezTo>
                    <a:cubicBezTo>
                      <a:pt x="48910" y="32627"/>
                      <a:pt x="48830" y="32626"/>
                      <a:pt x="48751" y="32626"/>
                    </a:cubicBezTo>
                    <a:cubicBezTo>
                      <a:pt x="41255" y="32626"/>
                      <a:pt x="34173" y="35974"/>
                      <a:pt x="29169" y="41214"/>
                    </a:cubicBezTo>
                    <a:cubicBezTo>
                      <a:pt x="29360" y="37636"/>
                      <a:pt x="28740" y="34082"/>
                      <a:pt x="27333" y="30791"/>
                    </a:cubicBezTo>
                    <a:cubicBezTo>
                      <a:pt x="26975" y="31196"/>
                      <a:pt x="26641" y="31578"/>
                      <a:pt x="26283" y="31983"/>
                    </a:cubicBezTo>
                    <a:cubicBezTo>
                      <a:pt x="27309" y="34917"/>
                      <a:pt x="27857" y="38041"/>
                      <a:pt x="27857" y="41166"/>
                    </a:cubicBezTo>
                    <a:cubicBezTo>
                      <a:pt x="25965" y="40749"/>
                      <a:pt x="24041" y="40537"/>
                      <a:pt x="22113" y="40537"/>
                    </a:cubicBezTo>
                    <a:cubicBezTo>
                      <a:pt x="21173" y="40537"/>
                      <a:pt x="20233" y="40587"/>
                      <a:pt x="19295" y="40689"/>
                    </a:cubicBezTo>
                    <a:cubicBezTo>
                      <a:pt x="18866" y="41285"/>
                      <a:pt x="18460" y="41881"/>
                      <a:pt x="18031" y="42478"/>
                    </a:cubicBezTo>
                    <a:cubicBezTo>
                      <a:pt x="19638" y="42200"/>
                      <a:pt x="21256" y="42063"/>
                      <a:pt x="22872" y="42063"/>
                    </a:cubicBezTo>
                    <a:cubicBezTo>
                      <a:pt x="24589" y="42063"/>
                      <a:pt x="26304" y="42218"/>
                      <a:pt x="28000" y="42525"/>
                    </a:cubicBezTo>
                    <a:cubicBezTo>
                      <a:pt x="24017" y="47248"/>
                      <a:pt x="21680" y="53282"/>
                      <a:pt x="22014" y="59674"/>
                    </a:cubicBezTo>
                    <a:cubicBezTo>
                      <a:pt x="19152" y="56669"/>
                      <a:pt x="15646" y="54331"/>
                      <a:pt x="11782" y="52829"/>
                    </a:cubicBezTo>
                    <a:cubicBezTo>
                      <a:pt x="11496" y="53377"/>
                      <a:pt x="11210" y="53902"/>
                      <a:pt x="10947" y="54451"/>
                    </a:cubicBezTo>
                    <a:cubicBezTo>
                      <a:pt x="17936" y="56693"/>
                      <a:pt x="23946" y="61749"/>
                      <a:pt x="26522" y="69619"/>
                    </a:cubicBezTo>
                    <a:cubicBezTo>
                      <a:pt x="27404" y="72338"/>
                      <a:pt x="27833" y="75200"/>
                      <a:pt x="27857" y="78063"/>
                    </a:cubicBezTo>
                    <a:cubicBezTo>
                      <a:pt x="25974" y="77645"/>
                      <a:pt x="24059" y="77442"/>
                      <a:pt x="22150" y="77442"/>
                    </a:cubicBezTo>
                    <a:cubicBezTo>
                      <a:pt x="14677" y="77442"/>
                      <a:pt x="7290" y="80553"/>
                      <a:pt x="2218" y="86100"/>
                    </a:cubicBezTo>
                    <a:cubicBezTo>
                      <a:pt x="1765" y="85623"/>
                      <a:pt x="1288" y="85170"/>
                      <a:pt x="811" y="84717"/>
                    </a:cubicBezTo>
                    <a:cubicBezTo>
                      <a:pt x="716" y="85265"/>
                      <a:pt x="620" y="85790"/>
                      <a:pt x="549" y="86339"/>
                    </a:cubicBezTo>
                    <a:cubicBezTo>
                      <a:pt x="1121" y="86863"/>
                      <a:pt x="1670" y="87412"/>
                      <a:pt x="2218" y="87984"/>
                    </a:cubicBezTo>
                    <a:cubicBezTo>
                      <a:pt x="7583" y="82169"/>
                      <a:pt x="15102" y="78958"/>
                      <a:pt x="22875" y="78958"/>
                    </a:cubicBezTo>
                    <a:cubicBezTo>
                      <a:pt x="24570" y="78958"/>
                      <a:pt x="26277" y="79110"/>
                      <a:pt x="27977" y="79422"/>
                    </a:cubicBezTo>
                    <a:cubicBezTo>
                      <a:pt x="24017" y="84168"/>
                      <a:pt x="21656" y="90202"/>
                      <a:pt x="22014" y="96594"/>
                    </a:cubicBezTo>
                    <a:cubicBezTo>
                      <a:pt x="17010" y="91355"/>
                      <a:pt x="9928" y="88007"/>
                      <a:pt x="2432" y="88007"/>
                    </a:cubicBezTo>
                    <a:cubicBezTo>
                      <a:pt x="2353" y="88007"/>
                      <a:pt x="2273" y="88007"/>
                      <a:pt x="2194" y="88008"/>
                    </a:cubicBezTo>
                    <a:cubicBezTo>
                      <a:pt x="1550" y="88008"/>
                      <a:pt x="906" y="88032"/>
                      <a:pt x="262" y="88080"/>
                    </a:cubicBezTo>
                    <a:cubicBezTo>
                      <a:pt x="167" y="88748"/>
                      <a:pt x="95" y="89415"/>
                      <a:pt x="0" y="90107"/>
                    </a:cubicBezTo>
                    <a:cubicBezTo>
                      <a:pt x="738" y="90051"/>
                      <a:pt x="1479" y="90022"/>
                      <a:pt x="2220" y="90022"/>
                    </a:cubicBezTo>
                    <a:cubicBezTo>
                      <a:pt x="14954" y="90022"/>
                      <a:pt x="27700" y="98352"/>
                      <a:pt x="27857" y="115031"/>
                    </a:cubicBezTo>
                    <a:cubicBezTo>
                      <a:pt x="25975" y="114613"/>
                      <a:pt x="24061" y="114410"/>
                      <a:pt x="22153" y="114410"/>
                    </a:cubicBezTo>
                    <a:cubicBezTo>
                      <a:pt x="14679" y="114410"/>
                      <a:pt x="7291" y="117525"/>
                      <a:pt x="2218" y="123092"/>
                    </a:cubicBezTo>
                    <a:cubicBezTo>
                      <a:pt x="1670" y="122496"/>
                      <a:pt x="1097" y="121947"/>
                      <a:pt x="501" y="121399"/>
                    </a:cubicBezTo>
                    <a:lnTo>
                      <a:pt x="501" y="121399"/>
                    </a:lnTo>
                    <a:cubicBezTo>
                      <a:pt x="620" y="122138"/>
                      <a:pt x="739" y="122877"/>
                      <a:pt x="859" y="123617"/>
                    </a:cubicBezTo>
                    <a:cubicBezTo>
                      <a:pt x="1336" y="124046"/>
                      <a:pt x="1789" y="124499"/>
                      <a:pt x="2218" y="124976"/>
                    </a:cubicBezTo>
                    <a:lnTo>
                      <a:pt x="2218" y="124976"/>
                    </a:lnTo>
                    <a:cubicBezTo>
                      <a:pt x="2210" y="124976"/>
                      <a:pt x="2202" y="124976"/>
                      <a:pt x="2194" y="124976"/>
                    </a:cubicBezTo>
                    <a:cubicBezTo>
                      <a:pt x="1836" y="124976"/>
                      <a:pt x="1479" y="124976"/>
                      <a:pt x="1121" y="125000"/>
                    </a:cubicBezTo>
                    <a:cubicBezTo>
                      <a:pt x="1264" y="125668"/>
                      <a:pt x="1383" y="126312"/>
                      <a:pt x="1526" y="126980"/>
                    </a:cubicBezTo>
                    <a:cubicBezTo>
                      <a:pt x="1747" y="126975"/>
                      <a:pt x="1967" y="126972"/>
                      <a:pt x="2187" y="126972"/>
                    </a:cubicBezTo>
                    <a:cubicBezTo>
                      <a:pt x="12534" y="126972"/>
                      <a:pt x="22855" y="132460"/>
                      <a:pt x="26498" y="143413"/>
                    </a:cubicBezTo>
                    <a:cubicBezTo>
                      <a:pt x="27380" y="146179"/>
                      <a:pt x="27833" y="149065"/>
                      <a:pt x="27857" y="151975"/>
                    </a:cubicBezTo>
                    <a:cubicBezTo>
                      <a:pt x="25952" y="151565"/>
                      <a:pt x="24020" y="151361"/>
                      <a:pt x="22094" y="151361"/>
                    </a:cubicBezTo>
                    <a:cubicBezTo>
                      <a:pt x="18304" y="151361"/>
                      <a:pt x="14537" y="152151"/>
                      <a:pt x="11043" y="153716"/>
                    </a:cubicBezTo>
                    <a:cubicBezTo>
                      <a:pt x="11281" y="154193"/>
                      <a:pt x="11520" y="154670"/>
                      <a:pt x="11782" y="155147"/>
                    </a:cubicBezTo>
                    <a:cubicBezTo>
                      <a:pt x="15303" y="153634"/>
                      <a:pt x="19084" y="152869"/>
                      <a:pt x="22884" y="152869"/>
                    </a:cubicBezTo>
                    <a:cubicBezTo>
                      <a:pt x="24593" y="152869"/>
                      <a:pt x="26306" y="153024"/>
                      <a:pt x="28000" y="153335"/>
                    </a:cubicBezTo>
                    <a:cubicBezTo>
                      <a:pt x="24017" y="158057"/>
                      <a:pt x="21680" y="164091"/>
                      <a:pt x="22014" y="170483"/>
                    </a:cubicBezTo>
                    <a:cubicBezTo>
                      <a:pt x="21585" y="170030"/>
                      <a:pt x="21131" y="169577"/>
                      <a:pt x="20678" y="169171"/>
                    </a:cubicBezTo>
                    <a:lnTo>
                      <a:pt x="20678" y="169171"/>
                    </a:lnTo>
                    <a:cubicBezTo>
                      <a:pt x="22300" y="171342"/>
                      <a:pt x="24017" y="173464"/>
                      <a:pt x="25830" y="175515"/>
                    </a:cubicBezTo>
                    <a:cubicBezTo>
                      <a:pt x="25043" y="174204"/>
                      <a:pt x="24184" y="172963"/>
                      <a:pt x="23206" y="171795"/>
                    </a:cubicBezTo>
                    <a:cubicBezTo>
                      <a:pt x="24915" y="171491"/>
                      <a:pt x="26626" y="171342"/>
                      <a:pt x="28322" y="171342"/>
                    </a:cubicBezTo>
                    <a:cubicBezTo>
                      <a:pt x="36094" y="171342"/>
                      <a:pt x="43550" y="174483"/>
                      <a:pt x="49013" y="180357"/>
                    </a:cubicBezTo>
                    <a:cubicBezTo>
                      <a:pt x="54444" y="174486"/>
                      <a:pt x="61899" y="171329"/>
                      <a:pt x="69670" y="171329"/>
                    </a:cubicBezTo>
                    <a:cubicBezTo>
                      <a:pt x="71590" y="171329"/>
                      <a:pt x="73530" y="171522"/>
                      <a:pt x="75463" y="171914"/>
                    </a:cubicBezTo>
                    <a:cubicBezTo>
                      <a:pt x="71551" y="176923"/>
                      <a:pt x="69429" y="183243"/>
                      <a:pt x="70216" y="189850"/>
                    </a:cubicBezTo>
                    <a:cubicBezTo>
                      <a:pt x="72270" y="189407"/>
                      <a:pt x="74335" y="189189"/>
                      <a:pt x="76379" y="189189"/>
                    </a:cubicBezTo>
                    <a:cubicBezTo>
                      <a:pt x="84134" y="189189"/>
                      <a:pt x="91587" y="192322"/>
                      <a:pt x="97023" y="198173"/>
                    </a:cubicBezTo>
                    <a:cubicBezTo>
                      <a:pt x="96972" y="198173"/>
                      <a:pt x="96920" y="198173"/>
                      <a:pt x="96868" y="198173"/>
                    </a:cubicBezTo>
                    <a:cubicBezTo>
                      <a:pt x="89198" y="198173"/>
                      <a:pt x="81964" y="201669"/>
                      <a:pt x="76918" y="207117"/>
                    </a:cubicBezTo>
                    <a:cubicBezTo>
                      <a:pt x="77418" y="207237"/>
                      <a:pt x="77895" y="207380"/>
                      <a:pt x="78396" y="207499"/>
                    </a:cubicBezTo>
                    <a:cubicBezTo>
                      <a:pt x="83299" y="202619"/>
                      <a:pt x="90187" y="200181"/>
                      <a:pt x="97073" y="200181"/>
                    </a:cubicBezTo>
                    <a:cubicBezTo>
                      <a:pt x="104626" y="200181"/>
                      <a:pt x="112178" y="203114"/>
                      <a:pt x="117106" y="208978"/>
                    </a:cubicBezTo>
                    <a:cubicBezTo>
                      <a:pt x="117606" y="208906"/>
                      <a:pt x="118083" y="208811"/>
                      <a:pt x="118560" y="208739"/>
                    </a:cubicBezTo>
                    <a:cubicBezTo>
                      <a:pt x="118393" y="208524"/>
                      <a:pt x="118226" y="208286"/>
                      <a:pt x="118060" y="208071"/>
                    </a:cubicBezTo>
                    <a:cubicBezTo>
                      <a:pt x="119750" y="207779"/>
                      <a:pt x="121477" y="207633"/>
                      <a:pt x="123208" y="207633"/>
                    </a:cubicBezTo>
                    <a:cubicBezTo>
                      <a:pt x="123456" y="207633"/>
                      <a:pt x="123703" y="207636"/>
                      <a:pt x="123951" y="207642"/>
                    </a:cubicBezTo>
                    <a:cubicBezTo>
                      <a:pt x="125477" y="207284"/>
                      <a:pt x="126980" y="206903"/>
                      <a:pt x="128482" y="206473"/>
                    </a:cubicBezTo>
                    <a:cubicBezTo>
                      <a:pt x="126979" y="206221"/>
                      <a:pt x="125457" y="206094"/>
                      <a:pt x="123934" y="206094"/>
                    </a:cubicBezTo>
                    <a:cubicBezTo>
                      <a:pt x="122004" y="206094"/>
                      <a:pt x="120073" y="206298"/>
                      <a:pt x="118179" y="206712"/>
                    </a:cubicBezTo>
                    <a:cubicBezTo>
                      <a:pt x="118203" y="203850"/>
                      <a:pt x="118632" y="201012"/>
                      <a:pt x="119514" y="198269"/>
                    </a:cubicBezTo>
                    <a:cubicBezTo>
                      <a:pt x="123110" y="187255"/>
                      <a:pt x="133464" y="181745"/>
                      <a:pt x="143818" y="181745"/>
                    </a:cubicBezTo>
                    <a:cubicBezTo>
                      <a:pt x="150773" y="181745"/>
                      <a:pt x="157729" y="184232"/>
                      <a:pt x="162636" y="189206"/>
                    </a:cubicBezTo>
                    <a:cubicBezTo>
                      <a:pt x="163447" y="188585"/>
                      <a:pt x="164210" y="187965"/>
                      <a:pt x="164973" y="187345"/>
                    </a:cubicBezTo>
                    <a:cubicBezTo>
                      <a:pt x="165546" y="173154"/>
                      <a:pt x="175372" y="165236"/>
                      <a:pt x="186272" y="163590"/>
                    </a:cubicBezTo>
                    <a:cubicBezTo>
                      <a:pt x="186749" y="162875"/>
                      <a:pt x="187202" y="162135"/>
                      <a:pt x="187655" y="161420"/>
                    </a:cubicBezTo>
                    <a:lnTo>
                      <a:pt x="187655" y="161420"/>
                    </a:lnTo>
                    <a:cubicBezTo>
                      <a:pt x="181192" y="162111"/>
                      <a:pt x="175181" y="165260"/>
                      <a:pt x="170793" y="169839"/>
                    </a:cubicBezTo>
                    <a:cubicBezTo>
                      <a:pt x="171151" y="163471"/>
                      <a:pt x="168789" y="157437"/>
                      <a:pt x="164806" y="152691"/>
                    </a:cubicBezTo>
                    <a:cubicBezTo>
                      <a:pt x="166501" y="152382"/>
                      <a:pt x="168204" y="152230"/>
                      <a:pt x="169897" y="152230"/>
                    </a:cubicBezTo>
                    <a:cubicBezTo>
                      <a:pt x="176832" y="152230"/>
                      <a:pt x="183590" y="154777"/>
                      <a:pt x="188824" y="159512"/>
                    </a:cubicBezTo>
                    <a:cubicBezTo>
                      <a:pt x="189062" y="159106"/>
                      <a:pt x="189301" y="158701"/>
                      <a:pt x="189515" y="158272"/>
                    </a:cubicBezTo>
                    <a:cubicBezTo>
                      <a:pt x="184483" y="153430"/>
                      <a:pt x="177733" y="150711"/>
                      <a:pt x="170745" y="150711"/>
                    </a:cubicBezTo>
                    <a:cubicBezTo>
                      <a:pt x="168789" y="150735"/>
                      <a:pt x="166857" y="150926"/>
                      <a:pt x="164949" y="151331"/>
                    </a:cubicBezTo>
                    <a:cubicBezTo>
                      <a:pt x="165098" y="134653"/>
                      <a:pt x="177843" y="126320"/>
                      <a:pt x="190594" y="126320"/>
                    </a:cubicBezTo>
                    <a:cubicBezTo>
                      <a:pt x="194218" y="126320"/>
                      <a:pt x="197842" y="126993"/>
                      <a:pt x="201178" y="128339"/>
                    </a:cubicBezTo>
                    <a:cubicBezTo>
                      <a:pt x="201321" y="127791"/>
                      <a:pt x="201441" y="127218"/>
                      <a:pt x="201560" y="126670"/>
                    </a:cubicBezTo>
                    <a:cubicBezTo>
                      <a:pt x="198197" y="125143"/>
                      <a:pt x="194548" y="124332"/>
                      <a:pt x="190851" y="124332"/>
                    </a:cubicBezTo>
                    <a:cubicBezTo>
                      <a:pt x="194214" y="120755"/>
                      <a:pt x="198459" y="118131"/>
                      <a:pt x="203158" y="116724"/>
                    </a:cubicBezTo>
                    <a:cubicBezTo>
                      <a:pt x="203229" y="116152"/>
                      <a:pt x="203301" y="115579"/>
                      <a:pt x="203349" y="114983"/>
                    </a:cubicBezTo>
                    <a:lnTo>
                      <a:pt x="203349" y="114983"/>
                    </a:lnTo>
                    <a:cubicBezTo>
                      <a:pt x="198459" y="116295"/>
                      <a:pt x="194047" y="118966"/>
                      <a:pt x="190612" y="122687"/>
                    </a:cubicBezTo>
                    <a:cubicBezTo>
                      <a:pt x="185411" y="117086"/>
                      <a:pt x="178169" y="114009"/>
                      <a:pt x="170704" y="114009"/>
                    </a:cubicBezTo>
                    <a:cubicBezTo>
                      <a:pt x="168790" y="114009"/>
                      <a:pt x="166862" y="114212"/>
                      <a:pt x="164949" y="114625"/>
                    </a:cubicBezTo>
                    <a:cubicBezTo>
                      <a:pt x="165109" y="97956"/>
                      <a:pt x="177846" y="89602"/>
                      <a:pt x="190585" y="89602"/>
                    </a:cubicBezTo>
                    <a:cubicBezTo>
                      <a:pt x="194997" y="89602"/>
                      <a:pt x="199410" y="90605"/>
                      <a:pt x="203301" y="92611"/>
                    </a:cubicBezTo>
                    <a:cubicBezTo>
                      <a:pt x="203253" y="91967"/>
                      <a:pt x="203182" y="91323"/>
                      <a:pt x="203110" y="90703"/>
                    </a:cubicBezTo>
                    <a:cubicBezTo>
                      <a:pt x="199246" y="88652"/>
                      <a:pt x="194953" y="87603"/>
                      <a:pt x="190589" y="87603"/>
                    </a:cubicBezTo>
                    <a:cubicBezTo>
                      <a:pt x="190510" y="87602"/>
                      <a:pt x="190432" y="87602"/>
                      <a:pt x="190354" y="87602"/>
                    </a:cubicBezTo>
                    <a:cubicBezTo>
                      <a:pt x="182879" y="87602"/>
                      <a:pt x="175773" y="90973"/>
                      <a:pt x="170793" y="96189"/>
                    </a:cubicBezTo>
                    <a:cubicBezTo>
                      <a:pt x="171127" y="89821"/>
                      <a:pt x="168789" y="83787"/>
                      <a:pt x="164806" y="79040"/>
                    </a:cubicBezTo>
                    <a:cubicBezTo>
                      <a:pt x="166515" y="78737"/>
                      <a:pt x="168226" y="78588"/>
                      <a:pt x="169921" y="78588"/>
                    </a:cubicBezTo>
                    <a:cubicBezTo>
                      <a:pt x="177694" y="78588"/>
                      <a:pt x="185150" y="81729"/>
                      <a:pt x="190612" y="87603"/>
                    </a:cubicBezTo>
                    <a:cubicBezTo>
                      <a:pt x="193570" y="84383"/>
                      <a:pt x="197243" y="81926"/>
                      <a:pt x="201345" y="80376"/>
                    </a:cubicBezTo>
                    <a:cubicBezTo>
                      <a:pt x="201226" y="79851"/>
                      <a:pt x="201107" y="79327"/>
                      <a:pt x="200987" y="78778"/>
                    </a:cubicBezTo>
                    <a:cubicBezTo>
                      <a:pt x="197028" y="80257"/>
                      <a:pt x="193475" y="82618"/>
                      <a:pt x="190612" y="85718"/>
                    </a:cubicBezTo>
                    <a:cubicBezTo>
                      <a:pt x="185485" y="80209"/>
                      <a:pt x="178282" y="77061"/>
                      <a:pt x="170721" y="77061"/>
                    </a:cubicBezTo>
                    <a:cubicBezTo>
                      <a:pt x="168789" y="77061"/>
                      <a:pt x="166834" y="77275"/>
                      <a:pt x="164949" y="77681"/>
                    </a:cubicBezTo>
                    <a:cubicBezTo>
                      <a:pt x="165091" y="60983"/>
                      <a:pt x="177871" y="52657"/>
                      <a:pt x="190644" y="52657"/>
                    </a:cubicBezTo>
                    <a:cubicBezTo>
                      <a:pt x="190824" y="52657"/>
                      <a:pt x="191005" y="52658"/>
                      <a:pt x="191185" y="52662"/>
                    </a:cubicBezTo>
                    <a:cubicBezTo>
                      <a:pt x="190827" y="51994"/>
                      <a:pt x="190446" y="51326"/>
                      <a:pt x="190088" y="50658"/>
                    </a:cubicBezTo>
                    <a:cubicBezTo>
                      <a:pt x="182694" y="50754"/>
                      <a:pt x="175730" y="54069"/>
                      <a:pt x="170793" y="59245"/>
                    </a:cubicBezTo>
                    <a:cubicBezTo>
                      <a:pt x="170960" y="56287"/>
                      <a:pt x="170530" y="53306"/>
                      <a:pt x="169576" y="50491"/>
                    </a:cubicBezTo>
                    <a:cubicBezTo>
                      <a:pt x="168527" y="47439"/>
                      <a:pt x="166929" y="44624"/>
                      <a:pt x="164830" y="42144"/>
                    </a:cubicBezTo>
                    <a:cubicBezTo>
                      <a:pt x="166542" y="41839"/>
                      <a:pt x="168256" y="41688"/>
                      <a:pt x="169955" y="41688"/>
                    </a:cubicBezTo>
                    <a:cubicBezTo>
                      <a:pt x="177159" y="41688"/>
                      <a:pt x="184094" y="44390"/>
                      <a:pt x="189420" y="49466"/>
                    </a:cubicBezTo>
                    <a:cubicBezTo>
                      <a:pt x="188657" y="48178"/>
                      <a:pt x="187894" y="46890"/>
                      <a:pt x="187083" y="45626"/>
                    </a:cubicBezTo>
                    <a:cubicBezTo>
                      <a:pt x="182384" y="42096"/>
                      <a:pt x="176660" y="40164"/>
                      <a:pt x="170769" y="40164"/>
                    </a:cubicBezTo>
                    <a:cubicBezTo>
                      <a:pt x="168813" y="40164"/>
                      <a:pt x="166881" y="40379"/>
                      <a:pt x="164973" y="40784"/>
                    </a:cubicBezTo>
                    <a:cubicBezTo>
                      <a:pt x="165021" y="34321"/>
                      <a:pt x="167001" y="29098"/>
                      <a:pt x="170125" y="25138"/>
                    </a:cubicBezTo>
                    <a:cubicBezTo>
                      <a:pt x="169791" y="24852"/>
                      <a:pt x="169481" y="24542"/>
                      <a:pt x="169171" y="24232"/>
                    </a:cubicBezTo>
                    <a:cubicBezTo>
                      <a:pt x="165474" y="28883"/>
                      <a:pt x="163328" y="34679"/>
                      <a:pt x="163662" y="40808"/>
                    </a:cubicBezTo>
                    <a:cubicBezTo>
                      <a:pt x="158658" y="35569"/>
                      <a:pt x="151576" y="32221"/>
                      <a:pt x="144079" y="32221"/>
                    </a:cubicBezTo>
                    <a:cubicBezTo>
                      <a:pt x="144008" y="32221"/>
                      <a:pt x="143937" y="32221"/>
                      <a:pt x="143866" y="32222"/>
                    </a:cubicBezTo>
                    <a:lnTo>
                      <a:pt x="143866" y="32222"/>
                    </a:lnTo>
                    <a:cubicBezTo>
                      <a:pt x="149221" y="26416"/>
                      <a:pt x="156728" y="23186"/>
                      <a:pt x="164507" y="23186"/>
                    </a:cubicBezTo>
                    <a:cubicBezTo>
                      <a:pt x="165771" y="23186"/>
                      <a:pt x="167042" y="23272"/>
                      <a:pt x="168312" y="23445"/>
                    </a:cubicBezTo>
                    <a:cubicBezTo>
                      <a:pt x="167692" y="22896"/>
                      <a:pt x="167048" y="22348"/>
                      <a:pt x="166404" y="21799"/>
                    </a:cubicBezTo>
                    <a:cubicBezTo>
                      <a:pt x="165544" y="21716"/>
                      <a:pt x="164682" y="21674"/>
                      <a:pt x="163820" y="21674"/>
                    </a:cubicBezTo>
                    <a:cubicBezTo>
                      <a:pt x="156327" y="21674"/>
                      <a:pt x="148933" y="24800"/>
                      <a:pt x="143842" y="30362"/>
                    </a:cubicBezTo>
                    <a:cubicBezTo>
                      <a:pt x="138645" y="24767"/>
                      <a:pt x="131412" y="21675"/>
                      <a:pt x="123954" y="21675"/>
                    </a:cubicBezTo>
                    <a:cubicBezTo>
                      <a:pt x="122034" y="21675"/>
                      <a:pt x="120098" y="21880"/>
                      <a:pt x="118179" y="22300"/>
                    </a:cubicBezTo>
                    <a:cubicBezTo>
                      <a:pt x="118274" y="12545"/>
                      <a:pt x="122663" y="5653"/>
                      <a:pt x="128840" y="1598"/>
                    </a:cubicBezTo>
                    <a:cubicBezTo>
                      <a:pt x="128244" y="1431"/>
                      <a:pt x="127647" y="1264"/>
                      <a:pt x="127051" y="1097"/>
                    </a:cubicBezTo>
                    <a:cubicBezTo>
                      <a:pt x="125978" y="1956"/>
                      <a:pt x="124952" y="2886"/>
                      <a:pt x="124022" y="3888"/>
                    </a:cubicBezTo>
                    <a:cubicBezTo>
                      <a:pt x="124094" y="2695"/>
                      <a:pt x="124070" y="1526"/>
                      <a:pt x="123951" y="358"/>
                    </a:cubicBezTo>
                    <a:cubicBezTo>
                      <a:pt x="123426" y="239"/>
                      <a:pt x="122925" y="119"/>
                      <a:pt x="12242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sp>
            <p:nvSpPr>
              <p:cNvPr id="144" name="Google Shape;144;p7"/>
              <p:cNvSpPr/>
              <p:nvPr/>
            </p:nvSpPr>
            <p:spPr>
              <a:xfrm>
                <a:off x="2127925" y="4747600"/>
                <a:ext cx="1042825" cy="662500"/>
              </a:xfrm>
              <a:custGeom>
                <a:avLst/>
                <a:gdLst/>
                <a:ahLst/>
                <a:cxnLst/>
                <a:rect l="l" t="t" r="r" b="b"/>
                <a:pathLst>
                  <a:path w="41713" h="26500" extrusionOk="0">
                    <a:moveTo>
                      <a:pt x="14559" y="1"/>
                    </a:moveTo>
                    <a:cubicBezTo>
                      <a:pt x="14476" y="1"/>
                      <a:pt x="14394" y="1"/>
                      <a:pt x="14311" y="2"/>
                    </a:cubicBezTo>
                    <a:cubicBezTo>
                      <a:pt x="14269" y="2"/>
                      <a:pt x="14228" y="2"/>
                      <a:pt x="14186" y="2"/>
                    </a:cubicBezTo>
                    <a:cubicBezTo>
                      <a:pt x="9173" y="2"/>
                      <a:pt x="4258" y="1431"/>
                      <a:pt x="0" y="4104"/>
                    </a:cubicBezTo>
                    <a:cubicBezTo>
                      <a:pt x="430" y="4462"/>
                      <a:pt x="835" y="4820"/>
                      <a:pt x="1241" y="5177"/>
                    </a:cubicBezTo>
                    <a:cubicBezTo>
                      <a:pt x="5212" y="3055"/>
                      <a:pt x="9755" y="1994"/>
                      <a:pt x="14299" y="1994"/>
                    </a:cubicBezTo>
                    <a:cubicBezTo>
                      <a:pt x="26812" y="1994"/>
                      <a:pt x="39331" y="10039"/>
                      <a:pt x="39926" y="26118"/>
                    </a:cubicBezTo>
                    <a:cubicBezTo>
                      <a:pt x="40379" y="26261"/>
                      <a:pt x="40809" y="26381"/>
                      <a:pt x="41286" y="26500"/>
                    </a:cubicBezTo>
                    <a:cubicBezTo>
                      <a:pt x="41712" y="12295"/>
                      <a:pt x="28889" y="1"/>
                      <a:pt x="1455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grpSp>
      </p:grpSp>
      <p:sp>
        <p:nvSpPr>
          <p:cNvPr id="145" name="Google Shape;145;p7"/>
          <p:cNvSpPr/>
          <p:nvPr/>
        </p:nvSpPr>
        <p:spPr>
          <a:xfrm rot="-3273107">
            <a:off x="4124289" y="915589"/>
            <a:ext cx="13226247" cy="5479961"/>
          </a:xfrm>
          <a:custGeom>
            <a:avLst/>
            <a:gdLst/>
            <a:ahLst/>
            <a:cxnLst/>
            <a:rect l="l" t="t" r="r" b="b"/>
            <a:pathLst>
              <a:path w="285018" h="118090" extrusionOk="0">
                <a:moveTo>
                  <a:pt x="172457" y="55453"/>
                </a:moveTo>
                <a:cubicBezTo>
                  <a:pt x="172461" y="55453"/>
                  <a:pt x="172466" y="55453"/>
                  <a:pt x="172471" y="55453"/>
                </a:cubicBezTo>
                <a:lnTo>
                  <a:pt x="172471" y="55453"/>
                </a:lnTo>
                <a:cubicBezTo>
                  <a:pt x="172474" y="55453"/>
                  <a:pt x="172477" y="55453"/>
                  <a:pt x="172480" y="55453"/>
                </a:cubicBezTo>
                <a:close/>
                <a:moveTo>
                  <a:pt x="58304" y="30124"/>
                </a:moveTo>
                <a:cubicBezTo>
                  <a:pt x="58417" y="30124"/>
                  <a:pt x="58530" y="30124"/>
                  <a:pt x="58643" y="30125"/>
                </a:cubicBezTo>
                <a:cubicBezTo>
                  <a:pt x="76884" y="30125"/>
                  <a:pt x="91462" y="42293"/>
                  <a:pt x="106890" y="55193"/>
                </a:cubicBezTo>
                <a:cubicBezTo>
                  <a:pt x="91580" y="43380"/>
                  <a:pt x="77002" y="32393"/>
                  <a:pt x="58785" y="32393"/>
                </a:cubicBezTo>
                <a:cubicBezTo>
                  <a:pt x="38584" y="32393"/>
                  <a:pt x="23675" y="39339"/>
                  <a:pt x="14744" y="45175"/>
                </a:cubicBezTo>
                <a:cubicBezTo>
                  <a:pt x="10160" y="48152"/>
                  <a:pt x="5930" y="51626"/>
                  <a:pt x="2174" y="55548"/>
                </a:cubicBezTo>
                <a:cubicBezTo>
                  <a:pt x="5978" y="51153"/>
                  <a:pt x="10302" y="47231"/>
                  <a:pt x="15074" y="43876"/>
                </a:cubicBezTo>
                <a:cubicBezTo>
                  <a:pt x="27694" y="34939"/>
                  <a:pt x="42805" y="30124"/>
                  <a:pt x="58304" y="30124"/>
                </a:cubicBezTo>
                <a:close/>
                <a:moveTo>
                  <a:pt x="172291" y="56564"/>
                </a:moveTo>
                <a:cubicBezTo>
                  <a:pt x="172296" y="56564"/>
                  <a:pt x="172301" y="56564"/>
                  <a:pt x="172306" y="56564"/>
                </a:cubicBezTo>
                <a:lnTo>
                  <a:pt x="172306" y="56564"/>
                </a:lnTo>
                <a:cubicBezTo>
                  <a:pt x="172309" y="56564"/>
                  <a:pt x="172312" y="56564"/>
                  <a:pt x="172315" y="56564"/>
                </a:cubicBezTo>
                <a:close/>
                <a:moveTo>
                  <a:pt x="58809" y="32960"/>
                </a:moveTo>
                <a:cubicBezTo>
                  <a:pt x="77191" y="32960"/>
                  <a:pt x="91911" y="44348"/>
                  <a:pt x="107505" y="56398"/>
                </a:cubicBezTo>
                <a:lnTo>
                  <a:pt x="108332" y="57036"/>
                </a:lnTo>
                <a:cubicBezTo>
                  <a:pt x="92549" y="45813"/>
                  <a:pt x="77640" y="35228"/>
                  <a:pt x="58950" y="35228"/>
                </a:cubicBezTo>
                <a:cubicBezTo>
                  <a:pt x="38702" y="35228"/>
                  <a:pt x="23746" y="41608"/>
                  <a:pt x="14791" y="46971"/>
                </a:cubicBezTo>
                <a:cubicBezTo>
                  <a:pt x="10018" y="49759"/>
                  <a:pt x="5600" y="53138"/>
                  <a:pt x="1630" y="57013"/>
                </a:cubicBezTo>
                <a:cubicBezTo>
                  <a:pt x="5600" y="52665"/>
                  <a:pt x="10113" y="48838"/>
                  <a:pt x="15074" y="45672"/>
                </a:cubicBezTo>
                <a:cubicBezTo>
                  <a:pt x="23935" y="39859"/>
                  <a:pt x="38725" y="32960"/>
                  <a:pt x="58809" y="32960"/>
                </a:cubicBezTo>
                <a:close/>
                <a:moveTo>
                  <a:pt x="58974" y="35795"/>
                </a:moveTo>
                <a:cubicBezTo>
                  <a:pt x="77498" y="35795"/>
                  <a:pt x="92336" y="46357"/>
                  <a:pt x="108072" y="57533"/>
                </a:cubicBezTo>
                <a:lnTo>
                  <a:pt x="109773" y="58714"/>
                </a:lnTo>
                <a:lnTo>
                  <a:pt x="108922" y="58194"/>
                </a:lnTo>
                <a:cubicBezTo>
                  <a:pt x="92974" y="47845"/>
                  <a:pt x="77923" y="38111"/>
                  <a:pt x="59116" y="38111"/>
                </a:cubicBezTo>
                <a:cubicBezTo>
                  <a:pt x="38796" y="38111"/>
                  <a:pt x="23816" y="43876"/>
                  <a:pt x="14838" y="48720"/>
                </a:cubicBezTo>
                <a:cubicBezTo>
                  <a:pt x="7703" y="52547"/>
                  <a:pt x="3095" y="56469"/>
                  <a:pt x="1134" y="58289"/>
                </a:cubicBezTo>
                <a:cubicBezTo>
                  <a:pt x="2812" y="56517"/>
                  <a:pt x="7490" y="51933"/>
                  <a:pt x="15098" y="47420"/>
                </a:cubicBezTo>
                <a:cubicBezTo>
                  <a:pt x="24005" y="42104"/>
                  <a:pt x="38843" y="35795"/>
                  <a:pt x="58974" y="35795"/>
                </a:cubicBezTo>
                <a:close/>
                <a:moveTo>
                  <a:pt x="59116" y="38631"/>
                </a:moveTo>
                <a:cubicBezTo>
                  <a:pt x="77781" y="38631"/>
                  <a:pt x="92761" y="48342"/>
                  <a:pt x="108639" y="58643"/>
                </a:cubicBezTo>
                <a:lnTo>
                  <a:pt x="111167" y="60273"/>
                </a:lnTo>
                <a:lnTo>
                  <a:pt x="109466" y="59257"/>
                </a:lnTo>
                <a:cubicBezTo>
                  <a:pt x="93376" y="49854"/>
                  <a:pt x="78207" y="40946"/>
                  <a:pt x="59281" y="40946"/>
                </a:cubicBezTo>
                <a:cubicBezTo>
                  <a:pt x="38914" y="40946"/>
                  <a:pt x="23911" y="46121"/>
                  <a:pt x="14909" y="50468"/>
                </a:cubicBezTo>
                <a:cubicBezTo>
                  <a:pt x="7065" y="54248"/>
                  <a:pt x="2315" y="58076"/>
                  <a:pt x="685" y="59470"/>
                </a:cubicBezTo>
                <a:cubicBezTo>
                  <a:pt x="1796" y="58359"/>
                  <a:pt x="6639" y="53752"/>
                  <a:pt x="15122" y="49168"/>
                </a:cubicBezTo>
                <a:cubicBezTo>
                  <a:pt x="24029" y="44372"/>
                  <a:pt x="38914" y="38631"/>
                  <a:pt x="59116" y="38631"/>
                </a:cubicBezTo>
                <a:close/>
                <a:moveTo>
                  <a:pt x="173283" y="49948"/>
                </a:moveTo>
                <a:lnTo>
                  <a:pt x="173283" y="49972"/>
                </a:lnTo>
                <a:cubicBezTo>
                  <a:pt x="183609" y="49972"/>
                  <a:pt x="191122" y="53563"/>
                  <a:pt x="198612" y="58407"/>
                </a:cubicBezTo>
                <a:cubicBezTo>
                  <a:pt x="196037" y="56918"/>
                  <a:pt x="193367" y="55595"/>
                  <a:pt x="190626" y="54437"/>
                </a:cubicBezTo>
                <a:cubicBezTo>
                  <a:pt x="185182" y="52167"/>
                  <a:pt x="179353" y="51010"/>
                  <a:pt x="173471" y="51010"/>
                </a:cubicBezTo>
                <a:cubicBezTo>
                  <a:pt x="173354" y="51010"/>
                  <a:pt x="173236" y="51010"/>
                  <a:pt x="173118" y="51011"/>
                </a:cubicBezTo>
                <a:cubicBezTo>
                  <a:pt x="163974" y="51011"/>
                  <a:pt x="154878" y="55666"/>
                  <a:pt x="145663" y="62471"/>
                </a:cubicBezTo>
                <a:cubicBezTo>
                  <a:pt x="154996" y="55052"/>
                  <a:pt x="164163" y="49948"/>
                  <a:pt x="173283" y="49948"/>
                </a:cubicBezTo>
                <a:close/>
                <a:moveTo>
                  <a:pt x="173118" y="51082"/>
                </a:moveTo>
                <a:cubicBezTo>
                  <a:pt x="183632" y="51082"/>
                  <a:pt x="191240" y="54296"/>
                  <a:pt x="198848" y="58643"/>
                </a:cubicBezTo>
                <a:cubicBezTo>
                  <a:pt x="191217" y="54863"/>
                  <a:pt x="183514" y="52098"/>
                  <a:pt x="172953" y="52098"/>
                </a:cubicBezTo>
                <a:cubicBezTo>
                  <a:pt x="163667" y="52098"/>
                  <a:pt x="154523" y="56469"/>
                  <a:pt x="145238" y="62849"/>
                </a:cubicBezTo>
                <a:cubicBezTo>
                  <a:pt x="154618" y="55879"/>
                  <a:pt x="163833" y="51082"/>
                  <a:pt x="173118" y="51082"/>
                </a:cubicBezTo>
                <a:close/>
                <a:moveTo>
                  <a:pt x="172929" y="52216"/>
                </a:moveTo>
                <a:cubicBezTo>
                  <a:pt x="183609" y="52216"/>
                  <a:pt x="191358" y="55028"/>
                  <a:pt x="199061" y="58856"/>
                </a:cubicBezTo>
                <a:cubicBezTo>
                  <a:pt x="191335" y="55595"/>
                  <a:pt x="183514" y="53209"/>
                  <a:pt x="172787" y="53209"/>
                </a:cubicBezTo>
                <a:cubicBezTo>
                  <a:pt x="163360" y="53209"/>
                  <a:pt x="154122" y="57296"/>
                  <a:pt x="144789" y="63274"/>
                </a:cubicBezTo>
                <a:cubicBezTo>
                  <a:pt x="154240" y="56729"/>
                  <a:pt x="163525" y="52216"/>
                  <a:pt x="172929" y="52216"/>
                </a:cubicBezTo>
                <a:close/>
                <a:moveTo>
                  <a:pt x="172787" y="53350"/>
                </a:moveTo>
                <a:cubicBezTo>
                  <a:pt x="183609" y="53350"/>
                  <a:pt x="191477" y="55784"/>
                  <a:pt x="199297" y="59092"/>
                </a:cubicBezTo>
                <a:cubicBezTo>
                  <a:pt x="191477" y="56351"/>
                  <a:pt x="183514" y="54343"/>
                  <a:pt x="172622" y="54343"/>
                </a:cubicBezTo>
                <a:cubicBezTo>
                  <a:pt x="163053" y="54343"/>
                  <a:pt x="153744" y="58147"/>
                  <a:pt x="144387" y="63723"/>
                </a:cubicBezTo>
                <a:cubicBezTo>
                  <a:pt x="153885" y="57556"/>
                  <a:pt x="163218" y="53350"/>
                  <a:pt x="172787" y="53350"/>
                </a:cubicBezTo>
                <a:close/>
                <a:moveTo>
                  <a:pt x="172646" y="54461"/>
                </a:moveTo>
                <a:cubicBezTo>
                  <a:pt x="183632" y="54461"/>
                  <a:pt x="191642" y="56540"/>
                  <a:pt x="199557" y="59328"/>
                </a:cubicBezTo>
                <a:cubicBezTo>
                  <a:pt x="191598" y="57085"/>
                  <a:pt x="183521" y="55455"/>
                  <a:pt x="172471" y="55453"/>
                </a:cubicBezTo>
                <a:lnTo>
                  <a:pt x="172471" y="55453"/>
                </a:lnTo>
                <a:cubicBezTo>
                  <a:pt x="162740" y="55455"/>
                  <a:pt x="153363" y="58952"/>
                  <a:pt x="143962" y="64125"/>
                </a:cubicBezTo>
                <a:cubicBezTo>
                  <a:pt x="153460" y="58407"/>
                  <a:pt x="162911" y="54461"/>
                  <a:pt x="172646" y="54461"/>
                </a:cubicBezTo>
                <a:close/>
                <a:moveTo>
                  <a:pt x="172480" y="55619"/>
                </a:moveTo>
                <a:cubicBezTo>
                  <a:pt x="183632" y="55619"/>
                  <a:pt x="191760" y="57296"/>
                  <a:pt x="199817" y="59564"/>
                </a:cubicBezTo>
                <a:cubicBezTo>
                  <a:pt x="191740" y="57817"/>
                  <a:pt x="183522" y="56565"/>
                  <a:pt x="172306" y="56564"/>
                </a:cubicBezTo>
                <a:lnTo>
                  <a:pt x="172306" y="56564"/>
                </a:lnTo>
                <a:cubicBezTo>
                  <a:pt x="162457" y="56566"/>
                  <a:pt x="153009" y="59778"/>
                  <a:pt x="143584" y="64526"/>
                </a:cubicBezTo>
                <a:cubicBezTo>
                  <a:pt x="153106" y="59234"/>
                  <a:pt x="162628" y="55619"/>
                  <a:pt x="172480" y="55619"/>
                </a:cubicBezTo>
                <a:close/>
                <a:moveTo>
                  <a:pt x="172315" y="56729"/>
                </a:moveTo>
                <a:cubicBezTo>
                  <a:pt x="183632" y="56729"/>
                  <a:pt x="191902" y="58029"/>
                  <a:pt x="200030" y="59801"/>
                </a:cubicBezTo>
                <a:cubicBezTo>
                  <a:pt x="190964" y="58383"/>
                  <a:pt x="181783" y="57674"/>
                  <a:pt x="172578" y="57674"/>
                </a:cubicBezTo>
                <a:cubicBezTo>
                  <a:pt x="172428" y="57674"/>
                  <a:pt x="172277" y="57674"/>
                  <a:pt x="172126" y="57674"/>
                </a:cubicBezTo>
                <a:lnTo>
                  <a:pt x="172149" y="57674"/>
                </a:lnTo>
                <a:cubicBezTo>
                  <a:pt x="162131" y="57674"/>
                  <a:pt x="152586" y="60628"/>
                  <a:pt x="143111" y="64952"/>
                </a:cubicBezTo>
                <a:cubicBezTo>
                  <a:pt x="152704" y="60084"/>
                  <a:pt x="162297" y="56729"/>
                  <a:pt x="172315" y="56729"/>
                </a:cubicBezTo>
                <a:close/>
                <a:moveTo>
                  <a:pt x="172984" y="57861"/>
                </a:moveTo>
                <a:cubicBezTo>
                  <a:pt x="182123" y="57861"/>
                  <a:pt x="191238" y="58593"/>
                  <a:pt x="200242" y="60013"/>
                </a:cubicBezTo>
                <a:cubicBezTo>
                  <a:pt x="191973" y="59305"/>
                  <a:pt x="183491" y="58785"/>
                  <a:pt x="171960" y="58785"/>
                </a:cubicBezTo>
                <a:cubicBezTo>
                  <a:pt x="161777" y="58785"/>
                  <a:pt x="152161" y="61455"/>
                  <a:pt x="142615" y="65377"/>
                </a:cubicBezTo>
                <a:cubicBezTo>
                  <a:pt x="152279" y="60911"/>
                  <a:pt x="161942" y="57863"/>
                  <a:pt x="172126" y="57863"/>
                </a:cubicBezTo>
                <a:cubicBezTo>
                  <a:pt x="172412" y="57862"/>
                  <a:pt x="172698" y="57861"/>
                  <a:pt x="172984" y="57861"/>
                </a:cubicBezTo>
                <a:close/>
                <a:moveTo>
                  <a:pt x="171960" y="58974"/>
                </a:moveTo>
                <a:cubicBezTo>
                  <a:pt x="183585" y="58974"/>
                  <a:pt x="192091" y="59517"/>
                  <a:pt x="200431" y="60226"/>
                </a:cubicBezTo>
                <a:cubicBezTo>
                  <a:pt x="192067" y="60037"/>
                  <a:pt x="183467" y="59895"/>
                  <a:pt x="171819" y="59895"/>
                </a:cubicBezTo>
                <a:lnTo>
                  <a:pt x="171795" y="59895"/>
                </a:lnTo>
                <a:cubicBezTo>
                  <a:pt x="161446" y="59895"/>
                  <a:pt x="151735" y="62282"/>
                  <a:pt x="142143" y="65802"/>
                </a:cubicBezTo>
                <a:cubicBezTo>
                  <a:pt x="151830" y="61762"/>
                  <a:pt x="161635" y="58974"/>
                  <a:pt x="171960" y="58974"/>
                </a:cubicBezTo>
                <a:close/>
                <a:moveTo>
                  <a:pt x="171795" y="60108"/>
                </a:moveTo>
                <a:cubicBezTo>
                  <a:pt x="183561" y="60108"/>
                  <a:pt x="192185" y="60250"/>
                  <a:pt x="200620" y="60462"/>
                </a:cubicBezTo>
                <a:cubicBezTo>
                  <a:pt x="192162" y="60793"/>
                  <a:pt x="183443" y="61006"/>
                  <a:pt x="171653" y="61006"/>
                </a:cubicBezTo>
                <a:lnTo>
                  <a:pt x="171630" y="61006"/>
                </a:lnTo>
                <a:cubicBezTo>
                  <a:pt x="161115" y="61006"/>
                  <a:pt x="151310" y="63109"/>
                  <a:pt x="141646" y="66227"/>
                </a:cubicBezTo>
                <a:cubicBezTo>
                  <a:pt x="151405" y="62589"/>
                  <a:pt x="161281" y="60108"/>
                  <a:pt x="171795" y="60108"/>
                </a:cubicBezTo>
                <a:close/>
                <a:moveTo>
                  <a:pt x="200786" y="60699"/>
                </a:moveTo>
                <a:lnTo>
                  <a:pt x="200786" y="60699"/>
                </a:lnTo>
                <a:cubicBezTo>
                  <a:pt x="191273" y="61645"/>
                  <a:pt x="181715" y="62141"/>
                  <a:pt x="172155" y="62141"/>
                </a:cubicBezTo>
                <a:cubicBezTo>
                  <a:pt x="171933" y="62141"/>
                  <a:pt x="171710" y="62140"/>
                  <a:pt x="171488" y="62140"/>
                </a:cubicBezTo>
                <a:lnTo>
                  <a:pt x="171488" y="62116"/>
                </a:lnTo>
                <a:cubicBezTo>
                  <a:pt x="160785" y="62116"/>
                  <a:pt x="150885" y="63936"/>
                  <a:pt x="141174" y="66629"/>
                </a:cubicBezTo>
                <a:cubicBezTo>
                  <a:pt x="151003" y="63439"/>
                  <a:pt x="160974" y="61266"/>
                  <a:pt x="171653" y="61266"/>
                </a:cubicBezTo>
                <a:cubicBezTo>
                  <a:pt x="183514" y="61266"/>
                  <a:pt x="192256" y="61029"/>
                  <a:pt x="200786" y="60699"/>
                </a:cubicBezTo>
                <a:close/>
                <a:moveTo>
                  <a:pt x="200928" y="60935"/>
                </a:moveTo>
                <a:lnTo>
                  <a:pt x="200928" y="60935"/>
                </a:lnTo>
                <a:cubicBezTo>
                  <a:pt x="191271" y="62494"/>
                  <a:pt x="181522" y="63251"/>
                  <a:pt x="171772" y="63251"/>
                </a:cubicBezTo>
                <a:cubicBezTo>
                  <a:pt x="171622" y="63251"/>
                  <a:pt x="171472" y="63251"/>
                  <a:pt x="171322" y="63250"/>
                </a:cubicBezTo>
                <a:lnTo>
                  <a:pt x="171322" y="63227"/>
                </a:lnTo>
                <a:cubicBezTo>
                  <a:pt x="160430" y="63227"/>
                  <a:pt x="150176" y="64857"/>
                  <a:pt x="140300" y="67149"/>
                </a:cubicBezTo>
                <a:cubicBezTo>
                  <a:pt x="150318" y="64314"/>
                  <a:pt x="160477" y="62376"/>
                  <a:pt x="171488" y="62376"/>
                </a:cubicBezTo>
                <a:cubicBezTo>
                  <a:pt x="171722" y="62377"/>
                  <a:pt x="171956" y="62377"/>
                  <a:pt x="172189" y="62377"/>
                </a:cubicBezTo>
                <a:cubicBezTo>
                  <a:pt x="181785" y="62377"/>
                  <a:pt x="191379" y="61904"/>
                  <a:pt x="200928" y="60935"/>
                </a:cubicBezTo>
                <a:close/>
                <a:moveTo>
                  <a:pt x="201022" y="61218"/>
                </a:moveTo>
                <a:lnTo>
                  <a:pt x="201022" y="61218"/>
                </a:lnTo>
                <a:cubicBezTo>
                  <a:pt x="191425" y="63300"/>
                  <a:pt x="181625" y="64362"/>
                  <a:pt x="171798" y="64362"/>
                </a:cubicBezTo>
                <a:cubicBezTo>
                  <a:pt x="171585" y="64362"/>
                  <a:pt x="171371" y="64362"/>
                  <a:pt x="171157" y="64361"/>
                </a:cubicBezTo>
                <a:cubicBezTo>
                  <a:pt x="160099" y="64361"/>
                  <a:pt x="149774" y="65660"/>
                  <a:pt x="139874" y="67527"/>
                </a:cubicBezTo>
                <a:cubicBezTo>
                  <a:pt x="149916" y="65164"/>
                  <a:pt x="160147" y="63510"/>
                  <a:pt x="171322" y="63510"/>
                </a:cubicBezTo>
                <a:cubicBezTo>
                  <a:pt x="171607" y="63512"/>
                  <a:pt x="171891" y="63512"/>
                  <a:pt x="172176" y="63512"/>
                </a:cubicBezTo>
                <a:cubicBezTo>
                  <a:pt x="181837" y="63512"/>
                  <a:pt x="191474" y="62733"/>
                  <a:pt x="201022" y="61218"/>
                </a:cubicBezTo>
                <a:close/>
                <a:moveTo>
                  <a:pt x="201093" y="61502"/>
                </a:moveTo>
                <a:cubicBezTo>
                  <a:pt x="192327" y="63817"/>
                  <a:pt x="183231" y="65471"/>
                  <a:pt x="171015" y="65471"/>
                </a:cubicBezTo>
                <a:lnTo>
                  <a:pt x="170992" y="65471"/>
                </a:lnTo>
                <a:cubicBezTo>
                  <a:pt x="159910" y="65471"/>
                  <a:pt x="149609" y="66440"/>
                  <a:pt x="139756" y="67834"/>
                </a:cubicBezTo>
                <a:cubicBezTo>
                  <a:pt x="149703" y="65967"/>
                  <a:pt x="160076" y="64644"/>
                  <a:pt x="171157" y="64644"/>
                </a:cubicBezTo>
                <a:cubicBezTo>
                  <a:pt x="171376" y="64645"/>
                  <a:pt x="171595" y="64646"/>
                  <a:pt x="171813" y="64646"/>
                </a:cubicBezTo>
                <a:cubicBezTo>
                  <a:pt x="181659" y="64646"/>
                  <a:pt x="191478" y="63605"/>
                  <a:pt x="201093" y="61502"/>
                </a:cubicBezTo>
                <a:close/>
                <a:moveTo>
                  <a:pt x="201164" y="61785"/>
                </a:moveTo>
                <a:lnTo>
                  <a:pt x="201164" y="61785"/>
                </a:lnTo>
                <a:cubicBezTo>
                  <a:pt x="192351" y="64597"/>
                  <a:pt x="183136" y="66582"/>
                  <a:pt x="170826" y="66582"/>
                </a:cubicBezTo>
                <a:cubicBezTo>
                  <a:pt x="159580" y="66582"/>
                  <a:pt x="149184" y="67267"/>
                  <a:pt x="139284" y="68212"/>
                </a:cubicBezTo>
                <a:cubicBezTo>
                  <a:pt x="149278" y="66794"/>
                  <a:pt x="159745" y="65778"/>
                  <a:pt x="170992" y="65778"/>
                </a:cubicBezTo>
                <a:cubicBezTo>
                  <a:pt x="183254" y="65778"/>
                  <a:pt x="192374" y="64125"/>
                  <a:pt x="201164" y="61785"/>
                </a:cubicBezTo>
                <a:close/>
                <a:moveTo>
                  <a:pt x="201140" y="62140"/>
                </a:moveTo>
                <a:lnTo>
                  <a:pt x="201117" y="62163"/>
                </a:lnTo>
                <a:cubicBezTo>
                  <a:pt x="192280" y="65400"/>
                  <a:pt x="183018" y="67716"/>
                  <a:pt x="170661" y="67716"/>
                </a:cubicBezTo>
                <a:cubicBezTo>
                  <a:pt x="159272" y="67716"/>
                  <a:pt x="148805" y="68070"/>
                  <a:pt x="138858" y="68590"/>
                </a:cubicBezTo>
                <a:cubicBezTo>
                  <a:pt x="148900" y="67621"/>
                  <a:pt x="159414" y="66936"/>
                  <a:pt x="170826" y="66936"/>
                </a:cubicBezTo>
                <a:cubicBezTo>
                  <a:pt x="183113" y="66913"/>
                  <a:pt x="192327" y="64952"/>
                  <a:pt x="201140" y="62140"/>
                </a:cubicBezTo>
                <a:close/>
                <a:moveTo>
                  <a:pt x="201093" y="62518"/>
                </a:moveTo>
                <a:lnTo>
                  <a:pt x="201093" y="62518"/>
                </a:lnTo>
                <a:cubicBezTo>
                  <a:pt x="192233" y="66227"/>
                  <a:pt x="182876" y="68826"/>
                  <a:pt x="170495" y="68826"/>
                </a:cubicBezTo>
                <a:cubicBezTo>
                  <a:pt x="158942" y="68826"/>
                  <a:pt x="148404" y="68874"/>
                  <a:pt x="138433" y="68945"/>
                </a:cubicBezTo>
                <a:cubicBezTo>
                  <a:pt x="148498" y="68425"/>
                  <a:pt x="159107" y="68047"/>
                  <a:pt x="170661" y="68047"/>
                </a:cubicBezTo>
                <a:cubicBezTo>
                  <a:pt x="182994" y="68047"/>
                  <a:pt x="192256" y="65778"/>
                  <a:pt x="201093" y="62518"/>
                </a:cubicBezTo>
                <a:close/>
                <a:moveTo>
                  <a:pt x="200928" y="62967"/>
                </a:moveTo>
                <a:cubicBezTo>
                  <a:pt x="192115" y="67031"/>
                  <a:pt x="182593" y="69937"/>
                  <a:pt x="170330" y="69937"/>
                </a:cubicBezTo>
                <a:cubicBezTo>
                  <a:pt x="158634" y="69937"/>
                  <a:pt x="148026" y="69677"/>
                  <a:pt x="138008" y="69323"/>
                </a:cubicBezTo>
                <a:cubicBezTo>
                  <a:pt x="148120" y="69228"/>
                  <a:pt x="158776" y="69181"/>
                  <a:pt x="170495" y="69181"/>
                </a:cubicBezTo>
                <a:cubicBezTo>
                  <a:pt x="182687" y="69181"/>
                  <a:pt x="192185" y="66558"/>
                  <a:pt x="200928" y="62967"/>
                </a:cubicBezTo>
                <a:close/>
                <a:moveTo>
                  <a:pt x="200809" y="63416"/>
                </a:moveTo>
                <a:cubicBezTo>
                  <a:pt x="191996" y="67834"/>
                  <a:pt x="182427" y="71024"/>
                  <a:pt x="170165" y="71024"/>
                </a:cubicBezTo>
                <a:cubicBezTo>
                  <a:pt x="158327" y="71024"/>
                  <a:pt x="147648" y="70457"/>
                  <a:pt x="137606" y="69653"/>
                </a:cubicBezTo>
                <a:lnTo>
                  <a:pt x="137606" y="69653"/>
                </a:lnTo>
                <a:cubicBezTo>
                  <a:pt x="147742" y="70031"/>
                  <a:pt x="158469" y="70291"/>
                  <a:pt x="170330" y="70291"/>
                </a:cubicBezTo>
                <a:cubicBezTo>
                  <a:pt x="182545" y="70291"/>
                  <a:pt x="192044" y="67409"/>
                  <a:pt x="200809" y="63416"/>
                </a:cubicBezTo>
                <a:close/>
                <a:moveTo>
                  <a:pt x="200668" y="63912"/>
                </a:moveTo>
                <a:cubicBezTo>
                  <a:pt x="191855" y="68732"/>
                  <a:pt x="182238" y="72158"/>
                  <a:pt x="169999" y="72158"/>
                </a:cubicBezTo>
                <a:cubicBezTo>
                  <a:pt x="159036" y="72134"/>
                  <a:pt x="148097" y="71402"/>
                  <a:pt x="137228" y="70008"/>
                </a:cubicBezTo>
                <a:lnTo>
                  <a:pt x="137228" y="70008"/>
                </a:lnTo>
                <a:cubicBezTo>
                  <a:pt x="147388" y="70858"/>
                  <a:pt x="158162" y="71425"/>
                  <a:pt x="170165" y="71425"/>
                </a:cubicBezTo>
                <a:cubicBezTo>
                  <a:pt x="182356" y="71425"/>
                  <a:pt x="191902" y="68307"/>
                  <a:pt x="200668" y="63912"/>
                </a:cubicBezTo>
                <a:close/>
                <a:moveTo>
                  <a:pt x="200408" y="64526"/>
                </a:moveTo>
                <a:lnTo>
                  <a:pt x="200408" y="64526"/>
                </a:lnTo>
                <a:cubicBezTo>
                  <a:pt x="191618" y="69653"/>
                  <a:pt x="182002" y="73268"/>
                  <a:pt x="169834" y="73268"/>
                </a:cubicBezTo>
                <a:cubicBezTo>
                  <a:pt x="158776" y="73245"/>
                  <a:pt x="147742" y="72276"/>
                  <a:pt x="136874" y="70386"/>
                </a:cubicBezTo>
                <a:lnTo>
                  <a:pt x="136874" y="70386"/>
                </a:lnTo>
                <a:cubicBezTo>
                  <a:pt x="147860" y="71803"/>
                  <a:pt x="158918" y="72536"/>
                  <a:pt x="169999" y="72560"/>
                </a:cubicBezTo>
                <a:cubicBezTo>
                  <a:pt x="182120" y="72560"/>
                  <a:pt x="191666" y="69228"/>
                  <a:pt x="200408" y="64526"/>
                </a:cubicBezTo>
                <a:close/>
                <a:moveTo>
                  <a:pt x="200171" y="65164"/>
                </a:moveTo>
                <a:cubicBezTo>
                  <a:pt x="191406" y="70598"/>
                  <a:pt x="181789" y="74379"/>
                  <a:pt x="169669" y="74379"/>
                </a:cubicBezTo>
                <a:cubicBezTo>
                  <a:pt x="157453" y="74379"/>
                  <a:pt x="146632" y="72890"/>
                  <a:pt x="136519" y="70740"/>
                </a:cubicBezTo>
                <a:lnTo>
                  <a:pt x="136519" y="70740"/>
                </a:lnTo>
                <a:cubicBezTo>
                  <a:pt x="147530" y="72678"/>
                  <a:pt x="158682" y="73670"/>
                  <a:pt x="169834" y="73694"/>
                </a:cubicBezTo>
                <a:cubicBezTo>
                  <a:pt x="181908" y="73694"/>
                  <a:pt x="191453" y="70173"/>
                  <a:pt x="200171" y="65164"/>
                </a:cubicBezTo>
                <a:close/>
                <a:moveTo>
                  <a:pt x="199817" y="65897"/>
                </a:moveTo>
                <a:cubicBezTo>
                  <a:pt x="191099" y="71567"/>
                  <a:pt x="181506" y="75489"/>
                  <a:pt x="169503" y="75489"/>
                </a:cubicBezTo>
                <a:cubicBezTo>
                  <a:pt x="157170" y="75489"/>
                  <a:pt x="146301" y="73717"/>
                  <a:pt x="136212" y="71142"/>
                </a:cubicBezTo>
                <a:lnTo>
                  <a:pt x="136212" y="71142"/>
                </a:lnTo>
                <a:cubicBezTo>
                  <a:pt x="146395" y="73316"/>
                  <a:pt x="157335" y="74828"/>
                  <a:pt x="169692" y="74828"/>
                </a:cubicBezTo>
                <a:lnTo>
                  <a:pt x="169669" y="74804"/>
                </a:lnTo>
                <a:cubicBezTo>
                  <a:pt x="181624" y="74804"/>
                  <a:pt x="191146" y="71165"/>
                  <a:pt x="199817" y="65897"/>
                </a:cubicBezTo>
                <a:close/>
                <a:moveTo>
                  <a:pt x="199510" y="66676"/>
                </a:moveTo>
                <a:lnTo>
                  <a:pt x="199510" y="66676"/>
                </a:lnTo>
                <a:cubicBezTo>
                  <a:pt x="190815" y="72583"/>
                  <a:pt x="181270" y="76623"/>
                  <a:pt x="169361" y="76623"/>
                </a:cubicBezTo>
                <a:cubicBezTo>
                  <a:pt x="156933" y="76623"/>
                  <a:pt x="146041" y="74544"/>
                  <a:pt x="135929" y="71544"/>
                </a:cubicBezTo>
                <a:lnTo>
                  <a:pt x="135929" y="71544"/>
                </a:lnTo>
                <a:cubicBezTo>
                  <a:pt x="146112" y="74143"/>
                  <a:pt x="157051" y="75962"/>
                  <a:pt x="169527" y="75962"/>
                </a:cubicBezTo>
                <a:cubicBezTo>
                  <a:pt x="181388" y="75962"/>
                  <a:pt x="190886" y="72181"/>
                  <a:pt x="199510" y="66676"/>
                </a:cubicBezTo>
                <a:close/>
                <a:moveTo>
                  <a:pt x="199108" y="67503"/>
                </a:moveTo>
                <a:lnTo>
                  <a:pt x="199108" y="67503"/>
                </a:lnTo>
                <a:cubicBezTo>
                  <a:pt x="190461" y="73599"/>
                  <a:pt x="180962" y="77734"/>
                  <a:pt x="169196" y="77734"/>
                </a:cubicBezTo>
                <a:cubicBezTo>
                  <a:pt x="156673" y="77734"/>
                  <a:pt x="145758" y="75371"/>
                  <a:pt x="135669" y="71969"/>
                </a:cubicBezTo>
                <a:lnTo>
                  <a:pt x="135669" y="71969"/>
                </a:lnTo>
                <a:cubicBezTo>
                  <a:pt x="145828" y="74993"/>
                  <a:pt x="156839" y="77096"/>
                  <a:pt x="169361" y="77096"/>
                </a:cubicBezTo>
                <a:cubicBezTo>
                  <a:pt x="181081" y="77096"/>
                  <a:pt x="190532" y="73221"/>
                  <a:pt x="199108" y="67503"/>
                </a:cubicBezTo>
                <a:close/>
                <a:moveTo>
                  <a:pt x="198659" y="68425"/>
                </a:moveTo>
                <a:lnTo>
                  <a:pt x="198659" y="68425"/>
                </a:lnTo>
                <a:cubicBezTo>
                  <a:pt x="190106" y="74662"/>
                  <a:pt x="180679" y="78844"/>
                  <a:pt x="169031" y="78844"/>
                </a:cubicBezTo>
                <a:cubicBezTo>
                  <a:pt x="156484" y="78844"/>
                  <a:pt x="145592" y="76222"/>
                  <a:pt x="135551" y="72441"/>
                </a:cubicBezTo>
                <a:lnTo>
                  <a:pt x="135551" y="72441"/>
                </a:lnTo>
                <a:cubicBezTo>
                  <a:pt x="145663" y="75844"/>
                  <a:pt x="156626" y="78206"/>
                  <a:pt x="169196" y="78206"/>
                </a:cubicBezTo>
                <a:cubicBezTo>
                  <a:pt x="180797" y="78206"/>
                  <a:pt x="190177" y="74284"/>
                  <a:pt x="198659" y="68425"/>
                </a:cubicBezTo>
                <a:close/>
                <a:moveTo>
                  <a:pt x="198187" y="69393"/>
                </a:moveTo>
                <a:lnTo>
                  <a:pt x="198187" y="69393"/>
                </a:lnTo>
                <a:cubicBezTo>
                  <a:pt x="189705" y="75749"/>
                  <a:pt x="180348" y="79955"/>
                  <a:pt x="168865" y="79955"/>
                </a:cubicBezTo>
                <a:cubicBezTo>
                  <a:pt x="156272" y="79955"/>
                  <a:pt x="145380" y="77096"/>
                  <a:pt x="135385" y="72914"/>
                </a:cubicBezTo>
                <a:lnTo>
                  <a:pt x="135385" y="72914"/>
                </a:lnTo>
                <a:cubicBezTo>
                  <a:pt x="145474" y="76742"/>
                  <a:pt x="156414" y="79341"/>
                  <a:pt x="169031" y="79341"/>
                </a:cubicBezTo>
                <a:cubicBezTo>
                  <a:pt x="180443" y="79341"/>
                  <a:pt x="189752" y="75371"/>
                  <a:pt x="198187" y="69393"/>
                </a:cubicBezTo>
                <a:close/>
                <a:moveTo>
                  <a:pt x="197667" y="70433"/>
                </a:moveTo>
                <a:lnTo>
                  <a:pt x="197667" y="70433"/>
                </a:lnTo>
                <a:cubicBezTo>
                  <a:pt x="189279" y="76860"/>
                  <a:pt x="179994" y="81065"/>
                  <a:pt x="168723" y="81065"/>
                </a:cubicBezTo>
                <a:cubicBezTo>
                  <a:pt x="156059" y="81065"/>
                  <a:pt x="145143" y="77947"/>
                  <a:pt x="135125" y="73386"/>
                </a:cubicBezTo>
                <a:lnTo>
                  <a:pt x="135125" y="73386"/>
                </a:lnTo>
                <a:cubicBezTo>
                  <a:pt x="145190" y="77592"/>
                  <a:pt x="156177" y="80475"/>
                  <a:pt x="168865" y="80475"/>
                </a:cubicBezTo>
                <a:cubicBezTo>
                  <a:pt x="180112" y="80475"/>
                  <a:pt x="189327" y="76505"/>
                  <a:pt x="197667" y="70433"/>
                </a:cubicBezTo>
                <a:close/>
                <a:moveTo>
                  <a:pt x="197100" y="71544"/>
                </a:moveTo>
                <a:lnTo>
                  <a:pt x="197100" y="71544"/>
                </a:lnTo>
                <a:cubicBezTo>
                  <a:pt x="188807" y="77994"/>
                  <a:pt x="179639" y="82176"/>
                  <a:pt x="168534" y="82176"/>
                </a:cubicBezTo>
                <a:cubicBezTo>
                  <a:pt x="155917" y="82176"/>
                  <a:pt x="145049" y="78868"/>
                  <a:pt x="135125" y="73977"/>
                </a:cubicBezTo>
                <a:lnTo>
                  <a:pt x="135125" y="73977"/>
                </a:lnTo>
                <a:cubicBezTo>
                  <a:pt x="145120" y="78514"/>
                  <a:pt x="156035" y="81609"/>
                  <a:pt x="168700" y="81609"/>
                </a:cubicBezTo>
                <a:cubicBezTo>
                  <a:pt x="179757" y="81609"/>
                  <a:pt x="188878" y="77639"/>
                  <a:pt x="197100" y="71544"/>
                </a:cubicBezTo>
                <a:close/>
                <a:moveTo>
                  <a:pt x="196509" y="72701"/>
                </a:moveTo>
                <a:lnTo>
                  <a:pt x="196509" y="72701"/>
                </a:lnTo>
                <a:cubicBezTo>
                  <a:pt x="188334" y="79152"/>
                  <a:pt x="179285" y="83286"/>
                  <a:pt x="168369" y="83286"/>
                </a:cubicBezTo>
                <a:cubicBezTo>
                  <a:pt x="155728" y="83286"/>
                  <a:pt x="144907" y="79766"/>
                  <a:pt x="135031" y="74544"/>
                </a:cubicBezTo>
                <a:lnTo>
                  <a:pt x="135031" y="74544"/>
                </a:lnTo>
                <a:cubicBezTo>
                  <a:pt x="144978" y="79459"/>
                  <a:pt x="155870" y="82743"/>
                  <a:pt x="168534" y="82743"/>
                </a:cubicBezTo>
                <a:cubicBezTo>
                  <a:pt x="179379" y="82743"/>
                  <a:pt x="188381" y="78797"/>
                  <a:pt x="196509" y="72701"/>
                </a:cubicBezTo>
                <a:close/>
                <a:moveTo>
                  <a:pt x="195895" y="73906"/>
                </a:moveTo>
                <a:lnTo>
                  <a:pt x="195895" y="73906"/>
                </a:lnTo>
                <a:cubicBezTo>
                  <a:pt x="187814" y="80333"/>
                  <a:pt x="178883" y="84420"/>
                  <a:pt x="168204" y="84420"/>
                </a:cubicBezTo>
                <a:cubicBezTo>
                  <a:pt x="155610" y="84420"/>
                  <a:pt x="144860" y="80735"/>
                  <a:pt x="135054" y="75229"/>
                </a:cubicBezTo>
                <a:lnTo>
                  <a:pt x="135054" y="75229"/>
                </a:lnTo>
                <a:cubicBezTo>
                  <a:pt x="144907" y="80404"/>
                  <a:pt x="155728" y="83877"/>
                  <a:pt x="168369" y="83877"/>
                </a:cubicBezTo>
                <a:cubicBezTo>
                  <a:pt x="179001" y="83877"/>
                  <a:pt x="187862" y="80002"/>
                  <a:pt x="195895" y="73906"/>
                </a:cubicBezTo>
                <a:close/>
                <a:moveTo>
                  <a:pt x="285018" y="0"/>
                </a:moveTo>
                <a:cubicBezTo>
                  <a:pt x="256499" y="0"/>
                  <a:pt x="239133" y="22540"/>
                  <a:pt x="222358" y="44325"/>
                </a:cubicBezTo>
                <a:cubicBezTo>
                  <a:pt x="220278" y="47042"/>
                  <a:pt x="218199" y="49736"/>
                  <a:pt x="216120" y="52358"/>
                </a:cubicBezTo>
                <a:lnTo>
                  <a:pt x="215482" y="53138"/>
                </a:lnTo>
                <a:cubicBezTo>
                  <a:pt x="215269" y="53374"/>
                  <a:pt x="215080" y="53634"/>
                  <a:pt x="214868" y="53870"/>
                </a:cubicBezTo>
                <a:cubicBezTo>
                  <a:pt x="214655" y="54107"/>
                  <a:pt x="214466" y="54319"/>
                  <a:pt x="214277" y="54532"/>
                </a:cubicBezTo>
                <a:lnTo>
                  <a:pt x="213686" y="55170"/>
                </a:lnTo>
                <a:lnTo>
                  <a:pt x="213096" y="55760"/>
                </a:lnTo>
                <a:lnTo>
                  <a:pt x="212505" y="56328"/>
                </a:lnTo>
                <a:lnTo>
                  <a:pt x="211938" y="56824"/>
                </a:lnTo>
                <a:lnTo>
                  <a:pt x="211347" y="57320"/>
                </a:lnTo>
                <a:lnTo>
                  <a:pt x="210757" y="57769"/>
                </a:lnTo>
                <a:lnTo>
                  <a:pt x="210119" y="58194"/>
                </a:lnTo>
                <a:lnTo>
                  <a:pt x="209552" y="58549"/>
                </a:lnTo>
                <a:lnTo>
                  <a:pt x="208961" y="58903"/>
                </a:lnTo>
                <a:lnTo>
                  <a:pt x="208347" y="59234"/>
                </a:lnTo>
                <a:lnTo>
                  <a:pt x="207874" y="59470"/>
                </a:lnTo>
                <a:lnTo>
                  <a:pt x="207331" y="59683"/>
                </a:lnTo>
                <a:lnTo>
                  <a:pt x="206764" y="59895"/>
                </a:lnTo>
                <a:lnTo>
                  <a:pt x="206244" y="60037"/>
                </a:lnTo>
                <a:lnTo>
                  <a:pt x="205700" y="60155"/>
                </a:lnTo>
                <a:cubicBezTo>
                  <a:pt x="205535" y="60202"/>
                  <a:pt x="205346" y="60226"/>
                  <a:pt x="205181" y="60250"/>
                </a:cubicBezTo>
                <a:lnTo>
                  <a:pt x="204661" y="60321"/>
                </a:lnTo>
                <a:lnTo>
                  <a:pt x="203621" y="60321"/>
                </a:lnTo>
                <a:lnTo>
                  <a:pt x="203125" y="60273"/>
                </a:lnTo>
                <a:lnTo>
                  <a:pt x="202605" y="60202"/>
                </a:lnTo>
                <a:lnTo>
                  <a:pt x="202109" y="60084"/>
                </a:lnTo>
                <a:lnTo>
                  <a:pt x="201613" y="59943"/>
                </a:lnTo>
                <a:lnTo>
                  <a:pt x="201140" y="59777"/>
                </a:lnTo>
                <a:lnTo>
                  <a:pt x="200668" y="59564"/>
                </a:lnTo>
                <a:lnTo>
                  <a:pt x="200195" y="59305"/>
                </a:lnTo>
                <a:lnTo>
                  <a:pt x="199723" y="59045"/>
                </a:lnTo>
                <a:cubicBezTo>
                  <a:pt x="196746" y="57013"/>
                  <a:pt x="193650" y="55241"/>
                  <a:pt x="190413" y="53681"/>
                </a:cubicBezTo>
                <a:cubicBezTo>
                  <a:pt x="185144" y="51174"/>
                  <a:pt x="179396" y="49876"/>
                  <a:pt x="173595" y="49876"/>
                </a:cubicBezTo>
                <a:cubicBezTo>
                  <a:pt x="173491" y="49876"/>
                  <a:pt x="173387" y="49876"/>
                  <a:pt x="173283" y="49877"/>
                </a:cubicBezTo>
                <a:cubicBezTo>
                  <a:pt x="163596" y="49877"/>
                  <a:pt x="153862" y="55619"/>
                  <a:pt x="143915" y="63747"/>
                </a:cubicBezTo>
                <a:lnTo>
                  <a:pt x="143159" y="64337"/>
                </a:lnTo>
                <a:lnTo>
                  <a:pt x="142379" y="64904"/>
                </a:lnTo>
                <a:lnTo>
                  <a:pt x="141623" y="65400"/>
                </a:lnTo>
                <a:lnTo>
                  <a:pt x="140843" y="65897"/>
                </a:lnTo>
                <a:cubicBezTo>
                  <a:pt x="140583" y="66038"/>
                  <a:pt x="140347" y="66204"/>
                  <a:pt x="140087" y="66346"/>
                </a:cubicBezTo>
                <a:lnTo>
                  <a:pt x="139284" y="66794"/>
                </a:lnTo>
                <a:lnTo>
                  <a:pt x="138480" y="67196"/>
                </a:lnTo>
                <a:lnTo>
                  <a:pt x="137701" y="67551"/>
                </a:lnTo>
                <a:lnTo>
                  <a:pt x="136921" y="67834"/>
                </a:lnTo>
                <a:lnTo>
                  <a:pt x="136165" y="68118"/>
                </a:lnTo>
                <a:lnTo>
                  <a:pt x="135102" y="68448"/>
                </a:lnTo>
                <a:lnTo>
                  <a:pt x="134582" y="68566"/>
                </a:lnTo>
                <a:lnTo>
                  <a:pt x="133778" y="68732"/>
                </a:lnTo>
                <a:lnTo>
                  <a:pt x="132951" y="68874"/>
                </a:lnTo>
                <a:lnTo>
                  <a:pt x="132172" y="68968"/>
                </a:lnTo>
                <a:lnTo>
                  <a:pt x="131368" y="69015"/>
                </a:lnTo>
                <a:lnTo>
                  <a:pt x="130565" y="69015"/>
                </a:lnTo>
                <a:lnTo>
                  <a:pt x="129762" y="68968"/>
                </a:lnTo>
                <a:lnTo>
                  <a:pt x="128958" y="68897"/>
                </a:lnTo>
                <a:lnTo>
                  <a:pt x="128155" y="68779"/>
                </a:lnTo>
                <a:lnTo>
                  <a:pt x="127352" y="68614"/>
                </a:lnTo>
                <a:lnTo>
                  <a:pt x="126501" y="68401"/>
                </a:lnTo>
                <a:lnTo>
                  <a:pt x="125698" y="68141"/>
                </a:lnTo>
                <a:lnTo>
                  <a:pt x="124895" y="67858"/>
                </a:lnTo>
                <a:lnTo>
                  <a:pt x="124091" y="67503"/>
                </a:lnTo>
                <a:lnTo>
                  <a:pt x="123288" y="67125"/>
                </a:lnTo>
                <a:lnTo>
                  <a:pt x="122414" y="66676"/>
                </a:lnTo>
                <a:lnTo>
                  <a:pt x="121610" y="66180"/>
                </a:lnTo>
                <a:lnTo>
                  <a:pt x="120807" y="65660"/>
                </a:lnTo>
                <a:lnTo>
                  <a:pt x="119956" y="65070"/>
                </a:lnTo>
                <a:cubicBezTo>
                  <a:pt x="115656" y="61762"/>
                  <a:pt x="111474" y="58265"/>
                  <a:pt x="107316" y="54792"/>
                </a:cubicBezTo>
                <a:cubicBezTo>
                  <a:pt x="91793" y="41797"/>
                  <a:pt x="77120" y="29534"/>
                  <a:pt x="58643" y="29534"/>
                </a:cubicBezTo>
                <a:cubicBezTo>
                  <a:pt x="58530" y="29534"/>
                  <a:pt x="58416" y="29533"/>
                  <a:pt x="58302" y="29533"/>
                </a:cubicBezTo>
                <a:cubicBezTo>
                  <a:pt x="42662" y="29533"/>
                  <a:pt x="27433" y="34373"/>
                  <a:pt x="14696" y="43427"/>
                </a:cubicBezTo>
                <a:cubicBezTo>
                  <a:pt x="5033" y="50279"/>
                  <a:pt x="47" y="57249"/>
                  <a:pt x="0" y="57320"/>
                </a:cubicBezTo>
                <a:lnTo>
                  <a:pt x="354" y="57580"/>
                </a:lnTo>
                <a:cubicBezTo>
                  <a:pt x="142" y="57840"/>
                  <a:pt x="24" y="57981"/>
                  <a:pt x="24" y="58005"/>
                </a:cubicBezTo>
                <a:lnTo>
                  <a:pt x="378" y="58289"/>
                </a:lnTo>
                <a:cubicBezTo>
                  <a:pt x="165" y="58525"/>
                  <a:pt x="47" y="58667"/>
                  <a:pt x="24" y="58667"/>
                </a:cubicBezTo>
                <a:lnTo>
                  <a:pt x="402" y="58997"/>
                </a:lnTo>
                <a:cubicBezTo>
                  <a:pt x="165" y="59210"/>
                  <a:pt x="47" y="59352"/>
                  <a:pt x="47" y="59352"/>
                </a:cubicBezTo>
                <a:lnTo>
                  <a:pt x="425" y="59706"/>
                </a:lnTo>
                <a:cubicBezTo>
                  <a:pt x="189" y="59895"/>
                  <a:pt x="71" y="60013"/>
                  <a:pt x="71" y="60037"/>
                </a:cubicBezTo>
                <a:lnTo>
                  <a:pt x="425" y="60391"/>
                </a:lnTo>
                <a:cubicBezTo>
                  <a:pt x="473" y="60344"/>
                  <a:pt x="5434" y="55619"/>
                  <a:pt x="15145" y="50941"/>
                </a:cubicBezTo>
                <a:cubicBezTo>
                  <a:pt x="24076" y="46640"/>
                  <a:pt x="39009" y="41490"/>
                  <a:pt x="59281" y="41490"/>
                </a:cubicBezTo>
                <a:cubicBezTo>
                  <a:pt x="78065" y="41490"/>
                  <a:pt x="93187" y="50350"/>
                  <a:pt x="109182" y="59730"/>
                </a:cubicBezTo>
                <a:cubicBezTo>
                  <a:pt x="110293" y="60391"/>
                  <a:pt x="111403" y="61029"/>
                  <a:pt x="112537" y="61691"/>
                </a:cubicBezTo>
                <a:cubicBezTo>
                  <a:pt x="111687" y="61242"/>
                  <a:pt x="110836" y="60793"/>
                  <a:pt x="109986" y="60368"/>
                </a:cubicBezTo>
                <a:cubicBezTo>
                  <a:pt x="93777" y="51862"/>
                  <a:pt x="78467" y="43829"/>
                  <a:pt x="59423" y="43829"/>
                </a:cubicBezTo>
                <a:cubicBezTo>
                  <a:pt x="39009" y="43829"/>
                  <a:pt x="23958" y="48412"/>
                  <a:pt x="14933" y="52264"/>
                </a:cubicBezTo>
                <a:cubicBezTo>
                  <a:pt x="5151" y="56422"/>
                  <a:pt x="118" y="60651"/>
                  <a:pt x="71" y="60699"/>
                </a:cubicBezTo>
                <a:lnTo>
                  <a:pt x="402" y="61077"/>
                </a:lnTo>
                <a:cubicBezTo>
                  <a:pt x="449" y="61053"/>
                  <a:pt x="5434" y="56847"/>
                  <a:pt x="15145" y="52713"/>
                </a:cubicBezTo>
                <a:cubicBezTo>
                  <a:pt x="24124" y="48861"/>
                  <a:pt x="39080" y="44301"/>
                  <a:pt x="59447" y="44301"/>
                </a:cubicBezTo>
                <a:cubicBezTo>
                  <a:pt x="78349" y="44301"/>
                  <a:pt x="93612" y="52311"/>
                  <a:pt x="109749" y="60793"/>
                </a:cubicBezTo>
                <a:cubicBezTo>
                  <a:pt x="111120" y="61526"/>
                  <a:pt x="112514" y="62234"/>
                  <a:pt x="113884" y="62967"/>
                </a:cubicBezTo>
                <a:cubicBezTo>
                  <a:pt x="112750" y="62447"/>
                  <a:pt x="111640" y="61927"/>
                  <a:pt x="110529" y="61407"/>
                </a:cubicBezTo>
                <a:cubicBezTo>
                  <a:pt x="94179" y="53823"/>
                  <a:pt x="78750" y="46664"/>
                  <a:pt x="59588" y="46664"/>
                </a:cubicBezTo>
                <a:cubicBezTo>
                  <a:pt x="39103" y="46664"/>
                  <a:pt x="24029" y="50657"/>
                  <a:pt x="15003" y="54012"/>
                </a:cubicBezTo>
                <a:cubicBezTo>
                  <a:pt x="5174" y="57651"/>
                  <a:pt x="142" y="61337"/>
                  <a:pt x="95" y="61384"/>
                </a:cubicBezTo>
                <a:lnTo>
                  <a:pt x="402" y="61762"/>
                </a:lnTo>
                <a:cubicBezTo>
                  <a:pt x="449" y="61738"/>
                  <a:pt x="5434" y="58076"/>
                  <a:pt x="15192" y="54461"/>
                </a:cubicBezTo>
                <a:cubicBezTo>
                  <a:pt x="24194" y="51130"/>
                  <a:pt x="39198" y="47137"/>
                  <a:pt x="59588" y="47137"/>
                </a:cubicBezTo>
                <a:cubicBezTo>
                  <a:pt x="78656" y="47137"/>
                  <a:pt x="94037" y="54296"/>
                  <a:pt x="110316" y="61856"/>
                </a:cubicBezTo>
                <a:cubicBezTo>
                  <a:pt x="111947" y="62589"/>
                  <a:pt x="113553" y="63345"/>
                  <a:pt x="115184" y="64101"/>
                </a:cubicBezTo>
                <a:lnTo>
                  <a:pt x="111049" y="62447"/>
                </a:lnTo>
                <a:cubicBezTo>
                  <a:pt x="94581" y="55784"/>
                  <a:pt x="79034" y="49499"/>
                  <a:pt x="59754" y="49499"/>
                </a:cubicBezTo>
                <a:cubicBezTo>
                  <a:pt x="39198" y="49499"/>
                  <a:pt x="24100" y="52925"/>
                  <a:pt x="15027" y="55784"/>
                </a:cubicBezTo>
                <a:cubicBezTo>
                  <a:pt x="5198" y="58879"/>
                  <a:pt x="165" y="62022"/>
                  <a:pt x="118" y="62045"/>
                </a:cubicBezTo>
                <a:lnTo>
                  <a:pt x="378" y="62447"/>
                </a:lnTo>
                <a:cubicBezTo>
                  <a:pt x="567" y="62329"/>
                  <a:pt x="20579" y="49972"/>
                  <a:pt x="59754" y="49972"/>
                </a:cubicBezTo>
                <a:cubicBezTo>
                  <a:pt x="78939" y="49972"/>
                  <a:pt x="94462" y="56257"/>
                  <a:pt x="110883" y="62872"/>
                </a:cubicBezTo>
                <a:cubicBezTo>
                  <a:pt x="112750" y="63628"/>
                  <a:pt x="114617" y="64384"/>
                  <a:pt x="116507" y="65141"/>
                </a:cubicBezTo>
                <a:cubicBezTo>
                  <a:pt x="114853" y="64573"/>
                  <a:pt x="113223" y="64006"/>
                  <a:pt x="111616" y="63463"/>
                </a:cubicBezTo>
                <a:cubicBezTo>
                  <a:pt x="95006" y="57745"/>
                  <a:pt x="79317" y="52358"/>
                  <a:pt x="59919" y="52358"/>
                </a:cubicBezTo>
                <a:cubicBezTo>
                  <a:pt x="20485" y="52358"/>
                  <a:pt x="331" y="62636"/>
                  <a:pt x="142" y="62731"/>
                </a:cubicBezTo>
                <a:lnTo>
                  <a:pt x="354" y="63132"/>
                </a:lnTo>
                <a:cubicBezTo>
                  <a:pt x="543" y="63038"/>
                  <a:pt x="20603" y="52831"/>
                  <a:pt x="59919" y="52831"/>
                </a:cubicBezTo>
                <a:cubicBezTo>
                  <a:pt x="79223" y="52831"/>
                  <a:pt x="94888" y="58194"/>
                  <a:pt x="111451" y="63888"/>
                </a:cubicBezTo>
                <a:cubicBezTo>
                  <a:pt x="113530" y="64597"/>
                  <a:pt x="115633" y="65330"/>
                  <a:pt x="117735" y="66038"/>
                </a:cubicBezTo>
                <a:cubicBezTo>
                  <a:pt x="115869" y="65519"/>
                  <a:pt x="114002" y="64975"/>
                  <a:pt x="112159" y="64455"/>
                </a:cubicBezTo>
                <a:cubicBezTo>
                  <a:pt x="95408" y="59706"/>
                  <a:pt x="79577" y="55241"/>
                  <a:pt x="60085" y="55241"/>
                </a:cubicBezTo>
                <a:cubicBezTo>
                  <a:pt x="20556" y="55241"/>
                  <a:pt x="354" y="63321"/>
                  <a:pt x="165" y="63416"/>
                </a:cubicBezTo>
                <a:lnTo>
                  <a:pt x="331" y="63817"/>
                </a:lnTo>
                <a:cubicBezTo>
                  <a:pt x="520" y="63747"/>
                  <a:pt x="20650" y="55666"/>
                  <a:pt x="60085" y="55666"/>
                </a:cubicBezTo>
                <a:cubicBezTo>
                  <a:pt x="79530" y="55666"/>
                  <a:pt x="95313" y="60132"/>
                  <a:pt x="112041" y="64881"/>
                </a:cubicBezTo>
                <a:cubicBezTo>
                  <a:pt x="114333" y="65542"/>
                  <a:pt x="116649" y="66180"/>
                  <a:pt x="118964" y="66842"/>
                </a:cubicBezTo>
                <a:cubicBezTo>
                  <a:pt x="116861" y="66369"/>
                  <a:pt x="114782" y="65897"/>
                  <a:pt x="112703" y="65448"/>
                </a:cubicBezTo>
                <a:cubicBezTo>
                  <a:pt x="95809" y="61644"/>
                  <a:pt x="79861" y="58076"/>
                  <a:pt x="60226" y="58076"/>
                </a:cubicBezTo>
                <a:cubicBezTo>
                  <a:pt x="20603" y="58076"/>
                  <a:pt x="378" y="64030"/>
                  <a:pt x="189" y="64101"/>
                </a:cubicBezTo>
                <a:lnTo>
                  <a:pt x="307" y="64503"/>
                </a:lnTo>
                <a:cubicBezTo>
                  <a:pt x="496" y="64432"/>
                  <a:pt x="20674" y="58501"/>
                  <a:pt x="60226" y="58501"/>
                </a:cubicBezTo>
                <a:cubicBezTo>
                  <a:pt x="79813" y="58501"/>
                  <a:pt x="95738" y="62069"/>
                  <a:pt x="112608" y="65849"/>
                </a:cubicBezTo>
                <a:cubicBezTo>
                  <a:pt x="115113" y="66416"/>
                  <a:pt x="117617" y="66960"/>
                  <a:pt x="120169" y="67527"/>
                </a:cubicBezTo>
                <a:cubicBezTo>
                  <a:pt x="117830" y="67149"/>
                  <a:pt x="115538" y="66771"/>
                  <a:pt x="113246" y="66393"/>
                </a:cubicBezTo>
                <a:cubicBezTo>
                  <a:pt x="96211" y="63581"/>
                  <a:pt x="80144" y="60911"/>
                  <a:pt x="60368" y="60911"/>
                </a:cubicBezTo>
                <a:cubicBezTo>
                  <a:pt x="20650" y="60935"/>
                  <a:pt x="402" y="64739"/>
                  <a:pt x="213" y="64786"/>
                </a:cubicBezTo>
                <a:lnTo>
                  <a:pt x="307" y="65188"/>
                </a:lnTo>
                <a:cubicBezTo>
                  <a:pt x="496" y="65141"/>
                  <a:pt x="20721" y="61337"/>
                  <a:pt x="60415" y="61337"/>
                </a:cubicBezTo>
                <a:cubicBezTo>
                  <a:pt x="80121" y="61337"/>
                  <a:pt x="96187" y="64006"/>
                  <a:pt x="113199" y="66818"/>
                </a:cubicBezTo>
                <a:cubicBezTo>
                  <a:pt x="115892" y="67267"/>
                  <a:pt x="118610" y="67692"/>
                  <a:pt x="121350" y="68141"/>
                </a:cubicBezTo>
                <a:cubicBezTo>
                  <a:pt x="118822" y="67881"/>
                  <a:pt x="116318" y="67621"/>
                  <a:pt x="113813" y="67338"/>
                </a:cubicBezTo>
                <a:cubicBezTo>
                  <a:pt x="96660" y="65519"/>
                  <a:pt x="80451" y="63794"/>
                  <a:pt x="60557" y="63794"/>
                </a:cubicBezTo>
                <a:cubicBezTo>
                  <a:pt x="20721" y="63794"/>
                  <a:pt x="449" y="65471"/>
                  <a:pt x="236" y="65471"/>
                </a:cubicBezTo>
                <a:lnTo>
                  <a:pt x="260" y="65873"/>
                </a:lnTo>
                <a:cubicBezTo>
                  <a:pt x="449" y="65849"/>
                  <a:pt x="20721" y="64172"/>
                  <a:pt x="60557" y="64172"/>
                </a:cubicBezTo>
                <a:cubicBezTo>
                  <a:pt x="80404" y="64172"/>
                  <a:pt x="96613" y="65897"/>
                  <a:pt x="113766" y="67716"/>
                </a:cubicBezTo>
                <a:cubicBezTo>
                  <a:pt x="116649" y="68023"/>
                  <a:pt x="119555" y="68330"/>
                  <a:pt x="122485" y="68637"/>
                </a:cubicBezTo>
                <a:lnTo>
                  <a:pt x="114357" y="68259"/>
                </a:lnTo>
                <a:cubicBezTo>
                  <a:pt x="97818" y="67456"/>
                  <a:pt x="80711" y="66629"/>
                  <a:pt x="60722" y="66629"/>
                </a:cubicBezTo>
                <a:cubicBezTo>
                  <a:pt x="20769" y="66629"/>
                  <a:pt x="449" y="66157"/>
                  <a:pt x="236" y="66157"/>
                </a:cubicBezTo>
                <a:lnTo>
                  <a:pt x="236" y="66535"/>
                </a:lnTo>
                <a:cubicBezTo>
                  <a:pt x="449" y="66535"/>
                  <a:pt x="20769" y="67007"/>
                  <a:pt x="60722" y="67007"/>
                </a:cubicBezTo>
                <a:cubicBezTo>
                  <a:pt x="80711" y="67007"/>
                  <a:pt x="97818" y="67834"/>
                  <a:pt x="114357" y="68637"/>
                </a:cubicBezTo>
                <a:cubicBezTo>
                  <a:pt x="117405" y="68779"/>
                  <a:pt x="120500" y="68921"/>
                  <a:pt x="123619" y="69063"/>
                </a:cubicBezTo>
                <a:lnTo>
                  <a:pt x="114924" y="69157"/>
                </a:lnTo>
                <a:cubicBezTo>
                  <a:pt x="98243" y="69323"/>
                  <a:pt x="80995" y="69488"/>
                  <a:pt x="60888" y="69488"/>
                </a:cubicBezTo>
                <a:cubicBezTo>
                  <a:pt x="20839" y="69488"/>
                  <a:pt x="473" y="66865"/>
                  <a:pt x="284" y="66842"/>
                </a:cubicBezTo>
                <a:lnTo>
                  <a:pt x="236" y="67196"/>
                </a:lnTo>
                <a:cubicBezTo>
                  <a:pt x="425" y="67220"/>
                  <a:pt x="20816" y="69842"/>
                  <a:pt x="60888" y="69842"/>
                </a:cubicBezTo>
                <a:cubicBezTo>
                  <a:pt x="81018" y="69842"/>
                  <a:pt x="98266" y="69677"/>
                  <a:pt x="114924" y="69512"/>
                </a:cubicBezTo>
                <a:lnTo>
                  <a:pt x="124729" y="69417"/>
                </a:lnTo>
                <a:lnTo>
                  <a:pt x="124729" y="69417"/>
                </a:lnTo>
                <a:lnTo>
                  <a:pt x="115491" y="70031"/>
                </a:lnTo>
                <a:cubicBezTo>
                  <a:pt x="98668" y="71165"/>
                  <a:pt x="81278" y="72347"/>
                  <a:pt x="61030" y="72347"/>
                </a:cubicBezTo>
                <a:cubicBezTo>
                  <a:pt x="20863" y="72347"/>
                  <a:pt x="473" y="67574"/>
                  <a:pt x="284" y="67527"/>
                </a:cubicBezTo>
                <a:lnTo>
                  <a:pt x="189" y="67858"/>
                </a:lnTo>
                <a:cubicBezTo>
                  <a:pt x="402" y="67929"/>
                  <a:pt x="20816" y="72678"/>
                  <a:pt x="61030" y="72678"/>
                </a:cubicBezTo>
                <a:cubicBezTo>
                  <a:pt x="81302" y="72678"/>
                  <a:pt x="98692" y="71496"/>
                  <a:pt x="115514" y="70362"/>
                </a:cubicBezTo>
                <a:cubicBezTo>
                  <a:pt x="118751" y="70150"/>
                  <a:pt x="122012" y="69937"/>
                  <a:pt x="125296" y="69724"/>
                </a:cubicBezTo>
                <a:lnTo>
                  <a:pt x="125320" y="69748"/>
                </a:lnTo>
                <a:cubicBezTo>
                  <a:pt x="122201" y="70126"/>
                  <a:pt x="119129" y="70504"/>
                  <a:pt x="116058" y="70882"/>
                </a:cubicBezTo>
                <a:cubicBezTo>
                  <a:pt x="99117" y="73008"/>
                  <a:pt x="81585" y="75182"/>
                  <a:pt x="61195" y="75182"/>
                </a:cubicBezTo>
                <a:cubicBezTo>
                  <a:pt x="20934" y="75182"/>
                  <a:pt x="496" y="68307"/>
                  <a:pt x="307" y="68236"/>
                </a:cubicBezTo>
                <a:lnTo>
                  <a:pt x="189" y="68519"/>
                </a:lnTo>
                <a:cubicBezTo>
                  <a:pt x="402" y="68590"/>
                  <a:pt x="20863" y="75489"/>
                  <a:pt x="61195" y="75489"/>
                </a:cubicBezTo>
                <a:cubicBezTo>
                  <a:pt x="81585" y="75489"/>
                  <a:pt x="99141" y="73316"/>
                  <a:pt x="116105" y="71189"/>
                </a:cubicBezTo>
                <a:cubicBezTo>
                  <a:pt x="119271" y="70787"/>
                  <a:pt x="122485" y="70386"/>
                  <a:pt x="125722" y="70008"/>
                </a:cubicBezTo>
                <a:lnTo>
                  <a:pt x="125792" y="70055"/>
                </a:lnTo>
                <a:cubicBezTo>
                  <a:pt x="122721" y="70598"/>
                  <a:pt x="119649" y="71142"/>
                  <a:pt x="116649" y="71709"/>
                </a:cubicBezTo>
                <a:cubicBezTo>
                  <a:pt x="99542" y="74804"/>
                  <a:pt x="81869" y="78041"/>
                  <a:pt x="61360" y="78041"/>
                </a:cubicBezTo>
                <a:cubicBezTo>
                  <a:pt x="20981" y="78041"/>
                  <a:pt x="520" y="69015"/>
                  <a:pt x="307" y="68921"/>
                </a:cubicBezTo>
                <a:lnTo>
                  <a:pt x="165" y="69204"/>
                </a:lnTo>
                <a:cubicBezTo>
                  <a:pt x="378" y="69299"/>
                  <a:pt x="20887" y="78372"/>
                  <a:pt x="61337" y="78372"/>
                </a:cubicBezTo>
                <a:cubicBezTo>
                  <a:pt x="81893" y="78372"/>
                  <a:pt x="99566" y="75135"/>
                  <a:pt x="116672" y="72040"/>
                </a:cubicBezTo>
                <a:cubicBezTo>
                  <a:pt x="119815" y="71449"/>
                  <a:pt x="122957" y="70882"/>
                  <a:pt x="126147" y="70339"/>
                </a:cubicBezTo>
                <a:lnTo>
                  <a:pt x="126241" y="70409"/>
                </a:lnTo>
                <a:cubicBezTo>
                  <a:pt x="123217" y="71095"/>
                  <a:pt x="120193" y="71827"/>
                  <a:pt x="117192" y="72536"/>
                </a:cubicBezTo>
                <a:cubicBezTo>
                  <a:pt x="99968" y="76647"/>
                  <a:pt x="82153" y="80900"/>
                  <a:pt x="61502" y="80900"/>
                </a:cubicBezTo>
                <a:cubicBezTo>
                  <a:pt x="21028" y="80900"/>
                  <a:pt x="520" y="69724"/>
                  <a:pt x="307" y="69630"/>
                </a:cubicBezTo>
                <a:lnTo>
                  <a:pt x="165" y="69866"/>
                </a:lnTo>
                <a:cubicBezTo>
                  <a:pt x="378" y="69984"/>
                  <a:pt x="20934" y="81183"/>
                  <a:pt x="61502" y="81183"/>
                </a:cubicBezTo>
                <a:cubicBezTo>
                  <a:pt x="82176" y="81183"/>
                  <a:pt x="100038" y="76931"/>
                  <a:pt x="117263" y="72819"/>
                </a:cubicBezTo>
                <a:cubicBezTo>
                  <a:pt x="120358" y="72087"/>
                  <a:pt x="123453" y="71331"/>
                  <a:pt x="126572" y="70622"/>
                </a:cubicBezTo>
                <a:lnTo>
                  <a:pt x="126714" y="70717"/>
                </a:lnTo>
                <a:cubicBezTo>
                  <a:pt x="123713" y="71567"/>
                  <a:pt x="120736" y="72441"/>
                  <a:pt x="117783" y="73316"/>
                </a:cubicBezTo>
                <a:cubicBezTo>
                  <a:pt x="100417" y="78443"/>
                  <a:pt x="82460" y="83759"/>
                  <a:pt x="61668" y="83759"/>
                </a:cubicBezTo>
                <a:cubicBezTo>
                  <a:pt x="40450" y="83759"/>
                  <a:pt x="24903" y="80097"/>
                  <a:pt x="15594" y="77025"/>
                </a:cubicBezTo>
                <a:cubicBezTo>
                  <a:pt x="5505" y="73717"/>
                  <a:pt x="378" y="70339"/>
                  <a:pt x="307" y="70315"/>
                </a:cubicBezTo>
                <a:lnTo>
                  <a:pt x="165" y="70551"/>
                </a:lnTo>
                <a:cubicBezTo>
                  <a:pt x="213" y="70575"/>
                  <a:pt x="5387" y="73954"/>
                  <a:pt x="15500" y="77285"/>
                </a:cubicBezTo>
                <a:cubicBezTo>
                  <a:pt x="24832" y="80357"/>
                  <a:pt x="40403" y="84019"/>
                  <a:pt x="61668" y="84019"/>
                </a:cubicBezTo>
                <a:cubicBezTo>
                  <a:pt x="82483" y="84019"/>
                  <a:pt x="100487" y="78703"/>
                  <a:pt x="117854" y="73575"/>
                </a:cubicBezTo>
                <a:cubicBezTo>
                  <a:pt x="120949" y="72678"/>
                  <a:pt x="123973" y="71780"/>
                  <a:pt x="127021" y="70929"/>
                </a:cubicBezTo>
                <a:lnTo>
                  <a:pt x="127186" y="71047"/>
                </a:lnTo>
                <a:cubicBezTo>
                  <a:pt x="124257" y="72040"/>
                  <a:pt x="121327" y="73056"/>
                  <a:pt x="118373" y="74095"/>
                </a:cubicBezTo>
                <a:cubicBezTo>
                  <a:pt x="100865" y="80262"/>
                  <a:pt x="82767" y="86618"/>
                  <a:pt x="61833" y="86618"/>
                </a:cubicBezTo>
                <a:cubicBezTo>
                  <a:pt x="40568" y="86618"/>
                  <a:pt x="24974" y="82365"/>
                  <a:pt x="15641" y="78821"/>
                </a:cubicBezTo>
                <a:cubicBezTo>
                  <a:pt x="5529" y="74946"/>
                  <a:pt x="378" y="71047"/>
                  <a:pt x="331" y="71000"/>
                </a:cubicBezTo>
                <a:lnTo>
                  <a:pt x="165" y="71213"/>
                </a:lnTo>
                <a:cubicBezTo>
                  <a:pt x="213" y="71236"/>
                  <a:pt x="5387" y="75182"/>
                  <a:pt x="15523" y="79033"/>
                </a:cubicBezTo>
                <a:cubicBezTo>
                  <a:pt x="24880" y="82601"/>
                  <a:pt x="40497" y="86854"/>
                  <a:pt x="61833" y="86854"/>
                </a:cubicBezTo>
                <a:cubicBezTo>
                  <a:pt x="82790" y="86854"/>
                  <a:pt x="100913" y="80498"/>
                  <a:pt x="118444" y="74332"/>
                </a:cubicBezTo>
                <a:cubicBezTo>
                  <a:pt x="121469" y="73268"/>
                  <a:pt x="124446" y="72229"/>
                  <a:pt x="127446" y="71213"/>
                </a:cubicBezTo>
                <a:lnTo>
                  <a:pt x="127635" y="71331"/>
                </a:lnTo>
                <a:cubicBezTo>
                  <a:pt x="124753" y="72465"/>
                  <a:pt x="121870" y="73646"/>
                  <a:pt x="118964" y="74828"/>
                </a:cubicBezTo>
                <a:cubicBezTo>
                  <a:pt x="101314" y="82034"/>
                  <a:pt x="83050" y="89453"/>
                  <a:pt x="61998" y="89453"/>
                </a:cubicBezTo>
                <a:cubicBezTo>
                  <a:pt x="40663" y="89453"/>
                  <a:pt x="25021" y="84633"/>
                  <a:pt x="15665" y="80569"/>
                </a:cubicBezTo>
                <a:cubicBezTo>
                  <a:pt x="5529" y="76198"/>
                  <a:pt x="378" y="71733"/>
                  <a:pt x="331" y="71709"/>
                </a:cubicBezTo>
                <a:lnTo>
                  <a:pt x="165" y="71874"/>
                </a:lnTo>
                <a:cubicBezTo>
                  <a:pt x="213" y="71922"/>
                  <a:pt x="5387" y="76387"/>
                  <a:pt x="15570" y="80805"/>
                </a:cubicBezTo>
                <a:cubicBezTo>
                  <a:pt x="24951" y="84869"/>
                  <a:pt x="40616" y="89713"/>
                  <a:pt x="61998" y="89713"/>
                </a:cubicBezTo>
                <a:cubicBezTo>
                  <a:pt x="83098" y="89713"/>
                  <a:pt x="101385" y="82247"/>
                  <a:pt x="119059" y="75064"/>
                </a:cubicBezTo>
                <a:cubicBezTo>
                  <a:pt x="122012" y="73835"/>
                  <a:pt x="124965" y="72654"/>
                  <a:pt x="127872" y="71520"/>
                </a:cubicBezTo>
                <a:lnTo>
                  <a:pt x="128084" y="71638"/>
                </a:lnTo>
                <a:cubicBezTo>
                  <a:pt x="125249" y="72914"/>
                  <a:pt x="122414" y="74213"/>
                  <a:pt x="119555" y="75560"/>
                </a:cubicBezTo>
                <a:cubicBezTo>
                  <a:pt x="101763" y="83782"/>
                  <a:pt x="83358" y="92312"/>
                  <a:pt x="62164" y="92312"/>
                </a:cubicBezTo>
                <a:cubicBezTo>
                  <a:pt x="40757" y="92312"/>
                  <a:pt x="25092" y="86901"/>
                  <a:pt x="15712" y="82341"/>
                </a:cubicBezTo>
                <a:cubicBezTo>
                  <a:pt x="5552" y="77427"/>
                  <a:pt x="378" y="72441"/>
                  <a:pt x="331" y="72394"/>
                </a:cubicBezTo>
                <a:lnTo>
                  <a:pt x="165" y="72560"/>
                </a:lnTo>
                <a:cubicBezTo>
                  <a:pt x="213" y="72607"/>
                  <a:pt x="5411" y="77616"/>
                  <a:pt x="15594" y="82554"/>
                </a:cubicBezTo>
                <a:cubicBezTo>
                  <a:pt x="24998" y="87114"/>
                  <a:pt x="40710" y="92548"/>
                  <a:pt x="62164" y="92548"/>
                </a:cubicBezTo>
                <a:cubicBezTo>
                  <a:pt x="83405" y="92548"/>
                  <a:pt x="101834" y="83995"/>
                  <a:pt x="119649" y="75749"/>
                </a:cubicBezTo>
                <a:cubicBezTo>
                  <a:pt x="122555" y="74402"/>
                  <a:pt x="125438" y="73079"/>
                  <a:pt x="128297" y="71780"/>
                </a:cubicBezTo>
                <a:lnTo>
                  <a:pt x="128533" y="71945"/>
                </a:lnTo>
                <a:cubicBezTo>
                  <a:pt x="125769" y="73339"/>
                  <a:pt x="122957" y="74780"/>
                  <a:pt x="120145" y="76245"/>
                </a:cubicBezTo>
                <a:cubicBezTo>
                  <a:pt x="102212" y="85555"/>
                  <a:pt x="83641" y="95171"/>
                  <a:pt x="62306" y="95171"/>
                </a:cubicBezTo>
                <a:cubicBezTo>
                  <a:pt x="40852" y="95171"/>
                  <a:pt x="25140" y="89170"/>
                  <a:pt x="15736" y="84113"/>
                </a:cubicBezTo>
                <a:cubicBezTo>
                  <a:pt x="5552" y="78655"/>
                  <a:pt x="378" y="73127"/>
                  <a:pt x="307" y="73079"/>
                </a:cubicBezTo>
                <a:lnTo>
                  <a:pt x="165" y="73221"/>
                </a:lnTo>
                <a:cubicBezTo>
                  <a:pt x="213" y="73268"/>
                  <a:pt x="5411" y="78821"/>
                  <a:pt x="15641" y="84302"/>
                </a:cubicBezTo>
                <a:cubicBezTo>
                  <a:pt x="25045" y="89359"/>
                  <a:pt x="40805" y="95384"/>
                  <a:pt x="62306" y="95384"/>
                </a:cubicBezTo>
                <a:cubicBezTo>
                  <a:pt x="83688" y="95384"/>
                  <a:pt x="102259" y="85744"/>
                  <a:pt x="120240" y="76434"/>
                </a:cubicBezTo>
                <a:cubicBezTo>
                  <a:pt x="123075" y="74946"/>
                  <a:pt x="125911" y="73481"/>
                  <a:pt x="128722" y="72063"/>
                </a:cubicBezTo>
                <a:lnTo>
                  <a:pt x="128982" y="72229"/>
                </a:lnTo>
                <a:cubicBezTo>
                  <a:pt x="126241" y="73765"/>
                  <a:pt x="123501" y="75324"/>
                  <a:pt x="120736" y="76907"/>
                </a:cubicBezTo>
                <a:cubicBezTo>
                  <a:pt x="102638" y="87279"/>
                  <a:pt x="83948" y="98030"/>
                  <a:pt x="62447" y="98030"/>
                </a:cubicBezTo>
                <a:cubicBezTo>
                  <a:pt x="40970" y="98030"/>
                  <a:pt x="25210" y="91438"/>
                  <a:pt x="15783" y="85885"/>
                </a:cubicBezTo>
                <a:cubicBezTo>
                  <a:pt x="5552" y="79908"/>
                  <a:pt x="378" y="73835"/>
                  <a:pt x="307" y="73765"/>
                </a:cubicBezTo>
                <a:lnTo>
                  <a:pt x="165" y="73883"/>
                </a:lnTo>
                <a:cubicBezTo>
                  <a:pt x="213" y="73954"/>
                  <a:pt x="5434" y="80049"/>
                  <a:pt x="15665" y="86051"/>
                </a:cubicBezTo>
                <a:cubicBezTo>
                  <a:pt x="25116" y="91603"/>
                  <a:pt x="40899" y="98219"/>
                  <a:pt x="62471" y="98219"/>
                </a:cubicBezTo>
                <a:cubicBezTo>
                  <a:pt x="84043" y="98219"/>
                  <a:pt x="102732" y="87468"/>
                  <a:pt x="120854" y="77096"/>
                </a:cubicBezTo>
                <a:cubicBezTo>
                  <a:pt x="123642" y="75489"/>
                  <a:pt x="126407" y="73906"/>
                  <a:pt x="129171" y="72370"/>
                </a:cubicBezTo>
                <a:lnTo>
                  <a:pt x="129431" y="72536"/>
                </a:lnTo>
                <a:cubicBezTo>
                  <a:pt x="126761" y="74166"/>
                  <a:pt x="124068" y="75867"/>
                  <a:pt x="121350" y="77545"/>
                </a:cubicBezTo>
                <a:cubicBezTo>
                  <a:pt x="103110" y="89028"/>
                  <a:pt x="84255" y="100889"/>
                  <a:pt x="62636" y="100889"/>
                </a:cubicBezTo>
                <a:cubicBezTo>
                  <a:pt x="41017" y="100889"/>
                  <a:pt x="25258" y="93682"/>
                  <a:pt x="15807" y="87657"/>
                </a:cubicBezTo>
                <a:cubicBezTo>
                  <a:pt x="5576" y="81136"/>
                  <a:pt x="354" y="74521"/>
                  <a:pt x="307" y="74450"/>
                </a:cubicBezTo>
                <a:lnTo>
                  <a:pt x="165" y="74568"/>
                </a:lnTo>
                <a:cubicBezTo>
                  <a:pt x="236" y="74639"/>
                  <a:pt x="5434" y="81254"/>
                  <a:pt x="15712" y="87799"/>
                </a:cubicBezTo>
                <a:cubicBezTo>
                  <a:pt x="21784" y="91674"/>
                  <a:pt x="28329" y="94746"/>
                  <a:pt x="35205" y="96919"/>
                </a:cubicBezTo>
                <a:cubicBezTo>
                  <a:pt x="43991" y="99661"/>
                  <a:pt x="53173" y="101054"/>
                  <a:pt x="62380" y="101054"/>
                </a:cubicBezTo>
                <a:cubicBezTo>
                  <a:pt x="62458" y="101054"/>
                  <a:pt x="62535" y="101054"/>
                  <a:pt x="62613" y="101054"/>
                </a:cubicBezTo>
                <a:cubicBezTo>
                  <a:pt x="84303" y="101054"/>
                  <a:pt x="103181" y="89170"/>
                  <a:pt x="121445" y="77710"/>
                </a:cubicBezTo>
                <a:cubicBezTo>
                  <a:pt x="124186" y="75985"/>
                  <a:pt x="126879" y="74284"/>
                  <a:pt x="129596" y="72630"/>
                </a:cubicBezTo>
                <a:cubicBezTo>
                  <a:pt x="129691" y="72678"/>
                  <a:pt x="129785" y="72749"/>
                  <a:pt x="129880" y="72796"/>
                </a:cubicBezTo>
                <a:cubicBezTo>
                  <a:pt x="127257" y="74544"/>
                  <a:pt x="124635" y="76340"/>
                  <a:pt x="121965" y="78183"/>
                </a:cubicBezTo>
                <a:cubicBezTo>
                  <a:pt x="103583" y="90729"/>
                  <a:pt x="84563" y="103724"/>
                  <a:pt x="62778" y="103724"/>
                </a:cubicBezTo>
                <a:cubicBezTo>
                  <a:pt x="41135" y="103724"/>
                  <a:pt x="25305" y="95951"/>
                  <a:pt x="15830" y="89429"/>
                </a:cubicBezTo>
                <a:cubicBezTo>
                  <a:pt x="5576" y="82365"/>
                  <a:pt x="354" y="75229"/>
                  <a:pt x="307" y="75135"/>
                </a:cubicBezTo>
                <a:lnTo>
                  <a:pt x="165" y="75229"/>
                </a:lnTo>
                <a:cubicBezTo>
                  <a:pt x="213" y="75300"/>
                  <a:pt x="5458" y="82483"/>
                  <a:pt x="15736" y="89571"/>
                </a:cubicBezTo>
                <a:cubicBezTo>
                  <a:pt x="21784" y="93730"/>
                  <a:pt x="28353" y="97037"/>
                  <a:pt x="35299" y="99400"/>
                </a:cubicBezTo>
                <a:cubicBezTo>
                  <a:pt x="44068" y="102378"/>
                  <a:pt x="53279" y="103890"/>
                  <a:pt x="62562" y="103890"/>
                </a:cubicBezTo>
                <a:cubicBezTo>
                  <a:pt x="62634" y="103890"/>
                  <a:pt x="62706" y="103890"/>
                  <a:pt x="62778" y="103889"/>
                </a:cubicBezTo>
                <a:cubicBezTo>
                  <a:pt x="84610" y="103889"/>
                  <a:pt x="103630" y="90894"/>
                  <a:pt x="122036" y="78301"/>
                </a:cubicBezTo>
                <a:cubicBezTo>
                  <a:pt x="124729" y="76482"/>
                  <a:pt x="127375" y="74662"/>
                  <a:pt x="130022" y="72914"/>
                </a:cubicBezTo>
                <a:lnTo>
                  <a:pt x="130305" y="73103"/>
                </a:lnTo>
                <a:cubicBezTo>
                  <a:pt x="127753" y="74946"/>
                  <a:pt x="125178" y="76836"/>
                  <a:pt x="122555" y="78773"/>
                </a:cubicBezTo>
                <a:cubicBezTo>
                  <a:pt x="104032" y="92454"/>
                  <a:pt x="84846" y="106583"/>
                  <a:pt x="62943" y="106583"/>
                </a:cubicBezTo>
                <a:cubicBezTo>
                  <a:pt x="41230" y="106583"/>
                  <a:pt x="25352" y="98219"/>
                  <a:pt x="15854" y="91201"/>
                </a:cubicBezTo>
                <a:cubicBezTo>
                  <a:pt x="5576" y="83617"/>
                  <a:pt x="354" y="75915"/>
                  <a:pt x="307" y="75844"/>
                </a:cubicBezTo>
                <a:lnTo>
                  <a:pt x="189" y="75915"/>
                </a:lnTo>
                <a:cubicBezTo>
                  <a:pt x="236" y="75985"/>
                  <a:pt x="5458" y="83712"/>
                  <a:pt x="15783" y="91320"/>
                </a:cubicBezTo>
                <a:cubicBezTo>
                  <a:pt x="21784" y="95762"/>
                  <a:pt x="28377" y="99329"/>
                  <a:pt x="35370" y="101905"/>
                </a:cubicBezTo>
                <a:cubicBezTo>
                  <a:pt x="44144" y="105095"/>
                  <a:pt x="53406" y="106725"/>
                  <a:pt x="62742" y="106725"/>
                </a:cubicBezTo>
                <a:cubicBezTo>
                  <a:pt x="62809" y="106725"/>
                  <a:pt x="62876" y="106725"/>
                  <a:pt x="62943" y="106725"/>
                </a:cubicBezTo>
                <a:cubicBezTo>
                  <a:pt x="84917" y="106725"/>
                  <a:pt x="104102" y="92572"/>
                  <a:pt x="122650" y="78868"/>
                </a:cubicBezTo>
                <a:cubicBezTo>
                  <a:pt x="125273" y="76954"/>
                  <a:pt x="127872" y="75040"/>
                  <a:pt x="130447" y="73174"/>
                </a:cubicBezTo>
                <a:lnTo>
                  <a:pt x="130778" y="73363"/>
                </a:lnTo>
                <a:cubicBezTo>
                  <a:pt x="128250" y="75324"/>
                  <a:pt x="125745" y="77309"/>
                  <a:pt x="123193" y="79341"/>
                </a:cubicBezTo>
                <a:cubicBezTo>
                  <a:pt x="104504" y="94131"/>
                  <a:pt x="85177" y="109442"/>
                  <a:pt x="63109" y="109442"/>
                </a:cubicBezTo>
                <a:cubicBezTo>
                  <a:pt x="41324" y="109442"/>
                  <a:pt x="25423" y="100487"/>
                  <a:pt x="15901" y="92974"/>
                </a:cubicBezTo>
                <a:cubicBezTo>
                  <a:pt x="5576" y="84846"/>
                  <a:pt x="354" y="76600"/>
                  <a:pt x="307" y="76529"/>
                </a:cubicBezTo>
                <a:lnTo>
                  <a:pt x="189" y="76576"/>
                </a:lnTo>
                <a:cubicBezTo>
                  <a:pt x="236" y="76671"/>
                  <a:pt x="5482" y="84917"/>
                  <a:pt x="15830" y="93068"/>
                </a:cubicBezTo>
                <a:cubicBezTo>
                  <a:pt x="21784" y="97793"/>
                  <a:pt x="28400" y="101621"/>
                  <a:pt x="35465" y="104409"/>
                </a:cubicBezTo>
                <a:cubicBezTo>
                  <a:pt x="44219" y="107836"/>
                  <a:pt x="53533" y="109584"/>
                  <a:pt x="62920" y="109584"/>
                </a:cubicBezTo>
                <a:cubicBezTo>
                  <a:pt x="62983" y="109584"/>
                  <a:pt x="63046" y="109584"/>
                  <a:pt x="63109" y="109584"/>
                </a:cubicBezTo>
                <a:cubicBezTo>
                  <a:pt x="85224" y="109584"/>
                  <a:pt x="104575" y="94249"/>
                  <a:pt x="123264" y="79459"/>
                </a:cubicBezTo>
                <a:cubicBezTo>
                  <a:pt x="125840" y="77427"/>
                  <a:pt x="128368" y="75418"/>
                  <a:pt x="130896" y="73457"/>
                </a:cubicBezTo>
                <a:cubicBezTo>
                  <a:pt x="130990" y="73528"/>
                  <a:pt x="131109" y="73599"/>
                  <a:pt x="131227" y="73670"/>
                </a:cubicBezTo>
                <a:cubicBezTo>
                  <a:pt x="128769" y="75702"/>
                  <a:pt x="126312" y="77781"/>
                  <a:pt x="123808" y="79884"/>
                </a:cubicBezTo>
                <a:cubicBezTo>
                  <a:pt x="104977" y="95832"/>
                  <a:pt x="85484" y="112301"/>
                  <a:pt x="63274" y="112301"/>
                </a:cubicBezTo>
                <a:cubicBezTo>
                  <a:pt x="41442" y="112301"/>
                  <a:pt x="25494" y="102779"/>
                  <a:pt x="15949" y="94769"/>
                </a:cubicBezTo>
                <a:cubicBezTo>
                  <a:pt x="5600" y="86098"/>
                  <a:pt x="354" y="77309"/>
                  <a:pt x="284" y="77214"/>
                </a:cubicBezTo>
                <a:lnTo>
                  <a:pt x="189" y="77285"/>
                </a:lnTo>
                <a:cubicBezTo>
                  <a:pt x="236" y="77356"/>
                  <a:pt x="5505" y="86169"/>
                  <a:pt x="15854" y="94840"/>
                </a:cubicBezTo>
                <a:cubicBezTo>
                  <a:pt x="21784" y="99849"/>
                  <a:pt x="28424" y="103913"/>
                  <a:pt x="35559" y="106914"/>
                </a:cubicBezTo>
                <a:cubicBezTo>
                  <a:pt x="44240" y="110531"/>
                  <a:pt x="53520" y="112396"/>
                  <a:pt x="62921" y="112396"/>
                </a:cubicBezTo>
                <a:cubicBezTo>
                  <a:pt x="63039" y="112396"/>
                  <a:pt x="63157" y="112396"/>
                  <a:pt x="63274" y="112395"/>
                </a:cubicBezTo>
                <a:cubicBezTo>
                  <a:pt x="73245" y="112395"/>
                  <a:pt x="83594" y="109040"/>
                  <a:pt x="94935" y="102094"/>
                </a:cubicBezTo>
                <a:cubicBezTo>
                  <a:pt x="104977" y="95951"/>
                  <a:pt x="114593" y="87823"/>
                  <a:pt x="123879" y="79955"/>
                </a:cubicBezTo>
                <a:cubicBezTo>
                  <a:pt x="126383" y="77828"/>
                  <a:pt x="128840" y="75749"/>
                  <a:pt x="131321" y="73694"/>
                </a:cubicBezTo>
                <a:lnTo>
                  <a:pt x="131652" y="73930"/>
                </a:lnTo>
                <a:cubicBezTo>
                  <a:pt x="129266" y="76033"/>
                  <a:pt x="126856" y="78183"/>
                  <a:pt x="124422" y="80380"/>
                </a:cubicBezTo>
                <a:cubicBezTo>
                  <a:pt x="105449" y="97463"/>
                  <a:pt x="85815" y="115136"/>
                  <a:pt x="63440" y="115136"/>
                </a:cubicBezTo>
                <a:cubicBezTo>
                  <a:pt x="41537" y="115136"/>
                  <a:pt x="25541" y="105023"/>
                  <a:pt x="15972" y="96518"/>
                </a:cubicBezTo>
                <a:cubicBezTo>
                  <a:pt x="5600" y="87303"/>
                  <a:pt x="331" y="77994"/>
                  <a:pt x="307" y="77899"/>
                </a:cubicBezTo>
                <a:lnTo>
                  <a:pt x="213" y="77947"/>
                </a:lnTo>
                <a:cubicBezTo>
                  <a:pt x="260" y="78041"/>
                  <a:pt x="5529" y="87374"/>
                  <a:pt x="15925" y="96588"/>
                </a:cubicBezTo>
                <a:cubicBezTo>
                  <a:pt x="21784" y="101857"/>
                  <a:pt x="28447" y="106181"/>
                  <a:pt x="35654" y="109395"/>
                </a:cubicBezTo>
                <a:cubicBezTo>
                  <a:pt x="44368" y="113247"/>
                  <a:pt x="53759" y="115231"/>
                  <a:pt x="63271" y="115231"/>
                </a:cubicBezTo>
                <a:cubicBezTo>
                  <a:pt x="63327" y="115231"/>
                  <a:pt x="63383" y="115231"/>
                  <a:pt x="63440" y="115230"/>
                </a:cubicBezTo>
                <a:cubicBezTo>
                  <a:pt x="73481" y="115230"/>
                  <a:pt x="83925" y="111615"/>
                  <a:pt x="95337" y="104173"/>
                </a:cubicBezTo>
                <a:cubicBezTo>
                  <a:pt x="105473" y="97581"/>
                  <a:pt x="115136" y="88862"/>
                  <a:pt x="124517" y="80451"/>
                </a:cubicBezTo>
                <a:cubicBezTo>
                  <a:pt x="126950" y="78254"/>
                  <a:pt x="129360" y="76080"/>
                  <a:pt x="131746" y="73977"/>
                </a:cubicBezTo>
                <a:lnTo>
                  <a:pt x="132125" y="74190"/>
                </a:lnTo>
                <a:cubicBezTo>
                  <a:pt x="129785" y="76364"/>
                  <a:pt x="127446" y="78632"/>
                  <a:pt x="125084" y="80853"/>
                </a:cubicBezTo>
                <a:cubicBezTo>
                  <a:pt x="105922" y="99117"/>
                  <a:pt x="86122" y="117995"/>
                  <a:pt x="63581" y="117995"/>
                </a:cubicBezTo>
                <a:cubicBezTo>
                  <a:pt x="41632" y="117995"/>
                  <a:pt x="25588" y="107268"/>
                  <a:pt x="15996" y="98290"/>
                </a:cubicBezTo>
                <a:cubicBezTo>
                  <a:pt x="5623" y="88555"/>
                  <a:pt x="331" y="78679"/>
                  <a:pt x="284" y="78584"/>
                </a:cubicBezTo>
                <a:lnTo>
                  <a:pt x="213" y="78608"/>
                </a:lnTo>
                <a:cubicBezTo>
                  <a:pt x="260" y="78703"/>
                  <a:pt x="5529" y="88602"/>
                  <a:pt x="15949" y="98361"/>
                </a:cubicBezTo>
                <a:cubicBezTo>
                  <a:pt x="22068" y="104078"/>
                  <a:pt x="28731" y="108638"/>
                  <a:pt x="35748" y="111923"/>
                </a:cubicBezTo>
                <a:cubicBezTo>
                  <a:pt x="44467" y="115987"/>
                  <a:pt x="53965" y="118089"/>
                  <a:pt x="63605" y="118089"/>
                </a:cubicBezTo>
                <a:cubicBezTo>
                  <a:pt x="69016" y="118089"/>
                  <a:pt x="74403" y="117003"/>
                  <a:pt x="80073" y="114805"/>
                </a:cubicBezTo>
                <a:cubicBezTo>
                  <a:pt x="85106" y="112844"/>
                  <a:pt x="90233" y="110056"/>
                  <a:pt x="95738" y="106228"/>
                </a:cubicBezTo>
                <a:cubicBezTo>
                  <a:pt x="105945" y="99211"/>
                  <a:pt x="115703" y="89902"/>
                  <a:pt x="125131" y="80924"/>
                </a:cubicBezTo>
                <a:cubicBezTo>
                  <a:pt x="127494" y="78655"/>
                  <a:pt x="129856" y="76411"/>
                  <a:pt x="132172" y="74237"/>
                </a:cubicBezTo>
                <a:cubicBezTo>
                  <a:pt x="142710" y="80593"/>
                  <a:pt x="154358" y="85011"/>
                  <a:pt x="168204" y="85011"/>
                </a:cubicBezTo>
                <a:cubicBezTo>
                  <a:pt x="178954" y="85011"/>
                  <a:pt x="188594" y="81018"/>
                  <a:pt x="198494" y="72489"/>
                </a:cubicBezTo>
                <a:cubicBezTo>
                  <a:pt x="201495" y="69866"/>
                  <a:pt x="204354" y="67078"/>
                  <a:pt x="207023" y="64125"/>
                </a:cubicBezTo>
                <a:cubicBezTo>
                  <a:pt x="222003" y="74473"/>
                  <a:pt x="241307" y="86618"/>
                  <a:pt x="285018" y="86618"/>
                </a:cubicBezTo>
                <a:lnTo>
                  <a:pt x="285018" y="86547"/>
                </a:lnTo>
                <a:cubicBezTo>
                  <a:pt x="241330" y="86547"/>
                  <a:pt x="222050" y="74402"/>
                  <a:pt x="207071" y="64077"/>
                </a:cubicBezTo>
                <a:lnTo>
                  <a:pt x="207354" y="63770"/>
                </a:lnTo>
                <a:cubicBezTo>
                  <a:pt x="222429" y="72985"/>
                  <a:pt x="241732" y="83853"/>
                  <a:pt x="285018" y="83853"/>
                </a:cubicBezTo>
                <a:lnTo>
                  <a:pt x="285018" y="83759"/>
                </a:lnTo>
                <a:cubicBezTo>
                  <a:pt x="241779" y="83759"/>
                  <a:pt x="222476" y="72914"/>
                  <a:pt x="207425" y="63723"/>
                </a:cubicBezTo>
                <a:lnTo>
                  <a:pt x="207709" y="63416"/>
                </a:lnTo>
                <a:cubicBezTo>
                  <a:pt x="222830" y="71473"/>
                  <a:pt x="242134" y="81065"/>
                  <a:pt x="285018" y="81065"/>
                </a:cubicBezTo>
                <a:lnTo>
                  <a:pt x="285018" y="80947"/>
                </a:lnTo>
                <a:cubicBezTo>
                  <a:pt x="242181" y="80947"/>
                  <a:pt x="222877" y="71378"/>
                  <a:pt x="207756" y="63298"/>
                </a:cubicBezTo>
                <a:lnTo>
                  <a:pt x="208016" y="63014"/>
                </a:lnTo>
                <a:cubicBezTo>
                  <a:pt x="223232" y="70008"/>
                  <a:pt x="242559" y="78277"/>
                  <a:pt x="285018" y="78277"/>
                </a:cubicBezTo>
                <a:lnTo>
                  <a:pt x="285018" y="78159"/>
                </a:lnTo>
                <a:cubicBezTo>
                  <a:pt x="242606" y="78159"/>
                  <a:pt x="223279" y="69890"/>
                  <a:pt x="208110" y="62920"/>
                </a:cubicBezTo>
                <a:lnTo>
                  <a:pt x="208347" y="62636"/>
                </a:lnTo>
                <a:cubicBezTo>
                  <a:pt x="223610" y="68496"/>
                  <a:pt x="242961" y="75513"/>
                  <a:pt x="285018" y="75513"/>
                </a:cubicBezTo>
                <a:lnTo>
                  <a:pt x="285018" y="75371"/>
                </a:lnTo>
                <a:cubicBezTo>
                  <a:pt x="243032" y="75371"/>
                  <a:pt x="223704" y="68377"/>
                  <a:pt x="208465" y="62518"/>
                </a:cubicBezTo>
                <a:lnTo>
                  <a:pt x="208701" y="62258"/>
                </a:lnTo>
                <a:cubicBezTo>
                  <a:pt x="224012" y="67007"/>
                  <a:pt x="243362" y="72725"/>
                  <a:pt x="285018" y="72725"/>
                </a:cubicBezTo>
                <a:lnTo>
                  <a:pt x="285018" y="72583"/>
                </a:lnTo>
                <a:cubicBezTo>
                  <a:pt x="243457" y="72583"/>
                  <a:pt x="224106" y="66865"/>
                  <a:pt x="208819" y="62140"/>
                </a:cubicBezTo>
                <a:lnTo>
                  <a:pt x="209032" y="61880"/>
                </a:lnTo>
                <a:cubicBezTo>
                  <a:pt x="224413" y="65519"/>
                  <a:pt x="243764" y="69961"/>
                  <a:pt x="285018" y="69961"/>
                </a:cubicBezTo>
                <a:lnTo>
                  <a:pt x="285018" y="69795"/>
                </a:lnTo>
                <a:cubicBezTo>
                  <a:pt x="243882" y="69795"/>
                  <a:pt x="224508" y="65377"/>
                  <a:pt x="209174" y="61738"/>
                </a:cubicBezTo>
                <a:lnTo>
                  <a:pt x="209363" y="61502"/>
                </a:lnTo>
                <a:cubicBezTo>
                  <a:pt x="224815" y="64054"/>
                  <a:pt x="244166" y="67172"/>
                  <a:pt x="285018" y="67172"/>
                </a:cubicBezTo>
                <a:lnTo>
                  <a:pt x="285018" y="66983"/>
                </a:lnTo>
                <a:cubicBezTo>
                  <a:pt x="244284" y="66983"/>
                  <a:pt x="224933" y="63888"/>
                  <a:pt x="209528" y="61313"/>
                </a:cubicBezTo>
                <a:cubicBezTo>
                  <a:pt x="209575" y="61242"/>
                  <a:pt x="209646" y="61171"/>
                  <a:pt x="209717" y="61100"/>
                </a:cubicBezTo>
                <a:cubicBezTo>
                  <a:pt x="225193" y="62589"/>
                  <a:pt x="244567" y="64408"/>
                  <a:pt x="285018" y="64408"/>
                </a:cubicBezTo>
                <a:lnTo>
                  <a:pt x="285018" y="64195"/>
                </a:lnTo>
                <a:cubicBezTo>
                  <a:pt x="244709" y="64195"/>
                  <a:pt x="226114" y="62471"/>
                  <a:pt x="209882" y="60911"/>
                </a:cubicBezTo>
                <a:lnTo>
                  <a:pt x="210048" y="60722"/>
                </a:lnTo>
                <a:cubicBezTo>
                  <a:pt x="226398" y="61148"/>
                  <a:pt x="244969" y="61644"/>
                  <a:pt x="285018" y="61644"/>
                </a:cubicBezTo>
                <a:lnTo>
                  <a:pt x="285018" y="61407"/>
                </a:lnTo>
                <a:cubicBezTo>
                  <a:pt x="245134" y="61407"/>
                  <a:pt x="226540" y="60935"/>
                  <a:pt x="210237" y="60486"/>
                </a:cubicBezTo>
                <a:lnTo>
                  <a:pt x="210379" y="60321"/>
                </a:lnTo>
                <a:lnTo>
                  <a:pt x="210402" y="60321"/>
                </a:lnTo>
                <a:cubicBezTo>
                  <a:pt x="226800" y="59635"/>
                  <a:pt x="245394" y="58856"/>
                  <a:pt x="285018" y="58856"/>
                </a:cubicBezTo>
                <a:lnTo>
                  <a:pt x="285018" y="58619"/>
                </a:lnTo>
                <a:cubicBezTo>
                  <a:pt x="245560" y="58619"/>
                  <a:pt x="226965" y="59399"/>
                  <a:pt x="210591" y="60084"/>
                </a:cubicBezTo>
                <a:lnTo>
                  <a:pt x="210709" y="59919"/>
                </a:lnTo>
                <a:lnTo>
                  <a:pt x="210946" y="59895"/>
                </a:lnTo>
                <a:cubicBezTo>
                  <a:pt x="227367" y="58123"/>
                  <a:pt x="245961" y="56091"/>
                  <a:pt x="285018" y="56091"/>
                </a:cubicBezTo>
                <a:lnTo>
                  <a:pt x="285018" y="55831"/>
                </a:lnTo>
                <a:cubicBezTo>
                  <a:pt x="245985" y="55831"/>
                  <a:pt x="227367" y="57840"/>
                  <a:pt x="210969" y="59635"/>
                </a:cubicBezTo>
                <a:lnTo>
                  <a:pt x="210969" y="59635"/>
                </a:lnTo>
                <a:cubicBezTo>
                  <a:pt x="210993" y="59588"/>
                  <a:pt x="211016" y="59564"/>
                  <a:pt x="211064" y="59517"/>
                </a:cubicBezTo>
                <a:lnTo>
                  <a:pt x="211513" y="59446"/>
                </a:lnTo>
                <a:cubicBezTo>
                  <a:pt x="227934" y="56564"/>
                  <a:pt x="246528" y="53303"/>
                  <a:pt x="285018" y="53303"/>
                </a:cubicBezTo>
                <a:lnTo>
                  <a:pt x="285018" y="53043"/>
                </a:lnTo>
                <a:cubicBezTo>
                  <a:pt x="246505" y="53043"/>
                  <a:pt x="227886" y="56304"/>
                  <a:pt x="211465" y="59186"/>
                </a:cubicBezTo>
                <a:lnTo>
                  <a:pt x="211324" y="59210"/>
                </a:lnTo>
                <a:lnTo>
                  <a:pt x="211395" y="59116"/>
                </a:lnTo>
                <a:lnTo>
                  <a:pt x="212080" y="58950"/>
                </a:lnTo>
                <a:cubicBezTo>
                  <a:pt x="228501" y="55004"/>
                  <a:pt x="247096" y="50539"/>
                  <a:pt x="285018" y="50539"/>
                </a:cubicBezTo>
                <a:lnTo>
                  <a:pt x="285018" y="50232"/>
                </a:lnTo>
                <a:cubicBezTo>
                  <a:pt x="247072" y="50232"/>
                  <a:pt x="228454" y="54721"/>
                  <a:pt x="212009" y="58667"/>
                </a:cubicBezTo>
                <a:lnTo>
                  <a:pt x="211725" y="58738"/>
                </a:lnTo>
                <a:lnTo>
                  <a:pt x="211725" y="58738"/>
                </a:lnTo>
                <a:lnTo>
                  <a:pt x="211749" y="58714"/>
                </a:lnTo>
                <a:lnTo>
                  <a:pt x="212647" y="58430"/>
                </a:lnTo>
                <a:cubicBezTo>
                  <a:pt x="229068" y="53421"/>
                  <a:pt x="247686" y="47727"/>
                  <a:pt x="285018" y="47727"/>
                </a:cubicBezTo>
                <a:lnTo>
                  <a:pt x="285018" y="47444"/>
                </a:lnTo>
                <a:cubicBezTo>
                  <a:pt x="247639" y="47444"/>
                  <a:pt x="228997" y="53138"/>
                  <a:pt x="212552" y="58147"/>
                </a:cubicBezTo>
                <a:lnTo>
                  <a:pt x="212387" y="58194"/>
                </a:lnTo>
                <a:lnTo>
                  <a:pt x="213214" y="57911"/>
                </a:lnTo>
                <a:cubicBezTo>
                  <a:pt x="229635" y="51862"/>
                  <a:pt x="248230" y="44986"/>
                  <a:pt x="285018" y="44986"/>
                </a:cubicBezTo>
                <a:lnTo>
                  <a:pt x="285018" y="44656"/>
                </a:lnTo>
                <a:cubicBezTo>
                  <a:pt x="248419" y="44656"/>
                  <a:pt x="229777" y="51460"/>
                  <a:pt x="213426" y="57485"/>
                </a:cubicBezTo>
                <a:lnTo>
                  <a:pt x="213805" y="57320"/>
                </a:lnTo>
                <a:cubicBezTo>
                  <a:pt x="230202" y="50232"/>
                  <a:pt x="248797" y="42222"/>
                  <a:pt x="285018" y="42222"/>
                </a:cubicBezTo>
                <a:lnTo>
                  <a:pt x="285018" y="41868"/>
                </a:lnTo>
                <a:cubicBezTo>
                  <a:pt x="249340" y="41868"/>
                  <a:pt x="230722" y="49641"/>
                  <a:pt x="214490" y="56635"/>
                </a:cubicBezTo>
                <a:lnTo>
                  <a:pt x="214490" y="56635"/>
                </a:lnTo>
                <a:cubicBezTo>
                  <a:pt x="230864" y="48578"/>
                  <a:pt x="249435" y="39434"/>
                  <a:pt x="285018" y="39434"/>
                </a:cubicBezTo>
                <a:lnTo>
                  <a:pt x="285018" y="39080"/>
                </a:lnTo>
                <a:cubicBezTo>
                  <a:pt x="250285" y="39080"/>
                  <a:pt x="231714" y="47751"/>
                  <a:pt x="215600" y="55690"/>
                </a:cubicBezTo>
                <a:cubicBezTo>
                  <a:pt x="231856" y="46688"/>
                  <a:pt x="250356" y="36670"/>
                  <a:pt x="285018" y="36670"/>
                </a:cubicBezTo>
                <a:lnTo>
                  <a:pt x="285018" y="36292"/>
                </a:lnTo>
                <a:cubicBezTo>
                  <a:pt x="251207" y="36292"/>
                  <a:pt x="232706" y="45813"/>
                  <a:pt x="216758" y="54626"/>
                </a:cubicBezTo>
                <a:lnTo>
                  <a:pt x="216758" y="54626"/>
                </a:lnTo>
                <a:cubicBezTo>
                  <a:pt x="232825" y="44750"/>
                  <a:pt x="251301" y="33882"/>
                  <a:pt x="285018" y="33882"/>
                </a:cubicBezTo>
                <a:lnTo>
                  <a:pt x="285018" y="33504"/>
                </a:lnTo>
                <a:cubicBezTo>
                  <a:pt x="252175" y="33504"/>
                  <a:pt x="233746" y="43781"/>
                  <a:pt x="217963" y="53445"/>
                </a:cubicBezTo>
                <a:lnTo>
                  <a:pt x="217963" y="53445"/>
                </a:lnTo>
                <a:cubicBezTo>
                  <a:pt x="233888" y="42718"/>
                  <a:pt x="252270" y="31117"/>
                  <a:pt x="285018" y="31117"/>
                </a:cubicBezTo>
                <a:lnTo>
                  <a:pt x="285018" y="30716"/>
                </a:lnTo>
                <a:cubicBezTo>
                  <a:pt x="253121" y="30716"/>
                  <a:pt x="234809" y="41655"/>
                  <a:pt x="219168" y="52146"/>
                </a:cubicBezTo>
                <a:lnTo>
                  <a:pt x="219168" y="52146"/>
                </a:lnTo>
                <a:cubicBezTo>
                  <a:pt x="234927" y="40615"/>
                  <a:pt x="253215" y="28353"/>
                  <a:pt x="285018" y="28353"/>
                </a:cubicBezTo>
                <a:lnTo>
                  <a:pt x="285018" y="27904"/>
                </a:lnTo>
                <a:cubicBezTo>
                  <a:pt x="254089" y="27904"/>
                  <a:pt x="235896" y="39458"/>
                  <a:pt x="220444" y="50681"/>
                </a:cubicBezTo>
                <a:cubicBezTo>
                  <a:pt x="236014" y="38418"/>
                  <a:pt x="254160" y="25588"/>
                  <a:pt x="285018" y="25588"/>
                </a:cubicBezTo>
                <a:lnTo>
                  <a:pt x="285018" y="25116"/>
                </a:lnTo>
                <a:cubicBezTo>
                  <a:pt x="270227" y="25116"/>
                  <a:pt x="257090" y="28022"/>
                  <a:pt x="244875" y="34000"/>
                </a:cubicBezTo>
                <a:cubicBezTo>
                  <a:pt x="236085" y="38300"/>
                  <a:pt x="228690" y="43663"/>
                  <a:pt x="221720" y="49121"/>
                </a:cubicBezTo>
                <a:cubicBezTo>
                  <a:pt x="237668" y="35677"/>
                  <a:pt x="255011" y="22800"/>
                  <a:pt x="285018" y="22800"/>
                </a:cubicBezTo>
                <a:lnTo>
                  <a:pt x="285018" y="22328"/>
                </a:lnTo>
                <a:cubicBezTo>
                  <a:pt x="270439" y="22328"/>
                  <a:pt x="257492" y="25447"/>
                  <a:pt x="245371" y="31826"/>
                </a:cubicBezTo>
                <a:cubicBezTo>
                  <a:pt x="236936" y="36268"/>
                  <a:pt x="229777" y="41797"/>
                  <a:pt x="223019" y="47444"/>
                </a:cubicBezTo>
                <a:cubicBezTo>
                  <a:pt x="238731" y="33338"/>
                  <a:pt x="255932" y="20012"/>
                  <a:pt x="285018" y="20012"/>
                </a:cubicBezTo>
                <a:lnTo>
                  <a:pt x="285018" y="19540"/>
                </a:lnTo>
                <a:cubicBezTo>
                  <a:pt x="270676" y="19540"/>
                  <a:pt x="257870" y="22848"/>
                  <a:pt x="245867" y="29652"/>
                </a:cubicBezTo>
                <a:cubicBezTo>
                  <a:pt x="237810" y="34189"/>
                  <a:pt x="230887" y="39812"/>
                  <a:pt x="224366" y="45601"/>
                </a:cubicBezTo>
                <a:cubicBezTo>
                  <a:pt x="239842" y="30905"/>
                  <a:pt x="256877" y="17248"/>
                  <a:pt x="285018" y="17248"/>
                </a:cubicBezTo>
                <a:lnTo>
                  <a:pt x="285018" y="16752"/>
                </a:lnTo>
                <a:cubicBezTo>
                  <a:pt x="270912" y="16752"/>
                  <a:pt x="258248" y="20249"/>
                  <a:pt x="246339" y="27455"/>
                </a:cubicBezTo>
                <a:cubicBezTo>
                  <a:pt x="238661" y="32086"/>
                  <a:pt x="231998" y="37780"/>
                  <a:pt x="225689" y="43687"/>
                </a:cubicBezTo>
                <a:lnTo>
                  <a:pt x="225689" y="43687"/>
                </a:lnTo>
                <a:cubicBezTo>
                  <a:pt x="240929" y="28471"/>
                  <a:pt x="257799" y="14484"/>
                  <a:pt x="285018" y="14484"/>
                </a:cubicBezTo>
                <a:lnTo>
                  <a:pt x="285018" y="13964"/>
                </a:lnTo>
                <a:cubicBezTo>
                  <a:pt x="271125" y="13964"/>
                  <a:pt x="258649" y="17650"/>
                  <a:pt x="246836" y="25234"/>
                </a:cubicBezTo>
                <a:cubicBezTo>
                  <a:pt x="239558" y="29912"/>
                  <a:pt x="233132" y="35654"/>
                  <a:pt x="227083" y="41584"/>
                </a:cubicBezTo>
                <a:lnTo>
                  <a:pt x="227083" y="41584"/>
                </a:lnTo>
                <a:cubicBezTo>
                  <a:pt x="242063" y="25919"/>
                  <a:pt x="258720" y="11696"/>
                  <a:pt x="285018" y="11696"/>
                </a:cubicBezTo>
                <a:lnTo>
                  <a:pt x="285018" y="11152"/>
                </a:lnTo>
                <a:cubicBezTo>
                  <a:pt x="259571" y="11152"/>
                  <a:pt x="243150" y="24336"/>
                  <a:pt x="228548" y="39316"/>
                </a:cubicBezTo>
                <a:cubicBezTo>
                  <a:pt x="243268" y="23249"/>
                  <a:pt x="259665" y="8908"/>
                  <a:pt x="285018" y="8908"/>
                </a:cubicBezTo>
                <a:lnTo>
                  <a:pt x="285018" y="8364"/>
                </a:lnTo>
                <a:cubicBezTo>
                  <a:pt x="260469" y="8364"/>
                  <a:pt x="244284" y="21666"/>
                  <a:pt x="229942" y="37000"/>
                </a:cubicBezTo>
                <a:cubicBezTo>
                  <a:pt x="244402" y="20579"/>
                  <a:pt x="260563" y="6143"/>
                  <a:pt x="285018" y="6143"/>
                </a:cubicBezTo>
                <a:lnTo>
                  <a:pt x="285018" y="5576"/>
                </a:lnTo>
                <a:cubicBezTo>
                  <a:pt x="261367" y="5576"/>
                  <a:pt x="245442" y="18925"/>
                  <a:pt x="231360" y="34567"/>
                </a:cubicBezTo>
                <a:cubicBezTo>
                  <a:pt x="245560" y="17862"/>
                  <a:pt x="261437" y="3355"/>
                  <a:pt x="285018" y="3355"/>
                </a:cubicBezTo>
                <a:lnTo>
                  <a:pt x="285018" y="2788"/>
                </a:lnTo>
                <a:cubicBezTo>
                  <a:pt x="262217" y="2788"/>
                  <a:pt x="246623" y="16161"/>
                  <a:pt x="232777" y="32039"/>
                </a:cubicBezTo>
                <a:cubicBezTo>
                  <a:pt x="246718" y="15098"/>
                  <a:pt x="262312" y="591"/>
                  <a:pt x="285018" y="591"/>
                </a:cubicBezTo>
                <a:lnTo>
                  <a:pt x="285018" y="0"/>
                </a:lnTo>
                <a:close/>
              </a:path>
            </a:pathLst>
          </a:custGeom>
          <a:solidFill>
            <a:schemeClr val="dk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89"/>
          </a:p>
        </p:txBody>
      </p:sp>
      <p:sp>
        <p:nvSpPr>
          <p:cNvPr id="146" name="Google Shape;146;p7"/>
          <p:cNvSpPr/>
          <p:nvPr/>
        </p:nvSpPr>
        <p:spPr>
          <a:xfrm flipH="1">
            <a:off x="10632035" y="408537"/>
            <a:ext cx="609600" cy="609600"/>
          </a:xfrm>
          <a:prstGeom prst="ellipse">
            <a:avLst/>
          </a:prstGeom>
          <a:noFill/>
          <a:ln w="19050" cap="flat" cmpd="sng">
            <a:solidFill>
              <a:schemeClr val="accent2"/>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89"/>
          </a:p>
        </p:txBody>
      </p:sp>
      <p:sp>
        <p:nvSpPr>
          <p:cNvPr id="147" name="Google Shape;147;p7"/>
          <p:cNvSpPr/>
          <p:nvPr/>
        </p:nvSpPr>
        <p:spPr>
          <a:xfrm>
            <a:off x="7753647" y="5404967"/>
            <a:ext cx="487600" cy="487600"/>
          </a:xfrm>
          <a:prstGeom prst="ellipse">
            <a:avLst/>
          </a:prstGeom>
          <a:solidFill>
            <a:schemeClr val="accent2"/>
          </a:solidFill>
          <a:ln>
            <a:noFill/>
          </a:ln>
          <a:effectLst>
            <a:outerShdw blurRad="128588" dist="57150" dir="4980000" algn="bl" rotWithShape="0">
              <a:srgbClr val="000000">
                <a:alpha val="16000"/>
              </a:srgb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89"/>
          </a:p>
        </p:txBody>
      </p:sp>
      <p:sp>
        <p:nvSpPr>
          <p:cNvPr id="148" name="Google Shape;148;p7"/>
          <p:cNvSpPr/>
          <p:nvPr/>
        </p:nvSpPr>
        <p:spPr>
          <a:xfrm flipH="1">
            <a:off x="5389597" y="6092200"/>
            <a:ext cx="487600" cy="487600"/>
          </a:xfrm>
          <a:prstGeom prst="ellipse">
            <a:avLst/>
          </a:prstGeom>
          <a:noFill/>
          <a:ln w="19050" cap="flat" cmpd="sng">
            <a:solidFill>
              <a:schemeClr val="accent2"/>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89"/>
          </a:p>
        </p:txBody>
      </p:sp>
      <p:sp>
        <p:nvSpPr>
          <p:cNvPr id="149" name="Google Shape;149;p7"/>
          <p:cNvSpPr/>
          <p:nvPr/>
        </p:nvSpPr>
        <p:spPr>
          <a:xfrm flipH="1">
            <a:off x="10366465" y="2038088"/>
            <a:ext cx="426800" cy="426800"/>
          </a:xfrm>
          <a:prstGeom prst="ellipse">
            <a:avLst/>
          </a:prstGeom>
          <a:solidFill>
            <a:schemeClr val="accent1"/>
          </a:solidFill>
          <a:ln>
            <a:noFill/>
          </a:ln>
          <a:effectLst>
            <a:outerShdw blurRad="128588" dist="57150" dir="4980000" algn="bl" rotWithShape="0">
              <a:srgbClr val="000000">
                <a:alpha val="16000"/>
              </a:srgb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89"/>
          </a:p>
        </p:txBody>
      </p:sp>
      <p:sp>
        <p:nvSpPr>
          <p:cNvPr id="150" name="Google Shape;150;p7"/>
          <p:cNvSpPr txBox="1">
            <a:spLocks noGrp="1"/>
          </p:cNvSpPr>
          <p:nvPr>
            <p:ph type="title"/>
          </p:nvPr>
        </p:nvSpPr>
        <p:spPr>
          <a:xfrm>
            <a:off x="960000" y="713333"/>
            <a:ext cx="10278400" cy="1014000"/>
          </a:xfrm>
          <a:prstGeom prst="rect">
            <a:avLst/>
          </a:prstGeom>
        </p:spPr>
        <p:txBody>
          <a:bodyPr spcFirstLastPara="1" wrap="square" lIns="91425" tIns="91425" rIns="91425" bIns="91425" anchor="t" anchorCtr="0">
            <a:noAutofit/>
          </a:bodyPr>
          <a:lstStyle>
            <a:lvl1pPr lvl="0" algn="l" rtl="0">
              <a:spcBef>
                <a:spcPts val="0"/>
              </a:spcBef>
              <a:spcAft>
                <a:spcPts val="0"/>
              </a:spcAft>
              <a:buSzPts val="40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151" name="Google Shape;151;p7"/>
          <p:cNvSpPr txBox="1">
            <a:spLocks noGrp="1"/>
          </p:cNvSpPr>
          <p:nvPr>
            <p:ph type="body" idx="1"/>
          </p:nvPr>
        </p:nvSpPr>
        <p:spPr>
          <a:xfrm>
            <a:off x="960000" y="2667000"/>
            <a:ext cx="4754800" cy="3425200"/>
          </a:xfrm>
          <a:prstGeom prst="rect">
            <a:avLst/>
          </a:prstGeom>
        </p:spPr>
        <p:txBody>
          <a:bodyPr spcFirstLastPara="1" wrap="square" lIns="91425" tIns="91425" rIns="91425" bIns="91425" anchor="t" anchorCtr="0">
            <a:noAutofit/>
          </a:bodyPr>
          <a:lstStyle>
            <a:lvl1pPr marL="609585" lvl="0" indent="-372524" rtl="0">
              <a:lnSpc>
                <a:spcPct val="115000"/>
              </a:lnSpc>
              <a:spcBef>
                <a:spcPts val="0"/>
              </a:spcBef>
              <a:spcAft>
                <a:spcPts val="0"/>
              </a:spcAft>
              <a:buSzPts val="800"/>
              <a:buFont typeface="Open Sans"/>
              <a:buChar char="-"/>
              <a:defRPr sz="1867"/>
            </a:lvl1pPr>
            <a:lvl2pPr marL="1219170" lvl="1" indent="-372524" rtl="0">
              <a:lnSpc>
                <a:spcPct val="115000"/>
              </a:lnSpc>
              <a:spcBef>
                <a:spcPts val="0"/>
              </a:spcBef>
              <a:spcAft>
                <a:spcPts val="0"/>
              </a:spcAft>
              <a:buSzPts val="800"/>
              <a:buFont typeface="Open Sans"/>
              <a:buChar char="○"/>
              <a:defRPr/>
            </a:lvl2pPr>
            <a:lvl3pPr marL="1828754" lvl="2" indent="-372524" rtl="0">
              <a:lnSpc>
                <a:spcPct val="115000"/>
              </a:lnSpc>
              <a:spcBef>
                <a:spcPts val="0"/>
              </a:spcBef>
              <a:spcAft>
                <a:spcPts val="0"/>
              </a:spcAft>
              <a:buSzPts val="800"/>
              <a:buFont typeface="Open Sans"/>
              <a:buChar char="■"/>
              <a:defRPr/>
            </a:lvl3pPr>
            <a:lvl4pPr marL="2438339" lvl="3" indent="-372524" rtl="0">
              <a:lnSpc>
                <a:spcPct val="115000"/>
              </a:lnSpc>
              <a:spcBef>
                <a:spcPts val="0"/>
              </a:spcBef>
              <a:spcAft>
                <a:spcPts val="0"/>
              </a:spcAft>
              <a:buSzPts val="800"/>
              <a:buFont typeface="Open Sans"/>
              <a:buChar char="●"/>
              <a:defRPr/>
            </a:lvl4pPr>
            <a:lvl5pPr marL="3047924" lvl="4" indent="-406390" rtl="0">
              <a:lnSpc>
                <a:spcPct val="115000"/>
              </a:lnSpc>
              <a:spcBef>
                <a:spcPts val="0"/>
              </a:spcBef>
              <a:spcAft>
                <a:spcPts val="0"/>
              </a:spcAft>
              <a:buSzPts val="1200"/>
              <a:buFont typeface="Open Sans"/>
              <a:buChar char="○"/>
              <a:defRPr/>
            </a:lvl5pPr>
            <a:lvl6pPr marL="3657509" lvl="5" indent="-406390" rtl="0">
              <a:lnSpc>
                <a:spcPct val="115000"/>
              </a:lnSpc>
              <a:spcBef>
                <a:spcPts val="0"/>
              </a:spcBef>
              <a:spcAft>
                <a:spcPts val="0"/>
              </a:spcAft>
              <a:buSzPts val="1200"/>
              <a:buFont typeface="Open Sans"/>
              <a:buChar char="■"/>
              <a:defRPr/>
            </a:lvl6pPr>
            <a:lvl7pPr marL="4267093" lvl="6" indent="-364058" rtl="0">
              <a:lnSpc>
                <a:spcPct val="115000"/>
              </a:lnSpc>
              <a:spcBef>
                <a:spcPts val="0"/>
              </a:spcBef>
              <a:spcAft>
                <a:spcPts val="0"/>
              </a:spcAft>
              <a:buSzPts val="700"/>
              <a:buFont typeface="Open Sans"/>
              <a:buChar char="●"/>
              <a:defRPr/>
            </a:lvl7pPr>
            <a:lvl8pPr marL="4876678" lvl="7" indent="-364058" rtl="0">
              <a:lnSpc>
                <a:spcPct val="115000"/>
              </a:lnSpc>
              <a:spcBef>
                <a:spcPts val="0"/>
              </a:spcBef>
              <a:spcAft>
                <a:spcPts val="0"/>
              </a:spcAft>
              <a:buSzPts val="700"/>
              <a:buFont typeface="Open Sans"/>
              <a:buChar char="○"/>
              <a:defRPr/>
            </a:lvl8pPr>
            <a:lvl9pPr marL="5486263" lvl="8" indent="-355591" rtl="0">
              <a:lnSpc>
                <a:spcPct val="115000"/>
              </a:lnSpc>
              <a:spcBef>
                <a:spcPts val="0"/>
              </a:spcBef>
              <a:spcAft>
                <a:spcPts val="0"/>
              </a:spcAft>
              <a:buSzPts val="600"/>
              <a:buFont typeface="Open Sans"/>
              <a:buChar char="■"/>
              <a:defRPr/>
            </a:lvl9pPr>
          </a:lstStyle>
          <a:p>
            <a:endParaRPr/>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Main point">
  <p:cSld name="MAIN_POINT">
    <p:spTree>
      <p:nvGrpSpPr>
        <p:cNvPr id="1" name="Shape 152"/>
        <p:cNvGrpSpPr/>
        <p:nvPr/>
      </p:nvGrpSpPr>
      <p:grpSpPr>
        <a:xfrm>
          <a:off x="0" y="0"/>
          <a:ext cx="0" cy="0"/>
          <a:chOff x="0" y="0"/>
          <a:chExt cx="0" cy="0"/>
        </a:xfrm>
      </p:grpSpPr>
      <p:grpSp>
        <p:nvGrpSpPr>
          <p:cNvPr id="153" name="Google Shape;153;p8"/>
          <p:cNvGrpSpPr/>
          <p:nvPr/>
        </p:nvGrpSpPr>
        <p:grpSpPr>
          <a:xfrm>
            <a:off x="-1005801" y="-203219"/>
            <a:ext cx="13550761" cy="7188428"/>
            <a:chOff x="-200" y="-541901"/>
            <a:chExt cx="9144387" cy="4850928"/>
          </a:xfrm>
        </p:grpSpPr>
        <p:grpSp>
          <p:nvGrpSpPr>
            <p:cNvPr id="154" name="Google Shape;154;p8"/>
            <p:cNvGrpSpPr/>
            <p:nvPr/>
          </p:nvGrpSpPr>
          <p:grpSpPr>
            <a:xfrm>
              <a:off x="75" y="-541901"/>
              <a:ext cx="3080308" cy="3269023"/>
              <a:chOff x="0" y="0"/>
              <a:chExt cx="2743172" cy="2911232"/>
            </a:xfrm>
          </p:grpSpPr>
          <p:sp>
            <p:nvSpPr>
              <p:cNvPr id="155" name="Google Shape;155;p8"/>
              <p:cNvSpPr/>
              <p:nvPr/>
            </p:nvSpPr>
            <p:spPr>
              <a:xfrm>
                <a:off x="0" y="1411617"/>
                <a:ext cx="2743172" cy="1499615"/>
              </a:xfrm>
              <a:custGeom>
                <a:avLst/>
                <a:gdLst/>
                <a:ahLst/>
                <a:cxnLst/>
                <a:rect l="l" t="t" r="r" b="b"/>
                <a:pathLst>
                  <a:path w="143284" h="78442" extrusionOk="0">
                    <a:moveTo>
                      <a:pt x="94420" y="2397"/>
                    </a:moveTo>
                    <a:cubicBezTo>
                      <a:pt x="94850" y="2397"/>
                      <a:pt x="95284" y="2437"/>
                      <a:pt x="95715" y="2519"/>
                    </a:cubicBezTo>
                    <a:cubicBezTo>
                      <a:pt x="94720" y="3693"/>
                      <a:pt x="94138" y="5198"/>
                      <a:pt x="94228" y="6784"/>
                    </a:cubicBezTo>
                    <a:cubicBezTo>
                      <a:pt x="92977" y="5481"/>
                      <a:pt x="91219" y="4651"/>
                      <a:pt x="89350" y="4651"/>
                    </a:cubicBezTo>
                    <a:cubicBezTo>
                      <a:pt x="89330" y="4651"/>
                      <a:pt x="89310" y="4651"/>
                      <a:pt x="89290" y="4651"/>
                    </a:cubicBezTo>
                    <a:cubicBezTo>
                      <a:pt x="90624" y="3201"/>
                      <a:pt x="92490" y="2397"/>
                      <a:pt x="94420" y="2397"/>
                    </a:cubicBezTo>
                    <a:close/>
                    <a:moveTo>
                      <a:pt x="84151" y="2400"/>
                    </a:moveTo>
                    <a:cubicBezTo>
                      <a:pt x="86084" y="2400"/>
                      <a:pt x="87955" y="3198"/>
                      <a:pt x="89290" y="4651"/>
                    </a:cubicBezTo>
                    <a:cubicBezTo>
                      <a:pt x="89270" y="4651"/>
                      <a:pt x="89250" y="4651"/>
                      <a:pt x="89231" y="4651"/>
                    </a:cubicBezTo>
                    <a:cubicBezTo>
                      <a:pt x="87362" y="4651"/>
                      <a:pt x="85594" y="5481"/>
                      <a:pt x="84353" y="6793"/>
                    </a:cubicBezTo>
                    <a:cubicBezTo>
                      <a:pt x="84434" y="5207"/>
                      <a:pt x="83851" y="3702"/>
                      <a:pt x="82866" y="2519"/>
                    </a:cubicBezTo>
                    <a:cubicBezTo>
                      <a:pt x="83294" y="2439"/>
                      <a:pt x="83724" y="2400"/>
                      <a:pt x="84151" y="2400"/>
                    </a:cubicBezTo>
                    <a:close/>
                    <a:moveTo>
                      <a:pt x="13670" y="2589"/>
                    </a:moveTo>
                    <a:cubicBezTo>
                      <a:pt x="15606" y="2589"/>
                      <a:pt x="17480" y="3392"/>
                      <a:pt x="18825" y="4840"/>
                    </a:cubicBezTo>
                    <a:lnTo>
                      <a:pt x="18825" y="4840"/>
                    </a:lnTo>
                    <a:cubicBezTo>
                      <a:pt x="18822" y="4840"/>
                      <a:pt x="18819" y="4840"/>
                      <a:pt x="18816" y="4840"/>
                    </a:cubicBezTo>
                    <a:cubicBezTo>
                      <a:pt x="18806" y="4840"/>
                      <a:pt x="18796" y="4840"/>
                      <a:pt x="18786" y="4840"/>
                    </a:cubicBezTo>
                    <a:cubicBezTo>
                      <a:pt x="16906" y="4840"/>
                      <a:pt x="15136" y="5671"/>
                      <a:pt x="13879" y="6981"/>
                    </a:cubicBezTo>
                    <a:cubicBezTo>
                      <a:pt x="13951" y="5404"/>
                      <a:pt x="13368" y="3899"/>
                      <a:pt x="12382" y="2716"/>
                    </a:cubicBezTo>
                    <a:lnTo>
                      <a:pt x="12391" y="2707"/>
                    </a:lnTo>
                    <a:cubicBezTo>
                      <a:pt x="12817" y="2628"/>
                      <a:pt x="13245" y="2589"/>
                      <a:pt x="13670" y="2589"/>
                    </a:cubicBezTo>
                    <a:close/>
                    <a:moveTo>
                      <a:pt x="23963" y="2589"/>
                    </a:moveTo>
                    <a:cubicBezTo>
                      <a:pt x="24387" y="2589"/>
                      <a:pt x="24815" y="2628"/>
                      <a:pt x="25241" y="2707"/>
                    </a:cubicBezTo>
                    <a:cubicBezTo>
                      <a:pt x="24255" y="3890"/>
                      <a:pt x="23673" y="5395"/>
                      <a:pt x="23753" y="6981"/>
                    </a:cubicBezTo>
                    <a:cubicBezTo>
                      <a:pt x="22512" y="5678"/>
                      <a:pt x="20744" y="4839"/>
                      <a:pt x="18875" y="4839"/>
                    </a:cubicBezTo>
                    <a:cubicBezTo>
                      <a:pt x="18859" y="4839"/>
                      <a:pt x="18842" y="4839"/>
                      <a:pt x="18825" y="4840"/>
                    </a:cubicBezTo>
                    <a:lnTo>
                      <a:pt x="18825" y="4840"/>
                    </a:lnTo>
                    <a:cubicBezTo>
                      <a:pt x="20162" y="3392"/>
                      <a:pt x="22030" y="2589"/>
                      <a:pt x="23963" y="2589"/>
                    </a:cubicBezTo>
                    <a:close/>
                    <a:moveTo>
                      <a:pt x="77628" y="548"/>
                    </a:moveTo>
                    <a:cubicBezTo>
                      <a:pt x="80805" y="548"/>
                      <a:pt x="83981" y="2626"/>
                      <a:pt x="84022" y="6784"/>
                    </a:cubicBezTo>
                    <a:cubicBezTo>
                      <a:pt x="83543" y="6679"/>
                      <a:pt x="83061" y="6628"/>
                      <a:pt x="82582" y="6628"/>
                    </a:cubicBezTo>
                    <a:cubicBezTo>
                      <a:pt x="80728" y="6628"/>
                      <a:pt x="78929" y="7396"/>
                      <a:pt x="77633" y="8791"/>
                    </a:cubicBezTo>
                    <a:cubicBezTo>
                      <a:pt x="76359" y="7419"/>
                      <a:pt x="74579" y="6632"/>
                      <a:pt x="72709" y="6632"/>
                    </a:cubicBezTo>
                    <a:cubicBezTo>
                      <a:pt x="72699" y="6632"/>
                      <a:pt x="72688" y="6632"/>
                      <a:pt x="72678" y="6632"/>
                    </a:cubicBezTo>
                    <a:cubicBezTo>
                      <a:pt x="72194" y="6632"/>
                      <a:pt x="71710" y="6677"/>
                      <a:pt x="71235" y="6784"/>
                    </a:cubicBezTo>
                    <a:cubicBezTo>
                      <a:pt x="71275" y="2626"/>
                      <a:pt x="74452" y="548"/>
                      <a:pt x="77628" y="548"/>
                    </a:cubicBezTo>
                    <a:close/>
                    <a:moveTo>
                      <a:pt x="100945" y="548"/>
                    </a:moveTo>
                    <a:cubicBezTo>
                      <a:pt x="104119" y="548"/>
                      <a:pt x="107295" y="2626"/>
                      <a:pt x="107337" y="6782"/>
                    </a:cubicBezTo>
                    <a:lnTo>
                      <a:pt x="107337" y="6782"/>
                    </a:lnTo>
                    <a:cubicBezTo>
                      <a:pt x="106865" y="6681"/>
                      <a:pt x="106389" y="6632"/>
                      <a:pt x="105917" y="6632"/>
                    </a:cubicBezTo>
                    <a:cubicBezTo>
                      <a:pt x="104054" y="6632"/>
                      <a:pt x="102249" y="7399"/>
                      <a:pt x="100957" y="8791"/>
                    </a:cubicBezTo>
                    <a:cubicBezTo>
                      <a:pt x="99676" y="7411"/>
                      <a:pt x="97883" y="6632"/>
                      <a:pt x="96002" y="6632"/>
                    </a:cubicBezTo>
                    <a:cubicBezTo>
                      <a:pt x="95518" y="6632"/>
                      <a:pt x="95034" y="6685"/>
                      <a:pt x="94559" y="6784"/>
                    </a:cubicBezTo>
                    <a:cubicBezTo>
                      <a:pt x="94595" y="2626"/>
                      <a:pt x="97769" y="548"/>
                      <a:pt x="100945" y="548"/>
                    </a:cubicBezTo>
                    <a:close/>
                    <a:moveTo>
                      <a:pt x="7159" y="741"/>
                    </a:moveTo>
                    <a:cubicBezTo>
                      <a:pt x="10334" y="741"/>
                      <a:pt x="13512" y="2820"/>
                      <a:pt x="13556" y="6981"/>
                    </a:cubicBezTo>
                    <a:cubicBezTo>
                      <a:pt x="13074" y="6876"/>
                      <a:pt x="12589" y="6825"/>
                      <a:pt x="12108" y="6825"/>
                    </a:cubicBezTo>
                    <a:cubicBezTo>
                      <a:pt x="10251" y="6825"/>
                      <a:pt x="8458" y="7587"/>
                      <a:pt x="7163" y="8974"/>
                    </a:cubicBezTo>
                    <a:lnTo>
                      <a:pt x="7163" y="8974"/>
                    </a:lnTo>
                    <a:cubicBezTo>
                      <a:pt x="5882" y="7606"/>
                      <a:pt x="4092" y="6820"/>
                      <a:pt x="2212" y="6820"/>
                    </a:cubicBezTo>
                    <a:cubicBezTo>
                      <a:pt x="1728" y="6820"/>
                      <a:pt x="1245" y="6874"/>
                      <a:pt x="770" y="6981"/>
                    </a:cubicBezTo>
                    <a:cubicBezTo>
                      <a:pt x="806" y="2822"/>
                      <a:pt x="3981" y="741"/>
                      <a:pt x="7159" y="741"/>
                    </a:cubicBezTo>
                    <a:close/>
                    <a:moveTo>
                      <a:pt x="30465" y="748"/>
                    </a:moveTo>
                    <a:cubicBezTo>
                      <a:pt x="33637" y="748"/>
                      <a:pt x="36811" y="2823"/>
                      <a:pt x="36854" y="6977"/>
                    </a:cubicBezTo>
                    <a:lnTo>
                      <a:pt x="36854" y="6977"/>
                    </a:lnTo>
                    <a:cubicBezTo>
                      <a:pt x="36379" y="6875"/>
                      <a:pt x="35901" y="6825"/>
                      <a:pt x="35427" y="6825"/>
                    </a:cubicBezTo>
                    <a:cubicBezTo>
                      <a:pt x="33572" y="6825"/>
                      <a:pt x="31778" y="7591"/>
                      <a:pt x="30483" y="8979"/>
                    </a:cubicBezTo>
                    <a:cubicBezTo>
                      <a:pt x="29201" y="7608"/>
                      <a:pt x="27409" y="6820"/>
                      <a:pt x="25536" y="6820"/>
                    </a:cubicBezTo>
                    <a:cubicBezTo>
                      <a:pt x="25044" y="6820"/>
                      <a:pt x="24560" y="6874"/>
                      <a:pt x="24085" y="6981"/>
                    </a:cubicBezTo>
                    <a:cubicBezTo>
                      <a:pt x="24116" y="2827"/>
                      <a:pt x="27290" y="748"/>
                      <a:pt x="30465" y="748"/>
                    </a:cubicBezTo>
                    <a:close/>
                    <a:moveTo>
                      <a:pt x="119332" y="6908"/>
                    </a:moveTo>
                    <a:cubicBezTo>
                      <a:pt x="121265" y="6908"/>
                      <a:pt x="123134" y="7710"/>
                      <a:pt x="124478" y="9150"/>
                    </a:cubicBezTo>
                    <a:lnTo>
                      <a:pt x="124487" y="9158"/>
                    </a:lnTo>
                    <a:lnTo>
                      <a:pt x="124487" y="9158"/>
                    </a:lnTo>
                    <a:cubicBezTo>
                      <a:pt x="124484" y="9159"/>
                      <a:pt x="124481" y="9159"/>
                      <a:pt x="124478" y="9159"/>
                    </a:cubicBezTo>
                    <a:cubicBezTo>
                      <a:pt x="124459" y="9158"/>
                      <a:pt x="124439" y="9158"/>
                      <a:pt x="124419" y="9158"/>
                    </a:cubicBezTo>
                    <a:cubicBezTo>
                      <a:pt x="122559" y="9158"/>
                      <a:pt x="120791" y="9997"/>
                      <a:pt x="119541" y="11300"/>
                    </a:cubicBezTo>
                    <a:cubicBezTo>
                      <a:pt x="119631" y="9705"/>
                      <a:pt x="119048" y="8209"/>
                      <a:pt x="118054" y="7026"/>
                    </a:cubicBezTo>
                    <a:cubicBezTo>
                      <a:pt x="118480" y="6947"/>
                      <a:pt x="118907" y="6908"/>
                      <a:pt x="119332" y="6908"/>
                    </a:cubicBezTo>
                    <a:close/>
                    <a:moveTo>
                      <a:pt x="129633" y="6908"/>
                    </a:moveTo>
                    <a:cubicBezTo>
                      <a:pt x="130058" y="6908"/>
                      <a:pt x="130486" y="6947"/>
                      <a:pt x="130912" y="7026"/>
                    </a:cubicBezTo>
                    <a:cubicBezTo>
                      <a:pt x="129917" y="8209"/>
                      <a:pt x="129335" y="9705"/>
                      <a:pt x="129415" y="11300"/>
                    </a:cubicBezTo>
                    <a:cubicBezTo>
                      <a:pt x="128174" y="9997"/>
                      <a:pt x="126406" y="9158"/>
                      <a:pt x="124537" y="9158"/>
                    </a:cubicBezTo>
                    <a:cubicBezTo>
                      <a:pt x="124521" y="9158"/>
                      <a:pt x="124504" y="9158"/>
                      <a:pt x="124487" y="9158"/>
                    </a:cubicBezTo>
                    <a:lnTo>
                      <a:pt x="124487" y="9158"/>
                    </a:lnTo>
                    <a:cubicBezTo>
                      <a:pt x="125825" y="7711"/>
                      <a:pt x="127698" y="6908"/>
                      <a:pt x="129633" y="6908"/>
                    </a:cubicBezTo>
                    <a:close/>
                    <a:moveTo>
                      <a:pt x="82788" y="6998"/>
                    </a:moveTo>
                    <a:cubicBezTo>
                      <a:pt x="83213" y="6998"/>
                      <a:pt x="83641" y="7037"/>
                      <a:pt x="84066" y="7116"/>
                    </a:cubicBezTo>
                    <a:cubicBezTo>
                      <a:pt x="83072" y="8289"/>
                      <a:pt x="82489" y="9795"/>
                      <a:pt x="82579" y="11390"/>
                    </a:cubicBezTo>
                    <a:cubicBezTo>
                      <a:pt x="81329" y="10086"/>
                      <a:pt x="79570" y="9248"/>
                      <a:pt x="77701" y="9248"/>
                    </a:cubicBezTo>
                    <a:cubicBezTo>
                      <a:pt x="77681" y="9248"/>
                      <a:pt x="77661" y="9248"/>
                      <a:pt x="77642" y="9248"/>
                    </a:cubicBezTo>
                    <a:cubicBezTo>
                      <a:pt x="78979" y="7801"/>
                      <a:pt x="80853" y="6998"/>
                      <a:pt x="82788" y="6998"/>
                    </a:cubicBezTo>
                    <a:close/>
                    <a:moveTo>
                      <a:pt x="95802" y="7007"/>
                    </a:moveTo>
                    <a:cubicBezTo>
                      <a:pt x="97737" y="7007"/>
                      <a:pt x="99611" y="7810"/>
                      <a:pt x="100948" y="9257"/>
                    </a:cubicBezTo>
                    <a:cubicBezTo>
                      <a:pt x="100928" y="9257"/>
                      <a:pt x="100908" y="9257"/>
                      <a:pt x="100889" y="9257"/>
                    </a:cubicBezTo>
                    <a:cubicBezTo>
                      <a:pt x="99020" y="9257"/>
                      <a:pt x="97252" y="10095"/>
                      <a:pt x="96011" y="11399"/>
                    </a:cubicBezTo>
                    <a:cubicBezTo>
                      <a:pt x="96100" y="9804"/>
                      <a:pt x="95509" y="8307"/>
                      <a:pt x="94523" y="7125"/>
                    </a:cubicBezTo>
                    <a:cubicBezTo>
                      <a:pt x="94949" y="7046"/>
                      <a:pt x="95377" y="7007"/>
                      <a:pt x="95802" y="7007"/>
                    </a:cubicBezTo>
                    <a:close/>
                    <a:moveTo>
                      <a:pt x="48849" y="7105"/>
                    </a:moveTo>
                    <a:cubicBezTo>
                      <a:pt x="50784" y="7105"/>
                      <a:pt x="52658" y="7908"/>
                      <a:pt x="53995" y="9356"/>
                    </a:cubicBezTo>
                    <a:lnTo>
                      <a:pt x="53995" y="9356"/>
                    </a:lnTo>
                    <a:cubicBezTo>
                      <a:pt x="53978" y="9355"/>
                      <a:pt x="53961" y="9355"/>
                      <a:pt x="53945" y="9355"/>
                    </a:cubicBezTo>
                    <a:cubicBezTo>
                      <a:pt x="52076" y="9355"/>
                      <a:pt x="50308" y="10194"/>
                      <a:pt x="49067" y="11497"/>
                    </a:cubicBezTo>
                    <a:cubicBezTo>
                      <a:pt x="49147" y="9902"/>
                      <a:pt x="48565" y="8406"/>
                      <a:pt x="47570" y="7223"/>
                    </a:cubicBezTo>
                    <a:cubicBezTo>
                      <a:pt x="47996" y="7144"/>
                      <a:pt x="48424" y="7105"/>
                      <a:pt x="48849" y="7105"/>
                    </a:cubicBezTo>
                    <a:close/>
                    <a:moveTo>
                      <a:pt x="59142" y="7105"/>
                    </a:moveTo>
                    <a:cubicBezTo>
                      <a:pt x="59570" y="7105"/>
                      <a:pt x="60000" y="7144"/>
                      <a:pt x="60429" y="7223"/>
                    </a:cubicBezTo>
                    <a:cubicBezTo>
                      <a:pt x="59434" y="8397"/>
                      <a:pt x="58852" y="9902"/>
                      <a:pt x="58941" y="11497"/>
                    </a:cubicBezTo>
                    <a:cubicBezTo>
                      <a:pt x="57691" y="10194"/>
                      <a:pt x="55923" y="9355"/>
                      <a:pt x="54063" y="9355"/>
                    </a:cubicBezTo>
                    <a:cubicBezTo>
                      <a:pt x="54043" y="9355"/>
                      <a:pt x="54024" y="9356"/>
                      <a:pt x="54004" y="9356"/>
                    </a:cubicBezTo>
                    <a:cubicBezTo>
                      <a:pt x="54001" y="9356"/>
                      <a:pt x="53998" y="9356"/>
                      <a:pt x="53995" y="9356"/>
                    </a:cubicBezTo>
                    <a:lnTo>
                      <a:pt x="53995" y="9356"/>
                    </a:lnTo>
                    <a:lnTo>
                      <a:pt x="54004" y="9347"/>
                    </a:lnTo>
                    <a:cubicBezTo>
                      <a:pt x="55339" y="7901"/>
                      <a:pt x="57210" y="7105"/>
                      <a:pt x="59142" y="7105"/>
                    </a:cubicBezTo>
                    <a:close/>
                    <a:moveTo>
                      <a:pt x="12289" y="7212"/>
                    </a:moveTo>
                    <a:cubicBezTo>
                      <a:pt x="12716" y="7212"/>
                      <a:pt x="13146" y="7251"/>
                      <a:pt x="13574" y="7331"/>
                    </a:cubicBezTo>
                    <a:cubicBezTo>
                      <a:pt x="12580" y="8513"/>
                      <a:pt x="11997" y="10010"/>
                      <a:pt x="12087" y="11605"/>
                    </a:cubicBezTo>
                    <a:cubicBezTo>
                      <a:pt x="10837" y="10301"/>
                      <a:pt x="9069" y="9463"/>
                      <a:pt x="7208" y="9463"/>
                    </a:cubicBezTo>
                    <a:cubicBezTo>
                      <a:pt x="7189" y="9463"/>
                      <a:pt x="7169" y="9463"/>
                      <a:pt x="7150" y="9463"/>
                    </a:cubicBezTo>
                    <a:cubicBezTo>
                      <a:pt x="8485" y="8010"/>
                      <a:pt x="10356" y="7212"/>
                      <a:pt x="12289" y="7212"/>
                    </a:cubicBezTo>
                    <a:close/>
                    <a:moveTo>
                      <a:pt x="35624" y="7192"/>
                    </a:moveTo>
                    <a:cubicBezTo>
                      <a:pt x="36086" y="7192"/>
                      <a:pt x="36552" y="7237"/>
                      <a:pt x="37015" y="7331"/>
                    </a:cubicBezTo>
                    <a:cubicBezTo>
                      <a:pt x="36000" y="8594"/>
                      <a:pt x="35454" y="10176"/>
                      <a:pt x="35640" y="11839"/>
                    </a:cubicBezTo>
                    <a:lnTo>
                      <a:pt x="35640" y="11839"/>
                    </a:lnTo>
                    <a:cubicBezTo>
                      <a:pt x="34394" y="10395"/>
                      <a:pt x="32530" y="9454"/>
                      <a:pt x="30556" y="9454"/>
                    </a:cubicBezTo>
                    <a:cubicBezTo>
                      <a:pt x="30529" y="9454"/>
                      <a:pt x="30501" y="9454"/>
                      <a:pt x="30474" y="9454"/>
                    </a:cubicBezTo>
                    <a:cubicBezTo>
                      <a:pt x="30454" y="9454"/>
                      <a:pt x="30434" y="9454"/>
                      <a:pt x="30414" y="9454"/>
                    </a:cubicBezTo>
                    <a:cubicBezTo>
                      <a:pt x="28545" y="9454"/>
                      <a:pt x="26787" y="10284"/>
                      <a:pt x="25536" y="11596"/>
                    </a:cubicBezTo>
                    <a:cubicBezTo>
                      <a:pt x="25626" y="10001"/>
                      <a:pt x="25044" y="8495"/>
                      <a:pt x="24049" y="7322"/>
                    </a:cubicBezTo>
                    <a:cubicBezTo>
                      <a:pt x="24481" y="7240"/>
                      <a:pt x="24915" y="7200"/>
                      <a:pt x="25345" y="7200"/>
                    </a:cubicBezTo>
                    <a:cubicBezTo>
                      <a:pt x="27275" y="7200"/>
                      <a:pt x="29142" y="8002"/>
                      <a:pt x="30483" y="9445"/>
                    </a:cubicBezTo>
                    <a:cubicBezTo>
                      <a:pt x="31821" y="7992"/>
                      <a:pt x="33690" y="7192"/>
                      <a:pt x="35624" y="7192"/>
                    </a:cubicBezTo>
                    <a:close/>
                    <a:moveTo>
                      <a:pt x="112817" y="5046"/>
                    </a:moveTo>
                    <a:cubicBezTo>
                      <a:pt x="115992" y="5046"/>
                      <a:pt x="119168" y="7124"/>
                      <a:pt x="119209" y="11280"/>
                    </a:cubicBezTo>
                    <a:lnTo>
                      <a:pt x="119209" y="11280"/>
                    </a:lnTo>
                    <a:cubicBezTo>
                      <a:pt x="118739" y="11180"/>
                      <a:pt x="118265" y="11130"/>
                      <a:pt x="117794" y="11130"/>
                    </a:cubicBezTo>
                    <a:cubicBezTo>
                      <a:pt x="115935" y="11130"/>
                      <a:pt x="114129" y="11897"/>
                      <a:pt x="112830" y="13289"/>
                    </a:cubicBezTo>
                    <a:cubicBezTo>
                      <a:pt x="111548" y="11909"/>
                      <a:pt x="109756" y="11130"/>
                      <a:pt x="107883" y="11130"/>
                    </a:cubicBezTo>
                    <a:cubicBezTo>
                      <a:pt x="107391" y="11130"/>
                      <a:pt x="106907" y="11184"/>
                      <a:pt x="106432" y="11282"/>
                    </a:cubicBezTo>
                    <a:cubicBezTo>
                      <a:pt x="106468" y="7125"/>
                      <a:pt x="109642" y="5046"/>
                      <a:pt x="112817" y="5046"/>
                    </a:cubicBezTo>
                    <a:close/>
                    <a:moveTo>
                      <a:pt x="136134" y="5046"/>
                    </a:moveTo>
                    <a:cubicBezTo>
                      <a:pt x="139307" y="5046"/>
                      <a:pt x="142483" y="7124"/>
                      <a:pt x="142525" y="11280"/>
                    </a:cubicBezTo>
                    <a:cubicBezTo>
                      <a:pt x="142054" y="11180"/>
                      <a:pt x="141580" y="11130"/>
                      <a:pt x="141109" y="11130"/>
                    </a:cubicBezTo>
                    <a:cubicBezTo>
                      <a:pt x="139250" y="11130"/>
                      <a:pt x="137444" y="11897"/>
                      <a:pt x="136145" y="13289"/>
                    </a:cubicBezTo>
                    <a:cubicBezTo>
                      <a:pt x="134872" y="11909"/>
                      <a:pt x="133071" y="11130"/>
                      <a:pt x="131199" y="11130"/>
                    </a:cubicBezTo>
                    <a:cubicBezTo>
                      <a:pt x="130715" y="11130"/>
                      <a:pt x="130231" y="11184"/>
                      <a:pt x="129756" y="11282"/>
                    </a:cubicBezTo>
                    <a:cubicBezTo>
                      <a:pt x="129787" y="7125"/>
                      <a:pt x="132959" y="5046"/>
                      <a:pt x="136134" y="5046"/>
                    </a:cubicBezTo>
                    <a:close/>
                    <a:moveTo>
                      <a:pt x="89288" y="5152"/>
                    </a:moveTo>
                    <a:cubicBezTo>
                      <a:pt x="92463" y="5152"/>
                      <a:pt x="95639" y="7228"/>
                      <a:pt x="95679" y="11381"/>
                    </a:cubicBezTo>
                    <a:lnTo>
                      <a:pt x="95679" y="11381"/>
                    </a:lnTo>
                    <a:cubicBezTo>
                      <a:pt x="95206" y="11279"/>
                      <a:pt x="94729" y="11229"/>
                      <a:pt x="94255" y="11229"/>
                    </a:cubicBezTo>
                    <a:cubicBezTo>
                      <a:pt x="92396" y="11229"/>
                      <a:pt x="90592" y="11996"/>
                      <a:pt x="89299" y="13388"/>
                    </a:cubicBezTo>
                    <a:cubicBezTo>
                      <a:pt x="88018" y="12008"/>
                      <a:pt x="86226" y="11228"/>
                      <a:pt x="84344" y="11228"/>
                    </a:cubicBezTo>
                    <a:cubicBezTo>
                      <a:pt x="83860" y="11228"/>
                      <a:pt x="83376" y="11282"/>
                      <a:pt x="82902" y="11381"/>
                    </a:cubicBezTo>
                    <a:cubicBezTo>
                      <a:pt x="82937" y="7229"/>
                      <a:pt x="86112" y="5152"/>
                      <a:pt x="89288" y="5152"/>
                    </a:cubicBezTo>
                    <a:close/>
                    <a:moveTo>
                      <a:pt x="42335" y="5247"/>
                    </a:moveTo>
                    <a:cubicBezTo>
                      <a:pt x="45506" y="5247"/>
                      <a:pt x="48679" y="7322"/>
                      <a:pt x="48726" y="11475"/>
                    </a:cubicBezTo>
                    <a:lnTo>
                      <a:pt x="48726" y="11475"/>
                    </a:lnTo>
                    <a:cubicBezTo>
                      <a:pt x="48252" y="11373"/>
                      <a:pt x="47773" y="11323"/>
                      <a:pt x="47299" y="11323"/>
                    </a:cubicBezTo>
                    <a:cubicBezTo>
                      <a:pt x="45442" y="11323"/>
                      <a:pt x="43644" y="12089"/>
                      <a:pt x="42355" y="13478"/>
                    </a:cubicBezTo>
                    <a:cubicBezTo>
                      <a:pt x="41074" y="12107"/>
                      <a:pt x="39282" y="11318"/>
                      <a:pt x="37400" y="11318"/>
                    </a:cubicBezTo>
                    <a:cubicBezTo>
                      <a:pt x="36916" y="11318"/>
                      <a:pt x="36432" y="11372"/>
                      <a:pt x="35958" y="11479"/>
                    </a:cubicBezTo>
                    <a:cubicBezTo>
                      <a:pt x="35989" y="7326"/>
                      <a:pt x="39161" y="5247"/>
                      <a:pt x="42335" y="5247"/>
                    </a:cubicBezTo>
                    <a:close/>
                    <a:moveTo>
                      <a:pt x="65651" y="5248"/>
                    </a:moveTo>
                    <a:cubicBezTo>
                      <a:pt x="68824" y="5248"/>
                      <a:pt x="71996" y="7324"/>
                      <a:pt x="72041" y="11477"/>
                    </a:cubicBezTo>
                    <a:lnTo>
                      <a:pt x="72041" y="11477"/>
                    </a:lnTo>
                    <a:cubicBezTo>
                      <a:pt x="71564" y="11374"/>
                      <a:pt x="71084" y="11323"/>
                      <a:pt x="70606" y="11323"/>
                    </a:cubicBezTo>
                    <a:cubicBezTo>
                      <a:pt x="68746" y="11323"/>
                      <a:pt x="66942" y="12092"/>
                      <a:pt x="65653" y="13495"/>
                    </a:cubicBezTo>
                    <a:cubicBezTo>
                      <a:pt x="64378" y="12123"/>
                      <a:pt x="62599" y="11336"/>
                      <a:pt x="60729" y="11336"/>
                    </a:cubicBezTo>
                    <a:cubicBezTo>
                      <a:pt x="60719" y="11336"/>
                      <a:pt x="60708" y="11336"/>
                      <a:pt x="60697" y="11336"/>
                    </a:cubicBezTo>
                    <a:cubicBezTo>
                      <a:pt x="60214" y="11336"/>
                      <a:pt x="59730" y="11381"/>
                      <a:pt x="59255" y="11488"/>
                    </a:cubicBezTo>
                    <a:cubicBezTo>
                      <a:pt x="59295" y="7330"/>
                      <a:pt x="62473" y="5248"/>
                      <a:pt x="65651" y="5248"/>
                    </a:cubicBezTo>
                    <a:close/>
                    <a:moveTo>
                      <a:pt x="18809" y="5354"/>
                    </a:moveTo>
                    <a:cubicBezTo>
                      <a:pt x="21983" y="5354"/>
                      <a:pt x="25156" y="7430"/>
                      <a:pt x="25196" y="11587"/>
                    </a:cubicBezTo>
                    <a:cubicBezTo>
                      <a:pt x="24723" y="11485"/>
                      <a:pt x="24246" y="11435"/>
                      <a:pt x="23772" y="11435"/>
                    </a:cubicBezTo>
                    <a:cubicBezTo>
                      <a:pt x="21913" y="11435"/>
                      <a:pt x="20107" y="12202"/>
                      <a:pt x="18807" y="13594"/>
                    </a:cubicBezTo>
                    <a:cubicBezTo>
                      <a:pt x="17526" y="12214"/>
                      <a:pt x="15734" y="11435"/>
                      <a:pt x="13852" y="11435"/>
                    </a:cubicBezTo>
                    <a:cubicBezTo>
                      <a:pt x="13368" y="11435"/>
                      <a:pt x="12884" y="11488"/>
                      <a:pt x="12409" y="11587"/>
                    </a:cubicBezTo>
                    <a:cubicBezTo>
                      <a:pt x="12454" y="7433"/>
                      <a:pt x="15632" y="5354"/>
                      <a:pt x="18809" y="5354"/>
                    </a:cubicBezTo>
                    <a:close/>
                    <a:moveTo>
                      <a:pt x="117949" y="11510"/>
                    </a:moveTo>
                    <a:cubicBezTo>
                      <a:pt x="118380" y="11510"/>
                      <a:pt x="118814" y="11550"/>
                      <a:pt x="119245" y="11632"/>
                    </a:cubicBezTo>
                    <a:cubicBezTo>
                      <a:pt x="118251" y="12805"/>
                      <a:pt x="117668" y="14302"/>
                      <a:pt x="117758" y="15897"/>
                    </a:cubicBezTo>
                    <a:cubicBezTo>
                      <a:pt x="116508" y="14593"/>
                      <a:pt x="114740" y="13755"/>
                      <a:pt x="112880" y="13755"/>
                    </a:cubicBezTo>
                    <a:cubicBezTo>
                      <a:pt x="112860" y="13755"/>
                      <a:pt x="112840" y="13755"/>
                      <a:pt x="112821" y="13755"/>
                    </a:cubicBezTo>
                    <a:cubicBezTo>
                      <a:pt x="114154" y="12312"/>
                      <a:pt x="116020" y="11510"/>
                      <a:pt x="117949" y="11510"/>
                    </a:cubicBezTo>
                    <a:close/>
                    <a:moveTo>
                      <a:pt x="84144" y="11613"/>
                    </a:moveTo>
                    <a:cubicBezTo>
                      <a:pt x="86080" y="11613"/>
                      <a:pt x="87953" y="12415"/>
                      <a:pt x="89290" y="13863"/>
                    </a:cubicBezTo>
                    <a:cubicBezTo>
                      <a:pt x="89271" y="13863"/>
                      <a:pt x="89251" y="13863"/>
                      <a:pt x="89231" y="13863"/>
                    </a:cubicBezTo>
                    <a:cubicBezTo>
                      <a:pt x="87363" y="13863"/>
                      <a:pt x="85603" y="14701"/>
                      <a:pt x="84353" y="16004"/>
                    </a:cubicBezTo>
                    <a:cubicBezTo>
                      <a:pt x="84443" y="14409"/>
                      <a:pt x="83860" y="12913"/>
                      <a:pt x="82866" y="11730"/>
                    </a:cubicBezTo>
                    <a:cubicBezTo>
                      <a:pt x="83291" y="11651"/>
                      <a:pt x="83719" y="11613"/>
                      <a:pt x="84144" y="11613"/>
                    </a:cubicBezTo>
                    <a:close/>
                    <a:moveTo>
                      <a:pt x="94433" y="11612"/>
                    </a:moveTo>
                    <a:cubicBezTo>
                      <a:pt x="94859" y="11612"/>
                      <a:pt x="95288" y="11651"/>
                      <a:pt x="95715" y="11730"/>
                    </a:cubicBezTo>
                    <a:cubicBezTo>
                      <a:pt x="94729" y="12913"/>
                      <a:pt x="94147" y="14409"/>
                      <a:pt x="94228" y="16004"/>
                    </a:cubicBezTo>
                    <a:cubicBezTo>
                      <a:pt x="92986" y="14701"/>
                      <a:pt x="91218" y="13863"/>
                      <a:pt x="89350" y="13863"/>
                    </a:cubicBezTo>
                    <a:cubicBezTo>
                      <a:pt x="89330" y="13863"/>
                      <a:pt x="89310" y="13863"/>
                      <a:pt x="89290" y="13863"/>
                    </a:cubicBezTo>
                    <a:lnTo>
                      <a:pt x="89299" y="13854"/>
                    </a:lnTo>
                    <a:cubicBezTo>
                      <a:pt x="90635" y="12408"/>
                      <a:pt x="92505" y="11612"/>
                      <a:pt x="94433" y="11612"/>
                    </a:cubicBezTo>
                    <a:close/>
                    <a:moveTo>
                      <a:pt x="47494" y="11702"/>
                    </a:moveTo>
                    <a:cubicBezTo>
                      <a:pt x="47918" y="11702"/>
                      <a:pt x="48346" y="11741"/>
                      <a:pt x="48771" y="11820"/>
                    </a:cubicBezTo>
                    <a:cubicBezTo>
                      <a:pt x="47770" y="13000"/>
                      <a:pt x="47187" y="14502"/>
                      <a:pt x="47274" y="16084"/>
                    </a:cubicBezTo>
                    <a:lnTo>
                      <a:pt x="47274" y="16084"/>
                    </a:lnTo>
                    <a:cubicBezTo>
                      <a:pt x="46040" y="14793"/>
                      <a:pt x="44288" y="13961"/>
                      <a:pt x="42434" y="13961"/>
                    </a:cubicBezTo>
                    <a:cubicBezTo>
                      <a:pt x="42408" y="13961"/>
                      <a:pt x="42382" y="13961"/>
                      <a:pt x="42355" y="13961"/>
                    </a:cubicBezTo>
                    <a:lnTo>
                      <a:pt x="42355" y="13961"/>
                    </a:lnTo>
                    <a:cubicBezTo>
                      <a:pt x="43693" y="12506"/>
                      <a:pt x="45561" y="11702"/>
                      <a:pt x="47494" y="11702"/>
                    </a:cubicBezTo>
                    <a:close/>
                    <a:moveTo>
                      <a:pt x="60517" y="11701"/>
                    </a:moveTo>
                    <a:cubicBezTo>
                      <a:pt x="62455" y="11701"/>
                      <a:pt x="64326" y="12499"/>
                      <a:pt x="65662" y="13952"/>
                    </a:cubicBezTo>
                    <a:cubicBezTo>
                      <a:pt x="65642" y="13952"/>
                      <a:pt x="65622" y="13952"/>
                      <a:pt x="65602" y="13952"/>
                    </a:cubicBezTo>
                    <a:cubicBezTo>
                      <a:pt x="63734" y="13952"/>
                      <a:pt x="61966" y="14791"/>
                      <a:pt x="60724" y="16094"/>
                    </a:cubicBezTo>
                    <a:cubicBezTo>
                      <a:pt x="60805" y="14499"/>
                      <a:pt x="60223" y="12994"/>
                      <a:pt x="59228" y="11820"/>
                    </a:cubicBezTo>
                    <a:cubicBezTo>
                      <a:pt x="59658" y="11740"/>
                      <a:pt x="60089" y="11701"/>
                      <a:pt x="60517" y="11701"/>
                    </a:cubicBezTo>
                    <a:close/>
                    <a:moveTo>
                      <a:pt x="106098" y="7003"/>
                    </a:moveTo>
                    <a:cubicBezTo>
                      <a:pt x="106560" y="7003"/>
                      <a:pt x="107026" y="7049"/>
                      <a:pt x="107489" y="7142"/>
                    </a:cubicBezTo>
                    <a:cubicBezTo>
                      <a:pt x="106477" y="8396"/>
                      <a:pt x="105930" y="9991"/>
                      <a:pt x="106136" y="11666"/>
                    </a:cubicBezTo>
                    <a:lnTo>
                      <a:pt x="106136" y="11666"/>
                    </a:lnTo>
                    <a:cubicBezTo>
                      <a:pt x="106642" y="11553"/>
                      <a:pt x="107153" y="11498"/>
                      <a:pt x="107660" y="11498"/>
                    </a:cubicBezTo>
                    <a:cubicBezTo>
                      <a:pt x="109597" y="11498"/>
                      <a:pt x="111473" y="12301"/>
                      <a:pt x="112821" y="13755"/>
                    </a:cubicBezTo>
                    <a:cubicBezTo>
                      <a:pt x="112802" y="13755"/>
                      <a:pt x="112783" y="13755"/>
                      <a:pt x="112765" y="13755"/>
                    </a:cubicBezTo>
                    <a:cubicBezTo>
                      <a:pt x="110778" y="13755"/>
                      <a:pt x="108911" y="14701"/>
                      <a:pt x="107659" y="16148"/>
                    </a:cubicBezTo>
                    <a:lnTo>
                      <a:pt x="107659" y="16148"/>
                    </a:lnTo>
                    <a:cubicBezTo>
                      <a:pt x="107785" y="14472"/>
                      <a:pt x="107175" y="12895"/>
                      <a:pt x="106127" y="11668"/>
                    </a:cubicBezTo>
                    <a:cubicBezTo>
                      <a:pt x="106130" y="11667"/>
                      <a:pt x="106132" y="11666"/>
                      <a:pt x="106135" y="11666"/>
                    </a:cubicBezTo>
                    <a:lnTo>
                      <a:pt x="106135" y="11666"/>
                    </a:lnTo>
                    <a:cubicBezTo>
                      <a:pt x="106135" y="11666"/>
                      <a:pt x="106136" y="11667"/>
                      <a:pt x="106136" y="11668"/>
                    </a:cubicBezTo>
                    <a:cubicBezTo>
                      <a:pt x="106136" y="11667"/>
                      <a:pt x="106136" y="11666"/>
                      <a:pt x="106136" y="11666"/>
                    </a:cubicBezTo>
                    <a:lnTo>
                      <a:pt x="106136" y="11666"/>
                    </a:lnTo>
                    <a:cubicBezTo>
                      <a:pt x="106135" y="11666"/>
                      <a:pt x="106135" y="11666"/>
                      <a:pt x="106135" y="11666"/>
                    </a:cubicBezTo>
                    <a:lnTo>
                      <a:pt x="106135" y="11666"/>
                    </a:lnTo>
                    <a:cubicBezTo>
                      <a:pt x="104874" y="10211"/>
                      <a:pt x="102998" y="9257"/>
                      <a:pt x="101004" y="9257"/>
                    </a:cubicBezTo>
                    <a:cubicBezTo>
                      <a:pt x="100985" y="9257"/>
                      <a:pt x="100966" y="9257"/>
                      <a:pt x="100948" y="9257"/>
                    </a:cubicBezTo>
                    <a:cubicBezTo>
                      <a:pt x="102293" y="7803"/>
                      <a:pt x="104164" y="7003"/>
                      <a:pt x="106098" y="7003"/>
                    </a:cubicBezTo>
                    <a:close/>
                    <a:moveTo>
                      <a:pt x="13656" y="11810"/>
                    </a:moveTo>
                    <a:cubicBezTo>
                      <a:pt x="15596" y="11810"/>
                      <a:pt x="17470" y="12612"/>
                      <a:pt x="18807" y="14060"/>
                    </a:cubicBezTo>
                    <a:cubicBezTo>
                      <a:pt x="18787" y="14060"/>
                      <a:pt x="18768" y="14060"/>
                      <a:pt x="18748" y="14060"/>
                    </a:cubicBezTo>
                    <a:cubicBezTo>
                      <a:pt x="16879" y="14060"/>
                      <a:pt x="15111" y="14898"/>
                      <a:pt x="13870" y="16202"/>
                    </a:cubicBezTo>
                    <a:cubicBezTo>
                      <a:pt x="13951" y="14607"/>
                      <a:pt x="13368" y="13110"/>
                      <a:pt x="12374" y="11927"/>
                    </a:cubicBezTo>
                    <a:cubicBezTo>
                      <a:pt x="12801" y="11848"/>
                      <a:pt x="13230" y="11810"/>
                      <a:pt x="13656" y="11810"/>
                    </a:cubicBezTo>
                    <a:close/>
                    <a:moveTo>
                      <a:pt x="23953" y="11810"/>
                    </a:moveTo>
                    <a:cubicBezTo>
                      <a:pt x="24378" y="11810"/>
                      <a:pt x="24806" y="11848"/>
                      <a:pt x="25232" y="11927"/>
                    </a:cubicBezTo>
                    <a:cubicBezTo>
                      <a:pt x="24237" y="13110"/>
                      <a:pt x="23655" y="14607"/>
                      <a:pt x="23744" y="16202"/>
                    </a:cubicBezTo>
                    <a:cubicBezTo>
                      <a:pt x="22494" y="14898"/>
                      <a:pt x="20726" y="14060"/>
                      <a:pt x="18866" y="14060"/>
                    </a:cubicBezTo>
                    <a:cubicBezTo>
                      <a:pt x="18846" y="14060"/>
                      <a:pt x="18827" y="14060"/>
                      <a:pt x="18807" y="14060"/>
                    </a:cubicBezTo>
                    <a:cubicBezTo>
                      <a:pt x="20144" y="12612"/>
                      <a:pt x="22018" y="11810"/>
                      <a:pt x="23953" y="11810"/>
                    </a:cubicBezTo>
                    <a:close/>
                    <a:moveTo>
                      <a:pt x="37191" y="11704"/>
                    </a:moveTo>
                    <a:cubicBezTo>
                      <a:pt x="39126" y="11704"/>
                      <a:pt x="41007" y="12507"/>
                      <a:pt x="42355" y="13961"/>
                    </a:cubicBezTo>
                    <a:lnTo>
                      <a:pt x="42355" y="13961"/>
                    </a:lnTo>
                    <a:cubicBezTo>
                      <a:pt x="42352" y="13961"/>
                      <a:pt x="42349" y="13961"/>
                      <a:pt x="42346" y="13961"/>
                    </a:cubicBezTo>
                    <a:cubicBezTo>
                      <a:pt x="42319" y="13961"/>
                      <a:pt x="42291" y="13961"/>
                      <a:pt x="42263" y="13961"/>
                    </a:cubicBezTo>
                    <a:cubicBezTo>
                      <a:pt x="40287" y="13961"/>
                      <a:pt x="38431" y="14904"/>
                      <a:pt x="37185" y="16345"/>
                    </a:cubicBezTo>
                    <a:cubicBezTo>
                      <a:pt x="37320" y="14678"/>
                      <a:pt x="36710" y="13092"/>
                      <a:pt x="35662" y="11874"/>
                    </a:cubicBezTo>
                    <a:cubicBezTo>
                      <a:pt x="36169" y="11760"/>
                      <a:pt x="36682" y="11704"/>
                      <a:pt x="37191" y="11704"/>
                    </a:cubicBezTo>
                    <a:close/>
                    <a:moveTo>
                      <a:pt x="124474" y="9651"/>
                    </a:moveTo>
                    <a:cubicBezTo>
                      <a:pt x="127650" y="9651"/>
                      <a:pt x="130826" y="11730"/>
                      <a:pt x="130867" y="15886"/>
                    </a:cubicBezTo>
                    <a:lnTo>
                      <a:pt x="130867" y="15886"/>
                    </a:lnTo>
                    <a:cubicBezTo>
                      <a:pt x="130397" y="15785"/>
                      <a:pt x="129923" y="15736"/>
                      <a:pt x="129452" y="15736"/>
                    </a:cubicBezTo>
                    <a:cubicBezTo>
                      <a:pt x="127593" y="15736"/>
                      <a:pt x="125787" y="16503"/>
                      <a:pt x="124487" y="17895"/>
                    </a:cubicBezTo>
                    <a:cubicBezTo>
                      <a:pt x="123213" y="16523"/>
                      <a:pt x="121434" y="15735"/>
                      <a:pt x="119555" y="15735"/>
                    </a:cubicBezTo>
                    <a:cubicBezTo>
                      <a:pt x="119544" y="15735"/>
                      <a:pt x="119534" y="15736"/>
                      <a:pt x="119523" y="15736"/>
                    </a:cubicBezTo>
                    <a:cubicBezTo>
                      <a:pt x="119039" y="15736"/>
                      <a:pt x="118555" y="15780"/>
                      <a:pt x="118080" y="15888"/>
                    </a:cubicBezTo>
                    <a:cubicBezTo>
                      <a:pt x="118121" y="11730"/>
                      <a:pt x="121297" y="9651"/>
                      <a:pt x="124474" y="9651"/>
                    </a:cubicBezTo>
                    <a:close/>
                    <a:moveTo>
                      <a:pt x="77628" y="9759"/>
                    </a:moveTo>
                    <a:cubicBezTo>
                      <a:pt x="80802" y="9759"/>
                      <a:pt x="83976" y="11834"/>
                      <a:pt x="84021" y="15985"/>
                    </a:cubicBezTo>
                    <a:lnTo>
                      <a:pt x="84021" y="15985"/>
                    </a:lnTo>
                    <a:cubicBezTo>
                      <a:pt x="83551" y="15884"/>
                      <a:pt x="83077" y="15835"/>
                      <a:pt x="82606" y="15835"/>
                    </a:cubicBezTo>
                    <a:cubicBezTo>
                      <a:pt x="80748" y="15835"/>
                      <a:pt x="78943" y="16601"/>
                      <a:pt x="77651" y="17994"/>
                    </a:cubicBezTo>
                    <a:cubicBezTo>
                      <a:pt x="76368" y="16622"/>
                      <a:pt x="74580" y="15843"/>
                      <a:pt x="72710" y="15843"/>
                    </a:cubicBezTo>
                    <a:cubicBezTo>
                      <a:pt x="72699" y="15843"/>
                      <a:pt x="72688" y="15843"/>
                      <a:pt x="72678" y="15843"/>
                    </a:cubicBezTo>
                    <a:cubicBezTo>
                      <a:pt x="72194" y="15843"/>
                      <a:pt x="71710" y="15897"/>
                      <a:pt x="71235" y="15995"/>
                    </a:cubicBezTo>
                    <a:cubicBezTo>
                      <a:pt x="71275" y="11838"/>
                      <a:pt x="74452" y="9759"/>
                      <a:pt x="77628" y="9759"/>
                    </a:cubicBezTo>
                    <a:close/>
                    <a:moveTo>
                      <a:pt x="100943" y="9759"/>
                    </a:moveTo>
                    <a:cubicBezTo>
                      <a:pt x="104118" y="9759"/>
                      <a:pt x="107292" y="11835"/>
                      <a:pt x="107337" y="15986"/>
                    </a:cubicBezTo>
                    <a:lnTo>
                      <a:pt x="107337" y="15986"/>
                    </a:lnTo>
                    <a:cubicBezTo>
                      <a:pt x="106864" y="15885"/>
                      <a:pt x="106386" y="15835"/>
                      <a:pt x="105913" y="15835"/>
                    </a:cubicBezTo>
                    <a:cubicBezTo>
                      <a:pt x="104054" y="15835"/>
                      <a:pt x="102249" y="16601"/>
                      <a:pt x="100957" y="17994"/>
                    </a:cubicBezTo>
                    <a:cubicBezTo>
                      <a:pt x="99676" y="16623"/>
                      <a:pt x="97875" y="15843"/>
                      <a:pt x="95993" y="15843"/>
                    </a:cubicBezTo>
                    <a:cubicBezTo>
                      <a:pt x="95509" y="15843"/>
                      <a:pt x="95025" y="15897"/>
                      <a:pt x="94550" y="15995"/>
                    </a:cubicBezTo>
                    <a:cubicBezTo>
                      <a:pt x="94590" y="11838"/>
                      <a:pt x="97767" y="9759"/>
                      <a:pt x="100943" y="9759"/>
                    </a:cubicBezTo>
                    <a:close/>
                    <a:moveTo>
                      <a:pt x="54002" y="9852"/>
                    </a:moveTo>
                    <a:cubicBezTo>
                      <a:pt x="57178" y="9852"/>
                      <a:pt x="60352" y="11928"/>
                      <a:pt x="60393" y="16085"/>
                    </a:cubicBezTo>
                    <a:cubicBezTo>
                      <a:pt x="59918" y="15983"/>
                      <a:pt x="59439" y="15933"/>
                      <a:pt x="58964" y="15933"/>
                    </a:cubicBezTo>
                    <a:cubicBezTo>
                      <a:pt x="57103" y="15933"/>
                      <a:pt x="55299" y="16698"/>
                      <a:pt x="53999" y="18087"/>
                    </a:cubicBezTo>
                    <a:lnTo>
                      <a:pt x="53999" y="18087"/>
                    </a:lnTo>
                    <a:cubicBezTo>
                      <a:pt x="52718" y="16710"/>
                      <a:pt x="50928" y="15933"/>
                      <a:pt x="49049" y="15933"/>
                    </a:cubicBezTo>
                    <a:cubicBezTo>
                      <a:pt x="48565" y="15933"/>
                      <a:pt x="48081" y="15986"/>
                      <a:pt x="47606" y="16085"/>
                    </a:cubicBezTo>
                    <a:cubicBezTo>
                      <a:pt x="47646" y="11931"/>
                      <a:pt x="50825" y="9852"/>
                      <a:pt x="54002" y="9852"/>
                    </a:cubicBezTo>
                    <a:close/>
                    <a:moveTo>
                      <a:pt x="7145" y="9956"/>
                    </a:moveTo>
                    <a:cubicBezTo>
                      <a:pt x="10322" y="9956"/>
                      <a:pt x="13498" y="12035"/>
                      <a:pt x="13538" y="16193"/>
                    </a:cubicBezTo>
                    <a:cubicBezTo>
                      <a:pt x="13065" y="16091"/>
                      <a:pt x="12588" y="16041"/>
                      <a:pt x="12114" y="16041"/>
                    </a:cubicBezTo>
                    <a:cubicBezTo>
                      <a:pt x="10255" y="16041"/>
                      <a:pt x="8451" y="16807"/>
                      <a:pt x="7159" y="18200"/>
                    </a:cubicBezTo>
                    <a:cubicBezTo>
                      <a:pt x="5877" y="16820"/>
                      <a:pt x="4076" y="16040"/>
                      <a:pt x="2194" y="16040"/>
                    </a:cubicBezTo>
                    <a:cubicBezTo>
                      <a:pt x="1711" y="16040"/>
                      <a:pt x="1227" y="16094"/>
                      <a:pt x="752" y="16193"/>
                    </a:cubicBezTo>
                    <a:cubicBezTo>
                      <a:pt x="792" y="12035"/>
                      <a:pt x="3969" y="9956"/>
                      <a:pt x="7145" y="9956"/>
                    </a:cubicBezTo>
                    <a:close/>
                    <a:moveTo>
                      <a:pt x="30465" y="9959"/>
                    </a:moveTo>
                    <a:cubicBezTo>
                      <a:pt x="33638" y="9959"/>
                      <a:pt x="36811" y="12035"/>
                      <a:pt x="36854" y="16189"/>
                    </a:cubicBezTo>
                    <a:lnTo>
                      <a:pt x="36854" y="16189"/>
                    </a:lnTo>
                    <a:cubicBezTo>
                      <a:pt x="36384" y="16089"/>
                      <a:pt x="35912" y="16041"/>
                      <a:pt x="35443" y="16041"/>
                    </a:cubicBezTo>
                    <a:cubicBezTo>
                      <a:pt x="33580" y="16041"/>
                      <a:pt x="31775" y="16807"/>
                      <a:pt x="30483" y="18200"/>
                    </a:cubicBezTo>
                    <a:cubicBezTo>
                      <a:pt x="29201" y="16820"/>
                      <a:pt x="27409" y="16040"/>
                      <a:pt x="25528" y="16040"/>
                    </a:cubicBezTo>
                    <a:cubicBezTo>
                      <a:pt x="25044" y="16040"/>
                      <a:pt x="24560" y="16094"/>
                      <a:pt x="24085" y="16193"/>
                    </a:cubicBezTo>
                    <a:cubicBezTo>
                      <a:pt x="24116" y="12038"/>
                      <a:pt x="27290" y="9959"/>
                      <a:pt x="30465" y="9959"/>
                    </a:cubicBezTo>
                    <a:close/>
                    <a:moveTo>
                      <a:pt x="119332" y="16111"/>
                    </a:moveTo>
                    <a:cubicBezTo>
                      <a:pt x="121268" y="16111"/>
                      <a:pt x="123142" y="16913"/>
                      <a:pt x="124487" y="18361"/>
                    </a:cubicBezTo>
                    <a:lnTo>
                      <a:pt x="124487" y="18361"/>
                    </a:lnTo>
                    <a:cubicBezTo>
                      <a:pt x="124484" y="18361"/>
                      <a:pt x="124481" y="18361"/>
                      <a:pt x="124478" y="18361"/>
                    </a:cubicBezTo>
                    <a:cubicBezTo>
                      <a:pt x="124459" y="18361"/>
                      <a:pt x="124439" y="18361"/>
                      <a:pt x="124419" y="18361"/>
                    </a:cubicBezTo>
                    <a:cubicBezTo>
                      <a:pt x="122559" y="18361"/>
                      <a:pt x="120791" y="19199"/>
                      <a:pt x="119550" y="20503"/>
                    </a:cubicBezTo>
                    <a:cubicBezTo>
                      <a:pt x="119631" y="18908"/>
                      <a:pt x="119048" y="17411"/>
                      <a:pt x="118054" y="16228"/>
                    </a:cubicBezTo>
                    <a:cubicBezTo>
                      <a:pt x="118479" y="16149"/>
                      <a:pt x="118907" y="16111"/>
                      <a:pt x="119332" y="16111"/>
                    </a:cubicBezTo>
                    <a:close/>
                    <a:moveTo>
                      <a:pt x="129633" y="16111"/>
                    </a:moveTo>
                    <a:cubicBezTo>
                      <a:pt x="130058" y="16111"/>
                      <a:pt x="130486" y="16149"/>
                      <a:pt x="130912" y="16228"/>
                    </a:cubicBezTo>
                    <a:cubicBezTo>
                      <a:pt x="129908" y="17411"/>
                      <a:pt x="129326" y="18908"/>
                      <a:pt x="129415" y="20503"/>
                    </a:cubicBezTo>
                    <a:cubicBezTo>
                      <a:pt x="128174" y="19199"/>
                      <a:pt x="126406" y="18361"/>
                      <a:pt x="124537" y="18361"/>
                    </a:cubicBezTo>
                    <a:cubicBezTo>
                      <a:pt x="124521" y="18361"/>
                      <a:pt x="124504" y="18361"/>
                      <a:pt x="124487" y="18361"/>
                    </a:cubicBezTo>
                    <a:lnTo>
                      <a:pt x="124487" y="18361"/>
                    </a:lnTo>
                    <a:cubicBezTo>
                      <a:pt x="125825" y="16913"/>
                      <a:pt x="127698" y="16111"/>
                      <a:pt x="129633" y="16111"/>
                    </a:cubicBezTo>
                    <a:close/>
                    <a:moveTo>
                      <a:pt x="82775" y="16217"/>
                    </a:moveTo>
                    <a:cubicBezTo>
                      <a:pt x="83201" y="16217"/>
                      <a:pt x="83630" y="16256"/>
                      <a:pt x="84057" y="16336"/>
                    </a:cubicBezTo>
                    <a:cubicBezTo>
                      <a:pt x="83538" y="16945"/>
                      <a:pt x="83135" y="17653"/>
                      <a:pt x="82875" y="18424"/>
                    </a:cubicBezTo>
                    <a:lnTo>
                      <a:pt x="82875" y="18415"/>
                    </a:lnTo>
                    <a:cubicBezTo>
                      <a:pt x="82633" y="19114"/>
                      <a:pt x="82534" y="19857"/>
                      <a:pt x="82570" y="20592"/>
                    </a:cubicBezTo>
                    <a:cubicBezTo>
                      <a:pt x="81322" y="19291"/>
                      <a:pt x="79551" y="18451"/>
                      <a:pt x="77680" y="18451"/>
                    </a:cubicBezTo>
                    <a:cubicBezTo>
                      <a:pt x="77671" y="18451"/>
                      <a:pt x="77661" y="18451"/>
                      <a:pt x="77651" y="18451"/>
                    </a:cubicBezTo>
                    <a:cubicBezTo>
                      <a:pt x="78986" y="17013"/>
                      <a:pt x="80850" y="16217"/>
                      <a:pt x="82775" y="16217"/>
                    </a:cubicBezTo>
                    <a:close/>
                    <a:moveTo>
                      <a:pt x="95806" y="16217"/>
                    </a:moveTo>
                    <a:cubicBezTo>
                      <a:pt x="97731" y="16217"/>
                      <a:pt x="99596" y="17013"/>
                      <a:pt x="100939" y="18451"/>
                    </a:cubicBezTo>
                    <a:cubicBezTo>
                      <a:pt x="100929" y="18451"/>
                      <a:pt x="100919" y="18451"/>
                      <a:pt x="100909" y="18451"/>
                    </a:cubicBezTo>
                    <a:cubicBezTo>
                      <a:pt x="99029" y="18451"/>
                      <a:pt x="97259" y="19282"/>
                      <a:pt x="96011" y="20592"/>
                    </a:cubicBezTo>
                    <a:cubicBezTo>
                      <a:pt x="96047" y="19857"/>
                      <a:pt x="95948" y="19114"/>
                      <a:pt x="95706" y="18415"/>
                    </a:cubicBezTo>
                    <a:cubicBezTo>
                      <a:pt x="95446" y="17653"/>
                      <a:pt x="95043" y="16945"/>
                      <a:pt x="94523" y="16336"/>
                    </a:cubicBezTo>
                    <a:cubicBezTo>
                      <a:pt x="94950" y="16256"/>
                      <a:pt x="95380" y="16217"/>
                      <a:pt x="95806" y="16217"/>
                    </a:cubicBezTo>
                    <a:close/>
                    <a:moveTo>
                      <a:pt x="48849" y="16308"/>
                    </a:moveTo>
                    <a:cubicBezTo>
                      <a:pt x="50784" y="16308"/>
                      <a:pt x="52659" y="17111"/>
                      <a:pt x="54004" y="18558"/>
                    </a:cubicBezTo>
                    <a:lnTo>
                      <a:pt x="54004" y="18558"/>
                    </a:lnTo>
                    <a:cubicBezTo>
                      <a:pt x="54001" y="18558"/>
                      <a:pt x="53998" y="18558"/>
                      <a:pt x="53995" y="18558"/>
                    </a:cubicBezTo>
                    <a:cubicBezTo>
                      <a:pt x="53975" y="18558"/>
                      <a:pt x="53956" y="18558"/>
                      <a:pt x="53936" y="18558"/>
                    </a:cubicBezTo>
                    <a:cubicBezTo>
                      <a:pt x="52067" y="18558"/>
                      <a:pt x="50308" y="19396"/>
                      <a:pt x="49058" y="20700"/>
                    </a:cubicBezTo>
                    <a:cubicBezTo>
                      <a:pt x="49147" y="19114"/>
                      <a:pt x="48565" y="17608"/>
                      <a:pt x="47570" y="16426"/>
                    </a:cubicBezTo>
                    <a:cubicBezTo>
                      <a:pt x="47996" y="16347"/>
                      <a:pt x="48424" y="16308"/>
                      <a:pt x="48849" y="16308"/>
                    </a:cubicBezTo>
                    <a:close/>
                    <a:moveTo>
                      <a:pt x="59142" y="16308"/>
                    </a:moveTo>
                    <a:cubicBezTo>
                      <a:pt x="59566" y="16308"/>
                      <a:pt x="59994" y="16347"/>
                      <a:pt x="60420" y="16426"/>
                    </a:cubicBezTo>
                    <a:cubicBezTo>
                      <a:pt x="59425" y="17608"/>
                      <a:pt x="58843" y="19114"/>
                      <a:pt x="58932" y="20700"/>
                    </a:cubicBezTo>
                    <a:cubicBezTo>
                      <a:pt x="57691" y="19396"/>
                      <a:pt x="55923" y="18558"/>
                      <a:pt x="54054" y="18558"/>
                    </a:cubicBezTo>
                    <a:cubicBezTo>
                      <a:pt x="54037" y="18558"/>
                      <a:pt x="54021" y="18558"/>
                      <a:pt x="54004" y="18558"/>
                    </a:cubicBezTo>
                    <a:lnTo>
                      <a:pt x="54004" y="18558"/>
                    </a:lnTo>
                    <a:cubicBezTo>
                      <a:pt x="55341" y="17111"/>
                      <a:pt x="57209" y="16308"/>
                      <a:pt x="59142" y="16308"/>
                    </a:cubicBezTo>
                    <a:close/>
                    <a:moveTo>
                      <a:pt x="12289" y="16415"/>
                    </a:moveTo>
                    <a:cubicBezTo>
                      <a:pt x="12716" y="16415"/>
                      <a:pt x="13146" y="16454"/>
                      <a:pt x="13574" y="16533"/>
                    </a:cubicBezTo>
                    <a:cubicBezTo>
                      <a:pt x="13055" y="17142"/>
                      <a:pt x="12651" y="17850"/>
                      <a:pt x="12391" y="18612"/>
                    </a:cubicBezTo>
                    <a:cubicBezTo>
                      <a:pt x="12150" y="19311"/>
                      <a:pt x="12042" y="20055"/>
                      <a:pt x="12087" y="20798"/>
                    </a:cubicBezTo>
                    <a:cubicBezTo>
                      <a:pt x="10839" y="19488"/>
                      <a:pt x="9059" y="18657"/>
                      <a:pt x="7189" y="18657"/>
                    </a:cubicBezTo>
                    <a:cubicBezTo>
                      <a:pt x="7179" y="18657"/>
                      <a:pt x="7169" y="18657"/>
                      <a:pt x="7159" y="18657"/>
                    </a:cubicBezTo>
                    <a:cubicBezTo>
                      <a:pt x="8494" y="17211"/>
                      <a:pt x="10358" y="16415"/>
                      <a:pt x="12289" y="16415"/>
                    </a:cubicBezTo>
                    <a:close/>
                    <a:moveTo>
                      <a:pt x="25318" y="16415"/>
                    </a:moveTo>
                    <a:cubicBezTo>
                      <a:pt x="27251" y="16415"/>
                      <a:pt x="29119" y="17218"/>
                      <a:pt x="30456" y="18666"/>
                    </a:cubicBezTo>
                    <a:cubicBezTo>
                      <a:pt x="30436" y="18665"/>
                      <a:pt x="30417" y="18665"/>
                      <a:pt x="30397" y="18665"/>
                    </a:cubicBezTo>
                    <a:cubicBezTo>
                      <a:pt x="28537" y="18665"/>
                      <a:pt x="26769" y="19504"/>
                      <a:pt x="25528" y="20798"/>
                    </a:cubicBezTo>
                    <a:cubicBezTo>
                      <a:pt x="25563" y="20063"/>
                      <a:pt x="25465" y="19320"/>
                      <a:pt x="25223" y="18621"/>
                    </a:cubicBezTo>
                    <a:cubicBezTo>
                      <a:pt x="24963" y="17859"/>
                      <a:pt x="24560" y="17151"/>
                      <a:pt x="24040" y="16533"/>
                    </a:cubicBezTo>
                    <a:cubicBezTo>
                      <a:pt x="24466" y="16454"/>
                      <a:pt x="24893" y="16415"/>
                      <a:pt x="25318" y="16415"/>
                    </a:cubicBezTo>
                    <a:close/>
                    <a:moveTo>
                      <a:pt x="106101" y="16215"/>
                    </a:moveTo>
                    <a:cubicBezTo>
                      <a:pt x="106563" y="16215"/>
                      <a:pt x="107027" y="16260"/>
                      <a:pt x="107489" y="16354"/>
                    </a:cubicBezTo>
                    <a:cubicBezTo>
                      <a:pt x="106486" y="17608"/>
                      <a:pt x="105930" y="19194"/>
                      <a:pt x="106136" y="20870"/>
                    </a:cubicBezTo>
                    <a:cubicBezTo>
                      <a:pt x="104884" y="19414"/>
                      <a:pt x="103008" y="18459"/>
                      <a:pt x="101021" y="18459"/>
                    </a:cubicBezTo>
                    <a:cubicBezTo>
                      <a:pt x="101003" y="18459"/>
                      <a:pt x="100984" y="18459"/>
                      <a:pt x="100966" y="18460"/>
                    </a:cubicBezTo>
                    <a:cubicBezTo>
                      <a:pt x="102304" y="17013"/>
                      <a:pt x="104173" y="16215"/>
                      <a:pt x="106101" y="16215"/>
                    </a:cubicBezTo>
                    <a:close/>
                    <a:moveTo>
                      <a:pt x="70811" y="11695"/>
                    </a:moveTo>
                    <a:cubicBezTo>
                      <a:pt x="71307" y="11695"/>
                      <a:pt x="71806" y="11748"/>
                      <a:pt x="72301" y="11856"/>
                    </a:cubicBezTo>
                    <a:cubicBezTo>
                      <a:pt x="71289" y="13119"/>
                      <a:pt x="70742" y="14714"/>
                      <a:pt x="70939" y="16381"/>
                    </a:cubicBezTo>
                    <a:lnTo>
                      <a:pt x="70948" y="16372"/>
                    </a:lnTo>
                    <a:cubicBezTo>
                      <a:pt x="71456" y="16258"/>
                      <a:pt x="71969" y="16202"/>
                      <a:pt x="72477" y="16202"/>
                    </a:cubicBezTo>
                    <a:cubicBezTo>
                      <a:pt x="74410" y="16202"/>
                      <a:pt x="76285" y="17004"/>
                      <a:pt x="77633" y="18451"/>
                    </a:cubicBezTo>
                    <a:cubicBezTo>
                      <a:pt x="77615" y="18450"/>
                      <a:pt x="77597" y="18450"/>
                      <a:pt x="77579" y="18450"/>
                    </a:cubicBezTo>
                    <a:cubicBezTo>
                      <a:pt x="75529" y="18450"/>
                      <a:pt x="73607" y="19459"/>
                      <a:pt x="72355" y="20986"/>
                    </a:cubicBezTo>
                    <a:cubicBezTo>
                      <a:pt x="72747" y="17261"/>
                      <a:pt x="69434" y="13952"/>
                      <a:pt x="65721" y="13952"/>
                    </a:cubicBezTo>
                    <a:cubicBezTo>
                      <a:pt x="65701" y="13952"/>
                      <a:pt x="65682" y="13952"/>
                      <a:pt x="65662" y="13952"/>
                    </a:cubicBezTo>
                    <a:cubicBezTo>
                      <a:pt x="67003" y="12497"/>
                      <a:pt x="68877" y="11695"/>
                      <a:pt x="70811" y="11695"/>
                    </a:cubicBezTo>
                    <a:close/>
                    <a:moveTo>
                      <a:pt x="35609" y="16412"/>
                    </a:moveTo>
                    <a:cubicBezTo>
                      <a:pt x="36071" y="16412"/>
                      <a:pt x="36535" y="16458"/>
                      <a:pt x="36997" y="16551"/>
                    </a:cubicBezTo>
                    <a:cubicBezTo>
                      <a:pt x="36002" y="17805"/>
                      <a:pt x="35447" y="19400"/>
                      <a:pt x="35644" y="21067"/>
                    </a:cubicBezTo>
                    <a:cubicBezTo>
                      <a:pt x="34392" y="19611"/>
                      <a:pt x="32516" y="18656"/>
                      <a:pt x="30529" y="18656"/>
                    </a:cubicBezTo>
                    <a:cubicBezTo>
                      <a:pt x="30511" y="18656"/>
                      <a:pt x="30492" y="18657"/>
                      <a:pt x="30474" y="18657"/>
                    </a:cubicBezTo>
                    <a:cubicBezTo>
                      <a:pt x="31812" y="17210"/>
                      <a:pt x="33680" y="16412"/>
                      <a:pt x="35609" y="16412"/>
                    </a:cubicBezTo>
                    <a:close/>
                    <a:moveTo>
                      <a:pt x="112819" y="14254"/>
                    </a:moveTo>
                    <a:cubicBezTo>
                      <a:pt x="115994" y="14254"/>
                      <a:pt x="119169" y="16333"/>
                      <a:pt x="119209" y="20494"/>
                    </a:cubicBezTo>
                    <a:lnTo>
                      <a:pt x="119209" y="20494"/>
                    </a:lnTo>
                    <a:cubicBezTo>
                      <a:pt x="118731" y="20389"/>
                      <a:pt x="118248" y="20338"/>
                      <a:pt x="117769" y="20338"/>
                    </a:cubicBezTo>
                    <a:cubicBezTo>
                      <a:pt x="115913" y="20338"/>
                      <a:pt x="114109" y="21105"/>
                      <a:pt x="112821" y="22501"/>
                    </a:cubicBezTo>
                    <a:lnTo>
                      <a:pt x="112821" y="22492"/>
                    </a:lnTo>
                    <a:cubicBezTo>
                      <a:pt x="111539" y="21121"/>
                      <a:pt x="109747" y="20332"/>
                      <a:pt x="107865" y="20332"/>
                    </a:cubicBezTo>
                    <a:cubicBezTo>
                      <a:pt x="107382" y="20332"/>
                      <a:pt x="106898" y="20386"/>
                      <a:pt x="106423" y="20494"/>
                    </a:cubicBezTo>
                    <a:lnTo>
                      <a:pt x="106423" y="20494"/>
                    </a:lnTo>
                    <a:cubicBezTo>
                      <a:pt x="106463" y="16335"/>
                      <a:pt x="109641" y="14254"/>
                      <a:pt x="112819" y="14254"/>
                    </a:cubicBezTo>
                    <a:close/>
                    <a:moveTo>
                      <a:pt x="136134" y="14257"/>
                    </a:moveTo>
                    <a:cubicBezTo>
                      <a:pt x="139307" y="14257"/>
                      <a:pt x="142483" y="16335"/>
                      <a:pt x="142525" y="20492"/>
                    </a:cubicBezTo>
                    <a:lnTo>
                      <a:pt x="142525" y="20492"/>
                    </a:lnTo>
                    <a:cubicBezTo>
                      <a:pt x="142054" y="20391"/>
                      <a:pt x="141580" y="20342"/>
                      <a:pt x="141109" y="20342"/>
                    </a:cubicBezTo>
                    <a:cubicBezTo>
                      <a:pt x="139250" y="20342"/>
                      <a:pt x="137444" y="21108"/>
                      <a:pt x="136145" y="22501"/>
                    </a:cubicBezTo>
                    <a:cubicBezTo>
                      <a:pt x="134872" y="21121"/>
                      <a:pt x="133071" y="20341"/>
                      <a:pt x="131199" y="20341"/>
                    </a:cubicBezTo>
                    <a:cubicBezTo>
                      <a:pt x="130715" y="20341"/>
                      <a:pt x="130231" y="20395"/>
                      <a:pt x="129756" y="20494"/>
                    </a:cubicBezTo>
                    <a:lnTo>
                      <a:pt x="129756" y="20494"/>
                    </a:lnTo>
                    <a:cubicBezTo>
                      <a:pt x="129787" y="16336"/>
                      <a:pt x="132959" y="14257"/>
                      <a:pt x="136134" y="14257"/>
                    </a:cubicBezTo>
                    <a:close/>
                    <a:moveTo>
                      <a:pt x="89297" y="14362"/>
                    </a:moveTo>
                    <a:cubicBezTo>
                      <a:pt x="91875" y="14362"/>
                      <a:pt x="94452" y="15733"/>
                      <a:pt x="95348" y="18477"/>
                    </a:cubicBezTo>
                    <a:cubicBezTo>
                      <a:pt x="95572" y="19158"/>
                      <a:pt x="95679" y="19875"/>
                      <a:pt x="95688" y="20583"/>
                    </a:cubicBezTo>
                    <a:cubicBezTo>
                      <a:pt x="95213" y="20481"/>
                      <a:pt x="94735" y="20431"/>
                      <a:pt x="94260" y="20431"/>
                    </a:cubicBezTo>
                    <a:cubicBezTo>
                      <a:pt x="92399" y="20431"/>
                      <a:pt x="90599" y="21198"/>
                      <a:pt x="89299" y="22590"/>
                    </a:cubicBezTo>
                    <a:cubicBezTo>
                      <a:pt x="88018" y="21210"/>
                      <a:pt x="86226" y="20431"/>
                      <a:pt x="84344" y="20431"/>
                    </a:cubicBezTo>
                    <a:cubicBezTo>
                      <a:pt x="83860" y="20431"/>
                      <a:pt x="83376" y="20485"/>
                      <a:pt x="82902" y="20583"/>
                    </a:cubicBezTo>
                    <a:cubicBezTo>
                      <a:pt x="82902" y="19875"/>
                      <a:pt x="83018" y="19158"/>
                      <a:pt x="83233" y="18486"/>
                    </a:cubicBezTo>
                    <a:cubicBezTo>
                      <a:pt x="84130" y="15738"/>
                      <a:pt x="86714" y="14362"/>
                      <a:pt x="89297" y="14362"/>
                    </a:cubicBezTo>
                    <a:close/>
                    <a:moveTo>
                      <a:pt x="42353" y="14449"/>
                    </a:moveTo>
                    <a:cubicBezTo>
                      <a:pt x="45529" y="14449"/>
                      <a:pt x="48704" y="16525"/>
                      <a:pt x="48744" y="20682"/>
                    </a:cubicBezTo>
                    <a:cubicBezTo>
                      <a:pt x="48269" y="20580"/>
                      <a:pt x="47791" y="20530"/>
                      <a:pt x="47316" y="20530"/>
                    </a:cubicBezTo>
                    <a:cubicBezTo>
                      <a:pt x="45456" y="20530"/>
                      <a:pt x="43649" y="21293"/>
                      <a:pt x="42351" y="22684"/>
                    </a:cubicBezTo>
                    <a:lnTo>
                      <a:pt x="42351" y="22684"/>
                    </a:lnTo>
                    <a:cubicBezTo>
                      <a:pt x="41070" y="21307"/>
                      <a:pt x="39280" y="20529"/>
                      <a:pt x="37400" y="20529"/>
                    </a:cubicBezTo>
                    <a:cubicBezTo>
                      <a:pt x="36916" y="20529"/>
                      <a:pt x="36432" y="20583"/>
                      <a:pt x="35958" y="20682"/>
                    </a:cubicBezTo>
                    <a:cubicBezTo>
                      <a:pt x="35998" y="16527"/>
                      <a:pt x="39176" y="14449"/>
                      <a:pt x="42353" y="14449"/>
                    </a:cubicBezTo>
                    <a:close/>
                    <a:moveTo>
                      <a:pt x="65651" y="14458"/>
                    </a:moveTo>
                    <a:cubicBezTo>
                      <a:pt x="68826" y="14458"/>
                      <a:pt x="72001" y="16534"/>
                      <a:pt x="72041" y="20691"/>
                    </a:cubicBezTo>
                    <a:cubicBezTo>
                      <a:pt x="71568" y="20589"/>
                      <a:pt x="71091" y="20539"/>
                      <a:pt x="70617" y="20539"/>
                    </a:cubicBezTo>
                    <a:cubicBezTo>
                      <a:pt x="68758" y="20539"/>
                      <a:pt x="66952" y="21305"/>
                      <a:pt x="65653" y="22698"/>
                    </a:cubicBezTo>
                    <a:cubicBezTo>
                      <a:pt x="64371" y="21318"/>
                      <a:pt x="62579" y="20538"/>
                      <a:pt x="60697" y="20538"/>
                    </a:cubicBezTo>
                    <a:cubicBezTo>
                      <a:pt x="60214" y="20538"/>
                      <a:pt x="59730" y="20592"/>
                      <a:pt x="59255" y="20691"/>
                    </a:cubicBezTo>
                    <a:cubicBezTo>
                      <a:pt x="59295" y="16536"/>
                      <a:pt x="62473" y="14458"/>
                      <a:pt x="65651" y="14458"/>
                    </a:cubicBezTo>
                    <a:close/>
                    <a:moveTo>
                      <a:pt x="18803" y="14564"/>
                    </a:moveTo>
                    <a:cubicBezTo>
                      <a:pt x="21386" y="14564"/>
                      <a:pt x="23968" y="15937"/>
                      <a:pt x="24864" y="18684"/>
                    </a:cubicBezTo>
                    <a:cubicBezTo>
                      <a:pt x="25079" y="19365"/>
                      <a:pt x="25196" y="20072"/>
                      <a:pt x="25196" y="20789"/>
                    </a:cubicBezTo>
                    <a:cubicBezTo>
                      <a:pt x="24718" y="20684"/>
                      <a:pt x="24235" y="20633"/>
                      <a:pt x="23756" y="20633"/>
                    </a:cubicBezTo>
                    <a:cubicBezTo>
                      <a:pt x="21903" y="20633"/>
                      <a:pt x="20103" y="21401"/>
                      <a:pt x="18807" y="22796"/>
                    </a:cubicBezTo>
                    <a:cubicBezTo>
                      <a:pt x="17542" y="21424"/>
                      <a:pt x="15754" y="20637"/>
                      <a:pt x="13893" y="20637"/>
                    </a:cubicBezTo>
                    <a:cubicBezTo>
                      <a:pt x="13882" y="20637"/>
                      <a:pt x="13871" y="20637"/>
                      <a:pt x="13861" y="20637"/>
                    </a:cubicBezTo>
                    <a:cubicBezTo>
                      <a:pt x="13368" y="20637"/>
                      <a:pt x="12884" y="20682"/>
                      <a:pt x="12409" y="20789"/>
                    </a:cubicBezTo>
                    <a:cubicBezTo>
                      <a:pt x="12418" y="20072"/>
                      <a:pt x="12526" y="19365"/>
                      <a:pt x="12741" y="18684"/>
                    </a:cubicBezTo>
                    <a:cubicBezTo>
                      <a:pt x="13637" y="15937"/>
                      <a:pt x="16220" y="14564"/>
                      <a:pt x="18803" y="14564"/>
                    </a:cubicBezTo>
                    <a:close/>
                    <a:moveTo>
                      <a:pt x="117964" y="20716"/>
                    </a:moveTo>
                    <a:cubicBezTo>
                      <a:pt x="118390" y="20716"/>
                      <a:pt x="118819" y="20755"/>
                      <a:pt x="119245" y="20834"/>
                    </a:cubicBezTo>
                    <a:cubicBezTo>
                      <a:pt x="118726" y="21443"/>
                      <a:pt x="118322" y="22151"/>
                      <a:pt x="118063" y="22913"/>
                    </a:cubicBezTo>
                    <a:cubicBezTo>
                      <a:pt x="117821" y="23612"/>
                      <a:pt x="117722" y="24356"/>
                      <a:pt x="117758" y="25099"/>
                    </a:cubicBezTo>
                    <a:cubicBezTo>
                      <a:pt x="116516" y="23796"/>
                      <a:pt x="114757" y="22957"/>
                      <a:pt x="112897" y="22957"/>
                    </a:cubicBezTo>
                    <a:cubicBezTo>
                      <a:pt x="112878" y="22957"/>
                      <a:pt x="112858" y="22958"/>
                      <a:pt x="112839" y="22958"/>
                    </a:cubicBezTo>
                    <a:cubicBezTo>
                      <a:pt x="114174" y="21512"/>
                      <a:pt x="116038" y="20716"/>
                      <a:pt x="117964" y="20716"/>
                    </a:cubicBezTo>
                    <a:close/>
                    <a:moveTo>
                      <a:pt x="130993" y="20716"/>
                    </a:moveTo>
                    <a:cubicBezTo>
                      <a:pt x="132921" y="20716"/>
                      <a:pt x="134791" y="21512"/>
                      <a:pt x="136127" y="22958"/>
                    </a:cubicBezTo>
                    <a:cubicBezTo>
                      <a:pt x="136107" y="22958"/>
                      <a:pt x="136088" y="22957"/>
                      <a:pt x="136068" y="22957"/>
                    </a:cubicBezTo>
                    <a:cubicBezTo>
                      <a:pt x="134208" y="22957"/>
                      <a:pt x="132440" y="23796"/>
                      <a:pt x="131199" y="25099"/>
                    </a:cubicBezTo>
                    <a:cubicBezTo>
                      <a:pt x="131234" y="24356"/>
                      <a:pt x="131136" y="23612"/>
                      <a:pt x="130894" y="22913"/>
                    </a:cubicBezTo>
                    <a:cubicBezTo>
                      <a:pt x="130634" y="22151"/>
                      <a:pt x="130231" y="21452"/>
                      <a:pt x="129711" y="20834"/>
                    </a:cubicBezTo>
                    <a:cubicBezTo>
                      <a:pt x="130138" y="20755"/>
                      <a:pt x="130567" y="20716"/>
                      <a:pt x="130993" y="20716"/>
                    </a:cubicBezTo>
                    <a:close/>
                    <a:moveTo>
                      <a:pt x="84143" y="20805"/>
                    </a:moveTo>
                    <a:cubicBezTo>
                      <a:pt x="86076" y="20805"/>
                      <a:pt x="87948" y="21602"/>
                      <a:pt x="89290" y="23047"/>
                    </a:cubicBezTo>
                    <a:cubicBezTo>
                      <a:pt x="90627" y="21607"/>
                      <a:pt x="92501" y="20806"/>
                      <a:pt x="94436" y="20806"/>
                    </a:cubicBezTo>
                    <a:cubicBezTo>
                      <a:pt x="94861" y="20806"/>
                      <a:pt x="95289" y="20845"/>
                      <a:pt x="95715" y="20924"/>
                    </a:cubicBezTo>
                    <a:cubicBezTo>
                      <a:pt x="94720" y="22106"/>
                      <a:pt x="94138" y="23603"/>
                      <a:pt x="94219" y="25198"/>
                    </a:cubicBezTo>
                    <a:cubicBezTo>
                      <a:pt x="92977" y="23894"/>
                      <a:pt x="91209" y="23056"/>
                      <a:pt x="89341" y="23056"/>
                    </a:cubicBezTo>
                    <a:cubicBezTo>
                      <a:pt x="89321" y="23056"/>
                      <a:pt x="89301" y="23056"/>
                      <a:pt x="89281" y="23056"/>
                    </a:cubicBezTo>
                    <a:cubicBezTo>
                      <a:pt x="89262" y="23056"/>
                      <a:pt x="89242" y="23056"/>
                      <a:pt x="89222" y="23056"/>
                    </a:cubicBezTo>
                    <a:cubicBezTo>
                      <a:pt x="87362" y="23056"/>
                      <a:pt x="85595" y="23894"/>
                      <a:pt x="84353" y="25198"/>
                    </a:cubicBezTo>
                    <a:cubicBezTo>
                      <a:pt x="84434" y="23612"/>
                      <a:pt x="83851" y="22106"/>
                      <a:pt x="82866" y="20924"/>
                    </a:cubicBezTo>
                    <a:lnTo>
                      <a:pt x="82857" y="20924"/>
                    </a:lnTo>
                    <a:cubicBezTo>
                      <a:pt x="83285" y="20844"/>
                      <a:pt x="83716" y="20805"/>
                      <a:pt x="84143" y="20805"/>
                    </a:cubicBezTo>
                    <a:close/>
                    <a:moveTo>
                      <a:pt x="60510" y="20908"/>
                    </a:moveTo>
                    <a:cubicBezTo>
                      <a:pt x="62444" y="20908"/>
                      <a:pt x="64322" y="21705"/>
                      <a:pt x="65662" y="23155"/>
                    </a:cubicBezTo>
                    <a:cubicBezTo>
                      <a:pt x="65642" y="23155"/>
                      <a:pt x="65622" y="23155"/>
                      <a:pt x="65602" y="23155"/>
                    </a:cubicBezTo>
                    <a:cubicBezTo>
                      <a:pt x="63720" y="23155"/>
                      <a:pt x="61965" y="23989"/>
                      <a:pt x="60724" y="25287"/>
                    </a:cubicBezTo>
                    <a:lnTo>
                      <a:pt x="60724" y="25287"/>
                    </a:lnTo>
                    <a:cubicBezTo>
                      <a:pt x="60769" y="24543"/>
                      <a:pt x="60662" y="23809"/>
                      <a:pt x="60429" y="23110"/>
                    </a:cubicBezTo>
                    <a:cubicBezTo>
                      <a:pt x="60160" y="22348"/>
                      <a:pt x="59766" y="21641"/>
                      <a:pt x="59246" y="21022"/>
                    </a:cubicBezTo>
                    <a:cubicBezTo>
                      <a:pt x="59667" y="20945"/>
                      <a:pt x="60090" y="20908"/>
                      <a:pt x="60510" y="20908"/>
                    </a:cubicBezTo>
                    <a:close/>
                    <a:moveTo>
                      <a:pt x="47505" y="20905"/>
                    </a:moveTo>
                    <a:cubicBezTo>
                      <a:pt x="47929" y="20905"/>
                      <a:pt x="48356" y="20943"/>
                      <a:pt x="48780" y="21022"/>
                    </a:cubicBezTo>
                    <a:cubicBezTo>
                      <a:pt x="48251" y="21641"/>
                      <a:pt x="47848" y="22348"/>
                      <a:pt x="47579" y="23119"/>
                    </a:cubicBezTo>
                    <a:lnTo>
                      <a:pt x="47597" y="23110"/>
                    </a:lnTo>
                    <a:lnTo>
                      <a:pt x="47597" y="23110"/>
                    </a:lnTo>
                    <a:cubicBezTo>
                      <a:pt x="47355" y="23809"/>
                      <a:pt x="47257" y="24544"/>
                      <a:pt x="47293" y="25287"/>
                    </a:cubicBezTo>
                    <a:cubicBezTo>
                      <a:pt x="46045" y="23977"/>
                      <a:pt x="44274" y="23146"/>
                      <a:pt x="42394" y="23146"/>
                    </a:cubicBezTo>
                    <a:cubicBezTo>
                      <a:pt x="42384" y="23146"/>
                      <a:pt x="42374" y="23146"/>
                      <a:pt x="42364" y="23146"/>
                    </a:cubicBezTo>
                    <a:cubicBezTo>
                      <a:pt x="43709" y="21706"/>
                      <a:pt x="45577" y="20905"/>
                      <a:pt x="47505" y="20905"/>
                    </a:cubicBezTo>
                    <a:close/>
                    <a:moveTo>
                      <a:pt x="107673" y="20708"/>
                    </a:moveTo>
                    <a:cubicBezTo>
                      <a:pt x="109600" y="20708"/>
                      <a:pt x="111466" y="21504"/>
                      <a:pt x="112812" y="22949"/>
                    </a:cubicBezTo>
                    <a:cubicBezTo>
                      <a:pt x="112802" y="22949"/>
                      <a:pt x="112793" y="22949"/>
                      <a:pt x="112783" y="22949"/>
                    </a:cubicBezTo>
                    <a:cubicBezTo>
                      <a:pt x="110787" y="22949"/>
                      <a:pt x="108908" y="23888"/>
                      <a:pt x="107659" y="25341"/>
                    </a:cubicBezTo>
                    <a:cubicBezTo>
                      <a:pt x="107785" y="23675"/>
                      <a:pt x="107184" y="22098"/>
                      <a:pt x="106136" y="20888"/>
                    </a:cubicBezTo>
                    <a:lnTo>
                      <a:pt x="106136" y="20879"/>
                    </a:lnTo>
                    <a:cubicBezTo>
                      <a:pt x="106647" y="20764"/>
                      <a:pt x="107162" y="20708"/>
                      <a:pt x="107673" y="20708"/>
                    </a:cubicBezTo>
                    <a:close/>
                    <a:moveTo>
                      <a:pt x="13652" y="21003"/>
                    </a:moveTo>
                    <a:cubicBezTo>
                      <a:pt x="15588" y="21003"/>
                      <a:pt x="17463" y="21806"/>
                      <a:pt x="18807" y="23253"/>
                    </a:cubicBezTo>
                    <a:cubicBezTo>
                      <a:pt x="18787" y="23253"/>
                      <a:pt x="18768" y="23253"/>
                      <a:pt x="18748" y="23253"/>
                    </a:cubicBezTo>
                    <a:cubicBezTo>
                      <a:pt x="16879" y="23253"/>
                      <a:pt x="15111" y="24092"/>
                      <a:pt x="13870" y="25395"/>
                    </a:cubicBezTo>
                    <a:cubicBezTo>
                      <a:pt x="13951" y="23809"/>
                      <a:pt x="13368" y="22313"/>
                      <a:pt x="12382" y="21130"/>
                    </a:cubicBezTo>
                    <a:lnTo>
                      <a:pt x="12374" y="21121"/>
                    </a:lnTo>
                    <a:cubicBezTo>
                      <a:pt x="12799" y="21042"/>
                      <a:pt x="13227" y="21003"/>
                      <a:pt x="13652" y="21003"/>
                    </a:cubicBezTo>
                    <a:close/>
                    <a:moveTo>
                      <a:pt x="23953" y="21003"/>
                    </a:moveTo>
                    <a:cubicBezTo>
                      <a:pt x="24378" y="21003"/>
                      <a:pt x="24806" y="21042"/>
                      <a:pt x="25232" y="21121"/>
                    </a:cubicBezTo>
                    <a:cubicBezTo>
                      <a:pt x="24237" y="22304"/>
                      <a:pt x="23655" y="23800"/>
                      <a:pt x="23744" y="25395"/>
                    </a:cubicBezTo>
                    <a:cubicBezTo>
                      <a:pt x="22494" y="24092"/>
                      <a:pt x="20726" y="23253"/>
                      <a:pt x="18866" y="23253"/>
                    </a:cubicBezTo>
                    <a:cubicBezTo>
                      <a:pt x="18846" y="23253"/>
                      <a:pt x="18827" y="23253"/>
                      <a:pt x="18807" y="23253"/>
                    </a:cubicBezTo>
                    <a:cubicBezTo>
                      <a:pt x="20144" y="21806"/>
                      <a:pt x="22018" y="21003"/>
                      <a:pt x="23953" y="21003"/>
                    </a:cubicBezTo>
                    <a:close/>
                    <a:moveTo>
                      <a:pt x="37173" y="20910"/>
                    </a:moveTo>
                    <a:cubicBezTo>
                      <a:pt x="39106" y="20910"/>
                      <a:pt x="40979" y="21706"/>
                      <a:pt x="42328" y="23155"/>
                    </a:cubicBezTo>
                    <a:cubicBezTo>
                      <a:pt x="42310" y="23155"/>
                      <a:pt x="42291" y="23155"/>
                      <a:pt x="42273" y="23155"/>
                    </a:cubicBezTo>
                    <a:cubicBezTo>
                      <a:pt x="40286" y="23155"/>
                      <a:pt x="38419" y="24100"/>
                      <a:pt x="37176" y="25538"/>
                    </a:cubicBezTo>
                    <a:cubicBezTo>
                      <a:pt x="37302" y="23881"/>
                      <a:pt x="36701" y="22304"/>
                      <a:pt x="35653" y="21076"/>
                    </a:cubicBezTo>
                    <a:cubicBezTo>
                      <a:pt x="36158" y="20965"/>
                      <a:pt x="36668" y="20910"/>
                      <a:pt x="37173" y="20910"/>
                    </a:cubicBezTo>
                    <a:close/>
                    <a:moveTo>
                      <a:pt x="124477" y="18862"/>
                    </a:moveTo>
                    <a:cubicBezTo>
                      <a:pt x="127059" y="18862"/>
                      <a:pt x="129640" y="20235"/>
                      <a:pt x="130536" y="22985"/>
                    </a:cubicBezTo>
                    <a:cubicBezTo>
                      <a:pt x="130751" y="23666"/>
                      <a:pt x="130867" y="24373"/>
                      <a:pt x="130867" y="25090"/>
                    </a:cubicBezTo>
                    <a:cubicBezTo>
                      <a:pt x="130388" y="24985"/>
                      <a:pt x="129906" y="24934"/>
                      <a:pt x="129426" y="24934"/>
                    </a:cubicBezTo>
                    <a:cubicBezTo>
                      <a:pt x="127574" y="24934"/>
                      <a:pt x="125776" y="25700"/>
                      <a:pt x="124487" y="27089"/>
                    </a:cubicBezTo>
                    <a:cubicBezTo>
                      <a:pt x="123206" y="25709"/>
                      <a:pt x="121414" y="24929"/>
                      <a:pt x="119532" y="24929"/>
                    </a:cubicBezTo>
                    <a:cubicBezTo>
                      <a:pt x="119048" y="24929"/>
                      <a:pt x="118564" y="24983"/>
                      <a:pt x="118089" y="25090"/>
                    </a:cubicBezTo>
                    <a:cubicBezTo>
                      <a:pt x="118089" y="24373"/>
                      <a:pt x="118197" y="23666"/>
                      <a:pt x="118412" y="22985"/>
                    </a:cubicBezTo>
                    <a:cubicBezTo>
                      <a:pt x="119308" y="20237"/>
                      <a:pt x="121893" y="18862"/>
                      <a:pt x="124477" y="18862"/>
                    </a:cubicBezTo>
                    <a:close/>
                    <a:moveTo>
                      <a:pt x="77632" y="18956"/>
                    </a:moveTo>
                    <a:cubicBezTo>
                      <a:pt x="80806" y="18956"/>
                      <a:pt x="83981" y="21032"/>
                      <a:pt x="84022" y="25189"/>
                    </a:cubicBezTo>
                    <a:cubicBezTo>
                      <a:pt x="83548" y="25087"/>
                      <a:pt x="83071" y="25037"/>
                      <a:pt x="82597" y="25037"/>
                    </a:cubicBezTo>
                    <a:cubicBezTo>
                      <a:pt x="80739" y="25037"/>
                      <a:pt x="78934" y="25804"/>
                      <a:pt x="77642" y="27196"/>
                    </a:cubicBezTo>
                    <a:cubicBezTo>
                      <a:pt x="76360" y="25816"/>
                      <a:pt x="74568" y="25037"/>
                      <a:pt x="72687" y="25037"/>
                    </a:cubicBezTo>
                    <a:cubicBezTo>
                      <a:pt x="72203" y="25037"/>
                      <a:pt x="71719" y="25090"/>
                      <a:pt x="71244" y="25189"/>
                    </a:cubicBezTo>
                    <a:cubicBezTo>
                      <a:pt x="71280" y="21035"/>
                      <a:pt x="74456" y="18956"/>
                      <a:pt x="77632" y="18956"/>
                    </a:cubicBezTo>
                    <a:close/>
                    <a:moveTo>
                      <a:pt x="100947" y="18956"/>
                    </a:moveTo>
                    <a:cubicBezTo>
                      <a:pt x="104121" y="18956"/>
                      <a:pt x="107295" y="21032"/>
                      <a:pt x="107337" y="25187"/>
                    </a:cubicBezTo>
                    <a:lnTo>
                      <a:pt x="107337" y="25187"/>
                    </a:lnTo>
                    <a:cubicBezTo>
                      <a:pt x="106865" y="25086"/>
                      <a:pt x="106389" y="25037"/>
                      <a:pt x="105917" y="25037"/>
                    </a:cubicBezTo>
                    <a:cubicBezTo>
                      <a:pt x="104054" y="25037"/>
                      <a:pt x="102249" y="25804"/>
                      <a:pt x="100957" y="27196"/>
                    </a:cubicBezTo>
                    <a:cubicBezTo>
                      <a:pt x="99676" y="25816"/>
                      <a:pt x="97883" y="25037"/>
                      <a:pt x="96002" y="25037"/>
                    </a:cubicBezTo>
                    <a:cubicBezTo>
                      <a:pt x="95518" y="25037"/>
                      <a:pt x="95034" y="25090"/>
                      <a:pt x="94559" y="25189"/>
                    </a:cubicBezTo>
                    <a:cubicBezTo>
                      <a:pt x="94595" y="21035"/>
                      <a:pt x="97771" y="18956"/>
                      <a:pt x="100947" y="18956"/>
                    </a:cubicBezTo>
                    <a:close/>
                    <a:moveTo>
                      <a:pt x="53993" y="19061"/>
                    </a:moveTo>
                    <a:cubicBezTo>
                      <a:pt x="56574" y="19061"/>
                      <a:pt x="59156" y="20434"/>
                      <a:pt x="60052" y="23182"/>
                    </a:cubicBezTo>
                    <a:lnTo>
                      <a:pt x="60070" y="23173"/>
                    </a:lnTo>
                    <a:cubicBezTo>
                      <a:pt x="60285" y="23854"/>
                      <a:pt x="60393" y="24562"/>
                      <a:pt x="60402" y="25278"/>
                    </a:cubicBezTo>
                    <a:cubicBezTo>
                      <a:pt x="59927" y="25177"/>
                      <a:pt x="59448" y="25127"/>
                      <a:pt x="58973" y="25127"/>
                    </a:cubicBezTo>
                    <a:cubicBezTo>
                      <a:pt x="57110" y="25127"/>
                      <a:pt x="55305" y="25893"/>
                      <a:pt x="54013" y="27286"/>
                    </a:cubicBezTo>
                    <a:cubicBezTo>
                      <a:pt x="52732" y="25906"/>
                      <a:pt x="50939" y="25126"/>
                      <a:pt x="49058" y="25126"/>
                    </a:cubicBezTo>
                    <a:cubicBezTo>
                      <a:pt x="48574" y="25126"/>
                      <a:pt x="48090" y="25171"/>
                      <a:pt x="47615" y="25278"/>
                    </a:cubicBezTo>
                    <a:cubicBezTo>
                      <a:pt x="47615" y="24562"/>
                      <a:pt x="47732" y="23854"/>
                      <a:pt x="47947" y="23173"/>
                    </a:cubicBezTo>
                    <a:cubicBezTo>
                      <a:pt x="48838" y="20432"/>
                      <a:pt x="51415" y="19061"/>
                      <a:pt x="53993" y="19061"/>
                    </a:cubicBezTo>
                    <a:close/>
                    <a:moveTo>
                      <a:pt x="7148" y="19155"/>
                    </a:moveTo>
                    <a:cubicBezTo>
                      <a:pt x="10323" y="19155"/>
                      <a:pt x="13498" y="21234"/>
                      <a:pt x="13538" y="25395"/>
                    </a:cubicBezTo>
                    <a:cubicBezTo>
                      <a:pt x="13060" y="25290"/>
                      <a:pt x="12577" y="25239"/>
                      <a:pt x="12098" y="25239"/>
                    </a:cubicBezTo>
                    <a:cubicBezTo>
                      <a:pt x="10244" y="25239"/>
                      <a:pt x="8445" y="26005"/>
                      <a:pt x="7150" y="27393"/>
                    </a:cubicBezTo>
                    <a:cubicBezTo>
                      <a:pt x="5868" y="26013"/>
                      <a:pt x="4076" y="25234"/>
                      <a:pt x="2194" y="25234"/>
                    </a:cubicBezTo>
                    <a:cubicBezTo>
                      <a:pt x="1711" y="25234"/>
                      <a:pt x="1227" y="25287"/>
                      <a:pt x="752" y="25395"/>
                    </a:cubicBezTo>
                    <a:cubicBezTo>
                      <a:pt x="792" y="21236"/>
                      <a:pt x="3970" y="19155"/>
                      <a:pt x="7148" y="19155"/>
                    </a:cubicBezTo>
                    <a:close/>
                    <a:moveTo>
                      <a:pt x="30463" y="19158"/>
                    </a:moveTo>
                    <a:cubicBezTo>
                      <a:pt x="33636" y="19158"/>
                      <a:pt x="36811" y="21236"/>
                      <a:pt x="36854" y="25391"/>
                    </a:cubicBezTo>
                    <a:lnTo>
                      <a:pt x="36854" y="25391"/>
                    </a:lnTo>
                    <a:cubicBezTo>
                      <a:pt x="36379" y="25289"/>
                      <a:pt x="35901" y="25239"/>
                      <a:pt x="35426" y="25239"/>
                    </a:cubicBezTo>
                    <a:cubicBezTo>
                      <a:pt x="33569" y="25239"/>
                      <a:pt x="31771" y="26005"/>
                      <a:pt x="30483" y="27393"/>
                    </a:cubicBezTo>
                    <a:cubicBezTo>
                      <a:pt x="29201" y="26022"/>
                      <a:pt x="27409" y="25234"/>
                      <a:pt x="25528" y="25234"/>
                    </a:cubicBezTo>
                    <a:cubicBezTo>
                      <a:pt x="25044" y="25234"/>
                      <a:pt x="24560" y="25287"/>
                      <a:pt x="24085" y="25395"/>
                    </a:cubicBezTo>
                    <a:cubicBezTo>
                      <a:pt x="24116" y="21237"/>
                      <a:pt x="27288" y="19158"/>
                      <a:pt x="30463" y="19158"/>
                    </a:cubicBezTo>
                    <a:close/>
                    <a:moveTo>
                      <a:pt x="129616" y="25309"/>
                    </a:moveTo>
                    <a:cubicBezTo>
                      <a:pt x="130046" y="25309"/>
                      <a:pt x="130480" y="25349"/>
                      <a:pt x="130912" y="25431"/>
                    </a:cubicBezTo>
                    <a:cubicBezTo>
                      <a:pt x="129908" y="26605"/>
                      <a:pt x="129326" y="28110"/>
                      <a:pt x="129415" y="29696"/>
                    </a:cubicBezTo>
                    <a:lnTo>
                      <a:pt x="129415" y="29705"/>
                    </a:lnTo>
                    <a:cubicBezTo>
                      <a:pt x="128174" y="28393"/>
                      <a:pt x="126407" y="27563"/>
                      <a:pt x="124538" y="27563"/>
                    </a:cubicBezTo>
                    <a:cubicBezTo>
                      <a:pt x="124518" y="27563"/>
                      <a:pt x="124498" y="27563"/>
                      <a:pt x="124478" y="27563"/>
                    </a:cubicBezTo>
                    <a:cubicBezTo>
                      <a:pt x="124459" y="27563"/>
                      <a:pt x="124439" y="27563"/>
                      <a:pt x="124419" y="27563"/>
                    </a:cubicBezTo>
                    <a:cubicBezTo>
                      <a:pt x="122559" y="27563"/>
                      <a:pt x="120791" y="28402"/>
                      <a:pt x="119550" y="29705"/>
                    </a:cubicBezTo>
                    <a:cubicBezTo>
                      <a:pt x="119631" y="28110"/>
                      <a:pt x="119048" y="26605"/>
                      <a:pt x="118054" y="25431"/>
                    </a:cubicBezTo>
                    <a:cubicBezTo>
                      <a:pt x="118485" y="25349"/>
                      <a:pt x="118919" y="25309"/>
                      <a:pt x="119350" y="25309"/>
                    </a:cubicBezTo>
                    <a:cubicBezTo>
                      <a:pt x="121279" y="25309"/>
                      <a:pt x="123147" y="26111"/>
                      <a:pt x="124487" y="27554"/>
                    </a:cubicBezTo>
                    <a:cubicBezTo>
                      <a:pt x="125820" y="26111"/>
                      <a:pt x="127687" y="25309"/>
                      <a:pt x="129616" y="25309"/>
                    </a:cubicBezTo>
                    <a:close/>
                    <a:moveTo>
                      <a:pt x="48849" y="25510"/>
                    </a:moveTo>
                    <a:cubicBezTo>
                      <a:pt x="50784" y="25510"/>
                      <a:pt x="52659" y="26313"/>
                      <a:pt x="54004" y="27760"/>
                    </a:cubicBezTo>
                    <a:lnTo>
                      <a:pt x="54004" y="27760"/>
                    </a:lnTo>
                    <a:cubicBezTo>
                      <a:pt x="54001" y="27760"/>
                      <a:pt x="53998" y="27761"/>
                      <a:pt x="53995" y="27761"/>
                    </a:cubicBezTo>
                    <a:cubicBezTo>
                      <a:pt x="53975" y="27760"/>
                      <a:pt x="53956" y="27760"/>
                      <a:pt x="53936" y="27760"/>
                    </a:cubicBezTo>
                    <a:cubicBezTo>
                      <a:pt x="52067" y="27760"/>
                      <a:pt x="50308" y="28599"/>
                      <a:pt x="49058" y="29902"/>
                    </a:cubicBezTo>
                    <a:cubicBezTo>
                      <a:pt x="49138" y="28307"/>
                      <a:pt x="48565" y="26811"/>
                      <a:pt x="47561" y="25628"/>
                    </a:cubicBezTo>
                    <a:lnTo>
                      <a:pt x="47570" y="25628"/>
                    </a:lnTo>
                    <a:cubicBezTo>
                      <a:pt x="47996" y="25549"/>
                      <a:pt x="48424" y="25510"/>
                      <a:pt x="48849" y="25510"/>
                    </a:cubicBezTo>
                    <a:close/>
                    <a:moveTo>
                      <a:pt x="59145" y="25510"/>
                    </a:moveTo>
                    <a:cubicBezTo>
                      <a:pt x="59569" y="25510"/>
                      <a:pt x="59996" y="25549"/>
                      <a:pt x="60420" y="25628"/>
                    </a:cubicBezTo>
                    <a:cubicBezTo>
                      <a:pt x="59434" y="26811"/>
                      <a:pt x="58852" y="28307"/>
                      <a:pt x="58932" y="29902"/>
                    </a:cubicBezTo>
                    <a:cubicBezTo>
                      <a:pt x="57691" y="28599"/>
                      <a:pt x="55923" y="27760"/>
                      <a:pt x="54054" y="27760"/>
                    </a:cubicBezTo>
                    <a:cubicBezTo>
                      <a:pt x="54037" y="27760"/>
                      <a:pt x="54021" y="27760"/>
                      <a:pt x="54004" y="27760"/>
                    </a:cubicBezTo>
                    <a:lnTo>
                      <a:pt x="54004" y="27760"/>
                    </a:lnTo>
                    <a:cubicBezTo>
                      <a:pt x="55341" y="26313"/>
                      <a:pt x="57215" y="25510"/>
                      <a:pt x="59145" y="25510"/>
                    </a:cubicBezTo>
                    <a:close/>
                    <a:moveTo>
                      <a:pt x="25317" y="25617"/>
                    </a:moveTo>
                    <a:cubicBezTo>
                      <a:pt x="27250" y="25617"/>
                      <a:pt x="29122" y="26414"/>
                      <a:pt x="30465" y="27859"/>
                    </a:cubicBezTo>
                    <a:cubicBezTo>
                      <a:pt x="30445" y="27859"/>
                      <a:pt x="30425" y="27859"/>
                      <a:pt x="30406" y="27859"/>
                    </a:cubicBezTo>
                    <a:cubicBezTo>
                      <a:pt x="28537" y="27859"/>
                      <a:pt x="26769" y="28697"/>
                      <a:pt x="25528" y="30001"/>
                    </a:cubicBezTo>
                    <a:cubicBezTo>
                      <a:pt x="25608" y="28415"/>
                      <a:pt x="25026" y="26909"/>
                      <a:pt x="24031" y="25735"/>
                    </a:cubicBezTo>
                    <a:cubicBezTo>
                      <a:pt x="24460" y="25656"/>
                      <a:pt x="24890" y="25617"/>
                      <a:pt x="25317" y="25617"/>
                    </a:cubicBezTo>
                    <a:close/>
                    <a:moveTo>
                      <a:pt x="106136" y="30079"/>
                    </a:moveTo>
                    <a:cubicBezTo>
                      <a:pt x="106135" y="30079"/>
                      <a:pt x="106135" y="30080"/>
                      <a:pt x="106134" y="30080"/>
                    </a:cubicBezTo>
                    <a:lnTo>
                      <a:pt x="106134" y="30080"/>
                    </a:lnTo>
                    <a:lnTo>
                      <a:pt x="106136" y="30081"/>
                    </a:lnTo>
                    <a:cubicBezTo>
                      <a:pt x="106136" y="30081"/>
                      <a:pt x="106136" y="30080"/>
                      <a:pt x="106136" y="30079"/>
                    </a:cubicBezTo>
                    <a:close/>
                    <a:moveTo>
                      <a:pt x="70806" y="20919"/>
                    </a:moveTo>
                    <a:cubicBezTo>
                      <a:pt x="71297" y="20919"/>
                      <a:pt x="71792" y="20971"/>
                      <a:pt x="72283" y="21076"/>
                    </a:cubicBezTo>
                    <a:cubicBezTo>
                      <a:pt x="71289" y="22322"/>
                      <a:pt x="70742" y="23908"/>
                      <a:pt x="70939" y="25574"/>
                    </a:cubicBezTo>
                    <a:cubicBezTo>
                      <a:pt x="71446" y="25463"/>
                      <a:pt x="71957" y="25408"/>
                      <a:pt x="72464" y="25408"/>
                    </a:cubicBezTo>
                    <a:cubicBezTo>
                      <a:pt x="74404" y="25408"/>
                      <a:pt x="76283" y="26206"/>
                      <a:pt x="77633" y="27662"/>
                    </a:cubicBezTo>
                    <a:cubicBezTo>
                      <a:pt x="78968" y="26216"/>
                      <a:pt x="80838" y="25420"/>
                      <a:pt x="82771" y="25420"/>
                    </a:cubicBezTo>
                    <a:cubicBezTo>
                      <a:pt x="83199" y="25420"/>
                      <a:pt x="83629" y="25459"/>
                      <a:pt x="84057" y="25538"/>
                    </a:cubicBezTo>
                    <a:cubicBezTo>
                      <a:pt x="83063" y="26721"/>
                      <a:pt x="82480" y="28218"/>
                      <a:pt x="82570" y="29813"/>
                    </a:cubicBezTo>
                    <a:cubicBezTo>
                      <a:pt x="81320" y="28509"/>
                      <a:pt x="79561" y="27671"/>
                      <a:pt x="77692" y="27671"/>
                    </a:cubicBezTo>
                    <a:cubicBezTo>
                      <a:pt x="77672" y="27671"/>
                      <a:pt x="77653" y="27671"/>
                      <a:pt x="77633" y="27671"/>
                    </a:cubicBezTo>
                    <a:cubicBezTo>
                      <a:pt x="77615" y="27671"/>
                      <a:pt x="77597" y="27671"/>
                      <a:pt x="77578" y="27671"/>
                    </a:cubicBezTo>
                    <a:cubicBezTo>
                      <a:pt x="75520" y="27671"/>
                      <a:pt x="73598" y="28679"/>
                      <a:pt x="72346" y="30207"/>
                    </a:cubicBezTo>
                    <a:cubicBezTo>
                      <a:pt x="72748" y="26485"/>
                      <a:pt x="69425" y="23164"/>
                      <a:pt x="65706" y="23164"/>
                    </a:cubicBezTo>
                    <a:cubicBezTo>
                      <a:pt x="65691" y="23164"/>
                      <a:pt x="65677" y="23164"/>
                      <a:pt x="65662" y="23164"/>
                    </a:cubicBezTo>
                    <a:cubicBezTo>
                      <a:pt x="67004" y="21714"/>
                      <a:pt x="68876" y="20919"/>
                      <a:pt x="70806" y="20919"/>
                    </a:cubicBezTo>
                    <a:close/>
                    <a:moveTo>
                      <a:pt x="35617" y="25606"/>
                    </a:moveTo>
                    <a:cubicBezTo>
                      <a:pt x="36076" y="25606"/>
                      <a:pt x="36538" y="25652"/>
                      <a:pt x="36997" y="25744"/>
                    </a:cubicBezTo>
                    <a:cubicBezTo>
                      <a:pt x="35993" y="26999"/>
                      <a:pt x="35447" y="28594"/>
                      <a:pt x="35644" y="30269"/>
                    </a:cubicBezTo>
                    <a:cubicBezTo>
                      <a:pt x="34392" y="28813"/>
                      <a:pt x="32516" y="27859"/>
                      <a:pt x="30520" y="27859"/>
                    </a:cubicBezTo>
                    <a:cubicBezTo>
                      <a:pt x="30502" y="27859"/>
                      <a:pt x="30483" y="27859"/>
                      <a:pt x="30465" y="27859"/>
                    </a:cubicBezTo>
                    <a:cubicBezTo>
                      <a:pt x="31804" y="26411"/>
                      <a:pt x="33682" y="25606"/>
                      <a:pt x="35617" y="25606"/>
                    </a:cubicBezTo>
                    <a:close/>
                    <a:moveTo>
                      <a:pt x="112816" y="23451"/>
                    </a:moveTo>
                    <a:cubicBezTo>
                      <a:pt x="115993" y="23451"/>
                      <a:pt x="119169" y="25529"/>
                      <a:pt x="119209" y="29687"/>
                    </a:cubicBezTo>
                    <a:cubicBezTo>
                      <a:pt x="118736" y="29585"/>
                      <a:pt x="118259" y="29535"/>
                      <a:pt x="117784" y="29535"/>
                    </a:cubicBezTo>
                    <a:cubicBezTo>
                      <a:pt x="115923" y="29535"/>
                      <a:pt x="114113" y="30302"/>
                      <a:pt x="112821" y="31694"/>
                    </a:cubicBezTo>
                    <a:cubicBezTo>
                      <a:pt x="111539" y="30314"/>
                      <a:pt x="109747" y="29535"/>
                      <a:pt x="107865" y="29535"/>
                    </a:cubicBezTo>
                    <a:cubicBezTo>
                      <a:pt x="107382" y="29535"/>
                      <a:pt x="106898" y="29588"/>
                      <a:pt x="106423" y="29687"/>
                    </a:cubicBezTo>
                    <a:cubicBezTo>
                      <a:pt x="106463" y="25529"/>
                      <a:pt x="109640" y="23451"/>
                      <a:pt x="112816" y="23451"/>
                    </a:cubicBezTo>
                    <a:close/>
                    <a:moveTo>
                      <a:pt x="136139" y="23455"/>
                    </a:moveTo>
                    <a:cubicBezTo>
                      <a:pt x="139311" y="23455"/>
                      <a:pt x="142484" y="25532"/>
                      <a:pt x="142525" y="29687"/>
                    </a:cubicBezTo>
                    <a:lnTo>
                      <a:pt x="142534" y="29696"/>
                    </a:lnTo>
                    <a:cubicBezTo>
                      <a:pt x="142055" y="29591"/>
                      <a:pt x="141572" y="29540"/>
                      <a:pt x="141093" y="29540"/>
                    </a:cubicBezTo>
                    <a:cubicBezTo>
                      <a:pt x="139240" y="29540"/>
                      <a:pt x="137441" y="30306"/>
                      <a:pt x="136145" y="31694"/>
                    </a:cubicBezTo>
                    <a:cubicBezTo>
                      <a:pt x="134872" y="30323"/>
                      <a:pt x="133071" y="29535"/>
                      <a:pt x="131199" y="29535"/>
                    </a:cubicBezTo>
                    <a:cubicBezTo>
                      <a:pt x="130715" y="29535"/>
                      <a:pt x="130231" y="29588"/>
                      <a:pt x="129756" y="29696"/>
                    </a:cubicBezTo>
                    <a:cubicBezTo>
                      <a:pt x="129787" y="25536"/>
                      <a:pt x="132963" y="23455"/>
                      <a:pt x="136139" y="23455"/>
                    </a:cubicBezTo>
                    <a:close/>
                    <a:moveTo>
                      <a:pt x="89290" y="23558"/>
                    </a:moveTo>
                    <a:cubicBezTo>
                      <a:pt x="92466" y="23558"/>
                      <a:pt x="95642" y="25636"/>
                      <a:pt x="95679" y="29793"/>
                    </a:cubicBezTo>
                    <a:lnTo>
                      <a:pt x="95679" y="29793"/>
                    </a:lnTo>
                    <a:cubicBezTo>
                      <a:pt x="95207" y="29692"/>
                      <a:pt x="94732" y="29643"/>
                      <a:pt x="94260" y="29643"/>
                    </a:cubicBezTo>
                    <a:cubicBezTo>
                      <a:pt x="92399" y="29643"/>
                      <a:pt x="90599" y="30409"/>
                      <a:pt x="89299" y="31802"/>
                    </a:cubicBezTo>
                    <a:cubicBezTo>
                      <a:pt x="88018" y="30422"/>
                      <a:pt x="86226" y="29642"/>
                      <a:pt x="84344" y="29642"/>
                    </a:cubicBezTo>
                    <a:cubicBezTo>
                      <a:pt x="83860" y="29642"/>
                      <a:pt x="83376" y="29696"/>
                      <a:pt x="82902" y="29795"/>
                    </a:cubicBezTo>
                    <a:cubicBezTo>
                      <a:pt x="82937" y="25637"/>
                      <a:pt x="86114" y="23558"/>
                      <a:pt x="89290" y="23558"/>
                    </a:cubicBezTo>
                    <a:close/>
                    <a:moveTo>
                      <a:pt x="65666" y="23648"/>
                    </a:moveTo>
                    <a:cubicBezTo>
                      <a:pt x="68843" y="23648"/>
                      <a:pt x="72019" y="25727"/>
                      <a:pt x="72059" y="29884"/>
                    </a:cubicBezTo>
                    <a:cubicBezTo>
                      <a:pt x="71580" y="29779"/>
                      <a:pt x="71096" y="29728"/>
                      <a:pt x="70615" y="29728"/>
                    </a:cubicBezTo>
                    <a:cubicBezTo>
                      <a:pt x="68761" y="29728"/>
                      <a:pt x="66961" y="30492"/>
                      <a:pt x="65666" y="31886"/>
                    </a:cubicBezTo>
                    <a:lnTo>
                      <a:pt x="65666" y="31886"/>
                    </a:lnTo>
                    <a:cubicBezTo>
                      <a:pt x="64392" y="30517"/>
                      <a:pt x="62615" y="29732"/>
                      <a:pt x="60747" y="29732"/>
                    </a:cubicBezTo>
                    <a:cubicBezTo>
                      <a:pt x="60737" y="29732"/>
                      <a:pt x="60726" y="29732"/>
                      <a:pt x="60715" y="29732"/>
                    </a:cubicBezTo>
                    <a:cubicBezTo>
                      <a:pt x="60231" y="29732"/>
                      <a:pt x="59748" y="29777"/>
                      <a:pt x="59273" y="29884"/>
                    </a:cubicBezTo>
                    <a:cubicBezTo>
                      <a:pt x="59313" y="25727"/>
                      <a:pt x="62490" y="23648"/>
                      <a:pt x="65666" y="23648"/>
                    </a:cubicBezTo>
                    <a:close/>
                    <a:moveTo>
                      <a:pt x="42333" y="23656"/>
                    </a:moveTo>
                    <a:cubicBezTo>
                      <a:pt x="45505" y="23656"/>
                      <a:pt x="48680" y="25731"/>
                      <a:pt x="48726" y="29882"/>
                    </a:cubicBezTo>
                    <a:lnTo>
                      <a:pt x="48726" y="29882"/>
                    </a:lnTo>
                    <a:cubicBezTo>
                      <a:pt x="48256" y="29782"/>
                      <a:pt x="47782" y="29732"/>
                      <a:pt x="47311" y="29732"/>
                    </a:cubicBezTo>
                    <a:cubicBezTo>
                      <a:pt x="45452" y="29732"/>
                      <a:pt x="43648" y="30499"/>
                      <a:pt x="42355" y="31891"/>
                    </a:cubicBezTo>
                    <a:cubicBezTo>
                      <a:pt x="41074" y="30511"/>
                      <a:pt x="39282" y="29732"/>
                      <a:pt x="37400" y="29732"/>
                    </a:cubicBezTo>
                    <a:cubicBezTo>
                      <a:pt x="36916" y="29732"/>
                      <a:pt x="36432" y="29777"/>
                      <a:pt x="35958" y="29884"/>
                    </a:cubicBezTo>
                    <a:cubicBezTo>
                      <a:pt x="35989" y="25732"/>
                      <a:pt x="39159" y="23656"/>
                      <a:pt x="42333" y="23656"/>
                    </a:cubicBezTo>
                    <a:close/>
                    <a:moveTo>
                      <a:pt x="18806" y="23760"/>
                    </a:moveTo>
                    <a:cubicBezTo>
                      <a:pt x="21979" y="23760"/>
                      <a:pt x="25151" y="25836"/>
                      <a:pt x="25196" y="29992"/>
                    </a:cubicBezTo>
                    <a:lnTo>
                      <a:pt x="25196" y="29992"/>
                    </a:lnTo>
                    <a:cubicBezTo>
                      <a:pt x="24718" y="29887"/>
                      <a:pt x="24235" y="29836"/>
                      <a:pt x="23756" y="29836"/>
                    </a:cubicBezTo>
                    <a:cubicBezTo>
                      <a:pt x="21903" y="29836"/>
                      <a:pt x="20103" y="30603"/>
                      <a:pt x="18807" y="31999"/>
                    </a:cubicBezTo>
                    <a:cubicBezTo>
                      <a:pt x="17526" y="30619"/>
                      <a:pt x="15734" y="29839"/>
                      <a:pt x="13852" y="29839"/>
                    </a:cubicBezTo>
                    <a:cubicBezTo>
                      <a:pt x="13368" y="29839"/>
                      <a:pt x="12884" y="29893"/>
                      <a:pt x="12409" y="29992"/>
                    </a:cubicBezTo>
                    <a:cubicBezTo>
                      <a:pt x="12454" y="25839"/>
                      <a:pt x="15631" y="23760"/>
                      <a:pt x="18806" y="23760"/>
                    </a:cubicBezTo>
                    <a:close/>
                    <a:moveTo>
                      <a:pt x="117960" y="29918"/>
                    </a:moveTo>
                    <a:cubicBezTo>
                      <a:pt x="118387" y="29918"/>
                      <a:pt x="118817" y="29957"/>
                      <a:pt x="119245" y="30037"/>
                    </a:cubicBezTo>
                    <a:cubicBezTo>
                      <a:pt x="118251" y="31210"/>
                      <a:pt x="117668" y="32716"/>
                      <a:pt x="117758" y="34302"/>
                    </a:cubicBezTo>
                    <a:cubicBezTo>
                      <a:pt x="116514" y="33005"/>
                      <a:pt x="114758" y="32168"/>
                      <a:pt x="112908" y="32168"/>
                    </a:cubicBezTo>
                    <a:cubicBezTo>
                      <a:pt x="112879" y="32168"/>
                      <a:pt x="112850" y="32169"/>
                      <a:pt x="112821" y="32169"/>
                    </a:cubicBezTo>
                    <a:cubicBezTo>
                      <a:pt x="114156" y="30716"/>
                      <a:pt x="116027" y="29918"/>
                      <a:pt x="117960" y="29918"/>
                    </a:cubicBezTo>
                    <a:close/>
                    <a:moveTo>
                      <a:pt x="84139" y="30021"/>
                    </a:moveTo>
                    <a:cubicBezTo>
                      <a:pt x="86073" y="30021"/>
                      <a:pt x="87951" y="30818"/>
                      <a:pt x="89290" y="32268"/>
                    </a:cubicBezTo>
                    <a:lnTo>
                      <a:pt x="89290" y="32268"/>
                    </a:lnTo>
                    <a:cubicBezTo>
                      <a:pt x="89274" y="32267"/>
                      <a:pt x="89257" y="32267"/>
                      <a:pt x="89240" y="32267"/>
                    </a:cubicBezTo>
                    <a:cubicBezTo>
                      <a:pt x="87371" y="32267"/>
                      <a:pt x="85603" y="33106"/>
                      <a:pt x="84362" y="34409"/>
                    </a:cubicBezTo>
                    <a:cubicBezTo>
                      <a:pt x="84443" y="32814"/>
                      <a:pt x="83860" y="31318"/>
                      <a:pt x="82875" y="30135"/>
                    </a:cubicBezTo>
                    <a:cubicBezTo>
                      <a:pt x="83295" y="30058"/>
                      <a:pt x="83719" y="30021"/>
                      <a:pt x="84139" y="30021"/>
                    </a:cubicBezTo>
                    <a:close/>
                    <a:moveTo>
                      <a:pt x="94446" y="30017"/>
                    </a:moveTo>
                    <a:cubicBezTo>
                      <a:pt x="94870" y="30017"/>
                      <a:pt x="95298" y="30056"/>
                      <a:pt x="95724" y="30135"/>
                    </a:cubicBezTo>
                    <a:cubicBezTo>
                      <a:pt x="94729" y="31318"/>
                      <a:pt x="94147" y="32814"/>
                      <a:pt x="94237" y="34409"/>
                    </a:cubicBezTo>
                    <a:cubicBezTo>
                      <a:pt x="92986" y="33106"/>
                      <a:pt x="91227" y="32267"/>
                      <a:pt x="89359" y="32267"/>
                    </a:cubicBezTo>
                    <a:cubicBezTo>
                      <a:pt x="89339" y="32267"/>
                      <a:pt x="89319" y="32267"/>
                      <a:pt x="89299" y="32268"/>
                    </a:cubicBezTo>
                    <a:cubicBezTo>
                      <a:pt x="90637" y="30820"/>
                      <a:pt x="92510" y="30017"/>
                      <a:pt x="94446" y="30017"/>
                    </a:cubicBezTo>
                    <a:close/>
                    <a:moveTo>
                      <a:pt x="47502" y="30107"/>
                    </a:moveTo>
                    <a:cubicBezTo>
                      <a:pt x="47926" y="30107"/>
                      <a:pt x="48354" y="30146"/>
                      <a:pt x="48780" y="30225"/>
                    </a:cubicBezTo>
                    <a:cubicBezTo>
                      <a:pt x="47785" y="31407"/>
                      <a:pt x="47203" y="32913"/>
                      <a:pt x="47284" y="34499"/>
                    </a:cubicBezTo>
                    <a:cubicBezTo>
                      <a:pt x="46042" y="33196"/>
                      <a:pt x="44275" y="32366"/>
                      <a:pt x="42406" y="32366"/>
                    </a:cubicBezTo>
                    <a:cubicBezTo>
                      <a:pt x="42386" y="32366"/>
                      <a:pt x="42366" y="32366"/>
                      <a:pt x="42346" y="32366"/>
                    </a:cubicBezTo>
                    <a:cubicBezTo>
                      <a:pt x="42343" y="32366"/>
                      <a:pt x="42341" y="32366"/>
                      <a:pt x="42338" y="32366"/>
                    </a:cubicBezTo>
                    <a:lnTo>
                      <a:pt x="42338" y="32366"/>
                    </a:lnTo>
                    <a:lnTo>
                      <a:pt x="42355" y="32357"/>
                    </a:lnTo>
                    <a:cubicBezTo>
                      <a:pt x="43693" y="30910"/>
                      <a:pt x="45566" y="30107"/>
                      <a:pt x="47502" y="30107"/>
                    </a:cubicBezTo>
                    <a:close/>
                    <a:moveTo>
                      <a:pt x="106100" y="25400"/>
                    </a:moveTo>
                    <a:cubicBezTo>
                      <a:pt x="106559" y="25400"/>
                      <a:pt x="107021" y="25446"/>
                      <a:pt x="107480" y="25538"/>
                    </a:cubicBezTo>
                    <a:cubicBezTo>
                      <a:pt x="106477" y="26801"/>
                      <a:pt x="105930" y="28404"/>
                      <a:pt x="106136" y="30079"/>
                    </a:cubicBezTo>
                    <a:lnTo>
                      <a:pt x="106136" y="30079"/>
                    </a:lnTo>
                    <a:cubicBezTo>
                      <a:pt x="106645" y="29966"/>
                      <a:pt x="107158" y="29911"/>
                      <a:pt x="107667" y="29911"/>
                    </a:cubicBezTo>
                    <a:cubicBezTo>
                      <a:pt x="109601" y="29911"/>
                      <a:pt x="111474" y="30709"/>
                      <a:pt x="112821" y="32169"/>
                    </a:cubicBezTo>
                    <a:cubicBezTo>
                      <a:pt x="112793" y="32169"/>
                      <a:pt x="112765" y="32169"/>
                      <a:pt x="112738" y="32169"/>
                    </a:cubicBezTo>
                    <a:cubicBezTo>
                      <a:pt x="110761" y="32169"/>
                      <a:pt x="108905" y="33112"/>
                      <a:pt x="107659" y="34553"/>
                    </a:cubicBezTo>
                    <a:cubicBezTo>
                      <a:pt x="107785" y="32886"/>
                      <a:pt x="107175" y="31300"/>
                      <a:pt x="106127" y="30081"/>
                    </a:cubicBezTo>
                    <a:cubicBezTo>
                      <a:pt x="106130" y="30081"/>
                      <a:pt x="106132" y="30080"/>
                      <a:pt x="106134" y="30080"/>
                    </a:cubicBezTo>
                    <a:lnTo>
                      <a:pt x="106134" y="30080"/>
                    </a:lnTo>
                    <a:lnTo>
                      <a:pt x="106127" y="30072"/>
                    </a:lnTo>
                    <a:cubicBezTo>
                      <a:pt x="104875" y="28616"/>
                      <a:pt x="102990" y="27662"/>
                      <a:pt x="100995" y="27662"/>
                    </a:cubicBezTo>
                    <a:cubicBezTo>
                      <a:pt x="100976" y="27662"/>
                      <a:pt x="100958" y="27662"/>
                      <a:pt x="100939" y="27662"/>
                    </a:cubicBezTo>
                    <a:cubicBezTo>
                      <a:pt x="100919" y="27662"/>
                      <a:pt x="100900" y="27662"/>
                      <a:pt x="100880" y="27662"/>
                    </a:cubicBezTo>
                    <a:cubicBezTo>
                      <a:pt x="99020" y="27662"/>
                      <a:pt x="97252" y="28500"/>
                      <a:pt x="96011" y="29804"/>
                    </a:cubicBezTo>
                    <a:cubicBezTo>
                      <a:pt x="96091" y="28209"/>
                      <a:pt x="95509" y="26712"/>
                      <a:pt x="94514" y="25529"/>
                    </a:cubicBezTo>
                    <a:cubicBezTo>
                      <a:pt x="94943" y="25450"/>
                      <a:pt x="95373" y="25411"/>
                      <a:pt x="95801" y="25411"/>
                    </a:cubicBezTo>
                    <a:cubicBezTo>
                      <a:pt x="97734" y="25411"/>
                      <a:pt x="99605" y="26207"/>
                      <a:pt x="100948" y="27653"/>
                    </a:cubicBezTo>
                    <a:cubicBezTo>
                      <a:pt x="102288" y="26205"/>
                      <a:pt x="104166" y="25400"/>
                      <a:pt x="106100" y="25400"/>
                    </a:cubicBezTo>
                    <a:close/>
                    <a:moveTo>
                      <a:pt x="13662" y="30223"/>
                    </a:moveTo>
                    <a:cubicBezTo>
                      <a:pt x="15598" y="30223"/>
                      <a:pt x="17464" y="31021"/>
                      <a:pt x="18807" y="32474"/>
                    </a:cubicBezTo>
                    <a:cubicBezTo>
                      <a:pt x="18787" y="32474"/>
                      <a:pt x="18768" y="32473"/>
                      <a:pt x="18748" y="32473"/>
                    </a:cubicBezTo>
                    <a:cubicBezTo>
                      <a:pt x="16879" y="32473"/>
                      <a:pt x="15111" y="33312"/>
                      <a:pt x="13870" y="34615"/>
                    </a:cubicBezTo>
                    <a:cubicBezTo>
                      <a:pt x="13951" y="33020"/>
                      <a:pt x="13368" y="31515"/>
                      <a:pt x="12374" y="30341"/>
                    </a:cubicBezTo>
                    <a:cubicBezTo>
                      <a:pt x="12803" y="30262"/>
                      <a:pt x="13234" y="30223"/>
                      <a:pt x="13662" y="30223"/>
                    </a:cubicBezTo>
                    <a:close/>
                    <a:moveTo>
                      <a:pt x="23936" y="30219"/>
                    </a:moveTo>
                    <a:cubicBezTo>
                      <a:pt x="24366" y="30219"/>
                      <a:pt x="24800" y="30259"/>
                      <a:pt x="25232" y="30341"/>
                    </a:cubicBezTo>
                    <a:cubicBezTo>
                      <a:pt x="24237" y="31515"/>
                      <a:pt x="23655" y="33020"/>
                      <a:pt x="23744" y="34615"/>
                    </a:cubicBezTo>
                    <a:cubicBezTo>
                      <a:pt x="22494" y="33303"/>
                      <a:pt x="20727" y="32473"/>
                      <a:pt x="18867" y="32473"/>
                    </a:cubicBezTo>
                    <a:cubicBezTo>
                      <a:pt x="18847" y="32473"/>
                      <a:pt x="18827" y="32474"/>
                      <a:pt x="18807" y="32474"/>
                    </a:cubicBezTo>
                    <a:lnTo>
                      <a:pt x="18807" y="32465"/>
                    </a:lnTo>
                    <a:cubicBezTo>
                      <a:pt x="20140" y="31022"/>
                      <a:pt x="22007" y="30219"/>
                      <a:pt x="23936" y="30219"/>
                    </a:cubicBezTo>
                    <a:close/>
                    <a:moveTo>
                      <a:pt x="37182" y="30113"/>
                    </a:moveTo>
                    <a:cubicBezTo>
                      <a:pt x="39117" y="30113"/>
                      <a:pt x="40995" y="30910"/>
                      <a:pt x="42337" y="32366"/>
                    </a:cubicBezTo>
                    <a:lnTo>
                      <a:pt x="42337" y="32366"/>
                    </a:lnTo>
                    <a:cubicBezTo>
                      <a:pt x="42313" y="32366"/>
                      <a:pt x="42288" y="32366"/>
                      <a:pt x="42264" y="32366"/>
                    </a:cubicBezTo>
                    <a:cubicBezTo>
                      <a:pt x="40296" y="32366"/>
                      <a:pt x="38431" y="33309"/>
                      <a:pt x="37185" y="34750"/>
                    </a:cubicBezTo>
                    <a:cubicBezTo>
                      <a:pt x="37320" y="33083"/>
                      <a:pt x="36710" y="31506"/>
                      <a:pt x="35662" y="30278"/>
                    </a:cubicBezTo>
                    <a:cubicBezTo>
                      <a:pt x="36167" y="30167"/>
                      <a:pt x="36676" y="30113"/>
                      <a:pt x="37182" y="30113"/>
                    </a:cubicBezTo>
                    <a:close/>
                    <a:moveTo>
                      <a:pt x="124479" y="28060"/>
                    </a:moveTo>
                    <a:cubicBezTo>
                      <a:pt x="127651" y="28060"/>
                      <a:pt x="130826" y="30136"/>
                      <a:pt x="130867" y="34291"/>
                    </a:cubicBezTo>
                    <a:lnTo>
                      <a:pt x="130867" y="34291"/>
                    </a:lnTo>
                    <a:cubicBezTo>
                      <a:pt x="130397" y="34190"/>
                      <a:pt x="129923" y="34141"/>
                      <a:pt x="129452" y="34141"/>
                    </a:cubicBezTo>
                    <a:cubicBezTo>
                      <a:pt x="127593" y="34141"/>
                      <a:pt x="125787" y="34908"/>
                      <a:pt x="124487" y="36300"/>
                    </a:cubicBezTo>
                    <a:cubicBezTo>
                      <a:pt x="123215" y="34920"/>
                      <a:pt x="121414" y="34140"/>
                      <a:pt x="119541" y="34140"/>
                    </a:cubicBezTo>
                    <a:cubicBezTo>
                      <a:pt x="119057" y="34140"/>
                      <a:pt x="118564" y="34194"/>
                      <a:pt x="118098" y="34293"/>
                    </a:cubicBezTo>
                    <a:cubicBezTo>
                      <a:pt x="118130" y="30138"/>
                      <a:pt x="121303" y="28060"/>
                      <a:pt x="124479" y="28060"/>
                    </a:cubicBezTo>
                    <a:close/>
                    <a:moveTo>
                      <a:pt x="100961" y="28160"/>
                    </a:moveTo>
                    <a:cubicBezTo>
                      <a:pt x="104135" y="28160"/>
                      <a:pt x="107310" y="30239"/>
                      <a:pt x="107355" y="34400"/>
                    </a:cubicBezTo>
                    <a:cubicBezTo>
                      <a:pt x="106875" y="34295"/>
                      <a:pt x="106390" y="34244"/>
                      <a:pt x="105910" y="34244"/>
                    </a:cubicBezTo>
                    <a:cubicBezTo>
                      <a:pt x="104056" y="34244"/>
                      <a:pt x="102256" y="35007"/>
                      <a:pt x="100961" y="36393"/>
                    </a:cubicBezTo>
                    <a:lnTo>
                      <a:pt x="100961" y="36393"/>
                    </a:lnTo>
                    <a:cubicBezTo>
                      <a:pt x="99680" y="35026"/>
                      <a:pt x="97881" y="34239"/>
                      <a:pt x="96011" y="34239"/>
                    </a:cubicBezTo>
                    <a:cubicBezTo>
                      <a:pt x="95527" y="34239"/>
                      <a:pt x="95043" y="34293"/>
                      <a:pt x="94568" y="34400"/>
                    </a:cubicBezTo>
                    <a:cubicBezTo>
                      <a:pt x="94608" y="30241"/>
                      <a:pt x="97784" y="28160"/>
                      <a:pt x="100961" y="28160"/>
                    </a:cubicBezTo>
                    <a:close/>
                    <a:moveTo>
                      <a:pt x="77631" y="28164"/>
                    </a:moveTo>
                    <a:cubicBezTo>
                      <a:pt x="80804" y="28164"/>
                      <a:pt x="83979" y="30241"/>
                      <a:pt x="84022" y="34396"/>
                    </a:cubicBezTo>
                    <a:lnTo>
                      <a:pt x="84022" y="34396"/>
                    </a:lnTo>
                    <a:cubicBezTo>
                      <a:pt x="83552" y="34297"/>
                      <a:pt x="83079" y="34248"/>
                      <a:pt x="82611" y="34248"/>
                    </a:cubicBezTo>
                    <a:cubicBezTo>
                      <a:pt x="80750" y="34248"/>
                      <a:pt x="78950" y="35013"/>
                      <a:pt x="77651" y="36398"/>
                    </a:cubicBezTo>
                    <a:cubicBezTo>
                      <a:pt x="76369" y="35028"/>
                      <a:pt x="74577" y="34239"/>
                      <a:pt x="72704" y="34239"/>
                    </a:cubicBezTo>
                    <a:cubicBezTo>
                      <a:pt x="72212" y="34248"/>
                      <a:pt x="71728" y="34293"/>
                      <a:pt x="71253" y="34400"/>
                    </a:cubicBezTo>
                    <a:cubicBezTo>
                      <a:pt x="71284" y="30243"/>
                      <a:pt x="74456" y="28164"/>
                      <a:pt x="77631" y="28164"/>
                    </a:cubicBezTo>
                    <a:close/>
                    <a:moveTo>
                      <a:pt x="53994" y="28259"/>
                    </a:moveTo>
                    <a:cubicBezTo>
                      <a:pt x="57168" y="28259"/>
                      <a:pt x="60343" y="30337"/>
                      <a:pt x="60384" y="34497"/>
                    </a:cubicBezTo>
                    <a:lnTo>
                      <a:pt x="60384" y="34497"/>
                    </a:lnTo>
                    <a:cubicBezTo>
                      <a:pt x="59906" y="34393"/>
                      <a:pt x="59425" y="34343"/>
                      <a:pt x="58949" y="34343"/>
                    </a:cubicBezTo>
                    <a:cubicBezTo>
                      <a:pt x="57093" y="34343"/>
                      <a:pt x="55300" y="35109"/>
                      <a:pt x="54004" y="36497"/>
                    </a:cubicBezTo>
                    <a:cubicBezTo>
                      <a:pt x="52723" y="35126"/>
                      <a:pt x="50931" y="34338"/>
                      <a:pt x="49049" y="34338"/>
                    </a:cubicBezTo>
                    <a:cubicBezTo>
                      <a:pt x="48565" y="34338"/>
                      <a:pt x="48081" y="34391"/>
                      <a:pt x="47606" y="34499"/>
                    </a:cubicBezTo>
                    <a:cubicBezTo>
                      <a:pt x="47642" y="30340"/>
                      <a:pt x="50818" y="28259"/>
                      <a:pt x="53994" y="28259"/>
                    </a:cubicBezTo>
                    <a:close/>
                    <a:moveTo>
                      <a:pt x="7145" y="28361"/>
                    </a:moveTo>
                    <a:cubicBezTo>
                      <a:pt x="10322" y="28361"/>
                      <a:pt x="13498" y="30440"/>
                      <a:pt x="13538" y="34597"/>
                    </a:cubicBezTo>
                    <a:cubicBezTo>
                      <a:pt x="13065" y="34495"/>
                      <a:pt x="12588" y="34446"/>
                      <a:pt x="12114" y="34446"/>
                    </a:cubicBezTo>
                    <a:cubicBezTo>
                      <a:pt x="10255" y="34446"/>
                      <a:pt x="8451" y="35212"/>
                      <a:pt x="7159" y="36605"/>
                    </a:cubicBezTo>
                    <a:cubicBezTo>
                      <a:pt x="5877" y="35225"/>
                      <a:pt x="4076" y="34445"/>
                      <a:pt x="2194" y="34445"/>
                    </a:cubicBezTo>
                    <a:cubicBezTo>
                      <a:pt x="1711" y="34445"/>
                      <a:pt x="1227" y="34490"/>
                      <a:pt x="752" y="34597"/>
                    </a:cubicBezTo>
                    <a:cubicBezTo>
                      <a:pt x="792" y="30440"/>
                      <a:pt x="3969" y="28361"/>
                      <a:pt x="7145" y="28361"/>
                    </a:cubicBezTo>
                    <a:close/>
                    <a:moveTo>
                      <a:pt x="30465" y="28367"/>
                    </a:moveTo>
                    <a:cubicBezTo>
                      <a:pt x="33637" y="28367"/>
                      <a:pt x="36811" y="30444"/>
                      <a:pt x="36854" y="34602"/>
                    </a:cubicBezTo>
                    <a:lnTo>
                      <a:pt x="36854" y="34602"/>
                    </a:lnTo>
                    <a:cubicBezTo>
                      <a:pt x="36379" y="34500"/>
                      <a:pt x="35901" y="34450"/>
                      <a:pt x="35426" y="34450"/>
                    </a:cubicBezTo>
                    <a:cubicBezTo>
                      <a:pt x="33569" y="34450"/>
                      <a:pt x="31771" y="35216"/>
                      <a:pt x="30483" y="36605"/>
                    </a:cubicBezTo>
                    <a:cubicBezTo>
                      <a:pt x="29201" y="35234"/>
                      <a:pt x="27409" y="34445"/>
                      <a:pt x="25528" y="34445"/>
                    </a:cubicBezTo>
                    <a:cubicBezTo>
                      <a:pt x="25044" y="34445"/>
                      <a:pt x="24560" y="34499"/>
                      <a:pt x="24085" y="34606"/>
                    </a:cubicBezTo>
                    <a:cubicBezTo>
                      <a:pt x="24116" y="30448"/>
                      <a:pt x="27290" y="28367"/>
                      <a:pt x="30465" y="28367"/>
                    </a:cubicBezTo>
                    <a:close/>
                    <a:moveTo>
                      <a:pt x="119332" y="34516"/>
                    </a:moveTo>
                    <a:cubicBezTo>
                      <a:pt x="121268" y="34516"/>
                      <a:pt x="123142" y="35318"/>
                      <a:pt x="124487" y="36766"/>
                    </a:cubicBezTo>
                    <a:lnTo>
                      <a:pt x="124487" y="36766"/>
                    </a:lnTo>
                    <a:cubicBezTo>
                      <a:pt x="124484" y="36766"/>
                      <a:pt x="124481" y="36766"/>
                      <a:pt x="124478" y="36766"/>
                    </a:cubicBezTo>
                    <a:cubicBezTo>
                      <a:pt x="124459" y="36766"/>
                      <a:pt x="124439" y="36766"/>
                      <a:pt x="124419" y="36766"/>
                    </a:cubicBezTo>
                    <a:cubicBezTo>
                      <a:pt x="122559" y="36766"/>
                      <a:pt x="120791" y="37604"/>
                      <a:pt x="119550" y="38907"/>
                    </a:cubicBezTo>
                    <a:cubicBezTo>
                      <a:pt x="119631" y="37312"/>
                      <a:pt x="119048" y="35816"/>
                      <a:pt x="118054" y="34633"/>
                    </a:cubicBezTo>
                    <a:cubicBezTo>
                      <a:pt x="118479" y="34554"/>
                      <a:pt x="118907" y="34516"/>
                      <a:pt x="119332" y="34516"/>
                    </a:cubicBezTo>
                    <a:close/>
                    <a:moveTo>
                      <a:pt x="129633" y="34516"/>
                    </a:moveTo>
                    <a:cubicBezTo>
                      <a:pt x="130058" y="34516"/>
                      <a:pt x="130486" y="34554"/>
                      <a:pt x="130912" y="34633"/>
                    </a:cubicBezTo>
                    <a:cubicBezTo>
                      <a:pt x="129908" y="35816"/>
                      <a:pt x="129326" y="37321"/>
                      <a:pt x="129415" y="38907"/>
                    </a:cubicBezTo>
                    <a:cubicBezTo>
                      <a:pt x="128174" y="37604"/>
                      <a:pt x="126406" y="36766"/>
                      <a:pt x="124537" y="36766"/>
                    </a:cubicBezTo>
                    <a:cubicBezTo>
                      <a:pt x="124521" y="36766"/>
                      <a:pt x="124504" y="36766"/>
                      <a:pt x="124487" y="36766"/>
                    </a:cubicBezTo>
                    <a:lnTo>
                      <a:pt x="124487" y="36766"/>
                    </a:lnTo>
                    <a:cubicBezTo>
                      <a:pt x="125825" y="35318"/>
                      <a:pt x="127698" y="34516"/>
                      <a:pt x="129633" y="34516"/>
                    </a:cubicBezTo>
                    <a:close/>
                    <a:moveTo>
                      <a:pt x="60697" y="38943"/>
                    </a:moveTo>
                    <a:cubicBezTo>
                      <a:pt x="60700" y="38943"/>
                      <a:pt x="60703" y="38943"/>
                      <a:pt x="60707" y="38943"/>
                    </a:cubicBezTo>
                    <a:lnTo>
                      <a:pt x="60707" y="38943"/>
                    </a:lnTo>
                    <a:cubicBezTo>
                      <a:pt x="60709" y="38943"/>
                      <a:pt x="60712" y="38943"/>
                      <a:pt x="60715" y="38943"/>
                    </a:cubicBezTo>
                    <a:close/>
                    <a:moveTo>
                      <a:pt x="82776" y="34621"/>
                    </a:moveTo>
                    <a:cubicBezTo>
                      <a:pt x="83205" y="34621"/>
                      <a:pt x="83636" y="34660"/>
                      <a:pt x="84066" y="34741"/>
                    </a:cubicBezTo>
                    <a:cubicBezTo>
                      <a:pt x="83556" y="35341"/>
                      <a:pt x="83152" y="36031"/>
                      <a:pt x="82893" y="36775"/>
                    </a:cubicBezTo>
                    <a:lnTo>
                      <a:pt x="82875" y="36775"/>
                    </a:lnTo>
                    <a:cubicBezTo>
                      <a:pt x="82642" y="37474"/>
                      <a:pt x="82534" y="38208"/>
                      <a:pt x="82579" y="38952"/>
                    </a:cubicBezTo>
                    <a:cubicBezTo>
                      <a:pt x="81333" y="37644"/>
                      <a:pt x="79568" y="36811"/>
                      <a:pt x="77695" y="36811"/>
                    </a:cubicBezTo>
                    <a:cubicBezTo>
                      <a:pt x="79034" y="35399"/>
                      <a:pt x="80873" y="34621"/>
                      <a:pt x="82776" y="34621"/>
                    </a:cubicBezTo>
                    <a:close/>
                    <a:moveTo>
                      <a:pt x="95815" y="34621"/>
                    </a:moveTo>
                    <a:cubicBezTo>
                      <a:pt x="97719" y="34621"/>
                      <a:pt x="99565" y="35399"/>
                      <a:pt x="100903" y="36811"/>
                    </a:cubicBezTo>
                    <a:cubicBezTo>
                      <a:pt x="99030" y="36811"/>
                      <a:pt x="97265" y="37644"/>
                      <a:pt x="96020" y="38952"/>
                    </a:cubicBezTo>
                    <a:cubicBezTo>
                      <a:pt x="96056" y="38208"/>
                      <a:pt x="95948" y="37474"/>
                      <a:pt x="95706" y="36775"/>
                    </a:cubicBezTo>
                    <a:lnTo>
                      <a:pt x="95688" y="36775"/>
                    </a:lnTo>
                    <a:cubicBezTo>
                      <a:pt x="95428" y="36031"/>
                      <a:pt x="95034" y="35341"/>
                      <a:pt x="94523" y="34741"/>
                    </a:cubicBezTo>
                    <a:cubicBezTo>
                      <a:pt x="94953" y="34660"/>
                      <a:pt x="95385" y="34621"/>
                      <a:pt x="95815" y="34621"/>
                    </a:cubicBezTo>
                    <a:close/>
                    <a:moveTo>
                      <a:pt x="48844" y="34725"/>
                    </a:moveTo>
                    <a:cubicBezTo>
                      <a:pt x="50778" y="34725"/>
                      <a:pt x="52655" y="35522"/>
                      <a:pt x="53995" y="36972"/>
                    </a:cubicBezTo>
                    <a:lnTo>
                      <a:pt x="53995" y="36972"/>
                    </a:lnTo>
                    <a:cubicBezTo>
                      <a:pt x="53988" y="36972"/>
                      <a:pt x="53981" y="36972"/>
                      <a:pt x="53974" y="36972"/>
                    </a:cubicBezTo>
                    <a:cubicBezTo>
                      <a:pt x="52094" y="36972"/>
                      <a:pt x="50315" y="37803"/>
                      <a:pt x="49067" y="39113"/>
                    </a:cubicBezTo>
                    <a:cubicBezTo>
                      <a:pt x="49147" y="37527"/>
                      <a:pt x="48565" y="36022"/>
                      <a:pt x="47579" y="34839"/>
                    </a:cubicBezTo>
                    <a:cubicBezTo>
                      <a:pt x="48000" y="34763"/>
                      <a:pt x="48423" y="34725"/>
                      <a:pt x="48844" y="34725"/>
                    </a:cubicBezTo>
                    <a:close/>
                    <a:moveTo>
                      <a:pt x="59150" y="34722"/>
                    </a:moveTo>
                    <a:cubicBezTo>
                      <a:pt x="59575" y="34722"/>
                      <a:pt x="60003" y="34760"/>
                      <a:pt x="60429" y="34839"/>
                    </a:cubicBezTo>
                    <a:cubicBezTo>
                      <a:pt x="59434" y="36022"/>
                      <a:pt x="58852" y="37527"/>
                      <a:pt x="58941" y="39113"/>
                    </a:cubicBezTo>
                    <a:cubicBezTo>
                      <a:pt x="57691" y="37810"/>
                      <a:pt x="55923" y="36972"/>
                      <a:pt x="54063" y="36972"/>
                    </a:cubicBezTo>
                    <a:cubicBezTo>
                      <a:pt x="54043" y="36972"/>
                      <a:pt x="54024" y="36972"/>
                      <a:pt x="54004" y="36972"/>
                    </a:cubicBezTo>
                    <a:cubicBezTo>
                      <a:pt x="55341" y="35524"/>
                      <a:pt x="57215" y="34722"/>
                      <a:pt x="59150" y="34722"/>
                    </a:cubicBezTo>
                    <a:close/>
                    <a:moveTo>
                      <a:pt x="25322" y="34827"/>
                    </a:moveTo>
                    <a:cubicBezTo>
                      <a:pt x="27227" y="34827"/>
                      <a:pt x="29071" y="35605"/>
                      <a:pt x="30402" y="37017"/>
                    </a:cubicBezTo>
                    <a:cubicBezTo>
                      <a:pt x="28538" y="37017"/>
                      <a:pt x="26764" y="37850"/>
                      <a:pt x="25519" y="39149"/>
                    </a:cubicBezTo>
                    <a:cubicBezTo>
                      <a:pt x="25563" y="38415"/>
                      <a:pt x="25456" y="37671"/>
                      <a:pt x="25223" y="36972"/>
                    </a:cubicBezTo>
                    <a:lnTo>
                      <a:pt x="25196" y="36972"/>
                    </a:lnTo>
                    <a:cubicBezTo>
                      <a:pt x="24936" y="36228"/>
                      <a:pt x="24542" y="35547"/>
                      <a:pt x="24031" y="34947"/>
                    </a:cubicBezTo>
                    <a:cubicBezTo>
                      <a:pt x="24461" y="34866"/>
                      <a:pt x="24893" y="34827"/>
                      <a:pt x="25322" y="34827"/>
                    </a:cubicBezTo>
                    <a:close/>
                    <a:moveTo>
                      <a:pt x="12283" y="34827"/>
                    </a:moveTo>
                    <a:cubicBezTo>
                      <a:pt x="12712" y="34827"/>
                      <a:pt x="13144" y="34866"/>
                      <a:pt x="13574" y="34947"/>
                    </a:cubicBezTo>
                    <a:cubicBezTo>
                      <a:pt x="13063" y="35547"/>
                      <a:pt x="12669" y="36228"/>
                      <a:pt x="12400" y="36972"/>
                    </a:cubicBezTo>
                    <a:lnTo>
                      <a:pt x="12382" y="36972"/>
                    </a:lnTo>
                    <a:cubicBezTo>
                      <a:pt x="12141" y="37671"/>
                      <a:pt x="12042" y="38415"/>
                      <a:pt x="12087" y="39149"/>
                    </a:cubicBezTo>
                    <a:lnTo>
                      <a:pt x="12078" y="39158"/>
                    </a:lnTo>
                    <a:cubicBezTo>
                      <a:pt x="10832" y="37850"/>
                      <a:pt x="9067" y="37017"/>
                      <a:pt x="7203" y="37017"/>
                    </a:cubicBezTo>
                    <a:cubicBezTo>
                      <a:pt x="8534" y="35605"/>
                      <a:pt x="10378" y="34827"/>
                      <a:pt x="12283" y="34827"/>
                    </a:cubicBezTo>
                    <a:close/>
                    <a:moveTo>
                      <a:pt x="106092" y="34618"/>
                    </a:moveTo>
                    <a:cubicBezTo>
                      <a:pt x="106556" y="34618"/>
                      <a:pt x="107024" y="34664"/>
                      <a:pt x="107489" y="34759"/>
                    </a:cubicBezTo>
                    <a:cubicBezTo>
                      <a:pt x="106497" y="35993"/>
                      <a:pt x="105950" y="37566"/>
                      <a:pt x="106126" y="39211"/>
                    </a:cubicBezTo>
                    <a:lnTo>
                      <a:pt x="106126" y="39211"/>
                    </a:lnTo>
                    <a:cubicBezTo>
                      <a:pt x="104872" y="37760"/>
                      <a:pt x="102999" y="36811"/>
                      <a:pt x="101011" y="36811"/>
                    </a:cubicBezTo>
                    <a:cubicBezTo>
                      <a:pt x="102344" y="35398"/>
                      <a:pt x="104187" y="34618"/>
                      <a:pt x="106092" y="34618"/>
                    </a:cubicBezTo>
                    <a:close/>
                    <a:moveTo>
                      <a:pt x="70812" y="30100"/>
                    </a:moveTo>
                    <a:cubicBezTo>
                      <a:pt x="71307" y="30100"/>
                      <a:pt x="71806" y="30153"/>
                      <a:pt x="72301" y="30261"/>
                    </a:cubicBezTo>
                    <a:cubicBezTo>
                      <a:pt x="71289" y="31524"/>
                      <a:pt x="70742" y="33119"/>
                      <a:pt x="70939" y="34786"/>
                    </a:cubicBezTo>
                    <a:lnTo>
                      <a:pt x="70957" y="34786"/>
                    </a:lnTo>
                    <a:cubicBezTo>
                      <a:pt x="71464" y="34672"/>
                      <a:pt x="71976" y="34617"/>
                      <a:pt x="72484" y="34617"/>
                    </a:cubicBezTo>
                    <a:cubicBezTo>
                      <a:pt x="74391" y="34617"/>
                      <a:pt x="76244" y="35395"/>
                      <a:pt x="77588" y="36811"/>
                    </a:cubicBezTo>
                    <a:cubicBezTo>
                      <a:pt x="75545" y="36811"/>
                      <a:pt x="73618" y="37823"/>
                      <a:pt x="72364" y="39338"/>
                    </a:cubicBezTo>
                    <a:cubicBezTo>
                      <a:pt x="72712" y="35639"/>
                      <a:pt x="69416" y="32366"/>
                      <a:pt x="65722" y="32366"/>
                    </a:cubicBezTo>
                    <a:cubicBezTo>
                      <a:pt x="65702" y="32366"/>
                      <a:pt x="65682" y="32366"/>
                      <a:pt x="65662" y="32366"/>
                    </a:cubicBezTo>
                    <a:cubicBezTo>
                      <a:pt x="65642" y="32366"/>
                      <a:pt x="65622" y="32366"/>
                      <a:pt x="65602" y="32366"/>
                    </a:cubicBezTo>
                    <a:cubicBezTo>
                      <a:pt x="63733" y="32366"/>
                      <a:pt x="61974" y="33196"/>
                      <a:pt x="60724" y="34499"/>
                    </a:cubicBezTo>
                    <a:cubicBezTo>
                      <a:pt x="60814" y="32913"/>
                      <a:pt x="60231" y="31407"/>
                      <a:pt x="59237" y="30225"/>
                    </a:cubicBezTo>
                    <a:cubicBezTo>
                      <a:pt x="59663" y="30146"/>
                      <a:pt x="60090" y="30107"/>
                      <a:pt x="60515" y="30107"/>
                    </a:cubicBezTo>
                    <a:cubicBezTo>
                      <a:pt x="62451" y="30107"/>
                      <a:pt x="64326" y="30910"/>
                      <a:pt x="65671" y="32357"/>
                    </a:cubicBezTo>
                    <a:cubicBezTo>
                      <a:pt x="67011" y="30902"/>
                      <a:pt x="68881" y="30100"/>
                      <a:pt x="70812" y="30100"/>
                    </a:cubicBezTo>
                    <a:close/>
                    <a:moveTo>
                      <a:pt x="35613" y="34818"/>
                    </a:moveTo>
                    <a:cubicBezTo>
                      <a:pt x="36073" y="34818"/>
                      <a:pt x="36537" y="34863"/>
                      <a:pt x="36997" y="34956"/>
                    </a:cubicBezTo>
                    <a:cubicBezTo>
                      <a:pt x="36011" y="36201"/>
                      <a:pt x="35456" y="37769"/>
                      <a:pt x="35635" y="39418"/>
                    </a:cubicBezTo>
                    <a:cubicBezTo>
                      <a:pt x="34389" y="37958"/>
                      <a:pt x="32508" y="37017"/>
                      <a:pt x="30519" y="37008"/>
                    </a:cubicBezTo>
                    <a:cubicBezTo>
                      <a:pt x="31861" y="35593"/>
                      <a:pt x="33709" y="34818"/>
                      <a:pt x="35613" y="34818"/>
                    </a:cubicBezTo>
                    <a:close/>
                    <a:moveTo>
                      <a:pt x="112816" y="32662"/>
                    </a:moveTo>
                    <a:cubicBezTo>
                      <a:pt x="115993" y="32662"/>
                      <a:pt x="119169" y="34741"/>
                      <a:pt x="119209" y="38898"/>
                    </a:cubicBezTo>
                    <a:cubicBezTo>
                      <a:pt x="118736" y="38797"/>
                      <a:pt x="118259" y="38747"/>
                      <a:pt x="117785" y="38747"/>
                    </a:cubicBezTo>
                    <a:cubicBezTo>
                      <a:pt x="115926" y="38747"/>
                      <a:pt x="114120" y="39513"/>
                      <a:pt x="112821" y="40906"/>
                    </a:cubicBezTo>
                    <a:cubicBezTo>
                      <a:pt x="111539" y="39526"/>
                      <a:pt x="109747" y="38746"/>
                      <a:pt x="107865" y="38746"/>
                    </a:cubicBezTo>
                    <a:cubicBezTo>
                      <a:pt x="107382" y="38746"/>
                      <a:pt x="106898" y="38800"/>
                      <a:pt x="106423" y="38898"/>
                    </a:cubicBezTo>
                    <a:cubicBezTo>
                      <a:pt x="106463" y="34741"/>
                      <a:pt x="109640" y="32662"/>
                      <a:pt x="112816" y="32662"/>
                    </a:cubicBezTo>
                    <a:close/>
                    <a:moveTo>
                      <a:pt x="136134" y="32665"/>
                    </a:moveTo>
                    <a:cubicBezTo>
                      <a:pt x="139310" y="32665"/>
                      <a:pt x="142484" y="34742"/>
                      <a:pt x="142525" y="38898"/>
                    </a:cubicBezTo>
                    <a:cubicBezTo>
                      <a:pt x="142050" y="38797"/>
                      <a:pt x="141571" y="38747"/>
                      <a:pt x="141097" y="38747"/>
                    </a:cubicBezTo>
                    <a:cubicBezTo>
                      <a:pt x="139236" y="38747"/>
                      <a:pt x="137435" y="39513"/>
                      <a:pt x="136136" y="40906"/>
                    </a:cubicBezTo>
                    <a:cubicBezTo>
                      <a:pt x="134854" y="39526"/>
                      <a:pt x="133062" y="38746"/>
                      <a:pt x="131181" y="38746"/>
                    </a:cubicBezTo>
                    <a:cubicBezTo>
                      <a:pt x="130697" y="38746"/>
                      <a:pt x="130213" y="38800"/>
                      <a:pt x="129738" y="38898"/>
                    </a:cubicBezTo>
                    <a:cubicBezTo>
                      <a:pt x="129778" y="34744"/>
                      <a:pt x="132957" y="32665"/>
                      <a:pt x="136134" y="32665"/>
                    </a:cubicBezTo>
                    <a:close/>
                    <a:moveTo>
                      <a:pt x="89291" y="32767"/>
                    </a:moveTo>
                    <a:cubicBezTo>
                      <a:pt x="91871" y="32767"/>
                      <a:pt x="94452" y="34140"/>
                      <a:pt x="95348" y="36891"/>
                    </a:cubicBezTo>
                    <a:lnTo>
                      <a:pt x="95357" y="36882"/>
                    </a:lnTo>
                    <a:lnTo>
                      <a:pt x="95375" y="36882"/>
                    </a:lnTo>
                    <a:cubicBezTo>
                      <a:pt x="95581" y="37545"/>
                      <a:pt x="95688" y="38244"/>
                      <a:pt x="95688" y="38934"/>
                    </a:cubicBezTo>
                    <a:cubicBezTo>
                      <a:pt x="95215" y="38832"/>
                      <a:pt x="94738" y="38783"/>
                      <a:pt x="94264" y="38783"/>
                    </a:cubicBezTo>
                    <a:cubicBezTo>
                      <a:pt x="92405" y="38783"/>
                      <a:pt x="90601" y="39549"/>
                      <a:pt x="89308" y="40941"/>
                    </a:cubicBezTo>
                    <a:cubicBezTo>
                      <a:pt x="88027" y="39562"/>
                      <a:pt x="86235" y="38782"/>
                      <a:pt x="84353" y="38782"/>
                    </a:cubicBezTo>
                    <a:cubicBezTo>
                      <a:pt x="83869" y="38782"/>
                      <a:pt x="83385" y="38836"/>
                      <a:pt x="82910" y="38934"/>
                    </a:cubicBezTo>
                    <a:cubicBezTo>
                      <a:pt x="82910" y="38244"/>
                      <a:pt x="83018" y="37545"/>
                      <a:pt x="83224" y="36882"/>
                    </a:cubicBezTo>
                    <a:lnTo>
                      <a:pt x="83242" y="36882"/>
                    </a:lnTo>
                    <a:cubicBezTo>
                      <a:pt x="84134" y="34140"/>
                      <a:pt x="86712" y="32767"/>
                      <a:pt x="89291" y="32767"/>
                    </a:cubicBezTo>
                    <a:close/>
                    <a:moveTo>
                      <a:pt x="42335" y="32864"/>
                    </a:moveTo>
                    <a:cubicBezTo>
                      <a:pt x="45506" y="32864"/>
                      <a:pt x="48679" y="34938"/>
                      <a:pt x="48726" y="39092"/>
                    </a:cubicBezTo>
                    <a:lnTo>
                      <a:pt x="48726" y="39092"/>
                    </a:lnTo>
                    <a:cubicBezTo>
                      <a:pt x="48257" y="38992"/>
                      <a:pt x="47785" y="38944"/>
                      <a:pt x="47316" y="38944"/>
                    </a:cubicBezTo>
                    <a:cubicBezTo>
                      <a:pt x="45455" y="38944"/>
                      <a:pt x="43655" y="39710"/>
                      <a:pt x="42355" y="41103"/>
                    </a:cubicBezTo>
                    <a:cubicBezTo>
                      <a:pt x="41074" y="39723"/>
                      <a:pt x="39282" y="38943"/>
                      <a:pt x="37400" y="38943"/>
                    </a:cubicBezTo>
                    <a:cubicBezTo>
                      <a:pt x="36916" y="38943"/>
                      <a:pt x="36432" y="38997"/>
                      <a:pt x="35958" y="39096"/>
                    </a:cubicBezTo>
                    <a:cubicBezTo>
                      <a:pt x="35989" y="34942"/>
                      <a:pt x="39161" y="32864"/>
                      <a:pt x="42335" y="32864"/>
                    </a:cubicBezTo>
                    <a:close/>
                    <a:moveTo>
                      <a:pt x="65669" y="32862"/>
                    </a:moveTo>
                    <a:cubicBezTo>
                      <a:pt x="68844" y="32862"/>
                      <a:pt x="72019" y="34939"/>
                      <a:pt x="72059" y="39096"/>
                    </a:cubicBezTo>
                    <a:cubicBezTo>
                      <a:pt x="71584" y="38994"/>
                      <a:pt x="71106" y="38944"/>
                      <a:pt x="70631" y="38944"/>
                    </a:cubicBezTo>
                    <a:cubicBezTo>
                      <a:pt x="68767" y="38944"/>
                      <a:pt x="66963" y="39710"/>
                      <a:pt x="65671" y="41103"/>
                    </a:cubicBezTo>
                    <a:cubicBezTo>
                      <a:pt x="64391" y="39725"/>
                      <a:pt x="62594" y="38946"/>
                      <a:pt x="60707" y="38943"/>
                    </a:cubicBezTo>
                    <a:lnTo>
                      <a:pt x="60707" y="38943"/>
                    </a:lnTo>
                    <a:cubicBezTo>
                      <a:pt x="60226" y="38944"/>
                      <a:pt x="59745" y="38998"/>
                      <a:pt x="59273" y="39096"/>
                    </a:cubicBezTo>
                    <a:cubicBezTo>
                      <a:pt x="59313" y="34941"/>
                      <a:pt x="62491" y="32862"/>
                      <a:pt x="65669" y="32862"/>
                    </a:cubicBezTo>
                    <a:close/>
                    <a:moveTo>
                      <a:pt x="18802" y="32972"/>
                    </a:moveTo>
                    <a:cubicBezTo>
                      <a:pt x="21383" y="32972"/>
                      <a:pt x="23964" y="34343"/>
                      <a:pt x="24864" y="37088"/>
                    </a:cubicBezTo>
                    <a:lnTo>
                      <a:pt x="24882" y="37088"/>
                    </a:lnTo>
                    <a:cubicBezTo>
                      <a:pt x="25088" y="37760"/>
                      <a:pt x="25187" y="38450"/>
                      <a:pt x="25196" y="39149"/>
                    </a:cubicBezTo>
                    <a:cubicBezTo>
                      <a:pt x="24715" y="39044"/>
                      <a:pt x="24231" y="38993"/>
                      <a:pt x="23751" y="38993"/>
                    </a:cubicBezTo>
                    <a:cubicBezTo>
                      <a:pt x="21894" y="38993"/>
                      <a:pt x="20096" y="39759"/>
                      <a:pt x="18807" y="41148"/>
                    </a:cubicBezTo>
                    <a:cubicBezTo>
                      <a:pt x="17526" y="39777"/>
                      <a:pt x="15734" y="38988"/>
                      <a:pt x="13852" y="38988"/>
                    </a:cubicBezTo>
                    <a:cubicBezTo>
                      <a:pt x="13368" y="38988"/>
                      <a:pt x="12884" y="39042"/>
                      <a:pt x="12409" y="39149"/>
                    </a:cubicBezTo>
                    <a:cubicBezTo>
                      <a:pt x="12409" y="38450"/>
                      <a:pt x="12517" y="37751"/>
                      <a:pt x="12723" y="37088"/>
                    </a:cubicBezTo>
                    <a:lnTo>
                      <a:pt x="12741" y="37088"/>
                    </a:lnTo>
                    <a:cubicBezTo>
                      <a:pt x="13637" y="34345"/>
                      <a:pt x="16220" y="32972"/>
                      <a:pt x="18802" y="32972"/>
                    </a:cubicBezTo>
                    <a:close/>
                    <a:moveTo>
                      <a:pt x="130981" y="39121"/>
                    </a:moveTo>
                    <a:cubicBezTo>
                      <a:pt x="132916" y="39121"/>
                      <a:pt x="134790" y="39924"/>
                      <a:pt x="136127" y="41372"/>
                    </a:cubicBezTo>
                    <a:cubicBezTo>
                      <a:pt x="136107" y="41371"/>
                      <a:pt x="136087" y="41371"/>
                      <a:pt x="136067" y="41371"/>
                    </a:cubicBezTo>
                    <a:cubicBezTo>
                      <a:pt x="134199" y="41371"/>
                      <a:pt x="132440" y="42201"/>
                      <a:pt x="131190" y="43504"/>
                    </a:cubicBezTo>
                    <a:cubicBezTo>
                      <a:pt x="131225" y="42787"/>
                      <a:pt x="131136" y="42070"/>
                      <a:pt x="130912" y="41389"/>
                    </a:cubicBezTo>
                    <a:lnTo>
                      <a:pt x="130903" y="41389"/>
                    </a:lnTo>
                    <a:lnTo>
                      <a:pt x="130894" y="41354"/>
                    </a:lnTo>
                    <a:cubicBezTo>
                      <a:pt x="130894" y="41345"/>
                      <a:pt x="130894" y="41336"/>
                      <a:pt x="130885" y="41336"/>
                    </a:cubicBezTo>
                    <a:cubicBezTo>
                      <a:pt x="130625" y="40565"/>
                      <a:pt x="130222" y="39857"/>
                      <a:pt x="129702" y="39239"/>
                    </a:cubicBezTo>
                    <a:cubicBezTo>
                      <a:pt x="130128" y="39160"/>
                      <a:pt x="130556" y="39121"/>
                      <a:pt x="130981" y="39121"/>
                    </a:cubicBezTo>
                    <a:close/>
                    <a:moveTo>
                      <a:pt x="117967" y="39121"/>
                    </a:moveTo>
                    <a:cubicBezTo>
                      <a:pt x="118392" y="39121"/>
                      <a:pt x="118820" y="39160"/>
                      <a:pt x="119245" y="39239"/>
                    </a:cubicBezTo>
                    <a:cubicBezTo>
                      <a:pt x="118717" y="39857"/>
                      <a:pt x="118313" y="40565"/>
                      <a:pt x="118054" y="41336"/>
                    </a:cubicBezTo>
                    <a:cubicBezTo>
                      <a:pt x="118054" y="41336"/>
                      <a:pt x="118054" y="41345"/>
                      <a:pt x="118054" y="41354"/>
                    </a:cubicBezTo>
                    <a:cubicBezTo>
                      <a:pt x="118045" y="41354"/>
                      <a:pt x="118036" y="41380"/>
                      <a:pt x="118036" y="41389"/>
                    </a:cubicBezTo>
                    <a:cubicBezTo>
                      <a:pt x="117812" y="42070"/>
                      <a:pt x="117713" y="42787"/>
                      <a:pt x="117749" y="43513"/>
                    </a:cubicBezTo>
                    <a:cubicBezTo>
                      <a:pt x="116508" y="42210"/>
                      <a:pt x="114740" y="41371"/>
                      <a:pt x="112880" y="41371"/>
                    </a:cubicBezTo>
                    <a:cubicBezTo>
                      <a:pt x="112860" y="41371"/>
                      <a:pt x="112840" y="41371"/>
                      <a:pt x="112821" y="41372"/>
                    </a:cubicBezTo>
                    <a:cubicBezTo>
                      <a:pt x="114158" y="39924"/>
                      <a:pt x="116031" y="39121"/>
                      <a:pt x="117967" y="39121"/>
                    </a:cubicBezTo>
                    <a:close/>
                    <a:moveTo>
                      <a:pt x="94420" y="39162"/>
                    </a:moveTo>
                    <a:cubicBezTo>
                      <a:pt x="94850" y="39162"/>
                      <a:pt x="95283" y="39202"/>
                      <a:pt x="95715" y="39284"/>
                    </a:cubicBezTo>
                    <a:cubicBezTo>
                      <a:pt x="94720" y="40467"/>
                      <a:pt x="94138" y="41963"/>
                      <a:pt x="94228" y="43558"/>
                    </a:cubicBezTo>
                    <a:cubicBezTo>
                      <a:pt x="92986" y="42254"/>
                      <a:pt x="91218" y="41416"/>
                      <a:pt x="89350" y="41416"/>
                    </a:cubicBezTo>
                    <a:cubicBezTo>
                      <a:pt x="89330" y="41416"/>
                      <a:pt x="89310" y="41416"/>
                      <a:pt x="89290" y="41416"/>
                    </a:cubicBezTo>
                    <a:cubicBezTo>
                      <a:pt x="89271" y="41416"/>
                      <a:pt x="89251" y="41416"/>
                      <a:pt x="89231" y="41416"/>
                    </a:cubicBezTo>
                    <a:cubicBezTo>
                      <a:pt x="87363" y="41416"/>
                      <a:pt x="85603" y="42254"/>
                      <a:pt x="84353" y="43558"/>
                    </a:cubicBezTo>
                    <a:cubicBezTo>
                      <a:pt x="84443" y="41963"/>
                      <a:pt x="83860" y="40458"/>
                      <a:pt x="82866" y="39284"/>
                    </a:cubicBezTo>
                    <a:cubicBezTo>
                      <a:pt x="83294" y="39204"/>
                      <a:pt x="83725" y="39165"/>
                      <a:pt x="84152" y="39165"/>
                    </a:cubicBezTo>
                    <a:cubicBezTo>
                      <a:pt x="86085" y="39165"/>
                      <a:pt x="87957" y="39962"/>
                      <a:pt x="89299" y="41407"/>
                    </a:cubicBezTo>
                    <a:cubicBezTo>
                      <a:pt x="90633" y="39964"/>
                      <a:pt x="92493" y="39162"/>
                      <a:pt x="94420" y="39162"/>
                    </a:cubicBezTo>
                    <a:close/>
                    <a:moveTo>
                      <a:pt x="47485" y="39327"/>
                    </a:moveTo>
                    <a:cubicBezTo>
                      <a:pt x="47912" y="39327"/>
                      <a:pt x="48343" y="39366"/>
                      <a:pt x="48771" y="39445"/>
                    </a:cubicBezTo>
                    <a:cubicBezTo>
                      <a:pt x="48242" y="40063"/>
                      <a:pt x="47839" y="40771"/>
                      <a:pt x="47579" y="41533"/>
                    </a:cubicBezTo>
                    <a:cubicBezTo>
                      <a:pt x="47579" y="41542"/>
                      <a:pt x="47579" y="41542"/>
                      <a:pt x="47579" y="41551"/>
                    </a:cubicBezTo>
                    <a:lnTo>
                      <a:pt x="47570" y="41596"/>
                    </a:lnTo>
                    <a:lnTo>
                      <a:pt x="47561" y="41587"/>
                    </a:lnTo>
                    <a:cubicBezTo>
                      <a:pt x="47337" y="42277"/>
                      <a:pt x="47239" y="42993"/>
                      <a:pt x="47275" y="43710"/>
                    </a:cubicBezTo>
                    <a:cubicBezTo>
                      <a:pt x="46027" y="42400"/>
                      <a:pt x="44256" y="41569"/>
                      <a:pt x="42377" y="41569"/>
                    </a:cubicBezTo>
                    <a:cubicBezTo>
                      <a:pt x="42366" y="41569"/>
                      <a:pt x="42356" y="41569"/>
                      <a:pt x="42346" y="41569"/>
                    </a:cubicBezTo>
                    <a:cubicBezTo>
                      <a:pt x="43682" y="40123"/>
                      <a:pt x="45552" y="39327"/>
                      <a:pt x="47485" y="39327"/>
                    </a:cubicBezTo>
                    <a:close/>
                    <a:moveTo>
                      <a:pt x="60514" y="39327"/>
                    </a:moveTo>
                    <a:cubicBezTo>
                      <a:pt x="62447" y="39327"/>
                      <a:pt x="64317" y="40123"/>
                      <a:pt x="65653" y="41569"/>
                    </a:cubicBezTo>
                    <a:cubicBezTo>
                      <a:pt x="65633" y="41568"/>
                      <a:pt x="65613" y="41568"/>
                      <a:pt x="65593" y="41568"/>
                    </a:cubicBezTo>
                    <a:cubicBezTo>
                      <a:pt x="63725" y="41568"/>
                      <a:pt x="61966" y="42407"/>
                      <a:pt x="60715" y="43710"/>
                    </a:cubicBezTo>
                    <a:cubicBezTo>
                      <a:pt x="60751" y="42993"/>
                      <a:pt x="60662" y="42277"/>
                      <a:pt x="60438" y="41587"/>
                    </a:cubicBezTo>
                    <a:cubicBezTo>
                      <a:pt x="60438" y="41578"/>
                      <a:pt x="60429" y="41569"/>
                      <a:pt x="60420" y="41560"/>
                    </a:cubicBezTo>
                    <a:cubicBezTo>
                      <a:pt x="60420" y="41551"/>
                      <a:pt x="60420" y="41542"/>
                      <a:pt x="60411" y="41533"/>
                    </a:cubicBezTo>
                    <a:cubicBezTo>
                      <a:pt x="60151" y="40771"/>
                      <a:pt x="59748" y="40054"/>
                      <a:pt x="59228" y="39445"/>
                    </a:cubicBezTo>
                    <a:cubicBezTo>
                      <a:pt x="59656" y="39366"/>
                      <a:pt x="60087" y="39327"/>
                      <a:pt x="60514" y="39327"/>
                    </a:cubicBezTo>
                    <a:close/>
                    <a:moveTo>
                      <a:pt x="13656" y="39363"/>
                    </a:moveTo>
                    <a:cubicBezTo>
                      <a:pt x="15596" y="39363"/>
                      <a:pt x="17470" y="40166"/>
                      <a:pt x="18807" y="41613"/>
                    </a:cubicBezTo>
                    <a:cubicBezTo>
                      <a:pt x="18787" y="41613"/>
                      <a:pt x="18768" y="41613"/>
                      <a:pt x="18748" y="41613"/>
                    </a:cubicBezTo>
                    <a:cubicBezTo>
                      <a:pt x="16879" y="41613"/>
                      <a:pt x="15111" y="42452"/>
                      <a:pt x="13870" y="43755"/>
                    </a:cubicBezTo>
                    <a:cubicBezTo>
                      <a:pt x="13951" y="42169"/>
                      <a:pt x="13368" y="40664"/>
                      <a:pt x="12382" y="39490"/>
                    </a:cubicBezTo>
                    <a:lnTo>
                      <a:pt x="12374" y="39481"/>
                    </a:lnTo>
                    <a:cubicBezTo>
                      <a:pt x="12801" y="39402"/>
                      <a:pt x="13230" y="39363"/>
                      <a:pt x="13656" y="39363"/>
                    </a:cubicBezTo>
                    <a:close/>
                    <a:moveTo>
                      <a:pt x="23953" y="39363"/>
                    </a:moveTo>
                    <a:cubicBezTo>
                      <a:pt x="24378" y="39363"/>
                      <a:pt x="24806" y="39402"/>
                      <a:pt x="25232" y="39481"/>
                    </a:cubicBezTo>
                    <a:cubicBezTo>
                      <a:pt x="24237" y="40664"/>
                      <a:pt x="23655" y="42160"/>
                      <a:pt x="23744" y="43755"/>
                    </a:cubicBezTo>
                    <a:cubicBezTo>
                      <a:pt x="22494" y="42452"/>
                      <a:pt x="20726" y="41613"/>
                      <a:pt x="18866" y="41613"/>
                    </a:cubicBezTo>
                    <a:cubicBezTo>
                      <a:pt x="18846" y="41613"/>
                      <a:pt x="18827" y="41613"/>
                      <a:pt x="18807" y="41613"/>
                    </a:cubicBezTo>
                    <a:cubicBezTo>
                      <a:pt x="20144" y="40166"/>
                      <a:pt x="22018" y="39363"/>
                      <a:pt x="23953" y="39363"/>
                    </a:cubicBezTo>
                    <a:close/>
                    <a:moveTo>
                      <a:pt x="107671" y="39122"/>
                    </a:moveTo>
                    <a:cubicBezTo>
                      <a:pt x="109602" y="39122"/>
                      <a:pt x="111474" y="39919"/>
                      <a:pt x="112821" y="41372"/>
                    </a:cubicBezTo>
                    <a:cubicBezTo>
                      <a:pt x="112802" y="41371"/>
                      <a:pt x="112783" y="41371"/>
                      <a:pt x="112765" y="41371"/>
                    </a:cubicBezTo>
                    <a:cubicBezTo>
                      <a:pt x="110778" y="41371"/>
                      <a:pt x="108902" y="42317"/>
                      <a:pt x="107650" y="43764"/>
                    </a:cubicBezTo>
                    <a:lnTo>
                      <a:pt x="107650" y="43764"/>
                    </a:lnTo>
                    <a:cubicBezTo>
                      <a:pt x="107803" y="42097"/>
                      <a:pt x="107211" y="40511"/>
                      <a:pt x="106172" y="39284"/>
                    </a:cubicBezTo>
                    <a:cubicBezTo>
                      <a:pt x="106670" y="39175"/>
                      <a:pt x="107172" y="39122"/>
                      <a:pt x="107671" y="39122"/>
                    </a:cubicBezTo>
                    <a:close/>
                    <a:moveTo>
                      <a:pt x="37180" y="39320"/>
                    </a:moveTo>
                    <a:cubicBezTo>
                      <a:pt x="39113" y="39320"/>
                      <a:pt x="40988" y="40121"/>
                      <a:pt x="42328" y="41569"/>
                    </a:cubicBezTo>
                    <a:cubicBezTo>
                      <a:pt x="42310" y="41568"/>
                      <a:pt x="42291" y="41568"/>
                      <a:pt x="42273" y="41568"/>
                    </a:cubicBezTo>
                    <a:cubicBezTo>
                      <a:pt x="40286" y="41568"/>
                      <a:pt x="38419" y="42514"/>
                      <a:pt x="37167" y="43961"/>
                    </a:cubicBezTo>
                    <a:cubicBezTo>
                      <a:pt x="37320" y="42294"/>
                      <a:pt x="36728" y="40708"/>
                      <a:pt x="35689" y="39481"/>
                    </a:cubicBezTo>
                    <a:cubicBezTo>
                      <a:pt x="36184" y="39373"/>
                      <a:pt x="36684" y="39320"/>
                      <a:pt x="37180" y="39320"/>
                    </a:cubicBezTo>
                    <a:close/>
                    <a:moveTo>
                      <a:pt x="124483" y="37269"/>
                    </a:moveTo>
                    <a:cubicBezTo>
                      <a:pt x="127057" y="37269"/>
                      <a:pt x="129630" y="38633"/>
                      <a:pt x="130536" y="41363"/>
                    </a:cubicBezTo>
                    <a:cubicBezTo>
                      <a:pt x="130760" y="42053"/>
                      <a:pt x="130867" y="42769"/>
                      <a:pt x="130876" y="43495"/>
                    </a:cubicBezTo>
                    <a:cubicBezTo>
                      <a:pt x="130401" y="43393"/>
                      <a:pt x="129922" y="43343"/>
                      <a:pt x="129447" y="43343"/>
                    </a:cubicBezTo>
                    <a:cubicBezTo>
                      <a:pt x="127584" y="43343"/>
                      <a:pt x="125780" y="44110"/>
                      <a:pt x="124487" y="45502"/>
                    </a:cubicBezTo>
                    <a:cubicBezTo>
                      <a:pt x="123213" y="44130"/>
                      <a:pt x="121434" y="43343"/>
                      <a:pt x="119564" y="43343"/>
                    </a:cubicBezTo>
                    <a:cubicBezTo>
                      <a:pt x="119553" y="43343"/>
                      <a:pt x="119543" y="43343"/>
                      <a:pt x="119532" y="43343"/>
                    </a:cubicBezTo>
                    <a:cubicBezTo>
                      <a:pt x="119048" y="43343"/>
                      <a:pt x="118564" y="43388"/>
                      <a:pt x="118089" y="43495"/>
                    </a:cubicBezTo>
                    <a:cubicBezTo>
                      <a:pt x="118089" y="42769"/>
                      <a:pt x="118206" y="42053"/>
                      <a:pt x="118421" y="41363"/>
                    </a:cubicBezTo>
                    <a:lnTo>
                      <a:pt x="118430" y="41354"/>
                    </a:lnTo>
                    <a:cubicBezTo>
                      <a:pt x="119339" y="38631"/>
                      <a:pt x="121911" y="37269"/>
                      <a:pt x="124483" y="37269"/>
                    </a:cubicBezTo>
                    <a:close/>
                    <a:moveTo>
                      <a:pt x="77631" y="37312"/>
                    </a:moveTo>
                    <a:cubicBezTo>
                      <a:pt x="80804" y="37312"/>
                      <a:pt x="83980" y="39391"/>
                      <a:pt x="84022" y="43547"/>
                    </a:cubicBezTo>
                    <a:lnTo>
                      <a:pt x="84022" y="43547"/>
                    </a:lnTo>
                    <a:cubicBezTo>
                      <a:pt x="83546" y="43443"/>
                      <a:pt x="83066" y="43393"/>
                      <a:pt x="82590" y="43393"/>
                    </a:cubicBezTo>
                    <a:cubicBezTo>
                      <a:pt x="80737" y="43393"/>
                      <a:pt x="78939" y="44159"/>
                      <a:pt x="77651" y="45547"/>
                    </a:cubicBezTo>
                    <a:cubicBezTo>
                      <a:pt x="76369" y="44176"/>
                      <a:pt x="74577" y="43388"/>
                      <a:pt x="72696" y="43388"/>
                    </a:cubicBezTo>
                    <a:cubicBezTo>
                      <a:pt x="72212" y="43388"/>
                      <a:pt x="71728" y="43441"/>
                      <a:pt x="71253" y="43549"/>
                    </a:cubicBezTo>
                    <a:cubicBezTo>
                      <a:pt x="71284" y="39391"/>
                      <a:pt x="74456" y="37312"/>
                      <a:pt x="77631" y="37312"/>
                    </a:cubicBezTo>
                    <a:close/>
                    <a:moveTo>
                      <a:pt x="100946" y="37312"/>
                    </a:moveTo>
                    <a:cubicBezTo>
                      <a:pt x="104119" y="37312"/>
                      <a:pt x="107295" y="39391"/>
                      <a:pt x="107337" y="43547"/>
                    </a:cubicBezTo>
                    <a:lnTo>
                      <a:pt x="107337" y="43547"/>
                    </a:lnTo>
                    <a:cubicBezTo>
                      <a:pt x="106861" y="43443"/>
                      <a:pt x="106381" y="43393"/>
                      <a:pt x="105905" y="43393"/>
                    </a:cubicBezTo>
                    <a:cubicBezTo>
                      <a:pt x="104052" y="43393"/>
                      <a:pt x="102255" y="44159"/>
                      <a:pt x="100966" y="45547"/>
                    </a:cubicBezTo>
                    <a:cubicBezTo>
                      <a:pt x="99685" y="44176"/>
                      <a:pt x="97883" y="43388"/>
                      <a:pt x="96011" y="43388"/>
                    </a:cubicBezTo>
                    <a:cubicBezTo>
                      <a:pt x="95527" y="43388"/>
                      <a:pt x="95043" y="43441"/>
                      <a:pt x="94568" y="43549"/>
                    </a:cubicBezTo>
                    <a:cubicBezTo>
                      <a:pt x="94599" y="39391"/>
                      <a:pt x="97771" y="37312"/>
                      <a:pt x="100946" y="37312"/>
                    </a:cubicBezTo>
                    <a:close/>
                    <a:moveTo>
                      <a:pt x="54012" y="37467"/>
                    </a:moveTo>
                    <a:cubicBezTo>
                      <a:pt x="56585" y="37467"/>
                      <a:pt x="59156" y="38831"/>
                      <a:pt x="60061" y="41560"/>
                    </a:cubicBezTo>
                    <a:cubicBezTo>
                      <a:pt x="60285" y="42250"/>
                      <a:pt x="60393" y="42975"/>
                      <a:pt x="60393" y="43701"/>
                    </a:cubicBezTo>
                    <a:cubicBezTo>
                      <a:pt x="59914" y="43596"/>
                      <a:pt x="59431" y="43545"/>
                      <a:pt x="58952" y="43545"/>
                    </a:cubicBezTo>
                    <a:cubicBezTo>
                      <a:pt x="57099" y="43545"/>
                      <a:pt x="55302" y="44311"/>
                      <a:pt x="54013" y="45699"/>
                    </a:cubicBezTo>
                    <a:cubicBezTo>
                      <a:pt x="52739" y="44336"/>
                      <a:pt x="50960" y="43549"/>
                      <a:pt x="49089" y="43549"/>
                    </a:cubicBezTo>
                    <a:cubicBezTo>
                      <a:pt x="49079" y="43549"/>
                      <a:pt x="49068" y="43549"/>
                      <a:pt x="49058" y="43549"/>
                    </a:cubicBezTo>
                    <a:cubicBezTo>
                      <a:pt x="48574" y="43549"/>
                      <a:pt x="48090" y="43594"/>
                      <a:pt x="47615" y="43701"/>
                    </a:cubicBezTo>
                    <a:cubicBezTo>
                      <a:pt x="47615" y="42975"/>
                      <a:pt x="47723" y="42250"/>
                      <a:pt x="47938" y="41560"/>
                    </a:cubicBezTo>
                    <a:lnTo>
                      <a:pt x="47956" y="41560"/>
                    </a:lnTo>
                    <a:cubicBezTo>
                      <a:pt x="48865" y="38831"/>
                      <a:pt x="51439" y="37467"/>
                      <a:pt x="54012" y="37467"/>
                    </a:cubicBezTo>
                    <a:close/>
                    <a:moveTo>
                      <a:pt x="7148" y="37513"/>
                    </a:moveTo>
                    <a:cubicBezTo>
                      <a:pt x="10323" y="37513"/>
                      <a:pt x="13498" y="39590"/>
                      <a:pt x="13538" y="43746"/>
                    </a:cubicBezTo>
                    <a:cubicBezTo>
                      <a:pt x="13065" y="43644"/>
                      <a:pt x="12588" y="43594"/>
                      <a:pt x="12114" y="43594"/>
                    </a:cubicBezTo>
                    <a:cubicBezTo>
                      <a:pt x="10255" y="43594"/>
                      <a:pt x="8449" y="44361"/>
                      <a:pt x="7150" y="45753"/>
                    </a:cubicBezTo>
                    <a:cubicBezTo>
                      <a:pt x="5868" y="44373"/>
                      <a:pt x="4076" y="43594"/>
                      <a:pt x="2194" y="43594"/>
                    </a:cubicBezTo>
                    <a:cubicBezTo>
                      <a:pt x="1711" y="43594"/>
                      <a:pt x="1227" y="43647"/>
                      <a:pt x="752" y="43746"/>
                    </a:cubicBezTo>
                    <a:cubicBezTo>
                      <a:pt x="792" y="39592"/>
                      <a:pt x="3970" y="37513"/>
                      <a:pt x="7148" y="37513"/>
                    </a:cubicBezTo>
                    <a:close/>
                    <a:moveTo>
                      <a:pt x="30465" y="37513"/>
                    </a:moveTo>
                    <a:cubicBezTo>
                      <a:pt x="33638" y="37513"/>
                      <a:pt x="36811" y="39588"/>
                      <a:pt x="36854" y="43742"/>
                    </a:cubicBezTo>
                    <a:lnTo>
                      <a:pt x="36854" y="43742"/>
                    </a:lnTo>
                    <a:cubicBezTo>
                      <a:pt x="36384" y="43643"/>
                      <a:pt x="35912" y="43594"/>
                      <a:pt x="35443" y="43594"/>
                    </a:cubicBezTo>
                    <a:cubicBezTo>
                      <a:pt x="33580" y="43594"/>
                      <a:pt x="31775" y="44361"/>
                      <a:pt x="30483" y="45753"/>
                    </a:cubicBezTo>
                    <a:cubicBezTo>
                      <a:pt x="29201" y="44373"/>
                      <a:pt x="27409" y="43594"/>
                      <a:pt x="25528" y="43594"/>
                    </a:cubicBezTo>
                    <a:cubicBezTo>
                      <a:pt x="25044" y="43594"/>
                      <a:pt x="24560" y="43647"/>
                      <a:pt x="24085" y="43746"/>
                    </a:cubicBezTo>
                    <a:cubicBezTo>
                      <a:pt x="24116" y="39592"/>
                      <a:pt x="27290" y="37513"/>
                      <a:pt x="30465" y="37513"/>
                    </a:cubicBezTo>
                    <a:close/>
                    <a:moveTo>
                      <a:pt x="129619" y="43736"/>
                    </a:moveTo>
                    <a:cubicBezTo>
                      <a:pt x="130043" y="43736"/>
                      <a:pt x="130469" y="43775"/>
                      <a:pt x="130894" y="43854"/>
                    </a:cubicBezTo>
                    <a:cubicBezTo>
                      <a:pt x="129908" y="45018"/>
                      <a:pt x="129326" y="46524"/>
                      <a:pt x="129415" y="48110"/>
                    </a:cubicBezTo>
                    <a:lnTo>
                      <a:pt x="129406" y="48128"/>
                    </a:lnTo>
                    <a:cubicBezTo>
                      <a:pt x="128165" y="46824"/>
                      <a:pt x="126397" y="45986"/>
                      <a:pt x="124528" y="45986"/>
                    </a:cubicBezTo>
                    <a:cubicBezTo>
                      <a:pt x="124509" y="45986"/>
                      <a:pt x="124489" y="45986"/>
                      <a:pt x="124469" y="45986"/>
                    </a:cubicBezTo>
                    <a:cubicBezTo>
                      <a:pt x="124450" y="45986"/>
                      <a:pt x="124430" y="45986"/>
                      <a:pt x="124410" y="45986"/>
                    </a:cubicBezTo>
                    <a:cubicBezTo>
                      <a:pt x="122541" y="45986"/>
                      <a:pt x="120782" y="46824"/>
                      <a:pt x="119532" y="48128"/>
                    </a:cubicBezTo>
                    <a:cubicBezTo>
                      <a:pt x="119622" y="46533"/>
                      <a:pt x="119039" y="45036"/>
                      <a:pt x="118045" y="43854"/>
                    </a:cubicBezTo>
                    <a:cubicBezTo>
                      <a:pt x="118471" y="43775"/>
                      <a:pt x="118899" y="43736"/>
                      <a:pt x="119324" y="43736"/>
                    </a:cubicBezTo>
                    <a:cubicBezTo>
                      <a:pt x="121259" y="43736"/>
                      <a:pt x="123134" y="44537"/>
                      <a:pt x="124478" y="45977"/>
                    </a:cubicBezTo>
                    <a:cubicBezTo>
                      <a:pt x="125815" y="44537"/>
                      <a:pt x="127688" y="43736"/>
                      <a:pt x="129619" y="43736"/>
                    </a:cubicBezTo>
                    <a:close/>
                    <a:moveTo>
                      <a:pt x="82779" y="43772"/>
                    </a:moveTo>
                    <a:cubicBezTo>
                      <a:pt x="83204" y="43772"/>
                      <a:pt x="83632" y="43810"/>
                      <a:pt x="84057" y="43889"/>
                    </a:cubicBezTo>
                    <a:cubicBezTo>
                      <a:pt x="83063" y="45072"/>
                      <a:pt x="82480" y="46569"/>
                      <a:pt x="82561" y="48164"/>
                    </a:cubicBezTo>
                    <a:cubicBezTo>
                      <a:pt x="81320" y="46860"/>
                      <a:pt x="79552" y="46022"/>
                      <a:pt x="77683" y="46022"/>
                    </a:cubicBezTo>
                    <a:cubicBezTo>
                      <a:pt x="77666" y="46022"/>
                      <a:pt x="77650" y="46022"/>
                      <a:pt x="77633" y="46022"/>
                    </a:cubicBezTo>
                    <a:lnTo>
                      <a:pt x="77633" y="46022"/>
                    </a:lnTo>
                    <a:cubicBezTo>
                      <a:pt x="78970" y="44574"/>
                      <a:pt x="80844" y="43772"/>
                      <a:pt x="82779" y="43772"/>
                    </a:cubicBezTo>
                    <a:close/>
                    <a:moveTo>
                      <a:pt x="59133" y="43923"/>
                    </a:moveTo>
                    <a:cubicBezTo>
                      <a:pt x="59561" y="43923"/>
                      <a:pt x="59991" y="43962"/>
                      <a:pt x="60420" y="44042"/>
                    </a:cubicBezTo>
                    <a:cubicBezTo>
                      <a:pt x="59425" y="45225"/>
                      <a:pt x="58843" y="46721"/>
                      <a:pt x="58932" y="48316"/>
                    </a:cubicBezTo>
                    <a:lnTo>
                      <a:pt x="58923" y="48316"/>
                    </a:lnTo>
                    <a:cubicBezTo>
                      <a:pt x="57682" y="47012"/>
                      <a:pt x="55914" y="46174"/>
                      <a:pt x="54045" y="46174"/>
                    </a:cubicBezTo>
                    <a:cubicBezTo>
                      <a:pt x="54026" y="46174"/>
                      <a:pt x="54006" y="46174"/>
                      <a:pt x="53986" y="46174"/>
                    </a:cubicBezTo>
                    <a:cubicBezTo>
                      <a:pt x="53966" y="46174"/>
                      <a:pt x="53947" y="46174"/>
                      <a:pt x="53927" y="46174"/>
                    </a:cubicBezTo>
                    <a:cubicBezTo>
                      <a:pt x="52067" y="46174"/>
                      <a:pt x="50299" y="47012"/>
                      <a:pt x="49049" y="48316"/>
                    </a:cubicBezTo>
                    <a:cubicBezTo>
                      <a:pt x="49138" y="46721"/>
                      <a:pt x="48556" y="45225"/>
                      <a:pt x="47561" y="44042"/>
                    </a:cubicBezTo>
                    <a:cubicBezTo>
                      <a:pt x="47990" y="43962"/>
                      <a:pt x="48420" y="43923"/>
                      <a:pt x="48848" y="43923"/>
                    </a:cubicBezTo>
                    <a:cubicBezTo>
                      <a:pt x="50781" y="43923"/>
                      <a:pt x="52652" y="44720"/>
                      <a:pt x="53995" y="46165"/>
                    </a:cubicBezTo>
                    <a:cubicBezTo>
                      <a:pt x="55330" y="44720"/>
                      <a:pt x="57201" y="43923"/>
                      <a:pt x="59133" y="43923"/>
                    </a:cubicBezTo>
                    <a:close/>
                    <a:moveTo>
                      <a:pt x="25310" y="43969"/>
                    </a:moveTo>
                    <a:cubicBezTo>
                      <a:pt x="27245" y="43969"/>
                      <a:pt x="29120" y="44772"/>
                      <a:pt x="30465" y="46219"/>
                    </a:cubicBezTo>
                    <a:lnTo>
                      <a:pt x="30465" y="46219"/>
                    </a:lnTo>
                    <a:cubicBezTo>
                      <a:pt x="30462" y="46219"/>
                      <a:pt x="30459" y="46219"/>
                      <a:pt x="30456" y="46219"/>
                    </a:cubicBezTo>
                    <a:cubicBezTo>
                      <a:pt x="30436" y="46219"/>
                      <a:pt x="30416" y="46219"/>
                      <a:pt x="30397" y="46219"/>
                    </a:cubicBezTo>
                    <a:cubicBezTo>
                      <a:pt x="28528" y="46219"/>
                      <a:pt x="26769" y="47057"/>
                      <a:pt x="25519" y="48361"/>
                    </a:cubicBezTo>
                    <a:cubicBezTo>
                      <a:pt x="25608" y="46775"/>
                      <a:pt x="25026" y="45269"/>
                      <a:pt x="24031" y="44087"/>
                    </a:cubicBezTo>
                    <a:cubicBezTo>
                      <a:pt x="24457" y="44008"/>
                      <a:pt x="24885" y="43969"/>
                      <a:pt x="25310" y="43969"/>
                    </a:cubicBezTo>
                    <a:close/>
                    <a:moveTo>
                      <a:pt x="12296" y="43987"/>
                    </a:moveTo>
                    <a:cubicBezTo>
                      <a:pt x="12721" y="43987"/>
                      <a:pt x="13148" y="44025"/>
                      <a:pt x="13574" y="44104"/>
                    </a:cubicBezTo>
                    <a:cubicBezTo>
                      <a:pt x="12580" y="45287"/>
                      <a:pt x="11997" y="46793"/>
                      <a:pt x="12087" y="48379"/>
                    </a:cubicBezTo>
                    <a:cubicBezTo>
                      <a:pt x="10837" y="47075"/>
                      <a:pt x="9069" y="46237"/>
                      <a:pt x="7208" y="46237"/>
                    </a:cubicBezTo>
                    <a:cubicBezTo>
                      <a:pt x="7189" y="46237"/>
                      <a:pt x="7169" y="46237"/>
                      <a:pt x="7150" y="46237"/>
                    </a:cubicBezTo>
                    <a:cubicBezTo>
                      <a:pt x="8487" y="44790"/>
                      <a:pt x="10360" y="43987"/>
                      <a:pt x="12296" y="43987"/>
                    </a:cubicBezTo>
                    <a:close/>
                    <a:moveTo>
                      <a:pt x="106102" y="43761"/>
                    </a:moveTo>
                    <a:cubicBezTo>
                      <a:pt x="106575" y="43761"/>
                      <a:pt x="107052" y="43809"/>
                      <a:pt x="107525" y="43907"/>
                    </a:cubicBezTo>
                    <a:cubicBezTo>
                      <a:pt x="106512" y="45162"/>
                      <a:pt x="105939" y="46757"/>
                      <a:pt x="106127" y="48432"/>
                    </a:cubicBezTo>
                    <a:cubicBezTo>
                      <a:pt x="104866" y="46976"/>
                      <a:pt x="102990" y="46022"/>
                      <a:pt x="101003" y="46022"/>
                    </a:cubicBezTo>
                    <a:cubicBezTo>
                      <a:pt x="100985" y="46022"/>
                      <a:pt x="100966" y="46022"/>
                      <a:pt x="100948" y="46022"/>
                    </a:cubicBezTo>
                    <a:cubicBezTo>
                      <a:pt x="100928" y="46022"/>
                      <a:pt x="100908" y="46022"/>
                      <a:pt x="100889" y="46022"/>
                    </a:cubicBezTo>
                    <a:cubicBezTo>
                      <a:pt x="99020" y="46022"/>
                      <a:pt x="97252" y="46860"/>
                      <a:pt x="96011" y="48164"/>
                    </a:cubicBezTo>
                    <a:cubicBezTo>
                      <a:pt x="96091" y="46569"/>
                      <a:pt x="95509" y="45072"/>
                      <a:pt x="94523" y="43889"/>
                    </a:cubicBezTo>
                    <a:cubicBezTo>
                      <a:pt x="94952" y="43810"/>
                      <a:pt x="95382" y="43771"/>
                      <a:pt x="95809" y="43771"/>
                    </a:cubicBezTo>
                    <a:cubicBezTo>
                      <a:pt x="97740" y="43771"/>
                      <a:pt x="99605" y="44568"/>
                      <a:pt x="100948" y="46013"/>
                    </a:cubicBezTo>
                    <a:cubicBezTo>
                      <a:pt x="102294" y="44566"/>
                      <a:pt x="104168" y="43761"/>
                      <a:pt x="106102" y="43761"/>
                    </a:cubicBezTo>
                    <a:close/>
                    <a:moveTo>
                      <a:pt x="70796" y="39320"/>
                    </a:moveTo>
                    <a:cubicBezTo>
                      <a:pt x="71278" y="39320"/>
                      <a:pt x="71764" y="39370"/>
                      <a:pt x="72248" y="39472"/>
                    </a:cubicBezTo>
                    <a:cubicBezTo>
                      <a:pt x="71271" y="40717"/>
                      <a:pt x="70742" y="42286"/>
                      <a:pt x="70939" y="43934"/>
                    </a:cubicBezTo>
                    <a:cubicBezTo>
                      <a:pt x="71449" y="43820"/>
                      <a:pt x="71962" y="43765"/>
                      <a:pt x="72472" y="43765"/>
                    </a:cubicBezTo>
                    <a:cubicBezTo>
                      <a:pt x="74409" y="43765"/>
                      <a:pt x="76285" y="44568"/>
                      <a:pt x="77633" y="46022"/>
                    </a:cubicBezTo>
                    <a:lnTo>
                      <a:pt x="77633" y="46022"/>
                    </a:lnTo>
                    <a:cubicBezTo>
                      <a:pt x="77630" y="46022"/>
                      <a:pt x="77627" y="46022"/>
                      <a:pt x="77624" y="46022"/>
                    </a:cubicBezTo>
                    <a:cubicBezTo>
                      <a:pt x="77606" y="46022"/>
                      <a:pt x="77588" y="46022"/>
                      <a:pt x="77570" y="46022"/>
                    </a:cubicBezTo>
                    <a:cubicBezTo>
                      <a:pt x="75529" y="46022"/>
                      <a:pt x="73598" y="47030"/>
                      <a:pt x="72346" y="48558"/>
                    </a:cubicBezTo>
                    <a:cubicBezTo>
                      <a:pt x="72703" y="44845"/>
                      <a:pt x="69407" y="41568"/>
                      <a:pt x="65698" y="41568"/>
                    </a:cubicBezTo>
                    <a:cubicBezTo>
                      <a:pt x="65683" y="41568"/>
                      <a:pt x="65668" y="41569"/>
                      <a:pt x="65653" y="41569"/>
                    </a:cubicBezTo>
                    <a:cubicBezTo>
                      <a:pt x="66994" y="40120"/>
                      <a:pt x="68863" y="39320"/>
                      <a:pt x="70796" y="39320"/>
                    </a:cubicBezTo>
                    <a:close/>
                    <a:moveTo>
                      <a:pt x="35611" y="43966"/>
                    </a:moveTo>
                    <a:cubicBezTo>
                      <a:pt x="36087" y="43966"/>
                      <a:pt x="36566" y="44014"/>
                      <a:pt x="37042" y="44113"/>
                    </a:cubicBezTo>
                    <a:cubicBezTo>
                      <a:pt x="36020" y="45359"/>
                      <a:pt x="35456" y="46954"/>
                      <a:pt x="35635" y="48621"/>
                    </a:cubicBezTo>
                    <a:cubicBezTo>
                      <a:pt x="34383" y="47165"/>
                      <a:pt x="32507" y="46219"/>
                      <a:pt x="30512" y="46219"/>
                    </a:cubicBezTo>
                    <a:cubicBezTo>
                      <a:pt x="30496" y="46219"/>
                      <a:pt x="30481" y="46219"/>
                      <a:pt x="30465" y="46219"/>
                    </a:cubicBezTo>
                    <a:lnTo>
                      <a:pt x="30465" y="46219"/>
                    </a:lnTo>
                    <a:cubicBezTo>
                      <a:pt x="31802" y="44766"/>
                      <a:pt x="33677" y="43966"/>
                      <a:pt x="35611" y="43966"/>
                    </a:cubicBezTo>
                    <a:close/>
                    <a:moveTo>
                      <a:pt x="112828" y="41868"/>
                    </a:moveTo>
                    <a:cubicBezTo>
                      <a:pt x="116003" y="41868"/>
                      <a:pt x="119178" y="43944"/>
                      <a:pt x="119218" y="48101"/>
                    </a:cubicBezTo>
                    <a:cubicBezTo>
                      <a:pt x="118743" y="47999"/>
                      <a:pt x="118265" y="47949"/>
                      <a:pt x="117790" y="47949"/>
                    </a:cubicBezTo>
                    <a:cubicBezTo>
                      <a:pt x="115928" y="47949"/>
                      <a:pt x="114124" y="48714"/>
                      <a:pt x="112825" y="50103"/>
                    </a:cubicBezTo>
                    <a:lnTo>
                      <a:pt x="112825" y="50103"/>
                    </a:lnTo>
                    <a:cubicBezTo>
                      <a:pt x="111544" y="48726"/>
                      <a:pt x="109754" y="47949"/>
                      <a:pt x="107883" y="47949"/>
                    </a:cubicBezTo>
                    <a:cubicBezTo>
                      <a:pt x="107391" y="47949"/>
                      <a:pt x="106907" y="48002"/>
                      <a:pt x="106432" y="48101"/>
                    </a:cubicBezTo>
                    <a:cubicBezTo>
                      <a:pt x="106472" y="43947"/>
                      <a:pt x="109650" y="41868"/>
                      <a:pt x="112828" y="41868"/>
                    </a:cubicBezTo>
                    <a:close/>
                    <a:moveTo>
                      <a:pt x="136139" y="41870"/>
                    </a:moveTo>
                    <a:cubicBezTo>
                      <a:pt x="139313" y="41870"/>
                      <a:pt x="142484" y="43947"/>
                      <a:pt x="142525" y="48101"/>
                    </a:cubicBezTo>
                    <a:lnTo>
                      <a:pt x="142525" y="48119"/>
                    </a:lnTo>
                    <a:cubicBezTo>
                      <a:pt x="142050" y="48017"/>
                      <a:pt x="141571" y="47967"/>
                      <a:pt x="141097" y="47967"/>
                    </a:cubicBezTo>
                    <a:cubicBezTo>
                      <a:pt x="139236" y="47967"/>
                      <a:pt x="137435" y="48734"/>
                      <a:pt x="136136" y="50126"/>
                    </a:cubicBezTo>
                    <a:cubicBezTo>
                      <a:pt x="134854" y="48746"/>
                      <a:pt x="133062" y="47966"/>
                      <a:pt x="131181" y="47966"/>
                    </a:cubicBezTo>
                    <a:cubicBezTo>
                      <a:pt x="130697" y="47966"/>
                      <a:pt x="130213" y="48020"/>
                      <a:pt x="129738" y="48119"/>
                    </a:cubicBezTo>
                    <a:cubicBezTo>
                      <a:pt x="129778" y="43953"/>
                      <a:pt x="132960" y="41870"/>
                      <a:pt x="136139" y="41870"/>
                    </a:cubicBezTo>
                    <a:close/>
                    <a:moveTo>
                      <a:pt x="89297" y="41915"/>
                    </a:moveTo>
                    <a:cubicBezTo>
                      <a:pt x="92473" y="41915"/>
                      <a:pt x="95648" y="43994"/>
                      <a:pt x="95688" y="48155"/>
                    </a:cubicBezTo>
                    <a:cubicBezTo>
                      <a:pt x="95208" y="48050"/>
                      <a:pt x="94724" y="47999"/>
                      <a:pt x="94244" y="47999"/>
                    </a:cubicBezTo>
                    <a:cubicBezTo>
                      <a:pt x="92390" y="47999"/>
                      <a:pt x="90594" y="48763"/>
                      <a:pt x="89299" y="50152"/>
                    </a:cubicBezTo>
                    <a:lnTo>
                      <a:pt x="89299" y="50152"/>
                    </a:lnTo>
                    <a:cubicBezTo>
                      <a:pt x="88018" y="48782"/>
                      <a:pt x="86226" y="47993"/>
                      <a:pt x="84344" y="47993"/>
                    </a:cubicBezTo>
                    <a:cubicBezTo>
                      <a:pt x="83860" y="47993"/>
                      <a:pt x="83376" y="48047"/>
                      <a:pt x="82902" y="48155"/>
                    </a:cubicBezTo>
                    <a:cubicBezTo>
                      <a:pt x="82942" y="43996"/>
                      <a:pt x="86120" y="41915"/>
                      <a:pt x="89297" y="41915"/>
                    </a:cubicBezTo>
                    <a:close/>
                    <a:moveTo>
                      <a:pt x="42333" y="42069"/>
                    </a:moveTo>
                    <a:cubicBezTo>
                      <a:pt x="45505" y="42069"/>
                      <a:pt x="48680" y="44145"/>
                      <a:pt x="48726" y="48296"/>
                    </a:cubicBezTo>
                    <a:lnTo>
                      <a:pt x="48726" y="48296"/>
                    </a:lnTo>
                    <a:cubicBezTo>
                      <a:pt x="48256" y="48195"/>
                      <a:pt x="47782" y="48146"/>
                      <a:pt x="47311" y="48146"/>
                    </a:cubicBezTo>
                    <a:cubicBezTo>
                      <a:pt x="45452" y="48146"/>
                      <a:pt x="43648" y="48913"/>
                      <a:pt x="42355" y="50305"/>
                    </a:cubicBezTo>
                    <a:cubicBezTo>
                      <a:pt x="41074" y="48925"/>
                      <a:pt x="39282" y="48146"/>
                      <a:pt x="37400" y="48146"/>
                    </a:cubicBezTo>
                    <a:cubicBezTo>
                      <a:pt x="36916" y="48146"/>
                      <a:pt x="36432" y="48199"/>
                      <a:pt x="35958" y="48298"/>
                    </a:cubicBezTo>
                    <a:cubicBezTo>
                      <a:pt x="35989" y="44146"/>
                      <a:pt x="39159" y="42069"/>
                      <a:pt x="42333" y="42069"/>
                    </a:cubicBezTo>
                    <a:close/>
                    <a:moveTo>
                      <a:pt x="65648" y="42069"/>
                    </a:moveTo>
                    <a:cubicBezTo>
                      <a:pt x="68820" y="42069"/>
                      <a:pt x="71995" y="44144"/>
                      <a:pt x="72041" y="48294"/>
                    </a:cubicBezTo>
                    <a:lnTo>
                      <a:pt x="72041" y="48294"/>
                    </a:lnTo>
                    <a:cubicBezTo>
                      <a:pt x="71572" y="48195"/>
                      <a:pt x="71100" y="48146"/>
                      <a:pt x="70631" y="48146"/>
                    </a:cubicBezTo>
                    <a:cubicBezTo>
                      <a:pt x="68767" y="48146"/>
                      <a:pt x="66963" y="48913"/>
                      <a:pt x="65671" y="50305"/>
                    </a:cubicBezTo>
                    <a:cubicBezTo>
                      <a:pt x="64389" y="48925"/>
                      <a:pt x="62597" y="48146"/>
                      <a:pt x="60715" y="48146"/>
                    </a:cubicBezTo>
                    <a:cubicBezTo>
                      <a:pt x="60231" y="48146"/>
                      <a:pt x="59748" y="48199"/>
                      <a:pt x="59273" y="48298"/>
                    </a:cubicBezTo>
                    <a:cubicBezTo>
                      <a:pt x="59304" y="44146"/>
                      <a:pt x="62474" y="42069"/>
                      <a:pt x="65648" y="42069"/>
                    </a:cubicBezTo>
                    <a:close/>
                    <a:moveTo>
                      <a:pt x="18806" y="42115"/>
                    </a:moveTo>
                    <a:cubicBezTo>
                      <a:pt x="21981" y="42115"/>
                      <a:pt x="25156" y="44194"/>
                      <a:pt x="25196" y="48352"/>
                    </a:cubicBezTo>
                    <a:cubicBezTo>
                      <a:pt x="24718" y="48247"/>
                      <a:pt x="24235" y="48196"/>
                      <a:pt x="23756" y="48196"/>
                    </a:cubicBezTo>
                    <a:cubicBezTo>
                      <a:pt x="21903" y="48196"/>
                      <a:pt x="20103" y="48963"/>
                      <a:pt x="18807" y="50359"/>
                    </a:cubicBezTo>
                    <a:cubicBezTo>
                      <a:pt x="17526" y="48979"/>
                      <a:pt x="15734" y="48199"/>
                      <a:pt x="13852" y="48199"/>
                    </a:cubicBezTo>
                    <a:cubicBezTo>
                      <a:pt x="13368" y="48199"/>
                      <a:pt x="12884" y="48244"/>
                      <a:pt x="12409" y="48352"/>
                    </a:cubicBezTo>
                    <a:cubicBezTo>
                      <a:pt x="12454" y="44194"/>
                      <a:pt x="15631" y="42115"/>
                      <a:pt x="18806" y="42115"/>
                    </a:cubicBezTo>
                    <a:close/>
                    <a:moveTo>
                      <a:pt x="117952" y="48332"/>
                    </a:moveTo>
                    <a:cubicBezTo>
                      <a:pt x="118378" y="48332"/>
                      <a:pt x="118808" y="48371"/>
                      <a:pt x="119236" y="48450"/>
                    </a:cubicBezTo>
                    <a:cubicBezTo>
                      <a:pt x="118251" y="49624"/>
                      <a:pt x="117668" y="51130"/>
                      <a:pt x="117758" y="52724"/>
                    </a:cubicBezTo>
                    <a:lnTo>
                      <a:pt x="117749" y="52724"/>
                    </a:lnTo>
                    <a:cubicBezTo>
                      <a:pt x="116508" y="51412"/>
                      <a:pt x="114740" y="50583"/>
                      <a:pt x="112871" y="50583"/>
                    </a:cubicBezTo>
                    <a:cubicBezTo>
                      <a:pt x="112855" y="50583"/>
                      <a:pt x="112838" y="50583"/>
                      <a:pt x="112821" y="50583"/>
                    </a:cubicBezTo>
                    <a:lnTo>
                      <a:pt x="112821" y="50583"/>
                    </a:lnTo>
                    <a:cubicBezTo>
                      <a:pt x="114156" y="49130"/>
                      <a:pt x="116021" y="48332"/>
                      <a:pt x="117952" y="48332"/>
                    </a:cubicBezTo>
                    <a:close/>
                    <a:moveTo>
                      <a:pt x="94437" y="48377"/>
                    </a:moveTo>
                    <a:cubicBezTo>
                      <a:pt x="94862" y="48377"/>
                      <a:pt x="95289" y="48416"/>
                      <a:pt x="95715" y="48495"/>
                    </a:cubicBezTo>
                    <a:cubicBezTo>
                      <a:pt x="94722" y="49676"/>
                      <a:pt x="94140" y="51168"/>
                      <a:pt x="94227" y="52760"/>
                    </a:cubicBezTo>
                    <a:lnTo>
                      <a:pt x="94227" y="52760"/>
                    </a:lnTo>
                    <a:cubicBezTo>
                      <a:pt x="92986" y="51457"/>
                      <a:pt x="91219" y="50627"/>
                      <a:pt x="89350" y="50627"/>
                    </a:cubicBezTo>
                    <a:cubicBezTo>
                      <a:pt x="89333" y="50627"/>
                      <a:pt x="89316" y="50628"/>
                      <a:pt x="89299" y="50628"/>
                    </a:cubicBezTo>
                    <a:lnTo>
                      <a:pt x="89299" y="50628"/>
                    </a:lnTo>
                    <a:cubicBezTo>
                      <a:pt x="90637" y="49180"/>
                      <a:pt x="92504" y="48377"/>
                      <a:pt x="94437" y="48377"/>
                    </a:cubicBezTo>
                    <a:close/>
                    <a:moveTo>
                      <a:pt x="84143" y="48369"/>
                    </a:moveTo>
                    <a:cubicBezTo>
                      <a:pt x="86079" y="48369"/>
                      <a:pt x="87954" y="49173"/>
                      <a:pt x="89299" y="50628"/>
                    </a:cubicBezTo>
                    <a:lnTo>
                      <a:pt x="89299" y="50628"/>
                    </a:lnTo>
                    <a:cubicBezTo>
                      <a:pt x="89296" y="50628"/>
                      <a:pt x="89293" y="50628"/>
                      <a:pt x="89290" y="50628"/>
                    </a:cubicBezTo>
                    <a:cubicBezTo>
                      <a:pt x="89270" y="50628"/>
                      <a:pt x="89250" y="50627"/>
                      <a:pt x="89231" y="50627"/>
                    </a:cubicBezTo>
                    <a:cubicBezTo>
                      <a:pt x="87362" y="50627"/>
                      <a:pt x="85603" y="51457"/>
                      <a:pt x="84353" y="52760"/>
                    </a:cubicBezTo>
                    <a:cubicBezTo>
                      <a:pt x="84443" y="51174"/>
                      <a:pt x="83860" y="49669"/>
                      <a:pt x="82866" y="48486"/>
                    </a:cubicBezTo>
                    <a:cubicBezTo>
                      <a:pt x="83291" y="48407"/>
                      <a:pt x="83719" y="48369"/>
                      <a:pt x="84143" y="48369"/>
                    </a:cubicBezTo>
                    <a:close/>
                    <a:moveTo>
                      <a:pt x="47484" y="48526"/>
                    </a:moveTo>
                    <a:cubicBezTo>
                      <a:pt x="47914" y="48526"/>
                      <a:pt x="48348" y="48566"/>
                      <a:pt x="48780" y="48647"/>
                    </a:cubicBezTo>
                    <a:cubicBezTo>
                      <a:pt x="47785" y="49821"/>
                      <a:pt x="47203" y="51327"/>
                      <a:pt x="47284" y="52922"/>
                    </a:cubicBezTo>
                    <a:cubicBezTo>
                      <a:pt x="46042" y="51618"/>
                      <a:pt x="44274" y="50780"/>
                      <a:pt x="42406" y="50780"/>
                    </a:cubicBezTo>
                    <a:cubicBezTo>
                      <a:pt x="42386" y="50780"/>
                      <a:pt x="42366" y="50780"/>
                      <a:pt x="42346" y="50780"/>
                    </a:cubicBezTo>
                    <a:cubicBezTo>
                      <a:pt x="42343" y="50780"/>
                      <a:pt x="42340" y="50780"/>
                      <a:pt x="42338" y="50780"/>
                    </a:cubicBezTo>
                    <a:lnTo>
                      <a:pt x="42338" y="50780"/>
                    </a:lnTo>
                    <a:lnTo>
                      <a:pt x="42355" y="50771"/>
                    </a:lnTo>
                    <a:cubicBezTo>
                      <a:pt x="43689" y="49328"/>
                      <a:pt x="45555" y="48526"/>
                      <a:pt x="47484" y="48526"/>
                    </a:cubicBezTo>
                    <a:close/>
                    <a:moveTo>
                      <a:pt x="107658" y="48326"/>
                    </a:moveTo>
                    <a:cubicBezTo>
                      <a:pt x="109596" y="48326"/>
                      <a:pt x="111472" y="49128"/>
                      <a:pt x="112821" y="50583"/>
                    </a:cubicBezTo>
                    <a:lnTo>
                      <a:pt x="112821" y="50583"/>
                    </a:lnTo>
                    <a:cubicBezTo>
                      <a:pt x="112818" y="50583"/>
                      <a:pt x="112815" y="50583"/>
                      <a:pt x="112812" y="50583"/>
                    </a:cubicBezTo>
                    <a:cubicBezTo>
                      <a:pt x="112793" y="50583"/>
                      <a:pt x="112774" y="50583"/>
                      <a:pt x="112756" y="50583"/>
                    </a:cubicBezTo>
                    <a:cubicBezTo>
                      <a:pt x="110769" y="50583"/>
                      <a:pt x="108902" y="51528"/>
                      <a:pt x="107641" y="52975"/>
                    </a:cubicBezTo>
                    <a:lnTo>
                      <a:pt x="107641" y="52975"/>
                    </a:lnTo>
                    <a:cubicBezTo>
                      <a:pt x="107794" y="51300"/>
                      <a:pt x="107202" y="49723"/>
                      <a:pt x="106163" y="48486"/>
                    </a:cubicBezTo>
                    <a:cubicBezTo>
                      <a:pt x="106660" y="48378"/>
                      <a:pt x="107161" y="48326"/>
                      <a:pt x="107658" y="48326"/>
                    </a:cubicBezTo>
                    <a:close/>
                    <a:moveTo>
                      <a:pt x="23936" y="48579"/>
                    </a:moveTo>
                    <a:cubicBezTo>
                      <a:pt x="24366" y="48579"/>
                      <a:pt x="24800" y="48619"/>
                      <a:pt x="25232" y="48701"/>
                    </a:cubicBezTo>
                    <a:cubicBezTo>
                      <a:pt x="24237" y="49875"/>
                      <a:pt x="23655" y="51380"/>
                      <a:pt x="23744" y="52966"/>
                    </a:cubicBezTo>
                    <a:cubicBezTo>
                      <a:pt x="22494" y="51663"/>
                      <a:pt x="20727" y="50834"/>
                      <a:pt x="18867" y="50834"/>
                    </a:cubicBezTo>
                    <a:cubicBezTo>
                      <a:pt x="18847" y="50834"/>
                      <a:pt x="18827" y="50834"/>
                      <a:pt x="18807" y="50834"/>
                    </a:cubicBezTo>
                    <a:cubicBezTo>
                      <a:pt x="18787" y="50834"/>
                      <a:pt x="18767" y="50834"/>
                      <a:pt x="18747" y="50834"/>
                    </a:cubicBezTo>
                    <a:cubicBezTo>
                      <a:pt x="16879" y="50834"/>
                      <a:pt x="15111" y="51663"/>
                      <a:pt x="13870" y="52975"/>
                    </a:cubicBezTo>
                    <a:cubicBezTo>
                      <a:pt x="13951" y="51380"/>
                      <a:pt x="13368" y="49875"/>
                      <a:pt x="12374" y="48701"/>
                    </a:cubicBezTo>
                    <a:cubicBezTo>
                      <a:pt x="12804" y="48622"/>
                      <a:pt x="13235" y="48583"/>
                      <a:pt x="13663" y="48583"/>
                    </a:cubicBezTo>
                    <a:cubicBezTo>
                      <a:pt x="15599" y="48583"/>
                      <a:pt x="17464" y="49379"/>
                      <a:pt x="18807" y="50825"/>
                    </a:cubicBezTo>
                    <a:cubicBezTo>
                      <a:pt x="20140" y="49382"/>
                      <a:pt x="22007" y="48579"/>
                      <a:pt x="23936" y="48579"/>
                    </a:cubicBezTo>
                    <a:close/>
                    <a:moveTo>
                      <a:pt x="37172" y="48527"/>
                    </a:moveTo>
                    <a:cubicBezTo>
                      <a:pt x="39112" y="48527"/>
                      <a:pt x="40993" y="49328"/>
                      <a:pt x="42337" y="50780"/>
                    </a:cubicBezTo>
                    <a:lnTo>
                      <a:pt x="42337" y="50780"/>
                    </a:lnTo>
                    <a:cubicBezTo>
                      <a:pt x="42322" y="50780"/>
                      <a:pt x="42306" y="50780"/>
                      <a:pt x="42291" y="50780"/>
                    </a:cubicBezTo>
                    <a:cubicBezTo>
                      <a:pt x="40304" y="50780"/>
                      <a:pt x="38437" y="51725"/>
                      <a:pt x="37185" y="53172"/>
                    </a:cubicBezTo>
                    <a:cubicBezTo>
                      <a:pt x="37328" y="51497"/>
                      <a:pt x="36737" y="49920"/>
                      <a:pt x="35698" y="48683"/>
                    </a:cubicBezTo>
                    <a:cubicBezTo>
                      <a:pt x="36188" y="48578"/>
                      <a:pt x="36682" y="48527"/>
                      <a:pt x="37172" y="48527"/>
                    </a:cubicBezTo>
                    <a:close/>
                    <a:moveTo>
                      <a:pt x="124476" y="46476"/>
                    </a:moveTo>
                    <a:cubicBezTo>
                      <a:pt x="127652" y="46476"/>
                      <a:pt x="130827" y="48554"/>
                      <a:pt x="130867" y="52716"/>
                    </a:cubicBezTo>
                    <a:cubicBezTo>
                      <a:pt x="130392" y="52614"/>
                      <a:pt x="129914" y="52564"/>
                      <a:pt x="129439" y="52564"/>
                    </a:cubicBezTo>
                    <a:cubicBezTo>
                      <a:pt x="127578" y="52564"/>
                      <a:pt x="125778" y="53330"/>
                      <a:pt x="124478" y="54723"/>
                    </a:cubicBezTo>
                    <a:cubicBezTo>
                      <a:pt x="123197" y="53343"/>
                      <a:pt x="121405" y="52563"/>
                      <a:pt x="119532" y="52563"/>
                    </a:cubicBezTo>
                    <a:cubicBezTo>
                      <a:pt x="119039" y="52563"/>
                      <a:pt x="118555" y="52617"/>
                      <a:pt x="118080" y="52716"/>
                    </a:cubicBezTo>
                    <a:cubicBezTo>
                      <a:pt x="118121" y="48557"/>
                      <a:pt x="121299" y="46476"/>
                      <a:pt x="124476" y="46476"/>
                    </a:cubicBezTo>
                    <a:close/>
                    <a:moveTo>
                      <a:pt x="77629" y="46523"/>
                    </a:moveTo>
                    <a:cubicBezTo>
                      <a:pt x="80800" y="46523"/>
                      <a:pt x="83975" y="48597"/>
                      <a:pt x="84021" y="52747"/>
                    </a:cubicBezTo>
                    <a:lnTo>
                      <a:pt x="84021" y="52747"/>
                    </a:lnTo>
                    <a:cubicBezTo>
                      <a:pt x="83554" y="52648"/>
                      <a:pt x="83083" y="52600"/>
                      <a:pt x="82615" y="52600"/>
                    </a:cubicBezTo>
                    <a:cubicBezTo>
                      <a:pt x="80757" y="52600"/>
                      <a:pt x="78952" y="53366"/>
                      <a:pt x="77660" y="54759"/>
                    </a:cubicBezTo>
                    <a:cubicBezTo>
                      <a:pt x="76378" y="53379"/>
                      <a:pt x="74586" y="52599"/>
                      <a:pt x="72704" y="52599"/>
                    </a:cubicBezTo>
                    <a:cubicBezTo>
                      <a:pt x="72221" y="52599"/>
                      <a:pt x="71737" y="52644"/>
                      <a:pt x="71262" y="52751"/>
                    </a:cubicBezTo>
                    <a:cubicBezTo>
                      <a:pt x="71289" y="48599"/>
                      <a:pt x="74457" y="46523"/>
                      <a:pt x="77629" y="46523"/>
                    </a:cubicBezTo>
                    <a:close/>
                    <a:moveTo>
                      <a:pt x="100946" y="46518"/>
                    </a:moveTo>
                    <a:cubicBezTo>
                      <a:pt x="104122" y="46518"/>
                      <a:pt x="107296" y="48595"/>
                      <a:pt x="107337" y="52751"/>
                    </a:cubicBezTo>
                    <a:cubicBezTo>
                      <a:pt x="106864" y="52650"/>
                      <a:pt x="106387" y="52600"/>
                      <a:pt x="105914" y="52600"/>
                    </a:cubicBezTo>
                    <a:cubicBezTo>
                      <a:pt x="104054" y="52600"/>
                      <a:pt x="102248" y="53368"/>
                      <a:pt x="100948" y="54767"/>
                    </a:cubicBezTo>
                    <a:lnTo>
                      <a:pt x="100948" y="54759"/>
                    </a:lnTo>
                    <a:cubicBezTo>
                      <a:pt x="99667" y="53379"/>
                      <a:pt x="97875" y="52599"/>
                      <a:pt x="95993" y="52599"/>
                    </a:cubicBezTo>
                    <a:cubicBezTo>
                      <a:pt x="95509" y="52599"/>
                      <a:pt x="95025" y="52653"/>
                      <a:pt x="94550" y="52751"/>
                    </a:cubicBezTo>
                    <a:cubicBezTo>
                      <a:pt x="94591" y="48597"/>
                      <a:pt x="97769" y="46518"/>
                      <a:pt x="100946" y="46518"/>
                    </a:cubicBezTo>
                    <a:close/>
                    <a:moveTo>
                      <a:pt x="54008" y="46667"/>
                    </a:moveTo>
                    <a:cubicBezTo>
                      <a:pt x="57185" y="46667"/>
                      <a:pt x="60361" y="48746"/>
                      <a:pt x="60402" y="52904"/>
                    </a:cubicBezTo>
                    <a:cubicBezTo>
                      <a:pt x="59922" y="52799"/>
                      <a:pt x="59438" y="52748"/>
                      <a:pt x="58958" y="52748"/>
                    </a:cubicBezTo>
                    <a:cubicBezTo>
                      <a:pt x="57103" y="52748"/>
                      <a:pt x="55303" y="53512"/>
                      <a:pt x="54008" y="54906"/>
                    </a:cubicBezTo>
                    <a:lnTo>
                      <a:pt x="54008" y="54906"/>
                    </a:lnTo>
                    <a:cubicBezTo>
                      <a:pt x="52727" y="53529"/>
                      <a:pt x="50937" y="52751"/>
                      <a:pt x="49058" y="52751"/>
                    </a:cubicBezTo>
                    <a:cubicBezTo>
                      <a:pt x="48574" y="52751"/>
                      <a:pt x="48090" y="52796"/>
                      <a:pt x="47615" y="52904"/>
                    </a:cubicBezTo>
                    <a:cubicBezTo>
                      <a:pt x="47655" y="48746"/>
                      <a:pt x="50832" y="46667"/>
                      <a:pt x="54008" y="46667"/>
                    </a:cubicBezTo>
                    <a:close/>
                    <a:moveTo>
                      <a:pt x="7148" y="46724"/>
                    </a:moveTo>
                    <a:cubicBezTo>
                      <a:pt x="10323" y="46724"/>
                      <a:pt x="13498" y="48801"/>
                      <a:pt x="13538" y="52957"/>
                    </a:cubicBezTo>
                    <a:cubicBezTo>
                      <a:pt x="13065" y="52856"/>
                      <a:pt x="12588" y="52806"/>
                      <a:pt x="12114" y="52806"/>
                    </a:cubicBezTo>
                    <a:cubicBezTo>
                      <a:pt x="10255" y="52806"/>
                      <a:pt x="8451" y="53572"/>
                      <a:pt x="7159" y="54965"/>
                    </a:cubicBezTo>
                    <a:cubicBezTo>
                      <a:pt x="5877" y="53585"/>
                      <a:pt x="4076" y="52805"/>
                      <a:pt x="2194" y="52805"/>
                    </a:cubicBezTo>
                    <a:cubicBezTo>
                      <a:pt x="1711" y="52805"/>
                      <a:pt x="1227" y="52859"/>
                      <a:pt x="752" y="52957"/>
                    </a:cubicBezTo>
                    <a:cubicBezTo>
                      <a:pt x="792" y="48803"/>
                      <a:pt x="3970" y="46724"/>
                      <a:pt x="7148" y="46724"/>
                    </a:cubicBezTo>
                    <a:close/>
                    <a:moveTo>
                      <a:pt x="30465" y="46724"/>
                    </a:moveTo>
                    <a:cubicBezTo>
                      <a:pt x="33638" y="46724"/>
                      <a:pt x="36811" y="48800"/>
                      <a:pt x="36854" y="52954"/>
                    </a:cubicBezTo>
                    <a:lnTo>
                      <a:pt x="36854" y="52954"/>
                    </a:lnTo>
                    <a:cubicBezTo>
                      <a:pt x="36384" y="52854"/>
                      <a:pt x="35912" y="52806"/>
                      <a:pt x="35443" y="52806"/>
                    </a:cubicBezTo>
                    <a:cubicBezTo>
                      <a:pt x="33580" y="52806"/>
                      <a:pt x="31775" y="53572"/>
                      <a:pt x="30483" y="54965"/>
                    </a:cubicBezTo>
                    <a:cubicBezTo>
                      <a:pt x="29201" y="53585"/>
                      <a:pt x="27409" y="52805"/>
                      <a:pt x="25528" y="52805"/>
                    </a:cubicBezTo>
                    <a:cubicBezTo>
                      <a:pt x="25044" y="52805"/>
                      <a:pt x="24560" y="52859"/>
                      <a:pt x="24085" y="52957"/>
                    </a:cubicBezTo>
                    <a:cubicBezTo>
                      <a:pt x="24116" y="48803"/>
                      <a:pt x="27290" y="46724"/>
                      <a:pt x="30465" y="46724"/>
                    </a:cubicBezTo>
                    <a:close/>
                    <a:moveTo>
                      <a:pt x="119323" y="52938"/>
                    </a:moveTo>
                    <a:cubicBezTo>
                      <a:pt x="121259" y="52938"/>
                      <a:pt x="123134" y="53741"/>
                      <a:pt x="124478" y="55189"/>
                    </a:cubicBezTo>
                    <a:lnTo>
                      <a:pt x="124478" y="55189"/>
                    </a:lnTo>
                    <a:cubicBezTo>
                      <a:pt x="124475" y="55189"/>
                      <a:pt x="124472" y="55189"/>
                      <a:pt x="124469" y="55189"/>
                    </a:cubicBezTo>
                    <a:cubicBezTo>
                      <a:pt x="124450" y="55188"/>
                      <a:pt x="124430" y="55188"/>
                      <a:pt x="124410" y="55188"/>
                    </a:cubicBezTo>
                    <a:cubicBezTo>
                      <a:pt x="122541" y="55188"/>
                      <a:pt x="120782" y="56027"/>
                      <a:pt x="119532" y="57330"/>
                    </a:cubicBezTo>
                    <a:cubicBezTo>
                      <a:pt x="119622" y="55744"/>
                      <a:pt x="119039" y="54239"/>
                      <a:pt x="118045" y="53056"/>
                    </a:cubicBezTo>
                    <a:cubicBezTo>
                      <a:pt x="118470" y="52977"/>
                      <a:pt x="118898" y="52938"/>
                      <a:pt x="119323" y="52938"/>
                    </a:cubicBezTo>
                    <a:close/>
                    <a:moveTo>
                      <a:pt x="129620" y="52938"/>
                    </a:moveTo>
                    <a:cubicBezTo>
                      <a:pt x="130043" y="52938"/>
                      <a:pt x="130470" y="52977"/>
                      <a:pt x="130894" y="53056"/>
                    </a:cubicBezTo>
                    <a:cubicBezTo>
                      <a:pt x="129908" y="54230"/>
                      <a:pt x="129326" y="55735"/>
                      <a:pt x="129415" y="57321"/>
                    </a:cubicBezTo>
                    <a:lnTo>
                      <a:pt x="129406" y="57330"/>
                    </a:lnTo>
                    <a:cubicBezTo>
                      <a:pt x="128165" y="56027"/>
                      <a:pt x="126397" y="55188"/>
                      <a:pt x="124528" y="55188"/>
                    </a:cubicBezTo>
                    <a:cubicBezTo>
                      <a:pt x="124512" y="55188"/>
                      <a:pt x="124495" y="55188"/>
                      <a:pt x="124478" y="55189"/>
                    </a:cubicBezTo>
                    <a:lnTo>
                      <a:pt x="124478" y="55189"/>
                    </a:lnTo>
                    <a:cubicBezTo>
                      <a:pt x="125816" y="53741"/>
                      <a:pt x="127689" y="52938"/>
                      <a:pt x="129620" y="52938"/>
                    </a:cubicBezTo>
                    <a:close/>
                    <a:moveTo>
                      <a:pt x="82780" y="52974"/>
                    </a:moveTo>
                    <a:cubicBezTo>
                      <a:pt x="83204" y="52974"/>
                      <a:pt x="83632" y="53013"/>
                      <a:pt x="84057" y="53092"/>
                    </a:cubicBezTo>
                    <a:cubicBezTo>
                      <a:pt x="83538" y="53710"/>
                      <a:pt x="83135" y="54418"/>
                      <a:pt x="82875" y="55180"/>
                    </a:cubicBezTo>
                    <a:cubicBezTo>
                      <a:pt x="82633" y="55879"/>
                      <a:pt x="82525" y="56622"/>
                      <a:pt x="82570" y="57357"/>
                    </a:cubicBezTo>
                    <a:cubicBezTo>
                      <a:pt x="81329" y="56062"/>
                      <a:pt x="79570" y="55224"/>
                      <a:pt x="77701" y="55224"/>
                    </a:cubicBezTo>
                    <a:cubicBezTo>
                      <a:pt x="77681" y="55224"/>
                      <a:pt x="77661" y="55224"/>
                      <a:pt x="77642" y="55224"/>
                    </a:cubicBezTo>
                    <a:cubicBezTo>
                      <a:pt x="78979" y="53777"/>
                      <a:pt x="80847" y="52974"/>
                      <a:pt x="82780" y="52974"/>
                    </a:cubicBezTo>
                    <a:close/>
                    <a:moveTo>
                      <a:pt x="95806" y="52982"/>
                    </a:moveTo>
                    <a:cubicBezTo>
                      <a:pt x="97733" y="52982"/>
                      <a:pt x="99604" y="53779"/>
                      <a:pt x="100939" y="55224"/>
                    </a:cubicBezTo>
                    <a:cubicBezTo>
                      <a:pt x="100919" y="55224"/>
                      <a:pt x="100900" y="55224"/>
                      <a:pt x="100880" y="55224"/>
                    </a:cubicBezTo>
                    <a:cubicBezTo>
                      <a:pt x="99020" y="55224"/>
                      <a:pt x="97252" y="56062"/>
                      <a:pt x="96011" y="57357"/>
                    </a:cubicBezTo>
                    <a:cubicBezTo>
                      <a:pt x="96047" y="56622"/>
                      <a:pt x="95948" y="55879"/>
                      <a:pt x="95706" y="55180"/>
                    </a:cubicBezTo>
                    <a:cubicBezTo>
                      <a:pt x="95446" y="54418"/>
                      <a:pt x="95043" y="53710"/>
                      <a:pt x="94523" y="53101"/>
                    </a:cubicBezTo>
                    <a:cubicBezTo>
                      <a:pt x="94950" y="53021"/>
                      <a:pt x="95379" y="52982"/>
                      <a:pt x="95806" y="52982"/>
                    </a:cubicBezTo>
                    <a:close/>
                    <a:moveTo>
                      <a:pt x="59124" y="53131"/>
                    </a:moveTo>
                    <a:cubicBezTo>
                      <a:pt x="59554" y="53131"/>
                      <a:pt x="59988" y="53171"/>
                      <a:pt x="60420" y="53253"/>
                    </a:cubicBezTo>
                    <a:cubicBezTo>
                      <a:pt x="59425" y="54436"/>
                      <a:pt x="58843" y="55932"/>
                      <a:pt x="58932" y="57527"/>
                    </a:cubicBezTo>
                    <a:lnTo>
                      <a:pt x="58923" y="57518"/>
                    </a:lnTo>
                    <a:cubicBezTo>
                      <a:pt x="57682" y="56215"/>
                      <a:pt x="55914" y="55385"/>
                      <a:pt x="54046" y="55385"/>
                    </a:cubicBezTo>
                    <a:cubicBezTo>
                      <a:pt x="54026" y="55385"/>
                      <a:pt x="54006" y="55386"/>
                      <a:pt x="53986" y="55386"/>
                    </a:cubicBezTo>
                    <a:cubicBezTo>
                      <a:pt x="53966" y="55386"/>
                      <a:pt x="53946" y="55385"/>
                      <a:pt x="53927" y="55385"/>
                    </a:cubicBezTo>
                    <a:cubicBezTo>
                      <a:pt x="52067" y="55385"/>
                      <a:pt x="50299" y="56215"/>
                      <a:pt x="49049" y="57527"/>
                    </a:cubicBezTo>
                    <a:cubicBezTo>
                      <a:pt x="49138" y="55932"/>
                      <a:pt x="48556" y="54427"/>
                      <a:pt x="47561" y="53253"/>
                    </a:cubicBezTo>
                    <a:cubicBezTo>
                      <a:pt x="47993" y="53171"/>
                      <a:pt x="48427" y="53131"/>
                      <a:pt x="48858" y="53131"/>
                    </a:cubicBezTo>
                    <a:cubicBezTo>
                      <a:pt x="50787" y="53131"/>
                      <a:pt x="52654" y="53934"/>
                      <a:pt x="53995" y="55377"/>
                    </a:cubicBezTo>
                    <a:cubicBezTo>
                      <a:pt x="55328" y="53934"/>
                      <a:pt x="57194" y="53131"/>
                      <a:pt x="59124" y="53131"/>
                    </a:cubicBezTo>
                    <a:close/>
                    <a:moveTo>
                      <a:pt x="12289" y="53188"/>
                    </a:moveTo>
                    <a:cubicBezTo>
                      <a:pt x="12716" y="53188"/>
                      <a:pt x="13146" y="53227"/>
                      <a:pt x="13574" y="53307"/>
                    </a:cubicBezTo>
                    <a:cubicBezTo>
                      <a:pt x="13046" y="53916"/>
                      <a:pt x="12651" y="54624"/>
                      <a:pt x="12391" y="55386"/>
                    </a:cubicBezTo>
                    <a:cubicBezTo>
                      <a:pt x="12150" y="56085"/>
                      <a:pt x="12042" y="56819"/>
                      <a:pt x="12087" y="57563"/>
                    </a:cubicBezTo>
                    <a:lnTo>
                      <a:pt x="12078" y="57563"/>
                    </a:lnTo>
                    <a:cubicBezTo>
                      <a:pt x="10836" y="56269"/>
                      <a:pt x="9077" y="55430"/>
                      <a:pt x="7217" y="55430"/>
                    </a:cubicBezTo>
                    <a:cubicBezTo>
                      <a:pt x="7198" y="55430"/>
                      <a:pt x="7178" y="55430"/>
                      <a:pt x="7159" y="55431"/>
                    </a:cubicBezTo>
                    <a:cubicBezTo>
                      <a:pt x="8494" y="53985"/>
                      <a:pt x="10358" y="53188"/>
                      <a:pt x="12289" y="53188"/>
                    </a:cubicBezTo>
                    <a:close/>
                    <a:moveTo>
                      <a:pt x="25322" y="53188"/>
                    </a:moveTo>
                    <a:cubicBezTo>
                      <a:pt x="27247" y="53188"/>
                      <a:pt x="29113" y="53985"/>
                      <a:pt x="30456" y="55431"/>
                    </a:cubicBezTo>
                    <a:cubicBezTo>
                      <a:pt x="30436" y="55430"/>
                      <a:pt x="30416" y="55430"/>
                      <a:pt x="30397" y="55430"/>
                    </a:cubicBezTo>
                    <a:cubicBezTo>
                      <a:pt x="28528" y="55430"/>
                      <a:pt x="26769" y="56269"/>
                      <a:pt x="25528" y="57563"/>
                    </a:cubicBezTo>
                    <a:cubicBezTo>
                      <a:pt x="25563" y="56828"/>
                      <a:pt x="25465" y="56085"/>
                      <a:pt x="25223" y="55386"/>
                    </a:cubicBezTo>
                    <a:cubicBezTo>
                      <a:pt x="24954" y="54624"/>
                      <a:pt x="24560" y="53916"/>
                      <a:pt x="24040" y="53307"/>
                    </a:cubicBezTo>
                    <a:cubicBezTo>
                      <a:pt x="24467" y="53227"/>
                      <a:pt x="24896" y="53188"/>
                      <a:pt x="25322" y="53188"/>
                    </a:cubicBezTo>
                    <a:close/>
                    <a:moveTo>
                      <a:pt x="106107" y="52975"/>
                    </a:moveTo>
                    <a:cubicBezTo>
                      <a:pt x="106578" y="52975"/>
                      <a:pt x="107053" y="53022"/>
                      <a:pt x="107525" y="53119"/>
                    </a:cubicBezTo>
                    <a:cubicBezTo>
                      <a:pt x="106512" y="54373"/>
                      <a:pt x="105948" y="55959"/>
                      <a:pt x="106118" y="57626"/>
                    </a:cubicBezTo>
                    <a:cubicBezTo>
                      <a:pt x="104870" y="56163"/>
                      <a:pt x="102982" y="55215"/>
                      <a:pt x="100985" y="55215"/>
                    </a:cubicBezTo>
                    <a:cubicBezTo>
                      <a:pt x="100976" y="55215"/>
                      <a:pt x="100966" y="55215"/>
                      <a:pt x="100957" y="55215"/>
                    </a:cubicBezTo>
                    <a:cubicBezTo>
                      <a:pt x="102304" y="53768"/>
                      <a:pt x="104177" y="52975"/>
                      <a:pt x="106107" y="52975"/>
                    </a:cubicBezTo>
                    <a:close/>
                    <a:moveTo>
                      <a:pt x="70795" y="48523"/>
                    </a:moveTo>
                    <a:cubicBezTo>
                      <a:pt x="71278" y="48523"/>
                      <a:pt x="71764" y="48572"/>
                      <a:pt x="72248" y="48674"/>
                    </a:cubicBezTo>
                    <a:cubicBezTo>
                      <a:pt x="71271" y="49920"/>
                      <a:pt x="70742" y="51488"/>
                      <a:pt x="70939" y="53137"/>
                    </a:cubicBezTo>
                    <a:cubicBezTo>
                      <a:pt x="71445" y="53025"/>
                      <a:pt x="71954" y="52971"/>
                      <a:pt x="72460" y="52971"/>
                    </a:cubicBezTo>
                    <a:cubicBezTo>
                      <a:pt x="74392" y="52971"/>
                      <a:pt x="76265" y="53767"/>
                      <a:pt x="77615" y="55215"/>
                    </a:cubicBezTo>
                    <a:cubicBezTo>
                      <a:pt x="77597" y="55215"/>
                      <a:pt x="77579" y="55215"/>
                      <a:pt x="77561" y="55215"/>
                    </a:cubicBezTo>
                    <a:cubicBezTo>
                      <a:pt x="75520" y="55215"/>
                      <a:pt x="73598" y="56223"/>
                      <a:pt x="72346" y="57742"/>
                    </a:cubicBezTo>
                    <a:cubicBezTo>
                      <a:pt x="72694" y="54062"/>
                      <a:pt x="69407" y="50780"/>
                      <a:pt x="65713" y="50780"/>
                    </a:cubicBezTo>
                    <a:cubicBezTo>
                      <a:pt x="65693" y="50780"/>
                      <a:pt x="65673" y="50780"/>
                      <a:pt x="65653" y="50780"/>
                    </a:cubicBezTo>
                    <a:lnTo>
                      <a:pt x="65644" y="50780"/>
                    </a:lnTo>
                    <a:cubicBezTo>
                      <a:pt x="65624" y="50780"/>
                      <a:pt x="65604" y="50780"/>
                      <a:pt x="65584" y="50780"/>
                    </a:cubicBezTo>
                    <a:cubicBezTo>
                      <a:pt x="63716" y="50780"/>
                      <a:pt x="61957" y="51618"/>
                      <a:pt x="60706" y="52922"/>
                    </a:cubicBezTo>
                    <a:cubicBezTo>
                      <a:pt x="60796" y="51327"/>
                      <a:pt x="60214" y="49830"/>
                      <a:pt x="59219" y="48647"/>
                    </a:cubicBezTo>
                    <a:cubicBezTo>
                      <a:pt x="59647" y="48568"/>
                      <a:pt x="60078" y="48529"/>
                      <a:pt x="60505" y="48529"/>
                    </a:cubicBezTo>
                    <a:cubicBezTo>
                      <a:pt x="62438" y="48529"/>
                      <a:pt x="64310" y="49326"/>
                      <a:pt x="65653" y="50771"/>
                    </a:cubicBezTo>
                    <a:cubicBezTo>
                      <a:pt x="66986" y="49323"/>
                      <a:pt x="68860" y="48523"/>
                      <a:pt x="70795" y="48523"/>
                    </a:cubicBezTo>
                    <a:close/>
                    <a:moveTo>
                      <a:pt x="35611" y="53177"/>
                    </a:moveTo>
                    <a:cubicBezTo>
                      <a:pt x="36086" y="53177"/>
                      <a:pt x="36566" y="53226"/>
                      <a:pt x="37042" y="53325"/>
                    </a:cubicBezTo>
                    <a:cubicBezTo>
                      <a:pt x="36029" y="54570"/>
                      <a:pt x="35456" y="56156"/>
                      <a:pt x="35635" y="57823"/>
                    </a:cubicBezTo>
                    <a:cubicBezTo>
                      <a:pt x="34383" y="56367"/>
                      <a:pt x="32516" y="55421"/>
                      <a:pt x="30530" y="55421"/>
                    </a:cubicBezTo>
                    <a:cubicBezTo>
                      <a:pt x="30511" y="55421"/>
                      <a:pt x="30492" y="55421"/>
                      <a:pt x="30474" y="55422"/>
                    </a:cubicBezTo>
                    <a:cubicBezTo>
                      <a:pt x="31811" y="53976"/>
                      <a:pt x="33679" y="53177"/>
                      <a:pt x="35611" y="53177"/>
                    </a:cubicBezTo>
                    <a:close/>
                    <a:moveTo>
                      <a:pt x="112825" y="51076"/>
                    </a:moveTo>
                    <a:cubicBezTo>
                      <a:pt x="116002" y="51076"/>
                      <a:pt x="119178" y="53155"/>
                      <a:pt x="119218" y="57312"/>
                    </a:cubicBezTo>
                    <a:cubicBezTo>
                      <a:pt x="118738" y="57207"/>
                      <a:pt x="118254" y="57156"/>
                      <a:pt x="117774" y="57156"/>
                    </a:cubicBezTo>
                    <a:cubicBezTo>
                      <a:pt x="115918" y="57156"/>
                      <a:pt x="114121" y="57922"/>
                      <a:pt x="112825" y="59315"/>
                    </a:cubicBezTo>
                    <a:lnTo>
                      <a:pt x="112825" y="59315"/>
                    </a:lnTo>
                    <a:cubicBezTo>
                      <a:pt x="111544" y="57938"/>
                      <a:pt x="109754" y="57160"/>
                      <a:pt x="107883" y="57160"/>
                    </a:cubicBezTo>
                    <a:cubicBezTo>
                      <a:pt x="107391" y="57160"/>
                      <a:pt x="106907" y="57214"/>
                      <a:pt x="106432" y="57312"/>
                    </a:cubicBezTo>
                    <a:cubicBezTo>
                      <a:pt x="106472" y="53155"/>
                      <a:pt x="109649" y="51076"/>
                      <a:pt x="112825" y="51076"/>
                    </a:cubicBezTo>
                    <a:close/>
                    <a:moveTo>
                      <a:pt x="136136" y="51080"/>
                    </a:moveTo>
                    <a:cubicBezTo>
                      <a:pt x="139311" y="51080"/>
                      <a:pt x="142484" y="53157"/>
                      <a:pt x="142525" y="57312"/>
                    </a:cubicBezTo>
                    <a:lnTo>
                      <a:pt x="142525" y="57321"/>
                    </a:lnTo>
                    <a:cubicBezTo>
                      <a:pt x="142050" y="57219"/>
                      <a:pt x="141571" y="57169"/>
                      <a:pt x="141097" y="57169"/>
                    </a:cubicBezTo>
                    <a:cubicBezTo>
                      <a:pt x="139236" y="57169"/>
                      <a:pt x="137435" y="57936"/>
                      <a:pt x="136136" y="59328"/>
                    </a:cubicBezTo>
                    <a:cubicBezTo>
                      <a:pt x="134854" y="57948"/>
                      <a:pt x="133062" y="57169"/>
                      <a:pt x="131181" y="57169"/>
                    </a:cubicBezTo>
                    <a:cubicBezTo>
                      <a:pt x="130697" y="57169"/>
                      <a:pt x="130213" y="57223"/>
                      <a:pt x="129738" y="57321"/>
                    </a:cubicBezTo>
                    <a:cubicBezTo>
                      <a:pt x="129778" y="53161"/>
                      <a:pt x="132958" y="51080"/>
                      <a:pt x="136136" y="51080"/>
                    </a:cubicBezTo>
                    <a:close/>
                    <a:moveTo>
                      <a:pt x="89307" y="51119"/>
                    </a:moveTo>
                    <a:cubicBezTo>
                      <a:pt x="91889" y="51119"/>
                      <a:pt x="94470" y="52493"/>
                      <a:pt x="95366" y="55242"/>
                    </a:cubicBezTo>
                    <a:cubicBezTo>
                      <a:pt x="95590" y="55923"/>
                      <a:pt x="95697" y="56631"/>
                      <a:pt x="95706" y="57348"/>
                    </a:cubicBezTo>
                    <a:cubicBezTo>
                      <a:pt x="95226" y="57243"/>
                      <a:pt x="94742" y="57192"/>
                      <a:pt x="94262" y="57192"/>
                    </a:cubicBezTo>
                    <a:cubicBezTo>
                      <a:pt x="92407" y="57192"/>
                      <a:pt x="90613" y="57958"/>
                      <a:pt x="89317" y="59346"/>
                    </a:cubicBezTo>
                    <a:cubicBezTo>
                      <a:pt x="88036" y="57975"/>
                      <a:pt x="86244" y="57187"/>
                      <a:pt x="84362" y="57187"/>
                    </a:cubicBezTo>
                    <a:cubicBezTo>
                      <a:pt x="83878" y="57187"/>
                      <a:pt x="83394" y="57241"/>
                      <a:pt x="82919" y="57348"/>
                    </a:cubicBezTo>
                    <a:cubicBezTo>
                      <a:pt x="82919" y="56631"/>
                      <a:pt x="83018" y="55923"/>
                      <a:pt x="83224" y="55251"/>
                    </a:cubicBezTo>
                    <a:lnTo>
                      <a:pt x="83242" y="55242"/>
                    </a:lnTo>
                    <a:cubicBezTo>
                      <a:pt x="84138" y="52495"/>
                      <a:pt x="86723" y="51119"/>
                      <a:pt x="89307" y="51119"/>
                    </a:cubicBezTo>
                    <a:close/>
                    <a:moveTo>
                      <a:pt x="42351" y="51273"/>
                    </a:moveTo>
                    <a:cubicBezTo>
                      <a:pt x="45527" y="51273"/>
                      <a:pt x="48704" y="53352"/>
                      <a:pt x="48744" y="57509"/>
                    </a:cubicBezTo>
                    <a:cubicBezTo>
                      <a:pt x="48269" y="57407"/>
                      <a:pt x="47791" y="57358"/>
                      <a:pt x="47316" y="57358"/>
                    </a:cubicBezTo>
                    <a:cubicBezTo>
                      <a:pt x="45455" y="57358"/>
                      <a:pt x="43655" y="58124"/>
                      <a:pt x="42355" y="59517"/>
                    </a:cubicBezTo>
                    <a:cubicBezTo>
                      <a:pt x="41081" y="58144"/>
                      <a:pt x="39293" y="57366"/>
                      <a:pt x="37414" y="57366"/>
                    </a:cubicBezTo>
                    <a:cubicBezTo>
                      <a:pt x="37404" y="57366"/>
                      <a:pt x="37393" y="57366"/>
                      <a:pt x="37382" y="57366"/>
                    </a:cubicBezTo>
                    <a:lnTo>
                      <a:pt x="37400" y="57357"/>
                    </a:lnTo>
                    <a:cubicBezTo>
                      <a:pt x="36916" y="57357"/>
                      <a:pt x="36432" y="57402"/>
                      <a:pt x="35958" y="57509"/>
                    </a:cubicBezTo>
                    <a:cubicBezTo>
                      <a:pt x="35998" y="53352"/>
                      <a:pt x="39174" y="51273"/>
                      <a:pt x="42351" y="51273"/>
                    </a:cubicBezTo>
                    <a:close/>
                    <a:moveTo>
                      <a:pt x="65657" y="51282"/>
                    </a:moveTo>
                    <a:cubicBezTo>
                      <a:pt x="68834" y="51282"/>
                      <a:pt x="72010" y="53361"/>
                      <a:pt x="72050" y="57518"/>
                    </a:cubicBezTo>
                    <a:cubicBezTo>
                      <a:pt x="71572" y="57413"/>
                      <a:pt x="71090" y="57362"/>
                      <a:pt x="70611" y="57362"/>
                    </a:cubicBezTo>
                    <a:cubicBezTo>
                      <a:pt x="68757" y="57362"/>
                      <a:pt x="66958" y="58130"/>
                      <a:pt x="65662" y="59525"/>
                    </a:cubicBezTo>
                    <a:cubicBezTo>
                      <a:pt x="64387" y="58153"/>
                      <a:pt x="62599" y="57366"/>
                      <a:pt x="60729" y="57366"/>
                    </a:cubicBezTo>
                    <a:cubicBezTo>
                      <a:pt x="60719" y="57366"/>
                      <a:pt x="60708" y="57366"/>
                      <a:pt x="60697" y="57366"/>
                    </a:cubicBezTo>
                    <a:lnTo>
                      <a:pt x="60715" y="57366"/>
                    </a:lnTo>
                    <a:cubicBezTo>
                      <a:pt x="60223" y="57366"/>
                      <a:pt x="59739" y="57411"/>
                      <a:pt x="59264" y="57518"/>
                    </a:cubicBezTo>
                    <a:cubicBezTo>
                      <a:pt x="59304" y="53361"/>
                      <a:pt x="62481" y="51282"/>
                      <a:pt x="65657" y="51282"/>
                    </a:cubicBezTo>
                    <a:close/>
                    <a:moveTo>
                      <a:pt x="18802" y="51334"/>
                    </a:moveTo>
                    <a:cubicBezTo>
                      <a:pt x="21383" y="51334"/>
                      <a:pt x="23964" y="52708"/>
                      <a:pt x="24864" y="55457"/>
                    </a:cubicBezTo>
                    <a:cubicBezTo>
                      <a:pt x="25079" y="56129"/>
                      <a:pt x="25196" y="56846"/>
                      <a:pt x="25196" y="57554"/>
                    </a:cubicBezTo>
                    <a:cubicBezTo>
                      <a:pt x="24721" y="57452"/>
                      <a:pt x="24242" y="57402"/>
                      <a:pt x="23767" y="57402"/>
                    </a:cubicBezTo>
                    <a:cubicBezTo>
                      <a:pt x="21904" y="57402"/>
                      <a:pt x="20100" y="58169"/>
                      <a:pt x="18807" y="59561"/>
                    </a:cubicBezTo>
                    <a:cubicBezTo>
                      <a:pt x="17526" y="58181"/>
                      <a:pt x="15734" y="57402"/>
                      <a:pt x="13852" y="57402"/>
                    </a:cubicBezTo>
                    <a:cubicBezTo>
                      <a:pt x="13368" y="57402"/>
                      <a:pt x="12884" y="57456"/>
                      <a:pt x="12409" y="57563"/>
                    </a:cubicBezTo>
                    <a:cubicBezTo>
                      <a:pt x="12409" y="56846"/>
                      <a:pt x="12526" y="56129"/>
                      <a:pt x="12741" y="55448"/>
                    </a:cubicBezTo>
                    <a:lnTo>
                      <a:pt x="12741" y="55457"/>
                    </a:lnTo>
                    <a:cubicBezTo>
                      <a:pt x="13637" y="52710"/>
                      <a:pt x="16220" y="51334"/>
                      <a:pt x="18802" y="51334"/>
                    </a:cubicBezTo>
                    <a:close/>
                    <a:moveTo>
                      <a:pt x="117977" y="57538"/>
                    </a:moveTo>
                    <a:cubicBezTo>
                      <a:pt x="118398" y="57538"/>
                      <a:pt x="118823" y="57576"/>
                      <a:pt x="119245" y="57653"/>
                    </a:cubicBezTo>
                    <a:cubicBezTo>
                      <a:pt x="118726" y="58271"/>
                      <a:pt x="118322" y="58979"/>
                      <a:pt x="118063" y="59741"/>
                    </a:cubicBezTo>
                    <a:lnTo>
                      <a:pt x="118054" y="59741"/>
                    </a:lnTo>
                    <a:cubicBezTo>
                      <a:pt x="117821" y="60439"/>
                      <a:pt x="117713" y="61174"/>
                      <a:pt x="117758" y="61918"/>
                    </a:cubicBezTo>
                    <a:cubicBezTo>
                      <a:pt x="116501" y="60608"/>
                      <a:pt x="114730" y="59776"/>
                      <a:pt x="112860" y="59776"/>
                    </a:cubicBezTo>
                    <a:cubicBezTo>
                      <a:pt x="112850" y="59776"/>
                      <a:pt x="112840" y="59776"/>
                      <a:pt x="112830" y="59776"/>
                    </a:cubicBezTo>
                    <a:cubicBezTo>
                      <a:pt x="114169" y="58334"/>
                      <a:pt x="116040" y="57538"/>
                      <a:pt x="117977" y="57538"/>
                    </a:cubicBezTo>
                    <a:close/>
                    <a:moveTo>
                      <a:pt x="130971" y="57538"/>
                    </a:moveTo>
                    <a:cubicBezTo>
                      <a:pt x="132907" y="57538"/>
                      <a:pt x="134780" y="58334"/>
                      <a:pt x="136127" y="59776"/>
                    </a:cubicBezTo>
                    <a:cubicBezTo>
                      <a:pt x="136117" y="59776"/>
                      <a:pt x="136107" y="59776"/>
                      <a:pt x="136097" y="59776"/>
                    </a:cubicBezTo>
                    <a:cubicBezTo>
                      <a:pt x="134217" y="59776"/>
                      <a:pt x="132446" y="60608"/>
                      <a:pt x="131199" y="61918"/>
                    </a:cubicBezTo>
                    <a:cubicBezTo>
                      <a:pt x="131234" y="61183"/>
                      <a:pt x="131136" y="60439"/>
                      <a:pt x="130894" y="59741"/>
                    </a:cubicBezTo>
                    <a:lnTo>
                      <a:pt x="130885" y="59741"/>
                    </a:lnTo>
                    <a:cubicBezTo>
                      <a:pt x="130625" y="58979"/>
                      <a:pt x="130222" y="58271"/>
                      <a:pt x="129702" y="57653"/>
                    </a:cubicBezTo>
                    <a:cubicBezTo>
                      <a:pt x="130125" y="57576"/>
                      <a:pt x="130549" y="57538"/>
                      <a:pt x="130971" y="57538"/>
                    </a:cubicBezTo>
                    <a:close/>
                    <a:moveTo>
                      <a:pt x="94432" y="57571"/>
                    </a:moveTo>
                    <a:cubicBezTo>
                      <a:pt x="94855" y="57571"/>
                      <a:pt x="95282" y="57610"/>
                      <a:pt x="95706" y="57689"/>
                    </a:cubicBezTo>
                    <a:cubicBezTo>
                      <a:pt x="94720" y="58871"/>
                      <a:pt x="94138" y="60377"/>
                      <a:pt x="94219" y="61963"/>
                    </a:cubicBezTo>
                    <a:cubicBezTo>
                      <a:pt x="92984" y="60666"/>
                      <a:pt x="91228" y="59830"/>
                      <a:pt x="89369" y="59830"/>
                    </a:cubicBezTo>
                    <a:cubicBezTo>
                      <a:pt x="89340" y="59830"/>
                      <a:pt x="89311" y="59830"/>
                      <a:pt x="89281" y="59830"/>
                    </a:cubicBezTo>
                    <a:cubicBezTo>
                      <a:pt x="89261" y="59830"/>
                      <a:pt x="89242" y="59830"/>
                      <a:pt x="89222" y="59830"/>
                    </a:cubicBezTo>
                    <a:cubicBezTo>
                      <a:pt x="87353" y="59830"/>
                      <a:pt x="85594" y="60659"/>
                      <a:pt x="84344" y="61963"/>
                    </a:cubicBezTo>
                    <a:cubicBezTo>
                      <a:pt x="84434" y="60377"/>
                      <a:pt x="83851" y="58871"/>
                      <a:pt x="82866" y="57689"/>
                    </a:cubicBezTo>
                    <a:lnTo>
                      <a:pt x="82857" y="57689"/>
                    </a:lnTo>
                    <a:cubicBezTo>
                      <a:pt x="83283" y="57610"/>
                      <a:pt x="83710" y="57571"/>
                      <a:pt x="84135" y="57571"/>
                    </a:cubicBezTo>
                    <a:cubicBezTo>
                      <a:pt x="86071" y="57571"/>
                      <a:pt x="87946" y="58374"/>
                      <a:pt x="89290" y="59821"/>
                    </a:cubicBezTo>
                    <a:cubicBezTo>
                      <a:pt x="90628" y="58374"/>
                      <a:pt x="92501" y="57571"/>
                      <a:pt x="94432" y="57571"/>
                    </a:cubicBezTo>
                    <a:close/>
                    <a:moveTo>
                      <a:pt x="47479" y="57732"/>
                    </a:moveTo>
                    <a:cubicBezTo>
                      <a:pt x="47903" y="57732"/>
                      <a:pt x="48329" y="57771"/>
                      <a:pt x="48753" y="57850"/>
                    </a:cubicBezTo>
                    <a:cubicBezTo>
                      <a:pt x="48233" y="58468"/>
                      <a:pt x="47839" y="59176"/>
                      <a:pt x="47570" y="59938"/>
                    </a:cubicBezTo>
                    <a:cubicBezTo>
                      <a:pt x="47337" y="60637"/>
                      <a:pt x="47230" y="61380"/>
                      <a:pt x="47275" y="62115"/>
                    </a:cubicBezTo>
                    <a:lnTo>
                      <a:pt x="47266" y="62115"/>
                    </a:lnTo>
                    <a:cubicBezTo>
                      <a:pt x="46024" y="60820"/>
                      <a:pt x="44265" y="59982"/>
                      <a:pt x="42405" y="59982"/>
                    </a:cubicBezTo>
                    <a:cubicBezTo>
                      <a:pt x="42386" y="59982"/>
                      <a:pt x="42366" y="59982"/>
                      <a:pt x="42346" y="59982"/>
                    </a:cubicBezTo>
                    <a:cubicBezTo>
                      <a:pt x="43684" y="58535"/>
                      <a:pt x="45551" y="57732"/>
                      <a:pt x="47479" y="57732"/>
                    </a:cubicBezTo>
                    <a:close/>
                    <a:moveTo>
                      <a:pt x="60498" y="57741"/>
                    </a:moveTo>
                    <a:cubicBezTo>
                      <a:pt x="62431" y="57741"/>
                      <a:pt x="64299" y="58543"/>
                      <a:pt x="65644" y="59982"/>
                    </a:cubicBezTo>
                    <a:cubicBezTo>
                      <a:pt x="65634" y="59982"/>
                      <a:pt x="65623" y="59982"/>
                      <a:pt x="65613" y="59982"/>
                    </a:cubicBezTo>
                    <a:cubicBezTo>
                      <a:pt x="63734" y="59982"/>
                      <a:pt x="61963" y="60814"/>
                      <a:pt x="60715" y="62124"/>
                    </a:cubicBezTo>
                    <a:cubicBezTo>
                      <a:pt x="60751" y="61380"/>
                      <a:pt x="60653" y="60646"/>
                      <a:pt x="60411" y="59938"/>
                    </a:cubicBezTo>
                    <a:lnTo>
                      <a:pt x="60402" y="59938"/>
                    </a:lnTo>
                    <a:cubicBezTo>
                      <a:pt x="60142" y="59176"/>
                      <a:pt x="59739" y="58468"/>
                      <a:pt x="59219" y="57859"/>
                    </a:cubicBezTo>
                    <a:cubicBezTo>
                      <a:pt x="59645" y="57780"/>
                      <a:pt x="60073" y="57741"/>
                      <a:pt x="60498" y="57741"/>
                    </a:cubicBezTo>
                    <a:close/>
                    <a:moveTo>
                      <a:pt x="23936" y="57773"/>
                    </a:moveTo>
                    <a:cubicBezTo>
                      <a:pt x="24366" y="57773"/>
                      <a:pt x="24800" y="57813"/>
                      <a:pt x="25232" y="57895"/>
                    </a:cubicBezTo>
                    <a:cubicBezTo>
                      <a:pt x="24237" y="59068"/>
                      <a:pt x="23655" y="60574"/>
                      <a:pt x="23744" y="62160"/>
                    </a:cubicBezTo>
                    <a:cubicBezTo>
                      <a:pt x="22494" y="60857"/>
                      <a:pt x="20727" y="60027"/>
                      <a:pt x="18867" y="60027"/>
                    </a:cubicBezTo>
                    <a:cubicBezTo>
                      <a:pt x="18847" y="60027"/>
                      <a:pt x="18827" y="60027"/>
                      <a:pt x="18807" y="60027"/>
                    </a:cubicBezTo>
                    <a:cubicBezTo>
                      <a:pt x="18787" y="60027"/>
                      <a:pt x="18767" y="60027"/>
                      <a:pt x="18747" y="60027"/>
                    </a:cubicBezTo>
                    <a:cubicBezTo>
                      <a:pt x="16879" y="60027"/>
                      <a:pt x="15111" y="60857"/>
                      <a:pt x="13870" y="62169"/>
                    </a:cubicBezTo>
                    <a:cubicBezTo>
                      <a:pt x="13951" y="60574"/>
                      <a:pt x="13368" y="59077"/>
                      <a:pt x="12382" y="57895"/>
                    </a:cubicBezTo>
                    <a:lnTo>
                      <a:pt x="12374" y="57895"/>
                    </a:lnTo>
                    <a:cubicBezTo>
                      <a:pt x="12805" y="57813"/>
                      <a:pt x="13239" y="57773"/>
                      <a:pt x="13670" y="57773"/>
                    </a:cubicBezTo>
                    <a:cubicBezTo>
                      <a:pt x="15599" y="57773"/>
                      <a:pt x="17467" y="58575"/>
                      <a:pt x="18807" y="60018"/>
                    </a:cubicBezTo>
                    <a:cubicBezTo>
                      <a:pt x="20140" y="58575"/>
                      <a:pt x="22007" y="57773"/>
                      <a:pt x="23936" y="57773"/>
                    </a:cubicBezTo>
                    <a:close/>
                    <a:moveTo>
                      <a:pt x="107668" y="57537"/>
                    </a:moveTo>
                    <a:cubicBezTo>
                      <a:pt x="109594" y="57537"/>
                      <a:pt x="111464" y="58336"/>
                      <a:pt x="112812" y="59776"/>
                    </a:cubicBezTo>
                    <a:cubicBezTo>
                      <a:pt x="112793" y="59776"/>
                      <a:pt x="112774" y="59776"/>
                      <a:pt x="112756" y="59776"/>
                    </a:cubicBezTo>
                    <a:cubicBezTo>
                      <a:pt x="110769" y="59776"/>
                      <a:pt x="108902" y="60722"/>
                      <a:pt x="107650" y="62178"/>
                    </a:cubicBezTo>
                    <a:lnTo>
                      <a:pt x="107650" y="62178"/>
                    </a:lnTo>
                    <a:cubicBezTo>
                      <a:pt x="107803" y="60502"/>
                      <a:pt x="107211" y="58925"/>
                      <a:pt x="106181" y="57698"/>
                    </a:cubicBezTo>
                    <a:cubicBezTo>
                      <a:pt x="106675" y="57590"/>
                      <a:pt x="107173" y="57537"/>
                      <a:pt x="107668" y="57537"/>
                    </a:cubicBezTo>
                    <a:close/>
                    <a:moveTo>
                      <a:pt x="37180" y="57734"/>
                    </a:moveTo>
                    <a:cubicBezTo>
                      <a:pt x="39111" y="57734"/>
                      <a:pt x="40981" y="58533"/>
                      <a:pt x="42328" y="59974"/>
                    </a:cubicBezTo>
                    <a:cubicBezTo>
                      <a:pt x="42310" y="59973"/>
                      <a:pt x="42291" y="59973"/>
                      <a:pt x="42273" y="59973"/>
                    </a:cubicBezTo>
                    <a:cubicBezTo>
                      <a:pt x="40286" y="59973"/>
                      <a:pt x="38419" y="60919"/>
                      <a:pt x="37167" y="62375"/>
                    </a:cubicBezTo>
                    <a:cubicBezTo>
                      <a:pt x="37320" y="60708"/>
                      <a:pt x="36728" y="59131"/>
                      <a:pt x="35698" y="57895"/>
                    </a:cubicBezTo>
                    <a:lnTo>
                      <a:pt x="35689" y="57895"/>
                    </a:lnTo>
                    <a:cubicBezTo>
                      <a:pt x="36185" y="57787"/>
                      <a:pt x="36684" y="57734"/>
                      <a:pt x="37180" y="57734"/>
                    </a:cubicBezTo>
                    <a:close/>
                    <a:moveTo>
                      <a:pt x="124474" y="55684"/>
                    </a:moveTo>
                    <a:cubicBezTo>
                      <a:pt x="127057" y="55684"/>
                      <a:pt x="129639" y="57057"/>
                      <a:pt x="130536" y="59803"/>
                    </a:cubicBezTo>
                    <a:cubicBezTo>
                      <a:pt x="130751" y="60484"/>
                      <a:pt x="130858" y="61192"/>
                      <a:pt x="130867" y="61909"/>
                    </a:cubicBezTo>
                    <a:cubicBezTo>
                      <a:pt x="130392" y="61807"/>
                      <a:pt x="129913" y="61757"/>
                      <a:pt x="129438" y="61757"/>
                    </a:cubicBezTo>
                    <a:cubicBezTo>
                      <a:pt x="127575" y="61757"/>
                      <a:pt x="125771" y="62524"/>
                      <a:pt x="124478" y="63916"/>
                    </a:cubicBezTo>
                    <a:cubicBezTo>
                      <a:pt x="123197" y="62536"/>
                      <a:pt x="121405" y="61757"/>
                      <a:pt x="119523" y="61757"/>
                    </a:cubicBezTo>
                    <a:cubicBezTo>
                      <a:pt x="119039" y="61757"/>
                      <a:pt x="118555" y="61810"/>
                      <a:pt x="118080" y="61909"/>
                    </a:cubicBezTo>
                    <a:cubicBezTo>
                      <a:pt x="118080" y="61192"/>
                      <a:pt x="118197" y="60484"/>
                      <a:pt x="118412" y="59803"/>
                    </a:cubicBezTo>
                    <a:cubicBezTo>
                      <a:pt x="119308" y="57057"/>
                      <a:pt x="121891" y="55684"/>
                      <a:pt x="124474" y="55684"/>
                    </a:cubicBezTo>
                    <a:close/>
                    <a:moveTo>
                      <a:pt x="100947" y="55720"/>
                    </a:moveTo>
                    <a:cubicBezTo>
                      <a:pt x="104117" y="55720"/>
                      <a:pt x="107290" y="57792"/>
                      <a:pt x="107337" y="61941"/>
                    </a:cubicBezTo>
                    <a:lnTo>
                      <a:pt x="107337" y="61941"/>
                    </a:lnTo>
                    <a:cubicBezTo>
                      <a:pt x="106869" y="61842"/>
                      <a:pt x="106398" y="61793"/>
                      <a:pt x="105930" y="61793"/>
                    </a:cubicBezTo>
                    <a:cubicBezTo>
                      <a:pt x="104072" y="61793"/>
                      <a:pt x="102267" y="62560"/>
                      <a:pt x="100975" y="63952"/>
                    </a:cubicBezTo>
                    <a:cubicBezTo>
                      <a:pt x="99693" y="62572"/>
                      <a:pt x="97901" y="61792"/>
                      <a:pt x="96020" y="61792"/>
                    </a:cubicBezTo>
                    <a:cubicBezTo>
                      <a:pt x="95536" y="61792"/>
                      <a:pt x="95052" y="61846"/>
                      <a:pt x="94577" y="61945"/>
                    </a:cubicBezTo>
                    <a:cubicBezTo>
                      <a:pt x="94604" y="57796"/>
                      <a:pt x="97774" y="55720"/>
                      <a:pt x="100947" y="55720"/>
                    </a:cubicBezTo>
                    <a:close/>
                    <a:moveTo>
                      <a:pt x="77633" y="55721"/>
                    </a:moveTo>
                    <a:cubicBezTo>
                      <a:pt x="80806" y="55721"/>
                      <a:pt x="83980" y="57797"/>
                      <a:pt x="84022" y="61952"/>
                    </a:cubicBezTo>
                    <a:lnTo>
                      <a:pt x="84022" y="61952"/>
                    </a:lnTo>
                    <a:cubicBezTo>
                      <a:pt x="83551" y="61851"/>
                      <a:pt x="83077" y="61802"/>
                      <a:pt x="82606" y="61802"/>
                    </a:cubicBezTo>
                    <a:cubicBezTo>
                      <a:pt x="80748" y="61802"/>
                      <a:pt x="78943" y="62569"/>
                      <a:pt x="77651" y="63961"/>
                    </a:cubicBezTo>
                    <a:cubicBezTo>
                      <a:pt x="76369" y="62581"/>
                      <a:pt x="74577" y="61801"/>
                      <a:pt x="72696" y="61801"/>
                    </a:cubicBezTo>
                    <a:cubicBezTo>
                      <a:pt x="72212" y="61801"/>
                      <a:pt x="71728" y="61855"/>
                      <a:pt x="71253" y="61954"/>
                    </a:cubicBezTo>
                    <a:cubicBezTo>
                      <a:pt x="71284" y="57799"/>
                      <a:pt x="74458" y="55721"/>
                      <a:pt x="77633" y="55721"/>
                    </a:cubicBezTo>
                    <a:close/>
                    <a:moveTo>
                      <a:pt x="54007" y="55886"/>
                    </a:moveTo>
                    <a:cubicBezTo>
                      <a:pt x="56587" y="55886"/>
                      <a:pt x="59166" y="57260"/>
                      <a:pt x="60061" y="60009"/>
                    </a:cubicBezTo>
                    <a:cubicBezTo>
                      <a:pt x="60285" y="60681"/>
                      <a:pt x="60393" y="61398"/>
                      <a:pt x="60402" y="62106"/>
                    </a:cubicBezTo>
                    <a:cubicBezTo>
                      <a:pt x="59929" y="62004"/>
                      <a:pt x="59451" y="61954"/>
                      <a:pt x="58977" y="61954"/>
                    </a:cubicBezTo>
                    <a:cubicBezTo>
                      <a:pt x="57118" y="61954"/>
                      <a:pt x="55312" y="62721"/>
                      <a:pt x="54013" y="64113"/>
                    </a:cubicBezTo>
                    <a:cubicBezTo>
                      <a:pt x="52741" y="62733"/>
                      <a:pt x="50939" y="61954"/>
                      <a:pt x="49067" y="61954"/>
                    </a:cubicBezTo>
                    <a:cubicBezTo>
                      <a:pt x="48574" y="61954"/>
                      <a:pt x="48090" y="62008"/>
                      <a:pt x="47624" y="62115"/>
                    </a:cubicBezTo>
                    <a:cubicBezTo>
                      <a:pt x="47615" y="61398"/>
                      <a:pt x="47723" y="60690"/>
                      <a:pt x="47929" y="60009"/>
                    </a:cubicBezTo>
                    <a:lnTo>
                      <a:pt x="47947" y="60009"/>
                    </a:lnTo>
                    <a:cubicBezTo>
                      <a:pt x="48843" y="57262"/>
                      <a:pt x="51425" y="55886"/>
                      <a:pt x="54007" y="55886"/>
                    </a:cubicBezTo>
                    <a:close/>
                    <a:moveTo>
                      <a:pt x="30465" y="55920"/>
                    </a:moveTo>
                    <a:cubicBezTo>
                      <a:pt x="33637" y="55920"/>
                      <a:pt x="36811" y="57998"/>
                      <a:pt x="36854" y="62156"/>
                    </a:cubicBezTo>
                    <a:lnTo>
                      <a:pt x="36854" y="62156"/>
                    </a:lnTo>
                    <a:cubicBezTo>
                      <a:pt x="36379" y="62054"/>
                      <a:pt x="35901" y="62004"/>
                      <a:pt x="35426" y="62004"/>
                    </a:cubicBezTo>
                    <a:cubicBezTo>
                      <a:pt x="33569" y="62004"/>
                      <a:pt x="31771" y="62770"/>
                      <a:pt x="30483" y="64158"/>
                    </a:cubicBezTo>
                    <a:cubicBezTo>
                      <a:pt x="29201" y="62787"/>
                      <a:pt x="27409" y="61999"/>
                      <a:pt x="25528" y="61999"/>
                    </a:cubicBezTo>
                    <a:cubicBezTo>
                      <a:pt x="25044" y="61999"/>
                      <a:pt x="24560" y="62052"/>
                      <a:pt x="24085" y="62160"/>
                    </a:cubicBezTo>
                    <a:cubicBezTo>
                      <a:pt x="24116" y="58001"/>
                      <a:pt x="27290" y="55920"/>
                      <a:pt x="30465" y="55920"/>
                    </a:cubicBezTo>
                    <a:close/>
                    <a:moveTo>
                      <a:pt x="7145" y="55923"/>
                    </a:moveTo>
                    <a:cubicBezTo>
                      <a:pt x="10322" y="55923"/>
                      <a:pt x="13498" y="58002"/>
                      <a:pt x="13538" y="62160"/>
                    </a:cubicBezTo>
                    <a:cubicBezTo>
                      <a:pt x="13060" y="62055"/>
                      <a:pt x="12577" y="62004"/>
                      <a:pt x="12098" y="62004"/>
                    </a:cubicBezTo>
                    <a:cubicBezTo>
                      <a:pt x="10244" y="62004"/>
                      <a:pt x="8445" y="62770"/>
                      <a:pt x="7150" y="64158"/>
                    </a:cubicBezTo>
                    <a:lnTo>
                      <a:pt x="7150" y="64167"/>
                    </a:lnTo>
                    <a:cubicBezTo>
                      <a:pt x="5868" y="62787"/>
                      <a:pt x="4076" y="62008"/>
                      <a:pt x="2194" y="62008"/>
                    </a:cubicBezTo>
                    <a:cubicBezTo>
                      <a:pt x="1711" y="62008"/>
                      <a:pt x="1227" y="62052"/>
                      <a:pt x="752" y="62160"/>
                    </a:cubicBezTo>
                    <a:cubicBezTo>
                      <a:pt x="792" y="58002"/>
                      <a:pt x="3969" y="55923"/>
                      <a:pt x="7145" y="55923"/>
                    </a:cubicBezTo>
                    <a:close/>
                    <a:moveTo>
                      <a:pt x="119331" y="62140"/>
                    </a:moveTo>
                    <a:cubicBezTo>
                      <a:pt x="121264" y="62140"/>
                      <a:pt x="123135" y="62937"/>
                      <a:pt x="124478" y="64382"/>
                    </a:cubicBezTo>
                    <a:cubicBezTo>
                      <a:pt x="125815" y="62942"/>
                      <a:pt x="127688" y="62141"/>
                      <a:pt x="129619" y="62141"/>
                    </a:cubicBezTo>
                    <a:cubicBezTo>
                      <a:pt x="130043" y="62141"/>
                      <a:pt x="130469" y="62179"/>
                      <a:pt x="130894" y="62258"/>
                    </a:cubicBezTo>
                    <a:cubicBezTo>
                      <a:pt x="129908" y="63432"/>
                      <a:pt x="129326" y="64929"/>
                      <a:pt x="129415" y="66524"/>
                    </a:cubicBezTo>
                    <a:lnTo>
                      <a:pt x="129406" y="66533"/>
                    </a:lnTo>
                    <a:cubicBezTo>
                      <a:pt x="128165" y="65229"/>
                      <a:pt x="126397" y="64391"/>
                      <a:pt x="124528" y="64391"/>
                    </a:cubicBezTo>
                    <a:cubicBezTo>
                      <a:pt x="124509" y="64391"/>
                      <a:pt x="124489" y="64391"/>
                      <a:pt x="124469" y="64391"/>
                    </a:cubicBezTo>
                    <a:cubicBezTo>
                      <a:pt x="124450" y="64391"/>
                      <a:pt x="124430" y="64391"/>
                      <a:pt x="124410" y="64391"/>
                    </a:cubicBezTo>
                    <a:cubicBezTo>
                      <a:pt x="122541" y="64391"/>
                      <a:pt x="120782" y="65229"/>
                      <a:pt x="119532" y="66533"/>
                    </a:cubicBezTo>
                    <a:cubicBezTo>
                      <a:pt x="119622" y="64938"/>
                      <a:pt x="119039" y="63441"/>
                      <a:pt x="118045" y="62258"/>
                    </a:cubicBezTo>
                    <a:cubicBezTo>
                      <a:pt x="118473" y="62179"/>
                      <a:pt x="118903" y="62140"/>
                      <a:pt x="119331" y="62140"/>
                    </a:cubicBezTo>
                    <a:close/>
                    <a:moveTo>
                      <a:pt x="95793" y="62177"/>
                    </a:moveTo>
                    <a:cubicBezTo>
                      <a:pt x="97728" y="62177"/>
                      <a:pt x="99603" y="62979"/>
                      <a:pt x="100948" y="64427"/>
                    </a:cubicBezTo>
                    <a:lnTo>
                      <a:pt x="100948" y="64427"/>
                    </a:lnTo>
                    <a:cubicBezTo>
                      <a:pt x="100945" y="64427"/>
                      <a:pt x="100942" y="64427"/>
                      <a:pt x="100939" y="64427"/>
                    </a:cubicBezTo>
                    <a:cubicBezTo>
                      <a:pt x="100919" y="64427"/>
                      <a:pt x="100900" y="64427"/>
                      <a:pt x="100880" y="64427"/>
                    </a:cubicBezTo>
                    <a:cubicBezTo>
                      <a:pt x="99011" y="64427"/>
                      <a:pt x="97252" y="65265"/>
                      <a:pt x="96002" y="66568"/>
                    </a:cubicBezTo>
                    <a:cubicBezTo>
                      <a:pt x="96091" y="64982"/>
                      <a:pt x="95509" y="63477"/>
                      <a:pt x="94514" y="62294"/>
                    </a:cubicBezTo>
                    <a:cubicBezTo>
                      <a:pt x="94940" y="62215"/>
                      <a:pt x="95368" y="62177"/>
                      <a:pt x="95793" y="62177"/>
                    </a:cubicBezTo>
                    <a:close/>
                    <a:moveTo>
                      <a:pt x="82770" y="62194"/>
                    </a:moveTo>
                    <a:cubicBezTo>
                      <a:pt x="83195" y="62194"/>
                      <a:pt x="83623" y="62233"/>
                      <a:pt x="84048" y="62312"/>
                    </a:cubicBezTo>
                    <a:cubicBezTo>
                      <a:pt x="83054" y="63495"/>
                      <a:pt x="82471" y="64991"/>
                      <a:pt x="82561" y="66586"/>
                    </a:cubicBezTo>
                    <a:cubicBezTo>
                      <a:pt x="81311" y="65283"/>
                      <a:pt x="79552" y="64445"/>
                      <a:pt x="77683" y="64445"/>
                    </a:cubicBezTo>
                    <a:cubicBezTo>
                      <a:pt x="77663" y="64445"/>
                      <a:pt x="77644" y="64445"/>
                      <a:pt x="77624" y="64445"/>
                    </a:cubicBezTo>
                    <a:cubicBezTo>
                      <a:pt x="78961" y="62997"/>
                      <a:pt x="80835" y="62194"/>
                      <a:pt x="82770" y="62194"/>
                    </a:cubicBezTo>
                    <a:close/>
                    <a:moveTo>
                      <a:pt x="48840" y="62338"/>
                    </a:moveTo>
                    <a:cubicBezTo>
                      <a:pt x="50775" y="62338"/>
                      <a:pt x="52650" y="63141"/>
                      <a:pt x="53995" y="64588"/>
                    </a:cubicBezTo>
                    <a:lnTo>
                      <a:pt x="53995" y="64588"/>
                    </a:lnTo>
                    <a:cubicBezTo>
                      <a:pt x="53992" y="64588"/>
                      <a:pt x="53989" y="64588"/>
                      <a:pt x="53986" y="64588"/>
                    </a:cubicBezTo>
                    <a:cubicBezTo>
                      <a:pt x="53966" y="64588"/>
                      <a:pt x="53947" y="64588"/>
                      <a:pt x="53927" y="64588"/>
                    </a:cubicBezTo>
                    <a:cubicBezTo>
                      <a:pt x="52058" y="64588"/>
                      <a:pt x="50299" y="65426"/>
                      <a:pt x="49049" y="66730"/>
                    </a:cubicBezTo>
                    <a:cubicBezTo>
                      <a:pt x="49138" y="65144"/>
                      <a:pt x="48556" y="63638"/>
                      <a:pt x="47561" y="62456"/>
                    </a:cubicBezTo>
                    <a:cubicBezTo>
                      <a:pt x="47987" y="62377"/>
                      <a:pt x="48415" y="62338"/>
                      <a:pt x="48840" y="62338"/>
                    </a:cubicBezTo>
                    <a:close/>
                    <a:moveTo>
                      <a:pt x="59133" y="62338"/>
                    </a:moveTo>
                    <a:cubicBezTo>
                      <a:pt x="59557" y="62338"/>
                      <a:pt x="59985" y="62377"/>
                      <a:pt x="60411" y="62456"/>
                    </a:cubicBezTo>
                    <a:cubicBezTo>
                      <a:pt x="59425" y="63629"/>
                      <a:pt x="58843" y="65135"/>
                      <a:pt x="58932" y="66721"/>
                    </a:cubicBezTo>
                    <a:lnTo>
                      <a:pt x="58923" y="66730"/>
                    </a:lnTo>
                    <a:cubicBezTo>
                      <a:pt x="57682" y="65426"/>
                      <a:pt x="55914" y="64588"/>
                      <a:pt x="54045" y="64588"/>
                    </a:cubicBezTo>
                    <a:cubicBezTo>
                      <a:pt x="54029" y="64588"/>
                      <a:pt x="54012" y="64588"/>
                      <a:pt x="53995" y="64588"/>
                    </a:cubicBezTo>
                    <a:lnTo>
                      <a:pt x="53995" y="64588"/>
                    </a:lnTo>
                    <a:cubicBezTo>
                      <a:pt x="55332" y="63141"/>
                      <a:pt x="57200" y="62338"/>
                      <a:pt x="59133" y="62338"/>
                    </a:cubicBezTo>
                    <a:close/>
                    <a:moveTo>
                      <a:pt x="12296" y="62401"/>
                    </a:moveTo>
                    <a:cubicBezTo>
                      <a:pt x="12721" y="62401"/>
                      <a:pt x="13148" y="62439"/>
                      <a:pt x="13574" y="62518"/>
                    </a:cubicBezTo>
                    <a:cubicBezTo>
                      <a:pt x="12580" y="63701"/>
                      <a:pt x="11997" y="65197"/>
                      <a:pt x="12087" y="66792"/>
                    </a:cubicBezTo>
                    <a:cubicBezTo>
                      <a:pt x="10837" y="65489"/>
                      <a:pt x="9069" y="64651"/>
                      <a:pt x="7208" y="64651"/>
                    </a:cubicBezTo>
                    <a:cubicBezTo>
                      <a:pt x="7189" y="64651"/>
                      <a:pt x="7169" y="64651"/>
                      <a:pt x="7150" y="64651"/>
                    </a:cubicBezTo>
                    <a:cubicBezTo>
                      <a:pt x="8487" y="63203"/>
                      <a:pt x="10360" y="62401"/>
                      <a:pt x="12296" y="62401"/>
                    </a:cubicBezTo>
                    <a:close/>
                    <a:moveTo>
                      <a:pt x="106094" y="62174"/>
                    </a:moveTo>
                    <a:cubicBezTo>
                      <a:pt x="106570" y="62174"/>
                      <a:pt x="107049" y="62222"/>
                      <a:pt x="107525" y="62321"/>
                    </a:cubicBezTo>
                    <a:cubicBezTo>
                      <a:pt x="106512" y="63567"/>
                      <a:pt x="105939" y="65162"/>
                      <a:pt x="106127" y="66837"/>
                    </a:cubicBezTo>
                    <a:lnTo>
                      <a:pt x="106118" y="66837"/>
                    </a:lnTo>
                    <a:cubicBezTo>
                      <a:pt x="104866" y="65381"/>
                      <a:pt x="102990" y="64427"/>
                      <a:pt x="100995" y="64427"/>
                    </a:cubicBezTo>
                    <a:cubicBezTo>
                      <a:pt x="100979" y="64427"/>
                      <a:pt x="100964" y="64427"/>
                      <a:pt x="100948" y="64427"/>
                    </a:cubicBezTo>
                    <a:lnTo>
                      <a:pt x="100948" y="64427"/>
                    </a:lnTo>
                    <a:cubicBezTo>
                      <a:pt x="102286" y="62974"/>
                      <a:pt x="104160" y="62174"/>
                      <a:pt x="106094" y="62174"/>
                    </a:cubicBezTo>
                    <a:close/>
                    <a:moveTo>
                      <a:pt x="70802" y="57747"/>
                    </a:moveTo>
                    <a:cubicBezTo>
                      <a:pt x="71277" y="57747"/>
                      <a:pt x="71755" y="57796"/>
                      <a:pt x="72230" y="57895"/>
                    </a:cubicBezTo>
                    <a:cubicBezTo>
                      <a:pt x="71262" y="59140"/>
                      <a:pt x="70733" y="60708"/>
                      <a:pt x="70930" y="62357"/>
                    </a:cubicBezTo>
                    <a:cubicBezTo>
                      <a:pt x="71442" y="62243"/>
                      <a:pt x="71958" y="62187"/>
                      <a:pt x="72470" y="62187"/>
                    </a:cubicBezTo>
                    <a:cubicBezTo>
                      <a:pt x="74405" y="62187"/>
                      <a:pt x="76278" y="62985"/>
                      <a:pt x="77624" y="64445"/>
                    </a:cubicBezTo>
                    <a:cubicBezTo>
                      <a:pt x="77606" y="64445"/>
                      <a:pt x="77588" y="64445"/>
                      <a:pt x="77570" y="64445"/>
                    </a:cubicBezTo>
                    <a:cubicBezTo>
                      <a:pt x="75520" y="64445"/>
                      <a:pt x="73598" y="65453"/>
                      <a:pt x="72346" y="66972"/>
                    </a:cubicBezTo>
                    <a:cubicBezTo>
                      <a:pt x="72703" y="63259"/>
                      <a:pt x="69407" y="59982"/>
                      <a:pt x="65707" y="59982"/>
                    </a:cubicBezTo>
                    <a:cubicBezTo>
                      <a:pt x="65692" y="59982"/>
                      <a:pt x="65677" y="59982"/>
                      <a:pt x="65662" y="59982"/>
                    </a:cubicBezTo>
                    <a:lnTo>
                      <a:pt x="65653" y="59991"/>
                    </a:lnTo>
                    <a:cubicBezTo>
                      <a:pt x="66997" y="58546"/>
                      <a:pt x="68873" y="57747"/>
                      <a:pt x="70802" y="57747"/>
                    </a:cubicBezTo>
                    <a:close/>
                    <a:moveTo>
                      <a:pt x="35611" y="62371"/>
                    </a:moveTo>
                    <a:cubicBezTo>
                      <a:pt x="36087" y="62371"/>
                      <a:pt x="36566" y="62419"/>
                      <a:pt x="37042" y="62518"/>
                    </a:cubicBezTo>
                    <a:cubicBezTo>
                      <a:pt x="36029" y="63773"/>
                      <a:pt x="35456" y="65359"/>
                      <a:pt x="35644" y="67034"/>
                    </a:cubicBezTo>
                    <a:lnTo>
                      <a:pt x="35635" y="67034"/>
                    </a:lnTo>
                    <a:cubicBezTo>
                      <a:pt x="34383" y="65578"/>
                      <a:pt x="32507" y="64633"/>
                      <a:pt x="30512" y="64633"/>
                    </a:cubicBezTo>
                    <a:cubicBezTo>
                      <a:pt x="30493" y="64633"/>
                      <a:pt x="30474" y="64633"/>
                      <a:pt x="30456" y="64633"/>
                    </a:cubicBezTo>
                    <a:cubicBezTo>
                      <a:pt x="30436" y="64633"/>
                      <a:pt x="30416" y="64633"/>
                      <a:pt x="30397" y="64633"/>
                    </a:cubicBezTo>
                    <a:cubicBezTo>
                      <a:pt x="28528" y="64633"/>
                      <a:pt x="26769" y="65471"/>
                      <a:pt x="25519" y="66775"/>
                    </a:cubicBezTo>
                    <a:cubicBezTo>
                      <a:pt x="25608" y="65180"/>
                      <a:pt x="25026" y="63683"/>
                      <a:pt x="24031" y="62500"/>
                    </a:cubicBezTo>
                    <a:cubicBezTo>
                      <a:pt x="24460" y="62421"/>
                      <a:pt x="24890" y="62382"/>
                      <a:pt x="25317" y="62382"/>
                    </a:cubicBezTo>
                    <a:cubicBezTo>
                      <a:pt x="27250" y="62382"/>
                      <a:pt x="29122" y="63178"/>
                      <a:pt x="30465" y="64624"/>
                    </a:cubicBezTo>
                    <a:cubicBezTo>
                      <a:pt x="31802" y="63171"/>
                      <a:pt x="33677" y="62371"/>
                      <a:pt x="35611" y="62371"/>
                    </a:cubicBezTo>
                    <a:close/>
                    <a:moveTo>
                      <a:pt x="112817" y="60278"/>
                    </a:moveTo>
                    <a:cubicBezTo>
                      <a:pt x="115992" y="60278"/>
                      <a:pt x="119168" y="62356"/>
                      <a:pt x="119209" y="66513"/>
                    </a:cubicBezTo>
                    <a:lnTo>
                      <a:pt x="119209" y="66513"/>
                    </a:lnTo>
                    <a:cubicBezTo>
                      <a:pt x="118734" y="66409"/>
                      <a:pt x="118254" y="66358"/>
                      <a:pt x="117778" y="66358"/>
                    </a:cubicBezTo>
                    <a:cubicBezTo>
                      <a:pt x="115925" y="66358"/>
                      <a:pt x="114125" y="67125"/>
                      <a:pt x="112830" y="68513"/>
                    </a:cubicBezTo>
                    <a:cubicBezTo>
                      <a:pt x="111548" y="67142"/>
                      <a:pt x="109756" y="66353"/>
                      <a:pt x="107883" y="66353"/>
                    </a:cubicBezTo>
                    <a:cubicBezTo>
                      <a:pt x="107391" y="66353"/>
                      <a:pt x="106907" y="66407"/>
                      <a:pt x="106432" y="66515"/>
                    </a:cubicBezTo>
                    <a:cubicBezTo>
                      <a:pt x="106468" y="62357"/>
                      <a:pt x="109642" y="60278"/>
                      <a:pt x="112817" y="60278"/>
                    </a:cubicBezTo>
                    <a:close/>
                    <a:moveTo>
                      <a:pt x="136134" y="60279"/>
                    </a:moveTo>
                    <a:cubicBezTo>
                      <a:pt x="139310" y="60279"/>
                      <a:pt x="142484" y="62358"/>
                      <a:pt x="142525" y="66515"/>
                    </a:cubicBezTo>
                    <a:lnTo>
                      <a:pt x="142525" y="66524"/>
                    </a:lnTo>
                    <a:cubicBezTo>
                      <a:pt x="142044" y="66419"/>
                      <a:pt x="141561" y="66368"/>
                      <a:pt x="141081" y="66368"/>
                    </a:cubicBezTo>
                    <a:cubicBezTo>
                      <a:pt x="139223" y="66368"/>
                      <a:pt x="137425" y="67135"/>
                      <a:pt x="136136" y="68531"/>
                    </a:cubicBezTo>
                    <a:cubicBezTo>
                      <a:pt x="134862" y="67159"/>
                      <a:pt x="133082" y="66371"/>
                      <a:pt x="131212" y="66371"/>
                    </a:cubicBezTo>
                    <a:cubicBezTo>
                      <a:pt x="131202" y="66371"/>
                      <a:pt x="131191" y="66371"/>
                      <a:pt x="131181" y="66371"/>
                    </a:cubicBezTo>
                    <a:cubicBezTo>
                      <a:pt x="130697" y="66371"/>
                      <a:pt x="130213" y="66416"/>
                      <a:pt x="129738" y="66524"/>
                    </a:cubicBezTo>
                    <a:cubicBezTo>
                      <a:pt x="129778" y="62360"/>
                      <a:pt x="132957" y="60279"/>
                      <a:pt x="136134" y="60279"/>
                    </a:cubicBezTo>
                    <a:close/>
                    <a:moveTo>
                      <a:pt x="89294" y="60326"/>
                    </a:moveTo>
                    <a:cubicBezTo>
                      <a:pt x="92468" y="60326"/>
                      <a:pt x="95642" y="62402"/>
                      <a:pt x="95679" y="66558"/>
                    </a:cubicBezTo>
                    <a:lnTo>
                      <a:pt x="95679" y="66558"/>
                    </a:lnTo>
                    <a:cubicBezTo>
                      <a:pt x="95209" y="66457"/>
                      <a:pt x="94735" y="66408"/>
                      <a:pt x="94264" y="66408"/>
                    </a:cubicBezTo>
                    <a:cubicBezTo>
                      <a:pt x="92405" y="66408"/>
                      <a:pt x="90601" y="67174"/>
                      <a:pt x="89308" y="68567"/>
                    </a:cubicBezTo>
                    <a:cubicBezTo>
                      <a:pt x="88027" y="67187"/>
                      <a:pt x="86235" y="66407"/>
                      <a:pt x="84353" y="66407"/>
                    </a:cubicBezTo>
                    <a:cubicBezTo>
                      <a:pt x="83869" y="66407"/>
                      <a:pt x="83385" y="66461"/>
                      <a:pt x="82910" y="66559"/>
                    </a:cubicBezTo>
                    <a:cubicBezTo>
                      <a:pt x="82942" y="62405"/>
                      <a:pt x="86118" y="60326"/>
                      <a:pt x="89294" y="60326"/>
                    </a:cubicBezTo>
                    <a:close/>
                    <a:moveTo>
                      <a:pt x="42338" y="60479"/>
                    </a:moveTo>
                    <a:cubicBezTo>
                      <a:pt x="45510" y="60479"/>
                      <a:pt x="48684" y="62554"/>
                      <a:pt x="48726" y="66708"/>
                    </a:cubicBezTo>
                    <a:lnTo>
                      <a:pt x="48726" y="66708"/>
                    </a:lnTo>
                    <a:cubicBezTo>
                      <a:pt x="48257" y="66609"/>
                      <a:pt x="47784" y="66560"/>
                      <a:pt x="47315" y="66560"/>
                    </a:cubicBezTo>
                    <a:cubicBezTo>
                      <a:pt x="45452" y="66560"/>
                      <a:pt x="43648" y="67327"/>
                      <a:pt x="42355" y="68719"/>
                    </a:cubicBezTo>
                    <a:cubicBezTo>
                      <a:pt x="41074" y="67339"/>
                      <a:pt x="39282" y="66559"/>
                      <a:pt x="37400" y="66559"/>
                    </a:cubicBezTo>
                    <a:cubicBezTo>
                      <a:pt x="36916" y="66559"/>
                      <a:pt x="36432" y="66613"/>
                      <a:pt x="35958" y="66712"/>
                    </a:cubicBezTo>
                    <a:cubicBezTo>
                      <a:pt x="35989" y="62557"/>
                      <a:pt x="39163" y="60479"/>
                      <a:pt x="42338" y="60479"/>
                    </a:cubicBezTo>
                    <a:close/>
                    <a:moveTo>
                      <a:pt x="65639" y="60484"/>
                    </a:moveTo>
                    <a:cubicBezTo>
                      <a:pt x="68816" y="60484"/>
                      <a:pt x="71992" y="62563"/>
                      <a:pt x="72032" y="66721"/>
                    </a:cubicBezTo>
                    <a:cubicBezTo>
                      <a:pt x="71559" y="66619"/>
                      <a:pt x="71082" y="66569"/>
                      <a:pt x="70608" y="66569"/>
                    </a:cubicBezTo>
                    <a:cubicBezTo>
                      <a:pt x="68752" y="66569"/>
                      <a:pt x="66952" y="67334"/>
                      <a:pt x="65653" y="68719"/>
                    </a:cubicBezTo>
                    <a:lnTo>
                      <a:pt x="65644" y="68728"/>
                    </a:lnTo>
                    <a:cubicBezTo>
                      <a:pt x="64362" y="67348"/>
                      <a:pt x="62570" y="66568"/>
                      <a:pt x="60688" y="66568"/>
                    </a:cubicBezTo>
                    <a:cubicBezTo>
                      <a:pt x="60205" y="66568"/>
                      <a:pt x="59721" y="66622"/>
                      <a:pt x="59246" y="66721"/>
                    </a:cubicBezTo>
                    <a:cubicBezTo>
                      <a:pt x="59286" y="62563"/>
                      <a:pt x="62463" y="60484"/>
                      <a:pt x="65639" y="60484"/>
                    </a:cubicBezTo>
                    <a:close/>
                    <a:moveTo>
                      <a:pt x="18806" y="60525"/>
                    </a:moveTo>
                    <a:cubicBezTo>
                      <a:pt x="21979" y="60525"/>
                      <a:pt x="25151" y="62600"/>
                      <a:pt x="25196" y="66757"/>
                    </a:cubicBezTo>
                    <a:lnTo>
                      <a:pt x="25196" y="66757"/>
                    </a:lnTo>
                    <a:cubicBezTo>
                      <a:pt x="24723" y="66655"/>
                      <a:pt x="24245" y="66605"/>
                      <a:pt x="23772" y="66605"/>
                    </a:cubicBezTo>
                    <a:cubicBezTo>
                      <a:pt x="21913" y="66605"/>
                      <a:pt x="20107" y="67371"/>
                      <a:pt x="18807" y="68764"/>
                    </a:cubicBezTo>
                    <a:cubicBezTo>
                      <a:pt x="17526" y="67384"/>
                      <a:pt x="15734" y="66604"/>
                      <a:pt x="13852" y="66604"/>
                    </a:cubicBezTo>
                    <a:cubicBezTo>
                      <a:pt x="13368" y="66604"/>
                      <a:pt x="12884" y="66658"/>
                      <a:pt x="12409" y="66757"/>
                    </a:cubicBezTo>
                    <a:cubicBezTo>
                      <a:pt x="12454" y="62603"/>
                      <a:pt x="15631" y="60525"/>
                      <a:pt x="18806" y="60525"/>
                    </a:cubicBezTo>
                    <a:close/>
                    <a:moveTo>
                      <a:pt x="117959" y="66746"/>
                    </a:moveTo>
                    <a:cubicBezTo>
                      <a:pt x="118383" y="66746"/>
                      <a:pt x="118811" y="66785"/>
                      <a:pt x="119236" y="66864"/>
                    </a:cubicBezTo>
                    <a:cubicBezTo>
                      <a:pt x="118251" y="68047"/>
                      <a:pt x="117668" y="69543"/>
                      <a:pt x="117749" y="71138"/>
                    </a:cubicBezTo>
                    <a:cubicBezTo>
                      <a:pt x="116508" y="69835"/>
                      <a:pt x="114740" y="68996"/>
                      <a:pt x="112871" y="68996"/>
                    </a:cubicBezTo>
                    <a:cubicBezTo>
                      <a:pt x="112854" y="68996"/>
                      <a:pt x="112837" y="68997"/>
                      <a:pt x="112821" y="68997"/>
                    </a:cubicBezTo>
                    <a:lnTo>
                      <a:pt x="112821" y="68997"/>
                    </a:lnTo>
                    <a:cubicBezTo>
                      <a:pt x="114158" y="67549"/>
                      <a:pt x="116025" y="66746"/>
                      <a:pt x="117959" y="66746"/>
                    </a:cubicBezTo>
                    <a:close/>
                    <a:moveTo>
                      <a:pt x="84144" y="66782"/>
                    </a:moveTo>
                    <a:cubicBezTo>
                      <a:pt x="86080" y="66782"/>
                      <a:pt x="87953" y="67585"/>
                      <a:pt x="89290" y="69033"/>
                    </a:cubicBezTo>
                    <a:cubicBezTo>
                      <a:pt x="89271" y="69032"/>
                      <a:pt x="89251" y="69032"/>
                      <a:pt x="89231" y="69032"/>
                    </a:cubicBezTo>
                    <a:cubicBezTo>
                      <a:pt x="87362" y="69032"/>
                      <a:pt x="85595" y="69871"/>
                      <a:pt x="84353" y="71174"/>
                    </a:cubicBezTo>
                    <a:cubicBezTo>
                      <a:pt x="84434" y="69588"/>
                      <a:pt x="83851" y="68083"/>
                      <a:pt x="82866" y="66900"/>
                    </a:cubicBezTo>
                    <a:cubicBezTo>
                      <a:pt x="83291" y="66821"/>
                      <a:pt x="83719" y="66782"/>
                      <a:pt x="84144" y="66782"/>
                    </a:cubicBezTo>
                    <a:close/>
                    <a:moveTo>
                      <a:pt x="94437" y="66782"/>
                    </a:moveTo>
                    <a:cubicBezTo>
                      <a:pt x="94861" y="66782"/>
                      <a:pt x="95289" y="66821"/>
                      <a:pt x="95715" y="66900"/>
                    </a:cubicBezTo>
                    <a:cubicBezTo>
                      <a:pt x="94720" y="68083"/>
                      <a:pt x="94138" y="69579"/>
                      <a:pt x="94228" y="71174"/>
                    </a:cubicBezTo>
                    <a:cubicBezTo>
                      <a:pt x="92977" y="69871"/>
                      <a:pt x="91218" y="69032"/>
                      <a:pt x="89350" y="69032"/>
                    </a:cubicBezTo>
                    <a:cubicBezTo>
                      <a:pt x="89330" y="69032"/>
                      <a:pt x="89310" y="69032"/>
                      <a:pt x="89290" y="69033"/>
                    </a:cubicBezTo>
                    <a:cubicBezTo>
                      <a:pt x="90628" y="67585"/>
                      <a:pt x="92501" y="66782"/>
                      <a:pt x="94437" y="66782"/>
                    </a:cubicBezTo>
                    <a:close/>
                    <a:moveTo>
                      <a:pt x="47475" y="66944"/>
                    </a:moveTo>
                    <a:cubicBezTo>
                      <a:pt x="47900" y="66944"/>
                      <a:pt x="48327" y="66982"/>
                      <a:pt x="48753" y="67061"/>
                    </a:cubicBezTo>
                    <a:cubicBezTo>
                      <a:pt x="47767" y="68244"/>
                      <a:pt x="47185" y="69740"/>
                      <a:pt x="47266" y="71335"/>
                    </a:cubicBezTo>
                    <a:cubicBezTo>
                      <a:pt x="46024" y="70032"/>
                      <a:pt x="44256" y="69194"/>
                      <a:pt x="42388" y="69194"/>
                    </a:cubicBezTo>
                    <a:cubicBezTo>
                      <a:pt x="42371" y="69194"/>
                      <a:pt x="42354" y="69194"/>
                      <a:pt x="42337" y="69194"/>
                    </a:cubicBezTo>
                    <a:lnTo>
                      <a:pt x="42337" y="69194"/>
                    </a:lnTo>
                    <a:cubicBezTo>
                      <a:pt x="43675" y="67746"/>
                      <a:pt x="45542" y="66944"/>
                      <a:pt x="47475" y="66944"/>
                    </a:cubicBezTo>
                    <a:close/>
                    <a:moveTo>
                      <a:pt x="23953" y="66979"/>
                    </a:moveTo>
                    <a:cubicBezTo>
                      <a:pt x="24378" y="66979"/>
                      <a:pt x="24806" y="67018"/>
                      <a:pt x="25232" y="67097"/>
                    </a:cubicBezTo>
                    <a:cubicBezTo>
                      <a:pt x="24239" y="68278"/>
                      <a:pt x="23657" y="69779"/>
                      <a:pt x="23744" y="71371"/>
                    </a:cubicBezTo>
                    <a:lnTo>
                      <a:pt x="23744" y="71371"/>
                    </a:lnTo>
                    <a:cubicBezTo>
                      <a:pt x="22494" y="70068"/>
                      <a:pt x="20726" y="69229"/>
                      <a:pt x="18866" y="69229"/>
                    </a:cubicBezTo>
                    <a:cubicBezTo>
                      <a:pt x="18846" y="69229"/>
                      <a:pt x="18827" y="69230"/>
                      <a:pt x="18807" y="69230"/>
                    </a:cubicBezTo>
                    <a:cubicBezTo>
                      <a:pt x="20144" y="67782"/>
                      <a:pt x="22018" y="66979"/>
                      <a:pt x="23953" y="66979"/>
                    </a:cubicBezTo>
                    <a:close/>
                    <a:moveTo>
                      <a:pt x="13656" y="66979"/>
                    </a:moveTo>
                    <a:cubicBezTo>
                      <a:pt x="15596" y="66979"/>
                      <a:pt x="17470" y="67782"/>
                      <a:pt x="18807" y="69230"/>
                    </a:cubicBezTo>
                    <a:cubicBezTo>
                      <a:pt x="18787" y="69230"/>
                      <a:pt x="18768" y="69229"/>
                      <a:pt x="18748" y="69229"/>
                    </a:cubicBezTo>
                    <a:cubicBezTo>
                      <a:pt x="16879" y="69229"/>
                      <a:pt x="15111" y="70068"/>
                      <a:pt x="13870" y="71371"/>
                    </a:cubicBezTo>
                    <a:cubicBezTo>
                      <a:pt x="13951" y="69785"/>
                      <a:pt x="13368" y="68280"/>
                      <a:pt x="12374" y="67097"/>
                    </a:cubicBezTo>
                    <a:cubicBezTo>
                      <a:pt x="12801" y="67018"/>
                      <a:pt x="13230" y="66979"/>
                      <a:pt x="13656" y="66979"/>
                    </a:cubicBezTo>
                    <a:close/>
                    <a:moveTo>
                      <a:pt x="107658" y="66739"/>
                    </a:moveTo>
                    <a:cubicBezTo>
                      <a:pt x="109596" y="66739"/>
                      <a:pt x="111472" y="67542"/>
                      <a:pt x="112821" y="68997"/>
                    </a:cubicBezTo>
                    <a:lnTo>
                      <a:pt x="112821" y="68997"/>
                    </a:lnTo>
                    <a:cubicBezTo>
                      <a:pt x="112818" y="68997"/>
                      <a:pt x="112815" y="68997"/>
                      <a:pt x="112812" y="68997"/>
                    </a:cubicBezTo>
                    <a:cubicBezTo>
                      <a:pt x="112793" y="68997"/>
                      <a:pt x="112774" y="68996"/>
                      <a:pt x="112756" y="68996"/>
                    </a:cubicBezTo>
                    <a:cubicBezTo>
                      <a:pt x="110769" y="68996"/>
                      <a:pt x="108902" y="69942"/>
                      <a:pt x="107641" y="71389"/>
                    </a:cubicBezTo>
                    <a:lnTo>
                      <a:pt x="107641" y="71389"/>
                    </a:lnTo>
                    <a:cubicBezTo>
                      <a:pt x="107802" y="69716"/>
                      <a:pt x="107213" y="68133"/>
                      <a:pt x="106177" y="66897"/>
                    </a:cubicBezTo>
                    <a:lnTo>
                      <a:pt x="106177" y="66897"/>
                    </a:lnTo>
                    <a:cubicBezTo>
                      <a:pt x="106669" y="66791"/>
                      <a:pt x="107166" y="66739"/>
                      <a:pt x="107658" y="66739"/>
                    </a:cubicBezTo>
                    <a:close/>
                    <a:moveTo>
                      <a:pt x="37174" y="66937"/>
                    </a:moveTo>
                    <a:cubicBezTo>
                      <a:pt x="39113" y="66937"/>
                      <a:pt x="40989" y="67739"/>
                      <a:pt x="42337" y="69194"/>
                    </a:cubicBezTo>
                    <a:lnTo>
                      <a:pt x="42337" y="69194"/>
                    </a:lnTo>
                    <a:cubicBezTo>
                      <a:pt x="42334" y="69194"/>
                      <a:pt x="42331" y="69194"/>
                      <a:pt x="42328" y="69194"/>
                    </a:cubicBezTo>
                    <a:cubicBezTo>
                      <a:pt x="42310" y="69194"/>
                      <a:pt x="42291" y="69194"/>
                      <a:pt x="42273" y="69194"/>
                    </a:cubicBezTo>
                    <a:cubicBezTo>
                      <a:pt x="40286" y="69194"/>
                      <a:pt x="38410" y="70139"/>
                      <a:pt x="37158" y="71595"/>
                    </a:cubicBezTo>
                    <a:cubicBezTo>
                      <a:pt x="37320" y="69911"/>
                      <a:pt x="36728" y="68325"/>
                      <a:pt x="35689" y="67097"/>
                    </a:cubicBezTo>
                    <a:lnTo>
                      <a:pt x="35680" y="67097"/>
                    </a:lnTo>
                    <a:cubicBezTo>
                      <a:pt x="36177" y="66989"/>
                      <a:pt x="36678" y="66937"/>
                      <a:pt x="37174" y="66937"/>
                    </a:cubicBezTo>
                    <a:close/>
                    <a:moveTo>
                      <a:pt x="124474" y="64884"/>
                    </a:moveTo>
                    <a:cubicBezTo>
                      <a:pt x="127650" y="64884"/>
                      <a:pt x="130827" y="66963"/>
                      <a:pt x="130867" y="71120"/>
                    </a:cubicBezTo>
                    <a:cubicBezTo>
                      <a:pt x="130392" y="71018"/>
                      <a:pt x="129914" y="70969"/>
                      <a:pt x="129439" y="70969"/>
                    </a:cubicBezTo>
                    <a:cubicBezTo>
                      <a:pt x="127578" y="70969"/>
                      <a:pt x="125778" y="71735"/>
                      <a:pt x="124478" y="73128"/>
                    </a:cubicBezTo>
                    <a:cubicBezTo>
                      <a:pt x="123197" y="71748"/>
                      <a:pt x="121405" y="70968"/>
                      <a:pt x="119532" y="70968"/>
                    </a:cubicBezTo>
                    <a:cubicBezTo>
                      <a:pt x="119039" y="70968"/>
                      <a:pt x="118555" y="71022"/>
                      <a:pt x="118080" y="71120"/>
                    </a:cubicBezTo>
                    <a:cubicBezTo>
                      <a:pt x="118121" y="66963"/>
                      <a:pt x="121297" y="64884"/>
                      <a:pt x="124474" y="64884"/>
                    </a:cubicBezTo>
                    <a:close/>
                    <a:moveTo>
                      <a:pt x="100943" y="64929"/>
                    </a:moveTo>
                    <a:cubicBezTo>
                      <a:pt x="104120" y="64929"/>
                      <a:pt x="107296" y="67007"/>
                      <a:pt x="107337" y="71165"/>
                    </a:cubicBezTo>
                    <a:cubicBezTo>
                      <a:pt x="106862" y="71063"/>
                      <a:pt x="106383" y="71013"/>
                      <a:pt x="105909" y="71013"/>
                    </a:cubicBezTo>
                    <a:cubicBezTo>
                      <a:pt x="104048" y="71013"/>
                      <a:pt x="102248" y="71780"/>
                      <a:pt x="100948" y="73172"/>
                    </a:cubicBezTo>
                    <a:cubicBezTo>
                      <a:pt x="99667" y="71792"/>
                      <a:pt x="97875" y="71013"/>
                      <a:pt x="95993" y="71013"/>
                    </a:cubicBezTo>
                    <a:cubicBezTo>
                      <a:pt x="95509" y="71013"/>
                      <a:pt x="95025" y="71067"/>
                      <a:pt x="94550" y="71165"/>
                    </a:cubicBezTo>
                    <a:cubicBezTo>
                      <a:pt x="94590" y="67007"/>
                      <a:pt x="97767" y="64929"/>
                      <a:pt x="100943" y="64929"/>
                    </a:cubicBezTo>
                    <a:close/>
                    <a:moveTo>
                      <a:pt x="77622" y="64941"/>
                    </a:moveTo>
                    <a:cubicBezTo>
                      <a:pt x="80798" y="64941"/>
                      <a:pt x="83972" y="67018"/>
                      <a:pt x="84013" y="71174"/>
                    </a:cubicBezTo>
                    <a:cubicBezTo>
                      <a:pt x="83537" y="71072"/>
                      <a:pt x="83057" y="71021"/>
                      <a:pt x="82581" y="71021"/>
                    </a:cubicBezTo>
                    <a:cubicBezTo>
                      <a:pt x="80727" y="71021"/>
                      <a:pt x="78930" y="71782"/>
                      <a:pt x="77633" y="73172"/>
                    </a:cubicBezTo>
                    <a:lnTo>
                      <a:pt x="77624" y="73181"/>
                    </a:lnTo>
                    <a:cubicBezTo>
                      <a:pt x="76342" y="71801"/>
                      <a:pt x="74550" y="71022"/>
                      <a:pt x="72669" y="71022"/>
                    </a:cubicBezTo>
                    <a:cubicBezTo>
                      <a:pt x="72185" y="71022"/>
                      <a:pt x="71701" y="71076"/>
                      <a:pt x="71226" y="71174"/>
                    </a:cubicBezTo>
                    <a:cubicBezTo>
                      <a:pt x="71266" y="67020"/>
                      <a:pt x="74445" y="64941"/>
                      <a:pt x="77622" y="64941"/>
                    </a:cubicBezTo>
                    <a:close/>
                    <a:moveTo>
                      <a:pt x="53996" y="65085"/>
                    </a:moveTo>
                    <a:cubicBezTo>
                      <a:pt x="57170" y="65085"/>
                      <a:pt x="60344" y="67162"/>
                      <a:pt x="60384" y="71317"/>
                    </a:cubicBezTo>
                    <a:lnTo>
                      <a:pt x="60384" y="71326"/>
                    </a:lnTo>
                    <a:cubicBezTo>
                      <a:pt x="59903" y="71222"/>
                      <a:pt x="59419" y="71170"/>
                      <a:pt x="58939" y="71170"/>
                    </a:cubicBezTo>
                    <a:cubicBezTo>
                      <a:pt x="57081" y="71170"/>
                      <a:pt x="55284" y="71936"/>
                      <a:pt x="53995" y="73325"/>
                    </a:cubicBezTo>
                    <a:cubicBezTo>
                      <a:pt x="52714" y="71945"/>
                      <a:pt x="50922" y="71165"/>
                      <a:pt x="49040" y="71165"/>
                    </a:cubicBezTo>
                    <a:cubicBezTo>
                      <a:pt x="48556" y="71165"/>
                      <a:pt x="48072" y="71219"/>
                      <a:pt x="47597" y="71326"/>
                    </a:cubicBezTo>
                    <a:cubicBezTo>
                      <a:pt x="47638" y="67167"/>
                      <a:pt x="50817" y="65085"/>
                      <a:pt x="53996" y="65085"/>
                    </a:cubicBezTo>
                    <a:close/>
                    <a:moveTo>
                      <a:pt x="7145" y="65126"/>
                    </a:moveTo>
                    <a:cubicBezTo>
                      <a:pt x="10322" y="65126"/>
                      <a:pt x="13498" y="67205"/>
                      <a:pt x="13538" y="71362"/>
                    </a:cubicBezTo>
                    <a:cubicBezTo>
                      <a:pt x="13065" y="71260"/>
                      <a:pt x="12588" y="71211"/>
                      <a:pt x="12113" y="71211"/>
                    </a:cubicBezTo>
                    <a:cubicBezTo>
                      <a:pt x="10252" y="71211"/>
                      <a:pt x="8442" y="71977"/>
                      <a:pt x="7150" y="73369"/>
                    </a:cubicBezTo>
                    <a:cubicBezTo>
                      <a:pt x="5868" y="71990"/>
                      <a:pt x="4076" y="71210"/>
                      <a:pt x="2194" y="71210"/>
                    </a:cubicBezTo>
                    <a:cubicBezTo>
                      <a:pt x="1711" y="71210"/>
                      <a:pt x="1227" y="71264"/>
                      <a:pt x="752" y="71362"/>
                    </a:cubicBezTo>
                    <a:cubicBezTo>
                      <a:pt x="792" y="67205"/>
                      <a:pt x="3969" y="65126"/>
                      <a:pt x="7145" y="65126"/>
                    </a:cubicBezTo>
                    <a:close/>
                    <a:moveTo>
                      <a:pt x="30460" y="65126"/>
                    </a:moveTo>
                    <a:cubicBezTo>
                      <a:pt x="33637" y="65126"/>
                      <a:pt x="36813" y="67205"/>
                      <a:pt x="36854" y="71362"/>
                    </a:cubicBezTo>
                    <a:cubicBezTo>
                      <a:pt x="36379" y="71260"/>
                      <a:pt x="35900" y="71211"/>
                      <a:pt x="35425" y="71211"/>
                    </a:cubicBezTo>
                    <a:cubicBezTo>
                      <a:pt x="33562" y="71211"/>
                      <a:pt x="31757" y="71977"/>
                      <a:pt x="30465" y="73369"/>
                    </a:cubicBezTo>
                    <a:cubicBezTo>
                      <a:pt x="29183" y="71990"/>
                      <a:pt x="27391" y="71210"/>
                      <a:pt x="25510" y="71210"/>
                    </a:cubicBezTo>
                    <a:cubicBezTo>
                      <a:pt x="25026" y="71210"/>
                      <a:pt x="24542" y="71264"/>
                      <a:pt x="24067" y="71362"/>
                    </a:cubicBezTo>
                    <a:cubicBezTo>
                      <a:pt x="24107" y="67205"/>
                      <a:pt x="27284" y="65126"/>
                      <a:pt x="30460" y="65126"/>
                    </a:cubicBezTo>
                    <a:close/>
                    <a:moveTo>
                      <a:pt x="119323" y="71343"/>
                    </a:moveTo>
                    <a:cubicBezTo>
                      <a:pt x="121259" y="71343"/>
                      <a:pt x="123134" y="72146"/>
                      <a:pt x="124478" y="73593"/>
                    </a:cubicBezTo>
                    <a:lnTo>
                      <a:pt x="124478" y="73593"/>
                    </a:lnTo>
                    <a:cubicBezTo>
                      <a:pt x="124475" y="73593"/>
                      <a:pt x="124472" y="73593"/>
                      <a:pt x="124469" y="73593"/>
                    </a:cubicBezTo>
                    <a:cubicBezTo>
                      <a:pt x="124450" y="73593"/>
                      <a:pt x="124430" y="73593"/>
                      <a:pt x="124410" y="73593"/>
                    </a:cubicBezTo>
                    <a:cubicBezTo>
                      <a:pt x="122541" y="73593"/>
                      <a:pt x="120782" y="74432"/>
                      <a:pt x="119532" y="75735"/>
                    </a:cubicBezTo>
                    <a:cubicBezTo>
                      <a:pt x="119622" y="74149"/>
                      <a:pt x="119039" y="72644"/>
                      <a:pt x="118045" y="71461"/>
                    </a:cubicBezTo>
                    <a:cubicBezTo>
                      <a:pt x="118470" y="71382"/>
                      <a:pt x="118898" y="71343"/>
                      <a:pt x="119323" y="71343"/>
                    </a:cubicBezTo>
                    <a:close/>
                    <a:moveTo>
                      <a:pt x="129620" y="71343"/>
                    </a:moveTo>
                    <a:cubicBezTo>
                      <a:pt x="130043" y="71343"/>
                      <a:pt x="130470" y="71382"/>
                      <a:pt x="130894" y="71461"/>
                    </a:cubicBezTo>
                    <a:cubicBezTo>
                      <a:pt x="129908" y="72644"/>
                      <a:pt x="129326" y="74140"/>
                      <a:pt x="129415" y="75735"/>
                    </a:cubicBezTo>
                    <a:lnTo>
                      <a:pt x="129406" y="75735"/>
                    </a:lnTo>
                    <a:cubicBezTo>
                      <a:pt x="128165" y="74432"/>
                      <a:pt x="126397" y="73593"/>
                      <a:pt x="124528" y="73593"/>
                    </a:cubicBezTo>
                    <a:cubicBezTo>
                      <a:pt x="124512" y="73593"/>
                      <a:pt x="124495" y="73593"/>
                      <a:pt x="124478" y="73593"/>
                    </a:cubicBezTo>
                    <a:lnTo>
                      <a:pt x="124478" y="73593"/>
                    </a:lnTo>
                    <a:cubicBezTo>
                      <a:pt x="125816" y="72146"/>
                      <a:pt x="127689" y="71343"/>
                      <a:pt x="129620" y="71343"/>
                    </a:cubicBezTo>
                    <a:close/>
                    <a:moveTo>
                      <a:pt x="48839" y="71540"/>
                    </a:moveTo>
                    <a:cubicBezTo>
                      <a:pt x="50775" y="71540"/>
                      <a:pt x="52650" y="72344"/>
                      <a:pt x="53995" y="73799"/>
                    </a:cubicBezTo>
                    <a:lnTo>
                      <a:pt x="53995" y="73799"/>
                    </a:lnTo>
                    <a:cubicBezTo>
                      <a:pt x="53992" y="73799"/>
                      <a:pt x="53989" y="73800"/>
                      <a:pt x="53986" y="73800"/>
                    </a:cubicBezTo>
                    <a:cubicBezTo>
                      <a:pt x="53966" y="73799"/>
                      <a:pt x="53946" y="73799"/>
                      <a:pt x="53926" y="73799"/>
                    </a:cubicBezTo>
                    <a:cubicBezTo>
                      <a:pt x="52058" y="73799"/>
                      <a:pt x="50299" y="74629"/>
                      <a:pt x="49049" y="75932"/>
                    </a:cubicBezTo>
                    <a:cubicBezTo>
                      <a:pt x="49138" y="74346"/>
                      <a:pt x="48556" y="72841"/>
                      <a:pt x="47561" y="71658"/>
                    </a:cubicBezTo>
                    <a:cubicBezTo>
                      <a:pt x="47987" y="71579"/>
                      <a:pt x="48414" y="71540"/>
                      <a:pt x="48839" y="71540"/>
                    </a:cubicBezTo>
                    <a:close/>
                    <a:moveTo>
                      <a:pt x="59134" y="71540"/>
                    </a:moveTo>
                    <a:cubicBezTo>
                      <a:pt x="59558" y="71540"/>
                      <a:pt x="59985" y="71579"/>
                      <a:pt x="60411" y="71658"/>
                    </a:cubicBezTo>
                    <a:cubicBezTo>
                      <a:pt x="59425" y="72841"/>
                      <a:pt x="58843" y="74337"/>
                      <a:pt x="58932" y="75932"/>
                    </a:cubicBezTo>
                    <a:lnTo>
                      <a:pt x="58923" y="75932"/>
                    </a:lnTo>
                    <a:cubicBezTo>
                      <a:pt x="57682" y="74629"/>
                      <a:pt x="55914" y="73799"/>
                      <a:pt x="54046" y="73799"/>
                    </a:cubicBezTo>
                    <a:cubicBezTo>
                      <a:pt x="54029" y="73799"/>
                      <a:pt x="54012" y="73799"/>
                      <a:pt x="53995" y="73799"/>
                    </a:cubicBezTo>
                    <a:lnTo>
                      <a:pt x="53995" y="73799"/>
                    </a:lnTo>
                    <a:cubicBezTo>
                      <a:pt x="55333" y="72344"/>
                      <a:pt x="57200" y="71540"/>
                      <a:pt x="59134" y="71540"/>
                    </a:cubicBezTo>
                    <a:close/>
                    <a:moveTo>
                      <a:pt x="112819" y="69493"/>
                    </a:moveTo>
                    <a:cubicBezTo>
                      <a:pt x="115994" y="69493"/>
                      <a:pt x="119169" y="71570"/>
                      <a:pt x="119209" y="75726"/>
                    </a:cubicBezTo>
                    <a:lnTo>
                      <a:pt x="119209" y="75726"/>
                    </a:lnTo>
                    <a:cubicBezTo>
                      <a:pt x="118734" y="75624"/>
                      <a:pt x="118255" y="75574"/>
                      <a:pt x="117781" y="75574"/>
                    </a:cubicBezTo>
                    <a:cubicBezTo>
                      <a:pt x="115920" y="75574"/>
                      <a:pt x="114120" y="76339"/>
                      <a:pt x="112821" y="77724"/>
                    </a:cubicBezTo>
                    <a:lnTo>
                      <a:pt x="112821" y="77733"/>
                    </a:lnTo>
                    <a:cubicBezTo>
                      <a:pt x="111539" y="76353"/>
                      <a:pt x="109747" y="75574"/>
                      <a:pt x="107865" y="75574"/>
                    </a:cubicBezTo>
                    <a:cubicBezTo>
                      <a:pt x="107382" y="75574"/>
                      <a:pt x="106898" y="75627"/>
                      <a:pt x="106423" y="75726"/>
                    </a:cubicBezTo>
                    <a:lnTo>
                      <a:pt x="106423" y="75726"/>
                    </a:lnTo>
                    <a:cubicBezTo>
                      <a:pt x="106463" y="71572"/>
                      <a:pt x="109641" y="69493"/>
                      <a:pt x="112819" y="69493"/>
                    </a:cubicBezTo>
                    <a:close/>
                    <a:moveTo>
                      <a:pt x="136134" y="69486"/>
                    </a:moveTo>
                    <a:cubicBezTo>
                      <a:pt x="139310" y="69486"/>
                      <a:pt x="142484" y="71565"/>
                      <a:pt x="142525" y="75726"/>
                    </a:cubicBezTo>
                    <a:lnTo>
                      <a:pt x="142525" y="75726"/>
                    </a:lnTo>
                    <a:cubicBezTo>
                      <a:pt x="142050" y="75624"/>
                      <a:pt x="141571" y="75574"/>
                      <a:pt x="141097" y="75574"/>
                    </a:cubicBezTo>
                    <a:cubicBezTo>
                      <a:pt x="139236" y="75574"/>
                      <a:pt x="137435" y="76341"/>
                      <a:pt x="136136" y="77733"/>
                    </a:cubicBezTo>
                    <a:cubicBezTo>
                      <a:pt x="134854" y="76353"/>
                      <a:pt x="133062" y="75574"/>
                      <a:pt x="131181" y="75574"/>
                    </a:cubicBezTo>
                    <a:cubicBezTo>
                      <a:pt x="130697" y="75574"/>
                      <a:pt x="130213" y="75627"/>
                      <a:pt x="129738" y="75726"/>
                    </a:cubicBezTo>
                    <a:lnTo>
                      <a:pt x="129738" y="75726"/>
                    </a:lnTo>
                    <a:cubicBezTo>
                      <a:pt x="129778" y="71567"/>
                      <a:pt x="132957" y="69486"/>
                      <a:pt x="136134" y="69486"/>
                    </a:cubicBezTo>
                    <a:close/>
                    <a:moveTo>
                      <a:pt x="42332" y="69690"/>
                    </a:moveTo>
                    <a:cubicBezTo>
                      <a:pt x="45507" y="69690"/>
                      <a:pt x="48681" y="71767"/>
                      <a:pt x="48726" y="75923"/>
                    </a:cubicBezTo>
                    <a:cubicBezTo>
                      <a:pt x="48251" y="75821"/>
                      <a:pt x="47772" y="75771"/>
                      <a:pt x="47298" y="75771"/>
                    </a:cubicBezTo>
                    <a:cubicBezTo>
                      <a:pt x="45434" y="75771"/>
                      <a:pt x="43630" y="76538"/>
                      <a:pt x="42337" y="77930"/>
                    </a:cubicBezTo>
                    <a:cubicBezTo>
                      <a:pt x="41056" y="76550"/>
                      <a:pt x="39264" y="75771"/>
                      <a:pt x="37382" y="75771"/>
                    </a:cubicBezTo>
                    <a:cubicBezTo>
                      <a:pt x="36898" y="75771"/>
                      <a:pt x="36415" y="75825"/>
                      <a:pt x="35940" y="75923"/>
                    </a:cubicBezTo>
                    <a:cubicBezTo>
                      <a:pt x="35980" y="71769"/>
                      <a:pt x="39156" y="69690"/>
                      <a:pt x="42332" y="69690"/>
                    </a:cubicBezTo>
                    <a:close/>
                    <a:moveTo>
                      <a:pt x="65648" y="69687"/>
                    </a:moveTo>
                    <a:cubicBezTo>
                      <a:pt x="68825" y="69687"/>
                      <a:pt x="72001" y="71766"/>
                      <a:pt x="72041" y="75923"/>
                    </a:cubicBezTo>
                    <a:cubicBezTo>
                      <a:pt x="71566" y="75821"/>
                      <a:pt x="71088" y="75771"/>
                      <a:pt x="70613" y="75771"/>
                    </a:cubicBezTo>
                    <a:cubicBezTo>
                      <a:pt x="68750" y="75771"/>
                      <a:pt x="66945" y="76538"/>
                      <a:pt x="65653" y="77930"/>
                    </a:cubicBezTo>
                    <a:cubicBezTo>
                      <a:pt x="64371" y="76550"/>
                      <a:pt x="62579" y="75771"/>
                      <a:pt x="60697" y="75771"/>
                    </a:cubicBezTo>
                    <a:cubicBezTo>
                      <a:pt x="60214" y="75771"/>
                      <a:pt x="59730" y="75825"/>
                      <a:pt x="59255" y="75923"/>
                    </a:cubicBezTo>
                    <a:cubicBezTo>
                      <a:pt x="59295" y="71766"/>
                      <a:pt x="62472" y="69687"/>
                      <a:pt x="65648" y="69687"/>
                    </a:cubicBezTo>
                    <a:close/>
                    <a:moveTo>
                      <a:pt x="82884" y="1"/>
                    </a:moveTo>
                    <a:cubicBezTo>
                      <a:pt x="82642" y="700"/>
                      <a:pt x="82534" y="1435"/>
                      <a:pt x="82579" y="2178"/>
                    </a:cubicBezTo>
                    <a:cubicBezTo>
                      <a:pt x="81329" y="875"/>
                      <a:pt x="79570" y="37"/>
                      <a:pt x="77701" y="37"/>
                    </a:cubicBezTo>
                    <a:cubicBezTo>
                      <a:pt x="77681" y="37"/>
                      <a:pt x="77661" y="37"/>
                      <a:pt x="77642" y="37"/>
                    </a:cubicBezTo>
                    <a:cubicBezTo>
                      <a:pt x="77622" y="37"/>
                      <a:pt x="77602" y="37"/>
                      <a:pt x="77582" y="37"/>
                    </a:cubicBezTo>
                    <a:cubicBezTo>
                      <a:pt x="73834" y="37"/>
                      <a:pt x="70494" y="3399"/>
                      <a:pt x="70948" y="7160"/>
                    </a:cubicBezTo>
                    <a:cubicBezTo>
                      <a:pt x="71458" y="7047"/>
                      <a:pt x="71971" y="6991"/>
                      <a:pt x="72481" y="6991"/>
                    </a:cubicBezTo>
                    <a:cubicBezTo>
                      <a:pt x="74418" y="6991"/>
                      <a:pt x="76294" y="7794"/>
                      <a:pt x="77642" y="9248"/>
                    </a:cubicBezTo>
                    <a:cubicBezTo>
                      <a:pt x="77624" y="9248"/>
                      <a:pt x="77606" y="9248"/>
                      <a:pt x="77587" y="9248"/>
                    </a:cubicBezTo>
                    <a:cubicBezTo>
                      <a:pt x="75529" y="9248"/>
                      <a:pt x="73607" y="10256"/>
                      <a:pt x="72355" y="11784"/>
                    </a:cubicBezTo>
                    <a:cubicBezTo>
                      <a:pt x="72756" y="8058"/>
                      <a:pt x="69443" y="4741"/>
                      <a:pt x="65721" y="4741"/>
                    </a:cubicBezTo>
                    <a:cubicBezTo>
                      <a:pt x="65701" y="4741"/>
                      <a:pt x="65682" y="4741"/>
                      <a:pt x="65662" y="4741"/>
                    </a:cubicBezTo>
                    <a:cubicBezTo>
                      <a:pt x="65642" y="4741"/>
                      <a:pt x="65622" y="4741"/>
                      <a:pt x="65602" y="4741"/>
                    </a:cubicBezTo>
                    <a:cubicBezTo>
                      <a:pt x="63733" y="4741"/>
                      <a:pt x="61966" y="5570"/>
                      <a:pt x="60724" y="6874"/>
                    </a:cubicBezTo>
                    <a:cubicBezTo>
                      <a:pt x="60760" y="6139"/>
                      <a:pt x="60662" y="5395"/>
                      <a:pt x="60420" y="4696"/>
                    </a:cubicBezTo>
                    <a:lnTo>
                      <a:pt x="60043" y="4696"/>
                    </a:lnTo>
                    <a:cubicBezTo>
                      <a:pt x="60276" y="5395"/>
                      <a:pt x="60393" y="6130"/>
                      <a:pt x="60393" y="6865"/>
                    </a:cubicBezTo>
                    <a:cubicBezTo>
                      <a:pt x="59920" y="6763"/>
                      <a:pt x="59442" y="6713"/>
                      <a:pt x="58969" y="6713"/>
                    </a:cubicBezTo>
                    <a:cubicBezTo>
                      <a:pt x="57110" y="6713"/>
                      <a:pt x="55305" y="7479"/>
                      <a:pt x="54013" y="8872"/>
                    </a:cubicBezTo>
                    <a:cubicBezTo>
                      <a:pt x="52732" y="7492"/>
                      <a:pt x="50939" y="6712"/>
                      <a:pt x="49058" y="6712"/>
                    </a:cubicBezTo>
                    <a:cubicBezTo>
                      <a:pt x="48574" y="6712"/>
                      <a:pt x="48090" y="6766"/>
                      <a:pt x="47615" y="6865"/>
                    </a:cubicBezTo>
                    <a:cubicBezTo>
                      <a:pt x="47615" y="6130"/>
                      <a:pt x="47732" y="5395"/>
                      <a:pt x="47965" y="4696"/>
                    </a:cubicBezTo>
                    <a:lnTo>
                      <a:pt x="47588" y="4696"/>
                    </a:lnTo>
                    <a:cubicBezTo>
                      <a:pt x="47346" y="5395"/>
                      <a:pt x="47248" y="6139"/>
                      <a:pt x="47284" y="6874"/>
                    </a:cubicBezTo>
                    <a:cubicBezTo>
                      <a:pt x="46042" y="5570"/>
                      <a:pt x="44275" y="4741"/>
                      <a:pt x="42406" y="4741"/>
                    </a:cubicBezTo>
                    <a:cubicBezTo>
                      <a:pt x="42386" y="4741"/>
                      <a:pt x="42366" y="4741"/>
                      <a:pt x="42346" y="4741"/>
                    </a:cubicBezTo>
                    <a:cubicBezTo>
                      <a:pt x="42319" y="4741"/>
                      <a:pt x="42291" y="4740"/>
                      <a:pt x="42263" y="4740"/>
                    </a:cubicBezTo>
                    <a:cubicBezTo>
                      <a:pt x="40287" y="4740"/>
                      <a:pt x="38431" y="5684"/>
                      <a:pt x="37185" y="7125"/>
                    </a:cubicBezTo>
                    <a:cubicBezTo>
                      <a:pt x="37479" y="3462"/>
                      <a:pt x="34202" y="234"/>
                      <a:pt x="30534" y="234"/>
                    </a:cubicBezTo>
                    <a:cubicBezTo>
                      <a:pt x="30514" y="234"/>
                      <a:pt x="30494" y="234"/>
                      <a:pt x="30474" y="234"/>
                    </a:cubicBezTo>
                    <a:cubicBezTo>
                      <a:pt x="30454" y="234"/>
                      <a:pt x="30434" y="234"/>
                      <a:pt x="30415" y="234"/>
                    </a:cubicBezTo>
                    <a:cubicBezTo>
                      <a:pt x="28546" y="234"/>
                      <a:pt x="26787" y="1072"/>
                      <a:pt x="25536" y="2375"/>
                    </a:cubicBezTo>
                    <a:cubicBezTo>
                      <a:pt x="25581" y="1641"/>
                      <a:pt x="25474" y="897"/>
                      <a:pt x="25232" y="198"/>
                    </a:cubicBezTo>
                    <a:lnTo>
                      <a:pt x="24855" y="198"/>
                    </a:lnTo>
                    <a:cubicBezTo>
                      <a:pt x="25088" y="897"/>
                      <a:pt x="25214" y="1632"/>
                      <a:pt x="25214" y="2367"/>
                    </a:cubicBezTo>
                    <a:cubicBezTo>
                      <a:pt x="24739" y="2265"/>
                      <a:pt x="24260" y="2215"/>
                      <a:pt x="23785" y="2215"/>
                    </a:cubicBezTo>
                    <a:cubicBezTo>
                      <a:pt x="21922" y="2215"/>
                      <a:pt x="20117" y="2981"/>
                      <a:pt x="18825" y="4374"/>
                    </a:cubicBezTo>
                    <a:cubicBezTo>
                      <a:pt x="17544" y="2994"/>
                      <a:pt x="15752" y="2214"/>
                      <a:pt x="13870" y="2214"/>
                    </a:cubicBezTo>
                    <a:cubicBezTo>
                      <a:pt x="13386" y="2214"/>
                      <a:pt x="12902" y="2268"/>
                      <a:pt x="12427" y="2367"/>
                    </a:cubicBezTo>
                    <a:cubicBezTo>
                      <a:pt x="12427" y="1632"/>
                      <a:pt x="12544" y="897"/>
                      <a:pt x="12777" y="198"/>
                    </a:cubicBezTo>
                    <a:lnTo>
                      <a:pt x="12382" y="198"/>
                    </a:lnTo>
                    <a:cubicBezTo>
                      <a:pt x="12141" y="897"/>
                      <a:pt x="12042" y="1641"/>
                      <a:pt x="12078" y="2375"/>
                    </a:cubicBezTo>
                    <a:cubicBezTo>
                      <a:pt x="10836" y="1072"/>
                      <a:pt x="9069" y="234"/>
                      <a:pt x="7200" y="234"/>
                    </a:cubicBezTo>
                    <a:cubicBezTo>
                      <a:pt x="7180" y="234"/>
                      <a:pt x="7160" y="234"/>
                      <a:pt x="7141" y="234"/>
                    </a:cubicBezTo>
                    <a:cubicBezTo>
                      <a:pt x="7126" y="234"/>
                      <a:pt x="7111" y="234"/>
                      <a:pt x="7096" y="234"/>
                    </a:cubicBezTo>
                    <a:cubicBezTo>
                      <a:pt x="3342" y="234"/>
                      <a:pt x="1" y="3600"/>
                      <a:pt x="456" y="7358"/>
                    </a:cubicBezTo>
                    <a:cubicBezTo>
                      <a:pt x="960" y="7247"/>
                      <a:pt x="1468" y="7193"/>
                      <a:pt x="1971" y="7193"/>
                    </a:cubicBezTo>
                    <a:cubicBezTo>
                      <a:pt x="3914" y="7193"/>
                      <a:pt x="5798" y="7997"/>
                      <a:pt x="7150" y="9463"/>
                    </a:cubicBezTo>
                    <a:cubicBezTo>
                      <a:pt x="7130" y="9463"/>
                      <a:pt x="7110" y="9463"/>
                      <a:pt x="7090" y="9463"/>
                    </a:cubicBezTo>
                    <a:cubicBezTo>
                      <a:pt x="3342" y="9463"/>
                      <a:pt x="1" y="12825"/>
                      <a:pt x="456" y="16587"/>
                    </a:cubicBezTo>
                    <a:cubicBezTo>
                      <a:pt x="966" y="16472"/>
                      <a:pt x="1482" y="16416"/>
                      <a:pt x="1993" y="16416"/>
                    </a:cubicBezTo>
                    <a:cubicBezTo>
                      <a:pt x="3922" y="16416"/>
                      <a:pt x="5795" y="17213"/>
                      <a:pt x="7141" y="18666"/>
                    </a:cubicBezTo>
                    <a:cubicBezTo>
                      <a:pt x="7121" y="18665"/>
                      <a:pt x="7101" y="18665"/>
                      <a:pt x="7081" y="18665"/>
                    </a:cubicBezTo>
                    <a:cubicBezTo>
                      <a:pt x="3333" y="18665"/>
                      <a:pt x="1" y="22028"/>
                      <a:pt x="456" y="25789"/>
                    </a:cubicBezTo>
                    <a:cubicBezTo>
                      <a:pt x="968" y="25675"/>
                      <a:pt x="1485" y="25619"/>
                      <a:pt x="1997" y="25619"/>
                    </a:cubicBezTo>
                    <a:cubicBezTo>
                      <a:pt x="3931" y="25619"/>
                      <a:pt x="5804" y="26416"/>
                      <a:pt x="7150" y="27868"/>
                    </a:cubicBezTo>
                    <a:cubicBezTo>
                      <a:pt x="8485" y="26423"/>
                      <a:pt x="10355" y="25626"/>
                      <a:pt x="12288" y="25626"/>
                    </a:cubicBezTo>
                    <a:cubicBezTo>
                      <a:pt x="12715" y="25626"/>
                      <a:pt x="13146" y="25665"/>
                      <a:pt x="13574" y="25744"/>
                    </a:cubicBezTo>
                    <a:cubicBezTo>
                      <a:pt x="12580" y="26927"/>
                      <a:pt x="11997" y="28424"/>
                      <a:pt x="12087" y="30019"/>
                    </a:cubicBezTo>
                    <a:cubicBezTo>
                      <a:pt x="10837" y="28715"/>
                      <a:pt x="9069" y="27877"/>
                      <a:pt x="7208" y="27877"/>
                    </a:cubicBezTo>
                    <a:cubicBezTo>
                      <a:pt x="7189" y="27877"/>
                      <a:pt x="7169" y="27877"/>
                      <a:pt x="7150" y="27877"/>
                    </a:cubicBezTo>
                    <a:cubicBezTo>
                      <a:pt x="7130" y="27877"/>
                      <a:pt x="7110" y="27877"/>
                      <a:pt x="7090" y="27877"/>
                    </a:cubicBezTo>
                    <a:cubicBezTo>
                      <a:pt x="3342" y="27877"/>
                      <a:pt x="1" y="31239"/>
                      <a:pt x="456" y="35001"/>
                    </a:cubicBezTo>
                    <a:cubicBezTo>
                      <a:pt x="963" y="34888"/>
                      <a:pt x="1475" y="34832"/>
                      <a:pt x="1984" y="34832"/>
                    </a:cubicBezTo>
                    <a:cubicBezTo>
                      <a:pt x="3893" y="34832"/>
                      <a:pt x="5751" y="35611"/>
                      <a:pt x="7096" y="37026"/>
                    </a:cubicBezTo>
                    <a:cubicBezTo>
                      <a:pt x="3341" y="37026"/>
                      <a:pt x="8" y="40386"/>
                      <a:pt x="456" y="44149"/>
                    </a:cubicBezTo>
                    <a:cubicBezTo>
                      <a:pt x="965" y="44035"/>
                      <a:pt x="1479" y="43980"/>
                      <a:pt x="1989" y="43980"/>
                    </a:cubicBezTo>
                    <a:cubicBezTo>
                      <a:pt x="3926" y="43980"/>
                      <a:pt x="5802" y="44783"/>
                      <a:pt x="7150" y="46237"/>
                    </a:cubicBezTo>
                    <a:cubicBezTo>
                      <a:pt x="7130" y="46237"/>
                      <a:pt x="7110" y="46237"/>
                      <a:pt x="7090" y="46237"/>
                    </a:cubicBezTo>
                    <a:cubicBezTo>
                      <a:pt x="3342" y="46237"/>
                      <a:pt x="1" y="49608"/>
                      <a:pt x="456" y="53361"/>
                    </a:cubicBezTo>
                    <a:cubicBezTo>
                      <a:pt x="961" y="53249"/>
                      <a:pt x="1471" y="53195"/>
                      <a:pt x="1978" y="53195"/>
                    </a:cubicBezTo>
                    <a:cubicBezTo>
                      <a:pt x="3912" y="53195"/>
                      <a:pt x="5791" y="53991"/>
                      <a:pt x="7141" y="55439"/>
                    </a:cubicBezTo>
                    <a:cubicBezTo>
                      <a:pt x="7121" y="55439"/>
                      <a:pt x="7101" y="55439"/>
                      <a:pt x="7081" y="55439"/>
                    </a:cubicBezTo>
                    <a:cubicBezTo>
                      <a:pt x="3333" y="55439"/>
                      <a:pt x="1" y="58811"/>
                      <a:pt x="456" y="62563"/>
                    </a:cubicBezTo>
                    <a:cubicBezTo>
                      <a:pt x="965" y="62449"/>
                      <a:pt x="1479" y="62394"/>
                      <a:pt x="1989" y="62394"/>
                    </a:cubicBezTo>
                    <a:cubicBezTo>
                      <a:pt x="3926" y="62394"/>
                      <a:pt x="5802" y="63197"/>
                      <a:pt x="7150" y="64651"/>
                    </a:cubicBezTo>
                    <a:cubicBezTo>
                      <a:pt x="7130" y="64651"/>
                      <a:pt x="7110" y="64651"/>
                      <a:pt x="7090" y="64651"/>
                    </a:cubicBezTo>
                    <a:cubicBezTo>
                      <a:pt x="3342" y="64651"/>
                      <a:pt x="1" y="68022"/>
                      <a:pt x="456" y="71774"/>
                    </a:cubicBezTo>
                    <a:cubicBezTo>
                      <a:pt x="965" y="71661"/>
                      <a:pt x="1479" y="71605"/>
                      <a:pt x="1989" y="71605"/>
                    </a:cubicBezTo>
                    <a:cubicBezTo>
                      <a:pt x="3926" y="71605"/>
                      <a:pt x="5802" y="72408"/>
                      <a:pt x="7150" y="73862"/>
                    </a:cubicBezTo>
                    <a:cubicBezTo>
                      <a:pt x="8483" y="72419"/>
                      <a:pt x="10349" y="71617"/>
                      <a:pt x="12278" y="71617"/>
                    </a:cubicBezTo>
                    <a:cubicBezTo>
                      <a:pt x="12709" y="71617"/>
                      <a:pt x="13143" y="71657"/>
                      <a:pt x="13574" y="71739"/>
                    </a:cubicBezTo>
                    <a:cubicBezTo>
                      <a:pt x="13037" y="72366"/>
                      <a:pt x="12624" y="73101"/>
                      <a:pt x="12365" y="73880"/>
                    </a:cubicBezTo>
                    <a:lnTo>
                      <a:pt x="12741" y="73880"/>
                    </a:lnTo>
                    <a:cubicBezTo>
                      <a:pt x="13637" y="71137"/>
                      <a:pt x="16222" y="69764"/>
                      <a:pt x="18806" y="69764"/>
                    </a:cubicBezTo>
                    <a:cubicBezTo>
                      <a:pt x="21388" y="69764"/>
                      <a:pt x="23969" y="71135"/>
                      <a:pt x="24864" y="73880"/>
                    </a:cubicBezTo>
                    <a:lnTo>
                      <a:pt x="25241" y="73880"/>
                    </a:lnTo>
                    <a:cubicBezTo>
                      <a:pt x="24981" y="73101"/>
                      <a:pt x="24569" y="72366"/>
                      <a:pt x="24031" y="71739"/>
                    </a:cubicBezTo>
                    <a:cubicBezTo>
                      <a:pt x="24463" y="71657"/>
                      <a:pt x="24897" y="71617"/>
                      <a:pt x="25327" y="71617"/>
                    </a:cubicBezTo>
                    <a:cubicBezTo>
                      <a:pt x="27257" y="71617"/>
                      <a:pt x="29124" y="72419"/>
                      <a:pt x="30465" y="73862"/>
                    </a:cubicBezTo>
                    <a:cubicBezTo>
                      <a:pt x="31802" y="72410"/>
                      <a:pt x="33677" y="71609"/>
                      <a:pt x="35611" y="71609"/>
                    </a:cubicBezTo>
                    <a:cubicBezTo>
                      <a:pt x="36087" y="71609"/>
                      <a:pt x="36566" y="71657"/>
                      <a:pt x="37042" y="71757"/>
                    </a:cubicBezTo>
                    <a:cubicBezTo>
                      <a:pt x="36011" y="73020"/>
                      <a:pt x="35438" y="74633"/>
                      <a:pt x="35644" y="76335"/>
                    </a:cubicBezTo>
                    <a:cubicBezTo>
                      <a:pt x="36153" y="76222"/>
                      <a:pt x="36667" y="76166"/>
                      <a:pt x="37176" y="76166"/>
                    </a:cubicBezTo>
                    <a:cubicBezTo>
                      <a:pt x="39113" y="76166"/>
                      <a:pt x="40989" y="76969"/>
                      <a:pt x="42337" y="78423"/>
                    </a:cubicBezTo>
                    <a:cubicBezTo>
                      <a:pt x="43675" y="76976"/>
                      <a:pt x="45548" y="76173"/>
                      <a:pt x="47484" y="76173"/>
                    </a:cubicBezTo>
                    <a:cubicBezTo>
                      <a:pt x="47908" y="76173"/>
                      <a:pt x="48336" y="76212"/>
                      <a:pt x="48762" y="76291"/>
                    </a:cubicBezTo>
                    <a:cubicBezTo>
                      <a:pt x="48224" y="76927"/>
                      <a:pt x="47812" y="77653"/>
                      <a:pt x="47552" y="78441"/>
                    </a:cubicBezTo>
                    <a:lnTo>
                      <a:pt x="47929" y="78441"/>
                    </a:lnTo>
                    <a:cubicBezTo>
                      <a:pt x="48825" y="75698"/>
                      <a:pt x="51410" y="74325"/>
                      <a:pt x="53994" y="74325"/>
                    </a:cubicBezTo>
                    <a:cubicBezTo>
                      <a:pt x="56575" y="74325"/>
                      <a:pt x="59157" y="75696"/>
                      <a:pt x="60052" y="78441"/>
                    </a:cubicBezTo>
                    <a:lnTo>
                      <a:pt x="60438" y="78441"/>
                    </a:lnTo>
                    <a:cubicBezTo>
                      <a:pt x="60169" y="77653"/>
                      <a:pt x="59766" y="76927"/>
                      <a:pt x="59228" y="76291"/>
                    </a:cubicBezTo>
                    <a:cubicBezTo>
                      <a:pt x="59654" y="76212"/>
                      <a:pt x="60082" y="76173"/>
                      <a:pt x="60506" y="76173"/>
                    </a:cubicBezTo>
                    <a:cubicBezTo>
                      <a:pt x="62442" y="76173"/>
                      <a:pt x="64317" y="76976"/>
                      <a:pt x="65662" y="78423"/>
                    </a:cubicBezTo>
                    <a:cubicBezTo>
                      <a:pt x="67002" y="76969"/>
                      <a:pt x="68877" y="76166"/>
                      <a:pt x="70814" y="76166"/>
                    </a:cubicBezTo>
                    <a:cubicBezTo>
                      <a:pt x="71323" y="76166"/>
                      <a:pt x="71837" y="76222"/>
                      <a:pt x="72346" y="76335"/>
                    </a:cubicBezTo>
                    <a:cubicBezTo>
                      <a:pt x="72801" y="72574"/>
                      <a:pt x="69460" y="69211"/>
                      <a:pt x="65712" y="69211"/>
                    </a:cubicBezTo>
                    <a:cubicBezTo>
                      <a:pt x="65692" y="69211"/>
                      <a:pt x="65672" y="69212"/>
                      <a:pt x="65653" y="69212"/>
                    </a:cubicBezTo>
                    <a:cubicBezTo>
                      <a:pt x="65633" y="69212"/>
                      <a:pt x="65613" y="69211"/>
                      <a:pt x="65593" y="69211"/>
                    </a:cubicBezTo>
                    <a:cubicBezTo>
                      <a:pt x="63725" y="69211"/>
                      <a:pt x="61966" y="70050"/>
                      <a:pt x="60715" y="71353"/>
                    </a:cubicBezTo>
                    <a:cubicBezTo>
                      <a:pt x="60805" y="69758"/>
                      <a:pt x="60223" y="68262"/>
                      <a:pt x="59228" y="67079"/>
                    </a:cubicBezTo>
                    <a:cubicBezTo>
                      <a:pt x="59656" y="67000"/>
                      <a:pt x="60087" y="66961"/>
                      <a:pt x="60514" y="66961"/>
                    </a:cubicBezTo>
                    <a:cubicBezTo>
                      <a:pt x="62447" y="66961"/>
                      <a:pt x="64319" y="67757"/>
                      <a:pt x="65662" y="69203"/>
                    </a:cubicBezTo>
                    <a:cubicBezTo>
                      <a:pt x="66995" y="67754"/>
                      <a:pt x="68869" y="66954"/>
                      <a:pt x="70804" y="66954"/>
                    </a:cubicBezTo>
                    <a:cubicBezTo>
                      <a:pt x="71287" y="66954"/>
                      <a:pt x="71773" y="67004"/>
                      <a:pt x="72256" y="67106"/>
                    </a:cubicBezTo>
                    <a:cubicBezTo>
                      <a:pt x="71280" y="68352"/>
                      <a:pt x="70751" y="69920"/>
                      <a:pt x="70948" y="71568"/>
                    </a:cubicBezTo>
                    <a:cubicBezTo>
                      <a:pt x="71456" y="71455"/>
                      <a:pt x="71968" y="71399"/>
                      <a:pt x="72477" y="71399"/>
                    </a:cubicBezTo>
                    <a:cubicBezTo>
                      <a:pt x="74412" y="71399"/>
                      <a:pt x="76294" y="72202"/>
                      <a:pt x="77642" y="73656"/>
                    </a:cubicBezTo>
                    <a:cubicBezTo>
                      <a:pt x="78975" y="72213"/>
                      <a:pt x="80841" y="71411"/>
                      <a:pt x="82765" y="71411"/>
                    </a:cubicBezTo>
                    <a:cubicBezTo>
                      <a:pt x="83195" y="71411"/>
                      <a:pt x="83627" y="71451"/>
                      <a:pt x="84057" y="71533"/>
                    </a:cubicBezTo>
                    <a:cubicBezTo>
                      <a:pt x="83529" y="72160"/>
                      <a:pt x="83117" y="72895"/>
                      <a:pt x="82857" y="73674"/>
                    </a:cubicBezTo>
                    <a:lnTo>
                      <a:pt x="83233" y="73674"/>
                    </a:lnTo>
                    <a:cubicBezTo>
                      <a:pt x="84129" y="70931"/>
                      <a:pt x="86712" y="69558"/>
                      <a:pt x="89295" y="69558"/>
                    </a:cubicBezTo>
                    <a:cubicBezTo>
                      <a:pt x="91875" y="69558"/>
                      <a:pt x="94456" y="70929"/>
                      <a:pt x="95357" y="73674"/>
                    </a:cubicBezTo>
                    <a:lnTo>
                      <a:pt x="95733" y="73674"/>
                    </a:lnTo>
                    <a:cubicBezTo>
                      <a:pt x="95464" y="72895"/>
                      <a:pt x="95061" y="72160"/>
                      <a:pt x="94523" y="71533"/>
                    </a:cubicBezTo>
                    <a:cubicBezTo>
                      <a:pt x="94955" y="71451"/>
                      <a:pt x="95389" y="71411"/>
                      <a:pt x="95820" y="71411"/>
                    </a:cubicBezTo>
                    <a:cubicBezTo>
                      <a:pt x="97749" y="71411"/>
                      <a:pt x="99616" y="72213"/>
                      <a:pt x="100957" y="73656"/>
                    </a:cubicBezTo>
                    <a:cubicBezTo>
                      <a:pt x="102295" y="72203"/>
                      <a:pt x="104169" y="71403"/>
                      <a:pt x="106103" y="71403"/>
                    </a:cubicBezTo>
                    <a:cubicBezTo>
                      <a:pt x="106579" y="71403"/>
                      <a:pt x="107058" y="71451"/>
                      <a:pt x="107534" y="71550"/>
                    </a:cubicBezTo>
                    <a:cubicBezTo>
                      <a:pt x="106495" y="72814"/>
                      <a:pt x="105930" y="74427"/>
                      <a:pt x="106136" y="76129"/>
                    </a:cubicBezTo>
                    <a:cubicBezTo>
                      <a:pt x="106644" y="76015"/>
                      <a:pt x="107156" y="75960"/>
                      <a:pt x="107665" y="75960"/>
                    </a:cubicBezTo>
                    <a:cubicBezTo>
                      <a:pt x="109600" y="75960"/>
                      <a:pt x="111480" y="76763"/>
                      <a:pt x="112821" y="78217"/>
                    </a:cubicBezTo>
                    <a:cubicBezTo>
                      <a:pt x="114165" y="76770"/>
                      <a:pt x="116034" y="75967"/>
                      <a:pt x="117968" y="75967"/>
                    </a:cubicBezTo>
                    <a:cubicBezTo>
                      <a:pt x="118392" y="75967"/>
                      <a:pt x="118820" y="76005"/>
                      <a:pt x="119245" y="76084"/>
                    </a:cubicBezTo>
                    <a:cubicBezTo>
                      <a:pt x="118717" y="76721"/>
                      <a:pt x="118304" y="77446"/>
                      <a:pt x="118045" y="78235"/>
                    </a:cubicBezTo>
                    <a:lnTo>
                      <a:pt x="118421" y="78235"/>
                    </a:lnTo>
                    <a:cubicBezTo>
                      <a:pt x="119317" y="75492"/>
                      <a:pt x="121900" y="74119"/>
                      <a:pt x="124482" y="74119"/>
                    </a:cubicBezTo>
                    <a:cubicBezTo>
                      <a:pt x="127063" y="74119"/>
                      <a:pt x="129644" y="75490"/>
                      <a:pt x="130544" y="78235"/>
                    </a:cubicBezTo>
                    <a:lnTo>
                      <a:pt x="130921" y="78235"/>
                    </a:lnTo>
                    <a:cubicBezTo>
                      <a:pt x="130652" y="77446"/>
                      <a:pt x="130249" y="76721"/>
                      <a:pt x="129711" y="76084"/>
                    </a:cubicBezTo>
                    <a:cubicBezTo>
                      <a:pt x="130137" y="76005"/>
                      <a:pt x="130565" y="75967"/>
                      <a:pt x="130990" y="75967"/>
                    </a:cubicBezTo>
                    <a:cubicBezTo>
                      <a:pt x="132925" y="75967"/>
                      <a:pt x="134800" y="76770"/>
                      <a:pt x="136145" y="78217"/>
                    </a:cubicBezTo>
                    <a:cubicBezTo>
                      <a:pt x="137486" y="76763"/>
                      <a:pt x="139360" y="75960"/>
                      <a:pt x="141297" y="75960"/>
                    </a:cubicBezTo>
                    <a:cubicBezTo>
                      <a:pt x="141806" y="75960"/>
                      <a:pt x="142320" y="76015"/>
                      <a:pt x="142829" y="76129"/>
                    </a:cubicBezTo>
                    <a:cubicBezTo>
                      <a:pt x="143284" y="72368"/>
                      <a:pt x="139944" y="69005"/>
                      <a:pt x="136195" y="69005"/>
                    </a:cubicBezTo>
                    <a:cubicBezTo>
                      <a:pt x="136175" y="69005"/>
                      <a:pt x="136156" y="69005"/>
                      <a:pt x="136136" y="69006"/>
                    </a:cubicBezTo>
                    <a:cubicBezTo>
                      <a:pt x="136116" y="69005"/>
                      <a:pt x="136096" y="69005"/>
                      <a:pt x="136077" y="69005"/>
                    </a:cubicBezTo>
                    <a:cubicBezTo>
                      <a:pt x="134208" y="69005"/>
                      <a:pt x="132449" y="69844"/>
                      <a:pt x="131199" y="71147"/>
                    </a:cubicBezTo>
                    <a:cubicBezTo>
                      <a:pt x="131288" y="69552"/>
                      <a:pt x="130706" y="68056"/>
                      <a:pt x="129711" y="66873"/>
                    </a:cubicBezTo>
                    <a:cubicBezTo>
                      <a:pt x="130140" y="66794"/>
                      <a:pt x="130570" y="66755"/>
                      <a:pt x="130997" y="66755"/>
                    </a:cubicBezTo>
                    <a:cubicBezTo>
                      <a:pt x="132930" y="66755"/>
                      <a:pt x="134802" y="67551"/>
                      <a:pt x="136145" y="68997"/>
                    </a:cubicBezTo>
                    <a:cubicBezTo>
                      <a:pt x="137487" y="67540"/>
                      <a:pt x="139365" y="66743"/>
                      <a:pt x="141304" y="66743"/>
                    </a:cubicBezTo>
                    <a:cubicBezTo>
                      <a:pt x="141811" y="66743"/>
                      <a:pt x="142322" y="66798"/>
                      <a:pt x="142829" y="66909"/>
                    </a:cubicBezTo>
                    <a:cubicBezTo>
                      <a:pt x="143276" y="63151"/>
                      <a:pt x="139944" y="59785"/>
                      <a:pt x="136198" y="59785"/>
                    </a:cubicBezTo>
                    <a:cubicBezTo>
                      <a:pt x="136183" y="59785"/>
                      <a:pt x="136169" y="59785"/>
                      <a:pt x="136154" y="59785"/>
                    </a:cubicBezTo>
                    <a:cubicBezTo>
                      <a:pt x="137492" y="58340"/>
                      <a:pt x="139363" y="57545"/>
                      <a:pt x="141292" y="57545"/>
                    </a:cubicBezTo>
                    <a:cubicBezTo>
                      <a:pt x="141803" y="57545"/>
                      <a:pt x="142319" y="57601"/>
                      <a:pt x="142829" y="57715"/>
                    </a:cubicBezTo>
                    <a:cubicBezTo>
                      <a:pt x="143284" y="53954"/>
                      <a:pt x="139944" y="50592"/>
                      <a:pt x="136195" y="50592"/>
                    </a:cubicBezTo>
                    <a:cubicBezTo>
                      <a:pt x="136175" y="50592"/>
                      <a:pt x="136156" y="50592"/>
                      <a:pt x="136136" y="50592"/>
                    </a:cubicBezTo>
                    <a:cubicBezTo>
                      <a:pt x="136116" y="50592"/>
                      <a:pt x="136096" y="50592"/>
                      <a:pt x="136077" y="50592"/>
                    </a:cubicBezTo>
                    <a:cubicBezTo>
                      <a:pt x="134208" y="50592"/>
                      <a:pt x="132449" y="51430"/>
                      <a:pt x="131199" y="52733"/>
                    </a:cubicBezTo>
                    <a:cubicBezTo>
                      <a:pt x="131288" y="51138"/>
                      <a:pt x="130706" y="49642"/>
                      <a:pt x="129711" y="48459"/>
                    </a:cubicBezTo>
                    <a:cubicBezTo>
                      <a:pt x="130140" y="48380"/>
                      <a:pt x="130570" y="48341"/>
                      <a:pt x="130997" y="48341"/>
                    </a:cubicBezTo>
                    <a:cubicBezTo>
                      <a:pt x="132927" y="48341"/>
                      <a:pt x="134793" y="49137"/>
                      <a:pt x="136136" y="50583"/>
                    </a:cubicBezTo>
                    <a:cubicBezTo>
                      <a:pt x="137484" y="49129"/>
                      <a:pt x="139360" y="48326"/>
                      <a:pt x="141292" y="48326"/>
                    </a:cubicBezTo>
                    <a:cubicBezTo>
                      <a:pt x="141801" y="48326"/>
                      <a:pt x="142313" y="48381"/>
                      <a:pt x="142820" y="48495"/>
                    </a:cubicBezTo>
                    <a:cubicBezTo>
                      <a:pt x="143275" y="44743"/>
                      <a:pt x="139943" y="41371"/>
                      <a:pt x="136195" y="41371"/>
                    </a:cubicBezTo>
                    <a:cubicBezTo>
                      <a:pt x="136175" y="41371"/>
                      <a:pt x="136156" y="41371"/>
                      <a:pt x="136136" y="41372"/>
                    </a:cubicBezTo>
                    <a:cubicBezTo>
                      <a:pt x="137482" y="39919"/>
                      <a:pt x="139354" y="39122"/>
                      <a:pt x="141284" y="39122"/>
                    </a:cubicBezTo>
                    <a:cubicBezTo>
                      <a:pt x="141795" y="39122"/>
                      <a:pt x="142310" y="39178"/>
                      <a:pt x="142820" y="39293"/>
                    </a:cubicBezTo>
                    <a:cubicBezTo>
                      <a:pt x="143274" y="35536"/>
                      <a:pt x="139943" y="32169"/>
                      <a:pt x="136210" y="32169"/>
                    </a:cubicBezTo>
                    <a:cubicBezTo>
                      <a:pt x="136185" y="32169"/>
                      <a:pt x="136160" y="32169"/>
                      <a:pt x="136136" y="32169"/>
                    </a:cubicBezTo>
                    <a:cubicBezTo>
                      <a:pt x="136116" y="32169"/>
                      <a:pt x="136096" y="32169"/>
                      <a:pt x="136076" y="32169"/>
                    </a:cubicBezTo>
                    <a:cubicBezTo>
                      <a:pt x="134207" y="32169"/>
                      <a:pt x="132440" y="32998"/>
                      <a:pt x="131199" y="34302"/>
                    </a:cubicBezTo>
                    <a:cubicBezTo>
                      <a:pt x="131279" y="32716"/>
                      <a:pt x="130697" y="31210"/>
                      <a:pt x="129702" y="30028"/>
                    </a:cubicBezTo>
                    <a:cubicBezTo>
                      <a:pt x="130130" y="29949"/>
                      <a:pt x="130559" y="29910"/>
                      <a:pt x="130985" y="29910"/>
                    </a:cubicBezTo>
                    <a:cubicBezTo>
                      <a:pt x="132925" y="29910"/>
                      <a:pt x="134799" y="30713"/>
                      <a:pt x="136136" y="32160"/>
                    </a:cubicBezTo>
                    <a:cubicBezTo>
                      <a:pt x="137484" y="30706"/>
                      <a:pt x="139360" y="29903"/>
                      <a:pt x="141292" y="29903"/>
                    </a:cubicBezTo>
                    <a:cubicBezTo>
                      <a:pt x="141801" y="29903"/>
                      <a:pt x="142313" y="29959"/>
                      <a:pt x="142820" y="30072"/>
                    </a:cubicBezTo>
                    <a:cubicBezTo>
                      <a:pt x="143276" y="26315"/>
                      <a:pt x="139935" y="22949"/>
                      <a:pt x="136189" y="22949"/>
                    </a:cubicBezTo>
                    <a:cubicBezTo>
                      <a:pt x="136175" y="22949"/>
                      <a:pt x="136160" y="22949"/>
                      <a:pt x="136145" y="22949"/>
                    </a:cubicBezTo>
                    <a:cubicBezTo>
                      <a:pt x="137490" y="21504"/>
                      <a:pt x="139357" y="20708"/>
                      <a:pt x="141284" y="20708"/>
                    </a:cubicBezTo>
                    <a:cubicBezTo>
                      <a:pt x="141794" y="20708"/>
                      <a:pt x="142310" y="20764"/>
                      <a:pt x="142820" y="20879"/>
                    </a:cubicBezTo>
                    <a:cubicBezTo>
                      <a:pt x="143275" y="17117"/>
                      <a:pt x="139935" y="13755"/>
                      <a:pt x="136195" y="13755"/>
                    </a:cubicBezTo>
                    <a:cubicBezTo>
                      <a:pt x="136175" y="13755"/>
                      <a:pt x="136156" y="13755"/>
                      <a:pt x="136136" y="13755"/>
                    </a:cubicBezTo>
                    <a:cubicBezTo>
                      <a:pt x="136116" y="13755"/>
                      <a:pt x="136096" y="13755"/>
                      <a:pt x="136076" y="13755"/>
                    </a:cubicBezTo>
                    <a:cubicBezTo>
                      <a:pt x="134207" y="13755"/>
                      <a:pt x="132440" y="14585"/>
                      <a:pt x="131199" y="15888"/>
                    </a:cubicBezTo>
                    <a:cubicBezTo>
                      <a:pt x="131279" y="14302"/>
                      <a:pt x="130697" y="12797"/>
                      <a:pt x="129702" y="11614"/>
                    </a:cubicBezTo>
                    <a:cubicBezTo>
                      <a:pt x="130130" y="11535"/>
                      <a:pt x="130558" y="11496"/>
                      <a:pt x="130984" y="11496"/>
                    </a:cubicBezTo>
                    <a:cubicBezTo>
                      <a:pt x="132922" y="11496"/>
                      <a:pt x="134791" y="12299"/>
                      <a:pt x="136136" y="13746"/>
                    </a:cubicBezTo>
                    <a:cubicBezTo>
                      <a:pt x="137484" y="12292"/>
                      <a:pt x="139360" y="11489"/>
                      <a:pt x="141292" y="11489"/>
                    </a:cubicBezTo>
                    <a:cubicBezTo>
                      <a:pt x="141801" y="11489"/>
                      <a:pt x="142313" y="11545"/>
                      <a:pt x="142820" y="11659"/>
                    </a:cubicBezTo>
                    <a:cubicBezTo>
                      <a:pt x="143275" y="7906"/>
                      <a:pt x="139935" y="4535"/>
                      <a:pt x="136195" y="4535"/>
                    </a:cubicBezTo>
                    <a:cubicBezTo>
                      <a:pt x="136175" y="4535"/>
                      <a:pt x="136156" y="4535"/>
                      <a:pt x="136136" y="4535"/>
                    </a:cubicBezTo>
                    <a:cubicBezTo>
                      <a:pt x="136116" y="4535"/>
                      <a:pt x="136096" y="4535"/>
                      <a:pt x="136077" y="4535"/>
                    </a:cubicBezTo>
                    <a:cubicBezTo>
                      <a:pt x="134208" y="4535"/>
                      <a:pt x="132440" y="5373"/>
                      <a:pt x="131199" y="6677"/>
                    </a:cubicBezTo>
                    <a:cubicBezTo>
                      <a:pt x="131234" y="5933"/>
                      <a:pt x="131136" y="5198"/>
                      <a:pt x="130894" y="4499"/>
                    </a:cubicBezTo>
                    <a:lnTo>
                      <a:pt x="130518" y="4499"/>
                    </a:lnTo>
                    <a:cubicBezTo>
                      <a:pt x="130751" y="5198"/>
                      <a:pt x="130867" y="5933"/>
                      <a:pt x="130867" y="6668"/>
                    </a:cubicBezTo>
                    <a:cubicBezTo>
                      <a:pt x="130394" y="6566"/>
                      <a:pt x="129917" y="6516"/>
                      <a:pt x="129443" y="6516"/>
                    </a:cubicBezTo>
                    <a:cubicBezTo>
                      <a:pt x="127584" y="6516"/>
                      <a:pt x="125780" y="7282"/>
                      <a:pt x="124487" y="8675"/>
                    </a:cubicBezTo>
                    <a:cubicBezTo>
                      <a:pt x="123206" y="7295"/>
                      <a:pt x="121414" y="6515"/>
                      <a:pt x="119532" y="6515"/>
                    </a:cubicBezTo>
                    <a:cubicBezTo>
                      <a:pt x="119048" y="6515"/>
                      <a:pt x="118564" y="6560"/>
                      <a:pt x="118089" y="6668"/>
                    </a:cubicBezTo>
                    <a:cubicBezTo>
                      <a:pt x="118089" y="5933"/>
                      <a:pt x="118206" y="5198"/>
                      <a:pt x="118439" y="4499"/>
                    </a:cubicBezTo>
                    <a:lnTo>
                      <a:pt x="118063" y="4499"/>
                    </a:lnTo>
                    <a:cubicBezTo>
                      <a:pt x="117821" y="5198"/>
                      <a:pt x="117722" y="5933"/>
                      <a:pt x="117758" y="6677"/>
                    </a:cubicBezTo>
                    <a:cubicBezTo>
                      <a:pt x="116516" y="5373"/>
                      <a:pt x="114749" y="4535"/>
                      <a:pt x="112880" y="4535"/>
                    </a:cubicBezTo>
                    <a:cubicBezTo>
                      <a:pt x="112860" y="4535"/>
                      <a:pt x="112840" y="4535"/>
                      <a:pt x="112821" y="4535"/>
                    </a:cubicBezTo>
                    <a:cubicBezTo>
                      <a:pt x="112802" y="4535"/>
                      <a:pt x="112783" y="4535"/>
                      <a:pt x="112765" y="4535"/>
                    </a:cubicBezTo>
                    <a:cubicBezTo>
                      <a:pt x="110778" y="4535"/>
                      <a:pt x="108911" y="5480"/>
                      <a:pt x="107659" y="6927"/>
                    </a:cubicBezTo>
                    <a:lnTo>
                      <a:pt x="107659" y="6927"/>
                    </a:lnTo>
                    <a:cubicBezTo>
                      <a:pt x="107953" y="3265"/>
                      <a:pt x="104676" y="36"/>
                      <a:pt x="101009" y="36"/>
                    </a:cubicBezTo>
                    <a:cubicBezTo>
                      <a:pt x="100988" y="36"/>
                      <a:pt x="100968" y="37"/>
                      <a:pt x="100948" y="37"/>
                    </a:cubicBezTo>
                    <a:cubicBezTo>
                      <a:pt x="100928" y="37"/>
                      <a:pt x="100908" y="37"/>
                      <a:pt x="100889" y="37"/>
                    </a:cubicBezTo>
                    <a:cubicBezTo>
                      <a:pt x="99020" y="37"/>
                      <a:pt x="97261" y="875"/>
                      <a:pt x="96011" y="2178"/>
                    </a:cubicBezTo>
                    <a:cubicBezTo>
                      <a:pt x="96056" y="1435"/>
                      <a:pt x="95948" y="700"/>
                      <a:pt x="95706" y="1"/>
                    </a:cubicBezTo>
                    <a:lnTo>
                      <a:pt x="95339" y="1"/>
                    </a:lnTo>
                    <a:cubicBezTo>
                      <a:pt x="95563" y="700"/>
                      <a:pt x="95688" y="1426"/>
                      <a:pt x="95688" y="2169"/>
                    </a:cubicBezTo>
                    <a:cubicBezTo>
                      <a:pt x="95213" y="2067"/>
                      <a:pt x="94735" y="2018"/>
                      <a:pt x="94260" y="2018"/>
                    </a:cubicBezTo>
                    <a:cubicBezTo>
                      <a:pt x="92399" y="2018"/>
                      <a:pt x="90599" y="2784"/>
                      <a:pt x="89299" y="4177"/>
                    </a:cubicBezTo>
                    <a:cubicBezTo>
                      <a:pt x="88034" y="2804"/>
                      <a:pt x="86246" y="2017"/>
                      <a:pt x="84376" y="2017"/>
                    </a:cubicBezTo>
                    <a:cubicBezTo>
                      <a:pt x="84365" y="2017"/>
                      <a:pt x="84355" y="2017"/>
                      <a:pt x="84344" y="2017"/>
                    </a:cubicBezTo>
                    <a:cubicBezTo>
                      <a:pt x="83860" y="2017"/>
                      <a:pt x="83376" y="2062"/>
                      <a:pt x="82902" y="2169"/>
                    </a:cubicBezTo>
                    <a:cubicBezTo>
                      <a:pt x="82902" y="1435"/>
                      <a:pt x="83027" y="700"/>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sp>
            <p:nvSpPr>
              <p:cNvPr id="156" name="Google Shape;156;p8"/>
              <p:cNvSpPr/>
              <p:nvPr/>
            </p:nvSpPr>
            <p:spPr>
              <a:xfrm>
                <a:off x="0" y="0"/>
                <a:ext cx="2743019" cy="1499080"/>
              </a:xfrm>
              <a:custGeom>
                <a:avLst/>
                <a:gdLst/>
                <a:ahLst/>
                <a:cxnLst/>
                <a:rect l="l" t="t" r="r" b="b"/>
                <a:pathLst>
                  <a:path w="143276" h="78414" extrusionOk="0">
                    <a:moveTo>
                      <a:pt x="84144" y="2392"/>
                    </a:moveTo>
                    <a:cubicBezTo>
                      <a:pt x="86080" y="2392"/>
                      <a:pt x="87955" y="3195"/>
                      <a:pt x="89299" y="4642"/>
                    </a:cubicBezTo>
                    <a:cubicBezTo>
                      <a:pt x="90635" y="3197"/>
                      <a:pt x="92499" y="2400"/>
                      <a:pt x="94430" y="2400"/>
                    </a:cubicBezTo>
                    <a:cubicBezTo>
                      <a:pt x="94856" y="2400"/>
                      <a:pt x="95287" y="2439"/>
                      <a:pt x="95715" y="2518"/>
                    </a:cubicBezTo>
                    <a:cubicBezTo>
                      <a:pt x="94720" y="3692"/>
                      <a:pt x="94138" y="5198"/>
                      <a:pt x="94228" y="6793"/>
                    </a:cubicBezTo>
                    <a:cubicBezTo>
                      <a:pt x="92977" y="5480"/>
                      <a:pt x="91219" y="4651"/>
                      <a:pt x="89350" y="4651"/>
                    </a:cubicBezTo>
                    <a:cubicBezTo>
                      <a:pt x="89330" y="4651"/>
                      <a:pt x="89310" y="4651"/>
                      <a:pt x="89290" y="4651"/>
                    </a:cubicBezTo>
                    <a:cubicBezTo>
                      <a:pt x="89271" y="4651"/>
                      <a:pt x="89251" y="4651"/>
                      <a:pt x="89231" y="4651"/>
                    </a:cubicBezTo>
                    <a:cubicBezTo>
                      <a:pt x="87362" y="4651"/>
                      <a:pt x="85595" y="5489"/>
                      <a:pt x="84353" y="6793"/>
                    </a:cubicBezTo>
                    <a:cubicBezTo>
                      <a:pt x="84434" y="5198"/>
                      <a:pt x="83851" y="3692"/>
                      <a:pt x="82866" y="2518"/>
                    </a:cubicBezTo>
                    <a:lnTo>
                      <a:pt x="82866" y="2509"/>
                    </a:lnTo>
                    <a:cubicBezTo>
                      <a:pt x="83291" y="2430"/>
                      <a:pt x="83719" y="2392"/>
                      <a:pt x="84144" y="2392"/>
                    </a:cubicBezTo>
                    <a:close/>
                    <a:moveTo>
                      <a:pt x="23970" y="2589"/>
                    </a:moveTo>
                    <a:cubicBezTo>
                      <a:pt x="24396" y="2589"/>
                      <a:pt x="24824" y="2628"/>
                      <a:pt x="25250" y="2707"/>
                    </a:cubicBezTo>
                    <a:cubicBezTo>
                      <a:pt x="24255" y="3889"/>
                      <a:pt x="23673" y="5386"/>
                      <a:pt x="23753" y="6981"/>
                    </a:cubicBezTo>
                    <a:cubicBezTo>
                      <a:pt x="22512" y="5677"/>
                      <a:pt x="20744" y="4839"/>
                      <a:pt x="18884" y="4839"/>
                    </a:cubicBezTo>
                    <a:cubicBezTo>
                      <a:pt x="18864" y="4839"/>
                      <a:pt x="18845" y="4839"/>
                      <a:pt x="18825" y="4839"/>
                    </a:cubicBezTo>
                    <a:cubicBezTo>
                      <a:pt x="18805" y="4839"/>
                      <a:pt x="18786" y="4839"/>
                      <a:pt x="18766" y="4839"/>
                    </a:cubicBezTo>
                    <a:cubicBezTo>
                      <a:pt x="16897" y="4839"/>
                      <a:pt x="15129" y="5677"/>
                      <a:pt x="13888" y="6981"/>
                    </a:cubicBezTo>
                    <a:cubicBezTo>
                      <a:pt x="13951" y="5395"/>
                      <a:pt x="13368" y="3898"/>
                      <a:pt x="12382" y="2716"/>
                    </a:cubicBezTo>
                    <a:lnTo>
                      <a:pt x="12391" y="2707"/>
                    </a:lnTo>
                    <a:cubicBezTo>
                      <a:pt x="12818" y="2628"/>
                      <a:pt x="13246" y="2589"/>
                      <a:pt x="13671" y="2589"/>
                    </a:cubicBezTo>
                    <a:cubicBezTo>
                      <a:pt x="15606" y="2589"/>
                      <a:pt x="17481" y="3390"/>
                      <a:pt x="18825" y="4830"/>
                    </a:cubicBezTo>
                    <a:cubicBezTo>
                      <a:pt x="20162" y="3390"/>
                      <a:pt x="22035" y="2589"/>
                      <a:pt x="23970" y="2589"/>
                    </a:cubicBezTo>
                    <a:close/>
                    <a:moveTo>
                      <a:pt x="77636" y="544"/>
                    </a:moveTo>
                    <a:cubicBezTo>
                      <a:pt x="80811" y="544"/>
                      <a:pt x="83986" y="2623"/>
                      <a:pt x="84031" y="6784"/>
                    </a:cubicBezTo>
                    <a:cubicBezTo>
                      <a:pt x="83550" y="6679"/>
                      <a:pt x="83066" y="6627"/>
                      <a:pt x="82585" y="6627"/>
                    </a:cubicBezTo>
                    <a:cubicBezTo>
                      <a:pt x="80728" y="6627"/>
                      <a:pt x="78929" y="7394"/>
                      <a:pt x="77633" y="8782"/>
                    </a:cubicBezTo>
                    <a:cubicBezTo>
                      <a:pt x="76360" y="7411"/>
                      <a:pt x="74559" y="6622"/>
                      <a:pt x="72687" y="6622"/>
                    </a:cubicBezTo>
                    <a:cubicBezTo>
                      <a:pt x="72203" y="6622"/>
                      <a:pt x="71719" y="6676"/>
                      <a:pt x="71244" y="6784"/>
                    </a:cubicBezTo>
                    <a:cubicBezTo>
                      <a:pt x="71284" y="2625"/>
                      <a:pt x="74460" y="544"/>
                      <a:pt x="77636" y="544"/>
                    </a:cubicBezTo>
                    <a:close/>
                    <a:moveTo>
                      <a:pt x="100947" y="544"/>
                    </a:moveTo>
                    <a:cubicBezTo>
                      <a:pt x="104121" y="544"/>
                      <a:pt x="107295" y="2622"/>
                      <a:pt x="107337" y="6782"/>
                    </a:cubicBezTo>
                    <a:lnTo>
                      <a:pt x="107337" y="6782"/>
                    </a:lnTo>
                    <a:cubicBezTo>
                      <a:pt x="106859" y="6678"/>
                      <a:pt x="106378" y="6627"/>
                      <a:pt x="105901" y="6627"/>
                    </a:cubicBezTo>
                    <a:cubicBezTo>
                      <a:pt x="104043" y="6627"/>
                      <a:pt x="102246" y="7394"/>
                      <a:pt x="100957" y="8782"/>
                    </a:cubicBezTo>
                    <a:cubicBezTo>
                      <a:pt x="99676" y="7411"/>
                      <a:pt x="97883" y="6622"/>
                      <a:pt x="96002" y="6622"/>
                    </a:cubicBezTo>
                    <a:cubicBezTo>
                      <a:pt x="95518" y="6622"/>
                      <a:pt x="95034" y="6676"/>
                      <a:pt x="94559" y="6784"/>
                    </a:cubicBezTo>
                    <a:cubicBezTo>
                      <a:pt x="94595" y="2625"/>
                      <a:pt x="97771" y="544"/>
                      <a:pt x="100947" y="544"/>
                    </a:cubicBezTo>
                    <a:close/>
                    <a:moveTo>
                      <a:pt x="7166" y="739"/>
                    </a:moveTo>
                    <a:cubicBezTo>
                      <a:pt x="10341" y="739"/>
                      <a:pt x="13516" y="2815"/>
                      <a:pt x="13556" y="6972"/>
                    </a:cubicBezTo>
                    <a:cubicBezTo>
                      <a:pt x="13079" y="6868"/>
                      <a:pt x="12598" y="6817"/>
                      <a:pt x="12120" y="6817"/>
                    </a:cubicBezTo>
                    <a:cubicBezTo>
                      <a:pt x="10263" y="6817"/>
                      <a:pt x="8460" y="7585"/>
                      <a:pt x="7163" y="8974"/>
                    </a:cubicBezTo>
                    <a:lnTo>
                      <a:pt x="7163" y="8974"/>
                    </a:lnTo>
                    <a:cubicBezTo>
                      <a:pt x="5882" y="7597"/>
                      <a:pt x="4092" y="6819"/>
                      <a:pt x="2212" y="6819"/>
                    </a:cubicBezTo>
                    <a:cubicBezTo>
                      <a:pt x="1728" y="6819"/>
                      <a:pt x="1245" y="6873"/>
                      <a:pt x="770" y="6972"/>
                    </a:cubicBezTo>
                    <a:cubicBezTo>
                      <a:pt x="810" y="2818"/>
                      <a:pt x="3988" y="739"/>
                      <a:pt x="7166" y="739"/>
                    </a:cubicBezTo>
                    <a:close/>
                    <a:moveTo>
                      <a:pt x="30461" y="743"/>
                    </a:moveTo>
                    <a:cubicBezTo>
                      <a:pt x="33632" y="743"/>
                      <a:pt x="36807" y="2818"/>
                      <a:pt x="36853" y="6968"/>
                    </a:cubicBezTo>
                    <a:lnTo>
                      <a:pt x="36853" y="6968"/>
                    </a:lnTo>
                    <a:cubicBezTo>
                      <a:pt x="36386" y="6869"/>
                      <a:pt x="35915" y="6820"/>
                      <a:pt x="35447" y="6820"/>
                    </a:cubicBezTo>
                    <a:cubicBezTo>
                      <a:pt x="33589" y="6820"/>
                      <a:pt x="31784" y="7587"/>
                      <a:pt x="30492" y="8979"/>
                    </a:cubicBezTo>
                    <a:cubicBezTo>
                      <a:pt x="29210" y="7599"/>
                      <a:pt x="27418" y="6819"/>
                      <a:pt x="25536" y="6819"/>
                    </a:cubicBezTo>
                    <a:cubicBezTo>
                      <a:pt x="25053" y="6819"/>
                      <a:pt x="24569" y="6873"/>
                      <a:pt x="24094" y="6972"/>
                    </a:cubicBezTo>
                    <a:cubicBezTo>
                      <a:pt x="24121" y="2820"/>
                      <a:pt x="27289" y="743"/>
                      <a:pt x="30461" y="743"/>
                    </a:cubicBezTo>
                    <a:close/>
                    <a:moveTo>
                      <a:pt x="119326" y="6899"/>
                    </a:moveTo>
                    <a:cubicBezTo>
                      <a:pt x="121263" y="6899"/>
                      <a:pt x="123133" y="7700"/>
                      <a:pt x="124470" y="9149"/>
                    </a:cubicBezTo>
                    <a:lnTo>
                      <a:pt x="124470" y="9149"/>
                    </a:lnTo>
                    <a:cubicBezTo>
                      <a:pt x="124453" y="9149"/>
                      <a:pt x="124436" y="9149"/>
                      <a:pt x="124419" y="9149"/>
                    </a:cubicBezTo>
                    <a:cubicBezTo>
                      <a:pt x="122550" y="9149"/>
                      <a:pt x="120782" y="9987"/>
                      <a:pt x="119541" y="11291"/>
                    </a:cubicBezTo>
                    <a:cubicBezTo>
                      <a:pt x="119622" y="9705"/>
                      <a:pt x="119039" y="8199"/>
                      <a:pt x="118045" y="7017"/>
                    </a:cubicBezTo>
                    <a:cubicBezTo>
                      <a:pt x="118472" y="6938"/>
                      <a:pt x="118901" y="6899"/>
                      <a:pt x="119326" y="6899"/>
                    </a:cubicBezTo>
                    <a:close/>
                    <a:moveTo>
                      <a:pt x="129625" y="6899"/>
                    </a:moveTo>
                    <a:cubicBezTo>
                      <a:pt x="130050" y="6899"/>
                      <a:pt x="130477" y="6938"/>
                      <a:pt x="130903" y="7017"/>
                    </a:cubicBezTo>
                    <a:cubicBezTo>
                      <a:pt x="129908" y="8199"/>
                      <a:pt x="129326" y="9705"/>
                      <a:pt x="129415" y="11291"/>
                    </a:cubicBezTo>
                    <a:cubicBezTo>
                      <a:pt x="128165" y="9987"/>
                      <a:pt x="126397" y="9149"/>
                      <a:pt x="124537" y="9149"/>
                    </a:cubicBezTo>
                    <a:cubicBezTo>
                      <a:pt x="124520" y="9149"/>
                      <a:pt x="124503" y="9149"/>
                      <a:pt x="124487" y="9149"/>
                    </a:cubicBezTo>
                    <a:lnTo>
                      <a:pt x="124487" y="9149"/>
                    </a:lnTo>
                    <a:cubicBezTo>
                      <a:pt x="125823" y="7700"/>
                      <a:pt x="127694" y="6899"/>
                      <a:pt x="129625" y="6899"/>
                    </a:cubicBezTo>
                    <a:close/>
                    <a:moveTo>
                      <a:pt x="82788" y="6997"/>
                    </a:moveTo>
                    <a:cubicBezTo>
                      <a:pt x="83213" y="6997"/>
                      <a:pt x="83641" y="7036"/>
                      <a:pt x="84066" y="7115"/>
                    </a:cubicBezTo>
                    <a:cubicBezTo>
                      <a:pt x="83072" y="8298"/>
                      <a:pt x="82489" y="9794"/>
                      <a:pt x="82579" y="11389"/>
                    </a:cubicBezTo>
                    <a:cubicBezTo>
                      <a:pt x="81329" y="10086"/>
                      <a:pt x="79570" y="9248"/>
                      <a:pt x="77701" y="9248"/>
                    </a:cubicBezTo>
                    <a:cubicBezTo>
                      <a:pt x="77681" y="9248"/>
                      <a:pt x="77661" y="9248"/>
                      <a:pt x="77642" y="9248"/>
                    </a:cubicBezTo>
                    <a:cubicBezTo>
                      <a:pt x="78979" y="7800"/>
                      <a:pt x="80853" y="6997"/>
                      <a:pt x="82788" y="6997"/>
                    </a:cubicBezTo>
                    <a:close/>
                    <a:moveTo>
                      <a:pt x="95819" y="7002"/>
                    </a:moveTo>
                    <a:cubicBezTo>
                      <a:pt x="97748" y="7002"/>
                      <a:pt x="99615" y="7806"/>
                      <a:pt x="100948" y="9257"/>
                    </a:cubicBezTo>
                    <a:cubicBezTo>
                      <a:pt x="100928" y="9257"/>
                      <a:pt x="100908" y="9256"/>
                      <a:pt x="100888" y="9256"/>
                    </a:cubicBezTo>
                    <a:cubicBezTo>
                      <a:pt x="99020" y="9256"/>
                      <a:pt x="97252" y="10086"/>
                      <a:pt x="96011" y="11398"/>
                    </a:cubicBezTo>
                    <a:cubicBezTo>
                      <a:pt x="96100" y="9803"/>
                      <a:pt x="95509" y="8298"/>
                      <a:pt x="94523" y="7124"/>
                    </a:cubicBezTo>
                    <a:cubicBezTo>
                      <a:pt x="94955" y="7042"/>
                      <a:pt x="95388" y="7002"/>
                      <a:pt x="95819" y="7002"/>
                    </a:cubicBezTo>
                    <a:close/>
                    <a:moveTo>
                      <a:pt x="48857" y="7096"/>
                    </a:moveTo>
                    <a:cubicBezTo>
                      <a:pt x="50790" y="7096"/>
                      <a:pt x="52658" y="7899"/>
                      <a:pt x="53995" y="9346"/>
                    </a:cubicBezTo>
                    <a:lnTo>
                      <a:pt x="53995" y="9346"/>
                    </a:lnTo>
                    <a:cubicBezTo>
                      <a:pt x="53978" y="9346"/>
                      <a:pt x="53961" y="9346"/>
                      <a:pt x="53945" y="9346"/>
                    </a:cubicBezTo>
                    <a:cubicBezTo>
                      <a:pt x="52076" y="9346"/>
                      <a:pt x="50308" y="10184"/>
                      <a:pt x="49067" y="11488"/>
                    </a:cubicBezTo>
                    <a:cubicBezTo>
                      <a:pt x="49156" y="9893"/>
                      <a:pt x="48565" y="8388"/>
                      <a:pt x="47579" y="7214"/>
                    </a:cubicBezTo>
                    <a:cubicBezTo>
                      <a:pt x="48005" y="7135"/>
                      <a:pt x="48433" y="7096"/>
                      <a:pt x="48857" y="7096"/>
                    </a:cubicBezTo>
                    <a:close/>
                    <a:moveTo>
                      <a:pt x="59151" y="7096"/>
                    </a:moveTo>
                    <a:cubicBezTo>
                      <a:pt x="59575" y="7096"/>
                      <a:pt x="60003" y="7135"/>
                      <a:pt x="60429" y="7214"/>
                    </a:cubicBezTo>
                    <a:cubicBezTo>
                      <a:pt x="59443" y="8397"/>
                      <a:pt x="58852" y="9893"/>
                      <a:pt x="58941" y="11488"/>
                    </a:cubicBezTo>
                    <a:cubicBezTo>
                      <a:pt x="57700" y="10184"/>
                      <a:pt x="55932" y="9346"/>
                      <a:pt x="54063" y="9346"/>
                    </a:cubicBezTo>
                    <a:cubicBezTo>
                      <a:pt x="54043" y="9346"/>
                      <a:pt x="54024" y="9346"/>
                      <a:pt x="54004" y="9346"/>
                    </a:cubicBezTo>
                    <a:cubicBezTo>
                      <a:pt x="55349" y="7899"/>
                      <a:pt x="57217" y="7096"/>
                      <a:pt x="59151" y="7096"/>
                    </a:cubicBezTo>
                    <a:close/>
                    <a:moveTo>
                      <a:pt x="12288" y="7195"/>
                    </a:moveTo>
                    <a:cubicBezTo>
                      <a:pt x="12712" y="7195"/>
                      <a:pt x="13139" y="7233"/>
                      <a:pt x="13565" y="7312"/>
                    </a:cubicBezTo>
                    <a:cubicBezTo>
                      <a:pt x="12580" y="8495"/>
                      <a:pt x="11997" y="9992"/>
                      <a:pt x="12078" y="11586"/>
                    </a:cubicBezTo>
                    <a:cubicBezTo>
                      <a:pt x="10836" y="10283"/>
                      <a:pt x="9069" y="9445"/>
                      <a:pt x="7200" y="9445"/>
                    </a:cubicBezTo>
                    <a:cubicBezTo>
                      <a:pt x="7183" y="9445"/>
                      <a:pt x="7166" y="9445"/>
                      <a:pt x="7150" y="9445"/>
                    </a:cubicBezTo>
                    <a:lnTo>
                      <a:pt x="7150" y="9445"/>
                    </a:lnTo>
                    <a:cubicBezTo>
                      <a:pt x="8487" y="7997"/>
                      <a:pt x="10354" y="7195"/>
                      <a:pt x="12288" y="7195"/>
                    </a:cubicBezTo>
                    <a:close/>
                    <a:moveTo>
                      <a:pt x="25327" y="7195"/>
                    </a:moveTo>
                    <a:cubicBezTo>
                      <a:pt x="27263" y="7195"/>
                      <a:pt x="29138" y="7997"/>
                      <a:pt x="30483" y="9445"/>
                    </a:cubicBezTo>
                    <a:cubicBezTo>
                      <a:pt x="30463" y="9445"/>
                      <a:pt x="30443" y="9445"/>
                      <a:pt x="30423" y="9445"/>
                    </a:cubicBezTo>
                    <a:cubicBezTo>
                      <a:pt x="28555" y="9445"/>
                      <a:pt x="26787" y="10283"/>
                      <a:pt x="25545" y="11586"/>
                    </a:cubicBezTo>
                    <a:cubicBezTo>
                      <a:pt x="25626" y="10000"/>
                      <a:pt x="25044" y="8495"/>
                      <a:pt x="24049" y="7312"/>
                    </a:cubicBezTo>
                    <a:cubicBezTo>
                      <a:pt x="24475" y="7233"/>
                      <a:pt x="24903" y="7195"/>
                      <a:pt x="25327" y="7195"/>
                    </a:cubicBezTo>
                    <a:close/>
                    <a:moveTo>
                      <a:pt x="35634" y="7192"/>
                    </a:moveTo>
                    <a:cubicBezTo>
                      <a:pt x="36094" y="7192"/>
                      <a:pt x="36556" y="7237"/>
                      <a:pt x="37015" y="7330"/>
                    </a:cubicBezTo>
                    <a:cubicBezTo>
                      <a:pt x="35998" y="8588"/>
                      <a:pt x="35452" y="10173"/>
                      <a:pt x="35641" y="11840"/>
                    </a:cubicBezTo>
                    <a:lnTo>
                      <a:pt x="35641" y="11840"/>
                    </a:lnTo>
                    <a:cubicBezTo>
                      <a:pt x="34389" y="10389"/>
                      <a:pt x="32523" y="9445"/>
                      <a:pt x="30538" y="9445"/>
                    </a:cubicBezTo>
                    <a:cubicBezTo>
                      <a:pt x="30520" y="9445"/>
                      <a:pt x="30501" y="9445"/>
                      <a:pt x="30483" y="9445"/>
                    </a:cubicBezTo>
                    <a:cubicBezTo>
                      <a:pt x="31822" y="7997"/>
                      <a:pt x="33700" y="7192"/>
                      <a:pt x="35634" y="7192"/>
                    </a:cubicBezTo>
                    <a:close/>
                    <a:moveTo>
                      <a:pt x="112820" y="5042"/>
                    </a:moveTo>
                    <a:cubicBezTo>
                      <a:pt x="115994" y="5042"/>
                      <a:pt x="119168" y="7120"/>
                      <a:pt x="119209" y="11280"/>
                    </a:cubicBezTo>
                    <a:lnTo>
                      <a:pt x="119209" y="11280"/>
                    </a:lnTo>
                    <a:cubicBezTo>
                      <a:pt x="118737" y="11179"/>
                      <a:pt x="118262" y="11130"/>
                      <a:pt x="117790" y="11130"/>
                    </a:cubicBezTo>
                    <a:cubicBezTo>
                      <a:pt x="115926" y="11130"/>
                      <a:pt x="114120" y="11897"/>
                      <a:pt x="112821" y="13289"/>
                    </a:cubicBezTo>
                    <a:cubicBezTo>
                      <a:pt x="111548" y="11909"/>
                      <a:pt x="109747" y="11129"/>
                      <a:pt x="107874" y="11129"/>
                    </a:cubicBezTo>
                    <a:cubicBezTo>
                      <a:pt x="107391" y="11129"/>
                      <a:pt x="106898" y="11183"/>
                      <a:pt x="106432" y="11282"/>
                    </a:cubicBezTo>
                    <a:cubicBezTo>
                      <a:pt x="106468" y="7123"/>
                      <a:pt x="109644" y="5042"/>
                      <a:pt x="112820" y="5042"/>
                    </a:cubicBezTo>
                    <a:close/>
                    <a:moveTo>
                      <a:pt x="136135" y="5042"/>
                    </a:moveTo>
                    <a:cubicBezTo>
                      <a:pt x="139310" y="5042"/>
                      <a:pt x="142484" y="7121"/>
                      <a:pt x="142525" y="11282"/>
                    </a:cubicBezTo>
                    <a:cubicBezTo>
                      <a:pt x="142051" y="11180"/>
                      <a:pt x="141574" y="11130"/>
                      <a:pt x="141100" y="11130"/>
                    </a:cubicBezTo>
                    <a:cubicBezTo>
                      <a:pt x="139242" y="11130"/>
                      <a:pt x="137437" y="11897"/>
                      <a:pt x="136145" y="13289"/>
                    </a:cubicBezTo>
                    <a:cubicBezTo>
                      <a:pt x="134863" y="11909"/>
                      <a:pt x="133071" y="11129"/>
                      <a:pt x="131190" y="11129"/>
                    </a:cubicBezTo>
                    <a:cubicBezTo>
                      <a:pt x="130706" y="11129"/>
                      <a:pt x="130222" y="11183"/>
                      <a:pt x="129747" y="11282"/>
                    </a:cubicBezTo>
                    <a:cubicBezTo>
                      <a:pt x="129783" y="7123"/>
                      <a:pt x="132959" y="5042"/>
                      <a:pt x="136135" y="5042"/>
                    </a:cubicBezTo>
                    <a:close/>
                    <a:moveTo>
                      <a:pt x="89293" y="5147"/>
                    </a:moveTo>
                    <a:cubicBezTo>
                      <a:pt x="92468" y="5147"/>
                      <a:pt x="95642" y="7223"/>
                      <a:pt x="95679" y="11378"/>
                    </a:cubicBezTo>
                    <a:lnTo>
                      <a:pt x="95679" y="11378"/>
                    </a:lnTo>
                    <a:cubicBezTo>
                      <a:pt x="95207" y="11278"/>
                      <a:pt x="94731" y="11229"/>
                      <a:pt x="94259" y="11229"/>
                    </a:cubicBezTo>
                    <a:cubicBezTo>
                      <a:pt x="92396" y="11229"/>
                      <a:pt x="90592" y="11995"/>
                      <a:pt x="89299" y="13388"/>
                    </a:cubicBezTo>
                    <a:cubicBezTo>
                      <a:pt x="88018" y="12008"/>
                      <a:pt x="86226" y="11228"/>
                      <a:pt x="84344" y="11228"/>
                    </a:cubicBezTo>
                    <a:cubicBezTo>
                      <a:pt x="83860" y="11228"/>
                      <a:pt x="83376" y="11282"/>
                      <a:pt x="82902" y="11380"/>
                    </a:cubicBezTo>
                    <a:cubicBezTo>
                      <a:pt x="82937" y="7226"/>
                      <a:pt x="86116" y="5147"/>
                      <a:pt x="89293" y="5147"/>
                    </a:cubicBezTo>
                    <a:close/>
                    <a:moveTo>
                      <a:pt x="42334" y="5241"/>
                    </a:moveTo>
                    <a:cubicBezTo>
                      <a:pt x="45504" y="5241"/>
                      <a:pt x="48679" y="7316"/>
                      <a:pt x="48726" y="11466"/>
                    </a:cubicBezTo>
                    <a:lnTo>
                      <a:pt x="48726" y="11466"/>
                    </a:lnTo>
                    <a:cubicBezTo>
                      <a:pt x="48259" y="11367"/>
                      <a:pt x="47788" y="11318"/>
                      <a:pt x="47320" y="11318"/>
                    </a:cubicBezTo>
                    <a:cubicBezTo>
                      <a:pt x="45461" y="11318"/>
                      <a:pt x="43655" y="12085"/>
                      <a:pt x="42355" y="13477"/>
                    </a:cubicBezTo>
                    <a:cubicBezTo>
                      <a:pt x="41083" y="12097"/>
                      <a:pt x="39282" y="11318"/>
                      <a:pt x="37409" y="11318"/>
                    </a:cubicBezTo>
                    <a:cubicBezTo>
                      <a:pt x="36916" y="11318"/>
                      <a:pt x="36432" y="11371"/>
                      <a:pt x="35966" y="11470"/>
                    </a:cubicBezTo>
                    <a:cubicBezTo>
                      <a:pt x="35993" y="7318"/>
                      <a:pt x="39161" y="5241"/>
                      <a:pt x="42334" y="5241"/>
                    </a:cubicBezTo>
                    <a:close/>
                    <a:moveTo>
                      <a:pt x="65648" y="5241"/>
                    </a:moveTo>
                    <a:cubicBezTo>
                      <a:pt x="68820" y="5241"/>
                      <a:pt x="71995" y="7316"/>
                      <a:pt x="72041" y="11466"/>
                    </a:cubicBezTo>
                    <a:lnTo>
                      <a:pt x="72041" y="11466"/>
                    </a:lnTo>
                    <a:cubicBezTo>
                      <a:pt x="71572" y="11367"/>
                      <a:pt x="71100" y="11318"/>
                      <a:pt x="70631" y="11318"/>
                    </a:cubicBezTo>
                    <a:cubicBezTo>
                      <a:pt x="68767" y="11318"/>
                      <a:pt x="66961" y="12085"/>
                      <a:pt x="65662" y="13477"/>
                    </a:cubicBezTo>
                    <a:cubicBezTo>
                      <a:pt x="64389" y="12097"/>
                      <a:pt x="62588" y="11318"/>
                      <a:pt x="60715" y="11318"/>
                    </a:cubicBezTo>
                    <a:cubicBezTo>
                      <a:pt x="60223" y="11318"/>
                      <a:pt x="59739" y="11371"/>
                      <a:pt x="59273" y="11470"/>
                    </a:cubicBezTo>
                    <a:cubicBezTo>
                      <a:pt x="59304" y="7318"/>
                      <a:pt x="62474" y="5241"/>
                      <a:pt x="65648" y="5241"/>
                    </a:cubicBezTo>
                    <a:close/>
                    <a:moveTo>
                      <a:pt x="18806" y="5349"/>
                    </a:moveTo>
                    <a:cubicBezTo>
                      <a:pt x="21976" y="5349"/>
                      <a:pt x="25149" y="7423"/>
                      <a:pt x="25196" y="11574"/>
                    </a:cubicBezTo>
                    <a:lnTo>
                      <a:pt x="25196" y="11574"/>
                    </a:lnTo>
                    <a:cubicBezTo>
                      <a:pt x="24722" y="11471"/>
                      <a:pt x="24244" y="11421"/>
                      <a:pt x="23770" y="11421"/>
                    </a:cubicBezTo>
                    <a:cubicBezTo>
                      <a:pt x="21912" y="11421"/>
                      <a:pt x="20114" y="12189"/>
                      <a:pt x="18825" y="13585"/>
                    </a:cubicBezTo>
                    <a:cubicBezTo>
                      <a:pt x="17544" y="12205"/>
                      <a:pt x="15752" y="11425"/>
                      <a:pt x="13870" y="11425"/>
                    </a:cubicBezTo>
                    <a:cubicBezTo>
                      <a:pt x="13386" y="11425"/>
                      <a:pt x="12902" y="11470"/>
                      <a:pt x="12427" y="11578"/>
                    </a:cubicBezTo>
                    <a:cubicBezTo>
                      <a:pt x="12463" y="7425"/>
                      <a:pt x="15633" y="5349"/>
                      <a:pt x="18806" y="5349"/>
                    </a:cubicBezTo>
                    <a:close/>
                    <a:moveTo>
                      <a:pt x="117949" y="11501"/>
                    </a:moveTo>
                    <a:cubicBezTo>
                      <a:pt x="118380" y="11501"/>
                      <a:pt x="118814" y="11541"/>
                      <a:pt x="119245" y="11622"/>
                    </a:cubicBezTo>
                    <a:cubicBezTo>
                      <a:pt x="118253" y="12794"/>
                      <a:pt x="117671" y="14304"/>
                      <a:pt x="117757" y="15887"/>
                    </a:cubicBezTo>
                    <a:lnTo>
                      <a:pt x="117757" y="15887"/>
                    </a:lnTo>
                    <a:cubicBezTo>
                      <a:pt x="116507" y="14584"/>
                      <a:pt x="114739" y="13746"/>
                      <a:pt x="112880" y="13746"/>
                    </a:cubicBezTo>
                    <a:cubicBezTo>
                      <a:pt x="112860" y="13746"/>
                      <a:pt x="112840" y="13746"/>
                      <a:pt x="112821" y="13746"/>
                    </a:cubicBezTo>
                    <a:cubicBezTo>
                      <a:pt x="114154" y="12303"/>
                      <a:pt x="116020" y="11501"/>
                      <a:pt x="117949" y="11501"/>
                    </a:cubicBezTo>
                    <a:close/>
                    <a:moveTo>
                      <a:pt x="130985" y="11496"/>
                    </a:moveTo>
                    <a:cubicBezTo>
                      <a:pt x="132925" y="11496"/>
                      <a:pt x="134799" y="12298"/>
                      <a:pt x="136136" y="13746"/>
                    </a:cubicBezTo>
                    <a:cubicBezTo>
                      <a:pt x="136116" y="13746"/>
                      <a:pt x="136096" y="13746"/>
                      <a:pt x="136077" y="13746"/>
                    </a:cubicBezTo>
                    <a:cubicBezTo>
                      <a:pt x="134208" y="13746"/>
                      <a:pt x="132440" y="14584"/>
                      <a:pt x="131199" y="15888"/>
                    </a:cubicBezTo>
                    <a:cubicBezTo>
                      <a:pt x="131279" y="14293"/>
                      <a:pt x="130697" y="12796"/>
                      <a:pt x="129702" y="11613"/>
                    </a:cubicBezTo>
                    <a:cubicBezTo>
                      <a:pt x="130130" y="11534"/>
                      <a:pt x="130559" y="11496"/>
                      <a:pt x="130985" y="11496"/>
                    </a:cubicBezTo>
                    <a:close/>
                    <a:moveTo>
                      <a:pt x="84143" y="11612"/>
                    </a:moveTo>
                    <a:cubicBezTo>
                      <a:pt x="86077" y="11612"/>
                      <a:pt x="87946" y="12415"/>
                      <a:pt x="89290" y="13862"/>
                    </a:cubicBezTo>
                    <a:cubicBezTo>
                      <a:pt x="89271" y="13862"/>
                      <a:pt x="89251" y="13862"/>
                      <a:pt x="89231" y="13862"/>
                    </a:cubicBezTo>
                    <a:cubicBezTo>
                      <a:pt x="87362" y="13862"/>
                      <a:pt x="85595" y="14701"/>
                      <a:pt x="84353" y="16004"/>
                    </a:cubicBezTo>
                    <a:cubicBezTo>
                      <a:pt x="84443" y="14409"/>
                      <a:pt x="83851" y="12913"/>
                      <a:pt x="82866" y="11730"/>
                    </a:cubicBezTo>
                    <a:cubicBezTo>
                      <a:pt x="83291" y="11651"/>
                      <a:pt x="83719" y="11612"/>
                      <a:pt x="84143" y="11612"/>
                    </a:cubicBezTo>
                    <a:close/>
                    <a:moveTo>
                      <a:pt x="94437" y="11612"/>
                    </a:moveTo>
                    <a:cubicBezTo>
                      <a:pt x="94861" y="11612"/>
                      <a:pt x="95289" y="11651"/>
                      <a:pt x="95715" y="11730"/>
                    </a:cubicBezTo>
                    <a:cubicBezTo>
                      <a:pt x="94729" y="12913"/>
                      <a:pt x="94138" y="14409"/>
                      <a:pt x="94228" y="16004"/>
                    </a:cubicBezTo>
                    <a:cubicBezTo>
                      <a:pt x="92977" y="14701"/>
                      <a:pt x="91218" y="13862"/>
                      <a:pt x="89350" y="13862"/>
                    </a:cubicBezTo>
                    <a:cubicBezTo>
                      <a:pt x="89330" y="13862"/>
                      <a:pt x="89310" y="13862"/>
                      <a:pt x="89290" y="13862"/>
                    </a:cubicBezTo>
                    <a:lnTo>
                      <a:pt x="89299" y="13853"/>
                    </a:lnTo>
                    <a:cubicBezTo>
                      <a:pt x="90636" y="12414"/>
                      <a:pt x="92504" y="11612"/>
                      <a:pt x="94437" y="11612"/>
                    </a:cubicBezTo>
                    <a:close/>
                    <a:moveTo>
                      <a:pt x="47493" y="11702"/>
                    </a:moveTo>
                    <a:cubicBezTo>
                      <a:pt x="47918" y="11702"/>
                      <a:pt x="48345" y="11740"/>
                      <a:pt x="48771" y="11819"/>
                    </a:cubicBezTo>
                    <a:cubicBezTo>
                      <a:pt x="47772" y="12997"/>
                      <a:pt x="47190" y="14487"/>
                      <a:pt x="47274" y="16083"/>
                    </a:cubicBezTo>
                    <a:lnTo>
                      <a:pt x="47274" y="16083"/>
                    </a:lnTo>
                    <a:cubicBezTo>
                      <a:pt x="46033" y="14786"/>
                      <a:pt x="44269" y="13952"/>
                      <a:pt x="42406" y="13952"/>
                    </a:cubicBezTo>
                    <a:cubicBezTo>
                      <a:pt x="42389" y="13952"/>
                      <a:pt x="42372" y="13952"/>
                      <a:pt x="42355" y="13952"/>
                    </a:cubicBezTo>
                    <a:lnTo>
                      <a:pt x="42355" y="13952"/>
                    </a:lnTo>
                    <a:cubicBezTo>
                      <a:pt x="43693" y="12505"/>
                      <a:pt x="45560" y="11702"/>
                      <a:pt x="47493" y="11702"/>
                    </a:cubicBezTo>
                    <a:close/>
                    <a:moveTo>
                      <a:pt x="60501" y="11702"/>
                    </a:moveTo>
                    <a:cubicBezTo>
                      <a:pt x="62439" y="11702"/>
                      <a:pt x="64308" y="12505"/>
                      <a:pt x="65653" y="13952"/>
                    </a:cubicBezTo>
                    <a:cubicBezTo>
                      <a:pt x="65633" y="13952"/>
                      <a:pt x="65613" y="13952"/>
                      <a:pt x="65593" y="13952"/>
                    </a:cubicBezTo>
                    <a:cubicBezTo>
                      <a:pt x="63725" y="13952"/>
                      <a:pt x="61957" y="14790"/>
                      <a:pt x="60715" y="16094"/>
                    </a:cubicBezTo>
                    <a:cubicBezTo>
                      <a:pt x="60796" y="14499"/>
                      <a:pt x="60214" y="13002"/>
                      <a:pt x="59219" y="11819"/>
                    </a:cubicBezTo>
                    <a:cubicBezTo>
                      <a:pt x="59646" y="11740"/>
                      <a:pt x="60075" y="11702"/>
                      <a:pt x="60501" y="11702"/>
                    </a:cubicBezTo>
                    <a:close/>
                    <a:moveTo>
                      <a:pt x="106098" y="7003"/>
                    </a:moveTo>
                    <a:cubicBezTo>
                      <a:pt x="106560" y="7003"/>
                      <a:pt x="107026" y="7049"/>
                      <a:pt x="107489" y="7142"/>
                    </a:cubicBezTo>
                    <a:cubicBezTo>
                      <a:pt x="106479" y="8394"/>
                      <a:pt x="105932" y="9985"/>
                      <a:pt x="106135" y="11656"/>
                    </a:cubicBezTo>
                    <a:lnTo>
                      <a:pt x="106135" y="11656"/>
                    </a:lnTo>
                    <a:cubicBezTo>
                      <a:pt x="106639" y="11546"/>
                      <a:pt x="107148" y="11492"/>
                      <a:pt x="107652" y="11492"/>
                    </a:cubicBezTo>
                    <a:cubicBezTo>
                      <a:pt x="109592" y="11492"/>
                      <a:pt x="111471" y="12290"/>
                      <a:pt x="112821" y="13746"/>
                    </a:cubicBezTo>
                    <a:cubicBezTo>
                      <a:pt x="112802" y="13746"/>
                      <a:pt x="112783" y="13746"/>
                      <a:pt x="112765" y="13746"/>
                    </a:cubicBezTo>
                    <a:cubicBezTo>
                      <a:pt x="110778" y="13746"/>
                      <a:pt x="108911" y="14691"/>
                      <a:pt x="107659" y="16138"/>
                    </a:cubicBezTo>
                    <a:lnTo>
                      <a:pt x="107659" y="16138"/>
                    </a:lnTo>
                    <a:cubicBezTo>
                      <a:pt x="107785" y="14463"/>
                      <a:pt x="107175" y="12886"/>
                      <a:pt x="106127" y="11658"/>
                    </a:cubicBezTo>
                    <a:cubicBezTo>
                      <a:pt x="106127" y="11658"/>
                      <a:pt x="106128" y="11658"/>
                      <a:pt x="106128" y="11658"/>
                    </a:cubicBezTo>
                    <a:lnTo>
                      <a:pt x="106128" y="11658"/>
                    </a:lnTo>
                    <a:cubicBezTo>
                      <a:pt x="106131" y="11661"/>
                      <a:pt x="106133" y="11664"/>
                      <a:pt x="106136" y="11667"/>
                    </a:cubicBezTo>
                    <a:cubicBezTo>
                      <a:pt x="106136" y="11664"/>
                      <a:pt x="106135" y="11660"/>
                      <a:pt x="106135" y="11656"/>
                    </a:cubicBezTo>
                    <a:lnTo>
                      <a:pt x="106135" y="11656"/>
                    </a:lnTo>
                    <a:cubicBezTo>
                      <a:pt x="106133" y="11657"/>
                      <a:pt x="106130" y="11657"/>
                      <a:pt x="106128" y="11658"/>
                    </a:cubicBezTo>
                    <a:lnTo>
                      <a:pt x="106128" y="11658"/>
                    </a:lnTo>
                    <a:cubicBezTo>
                      <a:pt x="104868" y="10198"/>
                      <a:pt x="102995" y="9256"/>
                      <a:pt x="101004" y="9256"/>
                    </a:cubicBezTo>
                    <a:cubicBezTo>
                      <a:pt x="100985" y="9256"/>
                      <a:pt x="100967" y="9257"/>
                      <a:pt x="100948" y="9257"/>
                    </a:cubicBezTo>
                    <a:cubicBezTo>
                      <a:pt x="102293" y="7803"/>
                      <a:pt x="104164" y="7003"/>
                      <a:pt x="106098" y="7003"/>
                    </a:cubicBezTo>
                    <a:close/>
                    <a:moveTo>
                      <a:pt x="13651" y="11804"/>
                    </a:moveTo>
                    <a:cubicBezTo>
                      <a:pt x="15587" y="11804"/>
                      <a:pt x="17458" y="12604"/>
                      <a:pt x="18799" y="14050"/>
                    </a:cubicBezTo>
                    <a:lnTo>
                      <a:pt x="18799" y="14050"/>
                    </a:lnTo>
                    <a:cubicBezTo>
                      <a:pt x="18788" y="14050"/>
                      <a:pt x="18777" y="14050"/>
                      <a:pt x="18766" y="14050"/>
                    </a:cubicBezTo>
                    <a:cubicBezTo>
                      <a:pt x="16897" y="14050"/>
                      <a:pt x="15129" y="14889"/>
                      <a:pt x="13888" y="16192"/>
                    </a:cubicBezTo>
                    <a:cubicBezTo>
                      <a:pt x="13968" y="14597"/>
                      <a:pt x="13386" y="13101"/>
                      <a:pt x="12391" y="11918"/>
                    </a:cubicBezTo>
                    <a:cubicBezTo>
                      <a:pt x="12811" y="11842"/>
                      <a:pt x="13233" y="11804"/>
                      <a:pt x="13651" y="11804"/>
                    </a:cubicBezTo>
                    <a:close/>
                    <a:moveTo>
                      <a:pt x="23971" y="11800"/>
                    </a:moveTo>
                    <a:cubicBezTo>
                      <a:pt x="24396" y="11800"/>
                      <a:pt x="24824" y="11839"/>
                      <a:pt x="25250" y="11918"/>
                    </a:cubicBezTo>
                    <a:cubicBezTo>
                      <a:pt x="24255" y="13101"/>
                      <a:pt x="23673" y="14597"/>
                      <a:pt x="23753" y="16192"/>
                    </a:cubicBezTo>
                    <a:cubicBezTo>
                      <a:pt x="22512" y="14889"/>
                      <a:pt x="20744" y="14050"/>
                      <a:pt x="18884" y="14050"/>
                    </a:cubicBezTo>
                    <a:cubicBezTo>
                      <a:pt x="18864" y="14050"/>
                      <a:pt x="18845" y="14050"/>
                      <a:pt x="18825" y="14051"/>
                    </a:cubicBezTo>
                    <a:cubicBezTo>
                      <a:pt x="20162" y="12603"/>
                      <a:pt x="22036" y="11800"/>
                      <a:pt x="23971" y="11800"/>
                    </a:cubicBezTo>
                    <a:close/>
                    <a:moveTo>
                      <a:pt x="37191" y="11695"/>
                    </a:moveTo>
                    <a:cubicBezTo>
                      <a:pt x="39126" y="11695"/>
                      <a:pt x="41007" y="12498"/>
                      <a:pt x="42355" y="13952"/>
                    </a:cubicBezTo>
                    <a:lnTo>
                      <a:pt x="42355" y="13952"/>
                    </a:lnTo>
                    <a:cubicBezTo>
                      <a:pt x="42352" y="13952"/>
                      <a:pt x="42349" y="13952"/>
                      <a:pt x="42346" y="13952"/>
                    </a:cubicBezTo>
                    <a:cubicBezTo>
                      <a:pt x="42328" y="13952"/>
                      <a:pt x="42309" y="13952"/>
                      <a:pt x="42291" y="13952"/>
                    </a:cubicBezTo>
                    <a:cubicBezTo>
                      <a:pt x="40304" y="13952"/>
                      <a:pt x="38437" y="14897"/>
                      <a:pt x="37185" y="16344"/>
                    </a:cubicBezTo>
                    <a:cubicBezTo>
                      <a:pt x="37320" y="14669"/>
                      <a:pt x="36710" y="13092"/>
                      <a:pt x="35662" y="11864"/>
                    </a:cubicBezTo>
                    <a:cubicBezTo>
                      <a:pt x="36169" y="11750"/>
                      <a:pt x="36682" y="11695"/>
                      <a:pt x="37191" y="11695"/>
                    </a:cubicBezTo>
                    <a:close/>
                    <a:moveTo>
                      <a:pt x="124477" y="9648"/>
                    </a:moveTo>
                    <a:cubicBezTo>
                      <a:pt x="127652" y="9648"/>
                      <a:pt x="130827" y="11726"/>
                      <a:pt x="130867" y="15888"/>
                    </a:cubicBezTo>
                    <a:cubicBezTo>
                      <a:pt x="130394" y="15786"/>
                      <a:pt x="129917" y="15736"/>
                      <a:pt x="129443" y="15736"/>
                    </a:cubicBezTo>
                    <a:cubicBezTo>
                      <a:pt x="127584" y="15736"/>
                      <a:pt x="125780" y="16502"/>
                      <a:pt x="124487" y="17895"/>
                    </a:cubicBezTo>
                    <a:cubicBezTo>
                      <a:pt x="123206" y="16515"/>
                      <a:pt x="121414" y="15735"/>
                      <a:pt x="119532" y="15735"/>
                    </a:cubicBezTo>
                    <a:cubicBezTo>
                      <a:pt x="119048" y="15735"/>
                      <a:pt x="118564" y="15780"/>
                      <a:pt x="118089" y="15888"/>
                    </a:cubicBezTo>
                    <a:cubicBezTo>
                      <a:pt x="118125" y="11729"/>
                      <a:pt x="121301" y="9648"/>
                      <a:pt x="124477" y="9648"/>
                    </a:cubicBezTo>
                    <a:close/>
                    <a:moveTo>
                      <a:pt x="77633" y="9753"/>
                    </a:moveTo>
                    <a:cubicBezTo>
                      <a:pt x="80805" y="9753"/>
                      <a:pt x="83979" y="11828"/>
                      <a:pt x="84022" y="15982"/>
                    </a:cubicBezTo>
                    <a:lnTo>
                      <a:pt x="84022" y="15982"/>
                    </a:lnTo>
                    <a:cubicBezTo>
                      <a:pt x="83547" y="15880"/>
                      <a:pt x="83069" y="15830"/>
                      <a:pt x="82594" y="15830"/>
                    </a:cubicBezTo>
                    <a:cubicBezTo>
                      <a:pt x="80737" y="15830"/>
                      <a:pt x="78939" y="16596"/>
                      <a:pt x="77651" y="17984"/>
                    </a:cubicBezTo>
                    <a:cubicBezTo>
                      <a:pt x="76369" y="16613"/>
                      <a:pt x="74577" y="15825"/>
                      <a:pt x="72696" y="15825"/>
                    </a:cubicBezTo>
                    <a:cubicBezTo>
                      <a:pt x="72212" y="15825"/>
                      <a:pt x="71728" y="15879"/>
                      <a:pt x="71253" y="15986"/>
                    </a:cubicBezTo>
                    <a:cubicBezTo>
                      <a:pt x="71284" y="11832"/>
                      <a:pt x="74458" y="9753"/>
                      <a:pt x="77633" y="9753"/>
                    </a:cubicBezTo>
                    <a:close/>
                    <a:moveTo>
                      <a:pt x="100947" y="9753"/>
                    </a:moveTo>
                    <a:cubicBezTo>
                      <a:pt x="104122" y="9753"/>
                      <a:pt x="107296" y="11830"/>
                      <a:pt x="107337" y="15986"/>
                    </a:cubicBezTo>
                    <a:cubicBezTo>
                      <a:pt x="106864" y="15884"/>
                      <a:pt x="106386" y="15834"/>
                      <a:pt x="105913" y="15834"/>
                    </a:cubicBezTo>
                    <a:cubicBezTo>
                      <a:pt x="104054" y="15834"/>
                      <a:pt x="102249" y="16601"/>
                      <a:pt x="100957" y="17993"/>
                    </a:cubicBezTo>
                    <a:cubicBezTo>
                      <a:pt x="99676" y="16613"/>
                      <a:pt x="97883" y="15834"/>
                      <a:pt x="96002" y="15834"/>
                    </a:cubicBezTo>
                    <a:cubicBezTo>
                      <a:pt x="95518" y="15834"/>
                      <a:pt x="95034" y="15888"/>
                      <a:pt x="94559" y="15986"/>
                    </a:cubicBezTo>
                    <a:cubicBezTo>
                      <a:pt x="94595" y="11832"/>
                      <a:pt x="97771" y="9753"/>
                      <a:pt x="100947" y="9753"/>
                    </a:cubicBezTo>
                    <a:close/>
                    <a:moveTo>
                      <a:pt x="53999" y="9848"/>
                    </a:moveTo>
                    <a:cubicBezTo>
                      <a:pt x="57176" y="9848"/>
                      <a:pt x="60352" y="11927"/>
                      <a:pt x="60393" y="16085"/>
                    </a:cubicBezTo>
                    <a:cubicBezTo>
                      <a:pt x="59913" y="15980"/>
                      <a:pt x="59429" y="15929"/>
                      <a:pt x="58949" y="15929"/>
                    </a:cubicBezTo>
                    <a:cubicBezTo>
                      <a:pt x="57093" y="15929"/>
                      <a:pt x="55295" y="16694"/>
                      <a:pt x="53999" y="18087"/>
                    </a:cubicBezTo>
                    <a:lnTo>
                      <a:pt x="53999" y="18087"/>
                    </a:lnTo>
                    <a:cubicBezTo>
                      <a:pt x="52718" y="16710"/>
                      <a:pt x="50928" y="15932"/>
                      <a:pt x="49049" y="15932"/>
                    </a:cubicBezTo>
                    <a:cubicBezTo>
                      <a:pt x="48565" y="15932"/>
                      <a:pt x="48081" y="15977"/>
                      <a:pt x="47606" y="16085"/>
                    </a:cubicBezTo>
                    <a:cubicBezTo>
                      <a:pt x="47646" y="11927"/>
                      <a:pt x="50823" y="9848"/>
                      <a:pt x="53999" y="9848"/>
                    </a:cubicBezTo>
                    <a:close/>
                    <a:moveTo>
                      <a:pt x="7166" y="9943"/>
                    </a:moveTo>
                    <a:cubicBezTo>
                      <a:pt x="10341" y="9943"/>
                      <a:pt x="13516" y="12022"/>
                      <a:pt x="13556" y="16183"/>
                    </a:cubicBezTo>
                    <a:cubicBezTo>
                      <a:pt x="13083" y="16081"/>
                      <a:pt x="12605" y="16031"/>
                      <a:pt x="12131" y="16031"/>
                    </a:cubicBezTo>
                    <a:cubicBezTo>
                      <a:pt x="10273" y="16031"/>
                      <a:pt x="8469" y="16796"/>
                      <a:pt x="7176" y="18181"/>
                    </a:cubicBezTo>
                    <a:cubicBezTo>
                      <a:pt x="5901" y="16817"/>
                      <a:pt x="4126" y="16040"/>
                      <a:pt x="2258" y="16040"/>
                    </a:cubicBezTo>
                    <a:cubicBezTo>
                      <a:pt x="2237" y="16040"/>
                      <a:pt x="2216" y="16040"/>
                      <a:pt x="2194" y="16040"/>
                    </a:cubicBezTo>
                    <a:lnTo>
                      <a:pt x="2212" y="16022"/>
                    </a:lnTo>
                    <a:lnTo>
                      <a:pt x="2212" y="16022"/>
                    </a:lnTo>
                    <a:cubicBezTo>
                      <a:pt x="1728" y="16031"/>
                      <a:pt x="1245" y="16076"/>
                      <a:pt x="770" y="16183"/>
                    </a:cubicBezTo>
                    <a:cubicBezTo>
                      <a:pt x="810" y="12024"/>
                      <a:pt x="3988" y="9943"/>
                      <a:pt x="7166" y="9943"/>
                    </a:cubicBezTo>
                    <a:close/>
                    <a:moveTo>
                      <a:pt x="30463" y="9956"/>
                    </a:moveTo>
                    <a:cubicBezTo>
                      <a:pt x="33636" y="9956"/>
                      <a:pt x="36811" y="12033"/>
                      <a:pt x="36854" y="16188"/>
                    </a:cubicBezTo>
                    <a:lnTo>
                      <a:pt x="36854" y="16188"/>
                    </a:lnTo>
                    <a:cubicBezTo>
                      <a:pt x="36379" y="16086"/>
                      <a:pt x="35901" y="16036"/>
                      <a:pt x="35426" y="16036"/>
                    </a:cubicBezTo>
                    <a:cubicBezTo>
                      <a:pt x="33569" y="16036"/>
                      <a:pt x="31771" y="16802"/>
                      <a:pt x="30483" y="18190"/>
                    </a:cubicBezTo>
                    <a:cubicBezTo>
                      <a:pt x="29201" y="16819"/>
                      <a:pt x="27409" y="16031"/>
                      <a:pt x="25528" y="16031"/>
                    </a:cubicBezTo>
                    <a:cubicBezTo>
                      <a:pt x="25044" y="16031"/>
                      <a:pt x="24560" y="16085"/>
                      <a:pt x="24085" y="16192"/>
                    </a:cubicBezTo>
                    <a:cubicBezTo>
                      <a:pt x="24116" y="12034"/>
                      <a:pt x="27288" y="9956"/>
                      <a:pt x="30463" y="9956"/>
                    </a:cubicBezTo>
                    <a:close/>
                    <a:moveTo>
                      <a:pt x="119326" y="16110"/>
                    </a:moveTo>
                    <a:cubicBezTo>
                      <a:pt x="121265" y="16110"/>
                      <a:pt x="123134" y="16913"/>
                      <a:pt x="124478" y="18361"/>
                    </a:cubicBezTo>
                    <a:cubicBezTo>
                      <a:pt x="124458" y="18360"/>
                      <a:pt x="124439" y="18360"/>
                      <a:pt x="124419" y="18360"/>
                    </a:cubicBezTo>
                    <a:cubicBezTo>
                      <a:pt x="122550" y="18360"/>
                      <a:pt x="120782" y="19199"/>
                      <a:pt x="119541" y="20502"/>
                    </a:cubicBezTo>
                    <a:cubicBezTo>
                      <a:pt x="119622" y="18907"/>
                      <a:pt x="119039" y="17411"/>
                      <a:pt x="118045" y="16228"/>
                    </a:cubicBezTo>
                    <a:cubicBezTo>
                      <a:pt x="118472" y="16149"/>
                      <a:pt x="118901" y="16110"/>
                      <a:pt x="119326" y="16110"/>
                    </a:cubicBezTo>
                    <a:close/>
                    <a:moveTo>
                      <a:pt x="129624" y="16110"/>
                    </a:moveTo>
                    <a:cubicBezTo>
                      <a:pt x="130049" y="16110"/>
                      <a:pt x="130477" y="16149"/>
                      <a:pt x="130903" y="16228"/>
                    </a:cubicBezTo>
                    <a:cubicBezTo>
                      <a:pt x="129908" y="17402"/>
                      <a:pt x="129326" y="18907"/>
                      <a:pt x="129415" y="20493"/>
                    </a:cubicBezTo>
                    <a:lnTo>
                      <a:pt x="129415" y="20502"/>
                    </a:lnTo>
                    <a:cubicBezTo>
                      <a:pt x="128165" y="19199"/>
                      <a:pt x="126397" y="18360"/>
                      <a:pt x="124537" y="18360"/>
                    </a:cubicBezTo>
                    <a:cubicBezTo>
                      <a:pt x="124517" y="18360"/>
                      <a:pt x="124498" y="18360"/>
                      <a:pt x="124478" y="18361"/>
                    </a:cubicBezTo>
                    <a:cubicBezTo>
                      <a:pt x="125815" y="16913"/>
                      <a:pt x="127689" y="16110"/>
                      <a:pt x="129624" y="16110"/>
                    </a:cubicBezTo>
                    <a:close/>
                    <a:moveTo>
                      <a:pt x="82783" y="16209"/>
                    </a:moveTo>
                    <a:cubicBezTo>
                      <a:pt x="83207" y="16209"/>
                      <a:pt x="83633" y="16247"/>
                      <a:pt x="84057" y="16327"/>
                    </a:cubicBezTo>
                    <a:cubicBezTo>
                      <a:pt x="83538" y="16945"/>
                      <a:pt x="83135" y="17653"/>
                      <a:pt x="82875" y="18414"/>
                    </a:cubicBezTo>
                    <a:cubicBezTo>
                      <a:pt x="82633" y="19113"/>
                      <a:pt x="82534" y="19848"/>
                      <a:pt x="82570" y="20592"/>
                    </a:cubicBezTo>
                    <a:cubicBezTo>
                      <a:pt x="81322" y="19282"/>
                      <a:pt x="79551" y="18450"/>
                      <a:pt x="77681" y="18450"/>
                    </a:cubicBezTo>
                    <a:cubicBezTo>
                      <a:pt x="77671" y="18450"/>
                      <a:pt x="77661" y="18450"/>
                      <a:pt x="77651" y="18450"/>
                    </a:cubicBezTo>
                    <a:cubicBezTo>
                      <a:pt x="78988" y="17010"/>
                      <a:pt x="80855" y="16209"/>
                      <a:pt x="82783" y="16209"/>
                    </a:cubicBezTo>
                    <a:close/>
                    <a:moveTo>
                      <a:pt x="95788" y="16212"/>
                    </a:moveTo>
                    <a:cubicBezTo>
                      <a:pt x="97720" y="16212"/>
                      <a:pt x="99592" y="17008"/>
                      <a:pt x="100939" y="18450"/>
                    </a:cubicBezTo>
                    <a:cubicBezTo>
                      <a:pt x="100919" y="18450"/>
                      <a:pt x="100900" y="18450"/>
                      <a:pt x="100880" y="18450"/>
                    </a:cubicBezTo>
                    <a:cubicBezTo>
                      <a:pt x="99011" y="18450"/>
                      <a:pt x="97252" y="19288"/>
                      <a:pt x="96011" y="20592"/>
                    </a:cubicBezTo>
                    <a:cubicBezTo>
                      <a:pt x="96047" y="19848"/>
                      <a:pt x="95948" y="19113"/>
                      <a:pt x="95706" y="18414"/>
                    </a:cubicBezTo>
                    <a:cubicBezTo>
                      <a:pt x="95446" y="17653"/>
                      <a:pt x="95043" y="16945"/>
                      <a:pt x="94523" y="16327"/>
                    </a:cubicBezTo>
                    <a:cubicBezTo>
                      <a:pt x="94944" y="16250"/>
                      <a:pt x="95367" y="16212"/>
                      <a:pt x="95788" y="16212"/>
                    </a:cubicBezTo>
                    <a:close/>
                    <a:moveTo>
                      <a:pt x="48848" y="16307"/>
                    </a:moveTo>
                    <a:cubicBezTo>
                      <a:pt x="50780" y="16307"/>
                      <a:pt x="52650" y="17108"/>
                      <a:pt x="53987" y="18558"/>
                    </a:cubicBezTo>
                    <a:lnTo>
                      <a:pt x="53987" y="18558"/>
                    </a:lnTo>
                    <a:cubicBezTo>
                      <a:pt x="53970" y="18558"/>
                      <a:pt x="53953" y="18557"/>
                      <a:pt x="53936" y="18557"/>
                    </a:cubicBezTo>
                    <a:cubicBezTo>
                      <a:pt x="52067" y="18557"/>
                      <a:pt x="50308" y="19396"/>
                      <a:pt x="49058" y="20699"/>
                    </a:cubicBezTo>
                    <a:cubicBezTo>
                      <a:pt x="49147" y="19104"/>
                      <a:pt x="48565" y="17608"/>
                      <a:pt x="47570" y="16425"/>
                    </a:cubicBezTo>
                    <a:cubicBezTo>
                      <a:pt x="47996" y="16346"/>
                      <a:pt x="48423" y="16307"/>
                      <a:pt x="48848" y="16307"/>
                    </a:cubicBezTo>
                    <a:close/>
                    <a:moveTo>
                      <a:pt x="59142" y="16307"/>
                    </a:moveTo>
                    <a:cubicBezTo>
                      <a:pt x="59567" y="16307"/>
                      <a:pt x="59994" y="16346"/>
                      <a:pt x="60420" y="16425"/>
                    </a:cubicBezTo>
                    <a:cubicBezTo>
                      <a:pt x="59425" y="17608"/>
                      <a:pt x="58843" y="19104"/>
                      <a:pt x="58932" y="20699"/>
                    </a:cubicBezTo>
                    <a:cubicBezTo>
                      <a:pt x="57691" y="19396"/>
                      <a:pt x="55923" y="18557"/>
                      <a:pt x="54054" y="18557"/>
                    </a:cubicBezTo>
                    <a:cubicBezTo>
                      <a:pt x="54037" y="18557"/>
                      <a:pt x="54020" y="18558"/>
                      <a:pt x="54003" y="18558"/>
                    </a:cubicBezTo>
                    <a:lnTo>
                      <a:pt x="54003" y="18558"/>
                    </a:lnTo>
                    <a:cubicBezTo>
                      <a:pt x="55340" y="17108"/>
                      <a:pt x="57210" y="16307"/>
                      <a:pt x="59142" y="16307"/>
                    </a:cubicBezTo>
                    <a:close/>
                    <a:moveTo>
                      <a:pt x="25317" y="16414"/>
                    </a:moveTo>
                    <a:cubicBezTo>
                      <a:pt x="27247" y="16414"/>
                      <a:pt x="29113" y="17211"/>
                      <a:pt x="30456" y="18656"/>
                    </a:cubicBezTo>
                    <a:cubicBezTo>
                      <a:pt x="30436" y="18656"/>
                      <a:pt x="30416" y="18656"/>
                      <a:pt x="30397" y="18656"/>
                    </a:cubicBezTo>
                    <a:cubicBezTo>
                      <a:pt x="28528" y="18656"/>
                      <a:pt x="26769" y="19494"/>
                      <a:pt x="25528" y="20789"/>
                    </a:cubicBezTo>
                    <a:cubicBezTo>
                      <a:pt x="25563" y="20054"/>
                      <a:pt x="25456" y="19310"/>
                      <a:pt x="25223" y="18611"/>
                    </a:cubicBezTo>
                    <a:cubicBezTo>
                      <a:pt x="24954" y="17850"/>
                      <a:pt x="24551" y="17142"/>
                      <a:pt x="24031" y="16533"/>
                    </a:cubicBezTo>
                    <a:cubicBezTo>
                      <a:pt x="24460" y="16453"/>
                      <a:pt x="24890" y="16414"/>
                      <a:pt x="25317" y="16414"/>
                    </a:cubicBezTo>
                    <a:close/>
                    <a:moveTo>
                      <a:pt x="12296" y="16415"/>
                    </a:moveTo>
                    <a:cubicBezTo>
                      <a:pt x="12720" y="16415"/>
                      <a:pt x="13148" y="16454"/>
                      <a:pt x="13574" y="16533"/>
                    </a:cubicBezTo>
                    <a:cubicBezTo>
                      <a:pt x="13055" y="17151"/>
                      <a:pt x="12651" y="17850"/>
                      <a:pt x="12391" y="18611"/>
                    </a:cubicBezTo>
                    <a:cubicBezTo>
                      <a:pt x="12150" y="19310"/>
                      <a:pt x="12042" y="20054"/>
                      <a:pt x="12087" y="20789"/>
                    </a:cubicBezTo>
                    <a:lnTo>
                      <a:pt x="12078" y="20798"/>
                    </a:lnTo>
                    <a:cubicBezTo>
                      <a:pt x="10836" y="19494"/>
                      <a:pt x="9077" y="18656"/>
                      <a:pt x="7217" y="18656"/>
                    </a:cubicBezTo>
                    <a:cubicBezTo>
                      <a:pt x="7198" y="18656"/>
                      <a:pt x="7178" y="18656"/>
                      <a:pt x="7159" y="18656"/>
                    </a:cubicBezTo>
                    <a:cubicBezTo>
                      <a:pt x="8496" y="17216"/>
                      <a:pt x="10363" y="16415"/>
                      <a:pt x="12296" y="16415"/>
                    </a:cubicBezTo>
                    <a:close/>
                    <a:moveTo>
                      <a:pt x="106101" y="16205"/>
                    </a:moveTo>
                    <a:cubicBezTo>
                      <a:pt x="106563" y="16205"/>
                      <a:pt x="107027" y="16251"/>
                      <a:pt x="107489" y="16344"/>
                    </a:cubicBezTo>
                    <a:cubicBezTo>
                      <a:pt x="106486" y="17599"/>
                      <a:pt x="105930" y="19194"/>
                      <a:pt x="106136" y="20861"/>
                    </a:cubicBezTo>
                    <a:cubicBezTo>
                      <a:pt x="104879" y="19398"/>
                      <a:pt x="102991" y="18450"/>
                      <a:pt x="100994" y="18450"/>
                    </a:cubicBezTo>
                    <a:cubicBezTo>
                      <a:pt x="100985" y="18450"/>
                      <a:pt x="100975" y="18450"/>
                      <a:pt x="100966" y="18450"/>
                    </a:cubicBezTo>
                    <a:cubicBezTo>
                      <a:pt x="102304" y="17004"/>
                      <a:pt x="104173" y="16205"/>
                      <a:pt x="106101" y="16205"/>
                    </a:cubicBezTo>
                    <a:close/>
                    <a:moveTo>
                      <a:pt x="70810" y="11698"/>
                    </a:moveTo>
                    <a:cubicBezTo>
                      <a:pt x="71303" y="11698"/>
                      <a:pt x="71800" y="11750"/>
                      <a:pt x="72292" y="11855"/>
                    </a:cubicBezTo>
                    <a:cubicBezTo>
                      <a:pt x="71289" y="13110"/>
                      <a:pt x="70742" y="14705"/>
                      <a:pt x="70939" y="16380"/>
                    </a:cubicBezTo>
                    <a:lnTo>
                      <a:pt x="70957" y="16371"/>
                    </a:lnTo>
                    <a:cubicBezTo>
                      <a:pt x="71461" y="16260"/>
                      <a:pt x="71969" y="16205"/>
                      <a:pt x="72473" y="16205"/>
                    </a:cubicBezTo>
                    <a:cubicBezTo>
                      <a:pt x="74401" y="16205"/>
                      <a:pt x="76274" y="17001"/>
                      <a:pt x="77624" y="18450"/>
                    </a:cubicBezTo>
                    <a:cubicBezTo>
                      <a:pt x="77606" y="18450"/>
                      <a:pt x="77588" y="18450"/>
                      <a:pt x="77570" y="18450"/>
                    </a:cubicBezTo>
                    <a:cubicBezTo>
                      <a:pt x="75520" y="18450"/>
                      <a:pt x="73598" y="19458"/>
                      <a:pt x="72346" y="20986"/>
                    </a:cubicBezTo>
                    <a:cubicBezTo>
                      <a:pt x="72738" y="17269"/>
                      <a:pt x="69425" y="13952"/>
                      <a:pt x="65712" y="13952"/>
                    </a:cubicBezTo>
                    <a:cubicBezTo>
                      <a:pt x="65692" y="13952"/>
                      <a:pt x="65673" y="13952"/>
                      <a:pt x="65653" y="13952"/>
                    </a:cubicBezTo>
                    <a:cubicBezTo>
                      <a:pt x="66995" y="12495"/>
                      <a:pt x="68873" y="11698"/>
                      <a:pt x="70810" y="11698"/>
                    </a:cubicBezTo>
                    <a:close/>
                    <a:moveTo>
                      <a:pt x="35592" y="16407"/>
                    </a:moveTo>
                    <a:cubicBezTo>
                      <a:pt x="36059" y="16407"/>
                      <a:pt x="36530" y="16454"/>
                      <a:pt x="36997" y="16551"/>
                    </a:cubicBezTo>
                    <a:cubicBezTo>
                      <a:pt x="36004" y="17802"/>
                      <a:pt x="35449" y="19385"/>
                      <a:pt x="35643" y="21056"/>
                    </a:cubicBezTo>
                    <a:lnTo>
                      <a:pt x="35643" y="21056"/>
                    </a:lnTo>
                    <a:cubicBezTo>
                      <a:pt x="34391" y="19601"/>
                      <a:pt x="32515" y="18647"/>
                      <a:pt x="30529" y="18647"/>
                    </a:cubicBezTo>
                    <a:cubicBezTo>
                      <a:pt x="30511" y="18647"/>
                      <a:pt x="30492" y="18647"/>
                      <a:pt x="30474" y="18647"/>
                    </a:cubicBezTo>
                    <a:cubicBezTo>
                      <a:pt x="31808" y="17205"/>
                      <a:pt x="33669" y="16407"/>
                      <a:pt x="35592" y="16407"/>
                    </a:cubicBezTo>
                    <a:close/>
                    <a:moveTo>
                      <a:pt x="112821" y="14253"/>
                    </a:moveTo>
                    <a:cubicBezTo>
                      <a:pt x="115997" y="14253"/>
                      <a:pt x="119174" y="16332"/>
                      <a:pt x="119218" y="20493"/>
                    </a:cubicBezTo>
                    <a:cubicBezTo>
                      <a:pt x="118738" y="20388"/>
                      <a:pt x="118254" y="20337"/>
                      <a:pt x="117773" y="20337"/>
                    </a:cubicBezTo>
                    <a:cubicBezTo>
                      <a:pt x="115916" y="20337"/>
                      <a:pt x="114116" y="21103"/>
                      <a:pt x="112821" y="22491"/>
                    </a:cubicBezTo>
                    <a:cubicBezTo>
                      <a:pt x="111548" y="21120"/>
                      <a:pt x="109756" y="20332"/>
                      <a:pt x="107874" y="20332"/>
                    </a:cubicBezTo>
                    <a:cubicBezTo>
                      <a:pt x="107391" y="20332"/>
                      <a:pt x="106907" y="20386"/>
                      <a:pt x="106432" y="20493"/>
                    </a:cubicBezTo>
                    <a:cubicBezTo>
                      <a:pt x="106468" y="16334"/>
                      <a:pt x="109644" y="14253"/>
                      <a:pt x="112821" y="14253"/>
                    </a:cubicBezTo>
                    <a:close/>
                    <a:moveTo>
                      <a:pt x="136138" y="14252"/>
                    </a:moveTo>
                    <a:cubicBezTo>
                      <a:pt x="139311" y="14252"/>
                      <a:pt x="142484" y="16329"/>
                      <a:pt x="142525" y="20484"/>
                    </a:cubicBezTo>
                    <a:lnTo>
                      <a:pt x="142525" y="20493"/>
                    </a:lnTo>
                    <a:cubicBezTo>
                      <a:pt x="142051" y="20391"/>
                      <a:pt x="141574" y="20341"/>
                      <a:pt x="141100" y="20341"/>
                    </a:cubicBezTo>
                    <a:cubicBezTo>
                      <a:pt x="139242" y="20341"/>
                      <a:pt x="137437" y="21108"/>
                      <a:pt x="136145" y="22500"/>
                    </a:cubicBezTo>
                    <a:cubicBezTo>
                      <a:pt x="134871" y="21128"/>
                      <a:pt x="133091" y="20341"/>
                      <a:pt x="131221" y="20341"/>
                    </a:cubicBezTo>
                    <a:cubicBezTo>
                      <a:pt x="131211" y="20341"/>
                      <a:pt x="131200" y="20341"/>
                      <a:pt x="131190" y="20341"/>
                    </a:cubicBezTo>
                    <a:cubicBezTo>
                      <a:pt x="130706" y="20341"/>
                      <a:pt x="130222" y="20386"/>
                      <a:pt x="129747" y="20493"/>
                    </a:cubicBezTo>
                    <a:cubicBezTo>
                      <a:pt x="129783" y="16333"/>
                      <a:pt x="132960" y="14252"/>
                      <a:pt x="136138" y="14252"/>
                    </a:cubicBezTo>
                    <a:close/>
                    <a:moveTo>
                      <a:pt x="89290" y="14357"/>
                    </a:moveTo>
                    <a:cubicBezTo>
                      <a:pt x="91871" y="14357"/>
                      <a:pt x="94452" y="15731"/>
                      <a:pt x="95348" y="18477"/>
                    </a:cubicBezTo>
                    <a:cubicBezTo>
                      <a:pt x="95572" y="19158"/>
                      <a:pt x="95679" y="19866"/>
                      <a:pt x="95688" y="20583"/>
                    </a:cubicBezTo>
                    <a:cubicBezTo>
                      <a:pt x="95213" y="20481"/>
                      <a:pt x="94734" y="20431"/>
                      <a:pt x="94259" y="20431"/>
                    </a:cubicBezTo>
                    <a:cubicBezTo>
                      <a:pt x="92398" y="20431"/>
                      <a:pt x="90599" y="21196"/>
                      <a:pt x="89299" y="22581"/>
                    </a:cubicBezTo>
                    <a:cubicBezTo>
                      <a:pt x="88025" y="21218"/>
                      <a:pt x="86246" y="20430"/>
                      <a:pt x="84376" y="20430"/>
                    </a:cubicBezTo>
                    <a:cubicBezTo>
                      <a:pt x="84365" y="20430"/>
                      <a:pt x="84355" y="20430"/>
                      <a:pt x="84344" y="20430"/>
                    </a:cubicBezTo>
                    <a:cubicBezTo>
                      <a:pt x="83860" y="20430"/>
                      <a:pt x="83376" y="20475"/>
                      <a:pt x="82902" y="20583"/>
                    </a:cubicBezTo>
                    <a:cubicBezTo>
                      <a:pt x="82902" y="19866"/>
                      <a:pt x="83018" y="19158"/>
                      <a:pt x="83233" y="18477"/>
                    </a:cubicBezTo>
                    <a:cubicBezTo>
                      <a:pt x="84129" y="15731"/>
                      <a:pt x="86710" y="14357"/>
                      <a:pt x="89290" y="14357"/>
                    </a:cubicBezTo>
                    <a:close/>
                    <a:moveTo>
                      <a:pt x="42333" y="14454"/>
                    </a:moveTo>
                    <a:cubicBezTo>
                      <a:pt x="45509" y="14454"/>
                      <a:pt x="48686" y="16533"/>
                      <a:pt x="48726" y="20690"/>
                    </a:cubicBezTo>
                    <a:cubicBezTo>
                      <a:pt x="48246" y="20585"/>
                      <a:pt x="47763" y="20534"/>
                      <a:pt x="47283" y="20534"/>
                    </a:cubicBezTo>
                    <a:cubicBezTo>
                      <a:pt x="45427" y="20534"/>
                      <a:pt x="43633" y="21302"/>
                      <a:pt x="42337" y="22697"/>
                    </a:cubicBezTo>
                    <a:cubicBezTo>
                      <a:pt x="41063" y="21325"/>
                      <a:pt x="39284" y="20538"/>
                      <a:pt x="37414" y="20538"/>
                    </a:cubicBezTo>
                    <a:cubicBezTo>
                      <a:pt x="37403" y="20538"/>
                      <a:pt x="37393" y="20538"/>
                      <a:pt x="37382" y="20538"/>
                    </a:cubicBezTo>
                    <a:cubicBezTo>
                      <a:pt x="36898" y="20538"/>
                      <a:pt x="36415" y="20583"/>
                      <a:pt x="35940" y="20690"/>
                    </a:cubicBezTo>
                    <a:cubicBezTo>
                      <a:pt x="35980" y="16533"/>
                      <a:pt x="39156" y="14454"/>
                      <a:pt x="42333" y="14454"/>
                    </a:cubicBezTo>
                    <a:close/>
                    <a:moveTo>
                      <a:pt x="65648" y="14454"/>
                    </a:moveTo>
                    <a:cubicBezTo>
                      <a:pt x="68825" y="14454"/>
                      <a:pt x="72001" y="16533"/>
                      <a:pt x="72041" y="20690"/>
                    </a:cubicBezTo>
                    <a:cubicBezTo>
                      <a:pt x="71563" y="20585"/>
                      <a:pt x="71081" y="20534"/>
                      <a:pt x="70602" y="20534"/>
                    </a:cubicBezTo>
                    <a:cubicBezTo>
                      <a:pt x="68748" y="20534"/>
                      <a:pt x="66949" y="21302"/>
                      <a:pt x="65653" y="22697"/>
                    </a:cubicBezTo>
                    <a:cubicBezTo>
                      <a:pt x="64378" y="21325"/>
                      <a:pt x="62599" y="20538"/>
                      <a:pt x="60729" y="20538"/>
                    </a:cubicBezTo>
                    <a:cubicBezTo>
                      <a:pt x="60719" y="20538"/>
                      <a:pt x="60708" y="20538"/>
                      <a:pt x="60697" y="20538"/>
                    </a:cubicBezTo>
                    <a:cubicBezTo>
                      <a:pt x="60214" y="20538"/>
                      <a:pt x="59730" y="20583"/>
                      <a:pt x="59255" y="20690"/>
                    </a:cubicBezTo>
                    <a:cubicBezTo>
                      <a:pt x="59295" y="16533"/>
                      <a:pt x="62472" y="14454"/>
                      <a:pt x="65648" y="14454"/>
                    </a:cubicBezTo>
                    <a:close/>
                    <a:moveTo>
                      <a:pt x="18806" y="14558"/>
                    </a:moveTo>
                    <a:cubicBezTo>
                      <a:pt x="21388" y="14558"/>
                      <a:pt x="23969" y="15929"/>
                      <a:pt x="24864" y="18674"/>
                    </a:cubicBezTo>
                    <a:cubicBezTo>
                      <a:pt x="25079" y="19355"/>
                      <a:pt x="25196" y="20063"/>
                      <a:pt x="25196" y="20780"/>
                    </a:cubicBezTo>
                    <a:cubicBezTo>
                      <a:pt x="24718" y="20675"/>
                      <a:pt x="24235" y="20624"/>
                      <a:pt x="23756" y="20624"/>
                    </a:cubicBezTo>
                    <a:cubicBezTo>
                      <a:pt x="21903" y="20624"/>
                      <a:pt x="20103" y="21391"/>
                      <a:pt x="18807" y="22787"/>
                    </a:cubicBezTo>
                    <a:cubicBezTo>
                      <a:pt x="17535" y="21407"/>
                      <a:pt x="15734" y="20628"/>
                      <a:pt x="13861" y="20628"/>
                    </a:cubicBezTo>
                    <a:cubicBezTo>
                      <a:pt x="13368" y="20628"/>
                      <a:pt x="12884" y="20672"/>
                      <a:pt x="12409" y="20780"/>
                    </a:cubicBezTo>
                    <a:cubicBezTo>
                      <a:pt x="12418" y="20063"/>
                      <a:pt x="12526" y="19355"/>
                      <a:pt x="12741" y="18674"/>
                    </a:cubicBezTo>
                    <a:cubicBezTo>
                      <a:pt x="13637" y="15931"/>
                      <a:pt x="16222" y="14558"/>
                      <a:pt x="18806" y="14558"/>
                    </a:cubicBezTo>
                    <a:close/>
                    <a:moveTo>
                      <a:pt x="117964" y="20706"/>
                    </a:moveTo>
                    <a:cubicBezTo>
                      <a:pt x="118390" y="20706"/>
                      <a:pt x="118819" y="20745"/>
                      <a:pt x="119245" y="20825"/>
                    </a:cubicBezTo>
                    <a:cubicBezTo>
                      <a:pt x="118726" y="21443"/>
                      <a:pt x="118322" y="22151"/>
                      <a:pt x="118063" y="22913"/>
                    </a:cubicBezTo>
                    <a:lnTo>
                      <a:pt x="118063" y="22904"/>
                    </a:lnTo>
                    <a:cubicBezTo>
                      <a:pt x="117821" y="23611"/>
                      <a:pt x="117722" y="24346"/>
                      <a:pt x="117758" y="25090"/>
                    </a:cubicBezTo>
                    <a:cubicBezTo>
                      <a:pt x="116516" y="23786"/>
                      <a:pt x="114757" y="22948"/>
                      <a:pt x="112897" y="22948"/>
                    </a:cubicBezTo>
                    <a:cubicBezTo>
                      <a:pt x="112878" y="22948"/>
                      <a:pt x="112858" y="22948"/>
                      <a:pt x="112839" y="22948"/>
                    </a:cubicBezTo>
                    <a:cubicBezTo>
                      <a:pt x="114174" y="21503"/>
                      <a:pt x="116038" y="20706"/>
                      <a:pt x="117964" y="20706"/>
                    </a:cubicBezTo>
                    <a:close/>
                    <a:moveTo>
                      <a:pt x="130993" y="20706"/>
                    </a:moveTo>
                    <a:cubicBezTo>
                      <a:pt x="132921" y="20706"/>
                      <a:pt x="134791" y="21503"/>
                      <a:pt x="136127" y="22948"/>
                    </a:cubicBezTo>
                    <a:cubicBezTo>
                      <a:pt x="136107" y="22948"/>
                      <a:pt x="136088" y="22948"/>
                      <a:pt x="136068" y="22948"/>
                    </a:cubicBezTo>
                    <a:cubicBezTo>
                      <a:pt x="134208" y="22948"/>
                      <a:pt x="132440" y="23786"/>
                      <a:pt x="131199" y="25090"/>
                    </a:cubicBezTo>
                    <a:cubicBezTo>
                      <a:pt x="131234" y="24346"/>
                      <a:pt x="131136" y="23611"/>
                      <a:pt x="130894" y="22913"/>
                    </a:cubicBezTo>
                    <a:lnTo>
                      <a:pt x="130894" y="22904"/>
                    </a:lnTo>
                    <a:cubicBezTo>
                      <a:pt x="130634" y="22142"/>
                      <a:pt x="130231" y="21443"/>
                      <a:pt x="129711" y="20825"/>
                    </a:cubicBezTo>
                    <a:cubicBezTo>
                      <a:pt x="130138" y="20745"/>
                      <a:pt x="130567" y="20706"/>
                      <a:pt x="130993" y="20706"/>
                    </a:cubicBezTo>
                    <a:close/>
                    <a:moveTo>
                      <a:pt x="84135" y="20797"/>
                    </a:moveTo>
                    <a:cubicBezTo>
                      <a:pt x="86071" y="20797"/>
                      <a:pt x="87946" y="21599"/>
                      <a:pt x="89290" y="23047"/>
                    </a:cubicBezTo>
                    <a:cubicBezTo>
                      <a:pt x="90626" y="21601"/>
                      <a:pt x="92496" y="20805"/>
                      <a:pt x="94429" y="20805"/>
                    </a:cubicBezTo>
                    <a:cubicBezTo>
                      <a:pt x="94856" y="20805"/>
                      <a:pt x="95287" y="20844"/>
                      <a:pt x="95715" y="20923"/>
                    </a:cubicBezTo>
                    <a:cubicBezTo>
                      <a:pt x="94720" y="22106"/>
                      <a:pt x="94138" y="23602"/>
                      <a:pt x="94228" y="25197"/>
                    </a:cubicBezTo>
                    <a:cubicBezTo>
                      <a:pt x="92977" y="23894"/>
                      <a:pt x="91218" y="23056"/>
                      <a:pt x="89350" y="23056"/>
                    </a:cubicBezTo>
                    <a:cubicBezTo>
                      <a:pt x="89330" y="23056"/>
                      <a:pt x="89310" y="23056"/>
                      <a:pt x="89290" y="23056"/>
                    </a:cubicBezTo>
                    <a:cubicBezTo>
                      <a:pt x="89271" y="23056"/>
                      <a:pt x="89251" y="23056"/>
                      <a:pt x="89231" y="23056"/>
                    </a:cubicBezTo>
                    <a:cubicBezTo>
                      <a:pt x="87362" y="23056"/>
                      <a:pt x="85595" y="23894"/>
                      <a:pt x="84353" y="25197"/>
                    </a:cubicBezTo>
                    <a:cubicBezTo>
                      <a:pt x="84434" y="23602"/>
                      <a:pt x="83851" y="22106"/>
                      <a:pt x="82866" y="20923"/>
                    </a:cubicBezTo>
                    <a:lnTo>
                      <a:pt x="82857" y="20914"/>
                    </a:lnTo>
                    <a:cubicBezTo>
                      <a:pt x="83283" y="20835"/>
                      <a:pt x="83710" y="20797"/>
                      <a:pt x="84135" y="20797"/>
                    </a:cubicBezTo>
                    <a:close/>
                    <a:moveTo>
                      <a:pt x="47488" y="20904"/>
                    </a:moveTo>
                    <a:cubicBezTo>
                      <a:pt x="47912" y="20904"/>
                      <a:pt x="48338" y="20943"/>
                      <a:pt x="48762" y="21022"/>
                    </a:cubicBezTo>
                    <a:cubicBezTo>
                      <a:pt x="48242" y="21640"/>
                      <a:pt x="47839" y="22348"/>
                      <a:pt x="47579" y="23110"/>
                    </a:cubicBezTo>
                    <a:cubicBezTo>
                      <a:pt x="47337" y="23809"/>
                      <a:pt x="47239" y="24552"/>
                      <a:pt x="47275" y="25287"/>
                    </a:cubicBezTo>
                    <a:cubicBezTo>
                      <a:pt x="46033" y="23992"/>
                      <a:pt x="44274" y="23154"/>
                      <a:pt x="42414" y="23154"/>
                    </a:cubicBezTo>
                    <a:cubicBezTo>
                      <a:pt x="42395" y="23154"/>
                      <a:pt x="42375" y="23154"/>
                      <a:pt x="42355" y="23154"/>
                    </a:cubicBezTo>
                    <a:cubicBezTo>
                      <a:pt x="43693" y="21707"/>
                      <a:pt x="45560" y="20904"/>
                      <a:pt x="47488" y="20904"/>
                    </a:cubicBezTo>
                    <a:close/>
                    <a:moveTo>
                      <a:pt x="60505" y="20912"/>
                    </a:moveTo>
                    <a:cubicBezTo>
                      <a:pt x="62435" y="20912"/>
                      <a:pt x="64301" y="21709"/>
                      <a:pt x="65644" y="23154"/>
                    </a:cubicBezTo>
                    <a:cubicBezTo>
                      <a:pt x="65624" y="23154"/>
                      <a:pt x="65604" y="23154"/>
                      <a:pt x="65584" y="23154"/>
                    </a:cubicBezTo>
                    <a:cubicBezTo>
                      <a:pt x="63716" y="23154"/>
                      <a:pt x="61957" y="23993"/>
                      <a:pt x="60715" y="25296"/>
                    </a:cubicBezTo>
                    <a:lnTo>
                      <a:pt x="60715" y="25287"/>
                    </a:lnTo>
                    <a:cubicBezTo>
                      <a:pt x="60751" y="24552"/>
                      <a:pt x="60644" y="23809"/>
                      <a:pt x="60411" y="23110"/>
                    </a:cubicBezTo>
                    <a:cubicBezTo>
                      <a:pt x="60151" y="22348"/>
                      <a:pt x="59748" y="21640"/>
                      <a:pt x="59219" y="21031"/>
                    </a:cubicBezTo>
                    <a:cubicBezTo>
                      <a:pt x="59647" y="20951"/>
                      <a:pt x="60078" y="20912"/>
                      <a:pt x="60505" y="20912"/>
                    </a:cubicBezTo>
                    <a:close/>
                    <a:moveTo>
                      <a:pt x="107673" y="20699"/>
                    </a:moveTo>
                    <a:cubicBezTo>
                      <a:pt x="109600" y="20699"/>
                      <a:pt x="111466" y="21495"/>
                      <a:pt x="112812" y="22939"/>
                    </a:cubicBezTo>
                    <a:cubicBezTo>
                      <a:pt x="112793" y="22939"/>
                      <a:pt x="112774" y="22939"/>
                      <a:pt x="112756" y="22939"/>
                    </a:cubicBezTo>
                    <a:cubicBezTo>
                      <a:pt x="110769" y="22939"/>
                      <a:pt x="108902" y="23885"/>
                      <a:pt x="107659" y="25332"/>
                    </a:cubicBezTo>
                    <a:cubicBezTo>
                      <a:pt x="107785" y="23674"/>
                      <a:pt x="107184" y="22097"/>
                      <a:pt x="106136" y="20878"/>
                    </a:cubicBezTo>
                    <a:lnTo>
                      <a:pt x="106136" y="20870"/>
                    </a:lnTo>
                    <a:cubicBezTo>
                      <a:pt x="106647" y="20755"/>
                      <a:pt x="107162" y="20699"/>
                      <a:pt x="107673" y="20699"/>
                    </a:cubicBezTo>
                    <a:close/>
                    <a:moveTo>
                      <a:pt x="13670" y="20994"/>
                    </a:moveTo>
                    <a:cubicBezTo>
                      <a:pt x="15606" y="20994"/>
                      <a:pt x="17480" y="21797"/>
                      <a:pt x="18825" y="23244"/>
                    </a:cubicBezTo>
                    <a:cubicBezTo>
                      <a:pt x="18805" y="23244"/>
                      <a:pt x="18786" y="23244"/>
                      <a:pt x="18766" y="23244"/>
                    </a:cubicBezTo>
                    <a:cubicBezTo>
                      <a:pt x="16897" y="23244"/>
                      <a:pt x="15129" y="24082"/>
                      <a:pt x="13888" y="25386"/>
                    </a:cubicBezTo>
                    <a:cubicBezTo>
                      <a:pt x="13951" y="23809"/>
                      <a:pt x="13368" y="22303"/>
                      <a:pt x="12382" y="21120"/>
                    </a:cubicBezTo>
                    <a:lnTo>
                      <a:pt x="12391" y="21111"/>
                    </a:lnTo>
                    <a:cubicBezTo>
                      <a:pt x="12817" y="21032"/>
                      <a:pt x="13245" y="20994"/>
                      <a:pt x="13670" y="20994"/>
                    </a:cubicBezTo>
                    <a:close/>
                    <a:moveTo>
                      <a:pt x="23971" y="20994"/>
                    </a:moveTo>
                    <a:cubicBezTo>
                      <a:pt x="24396" y="20994"/>
                      <a:pt x="24824" y="21032"/>
                      <a:pt x="25250" y="21111"/>
                    </a:cubicBezTo>
                    <a:cubicBezTo>
                      <a:pt x="24255" y="22294"/>
                      <a:pt x="23673" y="23791"/>
                      <a:pt x="23753" y="25386"/>
                    </a:cubicBezTo>
                    <a:cubicBezTo>
                      <a:pt x="22512" y="24082"/>
                      <a:pt x="20744" y="23244"/>
                      <a:pt x="18884" y="23244"/>
                    </a:cubicBezTo>
                    <a:cubicBezTo>
                      <a:pt x="18864" y="23244"/>
                      <a:pt x="18845" y="23244"/>
                      <a:pt x="18825" y="23244"/>
                    </a:cubicBezTo>
                    <a:cubicBezTo>
                      <a:pt x="20162" y="21797"/>
                      <a:pt x="22036" y="20994"/>
                      <a:pt x="23971" y="20994"/>
                    </a:cubicBezTo>
                    <a:close/>
                    <a:moveTo>
                      <a:pt x="37165" y="20902"/>
                    </a:moveTo>
                    <a:cubicBezTo>
                      <a:pt x="39100" y="20902"/>
                      <a:pt x="40977" y="21703"/>
                      <a:pt x="42328" y="23154"/>
                    </a:cubicBezTo>
                    <a:cubicBezTo>
                      <a:pt x="42310" y="23154"/>
                      <a:pt x="42291" y="23154"/>
                      <a:pt x="42273" y="23154"/>
                    </a:cubicBezTo>
                    <a:cubicBezTo>
                      <a:pt x="40286" y="23154"/>
                      <a:pt x="38419" y="24100"/>
                      <a:pt x="37176" y="25547"/>
                    </a:cubicBezTo>
                    <a:cubicBezTo>
                      <a:pt x="37302" y="23871"/>
                      <a:pt x="36701" y="22303"/>
                      <a:pt x="35653" y="21076"/>
                    </a:cubicBezTo>
                    <a:lnTo>
                      <a:pt x="35653" y="21067"/>
                    </a:lnTo>
                    <a:cubicBezTo>
                      <a:pt x="36155" y="20956"/>
                      <a:pt x="36662" y="20902"/>
                      <a:pt x="37165" y="20902"/>
                    </a:cubicBezTo>
                    <a:close/>
                    <a:moveTo>
                      <a:pt x="124474" y="18856"/>
                    </a:moveTo>
                    <a:cubicBezTo>
                      <a:pt x="127057" y="18856"/>
                      <a:pt x="129639" y="20229"/>
                      <a:pt x="130536" y="22975"/>
                    </a:cubicBezTo>
                    <a:cubicBezTo>
                      <a:pt x="130751" y="23656"/>
                      <a:pt x="130867" y="24364"/>
                      <a:pt x="130867" y="25081"/>
                    </a:cubicBezTo>
                    <a:cubicBezTo>
                      <a:pt x="130388" y="24976"/>
                      <a:pt x="129906" y="24925"/>
                      <a:pt x="129426" y="24925"/>
                    </a:cubicBezTo>
                    <a:cubicBezTo>
                      <a:pt x="127574" y="24925"/>
                      <a:pt x="125776" y="25691"/>
                      <a:pt x="124487" y="27079"/>
                    </a:cubicBezTo>
                    <a:cubicBezTo>
                      <a:pt x="123206" y="25708"/>
                      <a:pt x="121414" y="24920"/>
                      <a:pt x="119532" y="24920"/>
                    </a:cubicBezTo>
                    <a:cubicBezTo>
                      <a:pt x="119048" y="24920"/>
                      <a:pt x="118564" y="24973"/>
                      <a:pt x="118089" y="25081"/>
                    </a:cubicBezTo>
                    <a:cubicBezTo>
                      <a:pt x="118089" y="24364"/>
                      <a:pt x="118197" y="23656"/>
                      <a:pt x="118412" y="22975"/>
                    </a:cubicBezTo>
                    <a:cubicBezTo>
                      <a:pt x="119308" y="20229"/>
                      <a:pt x="121891" y="18856"/>
                      <a:pt x="124474" y="18856"/>
                    </a:cubicBezTo>
                    <a:close/>
                    <a:moveTo>
                      <a:pt x="77629" y="18952"/>
                    </a:moveTo>
                    <a:cubicBezTo>
                      <a:pt x="80805" y="18952"/>
                      <a:pt x="83981" y="21031"/>
                      <a:pt x="84022" y="25188"/>
                    </a:cubicBezTo>
                    <a:cubicBezTo>
                      <a:pt x="83543" y="25084"/>
                      <a:pt x="83060" y="25032"/>
                      <a:pt x="82581" y="25032"/>
                    </a:cubicBezTo>
                    <a:cubicBezTo>
                      <a:pt x="80728" y="25032"/>
                      <a:pt x="78930" y="25798"/>
                      <a:pt x="77642" y="27187"/>
                    </a:cubicBezTo>
                    <a:cubicBezTo>
                      <a:pt x="76360" y="25816"/>
                      <a:pt x="74568" y="25027"/>
                      <a:pt x="72687" y="25027"/>
                    </a:cubicBezTo>
                    <a:cubicBezTo>
                      <a:pt x="72203" y="25027"/>
                      <a:pt x="71719" y="25081"/>
                      <a:pt x="71244" y="25188"/>
                    </a:cubicBezTo>
                    <a:cubicBezTo>
                      <a:pt x="71280" y="21031"/>
                      <a:pt x="74454" y="18952"/>
                      <a:pt x="77629" y="18952"/>
                    </a:cubicBezTo>
                    <a:close/>
                    <a:moveTo>
                      <a:pt x="100945" y="18952"/>
                    </a:moveTo>
                    <a:cubicBezTo>
                      <a:pt x="104119" y="18952"/>
                      <a:pt x="107295" y="21030"/>
                      <a:pt x="107337" y="25187"/>
                    </a:cubicBezTo>
                    <a:lnTo>
                      <a:pt x="107337" y="25187"/>
                    </a:lnTo>
                    <a:cubicBezTo>
                      <a:pt x="106865" y="25086"/>
                      <a:pt x="106389" y="25037"/>
                      <a:pt x="105918" y="25037"/>
                    </a:cubicBezTo>
                    <a:cubicBezTo>
                      <a:pt x="104057" y="25037"/>
                      <a:pt x="102256" y="25803"/>
                      <a:pt x="100957" y="27196"/>
                    </a:cubicBezTo>
                    <a:cubicBezTo>
                      <a:pt x="99676" y="25816"/>
                      <a:pt x="97883" y="25036"/>
                      <a:pt x="96002" y="25036"/>
                    </a:cubicBezTo>
                    <a:cubicBezTo>
                      <a:pt x="95518" y="25036"/>
                      <a:pt x="95034" y="25081"/>
                      <a:pt x="94559" y="25188"/>
                    </a:cubicBezTo>
                    <a:cubicBezTo>
                      <a:pt x="94595" y="21031"/>
                      <a:pt x="97769" y="18952"/>
                      <a:pt x="100945" y="18952"/>
                    </a:cubicBezTo>
                    <a:close/>
                    <a:moveTo>
                      <a:pt x="53997" y="19058"/>
                    </a:moveTo>
                    <a:cubicBezTo>
                      <a:pt x="56578" y="19058"/>
                      <a:pt x="59157" y="20432"/>
                      <a:pt x="60052" y="23181"/>
                    </a:cubicBezTo>
                    <a:cubicBezTo>
                      <a:pt x="60267" y="23853"/>
                      <a:pt x="60384" y="24570"/>
                      <a:pt x="60384" y="25278"/>
                    </a:cubicBezTo>
                    <a:cubicBezTo>
                      <a:pt x="59909" y="25176"/>
                      <a:pt x="59430" y="25126"/>
                      <a:pt x="58956" y="25126"/>
                    </a:cubicBezTo>
                    <a:cubicBezTo>
                      <a:pt x="57095" y="25126"/>
                      <a:pt x="55295" y="25893"/>
                      <a:pt x="53995" y="27285"/>
                    </a:cubicBezTo>
                    <a:cubicBezTo>
                      <a:pt x="52714" y="25905"/>
                      <a:pt x="50922" y="25126"/>
                      <a:pt x="49049" y="25126"/>
                    </a:cubicBezTo>
                    <a:cubicBezTo>
                      <a:pt x="48556" y="25126"/>
                      <a:pt x="48072" y="25180"/>
                      <a:pt x="47597" y="25278"/>
                    </a:cubicBezTo>
                    <a:cubicBezTo>
                      <a:pt x="47606" y="24570"/>
                      <a:pt x="47714" y="23853"/>
                      <a:pt x="47929" y="23181"/>
                    </a:cubicBezTo>
                    <a:cubicBezTo>
                      <a:pt x="48830" y="20434"/>
                      <a:pt x="51414" y="19058"/>
                      <a:pt x="53997" y="19058"/>
                    </a:cubicBezTo>
                    <a:close/>
                    <a:moveTo>
                      <a:pt x="7163" y="19140"/>
                    </a:moveTo>
                    <a:cubicBezTo>
                      <a:pt x="10339" y="19140"/>
                      <a:pt x="13516" y="21219"/>
                      <a:pt x="13556" y="25377"/>
                    </a:cubicBezTo>
                    <a:cubicBezTo>
                      <a:pt x="13079" y="25272"/>
                      <a:pt x="12598" y="25222"/>
                      <a:pt x="12120" y="25222"/>
                    </a:cubicBezTo>
                    <a:cubicBezTo>
                      <a:pt x="10263" y="25222"/>
                      <a:pt x="8460" y="25990"/>
                      <a:pt x="7163" y="27379"/>
                    </a:cubicBezTo>
                    <a:lnTo>
                      <a:pt x="7163" y="27379"/>
                    </a:lnTo>
                    <a:cubicBezTo>
                      <a:pt x="5882" y="26002"/>
                      <a:pt x="4092" y="25224"/>
                      <a:pt x="2212" y="25224"/>
                    </a:cubicBezTo>
                    <a:cubicBezTo>
                      <a:pt x="1728" y="25224"/>
                      <a:pt x="1245" y="25278"/>
                      <a:pt x="770" y="25377"/>
                    </a:cubicBezTo>
                    <a:cubicBezTo>
                      <a:pt x="810" y="21219"/>
                      <a:pt x="3987" y="19140"/>
                      <a:pt x="7163" y="19140"/>
                    </a:cubicBezTo>
                    <a:close/>
                    <a:moveTo>
                      <a:pt x="30465" y="19152"/>
                    </a:moveTo>
                    <a:cubicBezTo>
                      <a:pt x="33638" y="19152"/>
                      <a:pt x="36811" y="21228"/>
                      <a:pt x="36854" y="25382"/>
                    </a:cubicBezTo>
                    <a:lnTo>
                      <a:pt x="36854" y="25382"/>
                    </a:lnTo>
                    <a:cubicBezTo>
                      <a:pt x="36384" y="25282"/>
                      <a:pt x="35912" y="25234"/>
                      <a:pt x="35443" y="25234"/>
                    </a:cubicBezTo>
                    <a:cubicBezTo>
                      <a:pt x="33580" y="25234"/>
                      <a:pt x="31775" y="26000"/>
                      <a:pt x="30483" y="27393"/>
                    </a:cubicBezTo>
                    <a:cubicBezTo>
                      <a:pt x="29201" y="26013"/>
                      <a:pt x="27409" y="25233"/>
                      <a:pt x="25528" y="25233"/>
                    </a:cubicBezTo>
                    <a:cubicBezTo>
                      <a:pt x="25044" y="25233"/>
                      <a:pt x="24560" y="25287"/>
                      <a:pt x="24085" y="25386"/>
                    </a:cubicBezTo>
                    <a:cubicBezTo>
                      <a:pt x="24116" y="21231"/>
                      <a:pt x="27290" y="19152"/>
                      <a:pt x="30465" y="19152"/>
                    </a:cubicBezTo>
                    <a:close/>
                    <a:moveTo>
                      <a:pt x="119325" y="25304"/>
                    </a:moveTo>
                    <a:cubicBezTo>
                      <a:pt x="121264" y="25304"/>
                      <a:pt x="123133" y="26108"/>
                      <a:pt x="124478" y="27563"/>
                    </a:cubicBezTo>
                    <a:cubicBezTo>
                      <a:pt x="124458" y="27563"/>
                      <a:pt x="124438" y="27563"/>
                      <a:pt x="124418" y="27563"/>
                    </a:cubicBezTo>
                    <a:cubicBezTo>
                      <a:pt x="122550" y="27563"/>
                      <a:pt x="120782" y="28392"/>
                      <a:pt x="119541" y="29696"/>
                    </a:cubicBezTo>
                    <a:cubicBezTo>
                      <a:pt x="119622" y="28110"/>
                      <a:pt x="119039" y="26604"/>
                      <a:pt x="118045" y="25421"/>
                    </a:cubicBezTo>
                    <a:cubicBezTo>
                      <a:pt x="118472" y="25342"/>
                      <a:pt x="118900" y="25304"/>
                      <a:pt x="119325" y="25304"/>
                    </a:cubicBezTo>
                    <a:close/>
                    <a:moveTo>
                      <a:pt x="129625" y="25304"/>
                    </a:moveTo>
                    <a:cubicBezTo>
                      <a:pt x="130050" y="25304"/>
                      <a:pt x="130477" y="25342"/>
                      <a:pt x="130903" y="25421"/>
                    </a:cubicBezTo>
                    <a:cubicBezTo>
                      <a:pt x="129908" y="26604"/>
                      <a:pt x="129326" y="28101"/>
                      <a:pt x="129415" y="29696"/>
                    </a:cubicBezTo>
                    <a:cubicBezTo>
                      <a:pt x="128165" y="28392"/>
                      <a:pt x="126398" y="27563"/>
                      <a:pt x="124538" y="27563"/>
                    </a:cubicBezTo>
                    <a:cubicBezTo>
                      <a:pt x="124518" y="27563"/>
                      <a:pt x="124498" y="27563"/>
                      <a:pt x="124478" y="27563"/>
                    </a:cubicBezTo>
                    <a:cubicBezTo>
                      <a:pt x="125816" y="26108"/>
                      <a:pt x="127690" y="25304"/>
                      <a:pt x="129625" y="25304"/>
                    </a:cubicBezTo>
                    <a:close/>
                    <a:moveTo>
                      <a:pt x="95793" y="25402"/>
                    </a:moveTo>
                    <a:cubicBezTo>
                      <a:pt x="97728" y="25402"/>
                      <a:pt x="99603" y="26205"/>
                      <a:pt x="100948" y="27653"/>
                    </a:cubicBezTo>
                    <a:lnTo>
                      <a:pt x="100948" y="27653"/>
                    </a:lnTo>
                    <a:cubicBezTo>
                      <a:pt x="100945" y="27653"/>
                      <a:pt x="100942" y="27653"/>
                      <a:pt x="100939" y="27653"/>
                    </a:cubicBezTo>
                    <a:cubicBezTo>
                      <a:pt x="100919" y="27652"/>
                      <a:pt x="100900" y="27652"/>
                      <a:pt x="100880" y="27652"/>
                    </a:cubicBezTo>
                    <a:cubicBezTo>
                      <a:pt x="99020" y="27652"/>
                      <a:pt x="97252" y="28491"/>
                      <a:pt x="96011" y="29794"/>
                    </a:cubicBezTo>
                    <a:cubicBezTo>
                      <a:pt x="96091" y="28199"/>
                      <a:pt x="95509" y="26703"/>
                      <a:pt x="94514" y="25520"/>
                    </a:cubicBezTo>
                    <a:cubicBezTo>
                      <a:pt x="94940" y="25441"/>
                      <a:pt x="95368" y="25402"/>
                      <a:pt x="95793" y="25402"/>
                    </a:cubicBezTo>
                    <a:close/>
                    <a:moveTo>
                      <a:pt x="82779" y="25411"/>
                    </a:moveTo>
                    <a:cubicBezTo>
                      <a:pt x="83204" y="25411"/>
                      <a:pt x="83632" y="25450"/>
                      <a:pt x="84057" y="25529"/>
                    </a:cubicBezTo>
                    <a:cubicBezTo>
                      <a:pt x="83063" y="26703"/>
                      <a:pt x="82480" y="28208"/>
                      <a:pt x="82570" y="29803"/>
                    </a:cubicBezTo>
                    <a:cubicBezTo>
                      <a:pt x="81320" y="28500"/>
                      <a:pt x="79561" y="27661"/>
                      <a:pt x="77692" y="27661"/>
                    </a:cubicBezTo>
                    <a:cubicBezTo>
                      <a:pt x="77672" y="27661"/>
                      <a:pt x="77653" y="27661"/>
                      <a:pt x="77633" y="27662"/>
                    </a:cubicBezTo>
                    <a:cubicBezTo>
                      <a:pt x="78970" y="26214"/>
                      <a:pt x="80844" y="25411"/>
                      <a:pt x="82779" y="25411"/>
                    </a:cubicBezTo>
                    <a:close/>
                    <a:moveTo>
                      <a:pt x="59128" y="25506"/>
                    </a:moveTo>
                    <a:cubicBezTo>
                      <a:pt x="59557" y="25506"/>
                      <a:pt x="59990" y="25546"/>
                      <a:pt x="60420" y="25628"/>
                    </a:cubicBezTo>
                    <a:cubicBezTo>
                      <a:pt x="59434" y="26801"/>
                      <a:pt x="58852" y="28307"/>
                      <a:pt x="58932" y="29893"/>
                    </a:cubicBezTo>
                    <a:cubicBezTo>
                      <a:pt x="57697" y="28596"/>
                      <a:pt x="55941" y="27760"/>
                      <a:pt x="54083" y="27760"/>
                    </a:cubicBezTo>
                    <a:cubicBezTo>
                      <a:pt x="54054" y="27760"/>
                      <a:pt x="54024" y="27760"/>
                      <a:pt x="53995" y="27760"/>
                    </a:cubicBezTo>
                    <a:cubicBezTo>
                      <a:pt x="53975" y="27760"/>
                      <a:pt x="53955" y="27760"/>
                      <a:pt x="53935" y="27760"/>
                    </a:cubicBezTo>
                    <a:cubicBezTo>
                      <a:pt x="52067" y="27760"/>
                      <a:pt x="50308" y="28589"/>
                      <a:pt x="49058" y="29893"/>
                    </a:cubicBezTo>
                    <a:cubicBezTo>
                      <a:pt x="49138" y="28307"/>
                      <a:pt x="48565" y="26801"/>
                      <a:pt x="47561" y="25619"/>
                    </a:cubicBezTo>
                    <a:lnTo>
                      <a:pt x="47561" y="25619"/>
                    </a:lnTo>
                    <a:lnTo>
                      <a:pt x="47570" y="25628"/>
                    </a:lnTo>
                    <a:cubicBezTo>
                      <a:pt x="48002" y="25546"/>
                      <a:pt x="48436" y="25506"/>
                      <a:pt x="48867" y="25506"/>
                    </a:cubicBezTo>
                    <a:cubicBezTo>
                      <a:pt x="50796" y="25506"/>
                      <a:pt x="52663" y="26308"/>
                      <a:pt x="54004" y="27751"/>
                    </a:cubicBezTo>
                    <a:cubicBezTo>
                      <a:pt x="55337" y="26308"/>
                      <a:pt x="57203" y="25506"/>
                      <a:pt x="59128" y="25506"/>
                    </a:cubicBezTo>
                    <a:close/>
                    <a:moveTo>
                      <a:pt x="25327" y="25613"/>
                    </a:moveTo>
                    <a:cubicBezTo>
                      <a:pt x="27257" y="25613"/>
                      <a:pt x="29124" y="26416"/>
                      <a:pt x="30465" y="27859"/>
                    </a:cubicBezTo>
                    <a:lnTo>
                      <a:pt x="30465" y="27859"/>
                    </a:lnTo>
                    <a:cubicBezTo>
                      <a:pt x="30462" y="27859"/>
                      <a:pt x="30459" y="27859"/>
                      <a:pt x="30456" y="27859"/>
                    </a:cubicBezTo>
                    <a:cubicBezTo>
                      <a:pt x="30436" y="27859"/>
                      <a:pt x="30416" y="27858"/>
                      <a:pt x="30397" y="27858"/>
                    </a:cubicBezTo>
                    <a:cubicBezTo>
                      <a:pt x="28528" y="27858"/>
                      <a:pt x="26769" y="28697"/>
                      <a:pt x="25519" y="30000"/>
                    </a:cubicBezTo>
                    <a:cubicBezTo>
                      <a:pt x="25608" y="28414"/>
                      <a:pt x="25026" y="26909"/>
                      <a:pt x="24031" y="25735"/>
                    </a:cubicBezTo>
                    <a:cubicBezTo>
                      <a:pt x="24463" y="25653"/>
                      <a:pt x="24897" y="25613"/>
                      <a:pt x="25327" y="25613"/>
                    </a:cubicBezTo>
                    <a:close/>
                    <a:moveTo>
                      <a:pt x="106136" y="30070"/>
                    </a:moveTo>
                    <a:cubicBezTo>
                      <a:pt x="106135" y="30070"/>
                      <a:pt x="106135" y="30070"/>
                      <a:pt x="106134" y="30070"/>
                    </a:cubicBezTo>
                    <a:lnTo>
                      <a:pt x="106134" y="30070"/>
                    </a:lnTo>
                    <a:lnTo>
                      <a:pt x="106136" y="30072"/>
                    </a:lnTo>
                    <a:cubicBezTo>
                      <a:pt x="106136" y="30071"/>
                      <a:pt x="106136" y="30071"/>
                      <a:pt x="106136" y="30070"/>
                    </a:cubicBezTo>
                    <a:close/>
                    <a:moveTo>
                      <a:pt x="70806" y="20910"/>
                    </a:moveTo>
                    <a:cubicBezTo>
                      <a:pt x="71297" y="20910"/>
                      <a:pt x="71792" y="20961"/>
                      <a:pt x="72283" y="21067"/>
                    </a:cubicBezTo>
                    <a:cubicBezTo>
                      <a:pt x="71289" y="22321"/>
                      <a:pt x="70742" y="23907"/>
                      <a:pt x="70939" y="25574"/>
                    </a:cubicBezTo>
                    <a:cubicBezTo>
                      <a:pt x="71449" y="25460"/>
                      <a:pt x="71962" y="25404"/>
                      <a:pt x="72472" y="25404"/>
                    </a:cubicBezTo>
                    <a:cubicBezTo>
                      <a:pt x="74409" y="25404"/>
                      <a:pt x="76285" y="26207"/>
                      <a:pt x="77633" y="27662"/>
                    </a:cubicBezTo>
                    <a:cubicBezTo>
                      <a:pt x="77615" y="27661"/>
                      <a:pt x="77597" y="27661"/>
                      <a:pt x="77578" y="27661"/>
                    </a:cubicBezTo>
                    <a:cubicBezTo>
                      <a:pt x="75520" y="27661"/>
                      <a:pt x="73598" y="28670"/>
                      <a:pt x="72346" y="30197"/>
                    </a:cubicBezTo>
                    <a:cubicBezTo>
                      <a:pt x="72748" y="26467"/>
                      <a:pt x="69425" y="23154"/>
                      <a:pt x="65707" y="23154"/>
                    </a:cubicBezTo>
                    <a:cubicBezTo>
                      <a:pt x="65692" y="23154"/>
                      <a:pt x="65677" y="23154"/>
                      <a:pt x="65662" y="23154"/>
                    </a:cubicBezTo>
                    <a:cubicBezTo>
                      <a:pt x="67004" y="21705"/>
                      <a:pt x="68876" y="20910"/>
                      <a:pt x="70806" y="20910"/>
                    </a:cubicBezTo>
                    <a:close/>
                    <a:moveTo>
                      <a:pt x="112818" y="23450"/>
                    </a:moveTo>
                    <a:cubicBezTo>
                      <a:pt x="115995" y="23450"/>
                      <a:pt x="119174" y="25529"/>
                      <a:pt x="119218" y="29687"/>
                    </a:cubicBezTo>
                    <a:cubicBezTo>
                      <a:pt x="118738" y="29582"/>
                      <a:pt x="118254" y="29531"/>
                      <a:pt x="117774" y="29531"/>
                    </a:cubicBezTo>
                    <a:cubicBezTo>
                      <a:pt x="115916" y="29531"/>
                      <a:pt x="114117" y="30298"/>
                      <a:pt x="112821" y="31694"/>
                    </a:cubicBezTo>
                    <a:cubicBezTo>
                      <a:pt x="111548" y="30314"/>
                      <a:pt x="109756" y="29534"/>
                      <a:pt x="107874" y="29534"/>
                    </a:cubicBezTo>
                    <a:cubicBezTo>
                      <a:pt x="107391" y="29534"/>
                      <a:pt x="106907" y="29588"/>
                      <a:pt x="106432" y="29687"/>
                    </a:cubicBezTo>
                    <a:cubicBezTo>
                      <a:pt x="106468" y="25529"/>
                      <a:pt x="109642" y="23450"/>
                      <a:pt x="112818" y="23450"/>
                    </a:cubicBezTo>
                    <a:close/>
                    <a:moveTo>
                      <a:pt x="136132" y="23450"/>
                    </a:moveTo>
                    <a:cubicBezTo>
                      <a:pt x="139308" y="23450"/>
                      <a:pt x="142484" y="25529"/>
                      <a:pt x="142525" y="29687"/>
                    </a:cubicBezTo>
                    <a:cubicBezTo>
                      <a:pt x="142051" y="29585"/>
                      <a:pt x="141574" y="29535"/>
                      <a:pt x="141100" y="29535"/>
                    </a:cubicBezTo>
                    <a:cubicBezTo>
                      <a:pt x="139242" y="29535"/>
                      <a:pt x="137437" y="30301"/>
                      <a:pt x="136145" y="31694"/>
                    </a:cubicBezTo>
                    <a:cubicBezTo>
                      <a:pt x="134863" y="30314"/>
                      <a:pt x="133071" y="29534"/>
                      <a:pt x="131190" y="29534"/>
                    </a:cubicBezTo>
                    <a:cubicBezTo>
                      <a:pt x="130706" y="29534"/>
                      <a:pt x="130222" y="29588"/>
                      <a:pt x="129747" y="29687"/>
                    </a:cubicBezTo>
                    <a:cubicBezTo>
                      <a:pt x="129783" y="25529"/>
                      <a:pt x="132957" y="23450"/>
                      <a:pt x="136132" y="23450"/>
                    </a:cubicBezTo>
                    <a:close/>
                    <a:moveTo>
                      <a:pt x="89290" y="23558"/>
                    </a:moveTo>
                    <a:cubicBezTo>
                      <a:pt x="92466" y="23558"/>
                      <a:pt x="95642" y="25636"/>
                      <a:pt x="95679" y="29792"/>
                    </a:cubicBezTo>
                    <a:lnTo>
                      <a:pt x="95679" y="29792"/>
                    </a:lnTo>
                    <a:cubicBezTo>
                      <a:pt x="95202" y="29689"/>
                      <a:pt x="94721" y="29638"/>
                      <a:pt x="94245" y="29638"/>
                    </a:cubicBezTo>
                    <a:cubicBezTo>
                      <a:pt x="92389" y="29638"/>
                      <a:pt x="90595" y="30406"/>
                      <a:pt x="89299" y="31801"/>
                    </a:cubicBezTo>
                    <a:cubicBezTo>
                      <a:pt x="88025" y="30429"/>
                      <a:pt x="86246" y="29642"/>
                      <a:pt x="84376" y="29642"/>
                    </a:cubicBezTo>
                    <a:cubicBezTo>
                      <a:pt x="84365" y="29642"/>
                      <a:pt x="84355" y="29642"/>
                      <a:pt x="84344" y="29642"/>
                    </a:cubicBezTo>
                    <a:cubicBezTo>
                      <a:pt x="83860" y="29642"/>
                      <a:pt x="83376" y="29687"/>
                      <a:pt x="82902" y="29794"/>
                    </a:cubicBezTo>
                    <a:cubicBezTo>
                      <a:pt x="82937" y="25637"/>
                      <a:pt x="86114" y="23558"/>
                      <a:pt x="89290" y="23558"/>
                    </a:cubicBezTo>
                    <a:close/>
                    <a:moveTo>
                      <a:pt x="42335" y="23651"/>
                    </a:moveTo>
                    <a:cubicBezTo>
                      <a:pt x="45511" y="23651"/>
                      <a:pt x="48686" y="25727"/>
                      <a:pt x="48726" y="29884"/>
                    </a:cubicBezTo>
                    <a:cubicBezTo>
                      <a:pt x="48251" y="29782"/>
                      <a:pt x="47772" y="29732"/>
                      <a:pt x="47298" y="29732"/>
                    </a:cubicBezTo>
                    <a:cubicBezTo>
                      <a:pt x="45434" y="29732"/>
                      <a:pt x="43630" y="30499"/>
                      <a:pt x="42337" y="31891"/>
                    </a:cubicBezTo>
                    <a:cubicBezTo>
                      <a:pt x="41056" y="30511"/>
                      <a:pt x="39264" y="29731"/>
                      <a:pt x="37382" y="29731"/>
                    </a:cubicBezTo>
                    <a:cubicBezTo>
                      <a:pt x="36898" y="29731"/>
                      <a:pt x="36415" y="29785"/>
                      <a:pt x="35940" y="29884"/>
                    </a:cubicBezTo>
                    <a:cubicBezTo>
                      <a:pt x="35980" y="25729"/>
                      <a:pt x="39158" y="23651"/>
                      <a:pt x="42335" y="23651"/>
                    </a:cubicBezTo>
                    <a:close/>
                    <a:moveTo>
                      <a:pt x="65651" y="23651"/>
                    </a:moveTo>
                    <a:cubicBezTo>
                      <a:pt x="68826" y="23651"/>
                      <a:pt x="72001" y="25727"/>
                      <a:pt x="72041" y="29884"/>
                    </a:cubicBezTo>
                    <a:cubicBezTo>
                      <a:pt x="71568" y="29782"/>
                      <a:pt x="71091" y="29732"/>
                      <a:pt x="70617" y="29732"/>
                    </a:cubicBezTo>
                    <a:cubicBezTo>
                      <a:pt x="68758" y="29732"/>
                      <a:pt x="66952" y="30499"/>
                      <a:pt x="65653" y="31891"/>
                    </a:cubicBezTo>
                    <a:cubicBezTo>
                      <a:pt x="64371" y="30511"/>
                      <a:pt x="62579" y="29731"/>
                      <a:pt x="60697" y="29731"/>
                    </a:cubicBezTo>
                    <a:cubicBezTo>
                      <a:pt x="60214" y="29731"/>
                      <a:pt x="59730" y="29785"/>
                      <a:pt x="59255" y="29884"/>
                    </a:cubicBezTo>
                    <a:cubicBezTo>
                      <a:pt x="59295" y="25729"/>
                      <a:pt x="62473" y="23651"/>
                      <a:pt x="65651" y="23651"/>
                    </a:cubicBezTo>
                    <a:close/>
                    <a:moveTo>
                      <a:pt x="18808" y="23757"/>
                    </a:moveTo>
                    <a:cubicBezTo>
                      <a:pt x="21978" y="23757"/>
                      <a:pt x="25149" y="25829"/>
                      <a:pt x="25196" y="29978"/>
                    </a:cubicBezTo>
                    <a:lnTo>
                      <a:pt x="25196" y="29978"/>
                    </a:lnTo>
                    <a:cubicBezTo>
                      <a:pt x="24721" y="29876"/>
                      <a:pt x="24243" y="29826"/>
                      <a:pt x="23769" y="29826"/>
                    </a:cubicBezTo>
                    <a:cubicBezTo>
                      <a:pt x="21911" y="29826"/>
                      <a:pt x="20114" y="30592"/>
                      <a:pt x="18825" y="31981"/>
                    </a:cubicBezTo>
                    <a:cubicBezTo>
                      <a:pt x="17544" y="30610"/>
                      <a:pt x="15752" y="29821"/>
                      <a:pt x="13870" y="29821"/>
                    </a:cubicBezTo>
                    <a:cubicBezTo>
                      <a:pt x="13386" y="29830"/>
                      <a:pt x="12902" y="29875"/>
                      <a:pt x="12427" y="29982"/>
                    </a:cubicBezTo>
                    <a:cubicBezTo>
                      <a:pt x="12463" y="25834"/>
                      <a:pt x="15635" y="23757"/>
                      <a:pt x="18808" y="23757"/>
                    </a:cubicBezTo>
                    <a:close/>
                    <a:moveTo>
                      <a:pt x="117967" y="29909"/>
                    </a:moveTo>
                    <a:cubicBezTo>
                      <a:pt x="118392" y="29909"/>
                      <a:pt x="118820" y="29948"/>
                      <a:pt x="119245" y="30027"/>
                    </a:cubicBezTo>
                    <a:cubicBezTo>
                      <a:pt x="118253" y="31208"/>
                      <a:pt x="117671" y="32700"/>
                      <a:pt x="117757" y="34292"/>
                    </a:cubicBezTo>
                    <a:lnTo>
                      <a:pt x="117757" y="34292"/>
                    </a:lnTo>
                    <a:cubicBezTo>
                      <a:pt x="116507" y="32989"/>
                      <a:pt x="114740" y="32159"/>
                      <a:pt x="112880" y="32159"/>
                    </a:cubicBezTo>
                    <a:cubicBezTo>
                      <a:pt x="112860" y="32159"/>
                      <a:pt x="112840" y="32160"/>
                      <a:pt x="112821" y="32160"/>
                    </a:cubicBezTo>
                    <a:cubicBezTo>
                      <a:pt x="114158" y="30712"/>
                      <a:pt x="116031" y="29909"/>
                      <a:pt x="117967" y="29909"/>
                    </a:cubicBezTo>
                    <a:close/>
                    <a:moveTo>
                      <a:pt x="84144" y="30017"/>
                    </a:moveTo>
                    <a:cubicBezTo>
                      <a:pt x="86080" y="30017"/>
                      <a:pt x="87953" y="30820"/>
                      <a:pt x="89290" y="32267"/>
                    </a:cubicBezTo>
                    <a:cubicBezTo>
                      <a:pt x="89271" y="32267"/>
                      <a:pt x="89251" y="32267"/>
                      <a:pt x="89231" y="32267"/>
                    </a:cubicBezTo>
                    <a:cubicBezTo>
                      <a:pt x="87362" y="32267"/>
                      <a:pt x="85595" y="33105"/>
                      <a:pt x="84353" y="34409"/>
                    </a:cubicBezTo>
                    <a:cubicBezTo>
                      <a:pt x="84443" y="32814"/>
                      <a:pt x="83851" y="31317"/>
                      <a:pt x="82866" y="30135"/>
                    </a:cubicBezTo>
                    <a:cubicBezTo>
                      <a:pt x="83291" y="30056"/>
                      <a:pt x="83719" y="30017"/>
                      <a:pt x="84144" y="30017"/>
                    </a:cubicBezTo>
                    <a:close/>
                    <a:moveTo>
                      <a:pt x="94437" y="30017"/>
                    </a:moveTo>
                    <a:cubicBezTo>
                      <a:pt x="94862" y="30017"/>
                      <a:pt x="95289" y="30056"/>
                      <a:pt x="95715" y="30135"/>
                    </a:cubicBezTo>
                    <a:cubicBezTo>
                      <a:pt x="94729" y="31317"/>
                      <a:pt x="94138" y="32814"/>
                      <a:pt x="94228" y="34409"/>
                    </a:cubicBezTo>
                    <a:cubicBezTo>
                      <a:pt x="92977" y="33105"/>
                      <a:pt x="91218" y="32267"/>
                      <a:pt x="89350" y="32267"/>
                    </a:cubicBezTo>
                    <a:cubicBezTo>
                      <a:pt x="89333" y="32267"/>
                      <a:pt x="89316" y="32267"/>
                      <a:pt x="89299" y="32267"/>
                    </a:cubicBezTo>
                    <a:lnTo>
                      <a:pt x="89299" y="32267"/>
                    </a:lnTo>
                    <a:cubicBezTo>
                      <a:pt x="90637" y="30820"/>
                      <a:pt x="92504" y="30017"/>
                      <a:pt x="94437" y="30017"/>
                    </a:cubicBezTo>
                    <a:close/>
                    <a:moveTo>
                      <a:pt x="47484" y="30107"/>
                    </a:moveTo>
                    <a:cubicBezTo>
                      <a:pt x="47908" y="30107"/>
                      <a:pt x="48336" y="30145"/>
                      <a:pt x="48762" y="30224"/>
                    </a:cubicBezTo>
                    <a:cubicBezTo>
                      <a:pt x="47767" y="31407"/>
                      <a:pt x="47185" y="32912"/>
                      <a:pt x="47275" y="34498"/>
                    </a:cubicBezTo>
                    <a:cubicBezTo>
                      <a:pt x="46024" y="33195"/>
                      <a:pt x="44256" y="32357"/>
                      <a:pt x="42396" y="32357"/>
                    </a:cubicBezTo>
                    <a:cubicBezTo>
                      <a:pt x="42377" y="32357"/>
                      <a:pt x="42357" y="32357"/>
                      <a:pt x="42337" y="32357"/>
                    </a:cubicBezTo>
                    <a:cubicBezTo>
                      <a:pt x="43675" y="30909"/>
                      <a:pt x="45548" y="30107"/>
                      <a:pt x="47484" y="30107"/>
                    </a:cubicBezTo>
                    <a:close/>
                    <a:moveTo>
                      <a:pt x="60497" y="30107"/>
                    </a:moveTo>
                    <a:cubicBezTo>
                      <a:pt x="62433" y="30107"/>
                      <a:pt x="64308" y="30911"/>
                      <a:pt x="65653" y="32366"/>
                    </a:cubicBezTo>
                    <a:lnTo>
                      <a:pt x="65653" y="32366"/>
                    </a:lnTo>
                    <a:cubicBezTo>
                      <a:pt x="65650" y="32366"/>
                      <a:pt x="65647" y="32366"/>
                      <a:pt x="65644" y="32366"/>
                    </a:cubicBezTo>
                    <a:cubicBezTo>
                      <a:pt x="65624" y="32366"/>
                      <a:pt x="65604" y="32366"/>
                      <a:pt x="65584" y="32366"/>
                    </a:cubicBezTo>
                    <a:cubicBezTo>
                      <a:pt x="63715" y="32366"/>
                      <a:pt x="61957" y="33195"/>
                      <a:pt x="60706" y="34498"/>
                    </a:cubicBezTo>
                    <a:cubicBezTo>
                      <a:pt x="60796" y="32912"/>
                      <a:pt x="60214" y="31407"/>
                      <a:pt x="59219" y="30224"/>
                    </a:cubicBezTo>
                    <a:cubicBezTo>
                      <a:pt x="59644" y="30145"/>
                      <a:pt x="60072" y="30107"/>
                      <a:pt x="60497" y="30107"/>
                    </a:cubicBezTo>
                    <a:close/>
                    <a:moveTo>
                      <a:pt x="106093" y="25399"/>
                    </a:moveTo>
                    <a:cubicBezTo>
                      <a:pt x="106554" y="25399"/>
                      <a:pt x="107019" y="25445"/>
                      <a:pt x="107480" y="25538"/>
                    </a:cubicBezTo>
                    <a:cubicBezTo>
                      <a:pt x="106477" y="26801"/>
                      <a:pt x="105930" y="28395"/>
                      <a:pt x="106136" y="30070"/>
                    </a:cubicBezTo>
                    <a:lnTo>
                      <a:pt x="106136" y="30070"/>
                    </a:lnTo>
                    <a:cubicBezTo>
                      <a:pt x="106645" y="29957"/>
                      <a:pt x="107158" y="29902"/>
                      <a:pt x="107667" y="29902"/>
                    </a:cubicBezTo>
                    <a:cubicBezTo>
                      <a:pt x="109601" y="29902"/>
                      <a:pt x="111474" y="30700"/>
                      <a:pt x="112821" y="32160"/>
                    </a:cubicBezTo>
                    <a:cubicBezTo>
                      <a:pt x="112802" y="32160"/>
                      <a:pt x="112783" y="32160"/>
                      <a:pt x="112764" y="32160"/>
                    </a:cubicBezTo>
                    <a:cubicBezTo>
                      <a:pt x="110778" y="32160"/>
                      <a:pt x="108911" y="33096"/>
                      <a:pt x="107659" y="34543"/>
                    </a:cubicBezTo>
                    <a:cubicBezTo>
                      <a:pt x="107785" y="32877"/>
                      <a:pt x="107175" y="31300"/>
                      <a:pt x="106127" y="30072"/>
                    </a:cubicBezTo>
                    <a:cubicBezTo>
                      <a:pt x="106130" y="30071"/>
                      <a:pt x="106132" y="30071"/>
                      <a:pt x="106134" y="30070"/>
                    </a:cubicBezTo>
                    <a:lnTo>
                      <a:pt x="106134" y="30070"/>
                    </a:lnTo>
                    <a:lnTo>
                      <a:pt x="106127" y="30063"/>
                    </a:lnTo>
                    <a:cubicBezTo>
                      <a:pt x="104875" y="28607"/>
                      <a:pt x="102990" y="27652"/>
                      <a:pt x="100995" y="27652"/>
                    </a:cubicBezTo>
                    <a:cubicBezTo>
                      <a:pt x="100979" y="27652"/>
                      <a:pt x="100964" y="27652"/>
                      <a:pt x="100948" y="27653"/>
                    </a:cubicBezTo>
                    <a:lnTo>
                      <a:pt x="100948" y="27653"/>
                    </a:lnTo>
                    <a:cubicBezTo>
                      <a:pt x="102286" y="26199"/>
                      <a:pt x="104161" y="25399"/>
                      <a:pt x="106093" y="25399"/>
                    </a:cubicBezTo>
                    <a:close/>
                    <a:moveTo>
                      <a:pt x="13651" y="30209"/>
                    </a:moveTo>
                    <a:cubicBezTo>
                      <a:pt x="15587" y="30209"/>
                      <a:pt x="17458" y="31009"/>
                      <a:pt x="18799" y="32455"/>
                    </a:cubicBezTo>
                    <a:lnTo>
                      <a:pt x="18799" y="32455"/>
                    </a:lnTo>
                    <a:cubicBezTo>
                      <a:pt x="18788" y="32455"/>
                      <a:pt x="18777" y="32455"/>
                      <a:pt x="18766" y="32455"/>
                    </a:cubicBezTo>
                    <a:cubicBezTo>
                      <a:pt x="16897" y="32455"/>
                      <a:pt x="15129" y="33294"/>
                      <a:pt x="13888" y="34597"/>
                    </a:cubicBezTo>
                    <a:cubicBezTo>
                      <a:pt x="13968" y="33002"/>
                      <a:pt x="13386" y="31497"/>
                      <a:pt x="12391" y="30323"/>
                    </a:cubicBezTo>
                    <a:cubicBezTo>
                      <a:pt x="12811" y="30247"/>
                      <a:pt x="13233" y="30209"/>
                      <a:pt x="13651" y="30209"/>
                    </a:cubicBezTo>
                    <a:close/>
                    <a:moveTo>
                      <a:pt x="23971" y="30205"/>
                    </a:moveTo>
                    <a:cubicBezTo>
                      <a:pt x="24396" y="30205"/>
                      <a:pt x="24824" y="30244"/>
                      <a:pt x="25250" y="30323"/>
                    </a:cubicBezTo>
                    <a:cubicBezTo>
                      <a:pt x="24255" y="31497"/>
                      <a:pt x="23673" y="33002"/>
                      <a:pt x="23753" y="34597"/>
                    </a:cubicBezTo>
                    <a:cubicBezTo>
                      <a:pt x="22512" y="33294"/>
                      <a:pt x="20744" y="32455"/>
                      <a:pt x="18884" y="32455"/>
                    </a:cubicBezTo>
                    <a:cubicBezTo>
                      <a:pt x="18864" y="32455"/>
                      <a:pt x="18845" y="32455"/>
                      <a:pt x="18825" y="32455"/>
                    </a:cubicBezTo>
                    <a:cubicBezTo>
                      <a:pt x="20162" y="31008"/>
                      <a:pt x="22036" y="30205"/>
                      <a:pt x="23971" y="30205"/>
                    </a:cubicBezTo>
                    <a:close/>
                    <a:moveTo>
                      <a:pt x="35606" y="25605"/>
                    </a:moveTo>
                    <a:cubicBezTo>
                      <a:pt x="36068" y="25605"/>
                      <a:pt x="36534" y="25651"/>
                      <a:pt x="36997" y="25744"/>
                    </a:cubicBezTo>
                    <a:cubicBezTo>
                      <a:pt x="35993" y="26999"/>
                      <a:pt x="35438" y="28593"/>
                      <a:pt x="35644" y="30269"/>
                    </a:cubicBezTo>
                    <a:cubicBezTo>
                      <a:pt x="36150" y="30158"/>
                      <a:pt x="36661" y="30103"/>
                      <a:pt x="37168" y="30103"/>
                    </a:cubicBezTo>
                    <a:cubicBezTo>
                      <a:pt x="39104" y="30103"/>
                      <a:pt x="40980" y="30899"/>
                      <a:pt x="42329" y="32357"/>
                    </a:cubicBezTo>
                    <a:lnTo>
                      <a:pt x="42329" y="32357"/>
                    </a:lnTo>
                    <a:cubicBezTo>
                      <a:pt x="42313" y="32357"/>
                      <a:pt x="42297" y="32357"/>
                      <a:pt x="42282" y="32357"/>
                    </a:cubicBezTo>
                    <a:cubicBezTo>
                      <a:pt x="40295" y="32357"/>
                      <a:pt x="38428" y="33302"/>
                      <a:pt x="37176" y="34749"/>
                    </a:cubicBezTo>
                    <a:cubicBezTo>
                      <a:pt x="37302" y="33074"/>
                      <a:pt x="36692" y="31497"/>
                      <a:pt x="35644" y="30269"/>
                    </a:cubicBezTo>
                    <a:cubicBezTo>
                      <a:pt x="34392" y="28813"/>
                      <a:pt x="32507" y="27858"/>
                      <a:pt x="30511" y="27858"/>
                    </a:cubicBezTo>
                    <a:cubicBezTo>
                      <a:pt x="30496" y="27858"/>
                      <a:pt x="30480" y="27859"/>
                      <a:pt x="30465" y="27859"/>
                    </a:cubicBezTo>
                    <a:lnTo>
                      <a:pt x="30465" y="27859"/>
                    </a:lnTo>
                    <a:cubicBezTo>
                      <a:pt x="31803" y="26405"/>
                      <a:pt x="33672" y="25605"/>
                      <a:pt x="35606" y="25605"/>
                    </a:cubicBezTo>
                    <a:close/>
                    <a:moveTo>
                      <a:pt x="124475" y="28056"/>
                    </a:moveTo>
                    <a:cubicBezTo>
                      <a:pt x="127650" y="28056"/>
                      <a:pt x="130827" y="30135"/>
                      <a:pt x="130867" y="34292"/>
                    </a:cubicBezTo>
                    <a:cubicBezTo>
                      <a:pt x="130389" y="34187"/>
                      <a:pt x="129906" y="34136"/>
                      <a:pt x="129427" y="34136"/>
                    </a:cubicBezTo>
                    <a:cubicBezTo>
                      <a:pt x="127574" y="34136"/>
                      <a:pt x="125776" y="34904"/>
                      <a:pt x="124487" y="36299"/>
                    </a:cubicBezTo>
                    <a:cubicBezTo>
                      <a:pt x="123213" y="34927"/>
                      <a:pt x="121434" y="34140"/>
                      <a:pt x="119564" y="34140"/>
                    </a:cubicBezTo>
                    <a:cubicBezTo>
                      <a:pt x="119553" y="34140"/>
                      <a:pt x="119543" y="34140"/>
                      <a:pt x="119532" y="34140"/>
                    </a:cubicBezTo>
                    <a:cubicBezTo>
                      <a:pt x="119048" y="34140"/>
                      <a:pt x="118564" y="34185"/>
                      <a:pt x="118089" y="34292"/>
                    </a:cubicBezTo>
                    <a:cubicBezTo>
                      <a:pt x="118125" y="30135"/>
                      <a:pt x="121299" y="28056"/>
                      <a:pt x="124475" y="28056"/>
                    </a:cubicBezTo>
                    <a:close/>
                    <a:moveTo>
                      <a:pt x="100943" y="28163"/>
                    </a:moveTo>
                    <a:cubicBezTo>
                      <a:pt x="104120" y="28163"/>
                      <a:pt x="107296" y="30242"/>
                      <a:pt x="107337" y="34400"/>
                    </a:cubicBezTo>
                    <a:cubicBezTo>
                      <a:pt x="106858" y="34295"/>
                      <a:pt x="106375" y="34244"/>
                      <a:pt x="105896" y="34244"/>
                    </a:cubicBezTo>
                    <a:cubicBezTo>
                      <a:pt x="104045" y="34244"/>
                      <a:pt x="102248" y="35008"/>
                      <a:pt x="100952" y="36393"/>
                    </a:cubicBezTo>
                    <a:lnTo>
                      <a:pt x="100952" y="36393"/>
                    </a:lnTo>
                    <a:cubicBezTo>
                      <a:pt x="99679" y="35024"/>
                      <a:pt x="97893" y="34247"/>
                      <a:pt x="96025" y="34247"/>
                    </a:cubicBezTo>
                    <a:cubicBezTo>
                      <a:pt x="96014" y="34247"/>
                      <a:pt x="96004" y="34247"/>
                      <a:pt x="95993" y="34248"/>
                    </a:cubicBezTo>
                    <a:cubicBezTo>
                      <a:pt x="95509" y="34248"/>
                      <a:pt x="95025" y="34292"/>
                      <a:pt x="94550" y="34400"/>
                    </a:cubicBezTo>
                    <a:cubicBezTo>
                      <a:pt x="94590" y="30242"/>
                      <a:pt x="97767" y="28163"/>
                      <a:pt x="100943" y="28163"/>
                    </a:cubicBezTo>
                    <a:close/>
                    <a:moveTo>
                      <a:pt x="77631" y="28160"/>
                    </a:moveTo>
                    <a:cubicBezTo>
                      <a:pt x="80803" y="28160"/>
                      <a:pt x="83975" y="30235"/>
                      <a:pt x="84021" y="34387"/>
                    </a:cubicBezTo>
                    <a:lnTo>
                      <a:pt x="84021" y="34387"/>
                    </a:lnTo>
                    <a:cubicBezTo>
                      <a:pt x="83552" y="34288"/>
                      <a:pt x="83080" y="34239"/>
                      <a:pt x="82612" y="34239"/>
                    </a:cubicBezTo>
                    <a:cubicBezTo>
                      <a:pt x="80751" y="34239"/>
                      <a:pt x="78950" y="35006"/>
                      <a:pt x="77651" y="36398"/>
                    </a:cubicBezTo>
                    <a:cubicBezTo>
                      <a:pt x="76377" y="35026"/>
                      <a:pt x="74589" y="34247"/>
                      <a:pt x="72710" y="34247"/>
                    </a:cubicBezTo>
                    <a:cubicBezTo>
                      <a:pt x="72699" y="34247"/>
                      <a:pt x="72688" y="34247"/>
                      <a:pt x="72678" y="34248"/>
                    </a:cubicBezTo>
                    <a:cubicBezTo>
                      <a:pt x="72194" y="34248"/>
                      <a:pt x="71710" y="34292"/>
                      <a:pt x="71235" y="34400"/>
                    </a:cubicBezTo>
                    <a:cubicBezTo>
                      <a:pt x="71275" y="30241"/>
                      <a:pt x="74454" y="28160"/>
                      <a:pt x="77631" y="28160"/>
                    </a:cubicBezTo>
                    <a:close/>
                    <a:moveTo>
                      <a:pt x="53992" y="28260"/>
                    </a:moveTo>
                    <a:cubicBezTo>
                      <a:pt x="57167" y="28260"/>
                      <a:pt x="60343" y="30336"/>
                      <a:pt x="60384" y="34488"/>
                    </a:cubicBezTo>
                    <a:lnTo>
                      <a:pt x="60384" y="34488"/>
                    </a:lnTo>
                    <a:cubicBezTo>
                      <a:pt x="59912" y="34387"/>
                      <a:pt x="59436" y="34338"/>
                      <a:pt x="58965" y="34338"/>
                    </a:cubicBezTo>
                    <a:cubicBezTo>
                      <a:pt x="57104" y="34338"/>
                      <a:pt x="55304" y="35104"/>
                      <a:pt x="54004" y="36497"/>
                    </a:cubicBezTo>
                    <a:cubicBezTo>
                      <a:pt x="52723" y="35117"/>
                      <a:pt x="50931" y="34337"/>
                      <a:pt x="49049" y="34337"/>
                    </a:cubicBezTo>
                    <a:cubicBezTo>
                      <a:pt x="48565" y="34337"/>
                      <a:pt x="48081" y="34391"/>
                      <a:pt x="47606" y="34489"/>
                    </a:cubicBezTo>
                    <a:cubicBezTo>
                      <a:pt x="47642" y="30336"/>
                      <a:pt x="50816" y="28260"/>
                      <a:pt x="53992" y="28260"/>
                    </a:cubicBezTo>
                    <a:close/>
                    <a:moveTo>
                      <a:pt x="7166" y="28348"/>
                    </a:moveTo>
                    <a:cubicBezTo>
                      <a:pt x="10341" y="28348"/>
                      <a:pt x="13516" y="30427"/>
                      <a:pt x="13556" y="34588"/>
                    </a:cubicBezTo>
                    <a:cubicBezTo>
                      <a:pt x="13083" y="34486"/>
                      <a:pt x="12605" y="34436"/>
                      <a:pt x="12131" y="34436"/>
                    </a:cubicBezTo>
                    <a:cubicBezTo>
                      <a:pt x="10273" y="34436"/>
                      <a:pt x="8469" y="35201"/>
                      <a:pt x="7176" y="36586"/>
                    </a:cubicBezTo>
                    <a:cubicBezTo>
                      <a:pt x="5893" y="35223"/>
                      <a:pt x="4106" y="34445"/>
                      <a:pt x="2227" y="34445"/>
                    </a:cubicBezTo>
                    <a:cubicBezTo>
                      <a:pt x="2216" y="34445"/>
                      <a:pt x="2205" y="34445"/>
                      <a:pt x="2194" y="34445"/>
                    </a:cubicBezTo>
                    <a:lnTo>
                      <a:pt x="2212" y="34427"/>
                    </a:lnTo>
                    <a:cubicBezTo>
                      <a:pt x="1728" y="34427"/>
                      <a:pt x="1245" y="34481"/>
                      <a:pt x="770" y="34588"/>
                    </a:cubicBezTo>
                    <a:cubicBezTo>
                      <a:pt x="810" y="30429"/>
                      <a:pt x="3988" y="28348"/>
                      <a:pt x="7166" y="28348"/>
                    </a:cubicBezTo>
                    <a:close/>
                    <a:moveTo>
                      <a:pt x="30465" y="28364"/>
                    </a:moveTo>
                    <a:cubicBezTo>
                      <a:pt x="33638" y="28364"/>
                      <a:pt x="36811" y="30439"/>
                      <a:pt x="36854" y="34593"/>
                    </a:cubicBezTo>
                    <a:lnTo>
                      <a:pt x="36854" y="34593"/>
                    </a:lnTo>
                    <a:cubicBezTo>
                      <a:pt x="36384" y="34494"/>
                      <a:pt x="35912" y="34445"/>
                      <a:pt x="35443" y="34445"/>
                    </a:cubicBezTo>
                    <a:cubicBezTo>
                      <a:pt x="33580" y="34445"/>
                      <a:pt x="31775" y="35212"/>
                      <a:pt x="30483" y="36604"/>
                    </a:cubicBezTo>
                    <a:cubicBezTo>
                      <a:pt x="29201" y="35224"/>
                      <a:pt x="27409" y="34445"/>
                      <a:pt x="25528" y="34445"/>
                    </a:cubicBezTo>
                    <a:cubicBezTo>
                      <a:pt x="25044" y="34445"/>
                      <a:pt x="24560" y="34498"/>
                      <a:pt x="24085" y="34597"/>
                    </a:cubicBezTo>
                    <a:cubicBezTo>
                      <a:pt x="24116" y="30443"/>
                      <a:pt x="27290" y="28364"/>
                      <a:pt x="30465" y="28364"/>
                    </a:cubicBezTo>
                    <a:close/>
                    <a:moveTo>
                      <a:pt x="119327" y="34515"/>
                    </a:moveTo>
                    <a:cubicBezTo>
                      <a:pt x="121267" y="34515"/>
                      <a:pt x="123141" y="35318"/>
                      <a:pt x="124478" y="36765"/>
                    </a:cubicBezTo>
                    <a:cubicBezTo>
                      <a:pt x="124458" y="36765"/>
                      <a:pt x="124439" y="36765"/>
                      <a:pt x="124419" y="36765"/>
                    </a:cubicBezTo>
                    <a:cubicBezTo>
                      <a:pt x="122550" y="36765"/>
                      <a:pt x="120782" y="37604"/>
                      <a:pt x="119541" y="38907"/>
                    </a:cubicBezTo>
                    <a:cubicBezTo>
                      <a:pt x="119622" y="37312"/>
                      <a:pt x="119039" y="35816"/>
                      <a:pt x="118045" y="34633"/>
                    </a:cubicBezTo>
                    <a:cubicBezTo>
                      <a:pt x="118472" y="34554"/>
                      <a:pt x="118901" y="34515"/>
                      <a:pt x="119327" y="34515"/>
                    </a:cubicBezTo>
                    <a:close/>
                    <a:moveTo>
                      <a:pt x="129624" y="34515"/>
                    </a:moveTo>
                    <a:cubicBezTo>
                      <a:pt x="130049" y="34515"/>
                      <a:pt x="130477" y="34554"/>
                      <a:pt x="130903" y="34633"/>
                    </a:cubicBezTo>
                    <a:cubicBezTo>
                      <a:pt x="129908" y="35816"/>
                      <a:pt x="129326" y="37312"/>
                      <a:pt x="129415" y="38907"/>
                    </a:cubicBezTo>
                    <a:cubicBezTo>
                      <a:pt x="128165" y="37604"/>
                      <a:pt x="126397" y="36765"/>
                      <a:pt x="124537" y="36765"/>
                    </a:cubicBezTo>
                    <a:cubicBezTo>
                      <a:pt x="124517" y="36765"/>
                      <a:pt x="124498" y="36765"/>
                      <a:pt x="124478" y="36765"/>
                    </a:cubicBezTo>
                    <a:cubicBezTo>
                      <a:pt x="125815" y="35318"/>
                      <a:pt x="127689" y="34515"/>
                      <a:pt x="129624" y="34515"/>
                    </a:cubicBezTo>
                    <a:close/>
                    <a:moveTo>
                      <a:pt x="82770" y="34620"/>
                    </a:moveTo>
                    <a:cubicBezTo>
                      <a:pt x="83198" y="34620"/>
                      <a:pt x="83629" y="34660"/>
                      <a:pt x="84057" y="34740"/>
                    </a:cubicBezTo>
                    <a:cubicBezTo>
                      <a:pt x="83556" y="35341"/>
                      <a:pt x="83152" y="36031"/>
                      <a:pt x="82893" y="36765"/>
                    </a:cubicBezTo>
                    <a:lnTo>
                      <a:pt x="82875" y="36765"/>
                    </a:lnTo>
                    <a:cubicBezTo>
                      <a:pt x="82633" y="37473"/>
                      <a:pt x="82534" y="38208"/>
                      <a:pt x="82570" y="38952"/>
                    </a:cubicBezTo>
                    <a:cubicBezTo>
                      <a:pt x="81324" y="37644"/>
                      <a:pt x="79559" y="36810"/>
                      <a:pt x="77695" y="36810"/>
                    </a:cubicBezTo>
                    <a:cubicBezTo>
                      <a:pt x="79026" y="35399"/>
                      <a:pt x="80871" y="34620"/>
                      <a:pt x="82770" y="34620"/>
                    </a:cubicBezTo>
                    <a:close/>
                    <a:moveTo>
                      <a:pt x="95806" y="34620"/>
                    </a:moveTo>
                    <a:cubicBezTo>
                      <a:pt x="97710" y="34620"/>
                      <a:pt x="99556" y="35399"/>
                      <a:pt x="100894" y="36810"/>
                    </a:cubicBezTo>
                    <a:cubicBezTo>
                      <a:pt x="99021" y="36810"/>
                      <a:pt x="97256" y="37644"/>
                      <a:pt x="96011" y="38952"/>
                    </a:cubicBezTo>
                    <a:cubicBezTo>
                      <a:pt x="96047" y="38208"/>
                      <a:pt x="95948" y="37473"/>
                      <a:pt x="95706" y="36765"/>
                    </a:cubicBezTo>
                    <a:lnTo>
                      <a:pt x="95679" y="36765"/>
                    </a:lnTo>
                    <a:cubicBezTo>
                      <a:pt x="95419" y="36031"/>
                      <a:pt x="95025" y="35341"/>
                      <a:pt x="94514" y="34740"/>
                    </a:cubicBezTo>
                    <a:cubicBezTo>
                      <a:pt x="94944" y="34660"/>
                      <a:pt x="95377" y="34620"/>
                      <a:pt x="95806" y="34620"/>
                    </a:cubicBezTo>
                    <a:close/>
                    <a:moveTo>
                      <a:pt x="59142" y="34720"/>
                    </a:moveTo>
                    <a:cubicBezTo>
                      <a:pt x="59570" y="34720"/>
                      <a:pt x="60000" y="34759"/>
                      <a:pt x="60429" y="34839"/>
                    </a:cubicBezTo>
                    <a:cubicBezTo>
                      <a:pt x="59434" y="36022"/>
                      <a:pt x="58852" y="37518"/>
                      <a:pt x="58941" y="39113"/>
                    </a:cubicBezTo>
                    <a:cubicBezTo>
                      <a:pt x="57691" y="37810"/>
                      <a:pt x="55923" y="36971"/>
                      <a:pt x="54063" y="36971"/>
                    </a:cubicBezTo>
                    <a:cubicBezTo>
                      <a:pt x="54043" y="36971"/>
                      <a:pt x="54024" y="36971"/>
                      <a:pt x="54004" y="36972"/>
                    </a:cubicBezTo>
                    <a:cubicBezTo>
                      <a:pt x="53984" y="36971"/>
                      <a:pt x="53964" y="36971"/>
                      <a:pt x="53945" y="36971"/>
                    </a:cubicBezTo>
                    <a:cubicBezTo>
                      <a:pt x="52076" y="36971"/>
                      <a:pt x="50308" y="37810"/>
                      <a:pt x="49067" y="39113"/>
                    </a:cubicBezTo>
                    <a:cubicBezTo>
                      <a:pt x="49147" y="37518"/>
                      <a:pt x="48565" y="36022"/>
                      <a:pt x="47579" y="34839"/>
                    </a:cubicBezTo>
                    <a:cubicBezTo>
                      <a:pt x="48004" y="34760"/>
                      <a:pt x="48431" y="34721"/>
                      <a:pt x="48855" y="34721"/>
                    </a:cubicBezTo>
                    <a:cubicBezTo>
                      <a:pt x="50785" y="34721"/>
                      <a:pt x="52658" y="35523"/>
                      <a:pt x="53995" y="36963"/>
                    </a:cubicBezTo>
                    <a:lnTo>
                      <a:pt x="54004" y="36963"/>
                    </a:lnTo>
                    <a:cubicBezTo>
                      <a:pt x="55339" y="35517"/>
                      <a:pt x="57210" y="34720"/>
                      <a:pt x="59142" y="34720"/>
                    </a:cubicBezTo>
                    <a:close/>
                    <a:moveTo>
                      <a:pt x="12301" y="34821"/>
                    </a:moveTo>
                    <a:cubicBezTo>
                      <a:pt x="12724" y="34821"/>
                      <a:pt x="13150" y="34859"/>
                      <a:pt x="13574" y="34938"/>
                    </a:cubicBezTo>
                    <a:cubicBezTo>
                      <a:pt x="13063" y="35538"/>
                      <a:pt x="12669" y="36228"/>
                      <a:pt x="12409" y="36972"/>
                    </a:cubicBezTo>
                    <a:lnTo>
                      <a:pt x="12382" y="36972"/>
                    </a:lnTo>
                    <a:cubicBezTo>
                      <a:pt x="12141" y="37670"/>
                      <a:pt x="12042" y="38414"/>
                      <a:pt x="12087" y="39149"/>
                    </a:cubicBezTo>
                    <a:cubicBezTo>
                      <a:pt x="10841" y="37850"/>
                      <a:pt x="9076" y="37007"/>
                      <a:pt x="7212" y="37007"/>
                    </a:cubicBezTo>
                    <a:cubicBezTo>
                      <a:pt x="8547" y="35599"/>
                      <a:pt x="10392" y="34821"/>
                      <a:pt x="12301" y="34821"/>
                    </a:cubicBezTo>
                    <a:close/>
                    <a:moveTo>
                      <a:pt x="25305" y="34821"/>
                    </a:moveTo>
                    <a:cubicBezTo>
                      <a:pt x="27216" y="34821"/>
                      <a:pt x="29067" y="35599"/>
                      <a:pt x="30402" y="37007"/>
                    </a:cubicBezTo>
                    <a:cubicBezTo>
                      <a:pt x="28538" y="37007"/>
                      <a:pt x="26764" y="37841"/>
                      <a:pt x="25519" y="39149"/>
                    </a:cubicBezTo>
                    <a:cubicBezTo>
                      <a:pt x="25563" y="38414"/>
                      <a:pt x="25456" y="37670"/>
                      <a:pt x="25223" y="36972"/>
                    </a:cubicBezTo>
                    <a:lnTo>
                      <a:pt x="25196" y="36972"/>
                    </a:lnTo>
                    <a:cubicBezTo>
                      <a:pt x="24936" y="36228"/>
                      <a:pt x="24542" y="35538"/>
                      <a:pt x="24031" y="34938"/>
                    </a:cubicBezTo>
                    <a:cubicBezTo>
                      <a:pt x="24455" y="34859"/>
                      <a:pt x="24882" y="34821"/>
                      <a:pt x="25305" y="34821"/>
                    </a:cubicBezTo>
                    <a:close/>
                    <a:moveTo>
                      <a:pt x="106096" y="34617"/>
                    </a:moveTo>
                    <a:cubicBezTo>
                      <a:pt x="106559" y="34617"/>
                      <a:pt x="107026" y="34664"/>
                      <a:pt x="107489" y="34758"/>
                    </a:cubicBezTo>
                    <a:cubicBezTo>
                      <a:pt x="106495" y="35995"/>
                      <a:pt x="105948" y="37563"/>
                      <a:pt x="106127" y="39212"/>
                    </a:cubicBezTo>
                    <a:cubicBezTo>
                      <a:pt x="104873" y="37760"/>
                      <a:pt x="103000" y="36810"/>
                      <a:pt x="101011" y="36810"/>
                    </a:cubicBezTo>
                    <a:cubicBezTo>
                      <a:pt x="102344" y="35398"/>
                      <a:pt x="104192" y="34617"/>
                      <a:pt x="106096" y="34617"/>
                    </a:cubicBezTo>
                    <a:close/>
                    <a:moveTo>
                      <a:pt x="70794" y="30109"/>
                    </a:moveTo>
                    <a:cubicBezTo>
                      <a:pt x="71289" y="30109"/>
                      <a:pt x="71788" y="30161"/>
                      <a:pt x="72283" y="30269"/>
                    </a:cubicBezTo>
                    <a:cubicBezTo>
                      <a:pt x="71289" y="31524"/>
                      <a:pt x="70742" y="33110"/>
                      <a:pt x="70939" y="34785"/>
                    </a:cubicBezTo>
                    <a:lnTo>
                      <a:pt x="70957" y="34785"/>
                    </a:lnTo>
                    <a:cubicBezTo>
                      <a:pt x="71462" y="34672"/>
                      <a:pt x="71973" y="34617"/>
                      <a:pt x="72479" y="34617"/>
                    </a:cubicBezTo>
                    <a:cubicBezTo>
                      <a:pt x="74381" y="34617"/>
                      <a:pt x="76233" y="35395"/>
                      <a:pt x="77570" y="36810"/>
                    </a:cubicBezTo>
                    <a:cubicBezTo>
                      <a:pt x="75527" y="36810"/>
                      <a:pt x="73601" y="37814"/>
                      <a:pt x="72346" y="39337"/>
                    </a:cubicBezTo>
                    <a:cubicBezTo>
                      <a:pt x="72694" y="35639"/>
                      <a:pt x="69398" y="32366"/>
                      <a:pt x="65704" y="32366"/>
                    </a:cubicBezTo>
                    <a:cubicBezTo>
                      <a:pt x="65687" y="32366"/>
                      <a:pt x="65670" y="32366"/>
                      <a:pt x="65653" y="32366"/>
                    </a:cubicBezTo>
                    <a:lnTo>
                      <a:pt x="65653" y="32366"/>
                    </a:lnTo>
                    <a:cubicBezTo>
                      <a:pt x="66994" y="30911"/>
                      <a:pt x="68863" y="30109"/>
                      <a:pt x="70794" y="30109"/>
                    </a:cubicBezTo>
                    <a:close/>
                    <a:moveTo>
                      <a:pt x="35613" y="34809"/>
                    </a:moveTo>
                    <a:cubicBezTo>
                      <a:pt x="36073" y="34809"/>
                      <a:pt x="36537" y="34854"/>
                      <a:pt x="36997" y="34946"/>
                    </a:cubicBezTo>
                    <a:cubicBezTo>
                      <a:pt x="36013" y="36189"/>
                      <a:pt x="35458" y="37762"/>
                      <a:pt x="35634" y="39407"/>
                    </a:cubicBezTo>
                    <a:lnTo>
                      <a:pt x="35634" y="39407"/>
                    </a:lnTo>
                    <a:cubicBezTo>
                      <a:pt x="34388" y="37948"/>
                      <a:pt x="32507" y="36998"/>
                      <a:pt x="30519" y="36998"/>
                    </a:cubicBezTo>
                    <a:cubicBezTo>
                      <a:pt x="31861" y="35584"/>
                      <a:pt x="33709" y="34809"/>
                      <a:pt x="35613" y="34809"/>
                    </a:cubicBezTo>
                    <a:close/>
                    <a:moveTo>
                      <a:pt x="136132" y="32662"/>
                    </a:moveTo>
                    <a:cubicBezTo>
                      <a:pt x="139308" y="32662"/>
                      <a:pt x="142484" y="34740"/>
                      <a:pt x="142525" y="38898"/>
                    </a:cubicBezTo>
                    <a:cubicBezTo>
                      <a:pt x="142046" y="38793"/>
                      <a:pt x="141563" y="38742"/>
                      <a:pt x="141084" y="38742"/>
                    </a:cubicBezTo>
                    <a:cubicBezTo>
                      <a:pt x="139231" y="38742"/>
                      <a:pt x="137433" y="39508"/>
                      <a:pt x="136145" y="40896"/>
                    </a:cubicBezTo>
                    <a:cubicBezTo>
                      <a:pt x="134863" y="39525"/>
                      <a:pt x="133071" y="38737"/>
                      <a:pt x="131190" y="38737"/>
                    </a:cubicBezTo>
                    <a:cubicBezTo>
                      <a:pt x="130706" y="38737"/>
                      <a:pt x="130222" y="38791"/>
                      <a:pt x="129747" y="38898"/>
                    </a:cubicBezTo>
                    <a:cubicBezTo>
                      <a:pt x="129783" y="34740"/>
                      <a:pt x="132957" y="32662"/>
                      <a:pt x="136132" y="32662"/>
                    </a:cubicBezTo>
                    <a:close/>
                    <a:moveTo>
                      <a:pt x="112818" y="32662"/>
                    </a:moveTo>
                    <a:cubicBezTo>
                      <a:pt x="115995" y="32662"/>
                      <a:pt x="119174" y="34740"/>
                      <a:pt x="119218" y="38898"/>
                    </a:cubicBezTo>
                    <a:cubicBezTo>
                      <a:pt x="118738" y="38793"/>
                      <a:pt x="118254" y="38742"/>
                      <a:pt x="117774" y="38742"/>
                    </a:cubicBezTo>
                    <a:cubicBezTo>
                      <a:pt x="115916" y="38742"/>
                      <a:pt x="114117" y="39510"/>
                      <a:pt x="112821" y="40905"/>
                    </a:cubicBezTo>
                    <a:cubicBezTo>
                      <a:pt x="111548" y="39525"/>
                      <a:pt x="109756" y="38746"/>
                      <a:pt x="107874" y="38746"/>
                    </a:cubicBezTo>
                    <a:cubicBezTo>
                      <a:pt x="107391" y="38746"/>
                      <a:pt x="106907" y="38791"/>
                      <a:pt x="106432" y="38898"/>
                    </a:cubicBezTo>
                    <a:cubicBezTo>
                      <a:pt x="106468" y="34740"/>
                      <a:pt x="109642" y="32662"/>
                      <a:pt x="112818" y="32662"/>
                    </a:cubicBezTo>
                    <a:close/>
                    <a:moveTo>
                      <a:pt x="89290" y="32762"/>
                    </a:moveTo>
                    <a:cubicBezTo>
                      <a:pt x="91871" y="32762"/>
                      <a:pt x="94452" y="34136"/>
                      <a:pt x="95348" y="36882"/>
                    </a:cubicBezTo>
                    <a:lnTo>
                      <a:pt x="95375" y="36882"/>
                    </a:lnTo>
                    <a:cubicBezTo>
                      <a:pt x="95572" y="37545"/>
                      <a:pt x="95679" y="38235"/>
                      <a:pt x="95688" y="38934"/>
                    </a:cubicBezTo>
                    <a:cubicBezTo>
                      <a:pt x="95213" y="38832"/>
                      <a:pt x="94735" y="38782"/>
                      <a:pt x="94260" y="38782"/>
                    </a:cubicBezTo>
                    <a:cubicBezTo>
                      <a:pt x="92399" y="38782"/>
                      <a:pt x="90599" y="39549"/>
                      <a:pt x="89299" y="40941"/>
                    </a:cubicBezTo>
                    <a:cubicBezTo>
                      <a:pt x="88018" y="39561"/>
                      <a:pt x="86226" y="38782"/>
                      <a:pt x="84344" y="38782"/>
                    </a:cubicBezTo>
                    <a:cubicBezTo>
                      <a:pt x="83860" y="38782"/>
                      <a:pt x="83376" y="38835"/>
                      <a:pt x="82902" y="38934"/>
                    </a:cubicBezTo>
                    <a:cubicBezTo>
                      <a:pt x="82902" y="38235"/>
                      <a:pt x="83009" y="37545"/>
                      <a:pt x="83215" y="36882"/>
                    </a:cubicBezTo>
                    <a:lnTo>
                      <a:pt x="83233" y="36882"/>
                    </a:lnTo>
                    <a:cubicBezTo>
                      <a:pt x="84129" y="34136"/>
                      <a:pt x="86710" y="32762"/>
                      <a:pt x="89290" y="32762"/>
                    </a:cubicBezTo>
                    <a:close/>
                    <a:moveTo>
                      <a:pt x="42338" y="32863"/>
                    </a:moveTo>
                    <a:cubicBezTo>
                      <a:pt x="45512" y="32863"/>
                      <a:pt x="48684" y="34938"/>
                      <a:pt x="48726" y="39091"/>
                    </a:cubicBezTo>
                    <a:lnTo>
                      <a:pt x="48726" y="39091"/>
                    </a:lnTo>
                    <a:cubicBezTo>
                      <a:pt x="48257" y="38992"/>
                      <a:pt x="47785" y="38943"/>
                      <a:pt x="47316" y="38943"/>
                    </a:cubicBezTo>
                    <a:cubicBezTo>
                      <a:pt x="45455" y="38943"/>
                      <a:pt x="43655" y="39710"/>
                      <a:pt x="42355" y="41102"/>
                    </a:cubicBezTo>
                    <a:cubicBezTo>
                      <a:pt x="41081" y="39730"/>
                      <a:pt x="39293" y="38952"/>
                      <a:pt x="37414" y="38952"/>
                    </a:cubicBezTo>
                    <a:cubicBezTo>
                      <a:pt x="37404" y="38952"/>
                      <a:pt x="37393" y="38952"/>
                      <a:pt x="37382" y="38952"/>
                    </a:cubicBezTo>
                    <a:cubicBezTo>
                      <a:pt x="36898" y="38952"/>
                      <a:pt x="36415" y="38997"/>
                      <a:pt x="35940" y="39104"/>
                    </a:cubicBezTo>
                    <a:cubicBezTo>
                      <a:pt x="35980" y="34944"/>
                      <a:pt x="39160" y="32863"/>
                      <a:pt x="42338" y="32863"/>
                    </a:cubicBezTo>
                    <a:close/>
                    <a:moveTo>
                      <a:pt x="65648" y="32868"/>
                    </a:moveTo>
                    <a:cubicBezTo>
                      <a:pt x="68825" y="32868"/>
                      <a:pt x="72001" y="34946"/>
                      <a:pt x="72041" y="39104"/>
                    </a:cubicBezTo>
                    <a:cubicBezTo>
                      <a:pt x="71563" y="38999"/>
                      <a:pt x="71081" y="38948"/>
                      <a:pt x="70602" y="38948"/>
                    </a:cubicBezTo>
                    <a:cubicBezTo>
                      <a:pt x="68748" y="38948"/>
                      <a:pt x="66949" y="39716"/>
                      <a:pt x="65653" y="41111"/>
                    </a:cubicBezTo>
                    <a:cubicBezTo>
                      <a:pt x="64371" y="39731"/>
                      <a:pt x="62579" y="38952"/>
                      <a:pt x="60697" y="38952"/>
                    </a:cubicBezTo>
                    <a:cubicBezTo>
                      <a:pt x="60214" y="38952"/>
                      <a:pt x="59730" y="38997"/>
                      <a:pt x="59255" y="39104"/>
                    </a:cubicBezTo>
                    <a:cubicBezTo>
                      <a:pt x="59295" y="34946"/>
                      <a:pt x="62472" y="32868"/>
                      <a:pt x="65648" y="32868"/>
                    </a:cubicBezTo>
                    <a:close/>
                    <a:moveTo>
                      <a:pt x="18803" y="32968"/>
                    </a:moveTo>
                    <a:cubicBezTo>
                      <a:pt x="21386" y="32968"/>
                      <a:pt x="23968" y="34342"/>
                      <a:pt x="24864" y="37088"/>
                    </a:cubicBezTo>
                    <a:lnTo>
                      <a:pt x="24882" y="37088"/>
                    </a:lnTo>
                    <a:cubicBezTo>
                      <a:pt x="25088" y="37751"/>
                      <a:pt x="25196" y="38441"/>
                      <a:pt x="25196" y="39140"/>
                    </a:cubicBezTo>
                    <a:cubicBezTo>
                      <a:pt x="24723" y="39038"/>
                      <a:pt x="24246" y="38988"/>
                      <a:pt x="23772" y="38988"/>
                    </a:cubicBezTo>
                    <a:cubicBezTo>
                      <a:pt x="21913" y="38988"/>
                      <a:pt x="20107" y="39755"/>
                      <a:pt x="18807" y="41147"/>
                    </a:cubicBezTo>
                    <a:cubicBezTo>
                      <a:pt x="17526" y="39767"/>
                      <a:pt x="15734" y="38988"/>
                      <a:pt x="13852" y="38988"/>
                    </a:cubicBezTo>
                    <a:cubicBezTo>
                      <a:pt x="13368" y="38988"/>
                      <a:pt x="12884" y="39041"/>
                      <a:pt x="12409" y="39140"/>
                    </a:cubicBezTo>
                    <a:cubicBezTo>
                      <a:pt x="12409" y="38441"/>
                      <a:pt x="12517" y="37751"/>
                      <a:pt x="12723" y="37088"/>
                    </a:cubicBezTo>
                    <a:lnTo>
                      <a:pt x="12741" y="37088"/>
                    </a:lnTo>
                    <a:cubicBezTo>
                      <a:pt x="13637" y="34342"/>
                      <a:pt x="16220" y="32968"/>
                      <a:pt x="18803" y="32968"/>
                    </a:cubicBezTo>
                    <a:close/>
                    <a:moveTo>
                      <a:pt x="117968" y="39112"/>
                    </a:moveTo>
                    <a:cubicBezTo>
                      <a:pt x="118392" y="39112"/>
                      <a:pt x="118820" y="39151"/>
                      <a:pt x="119245" y="39230"/>
                    </a:cubicBezTo>
                    <a:cubicBezTo>
                      <a:pt x="118726" y="39848"/>
                      <a:pt x="118322" y="40565"/>
                      <a:pt x="118063" y="41326"/>
                    </a:cubicBezTo>
                    <a:lnTo>
                      <a:pt x="118063" y="41317"/>
                    </a:lnTo>
                    <a:lnTo>
                      <a:pt x="118054" y="41344"/>
                    </a:lnTo>
                    <a:cubicBezTo>
                      <a:pt x="118054" y="41353"/>
                      <a:pt x="118045" y="41362"/>
                      <a:pt x="118036" y="41380"/>
                    </a:cubicBezTo>
                    <a:cubicBezTo>
                      <a:pt x="117812" y="42061"/>
                      <a:pt x="117713" y="42787"/>
                      <a:pt x="117758" y="43504"/>
                    </a:cubicBezTo>
                    <a:cubicBezTo>
                      <a:pt x="116508" y="42200"/>
                      <a:pt x="114748" y="41362"/>
                      <a:pt x="112888" y="41362"/>
                    </a:cubicBezTo>
                    <a:cubicBezTo>
                      <a:pt x="112869" y="41362"/>
                      <a:pt x="112849" y="41362"/>
                      <a:pt x="112830" y="41362"/>
                    </a:cubicBezTo>
                    <a:cubicBezTo>
                      <a:pt x="114167" y="39915"/>
                      <a:pt x="116034" y="39112"/>
                      <a:pt x="117968" y="39112"/>
                    </a:cubicBezTo>
                    <a:close/>
                    <a:moveTo>
                      <a:pt x="130986" y="39112"/>
                    </a:moveTo>
                    <a:cubicBezTo>
                      <a:pt x="132916" y="39112"/>
                      <a:pt x="134791" y="39915"/>
                      <a:pt x="136136" y="41362"/>
                    </a:cubicBezTo>
                    <a:cubicBezTo>
                      <a:pt x="136116" y="41362"/>
                      <a:pt x="136096" y="41362"/>
                      <a:pt x="136077" y="41362"/>
                    </a:cubicBezTo>
                    <a:cubicBezTo>
                      <a:pt x="134208" y="41362"/>
                      <a:pt x="132440" y="42200"/>
                      <a:pt x="131199" y="43504"/>
                    </a:cubicBezTo>
                    <a:cubicBezTo>
                      <a:pt x="131234" y="42787"/>
                      <a:pt x="131136" y="42070"/>
                      <a:pt x="130912" y="41389"/>
                    </a:cubicBezTo>
                    <a:lnTo>
                      <a:pt x="130912" y="41380"/>
                    </a:lnTo>
                    <a:cubicBezTo>
                      <a:pt x="130912" y="41371"/>
                      <a:pt x="130903" y="41362"/>
                      <a:pt x="130903" y="41344"/>
                    </a:cubicBezTo>
                    <a:cubicBezTo>
                      <a:pt x="130894" y="41335"/>
                      <a:pt x="130903" y="41335"/>
                      <a:pt x="130894" y="41326"/>
                    </a:cubicBezTo>
                    <a:cubicBezTo>
                      <a:pt x="130625" y="40556"/>
                      <a:pt x="130231" y="39848"/>
                      <a:pt x="129711" y="39230"/>
                    </a:cubicBezTo>
                    <a:cubicBezTo>
                      <a:pt x="130135" y="39151"/>
                      <a:pt x="130562" y="39112"/>
                      <a:pt x="130986" y="39112"/>
                    </a:cubicBezTo>
                    <a:close/>
                    <a:moveTo>
                      <a:pt x="84143" y="39166"/>
                    </a:moveTo>
                    <a:cubicBezTo>
                      <a:pt x="86077" y="39166"/>
                      <a:pt x="87946" y="39968"/>
                      <a:pt x="89290" y="41416"/>
                    </a:cubicBezTo>
                    <a:cubicBezTo>
                      <a:pt x="89271" y="41416"/>
                      <a:pt x="89251" y="41416"/>
                      <a:pt x="89231" y="41416"/>
                    </a:cubicBezTo>
                    <a:cubicBezTo>
                      <a:pt x="87362" y="41416"/>
                      <a:pt x="85595" y="42254"/>
                      <a:pt x="84353" y="43557"/>
                    </a:cubicBezTo>
                    <a:cubicBezTo>
                      <a:pt x="84434" y="41963"/>
                      <a:pt x="83851" y="40457"/>
                      <a:pt x="82866" y="39283"/>
                    </a:cubicBezTo>
                    <a:cubicBezTo>
                      <a:pt x="83291" y="39204"/>
                      <a:pt x="83719" y="39166"/>
                      <a:pt x="84143" y="39166"/>
                    </a:cubicBezTo>
                    <a:close/>
                    <a:moveTo>
                      <a:pt x="94430" y="39165"/>
                    </a:moveTo>
                    <a:cubicBezTo>
                      <a:pt x="94857" y="39165"/>
                      <a:pt x="95287" y="39204"/>
                      <a:pt x="95715" y="39283"/>
                    </a:cubicBezTo>
                    <a:cubicBezTo>
                      <a:pt x="94720" y="40466"/>
                      <a:pt x="94138" y="41963"/>
                      <a:pt x="94228" y="43557"/>
                    </a:cubicBezTo>
                    <a:cubicBezTo>
                      <a:pt x="92977" y="42254"/>
                      <a:pt x="91218" y="41416"/>
                      <a:pt x="89350" y="41416"/>
                    </a:cubicBezTo>
                    <a:cubicBezTo>
                      <a:pt x="89330" y="41416"/>
                      <a:pt x="89310" y="41416"/>
                      <a:pt x="89290" y="41416"/>
                    </a:cubicBezTo>
                    <a:cubicBezTo>
                      <a:pt x="90626" y="39963"/>
                      <a:pt x="92497" y="39165"/>
                      <a:pt x="94430" y="39165"/>
                    </a:cubicBezTo>
                    <a:close/>
                    <a:moveTo>
                      <a:pt x="47493" y="39318"/>
                    </a:moveTo>
                    <a:cubicBezTo>
                      <a:pt x="47917" y="39318"/>
                      <a:pt x="48345" y="39357"/>
                      <a:pt x="48771" y="39436"/>
                    </a:cubicBezTo>
                    <a:cubicBezTo>
                      <a:pt x="48242" y="40054"/>
                      <a:pt x="47839" y="40762"/>
                      <a:pt x="47579" y="41523"/>
                    </a:cubicBezTo>
                    <a:cubicBezTo>
                      <a:pt x="47579" y="41532"/>
                      <a:pt x="47579" y="41532"/>
                      <a:pt x="47579" y="41541"/>
                    </a:cubicBezTo>
                    <a:lnTo>
                      <a:pt x="47561" y="41586"/>
                    </a:lnTo>
                    <a:cubicBezTo>
                      <a:pt x="47337" y="42267"/>
                      <a:pt x="47239" y="42984"/>
                      <a:pt x="47275" y="43710"/>
                    </a:cubicBezTo>
                    <a:cubicBezTo>
                      <a:pt x="46033" y="42406"/>
                      <a:pt x="44274" y="41568"/>
                      <a:pt x="42406" y="41568"/>
                    </a:cubicBezTo>
                    <a:cubicBezTo>
                      <a:pt x="42386" y="41568"/>
                      <a:pt x="42366" y="41568"/>
                      <a:pt x="42346" y="41568"/>
                    </a:cubicBezTo>
                    <a:cubicBezTo>
                      <a:pt x="43684" y="40121"/>
                      <a:pt x="45557" y="39318"/>
                      <a:pt x="47493" y="39318"/>
                    </a:cubicBezTo>
                    <a:close/>
                    <a:moveTo>
                      <a:pt x="60506" y="39318"/>
                    </a:moveTo>
                    <a:cubicBezTo>
                      <a:pt x="62442" y="39318"/>
                      <a:pt x="64315" y="40121"/>
                      <a:pt x="65653" y="41568"/>
                    </a:cubicBezTo>
                    <a:cubicBezTo>
                      <a:pt x="65633" y="41568"/>
                      <a:pt x="65613" y="41568"/>
                      <a:pt x="65593" y="41568"/>
                    </a:cubicBezTo>
                    <a:cubicBezTo>
                      <a:pt x="63724" y="41568"/>
                      <a:pt x="61965" y="42398"/>
                      <a:pt x="60715" y="43710"/>
                    </a:cubicBezTo>
                    <a:cubicBezTo>
                      <a:pt x="60751" y="42984"/>
                      <a:pt x="60662" y="42267"/>
                      <a:pt x="60438" y="41586"/>
                    </a:cubicBezTo>
                    <a:cubicBezTo>
                      <a:pt x="60438" y="41577"/>
                      <a:pt x="60429" y="41559"/>
                      <a:pt x="60420" y="41550"/>
                    </a:cubicBezTo>
                    <a:cubicBezTo>
                      <a:pt x="60420" y="41541"/>
                      <a:pt x="60420" y="41532"/>
                      <a:pt x="60411" y="41532"/>
                    </a:cubicBezTo>
                    <a:cubicBezTo>
                      <a:pt x="60151" y="40762"/>
                      <a:pt x="59748" y="40054"/>
                      <a:pt x="59228" y="39436"/>
                    </a:cubicBezTo>
                    <a:cubicBezTo>
                      <a:pt x="59654" y="39357"/>
                      <a:pt x="60082" y="39318"/>
                      <a:pt x="60506" y="39318"/>
                    </a:cubicBezTo>
                    <a:close/>
                    <a:moveTo>
                      <a:pt x="23963" y="39353"/>
                    </a:moveTo>
                    <a:cubicBezTo>
                      <a:pt x="24391" y="39353"/>
                      <a:pt x="24821" y="39392"/>
                      <a:pt x="25250" y="39472"/>
                    </a:cubicBezTo>
                    <a:cubicBezTo>
                      <a:pt x="24255" y="40654"/>
                      <a:pt x="23673" y="42151"/>
                      <a:pt x="23753" y="43746"/>
                    </a:cubicBezTo>
                    <a:cubicBezTo>
                      <a:pt x="22512" y="42442"/>
                      <a:pt x="20744" y="41604"/>
                      <a:pt x="18884" y="41604"/>
                    </a:cubicBezTo>
                    <a:cubicBezTo>
                      <a:pt x="18864" y="41604"/>
                      <a:pt x="18845" y="41604"/>
                      <a:pt x="18825" y="41604"/>
                    </a:cubicBezTo>
                    <a:cubicBezTo>
                      <a:pt x="18805" y="41604"/>
                      <a:pt x="18786" y="41604"/>
                      <a:pt x="18766" y="41604"/>
                    </a:cubicBezTo>
                    <a:cubicBezTo>
                      <a:pt x="16897" y="41604"/>
                      <a:pt x="15129" y="42442"/>
                      <a:pt x="13888" y="43746"/>
                    </a:cubicBezTo>
                    <a:cubicBezTo>
                      <a:pt x="13951" y="42160"/>
                      <a:pt x="13368" y="40663"/>
                      <a:pt x="12382" y="39480"/>
                    </a:cubicBezTo>
                    <a:lnTo>
                      <a:pt x="12391" y="39472"/>
                    </a:lnTo>
                    <a:cubicBezTo>
                      <a:pt x="12820" y="39392"/>
                      <a:pt x="13250" y="39353"/>
                      <a:pt x="13678" y="39353"/>
                    </a:cubicBezTo>
                    <a:cubicBezTo>
                      <a:pt x="15611" y="39353"/>
                      <a:pt x="17482" y="40150"/>
                      <a:pt x="18825" y="41595"/>
                    </a:cubicBezTo>
                    <a:cubicBezTo>
                      <a:pt x="20161" y="40150"/>
                      <a:pt x="22031" y="39353"/>
                      <a:pt x="23963" y="39353"/>
                    </a:cubicBezTo>
                    <a:close/>
                    <a:moveTo>
                      <a:pt x="107663" y="39105"/>
                    </a:moveTo>
                    <a:cubicBezTo>
                      <a:pt x="109597" y="39105"/>
                      <a:pt x="111471" y="39906"/>
                      <a:pt x="112812" y="41353"/>
                    </a:cubicBezTo>
                    <a:cubicBezTo>
                      <a:pt x="112793" y="41353"/>
                      <a:pt x="112774" y="41353"/>
                      <a:pt x="112756" y="41353"/>
                    </a:cubicBezTo>
                    <a:cubicBezTo>
                      <a:pt x="110769" y="41353"/>
                      <a:pt x="108902" y="42299"/>
                      <a:pt x="107650" y="43755"/>
                    </a:cubicBezTo>
                    <a:lnTo>
                      <a:pt x="107650" y="43755"/>
                    </a:lnTo>
                    <a:cubicBezTo>
                      <a:pt x="107803" y="42088"/>
                      <a:pt x="107211" y="40511"/>
                      <a:pt x="106172" y="39274"/>
                    </a:cubicBezTo>
                    <a:lnTo>
                      <a:pt x="106172" y="39265"/>
                    </a:lnTo>
                    <a:cubicBezTo>
                      <a:pt x="106668" y="39158"/>
                      <a:pt x="107167" y="39105"/>
                      <a:pt x="107663" y="39105"/>
                    </a:cubicBezTo>
                    <a:close/>
                    <a:moveTo>
                      <a:pt x="37187" y="39310"/>
                    </a:moveTo>
                    <a:cubicBezTo>
                      <a:pt x="39118" y="39310"/>
                      <a:pt x="40989" y="40106"/>
                      <a:pt x="42328" y="41559"/>
                    </a:cubicBezTo>
                    <a:cubicBezTo>
                      <a:pt x="42310" y="41559"/>
                      <a:pt x="42291" y="41559"/>
                      <a:pt x="42273" y="41559"/>
                    </a:cubicBezTo>
                    <a:cubicBezTo>
                      <a:pt x="40286" y="41559"/>
                      <a:pt x="38419" y="42505"/>
                      <a:pt x="37167" y="43952"/>
                    </a:cubicBezTo>
                    <a:cubicBezTo>
                      <a:pt x="37320" y="42294"/>
                      <a:pt x="36728" y="40708"/>
                      <a:pt x="35689" y="39480"/>
                    </a:cubicBezTo>
                    <a:lnTo>
                      <a:pt x="35689" y="39472"/>
                    </a:lnTo>
                    <a:cubicBezTo>
                      <a:pt x="36187" y="39363"/>
                      <a:pt x="36689" y="39310"/>
                      <a:pt x="37187" y="39310"/>
                    </a:cubicBezTo>
                    <a:close/>
                    <a:moveTo>
                      <a:pt x="124475" y="37261"/>
                    </a:moveTo>
                    <a:cubicBezTo>
                      <a:pt x="127048" y="37261"/>
                      <a:pt x="129621" y="38627"/>
                      <a:pt x="130527" y="41362"/>
                    </a:cubicBezTo>
                    <a:cubicBezTo>
                      <a:pt x="130751" y="42043"/>
                      <a:pt x="130867" y="42760"/>
                      <a:pt x="130867" y="43486"/>
                    </a:cubicBezTo>
                    <a:cubicBezTo>
                      <a:pt x="130392" y="43384"/>
                      <a:pt x="129914" y="43334"/>
                      <a:pt x="129439" y="43334"/>
                    </a:cubicBezTo>
                    <a:cubicBezTo>
                      <a:pt x="127578" y="43334"/>
                      <a:pt x="125778" y="44101"/>
                      <a:pt x="124478" y="45493"/>
                    </a:cubicBezTo>
                    <a:cubicBezTo>
                      <a:pt x="123206" y="44113"/>
                      <a:pt x="121405" y="43333"/>
                      <a:pt x="119532" y="43333"/>
                    </a:cubicBezTo>
                    <a:cubicBezTo>
                      <a:pt x="119039" y="43333"/>
                      <a:pt x="118555" y="43387"/>
                      <a:pt x="118089" y="43486"/>
                    </a:cubicBezTo>
                    <a:cubicBezTo>
                      <a:pt x="118089" y="42760"/>
                      <a:pt x="118197" y="42034"/>
                      <a:pt x="118430" y="41344"/>
                    </a:cubicBezTo>
                    <a:cubicBezTo>
                      <a:pt x="119339" y="38623"/>
                      <a:pt x="121907" y="37261"/>
                      <a:pt x="124475" y="37261"/>
                    </a:cubicBezTo>
                    <a:close/>
                    <a:moveTo>
                      <a:pt x="77632" y="37306"/>
                    </a:moveTo>
                    <a:cubicBezTo>
                      <a:pt x="80806" y="37306"/>
                      <a:pt x="83980" y="39382"/>
                      <a:pt x="84022" y="43538"/>
                    </a:cubicBezTo>
                    <a:lnTo>
                      <a:pt x="84022" y="43538"/>
                    </a:lnTo>
                    <a:cubicBezTo>
                      <a:pt x="83549" y="43437"/>
                      <a:pt x="83074" y="43388"/>
                      <a:pt x="82603" y="43388"/>
                    </a:cubicBezTo>
                    <a:cubicBezTo>
                      <a:pt x="80742" y="43388"/>
                      <a:pt x="78941" y="44154"/>
                      <a:pt x="77642" y="45547"/>
                    </a:cubicBezTo>
                    <a:cubicBezTo>
                      <a:pt x="76360" y="44167"/>
                      <a:pt x="74568" y="43387"/>
                      <a:pt x="72687" y="43387"/>
                    </a:cubicBezTo>
                    <a:cubicBezTo>
                      <a:pt x="72203" y="43387"/>
                      <a:pt x="71719" y="43441"/>
                      <a:pt x="71244" y="43540"/>
                    </a:cubicBezTo>
                    <a:cubicBezTo>
                      <a:pt x="71280" y="39385"/>
                      <a:pt x="74456" y="37306"/>
                      <a:pt x="77632" y="37306"/>
                    </a:cubicBezTo>
                    <a:close/>
                    <a:moveTo>
                      <a:pt x="100947" y="37306"/>
                    </a:moveTo>
                    <a:cubicBezTo>
                      <a:pt x="104122" y="37306"/>
                      <a:pt x="107296" y="39383"/>
                      <a:pt x="107337" y="43540"/>
                    </a:cubicBezTo>
                    <a:cubicBezTo>
                      <a:pt x="106864" y="43438"/>
                      <a:pt x="106386" y="43388"/>
                      <a:pt x="105913" y="43388"/>
                    </a:cubicBezTo>
                    <a:cubicBezTo>
                      <a:pt x="104054" y="43388"/>
                      <a:pt x="102249" y="44154"/>
                      <a:pt x="100957" y="45547"/>
                    </a:cubicBezTo>
                    <a:cubicBezTo>
                      <a:pt x="99676" y="44167"/>
                      <a:pt x="97883" y="43387"/>
                      <a:pt x="96002" y="43387"/>
                    </a:cubicBezTo>
                    <a:cubicBezTo>
                      <a:pt x="95518" y="43387"/>
                      <a:pt x="95034" y="43441"/>
                      <a:pt x="94559" y="43540"/>
                    </a:cubicBezTo>
                    <a:cubicBezTo>
                      <a:pt x="94595" y="39385"/>
                      <a:pt x="97771" y="37306"/>
                      <a:pt x="100947" y="37306"/>
                    </a:cubicBezTo>
                    <a:close/>
                    <a:moveTo>
                      <a:pt x="54009" y="37465"/>
                    </a:moveTo>
                    <a:cubicBezTo>
                      <a:pt x="56582" y="37465"/>
                      <a:pt x="59156" y="38830"/>
                      <a:pt x="60061" y="41559"/>
                    </a:cubicBezTo>
                    <a:cubicBezTo>
                      <a:pt x="60285" y="42249"/>
                      <a:pt x="60393" y="42966"/>
                      <a:pt x="60393" y="43692"/>
                    </a:cubicBezTo>
                    <a:cubicBezTo>
                      <a:pt x="59920" y="43590"/>
                      <a:pt x="59442" y="43540"/>
                      <a:pt x="58969" y="43540"/>
                    </a:cubicBezTo>
                    <a:cubicBezTo>
                      <a:pt x="57110" y="43540"/>
                      <a:pt x="55305" y="44307"/>
                      <a:pt x="54013" y="45699"/>
                    </a:cubicBezTo>
                    <a:cubicBezTo>
                      <a:pt x="52739" y="44318"/>
                      <a:pt x="50951" y="43539"/>
                      <a:pt x="49072" y="43539"/>
                    </a:cubicBezTo>
                    <a:cubicBezTo>
                      <a:pt x="49061" y="43539"/>
                      <a:pt x="49051" y="43540"/>
                      <a:pt x="49040" y="43540"/>
                    </a:cubicBezTo>
                    <a:cubicBezTo>
                      <a:pt x="48556" y="43540"/>
                      <a:pt x="48072" y="43593"/>
                      <a:pt x="47597" y="43692"/>
                    </a:cubicBezTo>
                    <a:cubicBezTo>
                      <a:pt x="47597" y="42966"/>
                      <a:pt x="47714" y="42249"/>
                      <a:pt x="47938" y="41559"/>
                    </a:cubicBezTo>
                    <a:lnTo>
                      <a:pt x="47956" y="41550"/>
                    </a:lnTo>
                    <a:cubicBezTo>
                      <a:pt x="48865" y="38827"/>
                      <a:pt x="51437" y="37465"/>
                      <a:pt x="54009" y="37465"/>
                    </a:cubicBezTo>
                    <a:close/>
                    <a:moveTo>
                      <a:pt x="7163" y="37500"/>
                    </a:moveTo>
                    <a:cubicBezTo>
                      <a:pt x="10339" y="37500"/>
                      <a:pt x="13516" y="39579"/>
                      <a:pt x="13556" y="43737"/>
                    </a:cubicBezTo>
                    <a:cubicBezTo>
                      <a:pt x="13079" y="43632"/>
                      <a:pt x="12598" y="43582"/>
                      <a:pt x="12120" y="43582"/>
                    </a:cubicBezTo>
                    <a:cubicBezTo>
                      <a:pt x="10263" y="43582"/>
                      <a:pt x="8460" y="44350"/>
                      <a:pt x="7163" y="45739"/>
                    </a:cubicBezTo>
                    <a:lnTo>
                      <a:pt x="7163" y="45739"/>
                    </a:lnTo>
                    <a:cubicBezTo>
                      <a:pt x="5882" y="44362"/>
                      <a:pt x="4092" y="43584"/>
                      <a:pt x="2212" y="43584"/>
                    </a:cubicBezTo>
                    <a:cubicBezTo>
                      <a:pt x="1728" y="43584"/>
                      <a:pt x="1245" y="43638"/>
                      <a:pt x="770" y="43737"/>
                    </a:cubicBezTo>
                    <a:cubicBezTo>
                      <a:pt x="810" y="39579"/>
                      <a:pt x="3987" y="37500"/>
                      <a:pt x="7163" y="37500"/>
                    </a:cubicBezTo>
                    <a:close/>
                    <a:moveTo>
                      <a:pt x="30463" y="37509"/>
                    </a:moveTo>
                    <a:cubicBezTo>
                      <a:pt x="33636" y="37509"/>
                      <a:pt x="36811" y="39587"/>
                      <a:pt x="36854" y="43742"/>
                    </a:cubicBezTo>
                    <a:lnTo>
                      <a:pt x="36854" y="43742"/>
                    </a:lnTo>
                    <a:cubicBezTo>
                      <a:pt x="36384" y="43642"/>
                      <a:pt x="35912" y="43594"/>
                      <a:pt x="35443" y="43594"/>
                    </a:cubicBezTo>
                    <a:cubicBezTo>
                      <a:pt x="33580" y="43594"/>
                      <a:pt x="31775" y="44360"/>
                      <a:pt x="30483" y="45753"/>
                    </a:cubicBezTo>
                    <a:cubicBezTo>
                      <a:pt x="29201" y="44373"/>
                      <a:pt x="27409" y="43593"/>
                      <a:pt x="25528" y="43593"/>
                    </a:cubicBezTo>
                    <a:cubicBezTo>
                      <a:pt x="25044" y="43593"/>
                      <a:pt x="24560" y="43638"/>
                      <a:pt x="24085" y="43746"/>
                    </a:cubicBezTo>
                    <a:cubicBezTo>
                      <a:pt x="24116" y="39588"/>
                      <a:pt x="27288" y="37509"/>
                      <a:pt x="30463" y="37509"/>
                    </a:cubicBezTo>
                    <a:close/>
                    <a:moveTo>
                      <a:pt x="119327" y="43718"/>
                    </a:moveTo>
                    <a:cubicBezTo>
                      <a:pt x="121267" y="43718"/>
                      <a:pt x="123141" y="44520"/>
                      <a:pt x="124478" y="45968"/>
                    </a:cubicBezTo>
                    <a:cubicBezTo>
                      <a:pt x="124458" y="45968"/>
                      <a:pt x="124439" y="45968"/>
                      <a:pt x="124419" y="45968"/>
                    </a:cubicBezTo>
                    <a:cubicBezTo>
                      <a:pt x="122550" y="45968"/>
                      <a:pt x="120782" y="46806"/>
                      <a:pt x="119541" y="48109"/>
                    </a:cubicBezTo>
                    <a:cubicBezTo>
                      <a:pt x="119622" y="46514"/>
                      <a:pt x="119039" y="45018"/>
                      <a:pt x="118045" y="43835"/>
                    </a:cubicBezTo>
                    <a:cubicBezTo>
                      <a:pt x="118472" y="43756"/>
                      <a:pt x="118901" y="43718"/>
                      <a:pt x="119327" y="43718"/>
                    </a:cubicBezTo>
                    <a:close/>
                    <a:moveTo>
                      <a:pt x="129624" y="43718"/>
                    </a:moveTo>
                    <a:cubicBezTo>
                      <a:pt x="130049" y="43718"/>
                      <a:pt x="130477" y="43756"/>
                      <a:pt x="130903" y="43835"/>
                    </a:cubicBezTo>
                    <a:cubicBezTo>
                      <a:pt x="129908" y="45018"/>
                      <a:pt x="129326" y="46523"/>
                      <a:pt x="129415" y="48109"/>
                    </a:cubicBezTo>
                    <a:cubicBezTo>
                      <a:pt x="128165" y="46806"/>
                      <a:pt x="126397" y="45968"/>
                      <a:pt x="124537" y="45968"/>
                    </a:cubicBezTo>
                    <a:cubicBezTo>
                      <a:pt x="124517" y="45968"/>
                      <a:pt x="124498" y="45968"/>
                      <a:pt x="124478" y="45968"/>
                    </a:cubicBezTo>
                    <a:cubicBezTo>
                      <a:pt x="125815" y="44520"/>
                      <a:pt x="127689" y="43718"/>
                      <a:pt x="129624" y="43718"/>
                    </a:cubicBezTo>
                    <a:close/>
                    <a:moveTo>
                      <a:pt x="82779" y="43762"/>
                    </a:moveTo>
                    <a:cubicBezTo>
                      <a:pt x="83204" y="43762"/>
                      <a:pt x="83632" y="43801"/>
                      <a:pt x="84057" y="43880"/>
                    </a:cubicBezTo>
                    <a:cubicBezTo>
                      <a:pt x="83063" y="45063"/>
                      <a:pt x="82480" y="46559"/>
                      <a:pt x="82561" y="48154"/>
                    </a:cubicBezTo>
                    <a:cubicBezTo>
                      <a:pt x="81320" y="46851"/>
                      <a:pt x="79552" y="46012"/>
                      <a:pt x="77683" y="46012"/>
                    </a:cubicBezTo>
                    <a:cubicBezTo>
                      <a:pt x="77666" y="46012"/>
                      <a:pt x="77650" y="46012"/>
                      <a:pt x="77633" y="46013"/>
                    </a:cubicBezTo>
                    <a:lnTo>
                      <a:pt x="77633" y="46013"/>
                    </a:lnTo>
                    <a:cubicBezTo>
                      <a:pt x="78970" y="44565"/>
                      <a:pt x="80844" y="43762"/>
                      <a:pt x="82779" y="43762"/>
                    </a:cubicBezTo>
                    <a:close/>
                    <a:moveTo>
                      <a:pt x="59124" y="43911"/>
                    </a:moveTo>
                    <a:cubicBezTo>
                      <a:pt x="59554" y="43911"/>
                      <a:pt x="59988" y="43951"/>
                      <a:pt x="60420" y="44032"/>
                    </a:cubicBezTo>
                    <a:cubicBezTo>
                      <a:pt x="59425" y="45224"/>
                      <a:pt x="58843" y="46721"/>
                      <a:pt x="58932" y="48316"/>
                    </a:cubicBezTo>
                    <a:lnTo>
                      <a:pt x="58923" y="48307"/>
                    </a:lnTo>
                    <a:cubicBezTo>
                      <a:pt x="57682" y="47003"/>
                      <a:pt x="55914" y="46165"/>
                      <a:pt x="54045" y="46165"/>
                    </a:cubicBezTo>
                    <a:cubicBezTo>
                      <a:pt x="54026" y="46165"/>
                      <a:pt x="54006" y="46165"/>
                      <a:pt x="53986" y="46165"/>
                    </a:cubicBezTo>
                    <a:cubicBezTo>
                      <a:pt x="53966" y="46165"/>
                      <a:pt x="53947" y="46165"/>
                      <a:pt x="53927" y="46165"/>
                    </a:cubicBezTo>
                    <a:cubicBezTo>
                      <a:pt x="52067" y="46165"/>
                      <a:pt x="50299" y="47003"/>
                      <a:pt x="49049" y="48307"/>
                    </a:cubicBezTo>
                    <a:cubicBezTo>
                      <a:pt x="49138" y="46712"/>
                      <a:pt x="48556" y="45206"/>
                      <a:pt x="47561" y="44032"/>
                    </a:cubicBezTo>
                    <a:cubicBezTo>
                      <a:pt x="47990" y="43953"/>
                      <a:pt x="48420" y="43914"/>
                      <a:pt x="48848" y="43914"/>
                    </a:cubicBezTo>
                    <a:cubicBezTo>
                      <a:pt x="50781" y="43914"/>
                      <a:pt x="52652" y="44711"/>
                      <a:pt x="53995" y="46156"/>
                    </a:cubicBezTo>
                    <a:cubicBezTo>
                      <a:pt x="55328" y="44713"/>
                      <a:pt x="57194" y="43911"/>
                      <a:pt x="59124" y="43911"/>
                    </a:cubicBezTo>
                    <a:close/>
                    <a:moveTo>
                      <a:pt x="25317" y="43968"/>
                    </a:moveTo>
                    <a:cubicBezTo>
                      <a:pt x="27250" y="43968"/>
                      <a:pt x="29122" y="44764"/>
                      <a:pt x="30465" y="46210"/>
                    </a:cubicBezTo>
                    <a:lnTo>
                      <a:pt x="30465" y="46210"/>
                    </a:lnTo>
                    <a:cubicBezTo>
                      <a:pt x="30462" y="46210"/>
                      <a:pt x="30459" y="46210"/>
                      <a:pt x="30456" y="46210"/>
                    </a:cubicBezTo>
                    <a:cubicBezTo>
                      <a:pt x="30446" y="46210"/>
                      <a:pt x="30436" y="46210"/>
                      <a:pt x="30426" y="46210"/>
                    </a:cubicBezTo>
                    <a:cubicBezTo>
                      <a:pt x="28546" y="46210"/>
                      <a:pt x="26775" y="47041"/>
                      <a:pt x="25519" y="48351"/>
                    </a:cubicBezTo>
                    <a:cubicBezTo>
                      <a:pt x="25608" y="46765"/>
                      <a:pt x="25026" y="45269"/>
                      <a:pt x="24031" y="44086"/>
                    </a:cubicBezTo>
                    <a:cubicBezTo>
                      <a:pt x="24460" y="44007"/>
                      <a:pt x="24890" y="43968"/>
                      <a:pt x="25317" y="43968"/>
                    </a:cubicBezTo>
                    <a:close/>
                    <a:moveTo>
                      <a:pt x="106094" y="43751"/>
                    </a:moveTo>
                    <a:cubicBezTo>
                      <a:pt x="106570" y="43751"/>
                      <a:pt x="107049" y="43799"/>
                      <a:pt x="107525" y="43898"/>
                    </a:cubicBezTo>
                    <a:cubicBezTo>
                      <a:pt x="106512" y="45161"/>
                      <a:pt x="105939" y="46747"/>
                      <a:pt x="106127" y="48423"/>
                    </a:cubicBezTo>
                    <a:lnTo>
                      <a:pt x="106118" y="48414"/>
                    </a:lnTo>
                    <a:cubicBezTo>
                      <a:pt x="104866" y="46958"/>
                      <a:pt x="102990" y="46012"/>
                      <a:pt x="100995" y="46012"/>
                    </a:cubicBezTo>
                    <a:cubicBezTo>
                      <a:pt x="100976" y="46012"/>
                      <a:pt x="100958" y="46013"/>
                      <a:pt x="100939" y="46013"/>
                    </a:cubicBezTo>
                    <a:cubicBezTo>
                      <a:pt x="100919" y="46012"/>
                      <a:pt x="100899" y="46012"/>
                      <a:pt x="100879" y="46012"/>
                    </a:cubicBezTo>
                    <a:cubicBezTo>
                      <a:pt x="99020" y="46012"/>
                      <a:pt x="97252" y="46842"/>
                      <a:pt x="96011" y="48154"/>
                    </a:cubicBezTo>
                    <a:cubicBezTo>
                      <a:pt x="96091" y="46559"/>
                      <a:pt x="95509" y="45054"/>
                      <a:pt x="94514" y="43880"/>
                    </a:cubicBezTo>
                    <a:cubicBezTo>
                      <a:pt x="94946" y="43798"/>
                      <a:pt x="95380" y="43758"/>
                      <a:pt x="95811" y="43758"/>
                    </a:cubicBezTo>
                    <a:cubicBezTo>
                      <a:pt x="97740" y="43758"/>
                      <a:pt x="99607" y="44561"/>
                      <a:pt x="100948" y="46004"/>
                    </a:cubicBezTo>
                    <a:cubicBezTo>
                      <a:pt x="102286" y="44551"/>
                      <a:pt x="104160" y="43751"/>
                      <a:pt x="106094" y="43751"/>
                    </a:cubicBezTo>
                    <a:close/>
                    <a:moveTo>
                      <a:pt x="70812" y="39306"/>
                    </a:moveTo>
                    <a:cubicBezTo>
                      <a:pt x="71289" y="39306"/>
                      <a:pt x="71770" y="39355"/>
                      <a:pt x="72248" y="39454"/>
                    </a:cubicBezTo>
                    <a:cubicBezTo>
                      <a:pt x="71271" y="40699"/>
                      <a:pt x="70742" y="42276"/>
                      <a:pt x="70939" y="43925"/>
                    </a:cubicBezTo>
                    <a:cubicBezTo>
                      <a:pt x="71449" y="43811"/>
                      <a:pt x="71962" y="43756"/>
                      <a:pt x="72472" y="43756"/>
                    </a:cubicBezTo>
                    <a:cubicBezTo>
                      <a:pt x="74409" y="43756"/>
                      <a:pt x="76285" y="44558"/>
                      <a:pt x="77633" y="46013"/>
                    </a:cubicBezTo>
                    <a:lnTo>
                      <a:pt x="77633" y="46013"/>
                    </a:lnTo>
                    <a:cubicBezTo>
                      <a:pt x="77630" y="46013"/>
                      <a:pt x="77627" y="46013"/>
                      <a:pt x="77624" y="46013"/>
                    </a:cubicBezTo>
                    <a:cubicBezTo>
                      <a:pt x="77606" y="46013"/>
                      <a:pt x="77588" y="46012"/>
                      <a:pt x="77570" y="46012"/>
                    </a:cubicBezTo>
                    <a:cubicBezTo>
                      <a:pt x="75529" y="46012"/>
                      <a:pt x="73598" y="47021"/>
                      <a:pt x="72346" y="48540"/>
                    </a:cubicBezTo>
                    <a:cubicBezTo>
                      <a:pt x="72703" y="44850"/>
                      <a:pt x="69416" y="41568"/>
                      <a:pt x="65713" y="41568"/>
                    </a:cubicBezTo>
                    <a:cubicBezTo>
                      <a:pt x="65693" y="41568"/>
                      <a:pt x="65673" y="41568"/>
                      <a:pt x="65653" y="41568"/>
                    </a:cubicBezTo>
                    <a:lnTo>
                      <a:pt x="65653" y="41559"/>
                    </a:lnTo>
                    <a:cubicBezTo>
                      <a:pt x="66997" y="40107"/>
                      <a:pt x="68873" y="39306"/>
                      <a:pt x="70812" y="39306"/>
                    </a:cubicBezTo>
                    <a:close/>
                    <a:moveTo>
                      <a:pt x="35618" y="43957"/>
                    </a:moveTo>
                    <a:cubicBezTo>
                      <a:pt x="36091" y="43957"/>
                      <a:pt x="36568" y="44006"/>
                      <a:pt x="37042" y="44104"/>
                    </a:cubicBezTo>
                    <a:cubicBezTo>
                      <a:pt x="36020" y="45350"/>
                      <a:pt x="35456" y="46945"/>
                      <a:pt x="35635" y="48620"/>
                    </a:cubicBezTo>
                    <a:cubicBezTo>
                      <a:pt x="34383" y="47164"/>
                      <a:pt x="32507" y="46210"/>
                      <a:pt x="30511" y="46210"/>
                    </a:cubicBezTo>
                    <a:cubicBezTo>
                      <a:pt x="30496" y="46210"/>
                      <a:pt x="30480" y="46210"/>
                      <a:pt x="30465" y="46210"/>
                    </a:cubicBezTo>
                    <a:lnTo>
                      <a:pt x="30465" y="46210"/>
                    </a:lnTo>
                    <a:cubicBezTo>
                      <a:pt x="31804" y="44762"/>
                      <a:pt x="33682" y="43957"/>
                      <a:pt x="35618" y="43957"/>
                    </a:cubicBezTo>
                    <a:close/>
                    <a:moveTo>
                      <a:pt x="112822" y="41864"/>
                    </a:moveTo>
                    <a:cubicBezTo>
                      <a:pt x="115997" y="41864"/>
                      <a:pt x="119174" y="43943"/>
                      <a:pt x="119218" y="48100"/>
                    </a:cubicBezTo>
                    <a:cubicBezTo>
                      <a:pt x="118743" y="47999"/>
                      <a:pt x="118265" y="47949"/>
                      <a:pt x="117790" y="47949"/>
                    </a:cubicBezTo>
                    <a:cubicBezTo>
                      <a:pt x="115926" y="47949"/>
                      <a:pt x="114120" y="48715"/>
                      <a:pt x="112821" y="50108"/>
                    </a:cubicBezTo>
                    <a:cubicBezTo>
                      <a:pt x="111548" y="48728"/>
                      <a:pt x="109756" y="47948"/>
                      <a:pt x="107874" y="47948"/>
                    </a:cubicBezTo>
                    <a:cubicBezTo>
                      <a:pt x="107391" y="47948"/>
                      <a:pt x="106907" y="48002"/>
                      <a:pt x="106432" y="48100"/>
                    </a:cubicBezTo>
                    <a:cubicBezTo>
                      <a:pt x="106472" y="43943"/>
                      <a:pt x="109646" y="41864"/>
                      <a:pt x="112822" y="41864"/>
                    </a:cubicBezTo>
                    <a:close/>
                    <a:moveTo>
                      <a:pt x="136132" y="41864"/>
                    </a:moveTo>
                    <a:cubicBezTo>
                      <a:pt x="139308" y="41864"/>
                      <a:pt x="142484" y="43943"/>
                      <a:pt x="142525" y="48100"/>
                    </a:cubicBezTo>
                    <a:cubicBezTo>
                      <a:pt x="142051" y="47999"/>
                      <a:pt x="141574" y="47949"/>
                      <a:pt x="141100" y="47949"/>
                    </a:cubicBezTo>
                    <a:cubicBezTo>
                      <a:pt x="139242" y="47949"/>
                      <a:pt x="137437" y="48715"/>
                      <a:pt x="136145" y="50108"/>
                    </a:cubicBezTo>
                    <a:cubicBezTo>
                      <a:pt x="134863" y="48728"/>
                      <a:pt x="133071" y="47948"/>
                      <a:pt x="131190" y="47948"/>
                    </a:cubicBezTo>
                    <a:cubicBezTo>
                      <a:pt x="130706" y="47948"/>
                      <a:pt x="130222" y="48002"/>
                      <a:pt x="129747" y="48100"/>
                    </a:cubicBezTo>
                    <a:cubicBezTo>
                      <a:pt x="129783" y="43943"/>
                      <a:pt x="132957" y="41864"/>
                      <a:pt x="136132" y="41864"/>
                    </a:cubicBezTo>
                    <a:close/>
                    <a:moveTo>
                      <a:pt x="89293" y="41912"/>
                    </a:moveTo>
                    <a:cubicBezTo>
                      <a:pt x="92468" y="41912"/>
                      <a:pt x="95642" y="43988"/>
                      <a:pt x="95679" y="48143"/>
                    </a:cubicBezTo>
                    <a:lnTo>
                      <a:pt x="95679" y="48143"/>
                    </a:lnTo>
                    <a:cubicBezTo>
                      <a:pt x="95207" y="48043"/>
                      <a:pt x="94732" y="47994"/>
                      <a:pt x="94260" y="47994"/>
                    </a:cubicBezTo>
                    <a:cubicBezTo>
                      <a:pt x="92399" y="47994"/>
                      <a:pt x="90599" y="48760"/>
                      <a:pt x="89299" y="50152"/>
                    </a:cubicBezTo>
                    <a:cubicBezTo>
                      <a:pt x="88018" y="48773"/>
                      <a:pt x="86226" y="47993"/>
                      <a:pt x="84344" y="47993"/>
                    </a:cubicBezTo>
                    <a:cubicBezTo>
                      <a:pt x="83860" y="47993"/>
                      <a:pt x="83376" y="48047"/>
                      <a:pt x="82902" y="48145"/>
                    </a:cubicBezTo>
                    <a:cubicBezTo>
                      <a:pt x="82937" y="43991"/>
                      <a:pt x="86116" y="41912"/>
                      <a:pt x="89293" y="41912"/>
                    </a:cubicBezTo>
                    <a:close/>
                    <a:moveTo>
                      <a:pt x="42335" y="42067"/>
                    </a:moveTo>
                    <a:cubicBezTo>
                      <a:pt x="45509" y="42067"/>
                      <a:pt x="48681" y="44143"/>
                      <a:pt x="48726" y="48298"/>
                    </a:cubicBezTo>
                    <a:lnTo>
                      <a:pt x="48726" y="48298"/>
                    </a:lnTo>
                    <a:cubicBezTo>
                      <a:pt x="48251" y="48196"/>
                      <a:pt x="47772" y="48146"/>
                      <a:pt x="47298" y="48146"/>
                    </a:cubicBezTo>
                    <a:cubicBezTo>
                      <a:pt x="45434" y="48146"/>
                      <a:pt x="43630" y="48912"/>
                      <a:pt x="42337" y="50305"/>
                    </a:cubicBezTo>
                    <a:cubicBezTo>
                      <a:pt x="41056" y="48925"/>
                      <a:pt x="39264" y="48145"/>
                      <a:pt x="37382" y="48145"/>
                    </a:cubicBezTo>
                    <a:cubicBezTo>
                      <a:pt x="36898" y="48145"/>
                      <a:pt x="36415" y="48199"/>
                      <a:pt x="35940" y="48307"/>
                    </a:cubicBezTo>
                    <a:cubicBezTo>
                      <a:pt x="35980" y="44148"/>
                      <a:pt x="39158" y="42067"/>
                      <a:pt x="42335" y="42067"/>
                    </a:cubicBezTo>
                    <a:close/>
                    <a:moveTo>
                      <a:pt x="65651" y="42067"/>
                    </a:moveTo>
                    <a:cubicBezTo>
                      <a:pt x="68826" y="42067"/>
                      <a:pt x="72001" y="44146"/>
                      <a:pt x="72041" y="48307"/>
                    </a:cubicBezTo>
                    <a:cubicBezTo>
                      <a:pt x="71563" y="48202"/>
                      <a:pt x="71080" y="48150"/>
                      <a:pt x="70601" y="48150"/>
                    </a:cubicBezTo>
                    <a:cubicBezTo>
                      <a:pt x="68748" y="48150"/>
                      <a:pt x="66948" y="48916"/>
                      <a:pt x="65653" y="50305"/>
                    </a:cubicBezTo>
                    <a:cubicBezTo>
                      <a:pt x="64371" y="48934"/>
                      <a:pt x="62579" y="48145"/>
                      <a:pt x="60697" y="48145"/>
                    </a:cubicBezTo>
                    <a:cubicBezTo>
                      <a:pt x="60214" y="48145"/>
                      <a:pt x="59730" y="48199"/>
                      <a:pt x="59255" y="48307"/>
                    </a:cubicBezTo>
                    <a:cubicBezTo>
                      <a:pt x="59295" y="44148"/>
                      <a:pt x="62473" y="42067"/>
                      <a:pt x="65651" y="42067"/>
                    </a:cubicBezTo>
                    <a:close/>
                    <a:moveTo>
                      <a:pt x="18806" y="42117"/>
                    </a:moveTo>
                    <a:cubicBezTo>
                      <a:pt x="21981" y="42117"/>
                      <a:pt x="25156" y="44198"/>
                      <a:pt x="25196" y="48360"/>
                    </a:cubicBezTo>
                    <a:cubicBezTo>
                      <a:pt x="24717" y="48255"/>
                      <a:pt x="24234" y="48204"/>
                      <a:pt x="23755" y="48204"/>
                    </a:cubicBezTo>
                    <a:cubicBezTo>
                      <a:pt x="21902" y="48204"/>
                      <a:pt x="20103" y="48970"/>
                      <a:pt x="18807" y="50359"/>
                    </a:cubicBezTo>
                    <a:cubicBezTo>
                      <a:pt x="17526" y="48988"/>
                      <a:pt x="15734" y="48199"/>
                      <a:pt x="13852" y="48199"/>
                    </a:cubicBezTo>
                    <a:cubicBezTo>
                      <a:pt x="13368" y="48199"/>
                      <a:pt x="12884" y="48253"/>
                      <a:pt x="12409" y="48360"/>
                    </a:cubicBezTo>
                    <a:cubicBezTo>
                      <a:pt x="12454" y="44198"/>
                      <a:pt x="15631" y="42117"/>
                      <a:pt x="18806" y="42117"/>
                    </a:cubicBezTo>
                    <a:close/>
                    <a:moveTo>
                      <a:pt x="117967" y="48323"/>
                    </a:moveTo>
                    <a:cubicBezTo>
                      <a:pt x="118392" y="48323"/>
                      <a:pt x="118820" y="48362"/>
                      <a:pt x="119245" y="48441"/>
                    </a:cubicBezTo>
                    <a:cubicBezTo>
                      <a:pt x="118253" y="49621"/>
                      <a:pt x="117671" y="51114"/>
                      <a:pt x="117757" y="52706"/>
                    </a:cubicBezTo>
                    <a:lnTo>
                      <a:pt x="117757" y="52706"/>
                    </a:lnTo>
                    <a:cubicBezTo>
                      <a:pt x="116507" y="51403"/>
                      <a:pt x="114740" y="50573"/>
                      <a:pt x="112880" y="50573"/>
                    </a:cubicBezTo>
                    <a:cubicBezTo>
                      <a:pt x="112860" y="50573"/>
                      <a:pt x="112840" y="50573"/>
                      <a:pt x="112821" y="50574"/>
                    </a:cubicBezTo>
                    <a:cubicBezTo>
                      <a:pt x="114158" y="49126"/>
                      <a:pt x="116031" y="48323"/>
                      <a:pt x="117967" y="48323"/>
                    </a:cubicBezTo>
                    <a:close/>
                    <a:moveTo>
                      <a:pt x="130990" y="48323"/>
                    </a:moveTo>
                    <a:cubicBezTo>
                      <a:pt x="132925" y="48323"/>
                      <a:pt x="134799" y="49126"/>
                      <a:pt x="136136" y="50574"/>
                    </a:cubicBezTo>
                    <a:cubicBezTo>
                      <a:pt x="136116" y="50573"/>
                      <a:pt x="136096" y="50573"/>
                      <a:pt x="136077" y="50573"/>
                    </a:cubicBezTo>
                    <a:cubicBezTo>
                      <a:pt x="134208" y="50573"/>
                      <a:pt x="132440" y="51412"/>
                      <a:pt x="131199" y="52715"/>
                    </a:cubicBezTo>
                    <a:cubicBezTo>
                      <a:pt x="131279" y="51120"/>
                      <a:pt x="130697" y="49624"/>
                      <a:pt x="129711" y="48441"/>
                    </a:cubicBezTo>
                    <a:cubicBezTo>
                      <a:pt x="130137" y="48362"/>
                      <a:pt x="130565" y="48323"/>
                      <a:pt x="130990" y="48323"/>
                    </a:cubicBezTo>
                    <a:close/>
                    <a:moveTo>
                      <a:pt x="94437" y="48359"/>
                    </a:moveTo>
                    <a:cubicBezTo>
                      <a:pt x="94862" y="48359"/>
                      <a:pt x="95289" y="48398"/>
                      <a:pt x="95715" y="48477"/>
                    </a:cubicBezTo>
                    <a:cubicBezTo>
                      <a:pt x="94722" y="49666"/>
                      <a:pt x="94140" y="51168"/>
                      <a:pt x="94227" y="52750"/>
                    </a:cubicBezTo>
                    <a:lnTo>
                      <a:pt x="94227" y="52750"/>
                    </a:lnTo>
                    <a:cubicBezTo>
                      <a:pt x="92986" y="51447"/>
                      <a:pt x="91219" y="50618"/>
                      <a:pt x="89350" y="50618"/>
                    </a:cubicBezTo>
                    <a:cubicBezTo>
                      <a:pt x="89330" y="50618"/>
                      <a:pt x="89310" y="50618"/>
                      <a:pt x="89290" y="50618"/>
                    </a:cubicBezTo>
                    <a:cubicBezTo>
                      <a:pt x="89270" y="50618"/>
                      <a:pt x="89250" y="50618"/>
                      <a:pt x="89231" y="50618"/>
                    </a:cubicBezTo>
                    <a:cubicBezTo>
                      <a:pt x="87362" y="50618"/>
                      <a:pt x="85603" y="51448"/>
                      <a:pt x="84353" y="52751"/>
                    </a:cubicBezTo>
                    <a:cubicBezTo>
                      <a:pt x="84443" y="51165"/>
                      <a:pt x="83860" y="49660"/>
                      <a:pt x="82866" y="48477"/>
                    </a:cubicBezTo>
                    <a:cubicBezTo>
                      <a:pt x="83291" y="48398"/>
                      <a:pt x="83719" y="48359"/>
                      <a:pt x="84144" y="48359"/>
                    </a:cubicBezTo>
                    <a:cubicBezTo>
                      <a:pt x="86080" y="48359"/>
                      <a:pt x="87955" y="49162"/>
                      <a:pt x="89299" y="50609"/>
                    </a:cubicBezTo>
                    <a:cubicBezTo>
                      <a:pt x="90637" y="49162"/>
                      <a:pt x="92504" y="48359"/>
                      <a:pt x="94437" y="48359"/>
                    </a:cubicBezTo>
                    <a:close/>
                    <a:moveTo>
                      <a:pt x="47485" y="48520"/>
                    </a:moveTo>
                    <a:cubicBezTo>
                      <a:pt x="47909" y="48520"/>
                      <a:pt x="48337" y="48559"/>
                      <a:pt x="48762" y="48638"/>
                    </a:cubicBezTo>
                    <a:cubicBezTo>
                      <a:pt x="47767" y="49821"/>
                      <a:pt x="47185" y="51326"/>
                      <a:pt x="47275" y="52912"/>
                    </a:cubicBezTo>
                    <a:cubicBezTo>
                      <a:pt x="46025" y="51609"/>
                      <a:pt x="44257" y="50779"/>
                      <a:pt x="42397" y="50779"/>
                    </a:cubicBezTo>
                    <a:cubicBezTo>
                      <a:pt x="42377" y="50779"/>
                      <a:pt x="42357" y="50779"/>
                      <a:pt x="42337" y="50780"/>
                    </a:cubicBezTo>
                    <a:cubicBezTo>
                      <a:pt x="43675" y="49325"/>
                      <a:pt x="45549" y="48520"/>
                      <a:pt x="47485" y="48520"/>
                    </a:cubicBezTo>
                    <a:close/>
                    <a:moveTo>
                      <a:pt x="60501" y="48529"/>
                    </a:moveTo>
                    <a:cubicBezTo>
                      <a:pt x="62439" y="48529"/>
                      <a:pt x="64308" y="49332"/>
                      <a:pt x="65653" y="50780"/>
                    </a:cubicBezTo>
                    <a:cubicBezTo>
                      <a:pt x="65633" y="50779"/>
                      <a:pt x="65613" y="50779"/>
                      <a:pt x="65593" y="50779"/>
                    </a:cubicBezTo>
                    <a:cubicBezTo>
                      <a:pt x="63725" y="50779"/>
                      <a:pt x="61957" y="51618"/>
                      <a:pt x="60715" y="52921"/>
                    </a:cubicBezTo>
                    <a:cubicBezTo>
                      <a:pt x="60796" y="51326"/>
                      <a:pt x="60214" y="49830"/>
                      <a:pt x="59219" y="48647"/>
                    </a:cubicBezTo>
                    <a:cubicBezTo>
                      <a:pt x="59646" y="48568"/>
                      <a:pt x="60075" y="48529"/>
                      <a:pt x="60501" y="48529"/>
                    </a:cubicBezTo>
                    <a:close/>
                    <a:moveTo>
                      <a:pt x="107662" y="48316"/>
                    </a:moveTo>
                    <a:cubicBezTo>
                      <a:pt x="109596" y="48316"/>
                      <a:pt x="111472" y="49118"/>
                      <a:pt x="112821" y="50574"/>
                    </a:cubicBezTo>
                    <a:cubicBezTo>
                      <a:pt x="112802" y="50573"/>
                      <a:pt x="112783" y="50573"/>
                      <a:pt x="112765" y="50573"/>
                    </a:cubicBezTo>
                    <a:cubicBezTo>
                      <a:pt x="110778" y="50573"/>
                      <a:pt x="108902" y="51519"/>
                      <a:pt x="107650" y="52966"/>
                    </a:cubicBezTo>
                    <a:lnTo>
                      <a:pt x="107650" y="52966"/>
                    </a:lnTo>
                    <a:cubicBezTo>
                      <a:pt x="107803" y="51290"/>
                      <a:pt x="107211" y="49713"/>
                      <a:pt x="106172" y="48477"/>
                    </a:cubicBezTo>
                    <a:cubicBezTo>
                      <a:pt x="106667" y="48369"/>
                      <a:pt x="107167" y="48316"/>
                      <a:pt x="107662" y="48316"/>
                    </a:cubicBezTo>
                    <a:close/>
                    <a:moveTo>
                      <a:pt x="13659" y="48573"/>
                    </a:moveTo>
                    <a:cubicBezTo>
                      <a:pt x="15592" y="48573"/>
                      <a:pt x="17464" y="49371"/>
                      <a:pt x="18807" y="50824"/>
                    </a:cubicBezTo>
                    <a:cubicBezTo>
                      <a:pt x="18787" y="50824"/>
                      <a:pt x="18768" y="50824"/>
                      <a:pt x="18748" y="50824"/>
                    </a:cubicBezTo>
                    <a:cubicBezTo>
                      <a:pt x="16879" y="50824"/>
                      <a:pt x="15111" y="51663"/>
                      <a:pt x="13870" y="52966"/>
                    </a:cubicBezTo>
                    <a:cubicBezTo>
                      <a:pt x="13951" y="51371"/>
                      <a:pt x="13368" y="49875"/>
                      <a:pt x="12374" y="48692"/>
                    </a:cubicBezTo>
                    <a:cubicBezTo>
                      <a:pt x="12802" y="48612"/>
                      <a:pt x="13232" y="48573"/>
                      <a:pt x="13659" y="48573"/>
                    </a:cubicBezTo>
                    <a:close/>
                    <a:moveTo>
                      <a:pt x="23953" y="48574"/>
                    </a:moveTo>
                    <a:cubicBezTo>
                      <a:pt x="24378" y="48574"/>
                      <a:pt x="24806" y="48613"/>
                      <a:pt x="25232" y="48692"/>
                    </a:cubicBezTo>
                    <a:cubicBezTo>
                      <a:pt x="24237" y="49875"/>
                      <a:pt x="23655" y="51371"/>
                      <a:pt x="23744" y="52966"/>
                    </a:cubicBezTo>
                    <a:cubicBezTo>
                      <a:pt x="22494" y="51663"/>
                      <a:pt x="20726" y="50824"/>
                      <a:pt x="18866" y="50824"/>
                    </a:cubicBezTo>
                    <a:cubicBezTo>
                      <a:pt x="18846" y="50824"/>
                      <a:pt x="18827" y="50824"/>
                      <a:pt x="18807" y="50824"/>
                    </a:cubicBezTo>
                    <a:cubicBezTo>
                      <a:pt x="20144" y="49377"/>
                      <a:pt x="22018" y="48574"/>
                      <a:pt x="23953" y="48574"/>
                    </a:cubicBezTo>
                    <a:close/>
                    <a:moveTo>
                      <a:pt x="37179" y="48522"/>
                    </a:moveTo>
                    <a:cubicBezTo>
                      <a:pt x="39113" y="48522"/>
                      <a:pt x="40989" y="49325"/>
                      <a:pt x="42337" y="50780"/>
                    </a:cubicBezTo>
                    <a:cubicBezTo>
                      <a:pt x="42319" y="50779"/>
                      <a:pt x="42300" y="50779"/>
                      <a:pt x="42282" y="50779"/>
                    </a:cubicBezTo>
                    <a:cubicBezTo>
                      <a:pt x="40295" y="50779"/>
                      <a:pt x="38419" y="51725"/>
                      <a:pt x="37167" y="53172"/>
                    </a:cubicBezTo>
                    <a:cubicBezTo>
                      <a:pt x="37320" y="51496"/>
                      <a:pt x="36728" y="49910"/>
                      <a:pt x="35689" y="48683"/>
                    </a:cubicBezTo>
                    <a:cubicBezTo>
                      <a:pt x="36184" y="48575"/>
                      <a:pt x="36683" y="48522"/>
                      <a:pt x="37179" y="48522"/>
                    </a:cubicBezTo>
                    <a:close/>
                    <a:moveTo>
                      <a:pt x="124475" y="46470"/>
                    </a:moveTo>
                    <a:cubicBezTo>
                      <a:pt x="127650" y="46470"/>
                      <a:pt x="130827" y="48548"/>
                      <a:pt x="130867" y="52706"/>
                    </a:cubicBezTo>
                    <a:cubicBezTo>
                      <a:pt x="130388" y="52601"/>
                      <a:pt x="129906" y="52550"/>
                      <a:pt x="129426" y="52550"/>
                    </a:cubicBezTo>
                    <a:cubicBezTo>
                      <a:pt x="127574" y="52550"/>
                      <a:pt x="125776" y="53316"/>
                      <a:pt x="124487" y="54704"/>
                    </a:cubicBezTo>
                    <a:cubicBezTo>
                      <a:pt x="123206" y="53333"/>
                      <a:pt x="121414" y="52545"/>
                      <a:pt x="119532" y="52545"/>
                    </a:cubicBezTo>
                    <a:cubicBezTo>
                      <a:pt x="119048" y="52545"/>
                      <a:pt x="118564" y="52599"/>
                      <a:pt x="118089" y="52706"/>
                    </a:cubicBezTo>
                    <a:cubicBezTo>
                      <a:pt x="118125" y="48548"/>
                      <a:pt x="121299" y="46470"/>
                      <a:pt x="124475" y="46470"/>
                    </a:cubicBezTo>
                    <a:close/>
                    <a:moveTo>
                      <a:pt x="77635" y="46519"/>
                    </a:moveTo>
                    <a:cubicBezTo>
                      <a:pt x="80808" y="46519"/>
                      <a:pt x="83981" y="48596"/>
                      <a:pt x="84022" y="52751"/>
                    </a:cubicBezTo>
                    <a:lnTo>
                      <a:pt x="84031" y="52760"/>
                    </a:lnTo>
                    <a:cubicBezTo>
                      <a:pt x="83550" y="52655"/>
                      <a:pt x="83066" y="52604"/>
                      <a:pt x="82586" y="52604"/>
                    </a:cubicBezTo>
                    <a:cubicBezTo>
                      <a:pt x="80731" y="52604"/>
                      <a:pt x="78937" y="53370"/>
                      <a:pt x="77642" y="54758"/>
                    </a:cubicBezTo>
                    <a:cubicBezTo>
                      <a:pt x="76360" y="53378"/>
                      <a:pt x="74568" y="52599"/>
                      <a:pt x="72696" y="52599"/>
                    </a:cubicBezTo>
                    <a:cubicBezTo>
                      <a:pt x="72203" y="52599"/>
                      <a:pt x="71719" y="52652"/>
                      <a:pt x="71244" y="52760"/>
                    </a:cubicBezTo>
                    <a:cubicBezTo>
                      <a:pt x="71280" y="48600"/>
                      <a:pt x="74457" y="46519"/>
                      <a:pt x="77635" y="46519"/>
                    </a:cubicBezTo>
                    <a:close/>
                    <a:moveTo>
                      <a:pt x="100946" y="46509"/>
                    </a:moveTo>
                    <a:cubicBezTo>
                      <a:pt x="104122" y="46509"/>
                      <a:pt x="107296" y="48585"/>
                      <a:pt x="107337" y="52742"/>
                    </a:cubicBezTo>
                    <a:cubicBezTo>
                      <a:pt x="106865" y="52641"/>
                      <a:pt x="106389" y="52591"/>
                      <a:pt x="105917" y="52591"/>
                    </a:cubicBezTo>
                    <a:cubicBezTo>
                      <a:pt x="104050" y="52591"/>
                      <a:pt x="102242" y="53364"/>
                      <a:pt x="100948" y="54758"/>
                    </a:cubicBezTo>
                    <a:lnTo>
                      <a:pt x="100948" y="54749"/>
                    </a:lnTo>
                    <a:cubicBezTo>
                      <a:pt x="99667" y="53369"/>
                      <a:pt x="97875" y="52590"/>
                      <a:pt x="95993" y="52590"/>
                    </a:cubicBezTo>
                    <a:cubicBezTo>
                      <a:pt x="95509" y="52590"/>
                      <a:pt x="95025" y="52643"/>
                      <a:pt x="94550" y="52742"/>
                    </a:cubicBezTo>
                    <a:cubicBezTo>
                      <a:pt x="94591" y="48588"/>
                      <a:pt x="97769" y="46509"/>
                      <a:pt x="100946" y="46509"/>
                    </a:cubicBezTo>
                    <a:close/>
                    <a:moveTo>
                      <a:pt x="53993" y="46670"/>
                    </a:moveTo>
                    <a:cubicBezTo>
                      <a:pt x="57169" y="46670"/>
                      <a:pt x="60344" y="48747"/>
                      <a:pt x="60384" y="52903"/>
                    </a:cubicBezTo>
                    <a:cubicBezTo>
                      <a:pt x="59911" y="52801"/>
                      <a:pt x="59433" y="52752"/>
                      <a:pt x="58960" y="52752"/>
                    </a:cubicBezTo>
                    <a:cubicBezTo>
                      <a:pt x="57101" y="52752"/>
                      <a:pt x="55295" y="53518"/>
                      <a:pt x="53995" y="54910"/>
                    </a:cubicBezTo>
                    <a:cubicBezTo>
                      <a:pt x="52714" y="53531"/>
                      <a:pt x="50922" y="52751"/>
                      <a:pt x="49040" y="52751"/>
                    </a:cubicBezTo>
                    <a:cubicBezTo>
                      <a:pt x="48556" y="52751"/>
                      <a:pt x="48072" y="52805"/>
                      <a:pt x="47597" y="52903"/>
                    </a:cubicBezTo>
                    <a:cubicBezTo>
                      <a:pt x="47638" y="48749"/>
                      <a:pt x="50816" y="46670"/>
                      <a:pt x="53993" y="46670"/>
                    </a:cubicBezTo>
                    <a:close/>
                    <a:moveTo>
                      <a:pt x="7145" y="46712"/>
                    </a:moveTo>
                    <a:cubicBezTo>
                      <a:pt x="10322" y="46712"/>
                      <a:pt x="13498" y="48790"/>
                      <a:pt x="13538" y="52948"/>
                    </a:cubicBezTo>
                    <a:cubicBezTo>
                      <a:pt x="13065" y="52846"/>
                      <a:pt x="12588" y="52796"/>
                      <a:pt x="12114" y="52796"/>
                    </a:cubicBezTo>
                    <a:cubicBezTo>
                      <a:pt x="10255" y="52796"/>
                      <a:pt x="8451" y="53563"/>
                      <a:pt x="7159" y="54955"/>
                    </a:cubicBezTo>
                    <a:cubicBezTo>
                      <a:pt x="5884" y="53583"/>
                      <a:pt x="4097" y="52805"/>
                      <a:pt x="2226" y="52805"/>
                    </a:cubicBezTo>
                    <a:cubicBezTo>
                      <a:pt x="2216" y="52805"/>
                      <a:pt x="2205" y="52805"/>
                      <a:pt x="2194" y="52805"/>
                    </a:cubicBezTo>
                    <a:lnTo>
                      <a:pt x="2194" y="52796"/>
                    </a:lnTo>
                    <a:cubicBezTo>
                      <a:pt x="1711" y="52796"/>
                      <a:pt x="1227" y="52850"/>
                      <a:pt x="752" y="52948"/>
                    </a:cubicBezTo>
                    <a:cubicBezTo>
                      <a:pt x="792" y="48790"/>
                      <a:pt x="3969" y="46712"/>
                      <a:pt x="7145" y="46712"/>
                    </a:cubicBezTo>
                    <a:close/>
                    <a:moveTo>
                      <a:pt x="30465" y="46717"/>
                    </a:moveTo>
                    <a:cubicBezTo>
                      <a:pt x="33637" y="46717"/>
                      <a:pt x="36811" y="48795"/>
                      <a:pt x="36854" y="52953"/>
                    </a:cubicBezTo>
                    <a:lnTo>
                      <a:pt x="36854" y="52953"/>
                    </a:lnTo>
                    <a:cubicBezTo>
                      <a:pt x="36379" y="52851"/>
                      <a:pt x="35901" y="52801"/>
                      <a:pt x="35426" y="52801"/>
                    </a:cubicBezTo>
                    <a:cubicBezTo>
                      <a:pt x="33569" y="52801"/>
                      <a:pt x="31771" y="53567"/>
                      <a:pt x="30483" y="54955"/>
                    </a:cubicBezTo>
                    <a:cubicBezTo>
                      <a:pt x="29201" y="53584"/>
                      <a:pt x="27409" y="52796"/>
                      <a:pt x="25528" y="52796"/>
                    </a:cubicBezTo>
                    <a:cubicBezTo>
                      <a:pt x="25044" y="52796"/>
                      <a:pt x="24560" y="52850"/>
                      <a:pt x="24085" y="52957"/>
                    </a:cubicBezTo>
                    <a:cubicBezTo>
                      <a:pt x="24116" y="48798"/>
                      <a:pt x="27290" y="46717"/>
                      <a:pt x="30465" y="46717"/>
                    </a:cubicBezTo>
                    <a:close/>
                    <a:moveTo>
                      <a:pt x="107865" y="57160"/>
                    </a:moveTo>
                    <a:cubicBezTo>
                      <a:pt x="107867" y="57160"/>
                      <a:pt x="107868" y="57160"/>
                      <a:pt x="107870" y="57160"/>
                    </a:cubicBezTo>
                    <a:lnTo>
                      <a:pt x="107870" y="57160"/>
                    </a:lnTo>
                    <a:cubicBezTo>
                      <a:pt x="107871" y="57160"/>
                      <a:pt x="107873" y="57160"/>
                      <a:pt x="107874" y="57160"/>
                    </a:cubicBezTo>
                    <a:close/>
                    <a:moveTo>
                      <a:pt x="129607" y="52925"/>
                    </a:moveTo>
                    <a:cubicBezTo>
                      <a:pt x="130037" y="52925"/>
                      <a:pt x="130471" y="52965"/>
                      <a:pt x="130903" y="53047"/>
                    </a:cubicBezTo>
                    <a:cubicBezTo>
                      <a:pt x="129908" y="54229"/>
                      <a:pt x="129326" y="55726"/>
                      <a:pt x="129415" y="57321"/>
                    </a:cubicBezTo>
                    <a:cubicBezTo>
                      <a:pt x="128165" y="56009"/>
                      <a:pt x="126406" y="55179"/>
                      <a:pt x="124538" y="55179"/>
                    </a:cubicBezTo>
                    <a:cubicBezTo>
                      <a:pt x="124518" y="55179"/>
                      <a:pt x="124498" y="55179"/>
                      <a:pt x="124478" y="55179"/>
                    </a:cubicBezTo>
                    <a:cubicBezTo>
                      <a:pt x="124458" y="55179"/>
                      <a:pt x="124438" y="55179"/>
                      <a:pt x="124418" y="55179"/>
                    </a:cubicBezTo>
                    <a:cubicBezTo>
                      <a:pt x="122550" y="55179"/>
                      <a:pt x="120782" y="56009"/>
                      <a:pt x="119541" y="57321"/>
                    </a:cubicBezTo>
                    <a:cubicBezTo>
                      <a:pt x="119622" y="55726"/>
                      <a:pt x="119039" y="54220"/>
                      <a:pt x="118045" y="53047"/>
                    </a:cubicBezTo>
                    <a:cubicBezTo>
                      <a:pt x="118478" y="52965"/>
                      <a:pt x="118913" y="52925"/>
                      <a:pt x="119344" y="52925"/>
                    </a:cubicBezTo>
                    <a:cubicBezTo>
                      <a:pt x="121276" y="52925"/>
                      <a:pt x="123138" y="53727"/>
                      <a:pt x="124478" y="55170"/>
                    </a:cubicBezTo>
                    <a:cubicBezTo>
                      <a:pt x="125811" y="53727"/>
                      <a:pt x="127678" y="52925"/>
                      <a:pt x="129607" y="52925"/>
                    </a:cubicBezTo>
                    <a:close/>
                    <a:moveTo>
                      <a:pt x="82780" y="52965"/>
                    </a:moveTo>
                    <a:cubicBezTo>
                      <a:pt x="83204" y="52965"/>
                      <a:pt x="83632" y="53003"/>
                      <a:pt x="84057" y="53082"/>
                    </a:cubicBezTo>
                    <a:cubicBezTo>
                      <a:pt x="83538" y="53701"/>
                      <a:pt x="83135" y="54409"/>
                      <a:pt x="82875" y="55170"/>
                    </a:cubicBezTo>
                    <a:cubicBezTo>
                      <a:pt x="82634" y="55866"/>
                      <a:pt x="82526" y="56607"/>
                      <a:pt x="82569" y="57347"/>
                    </a:cubicBezTo>
                    <a:lnTo>
                      <a:pt x="82569" y="57347"/>
                    </a:lnTo>
                    <a:cubicBezTo>
                      <a:pt x="81328" y="56053"/>
                      <a:pt x="79569" y="55215"/>
                      <a:pt x="77701" y="55215"/>
                    </a:cubicBezTo>
                    <a:cubicBezTo>
                      <a:pt x="77681" y="55215"/>
                      <a:pt x="77661" y="55215"/>
                      <a:pt x="77642" y="55215"/>
                    </a:cubicBezTo>
                    <a:cubicBezTo>
                      <a:pt x="78979" y="53768"/>
                      <a:pt x="80847" y="52965"/>
                      <a:pt x="82780" y="52965"/>
                    </a:cubicBezTo>
                    <a:close/>
                    <a:moveTo>
                      <a:pt x="95802" y="52974"/>
                    </a:moveTo>
                    <a:cubicBezTo>
                      <a:pt x="97735" y="52974"/>
                      <a:pt x="99602" y="53775"/>
                      <a:pt x="100939" y="55215"/>
                    </a:cubicBezTo>
                    <a:cubicBezTo>
                      <a:pt x="100919" y="55215"/>
                      <a:pt x="100900" y="55215"/>
                      <a:pt x="100880" y="55215"/>
                    </a:cubicBezTo>
                    <a:cubicBezTo>
                      <a:pt x="99020" y="55215"/>
                      <a:pt x="97252" y="56053"/>
                      <a:pt x="96011" y="57357"/>
                    </a:cubicBezTo>
                    <a:cubicBezTo>
                      <a:pt x="96047" y="56622"/>
                      <a:pt x="95948" y="55878"/>
                      <a:pt x="95706" y="55179"/>
                    </a:cubicBezTo>
                    <a:lnTo>
                      <a:pt x="95706" y="55170"/>
                    </a:lnTo>
                    <a:cubicBezTo>
                      <a:pt x="95446" y="54409"/>
                      <a:pt x="95043" y="53701"/>
                      <a:pt x="94523" y="53091"/>
                    </a:cubicBezTo>
                    <a:cubicBezTo>
                      <a:pt x="94949" y="53012"/>
                      <a:pt x="95377" y="52974"/>
                      <a:pt x="95802" y="52974"/>
                    </a:cubicBezTo>
                    <a:close/>
                    <a:moveTo>
                      <a:pt x="60697" y="57357"/>
                    </a:moveTo>
                    <a:cubicBezTo>
                      <a:pt x="60700" y="57357"/>
                      <a:pt x="60703" y="57357"/>
                      <a:pt x="60706" y="57357"/>
                    </a:cubicBezTo>
                    <a:lnTo>
                      <a:pt x="60706" y="57357"/>
                    </a:lnTo>
                    <a:cubicBezTo>
                      <a:pt x="60709" y="57357"/>
                      <a:pt x="60712" y="57357"/>
                      <a:pt x="60715" y="57357"/>
                    </a:cubicBezTo>
                    <a:close/>
                    <a:moveTo>
                      <a:pt x="48839" y="53117"/>
                    </a:moveTo>
                    <a:cubicBezTo>
                      <a:pt x="50775" y="53117"/>
                      <a:pt x="52650" y="53921"/>
                      <a:pt x="53995" y="55376"/>
                    </a:cubicBezTo>
                    <a:lnTo>
                      <a:pt x="53995" y="55376"/>
                    </a:lnTo>
                    <a:cubicBezTo>
                      <a:pt x="53992" y="55376"/>
                      <a:pt x="53989" y="55376"/>
                      <a:pt x="53986" y="55376"/>
                    </a:cubicBezTo>
                    <a:cubicBezTo>
                      <a:pt x="53966" y="55376"/>
                      <a:pt x="53946" y="55376"/>
                      <a:pt x="53927" y="55376"/>
                    </a:cubicBezTo>
                    <a:cubicBezTo>
                      <a:pt x="52067" y="55376"/>
                      <a:pt x="50299" y="56206"/>
                      <a:pt x="49049" y="57509"/>
                    </a:cubicBezTo>
                    <a:cubicBezTo>
                      <a:pt x="49138" y="55923"/>
                      <a:pt x="48556" y="54418"/>
                      <a:pt x="47561" y="53235"/>
                    </a:cubicBezTo>
                    <a:cubicBezTo>
                      <a:pt x="47987" y="53156"/>
                      <a:pt x="48414" y="53117"/>
                      <a:pt x="48839" y="53117"/>
                    </a:cubicBezTo>
                    <a:close/>
                    <a:moveTo>
                      <a:pt x="59142" y="53117"/>
                    </a:moveTo>
                    <a:cubicBezTo>
                      <a:pt x="59567" y="53117"/>
                      <a:pt x="59994" y="53156"/>
                      <a:pt x="60420" y="53235"/>
                    </a:cubicBezTo>
                    <a:cubicBezTo>
                      <a:pt x="59425" y="54427"/>
                      <a:pt x="58843" y="55932"/>
                      <a:pt x="58932" y="57518"/>
                    </a:cubicBezTo>
                    <a:lnTo>
                      <a:pt x="58923" y="57509"/>
                    </a:lnTo>
                    <a:cubicBezTo>
                      <a:pt x="57682" y="56206"/>
                      <a:pt x="55914" y="55376"/>
                      <a:pt x="54046" y="55376"/>
                    </a:cubicBezTo>
                    <a:cubicBezTo>
                      <a:pt x="54029" y="55376"/>
                      <a:pt x="54012" y="55376"/>
                      <a:pt x="53995" y="55376"/>
                    </a:cubicBezTo>
                    <a:lnTo>
                      <a:pt x="53995" y="55376"/>
                    </a:lnTo>
                    <a:cubicBezTo>
                      <a:pt x="55333" y="53921"/>
                      <a:pt x="57206" y="53117"/>
                      <a:pt x="59142" y="53117"/>
                    </a:cubicBezTo>
                    <a:close/>
                    <a:moveTo>
                      <a:pt x="25317" y="53179"/>
                    </a:moveTo>
                    <a:cubicBezTo>
                      <a:pt x="27247" y="53179"/>
                      <a:pt x="29113" y="53976"/>
                      <a:pt x="30456" y="55421"/>
                    </a:cubicBezTo>
                    <a:cubicBezTo>
                      <a:pt x="30436" y="55421"/>
                      <a:pt x="30416" y="55421"/>
                      <a:pt x="30397" y="55421"/>
                    </a:cubicBezTo>
                    <a:cubicBezTo>
                      <a:pt x="28528" y="55421"/>
                      <a:pt x="26769" y="56259"/>
                      <a:pt x="25528" y="57554"/>
                    </a:cubicBezTo>
                    <a:cubicBezTo>
                      <a:pt x="25563" y="56819"/>
                      <a:pt x="25456" y="56075"/>
                      <a:pt x="25223" y="55376"/>
                    </a:cubicBezTo>
                    <a:lnTo>
                      <a:pt x="25223" y="55385"/>
                    </a:lnTo>
                    <a:cubicBezTo>
                      <a:pt x="24963" y="54624"/>
                      <a:pt x="24560" y="53916"/>
                      <a:pt x="24031" y="53298"/>
                    </a:cubicBezTo>
                    <a:cubicBezTo>
                      <a:pt x="24460" y="53218"/>
                      <a:pt x="24890" y="53179"/>
                      <a:pt x="25317" y="53179"/>
                    </a:cubicBezTo>
                    <a:close/>
                    <a:moveTo>
                      <a:pt x="12293" y="53188"/>
                    </a:moveTo>
                    <a:cubicBezTo>
                      <a:pt x="12719" y="53188"/>
                      <a:pt x="13147" y="53227"/>
                      <a:pt x="13574" y="53307"/>
                    </a:cubicBezTo>
                    <a:cubicBezTo>
                      <a:pt x="13055" y="53925"/>
                      <a:pt x="12651" y="54624"/>
                      <a:pt x="12391" y="55385"/>
                    </a:cubicBezTo>
                    <a:cubicBezTo>
                      <a:pt x="12150" y="56084"/>
                      <a:pt x="12051" y="56819"/>
                      <a:pt x="12087" y="57554"/>
                    </a:cubicBezTo>
                    <a:lnTo>
                      <a:pt x="12087" y="57572"/>
                    </a:lnTo>
                    <a:cubicBezTo>
                      <a:pt x="10845" y="56268"/>
                      <a:pt x="9086" y="55430"/>
                      <a:pt x="7218" y="55430"/>
                    </a:cubicBezTo>
                    <a:cubicBezTo>
                      <a:pt x="7198" y="55430"/>
                      <a:pt x="7178" y="55430"/>
                      <a:pt x="7159" y="55430"/>
                    </a:cubicBezTo>
                    <a:cubicBezTo>
                      <a:pt x="8501" y="53985"/>
                      <a:pt x="10367" y="53188"/>
                      <a:pt x="12293" y="53188"/>
                    </a:cubicBezTo>
                    <a:close/>
                    <a:moveTo>
                      <a:pt x="106098" y="52962"/>
                    </a:moveTo>
                    <a:cubicBezTo>
                      <a:pt x="106573" y="52962"/>
                      <a:pt x="107051" y="53010"/>
                      <a:pt x="107525" y="53109"/>
                    </a:cubicBezTo>
                    <a:cubicBezTo>
                      <a:pt x="106514" y="54361"/>
                      <a:pt x="105950" y="55943"/>
                      <a:pt x="106117" y="57615"/>
                    </a:cubicBezTo>
                    <a:lnTo>
                      <a:pt x="106117" y="57615"/>
                    </a:lnTo>
                    <a:cubicBezTo>
                      <a:pt x="104869" y="56153"/>
                      <a:pt x="102981" y="55206"/>
                      <a:pt x="100985" y="55206"/>
                    </a:cubicBezTo>
                    <a:cubicBezTo>
                      <a:pt x="100976" y="55206"/>
                      <a:pt x="100966" y="55206"/>
                      <a:pt x="100957" y="55206"/>
                    </a:cubicBezTo>
                    <a:cubicBezTo>
                      <a:pt x="102302" y="53761"/>
                      <a:pt x="104171" y="52962"/>
                      <a:pt x="106098" y="52962"/>
                    </a:cubicBezTo>
                    <a:close/>
                    <a:moveTo>
                      <a:pt x="70812" y="48526"/>
                    </a:moveTo>
                    <a:cubicBezTo>
                      <a:pt x="71289" y="48526"/>
                      <a:pt x="71770" y="48575"/>
                      <a:pt x="72248" y="48674"/>
                    </a:cubicBezTo>
                    <a:cubicBezTo>
                      <a:pt x="71271" y="49928"/>
                      <a:pt x="70742" y="51496"/>
                      <a:pt x="70939" y="53145"/>
                    </a:cubicBezTo>
                    <a:cubicBezTo>
                      <a:pt x="71447" y="53031"/>
                      <a:pt x="71960" y="52976"/>
                      <a:pt x="72468" y="52976"/>
                    </a:cubicBezTo>
                    <a:cubicBezTo>
                      <a:pt x="74401" y="52976"/>
                      <a:pt x="76276" y="53777"/>
                      <a:pt x="77624" y="55224"/>
                    </a:cubicBezTo>
                    <a:cubicBezTo>
                      <a:pt x="77606" y="55224"/>
                      <a:pt x="77587" y="55224"/>
                      <a:pt x="77569" y="55224"/>
                    </a:cubicBezTo>
                    <a:cubicBezTo>
                      <a:pt x="75520" y="55224"/>
                      <a:pt x="73598" y="56223"/>
                      <a:pt x="72355" y="57751"/>
                    </a:cubicBezTo>
                    <a:cubicBezTo>
                      <a:pt x="72694" y="54052"/>
                      <a:pt x="69407" y="50779"/>
                      <a:pt x="65713" y="50779"/>
                    </a:cubicBezTo>
                    <a:cubicBezTo>
                      <a:pt x="65693" y="50779"/>
                      <a:pt x="65673" y="50779"/>
                      <a:pt x="65653" y="50780"/>
                    </a:cubicBezTo>
                    <a:cubicBezTo>
                      <a:pt x="66997" y="49327"/>
                      <a:pt x="68873" y="48526"/>
                      <a:pt x="70812" y="48526"/>
                    </a:cubicBezTo>
                    <a:close/>
                    <a:moveTo>
                      <a:pt x="35611" y="53168"/>
                    </a:moveTo>
                    <a:cubicBezTo>
                      <a:pt x="36086" y="53168"/>
                      <a:pt x="36566" y="53216"/>
                      <a:pt x="37042" y="53315"/>
                    </a:cubicBezTo>
                    <a:cubicBezTo>
                      <a:pt x="36031" y="54567"/>
                      <a:pt x="35458" y="56149"/>
                      <a:pt x="35634" y="57812"/>
                    </a:cubicBezTo>
                    <a:lnTo>
                      <a:pt x="35634" y="57812"/>
                    </a:lnTo>
                    <a:cubicBezTo>
                      <a:pt x="34382" y="56357"/>
                      <a:pt x="32515" y="55412"/>
                      <a:pt x="30530" y="55412"/>
                    </a:cubicBezTo>
                    <a:cubicBezTo>
                      <a:pt x="30511" y="55412"/>
                      <a:pt x="30492" y="55412"/>
                      <a:pt x="30474" y="55412"/>
                    </a:cubicBezTo>
                    <a:cubicBezTo>
                      <a:pt x="31811" y="53967"/>
                      <a:pt x="33679" y="53168"/>
                      <a:pt x="35611" y="53168"/>
                    </a:cubicBezTo>
                    <a:close/>
                    <a:moveTo>
                      <a:pt x="112818" y="51075"/>
                    </a:moveTo>
                    <a:cubicBezTo>
                      <a:pt x="115995" y="51075"/>
                      <a:pt x="119174" y="53154"/>
                      <a:pt x="119218" y="57312"/>
                    </a:cubicBezTo>
                    <a:cubicBezTo>
                      <a:pt x="118743" y="57210"/>
                      <a:pt x="118265" y="57160"/>
                      <a:pt x="117790" y="57160"/>
                    </a:cubicBezTo>
                    <a:cubicBezTo>
                      <a:pt x="115926" y="57160"/>
                      <a:pt x="114120" y="57927"/>
                      <a:pt x="112821" y="59319"/>
                    </a:cubicBezTo>
                    <a:cubicBezTo>
                      <a:pt x="111549" y="57940"/>
                      <a:pt x="109750" y="57161"/>
                      <a:pt x="107870" y="57160"/>
                    </a:cubicBezTo>
                    <a:lnTo>
                      <a:pt x="107870" y="57160"/>
                    </a:lnTo>
                    <a:cubicBezTo>
                      <a:pt x="107388" y="57160"/>
                      <a:pt x="106905" y="57214"/>
                      <a:pt x="106432" y="57312"/>
                    </a:cubicBezTo>
                    <a:cubicBezTo>
                      <a:pt x="106468" y="53154"/>
                      <a:pt x="109642" y="51075"/>
                      <a:pt x="112818" y="51075"/>
                    </a:cubicBezTo>
                    <a:close/>
                    <a:moveTo>
                      <a:pt x="136134" y="51090"/>
                    </a:moveTo>
                    <a:cubicBezTo>
                      <a:pt x="139310" y="51090"/>
                      <a:pt x="142484" y="53169"/>
                      <a:pt x="142525" y="57330"/>
                    </a:cubicBezTo>
                    <a:cubicBezTo>
                      <a:pt x="142043" y="57224"/>
                      <a:pt x="141557" y="57173"/>
                      <a:pt x="141075" y="57173"/>
                    </a:cubicBezTo>
                    <a:cubicBezTo>
                      <a:pt x="139225" y="57173"/>
                      <a:pt x="137430" y="57933"/>
                      <a:pt x="136136" y="59319"/>
                    </a:cubicBezTo>
                    <a:lnTo>
                      <a:pt x="136136" y="59328"/>
                    </a:lnTo>
                    <a:cubicBezTo>
                      <a:pt x="134854" y="57957"/>
                      <a:pt x="133062" y="57168"/>
                      <a:pt x="131181" y="57168"/>
                    </a:cubicBezTo>
                    <a:cubicBezTo>
                      <a:pt x="130697" y="57168"/>
                      <a:pt x="130213" y="57222"/>
                      <a:pt x="129738" y="57330"/>
                    </a:cubicBezTo>
                    <a:cubicBezTo>
                      <a:pt x="129778" y="53171"/>
                      <a:pt x="132957" y="51090"/>
                      <a:pt x="136134" y="51090"/>
                    </a:cubicBezTo>
                    <a:close/>
                    <a:moveTo>
                      <a:pt x="89294" y="51126"/>
                    </a:moveTo>
                    <a:cubicBezTo>
                      <a:pt x="91873" y="51126"/>
                      <a:pt x="94452" y="52497"/>
                      <a:pt x="95348" y="55242"/>
                    </a:cubicBezTo>
                    <a:cubicBezTo>
                      <a:pt x="95572" y="55923"/>
                      <a:pt x="95679" y="56631"/>
                      <a:pt x="95688" y="57348"/>
                    </a:cubicBezTo>
                    <a:cubicBezTo>
                      <a:pt x="95215" y="57246"/>
                      <a:pt x="94738" y="57196"/>
                      <a:pt x="94264" y="57196"/>
                    </a:cubicBezTo>
                    <a:cubicBezTo>
                      <a:pt x="92405" y="57196"/>
                      <a:pt x="90599" y="57962"/>
                      <a:pt x="89299" y="59355"/>
                    </a:cubicBezTo>
                    <a:cubicBezTo>
                      <a:pt x="88027" y="57975"/>
                      <a:pt x="86226" y="57195"/>
                      <a:pt x="84353" y="57195"/>
                    </a:cubicBezTo>
                    <a:cubicBezTo>
                      <a:pt x="83860" y="57195"/>
                      <a:pt x="83376" y="57249"/>
                      <a:pt x="82910" y="57348"/>
                    </a:cubicBezTo>
                    <a:cubicBezTo>
                      <a:pt x="82902" y="56631"/>
                      <a:pt x="83009" y="55923"/>
                      <a:pt x="83224" y="55242"/>
                    </a:cubicBezTo>
                    <a:lnTo>
                      <a:pt x="83233" y="55242"/>
                    </a:lnTo>
                    <a:cubicBezTo>
                      <a:pt x="84129" y="52499"/>
                      <a:pt x="86712" y="51126"/>
                      <a:pt x="89294" y="51126"/>
                    </a:cubicBezTo>
                    <a:close/>
                    <a:moveTo>
                      <a:pt x="42335" y="51276"/>
                    </a:moveTo>
                    <a:cubicBezTo>
                      <a:pt x="45511" y="51276"/>
                      <a:pt x="48686" y="53352"/>
                      <a:pt x="48726" y="57509"/>
                    </a:cubicBezTo>
                    <a:cubicBezTo>
                      <a:pt x="48253" y="57407"/>
                      <a:pt x="47776" y="57357"/>
                      <a:pt x="47302" y="57357"/>
                    </a:cubicBezTo>
                    <a:cubicBezTo>
                      <a:pt x="45443" y="57357"/>
                      <a:pt x="43639" y="58124"/>
                      <a:pt x="42346" y="59516"/>
                    </a:cubicBezTo>
                    <a:cubicBezTo>
                      <a:pt x="41065" y="58136"/>
                      <a:pt x="39264" y="57357"/>
                      <a:pt x="37382" y="57357"/>
                    </a:cubicBezTo>
                    <a:cubicBezTo>
                      <a:pt x="36898" y="57357"/>
                      <a:pt x="36415" y="57410"/>
                      <a:pt x="35940" y="57509"/>
                    </a:cubicBezTo>
                    <a:cubicBezTo>
                      <a:pt x="35980" y="53355"/>
                      <a:pt x="39158" y="51276"/>
                      <a:pt x="42335" y="51276"/>
                    </a:cubicBezTo>
                    <a:close/>
                    <a:moveTo>
                      <a:pt x="65660" y="51276"/>
                    </a:moveTo>
                    <a:cubicBezTo>
                      <a:pt x="68835" y="51276"/>
                      <a:pt x="72010" y="53352"/>
                      <a:pt x="72050" y="57509"/>
                    </a:cubicBezTo>
                    <a:cubicBezTo>
                      <a:pt x="71577" y="57407"/>
                      <a:pt x="71100" y="57357"/>
                      <a:pt x="70626" y="57357"/>
                    </a:cubicBezTo>
                    <a:cubicBezTo>
                      <a:pt x="68767" y="57357"/>
                      <a:pt x="66961" y="58124"/>
                      <a:pt x="65662" y="59516"/>
                    </a:cubicBezTo>
                    <a:cubicBezTo>
                      <a:pt x="64382" y="58138"/>
                      <a:pt x="62585" y="57359"/>
                      <a:pt x="60706" y="57357"/>
                    </a:cubicBezTo>
                    <a:lnTo>
                      <a:pt x="60706" y="57357"/>
                    </a:lnTo>
                    <a:cubicBezTo>
                      <a:pt x="60217" y="57357"/>
                      <a:pt x="59736" y="57411"/>
                      <a:pt x="59264" y="57509"/>
                    </a:cubicBezTo>
                    <a:cubicBezTo>
                      <a:pt x="59304" y="53355"/>
                      <a:pt x="62482" y="51276"/>
                      <a:pt x="65660" y="51276"/>
                    </a:cubicBezTo>
                    <a:close/>
                    <a:moveTo>
                      <a:pt x="18806" y="51334"/>
                    </a:moveTo>
                    <a:cubicBezTo>
                      <a:pt x="21388" y="51334"/>
                      <a:pt x="23969" y="52707"/>
                      <a:pt x="24864" y="55457"/>
                    </a:cubicBezTo>
                    <a:cubicBezTo>
                      <a:pt x="25079" y="56138"/>
                      <a:pt x="25196" y="56846"/>
                      <a:pt x="25205" y="57563"/>
                    </a:cubicBezTo>
                    <a:cubicBezTo>
                      <a:pt x="24724" y="57458"/>
                      <a:pt x="24240" y="57407"/>
                      <a:pt x="23760" y="57407"/>
                    </a:cubicBezTo>
                    <a:cubicBezTo>
                      <a:pt x="21902" y="57407"/>
                      <a:pt x="20103" y="58173"/>
                      <a:pt x="18807" y="59561"/>
                    </a:cubicBezTo>
                    <a:cubicBezTo>
                      <a:pt x="17535" y="58190"/>
                      <a:pt x="15734" y="57401"/>
                      <a:pt x="13861" y="57401"/>
                    </a:cubicBezTo>
                    <a:cubicBezTo>
                      <a:pt x="13377" y="57401"/>
                      <a:pt x="12884" y="57455"/>
                      <a:pt x="12418" y="57563"/>
                    </a:cubicBezTo>
                    <a:cubicBezTo>
                      <a:pt x="12418" y="56837"/>
                      <a:pt x="12526" y="56129"/>
                      <a:pt x="12741" y="55448"/>
                    </a:cubicBezTo>
                    <a:lnTo>
                      <a:pt x="12741" y="55457"/>
                    </a:lnTo>
                    <a:cubicBezTo>
                      <a:pt x="13637" y="52710"/>
                      <a:pt x="16222" y="51334"/>
                      <a:pt x="18806" y="51334"/>
                    </a:cubicBezTo>
                    <a:close/>
                    <a:moveTo>
                      <a:pt x="117967" y="57526"/>
                    </a:moveTo>
                    <a:cubicBezTo>
                      <a:pt x="118391" y="57526"/>
                      <a:pt x="118819" y="57564"/>
                      <a:pt x="119245" y="57643"/>
                    </a:cubicBezTo>
                    <a:cubicBezTo>
                      <a:pt x="118726" y="58253"/>
                      <a:pt x="118322" y="58961"/>
                      <a:pt x="118063" y="59722"/>
                    </a:cubicBezTo>
                    <a:cubicBezTo>
                      <a:pt x="117821" y="60430"/>
                      <a:pt x="117713" y="61165"/>
                      <a:pt x="117758" y="61909"/>
                    </a:cubicBezTo>
                    <a:cubicBezTo>
                      <a:pt x="116510" y="60598"/>
                      <a:pt x="114739" y="59767"/>
                      <a:pt x="112860" y="59767"/>
                    </a:cubicBezTo>
                    <a:cubicBezTo>
                      <a:pt x="112850" y="59767"/>
                      <a:pt x="112840" y="59767"/>
                      <a:pt x="112830" y="59767"/>
                    </a:cubicBezTo>
                    <a:cubicBezTo>
                      <a:pt x="114167" y="58327"/>
                      <a:pt x="116034" y="57526"/>
                      <a:pt x="117967" y="57526"/>
                    </a:cubicBezTo>
                    <a:close/>
                    <a:moveTo>
                      <a:pt x="130990" y="57535"/>
                    </a:moveTo>
                    <a:cubicBezTo>
                      <a:pt x="132923" y="57535"/>
                      <a:pt x="134790" y="58336"/>
                      <a:pt x="136127" y="59776"/>
                    </a:cubicBezTo>
                    <a:cubicBezTo>
                      <a:pt x="136117" y="59776"/>
                      <a:pt x="136107" y="59776"/>
                      <a:pt x="136097" y="59776"/>
                    </a:cubicBezTo>
                    <a:cubicBezTo>
                      <a:pt x="134226" y="59776"/>
                      <a:pt x="132446" y="60607"/>
                      <a:pt x="131199" y="61918"/>
                    </a:cubicBezTo>
                    <a:cubicBezTo>
                      <a:pt x="131234" y="61183"/>
                      <a:pt x="131136" y="60439"/>
                      <a:pt x="130894" y="59731"/>
                    </a:cubicBezTo>
                    <a:cubicBezTo>
                      <a:pt x="130634" y="58970"/>
                      <a:pt x="130231" y="58271"/>
                      <a:pt x="129711" y="57652"/>
                    </a:cubicBezTo>
                    <a:cubicBezTo>
                      <a:pt x="130137" y="57573"/>
                      <a:pt x="130565" y="57535"/>
                      <a:pt x="130990" y="57535"/>
                    </a:cubicBezTo>
                    <a:close/>
                    <a:moveTo>
                      <a:pt x="84143" y="57571"/>
                    </a:moveTo>
                    <a:cubicBezTo>
                      <a:pt x="86075" y="57571"/>
                      <a:pt x="87945" y="58371"/>
                      <a:pt x="89282" y="59821"/>
                    </a:cubicBezTo>
                    <a:lnTo>
                      <a:pt x="89282" y="59821"/>
                    </a:lnTo>
                    <a:cubicBezTo>
                      <a:pt x="89265" y="59821"/>
                      <a:pt x="89248" y="59821"/>
                      <a:pt x="89231" y="59821"/>
                    </a:cubicBezTo>
                    <a:cubicBezTo>
                      <a:pt x="87362" y="59821"/>
                      <a:pt x="85595" y="60659"/>
                      <a:pt x="84353" y="61962"/>
                    </a:cubicBezTo>
                    <a:cubicBezTo>
                      <a:pt x="84434" y="60367"/>
                      <a:pt x="83851" y="58871"/>
                      <a:pt x="82866" y="57688"/>
                    </a:cubicBezTo>
                    <a:cubicBezTo>
                      <a:pt x="83291" y="57609"/>
                      <a:pt x="83719" y="57571"/>
                      <a:pt x="84143" y="57571"/>
                    </a:cubicBezTo>
                    <a:close/>
                    <a:moveTo>
                      <a:pt x="94437" y="57571"/>
                    </a:moveTo>
                    <a:cubicBezTo>
                      <a:pt x="94862" y="57571"/>
                      <a:pt x="95290" y="57609"/>
                      <a:pt x="95715" y="57688"/>
                    </a:cubicBezTo>
                    <a:cubicBezTo>
                      <a:pt x="94720" y="58871"/>
                      <a:pt x="94138" y="60367"/>
                      <a:pt x="94228" y="61962"/>
                    </a:cubicBezTo>
                    <a:cubicBezTo>
                      <a:pt x="92977" y="60659"/>
                      <a:pt x="91218" y="59821"/>
                      <a:pt x="89350" y="59821"/>
                    </a:cubicBezTo>
                    <a:cubicBezTo>
                      <a:pt x="89333" y="59821"/>
                      <a:pt x="89316" y="59821"/>
                      <a:pt x="89299" y="59821"/>
                    </a:cubicBezTo>
                    <a:lnTo>
                      <a:pt x="89299" y="59821"/>
                    </a:lnTo>
                    <a:cubicBezTo>
                      <a:pt x="90636" y="58371"/>
                      <a:pt x="92506" y="57571"/>
                      <a:pt x="94437" y="57571"/>
                    </a:cubicBezTo>
                    <a:close/>
                    <a:moveTo>
                      <a:pt x="47495" y="57735"/>
                    </a:moveTo>
                    <a:cubicBezTo>
                      <a:pt x="47916" y="57735"/>
                      <a:pt x="48340" y="57773"/>
                      <a:pt x="48762" y="57849"/>
                    </a:cubicBezTo>
                    <a:cubicBezTo>
                      <a:pt x="48242" y="58468"/>
                      <a:pt x="47839" y="59176"/>
                      <a:pt x="47579" y="59937"/>
                    </a:cubicBezTo>
                    <a:cubicBezTo>
                      <a:pt x="47337" y="60636"/>
                      <a:pt x="47230" y="61371"/>
                      <a:pt x="47275" y="62115"/>
                    </a:cubicBezTo>
                    <a:lnTo>
                      <a:pt x="47275" y="62124"/>
                    </a:lnTo>
                    <a:cubicBezTo>
                      <a:pt x="46033" y="60820"/>
                      <a:pt x="44265" y="59982"/>
                      <a:pt x="42405" y="59982"/>
                    </a:cubicBezTo>
                    <a:cubicBezTo>
                      <a:pt x="42386" y="59982"/>
                      <a:pt x="42366" y="59982"/>
                      <a:pt x="42346" y="59982"/>
                    </a:cubicBezTo>
                    <a:cubicBezTo>
                      <a:pt x="43686" y="58532"/>
                      <a:pt x="45558" y="57735"/>
                      <a:pt x="47495" y="57735"/>
                    </a:cubicBezTo>
                    <a:close/>
                    <a:moveTo>
                      <a:pt x="60510" y="57740"/>
                    </a:moveTo>
                    <a:cubicBezTo>
                      <a:pt x="62438" y="57740"/>
                      <a:pt x="64308" y="58537"/>
                      <a:pt x="65644" y="59982"/>
                    </a:cubicBezTo>
                    <a:cubicBezTo>
                      <a:pt x="65624" y="59982"/>
                      <a:pt x="65604" y="59982"/>
                      <a:pt x="65585" y="59982"/>
                    </a:cubicBezTo>
                    <a:cubicBezTo>
                      <a:pt x="63725" y="59982"/>
                      <a:pt x="61957" y="60820"/>
                      <a:pt x="60715" y="62124"/>
                    </a:cubicBezTo>
                    <a:cubicBezTo>
                      <a:pt x="60751" y="61380"/>
                      <a:pt x="60653" y="60636"/>
                      <a:pt x="60411" y="59937"/>
                    </a:cubicBezTo>
                    <a:cubicBezTo>
                      <a:pt x="60151" y="59176"/>
                      <a:pt x="59748" y="58468"/>
                      <a:pt x="59228" y="57858"/>
                    </a:cubicBezTo>
                    <a:cubicBezTo>
                      <a:pt x="59655" y="57779"/>
                      <a:pt x="60084" y="57740"/>
                      <a:pt x="60510" y="57740"/>
                    </a:cubicBezTo>
                    <a:close/>
                    <a:moveTo>
                      <a:pt x="23936" y="57764"/>
                    </a:moveTo>
                    <a:cubicBezTo>
                      <a:pt x="24366" y="57764"/>
                      <a:pt x="24800" y="57804"/>
                      <a:pt x="25232" y="57885"/>
                    </a:cubicBezTo>
                    <a:cubicBezTo>
                      <a:pt x="24237" y="59059"/>
                      <a:pt x="23655" y="60565"/>
                      <a:pt x="23744" y="62151"/>
                    </a:cubicBezTo>
                    <a:cubicBezTo>
                      <a:pt x="22494" y="60847"/>
                      <a:pt x="20727" y="60018"/>
                      <a:pt x="18867" y="60018"/>
                    </a:cubicBezTo>
                    <a:cubicBezTo>
                      <a:pt x="18847" y="60018"/>
                      <a:pt x="18827" y="60018"/>
                      <a:pt x="18807" y="60018"/>
                    </a:cubicBezTo>
                    <a:cubicBezTo>
                      <a:pt x="18787" y="60018"/>
                      <a:pt x="18767" y="60018"/>
                      <a:pt x="18747" y="60018"/>
                    </a:cubicBezTo>
                    <a:cubicBezTo>
                      <a:pt x="16879" y="60018"/>
                      <a:pt x="15111" y="60847"/>
                      <a:pt x="13870" y="62151"/>
                    </a:cubicBezTo>
                    <a:cubicBezTo>
                      <a:pt x="13951" y="60573"/>
                      <a:pt x="13368" y="59068"/>
                      <a:pt x="12382" y="57885"/>
                    </a:cubicBezTo>
                    <a:lnTo>
                      <a:pt x="12374" y="57885"/>
                    </a:lnTo>
                    <a:cubicBezTo>
                      <a:pt x="12805" y="57804"/>
                      <a:pt x="13239" y="57764"/>
                      <a:pt x="13670" y="57764"/>
                    </a:cubicBezTo>
                    <a:cubicBezTo>
                      <a:pt x="15599" y="57764"/>
                      <a:pt x="17467" y="58566"/>
                      <a:pt x="18807" y="60009"/>
                    </a:cubicBezTo>
                    <a:cubicBezTo>
                      <a:pt x="20140" y="58566"/>
                      <a:pt x="22007" y="57764"/>
                      <a:pt x="23936" y="57764"/>
                    </a:cubicBezTo>
                    <a:close/>
                    <a:moveTo>
                      <a:pt x="107668" y="57528"/>
                    </a:moveTo>
                    <a:cubicBezTo>
                      <a:pt x="109594" y="57528"/>
                      <a:pt x="111464" y="58327"/>
                      <a:pt x="112812" y="59767"/>
                    </a:cubicBezTo>
                    <a:cubicBezTo>
                      <a:pt x="112793" y="59767"/>
                      <a:pt x="112774" y="59767"/>
                      <a:pt x="112756" y="59767"/>
                    </a:cubicBezTo>
                    <a:cubicBezTo>
                      <a:pt x="110769" y="59767"/>
                      <a:pt x="108902" y="60712"/>
                      <a:pt x="107650" y="62159"/>
                    </a:cubicBezTo>
                    <a:lnTo>
                      <a:pt x="107650" y="62159"/>
                    </a:lnTo>
                    <a:cubicBezTo>
                      <a:pt x="107803" y="60502"/>
                      <a:pt x="107211" y="58925"/>
                      <a:pt x="106181" y="57688"/>
                    </a:cubicBezTo>
                    <a:cubicBezTo>
                      <a:pt x="106675" y="57580"/>
                      <a:pt x="107173" y="57528"/>
                      <a:pt x="107668" y="57528"/>
                    </a:cubicBezTo>
                    <a:close/>
                    <a:moveTo>
                      <a:pt x="37187" y="57724"/>
                    </a:moveTo>
                    <a:cubicBezTo>
                      <a:pt x="39116" y="57724"/>
                      <a:pt x="40983" y="58519"/>
                      <a:pt x="42328" y="59964"/>
                    </a:cubicBezTo>
                    <a:cubicBezTo>
                      <a:pt x="42310" y="59964"/>
                      <a:pt x="42291" y="59964"/>
                      <a:pt x="42273" y="59964"/>
                    </a:cubicBezTo>
                    <a:cubicBezTo>
                      <a:pt x="40286" y="59964"/>
                      <a:pt x="38419" y="60910"/>
                      <a:pt x="37167" y="62366"/>
                    </a:cubicBezTo>
                    <a:cubicBezTo>
                      <a:pt x="37320" y="60699"/>
                      <a:pt x="36728" y="59122"/>
                      <a:pt x="35698" y="57894"/>
                    </a:cubicBezTo>
                    <a:lnTo>
                      <a:pt x="35689" y="57885"/>
                    </a:lnTo>
                    <a:cubicBezTo>
                      <a:pt x="36187" y="57777"/>
                      <a:pt x="36689" y="57724"/>
                      <a:pt x="37187" y="57724"/>
                    </a:cubicBezTo>
                    <a:close/>
                    <a:moveTo>
                      <a:pt x="124486" y="55678"/>
                    </a:moveTo>
                    <a:cubicBezTo>
                      <a:pt x="127068" y="55678"/>
                      <a:pt x="129649" y="57049"/>
                      <a:pt x="130544" y="59794"/>
                    </a:cubicBezTo>
                    <a:cubicBezTo>
                      <a:pt x="130760" y="60475"/>
                      <a:pt x="130876" y="61183"/>
                      <a:pt x="130876" y="61900"/>
                    </a:cubicBezTo>
                    <a:cubicBezTo>
                      <a:pt x="130403" y="61798"/>
                      <a:pt x="129926" y="61748"/>
                      <a:pt x="129452" y="61748"/>
                    </a:cubicBezTo>
                    <a:cubicBezTo>
                      <a:pt x="127593" y="61748"/>
                      <a:pt x="125787" y="62514"/>
                      <a:pt x="124487" y="63907"/>
                    </a:cubicBezTo>
                    <a:cubicBezTo>
                      <a:pt x="123215" y="62527"/>
                      <a:pt x="121414" y="61747"/>
                      <a:pt x="119541" y="61747"/>
                    </a:cubicBezTo>
                    <a:cubicBezTo>
                      <a:pt x="119048" y="61747"/>
                      <a:pt x="118564" y="61801"/>
                      <a:pt x="118080" y="61909"/>
                    </a:cubicBezTo>
                    <a:cubicBezTo>
                      <a:pt x="118080" y="61192"/>
                      <a:pt x="118197" y="60484"/>
                      <a:pt x="118412" y="59803"/>
                    </a:cubicBezTo>
                    <a:lnTo>
                      <a:pt x="118421" y="59794"/>
                    </a:lnTo>
                    <a:cubicBezTo>
                      <a:pt x="119317" y="57051"/>
                      <a:pt x="121902" y="55678"/>
                      <a:pt x="124486" y="55678"/>
                    </a:cubicBezTo>
                    <a:close/>
                    <a:moveTo>
                      <a:pt x="77628" y="55717"/>
                    </a:moveTo>
                    <a:cubicBezTo>
                      <a:pt x="80804" y="55717"/>
                      <a:pt x="83980" y="57795"/>
                      <a:pt x="84022" y="61951"/>
                    </a:cubicBezTo>
                    <a:lnTo>
                      <a:pt x="84022" y="61951"/>
                    </a:lnTo>
                    <a:cubicBezTo>
                      <a:pt x="83546" y="61848"/>
                      <a:pt x="83066" y="61797"/>
                      <a:pt x="82590" y="61797"/>
                    </a:cubicBezTo>
                    <a:cubicBezTo>
                      <a:pt x="80737" y="61797"/>
                      <a:pt x="78939" y="62563"/>
                      <a:pt x="77651" y="63952"/>
                    </a:cubicBezTo>
                    <a:cubicBezTo>
                      <a:pt x="76377" y="62579"/>
                      <a:pt x="74589" y="61801"/>
                      <a:pt x="72710" y="61801"/>
                    </a:cubicBezTo>
                    <a:cubicBezTo>
                      <a:pt x="72699" y="61801"/>
                      <a:pt x="72688" y="61801"/>
                      <a:pt x="72678" y="61801"/>
                    </a:cubicBezTo>
                    <a:cubicBezTo>
                      <a:pt x="72194" y="61801"/>
                      <a:pt x="71710" y="61846"/>
                      <a:pt x="71235" y="61953"/>
                    </a:cubicBezTo>
                    <a:cubicBezTo>
                      <a:pt x="71275" y="57796"/>
                      <a:pt x="74452" y="55717"/>
                      <a:pt x="77628" y="55717"/>
                    </a:cubicBezTo>
                    <a:close/>
                    <a:moveTo>
                      <a:pt x="100943" y="55717"/>
                    </a:moveTo>
                    <a:cubicBezTo>
                      <a:pt x="104119" y="55717"/>
                      <a:pt x="107295" y="57795"/>
                      <a:pt x="107337" y="61951"/>
                    </a:cubicBezTo>
                    <a:lnTo>
                      <a:pt x="107337" y="61951"/>
                    </a:lnTo>
                    <a:cubicBezTo>
                      <a:pt x="106865" y="61851"/>
                      <a:pt x="106389" y="61802"/>
                      <a:pt x="105918" y="61802"/>
                    </a:cubicBezTo>
                    <a:cubicBezTo>
                      <a:pt x="104057" y="61802"/>
                      <a:pt x="102256" y="62568"/>
                      <a:pt x="100957" y="63961"/>
                    </a:cubicBezTo>
                    <a:cubicBezTo>
                      <a:pt x="99683" y="62588"/>
                      <a:pt x="97895" y="61801"/>
                      <a:pt x="96025" y="61801"/>
                    </a:cubicBezTo>
                    <a:cubicBezTo>
                      <a:pt x="96014" y="61801"/>
                      <a:pt x="96003" y="61801"/>
                      <a:pt x="95993" y="61801"/>
                    </a:cubicBezTo>
                    <a:cubicBezTo>
                      <a:pt x="95509" y="61801"/>
                      <a:pt x="95025" y="61846"/>
                      <a:pt x="94550" y="61953"/>
                    </a:cubicBezTo>
                    <a:cubicBezTo>
                      <a:pt x="94590" y="57796"/>
                      <a:pt x="97767" y="55717"/>
                      <a:pt x="100943" y="55717"/>
                    </a:cubicBezTo>
                    <a:close/>
                    <a:moveTo>
                      <a:pt x="54007" y="55884"/>
                    </a:moveTo>
                    <a:cubicBezTo>
                      <a:pt x="56587" y="55884"/>
                      <a:pt x="59166" y="57255"/>
                      <a:pt x="60061" y="60000"/>
                    </a:cubicBezTo>
                    <a:cubicBezTo>
                      <a:pt x="60285" y="60681"/>
                      <a:pt x="60393" y="61389"/>
                      <a:pt x="60402" y="62106"/>
                    </a:cubicBezTo>
                    <a:cubicBezTo>
                      <a:pt x="59929" y="62004"/>
                      <a:pt x="59451" y="61954"/>
                      <a:pt x="58977" y="61954"/>
                    </a:cubicBezTo>
                    <a:cubicBezTo>
                      <a:pt x="57118" y="61954"/>
                      <a:pt x="55312" y="62720"/>
                      <a:pt x="54013" y="64113"/>
                    </a:cubicBezTo>
                    <a:cubicBezTo>
                      <a:pt x="52741" y="62733"/>
                      <a:pt x="50939" y="61953"/>
                      <a:pt x="49067" y="61953"/>
                    </a:cubicBezTo>
                    <a:cubicBezTo>
                      <a:pt x="48574" y="61953"/>
                      <a:pt x="48090" y="61998"/>
                      <a:pt x="47624" y="62106"/>
                    </a:cubicBezTo>
                    <a:cubicBezTo>
                      <a:pt x="47615" y="61389"/>
                      <a:pt x="47723" y="60681"/>
                      <a:pt x="47929" y="60009"/>
                    </a:cubicBezTo>
                    <a:lnTo>
                      <a:pt x="47947" y="60000"/>
                    </a:lnTo>
                    <a:cubicBezTo>
                      <a:pt x="48843" y="57257"/>
                      <a:pt x="51425" y="55884"/>
                      <a:pt x="54007" y="55884"/>
                    </a:cubicBezTo>
                    <a:close/>
                    <a:moveTo>
                      <a:pt x="7145" y="55914"/>
                    </a:moveTo>
                    <a:cubicBezTo>
                      <a:pt x="10322" y="55914"/>
                      <a:pt x="13498" y="57993"/>
                      <a:pt x="13538" y="62151"/>
                    </a:cubicBezTo>
                    <a:cubicBezTo>
                      <a:pt x="13063" y="62046"/>
                      <a:pt x="12582" y="61995"/>
                      <a:pt x="12105" y="61995"/>
                    </a:cubicBezTo>
                    <a:cubicBezTo>
                      <a:pt x="10247" y="61995"/>
                      <a:pt x="8440" y="62767"/>
                      <a:pt x="7150" y="64158"/>
                    </a:cubicBezTo>
                    <a:cubicBezTo>
                      <a:pt x="5875" y="62786"/>
                      <a:pt x="4096" y="61998"/>
                      <a:pt x="2226" y="61998"/>
                    </a:cubicBezTo>
                    <a:cubicBezTo>
                      <a:pt x="2216" y="61998"/>
                      <a:pt x="2205" y="61998"/>
                      <a:pt x="2194" y="61998"/>
                    </a:cubicBezTo>
                    <a:cubicBezTo>
                      <a:pt x="1711" y="61998"/>
                      <a:pt x="1227" y="62043"/>
                      <a:pt x="752" y="62151"/>
                    </a:cubicBezTo>
                    <a:cubicBezTo>
                      <a:pt x="792" y="57993"/>
                      <a:pt x="3969" y="55914"/>
                      <a:pt x="7145" y="55914"/>
                    </a:cubicBezTo>
                    <a:close/>
                    <a:moveTo>
                      <a:pt x="30465" y="55917"/>
                    </a:moveTo>
                    <a:cubicBezTo>
                      <a:pt x="33638" y="55917"/>
                      <a:pt x="36811" y="57993"/>
                      <a:pt x="36854" y="62147"/>
                    </a:cubicBezTo>
                    <a:lnTo>
                      <a:pt x="36854" y="62147"/>
                    </a:lnTo>
                    <a:cubicBezTo>
                      <a:pt x="36384" y="62047"/>
                      <a:pt x="35912" y="61999"/>
                      <a:pt x="35443" y="61999"/>
                    </a:cubicBezTo>
                    <a:cubicBezTo>
                      <a:pt x="33580" y="61999"/>
                      <a:pt x="31775" y="62765"/>
                      <a:pt x="30483" y="64158"/>
                    </a:cubicBezTo>
                    <a:cubicBezTo>
                      <a:pt x="29201" y="62778"/>
                      <a:pt x="27409" y="61998"/>
                      <a:pt x="25528" y="61998"/>
                    </a:cubicBezTo>
                    <a:cubicBezTo>
                      <a:pt x="25044" y="61998"/>
                      <a:pt x="24560" y="62052"/>
                      <a:pt x="24085" y="62151"/>
                    </a:cubicBezTo>
                    <a:cubicBezTo>
                      <a:pt x="24116" y="57996"/>
                      <a:pt x="27290" y="55917"/>
                      <a:pt x="30465" y="55917"/>
                    </a:cubicBezTo>
                    <a:close/>
                    <a:moveTo>
                      <a:pt x="119322" y="62140"/>
                    </a:moveTo>
                    <a:cubicBezTo>
                      <a:pt x="121256" y="62140"/>
                      <a:pt x="123125" y="62943"/>
                      <a:pt x="124469" y="64391"/>
                    </a:cubicBezTo>
                    <a:cubicBezTo>
                      <a:pt x="124450" y="64390"/>
                      <a:pt x="124430" y="64390"/>
                      <a:pt x="124410" y="64390"/>
                    </a:cubicBezTo>
                    <a:cubicBezTo>
                      <a:pt x="122541" y="64390"/>
                      <a:pt x="120773" y="65229"/>
                      <a:pt x="119532" y="66532"/>
                    </a:cubicBezTo>
                    <a:cubicBezTo>
                      <a:pt x="119613" y="64946"/>
                      <a:pt x="119030" y="63441"/>
                      <a:pt x="118045" y="62258"/>
                    </a:cubicBezTo>
                    <a:cubicBezTo>
                      <a:pt x="118470" y="62179"/>
                      <a:pt x="118898" y="62140"/>
                      <a:pt x="119322" y="62140"/>
                    </a:cubicBezTo>
                    <a:close/>
                    <a:moveTo>
                      <a:pt x="129616" y="62140"/>
                    </a:moveTo>
                    <a:cubicBezTo>
                      <a:pt x="130040" y="62140"/>
                      <a:pt x="130468" y="62179"/>
                      <a:pt x="130894" y="62258"/>
                    </a:cubicBezTo>
                    <a:cubicBezTo>
                      <a:pt x="129908" y="63423"/>
                      <a:pt x="129326" y="64928"/>
                      <a:pt x="129415" y="66523"/>
                    </a:cubicBezTo>
                    <a:lnTo>
                      <a:pt x="129406" y="66532"/>
                    </a:lnTo>
                    <a:cubicBezTo>
                      <a:pt x="128156" y="65229"/>
                      <a:pt x="126388" y="64390"/>
                      <a:pt x="124528" y="64390"/>
                    </a:cubicBezTo>
                    <a:cubicBezTo>
                      <a:pt x="124509" y="64390"/>
                      <a:pt x="124489" y="64390"/>
                      <a:pt x="124469" y="64391"/>
                    </a:cubicBezTo>
                    <a:cubicBezTo>
                      <a:pt x="125807" y="62943"/>
                      <a:pt x="127680" y="62140"/>
                      <a:pt x="129616" y="62140"/>
                    </a:cubicBezTo>
                    <a:close/>
                    <a:moveTo>
                      <a:pt x="95796" y="62176"/>
                    </a:moveTo>
                    <a:cubicBezTo>
                      <a:pt x="97737" y="62176"/>
                      <a:pt x="99610" y="62980"/>
                      <a:pt x="100948" y="64435"/>
                    </a:cubicBezTo>
                    <a:cubicBezTo>
                      <a:pt x="100928" y="64435"/>
                      <a:pt x="100908" y="64435"/>
                      <a:pt x="100888" y="64435"/>
                    </a:cubicBezTo>
                    <a:cubicBezTo>
                      <a:pt x="99020" y="64435"/>
                      <a:pt x="97252" y="65265"/>
                      <a:pt x="96011" y="66568"/>
                    </a:cubicBezTo>
                    <a:cubicBezTo>
                      <a:pt x="96091" y="64982"/>
                      <a:pt x="95509" y="63477"/>
                      <a:pt x="94514" y="62294"/>
                    </a:cubicBezTo>
                    <a:cubicBezTo>
                      <a:pt x="94941" y="62215"/>
                      <a:pt x="95370" y="62176"/>
                      <a:pt x="95796" y="62176"/>
                    </a:cubicBezTo>
                    <a:close/>
                    <a:moveTo>
                      <a:pt x="82771" y="62185"/>
                    </a:moveTo>
                    <a:cubicBezTo>
                      <a:pt x="83195" y="62185"/>
                      <a:pt x="83623" y="62224"/>
                      <a:pt x="84048" y="62303"/>
                    </a:cubicBezTo>
                    <a:cubicBezTo>
                      <a:pt x="83063" y="63477"/>
                      <a:pt x="82480" y="64991"/>
                      <a:pt x="82561" y="66577"/>
                    </a:cubicBezTo>
                    <a:cubicBezTo>
                      <a:pt x="81320" y="65274"/>
                      <a:pt x="79552" y="64435"/>
                      <a:pt x="77683" y="64435"/>
                    </a:cubicBezTo>
                    <a:cubicBezTo>
                      <a:pt x="77666" y="64435"/>
                      <a:pt x="77650" y="64435"/>
                      <a:pt x="77633" y="64435"/>
                    </a:cubicBezTo>
                    <a:lnTo>
                      <a:pt x="77633" y="64435"/>
                    </a:lnTo>
                    <a:cubicBezTo>
                      <a:pt x="78970" y="62988"/>
                      <a:pt x="80838" y="62185"/>
                      <a:pt x="82771" y="62185"/>
                    </a:cubicBezTo>
                    <a:close/>
                    <a:moveTo>
                      <a:pt x="59134" y="62337"/>
                    </a:moveTo>
                    <a:cubicBezTo>
                      <a:pt x="59561" y="62337"/>
                      <a:pt x="59992" y="62376"/>
                      <a:pt x="60420" y="62455"/>
                    </a:cubicBezTo>
                    <a:cubicBezTo>
                      <a:pt x="59427" y="63627"/>
                      <a:pt x="58845" y="65119"/>
                      <a:pt x="58932" y="66720"/>
                    </a:cubicBezTo>
                    <a:lnTo>
                      <a:pt x="58932" y="66720"/>
                    </a:lnTo>
                    <a:cubicBezTo>
                      <a:pt x="57682" y="65417"/>
                      <a:pt x="55914" y="64587"/>
                      <a:pt x="54055" y="64587"/>
                    </a:cubicBezTo>
                    <a:cubicBezTo>
                      <a:pt x="54035" y="64587"/>
                      <a:pt x="54015" y="64588"/>
                      <a:pt x="53995" y="64588"/>
                    </a:cubicBezTo>
                    <a:cubicBezTo>
                      <a:pt x="55331" y="63135"/>
                      <a:pt x="57201" y="62337"/>
                      <a:pt x="59134" y="62337"/>
                    </a:cubicBezTo>
                    <a:close/>
                    <a:moveTo>
                      <a:pt x="48861" y="62333"/>
                    </a:moveTo>
                    <a:cubicBezTo>
                      <a:pt x="50795" y="62333"/>
                      <a:pt x="52662" y="63137"/>
                      <a:pt x="53995" y="64588"/>
                    </a:cubicBezTo>
                    <a:cubicBezTo>
                      <a:pt x="53975" y="64588"/>
                      <a:pt x="53955" y="64587"/>
                      <a:pt x="53935" y="64587"/>
                    </a:cubicBezTo>
                    <a:cubicBezTo>
                      <a:pt x="52067" y="64587"/>
                      <a:pt x="50299" y="65417"/>
                      <a:pt x="49058" y="66720"/>
                    </a:cubicBezTo>
                    <a:cubicBezTo>
                      <a:pt x="49138" y="65134"/>
                      <a:pt x="48556" y="63629"/>
                      <a:pt x="47561" y="62455"/>
                    </a:cubicBezTo>
                    <a:cubicBezTo>
                      <a:pt x="47994" y="62373"/>
                      <a:pt x="48429" y="62333"/>
                      <a:pt x="48861" y="62333"/>
                    </a:cubicBezTo>
                    <a:close/>
                    <a:moveTo>
                      <a:pt x="106103" y="62174"/>
                    </a:moveTo>
                    <a:cubicBezTo>
                      <a:pt x="106576" y="62174"/>
                      <a:pt x="107052" y="62222"/>
                      <a:pt x="107525" y="62321"/>
                    </a:cubicBezTo>
                    <a:cubicBezTo>
                      <a:pt x="106512" y="63566"/>
                      <a:pt x="105939" y="65161"/>
                      <a:pt x="106127" y="66837"/>
                    </a:cubicBezTo>
                    <a:cubicBezTo>
                      <a:pt x="104872" y="65387"/>
                      <a:pt x="103007" y="64435"/>
                      <a:pt x="101030" y="64435"/>
                    </a:cubicBezTo>
                    <a:cubicBezTo>
                      <a:pt x="101003" y="64435"/>
                      <a:pt x="100975" y="64435"/>
                      <a:pt x="100948" y="64435"/>
                    </a:cubicBezTo>
                    <a:cubicBezTo>
                      <a:pt x="102295" y="62981"/>
                      <a:pt x="104168" y="62174"/>
                      <a:pt x="106103" y="62174"/>
                    </a:cubicBezTo>
                    <a:close/>
                    <a:moveTo>
                      <a:pt x="70807" y="57738"/>
                    </a:moveTo>
                    <a:cubicBezTo>
                      <a:pt x="71283" y="57738"/>
                      <a:pt x="71762" y="57786"/>
                      <a:pt x="72239" y="57885"/>
                    </a:cubicBezTo>
                    <a:cubicBezTo>
                      <a:pt x="71271" y="59131"/>
                      <a:pt x="70742" y="60708"/>
                      <a:pt x="70939" y="62348"/>
                    </a:cubicBezTo>
                    <a:cubicBezTo>
                      <a:pt x="71447" y="62234"/>
                      <a:pt x="71959" y="62178"/>
                      <a:pt x="72468" y="62178"/>
                    </a:cubicBezTo>
                    <a:cubicBezTo>
                      <a:pt x="74403" y="62178"/>
                      <a:pt x="76285" y="62981"/>
                      <a:pt x="77633" y="64435"/>
                    </a:cubicBezTo>
                    <a:lnTo>
                      <a:pt x="77633" y="64435"/>
                    </a:lnTo>
                    <a:cubicBezTo>
                      <a:pt x="77630" y="64435"/>
                      <a:pt x="77627" y="64435"/>
                      <a:pt x="77624" y="64435"/>
                    </a:cubicBezTo>
                    <a:cubicBezTo>
                      <a:pt x="77606" y="64435"/>
                      <a:pt x="77587" y="64435"/>
                      <a:pt x="77569" y="64435"/>
                    </a:cubicBezTo>
                    <a:cubicBezTo>
                      <a:pt x="75520" y="64435"/>
                      <a:pt x="73598" y="65435"/>
                      <a:pt x="72346" y="66962"/>
                    </a:cubicBezTo>
                    <a:cubicBezTo>
                      <a:pt x="72703" y="63259"/>
                      <a:pt x="69407" y="59973"/>
                      <a:pt x="65707" y="59973"/>
                    </a:cubicBezTo>
                    <a:cubicBezTo>
                      <a:pt x="65694" y="59973"/>
                      <a:pt x="65682" y="59973"/>
                      <a:pt x="65670" y="59973"/>
                    </a:cubicBezTo>
                    <a:lnTo>
                      <a:pt x="65670" y="59973"/>
                    </a:lnTo>
                    <a:cubicBezTo>
                      <a:pt x="67007" y="58533"/>
                      <a:pt x="68877" y="57738"/>
                      <a:pt x="70807" y="57738"/>
                    </a:cubicBezTo>
                    <a:close/>
                    <a:moveTo>
                      <a:pt x="35611" y="62370"/>
                    </a:moveTo>
                    <a:cubicBezTo>
                      <a:pt x="36087" y="62370"/>
                      <a:pt x="36566" y="62419"/>
                      <a:pt x="37042" y="62518"/>
                    </a:cubicBezTo>
                    <a:cubicBezTo>
                      <a:pt x="36029" y="63763"/>
                      <a:pt x="35456" y="65358"/>
                      <a:pt x="35644" y="67034"/>
                    </a:cubicBezTo>
                    <a:cubicBezTo>
                      <a:pt x="34383" y="65578"/>
                      <a:pt x="32507" y="64632"/>
                      <a:pt x="30521" y="64632"/>
                    </a:cubicBezTo>
                    <a:cubicBezTo>
                      <a:pt x="30502" y="64632"/>
                      <a:pt x="30483" y="64632"/>
                      <a:pt x="30465" y="64633"/>
                    </a:cubicBezTo>
                    <a:cubicBezTo>
                      <a:pt x="30445" y="64632"/>
                      <a:pt x="30425" y="64632"/>
                      <a:pt x="30406" y="64632"/>
                    </a:cubicBezTo>
                    <a:cubicBezTo>
                      <a:pt x="28537" y="64632"/>
                      <a:pt x="26769" y="65471"/>
                      <a:pt x="25528" y="66774"/>
                    </a:cubicBezTo>
                    <a:cubicBezTo>
                      <a:pt x="25608" y="65179"/>
                      <a:pt x="25026" y="63683"/>
                      <a:pt x="24031" y="62500"/>
                    </a:cubicBezTo>
                    <a:cubicBezTo>
                      <a:pt x="24460" y="62420"/>
                      <a:pt x="24890" y="62381"/>
                      <a:pt x="25317" y="62381"/>
                    </a:cubicBezTo>
                    <a:cubicBezTo>
                      <a:pt x="27250" y="62381"/>
                      <a:pt x="29122" y="63178"/>
                      <a:pt x="30465" y="64624"/>
                    </a:cubicBezTo>
                    <a:cubicBezTo>
                      <a:pt x="31802" y="63171"/>
                      <a:pt x="33677" y="62370"/>
                      <a:pt x="35611" y="62370"/>
                    </a:cubicBezTo>
                    <a:close/>
                    <a:moveTo>
                      <a:pt x="112819" y="60274"/>
                    </a:moveTo>
                    <a:cubicBezTo>
                      <a:pt x="115992" y="60274"/>
                      <a:pt x="119164" y="62350"/>
                      <a:pt x="119209" y="66503"/>
                    </a:cubicBezTo>
                    <a:lnTo>
                      <a:pt x="119209" y="66503"/>
                    </a:lnTo>
                    <a:cubicBezTo>
                      <a:pt x="118735" y="66400"/>
                      <a:pt x="118257" y="66350"/>
                      <a:pt x="117783" y="66350"/>
                    </a:cubicBezTo>
                    <a:cubicBezTo>
                      <a:pt x="115922" y="66350"/>
                      <a:pt x="114119" y="67124"/>
                      <a:pt x="112821" y="68521"/>
                    </a:cubicBezTo>
                    <a:cubicBezTo>
                      <a:pt x="111539" y="67142"/>
                      <a:pt x="109747" y="66362"/>
                      <a:pt x="107865" y="66362"/>
                    </a:cubicBezTo>
                    <a:cubicBezTo>
                      <a:pt x="107382" y="66362"/>
                      <a:pt x="106898" y="66407"/>
                      <a:pt x="106423" y="66514"/>
                    </a:cubicBezTo>
                    <a:lnTo>
                      <a:pt x="106423" y="66514"/>
                    </a:lnTo>
                    <a:cubicBezTo>
                      <a:pt x="106463" y="62355"/>
                      <a:pt x="109641" y="60274"/>
                      <a:pt x="112819" y="60274"/>
                    </a:cubicBezTo>
                    <a:close/>
                    <a:moveTo>
                      <a:pt x="136136" y="60276"/>
                    </a:moveTo>
                    <a:cubicBezTo>
                      <a:pt x="139311" y="60276"/>
                      <a:pt x="142484" y="62354"/>
                      <a:pt x="142525" y="66514"/>
                    </a:cubicBezTo>
                    <a:lnTo>
                      <a:pt x="142516" y="66523"/>
                    </a:lnTo>
                    <a:cubicBezTo>
                      <a:pt x="142042" y="66421"/>
                      <a:pt x="141565" y="66372"/>
                      <a:pt x="141091" y="66372"/>
                    </a:cubicBezTo>
                    <a:cubicBezTo>
                      <a:pt x="139233" y="66372"/>
                      <a:pt x="137428" y="67138"/>
                      <a:pt x="136136" y="68530"/>
                    </a:cubicBezTo>
                    <a:cubicBezTo>
                      <a:pt x="134854" y="67150"/>
                      <a:pt x="133062" y="66371"/>
                      <a:pt x="131181" y="66371"/>
                    </a:cubicBezTo>
                    <a:cubicBezTo>
                      <a:pt x="130697" y="66371"/>
                      <a:pt x="130213" y="66425"/>
                      <a:pt x="129738" y="66523"/>
                    </a:cubicBezTo>
                    <a:cubicBezTo>
                      <a:pt x="129778" y="62359"/>
                      <a:pt x="132958" y="60276"/>
                      <a:pt x="136136" y="60276"/>
                    </a:cubicBezTo>
                    <a:close/>
                    <a:moveTo>
                      <a:pt x="89289" y="60321"/>
                    </a:moveTo>
                    <a:cubicBezTo>
                      <a:pt x="92462" y="60321"/>
                      <a:pt x="95638" y="62397"/>
                      <a:pt x="95679" y="66548"/>
                    </a:cubicBezTo>
                    <a:lnTo>
                      <a:pt x="95679" y="66548"/>
                    </a:lnTo>
                    <a:cubicBezTo>
                      <a:pt x="95209" y="66448"/>
                      <a:pt x="94735" y="66398"/>
                      <a:pt x="94264" y="66398"/>
                    </a:cubicBezTo>
                    <a:cubicBezTo>
                      <a:pt x="92405" y="66398"/>
                      <a:pt x="90601" y="67165"/>
                      <a:pt x="89308" y="68557"/>
                    </a:cubicBezTo>
                    <a:cubicBezTo>
                      <a:pt x="88027" y="67177"/>
                      <a:pt x="86235" y="66398"/>
                      <a:pt x="84353" y="66398"/>
                    </a:cubicBezTo>
                    <a:cubicBezTo>
                      <a:pt x="83869" y="66398"/>
                      <a:pt x="83385" y="66452"/>
                      <a:pt x="82910" y="66550"/>
                    </a:cubicBezTo>
                    <a:cubicBezTo>
                      <a:pt x="82942" y="62398"/>
                      <a:pt x="86114" y="60321"/>
                      <a:pt x="89289" y="60321"/>
                    </a:cubicBezTo>
                    <a:close/>
                    <a:moveTo>
                      <a:pt x="42335" y="60475"/>
                    </a:moveTo>
                    <a:cubicBezTo>
                      <a:pt x="45508" y="60475"/>
                      <a:pt x="48684" y="62552"/>
                      <a:pt x="48726" y="66708"/>
                    </a:cubicBezTo>
                    <a:lnTo>
                      <a:pt x="48726" y="66708"/>
                    </a:lnTo>
                    <a:cubicBezTo>
                      <a:pt x="48257" y="66608"/>
                      <a:pt x="47784" y="66560"/>
                      <a:pt x="47315" y="66560"/>
                    </a:cubicBezTo>
                    <a:cubicBezTo>
                      <a:pt x="45452" y="66560"/>
                      <a:pt x="43648" y="67326"/>
                      <a:pt x="42355" y="68719"/>
                    </a:cubicBezTo>
                    <a:cubicBezTo>
                      <a:pt x="41081" y="67346"/>
                      <a:pt x="39302" y="66559"/>
                      <a:pt x="37432" y="66559"/>
                    </a:cubicBezTo>
                    <a:cubicBezTo>
                      <a:pt x="37421" y="66559"/>
                      <a:pt x="37411" y="66559"/>
                      <a:pt x="37400" y="66559"/>
                    </a:cubicBezTo>
                    <a:cubicBezTo>
                      <a:pt x="36916" y="66559"/>
                      <a:pt x="36432" y="66604"/>
                      <a:pt x="35958" y="66711"/>
                    </a:cubicBezTo>
                    <a:cubicBezTo>
                      <a:pt x="35989" y="62554"/>
                      <a:pt x="39161" y="60475"/>
                      <a:pt x="42335" y="60475"/>
                    </a:cubicBezTo>
                    <a:close/>
                    <a:moveTo>
                      <a:pt x="65651" y="60478"/>
                    </a:moveTo>
                    <a:cubicBezTo>
                      <a:pt x="68826" y="60478"/>
                      <a:pt x="72001" y="62555"/>
                      <a:pt x="72041" y="66711"/>
                    </a:cubicBezTo>
                    <a:cubicBezTo>
                      <a:pt x="71566" y="66609"/>
                      <a:pt x="71088" y="66560"/>
                      <a:pt x="70614" y="66560"/>
                    </a:cubicBezTo>
                    <a:cubicBezTo>
                      <a:pt x="68752" y="66560"/>
                      <a:pt x="66952" y="67326"/>
                      <a:pt x="65653" y="68719"/>
                    </a:cubicBezTo>
                    <a:cubicBezTo>
                      <a:pt x="64371" y="67339"/>
                      <a:pt x="62579" y="66559"/>
                      <a:pt x="60697" y="66559"/>
                    </a:cubicBezTo>
                    <a:cubicBezTo>
                      <a:pt x="60214" y="66559"/>
                      <a:pt x="59730" y="66613"/>
                      <a:pt x="59255" y="66711"/>
                    </a:cubicBezTo>
                    <a:cubicBezTo>
                      <a:pt x="59295" y="62557"/>
                      <a:pt x="62473" y="60478"/>
                      <a:pt x="65651" y="60478"/>
                    </a:cubicBezTo>
                    <a:close/>
                    <a:moveTo>
                      <a:pt x="18806" y="60522"/>
                    </a:moveTo>
                    <a:cubicBezTo>
                      <a:pt x="21979" y="60522"/>
                      <a:pt x="25151" y="62596"/>
                      <a:pt x="25196" y="66747"/>
                    </a:cubicBezTo>
                    <a:lnTo>
                      <a:pt x="25196" y="66747"/>
                    </a:lnTo>
                    <a:cubicBezTo>
                      <a:pt x="24723" y="66645"/>
                      <a:pt x="24245" y="66596"/>
                      <a:pt x="23772" y="66596"/>
                    </a:cubicBezTo>
                    <a:cubicBezTo>
                      <a:pt x="21913" y="66596"/>
                      <a:pt x="20107" y="67362"/>
                      <a:pt x="18807" y="68754"/>
                    </a:cubicBezTo>
                    <a:cubicBezTo>
                      <a:pt x="17526" y="67374"/>
                      <a:pt x="15734" y="66595"/>
                      <a:pt x="13852" y="66595"/>
                    </a:cubicBezTo>
                    <a:cubicBezTo>
                      <a:pt x="13368" y="66595"/>
                      <a:pt x="12884" y="66649"/>
                      <a:pt x="12409" y="66747"/>
                    </a:cubicBezTo>
                    <a:cubicBezTo>
                      <a:pt x="12454" y="62599"/>
                      <a:pt x="15631" y="60522"/>
                      <a:pt x="18806" y="60522"/>
                    </a:cubicBezTo>
                    <a:close/>
                    <a:moveTo>
                      <a:pt x="84142" y="66790"/>
                    </a:moveTo>
                    <a:cubicBezTo>
                      <a:pt x="86075" y="66790"/>
                      <a:pt x="87947" y="67588"/>
                      <a:pt x="89290" y="69041"/>
                    </a:cubicBezTo>
                    <a:lnTo>
                      <a:pt x="89290" y="69041"/>
                    </a:lnTo>
                    <a:cubicBezTo>
                      <a:pt x="89287" y="69041"/>
                      <a:pt x="89284" y="69041"/>
                      <a:pt x="89281" y="69041"/>
                    </a:cubicBezTo>
                    <a:cubicBezTo>
                      <a:pt x="89262" y="69041"/>
                      <a:pt x="89242" y="69041"/>
                      <a:pt x="89222" y="69041"/>
                    </a:cubicBezTo>
                    <a:cubicBezTo>
                      <a:pt x="87354" y="69041"/>
                      <a:pt x="85594" y="69879"/>
                      <a:pt x="84344" y="71183"/>
                    </a:cubicBezTo>
                    <a:cubicBezTo>
                      <a:pt x="84434" y="69588"/>
                      <a:pt x="83851" y="68082"/>
                      <a:pt x="82857" y="66909"/>
                    </a:cubicBezTo>
                    <a:cubicBezTo>
                      <a:pt x="83285" y="66829"/>
                      <a:pt x="83715" y="66790"/>
                      <a:pt x="84142" y="66790"/>
                    </a:cubicBezTo>
                    <a:close/>
                    <a:moveTo>
                      <a:pt x="94437" y="66782"/>
                    </a:moveTo>
                    <a:cubicBezTo>
                      <a:pt x="94862" y="66782"/>
                      <a:pt x="95290" y="66821"/>
                      <a:pt x="95715" y="66900"/>
                    </a:cubicBezTo>
                    <a:cubicBezTo>
                      <a:pt x="94720" y="68082"/>
                      <a:pt x="94138" y="69579"/>
                      <a:pt x="94228" y="71174"/>
                    </a:cubicBezTo>
                    <a:lnTo>
                      <a:pt x="94219" y="71183"/>
                    </a:lnTo>
                    <a:cubicBezTo>
                      <a:pt x="92977" y="69879"/>
                      <a:pt x="91209" y="69041"/>
                      <a:pt x="89341" y="69041"/>
                    </a:cubicBezTo>
                    <a:cubicBezTo>
                      <a:pt x="89324" y="69041"/>
                      <a:pt x="89307" y="69041"/>
                      <a:pt x="89290" y="69041"/>
                    </a:cubicBezTo>
                    <a:lnTo>
                      <a:pt x="89290" y="69041"/>
                    </a:lnTo>
                    <a:cubicBezTo>
                      <a:pt x="90628" y="67586"/>
                      <a:pt x="92502" y="66782"/>
                      <a:pt x="94437" y="66782"/>
                    </a:cubicBezTo>
                    <a:close/>
                    <a:moveTo>
                      <a:pt x="47476" y="66925"/>
                    </a:moveTo>
                    <a:cubicBezTo>
                      <a:pt x="47900" y="66925"/>
                      <a:pt x="48328" y="66964"/>
                      <a:pt x="48753" y="67043"/>
                    </a:cubicBezTo>
                    <a:cubicBezTo>
                      <a:pt x="47767" y="68226"/>
                      <a:pt x="47185" y="69731"/>
                      <a:pt x="47266" y="71317"/>
                    </a:cubicBezTo>
                    <a:cubicBezTo>
                      <a:pt x="46024" y="70014"/>
                      <a:pt x="44257" y="69184"/>
                      <a:pt x="42388" y="69184"/>
                    </a:cubicBezTo>
                    <a:cubicBezTo>
                      <a:pt x="42371" y="69184"/>
                      <a:pt x="42354" y="69184"/>
                      <a:pt x="42337" y="69184"/>
                    </a:cubicBezTo>
                    <a:lnTo>
                      <a:pt x="42337" y="69184"/>
                    </a:lnTo>
                    <a:cubicBezTo>
                      <a:pt x="43675" y="67729"/>
                      <a:pt x="45543" y="66925"/>
                      <a:pt x="47476" y="66925"/>
                    </a:cubicBezTo>
                    <a:close/>
                    <a:moveTo>
                      <a:pt x="60488" y="66929"/>
                    </a:moveTo>
                    <a:cubicBezTo>
                      <a:pt x="62422" y="66929"/>
                      <a:pt x="64295" y="67727"/>
                      <a:pt x="65636" y="69175"/>
                    </a:cubicBezTo>
                    <a:lnTo>
                      <a:pt x="65636" y="69175"/>
                    </a:lnTo>
                    <a:cubicBezTo>
                      <a:pt x="65622" y="69175"/>
                      <a:pt x="65608" y="69175"/>
                      <a:pt x="65593" y="69175"/>
                    </a:cubicBezTo>
                    <a:cubicBezTo>
                      <a:pt x="63725" y="69175"/>
                      <a:pt x="61966" y="70014"/>
                      <a:pt x="60715" y="71317"/>
                    </a:cubicBezTo>
                    <a:cubicBezTo>
                      <a:pt x="60805" y="69731"/>
                      <a:pt x="60223" y="68226"/>
                      <a:pt x="59228" y="67043"/>
                    </a:cubicBezTo>
                    <a:cubicBezTo>
                      <a:pt x="59647" y="66967"/>
                      <a:pt x="60069" y="66929"/>
                      <a:pt x="60488" y="66929"/>
                    </a:cubicBezTo>
                    <a:close/>
                    <a:moveTo>
                      <a:pt x="23953" y="66970"/>
                    </a:moveTo>
                    <a:cubicBezTo>
                      <a:pt x="24378" y="66970"/>
                      <a:pt x="24806" y="67009"/>
                      <a:pt x="25232" y="67088"/>
                    </a:cubicBezTo>
                    <a:cubicBezTo>
                      <a:pt x="24239" y="68277"/>
                      <a:pt x="23657" y="69770"/>
                      <a:pt x="23744" y="71361"/>
                    </a:cubicBezTo>
                    <a:lnTo>
                      <a:pt x="23744" y="71361"/>
                    </a:lnTo>
                    <a:cubicBezTo>
                      <a:pt x="22494" y="70058"/>
                      <a:pt x="20726" y="69220"/>
                      <a:pt x="18866" y="69220"/>
                    </a:cubicBezTo>
                    <a:cubicBezTo>
                      <a:pt x="18846" y="69220"/>
                      <a:pt x="18827" y="69220"/>
                      <a:pt x="18807" y="69220"/>
                    </a:cubicBezTo>
                    <a:cubicBezTo>
                      <a:pt x="20144" y="67773"/>
                      <a:pt x="22018" y="66970"/>
                      <a:pt x="23953" y="66970"/>
                    </a:cubicBezTo>
                    <a:close/>
                    <a:moveTo>
                      <a:pt x="13652" y="66970"/>
                    </a:moveTo>
                    <a:cubicBezTo>
                      <a:pt x="15588" y="66970"/>
                      <a:pt x="17463" y="67773"/>
                      <a:pt x="18807" y="69220"/>
                    </a:cubicBezTo>
                    <a:cubicBezTo>
                      <a:pt x="18787" y="69220"/>
                      <a:pt x="18768" y="69220"/>
                      <a:pt x="18748" y="69220"/>
                    </a:cubicBezTo>
                    <a:cubicBezTo>
                      <a:pt x="16879" y="69220"/>
                      <a:pt x="15111" y="70058"/>
                      <a:pt x="13870" y="71362"/>
                    </a:cubicBezTo>
                    <a:cubicBezTo>
                      <a:pt x="13951" y="69776"/>
                      <a:pt x="13368" y="68271"/>
                      <a:pt x="12374" y="67088"/>
                    </a:cubicBezTo>
                    <a:cubicBezTo>
                      <a:pt x="12799" y="67009"/>
                      <a:pt x="13227" y="66970"/>
                      <a:pt x="13652" y="66970"/>
                    </a:cubicBezTo>
                    <a:close/>
                    <a:moveTo>
                      <a:pt x="107653" y="66739"/>
                    </a:moveTo>
                    <a:cubicBezTo>
                      <a:pt x="109587" y="66739"/>
                      <a:pt x="111464" y="67541"/>
                      <a:pt x="112812" y="68996"/>
                    </a:cubicBezTo>
                    <a:cubicBezTo>
                      <a:pt x="114149" y="67549"/>
                      <a:pt x="116022" y="66746"/>
                      <a:pt x="117958" y="66746"/>
                    </a:cubicBezTo>
                    <a:cubicBezTo>
                      <a:pt x="118383" y="66746"/>
                      <a:pt x="118811" y="66785"/>
                      <a:pt x="119236" y="66864"/>
                    </a:cubicBezTo>
                    <a:cubicBezTo>
                      <a:pt x="118242" y="68047"/>
                      <a:pt x="117659" y="69552"/>
                      <a:pt x="117749" y="71138"/>
                    </a:cubicBezTo>
                    <a:cubicBezTo>
                      <a:pt x="116499" y="69835"/>
                      <a:pt x="114731" y="69005"/>
                      <a:pt x="112871" y="69005"/>
                    </a:cubicBezTo>
                    <a:cubicBezTo>
                      <a:pt x="112851" y="69005"/>
                      <a:pt x="112832" y="69005"/>
                      <a:pt x="112812" y="69005"/>
                    </a:cubicBezTo>
                    <a:cubicBezTo>
                      <a:pt x="112793" y="69005"/>
                      <a:pt x="112774" y="69005"/>
                      <a:pt x="112756" y="69005"/>
                    </a:cubicBezTo>
                    <a:cubicBezTo>
                      <a:pt x="110769" y="69005"/>
                      <a:pt x="108893" y="69951"/>
                      <a:pt x="107641" y="71398"/>
                    </a:cubicBezTo>
                    <a:lnTo>
                      <a:pt x="107641" y="71398"/>
                    </a:lnTo>
                    <a:cubicBezTo>
                      <a:pt x="107802" y="69707"/>
                      <a:pt x="107213" y="68132"/>
                      <a:pt x="106177" y="66897"/>
                    </a:cubicBezTo>
                    <a:lnTo>
                      <a:pt x="106177" y="66897"/>
                    </a:lnTo>
                    <a:cubicBezTo>
                      <a:pt x="106668" y="66791"/>
                      <a:pt x="107162" y="66739"/>
                      <a:pt x="107653" y="66739"/>
                    </a:cubicBezTo>
                    <a:close/>
                    <a:moveTo>
                      <a:pt x="37174" y="66927"/>
                    </a:moveTo>
                    <a:cubicBezTo>
                      <a:pt x="39113" y="66927"/>
                      <a:pt x="40989" y="67729"/>
                      <a:pt x="42337" y="69184"/>
                    </a:cubicBezTo>
                    <a:lnTo>
                      <a:pt x="42337" y="69184"/>
                    </a:lnTo>
                    <a:cubicBezTo>
                      <a:pt x="42334" y="69184"/>
                      <a:pt x="42331" y="69184"/>
                      <a:pt x="42328" y="69184"/>
                    </a:cubicBezTo>
                    <a:cubicBezTo>
                      <a:pt x="42301" y="69184"/>
                      <a:pt x="42274" y="69184"/>
                      <a:pt x="42246" y="69184"/>
                    </a:cubicBezTo>
                    <a:cubicBezTo>
                      <a:pt x="40269" y="69184"/>
                      <a:pt x="38404" y="70136"/>
                      <a:pt x="37158" y="71577"/>
                    </a:cubicBezTo>
                    <a:cubicBezTo>
                      <a:pt x="37320" y="69910"/>
                      <a:pt x="36728" y="68324"/>
                      <a:pt x="35689" y="67088"/>
                    </a:cubicBezTo>
                    <a:lnTo>
                      <a:pt x="35680" y="67088"/>
                    </a:lnTo>
                    <a:cubicBezTo>
                      <a:pt x="36177" y="66980"/>
                      <a:pt x="36678" y="66927"/>
                      <a:pt x="37174" y="66927"/>
                    </a:cubicBezTo>
                    <a:close/>
                    <a:moveTo>
                      <a:pt x="124481" y="64880"/>
                    </a:moveTo>
                    <a:cubicBezTo>
                      <a:pt x="127655" y="64880"/>
                      <a:pt x="130827" y="66957"/>
                      <a:pt x="130867" y="71111"/>
                    </a:cubicBezTo>
                    <a:lnTo>
                      <a:pt x="130858" y="71129"/>
                    </a:lnTo>
                    <a:cubicBezTo>
                      <a:pt x="130380" y="71024"/>
                      <a:pt x="129897" y="70973"/>
                      <a:pt x="129419" y="70973"/>
                    </a:cubicBezTo>
                    <a:cubicBezTo>
                      <a:pt x="127565" y="70973"/>
                      <a:pt x="125767" y="71740"/>
                      <a:pt x="124478" y="73136"/>
                    </a:cubicBezTo>
                    <a:cubicBezTo>
                      <a:pt x="123204" y="71764"/>
                      <a:pt x="121425" y="70977"/>
                      <a:pt x="119555" y="70977"/>
                    </a:cubicBezTo>
                    <a:cubicBezTo>
                      <a:pt x="119544" y="70977"/>
                      <a:pt x="119534" y="70977"/>
                      <a:pt x="119523" y="70977"/>
                    </a:cubicBezTo>
                    <a:cubicBezTo>
                      <a:pt x="119039" y="70977"/>
                      <a:pt x="118555" y="71021"/>
                      <a:pt x="118080" y="71129"/>
                    </a:cubicBezTo>
                    <a:cubicBezTo>
                      <a:pt x="118121" y="66963"/>
                      <a:pt x="121302" y="64880"/>
                      <a:pt x="124481" y="64880"/>
                    </a:cubicBezTo>
                    <a:close/>
                    <a:moveTo>
                      <a:pt x="77631" y="64934"/>
                    </a:moveTo>
                    <a:cubicBezTo>
                      <a:pt x="80806" y="64934"/>
                      <a:pt x="83981" y="67013"/>
                      <a:pt x="84022" y="71174"/>
                    </a:cubicBezTo>
                    <a:cubicBezTo>
                      <a:pt x="83541" y="71069"/>
                      <a:pt x="83056" y="71017"/>
                      <a:pt x="82576" y="71017"/>
                    </a:cubicBezTo>
                    <a:cubicBezTo>
                      <a:pt x="80721" y="71017"/>
                      <a:pt x="78928" y="71782"/>
                      <a:pt x="77633" y="73163"/>
                    </a:cubicBezTo>
                    <a:lnTo>
                      <a:pt x="77633" y="73172"/>
                    </a:lnTo>
                    <a:cubicBezTo>
                      <a:pt x="76351" y="71801"/>
                      <a:pt x="74559" y="71012"/>
                      <a:pt x="72678" y="71012"/>
                    </a:cubicBezTo>
                    <a:cubicBezTo>
                      <a:pt x="72194" y="71012"/>
                      <a:pt x="71710" y="71066"/>
                      <a:pt x="71235" y="71174"/>
                    </a:cubicBezTo>
                    <a:cubicBezTo>
                      <a:pt x="71275" y="67015"/>
                      <a:pt x="74454" y="64934"/>
                      <a:pt x="77631" y="64934"/>
                    </a:cubicBezTo>
                    <a:close/>
                    <a:moveTo>
                      <a:pt x="100937" y="64934"/>
                    </a:moveTo>
                    <a:cubicBezTo>
                      <a:pt x="104113" y="64934"/>
                      <a:pt x="107288" y="67013"/>
                      <a:pt x="107328" y="71174"/>
                    </a:cubicBezTo>
                    <a:cubicBezTo>
                      <a:pt x="106849" y="71069"/>
                      <a:pt x="106366" y="71017"/>
                      <a:pt x="105887" y="71017"/>
                    </a:cubicBezTo>
                    <a:cubicBezTo>
                      <a:pt x="104037" y="71017"/>
                      <a:pt x="102243" y="71782"/>
                      <a:pt x="100948" y="73163"/>
                    </a:cubicBezTo>
                    <a:lnTo>
                      <a:pt x="100939" y="73172"/>
                    </a:lnTo>
                    <a:cubicBezTo>
                      <a:pt x="99658" y="71801"/>
                      <a:pt x="97866" y="71012"/>
                      <a:pt x="95984" y="71012"/>
                    </a:cubicBezTo>
                    <a:cubicBezTo>
                      <a:pt x="95500" y="71012"/>
                      <a:pt x="95016" y="71066"/>
                      <a:pt x="94541" y="71174"/>
                    </a:cubicBezTo>
                    <a:cubicBezTo>
                      <a:pt x="94582" y="67015"/>
                      <a:pt x="97760" y="64934"/>
                      <a:pt x="100937" y="64934"/>
                    </a:cubicBezTo>
                    <a:close/>
                    <a:moveTo>
                      <a:pt x="53992" y="65081"/>
                    </a:moveTo>
                    <a:cubicBezTo>
                      <a:pt x="57167" y="65081"/>
                      <a:pt x="60344" y="67159"/>
                      <a:pt x="60384" y="71317"/>
                    </a:cubicBezTo>
                    <a:cubicBezTo>
                      <a:pt x="59911" y="71215"/>
                      <a:pt x="59433" y="71165"/>
                      <a:pt x="58960" y="71165"/>
                    </a:cubicBezTo>
                    <a:cubicBezTo>
                      <a:pt x="57101" y="71165"/>
                      <a:pt x="55296" y="71932"/>
                      <a:pt x="54004" y="73324"/>
                    </a:cubicBezTo>
                    <a:cubicBezTo>
                      <a:pt x="52723" y="71944"/>
                      <a:pt x="50922" y="71165"/>
                      <a:pt x="49049" y="71165"/>
                    </a:cubicBezTo>
                    <a:cubicBezTo>
                      <a:pt x="48565" y="71165"/>
                      <a:pt x="48081" y="71219"/>
                      <a:pt x="47606" y="71317"/>
                    </a:cubicBezTo>
                    <a:cubicBezTo>
                      <a:pt x="47642" y="67159"/>
                      <a:pt x="50816" y="65081"/>
                      <a:pt x="53992" y="65081"/>
                    </a:cubicBezTo>
                    <a:close/>
                    <a:moveTo>
                      <a:pt x="7148" y="65122"/>
                    </a:moveTo>
                    <a:cubicBezTo>
                      <a:pt x="10323" y="65122"/>
                      <a:pt x="13498" y="67201"/>
                      <a:pt x="13538" y="71362"/>
                    </a:cubicBezTo>
                    <a:cubicBezTo>
                      <a:pt x="13060" y="71257"/>
                      <a:pt x="12578" y="71206"/>
                      <a:pt x="12099" y="71206"/>
                    </a:cubicBezTo>
                    <a:cubicBezTo>
                      <a:pt x="10245" y="71206"/>
                      <a:pt x="8446" y="71973"/>
                      <a:pt x="7150" y="73369"/>
                    </a:cubicBezTo>
                    <a:lnTo>
                      <a:pt x="7150" y="73360"/>
                    </a:lnTo>
                    <a:cubicBezTo>
                      <a:pt x="5875" y="71988"/>
                      <a:pt x="4096" y="71209"/>
                      <a:pt x="2226" y="71209"/>
                    </a:cubicBezTo>
                    <a:cubicBezTo>
                      <a:pt x="2216" y="71209"/>
                      <a:pt x="2205" y="71210"/>
                      <a:pt x="2194" y="71210"/>
                    </a:cubicBezTo>
                    <a:cubicBezTo>
                      <a:pt x="1711" y="71210"/>
                      <a:pt x="1227" y="71254"/>
                      <a:pt x="752" y="71362"/>
                    </a:cubicBezTo>
                    <a:cubicBezTo>
                      <a:pt x="792" y="67203"/>
                      <a:pt x="3970" y="65122"/>
                      <a:pt x="7148" y="65122"/>
                    </a:cubicBezTo>
                    <a:close/>
                    <a:moveTo>
                      <a:pt x="30463" y="65122"/>
                    </a:moveTo>
                    <a:cubicBezTo>
                      <a:pt x="33638" y="65122"/>
                      <a:pt x="36813" y="67201"/>
                      <a:pt x="36854" y="71362"/>
                    </a:cubicBezTo>
                    <a:cubicBezTo>
                      <a:pt x="36375" y="71257"/>
                      <a:pt x="35893" y="71206"/>
                      <a:pt x="35414" y="71206"/>
                    </a:cubicBezTo>
                    <a:cubicBezTo>
                      <a:pt x="33560" y="71206"/>
                      <a:pt x="31761" y="71973"/>
                      <a:pt x="30465" y="73369"/>
                    </a:cubicBezTo>
                    <a:lnTo>
                      <a:pt x="30465" y="73360"/>
                    </a:lnTo>
                    <a:cubicBezTo>
                      <a:pt x="29191" y="71988"/>
                      <a:pt x="27412" y="71209"/>
                      <a:pt x="25542" y="71209"/>
                    </a:cubicBezTo>
                    <a:cubicBezTo>
                      <a:pt x="25531" y="71209"/>
                      <a:pt x="25520" y="71210"/>
                      <a:pt x="25510" y="71210"/>
                    </a:cubicBezTo>
                    <a:cubicBezTo>
                      <a:pt x="25026" y="71210"/>
                      <a:pt x="24542" y="71254"/>
                      <a:pt x="24067" y="71362"/>
                    </a:cubicBezTo>
                    <a:cubicBezTo>
                      <a:pt x="24107" y="67203"/>
                      <a:pt x="27285" y="65122"/>
                      <a:pt x="30463" y="65122"/>
                    </a:cubicBezTo>
                    <a:close/>
                    <a:moveTo>
                      <a:pt x="129608" y="71351"/>
                    </a:moveTo>
                    <a:cubicBezTo>
                      <a:pt x="130035" y="71351"/>
                      <a:pt x="130466" y="71390"/>
                      <a:pt x="130894" y="71469"/>
                    </a:cubicBezTo>
                    <a:cubicBezTo>
                      <a:pt x="129908" y="72634"/>
                      <a:pt x="129326" y="74140"/>
                      <a:pt x="129415" y="75726"/>
                    </a:cubicBezTo>
                    <a:lnTo>
                      <a:pt x="129406" y="75744"/>
                    </a:lnTo>
                    <a:cubicBezTo>
                      <a:pt x="128156" y="74440"/>
                      <a:pt x="126397" y="73602"/>
                      <a:pt x="124528" y="73602"/>
                    </a:cubicBezTo>
                    <a:cubicBezTo>
                      <a:pt x="124509" y="73602"/>
                      <a:pt x="124489" y="73602"/>
                      <a:pt x="124469" y="73602"/>
                    </a:cubicBezTo>
                    <a:cubicBezTo>
                      <a:pt x="124450" y="73602"/>
                      <a:pt x="124430" y="73602"/>
                      <a:pt x="124410" y="73602"/>
                    </a:cubicBezTo>
                    <a:cubicBezTo>
                      <a:pt x="122541" y="73602"/>
                      <a:pt x="120773" y="74440"/>
                      <a:pt x="119532" y="75744"/>
                    </a:cubicBezTo>
                    <a:cubicBezTo>
                      <a:pt x="119613" y="74149"/>
                      <a:pt x="119030" y="72652"/>
                      <a:pt x="118045" y="71469"/>
                    </a:cubicBezTo>
                    <a:cubicBezTo>
                      <a:pt x="118473" y="71390"/>
                      <a:pt x="118903" y="71351"/>
                      <a:pt x="119331" y="71351"/>
                    </a:cubicBezTo>
                    <a:cubicBezTo>
                      <a:pt x="121264" y="71351"/>
                      <a:pt x="123134" y="72148"/>
                      <a:pt x="124469" y="73593"/>
                    </a:cubicBezTo>
                    <a:cubicBezTo>
                      <a:pt x="125805" y="72148"/>
                      <a:pt x="127675" y="71351"/>
                      <a:pt x="129608" y="71351"/>
                    </a:cubicBezTo>
                    <a:close/>
                    <a:moveTo>
                      <a:pt x="48843" y="71540"/>
                    </a:moveTo>
                    <a:cubicBezTo>
                      <a:pt x="50782" y="71540"/>
                      <a:pt x="52650" y="72343"/>
                      <a:pt x="53995" y="73790"/>
                    </a:cubicBezTo>
                    <a:cubicBezTo>
                      <a:pt x="53975" y="73790"/>
                      <a:pt x="53956" y="73790"/>
                      <a:pt x="53936" y="73790"/>
                    </a:cubicBezTo>
                    <a:cubicBezTo>
                      <a:pt x="52067" y="73790"/>
                      <a:pt x="50299" y="74628"/>
                      <a:pt x="49058" y="75932"/>
                    </a:cubicBezTo>
                    <a:cubicBezTo>
                      <a:pt x="49138" y="74337"/>
                      <a:pt x="48556" y="72840"/>
                      <a:pt x="47561" y="71658"/>
                    </a:cubicBezTo>
                    <a:cubicBezTo>
                      <a:pt x="47989" y="71579"/>
                      <a:pt x="48418" y="71540"/>
                      <a:pt x="48843" y="71540"/>
                    </a:cubicBezTo>
                    <a:close/>
                    <a:moveTo>
                      <a:pt x="59141" y="71540"/>
                    </a:moveTo>
                    <a:cubicBezTo>
                      <a:pt x="59566" y="71540"/>
                      <a:pt x="59994" y="71579"/>
                      <a:pt x="60420" y="71658"/>
                    </a:cubicBezTo>
                    <a:cubicBezTo>
                      <a:pt x="59425" y="72840"/>
                      <a:pt x="58843" y="74346"/>
                      <a:pt x="58932" y="75932"/>
                    </a:cubicBezTo>
                    <a:cubicBezTo>
                      <a:pt x="57682" y="74628"/>
                      <a:pt x="55914" y="73790"/>
                      <a:pt x="54054" y="73790"/>
                    </a:cubicBezTo>
                    <a:cubicBezTo>
                      <a:pt x="54034" y="73790"/>
                      <a:pt x="54015" y="73790"/>
                      <a:pt x="53995" y="73790"/>
                    </a:cubicBezTo>
                    <a:cubicBezTo>
                      <a:pt x="55332" y="72343"/>
                      <a:pt x="57206" y="71540"/>
                      <a:pt x="59141" y="71540"/>
                    </a:cubicBezTo>
                    <a:close/>
                    <a:moveTo>
                      <a:pt x="112810" y="69495"/>
                    </a:moveTo>
                    <a:cubicBezTo>
                      <a:pt x="115985" y="69495"/>
                      <a:pt x="119160" y="71574"/>
                      <a:pt x="119200" y="75735"/>
                    </a:cubicBezTo>
                    <a:cubicBezTo>
                      <a:pt x="118721" y="75630"/>
                      <a:pt x="118239" y="75578"/>
                      <a:pt x="117760" y="75578"/>
                    </a:cubicBezTo>
                    <a:cubicBezTo>
                      <a:pt x="115909" y="75578"/>
                      <a:pt x="114116" y="76343"/>
                      <a:pt x="112821" y="77724"/>
                    </a:cubicBezTo>
                    <a:lnTo>
                      <a:pt x="112812" y="77733"/>
                    </a:lnTo>
                    <a:cubicBezTo>
                      <a:pt x="111530" y="76362"/>
                      <a:pt x="109738" y="75573"/>
                      <a:pt x="107856" y="75573"/>
                    </a:cubicBezTo>
                    <a:cubicBezTo>
                      <a:pt x="107373" y="75573"/>
                      <a:pt x="106889" y="75627"/>
                      <a:pt x="106414" y="75735"/>
                    </a:cubicBezTo>
                    <a:lnTo>
                      <a:pt x="106414" y="75735"/>
                    </a:lnTo>
                    <a:cubicBezTo>
                      <a:pt x="106454" y="71576"/>
                      <a:pt x="109632" y="69495"/>
                      <a:pt x="112810" y="69495"/>
                    </a:cubicBezTo>
                    <a:close/>
                    <a:moveTo>
                      <a:pt x="136139" y="69486"/>
                    </a:moveTo>
                    <a:cubicBezTo>
                      <a:pt x="139313" y="69486"/>
                      <a:pt x="142484" y="71562"/>
                      <a:pt x="142525" y="75717"/>
                    </a:cubicBezTo>
                    <a:lnTo>
                      <a:pt x="142516" y="75735"/>
                    </a:lnTo>
                    <a:cubicBezTo>
                      <a:pt x="142037" y="75630"/>
                      <a:pt x="141554" y="75578"/>
                      <a:pt x="141075" y="75578"/>
                    </a:cubicBezTo>
                    <a:cubicBezTo>
                      <a:pt x="139222" y="75578"/>
                      <a:pt x="137424" y="76345"/>
                      <a:pt x="136136" y="77733"/>
                    </a:cubicBezTo>
                    <a:cubicBezTo>
                      <a:pt x="134854" y="76362"/>
                      <a:pt x="133062" y="75573"/>
                      <a:pt x="131181" y="75573"/>
                    </a:cubicBezTo>
                    <a:cubicBezTo>
                      <a:pt x="130697" y="75573"/>
                      <a:pt x="130213" y="75627"/>
                      <a:pt x="129738" y="75735"/>
                    </a:cubicBezTo>
                    <a:cubicBezTo>
                      <a:pt x="129778" y="71569"/>
                      <a:pt x="132960" y="69486"/>
                      <a:pt x="136139" y="69486"/>
                    </a:cubicBezTo>
                    <a:close/>
                    <a:moveTo>
                      <a:pt x="42333" y="69686"/>
                    </a:moveTo>
                    <a:cubicBezTo>
                      <a:pt x="45509" y="69686"/>
                      <a:pt x="48686" y="71765"/>
                      <a:pt x="48726" y="75923"/>
                    </a:cubicBezTo>
                    <a:cubicBezTo>
                      <a:pt x="48248" y="75818"/>
                      <a:pt x="47765" y="75767"/>
                      <a:pt x="47287" y="75767"/>
                    </a:cubicBezTo>
                    <a:cubicBezTo>
                      <a:pt x="45433" y="75767"/>
                      <a:pt x="43633" y="76534"/>
                      <a:pt x="42337" y="77930"/>
                    </a:cubicBezTo>
                    <a:cubicBezTo>
                      <a:pt x="41056" y="76550"/>
                      <a:pt x="39264" y="75770"/>
                      <a:pt x="37382" y="75770"/>
                    </a:cubicBezTo>
                    <a:cubicBezTo>
                      <a:pt x="36898" y="75770"/>
                      <a:pt x="36415" y="75815"/>
                      <a:pt x="35940" y="75923"/>
                    </a:cubicBezTo>
                    <a:cubicBezTo>
                      <a:pt x="35980" y="71765"/>
                      <a:pt x="39156" y="69686"/>
                      <a:pt x="42333" y="69686"/>
                    </a:cubicBezTo>
                    <a:close/>
                    <a:moveTo>
                      <a:pt x="65651" y="69683"/>
                    </a:moveTo>
                    <a:cubicBezTo>
                      <a:pt x="68826" y="69683"/>
                      <a:pt x="72001" y="71762"/>
                      <a:pt x="72041" y="75923"/>
                    </a:cubicBezTo>
                    <a:cubicBezTo>
                      <a:pt x="71563" y="75818"/>
                      <a:pt x="71081" y="75767"/>
                      <a:pt x="70602" y="75767"/>
                    </a:cubicBezTo>
                    <a:cubicBezTo>
                      <a:pt x="68748" y="75767"/>
                      <a:pt x="66949" y="76534"/>
                      <a:pt x="65653" y="77930"/>
                    </a:cubicBezTo>
                    <a:cubicBezTo>
                      <a:pt x="64371" y="76550"/>
                      <a:pt x="62579" y="75770"/>
                      <a:pt x="60697" y="75770"/>
                    </a:cubicBezTo>
                    <a:cubicBezTo>
                      <a:pt x="60214" y="75770"/>
                      <a:pt x="59730" y="75815"/>
                      <a:pt x="59255" y="75923"/>
                    </a:cubicBezTo>
                    <a:cubicBezTo>
                      <a:pt x="59295" y="71764"/>
                      <a:pt x="62473" y="69683"/>
                      <a:pt x="65651" y="69683"/>
                    </a:cubicBezTo>
                    <a:close/>
                    <a:moveTo>
                      <a:pt x="82884" y="1"/>
                    </a:moveTo>
                    <a:cubicBezTo>
                      <a:pt x="82642" y="699"/>
                      <a:pt x="82534" y="1434"/>
                      <a:pt x="82579" y="2178"/>
                    </a:cubicBezTo>
                    <a:cubicBezTo>
                      <a:pt x="81329" y="875"/>
                      <a:pt x="79570" y="36"/>
                      <a:pt x="77701" y="36"/>
                    </a:cubicBezTo>
                    <a:cubicBezTo>
                      <a:pt x="77681" y="36"/>
                      <a:pt x="77661" y="36"/>
                      <a:pt x="77642" y="36"/>
                    </a:cubicBezTo>
                    <a:cubicBezTo>
                      <a:pt x="77622" y="36"/>
                      <a:pt x="77602" y="36"/>
                      <a:pt x="77582" y="36"/>
                    </a:cubicBezTo>
                    <a:cubicBezTo>
                      <a:pt x="73834" y="36"/>
                      <a:pt x="70494" y="3399"/>
                      <a:pt x="70948" y="7160"/>
                    </a:cubicBezTo>
                    <a:cubicBezTo>
                      <a:pt x="71458" y="7046"/>
                      <a:pt x="71971" y="6991"/>
                      <a:pt x="72481" y="6991"/>
                    </a:cubicBezTo>
                    <a:cubicBezTo>
                      <a:pt x="74418" y="6991"/>
                      <a:pt x="76294" y="7793"/>
                      <a:pt x="77642" y="9248"/>
                    </a:cubicBezTo>
                    <a:cubicBezTo>
                      <a:pt x="77624" y="9248"/>
                      <a:pt x="77606" y="9248"/>
                      <a:pt x="77587" y="9248"/>
                    </a:cubicBezTo>
                    <a:cubicBezTo>
                      <a:pt x="75529" y="9248"/>
                      <a:pt x="73607" y="10256"/>
                      <a:pt x="72355" y="11784"/>
                    </a:cubicBezTo>
                    <a:cubicBezTo>
                      <a:pt x="72756" y="8058"/>
                      <a:pt x="69443" y="4740"/>
                      <a:pt x="65721" y="4740"/>
                    </a:cubicBezTo>
                    <a:cubicBezTo>
                      <a:pt x="65701" y="4740"/>
                      <a:pt x="65682" y="4740"/>
                      <a:pt x="65662" y="4741"/>
                    </a:cubicBezTo>
                    <a:cubicBezTo>
                      <a:pt x="65642" y="4740"/>
                      <a:pt x="65622" y="4740"/>
                      <a:pt x="65602" y="4740"/>
                    </a:cubicBezTo>
                    <a:cubicBezTo>
                      <a:pt x="63733" y="4740"/>
                      <a:pt x="61966" y="5570"/>
                      <a:pt x="60724" y="6873"/>
                    </a:cubicBezTo>
                    <a:cubicBezTo>
                      <a:pt x="60760" y="6138"/>
                      <a:pt x="60662" y="5395"/>
                      <a:pt x="60420" y="4696"/>
                    </a:cubicBezTo>
                    <a:lnTo>
                      <a:pt x="60043" y="4696"/>
                    </a:lnTo>
                    <a:cubicBezTo>
                      <a:pt x="60276" y="5395"/>
                      <a:pt x="60393" y="6130"/>
                      <a:pt x="60393" y="6864"/>
                    </a:cubicBezTo>
                    <a:cubicBezTo>
                      <a:pt x="59920" y="6762"/>
                      <a:pt x="59442" y="6713"/>
                      <a:pt x="58969" y="6713"/>
                    </a:cubicBezTo>
                    <a:cubicBezTo>
                      <a:pt x="57110" y="6713"/>
                      <a:pt x="55305" y="7479"/>
                      <a:pt x="54013" y="8871"/>
                    </a:cubicBezTo>
                    <a:cubicBezTo>
                      <a:pt x="52732" y="7492"/>
                      <a:pt x="50939" y="6712"/>
                      <a:pt x="49058" y="6712"/>
                    </a:cubicBezTo>
                    <a:cubicBezTo>
                      <a:pt x="48574" y="6712"/>
                      <a:pt x="48090" y="6766"/>
                      <a:pt x="47615" y="6864"/>
                    </a:cubicBezTo>
                    <a:cubicBezTo>
                      <a:pt x="47615" y="6130"/>
                      <a:pt x="47732" y="5395"/>
                      <a:pt x="47965" y="4696"/>
                    </a:cubicBezTo>
                    <a:lnTo>
                      <a:pt x="47588" y="4696"/>
                    </a:lnTo>
                    <a:cubicBezTo>
                      <a:pt x="47346" y="5395"/>
                      <a:pt x="47248" y="6138"/>
                      <a:pt x="47284" y="6873"/>
                    </a:cubicBezTo>
                    <a:cubicBezTo>
                      <a:pt x="46049" y="5577"/>
                      <a:pt x="44293" y="4740"/>
                      <a:pt x="42434" y="4740"/>
                    </a:cubicBezTo>
                    <a:cubicBezTo>
                      <a:pt x="42405" y="4740"/>
                      <a:pt x="42376" y="4740"/>
                      <a:pt x="42346" y="4741"/>
                    </a:cubicBezTo>
                    <a:cubicBezTo>
                      <a:pt x="42319" y="4740"/>
                      <a:pt x="42291" y="4740"/>
                      <a:pt x="42263" y="4740"/>
                    </a:cubicBezTo>
                    <a:cubicBezTo>
                      <a:pt x="40287" y="4740"/>
                      <a:pt x="38431" y="5684"/>
                      <a:pt x="37185" y="7124"/>
                    </a:cubicBezTo>
                    <a:cubicBezTo>
                      <a:pt x="37480" y="3457"/>
                      <a:pt x="34193" y="233"/>
                      <a:pt x="30519" y="233"/>
                    </a:cubicBezTo>
                    <a:cubicBezTo>
                      <a:pt x="30504" y="233"/>
                      <a:pt x="30489" y="233"/>
                      <a:pt x="30474" y="234"/>
                    </a:cubicBezTo>
                    <a:cubicBezTo>
                      <a:pt x="30454" y="233"/>
                      <a:pt x="30434" y="233"/>
                      <a:pt x="30415" y="233"/>
                    </a:cubicBezTo>
                    <a:cubicBezTo>
                      <a:pt x="28546" y="233"/>
                      <a:pt x="26787" y="1072"/>
                      <a:pt x="25536" y="2375"/>
                    </a:cubicBezTo>
                    <a:cubicBezTo>
                      <a:pt x="25581" y="1640"/>
                      <a:pt x="25474" y="897"/>
                      <a:pt x="25232" y="198"/>
                    </a:cubicBezTo>
                    <a:lnTo>
                      <a:pt x="24864" y="198"/>
                    </a:lnTo>
                    <a:cubicBezTo>
                      <a:pt x="25088" y="897"/>
                      <a:pt x="25214" y="1631"/>
                      <a:pt x="25214" y="2366"/>
                    </a:cubicBezTo>
                    <a:cubicBezTo>
                      <a:pt x="24739" y="2264"/>
                      <a:pt x="24260" y="2214"/>
                      <a:pt x="23785" y="2214"/>
                    </a:cubicBezTo>
                    <a:cubicBezTo>
                      <a:pt x="21922" y="2214"/>
                      <a:pt x="20117" y="2981"/>
                      <a:pt x="18825" y="4373"/>
                    </a:cubicBezTo>
                    <a:cubicBezTo>
                      <a:pt x="17544" y="2993"/>
                      <a:pt x="15752" y="2214"/>
                      <a:pt x="13870" y="2214"/>
                    </a:cubicBezTo>
                    <a:cubicBezTo>
                      <a:pt x="13386" y="2214"/>
                      <a:pt x="12902" y="2268"/>
                      <a:pt x="12427" y="2366"/>
                    </a:cubicBezTo>
                    <a:cubicBezTo>
                      <a:pt x="12427" y="1631"/>
                      <a:pt x="12544" y="897"/>
                      <a:pt x="12777" y="198"/>
                    </a:cubicBezTo>
                    <a:lnTo>
                      <a:pt x="12382" y="198"/>
                    </a:lnTo>
                    <a:cubicBezTo>
                      <a:pt x="12141" y="897"/>
                      <a:pt x="12042" y="1640"/>
                      <a:pt x="12078" y="2375"/>
                    </a:cubicBezTo>
                    <a:cubicBezTo>
                      <a:pt x="10836" y="1072"/>
                      <a:pt x="9069" y="233"/>
                      <a:pt x="7200" y="233"/>
                    </a:cubicBezTo>
                    <a:cubicBezTo>
                      <a:pt x="7180" y="233"/>
                      <a:pt x="7160" y="233"/>
                      <a:pt x="7141" y="234"/>
                    </a:cubicBezTo>
                    <a:cubicBezTo>
                      <a:pt x="7126" y="233"/>
                      <a:pt x="7111" y="233"/>
                      <a:pt x="7096" y="233"/>
                    </a:cubicBezTo>
                    <a:cubicBezTo>
                      <a:pt x="3342" y="233"/>
                      <a:pt x="1" y="3600"/>
                      <a:pt x="456" y="7366"/>
                    </a:cubicBezTo>
                    <a:cubicBezTo>
                      <a:pt x="966" y="7252"/>
                      <a:pt x="1482" y="7196"/>
                      <a:pt x="1994" y="7196"/>
                    </a:cubicBezTo>
                    <a:cubicBezTo>
                      <a:pt x="3926" y="7196"/>
                      <a:pt x="5804" y="7993"/>
                      <a:pt x="7149" y="9445"/>
                    </a:cubicBezTo>
                    <a:lnTo>
                      <a:pt x="7149" y="9445"/>
                    </a:lnTo>
                    <a:cubicBezTo>
                      <a:pt x="7147" y="9445"/>
                      <a:pt x="7144" y="9445"/>
                      <a:pt x="7141" y="9445"/>
                    </a:cubicBezTo>
                    <a:cubicBezTo>
                      <a:pt x="7121" y="9445"/>
                      <a:pt x="7101" y="9445"/>
                      <a:pt x="7081" y="9445"/>
                    </a:cubicBezTo>
                    <a:cubicBezTo>
                      <a:pt x="3333" y="9445"/>
                      <a:pt x="1" y="12816"/>
                      <a:pt x="456" y="16569"/>
                    </a:cubicBezTo>
                    <a:cubicBezTo>
                      <a:pt x="961" y="16457"/>
                      <a:pt x="1471" y="16403"/>
                      <a:pt x="1977" y="16403"/>
                    </a:cubicBezTo>
                    <a:cubicBezTo>
                      <a:pt x="3909" y="16403"/>
                      <a:pt x="5782" y="17198"/>
                      <a:pt x="7132" y="18647"/>
                    </a:cubicBezTo>
                    <a:cubicBezTo>
                      <a:pt x="7112" y="18647"/>
                      <a:pt x="7092" y="18647"/>
                      <a:pt x="7072" y="18647"/>
                    </a:cubicBezTo>
                    <a:cubicBezTo>
                      <a:pt x="3333" y="18647"/>
                      <a:pt x="1" y="22009"/>
                      <a:pt x="456" y="25771"/>
                    </a:cubicBezTo>
                    <a:cubicBezTo>
                      <a:pt x="965" y="25657"/>
                      <a:pt x="1479" y="25602"/>
                      <a:pt x="1989" y="25602"/>
                    </a:cubicBezTo>
                    <a:cubicBezTo>
                      <a:pt x="3926" y="25602"/>
                      <a:pt x="5802" y="26404"/>
                      <a:pt x="7150" y="27859"/>
                    </a:cubicBezTo>
                    <a:cubicBezTo>
                      <a:pt x="8483" y="26416"/>
                      <a:pt x="10349" y="25613"/>
                      <a:pt x="12278" y="25613"/>
                    </a:cubicBezTo>
                    <a:cubicBezTo>
                      <a:pt x="12709" y="25613"/>
                      <a:pt x="13143" y="25653"/>
                      <a:pt x="13574" y="25735"/>
                    </a:cubicBezTo>
                    <a:cubicBezTo>
                      <a:pt x="12580" y="26909"/>
                      <a:pt x="11997" y="28414"/>
                      <a:pt x="12087" y="30000"/>
                    </a:cubicBezTo>
                    <a:cubicBezTo>
                      <a:pt x="10837" y="28697"/>
                      <a:pt x="9069" y="27867"/>
                      <a:pt x="7209" y="27867"/>
                    </a:cubicBezTo>
                    <a:cubicBezTo>
                      <a:pt x="7189" y="27867"/>
                      <a:pt x="7169" y="27867"/>
                      <a:pt x="7150" y="27868"/>
                    </a:cubicBezTo>
                    <a:cubicBezTo>
                      <a:pt x="7130" y="27867"/>
                      <a:pt x="7110" y="27867"/>
                      <a:pt x="7090" y="27867"/>
                    </a:cubicBezTo>
                    <a:cubicBezTo>
                      <a:pt x="3342" y="27867"/>
                      <a:pt x="1" y="31230"/>
                      <a:pt x="456" y="34991"/>
                    </a:cubicBezTo>
                    <a:cubicBezTo>
                      <a:pt x="968" y="34875"/>
                      <a:pt x="1485" y="34819"/>
                      <a:pt x="1999" y="34819"/>
                    </a:cubicBezTo>
                    <a:cubicBezTo>
                      <a:pt x="3903" y="34819"/>
                      <a:pt x="5755" y="35598"/>
                      <a:pt x="7096" y="37016"/>
                    </a:cubicBezTo>
                    <a:cubicBezTo>
                      <a:pt x="3341" y="37016"/>
                      <a:pt x="8" y="40377"/>
                      <a:pt x="456" y="44140"/>
                    </a:cubicBezTo>
                    <a:cubicBezTo>
                      <a:pt x="968" y="44025"/>
                      <a:pt x="1485" y="43970"/>
                      <a:pt x="1997" y="43970"/>
                    </a:cubicBezTo>
                    <a:cubicBezTo>
                      <a:pt x="3931" y="43970"/>
                      <a:pt x="5804" y="44767"/>
                      <a:pt x="7150" y="46219"/>
                    </a:cubicBezTo>
                    <a:cubicBezTo>
                      <a:pt x="8485" y="44773"/>
                      <a:pt x="10355" y="43977"/>
                      <a:pt x="12288" y="43977"/>
                    </a:cubicBezTo>
                    <a:cubicBezTo>
                      <a:pt x="12715" y="43977"/>
                      <a:pt x="13146" y="44016"/>
                      <a:pt x="13574" y="44095"/>
                    </a:cubicBezTo>
                    <a:cubicBezTo>
                      <a:pt x="12580" y="45278"/>
                      <a:pt x="11997" y="46774"/>
                      <a:pt x="12087" y="48369"/>
                    </a:cubicBezTo>
                    <a:cubicBezTo>
                      <a:pt x="10837" y="47066"/>
                      <a:pt x="9069" y="46227"/>
                      <a:pt x="7208" y="46227"/>
                    </a:cubicBezTo>
                    <a:cubicBezTo>
                      <a:pt x="7189" y="46227"/>
                      <a:pt x="7169" y="46228"/>
                      <a:pt x="7150" y="46228"/>
                    </a:cubicBezTo>
                    <a:cubicBezTo>
                      <a:pt x="7130" y="46228"/>
                      <a:pt x="7110" y="46227"/>
                      <a:pt x="7090" y="46227"/>
                    </a:cubicBezTo>
                    <a:cubicBezTo>
                      <a:pt x="3342" y="46227"/>
                      <a:pt x="1" y="49590"/>
                      <a:pt x="456" y="53351"/>
                    </a:cubicBezTo>
                    <a:cubicBezTo>
                      <a:pt x="966" y="53237"/>
                      <a:pt x="1482" y="53181"/>
                      <a:pt x="1993" y="53181"/>
                    </a:cubicBezTo>
                    <a:cubicBezTo>
                      <a:pt x="3922" y="53181"/>
                      <a:pt x="5795" y="53978"/>
                      <a:pt x="7141" y="55430"/>
                    </a:cubicBezTo>
                    <a:cubicBezTo>
                      <a:pt x="7121" y="55430"/>
                      <a:pt x="7101" y="55430"/>
                      <a:pt x="7081" y="55430"/>
                    </a:cubicBezTo>
                    <a:cubicBezTo>
                      <a:pt x="3333" y="55430"/>
                      <a:pt x="1" y="58792"/>
                      <a:pt x="456" y="62554"/>
                    </a:cubicBezTo>
                    <a:cubicBezTo>
                      <a:pt x="968" y="62439"/>
                      <a:pt x="1485" y="62383"/>
                      <a:pt x="1997" y="62383"/>
                    </a:cubicBezTo>
                    <a:cubicBezTo>
                      <a:pt x="3931" y="62383"/>
                      <a:pt x="5804" y="63180"/>
                      <a:pt x="7150" y="64633"/>
                    </a:cubicBezTo>
                    <a:cubicBezTo>
                      <a:pt x="8485" y="63187"/>
                      <a:pt x="10355" y="62390"/>
                      <a:pt x="12288" y="62390"/>
                    </a:cubicBezTo>
                    <a:cubicBezTo>
                      <a:pt x="12715" y="62390"/>
                      <a:pt x="13146" y="62429"/>
                      <a:pt x="13574" y="62509"/>
                    </a:cubicBezTo>
                    <a:cubicBezTo>
                      <a:pt x="12580" y="63692"/>
                      <a:pt x="11997" y="65188"/>
                      <a:pt x="12087" y="66783"/>
                    </a:cubicBezTo>
                    <a:cubicBezTo>
                      <a:pt x="10837" y="65480"/>
                      <a:pt x="9069" y="64641"/>
                      <a:pt x="7208" y="64641"/>
                    </a:cubicBezTo>
                    <a:cubicBezTo>
                      <a:pt x="7189" y="64641"/>
                      <a:pt x="7169" y="64641"/>
                      <a:pt x="7150" y="64642"/>
                    </a:cubicBezTo>
                    <a:cubicBezTo>
                      <a:pt x="7130" y="64641"/>
                      <a:pt x="7110" y="64641"/>
                      <a:pt x="7090" y="64641"/>
                    </a:cubicBezTo>
                    <a:cubicBezTo>
                      <a:pt x="3342" y="64641"/>
                      <a:pt x="1" y="68004"/>
                      <a:pt x="456" y="71765"/>
                    </a:cubicBezTo>
                    <a:cubicBezTo>
                      <a:pt x="965" y="71651"/>
                      <a:pt x="1479" y="71596"/>
                      <a:pt x="1989" y="71596"/>
                    </a:cubicBezTo>
                    <a:cubicBezTo>
                      <a:pt x="3926" y="71596"/>
                      <a:pt x="5802" y="72399"/>
                      <a:pt x="7150" y="73853"/>
                    </a:cubicBezTo>
                    <a:cubicBezTo>
                      <a:pt x="8483" y="72402"/>
                      <a:pt x="10349" y="71599"/>
                      <a:pt x="12279" y="71599"/>
                    </a:cubicBezTo>
                    <a:cubicBezTo>
                      <a:pt x="12709" y="71599"/>
                      <a:pt x="13143" y="71639"/>
                      <a:pt x="13574" y="71720"/>
                    </a:cubicBezTo>
                    <a:cubicBezTo>
                      <a:pt x="13037" y="72348"/>
                      <a:pt x="12624" y="73082"/>
                      <a:pt x="12365" y="73862"/>
                    </a:cubicBezTo>
                    <a:lnTo>
                      <a:pt x="12741" y="73862"/>
                    </a:lnTo>
                    <a:cubicBezTo>
                      <a:pt x="13637" y="71119"/>
                      <a:pt x="16222" y="69746"/>
                      <a:pt x="18806" y="69746"/>
                    </a:cubicBezTo>
                    <a:cubicBezTo>
                      <a:pt x="21388" y="69746"/>
                      <a:pt x="23969" y="71117"/>
                      <a:pt x="24864" y="73862"/>
                    </a:cubicBezTo>
                    <a:lnTo>
                      <a:pt x="25241" y="73862"/>
                    </a:lnTo>
                    <a:cubicBezTo>
                      <a:pt x="24981" y="73073"/>
                      <a:pt x="24569" y="72339"/>
                      <a:pt x="24031" y="71702"/>
                    </a:cubicBezTo>
                    <a:cubicBezTo>
                      <a:pt x="24457" y="71623"/>
                      <a:pt x="24885" y="71585"/>
                      <a:pt x="25310" y="71585"/>
                    </a:cubicBezTo>
                    <a:cubicBezTo>
                      <a:pt x="27245" y="71585"/>
                      <a:pt x="29120" y="72387"/>
                      <a:pt x="30465" y="73835"/>
                    </a:cubicBezTo>
                    <a:cubicBezTo>
                      <a:pt x="31802" y="72382"/>
                      <a:pt x="33677" y="71582"/>
                      <a:pt x="35611" y="71582"/>
                    </a:cubicBezTo>
                    <a:cubicBezTo>
                      <a:pt x="36087" y="71582"/>
                      <a:pt x="36566" y="71630"/>
                      <a:pt x="37042" y="71729"/>
                    </a:cubicBezTo>
                    <a:cubicBezTo>
                      <a:pt x="36011" y="72993"/>
                      <a:pt x="35438" y="74615"/>
                      <a:pt x="35644" y="76308"/>
                    </a:cubicBezTo>
                    <a:cubicBezTo>
                      <a:pt x="36151" y="76194"/>
                      <a:pt x="36664" y="76139"/>
                      <a:pt x="37173" y="76139"/>
                    </a:cubicBezTo>
                    <a:cubicBezTo>
                      <a:pt x="39108" y="76139"/>
                      <a:pt x="40989" y="76942"/>
                      <a:pt x="42337" y="78396"/>
                    </a:cubicBezTo>
                    <a:cubicBezTo>
                      <a:pt x="43675" y="76948"/>
                      <a:pt x="45548" y="76146"/>
                      <a:pt x="47484" y="76146"/>
                    </a:cubicBezTo>
                    <a:cubicBezTo>
                      <a:pt x="47908" y="76146"/>
                      <a:pt x="48336" y="76184"/>
                      <a:pt x="48762" y="76263"/>
                    </a:cubicBezTo>
                    <a:cubicBezTo>
                      <a:pt x="48224" y="76899"/>
                      <a:pt x="47812" y="77625"/>
                      <a:pt x="47552" y="78414"/>
                    </a:cubicBezTo>
                    <a:lnTo>
                      <a:pt x="47929" y="78414"/>
                    </a:lnTo>
                    <a:cubicBezTo>
                      <a:pt x="48825" y="75666"/>
                      <a:pt x="51408" y="74291"/>
                      <a:pt x="53990" y="74291"/>
                    </a:cubicBezTo>
                    <a:cubicBezTo>
                      <a:pt x="56571" y="74291"/>
                      <a:pt x="59152" y="75664"/>
                      <a:pt x="60052" y="78414"/>
                    </a:cubicBezTo>
                    <a:lnTo>
                      <a:pt x="60438" y="78414"/>
                    </a:lnTo>
                    <a:cubicBezTo>
                      <a:pt x="60169" y="77625"/>
                      <a:pt x="59766" y="76891"/>
                      <a:pt x="59228" y="76263"/>
                    </a:cubicBezTo>
                    <a:cubicBezTo>
                      <a:pt x="59656" y="76184"/>
                      <a:pt x="60087" y="76145"/>
                      <a:pt x="60514" y="76145"/>
                    </a:cubicBezTo>
                    <a:cubicBezTo>
                      <a:pt x="62447" y="76145"/>
                      <a:pt x="64319" y="76941"/>
                      <a:pt x="65662" y="78387"/>
                    </a:cubicBezTo>
                    <a:cubicBezTo>
                      <a:pt x="67002" y="76933"/>
                      <a:pt x="68877" y="76130"/>
                      <a:pt x="70814" y="76130"/>
                    </a:cubicBezTo>
                    <a:cubicBezTo>
                      <a:pt x="71323" y="76130"/>
                      <a:pt x="71837" y="76185"/>
                      <a:pt x="72346" y="76299"/>
                    </a:cubicBezTo>
                    <a:cubicBezTo>
                      <a:pt x="72801" y="72547"/>
                      <a:pt x="69460" y="69175"/>
                      <a:pt x="65712" y="69175"/>
                    </a:cubicBezTo>
                    <a:cubicBezTo>
                      <a:pt x="65698" y="69175"/>
                      <a:pt x="65684" y="69175"/>
                      <a:pt x="65669" y="69175"/>
                    </a:cubicBezTo>
                    <a:lnTo>
                      <a:pt x="65669" y="69175"/>
                    </a:lnTo>
                    <a:cubicBezTo>
                      <a:pt x="67009" y="67731"/>
                      <a:pt x="68871" y="66936"/>
                      <a:pt x="70797" y="66936"/>
                    </a:cubicBezTo>
                    <a:cubicBezTo>
                      <a:pt x="71279" y="66936"/>
                      <a:pt x="71765" y="66986"/>
                      <a:pt x="72248" y="67088"/>
                    </a:cubicBezTo>
                    <a:cubicBezTo>
                      <a:pt x="71271" y="68333"/>
                      <a:pt x="70742" y="69901"/>
                      <a:pt x="70939" y="71559"/>
                    </a:cubicBezTo>
                    <a:cubicBezTo>
                      <a:pt x="71452" y="71445"/>
                      <a:pt x="71968" y="71389"/>
                      <a:pt x="72480" y="71389"/>
                    </a:cubicBezTo>
                    <a:cubicBezTo>
                      <a:pt x="74414" y="71389"/>
                      <a:pt x="76287" y="72186"/>
                      <a:pt x="77633" y="73638"/>
                    </a:cubicBezTo>
                    <a:cubicBezTo>
                      <a:pt x="78970" y="72190"/>
                      <a:pt x="80844" y="71388"/>
                      <a:pt x="82779" y="71388"/>
                    </a:cubicBezTo>
                    <a:cubicBezTo>
                      <a:pt x="83204" y="71388"/>
                      <a:pt x="83632" y="71426"/>
                      <a:pt x="84057" y="71505"/>
                    </a:cubicBezTo>
                    <a:cubicBezTo>
                      <a:pt x="83520" y="72141"/>
                      <a:pt x="83108" y="72867"/>
                      <a:pt x="82848" y="73656"/>
                    </a:cubicBezTo>
                    <a:lnTo>
                      <a:pt x="83224" y="73656"/>
                    </a:lnTo>
                    <a:cubicBezTo>
                      <a:pt x="84120" y="70909"/>
                      <a:pt x="86703" y="69536"/>
                      <a:pt x="89286" y="69536"/>
                    </a:cubicBezTo>
                    <a:cubicBezTo>
                      <a:pt x="91869" y="69536"/>
                      <a:pt x="94452" y="70909"/>
                      <a:pt x="95348" y="73656"/>
                    </a:cubicBezTo>
                    <a:lnTo>
                      <a:pt x="95724" y="73656"/>
                    </a:lnTo>
                    <a:cubicBezTo>
                      <a:pt x="95464" y="72867"/>
                      <a:pt x="95052" y="72141"/>
                      <a:pt x="94514" y="71505"/>
                    </a:cubicBezTo>
                    <a:cubicBezTo>
                      <a:pt x="94942" y="71426"/>
                      <a:pt x="95371" y="71388"/>
                      <a:pt x="95797" y="71388"/>
                    </a:cubicBezTo>
                    <a:cubicBezTo>
                      <a:pt x="97737" y="71388"/>
                      <a:pt x="99611" y="72190"/>
                      <a:pt x="100948" y="73638"/>
                    </a:cubicBezTo>
                    <a:cubicBezTo>
                      <a:pt x="102293" y="72185"/>
                      <a:pt x="104163" y="71385"/>
                      <a:pt x="106095" y="71385"/>
                    </a:cubicBezTo>
                    <a:cubicBezTo>
                      <a:pt x="106570" y="71385"/>
                      <a:pt x="107049" y="71433"/>
                      <a:pt x="107525" y="71532"/>
                    </a:cubicBezTo>
                    <a:cubicBezTo>
                      <a:pt x="106495" y="72796"/>
                      <a:pt x="105921" y="74417"/>
                      <a:pt x="106127" y="76111"/>
                    </a:cubicBezTo>
                    <a:cubicBezTo>
                      <a:pt x="106637" y="75997"/>
                      <a:pt x="107150" y="75942"/>
                      <a:pt x="107660" y="75942"/>
                    </a:cubicBezTo>
                    <a:cubicBezTo>
                      <a:pt x="109597" y="75942"/>
                      <a:pt x="111473" y="76744"/>
                      <a:pt x="112821" y="78199"/>
                    </a:cubicBezTo>
                    <a:cubicBezTo>
                      <a:pt x="114158" y="76751"/>
                      <a:pt x="116031" y="75948"/>
                      <a:pt x="117967" y="75948"/>
                    </a:cubicBezTo>
                    <a:cubicBezTo>
                      <a:pt x="118392" y="75948"/>
                      <a:pt x="118820" y="75987"/>
                      <a:pt x="119245" y="76066"/>
                    </a:cubicBezTo>
                    <a:cubicBezTo>
                      <a:pt x="118708" y="76702"/>
                      <a:pt x="118295" y="77428"/>
                      <a:pt x="118036" y="78217"/>
                    </a:cubicBezTo>
                    <a:lnTo>
                      <a:pt x="118412" y="78217"/>
                    </a:lnTo>
                    <a:cubicBezTo>
                      <a:pt x="119308" y="75474"/>
                      <a:pt x="121893" y="74100"/>
                      <a:pt x="124477" y="74100"/>
                    </a:cubicBezTo>
                    <a:cubicBezTo>
                      <a:pt x="127059" y="74100"/>
                      <a:pt x="129640" y="75471"/>
                      <a:pt x="130536" y="78217"/>
                    </a:cubicBezTo>
                    <a:lnTo>
                      <a:pt x="130912" y="78217"/>
                    </a:lnTo>
                    <a:cubicBezTo>
                      <a:pt x="130652" y="77428"/>
                      <a:pt x="130240" y="76702"/>
                      <a:pt x="129702" y="76066"/>
                    </a:cubicBezTo>
                    <a:cubicBezTo>
                      <a:pt x="130130" y="75987"/>
                      <a:pt x="130558" y="75948"/>
                      <a:pt x="130984" y="75948"/>
                    </a:cubicBezTo>
                    <a:cubicBezTo>
                      <a:pt x="132922" y="75948"/>
                      <a:pt x="134791" y="76751"/>
                      <a:pt x="136136" y="78199"/>
                    </a:cubicBezTo>
                    <a:cubicBezTo>
                      <a:pt x="137484" y="76744"/>
                      <a:pt x="139360" y="75942"/>
                      <a:pt x="141292" y="75942"/>
                    </a:cubicBezTo>
                    <a:cubicBezTo>
                      <a:pt x="141801" y="75942"/>
                      <a:pt x="142313" y="75997"/>
                      <a:pt x="142820" y="76111"/>
                    </a:cubicBezTo>
                    <a:cubicBezTo>
                      <a:pt x="143275" y="72358"/>
                      <a:pt x="139935" y="68987"/>
                      <a:pt x="136195" y="68987"/>
                    </a:cubicBezTo>
                    <a:cubicBezTo>
                      <a:pt x="136175" y="68987"/>
                      <a:pt x="136156" y="68987"/>
                      <a:pt x="136136" y="68987"/>
                    </a:cubicBezTo>
                    <a:cubicBezTo>
                      <a:pt x="136116" y="68987"/>
                      <a:pt x="136096" y="68987"/>
                      <a:pt x="136077" y="68987"/>
                    </a:cubicBezTo>
                    <a:cubicBezTo>
                      <a:pt x="134208" y="68987"/>
                      <a:pt x="132440" y="69825"/>
                      <a:pt x="131199" y="71129"/>
                    </a:cubicBezTo>
                    <a:cubicBezTo>
                      <a:pt x="131279" y="69534"/>
                      <a:pt x="130697" y="68038"/>
                      <a:pt x="129702" y="66855"/>
                    </a:cubicBezTo>
                    <a:cubicBezTo>
                      <a:pt x="130132" y="66775"/>
                      <a:pt x="130564" y="66736"/>
                      <a:pt x="130992" y="66736"/>
                    </a:cubicBezTo>
                    <a:cubicBezTo>
                      <a:pt x="132927" y="66736"/>
                      <a:pt x="134793" y="67533"/>
                      <a:pt x="136136" y="68978"/>
                    </a:cubicBezTo>
                    <a:cubicBezTo>
                      <a:pt x="137482" y="67526"/>
                      <a:pt x="139354" y="66729"/>
                      <a:pt x="141284" y="66729"/>
                    </a:cubicBezTo>
                    <a:cubicBezTo>
                      <a:pt x="141795" y="66729"/>
                      <a:pt x="142310" y="66785"/>
                      <a:pt x="142820" y="66900"/>
                    </a:cubicBezTo>
                    <a:cubicBezTo>
                      <a:pt x="143276" y="63142"/>
                      <a:pt x="139935" y="59776"/>
                      <a:pt x="136189" y="59776"/>
                    </a:cubicBezTo>
                    <a:cubicBezTo>
                      <a:pt x="136175" y="59776"/>
                      <a:pt x="136160" y="59776"/>
                      <a:pt x="136145" y="59776"/>
                    </a:cubicBezTo>
                    <a:cubicBezTo>
                      <a:pt x="137492" y="58329"/>
                      <a:pt x="139362" y="57528"/>
                      <a:pt x="141292" y="57528"/>
                    </a:cubicBezTo>
                    <a:cubicBezTo>
                      <a:pt x="141800" y="57528"/>
                      <a:pt x="142312" y="57583"/>
                      <a:pt x="142820" y="57697"/>
                    </a:cubicBezTo>
                    <a:cubicBezTo>
                      <a:pt x="143275" y="53945"/>
                      <a:pt x="139935" y="50573"/>
                      <a:pt x="136195" y="50573"/>
                    </a:cubicBezTo>
                    <a:cubicBezTo>
                      <a:pt x="136175" y="50573"/>
                      <a:pt x="136156" y="50573"/>
                      <a:pt x="136136" y="50574"/>
                    </a:cubicBezTo>
                    <a:cubicBezTo>
                      <a:pt x="137486" y="49117"/>
                      <a:pt x="139365" y="48320"/>
                      <a:pt x="141300" y="48320"/>
                    </a:cubicBezTo>
                    <a:cubicBezTo>
                      <a:pt x="141806" y="48320"/>
                      <a:pt x="142315" y="48374"/>
                      <a:pt x="142820" y="48486"/>
                    </a:cubicBezTo>
                    <a:cubicBezTo>
                      <a:pt x="143276" y="44728"/>
                      <a:pt x="139935" y="41362"/>
                      <a:pt x="136181" y="41362"/>
                    </a:cubicBezTo>
                    <a:cubicBezTo>
                      <a:pt x="136166" y="41362"/>
                      <a:pt x="136151" y="41362"/>
                      <a:pt x="136136" y="41362"/>
                    </a:cubicBezTo>
                    <a:cubicBezTo>
                      <a:pt x="137483" y="39915"/>
                      <a:pt x="139359" y="39114"/>
                      <a:pt x="141291" y="39114"/>
                    </a:cubicBezTo>
                    <a:cubicBezTo>
                      <a:pt x="141800" y="39114"/>
                      <a:pt x="142312" y="39169"/>
                      <a:pt x="142820" y="39283"/>
                    </a:cubicBezTo>
                    <a:cubicBezTo>
                      <a:pt x="143275" y="35522"/>
                      <a:pt x="139935" y="32159"/>
                      <a:pt x="136195" y="32159"/>
                    </a:cubicBezTo>
                    <a:cubicBezTo>
                      <a:pt x="136175" y="32159"/>
                      <a:pt x="136156" y="32160"/>
                      <a:pt x="136136" y="32160"/>
                    </a:cubicBezTo>
                    <a:cubicBezTo>
                      <a:pt x="136116" y="32160"/>
                      <a:pt x="136096" y="32159"/>
                      <a:pt x="136077" y="32159"/>
                    </a:cubicBezTo>
                    <a:cubicBezTo>
                      <a:pt x="134208" y="32159"/>
                      <a:pt x="132440" y="32998"/>
                      <a:pt x="131199" y="34301"/>
                    </a:cubicBezTo>
                    <a:cubicBezTo>
                      <a:pt x="131279" y="32706"/>
                      <a:pt x="130697" y="31210"/>
                      <a:pt x="129711" y="30027"/>
                    </a:cubicBezTo>
                    <a:cubicBezTo>
                      <a:pt x="130140" y="29948"/>
                      <a:pt x="130570" y="29909"/>
                      <a:pt x="130997" y="29909"/>
                    </a:cubicBezTo>
                    <a:cubicBezTo>
                      <a:pt x="132927" y="29909"/>
                      <a:pt x="134793" y="30705"/>
                      <a:pt x="136136" y="32151"/>
                    </a:cubicBezTo>
                    <a:cubicBezTo>
                      <a:pt x="137482" y="30699"/>
                      <a:pt x="139354" y="29902"/>
                      <a:pt x="141284" y="29902"/>
                    </a:cubicBezTo>
                    <a:cubicBezTo>
                      <a:pt x="141795" y="29902"/>
                      <a:pt x="142310" y="29957"/>
                      <a:pt x="142820" y="30072"/>
                    </a:cubicBezTo>
                    <a:cubicBezTo>
                      <a:pt x="143276" y="26315"/>
                      <a:pt x="139935" y="22948"/>
                      <a:pt x="136189" y="22948"/>
                    </a:cubicBezTo>
                    <a:cubicBezTo>
                      <a:pt x="136175" y="22948"/>
                      <a:pt x="136160" y="22948"/>
                      <a:pt x="136145" y="22948"/>
                    </a:cubicBezTo>
                    <a:cubicBezTo>
                      <a:pt x="137491" y="21496"/>
                      <a:pt x="139358" y="20699"/>
                      <a:pt x="141285" y="20699"/>
                    </a:cubicBezTo>
                    <a:cubicBezTo>
                      <a:pt x="141795" y="20699"/>
                      <a:pt x="142310" y="20755"/>
                      <a:pt x="142820" y="20870"/>
                    </a:cubicBezTo>
                    <a:cubicBezTo>
                      <a:pt x="143275" y="17108"/>
                      <a:pt x="139935" y="13746"/>
                      <a:pt x="136195" y="13746"/>
                    </a:cubicBezTo>
                    <a:cubicBezTo>
                      <a:pt x="136175" y="13746"/>
                      <a:pt x="136156" y="13746"/>
                      <a:pt x="136136" y="13746"/>
                    </a:cubicBezTo>
                    <a:cubicBezTo>
                      <a:pt x="137484" y="12292"/>
                      <a:pt x="139360" y="11489"/>
                      <a:pt x="141292" y="11489"/>
                    </a:cubicBezTo>
                    <a:cubicBezTo>
                      <a:pt x="141801" y="11489"/>
                      <a:pt x="142313" y="11544"/>
                      <a:pt x="142820" y="11658"/>
                    </a:cubicBezTo>
                    <a:cubicBezTo>
                      <a:pt x="143275" y="7906"/>
                      <a:pt x="139935" y="4534"/>
                      <a:pt x="136195" y="4534"/>
                    </a:cubicBezTo>
                    <a:cubicBezTo>
                      <a:pt x="136175" y="4534"/>
                      <a:pt x="136156" y="4534"/>
                      <a:pt x="136136" y="4535"/>
                    </a:cubicBezTo>
                    <a:cubicBezTo>
                      <a:pt x="136116" y="4534"/>
                      <a:pt x="136096" y="4534"/>
                      <a:pt x="136077" y="4534"/>
                    </a:cubicBezTo>
                    <a:cubicBezTo>
                      <a:pt x="134208" y="4534"/>
                      <a:pt x="132440" y="5373"/>
                      <a:pt x="131199" y="6676"/>
                    </a:cubicBezTo>
                    <a:cubicBezTo>
                      <a:pt x="131234" y="5941"/>
                      <a:pt x="131136" y="5198"/>
                      <a:pt x="130894" y="4499"/>
                    </a:cubicBezTo>
                    <a:lnTo>
                      <a:pt x="130518" y="4499"/>
                    </a:lnTo>
                    <a:cubicBezTo>
                      <a:pt x="130751" y="5198"/>
                      <a:pt x="130867" y="5932"/>
                      <a:pt x="130867" y="6667"/>
                    </a:cubicBezTo>
                    <a:cubicBezTo>
                      <a:pt x="130394" y="6565"/>
                      <a:pt x="129917" y="6515"/>
                      <a:pt x="129443" y="6515"/>
                    </a:cubicBezTo>
                    <a:cubicBezTo>
                      <a:pt x="127584" y="6515"/>
                      <a:pt x="125780" y="7282"/>
                      <a:pt x="124487" y="8674"/>
                    </a:cubicBezTo>
                    <a:cubicBezTo>
                      <a:pt x="123206" y="7294"/>
                      <a:pt x="121414" y="6515"/>
                      <a:pt x="119532" y="6515"/>
                    </a:cubicBezTo>
                    <a:cubicBezTo>
                      <a:pt x="119048" y="6515"/>
                      <a:pt x="118564" y="6569"/>
                      <a:pt x="118089" y="6667"/>
                    </a:cubicBezTo>
                    <a:cubicBezTo>
                      <a:pt x="118089" y="5932"/>
                      <a:pt x="118206" y="5198"/>
                      <a:pt x="118439" y="4499"/>
                    </a:cubicBezTo>
                    <a:lnTo>
                      <a:pt x="118063" y="4499"/>
                    </a:lnTo>
                    <a:cubicBezTo>
                      <a:pt x="117821" y="5198"/>
                      <a:pt x="117722" y="5932"/>
                      <a:pt x="117758" y="6676"/>
                    </a:cubicBezTo>
                    <a:cubicBezTo>
                      <a:pt x="116516" y="5373"/>
                      <a:pt x="114749" y="4534"/>
                      <a:pt x="112880" y="4534"/>
                    </a:cubicBezTo>
                    <a:cubicBezTo>
                      <a:pt x="112860" y="4534"/>
                      <a:pt x="112840" y="4534"/>
                      <a:pt x="112821" y="4535"/>
                    </a:cubicBezTo>
                    <a:cubicBezTo>
                      <a:pt x="112802" y="4534"/>
                      <a:pt x="112783" y="4534"/>
                      <a:pt x="112765" y="4534"/>
                    </a:cubicBezTo>
                    <a:cubicBezTo>
                      <a:pt x="110778" y="4534"/>
                      <a:pt x="108911" y="5480"/>
                      <a:pt x="107659" y="6927"/>
                    </a:cubicBezTo>
                    <a:lnTo>
                      <a:pt x="107659" y="6927"/>
                    </a:lnTo>
                    <a:cubicBezTo>
                      <a:pt x="107953" y="3264"/>
                      <a:pt x="104676" y="36"/>
                      <a:pt x="101009" y="36"/>
                    </a:cubicBezTo>
                    <a:cubicBezTo>
                      <a:pt x="100988" y="36"/>
                      <a:pt x="100968" y="36"/>
                      <a:pt x="100948" y="36"/>
                    </a:cubicBezTo>
                    <a:cubicBezTo>
                      <a:pt x="100928" y="36"/>
                      <a:pt x="100908" y="36"/>
                      <a:pt x="100889" y="36"/>
                    </a:cubicBezTo>
                    <a:cubicBezTo>
                      <a:pt x="99020" y="36"/>
                      <a:pt x="97261" y="875"/>
                      <a:pt x="96011" y="2178"/>
                    </a:cubicBezTo>
                    <a:cubicBezTo>
                      <a:pt x="96056" y="1434"/>
                      <a:pt x="95948" y="699"/>
                      <a:pt x="95706" y="1"/>
                    </a:cubicBezTo>
                    <a:lnTo>
                      <a:pt x="95339" y="1"/>
                    </a:lnTo>
                    <a:cubicBezTo>
                      <a:pt x="95563" y="699"/>
                      <a:pt x="95688" y="1434"/>
                      <a:pt x="95688" y="2169"/>
                    </a:cubicBezTo>
                    <a:cubicBezTo>
                      <a:pt x="95213" y="2067"/>
                      <a:pt x="94735" y="2017"/>
                      <a:pt x="94260" y="2017"/>
                    </a:cubicBezTo>
                    <a:cubicBezTo>
                      <a:pt x="92399" y="2017"/>
                      <a:pt x="90599" y="2784"/>
                      <a:pt x="89299" y="4176"/>
                    </a:cubicBezTo>
                    <a:cubicBezTo>
                      <a:pt x="88027" y="2796"/>
                      <a:pt x="86226" y="2017"/>
                      <a:pt x="84344" y="2017"/>
                    </a:cubicBezTo>
                    <a:cubicBezTo>
                      <a:pt x="83860" y="2017"/>
                      <a:pt x="83376" y="2061"/>
                      <a:pt x="82902" y="2169"/>
                    </a:cubicBezTo>
                    <a:cubicBezTo>
                      <a:pt x="82910" y="1434"/>
                      <a:pt x="83027" y="699"/>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grpSp>
        <p:grpSp>
          <p:nvGrpSpPr>
            <p:cNvPr id="157" name="Google Shape;157;p8"/>
            <p:cNvGrpSpPr/>
            <p:nvPr/>
          </p:nvGrpSpPr>
          <p:grpSpPr>
            <a:xfrm>
              <a:off x="3030083" y="-541901"/>
              <a:ext cx="3080308" cy="3269023"/>
              <a:chOff x="0" y="0"/>
              <a:chExt cx="2743172" cy="2911232"/>
            </a:xfrm>
          </p:grpSpPr>
          <p:sp>
            <p:nvSpPr>
              <p:cNvPr id="158" name="Google Shape;158;p8"/>
              <p:cNvSpPr/>
              <p:nvPr/>
            </p:nvSpPr>
            <p:spPr>
              <a:xfrm>
                <a:off x="0" y="1411617"/>
                <a:ext cx="2743172" cy="1499615"/>
              </a:xfrm>
              <a:custGeom>
                <a:avLst/>
                <a:gdLst/>
                <a:ahLst/>
                <a:cxnLst/>
                <a:rect l="l" t="t" r="r" b="b"/>
                <a:pathLst>
                  <a:path w="143284" h="78442" extrusionOk="0">
                    <a:moveTo>
                      <a:pt x="94420" y="2397"/>
                    </a:moveTo>
                    <a:cubicBezTo>
                      <a:pt x="94850" y="2397"/>
                      <a:pt x="95284" y="2437"/>
                      <a:pt x="95715" y="2519"/>
                    </a:cubicBezTo>
                    <a:cubicBezTo>
                      <a:pt x="94720" y="3693"/>
                      <a:pt x="94138" y="5198"/>
                      <a:pt x="94228" y="6784"/>
                    </a:cubicBezTo>
                    <a:cubicBezTo>
                      <a:pt x="92977" y="5481"/>
                      <a:pt x="91219" y="4651"/>
                      <a:pt x="89350" y="4651"/>
                    </a:cubicBezTo>
                    <a:cubicBezTo>
                      <a:pt x="89330" y="4651"/>
                      <a:pt x="89310" y="4651"/>
                      <a:pt x="89290" y="4651"/>
                    </a:cubicBezTo>
                    <a:cubicBezTo>
                      <a:pt x="90624" y="3201"/>
                      <a:pt x="92490" y="2397"/>
                      <a:pt x="94420" y="2397"/>
                    </a:cubicBezTo>
                    <a:close/>
                    <a:moveTo>
                      <a:pt x="84151" y="2400"/>
                    </a:moveTo>
                    <a:cubicBezTo>
                      <a:pt x="86084" y="2400"/>
                      <a:pt x="87955" y="3198"/>
                      <a:pt x="89290" y="4651"/>
                    </a:cubicBezTo>
                    <a:cubicBezTo>
                      <a:pt x="89270" y="4651"/>
                      <a:pt x="89250" y="4651"/>
                      <a:pt x="89231" y="4651"/>
                    </a:cubicBezTo>
                    <a:cubicBezTo>
                      <a:pt x="87362" y="4651"/>
                      <a:pt x="85594" y="5481"/>
                      <a:pt x="84353" y="6793"/>
                    </a:cubicBezTo>
                    <a:cubicBezTo>
                      <a:pt x="84434" y="5207"/>
                      <a:pt x="83851" y="3702"/>
                      <a:pt x="82866" y="2519"/>
                    </a:cubicBezTo>
                    <a:cubicBezTo>
                      <a:pt x="83294" y="2439"/>
                      <a:pt x="83724" y="2400"/>
                      <a:pt x="84151" y="2400"/>
                    </a:cubicBezTo>
                    <a:close/>
                    <a:moveTo>
                      <a:pt x="13670" y="2589"/>
                    </a:moveTo>
                    <a:cubicBezTo>
                      <a:pt x="15606" y="2589"/>
                      <a:pt x="17480" y="3392"/>
                      <a:pt x="18825" y="4840"/>
                    </a:cubicBezTo>
                    <a:lnTo>
                      <a:pt x="18825" y="4840"/>
                    </a:lnTo>
                    <a:cubicBezTo>
                      <a:pt x="18822" y="4840"/>
                      <a:pt x="18819" y="4840"/>
                      <a:pt x="18816" y="4840"/>
                    </a:cubicBezTo>
                    <a:cubicBezTo>
                      <a:pt x="18806" y="4840"/>
                      <a:pt x="18796" y="4840"/>
                      <a:pt x="18786" y="4840"/>
                    </a:cubicBezTo>
                    <a:cubicBezTo>
                      <a:pt x="16906" y="4840"/>
                      <a:pt x="15136" y="5671"/>
                      <a:pt x="13879" y="6981"/>
                    </a:cubicBezTo>
                    <a:cubicBezTo>
                      <a:pt x="13951" y="5404"/>
                      <a:pt x="13368" y="3899"/>
                      <a:pt x="12382" y="2716"/>
                    </a:cubicBezTo>
                    <a:lnTo>
                      <a:pt x="12391" y="2707"/>
                    </a:lnTo>
                    <a:cubicBezTo>
                      <a:pt x="12817" y="2628"/>
                      <a:pt x="13245" y="2589"/>
                      <a:pt x="13670" y="2589"/>
                    </a:cubicBezTo>
                    <a:close/>
                    <a:moveTo>
                      <a:pt x="23963" y="2589"/>
                    </a:moveTo>
                    <a:cubicBezTo>
                      <a:pt x="24387" y="2589"/>
                      <a:pt x="24815" y="2628"/>
                      <a:pt x="25241" y="2707"/>
                    </a:cubicBezTo>
                    <a:cubicBezTo>
                      <a:pt x="24255" y="3890"/>
                      <a:pt x="23673" y="5395"/>
                      <a:pt x="23753" y="6981"/>
                    </a:cubicBezTo>
                    <a:cubicBezTo>
                      <a:pt x="22512" y="5678"/>
                      <a:pt x="20744" y="4839"/>
                      <a:pt x="18875" y="4839"/>
                    </a:cubicBezTo>
                    <a:cubicBezTo>
                      <a:pt x="18859" y="4839"/>
                      <a:pt x="18842" y="4839"/>
                      <a:pt x="18825" y="4840"/>
                    </a:cubicBezTo>
                    <a:lnTo>
                      <a:pt x="18825" y="4840"/>
                    </a:lnTo>
                    <a:cubicBezTo>
                      <a:pt x="20162" y="3392"/>
                      <a:pt x="22030" y="2589"/>
                      <a:pt x="23963" y="2589"/>
                    </a:cubicBezTo>
                    <a:close/>
                    <a:moveTo>
                      <a:pt x="77628" y="548"/>
                    </a:moveTo>
                    <a:cubicBezTo>
                      <a:pt x="80805" y="548"/>
                      <a:pt x="83981" y="2626"/>
                      <a:pt x="84022" y="6784"/>
                    </a:cubicBezTo>
                    <a:cubicBezTo>
                      <a:pt x="83543" y="6679"/>
                      <a:pt x="83061" y="6628"/>
                      <a:pt x="82582" y="6628"/>
                    </a:cubicBezTo>
                    <a:cubicBezTo>
                      <a:pt x="80728" y="6628"/>
                      <a:pt x="78929" y="7396"/>
                      <a:pt x="77633" y="8791"/>
                    </a:cubicBezTo>
                    <a:cubicBezTo>
                      <a:pt x="76359" y="7419"/>
                      <a:pt x="74579" y="6632"/>
                      <a:pt x="72709" y="6632"/>
                    </a:cubicBezTo>
                    <a:cubicBezTo>
                      <a:pt x="72699" y="6632"/>
                      <a:pt x="72688" y="6632"/>
                      <a:pt x="72678" y="6632"/>
                    </a:cubicBezTo>
                    <a:cubicBezTo>
                      <a:pt x="72194" y="6632"/>
                      <a:pt x="71710" y="6677"/>
                      <a:pt x="71235" y="6784"/>
                    </a:cubicBezTo>
                    <a:cubicBezTo>
                      <a:pt x="71275" y="2626"/>
                      <a:pt x="74452" y="548"/>
                      <a:pt x="77628" y="548"/>
                    </a:cubicBezTo>
                    <a:close/>
                    <a:moveTo>
                      <a:pt x="100945" y="548"/>
                    </a:moveTo>
                    <a:cubicBezTo>
                      <a:pt x="104119" y="548"/>
                      <a:pt x="107295" y="2626"/>
                      <a:pt x="107337" y="6782"/>
                    </a:cubicBezTo>
                    <a:lnTo>
                      <a:pt x="107337" y="6782"/>
                    </a:lnTo>
                    <a:cubicBezTo>
                      <a:pt x="106865" y="6681"/>
                      <a:pt x="106389" y="6632"/>
                      <a:pt x="105917" y="6632"/>
                    </a:cubicBezTo>
                    <a:cubicBezTo>
                      <a:pt x="104054" y="6632"/>
                      <a:pt x="102249" y="7399"/>
                      <a:pt x="100957" y="8791"/>
                    </a:cubicBezTo>
                    <a:cubicBezTo>
                      <a:pt x="99676" y="7411"/>
                      <a:pt x="97883" y="6632"/>
                      <a:pt x="96002" y="6632"/>
                    </a:cubicBezTo>
                    <a:cubicBezTo>
                      <a:pt x="95518" y="6632"/>
                      <a:pt x="95034" y="6685"/>
                      <a:pt x="94559" y="6784"/>
                    </a:cubicBezTo>
                    <a:cubicBezTo>
                      <a:pt x="94595" y="2626"/>
                      <a:pt x="97769" y="548"/>
                      <a:pt x="100945" y="548"/>
                    </a:cubicBezTo>
                    <a:close/>
                    <a:moveTo>
                      <a:pt x="7159" y="741"/>
                    </a:moveTo>
                    <a:cubicBezTo>
                      <a:pt x="10334" y="741"/>
                      <a:pt x="13512" y="2820"/>
                      <a:pt x="13556" y="6981"/>
                    </a:cubicBezTo>
                    <a:cubicBezTo>
                      <a:pt x="13074" y="6876"/>
                      <a:pt x="12589" y="6825"/>
                      <a:pt x="12108" y="6825"/>
                    </a:cubicBezTo>
                    <a:cubicBezTo>
                      <a:pt x="10251" y="6825"/>
                      <a:pt x="8458" y="7587"/>
                      <a:pt x="7163" y="8974"/>
                    </a:cubicBezTo>
                    <a:lnTo>
                      <a:pt x="7163" y="8974"/>
                    </a:lnTo>
                    <a:cubicBezTo>
                      <a:pt x="5882" y="7606"/>
                      <a:pt x="4092" y="6820"/>
                      <a:pt x="2212" y="6820"/>
                    </a:cubicBezTo>
                    <a:cubicBezTo>
                      <a:pt x="1728" y="6820"/>
                      <a:pt x="1245" y="6874"/>
                      <a:pt x="770" y="6981"/>
                    </a:cubicBezTo>
                    <a:cubicBezTo>
                      <a:pt x="806" y="2822"/>
                      <a:pt x="3981" y="741"/>
                      <a:pt x="7159" y="741"/>
                    </a:cubicBezTo>
                    <a:close/>
                    <a:moveTo>
                      <a:pt x="30465" y="748"/>
                    </a:moveTo>
                    <a:cubicBezTo>
                      <a:pt x="33637" y="748"/>
                      <a:pt x="36811" y="2823"/>
                      <a:pt x="36854" y="6977"/>
                    </a:cubicBezTo>
                    <a:lnTo>
                      <a:pt x="36854" y="6977"/>
                    </a:lnTo>
                    <a:cubicBezTo>
                      <a:pt x="36379" y="6875"/>
                      <a:pt x="35901" y="6825"/>
                      <a:pt x="35427" y="6825"/>
                    </a:cubicBezTo>
                    <a:cubicBezTo>
                      <a:pt x="33572" y="6825"/>
                      <a:pt x="31778" y="7591"/>
                      <a:pt x="30483" y="8979"/>
                    </a:cubicBezTo>
                    <a:cubicBezTo>
                      <a:pt x="29201" y="7608"/>
                      <a:pt x="27409" y="6820"/>
                      <a:pt x="25536" y="6820"/>
                    </a:cubicBezTo>
                    <a:cubicBezTo>
                      <a:pt x="25044" y="6820"/>
                      <a:pt x="24560" y="6874"/>
                      <a:pt x="24085" y="6981"/>
                    </a:cubicBezTo>
                    <a:cubicBezTo>
                      <a:pt x="24116" y="2827"/>
                      <a:pt x="27290" y="748"/>
                      <a:pt x="30465" y="748"/>
                    </a:cubicBezTo>
                    <a:close/>
                    <a:moveTo>
                      <a:pt x="119332" y="6908"/>
                    </a:moveTo>
                    <a:cubicBezTo>
                      <a:pt x="121265" y="6908"/>
                      <a:pt x="123134" y="7710"/>
                      <a:pt x="124478" y="9150"/>
                    </a:cubicBezTo>
                    <a:lnTo>
                      <a:pt x="124487" y="9158"/>
                    </a:lnTo>
                    <a:lnTo>
                      <a:pt x="124487" y="9158"/>
                    </a:lnTo>
                    <a:cubicBezTo>
                      <a:pt x="124484" y="9159"/>
                      <a:pt x="124481" y="9159"/>
                      <a:pt x="124478" y="9159"/>
                    </a:cubicBezTo>
                    <a:cubicBezTo>
                      <a:pt x="124459" y="9158"/>
                      <a:pt x="124439" y="9158"/>
                      <a:pt x="124419" y="9158"/>
                    </a:cubicBezTo>
                    <a:cubicBezTo>
                      <a:pt x="122559" y="9158"/>
                      <a:pt x="120791" y="9997"/>
                      <a:pt x="119541" y="11300"/>
                    </a:cubicBezTo>
                    <a:cubicBezTo>
                      <a:pt x="119631" y="9705"/>
                      <a:pt x="119048" y="8209"/>
                      <a:pt x="118054" y="7026"/>
                    </a:cubicBezTo>
                    <a:cubicBezTo>
                      <a:pt x="118480" y="6947"/>
                      <a:pt x="118907" y="6908"/>
                      <a:pt x="119332" y="6908"/>
                    </a:cubicBezTo>
                    <a:close/>
                    <a:moveTo>
                      <a:pt x="129633" y="6908"/>
                    </a:moveTo>
                    <a:cubicBezTo>
                      <a:pt x="130058" y="6908"/>
                      <a:pt x="130486" y="6947"/>
                      <a:pt x="130912" y="7026"/>
                    </a:cubicBezTo>
                    <a:cubicBezTo>
                      <a:pt x="129917" y="8209"/>
                      <a:pt x="129335" y="9705"/>
                      <a:pt x="129415" y="11300"/>
                    </a:cubicBezTo>
                    <a:cubicBezTo>
                      <a:pt x="128174" y="9997"/>
                      <a:pt x="126406" y="9158"/>
                      <a:pt x="124537" y="9158"/>
                    </a:cubicBezTo>
                    <a:cubicBezTo>
                      <a:pt x="124521" y="9158"/>
                      <a:pt x="124504" y="9158"/>
                      <a:pt x="124487" y="9158"/>
                    </a:cubicBezTo>
                    <a:lnTo>
                      <a:pt x="124487" y="9158"/>
                    </a:lnTo>
                    <a:cubicBezTo>
                      <a:pt x="125825" y="7711"/>
                      <a:pt x="127698" y="6908"/>
                      <a:pt x="129633" y="6908"/>
                    </a:cubicBezTo>
                    <a:close/>
                    <a:moveTo>
                      <a:pt x="82788" y="6998"/>
                    </a:moveTo>
                    <a:cubicBezTo>
                      <a:pt x="83213" y="6998"/>
                      <a:pt x="83641" y="7037"/>
                      <a:pt x="84066" y="7116"/>
                    </a:cubicBezTo>
                    <a:cubicBezTo>
                      <a:pt x="83072" y="8289"/>
                      <a:pt x="82489" y="9795"/>
                      <a:pt x="82579" y="11390"/>
                    </a:cubicBezTo>
                    <a:cubicBezTo>
                      <a:pt x="81329" y="10086"/>
                      <a:pt x="79570" y="9248"/>
                      <a:pt x="77701" y="9248"/>
                    </a:cubicBezTo>
                    <a:cubicBezTo>
                      <a:pt x="77681" y="9248"/>
                      <a:pt x="77661" y="9248"/>
                      <a:pt x="77642" y="9248"/>
                    </a:cubicBezTo>
                    <a:cubicBezTo>
                      <a:pt x="78979" y="7801"/>
                      <a:pt x="80853" y="6998"/>
                      <a:pt x="82788" y="6998"/>
                    </a:cubicBezTo>
                    <a:close/>
                    <a:moveTo>
                      <a:pt x="95802" y="7007"/>
                    </a:moveTo>
                    <a:cubicBezTo>
                      <a:pt x="97737" y="7007"/>
                      <a:pt x="99611" y="7810"/>
                      <a:pt x="100948" y="9257"/>
                    </a:cubicBezTo>
                    <a:cubicBezTo>
                      <a:pt x="100928" y="9257"/>
                      <a:pt x="100908" y="9257"/>
                      <a:pt x="100889" y="9257"/>
                    </a:cubicBezTo>
                    <a:cubicBezTo>
                      <a:pt x="99020" y="9257"/>
                      <a:pt x="97252" y="10095"/>
                      <a:pt x="96011" y="11399"/>
                    </a:cubicBezTo>
                    <a:cubicBezTo>
                      <a:pt x="96100" y="9804"/>
                      <a:pt x="95509" y="8307"/>
                      <a:pt x="94523" y="7125"/>
                    </a:cubicBezTo>
                    <a:cubicBezTo>
                      <a:pt x="94949" y="7046"/>
                      <a:pt x="95377" y="7007"/>
                      <a:pt x="95802" y="7007"/>
                    </a:cubicBezTo>
                    <a:close/>
                    <a:moveTo>
                      <a:pt x="48849" y="7105"/>
                    </a:moveTo>
                    <a:cubicBezTo>
                      <a:pt x="50784" y="7105"/>
                      <a:pt x="52658" y="7908"/>
                      <a:pt x="53995" y="9356"/>
                    </a:cubicBezTo>
                    <a:lnTo>
                      <a:pt x="53995" y="9356"/>
                    </a:lnTo>
                    <a:cubicBezTo>
                      <a:pt x="53978" y="9355"/>
                      <a:pt x="53961" y="9355"/>
                      <a:pt x="53945" y="9355"/>
                    </a:cubicBezTo>
                    <a:cubicBezTo>
                      <a:pt x="52076" y="9355"/>
                      <a:pt x="50308" y="10194"/>
                      <a:pt x="49067" y="11497"/>
                    </a:cubicBezTo>
                    <a:cubicBezTo>
                      <a:pt x="49147" y="9902"/>
                      <a:pt x="48565" y="8406"/>
                      <a:pt x="47570" y="7223"/>
                    </a:cubicBezTo>
                    <a:cubicBezTo>
                      <a:pt x="47996" y="7144"/>
                      <a:pt x="48424" y="7105"/>
                      <a:pt x="48849" y="7105"/>
                    </a:cubicBezTo>
                    <a:close/>
                    <a:moveTo>
                      <a:pt x="59142" y="7105"/>
                    </a:moveTo>
                    <a:cubicBezTo>
                      <a:pt x="59570" y="7105"/>
                      <a:pt x="60000" y="7144"/>
                      <a:pt x="60429" y="7223"/>
                    </a:cubicBezTo>
                    <a:cubicBezTo>
                      <a:pt x="59434" y="8397"/>
                      <a:pt x="58852" y="9902"/>
                      <a:pt x="58941" y="11497"/>
                    </a:cubicBezTo>
                    <a:cubicBezTo>
                      <a:pt x="57691" y="10194"/>
                      <a:pt x="55923" y="9355"/>
                      <a:pt x="54063" y="9355"/>
                    </a:cubicBezTo>
                    <a:cubicBezTo>
                      <a:pt x="54043" y="9355"/>
                      <a:pt x="54024" y="9356"/>
                      <a:pt x="54004" y="9356"/>
                    </a:cubicBezTo>
                    <a:cubicBezTo>
                      <a:pt x="54001" y="9356"/>
                      <a:pt x="53998" y="9356"/>
                      <a:pt x="53995" y="9356"/>
                    </a:cubicBezTo>
                    <a:lnTo>
                      <a:pt x="53995" y="9356"/>
                    </a:lnTo>
                    <a:lnTo>
                      <a:pt x="54004" y="9347"/>
                    </a:lnTo>
                    <a:cubicBezTo>
                      <a:pt x="55339" y="7901"/>
                      <a:pt x="57210" y="7105"/>
                      <a:pt x="59142" y="7105"/>
                    </a:cubicBezTo>
                    <a:close/>
                    <a:moveTo>
                      <a:pt x="12289" y="7212"/>
                    </a:moveTo>
                    <a:cubicBezTo>
                      <a:pt x="12716" y="7212"/>
                      <a:pt x="13146" y="7251"/>
                      <a:pt x="13574" y="7331"/>
                    </a:cubicBezTo>
                    <a:cubicBezTo>
                      <a:pt x="12580" y="8513"/>
                      <a:pt x="11997" y="10010"/>
                      <a:pt x="12087" y="11605"/>
                    </a:cubicBezTo>
                    <a:cubicBezTo>
                      <a:pt x="10837" y="10301"/>
                      <a:pt x="9069" y="9463"/>
                      <a:pt x="7208" y="9463"/>
                    </a:cubicBezTo>
                    <a:cubicBezTo>
                      <a:pt x="7189" y="9463"/>
                      <a:pt x="7169" y="9463"/>
                      <a:pt x="7150" y="9463"/>
                    </a:cubicBezTo>
                    <a:cubicBezTo>
                      <a:pt x="8485" y="8010"/>
                      <a:pt x="10356" y="7212"/>
                      <a:pt x="12289" y="7212"/>
                    </a:cubicBezTo>
                    <a:close/>
                    <a:moveTo>
                      <a:pt x="35624" y="7192"/>
                    </a:moveTo>
                    <a:cubicBezTo>
                      <a:pt x="36086" y="7192"/>
                      <a:pt x="36552" y="7237"/>
                      <a:pt x="37015" y="7331"/>
                    </a:cubicBezTo>
                    <a:cubicBezTo>
                      <a:pt x="36000" y="8594"/>
                      <a:pt x="35454" y="10176"/>
                      <a:pt x="35640" y="11839"/>
                    </a:cubicBezTo>
                    <a:lnTo>
                      <a:pt x="35640" y="11839"/>
                    </a:lnTo>
                    <a:cubicBezTo>
                      <a:pt x="34394" y="10395"/>
                      <a:pt x="32530" y="9454"/>
                      <a:pt x="30556" y="9454"/>
                    </a:cubicBezTo>
                    <a:cubicBezTo>
                      <a:pt x="30529" y="9454"/>
                      <a:pt x="30501" y="9454"/>
                      <a:pt x="30474" y="9454"/>
                    </a:cubicBezTo>
                    <a:cubicBezTo>
                      <a:pt x="30454" y="9454"/>
                      <a:pt x="30434" y="9454"/>
                      <a:pt x="30414" y="9454"/>
                    </a:cubicBezTo>
                    <a:cubicBezTo>
                      <a:pt x="28545" y="9454"/>
                      <a:pt x="26787" y="10284"/>
                      <a:pt x="25536" y="11596"/>
                    </a:cubicBezTo>
                    <a:cubicBezTo>
                      <a:pt x="25626" y="10001"/>
                      <a:pt x="25044" y="8495"/>
                      <a:pt x="24049" y="7322"/>
                    </a:cubicBezTo>
                    <a:cubicBezTo>
                      <a:pt x="24481" y="7240"/>
                      <a:pt x="24915" y="7200"/>
                      <a:pt x="25345" y="7200"/>
                    </a:cubicBezTo>
                    <a:cubicBezTo>
                      <a:pt x="27275" y="7200"/>
                      <a:pt x="29142" y="8002"/>
                      <a:pt x="30483" y="9445"/>
                    </a:cubicBezTo>
                    <a:cubicBezTo>
                      <a:pt x="31821" y="7992"/>
                      <a:pt x="33690" y="7192"/>
                      <a:pt x="35624" y="7192"/>
                    </a:cubicBezTo>
                    <a:close/>
                    <a:moveTo>
                      <a:pt x="112817" y="5046"/>
                    </a:moveTo>
                    <a:cubicBezTo>
                      <a:pt x="115992" y="5046"/>
                      <a:pt x="119168" y="7124"/>
                      <a:pt x="119209" y="11280"/>
                    </a:cubicBezTo>
                    <a:lnTo>
                      <a:pt x="119209" y="11280"/>
                    </a:lnTo>
                    <a:cubicBezTo>
                      <a:pt x="118739" y="11180"/>
                      <a:pt x="118265" y="11130"/>
                      <a:pt x="117794" y="11130"/>
                    </a:cubicBezTo>
                    <a:cubicBezTo>
                      <a:pt x="115935" y="11130"/>
                      <a:pt x="114129" y="11897"/>
                      <a:pt x="112830" y="13289"/>
                    </a:cubicBezTo>
                    <a:cubicBezTo>
                      <a:pt x="111548" y="11909"/>
                      <a:pt x="109756" y="11130"/>
                      <a:pt x="107883" y="11130"/>
                    </a:cubicBezTo>
                    <a:cubicBezTo>
                      <a:pt x="107391" y="11130"/>
                      <a:pt x="106907" y="11184"/>
                      <a:pt x="106432" y="11282"/>
                    </a:cubicBezTo>
                    <a:cubicBezTo>
                      <a:pt x="106468" y="7125"/>
                      <a:pt x="109642" y="5046"/>
                      <a:pt x="112817" y="5046"/>
                    </a:cubicBezTo>
                    <a:close/>
                    <a:moveTo>
                      <a:pt x="136134" y="5046"/>
                    </a:moveTo>
                    <a:cubicBezTo>
                      <a:pt x="139307" y="5046"/>
                      <a:pt x="142483" y="7124"/>
                      <a:pt x="142525" y="11280"/>
                    </a:cubicBezTo>
                    <a:cubicBezTo>
                      <a:pt x="142054" y="11180"/>
                      <a:pt x="141580" y="11130"/>
                      <a:pt x="141109" y="11130"/>
                    </a:cubicBezTo>
                    <a:cubicBezTo>
                      <a:pt x="139250" y="11130"/>
                      <a:pt x="137444" y="11897"/>
                      <a:pt x="136145" y="13289"/>
                    </a:cubicBezTo>
                    <a:cubicBezTo>
                      <a:pt x="134872" y="11909"/>
                      <a:pt x="133071" y="11130"/>
                      <a:pt x="131199" y="11130"/>
                    </a:cubicBezTo>
                    <a:cubicBezTo>
                      <a:pt x="130715" y="11130"/>
                      <a:pt x="130231" y="11184"/>
                      <a:pt x="129756" y="11282"/>
                    </a:cubicBezTo>
                    <a:cubicBezTo>
                      <a:pt x="129787" y="7125"/>
                      <a:pt x="132959" y="5046"/>
                      <a:pt x="136134" y="5046"/>
                    </a:cubicBezTo>
                    <a:close/>
                    <a:moveTo>
                      <a:pt x="89288" y="5152"/>
                    </a:moveTo>
                    <a:cubicBezTo>
                      <a:pt x="92463" y="5152"/>
                      <a:pt x="95639" y="7228"/>
                      <a:pt x="95679" y="11381"/>
                    </a:cubicBezTo>
                    <a:lnTo>
                      <a:pt x="95679" y="11381"/>
                    </a:lnTo>
                    <a:cubicBezTo>
                      <a:pt x="95206" y="11279"/>
                      <a:pt x="94729" y="11229"/>
                      <a:pt x="94255" y="11229"/>
                    </a:cubicBezTo>
                    <a:cubicBezTo>
                      <a:pt x="92396" y="11229"/>
                      <a:pt x="90592" y="11996"/>
                      <a:pt x="89299" y="13388"/>
                    </a:cubicBezTo>
                    <a:cubicBezTo>
                      <a:pt x="88018" y="12008"/>
                      <a:pt x="86226" y="11228"/>
                      <a:pt x="84344" y="11228"/>
                    </a:cubicBezTo>
                    <a:cubicBezTo>
                      <a:pt x="83860" y="11228"/>
                      <a:pt x="83376" y="11282"/>
                      <a:pt x="82902" y="11381"/>
                    </a:cubicBezTo>
                    <a:cubicBezTo>
                      <a:pt x="82937" y="7229"/>
                      <a:pt x="86112" y="5152"/>
                      <a:pt x="89288" y="5152"/>
                    </a:cubicBezTo>
                    <a:close/>
                    <a:moveTo>
                      <a:pt x="42335" y="5247"/>
                    </a:moveTo>
                    <a:cubicBezTo>
                      <a:pt x="45506" y="5247"/>
                      <a:pt x="48679" y="7322"/>
                      <a:pt x="48726" y="11475"/>
                    </a:cubicBezTo>
                    <a:lnTo>
                      <a:pt x="48726" y="11475"/>
                    </a:lnTo>
                    <a:cubicBezTo>
                      <a:pt x="48252" y="11373"/>
                      <a:pt x="47773" y="11323"/>
                      <a:pt x="47299" y="11323"/>
                    </a:cubicBezTo>
                    <a:cubicBezTo>
                      <a:pt x="45442" y="11323"/>
                      <a:pt x="43644" y="12089"/>
                      <a:pt x="42355" y="13478"/>
                    </a:cubicBezTo>
                    <a:cubicBezTo>
                      <a:pt x="41074" y="12107"/>
                      <a:pt x="39282" y="11318"/>
                      <a:pt x="37400" y="11318"/>
                    </a:cubicBezTo>
                    <a:cubicBezTo>
                      <a:pt x="36916" y="11318"/>
                      <a:pt x="36432" y="11372"/>
                      <a:pt x="35958" y="11479"/>
                    </a:cubicBezTo>
                    <a:cubicBezTo>
                      <a:pt x="35989" y="7326"/>
                      <a:pt x="39161" y="5247"/>
                      <a:pt x="42335" y="5247"/>
                    </a:cubicBezTo>
                    <a:close/>
                    <a:moveTo>
                      <a:pt x="65651" y="5248"/>
                    </a:moveTo>
                    <a:cubicBezTo>
                      <a:pt x="68824" y="5248"/>
                      <a:pt x="71996" y="7324"/>
                      <a:pt x="72041" y="11477"/>
                    </a:cubicBezTo>
                    <a:lnTo>
                      <a:pt x="72041" y="11477"/>
                    </a:lnTo>
                    <a:cubicBezTo>
                      <a:pt x="71564" y="11374"/>
                      <a:pt x="71084" y="11323"/>
                      <a:pt x="70606" y="11323"/>
                    </a:cubicBezTo>
                    <a:cubicBezTo>
                      <a:pt x="68746" y="11323"/>
                      <a:pt x="66942" y="12092"/>
                      <a:pt x="65653" y="13495"/>
                    </a:cubicBezTo>
                    <a:cubicBezTo>
                      <a:pt x="64378" y="12123"/>
                      <a:pt x="62599" y="11336"/>
                      <a:pt x="60729" y="11336"/>
                    </a:cubicBezTo>
                    <a:cubicBezTo>
                      <a:pt x="60719" y="11336"/>
                      <a:pt x="60708" y="11336"/>
                      <a:pt x="60697" y="11336"/>
                    </a:cubicBezTo>
                    <a:cubicBezTo>
                      <a:pt x="60214" y="11336"/>
                      <a:pt x="59730" y="11381"/>
                      <a:pt x="59255" y="11488"/>
                    </a:cubicBezTo>
                    <a:cubicBezTo>
                      <a:pt x="59295" y="7330"/>
                      <a:pt x="62473" y="5248"/>
                      <a:pt x="65651" y="5248"/>
                    </a:cubicBezTo>
                    <a:close/>
                    <a:moveTo>
                      <a:pt x="18809" y="5354"/>
                    </a:moveTo>
                    <a:cubicBezTo>
                      <a:pt x="21983" y="5354"/>
                      <a:pt x="25156" y="7430"/>
                      <a:pt x="25196" y="11587"/>
                    </a:cubicBezTo>
                    <a:cubicBezTo>
                      <a:pt x="24723" y="11485"/>
                      <a:pt x="24246" y="11435"/>
                      <a:pt x="23772" y="11435"/>
                    </a:cubicBezTo>
                    <a:cubicBezTo>
                      <a:pt x="21913" y="11435"/>
                      <a:pt x="20107" y="12202"/>
                      <a:pt x="18807" y="13594"/>
                    </a:cubicBezTo>
                    <a:cubicBezTo>
                      <a:pt x="17526" y="12214"/>
                      <a:pt x="15734" y="11435"/>
                      <a:pt x="13852" y="11435"/>
                    </a:cubicBezTo>
                    <a:cubicBezTo>
                      <a:pt x="13368" y="11435"/>
                      <a:pt x="12884" y="11488"/>
                      <a:pt x="12409" y="11587"/>
                    </a:cubicBezTo>
                    <a:cubicBezTo>
                      <a:pt x="12454" y="7433"/>
                      <a:pt x="15632" y="5354"/>
                      <a:pt x="18809" y="5354"/>
                    </a:cubicBezTo>
                    <a:close/>
                    <a:moveTo>
                      <a:pt x="117949" y="11510"/>
                    </a:moveTo>
                    <a:cubicBezTo>
                      <a:pt x="118380" y="11510"/>
                      <a:pt x="118814" y="11550"/>
                      <a:pt x="119245" y="11632"/>
                    </a:cubicBezTo>
                    <a:cubicBezTo>
                      <a:pt x="118251" y="12805"/>
                      <a:pt x="117668" y="14302"/>
                      <a:pt x="117758" y="15897"/>
                    </a:cubicBezTo>
                    <a:cubicBezTo>
                      <a:pt x="116508" y="14593"/>
                      <a:pt x="114740" y="13755"/>
                      <a:pt x="112880" y="13755"/>
                    </a:cubicBezTo>
                    <a:cubicBezTo>
                      <a:pt x="112860" y="13755"/>
                      <a:pt x="112840" y="13755"/>
                      <a:pt x="112821" y="13755"/>
                    </a:cubicBezTo>
                    <a:cubicBezTo>
                      <a:pt x="114154" y="12312"/>
                      <a:pt x="116020" y="11510"/>
                      <a:pt x="117949" y="11510"/>
                    </a:cubicBezTo>
                    <a:close/>
                    <a:moveTo>
                      <a:pt x="84144" y="11613"/>
                    </a:moveTo>
                    <a:cubicBezTo>
                      <a:pt x="86080" y="11613"/>
                      <a:pt x="87953" y="12415"/>
                      <a:pt x="89290" y="13863"/>
                    </a:cubicBezTo>
                    <a:cubicBezTo>
                      <a:pt x="89271" y="13863"/>
                      <a:pt x="89251" y="13863"/>
                      <a:pt x="89231" y="13863"/>
                    </a:cubicBezTo>
                    <a:cubicBezTo>
                      <a:pt x="87363" y="13863"/>
                      <a:pt x="85603" y="14701"/>
                      <a:pt x="84353" y="16004"/>
                    </a:cubicBezTo>
                    <a:cubicBezTo>
                      <a:pt x="84443" y="14409"/>
                      <a:pt x="83860" y="12913"/>
                      <a:pt x="82866" y="11730"/>
                    </a:cubicBezTo>
                    <a:cubicBezTo>
                      <a:pt x="83291" y="11651"/>
                      <a:pt x="83719" y="11613"/>
                      <a:pt x="84144" y="11613"/>
                    </a:cubicBezTo>
                    <a:close/>
                    <a:moveTo>
                      <a:pt x="94433" y="11612"/>
                    </a:moveTo>
                    <a:cubicBezTo>
                      <a:pt x="94859" y="11612"/>
                      <a:pt x="95288" y="11651"/>
                      <a:pt x="95715" y="11730"/>
                    </a:cubicBezTo>
                    <a:cubicBezTo>
                      <a:pt x="94729" y="12913"/>
                      <a:pt x="94147" y="14409"/>
                      <a:pt x="94228" y="16004"/>
                    </a:cubicBezTo>
                    <a:cubicBezTo>
                      <a:pt x="92986" y="14701"/>
                      <a:pt x="91218" y="13863"/>
                      <a:pt x="89350" y="13863"/>
                    </a:cubicBezTo>
                    <a:cubicBezTo>
                      <a:pt x="89330" y="13863"/>
                      <a:pt x="89310" y="13863"/>
                      <a:pt x="89290" y="13863"/>
                    </a:cubicBezTo>
                    <a:lnTo>
                      <a:pt x="89299" y="13854"/>
                    </a:lnTo>
                    <a:cubicBezTo>
                      <a:pt x="90635" y="12408"/>
                      <a:pt x="92505" y="11612"/>
                      <a:pt x="94433" y="11612"/>
                    </a:cubicBezTo>
                    <a:close/>
                    <a:moveTo>
                      <a:pt x="47494" y="11702"/>
                    </a:moveTo>
                    <a:cubicBezTo>
                      <a:pt x="47918" y="11702"/>
                      <a:pt x="48346" y="11741"/>
                      <a:pt x="48771" y="11820"/>
                    </a:cubicBezTo>
                    <a:cubicBezTo>
                      <a:pt x="47770" y="13000"/>
                      <a:pt x="47187" y="14502"/>
                      <a:pt x="47274" y="16084"/>
                    </a:cubicBezTo>
                    <a:lnTo>
                      <a:pt x="47274" y="16084"/>
                    </a:lnTo>
                    <a:cubicBezTo>
                      <a:pt x="46040" y="14793"/>
                      <a:pt x="44288" y="13961"/>
                      <a:pt x="42434" y="13961"/>
                    </a:cubicBezTo>
                    <a:cubicBezTo>
                      <a:pt x="42408" y="13961"/>
                      <a:pt x="42382" y="13961"/>
                      <a:pt x="42355" y="13961"/>
                    </a:cubicBezTo>
                    <a:lnTo>
                      <a:pt x="42355" y="13961"/>
                    </a:lnTo>
                    <a:cubicBezTo>
                      <a:pt x="43693" y="12506"/>
                      <a:pt x="45561" y="11702"/>
                      <a:pt x="47494" y="11702"/>
                    </a:cubicBezTo>
                    <a:close/>
                    <a:moveTo>
                      <a:pt x="60517" y="11701"/>
                    </a:moveTo>
                    <a:cubicBezTo>
                      <a:pt x="62455" y="11701"/>
                      <a:pt x="64326" y="12499"/>
                      <a:pt x="65662" y="13952"/>
                    </a:cubicBezTo>
                    <a:cubicBezTo>
                      <a:pt x="65642" y="13952"/>
                      <a:pt x="65622" y="13952"/>
                      <a:pt x="65602" y="13952"/>
                    </a:cubicBezTo>
                    <a:cubicBezTo>
                      <a:pt x="63734" y="13952"/>
                      <a:pt x="61966" y="14791"/>
                      <a:pt x="60724" y="16094"/>
                    </a:cubicBezTo>
                    <a:cubicBezTo>
                      <a:pt x="60805" y="14499"/>
                      <a:pt x="60223" y="12994"/>
                      <a:pt x="59228" y="11820"/>
                    </a:cubicBezTo>
                    <a:cubicBezTo>
                      <a:pt x="59658" y="11740"/>
                      <a:pt x="60089" y="11701"/>
                      <a:pt x="60517" y="11701"/>
                    </a:cubicBezTo>
                    <a:close/>
                    <a:moveTo>
                      <a:pt x="106098" y="7003"/>
                    </a:moveTo>
                    <a:cubicBezTo>
                      <a:pt x="106560" y="7003"/>
                      <a:pt x="107026" y="7049"/>
                      <a:pt x="107489" y="7142"/>
                    </a:cubicBezTo>
                    <a:cubicBezTo>
                      <a:pt x="106477" y="8396"/>
                      <a:pt x="105930" y="9991"/>
                      <a:pt x="106136" y="11666"/>
                    </a:cubicBezTo>
                    <a:lnTo>
                      <a:pt x="106136" y="11666"/>
                    </a:lnTo>
                    <a:cubicBezTo>
                      <a:pt x="106642" y="11553"/>
                      <a:pt x="107153" y="11498"/>
                      <a:pt x="107660" y="11498"/>
                    </a:cubicBezTo>
                    <a:cubicBezTo>
                      <a:pt x="109597" y="11498"/>
                      <a:pt x="111473" y="12301"/>
                      <a:pt x="112821" y="13755"/>
                    </a:cubicBezTo>
                    <a:cubicBezTo>
                      <a:pt x="112802" y="13755"/>
                      <a:pt x="112783" y="13755"/>
                      <a:pt x="112765" y="13755"/>
                    </a:cubicBezTo>
                    <a:cubicBezTo>
                      <a:pt x="110778" y="13755"/>
                      <a:pt x="108911" y="14701"/>
                      <a:pt x="107659" y="16148"/>
                    </a:cubicBezTo>
                    <a:lnTo>
                      <a:pt x="107659" y="16148"/>
                    </a:lnTo>
                    <a:cubicBezTo>
                      <a:pt x="107785" y="14472"/>
                      <a:pt x="107175" y="12895"/>
                      <a:pt x="106127" y="11668"/>
                    </a:cubicBezTo>
                    <a:cubicBezTo>
                      <a:pt x="106130" y="11667"/>
                      <a:pt x="106132" y="11666"/>
                      <a:pt x="106135" y="11666"/>
                    </a:cubicBezTo>
                    <a:lnTo>
                      <a:pt x="106135" y="11666"/>
                    </a:lnTo>
                    <a:cubicBezTo>
                      <a:pt x="106135" y="11666"/>
                      <a:pt x="106136" y="11667"/>
                      <a:pt x="106136" y="11668"/>
                    </a:cubicBezTo>
                    <a:cubicBezTo>
                      <a:pt x="106136" y="11667"/>
                      <a:pt x="106136" y="11666"/>
                      <a:pt x="106136" y="11666"/>
                    </a:cubicBezTo>
                    <a:lnTo>
                      <a:pt x="106136" y="11666"/>
                    </a:lnTo>
                    <a:cubicBezTo>
                      <a:pt x="106135" y="11666"/>
                      <a:pt x="106135" y="11666"/>
                      <a:pt x="106135" y="11666"/>
                    </a:cubicBezTo>
                    <a:lnTo>
                      <a:pt x="106135" y="11666"/>
                    </a:lnTo>
                    <a:cubicBezTo>
                      <a:pt x="104874" y="10211"/>
                      <a:pt x="102998" y="9257"/>
                      <a:pt x="101004" y="9257"/>
                    </a:cubicBezTo>
                    <a:cubicBezTo>
                      <a:pt x="100985" y="9257"/>
                      <a:pt x="100966" y="9257"/>
                      <a:pt x="100948" y="9257"/>
                    </a:cubicBezTo>
                    <a:cubicBezTo>
                      <a:pt x="102293" y="7803"/>
                      <a:pt x="104164" y="7003"/>
                      <a:pt x="106098" y="7003"/>
                    </a:cubicBezTo>
                    <a:close/>
                    <a:moveTo>
                      <a:pt x="13656" y="11810"/>
                    </a:moveTo>
                    <a:cubicBezTo>
                      <a:pt x="15596" y="11810"/>
                      <a:pt x="17470" y="12612"/>
                      <a:pt x="18807" y="14060"/>
                    </a:cubicBezTo>
                    <a:cubicBezTo>
                      <a:pt x="18787" y="14060"/>
                      <a:pt x="18768" y="14060"/>
                      <a:pt x="18748" y="14060"/>
                    </a:cubicBezTo>
                    <a:cubicBezTo>
                      <a:pt x="16879" y="14060"/>
                      <a:pt x="15111" y="14898"/>
                      <a:pt x="13870" y="16202"/>
                    </a:cubicBezTo>
                    <a:cubicBezTo>
                      <a:pt x="13951" y="14607"/>
                      <a:pt x="13368" y="13110"/>
                      <a:pt x="12374" y="11927"/>
                    </a:cubicBezTo>
                    <a:cubicBezTo>
                      <a:pt x="12801" y="11848"/>
                      <a:pt x="13230" y="11810"/>
                      <a:pt x="13656" y="11810"/>
                    </a:cubicBezTo>
                    <a:close/>
                    <a:moveTo>
                      <a:pt x="23953" y="11810"/>
                    </a:moveTo>
                    <a:cubicBezTo>
                      <a:pt x="24378" y="11810"/>
                      <a:pt x="24806" y="11848"/>
                      <a:pt x="25232" y="11927"/>
                    </a:cubicBezTo>
                    <a:cubicBezTo>
                      <a:pt x="24237" y="13110"/>
                      <a:pt x="23655" y="14607"/>
                      <a:pt x="23744" y="16202"/>
                    </a:cubicBezTo>
                    <a:cubicBezTo>
                      <a:pt x="22494" y="14898"/>
                      <a:pt x="20726" y="14060"/>
                      <a:pt x="18866" y="14060"/>
                    </a:cubicBezTo>
                    <a:cubicBezTo>
                      <a:pt x="18846" y="14060"/>
                      <a:pt x="18827" y="14060"/>
                      <a:pt x="18807" y="14060"/>
                    </a:cubicBezTo>
                    <a:cubicBezTo>
                      <a:pt x="20144" y="12612"/>
                      <a:pt x="22018" y="11810"/>
                      <a:pt x="23953" y="11810"/>
                    </a:cubicBezTo>
                    <a:close/>
                    <a:moveTo>
                      <a:pt x="37191" y="11704"/>
                    </a:moveTo>
                    <a:cubicBezTo>
                      <a:pt x="39126" y="11704"/>
                      <a:pt x="41007" y="12507"/>
                      <a:pt x="42355" y="13961"/>
                    </a:cubicBezTo>
                    <a:lnTo>
                      <a:pt x="42355" y="13961"/>
                    </a:lnTo>
                    <a:cubicBezTo>
                      <a:pt x="42352" y="13961"/>
                      <a:pt x="42349" y="13961"/>
                      <a:pt x="42346" y="13961"/>
                    </a:cubicBezTo>
                    <a:cubicBezTo>
                      <a:pt x="42319" y="13961"/>
                      <a:pt x="42291" y="13961"/>
                      <a:pt x="42263" y="13961"/>
                    </a:cubicBezTo>
                    <a:cubicBezTo>
                      <a:pt x="40287" y="13961"/>
                      <a:pt x="38431" y="14904"/>
                      <a:pt x="37185" y="16345"/>
                    </a:cubicBezTo>
                    <a:cubicBezTo>
                      <a:pt x="37320" y="14678"/>
                      <a:pt x="36710" y="13092"/>
                      <a:pt x="35662" y="11874"/>
                    </a:cubicBezTo>
                    <a:cubicBezTo>
                      <a:pt x="36169" y="11760"/>
                      <a:pt x="36682" y="11704"/>
                      <a:pt x="37191" y="11704"/>
                    </a:cubicBezTo>
                    <a:close/>
                    <a:moveTo>
                      <a:pt x="124474" y="9651"/>
                    </a:moveTo>
                    <a:cubicBezTo>
                      <a:pt x="127650" y="9651"/>
                      <a:pt x="130826" y="11730"/>
                      <a:pt x="130867" y="15886"/>
                    </a:cubicBezTo>
                    <a:lnTo>
                      <a:pt x="130867" y="15886"/>
                    </a:lnTo>
                    <a:cubicBezTo>
                      <a:pt x="130397" y="15785"/>
                      <a:pt x="129923" y="15736"/>
                      <a:pt x="129452" y="15736"/>
                    </a:cubicBezTo>
                    <a:cubicBezTo>
                      <a:pt x="127593" y="15736"/>
                      <a:pt x="125787" y="16503"/>
                      <a:pt x="124487" y="17895"/>
                    </a:cubicBezTo>
                    <a:cubicBezTo>
                      <a:pt x="123213" y="16523"/>
                      <a:pt x="121434" y="15735"/>
                      <a:pt x="119555" y="15735"/>
                    </a:cubicBezTo>
                    <a:cubicBezTo>
                      <a:pt x="119544" y="15735"/>
                      <a:pt x="119534" y="15736"/>
                      <a:pt x="119523" y="15736"/>
                    </a:cubicBezTo>
                    <a:cubicBezTo>
                      <a:pt x="119039" y="15736"/>
                      <a:pt x="118555" y="15780"/>
                      <a:pt x="118080" y="15888"/>
                    </a:cubicBezTo>
                    <a:cubicBezTo>
                      <a:pt x="118121" y="11730"/>
                      <a:pt x="121297" y="9651"/>
                      <a:pt x="124474" y="9651"/>
                    </a:cubicBezTo>
                    <a:close/>
                    <a:moveTo>
                      <a:pt x="77628" y="9759"/>
                    </a:moveTo>
                    <a:cubicBezTo>
                      <a:pt x="80802" y="9759"/>
                      <a:pt x="83976" y="11834"/>
                      <a:pt x="84021" y="15985"/>
                    </a:cubicBezTo>
                    <a:lnTo>
                      <a:pt x="84021" y="15985"/>
                    </a:lnTo>
                    <a:cubicBezTo>
                      <a:pt x="83551" y="15884"/>
                      <a:pt x="83077" y="15835"/>
                      <a:pt x="82606" y="15835"/>
                    </a:cubicBezTo>
                    <a:cubicBezTo>
                      <a:pt x="80748" y="15835"/>
                      <a:pt x="78943" y="16601"/>
                      <a:pt x="77651" y="17994"/>
                    </a:cubicBezTo>
                    <a:cubicBezTo>
                      <a:pt x="76368" y="16622"/>
                      <a:pt x="74580" y="15843"/>
                      <a:pt x="72710" y="15843"/>
                    </a:cubicBezTo>
                    <a:cubicBezTo>
                      <a:pt x="72699" y="15843"/>
                      <a:pt x="72688" y="15843"/>
                      <a:pt x="72678" y="15843"/>
                    </a:cubicBezTo>
                    <a:cubicBezTo>
                      <a:pt x="72194" y="15843"/>
                      <a:pt x="71710" y="15897"/>
                      <a:pt x="71235" y="15995"/>
                    </a:cubicBezTo>
                    <a:cubicBezTo>
                      <a:pt x="71275" y="11838"/>
                      <a:pt x="74452" y="9759"/>
                      <a:pt x="77628" y="9759"/>
                    </a:cubicBezTo>
                    <a:close/>
                    <a:moveTo>
                      <a:pt x="100943" y="9759"/>
                    </a:moveTo>
                    <a:cubicBezTo>
                      <a:pt x="104118" y="9759"/>
                      <a:pt x="107292" y="11835"/>
                      <a:pt x="107337" y="15986"/>
                    </a:cubicBezTo>
                    <a:lnTo>
                      <a:pt x="107337" y="15986"/>
                    </a:lnTo>
                    <a:cubicBezTo>
                      <a:pt x="106864" y="15885"/>
                      <a:pt x="106386" y="15835"/>
                      <a:pt x="105913" y="15835"/>
                    </a:cubicBezTo>
                    <a:cubicBezTo>
                      <a:pt x="104054" y="15835"/>
                      <a:pt x="102249" y="16601"/>
                      <a:pt x="100957" y="17994"/>
                    </a:cubicBezTo>
                    <a:cubicBezTo>
                      <a:pt x="99676" y="16623"/>
                      <a:pt x="97875" y="15843"/>
                      <a:pt x="95993" y="15843"/>
                    </a:cubicBezTo>
                    <a:cubicBezTo>
                      <a:pt x="95509" y="15843"/>
                      <a:pt x="95025" y="15897"/>
                      <a:pt x="94550" y="15995"/>
                    </a:cubicBezTo>
                    <a:cubicBezTo>
                      <a:pt x="94590" y="11838"/>
                      <a:pt x="97767" y="9759"/>
                      <a:pt x="100943" y="9759"/>
                    </a:cubicBezTo>
                    <a:close/>
                    <a:moveTo>
                      <a:pt x="54002" y="9852"/>
                    </a:moveTo>
                    <a:cubicBezTo>
                      <a:pt x="57178" y="9852"/>
                      <a:pt x="60352" y="11928"/>
                      <a:pt x="60393" y="16085"/>
                    </a:cubicBezTo>
                    <a:cubicBezTo>
                      <a:pt x="59918" y="15983"/>
                      <a:pt x="59439" y="15933"/>
                      <a:pt x="58964" y="15933"/>
                    </a:cubicBezTo>
                    <a:cubicBezTo>
                      <a:pt x="57103" y="15933"/>
                      <a:pt x="55299" y="16698"/>
                      <a:pt x="53999" y="18087"/>
                    </a:cubicBezTo>
                    <a:lnTo>
                      <a:pt x="53999" y="18087"/>
                    </a:lnTo>
                    <a:cubicBezTo>
                      <a:pt x="52718" y="16710"/>
                      <a:pt x="50928" y="15933"/>
                      <a:pt x="49049" y="15933"/>
                    </a:cubicBezTo>
                    <a:cubicBezTo>
                      <a:pt x="48565" y="15933"/>
                      <a:pt x="48081" y="15986"/>
                      <a:pt x="47606" y="16085"/>
                    </a:cubicBezTo>
                    <a:cubicBezTo>
                      <a:pt x="47646" y="11931"/>
                      <a:pt x="50825" y="9852"/>
                      <a:pt x="54002" y="9852"/>
                    </a:cubicBezTo>
                    <a:close/>
                    <a:moveTo>
                      <a:pt x="7145" y="9956"/>
                    </a:moveTo>
                    <a:cubicBezTo>
                      <a:pt x="10322" y="9956"/>
                      <a:pt x="13498" y="12035"/>
                      <a:pt x="13538" y="16193"/>
                    </a:cubicBezTo>
                    <a:cubicBezTo>
                      <a:pt x="13065" y="16091"/>
                      <a:pt x="12588" y="16041"/>
                      <a:pt x="12114" y="16041"/>
                    </a:cubicBezTo>
                    <a:cubicBezTo>
                      <a:pt x="10255" y="16041"/>
                      <a:pt x="8451" y="16807"/>
                      <a:pt x="7159" y="18200"/>
                    </a:cubicBezTo>
                    <a:cubicBezTo>
                      <a:pt x="5877" y="16820"/>
                      <a:pt x="4076" y="16040"/>
                      <a:pt x="2194" y="16040"/>
                    </a:cubicBezTo>
                    <a:cubicBezTo>
                      <a:pt x="1711" y="16040"/>
                      <a:pt x="1227" y="16094"/>
                      <a:pt x="752" y="16193"/>
                    </a:cubicBezTo>
                    <a:cubicBezTo>
                      <a:pt x="792" y="12035"/>
                      <a:pt x="3969" y="9956"/>
                      <a:pt x="7145" y="9956"/>
                    </a:cubicBezTo>
                    <a:close/>
                    <a:moveTo>
                      <a:pt x="30465" y="9959"/>
                    </a:moveTo>
                    <a:cubicBezTo>
                      <a:pt x="33638" y="9959"/>
                      <a:pt x="36811" y="12035"/>
                      <a:pt x="36854" y="16189"/>
                    </a:cubicBezTo>
                    <a:lnTo>
                      <a:pt x="36854" y="16189"/>
                    </a:lnTo>
                    <a:cubicBezTo>
                      <a:pt x="36384" y="16089"/>
                      <a:pt x="35912" y="16041"/>
                      <a:pt x="35443" y="16041"/>
                    </a:cubicBezTo>
                    <a:cubicBezTo>
                      <a:pt x="33580" y="16041"/>
                      <a:pt x="31775" y="16807"/>
                      <a:pt x="30483" y="18200"/>
                    </a:cubicBezTo>
                    <a:cubicBezTo>
                      <a:pt x="29201" y="16820"/>
                      <a:pt x="27409" y="16040"/>
                      <a:pt x="25528" y="16040"/>
                    </a:cubicBezTo>
                    <a:cubicBezTo>
                      <a:pt x="25044" y="16040"/>
                      <a:pt x="24560" y="16094"/>
                      <a:pt x="24085" y="16193"/>
                    </a:cubicBezTo>
                    <a:cubicBezTo>
                      <a:pt x="24116" y="12038"/>
                      <a:pt x="27290" y="9959"/>
                      <a:pt x="30465" y="9959"/>
                    </a:cubicBezTo>
                    <a:close/>
                    <a:moveTo>
                      <a:pt x="119332" y="16111"/>
                    </a:moveTo>
                    <a:cubicBezTo>
                      <a:pt x="121268" y="16111"/>
                      <a:pt x="123142" y="16913"/>
                      <a:pt x="124487" y="18361"/>
                    </a:cubicBezTo>
                    <a:lnTo>
                      <a:pt x="124487" y="18361"/>
                    </a:lnTo>
                    <a:cubicBezTo>
                      <a:pt x="124484" y="18361"/>
                      <a:pt x="124481" y="18361"/>
                      <a:pt x="124478" y="18361"/>
                    </a:cubicBezTo>
                    <a:cubicBezTo>
                      <a:pt x="124459" y="18361"/>
                      <a:pt x="124439" y="18361"/>
                      <a:pt x="124419" y="18361"/>
                    </a:cubicBezTo>
                    <a:cubicBezTo>
                      <a:pt x="122559" y="18361"/>
                      <a:pt x="120791" y="19199"/>
                      <a:pt x="119550" y="20503"/>
                    </a:cubicBezTo>
                    <a:cubicBezTo>
                      <a:pt x="119631" y="18908"/>
                      <a:pt x="119048" y="17411"/>
                      <a:pt x="118054" y="16228"/>
                    </a:cubicBezTo>
                    <a:cubicBezTo>
                      <a:pt x="118479" y="16149"/>
                      <a:pt x="118907" y="16111"/>
                      <a:pt x="119332" y="16111"/>
                    </a:cubicBezTo>
                    <a:close/>
                    <a:moveTo>
                      <a:pt x="129633" y="16111"/>
                    </a:moveTo>
                    <a:cubicBezTo>
                      <a:pt x="130058" y="16111"/>
                      <a:pt x="130486" y="16149"/>
                      <a:pt x="130912" y="16228"/>
                    </a:cubicBezTo>
                    <a:cubicBezTo>
                      <a:pt x="129908" y="17411"/>
                      <a:pt x="129326" y="18908"/>
                      <a:pt x="129415" y="20503"/>
                    </a:cubicBezTo>
                    <a:cubicBezTo>
                      <a:pt x="128174" y="19199"/>
                      <a:pt x="126406" y="18361"/>
                      <a:pt x="124537" y="18361"/>
                    </a:cubicBezTo>
                    <a:cubicBezTo>
                      <a:pt x="124521" y="18361"/>
                      <a:pt x="124504" y="18361"/>
                      <a:pt x="124487" y="18361"/>
                    </a:cubicBezTo>
                    <a:lnTo>
                      <a:pt x="124487" y="18361"/>
                    </a:lnTo>
                    <a:cubicBezTo>
                      <a:pt x="125825" y="16913"/>
                      <a:pt x="127698" y="16111"/>
                      <a:pt x="129633" y="16111"/>
                    </a:cubicBezTo>
                    <a:close/>
                    <a:moveTo>
                      <a:pt x="82775" y="16217"/>
                    </a:moveTo>
                    <a:cubicBezTo>
                      <a:pt x="83201" y="16217"/>
                      <a:pt x="83630" y="16256"/>
                      <a:pt x="84057" y="16336"/>
                    </a:cubicBezTo>
                    <a:cubicBezTo>
                      <a:pt x="83538" y="16945"/>
                      <a:pt x="83135" y="17653"/>
                      <a:pt x="82875" y="18424"/>
                    </a:cubicBezTo>
                    <a:lnTo>
                      <a:pt x="82875" y="18415"/>
                    </a:lnTo>
                    <a:cubicBezTo>
                      <a:pt x="82633" y="19114"/>
                      <a:pt x="82534" y="19857"/>
                      <a:pt x="82570" y="20592"/>
                    </a:cubicBezTo>
                    <a:cubicBezTo>
                      <a:pt x="81322" y="19291"/>
                      <a:pt x="79551" y="18451"/>
                      <a:pt x="77680" y="18451"/>
                    </a:cubicBezTo>
                    <a:cubicBezTo>
                      <a:pt x="77671" y="18451"/>
                      <a:pt x="77661" y="18451"/>
                      <a:pt x="77651" y="18451"/>
                    </a:cubicBezTo>
                    <a:cubicBezTo>
                      <a:pt x="78986" y="17013"/>
                      <a:pt x="80850" y="16217"/>
                      <a:pt x="82775" y="16217"/>
                    </a:cubicBezTo>
                    <a:close/>
                    <a:moveTo>
                      <a:pt x="95806" y="16217"/>
                    </a:moveTo>
                    <a:cubicBezTo>
                      <a:pt x="97731" y="16217"/>
                      <a:pt x="99596" y="17013"/>
                      <a:pt x="100939" y="18451"/>
                    </a:cubicBezTo>
                    <a:cubicBezTo>
                      <a:pt x="100929" y="18451"/>
                      <a:pt x="100919" y="18451"/>
                      <a:pt x="100909" y="18451"/>
                    </a:cubicBezTo>
                    <a:cubicBezTo>
                      <a:pt x="99029" y="18451"/>
                      <a:pt x="97259" y="19282"/>
                      <a:pt x="96011" y="20592"/>
                    </a:cubicBezTo>
                    <a:cubicBezTo>
                      <a:pt x="96047" y="19857"/>
                      <a:pt x="95948" y="19114"/>
                      <a:pt x="95706" y="18415"/>
                    </a:cubicBezTo>
                    <a:cubicBezTo>
                      <a:pt x="95446" y="17653"/>
                      <a:pt x="95043" y="16945"/>
                      <a:pt x="94523" y="16336"/>
                    </a:cubicBezTo>
                    <a:cubicBezTo>
                      <a:pt x="94950" y="16256"/>
                      <a:pt x="95380" y="16217"/>
                      <a:pt x="95806" y="16217"/>
                    </a:cubicBezTo>
                    <a:close/>
                    <a:moveTo>
                      <a:pt x="48849" y="16308"/>
                    </a:moveTo>
                    <a:cubicBezTo>
                      <a:pt x="50784" y="16308"/>
                      <a:pt x="52659" y="17111"/>
                      <a:pt x="54004" y="18558"/>
                    </a:cubicBezTo>
                    <a:lnTo>
                      <a:pt x="54004" y="18558"/>
                    </a:lnTo>
                    <a:cubicBezTo>
                      <a:pt x="54001" y="18558"/>
                      <a:pt x="53998" y="18558"/>
                      <a:pt x="53995" y="18558"/>
                    </a:cubicBezTo>
                    <a:cubicBezTo>
                      <a:pt x="53975" y="18558"/>
                      <a:pt x="53956" y="18558"/>
                      <a:pt x="53936" y="18558"/>
                    </a:cubicBezTo>
                    <a:cubicBezTo>
                      <a:pt x="52067" y="18558"/>
                      <a:pt x="50308" y="19396"/>
                      <a:pt x="49058" y="20700"/>
                    </a:cubicBezTo>
                    <a:cubicBezTo>
                      <a:pt x="49147" y="19114"/>
                      <a:pt x="48565" y="17608"/>
                      <a:pt x="47570" y="16426"/>
                    </a:cubicBezTo>
                    <a:cubicBezTo>
                      <a:pt x="47996" y="16347"/>
                      <a:pt x="48424" y="16308"/>
                      <a:pt x="48849" y="16308"/>
                    </a:cubicBezTo>
                    <a:close/>
                    <a:moveTo>
                      <a:pt x="59142" y="16308"/>
                    </a:moveTo>
                    <a:cubicBezTo>
                      <a:pt x="59566" y="16308"/>
                      <a:pt x="59994" y="16347"/>
                      <a:pt x="60420" y="16426"/>
                    </a:cubicBezTo>
                    <a:cubicBezTo>
                      <a:pt x="59425" y="17608"/>
                      <a:pt x="58843" y="19114"/>
                      <a:pt x="58932" y="20700"/>
                    </a:cubicBezTo>
                    <a:cubicBezTo>
                      <a:pt x="57691" y="19396"/>
                      <a:pt x="55923" y="18558"/>
                      <a:pt x="54054" y="18558"/>
                    </a:cubicBezTo>
                    <a:cubicBezTo>
                      <a:pt x="54037" y="18558"/>
                      <a:pt x="54021" y="18558"/>
                      <a:pt x="54004" y="18558"/>
                    </a:cubicBezTo>
                    <a:lnTo>
                      <a:pt x="54004" y="18558"/>
                    </a:lnTo>
                    <a:cubicBezTo>
                      <a:pt x="55341" y="17111"/>
                      <a:pt x="57209" y="16308"/>
                      <a:pt x="59142" y="16308"/>
                    </a:cubicBezTo>
                    <a:close/>
                    <a:moveTo>
                      <a:pt x="12289" y="16415"/>
                    </a:moveTo>
                    <a:cubicBezTo>
                      <a:pt x="12716" y="16415"/>
                      <a:pt x="13146" y="16454"/>
                      <a:pt x="13574" y="16533"/>
                    </a:cubicBezTo>
                    <a:cubicBezTo>
                      <a:pt x="13055" y="17142"/>
                      <a:pt x="12651" y="17850"/>
                      <a:pt x="12391" y="18612"/>
                    </a:cubicBezTo>
                    <a:cubicBezTo>
                      <a:pt x="12150" y="19311"/>
                      <a:pt x="12042" y="20055"/>
                      <a:pt x="12087" y="20798"/>
                    </a:cubicBezTo>
                    <a:cubicBezTo>
                      <a:pt x="10839" y="19488"/>
                      <a:pt x="9059" y="18657"/>
                      <a:pt x="7189" y="18657"/>
                    </a:cubicBezTo>
                    <a:cubicBezTo>
                      <a:pt x="7179" y="18657"/>
                      <a:pt x="7169" y="18657"/>
                      <a:pt x="7159" y="18657"/>
                    </a:cubicBezTo>
                    <a:cubicBezTo>
                      <a:pt x="8494" y="17211"/>
                      <a:pt x="10358" y="16415"/>
                      <a:pt x="12289" y="16415"/>
                    </a:cubicBezTo>
                    <a:close/>
                    <a:moveTo>
                      <a:pt x="25318" y="16415"/>
                    </a:moveTo>
                    <a:cubicBezTo>
                      <a:pt x="27251" y="16415"/>
                      <a:pt x="29119" y="17218"/>
                      <a:pt x="30456" y="18666"/>
                    </a:cubicBezTo>
                    <a:cubicBezTo>
                      <a:pt x="30436" y="18665"/>
                      <a:pt x="30417" y="18665"/>
                      <a:pt x="30397" y="18665"/>
                    </a:cubicBezTo>
                    <a:cubicBezTo>
                      <a:pt x="28537" y="18665"/>
                      <a:pt x="26769" y="19504"/>
                      <a:pt x="25528" y="20798"/>
                    </a:cubicBezTo>
                    <a:cubicBezTo>
                      <a:pt x="25563" y="20063"/>
                      <a:pt x="25465" y="19320"/>
                      <a:pt x="25223" y="18621"/>
                    </a:cubicBezTo>
                    <a:cubicBezTo>
                      <a:pt x="24963" y="17859"/>
                      <a:pt x="24560" y="17151"/>
                      <a:pt x="24040" y="16533"/>
                    </a:cubicBezTo>
                    <a:cubicBezTo>
                      <a:pt x="24466" y="16454"/>
                      <a:pt x="24893" y="16415"/>
                      <a:pt x="25318" y="16415"/>
                    </a:cubicBezTo>
                    <a:close/>
                    <a:moveTo>
                      <a:pt x="106101" y="16215"/>
                    </a:moveTo>
                    <a:cubicBezTo>
                      <a:pt x="106563" y="16215"/>
                      <a:pt x="107027" y="16260"/>
                      <a:pt x="107489" y="16354"/>
                    </a:cubicBezTo>
                    <a:cubicBezTo>
                      <a:pt x="106486" y="17608"/>
                      <a:pt x="105930" y="19194"/>
                      <a:pt x="106136" y="20870"/>
                    </a:cubicBezTo>
                    <a:cubicBezTo>
                      <a:pt x="104884" y="19414"/>
                      <a:pt x="103008" y="18459"/>
                      <a:pt x="101021" y="18459"/>
                    </a:cubicBezTo>
                    <a:cubicBezTo>
                      <a:pt x="101003" y="18459"/>
                      <a:pt x="100984" y="18459"/>
                      <a:pt x="100966" y="18460"/>
                    </a:cubicBezTo>
                    <a:cubicBezTo>
                      <a:pt x="102304" y="17013"/>
                      <a:pt x="104173" y="16215"/>
                      <a:pt x="106101" y="16215"/>
                    </a:cubicBezTo>
                    <a:close/>
                    <a:moveTo>
                      <a:pt x="70811" y="11695"/>
                    </a:moveTo>
                    <a:cubicBezTo>
                      <a:pt x="71307" y="11695"/>
                      <a:pt x="71806" y="11748"/>
                      <a:pt x="72301" y="11856"/>
                    </a:cubicBezTo>
                    <a:cubicBezTo>
                      <a:pt x="71289" y="13119"/>
                      <a:pt x="70742" y="14714"/>
                      <a:pt x="70939" y="16381"/>
                    </a:cubicBezTo>
                    <a:lnTo>
                      <a:pt x="70948" y="16372"/>
                    </a:lnTo>
                    <a:cubicBezTo>
                      <a:pt x="71456" y="16258"/>
                      <a:pt x="71969" y="16202"/>
                      <a:pt x="72477" y="16202"/>
                    </a:cubicBezTo>
                    <a:cubicBezTo>
                      <a:pt x="74410" y="16202"/>
                      <a:pt x="76285" y="17004"/>
                      <a:pt x="77633" y="18451"/>
                    </a:cubicBezTo>
                    <a:cubicBezTo>
                      <a:pt x="77615" y="18450"/>
                      <a:pt x="77597" y="18450"/>
                      <a:pt x="77579" y="18450"/>
                    </a:cubicBezTo>
                    <a:cubicBezTo>
                      <a:pt x="75529" y="18450"/>
                      <a:pt x="73607" y="19459"/>
                      <a:pt x="72355" y="20986"/>
                    </a:cubicBezTo>
                    <a:cubicBezTo>
                      <a:pt x="72747" y="17261"/>
                      <a:pt x="69434" y="13952"/>
                      <a:pt x="65721" y="13952"/>
                    </a:cubicBezTo>
                    <a:cubicBezTo>
                      <a:pt x="65701" y="13952"/>
                      <a:pt x="65682" y="13952"/>
                      <a:pt x="65662" y="13952"/>
                    </a:cubicBezTo>
                    <a:cubicBezTo>
                      <a:pt x="67003" y="12497"/>
                      <a:pt x="68877" y="11695"/>
                      <a:pt x="70811" y="11695"/>
                    </a:cubicBezTo>
                    <a:close/>
                    <a:moveTo>
                      <a:pt x="35609" y="16412"/>
                    </a:moveTo>
                    <a:cubicBezTo>
                      <a:pt x="36071" y="16412"/>
                      <a:pt x="36535" y="16458"/>
                      <a:pt x="36997" y="16551"/>
                    </a:cubicBezTo>
                    <a:cubicBezTo>
                      <a:pt x="36002" y="17805"/>
                      <a:pt x="35447" y="19400"/>
                      <a:pt x="35644" y="21067"/>
                    </a:cubicBezTo>
                    <a:cubicBezTo>
                      <a:pt x="34392" y="19611"/>
                      <a:pt x="32516" y="18656"/>
                      <a:pt x="30529" y="18656"/>
                    </a:cubicBezTo>
                    <a:cubicBezTo>
                      <a:pt x="30511" y="18656"/>
                      <a:pt x="30492" y="18657"/>
                      <a:pt x="30474" y="18657"/>
                    </a:cubicBezTo>
                    <a:cubicBezTo>
                      <a:pt x="31812" y="17210"/>
                      <a:pt x="33680" y="16412"/>
                      <a:pt x="35609" y="16412"/>
                    </a:cubicBezTo>
                    <a:close/>
                    <a:moveTo>
                      <a:pt x="112819" y="14254"/>
                    </a:moveTo>
                    <a:cubicBezTo>
                      <a:pt x="115994" y="14254"/>
                      <a:pt x="119169" y="16333"/>
                      <a:pt x="119209" y="20494"/>
                    </a:cubicBezTo>
                    <a:lnTo>
                      <a:pt x="119209" y="20494"/>
                    </a:lnTo>
                    <a:cubicBezTo>
                      <a:pt x="118731" y="20389"/>
                      <a:pt x="118248" y="20338"/>
                      <a:pt x="117769" y="20338"/>
                    </a:cubicBezTo>
                    <a:cubicBezTo>
                      <a:pt x="115913" y="20338"/>
                      <a:pt x="114109" y="21105"/>
                      <a:pt x="112821" y="22501"/>
                    </a:cubicBezTo>
                    <a:lnTo>
                      <a:pt x="112821" y="22492"/>
                    </a:lnTo>
                    <a:cubicBezTo>
                      <a:pt x="111539" y="21121"/>
                      <a:pt x="109747" y="20332"/>
                      <a:pt x="107865" y="20332"/>
                    </a:cubicBezTo>
                    <a:cubicBezTo>
                      <a:pt x="107382" y="20332"/>
                      <a:pt x="106898" y="20386"/>
                      <a:pt x="106423" y="20494"/>
                    </a:cubicBezTo>
                    <a:lnTo>
                      <a:pt x="106423" y="20494"/>
                    </a:lnTo>
                    <a:cubicBezTo>
                      <a:pt x="106463" y="16335"/>
                      <a:pt x="109641" y="14254"/>
                      <a:pt x="112819" y="14254"/>
                    </a:cubicBezTo>
                    <a:close/>
                    <a:moveTo>
                      <a:pt x="136134" y="14257"/>
                    </a:moveTo>
                    <a:cubicBezTo>
                      <a:pt x="139307" y="14257"/>
                      <a:pt x="142483" y="16335"/>
                      <a:pt x="142525" y="20492"/>
                    </a:cubicBezTo>
                    <a:lnTo>
                      <a:pt x="142525" y="20492"/>
                    </a:lnTo>
                    <a:cubicBezTo>
                      <a:pt x="142054" y="20391"/>
                      <a:pt x="141580" y="20342"/>
                      <a:pt x="141109" y="20342"/>
                    </a:cubicBezTo>
                    <a:cubicBezTo>
                      <a:pt x="139250" y="20342"/>
                      <a:pt x="137444" y="21108"/>
                      <a:pt x="136145" y="22501"/>
                    </a:cubicBezTo>
                    <a:cubicBezTo>
                      <a:pt x="134872" y="21121"/>
                      <a:pt x="133071" y="20341"/>
                      <a:pt x="131199" y="20341"/>
                    </a:cubicBezTo>
                    <a:cubicBezTo>
                      <a:pt x="130715" y="20341"/>
                      <a:pt x="130231" y="20395"/>
                      <a:pt x="129756" y="20494"/>
                    </a:cubicBezTo>
                    <a:lnTo>
                      <a:pt x="129756" y="20494"/>
                    </a:lnTo>
                    <a:cubicBezTo>
                      <a:pt x="129787" y="16336"/>
                      <a:pt x="132959" y="14257"/>
                      <a:pt x="136134" y="14257"/>
                    </a:cubicBezTo>
                    <a:close/>
                    <a:moveTo>
                      <a:pt x="89297" y="14362"/>
                    </a:moveTo>
                    <a:cubicBezTo>
                      <a:pt x="91875" y="14362"/>
                      <a:pt x="94452" y="15733"/>
                      <a:pt x="95348" y="18477"/>
                    </a:cubicBezTo>
                    <a:cubicBezTo>
                      <a:pt x="95572" y="19158"/>
                      <a:pt x="95679" y="19875"/>
                      <a:pt x="95688" y="20583"/>
                    </a:cubicBezTo>
                    <a:cubicBezTo>
                      <a:pt x="95213" y="20481"/>
                      <a:pt x="94735" y="20431"/>
                      <a:pt x="94260" y="20431"/>
                    </a:cubicBezTo>
                    <a:cubicBezTo>
                      <a:pt x="92399" y="20431"/>
                      <a:pt x="90599" y="21198"/>
                      <a:pt x="89299" y="22590"/>
                    </a:cubicBezTo>
                    <a:cubicBezTo>
                      <a:pt x="88018" y="21210"/>
                      <a:pt x="86226" y="20431"/>
                      <a:pt x="84344" y="20431"/>
                    </a:cubicBezTo>
                    <a:cubicBezTo>
                      <a:pt x="83860" y="20431"/>
                      <a:pt x="83376" y="20485"/>
                      <a:pt x="82902" y="20583"/>
                    </a:cubicBezTo>
                    <a:cubicBezTo>
                      <a:pt x="82902" y="19875"/>
                      <a:pt x="83018" y="19158"/>
                      <a:pt x="83233" y="18486"/>
                    </a:cubicBezTo>
                    <a:cubicBezTo>
                      <a:pt x="84130" y="15738"/>
                      <a:pt x="86714" y="14362"/>
                      <a:pt x="89297" y="14362"/>
                    </a:cubicBezTo>
                    <a:close/>
                    <a:moveTo>
                      <a:pt x="42353" y="14449"/>
                    </a:moveTo>
                    <a:cubicBezTo>
                      <a:pt x="45529" y="14449"/>
                      <a:pt x="48704" y="16525"/>
                      <a:pt x="48744" y="20682"/>
                    </a:cubicBezTo>
                    <a:cubicBezTo>
                      <a:pt x="48269" y="20580"/>
                      <a:pt x="47791" y="20530"/>
                      <a:pt x="47316" y="20530"/>
                    </a:cubicBezTo>
                    <a:cubicBezTo>
                      <a:pt x="45456" y="20530"/>
                      <a:pt x="43649" y="21293"/>
                      <a:pt x="42351" y="22684"/>
                    </a:cubicBezTo>
                    <a:lnTo>
                      <a:pt x="42351" y="22684"/>
                    </a:lnTo>
                    <a:cubicBezTo>
                      <a:pt x="41070" y="21307"/>
                      <a:pt x="39280" y="20529"/>
                      <a:pt x="37400" y="20529"/>
                    </a:cubicBezTo>
                    <a:cubicBezTo>
                      <a:pt x="36916" y="20529"/>
                      <a:pt x="36432" y="20583"/>
                      <a:pt x="35958" y="20682"/>
                    </a:cubicBezTo>
                    <a:cubicBezTo>
                      <a:pt x="35998" y="16527"/>
                      <a:pt x="39176" y="14449"/>
                      <a:pt x="42353" y="14449"/>
                    </a:cubicBezTo>
                    <a:close/>
                    <a:moveTo>
                      <a:pt x="65651" y="14458"/>
                    </a:moveTo>
                    <a:cubicBezTo>
                      <a:pt x="68826" y="14458"/>
                      <a:pt x="72001" y="16534"/>
                      <a:pt x="72041" y="20691"/>
                    </a:cubicBezTo>
                    <a:cubicBezTo>
                      <a:pt x="71568" y="20589"/>
                      <a:pt x="71091" y="20539"/>
                      <a:pt x="70617" y="20539"/>
                    </a:cubicBezTo>
                    <a:cubicBezTo>
                      <a:pt x="68758" y="20539"/>
                      <a:pt x="66952" y="21305"/>
                      <a:pt x="65653" y="22698"/>
                    </a:cubicBezTo>
                    <a:cubicBezTo>
                      <a:pt x="64371" y="21318"/>
                      <a:pt x="62579" y="20538"/>
                      <a:pt x="60697" y="20538"/>
                    </a:cubicBezTo>
                    <a:cubicBezTo>
                      <a:pt x="60214" y="20538"/>
                      <a:pt x="59730" y="20592"/>
                      <a:pt x="59255" y="20691"/>
                    </a:cubicBezTo>
                    <a:cubicBezTo>
                      <a:pt x="59295" y="16536"/>
                      <a:pt x="62473" y="14458"/>
                      <a:pt x="65651" y="14458"/>
                    </a:cubicBezTo>
                    <a:close/>
                    <a:moveTo>
                      <a:pt x="18803" y="14564"/>
                    </a:moveTo>
                    <a:cubicBezTo>
                      <a:pt x="21386" y="14564"/>
                      <a:pt x="23968" y="15937"/>
                      <a:pt x="24864" y="18684"/>
                    </a:cubicBezTo>
                    <a:cubicBezTo>
                      <a:pt x="25079" y="19365"/>
                      <a:pt x="25196" y="20072"/>
                      <a:pt x="25196" y="20789"/>
                    </a:cubicBezTo>
                    <a:cubicBezTo>
                      <a:pt x="24718" y="20684"/>
                      <a:pt x="24235" y="20633"/>
                      <a:pt x="23756" y="20633"/>
                    </a:cubicBezTo>
                    <a:cubicBezTo>
                      <a:pt x="21903" y="20633"/>
                      <a:pt x="20103" y="21401"/>
                      <a:pt x="18807" y="22796"/>
                    </a:cubicBezTo>
                    <a:cubicBezTo>
                      <a:pt x="17542" y="21424"/>
                      <a:pt x="15754" y="20637"/>
                      <a:pt x="13893" y="20637"/>
                    </a:cubicBezTo>
                    <a:cubicBezTo>
                      <a:pt x="13882" y="20637"/>
                      <a:pt x="13871" y="20637"/>
                      <a:pt x="13861" y="20637"/>
                    </a:cubicBezTo>
                    <a:cubicBezTo>
                      <a:pt x="13368" y="20637"/>
                      <a:pt x="12884" y="20682"/>
                      <a:pt x="12409" y="20789"/>
                    </a:cubicBezTo>
                    <a:cubicBezTo>
                      <a:pt x="12418" y="20072"/>
                      <a:pt x="12526" y="19365"/>
                      <a:pt x="12741" y="18684"/>
                    </a:cubicBezTo>
                    <a:cubicBezTo>
                      <a:pt x="13637" y="15937"/>
                      <a:pt x="16220" y="14564"/>
                      <a:pt x="18803" y="14564"/>
                    </a:cubicBezTo>
                    <a:close/>
                    <a:moveTo>
                      <a:pt x="117964" y="20716"/>
                    </a:moveTo>
                    <a:cubicBezTo>
                      <a:pt x="118390" y="20716"/>
                      <a:pt x="118819" y="20755"/>
                      <a:pt x="119245" y="20834"/>
                    </a:cubicBezTo>
                    <a:cubicBezTo>
                      <a:pt x="118726" y="21443"/>
                      <a:pt x="118322" y="22151"/>
                      <a:pt x="118063" y="22913"/>
                    </a:cubicBezTo>
                    <a:cubicBezTo>
                      <a:pt x="117821" y="23612"/>
                      <a:pt x="117722" y="24356"/>
                      <a:pt x="117758" y="25099"/>
                    </a:cubicBezTo>
                    <a:cubicBezTo>
                      <a:pt x="116516" y="23796"/>
                      <a:pt x="114757" y="22957"/>
                      <a:pt x="112897" y="22957"/>
                    </a:cubicBezTo>
                    <a:cubicBezTo>
                      <a:pt x="112878" y="22957"/>
                      <a:pt x="112858" y="22958"/>
                      <a:pt x="112839" y="22958"/>
                    </a:cubicBezTo>
                    <a:cubicBezTo>
                      <a:pt x="114174" y="21512"/>
                      <a:pt x="116038" y="20716"/>
                      <a:pt x="117964" y="20716"/>
                    </a:cubicBezTo>
                    <a:close/>
                    <a:moveTo>
                      <a:pt x="130993" y="20716"/>
                    </a:moveTo>
                    <a:cubicBezTo>
                      <a:pt x="132921" y="20716"/>
                      <a:pt x="134791" y="21512"/>
                      <a:pt x="136127" y="22958"/>
                    </a:cubicBezTo>
                    <a:cubicBezTo>
                      <a:pt x="136107" y="22958"/>
                      <a:pt x="136088" y="22957"/>
                      <a:pt x="136068" y="22957"/>
                    </a:cubicBezTo>
                    <a:cubicBezTo>
                      <a:pt x="134208" y="22957"/>
                      <a:pt x="132440" y="23796"/>
                      <a:pt x="131199" y="25099"/>
                    </a:cubicBezTo>
                    <a:cubicBezTo>
                      <a:pt x="131234" y="24356"/>
                      <a:pt x="131136" y="23612"/>
                      <a:pt x="130894" y="22913"/>
                    </a:cubicBezTo>
                    <a:cubicBezTo>
                      <a:pt x="130634" y="22151"/>
                      <a:pt x="130231" y="21452"/>
                      <a:pt x="129711" y="20834"/>
                    </a:cubicBezTo>
                    <a:cubicBezTo>
                      <a:pt x="130138" y="20755"/>
                      <a:pt x="130567" y="20716"/>
                      <a:pt x="130993" y="20716"/>
                    </a:cubicBezTo>
                    <a:close/>
                    <a:moveTo>
                      <a:pt x="84143" y="20805"/>
                    </a:moveTo>
                    <a:cubicBezTo>
                      <a:pt x="86076" y="20805"/>
                      <a:pt x="87948" y="21602"/>
                      <a:pt x="89290" y="23047"/>
                    </a:cubicBezTo>
                    <a:cubicBezTo>
                      <a:pt x="90627" y="21607"/>
                      <a:pt x="92501" y="20806"/>
                      <a:pt x="94436" y="20806"/>
                    </a:cubicBezTo>
                    <a:cubicBezTo>
                      <a:pt x="94861" y="20806"/>
                      <a:pt x="95289" y="20845"/>
                      <a:pt x="95715" y="20924"/>
                    </a:cubicBezTo>
                    <a:cubicBezTo>
                      <a:pt x="94720" y="22106"/>
                      <a:pt x="94138" y="23603"/>
                      <a:pt x="94219" y="25198"/>
                    </a:cubicBezTo>
                    <a:cubicBezTo>
                      <a:pt x="92977" y="23894"/>
                      <a:pt x="91209" y="23056"/>
                      <a:pt x="89341" y="23056"/>
                    </a:cubicBezTo>
                    <a:cubicBezTo>
                      <a:pt x="89321" y="23056"/>
                      <a:pt x="89301" y="23056"/>
                      <a:pt x="89281" y="23056"/>
                    </a:cubicBezTo>
                    <a:cubicBezTo>
                      <a:pt x="89262" y="23056"/>
                      <a:pt x="89242" y="23056"/>
                      <a:pt x="89222" y="23056"/>
                    </a:cubicBezTo>
                    <a:cubicBezTo>
                      <a:pt x="87362" y="23056"/>
                      <a:pt x="85595" y="23894"/>
                      <a:pt x="84353" y="25198"/>
                    </a:cubicBezTo>
                    <a:cubicBezTo>
                      <a:pt x="84434" y="23612"/>
                      <a:pt x="83851" y="22106"/>
                      <a:pt x="82866" y="20924"/>
                    </a:cubicBezTo>
                    <a:lnTo>
                      <a:pt x="82857" y="20924"/>
                    </a:lnTo>
                    <a:cubicBezTo>
                      <a:pt x="83285" y="20844"/>
                      <a:pt x="83716" y="20805"/>
                      <a:pt x="84143" y="20805"/>
                    </a:cubicBezTo>
                    <a:close/>
                    <a:moveTo>
                      <a:pt x="60510" y="20908"/>
                    </a:moveTo>
                    <a:cubicBezTo>
                      <a:pt x="62444" y="20908"/>
                      <a:pt x="64322" y="21705"/>
                      <a:pt x="65662" y="23155"/>
                    </a:cubicBezTo>
                    <a:cubicBezTo>
                      <a:pt x="65642" y="23155"/>
                      <a:pt x="65622" y="23155"/>
                      <a:pt x="65602" y="23155"/>
                    </a:cubicBezTo>
                    <a:cubicBezTo>
                      <a:pt x="63720" y="23155"/>
                      <a:pt x="61965" y="23989"/>
                      <a:pt x="60724" y="25287"/>
                    </a:cubicBezTo>
                    <a:lnTo>
                      <a:pt x="60724" y="25287"/>
                    </a:lnTo>
                    <a:cubicBezTo>
                      <a:pt x="60769" y="24543"/>
                      <a:pt x="60662" y="23809"/>
                      <a:pt x="60429" y="23110"/>
                    </a:cubicBezTo>
                    <a:cubicBezTo>
                      <a:pt x="60160" y="22348"/>
                      <a:pt x="59766" y="21641"/>
                      <a:pt x="59246" y="21022"/>
                    </a:cubicBezTo>
                    <a:cubicBezTo>
                      <a:pt x="59667" y="20945"/>
                      <a:pt x="60090" y="20908"/>
                      <a:pt x="60510" y="20908"/>
                    </a:cubicBezTo>
                    <a:close/>
                    <a:moveTo>
                      <a:pt x="47505" y="20905"/>
                    </a:moveTo>
                    <a:cubicBezTo>
                      <a:pt x="47929" y="20905"/>
                      <a:pt x="48356" y="20943"/>
                      <a:pt x="48780" y="21022"/>
                    </a:cubicBezTo>
                    <a:cubicBezTo>
                      <a:pt x="48251" y="21641"/>
                      <a:pt x="47848" y="22348"/>
                      <a:pt x="47579" y="23119"/>
                    </a:cubicBezTo>
                    <a:lnTo>
                      <a:pt x="47597" y="23110"/>
                    </a:lnTo>
                    <a:lnTo>
                      <a:pt x="47597" y="23110"/>
                    </a:lnTo>
                    <a:cubicBezTo>
                      <a:pt x="47355" y="23809"/>
                      <a:pt x="47257" y="24544"/>
                      <a:pt x="47293" y="25287"/>
                    </a:cubicBezTo>
                    <a:cubicBezTo>
                      <a:pt x="46045" y="23977"/>
                      <a:pt x="44274" y="23146"/>
                      <a:pt x="42394" y="23146"/>
                    </a:cubicBezTo>
                    <a:cubicBezTo>
                      <a:pt x="42384" y="23146"/>
                      <a:pt x="42374" y="23146"/>
                      <a:pt x="42364" y="23146"/>
                    </a:cubicBezTo>
                    <a:cubicBezTo>
                      <a:pt x="43709" y="21706"/>
                      <a:pt x="45577" y="20905"/>
                      <a:pt x="47505" y="20905"/>
                    </a:cubicBezTo>
                    <a:close/>
                    <a:moveTo>
                      <a:pt x="107673" y="20708"/>
                    </a:moveTo>
                    <a:cubicBezTo>
                      <a:pt x="109600" y="20708"/>
                      <a:pt x="111466" y="21504"/>
                      <a:pt x="112812" y="22949"/>
                    </a:cubicBezTo>
                    <a:cubicBezTo>
                      <a:pt x="112802" y="22949"/>
                      <a:pt x="112793" y="22949"/>
                      <a:pt x="112783" y="22949"/>
                    </a:cubicBezTo>
                    <a:cubicBezTo>
                      <a:pt x="110787" y="22949"/>
                      <a:pt x="108908" y="23888"/>
                      <a:pt x="107659" y="25341"/>
                    </a:cubicBezTo>
                    <a:cubicBezTo>
                      <a:pt x="107785" y="23675"/>
                      <a:pt x="107184" y="22098"/>
                      <a:pt x="106136" y="20888"/>
                    </a:cubicBezTo>
                    <a:lnTo>
                      <a:pt x="106136" y="20879"/>
                    </a:lnTo>
                    <a:cubicBezTo>
                      <a:pt x="106647" y="20764"/>
                      <a:pt x="107162" y="20708"/>
                      <a:pt x="107673" y="20708"/>
                    </a:cubicBezTo>
                    <a:close/>
                    <a:moveTo>
                      <a:pt x="13652" y="21003"/>
                    </a:moveTo>
                    <a:cubicBezTo>
                      <a:pt x="15588" y="21003"/>
                      <a:pt x="17463" y="21806"/>
                      <a:pt x="18807" y="23253"/>
                    </a:cubicBezTo>
                    <a:cubicBezTo>
                      <a:pt x="18787" y="23253"/>
                      <a:pt x="18768" y="23253"/>
                      <a:pt x="18748" y="23253"/>
                    </a:cubicBezTo>
                    <a:cubicBezTo>
                      <a:pt x="16879" y="23253"/>
                      <a:pt x="15111" y="24092"/>
                      <a:pt x="13870" y="25395"/>
                    </a:cubicBezTo>
                    <a:cubicBezTo>
                      <a:pt x="13951" y="23809"/>
                      <a:pt x="13368" y="22313"/>
                      <a:pt x="12382" y="21130"/>
                    </a:cubicBezTo>
                    <a:lnTo>
                      <a:pt x="12374" y="21121"/>
                    </a:lnTo>
                    <a:cubicBezTo>
                      <a:pt x="12799" y="21042"/>
                      <a:pt x="13227" y="21003"/>
                      <a:pt x="13652" y="21003"/>
                    </a:cubicBezTo>
                    <a:close/>
                    <a:moveTo>
                      <a:pt x="23953" y="21003"/>
                    </a:moveTo>
                    <a:cubicBezTo>
                      <a:pt x="24378" y="21003"/>
                      <a:pt x="24806" y="21042"/>
                      <a:pt x="25232" y="21121"/>
                    </a:cubicBezTo>
                    <a:cubicBezTo>
                      <a:pt x="24237" y="22304"/>
                      <a:pt x="23655" y="23800"/>
                      <a:pt x="23744" y="25395"/>
                    </a:cubicBezTo>
                    <a:cubicBezTo>
                      <a:pt x="22494" y="24092"/>
                      <a:pt x="20726" y="23253"/>
                      <a:pt x="18866" y="23253"/>
                    </a:cubicBezTo>
                    <a:cubicBezTo>
                      <a:pt x="18846" y="23253"/>
                      <a:pt x="18827" y="23253"/>
                      <a:pt x="18807" y="23253"/>
                    </a:cubicBezTo>
                    <a:cubicBezTo>
                      <a:pt x="20144" y="21806"/>
                      <a:pt x="22018" y="21003"/>
                      <a:pt x="23953" y="21003"/>
                    </a:cubicBezTo>
                    <a:close/>
                    <a:moveTo>
                      <a:pt x="37173" y="20910"/>
                    </a:moveTo>
                    <a:cubicBezTo>
                      <a:pt x="39106" y="20910"/>
                      <a:pt x="40979" y="21706"/>
                      <a:pt x="42328" y="23155"/>
                    </a:cubicBezTo>
                    <a:cubicBezTo>
                      <a:pt x="42310" y="23155"/>
                      <a:pt x="42291" y="23155"/>
                      <a:pt x="42273" y="23155"/>
                    </a:cubicBezTo>
                    <a:cubicBezTo>
                      <a:pt x="40286" y="23155"/>
                      <a:pt x="38419" y="24100"/>
                      <a:pt x="37176" y="25538"/>
                    </a:cubicBezTo>
                    <a:cubicBezTo>
                      <a:pt x="37302" y="23881"/>
                      <a:pt x="36701" y="22304"/>
                      <a:pt x="35653" y="21076"/>
                    </a:cubicBezTo>
                    <a:cubicBezTo>
                      <a:pt x="36158" y="20965"/>
                      <a:pt x="36668" y="20910"/>
                      <a:pt x="37173" y="20910"/>
                    </a:cubicBezTo>
                    <a:close/>
                    <a:moveTo>
                      <a:pt x="124477" y="18862"/>
                    </a:moveTo>
                    <a:cubicBezTo>
                      <a:pt x="127059" y="18862"/>
                      <a:pt x="129640" y="20235"/>
                      <a:pt x="130536" y="22985"/>
                    </a:cubicBezTo>
                    <a:cubicBezTo>
                      <a:pt x="130751" y="23666"/>
                      <a:pt x="130867" y="24373"/>
                      <a:pt x="130867" y="25090"/>
                    </a:cubicBezTo>
                    <a:cubicBezTo>
                      <a:pt x="130388" y="24985"/>
                      <a:pt x="129906" y="24934"/>
                      <a:pt x="129426" y="24934"/>
                    </a:cubicBezTo>
                    <a:cubicBezTo>
                      <a:pt x="127574" y="24934"/>
                      <a:pt x="125776" y="25700"/>
                      <a:pt x="124487" y="27089"/>
                    </a:cubicBezTo>
                    <a:cubicBezTo>
                      <a:pt x="123206" y="25709"/>
                      <a:pt x="121414" y="24929"/>
                      <a:pt x="119532" y="24929"/>
                    </a:cubicBezTo>
                    <a:cubicBezTo>
                      <a:pt x="119048" y="24929"/>
                      <a:pt x="118564" y="24983"/>
                      <a:pt x="118089" y="25090"/>
                    </a:cubicBezTo>
                    <a:cubicBezTo>
                      <a:pt x="118089" y="24373"/>
                      <a:pt x="118197" y="23666"/>
                      <a:pt x="118412" y="22985"/>
                    </a:cubicBezTo>
                    <a:cubicBezTo>
                      <a:pt x="119308" y="20237"/>
                      <a:pt x="121893" y="18862"/>
                      <a:pt x="124477" y="18862"/>
                    </a:cubicBezTo>
                    <a:close/>
                    <a:moveTo>
                      <a:pt x="77632" y="18956"/>
                    </a:moveTo>
                    <a:cubicBezTo>
                      <a:pt x="80806" y="18956"/>
                      <a:pt x="83981" y="21032"/>
                      <a:pt x="84022" y="25189"/>
                    </a:cubicBezTo>
                    <a:cubicBezTo>
                      <a:pt x="83548" y="25087"/>
                      <a:pt x="83071" y="25037"/>
                      <a:pt x="82597" y="25037"/>
                    </a:cubicBezTo>
                    <a:cubicBezTo>
                      <a:pt x="80739" y="25037"/>
                      <a:pt x="78934" y="25804"/>
                      <a:pt x="77642" y="27196"/>
                    </a:cubicBezTo>
                    <a:cubicBezTo>
                      <a:pt x="76360" y="25816"/>
                      <a:pt x="74568" y="25037"/>
                      <a:pt x="72687" y="25037"/>
                    </a:cubicBezTo>
                    <a:cubicBezTo>
                      <a:pt x="72203" y="25037"/>
                      <a:pt x="71719" y="25090"/>
                      <a:pt x="71244" y="25189"/>
                    </a:cubicBezTo>
                    <a:cubicBezTo>
                      <a:pt x="71280" y="21035"/>
                      <a:pt x="74456" y="18956"/>
                      <a:pt x="77632" y="18956"/>
                    </a:cubicBezTo>
                    <a:close/>
                    <a:moveTo>
                      <a:pt x="100947" y="18956"/>
                    </a:moveTo>
                    <a:cubicBezTo>
                      <a:pt x="104121" y="18956"/>
                      <a:pt x="107295" y="21032"/>
                      <a:pt x="107337" y="25187"/>
                    </a:cubicBezTo>
                    <a:lnTo>
                      <a:pt x="107337" y="25187"/>
                    </a:lnTo>
                    <a:cubicBezTo>
                      <a:pt x="106865" y="25086"/>
                      <a:pt x="106389" y="25037"/>
                      <a:pt x="105917" y="25037"/>
                    </a:cubicBezTo>
                    <a:cubicBezTo>
                      <a:pt x="104054" y="25037"/>
                      <a:pt x="102249" y="25804"/>
                      <a:pt x="100957" y="27196"/>
                    </a:cubicBezTo>
                    <a:cubicBezTo>
                      <a:pt x="99676" y="25816"/>
                      <a:pt x="97883" y="25037"/>
                      <a:pt x="96002" y="25037"/>
                    </a:cubicBezTo>
                    <a:cubicBezTo>
                      <a:pt x="95518" y="25037"/>
                      <a:pt x="95034" y="25090"/>
                      <a:pt x="94559" y="25189"/>
                    </a:cubicBezTo>
                    <a:cubicBezTo>
                      <a:pt x="94595" y="21035"/>
                      <a:pt x="97771" y="18956"/>
                      <a:pt x="100947" y="18956"/>
                    </a:cubicBezTo>
                    <a:close/>
                    <a:moveTo>
                      <a:pt x="53993" y="19061"/>
                    </a:moveTo>
                    <a:cubicBezTo>
                      <a:pt x="56574" y="19061"/>
                      <a:pt x="59156" y="20434"/>
                      <a:pt x="60052" y="23182"/>
                    </a:cubicBezTo>
                    <a:lnTo>
                      <a:pt x="60070" y="23173"/>
                    </a:lnTo>
                    <a:cubicBezTo>
                      <a:pt x="60285" y="23854"/>
                      <a:pt x="60393" y="24562"/>
                      <a:pt x="60402" y="25278"/>
                    </a:cubicBezTo>
                    <a:cubicBezTo>
                      <a:pt x="59927" y="25177"/>
                      <a:pt x="59448" y="25127"/>
                      <a:pt x="58973" y="25127"/>
                    </a:cubicBezTo>
                    <a:cubicBezTo>
                      <a:pt x="57110" y="25127"/>
                      <a:pt x="55305" y="25893"/>
                      <a:pt x="54013" y="27286"/>
                    </a:cubicBezTo>
                    <a:cubicBezTo>
                      <a:pt x="52732" y="25906"/>
                      <a:pt x="50939" y="25126"/>
                      <a:pt x="49058" y="25126"/>
                    </a:cubicBezTo>
                    <a:cubicBezTo>
                      <a:pt x="48574" y="25126"/>
                      <a:pt x="48090" y="25171"/>
                      <a:pt x="47615" y="25278"/>
                    </a:cubicBezTo>
                    <a:cubicBezTo>
                      <a:pt x="47615" y="24562"/>
                      <a:pt x="47732" y="23854"/>
                      <a:pt x="47947" y="23173"/>
                    </a:cubicBezTo>
                    <a:cubicBezTo>
                      <a:pt x="48838" y="20432"/>
                      <a:pt x="51415" y="19061"/>
                      <a:pt x="53993" y="19061"/>
                    </a:cubicBezTo>
                    <a:close/>
                    <a:moveTo>
                      <a:pt x="7148" y="19155"/>
                    </a:moveTo>
                    <a:cubicBezTo>
                      <a:pt x="10323" y="19155"/>
                      <a:pt x="13498" y="21234"/>
                      <a:pt x="13538" y="25395"/>
                    </a:cubicBezTo>
                    <a:cubicBezTo>
                      <a:pt x="13060" y="25290"/>
                      <a:pt x="12577" y="25239"/>
                      <a:pt x="12098" y="25239"/>
                    </a:cubicBezTo>
                    <a:cubicBezTo>
                      <a:pt x="10244" y="25239"/>
                      <a:pt x="8445" y="26005"/>
                      <a:pt x="7150" y="27393"/>
                    </a:cubicBezTo>
                    <a:cubicBezTo>
                      <a:pt x="5868" y="26013"/>
                      <a:pt x="4076" y="25234"/>
                      <a:pt x="2194" y="25234"/>
                    </a:cubicBezTo>
                    <a:cubicBezTo>
                      <a:pt x="1711" y="25234"/>
                      <a:pt x="1227" y="25287"/>
                      <a:pt x="752" y="25395"/>
                    </a:cubicBezTo>
                    <a:cubicBezTo>
                      <a:pt x="792" y="21236"/>
                      <a:pt x="3970" y="19155"/>
                      <a:pt x="7148" y="19155"/>
                    </a:cubicBezTo>
                    <a:close/>
                    <a:moveTo>
                      <a:pt x="30463" y="19158"/>
                    </a:moveTo>
                    <a:cubicBezTo>
                      <a:pt x="33636" y="19158"/>
                      <a:pt x="36811" y="21236"/>
                      <a:pt x="36854" y="25391"/>
                    </a:cubicBezTo>
                    <a:lnTo>
                      <a:pt x="36854" y="25391"/>
                    </a:lnTo>
                    <a:cubicBezTo>
                      <a:pt x="36379" y="25289"/>
                      <a:pt x="35901" y="25239"/>
                      <a:pt x="35426" y="25239"/>
                    </a:cubicBezTo>
                    <a:cubicBezTo>
                      <a:pt x="33569" y="25239"/>
                      <a:pt x="31771" y="26005"/>
                      <a:pt x="30483" y="27393"/>
                    </a:cubicBezTo>
                    <a:cubicBezTo>
                      <a:pt x="29201" y="26022"/>
                      <a:pt x="27409" y="25234"/>
                      <a:pt x="25528" y="25234"/>
                    </a:cubicBezTo>
                    <a:cubicBezTo>
                      <a:pt x="25044" y="25234"/>
                      <a:pt x="24560" y="25287"/>
                      <a:pt x="24085" y="25395"/>
                    </a:cubicBezTo>
                    <a:cubicBezTo>
                      <a:pt x="24116" y="21237"/>
                      <a:pt x="27288" y="19158"/>
                      <a:pt x="30463" y="19158"/>
                    </a:cubicBezTo>
                    <a:close/>
                    <a:moveTo>
                      <a:pt x="129616" y="25309"/>
                    </a:moveTo>
                    <a:cubicBezTo>
                      <a:pt x="130046" y="25309"/>
                      <a:pt x="130480" y="25349"/>
                      <a:pt x="130912" y="25431"/>
                    </a:cubicBezTo>
                    <a:cubicBezTo>
                      <a:pt x="129908" y="26605"/>
                      <a:pt x="129326" y="28110"/>
                      <a:pt x="129415" y="29696"/>
                    </a:cubicBezTo>
                    <a:lnTo>
                      <a:pt x="129415" y="29705"/>
                    </a:lnTo>
                    <a:cubicBezTo>
                      <a:pt x="128174" y="28393"/>
                      <a:pt x="126407" y="27563"/>
                      <a:pt x="124538" y="27563"/>
                    </a:cubicBezTo>
                    <a:cubicBezTo>
                      <a:pt x="124518" y="27563"/>
                      <a:pt x="124498" y="27563"/>
                      <a:pt x="124478" y="27563"/>
                    </a:cubicBezTo>
                    <a:cubicBezTo>
                      <a:pt x="124459" y="27563"/>
                      <a:pt x="124439" y="27563"/>
                      <a:pt x="124419" y="27563"/>
                    </a:cubicBezTo>
                    <a:cubicBezTo>
                      <a:pt x="122559" y="27563"/>
                      <a:pt x="120791" y="28402"/>
                      <a:pt x="119550" y="29705"/>
                    </a:cubicBezTo>
                    <a:cubicBezTo>
                      <a:pt x="119631" y="28110"/>
                      <a:pt x="119048" y="26605"/>
                      <a:pt x="118054" y="25431"/>
                    </a:cubicBezTo>
                    <a:cubicBezTo>
                      <a:pt x="118485" y="25349"/>
                      <a:pt x="118919" y="25309"/>
                      <a:pt x="119350" y="25309"/>
                    </a:cubicBezTo>
                    <a:cubicBezTo>
                      <a:pt x="121279" y="25309"/>
                      <a:pt x="123147" y="26111"/>
                      <a:pt x="124487" y="27554"/>
                    </a:cubicBezTo>
                    <a:cubicBezTo>
                      <a:pt x="125820" y="26111"/>
                      <a:pt x="127687" y="25309"/>
                      <a:pt x="129616" y="25309"/>
                    </a:cubicBezTo>
                    <a:close/>
                    <a:moveTo>
                      <a:pt x="48849" y="25510"/>
                    </a:moveTo>
                    <a:cubicBezTo>
                      <a:pt x="50784" y="25510"/>
                      <a:pt x="52659" y="26313"/>
                      <a:pt x="54004" y="27760"/>
                    </a:cubicBezTo>
                    <a:lnTo>
                      <a:pt x="54004" y="27760"/>
                    </a:lnTo>
                    <a:cubicBezTo>
                      <a:pt x="54001" y="27760"/>
                      <a:pt x="53998" y="27761"/>
                      <a:pt x="53995" y="27761"/>
                    </a:cubicBezTo>
                    <a:cubicBezTo>
                      <a:pt x="53975" y="27760"/>
                      <a:pt x="53956" y="27760"/>
                      <a:pt x="53936" y="27760"/>
                    </a:cubicBezTo>
                    <a:cubicBezTo>
                      <a:pt x="52067" y="27760"/>
                      <a:pt x="50308" y="28599"/>
                      <a:pt x="49058" y="29902"/>
                    </a:cubicBezTo>
                    <a:cubicBezTo>
                      <a:pt x="49138" y="28307"/>
                      <a:pt x="48565" y="26811"/>
                      <a:pt x="47561" y="25628"/>
                    </a:cubicBezTo>
                    <a:lnTo>
                      <a:pt x="47570" y="25628"/>
                    </a:lnTo>
                    <a:cubicBezTo>
                      <a:pt x="47996" y="25549"/>
                      <a:pt x="48424" y="25510"/>
                      <a:pt x="48849" y="25510"/>
                    </a:cubicBezTo>
                    <a:close/>
                    <a:moveTo>
                      <a:pt x="59145" y="25510"/>
                    </a:moveTo>
                    <a:cubicBezTo>
                      <a:pt x="59569" y="25510"/>
                      <a:pt x="59996" y="25549"/>
                      <a:pt x="60420" y="25628"/>
                    </a:cubicBezTo>
                    <a:cubicBezTo>
                      <a:pt x="59434" y="26811"/>
                      <a:pt x="58852" y="28307"/>
                      <a:pt x="58932" y="29902"/>
                    </a:cubicBezTo>
                    <a:cubicBezTo>
                      <a:pt x="57691" y="28599"/>
                      <a:pt x="55923" y="27760"/>
                      <a:pt x="54054" y="27760"/>
                    </a:cubicBezTo>
                    <a:cubicBezTo>
                      <a:pt x="54037" y="27760"/>
                      <a:pt x="54021" y="27760"/>
                      <a:pt x="54004" y="27760"/>
                    </a:cubicBezTo>
                    <a:lnTo>
                      <a:pt x="54004" y="27760"/>
                    </a:lnTo>
                    <a:cubicBezTo>
                      <a:pt x="55341" y="26313"/>
                      <a:pt x="57215" y="25510"/>
                      <a:pt x="59145" y="25510"/>
                    </a:cubicBezTo>
                    <a:close/>
                    <a:moveTo>
                      <a:pt x="25317" y="25617"/>
                    </a:moveTo>
                    <a:cubicBezTo>
                      <a:pt x="27250" y="25617"/>
                      <a:pt x="29122" y="26414"/>
                      <a:pt x="30465" y="27859"/>
                    </a:cubicBezTo>
                    <a:cubicBezTo>
                      <a:pt x="30445" y="27859"/>
                      <a:pt x="30425" y="27859"/>
                      <a:pt x="30406" y="27859"/>
                    </a:cubicBezTo>
                    <a:cubicBezTo>
                      <a:pt x="28537" y="27859"/>
                      <a:pt x="26769" y="28697"/>
                      <a:pt x="25528" y="30001"/>
                    </a:cubicBezTo>
                    <a:cubicBezTo>
                      <a:pt x="25608" y="28415"/>
                      <a:pt x="25026" y="26909"/>
                      <a:pt x="24031" y="25735"/>
                    </a:cubicBezTo>
                    <a:cubicBezTo>
                      <a:pt x="24460" y="25656"/>
                      <a:pt x="24890" y="25617"/>
                      <a:pt x="25317" y="25617"/>
                    </a:cubicBezTo>
                    <a:close/>
                    <a:moveTo>
                      <a:pt x="106136" y="30079"/>
                    </a:moveTo>
                    <a:cubicBezTo>
                      <a:pt x="106135" y="30079"/>
                      <a:pt x="106135" y="30080"/>
                      <a:pt x="106134" y="30080"/>
                    </a:cubicBezTo>
                    <a:lnTo>
                      <a:pt x="106134" y="30080"/>
                    </a:lnTo>
                    <a:lnTo>
                      <a:pt x="106136" y="30081"/>
                    </a:lnTo>
                    <a:cubicBezTo>
                      <a:pt x="106136" y="30081"/>
                      <a:pt x="106136" y="30080"/>
                      <a:pt x="106136" y="30079"/>
                    </a:cubicBezTo>
                    <a:close/>
                    <a:moveTo>
                      <a:pt x="70806" y="20919"/>
                    </a:moveTo>
                    <a:cubicBezTo>
                      <a:pt x="71297" y="20919"/>
                      <a:pt x="71792" y="20971"/>
                      <a:pt x="72283" y="21076"/>
                    </a:cubicBezTo>
                    <a:cubicBezTo>
                      <a:pt x="71289" y="22322"/>
                      <a:pt x="70742" y="23908"/>
                      <a:pt x="70939" y="25574"/>
                    </a:cubicBezTo>
                    <a:cubicBezTo>
                      <a:pt x="71446" y="25463"/>
                      <a:pt x="71957" y="25408"/>
                      <a:pt x="72464" y="25408"/>
                    </a:cubicBezTo>
                    <a:cubicBezTo>
                      <a:pt x="74404" y="25408"/>
                      <a:pt x="76283" y="26206"/>
                      <a:pt x="77633" y="27662"/>
                    </a:cubicBezTo>
                    <a:cubicBezTo>
                      <a:pt x="78968" y="26216"/>
                      <a:pt x="80838" y="25420"/>
                      <a:pt x="82771" y="25420"/>
                    </a:cubicBezTo>
                    <a:cubicBezTo>
                      <a:pt x="83199" y="25420"/>
                      <a:pt x="83629" y="25459"/>
                      <a:pt x="84057" y="25538"/>
                    </a:cubicBezTo>
                    <a:cubicBezTo>
                      <a:pt x="83063" y="26721"/>
                      <a:pt x="82480" y="28218"/>
                      <a:pt x="82570" y="29813"/>
                    </a:cubicBezTo>
                    <a:cubicBezTo>
                      <a:pt x="81320" y="28509"/>
                      <a:pt x="79561" y="27671"/>
                      <a:pt x="77692" y="27671"/>
                    </a:cubicBezTo>
                    <a:cubicBezTo>
                      <a:pt x="77672" y="27671"/>
                      <a:pt x="77653" y="27671"/>
                      <a:pt x="77633" y="27671"/>
                    </a:cubicBezTo>
                    <a:cubicBezTo>
                      <a:pt x="77615" y="27671"/>
                      <a:pt x="77597" y="27671"/>
                      <a:pt x="77578" y="27671"/>
                    </a:cubicBezTo>
                    <a:cubicBezTo>
                      <a:pt x="75520" y="27671"/>
                      <a:pt x="73598" y="28679"/>
                      <a:pt x="72346" y="30207"/>
                    </a:cubicBezTo>
                    <a:cubicBezTo>
                      <a:pt x="72748" y="26485"/>
                      <a:pt x="69425" y="23164"/>
                      <a:pt x="65706" y="23164"/>
                    </a:cubicBezTo>
                    <a:cubicBezTo>
                      <a:pt x="65691" y="23164"/>
                      <a:pt x="65677" y="23164"/>
                      <a:pt x="65662" y="23164"/>
                    </a:cubicBezTo>
                    <a:cubicBezTo>
                      <a:pt x="67004" y="21714"/>
                      <a:pt x="68876" y="20919"/>
                      <a:pt x="70806" y="20919"/>
                    </a:cubicBezTo>
                    <a:close/>
                    <a:moveTo>
                      <a:pt x="35617" y="25606"/>
                    </a:moveTo>
                    <a:cubicBezTo>
                      <a:pt x="36076" y="25606"/>
                      <a:pt x="36538" y="25652"/>
                      <a:pt x="36997" y="25744"/>
                    </a:cubicBezTo>
                    <a:cubicBezTo>
                      <a:pt x="35993" y="26999"/>
                      <a:pt x="35447" y="28594"/>
                      <a:pt x="35644" y="30269"/>
                    </a:cubicBezTo>
                    <a:cubicBezTo>
                      <a:pt x="34392" y="28813"/>
                      <a:pt x="32516" y="27859"/>
                      <a:pt x="30520" y="27859"/>
                    </a:cubicBezTo>
                    <a:cubicBezTo>
                      <a:pt x="30502" y="27859"/>
                      <a:pt x="30483" y="27859"/>
                      <a:pt x="30465" y="27859"/>
                    </a:cubicBezTo>
                    <a:cubicBezTo>
                      <a:pt x="31804" y="26411"/>
                      <a:pt x="33682" y="25606"/>
                      <a:pt x="35617" y="25606"/>
                    </a:cubicBezTo>
                    <a:close/>
                    <a:moveTo>
                      <a:pt x="112816" y="23451"/>
                    </a:moveTo>
                    <a:cubicBezTo>
                      <a:pt x="115993" y="23451"/>
                      <a:pt x="119169" y="25529"/>
                      <a:pt x="119209" y="29687"/>
                    </a:cubicBezTo>
                    <a:cubicBezTo>
                      <a:pt x="118736" y="29585"/>
                      <a:pt x="118259" y="29535"/>
                      <a:pt x="117784" y="29535"/>
                    </a:cubicBezTo>
                    <a:cubicBezTo>
                      <a:pt x="115923" y="29535"/>
                      <a:pt x="114113" y="30302"/>
                      <a:pt x="112821" y="31694"/>
                    </a:cubicBezTo>
                    <a:cubicBezTo>
                      <a:pt x="111539" y="30314"/>
                      <a:pt x="109747" y="29535"/>
                      <a:pt x="107865" y="29535"/>
                    </a:cubicBezTo>
                    <a:cubicBezTo>
                      <a:pt x="107382" y="29535"/>
                      <a:pt x="106898" y="29588"/>
                      <a:pt x="106423" y="29687"/>
                    </a:cubicBezTo>
                    <a:cubicBezTo>
                      <a:pt x="106463" y="25529"/>
                      <a:pt x="109640" y="23451"/>
                      <a:pt x="112816" y="23451"/>
                    </a:cubicBezTo>
                    <a:close/>
                    <a:moveTo>
                      <a:pt x="136139" y="23455"/>
                    </a:moveTo>
                    <a:cubicBezTo>
                      <a:pt x="139311" y="23455"/>
                      <a:pt x="142484" y="25532"/>
                      <a:pt x="142525" y="29687"/>
                    </a:cubicBezTo>
                    <a:lnTo>
                      <a:pt x="142534" y="29696"/>
                    </a:lnTo>
                    <a:cubicBezTo>
                      <a:pt x="142055" y="29591"/>
                      <a:pt x="141572" y="29540"/>
                      <a:pt x="141093" y="29540"/>
                    </a:cubicBezTo>
                    <a:cubicBezTo>
                      <a:pt x="139240" y="29540"/>
                      <a:pt x="137441" y="30306"/>
                      <a:pt x="136145" y="31694"/>
                    </a:cubicBezTo>
                    <a:cubicBezTo>
                      <a:pt x="134872" y="30323"/>
                      <a:pt x="133071" y="29535"/>
                      <a:pt x="131199" y="29535"/>
                    </a:cubicBezTo>
                    <a:cubicBezTo>
                      <a:pt x="130715" y="29535"/>
                      <a:pt x="130231" y="29588"/>
                      <a:pt x="129756" y="29696"/>
                    </a:cubicBezTo>
                    <a:cubicBezTo>
                      <a:pt x="129787" y="25536"/>
                      <a:pt x="132963" y="23455"/>
                      <a:pt x="136139" y="23455"/>
                    </a:cubicBezTo>
                    <a:close/>
                    <a:moveTo>
                      <a:pt x="89290" y="23558"/>
                    </a:moveTo>
                    <a:cubicBezTo>
                      <a:pt x="92466" y="23558"/>
                      <a:pt x="95642" y="25636"/>
                      <a:pt x="95679" y="29793"/>
                    </a:cubicBezTo>
                    <a:lnTo>
                      <a:pt x="95679" y="29793"/>
                    </a:lnTo>
                    <a:cubicBezTo>
                      <a:pt x="95207" y="29692"/>
                      <a:pt x="94732" y="29643"/>
                      <a:pt x="94260" y="29643"/>
                    </a:cubicBezTo>
                    <a:cubicBezTo>
                      <a:pt x="92399" y="29643"/>
                      <a:pt x="90599" y="30409"/>
                      <a:pt x="89299" y="31802"/>
                    </a:cubicBezTo>
                    <a:cubicBezTo>
                      <a:pt x="88018" y="30422"/>
                      <a:pt x="86226" y="29642"/>
                      <a:pt x="84344" y="29642"/>
                    </a:cubicBezTo>
                    <a:cubicBezTo>
                      <a:pt x="83860" y="29642"/>
                      <a:pt x="83376" y="29696"/>
                      <a:pt x="82902" y="29795"/>
                    </a:cubicBezTo>
                    <a:cubicBezTo>
                      <a:pt x="82937" y="25637"/>
                      <a:pt x="86114" y="23558"/>
                      <a:pt x="89290" y="23558"/>
                    </a:cubicBezTo>
                    <a:close/>
                    <a:moveTo>
                      <a:pt x="65666" y="23648"/>
                    </a:moveTo>
                    <a:cubicBezTo>
                      <a:pt x="68843" y="23648"/>
                      <a:pt x="72019" y="25727"/>
                      <a:pt x="72059" y="29884"/>
                    </a:cubicBezTo>
                    <a:cubicBezTo>
                      <a:pt x="71580" y="29779"/>
                      <a:pt x="71096" y="29728"/>
                      <a:pt x="70615" y="29728"/>
                    </a:cubicBezTo>
                    <a:cubicBezTo>
                      <a:pt x="68761" y="29728"/>
                      <a:pt x="66961" y="30492"/>
                      <a:pt x="65666" y="31886"/>
                    </a:cubicBezTo>
                    <a:lnTo>
                      <a:pt x="65666" y="31886"/>
                    </a:lnTo>
                    <a:cubicBezTo>
                      <a:pt x="64392" y="30517"/>
                      <a:pt x="62615" y="29732"/>
                      <a:pt x="60747" y="29732"/>
                    </a:cubicBezTo>
                    <a:cubicBezTo>
                      <a:pt x="60737" y="29732"/>
                      <a:pt x="60726" y="29732"/>
                      <a:pt x="60715" y="29732"/>
                    </a:cubicBezTo>
                    <a:cubicBezTo>
                      <a:pt x="60231" y="29732"/>
                      <a:pt x="59748" y="29777"/>
                      <a:pt x="59273" y="29884"/>
                    </a:cubicBezTo>
                    <a:cubicBezTo>
                      <a:pt x="59313" y="25727"/>
                      <a:pt x="62490" y="23648"/>
                      <a:pt x="65666" y="23648"/>
                    </a:cubicBezTo>
                    <a:close/>
                    <a:moveTo>
                      <a:pt x="42333" y="23656"/>
                    </a:moveTo>
                    <a:cubicBezTo>
                      <a:pt x="45505" y="23656"/>
                      <a:pt x="48680" y="25731"/>
                      <a:pt x="48726" y="29882"/>
                    </a:cubicBezTo>
                    <a:lnTo>
                      <a:pt x="48726" y="29882"/>
                    </a:lnTo>
                    <a:cubicBezTo>
                      <a:pt x="48256" y="29782"/>
                      <a:pt x="47782" y="29732"/>
                      <a:pt x="47311" y="29732"/>
                    </a:cubicBezTo>
                    <a:cubicBezTo>
                      <a:pt x="45452" y="29732"/>
                      <a:pt x="43648" y="30499"/>
                      <a:pt x="42355" y="31891"/>
                    </a:cubicBezTo>
                    <a:cubicBezTo>
                      <a:pt x="41074" y="30511"/>
                      <a:pt x="39282" y="29732"/>
                      <a:pt x="37400" y="29732"/>
                    </a:cubicBezTo>
                    <a:cubicBezTo>
                      <a:pt x="36916" y="29732"/>
                      <a:pt x="36432" y="29777"/>
                      <a:pt x="35958" y="29884"/>
                    </a:cubicBezTo>
                    <a:cubicBezTo>
                      <a:pt x="35989" y="25732"/>
                      <a:pt x="39159" y="23656"/>
                      <a:pt x="42333" y="23656"/>
                    </a:cubicBezTo>
                    <a:close/>
                    <a:moveTo>
                      <a:pt x="18806" y="23760"/>
                    </a:moveTo>
                    <a:cubicBezTo>
                      <a:pt x="21979" y="23760"/>
                      <a:pt x="25151" y="25836"/>
                      <a:pt x="25196" y="29992"/>
                    </a:cubicBezTo>
                    <a:lnTo>
                      <a:pt x="25196" y="29992"/>
                    </a:lnTo>
                    <a:cubicBezTo>
                      <a:pt x="24718" y="29887"/>
                      <a:pt x="24235" y="29836"/>
                      <a:pt x="23756" y="29836"/>
                    </a:cubicBezTo>
                    <a:cubicBezTo>
                      <a:pt x="21903" y="29836"/>
                      <a:pt x="20103" y="30603"/>
                      <a:pt x="18807" y="31999"/>
                    </a:cubicBezTo>
                    <a:cubicBezTo>
                      <a:pt x="17526" y="30619"/>
                      <a:pt x="15734" y="29839"/>
                      <a:pt x="13852" y="29839"/>
                    </a:cubicBezTo>
                    <a:cubicBezTo>
                      <a:pt x="13368" y="29839"/>
                      <a:pt x="12884" y="29893"/>
                      <a:pt x="12409" y="29992"/>
                    </a:cubicBezTo>
                    <a:cubicBezTo>
                      <a:pt x="12454" y="25839"/>
                      <a:pt x="15631" y="23760"/>
                      <a:pt x="18806" y="23760"/>
                    </a:cubicBezTo>
                    <a:close/>
                    <a:moveTo>
                      <a:pt x="117960" y="29918"/>
                    </a:moveTo>
                    <a:cubicBezTo>
                      <a:pt x="118387" y="29918"/>
                      <a:pt x="118817" y="29957"/>
                      <a:pt x="119245" y="30037"/>
                    </a:cubicBezTo>
                    <a:cubicBezTo>
                      <a:pt x="118251" y="31210"/>
                      <a:pt x="117668" y="32716"/>
                      <a:pt x="117758" y="34302"/>
                    </a:cubicBezTo>
                    <a:cubicBezTo>
                      <a:pt x="116514" y="33005"/>
                      <a:pt x="114758" y="32168"/>
                      <a:pt x="112908" y="32168"/>
                    </a:cubicBezTo>
                    <a:cubicBezTo>
                      <a:pt x="112879" y="32168"/>
                      <a:pt x="112850" y="32169"/>
                      <a:pt x="112821" y="32169"/>
                    </a:cubicBezTo>
                    <a:cubicBezTo>
                      <a:pt x="114156" y="30716"/>
                      <a:pt x="116027" y="29918"/>
                      <a:pt x="117960" y="29918"/>
                    </a:cubicBezTo>
                    <a:close/>
                    <a:moveTo>
                      <a:pt x="84139" y="30021"/>
                    </a:moveTo>
                    <a:cubicBezTo>
                      <a:pt x="86073" y="30021"/>
                      <a:pt x="87951" y="30818"/>
                      <a:pt x="89290" y="32268"/>
                    </a:cubicBezTo>
                    <a:lnTo>
                      <a:pt x="89290" y="32268"/>
                    </a:lnTo>
                    <a:cubicBezTo>
                      <a:pt x="89274" y="32267"/>
                      <a:pt x="89257" y="32267"/>
                      <a:pt x="89240" y="32267"/>
                    </a:cubicBezTo>
                    <a:cubicBezTo>
                      <a:pt x="87371" y="32267"/>
                      <a:pt x="85603" y="33106"/>
                      <a:pt x="84362" y="34409"/>
                    </a:cubicBezTo>
                    <a:cubicBezTo>
                      <a:pt x="84443" y="32814"/>
                      <a:pt x="83860" y="31318"/>
                      <a:pt x="82875" y="30135"/>
                    </a:cubicBezTo>
                    <a:cubicBezTo>
                      <a:pt x="83295" y="30058"/>
                      <a:pt x="83719" y="30021"/>
                      <a:pt x="84139" y="30021"/>
                    </a:cubicBezTo>
                    <a:close/>
                    <a:moveTo>
                      <a:pt x="94446" y="30017"/>
                    </a:moveTo>
                    <a:cubicBezTo>
                      <a:pt x="94870" y="30017"/>
                      <a:pt x="95298" y="30056"/>
                      <a:pt x="95724" y="30135"/>
                    </a:cubicBezTo>
                    <a:cubicBezTo>
                      <a:pt x="94729" y="31318"/>
                      <a:pt x="94147" y="32814"/>
                      <a:pt x="94237" y="34409"/>
                    </a:cubicBezTo>
                    <a:cubicBezTo>
                      <a:pt x="92986" y="33106"/>
                      <a:pt x="91227" y="32267"/>
                      <a:pt x="89359" y="32267"/>
                    </a:cubicBezTo>
                    <a:cubicBezTo>
                      <a:pt x="89339" y="32267"/>
                      <a:pt x="89319" y="32267"/>
                      <a:pt x="89299" y="32268"/>
                    </a:cubicBezTo>
                    <a:cubicBezTo>
                      <a:pt x="90637" y="30820"/>
                      <a:pt x="92510" y="30017"/>
                      <a:pt x="94446" y="30017"/>
                    </a:cubicBezTo>
                    <a:close/>
                    <a:moveTo>
                      <a:pt x="47502" y="30107"/>
                    </a:moveTo>
                    <a:cubicBezTo>
                      <a:pt x="47926" y="30107"/>
                      <a:pt x="48354" y="30146"/>
                      <a:pt x="48780" y="30225"/>
                    </a:cubicBezTo>
                    <a:cubicBezTo>
                      <a:pt x="47785" y="31407"/>
                      <a:pt x="47203" y="32913"/>
                      <a:pt x="47284" y="34499"/>
                    </a:cubicBezTo>
                    <a:cubicBezTo>
                      <a:pt x="46042" y="33196"/>
                      <a:pt x="44275" y="32366"/>
                      <a:pt x="42406" y="32366"/>
                    </a:cubicBezTo>
                    <a:cubicBezTo>
                      <a:pt x="42386" y="32366"/>
                      <a:pt x="42366" y="32366"/>
                      <a:pt x="42346" y="32366"/>
                    </a:cubicBezTo>
                    <a:cubicBezTo>
                      <a:pt x="42343" y="32366"/>
                      <a:pt x="42341" y="32366"/>
                      <a:pt x="42338" y="32366"/>
                    </a:cubicBezTo>
                    <a:lnTo>
                      <a:pt x="42338" y="32366"/>
                    </a:lnTo>
                    <a:lnTo>
                      <a:pt x="42355" y="32357"/>
                    </a:lnTo>
                    <a:cubicBezTo>
                      <a:pt x="43693" y="30910"/>
                      <a:pt x="45566" y="30107"/>
                      <a:pt x="47502" y="30107"/>
                    </a:cubicBezTo>
                    <a:close/>
                    <a:moveTo>
                      <a:pt x="106100" y="25400"/>
                    </a:moveTo>
                    <a:cubicBezTo>
                      <a:pt x="106559" y="25400"/>
                      <a:pt x="107021" y="25446"/>
                      <a:pt x="107480" y="25538"/>
                    </a:cubicBezTo>
                    <a:cubicBezTo>
                      <a:pt x="106477" y="26801"/>
                      <a:pt x="105930" y="28404"/>
                      <a:pt x="106136" y="30079"/>
                    </a:cubicBezTo>
                    <a:lnTo>
                      <a:pt x="106136" y="30079"/>
                    </a:lnTo>
                    <a:cubicBezTo>
                      <a:pt x="106645" y="29966"/>
                      <a:pt x="107158" y="29911"/>
                      <a:pt x="107667" y="29911"/>
                    </a:cubicBezTo>
                    <a:cubicBezTo>
                      <a:pt x="109601" y="29911"/>
                      <a:pt x="111474" y="30709"/>
                      <a:pt x="112821" y="32169"/>
                    </a:cubicBezTo>
                    <a:cubicBezTo>
                      <a:pt x="112793" y="32169"/>
                      <a:pt x="112765" y="32169"/>
                      <a:pt x="112738" y="32169"/>
                    </a:cubicBezTo>
                    <a:cubicBezTo>
                      <a:pt x="110761" y="32169"/>
                      <a:pt x="108905" y="33112"/>
                      <a:pt x="107659" y="34553"/>
                    </a:cubicBezTo>
                    <a:cubicBezTo>
                      <a:pt x="107785" y="32886"/>
                      <a:pt x="107175" y="31300"/>
                      <a:pt x="106127" y="30081"/>
                    </a:cubicBezTo>
                    <a:cubicBezTo>
                      <a:pt x="106130" y="30081"/>
                      <a:pt x="106132" y="30080"/>
                      <a:pt x="106134" y="30080"/>
                    </a:cubicBezTo>
                    <a:lnTo>
                      <a:pt x="106134" y="30080"/>
                    </a:lnTo>
                    <a:lnTo>
                      <a:pt x="106127" y="30072"/>
                    </a:lnTo>
                    <a:cubicBezTo>
                      <a:pt x="104875" y="28616"/>
                      <a:pt x="102990" y="27662"/>
                      <a:pt x="100995" y="27662"/>
                    </a:cubicBezTo>
                    <a:cubicBezTo>
                      <a:pt x="100976" y="27662"/>
                      <a:pt x="100958" y="27662"/>
                      <a:pt x="100939" y="27662"/>
                    </a:cubicBezTo>
                    <a:cubicBezTo>
                      <a:pt x="100919" y="27662"/>
                      <a:pt x="100900" y="27662"/>
                      <a:pt x="100880" y="27662"/>
                    </a:cubicBezTo>
                    <a:cubicBezTo>
                      <a:pt x="99020" y="27662"/>
                      <a:pt x="97252" y="28500"/>
                      <a:pt x="96011" y="29804"/>
                    </a:cubicBezTo>
                    <a:cubicBezTo>
                      <a:pt x="96091" y="28209"/>
                      <a:pt x="95509" y="26712"/>
                      <a:pt x="94514" y="25529"/>
                    </a:cubicBezTo>
                    <a:cubicBezTo>
                      <a:pt x="94943" y="25450"/>
                      <a:pt x="95373" y="25411"/>
                      <a:pt x="95801" y="25411"/>
                    </a:cubicBezTo>
                    <a:cubicBezTo>
                      <a:pt x="97734" y="25411"/>
                      <a:pt x="99605" y="26207"/>
                      <a:pt x="100948" y="27653"/>
                    </a:cubicBezTo>
                    <a:cubicBezTo>
                      <a:pt x="102288" y="26205"/>
                      <a:pt x="104166" y="25400"/>
                      <a:pt x="106100" y="25400"/>
                    </a:cubicBezTo>
                    <a:close/>
                    <a:moveTo>
                      <a:pt x="13662" y="30223"/>
                    </a:moveTo>
                    <a:cubicBezTo>
                      <a:pt x="15598" y="30223"/>
                      <a:pt x="17464" y="31021"/>
                      <a:pt x="18807" y="32474"/>
                    </a:cubicBezTo>
                    <a:cubicBezTo>
                      <a:pt x="18787" y="32474"/>
                      <a:pt x="18768" y="32473"/>
                      <a:pt x="18748" y="32473"/>
                    </a:cubicBezTo>
                    <a:cubicBezTo>
                      <a:pt x="16879" y="32473"/>
                      <a:pt x="15111" y="33312"/>
                      <a:pt x="13870" y="34615"/>
                    </a:cubicBezTo>
                    <a:cubicBezTo>
                      <a:pt x="13951" y="33020"/>
                      <a:pt x="13368" y="31515"/>
                      <a:pt x="12374" y="30341"/>
                    </a:cubicBezTo>
                    <a:cubicBezTo>
                      <a:pt x="12803" y="30262"/>
                      <a:pt x="13234" y="30223"/>
                      <a:pt x="13662" y="30223"/>
                    </a:cubicBezTo>
                    <a:close/>
                    <a:moveTo>
                      <a:pt x="23936" y="30219"/>
                    </a:moveTo>
                    <a:cubicBezTo>
                      <a:pt x="24366" y="30219"/>
                      <a:pt x="24800" y="30259"/>
                      <a:pt x="25232" y="30341"/>
                    </a:cubicBezTo>
                    <a:cubicBezTo>
                      <a:pt x="24237" y="31515"/>
                      <a:pt x="23655" y="33020"/>
                      <a:pt x="23744" y="34615"/>
                    </a:cubicBezTo>
                    <a:cubicBezTo>
                      <a:pt x="22494" y="33303"/>
                      <a:pt x="20727" y="32473"/>
                      <a:pt x="18867" y="32473"/>
                    </a:cubicBezTo>
                    <a:cubicBezTo>
                      <a:pt x="18847" y="32473"/>
                      <a:pt x="18827" y="32474"/>
                      <a:pt x="18807" y="32474"/>
                    </a:cubicBezTo>
                    <a:lnTo>
                      <a:pt x="18807" y="32465"/>
                    </a:lnTo>
                    <a:cubicBezTo>
                      <a:pt x="20140" y="31022"/>
                      <a:pt x="22007" y="30219"/>
                      <a:pt x="23936" y="30219"/>
                    </a:cubicBezTo>
                    <a:close/>
                    <a:moveTo>
                      <a:pt x="37182" y="30113"/>
                    </a:moveTo>
                    <a:cubicBezTo>
                      <a:pt x="39117" y="30113"/>
                      <a:pt x="40995" y="30910"/>
                      <a:pt x="42337" y="32366"/>
                    </a:cubicBezTo>
                    <a:lnTo>
                      <a:pt x="42337" y="32366"/>
                    </a:lnTo>
                    <a:cubicBezTo>
                      <a:pt x="42313" y="32366"/>
                      <a:pt x="42288" y="32366"/>
                      <a:pt x="42264" y="32366"/>
                    </a:cubicBezTo>
                    <a:cubicBezTo>
                      <a:pt x="40296" y="32366"/>
                      <a:pt x="38431" y="33309"/>
                      <a:pt x="37185" y="34750"/>
                    </a:cubicBezTo>
                    <a:cubicBezTo>
                      <a:pt x="37320" y="33083"/>
                      <a:pt x="36710" y="31506"/>
                      <a:pt x="35662" y="30278"/>
                    </a:cubicBezTo>
                    <a:cubicBezTo>
                      <a:pt x="36167" y="30167"/>
                      <a:pt x="36676" y="30113"/>
                      <a:pt x="37182" y="30113"/>
                    </a:cubicBezTo>
                    <a:close/>
                    <a:moveTo>
                      <a:pt x="124479" y="28060"/>
                    </a:moveTo>
                    <a:cubicBezTo>
                      <a:pt x="127651" y="28060"/>
                      <a:pt x="130826" y="30136"/>
                      <a:pt x="130867" y="34291"/>
                    </a:cubicBezTo>
                    <a:lnTo>
                      <a:pt x="130867" y="34291"/>
                    </a:lnTo>
                    <a:cubicBezTo>
                      <a:pt x="130397" y="34190"/>
                      <a:pt x="129923" y="34141"/>
                      <a:pt x="129452" y="34141"/>
                    </a:cubicBezTo>
                    <a:cubicBezTo>
                      <a:pt x="127593" y="34141"/>
                      <a:pt x="125787" y="34908"/>
                      <a:pt x="124487" y="36300"/>
                    </a:cubicBezTo>
                    <a:cubicBezTo>
                      <a:pt x="123215" y="34920"/>
                      <a:pt x="121414" y="34140"/>
                      <a:pt x="119541" y="34140"/>
                    </a:cubicBezTo>
                    <a:cubicBezTo>
                      <a:pt x="119057" y="34140"/>
                      <a:pt x="118564" y="34194"/>
                      <a:pt x="118098" y="34293"/>
                    </a:cubicBezTo>
                    <a:cubicBezTo>
                      <a:pt x="118130" y="30138"/>
                      <a:pt x="121303" y="28060"/>
                      <a:pt x="124479" y="28060"/>
                    </a:cubicBezTo>
                    <a:close/>
                    <a:moveTo>
                      <a:pt x="100961" y="28160"/>
                    </a:moveTo>
                    <a:cubicBezTo>
                      <a:pt x="104135" y="28160"/>
                      <a:pt x="107310" y="30239"/>
                      <a:pt x="107355" y="34400"/>
                    </a:cubicBezTo>
                    <a:cubicBezTo>
                      <a:pt x="106875" y="34295"/>
                      <a:pt x="106390" y="34244"/>
                      <a:pt x="105910" y="34244"/>
                    </a:cubicBezTo>
                    <a:cubicBezTo>
                      <a:pt x="104056" y="34244"/>
                      <a:pt x="102256" y="35007"/>
                      <a:pt x="100961" y="36393"/>
                    </a:cubicBezTo>
                    <a:lnTo>
                      <a:pt x="100961" y="36393"/>
                    </a:lnTo>
                    <a:cubicBezTo>
                      <a:pt x="99680" y="35026"/>
                      <a:pt x="97881" y="34239"/>
                      <a:pt x="96011" y="34239"/>
                    </a:cubicBezTo>
                    <a:cubicBezTo>
                      <a:pt x="95527" y="34239"/>
                      <a:pt x="95043" y="34293"/>
                      <a:pt x="94568" y="34400"/>
                    </a:cubicBezTo>
                    <a:cubicBezTo>
                      <a:pt x="94608" y="30241"/>
                      <a:pt x="97784" y="28160"/>
                      <a:pt x="100961" y="28160"/>
                    </a:cubicBezTo>
                    <a:close/>
                    <a:moveTo>
                      <a:pt x="77631" y="28164"/>
                    </a:moveTo>
                    <a:cubicBezTo>
                      <a:pt x="80804" y="28164"/>
                      <a:pt x="83979" y="30241"/>
                      <a:pt x="84022" y="34396"/>
                    </a:cubicBezTo>
                    <a:lnTo>
                      <a:pt x="84022" y="34396"/>
                    </a:lnTo>
                    <a:cubicBezTo>
                      <a:pt x="83552" y="34297"/>
                      <a:pt x="83079" y="34248"/>
                      <a:pt x="82611" y="34248"/>
                    </a:cubicBezTo>
                    <a:cubicBezTo>
                      <a:pt x="80750" y="34248"/>
                      <a:pt x="78950" y="35013"/>
                      <a:pt x="77651" y="36398"/>
                    </a:cubicBezTo>
                    <a:cubicBezTo>
                      <a:pt x="76369" y="35028"/>
                      <a:pt x="74577" y="34239"/>
                      <a:pt x="72704" y="34239"/>
                    </a:cubicBezTo>
                    <a:cubicBezTo>
                      <a:pt x="72212" y="34248"/>
                      <a:pt x="71728" y="34293"/>
                      <a:pt x="71253" y="34400"/>
                    </a:cubicBezTo>
                    <a:cubicBezTo>
                      <a:pt x="71284" y="30243"/>
                      <a:pt x="74456" y="28164"/>
                      <a:pt x="77631" y="28164"/>
                    </a:cubicBezTo>
                    <a:close/>
                    <a:moveTo>
                      <a:pt x="53994" y="28259"/>
                    </a:moveTo>
                    <a:cubicBezTo>
                      <a:pt x="57168" y="28259"/>
                      <a:pt x="60343" y="30337"/>
                      <a:pt x="60384" y="34497"/>
                    </a:cubicBezTo>
                    <a:lnTo>
                      <a:pt x="60384" y="34497"/>
                    </a:lnTo>
                    <a:cubicBezTo>
                      <a:pt x="59906" y="34393"/>
                      <a:pt x="59425" y="34343"/>
                      <a:pt x="58949" y="34343"/>
                    </a:cubicBezTo>
                    <a:cubicBezTo>
                      <a:pt x="57093" y="34343"/>
                      <a:pt x="55300" y="35109"/>
                      <a:pt x="54004" y="36497"/>
                    </a:cubicBezTo>
                    <a:cubicBezTo>
                      <a:pt x="52723" y="35126"/>
                      <a:pt x="50931" y="34338"/>
                      <a:pt x="49049" y="34338"/>
                    </a:cubicBezTo>
                    <a:cubicBezTo>
                      <a:pt x="48565" y="34338"/>
                      <a:pt x="48081" y="34391"/>
                      <a:pt x="47606" y="34499"/>
                    </a:cubicBezTo>
                    <a:cubicBezTo>
                      <a:pt x="47642" y="30340"/>
                      <a:pt x="50818" y="28259"/>
                      <a:pt x="53994" y="28259"/>
                    </a:cubicBezTo>
                    <a:close/>
                    <a:moveTo>
                      <a:pt x="7145" y="28361"/>
                    </a:moveTo>
                    <a:cubicBezTo>
                      <a:pt x="10322" y="28361"/>
                      <a:pt x="13498" y="30440"/>
                      <a:pt x="13538" y="34597"/>
                    </a:cubicBezTo>
                    <a:cubicBezTo>
                      <a:pt x="13065" y="34495"/>
                      <a:pt x="12588" y="34446"/>
                      <a:pt x="12114" y="34446"/>
                    </a:cubicBezTo>
                    <a:cubicBezTo>
                      <a:pt x="10255" y="34446"/>
                      <a:pt x="8451" y="35212"/>
                      <a:pt x="7159" y="36605"/>
                    </a:cubicBezTo>
                    <a:cubicBezTo>
                      <a:pt x="5877" y="35225"/>
                      <a:pt x="4076" y="34445"/>
                      <a:pt x="2194" y="34445"/>
                    </a:cubicBezTo>
                    <a:cubicBezTo>
                      <a:pt x="1711" y="34445"/>
                      <a:pt x="1227" y="34490"/>
                      <a:pt x="752" y="34597"/>
                    </a:cubicBezTo>
                    <a:cubicBezTo>
                      <a:pt x="792" y="30440"/>
                      <a:pt x="3969" y="28361"/>
                      <a:pt x="7145" y="28361"/>
                    </a:cubicBezTo>
                    <a:close/>
                    <a:moveTo>
                      <a:pt x="30465" y="28367"/>
                    </a:moveTo>
                    <a:cubicBezTo>
                      <a:pt x="33637" y="28367"/>
                      <a:pt x="36811" y="30444"/>
                      <a:pt x="36854" y="34602"/>
                    </a:cubicBezTo>
                    <a:lnTo>
                      <a:pt x="36854" y="34602"/>
                    </a:lnTo>
                    <a:cubicBezTo>
                      <a:pt x="36379" y="34500"/>
                      <a:pt x="35901" y="34450"/>
                      <a:pt x="35426" y="34450"/>
                    </a:cubicBezTo>
                    <a:cubicBezTo>
                      <a:pt x="33569" y="34450"/>
                      <a:pt x="31771" y="35216"/>
                      <a:pt x="30483" y="36605"/>
                    </a:cubicBezTo>
                    <a:cubicBezTo>
                      <a:pt x="29201" y="35234"/>
                      <a:pt x="27409" y="34445"/>
                      <a:pt x="25528" y="34445"/>
                    </a:cubicBezTo>
                    <a:cubicBezTo>
                      <a:pt x="25044" y="34445"/>
                      <a:pt x="24560" y="34499"/>
                      <a:pt x="24085" y="34606"/>
                    </a:cubicBezTo>
                    <a:cubicBezTo>
                      <a:pt x="24116" y="30448"/>
                      <a:pt x="27290" y="28367"/>
                      <a:pt x="30465" y="28367"/>
                    </a:cubicBezTo>
                    <a:close/>
                    <a:moveTo>
                      <a:pt x="119332" y="34516"/>
                    </a:moveTo>
                    <a:cubicBezTo>
                      <a:pt x="121268" y="34516"/>
                      <a:pt x="123142" y="35318"/>
                      <a:pt x="124487" y="36766"/>
                    </a:cubicBezTo>
                    <a:lnTo>
                      <a:pt x="124487" y="36766"/>
                    </a:lnTo>
                    <a:cubicBezTo>
                      <a:pt x="124484" y="36766"/>
                      <a:pt x="124481" y="36766"/>
                      <a:pt x="124478" y="36766"/>
                    </a:cubicBezTo>
                    <a:cubicBezTo>
                      <a:pt x="124459" y="36766"/>
                      <a:pt x="124439" y="36766"/>
                      <a:pt x="124419" y="36766"/>
                    </a:cubicBezTo>
                    <a:cubicBezTo>
                      <a:pt x="122559" y="36766"/>
                      <a:pt x="120791" y="37604"/>
                      <a:pt x="119550" y="38907"/>
                    </a:cubicBezTo>
                    <a:cubicBezTo>
                      <a:pt x="119631" y="37312"/>
                      <a:pt x="119048" y="35816"/>
                      <a:pt x="118054" y="34633"/>
                    </a:cubicBezTo>
                    <a:cubicBezTo>
                      <a:pt x="118479" y="34554"/>
                      <a:pt x="118907" y="34516"/>
                      <a:pt x="119332" y="34516"/>
                    </a:cubicBezTo>
                    <a:close/>
                    <a:moveTo>
                      <a:pt x="129633" y="34516"/>
                    </a:moveTo>
                    <a:cubicBezTo>
                      <a:pt x="130058" y="34516"/>
                      <a:pt x="130486" y="34554"/>
                      <a:pt x="130912" y="34633"/>
                    </a:cubicBezTo>
                    <a:cubicBezTo>
                      <a:pt x="129908" y="35816"/>
                      <a:pt x="129326" y="37321"/>
                      <a:pt x="129415" y="38907"/>
                    </a:cubicBezTo>
                    <a:cubicBezTo>
                      <a:pt x="128174" y="37604"/>
                      <a:pt x="126406" y="36766"/>
                      <a:pt x="124537" y="36766"/>
                    </a:cubicBezTo>
                    <a:cubicBezTo>
                      <a:pt x="124521" y="36766"/>
                      <a:pt x="124504" y="36766"/>
                      <a:pt x="124487" y="36766"/>
                    </a:cubicBezTo>
                    <a:lnTo>
                      <a:pt x="124487" y="36766"/>
                    </a:lnTo>
                    <a:cubicBezTo>
                      <a:pt x="125825" y="35318"/>
                      <a:pt x="127698" y="34516"/>
                      <a:pt x="129633" y="34516"/>
                    </a:cubicBezTo>
                    <a:close/>
                    <a:moveTo>
                      <a:pt x="60697" y="38943"/>
                    </a:moveTo>
                    <a:cubicBezTo>
                      <a:pt x="60700" y="38943"/>
                      <a:pt x="60703" y="38943"/>
                      <a:pt x="60707" y="38943"/>
                    </a:cubicBezTo>
                    <a:lnTo>
                      <a:pt x="60707" y="38943"/>
                    </a:lnTo>
                    <a:cubicBezTo>
                      <a:pt x="60709" y="38943"/>
                      <a:pt x="60712" y="38943"/>
                      <a:pt x="60715" y="38943"/>
                    </a:cubicBezTo>
                    <a:close/>
                    <a:moveTo>
                      <a:pt x="82776" y="34621"/>
                    </a:moveTo>
                    <a:cubicBezTo>
                      <a:pt x="83205" y="34621"/>
                      <a:pt x="83636" y="34660"/>
                      <a:pt x="84066" y="34741"/>
                    </a:cubicBezTo>
                    <a:cubicBezTo>
                      <a:pt x="83556" y="35341"/>
                      <a:pt x="83152" y="36031"/>
                      <a:pt x="82893" y="36775"/>
                    </a:cubicBezTo>
                    <a:lnTo>
                      <a:pt x="82875" y="36775"/>
                    </a:lnTo>
                    <a:cubicBezTo>
                      <a:pt x="82642" y="37474"/>
                      <a:pt x="82534" y="38208"/>
                      <a:pt x="82579" y="38952"/>
                    </a:cubicBezTo>
                    <a:cubicBezTo>
                      <a:pt x="81333" y="37644"/>
                      <a:pt x="79568" y="36811"/>
                      <a:pt x="77695" y="36811"/>
                    </a:cubicBezTo>
                    <a:cubicBezTo>
                      <a:pt x="79034" y="35399"/>
                      <a:pt x="80873" y="34621"/>
                      <a:pt x="82776" y="34621"/>
                    </a:cubicBezTo>
                    <a:close/>
                    <a:moveTo>
                      <a:pt x="95815" y="34621"/>
                    </a:moveTo>
                    <a:cubicBezTo>
                      <a:pt x="97719" y="34621"/>
                      <a:pt x="99565" y="35399"/>
                      <a:pt x="100903" y="36811"/>
                    </a:cubicBezTo>
                    <a:cubicBezTo>
                      <a:pt x="99030" y="36811"/>
                      <a:pt x="97265" y="37644"/>
                      <a:pt x="96020" y="38952"/>
                    </a:cubicBezTo>
                    <a:cubicBezTo>
                      <a:pt x="96056" y="38208"/>
                      <a:pt x="95948" y="37474"/>
                      <a:pt x="95706" y="36775"/>
                    </a:cubicBezTo>
                    <a:lnTo>
                      <a:pt x="95688" y="36775"/>
                    </a:lnTo>
                    <a:cubicBezTo>
                      <a:pt x="95428" y="36031"/>
                      <a:pt x="95034" y="35341"/>
                      <a:pt x="94523" y="34741"/>
                    </a:cubicBezTo>
                    <a:cubicBezTo>
                      <a:pt x="94953" y="34660"/>
                      <a:pt x="95385" y="34621"/>
                      <a:pt x="95815" y="34621"/>
                    </a:cubicBezTo>
                    <a:close/>
                    <a:moveTo>
                      <a:pt x="48844" y="34725"/>
                    </a:moveTo>
                    <a:cubicBezTo>
                      <a:pt x="50778" y="34725"/>
                      <a:pt x="52655" y="35522"/>
                      <a:pt x="53995" y="36972"/>
                    </a:cubicBezTo>
                    <a:lnTo>
                      <a:pt x="53995" y="36972"/>
                    </a:lnTo>
                    <a:cubicBezTo>
                      <a:pt x="53988" y="36972"/>
                      <a:pt x="53981" y="36972"/>
                      <a:pt x="53974" y="36972"/>
                    </a:cubicBezTo>
                    <a:cubicBezTo>
                      <a:pt x="52094" y="36972"/>
                      <a:pt x="50315" y="37803"/>
                      <a:pt x="49067" y="39113"/>
                    </a:cubicBezTo>
                    <a:cubicBezTo>
                      <a:pt x="49147" y="37527"/>
                      <a:pt x="48565" y="36022"/>
                      <a:pt x="47579" y="34839"/>
                    </a:cubicBezTo>
                    <a:cubicBezTo>
                      <a:pt x="48000" y="34763"/>
                      <a:pt x="48423" y="34725"/>
                      <a:pt x="48844" y="34725"/>
                    </a:cubicBezTo>
                    <a:close/>
                    <a:moveTo>
                      <a:pt x="59150" y="34722"/>
                    </a:moveTo>
                    <a:cubicBezTo>
                      <a:pt x="59575" y="34722"/>
                      <a:pt x="60003" y="34760"/>
                      <a:pt x="60429" y="34839"/>
                    </a:cubicBezTo>
                    <a:cubicBezTo>
                      <a:pt x="59434" y="36022"/>
                      <a:pt x="58852" y="37527"/>
                      <a:pt x="58941" y="39113"/>
                    </a:cubicBezTo>
                    <a:cubicBezTo>
                      <a:pt x="57691" y="37810"/>
                      <a:pt x="55923" y="36972"/>
                      <a:pt x="54063" y="36972"/>
                    </a:cubicBezTo>
                    <a:cubicBezTo>
                      <a:pt x="54043" y="36972"/>
                      <a:pt x="54024" y="36972"/>
                      <a:pt x="54004" y="36972"/>
                    </a:cubicBezTo>
                    <a:cubicBezTo>
                      <a:pt x="55341" y="35524"/>
                      <a:pt x="57215" y="34722"/>
                      <a:pt x="59150" y="34722"/>
                    </a:cubicBezTo>
                    <a:close/>
                    <a:moveTo>
                      <a:pt x="25322" y="34827"/>
                    </a:moveTo>
                    <a:cubicBezTo>
                      <a:pt x="27227" y="34827"/>
                      <a:pt x="29071" y="35605"/>
                      <a:pt x="30402" y="37017"/>
                    </a:cubicBezTo>
                    <a:cubicBezTo>
                      <a:pt x="28538" y="37017"/>
                      <a:pt x="26764" y="37850"/>
                      <a:pt x="25519" y="39149"/>
                    </a:cubicBezTo>
                    <a:cubicBezTo>
                      <a:pt x="25563" y="38415"/>
                      <a:pt x="25456" y="37671"/>
                      <a:pt x="25223" y="36972"/>
                    </a:cubicBezTo>
                    <a:lnTo>
                      <a:pt x="25196" y="36972"/>
                    </a:lnTo>
                    <a:cubicBezTo>
                      <a:pt x="24936" y="36228"/>
                      <a:pt x="24542" y="35547"/>
                      <a:pt x="24031" y="34947"/>
                    </a:cubicBezTo>
                    <a:cubicBezTo>
                      <a:pt x="24461" y="34866"/>
                      <a:pt x="24893" y="34827"/>
                      <a:pt x="25322" y="34827"/>
                    </a:cubicBezTo>
                    <a:close/>
                    <a:moveTo>
                      <a:pt x="12283" y="34827"/>
                    </a:moveTo>
                    <a:cubicBezTo>
                      <a:pt x="12712" y="34827"/>
                      <a:pt x="13144" y="34866"/>
                      <a:pt x="13574" y="34947"/>
                    </a:cubicBezTo>
                    <a:cubicBezTo>
                      <a:pt x="13063" y="35547"/>
                      <a:pt x="12669" y="36228"/>
                      <a:pt x="12400" y="36972"/>
                    </a:cubicBezTo>
                    <a:lnTo>
                      <a:pt x="12382" y="36972"/>
                    </a:lnTo>
                    <a:cubicBezTo>
                      <a:pt x="12141" y="37671"/>
                      <a:pt x="12042" y="38415"/>
                      <a:pt x="12087" y="39149"/>
                    </a:cubicBezTo>
                    <a:lnTo>
                      <a:pt x="12078" y="39158"/>
                    </a:lnTo>
                    <a:cubicBezTo>
                      <a:pt x="10832" y="37850"/>
                      <a:pt x="9067" y="37017"/>
                      <a:pt x="7203" y="37017"/>
                    </a:cubicBezTo>
                    <a:cubicBezTo>
                      <a:pt x="8534" y="35605"/>
                      <a:pt x="10378" y="34827"/>
                      <a:pt x="12283" y="34827"/>
                    </a:cubicBezTo>
                    <a:close/>
                    <a:moveTo>
                      <a:pt x="106092" y="34618"/>
                    </a:moveTo>
                    <a:cubicBezTo>
                      <a:pt x="106556" y="34618"/>
                      <a:pt x="107024" y="34664"/>
                      <a:pt x="107489" y="34759"/>
                    </a:cubicBezTo>
                    <a:cubicBezTo>
                      <a:pt x="106497" y="35993"/>
                      <a:pt x="105950" y="37566"/>
                      <a:pt x="106126" y="39211"/>
                    </a:cubicBezTo>
                    <a:lnTo>
                      <a:pt x="106126" y="39211"/>
                    </a:lnTo>
                    <a:cubicBezTo>
                      <a:pt x="104872" y="37760"/>
                      <a:pt x="102999" y="36811"/>
                      <a:pt x="101011" y="36811"/>
                    </a:cubicBezTo>
                    <a:cubicBezTo>
                      <a:pt x="102344" y="35398"/>
                      <a:pt x="104187" y="34618"/>
                      <a:pt x="106092" y="34618"/>
                    </a:cubicBezTo>
                    <a:close/>
                    <a:moveTo>
                      <a:pt x="70812" y="30100"/>
                    </a:moveTo>
                    <a:cubicBezTo>
                      <a:pt x="71307" y="30100"/>
                      <a:pt x="71806" y="30153"/>
                      <a:pt x="72301" y="30261"/>
                    </a:cubicBezTo>
                    <a:cubicBezTo>
                      <a:pt x="71289" y="31524"/>
                      <a:pt x="70742" y="33119"/>
                      <a:pt x="70939" y="34786"/>
                    </a:cubicBezTo>
                    <a:lnTo>
                      <a:pt x="70957" y="34786"/>
                    </a:lnTo>
                    <a:cubicBezTo>
                      <a:pt x="71464" y="34672"/>
                      <a:pt x="71976" y="34617"/>
                      <a:pt x="72484" y="34617"/>
                    </a:cubicBezTo>
                    <a:cubicBezTo>
                      <a:pt x="74391" y="34617"/>
                      <a:pt x="76244" y="35395"/>
                      <a:pt x="77588" y="36811"/>
                    </a:cubicBezTo>
                    <a:cubicBezTo>
                      <a:pt x="75545" y="36811"/>
                      <a:pt x="73618" y="37823"/>
                      <a:pt x="72364" y="39338"/>
                    </a:cubicBezTo>
                    <a:cubicBezTo>
                      <a:pt x="72712" y="35639"/>
                      <a:pt x="69416" y="32366"/>
                      <a:pt x="65722" y="32366"/>
                    </a:cubicBezTo>
                    <a:cubicBezTo>
                      <a:pt x="65702" y="32366"/>
                      <a:pt x="65682" y="32366"/>
                      <a:pt x="65662" y="32366"/>
                    </a:cubicBezTo>
                    <a:cubicBezTo>
                      <a:pt x="65642" y="32366"/>
                      <a:pt x="65622" y="32366"/>
                      <a:pt x="65602" y="32366"/>
                    </a:cubicBezTo>
                    <a:cubicBezTo>
                      <a:pt x="63733" y="32366"/>
                      <a:pt x="61974" y="33196"/>
                      <a:pt x="60724" y="34499"/>
                    </a:cubicBezTo>
                    <a:cubicBezTo>
                      <a:pt x="60814" y="32913"/>
                      <a:pt x="60231" y="31407"/>
                      <a:pt x="59237" y="30225"/>
                    </a:cubicBezTo>
                    <a:cubicBezTo>
                      <a:pt x="59663" y="30146"/>
                      <a:pt x="60090" y="30107"/>
                      <a:pt x="60515" y="30107"/>
                    </a:cubicBezTo>
                    <a:cubicBezTo>
                      <a:pt x="62451" y="30107"/>
                      <a:pt x="64326" y="30910"/>
                      <a:pt x="65671" y="32357"/>
                    </a:cubicBezTo>
                    <a:cubicBezTo>
                      <a:pt x="67011" y="30902"/>
                      <a:pt x="68881" y="30100"/>
                      <a:pt x="70812" y="30100"/>
                    </a:cubicBezTo>
                    <a:close/>
                    <a:moveTo>
                      <a:pt x="35613" y="34818"/>
                    </a:moveTo>
                    <a:cubicBezTo>
                      <a:pt x="36073" y="34818"/>
                      <a:pt x="36537" y="34863"/>
                      <a:pt x="36997" y="34956"/>
                    </a:cubicBezTo>
                    <a:cubicBezTo>
                      <a:pt x="36011" y="36201"/>
                      <a:pt x="35456" y="37769"/>
                      <a:pt x="35635" y="39418"/>
                    </a:cubicBezTo>
                    <a:cubicBezTo>
                      <a:pt x="34389" y="37958"/>
                      <a:pt x="32508" y="37017"/>
                      <a:pt x="30519" y="37008"/>
                    </a:cubicBezTo>
                    <a:cubicBezTo>
                      <a:pt x="31861" y="35593"/>
                      <a:pt x="33709" y="34818"/>
                      <a:pt x="35613" y="34818"/>
                    </a:cubicBezTo>
                    <a:close/>
                    <a:moveTo>
                      <a:pt x="112816" y="32662"/>
                    </a:moveTo>
                    <a:cubicBezTo>
                      <a:pt x="115993" y="32662"/>
                      <a:pt x="119169" y="34741"/>
                      <a:pt x="119209" y="38898"/>
                    </a:cubicBezTo>
                    <a:cubicBezTo>
                      <a:pt x="118736" y="38797"/>
                      <a:pt x="118259" y="38747"/>
                      <a:pt x="117785" y="38747"/>
                    </a:cubicBezTo>
                    <a:cubicBezTo>
                      <a:pt x="115926" y="38747"/>
                      <a:pt x="114120" y="39513"/>
                      <a:pt x="112821" y="40906"/>
                    </a:cubicBezTo>
                    <a:cubicBezTo>
                      <a:pt x="111539" y="39526"/>
                      <a:pt x="109747" y="38746"/>
                      <a:pt x="107865" y="38746"/>
                    </a:cubicBezTo>
                    <a:cubicBezTo>
                      <a:pt x="107382" y="38746"/>
                      <a:pt x="106898" y="38800"/>
                      <a:pt x="106423" y="38898"/>
                    </a:cubicBezTo>
                    <a:cubicBezTo>
                      <a:pt x="106463" y="34741"/>
                      <a:pt x="109640" y="32662"/>
                      <a:pt x="112816" y="32662"/>
                    </a:cubicBezTo>
                    <a:close/>
                    <a:moveTo>
                      <a:pt x="136134" y="32665"/>
                    </a:moveTo>
                    <a:cubicBezTo>
                      <a:pt x="139310" y="32665"/>
                      <a:pt x="142484" y="34742"/>
                      <a:pt x="142525" y="38898"/>
                    </a:cubicBezTo>
                    <a:cubicBezTo>
                      <a:pt x="142050" y="38797"/>
                      <a:pt x="141571" y="38747"/>
                      <a:pt x="141097" y="38747"/>
                    </a:cubicBezTo>
                    <a:cubicBezTo>
                      <a:pt x="139236" y="38747"/>
                      <a:pt x="137435" y="39513"/>
                      <a:pt x="136136" y="40906"/>
                    </a:cubicBezTo>
                    <a:cubicBezTo>
                      <a:pt x="134854" y="39526"/>
                      <a:pt x="133062" y="38746"/>
                      <a:pt x="131181" y="38746"/>
                    </a:cubicBezTo>
                    <a:cubicBezTo>
                      <a:pt x="130697" y="38746"/>
                      <a:pt x="130213" y="38800"/>
                      <a:pt x="129738" y="38898"/>
                    </a:cubicBezTo>
                    <a:cubicBezTo>
                      <a:pt x="129778" y="34744"/>
                      <a:pt x="132957" y="32665"/>
                      <a:pt x="136134" y="32665"/>
                    </a:cubicBezTo>
                    <a:close/>
                    <a:moveTo>
                      <a:pt x="89291" y="32767"/>
                    </a:moveTo>
                    <a:cubicBezTo>
                      <a:pt x="91871" y="32767"/>
                      <a:pt x="94452" y="34140"/>
                      <a:pt x="95348" y="36891"/>
                    </a:cubicBezTo>
                    <a:lnTo>
                      <a:pt x="95357" y="36882"/>
                    </a:lnTo>
                    <a:lnTo>
                      <a:pt x="95375" y="36882"/>
                    </a:lnTo>
                    <a:cubicBezTo>
                      <a:pt x="95581" y="37545"/>
                      <a:pt x="95688" y="38244"/>
                      <a:pt x="95688" y="38934"/>
                    </a:cubicBezTo>
                    <a:cubicBezTo>
                      <a:pt x="95215" y="38832"/>
                      <a:pt x="94738" y="38783"/>
                      <a:pt x="94264" y="38783"/>
                    </a:cubicBezTo>
                    <a:cubicBezTo>
                      <a:pt x="92405" y="38783"/>
                      <a:pt x="90601" y="39549"/>
                      <a:pt x="89308" y="40941"/>
                    </a:cubicBezTo>
                    <a:cubicBezTo>
                      <a:pt x="88027" y="39562"/>
                      <a:pt x="86235" y="38782"/>
                      <a:pt x="84353" y="38782"/>
                    </a:cubicBezTo>
                    <a:cubicBezTo>
                      <a:pt x="83869" y="38782"/>
                      <a:pt x="83385" y="38836"/>
                      <a:pt x="82910" y="38934"/>
                    </a:cubicBezTo>
                    <a:cubicBezTo>
                      <a:pt x="82910" y="38244"/>
                      <a:pt x="83018" y="37545"/>
                      <a:pt x="83224" y="36882"/>
                    </a:cubicBezTo>
                    <a:lnTo>
                      <a:pt x="83242" y="36882"/>
                    </a:lnTo>
                    <a:cubicBezTo>
                      <a:pt x="84134" y="34140"/>
                      <a:pt x="86712" y="32767"/>
                      <a:pt x="89291" y="32767"/>
                    </a:cubicBezTo>
                    <a:close/>
                    <a:moveTo>
                      <a:pt x="42335" y="32864"/>
                    </a:moveTo>
                    <a:cubicBezTo>
                      <a:pt x="45506" y="32864"/>
                      <a:pt x="48679" y="34938"/>
                      <a:pt x="48726" y="39092"/>
                    </a:cubicBezTo>
                    <a:lnTo>
                      <a:pt x="48726" y="39092"/>
                    </a:lnTo>
                    <a:cubicBezTo>
                      <a:pt x="48257" y="38992"/>
                      <a:pt x="47785" y="38944"/>
                      <a:pt x="47316" y="38944"/>
                    </a:cubicBezTo>
                    <a:cubicBezTo>
                      <a:pt x="45455" y="38944"/>
                      <a:pt x="43655" y="39710"/>
                      <a:pt x="42355" y="41103"/>
                    </a:cubicBezTo>
                    <a:cubicBezTo>
                      <a:pt x="41074" y="39723"/>
                      <a:pt x="39282" y="38943"/>
                      <a:pt x="37400" y="38943"/>
                    </a:cubicBezTo>
                    <a:cubicBezTo>
                      <a:pt x="36916" y="38943"/>
                      <a:pt x="36432" y="38997"/>
                      <a:pt x="35958" y="39096"/>
                    </a:cubicBezTo>
                    <a:cubicBezTo>
                      <a:pt x="35989" y="34942"/>
                      <a:pt x="39161" y="32864"/>
                      <a:pt x="42335" y="32864"/>
                    </a:cubicBezTo>
                    <a:close/>
                    <a:moveTo>
                      <a:pt x="65669" y="32862"/>
                    </a:moveTo>
                    <a:cubicBezTo>
                      <a:pt x="68844" y="32862"/>
                      <a:pt x="72019" y="34939"/>
                      <a:pt x="72059" y="39096"/>
                    </a:cubicBezTo>
                    <a:cubicBezTo>
                      <a:pt x="71584" y="38994"/>
                      <a:pt x="71106" y="38944"/>
                      <a:pt x="70631" y="38944"/>
                    </a:cubicBezTo>
                    <a:cubicBezTo>
                      <a:pt x="68767" y="38944"/>
                      <a:pt x="66963" y="39710"/>
                      <a:pt x="65671" y="41103"/>
                    </a:cubicBezTo>
                    <a:cubicBezTo>
                      <a:pt x="64391" y="39725"/>
                      <a:pt x="62594" y="38946"/>
                      <a:pt x="60707" y="38943"/>
                    </a:cubicBezTo>
                    <a:lnTo>
                      <a:pt x="60707" y="38943"/>
                    </a:lnTo>
                    <a:cubicBezTo>
                      <a:pt x="60226" y="38944"/>
                      <a:pt x="59745" y="38998"/>
                      <a:pt x="59273" y="39096"/>
                    </a:cubicBezTo>
                    <a:cubicBezTo>
                      <a:pt x="59313" y="34941"/>
                      <a:pt x="62491" y="32862"/>
                      <a:pt x="65669" y="32862"/>
                    </a:cubicBezTo>
                    <a:close/>
                    <a:moveTo>
                      <a:pt x="18802" y="32972"/>
                    </a:moveTo>
                    <a:cubicBezTo>
                      <a:pt x="21383" y="32972"/>
                      <a:pt x="23964" y="34343"/>
                      <a:pt x="24864" y="37088"/>
                    </a:cubicBezTo>
                    <a:lnTo>
                      <a:pt x="24882" y="37088"/>
                    </a:lnTo>
                    <a:cubicBezTo>
                      <a:pt x="25088" y="37760"/>
                      <a:pt x="25187" y="38450"/>
                      <a:pt x="25196" y="39149"/>
                    </a:cubicBezTo>
                    <a:cubicBezTo>
                      <a:pt x="24715" y="39044"/>
                      <a:pt x="24231" y="38993"/>
                      <a:pt x="23751" y="38993"/>
                    </a:cubicBezTo>
                    <a:cubicBezTo>
                      <a:pt x="21894" y="38993"/>
                      <a:pt x="20096" y="39759"/>
                      <a:pt x="18807" y="41148"/>
                    </a:cubicBezTo>
                    <a:cubicBezTo>
                      <a:pt x="17526" y="39777"/>
                      <a:pt x="15734" y="38988"/>
                      <a:pt x="13852" y="38988"/>
                    </a:cubicBezTo>
                    <a:cubicBezTo>
                      <a:pt x="13368" y="38988"/>
                      <a:pt x="12884" y="39042"/>
                      <a:pt x="12409" y="39149"/>
                    </a:cubicBezTo>
                    <a:cubicBezTo>
                      <a:pt x="12409" y="38450"/>
                      <a:pt x="12517" y="37751"/>
                      <a:pt x="12723" y="37088"/>
                    </a:cubicBezTo>
                    <a:lnTo>
                      <a:pt x="12741" y="37088"/>
                    </a:lnTo>
                    <a:cubicBezTo>
                      <a:pt x="13637" y="34345"/>
                      <a:pt x="16220" y="32972"/>
                      <a:pt x="18802" y="32972"/>
                    </a:cubicBezTo>
                    <a:close/>
                    <a:moveTo>
                      <a:pt x="130981" y="39121"/>
                    </a:moveTo>
                    <a:cubicBezTo>
                      <a:pt x="132916" y="39121"/>
                      <a:pt x="134790" y="39924"/>
                      <a:pt x="136127" y="41372"/>
                    </a:cubicBezTo>
                    <a:cubicBezTo>
                      <a:pt x="136107" y="41371"/>
                      <a:pt x="136087" y="41371"/>
                      <a:pt x="136067" y="41371"/>
                    </a:cubicBezTo>
                    <a:cubicBezTo>
                      <a:pt x="134199" y="41371"/>
                      <a:pt x="132440" y="42201"/>
                      <a:pt x="131190" y="43504"/>
                    </a:cubicBezTo>
                    <a:cubicBezTo>
                      <a:pt x="131225" y="42787"/>
                      <a:pt x="131136" y="42070"/>
                      <a:pt x="130912" y="41389"/>
                    </a:cubicBezTo>
                    <a:lnTo>
                      <a:pt x="130903" y="41389"/>
                    </a:lnTo>
                    <a:lnTo>
                      <a:pt x="130894" y="41354"/>
                    </a:lnTo>
                    <a:cubicBezTo>
                      <a:pt x="130894" y="41345"/>
                      <a:pt x="130894" y="41336"/>
                      <a:pt x="130885" y="41336"/>
                    </a:cubicBezTo>
                    <a:cubicBezTo>
                      <a:pt x="130625" y="40565"/>
                      <a:pt x="130222" y="39857"/>
                      <a:pt x="129702" y="39239"/>
                    </a:cubicBezTo>
                    <a:cubicBezTo>
                      <a:pt x="130128" y="39160"/>
                      <a:pt x="130556" y="39121"/>
                      <a:pt x="130981" y="39121"/>
                    </a:cubicBezTo>
                    <a:close/>
                    <a:moveTo>
                      <a:pt x="117967" y="39121"/>
                    </a:moveTo>
                    <a:cubicBezTo>
                      <a:pt x="118392" y="39121"/>
                      <a:pt x="118820" y="39160"/>
                      <a:pt x="119245" y="39239"/>
                    </a:cubicBezTo>
                    <a:cubicBezTo>
                      <a:pt x="118717" y="39857"/>
                      <a:pt x="118313" y="40565"/>
                      <a:pt x="118054" y="41336"/>
                    </a:cubicBezTo>
                    <a:cubicBezTo>
                      <a:pt x="118054" y="41336"/>
                      <a:pt x="118054" y="41345"/>
                      <a:pt x="118054" y="41354"/>
                    </a:cubicBezTo>
                    <a:cubicBezTo>
                      <a:pt x="118045" y="41354"/>
                      <a:pt x="118036" y="41380"/>
                      <a:pt x="118036" y="41389"/>
                    </a:cubicBezTo>
                    <a:cubicBezTo>
                      <a:pt x="117812" y="42070"/>
                      <a:pt x="117713" y="42787"/>
                      <a:pt x="117749" y="43513"/>
                    </a:cubicBezTo>
                    <a:cubicBezTo>
                      <a:pt x="116508" y="42210"/>
                      <a:pt x="114740" y="41371"/>
                      <a:pt x="112880" y="41371"/>
                    </a:cubicBezTo>
                    <a:cubicBezTo>
                      <a:pt x="112860" y="41371"/>
                      <a:pt x="112840" y="41371"/>
                      <a:pt x="112821" y="41372"/>
                    </a:cubicBezTo>
                    <a:cubicBezTo>
                      <a:pt x="114158" y="39924"/>
                      <a:pt x="116031" y="39121"/>
                      <a:pt x="117967" y="39121"/>
                    </a:cubicBezTo>
                    <a:close/>
                    <a:moveTo>
                      <a:pt x="94420" y="39162"/>
                    </a:moveTo>
                    <a:cubicBezTo>
                      <a:pt x="94850" y="39162"/>
                      <a:pt x="95283" y="39202"/>
                      <a:pt x="95715" y="39284"/>
                    </a:cubicBezTo>
                    <a:cubicBezTo>
                      <a:pt x="94720" y="40467"/>
                      <a:pt x="94138" y="41963"/>
                      <a:pt x="94228" y="43558"/>
                    </a:cubicBezTo>
                    <a:cubicBezTo>
                      <a:pt x="92986" y="42254"/>
                      <a:pt x="91218" y="41416"/>
                      <a:pt x="89350" y="41416"/>
                    </a:cubicBezTo>
                    <a:cubicBezTo>
                      <a:pt x="89330" y="41416"/>
                      <a:pt x="89310" y="41416"/>
                      <a:pt x="89290" y="41416"/>
                    </a:cubicBezTo>
                    <a:cubicBezTo>
                      <a:pt x="89271" y="41416"/>
                      <a:pt x="89251" y="41416"/>
                      <a:pt x="89231" y="41416"/>
                    </a:cubicBezTo>
                    <a:cubicBezTo>
                      <a:pt x="87363" y="41416"/>
                      <a:pt x="85603" y="42254"/>
                      <a:pt x="84353" y="43558"/>
                    </a:cubicBezTo>
                    <a:cubicBezTo>
                      <a:pt x="84443" y="41963"/>
                      <a:pt x="83860" y="40458"/>
                      <a:pt x="82866" y="39284"/>
                    </a:cubicBezTo>
                    <a:cubicBezTo>
                      <a:pt x="83294" y="39204"/>
                      <a:pt x="83725" y="39165"/>
                      <a:pt x="84152" y="39165"/>
                    </a:cubicBezTo>
                    <a:cubicBezTo>
                      <a:pt x="86085" y="39165"/>
                      <a:pt x="87957" y="39962"/>
                      <a:pt x="89299" y="41407"/>
                    </a:cubicBezTo>
                    <a:cubicBezTo>
                      <a:pt x="90633" y="39964"/>
                      <a:pt x="92493" y="39162"/>
                      <a:pt x="94420" y="39162"/>
                    </a:cubicBezTo>
                    <a:close/>
                    <a:moveTo>
                      <a:pt x="47485" y="39327"/>
                    </a:moveTo>
                    <a:cubicBezTo>
                      <a:pt x="47912" y="39327"/>
                      <a:pt x="48343" y="39366"/>
                      <a:pt x="48771" y="39445"/>
                    </a:cubicBezTo>
                    <a:cubicBezTo>
                      <a:pt x="48242" y="40063"/>
                      <a:pt x="47839" y="40771"/>
                      <a:pt x="47579" y="41533"/>
                    </a:cubicBezTo>
                    <a:cubicBezTo>
                      <a:pt x="47579" y="41542"/>
                      <a:pt x="47579" y="41542"/>
                      <a:pt x="47579" y="41551"/>
                    </a:cubicBezTo>
                    <a:lnTo>
                      <a:pt x="47570" y="41596"/>
                    </a:lnTo>
                    <a:lnTo>
                      <a:pt x="47561" y="41587"/>
                    </a:lnTo>
                    <a:cubicBezTo>
                      <a:pt x="47337" y="42277"/>
                      <a:pt x="47239" y="42993"/>
                      <a:pt x="47275" y="43710"/>
                    </a:cubicBezTo>
                    <a:cubicBezTo>
                      <a:pt x="46027" y="42400"/>
                      <a:pt x="44256" y="41569"/>
                      <a:pt x="42377" y="41569"/>
                    </a:cubicBezTo>
                    <a:cubicBezTo>
                      <a:pt x="42366" y="41569"/>
                      <a:pt x="42356" y="41569"/>
                      <a:pt x="42346" y="41569"/>
                    </a:cubicBezTo>
                    <a:cubicBezTo>
                      <a:pt x="43682" y="40123"/>
                      <a:pt x="45552" y="39327"/>
                      <a:pt x="47485" y="39327"/>
                    </a:cubicBezTo>
                    <a:close/>
                    <a:moveTo>
                      <a:pt x="60514" y="39327"/>
                    </a:moveTo>
                    <a:cubicBezTo>
                      <a:pt x="62447" y="39327"/>
                      <a:pt x="64317" y="40123"/>
                      <a:pt x="65653" y="41569"/>
                    </a:cubicBezTo>
                    <a:cubicBezTo>
                      <a:pt x="65633" y="41568"/>
                      <a:pt x="65613" y="41568"/>
                      <a:pt x="65593" y="41568"/>
                    </a:cubicBezTo>
                    <a:cubicBezTo>
                      <a:pt x="63725" y="41568"/>
                      <a:pt x="61966" y="42407"/>
                      <a:pt x="60715" y="43710"/>
                    </a:cubicBezTo>
                    <a:cubicBezTo>
                      <a:pt x="60751" y="42993"/>
                      <a:pt x="60662" y="42277"/>
                      <a:pt x="60438" y="41587"/>
                    </a:cubicBezTo>
                    <a:cubicBezTo>
                      <a:pt x="60438" y="41578"/>
                      <a:pt x="60429" y="41569"/>
                      <a:pt x="60420" y="41560"/>
                    </a:cubicBezTo>
                    <a:cubicBezTo>
                      <a:pt x="60420" y="41551"/>
                      <a:pt x="60420" y="41542"/>
                      <a:pt x="60411" y="41533"/>
                    </a:cubicBezTo>
                    <a:cubicBezTo>
                      <a:pt x="60151" y="40771"/>
                      <a:pt x="59748" y="40054"/>
                      <a:pt x="59228" y="39445"/>
                    </a:cubicBezTo>
                    <a:cubicBezTo>
                      <a:pt x="59656" y="39366"/>
                      <a:pt x="60087" y="39327"/>
                      <a:pt x="60514" y="39327"/>
                    </a:cubicBezTo>
                    <a:close/>
                    <a:moveTo>
                      <a:pt x="13656" y="39363"/>
                    </a:moveTo>
                    <a:cubicBezTo>
                      <a:pt x="15596" y="39363"/>
                      <a:pt x="17470" y="40166"/>
                      <a:pt x="18807" y="41613"/>
                    </a:cubicBezTo>
                    <a:cubicBezTo>
                      <a:pt x="18787" y="41613"/>
                      <a:pt x="18768" y="41613"/>
                      <a:pt x="18748" y="41613"/>
                    </a:cubicBezTo>
                    <a:cubicBezTo>
                      <a:pt x="16879" y="41613"/>
                      <a:pt x="15111" y="42452"/>
                      <a:pt x="13870" y="43755"/>
                    </a:cubicBezTo>
                    <a:cubicBezTo>
                      <a:pt x="13951" y="42169"/>
                      <a:pt x="13368" y="40664"/>
                      <a:pt x="12382" y="39490"/>
                    </a:cubicBezTo>
                    <a:lnTo>
                      <a:pt x="12374" y="39481"/>
                    </a:lnTo>
                    <a:cubicBezTo>
                      <a:pt x="12801" y="39402"/>
                      <a:pt x="13230" y="39363"/>
                      <a:pt x="13656" y="39363"/>
                    </a:cubicBezTo>
                    <a:close/>
                    <a:moveTo>
                      <a:pt x="23953" y="39363"/>
                    </a:moveTo>
                    <a:cubicBezTo>
                      <a:pt x="24378" y="39363"/>
                      <a:pt x="24806" y="39402"/>
                      <a:pt x="25232" y="39481"/>
                    </a:cubicBezTo>
                    <a:cubicBezTo>
                      <a:pt x="24237" y="40664"/>
                      <a:pt x="23655" y="42160"/>
                      <a:pt x="23744" y="43755"/>
                    </a:cubicBezTo>
                    <a:cubicBezTo>
                      <a:pt x="22494" y="42452"/>
                      <a:pt x="20726" y="41613"/>
                      <a:pt x="18866" y="41613"/>
                    </a:cubicBezTo>
                    <a:cubicBezTo>
                      <a:pt x="18846" y="41613"/>
                      <a:pt x="18827" y="41613"/>
                      <a:pt x="18807" y="41613"/>
                    </a:cubicBezTo>
                    <a:cubicBezTo>
                      <a:pt x="20144" y="40166"/>
                      <a:pt x="22018" y="39363"/>
                      <a:pt x="23953" y="39363"/>
                    </a:cubicBezTo>
                    <a:close/>
                    <a:moveTo>
                      <a:pt x="107671" y="39122"/>
                    </a:moveTo>
                    <a:cubicBezTo>
                      <a:pt x="109602" y="39122"/>
                      <a:pt x="111474" y="39919"/>
                      <a:pt x="112821" y="41372"/>
                    </a:cubicBezTo>
                    <a:cubicBezTo>
                      <a:pt x="112802" y="41371"/>
                      <a:pt x="112783" y="41371"/>
                      <a:pt x="112765" y="41371"/>
                    </a:cubicBezTo>
                    <a:cubicBezTo>
                      <a:pt x="110778" y="41371"/>
                      <a:pt x="108902" y="42317"/>
                      <a:pt x="107650" y="43764"/>
                    </a:cubicBezTo>
                    <a:lnTo>
                      <a:pt x="107650" y="43764"/>
                    </a:lnTo>
                    <a:cubicBezTo>
                      <a:pt x="107803" y="42097"/>
                      <a:pt x="107211" y="40511"/>
                      <a:pt x="106172" y="39284"/>
                    </a:cubicBezTo>
                    <a:cubicBezTo>
                      <a:pt x="106670" y="39175"/>
                      <a:pt x="107172" y="39122"/>
                      <a:pt x="107671" y="39122"/>
                    </a:cubicBezTo>
                    <a:close/>
                    <a:moveTo>
                      <a:pt x="37180" y="39320"/>
                    </a:moveTo>
                    <a:cubicBezTo>
                      <a:pt x="39113" y="39320"/>
                      <a:pt x="40988" y="40121"/>
                      <a:pt x="42328" y="41569"/>
                    </a:cubicBezTo>
                    <a:cubicBezTo>
                      <a:pt x="42310" y="41568"/>
                      <a:pt x="42291" y="41568"/>
                      <a:pt x="42273" y="41568"/>
                    </a:cubicBezTo>
                    <a:cubicBezTo>
                      <a:pt x="40286" y="41568"/>
                      <a:pt x="38419" y="42514"/>
                      <a:pt x="37167" y="43961"/>
                    </a:cubicBezTo>
                    <a:cubicBezTo>
                      <a:pt x="37320" y="42294"/>
                      <a:pt x="36728" y="40708"/>
                      <a:pt x="35689" y="39481"/>
                    </a:cubicBezTo>
                    <a:cubicBezTo>
                      <a:pt x="36184" y="39373"/>
                      <a:pt x="36684" y="39320"/>
                      <a:pt x="37180" y="39320"/>
                    </a:cubicBezTo>
                    <a:close/>
                    <a:moveTo>
                      <a:pt x="124483" y="37269"/>
                    </a:moveTo>
                    <a:cubicBezTo>
                      <a:pt x="127057" y="37269"/>
                      <a:pt x="129630" y="38633"/>
                      <a:pt x="130536" y="41363"/>
                    </a:cubicBezTo>
                    <a:cubicBezTo>
                      <a:pt x="130760" y="42053"/>
                      <a:pt x="130867" y="42769"/>
                      <a:pt x="130876" y="43495"/>
                    </a:cubicBezTo>
                    <a:cubicBezTo>
                      <a:pt x="130401" y="43393"/>
                      <a:pt x="129922" y="43343"/>
                      <a:pt x="129447" y="43343"/>
                    </a:cubicBezTo>
                    <a:cubicBezTo>
                      <a:pt x="127584" y="43343"/>
                      <a:pt x="125780" y="44110"/>
                      <a:pt x="124487" y="45502"/>
                    </a:cubicBezTo>
                    <a:cubicBezTo>
                      <a:pt x="123213" y="44130"/>
                      <a:pt x="121434" y="43343"/>
                      <a:pt x="119564" y="43343"/>
                    </a:cubicBezTo>
                    <a:cubicBezTo>
                      <a:pt x="119553" y="43343"/>
                      <a:pt x="119543" y="43343"/>
                      <a:pt x="119532" y="43343"/>
                    </a:cubicBezTo>
                    <a:cubicBezTo>
                      <a:pt x="119048" y="43343"/>
                      <a:pt x="118564" y="43388"/>
                      <a:pt x="118089" y="43495"/>
                    </a:cubicBezTo>
                    <a:cubicBezTo>
                      <a:pt x="118089" y="42769"/>
                      <a:pt x="118206" y="42053"/>
                      <a:pt x="118421" y="41363"/>
                    </a:cubicBezTo>
                    <a:lnTo>
                      <a:pt x="118430" y="41354"/>
                    </a:lnTo>
                    <a:cubicBezTo>
                      <a:pt x="119339" y="38631"/>
                      <a:pt x="121911" y="37269"/>
                      <a:pt x="124483" y="37269"/>
                    </a:cubicBezTo>
                    <a:close/>
                    <a:moveTo>
                      <a:pt x="77631" y="37312"/>
                    </a:moveTo>
                    <a:cubicBezTo>
                      <a:pt x="80804" y="37312"/>
                      <a:pt x="83980" y="39391"/>
                      <a:pt x="84022" y="43547"/>
                    </a:cubicBezTo>
                    <a:lnTo>
                      <a:pt x="84022" y="43547"/>
                    </a:lnTo>
                    <a:cubicBezTo>
                      <a:pt x="83546" y="43443"/>
                      <a:pt x="83066" y="43393"/>
                      <a:pt x="82590" y="43393"/>
                    </a:cubicBezTo>
                    <a:cubicBezTo>
                      <a:pt x="80737" y="43393"/>
                      <a:pt x="78939" y="44159"/>
                      <a:pt x="77651" y="45547"/>
                    </a:cubicBezTo>
                    <a:cubicBezTo>
                      <a:pt x="76369" y="44176"/>
                      <a:pt x="74577" y="43388"/>
                      <a:pt x="72696" y="43388"/>
                    </a:cubicBezTo>
                    <a:cubicBezTo>
                      <a:pt x="72212" y="43388"/>
                      <a:pt x="71728" y="43441"/>
                      <a:pt x="71253" y="43549"/>
                    </a:cubicBezTo>
                    <a:cubicBezTo>
                      <a:pt x="71284" y="39391"/>
                      <a:pt x="74456" y="37312"/>
                      <a:pt x="77631" y="37312"/>
                    </a:cubicBezTo>
                    <a:close/>
                    <a:moveTo>
                      <a:pt x="100946" y="37312"/>
                    </a:moveTo>
                    <a:cubicBezTo>
                      <a:pt x="104119" y="37312"/>
                      <a:pt x="107295" y="39391"/>
                      <a:pt x="107337" y="43547"/>
                    </a:cubicBezTo>
                    <a:lnTo>
                      <a:pt x="107337" y="43547"/>
                    </a:lnTo>
                    <a:cubicBezTo>
                      <a:pt x="106861" y="43443"/>
                      <a:pt x="106381" y="43393"/>
                      <a:pt x="105905" y="43393"/>
                    </a:cubicBezTo>
                    <a:cubicBezTo>
                      <a:pt x="104052" y="43393"/>
                      <a:pt x="102255" y="44159"/>
                      <a:pt x="100966" y="45547"/>
                    </a:cubicBezTo>
                    <a:cubicBezTo>
                      <a:pt x="99685" y="44176"/>
                      <a:pt x="97883" y="43388"/>
                      <a:pt x="96011" y="43388"/>
                    </a:cubicBezTo>
                    <a:cubicBezTo>
                      <a:pt x="95527" y="43388"/>
                      <a:pt x="95043" y="43441"/>
                      <a:pt x="94568" y="43549"/>
                    </a:cubicBezTo>
                    <a:cubicBezTo>
                      <a:pt x="94599" y="39391"/>
                      <a:pt x="97771" y="37312"/>
                      <a:pt x="100946" y="37312"/>
                    </a:cubicBezTo>
                    <a:close/>
                    <a:moveTo>
                      <a:pt x="54012" y="37467"/>
                    </a:moveTo>
                    <a:cubicBezTo>
                      <a:pt x="56585" y="37467"/>
                      <a:pt x="59156" y="38831"/>
                      <a:pt x="60061" y="41560"/>
                    </a:cubicBezTo>
                    <a:cubicBezTo>
                      <a:pt x="60285" y="42250"/>
                      <a:pt x="60393" y="42975"/>
                      <a:pt x="60393" y="43701"/>
                    </a:cubicBezTo>
                    <a:cubicBezTo>
                      <a:pt x="59914" y="43596"/>
                      <a:pt x="59431" y="43545"/>
                      <a:pt x="58952" y="43545"/>
                    </a:cubicBezTo>
                    <a:cubicBezTo>
                      <a:pt x="57099" y="43545"/>
                      <a:pt x="55302" y="44311"/>
                      <a:pt x="54013" y="45699"/>
                    </a:cubicBezTo>
                    <a:cubicBezTo>
                      <a:pt x="52739" y="44336"/>
                      <a:pt x="50960" y="43549"/>
                      <a:pt x="49089" y="43549"/>
                    </a:cubicBezTo>
                    <a:cubicBezTo>
                      <a:pt x="49079" y="43549"/>
                      <a:pt x="49068" y="43549"/>
                      <a:pt x="49058" y="43549"/>
                    </a:cubicBezTo>
                    <a:cubicBezTo>
                      <a:pt x="48574" y="43549"/>
                      <a:pt x="48090" y="43594"/>
                      <a:pt x="47615" y="43701"/>
                    </a:cubicBezTo>
                    <a:cubicBezTo>
                      <a:pt x="47615" y="42975"/>
                      <a:pt x="47723" y="42250"/>
                      <a:pt x="47938" y="41560"/>
                    </a:cubicBezTo>
                    <a:lnTo>
                      <a:pt x="47956" y="41560"/>
                    </a:lnTo>
                    <a:cubicBezTo>
                      <a:pt x="48865" y="38831"/>
                      <a:pt x="51439" y="37467"/>
                      <a:pt x="54012" y="37467"/>
                    </a:cubicBezTo>
                    <a:close/>
                    <a:moveTo>
                      <a:pt x="7148" y="37513"/>
                    </a:moveTo>
                    <a:cubicBezTo>
                      <a:pt x="10323" y="37513"/>
                      <a:pt x="13498" y="39590"/>
                      <a:pt x="13538" y="43746"/>
                    </a:cubicBezTo>
                    <a:cubicBezTo>
                      <a:pt x="13065" y="43644"/>
                      <a:pt x="12588" y="43594"/>
                      <a:pt x="12114" y="43594"/>
                    </a:cubicBezTo>
                    <a:cubicBezTo>
                      <a:pt x="10255" y="43594"/>
                      <a:pt x="8449" y="44361"/>
                      <a:pt x="7150" y="45753"/>
                    </a:cubicBezTo>
                    <a:cubicBezTo>
                      <a:pt x="5868" y="44373"/>
                      <a:pt x="4076" y="43594"/>
                      <a:pt x="2194" y="43594"/>
                    </a:cubicBezTo>
                    <a:cubicBezTo>
                      <a:pt x="1711" y="43594"/>
                      <a:pt x="1227" y="43647"/>
                      <a:pt x="752" y="43746"/>
                    </a:cubicBezTo>
                    <a:cubicBezTo>
                      <a:pt x="792" y="39592"/>
                      <a:pt x="3970" y="37513"/>
                      <a:pt x="7148" y="37513"/>
                    </a:cubicBezTo>
                    <a:close/>
                    <a:moveTo>
                      <a:pt x="30465" y="37513"/>
                    </a:moveTo>
                    <a:cubicBezTo>
                      <a:pt x="33638" y="37513"/>
                      <a:pt x="36811" y="39588"/>
                      <a:pt x="36854" y="43742"/>
                    </a:cubicBezTo>
                    <a:lnTo>
                      <a:pt x="36854" y="43742"/>
                    </a:lnTo>
                    <a:cubicBezTo>
                      <a:pt x="36384" y="43643"/>
                      <a:pt x="35912" y="43594"/>
                      <a:pt x="35443" y="43594"/>
                    </a:cubicBezTo>
                    <a:cubicBezTo>
                      <a:pt x="33580" y="43594"/>
                      <a:pt x="31775" y="44361"/>
                      <a:pt x="30483" y="45753"/>
                    </a:cubicBezTo>
                    <a:cubicBezTo>
                      <a:pt x="29201" y="44373"/>
                      <a:pt x="27409" y="43594"/>
                      <a:pt x="25528" y="43594"/>
                    </a:cubicBezTo>
                    <a:cubicBezTo>
                      <a:pt x="25044" y="43594"/>
                      <a:pt x="24560" y="43647"/>
                      <a:pt x="24085" y="43746"/>
                    </a:cubicBezTo>
                    <a:cubicBezTo>
                      <a:pt x="24116" y="39592"/>
                      <a:pt x="27290" y="37513"/>
                      <a:pt x="30465" y="37513"/>
                    </a:cubicBezTo>
                    <a:close/>
                    <a:moveTo>
                      <a:pt x="129619" y="43736"/>
                    </a:moveTo>
                    <a:cubicBezTo>
                      <a:pt x="130043" y="43736"/>
                      <a:pt x="130469" y="43775"/>
                      <a:pt x="130894" y="43854"/>
                    </a:cubicBezTo>
                    <a:cubicBezTo>
                      <a:pt x="129908" y="45018"/>
                      <a:pt x="129326" y="46524"/>
                      <a:pt x="129415" y="48110"/>
                    </a:cubicBezTo>
                    <a:lnTo>
                      <a:pt x="129406" y="48128"/>
                    </a:lnTo>
                    <a:cubicBezTo>
                      <a:pt x="128165" y="46824"/>
                      <a:pt x="126397" y="45986"/>
                      <a:pt x="124528" y="45986"/>
                    </a:cubicBezTo>
                    <a:cubicBezTo>
                      <a:pt x="124509" y="45986"/>
                      <a:pt x="124489" y="45986"/>
                      <a:pt x="124469" y="45986"/>
                    </a:cubicBezTo>
                    <a:cubicBezTo>
                      <a:pt x="124450" y="45986"/>
                      <a:pt x="124430" y="45986"/>
                      <a:pt x="124410" y="45986"/>
                    </a:cubicBezTo>
                    <a:cubicBezTo>
                      <a:pt x="122541" y="45986"/>
                      <a:pt x="120782" y="46824"/>
                      <a:pt x="119532" y="48128"/>
                    </a:cubicBezTo>
                    <a:cubicBezTo>
                      <a:pt x="119622" y="46533"/>
                      <a:pt x="119039" y="45036"/>
                      <a:pt x="118045" y="43854"/>
                    </a:cubicBezTo>
                    <a:cubicBezTo>
                      <a:pt x="118471" y="43775"/>
                      <a:pt x="118899" y="43736"/>
                      <a:pt x="119324" y="43736"/>
                    </a:cubicBezTo>
                    <a:cubicBezTo>
                      <a:pt x="121259" y="43736"/>
                      <a:pt x="123134" y="44537"/>
                      <a:pt x="124478" y="45977"/>
                    </a:cubicBezTo>
                    <a:cubicBezTo>
                      <a:pt x="125815" y="44537"/>
                      <a:pt x="127688" y="43736"/>
                      <a:pt x="129619" y="43736"/>
                    </a:cubicBezTo>
                    <a:close/>
                    <a:moveTo>
                      <a:pt x="82779" y="43772"/>
                    </a:moveTo>
                    <a:cubicBezTo>
                      <a:pt x="83204" y="43772"/>
                      <a:pt x="83632" y="43810"/>
                      <a:pt x="84057" y="43889"/>
                    </a:cubicBezTo>
                    <a:cubicBezTo>
                      <a:pt x="83063" y="45072"/>
                      <a:pt x="82480" y="46569"/>
                      <a:pt x="82561" y="48164"/>
                    </a:cubicBezTo>
                    <a:cubicBezTo>
                      <a:pt x="81320" y="46860"/>
                      <a:pt x="79552" y="46022"/>
                      <a:pt x="77683" y="46022"/>
                    </a:cubicBezTo>
                    <a:cubicBezTo>
                      <a:pt x="77666" y="46022"/>
                      <a:pt x="77650" y="46022"/>
                      <a:pt x="77633" y="46022"/>
                    </a:cubicBezTo>
                    <a:lnTo>
                      <a:pt x="77633" y="46022"/>
                    </a:lnTo>
                    <a:cubicBezTo>
                      <a:pt x="78970" y="44574"/>
                      <a:pt x="80844" y="43772"/>
                      <a:pt x="82779" y="43772"/>
                    </a:cubicBezTo>
                    <a:close/>
                    <a:moveTo>
                      <a:pt x="59133" y="43923"/>
                    </a:moveTo>
                    <a:cubicBezTo>
                      <a:pt x="59561" y="43923"/>
                      <a:pt x="59991" y="43962"/>
                      <a:pt x="60420" y="44042"/>
                    </a:cubicBezTo>
                    <a:cubicBezTo>
                      <a:pt x="59425" y="45225"/>
                      <a:pt x="58843" y="46721"/>
                      <a:pt x="58932" y="48316"/>
                    </a:cubicBezTo>
                    <a:lnTo>
                      <a:pt x="58923" y="48316"/>
                    </a:lnTo>
                    <a:cubicBezTo>
                      <a:pt x="57682" y="47012"/>
                      <a:pt x="55914" y="46174"/>
                      <a:pt x="54045" y="46174"/>
                    </a:cubicBezTo>
                    <a:cubicBezTo>
                      <a:pt x="54026" y="46174"/>
                      <a:pt x="54006" y="46174"/>
                      <a:pt x="53986" y="46174"/>
                    </a:cubicBezTo>
                    <a:cubicBezTo>
                      <a:pt x="53966" y="46174"/>
                      <a:pt x="53947" y="46174"/>
                      <a:pt x="53927" y="46174"/>
                    </a:cubicBezTo>
                    <a:cubicBezTo>
                      <a:pt x="52067" y="46174"/>
                      <a:pt x="50299" y="47012"/>
                      <a:pt x="49049" y="48316"/>
                    </a:cubicBezTo>
                    <a:cubicBezTo>
                      <a:pt x="49138" y="46721"/>
                      <a:pt x="48556" y="45225"/>
                      <a:pt x="47561" y="44042"/>
                    </a:cubicBezTo>
                    <a:cubicBezTo>
                      <a:pt x="47990" y="43962"/>
                      <a:pt x="48420" y="43923"/>
                      <a:pt x="48848" y="43923"/>
                    </a:cubicBezTo>
                    <a:cubicBezTo>
                      <a:pt x="50781" y="43923"/>
                      <a:pt x="52652" y="44720"/>
                      <a:pt x="53995" y="46165"/>
                    </a:cubicBezTo>
                    <a:cubicBezTo>
                      <a:pt x="55330" y="44720"/>
                      <a:pt x="57201" y="43923"/>
                      <a:pt x="59133" y="43923"/>
                    </a:cubicBezTo>
                    <a:close/>
                    <a:moveTo>
                      <a:pt x="25310" y="43969"/>
                    </a:moveTo>
                    <a:cubicBezTo>
                      <a:pt x="27245" y="43969"/>
                      <a:pt x="29120" y="44772"/>
                      <a:pt x="30465" y="46219"/>
                    </a:cubicBezTo>
                    <a:lnTo>
                      <a:pt x="30465" y="46219"/>
                    </a:lnTo>
                    <a:cubicBezTo>
                      <a:pt x="30462" y="46219"/>
                      <a:pt x="30459" y="46219"/>
                      <a:pt x="30456" y="46219"/>
                    </a:cubicBezTo>
                    <a:cubicBezTo>
                      <a:pt x="30436" y="46219"/>
                      <a:pt x="30416" y="46219"/>
                      <a:pt x="30397" y="46219"/>
                    </a:cubicBezTo>
                    <a:cubicBezTo>
                      <a:pt x="28528" y="46219"/>
                      <a:pt x="26769" y="47057"/>
                      <a:pt x="25519" y="48361"/>
                    </a:cubicBezTo>
                    <a:cubicBezTo>
                      <a:pt x="25608" y="46775"/>
                      <a:pt x="25026" y="45269"/>
                      <a:pt x="24031" y="44087"/>
                    </a:cubicBezTo>
                    <a:cubicBezTo>
                      <a:pt x="24457" y="44008"/>
                      <a:pt x="24885" y="43969"/>
                      <a:pt x="25310" y="43969"/>
                    </a:cubicBezTo>
                    <a:close/>
                    <a:moveTo>
                      <a:pt x="12296" y="43987"/>
                    </a:moveTo>
                    <a:cubicBezTo>
                      <a:pt x="12721" y="43987"/>
                      <a:pt x="13148" y="44025"/>
                      <a:pt x="13574" y="44104"/>
                    </a:cubicBezTo>
                    <a:cubicBezTo>
                      <a:pt x="12580" y="45287"/>
                      <a:pt x="11997" y="46793"/>
                      <a:pt x="12087" y="48379"/>
                    </a:cubicBezTo>
                    <a:cubicBezTo>
                      <a:pt x="10837" y="47075"/>
                      <a:pt x="9069" y="46237"/>
                      <a:pt x="7208" y="46237"/>
                    </a:cubicBezTo>
                    <a:cubicBezTo>
                      <a:pt x="7189" y="46237"/>
                      <a:pt x="7169" y="46237"/>
                      <a:pt x="7150" y="46237"/>
                    </a:cubicBezTo>
                    <a:cubicBezTo>
                      <a:pt x="8487" y="44790"/>
                      <a:pt x="10360" y="43987"/>
                      <a:pt x="12296" y="43987"/>
                    </a:cubicBezTo>
                    <a:close/>
                    <a:moveTo>
                      <a:pt x="106102" y="43761"/>
                    </a:moveTo>
                    <a:cubicBezTo>
                      <a:pt x="106575" y="43761"/>
                      <a:pt x="107052" y="43809"/>
                      <a:pt x="107525" y="43907"/>
                    </a:cubicBezTo>
                    <a:cubicBezTo>
                      <a:pt x="106512" y="45162"/>
                      <a:pt x="105939" y="46757"/>
                      <a:pt x="106127" y="48432"/>
                    </a:cubicBezTo>
                    <a:cubicBezTo>
                      <a:pt x="104866" y="46976"/>
                      <a:pt x="102990" y="46022"/>
                      <a:pt x="101003" y="46022"/>
                    </a:cubicBezTo>
                    <a:cubicBezTo>
                      <a:pt x="100985" y="46022"/>
                      <a:pt x="100966" y="46022"/>
                      <a:pt x="100948" y="46022"/>
                    </a:cubicBezTo>
                    <a:cubicBezTo>
                      <a:pt x="100928" y="46022"/>
                      <a:pt x="100908" y="46022"/>
                      <a:pt x="100889" y="46022"/>
                    </a:cubicBezTo>
                    <a:cubicBezTo>
                      <a:pt x="99020" y="46022"/>
                      <a:pt x="97252" y="46860"/>
                      <a:pt x="96011" y="48164"/>
                    </a:cubicBezTo>
                    <a:cubicBezTo>
                      <a:pt x="96091" y="46569"/>
                      <a:pt x="95509" y="45072"/>
                      <a:pt x="94523" y="43889"/>
                    </a:cubicBezTo>
                    <a:cubicBezTo>
                      <a:pt x="94952" y="43810"/>
                      <a:pt x="95382" y="43771"/>
                      <a:pt x="95809" y="43771"/>
                    </a:cubicBezTo>
                    <a:cubicBezTo>
                      <a:pt x="97740" y="43771"/>
                      <a:pt x="99605" y="44568"/>
                      <a:pt x="100948" y="46013"/>
                    </a:cubicBezTo>
                    <a:cubicBezTo>
                      <a:pt x="102294" y="44566"/>
                      <a:pt x="104168" y="43761"/>
                      <a:pt x="106102" y="43761"/>
                    </a:cubicBezTo>
                    <a:close/>
                    <a:moveTo>
                      <a:pt x="70796" y="39320"/>
                    </a:moveTo>
                    <a:cubicBezTo>
                      <a:pt x="71278" y="39320"/>
                      <a:pt x="71764" y="39370"/>
                      <a:pt x="72248" y="39472"/>
                    </a:cubicBezTo>
                    <a:cubicBezTo>
                      <a:pt x="71271" y="40717"/>
                      <a:pt x="70742" y="42286"/>
                      <a:pt x="70939" y="43934"/>
                    </a:cubicBezTo>
                    <a:cubicBezTo>
                      <a:pt x="71449" y="43820"/>
                      <a:pt x="71962" y="43765"/>
                      <a:pt x="72472" y="43765"/>
                    </a:cubicBezTo>
                    <a:cubicBezTo>
                      <a:pt x="74409" y="43765"/>
                      <a:pt x="76285" y="44568"/>
                      <a:pt x="77633" y="46022"/>
                    </a:cubicBezTo>
                    <a:lnTo>
                      <a:pt x="77633" y="46022"/>
                    </a:lnTo>
                    <a:cubicBezTo>
                      <a:pt x="77630" y="46022"/>
                      <a:pt x="77627" y="46022"/>
                      <a:pt x="77624" y="46022"/>
                    </a:cubicBezTo>
                    <a:cubicBezTo>
                      <a:pt x="77606" y="46022"/>
                      <a:pt x="77588" y="46022"/>
                      <a:pt x="77570" y="46022"/>
                    </a:cubicBezTo>
                    <a:cubicBezTo>
                      <a:pt x="75529" y="46022"/>
                      <a:pt x="73598" y="47030"/>
                      <a:pt x="72346" y="48558"/>
                    </a:cubicBezTo>
                    <a:cubicBezTo>
                      <a:pt x="72703" y="44845"/>
                      <a:pt x="69407" y="41568"/>
                      <a:pt x="65698" y="41568"/>
                    </a:cubicBezTo>
                    <a:cubicBezTo>
                      <a:pt x="65683" y="41568"/>
                      <a:pt x="65668" y="41569"/>
                      <a:pt x="65653" y="41569"/>
                    </a:cubicBezTo>
                    <a:cubicBezTo>
                      <a:pt x="66994" y="40120"/>
                      <a:pt x="68863" y="39320"/>
                      <a:pt x="70796" y="39320"/>
                    </a:cubicBezTo>
                    <a:close/>
                    <a:moveTo>
                      <a:pt x="35611" y="43966"/>
                    </a:moveTo>
                    <a:cubicBezTo>
                      <a:pt x="36087" y="43966"/>
                      <a:pt x="36566" y="44014"/>
                      <a:pt x="37042" y="44113"/>
                    </a:cubicBezTo>
                    <a:cubicBezTo>
                      <a:pt x="36020" y="45359"/>
                      <a:pt x="35456" y="46954"/>
                      <a:pt x="35635" y="48621"/>
                    </a:cubicBezTo>
                    <a:cubicBezTo>
                      <a:pt x="34383" y="47165"/>
                      <a:pt x="32507" y="46219"/>
                      <a:pt x="30512" y="46219"/>
                    </a:cubicBezTo>
                    <a:cubicBezTo>
                      <a:pt x="30496" y="46219"/>
                      <a:pt x="30481" y="46219"/>
                      <a:pt x="30465" y="46219"/>
                    </a:cubicBezTo>
                    <a:lnTo>
                      <a:pt x="30465" y="46219"/>
                    </a:lnTo>
                    <a:cubicBezTo>
                      <a:pt x="31802" y="44766"/>
                      <a:pt x="33677" y="43966"/>
                      <a:pt x="35611" y="43966"/>
                    </a:cubicBezTo>
                    <a:close/>
                    <a:moveTo>
                      <a:pt x="112828" y="41868"/>
                    </a:moveTo>
                    <a:cubicBezTo>
                      <a:pt x="116003" y="41868"/>
                      <a:pt x="119178" y="43944"/>
                      <a:pt x="119218" y="48101"/>
                    </a:cubicBezTo>
                    <a:cubicBezTo>
                      <a:pt x="118743" y="47999"/>
                      <a:pt x="118265" y="47949"/>
                      <a:pt x="117790" y="47949"/>
                    </a:cubicBezTo>
                    <a:cubicBezTo>
                      <a:pt x="115928" y="47949"/>
                      <a:pt x="114124" y="48714"/>
                      <a:pt x="112825" y="50103"/>
                    </a:cubicBezTo>
                    <a:lnTo>
                      <a:pt x="112825" y="50103"/>
                    </a:lnTo>
                    <a:cubicBezTo>
                      <a:pt x="111544" y="48726"/>
                      <a:pt x="109754" y="47949"/>
                      <a:pt x="107883" y="47949"/>
                    </a:cubicBezTo>
                    <a:cubicBezTo>
                      <a:pt x="107391" y="47949"/>
                      <a:pt x="106907" y="48002"/>
                      <a:pt x="106432" y="48101"/>
                    </a:cubicBezTo>
                    <a:cubicBezTo>
                      <a:pt x="106472" y="43947"/>
                      <a:pt x="109650" y="41868"/>
                      <a:pt x="112828" y="41868"/>
                    </a:cubicBezTo>
                    <a:close/>
                    <a:moveTo>
                      <a:pt x="136139" y="41870"/>
                    </a:moveTo>
                    <a:cubicBezTo>
                      <a:pt x="139313" y="41870"/>
                      <a:pt x="142484" y="43947"/>
                      <a:pt x="142525" y="48101"/>
                    </a:cubicBezTo>
                    <a:lnTo>
                      <a:pt x="142525" y="48119"/>
                    </a:lnTo>
                    <a:cubicBezTo>
                      <a:pt x="142050" y="48017"/>
                      <a:pt x="141571" y="47967"/>
                      <a:pt x="141097" y="47967"/>
                    </a:cubicBezTo>
                    <a:cubicBezTo>
                      <a:pt x="139236" y="47967"/>
                      <a:pt x="137435" y="48734"/>
                      <a:pt x="136136" y="50126"/>
                    </a:cubicBezTo>
                    <a:cubicBezTo>
                      <a:pt x="134854" y="48746"/>
                      <a:pt x="133062" y="47966"/>
                      <a:pt x="131181" y="47966"/>
                    </a:cubicBezTo>
                    <a:cubicBezTo>
                      <a:pt x="130697" y="47966"/>
                      <a:pt x="130213" y="48020"/>
                      <a:pt x="129738" y="48119"/>
                    </a:cubicBezTo>
                    <a:cubicBezTo>
                      <a:pt x="129778" y="43953"/>
                      <a:pt x="132960" y="41870"/>
                      <a:pt x="136139" y="41870"/>
                    </a:cubicBezTo>
                    <a:close/>
                    <a:moveTo>
                      <a:pt x="89297" y="41915"/>
                    </a:moveTo>
                    <a:cubicBezTo>
                      <a:pt x="92473" y="41915"/>
                      <a:pt x="95648" y="43994"/>
                      <a:pt x="95688" y="48155"/>
                    </a:cubicBezTo>
                    <a:cubicBezTo>
                      <a:pt x="95208" y="48050"/>
                      <a:pt x="94724" y="47999"/>
                      <a:pt x="94244" y="47999"/>
                    </a:cubicBezTo>
                    <a:cubicBezTo>
                      <a:pt x="92390" y="47999"/>
                      <a:pt x="90594" y="48763"/>
                      <a:pt x="89299" y="50152"/>
                    </a:cubicBezTo>
                    <a:lnTo>
                      <a:pt x="89299" y="50152"/>
                    </a:lnTo>
                    <a:cubicBezTo>
                      <a:pt x="88018" y="48782"/>
                      <a:pt x="86226" y="47993"/>
                      <a:pt x="84344" y="47993"/>
                    </a:cubicBezTo>
                    <a:cubicBezTo>
                      <a:pt x="83860" y="47993"/>
                      <a:pt x="83376" y="48047"/>
                      <a:pt x="82902" y="48155"/>
                    </a:cubicBezTo>
                    <a:cubicBezTo>
                      <a:pt x="82942" y="43996"/>
                      <a:pt x="86120" y="41915"/>
                      <a:pt x="89297" y="41915"/>
                    </a:cubicBezTo>
                    <a:close/>
                    <a:moveTo>
                      <a:pt x="42333" y="42069"/>
                    </a:moveTo>
                    <a:cubicBezTo>
                      <a:pt x="45505" y="42069"/>
                      <a:pt x="48680" y="44145"/>
                      <a:pt x="48726" y="48296"/>
                    </a:cubicBezTo>
                    <a:lnTo>
                      <a:pt x="48726" y="48296"/>
                    </a:lnTo>
                    <a:cubicBezTo>
                      <a:pt x="48256" y="48195"/>
                      <a:pt x="47782" y="48146"/>
                      <a:pt x="47311" y="48146"/>
                    </a:cubicBezTo>
                    <a:cubicBezTo>
                      <a:pt x="45452" y="48146"/>
                      <a:pt x="43648" y="48913"/>
                      <a:pt x="42355" y="50305"/>
                    </a:cubicBezTo>
                    <a:cubicBezTo>
                      <a:pt x="41074" y="48925"/>
                      <a:pt x="39282" y="48146"/>
                      <a:pt x="37400" y="48146"/>
                    </a:cubicBezTo>
                    <a:cubicBezTo>
                      <a:pt x="36916" y="48146"/>
                      <a:pt x="36432" y="48199"/>
                      <a:pt x="35958" y="48298"/>
                    </a:cubicBezTo>
                    <a:cubicBezTo>
                      <a:pt x="35989" y="44146"/>
                      <a:pt x="39159" y="42069"/>
                      <a:pt x="42333" y="42069"/>
                    </a:cubicBezTo>
                    <a:close/>
                    <a:moveTo>
                      <a:pt x="65648" y="42069"/>
                    </a:moveTo>
                    <a:cubicBezTo>
                      <a:pt x="68820" y="42069"/>
                      <a:pt x="71995" y="44144"/>
                      <a:pt x="72041" y="48294"/>
                    </a:cubicBezTo>
                    <a:lnTo>
                      <a:pt x="72041" y="48294"/>
                    </a:lnTo>
                    <a:cubicBezTo>
                      <a:pt x="71572" y="48195"/>
                      <a:pt x="71100" y="48146"/>
                      <a:pt x="70631" y="48146"/>
                    </a:cubicBezTo>
                    <a:cubicBezTo>
                      <a:pt x="68767" y="48146"/>
                      <a:pt x="66963" y="48913"/>
                      <a:pt x="65671" y="50305"/>
                    </a:cubicBezTo>
                    <a:cubicBezTo>
                      <a:pt x="64389" y="48925"/>
                      <a:pt x="62597" y="48146"/>
                      <a:pt x="60715" y="48146"/>
                    </a:cubicBezTo>
                    <a:cubicBezTo>
                      <a:pt x="60231" y="48146"/>
                      <a:pt x="59748" y="48199"/>
                      <a:pt x="59273" y="48298"/>
                    </a:cubicBezTo>
                    <a:cubicBezTo>
                      <a:pt x="59304" y="44146"/>
                      <a:pt x="62474" y="42069"/>
                      <a:pt x="65648" y="42069"/>
                    </a:cubicBezTo>
                    <a:close/>
                    <a:moveTo>
                      <a:pt x="18806" y="42115"/>
                    </a:moveTo>
                    <a:cubicBezTo>
                      <a:pt x="21981" y="42115"/>
                      <a:pt x="25156" y="44194"/>
                      <a:pt x="25196" y="48352"/>
                    </a:cubicBezTo>
                    <a:cubicBezTo>
                      <a:pt x="24718" y="48247"/>
                      <a:pt x="24235" y="48196"/>
                      <a:pt x="23756" y="48196"/>
                    </a:cubicBezTo>
                    <a:cubicBezTo>
                      <a:pt x="21903" y="48196"/>
                      <a:pt x="20103" y="48963"/>
                      <a:pt x="18807" y="50359"/>
                    </a:cubicBezTo>
                    <a:cubicBezTo>
                      <a:pt x="17526" y="48979"/>
                      <a:pt x="15734" y="48199"/>
                      <a:pt x="13852" y="48199"/>
                    </a:cubicBezTo>
                    <a:cubicBezTo>
                      <a:pt x="13368" y="48199"/>
                      <a:pt x="12884" y="48244"/>
                      <a:pt x="12409" y="48352"/>
                    </a:cubicBezTo>
                    <a:cubicBezTo>
                      <a:pt x="12454" y="44194"/>
                      <a:pt x="15631" y="42115"/>
                      <a:pt x="18806" y="42115"/>
                    </a:cubicBezTo>
                    <a:close/>
                    <a:moveTo>
                      <a:pt x="117952" y="48332"/>
                    </a:moveTo>
                    <a:cubicBezTo>
                      <a:pt x="118378" y="48332"/>
                      <a:pt x="118808" y="48371"/>
                      <a:pt x="119236" y="48450"/>
                    </a:cubicBezTo>
                    <a:cubicBezTo>
                      <a:pt x="118251" y="49624"/>
                      <a:pt x="117668" y="51130"/>
                      <a:pt x="117758" y="52724"/>
                    </a:cubicBezTo>
                    <a:lnTo>
                      <a:pt x="117749" y="52724"/>
                    </a:lnTo>
                    <a:cubicBezTo>
                      <a:pt x="116508" y="51412"/>
                      <a:pt x="114740" y="50583"/>
                      <a:pt x="112871" y="50583"/>
                    </a:cubicBezTo>
                    <a:cubicBezTo>
                      <a:pt x="112855" y="50583"/>
                      <a:pt x="112838" y="50583"/>
                      <a:pt x="112821" y="50583"/>
                    </a:cubicBezTo>
                    <a:lnTo>
                      <a:pt x="112821" y="50583"/>
                    </a:lnTo>
                    <a:cubicBezTo>
                      <a:pt x="114156" y="49130"/>
                      <a:pt x="116021" y="48332"/>
                      <a:pt x="117952" y="48332"/>
                    </a:cubicBezTo>
                    <a:close/>
                    <a:moveTo>
                      <a:pt x="94437" y="48377"/>
                    </a:moveTo>
                    <a:cubicBezTo>
                      <a:pt x="94862" y="48377"/>
                      <a:pt x="95289" y="48416"/>
                      <a:pt x="95715" y="48495"/>
                    </a:cubicBezTo>
                    <a:cubicBezTo>
                      <a:pt x="94722" y="49676"/>
                      <a:pt x="94140" y="51168"/>
                      <a:pt x="94227" y="52760"/>
                    </a:cubicBezTo>
                    <a:lnTo>
                      <a:pt x="94227" y="52760"/>
                    </a:lnTo>
                    <a:cubicBezTo>
                      <a:pt x="92986" y="51457"/>
                      <a:pt x="91219" y="50627"/>
                      <a:pt x="89350" y="50627"/>
                    </a:cubicBezTo>
                    <a:cubicBezTo>
                      <a:pt x="89333" y="50627"/>
                      <a:pt x="89316" y="50628"/>
                      <a:pt x="89299" y="50628"/>
                    </a:cubicBezTo>
                    <a:lnTo>
                      <a:pt x="89299" y="50628"/>
                    </a:lnTo>
                    <a:cubicBezTo>
                      <a:pt x="90637" y="49180"/>
                      <a:pt x="92504" y="48377"/>
                      <a:pt x="94437" y="48377"/>
                    </a:cubicBezTo>
                    <a:close/>
                    <a:moveTo>
                      <a:pt x="84143" y="48369"/>
                    </a:moveTo>
                    <a:cubicBezTo>
                      <a:pt x="86079" y="48369"/>
                      <a:pt x="87954" y="49173"/>
                      <a:pt x="89299" y="50628"/>
                    </a:cubicBezTo>
                    <a:lnTo>
                      <a:pt x="89299" y="50628"/>
                    </a:lnTo>
                    <a:cubicBezTo>
                      <a:pt x="89296" y="50628"/>
                      <a:pt x="89293" y="50628"/>
                      <a:pt x="89290" y="50628"/>
                    </a:cubicBezTo>
                    <a:cubicBezTo>
                      <a:pt x="89270" y="50628"/>
                      <a:pt x="89250" y="50627"/>
                      <a:pt x="89231" y="50627"/>
                    </a:cubicBezTo>
                    <a:cubicBezTo>
                      <a:pt x="87362" y="50627"/>
                      <a:pt x="85603" y="51457"/>
                      <a:pt x="84353" y="52760"/>
                    </a:cubicBezTo>
                    <a:cubicBezTo>
                      <a:pt x="84443" y="51174"/>
                      <a:pt x="83860" y="49669"/>
                      <a:pt x="82866" y="48486"/>
                    </a:cubicBezTo>
                    <a:cubicBezTo>
                      <a:pt x="83291" y="48407"/>
                      <a:pt x="83719" y="48369"/>
                      <a:pt x="84143" y="48369"/>
                    </a:cubicBezTo>
                    <a:close/>
                    <a:moveTo>
                      <a:pt x="47484" y="48526"/>
                    </a:moveTo>
                    <a:cubicBezTo>
                      <a:pt x="47914" y="48526"/>
                      <a:pt x="48348" y="48566"/>
                      <a:pt x="48780" y="48647"/>
                    </a:cubicBezTo>
                    <a:cubicBezTo>
                      <a:pt x="47785" y="49821"/>
                      <a:pt x="47203" y="51327"/>
                      <a:pt x="47284" y="52922"/>
                    </a:cubicBezTo>
                    <a:cubicBezTo>
                      <a:pt x="46042" y="51618"/>
                      <a:pt x="44274" y="50780"/>
                      <a:pt x="42406" y="50780"/>
                    </a:cubicBezTo>
                    <a:cubicBezTo>
                      <a:pt x="42386" y="50780"/>
                      <a:pt x="42366" y="50780"/>
                      <a:pt x="42346" y="50780"/>
                    </a:cubicBezTo>
                    <a:cubicBezTo>
                      <a:pt x="42343" y="50780"/>
                      <a:pt x="42340" y="50780"/>
                      <a:pt x="42338" y="50780"/>
                    </a:cubicBezTo>
                    <a:lnTo>
                      <a:pt x="42338" y="50780"/>
                    </a:lnTo>
                    <a:lnTo>
                      <a:pt x="42355" y="50771"/>
                    </a:lnTo>
                    <a:cubicBezTo>
                      <a:pt x="43689" y="49328"/>
                      <a:pt x="45555" y="48526"/>
                      <a:pt x="47484" y="48526"/>
                    </a:cubicBezTo>
                    <a:close/>
                    <a:moveTo>
                      <a:pt x="107658" y="48326"/>
                    </a:moveTo>
                    <a:cubicBezTo>
                      <a:pt x="109596" y="48326"/>
                      <a:pt x="111472" y="49128"/>
                      <a:pt x="112821" y="50583"/>
                    </a:cubicBezTo>
                    <a:lnTo>
                      <a:pt x="112821" y="50583"/>
                    </a:lnTo>
                    <a:cubicBezTo>
                      <a:pt x="112818" y="50583"/>
                      <a:pt x="112815" y="50583"/>
                      <a:pt x="112812" y="50583"/>
                    </a:cubicBezTo>
                    <a:cubicBezTo>
                      <a:pt x="112793" y="50583"/>
                      <a:pt x="112774" y="50583"/>
                      <a:pt x="112756" y="50583"/>
                    </a:cubicBezTo>
                    <a:cubicBezTo>
                      <a:pt x="110769" y="50583"/>
                      <a:pt x="108902" y="51528"/>
                      <a:pt x="107641" y="52975"/>
                    </a:cubicBezTo>
                    <a:lnTo>
                      <a:pt x="107641" y="52975"/>
                    </a:lnTo>
                    <a:cubicBezTo>
                      <a:pt x="107794" y="51300"/>
                      <a:pt x="107202" y="49723"/>
                      <a:pt x="106163" y="48486"/>
                    </a:cubicBezTo>
                    <a:cubicBezTo>
                      <a:pt x="106660" y="48378"/>
                      <a:pt x="107161" y="48326"/>
                      <a:pt x="107658" y="48326"/>
                    </a:cubicBezTo>
                    <a:close/>
                    <a:moveTo>
                      <a:pt x="23936" y="48579"/>
                    </a:moveTo>
                    <a:cubicBezTo>
                      <a:pt x="24366" y="48579"/>
                      <a:pt x="24800" y="48619"/>
                      <a:pt x="25232" y="48701"/>
                    </a:cubicBezTo>
                    <a:cubicBezTo>
                      <a:pt x="24237" y="49875"/>
                      <a:pt x="23655" y="51380"/>
                      <a:pt x="23744" y="52966"/>
                    </a:cubicBezTo>
                    <a:cubicBezTo>
                      <a:pt x="22494" y="51663"/>
                      <a:pt x="20727" y="50834"/>
                      <a:pt x="18867" y="50834"/>
                    </a:cubicBezTo>
                    <a:cubicBezTo>
                      <a:pt x="18847" y="50834"/>
                      <a:pt x="18827" y="50834"/>
                      <a:pt x="18807" y="50834"/>
                    </a:cubicBezTo>
                    <a:cubicBezTo>
                      <a:pt x="18787" y="50834"/>
                      <a:pt x="18767" y="50834"/>
                      <a:pt x="18747" y="50834"/>
                    </a:cubicBezTo>
                    <a:cubicBezTo>
                      <a:pt x="16879" y="50834"/>
                      <a:pt x="15111" y="51663"/>
                      <a:pt x="13870" y="52975"/>
                    </a:cubicBezTo>
                    <a:cubicBezTo>
                      <a:pt x="13951" y="51380"/>
                      <a:pt x="13368" y="49875"/>
                      <a:pt x="12374" y="48701"/>
                    </a:cubicBezTo>
                    <a:cubicBezTo>
                      <a:pt x="12804" y="48622"/>
                      <a:pt x="13235" y="48583"/>
                      <a:pt x="13663" y="48583"/>
                    </a:cubicBezTo>
                    <a:cubicBezTo>
                      <a:pt x="15599" y="48583"/>
                      <a:pt x="17464" y="49379"/>
                      <a:pt x="18807" y="50825"/>
                    </a:cubicBezTo>
                    <a:cubicBezTo>
                      <a:pt x="20140" y="49382"/>
                      <a:pt x="22007" y="48579"/>
                      <a:pt x="23936" y="48579"/>
                    </a:cubicBezTo>
                    <a:close/>
                    <a:moveTo>
                      <a:pt x="37172" y="48527"/>
                    </a:moveTo>
                    <a:cubicBezTo>
                      <a:pt x="39112" y="48527"/>
                      <a:pt x="40993" y="49328"/>
                      <a:pt x="42337" y="50780"/>
                    </a:cubicBezTo>
                    <a:lnTo>
                      <a:pt x="42337" y="50780"/>
                    </a:lnTo>
                    <a:cubicBezTo>
                      <a:pt x="42322" y="50780"/>
                      <a:pt x="42306" y="50780"/>
                      <a:pt x="42291" y="50780"/>
                    </a:cubicBezTo>
                    <a:cubicBezTo>
                      <a:pt x="40304" y="50780"/>
                      <a:pt x="38437" y="51725"/>
                      <a:pt x="37185" y="53172"/>
                    </a:cubicBezTo>
                    <a:cubicBezTo>
                      <a:pt x="37328" y="51497"/>
                      <a:pt x="36737" y="49920"/>
                      <a:pt x="35698" y="48683"/>
                    </a:cubicBezTo>
                    <a:cubicBezTo>
                      <a:pt x="36188" y="48578"/>
                      <a:pt x="36682" y="48527"/>
                      <a:pt x="37172" y="48527"/>
                    </a:cubicBezTo>
                    <a:close/>
                    <a:moveTo>
                      <a:pt x="124476" y="46476"/>
                    </a:moveTo>
                    <a:cubicBezTo>
                      <a:pt x="127652" y="46476"/>
                      <a:pt x="130827" y="48554"/>
                      <a:pt x="130867" y="52716"/>
                    </a:cubicBezTo>
                    <a:cubicBezTo>
                      <a:pt x="130392" y="52614"/>
                      <a:pt x="129914" y="52564"/>
                      <a:pt x="129439" y="52564"/>
                    </a:cubicBezTo>
                    <a:cubicBezTo>
                      <a:pt x="127578" y="52564"/>
                      <a:pt x="125778" y="53330"/>
                      <a:pt x="124478" y="54723"/>
                    </a:cubicBezTo>
                    <a:cubicBezTo>
                      <a:pt x="123197" y="53343"/>
                      <a:pt x="121405" y="52563"/>
                      <a:pt x="119532" y="52563"/>
                    </a:cubicBezTo>
                    <a:cubicBezTo>
                      <a:pt x="119039" y="52563"/>
                      <a:pt x="118555" y="52617"/>
                      <a:pt x="118080" y="52716"/>
                    </a:cubicBezTo>
                    <a:cubicBezTo>
                      <a:pt x="118121" y="48557"/>
                      <a:pt x="121299" y="46476"/>
                      <a:pt x="124476" y="46476"/>
                    </a:cubicBezTo>
                    <a:close/>
                    <a:moveTo>
                      <a:pt x="77629" y="46523"/>
                    </a:moveTo>
                    <a:cubicBezTo>
                      <a:pt x="80800" y="46523"/>
                      <a:pt x="83975" y="48597"/>
                      <a:pt x="84021" y="52747"/>
                    </a:cubicBezTo>
                    <a:lnTo>
                      <a:pt x="84021" y="52747"/>
                    </a:lnTo>
                    <a:cubicBezTo>
                      <a:pt x="83554" y="52648"/>
                      <a:pt x="83083" y="52600"/>
                      <a:pt x="82615" y="52600"/>
                    </a:cubicBezTo>
                    <a:cubicBezTo>
                      <a:pt x="80757" y="52600"/>
                      <a:pt x="78952" y="53366"/>
                      <a:pt x="77660" y="54759"/>
                    </a:cubicBezTo>
                    <a:cubicBezTo>
                      <a:pt x="76378" y="53379"/>
                      <a:pt x="74586" y="52599"/>
                      <a:pt x="72704" y="52599"/>
                    </a:cubicBezTo>
                    <a:cubicBezTo>
                      <a:pt x="72221" y="52599"/>
                      <a:pt x="71737" y="52644"/>
                      <a:pt x="71262" y="52751"/>
                    </a:cubicBezTo>
                    <a:cubicBezTo>
                      <a:pt x="71289" y="48599"/>
                      <a:pt x="74457" y="46523"/>
                      <a:pt x="77629" y="46523"/>
                    </a:cubicBezTo>
                    <a:close/>
                    <a:moveTo>
                      <a:pt x="100946" y="46518"/>
                    </a:moveTo>
                    <a:cubicBezTo>
                      <a:pt x="104122" y="46518"/>
                      <a:pt x="107296" y="48595"/>
                      <a:pt x="107337" y="52751"/>
                    </a:cubicBezTo>
                    <a:cubicBezTo>
                      <a:pt x="106864" y="52650"/>
                      <a:pt x="106387" y="52600"/>
                      <a:pt x="105914" y="52600"/>
                    </a:cubicBezTo>
                    <a:cubicBezTo>
                      <a:pt x="104054" y="52600"/>
                      <a:pt x="102248" y="53368"/>
                      <a:pt x="100948" y="54767"/>
                    </a:cubicBezTo>
                    <a:lnTo>
                      <a:pt x="100948" y="54759"/>
                    </a:lnTo>
                    <a:cubicBezTo>
                      <a:pt x="99667" y="53379"/>
                      <a:pt x="97875" y="52599"/>
                      <a:pt x="95993" y="52599"/>
                    </a:cubicBezTo>
                    <a:cubicBezTo>
                      <a:pt x="95509" y="52599"/>
                      <a:pt x="95025" y="52653"/>
                      <a:pt x="94550" y="52751"/>
                    </a:cubicBezTo>
                    <a:cubicBezTo>
                      <a:pt x="94591" y="48597"/>
                      <a:pt x="97769" y="46518"/>
                      <a:pt x="100946" y="46518"/>
                    </a:cubicBezTo>
                    <a:close/>
                    <a:moveTo>
                      <a:pt x="54008" y="46667"/>
                    </a:moveTo>
                    <a:cubicBezTo>
                      <a:pt x="57185" y="46667"/>
                      <a:pt x="60361" y="48746"/>
                      <a:pt x="60402" y="52904"/>
                    </a:cubicBezTo>
                    <a:cubicBezTo>
                      <a:pt x="59922" y="52799"/>
                      <a:pt x="59438" y="52748"/>
                      <a:pt x="58958" y="52748"/>
                    </a:cubicBezTo>
                    <a:cubicBezTo>
                      <a:pt x="57103" y="52748"/>
                      <a:pt x="55303" y="53512"/>
                      <a:pt x="54008" y="54906"/>
                    </a:cubicBezTo>
                    <a:lnTo>
                      <a:pt x="54008" y="54906"/>
                    </a:lnTo>
                    <a:cubicBezTo>
                      <a:pt x="52727" y="53529"/>
                      <a:pt x="50937" y="52751"/>
                      <a:pt x="49058" y="52751"/>
                    </a:cubicBezTo>
                    <a:cubicBezTo>
                      <a:pt x="48574" y="52751"/>
                      <a:pt x="48090" y="52796"/>
                      <a:pt x="47615" y="52904"/>
                    </a:cubicBezTo>
                    <a:cubicBezTo>
                      <a:pt x="47655" y="48746"/>
                      <a:pt x="50832" y="46667"/>
                      <a:pt x="54008" y="46667"/>
                    </a:cubicBezTo>
                    <a:close/>
                    <a:moveTo>
                      <a:pt x="7148" y="46724"/>
                    </a:moveTo>
                    <a:cubicBezTo>
                      <a:pt x="10323" y="46724"/>
                      <a:pt x="13498" y="48801"/>
                      <a:pt x="13538" y="52957"/>
                    </a:cubicBezTo>
                    <a:cubicBezTo>
                      <a:pt x="13065" y="52856"/>
                      <a:pt x="12588" y="52806"/>
                      <a:pt x="12114" y="52806"/>
                    </a:cubicBezTo>
                    <a:cubicBezTo>
                      <a:pt x="10255" y="52806"/>
                      <a:pt x="8451" y="53572"/>
                      <a:pt x="7159" y="54965"/>
                    </a:cubicBezTo>
                    <a:cubicBezTo>
                      <a:pt x="5877" y="53585"/>
                      <a:pt x="4076" y="52805"/>
                      <a:pt x="2194" y="52805"/>
                    </a:cubicBezTo>
                    <a:cubicBezTo>
                      <a:pt x="1711" y="52805"/>
                      <a:pt x="1227" y="52859"/>
                      <a:pt x="752" y="52957"/>
                    </a:cubicBezTo>
                    <a:cubicBezTo>
                      <a:pt x="792" y="48803"/>
                      <a:pt x="3970" y="46724"/>
                      <a:pt x="7148" y="46724"/>
                    </a:cubicBezTo>
                    <a:close/>
                    <a:moveTo>
                      <a:pt x="30465" y="46724"/>
                    </a:moveTo>
                    <a:cubicBezTo>
                      <a:pt x="33638" y="46724"/>
                      <a:pt x="36811" y="48800"/>
                      <a:pt x="36854" y="52954"/>
                    </a:cubicBezTo>
                    <a:lnTo>
                      <a:pt x="36854" y="52954"/>
                    </a:lnTo>
                    <a:cubicBezTo>
                      <a:pt x="36384" y="52854"/>
                      <a:pt x="35912" y="52806"/>
                      <a:pt x="35443" y="52806"/>
                    </a:cubicBezTo>
                    <a:cubicBezTo>
                      <a:pt x="33580" y="52806"/>
                      <a:pt x="31775" y="53572"/>
                      <a:pt x="30483" y="54965"/>
                    </a:cubicBezTo>
                    <a:cubicBezTo>
                      <a:pt x="29201" y="53585"/>
                      <a:pt x="27409" y="52805"/>
                      <a:pt x="25528" y="52805"/>
                    </a:cubicBezTo>
                    <a:cubicBezTo>
                      <a:pt x="25044" y="52805"/>
                      <a:pt x="24560" y="52859"/>
                      <a:pt x="24085" y="52957"/>
                    </a:cubicBezTo>
                    <a:cubicBezTo>
                      <a:pt x="24116" y="48803"/>
                      <a:pt x="27290" y="46724"/>
                      <a:pt x="30465" y="46724"/>
                    </a:cubicBezTo>
                    <a:close/>
                    <a:moveTo>
                      <a:pt x="119323" y="52938"/>
                    </a:moveTo>
                    <a:cubicBezTo>
                      <a:pt x="121259" y="52938"/>
                      <a:pt x="123134" y="53741"/>
                      <a:pt x="124478" y="55189"/>
                    </a:cubicBezTo>
                    <a:lnTo>
                      <a:pt x="124478" y="55189"/>
                    </a:lnTo>
                    <a:cubicBezTo>
                      <a:pt x="124475" y="55189"/>
                      <a:pt x="124472" y="55189"/>
                      <a:pt x="124469" y="55189"/>
                    </a:cubicBezTo>
                    <a:cubicBezTo>
                      <a:pt x="124450" y="55188"/>
                      <a:pt x="124430" y="55188"/>
                      <a:pt x="124410" y="55188"/>
                    </a:cubicBezTo>
                    <a:cubicBezTo>
                      <a:pt x="122541" y="55188"/>
                      <a:pt x="120782" y="56027"/>
                      <a:pt x="119532" y="57330"/>
                    </a:cubicBezTo>
                    <a:cubicBezTo>
                      <a:pt x="119622" y="55744"/>
                      <a:pt x="119039" y="54239"/>
                      <a:pt x="118045" y="53056"/>
                    </a:cubicBezTo>
                    <a:cubicBezTo>
                      <a:pt x="118470" y="52977"/>
                      <a:pt x="118898" y="52938"/>
                      <a:pt x="119323" y="52938"/>
                    </a:cubicBezTo>
                    <a:close/>
                    <a:moveTo>
                      <a:pt x="129620" y="52938"/>
                    </a:moveTo>
                    <a:cubicBezTo>
                      <a:pt x="130043" y="52938"/>
                      <a:pt x="130470" y="52977"/>
                      <a:pt x="130894" y="53056"/>
                    </a:cubicBezTo>
                    <a:cubicBezTo>
                      <a:pt x="129908" y="54230"/>
                      <a:pt x="129326" y="55735"/>
                      <a:pt x="129415" y="57321"/>
                    </a:cubicBezTo>
                    <a:lnTo>
                      <a:pt x="129406" y="57330"/>
                    </a:lnTo>
                    <a:cubicBezTo>
                      <a:pt x="128165" y="56027"/>
                      <a:pt x="126397" y="55188"/>
                      <a:pt x="124528" y="55188"/>
                    </a:cubicBezTo>
                    <a:cubicBezTo>
                      <a:pt x="124512" y="55188"/>
                      <a:pt x="124495" y="55188"/>
                      <a:pt x="124478" y="55189"/>
                    </a:cubicBezTo>
                    <a:lnTo>
                      <a:pt x="124478" y="55189"/>
                    </a:lnTo>
                    <a:cubicBezTo>
                      <a:pt x="125816" y="53741"/>
                      <a:pt x="127689" y="52938"/>
                      <a:pt x="129620" y="52938"/>
                    </a:cubicBezTo>
                    <a:close/>
                    <a:moveTo>
                      <a:pt x="82780" y="52974"/>
                    </a:moveTo>
                    <a:cubicBezTo>
                      <a:pt x="83204" y="52974"/>
                      <a:pt x="83632" y="53013"/>
                      <a:pt x="84057" y="53092"/>
                    </a:cubicBezTo>
                    <a:cubicBezTo>
                      <a:pt x="83538" y="53710"/>
                      <a:pt x="83135" y="54418"/>
                      <a:pt x="82875" y="55180"/>
                    </a:cubicBezTo>
                    <a:cubicBezTo>
                      <a:pt x="82633" y="55879"/>
                      <a:pt x="82525" y="56622"/>
                      <a:pt x="82570" y="57357"/>
                    </a:cubicBezTo>
                    <a:cubicBezTo>
                      <a:pt x="81329" y="56062"/>
                      <a:pt x="79570" y="55224"/>
                      <a:pt x="77701" y="55224"/>
                    </a:cubicBezTo>
                    <a:cubicBezTo>
                      <a:pt x="77681" y="55224"/>
                      <a:pt x="77661" y="55224"/>
                      <a:pt x="77642" y="55224"/>
                    </a:cubicBezTo>
                    <a:cubicBezTo>
                      <a:pt x="78979" y="53777"/>
                      <a:pt x="80847" y="52974"/>
                      <a:pt x="82780" y="52974"/>
                    </a:cubicBezTo>
                    <a:close/>
                    <a:moveTo>
                      <a:pt x="95806" y="52982"/>
                    </a:moveTo>
                    <a:cubicBezTo>
                      <a:pt x="97733" y="52982"/>
                      <a:pt x="99604" y="53779"/>
                      <a:pt x="100939" y="55224"/>
                    </a:cubicBezTo>
                    <a:cubicBezTo>
                      <a:pt x="100919" y="55224"/>
                      <a:pt x="100900" y="55224"/>
                      <a:pt x="100880" y="55224"/>
                    </a:cubicBezTo>
                    <a:cubicBezTo>
                      <a:pt x="99020" y="55224"/>
                      <a:pt x="97252" y="56062"/>
                      <a:pt x="96011" y="57357"/>
                    </a:cubicBezTo>
                    <a:cubicBezTo>
                      <a:pt x="96047" y="56622"/>
                      <a:pt x="95948" y="55879"/>
                      <a:pt x="95706" y="55180"/>
                    </a:cubicBezTo>
                    <a:cubicBezTo>
                      <a:pt x="95446" y="54418"/>
                      <a:pt x="95043" y="53710"/>
                      <a:pt x="94523" y="53101"/>
                    </a:cubicBezTo>
                    <a:cubicBezTo>
                      <a:pt x="94950" y="53021"/>
                      <a:pt x="95379" y="52982"/>
                      <a:pt x="95806" y="52982"/>
                    </a:cubicBezTo>
                    <a:close/>
                    <a:moveTo>
                      <a:pt x="59124" y="53131"/>
                    </a:moveTo>
                    <a:cubicBezTo>
                      <a:pt x="59554" y="53131"/>
                      <a:pt x="59988" y="53171"/>
                      <a:pt x="60420" y="53253"/>
                    </a:cubicBezTo>
                    <a:cubicBezTo>
                      <a:pt x="59425" y="54436"/>
                      <a:pt x="58843" y="55932"/>
                      <a:pt x="58932" y="57527"/>
                    </a:cubicBezTo>
                    <a:lnTo>
                      <a:pt x="58923" y="57518"/>
                    </a:lnTo>
                    <a:cubicBezTo>
                      <a:pt x="57682" y="56215"/>
                      <a:pt x="55914" y="55385"/>
                      <a:pt x="54046" y="55385"/>
                    </a:cubicBezTo>
                    <a:cubicBezTo>
                      <a:pt x="54026" y="55385"/>
                      <a:pt x="54006" y="55386"/>
                      <a:pt x="53986" y="55386"/>
                    </a:cubicBezTo>
                    <a:cubicBezTo>
                      <a:pt x="53966" y="55386"/>
                      <a:pt x="53946" y="55385"/>
                      <a:pt x="53927" y="55385"/>
                    </a:cubicBezTo>
                    <a:cubicBezTo>
                      <a:pt x="52067" y="55385"/>
                      <a:pt x="50299" y="56215"/>
                      <a:pt x="49049" y="57527"/>
                    </a:cubicBezTo>
                    <a:cubicBezTo>
                      <a:pt x="49138" y="55932"/>
                      <a:pt x="48556" y="54427"/>
                      <a:pt x="47561" y="53253"/>
                    </a:cubicBezTo>
                    <a:cubicBezTo>
                      <a:pt x="47993" y="53171"/>
                      <a:pt x="48427" y="53131"/>
                      <a:pt x="48858" y="53131"/>
                    </a:cubicBezTo>
                    <a:cubicBezTo>
                      <a:pt x="50787" y="53131"/>
                      <a:pt x="52654" y="53934"/>
                      <a:pt x="53995" y="55377"/>
                    </a:cubicBezTo>
                    <a:cubicBezTo>
                      <a:pt x="55328" y="53934"/>
                      <a:pt x="57194" y="53131"/>
                      <a:pt x="59124" y="53131"/>
                    </a:cubicBezTo>
                    <a:close/>
                    <a:moveTo>
                      <a:pt x="12289" y="53188"/>
                    </a:moveTo>
                    <a:cubicBezTo>
                      <a:pt x="12716" y="53188"/>
                      <a:pt x="13146" y="53227"/>
                      <a:pt x="13574" y="53307"/>
                    </a:cubicBezTo>
                    <a:cubicBezTo>
                      <a:pt x="13046" y="53916"/>
                      <a:pt x="12651" y="54624"/>
                      <a:pt x="12391" y="55386"/>
                    </a:cubicBezTo>
                    <a:cubicBezTo>
                      <a:pt x="12150" y="56085"/>
                      <a:pt x="12042" y="56819"/>
                      <a:pt x="12087" y="57563"/>
                    </a:cubicBezTo>
                    <a:lnTo>
                      <a:pt x="12078" y="57563"/>
                    </a:lnTo>
                    <a:cubicBezTo>
                      <a:pt x="10836" y="56269"/>
                      <a:pt x="9077" y="55430"/>
                      <a:pt x="7217" y="55430"/>
                    </a:cubicBezTo>
                    <a:cubicBezTo>
                      <a:pt x="7198" y="55430"/>
                      <a:pt x="7178" y="55430"/>
                      <a:pt x="7159" y="55431"/>
                    </a:cubicBezTo>
                    <a:cubicBezTo>
                      <a:pt x="8494" y="53985"/>
                      <a:pt x="10358" y="53188"/>
                      <a:pt x="12289" y="53188"/>
                    </a:cubicBezTo>
                    <a:close/>
                    <a:moveTo>
                      <a:pt x="25322" y="53188"/>
                    </a:moveTo>
                    <a:cubicBezTo>
                      <a:pt x="27247" y="53188"/>
                      <a:pt x="29113" y="53985"/>
                      <a:pt x="30456" y="55431"/>
                    </a:cubicBezTo>
                    <a:cubicBezTo>
                      <a:pt x="30436" y="55430"/>
                      <a:pt x="30416" y="55430"/>
                      <a:pt x="30397" y="55430"/>
                    </a:cubicBezTo>
                    <a:cubicBezTo>
                      <a:pt x="28528" y="55430"/>
                      <a:pt x="26769" y="56269"/>
                      <a:pt x="25528" y="57563"/>
                    </a:cubicBezTo>
                    <a:cubicBezTo>
                      <a:pt x="25563" y="56828"/>
                      <a:pt x="25465" y="56085"/>
                      <a:pt x="25223" y="55386"/>
                    </a:cubicBezTo>
                    <a:cubicBezTo>
                      <a:pt x="24954" y="54624"/>
                      <a:pt x="24560" y="53916"/>
                      <a:pt x="24040" y="53307"/>
                    </a:cubicBezTo>
                    <a:cubicBezTo>
                      <a:pt x="24467" y="53227"/>
                      <a:pt x="24896" y="53188"/>
                      <a:pt x="25322" y="53188"/>
                    </a:cubicBezTo>
                    <a:close/>
                    <a:moveTo>
                      <a:pt x="106107" y="52975"/>
                    </a:moveTo>
                    <a:cubicBezTo>
                      <a:pt x="106578" y="52975"/>
                      <a:pt x="107053" y="53022"/>
                      <a:pt x="107525" y="53119"/>
                    </a:cubicBezTo>
                    <a:cubicBezTo>
                      <a:pt x="106512" y="54373"/>
                      <a:pt x="105948" y="55959"/>
                      <a:pt x="106118" y="57626"/>
                    </a:cubicBezTo>
                    <a:cubicBezTo>
                      <a:pt x="104870" y="56163"/>
                      <a:pt x="102982" y="55215"/>
                      <a:pt x="100985" y="55215"/>
                    </a:cubicBezTo>
                    <a:cubicBezTo>
                      <a:pt x="100976" y="55215"/>
                      <a:pt x="100966" y="55215"/>
                      <a:pt x="100957" y="55215"/>
                    </a:cubicBezTo>
                    <a:cubicBezTo>
                      <a:pt x="102304" y="53768"/>
                      <a:pt x="104177" y="52975"/>
                      <a:pt x="106107" y="52975"/>
                    </a:cubicBezTo>
                    <a:close/>
                    <a:moveTo>
                      <a:pt x="70795" y="48523"/>
                    </a:moveTo>
                    <a:cubicBezTo>
                      <a:pt x="71278" y="48523"/>
                      <a:pt x="71764" y="48572"/>
                      <a:pt x="72248" y="48674"/>
                    </a:cubicBezTo>
                    <a:cubicBezTo>
                      <a:pt x="71271" y="49920"/>
                      <a:pt x="70742" y="51488"/>
                      <a:pt x="70939" y="53137"/>
                    </a:cubicBezTo>
                    <a:cubicBezTo>
                      <a:pt x="71445" y="53025"/>
                      <a:pt x="71954" y="52971"/>
                      <a:pt x="72460" y="52971"/>
                    </a:cubicBezTo>
                    <a:cubicBezTo>
                      <a:pt x="74392" y="52971"/>
                      <a:pt x="76265" y="53767"/>
                      <a:pt x="77615" y="55215"/>
                    </a:cubicBezTo>
                    <a:cubicBezTo>
                      <a:pt x="77597" y="55215"/>
                      <a:pt x="77579" y="55215"/>
                      <a:pt x="77561" y="55215"/>
                    </a:cubicBezTo>
                    <a:cubicBezTo>
                      <a:pt x="75520" y="55215"/>
                      <a:pt x="73598" y="56223"/>
                      <a:pt x="72346" y="57742"/>
                    </a:cubicBezTo>
                    <a:cubicBezTo>
                      <a:pt x="72694" y="54062"/>
                      <a:pt x="69407" y="50780"/>
                      <a:pt x="65713" y="50780"/>
                    </a:cubicBezTo>
                    <a:cubicBezTo>
                      <a:pt x="65693" y="50780"/>
                      <a:pt x="65673" y="50780"/>
                      <a:pt x="65653" y="50780"/>
                    </a:cubicBezTo>
                    <a:lnTo>
                      <a:pt x="65644" y="50780"/>
                    </a:lnTo>
                    <a:cubicBezTo>
                      <a:pt x="65624" y="50780"/>
                      <a:pt x="65604" y="50780"/>
                      <a:pt x="65584" y="50780"/>
                    </a:cubicBezTo>
                    <a:cubicBezTo>
                      <a:pt x="63716" y="50780"/>
                      <a:pt x="61957" y="51618"/>
                      <a:pt x="60706" y="52922"/>
                    </a:cubicBezTo>
                    <a:cubicBezTo>
                      <a:pt x="60796" y="51327"/>
                      <a:pt x="60214" y="49830"/>
                      <a:pt x="59219" y="48647"/>
                    </a:cubicBezTo>
                    <a:cubicBezTo>
                      <a:pt x="59647" y="48568"/>
                      <a:pt x="60078" y="48529"/>
                      <a:pt x="60505" y="48529"/>
                    </a:cubicBezTo>
                    <a:cubicBezTo>
                      <a:pt x="62438" y="48529"/>
                      <a:pt x="64310" y="49326"/>
                      <a:pt x="65653" y="50771"/>
                    </a:cubicBezTo>
                    <a:cubicBezTo>
                      <a:pt x="66986" y="49323"/>
                      <a:pt x="68860" y="48523"/>
                      <a:pt x="70795" y="48523"/>
                    </a:cubicBezTo>
                    <a:close/>
                    <a:moveTo>
                      <a:pt x="35611" y="53177"/>
                    </a:moveTo>
                    <a:cubicBezTo>
                      <a:pt x="36086" y="53177"/>
                      <a:pt x="36566" y="53226"/>
                      <a:pt x="37042" y="53325"/>
                    </a:cubicBezTo>
                    <a:cubicBezTo>
                      <a:pt x="36029" y="54570"/>
                      <a:pt x="35456" y="56156"/>
                      <a:pt x="35635" y="57823"/>
                    </a:cubicBezTo>
                    <a:cubicBezTo>
                      <a:pt x="34383" y="56367"/>
                      <a:pt x="32516" y="55421"/>
                      <a:pt x="30530" y="55421"/>
                    </a:cubicBezTo>
                    <a:cubicBezTo>
                      <a:pt x="30511" y="55421"/>
                      <a:pt x="30492" y="55421"/>
                      <a:pt x="30474" y="55422"/>
                    </a:cubicBezTo>
                    <a:cubicBezTo>
                      <a:pt x="31811" y="53976"/>
                      <a:pt x="33679" y="53177"/>
                      <a:pt x="35611" y="53177"/>
                    </a:cubicBezTo>
                    <a:close/>
                    <a:moveTo>
                      <a:pt x="112825" y="51076"/>
                    </a:moveTo>
                    <a:cubicBezTo>
                      <a:pt x="116002" y="51076"/>
                      <a:pt x="119178" y="53155"/>
                      <a:pt x="119218" y="57312"/>
                    </a:cubicBezTo>
                    <a:cubicBezTo>
                      <a:pt x="118738" y="57207"/>
                      <a:pt x="118254" y="57156"/>
                      <a:pt x="117774" y="57156"/>
                    </a:cubicBezTo>
                    <a:cubicBezTo>
                      <a:pt x="115918" y="57156"/>
                      <a:pt x="114121" y="57922"/>
                      <a:pt x="112825" y="59315"/>
                    </a:cubicBezTo>
                    <a:lnTo>
                      <a:pt x="112825" y="59315"/>
                    </a:lnTo>
                    <a:cubicBezTo>
                      <a:pt x="111544" y="57938"/>
                      <a:pt x="109754" y="57160"/>
                      <a:pt x="107883" y="57160"/>
                    </a:cubicBezTo>
                    <a:cubicBezTo>
                      <a:pt x="107391" y="57160"/>
                      <a:pt x="106907" y="57214"/>
                      <a:pt x="106432" y="57312"/>
                    </a:cubicBezTo>
                    <a:cubicBezTo>
                      <a:pt x="106472" y="53155"/>
                      <a:pt x="109649" y="51076"/>
                      <a:pt x="112825" y="51076"/>
                    </a:cubicBezTo>
                    <a:close/>
                    <a:moveTo>
                      <a:pt x="136136" y="51080"/>
                    </a:moveTo>
                    <a:cubicBezTo>
                      <a:pt x="139311" y="51080"/>
                      <a:pt x="142484" y="53157"/>
                      <a:pt x="142525" y="57312"/>
                    </a:cubicBezTo>
                    <a:lnTo>
                      <a:pt x="142525" y="57321"/>
                    </a:lnTo>
                    <a:cubicBezTo>
                      <a:pt x="142050" y="57219"/>
                      <a:pt x="141571" y="57169"/>
                      <a:pt x="141097" y="57169"/>
                    </a:cubicBezTo>
                    <a:cubicBezTo>
                      <a:pt x="139236" y="57169"/>
                      <a:pt x="137435" y="57936"/>
                      <a:pt x="136136" y="59328"/>
                    </a:cubicBezTo>
                    <a:cubicBezTo>
                      <a:pt x="134854" y="57948"/>
                      <a:pt x="133062" y="57169"/>
                      <a:pt x="131181" y="57169"/>
                    </a:cubicBezTo>
                    <a:cubicBezTo>
                      <a:pt x="130697" y="57169"/>
                      <a:pt x="130213" y="57223"/>
                      <a:pt x="129738" y="57321"/>
                    </a:cubicBezTo>
                    <a:cubicBezTo>
                      <a:pt x="129778" y="53161"/>
                      <a:pt x="132958" y="51080"/>
                      <a:pt x="136136" y="51080"/>
                    </a:cubicBezTo>
                    <a:close/>
                    <a:moveTo>
                      <a:pt x="89307" y="51119"/>
                    </a:moveTo>
                    <a:cubicBezTo>
                      <a:pt x="91889" y="51119"/>
                      <a:pt x="94470" y="52493"/>
                      <a:pt x="95366" y="55242"/>
                    </a:cubicBezTo>
                    <a:cubicBezTo>
                      <a:pt x="95590" y="55923"/>
                      <a:pt x="95697" y="56631"/>
                      <a:pt x="95706" y="57348"/>
                    </a:cubicBezTo>
                    <a:cubicBezTo>
                      <a:pt x="95226" y="57243"/>
                      <a:pt x="94742" y="57192"/>
                      <a:pt x="94262" y="57192"/>
                    </a:cubicBezTo>
                    <a:cubicBezTo>
                      <a:pt x="92407" y="57192"/>
                      <a:pt x="90613" y="57958"/>
                      <a:pt x="89317" y="59346"/>
                    </a:cubicBezTo>
                    <a:cubicBezTo>
                      <a:pt x="88036" y="57975"/>
                      <a:pt x="86244" y="57187"/>
                      <a:pt x="84362" y="57187"/>
                    </a:cubicBezTo>
                    <a:cubicBezTo>
                      <a:pt x="83878" y="57187"/>
                      <a:pt x="83394" y="57241"/>
                      <a:pt x="82919" y="57348"/>
                    </a:cubicBezTo>
                    <a:cubicBezTo>
                      <a:pt x="82919" y="56631"/>
                      <a:pt x="83018" y="55923"/>
                      <a:pt x="83224" y="55251"/>
                    </a:cubicBezTo>
                    <a:lnTo>
                      <a:pt x="83242" y="55242"/>
                    </a:lnTo>
                    <a:cubicBezTo>
                      <a:pt x="84138" y="52495"/>
                      <a:pt x="86723" y="51119"/>
                      <a:pt x="89307" y="51119"/>
                    </a:cubicBezTo>
                    <a:close/>
                    <a:moveTo>
                      <a:pt x="42351" y="51273"/>
                    </a:moveTo>
                    <a:cubicBezTo>
                      <a:pt x="45527" y="51273"/>
                      <a:pt x="48704" y="53352"/>
                      <a:pt x="48744" y="57509"/>
                    </a:cubicBezTo>
                    <a:cubicBezTo>
                      <a:pt x="48269" y="57407"/>
                      <a:pt x="47791" y="57358"/>
                      <a:pt x="47316" y="57358"/>
                    </a:cubicBezTo>
                    <a:cubicBezTo>
                      <a:pt x="45455" y="57358"/>
                      <a:pt x="43655" y="58124"/>
                      <a:pt x="42355" y="59517"/>
                    </a:cubicBezTo>
                    <a:cubicBezTo>
                      <a:pt x="41081" y="58144"/>
                      <a:pt x="39293" y="57366"/>
                      <a:pt x="37414" y="57366"/>
                    </a:cubicBezTo>
                    <a:cubicBezTo>
                      <a:pt x="37404" y="57366"/>
                      <a:pt x="37393" y="57366"/>
                      <a:pt x="37382" y="57366"/>
                    </a:cubicBezTo>
                    <a:lnTo>
                      <a:pt x="37400" y="57357"/>
                    </a:lnTo>
                    <a:cubicBezTo>
                      <a:pt x="36916" y="57357"/>
                      <a:pt x="36432" y="57402"/>
                      <a:pt x="35958" y="57509"/>
                    </a:cubicBezTo>
                    <a:cubicBezTo>
                      <a:pt x="35998" y="53352"/>
                      <a:pt x="39174" y="51273"/>
                      <a:pt x="42351" y="51273"/>
                    </a:cubicBezTo>
                    <a:close/>
                    <a:moveTo>
                      <a:pt x="65657" y="51282"/>
                    </a:moveTo>
                    <a:cubicBezTo>
                      <a:pt x="68834" y="51282"/>
                      <a:pt x="72010" y="53361"/>
                      <a:pt x="72050" y="57518"/>
                    </a:cubicBezTo>
                    <a:cubicBezTo>
                      <a:pt x="71572" y="57413"/>
                      <a:pt x="71090" y="57362"/>
                      <a:pt x="70611" y="57362"/>
                    </a:cubicBezTo>
                    <a:cubicBezTo>
                      <a:pt x="68757" y="57362"/>
                      <a:pt x="66958" y="58130"/>
                      <a:pt x="65662" y="59525"/>
                    </a:cubicBezTo>
                    <a:cubicBezTo>
                      <a:pt x="64387" y="58153"/>
                      <a:pt x="62599" y="57366"/>
                      <a:pt x="60729" y="57366"/>
                    </a:cubicBezTo>
                    <a:cubicBezTo>
                      <a:pt x="60719" y="57366"/>
                      <a:pt x="60708" y="57366"/>
                      <a:pt x="60697" y="57366"/>
                    </a:cubicBezTo>
                    <a:lnTo>
                      <a:pt x="60715" y="57366"/>
                    </a:lnTo>
                    <a:cubicBezTo>
                      <a:pt x="60223" y="57366"/>
                      <a:pt x="59739" y="57411"/>
                      <a:pt x="59264" y="57518"/>
                    </a:cubicBezTo>
                    <a:cubicBezTo>
                      <a:pt x="59304" y="53361"/>
                      <a:pt x="62481" y="51282"/>
                      <a:pt x="65657" y="51282"/>
                    </a:cubicBezTo>
                    <a:close/>
                    <a:moveTo>
                      <a:pt x="18802" y="51334"/>
                    </a:moveTo>
                    <a:cubicBezTo>
                      <a:pt x="21383" y="51334"/>
                      <a:pt x="23964" y="52708"/>
                      <a:pt x="24864" y="55457"/>
                    </a:cubicBezTo>
                    <a:cubicBezTo>
                      <a:pt x="25079" y="56129"/>
                      <a:pt x="25196" y="56846"/>
                      <a:pt x="25196" y="57554"/>
                    </a:cubicBezTo>
                    <a:cubicBezTo>
                      <a:pt x="24721" y="57452"/>
                      <a:pt x="24242" y="57402"/>
                      <a:pt x="23767" y="57402"/>
                    </a:cubicBezTo>
                    <a:cubicBezTo>
                      <a:pt x="21904" y="57402"/>
                      <a:pt x="20100" y="58169"/>
                      <a:pt x="18807" y="59561"/>
                    </a:cubicBezTo>
                    <a:cubicBezTo>
                      <a:pt x="17526" y="58181"/>
                      <a:pt x="15734" y="57402"/>
                      <a:pt x="13852" y="57402"/>
                    </a:cubicBezTo>
                    <a:cubicBezTo>
                      <a:pt x="13368" y="57402"/>
                      <a:pt x="12884" y="57456"/>
                      <a:pt x="12409" y="57563"/>
                    </a:cubicBezTo>
                    <a:cubicBezTo>
                      <a:pt x="12409" y="56846"/>
                      <a:pt x="12526" y="56129"/>
                      <a:pt x="12741" y="55448"/>
                    </a:cubicBezTo>
                    <a:lnTo>
                      <a:pt x="12741" y="55457"/>
                    </a:lnTo>
                    <a:cubicBezTo>
                      <a:pt x="13637" y="52710"/>
                      <a:pt x="16220" y="51334"/>
                      <a:pt x="18802" y="51334"/>
                    </a:cubicBezTo>
                    <a:close/>
                    <a:moveTo>
                      <a:pt x="117977" y="57538"/>
                    </a:moveTo>
                    <a:cubicBezTo>
                      <a:pt x="118398" y="57538"/>
                      <a:pt x="118823" y="57576"/>
                      <a:pt x="119245" y="57653"/>
                    </a:cubicBezTo>
                    <a:cubicBezTo>
                      <a:pt x="118726" y="58271"/>
                      <a:pt x="118322" y="58979"/>
                      <a:pt x="118063" y="59741"/>
                    </a:cubicBezTo>
                    <a:lnTo>
                      <a:pt x="118054" y="59741"/>
                    </a:lnTo>
                    <a:cubicBezTo>
                      <a:pt x="117821" y="60439"/>
                      <a:pt x="117713" y="61174"/>
                      <a:pt x="117758" y="61918"/>
                    </a:cubicBezTo>
                    <a:cubicBezTo>
                      <a:pt x="116501" y="60608"/>
                      <a:pt x="114730" y="59776"/>
                      <a:pt x="112860" y="59776"/>
                    </a:cubicBezTo>
                    <a:cubicBezTo>
                      <a:pt x="112850" y="59776"/>
                      <a:pt x="112840" y="59776"/>
                      <a:pt x="112830" y="59776"/>
                    </a:cubicBezTo>
                    <a:cubicBezTo>
                      <a:pt x="114169" y="58334"/>
                      <a:pt x="116040" y="57538"/>
                      <a:pt x="117977" y="57538"/>
                    </a:cubicBezTo>
                    <a:close/>
                    <a:moveTo>
                      <a:pt x="130971" y="57538"/>
                    </a:moveTo>
                    <a:cubicBezTo>
                      <a:pt x="132907" y="57538"/>
                      <a:pt x="134780" y="58334"/>
                      <a:pt x="136127" y="59776"/>
                    </a:cubicBezTo>
                    <a:cubicBezTo>
                      <a:pt x="136117" y="59776"/>
                      <a:pt x="136107" y="59776"/>
                      <a:pt x="136097" y="59776"/>
                    </a:cubicBezTo>
                    <a:cubicBezTo>
                      <a:pt x="134217" y="59776"/>
                      <a:pt x="132446" y="60608"/>
                      <a:pt x="131199" y="61918"/>
                    </a:cubicBezTo>
                    <a:cubicBezTo>
                      <a:pt x="131234" y="61183"/>
                      <a:pt x="131136" y="60439"/>
                      <a:pt x="130894" y="59741"/>
                    </a:cubicBezTo>
                    <a:lnTo>
                      <a:pt x="130885" y="59741"/>
                    </a:lnTo>
                    <a:cubicBezTo>
                      <a:pt x="130625" y="58979"/>
                      <a:pt x="130222" y="58271"/>
                      <a:pt x="129702" y="57653"/>
                    </a:cubicBezTo>
                    <a:cubicBezTo>
                      <a:pt x="130125" y="57576"/>
                      <a:pt x="130549" y="57538"/>
                      <a:pt x="130971" y="57538"/>
                    </a:cubicBezTo>
                    <a:close/>
                    <a:moveTo>
                      <a:pt x="94432" y="57571"/>
                    </a:moveTo>
                    <a:cubicBezTo>
                      <a:pt x="94855" y="57571"/>
                      <a:pt x="95282" y="57610"/>
                      <a:pt x="95706" y="57689"/>
                    </a:cubicBezTo>
                    <a:cubicBezTo>
                      <a:pt x="94720" y="58871"/>
                      <a:pt x="94138" y="60377"/>
                      <a:pt x="94219" y="61963"/>
                    </a:cubicBezTo>
                    <a:cubicBezTo>
                      <a:pt x="92984" y="60666"/>
                      <a:pt x="91228" y="59830"/>
                      <a:pt x="89369" y="59830"/>
                    </a:cubicBezTo>
                    <a:cubicBezTo>
                      <a:pt x="89340" y="59830"/>
                      <a:pt x="89311" y="59830"/>
                      <a:pt x="89281" y="59830"/>
                    </a:cubicBezTo>
                    <a:cubicBezTo>
                      <a:pt x="89261" y="59830"/>
                      <a:pt x="89242" y="59830"/>
                      <a:pt x="89222" y="59830"/>
                    </a:cubicBezTo>
                    <a:cubicBezTo>
                      <a:pt x="87353" y="59830"/>
                      <a:pt x="85594" y="60659"/>
                      <a:pt x="84344" y="61963"/>
                    </a:cubicBezTo>
                    <a:cubicBezTo>
                      <a:pt x="84434" y="60377"/>
                      <a:pt x="83851" y="58871"/>
                      <a:pt x="82866" y="57689"/>
                    </a:cubicBezTo>
                    <a:lnTo>
                      <a:pt x="82857" y="57689"/>
                    </a:lnTo>
                    <a:cubicBezTo>
                      <a:pt x="83283" y="57610"/>
                      <a:pt x="83710" y="57571"/>
                      <a:pt x="84135" y="57571"/>
                    </a:cubicBezTo>
                    <a:cubicBezTo>
                      <a:pt x="86071" y="57571"/>
                      <a:pt x="87946" y="58374"/>
                      <a:pt x="89290" y="59821"/>
                    </a:cubicBezTo>
                    <a:cubicBezTo>
                      <a:pt x="90628" y="58374"/>
                      <a:pt x="92501" y="57571"/>
                      <a:pt x="94432" y="57571"/>
                    </a:cubicBezTo>
                    <a:close/>
                    <a:moveTo>
                      <a:pt x="47479" y="57732"/>
                    </a:moveTo>
                    <a:cubicBezTo>
                      <a:pt x="47903" y="57732"/>
                      <a:pt x="48329" y="57771"/>
                      <a:pt x="48753" y="57850"/>
                    </a:cubicBezTo>
                    <a:cubicBezTo>
                      <a:pt x="48233" y="58468"/>
                      <a:pt x="47839" y="59176"/>
                      <a:pt x="47570" y="59938"/>
                    </a:cubicBezTo>
                    <a:cubicBezTo>
                      <a:pt x="47337" y="60637"/>
                      <a:pt x="47230" y="61380"/>
                      <a:pt x="47275" y="62115"/>
                    </a:cubicBezTo>
                    <a:lnTo>
                      <a:pt x="47266" y="62115"/>
                    </a:lnTo>
                    <a:cubicBezTo>
                      <a:pt x="46024" y="60820"/>
                      <a:pt x="44265" y="59982"/>
                      <a:pt x="42405" y="59982"/>
                    </a:cubicBezTo>
                    <a:cubicBezTo>
                      <a:pt x="42386" y="59982"/>
                      <a:pt x="42366" y="59982"/>
                      <a:pt x="42346" y="59982"/>
                    </a:cubicBezTo>
                    <a:cubicBezTo>
                      <a:pt x="43684" y="58535"/>
                      <a:pt x="45551" y="57732"/>
                      <a:pt x="47479" y="57732"/>
                    </a:cubicBezTo>
                    <a:close/>
                    <a:moveTo>
                      <a:pt x="60498" y="57741"/>
                    </a:moveTo>
                    <a:cubicBezTo>
                      <a:pt x="62431" y="57741"/>
                      <a:pt x="64299" y="58543"/>
                      <a:pt x="65644" y="59982"/>
                    </a:cubicBezTo>
                    <a:cubicBezTo>
                      <a:pt x="65634" y="59982"/>
                      <a:pt x="65623" y="59982"/>
                      <a:pt x="65613" y="59982"/>
                    </a:cubicBezTo>
                    <a:cubicBezTo>
                      <a:pt x="63734" y="59982"/>
                      <a:pt x="61963" y="60814"/>
                      <a:pt x="60715" y="62124"/>
                    </a:cubicBezTo>
                    <a:cubicBezTo>
                      <a:pt x="60751" y="61380"/>
                      <a:pt x="60653" y="60646"/>
                      <a:pt x="60411" y="59938"/>
                    </a:cubicBezTo>
                    <a:lnTo>
                      <a:pt x="60402" y="59938"/>
                    </a:lnTo>
                    <a:cubicBezTo>
                      <a:pt x="60142" y="59176"/>
                      <a:pt x="59739" y="58468"/>
                      <a:pt x="59219" y="57859"/>
                    </a:cubicBezTo>
                    <a:cubicBezTo>
                      <a:pt x="59645" y="57780"/>
                      <a:pt x="60073" y="57741"/>
                      <a:pt x="60498" y="57741"/>
                    </a:cubicBezTo>
                    <a:close/>
                    <a:moveTo>
                      <a:pt x="23936" y="57773"/>
                    </a:moveTo>
                    <a:cubicBezTo>
                      <a:pt x="24366" y="57773"/>
                      <a:pt x="24800" y="57813"/>
                      <a:pt x="25232" y="57895"/>
                    </a:cubicBezTo>
                    <a:cubicBezTo>
                      <a:pt x="24237" y="59068"/>
                      <a:pt x="23655" y="60574"/>
                      <a:pt x="23744" y="62160"/>
                    </a:cubicBezTo>
                    <a:cubicBezTo>
                      <a:pt x="22494" y="60857"/>
                      <a:pt x="20727" y="60027"/>
                      <a:pt x="18867" y="60027"/>
                    </a:cubicBezTo>
                    <a:cubicBezTo>
                      <a:pt x="18847" y="60027"/>
                      <a:pt x="18827" y="60027"/>
                      <a:pt x="18807" y="60027"/>
                    </a:cubicBezTo>
                    <a:cubicBezTo>
                      <a:pt x="18787" y="60027"/>
                      <a:pt x="18767" y="60027"/>
                      <a:pt x="18747" y="60027"/>
                    </a:cubicBezTo>
                    <a:cubicBezTo>
                      <a:pt x="16879" y="60027"/>
                      <a:pt x="15111" y="60857"/>
                      <a:pt x="13870" y="62169"/>
                    </a:cubicBezTo>
                    <a:cubicBezTo>
                      <a:pt x="13951" y="60574"/>
                      <a:pt x="13368" y="59077"/>
                      <a:pt x="12382" y="57895"/>
                    </a:cubicBezTo>
                    <a:lnTo>
                      <a:pt x="12374" y="57895"/>
                    </a:lnTo>
                    <a:cubicBezTo>
                      <a:pt x="12805" y="57813"/>
                      <a:pt x="13239" y="57773"/>
                      <a:pt x="13670" y="57773"/>
                    </a:cubicBezTo>
                    <a:cubicBezTo>
                      <a:pt x="15599" y="57773"/>
                      <a:pt x="17467" y="58575"/>
                      <a:pt x="18807" y="60018"/>
                    </a:cubicBezTo>
                    <a:cubicBezTo>
                      <a:pt x="20140" y="58575"/>
                      <a:pt x="22007" y="57773"/>
                      <a:pt x="23936" y="57773"/>
                    </a:cubicBezTo>
                    <a:close/>
                    <a:moveTo>
                      <a:pt x="107668" y="57537"/>
                    </a:moveTo>
                    <a:cubicBezTo>
                      <a:pt x="109594" y="57537"/>
                      <a:pt x="111464" y="58336"/>
                      <a:pt x="112812" y="59776"/>
                    </a:cubicBezTo>
                    <a:cubicBezTo>
                      <a:pt x="112793" y="59776"/>
                      <a:pt x="112774" y="59776"/>
                      <a:pt x="112756" y="59776"/>
                    </a:cubicBezTo>
                    <a:cubicBezTo>
                      <a:pt x="110769" y="59776"/>
                      <a:pt x="108902" y="60722"/>
                      <a:pt x="107650" y="62178"/>
                    </a:cubicBezTo>
                    <a:lnTo>
                      <a:pt x="107650" y="62178"/>
                    </a:lnTo>
                    <a:cubicBezTo>
                      <a:pt x="107803" y="60502"/>
                      <a:pt x="107211" y="58925"/>
                      <a:pt x="106181" y="57698"/>
                    </a:cubicBezTo>
                    <a:cubicBezTo>
                      <a:pt x="106675" y="57590"/>
                      <a:pt x="107173" y="57537"/>
                      <a:pt x="107668" y="57537"/>
                    </a:cubicBezTo>
                    <a:close/>
                    <a:moveTo>
                      <a:pt x="37180" y="57734"/>
                    </a:moveTo>
                    <a:cubicBezTo>
                      <a:pt x="39111" y="57734"/>
                      <a:pt x="40981" y="58533"/>
                      <a:pt x="42328" y="59974"/>
                    </a:cubicBezTo>
                    <a:cubicBezTo>
                      <a:pt x="42310" y="59973"/>
                      <a:pt x="42291" y="59973"/>
                      <a:pt x="42273" y="59973"/>
                    </a:cubicBezTo>
                    <a:cubicBezTo>
                      <a:pt x="40286" y="59973"/>
                      <a:pt x="38419" y="60919"/>
                      <a:pt x="37167" y="62375"/>
                    </a:cubicBezTo>
                    <a:cubicBezTo>
                      <a:pt x="37320" y="60708"/>
                      <a:pt x="36728" y="59131"/>
                      <a:pt x="35698" y="57895"/>
                    </a:cubicBezTo>
                    <a:lnTo>
                      <a:pt x="35689" y="57895"/>
                    </a:lnTo>
                    <a:cubicBezTo>
                      <a:pt x="36185" y="57787"/>
                      <a:pt x="36684" y="57734"/>
                      <a:pt x="37180" y="57734"/>
                    </a:cubicBezTo>
                    <a:close/>
                    <a:moveTo>
                      <a:pt x="124474" y="55684"/>
                    </a:moveTo>
                    <a:cubicBezTo>
                      <a:pt x="127057" y="55684"/>
                      <a:pt x="129639" y="57057"/>
                      <a:pt x="130536" y="59803"/>
                    </a:cubicBezTo>
                    <a:cubicBezTo>
                      <a:pt x="130751" y="60484"/>
                      <a:pt x="130858" y="61192"/>
                      <a:pt x="130867" y="61909"/>
                    </a:cubicBezTo>
                    <a:cubicBezTo>
                      <a:pt x="130392" y="61807"/>
                      <a:pt x="129913" y="61757"/>
                      <a:pt x="129438" y="61757"/>
                    </a:cubicBezTo>
                    <a:cubicBezTo>
                      <a:pt x="127575" y="61757"/>
                      <a:pt x="125771" y="62524"/>
                      <a:pt x="124478" y="63916"/>
                    </a:cubicBezTo>
                    <a:cubicBezTo>
                      <a:pt x="123197" y="62536"/>
                      <a:pt x="121405" y="61757"/>
                      <a:pt x="119523" y="61757"/>
                    </a:cubicBezTo>
                    <a:cubicBezTo>
                      <a:pt x="119039" y="61757"/>
                      <a:pt x="118555" y="61810"/>
                      <a:pt x="118080" y="61909"/>
                    </a:cubicBezTo>
                    <a:cubicBezTo>
                      <a:pt x="118080" y="61192"/>
                      <a:pt x="118197" y="60484"/>
                      <a:pt x="118412" y="59803"/>
                    </a:cubicBezTo>
                    <a:cubicBezTo>
                      <a:pt x="119308" y="57057"/>
                      <a:pt x="121891" y="55684"/>
                      <a:pt x="124474" y="55684"/>
                    </a:cubicBezTo>
                    <a:close/>
                    <a:moveTo>
                      <a:pt x="100947" y="55720"/>
                    </a:moveTo>
                    <a:cubicBezTo>
                      <a:pt x="104117" y="55720"/>
                      <a:pt x="107290" y="57792"/>
                      <a:pt x="107337" y="61941"/>
                    </a:cubicBezTo>
                    <a:lnTo>
                      <a:pt x="107337" y="61941"/>
                    </a:lnTo>
                    <a:cubicBezTo>
                      <a:pt x="106869" y="61842"/>
                      <a:pt x="106398" y="61793"/>
                      <a:pt x="105930" y="61793"/>
                    </a:cubicBezTo>
                    <a:cubicBezTo>
                      <a:pt x="104072" y="61793"/>
                      <a:pt x="102267" y="62560"/>
                      <a:pt x="100975" y="63952"/>
                    </a:cubicBezTo>
                    <a:cubicBezTo>
                      <a:pt x="99693" y="62572"/>
                      <a:pt x="97901" y="61792"/>
                      <a:pt x="96020" y="61792"/>
                    </a:cubicBezTo>
                    <a:cubicBezTo>
                      <a:pt x="95536" y="61792"/>
                      <a:pt x="95052" y="61846"/>
                      <a:pt x="94577" y="61945"/>
                    </a:cubicBezTo>
                    <a:cubicBezTo>
                      <a:pt x="94604" y="57796"/>
                      <a:pt x="97774" y="55720"/>
                      <a:pt x="100947" y="55720"/>
                    </a:cubicBezTo>
                    <a:close/>
                    <a:moveTo>
                      <a:pt x="77633" y="55721"/>
                    </a:moveTo>
                    <a:cubicBezTo>
                      <a:pt x="80806" y="55721"/>
                      <a:pt x="83980" y="57797"/>
                      <a:pt x="84022" y="61952"/>
                    </a:cubicBezTo>
                    <a:lnTo>
                      <a:pt x="84022" y="61952"/>
                    </a:lnTo>
                    <a:cubicBezTo>
                      <a:pt x="83551" y="61851"/>
                      <a:pt x="83077" y="61802"/>
                      <a:pt x="82606" y="61802"/>
                    </a:cubicBezTo>
                    <a:cubicBezTo>
                      <a:pt x="80748" y="61802"/>
                      <a:pt x="78943" y="62569"/>
                      <a:pt x="77651" y="63961"/>
                    </a:cubicBezTo>
                    <a:cubicBezTo>
                      <a:pt x="76369" y="62581"/>
                      <a:pt x="74577" y="61801"/>
                      <a:pt x="72696" y="61801"/>
                    </a:cubicBezTo>
                    <a:cubicBezTo>
                      <a:pt x="72212" y="61801"/>
                      <a:pt x="71728" y="61855"/>
                      <a:pt x="71253" y="61954"/>
                    </a:cubicBezTo>
                    <a:cubicBezTo>
                      <a:pt x="71284" y="57799"/>
                      <a:pt x="74458" y="55721"/>
                      <a:pt x="77633" y="55721"/>
                    </a:cubicBezTo>
                    <a:close/>
                    <a:moveTo>
                      <a:pt x="54007" y="55886"/>
                    </a:moveTo>
                    <a:cubicBezTo>
                      <a:pt x="56587" y="55886"/>
                      <a:pt x="59166" y="57260"/>
                      <a:pt x="60061" y="60009"/>
                    </a:cubicBezTo>
                    <a:cubicBezTo>
                      <a:pt x="60285" y="60681"/>
                      <a:pt x="60393" y="61398"/>
                      <a:pt x="60402" y="62106"/>
                    </a:cubicBezTo>
                    <a:cubicBezTo>
                      <a:pt x="59929" y="62004"/>
                      <a:pt x="59451" y="61954"/>
                      <a:pt x="58977" y="61954"/>
                    </a:cubicBezTo>
                    <a:cubicBezTo>
                      <a:pt x="57118" y="61954"/>
                      <a:pt x="55312" y="62721"/>
                      <a:pt x="54013" y="64113"/>
                    </a:cubicBezTo>
                    <a:cubicBezTo>
                      <a:pt x="52741" y="62733"/>
                      <a:pt x="50939" y="61954"/>
                      <a:pt x="49067" y="61954"/>
                    </a:cubicBezTo>
                    <a:cubicBezTo>
                      <a:pt x="48574" y="61954"/>
                      <a:pt x="48090" y="62008"/>
                      <a:pt x="47624" y="62115"/>
                    </a:cubicBezTo>
                    <a:cubicBezTo>
                      <a:pt x="47615" y="61398"/>
                      <a:pt x="47723" y="60690"/>
                      <a:pt x="47929" y="60009"/>
                    </a:cubicBezTo>
                    <a:lnTo>
                      <a:pt x="47947" y="60009"/>
                    </a:lnTo>
                    <a:cubicBezTo>
                      <a:pt x="48843" y="57262"/>
                      <a:pt x="51425" y="55886"/>
                      <a:pt x="54007" y="55886"/>
                    </a:cubicBezTo>
                    <a:close/>
                    <a:moveTo>
                      <a:pt x="30465" y="55920"/>
                    </a:moveTo>
                    <a:cubicBezTo>
                      <a:pt x="33637" y="55920"/>
                      <a:pt x="36811" y="57998"/>
                      <a:pt x="36854" y="62156"/>
                    </a:cubicBezTo>
                    <a:lnTo>
                      <a:pt x="36854" y="62156"/>
                    </a:lnTo>
                    <a:cubicBezTo>
                      <a:pt x="36379" y="62054"/>
                      <a:pt x="35901" y="62004"/>
                      <a:pt x="35426" y="62004"/>
                    </a:cubicBezTo>
                    <a:cubicBezTo>
                      <a:pt x="33569" y="62004"/>
                      <a:pt x="31771" y="62770"/>
                      <a:pt x="30483" y="64158"/>
                    </a:cubicBezTo>
                    <a:cubicBezTo>
                      <a:pt x="29201" y="62787"/>
                      <a:pt x="27409" y="61999"/>
                      <a:pt x="25528" y="61999"/>
                    </a:cubicBezTo>
                    <a:cubicBezTo>
                      <a:pt x="25044" y="61999"/>
                      <a:pt x="24560" y="62052"/>
                      <a:pt x="24085" y="62160"/>
                    </a:cubicBezTo>
                    <a:cubicBezTo>
                      <a:pt x="24116" y="58001"/>
                      <a:pt x="27290" y="55920"/>
                      <a:pt x="30465" y="55920"/>
                    </a:cubicBezTo>
                    <a:close/>
                    <a:moveTo>
                      <a:pt x="7145" y="55923"/>
                    </a:moveTo>
                    <a:cubicBezTo>
                      <a:pt x="10322" y="55923"/>
                      <a:pt x="13498" y="58002"/>
                      <a:pt x="13538" y="62160"/>
                    </a:cubicBezTo>
                    <a:cubicBezTo>
                      <a:pt x="13060" y="62055"/>
                      <a:pt x="12577" y="62004"/>
                      <a:pt x="12098" y="62004"/>
                    </a:cubicBezTo>
                    <a:cubicBezTo>
                      <a:pt x="10244" y="62004"/>
                      <a:pt x="8445" y="62770"/>
                      <a:pt x="7150" y="64158"/>
                    </a:cubicBezTo>
                    <a:lnTo>
                      <a:pt x="7150" y="64167"/>
                    </a:lnTo>
                    <a:cubicBezTo>
                      <a:pt x="5868" y="62787"/>
                      <a:pt x="4076" y="62008"/>
                      <a:pt x="2194" y="62008"/>
                    </a:cubicBezTo>
                    <a:cubicBezTo>
                      <a:pt x="1711" y="62008"/>
                      <a:pt x="1227" y="62052"/>
                      <a:pt x="752" y="62160"/>
                    </a:cubicBezTo>
                    <a:cubicBezTo>
                      <a:pt x="792" y="58002"/>
                      <a:pt x="3969" y="55923"/>
                      <a:pt x="7145" y="55923"/>
                    </a:cubicBezTo>
                    <a:close/>
                    <a:moveTo>
                      <a:pt x="119331" y="62140"/>
                    </a:moveTo>
                    <a:cubicBezTo>
                      <a:pt x="121264" y="62140"/>
                      <a:pt x="123135" y="62937"/>
                      <a:pt x="124478" y="64382"/>
                    </a:cubicBezTo>
                    <a:cubicBezTo>
                      <a:pt x="125815" y="62942"/>
                      <a:pt x="127688" y="62141"/>
                      <a:pt x="129619" y="62141"/>
                    </a:cubicBezTo>
                    <a:cubicBezTo>
                      <a:pt x="130043" y="62141"/>
                      <a:pt x="130469" y="62179"/>
                      <a:pt x="130894" y="62258"/>
                    </a:cubicBezTo>
                    <a:cubicBezTo>
                      <a:pt x="129908" y="63432"/>
                      <a:pt x="129326" y="64929"/>
                      <a:pt x="129415" y="66524"/>
                    </a:cubicBezTo>
                    <a:lnTo>
                      <a:pt x="129406" y="66533"/>
                    </a:lnTo>
                    <a:cubicBezTo>
                      <a:pt x="128165" y="65229"/>
                      <a:pt x="126397" y="64391"/>
                      <a:pt x="124528" y="64391"/>
                    </a:cubicBezTo>
                    <a:cubicBezTo>
                      <a:pt x="124509" y="64391"/>
                      <a:pt x="124489" y="64391"/>
                      <a:pt x="124469" y="64391"/>
                    </a:cubicBezTo>
                    <a:cubicBezTo>
                      <a:pt x="124450" y="64391"/>
                      <a:pt x="124430" y="64391"/>
                      <a:pt x="124410" y="64391"/>
                    </a:cubicBezTo>
                    <a:cubicBezTo>
                      <a:pt x="122541" y="64391"/>
                      <a:pt x="120782" y="65229"/>
                      <a:pt x="119532" y="66533"/>
                    </a:cubicBezTo>
                    <a:cubicBezTo>
                      <a:pt x="119622" y="64938"/>
                      <a:pt x="119039" y="63441"/>
                      <a:pt x="118045" y="62258"/>
                    </a:cubicBezTo>
                    <a:cubicBezTo>
                      <a:pt x="118473" y="62179"/>
                      <a:pt x="118903" y="62140"/>
                      <a:pt x="119331" y="62140"/>
                    </a:cubicBezTo>
                    <a:close/>
                    <a:moveTo>
                      <a:pt x="95793" y="62177"/>
                    </a:moveTo>
                    <a:cubicBezTo>
                      <a:pt x="97728" y="62177"/>
                      <a:pt x="99603" y="62979"/>
                      <a:pt x="100948" y="64427"/>
                    </a:cubicBezTo>
                    <a:lnTo>
                      <a:pt x="100948" y="64427"/>
                    </a:lnTo>
                    <a:cubicBezTo>
                      <a:pt x="100945" y="64427"/>
                      <a:pt x="100942" y="64427"/>
                      <a:pt x="100939" y="64427"/>
                    </a:cubicBezTo>
                    <a:cubicBezTo>
                      <a:pt x="100919" y="64427"/>
                      <a:pt x="100900" y="64427"/>
                      <a:pt x="100880" y="64427"/>
                    </a:cubicBezTo>
                    <a:cubicBezTo>
                      <a:pt x="99011" y="64427"/>
                      <a:pt x="97252" y="65265"/>
                      <a:pt x="96002" y="66568"/>
                    </a:cubicBezTo>
                    <a:cubicBezTo>
                      <a:pt x="96091" y="64982"/>
                      <a:pt x="95509" y="63477"/>
                      <a:pt x="94514" y="62294"/>
                    </a:cubicBezTo>
                    <a:cubicBezTo>
                      <a:pt x="94940" y="62215"/>
                      <a:pt x="95368" y="62177"/>
                      <a:pt x="95793" y="62177"/>
                    </a:cubicBezTo>
                    <a:close/>
                    <a:moveTo>
                      <a:pt x="82770" y="62194"/>
                    </a:moveTo>
                    <a:cubicBezTo>
                      <a:pt x="83195" y="62194"/>
                      <a:pt x="83623" y="62233"/>
                      <a:pt x="84048" y="62312"/>
                    </a:cubicBezTo>
                    <a:cubicBezTo>
                      <a:pt x="83054" y="63495"/>
                      <a:pt x="82471" y="64991"/>
                      <a:pt x="82561" y="66586"/>
                    </a:cubicBezTo>
                    <a:cubicBezTo>
                      <a:pt x="81311" y="65283"/>
                      <a:pt x="79552" y="64445"/>
                      <a:pt x="77683" y="64445"/>
                    </a:cubicBezTo>
                    <a:cubicBezTo>
                      <a:pt x="77663" y="64445"/>
                      <a:pt x="77644" y="64445"/>
                      <a:pt x="77624" y="64445"/>
                    </a:cubicBezTo>
                    <a:cubicBezTo>
                      <a:pt x="78961" y="62997"/>
                      <a:pt x="80835" y="62194"/>
                      <a:pt x="82770" y="62194"/>
                    </a:cubicBezTo>
                    <a:close/>
                    <a:moveTo>
                      <a:pt x="48840" y="62338"/>
                    </a:moveTo>
                    <a:cubicBezTo>
                      <a:pt x="50775" y="62338"/>
                      <a:pt x="52650" y="63141"/>
                      <a:pt x="53995" y="64588"/>
                    </a:cubicBezTo>
                    <a:lnTo>
                      <a:pt x="53995" y="64588"/>
                    </a:lnTo>
                    <a:cubicBezTo>
                      <a:pt x="53992" y="64588"/>
                      <a:pt x="53989" y="64588"/>
                      <a:pt x="53986" y="64588"/>
                    </a:cubicBezTo>
                    <a:cubicBezTo>
                      <a:pt x="53966" y="64588"/>
                      <a:pt x="53947" y="64588"/>
                      <a:pt x="53927" y="64588"/>
                    </a:cubicBezTo>
                    <a:cubicBezTo>
                      <a:pt x="52058" y="64588"/>
                      <a:pt x="50299" y="65426"/>
                      <a:pt x="49049" y="66730"/>
                    </a:cubicBezTo>
                    <a:cubicBezTo>
                      <a:pt x="49138" y="65144"/>
                      <a:pt x="48556" y="63638"/>
                      <a:pt x="47561" y="62456"/>
                    </a:cubicBezTo>
                    <a:cubicBezTo>
                      <a:pt x="47987" y="62377"/>
                      <a:pt x="48415" y="62338"/>
                      <a:pt x="48840" y="62338"/>
                    </a:cubicBezTo>
                    <a:close/>
                    <a:moveTo>
                      <a:pt x="59133" y="62338"/>
                    </a:moveTo>
                    <a:cubicBezTo>
                      <a:pt x="59557" y="62338"/>
                      <a:pt x="59985" y="62377"/>
                      <a:pt x="60411" y="62456"/>
                    </a:cubicBezTo>
                    <a:cubicBezTo>
                      <a:pt x="59425" y="63629"/>
                      <a:pt x="58843" y="65135"/>
                      <a:pt x="58932" y="66721"/>
                    </a:cubicBezTo>
                    <a:lnTo>
                      <a:pt x="58923" y="66730"/>
                    </a:lnTo>
                    <a:cubicBezTo>
                      <a:pt x="57682" y="65426"/>
                      <a:pt x="55914" y="64588"/>
                      <a:pt x="54045" y="64588"/>
                    </a:cubicBezTo>
                    <a:cubicBezTo>
                      <a:pt x="54029" y="64588"/>
                      <a:pt x="54012" y="64588"/>
                      <a:pt x="53995" y="64588"/>
                    </a:cubicBezTo>
                    <a:lnTo>
                      <a:pt x="53995" y="64588"/>
                    </a:lnTo>
                    <a:cubicBezTo>
                      <a:pt x="55332" y="63141"/>
                      <a:pt x="57200" y="62338"/>
                      <a:pt x="59133" y="62338"/>
                    </a:cubicBezTo>
                    <a:close/>
                    <a:moveTo>
                      <a:pt x="12296" y="62401"/>
                    </a:moveTo>
                    <a:cubicBezTo>
                      <a:pt x="12721" y="62401"/>
                      <a:pt x="13148" y="62439"/>
                      <a:pt x="13574" y="62518"/>
                    </a:cubicBezTo>
                    <a:cubicBezTo>
                      <a:pt x="12580" y="63701"/>
                      <a:pt x="11997" y="65197"/>
                      <a:pt x="12087" y="66792"/>
                    </a:cubicBezTo>
                    <a:cubicBezTo>
                      <a:pt x="10837" y="65489"/>
                      <a:pt x="9069" y="64651"/>
                      <a:pt x="7208" y="64651"/>
                    </a:cubicBezTo>
                    <a:cubicBezTo>
                      <a:pt x="7189" y="64651"/>
                      <a:pt x="7169" y="64651"/>
                      <a:pt x="7150" y="64651"/>
                    </a:cubicBezTo>
                    <a:cubicBezTo>
                      <a:pt x="8487" y="63203"/>
                      <a:pt x="10360" y="62401"/>
                      <a:pt x="12296" y="62401"/>
                    </a:cubicBezTo>
                    <a:close/>
                    <a:moveTo>
                      <a:pt x="106094" y="62174"/>
                    </a:moveTo>
                    <a:cubicBezTo>
                      <a:pt x="106570" y="62174"/>
                      <a:pt x="107049" y="62222"/>
                      <a:pt x="107525" y="62321"/>
                    </a:cubicBezTo>
                    <a:cubicBezTo>
                      <a:pt x="106512" y="63567"/>
                      <a:pt x="105939" y="65162"/>
                      <a:pt x="106127" y="66837"/>
                    </a:cubicBezTo>
                    <a:lnTo>
                      <a:pt x="106118" y="66837"/>
                    </a:lnTo>
                    <a:cubicBezTo>
                      <a:pt x="104866" y="65381"/>
                      <a:pt x="102990" y="64427"/>
                      <a:pt x="100995" y="64427"/>
                    </a:cubicBezTo>
                    <a:cubicBezTo>
                      <a:pt x="100979" y="64427"/>
                      <a:pt x="100964" y="64427"/>
                      <a:pt x="100948" y="64427"/>
                    </a:cubicBezTo>
                    <a:lnTo>
                      <a:pt x="100948" y="64427"/>
                    </a:lnTo>
                    <a:cubicBezTo>
                      <a:pt x="102286" y="62974"/>
                      <a:pt x="104160" y="62174"/>
                      <a:pt x="106094" y="62174"/>
                    </a:cubicBezTo>
                    <a:close/>
                    <a:moveTo>
                      <a:pt x="70802" y="57747"/>
                    </a:moveTo>
                    <a:cubicBezTo>
                      <a:pt x="71277" y="57747"/>
                      <a:pt x="71755" y="57796"/>
                      <a:pt x="72230" y="57895"/>
                    </a:cubicBezTo>
                    <a:cubicBezTo>
                      <a:pt x="71262" y="59140"/>
                      <a:pt x="70733" y="60708"/>
                      <a:pt x="70930" y="62357"/>
                    </a:cubicBezTo>
                    <a:cubicBezTo>
                      <a:pt x="71442" y="62243"/>
                      <a:pt x="71958" y="62187"/>
                      <a:pt x="72470" y="62187"/>
                    </a:cubicBezTo>
                    <a:cubicBezTo>
                      <a:pt x="74405" y="62187"/>
                      <a:pt x="76278" y="62985"/>
                      <a:pt x="77624" y="64445"/>
                    </a:cubicBezTo>
                    <a:cubicBezTo>
                      <a:pt x="77606" y="64445"/>
                      <a:pt x="77588" y="64445"/>
                      <a:pt x="77570" y="64445"/>
                    </a:cubicBezTo>
                    <a:cubicBezTo>
                      <a:pt x="75520" y="64445"/>
                      <a:pt x="73598" y="65453"/>
                      <a:pt x="72346" y="66972"/>
                    </a:cubicBezTo>
                    <a:cubicBezTo>
                      <a:pt x="72703" y="63259"/>
                      <a:pt x="69407" y="59982"/>
                      <a:pt x="65707" y="59982"/>
                    </a:cubicBezTo>
                    <a:cubicBezTo>
                      <a:pt x="65692" y="59982"/>
                      <a:pt x="65677" y="59982"/>
                      <a:pt x="65662" y="59982"/>
                    </a:cubicBezTo>
                    <a:lnTo>
                      <a:pt x="65653" y="59991"/>
                    </a:lnTo>
                    <a:cubicBezTo>
                      <a:pt x="66997" y="58546"/>
                      <a:pt x="68873" y="57747"/>
                      <a:pt x="70802" y="57747"/>
                    </a:cubicBezTo>
                    <a:close/>
                    <a:moveTo>
                      <a:pt x="35611" y="62371"/>
                    </a:moveTo>
                    <a:cubicBezTo>
                      <a:pt x="36087" y="62371"/>
                      <a:pt x="36566" y="62419"/>
                      <a:pt x="37042" y="62518"/>
                    </a:cubicBezTo>
                    <a:cubicBezTo>
                      <a:pt x="36029" y="63773"/>
                      <a:pt x="35456" y="65359"/>
                      <a:pt x="35644" y="67034"/>
                    </a:cubicBezTo>
                    <a:lnTo>
                      <a:pt x="35635" y="67034"/>
                    </a:lnTo>
                    <a:cubicBezTo>
                      <a:pt x="34383" y="65578"/>
                      <a:pt x="32507" y="64633"/>
                      <a:pt x="30512" y="64633"/>
                    </a:cubicBezTo>
                    <a:cubicBezTo>
                      <a:pt x="30493" y="64633"/>
                      <a:pt x="30474" y="64633"/>
                      <a:pt x="30456" y="64633"/>
                    </a:cubicBezTo>
                    <a:cubicBezTo>
                      <a:pt x="30436" y="64633"/>
                      <a:pt x="30416" y="64633"/>
                      <a:pt x="30397" y="64633"/>
                    </a:cubicBezTo>
                    <a:cubicBezTo>
                      <a:pt x="28528" y="64633"/>
                      <a:pt x="26769" y="65471"/>
                      <a:pt x="25519" y="66775"/>
                    </a:cubicBezTo>
                    <a:cubicBezTo>
                      <a:pt x="25608" y="65180"/>
                      <a:pt x="25026" y="63683"/>
                      <a:pt x="24031" y="62500"/>
                    </a:cubicBezTo>
                    <a:cubicBezTo>
                      <a:pt x="24460" y="62421"/>
                      <a:pt x="24890" y="62382"/>
                      <a:pt x="25317" y="62382"/>
                    </a:cubicBezTo>
                    <a:cubicBezTo>
                      <a:pt x="27250" y="62382"/>
                      <a:pt x="29122" y="63178"/>
                      <a:pt x="30465" y="64624"/>
                    </a:cubicBezTo>
                    <a:cubicBezTo>
                      <a:pt x="31802" y="63171"/>
                      <a:pt x="33677" y="62371"/>
                      <a:pt x="35611" y="62371"/>
                    </a:cubicBezTo>
                    <a:close/>
                    <a:moveTo>
                      <a:pt x="112817" y="60278"/>
                    </a:moveTo>
                    <a:cubicBezTo>
                      <a:pt x="115992" y="60278"/>
                      <a:pt x="119168" y="62356"/>
                      <a:pt x="119209" y="66513"/>
                    </a:cubicBezTo>
                    <a:lnTo>
                      <a:pt x="119209" y="66513"/>
                    </a:lnTo>
                    <a:cubicBezTo>
                      <a:pt x="118734" y="66409"/>
                      <a:pt x="118254" y="66358"/>
                      <a:pt x="117778" y="66358"/>
                    </a:cubicBezTo>
                    <a:cubicBezTo>
                      <a:pt x="115925" y="66358"/>
                      <a:pt x="114125" y="67125"/>
                      <a:pt x="112830" y="68513"/>
                    </a:cubicBezTo>
                    <a:cubicBezTo>
                      <a:pt x="111548" y="67142"/>
                      <a:pt x="109756" y="66353"/>
                      <a:pt x="107883" y="66353"/>
                    </a:cubicBezTo>
                    <a:cubicBezTo>
                      <a:pt x="107391" y="66353"/>
                      <a:pt x="106907" y="66407"/>
                      <a:pt x="106432" y="66515"/>
                    </a:cubicBezTo>
                    <a:cubicBezTo>
                      <a:pt x="106468" y="62357"/>
                      <a:pt x="109642" y="60278"/>
                      <a:pt x="112817" y="60278"/>
                    </a:cubicBezTo>
                    <a:close/>
                    <a:moveTo>
                      <a:pt x="136134" y="60279"/>
                    </a:moveTo>
                    <a:cubicBezTo>
                      <a:pt x="139310" y="60279"/>
                      <a:pt x="142484" y="62358"/>
                      <a:pt x="142525" y="66515"/>
                    </a:cubicBezTo>
                    <a:lnTo>
                      <a:pt x="142525" y="66524"/>
                    </a:lnTo>
                    <a:cubicBezTo>
                      <a:pt x="142044" y="66419"/>
                      <a:pt x="141561" y="66368"/>
                      <a:pt x="141081" y="66368"/>
                    </a:cubicBezTo>
                    <a:cubicBezTo>
                      <a:pt x="139223" y="66368"/>
                      <a:pt x="137425" y="67135"/>
                      <a:pt x="136136" y="68531"/>
                    </a:cubicBezTo>
                    <a:cubicBezTo>
                      <a:pt x="134862" y="67159"/>
                      <a:pt x="133082" y="66371"/>
                      <a:pt x="131212" y="66371"/>
                    </a:cubicBezTo>
                    <a:cubicBezTo>
                      <a:pt x="131202" y="66371"/>
                      <a:pt x="131191" y="66371"/>
                      <a:pt x="131181" y="66371"/>
                    </a:cubicBezTo>
                    <a:cubicBezTo>
                      <a:pt x="130697" y="66371"/>
                      <a:pt x="130213" y="66416"/>
                      <a:pt x="129738" y="66524"/>
                    </a:cubicBezTo>
                    <a:cubicBezTo>
                      <a:pt x="129778" y="62360"/>
                      <a:pt x="132957" y="60279"/>
                      <a:pt x="136134" y="60279"/>
                    </a:cubicBezTo>
                    <a:close/>
                    <a:moveTo>
                      <a:pt x="89294" y="60326"/>
                    </a:moveTo>
                    <a:cubicBezTo>
                      <a:pt x="92468" y="60326"/>
                      <a:pt x="95642" y="62402"/>
                      <a:pt x="95679" y="66558"/>
                    </a:cubicBezTo>
                    <a:lnTo>
                      <a:pt x="95679" y="66558"/>
                    </a:lnTo>
                    <a:cubicBezTo>
                      <a:pt x="95209" y="66457"/>
                      <a:pt x="94735" y="66408"/>
                      <a:pt x="94264" y="66408"/>
                    </a:cubicBezTo>
                    <a:cubicBezTo>
                      <a:pt x="92405" y="66408"/>
                      <a:pt x="90601" y="67174"/>
                      <a:pt x="89308" y="68567"/>
                    </a:cubicBezTo>
                    <a:cubicBezTo>
                      <a:pt x="88027" y="67187"/>
                      <a:pt x="86235" y="66407"/>
                      <a:pt x="84353" y="66407"/>
                    </a:cubicBezTo>
                    <a:cubicBezTo>
                      <a:pt x="83869" y="66407"/>
                      <a:pt x="83385" y="66461"/>
                      <a:pt x="82910" y="66559"/>
                    </a:cubicBezTo>
                    <a:cubicBezTo>
                      <a:pt x="82942" y="62405"/>
                      <a:pt x="86118" y="60326"/>
                      <a:pt x="89294" y="60326"/>
                    </a:cubicBezTo>
                    <a:close/>
                    <a:moveTo>
                      <a:pt x="42338" y="60479"/>
                    </a:moveTo>
                    <a:cubicBezTo>
                      <a:pt x="45510" y="60479"/>
                      <a:pt x="48684" y="62554"/>
                      <a:pt x="48726" y="66708"/>
                    </a:cubicBezTo>
                    <a:lnTo>
                      <a:pt x="48726" y="66708"/>
                    </a:lnTo>
                    <a:cubicBezTo>
                      <a:pt x="48257" y="66609"/>
                      <a:pt x="47784" y="66560"/>
                      <a:pt x="47315" y="66560"/>
                    </a:cubicBezTo>
                    <a:cubicBezTo>
                      <a:pt x="45452" y="66560"/>
                      <a:pt x="43648" y="67327"/>
                      <a:pt x="42355" y="68719"/>
                    </a:cubicBezTo>
                    <a:cubicBezTo>
                      <a:pt x="41074" y="67339"/>
                      <a:pt x="39282" y="66559"/>
                      <a:pt x="37400" y="66559"/>
                    </a:cubicBezTo>
                    <a:cubicBezTo>
                      <a:pt x="36916" y="66559"/>
                      <a:pt x="36432" y="66613"/>
                      <a:pt x="35958" y="66712"/>
                    </a:cubicBezTo>
                    <a:cubicBezTo>
                      <a:pt x="35989" y="62557"/>
                      <a:pt x="39163" y="60479"/>
                      <a:pt x="42338" y="60479"/>
                    </a:cubicBezTo>
                    <a:close/>
                    <a:moveTo>
                      <a:pt x="65639" y="60484"/>
                    </a:moveTo>
                    <a:cubicBezTo>
                      <a:pt x="68816" y="60484"/>
                      <a:pt x="71992" y="62563"/>
                      <a:pt x="72032" y="66721"/>
                    </a:cubicBezTo>
                    <a:cubicBezTo>
                      <a:pt x="71559" y="66619"/>
                      <a:pt x="71082" y="66569"/>
                      <a:pt x="70608" y="66569"/>
                    </a:cubicBezTo>
                    <a:cubicBezTo>
                      <a:pt x="68752" y="66569"/>
                      <a:pt x="66952" y="67334"/>
                      <a:pt x="65653" y="68719"/>
                    </a:cubicBezTo>
                    <a:lnTo>
                      <a:pt x="65644" y="68728"/>
                    </a:lnTo>
                    <a:cubicBezTo>
                      <a:pt x="64362" y="67348"/>
                      <a:pt x="62570" y="66568"/>
                      <a:pt x="60688" y="66568"/>
                    </a:cubicBezTo>
                    <a:cubicBezTo>
                      <a:pt x="60205" y="66568"/>
                      <a:pt x="59721" y="66622"/>
                      <a:pt x="59246" y="66721"/>
                    </a:cubicBezTo>
                    <a:cubicBezTo>
                      <a:pt x="59286" y="62563"/>
                      <a:pt x="62463" y="60484"/>
                      <a:pt x="65639" y="60484"/>
                    </a:cubicBezTo>
                    <a:close/>
                    <a:moveTo>
                      <a:pt x="18806" y="60525"/>
                    </a:moveTo>
                    <a:cubicBezTo>
                      <a:pt x="21979" y="60525"/>
                      <a:pt x="25151" y="62600"/>
                      <a:pt x="25196" y="66757"/>
                    </a:cubicBezTo>
                    <a:lnTo>
                      <a:pt x="25196" y="66757"/>
                    </a:lnTo>
                    <a:cubicBezTo>
                      <a:pt x="24723" y="66655"/>
                      <a:pt x="24245" y="66605"/>
                      <a:pt x="23772" y="66605"/>
                    </a:cubicBezTo>
                    <a:cubicBezTo>
                      <a:pt x="21913" y="66605"/>
                      <a:pt x="20107" y="67371"/>
                      <a:pt x="18807" y="68764"/>
                    </a:cubicBezTo>
                    <a:cubicBezTo>
                      <a:pt x="17526" y="67384"/>
                      <a:pt x="15734" y="66604"/>
                      <a:pt x="13852" y="66604"/>
                    </a:cubicBezTo>
                    <a:cubicBezTo>
                      <a:pt x="13368" y="66604"/>
                      <a:pt x="12884" y="66658"/>
                      <a:pt x="12409" y="66757"/>
                    </a:cubicBezTo>
                    <a:cubicBezTo>
                      <a:pt x="12454" y="62603"/>
                      <a:pt x="15631" y="60525"/>
                      <a:pt x="18806" y="60525"/>
                    </a:cubicBezTo>
                    <a:close/>
                    <a:moveTo>
                      <a:pt x="117959" y="66746"/>
                    </a:moveTo>
                    <a:cubicBezTo>
                      <a:pt x="118383" y="66746"/>
                      <a:pt x="118811" y="66785"/>
                      <a:pt x="119236" y="66864"/>
                    </a:cubicBezTo>
                    <a:cubicBezTo>
                      <a:pt x="118251" y="68047"/>
                      <a:pt x="117668" y="69543"/>
                      <a:pt x="117749" y="71138"/>
                    </a:cubicBezTo>
                    <a:cubicBezTo>
                      <a:pt x="116508" y="69835"/>
                      <a:pt x="114740" y="68996"/>
                      <a:pt x="112871" y="68996"/>
                    </a:cubicBezTo>
                    <a:cubicBezTo>
                      <a:pt x="112854" y="68996"/>
                      <a:pt x="112837" y="68997"/>
                      <a:pt x="112821" y="68997"/>
                    </a:cubicBezTo>
                    <a:lnTo>
                      <a:pt x="112821" y="68997"/>
                    </a:lnTo>
                    <a:cubicBezTo>
                      <a:pt x="114158" y="67549"/>
                      <a:pt x="116025" y="66746"/>
                      <a:pt x="117959" y="66746"/>
                    </a:cubicBezTo>
                    <a:close/>
                    <a:moveTo>
                      <a:pt x="84144" y="66782"/>
                    </a:moveTo>
                    <a:cubicBezTo>
                      <a:pt x="86080" y="66782"/>
                      <a:pt x="87953" y="67585"/>
                      <a:pt x="89290" y="69033"/>
                    </a:cubicBezTo>
                    <a:cubicBezTo>
                      <a:pt x="89271" y="69032"/>
                      <a:pt x="89251" y="69032"/>
                      <a:pt x="89231" y="69032"/>
                    </a:cubicBezTo>
                    <a:cubicBezTo>
                      <a:pt x="87362" y="69032"/>
                      <a:pt x="85595" y="69871"/>
                      <a:pt x="84353" y="71174"/>
                    </a:cubicBezTo>
                    <a:cubicBezTo>
                      <a:pt x="84434" y="69588"/>
                      <a:pt x="83851" y="68083"/>
                      <a:pt x="82866" y="66900"/>
                    </a:cubicBezTo>
                    <a:cubicBezTo>
                      <a:pt x="83291" y="66821"/>
                      <a:pt x="83719" y="66782"/>
                      <a:pt x="84144" y="66782"/>
                    </a:cubicBezTo>
                    <a:close/>
                    <a:moveTo>
                      <a:pt x="94437" y="66782"/>
                    </a:moveTo>
                    <a:cubicBezTo>
                      <a:pt x="94861" y="66782"/>
                      <a:pt x="95289" y="66821"/>
                      <a:pt x="95715" y="66900"/>
                    </a:cubicBezTo>
                    <a:cubicBezTo>
                      <a:pt x="94720" y="68083"/>
                      <a:pt x="94138" y="69579"/>
                      <a:pt x="94228" y="71174"/>
                    </a:cubicBezTo>
                    <a:cubicBezTo>
                      <a:pt x="92977" y="69871"/>
                      <a:pt x="91218" y="69032"/>
                      <a:pt x="89350" y="69032"/>
                    </a:cubicBezTo>
                    <a:cubicBezTo>
                      <a:pt x="89330" y="69032"/>
                      <a:pt x="89310" y="69032"/>
                      <a:pt x="89290" y="69033"/>
                    </a:cubicBezTo>
                    <a:cubicBezTo>
                      <a:pt x="90628" y="67585"/>
                      <a:pt x="92501" y="66782"/>
                      <a:pt x="94437" y="66782"/>
                    </a:cubicBezTo>
                    <a:close/>
                    <a:moveTo>
                      <a:pt x="47475" y="66944"/>
                    </a:moveTo>
                    <a:cubicBezTo>
                      <a:pt x="47900" y="66944"/>
                      <a:pt x="48327" y="66982"/>
                      <a:pt x="48753" y="67061"/>
                    </a:cubicBezTo>
                    <a:cubicBezTo>
                      <a:pt x="47767" y="68244"/>
                      <a:pt x="47185" y="69740"/>
                      <a:pt x="47266" y="71335"/>
                    </a:cubicBezTo>
                    <a:cubicBezTo>
                      <a:pt x="46024" y="70032"/>
                      <a:pt x="44256" y="69194"/>
                      <a:pt x="42388" y="69194"/>
                    </a:cubicBezTo>
                    <a:cubicBezTo>
                      <a:pt x="42371" y="69194"/>
                      <a:pt x="42354" y="69194"/>
                      <a:pt x="42337" y="69194"/>
                    </a:cubicBezTo>
                    <a:lnTo>
                      <a:pt x="42337" y="69194"/>
                    </a:lnTo>
                    <a:cubicBezTo>
                      <a:pt x="43675" y="67746"/>
                      <a:pt x="45542" y="66944"/>
                      <a:pt x="47475" y="66944"/>
                    </a:cubicBezTo>
                    <a:close/>
                    <a:moveTo>
                      <a:pt x="23953" y="66979"/>
                    </a:moveTo>
                    <a:cubicBezTo>
                      <a:pt x="24378" y="66979"/>
                      <a:pt x="24806" y="67018"/>
                      <a:pt x="25232" y="67097"/>
                    </a:cubicBezTo>
                    <a:cubicBezTo>
                      <a:pt x="24239" y="68278"/>
                      <a:pt x="23657" y="69779"/>
                      <a:pt x="23744" y="71371"/>
                    </a:cubicBezTo>
                    <a:lnTo>
                      <a:pt x="23744" y="71371"/>
                    </a:lnTo>
                    <a:cubicBezTo>
                      <a:pt x="22494" y="70068"/>
                      <a:pt x="20726" y="69229"/>
                      <a:pt x="18866" y="69229"/>
                    </a:cubicBezTo>
                    <a:cubicBezTo>
                      <a:pt x="18846" y="69229"/>
                      <a:pt x="18827" y="69230"/>
                      <a:pt x="18807" y="69230"/>
                    </a:cubicBezTo>
                    <a:cubicBezTo>
                      <a:pt x="20144" y="67782"/>
                      <a:pt x="22018" y="66979"/>
                      <a:pt x="23953" y="66979"/>
                    </a:cubicBezTo>
                    <a:close/>
                    <a:moveTo>
                      <a:pt x="13656" y="66979"/>
                    </a:moveTo>
                    <a:cubicBezTo>
                      <a:pt x="15596" y="66979"/>
                      <a:pt x="17470" y="67782"/>
                      <a:pt x="18807" y="69230"/>
                    </a:cubicBezTo>
                    <a:cubicBezTo>
                      <a:pt x="18787" y="69230"/>
                      <a:pt x="18768" y="69229"/>
                      <a:pt x="18748" y="69229"/>
                    </a:cubicBezTo>
                    <a:cubicBezTo>
                      <a:pt x="16879" y="69229"/>
                      <a:pt x="15111" y="70068"/>
                      <a:pt x="13870" y="71371"/>
                    </a:cubicBezTo>
                    <a:cubicBezTo>
                      <a:pt x="13951" y="69785"/>
                      <a:pt x="13368" y="68280"/>
                      <a:pt x="12374" y="67097"/>
                    </a:cubicBezTo>
                    <a:cubicBezTo>
                      <a:pt x="12801" y="67018"/>
                      <a:pt x="13230" y="66979"/>
                      <a:pt x="13656" y="66979"/>
                    </a:cubicBezTo>
                    <a:close/>
                    <a:moveTo>
                      <a:pt x="107658" y="66739"/>
                    </a:moveTo>
                    <a:cubicBezTo>
                      <a:pt x="109596" y="66739"/>
                      <a:pt x="111472" y="67542"/>
                      <a:pt x="112821" y="68997"/>
                    </a:cubicBezTo>
                    <a:lnTo>
                      <a:pt x="112821" y="68997"/>
                    </a:lnTo>
                    <a:cubicBezTo>
                      <a:pt x="112818" y="68997"/>
                      <a:pt x="112815" y="68997"/>
                      <a:pt x="112812" y="68997"/>
                    </a:cubicBezTo>
                    <a:cubicBezTo>
                      <a:pt x="112793" y="68997"/>
                      <a:pt x="112774" y="68996"/>
                      <a:pt x="112756" y="68996"/>
                    </a:cubicBezTo>
                    <a:cubicBezTo>
                      <a:pt x="110769" y="68996"/>
                      <a:pt x="108902" y="69942"/>
                      <a:pt x="107641" y="71389"/>
                    </a:cubicBezTo>
                    <a:lnTo>
                      <a:pt x="107641" y="71389"/>
                    </a:lnTo>
                    <a:cubicBezTo>
                      <a:pt x="107802" y="69716"/>
                      <a:pt x="107213" y="68133"/>
                      <a:pt x="106177" y="66897"/>
                    </a:cubicBezTo>
                    <a:lnTo>
                      <a:pt x="106177" y="66897"/>
                    </a:lnTo>
                    <a:cubicBezTo>
                      <a:pt x="106669" y="66791"/>
                      <a:pt x="107166" y="66739"/>
                      <a:pt x="107658" y="66739"/>
                    </a:cubicBezTo>
                    <a:close/>
                    <a:moveTo>
                      <a:pt x="37174" y="66937"/>
                    </a:moveTo>
                    <a:cubicBezTo>
                      <a:pt x="39113" y="66937"/>
                      <a:pt x="40989" y="67739"/>
                      <a:pt x="42337" y="69194"/>
                    </a:cubicBezTo>
                    <a:lnTo>
                      <a:pt x="42337" y="69194"/>
                    </a:lnTo>
                    <a:cubicBezTo>
                      <a:pt x="42334" y="69194"/>
                      <a:pt x="42331" y="69194"/>
                      <a:pt x="42328" y="69194"/>
                    </a:cubicBezTo>
                    <a:cubicBezTo>
                      <a:pt x="42310" y="69194"/>
                      <a:pt x="42291" y="69194"/>
                      <a:pt x="42273" y="69194"/>
                    </a:cubicBezTo>
                    <a:cubicBezTo>
                      <a:pt x="40286" y="69194"/>
                      <a:pt x="38410" y="70139"/>
                      <a:pt x="37158" y="71595"/>
                    </a:cubicBezTo>
                    <a:cubicBezTo>
                      <a:pt x="37320" y="69911"/>
                      <a:pt x="36728" y="68325"/>
                      <a:pt x="35689" y="67097"/>
                    </a:cubicBezTo>
                    <a:lnTo>
                      <a:pt x="35680" y="67097"/>
                    </a:lnTo>
                    <a:cubicBezTo>
                      <a:pt x="36177" y="66989"/>
                      <a:pt x="36678" y="66937"/>
                      <a:pt x="37174" y="66937"/>
                    </a:cubicBezTo>
                    <a:close/>
                    <a:moveTo>
                      <a:pt x="124474" y="64884"/>
                    </a:moveTo>
                    <a:cubicBezTo>
                      <a:pt x="127650" y="64884"/>
                      <a:pt x="130827" y="66963"/>
                      <a:pt x="130867" y="71120"/>
                    </a:cubicBezTo>
                    <a:cubicBezTo>
                      <a:pt x="130392" y="71018"/>
                      <a:pt x="129914" y="70969"/>
                      <a:pt x="129439" y="70969"/>
                    </a:cubicBezTo>
                    <a:cubicBezTo>
                      <a:pt x="127578" y="70969"/>
                      <a:pt x="125778" y="71735"/>
                      <a:pt x="124478" y="73128"/>
                    </a:cubicBezTo>
                    <a:cubicBezTo>
                      <a:pt x="123197" y="71748"/>
                      <a:pt x="121405" y="70968"/>
                      <a:pt x="119532" y="70968"/>
                    </a:cubicBezTo>
                    <a:cubicBezTo>
                      <a:pt x="119039" y="70968"/>
                      <a:pt x="118555" y="71022"/>
                      <a:pt x="118080" y="71120"/>
                    </a:cubicBezTo>
                    <a:cubicBezTo>
                      <a:pt x="118121" y="66963"/>
                      <a:pt x="121297" y="64884"/>
                      <a:pt x="124474" y="64884"/>
                    </a:cubicBezTo>
                    <a:close/>
                    <a:moveTo>
                      <a:pt x="100943" y="64929"/>
                    </a:moveTo>
                    <a:cubicBezTo>
                      <a:pt x="104120" y="64929"/>
                      <a:pt x="107296" y="67007"/>
                      <a:pt x="107337" y="71165"/>
                    </a:cubicBezTo>
                    <a:cubicBezTo>
                      <a:pt x="106862" y="71063"/>
                      <a:pt x="106383" y="71013"/>
                      <a:pt x="105909" y="71013"/>
                    </a:cubicBezTo>
                    <a:cubicBezTo>
                      <a:pt x="104048" y="71013"/>
                      <a:pt x="102248" y="71780"/>
                      <a:pt x="100948" y="73172"/>
                    </a:cubicBezTo>
                    <a:cubicBezTo>
                      <a:pt x="99667" y="71792"/>
                      <a:pt x="97875" y="71013"/>
                      <a:pt x="95993" y="71013"/>
                    </a:cubicBezTo>
                    <a:cubicBezTo>
                      <a:pt x="95509" y="71013"/>
                      <a:pt x="95025" y="71067"/>
                      <a:pt x="94550" y="71165"/>
                    </a:cubicBezTo>
                    <a:cubicBezTo>
                      <a:pt x="94590" y="67007"/>
                      <a:pt x="97767" y="64929"/>
                      <a:pt x="100943" y="64929"/>
                    </a:cubicBezTo>
                    <a:close/>
                    <a:moveTo>
                      <a:pt x="77622" y="64941"/>
                    </a:moveTo>
                    <a:cubicBezTo>
                      <a:pt x="80798" y="64941"/>
                      <a:pt x="83972" y="67018"/>
                      <a:pt x="84013" y="71174"/>
                    </a:cubicBezTo>
                    <a:cubicBezTo>
                      <a:pt x="83537" y="71072"/>
                      <a:pt x="83057" y="71021"/>
                      <a:pt x="82581" y="71021"/>
                    </a:cubicBezTo>
                    <a:cubicBezTo>
                      <a:pt x="80727" y="71021"/>
                      <a:pt x="78930" y="71782"/>
                      <a:pt x="77633" y="73172"/>
                    </a:cubicBezTo>
                    <a:lnTo>
                      <a:pt x="77624" y="73181"/>
                    </a:lnTo>
                    <a:cubicBezTo>
                      <a:pt x="76342" y="71801"/>
                      <a:pt x="74550" y="71022"/>
                      <a:pt x="72669" y="71022"/>
                    </a:cubicBezTo>
                    <a:cubicBezTo>
                      <a:pt x="72185" y="71022"/>
                      <a:pt x="71701" y="71076"/>
                      <a:pt x="71226" y="71174"/>
                    </a:cubicBezTo>
                    <a:cubicBezTo>
                      <a:pt x="71266" y="67020"/>
                      <a:pt x="74445" y="64941"/>
                      <a:pt x="77622" y="64941"/>
                    </a:cubicBezTo>
                    <a:close/>
                    <a:moveTo>
                      <a:pt x="53996" y="65085"/>
                    </a:moveTo>
                    <a:cubicBezTo>
                      <a:pt x="57170" y="65085"/>
                      <a:pt x="60344" y="67162"/>
                      <a:pt x="60384" y="71317"/>
                    </a:cubicBezTo>
                    <a:lnTo>
                      <a:pt x="60384" y="71326"/>
                    </a:lnTo>
                    <a:cubicBezTo>
                      <a:pt x="59903" y="71222"/>
                      <a:pt x="59419" y="71170"/>
                      <a:pt x="58939" y="71170"/>
                    </a:cubicBezTo>
                    <a:cubicBezTo>
                      <a:pt x="57081" y="71170"/>
                      <a:pt x="55284" y="71936"/>
                      <a:pt x="53995" y="73325"/>
                    </a:cubicBezTo>
                    <a:cubicBezTo>
                      <a:pt x="52714" y="71945"/>
                      <a:pt x="50922" y="71165"/>
                      <a:pt x="49040" y="71165"/>
                    </a:cubicBezTo>
                    <a:cubicBezTo>
                      <a:pt x="48556" y="71165"/>
                      <a:pt x="48072" y="71219"/>
                      <a:pt x="47597" y="71326"/>
                    </a:cubicBezTo>
                    <a:cubicBezTo>
                      <a:pt x="47638" y="67167"/>
                      <a:pt x="50817" y="65085"/>
                      <a:pt x="53996" y="65085"/>
                    </a:cubicBezTo>
                    <a:close/>
                    <a:moveTo>
                      <a:pt x="7145" y="65126"/>
                    </a:moveTo>
                    <a:cubicBezTo>
                      <a:pt x="10322" y="65126"/>
                      <a:pt x="13498" y="67205"/>
                      <a:pt x="13538" y="71362"/>
                    </a:cubicBezTo>
                    <a:cubicBezTo>
                      <a:pt x="13065" y="71260"/>
                      <a:pt x="12588" y="71211"/>
                      <a:pt x="12113" y="71211"/>
                    </a:cubicBezTo>
                    <a:cubicBezTo>
                      <a:pt x="10252" y="71211"/>
                      <a:pt x="8442" y="71977"/>
                      <a:pt x="7150" y="73369"/>
                    </a:cubicBezTo>
                    <a:cubicBezTo>
                      <a:pt x="5868" y="71990"/>
                      <a:pt x="4076" y="71210"/>
                      <a:pt x="2194" y="71210"/>
                    </a:cubicBezTo>
                    <a:cubicBezTo>
                      <a:pt x="1711" y="71210"/>
                      <a:pt x="1227" y="71264"/>
                      <a:pt x="752" y="71362"/>
                    </a:cubicBezTo>
                    <a:cubicBezTo>
                      <a:pt x="792" y="67205"/>
                      <a:pt x="3969" y="65126"/>
                      <a:pt x="7145" y="65126"/>
                    </a:cubicBezTo>
                    <a:close/>
                    <a:moveTo>
                      <a:pt x="30460" y="65126"/>
                    </a:moveTo>
                    <a:cubicBezTo>
                      <a:pt x="33637" y="65126"/>
                      <a:pt x="36813" y="67205"/>
                      <a:pt x="36854" y="71362"/>
                    </a:cubicBezTo>
                    <a:cubicBezTo>
                      <a:pt x="36379" y="71260"/>
                      <a:pt x="35900" y="71211"/>
                      <a:pt x="35425" y="71211"/>
                    </a:cubicBezTo>
                    <a:cubicBezTo>
                      <a:pt x="33562" y="71211"/>
                      <a:pt x="31757" y="71977"/>
                      <a:pt x="30465" y="73369"/>
                    </a:cubicBezTo>
                    <a:cubicBezTo>
                      <a:pt x="29183" y="71990"/>
                      <a:pt x="27391" y="71210"/>
                      <a:pt x="25510" y="71210"/>
                    </a:cubicBezTo>
                    <a:cubicBezTo>
                      <a:pt x="25026" y="71210"/>
                      <a:pt x="24542" y="71264"/>
                      <a:pt x="24067" y="71362"/>
                    </a:cubicBezTo>
                    <a:cubicBezTo>
                      <a:pt x="24107" y="67205"/>
                      <a:pt x="27284" y="65126"/>
                      <a:pt x="30460" y="65126"/>
                    </a:cubicBezTo>
                    <a:close/>
                    <a:moveTo>
                      <a:pt x="119323" y="71343"/>
                    </a:moveTo>
                    <a:cubicBezTo>
                      <a:pt x="121259" y="71343"/>
                      <a:pt x="123134" y="72146"/>
                      <a:pt x="124478" y="73593"/>
                    </a:cubicBezTo>
                    <a:lnTo>
                      <a:pt x="124478" y="73593"/>
                    </a:lnTo>
                    <a:cubicBezTo>
                      <a:pt x="124475" y="73593"/>
                      <a:pt x="124472" y="73593"/>
                      <a:pt x="124469" y="73593"/>
                    </a:cubicBezTo>
                    <a:cubicBezTo>
                      <a:pt x="124450" y="73593"/>
                      <a:pt x="124430" y="73593"/>
                      <a:pt x="124410" y="73593"/>
                    </a:cubicBezTo>
                    <a:cubicBezTo>
                      <a:pt x="122541" y="73593"/>
                      <a:pt x="120782" y="74432"/>
                      <a:pt x="119532" y="75735"/>
                    </a:cubicBezTo>
                    <a:cubicBezTo>
                      <a:pt x="119622" y="74149"/>
                      <a:pt x="119039" y="72644"/>
                      <a:pt x="118045" y="71461"/>
                    </a:cubicBezTo>
                    <a:cubicBezTo>
                      <a:pt x="118470" y="71382"/>
                      <a:pt x="118898" y="71343"/>
                      <a:pt x="119323" y="71343"/>
                    </a:cubicBezTo>
                    <a:close/>
                    <a:moveTo>
                      <a:pt x="129620" y="71343"/>
                    </a:moveTo>
                    <a:cubicBezTo>
                      <a:pt x="130043" y="71343"/>
                      <a:pt x="130470" y="71382"/>
                      <a:pt x="130894" y="71461"/>
                    </a:cubicBezTo>
                    <a:cubicBezTo>
                      <a:pt x="129908" y="72644"/>
                      <a:pt x="129326" y="74140"/>
                      <a:pt x="129415" y="75735"/>
                    </a:cubicBezTo>
                    <a:lnTo>
                      <a:pt x="129406" y="75735"/>
                    </a:lnTo>
                    <a:cubicBezTo>
                      <a:pt x="128165" y="74432"/>
                      <a:pt x="126397" y="73593"/>
                      <a:pt x="124528" y="73593"/>
                    </a:cubicBezTo>
                    <a:cubicBezTo>
                      <a:pt x="124512" y="73593"/>
                      <a:pt x="124495" y="73593"/>
                      <a:pt x="124478" y="73593"/>
                    </a:cubicBezTo>
                    <a:lnTo>
                      <a:pt x="124478" y="73593"/>
                    </a:lnTo>
                    <a:cubicBezTo>
                      <a:pt x="125816" y="72146"/>
                      <a:pt x="127689" y="71343"/>
                      <a:pt x="129620" y="71343"/>
                    </a:cubicBezTo>
                    <a:close/>
                    <a:moveTo>
                      <a:pt x="48839" y="71540"/>
                    </a:moveTo>
                    <a:cubicBezTo>
                      <a:pt x="50775" y="71540"/>
                      <a:pt x="52650" y="72344"/>
                      <a:pt x="53995" y="73799"/>
                    </a:cubicBezTo>
                    <a:lnTo>
                      <a:pt x="53995" y="73799"/>
                    </a:lnTo>
                    <a:cubicBezTo>
                      <a:pt x="53992" y="73799"/>
                      <a:pt x="53989" y="73800"/>
                      <a:pt x="53986" y="73800"/>
                    </a:cubicBezTo>
                    <a:cubicBezTo>
                      <a:pt x="53966" y="73799"/>
                      <a:pt x="53946" y="73799"/>
                      <a:pt x="53926" y="73799"/>
                    </a:cubicBezTo>
                    <a:cubicBezTo>
                      <a:pt x="52058" y="73799"/>
                      <a:pt x="50299" y="74629"/>
                      <a:pt x="49049" y="75932"/>
                    </a:cubicBezTo>
                    <a:cubicBezTo>
                      <a:pt x="49138" y="74346"/>
                      <a:pt x="48556" y="72841"/>
                      <a:pt x="47561" y="71658"/>
                    </a:cubicBezTo>
                    <a:cubicBezTo>
                      <a:pt x="47987" y="71579"/>
                      <a:pt x="48414" y="71540"/>
                      <a:pt x="48839" y="71540"/>
                    </a:cubicBezTo>
                    <a:close/>
                    <a:moveTo>
                      <a:pt x="59134" y="71540"/>
                    </a:moveTo>
                    <a:cubicBezTo>
                      <a:pt x="59558" y="71540"/>
                      <a:pt x="59985" y="71579"/>
                      <a:pt x="60411" y="71658"/>
                    </a:cubicBezTo>
                    <a:cubicBezTo>
                      <a:pt x="59425" y="72841"/>
                      <a:pt x="58843" y="74337"/>
                      <a:pt x="58932" y="75932"/>
                    </a:cubicBezTo>
                    <a:lnTo>
                      <a:pt x="58923" y="75932"/>
                    </a:lnTo>
                    <a:cubicBezTo>
                      <a:pt x="57682" y="74629"/>
                      <a:pt x="55914" y="73799"/>
                      <a:pt x="54046" y="73799"/>
                    </a:cubicBezTo>
                    <a:cubicBezTo>
                      <a:pt x="54029" y="73799"/>
                      <a:pt x="54012" y="73799"/>
                      <a:pt x="53995" y="73799"/>
                    </a:cubicBezTo>
                    <a:lnTo>
                      <a:pt x="53995" y="73799"/>
                    </a:lnTo>
                    <a:cubicBezTo>
                      <a:pt x="55333" y="72344"/>
                      <a:pt x="57200" y="71540"/>
                      <a:pt x="59134" y="71540"/>
                    </a:cubicBezTo>
                    <a:close/>
                    <a:moveTo>
                      <a:pt x="112819" y="69493"/>
                    </a:moveTo>
                    <a:cubicBezTo>
                      <a:pt x="115994" y="69493"/>
                      <a:pt x="119169" y="71570"/>
                      <a:pt x="119209" y="75726"/>
                    </a:cubicBezTo>
                    <a:lnTo>
                      <a:pt x="119209" y="75726"/>
                    </a:lnTo>
                    <a:cubicBezTo>
                      <a:pt x="118734" y="75624"/>
                      <a:pt x="118255" y="75574"/>
                      <a:pt x="117781" y="75574"/>
                    </a:cubicBezTo>
                    <a:cubicBezTo>
                      <a:pt x="115920" y="75574"/>
                      <a:pt x="114120" y="76339"/>
                      <a:pt x="112821" y="77724"/>
                    </a:cubicBezTo>
                    <a:lnTo>
                      <a:pt x="112821" y="77733"/>
                    </a:lnTo>
                    <a:cubicBezTo>
                      <a:pt x="111539" y="76353"/>
                      <a:pt x="109747" y="75574"/>
                      <a:pt x="107865" y="75574"/>
                    </a:cubicBezTo>
                    <a:cubicBezTo>
                      <a:pt x="107382" y="75574"/>
                      <a:pt x="106898" y="75627"/>
                      <a:pt x="106423" y="75726"/>
                    </a:cubicBezTo>
                    <a:lnTo>
                      <a:pt x="106423" y="75726"/>
                    </a:lnTo>
                    <a:cubicBezTo>
                      <a:pt x="106463" y="71572"/>
                      <a:pt x="109641" y="69493"/>
                      <a:pt x="112819" y="69493"/>
                    </a:cubicBezTo>
                    <a:close/>
                    <a:moveTo>
                      <a:pt x="136134" y="69486"/>
                    </a:moveTo>
                    <a:cubicBezTo>
                      <a:pt x="139310" y="69486"/>
                      <a:pt x="142484" y="71565"/>
                      <a:pt x="142525" y="75726"/>
                    </a:cubicBezTo>
                    <a:lnTo>
                      <a:pt x="142525" y="75726"/>
                    </a:lnTo>
                    <a:cubicBezTo>
                      <a:pt x="142050" y="75624"/>
                      <a:pt x="141571" y="75574"/>
                      <a:pt x="141097" y="75574"/>
                    </a:cubicBezTo>
                    <a:cubicBezTo>
                      <a:pt x="139236" y="75574"/>
                      <a:pt x="137435" y="76341"/>
                      <a:pt x="136136" y="77733"/>
                    </a:cubicBezTo>
                    <a:cubicBezTo>
                      <a:pt x="134854" y="76353"/>
                      <a:pt x="133062" y="75574"/>
                      <a:pt x="131181" y="75574"/>
                    </a:cubicBezTo>
                    <a:cubicBezTo>
                      <a:pt x="130697" y="75574"/>
                      <a:pt x="130213" y="75627"/>
                      <a:pt x="129738" y="75726"/>
                    </a:cubicBezTo>
                    <a:lnTo>
                      <a:pt x="129738" y="75726"/>
                    </a:lnTo>
                    <a:cubicBezTo>
                      <a:pt x="129778" y="71567"/>
                      <a:pt x="132957" y="69486"/>
                      <a:pt x="136134" y="69486"/>
                    </a:cubicBezTo>
                    <a:close/>
                    <a:moveTo>
                      <a:pt x="42332" y="69690"/>
                    </a:moveTo>
                    <a:cubicBezTo>
                      <a:pt x="45507" y="69690"/>
                      <a:pt x="48681" y="71767"/>
                      <a:pt x="48726" y="75923"/>
                    </a:cubicBezTo>
                    <a:cubicBezTo>
                      <a:pt x="48251" y="75821"/>
                      <a:pt x="47772" y="75771"/>
                      <a:pt x="47298" y="75771"/>
                    </a:cubicBezTo>
                    <a:cubicBezTo>
                      <a:pt x="45434" y="75771"/>
                      <a:pt x="43630" y="76538"/>
                      <a:pt x="42337" y="77930"/>
                    </a:cubicBezTo>
                    <a:cubicBezTo>
                      <a:pt x="41056" y="76550"/>
                      <a:pt x="39264" y="75771"/>
                      <a:pt x="37382" y="75771"/>
                    </a:cubicBezTo>
                    <a:cubicBezTo>
                      <a:pt x="36898" y="75771"/>
                      <a:pt x="36415" y="75825"/>
                      <a:pt x="35940" y="75923"/>
                    </a:cubicBezTo>
                    <a:cubicBezTo>
                      <a:pt x="35980" y="71769"/>
                      <a:pt x="39156" y="69690"/>
                      <a:pt x="42332" y="69690"/>
                    </a:cubicBezTo>
                    <a:close/>
                    <a:moveTo>
                      <a:pt x="65648" y="69687"/>
                    </a:moveTo>
                    <a:cubicBezTo>
                      <a:pt x="68825" y="69687"/>
                      <a:pt x="72001" y="71766"/>
                      <a:pt x="72041" y="75923"/>
                    </a:cubicBezTo>
                    <a:cubicBezTo>
                      <a:pt x="71566" y="75821"/>
                      <a:pt x="71088" y="75771"/>
                      <a:pt x="70613" y="75771"/>
                    </a:cubicBezTo>
                    <a:cubicBezTo>
                      <a:pt x="68750" y="75771"/>
                      <a:pt x="66945" y="76538"/>
                      <a:pt x="65653" y="77930"/>
                    </a:cubicBezTo>
                    <a:cubicBezTo>
                      <a:pt x="64371" y="76550"/>
                      <a:pt x="62579" y="75771"/>
                      <a:pt x="60697" y="75771"/>
                    </a:cubicBezTo>
                    <a:cubicBezTo>
                      <a:pt x="60214" y="75771"/>
                      <a:pt x="59730" y="75825"/>
                      <a:pt x="59255" y="75923"/>
                    </a:cubicBezTo>
                    <a:cubicBezTo>
                      <a:pt x="59295" y="71766"/>
                      <a:pt x="62472" y="69687"/>
                      <a:pt x="65648" y="69687"/>
                    </a:cubicBezTo>
                    <a:close/>
                    <a:moveTo>
                      <a:pt x="82884" y="1"/>
                    </a:moveTo>
                    <a:cubicBezTo>
                      <a:pt x="82642" y="700"/>
                      <a:pt x="82534" y="1435"/>
                      <a:pt x="82579" y="2178"/>
                    </a:cubicBezTo>
                    <a:cubicBezTo>
                      <a:pt x="81329" y="875"/>
                      <a:pt x="79570" y="37"/>
                      <a:pt x="77701" y="37"/>
                    </a:cubicBezTo>
                    <a:cubicBezTo>
                      <a:pt x="77681" y="37"/>
                      <a:pt x="77661" y="37"/>
                      <a:pt x="77642" y="37"/>
                    </a:cubicBezTo>
                    <a:cubicBezTo>
                      <a:pt x="77622" y="37"/>
                      <a:pt x="77602" y="37"/>
                      <a:pt x="77582" y="37"/>
                    </a:cubicBezTo>
                    <a:cubicBezTo>
                      <a:pt x="73834" y="37"/>
                      <a:pt x="70494" y="3399"/>
                      <a:pt x="70948" y="7160"/>
                    </a:cubicBezTo>
                    <a:cubicBezTo>
                      <a:pt x="71458" y="7047"/>
                      <a:pt x="71971" y="6991"/>
                      <a:pt x="72481" y="6991"/>
                    </a:cubicBezTo>
                    <a:cubicBezTo>
                      <a:pt x="74418" y="6991"/>
                      <a:pt x="76294" y="7794"/>
                      <a:pt x="77642" y="9248"/>
                    </a:cubicBezTo>
                    <a:cubicBezTo>
                      <a:pt x="77624" y="9248"/>
                      <a:pt x="77606" y="9248"/>
                      <a:pt x="77587" y="9248"/>
                    </a:cubicBezTo>
                    <a:cubicBezTo>
                      <a:pt x="75529" y="9248"/>
                      <a:pt x="73607" y="10256"/>
                      <a:pt x="72355" y="11784"/>
                    </a:cubicBezTo>
                    <a:cubicBezTo>
                      <a:pt x="72756" y="8058"/>
                      <a:pt x="69443" y="4741"/>
                      <a:pt x="65721" y="4741"/>
                    </a:cubicBezTo>
                    <a:cubicBezTo>
                      <a:pt x="65701" y="4741"/>
                      <a:pt x="65682" y="4741"/>
                      <a:pt x="65662" y="4741"/>
                    </a:cubicBezTo>
                    <a:cubicBezTo>
                      <a:pt x="65642" y="4741"/>
                      <a:pt x="65622" y="4741"/>
                      <a:pt x="65602" y="4741"/>
                    </a:cubicBezTo>
                    <a:cubicBezTo>
                      <a:pt x="63733" y="4741"/>
                      <a:pt x="61966" y="5570"/>
                      <a:pt x="60724" y="6874"/>
                    </a:cubicBezTo>
                    <a:cubicBezTo>
                      <a:pt x="60760" y="6139"/>
                      <a:pt x="60662" y="5395"/>
                      <a:pt x="60420" y="4696"/>
                    </a:cubicBezTo>
                    <a:lnTo>
                      <a:pt x="60043" y="4696"/>
                    </a:lnTo>
                    <a:cubicBezTo>
                      <a:pt x="60276" y="5395"/>
                      <a:pt x="60393" y="6130"/>
                      <a:pt x="60393" y="6865"/>
                    </a:cubicBezTo>
                    <a:cubicBezTo>
                      <a:pt x="59920" y="6763"/>
                      <a:pt x="59442" y="6713"/>
                      <a:pt x="58969" y="6713"/>
                    </a:cubicBezTo>
                    <a:cubicBezTo>
                      <a:pt x="57110" y="6713"/>
                      <a:pt x="55305" y="7479"/>
                      <a:pt x="54013" y="8872"/>
                    </a:cubicBezTo>
                    <a:cubicBezTo>
                      <a:pt x="52732" y="7492"/>
                      <a:pt x="50939" y="6712"/>
                      <a:pt x="49058" y="6712"/>
                    </a:cubicBezTo>
                    <a:cubicBezTo>
                      <a:pt x="48574" y="6712"/>
                      <a:pt x="48090" y="6766"/>
                      <a:pt x="47615" y="6865"/>
                    </a:cubicBezTo>
                    <a:cubicBezTo>
                      <a:pt x="47615" y="6130"/>
                      <a:pt x="47732" y="5395"/>
                      <a:pt x="47965" y="4696"/>
                    </a:cubicBezTo>
                    <a:lnTo>
                      <a:pt x="47588" y="4696"/>
                    </a:lnTo>
                    <a:cubicBezTo>
                      <a:pt x="47346" y="5395"/>
                      <a:pt x="47248" y="6139"/>
                      <a:pt x="47284" y="6874"/>
                    </a:cubicBezTo>
                    <a:cubicBezTo>
                      <a:pt x="46042" y="5570"/>
                      <a:pt x="44275" y="4741"/>
                      <a:pt x="42406" y="4741"/>
                    </a:cubicBezTo>
                    <a:cubicBezTo>
                      <a:pt x="42386" y="4741"/>
                      <a:pt x="42366" y="4741"/>
                      <a:pt x="42346" y="4741"/>
                    </a:cubicBezTo>
                    <a:cubicBezTo>
                      <a:pt x="42319" y="4741"/>
                      <a:pt x="42291" y="4740"/>
                      <a:pt x="42263" y="4740"/>
                    </a:cubicBezTo>
                    <a:cubicBezTo>
                      <a:pt x="40287" y="4740"/>
                      <a:pt x="38431" y="5684"/>
                      <a:pt x="37185" y="7125"/>
                    </a:cubicBezTo>
                    <a:cubicBezTo>
                      <a:pt x="37479" y="3462"/>
                      <a:pt x="34202" y="234"/>
                      <a:pt x="30534" y="234"/>
                    </a:cubicBezTo>
                    <a:cubicBezTo>
                      <a:pt x="30514" y="234"/>
                      <a:pt x="30494" y="234"/>
                      <a:pt x="30474" y="234"/>
                    </a:cubicBezTo>
                    <a:cubicBezTo>
                      <a:pt x="30454" y="234"/>
                      <a:pt x="30434" y="234"/>
                      <a:pt x="30415" y="234"/>
                    </a:cubicBezTo>
                    <a:cubicBezTo>
                      <a:pt x="28546" y="234"/>
                      <a:pt x="26787" y="1072"/>
                      <a:pt x="25536" y="2375"/>
                    </a:cubicBezTo>
                    <a:cubicBezTo>
                      <a:pt x="25581" y="1641"/>
                      <a:pt x="25474" y="897"/>
                      <a:pt x="25232" y="198"/>
                    </a:cubicBezTo>
                    <a:lnTo>
                      <a:pt x="24855" y="198"/>
                    </a:lnTo>
                    <a:cubicBezTo>
                      <a:pt x="25088" y="897"/>
                      <a:pt x="25214" y="1632"/>
                      <a:pt x="25214" y="2367"/>
                    </a:cubicBezTo>
                    <a:cubicBezTo>
                      <a:pt x="24739" y="2265"/>
                      <a:pt x="24260" y="2215"/>
                      <a:pt x="23785" y="2215"/>
                    </a:cubicBezTo>
                    <a:cubicBezTo>
                      <a:pt x="21922" y="2215"/>
                      <a:pt x="20117" y="2981"/>
                      <a:pt x="18825" y="4374"/>
                    </a:cubicBezTo>
                    <a:cubicBezTo>
                      <a:pt x="17544" y="2994"/>
                      <a:pt x="15752" y="2214"/>
                      <a:pt x="13870" y="2214"/>
                    </a:cubicBezTo>
                    <a:cubicBezTo>
                      <a:pt x="13386" y="2214"/>
                      <a:pt x="12902" y="2268"/>
                      <a:pt x="12427" y="2367"/>
                    </a:cubicBezTo>
                    <a:cubicBezTo>
                      <a:pt x="12427" y="1632"/>
                      <a:pt x="12544" y="897"/>
                      <a:pt x="12777" y="198"/>
                    </a:cubicBezTo>
                    <a:lnTo>
                      <a:pt x="12382" y="198"/>
                    </a:lnTo>
                    <a:cubicBezTo>
                      <a:pt x="12141" y="897"/>
                      <a:pt x="12042" y="1641"/>
                      <a:pt x="12078" y="2375"/>
                    </a:cubicBezTo>
                    <a:cubicBezTo>
                      <a:pt x="10836" y="1072"/>
                      <a:pt x="9069" y="234"/>
                      <a:pt x="7200" y="234"/>
                    </a:cubicBezTo>
                    <a:cubicBezTo>
                      <a:pt x="7180" y="234"/>
                      <a:pt x="7160" y="234"/>
                      <a:pt x="7141" y="234"/>
                    </a:cubicBezTo>
                    <a:cubicBezTo>
                      <a:pt x="7126" y="234"/>
                      <a:pt x="7111" y="234"/>
                      <a:pt x="7096" y="234"/>
                    </a:cubicBezTo>
                    <a:cubicBezTo>
                      <a:pt x="3342" y="234"/>
                      <a:pt x="1" y="3600"/>
                      <a:pt x="456" y="7358"/>
                    </a:cubicBezTo>
                    <a:cubicBezTo>
                      <a:pt x="960" y="7247"/>
                      <a:pt x="1468" y="7193"/>
                      <a:pt x="1971" y="7193"/>
                    </a:cubicBezTo>
                    <a:cubicBezTo>
                      <a:pt x="3914" y="7193"/>
                      <a:pt x="5798" y="7997"/>
                      <a:pt x="7150" y="9463"/>
                    </a:cubicBezTo>
                    <a:cubicBezTo>
                      <a:pt x="7130" y="9463"/>
                      <a:pt x="7110" y="9463"/>
                      <a:pt x="7090" y="9463"/>
                    </a:cubicBezTo>
                    <a:cubicBezTo>
                      <a:pt x="3342" y="9463"/>
                      <a:pt x="1" y="12825"/>
                      <a:pt x="456" y="16587"/>
                    </a:cubicBezTo>
                    <a:cubicBezTo>
                      <a:pt x="966" y="16472"/>
                      <a:pt x="1482" y="16416"/>
                      <a:pt x="1993" y="16416"/>
                    </a:cubicBezTo>
                    <a:cubicBezTo>
                      <a:pt x="3922" y="16416"/>
                      <a:pt x="5795" y="17213"/>
                      <a:pt x="7141" y="18666"/>
                    </a:cubicBezTo>
                    <a:cubicBezTo>
                      <a:pt x="7121" y="18665"/>
                      <a:pt x="7101" y="18665"/>
                      <a:pt x="7081" y="18665"/>
                    </a:cubicBezTo>
                    <a:cubicBezTo>
                      <a:pt x="3333" y="18665"/>
                      <a:pt x="1" y="22028"/>
                      <a:pt x="456" y="25789"/>
                    </a:cubicBezTo>
                    <a:cubicBezTo>
                      <a:pt x="968" y="25675"/>
                      <a:pt x="1485" y="25619"/>
                      <a:pt x="1997" y="25619"/>
                    </a:cubicBezTo>
                    <a:cubicBezTo>
                      <a:pt x="3931" y="25619"/>
                      <a:pt x="5804" y="26416"/>
                      <a:pt x="7150" y="27868"/>
                    </a:cubicBezTo>
                    <a:cubicBezTo>
                      <a:pt x="8485" y="26423"/>
                      <a:pt x="10355" y="25626"/>
                      <a:pt x="12288" y="25626"/>
                    </a:cubicBezTo>
                    <a:cubicBezTo>
                      <a:pt x="12715" y="25626"/>
                      <a:pt x="13146" y="25665"/>
                      <a:pt x="13574" y="25744"/>
                    </a:cubicBezTo>
                    <a:cubicBezTo>
                      <a:pt x="12580" y="26927"/>
                      <a:pt x="11997" y="28424"/>
                      <a:pt x="12087" y="30019"/>
                    </a:cubicBezTo>
                    <a:cubicBezTo>
                      <a:pt x="10837" y="28715"/>
                      <a:pt x="9069" y="27877"/>
                      <a:pt x="7208" y="27877"/>
                    </a:cubicBezTo>
                    <a:cubicBezTo>
                      <a:pt x="7189" y="27877"/>
                      <a:pt x="7169" y="27877"/>
                      <a:pt x="7150" y="27877"/>
                    </a:cubicBezTo>
                    <a:cubicBezTo>
                      <a:pt x="7130" y="27877"/>
                      <a:pt x="7110" y="27877"/>
                      <a:pt x="7090" y="27877"/>
                    </a:cubicBezTo>
                    <a:cubicBezTo>
                      <a:pt x="3342" y="27877"/>
                      <a:pt x="1" y="31239"/>
                      <a:pt x="456" y="35001"/>
                    </a:cubicBezTo>
                    <a:cubicBezTo>
                      <a:pt x="963" y="34888"/>
                      <a:pt x="1475" y="34832"/>
                      <a:pt x="1984" y="34832"/>
                    </a:cubicBezTo>
                    <a:cubicBezTo>
                      <a:pt x="3893" y="34832"/>
                      <a:pt x="5751" y="35611"/>
                      <a:pt x="7096" y="37026"/>
                    </a:cubicBezTo>
                    <a:cubicBezTo>
                      <a:pt x="3341" y="37026"/>
                      <a:pt x="8" y="40386"/>
                      <a:pt x="456" y="44149"/>
                    </a:cubicBezTo>
                    <a:cubicBezTo>
                      <a:pt x="965" y="44035"/>
                      <a:pt x="1479" y="43980"/>
                      <a:pt x="1989" y="43980"/>
                    </a:cubicBezTo>
                    <a:cubicBezTo>
                      <a:pt x="3926" y="43980"/>
                      <a:pt x="5802" y="44783"/>
                      <a:pt x="7150" y="46237"/>
                    </a:cubicBezTo>
                    <a:cubicBezTo>
                      <a:pt x="7130" y="46237"/>
                      <a:pt x="7110" y="46237"/>
                      <a:pt x="7090" y="46237"/>
                    </a:cubicBezTo>
                    <a:cubicBezTo>
                      <a:pt x="3342" y="46237"/>
                      <a:pt x="1" y="49608"/>
                      <a:pt x="456" y="53361"/>
                    </a:cubicBezTo>
                    <a:cubicBezTo>
                      <a:pt x="961" y="53249"/>
                      <a:pt x="1471" y="53195"/>
                      <a:pt x="1978" y="53195"/>
                    </a:cubicBezTo>
                    <a:cubicBezTo>
                      <a:pt x="3912" y="53195"/>
                      <a:pt x="5791" y="53991"/>
                      <a:pt x="7141" y="55439"/>
                    </a:cubicBezTo>
                    <a:cubicBezTo>
                      <a:pt x="7121" y="55439"/>
                      <a:pt x="7101" y="55439"/>
                      <a:pt x="7081" y="55439"/>
                    </a:cubicBezTo>
                    <a:cubicBezTo>
                      <a:pt x="3333" y="55439"/>
                      <a:pt x="1" y="58811"/>
                      <a:pt x="456" y="62563"/>
                    </a:cubicBezTo>
                    <a:cubicBezTo>
                      <a:pt x="965" y="62449"/>
                      <a:pt x="1479" y="62394"/>
                      <a:pt x="1989" y="62394"/>
                    </a:cubicBezTo>
                    <a:cubicBezTo>
                      <a:pt x="3926" y="62394"/>
                      <a:pt x="5802" y="63197"/>
                      <a:pt x="7150" y="64651"/>
                    </a:cubicBezTo>
                    <a:cubicBezTo>
                      <a:pt x="7130" y="64651"/>
                      <a:pt x="7110" y="64651"/>
                      <a:pt x="7090" y="64651"/>
                    </a:cubicBezTo>
                    <a:cubicBezTo>
                      <a:pt x="3342" y="64651"/>
                      <a:pt x="1" y="68022"/>
                      <a:pt x="456" y="71774"/>
                    </a:cubicBezTo>
                    <a:cubicBezTo>
                      <a:pt x="965" y="71661"/>
                      <a:pt x="1479" y="71605"/>
                      <a:pt x="1989" y="71605"/>
                    </a:cubicBezTo>
                    <a:cubicBezTo>
                      <a:pt x="3926" y="71605"/>
                      <a:pt x="5802" y="72408"/>
                      <a:pt x="7150" y="73862"/>
                    </a:cubicBezTo>
                    <a:cubicBezTo>
                      <a:pt x="8483" y="72419"/>
                      <a:pt x="10349" y="71617"/>
                      <a:pt x="12278" y="71617"/>
                    </a:cubicBezTo>
                    <a:cubicBezTo>
                      <a:pt x="12709" y="71617"/>
                      <a:pt x="13143" y="71657"/>
                      <a:pt x="13574" y="71739"/>
                    </a:cubicBezTo>
                    <a:cubicBezTo>
                      <a:pt x="13037" y="72366"/>
                      <a:pt x="12624" y="73101"/>
                      <a:pt x="12365" y="73880"/>
                    </a:cubicBezTo>
                    <a:lnTo>
                      <a:pt x="12741" y="73880"/>
                    </a:lnTo>
                    <a:cubicBezTo>
                      <a:pt x="13637" y="71137"/>
                      <a:pt x="16222" y="69764"/>
                      <a:pt x="18806" y="69764"/>
                    </a:cubicBezTo>
                    <a:cubicBezTo>
                      <a:pt x="21388" y="69764"/>
                      <a:pt x="23969" y="71135"/>
                      <a:pt x="24864" y="73880"/>
                    </a:cubicBezTo>
                    <a:lnTo>
                      <a:pt x="25241" y="73880"/>
                    </a:lnTo>
                    <a:cubicBezTo>
                      <a:pt x="24981" y="73101"/>
                      <a:pt x="24569" y="72366"/>
                      <a:pt x="24031" y="71739"/>
                    </a:cubicBezTo>
                    <a:cubicBezTo>
                      <a:pt x="24463" y="71657"/>
                      <a:pt x="24897" y="71617"/>
                      <a:pt x="25327" y="71617"/>
                    </a:cubicBezTo>
                    <a:cubicBezTo>
                      <a:pt x="27257" y="71617"/>
                      <a:pt x="29124" y="72419"/>
                      <a:pt x="30465" y="73862"/>
                    </a:cubicBezTo>
                    <a:cubicBezTo>
                      <a:pt x="31802" y="72410"/>
                      <a:pt x="33677" y="71609"/>
                      <a:pt x="35611" y="71609"/>
                    </a:cubicBezTo>
                    <a:cubicBezTo>
                      <a:pt x="36087" y="71609"/>
                      <a:pt x="36566" y="71657"/>
                      <a:pt x="37042" y="71757"/>
                    </a:cubicBezTo>
                    <a:cubicBezTo>
                      <a:pt x="36011" y="73020"/>
                      <a:pt x="35438" y="74633"/>
                      <a:pt x="35644" y="76335"/>
                    </a:cubicBezTo>
                    <a:cubicBezTo>
                      <a:pt x="36153" y="76222"/>
                      <a:pt x="36667" y="76166"/>
                      <a:pt x="37176" y="76166"/>
                    </a:cubicBezTo>
                    <a:cubicBezTo>
                      <a:pt x="39113" y="76166"/>
                      <a:pt x="40989" y="76969"/>
                      <a:pt x="42337" y="78423"/>
                    </a:cubicBezTo>
                    <a:cubicBezTo>
                      <a:pt x="43675" y="76976"/>
                      <a:pt x="45548" y="76173"/>
                      <a:pt x="47484" y="76173"/>
                    </a:cubicBezTo>
                    <a:cubicBezTo>
                      <a:pt x="47908" y="76173"/>
                      <a:pt x="48336" y="76212"/>
                      <a:pt x="48762" y="76291"/>
                    </a:cubicBezTo>
                    <a:cubicBezTo>
                      <a:pt x="48224" y="76927"/>
                      <a:pt x="47812" y="77653"/>
                      <a:pt x="47552" y="78441"/>
                    </a:cubicBezTo>
                    <a:lnTo>
                      <a:pt x="47929" y="78441"/>
                    </a:lnTo>
                    <a:cubicBezTo>
                      <a:pt x="48825" y="75698"/>
                      <a:pt x="51410" y="74325"/>
                      <a:pt x="53994" y="74325"/>
                    </a:cubicBezTo>
                    <a:cubicBezTo>
                      <a:pt x="56575" y="74325"/>
                      <a:pt x="59157" y="75696"/>
                      <a:pt x="60052" y="78441"/>
                    </a:cubicBezTo>
                    <a:lnTo>
                      <a:pt x="60438" y="78441"/>
                    </a:lnTo>
                    <a:cubicBezTo>
                      <a:pt x="60169" y="77653"/>
                      <a:pt x="59766" y="76927"/>
                      <a:pt x="59228" y="76291"/>
                    </a:cubicBezTo>
                    <a:cubicBezTo>
                      <a:pt x="59654" y="76212"/>
                      <a:pt x="60082" y="76173"/>
                      <a:pt x="60506" y="76173"/>
                    </a:cubicBezTo>
                    <a:cubicBezTo>
                      <a:pt x="62442" y="76173"/>
                      <a:pt x="64317" y="76976"/>
                      <a:pt x="65662" y="78423"/>
                    </a:cubicBezTo>
                    <a:cubicBezTo>
                      <a:pt x="67002" y="76969"/>
                      <a:pt x="68877" y="76166"/>
                      <a:pt x="70814" y="76166"/>
                    </a:cubicBezTo>
                    <a:cubicBezTo>
                      <a:pt x="71323" y="76166"/>
                      <a:pt x="71837" y="76222"/>
                      <a:pt x="72346" y="76335"/>
                    </a:cubicBezTo>
                    <a:cubicBezTo>
                      <a:pt x="72801" y="72574"/>
                      <a:pt x="69460" y="69211"/>
                      <a:pt x="65712" y="69211"/>
                    </a:cubicBezTo>
                    <a:cubicBezTo>
                      <a:pt x="65692" y="69211"/>
                      <a:pt x="65672" y="69212"/>
                      <a:pt x="65653" y="69212"/>
                    </a:cubicBezTo>
                    <a:cubicBezTo>
                      <a:pt x="65633" y="69212"/>
                      <a:pt x="65613" y="69211"/>
                      <a:pt x="65593" y="69211"/>
                    </a:cubicBezTo>
                    <a:cubicBezTo>
                      <a:pt x="63725" y="69211"/>
                      <a:pt x="61966" y="70050"/>
                      <a:pt x="60715" y="71353"/>
                    </a:cubicBezTo>
                    <a:cubicBezTo>
                      <a:pt x="60805" y="69758"/>
                      <a:pt x="60223" y="68262"/>
                      <a:pt x="59228" y="67079"/>
                    </a:cubicBezTo>
                    <a:cubicBezTo>
                      <a:pt x="59656" y="67000"/>
                      <a:pt x="60087" y="66961"/>
                      <a:pt x="60514" y="66961"/>
                    </a:cubicBezTo>
                    <a:cubicBezTo>
                      <a:pt x="62447" y="66961"/>
                      <a:pt x="64319" y="67757"/>
                      <a:pt x="65662" y="69203"/>
                    </a:cubicBezTo>
                    <a:cubicBezTo>
                      <a:pt x="66995" y="67754"/>
                      <a:pt x="68869" y="66954"/>
                      <a:pt x="70804" y="66954"/>
                    </a:cubicBezTo>
                    <a:cubicBezTo>
                      <a:pt x="71287" y="66954"/>
                      <a:pt x="71773" y="67004"/>
                      <a:pt x="72256" y="67106"/>
                    </a:cubicBezTo>
                    <a:cubicBezTo>
                      <a:pt x="71280" y="68352"/>
                      <a:pt x="70751" y="69920"/>
                      <a:pt x="70948" y="71568"/>
                    </a:cubicBezTo>
                    <a:cubicBezTo>
                      <a:pt x="71456" y="71455"/>
                      <a:pt x="71968" y="71399"/>
                      <a:pt x="72477" y="71399"/>
                    </a:cubicBezTo>
                    <a:cubicBezTo>
                      <a:pt x="74412" y="71399"/>
                      <a:pt x="76294" y="72202"/>
                      <a:pt x="77642" y="73656"/>
                    </a:cubicBezTo>
                    <a:cubicBezTo>
                      <a:pt x="78975" y="72213"/>
                      <a:pt x="80841" y="71411"/>
                      <a:pt x="82765" y="71411"/>
                    </a:cubicBezTo>
                    <a:cubicBezTo>
                      <a:pt x="83195" y="71411"/>
                      <a:pt x="83627" y="71451"/>
                      <a:pt x="84057" y="71533"/>
                    </a:cubicBezTo>
                    <a:cubicBezTo>
                      <a:pt x="83529" y="72160"/>
                      <a:pt x="83117" y="72895"/>
                      <a:pt x="82857" y="73674"/>
                    </a:cubicBezTo>
                    <a:lnTo>
                      <a:pt x="83233" y="73674"/>
                    </a:lnTo>
                    <a:cubicBezTo>
                      <a:pt x="84129" y="70931"/>
                      <a:pt x="86712" y="69558"/>
                      <a:pt x="89295" y="69558"/>
                    </a:cubicBezTo>
                    <a:cubicBezTo>
                      <a:pt x="91875" y="69558"/>
                      <a:pt x="94456" y="70929"/>
                      <a:pt x="95357" y="73674"/>
                    </a:cubicBezTo>
                    <a:lnTo>
                      <a:pt x="95733" y="73674"/>
                    </a:lnTo>
                    <a:cubicBezTo>
                      <a:pt x="95464" y="72895"/>
                      <a:pt x="95061" y="72160"/>
                      <a:pt x="94523" y="71533"/>
                    </a:cubicBezTo>
                    <a:cubicBezTo>
                      <a:pt x="94955" y="71451"/>
                      <a:pt x="95389" y="71411"/>
                      <a:pt x="95820" y="71411"/>
                    </a:cubicBezTo>
                    <a:cubicBezTo>
                      <a:pt x="97749" y="71411"/>
                      <a:pt x="99616" y="72213"/>
                      <a:pt x="100957" y="73656"/>
                    </a:cubicBezTo>
                    <a:cubicBezTo>
                      <a:pt x="102295" y="72203"/>
                      <a:pt x="104169" y="71403"/>
                      <a:pt x="106103" y="71403"/>
                    </a:cubicBezTo>
                    <a:cubicBezTo>
                      <a:pt x="106579" y="71403"/>
                      <a:pt x="107058" y="71451"/>
                      <a:pt x="107534" y="71550"/>
                    </a:cubicBezTo>
                    <a:cubicBezTo>
                      <a:pt x="106495" y="72814"/>
                      <a:pt x="105930" y="74427"/>
                      <a:pt x="106136" y="76129"/>
                    </a:cubicBezTo>
                    <a:cubicBezTo>
                      <a:pt x="106644" y="76015"/>
                      <a:pt x="107156" y="75960"/>
                      <a:pt x="107665" y="75960"/>
                    </a:cubicBezTo>
                    <a:cubicBezTo>
                      <a:pt x="109600" y="75960"/>
                      <a:pt x="111480" y="76763"/>
                      <a:pt x="112821" y="78217"/>
                    </a:cubicBezTo>
                    <a:cubicBezTo>
                      <a:pt x="114165" y="76770"/>
                      <a:pt x="116034" y="75967"/>
                      <a:pt x="117968" y="75967"/>
                    </a:cubicBezTo>
                    <a:cubicBezTo>
                      <a:pt x="118392" y="75967"/>
                      <a:pt x="118820" y="76005"/>
                      <a:pt x="119245" y="76084"/>
                    </a:cubicBezTo>
                    <a:cubicBezTo>
                      <a:pt x="118717" y="76721"/>
                      <a:pt x="118304" y="77446"/>
                      <a:pt x="118045" y="78235"/>
                    </a:cubicBezTo>
                    <a:lnTo>
                      <a:pt x="118421" y="78235"/>
                    </a:lnTo>
                    <a:cubicBezTo>
                      <a:pt x="119317" y="75492"/>
                      <a:pt x="121900" y="74119"/>
                      <a:pt x="124482" y="74119"/>
                    </a:cubicBezTo>
                    <a:cubicBezTo>
                      <a:pt x="127063" y="74119"/>
                      <a:pt x="129644" y="75490"/>
                      <a:pt x="130544" y="78235"/>
                    </a:cubicBezTo>
                    <a:lnTo>
                      <a:pt x="130921" y="78235"/>
                    </a:lnTo>
                    <a:cubicBezTo>
                      <a:pt x="130652" y="77446"/>
                      <a:pt x="130249" y="76721"/>
                      <a:pt x="129711" y="76084"/>
                    </a:cubicBezTo>
                    <a:cubicBezTo>
                      <a:pt x="130137" y="76005"/>
                      <a:pt x="130565" y="75967"/>
                      <a:pt x="130990" y="75967"/>
                    </a:cubicBezTo>
                    <a:cubicBezTo>
                      <a:pt x="132925" y="75967"/>
                      <a:pt x="134800" y="76770"/>
                      <a:pt x="136145" y="78217"/>
                    </a:cubicBezTo>
                    <a:cubicBezTo>
                      <a:pt x="137486" y="76763"/>
                      <a:pt x="139360" y="75960"/>
                      <a:pt x="141297" y="75960"/>
                    </a:cubicBezTo>
                    <a:cubicBezTo>
                      <a:pt x="141806" y="75960"/>
                      <a:pt x="142320" y="76015"/>
                      <a:pt x="142829" y="76129"/>
                    </a:cubicBezTo>
                    <a:cubicBezTo>
                      <a:pt x="143284" y="72368"/>
                      <a:pt x="139944" y="69005"/>
                      <a:pt x="136195" y="69005"/>
                    </a:cubicBezTo>
                    <a:cubicBezTo>
                      <a:pt x="136175" y="69005"/>
                      <a:pt x="136156" y="69005"/>
                      <a:pt x="136136" y="69006"/>
                    </a:cubicBezTo>
                    <a:cubicBezTo>
                      <a:pt x="136116" y="69005"/>
                      <a:pt x="136096" y="69005"/>
                      <a:pt x="136077" y="69005"/>
                    </a:cubicBezTo>
                    <a:cubicBezTo>
                      <a:pt x="134208" y="69005"/>
                      <a:pt x="132449" y="69844"/>
                      <a:pt x="131199" y="71147"/>
                    </a:cubicBezTo>
                    <a:cubicBezTo>
                      <a:pt x="131288" y="69552"/>
                      <a:pt x="130706" y="68056"/>
                      <a:pt x="129711" y="66873"/>
                    </a:cubicBezTo>
                    <a:cubicBezTo>
                      <a:pt x="130140" y="66794"/>
                      <a:pt x="130570" y="66755"/>
                      <a:pt x="130997" y="66755"/>
                    </a:cubicBezTo>
                    <a:cubicBezTo>
                      <a:pt x="132930" y="66755"/>
                      <a:pt x="134802" y="67551"/>
                      <a:pt x="136145" y="68997"/>
                    </a:cubicBezTo>
                    <a:cubicBezTo>
                      <a:pt x="137487" y="67540"/>
                      <a:pt x="139365" y="66743"/>
                      <a:pt x="141304" y="66743"/>
                    </a:cubicBezTo>
                    <a:cubicBezTo>
                      <a:pt x="141811" y="66743"/>
                      <a:pt x="142322" y="66798"/>
                      <a:pt x="142829" y="66909"/>
                    </a:cubicBezTo>
                    <a:cubicBezTo>
                      <a:pt x="143276" y="63151"/>
                      <a:pt x="139944" y="59785"/>
                      <a:pt x="136198" y="59785"/>
                    </a:cubicBezTo>
                    <a:cubicBezTo>
                      <a:pt x="136183" y="59785"/>
                      <a:pt x="136169" y="59785"/>
                      <a:pt x="136154" y="59785"/>
                    </a:cubicBezTo>
                    <a:cubicBezTo>
                      <a:pt x="137492" y="58340"/>
                      <a:pt x="139363" y="57545"/>
                      <a:pt x="141292" y="57545"/>
                    </a:cubicBezTo>
                    <a:cubicBezTo>
                      <a:pt x="141803" y="57545"/>
                      <a:pt x="142319" y="57601"/>
                      <a:pt x="142829" y="57715"/>
                    </a:cubicBezTo>
                    <a:cubicBezTo>
                      <a:pt x="143284" y="53954"/>
                      <a:pt x="139944" y="50592"/>
                      <a:pt x="136195" y="50592"/>
                    </a:cubicBezTo>
                    <a:cubicBezTo>
                      <a:pt x="136175" y="50592"/>
                      <a:pt x="136156" y="50592"/>
                      <a:pt x="136136" y="50592"/>
                    </a:cubicBezTo>
                    <a:cubicBezTo>
                      <a:pt x="136116" y="50592"/>
                      <a:pt x="136096" y="50592"/>
                      <a:pt x="136077" y="50592"/>
                    </a:cubicBezTo>
                    <a:cubicBezTo>
                      <a:pt x="134208" y="50592"/>
                      <a:pt x="132449" y="51430"/>
                      <a:pt x="131199" y="52733"/>
                    </a:cubicBezTo>
                    <a:cubicBezTo>
                      <a:pt x="131288" y="51138"/>
                      <a:pt x="130706" y="49642"/>
                      <a:pt x="129711" y="48459"/>
                    </a:cubicBezTo>
                    <a:cubicBezTo>
                      <a:pt x="130140" y="48380"/>
                      <a:pt x="130570" y="48341"/>
                      <a:pt x="130997" y="48341"/>
                    </a:cubicBezTo>
                    <a:cubicBezTo>
                      <a:pt x="132927" y="48341"/>
                      <a:pt x="134793" y="49137"/>
                      <a:pt x="136136" y="50583"/>
                    </a:cubicBezTo>
                    <a:cubicBezTo>
                      <a:pt x="137484" y="49129"/>
                      <a:pt x="139360" y="48326"/>
                      <a:pt x="141292" y="48326"/>
                    </a:cubicBezTo>
                    <a:cubicBezTo>
                      <a:pt x="141801" y="48326"/>
                      <a:pt x="142313" y="48381"/>
                      <a:pt x="142820" y="48495"/>
                    </a:cubicBezTo>
                    <a:cubicBezTo>
                      <a:pt x="143275" y="44743"/>
                      <a:pt x="139943" y="41371"/>
                      <a:pt x="136195" y="41371"/>
                    </a:cubicBezTo>
                    <a:cubicBezTo>
                      <a:pt x="136175" y="41371"/>
                      <a:pt x="136156" y="41371"/>
                      <a:pt x="136136" y="41372"/>
                    </a:cubicBezTo>
                    <a:cubicBezTo>
                      <a:pt x="137482" y="39919"/>
                      <a:pt x="139354" y="39122"/>
                      <a:pt x="141284" y="39122"/>
                    </a:cubicBezTo>
                    <a:cubicBezTo>
                      <a:pt x="141795" y="39122"/>
                      <a:pt x="142310" y="39178"/>
                      <a:pt x="142820" y="39293"/>
                    </a:cubicBezTo>
                    <a:cubicBezTo>
                      <a:pt x="143274" y="35536"/>
                      <a:pt x="139943" y="32169"/>
                      <a:pt x="136210" y="32169"/>
                    </a:cubicBezTo>
                    <a:cubicBezTo>
                      <a:pt x="136185" y="32169"/>
                      <a:pt x="136160" y="32169"/>
                      <a:pt x="136136" y="32169"/>
                    </a:cubicBezTo>
                    <a:cubicBezTo>
                      <a:pt x="136116" y="32169"/>
                      <a:pt x="136096" y="32169"/>
                      <a:pt x="136076" y="32169"/>
                    </a:cubicBezTo>
                    <a:cubicBezTo>
                      <a:pt x="134207" y="32169"/>
                      <a:pt x="132440" y="32998"/>
                      <a:pt x="131199" y="34302"/>
                    </a:cubicBezTo>
                    <a:cubicBezTo>
                      <a:pt x="131279" y="32716"/>
                      <a:pt x="130697" y="31210"/>
                      <a:pt x="129702" y="30028"/>
                    </a:cubicBezTo>
                    <a:cubicBezTo>
                      <a:pt x="130130" y="29949"/>
                      <a:pt x="130559" y="29910"/>
                      <a:pt x="130985" y="29910"/>
                    </a:cubicBezTo>
                    <a:cubicBezTo>
                      <a:pt x="132925" y="29910"/>
                      <a:pt x="134799" y="30713"/>
                      <a:pt x="136136" y="32160"/>
                    </a:cubicBezTo>
                    <a:cubicBezTo>
                      <a:pt x="137484" y="30706"/>
                      <a:pt x="139360" y="29903"/>
                      <a:pt x="141292" y="29903"/>
                    </a:cubicBezTo>
                    <a:cubicBezTo>
                      <a:pt x="141801" y="29903"/>
                      <a:pt x="142313" y="29959"/>
                      <a:pt x="142820" y="30072"/>
                    </a:cubicBezTo>
                    <a:cubicBezTo>
                      <a:pt x="143276" y="26315"/>
                      <a:pt x="139935" y="22949"/>
                      <a:pt x="136189" y="22949"/>
                    </a:cubicBezTo>
                    <a:cubicBezTo>
                      <a:pt x="136175" y="22949"/>
                      <a:pt x="136160" y="22949"/>
                      <a:pt x="136145" y="22949"/>
                    </a:cubicBezTo>
                    <a:cubicBezTo>
                      <a:pt x="137490" y="21504"/>
                      <a:pt x="139357" y="20708"/>
                      <a:pt x="141284" y="20708"/>
                    </a:cubicBezTo>
                    <a:cubicBezTo>
                      <a:pt x="141794" y="20708"/>
                      <a:pt x="142310" y="20764"/>
                      <a:pt x="142820" y="20879"/>
                    </a:cubicBezTo>
                    <a:cubicBezTo>
                      <a:pt x="143275" y="17117"/>
                      <a:pt x="139935" y="13755"/>
                      <a:pt x="136195" y="13755"/>
                    </a:cubicBezTo>
                    <a:cubicBezTo>
                      <a:pt x="136175" y="13755"/>
                      <a:pt x="136156" y="13755"/>
                      <a:pt x="136136" y="13755"/>
                    </a:cubicBezTo>
                    <a:cubicBezTo>
                      <a:pt x="136116" y="13755"/>
                      <a:pt x="136096" y="13755"/>
                      <a:pt x="136076" y="13755"/>
                    </a:cubicBezTo>
                    <a:cubicBezTo>
                      <a:pt x="134207" y="13755"/>
                      <a:pt x="132440" y="14585"/>
                      <a:pt x="131199" y="15888"/>
                    </a:cubicBezTo>
                    <a:cubicBezTo>
                      <a:pt x="131279" y="14302"/>
                      <a:pt x="130697" y="12797"/>
                      <a:pt x="129702" y="11614"/>
                    </a:cubicBezTo>
                    <a:cubicBezTo>
                      <a:pt x="130130" y="11535"/>
                      <a:pt x="130558" y="11496"/>
                      <a:pt x="130984" y="11496"/>
                    </a:cubicBezTo>
                    <a:cubicBezTo>
                      <a:pt x="132922" y="11496"/>
                      <a:pt x="134791" y="12299"/>
                      <a:pt x="136136" y="13746"/>
                    </a:cubicBezTo>
                    <a:cubicBezTo>
                      <a:pt x="137484" y="12292"/>
                      <a:pt x="139360" y="11489"/>
                      <a:pt x="141292" y="11489"/>
                    </a:cubicBezTo>
                    <a:cubicBezTo>
                      <a:pt x="141801" y="11489"/>
                      <a:pt x="142313" y="11545"/>
                      <a:pt x="142820" y="11659"/>
                    </a:cubicBezTo>
                    <a:cubicBezTo>
                      <a:pt x="143275" y="7906"/>
                      <a:pt x="139935" y="4535"/>
                      <a:pt x="136195" y="4535"/>
                    </a:cubicBezTo>
                    <a:cubicBezTo>
                      <a:pt x="136175" y="4535"/>
                      <a:pt x="136156" y="4535"/>
                      <a:pt x="136136" y="4535"/>
                    </a:cubicBezTo>
                    <a:cubicBezTo>
                      <a:pt x="136116" y="4535"/>
                      <a:pt x="136096" y="4535"/>
                      <a:pt x="136077" y="4535"/>
                    </a:cubicBezTo>
                    <a:cubicBezTo>
                      <a:pt x="134208" y="4535"/>
                      <a:pt x="132440" y="5373"/>
                      <a:pt x="131199" y="6677"/>
                    </a:cubicBezTo>
                    <a:cubicBezTo>
                      <a:pt x="131234" y="5933"/>
                      <a:pt x="131136" y="5198"/>
                      <a:pt x="130894" y="4499"/>
                    </a:cubicBezTo>
                    <a:lnTo>
                      <a:pt x="130518" y="4499"/>
                    </a:lnTo>
                    <a:cubicBezTo>
                      <a:pt x="130751" y="5198"/>
                      <a:pt x="130867" y="5933"/>
                      <a:pt x="130867" y="6668"/>
                    </a:cubicBezTo>
                    <a:cubicBezTo>
                      <a:pt x="130394" y="6566"/>
                      <a:pt x="129917" y="6516"/>
                      <a:pt x="129443" y="6516"/>
                    </a:cubicBezTo>
                    <a:cubicBezTo>
                      <a:pt x="127584" y="6516"/>
                      <a:pt x="125780" y="7282"/>
                      <a:pt x="124487" y="8675"/>
                    </a:cubicBezTo>
                    <a:cubicBezTo>
                      <a:pt x="123206" y="7295"/>
                      <a:pt x="121414" y="6515"/>
                      <a:pt x="119532" y="6515"/>
                    </a:cubicBezTo>
                    <a:cubicBezTo>
                      <a:pt x="119048" y="6515"/>
                      <a:pt x="118564" y="6560"/>
                      <a:pt x="118089" y="6668"/>
                    </a:cubicBezTo>
                    <a:cubicBezTo>
                      <a:pt x="118089" y="5933"/>
                      <a:pt x="118206" y="5198"/>
                      <a:pt x="118439" y="4499"/>
                    </a:cubicBezTo>
                    <a:lnTo>
                      <a:pt x="118063" y="4499"/>
                    </a:lnTo>
                    <a:cubicBezTo>
                      <a:pt x="117821" y="5198"/>
                      <a:pt x="117722" y="5933"/>
                      <a:pt x="117758" y="6677"/>
                    </a:cubicBezTo>
                    <a:cubicBezTo>
                      <a:pt x="116516" y="5373"/>
                      <a:pt x="114749" y="4535"/>
                      <a:pt x="112880" y="4535"/>
                    </a:cubicBezTo>
                    <a:cubicBezTo>
                      <a:pt x="112860" y="4535"/>
                      <a:pt x="112840" y="4535"/>
                      <a:pt x="112821" y="4535"/>
                    </a:cubicBezTo>
                    <a:cubicBezTo>
                      <a:pt x="112802" y="4535"/>
                      <a:pt x="112783" y="4535"/>
                      <a:pt x="112765" y="4535"/>
                    </a:cubicBezTo>
                    <a:cubicBezTo>
                      <a:pt x="110778" y="4535"/>
                      <a:pt x="108911" y="5480"/>
                      <a:pt x="107659" y="6927"/>
                    </a:cubicBezTo>
                    <a:lnTo>
                      <a:pt x="107659" y="6927"/>
                    </a:lnTo>
                    <a:cubicBezTo>
                      <a:pt x="107953" y="3265"/>
                      <a:pt x="104676" y="36"/>
                      <a:pt x="101009" y="36"/>
                    </a:cubicBezTo>
                    <a:cubicBezTo>
                      <a:pt x="100988" y="36"/>
                      <a:pt x="100968" y="37"/>
                      <a:pt x="100948" y="37"/>
                    </a:cubicBezTo>
                    <a:cubicBezTo>
                      <a:pt x="100928" y="37"/>
                      <a:pt x="100908" y="37"/>
                      <a:pt x="100889" y="37"/>
                    </a:cubicBezTo>
                    <a:cubicBezTo>
                      <a:pt x="99020" y="37"/>
                      <a:pt x="97261" y="875"/>
                      <a:pt x="96011" y="2178"/>
                    </a:cubicBezTo>
                    <a:cubicBezTo>
                      <a:pt x="96056" y="1435"/>
                      <a:pt x="95948" y="700"/>
                      <a:pt x="95706" y="1"/>
                    </a:cubicBezTo>
                    <a:lnTo>
                      <a:pt x="95339" y="1"/>
                    </a:lnTo>
                    <a:cubicBezTo>
                      <a:pt x="95563" y="700"/>
                      <a:pt x="95688" y="1426"/>
                      <a:pt x="95688" y="2169"/>
                    </a:cubicBezTo>
                    <a:cubicBezTo>
                      <a:pt x="95213" y="2067"/>
                      <a:pt x="94735" y="2018"/>
                      <a:pt x="94260" y="2018"/>
                    </a:cubicBezTo>
                    <a:cubicBezTo>
                      <a:pt x="92399" y="2018"/>
                      <a:pt x="90599" y="2784"/>
                      <a:pt x="89299" y="4177"/>
                    </a:cubicBezTo>
                    <a:cubicBezTo>
                      <a:pt x="88034" y="2804"/>
                      <a:pt x="86246" y="2017"/>
                      <a:pt x="84376" y="2017"/>
                    </a:cubicBezTo>
                    <a:cubicBezTo>
                      <a:pt x="84365" y="2017"/>
                      <a:pt x="84355" y="2017"/>
                      <a:pt x="84344" y="2017"/>
                    </a:cubicBezTo>
                    <a:cubicBezTo>
                      <a:pt x="83860" y="2017"/>
                      <a:pt x="83376" y="2062"/>
                      <a:pt x="82902" y="2169"/>
                    </a:cubicBezTo>
                    <a:cubicBezTo>
                      <a:pt x="82902" y="1435"/>
                      <a:pt x="83027" y="700"/>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sp>
            <p:nvSpPr>
              <p:cNvPr id="159" name="Google Shape;159;p8"/>
              <p:cNvSpPr/>
              <p:nvPr/>
            </p:nvSpPr>
            <p:spPr>
              <a:xfrm>
                <a:off x="0" y="0"/>
                <a:ext cx="2743019" cy="1499080"/>
              </a:xfrm>
              <a:custGeom>
                <a:avLst/>
                <a:gdLst/>
                <a:ahLst/>
                <a:cxnLst/>
                <a:rect l="l" t="t" r="r" b="b"/>
                <a:pathLst>
                  <a:path w="143276" h="78414" extrusionOk="0">
                    <a:moveTo>
                      <a:pt x="84144" y="2392"/>
                    </a:moveTo>
                    <a:cubicBezTo>
                      <a:pt x="86080" y="2392"/>
                      <a:pt x="87955" y="3195"/>
                      <a:pt x="89299" y="4642"/>
                    </a:cubicBezTo>
                    <a:cubicBezTo>
                      <a:pt x="90635" y="3197"/>
                      <a:pt x="92499" y="2400"/>
                      <a:pt x="94430" y="2400"/>
                    </a:cubicBezTo>
                    <a:cubicBezTo>
                      <a:pt x="94856" y="2400"/>
                      <a:pt x="95287" y="2439"/>
                      <a:pt x="95715" y="2518"/>
                    </a:cubicBezTo>
                    <a:cubicBezTo>
                      <a:pt x="94720" y="3692"/>
                      <a:pt x="94138" y="5198"/>
                      <a:pt x="94228" y="6793"/>
                    </a:cubicBezTo>
                    <a:cubicBezTo>
                      <a:pt x="92977" y="5480"/>
                      <a:pt x="91219" y="4651"/>
                      <a:pt x="89350" y="4651"/>
                    </a:cubicBezTo>
                    <a:cubicBezTo>
                      <a:pt x="89330" y="4651"/>
                      <a:pt x="89310" y="4651"/>
                      <a:pt x="89290" y="4651"/>
                    </a:cubicBezTo>
                    <a:cubicBezTo>
                      <a:pt x="89271" y="4651"/>
                      <a:pt x="89251" y="4651"/>
                      <a:pt x="89231" y="4651"/>
                    </a:cubicBezTo>
                    <a:cubicBezTo>
                      <a:pt x="87362" y="4651"/>
                      <a:pt x="85595" y="5489"/>
                      <a:pt x="84353" y="6793"/>
                    </a:cubicBezTo>
                    <a:cubicBezTo>
                      <a:pt x="84434" y="5198"/>
                      <a:pt x="83851" y="3692"/>
                      <a:pt x="82866" y="2518"/>
                    </a:cubicBezTo>
                    <a:lnTo>
                      <a:pt x="82866" y="2509"/>
                    </a:lnTo>
                    <a:cubicBezTo>
                      <a:pt x="83291" y="2430"/>
                      <a:pt x="83719" y="2392"/>
                      <a:pt x="84144" y="2392"/>
                    </a:cubicBezTo>
                    <a:close/>
                    <a:moveTo>
                      <a:pt x="23970" y="2589"/>
                    </a:moveTo>
                    <a:cubicBezTo>
                      <a:pt x="24396" y="2589"/>
                      <a:pt x="24824" y="2628"/>
                      <a:pt x="25250" y="2707"/>
                    </a:cubicBezTo>
                    <a:cubicBezTo>
                      <a:pt x="24255" y="3889"/>
                      <a:pt x="23673" y="5386"/>
                      <a:pt x="23753" y="6981"/>
                    </a:cubicBezTo>
                    <a:cubicBezTo>
                      <a:pt x="22512" y="5677"/>
                      <a:pt x="20744" y="4839"/>
                      <a:pt x="18884" y="4839"/>
                    </a:cubicBezTo>
                    <a:cubicBezTo>
                      <a:pt x="18864" y="4839"/>
                      <a:pt x="18845" y="4839"/>
                      <a:pt x="18825" y="4839"/>
                    </a:cubicBezTo>
                    <a:cubicBezTo>
                      <a:pt x="18805" y="4839"/>
                      <a:pt x="18786" y="4839"/>
                      <a:pt x="18766" y="4839"/>
                    </a:cubicBezTo>
                    <a:cubicBezTo>
                      <a:pt x="16897" y="4839"/>
                      <a:pt x="15129" y="5677"/>
                      <a:pt x="13888" y="6981"/>
                    </a:cubicBezTo>
                    <a:cubicBezTo>
                      <a:pt x="13951" y="5395"/>
                      <a:pt x="13368" y="3898"/>
                      <a:pt x="12382" y="2716"/>
                    </a:cubicBezTo>
                    <a:lnTo>
                      <a:pt x="12391" y="2707"/>
                    </a:lnTo>
                    <a:cubicBezTo>
                      <a:pt x="12818" y="2628"/>
                      <a:pt x="13246" y="2589"/>
                      <a:pt x="13671" y="2589"/>
                    </a:cubicBezTo>
                    <a:cubicBezTo>
                      <a:pt x="15606" y="2589"/>
                      <a:pt x="17481" y="3390"/>
                      <a:pt x="18825" y="4830"/>
                    </a:cubicBezTo>
                    <a:cubicBezTo>
                      <a:pt x="20162" y="3390"/>
                      <a:pt x="22035" y="2589"/>
                      <a:pt x="23970" y="2589"/>
                    </a:cubicBezTo>
                    <a:close/>
                    <a:moveTo>
                      <a:pt x="77636" y="544"/>
                    </a:moveTo>
                    <a:cubicBezTo>
                      <a:pt x="80811" y="544"/>
                      <a:pt x="83986" y="2623"/>
                      <a:pt x="84031" y="6784"/>
                    </a:cubicBezTo>
                    <a:cubicBezTo>
                      <a:pt x="83550" y="6679"/>
                      <a:pt x="83066" y="6627"/>
                      <a:pt x="82585" y="6627"/>
                    </a:cubicBezTo>
                    <a:cubicBezTo>
                      <a:pt x="80728" y="6627"/>
                      <a:pt x="78929" y="7394"/>
                      <a:pt x="77633" y="8782"/>
                    </a:cubicBezTo>
                    <a:cubicBezTo>
                      <a:pt x="76360" y="7411"/>
                      <a:pt x="74559" y="6622"/>
                      <a:pt x="72687" y="6622"/>
                    </a:cubicBezTo>
                    <a:cubicBezTo>
                      <a:pt x="72203" y="6622"/>
                      <a:pt x="71719" y="6676"/>
                      <a:pt x="71244" y="6784"/>
                    </a:cubicBezTo>
                    <a:cubicBezTo>
                      <a:pt x="71284" y="2625"/>
                      <a:pt x="74460" y="544"/>
                      <a:pt x="77636" y="544"/>
                    </a:cubicBezTo>
                    <a:close/>
                    <a:moveTo>
                      <a:pt x="100947" y="544"/>
                    </a:moveTo>
                    <a:cubicBezTo>
                      <a:pt x="104121" y="544"/>
                      <a:pt x="107295" y="2622"/>
                      <a:pt x="107337" y="6782"/>
                    </a:cubicBezTo>
                    <a:lnTo>
                      <a:pt x="107337" y="6782"/>
                    </a:lnTo>
                    <a:cubicBezTo>
                      <a:pt x="106859" y="6678"/>
                      <a:pt x="106378" y="6627"/>
                      <a:pt x="105901" y="6627"/>
                    </a:cubicBezTo>
                    <a:cubicBezTo>
                      <a:pt x="104043" y="6627"/>
                      <a:pt x="102246" y="7394"/>
                      <a:pt x="100957" y="8782"/>
                    </a:cubicBezTo>
                    <a:cubicBezTo>
                      <a:pt x="99676" y="7411"/>
                      <a:pt x="97883" y="6622"/>
                      <a:pt x="96002" y="6622"/>
                    </a:cubicBezTo>
                    <a:cubicBezTo>
                      <a:pt x="95518" y="6622"/>
                      <a:pt x="95034" y="6676"/>
                      <a:pt x="94559" y="6784"/>
                    </a:cubicBezTo>
                    <a:cubicBezTo>
                      <a:pt x="94595" y="2625"/>
                      <a:pt x="97771" y="544"/>
                      <a:pt x="100947" y="544"/>
                    </a:cubicBezTo>
                    <a:close/>
                    <a:moveTo>
                      <a:pt x="7166" y="739"/>
                    </a:moveTo>
                    <a:cubicBezTo>
                      <a:pt x="10341" y="739"/>
                      <a:pt x="13516" y="2815"/>
                      <a:pt x="13556" y="6972"/>
                    </a:cubicBezTo>
                    <a:cubicBezTo>
                      <a:pt x="13079" y="6868"/>
                      <a:pt x="12598" y="6817"/>
                      <a:pt x="12120" y="6817"/>
                    </a:cubicBezTo>
                    <a:cubicBezTo>
                      <a:pt x="10263" y="6817"/>
                      <a:pt x="8460" y="7585"/>
                      <a:pt x="7163" y="8974"/>
                    </a:cubicBezTo>
                    <a:lnTo>
                      <a:pt x="7163" y="8974"/>
                    </a:lnTo>
                    <a:cubicBezTo>
                      <a:pt x="5882" y="7597"/>
                      <a:pt x="4092" y="6819"/>
                      <a:pt x="2212" y="6819"/>
                    </a:cubicBezTo>
                    <a:cubicBezTo>
                      <a:pt x="1728" y="6819"/>
                      <a:pt x="1245" y="6873"/>
                      <a:pt x="770" y="6972"/>
                    </a:cubicBezTo>
                    <a:cubicBezTo>
                      <a:pt x="810" y="2818"/>
                      <a:pt x="3988" y="739"/>
                      <a:pt x="7166" y="739"/>
                    </a:cubicBezTo>
                    <a:close/>
                    <a:moveTo>
                      <a:pt x="30461" y="743"/>
                    </a:moveTo>
                    <a:cubicBezTo>
                      <a:pt x="33632" y="743"/>
                      <a:pt x="36807" y="2818"/>
                      <a:pt x="36853" y="6968"/>
                    </a:cubicBezTo>
                    <a:lnTo>
                      <a:pt x="36853" y="6968"/>
                    </a:lnTo>
                    <a:cubicBezTo>
                      <a:pt x="36386" y="6869"/>
                      <a:pt x="35915" y="6820"/>
                      <a:pt x="35447" y="6820"/>
                    </a:cubicBezTo>
                    <a:cubicBezTo>
                      <a:pt x="33589" y="6820"/>
                      <a:pt x="31784" y="7587"/>
                      <a:pt x="30492" y="8979"/>
                    </a:cubicBezTo>
                    <a:cubicBezTo>
                      <a:pt x="29210" y="7599"/>
                      <a:pt x="27418" y="6819"/>
                      <a:pt x="25536" y="6819"/>
                    </a:cubicBezTo>
                    <a:cubicBezTo>
                      <a:pt x="25053" y="6819"/>
                      <a:pt x="24569" y="6873"/>
                      <a:pt x="24094" y="6972"/>
                    </a:cubicBezTo>
                    <a:cubicBezTo>
                      <a:pt x="24121" y="2820"/>
                      <a:pt x="27289" y="743"/>
                      <a:pt x="30461" y="743"/>
                    </a:cubicBezTo>
                    <a:close/>
                    <a:moveTo>
                      <a:pt x="119326" y="6899"/>
                    </a:moveTo>
                    <a:cubicBezTo>
                      <a:pt x="121263" y="6899"/>
                      <a:pt x="123133" y="7700"/>
                      <a:pt x="124470" y="9149"/>
                    </a:cubicBezTo>
                    <a:lnTo>
                      <a:pt x="124470" y="9149"/>
                    </a:lnTo>
                    <a:cubicBezTo>
                      <a:pt x="124453" y="9149"/>
                      <a:pt x="124436" y="9149"/>
                      <a:pt x="124419" y="9149"/>
                    </a:cubicBezTo>
                    <a:cubicBezTo>
                      <a:pt x="122550" y="9149"/>
                      <a:pt x="120782" y="9987"/>
                      <a:pt x="119541" y="11291"/>
                    </a:cubicBezTo>
                    <a:cubicBezTo>
                      <a:pt x="119622" y="9705"/>
                      <a:pt x="119039" y="8199"/>
                      <a:pt x="118045" y="7017"/>
                    </a:cubicBezTo>
                    <a:cubicBezTo>
                      <a:pt x="118472" y="6938"/>
                      <a:pt x="118901" y="6899"/>
                      <a:pt x="119326" y="6899"/>
                    </a:cubicBezTo>
                    <a:close/>
                    <a:moveTo>
                      <a:pt x="129625" y="6899"/>
                    </a:moveTo>
                    <a:cubicBezTo>
                      <a:pt x="130050" y="6899"/>
                      <a:pt x="130477" y="6938"/>
                      <a:pt x="130903" y="7017"/>
                    </a:cubicBezTo>
                    <a:cubicBezTo>
                      <a:pt x="129908" y="8199"/>
                      <a:pt x="129326" y="9705"/>
                      <a:pt x="129415" y="11291"/>
                    </a:cubicBezTo>
                    <a:cubicBezTo>
                      <a:pt x="128165" y="9987"/>
                      <a:pt x="126397" y="9149"/>
                      <a:pt x="124537" y="9149"/>
                    </a:cubicBezTo>
                    <a:cubicBezTo>
                      <a:pt x="124520" y="9149"/>
                      <a:pt x="124503" y="9149"/>
                      <a:pt x="124487" y="9149"/>
                    </a:cubicBezTo>
                    <a:lnTo>
                      <a:pt x="124487" y="9149"/>
                    </a:lnTo>
                    <a:cubicBezTo>
                      <a:pt x="125823" y="7700"/>
                      <a:pt x="127694" y="6899"/>
                      <a:pt x="129625" y="6899"/>
                    </a:cubicBezTo>
                    <a:close/>
                    <a:moveTo>
                      <a:pt x="82788" y="6997"/>
                    </a:moveTo>
                    <a:cubicBezTo>
                      <a:pt x="83213" y="6997"/>
                      <a:pt x="83641" y="7036"/>
                      <a:pt x="84066" y="7115"/>
                    </a:cubicBezTo>
                    <a:cubicBezTo>
                      <a:pt x="83072" y="8298"/>
                      <a:pt x="82489" y="9794"/>
                      <a:pt x="82579" y="11389"/>
                    </a:cubicBezTo>
                    <a:cubicBezTo>
                      <a:pt x="81329" y="10086"/>
                      <a:pt x="79570" y="9248"/>
                      <a:pt x="77701" y="9248"/>
                    </a:cubicBezTo>
                    <a:cubicBezTo>
                      <a:pt x="77681" y="9248"/>
                      <a:pt x="77661" y="9248"/>
                      <a:pt x="77642" y="9248"/>
                    </a:cubicBezTo>
                    <a:cubicBezTo>
                      <a:pt x="78979" y="7800"/>
                      <a:pt x="80853" y="6997"/>
                      <a:pt x="82788" y="6997"/>
                    </a:cubicBezTo>
                    <a:close/>
                    <a:moveTo>
                      <a:pt x="95819" y="7002"/>
                    </a:moveTo>
                    <a:cubicBezTo>
                      <a:pt x="97748" y="7002"/>
                      <a:pt x="99615" y="7806"/>
                      <a:pt x="100948" y="9257"/>
                    </a:cubicBezTo>
                    <a:cubicBezTo>
                      <a:pt x="100928" y="9257"/>
                      <a:pt x="100908" y="9256"/>
                      <a:pt x="100888" y="9256"/>
                    </a:cubicBezTo>
                    <a:cubicBezTo>
                      <a:pt x="99020" y="9256"/>
                      <a:pt x="97252" y="10086"/>
                      <a:pt x="96011" y="11398"/>
                    </a:cubicBezTo>
                    <a:cubicBezTo>
                      <a:pt x="96100" y="9803"/>
                      <a:pt x="95509" y="8298"/>
                      <a:pt x="94523" y="7124"/>
                    </a:cubicBezTo>
                    <a:cubicBezTo>
                      <a:pt x="94955" y="7042"/>
                      <a:pt x="95388" y="7002"/>
                      <a:pt x="95819" y="7002"/>
                    </a:cubicBezTo>
                    <a:close/>
                    <a:moveTo>
                      <a:pt x="48857" y="7096"/>
                    </a:moveTo>
                    <a:cubicBezTo>
                      <a:pt x="50790" y="7096"/>
                      <a:pt x="52658" y="7899"/>
                      <a:pt x="53995" y="9346"/>
                    </a:cubicBezTo>
                    <a:lnTo>
                      <a:pt x="53995" y="9346"/>
                    </a:lnTo>
                    <a:cubicBezTo>
                      <a:pt x="53978" y="9346"/>
                      <a:pt x="53961" y="9346"/>
                      <a:pt x="53945" y="9346"/>
                    </a:cubicBezTo>
                    <a:cubicBezTo>
                      <a:pt x="52076" y="9346"/>
                      <a:pt x="50308" y="10184"/>
                      <a:pt x="49067" y="11488"/>
                    </a:cubicBezTo>
                    <a:cubicBezTo>
                      <a:pt x="49156" y="9893"/>
                      <a:pt x="48565" y="8388"/>
                      <a:pt x="47579" y="7214"/>
                    </a:cubicBezTo>
                    <a:cubicBezTo>
                      <a:pt x="48005" y="7135"/>
                      <a:pt x="48433" y="7096"/>
                      <a:pt x="48857" y="7096"/>
                    </a:cubicBezTo>
                    <a:close/>
                    <a:moveTo>
                      <a:pt x="59151" y="7096"/>
                    </a:moveTo>
                    <a:cubicBezTo>
                      <a:pt x="59575" y="7096"/>
                      <a:pt x="60003" y="7135"/>
                      <a:pt x="60429" y="7214"/>
                    </a:cubicBezTo>
                    <a:cubicBezTo>
                      <a:pt x="59443" y="8397"/>
                      <a:pt x="58852" y="9893"/>
                      <a:pt x="58941" y="11488"/>
                    </a:cubicBezTo>
                    <a:cubicBezTo>
                      <a:pt x="57700" y="10184"/>
                      <a:pt x="55932" y="9346"/>
                      <a:pt x="54063" y="9346"/>
                    </a:cubicBezTo>
                    <a:cubicBezTo>
                      <a:pt x="54043" y="9346"/>
                      <a:pt x="54024" y="9346"/>
                      <a:pt x="54004" y="9346"/>
                    </a:cubicBezTo>
                    <a:cubicBezTo>
                      <a:pt x="55349" y="7899"/>
                      <a:pt x="57217" y="7096"/>
                      <a:pt x="59151" y="7096"/>
                    </a:cubicBezTo>
                    <a:close/>
                    <a:moveTo>
                      <a:pt x="12288" y="7195"/>
                    </a:moveTo>
                    <a:cubicBezTo>
                      <a:pt x="12712" y="7195"/>
                      <a:pt x="13139" y="7233"/>
                      <a:pt x="13565" y="7312"/>
                    </a:cubicBezTo>
                    <a:cubicBezTo>
                      <a:pt x="12580" y="8495"/>
                      <a:pt x="11997" y="9992"/>
                      <a:pt x="12078" y="11586"/>
                    </a:cubicBezTo>
                    <a:cubicBezTo>
                      <a:pt x="10836" y="10283"/>
                      <a:pt x="9069" y="9445"/>
                      <a:pt x="7200" y="9445"/>
                    </a:cubicBezTo>
                    <a:cubicBezTo>
                      <a:pt x="7183" y="9445"/>
                      <a:pt x="7166" y="9445"/>
                      <a:pt x="7150" y="9445"/>
                    </a:cubicBezTo>
                    <a:lnTo>
                      <a:pt x="7150" y="9445"/>
                    </a:lnTo>
                    <a:cubicBezTo>
                      <a:pt x="8487" y="7997"/>
                      <a:pt x="10354" y="7195"/>
                      <a:pt x="12288" y="7195"/>
                    </a:cubicBezTo>
                    <a:close/>
                    <a:moveTo>
                      <a:pt x="25327" y="7195"/>
                    </a:moveTo>
                    <a:cubicBezTo>
                      <a:pt x="27263" y="7195"/>
                      <a:pt x="29138" y="7997"/>
                      <a:pt x="30483" y="9445"/>
                    </a:cubicBezTo>
                    <a:cubicBezTo>
                      <a:pt x="30463" y="9445"/>
                      <a:pt x="30443" y="9445"/>
                      <a:pt x="30423" y="9445"/>
                    </a:cubicBezTo>
                    <a:cubicBezTo>
                      <a:pt x="28555" y="9445"/>
                      <a:pt x="26787" y="10283"/>
                      <a:pt x="25545" y="11586"/>
                    </a:cubicBezTo>
                    <a:cubicBezTo>
                      <a:pt x="25626" y="10000"/>
                      <a:pt x="25044" y="8495"/>
                      <a:pt x="24049" y="7312"/>
                    </a:cubicBezTo>
                    <a:cubicBezTo>
                      <a:pt x="24475" y="7233"/>
                      <a:pt x="24903" y="7195"/>
                      <a:pt x="25327" y="7195"/>
                    </a:cubicBezTo>
                    <a:close/>
                    <a:moveTo>
                      <a:pt x="35634" y="7192"/>
                    </a:moveTo>
                    <a:cubicBezTo>
                      <a:pt x="36094" y="7192"/>
                      <a:pt x="36556" y="7237"/>
                      <a:pt x="37015" y="7330"/>
                    </a:cubicBezTo>
                    <a:cubicBezTo>
                      <a:pt x="35998" y="8588"/>
                      <a:pt x="35452" y="10173"/>
                      <a:pt x="35641" y="11840"/>
                    </a:cubicBezTo>
                    <a:lnTo>
                      <a:pt x="35641" y="11840"/>
                    </a:lnTo>
                    <a:cubicBezTo>
                      <a:pt x="34389" y="10389"/>
                      <a:pt x="32523" y="9445"/>
                      <a:pt x="30538" y="9445"/>
                    </a:cubicBezTo>
                    <a:cubicBezTo>
                      <a:pt x="30520" y="9445"/>
                      <a:pt x="30501" y="9445"/>
                      <a:pt x="30483" y="9445"/>
                    </a:cubicBezTo>
                    <a:cubicBezTo>
                      <a:pt x="31822" y="7997"/>
                      <a:pt x="33700" y="7192"/>
                      <a:pt x="35634" y="7192"/>
                    </a:cubicBezTo>
                    <a:close/>
                    <a:moveTo>
                      <a:pt x="112820" y="5042"/>
                    </a:moveTo>
                    <a:cubicBezTo>
                      <a:pt x="115994" y="5042"/>
                      <a:pt x="119168" y="7120"/>
                      <a:pt x="119209" y="11280"/>
                    </a:cubicBezTo>
                    <a:lnTo>
                      <a:pt x="119209" y="11280"/>
                    </a:lnTo>
                    <a:cubicBezTo>
                      <a:pt x="118737" y="11179"/>
                      <a:pt x="118262" y="11130"/>
                      <a:pt x="117790" y="11130"/>
                    </a:cubicBezTo>
                    <a:cubicBezTo>
                      <a:pt x="115926" y="11130"/>
                      <a:pt x="114120" y="11897"/>
                      <a:pt x="112821" y="13289"/>
                    </a:cubicBezTo>
                    <a:cubicBezTo>
                      <a:pt x="111548" y="11909"/>
                      <a:pt x="109747" y="11129"/>
                      <a:pt x="107874" y="11129"/>
                    </a:cubicBezTo>
                    <a:cubicBezTo>
                      <a:pt x="107391" y="11129"/>
                      <a:pt x="106898" y="11183"/>
                      <a:pt x="106432" y="11282"/>
                    </a:cubicBezTo>
                    <a:cubicBezTo>
                      <a:pt x="106468" y="7123"/>
                      <a:pt x="109644" y="5042"/>
                      <a:pt x="112820" y="5042"/>
                    </a:cubicBezTo>
                    <a:close/>
                    <a:moveTo>
                      <a:pt x="136135" y="5042"/>
                    </a:moveTo>
                    <a:cubicBezTo>
                      <a:pt x="139310" y="5042"/>
                      <a:pt x="142484" y="7121"/>
                      <a:pt x="142525" y="11282"/>
                    </a:cubicBezTo>
                    <a:cubicBezTo>
                      <a:pt x="142051" y="11180"/>
                      <a:pt x="141574" y="11130"/>
                      <a:pt x="141100" y="11130"/>
                    </a:cubicBezTo>
                    <a:cubicBezTo>
                      <a:pt x="139242" y="11130"/>
                      <a:pt x="137437" y="11897"/>
                      <a:pt x="136145" y="13289"/>
                    </a:cubicBezTo>
                    <a:cubicBezTo>
                      <a:pt x="134863" y="11909"/>
                      <a:pt x="133071" y="11129"/>
                      <a:pt x="131190" y="11129"/>
                    </a:cubicBezTo>
                    <a:cubicBezTo>
                      <a:pt x="130706" y="11129"/>
                      <a:pt x="130222" y="11183"/>
                      <a:pt x="129747" y="11282"/>
                    </a:cubicBezTo>
                    <a:cubicBezTo>
                      <a:pt x="129783" y="7123"/>
                      <a:pt x="132959" y="5042"/>
                      <a:pt x="136135" y="5042"/>
                    </a:cubicBezTo>
                    <a:close/>
                    <a:moveTo>
                      <a:pt x="89293" y="5147"/>
                    </a:moveTo>
                    <a:cubicBezTo>
                      <a:pt x="92468" y="5147"/>
                      <a:pt x="95642" y="7223"/>
                      <a:pt x="95679" y="11378"/>
                    </a:cubicBezTo>
                    <a:lnTo>
                      <a:pt x="95679" y="11378"/>
                    </a:lnTo>
                    <a:cubicBezTo>
                      <a:pt x="95207" y="11278"/>
                      <a:pt x="94731" y="11229"/>
                      <a:pt x="94259" y="11229"/>
                    </a:cubicBezTo>
                    <a:cubicBezTo>
                      <a:pt x="92396" y="11229"/>
                      <a:pt x="90592" y="11995"/>
                      <a:pt x="89299" y="13388"/>
                    </a:cubicBezTo>
                    <a:cubicBezTo>
                      <a:pt x="88018" y="12008"/>
                      <a:pt x="86226" y="11228"/>
                      <a:pt x="84344" y="11228"/>
                    </a:cubicBezTo>
                    <a:cubicBezTo>
                      <a:pt x="83860" y="11228"/>
                      <a:pt x="83376" y="11282"/>
                      <a:pt x="82902" y="11380"/>
                    </a:cubicBezTo>
                    <a:cubicBezTo>
                      <a:pt x="82937" y="7226"/>
                      <a:pt x="86116" y="5147"/>
                      <a:pt x="89293" y="5147"/>
                    </a:cubicBezTo>
                    <a:close/>
                    <a:moveTo>
                      <a:pt x="42334" y="5241"/>
                    </a:moveTo>
                    <a:cubicBezTo>
                      <a:pt x="45504" y="5241"/>
                      <a:pt x="48679" y="7316"/>
                      <a:pt x="48726" y="11466"/>
                    </a:cubicBezTo>
                    <a:lnTo>
                      <a:pt x="48726" y="11466"/>
                    </a:lnTo>
                    <a:cubicBezTo>
                      <a:pt x="48259" y="11367"/>
                      <a:pt x="47788" y="11318"/>
                      <a:pt x="47320" y="11318"/>
                    </a:cubicBezTo>
                    <a:cubicBezTo>
                      <a:pt x="45461" y="11318"/>
                      <a:pt x="43655" y="12085"/>
                      <a:pt x="42355" y="13477"/>
                    </a:cubicBezTo>
                    <a:cubicBezTo>
                      <a:pt x="41083" y="12097"/>
                      <a:pt x="39282" y="11318"/>
                      <a:pt x="37409" y="11318"/>
                    </a:cubicBezTo>
                    <a:cubicBezTo>
                      <a:pt x="36916" y="11318"/>
                      <a:pt x="36432" y="11371"/>
                      <a:pt x="35966" y="11470"/>
                    </a:cubicBezTo>
                    <a:cubicBezTo>
                      <a:pt x="35993" y="7318"/>
                      <a:pt x="39161" y="5241"/>
                      <a:pt x="42334" y="5241"/>
                    </a:cubicBezTo>
                    <a:close/>
                    <a:moveTo>
                      <a:pt x="65648" y="5241"/>
                    </a:moveTo>
                    <a:cubicBezTo>
                      <a:pt x="68820" y="5241"/>
                      <a:pt x="71995" y="7316"/>
                      <a:pt x="72041" y="11466"/>
                    </a:cubicBezTo>
                    <a:lnTo>
                      <a:pt x="72041" y="11466"/>
                    </a:lnTo>
                    <a:cubicBezTo>
                      <a:pt x="71572" y="11367"/>
                      <a:pt x="71100" y="11318"/>
                      <a:pt x="70631" y="11318"/>
                    </a:cubicBezTo>
                    <a:cubicBezTo>
                      <a:pt x="68767" y="11318"/>
                      <a:pt x="66961" y="12085"/>
                      <a:pt x="65662" y="13477"/>
                    </a:cubicBezTo>
                    <a:cubicBezTo>
                      <a:pt x="64389" y="12097"/>
                      <a:pt x="62588" y="11318"/>
                      <a:pt x="60715" y="11318"/>
                    </a:cubicBezTo>
                    <a:cubicBezTo>
                      <a:pt x="60223" y="11318"/>
                      <a:pt x="59739" y="11371"/>
                      <a:pt x="59273" y="11470"/>
                    </a:cubicBezTo>
                    <a:cubicBezTo>
                      <a:pt x="59304" y="7318"/>
                      <a:pt x="62474" y="5241"/>
                      <a:pt x="65648" y="5241"/>
                    </a:cubicBezTo>
                    <a:close/>
                    <a:moveTo>
                      <a:pt x="18806" y="5349"/>
                    </a:moveTo>
                    <a:cubicBezTo>
                      <a:pt x="21976" y="5349"/>
                      <a:pt x="25149" y="7423"/>
                      <a:pt x="25196" y="11574"/>
                    </a:cubicBezTo>
                    <a:lnTo>
                      <a:pt x="25196" y="11574"/>
                    </a:lnTo>
                    <a:cubicBezTo>
                      <a:pt x="24722" y="11471"/>
                      <a:pt x="24244" y="11421"/>
                      <a:pt x="23770" y="11421"/>
                    </a:cubicBezTo>
                    <a:cubicBezTo>
                      <a:pt x="21912" y="11421"/>
                      <a:pt x="20114" y="12189"/>
                      <a:pt x="18825" y="13585"/>
                    </a:cubicBezTo>
                    <a:cubicBezTo>
                      <a:pt x="17544" y="12205"/>
                      <a:pt x="15752" y="11425"/>
                      <a:pt x="13870" y="11425"/>
                    </a:cubicBezTo>
                    <a:cubicBezTo>
                      <a:pt x="13386" y="11425"/>
                      <a:pt x="12902" y="11470"/>
                      <a:pt x="12427" y="11578"/>
                    </a:cubicBezTo>
                    <a:cubicBezTo>
                      <a:pt x="12463" y="7425"/>
                      <a:pt x="15633" y="5349"/>
                      <a:pt x="18806" y="5349"/>
                    </a:cubicBezTo>
                    <a:close/>
                    <a:moveTo>
                      <a:pt x="117949" y="11501"/>
                    </a:moveTo>
                    <a:cubicBezTo>
                      <a:pt x="118380" y="11501"/>
                      <a:pt x="118814" y="11541"/>
                      <a:pt x="119245" y="11622"/>
                    </a:cubicBezTo>
                    <a:cubicBezTo>
                      <a:pt x="118253" y="12794"/>
                      <a:pt x="117671" y="14304"/>
                      <a:pt x="117757" y="15887"/>
                    </a:cubicBezTo>
                    <a:lnTo>
                      <a:pt x="117757" y="15887"/>
                    </a:lnTo>
                    <a:cubicBezTo>
                      <a:pt x="116507" y="14584"/>
                      <a:pt x="114739" y="13746"/>
                      <a:pt x="112880" y="13746"/>
                    </a:cubicBezTo>
                    <a:cubicBezTo>
                      <a:pt x="112860" y="13746"/>
                      <a:pt x="112840" y="13746"/>
                      <a:pt x="112821" y="13746"/>
                    </a:cubicBezTo>
                    <a:cubicBezTo>
                      <a:pt x="114154" y="12303"/>
                      <a:pt x="116020" y="11501"/>
                      <a:pt x="117949" y="11501"/>
                    </a:cubicBezTo>
                    <a:close/>
                    <a:moveTo>
                      <a:pt x="130985" y="11496"/>
                    </a:moveTo>
                    <a:cubicBezTo>
                      <a:pt x="132925" y="11496"/>
                      <a:pt x="134799" y="12298"/>
                      <a:pt x="136136" y="13746"/>
                    </a:cubicBezTo>
                    <a:cubicBezTo>
                      <a:pt x="136116" y="13746"/>
                      <a:pt x="136096" y="13746"/>
                      <a:pt x="136077" y="13746"/>
                    </a:cubicBezTo>
                    <a:cubicBezTo>
                      <a:pt x="134208" y="13746"/>
                      <a:pt x="132440" y="14584"/>
                      <a:pt x="131199" y="15888"/>
                    </a:cubicBezTo>
                    <a:cubicBezTo>
                      <a:pt x="131279" y="14293"/>
                      <a:pt x="130697" y="12796"/>
                      <a:pt x="129702" y="11613"/>
                    </a:cubicBezTo>
                    <a:cubicBezTo>
                      <a:pt x="130130" y="11534"/>
                      <a:pt x="130559" y="11496"/>
                      <a:pt x="130985" y="11496"/>
                    </a:cubicBezTo>
                    <a:close/>
                    <a:moveTo>
                      <a:pt x="84143" y="11612"/>
                    </a:moveTo>
                    <a:cubicBezTo>
                      <a:pt x="86077" y="11612"/>
                      <a:pt x="87946" y="12415"/>
                      <a:pt x="89290" y="13862"/>
                    </a:cubicBezTo>
                    <a:cubicBezTo>
                      <a:pt x="89271" y="13862"/>
                      <a:pt x="89251" y="13862"/>
                      <a:pt x="89231" y="13862"/>
                    </a:cubicBezTo>
                    <a:cubicBezTo>
                      <a:pt x="87362" y="13862"/>
                      <a:pt x="85595" y="14701"/>
                      <a:pt x="84353" y="16004"/>
                    </a:cubicBezTo>
                    <a:cubicBezTo>
                      <a:pt x="84443" y="14409"/>
                      <a:pt x="83851" y="12913"/>
                      <a:pt x="82866" y="11730"/>
                    </a:cubicBezTo>
                    <a:cubicBezTo>
                      <a:pt x="83291" y="11651"/>
                      <a:pt x="83719" y="11612"/>
                      <a:pt x="84143" y="11612"/>
                    </a:cubicBezTo>
                    <a:close/>
                    <a:moveTo>
                      <a:pt x="94437" y="11612"/>
                    </a:moveTo>
                    <a:cubicBezTo>
                      <a:pt x="94861" y="11612"/>
                      <a:pt x="95289" y="11651"/>
                      <a:pt x="95715" y="11730"/>
                    </a:cubicBezTo>
                    <a:cubicBezTo>
                      <a:pt x="94729" y="12913"/>
                      <a:pt x="94138" y="14409"/>
                      <a:pt x="94228" y="16004"/>
                    </a:cubicBezTo>
                    <a:cubicBezTo>
                      <a:pt x="92977" y="14701"/>
                      <a:pt x="91218" y="13862"/>
                      <a:pt x="89350" y="13862"/>
                    </a:cubicBezTo>
                    <a:cubicBezTo>
                      <a:pt x="89330" y="13862"/>
                      <a:pt x="89310" y="13862"/>
                      <a:pt x="89290" y="13862"/>
                    </a:cubicBezTo>
                    <a:lnTo>
                      <a:pt x="89299" y="13853"/>
                    </a:lnTo>
                    <a:cubicBezTo>
                      <a:pt x="90636" y="12414"/>
                      <a:pt x="92504" y="11612"/>
                      <a:pt x="94437" y="11612"/>
                    </a:cubicBezTo>
                    <a:close/>
                    <a:moveTo>
                      <a:pt x="47493" y="11702"/>
                    </a:moveTo>
                    <a:cubicBezTo>
                      <a:pt x="47918" y="11702"/>
                      <a:pt x="48345" y="11740"/>
                      <a:pt x="48771" y="11819"/>
                    </a:cubicBezTo>
                    <a:cubicBezTo>
                      <a:pt x="47772" y="12997"/>
                      <a:pt x="47190" y="14487"/>
                      <a:pt x="47274" y="16083"/>
                    </a:cubicBezTo>
                    <a:lnTo>
                      <a:pt x="47274" y="16083"/>
                    </a:lnTo>
                    <a:cubicBezTo>
                      <a:pt x="46033" y="14786"/>
                      <a:pt x="44269" y="13952"/>
                      <a:pt x="42406" y="13952"/>
                    </a:cubicBezTo>
                    <a:cubicBezTo>
                      <a:pt x="42389" y="13952"/>
                      <a:pt x="42372" y="13952"/>
                      <a:pt x="42355" y="13952"/>
                    </a:cubicBezTo>
                    <a:lnTo>
                      <a:pt x="42355" y="13952"/>
                    </a:lnTo>
                    <a:cubicBezTo>
                      <a:pt x="43693" y="12505"/>
                      <a:pt x="45560" y="11702"/>
                      <a:pt x="47493" y="11702"/>
                    </a:cubicBezTo>
                    <a:close/>
                    <a:moveTo>
                      <a:pt x="60501" y="11702"/>
                    </a:moveTo>
                    <a:cubicBezTo>
                      <a:pt x="62439" y="11702"/>
                      <a:pt x="64308" y="12505"/>
                      <a:pt x="65653" y="13952"/>
                    </a:cubicBezTo>
                    <a:cubicBezTo>
                      <a:pt x="65633" y="13952"/>
                      <a:pt x="65613" y="13952"/>
                      <a:pt x="65593" y="13952"/>
                    </a:cubicBezTo>
                    <a:cubicBezTo>
                      <a:pt x="63725" y="13952"/>
                      <a:pt x="61957" y="14790"/>
                      <a:pt x="60715" y="16094"/>
                    </a:cubicBezTo>
                    <a:cubicBezTo>
                      <a:pt x="60796" y="14499"/>
                      <a:pt x="60214" y="13002"/>
                      <a:pt x="59219" y="11819"/>
                    </a:cubicBezTo>
                    <a:cubicBezTo>
                      <a:pt x="59646" y="11740"/>
                      <a:pt x="60075" y="11702"/>
                      <a:pt x="60501" y="11702"/>
                    </a:cubicBezTo>
                    <a:close/>
                    <a:moveTo>
                      <a:pt x="106098" y="7003"/>
                    </a:moveTo>
                    <a:cubicBezTo>
                      <a:pt x="106560" y="7003"/>
                      <a:pt x="107026" y="7049"/>
                      <a:pt x="107489" y="7142"/>
                    </a:cubicBezTo>
                    <a:cubicBezTo>
                      <a:pt x="106479" y="8394"/>
                      <a:pt x="105932" y="9985"/>
                      <a:pt x="106135" y="11656"/>
                    </a:cubicBezTo>
                    <a:lnTo>
                      <a:pt x="106135" y="11656"/>
                    </a:lnTo>
                    <a:cubicBezTo>
                      <a:pt x="106639" y="11546"/>
                      <a:pt x="107148" y="11492"/>
                      <a:pt x="107652" y="11492"/>
                    </a:cubicBezTo>
                    <a:cubicBezTo>
                      <a:pt x="109592" y="11492"/>
                      <a:pt x="111471" y="12290"/>
                      <a:pt x="112821" y="13746"/>
                    </a:cubicBezTo>
                    <a:cubicBezTo>
                      <a:pt x="112802" y="13746"/>
                      <a:pt x="112783" y="13746"/>
                      <a:pt x="112765" y="13746"/>
                    </a:cubicBezTo>
                    <a:cubicBezTo>
                      <a:pt x="110778" y="13746"/>
                      <a:pt x="108911" y="14691"/>
                      <a:pt x="107659" y="16138"/>
                    </a:cubicBezTo>
                    <a:lnTo>
                      <a:pt x="107659" y="16138"/>
                    </a:lnTo>
                    <a:cubicBezTo>
                      <a:pt x="107785" y="14463"/>
                      <a:pt x="107175" y="12886"/>
                      <a:pt x="106127" y="11658"/>
                    </a:cubicBezTo>
                    <a:cubicBezTo>
                      <a:pt x="106127" y="11658"/>
                      <a:pt x="106128" y="11658"/>
                      <a:pt x="106128" y="11658"/>
                    </a:cubicBezTo>
                    <a:lnTo>
                      <a:pt x="106128" y="11658"/>
                    </a:lnTo>
                    <a:cubicBezTo>
                      <a:pt x="106131" y="11661"/>
                      <a:pt x="106133" y="11664"/>
                      <a:pt x="106136" y="11667"/>
                    </a:cubicBezTo>
                    <a:cubicBezTo>
                      <a:pt x="106136" y="11664"/>
                      <a:pt x="106135" y="11660"/>
                      <a:pt x="106135" y="11656"/>
                    </a:cubicBezTo>
                    <a:lnTo>
                      <a:pt x="106135" y="11656"/>
                    </a:lnTo>
                    <a:cubicBezTo>
                      <a:pt x="106133" y="11657"/>
                      <a:pt x="106130" y="11657"/>
                      <a:pt x="106128" y="11658"/>
                    </a:cubicBezTo>
                    <a:lnTo>
                      <a:pt x="106128" y="11658"/>
                    </a:lnTo>
                    <a:cubicBezTo>
                      <a:pt x="104868" y="10198"/>
                      <a:pt x="102995" y="9256"/>
                      <a:pt x="101004" y="9256"/>
                    </a:cubicBezTo>
                    <a:cubicBezTo>
                      <a:pt x="100985" y="9256"/>
                      <a:pt x="100967" y="9257"/>
                      <a:pt x="100948" y="9257"/>
                    </a:cubicBezTo>
                    <a:cubicBezTo>
                      <a:pt x="102293" y="7803"/>
                      <a:pt x="104164" y="7003"/>
                      <a:pt x="106098" y="7003"/>
                    </a:cubicBezTo>
                    <a:close/>
                    <a:moveTo>
                      <a:pt x="13651" y="11804"/>
                    </a:moveTo>
                    <a:cubicBezTo>
                      <a:pt x="15587" y="11804"/>
                      <a:pt x="17458" y="12604"/>
                      <a:pt x="18799" y="14050"/>
                    </a:cubicBezTo>
                    <a:lnTo>
                      <a:pt x="18799" y="14050"/>
                    </a:lnTo>
                    <a:cubicBezTo>
                      <a:pt x="18788" y="14050"/>
                      <a:pt x="18777" y="14050"/>
                      <a:pt x="18766" y="14050"/>
                    </a:cubicBezTo>
                    <a:cubicBezTo>
                      <a:pt x="16897" y="14050"/>
                      <a:pt x="15129" y="14889"/>
                      <a:pt x="13888" y="16192"/>
                    </a:cubicBezTo>
                    <a:cubicBezTo>
                      <a:pt x="13968" y="14597"/>
                      <a:pt x="13386" y="13101"/>
                      <a:pt x="12391" y="11918"/>
                    </a:cubicBezTo>
                    <a:cubicBezTo>
                      <a:pt x="12811" y="11842"/>
                      <a:pt x="13233" y="11804"/>
                      <a:pt x="13651" y="11804"/>
                    </a:cubicBezTo>
                    <a:close/>
                    <a:moveTo>
                      <a:pt x="23971" y="11800"/>
                    </a:moveTo>
                    <a:cubicBezTo>
                      <a:pt x="24396" y="11800"/>
                      <a:pt x="24824" y="11839"/>
                      <a:pt x="25250" y="11918"/>
                    </a:cubicBezTo>
                    <a:cubicBezTo>
                      <a:pt x="24255" y="13101"/>
                      <a:pt x="23673" y="14597"/>
                      <a:pt x="23753" y="16192"/>
                    </a:cubicBezTo>
                    <a:cubicBezTo>
                      <a:pt x="22512" y="14889"/>
                      <a:pt x="20744" y="14050"/>
                      <a:pt x="18884" y="14050"/>
                    </a:cubicBezTo>
                    <a:cubicBezTo>
                      <a:pt x="18864" y="14050"/>
                      <a:pt x="18845" y="14050"/>
                      <a:pt x="18825" y="14051"/>
                    </a:cubicBezTo>
                    <a:cubicBezTo>
                      <a:pt x="20162" y="12603"/>
                      <a:pt x="22036" y="11800"/>
                      <a:pt x="23971" y="11800"/>
                    </a:cubicBezTo>
                    <a:close/>
                    <a:moveTo>
                      <a:pt x="37191" y="11695"/>
                    </a:moveTo>
                    <a:cubicBezTo>
                      <a:pt x="39126" y="11695"/>
                      <a:pt x="41007" y="12498"/>
                      <a:pt x="42355" y="13952"/>
                    </a:cubicBezTo>
                    <a:lnTo>
                      <a:pt x="42355" y="13952"/>
                    </a:lnTo>
                    <a:cubicBezTo>
                      <a:pt x="42352" y="13952"/>
                      <a:pt x="42349" y="13952"/>
                      <a:pt x="42346" y="13952"/>
                    </a:cubicBezTo>
                    <a:cubicBezTo>
                      <a:pt x="42328" y="13952"/>
                      <a:pt x="42309" y="13952"/>
                      <a:pt x="42291" y="13952"/>
                    </a:cubicBezTo>
                    <a:cubicBezTo>
                      <a:pt x="40304" y="13952"/>
                      <a:pt x="38437" y="14897"/>
                      <a:pt x="37185" y="16344"/>
                    </a:cubicBezTo>
                    <a:cubicBezTo>
                      <a:pt x="37320" y="14669"/>
                      <a:pt x="36710" y="13092"/>
                      <a:pt x="35662" y="11864"/>
                    </a:cubicBezTo>
                    <a:cubicBezTo>
                      <a:pt x="36169" y="11750"/>
                      <a:pt x="36682" y="11695"/>
                      <a:pt x="37191" y="11695"/>
                    </a:cubicBezTo>
                    <a:close/>
                    <a:moveTo>
                      <a:pt x="124477" y="9648"/>
                    </a:moveTo>
                    <a:cubicBezTo>
                      <a:pt x="127652" y="9648"/>
                      <a:pt x="130827" y="11726"/>
                      <a:pt x="130867" y="15888"/>
                    </a:cubicBezTo>
                    <a:cubicBezTo>
                      <a:pt x="130394" y="15786"/>
                      <a:pt x="129917" y="15736"/>
                      <a:pt x="129443" y="15736"/>
                    </a:cubicBezTo>
                    <a:cubicBezTo>
                      <a:pt x="127584" y="15736"/>
                      <a:pt x="125780" y="16502"/>
                      <a:pt x="124487" y="17895"/>
                    </a:cubicBezTo>
                    <a:cubicBezTo>
                      <a:pt x="123206" y="16515"/>
                      <a:pt x="121414" y="15735"/>
                      <a:pt x="119532" y="15735"/>
                    </a:cubicBezTo>
                    <a:cubicBezTo>
                      <a:pt x="119048" y="15735"/>
                      <a:pt x="118564" y="15780"/>
                      <a:pt x="118089" y="15888"/>
                    </a:cubicBezTo>
                    <a:cubicBezTo>
                      <a:pt x="118125" y="11729"/>
                      <a:pt x="121301" y="9648"/>
                      <a:pt x="124477" y="9648"/>
                    </a:cubicBezTo>
                    <a:close/>
                    <a:moveTo>
                      <a:pt x="77633" y="9753"/>
                    </a:moveTo>
                    <a:cubicBezTo>
                      <a:pt x="80805" y="9753"/>
                      <a:pt x="83979" y="11828"/>
                      <a:pt x="84022" y="15982"/>
                    </a:cubicBezTo>
                    <a:lnTo>
                      <a:pt x="84022" y="15982"/>
                    </a:lnTo>
                    <a:cubicBezTo>
                      <a:pt x="83547" y="15880"/>
                      <a:pt x="83069" y="15830"/>
                      <a:pt x="82594" y="15830"/>
                    </a:cubicBezTo>
                    <a:cubicBezTo>
                      <a:pt x="80737" y="15830"/>
                      <a:pt x="78939" y="16596"/>
                      <a:pt x="77651" y="17984"/>
                    </a:cubicBezTo>
                    <a:cubicBezTo>
                      <a:pt x="76369" y="16613"/>
                      <a:pt x="74577" y="15825"/>
                      <a:pt x="72696" y="15825"/>
                    </a:cubicBezTo>
                    <a:cubicBezTo>
                      <a:pt x="72212" y="15825"/>
                      <a:pt x="71728" y="15879"/>
                      <a:pt x="71253" y="15986"/>
                    </a:cubicBezTo>
                    <a:cubicBezTo>
                      <a:pt x="71284" y="11832"/>
                      <a:pt x="74458" y="9753"/>
                      <a:pt x="77633" y="9753"/>
                    </a:cubicBezTo>
                    <a:close/>
                    <a:moveTo>
                      <a:pt x="100947" y="9753"/>
                    </a:moveTo>
                    <a:cubicBezTo>
                      <a:pt x="104122" y="9753"/>
                      <a:pt x="107296" y="11830"/>
                      <a:pt x="107337" y="15986"/>
                    </a:cubicBezTo>
                    <a:cubicBezTo>
                      <a:pt x="106864" y="15884"/>
                      <a:pt x="106386" y="15834"/>
                      <a:pt x="105913" y="15834"/>
                    </a:cubicBezTo>
                    <a:cubicBezTo>
                      <a:pt x="104054" y="15834"/>
                      <a:pt x="102249" y="16601"/>
                      <a:pt x="100957" y="17993"/>
                    </a:cubicBezTo>
                    <a:cubicBezTo>
                      <a:pt x="99676" y="16613"/>
                      <a:pt x="97883" y="15834"/>
                      <a:pt x="96002" y="15834"/>
                    </a:cubicBezTo>
                    <a:cubicBezTo>
                      <a:pt x="95518" y="15834"/>
                      <a:pt x="95034" y="15888"/>
                      <a:pt x="94559" y="15986"/>
                    </a:cubicBezTo>
                    <a:cubicBezTo>
                      <a:pt x="94595" y="11832"/>
                      <a:pt x="97771" y="9753"/>
                      <a:pt x="100947" y="9753"/>
                    </a:cubicBezTo>
                    <a:close/>
                    <a:moveTo>
                      <a:pt x="53999" y="9848"/>
                    </a:moveTo>
                    <a:cubicBezTo>
                      <a:pt x="57176" y="9848"/>
                      <a:pt x="60352" y="11927"/>
                      <a:pt x="60393" y="16085"/>
                    </a:cubicBezTo>
                    <a:cubicBezTo>
                      <a:pt x="59913" y="15980"/>
                      <a:pt x="59429" y="15929"/>
                      <a:pt x="58949" y="15929"/>
                    </a:cubicBezTo>
                    <a:cubicBezTo>
                      <a:pt x="57093" y="15929"/>
                      <a:pt x="55295" y="16694"/>
                      <a:pt x="53999" y="18087"/>
                    </a:cubicBezTo>
                    <a:lnTo>
                      <a:pt x="53999" y="18087"/>
                    </a:lnTo>
                    <a:cubicBezTo>
                      <a:pt x="52718" y="16710"/>
                      <a:pt x="50928" y="15932"/>
                      <a:pt x="49049" y="15932"/>
                    </a:cubicBezTo>
                    <a:cubicBezTo>
                      <a:pt x="48565" y="15932"/>
                      <a:pt x="48081" y="15977"/>
                      <a:pt x="47606" y="16085"/>
                    </a:cubicBezTo>
                    <a:cubicBezTo>
                      <a:pt x="47646" y="11927"/>
                      <a:pt x="50823" y="9848"/>
                      <a:pt x="53999" y="9848"/>
                    </a:cubicBezTo>
                    <a:close/>
                    <a:moveTo>
                      <a:pt x="7166" y="9943"/>
                    </a:moveTo>
                    <a:cubicBezTo>
                      <a:pt x="10341" y="9943"/>
                      <a:pt x="13516" y="12022"/>
                      <a:pt x="13556" y="16183"/>
                    </a:cubicBezTo>
                    <a:cubicBezTo>
                      <a:pt x="13083" y="16081"/>
                      <a:pt x="12605" y="16031"/>
                      <a:pt x="12131" y="16031"/>
                    </a:cubicBezTo>
                    <a:cubicBezTo>
                      <a:pt x="10273" y="16031"/>
                      <a:pt x="8469" y="16796"/>
                      <a:pt x="7176" y="18181"/>
                    </a:cubicBezTo>
                    <a:cubicBezTo>
                      <a:pt x="5901" y="16817"/>
                      <a:pt x="4126" y="16040"/>
                      <a:pt x="2258" y="16040"/>
                    </a:cubicBezTo>
                    <a:cubicBezTo>
                      <a:pt x="2237" y="16040"/>
                      <a:pt x="2216" y="16040"/>
                      <a:pt x="2194" y="16040"/>
                    </a:cubicBezTo>
                    <a:lnTo>
                      <a:pt x="2212" y="16022"/>
                    </a:lnTo>
                    <a:lnTo>
                      <a:pt x="2212" y="16022"/>
                    </a:lnTo>
                    <a:cubicBezTo>
                      <a:pt x="1728" y="16031"/>
                      <a:pt x="1245" y="16076"/>
                      <a:pt x="770" y="16183"/>
                    </a:cubicBezTo>
                    <a:cubicBezTo>
                      <a:pt x="810" y="12024"/>
                      <a:pt x="3988" y="9943"/>
                      <a:pt x="7166" y="9943"/>
                    </a:cubicBezTo>
                    <a:close/>
                    <a:moveTo>
                      <a:pt x="30463" y="9956"/>
                    </a:moveTo>
                    <a:cubicBezTo>
                      <a:pt x="33636" y="9956"/>
                      <a:pt x="36811" y="12033"/>
                      <a:pt x="36854" y="16188"/>
                    </a:cubicBezTo>
                    <a:lnTo>
                      <a:pt x="36854" y="16188"/>
                    </a:lnTo>
                    <a:cubicBezTo>
                      <a:pt x="36379" y="16086"/>
                      <a:pt x="35901" y="16036"/>
                      <a:pt x="35426" y="16036"/>
                    </a:cubicBezTo>
                    <a:cubicBezTo>
                      <a:pt x="33569" y="16036"/>
                      <a:pt x="31771" y="16802"/>
                      <a:pt x="30483" y="18190"/>
                    </a:cubicBezTo>
                    <a:cubicBezTo>
                      <a:pt x="29201" y="16819"/>
                      <a:pt x="27409" y="16031"/>
                      <a:pt x="25528" y="16031"/>
                    </a:cubicBezTo>
                    <a:cubicBezTo>
                      <a:pt x="25044" y="16031"/>
                      <a:pt x="24560" y="16085"/>
                      <a:pt x="24085" y="16192"/>
                    </a:cubicBezTo>
                    <a:cubicBezTo>
                      <a:pt x="24116" y="12034"/>
                      <a:pt x="27288" y="9956"/>
                      <a:pt x="30463" y="9956"/>
                    </a:cubicBezTo>
                    <a:close/>
                    <a:moveTo>
                      <a:pt x="119326" y="16110"/>
                    </a:moveTo>
                    <a:cubicBezTo>
                      <a:pt x="121265" y="16110"/>
                      <a:pt x="123134" y="16913"/>
                      <a:pt x="124478" y="18361"/>
                    </a:cubicBezTo>
                    <a:cubicBezTo>
                      <a:pt x="124458" y="18360"/>
                      <a:pt x="124439" y="18360"/>
                      <a:pt x="124419" y="18360"/>
                    </a:cubicBezTo>
                    <a:cubicBezTo>
                      <a:pt x="122550" y="18360"/>
                      <a:pt x="120782" y="19199"/>
                      <a:pt x="119541" y="20502"/>
                    </a:cubicBezTo>
                    <a:cubicBezTo>
                      <a:pt x="119622" y="18907"/>
                      <a:pt x="119039" y="17411"/>
                      <a:pt x="118045" y="16228"/>
                    </a:cubicBezTo>
                    <a:cubicBezTo>
                      <a:pt x="118472" y="16149"/>
                      <a:pt x="118901" y="16110"/>
                      <a:pt x="119326" y="16110"/>
                    </a:cubicBezTo>
                    <a:close/>
                    <a:moveTo>
                      <a:pt x="129624" y="16110"/>
                    </a:moveTo>
                    <a:cubicBezTo>
                      <a:pt x="130049" y="16110"/>
                      <a:pt x="130477" y="16149"/>
                      <a:pt x="130903" y="16228"/>
                    </a:cubicBezTo>
                    <a:cubicBezTo>
                      <a:pt x="129908" y="17402"/>
                      <a:pt x="129326" y="18907"/>
                      <a:pt x="129415" y="20493"/>
                    </a:cubicBezTo>
                    <a:lnTo>
                      <a:pt x="129415" y="20502"/>
                    </a:lnTo>
                    <a:cubicBezTo>
                      <a:pt x="128165" y="19199"/>
                      <a:pt x="126397" y="18360"/>
                      <a:pt x="124537" y="18360"/>
                    </a:cubicBezTo>
                    <a:cubicBezTo>
                      <a:pt x="124517" y="18360"/>
                      <a:pt x="124498" y="18360"/>
                      <a:pt x="124478" y="18361"/>
                    </a:cubicBezTo>
                    <a:cubicBezTo>
                      <a:pt x="125815" y="16913"/>
                      <a:pt x="127689" y="16110"/>
                      <a:pt x="129624" y="16110"/>
                    </a:cubicBezTo>
                    <a:close/>
                    <a:moveTo>
                      <a:pt x="82783" y="16209"/>
                    </a:moveTo>
                    <a:cubicBezTo>
                      <a:pt x="83207" y="16209"/>
                      <a:pt x="83633" y="16247"/>
                      <a:pt x="84057" y="16327"/>
                    </a:cubicBezTo>
                    <a:cubicBezTo>
                      <a:pt x="83538" y="16945"/>
                      <a:pt x="83135" y="17653"/>
                      <a:pt x="82875" y="18414"/>
                    </a:cubicBezTo>
                    <a:cubicBezTo>
                      <a:pt x="82633" y="19113"/>
                      <a:pt x="82534" y="19848"/>
                      <a:pt x="82570" y="20592"/>
                    </a:cubicBezTo>
                    <a:cubicBezTo>
                      <a:pt x="81322" y="19282"/>
                      <a:pt x="79551" y="18450"/>
                      <a:pt x="77681" y="18450"/>
                    </a:cubicBezTo>
                    <a:cubicBezTo>
                      <a:pt x="77671" y="18450"/>
                      <a:pt x="77661" y="18450"/>
                      <a:pt x="77651" y="18450"/>
                    </a:cubicBezTo>
                    <a:cubicBezTo>
                      <a:pt x="78988" y="17010"/>
                      <a:pt x="80855" y="16209"/>
                      <a:pt x="82783" y="16209"/>
                    </a:cubicBezTo>
                    <a:close/>
                    <a:moveTo>
                      <a:pt x="95788" y="16212"/>
                    </a:moveTo>
                    <a:cubicBezTo>
                      <a:pt x="97720" y="16212"/>
                      <a:pt x="99592" y="17008"/>
                      <a:pt x="100939" y="18450"/>
                    </a:cubicBezTo>
                    <a:cubicBezTo>
                      <a:pt x="100919" y="18450"/>
                      <a:pt x="100900" y="18450"/>
                      <a:pt x="100880" y="18450"/>
                    </a:cubicBezTo>
                    <a:cubicBezTo>
                      <a:pt x="99011" y="18450"/>
                      <a:pt x="97252" y="19288"/>
                      <a:pt x="96011" y="20592"/>
                    </a:cubicBezTo>
                    <a:cubicBezTo>
                      <a:pt x="96047" y="19848"/>
                      <a:pt x="95948" y="19113"/>
                      <a:pt x="95706" y="18414"/>
                    </a:cubicBezTo>
                    <a:cubicBezTo>
                      <a:pt x="95446" y="17653"/>
                      <a:pt x="95043" y="16945"/>
                      <a:pt x="94523" y="16327"/>
                    </a:cubicBezTo>
                    <a:cubicBezTo>
                      <a:pt x="94944" y="16250"/>
                      <a:pt x="95367" y="16212"/>
                      <a:pt x="95788" y="16212"/>
                    </a:cubicBezTo>
                    <a:close/>
                    <a:moveTo>
                      <a:pt x="48848" y="16307"/>
                    </a:moveTo>
                    <a:cubicBezTo>
                      <a:pt x="50780" y="16307"/>
                      <a:pt x="52650" y="17108"/>
                      <a:pt x="53987" y="18558"/>
                    </a:cubicBezTo>
                    <a:lnTo>
                      <a:pt x="53987" y="18558"/>
                    </a:lnTo>
                    <a:cubicBezTo>
                      <a:pt x="53970" y="18558"/>
                      <a:pt x="53953" y="18557"/>
                      <a:pt x="53936" y="18557"/>
                    </a:cubicBezTo>
                    <a:cubicBezTo>
                      <a:pt x="52067" y="18557"/>
                      <a:pt x="50308" y="19396"/>
                      <a:pt x="49058" y="20699"/>
                    </a:cubicBezTo>
                    <a:cubicBezTo>
                      <a:pt x="49147" y="19104"/>
                      <a:pt x="48565" y="17608"/>
                      <a:pt x="47570" y="16425"/>
                    </a:cubicBezTo>
                    <a:cubicBezTo>
                      <a:pt x="47996" y="16346"/>
                      <a:pt x="48423" y="16307"/>
                      <a:pt x="48848" y="16307"/>
                    </a:cubicBezTo>
                    <a:close/>
                    <a:moveTo>
                      <a:pt x="59142" y="16307"/>
                    </a:moveTo>
                    <a:cubicBezTo>
                      <a:pt x="59567" y="16307"/>
                      <a:pt x="59994" y="16346"/>
                      <a:pt x="60420" y="16425"/>
                    </a:cubicBezTo>
                    <a:cubicBezTo>
                      <a:pt x="59425" y="17608"/>
                      <a:pt x="58843" y="19104"/>
                      <a:pt x="58932" y="20699"/>
                    </a:cubicBezTo>
                    <a:cubicBezTo>
                      <a:pt x="57691" y="19396"/>
                      <a:pt x="55923" y="18557"/>
                      <a:pt x="54054" y="18557"/>
                    </a:cubicBezTo>
                    <a:cubicBezTo>
                      <a:pt x="54037" y="18557"/>
                      <a:pt x="54020" y="18558"/>
                      <a:pt x="54003" y="18558"/>
                    </a:cubicBezTo>
                    <a:lnTo>
                      <a:pt x="54003" y="18558"/>
                    </a:lnTo>
                    <a:cubicBezTo>
                      <a:pt x="55340" y="17108"/>
                      <a:pt x="57210" y="16307"/>
                      <a:pt x="59142" y="16307"/>
                    </a:cubicBezTo>
                    <a:close/>
                    <a:moveTo>
                      <a:pt x="25317" y="16414"/>
                    </a:moveTo>
                    <a:cubicBezTo>
                      <a:pt x="27247" y="16414"/>
                      <a:pt x="29113" y="17211"/>
                      <a:pt x="30456" y="18656"/>
                    </a:cubicBezTo>
                    <a:cubicBezTo>
                      <a:pt x="30436" y="18656"/>
                      <a:pt x="30416" y="18656"/>
                      <a:pt x="30397" y="18656"/>
                    </a:cubicBezTo>
                    <a:cubicBezTo>
                      <a:pt x="28528" y="18656"/>
                      <a:pt x="26769" y="19494"/>
                      <a:pt x="25528" y="20789"/>
                    </a:cubicBezTo>
                    <a:cubicBezTo>
                      <a:pt x="25563" y="20054"/>
                      <a:pt x="25456" y="19310"/>
                      <a:pt x="25223" y="18611"/>
                    </a:cubicBezTo>
                    <a:cubicBezTo>
                      <a:pt x="24954" y="17850"/>
                      <a:pt x="24551" y="17142"/>
                      <a:pt x="24031" y="16533"/>
                    </a:cubicBezTo>
                    <a:cubicBezTo>
                      <a:pt x="24460" y="16453"/>
                      <a:pt x="24890" y="16414"/>
                      <a:pt x="25317" y="16414"/>
                    </a:cubicBezTo>
                    <a:close/>
                    <a:moveTo>
                      <a:pt x="12296" y="16415"/>
                    </a:moveTo>
                    <a:cubicBezTo>
                      <a:pt x="12720" y="16415"/>
                      <a:pt x="13148" y="16454"/>
                      <a:pt x="13574" y="16533"/>
                    </a:cubicBezTo>
                    <a:cubicBezTo>
                      <a:pt x="13055" y="17151"/>
                      <a:pt x="12651" y="17850"/>
                      <a:pt x="12391" y="18611"/>
                    </a:cubicBezTo>
                    <a:cubicBezTo>
                      <a:pt x="12150" y="19310"/>
                      <a:pt x="12042" y="20054"/>
                      <a:pt x="12087" y="20789"/>
                    </a:cubicBezTo>
                    <a:lnTo>
                      <a:pt x="12078" y="20798"/>
                    </a:lnTo>
                    <a:cubicBezTo>
                      <a:pt x="10836" y="19494"/>
                      <a:pt x="9077" y="18656"/>
                      <a:pt x="7217" y="18656"/>
                    </a:cubicBezTo>
                    <a:cubicBezTo>
                      <a:pt x="7198" y="18656"/>
                      <a:pt x="7178" y="18656"/>
                      <a:pt x="7159" y="18656"/>
                    </a:cubicBezTo>
                    <a:cubicBezTo>
                      <a:pt x="8496" y="17216"/>
                      <a:pt x="10363" y="16415"/>
                      <a:pt x="12296" y="16415"/>
                    </a:cubicBezTo>
                    <a:close/>
                    <a:moveTo>
                      <a:pt x="106101" y="16205"/>
                    </a:moveTo>
                    <a:cubicBezTo>
                      <a:pt x="106563" y="16205"/>
                      <a:pt x="107027" y="16251"/>
                      <a:pt x="107489" y="16344"/>
                    </a:cubicBezTo>
                    <a:cubicBezTo>
                      <a:pt x="106486" y="17599"/>
                      <a:pt x="105930" y="19194"/>
                      <a:pt x="106136" y="20861"/>
                    </a:cubicBezTo>
                    <a:cubicBezTo>
                      <a:pt x="104879" y="19398"/>
                      <a:pt x="102991" y="18450"/>
                      <a:pt x="100994" y="18450"/>
                    </a:cubicBezTo>
                    <a:cubicBezTo>
                      <a:pt x="100985" y="18450"/>
                      <a:pt x="100975" y="18450"/>
                      <a:pt x="100966" y="18450"/>
                    </a:cubicBezTo>
                    <a:cubicBezTo>
                      <a:pt x="102304" y="17004"/>
                      <a:pt x="104173" y="16205"/>
                      <a:pt x="106101" y="16205"/>
                    </a:cubicBezTo>
                    <a:close/>
                    <a:moveTo>
                      <a:pt x="70810" y="11698"/>
                    </a:moveTo>
                    <a:cubicBezTo>
                      <a:pt x="71303" y="11698"/>
                      <a:pt x="71800" y="11750"/>
                      <a:pt x="72292" y="11855"/>
                    </a:cubicBezTo>
                    <a:cubicBezTo>
                      <a:pt x="71289" y="13110"/>
                      <a:pt x="70742" y="14705"/>
                      <a:pt x="70939" y="16380"/>
                    </a:cubicBezTo>
                    <a:lnTo>
                      <a:pt x="70957" y="16371"/>
                    </a:lnTo>
                    <a:cubicBezTo>
                      <a:pt x="71461" y="16260"/>
                      <a:pt x="71969" y="16205"/>
                      <a:pt x="72473" y="16205"/>
                    </a:cubicBezTo>
                    <a:cubicBezTo>
                      <a:pt x="74401" y="16205"/>
                      <a:pt x="76274" y="17001"/>
                      <a:pt x="77624" y="18450"/>
                    </a:cubicBezTo>
                    <a:cubicBezTo>
                      <a:pt x="77606" y="18450"/>
                      <a:pt x="77588" y="18450"/>
                      <a:pt x="77570" y="18450"/>
                    </a:cubicBezTo>
                    <a:cubicBezTo>
                      <a:pt x="75520" y="18450"/>
                      <a:pt x="73598" y="19458"/>
                      <a:pt x="72346" y="20986"/>
                    </a:cubicBezTo>
                    <a:cubicBezTo>
                      <a:pt x="72738" y="17269"/>
                      <a:pt x="69425" y="13952"/>
                      <a:pt x="65712" y="13952"/>
                    </a:cubicBezTo>
                    <a:cubicBezTo>
                      <a:pt x="65692" y="13952"/>
                      <a:pt x="65673" y="13952"/>
                      <a:pt x="65653" y="13952"/>
                    </a:cubicBezTo>
                    <a:cubicBezTo>
                      <a:pt x="66995" y="12495"/>
                      <a:pt x="68873" y="11698"/>
                      <a:pt x="70810" y="11698"/>
                    </a:cubicBezTo>
                    <a:close/>
                    <a:moveTo>
                      <a:pt x="35592" y="16407"/>
                    </a:moveTo>
                    <a:cubicBezTo>
                      <a:pt x="36059" y="16407"/>
                      <a:pt x="36530" y="16454"/>
                      <a:pt x="36997" y="16551"/>
                    </a:cubicBezTo>
                    <a:cubicBezTo>
                      <a:pt x="36004" y="17802"/>
                      <a:pt x="35449" y="19385"/>
                      <a:pt x="35643" y="21056"/>
                    </a:cubicBezTo>
                    <a:lnTo>
                      <a:pt x="35643" y="21056"/>
                    </a:lnTo>
                    <a:cubicBezTo>
                      <a:pt x="34391" y="19601"/>
                      <a:pt x="32515" y="18647"/>
                      <a:pt x="30529" y="18647"/>
                    </a:cubicBezTo>
                    <a:cubicBezTo>
                      <a:pt x="30511" y="18647"/>
                      <a:pt x="30492" y="18647"/>
                      <a:pt x="30474" y="18647"/>
                    </a:cubicBezTo>
                    <a:cubicBezTo>
                      <a:pt x="31808" y="17205"/>
                      <a:pt x="33669" y="16407"/>
                      <a:pt x="35592" y="16407"/>
                    </a:cubicBezTo>
                    <a:close/>
                    <a:moveTo>
                      <a:pt x="112821" y="14253"/>
                    </a:moveTo>
                    <a:cubicBezTo>
                      <a:pt x="115997" y="14253"/>
                      <a:pt x="119174" y="16332"/>
                      <a:pt x="119218" y="20493"/>
                    </a:cubicBezTo>
                    <a:cubicBezTo>
                      <a:pt x="118738" y="20388"/>
                      <a:pt x="118254" y="20337"/>
                      <a:pt x="117773" y="20337"/>
                    </a:cubicBezTo>
                    <a:cubicBezTo>
                      <a:pt x="115916" y="20337"/>
                      <a:pt x="114116" y="21103"/>
                      <a:pt x="112821" y="22491"/>
                    </a:cubicBezTo>
                    <a:cubicBezTo>
                      <a:pt x="111548" y="21120"/>
                      <a:pt x="109756" y="20332"/>
                      <a:pt x="107874" y="20332"/>
                    </a:cubicBezTo>
                    <a:cubicBezTo>
                      <a:pt x="107391" y="20332"/>
                      <a:pt x="106907" y="20386"/>
                      <a:pt x="106432" y="20493"/>
                    </a:cubicBezTo>
                    <a:cubicBezTo>
                      <a:pt x="106468" y="16334"/>
                      <a:pt x="109644" y="14253"/>
                      <a:pt x="112821" y="14253"/>
                    </a:cubicBezTo>
                    <a:close/>
                    <a:moveTo>
                      <a:pt x="136138" y="14252"/>
                    </a:moveTo>
                    <a:cubicBezTo>
                      <a:pt x="139311" y="14252"/>
                      <a:pt x="142484" y="16329"/>
                      <a:pt x="142525" y="20484"/>
                    </a:cubicBezTo>
                    <a:lnTo>
                      <a:pt x="142525" y="20493"/>
                    </a:lnTo>
                    <a:cubicBezTo>
                      <a:pt x="142051" y="20391"/>
                      <a:pt x="141574" y="20341"/>
                      <a:pt x="141100" y="20341"/>
                    </a:cubicBezTo>
                    <a:cubicBezTo>
                      <a:pt x="139242" y="20341"/>
                      <a:pt x="137437" y="21108"/>
                      <a:pt x="136145" y="22500"/>
                    </a:cubicBezTo>
                    <a:cubicBezTo>
                      <a:pt x="134871" y="21128"/>
                      <a:pt x="133091" y="20341"/>
                      <a:pt x="131221" y="20341"/>
                    </a:cubicBezTo>
                    <a:cubicBezTo>
                      <a:pt x="131211" y="20341"/>
                      <a:pt x="131200" y="20341"/>
                      <a:pt x="131190" y="20341"/>
                    </a:cubicBezTo>
                    <a:cubicBezTo>
                      <a:pt x="130706" y="20341"/>
                      <a:pt x="130222" y="20386"/>
                      <a:pt x="129747" y="20493"/>
                    </a:cubicBezTo>
                    <a:cubicBezTo>
                      <a:pt x="129783" y="16333"/>
                      <a:pt x="132960" y="14252"/>
                      <a:pt x="136138" y="14252"/>
                    </a:cubicBezTo>
                    <a:close/>
                    <a:moveTo>
                      <a:pt x="89290" y="14357"/>
                    </a:moveTo>
                    <a:cubicBezTo>
                      <a:pt x="91871" y="14357"/>
                      <a:pt x="94452" y="15731"/>
                      <a:pt x="95348" y="18477"/>
                    </a:cubicBezTo>
                    <a:cubicBezTo>
                      <a:pt x="95572" y="19158"/>
                      <a:pt x="95679" y="19866"/>
                      <a:pt x="95688" y="20583"/>
                    </a:cubicBezTo>
                    <a:cubicBezTo>
                      <a:pt x="95213" y="20481"/>
                      <a:pt x="94734" y="20431"/>
                      <a:pt x="94259" y="20431"/>
                    </a:cubicBezTo>
                    <a:cubicBezTo>
                      <a:pt x="92398" y="20431"/>
                      <a:pt x="90599" y="21196"/>
                      <a:pt x="89299" y="22581"/>
                    </a:cubicBezTo>
                    <a:cubicBezTo>
                      <a:pt x="88025" y="21218"/>
                      <a:pt x="86246" y="20430"/>
                      <a:pt x="84376" y="20430"/>
                    </a:cubicBezTo>
                    <a:cubicBezTo>
                      <a:pt x="84365" y="20430"/>
                      <a:pt x="84355" y="20430"/>
                      <a:pt x="84344" y="20430"/>
                    </a:cubicBezTo>
                    <a:cubicBezTo>
                      <a:pt x="83860" y="20430"/>
                      <a:pt x="83376" y="20475"/>
                      <a:pt x="82902" y="20583"/>
                    </a:cubicBezTo>
                    <a:cubicBezTo>
                      <a:pt x="82902" y="19866"/>
                      <a:pt x="83018" y="19158"/>
                      <a:pt x="83233" y="18477"/>
                    </a:cubicBezTo>
                    <a:cubicBezTo>
                      <a:pt x="84129" y="15731"/>
                      <a:pt x="86710" y="14357"/>
                      <a:pt x="89290" y="14357"/>
                    </a:cubicBezTo>
                    <a:close/>
                    <a:moveTo>
                      <a:pt x="42333" y="14454"/>
                    </a:moveTo>
                    <a:cubicBezTo>
                      <a:pt x="45509" y="14454"/>
                      <a:pt x="48686" y="16533"/>
                      <a:pt x="48726" y="20690"/>
                    </a:cubicBezTo>
                    <a:cubicBezTo>
                      <a:pt x="48246" y="20585"/>
                      <a:pt x="47763" y="20534"/>
                      <a:pt x="47283" y="20534"/>
                    </a:cubicBezTo>
                    <a:cubicBezTo>
                      <a:pt x="45427" y="20534"/>
                      <a:pt x="43633" y="21302"/>
                      <a:pt x="42337" y="22697"/>
                    </a:cubicBezTo>
                    <a:cubicBezTo>
                      <a:pt x="41063" y="21325"/>
                      <a:pt x="39284" y="20538"/>
                      <a:pt x="37414" y="20538"/>
                    </a:cubicBezTo>
                    <a:cubicBezTo>
                      <a:pt x="37403" y="20538"/>
                      <a:pt x="37393" y="20538"/>
                      <a:pt x="37382" y="20538"/>
                    </a:cubicBezTo>
                    <a:cubicBezTo>
                      <a:pt x="36898" y="20538"/>
                      <a:pt x="36415" y="20583"/>
                      <a:pt x="35940" y="20690"/>
                    </a:cubicBezTo>
                    <a:cubicBezTo>
                      <a:pt x="35980" y="16533"/>
                      <a:pt x="39156" y="14454"/>
                      <a:pt x="42333" y="14454"/>
                    </a:cubicBezTo>
                    <a:close/>
                    <a:moveTo>
                      <a:pt x="65648" y="14454"/>
                    </a:moveTo>
                    <a:cubicBezTo>
                      <a:pt x="68825" y="14454"/>
                      <a:pt x="72001" y="16533"/>
                      <a:pt x="72041" y="20690"/>
                    </a:cubicBezTo>
                    <a:cubicBezTo>
                      <a:pt x="71563" y="20585"/>
                      <a:pt x="71081" y="20534"/>
                      <a:pt x="70602" y="20534"/>
                    </a:cubicBezTo>
                    <a:cubicBezTo>
                      <a:pt x="68748" y="20534"/>
                      <a:pt x="66949" y="21302"/>
                      <a:pt x="65653" y="22697"/>
                    </a:cubicBezTo>
                    <a:cubicBezTo>
                      <a:pt x="64378" y="21325"/>
                      <a:pt x="62599" y="20538"/>
                      <a:pt x="60729" y="20538"/>
                    </a:cubicBezTo>
                    <a:cubicBezTo>
                      <a:pt x="60719" y="20538"/>
                      <a:pt x="60708" y="20538"/>
                      <a:pt x="60697" y="20538"/>
                    </a:cubicBezTo>
                    <a:cubicBezTo>
                      <a:pt x="60214" y="20538"/>
                      <a:pt x="59730" y="20583"/>
                      <a:pt x="59255" y="20690"/>
                    </a:cubicBezTo>
                    <a:cubicBezTo>
                      <a:pt x="59295" y="16533"/>
                      <a:pt x="62472" y="14454"/>
                      <a:pt x="65648" y="14454"/>
                    </a:cubicBezTo>
                    <a:close/>
                    <a:moveTo>
                      <a:pt x="18806" y="14558"/>
                    </a:moveTo>
                    <a:cubicBezTo>
                      <a:pt x="21388" y="14558"/>
                      <a:pt x="23969" y="15929"/>
                      <a:pt x="24864" y="18674"/>
                    </a:cubicBezTo>
                    <a:cubicBezTo>
                      <a:pt x="25079" y="19355"/>
                      <a:pt x="25196" y="20063"/>
                      <a:pt x="25196" y="20780"/>
                    </a:cubicBezTo>
                    <a:cubicBezTo>
                      <a:pt x="24718" y="20675"/>
                      <a:pt x="24235" y="20624"/>
                      <a:pt x="23756" y="20624"/>
                    </a:cubicBezTo>
                    <a:cubicBezTo>
                      <a:pt x="21903" y="20624"/>
                      <a:pt x="20103" y="21391"/>
                      <a:pt x="18807" y="22787"/>
                    </a:cubicBezTo>
                    <a:cubicBezTo>
                      <a:pt x="17535" y="21407"/>
                      <a:pt x="15734" y="20628"/>
                      <a:pt x="13861" y="20628"/>
                    </a:cubicBezTo>
                    <a:cubicBezTo>
                      <a:pt x="13368" y="20628"/>
                      <a:pt x="12884" y="20672"/>
                      <a:pt x="12409" y="20780"/>
                    </a:cubicBezTo>
                    <a:cubicBezTo>
                      <a:pt x="12418" y="20063"/>
                      <a:pt x="12526" y="19355"/>
                      <a:pt x="12741" y="18674"/>
                    </a:cubicBezTo>
                    <a:cubicBezTo>
                      <a:pt x="13637" y="15931"/>
                      <a:pt x="16222" y="14558"/>
                      <a:pt x="18806" y="14558"/>
                    </a:cubicBezTo>
                    <a:close/>
                    <a:moveTo>
                      <a:pt x="117964" y="20706"/>
                    </a:moveTo>
                    <a:cubicBezTo>
                      <a:pt x="118390" y="20706"/>
                      <a:pt x="118819" y="20745"/>
                      <a:pt x="119245" y="20825"/>
                    </a:cubicBezTo>
                    <a:cubicBezTo>
                      <a:pt x="118726" y="21443"/>
                      <a:pt x="118322" y="22151"/>
                      <a:pt x="118063" y="22913"/>
                    </a:cubicBezTo>
                    <a:lnTo>
                      <a:pt x="118063" y="22904"/>
                    </a:lnTo>
                    <a:cubicBezTo>
                      <a:pt x="117821" y="23611"/>
                      <a:pt x="117722" y="24346"/>
                      <a:pt x="117758" y="25090"/>
                    </a:cubicBezTo>
                    <a:cubicBezTo>
                      <a:pt x="116516" y="23786"/>
                      <a:pt x="114757" y="22948"/>
                      <a:pt x="112897" y="22948"/>
                    </a:cubicBezTo>
                    <a:cubicBezTo>
                      <a:pt x="112878" y="22948"/>
                      <a:pt x="112858" y="22948"/>
                      <a:pt x="112839" y="22948"/>
                    </a:cubicBezTo>
                    <a:cubicBezTo>
                      <a:pt x="114174" y="21503"/>
                      <a:pt x="116038" y="20706"/>
                      <a:pt x="117964" y="20706"/>
                    </a:cubicBezTo>
                    <a:close/>
                    <a:moveTo>
                      <a:pt x="130993" y="20706"/>
                    </a:moveTo>
                    <a:cubicBezTo>
                      <a:pt x="132921" y="20706"/>
                      <a:pt x="134791" y="21503"/>
                      <a:pt x="136127" y="22948"/>
                    </a:cubicBezTo>
                    <a:cubicBezTo>
                      <a:pt x="136107" y="22948"/>
                      <a:pt x="136088" y="22948"/>
                      <a:pt x="136068" y="22948"/>
                    </a:cubicBezTo>
                    <a:cubicBezTo>
                      <a:pt x="134208" y="22948"/>
                      <a:pt x="132440" y="23786"/>
                      <a:pt x="131199" y="25090"/>
                    </a:cubicBezTo>
                    <a:cubicBezTo>
                      <a:pt x="131234" y="24346"/>
                      <a:pt x="131136" y="23611"/>
                      <a:pt x="130894" y="22913"/>
                    </a:cubicBezTo>
                    <a:lnTo>
                      <a:pt x="130894" y="22904"/>
                    </a:lnTo>
                    <a:cubicBezTo>
                      <a:pt x="130634" y="22142"/>
                      <a:pt x="130231" y="21443"/>
                      <a:pt x="129711" y="20825"/>
                    </a:cubicBezTo>
                    <a:cubicBezTo>
                      <a:pt x="130138" y="20745"/>
                      <a:pt x="130567" y="20706"/>
                      <a:pt x="130993" y="20706"/>
                    </a:cubicBezTo>
                    <a:close/>
                    <a:moveTo>
                      <a:pt x="84135" y="20797"/>
                    </a:moveTo>
                    <a:cubicBezTo>
                      <a:pt x="86071" y="20797"/>
                      <a:pt x="87946" y="21599"/>
                      <a:pt x="89290" y="23047"/>
                    </a:cubicBezTo>
                    <a:cubicBezTo>
                      <a:pt x="90626" y="21601"/>
                      <a:pt x="92496" y="20805"/>
                      <a:pt x="94429" y="20805"/>
                    </a:cubicBezTo>
                    <a:cubicBezTo>
                      <a:pt x="94856" y="20805"/>
                      <a:pt x="95287" y="20844"/>
                      <a:pt x="95715" y="20923"/>
                    </a:cubicBezTo>
                    <a:cubicBezTo>
                      <a:pt x="94720" y="22106"/>
                      <a:pt x="94138" y="23602"/>
                      <a:pt x="94228" y="25197"/>
                    </a:cubicBezTo>
                    <a:cubicBezTo>
                      <a:pt x="92977" y="23894"/>
                      <a:pt x="91218" y="23056"/>
                      <a:pt x="89350" y="23056"/>
                    </a:cubicBezTo>
                    <a:cubicBezTo>
                      <a:pt x="89330" y="23056"/>
                      <a:pt x="89310" y="23056"/>
                      <a:pt x="89290" y="23056"/>
                    </a:cubicBezTo>
                    <a:cubicBezTo>
                      <a:pt x="89271" y="23056"/>
                      <a:pt x="89251" y="23056"/>
                      <a:pt x="89231" y="23056"/>
                    </a:cubicBezTo>
                    <a:cubicBezTo>
                      <a:pt x="87362" y="23056"/>
                      <a:pt x="85595" y="23894"/>
                      <a:pt x="84353" y="25197"/>
                    </a:cubicBezTo>
                    <a:cubicBezTo>
                      <a:pt x="84434" y="23602"/>
                      <a:pt x="83851" y="22106"/>
                      <a:pt x="82866" y="20923"/>
                    </a:cubicBezTo>
                    <a:lnTo>
                      <a:pt x="82857" y="20914"/>
                    </a:lnTo>
                    <a:cubicBezTo>
                      <a:pt x="83283" y="20835"/>
                      <a:pt x="83710" y="20797"/>
                      <a:pt x="84135" y="20797"/>
                    </a:cubicBezTo>
                    <a:close/>
                    <a:moveTo>
                      <a:pt x="47488" y="20904"/>
                    </a:moveTo>
                    <a:cubicBezTo>
                      <a:pt x="47912" y="20904"/>
                      <a:pt x="48338" y="20943"/>
                      <a:pt x="48762" y="21022"/>
                    </a:cubicBezTo>
                    <a:cubicBezTo>
                      <a:pt x="48242" y="21640"/>
                      <a:pt x="47839" y="22348"/>
                      <a:pt x="47579" y="23110"/>
                    </a:cubicBezTo>
                    <a:cubicBezTo>
                      <a:pt x="47337" y="23809"/>
                      <a:pt x="47239" y="24552"/>
                      <a:pt x="47275" y="25287"/>
                    </a:cubicBezTo>
                    <a:cubicBezTo>
                      <a:pt x="46033" y="23992"/>
                      <a:pt x="44274" y="23154"/>
                      <a:pt x="42414" y="23154"/>
                    </a:cubicBezTo>
                    <a:cubicBezTo>
                      <a:pt x="42395" y="23154"/>
                      <a:pt x="42375" y="23154"/>
                      <a:pt x="42355" y="23154"/>
                    </a:cubicBezTo>
                    <a:cubicBezTo>
                      <a:pt x="43693" y="21707"/>
                      <a:pt x="45560" y="20904"/>
                      <a:pt x="47488" y="20904"/>
                    </a:cubicBezTo>
                    <a:close/>
                    <a:moveTo>
                      <a:pt x="60505" y="20912"/>
                    </a:moveTo>
                    <a:cubicBezTo>
                      <a:pt x="62435" y="20912"/>
                      <a:pt x="64301" y="21709"/>
                      <a:pt x="65644" y="23154"/>
                    </a:cubicBezTo>
                    <a:cubicBezTo>
                      <a:pt x="65624" y="23154"/>
                      <a:pt x="65604" y="23154"/>
                      <a:pt x="65584" y="23154"/>
                    </a:cubicBezTo>
                    <a:cubicBezTo>
                      <a:pt x="63716" y="23154"/>
                      <a:pt x="61957" y="23993"/>
                      <a:pt x="60715" y="25296"/>
                    </a:cubicBezTo>
                    <a:lnTo>
                      <a:pt x="60715" y="25287"/>
                    </a:lnTo>
                    <a:cubicBezTo>
                      <a:pt x="60751" y="24552"/>
                      <a:pt x="60644" y="23809"/>
                      <a:pt x="60411" y="23110"/>
                    </a:cubicBezTo>
                    <a:cubicBezTo>
                      <a:pt x="60151" y="22348"/>
                      <a:pt x="59748" y="21640"/>
                      <a:pt x="59219" y="21031"/>
                    </a:cubicBezTo>
                    <a:cubicBezTo>
                      <a:pt x="59647" y="20951"/>
                      <a:pt x="60078" y="20912"/>
                      <a:pt x="60505" y="20912"/>
                    </a:cubicBezTo>
                    <a:close/>
                    <a:moveTo>
                      <a:pt x="107673" y="20699"/>
                    </a:moveTo>
                    <a:cubicBezTo>
                      <a:pt x="109600" y="20699"/>
                      <a:pt x="111466" y="21495"/>
                      <a:pt x="112812" y="22939"/>
                    </a:cubicBezTo>
                    <a:cubicBezTo>
                      <a:pt x="112793" y="22939"/>
                      <a:pt x="112774" y="22939"/>
                      <a:pt x="112756" y="22939"/>
                    </a:cubicBezTo>
                    <a:cubicBezTo>
                      <a:pt x="110769" y="22939"/>
                      <a:pt x="108902" y="23885"/>
                      <a:pt x="107659" y="25332"/>
                    </a:cubicBezTo>
                    <a:cubicBezTo>
                      <a:pt x="107785" y="23674"/>
                      <a:pt x="107184" y="22097"/>
                      <a:pt x="106136" y="20878"/>
                    </a:cubicBezTo>
                    <a:lnTo>
                      <a:pt x="106136" y="20870"/>
                    </a:lnTo>
                    <a:cubicBezTo>
                      <a:pt x="106647" y="20755"/>
                      <a:pt x="107162" y="20699"/>
                      <a:pt x="107673" y="20699"/>
                    </a:cubicBezTo>
                    <a:close/>
                    <a:moveTo>
                      <a:pt x="13670" y="20994"/>
                    </a:moveTo>
                    <a:cubicBezTo>
                      <a:pt x="15606" y="20994"/>
                      <a:pt x="17480" y="21797"/>
                      <a:pt x="18825" y="23244"/>
                    </a:cubicBezTo>
                    <a:cubicBezTo>
                      <a:pt x="18805" y="23244"/>
                      <a:pt x="18786" y="23244"/>
                      <a:pt x="18766" y="23244"/>
                    </a:cubicBezTo>
                    <a:cubicBezTo>
                      <a:pt x="16897" y="23244"/>
                      <a:pt x="15129" y="24082"/>
                      <a:pt x="13888" y="25386"/>
                    </a:cubicBezTo>
                    <a:cubicBezTo>
                      <a:pt x="13951" y="23809"/>
                      <a:pt x="13368" y="22303"/>
                      <a:pt x="12382" y="21120"/>
                    </a:cubicBezTo>
                    <a:lnTo>
                      <a:pt x="12391" y="21111"/>
                    </a:lnTo>
                    <a:cubicBezTo>
                      <a:pt x="12817" y="21032"/>
                      <a:pt x="13245" y="20994"/>
                      <a:pt x="13670" y="20994"/>
                    </a:cubicBezTo>
                    <a:close/>
                    <a:moveTo>
                      <a:pt x="23971" y="20994"/>
                    </a:moveTo>
                    <a:cubicBezTo>
                      <a:pt x="24396" y="20994"/>
                      <a:pt x="24824" y="21032"/>
                      <a:pt x="25250" y="21111"/>
                    </a:cubicBezTo>
                    <a:cubicBezTo>
                      <a:pt x="24255" y="22294"/>
                      <a:pt x="23673" y="23791"/>
                      <a:pt x="23753" y="25386"/>
                    </a:cubicBezTo>
                    <a:cubicBezTo>
                      <a:pt x="22512" y="24082"/>
                      <a:pt x="20744" y="23244"/>
                      <a:pt x="18884" y="23244"/>
                    </a:cubicBezTo>
                    <a:cubicBezTo>
                      <a:pt x="18864" y="23244"/>
                      <a:pt x="18845" y="23244"/>
                      <a:pt x="18825" y="23244"/>
                    </a:cubicBezTo>
                    <a:cubicBezTo>
                      <a:pt x="20162" y="21797"/>
                      <a:pt x="22036" y="20994"/>
                      <a:pt x="23971" y="20994"/>
                    </a:cubicBezTo>
                    <a:close/>
                    <a:moveTo>
                      <a:pt x="37165" y="20902"/>
                    </a:moveTo>
                    <a:cubicBezTo>
                      <a:pt x="39100" y="20902"/>
                      <a:pt x="40977" y="21703"/>
                      <a:pt x="42328" y="23154"/>
                    </a:cubicBezTo>
                    <a:cubicBezTo>
                      <a:pt x="42310" y="23154"/>
                      <a:pt x="42291" y="23154"/>
                      <a:pt x="42273" y="23154"/>
                    </a:cubicBezTo>
                    <a:cubicBezTo>
                      <a:pt x="40286" y="23154"/>
                      <a:pt x="38419" y="24100"/>
                      <a:pt x="37176" y="25547"/>
                    </a:cubicBezTo>
                    <a:cubicBezTo>
                      <a:pt x="37302" y="23871"/>
                      <a:pt x="36701" y="22303"/>
                      <a:pt x="35653" y="21076"/>
                    </a:cubicBezTo>
                    <a:lnTo>
                      <a:pt x="35653" y="21067"/>
                    </a:lnTo>
                    <a:cubicBezTo>
                      <a:pt x="36155" y="20956"/>
                      <a:pt x="36662" y="20902"/>
                      <a:pt x="37165" y="20902"/>
                    </a:cubicBezTo>
                    <a:close/>
                    <a:moveTo>
                      <a:pt x="124474" y="18856"/>
                    </a:moveTo>
                    <a:cubicBezTo>
                      <a:pt x="127057" y="18856"/>
                      <a:pt x="129639" y="20229"/>
                      <a:pt x="130536" y="22975"/>
                    </a:cubicBezTo>
                    <a:cubicBezTo>
                      <a:pt x="130751" y="23656"/>
                      <a:pt x="130867" y="24364"/>
                      <a:pt x="130867" y="25081"/>
                    </a:cubicBezTo>
                    <a:cubicBezTo>
                      <a:pt x="130388" y="24976"/>
                      <a:pt x="129906" y="24925"/>
                      <a:pt x="129426" y="24925"/>
                    </a:cubicBezTo>
                    <a:cubicBezTo>
                      <a:pt x="127574" y="24925"/>
                      <a:pt x="125776" y="25691"/>
                      <a:pt x="124487" y="27079"/>
                    </a:cubicBezTo>
                    <a:cubicBezTo>
                      <a:pt x="123206" y="25708"/>
                      <a:pt x="121414" y="24920"/>
                      <a:pt x="119532" y="24920"/>
                    </a:cubicBezTo>
                    <a:cubicBezTo>
                      <a:pt x="119048" y="24920"/>
                      <a:pt x="118564" y="24973"/>
                      <a:pt x="118089" y="25081"/>
                    </a:cubicBezTo>
                    <a:cubicBezTo>
                      <a:pt x="118089" y="24364"/>
                      <a:pt x="118197" y="23656"/>
                      <a:pt x="118412" y="22975"/>
                    </a:cubicBezTo>
                    <a:cubicBezTo>
                      <a:pt x="119308" y="20229"/>
                      <a:pt x="121891" y="18856"/>
                      <a:pt x="124474" y="18856"/>
                    </a:cubicBezTo>
                    <a:close/>
                    <a:moveTo>
                      <a:pt x="77629" y="18952"/>
                    </a:moveTo>
                    <a:cubicBezTo>
                      <a:pt x="80805" y="18952"/>
                      <a:pt x="83981" y="21031"/>
                      <a:pt x="84022" y="25188"/>
                    </a:cubicBezTo>
                    <a:cubicBezTo>
                      <a:pt x="83543" y="25084"/>
                      <a:pt x="83060" y="25032"/>
                      <a:pt x="82581" y="25032"/>
                    </a:cubicBezTo>
                    <a:cubicBezTo>
                      <a:pt x="80728" y="25032"/>
                      <a:pt x="78930" y="25798"/>
                      <a:pt x="77642" y="27187"/>
                    </a:cubicBezTo>
                    <a:cubicBezTo>
                      <a:pt x="76360" y="25816"/>
                      <a:pt x="74568" y="25027"/>
                      <a:pt x="72687" y="25027"/>
                    </a:cubicBezTo>
                    <a:cubicBezTo>
                      <a:pt x="72203" y="25027"/>
                      <a:pt x="71719" y="25081"/>
                      <a:pt x="71244" y="25188"/>
                    </a:cubicBezTo>
                    <a:cubicBezTo>
                      <a:pt x="71280" y="21031"/>
                      <a:pt x="74454" y="18952"/>
                      <a:pt x="77629" y="18952"/>
                    </a:cubicBezTo>
                    <a:close/>
                    <a:moveTo>
                      <a:pt x="100945" y="18952"/>
                    </a:moveTo>
                    <a:cubicBezTo>
                      <a:pt x="104119" y="18952"/>
                      <a:pt x="107295" y="21030"/>
                      <a:pt x="107337" y="25187"/>
                    </a:cubicBezTo>
                    <a:lnTo>
                      <a:pt x="107337" y="25187"/>
                    </a:lnTo>
                    <a:cubicBezTo>
                      <a:pt x="106865" y="25086"/>
                      <a:pt x="106389" y="25037"/>
                      <a:pt x="105918" y="25037"/>
                    </a:cubicBezTo>
                    <a:cubicBezTo>
                      <a:pt x="104057" y="25037"/>
                      <a:pt x="102256" y="25803"/>
                      <a:pt x="100957" y="27196"/>
                    </a:cubicBezTo>
                    <a:cubicBezTo>
                      <a:pt x="99676" y="25816"/>
                      <a:pt x="97883" y="25036"/>
                      <a:pt x="96002" y="25036"/>
                    </a:cubicBezTo>
                    <a:cubicBezTo>
                      <a:pt x="95518" y="25036"/>
                      <a:pt x="95034" y="25081"/>
                      <a:pt x="94559" y="25188"/>
                    </a:cubicBezTo>
                    <a:cubicBezTo>
                      <a:pt x="94595" y="21031"/>
                      <a:pt x="97769" y="18952"/>
                      <a:pt x="100945" y="18952"/>
                    </a:cubicBezTo>
                    <a:close/>
                    <a:moveTo>
                      <a:pt x="53997" y="19058"/>
                    </a:moveTo>
                    <a:cubicBezTo>
                      <a:pt x="56578" y="19058"/>
                      <a:pt x="59157" y="20432"/>
                      <a:pt x="60052" y="23181"/>
                    </a:cubicBezTo>
                    <a:cubicBezTo>
                      <a:pt x="60267" y="23853"/>
                      <a:pt x="60384" y="24570"/>
                      <a:pt x="60384" y="25278"/>
                    </a:cubicBezTo>
                    <a:cubicBezTo>
                      <a:pt x="59909" y="25176"/>
                      <a:pt x="59430" y="25126"/>
                      <a:pt x="58956" y="25126"/>
                    </a:cubicBezTo>
                    <a:cubicBezTo>
                      <a:pt x="57095" y="25126"/>
                      <a:pt x="55295" y="25893"/>
                      <a:pt x="53995" y="27285"/>
                    </a:cubicBezTo>
                    <a:cubicBezTo>
                      <a:pt x="52714" y="25905"/>
                      <a:pt x="50922" y="25126"/>
                      <a:pt x="49049" y="25126"/>
                    </a:cubicBezTo>
                    <a:cubicBezTo>
                      <a:pt x="48556" y="25126"/>
                      <a:pt x="48072" y="25180"/>
                      <a:pt x="47597" y="25278"/>
                    </a:cubicBezTo>
                    <a:cubicBezTo>
                      <a:pt x="47606" y="24570"/>
                      <a:pt x="47714" y="23853"/>
                      <a:pt x="47929" y="23181"/>
                    </a:cubicBezTo>
                    <a:cubicBezTo>
                      <a:pt x="48830" y="20434"/>
                      <a:pt x="51414" y="19058"/>
                      <a:pt x="53997" y="19058"/>
                    </a:cubicBezTo>
                    <a:close/>
                    <a:moveTo>
                      <a:pt x="7163" y="19140"/>
                    </a:moveTo>
                    <a:cubicBezTo>
                      <a:pt x="10339" y="19140"/>
                      <a:pt x="13516" y="21219"/>
                      <a:pt x="13556" y="25377"/>
                    </a:cubicBezTo>
                    <a:cubicBezTo>
                      <a:pt x="13079" y="25272"/>
                      <a:pt x="12598" y="25222"/>
                      <a:pt x="12120" y="25222"/>
                    </a:cubicBezTo>
                    <a:cubicBezTo>
                      <a:pt x="10263" y="25222"/>
                      <a:pt x="8460" y="25990"/>
                      <a:pt x="7163" y="27379"/>
                    </a:cubicBezTo>
                    <a:lnTo>
                      <a:pt x="7163" y="27379"/>
                    </a:lnTo>
                    <a:cubicBezTo>
                      <a:pt x="5882" y="26002"/>
                      <a:pt x="4092" y="25224"/>
                      <a:pt x="2212" y="25224"/>
                    </a:cubicBezTo>
                    <a:cubicBezTo>
                      <a:pt x="1728" y="25224"/>
                      <a:pt x="1245" y="25278"/>
                      <a:pt x="770" y="25377"/>
                    </a:cubicBezTo>
                    <a:cubicBezTo>
                      <a:pt x="810" y="21219"/>
                      <a:pt x="3987" y="19140"/>
                      <a:pt x="7163" y="19140"/>
                    </a:cubicBezTo>
                    <a:close/>
                    <a:moveTo>
                      <a:pt x="30465" y="19152"/>
                    </a:moveTo>
                    <a:cubicBezTo>
                      <a:pt x="33638" y="19152"/>
                      <a:pt x="36811" y="21228"/>
                      <a:pt x="36854" y="25382"/>
                    </a:cubicBezTo>
                    <a:lnTo>
                      <a:pt x="36854" y="25382"/>
                    </a:lnTo>
                    <a:cubicBezTo>
                      <a:pt x="36384" y="25282"/>
                      <a:pt x="35912" y="25234"/>
                      <a:pt x="35443" y="25234"/>
                    </a:cubicBezTo>
                    <a:cubicBezTo>
                      <a:pt x="33580" y="25234"/>
                      <a:pt x="31775" y="26000"/>
                      <a:pt x="30483" y="27393"/>
                    </a:cubicBezTo>
                    <a:cubicBezTo>
                      <a:pt x="29201" y="26013"/>
                      <a:pt x="27409" y="25233"/>
                      <a:pt x="25528" y="25233"/>
                    </a:cubicBezTo>
                    <a:cubicBezTo>
                      <a:pt x="25044" y="25233"/>
                      <a:pt x="24560" y="25287"/>
                      <a:pt x="24085" y="25386"/>
                    </a:cubicBezTo>
                    <a:cubicBezTo>
                      <a:pt x="24116" y="21231"/>
                      <a:pt x="27290" y="19152"/>
                      <a:pt x="30465" y="19152"/>
                    </a:cubicBezTo>
                    <a:close/>
                    <a:moveTo>
                      <a:pt x="119325" y="25304"/>
                    </a:moveTo>
                    <a:cubicBezTo>
                      <a:pt x="121264" y="25304"/>
                      <a:pt x="123133" y="26108"/>
                      <a:pt x="124478" y="27563"/>
                    </a:cubicBezTo>
                    <a:cubicBezTo>
                      <a:pt x="124458" y="27563"/>
                      <a:pt x="124438" y="27563"/>
                      <a:pt x="124418" y="27563"/>
                    </a:cubicBezTo>
                    <a:cubicBezTo>
                      <a:pt x="122550" y="27563"/>
                      <a:pt x="120782" y="28392"/>
                      <a:pt x="119541" y="29696"/>
                    </a:cubicBezTo>
                    <a:cubicBezTo>
                      <a:pt x="119622" y="28110"/>
                      <a:pt x="119039" y="26604"/>
                      <a:pt x="118045" y="25421"/>
                    </a:cubicBezTo>
                    <a:cubicBezTo>
                      <a:pt x="118472" y="25342"/>
                      <a:pt x="118900" y="25304"/>
                      <a:pt x="119325" y="25304"/>
                    </a:cubicBezTo>
                    <a:close/>
                    <a:moveTo>
                      <a:pt x="129625" y="25304"/>
                    </a:moveTo>
                    <a:cubicBezTo>
                      <a:pt x="130050" y="25304"/>
                      <a:pt x="130477" y="25342"/>
                      <a:pt x="130903" y="25421"/>
                    </a:cubicBezTo>
                    <a:cubicBezTo>
                      <a:pt x="129908" y="26604"/>
                      <a:pt x="129326" y="28101"/>
                      <a:pt x="129415" y="29696"/>
                    </a:cubicBezTo>
                    <a:cubicBezTo>
                      <a:pt x="128165" y="28392"/>
                      <a:pt x="126398" y="27563"/>
                      <a:pt x="124538" y="27563"/>
                    </a:cubicBezTo>
                    <a:cubicBezTo>
                      <a:pt x="124518" y="27563"/>
                      <a:pt x="124498" y="27563"/>
                      <a:pt x="124478" y="27563"/>
                    </a:cubicBezTo>
                    <a:cubicBezTo>
                      <a:pt x="125816" y="26108"/>
                      <a:pt x="127690" y="25304"/>
                      <a:pt x="129625" y="25304"/>
                    </a:cubicBezTo>
                    <a:close/>
                    <a:moveTo>
                      <a:pt x="95793" y="25402"/>
                    </a:moveTo>
                    <a:cubicBezTo>
                      <a:pt x="97728" y="25402"/>
                      <a:pt x="99603" y="26205"/>
                      <a:pt x="100948" y="27653"/>
                    </a:cubicBezTo>
                    <a:lnTo>
                      <a:pt x="100948" y="27653"/>
                    </a:lnTo>
                    <a:cubicBezTo>
                      <a:pt x="100945" y="27653"/>
                      <a:pt x="100942" y="27653"/>
                      <a:pt x="100939" y="27653"/>
                    </a:cubicBezTo>
                    <a:cubicBezTo>
                      <a:pt x="100919" y="27652"/>
                      <a:pt x="100900" y="27652"/>
                      <a:pt x="100880" y="27652"/>
                    </a:cubicBezTo>
                    <a:cubicBezTo>
                      <a:pt x="99020" y="27652"/>
                      <a:pt x="97252" y="28491"/>
                      <a:pt x="96011" y="29794"/>
                    </a:cubicBezTo>
                    <a:cubicBezTo>
                      <a:pt x="96091" y="28199"/>
                      <a:pt x="95509" y="26703"/>
                      <a:pt x="94514" y="25520"/>
                    </a:cubicBezTo>
                    <a:cubicBezTo>
                      <a:pt x="94940" y="25441"/>
                      <a:pt x="95368" y="25402"/>
                      <a:pt x="95793" y="25402"/>
                    </a:cubicBezTo>
                    <a:close/>
                    <a:moveTo>
                      <a:pt x="82779" y="25411"/>
                    </a:moveTo>
                    <a:cubicBezTo>
                      <a:pt x="83204" y="25411"/>
                      <a:pt x="83632" y="25450"/>
                      <a:pt x="84057" y="25529"/>
                    </a:cubicBezTo>
                    <a:cubicBezTo>
                      <a:pt x="83063" y="26703"/>
                      <a:pt x="82480" y="28208"/>
                      <a:pt x="82570" y="29803"/>
                    </a:cubicBezTo>
                    <a:cubicBezTo>
                      <a:pt x="81320" y="28500"/>
                      <a:pt x="79561" y="27661"/>
                      <a:pt x="77692" y="27661"/>
                    </a:cubicBezTo>
                    <a:cubicBezTo>
                      <a:pt x="77672" y="27661"/>
                      <a:pt x="77653" y="27661"/>
                      <a:pt x="77633" y="27662"/>
                    </a:cubicBezTo>
                    <a:cubicBezTo>
                      <a:pt x="78970" y="26214"/>
                      <a:pt x="80844" y="25411"/>
                      <a:pt x="82779" y="25411"/>
                    </a:cubicBezTo>
                    <a:close/>
                    <a:moveTo>
                      <a:pt x="59128" y="25506"/>
                    </a:moveTo>
                    <a:cubicBezTo>
                      <a:pt x="59557" y="25506"/>
                      <a:pt x="59990" y="25546"/>
                      <a:pt x="60420" y="25628"/>
                    </a:cubicBezTo>
                    <a:cubicBezTo>
                      <a:pt x="59434" y="26801"/>
                      <a:pt x="58852" y="28307"/>
                      <a:pt x="58932" y="29893"/>
                    </a:cubicBezTo>
                    <a:cubicBezTo>
                      <a:pt x="57697" y="28596"/>
                      <a:pt x="55941" y="27760"/>
                      <a:pt x="54083" y="27760"/>
                    </a:cubicBezTo>
                    <a:cubicBezTo>
                      <a:pt x="54054" y="27760"/>
                      <a:pt x="54024" y="27760"/>
                      <a:pt x="53995" y="27760"/>
                    </a:cubicBezTo>
                    <a:cubicBezTo>
                      <a:pt x="53975" y="27760"/>
                      <a:pt x="53955" y="27760"/>
                      <a:pt x="53935" y="27760"/>
                    </a:cubicBezTo>
                    <a:cubicBezTo>
                      <a:pt x="52067" y="27760"/>
                      <a:pt x="50308" y="28589"/>
                      <a:pt x="49058" y="29893"/>
                    </a:cubicBezTo>
                    <a:cubicBezTo>
                      <a:pt x="49138" y="28307"/>
                      <a:pt x="48565" y="26801"/>
                      <a:pt x="47561" y="25619"/>
                    </a:cubicBezTo>
                    <a:lnTo>
                      <a:pt x="47561" y="25619"/>
                    </a:lnTo>
                    <a:lnTo>
                      <a:pt x="47570" y="25628"/>
                    </a:lnTo>
                    <a:cubicBezTo>
                      <a:pt x="48002" y="25546"/>
                      <a:pt x="48436" y="25506"/>
                      <a:pt x="48867" y="25506"/>
                    </a:cubicBezTo>
                    <a:cubicBezTo>
                      <a:pt x="50796" y="25506"/>
                      <a:pt x="52663" y="26308"/>
                      <a:pt x="54004" y="27751"/>
                    </a:cubicBezTo>
                    <a:cubicBezTo>
                      <a:pt x="55337" y="26308"/>
                      <a:pt x="57203" y="25506"/>
                      <a:pt x="59128" y="25506"/>
                    </a:cubicBezTo>
                    <a:close/>
                    <a:moveTo>
                      <a:pt x="25327" y="25613"/>
                    </a:moveTo>
                    <a:cubicBezTo>
                      <a:pt x="27257" y="25613"/>
                      <a:pt x="29124" y="26416"/>
                      <a:pt x="30465" y="27859"/>
                    </a:cubicBezTo>
                    <a:lnTo>
                      <a:pt x="30465" y="27859"/>
                    </a:lnTo>
                    <a:cubicBezTo>
                      <a:pt x="30462" y="27859"/>
                      <a:pt x="30459" y="27859"/>
                      <a:pt x="30456" y="27859"/>
                    </a:cubicBezTo>
                    <a:cubicBezTo>
                      <a:pt x="30436" y="27859"/>
                      <a:pt x="30416" y="27858"/>
                      <a:pt x="30397" y="27858"/>
                    </a:cubicBezTo>
                    <a:cubicBezTo>
                      <a:pt x="28528" y="27858"/>
                      <a:pt x="26769" y="28697"/>
                      <a:pt x="25519" y="30000"/>
                    </a:cubicBezTo>
                    <a:cubicBezTo>
                      <a:pt x="25608" y="28414"/>
                      <a:pt x="25026" y="26909"/>
                      <a:pt x="24031" y="25735"/>
                    </a:cubicBezTo>
                    <a:cubicBezTo>
                      <a:pt x="24463" y="25653"/>
                      <a:pt x="24897" y="25613"/>
                      <a:pt x="25327" y="25613"/>
                    </a:cubicBezTo>
                    <a:close/>
                    <a:moveTo>
                      <a:pt x="106136" y="30070"/>
                    </a:moveTo>
                    <a:cubicBezTo>
                      <a:pt x="106135" y="30070"/>
                      <a:pt x="106135" y="30070"/>
                      <a:pt x="106134" y="30070"/>
                    </a:cubicBezTo>
                    <a:lnTo>
                      <a:pt x="106134" y="30070"/>
                    </a:lnTo>
                    <a:lnTo>
                      <a:pt x="106136" y="30072"/>
                    </a:lnTo>
                    <a:cubicBezTo>
                      <a:pt x="106136" y="30071"/>
                      <a:pt x="106136" y="30071"/>
                      <a:pt x="106136" y="30070"/>
                    </a:cubicBezTo>
                    <a:close/>
                    <a:moveTo>
                      <a:pt x="70806" y="20910"/>
                    </a:moveTo>
                    <a:cubicBezTo>
                      <a:pt x="71297" y="20910"/>
                      <a:pt x="71792" y="20961"/>
                      <a:pt x="72283" y="21067"/>
                    </a:cubicBezTo>
                    <a:cubicBezTo>
                      <a:pt x="71289" y="22321"/>
                      <a:pt x="70742" y="23907"/>
                      <a:pt x="70939" y="25574"/>
                    </a:cubicBezTo>
                    <a:cubicBezTo>
                      <a:pt x="71449" y="25460"/>
                      <a:pt x="71962" y="25404"/>
                      <a:pt x="72472" y="25404"/>
                    </a:cubicBezTo>
                    <a:cubicBezTo>
                      <a:pt x="74409" y="25404"/>
                      <a:pt x="76285" y="26207"/>
                      <a:pt x="77633" y="27662"/>
                    </a:cubicBezTo>
                    <a:cubicBezTo>
                      <a:pt x="77615" y="27661"/>
                      <a:pt x="77597" y="27661"/>
                      <a:pt x="77578" y="27661"/>
                    </a:cubicBezTo>
                    <a:cubicBezTo>
                      <a:pt x="75520" y="27661"/>
                      <a:pt x="73598" y="28670"/>
                      <a:pt x="72346" y="30197"/>
                    </a:cubicBezTo>
                    <a:cubicBezTo>
                      <a:pt x="72748" y="26467"/>
                      <a:pt x="69425" y="23154"/>
                      <a:pt x="65707" y="23154"/>
                    </a:cubicBezTo>
                    <a:cubicBezTo>
                      <a:pt x="65692" y="23154"/>
                      <a:pt x="65677" y="23154"/>
                      <a:pt x="65662" y="23154"/>
                    </a:cubicBezTo>
                    <a:cubicBezTo>
                      <a:pt x="67004" y="21705"/>
                      <a:pt x="68876" y="20910"/>
                      <a:pt x="70806" y="20910"/>
                    </a:cubicBezTo>
                    <a:close/>
                    <a:moveTo>
                      <a:pt x="112818" y="23450"/>
                    </a:moveTo>
                    <a:cubicBezTo>
                      <a:pt x="115995" y="23450"/>
                      <a:pt x="119174" y="25529"/>
                      <a:pt x="119218" y="29687"/>
                    </a:cubicBezTo>
                    <a:cubicBezTo>
                      <a:pt x="118738" y="29582"/>
                      <a:pt x="118254" y="29531"/>
                      <a:pt x="117774" y="29531"/>
                    </a:cubicBezTo>
                    <a:cubicBezTo>
                      <a:pt x="115916" y="29531"/>
                      <a:pt x="114117" y="30298"/>
                      <a:pt x="112821" y="31694"/>
                    </a:cubicBezTo>
                    <a:cubicBezTo>
                      <a:pt x="111548" y="30314"/>
                      <a:pt x="109756" y="29534"/>
                      <a:pt x="107874" y="29534"/>
                    </a:cubicBezTo>
                    <a:cubicBezTo>
                      <a:pt x="107391" y="29534"/>
                      <a:pt x="106907" y="29588"/>
                      <a:pt x="106432" y="29687"/>
                    </a:cubicBezTo>
                    <a:cubicBezTo>
                      <a:pt x="106468" y="25529"/>
                      <a:pt x="109642" y="23450"/>
                      <a:pt x="112818" y="23450"/>
                    </a:cubicBezTo>
                    <a:close/>
                    <a:moveTo>
                      <a:pt x="136132" y="23450"/>
                    </a:moveTo>
                    <a:cubicBezTo>
                      <a:pt x="139308" y="23450"/>
                      <a:pt x="142484" y="25529"/>
                      <a:pt x="142525" y="29687"/>
                    </a:cubicBezTo>
                    <a:cubicBezTo>
                      <a:pt x="142051" y="29585"/>
                      <a:pt x="141574" y="29535"/>
                      <a:pt x="141100" y="29535"/>
                    </a:cubicBezTo>
                    <a:cubicBezTo>
                      <a:pt x="139242" y="29535"/>
                      <a:pt x="137437" y="30301"/>
                      <a:pt x="136145" y="31694"/>
                    </a:cubicBezTo>
                    <a:cubicBezTo>
                      <a:pt x="134863" y="30314"/>
                      <a:pt x="133071" y="29534"/>
                      <a:pt x="131190" y="29534"/>
                    </a:cubicBezTo>
                    <a:cubicBezTo>
                      <a:pt x="130706" y="29534"/>
                      <a:pt x="130222" y="29588"/>
                      <a:pt x="129747" y="29687"/>
                    </a:cubicBezTo>
                    <a:cubicBezTo>
                      <a:pt x="129783" y="25529"/>
                      <a:pt x="132957" y="23450"/>
                      <a:pt x="136132" y="23450"/>
                    </a:cubicBezTo>
                    <a:close/>
                    <a:moveTo>
                      <a:pt x="89290" y="23558"/>
                    </a:moveTo>
                    <a:cubicBezTo>
                      <a:pt x="92466" y="23558"/>
                      <a:pt x="95642" y="25636"/>
                      <a:pt x="95679" y="29792"/>
                    </a:cubicBezTo>
                    <a:lnTo>
                      <a:pt x="95679" y="29792"/>
                    </a:lnTo>
                    <a:cubicBezTo>
                      <a:pt x="95202" y="29689"/>
                      <a:pt x="94721" y="29638"/>
                      <a:pt x="94245" y="29638"/>
                    </a:cubicBezTo>
                    <a:cubicBezTo>
                      <a:pt x="92389" y="29638"/>
                      <a:pt x="90595" y="30406"/>
                      <a:pt x="89299" y="31801"/>
                    </a:cubicBezTo>
                    <a:cubicBezTo>
                      <a:pt x="88025" y="30429"/>
                      <a:pt x="86246" y="29642"/>
                      <a:pt x="84376" y="29642"/>
                    </a:cubicBezTo>
                    <a:cubicBezTo>
                      <a:pt x="84365" y="29642"/>
                      <a:pt x="84355" y="29642"/>
                      <a:pt x="84344" y="29642"/>
                    </a:cubicBezTo>
                    <a:cubicBezTo>
                      <a:pt x="83860" y="29642"/>
                      <a:pt x="83376" y="29687"/>
                      <a:pt x="82902" y="29794"/>
                    </a:cubicBezTo>
                    <a:cubicBezTo>
                      <a:pt x="82937" y="25637"/>
                      <a:pt x="86114" y="23558"/>
                      <a:pt x="89290" y="23558"/>
                    </a:cubicBezTo>
                    <a:close/>
                    <a:moveTo>
                      <a:pt x="42335" y="23651"/>
                    </a:moveTo>
                    <a:cubicBezTo>
                      <a:pt x="45511" y="23651"/>
                      <a:pt x="48686" y="25727"/>
                      <a:pt x="48726" y="29884"/>
                    </a:cubicBezTo>
                    <a:cubicBezTo>
                      <a:pt x="48251" y="29782"/>
                      <a:pt x="47772" y="29732"/>
                      <a:pt x="47298" y="29732"/>
                    </a:cubicBezTo>
                    <a:cubicBezTo>
                      <a:pt x="45434" y="29732"/>
                      <a:pt x="43630" y="30499"/>
                      <a:pt x="42337" y="31891"/>
                    </a:cubicBezTo>
                    <a:cubicBezTo>
                      <a:pt x="41056" y="30511"/>
                      <a:pt x="39264" y="29731"/>
                      <a:pt x="37382" y="29731"/>
                    </a:cubicBezTo>
                    <a:cubicBezTo>
                      <a:pt x="36898" y="29731"/>
                      <a:pt x="36415" y="29785"/>
                      <a:pt x="35940" y="29884"/>
                    </a:cubicBezTo>
                    <a:cubicBezTo>
                      <a:pt x="35980" y="25729"/>
                      <a:pt x="39158" y="23651"/>
                      <a:pt x="42335" y="23651"/>
                    </a:cubicBezTo>
                    <a:close/>
                    <a:moveTo>
                      <a:pt x="65651" y="23651"/>
                    </a:moveTo>
                    <a:cubicBezTo>
                      <a:pt x="68826" y="23651"/>
                      <a:pt x="72001" y="25727"/>
                      <a:pt x="72041" y="29884"/>
                    </a:cubicBezTo>
                    <a:cubicBezTo>
                      <a:pt x="71568" y="29782"/>
                      <a:pt x="71091" y="29732"/>
                      <a:pt x="70617" y="29732"/>
                    </a:cubicBezTo>
                    <a:cubicBezTo>
                      <a:pt x="68758" y="29732"/>
                      <a:pt x="66952" y="30499"/>
                      <a:pt x="65653" y="31891"/>
                    </a:cubicBezTo>
                    <a:cubicBezTo>
                      <a:pt x="64371" y="30511"/>
                      <a:pt x="62579" y="29731"/>
                      <a:pt x="60697" y="29731"/>
                    </a:cubicBezTo>
                    <a:cubicBezTo>
                      <a:pt x="60214" y="29731"/>
                      <a:pt x="59730" y="29785"/>
                      <a:pt x="59255" y="29884"/>
                    </a:cubicBezTo>
                    <a:cubicBezTo>
                      <a:pt x="59295" y="25729"/>
                      <a:pt x="62473" y="23651"/>
                      <a:pt x="65651" y="23651"/>
                    </a:cubicBezTo>
                    <a:close/>
                    <a:moveTo>
                      <a:pt x="18808" y="23757"/>
                    </a:moveTo>
                    <a:cubicBezTo>
                      <a:pt x="21978" y="23757"/>
                      <a:pt x="25149" y="25829"/>
                      <a:pt x="25196" y="29978"/>
                    </a:cubicBezTo>
                    <a:lnTo>
                      <a:pt x="25196" y="29978"/>
                    </a:lnTo>
                    <a:cubicBezTo>
                      <a:pt x="24721" y="29876"/>
                      <a:pt x="24243" y="29826"/>
                      <a:pt x="23769" y="29826"/>
                    </a:cubicBezTo>
                    <a:cubicBezTo>
                      <a:pt x="21911" y="29826"/>
                      <a:pt x="20114" y="30592"/>
                      <a:pt x="18825" y="31981"/>
                    </a:cubicBezTo>
                    <a:cubicBezTo>
                      <a:pt x="17544" y="30610"/>
                      <a:pt x="15752" y="29821"/>
                      <a:pt x="13870" y="29821"/>
                    </a:cubicBezTo>
                    <a:cubicBezTo>
                      <a:pt x="13386" y="29830"/>
                      <a:pt x="12902" y="29875"/>
                      <a:pt x="12427" y="29982"/>
                    </a:cubicBezTo>
                    <a:cubicBezTo>
                      <a:pt x="12463" y="25834"/>
                      <a:pt x="15635" y="23757"/>
                      <a:pt x="18808" y="23757"/>
                    </a:cubicBezTo>
                    <a:close/>
                    <a:moveTo>
                      <a:pt x="117967" y="29909"/>
                    </a:moveTo>
                    <a:cubicBezTo>
                      <a:pt x="118392" y="29909"/>
                      <a:pt x="118820" y="29948"/>
                      <a:pt x="119245" y="30027"/>
                    </a:cubicBezTo>
                    <a:cubicBezTo>
                      <a:pt x="118253" y="31208"/>
                      <a:pt x="117671" y="32700"/>
                      <a:pt x="117757" y="34292"/>
                    </a:cubicBezTo>
                    <a:lnTo>
                      <a:pt x="117757" y="34292"/>
                    </a:lnTo>
                    <a:cubicBezTo>
                      <a:pt x="116507" y="32989"/>
                      <a:pt x="114740" y="32159"/>
                      <a:pt x="112880" y="32159"/>
                    </a:cubicBezTo>
                    <a:cubicBezTo>
                      <a:pt x="112860" y="32159"/>
                      <a:pt x="112840" y="32160"/>
                      <a:pt x="112821" y="32160"/>
                    </a:cubicBezTo>
                    <a:cubicBezTo>
                      <a:pt x="114158" y="30712"/>
                      <a:pt x="116031" y="29909"/>
                      <a:pt x="117967" y="29909"/>
                    </a:cubicBezTo>
                    <a:close/>
                    <a:moveTo>
                      <a:pt x="84144" y="30017"/>
                    </a:moveTo>
                    <a:cubicBezTo>
                      <a:pt x="86080" y="30017"/>
                      <a:pt x="87953" y="30820"/>
                      <a:pt x="89290" y="32267"/>
                    </a:cubicBezTo>
                    <a:cubicBezTo>
                      <a:pt x="89271" y="32267"/>
                      <a:pt x="89251" y="32267"/>
                      <a:pt x="89231" y="32267"/>
                    </a:cubicBezTo>
                    <a:cubicBezTo>
                      <a:pt x="87362" y="32267"/>
                      <a:pt x="85595" y="33105"/>
                      <a:pt x="84353" y="34409"/>
                    </a:cubicBezTo>
                    <a:cubicBezTo>
                      <a:pt x="84443" y="32814"/>
                      <a:pt x="83851" y="31317"/>
                      <a:pt x="82866" y="30135"/>
                    </a:cubicBezTo>
                    <a:cubicBezTo>
                      <a:pt x="83291" y="30056"/>
                      <a:pt x="83719" y="30017"/>
                      <a:pt x="84144" y="30017"/>
                    </a:cubicBezTo>
                    <a:close/>
                    <a:moveTo>
                      <a:pt x="94437" y="30017"/>
                    </a:moveTo>
                    <a:cubicBezTo>
                      <a:pt x="94862" y="30017"/>
                      <a:pt x="95289" y="30056"/>
                      <a:pt x="95715" y="30135"/>
                    </a:cubicBezTo>
                    <a:cubicBezTo>
                      <a:pt x="94729" y="31317"/>
                      <a:pt x="94138" y="32814"/>
                      <a:pt x="94228" y="34409"/>
                    </a:cubicBezTo>
                    <a:cubicBezTo>
                      <a:pt x="92977" y="33105"/>
                      <a:pt x="91218" y="32267"/>
                      <a:pt x="89350" y="32267"/>
                    </a:cubicBezTo>
                    <a:cubicBezTo>
                      <a:pt x="89333" y="32267"/>
                      <a:pt x="89316" y="32267"/>
                      <a:pt x="89299" y="32267"/>
                    </a:cubicBezTo>
                    <a:lnTo>
                      <a:pt x="89299" y="32267"/>
                    </a:lnTo>
                    <a:cubicBezTo>
                      <a:pt x="90637" y="30820"/>
                      <a:pt x="92504" y="30017"/>
                      <a:pt x="94437" y="30017"/>
                    </a:cubicBezTo>
                    <a:close/>
                    <a:moveTo>
                      <a:pt x="47484" y="30107"/>
                    </a:moveTo>
                    <a:cubicBezTo>
                      <a:pt x="47908" y="30107"/>
                      <a:pt x="48336" y="30145"/>
                      <a:pt x="48762" y="30224"/>
                    </a:cubicBezTo>
                    <a:cubicBezTo>
                      <a:pt x="47767" y="31407"/>
                      <a:pt x="47185" y="32912"/>
                      <a:pt x="47275" y="34498"/>
                    </a:cubicBezTo>
                    <a:cubicBezTo>
                      <a:pt x="46024" y="33195"/>
                      <a:pt x="44256" y="32357"/>
                      <a:pt x="42396" y="32357"/>
                    </a:cubicBezTo>
                    <a:cubicBezTo>
                      <a:pt x="42377" y="32357"/>
                      <a:pt x="42357" y="32357"/>
                      <a:pt x="42337" y="32357"/>
                    </a:cubicBezTo>
                    <a:cubicBezTo>
                      <a:pt x="43675" y="30909"/>
                      <a:pt x="45548" y="30107"/>
                      <a:pt x="47484" y="30107"/>
                    </a:cubicBezTo>
                    <a:close/>
                    <a:moveTo>
                      <a:pt x="60497" y="30107"/>
                    </a:moveTo>
                    <a:cubicBezTo>
                      <a:pt x="62433" y="30107"/>
                      <a:pt x="64308" y="30911"/>
                      <a:pt x="65653" y="32366"/>
                    </a:cubicBezTo>
                    <a:lnTo>
                      <a:pt x="65653" y="32366"/>
                    </a:lnTo>
                    <a:cubicBezTo>
                      <a:pt x="65650" y="32366"/>
                      <a:pt x="65647" y="32366"/>
                      <a:pt x="65644" y="32366"/>
                    </a:cubicBezTo>
                    <a:cubicBezTo>
                      <a:pt x="65624" y="32366"/>
                      <a:pt x="65604" y="32366"/>
                      <a:pt x="65584" y="32366"/>
                    </a:cubicBezTo>
                    <a:cubicBezTo>
                      <a:pt x="63715" y="32366"/>
                      <a:pt x="61957" y="33195"/>
                      <a:pt x="60706" y="34498"/>
                    </a:cubicBezTo>
                    <a:cubicBezTo>
                      <a:pt x="60796" y="32912"/>
                      <a:pt x="60214" y="31407"/>
                      <a:pt x="59219" y="30224"/>
                    </a:cubicBezTo>
                    <a:cubicBezTo>
                      <a:pt x="59644" y="30145"/>
                      <a:pt x="60072" y="30107"/>
                      <a:pt x="60497" y="30107"/>
                    </a:cubicBezTo>
                    <a:close/>
                    <a:moveTo>
                      <a:pt x="106093" y="25399"/>
                    </a:moveTo>
                    <a:cubicBezTo>
                      <a:pt x="106554" y="25399"/>
                      <a:pt x="107019" y="25445"/>
                      <a:pt x="107480" y="25538"/>
                    </a:cubicBezTo>
                    <a:cubicBezTo>
                      <a:pt x="106477" y="26801"/>
                      <a:pt x="105930" y="28395"/>
                      <a:pt x="106136" y="30070"/>
                    </a:cubicBezTo>
                    <a:lnTo>
                      <a:pt x="106136" y="30070"/>
                    </a:lnTo>
                    <a:cubicBezTo>
                      <a:pt x="106645" y="29957"/>
                      <a:pt x="107158" y="29902"/>
                      <a:pt x="107667" y="29902"/>
                    </a:cubicBezTo>
                    <a:cubicBezTo>
                      <a:pt x="109601" y="29902"/>
                      <a:pt x="111474" y="30700"/>
                      <a:pt x="112821" y="32160"/>
                    </a:cubicBezTo>
                    <a:cubicBezTo>
                      <a:pt x="112802" y="32160"/>
                      <a:pt x="112783" y="32160"/>
                      <a:pt x="112764" y="32160"/>
                    </a:cubicBezTo>
                    <a:cubicBezTo>
                      <a:pt x="110778" y="32160"/>
                      <a:pt x="108911" y="33096"/>
                      <a:pt x="107659" y="34543"/>
                    </a:cubicBezTo>
                    <a:cubicBezTo>
                      <a:pt x="107785" y="32877"/>
                      <a:pt x="107175" y="31300"/>
                      <a:pt x="106127" y="30072"/>
                    </a:cubicBezTo>
                    <a:cubicBezTo>
                      <a:pt x="106130" y="30071"/>
                      <a:pt x="106132" y="30071"/>
                      <a:pt x="106134" y="30070"/>
                    </a:cubicBezTo>
                    <a:lnTo>
                      <a:pt x="106134" y="30070"/>
                    </a:lnTo>
                    <a:lnTo>
                      <a:pt x="106127" y="30063"/>
                    </a:lnTo>
                    <a:cubicBezTo>
                      <a:pt x="104875" y="28607"/>
                      <a:pt x="102990" y="27652"/>
                      <a:pt x="100995" y="27652"/>
                    </a:cubicBezTo>
                    <a:cubicBezTo>
                      <a:pt x="100979" y="27652"/>
                      <a:pt x="100964" y="27652"/>
                      <a:pt x="100948" y="27653"/>
                    </a:cubicBezTo>
                    <a:lnTo>
                      <a:pt x="100948" y="27653"/>
                    </a:lnTo>
                    <a:cubicBezTo>
                      <a:pt x="102286" y="26199"/>
                      <a:pt x="104161" y="25399"/>
                      <a:pt x="106093" y="25399"/>
                    </a:cubicBezTo>
                    <a:close/>
                    <a:moveTo>
                      <a:pt x="13651" y="30209"/>
                    </a:moveTo>
                    <a:cubicBezTo>
                      <a:pt x="15587" y="30209"/>
                      <a:pt x="17458" y="31009"/>
                      <a:pt x="18799" y="32455"/>
                    </a:cubicBezTo>
                    <a:lnTo>
                      <a:pt x="18799" y="32455"/>
                    </a:lnTo>
                    <a:cubicBezTo>
                      <a:pt x="18788" y="32455"/>
                      <a:pt x="18777" y="32455"/>
                      <a:pt x="18766" y="32455"/>
                    </a:cubicBezTo>
                    <a:cubicBezTo>
                      <a:pt x="16897" y="32455"/>
                      <a:pt x="15129" y="33294"/>
                      <a:pt x="13888" y="34597"/>
                    </a:cubicBezTo>
                    <a:cubicBezTo>
                      <a:pt x="13968" y="33002"/>
                      <a:pt x="13386" y="31497"/>
                      <a:pt x="12391" y="30323"/>
                    </a:cubicBezTo>
                    <a:cubicBezTo>
                      <a:pt x="12811" y="30247"/>
                      <a:pt x="13233" y="30209"/>
                      <a:pt x="13651" y="30209"/>
                    </a:cubicBezTo>
                    <a:close/>
                    <a:moveTo>
                      <a:pt x="23971" y="30205"/>
                    </a:moveTo>
                    <a:cubicBezTo>
                      <a:pt x="24396" y="30205"/>
                      <a:pt x="24824" y="30244"/>
                      <a:pt x="25250" y="30323"/>
                    </a:cubicBezTo>
                    <a:cubicBezTo>
                      <a:pt x="24255" y="31497"/>
                      <a:pt x="23673" y="33002"/>
                      <a:pt x="23753" y="34597"/>
                    </a:cubicBezTo>
                    <a:cubicBezTo>
                      <a:pt x="22512" y="33294"/>
                      <a:pt x="20744" y="32455"/>
                      <a:pt x="18884" y="32455"/>
                    </a:cubicBezTo>
                    <a:cubicBezTo>
                      <a:pt x="18864" y="32455"/>
                      <a:pt x="18845" y="32455"/>
                      <a:pt x="18825" y="32455"/>
                    </a:cubicBezTo>
                    <a:cubicBezTo>
                      <a:pt x="20162" y="31008"/>
                      <a:pt x="22036" y="30205"/>
                      <a:pt x="23971" y="30205"/>
                    </a:cubicBezTo>
                    <a:close/>
                    <a:moveTo>
                      <a:pt x="35606" y="25605"/>
                    </a:moveTo>
                    <a:cubicBezTo>
                      <a:pt x="36068" y="25605"/>
                      <a:pt x="36534" y="25651"/>
                      <a:pt x="36997" y="25744"/>
                    </a:cubicBezTo>
                    <a:cubicBezTo>
                      <a:pt x="35993" y="26999"/>
                      <a:pt x="35438" y="28593"/>
                      <a:pt x="35644" y="30269"/>
                    </a:cubicBezTo>
                    <a:cubicBezTo>
                      <a:pt x="36150" y="30158"/>
                      <a:pt x="36661" y="30103"/>
                      <a:pt x="37168" y="30103"/>
                    </a:cubicBezTo>
                    <a:cubicBezTo>
                      <a:pt x="39104" y="30103"/>
                      <a:pt x="40980" y="30899"/>
                      <a:pt x="42329" y="32357"/>
                    </a:cubicBezTo>
                    <a:lnTo>
                      <a:pt x="42329" y="32357"/>
                    </a:lnTo>
                    <a:cubicBezTo>
                      <a:pt x="42313" y="32357"/>
                      <a:pt x="42297" y="32357"/>
                      <a:pt x="42282" y="32357"/>
                    </a:cubicBezTo>
                    <a:cubicBezTo>
                      <a:pt x="40295" y="32357"/>
                      <a:pt x="38428" y="33302"/>
                      <a:pt x="37176" y="34749"/>
                    </a:cubicBezTo>
                    <a:cubicBezTo>
                      <a:pt x="37302" y="33074"/>
                      <a:pt x="36692" y="31497"/>
                      <a:pt x="35644" y="30269"/>
                    </a:cubicBezTo>
                    <a:cubicBezTo>
                      <a:pt x="34392" y="28813"/>
                      <a:pt x="32507" y="27858"/>
                      <a:pt x="30511" y="27858"/>
                    </a:cubicBezTo>
                    <a:cubicBezTo>
                      <a:pt x="30496" y="27858"/>
                      <a:pt x="30480" y="27859"/>
                      <a:pt x="30465" y="27859"/>
                    </a:cubicBezTo>
                    <a:lnTo>
                      <a:pt x="30465" y="27859"/>
                    </a:lnTo>
                    <a:cubicBezTo>
                      <a:pt x="31803" y="26405"/>
                      <a:pt x="33672" y="25605"/>
                      <a:pt x="35606" y="25605"/>
                    </a:cubicBezTo>
                    <a:close/>
                    <a:moveTo>
                      <a:pt x="124475" y="28056"/>
                    </a:moveTo>
                    <a:cubicBezTo>
                      <a:pt x="127650" y="28056"/>
                      <a:pt x="130827" y="30135"/>
                      <a:pt x="130867" y="34292"/>
                    </a:cubicBezTo>
                    <a:cubicBezTo>
                      <a:pt x="130389" y="34187"/>
                      <a:pt x="129906" y="34136"/>
                      <a:pt x="129427" y="34136"/>
                    </a:cubicBezTo>
                    <a:cubicBezTo>
                      <a:pt x="127574" y="34136"/>
                      <a:pt x="125776" y="34904"/>
                      <a:pt x="124487" y="36299"/>
                    </a:cubicBezTo>
                    <a:cubicBezTo>
                      <a:pt x="123213" y="34927"/>
                      <a:pt x="121434" y="34140"/>
                      <a:pt x="119564" y="34140"/>
                    </a:cubicBezTo>
                    <a:cubicBezTo>
                      <a:pt x="119553" y="34140"/>
                      <a:pt x="119543" y="34140"/>
                      <a:pt x="119532" y="34140"/>
                    </a:cubicBezTo>
                    <a:cubicBezTo>
                      <a:pt x="119048" y="34140"/>
                      <a:pt x="118564" y="34185"/>
                      <a:pt x="118089" y="34292"/>
                    </a:cubicBezTo>
                    <a:cubicBezTo>
                      <a:pt x="118125" y="30135"/>
                      <a:pt x="121299" y="28056"/>
                      <a:pt x="124475" y="28056"/>
                    </a:cubicBezTo>
                    <a:close/>
                    <a:moveTo>
                      <a:pt x="100943" y="28163"/>
                    </a:moveTo>
                    <a:cubicBezTo>
                      <a:pt x="104120" y="28163"/>
                      <a:pt x="107296" y="30242"/>
                      <a:pt x="107337" y="34400"/>
                    </a:cubicBezTo>
                    <a:cubicBezTo>
                      <a:pt x="106858" y="34295"/>
                      <a:pt x="106375" y="34244"/>
                      <a:pt x="105896" y="34244"/>
                    </a:cubicBezTo>
                    <a:cubicBezTo>
                      <a:pt x="104045" y="34244"/>
                      <a:pt x="102248" y="35008"/>
                      <a:pt x="100952" y="36393"/>
                    </a:cubicBezTo>
                    <a:lnTo>
                      <a:pt x="100952" y="36393"/>
                    </a:lnTo>
                    <a:cubicBezTo>
                      <a:pt x="99679" y="35024"/>
                      <a:pt x="97893" y="34247"/>
                      <a:pt x="96025" y="34247"/>
                    </a:cubicBezTo>
                    <a:cubicBezTo>
                      <a:pt x="96014" y="34247"/>
                      <a:pt x="96004" y="34247"/>
                      <a:pt x="95993" y="34248"/>
                    </a:cubicBezTo>
                    <a:cubicBezTo>
                      <a:pt x="95509" y="34248"/>
                      <a:pt x="95025" y="34292"/>
                      <a:pt x="94550" y="34400"/>
                    </a:cubicBezTo>
                    <a:cubicBezTo>
                      <a:pt x="94590" y="30242"/>
                      <a:pt x="97767" y="28163"/>
                      <a:pt x="100943" y="28163"/>
                    </a:cubicBezTo>
                    <a:close/>
                    <a:moveTo>
                      <a:pt x="77631" y="28160"/>
                    </a:moveTo>
                    <a:cubicBezTo>
                      <a:pt x="80803" y="28160"/>
                      <a:pt x="83975" y="30235"/>
                      <a:pt x="84021" y="34387"/>
                    </a:cubicBezTo>
                    <a:lnTo>
                      <a:pt x="84021" y="34387"/>
                    </a:lnTo>
                    <a:cubicBezTo>
                      <a:pt x="83552" y="34288"/>
                      <a:pt x="83080" y="34239"/>
                      <a:pt x="82612" y="34239"/>
                    </a:cubicBezTo>
                    <a:cubicBezTo>
                      <a:pt x="80751" y="34239"/>
                      <a:pt x="78950" y="35006"/>
                      <a:pt x="77651" y="36398"/>
                    </a:cubicBezTo>
                    <a:cubicBezTo>
                      <a:pt x="76377" y="35026"/>
                      <a:pt x="74589" y="34247"/>
                      <a:pt x="72710" y="34247"/>
                    </a:cubicBezTo>
                    <a:cubicBezTo>
                      <a:pt x="72699" y="34247"/>
                      <a:pt x="72688" y="34247"/>
                      <a:pt x="72678" y="34248"/>
                    </a:cubicBezTo>
                    <a:cubicBezTo>
                      <a:pt x="72194" y="34248"/>
                      <a:pt x="71710" y="34292"/>
                      <a:pt x="71235" y="34400"/>
                    </a:cubicBezTo>
                    <a:cubicBezTo>
                      <a:pt x="71275" y="30241"/>
                      <a:pt x="74454" y="28160"/>
                      <a:pt x="77631" y="28160"/>
                    </a:cubicBezTo>
                    <a:close/>
                    <a:moveTo>
                      <a:pt x="53992" y="28260"/>
                    </a:moveTo>
                    <a:cubicBezTo>
                      <a:pt x="57167" y="28260"/>
                      <a:pt x="60343" y="30336"/>
                      <a:pt x="60384" y="34488"/>
                    </a:cubicBezTo>
                    <a:lnTo>
                      <a:pt x="60384" y="34488"/>
                    </a:lnTo>
                    <a:cubicBezTo>
                      <a:pt x="59912" y="34387"/>
                      <a:pt x="59436" y="34338"/>
                      <a:pt x="58965" y="34338"/>
                    </a:cubicBezTo>
                    <a:cubicBezTo>
                      <a:pt x="57104" y="34338"/>
                      <a:pt x="55304" y="35104"/>
                      <a:pt x="54004" y="36497"/>
                    </a:cubicBezTo>
                    <a:cubicBezTo>
                      <a:pt x="52723" y="35117"/>
                      <a:pt x="50931" y="34337"/>
                      <a:pt x="49049" y="34337"/>
                    </a:cubicBezTo>
                    <a:cubicBezTo>
                      <a:pt x="48565" y="34337"/>
                      <a:pt x="48081" y="34391"/>
                      <a:pt x="47606" y="34489"/>
                    </a:cubicBezTo>
                    <a:cubicBezTo>
                      <a:pt x="47642" y="30336"/>
                      <a:pt x="50816" y="28260"/>
                      <a:pt x="53992" y="28260"/>
                    </a:cubicBezTo>
                    <a:close/>
                    <a:moveTo>
                      <a:pt x="7166" y="28348"/>
                    </a:moveTo>
                    <a:cubicBezTo>
                      <a:pt x="10341" y="28348"/>
                      <a:pt x="13516" y="30427"/>
                      <a:pt x="13556" y="34588"/>
                    </a:cubicBezTo>
                    <a:cubicBezTo>
                      <a:pt x="13083" y="34486"/>
                      <a:pt x="12605" y="34436"/>
                      <a:pt x="12131" y="34436"/>
                    </a:cubicBezTo>
                    <a:cubicBezTo>
                      <a:pt x="10273" y="34436"/>
                      <a:pt x="8469" y="35201"/>
                      <a:pt x="7176" y="36586"/>
                    </a:cubicBezTo>
                    <a:cubicBezTo>
                      <a:pt x="5893" y="35223"/>
                      <a:pt x="4106" y="34445"/>
                      <a:pt x="2227" y="34445"/>
                    </a:cubicBezTo>
                    <a:cubicBezTo>
                      <a:pt x="2216" y="34445"/>
                      <a:pt x="2205" y="34445"/>
                      <a:pt x="2194" y="34445"/>
                    </a:cubicBezTo>
                    <a:lnTo>
                      <a:pt x="2212" y="34427"/>
                    </a:lnTo>
                    <a:cubicBezTo>
                      <a:pt x="1728" y="34427"/>
                      <a:pt x="1245" y="34481"/>
                      <a:pt x="770" y="34588"/>
                    </a:cubicBezTo>
                    <a:cubicBezTo>
                      <a:pt x="810" y="30429"/>
                      <a:pt x="3988" y="28348"/>
                      <a:pt x="7166" y="28348"/>
                    </a:cubicBezTo>
                    <a:close/>
                    <a:moveTo>
                      <a:pt x="30465" y="28364"/>
                    </a:moveTo>
                    <a:cubicBezTo>
                      <a:pt x="33638" y="28364"/>
                      <a:pt x="36811" y="30439"/>
                      <a:pt x="36854" y="34593"/>
                    </a:cubicBezTo>
                    <a:lnTo>
                      <a:pt x="36854" y="34593"/>
                    </a:lnTo>
                    <a:cubicBezTo>
                      <a:pt x="36384" y="34494"/>
                      <a:pt x="35912" y="34445"/>
                      <a:pt x="35443" y="34445"/>
                    </a:cubicBezTo>
                    <a:cubicBezTo>
                      <a:pt x="33580" y="34445"/>
                      <a:pt x="31775" y="35212"/>
                      <a:pt x="30483" y="36604"/>
                    </a:cubicBezTo>
                    <a:cubicBezTo>
                      <a:pt x="29201" y="35224"/>
                      <a:pt x="27409" y="34445"/>
                      <a:pt x="25528" y="34445"/>
                    </a:cubicBezTo>
                    <a:cubicBezTo>
                      <a:pt x="25044" y="34445"/>
                      <a:pt x="24560" y="34498"/>
                      <a:pt x="24085" y="34597"/>
                    </a:cubicBezTo>
                    <a:cubicBezTo>
                      <a:pt x="24116" y="30443"/>
                      <a:pt x="27290" y="28364"/>
                      <a:pt x="30465" y="28364"/>
                    </a:cubicBezTo>
                    <a:close/>
                    <a:moveTo>
                      <a:pt x="119327" y="34515"/>
                    </a:moveTo>
                    <a:cubicBezTo>
                      <a:pt x="121267" y="34515"/>
                      <a:pt x="123141" y="35318"/>
                      <a:pt x="124478" y="36765"/>
                    </a:cubicBezTo>
                    <a:cubicBezTo>
                      <a:pt x="124458" y="36765"/>
                      <a:pt x="124439" y="36765"/>
                      <a:pt x="124419" y="36765"/>
                    </a:cubicBezTo>
                    <a:cubicBezTo>
                      <a:pt x="122550" y="36765"/>
                      <a:pt x="120782" y="37604"/>
                      <a:pt x="119541" y="38907"/>
                    </a:cubicBezTo>
                    <a:cubicBezTo>
                      <a:pt x="119622" y="37312"/>
                      <a:pt x="119039" y="35816"/>
                      <a:pt x="118045" y="34633"/>
                    </a:cubicBezTo>
                    <a:cubicBezTo>
                      <a:pt x="118472" y="34554"/>
                      <a:pt x="118901" y="34515"/>
                      <a:pt x="119327" y="34515"/>
                    </a:cubicBezTo>
                    <a:close/>
                    <a:moveTo>
                      <a:pt x="129624" y="34515"/>
                    </a:moveTo>
                    <a:cubicBezTo>
                      <a:pt x="130049" y="34515"/>
                      <a:pt x="130477" y="34554"/>
                      <a:pt x="130903" y="34633"/>
                    </a:cubicBezTo>
                    <a:cubicBezTo>
                      <a:pt x="129908" y="35816"/>
                      <a:pt x="129326" y="37312"/>
                      <a:pt x="129415" y="38907"/>
                    </a:cubicBezTo>
                    <a:cubicBezTo>
                      <a:pt x="128165" y="37604"/>
                      <a:pt x="126397" y="36765"/>
                      <a:pt x="124537" y="36765"/>
                    </a:cubicBezTo>
                    <a:cubicBezTo>
                      <a:pt x="124517" y="36765"/>
                      <a:pt x="124498" y="36765"/>
                      <a:pt x="124478" y="36765"/>
                    </a:cubicBezTo>
                    <a:cubicBezTo>
                      <a:pt x="125815" y="35318"/>
                      <a:pt x="127689" y="34515"/>
                      <a:pt x="129624" y="34515"/>
                    </a:cubicBezTo>
                    <a:close/>
                    <a:moveTo>
                      <a:pt x="82770" y="34620"/>
                    </a:moveTo>
                    <a:cubicBezTo>
                      <a:pt x="83198" y="34620"/>
                      <a:pt x="83629" y="34660"/>
                      <a:pt x="84057" y="34740"/>
                    </a:cubicBezTo>
                    <a:cubicBezTo>
                      <a:pt x="83556" y="35341"/>
                      <a:pt x="83152" y="36031"/>
                      <a:pt x="82893" y="36765"/>
                    </a:cubicBezTo>
                    <a:lnTo>
                      <a:pt x="82875" y="36765"/>
                    </a:lnTo>
                    <a:cubicBezTo>
                      <a:pt x="82633" y="37473"/>
                      <a:pt x="82534" y="38208"/>
                      <a:pt x="82570" y="38952"/>
                    </a:cubicBezTo>
                    <a:cubicBezTo>
                      <a:pt x="81324" y="37644"/>
                      <a:pt x="79559" y="36810"/>
                      <a:pt x="77695" y="36810"/>
                    </a:cubicBezTo>
                    <a:cubicBezTo>
                      <a:pt x="79026" y="35399"/>
                      <a:pt x="80871" y="34620"/>
                      <a:pt x="82770" y="34620"/>
                    </a:cubicBezTo>
                    <a:close/>
                    <a:moveTo>
                      <a:pt x="95806" y="34620"/>
                    </a:moveTo>
                    <a:cubicBezTo>
                      <a:pt x="97710" y="34620"/>
                      <a:pt x="99556" y="35399"/>
                      <a:pt x="100894" y="36810"/>
                    </a:cubicBezTo>
                    <a:cubicBezTo>
                      <a:pt x="99021" y="36810"/>
                      <a:pt x="97256" y="37644"/>
                      <a:pt x="96011" y="38952"/>
                    </a:cubicBezTo>
                    <a:cubicBezTo>
                      <a:pt x="96047" y="38208"/>
                      <a:pt x="95948" y="37473"/>
                      <a:pt x="95706" y="36765"/>
                    </a:cubicBezTo>
                    <a:lnTo>
                      <a:pt x="95679" y="36765"/>
                    </a:lnTo>
                    <a:cubicBezTo>
                      <a:pt x="95419" y="36031"/>
                      <a:pt x="95025" y="35341"/>
                      <a:pt x="94514" y="34740"/>
                    </a:cubicBezTo>
                    <a:cubicBezTo>
                      <a:pt x="94944" y="34660"/>
                      <a:pt x="95377" y="34620"/>
                      <a:pt x="95806" y="34620"/>
                    </a:cubicBezTo>
                    <a:close/>
                    <a:moveTo>
                      <a:pt x="59142" y="34720"/>
                    </a:moveTo>
                    <a:cubicBezTo>
                      <a:pt x="59570" y="34720"/>
                      <a:pt x="60000" y="34759"/>
                      <a:pt x="60429" y="34839"/>
                    </a:cubicBezTo>
                    <a:cubicBezTo>
                      <a:pt x="59434" y="36022"/>
                      <a:pt x="58852" y="37518"/>
                      <a:pt x="58941" y="39113"/>
                    </a:cubicBezTo>
                    <a:cubicBezTo>
                      <a:pt x="57691" y="37810"/>
                      <a:pt x="55923" y="36971"/>
                      <a:pt x="54063" y="36971"/>
                    </a:cubicBezTo>
                    <a:cubicBezTo>
                      <a:pt x="54043" y="36971"/>
                      <a:pt x="54024" y="36971"/>
                      <a:pt x="54004" y="36972"/>
                    </a:cubicBezTo>
                    <a:cubicBezTo>
                      <a:pt x="53984" y="36971"/>
                      <a:pt x="53964" y="36971"/>
                      <a:pt x="53945" y="36971"/>
                    </a:cubicBezTo>
                    <a:cubicBezTo>
                      <a:pt x="52076" y="36971"/>
                      <a:pt x="50308" y="37810"/>
                      <a:pt x="49067" y="39113"/>
                    </a:cubicBezTo>
                    <a:cubicBezTo>
                      <a:pt x="49147" y="37518"/>
                      <a:pt x="48565" y="36022"/>
                      <a:pt x="47579" y="34839"/>
                    </a:cubicBezTo>
                    <a:cubicBezTo>
                      <a:pt x="48004" y="34760"/>
                      <a:pt x="48431" y="34721"/>
                      <a:pt x="48855" y="34721"/>
                    </a:cubicBezTo>
                    <a:cubicBezTo>
                      <a:pt x="50785" y="34721"/>
                      <a:pt x="52658" y="35523"/>
                      <a:pt x="53995" y="36963"/>
                    </a:cubicBezTo>
                    <a:lnTo>
                      <a:pt x="54004" y="36963"/>
                    </a:lnTo>
                    <a:cubicBezTo>
                      <a:pt x="55339" y="35517"/>
                      <a:pt x="57210" y="34720"/>
                      <a:pt x="59142" y="34720"/>
                    </a:cubicBezTo>
                    <a:close/>
                    <a:moveTo>
                      <a:pt x="12301" y="34821"/>
                    </a:moveTo>
                    <a:cubicBezTo>
                      <a:pt x="12724" y="34821"/>
                      <a:pt x="13150" y="34859"/>
                      <a:pt x="13574" y="34938"/>
                    </a:cubicBezTo>
                    <a:cubicBezTo>
                      <a:pt x="13063" y="35538"/>
                      <a:pt x="12669" y="36228"/>
                      <a:pt x="12409" y="36972"/>
                    </a:cubicBezTo>
                    <a:lnTo>
                      <a:pt x="12382" y="36972"/>
                    </a:lnTo>
                    <a:cubicBezTo>
                      <a:pt x="12141" y="37670"/>
                      <a:pt x="12042" y="38414"/>
                      <a:pt x="12087" y="39149"/>
                    </a:cubicBezTo>
                    <a:cubicBezTo>
                      <a:pt x="10841" y="37850"/>
                      <a:pt x="9076" y="37007"/>
                      <a:pt x="7212" y="37007"/>
                    </a:cubicBezTo>
                    <a:cubicBezTo>
                      <a:pt x="8547" y="35599"/>
                      <a:pt x="10392" y="34821"/>
                      <a:pt x="12301" y="34821"/>
                    </a:cubicBezTo>
                    <a:close/>
                    <a:moveTo>
                      <a:pt x="25305" y="34821"/>
                    </a:moveTo>
                    <a:cubicBezTo>
                      <a:pt x="27216" y="34821"/>
                      <a:pt x="29067" y="35599"/>
                      <a:pt x="30402" y="37007"/>
                    </a:cubicBezTo>
                    <a:cubicBezTo>
                      <a:pt x="28538" y="37007"/>
                      <a:pt x="26764" y="37841"/>
                      <a:pt x="25519" y="39149"/>
                    </a:cubicBezTo>
                    <a:cubicBezTo>
                      <a:pt x="25563" y="38414"/>
                      <a:pt x="25456" y="37670"/>
                      <a:pt x="25223" y="36972"/>
                    </a:cubicBezTo>
                    <a:lnTo>
                      <a:pt x="25196" y="36972"/>
                    </a:lnTo>
                    <a:cubicBezTo>
                      <a:pt x="24936" y="36228"/>
                      <a:pt x="24542" y="35538"/>
                      <a:pt x="24031" y="34938"/>
                    </a:cubicBezTo>
                    <a:cubicBezTo>
                      <a:pt x="24455" y="34859"/>
                      <a:pt x="24882" y="34821"/>
                      <a:pt x="25305" y="34821"/>
                    </a:cubicBezTo>
                    <a:close/>
                    <a:moveTo>
                      <a:pt x="106096" y="34617"/>
                    </a:moveTo>
                    <a:cubicBezTo>
                      <a:pt x="106559" y="34617"/>
                      <a:pt x="107026" y="34664"/>
                      <a:pt x="107489" y="34758"/>
                    </a:cubicBezTo>
                    <a:cubicBezTo>
                      <a:pt x="106495" y="35995"/>
                      <a:pt x="105948" y="37563"/>
                      <a:pt x="106127" y="39212"/>
                    </a:cubicBezTo>
                    <a:cubicBezTo>
                      <a:pt x="104873" y="37760"/>
                      <a:pt x="103000" y="36810"/>
                      <a:pt x="101011" y="36810"/>
                    </a:cubicBezTo>
                    <a:cubicBezTo>
                      <a:pt x="102344" y="35398"/>
                      <a:pt x="104192" y="34617"/>
                      <a:pt x="106096" y="34617"/>
                    </a:cubicBezTo>
                    <a:close/>
                    <a:moveTo>
                      <a:pt x="70794" y="30109"/>
                    </a:moveTo>
                    <a:cubicBezTo>
                      <a:pt x="71289" y="30109"/>
                      <a:pt x="71788" y="30161"/>
                      <a:pt x="72283" y="30269"/>
                    </a:cubicBezTo>
                    <a:cubicBezTo>
                      <a:pt x="71289" y="31524"/>
                      <a:pt x="70742" y="33110"/>
                      <a:pt x="70939" y="34785"/>
                    </a:cubicBezTo>
                    <a:lnTo>
                      <a:pt x="70957" y="34785"/>
                    </a:lnTo>
                    <a:cubicBezTo>
                      <a:pt x="71462" y="34672"/>
                      <a:pt x="71973" y="34617"/>
                      <a:pt x="72479" y="34617"/>
                    </a:cubicBezTo>
                    <a:cubicBezTo>
                      <a:pt x="74381" y="34617"/>
                      <a:pt x="76233" y="35395"/>
                      <a:pt x="77570" y="36810"/>
                    </a:cubicBezTo>
                    <a:cubicBezTo>
                      <a:pt x="75527" y="36810"/>
                      <a:pt x="73601" y="37814"/>
                      <a:pt x="72346" y="39337"/>
                    </a:cubicBezTo>
                    <a:cubicBezTo>
                      <a:pt x="72694" y="35639"/>
                      <a:pt x="69398" y="32366"/>
                      <a:pt x="65704" y="32366"/>
                    </a:cubicBezTo>
                    <a:cubicBezTo>
                      <a:pt x="65687" y="32366"/>
                      <a:pt x="65670" y="32366"/>
                      <a:pt x="65653" y="32366"/>
                    </a:cubicBezTo>
                    <a:lnTo>
                      <a:pt x="65653" y="32366"/>
                    </a:lnTo>
                    <a:cubicBezTo>
                      <a:pt x="66994" y="30911"/>
                      <a:pt x="68863" y="30109"/>
                      <a:pt x="70794" y="30109"/>
                    </a:cubicBezTo>
                    <a:close/>
                    <a:moveTo>
                      <a:pt x="35613" y="34809"/>
                    </a:moveTo>
                    <a:cubicBezTo>
                      <a:pt x="36073" y="34809"/>
                      <a:pt x="36537" y="34854"/>
                      <a:pt x="36997" y="34946"/>
                    </a:cubicBezTo>
                    <a:cubicBezTo>
                      <a:pt x="36013" y="36189"/>
                      <a:pt x="35458" y="37762"/>
                      <a:pt x="35634" y="39407"/>
                    </a:cubicBezTo>
                    <a:lnTo>
                      <a:pt x="35634" y="39407"/>
                    </a:lnTo>
                    <a:cubicBezTo>
                      <a:pt x="34388" y="37948"/>
                      <a:pt x="32507" y="36998"/>
                      <a:pt x="30519" y="36998"/>
                    </a:cubicBezTo>
                    <a:cubicBezTo>
                      <a:pt x="31861" y="35584"/>
                      <a:pt x="33709" y="34809"/>
                      <a:pt x="35613" y="34809"/>
                    </a:cubicBezTo>
                    <a:close/>
                    <a:moveTo>
                      <a:pt x="136132" y="32662"/>
                    </a:moveTo>
                    <a:cubicBezTo>
                      <a:pt x="139308" y="32662"/>
                      <a:pt x="142484" y="34740"/>
                      <a:pt x="142525" y="38898"/>
                    </a:cubicBezTo>
                    <a:cubicBezTo>
                      <a:pt x="142046" y="38793"/>
                      <a:pt x="141563" y="38742"/>
                      <a:pt x="141084" y="38742"/>
                    </a:cubicBezTo>
                    <a:cubicBezTo>
                      <a:pt x="139231" y="38742"/>
                      <a:pt x="137433" y="39508"/>
                      <a:pt x="136145" y="40896"/>
                    </a:cubicBezTo>
                    <a:cubicBezTo>
                      <a:pt x="134863" y="39525"/>
                      <a:pt x="133071" y="38737"/>
                      <a:pt x="131190" y="38737"/>
                    </a:cubicBezTo>
                    <a:cubicBezTo>
                      <a:pt x="130706" y="38737"/>
                      <a:pt x="130222" y="38791"/>
                      <a:pt x="129747" y="38898"/>
                    </a:cubicBezTo>
                    <a:cubicBezTo>
                      <a:pt x="129783" y="34740"/>
                      <a:pt x="132957" y="32662"/>
                      <a:pt x="136132" y="32662"/>
                    </a:cubicBezTo>
                    <a:close/>
                    <a:moveTo>
                      <a:pt x="112818" y="32662"/>
                    </a:moveTo>
                    <a:cubicBezTo>
                      <a:pt x="115995" y="32662"/>
                      <a:pt x="119174" y="34740"/>
                      <a:pt x="119218" y="38898"/>
                    </a:cubicBezTo>
                    <a:cubicBezTo>
                      <a:pt x="118738" y="38793"/>
                      <a:pt x="118254" y="38742"/>
                      <a:pt x="117774" y="38742"/>
                    </a:cubicBezTo>
                    <a:cubicBezTo>
                      <a:pt x="115916" y="38742"/>
                      <a:pt x="114117" y="39510"/>
                      <a:pt x="112821" y="40905"/>
                    </a:cubicBezTo>
                    <a:cubicBezTo>
                      <a:pt x="111548" y="39525"/>
                      <a:pt x="109756" y="38746"/>
                      <a:pt x="107874" y="38746"/>
                    </a:cubicBezTo>
                    <a:cubicBezTo>
                      <a:pt x="107391" y="38746"/>
                      <a:pt x="106907" y="38791"/>
                      <a:pt x="106432" y="38898"/>
                    </a:cubicBezTo>
                    <a:cubicBezTo>
                      <a:pt x="106468" y="34740"/>
                      <a:pt x="109642" y="32662"/>
                      <a:pt x="112818" y="32662"/>
                    </a:cubicBezTo>
                    <a:close/>
                    <a:moveTo>
                      <a:pt x="89290" y="32762"/>
                    </a:moveTo>
                    <a:cubicBezTo>
                      <a:pt x="91871" y="32762"/>
                      <a:pt x="94452" y="34136"/>
                      <a:pt x="95348" y="36882"/>
                    </a:cubicBezTo>
                    <a:lnTo>
                      <a:pt x="95375" y="36882"/>
                    </a:lnTo>
                    <a:cubicBezTo>
                      <a:pt x="95572" y="37545"/>
                      <a:pt x="95679" y="38235"/>
                      <a:pt x="95688" y="38934"/>
                    </a:cubicBezTo>
                    <a:cubicBezTo>
                      <a:pt x="95213" y="38832"/>
                      <a:pt x="94735" y="38782"/>
                      <a:pt x="94260" y="38782"/>
                    </a:cubicBezTo>
                    <a:cubicBezTo>
                      <a:pt x="92399" y="38782"/>
                      <a:pt x="90599" y="39549"/>
                      <a:pt x="89299" y="40941"/>
                    </a:cubicBezTo>
                    <a:cubicBezTo>
                      <a:pt x="88018" y="39561"/>
                      <a:pt x="86226" y="38782"/>
                      <a:pt x="84344" y="38782"/>
                    </a:cubicBezTo>
                    <a:cubicBezTo>
                      <a:pt x="83860" y="38782"/>
                      <a:pt x="83376" y="38835"/>
                      <a:pt x="82902" y="38934"/>
                    </a:cubicBezTo>
                    <a:cubicBezTo>
                      <a:pt x="82902" y="38235"/>
                      <a:pt x="83009" y="37545"/>
                      <a:pt x="83215" y="36882"/>
                    </a:cubicBezTo>
                    <a:lnTo>
                      <a:pt x="83233" y="36882"/>
                    </a:lnTo>
                    <a:cubicBezTo>
                      <a:pt x="84129" y="34136"/>
                      <a:pt x="86710" y="32762"/>
                      <a:pt x="89290" y="32762"/>
                    </a:cubicBezTo>
                    <a:close/>
                    <a:moveTo>
                      <a:pt x="42338" y="32863"/>
                    </a:moveTo>
                    <a:cubicBezTo>
                      <a:pt x="45512" y="32863"/>
                      <a:pt x="48684" y="34938"/>
                      <a:pt x="48726" y="39091"/>
                    </a:cubicBezTo>
                    <a:lnTo>
                      <a:pt x="48726" y="39091"/>
                    </a:lnTo>
                    <a:cubicBezTo>
                      <a:pt x="48257" y="38992"/>
                      <a:pt x="47785" y="38943"/>
                      <a:pt x="47316" y="38943"/>
                    </a:cubicBezTo>
                    <a:cubicBezTo>
                      <a:pt x="45455" y="38943"/>
                      <a:pt x="43655" y="39710"/>
                      <a:pt x="42355" y="41102"/>
                    </a:cubicBezTo>
                    <a:cubicBezTo>
                      <a:pt x="41081" y="39730"/>
                      <a:pt x="39293" y="38952"/>
                      <a:pt x="37414" y="38952"/>
                    </a:cubicBezTo>
                    <a:cubicBezTo>
                      <a:pt x="37404" y="38952"/>
                      <a:pt x="37393" y="38952"/>
                      <a:pt x="37382" y="38952"/>
                    </a:cubicBezTo>
                    <a:cubicBezTo>
                      <a:pt x="36898" y="38952"/>
                      <a:pt x="36415" y="38997"/>
                      <a:pt x="35940" y="39104"/>
                    </a:cubicBezTo>
                    <a:cubicBezTo>
                      <a:pt x="35980" y="34944"/>
                      <a:pt x="39160" y="32863"/>
                      <a:pt x="42338" y="32863"/>
                    </a:cubicBezTo>
                    <a:close/>
                    <a:moveTo>
                      <a:pt x="65648" y="32868"/>
                    </a:moveTo>
                    <a:cubicBezTo>
                      <a:pt x="68825" y="32868"/>
                      <a:pt x="72001" y="34946"/>
                      <a:pt x="72041" y="39104"/>
                    </a:cubicBezTo>
                    <a:cubicBezTo>
                      <a:pt x="71563" y="38999"/>
                      <a:pt x="71081" y="38948"/>
                      <a:pt x="70602" y="38948"/>
                    </a:cubicBezTo>
                    <a:cubicBezTo>
                      <a:pt x="68748" y="38948"/>
                      <a:pt x="66949" y="39716"/>
                      <a:pt x="65653" y="41111"/>
                    </a:cubicBezTo>
                    <a:cubicBezTo>
                      <a:pt x="64371" y="39731"/>
                      <a:pt x="62579" y="38952"/>
                      <a:pt x="60697" y="38952"/>
                    </a:cubicBezTo>
                    <a:cubicBezTo>
                      <a:pt x="60214" y="38952"/>
                      <a:pt x="59730" y="38997"/>
                      <a:pt x="59255" y="39104"/>
                    </a:cubicBezTo>
                    <a:cubicBezTo>
                      <a:pt x="59295" y="34946"/>
                      <a:pt x="62472" y="32868"/>
                      <a:pt x="65648" y="32868"/>
                    </a:cubicBezTo>
                    <a:close/>
                    <a:moveTo>
                      <a:pt x="18803" y="32968"/>
                    </a:moveTo>
                    <a:cubicBezTo>
                      <a:pt x="21386" y="32968"/>
                      <a:pt x="23968" y="34342"/>
                      <a:pt x="24864" y="37088"/>
                    </a:cubicBezTo>
                    <a:lnTo>
                      <a:pt x="24882" y="37088"/>
                    </a:lnTo>
                    <a:cubicBezTo>
                      <a:pt x="25088" y="37751"/>
                      <a:pt x="25196" y="38441"/>
                      <a:pt x="25196" y="39140"/>
                    </a:cubicBezTo>
                    <a:cubicBezTo>
                      <a:pt x="24723" y="39038"/>
                      <a:pt x="24246" y="38988"/>
                      <a:pt x="23772" y="38988"/>
                    </a:cubicBezTo>
                    <a:cubicBezTo>
                      <a:pt x="21913" y="38988"/>
                      <a:pt x="20107" y="39755"/>
                      <a:pt x="18807" y="41147"/>
                    </a:cubicBezTo>
                    <a:cubicBezTo>
                      <a:pt x="17526" y="39767"/>
                      <a:pt x="15734" y="38988"/>
                      <a:pt x="13852" y="38988"/>
                    </a:cubicBezTo>
                    <a:cubicBezTo>
                      <a:pt x="13368" y="38988"/>
                      <a:pt x="12884" y="39041"/>
                      <a:pt x="12409" y="39140"/>
                    </a:cubicBezTo>
                    <a:cubicBezTo>
                      <a:pt x="12409" y="38441"/>
                      <a:pt x="12517" y="37751"/>
                      <a:pt x="12723" y="37088"/>
                    </a:cubicBezTo>
                    <a:lnTo>
                      <a:pt x="12741" y="37088"/>
                    </a:lnTo>
                    <a:cubicBezTo>
                      <a:pt x="13637" y="34342"/>
                      <a:pt x="16220" y="32968"/>
                      <a:pt x="18803" y="32968"/>
                    </a:cubicBezTo>
                    <a:close/>
                    <a:moveTo>
                      <a:pt x="117968" y="39112"/>
                    </a:moveTo>
                    <a:cubicBezTo>
                      <a:pt x="118392" y="39112"/>
                      <a:pt x="118820" y="39151"/>
                      <a:pt x="119245" y="39230"/>
                    </a:cubicBezTo>
                    <a:cubicBezTo>
                      <a:pt x="118726" y="39848"/>
                      <a:pt x="118322" y="40565"/>
                      <a:pt x="118063" y="41326"/>
                    </a:cubicBezTo>
                    <a:lnTo>
                      <a:pt x="118063" y="41317"/>
                    </a:lnTo>
                    <a:lnTo>
                      <a:pt x="118054" y="41344"/>
                    </a:lnTo>
                    <a:cubicBezTo>
                      <a:pt x="118054" y="41353"/>
                      <a:pt x="118045" y="41362"/>
                      <a:pt x="118036" y="41380"/>
                    </a:cubicBezTo>
                    <a:cubicBezTo>
                      <a:pt x="117812" y="42061"/>
                      <a:pt x="117713" y="42787"/>
                      <a:pt x="117758" y="43504"/>
                    </a:cubicBezTo>
                    <a:cubicBezTo>
                      <a:pt x="116508" y="42200"/>
                      <a:pt x="114748" y="41362"/>
                      <a:pt x="112888" y="41362"/>
                    </a:cubicBezTo>
                    <a:cubicBezTo>
                      <a:pt x="112869" y="41362"/>
                      <a:pt x="112849" y="41362"/>
                      <a:pt x="112830" y="41362"/>
                    </a:cubicBezTo>
                    <a:cubicBezTo>
                      <a:pt x="114167" y="39915"/>
                      <a:pt x="116034" y="39112"/>
                      <a:pt x="117968" y="39112"/>
                    </a:cubicBezTo>
                    <a:close/>
                    <a:moveTo>
                      <a:pt x="130986" y="39112"/>
                    </a:moveTo>
                    <a:cubicBezTo>
                      <a:pt x="132916" y="39112"/>
                      <a:pt x="134791" y="39915"/>
                      <a:pt x="136136" y="41362"/>
                    </a:cubicBezTo>
                    <a:cubicBezTo>
                      <a:pt x="136116" y="41362"/>
                      <a:pt x="136096" y="41362"/>
                      <a:pt x="136077" y="41362"/>
                    </a:cubicBezTo>
                    <a:cubicBezTo>
                      <a:pt x="134208" y="41362"/>
                      <a:pt x="132440" y="42200"/>
                      <a:pt x="131199" y="43504"/>
                    </a:cubicBezTo>
                    <a:cubicBezTo>
                      <a:pt x="131234" y="42787"/>
                      <a:pt x="131136" y="42070"/>
                      <a:pt x="130912" y="41389"/>
                    </a:cubicBezTo>
                    <a:lnTo>
                      <a:pt x="130912" y="41380"/>
                    </a:lnTo>
                    <a:cubicBezTo>
                      <a:pt x="130912" y="41371"/>
                      <a:pt x="130903" y="41362"/>
                      <a:pt x="130903" y="41344"/>
                    </a:cubicBezTo>
                    <a:cubicBezTo>
                      <a:pt x="130894" y="41335"/>
                      <a:pt x="130903" y="41335"/>
                      <a:pt x="130894" y="41326"/>
                    </a:cubicBezTo>
                    <a:cubicBezTo>
                      <a:pt x="130625" y="40556"/>
                      <a:pt x="130231" y="39848"/>
                      <a:pt x="129711" y="39230"/>
                    </a:cubicBezTo>
                    <a:cubicBezTo>
                      <a:pt x="130135" y="39151"/>
                      <a:pt x="130562" y="39112"/>
                      <a:pt x="130986" y="39112"/>
                    </a:cubicBezTo>
                    <a:close/>
                    <a:moveTo>
                      <a:pt x="84143" y="39166"/>
                    </a:moveTo>
                    <a:cubicBezTo>
                      <a:pt x="86077" y="39166"/>
                      <a:pt x="87946" y="39968"/>
                      <a:pt x="89290" y="41416"/>
                    </a:cubicBezTo>
                    <a:cubicBezTo>
                      <a:pt x="89271" y="41416"/>
                      <a:pt x="89251" y="41416"/>
                      <a:pt x="89231" y="41416"/>
                    </a:cubicBezTo>
                    <a:cubicBezTo>
                      <a:pt x="87362" y="41416"/>
                      <a:pt x="85595" y="42254"/>
                      <a:pt x="84353" y="43557"/>
                    </a:cubicBezTo>
                    <a:cubicBezTo>
                      <a:pt x="84434" y="41963"/>
                      <a:pt x="83851" y="40457"/>
                      <a:pt x="82866" y="39283"/>
                    </a:cubicBezTo>
                    <a:cubicBezTo>
                      <a:pt x="83291" y="39204"/>
                      <a:pt x="83719" y="39166"/>
                      <a:pt x="84143" y="39166"/>
                    </a:cubicBezTo>
                    <a:close/>
                    <a:moveTo>
                      <a:pt x="94430" y="39165"/>
                    </a:moveTo>
                    <a:cubicBezTo>
                      <a:pt x="94857" y="39165"/>
                      <a:pt x="95287" y="39204"/>
                      <a:pt x="95715" y="39283"/>
                    </a:cubicBezTo>
                    <a:cubicBezTo>
                      <a:pt x="94720" y="40466"/>
                      <a:pt x="94138" y="41963"/>
                      <a:pt x="94228" y="43557"/>
                    </a:cubicBezTo>
                    <a:cubicBezTo>
                      <a:pt x="92977" y="42254"/>
                      <a:pt x="91218" y="41416"/>
                      <a:pt x="89350" y="41416"/>
                    </a:cubicBezTo>
                    <a:cubicBezTo>
                      <a:pt x="89330" y="41416"/>
                      <a:pt x="89310" y="41416"/>
                      <a:pt x="89290" y="41416"/>
                    </a:cubicBezTo>
                    <a:cubicBezTo>
                      <a:pt x="90626" y="39963"/>
                      <a:pt x="92497" y="39165"/>
                      <a:pt x="94430" y="39165"/>
                    </a:cubicBezTo>
                    <a:close/>
                    <a:moveTo>
                      <a:pt x="47493" y="39318"/>
                    </a:moveTo>
                    <a:cubicBezTo>
                      <a:pt x="47917" y="39318"/>
                      <a:pt x="48345" y="39357"/>
                      <a:pt x="48771" y="39436"/>
                    </a:cubicBezTo>
                    <a:cubicBezTo>
                      <a:pt x="48242" y="40054"/>
                      <a:pt x="47839" y="40762"/>
                      <a:pt x="47579" y="41523"/>
                    </a:cubicBezTo>
                    <a:cubicBezTo>
                      <a:pt x="47579" y="41532"/>
                      <a:pt x="47579" y="41532"/>
                      <a:pt x="47579" y="41541"/>
                    </a:cubicBezTo>
                    <a:lnTo>
                      <a:pt x="47561" y="41586"/>
                    </a:lnTo>
                    <a:cubicBezTo>
                      <a:pt x="47337" y="42267"/>
                      <a:pt x="47239" y="42984"/>
                      <a:pt x="47275" y="43710"/>
                    </a:cubicBezTo>
                    <a:cubicBezTo>
                      <a:pt x="46033" y="42406"/>
                      <a:pt x="44274" y="41568"/>
                      <a:pt x="42406" y="41568"/>
                    </a:cubicBezTo>
                    <a:cubicBezTo>
                      <a:pt x="42386" y="41568"/>
                      <a:pt x="42366" y="41568"/>
                      <a:pt x="42346" y="41568"/>
                    </a:cubicBezTo>
                    <a:cubicBezTo>
                      <a:pt x="43684" y="40121"/>
                      <a:pt x="45557" y="39318"/>
                      <a:pt x="47493" y="39318"/>
                    </a:cubicBezTo>
                    <a:close/>
                    <a:moveTo>
                      <a:pt x="60506" y="39318"/>
                    </a:moveTo>
                    <a:cubicBezTo>
                      <a:pt x="62442" y="39318"/>
                      <a:pt x="64315" y="40121"/>
                      <a:pt x="65653" y="41568"/>
                    </a:cubicBezTo>
                    <a:cubicBezTo>
                      <a:pt x="65633" y="41568"/>
                      <a:pt x="65613" y="41568"/>
                      <a:pt x="65593" y="41568"/>
                    </a:cubicBezTo>
                    <a:cubicBezTo>
                      <a:pt x="63724" y="41568"/>
                      <a:pt x="61965" y="42398"/>
                      <a:pt x="60715" y="43710"/>
                    </a:cubicBezTo>
                    <a:cubicBezTo>
                      <a:pt x="60751" y="42984"/>
                      <a:pt x="60662" y="42267"/>
                      <a:pt x="60438" y="41586"/>
                    </a:cubicBezTo>
                    <a:cubicBezTo>
                      <a:pt x="60438" y="41577"/>
                      <a:pt x="60429" y="41559"/>
                      <a:pt x="60420" y="41550"/>
                    </a:cubicBezTo>
                    <a:cubicBezTo>
                      <a:pt x="60420" y="41541"/>
                      <a:pt x="60420" y="41532"/>
                      <a:pt x="60411" y="41532"/>
                    </a:cubicBezTo>
                    <a:cubicBezTo>
                      <a:pt x="60151" y="40762"/>
                      <a:pt x="59748" y="40054"/>
                      <a:pt x="59228" y="39436"/>
                    </a:cubicBezTo>
                    <a:cubicBezTo>
                      <a:pt x="59654" y="39357"/>
                      <a:pt x="60082" y="39318"/>
                      <a:pt x="60506" y="39318"/>
                    </a:cubicBezTo>
                    <a:close/>
                    <a:moveTo>
                      <a:pt x="23963" y="39353"/>
                    </a:moveTo>
                    <a:cubicBezTo>
                      <a:pt x="24391" y="39353"/>
                      <a:pt x="24821" y="39392"/>
                      <a:pt x="25250" y="39472"/>
                    </a:cubicBezTo>
                    <a:cubicBezTo>
                      <a:pt x="24255" y="40654"/>
                      <a:pt x="23673" y="42151"/>
                      <a:pt x="23753" y="43746"/>
                    </a:cubicBezTo>
                    <a:cubicBezTo>
                      <a:pt x="22512" y="42442"/>
                      <a:pt x="20744" y="41604"/>
                      <a:pt x="18884" y="41604"/>
                    </a:cubicBezTo>
                    <a:cubicBezTo>
                      <a:pt x="18864" y="41604"/>
                      <a:pt x="18845" y="41604"/>
                      <a:pt x="18825" y="41604"/>
                    </a:cubicBezTo>
                    <a:cubicBezTo>
                      <a:pt x="18805" y="41604"/>
                      <a:pt x="18786" y="41604"/>
                      <a:pt x="18766" y="41604"/>
                    </a:cubicBezTo>
                    <a:cubicBezTo>
                      <a:pt x="16897" y="41604"/>
                      <a:pt x="15129" y="42442"/>
                      <a:pt x="13888" y="43746"/>
                    </a:cubicBezTo>
                    <a:cubicBezTo>
                      <a:pt x="13951" y="42160"/>
                      <a:pt x="13368" y="40663"/>
                      <a:pt x="12382" y="39480"/>
                    </a:cubicBezTo>
                    <a:lnTo>
                      <a:pt x="12391" y="39472"/>
                    </a:lnTo>
                    <a:cubicBezTo>
                      <a:pt x="12820" y="39392"/>
                      <a:pt x="13250" y="39353"/>
                      <a:pt x="13678" y="39353"/>
                    </a:cubicBezTo>
                    <a:cubicBezTo>
                      <a:pt x="15611" y="39353"/>
                      <a:pt x="17482" y="40150"/>
                      <a:pt x="18825" y="41595"/>
                    </a:cubicBezTo>
                    <a:cubicBezTo>
                      <a:pt x="20161" y="40150"/>
                      <a:pt x="22031" y="39353"/>
                      <a:pt x="23963" y="39353"/>
                    </a:cubicBezTo>
                    <a:close/>
                    <a:moveTo>
                      <a:pt x="107663" y="39105"/>
                    </a:moveTo>
                    <a:cubicBezTo>
                      <a:pt x="109597" y="39105"/>
                      <a:pt x="111471" y="39906"/>
                      <a:pt x="112812" y="41353"/>
                    </a:cubicBezTo>
                    <a:cubicBezTo>
                      <a:pt x="112793" y="41353"/>
                      <a:pt x="112774" y="41353"/>
                      <a:pt x="112756" y="41353"/>
                    </a:cubicBezTo>
                    <a:cubicBezTo>
                      <a:pt x="110769" y="41353"/>
                      <a:pt x="108902" y="42299"/>
                      <a:pt x="107650" y="43755"/>
                    </a:cubicBezTo>
                    <a:lnTo>
                      <a:pt x="107650" y="43755"/>
                    </a:lnTo>
                    <a:cubicBezTo>
                      <a:pt x="107803" y="42088"/>
                      <a:pt x="107211" y="40511"/>
                      <a:pt x="106172" y="39274"/>
                    </a:cubicBezTo>
                    <a:lnTo>
                      <a:pt x="106172" y="39265"/>
                    </a:lnTo>
                    <a:cubicBezTo>
                      <a:pt x="106668" y="39158"/>
                      <a:pt x="107167" y="39105"/>
                      <a:pt x="107663" y="39105"/>
                    </a:cubicBezTo>
                    <a:close/>
                    <a:moveTo>
                      <a:pt x="37187" y="39310"/>
                    </a:moveTo>
                    <a:cubicBezTo>
                      <a:pt x="39118" y="39310"/>
                      <a:pt x="40989" y="40106"/>
                      <a:pt x="42328" y="41559"/>
                    </a:cubicBezTo>
                    <a:cubicBezTo>
                      <a:pt x="42310" y="41559"/>
                      <a:pt x="42291" y="41559"/>
                      <a:pt x="42273" y="41559"/>
                    </a:cubicBezTo>
                    <a:cubicBezTo>
                      <a:pt x="40286" y="41559"/>
                      <a:pt x="38419" y="42505"/>
                      <a:pt x="37167" y="43952"/>
                    </a:cubicBezTo>
                    <a:cubicBezTo>
                      <a:pt x="37320" y="42294"/>
                      <a:pt x="36728" y="40708"/>
                      <a:pt x="35689" y="39480"/>
                    </a:cubicBezTo>
                    <a:lnTo>
                      <a:pt x="35689" y="39472"/>
                    </a:lnTo>
                    <a:cubicBezTo>
                      <a:pt x="36187" y="39363"/>
                      <a:pt x="36689" y="39310"/>
                      <a:pt x="37187" y="39310"/>
                    </a:cubicBezTo>
                    <a:close/>
                    <a:moveTo>
                      <a:pt x="124475" y="37261"/>
                    </a:moveTo>
                    <a:cubicBezTo>
                      <a:pt x="127048" y="37261"/>
                      <a:pt x="129621" y="38627"/>
                      <a:pt x="130527" y="41362"/>
                    </a:cubicBezTo>
                    <a:cubicBezTo>
                      <a:pt x="130751" y="42043"/>
                      <a:pt x="130867" y="42760"/>
                      <a:pt x="130867" y="43486"/>
                    </a:cubicBezTo>
                    <a:cubicBezTo>
                      <a:pt x="130392" y="43384"/>
                      <a:pt x="129914" y="43334"/>
                      <a:pt x="129439" y="43334"/>
                    </a:cubicBezTo>
                    <a:cubicBezTo>
                      <a:pt x="127578" y="43334"/>
                      <a:pt x="125778" y="44101"/>
                      <a:pt x="124478" y="45493"/>
                    </a:cubicBezTo>
                    <a:cubicBezTo>
                      <a:pt x="123206" y="44113"/>
                      <a:pt x="121405" y="43333"/>
                      <a:pt x="119532" y="43333"/>
                    </a:cubicBezTo>
                    <a:cubicBezTo>
                      <a:pt x="119039" y="43333"/>
                      <a:pt x="118555" y="43387"/>
                      <a:pt x="118089" y="43486"/>
                    </a:cubicBezTo>
                    <a:cubicBezTo>
                      <a:pt x="118089" y="42760"/>
                      <a:pt x="118197" y="42034"/>
                      <a:pt x="118430" y="41344"/>
                    </a:cubicBezTo>
                    <a:cubicBezTo>
                      <a:pt x="119339" y="38623"/>
                      <a:pt x="121907" y="37261"/>
                      <a:pt x="124475" y="37261"/>
                    </a:cubicBezTo>
                    <a:close/>
                    <a:moveTo>
                      <a:pt x="77632" y="37306"/>
                    </a:moveTo>
                    <a:cubicBezTo>
                      <a:pt x="80806" y="37306"/>
                      <a:pt x="83980" y="39382"/>
                      <a:pt x="84022" y="43538"/>
                    </a:cubicBezTo>
                    <a:lnTo>
                      <a:pt x="84022" y="43538"/>
                    </a:lnTo>
                    <a:cubicBezTo>
                      <a:pt x="83549" y="43437"/>
                      <a:pt x="83074" y="43388"/>
                      <a:pt x="82603" y="43388"/>
                    </a:cubicBezTo>
                    <a:cubicBezTo>
                      <a:pt x="80742" y="43388"/>
                      <a:pt x="78941" y="44154"/>
                      <a:pt x="77642" y="45547"/>
                    </a:cubicBezTo>
                    <a:cubicBezTo>
                      <a:pt x="76360" y="44167"/>
                      <a:pt x="74568" y="43387"/>
                      <a:pt x="72687" y="43387"/>
                    </a:cubicBezTo>
                    <a:cubicBezTo>
                      <a:pt x="72203" y="43387"/>
                      <a:pt x="71719" y="43441"/>
                      <a:pt x="71244" y="43540"/>
                    </a:cubicBezTo>
                    <a:cubicBezTo>
                      <a:pt x="71280" y="39385"/>
                      <a:pt x="74456" y="37306"/>
                      <a:pt x="77632" y="37306"/>
                    </a:cubicBezTo>
                    <a:close/>
                    <a:moveTo>
                      <a:pt x="100947" y="37306"/>
                    </a:moveTo>
                    <a:cubicBezTo>
                      <a:pt x="104122" y="37306"/>
                      <a:pt x="107296" y="39383"/>
                      <a:pt x="107337" y="43540"/>
                    </a:cubicBezTo>
                    <a:cubicBezTo>
                      <a:pt x="106864" y="43438"/>
                      <a:pt x="106386" y="43388"/>
                      <a:pt x="105913" y="43388"/>
                    </a:cubicBezTo>
                    <a:cubicBezTo>
                      <a:pt x="104054" y="43388"/>
                      <a:pt x="102249" y="44154"/>
                      <a:pt x="100957" y="45547"/>
                    </a:cubicBezTo>
                    <a:cubicBezTo>
                      <a:pt x="99676" y="44167"/>
                      <a:pt x="97883" y="43387"/>
                      <a:pt x="96002" y="43387"/>
                    </a:cubicBezTo>
                    <a:cubicBezTo>
                      <a:pt x="95518" y="43387"/>
                      <a:pt x="95034" y="43441"/>
                      <a:pt x="94559" y="43540"/>
                    </a:cubicBezTo>
                    <a:cubicBezTo>
                      <a:pt x="94595" y="39385"/>
                      <a:pt x="97771" y="37306"/>
                      <a:pt x="100947" y="37306"/>
                    </a:cubicBezTo>
                    <a:close/>
                    <a:moveTo>
                      <a:pt x="54009" y="37465"/>
                    </a:moveTo>
                    <a:cubicBezTo>
                      <a:pt x="56582" y="37465"/>
                      <a:pt x="59156" y="38830"/>
                      <a:pt x="60061" y="41559"/>
                    </a:cubicBezTo>
                    <a:cubicBezTo>
                      <a:pt x="60285" y="42249"/>
                      <a:pt x="60393" y="42966"/>
                      <a:pt x="60393" y="43692"/>
                    </a:cubicBezTo>
                    <a:cubicBezTo>
                      <a:pt x="59920" y="43590"/>
                      <a:pt x="59442" y="43540"/>
                      <a:pt x="58969" y="43540"/>
                    </a:cubicBezTo>
                    <a:cubicBezTo>
                      <a:pt x="57110" y="43540"/>
                      <a:pt x="55305" y="44307"/>
                      <a:pt x="54013" y="45699"/>
                    </a:cubicBezTo>
                    <a:cubicBezTo>
                      <a:pt x="52739" y="44318"/>
                      <a:pt x="50951" y="43539"/>
                      <a:pt x="49072" y="43539"/>
                    </a:cubicBezTo>
                    <a:cubicBezTo>
                      <a:pt x="49061" y="43539"/>
                      <a:pt x="49051" y="43540"/>
                      <a:pt x="49040" y="43540"/>
                    </a:cubicBezTo>
                    <a:cubicBezTo>
                      <a:pt x="48556" y="43540"/>
                      <a:pt x="48072" y="43593"/>
                      <a:pt x="47597" y="43692"/>
                    </a:cubicBezTo>
                    <a:cubicBezTo>
                      <a:pt x="47597" y="42966"/>
                      <a:pt x="47714" y="42249"/>
                      <a:pt x="47938" y="41559"/>
                    </a:cubicBezTo>
                    <a:lnTo>
                      <a:pt x="47956" y="41550"/>
                    </a:lnTo>
                    <a:cubicBezTo>
                      <a:pt x="48865" y="38827"/>
                      <a:pt x="51437" y="37465"/>
                      <a:pt x="54009" y="37465"/>
                    </a:cubicBezTo>
                    <a:close/>
                    <a:moveTo>
                      <a:pt x="7163" y="37500"/>
                    </a:moveTo>
                    <a:cubicBezTo>
                      <a:pt x="10339" y="37500"/>
                      <a:pt x="13516" y="39579"/>
                      <a:pt x="13556" y="43737"/>
                    </a:cubicBezTo>
                    <a:cubicBezTo>
                      <a:pt x="13079" y="43632"/>
                      <a:pt x="12598" y="43582"/>
                      <a:pt x="12120" y="43582"/>
                    </a:cubicBezTo>
                    <a:cubicBezTo>
                      <a:pt x="10263" y="43582"/>
                      <a:pt x="8460" y="44350"/>
                      <a:pt x="7163" y="45739"/>
                    </a:cubicBezTo>
                    <a:lnTo>
                      <a:pt x="7163" y="45739"/>
                    </a:lnTo>
                    <a:cubicBezTo>
                      <a:pt x="5882" y="44362"/>
                      <a:pt x="4092" y="43584"/>
                      <a:pt x="2212" y="43584"/>
                    </a:cubicBezTo>
                    <a:cubicBezTo>
                      <a:pt x="1728" y="43584"/>
                      <a:pt x="1245" y="43638"/>
                      <a:pt x="770" y="43737"/>
                    </a:cubicBezTo>
                    <a:cubicBezTo>
                      <a:pt x="810" y="39579"/>
                      <a:pt x="3987" y="37500"/>
                      <a:pt x="7163" y="37500"/>
                    </a:cubicBezTo>
                    <a:close/>
                    <a:moveTo>
                      <a:pt x="30463" y="37509"/>
                    </a:moveTo>
                    <a:cubicBezTo>
                      <a:pt x="33636" y="37509"/>
                      <a:pt x="36811" y="39587"/>
                      <a:pt x="36854" y="43742"/>
                    </a:cubicBezTo>
                    <a:lnTo>
                      <a:pt x="36854" y="43742"/>
                    </a:lnTo>
                    <a:cubicBezTo>
                      <a:pt x="36384" y="43642"/>
                      <a:pt x="35912" y="43594"/>
                      <a:pt x="35443" y="43594"/>
                    </a:cubicBezTo>
                    <a:cubicBezTo>
                      <a:pt x="33580" y="43594"/>
                      <a:pt x="31775" y="44360"/>
                      <a:pt x="30483" y="45753"/>
                    </a:cubicBezTo>
                    <a:cubicBezTo>
                      <a:pt x="29201" y="44373"/>
                      <a:pt x="27409" y="43593"/>
                      <a:pt x="25528" y="43593"/>
                    </a:cubicBezTo>
                    <a:cubicBezTo>
                      <a:pt x="25044" y="43593"/>
                      <a:pt x="24560" y="43638"/>
                      <a:pt x="24085" y="43746"/>
                    </a:cubicBezTo>
                    <a:cubicBezTo>
                      <a:pt x="24116" y="39588"/>
                      <a:pt x="27288" y="37509"/>
                      <a:pt x="30463" y="37509"/>
                    </a:cubicBezTo>
                    <a:close/>
                    <a:moveTo>
                      <a:pt x="119327" y="43718"/>
                    </a:moveTo>
                    <a:cubicBezTo>
                      <a:pt x="121267" y="43718"/>
                      <a:pt x="123141" y="44520"/>
                      <a:pt x="124478" y="45968"/>
                    </a:cubicBezTo>
                    <a:cubicBezTo>
                      <a:pt x="124458" y="45968"/>
                      <a:pt x="124439" y="45968"/>
                      <a:pt x="124419" y="45968"/>
                    </a:cubicBezTo>
                    <a:cubicBezTo>
                      <a:pt x="122550" y="45968"/>
                      <a:pt x="120782" y="46806"/>
                      <a:pt x="119541" y="48109"/>
                    </a:cubicBezTo>
                    <a:cubicBezTo>
                      <a:pt x="119622" y="46514"/>
                      <a:pt x="119039" y="45018"/>
                      <a:pt x="118045" y="43835"/>
                    </a:cubicBezTo>
                    <a:cubicBezTo>
                      <a:pt x="118472" y="43756"/>
                      <a:pt x="118901" y="43718"/>
                      <a:pt x="119327" y="43718"/>
                    </a:cubicBezTo>
                    <a:close/>
                    <a:moveTo>
                      <a:pt x="129624" y="43718"/>
                    </a:moveTo>
                    <a:cubicBezTo>
                      <a:pt x="130049" y="43718"/>
                      <a:pt x="130477" y="43756"/>
                      <a:pt x="130903" y="43835"/>
                    </a:cubicBezTo>
                    <a:cubicBezTo>
                      <a:pt x="129908" y="45018"/>
                      <a:pt x="129326" y="46523"/>
                      <a:pt x="129415" y="48109"/>
                    </a:cubicBezTo>
                    <a:cubicBezTo>
                      <a:pt x="128165" y="46806"/>
                      <a:pt x="126397" y="45968"/>
                      <a:pt x="124537" y="45968"/>
                    </a:cubicBezTo>
                    <a:cubicBezTo>
                      <a:pt x="124517" y="45968"/>
                      <a:pt x="124498" y="45968"/>
                      <a:pt x="124478" y="45968"/>
                    </a:cubicBezTo>
                    <a:cubicBezTo>
                      <a:pt x="125815" y="44520"/>
                      <a:pt x="127689" y="43718"/>
                      <a:pt x="129624" y="43718"/>
                    </a:cubicBezTo>
                    <a:close/>
                    <a:moveTo>
                      <a:pt x="82779" y="43762"/>
                    </a:moveTo>
                    <a:cubicBezTo>
                      <a:pt x="83204" y="43762"/>
                      <a:pt x="83632" y="43801"/>
                      <a:pt x="84057" y="43880"/>
                    </a:cubicBezTo>
                    <a:cubicBezTo>
                      <a:pt x="83063" y="45063"/>
                      <a:pt x="82480" y="46559"/>
                      <a:pt x="82561" y="48154"/>
                    </a:cubicBezTo>
                    <a:cubicBezTo>
                      <a:pt x="81320" y="46851"/>
                      <a:pt x="79552" y="46012"/>
                      <a:pt x="77683" y="46012"/>
                    </a:cubicBezTo>
                    <a:cubicBezTo>
                      <a:pt x="77666" y="46012"/>
                      <a:pt x="77650" y="46012"/>
                      <a:pt x="77633" y="46013"/>
                    </a:cubicBezTo>
                    <a:lnTo>
                      <a:pt x="77633" y="46013"/>
                    </a:lnTo>
                    <a:cubicBezTo>
                      <a:pt x="78970" y="44565"/>
                      <a:pt x="80844" y="43762"/>
                      <a:pt x="82779" y="43762"/>
                    </a:cubicBezTo>
                    <a:close/>
                    <a:moveTo>
                      <a:pt x="59124" y="43911"/>
                    </a:moveTo>
                    <a:cubicBezTo>
                      <a:pt x="59554" y="43911"/>
                      <a:pt x="59988" y="43951"/>
                      <a:pt x="60420" y="44032"/>
                    </a:cubicBezTo>
                    <a:cubicBezTo>
                      <a:pt x="59425" y="45224"/>
                      <a:pt x="58843" y="46721"/>
                      <a:pt x="58932" y="48316"/>
                    </a:cubicBezTo>
                    <a:lnTo>
                      <a:pt x="58923" y="48307"/>
                    </a:lnTo>
                    <a:cubicBezTo>
                      <a:pt x="57682" y="47003"/>
                      <a:pt x="55914" y="46165"/>
                      <a:pt x="54045" y="46165"/>
                    </a:cubicBezTo>
                    <a:cubicBezTo>
                      <a:pt x="54026" y="46165"/>
                      <a:pt x="54006" y="46165"/>
                      <a:pt x="53986" y="46165"/>
                    </a:cubicBezTo>
                    <a:cubicBezTo>
                      <a:pt x="53966" y="46165"/>
                      <a:pt x="53947" y="46165"/>
                      <a:pt x="53927" y="46165"/>
                    </a:cubicBezTo>
                    <a:cubicBezTo>
                      <a:pt x="52067" y="46165"/>
                      <a:pt x="50299" y="47003"/>
                      <a:pt x="49049" y="48307"/>
                    </a:cubicBezTo>
                    <a:cubicBezTo>
                      <a:pt x="49138" y="46712"/>
                      <a:pt x="48556" y="45206"/>
                      <a:pt x="47561" y="44032"/>
                    </a:cubicBezTo>
                    <a:cubicBezTo>
                      <a:pt x="47990" y="43953"/>
                      <a:pt x="48420" y="43914"/>
                      <a:pt x="48848" y="43914"/>
                    </a:cubicBezTo>
                    <a:cubicBezTo>
                      <a:pt x="50781" y="43914"/>
                      <a:pt x="52652" y="44711"/>
                      <a:pt x="53995" y="46156"/>
                    </a:cubicBezTo>
                    <a:cubicBezTo>
                      <a:pt x="55328" y="44713"/>
                      <a:pt x="57194" y="43911"/>
                      <a:pt x="59124" y="43911"/>
                    </a:cubicBezTo>
                    <a:close/>
                    <a:moveTo>
                      <a:pt x="25317" y="43968"/>
                    </a:moveTo>
                    <a:cubicBezTo>
                      <a:pt x="27250" y="43968"/>
                      <a:pt x="29122" y="44764"/>
                      <a:pt x="30465" y="46210"/>
                    </a:cubicBezTo>
                    <a:lnTo>
                      <a:pt x="30465" y="46210"/>
                    </a:lnTo>
                    <a:cubicBezTo>
                      <a:pt x="30462" y="46210"/>
                      <a:pt x="30459" y="46210"/>
                      <a:pt x="30456" y="46210"/>
                    </a:cubicBezTo>
                    <a:cubicBezTo>
                      <a:pt x="30446" y="46210"/>
                      <a:pt x="30436" y="46210"/>
                      <a:pt x="30426" y="46210"/>
                    </a:cubicBezTo>
                    <a:cubicBezTo>
                      <a:pt x="28546" y="46210"/>
                      <a:pt x="26775" y="47041"/>
                      <a:pt x="25519" y="48351"/>
                    </a:cubicBezTo>
                    <a:cubicBezTo>
                      <a:pt x="25608" y="46765"/>
                      <a:pt x="25026" y="45269"/>
                      <a:pt x="24031" y="44086"/>
                    </a:cubicBezTo>
                    <a:cubicBezTo>
                      <a:pt x="24460" y="44007"/>
                      <a:pt x="24890" y="43968"/>
                      <a:pt x="25317" y="43968"/>
                    </a:cubicBezTo>
                    <a:close/>
                    <a:moveTo>
                      <a:pt x="106094" y="43751"/>
                    </a:moveTo>
                    <a:cubicBezTo>
                      <a:pt x="106570" y="43751"/>
                      <a:pt x="107049" y="43799"/>
                      <a:pt x="107525" y="43898"/>
                    </a:cubicBezTo>
                    <a:cubicBezTo>
                      <a:pt x="106512" y="45161"/>
                      <a:pt x="105939" y="46747"/>
                      <a:pt x="106127" y="48423"/>
                    </a:cubicBezTo>
                    <a:lnTo>
                      <a:pt x="106118" y="48414"/>
                    </a:lnTo>
                    <a:cubicBezTo>
                      <a:pt x="104866" y="46958"/>
                      <a:pt x="102990" y="46012"/>
                      <a:pt x="100995" y="46012"/>
                    </a:cubicBezTo>
                    <a:cubicBezTo>
                      <a:pt x="100976" y="46012"/>
                      <a:pt x="100958" y="46013"/>
                      <a:pt x="100939" y="46013"/>
                    </a:cubicBezTo>
                    <a:cubicBezTo>
                      <a:pt x="100919" y="46012"/>
                      <a:pt x="100899" y="46012"/>
                      <a:pt x="100879" y="46012"/>
                    </a:cubicBezTo>
                    <a:cubicBezTo>
                      <a:pt x="99020" y="46012"/>
                      <a:pt x="97252" y="46842"/>
                      <a:pt x="96011" y="48154"/>
                    </a:cubicBezTo>
                    <a:cubicBezTo>
                      <a:pt x="96091" y="46559"/>
                      <a:pt x="95509" y="45054"/>
                      <a:pt x="94514" y="43880"/>
                    </a:cubicBezTo>
                    <a:cubicBezTo>
                      <a:pt x="94946" y="43798"/>
                      <a:pt x="95380" y="43758"/>
                      <a:pt x="95811" y="43758"/>
                    </a:cubicBezTo>
                    <a:cubicBezTo>
                      <a:pt x="97740" y="43758"/>
                      <a:pt x="99607" y="44561"/>
                      <a:pt x="100948" y="46004"/>
                    </a:cubicBezTo>
                    <a:cubicBezTo>
                      <a:pt x="102286" y="44551"/>
                      <a:pt x="104160" y="43751"/>
                      <a:pt x="106094" y="43751"/>
                    </a:cubicBezTo>
                    <a:close/>
                    <a:moveTo>
                      <a:pt x="70812" y="39306"/>
                    </a:moveTo>
                    <a:cubicBezTo>
                      <a:pt x="71289" y="39306"/>
                      <a:pt x="71770" y="39355"/>
                      <a:pt x="72248" y="39454"/>
                    </a:cubicBezTo>
                    <a:cubicBezTo>
                      <a:pt x="71271" y="40699"/>
                      <a:pt x="70742" y="42276"/>
                      <a:pt x="70939" y="43925"/>
                    </a:cubicBezTo>
                    <a:cubicBezTo>
                      <a:pt x="71449" y="43811"/>
                      <a:pt x="71962" y="43756"/>
                      <a:pt x="72472" y="43756"/>
                    </a:cubicBezTo>
                    <a:cubicBezTo>
                      <a:pt x="74409" y="43756"/>
                      <a:pt x="76285" y="44558"/>
                      <a:pt x="77633" y="46013"/>
                    </a:cubicBezTo>
                    <a:lnTo>
                      <a:pt x="77633" y="46013"/>
                    </a:lnTo>
                    <a:cubicBezTo>
                      <a:pt x="77630" y="46013"/>
                      <a:pt x="77627" y="46013"/>
                      <a:pt x="77624" y="46013"/>
                    </a:cubicBezTo>
                    <a:cubicBezTo>
                      <a:pt x="77606" y="46013"/>
                      <a:pt x="77588" y="46012"/>
                      <a:pt x="77570" y="46012"/>
                    </a:cubicBezTo>
                    <a:cubicBezTo>
                      <a:pt x="75529" y="46012"/>
                      <a:pt x="73598" y="47021"/>
                      <a:pt x="72346" y="48540"/>
                    </a:cubicBezTo>
                    <a:cubicBezTo>
                      <a:pt x="72703" y="44850"/>
                      <a:pt x="69416" y="41568"/>
                      <a:pt x="65713" y="41568"/>
                    </a:cubicBezTo>
                    <a:cubicBezTo>
                      <a:pt x="65693" y="41568"/>
                      <a:pt x="65673" y="41568"/>
                      <a:pt x="65653" y="41568"/>
                    </a:cubicBezTo>
                    <a:lnTo>
                      <a:pt x="65653" y="41559"/>
                    </a:lnTo>
                    <a:cubicBezTo>
                      <a:pt x="66997" y="40107"/>
                      <a:pt x="68873" y="39306"/>
                      <a:pt x="70812" y="39306"/>
                    </a:cubicBezTo>
                    <a:close/>
                    <a:moveTo>
                      <a:pt x="35618" y="43957"/>
                    </a:moveTo>
                    <a:cubicBezTo>
                      <a:pt x="36091" y="43957"/>
                      <a:pt x="36568" y="44006"/>
                      <a:pt x="37042" y="44104"/>
                    </a:cubicBezTo>
                    <a:cubicBezTo>
                      <a:pt x="36020" y="45350"/>
                      <a:pt x="35456" y="46945"/>
                      <a:pt x="35635" y="48620"/>
                    </a:cubicBezTo>
                    <a:cubicBezTo>
                      <a:pt x="34383" y="47164"/>
                      <a:pt x="32507" y="46210"/>
                      <a:pt x="30511" y="46210"/>
                    </a:cubicBezTo>
                    <a:cubicBezTo>
                      <a:pt x="30496" y="46210"/>
                      <a:pt x="30480" y="46210"/>
                      <a:pt x="30465" y="46210"/>
                    </a:cubicBezTo>
                    <a:lnTo>
                      <a:pt x="30465" y="46210"/>
                    </a:lnTo>
                    <a:cubicBezTo>
                      <a:pt x="31804" y="44762"/>
                      <a:pt x="33682" y="43957"/>
                      <a:pt x="35618" y="43957"/>
                    </a:cubicBezTo>
                    <a:close/>
                    <a:moveTo>
                      <a:pt x="112822" y="41864"/>
                    </a:moveTo>
                    <a:cubicBezTo>
                      <a:pt x="115997" y="41864"/>
                      <a:pt x="119174" y="43943"/>
                      <a:pt x="119218" y="48100"/>
                    </a:cubicBezTo>
                    <a:cubicBezTo>
                      <a:pt x="118743" y="47999"/>
                      <a:pt x="118265" y="47949"/>
                      <a:pt x="117790" y="47949"/>
                    </a:cubicBezTo>
                    <a:cubicBezTo>
                      <a:pt x="115926" y="47949"/>
                      <a:pt x="114120" y="48715"/>
                      <a:pt x="112821" y="50108"/>
                    </a:cubicBezTo>
                    <a:cubicBezTo>
                      <a:pt x="111548" y="48728"/>
                      <a:pt x="109756" y="47948"/>
                      <a:pt x="107874" y="47948"/>
                    </a:cubicBezTo>
                    <a:cubicBezTo>
                      <a:pt x="107391" y="47948"/>
                      <a:pt x="106907" y="48002"/>
                      <a:pt x="106432" y="48100"/>
                    </a:cubicBezTo>
                    <a:cubicBezTo>
                      <a:pt x="106472" y="43943"/>
                      <a:pt x="109646" y="41864"/>
                      <a:pt x="112822" y="41864"/>
                    </a:cubicBezTo>
                    <a:close/>
                    <a:moveTo>
                      <a:pt x="136132" y="41864"/>
                    </a:moveTo>
                    <a:cubicBezTo>
                      <a:pt x="139308" y="41864"/>
                      <a:pt x="142484" y="43943"/>
                      <a:pt x="142525" y="48100"/>
                    </a:cubicBezTo>
                    <a:cubicBezTo>
                      <a:pt x="142051" y="47999"/>
                      <a:pt x="141574" y="47949"/>
                      <a:pt x="141100" y="47949"/>
                    </a:cubicBezTo>
                    <a:cubicBezTo>
                      <a:pt x="139242" y="47949"/>
                      <a:pt x="137437" y="48715"/>
                      <a:pt x="136145" y="50108"/>
                    </a:cubicBezTo>
                    <a:cubicBezTo>
                      <a:pt x="134863" y="48728"/>
                      <a:pt x="133071" y="47948"/>
                      <a:pt x="131190" y="47948"/>
                    </a:cubicBezTo>
                    <a:cubicBezTo>
                      <a:pt x="130706" y="47948"/>
                      <a:pt x="130222" y="48002"/>
                      <a:pt x="129747" y="48100"/>
                    </a:cubicBezTo>
                    <a:cubicBezTo>
                      <a:pt x="129783" y="43943"/>
                      <a:pt x="132957" y="41864"/>
                      <a:pt x="136132" y="41864"/>
                    </a:cubicBezTo>
                    <a:close/>
                    <a:moveTo>
                      <a:pt x="89293" y="41912"/>
                    </a:moveTo>
                    <a:cubicBezTo>
                      <a:pt x="92468" y="41912"/>
                      <a:pt x="95642" y="43988"/>
                      <a:pt x="95679" y="48143"/>
                    </a:cubicBezTo>
                    <a:lnTo>
                      <a:pt x="95679" y="48143"/>
                    </a:lnTo>
                    <a:cubicBezTo>
                      <a:pt x="95207" y="48043"/>
                      <a:pt x="94732" y="47994"/>
                      <a:pt x="94260" y="47994"/>
                    </a:cubicBezTo>
                    <a:cubicBezTo>
                      <a:pt x="92399" y="47994"/>
                      <a:pt x="90599" y="48760"/>
                      <a:pt x="89299" y="50152"/>
                    </a:cubicBezTo>
                    <a:cubicBezTo>
                      <a:pt x="88018" y="48773"/>
                      <a:pt x="86226" y="47993"/>
                      <a:pt x="84344" y="47993"/>
                    </a:cubicBezTo>
                    <a:cubicBezTo>
                      <a:pt x="83860" y="47993"/>
                      <a:pt x="83376" y="48047"/>
                      <a:pt x="82902" y="48145"/>
                    </a:cubicBezTo>
                    <a:cubicBezTo>
                      <a:pt x="82937" y="43991"/>
                      <a:pt x="86116" y="41912"/>
                      <a:pt x="89293" y="41912"/>
                    </a:cubicBezTo>
                    <a:close/>
                    <a:moveTo>
                      <a:pt x="42335" y="42067"/>
                    </a:moveTo>
                    <a:cubicBezTo>
                      <a:pt x="45509" y="42067"/>
                      <a:pt x="48681" y="44143"/>
                      <a:pt x="48726" y="48298"/>
                    </a:cubicBezTo>
                    <a:lnTo>
                      <a:pt x="48726" y="48298"/>
                    </a:lnTo>
                    <a:cubicBezTo>
                      <a:pt x="48251" y="48196"/>
                      <a:pt x="47772" y="48146"/>
                      <a:pt x="47298" y="48146"/>
                    </a:cubicBezTo>
                    <a:cubicBezTo>
                      <a:pt x="45434" y="48146"/>
                      <a:pt x="43630" y="48912"/>
                      <a:pt x="42337" y="50305"/>
                    </a:cubicBezTo>
                    <a:cubicBezTo>
                      <a:pt x="41056" y="48925"/>
                      <a:pt x="39264" y="48145"/>
                      <a:pt x="37382" y="48145"/>
                    </a:cubicBezTo>
                    <a:cubicBezTo>
                      <a:pt x="36898" y="48145"/>
                      <a:pt x="36415" y="48199"/>
                      <a:pt x="35940" y="48307"/>
                    </a:cubicBezTo>
                    <a:cubicBezTo>
                      <a:pt x="35980" y="44148"/>
                      <a:pt x="39158" y="42067"/>
                      <a:pt x="42335" y="42067"/>
                    </a:cubicBezTo>
                    <a:close/>
                    <a:moveTo>
                      <a:pt x="65651" y="42067"/>
                    </a:moveTo>
                    <a:cubicBezTo>
                      <a:pt x="68826" y="42067"/>
                      <a:pt x="72001" y="44146"/>
                      <a:pt x="72041" y="48307"/>
                    </a:cubicBezTo>
                    <a:cubicBezTo>
                      <a:pt x="71563" y="48202"/>
                      <a:pt x="71080" y="48150"/>
                      <a:pt x="70601" y="48150"/>
                    </a:cubicBezTo>
                    <a:cubicBezTo>
                      <a:pt x="68748" y="48150"/>
                      <a:pt x="66948" y="48916"/>
                      <a:pt x="65653" y="50305"/>
                    </a:cubicBezTo>
                    <a:cubicBezTo>
                      <a:pt x="64371" y="48934"/>
                      <a:pt x="62579" y="48145"/>
                      <a:pt x="60697" y="48145"/>
                    </a:cubicBezTo>
                    <a:cubicBezTo>
                      <a:pt x="60214" y="48145"/>
                      <a:pt x="59730" y="48199"/>
                      <a:pt x="59255" y="48307"/>
                    </a:cubicBezTo>
                    <a:cubicBezTo>
                      <a:pt x="59295" y="44148"/>
                      <a:pt x="62473" y="42067"/>
                      <a:pt x="65651" y="42067"/>
                    </a:cubicBezTo>
                    <a:close/>
                    <a:moveTo>
                      <a:pt x="18806" y="42117"/>
                    </a:moveTo>
                    <a:cubicBezTo>
                      <a:pt x="21981" y="42117"/>
                      <a:pt x="25156" y="44198"/>
                      <a:pt x="25196" y="48360"/>
                    </a:cubicBezTo>
                    <a:cubicBezTo>
                      <a:pt x="24717" y="48255"/>
                      <a:pt x="24234" y="48204"/>
                      <a:pt x="23755" y="48204"/>
                    </a:cubicBezTo>
                    <a:cubicBezTo>
                      <a:pt x="21902" y="48204"/>
                      <a:pt x="20103" y="48970"/>
                      <a:pt x="18807" y="50359"/>
                    </a:cubicBezTo>
                    <a:cubicBezTo>
                      <a:pt x="17526" y="48988"/>
                      <a:pt x="15734" y="48199"/>
                      <a:pt x="13852" y="48199"/>
                    </a:cubicBezTo>
                    <a:cubicBezTo>
                      <a:pt x="13368" y="48199"/>
                      <a:pt x="12884" y="48253"/>
                      <a:pt x="12409" y="48360"/>
                    </a:cubicBezTo>
                    <a:cubicBezTo>
                      <a:pt x="12454" y="44198"/>
                      <a:pt x="15631" y="42117"/>
                      <a:pt x="18806" y="42117"/>
                    </a:cubicBezTo>
                    <a:close/>
                    <a:moveTo>
                      <a:pt x="117967" y="48323"/>
                    </a:moveTo>
                    <a:cubicBezTo>
                      <a:pt x="118392" y="48323"/>
                      <a:pt x="118820" y="48362"/>
                      <a:pt x="119245" y="48441"/>
                    </a:cubicBezTo>
                    <a:cubicBezTo>
                      <a:pt x="118253" y="49621"/>
                      <a:pt x="117671" y="51114"/>
                      <a:pt x="117757" y="52706"/>
                    </a:cubicBezTo>
                    <a:lnTo>
                      <a:pt x="117757" y="52706"/>
                    </a:lnTo>
                    <a:cubicBezTo>
                      <a:pt x="116507" y="51403"/>
                      <a:pt x="114740" y="50573"/>
                      <a:pt x="112880" y="50573"/>
                    </a:cubicBezTo>
                    <a:cubicBezTo>
                      <a:pt x="112860" y="50573"/>
                      <a:pt x="112840" y="50573"/>
                      <a:pt x="112821" y="50574"/>
                    </a:cubicBezTo>
                    <a:cubicBezTo>
                      <a:pt x="114158" y="49126"/>
                      <a:pt x="116031" y="48323"/>
                      <a:pt x="117967" y="48323"/>
                    </a:cubicBezTo>
                    <a:close/>
                    <a:moveTo>
                      <a:pt x="130990" y="48323"/>
                    </a:moveTo>
                    <a:cubicBezTo>
                      <a:pt x="132925" y="48323"/>
                      <a:pt x="134799" y="49126"/>
                      <a:pt x="136136" y="50574"/>
                    </a:cubicBezTo>
                    <a:cubicBezTo>
                      <a:pt x="136116" y="50573"/>
                      <a:pt x="136096" y="50573"/>
                      <a:pt x="136077" y="50573"/>
                    </a:cubicBezTo>
                    <a:cubicBezTo>
                      <a:pt x="134208" y="50573"/>
                      <a:pt x="132440" y="51412"/>
                      <a:pt x="131199" y="52715"/>
                    </a:cubicBezTo>
                    <a:cubicBezTo>
                      <a:pt x="131279" y="51120"/>
                      <a:pt x="130697" y="49624"/>
                      <a:pt x="129711" y="48441"/>
                    </a:cubicBezTo>
                    <a:cubicBezTo>
                      <a:pt x="130137" y="48362"/>
                      <a:pt x="130565" y="48323"/>
                      <a:pt x="130990" y="48323"/>
                    </a:cubicBezTo>
                    <a:close/>
                    <a:moveTo>
                      <a:pt x="94437" y="48359"/>
                    </a:moveTo>
                    <a:cubicBezTo>
                      <a:pt x="94862" y="48359"/>
                      <a:pt x="95289" y="48398"/>
                      <a:pt x="95715" y="48477"/>
                    </a:cubicBezTo>
                    <a:cubicBezTo>
                      <a:pt x="94722" y="49666"/>
                      <a:pt x="94140" y="51168"/>
                      <a:pt x="94227" y="52750"/>
                    </a:cubicBezTo>
                    <a:lnTo>
                      <a:pt x="94227" y="52750"/>
                    </a:lnTo>
                    <a:cubicBezTo>
                      <a:pt x="92986" y="51447"/>
                      <a:pt x="91219" y="50618"/>
                      <a:pt x="89350" y="50618"/>
                    </a:cubicBezTo>
                    <a:cubicBezTo>
                      <a:pt x="89330" y="50618"/>
                      <a:pt x="89310" y="50618"/>
                      <a:pt x="89290" y="50618"/>
                    </a:cubicBezTo>
                    <a:cubicBezTo>
                      <a:pt x="89270" y="50618"/>
                      <a:pt x="89250" y="50618"/>
                      <a:pt x="89231" y="50618"/>
                    </a:cubicBezTo>
                    <a:cubicBezTo>
                      <a:pt x="87362" y="50618"/>
                      <a:pt x="85603" y="51448"/>
                      <a:pt x="84353" y="52751"/>
                    </a:cubicBezTo>
                    <a:cubicBezTo>
                      <a:pt x="84443" y="51165"/>
                      <a:pt x="83860" y="49660"/>
                      <a:pt x="82866" y="48477"/>
                    </a:cubicBezTo>
                    <a:cubicBezTo>
                      <a:pt x="83291" y="48398"/>
                      <a:pt x="83719" y="48359"/>
                      <a:pt x="84144" y="48359"/>
                    </a:cubicBezTo>
                    <a:cubicBezTo>
                      <a:pt x="86080" y="48359"/>
                      <a:pt x="87955" y="49162"/>
                      <a:pt x="89299" y="50609"/>
                    </a:cubicBezTo>
                    <a:cubicBezTo>
                      <a:pt x="90637" y="49162"/>
                      <a:pt x="92504" y="48359"/>
                      <a:pt x="94437" y="48359"/>
                    </a:cubicBezTo>
                    <a:close/>
                    <a:moveTo>
                      <a:pt x="47485" y="48520"/>
                    </a:moveTo>
                    <a:cubicBezTo>
                      <a:pt x="47909" y="48520"/>
                      <a:pt x="48337" y="48559"/>
                      <a:pt x="48762" y="48638"/>
                    </a:cubicBezTo>
                    <a:cubicBezTo>
                      <a:pt x="47767" y="49821"/>
                      <a:pt x="47185" y="51326"/>
                      <a:pt x="47275" y="52912"/>
                    </a:cubicBezTo>
                    <a:cubicBezTo>
                      <a:pt x="46025" y="51609"/>
                      <a:pt x="44257" y="50779"/>
                      <a:pt x="42397" y="50779"/>
                    </a:cubicBezTo>
                    <a:cubicBezTo>
                      <a:pt x="42377" y="50779"/>
                      <a:pt x="42357" y="50779"/>
                      <a:pt x="42337" y="50780"/>
                    </a:cubicBezTo>
                    <a:cubicBezTo>
                      <a:pt x="43675" y="49325"/>
                      <a:pt x="45549" y="48520"/>
                      <a:pt x="47485" y="48520"/>
                    </a:cubicBezTo>
                    <a:close/>
                    <a:moveTo>
                      <a:pt x="60501" y="48529"/>
                    </a:moveTo>
                    <a:cubicBezTo>
                      <a:pt x="62439" y="48529"/>
                      <a:pt x="64308" y="49332"/>
                      <a:pt x="65653" y="50780"/>
                    </a:cubicBezTo>
                    <a:cubicBezTo>
                      <a:pt x="65633" y="50779"/>
                      <a:pt x="65613" y="50779"/>
                      <a:pt x="65593" y="50779"/>
                    </a:cubicBezTo>
                    <a:cubicBezTo>
                      <a:pt x="63725" y="50779"/>
                      <a:pt x="61957" y="51618"/>
                      <a:pt x="60715" y="52921"/>
                    </a:cubicBezTo>
                    <a:cubicBezTo>
                      <a:pt x="60796" y="51326"/>
                      <a:pt x="60214" y="49830"/>
                      <a:pt x="59219" y="48647"/>
                    </a:cubicBezTo>
                    <a:cubicBezTo>
                      <a:pt x="59646" y="48568"/>
                      <a:pt x="60075" y="48529"/>
                      <a:pt x="60501" y="48529"/>
                    </a:cubicBezTo>
                    <a:close/>
                    <a:moveTo>
                      <a:pt x="107662" y="48316"/>
                    </a:moveTo>
                    <a:cubicBezTo>
                      <a:pt x="109596" y="48316"/>
                      <a:pt x="111472" y="49118"/>
                      <a:pt x="112821" y="50574"/>
                    </a:cubicBezTo>
                    <a:cubicBezTo>
                      <a:pt x="112802" y="50573"/>
                      <a:pt x="112783" y="50573"/>
                      <a:pt x="112765" y="50573"/>
                    </a:cubicBezTo>
                    <a:cubicBezTo>
                      <a:pt x="110778" y="50573"/>
                      <a:pt x="108902" y="51519"/>
                      <a:pt x="107650" y="52966"/>
                    </a:cubicBezTo>
                    <a:lnTo>
                      <a:pt x="107650" y="52966"/>
                    </a:lnTo>
                    <a:cubicBezTo>
                      <a:pt x="107803" y="51290"/>
                      <a:pt x="107211" y="49713"/>
                      <a:pt x="106172" y="48477"/>
                    </a:cubicBezTo>
                    <a:cubicBezTo>
                      <a:pt x="106667" y="48369"/>
                      <a:pt x="107167" y="48316"/>
                      <a:pt x="107662" y="48316"/>
                    </a:cubicBezTo>
                    <a:close/>
                    <a:moveTo>
                      <a:pt x="13659" y="48573"/>
                    </a:moveTo>
                    <a:cubicBezTo>
                      <a:pt x="15592" y="48573"/>
                      <a:pt x="17464" y="49371"/>
                      <a:pt x="18807" y="50824"/>
                    </a:cubicBezTo>
                    <a:cubicBezTo>
                      <a:pt x="18787" y="50824"/>
                      <a:pt x="18768" y="50824"/>
                      <a:pt x="18748" y="50824"/>
                    </a:cubicBezTo>
                    <a:cubicBezTo>
                      <a:pt x="16879" y="50824"/>
                      <a:pt x="15111" y="51663"/>
                      <a:pt x="13870" y="52966"/>
                    </a:cubicBezTo>
                    <a:cubicBezTo>
                      <a:pt x="13951" y="51371"/>
                      <a:pt x="13368" y="49875"/>
                      <a:pt x="12374" y="48692"/>
                    </a:cubicBezTo>
                    <a:cubicBezTo>
                      <a:pt x="12802" y="48612"/>
                      <a:pt x="13232" y="48573"/>
                      <a:pt x="13659" y="48573"/>
                    </a:cubicBezTo>
                    <a:close/>
                    <a:moveTo>
                      <a:pt x="23953" y="48574"/>
                    </a:moveTo>
                    <a:cubicBezTo>
                      <a:pt x="24378" y="48574"/>
                      <a:pt x="24806" y="48613"/>
                      <a:pt x="25232" y="48692"/>
                    </a:cubicBezTo>
                    <a:cubicBezTo>
                      <a:pt x="24237" y="49875"/>
                      <a:pt x="23655" y="51371"/>
                      <a:pt x="23744" y="52966"/>
                    </a:cubicBezTo>
                    <a:cubicBezTo>
                      <a:pt x="22494" y="51663"/>
                      <a:pt x="20726" y="50824"/>
                      <a:pt x="18866" y="50824"/>
                    </a:cubicBezTo>
                    <a:cubicBezTo>
                      <a:pt x="18846" y="50824"/>
                      <a:pt x="18827" y="50824"/>
                      <a:pt x="18807" y="50824"/>
                    </a:cubicBezTo>
                    <a:cubicBezTo>
                      <a:pt x="20144" y="49377"/>
                      <a:pt x="22018" y="48574"/>
                      <a:pt x="23953" y="48574"/>
                    </a:cubicBezTo>
                    <a:close/>
                    <a:moveTo>
                      <a:pt x="37179" y="48522"/>
                    </a:moveTo>
                    <a:cubicBezTo>
                      <a:pt x="39113" y="48522"/>
                      <a:pt x="40989" y="49325"/>
                      <a:pt x="42337" y="50780"/>
                    </a:cubicBezTo>
                    <a:cubicBezTo>
                      <a:pt x="42319" y="50779"/>
                      <a:pt x="42300" y="50779"/>
                      <a:pt x="42282" y="50779"/>
                    </a:cubicBezTo>
                    <a:cubicBezTo>
                      <a:pt x="40295" y="50779"/>
                      <a:pt x="38419" y="51725"/>
                      <a:pt x="37167" y="53172"/>
                    </a:cubicBezTo>
                    <a:cubicBezTo>
                      <a:pt x="37320" y="51496"/>
                      <a:pt x="36728" y="49910"/>
                      <a:pt x="35689" y="48683"/>
                    </a:cubicBezTo>
                    <a:cubicBezTo>
                      <a:pt x="36184" y="48575"/>
                      <a:pt x="36683" y="48522"/>
                      <a:pt x="37179" y="48522"/>
                    </a:cubicBezTo>
                    <a:close/>
                    <a:moveTo>
                      <a:pt x="124475" y="46470"/>
                    </a:moveTo>
                    <a:cubicBezTo>
                      <a:pt x="127650" y="46470"/>
                      <a:pt x="130827" y="48548"/>
                      <a:pt x="130867" y="52706"/>
                    </a:cubicBezTo>
                    <a:cubicBezTo>
                      <a:pt x="130388" y="52601"/>
                      <a:pt x="129906" y="52550"/>
                      <a:pt x="129426" y="52550"/>
                    </a:cubicBezTo>
                    <a:cubicBezTo>
                      <a:pt x="127574" y="52550"/>
                      <a:pt x="125776" y="53316"/>
                      <a:pt x="124487" y="54704"/>
                    </a:cubicBezTo>
                    <a:cubicBezTo>
                      <a:pt x="123206" y="53333"/>
                      <a:pt x="121414" y="52545"/>
                      <a:pt x="119532" y="52545"/>
                    </a:cubicBezTo>
                    <a:cubicBezTo>
                      <a:pt x="119048" y="52545"/>
                      <a:pt x="118564" y="52599"/>
                      <a:pt x="118089" y="52706"/>
                    </a:cubicBezTo>
                    <a:cubicBezTo>
                      <a:pt x="118125" y="48548"/>
                      <a:pt x="121299" y="46470"/>
                      <a:pt x="124475" y="46470"/>
                    </a:cubicBezTo>
                    <a:close/>
                    <a:moveTo>
                      <a:pt x="77635" y="46519"/>
                    </a:moveTo>
                    <a:cubicBezTo>
                      <a:pt x="80808" y="46519"/>
                      <a:pt x="83981" y="48596"/>
                      <a:pt x="84022" y="52751"/>
                    </a:cubicBezTo>
                    <a:lnTo>
                      <a:pt x="84031" y="52760"/>
                    </a:lnTo>
                    <a:cubicBezTo>
                      <a:pt x="83550" y="52655"/>
                      <a:pt x="83066" y="52604"/>
                      <a:pt x="82586" y="52604"/>
                    </a:cubicBezTo>
                    <a:cubicBezTo>
                      <a:pt x="80731" y="52604"/>
                      <a:pt x="78937" y="53370"/>
                      <a:pt x="77642" y="54758"/>
                    </a:cubicBezTo>
                    <a:cubicBezTo>
                      <a:pt x="76360" y="53378"/>
                      <a:pt x="74568" y="52599"/>
                      <a:pt x="72696" y="52599"/>
                    </a:cubicBezTo>
                    <a:cubicBezTo>
                      <a:pt x="72203" y="52599"/>
                      <a:pt x="71719" y="52652"/>
                      <a:pt x="71244" y="52760"/>
                    </a:cubicBezTo>
                    <a:cubicBezTo>
                      <a:pt x="71280" y="48600"/>
                      <a:pt x="74457" y="46519"/>
                      <a:pt x="77635" y="46519"/>
                    </a:cubicBezTo>
                    <a:close/>
                    <a:moveTo>
                      <a:pt x="100946" y="46509"/>
                    </a:moveTo>
                    <a:cubicBezTo>
                      <a:pt x="104122" y="46509"/>
                      <a:pt x="107296" y="48585"/>
                      <a:pt x="107337" y="52742"/>
                    </a:cubicBezTo>
                    <a:cubicBezTo>
                      <a:pt x="106865" y="52641"/>
                      <a:pt x="106389" y="52591"/>
                      <a:pt x="105917" y="52591"/>
                    </a:cubicBezTo>
                    <a:cubicBezTo>
                      <a:pt x="104050" y="52591"/>
                      <a:pt x="102242" y="53364"/>
                      <a:pt x="100948" y="54758"/>
                    </a:cubicBezTo>
                    <a:lnTo>
                      <a:pt x="100948" y="54749"/>
                    </a:lnTo>
                    <a:cubicBezTo>
                      <a:pt x="99667" y="53369"/>
                      <a:pt x="97875" y="52590"/>
                      <a:pt x="95993" y="52590"/>
                    </a:cubicBezTo>
                    <a:cubicBezTo>
                      <a:pt x="95509" y="52590"/>
                      <a:pt x="95025" y="52643"/>
                      <a:pt x="94550" y="52742"/>
                    </a:cubicBezTo>
                    <a:cubicBezTo>
                      <a:pt x="94591" y="48588"/>
                      <a:pt x="97769" y="46509"/>
                      <a:pt x="100946" y="46509"/>
                    </a:cubicBezTo>
                    <a:close/>
                    <a:moveTo>
                      <a:pt x="53993" y="46670"/>
                    </a:moveTo>
                    <a:cubicBezTo>
                      <a:pt x="57169" y="46670"/>
                      <a:pt x="60344" y="48747"/>
                      <a:pt x="60384" y="52903"/>
                    </a:cubicBezTo>
                    <a:cubicBezTo>
                      <a:pt x="59911" y="52801"/>
                      <a:pt x="59433" y="52752"/>
                      <a:pt x="58960" y="52752"/>
                    </a:cubicBezTo>
                    <a:cubicBezTo>
                      <a:pt x="57101" y="52752"/>
                      <a:pt x="55295" y="53518"/>
                      <a:pt x="53995" y="54910"/>
                    </a:cubicBezTo>
                    <a:cubicBezTo>
                      <a:pt x="52714" y="53531"/>
                      <a:pt x="50922" y="52751"/>
                      <a:pt x="49040" y="52751"/>
                    </a:cubicBezTo>
                    <a:cubicBezTo>
                      <a:pt x="48556" y="52751"/>
                      <a:pt x="48072" y="52805"/>
                      <a:pt x="47597" y="52903"/>
                    </a:cubicBezTo>
                    <a:cubicBezTo>
                      <a:pt x="47638" y="48749"/>
                      <a:pt x="50816" y="46670"/>
                      <a:pt x="53993" y="46670"/>
                    </a:cubicBezTo>
                    <a:close/>
                    <a:moveTo>
                      <a:pt x="7145" y="46712"/>
                    </a:moveTo>
                    <a:cubicBezTo>
                      <a:pt x="10322" y="46712"/>
                      <a:pt x="13498" y="48790"/>
                      <a:pt x="13538" y="52948"/>
                    </a:cubicBezTo>
                    <a:cubicBezTo>
                      <a:pt x="13065" y="52846"/>
                      <a:pt x="12588" y="52796"/>
                      <a:pt x="12114" y="52796"/>
                    </a:cubicBezTo>
                    <a:cubicBezTo>
                      <a:pt x="10255" y="52796"/>
                      <a:pt x="8451" y="53563"/>
                      <a:pt x="7159" y="54955"/>
                    </a:cubicBezTo>
                    <a:cubicBezTo>
                      <a:pt x="5884" y="53583"/>
                      <a:pt x="4097" y="52805"/>
                      <a:pt x="2226" y="52805"/>
                    </a:cubicBezTo>
                    <a:cubicBezTo>
                      <a:pt x="2216" y="52805"/>
                      <a:pt x="2205" y="52805"/>
                      <a:pt x="2194" y="52805"/>
                    </a:cubicBezTo>
                    <a:lnTo>
                      <a:pt x="2194" y="52796"/>
                    </a:lnTo>
                    <a:cubicBezTo>
                      <a:pt x="1711" y="52796"/>
                      <a:pt x="1227" y="52850"/>
                      <a:pt x="752" y="52948"/>
                    </a:cubicBezTo>
                    <a:cubicBezTo>
                      <a:pt x="792" y="48790"/>
                      <a:pt x="3969" y="46712"/>
                      <a:pt x="7145" y="46712"/>
                    </a:cubicBezTo>
                    <a:close/>
                    <a:moveTo>
                      <a:pt x="30465" y="46717"/>
                    </a:moveTo>
                    <a:cubicBezTo>
                      <a:pt x="33637" y="46717"/>
                      <a:pt x="36811" y="48795"/>
                      <a:pt x="36854" y="52953"/>
                    </a:cubicBezTo>
                    <a:lnTo>
                      <a:pt x="36854" y="52953"/>
                    </a:lnTo>
                    <a:cubicBezTo>
                      <a:pt x="36379" y="52851"/>
                      <a:pt x="35901" y="52801"/>
                      <a:pt x="35426" y="52801"/>
                    </a:cubicBezTo>
                    <a:cubicBezTo>
                      <a:pt x="33569" y="52801"/>
                      <a:pt x="31771" y="53567"/>
                      <a:pt x="30483" y="54955"/>
                    </a:cubicBezTo>
                    <a:cubicBezTo>
                      <a:pt x="29201" y="53584"/>
                      <a:pt x="27409" y="52796"/>
                      <a:pt x="25528" y="52796"/>
                    </a:cubicBezTo>
                    <a:cubicBezTo>
                      <a:pt x="25044" y="52796"/>
                      <a:pt x="24560" y="52850"/>
                      <a:pt x="24085" y="52957"/>
                    </a:cubicBezTo>
                    <a:cubicBezTo>
                      <a:pt x="24116" y="48798"/>
                      <a:pt x="27290" y="46717"/>
                      <a:pt x="30465" y="46717"/>
                    </a:cubicBezTo>
                    <a:close/>
                    <a:moveTo>
                      <a:pt x="107865" y="57160"/>
                    </a:moveTo>
                    <a:cubicBezTo>
                      <a:pt x="107867" y="57160"/>
                      <a:pt x="107868" y="57160"/>
                      <a:pt x="107870" y="57160"/>
                    </a:cubicBezTo>
                    <a:lnTo>
                      <a:pt x="107870" y="57160"/>
                    </a:lnTo>
                    <a:cubicBezTo>
                      <a:pt x="107871" y="57160"/>
                      <a:pt x="107873" y="57160"/>
                      <a:pt x="107874" y="57160"/>
                    </a:cubicBezTo>
                    <a:close/>
                    <a:moveTo>
                      <a:pt x="129607" y="52925"/>
                    </a:moveTo>
                    <a:cubicBezTo>
                      <a:pt x="130037" y="52925"/>
                      <a:pt x="130471" y="52965"/>
                      <a:pt x="130903" y="53047"/>
                    </a:cubicBezTo>
                    <a:cubicBezTo>
                      <a:pt x="129908" y="54229"/>
                      <a:pt x="129326" y="55726"/>
                      <a:pt x="129415" y="57321"/>
                    </a:cubicBezTo>
                    <a:cubicBezTo>
                      <a:pt x="128165" y="56009"/>
                      <a:pt x="126406" y="55179"/>
                      <a:pt x="124538" y="55179"/>
                    </a:cubicBezTo>
                    <a:cubicBezTo>
                      <a:pt x="124518" y="55179"/>
                      <a:pt x="124498" y="55179"/>
                      <a:pt x="124478" y="55179"/>
                    </a:cubicBezTo>
                    <a:cubicBezTo>
                      <a:pt x="124458" y="55179"/>
                      <a:pt x="124438" y="55179"/>
                      <a:pt x="124418" y="55179"/>
                    </a:cubicBezTo>
                    <a:cubicBezTo>
                      <a:pt x="122550" y="55179"/>
                      <a:pt x="120782" y="56009"/>
                      <a:pt x="119541" y="57321"/>
                    </a:cubicBezTo>
                    <a:cubicBezTo>
                      <a:pt x="119622" y="55726"/>
                      <a:pt x="119039" y="54220"/>
                      <a:pt x="118045" y="53047"/>
                    </a:cubicBezTo>
                    <a:cubicBezTo>
                      <a:pt x="118478" y="52965"/>
                      <a:pt x="118913" y="52925"/>
                      <a:pt x="119344" y="52925"/>
                    </a:cubicBezTo>
                    <a:cubicBezTo>
                      <a:pt x="121276" y="52925"/>
                      <a:pt x="123138" y="53727"/>
                      <a:pt x="124478" y="55170"/>
                    </a:cubicBezTo>
                    <a:cubicBezTo>
                      <a:pt x="125811" y="53727"/>
                      <a:pt x="127678" y="52925"/>
                      <a:pt x="129607" y="52925"/>
                    </a:cubicBezTo>
                    <a:close/>
                    <a:moveTo>
                      <a:pt x="82780" y="52965"/>
                    </a:moveTo>
                    <a:cubicBezTo>
                      <a:pt x="83204" y="52965"/>
                      <a:pt x="83632" y="53003"/>
                      <a:pt x="84057" y="53082"/>
                    </a:cubicBezTo>
                    <a:cubicBezTo>
                      <a:pt x="83538" y="53701"/>
                      <a:pt x="83135" y="54409"/>
                      <a:pt x="82875" y="55170"/>
                    </a:cubicBezTo>
                    <a:cubicBezTo>
                      <a:pt x="82634" y="55866"/>
                      <a:pt x="82526" y="56607"/>
                      <a:pt x="82569" y="57347"/>
                    </a:cubicBezTo>
                    <a:lnTo>
                      <a:pt x="82569" y="57347"/>
                    </a:lnTo>
                    <a:cubicBezTo>
                      <a:pt x="81328" y="56053"/>
                      <a:pt x="79569" y="55215"/>
                      <a:pt x="77701" y="55215"/>
                    </a:cubicBezTo>
                    <a:cubicBezTo>
                      <a:pt x="77681" y="55215"/>
                      <a:pt x="77661" y="55215"/>
                      <a:pt x="77642" y="55215"/>
                    </a:cubicBezTo>
                    <a:cubicBezTo>
                      <a:pt x="78979" y="53768"/>
                      <a:pt x="80847" y="52965"/>
                      <a:pt x="82780" y="52965"/>
                    </a:cubicBezTo>
                    <a:close/>
                    <a:moveTo>
                      <a:pt x="95802" y="52974"/>
                    </a:moveTo>
                    <a:cubicBezTo>
                      <a:pt x="97735" y="52974"/>
                      <a:pt x="99602" y="53775"/>
                      <a:pt x="100939" y="55215"/>
                    </a:cubicBezTo>
                    <a:cubicBezTo>
                      <a:pt x="100919" y="55215"/>
                      <a:pt x="100900" y="55215"/>
                      <a:pt x="100880" y="55215"/>
                    </a:cubicBezTo>
                    <a:cubicBezTo>
                      <a:pt x="99020" y="55215"/>
                      <a:pt x="97252" y="56053"/>
                      <a:pt x="96011" y="57357"/>
                    </a:cubicBezTo>
                    <a:cubicBezTo>
                      <a:pt x="96047" y="56622"/>
                      <a:pt x="95948" y="55878"/>
                      <a:pt x="95706" y="55179"/>
                    </a:cubicBezTo>
                    <a:lnTo>
                      <a:pt x="95706" y="55170"/>
                    </a:lnTo>
                    <a:cubicBezTo>
                      <a:pt x="95446" y="54409"/>
                      <a:pt x="95043" y="53701"/>
                      <a:pt x="94523" y="53091"/>
                    </a:cubicBezTo>
                    <a:cubicBezTo>
                      <a:pt x="94949" y="53012"/>
                      <a:pt x="95377" y="52974"/>
                      <a:pt x="95802" y="52974"/>
                    </a:cubicBezTo>
                    <a:close/>
                    <a:moveTo>
                      <a:pt x="60697" y="57357"/>
                    </a:moveTo>
                    <a:cubicBezTo>
                      <a:pt x="60700" y="57357"/>
                      <a:pt x="60703" y="57357"/>
                      <a:pt x="60706" y="57357"/>
                    </a:cubicBezTo>
                    <a:lnTo>
                      <a:pt x="60706" y="57357"/>
                    </a:lnTo>
                    <a:cubicBezTo>
                      <a:pt x="60709" y="57357"/>
                      <a:pt x="60712" y="57357"/>
                      <a:pt x="60715" y="57357"/>
                    </a:cubicBezTo>
                    <a:close/>
                    <a:moveTo>
                      <a:pt x="48839" y="53117"/>
                    </a:moveTo>
                    <a:cubicBezTo>
                      <a:pt x="50775" y="53117"/>
                      <a:pt x="52650" y="53921"/>
                      <a:pt x="53995" y="55376"/>
                    </a:cubicBezTo>
                    <a:lnTo>
                      <a:pt x="53995" y="55376"/>
                    </a:lnTo>
                    <a:cubicBezTo>
                      <a:pt x="53992" y="55376"/>
                      <a:pt x="53989" y="55376"/>
                      <a:pt x="53986" y="55376"/>
                    </a:cubicBezTo>
                    <a:cubicBezTo>
                      <a:pt x="53966" y="55376"/>
                      <a:pt x="53946" y="55376"/>
                      <a:pt x="53927" y="55376"/>
                    </a:cubicBezTo>
                    <a:cubicBezTo>
                      <a:pt x="52067" y="55376"/>
                      <a:pt x="50299" y="56206"/>
                      <a:pt x="49049" y="57509"/>
                    </a:cubicBezTo>
                    <a:cubicBezTo>
                      <a:pt x="49138" y="55923"/>
                      <a:pt x="48556" y="54418"/>
                      <a:pt x="47561" y="53235"/>
                    </a:cubicBezTo>
                    <a:cubicBezTo>
                      <a:pt x="47987" y="53156"/>
                      <a:pt x="48414" y="53117"/>
                      <a:pt x="48839" y="53117"/>
                    </a:cubicBezTo>
                    <a:close/>
                    <a:moveTo>
                      <a:pt x="59142" y="53117"/>
                    </a:moveTo>
                    <a:cubicBezTo>
                      <a:pt x="59567" y="53117"/>
                      <a:pt x="59994" y="53156"/>
                      <a:pt x="60420" y="53235"/>
                    </a:cubicBezTo>
                    <a:cubicBezTo>
                      <a:pt x="59425" y="54427"/>
                      <a:pt x="58843" y="55932"/>
                      <a:pt x="58932" y="57518"/>
                    </a:cubicBezTo>
                    <a:lnTo>
                      <a:pt x="58923" y="57509"/>
                    </a:lnTo>
                    <a:cubicBezTo>
                      <a:pt x="57682" y="56206"/>
                      <a:pt x="55914" y="55376"/>
                      <a:pt x="54046" y="55376"/>
                    </a:cubicBezTo>
                    <a:cubicBezTo>
                      <a:pt x="54029" y="55376"/>
                      <a:pt x="54012" y="55376"/>
                      <a:pt x="53995" y="55376"/>
                    </a:cubicBezTo>
                    <a:lnTo>
                      <a:pt x="53995" y="55376"/>
                    </a:lnTo>
                    <a:cubicBezTo>
                      <a:pt x="55333" y="53921"/>
                      <a:pt x="57206" y="53117"/>
                      <a:pt x="59142" y="53117"/>
                    </a:cubicBezTo>
                    <a:close/>
                    <a:moveTo>
                      <a:pt x="25317" y="53179"/>
                    </a:moveTo>
                    <a:cubicBezTo>
                      <a:pt x="27247" y="53179"/>
                      <a:pt x="29113" y="53976"/>
                      <a:pt x="30456" y="55421"/>
                    </a:cubicBezTo>
                    <a:cubicBezTo>
                      <a:pt x="30436" y="55421"/>
                      <a:pt x="30416" y="55421"/>
                      <a:pt x="30397" y="55421"/>
                    </a:cubicBezTo>
                    <a:cubicBezTo>
                      <a:pt x="28528" y="55421"/>
                      <a:pt x="26769" y="56259"/>
                      <a:pt x="25528" y="57554"/>
                    </a:cubicBezTo>
                    <a:cubicBezTo>
                      <a:pt x="25563" y="56819"/>
                      <a:pt x="25456" y="56075"/>
                      <a:pt x="25223" y="55376"/>
                    </a:cubicBezTo>
                    <a:lnTo>
                      <a:pt x="25223" y="55385"/>
                    </a:lnTo>
                    <a:cubicBezTo>
                      <a:pt x="24963" y="54624"/>
                      <a:pt x="24560" y="53916"/>
                      <a:pt x="24031" y="53298"/>
                    </a:cubicBezTo>
                    <a:cubicBezTo>
                      <a:pt x="24460" y="53218"/>
                      <a:pt x="24890" y="53179"/>
                      <a:pt x="25317" y="53179"/>
                    </a:cubicBezTo>
                    <a:close/>
                    <a:moveTo>
                      <a:pt x="12293" y="53188"/>
                    </a:moveTo>
                    <a:cubicBezTo>
                      <a:pt x="12719" y="53188"/>
                      <a:pt x="13147" y="53227"/>
                      <a:pt x="13574" y="53307"/>
                    </a:cubicBezTo>
                    <a:cubicBezTo>
                      <a:pt x="13055" y="53925"/>
                      <a:pt x="12651" y="54624"/>
                      <a:pt x="12391" y="55385"/>
                    </a:cubicBezTo>
                    <a:cubicBezTo>
                      <a:pt x="12150" y="56084"/>
                      <a:pt x="12051" y="56819"/>
                      <a:pt x="12087" y="57554"/>
                    </a:cubicBezTo>
                    <a:lnTo>
                      <a:pt x="12087" y="57572"/>
                    </a:lnTo>
                    <a:cubicBezTo>
                      <a:pt x="10845" y="56268"/>
                      <a:pt x="9086" y="55430"/>
                      <a:pt x="7218" y="55430"/>
                    </a:cubicBezTo>
                    <a:cubicBezTo>
                      <a:pt x="7198" y="55430"/>
                      <a:pt x="7178" y="55430"/>
                      <a:pt x="7159" y="55430"/>
                    </a:cubicBezTo>
                    <a:cubicBezTo>
                      <a:pt x="8501" y="53985"/>
                      <a:pt x="10367" y="53188"/>
                      <a:pt x="12293" y="53188"/>
                    </a:cubicBezTo>
                    <a:close/>
                    <a:moveTo>
                      <a:pt x="106098" y="52962"/>
                    </a:moveTo>
                    <a:cubicBezTo>
                      <a:pt x="106573" y="52962"/>
                      <a:pt x="107051" y="53010"/>
                      <a:pt x="107525" y="53109"/>
                    </a:cubicBezTo>
                    <a:cubicBezTo>
                      <a:pt x="106514" y="54361"/>
                      <a:pt x="105950" y="55943"/>
                      <a:pt x="106117" y="57615"/>
                    </a:cubicBezTo>
                    <a:lnTo>
                      <a:pt x="106117" y="57615"/>
                    </a:lnTo>
                    <a:cubicBezTo>
                      <a:pt x="104869" y="56153"/>
                      <a:pt x="102981" y="55206"/>
                      <a:pt x="100985" y="55206"/>
                    </a:cubicBezTo>
                    <a:cubicBezTo>
                      <a:pt x="100976" y="55206"/>
                      <a:pt x="100966" y="55206"/>
                      <a:pt x="100957" y="55206"/>
                    </a:cubicBezTo>
                    <a:cubicBezTo>
                      <a:pt x="102302" y="53761"/>
                      <a:pt x="104171" y="52962"/>
                      <a:pt x="106098" y="52962"/>
                    </a:cubicBezTo>
                    <a:close/>
                    <a:moveTo>
                      <a:pt x="70812" y="48526"/>
                    </a:moveTo>
                    <a:cubicBezTo>
                      <a:pt x="71289" y="48526"/>
                      <a:pt x="71770" y="48575"/>
                      <a:pt x="72248" y="48674"/>
                    </a:cubicBezTo>
                    <a:cubicBezTo>
                      <a:pt x="71271" y="49928"/>
                      <a:pt x="70742" y="51496"/>
                      <a:pt x="70939" y="53145"/>
                    </a:cubicBezTo>
                    <a:cubicBezTo>
                      <a:pt x="71447" y="53031"/>
                      <a:pt x="71960" y="52976"/>
                      <a:pt x="72468" y="52976"/>
                    </a:cubicBezTo>
                    <a:cubicBezTo>
                      <a:pt x="74401" y="52976"/>
                      <a:pt x="76276" y="53777"/>
                      <a:pt x="77624" y="55224"/>
                    </a:cubicBezTo>
                    <a:cubicBezTo>
                      <a:pt x="77606" y="55224"/>
                      <a:pt x="77587" y="55224"/>
                      <a:pt x="77569" y="55224"/>
                    </a:cubicBezTo>
                    <a:cubicBezTo>
                      <a:pt x="75520" y="55224"/>
                      <a:pt x="73598" y="56223"/>
                      <a:pt x="72355" y="57751"/>
                    </a:cubicBezTo>
                    <a:cubicBezTo>
                      <a:pt x="72694" y="54052"/>
                      <a:pt x="69407" y="50779"/>
                      <a:pt x="65713" y="50779"/>
                    </a:cubicBezTo>
                    <a:cubicBezTo>
                      <a:pt x="65693" y="50779"/>
                      <a:pt x="65673" y="50779"/>
                      <a:pt x="65653" y="50780"/>
                    </a:cubicBezTo>
                    <a:cubicBezTo>
                      <a:pt x="66997" y="49327"/>
                      <a:pt x="68873" y="48526"/>
                      <a:pt x="70812" y="48526"/>
                    </a:cubicBezTo>
                    <a:close/>
                    <a:moveTo>
                      <a:pt x="35611" y="53168"/>
                    </a:moveTo>
                    <a:cubicBezTo>
                      <a:pt x="36086" y="53168"/>
                      <a:pt x="36566" y="53216"/>
                      <a:pt x="37042" y="53315"/>
                    </a:cubicBezTo>
                    <a:cubicBezTo>
                      <a:pt x="36031" y="54567"/>
                      <a:pt x="35458" y="56149"/>
                      <a:pt x="35634" y="57812"/>
                    </a:cubicBezTo>
                    <a:lnTo>
                      <a:pt x="35634" y="57812"/>
                    </a:lnTo>
                    <a:cubicBezTo>
                      <a:pt x="34382" y="56357"/>
                      <a:pt x="32515" y="55412"/>
                      <a:pt x="30530" y="55412"/>
                    </a:cubicBezTo>
                    <a:cubicBezTo>
                      <a:pt x="30511" y="55412"/>
                      <a:pt x="30492" y="55412"/>
                      <a:pt x="30474" y="55412"/>
                    </a:cubicBezTo>
                    <a:cubicBezTo>
                      <a:pt x="31811" y="53967"/>
                      <a:pt x="33679" y="53168"/>
                      <a:pt x="35611" y="53168"/>
                    </a:cubicBezTo>
                    <a:close/>
                    <a:moveTo>
                      <a:pt x="112818" y="51075"/>
                    </a:moveTo>
                    <a:cubicBezTo>
                      <a:pt x="115995" y="51075"/>
                      <a:pt x="119174" y="53154"/>
                      <a:pt x="119218" y="57312"/>
                    </a:cubicBezTo>
                    <a:cubicBezTo>
                      <a:pt x="118743" y="57210"/>
                      <a:pt x="118265" y="57160"/>
                      <a:pt x="117790" y="57160"/>
                    </a:cubicBezTo>
                    <a:cubicBezTo>
                      <a:pt x="115926" y="57160"/>
                      <a:pt x="114120" y="57927"/>
                      <a:pt x="112821" y="59319"/>
                    </a:cubicBezTo>
                    <a:cubicBezTo>
                      <a:pt x="111549" y="57940"/>
                      <a:pt x="109750" y="57161"/>
                      <a:pt x="107870" y="57160"/>
                    </a:cubicBezTo>
                    <a:lnTo>
                      <a:pt x="107870" y="57160"/>
                    </a:lnTo>
                    <a:cubicBezTo>
                      <a:pt x="107388" y="57160"/>
                      <a:pt x="106905" y="57214"/>
                      <a:pt x="106432" y="57312"/>
                    </a:cubicBezTo>
                    <a:cubicBezTo>
                      <a:pt x="106468" y="53154"/>
                      <a:pt x="109642" y="51075"/>
                      <a:pt x="112818" y="51075"/>
                    </a:cubicBezTo>
                    <a:close/>
                    <a:moveTo>
                      <a:pt x="136134" y="51090"/>
                    </a:moveTo>
                    <a:cubicBezTo>
                      <a:pt x="139310" y="51090"/>
                      <a:pt x="142484" y="53169"/>
                      <a:pt x="142525" y="57330"/>
                    </a:cubicBezTo>
                    <a:cubicBezTo>
                      <a:pt x="142043" y="57224"/>
                      <a:pt x="141557" y="57173"/>
                      <a:pt x="141075" y="57173"/>
                    </a:cubicBezTo>
                    <a:cubicBezTo>
                      <a:pt x="139225" y="57173"/>
                      <a:pt x="137430" y="57933"/>
                      <a:pt x="136136" y="59319"/>
                    </a:cubicBezTo>
                    <a:lnTo>
                      <a:pt x="136136" y="59328"/>
                    </a:lnTo>
                    <a:cubicBezTo>
                      <a:pt x="134854" y="57957"/>
                      <a:pt x="133062" y="57168"/>
                      <a:pt x="131181" y="57168"/>
                    </a:cubicBezTo>
                    <a:cubicBezTo>
                      <a:pt x="130697" y="57168"/>
                      <a:pt x="130213" y="57222"/>
                      <a:pt x="129738" y="57330"/>
                    </a:cubicBezTo>
                    <a:cubicBezTo>
                      <a:pt x="129778" y="53171"/>
                      <a:pt x="132957" y="51090"/>
                      <a:pt x="136134" y="51090"/>
                    </a:cubicBezTo>
                    <a:close/>
                    <a:moveTo>
                      <a:pt x="89294" y="51126"/>
                    </a:moveTo>
                    <a:cubicBezTo>
                      <a:pt x="91873" y="51126"/>
                      <a:pt x="94452" y="52497"/>
                      <a:pt x="95348" y="55242"/>
                    </a:cubicBezTo>
                    <a:cubicBezTo>
                      <a:pt x="95572" y="55923"/>
                      <a:pt x="95679" y="56631"/>
                      <a:pt x="95688" y="57348"/>
                    </a:cubicBezTo>
                    <a:cubicBezTo>
                      <a:pt x="95215" y="57246"/>
                      <a:pt x="94738" y="57196"/>
                      <a:pt x="94264" y="57196"/>
                    </a:cubicBezTo>
                    <a:cubicBezTo>
                      <a:pt x="92405" y="57196"/>
                      <a:pt x="90599" y="57962"/>
                      <a:pt x="89299" y="59355"/>
                    </a:cubicBezTo>
                    <a:cubicBezTo>
                      <a:pt x="88027" y="57975"/>
                      <a:pt x="86226" y="57195"/>
                      <a:pt x="84353" y="57195"/>
                    </a:cubicBezTo>
                    <a:cubicBezTo>
                      <a:pt x="83860" y="57195"/>
                      <a:pt x="83376" y="57249"/>
                      <a:pt x="82910" y="57348"/>
                    </a:cubicBezTo>
                    <a:cubicBezTo>
                      <a:pt x="82902" y="56631"/>
                      <a:pt x="83009" y="55923"/>
                      <a:pt x="83224" y="55242"/>
                    </a:cubicBezTo>
                    <a:lnTo>
                      <a:pt x="83233" y="55242"/>
                    </a:lnTo>
                    <a:cubicBezTo>
                      <a:pt x="84129" y="52499"/>
                      <a:pt x="86712" y="51126"/>
                      <a:pt x="89294" y="51126"/>
                    </a:cubicBezTo>
                    <a:close/>
                    <a:moveTo>
                      <a:pt x="42335" y="51276"/>
                    </a:moveTo>
                    <a:cubicBezTo>
                      <a:pt x="45511" y="51276"/>
                      <a:pt x="48686" y="53352"/>
                      <a:pt x="48726" y="57509"/>
                    </a:cubicBezTo>
                    <a:cubicBezTo>
                      <a:pt x="48253" y="57407"/>
                      <a:pt x="47776" y="57357"/>
                      <a:pt x="47302" y="57357"/>
                    </a:cubicBezTo>
                    <a:cubicBezTo>
                      <a:pt x="45443" y="57357"/>
                      <a:pt x="43639" y="58124"/>
                      <a:pt x="42346" y="59516"/>
                    </a:cubicBezTo>
                    <a:cubicBezTo>
                      <a:pt x="41065" y="58136"/>
                      <a:pt x="39264" y="57357"/>
                      <a:pt x="37382" y="57357"/>
                    </a:cubicBezTo>
                    <a:cubicBezTo>
                      <a:pt x="36898" y="57357"/>
                      <a:pt x="36415" y="57410"/>
                      <a:pt x="35940" y="57509"/>
                    </a:cubicBezTo>
                    <a:cubicBezTo>
                      <a:pt x="35980" y="53355"/>
                      <a:pt x="39158" y="51276"/>
                      <a:pt x="42335" y="51276"/>
                    </a:cubicBezTo>
                    <a:close/>
                    <a:moveTo>
                      <a:pt x="65660" y="51276"/>
                    </a:moveTo>
                    <a:cubicBezTo>
                      <a:pt x="68835" y="51276"/>
                      <a:pt x="72010" y="53352"/>
                      <a:pt x="72050" y="57509"/>
                    </a:cubicBezTo>
                    <a:cubicBezTo>
                      <a:pt x="71577" y="57407"/>
                      <a:pt x="71100" y="57357"/>
                      <a:pt x="70626" y="57357"/>
                    </a:cubicBezTo>
                    <a:cubicBezTo>
                      <a:pt x="68767" y="57357"/>
                      <a:pt x="66961" y="58124"/>
                      <a:pt x="65662" y="59516"/>
                    </a:cubicBezTo>
                    <a:cubicBezTo>
                      <a:pt x="64382" y="58138"/>
                      <a:pt x="62585" y="57359"/>
                      <a:pt x="60706" y="57357"/>
                    </a:cubicBezTo>
                    <a:lnTo>
                      <a:pt x="60706" y="57357"/>
                    </a:lnTo>
                    <a:cubicBezTo>
                      <a:pt x="60217" y="57357"/>
                      <a:pt x="59736" y="57411"/>
                      <a:pt x="59264" y="57509"/>
                    </a:cubicBezTo>
                    <a:cubicBezTo>
                      <a:pt x="59304" y="53355"/>
                      <a:pt x="62482" y="51276"/>
                      <a:pt x="65660" y="51276"/>
                    </a:cubicBezTo>
                    <a:close/>
                    <a:moveTo>
                      <a:pt x="18806" y="51334"/>
                    </a:moveTo>
                    <a:cubicBezTo>
                      <a:pt x="21388" y="51334"/>
                      <a:pt x="23969" y="52707"/>
                      <a:pt x="24864" y="55457"/>
                    </a:cubicBezTo>
                    <a:cubicBezTo>
                      <a:pt x="25079" y="56138"/>
                      <a:pt x="25196" y="56846"/>
                      <a:pt x="25205" y="57563"/>
                    </a:cubicBezTo>
                    <a:cubicBezTo>
                      <a:pt x="24724" y="57458"/>
                      <a:pt x="24240" y="57407"/>
                      <a:pt x="23760" y="57407"/>
                    </a:cubicBezTo>
                    <a:cubicBezTo>
                      <a:pt x="21902" y="57407"/>
                      <a:pt x="20103" y="58173"/>
                      <a:pt x="18807" y="59561"/>
                    </a:cubicBezTo>
                    <a:cubicBezTo>
                      <a:pt x="17535" y="58190"/>
                      <a:pt x="15734" y="57401"/>
                      <a:pt x="13861" y="57401"/>
                    </a:cubicBezTo>
                    <a:cubicBezTo>
                      <a:pt x="13377" y="57401"/>
                      <a:pt x="12884" y="57455"/>
                      <a:pt x="12418" y="57563"/>
                    </a:cubicBezTo>
                    <a:cubicBezTo>
                      <a:pt x="12418" y="56837"/>
                      <a:pt x="12526" y="56129"/>
                      <a:pt x="12741" y="55448"/>
                    </a:cubicBezTo>
                    <a:lnTo>
                      <a:pt x="12741" y="55457"/>
                    </a:lnTo>
                    <a:cubicBezTo>
                      <a:pt x="13637" y="52710"/>
                      <a:pt x="16222" y="51334"/>
                      <a:pt x="18806" y="51334"/>
                    </a:cubicBezTo>
                    <a:close/>
                    <a:moveTo>
                      <a:pt x="117967" y="57526"/>
                    </a:moveTo>
                    <a:cubicBezTo>
                      <a:pt x="118391" y="57526"/>
                      <a:pt x="118819" y="57564"/>
                      <a:pt x="119245" y="57643"/>
                    </a:cubicBezTo>
                    <a:cubicBezTo>
                      <a:pt x="118726" y="58253"/>
                      <a:pt x="118322" y="58961"/>
                      <a:pt x="118063" y="59722"/>
                    </a:cubicBezTo>
                    <a:cubicBezTo>
                      <a:pt x="117821" y="60430"/>
                      <a:pt x="117713" y="61165"/>
                      <a:pt x="117758" y="61909"/>
                    </a:cubicBezTo>
                    <a:cubicBezTo>
                      <a:pt x="116510" y="60598"/>
                      <a:pt x="114739" y="59767"/>
                      <a:pt x="112860" y="59767"/>
                    </a:cubicBezTo>
                    <a:cubicBezTo>
                      <a:pt x="112850" y="59767"/>
                      <a:pt x="112840" y="59767"/>
                      <a:pt x="112830" y="59767"/>
                    </a:cubicBezTo>
                    <a:cubicBezTo>
                      <a:pt x="114167" y="58327"/>
                      <a:pt x="116034" y="57526"/>
                      <a:pt x="117967" y="57526"/>
                    </a:cubicBezTo>
                    <a:close/>
                    <a:moveTo>
                      <a:pt x="130990" y="57535"/>
                    </a:moveTo>
                    <a:cubicBezTo>
                      <a:pt x="132923" y="57535"/>
                      <a:pt x="134790" y="58336"/>
                      <a:pt x="136127" y="59776"/>
                    </a:cubicBezTo>
                    <a:cubicBezTo>
                      <a:pt x="136117" y="59776"/>
                      <a:pt x="136107" y="59776"/>
                      <a:pt x="136097" y="59776"/>
                    </a:cubicBezTo>
                    <a:cubicBezTo>
                      <a:pt x="134226" y="59776"/>
                      <a:pt x="132446" y="60607"/>
                      <a:pt x="131199" y="61918"/>
                    </a:cubicBezTo>
                    <a:cubicBezTo>
                      <a:pt x="131234" y="61183"/>
                      <a:pt x="131136" y="60439"/>
                      <a:pt x="130894" y="59731"/>
                    </a:cubicBezTo>
                    <a:cubicBezTo>
                      <a:pt x="130634" y="58970"/>
                      <a:pt x="130231" y="58271"/>
                      <a:pt x="129711" y="57652"/>
                    </a:cubicBezTo>
                    <a:cubicBezTo>
                      <a:pt x="130137" y="57573"/>
                      <a:pt x="130565" y="57535"/>
                      <a:pt x="130990" y="57535"/>
                    </a:cubicBezTo>
                    <a:close/>
                    <a:moveTo>
                      <a:pt x="84143" y="57571"/>
                    </a:moveTo>
                    <a:cubicBezTo>
                      <a:pt x="86075" y="57571"/>
                      <a:pt x="87945" y="58371"/>
                      <a:pt x="89282" y="59821"/>
                    </a:cubicBezTo>
                    <a:lnTo>
                      <a:pt x="89282" y="59821"/>
                    </a:lnTo>
                    <a:cubicBezTo>
                      <a:pt x="89265" y="59821"/>
                      <a:pt x="89248" y="59821"/>
                      <a:pt x="89231" y="59821"/>
                    </a:cubicBezTo>
                    <a:cubicBezTo>
                      <a:pt x="87362" y="59821"/>
                      <a:pt x="85595" y="60659"/>
                      <a:pt x="84353" y="61962"/>
                    </a:cubicBezTo>
                    <a:cubicBezTo>
                      <a:pt x="84434" y="60367"/>
                      <a:pt x="83851" y="58871"/>
                      <a:pt x="82866" y="57688"/>
                    </a:cubicBezTo>
                    <a:cubicBezTo>
                      <a:pt x="83291" y="57609"/>
                      <a:pt x="83719" y="57571"/>
                      <a:pt x="84143" y="57571"/>
                    </a:cubicBezTo>
                    <a:close/>
                    <a:moveTo>
                      <a:pt x="94437" y="57571"/>
                    </a:moveTo>
                    <a:cubicBezTo>
                      <a:pt x="94862" y="57571"/>
                      <a:pt x="95290" y="57609"/>
                      <a:pt x="95715" y="57688"/>
                    </a:cubicBezTo>
                    <a:cubicBezTo>
                      <a:pt x="94720" y="58871"/>
                      <a:pt x="94138" y="60367"/>
                      <a:pt x="94228" y="61962"/>
                    </a:cubicBezTo>
                    <a:cubicBezTo>
                      <a:pt x="92977" y="60659"/>
                      <a:pt x="91218" y="59821"/>
                      <a:pt x="89350" y="59821"/>
                    </a:cubicBezTo>
                    <a:cubicBezTo>
                      <a:pt x="89333" y="59821"/>
                      <a:pt x="89316" y="59821"/>
                      <a:pt x="89299" y="59821"/>
                    </a:cubicBezTo>
                    <a:lnTo>
                      <a:pt x="89299" y="59821"/>
                    </a:lnTo>
                    <a:cubicBezTo>
                      <a:pt x="90636" y="58371"/>
                      <a:pt x="92506" y="57571"/>
                      <a:pt x="94437" y="57571"/>
                    </a:cubicBezTo>
                    <a:close/>
                    <a:moveTo>
                      <a:pt x="47495" y="57735"/>
                    </a:moveTo>
                    <a:cubicBezTo>
                      <a:pt x="47916" y="57735"/>
                      <a:pt x="48340" y="57773"/>
                      <a:pt x="48762" y="57849"/>
                    </a:cubicBezTo>
                    <a:cubicBezTo>
                      <a:pt x="48242" y="58468"/>
                      <a:pt x="47839" y="59176"/>
                      <a:pt x="47579" y="59937"/>
                    </a:cubicBezTo>
                    <a:cubicBezTo>
                      <a:pt x="47337" y="60636"/>
                      <a:pt x="47230" y="61371"/>
                      <a:pt x="47275" y="62115"/>
                    </a:cubicBezTo>
                    <a:lnTo>
                      <a:pt x="47275" y="62124"/>
                    </a:lnTo>
                    <a:cubicBezTo>
                      <a:pt x="46033" y="60820"/>
                      <a:pt x="44265" y="59982"/>
                      <a:pt x="42405" y="59982"/>
                    </a:cubicBezTo>
                    <a:cubicBezTo>
                      <a:pt x="42386" y="59982"/>
                      <a:pt x="42366" y="59982"/>
                      <a:pt x="42346" y="59982"/>
                    </a:cubicBezTo>
                    <a:cubicBezTo>
                      <a:pt x="43686" y="58532"/>
                      <a:pt x="45558" y="57735"/>
                      <a:pt x="47495" y="57735"/>
                    </a:cubicBezTo>
                    <a:close/>
                    <a:moveTo>
                      <a:pt x="60510" y="57740"/>
                    </a:moveTo>
                    <a:cubicBezTo>
                      <a:pt x="62438" y="57740"/>
                      <a:pt x="64308" y="58537"/>
                      <a:pt x="65644" y="59982"/>
                    </a:cubicBezTo>
                    <a:cubicBezTo>
                      <a:pt x="65624" y="59982"/>
                      <a:pt x="65604" y="59982"/>
                      <a:pt x="65585" y="59982"/>
                    </a:cubicBezTo>
                    <a:cubicBezTo>
                      <a:pt x="63725" y="59982"/>
                      <a:pt x="61957" y="60820"/>
                      <a:pt x="60715" y="62124"/>
                    </a:cubicBezTo>
                    <a:cubicBezTo>
                      <a:pt x="60751" y="61380"/>
                      <a:pt x="60653" y="60636"/>
                      <a:pt x="60411" y="59937"/>
                    </a:cubicBezTo>
                    <a:cubicBezTo>
                      <a:pt x="60151" y="59176"/>
                      <a:pt x="59748" y="58468"/>
                      <a:pt x="59228" y="57858"/>
                    </a:cubicBezTo>
                    <a:cubicBezTo>
                      <a:pt x="59655" y="57779"/>
                      <a:pt x="60084" y="57740"/>
                      <a:pt x="60510" y="57740"/>
                    </a:cubicBezTo>
                    <a:close/>
                    <a:moveTo>
                      <a:pt x="23936" y="57764"/>
                    </a:moveTo>
                    <a:cubicBezTo>
                      <a:pt x="24366" y="57764"/>
                      <a:pt x="24800" y="57804"/>
                      <a:pt x="25232" y="57885"/>
                    </a:cubicBezTo>
                    <a:cubicBezTo>
                      <a:pt x="24237" y="59059"/>
                      <a:pt x="23655" y="60565"/>
                      <a:pt x="23744" y="62151"/>
                    </a:cubicBezTo>
                    <a:cubicBezTo>
                      <a:pt x="22494" y="60847"/>
                      <a:pt x="20727" y="60018"/>
                      <a:pt x="18867" y="60018"/>
                    </a:cubicBezTo>
                    <a:cubicBezTo>
                      <a:pt x="18847" y="60018"/>
                      <a:pt x="18827" y="60018"/>
                      <a:pt x="18807" y="60018"/>
                    </a:cubicBezTo>
                    <a:cubicBezTo>
                      <a:pt x="18787" y="60018"/>
                      <a:pt x="18767" y="60018"/>
                      <a:pt x="18747" y="60018"/>
                    </a:cubicBezTo>
                    <a:cubicBezTo>
                      <a:pt x="16879" y="60018"/>
                      <a:pt x="15111" y="60847"/>
                      <a:pt x="13870" y="62151"/>
                    </a:cubicBezTo>
                    <a:cubicBezTo>
                      <a:pt x="13951" y="60573"/>
                      <a:pt x="13368" y="59068"/>
                      <a:pt x="12382" y="57885"/>
                    </a:cubicBezTo>
                    <a:lnTo>
                      <a:pt x="12374" y="57885"/>
                    </a:lnTo>
                    <a:cubicBezTo>
                      <a:pt x="12805" y="57804"/>
                      <a:pt x="13239" y="57764"/>
                      <a:pt x="13670" y="57764"/>
                    </a:cubicBezTo>
                    <a:cubicBezTo>
                      <a:pt x="15599" y="57764"/>
                      <a:pt x="17467" y="58566"/>
                      <a:pt x="18807" y="60009"/>
                    </a:cubicBezTo>
                    <a:cubicBezTo>
                      <a:pt x="20140" y="58566"/>
                      <a:pt x="22007" y="57764"/>
                      <a:pt x="23936" y="57764"/>
                    </a:cubicBezTo>
                    <a:close/>
                    <a:moveTo>
                      <a:pt x="107668" y="57528"/>
                    </a:moveTo>
                    <a:cubicBezTo>
                      <a:pt x="109594" y="57528"/>
                      <a:pt x="111464" y="58327"/>
                      <a:pt x="112812" y="59767"/>
                    </a:cubicBezTo>
                    <a:cubicBezTo>
                      <a:pt x="112793" y="59767"/>
                      <a:pt x="112774" y="59767"/>
                      <a:pt x="112756" y="59767"/>
                    </a:cubicBezTo>
                    <a:cubicBezTo>
                      <a:pt x="110769" y="59767"/>
                      <a:pt x="108902" y="60712"/>
                      <a:pt x="107650" y="62159"/>
                    </a:cubicBezTo>
                    <a:lnTo>
                      <a:pt x="107650" y="62159"/>
                    </a:lnTo>
                    <a:cubicBezTo>
                      <a:pt x="107803" y="60502"/>
                      <a:pt x="107211" y="58925"/>
                      <a:pt x="106181" y="57688"/>
                    </a:cubicBezTo>
                    <a:cubicBezTo>
                      <a:pt x="106675" y="57580"/>
                      <a:pt x="107173" y="57528"/>
                      <a:pt x="107668" y="57528"/>
                    </a:cubicBezTo>
                    <a:close/>
                    <a:moveTo>
                      <a:pt x="37187" y="57724"/>
                    </a:moveTo>
                    <a:cubicBezTo>
                      <a:pt x="39116" y="57724"/>
                      <a:pt x="40983" y="58519"/>
                      <a:pt x="42328" y="59964"/>
                    </a:cubicBezTo>
                    <a:cubicBezTo>
                      <a:pt x="42310" y="59964"/>
                      <a:pt x="42291" y="59964"/>
                      <a:pt x="42273" y="59964"/>
                    </a:cubicBezTo>
                    <a:cubicBezTo>
                      <a:pt x="40286" y="59964"/>
                      <a:pt x="38419" y="60910"/>
                      <a:pt x="37167" y="62366"/>
                    </a:cubicBezTo>
                    <a:cubicBezTo>
                      <a:pt x="37320" y="60699"/>
                      <a:pt x="36728" y="59122"/>
                      <a:pt x="35698" y="57894"/>
                    </a:cubicBezTo>
                    <a:lnTo>
                      <a:pt x="35689" y="57885"/>
                    </a:lnTo>
                    <a:cubicBezTo>
                      <a:pt x="36187" y="57777"/>
                      <a:pt x="36689" y="57724"/>
                      <a:pt x="37187" y="57724"/>
                    </a:cubicBezTo>
                    <a:close/>
                    <a:moveTo>
                      <a:pt x="124486" y="55678"/>
                    </a:moveTo>
                    <a:cubicBezTo>
                      <a:pt x="127068" y="55678"/>
                      <a:pt x="129649" y="57049"/>
                      <a:pt x="130544" y="59794"/>
                    </a:cubicBezTo>
                    <a:cubicBezTo>
                      <a:pt x="130760" y="60475"/>
                      <a:pt x="130876" y="61183"/>
                      <a:pt x="130876" y="61900"/>
                    </a:cubicBezTo>
                    <a:cubicBezTo>
                      <a:pt x="130403" y="61798"/>
                      <a:pt x="129926" y="61748"/>
                      <a:pt x="129452" y="61748"/>
                    </a:cubicBezTo>
                    <a:cubicBezTo>
                      <a:pt x="127593" y="61748"/>
                      <a:pt x="125787" y="62514"/>
                      <a:pt x="124487" y="63907"/>
                    </a:cubicBezTo>
                    <a:cubicBezTo>
                      <a:pt x="123215" y="62527"/>
                      <a:pt x="121414" y="61747"/>
                      <a:pt x="119541" y="61747"/>
                    </a:cubicBezTo>
                    <a:cubicBezTo>
                      <a:pt x="119048" y="61747"/>
                      <a:pt x="118564" y="61801"/>
                      <a:pt x="118080" y="61909"/>
                    </a:cubicBezTo>
                    <a:cubicBezTo>
                      <a:pt x="118080" y="61192"/>
                      <a:pt x="118197" y="60484"/>
                      <a:pt x="118412" y="59803"/>
                    </a:cubicBezTo>
                    <a:lnTo>
                      <a:pt x="118421" y="59794"/>
                    </a:lnTo>
                    <a:cubicBezTo>
                      <a:pt x="119317" y="57051"/>
                      <a:pt x="121902" y="55678"/>
                      <a:pt x="124486" y="55678"/>
                    </a:cubicBezTo>
                    <a:close/>
                    <a:moveTo>
                      <a:pt x="77628" y="55717"/>
                    </a:moveTo>
                    <a:cubicBezTo>
                      <a:pt x="80804" y="55717"/>
                      <a:pt x="83980" y="57795"/>
                      <a:pt x="84022" y="61951"/>
                    </a:cubicBezTo>
                    <a:lnTo>
                      <a:pt x="84022" y="61951"/>
                    </a:lnTo>
                    <a:cubicBezTo>
                      <a:pt x="83546" y="61848"/>
                      <a:pt x="83066" y="61797"/>
                      <a:pt x="82590" y="61797"/>
                    </a:cubicBezTo>
                    <a:cubicBezTo>
                      <a:pt x="80737" y="61797"/>
                      <a:pt x="78939" y="62563"/>
                      <a:pt x="77651" y="63952"/>
                    </a:cubicBezTo>
                    <a:cubicBezTo>
                      <a:pt x="76377" y="62579"/>
                      <a:pt x="74589" y="61801"/>
                      <a:pt x="72710" y="61801"/>
                    </a:cubicBezTo>
                    <a:cubicBezTo>
                      <a:pt x="72699" y="61801"/>
                      <a:pt x="72688" y="61801"/>
                      <a:pt x="72678" y="61801"/>
                    </a:cubicBezTo>
                    <a:cubicBezTo>
                      <a:pt x="72194" y="61801"/>
                      <a:pt x="71710" y="61846"/>
                      <a:pt x="71235" y="61953"/>
                    </a:cubicBezTo>
                    <a:cubicBezTo>
                      <a:pt x="71275" y="57796"/>
                      <a:pt x="74452" y="55717"/>
                      <a:pt x="77628" y="55717"/>
                    </a:cubicBezTo>
                    <a:close/>
                    <a:moveTo>
                      <a:pt x="100943" y="55717"/>
                    </a:moveTo>
                    <a:cubicBezTo>
                      <a:pt x="104119" y="55717"/>
                      <a:pt x="107295" y="57795"/>
                      <a:pt x="107337" y="61951"/>
                    </a:cubicBezTo>
                    <a:lnTo>
                      <a:pt x="107337" y="61951"/>
                    </a:lnTo>
                    <a:cubicBezTo>
                      <a:pt x="106865" y="61851"/>
                      <a:pt x="106389" y="61802"/>
                      <a:pt x="105918" y="61802"/>
                    </a:cubicBezTo>
                    <a:cubicBezTo>
                      <a:pt x="104057" y="61802"/>
                      <a:pt x="102256" y="62568"/>
                      <a:pt x="100957" y="63961"/>
                    </a:cubicBezTo>
                    <a:cubicBezTo>
                      <a:pt x="99683" y="62588"/>
                      <a:pt x="97895" y="61801"/>
                      <a:pt x="96025" y="61801"/>
                    </a:cubicBezTo>
                    <a:cubicBezTo>
                      <a:pt x="96014" y="61801"/>
                      <a:pt x="96003" y="61801"/>
                      <a:pt x="95993" y="61801"/>
                    </a:cubicBezTo>
                    <a:cubicBezTo>
                      <a:pt x="95509" y="61801"/>
                      <a:pt x="95025" y="61846"/>
                      <a:pt x="94550" y="61953"/>
                    </a:cubicBezTo>
                    <a:cubicBezTo>
                      <a:pt x="94590" y="57796"/>
                      <a:pt x="97767" y="55717"/>
                      <a:pt x="100943" y="55717"/>
                    </a:cubicBezTo>
                    <a:close/>
                    <a:moveTo>
                      <a:pt x="54007" y="55884"/>
                    </a:moveTo>
                    <a:cubicBezTo>
                      <a:pt x="56587" y="55884"/>
                      <a:pt x="59166" y="57255"/>
                      <a:pt x="60061" y="60000"/>
                    </a:cubicBezTo>
                    <a:cubicBezTo>
                      <a:pt x="60285" y="60681"/>
                      <a:pt x="60393" y="61389"/>
                      <a:pt x="60402" y="62106"/>
                    </a:cubicBezTo>
                    <a:cubicBezTo>
                      <a:pt x="59929" y="62004"/>
                      <a:pt x="59451" y="61954"/>
                      <a:pt x="58977" y="61954"/>
                    </a:cubicBezTo>
                    <a:cubicBezTo>
                      <a:pt x="57118" y="61954"/>
                      <a:pt x="55312" y="62720"/>
                      <a:pt x="54013" y="64113"/>
                    </a:cubicBezTo>
                    <a:cubicBezTo>
                      <a:pt x="52741" y="62733"/>
                      <a:pt x="50939" y="61953"/>
                      <a:pt x="49067" y="61953"/>
                    </a:cubicBezTo>
                    <a:cubicBezTo>
                      <a:pt x="48574" y="61953"/>
                      <a:pt x="48090" y="61998"/>
                      <a:pt x="47624" y="62106"/>
                    </a:cubicBezTo>
                    <a:cubicBezTo>
                      <a:pt x="47615" y="61389"/>
                      <a:pt x="47723" y="60681"/>
                      <a:pt x="47929" y="60009"/>
                    </a:cubicBezTo>
                    <a:lnTo>
                      <a:pt x="47947" y="60000"/>
                    </a:lnTo>
                    <a:cubicBezTo>
                      <a:pt x="48843" y="57257"/>
                      <a:pt x="51425" y="55884"/>
                      <a:pt x="54007" y="55884"/>
                    </a:cubicBezTo>
                    <a:close/>
                    <a:moveTo>
                      <a:pt x="7145" y="55914"/>
                    </a:moveTo>
                    <a:cubicBezTo>
                      <a:pt x="10322" y="55914"/>
                      <a:pt x="13498" y="57993"/>
                      <a:pt x="13538" y="62151"/>
                    </a:cubicBezTo>
                    <a:cubicBezTo>
                      <a:pt x="13063" y="62046"/>
                      <a:pt x="12582" y="61995"/>
                      <a:pt x="12105" y="61995"/>
                    </a:cubicBezTo>
                    <a:cubicBezTo>
                      <a:pt x="10247" y="61995"/>
                      <a:pt x="8440" y="62767"/>
                      <a:pt x="7150" y="64158"/>
                    </a:cubicBezTo>
                    <a:cubicBezTo>
                      <a:pt x="5875" y="62786"/>
                      <a:pt x="4096" y="61998"/>
                      <a:pt x="2226" y="61998"/>
                    </a:cubicBezTo>
                    <a:cubicBezTo>
                      <a:pt x="2216" y="61998"/>
                      <a:pt x="2205" y="61998"/>
                      <a:pt x="2194" y="61998"/>
                    </a:cubicBezTo>
                    <a:cubicBezTo>
                      <a:pt x="1711" y="61998"/>
                      <a:pt x="1227" y="62043"/>
                      <a:pt x="752" y="62151"/>
                    </a:cubicBezTo>
                    <a:cubicBezTo>
                      <a:pt x="792" y="57993"/>
                      <a:pt x="3969" y="55914"/>
                      <a:pt x="7145" y="55914"/>
                    </a:cubicBezTo>
                    <a:close/>
                    <a:moveTo>
                      <a:pt x="30465" y="55917"/>
                    </a:moveTo>
                    <a:cubicBezTo>
                      <a:pt x="33638" y="55917"/>
                      <a:pt x="36811" y="57993"/>
                      <a:pt x="36854" y="62147"/>
                    </a:cubicBezTo>
                    <a:lnTo>
                      <a:pt x="36854" y="62147"/>
                    </a:lnTo>
                    <a:cubicBezTo>
                      <a:pt x="36384" y="62047"/>
                      <a:pt x="35912" y="61999"/>
                      <a:pt x="35443" y="61999"/>
                    </a:cubicBezTo>
                    <a:cubicBezTo>
                      <a:pt x="33580" y="61999"/>
                      <a:pt x="31775" y="62765"/>
                      <a:pt x="30483" y="64158"/>
                    </a:cubicBezTo>
                    <a:cubicBezTo>
                      <a:pt x="29201" y="62778"/>
                      <a:pt x="27409" y="61998"/>
                      <a:pt x="25528" y="61998"/>
                    </a:cubicBezTo>
                    <a:cubicBezTo>
                      <a:pt x="25044" y="61998"/>
                      <a:pt x="24560" y="62052"/>
                      <a:pt x="24085" y="62151"/>
                    </a:cubicBezTo>
                    <a:cubicBezTo>
                      <a:pt x="24116" y="57996"/>
                      <a:pt x="27290" y="55917"/>
                      <a:pt x="30465" y="55917"/>
                    </a:cubicBezTo>
                    <a:close/>
                    <a:moveTo>
                      <a:pt x="119322" y="62140"/>
                    </a:moveTo>
                    <a:cubicBezTo>
                      <a:pt x="121256" y="62140"/>
                      <a:pt x="123125" y="62943"/>
                      <a:pt x="124469" y="64391"/>
                    </a:cubicBezTo>
                    <a:cubicBezTo>
                      <a:pt x="124450" y="64390"/>
                      <a:pt x="124430" y="64390"/>
                      <a:pt x="124410" y="64390"/>
                    </a:cubicBezTo>
                    <a:cubicBezTo>
                      <a:pt x="122541" y="64390"/>
                      <a:pt x="120773" y="65229"/>
                      <a:pt x="119532" y="66532"/>
                    </a:cubicBezTo>
                    <a:cubicBezTo>
                      <a:pt x="119613" y="64946"/>
                      <a:pt x="119030" y="63441"/>
                      <a:pt x="118045" y="62258"/>
                    </a:cubicBezTo>
                    <a:cubicBezTo>
                      <a:pt x="118470" y="62179"/>
                      <a:pt x="118898" y="62140"/>
                      <a:pt x="119322" y="62140"/>
                    </a:cubicBezTo>
                    <a:close/>
                    <a:moveTo>
                      <a:pt x="129616" y="62140"/>
                    </a:moveTo>
                    <a:cubicBezTo>
                      <a:pt x="130040" y="62140"/>
                      <a:pt x="130468" y="62179"/>
                      <a:pt x="130894" y="62258"/>
                    </a:cubicBezTo>
                    <a:cubicBezTo>
                      <a:pt x="129908" y="63423"/>
                      <a:pt x="129326" y="64928"/>
                      <a:pt x="129415" y="66523"/>
                    </a:cubicBezTo>
                    <a:lnTo>
                      <a:pt x="129406" y="66532"/>
                    </a:lnTo>
                    <a:cubicBezTo>
                      <a:pt x="128156" y="65229"/>
                      <a:pt x="126388" y="64390"/>
                      <a:pt x="124528" y="64390"/>
                    </a:cubicBezTo>
                    <a:cubicBezTo>
                      <a:pt x="124509" y="64390"/>
                      <a:pt x="124489" y="64390"/>
                      <a:pt x="124469" y="64391"/>
                    </a:cubicBezTo>
                    <a:cubicBezTo>
                      <a:pt x="125807" y="62943"/>
                      <a:pt x="127680" y="62140"/>
                      <a:pt x="129616" y="62140"/>
                    </a:cubicBezTo>
                    <a:close/>
                    <a:moveTo>
                      <a:pt x="95796" y="62176"/>
                    </a:moveTo>
                    <a:cubicBezTo>
                      <a:pt x="97737" y="62176"/>
                      <a:pt x="99610" y="62980"/>
                      <a:pt x="100948" y="64435"/>
                    </a:cubicBezTo>
                    <a:cubicBezTo>
                      <a:pt x="100928" y="64435"/>
                      <a:pt x="100908" y="64435"/>
                      <a:pt x="100888" y="64435"/>
                    </a:cubicBezTo>
                    <a:cubicBezTo>
                      <a:pt x="99020" y="64435"/>
                      <a:pt x="97252" y="65265"/>
                      <a:pt x="96011" y="66568"/>
                    </a:cubicBezTo>
                    <a:cubicBezTo>
                      <a:pt x="96091" y="64982"/>
                      <a:pt x="95509" y="63477"/>
                      <a:pt x="94514" y="62294"/>
                    </a:cubicBezTo>
                    <a:cubicBezTo>
                      <a:pt x="94941" y="62215"/>
                      <a:pt x="95370" y="62176"/>
                      <a:pt x="95796" y="62176"/>
                    </a:cubicBezTo>
                    <a:close/>
                    <a:moveTo>
                      <a:pt x="82771" y="62185"/>
                    </a:moveTo>
                    <a:cubicBezTo>
                      <a:pt x="83195" y="62185"/>
                      <a:pt x="83623" y="62224"/>
                      <a:pt x="84048" y="62303"/>
                    </a:cubicBezTo>
                    <a:cubicBezTo>
                      <a:pt x="83063" y="63477"/>
                      <a:pt x="82480" y="64991"/>
                      <a:pt x="82561" y="66577"/>
                    </a:cubicBezTo>
                    <a:cubicBezTo>
                      <a:pt x="81320" y="65274"/>
                      <a:pt x="79552" y="64435"/>
                      <a:pt x="77683" y="64435"/>
                    </a:cubicBezTo>
                    <a:cubicBezTo>
                      <a:pt x="77666" y="64435"/>
                      <a:pt x="77650" y="64435"/>
                      <a:pt x="77633" y="64435"/>
                    </a:cubicBezTo>
                    <a:lnTo>
                      <a:pt x="77633" y="64435"/>
                    </a:lnTo>
                    <a:cubicBezTo>
                      <a:pt x="78970" y="62988"/>
                      <a:pt x="80838" y="62185"/>
                      <a:pt x="82771" y="62185"/>
                    </a:cubicBezTo>
                    <a:close/>
                    <a:moveTo>
                      <a:pt x="59134" y="62337"/>
                    </a:moveTo>
                    <a:cubicBezTo>
                      <a:pt x="59561" y="62337"/>
                      <a:pt x="59992" y="62376"/>
                      <a:pt x="60420" y="62455"/>
                    </a:cubicBezTo>
                    <a:cubicBezTo>
                      <a:pt x="59427" y="63627"/>
                      <a:pt x="58845" y="65119"/>
                      <a:pt x="58932" y="66720"/>
                    </a:cubicBezTo>
                    <a:lnTo>
                      <a:pt x="58932" y="66720"/>
                    </a:lnTo>
                    <a:cubicBezTo>
                      <a:pt x="57682" y="65417"/>
                      <a:pt x="55914" y="64587"/>
                      <a:pt x="54055" y="64587"/>
                    </a:cubicBezTo>
                    <a:cubicBezTo>
                      <a:pt x="54035" y="64587"/>
                      <a:pt x="54015" y="64588"/>
                      <a:pt x="53995" y="64588"/>
                    </a:cubicBezTo>
                    <a:cubicBezTo>
                      <a:pt x="55331" y="63135"/>
                      <a:pt x="57201" y="62337"/>
                      <a:pt x="59134" y="62337"/>
                    </a:cubicBezTo>
                    <a:close/>
                    <a:moveTo>
                      <a:pt x="48861" y="62333"/>
                    </a:moveTo>
                    <a:cubicBezTo>
                      <a:pt x="50795" y="62333"/>
                      <a:pt x="52662" y="63137"/>
                      <a:pt x="53995" y="64588"/>
                    </a:cubicBezTo>
                    <a:cubicBezTo>
                      <a:pt x="53975" y="64588"/>
                      <a:pt x="53955" y="64587"/>
                      <a:pt x="53935" y="64587"/>
                    </a:cubicBezTo>
                    <a:cubicBezTo>
                      <a:pt x="52067" y="64587"/>
                      <a:pt x="50299" y="65417"/>
                      <a:pt x="49058" y="66720"/>
                    </a:cubicBezTo>
                    <a:cubicBezTo>
                      <a:pt x="49138" y="65134"/>
                      <a:pt x="48556" y="63629"/>
                      <a:pt x="47561" y="62455"/>
                    </a:cubicBezTo>
                    <a:cubicBezTo>
                      <a:pt x="47994" y="62373"/>
                      <a:pt x="48429" y="62333"/>
                      <a:pt x="48861" y="62333"/>
                    </a:cubicBezTo>
                    <a:close/>
                    <a:moveTo>
                      <a:pt x="106103" y="62174"/>
                    </a:moveTo>
                    <a:cubicBezTo>
                      <a:pt x="106576" y="62174"/>
                      <a:pt x="107052" y="62222"/>
                      <a:pt x="107525" y="62321"/>
                    </a:cubicBezTo>
                    <a:cubicBezTo>
                      <a:pt x="106512" y="63566"/>
                      <a:pt x="105939" y="65161"/>
                      <a:pt x="106127" y="66837"/>
                    </a:cubicBezTo>
                    <a:cubicBezTo>
                      <a:pt x="104872" y="65387"/>
                      <a:pt x="103007" y="64435"/>
                      <a:pt x="101030" y="64435"/>
                    </a:cubicBezTo>
                    <a:cubicBezTo>
                      <a:pt x="101003" y="64435"/>
                      <a:pt x="100975" y="64435"/>
                      <a:pt x="100948" y="64435"/>
                    </a:cubicBezTo>
                    <a:cubicBezTo>
                      <a:pt x="102295" y="62981"/>
                      <a:pt x="104168" y="62174"/>
                      <a:pt x="106103" y="62174"/>
                    </a:cubicBezTo>
                    <a:close/>
                    <a:moveTo>
                      <a:pt x="70807" y="57738"/>
                    </a:moveTo>
                    <a:cubicBezTo>
                      <a:pt x="71283" y="57738"/>
                      <a:pt x="71762" y="57786"/>
                      <a:pt x="72239" y="57885"/>
                    </a:cubicBezTo>
                    <a:cubicBezTo>
                      <a:pt x="71271" y="59131"/>
                      <a:pt x="70742" y="60708"/>
                      <a:pt x="70939" y="62348"/>
                    </a:cubicBezTo>
                    <a:cubicBezTo>
                      <a:pt x="71447" y="62234"/>
                      <a:pt x="71959" y="62178"/>
                      <a:pt x="72468" y="62178"/>
                    </a:cubicBezTo>
                    <a:cubicBezTo>
                      <a:pt x="74403" y="62178"/>
                      <a:pt x="76285" y="62981"/>
                      <a:pt x="77633" y="64435"/>
                    </a:cubicBezTo>
                    <a:lnTo>
                      <a:pt x="77633" y="64435"/>
                    </a:lnTo>
                    <a:cubicBezTo>
                      <a:pt x="77630" y="64435"/>
                      <a:pt x="77627" y="64435"/>
                      <a:pt x="77624" y="64435"/>
                    </a:cubicBezTo>
                    <a:cubicBezTo>
                      <a:pt x="77606" y="64435"/>
                      <a:pt x="77587" y="64435"/>
                      <a:pt x="77569" y="64435"/>
                    </a:cubicBezTo>
                    <a:cubicBezTo>
                      <a:pt x="75520" y="64435"/>
                      <a:pt x="73598" y="65435"/>
                      <a:pt x="72346" y="66962"/>
                    </a:cubicBezTo>
                    <a:cubicBezTo>
                      <a:pt x="72703" y="63259"/>
                      <a:pt x="69407" y="59973"/>
                      <a:pt x="65707" y="59973"/>
                    </a:cubicBezTo>
                    <a:cubicBezTo>
                      <a:pt x="65694" y="59973"/>
                      <a:pt x="65682" y="59973"/>
                      <a:pt x="65670" y="59973"/>
                    </a:cubicBezTo>
                    <a:lnTo>
                      <a:pt x="65670" y="59973"/>
                    </a:lnTo>
                    <a:cubicBezTo>
                      <a:pt x="67007" y="58533"/>
                      <a:pt x="68877" y="57738"/>
                      <a:pt x="70807" y="57738"/>
                    </a:cubicBezTo>
                    <a:close/>
                    <a:moveTo>
                      <a:pt x="35611" y="62370"/>
                    </a:moveTo>
                    <a:cubicBezTo>
                      <a:pt x="36087" y="62370"/>
                      <a:pt x="36566" y="62419"/>
                      <a:pt x="37042" y="62518"/>
                    </a:cubicBezTo>
                    <a:cubicBezTo>
                      <a:pt x="36029" y="63763"/>
                      <a:pt x="35456" y="65358"/>
                      <a:pt x="35644" y="67034"/>
                    </a:cubicBezTo>
                    <a:cubicBezTo>
                      <a:pt x="34383" y="65578"/>
                      <a:pt x="32507" y="64632"/>
                      <a:pt x="30521" y="64632"/>
                    </a:cubicBezTo>
                    <a:cubicBezTo>
                      <a:pt x="30502" y="64632"/>
                      <a:pt x="30483" y="64632"/>
                      <a:pt x="30465" y="64633"/>
                    </a:cubicBezTo>
                    <a:cubicBezTo>
                      <a:pt x="30445" y="64632"/>
                      <a:pt x="30425" y="64632"/>
                      <a:pt x="30406" y="64632"/>
                    </a:cubicBezTo>
                    <a:cubicBezTo>
                      <a:pt x="28537" y="64632"/>
                      <a:pt x="26769" y="65471"/>
                      <a:pt x="25528" y="66774"/>
                    </a:cubicBezTo>
                    <a:cubicBezTo>
                      <a:pt x="25608" y="65179"/>
                      <a:pt x="25026" y="63683"/>
                      <a:pt x="24031" y="62500"/>
                    </a:cubicBezTo>
                    <a:cubicBezTo>
                      <a:pt x="24460" y="62420"/>
                      <a:pt x="24890" y="62381"/>
                      <a:pt x="25317" y="62381"/>
                    </a:cubicBezTo>
                    <a:cubicBezTo>
                      <a:pt x="27250" y="62381"/>
                      <a:pt x="29122" y="63178"/>
                      <a:pt x="30465" y="64624"/>
                    </a:cubicBezTo>
                    <a:cubicBezTo>
                      <a:pt x="31802" y="63171"/>
                      <a:pt x="33677" y="62370"/>
                      <a:pt x="35611" y="62370"/>
                    </a:cubicBezTo>
                    <a:close/>
                    <a:moveTo>
                      <a:pt x="112819" y="60274"/>
                    </a:moveTo>
                    <a:cubicBezTo>
                      <a:pt x="115992" y="60274"/>
                      <a:pt x="119164" y="62350"/>
                      <a:pt x="119209" y="66503"/>
                    </a:cubicBezTo>
                    <a:lnTo>
                      <a:pt x="119209" y="66503"/>
                    </a:lnTo>
                    <a:cubicBezTo>
                      <a:pt x="118735" y="66400"/>
                      <a:pt x="118257" y="66350"/>
                      <a:pt x="117783" y="66350"/>
                    </a:cubicBezTo>
                    <a:cubicBezTo>
                      <a:pt x="115922" y="66350"/>
                      <a:pt x="114119" y="67124"/>
                      <a:pt x="112821" y="68521"/>
                    </a:cubicBezTo>
                    <a:cubicBezTo>
                      <a:pt x="111539" y="67142"/>
                      <a:pt x="109747" y="66362"/>
                      <a:pt x="107865" y="66362"/>
                    </a:cubicBezTo>
                    <a:cubicBezTo>
                      <a:pt x="107382" y="66362"/>
                      <a:pt x="106898" y="66407"/>
                      <a:pt x="106423" y="66514"/>
                    </a:cubicBezTo>
                    <a:lnTo>
                      <a:pt x="106423" y="66514"/>
                    </a:lnTo>
                    <a:cubicBezTo>
                      <a:pt x="106463" y="62355"/>
                      <a:pt x="109641" y="60274"/>
                      <a:pt x="112819" y="60274"/>
                    </a:cubicBezTo>
                    <a:close/>
                    <a:moveTo>
                      <a:pt x="136136" y="60276"/>
                    </a:moveTo>
                    <a:cubicBezTo>
                      <a:pt x="139311" y="60276"/>
                      <a:pt x="142484" y="62354"/>
                      <a:pt x="142525" y="66514"/>
                    </a:cubicBezTo>
                    <a:lnTo>
                      <a:pt x="142516" y="66523"/>
                    </a:lnTo>
                    <a:cubicBezTo>
                      <a:pt x="142042" y="66421"/>
                      <a:pt x="141565" y="66372"/>
                      <a:pt x="141091" y="66372"/>
                    </a:cubicBezTo>
                    <a:cubicBezTo>
                      <a:pt x="139233" y="66372"/>
                      <a:pt x="137428" y="67138"/>
                      <a:pt x="136136" y="68530"/>
                    </a:cubicBezTo>
                    <a:cubicBezTo>
                      <a:pt x="134854" y="67150"/>
                      <a:pt x="133062" y="66371"/>
                      <a:pt x="131181" y="66371"/>
                    </a:cubicBezTo>
                    <a:cubicBezTo>
                      <a:pt x="130697" y="66371"/>
                      <a:pt x="130213" y="66425"/>
                      <a:pt x="129738" y="66523"/>
                    </a:cubicBezTo>
                    <a:cubicBezTo>
                      <a:pt x="129778" y="62359"/>
                      <a:pt x="132958" y="60276"/>
                      <a:pt x="136136" y="60276"/>
                    </a:cubicBezTo>
                    <a:close/>
                    <a:moveTo>
                      <a:pt x="89289" y="60321"/>
                    </a:moveTo>
                    <a:cubicBezTo>
                      <a:pt x="92462" y="60321"/>
                      <a:pt x="95638" y="62397"/>
                      <a:pt x="95679" y="66548"/>
                    </a:cubicBezTo>
                    <a:lnTo>
                      <a:pt x="95679" y="66548"/>
                    </a:lnTo>
                    <a:cubicBezTo>
                      <a:pt x="95209" y="66448"/>
                      <a:pt x="94735" y="66398"/>
                      <a:pt x="94264" y="66398"/>
                    </a:cubicBezTo>
                    <a:cubicBezTo>
                      <a:pt x="92405" y="66398"/>
                      <a:pt x="90601" y="67165"/>
                      <a:pt x="89308" y="68557"/>
                    </a:cubicBezTo>
                    <a:cubicBezTo>
                      <a:pt x="88027" y="67177"/>
                      <a:pt x="86235" y="66398"/>
                      <a:pt x="84353" y="66398"/>
                    </a:cubicBezTo>
                    <a:cubicBezTo>
                      <a:pt x="83869" y="66398"/>
                      <a:pt x="83385" y="66452"/>
                      <a:pt x="82910" y="66550"/>
                    </a:cubicBezTo>
                    <a:cubicBezTo>
                      <a:pt x="82942" y="62398"/>
                      <a:pt x="86114" y="60321"/>
                      <a:pt x="89289" y="60321"/>
                    </a:cubicBezTo>
                    <a:close/>
                    <a:moveTo>
                      <a:pt x="42335" y="60475"/>
                    </a:moveTo>
                    <a:cubicBezTo>
                      <a:pt x="45508" y="60475"/>
                      <a:pt x="48684" y="62552"/>
                      <a:pt x="48726" y="66708"/>
                    </a:cubicBezTo>
                    <a:lnTo>
                      <a:pt x="48726" y="66708"/>
                    </a:lnTo>
                    <a:cubicBezTo>
                      <a:pt x="48257" y="66608"/>
                      <a:pt x="47784" y="66560"/>
                      <a:pt x="47315" y="66560"/>
                    </a:cubicBezTo>
                    <a:cubicBezTo>
                      <a:pt x="45452" y="66560"/>
                      <a:pt x="43648" y="67326"/>
                      <a:pt x="42355" y="68719"/>
                    </a:cubicBezTo>
                    <a:cubicBezTo>
                      <a:pt x="41081" y="67346"/>
                      <a:pt x="39302" y="66559"/>
                      <a:pt x="37432" y="66559"/>
                    </a:cubicBezTo>
                    <a:cubicBezTo>
                      <a:pt x="37421" y="66559"/>
                      <a:pt x="37411" y="66559"/>
                      <a:pt x="37400" y="66559"/>
                    </a:cubicBezTo>
                    <a:cubicBezTo>
                      <a:pt x="36916" y="66559"/>
                      <a:pt x="36432" y="66604"/>
                      <a:pt x="35958" y="66711"/>
                    </a:cubicBezTo>
                    <a:cubicBezTo>
                      <a:pt x="35989" y="62554"/>
                      <a:pt x="39161" y="60475"/>
                      <a:pt x="42335" y="60475"/>
                    </a:cubicBezTo>
                    <a:close/>
                    <a:moveTo>
                      <a:pt x="65651" y="60478"/>
                    </a:moveTo>
                    <a:cubicBezTo>
                      <a:pt x="68826" y="60478"/>
                      <a:pt x="72001" y="62555"/>
                      <a:pt x="72041" y="66711"/>
                    </a:cubicBezTo>
                    <a:cubicBezTo>
                      <a:pt x="71566" y="66609"/>
                      <a:pt x="71088" y="66560"/>
                      <a:pt x="70614" y="66560"/>
                    </a:cubicBezTo>
                    <a:cubicBezTo>
                      <a:pt x="68752" y="66560"/>
                      <a:pt x="66952" y="67326"/>
                      <a:pt x="65653" y="68719"/>
                    </a:cubicBezTo>
                    <a:cubicBezTo>
                      <a:pt x="64371" y="67339"/>
                      <a:pt x="62579" y="66559"/>
                      <a:pt x="60697" y="66559"/>
                    </a:cubicBezTo>
                    <a:cubicBezTo>
                      <a:pt x="60214" y="66559"/>
                      <a:pt x="59730" y="66613"/>
                      <a:pt x="59255" y="66711"/>
                    </a:cubicBezTo>
                    <a:cubicBezTo>
                      <a:pt x="59295" y="62557"/>
                      <a:pt x="62473" y="60478"/>
                      <a:pt x="65651" y="60478"/>
                    </a:cubicBezTo>
                    <a:close/>
                    <a:moveTo>
                      <a:pt x="18806" y="60522"/>
                    </a:moveTo>
                    <a:cubicBezTo>
                      <a:pt x="21979" y="60522"/>
                      <a:pt x="25151" y="62596"/>
                      <a:pt x="25196" y="66747"/>
                    </a:cubicBezTo>
                    <a:lnTo>
                      <a:pt x="25196" y="66747"/>
                    </a:lnTo>
                    <a:cubicBezTo>
                      <a:pt x="24723" y="66645"/>
                      <a:pt x="24245" y="66596"/>
                      <a:pt x="23772" y="66596"/>
                    </a:cubicBezTo>
                    <a:cubicBezTo>
                      <a:pt x="21913" y="66596"/>
                      <a:pt x="20107" y="67362"/>
                      <a:pt x="18807" y="68754"/>
                    </a:cubicBezTo>
                    <a:cubicBezTo>
                      <a:pt x="17526" y="67374"/>
                      <a:pt x="15734" y="66595"/>
                      <a:pt x="13852" y="66595"/>
                    </a:cubicBezTo>
                    <a:cubicBezTo>
                      <a:pt x="13368" y="66595"/>
                      <a:pt x="12884" y="66649"/>
                      <a:pt x="12409" y="66747"/>
                    </a:cubicBezTo>
                    <a:cubicBezTo>
                      <a:pt x="12454" y="62599"/>
                      <a:pt x="15631" y="60522"/>
                      <a:pt x="18806" y="60522"/>
                    </a:cubicBezTo>
                    <a:close/>
                    <a:moveTo>
                      <a:pt x="84142" y="66790"/>
                    </a:moveTo>
                    <a:cubicBezTo>
                      <a:pt x="86075" y="66790"/>
                      <a:pt x="87947" y="67588"/>
                      <a:pt x="89290" y="69041"/>
                    </a:cubicBezTo>
                    <a:lnTo>
                      <a:pt x="89290" y="69041"/>
                    </a:lnTo>
                    <a:cubicBezTo>
                      <a:pt x="89287" y="69041"/>
                      <a:pt x="89284" y="69041"/>
                      <a:pt x="89281" y="69041"/>
                    </a:cubicBezTo>
                    <a:cubicBezTo>
                      <a:pt x="89262" y="69041"/>
                      <a:pt x="89242" y="69041"/>
                      <a:pt x="89222" y="69041"/>
                    </a:cubicBezTo>
                    <a:cubicBezTo>
                      <a:pt x="87354" y="69041"/>
                      <a:pt x="85594" y="69879"/>
                      <a:pt x="84344" y="71183"/>
                    </a:cubicBezTo>
                    <a:cubicBezTo>
                      <a:pt x="84434" y="69588"/>
                      <a:pt x="83851" y="68082"/>
                      <a:pt x="82857" y="66909"/>
                    </a:cubicBezTo>
                    <a:cubicBezTo>
                      <a:pt x="83285" y="66829"/>
                      <a:pt x="83715" y="66790"/>
                      <a:pt x="84142" y="66790"/>
                    </a:cubicBezTo>
                    <a:close/>
                    <a:moveTo>
                      <a:pt x="94437" y="66782"/>
                    </a:moveTo>
                    <a:cubicBezTo>
                      <a:pt x="94862" y="66782"/>
                      <a:pt x="95290" y="66821"/>
                      <a:pt x="95715" y="66900"/>
                    </a:cubicBezTo>
                    <a:cubicBezTo>
                      <a:pt x="94720" y="68082"/>
                      <a:pt x="94138" y="69579"/>
                      <a:pt x="94228" y="71174"/>
                    </a:cubicBezTo>
                    <a:lnTo>
                      <a:pt x="94219" y="71183"/>
                    </a:lnTo>
                    <a:cubicBezTo>
                      <a:pt x="92977" y="69879"/>
                      <a:pt x="91209" y="69041"/>
                      <a:pt x="89341" y="69041"/>
                    </a:cubicBezTo>
                    <a:cubicBezTo>
                      <a:pt x="89324" y="69041"/>
                      <a:pt x="89307" y="69041"/>
                      <a:pt x="89290" y="69041"/>
                    </a:cubicBezTo>
                    <a:lnTo>
                      <a:pt x="89290" y="69041"/>
                    </a:lnTo>
                    <a:cubicBezTo>
                      <a:pt x="90628" y="67586"/>
                      <a:pt x="92502" y="66782"/>
                      <a:pt x="94437" y="66782"/>
                    </a:cubicBezTo>
                    <a:close/>
                    <a:moveTo>
                      <a:pt x="47476" y="66925"/>
                    </a:moveTo>
                    <a:cubicBezTo>
                      <a:pt x="47900" y="66925"/>
                      <a:pt x="48328" y="66964"/>
                      <a:pt x="48753" y="67043"/>
                    </a:cubicBezTo>
                    <a:cubicBezTo>
                      <a:pt x="47767" y="68226"/>
                      <a:pt x="47185" y="69731"/>
                      <a:pt x="47266" y="71317"/>
                    </a:cubicBezTo>
                    <a:cubicBezTo>
                      <a:pt x="46024" y="70014"/>
                      <a:pt x="44257" y="69184"/>
                      <a:pt x="42388" y="69184"/>
                    </a:cubicBezTo>
                    <a:cubicBezTo>
                      <a:pt x="42371" y="69184"/>
                      <a:pt x="42354" y="69184"/>
                      <a:pt x="42337" y="69184"/>
                    </a:cubicBezTo>
                    <a:lnTo>
                      <a:pt x="42337" y="69184"/>
                    </a:lnTo>
                    <a:cubicBezTo>
                      <a:pt x="43675" y="67729"/>
                      <a:pt x="45543" y="66925"/>
                      <a:pt x="47476" y="66925"/>
                    </a:cubicBezTo>
                    <a:close/>
                    <a:moveTo>
                      <a:pt x="60488" y="66929"/>
                    </a:moveTo>
                    <a:cubicBezTo>
                      <a:pt x="62422" y="66929"/>
                      <a:pt x="64295" y="67727"/>
                      <a:pt x="65636" y="69175"/>
                    </a:cubicBezTo>
                    <a:lnTo>
                      <a:pt x="65636" y="69175"/>
                    </a:lnTo>
                    <a:cubicBezTo>
                      <a:pt x="65622" y="69175"/>
                      <a:pt x="65608" y="69175"/>
                      <a:pt x="65593" y="69175"/>
                    </a:cubicBezTo>
                    <a:cubicBezTo>
                      <a:pt x="63725" y="69175"/>
                      <a:pt x="61966" y="70014"/>
                      <a:pt x="60715" y="71317"/>
                    </a:cubicBezTo>
                    <a:cubicBezTo>
                      <a:pt x="60805" y="69731"/>
                      <a:pt x="60223" y="68226"/>
                      <a:pt x="59228" y="67043"/>
                    </a:cubicBezTo>
                    <a:cubicBezTo>
                      <a:pt x="59647" y="66967"/>
                      <a:pt x="60069" y="66929"/>
                      <a:pt x="60488" y="66929"/>
                    </a:cubicBezTo>
                    <a:close/>
                    <a:moveTo>
                      <a:pt x="23953" y="66970"/>
                    </a:moveTo>
                    <a:cubicBezTo>
                      <a:pt x="24378" y="66970"/>
                      <a:pt x="24806" y="67009"/>
                      <a:pt x="25232" y="67088"/>
                    </a:cubicBezTo>
                    <a:cubicBezTo>
                      <a:pt x="24239" y="68277"/>
                      <a:pt x="23657" y="69770"/>
                      <a:pt x="23744" y="71361"/>
                    </a:cubicBezTo>
                    <a:lnTo>
                      <a:pt x="23744" y="71361"/>
                    </a:lnTo>
                    <a:cubicBezTo>
                      <a:pt x="22494" y="70058"/>
                      <a:pt x="20726" y="69220"/>
                      <a:pt x="18866" y="69220"/>
                    </a:cubicBezTo>
                    <a:cubicBezTo>
                      <a:pt x="18846" y="69220"/>
                      <a:pt x="18827" y="69220"/>
                      <a:pt x="18807" y="69220"/>
                    </a:cubicBezTo>
                    <a:cubicBezTo>
                      <a:pt x="20144" y="67773"/>
                      <a:pt x="22018" y="66970"/>
                      <a:pt x="23953" y="66970"/>
                    </a:cubicBezTo>
                    <a:close/>
                    <a:moveTo>
                      <a:pt x="13652" y="66970"/>
                    </a:moveTo>
                    <a:cubicBezTo>
                      <a:pt x="15588" y="66970"/>
                      <a:pt x="17463" y="67773"/>
                      <a:pt x="18807" y="69220"/>
                    </a:cubicBezTo>
                    <a:cubicBezTo>
                      <a:pt x="18787" y="69220"/>
                      <a:pt x="18768" y="69220"/>
                      <a:pt x="18748" y="69220"/>
                    </a:cubicBezTo>
                    <a:cubicBezTo>
                      <a:pt x="16879" y="69220"/>
                      <a:pt x="15111" y="70058"/>
                      <a:pt x="13870" y="71362"/>
                    </a:cubicBezTo>
                    <a:cubicBezTo>
                      <a:pt x="13951" y="69776"/>
                      <a:pt x="13368" y="68271"/>
                      <a:pt x="12374" y="67088"/>
                    </a:cubicBezTo>
                    <a:cubicBezTo>
                      <a:pt x="12799" y="67009"/>
                      <a:pt x="13227" y="66970"/>
                      <a:pt x="13652" y="66970"/>
                    </a:cubicBezTo>
                    <a:close/>
                    <a:moveTo>
                      <a:pt x="107653" y="66739"/>
                    </a:moveTo>
                    <a:cubicBezTo>
                      <a:pt x="109587" y="66739"/>
                      <a:pt x="111464" y="67541"/>
                      <a:pt x="112812" y="68996"/>
                    </a:cubicBezTo>
                    <a:cubicBezTo>
                      <a:pt x="114149" y="67549"/>
                      <a:pt x="116022" y="66746"/>
                      <a:pt x="117958" y="66746"/>
                    </a:cubicBezTo>
                    <a:cubicBezTo>
                      <a:pt x="118383" y="66746"/>
                      <a:pt x="118811" y="66785"/>
                      <a:pt x="119236" y="66864"/>
                    </a:cubicBezTo>
                    <a:cubicBezTo>
                      <a:pt x="118242" y="68047"/>
                      <a:pt x="117659" y="69552"/>
                      <a:pt x="117749" y="71138"/>
                    </a:cubicBezTo>
                    <a:cubicBezTo>
                      <a:pt x="116499" y="69835"/>
                      <a:pt x="114731" y="69005"/>
                      <a:pt x="112871" y="69005"/>
                    </a:cubicBezTo>
                    <a:cubicBezTo>
                      <a:pt x="112851" y="69005"/>
                      <a:pt x="112832" y="69005"/>
                      <a:pt x="112812" y="69005"/>
                    </a:cubicBezTo>
                    <a:cubicBezTo>
                      <a:pt x="112793" y="69005"/>
                      <a:pt x="112774" y="69005"/>
                      <a:pt x="112756" y="69005"/>
                    </a:cubicBezTo>
                    <a:cubicBezTo>
                      <a:pt x="110769" y="69005"/>
                      <a:pt x="108893" y="69951"/>
                      <a:pt x="107641" y="71398"/>
                    </a:cubicBezTo>
                    <a:lnTo>
                      <a:pt x="107641" y="71398"/>
                    </a:lnTo>
                    <a:cubicBezTo>
                      <a:pt x="107802" y="69707"/>
                      <a:pt x="107213" y="68132"/>
                      <a:pt x="106177" y="66897"/>
                    </a:cubicBezTo>
                    <a:lnTo>
                      <a:pt x="106177" y="66897"/>
                    </a:lnTo>
                    <a:cubicBezTo>
                      <a:pt x="106668" y="66791"/>
                      <a:pt x="107162" y="66739"/>
                      <a:pt x="107653" y="66739"/>
                    </a:cubicBezTo>
                    <a:close/>
                    <a:moveTo>
                      <a:pt x="37174" y="66927"/>
                    </a:moveTo>
                    <a:cubicBezTo>
                      <a:pt x="39113" y="66927"/>
                      <a:pt x="40989" y="67729"/>
                      <a:pt x="42337" y="69184"/>
                    </a:cubicBezTo>
                    <a:lnTo>
                      <a:pt x="42337" y="69184"/>
                    </a:lnTo>
                    <a:cubicBezTo>
                      <a:pt x="42334" y="69184"/>
                      <a:pt x="42331" y="69184"/>
                      <a:pt x="42328" y="69184"/>
                    </a:cubicBezTo>
                    <a:cubicBezTo>
                      <a:pt x="42301" y="69184"/>
                      <a:pt x="42274" y="69184"/>
                      <a:pt x="42246" y="69184"/>
                    </a:cubicBezTo>
                    <a:cubicBezTo>
                      <a:pt x="40269" y="69184"/>
                      <a:pt x="38404" y="70136"/>
                      <a:pt x="37158" y="71577"/>
                    </a:cubicBezTo>
                    <a:cubicBezTo>
                      <a:pt x="37320" y="69910"/>
                      <a:pt x="36728" y="68324"/>
                      <a:pt x="35689" y="67088"/>
                    </a:cubicBezTo>
                    <a:lnTo>
                      <a:pt x="35680" y="67088"/>
                    </a:lnTo>
                    <a:cubicBezTo>
                      <a:pt x="36177" y="66980"/>
                      <a:pt x="36678" y="66927"/>
                      <a:pt x="37174" y="66927"/>
                    </a:cubicBezTo>
                    <a:close/>
                    <a:moveTo>
                      <a:pt x="124481" y="64880"/>
                    </a:moveTo>
                    <a:cubicBezTo>
                      <a:pt x="127655" y="64880"/>
                      <a:pt x="130827" y="66957"/>
                      <a:pt x="130867" y="71111"/>
                    </a:cubicBezTo>
                    <a:lnTo>
                      <a:pt x="130858" y="71129"/>
                    </a:lnTo>
                    <a:cubicBezTo>
                      <a:pt x="130380" y="71024"/>
                      <a:pt x="129897" y="70973"/>
                      <a:pt x="129419" y="70973"/>
                    </a:cubicBezTo>
                    <a:cubicBezTo>
                      <a:pt x="127565" y="70973"/>
                      <a:pt x="125767" y="71740"/>
                      <a:pt x="124478" y="73136"/>
                    </a:cubicBezTo>
                    <a:cubicBezTo>
                      <a:pt x="123204" y="71764"/>
                      <a:pt x="121425" y="70977"/>
                      <a:pt x="119555" y="70977"/>
                    </a:cubicBezTo>
                    <a:cubicBezTo>
                      <a:pt x="119544" y="70977"/>
                      <a:pt x="119534" y="70977"/>
                      <a:pt x="119523" y="70977"/>
                    </a:cubicBezTo>
                    <a:cubicBezTo>
                      <a:pt x="119039" y="70977"/>
                      <a:pt x="118555" y="71021"/>
                      <a:pt x="118080" y="71129"/>
                    </a:cubicBezTo>
                    <a:cubicBezTo>
                      <a:pt x="118121" y="66963"/>
                      <a:pt x="121302" y="64880"/>
                      <a:pt x="124481" y="64880"/>
                    </a:cubicBezTo>
                    <a:close/>
                    <a:moveTo>
                      <a:pt x="77631" y="64934"/>
                    </a:moveTo>
                    <a:cubicBezTo>
                      <a:pt x="80806" y="64934"/>
                      <a:pt x="83981" y="67013"/>
                      <a:pt x="84022" y="71174"/>
                    </a:cubicBezTo>
                    <a:cubicBezTo>
                      <a:pt x="83541" y="71069"/>
                      <a:pt x="83056" y="71017"/>
                      <a:pt x="82576" y="71017"/>
                    </a:cubicBezTo>
                    <a:cubicBezTo>
                      <a:pt x="80721" y="71017"/>
                      <a:pt x="78928" y="71782"/>
                      <a:pt x="77633" y="73163"/>
                    </a:cubicBezTo>
                    <a:lnTo>
                      <a:pt x="77633" y="73172"/>
                    </a:lnTo>
                    <a:cubicBezTo>
                      <a:pt x="76351" y="71801"/>
                      <a:pt x="74559" y="71012"/>
                      <a:pt x="72678" y="71012"/>
                    </a:cubicBezTo>
                    <a:cubicBezTo>
                      <a:pt x="72194" y="71012"/>
                      <a:pt x="71710" y="71066"/>
                      <a:pt x="71235" y="71174"/>
                    </a:cubicBezTo>
                    <a:cubicBezTo>
                      <a:pt x="71275" y="67015"/>
                      <a:pt x="74454" y="64934"/>
                      <a:pt x="77631" y="64934"/>
                    </a:cubicBezTo>
                    <a:close/>
                    <a:moveTo>
                      <a:pt x="100937" y="64934"/>
                    </a:moveTo>
                    <a:cubicBezTo>
                      <a:pt x="104113" y="64934"/>
                      <a:pt x="107288" y="67013"/>
                      <a:pt x="107328" y="71174"/>
                    </a:cubicBezTo>
                    <a:cubicBezTo>
                      <a:pt x="106849" y="71069"/>
                      <a:pt x="106366" y="71017"/>
                      <a:pt x="105887" y="71017"/>
                    </a:cubicBezTo>
                    <a:cubicBezTo>
                      <a:pt x="104037" y="71017"/>
                      <a:pt x="102243" y="71782"/>
                      <a:pt x="100948" y="73163"/>
                    </a:cubicBezTo>
                    <a:lnTo>
                      <a:pt x="100939" y="73172"/>
                    </a:lnTo>
                    <a:cubicBezTo>
                      <a:pt x="99658" y="71801"/>
                      <a:pt x="97866" y="71012"/>
                      <a:pt x="95984" y="71012"/>
                    </a:cubicBezTo>
                    <a:cubicBezTo>
                      <a:pt x="95500" y="71012"/>
                      <a:pt x="95016" y="71066"/>
                      <a:pt x="94541" y="71174"/>
                    </a:cubicBezTo>
                    <a:cubicBezTo>
                      <a:pt x="94582" y="67015"/>
                      <a:pt x="97760" y="64934"/>
                      <a:pt x="100937" y="64934"/>
                    </a:cubicBezTo>
                    <a:close/>
                    <a:moveTo>
                      <a:pt x="53992" y="65081"/>
                    </a:moveTo>
                    <a:cubicBezTo>
                      <a:pt x="57167" y="65081"/>
                      <a:pt x="60344" y="67159"/>
                      <a:pt x="60384" y="71317"/>
                    </a:cubicBezTo>
                    <a:cubicBezTo>
                      <a:pt x="59911" y="71215"/>
                      <a:pt x="59433" y="71165"/>
                      <a:pt x="58960" y="71165"/>
                    </a:cubicBezTo>
                    <a:cubicBezTo>
                      <a:pt x="57101" y="71165"/>
                      <a:pt x="55296" y="71932"/>
                      <a:pt x="54004" y="73324"/>
                    </a:cubicBezTo>
                    <a:cubicBezTo>
                      <a:pt x="52723" y="71944"/>
                      <a:pt x="50922" y="71165"/>
                      <a:pt x="49049" y="71165"/>
                    </a:cubicBezTo>
                    <a:cubicBezTo>
                      <a:pt x="48565" y="71165"/>
                      <a:pt x="48081" y="71219"/>
                      <a:pt x="47606" y="71317"/>
                    </a:cubicBezTo>
                    <a:cubicBezTo>
                      <a:pt x="47642" y="67159"/>
                      <a:pt x="50816" y="65081"/>
                      <a:pt x="53992" y="65081"/>
                    </a:cubicBezTo>
                    <a:close/>
                    <a:moveTo>
                      <a:pt x="7148" y="65122"/>
                    </a:moveTo>
                    <a:cubicBezTo>
                      <a:pt x="10323" y="65122"/>
                      <a:pt x="13498" y="67201"/>
                      <a:pt x="13538" y="71362"/>
                    </a:cubicBezTo>
                    <a:cubicBezTo>
                      <a:pt x="13060" y="71257"/>
                      <a:pt x="12578" y="71206"/>
                      <a:pt x="12099" y="71206"/>
                    </a:cubicBezTo>
                    <a:cubicBezTo>
                      <a:pt x="10245" y="71206"/>
                      <a:pt x="8446" y="71973"/>
                      <a:pt x="7150" y="73369"/>
                    </a:cubicBezTo>
                    <a:lnTo>
                      <a:pt x="7150" y="73360"/>
                    </a:lnTo>
                    <a:cubicBezTo>
                      <a:pt x="5875" y="71988"/>
                      <a:pt x="4096" y="71209"/>
                      <a:pt x="2226" y="71209"/>
                    </a:cubicBezTo>
                    <a:cubicBezTo>
                      <a:pt x="2216" y="71209"/>
                      <a:pt x="2205" y="71210"/>
                      <a:pt x="2194" y="71210"/>
                    </a:cubicBezTo>
                    <a:cubicBezTo>
                      <a:pt x="1711" y="71210"/>
                      <a:pt x="1227" y="71254"/>
                      <a:pt x="752" y="71362"/>
                    </a:cubicBezTo>
                    <a:cubicBezTo>
                      <a:pt x="792" y="67203"/>
                      <a:pt x="3970" y="65122"/>
                      <a:pt x="7148" y="65122"/>
                    </a:cubicBezTo>
                    <a:close/>
                    <a:moveTo>
                      <a:pt x="30463" y="65122"/>
                    </a:moveTo>
                    <a:cubicBezTo>
                      <a:pt x="33638" y="65122"/>
                      <a:pt x="36813" y="67201"/>
                      <a:pt x="36854" y="71362"/>
                    </a:cubicBezTo>
                    <a:cubicBezTo>
                      <a:pt x="36375" y="71257"/>
                      <a:pt x="35893" y="71206"/>
                      <a:pt x="35414" y="71206"/>
                    </a:cubicBezTo>
                    <a:cubicBezTo>
                      <a:pt x="33560" y="71206"/>
                      <a:pt x="31761" y="71973"/>
                      <a:pt x="30465" y="73369"/>
                    </a:cubicBezTo>
                    <a:lnTo>
                      <a:pt x="30465" y="73360"/>
                    </a:lnTo>
                    <a:cubicBezTo>
                      <a:pt x="29191" y="71988"/>
                      <a:pt x="27412" y="71209"/>
                      <a:pt x="25542" y="71209"/>
                    </a:cubicBezTo>
                    <a:cubicBezTo>
                      <a:pt x="25531" y="71209"/>
                      <a:pt x="25520" y="71210"/>
                      <a:pt x="25510" y="71210"/>
                    </a:cubicBezTo>
                    <a:cubicBezTo>
                      <a:pt x="25026" y="71210"/>
                      <a:pt x="24542" y="71254"/>
                      <a:pt x="24067" y="71362"/>
                    </a:cubicBezTo>
                    <a:cubicBezTo>
                      <a:pt x="24107" y="67203"/>
                      <a:pt x="27285" y="65122"/>
                      <a:pt x="30463" y="65122"/>
                    </a:cubicBezTo>
                    <a:close/>
                    <a:moveTo>
                      <a:pt x="129608" y="71351"/>
                    </a:moveTo>
                    <a:cubicBezTo>
                      <a:pt x="130035" y="71351"/>
                      <a:pt x="130466" y="71390"/>
                      <a:pt x="130894" y="71469"/>
                    </a:cubicBezTo>
                    <a:cubicBezTo>
                      <a:pt x="129908" y="72634"/>
                      <a:pt x="129326" y="74140"/>
                      <a:pt x="129415" y="75726"/>
                    </a:cubicBezTo>
                    <a:lnTo>
                      <a:pt x="129406" y="75744"/>
                    </a:lnTo>
                    <a:cubicBezTo>
                      <a:pt x="128156" y="74440"/>
                      <a:pt x="126397" y="73602"/>
                      <a:pt x="124528" y="73602"/>
                    </a:cubicBezTo>
                    <a:cubicBezTo>
                      <a:pt x="124509" y="73602"/>
                      <a:pt x="124489" y="73602"/>
                      <a:pt x="124469" y="73602"/>
                    </a:cubicBezTo>
                    <a:cubicBezTo>
                      <a:pt x="124450" y="73602"/>
                      <a:pt x="124430" y="73602"/>
                      <a:pt x="124410" y="73602"/>
                    </a:cubicBezTo>
                    <a:cubicBezTo>
                      <a:pt x="122541" y="73602"/>
                      <a:pt x="120773" y="74440"/>
                      <a:pt x="119532" y="75744"/>
                    </a:cubicBezTo>
                    <a:cubicBezTo>
                      <a:pt x="119613" y="74149"/>
                      <a:pt x="119030" y="72652"/>
                      <a:pt x="118045" y="71469"/>
                    </a:cubicBezTo>
                    <a:cubicBezTo>
                      <a:pt x="118473" y="71390"/>
                      <a:pt x="118903" y="71351"/>
                      <a:pt x="119331" y="71351"/>
                    </a:cubicBezTo>
                    <a:cubicBezTo>
                      <a:pt x="121264" y="71351"/>
                      <a:pt x="123134" y="72148"/>
                      <a:pt x="124469" y="73593"/>
                    </a:cubicBezTo>
                    <a:cubicBezTo>
                      <a:pt x="125805" y="72148"/>
                      <a:pt x="127675" y="71351"/>
                      <a:pt x="129608" y="71351"/>
                    </a:cubicBezTo>
                    <a:close/>
                    <a:moveTo>
                      <a:pt x="48843" y="71540"/>
                    </a:moveTo>
                    <a:cubicBezTo>
                      <a:pt x="50782" y="71540"/>
                      <a:pt x="52650" y="72343"/>
                      <a:pt x="53995" y="73790"/>
                    </a:cubicBezTo>
                    <a:cubicBezTo>
                      <a:pt x="53975" y="73790"/>
                      <a:pt x="53956" y="73790"/>
                      <a:pt x="53936" y="73790"/>
                    </a:cubicBezTo>
                    <a:cubicBezTo>
                      <a:pt x="52067" y="73790"/>
                      <a:pt x="50299" y="74628"/>
                      <a:pt x="49058" y="75932"/>
                    </a:cubicBezTo>
                    <a:cubicBezTo>
                      <a:pt x="49138" y="74337"/>
                      <a:pt x="48556" y="72840"/>
                      <a:pt x="47561" y="71658"/>
                    </a:cubicBezTo>
                    <a:cubicBezTo>
                      <a:pt x="47989" y="71579"/>
                      <a:pt x="48418" y="71540"/>
                      <a:pt x="48843" y="71540"/>
                    </a:cubicBezTo>
                    <a:close/>
                    <a:moveTo>
                      <a:pt x="59141" y="71540"/>
                    </a:moveTo>
                    <a:cubicBezTo>
                      <a:pt x="59566" y="71540"/>
                      <a:pt x="59994" y="71579"/>
                      <a:pt x="60420" y="71658"/>
                    </a:cubicBezTo>
                    <a:cubicBezTo>
                      <a:pt x="59425" y="72840"/>
                      <a:pt x="58843" y="74346"/>
                      <a:pt x="58932" y="75932"/>
                    </a:cubicBezTo>
                    <a:cubicBezTo>
                      <a:pt x="57682" y="74628"/>
                      <a:pt x="55914" y="73790"/>
                      <a:pt x="54054" y="73790"/>
                    </a:cubicBezTo>
                    <a:cubicBezTo>
                      <a:pt x="54034" y="73790"/>
                      <a:pt x="54015" y="73790"/>
                      <a:pt x="53995" y="73790"/>
                    </a:cubicBezTo>
                    <a:cubicBezTo>
                      <a:pt x="55332" y="72343"/>
                      <a:pt x="57206" y="71540"/>
                      <a:pt x="59141" y="71540"/>
                    </a:cubicBezTo>
                    <a:close/>
                    <a:moveTo>
                      <a:pt x="112810" y="69495"/>
                    </a:moveTo>
                    <a:cubicBezTo>
                      <a:pt x="115985" y="69495"/>
                      <a:pt x="119160" y="71574"/>
                      <a:pt x="119200" y="75735"/>
                    </a:cubicBezTo>
                    <a:cubicBezTo>
                      <a:pt x="118721" y="75630"/>
                      <a:pt x="118239" y="75578"/>
                      <a:pt x="117760" y="75578"/>
                    </a:cubicBezTo>
                    <a:cubicBezTo>
                      <a:pt x="115909" y="75578"/>
                      <a:pt x="114116" y="76343"/>
                      <a:pt x="112821" y="77724"/>
                    </a:cubicBezTo>
                    <a:lnTo>
                      <a:pt x="112812" y="77733"/>
                    </a:lnTo>
                    <a:cubicBezTo>
                      <a:pt x="111530" y="76362"/>
                      <a:pt x="109738" y="75573"/>
                      <a:pt x="107856" y="75573"/>
                    </a:cubicBezTo>
                    <a:cubicBezTo>
                      <a:pt x="107373" y="75573"/>
                      <a:pt x="106889" y="75627"/>
                      <a:pt x="106414" y="75735"/>
                    </a:cubicBezTo>
                    <a:lnTo>
                      <a:pt x="106414" y="75735"/>
                    </a:lnTo>
                    <a:cubicBezTo>
                      <a:pt x="106454" y="71576"/>
                      <a:pt x="109632" y="69495"/>
                      <a:pt x="112810" y="69495"/>
                    </a:cubicBezTo>
                    <a:close/>
                    <a:moveTo>
                      <a:pt x="136139" y="69486"/>
                    </a:moveTo>
                    <a:cubicBezTo>
                      <a:pt x="139313" y="69486"/>
                      <a:pt x="142484" y="71562"/>
                      <a:pt x="142525" y="75717"/>
                    </a:cubicBezTo>
                    <a:lnTo>
                      <a:pt x="142516" y="75735"/>
                    </a:lnTo>
                    <a:cubicBezTo>
                      <a:pt x="142037" y="75630"/>
                      <a:pt x="141554" y="75578"/>
                      <a:pt x="141075" y="75578"/>
                    </a:cubicBezTo>
                    <a:cubicBezTo>
                      <a:pt x="139222" y="75578"/>
                      <a:pt x="137424" y="76345"/>
                      <a:pt x="136136" y="77733"/>
                    </a:cubicBezTo>
                    <a:cubicBezTo>
                      <a:pt x="134854" y="76362"/>
                      <a:pt x="133062" y="75573"/>
                      <a:pt x="131181" y="75573"/>
                    </a:cubicBezTo>
                    <a:cubicBezTo>
                      <a:pt x="130697" y="75573"/>
                      <a:pt x="130213" y="75627"/>
                      <a:pt x="129738" y="75735"/>
                    </a:cubicBezTo>
                    <a:cubicBezTo>
                      <a:pt x="129778" y="71569"/>
                      <a:pt x="132960" y="69486"/>
                      <a:pt x="136139" y="69486"/>
                    </a:cubicBezTo>
                    <a:close/>
                    <a:moveTo>
                      <a:pt x="42333" y="69686"/>
                    </a:moveTo>
                    <a:cubicBezTo>
                      <a:pt x="45509" y="69686"/>
                      <a:pt x="48686" y="71765"/>
                      <a:pt x="48726" y="75923"/>
                    </a:cubicBezTo>
                    <a:cubicBezTo>
                      <a:pt x="48248" y="75818"/>
                      <a:pt x="47765" y="75767"/>
                      <a:pt x="47287" y="75767"/>
                    </a:cubicBezTo>
                    <a:cubicBezTo>
                      <a:pt x="45433" y="75767"/>
                      <a:pt x="43633" y="76534"/>
                      <a:pt x="42337" y="77930"/>
                    </a:cubicBezTo>
                    <a:cubicBezTo>
                      <a:pt x="41056" y="76550"/>
                      <a:pt x="39264" y="75770"/>
                      <a:pt x="37382" y="75770"/>
                    </a:cubicBezTo>
                    <a:cubicBezTo>
                      <a:pt x="36898" y="75770"/>
                      <a:pt x="36415" y="75815"/>
                      <a:pt x="35940" y="75923"/>
                    </a:cubicBezTo>
                    <a:cubicBezTo>
                      <a:pt x="35980" y="71765"/>
                      <a:pt x="39156" y="69686"/>
                      <a:pt x="42333" y="69686"/>
                    </a:cubicBezTo>
                    <a:close/>
                    <a:moveTo>
                      <a:pt x="65651" y="69683"/>
                    </a:moveTo>
                    <a:cubicBezTo>
                      <a:pt x="68826" y="69683"/>
                      <a:pt x="72001" y="71762"/>
                      <a:pt x="72041" y="75923"/>
                    </a:cubicBezTo>
                    <a:cubicBezTo>
                      <a:pt x="71563" y="75818"/>
                      <a:pt x="71081" y="75767"/>
                      <a:pt x="70602" y="75767"/>
                    </a:cubicBezTo>
                    <a:cubicBezTo>
                      <a:pt x="68748" y="75767"/>
                      <a:pt x="66949" y="76534"/>
                      <a:pt x="65653" y="77930"/>
                    </a:cubicBezTo>
                    <a:cubicBezTo>
                      <a:pt x="64371" y="76550"/>
                      <a:pt x="62579" y="75770"/>
                      <a:pt x="60697" y="75770"/>
                    </a:cubicBezTo>
                    <a:cubicBezTo>
                      <a:pt x="60214" y="75770"/>
                      <a:pt x="59730" y="75815"/>
                      <a:pt x="59255" y="75923"/>
                    </a:cubicBezTo>
                    <a:cubicBezTo>
                      <a:pt x="59295" y="71764"/>
                      <a:pt x="62473" y="69683"/>
                      <a:pt x="65651" y="69683"/>
                    </a:cubicBezTo>
                    <a:close/>
                    <a:moveTo>
                      <a:pt x="82884" y="1"/>
                    </a:moveTo>
                    <a:cubicBezTo>
                      <a:pt x="82642" y="699"/>
                      <a:pt x="82534" y="1434"/>
                      <a:pt x="82579" y="2178"/>
                    </a:cubicBezTo>
                    <a:cubicBezTo>
                      <a:pt x="81329" y="875"/>
                      <a:pt x="79570" y="36"/>
                      <a:pt x="77701" y="36"/>
                    </a:cubicBezTo>
                    <a:cubicBezTo>
                      <a:pt x="77681" y="36"/>
                      <a:pt x="77661" y="36"/>
                      <a:pt x="77642" y="36"/>
                    </a:cubicBezTo>
                    <a:cubicBezTo>
                      <a:pt x="77622" y="36"/>
                      <a:pt x="77602" y="36"/>
                      <a:pt x="77582" y="36"/>
                    </a:cubicBezTo>
                    <a:cubicBezTo>
                      <a:pt x="73834" y="36"/>
                      <a:pt x="70494" y="3399"/>
                      <a:pt x="70948" y="7160"/>
                    </a:cubicBezTo>
                    <a:cubicBezTo>
                      <a:pt x="71458" y="7046"/>
                      <a:pt x="71971" y="6991"/>
                      <a:pt x="72481" y="6991"/>
                    </a:cubicBezTo>
                    <a:cubicBezTo>
                      <a:pt x="74418" y="6991"/>
                      <a:pt x="76294" y="7793"/>
                      <a:pt x="77642" y="9248"/>
                    </a:cubicBezTo>
                    <a:cubicBezTo>
                      <a:pt x="77624" y="9248"/>
                      <a:pt x="77606" y="9248"/>
                      <a:pt x="77587" y="9248"/>
                    </a:cubicBezTo>
                    <a:cubicBezTo>
                      <a:pt x="75529" y="9248"/>
                      <a:pt x="73607" y="10256"/>
                      <a:pt x="72355" y="11784"/>
                    </a:cubicBezTo>
                    <a:cubicBezTo>
                      <a:pt x="72756" y="8058"/>
                      <a:pt x="69443" y="4740"/>
                      <a:pt x="65721" y="4740"/>
                    </a:cubicBezTo>
                    <a:cubicBezTo>
                      <a:pt x="65701" y="4740"/>
                      <a:pt x="65682" y="4740"/>
                      <a:pt x="65662" y="4741"/>
                    </a:cubicBezTo>
                    <a:cubicBezTo>
                      <a:pt x="65642" y="4740"/>
                      <a:pt x="65622" y="4740"/>
                      <a:pt x="65602" y="4740"/>
                    </a:cubicBezTo>
                    <a:cubicBezTo>
                      <a:pt x="63733" y="4740"/>
                      <a:pt x="61966" y="5570"/>
                      <a:pt x="60724" y="6873"/>
                    </a:cubicBezTo>
                    <a:cubicBezTo>
                      <a:pt x="60760" y="6138"/>
                      <a:pt x="60662" y="5395"/>
                      <a:pt x="60420" y="4696"/>
                    </a:cubicBezTo>
                    <a:lnTo>
                      <a:pt x="60043" y="4696"/>
                    </a:lnTo>
                    <a:cubicBezTo>
                      <a:pt x="60276" y="5395"/>
                      <a:pt x="60393" y="6130"/>
                      <a:pt x="60393" y="6864"/>
                    </a:cubicBezTo>
                    <a:cubicBezTo>
                      <a:pt x="59920" y="6762"/>
                      <a:pt x="59442" y="6713"/>
                      <a:pt x="58969" y="6713"/>
                    </a:cubicBezTo>
                    <a:cubicBezTo>
                      <a:pt x="57110" y="6713"/>
                      <a:pt x="55305" y="7479"/>
                      <a:pt x="54013" y="8871"/>
                    </a:cubicBezTo>
                    <a:cubicBezTo>
                      <a:pt x="52732" y="7492"/>
                      <a:pt x="50939" y="6712"/>
                      <a:pt x="49058" y="6712"/>
                    </a:cubicBezTo>
                    <a:cubicBezTo>
                      <a:pt x="48574" y="6712"/>
                      <a:pt x="48090" y="6766"/>
                      <a:pt x="47615" y="6864"/>
                    </a:cubicBezTo>
                    <a:cubicBezTo>
                      <a:pt x="47615" y="6130"/>
                      <a:pt x="47732" y="5395"/>
                      <a:pt x="47965" y="4696"/>
                    </a:cubicBezTo>
                    <a:lnTo>
                      <a:pt x="47588" y="4696"/>
                    </a:lnTo>
                    <a:cubicBezTo>
                      <a:pt x="47346" y="5395"/>
                      <a:pt x="47248" y="6138"/>
                      <a:pt x="47284" y="6873"/>
                    </a:cubicBezTo>
                    <a:cubicBezTo>
                      <a:pt x="46049" y="5577"/>
                      <a:pt x="44293" y="4740"/>
                      <a:pt x="42434" y="4740"/>
                    </a:cubicBezTo>
                    <a:cubicBezTo>
                      <a:pt x="42405" y="4740"/>
                      <a:pt x="42376" y="4740"/>
                      <a:pt x="42346" y="4741"/>
                    </a:cubicBezTo>
                    <a:cubicBezTo>
                      <a:pt x="42319" y="4740"/>
                      <a:pt x="42291" y="4740"/>
                      <a:pt x="42263" y="4740"/>
                    </a:cubicBezTo>
                    <a:cubicBezTo>
                      <a:pt x="40287" y="4740"/>
                      <a:pt x="38431" y="5684"/>
                      <a:pt x="37185" y="7124"/>
                    </a:cubicBezTo>
                    <a:cubicBezTo>
                      <a:pt x="37480" y="3457"/>
                      <a:pt x="34193" y="233"/>
                      <a:pt x="30519" y="233"/>
                    </a:cubicBezTo>
                    <a:cubicBezTo>
                      <a:pt x="30504" y="233"/>
                      <a:pt x="30489" y="233"/>
                      <a:pt x="30474" y="234"/>
                    </a:cubicBezTo>
                    <a:cubicBezTo>
                      <a:pt x="30454" y="233"/>
                      <a:pt x="30434" y="233"/>
                      <a:pt x="30415" y="233"/>
                    </a:cubicBezTo>
                    <a:cubicBezTo>
                      <a:pt x="28546" y="233"/>
                      <a:pt x="26787" y="1072"/>
                      <a:pt x="25536" y="2375"/>
                    </a:cubicBezTo>
                    <a:cubicBezTo>
                      <a:pt x="25581" y="1640"/>
                      <a:pt x="25474" y="897"/>
                      <a:pt x="25232" y="198"/>
                    </a:cubicBezTo>
                    <a:lnTo>
                      <a:pt x="24864" y="198"/>
                    </a:lnTo>
                    <a:cubicBezTo>
                      <a:pt x="25088" y="897"/>
                      <a:pt x="25214" y="1631"/>
                      <a:pt x="25214" y="2366"/>
                    </a:cubicBezTo>
                    <a:cubicBezTo>
                      <a:pt x="24739" y="2264"/>
                      <a:pt x="24260" y="2214"/>
                      <a:pt x="23785" y="2214"/>
                    </a:cubicBezTo>
                    <a:cubicBezTo>
                      <a:pt x="21922" y="2214"/>
                      <a:pt x="20117" y="2981"/>
                      <a:pt x="18825" y="4373"/>
                    </a:cubicBezTo>
                    <a:cubicBezTo>
                      <a:pt x="17544" y="2993"/>
                      <a:pt x="15752" y="2214"/>
                      <a:pt x="13870" y="2214"/>
                    </a:cubicBezTo>
                    <a:cubicBezTo>
                      <a:pt x="13386" y="2214"/>
                      <a:pt x="12902" y="2268"/>
                      <a:pt x="12427" y="2366"/>
                    </a:cubicBezTo>
                    <a:cubicBezTo>
                      <a:pt x="12427" y="1631"/>
                      <a:pt x="12544" y="897"/>
                      <a:pt x="12777" y="198"/>
                    </a:cubicBezTo>
                    <a:lnTo>
                      <a:pt x="12382" y="198"/>
                    </a:lnTo>
                    <a:cubicBezTo>
                      <a:pt x="12141" y="897"/>
                      <a:pt x="12042" y="1640"/>
                      <a:pt x="12078" y="2375"/>
                    </a:cubicBezTo>
                    <a:cubicBezTo>
                      <a:pt x="10836" y="1072"/>
                      <a:pt x="9069" y="233"/>
                      <a:pt x="7200" y="233"/>
                    </a:cubicBezTo>
                    <a:cubicBezTo>
                      <a:pt x="7180" y="233"/>
                      <a:pt x="7160" y="233"/>
                      <a:pt x="7141" y="234"/>
                    </a:cubicBezTo>
                    <a:cubicBezTo>
                      <a:pt x="7126" y="233"/>
                      <a:pt x="7111" y="233"/>
                      <a:pt x="7096" y="233"/>
                    </a:cubicBezTo>
                    <a:cubicBezTo>
                      <a:pt x="3342" y="233"/>
                      <a:pt x="1" y="3600"/>
                      <a:pt x="456" y="7366"/>
                    </a:cubicBezTo>
                    <a:cubicBezTo>
                      <a:pt x="966" y="7252"/>
                      <a:pt x="1482" y="7196"/>
                      <a:pt x="1994" y="7196"/>
                    </a:cubicBezTo>
                    <a:cubicBezTo>
                      <a:pt x="3926" y="7196"/>
                      <a:pt x="5804" y="7993"/>
                      <a:pt x="7149" y="9445"/>
                    </a:cubicBezTo>
                    <a:lnTo>
                      <a:pt x="7149" y="9445"/>
                    </a:lnTo>
                    <a:cubicBezTo>
                      <a:pt x="7147" y="9445"/>
                      <a:pt x="7144" y="9445"/>
                      <a:pt x="7141" y="9445"/>
                    </a:cubicBezTo>
                    <a:cubicBezTo>
                      <a:pt x="7121" y="9445"/>
                      <a:pt x="7101" y="9445"/>
                      <a:pt x="7081" y="9445"/>
                    </a:cubicBezTo>
                    <a:cubicBezTo>
                      <a:pt x="3333" y="9445"/>
                      <a:pt x="1" y="12816"/>
                      <a:pt x="456" y="16569"/>
                    </a:cubicBezTo>
                    <a:cubicBezTo>
                      <a:pt x="961" y="16457"/>
                      <a:pt x="1471" y="16403"/>
                      <a:pt x="1977" y="16403"/>
                    </a:cubicBezTo>
                    <a:cubicBezTo>
                      <a:pt x="3909" y="16403"/>
                      <a:pt x="5782" y="17198"/>
                      <a:pt x="7132" y="18647"/>
                    </a:cubicBezTo>
                    <a:cubicBezTo>
                      <a:pt x="7112" y="18647"/>
                      <a:pt x="7092" y="18647"/>
                      <a:pt x="7072" y="18647"/>
                    </a:cubicBezTo>
                    <a:cubicBezTo>
                      <a:pt x="3333" y="18647"/>
                      <a:pt x="1" y="22009"/>
                      <a:pt x="456" y="25771"/>
                    </a:cubicBezTo>
                    <a:cubicBezTo>
                      <a:pt x="965" y="25657"/>
                      <a:pt x="1479" y="25602"/>
                      <a:pt x="1989" y="25602"/>
                    </a:cubicBezTo>
                    <a:cubicBezTo>
                      <a:pt x="3926" y="25602"/>
                      <a:pt x="5802" y="26404"/>
                      <a:pt x="7150" y="27859"/>
                    </a:cubicBezTo>
                    <a:cubicBezTo>
                      <a:pt x="8483" y="26416"/>
                      <a:pt x="10349" y="25613"/>
                      <a:pt x="12278" y="25613"/>
                    </a:cubicBezTo>
                    <a:cubicBezTo>
                      <a:pt x="12709" y="25613"/>
                      <a:pt x="13143" y="25653"/>
                      <a:pt x="13574" y="25735"/>
                    </a:cubicBezTo>
                    <a:cubicBezTo>
                      <a:pt x="12580" y="26909"/>
                      <a:pt x="11997" y="28414"/>
                      <a:pt x="12087" y="30000"/>
                    </a:cubicBezTo>
                    <a:cubicBezTo>
                      <a:pt x="10837" y="28697"/>
                      <a:pt x="9069" y="27867"/>
                      <a:pt x="7209" y="27867"/>
                    </a:cubicBezTo>
                    <a:cubicBezTo>
                      <a:pt x="7189" y="27867"/>
                      <a:pt x="7169" y="27867"/>
                      <a:pt x="7150" y="27868"/>
                    </a:cubicBezTo>
                    <a:cubicBezTo>
                      <a:pt x="7130" y="27867"/>
                      <a:pt x="7110" y="27867"/>
                      <a:pt x="7090" y="27867"/>
                    </a:cubicBezTo>
                    <a:cubicBezTo>
                      <a:pt x="3342" y="27867"/>
                      <a:pt x="1" y="31230"/>
                      <a:pt x="456" y="34991"/>
                    </a:cubicBezTo>
                    <a:cubicBezTo>
                      <a:pt x="968" y="34875"/>
                      <a:pt x="1485" y="34819"/>
                      <a:pt x="1999" y="34819"/>
                    </a:cubicBezTo>
                    <a:cubicBezTo>
                      <a:pt x="3903" y="34819"/>
                      <a:pt x="5755" y="35598"/>
                      <a:pt x="7096" y="37016"/>
                    </a:cubicBezTo>
                    <a:cubicBezTo>
                      <a:pt x="3341" y="37016"/>
                      <a:pt x="8" y="40377"/>
                      <a:pt x="456" y="44140"/>
                    </a:cubicBezTo>
                    <a:cubicBezTo>
                      <a:pt x="968" y="44025"/>
                      <a:pt x="1485" y="43970"/>
                      <a:pt x="1997" y="43970"/>
                    </a:cubicBezTo>
                    <a:cubicBezTo>
                      <a:pt x="3931" y="43970"/>
                      <a:pt x="5804" y="44767"/>
                      <a:pt x="7150" y="46219"/>
                    </a:cubicBezTo>
                    <a:cubicBezTo>
                      <a:pt x="8485" y="44773"/>
                      <a:pt x="10355" y="43977"/>
                      <a:pt x="12288" y="43977"/>
                    </a:cubicBezTo>
                    <a:cubicBezTo>
                      <a:pt x="12715" y="43977"/>
                      <a:pt x="13146" y="44016"/>
                      <a:pt x="13574" y="44095"/>
                    </a:cubicBezTo>
                    <a:cubicBezTo>
                      <a:pt x="12580" y="45278"/>
                      <a:pt x="11997" y="46774"/>
                      <a:pt x="12087" y="48369"/>
                    </a:cubicBezTo>
                    <a:cubicBezTo>
                      <a:pt x="10837" y="47066"/>
                      <a:pt x="9069" y="46227"/>
                      <a:pt x="7208" y="46227"/>
                    </a:cubicBezTo>
                    <a:cubicBezTo>
                      <a:pt x="7189" y="46227"/>
                      <a:pt x="7169" y="46228"/>
                      <a:pt x="7150" y="46228"/>
                    </a:cubicBezTo>
                    <a:cubicBezTo>
                      <a:pt x="7130" y="46228"/>
                      <a:pt x="7110" y="46227"/>
                      <a:pt x="7090" y="46227"/>
                    </a:cubicBezTo>
                    <a:cubicBezTo>
                      <a:pt x="3342" y="46227"/>
                      <a:pt x="1" y="49590"/>
                      <a:pt x="456" y="53351"/>
                    </a:cubicBezTo>
                    <a:cubicBezTo>
                      <a:pt x="966" y="53237"/>
                      <a:pt x="1482" y="53181"/>
                      <a:pt x="1993" y="53181"/>
                    </a:cubicBezTo>
                    <a:cubicBezTo>
                      <a:pt x="3922" y="53181"/>
                      <a:pt x="5795" y="53978"/>
                      <a:pt x="7141" y="55430"/>
                    </a:cubicBezTo>
                    <a:cubicBezTo>
                      <a:pt x="7121" y="55430"/>
                      <a:pt x="7101" y="55430"/>
                      <a:pt x="7081" y="55430"/>
                    </a:cubicBezTo>
                    <a:cubicBezTo>
                      <a:pt x="3333" y="55430"/>
                      <a:pt x="1" y="58792"/>
                      <a:pt x="456" y="62554"/>
                    </a:cubicBezTo>
                    <a:cubicBezTo>
                      <a:pt x="968" y="62439"/>
                      <a:pt x="1485" y="62383"/>
                      <a:pt x="1997" y="62383"/>
                    </a:cubicBezTo>
                    <a:cubicBezTo>
                      <a:pt x="3931" y="62383"/>
                      <a:pt x="5804" y="63180"/>
                      <a:pt x="7150" y="64633"/>
                    </a:cubicBezTo>
                    <a:cubicBezTo>
                      <a:pt x="8485" y="63187"/>
                      <a:pt x="10355" y="62390"/>
                      <a:pt x="12288" y="62390"/>
                    </a:cubicBezTo>
                    <a:cubicBezTo>
                      <a:pt x="12715" y="62390"/>
                      <a:pt x="13146" y="62429"/>
                      <a:pt x="13574" y="62509"/>
                    </a:cubicBezTo>
                    <a:cubicBezTo>
                      <a:pt x="12580" y="63692"/>
                      <a:pt x="11997" y="65188"/>
                      <a:pt x="12087" y="66783"/>
                    </a:cubicBezTo>
                    <a:cubicBezTo>
                      <a:pt x="10837" y="65480"/>
                      <a:pt x="9069" y="64641"/>
                      <a:pt x="7208" y="64641"/>
                    </a:cubicBezTo>
                    <a:cubicBezTo>
                      <a:pt x="7189" y="64641"/>
                      <a:pt x="7169" y="64641"/>
                      <a:pt x="7150" y="64642"/>
                    </a:cubicBezTo>
                    <a:cubicBezTo>
                      <a:pt x="7130" y="64641"/>
                      <a:pt x="7110" y="64641"/>
                      <a:pt x="7090" y="64641"/>
                    </a:cubicBezTo>
                    <a:cubicBezTo>
                      <a:pt x="3342" y="64641"/>
                      <a:pt x="1" y="68004"/>
                      <a:pt x="456" y="71765"/>
                    </a:cubicBezTo>
                    <a:cubicBezTo>
                      <a:pt x="965" y="71651"/>
                      <a:pt x="1479" y="71596"/>
                      <a:pt x="1989" y="71596"/>
                    </a:cubicBezTo>
                    <a:cubicBezTo>
                      <a:pt x="3926" y="71596"/>
                      <a:pt x="5802" y="72399"/>
                      <a:pt x="7150" y="73853"/>
                    </a:cubicBezTo>
                    <a:cubicBezTo>
                      <a:pt x="8483" y="72402"/>
                      <a:pt x="10349" y="71599"/>
                      <a:pt x="12279" y="71599"/>
                    </a:cubicBezTo>
                    <a:cubicBezTo>
                      <a:pt x="12709" y="71599"/>
                      <a:pt x="13143" y="71639"/>
                      <a:pt x="13574" y="71720"/>
                    </a:cubicBezTo>
                    <a:cubicBezTo>
                      <a:pt x="13037" y="72348"/>
                      <a:pt x="12624" y="73082"/>
                      <a:pt x="12365" y="73862"/>
                    </a:cubicBezTo>
                    <a:lnTo>
                      <a:pt x="12741" y="73862"/>
                    </a:lnTo>
                    <a:cubicBezTo>
                      <a:pt x="13637" y="71119"/>
                      <a:pt x="16222" y="69746"/>
                      <a:pt x="18806" y="69746"/>
                    </a:cubicBezTo>
                    <a:cubicBezTo>
                      <a:pt x="21388" y="69746"/>
                      <a:pt x="23969" y="71117"/>
                      <a:pt x="24864" y="73862"/>
                    </a:cubicBezTo>
                    <a:lnTo>
                      <a:pt x="25241" y="73862"/>
                    </a:lnTo>
                    <a:cubicBezTo>
                      <a:pt x="24981" y="73073"/>
                      <a:pt x="24569" y="72339"/>
                      <a:pt x="24031" y="71702"/>
                    </a:cubicBezTo>
                    <a:cubicBezTo>
                      <a:pt x="24457" y="71623"/>
                      <a:pt x="24885" y="71585"/>
                      <a:pt x="25310" y="71585"/>
                    </a:cubicBezTo>
                    <a:cubicBezTo>
                      <a:pt x="27245" y="71585"/>
                      <a:pt x="29120" y="72387"/>
                      <a:pt x="30465" y="73835"/>
                    </a:cubicBezTo>
                    <a:cubicBezTo>
                      <a:pt x="31802" y="72382"/>
                      <a:pt x="33677" y="71582"/>
                      <a:pt x="35611" y="71582"/>
                    </a:cubicBezTo>
                    <a:cubicBezTo>
                      <a:pt x="36087" y="71582"/>
                      <a:pt x="36566" y="71630"/>
                      <a:pt x="37042" y="71729"/>
                    </a:cubicBezTo>
                    <a:cubicBezTo>
                      <a:pt x="36011" y="72993"/>
                      <a:pt x="35438" y="74615"/>
                      <a:pt x="35644" y="76308"/>
                    </a:cubicBezTo>
                    <a:cubicBezTo>
                      <a:pt x="36151" y="76194"/>
                      <a:pt x="36664" y="76139"/>
                      <a:pt x="37173" y="76139"/>
                    </a:cubicBezTo>
                    <a:cubicBezTo>
                      <a:pt x="39108" y="76139"/>
                      <a:pt x="40989" y="76942"/>
                      <a:pt x="42337" y="78396"/>
                    </a:cubicBezTo>
                    <a:cubicBezTo>
                      <a:pt x="43675" y="76948"/>
                      <a:pt x="45548" y="76146"/>
                      <a:pt x="47484" y="76146"/>
                    </a:cubicBezTo>
                    <a:cubicBezTo>
                      <a:pt x="47908" y="76146"/>
                      <a:pt x="48336" y="76184"/>
                      <a:pt x="48762" y="76263"/>
                    </a:cubicBezTo>
                    <a:cubicBezTo>
                      <a:pt x="48224" y="76899"/>
                      <a:pt x="47812" y="77625"/>
                      <a:pt x="47552" y="78414"/>
                    </a:cubicBezTo>
                    <a:lnTo>
                      <a:pt x="47929" y="78414"/>
                    </a:lnTo>
                    <a:cubicBezTo>
                      <a:pt x="48825" y="75666"/>
                      <a:pt x="51408" y="74291"/>
                      <a:pt x="53990" y="74291"/>
                    </a:cubicBezTo>
                    <a:cubicBezTo>
                      <a:pt x="56571" y="74291"/>
                      <a:pt x="59152" y="75664"/>
                      <a:pt x="60052" y="78414"/>
                    </a:cubicBezTo>
                    <a:lnTo>
                      <a:pt x="60438" y="78414"/>
                    </a:lnTo>
                    <a:cubicBezTo>
                      <a:pt x="60169" y="77625"/>
                      <a:pt x="59766" y="76891"/>
                      <a:pt x="59228" y="76263"/>
                    </a:cubicBezTo>
                    <a:cubicBezTo>
                      <a:pt x="59656" y="76184"/>
                      <a:pt x="60087" y="76145"/>
                      <a:pt x="60514" y="76145"/>
                    </a:cubicBezTo>
                    <a:cubicBezTo>
                      <a:pt x="62447" y="76145"/>
                      <a:pt x="64319" y="76941"/>
                      <a:pt x="65662" y="78387"/>
                    </a:cubicBezTo>
                    <a:cubicBezTo>
                      <a:pt x="67002" y="76933"/>
                      <a:pt x="68877" y="76130"/>
                      <a:pt x="70814" y="76130"/>
                    </a:cubicBezTo>
                    <a:cubicBezTo>
                      <a:pt x="71323" y="76130"/>
                      <a:pt x="71837" y="76185"/>
                      <a:pt x="72346" y="76299"/>
                    </a:cubicBezTo>
                    <a:cubicBezTo>
                      <a:pt x="72801" y="72547"/>
                      <a:pt x="69460" y="69175"/>
                      <a:pt x="65712" y="69175"/>
                    </a:cubicBezTo>
                    <a:cubicBezTo>
                      <a:pt x="65698" y="69175"/>
                      <a:pt x="65684" y="69175"/>
                      <a:pt x="65669" y="69175"/>
                    </a:cubicBezTo>
                    <a:lnTo>
                      <a:pt x="65669" y="69175"/>
                    </a:lnTo>
                    <a:cubicBezTo>
                      <a:pt x="67009" y="67731"/>
                      <a:pt x="68871" y="66936"/>
                      <a:pt x="70797" y="66936"/>
                    </a:cubicBezTo>
                    <a:cubicBezTo>
                      <a:pt x="71279" y="66936"/>
                      <a:pt x="71765" y="66986"/>
                      <a:pt x="72248" y="67088"/>
                    </a:cubicBezTo>
                    <a:cubicBezTo>
                      <a:pt x="71271" y="68333"/>
                      <a:pt x="70742" y="69901"/>
                      <a:pt x="70939" y="71559"/>
                    </a:cubicBezTo>
                    <a:cubicBezTo>
                      <a:pt x="71452" y="71445"/>
                      <a:pt x="71968" y="71389"/>
                      <a:pt x="72480" y="71389"/>
                    </a:cubicBezTo>
                    <a:cubicBezTo>
                      <a:pt x="74414" y="71389"/>
                      <a:pt x="76287" y="72186"/>
                      <a:pt x="77633" y="73638"/>
                    </a:cubicBezTo>
                    <a:cubicBezTo>
                      <a:pt x="78970" y="72190"/>
                      <a:pt x="80844" y="71388"/>
                      <a:pt x="82779" y="71388"/>
                    </a:cubicBezTo>
                    <a:cubicBezTo>
                      <a:pt x="83204" y="71388"/>
                      <a:pt x="83632" y="71426"/>
                      <a:pt x="84057" y="71505"/>
                    </a:cubicBezTo>
                    <a:cubicBezTo>
                      <a:pt x="83520" y="72141"/>
                      <a:pt x="83108" y="72867"/>
                      <a:pt x="82848" y="73656"/>
                    </a:cubicBezTo>
                    <a:lnTo>
                      <a:pt x="83224" y="73656"/>
                    </a:lnTo>
                    <a:cubicBezTo>
                      <a:pt x="84120" y="70909"/>
                      <a:pt x="86703" y="69536"/>
                      <a:pt x="89286" y="69536"/>
                    </a:cubicBezTo>
                    <a:cubicBezTo>
                      <a:pt x="91869" y="69536"/>
                      <a:pt x="94452" y="70909"/>
                      <a:pt x="95348" y="73656"/>
                    </a:cubicBezTo>
                    <a:lnTo>
                      <a:pt x="95724" y="73656"/>
                    </a:lnTo>
                    <a:cubicBezTo>
                      <a:pt x="95464" y="72867"/>
                      <a:pt x="95052" y="72141"/>
                      <a:pt x="94514" y="71505"/>
                    </a:cubicBezTo>
                    <a:cubicBezTo>
                      <a:pt x="94942" y="71426"/>
                      <a:pt x="95371" y="71388"/>
                      <a:pt x="95797" y="71388"/>
                    </a:cubicBezTo>
                    <a:cubicBezTo>
                      <a:pt x="97737" y="71388"/>
                      <a:pt x="99611" y="72190"/>
                      <a:pt x="100948" y="73638"/>
                    </a:cubicBezTo>
                    <a:cubicBezTo>
                      <a:pt x="102293" y="72185"/>
                      <a:pt x="104163" y="71385"/>
                      <a:pt x="106095" y="71385"/>
                    </a:cubicBezTo>
                    <a:cubicBezTo>
                      <a:pt x="106570" y="71385"/>
                      <a:pt x="107049" y="71433"/>
                      <a:pt x="107525" y="71532"/>
                    </a:cubicBezTo>
                    <a:cubicBezTo>
                      <a:pt x="106495" y="72796"/>
                      <a:pt x="105921" y="74417"/>
                      <a:pt x="106127" y="76111"/>
                    </a:cubicBezTo>
                    <a:cubicBezTo>
                      <a:pt x="106637" y="75997"/>
                      <a:pt x="107150" y="75942"/>
                      <a:pt x="107660" y="75942"/>
                    </a:cubicBezTo>
                    <a:cubicBezTo>
                      <a:pt x="109597" y="75942"/>
                      <a:pt x="111473" y="76744"/>
                      <a:pt x="112821" y="78199"/>
                    </a:cubicBezTo>
                    <a:cubicBezTo>
                      <a:pt x="114158" y="76751"/>
                      <a:pt x="116031" y="75948"/>
                      <a:pt x="117967" y="75948"/>
                    </a:cubicBezTo>
                    <a:cubicBezTo>
                      <a:pt x="118392" y="75948"/>
                      <a:pt x="118820" y="75987"/>
                      <a:pt x="119245" y="76066"/>
                    </a:cubicBezTo>
                    <a:cubicBezTo>
                      <a:pt x="118708" y="76702"/>
                      <a:pt x="118295" y="77428"/>
                      <a:pt x="118036" y="78217"/>
                    </a:cubicBezTo>
                    <a:lnTo>
                      <a:pt x="118412" y="78217"/>
                    </a:lnTo>
                    <a:cubicBezTo>
                      <a:pt x="119308" y="75474"/>
                      <a:pt x="121893" y="74100"/>
                      <a:pt x="124477" y="74100"/>
                    </a:cubicBezTo>
                    <a:cubicBezTo>
                      <a:pt x="127059" y="74100"/>
                      <a:pt x="129640" y="75471"/>
                      <a:pt x="130536" y="78217"/>
                    </a:cubicBezTo>
                    <a:lnTo>
                      <a:pt x="130912" y="78217"/>
                    </a:lnTo>
                    <a:cubicBezTo>
                      <a:pt x="130652" y="77428"/>
                      <a:pt x="130240" y="76702"/>
                      <a:pt x="129702" y="76066"/>
                    </a:cubicBezTo>
                    <a:cubicBezTo>
                      <a:pt x="130130" y="75987"/>
                      <a:pt x="130558" y="75948"/>
                      <a:pt x="130984" y="75948"/>
                    </a:cubicBezTo>
                    <a:cubicBezTo>
                      <a:pt x="132922" y="75948"/>
                      <a:pt x="134791" y="76751"/>
                      <a:pt x="136136" y="78199"/>
                    </a:cubicBezTo>
                    <a:cubicBezTo>
                      <a:pt x="137484" y="76744"/>
                      <a:pt x="139360" y="75942"/>
                      <a:pt x="141292" y="75942"/>
                    </a:cubicBezTo>
                    <a:cubicBezTo>
                      <a:pt x="141801" y="75942"/>
                      <a:pt x="142313" y="75997"/>
                      <a:pt x="142820" y="76111"/>
                    </a:cubicBezTo>
                    <a:cubicBezTo>
                      <a:pt x="143275" y="72358"/>
                      <a:pt x="139935" y="68987"/>
                      <a:pt x="136195" y="68987"/>
                    </a:cubicBezTo>
                    <a:cubicBezTo>
                      <a:pt x="136175" y="68987"/>
                      <a:pt x="136156" y="68987"/>
                      <a:pt x="136136" y="68987"/>
                    </a:cubicBezTo>
                    <a:cubicBezTo>
                      <a:pt x="136116" y="68987"/>
                      <a:pt x="136096" y="68987"/>
                      <a:pt x="136077" y="68987"/>
                    </a:cubicBezTo>
                    <a:cubicBezTo>
                      <a:pt x="134208" y="68987"/>
                      <a:pt x="132440" y="69825"/>
                      <a:pt x="131199" y="71129"/>
                    </a:cubicBezTo>
                    <a:cubicBezTo>
                      <a:pt x="131279" y="69534"/>
                      <a:pt x="130697" y="68038"/>
                      <a:pt x="129702" y="66855"/>
                    </a:cubicBezTo>
                    <a:cubicBezTo>
                      <a:pt x="130132" y="66775"/>
                      <a:pt x="130564" y="66736"/>
                      <a:pt x="130992" y="66736"/>
                    </a:cubicBezTo>
                    <a:cubicBezTo>
                      <a:pt x="132927" y="66736"/>
                      <a:pt x="134793" y="67533"/>
                      <a:pt x="136136" y="68978"/>
                    </a:cubicBezTo>
                    <a:cubicBezTo>
                      <a:pt x="137482" y="67526"/>
                      <a:pt x="139354" y="66729"/>
                      <a:pt x="141284" y="66729"/>
                    </a:cubicBezTo>
                    <a:cubicBezTo>
                      <a:pt x="141795" y="66729"/>
                      <a:pt x="142310" y="66785"/>
                      <a:pt x="142820" y="66900"/>
                    </a:cubicBezTo>
                    <a:cubicBezTo>
                      <a:pt x="143276" y="63142"/>
                      <a:pt x="139935" y="59776"/>
                      <a:pt x="136189" y="59776"/>
                    </a:cubicBezTo>
                    <a:cubicBezTo>
                      <a:pt x="136175" y="59776"/>
                      <a:pt x="136160" y="59776"/>
                      <a:pt x="136145" y="59776"/>
                    </a:cubicBezTo>
                    <a:cubicBezTo>
                      <a:pt x="137492" y="58329"/>
                      <a:pt x="139362" y="57528"/>
                      <a:pt x="141292" y="57528"/>
                    </a:cubicBezTo>
                    <a:cubicBezTo>
                      <a:pt x="141800" y="57528"/>
                      <a:pt x="142312" y="57583"/>
                      <a:pt x="142820" y="57697"/>
                    </a:cubicBezTo>
                    <a:cubicBezTo>
                      <a:pt x="143275" y="53945"/>
                      <a:pt x="139935" y="50573"/>
                      <a:pt x="136195" y="50573"/>
                    </a:cubicBezTo>
                    <a:cubicBezTo>
                      <a:pt x="136175" y="50573"/>
                      <a:pt x="136156" y="50573"/>
                      <a:pt x="136136" y="50574"/>
                    </a:cubicBezTo>
                    <a:cubicBezTo>
                      <a:pt x="137486" y="49117"/>
                      <a:pt x="139365" y="48320"/>
                      <a:pt x="141300" y="48320"/>
                    </a:cubicBezTo>
                    <a:cubicBezTo>
                      <a:pt x="141806" y="48320"/>
                      <a:pt x="142315" y="48374"/>
                      <a:pt x="142820" y="48486"/>
                    </a:cubicBezTo>
                    <a:cubicBezTo>
                      <a:pt x="143276" y="44728"/>
                      <a:pt x="139935" y="41362"/>
                      <a:pt x="136181" y="41362"/>
                    </a:cubicBezTo>
                    <a:cubicBezTo>
                      <a:pt x="136166" y="41362"/>
                      <a:pt x="136151" y="41362"/>
                      <a:pt x="136136" y="41362"/>
                    </a:cubicBezTo>
                    <a:cubicBezTo>
                      <a:pt x="137483" y="39915"/>
                      <a:pt x="139359" y="39114"/>
                      <a:pt x="141291" y="39114"/>
                    </a:cubicBezTo>
                    <a:cubicBezTo>
                      <a:pt x="141800" y="39114"/>
                      <a:pt x="142312" y="39169"/>
                      <a:pt x="142820" y="39283"/>
                    </a:cubicBezTo>
                    <a:cubicBezTo>
                      <a:pt x="143275" y="35522"/>
                      <a:pt x="139935" y="32159"/>
                      <a:pt x="136195" y="32159"/>
                    </a:cubicBezTo>
                    <a:cubicBezTo>
                      <a:pt x="136175" y="32159"/>
                      <a:pt x="136156" y="32160"/>
                      <a:pt x="136136" y="32160"/>
                    </a:cubicBezTo>
                    <a:cubicBezTo>
                      <a:pt x="136116" y="32160"/>
                      <a:pt x="136096" y="32159"/>
                      <a:pt x="136077" y="32159"/>
                    </a:cubicBezTo>
                    <a:cubicBezTo>
                      <a:pt x="134208" y="32159"/>
                      <a:pt x="132440" y="32998"/>
                      <a:pt x="131199" y="34301"/>
                    </a:cubicBezTo>
                    <a:cubicBezTo>
                      <a:pt x="131279" y="32706"/>
                      <a:pt x="130697" y="31210"/>
                      <a:pt x="129711" y="30027"/>
                    </a:cubicBezTo>
                    <a:cubicBezTo>
                      <a:pt x="130140" y="29948"/>
                      <a:pt x="130570" y="29909"/>
                      <a:pt x="130997" y="29909"/>
                    </a:cubicBezTo>
                    <a:cubicBezTo>
                      <a:pt x="132927" y="29909"/>
                      <a:pt x="134793" y="30705"/>
                      <a:pt x="136136" y="32151"/>
                    </a:cubicBezTo>
                    <a:cubicBezTo>
                      <a:pt x="137482" y="30699"/>
                      <a:pt x="139354" y="29902"/>
                      <a:pt x="141284" y="29902"/>
                    </a:cubicBezTo>
                    <a:cubicBezTo>
                      <a:pt x="141795" y="29902"/>
                      <a:pt x="142310" y="29957"/>
                      <a:pt x="142820" y="30072"/>
                    </a:cubicBezTo>
                    <a:cubicBezTo>
                      <a:pt x="143276" y="26315"/>
                      <a:pt x="139935" y="22948"/>
                      <a:pt x="136189" y="22948"/>
                    </a:cubicBezTo>
                    <a:cubicBezTo>
                      <a:pt x="136175" y="22948"/>
                      <a:pt x="136160" y="22948"/>
                      <a:pt x="136145" y="22948"/>
                    </a:cubicBezTo>
                    <a:cubicBezTo>
                      <a:pt x="137491" y="21496"/>
                      <a:pt x="139358" y="20699"/>
                      <a:pt x="141285" y="20699"/>
                    </a:cubicBezTo>
                    <a:cubicBezTo>
                      <a:pt x="141795" y="20699"/>
                      <a:pt x="142310" y="20755"/>
                      <a:pt x="142820" y="20870"/>
                    </a:cubicBezTo>
                    <a:cubicBezTo>
                      <a:pt x="143275" y="17108"/>
                      <a:pt x="139935" y="13746"/>
                      <a:pt x="136195" y="13746"/>
                    </a:cubicBezTo>
                    <a:cubicBezTo>
                      <a:pt x="136175" y="13746"/>
                      <a:pt x="136156" y="13746"/>
                      <a:pt x="136136" y="13746"/>
                    </a:cubicBezTo>
                    <a:cubicBezTo>
                      <a:pt x="137484" y="12292"/>
                      <a:pt x="139360" y="11489"/>
                      <a:pt x="141292" y="11489"/>
                    </a:cubicBezTo>
                    <a:cubicBezTo>
                      <a:pt x="141801" y="11489"/>
                      <a:pt x="142313" y="11544"/>
                      <a:pt x="142820" y="11658"/>
                    </a:cubicBezTo>
                    <a:cubicBezTo>
                      <a:pt x="143275" y="7906"/>
                      <a:pt x="139935" y="4534"/>
                      <a:pt x="136195" y="4534"/>
                    </a:cubicBezTo>
                    <a:cubicBezTo>
                      <a:pt x="136175" y="4534"/>
                      <a:pt x="136156" y="4534"/>
                      <a:pt x="136136" y="4535"/>
                    </a:cubicBezTo>
                    <a:cubicBezTo>
                      <a:pt x="136116" y="4534"/>
                      <a:pt x="136096" y="4534"/>
                      <a:pt x="136077" y="4534"/>
                    </a:cubicBezTo>
                    <a:cubicBezTo>
                      <a:pt x="134208" y="4534"/>
                      <a:pt x="132440" y="5373"/>
                      <a:pt x="131199" y="6676"/>
                    </a:cubicBezTo>
                    <a:cubicBezTo>
                      <a:pt x="131234" y="5941"/>
                      <a:pt x="131136" y="5198"/>
                      <a:pt x="130894" y="4499"/>
                    </a:cubicBezTo>
                    <a:lnTo>
                      <a:pt x="130518" y="4499"/>
                    </a:lnTo>
                    <a:cubicBezTo>
                      <a:pt x="130751" y="5198"/>
                      <a:pt x="130867" y="5932"/>
                      <a:pt x="130867" y="6667"/>
                    </a:cubicBezTo>
                    <a:cubicBezTo>
                      <a:pt x="130394" y="6565"/>
                      <a:pt x="129917" y="6515"/>
                      <a:pt x="129443" y="6515"/>
                    </a:cubicBezTo>
                    <a:cubicBezTo>
                      <a:pt x="127584" y="6515"/>
                      <a:pt x="125780" y="7282"/>
                      <a:pt x="124487" y="8674"/>
                    </a:cubicBezTo>
                    <a:cubicBezTo>
                      <a:pt x="123206" y="7294"/>
                      <a:pt x="121414" y="6515"/>
                      <a:pt x="119532" y="6515"/>
                    </a:cubicBezTo>
                    <a:cubicBezTo>
                      <a:pt x="119048" y="6515"/>
                      <a:pt x="118564" y="6569"/>
                      <a:pt x="118089" y="6667"/>
                    </a:cubicBezTo>
                    <a:cubicBezTo>
                      <a:pt x="118089" y="5932"/>
                      <a:pt x="118206" y="5198"/>
                      <a:pt x="118439" y="4499"/>
                    </a:cubicBezTo>
                    <a:lnTo>
                      <a:pt x="118063" y="4499"/>
                    </a:lnTo>
                    <a:cubicBezTo>
                      <a:pt x="117821" y="5198"/>
                      <a:pt x="117722" y="5932"/>
                      <a:pt x="117758" y="6676"/>
                    </a:cubicBezTo>
                    <a:cubicBezTo>
                      <a:pt x="116516" y="5373"/>
                      <a:pt x="114749" y="4534"/>
                      <a:pt x="112880" y="4534"/>
                    </a:cubicBezTo>
                    <a:cubicBezTo>
                      <a:pt x="112860" y="4534"/>
                      <a:pt x="112840" y="4534"/>
                      <a:pt x="112821" y="4535"/>
                    </a:cubicBezTo>
                    <a:cubicBezTo>
                      <a:pt x="112802" y="4534"/>
                      <a:pt x="112783" y="4534"/>
                      <a:pt x="112765" y="4534"/>
                    </a:cubicBezTo>
                    <a:cubicBezTo>
                      <a:pt x="110778" y="4534"/>
                      <a:pt x="108911" y="5480"/>
                      <a:pt x="107659" y="6927"/>
                    </a:cubicBezTo>
                    <a:lnTo>
                      <a:pt x="107659" y="6927"/>
                    </a:lnTo>
                    <a:cubicBezTo>
                      <a:pt x="107953" y="3264"/>
                      <a:pt x="104676" y="36"/>
                      <a:pt x="101009" y="36"/>
                    </a:cubicBezTo>
                    <a:cubicBezTo>
                      <a:pt x="100988" y="36"/>
                      <a:pt x="100968" y="36"/>
                      <a:pt x="100948" y="36"/>
                    </a:cubicBezTo>
                    <a:cubicBezTo>
                      <a:pt x="100928" y="36"/>
                      <a:pt x="100908" y="36"/>
                      <a:pt x="100889" y="36"/>
                    </a:cubicBezTo>
                    <a:cubicBezTo>
                      <a:pt x="99020" y="36"/>
                      <a:pt x="97261" y="875"/>
                      <a:pt x="96011" y="2178"/>
                    </a:cubicBezTo>
                    <a:cubicBezTo>
                      <a:pt x="96056" y="1434"/>
                      <a:pt x="95948" y="699"/>
                      <a:pt x="95706" y="1"/>
                    </a:cubicBezTo>
                    <a:lnTo>
                      <a:pt x="95339" y="1"/>
                    </a:lnTo>
                    <a:cubicBezTo>
                      <a:pt x="95563" y="699"/>
                      <a:pt x="95688" y="1434"/>
                      <a:pt x="95688" y="2169"/>
                    </a:cubicBezTo>
                    <a:cubicBezTo>
                      <a:pt x="95213" y="2067"/>
                      <a:pt x="94735" y="2017"/>
                      <a:pt x="94260" y="2017"/>
                    </a:cubicBezTo>
                    <a:cubicBezTo>
                      <a:pt x="92399" y="2017"/>
                      <a:pt x="90599" y="2784"/>
                      <a:pt x="89299" y="4176"/>
                    </a:cubicBezTo>
                    <a:cubicBezTo>
                      <a:pt x="88027" y="2796"/>
                      <a:pt x="86226" y="2017"/>
                      <a:pt x="84344" y="2017"/>
                    </a:cubicBezTo>
                    <a:cubicBezTo>
                      <a:pt x="83860" y="2017"/>
                      <a:pt x="83376" y="2061"/>
                      <a:pt x="82902" y="2169"/>
                    </a:cubicBezTo>
                    <a:cubicBezTo>
                      <a:pt x="82910" y="1434"/>
                      <a:pt x="83027" y="699"/>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grpSp>
        <p:grpSp>
          <p:nvGrpSpPr>
            <p:cNvPr id="160" name="Google Shape;160;p8"/>
            <p:cNvGrpSpPr/>
            <p:nvPr/>
          </p:nvGrpSpPr>
          <p:grpSpPr>
            <a:xfrm>
              <a:off x="6063879" y="-541901"/>
              <a:ext cx="3080308" cy="3269023"/>
              <a:chOff x="0" y="0"/>
              <a:chExt cx="2743172" cy="2911232"/>
            </a:xfrm>
          </p:grpSpPr>
          <p:sp>
            <p:nvSpPr>
              <p:cNvPr id="161" name="Google Shape;161;p8"/>
              <p:cNvSpPr/>
              <p:nvPr/>
            </p:nvSpPr>
            <p:spPr>
              <a:xfrm>
                <a:off x="0" y="1411617"/>
                <a:ext cx="2743172" cy="1499615"/>
              </a:xfrm>
              <a:custGeom>
                <a:avLst/>
                <a:gdLst/>
                <a:ahLst/>
                <a:cxnLst/>
                <a:rect l="l" t="t" r="r" b="b"/>
                <a:pathLst>
                  <a:path w="143284" h="78442" extrusionOk="0">
                    <a:moveTo>
                      <a:pt x="94420" y="2397"/>
                    </a:moveTo>
                    <a:cubicBezTo>
                      <a:pt x="94850" y="2397"/>
                      <a:pt x="95284" y="2437"/>
                      <a:pt x="95715" y="2519"/>
                    </a:cubicBezTo>
                    <a:cubicBezTo>
                      <a:pt x="94720" y="3693"/>
                      <a:pt x="94138" y="5198"/>
                      <a:pt x="94228" y="6784"/>
                    </a:cubicBezTo>
                    <a:cubicBezTo>
                      <a:pt x="92977" y="5481"/>
                      <a:pt x="91219" y="4651"/>
                      <a:pt x="89350" y="4651"/>
                    </a:cubicBezTo>
                    <a:cubicBezTo>
                      <a:pt x="89330" y="4651"/>
                      <a:pt x="89310" y="4651"/>
                      <a:pt x="89290" y="4651"/>
                    </a:cubicBezTo>
                    <a:cubicBezTo>
                      <a:pt x="90624" y="3201"/>
                      <a:pt x="92490" y="2397"/>
                      <a:pt x="94420" y="2397"/>
                    </a:cubicBezTo>
                    <a:close/>
                    <a:moveTo>
                      <a:pt x="84151" y="2400"/>
                    </a:moveTo>
                    <a:cubicBezTo>
                      <a:pt x="86084" y="2400"/>
                      <a:pt x="87955" y="3198"/>
                      <a:pt x="89290" y="4651"/>
                    </a:cubicBezTo>
                    <a:cubicBezTo>
                      <a:pt x="89270" y="4651"/>
                      <a:pt x="89250" y="4651"/>
                      <a:pt x="89231" y="4651"/>
                    </a:cubicBezTo>
                    <a:cubicBezTo>
                      <a:pt x="87362" y="4651"/>
                      <a:pt x="85594" y="5481"/>
                      <a:pt x="84353" y="6793"/>
                    </a:cubicBezTo>
                    <a:cubicBezTo>
                      <a:pt x="84434" y="5207"/>
                      <a:pt x="83851" y="3702"/>
                      <a:pt x="82866" y="2519"/>
                    </a:cubicBezTo>
                    <a:cubicBezTo>
                      <a:pt x="83294" y="2439"/>
                      <a:pt x="83724" y="2400"/>
                      <a:pt x="84151" y="2400"/>
                    </a:cubicBezTo>
                    <a:close/>
                    <a:moveTo>
                      <a:pt x="13670" y="2589"/>
                    </a:moveTo>
                    <a:cubicBezTo>
                      <a:pt x="15606" y="2589"/>
                      <a:pt x="17480" y="3392"/>
                      <a:pt x="18825" y="4840"/>
                    </a:cubicBezTo>
                    <a:lnTo>
                      <a:pt x="18825" y="4840"/>
                    </a:lnTo>
                    <a:cubicBezTo>
                      <a:pt x="18822" y="4840"/>
                      <a:pt x="18819" y="4840"/>
                      <a:pt x="18816" y="4840"/>
                    </a:cubicBezTo>
                    <a:cubicBezTo>
                      <a:pt x="18806" y="4840"/>
                      <a:pt x="18796" y="4840"/>
                      <a:pt x="18786" y="4840"/>
                    </a:cubicBezTo>
                    <a:cubicBezTo>
                      <a:pt x="16906" y="4840"/>
                      <a:pt x="15136" y="5671"/>
                      <a:pt x="13879" y="6981"/>
                    </a:cubicBezTo>
                    <a:cubicBezTo>
                      <a:pt x="13951" y="5404"/>
                      <a:pt x="13368" y="3899"/>
                      <a:pt x="12382" y="2716"/>
                    </a:cubicBezTo>
                    <a:lnTo>
                      <a:pt x="12391" y="2707"/>
                    </a:lnTo>
                    <a:cubicBezTo>
                      <a:pt x="12817" y="2628"/>
                      <a:pt x="13245" y="2589"/>
                      <a:pt x="13670" y="2589"/>
                    </a:cubicBezTo>
                    <a:close/>
                    <a:moveTo>
                      <a:pt x="23963" y="2589"/>
                    </a:moveTo>
                    <a:cubicBezTo>
                      <a:pt x="24387" y="2589"/>
                      <a:pt x="24815" y="2628"/>
                      <a:pt x="25241" y="2707"/>
                    </a:cubicBezTo>
                    <a:cubicBezTo>
                      <a:pt x="24255" y="3890"/>
                      <a:pt x="23673" y="5395"/>
                      <a:pt x="23753" y="6981"/>
                    </a:cubicBezTo>
                    <a:cubicBezTo>
                      <a:pt x="22512" y="5678"/>
                      <a:pt x="20744" y="4839"/>
                      <a:pt x="18875" y="4839"/>
                    </a:cubicBezTo>
                    <a:cubicBezTo>
                      <a:pt x="18859" y="4839"/>
                      <a:pt x="18842" y="4839"/>
                      <a:pt x="18825" y="4840"/>
                    </a:cubicBezTo>
                    <a:lnTo>
                      <a:pt x="18825" y="4840"/>
                    </a:lnTo>
                    <a:cubicBezTo>
                      <a:pt x="20162" y="3392"/>
                      <a:pt x="22030" y="2589"/>
                      <a:pt x="23963" y="2589"/>
                    </a:cubicBezTo>
                    <a:close/>
                    <a:moveTo>
                      <a:pt x="77628" y="548"/>
                    </a:moveTo>
                    <a:cubicBezTo>
                      <a:pt x="80805" y="548"/>
                      <a:pt x="83981" y="2626"/>
                      <a:pt x="84022" y="6784"/>
                    </a:cubicBezTo>
                    <a:cubicBezTo>
                      <a:pt x="83543" y="6679"/>
                      <a:pt x="83061" y="6628"/>
                      <a:pt x="82582" y="6628"/>
                    </a:cubicBezTo>
                    <a:cubicBezTo>
                      <a:pt x="80728" y="6628"/>
                      <a:pt x="78929" y="7396"/>
                      <a:pt x="77633" y="8791"/>
                    </a:cubicBezTo>
                    <a:cubicBezTo>
                      <a:pt x="76359" y="7419"/>
                      <a:pt x="74579" y="6632"/>
                      <a:pt x="72709" y="6632"/>
                    </a:cubicBezTo>
                    <a:cubicBezTo>
                      <a:pt x="72699" y="6632"/>
                      <a:pt x="72688" y="6632"/>
                      <a:pt x="72678" y="6632"/>
                    </a:cubicBezTo>
                    <a:cubicBezTo>
                      <a:pt x="72194" y="6632"/>
                      <a:pt x="71710" y="6677"/>
                      <a:pt x="71235" y="6784"/>
                    </a:cubicBezTo>
                    <a:cubicBezTo>
                      <a:pt x="71275" y="2626"/>
                      <a:pt x="74452" y="548"/>
                      <a:pt x="77628" y="548"/>
                    </a:cubicBezTo>
                    <a:close/>
                    <a:moveTo>
                      <a:pt x="100945" y="548"/>
                    </a:moveTo>
                    <a:cubicBezTo>
                      <a:pt x="104119" y="548"/>
                      <a:pt x="107295" y="2626"/>
                      <a:pt x="107337" y="6782"/>
                    </a:cubicBezTo>
                    <a:lnTo>
                      <a:pt x="107337" y="6782"/>
                    </a:lnTo>
                    <a:cubicBezTo>
                      <a:pt x="106865" y="6681"/>
                      <a:pt x="106389" y="6632"/>
                      <a:pt x="105917" y="6632"/>
                    </a:cubicBezTo>
                    <a:cubicBezTo>
                      <a:pt x="104054" y="6632"/>
                      <a:pt x="102249" y="7399"/>
                      <a:pt x="100957" y="8791"/>
                    </a:cubicBezTo>
                    <a:cubicBezTo>
                      <a:pt x="99676" y="7411"/>
                      <a:pt x="97883" y="6632"/>
                      <a:pt x="96002" y="6632"/>
                    </a:cubicBezTo>
                    <a:cubicBezTo>
                      <a:pt x="95518" y="6632"/>
                      <a:pt x="95034" y="6685"/>
                      <a:pt x="94559" y="6784"/>
                    </a:cubicBezTo>
                    <a:cubicBezTo>
                      <a:pt x="94595" y="2626"/>
                      <a:pt x="97769" y="548"/>
                      <a:pt x="100945" y="548"/>
                    </a:cubicBezTo>
                    <a:close/>
                    <a:moveTo>
                      <a:pt x="7159" y="741"/>
                    </a:moveTo>
                    <a:cubicBezTo>
                      <a:pt x="10334" y="741"/>
                      <a:pt x="13512" y="2820"/>
                      <a:pt x="13556" y="6981"/>
                    </a:cubicBezTo>
                    <a:cubicBezTo>
                      <a:pt x="13074" y="6876"/>
                      <a:pt x="12589" y="6825"/>
                      <a:pt x="12108" y="6825"/>
                    </a:cubicBezTo>
                    <a:cubicBezTo>
                      <a:pt x="10251" y="6825"/>
                      <a:pt x="8458" y="7587"/>
                      <a:pt x="7163" y="8974"/>
                    </a:cubicBezTo>
                    <a:lnTo>
                      <a:pt x="7163" y="8974"/>
                    </a:lnTo>
                    <a:cubicBezTo>
                      <a:pt x="5882" y="7606"/>
                      <a:pt x="4092" y="6820"/>
                      <a:pt x="2212" y="6820"/>
                    </a:cubicBezTo>
                    <a:cubicBezTo>
                      <a:pt x="1728" y="6820"/>
                      <a:pt x="1245" y="6874"/>
                      <a:pt x="770" y="6981"/>
                    </a:cubicBezTo>
                    <a:cubicBezTo>
                      <a:pt x="806" y="2822"/>
                      <a:pt x="3981" y="741"/>
                      <a:pt x="7159" y="741"/>
                    </a:cubicBezTo>
                    <a:close/>
                    <a:moveTo>
                      <a:pt x="30465" y="748"/>
                    </a:moveTo>
                    <a:cubicBezTo>
                      <a:pt x="33637" y="748"/>
                      <a:pt x="36811" y="2823"/>
                      <a:pt x="36854" y="6977"/>
                    </a:cubicBezTo>
                    <a:lnTo>
                      <a:pt x="36854" y="6977"/>
                    </a:lnTo>
                    <a:cubicBezTo>
                      <a:pt x="36379" y="6875"/>
                      <a:pt x="35901" y="6825"/>
                      <a:pt x="35427" y="6825"/>
                    </a:cubicBezTo>
                    <a:cubicBezTo>
                      <a:pt x="33572" y="6825"/>
                      <a:pt x="31778" y="7591"/>
                      <a:pt x="30483" y="8979"/>
                    </a:cubicBezTo>
                    <a:cubicBezTo>
                      <a:pt x="29201" y="7608"/>
                      <a:pt x="27409" y="6820"/>
                      <a:pt x="25536" y="6820"/>
                    </a:cubicBezTo>
                    <a:cubicBezTo>
                      <a:pt x="25044" y="6820"/>
                      <a:pt x="24560" y="6874"/>
                      <a:pt x="24085" y="6981"/>
                    </a:cubicBezTo>
                    <a:cubicBezTo>
                      <a:pt x="24116" y="2827"/>
                      <a:pt x="27290" y="748"/>
                      <a:pt x="30465" y="748"/>
                    </a:cubicBezTo>
                    <a:close/>
                    <a:moveTo>
                      <a:pt x="119332" y="6908"/>
                    </a:moveTo>
                    <a:cubicBezTo>
                      <a:pt x="121265" y="6908"/>
                      <a:pt x="123134" y="7710"/>
                      <a:pt x="124478" y="9150"/>
                    </a:cubicBezTo>
                    <a:lnTo>
                      <a:pt x="124487" y="9158"/>
                    </a:lnTo>
                    <a:lnTo>
                      <a:pt x="124487" y="9158"/>
                    </a:lnTo>
                    <a:cubicBezTo>
                      <a:pt x="124484" y="9159"/>
                      <a:pt x="124481" y="9159"/>
                      <a:pt x="124478" y="9159"/>
                    </a:cubicBezTo>
                    <a:cubicBezTo>
                      <a:pt x="124459" y="9158"/>
                      <a:pt x="124439" y="9158"/>
                      <a:pt x="124419" y="9158"/>
                    </a:cubicBezTo>
                    <a:cubicBezTo>
                      <a:pt x="122559" y="9158"/>
                      <a:pt x="120791" y="9997"/>
                      <a:pt x="119541" y="11300"/>
                    </a:cubicBezTo>
                    <a:cubicBezTo>
                      <a:pt x="119631" y="9705"/>
                      <a:pt x="119048" y="8209"/>
                      <a:pt x="118054" y="7026"/>
                    </a:cubicBezTo>
                    <a:cubicBezTo>
                      <a:pt x="118480" y="6947"/>
                      <a:pt x="118907" y="6908"/>
                      <a:pt x="119332" y="6908"/>
                    </a:cubicBezTo>
                    <a:close/>
                    <a:moveTo>
                      <a:pt x="129633" y="6908"/>
                    </a:moveTo>
                    <a:cubicBezTo>
                      <a:pt x="130058" y="6908"/>
                      <a:pt x="130486" y="6947"/>
                      <a:pt x="130912" y="7026"/>
                    </a:cubicBezTo>
                    <a:cubicBezTo>
                      <a:pt x="129917" y="8209"/>
                      <a:pt x="129335" y="9705"/>
                      <a:pt x="129415" y="11300"/>
                    </a:cubicBezTo>
                    <a:cubicBezTo>
                      <a:pt x="128174" y="9997"/>
                      <a:pt x="126406" y="9158"/>
                      <a:pt x="124537" y="9158"/>
                    </a:cubicBezTo>
                    <a:cubicBezTo>
                      <a:pt x="124521" y="9158"/>
                      <a:pt x="124504" y="9158"/>
                      <a:pt x="124487" y="9158"/>
                    </a:cubicBezTo>
                    <a:lnTo>
                      <a:pt x="124487" y="9158"/>
                    </a:lnTo>
                    <a:cubicBezTo>
                      <a:pt x="125825" y="7711"/>
                      <a:pt x="127698" y="6908"/>
                      <a:pt x="129633" y="6908"/>
                    </a:cubicBezTo>
                    <a:close/>
                    <a:moveTo>
                      <a:pt x="82788" y="6998"/>
                    </a:moveTo>
                    <a:cubicBezTo>
                      <a:pt x="83213" y="6998"/>
                      <a:pt x="83641" y="7037"/>
                      <a:pt x="84066" y="7116"/>
                    </a:cubicBezTo>
                    <a:cubicBezTo>
                      <a:pt x="83072" y="8289"/>
                      <a:pt x="82489" y="9795"/>
                      <a:pt x="82579" y="11390"/>
                    </a:cubicBezTo>
                    <a:cubicBezTo>
                      <a:pt x="81329" y="10086"/>
                      <a:pt x="79570" y="9248"/>
                      <a:pt x="77701" y="9248"/>
                    </a:cubicBezTo>
                    <a:cubicBezTo>
                      <a:pt x="77681" y="9248"/>
                      <a:pt x="77661" y="9248"/>
                      <a:pt x="77642" y="9248"/>
                    </a:cubicBezTo>
                    <a:cubicBezTo>
                      <a:pt x="78979" y="7801"/>
                      <a:pt x="80853" y="6998"/>
                      <a:pt x="82788" y="6998"/>
                    </a:cubicBezTo>
                    <a:close/>
                    <a:moveTo>
                      <a:pt x="95802" y="7007"/>
                    </a:moveTo>
                    <a:cubicBezTo>
                      <a:pt x="97737" y="7007"/>
                      <a:pt x="99611" y="7810"/>
                      <a:pt x="100948" y="9257"/>
                    </a:cubicBezTo>
                    <a:cubicBezTo>
                      <a:pt x="100928" y="9257"/>
                      <a:pt x="100908" y="9257"/>
                      <a:pt x="100889" y="9257"/>
                    </a:cubicBezTo>
                    <a:cubicBezTo>
                      <a:pt x="99020" y="9257"/>
                      <a:pt x="97252" y="10095"/>
                      <a:pt x="96011" y="11399"/>
                    </a:cubicBezTo>
                    <a:cubicBezTo>
                      <a:pt x="96100" y="9804"/>
                      <a:pt x="95509" y="8307"/>
                      <a:pt x="94523" y="7125"/>
                    </a:cubicBezTo>
                    <a:cubicBezTo>
                      <a:pt x="94949" y="7046"/>
                      <a:pt x="95377" y="7007"/>
                      <a:pt x="95802" y="7007"/>
                    </a:cubicBezTo>
                    <a:close/>
                    <a:moveTo>
                      <a:pt x="48849" y="7105"/>
                    </a:moveTo>
                    <a:cubicBezTo>
                      <a:pt x="50784" y="7105"/>
                      <a:pt x="52658" y="7908"/>
                      <a:pt x="53995" y="9356"/>
                    </a:cubicBezTo>
                    <a:lnTo>
                      <a:pt x="53995" y="9356"/>
                    </a:lnTo>
                    <a:cubicBezTo>
                      <a:pt x="53978" y="9355"/>
                      <a:pt x="53961" y="9355"/>
                      <a:pt x="53945" y="9355"/>
                    </a:cubicBezTo>
                    <a:cubicBezTo>
                      <a:pt x="52076" y="9355"/>
                      <a:pt x="50308" y="10194"/>
                      <a:pt x="49067" y="11497"/>
                    </a:cubicBezTo>
                    <a:cubicBezTo>
                      <a:pt x="49147" y="9902"/>
                      <a:pt x="48565" y="8406"/>
                      <a:pt x="47570" y="7223"/>
                    </a:cubicBezTo>
                    <a:cubicBezTo>
                      <a:pt x="47996" y="7144"/>
                      <a:pt x="48424" y="7105"/>
                      <a:pt x="48849" y="7105"/>
                    </a:cubicBezTo>
                    <a:close/>
                    <a:moveTo>
                      <a:pt x="59142" y="7105"/>
                    </a:moveTo>
                    <a:cubicBezTo>
                      <a:pt x="59570" y="7105"/>
                      <a:pt x="60000" y="7144"/>
                      <a:pt x="60429" y="7223"/>
                    </a:cubicBezTo>
                    <a:cubicBezTo>
                      <a:pt x="59434" y="8397"/>
                      <a:pt x="58852" y="9902"/>
                      <a:pt x="58941" y="11497"/>
                    </a:cubicBezTo>
                    <a:cubicBezTo>
                      <a:pt x="57691" y="10194"/>
                      <a:pt x="55923" y="9355"/>
                      <a:pt x="54063" y="9355"/>
                    </a:cubicBezTo>
                    <a:cubicBezTo>
                      <a:pt x="54043" y="9355"/>
                      <a:pt x="54024" y="9356"/>
                      <a:pt x="54004" y="9356"/>
                    </a:cubicBezTo>
                    <a:cubicBezTo>
                      <a:pt x="54001" y="9356"/>
                      <a:pt x="53998" y="9356"/>
                      <a:pt x="53995" y="9356"/>
                    </a:cubicBezTo>
                    <a:lnTo>
                      <a:pt x="53995" y="9356"/>
                    </a:lnTo>
                    <a:lnTo>
                      <a:pt x="54004" y="9347"/>
                    </a:lnTo>
                    <a:cubicBezTo>
                      <a:pt x="55339" y="7901"/>
                      <a:pt x="57210" y="7105"/>
                      <a:pt x="59142" y="7105"/>
                    </a:cubicBezTo>
                    <a:close/>
                    <a:moveTo>
                      <a:pt x="12289" y="7212"/>
                    </a:moveTo>
                    <a:cubicBezTo>
                      <a:pt x="12716" y="7212"/>
                      <a:pt x="13146" y="7251"/>
                      <a:pt x="13574" y="7331"/>
                    </a:cubicBezTo>
                    <a:cubicBezTo>
                      <a:pt x="12580" y="8513"/>
                      <a:pt x="11997" y="10010"/>
                      <a:pt x="12087" y="11605"/>
                    </a:cubicBezTo>
                    <a:cubicBezTo>
                      <a:pt x="10837" y="10301"/>
                      <a:pt x="9069" y="9463"/>
                      <a:pt x="7208" y="9463"/>
                    </a:cubicBezTo>
                    <a:cubicBezTo>
                      <a:pt x="7189" y="9463"/>
                      <a:pt x="7169" y="9463"/>
                      <a:pt x="7150" y="9463"/>
                    </a:cubicBezTo>
                    <a:cubicBezTo>
                      <a:pt x="8485" y="8010"/>
                      <a:pt x="10356" y="7212"/>
                      <a:pt x="12289" y="7212"/>
                    </a:cubicBezTo>
                    <a:close/>
                    <a:moveTo>
                      <a:pt x="35624" y="7192"/>
                    </a:moveTo>
                    <a:cubicBezTo>
                      <a:pt x="36086" y="7192"/>
                      <a:pt x="36552" y="7237"/>
                      <a:pt x="37015" y="7331"/>
                    </a:cubicBezTo>
                    <a:cubicBezTo>
                      <a:pt x="36000" y="8594"/>
                      <a:pt x="35454" y="10176"/>
                      <a:pt x="35640" y="11839"/>
                    </a:cubicBezTo>
                    <a:lnTo>
                      <a:pt x="35640" y="11839"/>
                    </a:lnTo>
                    <a:cubicBezTo>
                      <a:pt x="34394" y="10395"/>
                      <a:pt x="32530" y="9454"/>
                      <a:pt x="30556" y="9454"/>
                    </a:cubicBezTo>
                    <a:cubicBezTo>
                      <a:pt x="30529" y="9454"/>
                      <a:pt x="30501" y="9454"/>
                      <a:pt x="30474" y="9454"/>
                    </a:cubicBezTo>
                    <a:cubicBezTo>
                      <a:pt x="30454" y="9454"/>
                      <a:pt x="30434" y="9454"/>
                      <a:pt x="30414" y="9454"/>
                    </a:cubicBezTo>
                    <a:cubicBezTo>
                      <a:pt x="28545" y="9454"/>
                      <a:pt x="26787" y="10284"/>
                      <a:pt x="25536" y="11596"/>
                    </a:cubicBezTo>
                    <a:cubicBezTo>
                      <a:pt x="25626" y="10001"/>
                      <a:pt x="25044" y="8495"/>
                      <a:pt x="24049" y="7322"/>
                    </a:cubicBezTo>
                    <a:cubicBezTo>
                      <a:pt x="24481" y="7240"/>
                      <a:pt x="24915" y="7200"/>
                      <a:pt x="25345" y="7200"/>
                    </a:cubicBezTo>
                    <a:cubicBezTo>
                      <a:pt x="27275" y="7200"/>
                      <a:pt x="29142" y="8002"/>
                      <a:pt x="30483" y="9445"/>
                    </a:cubicBezTo>
                    <a:cubicBezTo>
                      <a:pt x="31821" y="7992"/>
                      <a:pt x="33690" y="7192"/>
                      <a:pt x="35624" y="7192"/>
                    </a:cubicBezTo>
                    <a:close/>
                    <a:moveTo>
                      <a:pt x="112817" y="5046"/>
                    </a:moveTo>
                    <a:cubicBezTo>
                      <a:pt x="115992" y="5046"/>
                      <a:pt x="119168" y="7124"/>
                      <a:pt x="119209" y="11280"/>
                    </a:cubicBezTo>
                    <a:lnTo>
                      <a:pt x="119209" y="11280"/>
                    </a:lnTo>
                    <a:cubicBezTo>
                      <a:pt x="118739" y="11180"/>
                      <a:pt x="118265" y="11130"/>
                      <a:pt x="117794" y="11130"/>
                    </a:cubicBezTo>
                    <a:cubicBezTo>
                      <a:pt x="115935" y="11130"/>
                      <a:pt x="114129" y="11897"/>
                      <a:pt x="112830" y="13289"/>
                    </a:cubicBezTo>
                    <a:cubicBezTo>
                      <a:pt x="111548" y="11909"/>
                      <a:pt x="109756" y="11130"/>
                      <a:pt x="107883" y="11130"/>
                    </a:cubicBezTo>
                    <a:cubicBezTo>
                      <a:pt x="107391" y="11130"/>
                      <a:pt x="106907" y="11184"/>
                      <a:pt x="106432" y="11282"/>
                    </a:cubicBezTo>
                    <a:cubicBezTo>
                      <a:pt x="106468" y="7125"/>
                      <a:pt x="109642" y="5046"/>
                      <a:pt x="112817" y="5046"/>
                    </a:cubicBezTo>
                    <a:close/>
                    <a:moveTo>
                      <a:pt x="136134" y="5046"/>
                    </a:moveTo>
                    <a:cubicBezTo>
                      <a:pt x="139307" y="5046"/>
                      <a:pt x="142483" y="7124"/>
                      <a:pt x="142525" y="11280"/>
                    </a:cubicBezTo>
                    <a:cubicBezTo>
                      <a:pt x="142054" y="11180"/>
                      <a:pt x="141580" y="11130"/>
                      <a:pt x="141109" y="11130"/>
                    </a:cubicBezTo>
                    <a:cubicBezTo>
                      <a:pt x="139250" y="11130"/>
                      <a:pt x="137444" y="11897"/>
                      <a:pt x="136145" y="13289"/>
                    </a:cubicBezTo>
                    <a:cubicBezTo>
                      <a:pt x="134872" y="11909"/>
                      <a:pt x="133071" y="11130"/>
                      <a:pt x="131199" y="11130"/>
                    </a:cubicBezTo>
                    <a:cubicBezTo>
                      <a:pt x="130715" y="11130"/>
                      <a:pt x="130231" y="11184"/>
                      <a:pt x="129756" y="11282"/>
                    </a:cubicBezTo>
                    <a:cubicBezTo>
                      <a:pt x="129787" y="7125"/>
                      <a:pt x="132959" y="5046"/>
                      <a:pt x="136134" y="5046"/>
                    </a:cubicBezTo>
                    <a:close/>
                    <a:moveTo>
                      <a:pt x="89288" y="5152"/>
                    </a:moveTo>
                    <a:cubicBezTo>
                      <a:pt x="92463" y="5152"/>
                      <a:pt x="95639" y="7228"/>
                      <a:pt x="95679" y="11381"/>
                    </a:cubicBezTo>
                    <a:lnTo>
                      <a:pt x="95679" y="11381"/>
                    </a:lnTo>
                    <a:cubicBezTo>
                      <a:pt x="95206" y="11279"/>
                      <a:pt x="94729" y="11229"/>
                      <a:pt x="94255" y="11229"/>
                    </a:cubicBezTo>
                    <a:cubicBezTo>
                      <a:pt x="92396" y="11229"/>
                      <a:pt x="90592" y="11996"/>
                      <a:pt x="89299" y="13388"/>
                    </a:cubicBezTo>
                    <a:cubicBezTo>
                      <a:pt x="88018" y="12008"/>
                      <a:pt x="86226" y="11228"/>
                      <a:pt x="84344" y="11228"/>
                    </a:cubicBezTo>
                    <a:cubicBezTo>
                      <a:pt x="83860" y="11228"/>
                      <a:pt x="83376" y="11282"/>
                      <a:pt x="82902" y="11381"/>
                    </a:cubicBezTo>
                    <a:cubicBezTo>
                      <a:pt x="82937" y="7229"/>
                      <a:pt x="86112" y="5152"/>
                      <a:pt x="89288" y="5152"/>
                    </a:cubicBezTo>
                    <a:close/>
                    <a:moveTo>
                      <a:pt x="42335" y="5247"/>
                    </a:moveTo>
                    <a:cubicBezTo>
                      <a:pt x="45506" y="5247"/>
                      <a:pt x="48679" y="7322"/>
                      <a:pt x="48726" y="11475"/>
                    </a:cubicBezTo>
                    <a:lnTo>
                      <a:pt x="48726" y="11475"/>
                    </a:lnTo>
                    <a:cubicBezTo>
                      <a:pt x="48252" y="11373"/>
                      <a:pt x="47773" y="11323"/>
                      <a:pt x="47299" y="11323"/>
                    </a:cubicBezTo>
                    <a:cubicBezTo>
                      <a:pt x="45442" y="11323"/>
                      <a:pt x="43644" y="12089"/>
                      <a:pt x="42355" y="13478"/>
                    </a:cubicBezTo>
                    <a:cubicBezTo>
                      <a:pt x="41074" y="12107"/>
                      <a:pt x="39282" y="11318"/>
                      <a:pt x="37400" y="11318"/>
                    </a:cubicBezTo>
                    <a:cubicBezTo>
                      <a:pt x="36916" y="11318"/>
                      <a:pt x="36432" y="11372"/>
                      <a:pt x="35958" y="11479"/>
                    </a:cubicBezTo>
                    <a:cubicBezTo>
                      <a:pt x="35989" y="7326"/>
                      <a:pt x="39161" y="5247"/>
                      <a:pt x="42335" y="5247"/>
                    </a:cubicBezTo>
                    <a:close/>
                    <a:moveTo>
                      <a:pt x="65651" y="5248"/>
                    </a:moveTo>
                    <a:cubicBezTo>
                      <a:pt x="68824" y="5248"/>
                      <a:pt x="71996" y="7324"/>
                      <a:pt x="72041" y="11477"/>
                    </a:cubicBezTo>
                    <a:lnTo>
                      <a:pt x="72041" y="11477"/>
                    </a:lnTo>
                    <a:cubicBezTo>
                      <a:pt x="71564" y="11374"/>
                      <a:pt x="71084" y="11323"/>
                      <a:pt x="70606" y="11323"/>
                    </a:cubicBezTo>
                    <a:cubicBezTo>
                      <a:pt x="68746" y="11323"/>
                      <a:pt x="66942" y="12092"/>
                      <a:pt x="65653" y="13495"/>
                    </a:cubicBezTo>
                    <a:cubicBezTo>
                      <a:pt x="64378" y="12123"/>
                      <a:pt x="62599" y="11336"/>
                      <a:pt x="60729" y="11336"/>
                    </a:cubicBezTo>
                    <a:cubicBezTo>
                      <a:pt x="60719" y="11336"/>
                      <a:pt x="60708" y="11336"/>
                      <a:pt x="60697" y="11336"/>
                    </a:cubicBezTo>
                    <a:cubicBezTo>
                      <a:pt x="60214" y="11336"/>
                      <a:pt x="59730" y="11381"/>
                      <a:pt x="59255" y="11488"/>
                    </a:cubicBezTo>
                    <a:cubicBezTo>
                      <a:pt x="59295" y="7330"/>
                      <a:pt x="62473" y="5248"/>
                      <a:pt x="65651" y="5248"/>
                    </a:cubicBezTo>
                    <a:close/>
                    <a:moveTo>
                      <a:pt x="18809" y="5354"/>
                    </a:moveTo>
                    <a:cubicBezTo>
                      <a:pt x="21983" y="5354"/>
                      <a:pt x="25156" y="7430"/>
                      <a:pt x="25196" y="11587"/>
                    </a:cubicBezTo>
                    <a:cubicBezTo>
                      <a:pt x="24723" y="11485"/>
                      <a:pt x="24246" y="11435"/>
                      <a:pt x="23772" y="11435"/>
                    </a:cubicBezTo>
                    <a:cubicBezTo>
                      <a:pt x="21913" y="11435"/>
                      <a:pt x="20107" y="12202"/>
                      <a:pt x="18807" y="13594"/>
                    </a:cubicBezTo>
                    <a:cubicBezTo>
                      <a:pt x="17526" y="12214"/>
                      <a:pt x="15734" y="11435"/>
                      <a:pt x="13852" y="11435"/>
                    </a:cubicBezTo>
                    <a:cubicBezTo>
                      <a:pt x="13368" y="11435"/>
                      <a:pt x="12884" y="11488"/>
                      <a:pt x="12409" y="11587"/>
                    </a:cubicBezTo>
                    <a:cubicBezTo>
                      <a:pt x="12454" y="7433"/>
                      <a:pt x="15632" y="5354"/>
                      <a:pt x="18809" y="5354"/>
                    </a:cubicBezTo>
                    <a:close/>
                    <a:moveTo>
                      <a:pt x="117949" y="11510"/>
                    </a:moveTo>
                    <a:cubicBezTo>
                      <a:pt x="118380" y="11510"/>
                      <a:pt x="118814" y="11550"/>
                      <a:pt x="119245" y="11632"/>
                    </a:cubicBezTo>
                    <a:cubicBezTo>
                      <a:pt x="118251" y="12805"/>
                      <a:pt x="117668" y="14302"/>
                      <a:pt x="117758" y="15897"/>
                    </a:cubicBezTo>
                    <a:cubicBezTo>
                      <a:pt x="116508" y="14593"/>
                      <a:pt x="114740" y="13755"/>
                      <a:pt x="112880" y="13755"/>
                    </a:cubicBezTo>
                    <a:cubicBezTo>
                      <a:pt x="112860" y="13755"/>
                      <a:pt x="112840" y="13755"/>
                      <a:pt x="112821" y="13755"/>
                    </a:cubicBezTo>
                    <a:cubicBezTo>
                      <a:pt x="114154" y="12312"/>
                      <a:pt x="116020" y="11510"/>
                      <a:pt x="117949" y="11510"/>
                    </a:cubicBezTo>
                    <a:close/>
                    <a:moveTo>
                      <a:pt x="84144" y="11613"/>
                    </a:moveTo>
                    <a:cubicBezTo>
                      <a:pt x="86080" y="11613"/>
                      <a:pt x="87953" y="12415"/>
                      <a:pt x="89290" y="13863"/>
                    </a:cubicBezTo>
                    <a:cubicBezTo>
                      <a:pt x="89271" y="13863"/>
                      <a:pt x="89251" y="13863"/>
                      <a:pt x="89231" y="13863"/>
                    </a:cubicBezTo>
                    <a:cubicBezTo>
                      <a:pt x="87363" y="13863"/>
                      <a:pt x="85603" y="14701"/>
                      <a:pt x="84353" y="16004"/>
                    </a:cubicBezTo>
                    <a:cubicBezTo>
                      <a:pt x="84443" y="14409"/>
                      <a:pt x="83860" y="12913"/>
                      <a:pt x="82866" y="11730"/>
                    </a:cubicBezTo>
                    <a:cubicBezTo>
                      <a:pt x="83291" y="11651"/>
                      <a:pt x="83719" y="11613"/>
                      <a:pt x="84144" y="11613"/>
                    </a:cubicBezTo>
                    <a:close/>
                    <a:moveTo>
                      <a:pt x="94433" y="11612"/>
                    </a:moveTo>
                    <a:cubicBezTo>
                      <a:pt x="94859" y="11612"/>
                      <a:pt x="95288" y="11651"/>
                      <a:pt x="95715" y="11730"/>
                    </a:cubicBezTo>
                    <a:cubicBezTo>
                      <a:pt x="94729" y="12913"/>
                      <a:pt x="94147" y="14409"/>
                      <a:pt x="94228" y="16004"/>
                    </a:cubicBezTo>
                    <a:cubicBezTo>
                      <a:pt x="92986" y="14701"/>
                      <a:pt x="91218" y="13863"/>
                      <a:pt x="89350" y="13863"/>
                    </a:cubicBezTo>
                    <a:cubicBezTo>
                      <a:pt x="89330" y="13863"/>
                      <a:pt x="89310" y="13863"/>
                      <a:pt x="89290" y="13863"/>
                    </a:cubicBezTo>
                    <a:lnTo>
                      <a:pt x="89299" y="13854"/>
                    </a:lnTo>
                    <a:cubicBezTo>
                      <a:pt x="90635" y="12408"/>
                      <a:pt x="92505" y="11612"/>
                      <a:pt x="94433" y="11612"/>
                    </a:cubicBezTo>
                    <a:close/>
                    <a:moveTo>
                      <a:pt x="47494" y="11702"/>
                    </a:moveTo>
                    <a:cubicBezTo>
                      <a:pt x="47918" y="11702"/>
                      <a:pt x="48346" y="11741"/>
                      <a:pt x="48771" y="11820"/>
                    </a:cubicBezTo>
                    <a:cubicBezTo>
                      <a:pt x="47770" y="13000"/>
                      <a:pt x="47187" y="14502"/>
                      <a:pt x="47274" y="16084"/>
                    </a:cubicBezTo>
                    <a:lnTo>
                      <a:pt x="47274" y="16084"/>
                    </a:lnTo>
                    <a:cubicBezTo>
                      <a:pt x="46040" y="14793"/>
                      <a:pt x="44288" y="13961"/>
                      <a:pt x="42434" y="13961"/>
                    </a:cubicBezTo>
                    <a:cubicBezTo>
                      <a:pt x="42408" y="13961"/>
                      <a:pt x="42382" y="13961"/>
                      <a:pt x="42355" y="13961"/>
                    </a:cubicBezTo>
                    <a:lnTo>
                      <a:pt x="42355" y="13961"/>
                    </a:lnTo>
                    <a:cubicBezTo>
                      <a:pt x="43693" y="12506"/>
                      <a:pt x="45561" y="11702"/>
                      <a:pt x="47494" y="11702"/>
                    </a:cubicBezTo>
                    <a:close/>
                    <a:moveTo>
                      <a:pt x="60517" y="11701"/>
                    </a:moveTo>
                    <a:cubicBezTo>
                      <a:pt x="62455" y="11701"/>
                      <a:pt x="64326" y="12499"/>
                      <a:pt x="65662" y="13952"/>
                    </a:cubicBezTo>
                    <a:cubicBezTo>
                      <a:pt x="65642" y="13952"/>
                      <a:pt x="65622" y="13952"/>
                      <a:pt x="65602" y="13952"/>
                    </a:cubicBezTo>
                    <a:cubicBezTo>
                      <a:pt x="63734" y="13952"/>
                      <a:pt x="61966" y="14791"/>
                      <a:pt x="60724" y="16094"/>
                    </a:cubicBezTo>
                    <a:cubicBezTo>
                      <a:pt x="60805" y="14499"/>
                      <a:pt x="60223" y="12994"/>
                      <a:pt x="59228" y="11820"/>
                    </a:cubicBezTo>
                    <a:cubicBezTo>
                      <a:pt x="59658" y="11740"/>
                      <a:pt x="60089" y="11701"/>
                      <a:pt x="60517" y="11701"/>
                    </a:cubicBezTo>
                    <a:close/>
                    <a:moveTo>
                      <a:pt x="106098" y="7003"/>
                    </a:moveTo>
                    <a:cubicBezTo>
                      <a:pt x="106560" y="7003"/>
                      <a:pt x="107026" y="7049"/>
                      <a:pt x="107489" y="7142"/>
                    </a:cubicBezTo>
                    <a:cubicBezTo>
                      <a:pt x="106477" y="8396"/>
                      <a:pt x="105930" y="9991"/>
                      <a:pt x="106136" y="11666"/>
                    </a:cubicBezTo>
                    <a:lnTo>
                      <a:pt x="106136" y="11666"/>
                    </a:lnTo>
                    <a:cubicBezTo>
                      <a:pt x="106642" y="11553"/>
                      <a:pt x="107153" y="11498"/>
                      <a:pt x="107660" y="11498"/>
                    </a:cubicBezTo>
                    <a:cubicBezTo>
                      <a:pt x="109597" y="11498"/>
                      <a:pt x="111473" y="12301"/>
                      <a:pt x="112821" y="13755"/>
                    </a:cubicBezTo>
                    <a:cubicBezTo>
                      <a:pt x="112802" y="13755"/>
                      <a:pt x="112783" y="13755"/>
                      <a:pt x="112765" y="13755"/>
                    </a:cubicBezTo>
                    <a:cubicBezTo>
                      <a:pt x="110778" y="13755"/>
                      <a:pt x="108911" y="14701"/>
                      <a:pt x="107659" y="16148"/>
                    </a:cubicBezTo>
                    <a:lnTo>
                      <a:pt x="107659" y="16148"/>
                    </a:lnTo>
                    <a:cubicBezTo>
                      <a:pt x="107785" y="14472"/>
                      <a:pt x="107175" y="12895"/>
                      <a:pt x="106127" y="11668"/>
                    </a:cubicBezTo>
                    <a:cubicBezTo>
                      <a:pt x="106130" y="11667"/>
                      <a:pt x="106132" y="11666"/>
                      <a:pt x="106135" y="11666"/>
                    </a:cubicBezTo>
                    <a:lnTo>
                      <a:pt x="106135" y="11666"/>
                    </a:lnTo>
                    <a:cubicBezTo>
                      <a:pt x="106135" y="11666"/>
                      <a:pt x="106136" y="11667"/>
                      <a:pt x="106136" y="11668"/>
                    </a:cubicBezTo>
                    <a:cubicBezTo>
                      <a:pt x="106136" y="11667"/>
                      <a:pt x="106136" y="11666"/>
                      <a:pt x="106136" y="11666"/>
                    </a:cubicBezTo>
                    <a:lnTo>
                      <a:pt x="106136" y="11666"/>
                    </a:lnTo>
                    <a:cubicBezTo>
                      <a:pt x="106135" y="11666"/>
                      <a:pt x="106135" y="11666"/>
                      <a:pt x="106135" y="11666"/>
                    </a:cubicBezTo>
                    <a:lnTo>
                      <a:pt x="106135" y="11666"/>
                    </a:lnTo>
                    <a:cubicBezTo>
                      <a:pt x="104874" y="10211"/>
                      <a:pt x="102998" y="9257"/>
                      <a:pt x="101004" y="9257"/>
                    </a:cubicBezTo>
                    <a:cubicBezTo>
                      <a:pt x="100985" y="9257"/>
                      <a:pt x="100966" y="9257"/>
                      <a:pt x="100948" y="9257"/>
                    </a:cubicBezTo>
                    <a:cubicBezTo>
                      <a:pt x="102293" y="7803"/>
                      <a:pt x="104164" y="7003"/>
                      <a:pt x="106098" y="7003"/>
                    </a:cubicBezTo>
                    <a:close/>
                    <a:moveTo>
                      <a:pt x="13656" y="11810"/>
                    </a:moveTo>
                    <a:cubicBezTo>
                      <a:pt x="15596" y="11810"/>
                      <a:pt x="17470" y="12612"/>
                      <a:pt x="18807" y="14060"/>
                    </a:cubicBezTo>
                    <a:cubicBezTo>
                      <a:pt x="18787" y="14060"/>
                      <a:pt x="18768" y="14060"/>
                      <a:pt x="18748" y="14060"/>
                    </a:cubicBezTo>
                    <a:cubicBezTo>
                      <a:pt x="16879" y="14060"/>
                      <a:pt x="15111" y="14898"/>
                      <a:pt x="13870" y="16202"/>
                    </a:cubicBezTo>
                    <a:cubicBezTo>
                      <a:pt x="13951" y="14607"/>
                      <a:pt x="13368" y="13110"/>
                      <a:pt x="12374" y="11927"/>
                    </a:cubicBezTo>
                    <a:cubicBezTo>
                      <a:pt x="12801" y="11848"/>
                      <a:pt x="13230" y="11810"/>
                      <a:pt x="13656" y="11810"/>
                    </a:cubicBezTo>
                    <a:close/>
                    <a:moveTo>
                      <a:pt x="23953" y="11810"/>
                    </a:moveTo>
                    <a:cubicBezTo>
                      <a:pt x="24378" y="11810"/>
                      <a:pt x="24806" y="11848"/>
                      <a:pt x="25232" y="11927"/>
                    </a:cubicBezTo>
                    <a:cubicBezTo>
                      <a:pt x="24237" y="13110"/>
                      <a:pt x="23655" y="14607"/>
                      <a:pt x="23744" y="16202"/>
                    </a:cubicBezTo>
                    <a:cubicBezTo>
                      <a:pt x="22494" y="14898"/>
                      <a:pt x="20726" y="14060"/>
                      <a:pt x="18866" y="14060"/>
                    </a:cubicBezTo>
                    <a:cubicBezTo>
                      <a:pt x="18846" y="14060"/>
                      <a:pt x="18827" y="14060"/>
                      <a:pt x="18807" y="14060"/>
                    </a:cubicBezTo>
                    <a:cubicBezTo>
                      <a:pt x="20144" y="12612"/>
                      <a:pt x="22018" y="11810"/>
                      <a:pt x="23953" y="11810"/>
                    </a:cubicBezTo>
                    <a:close/>
                    <a:moveTo>
                      <a:pt x="37191" y="11704"/>
                    </a:moveTo>
                    <a:cubicBezTo>
                      <a:pt x="39126" y="11704"/>
                      <a:pt x="41007" y="12507"/>
                      <a:pt x="42355" y="13961"/>
                    </a:cubicBezTo>
                    <a:lnTo>
                      <a:pt x="42355" y="13961"/>
                    </a:lnTo>
                    <a:cubicBezTo>
                      <a:pt x="42352" y="13961"/>
                      <a:pt x="42349" y="13961"/>
                      <a:pt x="42346" y="13961"/>
                    </a:cubicBezTo>
                    <a:cubicBezTo>
                      <a:pt x="42319" y="13961"/>
                      <a:pt x="42291" y="13961"/>
                      <a:pt x="42263" y="13961"/>
                    </a:cubicBezTo>
                    <a:cubicBezTo>
                      <a:pt x="40287" y="13961"/>
                      <a:pt x="38431" y="14904"/>
                      <a:pt x="37185" y="16345"/>
                    </a:cubicBezTo>
                    <a:cubicBezTo>
                      <a:pt x="37320" y="14678"/>
                      <a:pt x="36710" y="13092"/>
                      <a:pt x="35662" y="11874"/>
                    </a:cubicBezTo>
                    <a:cubicBezTo>
                      <a:pt x="36169" y="11760"/>
                      <a:pt x="36682" y="11704"/>
                      <a:pt x="37191" y="11704"/>
                    </a:cubicBezTo>
                    <a:close/>
                    <a:moveTo>
                      <a:pt x="124474" y="9651"/>
                    </a:moveTo>
                    <a:cubicBezTo>
                      <a:pt x="127650" y="9651"/>
                      <a:pt x="130826" y="11730"/>
                      <a:pt x="130867" y="15886"/>
                    </a:cubicBezTo>
                    <a:lnTo>
                      <a:pt x="130867" y="15886"/>
                    </a:lnTo>
                    <a:cubicBezTo>
                      <a:pt x="130397" y="15785"/>
                      <a:pt x="129923" y="15736"/>
                      <a:pt x="129452" y="15736"/>
                    </a:cubicBezTo>
                    <a:cubicBezTo>
                      <a:pt x="127593" y="15736"/>
                      <a:pt x="125787" y="16503"/>
                      <a:pt x="124487" y="17895"/>
                    </a:cubicBezTo>
                    <a:cubicBezTo>
                      <a:pt x="123213" y="16523"/>
                      <a:pt x="121434" y="15735"/>
                      <a:pt x="119555" y="15735"/>
                    </a:cubicBezTo>
                    <a:cubicBezTo>
                      <a:pt x="119544" y="15735"/>
                      <a:pt x="119534" y="15736"/>
                      <a:pt x="119523" y="15736"/>
                    </a:cubicBezTo>
                    <a:cubicBezTo>
                      <a:pt x="119039" y="15736"/>
                      <a:pt x="118555" y="15780"/>
                      <a:pt x="118080" y="15888"/>
                    </a:cubicBezTo>
                    <a:cubicBezTo>
                      <a:pt x="118121" y="11730"/>
                      <a:pt x="121297" y="9651"/>
                      <a:pt x="124474" y="9651"/>
                    </a:cubicBezTo>
                    <a:close/>
                    <a:moveTo>
                      <a:pt x="77628" y="9759"/>
                    </a:moveTo>
                    <a:cubicBezTo>
                      <a:pt x="80802" y="9759"/>
                      <a:pt x="83976" y="11834"/>
                      <a:pt x="84021" y="15985"/>
                    </a:cubicBezTo>
                    <a:lnTo>
                      <a:pt x="84021" y="15985"/>
                    </a:lnTo>
                    <a:cubicBezTo>
                      <a:pt x="83551" y="15884"/>
                      <a:pt x="83077" y="15835"/>
                      <a:pt x="82606" y="15835"/>
                    </a:cubicBezTo>
                    <a:cubicBezTo>
                      <a:pt x="80748" y="15835"/>
                      <a:pt x="78943" y="16601"/>
                      <a:pt x="77651" y="17994"/>
                    </a:cubicBezTo>
                    <a:cubicBezTo>
                      <a:pt x="76368" y="16622"/>
                      <a:pt x="74580" y="15843"/>
                      <a:pt x="72710" y="15843"/>
                    </a:cubicBezTo>
                    <a:cubicBezTo>
                      <a:pt x="72699" y="15843"/>
                      <a:pt x="72688" y="15843"/>
                      <a:pt x="72678" y="15843"/>
                    </a:cubicBezTo>
                    <a:cubicBezTo>
                      <a:pt x="72194" y="15843"/>
                      <a:pt x="71710" y="15897"/>
                      <a:pt x="71235" y="15995"/>
                    </a:cubicBezTo>
                    <a:cubicBezTo>
                      <a:pt x="71275" y="11838"/>
                      <a:pt x="74452" y="9759"/>
                      <a:pt x="77628" y="9759"/>
                    </a:cubicBezTo>
                    <a:close/>
                    <a:moveTo>
                      <a:pt x="100943" y="9759"/>
                    </a:moveTo>
                    <a:cubicBezTo>
                      <a:pt x="104118" y="9759"/>
                      <a:pt x="107292" y="11835"/>
                      <a:pt x="107337" y="15986"/>
                    </a:cubicBezTo>
                    <a:lnTo>
                      <a:pt x="107337" y="15986"/>
                    </a:lnTo>
                    <a:cubicBezTo>
                      <a:pt x="106864" y="15885"/>
                      <a:pt x="106386" y="15835"/>
                      <a:pt x="105913" y="15835"/>
                    </a:cubicBezTo>
                    <a:cubicBezTo>
                      <a:pt x="104054" y="15835"/>
                      <a:pt x="102249" y="16601"/>
                      <a:pt x="100957" y="17994"/>
                    </a:cubicBezTo>
                    <a:cubicBezTo>
                      <a:pt x="99676" y="16623"/>
                      <a:pt x="97875" y="15843"/>
                      <a:pt x="95993" y="15843"/>
                    </a:cubicBezTo>
                    <a:cubicBezTo>
                      <a:pt x="95509" y="15843"/>
                      <a:pt x="95025" y="15897"/>
                      <a:pt x="94550" y="15995"/>
                    </a:cubicBezTo>
                    <a:cubicBezTo>
                      <a:pt x="94590" y="11838"/>
                      <a:pt x="97767" y="9759"/>
                      <a:pt x="100943" y="9759"/>
                    </a:cubicBezTo>
                    <a:close/>
                    <a:moveTo>
                      <a:pt x="54002" y="9852"/>
                    </a:moveTo>
                    <a:cubicBezTo>
                      <a:pt x="57178" y="9852"/>
                      <a:pt x="60352" y="11928"/>
                      <a:pt x="60393" y="16085"/>
                    </a:cubicBezTo>
                    <a:cubicBezTo>
                      <a:pt x="59918" y="15983"/>
                      <a:pt x="59439" y="15933"/>
                      <a:pt x="58964" y="15933"/>
                    </a:cubicBezTo>
                    <a:cubicBezTo>
                      <a:pt x="57103" y="15933"/>
                      <a:pt x="55299" y="16698"/>
                      <a:pt x="53999" y="18087"/>
                    </a:cubicBezTo>
                    <a:lnTo>
                      <a:pt x="53999" y="18087"/>
                    </a:lnTo>
                    <a:cubicBezTo>
                      <a:pt x="52718" y="16710"/>
                      <a:pt x="50928" y="15933"/>
                      <a:pt x="49049" y="15933"/>
                    </a:cubicBezTo>
                    <a:cubicBezTo>
                      <a:pt x="48565" y="15933"/>
                      <a:pt x="48081" y="15986"/>
                      <a:pt x="47606" y="16085"/>
                    </a:cubicBezTo>
                    <a:cubicBezTo>
                      <a:pt x="47646" y="11931"/>
                      <a:pt x="50825" y="9852"/>
                      <a:pt x="54002" y="9852"/>
                    </a:cubicBezTo>
                    <a:close/>
                    <a:moveTo>
                      <a:pt x="7145" y="9956"/>
                    </a:moveTo>
                    <a:cubicBezTo>
                      <a:pt x="10322" y="9956"/>
                      <a:pt x="13498" y="12035"/>
                      <a:pt x="13538" y="16193"/>
                    </a:cubicBezTo>
                    <a:cubicBezTo>
                      <a:pt x="13065" y="16091"/>
                      <a:pt x="12588" y="16041"/>
                      <a:pt x="12114" y="16041"/>
                    </a:cubicBezTo>
                    <a:cubicBezTo>
                      <a:pt x="10255" y="16041"/>
                      <a:pt x="8451" y="16807"/>
                      <a:pt x="7159" y="18200"/>
                    </a:cubicBezTo>
                    <a:cubicBezTo>
                      <a:pt x="5877" y="16820"/>
                      <a:pt x="4076" y="16040"/>
                      <a:pt x="2194" y="16040"/>
                    </a:cubicBezTo>
                    <a:cubicBezTo>
                      <a:pt x="1711" y="16040"/>
                      <a:pt x="1227" y="16094"/>
                      <a:pt x="752" y="16193"/>
                    </a:cubicBezTo>
                    <a:cubicBezTo>
                      <a:pt x="792" y="12035"/>
                      <a:pt x="3969" y="9956"/>
                      <a:pt x="7145" y="9956"/>
                    </a:cubicBezTo>
                    <a:close/>
                    <a:moveTo>
                      <a:pt x="30465" y="9959"/>
                    </a:moveTo>
                    <a:cubicBezTo>
                      <a:pt x="33638" y="9959"/>
                      <a:pt x="36811" y="12035"/>
                      <a:pt x="36854" y="16189"/>
                    </a:cubicBezTo>
                    <a:lnTo>
                      <a:pt x="36854" y="16189"/>
                    </a:lnTo>
                    <a:cubicBezTo>
                      <a:pt x="36384" y="16089"/>
                      <a:pt x="35912" y="16041"/>
                      <a:pt x="35443" y="16041"/>
                    </a:cubicBezTo>
                    <a:cubicBezTo>
                      <a:pt x="33580" y="16041"/>
                      <a:pt x="31775" y="16807"/>
                      <a:pt x="30483" y="18200"/>
                    </a:cubicBezTo>
                    <a:cubicBezTo>
                      <a:pt x="29201" y="16820"/>
                      <a:pt x="27409" y="16040"/>
                      <a:pt x="25528" y="16040"/>
                    </a:cubicBezTo>
                    <a:cubicBezTo>
                      <a:pt x="25044" y="16040"/>
                      <a:pt x="24560" y="16094"/>
                      <a:pt x="24085" y="16193"/>
                    </a:cubicBezTo>
                    <a:cubicBezTo>
                      <a:pt x="24116" y="12038"/>
                      <a:pt x="27290" y="9959"/>
                      <a:pt x="30465" y="9959"/>
                    </a:cubicBezTo>
                    <a:close/>
                    <a:moveTo>
                      <a:pt x="119332" y="16111"/>
                    </a:moveTo>
                    <a:cubicBezTo>
                      <a:pt x="121268" y="16111"/>
                      <a:pt x="123142" y="16913"/>
                      <a:pt x="124487" y="18361"/>
                    </a:cubicBezTo>
                    <a:lnTo>
                      <a:pt x="124487" y="18361"/>
                    </a:lnTo>
                    <a:cubicBezTo>
                      <a:pt x="124484" y="18361"/>
                      <a:pt x="124481" y="18361"/>
                      <a:pt x="124478" y="18361"/>
                    </a:cubicBezTo>
                    <a:cubicBezTo>
                      <a:pt x="124459" y="18361"/>
                      <a:pt x="124439" y="18361"/>
                      <a:pt x="124419" y="18361"/>
                    </a:cubicBezTo>
                    <a:cubicBezTo>
                      <a:pt x="122559" y="18361"/>
                      <a:pt x="120791" y="19199"/>
                      <a:pt x="119550" y="20503"/>
                    </a:cubicBezTo>
                    <a:cubicBezTo>
                      <a:pt x="119631" y="18908"/>
                      <a:pt x="119048" y="17411"/>
                      <a:pt x="118054" y="16228"/>
                    </a:cubicBezTo>
                    <a:cubicBezTo>
                      <a:pt x="118479" y="16149"/>
                      <a:pt x="118907" y="16111"/>
                      <a:pt x="119332" y="16111"/>
                    </a:cubicBezTo>
                    <a:close/>
                    <a:moveTo>
                      <a:pt x="129633" y="16111"/>
                    </a:moveTo>
                    <a:cubicBezTo>
                      <a:pt x="130058" y="16111"/>
                      <a:pt x="130486" y="16149"/>
                      <a:pt x="130912" y="16228"/>
                    </a:cubicBezTo>
                    <a:cubicBezTo>
                      <a:pt x="129908" y="17411"/>
                      <a:pt x="129326" y="18908"/>
                      <a:pt x="129415" y="20503"/>
                    </a:cubicBezTo>
                    <a:cubicBezTo>
                      <a:pt x="128174" y="19199"/>
                      <a:pt x="126406" y="18361"/>
                      <a:pt x="124537" y="18361"/>
                    </a:cubicBezTo>
                    <a:cubicBezTo>
                      <a:pt x="124521" y="18361"/>
                      <a:pt x="124504" y="18361"/>
                      <a:pt x="124487" y="18361"/>
                    </a:cubicBezTo>
                    <a:lnTo>
                      <a:pt x="124487" y="18361"/>
                    </a:lnTo>
                    <a:cubicBezTo>
                      <a:pt x="125825" y="16913"/>
                      <a:pt x="127698" y="16111"/>
                      <a:pt x="129633" y="16111"/>
                    </a:cubicBezTo>
                    <a:close/>
                    <a:moveTo>
                      <a:pt x="82775" y="16217"/>
                    </a:moveTo>
                    <a:cubicBezTo>
                      <a:pt x="83201" y="16217"/>
                      <a:pt x="83630" y="16256"/>
                      <a:pt x="84057" y="16336"/>
                    </a:cubicBezTo>
                    <a:cubicBezTo>
                      <a:pt x="83538" y="16945"/>
                      <a:pt x="83135" y="17653"/>
                      <a:pt x="82875" y="18424"/>
                    </a:cubicBezTo>
                    <a:lnTo>
                      <a:pt x="82875" y="18415"/>
                    </a:lnTo>
                    <a:cubicBezTo>
                      <a:pt x="82633" y="19114"/>
                      <a:pt x="82534" y="19857"/>
                      <a:pt x="82570" y="20592"/>
                    </a:cubicBezTo>
                    <a:cubicBezTo>
                      <a:pt x="81322" y="19291"/>
                      <a:pt x="79551" y="18451"/>
                      <a:pt x="77680" y="18451"/>
                    </a:cubicBezTo>
                    <a:cubicBezTo>
                      <a:pt x="77671" y="18451"/>
                      <a:pt x="77661" y="18451"/>
                      <a:pt x="77651" y="18451"/>
                    </a:cubicBezTo>
                    <a:cubicBezTo>
                      <a:pt x="78986" y="17013"/>
                      <a:pt x="80850" y="16217"/>
                      <a:pt x="82775" y="16217"/>
                    </a:cubicBezTo>
                    <a:close/>
                    <a:moveTo>
                      <a:pt x="95806" y="16217"/>
                    </a:moveTo>
                    <a:cubicBezTo>
                      <a:pt x="97731" y="16217"/>
                      <a:pt x="99596" y="17013"/>
                      <a:pt x="100939" y="18451"/>
                    </a:cubicBezTo>
                    <a:cubicBezTo>
                      <a:pt x="100929" y="18451"/>
                      <a:pt x="100919" y="18451"/>
                      <a:pt x="100909" y="18451"/>
                    </a:cubicBezTo>
                    <a:cubicBezTo>
                      <a:pt x="99029" y="18451"/>
                      <a:pt x="97259" y="19282"/>
                      <a:pt x="96011" y="20592"/>
                    </a:cubicBezTo>
                    <a:cubicBezTo>
                      <a:pt x="96047" y="19857"/>
                      <a:pt x="95948" y="19114"/>
                      <a:pt x="95706" y="18415"/>
                    </a:cubicBezTo>
                    <a:cubicBezTo>
                      <a:pt x="95446" y="17653"/>
                      <a:pt x="95043" y="16945"/>
                      <a:pt x="94523" y="16336"/>
                    </a:cubicBezTo>
                    <a:cubicBezTo>
                      <a:pt x="94950" y="16256"/>
                      <a:pt x="95380" y="16217"/>
                      <a:pt x="95806" y="16217"/>
                    </a:cubicBezTo>
                    <a:close/>
                    <a:moveTo>
                      <a:pt x="48849" y="16308"/>
                    </a:moveTo>
                    <a:cubicBezTo>
                      <a:pt x="50784" y="16308"/>
                      <a:pt x="52659" y="17111"/>
                      <a:pt x="54004" y="18558"/>
                    </a:cubicBezTo>
                    <a:lnTo>
                      <a:pt x="54004" y="18558"/>
                    </a:lnTo>
                    <a:cubicBezTo>
                      <a:pt x="54001" y="18558"/>
                      <a:pt x="53998" y="18558"/>
                      <a:pt x="53995" y="18558"/>
                    </a:cubicBezTo>
                    <a:cubicBezTo>
                      <a:pt x="53975" y="18558"/>
                      <a:pt x="53956" y="18558"/>
                      <a:pt x="53936" y="18558"/>
                    </a:cubicBezTo>
                    <a:cubicBezTo>
                      <a:pt x="52067" y="18558"/>
                      <a:pt x="50308" y="19396"/>
                      <a:pt x="49058" y="20700"/>
                    </a:cubicBezTo>
                    <a:cubicBezTo>
                      <a:pt x="49147" y="19114"/>
                      <a:pt x="48565" y="17608"/>
                      <a:pt x="47570" y="16426"/>
                    </a:cubicBezTo>
                    <a:cubicBezTo>
                      <a:pt x="47996" y="16347"/>
                      <a:pt x="48424" y="16308"/>
                      <a:pt x="48849" y="16308"/>
                    </a:cubicBezTo>
                    <a:close/>
                    <a:moveTo>
                      <a:pt x="59142" y="16308"/>
                    </a:moveTo>
                    <a:cubicBezTo>
                      <a:pt x="59566" y="16308"/>
                      <a:pt x="59994" y="16347"/>
                      <a:pt x="60420" y="16426"/>
                    </a:cubicBezTo>
                    <a:cubicBezTo>
                      <a:pt x="59425" y="17608"/>
                      <a:pt x="58843" y="19114"/>
                      <a:pt x="58932" y="20700"/>
                    </a:cubicBezTo>
                    <a:cubicBezTo>
                      <a:pt x="57691" y="19396"/>
                      <a:pt x="55923" y="18558"/>
                      <a:pt x="54054" y="18558"/>
                    </a:cubicBezTo>
                    <a:cubicBezTo>
                      <a:pt x="54037" y="18558"/>
                      <a:pt x="54021" y="18558"/>
                      <a:pt x="54004" y="18558"/>
                    </a:cubicBezTo>
                    <a:lnTo>
                      <a:pt x="54004" y="18558"/>
                    </a:lnTo>
                    <a:cubicBezTo>
                      <a:pt x="55341" y="17111"/>
                      <a:pt x="57209" y="16308"/>
                      <a:pt x="59142" y="16308"/>
                    </a:cubicBezTo>
                    <a:close/>
                    <a:moveTo>
                      <a:pt x="12289" y="16415"/>
                    </a:moveTo>
                    <a:cubicBezTo>
                      <a:pt x="12716" y="16415"/>
                      <a:pt x="13146" y="16454"/>
                      <a:pt x="13574" y="16533"/>
                    </a:cubicBezTo>
                    <a:cubicBezTo>
                      <a:pt x="13055" y="17142"/>
                      <a:pt x="12651" y="17850"/>
                      <a:pt x="12391" y="18612"/>
                    </a:cubicBezTo>
                    <a:cubicBezTo>
                      <a:pt x="12150" y="19311"/>
                      <a:pt x="12042" y="20055"/>
                      <a:pt x="12087" y="20798"/>
                    </a:cubicBezTo>
                    <a:cubicBezTo>
                      <a:pt x="10839" y="19488"/>
                      <a:pt x="9059" y="18657"/>
                      <a:pt x="7189" y="18657"/>
                    </a:cubicBezTo>
                    <a:cubicBezTo>
                      <a:pt x="7179" y="18657"/>
                      <a:pt x="7169" y="18657"/>
                      <a:pt x="7159" y="18657"/>
                    </a:cubicBezTo>
                    <a:cubicBezTo>
                      <a:pt x="8494" y="17211"/>
                      <a:pt x="10358" y="16415"/>
                      <a:pt x="12289" y="16415"/>
                    </a:cubicBezTo>
                    <a:close/>
                    <a:moveTo>
                      <a:pt x="25318" y="16415"/>
                    </a:moveTo>
                    <a:cubicBezTo>
                      <a:pt x="27251" y="16415"/>
                      <a:pt x="29119" y="17218"/>
                      <a:pt x="30456" y="18666"/>
                    </a:cubicBezTo>
                    <a:cubicBezTo>
                      <a:pt x="30436" y="18665"/>
                      <a:pt x="30417" y="18665"/>
                      <a:pt x="30397" y="18665"/>
                    </a:cubicBezTo>
                    <a:cubicBezTo>
                      <a:pt x="28537" y="18665"/>
                      <a:pt x="26769" y="19504"/>
                      <a:pt x="25528" y="20798"/>
                    </a:cubicBezTo>
                    <a:cubicBezTo>
                      <a:pt x="25563" y="20063"/>
                      <a:pt x="25465" y="19320"/>
                      <a:pt x="25223" y="18621"/>
                    </a:cubicBezTo>
                    <a:cubicBezTo>
                      <a:pt x="24963" y="17859"/>
                      <a:pt x="24560" y="17151"/>
                      <a:pt x="24040" y="16533"/>
                    </a:cubicBezTo>
                    <a:cubicBezTo>
                      <a:pt x="24466" y="16454"/>
                      <a:pt x="24893" y="16415"/>
                      <a:pt x="25318" y="16415"/>
                    </a:cubicBezTo>
                    <a:close/>
                    <a:moveTo>
                      <a:pt x="106101" y="16215"/>
                    </a:moveTo>
                    <a:cubicBezTo>
                      <a:pt x="106563" y="16215"/>
                      <a:pt x="107027" y="16260"/>
                      <a:pt x="107489" y="16354"/>
                    </a:cubicBezTo>
                    <a:cubicBezTo>
                      <a:pt x="106486" y="17608"/>
                      <a:pt x="105930" y="19194"/>
                      <a:pt x="106136" y="20870"/>
                    </a:cubicBezTo>
                    <a:cubicBezTo>
                      <a:pt x="104884" y="19414"/>
                      <a:pt x="103008" y="18459"/>
                      <a:pt x="101021" y="18459"/>
                    </a:cubicBezTo>
                    <a:cubicBezTo>
                      <a:pt x="101003" y="18459"/>
                      <a:pt x="100984" y="18459"/>
                      <a:pt x="100966" y="18460"/>
                    </a:cubicBezTo>
                    <a:cubicBezTo>
                      <a:pt x="102304" y="17013"/>
                      <a:pt x="104173" y="16215"/>
                      <a:pt x="106101" y="16215"/>
                    </a:cubicBezTo>
                    <a:close/>
                    <a:moveTo>
                      <a:pt x="70811" y="11695"/>
                    </a:moveTo>
                    <a:cubicBezTo>
                      <a:pt x="71307" y="11695"/>
                      <a:pt x="71806" y="11748"/>
                      <a:pt x="72301" y="11856"/>
                    </a:cubicBezTo>
                    <a:cubicBezTo>
                      <a:pt x="71289" y="13119"/>
                      <a:pt x="70742" y="14714"/>
                      <a:pt x="70939" y="16381"/>
                    </a:cubicBezTo>
                    <a:lnTo>
                      <a:pt x="70948" y="16372"/>
                    </a:lnTo>
                    <a:cubicBezTo>
                      <a:pt x="71456" y="16258"/>
                      <a:pt x="71969" y="16202"/>
                      <a:pt x="72477" y="16202"/>
                    </a:cubicBezTo>
                    <a:cubicBezTo>
                      <a:pt x="74410" y="16202"/>
                      <a:pt x="76285" y="17004"/>
                      <a:pt x="77633" y="18451"/>
                    </a:cubicBezTo>
                    <a:cubicBezTo>
                      <a:pt x="77615" y="18450"/>
                      <a:pt x="77597" y="18450"/>
                      <a:pt x="77579" y="18450"/>
                    </a:cubicBezTo>
                    <a:cubicBezTo>
                      <a:pt x="75529" y="18450"/>
                      <a:pt x="73607" y="19459"/>
                      <a:pt x="72355" y="20986"/>
                    </a:cubicBezTo>
                    <a:cubicBezTo>
                      <a:pt x="72747" y="17261"/>
                      <a:pt x="69434" y="13952"/>
                      <a:pt x="65721" y="13952"/>
                    </a:cubicBezTo>
                    <a:cubicBezTo>
                      <a:pt x="65701" y="13952"/>
                      <a:pt x="65682" y="13952"/>
                      <a:pt x="65662" y="13952"/>
                    </a:cubicBezTo>
                    <a:cubicBezTo>
                      <a:pt x="67003" y="12497"/>
                      <a:pt x="68877" y="11695"/>
                      <a:pt x="70811" y="11695"/>
                    </a:cubicBezTo>
                    <a:close/>
                    <a:moveTo>
                      <a:pt x="35609" y="16412"/>
                    </a:moveTo>
                    <a:cubicBezTo>
                      <a:pt x="36071" y="16412"/>
                      <a:pt x="36535" y="16458"/>
                      <a:pt x="36997" y="16551"/>
                    </a:cubicBezTo>
                    <a:cubicBezTo>
                      <a:pt x="36002" y="17805"/>
                      <a:pt x="35447" y="19400"/>
                      <a:pt x="35644" y="21067"/>
                    </a:cubicBezTo>
                    <a:cubicBezTo>
                      <a:pt x="34392" y="19611"/>
                      <a:pt x="32516" y="18656"/>
                      <a:pt x="30529" y="18656"/>
                    </a:cubicBezTo>
                    <a:cubicBezTo>
                      <a:pt x="30511" y="18656"/>
                      <a:pt x="30492" y="18657"/>
                      <a:pt x="30474" y="18657"/>
                    </a:cubicBezTo>
                    <a:cubicBezTo>
                      <a:pt x="31812" y="17210"/>
                      <a:pt x="33680" y="16412"/>
                      <a:pt x="35609" y="16412"/>
                    </a:cubicBezTo>
                    <a:close/>
                    <a:moveTo>
                      <a:pt x="112819" y="14254"/>
                    </a:moveTo>
                    <a:cubicBezTo>
                      <a:pt x="115994" y="14254"/>
                      <a:pt x="119169" y="16333"/>
                      <a:pt x="119209" y="20494"/>
                    </a:cubicBezTo>
                    <a:lnTo>
                      <a:pt x="119209" y="20494"/>
                    </a:lnTo>
                    <a:cubicBezTo>
                      <a:pt x="118731" y="20389"/>
                      <a:pt x="118248" y="20338"/>
                      <a:pt x="117769" y="20338"/>
                    </a:cubicBezTo>
                    <a:cubicBezTo>
                      <a:pt x="115913" y="20338"/>
                      <a:pt x="114109" y="21105"/>
                      <a:pt x="112821" y="22501"/>
                    </a:cubicBezTo>
                    <a:lnTo>
                      <a:pt x="112821" y="22492"/>
                    </a:lnTo>
                    <a:cubicBezTo>
                      <a:pt x="111539" y="21121"/>
                      <a:pt x="109747" y="20332"/>
                      <a:pt x="107865" y="20332"/>
                    </a:cubicBezTo>
                    <a:cubicBezTo>
                      <a:pt x="107382" y="20332"/>
                      <a:pt x="106898" y="20386"/>
                      <a:pt x="106423" y="20494"/>
                    </a:cubicBezTo>
                    <a:lnTo>
                      <a:pt x="106423" y="20494"/>
                    </a:lnTo>
                    <a:cubicBezTo>
                      <a:pt x="106463" y="16335"/>
                      <a:pt x="109641" y="14254"/>
                      <a:pt x="112819" y="14254"/>
                    </a:cubicBezTo>
                    <a:close/>
                    <a:moveTo>
                      <a:pt x="136134" y="14257"/>
                    </a:moveTo>
                    <a:cubicBezTo>
                      <a:pt x="139307" y="14257"/>
                      <a:pt x="142483" y="16335"/>
                      <a:pt x="142525" y="20492"/>
                    </a:cubicBezTo>
                    <a:lnTo>
                      <a:pt x="142525" y="20492"/>
                    </a:lnTo>
                    <a:cubicBezTo>
                      <a:pt x="142054" y="20391"/>
                      <a:pt x="141580" y="20342"/>
                      <a:pt x="141109" y="20342"/>
                    </a:cubicBezTo>
                    <a:cubicBezTo>
                      <a:pt x="139250" y="20342"/>
                      <a:pt x="137444" y="21108"/>
                      <a:pt x="136145" y="22501"/>
                    </a:cubicBezTo>
                    <a:cubicBezTo>
                      <a:pt x="134872" y="21121"/>
                      <a:pt x="133071" y="20341"/>
                      <a:pt x="131199" y="20341"/>
                    </a:cubicBezTo>
                    <a:cubicBezTo>
                      <a:pt x="130715" y="20341"/>
                      <a:pt x="130231" y="20395"/>
                      <a:pt x="129756" y="20494"/>
                    </a:cubicBezTo>
                    <a:lnTo>
                      <a:pt x="129756" y="20494"/>
                    </a:lnTo>
                    <a:cubicBezTo>
                      <a:pt x="129787" y="16336"/>
                      <a:pt x="132959" y="14257"/>
                      <a:pt x="136134" y="14257"/>
                    </a:cubicBezTo>
                    <a:close/>
                    <a:moveTo>
                      <a:pt x="89297" y="14362"/>
                    </a:moveTo>
                    <a:cubicBezTo>
                      <a:pt x="91875" y="14362"/>
                      <a:pt x="94452" y="15733"/>
                      <a:pt x="95348" y="18477"/>
                    </a:cubicBezTo>
                    <a:cubicBezTo>
                      <a:pt x="95572" y="19158"/>
                      <a:pt x="95679" y="19875"/>
                      <a:pt x="95688" y="20583"/>
                    </a:cubicBezTo>
                    <a:cubicBezTo>
                      <a:pt x="95213" y="20481"/>
                      <a:pt x="94735" y="20431"/>
                      <a:pt x="94260" y="20431"/>
                    </a:cubicBezTo>
                    <a:cubicBezTo>
                      <a:pt x="92399" y="20431"/>
                      <a:pt x="90599" y="21198"/>
                      <a:pt x="89299" y="22590"/>
                    </a:cubicBezTo>
                    <a:cubicBezTo>
                      <a:pt x="88018" y="21210"/>
                      <a:pt x="86226" y="20431"/>
                      <a:pt x="84344" y="20431"/>
                    </a:cubicBezTo>
                    <a:cubicBezTo>
                      <a:pt x="83860" y="20431"/>
                      <a:pt x="83376" y="20485"/>
                      <a:pt x="82902" y="20583"/>
                    </a:cubicBezTo>
                    <a:cubicBezTo>
                      <a:pt x="82902" y="19875"/>
                      <a:pt x="83018" y="19158"/>
                      <a:pt x="83233" y="18486"/>
                    </a:cubicBezTo>
                    <a:cubicBezTo>
                      <a:pt x="84130" y="15738"/>
                      <a:pt x="86714" y="14362"/>
                      <a:pt x="89297" y="14362"/>
                    </a:cubicBezTo>
                    <a:close/>
                    <a:moveTo>
                      <a:pt x="42353" y="14449"/>
                    </a:moveTo>
                    <a:cubicBezTo>
                      <a:pt x="45529" y="14449"/>
                      <a:pt x="48704" y="16525"/>
                      <a:pt x="48744" y="20682"/>
                    </a:cubicBezTo>
                    <a:cubicBezTo>
                      <a:pt x="48269" y="20580"/>
                      <a:pt x="47791" y="20530"/>
                      <a:pt x="47316" y="20530"/>
                    </a:cubicBezTo>
                    <a:cubicBezTo>
                      <a:pt x="45456" y="20530"/>
                      <a:pt x="43649" y="21293"/>
                      <a:pt x="42351" y="22684"/>
                    </a:cubicBezTo>
                    <a:lnTo>
                      <a:pt x="42351" y="22684"/>
                    </a:lnTo>
                    <a:cubicBezTo>
                      <a:pt x="41070" y="21307"/>
                      <a:pt x="39280" y="20529"/>
                      <a:pt x="37400" y="20529"/>
                    </a:cubicBezTo>
                    <a:cubicBezTo>
                      <a:pt x="36916" y="20529"/>
                      <a:pt x="36432" y="20583"/>
                      <a:pt x="35958" y="20682"/>
                    </a:cubicBezTo>
                    <a:cubicBezTo>
                      <a:pt x="35998" y="16527"/>
                      <a:pt x="39176" y="14449"/>
                      <a:pt x="42353" y="14449"/>
                    </a:cubicBezTo>
                    <a:close/>
                    <a:moveTo>
                      <a:pt x="65651" y="14458"/>
                    </a:moveTo>
                    <a:cubicBezTo>
                      <a:pt x="68826" y="14458"/>
                      <a:pt x="72001" y="16534"/>
                      <a:pt x="72041" y="20691"/>
                    </a:cubicBezTo>
                    <a:cubicBezTo>
                      <a:pt x="71568" y="20589"/>
                      <a:pt x="71091" y="20539"/>
                      <a:pt x="70617" y="20539"/>
                    </a:cubicBezTo>
                    <a:cubicBezTo>
                      <a:pt x="68758" y="20539"/>
                      <a:pt x="66952" y="21305"/>
                      <a:pt x="65653" y="22698"/>
                    </a:cubicBezTo>
                    <a:cubicBezTo>
                      <a:pt x="64371" y="21318"/>
                      <a:pt x="62579" y="20538"/>
                      <a:pt x="60697" y="20538"/>
                    </a:cubicBezTo>
                    <a:cubicBezTo>
                      <a:pt x="60214" y="20538"/>
                      <a:pt x="59730" y="20592"/>
                      <a:pt x="59255" y="20691"/>
                    </a:cubicBezTo>
                    <a:cubicBezTo>
                      <a:pt x="59295" y="16536"/>
                      <a:pt x="62473" y="14458"/>
                      <a:pt x="65651" y="14458"/>
                    </a:cubicBezTo>
                    <a:close/>
                    <a:moveTo>
                      <a:pt x="18803" y="14564"/>
                    </a:moveTo>
                    <a:cubicBezTo>
                      <a:pt x="21386" y="14564"/>
                      <a:pt x="23968" y="15937"/>
                      <a:pt x="24864" y="18684"/>
                    </a:cubicBezTo>
                    <a:cubicBezTo>
                      <a:pt x="25079" y="19365"/>
                      <a:pt x="25196" y="20072"/>
                      <a:pt x="25196" y="20789"/>
                    </a:cubicBezTo>
                    <a:cubicBezTo>
                      <a:pt x="24718" y="20684"/>
                      <a:pt x="24235" y="20633"/>
                      <a:pt x="23756" y="20633"/>
                    </a:cubicBezTo>
                    <a:cubicBezTo>
                      <a:pt x="21903" y="20633"/>
                      <a:pt x="20103" y="21401"/>
                      <a:pt x="18807" y="22796"/>
                    </a:cubicBezTo>
                    <a:cubicBezTo>
                      <a:pt x="17542" y="21424"/>
                      <a:pt x="15754" y="20637"/>
                      <a:pt x="13893" y="20637"/>
                    </a:cubicBezTo>
                    <a:cubicBezTo>
                      <a:pt x="13882" y="20637"/>
                      <a:pt x="13871" y="20637"/>
                      <a:pt x="13861" y="20637"/>
                    </a:cubicBezTo>
                    <a:cubicBezTo>
                      <a:pt x="13368" y="20637"/>
                      <a:pt x="12884" y="20682"/>
                      <a:pt x="12409" y="20789"/>
                    </a:cubicBezTo>
                    <a:cubicBezTo>
                      <a:pt x="12418" y="20072"/>
                      <a:pt x="12526" y="19365"/>
                      <a:pt x="12741" y="18684"/>
                    </a:cubicBezTo>
                    <a:cubicBezTo>
                      <a:pt x="13637" y="15937"/>
                      <a:pt x="16220" y="14564"/>
                      <a:pt x="18803" y="14564"/>
                    </a:cubicBezTo>
                    <a:close/>
                    <a:moveTo>
                      <a:pt x="117964" y="20716"/>
                    </a:moveTo>
                    <a:cubicBezTo>
                      <a:pt x="118390" y="20716"/>
                      <a:pt x="118819" y="20755"/>
                      <a:pt x="119245" y="20834"/>
                    </a:cubicBezTo>
                    <a:cubicBezTo>
                      <a:pt x="118726" y="21443"/>
                      <a:pt x="118322" y="22151"/>
                      <a:pt x="118063" y="22913"/>
                    </a:cubicBezTo>
                    <a:cubicBezTo>
                      <a:pt x="117821" y="23612"/>
                      <a:pt x="117722" y="24356"/>
                      <a:pt x="117758" y="25099"/>
                    </a:cubicBezTo>
                    <a:cubicBezTo>
                      <a:pt x="116516" y="23796"/>
                      <a:pt x="114757" y="22957"/>
                      <a:pt x="112897" y="22957"/>
                    </a:cubicBezTo>
                    <a:cubicBezTo>
                      <a:pt x="112878" y="22957"/>
                      <a:pt x="112858" y="22958"/>
                      <a:pt x="112839" y="22958"/>
                    </a:cubicBezTo>
                    <a:cubicBezTo>
                      <a:pt x="114174" y="21512"/>
                      <a:pt x="116038" y="20716"/>
                      <a:pt x="117964" y="20716"/>
                    </a:cubicBezTo>
                    <a:close/>
                    <a:moveTo>
                      <a:pt x="130993" y="20716"/>
                    </a:moveTo>
                    <a:cubicBezTo>
                      <a:pt x="132921" y="20716"/>
                      <a:pt x="134791" y="21512"/>
                      <a:pt x="136127" y="22958"/>
                    </a:cubicBezTo>
                    <a:cubicBezTo>
                      <a:pt x="136107" y="22958"/>
                      <a:pt x="136088" y="22957"/>
                      <a:pt x="136068" y="22957"/>
                    </a:cubicBezTo>
                    <a:cubicBezTo>
                      <a:pt x="134208" y="22957"/>
                      <a:pt x="132440" y="23796"/>
                      <a:pt x="131199" y="25099"/>
                    </a:cubicBezTo>
                    <a:cubicBezTo>
                      <a:pt x="131234" y="24356"/>
                      <a:pt x="131136" y="23612"/>
                      <a:pt x="130894" y="22913"/>
                    </a:cubicBezTo>
                    <a:cubicBezTo>
                      <a:pt x="130634" y="22151"/>
                      <a:pt x="130231" y="21452"/>
                      <a:pt x="129711" y="20834"/>
                    </a:cubicBezTo>
                    <a:cubicBezTo>
                      <a:pt x="130138" y="20755"/>
                      <a:pt x="130567" y="20716"/>
                      <a:pt x="130993" y="20716"/>
                    </a:cubicBezTo>
                    <a:close/>
                    <a:moveTo>
                      <a:pt x="84143" y="20805"/>
                    </a:moveTo>
                    <a:cubicBezTo>
                      <a:pt x="86076" y="20805"/>
                      <a:pt x="87948" y="21602"/>
                      <a:pt x="89290" y="23047"/>
                    </a:cubicBezTo>
                    <a:cubicBezTo>
                      <a:pt x="90627" y="21607"/>
                      <a:pt x="92501" y="20806"/>
                      <a:pt x="94436" y="20806"/>
                    </a:cubicBezTo>
                    <a:cubicBezTo>
                      <a:pt x="94861" y="20806"/>
                      <a:pt x="95289" y="20845"/>
                      <a:pt x="95715" y="20924"/>
                    </a:cubicBezTo>
                    <a:cubicBezTo>
                      <a:pt x="94720" y="22106"/>
                      <a:pt x="94138" y="23603"/>
                      <a:pt x="94219" y="25198"/>
                    </a:cubicBezTo>
                    <a:cubicBezTo>
                      <a:pt x="92977" y="23894"/>
                      <a:pt x="91209" y="23056"/>
                      <a:pt x="89341" y="23056"/>
                    </a:cubicBezTo>
                    <a:cubicBezTo>
                      <a:pt x="89321" y="23056"/>
                      <a:pt x="89301" y="23056"/>
                      <a:pt x="89281" y="23056"/>
                    </a:cubicBezTo>
                    <a:cubicBezTo>
                      <a:pt x="89262" y="23056"/>
                      <a:pt x="89242" y="23056"/>
                      <a:pt x="89222" y="23056"/>
                    </a:cubicBezTo>
                    <a:cubicBezTo>
                      <a:pt x="87362" y="23056"/>
                      <a:pt x="85595" y="23894"/>
                      <a:pt x="84353" y="25198"/>
                    </a:cubicBezTo>
                    <a:cubicBezTo>
                      <a:pt x="84434" y="23612"/>
                      <a:pt x="83851" y="22106"/>
                      <a:pt x="82866" y="20924"/>
                    </a:cubicBezTo>
                    <a:lnTo>
                      <a:pt x="82857" y="20924"/>
                    </a:lnTo>
                    <a:cubicBezTo>
                      <a:pt x="83285" y="20844"/>
                      <a:pt x="83716" y="20805"/>
                      <a:pt x="84143" y="20805"/>
                    </a:cubicBezTo>
                    <a:close/>
                    <a:moveTo>
                      <a:pt x="60510" y="20908"/>
                    </a:moveTo>
                    <a:cubicBezTo>
                      <a:pt x="62444" y="20908"/>
                      <a:pt x="64322" y="21705"/>
                      <a:pt x="65662" y="23155"/>
                    </a:cubicBezTo>
                    <a:cubicBezTo>
                      <a:pt x="65642" y="23155"/>
                      <a:pt x="65622" y="23155"/>
                      <a:pt x="65602" y="23155"/>
                    </a:cubicBezTo>
                    <a:cubicBezTo>
                      <a:pt x="63720" y="23155"/>
                      <a:pt x="61965" y="23989"/>
                      <a:pt x="60724" y="25287"/>
                    </a:cubicBezTo>
                    <a:lnTo>
                      <a:pt x="60724" y="25287"/>
                    </a:lnTo>
                    <a:cubicBezTo>
                      <a:pt x="60769" y="24543"/>
                      <a:pt x="60662" y="23809"/>
                      <a:pt x="60429" y="23110"/>
                    </a:cubicBezTo>
                    <a:cubicBezTo>
                      <a:pt x="60160" y="22348"/>
                      <a:pt x="59766" y="21641"/>
                      <a:pt x="59246" y="21022"/>
                    </a:cubicBezTo>
                    <a:cubicBezTo>
                      <a:pt x="59667" y="20945"/>
                      <a:pt x="60090" y="20908"/>
                      <a:pt x="60510" y="20908"/>
                    </a:cubicBezTo>
                    <a:close/>
                    <a:moveTo>
                      <a:pt x="47505" y="20905"/>
                    </a:moveTo>
                    <a:cubicBezTo>
                      <a:pt x="47929" y="20905"/>
                      <a:pt x="48356" y="20943"/>
                      <a:pt x="48780" y="21022"/>
                    </a:cubicBezTo>
                    <a:cubicBezTo>
                      <a:pt x="48251" y="21641"/>
                      <a:pt x="47848" y="22348"/>
                      <a:pt x="47579" y="23119"/>
                    </a:cubicBezTo>
                    <a:lnTo>
                      <a:pt x="47597" y="23110"/>
                    </a:lnTo>
                    <a:lnTo>
                      <a:pt x="47597" y="23110"/>
                    </a:lnTo>
                    <a:cubicBezTo>
                      <a:pt x="47355" y="23809"/>
                      <a:pt x="47257" y="24544"/>
                      <a:pt x="47293" y="25287"/>
                    </a:cubicBezTo>
                    <a:cubicBezTo>
                      <a:pt x="46045" y="23977"/>
                      <a:pt x="44274" y="23146"/>
                      <a:pt x="42394" y="23146"/>
                    </a:cubicBezTo>
                    <a:cubicBezTo>
                      <a:pt x="42384" y="23146"/>
                      <a:pt x="42374" y="23146"/>
                      <a:pt x="42364" y="23146"/>
                    </a:cubicBezTo>
                    <a:cubicBezTo>
                      <a:pt x="43709" y="21706"/>
                      <a:pt x="45577" y="20905"/>
                      <a:pt x="47505" y="20905"/>
                    </a:cubicBezTo>
                    <a:close/>
                    <a:moveTo>
                      <a:pt x="107673" y="20708"/>
                    </a:moveTo>
                    <a:cubicBezTo>
                      <a:pt x="109600" y="20708"/>
                      <a:pt x="111466" y="21504"/>
                      <a:pt x="112812" y="22949"/>
                    </a:cubicBezTo>
                    <a:cubicBezTo>
                      <a:pt x="112802" y="22949"/>
                      <a:pt x="112793" y="22949"/>
                      <a:pt x="112783" y="22949"/>
                    </a:cubicBezTo>
                    <a:cubicBezTo>
                      <a:pt x="110787" y="22949"/>
                      <a:pt x="108908" y="23888"/>
                      <a:pt x="107659" y="25341"/>
                    </a:cubicBezTo>
                    <a:cubicBezTo>
                      <a:pt x="107785" y="23675"/>
                      <a:pt x="107184" y="22098"/>
                      <a:pt x="106136" y="20888"/>
                    </a:cubicBezTo>
                    <a:lnTo>
                      <a:pt x="106136" y="20879"/>
                    </a:lnTo>
                    <a:cubicBezTo>
                      <a:pt x="106647" y="20764"/>
                      <a:pt x="107162" y="20708"/>
                      <a:pt x="107673" y="20708"/>
                    </a:cubicBezTo>
                    <a:close/>
                    <a:moveTo>
                      <a:pt x="13652" y="21003"/>
                    </a:moveTo>
                    <a:cubicBezTo>
                      <a:pt x="15588" y="21003"/>
                      <a:pt x="17463" y="21806"/>
                      <a:pt x="18807" y="23253"/>
                    </a:cubicBezTo>
                    <a:cubicBezTo>
                      <a:pt x="18787" y="23253"/>
                      <a:pt x="18768" y="23253"/>
                      <a:pt x="18748" y="23253"/>
                    </a:cubicBezTo>
                    <a:cubicBezTo>
                      <a:pt x="16879" y="23253"/>
                      <a:pt x="15111" y="24092"/>
                      <a:pt x="13870" y="25395"/>
                    </a:cubicBezTo>
                    <a:cubicBezTo>
                      <a:pt x="13951" y="23809"/>
                      <a:pt x="13368" y="22313"/>
                      <a:pt x="12382" y="21130"/>
                    </a:cubicBezTo>
                    <a:lnTo>
                      <a:pt x="12374" y="21121"/>
                    </a:lnTo>
                    <a:cubicBezTo>
                      <a:pt x="12799" y="21042"/>
                      <a:pt x="13227" y="21003"/>
                      <a:pt x="13652" y="21003"/>
                    </a:cubicBezTo>
                    <a:close/>
                    <a:moveTo>
                      <a:pt x="23953" y="21003"/>
                    </a:moveTo>
                    <a:cubicBezTo>
                      <a:pt x="24378" y="21003"/>
                      <a:pt x="24806" y="21042"/>
                      <a:pt x="25232" y="21121"/>
                    </a:cubicBezTo>
                    <a:cubicBezTo>
                      <a:pt x="24237" y="22304"/>
                      <a:pt x="23655" y="23800"/>
                      <a:pt x="23744" y="25395"/>
                    </a:cubicBezTo>
                    <a:cubicBezTo>
                      <a:pt x="22494" y="24092"/>
                      <a:pt x="20726" y="23253"/>
                      <a:pt x="18866" y="23253"/>
                    </a:cubicBezTo>
                    <a:cubicBezTo>
                      <a:pt x="18846" y="23253"/>
                      <a:pt x="18827" y="23253"/>
                      <a:pt x="18807" y="23253"/>
                    </a:cubicBezTo>
                    <a:cubicBezTo>
                      <a:pt x="20144" y="21806"/>
                      <a:pt x="22018" y="21003"/>
                      <a:pt x="23953" y="21003"/>
                    </a:cubicBezTo>
                    <a:close/>
                    <a:moveTo>
                      <a:pt x="37173" y="20910"/>
                    </a:moveTo>
                    <a:cubicBezTo>
                      <a:pt x="39106" y="20910"/>
                      <a:pt x="40979" y="21706"/>
                      <a:pt x="42328" y="23155"/>
                    </a:cubicBezTo>
                    <a:cubicBezTo>
                      <a:pt x="42310" y="23155"/>
                      <a:pt x="42291" y="23155"/>
                      <a:pt x="42273" y="23155"/>
                    </a:cubicBezTo>
                    <a:cubicBezTo>
                      <a:pt x="40286" y="23155"/>
                      <a:pt x="38419" y="24100"/>
                      <a:pt x="37176" y="25538"/>
                    </a:cubicBezTo>
                    <a:cubicBezTo>
                      <a:pt x="37302" y="23881"/>
                      <a:pt x="36701" y="22304"/>
                      <a:pt x="35653" y="21076"/>
                    </a:cubicBezTo>
                    <a:cubicBezTo>
                      <a:pt x="36158" y="20965"/>
                      <a:pt x="36668" y="20910"/>
                      <a:pt x="37173" y="20910"/>
                    </a:cubicBezTo>
                    <a:close/>
                    <a:moveTo>
                      <a:pt x="124477" y="18862"/>
                    </a:moveTo>
                    <a:cubicBezTo>
                      <a:pt x="127059" y="18862"/>
                      <a:pt x="129640" y="20235"/>
                      <a:pt x="130536" y="22985"/>
                    </a:cubicBezTo>
                    <a:cubicBezTo>
                      <a:pt x="130751" y="23666"/>
                      <a:pt x="130867" y="24373"/>
                      <a:pt x="130867" y="25090"/>
                    </a:cubicBezTo>
                    <a:cubicBezTo>
                      <a:pt x="130388" y="24985"/>
                      <a:pt x="129906" y="24934"/>
                      <a:pt x="129426" y="24934"/>
                    </a:cubicBezTo>
                    <a:cubicBezTo>
                      <a:pt x="127574" y="24934"/>
                      <a:pt x="125776" y="25700"/>
                      <a:pt x="124487" y="27089"/>
                    </a:cubicBezTo>
                    <a:cubicBezTo>
                      <a:pt x="123206" y="25709"/>
                      <a:pt x="121414" y="24929"/>
                      <a:pt x="119532" y="24929"/>
                    </a:cubicBezTo>
                    <a:cubicBezTo>
                      <a:pt x="119048" y="24929"/>
                      <a:pt x="118564" y="24983"/>
                      <a:pt x="118089" y="25090"/>
                    </a:cubicBezTo>
                    <a:cubicBezTo>
                      <a:pt x="118089" y="24373"/>
                      <a:pt x="118197" y="23666"/>
                      <a:pt x="118412" y="22985"/>
                    </a:cubicBezTo>
                    <a:cubicBezTo>
                      <a:pt x="119308" y="20237"/>
                      <a:pt x="121893" y="18862"/>
                      <a:pt x="124477" y="18862"/>
                    </a:cubicBezTo>
                    <a:close/>
                    <a:moveTo>
                      <a:pt x="77632" y="18956"/>
                    </a:moveTo>
                    <a:cubicBezTo>
                      <a:pt x="80806" y="18956"/>
                      <a:pt x="83981" y="21032"/>
                      <a:pt x="84022" y="25189"/>
                    </a:cubicBezTo>
                    <a:cubicBezTo>
                      <a:pt x="83548" y="25087"/>
                      <a:pt x="83071" y="25037"/>
                      <a:pt x="82597" y="25037"/>
                    </a:cubicBezTo>
                    <a:cubicBezTo>
                      <a:pt x="80739" y="25037"/>
                      <a:pt x="78934" y="25804"/>
                      <a:pt x="77642" y="27196"/>
                    </a:cubicBezTo>
                    <a:cubicBezTo>
                      <a:pt x="76360" y="25816"/>
                      <a:pt x="74568" y="25037"/>
                      <a:pt x="72687" y="25037"/>
                    </a:cubicBezTo>
                    <a:cubicBezTo>
                      <a:pt x="72203" y="25037"/>
                      <a:pt x="71719" y="25090"/>
                      <a:pt x="71244" y="25189"/>
                    </a:cubicBezTo>
                    <a:cubicBezTo>
                      <a:pt x="71280" y="21035"/>
                      <a:pt x="74456" y="18956"/>
                      <a:pt x="77632" y="18956"/>
                    </a:cubicBezTo>
                    <a:close/>
                    <a:moveTo>
                      <a:pt x="100947" y="18956"/>
                    </a:moveTo>
                    <a:cubicBezTo>
                      <a:pt x="104121" y="18956"/>
                      <a:pt x="107295" y="21032"/>
                      <a:pt x="107337" y="25187"/>
                    </a:cubicBezTo>
                    <a:lnTo>
                      <a:pt x="107337" y="25187"/>
                    </a:lnTo>
                    <a:cubicBezTo>
                      <a:pt x="106865" y="25086"/>
                      <a:pt x="106389" y="25037"/>
                      <a:pt x="105917" y="25037"/>
                    </a:cubicBezTo>
                    <a:cubicBezTo>
                      <a:pt x="104054" y="25037"/>
                      <a:pt x="102249" y="25804"/>
                      <a:pt x="100957" y="27196"/>
                    </a:cubicBezTo>
                    <a:cubicBezTo>
                      <a:pt x="99676" y="25816"/>
                      <a:pt x="97883" y="25037"/>
                      <a:pt x="96002" y="25037"/>
                    </a:cubicBezTo>
                    <a:cubicBezTo>
                      <a:pt x="95518" y="25037"/>
                      <a:pt x="95034" y="25090"/>
                      <a:pt x="94559" y="25189"/>
                    </a:cubicBezTo>
                    <a:cubicBezTo>
                      <a:pt x="94595" y="21035"/>
                      <a:pt x="97771" y="18956"/>
                      <a:pt x="100947" y="18956"/>
                    </a:cubicBezTo>
                    <a:close/>
                    <a:moveTo>
                      <a:pt x="53993" y="19061"/>
                    </a:moveTo>
                    <a:cubicBezTo>
                      <a:pt x="56574" y="19061"/>
                      <a:pt x="59156" y="20434"/>
                      <a:pt x="60052" y="23182"/>
                    </a:cubicBezTo>
                    <a:lnTo>
                      <a:pt x="60070" y="23173"/>
                    </a:lnTo>
                    <a:cubicBezTo>
                      <a:pt x="60285" y="23854"/>
                      <a:pt x="60393" y="24562"/>
                      <a:pt x="60402" y="25278"/>
                    </a:cubicBezTo>
                    <a:cubicBezTo>
                      <a:pt x="59927" y="25177"/>
                      <a:pt x="59448" y="25127"/>
                      <a:pt x="58973" y="25127"/>
                    </a:cubicBezTo>
                    <a:cubicBezTo>
                      <a:pt x="57110" y="25127"/>
                      <a:pt x="55305" y="25893"/>
                      <a:pt x="54013" y="27286"/>
                    </a:cubicBezTo>
                    <a:cubicBezTo>
                      <a:pt x="52732" y="25906"/>
                      <a:pt x="50939" y="25126"/>
                      <a:pt x="49058" y="25126"/>
                    </a:cubicBezTo>
                    <a:cubicBezTo>
                      <a:pt x="48574" y="25126"/>
                      <a:pt x="48090" y="25171"/>
                      <a:pt x="47615" y="25278"/>
                    </a:cubicBezTo>
                    <a:cubicBezTo>
                      <a:pt x="47615" y="24562"/>
                      <a:pt x="47732" y="23854"/>
                      <a:pt x="47947" y="23173"/>
                    </a:cubicBezTo>
                    <a:cubicBezTo>
                      <a:pt x="48838" y="20432"/>
                      <a:pt x="51415" y="19061"/>
                      <a:pt x="53993" y="19061"/>
                    </a:cubicBezTo>
                    <a:close/>
                    <a:moveTo>
                      <a:pt x="7148" y="19155"/>
                    </a:moveTo>
                    <a:cubicBezTo>
                      <a:pt x="10323" y="19155"/>
                      <a:pt x="13498" y="21234"/>
                      <a:pt x="13538" y="25395"/>
                    </a:cubicBezTo>
                    <a:cubicBezTo>
                      <a:pt x="13060" y="25290"/>
                      <a:pt x="12577" y="25239"/>
                      <a:pt x="12098" y="25239"/>
                    </a:cubicBezTo>
                    <a:cubicBezTo>
                      <a:pt x="10244" y="25239"/>
                      <a:pt x="8445" y="26005"/>
                      <a:pt x="7150" y="27393"/>
                    </a:cubicBezTo>
                    <a:cubicBezTo>
                      <a:pt x="5868" y="26013"/>
                      <a:pt x="4076" y="25234"/>
                      <a:pt x="2194" y="25234"/>
                    </a:cubicBezTo>
                    <a:cubicBezTo>
                      <a:pt x="1711" y="25234"/>
                      <a:pt x="1227" y="25287"/>
                      <a:pt x="752" y="25395"/>
                    </a:cubicBezTo>
                    <a:cubicBezTo>
                      <a:pt x="792" y="21236"/>
                      <a:pt x="3970" y="19155"/>
                      <a:pt x="7148" y="19155"/>
                    </a:cubicBezTo>
                    <a:close/>
                    <a:moveTo>
                      <a:pt x="30463" y="19158"/>
                    </a:moveTo>
                    <a:cubicBezTo>
                      <a:pt x="33636" y="19158"/>
                      <a:pt x="36811" y="21236"/>
                      <a:pt x="36854" y="25391"/>
                    </a:cubicBezTo>
                    <a:lnTo>
                      <a:pt x="36854" y="25391"/>
                    </a:lnTo>
                    <a:cubicBezTo>
                      <a:pt x="36379" y="25289"/>
                      <a:pt x="35901" y="25239"/>
                      <a:pt x="35426" y="25239"/>
                    </a:cubicBezTo>
                    <a:cubicBezTo>
                      <a:pt x="33569" y="25239"/>
                      <a:pt x="31771" y="26005"/>
                      <a:pt x="30483" y="27393"/>
                    </a:cubicBezTo>
                    <a:cubicBezTo>
                      <a:pt x="29201" y="26022"/>
                      <a:pt x="27409" y="25234"/>
                      <a:pt x="25528" y="25234"/>
                    </a:cubicBezTo>
                    <a:cubicBezTo>
                      <a:pt x="25044" y="25234"/>
                      <a:pt x="24560" y="25287"/>
                      <a:pt x="24085" y="25395"/>
                    </a:cubicBezTo>
                    <a:cubicBezTo>
                      <a:pt x="24116" y="21237"/>
                      <a:pt x="27288" y="19158"/>
                      <a:pt x="30463" y="19158"/>
                    </a:cubicBezTo>
                    <a:close/>
                    <a:moveTo>
                      <a:pt x="129616" y="25309"/>
                    </a:moveTo>
                    <a:cubicBezTo>
                      <a:pt x="130046" y="25309"/>
                      <a:pt x="130480" y="25349"/>
                      <a:pt x="130912" y="25431"/>
                    </a:cubicBezTo>
                    <a:cubicBezTo>
                      <a:pt x="129908" y="26605"/>
                      <a:pt x="129326" y="28110"/>
                      <a:pt x="129415" y="29696"/>
                    </a:cubicBezTo>
                    <a:lnTo>
                      <a:pt x="129415" y="29705"/>
                    </a:lnTo>
                    <a:cubicBezTo>
                      <a:pt x="128174" y="28393"/>
                      <a:pt x="126407" y="27563"/>
                      <a:pt x="124538" y="27563"/>
                    </a:cubicBezTo>
                    <a:cubicBezTo>
                      <a:pt x="124518" y="27563"/>
                      <a:pt x="124498" y="27563"/>
                      <a:pt x="124478" y="27563"/>
                    </a:cubicBezTo>
                    <a:cubicBezTo>
                      <a:pt x="124459" y="27563"/>
                      <a:pt x="124439" y="27563"/>
                      <a:pt x="124419" y="27563"/>
                    </a:cubicBezTo>
                    <a:cubicBezTo>
                      <a:pt x="122559" y="27563"/>
                      <a:pt x="120791" y="28402"/>
                      <a:pt x="119550" y="29705"/>
                    </a:cubicBezTo>
                    <a:cubicBezTo>
                      <a:pt x="119631" y="28110"/>
                      <a:pt x="119048" y="26605"/>
                      <a:pt x="118054" y="25431"/>
                    </a:cubicBezTo>
                    <a:cubicBezTo>
                      <a:pt x="118485" y="25349"/>
                      <a:pt x="118919" y="25309"/>
                      <a:pt x="119350" y="25309"/>
                    </a:cubicBezTo>
                    <a:cubicBezTo>
                      <a:pt x="121279" y="25309"/>
                      <a:pt x="123147" y="26111"/>
                      <a:pt x="124487" y="27554"/>
                    </a:cubicBezTo>
                    <a:cubicBezTo>
                      <a:pt x="125820" y="26111"/>
                      <a:pt x="127687" y="25309"/>
                      <a:pt x="129616" y="25309"/>
                    </a:cubicBezTo>
                    <a:close/>
                    <a:moveTo>
                      <a:pt x="48849" y="25510"/>
                    </a:moveTo>
                    <a:cubicBezTo>
                      <a:pt x="50784" y="25510"/>
                      <a:pt x="52659" y="26313"/>
                      <a:pt x="54004" y="27760"/>
                    </a:cubicBezTo>
                    <a:lnTo>
                      <a:pt x="54004" y="27760"/>
                    </a:lnTo>
                    <a:cubicBezTo>
                      <a:pt x="54001" y="27760"/>
                      <a:pt x="53998" y="27761"/>
                      <a:pt x="53995" y="27761"/>
                    </a:cubicBezTo>
                    <a:cubicBezTo>
                      <a:pt x="53975" y="27760"/>
                      <a:pt x="53956" y="27760"/>
                      <a:pt x="53936" y="27760"/>
                    </a:cubicBezTo>
                    <a:cubicBezTo>
                      <a:pt x="52067" y="27760"/>
                      <a:pt x="50308" y="28599"/>
                      <a:pt x="49058" y="29902"/>
                    </a:cubicBezTo>
                    <a:cubicBezTo>
                      <a:pt x="49138" y="28307"/>
                      <a:pt x="48565" y="26811"/>
                      <a:pt x="47561" y="25628"/>
                    </a:cubicBezTo>
                    <a:lnTo>
                      <a:pt x="47570" y="25628"/>
                    </a:lnTo>
                    <a:cubicBezTo>
                      <a:pt x="47996" y="25549"/>
                      <a:pt x="48424" y="25510"/>
                      <a:pt x="48849" y="25510"/>
                    </a:cubicBezTo>
                    <a:close/>
                    <a:moveTo>
                      <a:pt x="59145" y="25510"/>
                    </a:moveTo>
                    <a:cubicBezTo>
                      <a:pt x="59569" y="25510"/>
                      <a:pt x="59996" y="25549"/>
                      <a:pt x="60420" y="25628"/>
                    </a:cubicBezTo>
                    <a:cubicBezTo>
                      <a:pt x="59434" y="26811"/>
                      <a:pt x="58852" y="28307"/>
                      <a:pt x="58932" y="29902"/>
                    </a:cubicBezTo>
                    <a:cubicBezTo>
                      <a:pt x="57691" y="28599"/>
                      <a:pt x="55923" y="27760"/>
                      <a:pt x="54054" y="27760"/>
                    </a:cubicBezTo>
                    <a:cubicBezTo>
                      <a:pt x="54037" y="27760"/>
                      <a:pt x="54021" y="27760"/>
                      <a:pt x="54004" y="27760"/>
                    </a:cubicBezTo>
                    <a:lnTo>
                      <a:pt x="54004" y="27760"/>
                    </a:lnTo>
                    <a:cubicBezTo>
                      <a:pt x="55341" y="26313"/>
                      <a:pt x="57215" y="25510"/>
                      <a:pt x="59145" y="25510"/>
                    </a:cubicBezTo>
                    <a:close/>
                    <a:moveTo>
                      <a:pt x="25317" y="25617"/>
                    </a:moveTo>
                    <a:cubicBezTo>
                      <a:pt x="27250" y="25617"/>
                      <a:pt x="29122" y="26414"/>
                      <a:pt x="30465" y="27859"/>
                    </a:cubicBezTo>
                    <a:cubicBezTo>
                      <a:pt x="30445" y="27859"/>
                      <a:pt x="30425" y="27859"/>
                      <a:pt x="30406" y="27859"/>
                    </a:cubicBezTo>
                    <a:cubicBezTo>
                      <a:pt x="28537" y="27859"/>
                      <a:pt x="26769" y="28697"/>
                      <a:pt x="25528" y="30001"/>
                    </a:cubicBezTo>
                    <a:cubicBezTo>
                      <a:pt x="25608" y="28415"/>
                      <a:pt x="25026" y="26909"/>
                      <a:pt x="24031" y="25735"/>
                    </a:cubicBezTo>
                    <a:cubicBezTo>
                      <a:pt x="24460" y="25656"/>
                      <a:pt x="24890" y="25617"/>
                      <a:pt x="25317" y="25617"/>
                    </a:cubicBezTo>
                    <a:close/>
                    <a:moveTo>
                      <a:pt x="106136" y="30079"/>
                    </a:moveTo>
                    <a:cubicBezTo>
                      <a:pt x="106135" y="30079"/>
                      <a:pt x="106135" y="30080"/>
                      <a:pt x="106134" y="30080"/>
                    </a:cubicBezTo>
                    <a:lnTo>
                      <a:pt x="106134" y="30080"/>
                    </a:lnTo>
                    <a:lnTo>
                      <a:pt x="106136" y="30081"/>
                    </a:lnTo>
                    <a:cubicBezTo>
                      <a:pt x="106136" y="30081"/>
                      <a:pt x="106136" y="30080"/>
                      <a:pt x="106136" y="30079"/>
                    </a:cubicBezTo>
                    <a:close/>
                    <a:moveTo>
                      <a:pt x="70806" y="20919"/>
                    </a:moveTo>
                    <a:cubicBezTo>
                      <a:pt x="71297" y="20919"/>
                      <a:pt x="71792" y="20971"/>
                      <a:pt x="72283" y="21076"/>
                    </a:cubicBezTo>
                    <a:cubicBezTo>
                      <a:pt x="71289" y="22322"/>
                      <a:pt x="70742" y="23908"/>
                      <a:pt x="70939" y="25574"/>
                    </a:cubicBezTo>
                    <a:cubicBezTo>
                      <a:pt x="71446" y="25463"/>
                      <a:pt x="71957" y="25408"/>
                      <a:pt x="72464" y="25408"/>
                    </a:cubicBezTo>
                    <a:cubicBezTo>
                      <a:pt x="74404" y="25408"/>
                      <a:pt x="76283" y="26206"/>
                      <a:pt x="77633" y="27662"/>
                    </a:cubicBezTo>
                    <a:cubicBezTo>
                      <a:pt x="78968" y="26216"/>
                      <a:pt x="80838" y="25420"/>
                      <a:pt x="82771" y="25420"/>
                    </a:cubicBezTo>
                    <a:cubicBezTo>
                      <a:pt x="83199" y="25420"/>
                      <a:pt x="83629" y="25459"/>
                      <a:pt x="84057" y="25538"/>
                    </a:cubicBezTo>
                    <a:cubicBezTo>
                      <a:pt x="83063" y="26721"/>
                      <a:pt x="82480" y="28218"/>
                      <a:pt x="82570" y="29813"/>
                    </a:cubicBezTo>
                    <a:cubicBezTo>
                      <a:pt x="81320" y="28509"/>
                      <a:pt x="79561" y="27671"/>
                      <a:pt x="77692" y="27671"/>
                    </a:cubicBezTo>
                    <a:cubicBezTo>
                      <a:pt x="77672" y="27671"/>
                      <a:pt x="77653" y="27671"/>
                      <a:pt x="77633" y="27671"/>
                    </a:cubicBezTo>
                    <a:cubicBezTo>
                      <a:pt x="77615" y="27671"/>
                      <a:pt x="77597" y="27671"/>
                      <a:pt x="77578" y="27671"/>
                    </a:cubicBezTo>
                    <a:cubicBezTo>
                      <a:pt x="75520" y="27671"/>
                      <a:pt x="73598" y="28679"/>
                      <a:pt x="72346" y="30207"/>
                    </a:cubicBezTo>
                    <a:cubicBezTo>
                      <a:pt x="72748" y="26485"/>
                      <a:pt x="69425" y="23164"/>
                      <a:pt x="65706" y="23164"/>
                    </a:cubicBezTo>
                    <a:cubicBezTo>
                      <a:pt x="65691" y="23164"/>
                      <a:pt x="65677" y="23164"/>
                      <a:pt x="65662" y="23164"/>
                    </a:cubicBezTo>
                    <a:cubicBezTo>
                      <a:pt x="67004" y="21714"/>
                      <a:pt x="68876" y="20919"/>
                      <a:pt x="70806" y="20919"/>
                    </a:cubicBezTo>
                    <a:close/>
                    <a:moveTo>
                      <a:pt x="35617" y="25606"/>
                    </a:moveTo>
                    <a:cubicBezTo>
                      <a:pt x="36076" y="25606"/>
                      <a:pt x="36538" y="25652"/>
                      <a:pt x="36997" y="25744"/>
                    </a:cubicBezTo>
                    <a:cubicBezTo>
                      <a:pt x="35993" y="26999"/>
                      <a:pt x="35447" y="28594"/>
                      <a:pt x="35644" y="30269"/>
                    </a:cubicBezTo>
                    <a:cubicBezTo>
                      <a:pt x="34392" y="28813"/>
                      <a:pt x="32516" y="27859"/>
                      <a:pt x="30520" y="27859"/>
                    </a:cubicBezTo>
                    <a:cubicBezTo>
                      <a:pt x="30502" y="27859"/>
                      <a:pt x="30483" y="27859"/>
                      <a:pt x="30465" y="27859"/>
                    </a:cubicBezTo>
                    <a:cubicBezTo>
                      <a:pt x="31804" y="26411"/>
                      <a:pt x="33682" y="25606"/>
                      <a:pt x="35617" y="25606"/>
                    </a:cubicBezTo>
                    <a:close/>
                    <a:moveTo>
                      <a:pt x="112816" y="23451"/>
                    </a:moveTo>
                    <a:cubicBezTo>
                      <a:pt x="115993" y="23451"/>
                      <a:pt x="119169" y="25529"/>
                      <a:pt x="119209" y="29687"/>
                    </a:cubicBezTo>
                    <a:cubicBezTo>
                      <a:pt x="118736" y="29585"/>
                      <a:pt x="118259" y="29535"/>
                      <a:pt x="117784" y="29535"/>
                    </a:cubicBezTo>
                    <a:cubicBezTo>
                      <a:pt x="115923" y="29535"/>
                      <a:pt x="114113" y="30302"/>
                      <a:pt x="112821" y="31694"/>
                    </a:cubicBezTo>
                    <a:cubicBezTo>
                      <a:pt x="111539" y="30314"/>
                      <a:pt x="109747" y="29535"/>
                      <a:pt x="107865" y="29535"/>
                    </a:cubicBezTo>
                    <a:cubicBezTo>
                      <a:pt x="107382" y="29535"/>
                      <a:pt x="106898" y="29588"/>
                      <a:pt x="106423" y="29687"/>
                    </a:cubicBezTo>
                    <a:cubicBezTo>
                      <a:pt x="106463" y="25529"/>
                      <a:pt x="109640" y="23451"/>
                      <a:pt x="112816" y="23451"/>
                    </a:cubicBezTo>
                    <a:close/>
                    <a:moveTo>
                      <a:pt x="136139" y="23455"/>
                    </a:moveTo>
                    <a:cubicBezTo>
                      <a:pt x="139311" y="23455"/>
                      <a:pt x="142484" y="25532"/>
                      <a:pt x="142525" y="29687"/>
                    </a:cubicBezTo>
                    <a:lnTo>
                      <a:pt x="142534" y="29696"/>
                    </a:lnTo>
                    <a:cubicBezTo>
                      <a:pt x="142055" y="29591"/>
                      <a:pt x="141572" y="29540"/>
                      <a:pt x="141093" y="29540"/>
                    </a:cubicBezTo>
                    <a:cubicBezTo>
                      <a:pt x="139240" y="29540"/>
                      <a:pt x="137441" y="30306"/>
                      <a:pt x="136145" y="31694"/>
                    </a:cubicBezTo>
                    <a:cubicBezTo>
                      <a:pt x="134872" y="30323"/>
                      <a:pt x="133071" y="29535"/>
                      <a:pt x="131199" y="29535"/>
                    </a:cubicBezTo>
                    <a:cubicBezTo>
                      <a:pt x="130715" y="29535"/>
                      <a:pt x="130231" y="29588"/>
                      <a:pt x="129756" y="29696"/>
                    </a:cubicBezTo>
                    <a:cubicBezTo>
                      <a:pt x="129787" y="25536"/>
                      <a:pt x="132963" y="23455"/>
                      <a:pt x="136139" y="23455"/>
                    </a:cubicBezTo>
                    <a:close/>
                    <a:moveTo>
                      <a:pt x="89290" y="23558"/>
                    </a:moveTo>
                    <a:cubicBezTo>
                      <a:pt x="92466" y="23558"/>
                      <a:pt x="95642" y="25636"/>
                      <a:pt x="95679" y="29793"/>
                    </a:cubicBezTo>
                    <a:lnTo>
                      <a:pt x="95679" y="29793"/>
                    </a:lnTo>
                    <a:cubicBezTo>
                      <a:pt x="95207" y="29692"/>
                      <a:pt x="94732" y="29643"/>
                      <a:pt x="94260" y="29643"/>
                    </a:cubicBezTo>
                    <a:cubicBezTo>
                      <a:pt x="92399" y="29643"/>
                      <a:pt x="90599" y="30409"/>
                      <a:pt x="89299" y="31802"/>
                    </a:cubicBezTo>
                    <a:cubicBezTo>
                      <a:pt x="88018" y="30422"/>
                      <a:pt x="86226" y="29642"/>
                      <a:pt x="84344" y="29642"/>
                    </a:cubicBezTo>
                    <a:cubicBezTo>
                      <a:pt x="83860" y="29642"/>
                      <a:pt x="83376" y="29696"/>
                      <a:pt x="82902" y="29795"/>
                    </a:cubicBezTo>
                    <a:cubicBezTo>
                      <a:pt x="82937" y="25637"/>
                      <a:pt x="86114" y="23558"/>
                      <a:pt x="89290" y="23558"/>
                    </a:cubicBezTo>
                    <a:close/>
                    <a:moveTo>
                      <a:pt x="65666" y="23648"/>
                    </a:moveTo>
                    <a:cubicBezTo>
                      <a:pt x="68843" y="23648"/>
                      <a:pt x="72019" y="25727"/>
                      <a:pt x="72059" y="29884"/>
                    </a:cubicBezTo>
                    <a:cubicBezTo>
                      <a:pt x="71580" y="29779"/>
                      <a:pt x="71096" y="29728"/>
                      <a:pt x="70615" y="29728"/>
                    </a:cubicBezTo>
                    <a:cubicBezTo>
                      <a:pt x="68761" y="29728"/>
                      <a:pt x="66961" y="30492"/>
                      <a:pt x="65666" y="31886"/>
                    </a:cubicBezTo>
                    <a:lnTo>
                      <a:pt x="65666" y="31886"/>
                    </a:lnTo>
                    <a:cubicBezTo>
                      <a:pt x="64392" y="30517"/>
                      <a:pt x="62615" y="29732"/>
                      <a:pt x="60747" y="29732"/>
                    </a:cubicBezTo>
                    <a:cubicBezTo>
                      <a:pt x="60737" y="29732"/>
                      <a:pt x="60726" y="29732"/>
                      <a:pt x="60715" y="29732"/>
                    </a:cubicBezTo>
                    <a:cubicBezTo>
                      <a:pt x="60231" y="29732"/>
                      <a:pt x="59748" y="29777"/>
                      <a:pt x="59273" y="29884"/>
                    </a:cubicBezTo>
                    <a:cubicBezTo>
                      <a:pt x="59313" y="25727"/>
                      <a:pt x="62490" y="23648"/>
                      <a:pt x="65666" y="23648"/>
                    </a:cubicBezTo>
                    <a:close/>
                    <a:moveTo>
                      <a:pt x="42333" y="23656"/>
                    </a:moveTo>
                    <a:cubicBezTo>
                      <a:pt x="45505" y="23656"/>
                      <a:pt x="48680" y="25731"/>
                      <a:pt x="48726" y="29882"/>
                    </a:cubicBezTo>
                    <a:lnTo>
                      <a:pt x="48726" y="29882"/>
                    </a:lnTo>
                    <a:cubicBezTo>
                      <a:pt x="48256" y="29782"/>
                      <a:pt x="47782" y="29732"/>
                      <a:pt x="47311" y="29732"/>
                    </a:cubicBezTo>
                    <a:cubicBezTo>
                      <a:pt x="45452" y="29732"/>
                      <a:pt x="43648" y="30499"/>
                      <a:pt x="42355" y="31891"/>
                    </a:cubicBezTo>
                    <a:cubicBezTo>
                      <a:pt x="41074" y="30511"/>
                      <a:pt x="39282" y="29732"/>
                      <a:pt x="37400" y="29732"/>
                    </a:cubicBezTo>
                    <a:cubicBezTo>
                      <a:pt x="36916" y="29732"/>
                      <a:pt x="36432" y="29777"/>
                      <a:pt x="35958" y="29884"/>
                    </a:cubicBezTo>
                    <a:cubicBezTo>
                      <a:pt x="35989" y="25732"/>
                      <a:pt x="39159" y="23656"/>
                      <a:pt x="42333" y="23656"/>
                    </a:cubicBezTo>
                    <a:close/>
                    <a:moveTo>
                      <a:pt x="18806" y="23760"/>
                    </a:moveTo>
                    <a:cubicBezTo>
                      <a:pt x="21979" y="23760"/>
                      <a:pt x="25151" y="25836"/>
                      <a:pt x="25196" y="29992"/>
                    </a:cubicBezTo>
                    <a:lnTo>
                      <a:pt x="25196" y="29992"/>
                    </a:lnTo>
                    <a:cubicBezTo>
                      <a:pt x="24718" y="29887"/>
                      <a:pt x="24235" y="29836"/>
                      <a:pt x="23756" y="29836"/>
                    </a:cubicBezTo>
                    <a:cubicBezTo>
                      <a:pt x="21903" y="29836"/>
                      <a:pt x="20103" y="30603"/>
                      <a:pt x="18807" y="31999"/>
                    </a:cubicBezTo>
                    <a:cubicBezTo>
                      <a:pt x="17526" y="30619"/>
                      <a:pt x="15734" y="29839"/>
                      <a:pt x="13852" y="29839"/>
                    </a:cubicBezTo>
                    <a:cubicBezTo>
                      <a:pt x="13368" y="29839"/>
                      <a:pt x="12884" y="29893"/>
                      <a:pt x="12409" y="29992"/>
                    </a:cubicBezTo>
                    <a:cubicBezTo>
                      <a:pt x="12454" y="25839"/>
                      <a:pt x="15631" y="23760"/>
                      <a:pt x="18806" y="23760"/>
                    </a:cubicBezTo>
                    <a:close/>
                    <a:moveTo>
                      <a:pt x="117960" y="29918"/>
                    </a:moveTo>
                    <a:cubicBezTo>
                      <a:pt x="118387" y="29918"/>
                      <a:pt x="118817" y="29957"/>
                      <a:pt x="119245" y="30037"/>
                    </a:cubicBezTo>
                    <a:cubicBezTo>
                      <a:pt x="118251" y="31210"/>
                      <a:pt x="117668" y="32716"/>
                      <a:pt x="117758" y="34302"/>
                    </a:cubicBezTo>
                    <a:cubicBezTo>
                      <a:pt x="116514" y="33005"/>
                      <a:pt x="114758" y="32168"/>
                      <a:pt x="112908" y="32168"/>
                    </a:cubicBezTo>
                    <a:cubicBezTo>
                      <a:pt x="112879" y="32168"/>
                      <a:pt x="112850" y="32169"/>
                      <a:pt x="112821" y="32169"/>
                    </a:cubicBezTo>
                    <a:cubicBezTo>
                      <a:pt x="114156" y="30716"/>
                      <a:pt x="116027" y="29918"/>
                      <a:pt x="117960" y="29918"/>
                    </a:cubicBezTo>
                    <a:close/>
                    <a:moveTo>
                      <a:pt x="84139" y="30021"/>
                    </a:moveTo>
                    <a:cubicBezTo>
                      <a:pt x="86073" y="30021"/>
                      <a:pt x="87951" y="30818"/>
                      <a:pt x="89290" y="32268"/>
                    </a:cubicBezTo>
                    <a:lnTo>
                      <a:pt x="89290" y="32268"/>
                    </a:lnTo>
                    <a:cubicBezTo>
                      <a:pt x="89274" y="32267"/>
                      <a:pt x="89257" y="32267"/>
                      <a:pt x="89240" y="32267"/>
                    </a:cubicBezTo>
                    <a:cubicBezTo>
                      <a:pt x="87371" y="32267"/>
                      <a:pt x="85603" y="33106"/>
                      <a:pt x="84362" y="34409"/>
                    </a:cubicBezTo>
                    <a:cubicBezTo>
                      <a:pt x="84443" y="32814"/>
                      <a:pt x="83860" y="31318"/>
                      <a:pt x="82875" y="30135"/>
                    </a:cubicBezTo>
                    <a:cubicBezTo>
                      <a:pt x="83295" y="30058"/>
                      <a:pt x="83719" y="30021"/>
                      <a:pt x="84139" y="30021"/>
                    </a:cubicBezTo>
                    <a:close/>
                    <a:moveTo>
                      <a:pt x="94446" y="30017"/>
                    </a:moveTo>
                    <a:cubicBezTo>
                      <a:pt x="94870" y="30017"/>
                      <a:pt x="95298" y="30056"/>
                      <a:pt x="95724" y="30135"/>
                    </a:cubicBezTo>
                    <a:cubicBezTo>
                      <a:pt x="94729" y="31318"/>
                      <a:pt x="94147" y="32814"/>
                      <a:pt x="94237" y="34409"/>
                    </a:cubicBezTo>
                    <a:cubicBezTo>
                      <a:pt x="92986" y="33106"/>
                      <a:pt x="91227" y="32267"/>
                      <a:pt x="89359" y="32267"/>
                    </a:cubicBezTo>
                    <a:cubicBezTo>
                      <a:pt x="89339" y="32267"/>
                      <a:pt x="89319" y="32267"/>
                      <a:pt x="89299" y="32268"/>
                    </a:cubicBezTo>
                    <a:cubicBezTo>
                      <a:pt x="90637" y="30820"/>
                      <a:pt x="92510" y="30017"/>
                      <a:pt x="94446" y="30017"/>
                    </a:cubicBezTo>
                    <a:close/>
                    <a:moveTo>
                      <a:pt x="47502" y="30107"/>
                    </a:moveTo>
                    <a:cubicBezTo>
                      <a:pt x="47926" y="30107"/>
                      <a:pt x="48354" y="30146"/>
                      <a:pt x="48780" y="30225"/>
                    </a:cubicBezTo>
                    <a:cubicBezTo>
                      <a:pt x="47785" y="31407"/>
                      <a:pt x="47203" y="32913"/>
                      <a:pt x="47284" y="34499"/>
                    </a:cubicBezTo>
                    <a:cubicBezTo>
                      <a:pt x="46042" y="33196"/>
                      <a:pt x="44275" y="32366"/>
                      <a:pt x="42406" y="32366"/>
                    </a:cubicBezTo>
                    <a:cubicBezTo>
                      <a:pt x="42386" y="32366"/>
                      <a:pt x="42366" y="32366"/>
                      <a:pt x="42346" y="32366"/>
                    </a:cubicBezTo>
                    <a:cubicBezTo>
                      <a:pt x="42343" y="32366"/>
                      <a:pt x="42341" y="32366"/>
                      <a:pt x="42338" y="32366"/>
                    </a:cubicBezTo>
                    <a:lnTo>
                      <a:pt x="42338" y="32366"/>
                    </a:lnTo>
                    <a:lnTo>
                      <a:pt x="42355" y="32357"/>
                    </a:lnTo>
                    <a:cubicBezTo>
                      <a:pt x="43693" y="30910"/>
                      <a:pt x="45566" y="30107"/>
                      <a:pt x="47502" y="30107"/>
                    </a:cubicBezTo>
                    <a:close/>
                    <a:moveTo>
                      <a:pt x="106100" y="25400"/>
                    </a:moveTo>
                    <a:cubicBezTo>
                      <a:pt x="106559" y="25400"/>
                      <a:pt x="107021" y="25446"/>
                      <a:pt x="107480" y="25538"/>
                    </a:cubicBezTo>
                    <a:cubicBezTo>
                      <a:pt x="106477" y="26801"/>
                      <a:pt x="105930" y="28404"/>
                      <a:pt x="106136" y="30079"/>
                    </a:cubicBezTo>
                    <a:lnTo>
                      <a:pt x="106136" y="30079"/>
                    </a:lnTo>
                    <a:cubicBezTo>
                      <a:pt x="106645" y="29966"/>
                      <a:pt x="107158" y="29911"/>
                      <a:pt x="107667" y="29911"/>
                    </a:cubicBezTo>
                    <a:cubicBezTo>
                      <a:pt x="109601" y="29911"/>
                      <a:pt x="111474" y="30709"/>
                      <a:pt x="112821" y="32169"/>
                    </a:cubicBezTo>
                    <a:cubicBezTo>
                      <a:pt x="112793" y="32169"/>
                      <a:pt x="112765" y="32169"/>
                      <a:pt x="112738" y="32169"/>
                    </a:cubicBezTo>
                    <a:cubicBezTo>
                      <a:pt x="110761" y="32169"/>
                      <a:pt x="108905" y="33112"/>
                      <a:pt x="107659" y="34553"/>
                    </a:cubicBezTo>
                    <a:cubicBezTo>
                      <a:pt x="107785" y="32886"/>
                      <a:pt x="107175" y="31300"/>
                      <a:pt x="106127" y="30081"/>
                    </a:cubicBezTo>
                    <a:cubicBezTo>
                      <a:pt x="106130" y="30081"/>
                      <a:pt x="106132" y="30080"/>
                      <a:pt x="106134" y="30080"/>
                    </a:cubicBezTo>
                    <a:lnTo>
                      <a:pt x="106134" y="30080"/>
                    </a:lnTo>
                    <a:lnTo>
                      <a:pt x="106127" y="30072"/>
                    </a:lnTo>
                    <a:cubicBezTo>
                      <a:pt x="104875" y="28616"/>
                      <a:pt x="102990" y="27662"/>
                      <a:pt x="100995" y="27662"/>
                    </a:cubicBezTo>
                    <a:cubicBezTo>
                      <a:pt x="100976" y="27662"/>
                      <a:pt x="100958" y="27662"/>
                      <a:pt x="100939" y="27662"/>
                    </a:cubicBezTo>
                    <a:cubicBezTo>
                      <a:pt x="100919" y="27662"/>
                      <a:pt x="100900" y="27662"/>
                      <a:pt x="100880" y="27662"/>
                    </a:cubicBezTo>
                    <a:cubicBezTo>
                      <a:pt x="99020" y="27662"/>
                      <a:pt x="97252" y="28500"/>
                      <a:pt x="96011" y="29804"/>
                    </a:cubicBezTo>
                    <a:cubicBezTo>
                      <a:pt x="96091" y="28209"/>
                      <a:pt x="95509" y="26712"/>
                      <a:pt x="94514" y="25529"/>
                    </a:cubicBezTo>
                    <a:cubicBezTo>
                      <a:pt x="94943" y="25450"/>
                      <a:pt x="95373" y="25411"/>
                      <a:pt x="95801" y="25411"/>
                    </a:cubicBezTo>
                    <a:cubicBezTo>
                      <a:pt x="97734" y="25411"/>
                      <a:pt x="99605" y="26207"/>
                      <a:pt x="100948" y="27653"/>
                    </a:cubicBezTo>
                    <a:cubicBezTo>
                      <a:pt x="102288" y="26205"/>
                      <a:pt x="104166" y="25400"/>
                      <a:pt x="106100" y="25400"/>
                    </a:cubicBezTo>
                    <a:close/>
                    <a:moveTo>
                      <a:pt x="13662" y="30223"/>
                    </a:moveTo>
                    <a:cubicBezTo>
                      <a:pt x="15598" y="30223"/>
                      <a:pt x="17464" y="31021"/>
                      <a:pt x="18807" y="32474"/>
                    </a:cubicBezTo>
                    <a:cubicBezTo>
                      <a:pt x="18787" y="32474"/>
                      <a:pt x="18768" y="32473"/>
                      <a:pt x="18748" y="32473"/>
                    </a:cubicBezTo>
                    <a:cubicBezTo>
                      <a:pt x="16879" y="32473"/>
                      <a:pt x="15111" y="33312"/>
                      <a:pt x="13870" y="34615"/>
                    </a:cubicBezTo>
                    <a:cubicBezTo>
                      <a:pt x="13951" y="33020"/>
                      <a:pt x="13368" y="31515"/>
                      <a:pt x="12374" y="30341"/>
                    </a:cubicBezTo>
                    <a:cubicBezTo>
                      <a:pt x="12803" y="30262"/>
                      <a:pt x="13234" y="30223"/>
                      <a:pt x="13662" y="30223"/>
                    </a:cubicBezTo>
                    <a:close/>
                    <a:moveTo>
                      <a:pt x="23936" y="30219"/>
                    </a:moveTo>
                    <a:cubicBezTo>
                      <a:pt x="24366" y="30219"/>
                      <a:pt x="24800" y="30259"/>
                      <a:pt x="25232" y="30341"/>
                    </a:cubicBezTo>
                    <a:cubicBezTo>
                      <a:pt x="24237" y="31515"/>
                      <a:pt x="23655" y="33020"/>
                      <a:pt x="23744" y="34615"/>
                    </a:cubicBezTo>
                    <a:cubicBezTo>
                      <a:pt x="22494" y="33303"/>
                      <a:pt x="20727" y="32473"/>
                      <a:pt x="18867" y="32473"/>
                    </a:cubicBezTo>
                    <a:cubicBezTo>
                      <a:pt x="18847" y="32473"/>
                      <a:pt x="18827" y="32474"/>
                      <a:pt x="18807" y="32474"/>
                    </a:cubicBezTo>
                    <a:lnTo>
                      <a:pt x="18807" y="32465"/>
                    </a:lnTo>
                    <a:cubicBezTo>
                      <a:pt x="20140" y="31022"/>
                      <a:pt x="22007" y="30219"/>
                      <a:pt x="23936" y="30219"/>
                    </a:cubicBezTo>
                    <a:close/>
                    <a:moveTo>
                      <a:pt x="37182" y="30113"/>
                    </a:moveTo>
                    <a:cubicBezTo>
                      <a:pt x="39117" y="30113"/>
                      <a:pt x="40995" y="30910"/>
                      <a:pt x="42337" y="32366"/>
                    </a:cubicBezTo>
                    <a:lnTo>
                      <a:pt x="42337" y="32366"/>
                    </a:lnTo>
                    <a:cubicBezTo>
                      <a:pt x="42313" y="32366"/>
                      <a:pt x="42288" y="32366"/>
                      <a:pt x="42264" y="32366"/>
                    </a:cubicBezTo>
                    <a:cubicBezTo>
                      <a:pt x="40296" y="32366"/>
                      <a:pt x="38431" y="33309"/>
                      <a:pt x="37185" y="34750"/>
                    </a:cubicBezTo>
                    <a:cubicBezTo>
                      <a:pt x="37320" y="33083"/>
                      <a:pt x="36710" y="31506"/>
                      <a:pt x="35662" y="30278"/>
                    </a:cubicBezTo>
                    <a:cubicBezTo>
                      <a:pt x="36167" y="30167"/>
                      <a:pt x="36676" y="30113"/>
                      <a:pt x="37182" y="30113"/>
                    </a:cubicBezTo>
                    <a:close/>
                    <a:moveTo>
                      <a:pt x="124479" y="28060"/>
                    </a:moveTo>
                    <a:cubicBezTo>
                      <a:pt x="127651" y="28060"/>
                      <a:pt x="130826" y="30136"/>
                      <a:pt x="130867" y="34291"/>
                    </a:cubicBezTo>
                    <a:lnTo>
                      <a:pt x="130867" y="34291"/>
                    </a:lnTo>
                    <a:cubicBezTo>
                      <a:pt x="130397" y="34190"/>
                      <a:pt x="129923" y="34141"/>
                      <a:pt x="129452" y="34141"/>
                    </a:cubicBezTo>
                    <a:cubicBezTo>
                      <a:pt x="127593" y="34141"/>
                      <a:pt x="125787" y="34908"/>
                      <a:pt x="124487" y="36300"/>
                    </a:cubicBezTo>
                    <a:cubicBezTo>
                      <a:pt x="123215" y="34920"/>
                      <a:pt x="121414" y="34140"/>
                      <a:pt x="119541" y="34140"/>
                    </a:cubicBezTo>
                    <a:cubicBezTo>
                      <a:pt x="119057" y="34140"/>
                      <a:pt x="118564" y="34194"/>
                      <a:pt x="118098" y="34293"/>
                    </a:cubicBezTo>
                    <a:cubicBezTo>
                      <a:pt x="118130" y="30138"/>
                      <a:pt x="121303" y="28060"/>
                      <a:pt x="124479" y="28060"/>
                    </a:cubicBezTo>
                    <a:close/>
                    <a:moveTo>
                      <a:pt x="100961" y="28160"/>
                    </a:moveTo>
                    <a:cubicBezTo>
                      <a:pt x="104135" y="28160"/>
                      <a:pt x="107310" y="30239"/>
                      <a:pt x="107355" y="34400"/>
                    </a:cubicBezTo>
                    <a:cubicBezTo>
                      <a:pt x="106875" y="34295"/>
                      <a:pt x="106390" y="34244"/>
                      <a:pt x="105910" y="34244"/>
                    </a:cubicBezTo>
                    <a:cubicBezTo>
                      <a:pt x="104056" y="34244"/>
                      <a:pt x="102256" y="35007"/>
                      <a:pt x="100961" y="36393"/>
                    </a:cubicBezTo>
                    <a:lnTo>
                      <a:pt x="100961" y="36393"/>
                    </a:lnTo>
                    <a:cubicBezTo>
                      <a:pt x="99680" y="35026"/>
                      <a:pt x="97881" y="34239"/>
                      <a:pt x="96011" y="34239"/>
                    </a:cubicBezTo>
                    <a:cubicBezTo>
                      <a:pt x="95527" y="34239"/>
                      <a:pt x="95043" y="34293"/>
                      <a:pt x="94568" y="34400"/>
                    </a:cubicBezTo>
                    <a:cubicBezTo>
                      <a:pt x="94608" y="30241"/>
                      <a:pt x="97784" y="28160"/>
                      <a:pt x="100961" y="28160"/>
                    </a:cubicBezTo>
                    <a:close/>
                    <a:moveTo>
                      <a:pt x="77631" y="28164"/>
                    </a:moveTo>
                    <a:cubicBezTo>
                      <a:pt x="80804" y="28164"/>
                      <a:pt x="83979" y="30241"/>
                      <a:pt x="84022" y="34396"/>
                    </a:cubicBezTo>
                    <a:lnTo>
                      <a:pt x="84022" y="34396"/>
                    </a:lnTo>
                    <a:cubicBezTo>
                      <a:pt x="83552" y="34297"/>
                      <a:pt x="83079" y="34248"/>
                      <a:pt x="82611" y="34248"/>
                    </a:cubicBezTo>
                    <a:cubicBezTo>
                      <a:pt x="80750" y="34248"/>
                      <a:pt x="78950" y="35013"/>
                      <a:pt x="77651" y="36398"/>
                    </a:cubicBezTo>
                    <a:cubicBezTo>
                      <a:pt x="76369" y="35028"/>
                      <a:pt x="74577" y="34239"/>
                      <a:pt x="72704" y="34239"/>
                    </a:cubicBezTo>
                    <a:cubicBezTo>
                      <a:pt x="72212" y="34248"/>
                      <a:pt x="71728" y="34293"/>
                      <a:pt x="71253" y="34400"/>
                    </a:cubicBezTo>
                    <a:cubicBezTo>
                      <a:pt x="71284" y="30243"/>
                      <a:pt x="74456" y="28164"/>
                      <a:pt x="77631" y="28164"/>
                    </a:cubicBezTo>
                    <a:close/>
                    <a:moveTo>
                      <a:pt x="53994" y="28259"/>
                    </a:moveTo>
                    <a:cubicBezTo>
                      <a:pt x="57168" y="28259"/>
                      <a:pt x="60343" y="30337"/>
                      <a:pt x="60384" y="34497"/>
                    </a:cubicBezTo>
                    <a:lnTo>
                      <a:pt x="60384" y="34497"/>
                    </a:lnTo>
                    <a:cubicBezTo>
                      <a:pt x="59906" y="34393"/>
                      <a:pt x="59425" y="34343"/>
                      <a:pt x="58949" y="34343"/>
                    </a:cubicBezTo>
                    <a:cubicBezTo>
                      <a:pt x="57093" y="34343"/>
                      <a:pt x="55300" y="35109"/>
                      <a:pt x="54004" y="36497"/>
                    </a:cubicBezTo>
                    <a:cubicBezTo>
                      <a:pt x="52723" y="35126"/>
                      <a:pt x="50931" y="34338"/>
                      <a:pt x="49049" y="34338"/>
                    </a:cubicBezTo>
                    <a:cubicBezTo>
                      <a:pt x="48565" y="34338"/>
                      <a:pt x="48081" y="34391"/>
                      <a:pt x="47606" y="34499"/>
                    </a:cubicBezTo>
                    <a:cubicBezTo>
                      <a:pt x="47642" y="30340"/>
                      <a:pt x="50818" y="28259"/>
                      <a:pt x="53994" y="28259"/>
                    </a:cubicBezTo>
                    <a:close/>
                    <a:moveTo>
                      <a:pt x="7145" y="28361"/>
                    </a:moveTo>
                    <a:cubicBezTo>
                      <a:pt x="10322" y="28361"/>
                      <a:pt x="13498" y="30440"/>
                      <a:pt x="13538" y="34597"/>
                    </a:cubicBezTo>
                    <a:cubicBezTo>
                      <a:pt x="13065" y="34495"/>
                      <a:pt x="12588" y="34446"/>
                      <a:pt x="12114" y="34446"/>
                    </a:cubicBezTo>
                    <a:cubicBezTo>
                      <a:pt x="10255" y="34446"/>
                      <a:pt x="8451" y="35212"/>
                      <a:pt x="7159" y="36605"/>
                    </a:cubicBezTo>
                    <a:cubicBezTo>
                      <a:pt x="5877" y="35225"/>
                      <a:pt x="4076" y="34445"/>
                      <a:pt x="2194" y="34445"/>
                    </a:cubicBezTo>
                    <a:cubicBezTo>
                      <a:pt x="1711" y="34445"/>
                      <a:pt x="1227" y="34490"/>
                      <a:pt x="752" y="34597"/>
                    </a:cubicBezTo>
                    <a:cubicBezTo>
                      <a:pt x="792" y="30440"/>
                      <a:pt x="3969" y="28361"/>
                      <a:pt x="7145" y="28361"/>
                    </a:cubicBezTo>
                    <a:close/>
                    <a:moveTo>
                      <a:pt x="30465" y="28367"/>
                    </a:moveTo>
                    <a:cubicBezTo>
                      <a:pt x="33637" y="28367"/>
                      <a:pt x="36811" y="30444"/>
                      <a:pt x="36854" y="34602"/>
                    </a:cubicBezTo>
                    <a:lnTo>
                      <a:pt x="36854" y="34602"/>
                    </a:lnTo>
                    <a:cubicBezTo>
                      <a:pt x="36379" y="34500"/>
                      <a:pt x="35901" y="34450"/>
                      <a:pt x="35426" y="34450"/>
                    </a:cubicBezTo>
                    <a:cubicBezTo>
                      <a:pt x="33569" y="34450"/>
                      <a:pt x="31771" y="35216"/>
                      <a:pt x="30483" y="36605"/>
                    </a:cubicBezTo>
                    <a:cubicBezTo>
                      <a:pt x="29201" y="35234"/>
                      <a:pt x="27409" y="34445"/>
                      <a:pt x="25528" y="34445"/>
                    </a:cubicBezTo>
                    <a:cubicBezTo>
                      <a:pt x="25044" y="34445"/>
                      <a:pt x="24560" y="34499"/>
                      <a:pt x="24085" y="34606"/>
                    </a:cubicBezTo>
                    <a:cubicBezTo>
                      <a:pt x="24116" y="30448"/>
                      <a:pt x="27290" y="28367"/>
                      <a:pt x="30465" y="28367"/>
                    </a:cubicBezTo>
                    <a:close/>
                    <a:moveTo>
                      <a:pt x="119332" y="34516"/>
                    </a:moveTo>
                    <a:cubicBezTo>
                      <a:pt x="121268" y="34516"/>
                      <a:pt x="123142" y="35318"/>
                      <a:pt x="124487" y="36766"/>
                    </a:cubicBezTo>
                    <a:lnTo>
                      <a:pt x="124487" y="36766"/>
                    </a:lnTo>
                    <a:cubicBezTo>
                      <a:pt x="124484" y="36766"/>
                      <a:pt x="124481" y="36766"/>
                      <a:pt x="124478" y="36766"/>
                    </a:cubicBezTo>
                    <a:cubicBezTo>
                      <a:pt x="124459" y="36766"/>
                      <a:pt x="124439" y="36766"/>
                      <a:pt x="124419" y="36766"/>
                    </a:cubicBezTo>
                    <a:cubicBezTo>
                      <a:pt x="122559" y="36766"/>
                      <a:pt x="120791" y="37604"/>
                      <a:pt x="119550" y="38907"/>
                    </a:cubicBezTo>
                    <a:cubicBezTo>
                      <a:pt x="119631" y="37312"/>
                      <a:pt x="119048" y="35816"/>
                      <a:pt x="118054" y="34633"/>
                    </a:cubicBezTo>
                    <a:cubicBezTo>
                      <a:pt x="118479" y="34554"/>
                      <a:pt x="118907" y="34516"/>
                      <a:pt x="119332" y="34516"/>
                    </a:cubicBezTo>
                    <a:close/>
                    <a:moveTo>
                      <a:pt x="129633" y="34516"/>
                    </a:moveTo>
                    <a:cubicBezTo>
                      <a:pt x="130058" y="34516"/>
                      <a:pt x="130486" y="34554"/>
                      <a:pt x="130912" y="34633"/>
                    </a:cubicBezTo>
                    <a:cubicBezTo>
                      <a:pt x="129908" y="35816"/>
                      <a:pt x="129326" y="37321"/>
                      <a:pt x="129415" y="38907"/>
                    </a:cubicBezTo>
                    <a:cubicBezTo>
                      <a:pt x="128174" y="37604"/>
                      <a:pt x="126406" y="36766"/>
                      <a:pt x="124537" y="36766"/>
                    </a:cubicBezTo>
                    <a:cubicBezTo>
                      <a:pt x="124521" y="36766"/>
                      <a:pt x="124504" y="36766"/>
                      <a:pt x="124487" y="36766"/>
                    </a:cubicBezTo>
                    <a:lnTo>
                      <a:pt x="124487" y="36766"/>
                    </a:lnTo>
                    <a:cubicBezTo>
                      <a:pt x="125825" y="35318"/>
                      <a:pt x="127698" y="34516"/>
                      <a:pt x="129633" y="34516"/>
                    </a:cubicBezTo>
                    <a:close/>
                    <a:moveTo>
                      <a:pt x="60697" y="38943"/>
                    </a:moveTo>
                    <a:cubicBezTo>
                      <a:pt x="60700" y="38943"/>
                      <a:pt x="60703" y="38943"/>
                      <a:pt x="60707" y="38943"/>
                    </a:cubicBezTo>
                    <a:lnTo>
                      <a:pt x="60707" y="38943"/>
                    </a:lnTo>
                    <a:cubicBezTo>
                      <a:pt x="60709" y="38943"/>
                      <a:pt x="60712" y="38943"/>
                      <a:pt x="60715" y="38943"/>
                    </a:cubicBezTo>
                    <a:close/>
                    <a:moveTo>
                      <a:pt x="82776" y="34621"/>
                    </a:moveTo>
                    <a:cubicBezTo>
                      <a:pt x="83205" y="34621"/>
                      <a:pt x="83636" y="34660"/>
                      <a:pt x="84066" y="34741"/>
                    </a:cubicBezTo>
                    <a:cubicBezTo>
                      <a:pt x="83556" y="35341"/>
                      <a:pt x="83152" y="36031"/>
                      <a:pt x="82893" y="36775"/>
                    </a:cubicBezTo>
                    <a:lnTo>
                      <a:pt x="82875" y="36775"/>
                    </a:lnTo>
                    <a:cubicBezTo>
                      <a:pt x="82642" y="37474"/>
                      <a:pt x="82534" y="38208"/>
                      <a:pt x="82579" y="38952"/>
                    </a:cubicBezTo>
                    <a:cubicBezTo>
                      <a:pt x="81333" y="37644"/>
                      <a:pt x="79568" y="36811"/>
                      <a:pt x="77695" y="36811"/>
                    </a:cubicBezTo>
                    <a:cubicBezTo>
                      <a:pt x="79034" y="35399"/>
                      <a:pt x="80873" y="34621"/>
                      <a:pt x="82776" y="34621"/>
                    </a:cubicBezTo>
                    <a:close/>
                    <a:moveTo>
                      <a:pt x="95815" y="34621"/>
                    </a:moveTo>
                    <a:cubicBezTo>
                      <a:pt x="97719" y="34621"/>
                      <a:pt x="99565" y="35399"/>
                      <a:pt x="100903" y="36811"/>
                    </a:cubicBezTo>
                    <a:cubicBezTo>
                      <a:pt x="99030" y="36811"/>
                      <a:pt x="97265" y="37644"/>
                      <a:pt x="96020" y="38952"/>
                    </a:cubicBezTo>
                    <a:cubicBezTo>
                      <a:pt x="96056" y="38208"/>
                      <a:pt x="95948" y="37474"/>
                      <a:pt x="95706" y="36775"/>
                    </a:cubicBezTo>
                    <a:lnTo>
                      <a:pt x="95688" y="36775"/>
                    </a:lnTo>
                    <a:cubicBezTo>
                      <a:pt x="95428" y="36031"/>
                      <a:pt x="95034" y="35341"/>
                      <a:pt x="94523" y="34741"/>
                    </a:cubicBezTo>
                    <a:cubicBezTo>
                      <a:pt x="94953" y="34660"/>
                      <a:pt x="95385" y="34621"/>
                      <a:pt x="95815" y="34621"/>
                    </a:cubicBezTo>
                    <a:close/>
                    <a:moveTo>
                      <a:pt x="48844" y="34725"/>
                    </a:moveTo>
                    <a:cubicBezTo>
                      <a:pt x="50778" y="34725"/>
                      <a:pt x="52655" y="35522"/>
                      <a:pt x="53995" y="36972"/>
                    </a:cubicBezTo>
                    <a:lnTo>
                      <a:pt x="53995" y="36972"/>
                    </a:lnTo>
                    <a:cubicBezTo>
                      <a:pt x="53988" y="36972"/>
                      <a:pt x="53981" y="36972"/>
                      <a:pt x="53974" y="36972"/>
                    </a:cubicBezTo>
                    <a:cubicBezTo>
                      <a:pt x="52094" y="36972"/>
                      <a:pt x="50315" y="37803"/>
                      <a:pt x="49067" y="39113"/>
                    </a:cubicBezTo>
                    <a:cubicBezTo>
                      <a:pt x="49147" y="37527"/>
                      <a:pt x="48565" y="36022"/>
                      <a:pt x="47579" y="34839"/>
                    </a:cubicBezTo>
                    <a:cubicBezTo>
                      <a:pt x="48000" y="34763"/>
                      <a:pt x="48423" y="34725"/>
                      <a:pt x="48844" y="34725"/>
                    </a:cubicBezTo>
                    <a:close/>
                    <a:moveTo>
                      <a:pt x="59150" y="34722"/>
                    </a:moveTo>
                    <a:cubicBezTo>
                      <a:pt x="59575" y="34722"/>
                      <a:pt x="60003" y="34760"/>
                      <a:pt x="60429" y="34839"/>
                    </a:cubicBezTo>
                    <a:cubicBezTo>
                      <a:pt x="59434" y="36022"/>
                      <a:pt x="58852" y="37527"/>
                      <a:pt x="58941" y="39113"/>
                    </a:cubicBezTo>
                    <a:cubicBezTo>
                      <a:pt x="57691" y="37810"/>
                      <a:pt x="55923" y="36972"/>
                      <a:pt x="54063" y="36972"/>
                    </a:cubicBezTo>
                    <a:cubicBezTo>
                      <a:pt x="54043" y="36972"/>
                      <a:pt x="54024" y="36972"/>
                      <a:pt x="54004" y="36972"/>
                    </a:cubicBezTo>
                    <a:cubicBezTo>
                      <a:pt x="55341" y="35524"/>
                      <a:pt x="57215" y="34722"/>
                      <a:pt x="59150" y="34722"/>
                    </a:cubicBezTo>
                    <a:close/>
                    <a:moveTo>
                      <a:pt x="25322" y="34827"/>
                    </a:moveTo>
                    <a:cubicBezTo>
                      <a:pt x="27227" y="34827"/>
                      <a:pt x="29071" y="35605"/>
                      <a:pt x="30402" y="37017"/>
                    </a:cubicBezTo>
                    <a:cubicBezTo>
                      <a:pt x="28538" y="37017"/>
                      <a:pt x="26764" y="37850"/>
                      <a:pt x="25519" y="39149"/>
                    </a:cubicBezTo>
                    <a:cubicBezTo>
                      <a:pt x="25563" y="38415"/>
                      <a:pt x="25456" y="37671"/>
                      <a:pt x="25223" y="36972"/>
                    </a:cubicBezTo>
                    <a:lnTo>
                      <a:pt x="25196" y="36972"/>
                    </a:lnTo>
                    <a:cubicBezTo>
                      <a:pt x="24936" y="36228"/>
                      <a:pt x="24542" y="35547"/>
                      <a:pt x="24031" y="34947"/>
                    </a:cubicBezTo>
                    <a:cubicBezTo>
                      <a:pt x="24461" y="34866"/>
                      <a:pt x="24893" y="34827"/>
                      <a:pt x="25322" y="34827"/>
                    </a:cubicBezTo>
                    <a:close/>
                    <a:moveTo>
                      <a:pt x="12283" y="34827"/>
                    </a:moveTo>
                    <a:cubicBezTo>
                      <a:pt x="12712" y="34827"/>
                      <a:pt x="13144" y="34866"/>
                      <a:pt x="13574" y="34947"/>
                    </a:cubicBezTo>
                    <a:cubicBezTo>
                      <a:pt x="13063" y="35547"/>
                      <a:pt x="12669" y="36228"/>
                      <a:pt x="12400" y="36972"/>
                    </a:cubicBezTo>
                    <a:lnTo>
                      <a:pt x="12382" y="36972"/>
                    </a:lnTo>
                    <a:cubicBezTo>
                      <a:pt x="12141" y="37671"/>
                      <a:pt x="12042" y="38415"/>
                      <a:pt x="12087" y="39149"/>
                    </a:cubicBezTo>
                    <a:lnTo>
                      <a:pt x="12078" y="39158"/>
                    </a:lnTo>
                    <a:cubicBezTo>
                      <a:pt x="10832" y="37850"/>
                      <a:pt x="9067" y="37017"/>
                      <a:pt x="7203" y="37017"/>
                    </a:cubicBezTo>
                    <a:cubicBezTo>
                      <a:pt x="8534" y="35605"/>
                      <a:pt x="10378" y="34827"/>
                      <a:pt x="12283" y="34827"/>
                    </a:cubicBezTo>
                    <a:close/>
                    <a:moveTo>
                      <a:pt x="106092" y="34618"/>
                    </a:moveTo>
                    <a:cubicBezTo>
                      <a:pt x="106556" y="34618"/>
                      <a:pt x="107024" y="34664"/>
                      <a:pt x="107489" y="34759"/>
                    </a:cubicBezTo>
                    <a:cubicBezTo>
                      <a:pt x="106497" y="35993"/>
                      <a:pt x="105950" y="37566"/>
                      <a:pt x="106126" y="39211"/>
                    </a:cubicBezTo>
                    <a:lnTo>
                      <a:pt x="106126" y="39211"/>
                    </a:lnTo>
                    <a:cubicBezTo>
                      <a:pt x="104872" y="37760"/>
                      <a:pt x="102999" y="36811"/>
                      <a:pt x="101011" y="36811"/>
                    </a:cubicBezTo>
                    <a:cubicBezTo>
                      <a:pt x="102344" y="35398"/>
                      <a:pt x="104187" y="34618"/>
                      <a:pt x="106092" y="34618"/>
                    </a:cubicBezTo>
                    <a:close/>
                    <a:moveTo>
                      <a:pt x="70812" y="30100"/>
                    </a:moveTo>
                    <a:cubicBezTo>
                      <a:pt x="71307" y="30100"/>
                      <a:pt x="71806" y="30153"/>
                      <a:pt x="72301" y="30261"/>
                    </a:cubicBezTo>
                    <a:cubicBezTo>
                      <a:pt x="71289" y="31524"/>
                      <a:pt x="70742" y="33119"/>
                      <a:pt x="70939" y="34786"/>
                    </a:cubicBezTo>
                    <a:lnTo>
                      <a:pt x="70957" y="34786"/>
                    </a:lnTo>
                    <a:cubicBezTo>
                      <a:pt x="71464" y="34672"/>
                      <a:pt x="71976" y="34617"/>
                      <a:pt x="72484" y="34617"/>
                    </a:cubicBezTo>
                    <a:cubicBezTo>
                      <a:pt x="74391" y="34617"/>
                      <a:pt x="76244" y="35395"/>
                      <a:pt x="77588" y="36811"/>
                    </a:cubicBezTo>
                    <a:cubicBezTo>
                      <a:pt x="75545" y="36811"/>
                      <a:pt x="73618" y="37823"/>
                      <a:pt x="72364" y="39338"/>
                    </a:cubicBezTo>
                    <a:cubicBezTo>
                      <a:pt x="72712" y="35639"/>
                      <a:pt x="69416" y="32366"/>
                      <a:pt x="65722" y="32366"/>
                    </a:cubicBezTo>
                    <a:cubicBezTo>
                      <a:pt x="65702" y="32366"/>
                      <a:pt x="65682" y="32366"/>
                      <a:pt x="65662" y="32366"/>
                    </a:cubicBezTo>
                    <a:cubicBezTo>
                      <a:pt x="65642" y="32366"/>
                      <a:pt x="65622" y="32366"/>
                      <a:pt x="65602" y="32366"/>
                    </a:cubicBezTo>
                    <a:cubicBezTo>
                      <a:pt x="63733" y="32366"/>
                      <a:pt x="61974" y="33196"/>
                      <a:pt x="60724" y="34499"/>
                    </a:cubicBezTo>
                    <a:cubicBezTo>
                      <a:pt x="60814" y="32913"/>
                      <a:pt x="60231" y="31407"/>
                      <a:pt x="59237" y="30225"/>
                    </a:cubicBezTo>
                    <a:cubicBezTo>
                      <a:pt x="59663" y="30146"/>
                      <a:pt x="60090" y="30107"/>
                      <a:pt x="60515" y="30107"/>
                    </a:cubicBezTo>
                    <a:cubicBezTo>
                      <a:pt x="62451" y="30107"/>
                      <a:pt x="64326" y="30910"/>
                      <a:pt x="65671" y="32357"/>
                    </a:cubicBezTo>
                    <a:cubicBezTo>
                      <a:pt x="67011" y="30902"/>
                      <a:pt x="68881" y="30100"/>
                      <a:pt x="70812" y="30100"/>
                    </a:cubicBezTo>
                    <a:close/>
                    <a:moveTo>
                      <a:pt x="35613" y="34818"/>
                    </a:moveTo>
                    <a:cubicBezTo>
                      <a:pt x="36073" y="34818"/>
                      <a:pt x="36537" y="34863"/>
                      <a:pt x="36997" y="34956"/>
                    </a:cubicBezTo>
                    <a:cubicBezTo>
                      <a:pt x="36011" y="36201"/>
                      <a:pt x="35456" y="37769"/>
                      <a:pt x="35635" y="39418"/>
                    </a:cubicBezTo>
                    <a:cubicBezTo>
                      <a:pt x="34389" y="37958"/>
                      <a:pt x="32508" y="37017"/>
                      <a:pt x="30519" y="37008"/>
                    </a:cubicBezTo>
                    <a:cubicBezTo>
                      <a:pt x="31861" y="35593"/>
                      <a:pt x="33709" y="34818"/>
                      <a:pt x="35613" y="34818"/>
                    </a:cubicBezTo>
                    <a:close/>
                    <a:moveTo>
                      <a:pt x="112816" y="32662"/>
                    </a:moveTo>
                    <a:cubicBezTo>
                      <a:pt x="115993" y="32662"/>
                      <a:pt x="119169" y="34741"/>
                      <a:pt x="119209" y="38898"/>
                    </a:cubicBezTo>
                    <a:cubicBezTo>
                      <a:pt x="118736" y="38797"/>
                      <a:pt x="118259" y="38747"/>
                      <a:pt x="117785" y="38747"/>
                    </a:cubicBezTo>
                    <a:cubicBezTo>
                      <a:pt x="115926" y="38747"/>
                      <a:pt x="114120" y="39513"/>
                      <a:pt x="112821" y="40906"/>
                    </a:cubicBezTo>
                    <a:cubicBezTo>
                      <a:pt x="111539" y="39526"/>
                      <a:pt x="109747" y="38746"/>
                      <a:pt x="107865" y="38746"/>
                    </a:cubicBezTo>
                    <a:cubicBezTo>
                      <a:pt x="107382" y="38746"/>
                      <a:pt x="106898" y="38800"/>
                      <a:pt x="106423" y="38898"/>
                    </a:cubicBezTo>
                    <a:cubicBezTo>
                      <a:pt x="106463" y="34741"/>
                      <a:pt x="109640" y="32662"/>
                      <a:pt x="112816" y="32662"/>
                    </a:cubicBezTo>
                    <a:close/>
                    <a:moveTo>
                      <a:pt x="136134" y="32665"/>
                    </a:moveTo>
                    <a:cubicBezTo>
                      <a:pt x="139310" y="32665"/>
                      <a:pt x="142484" y="34742"/>
                      <a:pt x="142525" y="38898"/>
                    </a:cubicBezTo>
                    <a:cubicBezTo>
                      <a:pt x="142050" y="38797"/>
                      <a:pt x="141571" y="38747"/>
                      <a:pt x="141097" y="38747"/>
                    </a:cubicBezTo>
                    <a:cubicBezTo>
                      <a:pt x="139236" y="38747"/>
                      <a:pt x="137435" y="39513"/>
                      <a:pt x="136136" y="40906"/>
                    </a:cubicBezTo>
                    <a:cubicBezTo>
                      <a:pt x="134854" y="39526"/>
                      <a:pt x="133062" y="38746"/>
                      <a:pt x="131181" y="38746"/>
                    </a:cubicBezTo>
                    <a:cubicBezTo>
                      <a:pt x="130697" y="38746"/>
                      <a:pt x="130213" y="38800"/>
                      <a:pt x="129738" y="38898"/>
                    </a:cubicBezTo>
                    <a:cubicBezTo>
                      <a:pt x="129778" y="34744"/>
                      <a:pt x="132957" y="32665"/>
                      <a:pt x="136134" y="32665"/>
                    </a:cubicBezTo>
                    <a:close/>
                    <a:moveTo>
                      <a:pt x="89291" y="32767"/>
                    </a:moveTo>
                    <a:cubicBezTo>
                      <a:pt x="91871" y="32767"/>
                      <a:pt x="94452" y="34140"/>
                      <a:pt x="95348" y="36891"/>
                    </a:cubicBezTo>
                    <a:lnTo>
                      <a:pt x="95357" y="36882"/>
                    </a:lnTo>
                    <a:lnTo>
                      <a:pt x="95375" y="36882"/>
                    </a:lnTo>
                    <a:cubicBezTo>
                      <a:pt x="95581" y="37545"/>
                      <a:pt x="95688" y="38244"/>
                      <a:pt x="95688" y="38934"/>
                    </a:cubicBezTo>
                    <a:cubicBezTo>
                      <a:pt x="95215" y="38832"/>
                      <a:pt x="94738" y="38783"/>
                      <a:pt x="94264" y="38783"/>
                    </a:cubicBezTo>
                    <a:cubicBezTo>
                      <a:pt x="92405" y="38783"/>
                      <a:pt x="90601" y="39549"/>
                      <a:pt x="89308" y="40941"/>
                    </a:cubicBezTo>
                    <a:cubicBezTo>
                      <a:pt x="88027" y="39562"/>
                      <a:pt x="86235" y="38782"/>
                      <a:pt x="84353" y="38782"/>
                    </a:cubicBezTo>
                    <a:cubicBezTo>
                      <a:pt x="83869" y="38782"/>
                      <a:pt x="83385" y="38836"/>
                      <a:pt x="82910" y="38934"/>
                    </a:cubicBezTo>
                    <a:cubicBezTo>
                      <a:pt x="82910" y="38244"/>
                      <a:pt x="83018" y="37545"/>
                      <a:pt x="83224" y="36882"/>
                    </a:cubicBezTo>
                    <a:lnTo>
                      <a:pt x="83242" y="36882"/>
                    </a:lnTo>
                    <a:cubicBezTo>
                      <a:pt x="84134" y="34140"/>
                      <a:pt x="86712" y="32767"/>
                      <a:pt x="89291" y="32767"/>
                    </a:cubicBezTo>
                    <a:close/>
                    <a:moveTo>
                      <a:pt x="42335" y="32864"/>
                    </a:moveTo>
                    <a:cubicBezTo>
                      <a:pt x="45506" y="32864"/>
                      <a:pt x="48679" y="34938"/>
                      <a:pt x="48726" y="39092"/>
                    </a:cubicBezTo>
                    <a:lnTo>
                      <a:pt x="48726" y="39092"/>
                    </a:lnTo>
                    <a:cubicBezTo>
                      <a:pt x="48257" y="38992"/>
                      <a:pt x="47785" y="38944"/>
                      <a:pt x="47316" y="38944"/>
                    </a:cubicBezTo>
                    <a:cubicBezTo>
                      <a:pt x="45455" y="38944"/>
                      <a:pt x="43655" y="39710"/>
                      <a:pt x="42355" y="41103"/>
                    </a:cubicBezTo>
                    <a:cubicBezTo>
                      <a:pt x="41074" y="39723"/>
                      <a:pt x="39282" y="38943"/>
                      <a:pt x="37400" y="38943"/>
                    </a:cubicBezTo>
                    <a:cubicBezTo>
                      <a:pt x="36916" y="38943"/>
                      <a:pt x="36432" y="38997"/>
                      <a:pt x="35958" y="39096"/>
                    </a:cubicBezTo>
                    <a:cubicBezTo>
                      <a:pt x="35989" y="34942"/>
                      <a:pt x="39161" y="32864"/>
                      <a:pt x="42335" y="32864"/>
                    </a:cubicBezTo>
                    <a:close/>
                    <a:moveTo>
                      <a:pt x="65669" y="32862"/>
                    </a:moveTo>
                    <a:cubicBezTo>
                      <a:pt x="68844" y="32862"/>
                      <a:pt x="72019" y="34939"/>
                      <a:pt x="72059" y="39096"/>
                    </a:cubicBezTo>
                    <a:cubicBezTo>
                      <a:pt x="71584" y="38994"/>
                      <a:pt x="71106" y="38944"/>
                      <a:pt x="70631" y="38944"/>
                    </a:cubicBezTo>
                    <a:cubicBezTo>
                      <a:pt x="68767" y="38944"/>
                      <a:pt x="66963" y="39710"/>
                      <a:pt x="65671" y="41103"/>
                    </a:cubicBezTo>
                    <a:cubicBezTo>
                      <a:pt x="64391" y="39725"/>
                      <a:pt x="62594" y="38946"/>
                      <a:pt x="60707" y="38943"/>
                    </a:cubicBezTo>
                    <a:lnTo>
                      <a:pt x="60707" y="38943"/>
                    </a:lnTo>
                    <a:cubicBezTo>
                      <a:pt x="60226" y="38944"/>
                      <a:pt x="59745" y="38998"/>
                      <a:pt x="59273" y="39096"/>
                    </a:cubicBezTo>
                    <a:cubicBezTo>
                      <a:pt x="59313" y="34941"/>
                      <a:pt x="62491" y="32862"/>
                      <a:pt x="65669" y="32862"/>
                    </a:cubicBezTo>
                    <a:close/>
                    <a:moveTo>
                      <a:pt x="18802" y="32972"/>
                    </a:moveTo>
                    <a:cubicBezTo>
                      <a:pt x="21383" y="32972"/>
                      <a:pt x="23964" y="34343"/>
                      <a:pt x="24864" y="37088"/>
                    </a:cubicBezTo>
                    <a:lnTo>
                      <a:pt x="24882" y="37088"/>
                    </a:lnTo>
                    <a:cubicBezTo>
                      <a:pt x="25088" y="37760"/>
                      <a:pt x="25187" y="38450"/>
                      <a:pt x="25196" y="39149"/>
                    </a:cubicBezTo>
                    <a:cubicBezTo>
                      <a:pt x="24715" y="39044"/>
                      <a:pt x="24231" y="38993"/>
                      <a:pt x="23751" y="38993"/>
                    </a:cubicBezTo>
                    <a:cubicBezTo>
                      <a:pt x="21894" y="38993"/>
                      <a:pt x="20096" y="39759"/>
                      <a:pt x="18807" y="41148"/>
                    </a:cubicBezTo>
                    <a:cubicBezTo>
                      <a:pt x="17526" y="39777"/>
                      <a:pt x="15734" y="38988"/>
                      <a:pt x="13852" y="38988"/>
                    </a:cubicBezTo>
                    <a:cubicBezTo>
                      <a:pt x="13368" y="38988"/>
                      <a:pt x="12884" y="39042"/>
                      <a:pt x="12409" y="39149"/>
                    </a:cubicBezTo>
                    <a:cubicBezTo>
                      <a:pt x="12409" y="38450"/>
                      <a:pt x="12517" y="37751"/>
                      <a:pt x="12723" y="37088"/>
                    </a:cubicBezTo>
                    <a:lnTo>
                      <a:pt x="12741" y="37088"/>
                    </a:lnTo>
                    <a:cubicBezTo>
                      <a:pt x="13637" y="34345"/>
                      <a:pt x="16220" y="32972"/>
                      <a:pt x="18802" y="32972"/>
                    </a:cubicBezTo>
                    <a:close/>
                    <a:moveTo>
                      <a:pt x="130981" y="39121"/>
                    </a:moveTo>
                    <a:cubicBezTo>
                      <a:pt x="132916" y="39121"/>
                      <a:pt x="134790" y="39924"/>
                      <a:pt x="136127" y="41372"/>
                    </a:cubicBezTo>
                    <a:cubicBezTo>
                      <a:pt x="136107" y="41371"/>
                      <a:pt x="136087" y="41371"/>
                      <a:pt x="136067" y="41371"/>
                    </a:cubicBezTo>
                    <a:cubicBezTo>
                      <a:pt x="134199" y="41371"/>
                      <a:pt x="132440" y="42201"/>
                      <a:pt x="131190" y="43504"/>
                    </a:cubicBezTo>
                    <a:cubicBezTo>
                      <a:pt x="131225" y="42787"/>
                      <a:pt x="131136" y="42070"/>
                      <a:pt x="130912" y="41389"/>
                    </a:cubicBezTo>
                    <a:lnTo>
                      <a:pt x="130903" y="41389"/>
                    </a:lnTo>
                    <a:lnTo>
                      <a:pt x="130894" y="41354"/>
                    </a:lnTo>
                    <a:cubicBezTo>
                      <a:pt x="130894" y="41345"/>
                      <a:pt x="130894" y="41336"/>
                      <a:pt x="130885" y="41336"/>
                    </a:cubicBezTo>
                    <a:cubicBezTo>
                      <a:pt x="130625" y="40565"/>
                      <a:pt x="130222" y="39857"/>
                      <a:pt x="129702" y="39239"/>
                    </a:cubicBezTo>
                    <a:cubicBezTo>
                      <a:pt x="130128" y="39160"/>
                      <a:pt x="130556" y="39121"/>
                      <a:pt x="130981" y="39121"/>
                    </a:cubicBezTo>
                    <a:close/>
                    <a:moveTo>
                      <a:pt x="117967" y="39121"/>
                    </a:moveTo>
                    <a:cubicBezTo>
                      <a:pt x="118392" y="39121"/>
                      <a:pt x="118820" y="39160"/>
                      <a:pt x="119245" y="39239"/>
                    </a:cubicBezTo>
                    <a:cubicBezTo>
                      <a:pt x="118717" y="39857"/>
                      <a:pt x="118313" y="40565"/>
                      <a:pt x="118054" y="41336"/>
                    </a:cubicBezTo>
                    <a:cubicBezTo>
                      <a:pt x="118054" y="41336"/>
                      <a:pt x="118054" y="41345"/>
                      <a:pt x="118054" y="41354"/>
                    </a:cubicBezTo>
                    <a:cubicBezTo>
                      <a:pt x="118045" y="41354"/>
                      <a:pt x="118036" y="41380"/>
                      <a:pt x="118036" y="41389"/>
                    </a:cubicBezTo>
                    <a:cubicBezTo>
                      <a:pt x="117812" y="42070"/>
                      <a:pt x="117713" y="42787"/>
                      <a:pt x="117749" y="43513"/>
                    </a:cubicBezTo>
                    <a:cubicBezTo>
                      <a:pt x="116508" y="42210"/>
                      <a:pt x="114740" y="41371"/>
                      <a:pt x="112880" y="41371"/>
                    </a:cubicBezTo>
                    <a:cubicBezTo>
                      <a:pt x="112860" y="41371"/>
                      <a:pt x="112840" y="41371"/>
                      <a:pt x="112821" y="41372"/>
                    </a:cubicBezTo>
                    <a:cubicBezTo>
                      <a:pt x="114158" y="39924"/>
                      <a:pt x="116031" y="39121"/>
                      <a:pt x="117967" y="39121"/>
                    </a:cubicBezTo>
                    <a:close/>
                    <a:moveTo>
                      <a:pt x="94420" y="39162"/>
                    </a:moveTo>
                    <a:cubicBezTo>
                      <a:pt x="94850" y="39162"/>
                      <a:pt x="95283" y="39202"/>
                      <a:pt x="95715" y="39284"/>
                    </a:cubicBezTo>
                    <a:cubicBezTo>
                      <a:pt x="94720" y="40467"/>
                      <a:pt x="94138" y="41963"/>
                      <a:pt x="94228" y="43558"/>
                    </a:cubicBezTo>
                    <a:cubicBezTo>
                      <a:pt x="92986" y="42254"/>
                      <a:pt x="91218" y="41416"/>
                      <a:pt x="89350" y="41416"/>
                    </a:cubicBezTo>
                    <a:cubicBezTo>
                      <a:pt x="89330" y="41416"/>
                      <a:pt x="89310" y="41416"/>
                      <a:pt x="89290" y="41416"/>
                    </a:cubicBezTo>
                    <a:cubicBezTo>
                      <a:pt x="89271" y="41416"/>
                      <a:pt x="89251" y="41416"/>
                      <a:pt x="89231" y="41416"/>
                    </a:cubicBezTo>
                    <a:cubicBezTo>
                      <a:pt x="87363" y="41416"/>
                      <a:pt x="85603" y="42254"/>
                      <a:pt x="84353" y="43558"/>
                    </a:cubicBezTo>
                    <a:cubicBezTo>
                      <a:pt x="84443" y="41963"/>
                      <a:pt x="83860" y="40458"/>
                      <a:pt x="82866" y="39284"/>
                    </a:cubicBezTo>
                    <a:cubicBezTo>
                      <a:pt x="83294" y="39204"/>
                      <a:pt x="83725" y="39165"/>
                      <a:pt x="84152" y="39165"/>
                    </a:cubicBezTo>
                    <a:cubicBezTo>
                      <a:pt x="86085" y="39165"/>
                      <a:pt x="87957" y="39962"/>
                      <a:pt x="89299" y="41407"/>
                    </a:cubicBezTo>
                    <a:cubicBezTo>
                      <a:pt x="90633" y="39964"/>
                      <a:pt x="92493" y="39162"/>
                      <a:pt x="94420" y="39162"/>
                    </a:cubicBezTo>
                    <a:close/>
                    <a:moveTo>
                      <a:pt x="47485" y="39327"/>
                    </a:moveTo>
                    <a:cubicBezTo>
                      <a:pt x="47912" y="39327"/>
                      <a:pt x="48343" y="39366"/>
                      <a:pt x="48771" y="39445"/>
                    </a:cubicBezTo>
                    <a:cubicBezTo>
                      <a:pt x="48242" y="40063"/>
                      <a:pt x="47839" y="40771"/>
                      <a:pt x="47579" y="41533"/>
                    </a:cubicBezTo>
                    <a:cubicBezTo>
                      <a:pt x="47579" y="41542"/>
                      <a:pt x="47579" y="41542"/>
                      <a:pt x="47579" y="41551"/>
                    </a:cubicBezTo>
                    <a:lnTo>
                      <a:pt x="47570" y="41596"/>
                    </a:lnTo>
                    <a:lnTo>
                      <a:pt x="47561" y="41587"/>
                    </a:lnTo>
                    <a:cubicBezTo>
                      <a:pt x="47337" y="42277"/>
                      <a:pt x="47239" y="42993"/>
                      <a:pt x="47275" y="43710"/>
                    </a:cubicBezTo>
                    <a:cubicBezTo>
                      <a:pt x="46027" y="42400"/>
                      <a:pt x="44256" y="41569"/>
                      <a:pt x="42377" y="41569"/>
                    </a:cubicBezTo>
                    <a:cubicBezTo>
                      <a:pt x="42366" y="41569"/>
                      <a:pt x="42356" y="41569"/>
                      <a:pt x="42346" y="41569"/>
                    </a:cubicBezTo>
                    <a:cubicBezTo>
                      <a:pt x="43682" y="40123"/>
                      <a:pt x="45552" y="39327"/>
                      <a:pt x="47485" y="39327"/>
                    </a:cubicBezTo>
                    <a:close/>
                    <a:moveTo>
                      <a:pt x="60514" y="39327"/>
                    </a:moveTo>
                    <a:cubicBezTo>
                      <a:pt x="62447" y="39327"/>
                      <a:pt x="64317" y="40123"/>
                      <a:pt x="65653" y="41569"/>
                    </a:cubicBezTo>
                    <a:cubicBezTo>
                      <a:pt x="65633" y="41568"/>
                      <a:pt x="65613" y="41568"/>
                      <a:pt x="65593" y="41568"/>
                    </a:cubicBezTo>
                    <a:cubicBezTo>
                      <a:pt x="63725" y="41568"/>
                      <a:pt x="61966" y="42407"/>
                      <a:pt x="60715" y="43710"/>
                    </a:cubicBezTo>
                    <a:cubicBezTo>
                      <a:pt x="60751" y="42993"/>
                      <a:pt x="60662" y="42277"/>
                      <a:pt x="60438" y="41587"/>
                    </a:cubicBezTo>
                    <a:cubicBezTo>
                      <a:pt x="60438" y="41578"/>
                      <a:pt x="60429" y="41569"/>
                      <a:pt x="60420" y="41560"/>
                    </a:cubicBezTo>
                    <a:cubicBezTo>
                      <a:pt x="60420" y="41551"/>
                      <a:pt x="60420" y="41542"/>
                      <a:pt x="60411" y="41533"/>
                    </a:cubicBezTo>
                    <a:cubicBezTo>
                      <a:pt x="60151" y="40771"/>
                      <a:pt x="59748" y="40054"/>
                      <a:pt x="59228" y="39445"/>
                    </a:cubicBezTo>
                    <a:cubicBezTo>
                      <a:pt x="59656" y="39366"/>
                      <a:pt x="60087" y="39327"/>
                      <a:pt x="60514" y="39327"/>
                    </a:cubicBezTo>
                    <a:close/>
                    <a:moveTo>
                      <a:pt x="13656" y="39363"/>
                    </a:moveTo>
                    <a:cubicBezTo>
                      <a:pt x="15596" y="39363"/>
                      <a:pt x="17470" y="40166"/>
                      <a:pt x="18807" y="41613"/>
                    </a:cubicBezTo>
                    <a:cubicBezTo>
                      <a:pt x="18787" y="41613"/>
                      <a:pt x="18768" y="41613"/>
                      <a:pt x="18748" y="41613"/>
                    </a:cubicBezTo>
                    <a:cubicBezTo>
                      <a:pt x="16879" y="41613"/>
                      <a:pt x="15111" y="42452"/>
                      <a:pt x="13870" y="43755"/>
                    </a:cubicBezTo>
                    <a:cubicBezTo>
                      <a:pt x="13951" y="42169"/>
                      <a:pt x="13368" y="40664"/>
                      <a:pt x="12382" y="39490"/>
                    </a:cubicBezTo>
                    <a:lnTo>
                      <a:pt x="12374" y="39481"/>
                    </a:lnTo>
                    <a:cubicBezTo>
                      <a:pt x="12801" y="39402"/>
                      <a:pt x="13230" y="39363"/>
                      <a:pt x="13656" y="39363"/>
                    </a:cubicBezTo>
                    <a:close/>
                    <a:moveTo>
                      <a:pt x="23953" y="39363"/>
                    </a:moveTo>
                    <a:cubicBezTo>
                      <a:pt x="24378" y="39363"/>
                      <a:pt x="24806" y="39402"/>
                      <a:pt x="25232" y="39481"/>
                    </a:cubicBezTo>
                    <a:cubicBezTo>
                      <a:pt x="24237" y="40664"/>
                      <a:pt x="23655" y="42160"/>
                      <a:pt x="23744" y="43755"/>
                    </a:cubicBezTo>
                    <a:cubicBezTo>
                      <a:pt x="22494" y="42452"/>
                      <a:pt x="20726" y="41613"/>
                      <a:pt x="18866" y="41613"/>
                    </a:cubicBezTo>
                    <a:cubicBezTo>
                      <a:pt x="18846" y="41613"/>
                      <a:pt x="18827" y="41613"/>
                      <a:pt x="18807" y="41613"/>
                    </a:cubicBezTo>
                    <a:cubicBezTo>
                      <a:pt x="20144" y="40166"/>
                      <a:pt x="22018" y="39363"/>
                      <a:pt x="23953" y="39363"/>
                    </a:cubicBezTo>
                    <a:close/>
                    <a:moveTo>
                      <a:pt x="107671" y="39122"/>
                    </a:moveTo>
                    <a:cubicBezTo>
                      <a:pt x="109602" y="39122"/>
                      <a:pt x="111474" y="39919"/>
                      <a:pt x="112821" y="41372"/>
                    </a:cubicBezTo>
                    <a:cubicBezTo>
                      <a:pt x="112802" y="41371"/>
                      <a:pt x="112783" y="41371"/>
                      <a:pt x="112765" y="41371"/>
                    </a:cubicBezTo>
                    <a:cubicBezTo>
                      <a:pt x="110778" y="41371"/>
                      <a:pt x="108902" y="42317"/>
                      <a:pt x="107650" y="43764"/>
                    </a:cubicBezTo>
                    <a:lnTo>
                      <a:pt x="107650" y="43764"/>
                    </a:lnTo>
                    <a:cubicBezTo>
                      <a:pt x="107803" y="42097"/>
                      <a:pt x="107211" y="40511"/>
                      <a:pt x="106172" y="39284"/>
                    </a:cubicBezTo>
                    <a:cubicBezTo>
                      <a:pt x="106670" y="39175"/>
                      <a:pt x="107172" y="39122"/>
                      <a:pt x="107671" y="39122"/>
                    </a:cubicBezTo>
                    <a:close/>
                    <a:moveTo>
                      <a:pt x="37180" y="39320"/>
                    </a:moveTo>
                    <a:cubicBezTo>
                      <a:pt x="39113" y="39320"/>
                      <a:pt x="40988" y="40121"/>
                      <a:pt x="42328" y="41569"/>
                    </a:cubicBezTo>
                    <a:cubicBezTo>
                      <a:pt x="42310" y="41568"/>
                      <a:pt x="42291" y="41568"/>
                      <a:pt x="42273" y="41568"/>
                    </a:cubicBezTo>
                    <a:cubicBezTo>
                      <a:pt x="40286" y="41568"/>
                      <a:pt x="38419" y="42514"/>
                      <a:pt x="37167" y="43961"/>
                    </a:cubicBezTo>
                    <a:cubicBezTo>
                      <a:pt x="37320" y="42294"/>
                      <a:pt x="36728" y="40708"/>
                      <a:pt x="35689" y="39481"/>
                    </a:cubicBezTo>
                    <a:cubicBezTo>
                      <a:pt x="36184" y="39373"/>
                      <a:pt x="36684" y="39320"/>
                      <a:pt x="37180" y="39320"/>
                    </a:cubicBezTo>
                    <a:close/>
                    <a:moveTo>
                      <a:pt x="124483" y="37269"/>
                    </a:moveTo>
                    <a:cubicBezTo>
                      <a:pt x="127057" y="37269"/>
                      <a:pt x="129630" y="38633"/>
                      <a:pt x="130536" y="41363"/>
                    </a:cubicBezTo>
                    <a:cubicBezTo>
                      <a:pt x="130760" y="42053"/>
                      <a:pt x="130867" y="42769"/>
                      <a:pt x="130876" y="43495"/>
                    </a:cubicBezTo>
                    <a:cubicBezTo>
                      <a:pt x="130401" y="43393"/>
                      <a:pt x="129922" y="43343"/>
                      <a:pt x="129447" y="43343"/>
                    </a:cubicBezTo>
                    <a:cubicBezTo>
                      <a:pt x="127584" y="43343"/>
                      <a:pt x="125780" y="44110"/>
                      <a:pt x="124487" y="45502"/>
                    </a:cubicBezTo>
                    <a:cubicBezTo>
                      <a:pt x="123213" y="44130"/>
                      <a:pt x="121434" y="43343"/>
                      <a:pt x="119564" y="43343"/>
                    </a:cubicBezTo>
                    <a:cubicBezTo>
                      <a:pt x="119553" y="43343"/>
                      <a:pt x="119543" y="43343"/>
                      <a:pt x="119532" y="43343"/>
                    </a:cubicBezTo>
                    <a:cubicBezTo>
                      <a:pt x="119048" y="43343"/>
                      <a:pt x="118564" y="43388"/>
                      <a:pt x="118089" y="43495"/>
                    </a:cubicBezTo>
                    <a:cubicBezTo>
                      <a:pt x="118089" y="42769"/>
                      <a:pt x="118206" y="42053"/>
                      <a:pt x="118421" y="41363"/>
                    </a:cubicBezTo>
                    <a:lnTo>
                      <a:pt x="118430" y="41354"/>
                    </a:lnTo>
                    <a:cubicBezTo>
                      <a:pt x="119339" y="38631"/>
                      <a:pt x="121911" y="37269"/>
                      <a:pt x="124483" y="37269"/>
                    </a:cubicBezTo>
                    <a:close/>
                    <a:moveTo>
                      <a:pt x="77631" y="37312"/>
                    </a:moveTo>
                    <a:cubicBezTo>
                      <a:pt x="80804" y="37312"/>
                      <a:pt x="83980" y="39391"/>
                      <a:pt x="84022" y="43547"/>
                    </a:cubicBezTo>
                    <a:lnTo>
                      <a:pt x="84022" y="43547"/>
                    </a:lnTo>
                    <a:cubicBezTo>
                      <a:pt x="83546" y="43443"/>
                      <a:pt x="83066" y="43393"/>
                      <a:pt x="82590" y="43393"/>
                    </a:cubicBezTo>
                    <a:cubicBezTo>
                      <a:pt x="80737" y="43393"/>
                      <a:pt x="78939" y="44159"/>
                      <a:pt x="77651" y="45547"/>
                    </a:cubicBezTo>
                    <a:cubicBezTo>
                      <a:pt x="76369" y="44176"/>
                      <a:pt x="74577" y="43388"/>
                      <a:pt x="72696" y="43388"/>
                    </a:cubicBezTo>
                    <a:cubicBezTo>
                      <a:pt x="72212" y="43388"/>
                      <a:pt x="71728" y="43441"/>
                      <a:pt x="71253" y="43549"/>
                    </a:cubicBezTo>
                    <a:cubicBezTo>
                      <a:pt x="71284" y="39391"/>
                      <a:pt x="74456" y="37312"/>
                      <a:pt x="77631" y="37312"/>
                    </a:cubicBezTo>
                    <a:close/>
                    <a:moveTo>
                      <a:pt x="100946" y="37312"/>
                    </a:moveTo>
                    <a:cubicBezTo>
                      <a:pt x="104119" y="37312"/>
                      <a:pt x="107295" y="39391"/>
                      <a:pt x="107337" y="43547"/>
                    </a:cubicBezTo>
                    <a:lnTo>
                      <a:pt x="107337" y="43547"/>
                    </a:lnTo>
                    <a:cubicBezTo>
                      <a:pt x="106861" y="43443"/>
                      <a:pt x="106381" y="43393"/>
                      <a:pt x="105905" y="43393"/>
                    </a:cubicBezTo>
                    <a:cubicBezTo>
                      <a:pt x="104052" y="43393"/>
                      <a:pt x="102255" y="44159"/>
                      <a:pt x="100966" y="45547"/>
                    </a:cubicBezTo>
                    <a:cubicBezTo>
                      <a:pt x="99685" y="44176"/>
                      <a:pt x="97883" y="43388"/>
                      <a:pt x="96011" y="43388"/>
                    </a:cubicBezTo>
                    <a:cubicBezTo>
                      <a:pt x="95527" y="43388"/>
                      <a:pt x="95043" y="43441"/>
                      <a:pt x="94568" y="43549"/>
                    </a:cubicBezTo>
                    <a:cubicBezTo>
                      <a:pt x="94599" y="39391"/>
                      <a:pt x="97771" y="37312"/>
                      <a:pt x="100946" y="37312"/>
                    </a:cubicBezTo>
                    <a:close/>
                    <a:moveTo>
                      <a:pt x="54012" y="37467"/>
                    </a:moveTo>
                    <a:cubicBezTo>
                      <a:pt x="56585" y="37467"/>
                      <a:pt x="59156" y="38831"/>
                      <a:pt x="60061" y="41560"/>
                    </a:cubicBezTo>
                    <a:cubicBezTo>
                      <a:pt x="60285" y="42250"/>
                      <a:pt x="60393" y="42975"/>
                      <a:pt x="60393" y="43701"/>
                    </a:cubicBezTo>
                    <a:cubicBezTo>
                      <a:pt x="59914" y="43596"/>
                      <a:pt x="59431" y="43545"/>
                      <a:pt x="58952" y="43545"/>
                    </a:cubicBezTo>
                    <a:cubicBezTo>
                      <a:pt x="57099" y="43545"/>
                      <a:pt x="55302" y="44311"/>
                      <a:pt x="54013" y="45699"/>
                    </a:cubicBezTo>
                    <a:cubicBezTo>
                      <a:pt x="52739" y="44336"/>
                      <a:pt x="50960" y="43549"/>
                      <a:pt x="49089" y="43549"/>
                    </a:cubicBezTo>
                    <a:cubicBezTo>
                      <a:pt x="49079" y="43549"/>
                      <a:pt x="49068" y="43549"/>
                      <a:pt x="49058" y="43549"/>
                    </a:cubicBezTo>
                    <a:cubicBezTo>
                      <a:pt x="48574" y="43549"/>
                      <a:pt x="48090" y="43594"/>
                      <a:pt x="47615" y="43701"/>
                    </a:cubicBezTo>
                    <a:cubicBezTo>
                      <a:pt x="47615" y="42975"/>
                      <a:pt x="47723" y="42250"/>
                      <a:pt x="47938" y="41560"/>
                    </a:cubicBezTo>
                    <a:lnTo>
                      <a:pt x="47956" y="41560"/>
                    </a:lnTo>
                    <a:cubicBezTo>
                      <a:pt x="48865" y="38831"/>
                      <a:pt x="51439" y="37467"/>
                      <a:pt x="54012" y="37467"/>
                    </a:cubicBezTo>
                    <a:close/>
                    <a:moveTo>
                      <a:pt x="7148" y="37513"/>
                    </a:moveTo>
                    <a:cubicBezTo>
                      <a:pt x="10323" y="37513"/>
                      <a:pt x="13498" y="39590"/>
                      <a:pt x="13538" y="43746"/>
                    </a:cubicBezTo>
                    <a:cubicBezTo>
                      <a:pt x="13065" y="43644"/>
                      <a:pt x="12588" y="43594"/>
                      <a:pt x="12114" y="43594"/>
                    </a:cubicBezTo>
                    <a:cubicBezTo>
                      <a:pt x="10255" y="43594"/>
                      <a:pt x="8449" y="44361"/>
                      <a:pt x="7150" y="45753"/>
                    </a:cubicBezTo>
                    <a:cubicBezTo>
                      <a:pt x="5868" y="44373"/>
                      <a:pt x="4076" y="43594"/>
                      <a:pt x="2194" y="43594"/>
                    </a:cubicBezTo>
                    <a:cubicBezTo>
                      <a:pt x="1711" y="43594"/>
                      <a:pt x="1227" y="43647"/>
                      <a:pt x="752" y="43746"/>
                    </a:cubicBezTo>
                    <a:cubicBezTo>
                      <a:pt x="792" y="39592"/>
                      <a:pt x="3970" y="37513"/>
                      <a:pt x="7148" y="37513"/>
                    </a:cubicBezTo>
                    <a:close/>
                    <a:moveTo>
                      <a:pt x="30465" y="37513"/>
                    </a:moveTo>
                    <a:cubicBezTo>
                      <a:pt x="33638" y="37513"/>
                      <a:pt x="36811" y="39588"/>
                      <a:pt x="36854" y="43742"/>
                    </a:cubicBezTo>
                    <a:lnTo>
                      <a:pt x="36854" y="43742"/>
                    </a:lnTo>
                    <a:cubicBezTo>
                      <a:pt x="36384" y="43643"/>
                      <a:pt x="35912" y="43594"/>
                      <a:pt x="35443" y="43594"/>
                    </a:cubicBezTo>
                    <a:cubicBezTo>
                      <a:pt x="33580" y="43594"/>
                      <a:pt x="31775" y="44361"/>
                      <a:pt x="30483" y="45753"/>
                    </a:cubicBezTo>
                    <a:cubicBezTo>
                      <a:pt x="29201" y="44373"/>
                      <a:pt x="27409" y="43594"/>
                      <a:pt x="25528" y="43594"/>
                    </a:cubicBezTo>
                    <a:cubicBezTo>
                      <a:pt x="25044" y="43594"/>
                      <a:pt x="24560" y="43647"/>
                      <a:pt x="24085" y="43746"/>
                    </a:cubicBezTo>
                    <a:cubicBezTo>
                      <a:pt x="24116" y="39592"/>
                      <a:pt x="27290" y="37513"/>
                      <a:pt x="30465" y="37513"/>
                    </a:cubicBezTo>
                    <a:close/>
                    <a:moveTo>
                      <a:pt x="129619" y="43736"/>
                    </a:moveTo>
                    <a:cubicBezTo>
                      <a:pt x="130043" y="43736"/>
                      <a:pt x="130469" y="43775"/>
                      <a:pt x="130894" y="43854"/>
                    </a:cubicBezTo>
                    <a:cubicBezTo>
                      <a:pt x="129908" y="45018"/>
                      <a:pt x="129326" y="46524"/>
                      <a:pt x="129415" y="48110"/>
                    </a:cubicBezTo>
                    <a:lnTo>
                      <a:pt x="129406" y="48128"/>
                    </a:lnTo>
                    <a:cubicBezTo>
                      <a:pt x="128165" y="46824"/>
                      <a:pt x="126397" y="45986"/>
                      <a:pt x="124528" y="45986"/>
                    </a:cubicBezTo>
                    <a:cubicBezTo>
                      <a:pt x="124509" y="45986"/>
                      <a:pt x="124489" y="45986"/>
                      <a:pt x="124469" y="45986"/>
                    </a:cubicBezTo>
                    <a:cubicBezTo>
                      <a:pt x="124450" y="45986"/>
                      <a:pt x="124430" y="45986"/>
                      <a:pt x="124410" y="45986"/>
                    </a:cubicBezTo>
                    <a:cubicBezTo>
                      <a:pt x="122541" y="45986"/>
                      <a:pt x="120782" y="46824"/>
                      <a:pt x="119532" y="48128"/>
                    </a:cubicBezTo>
                    <a:cubicBezTo>
                      <a:pt x="119622" y="46533"/>
                      <a:pt x="119039" y="45036"/>
                      <a:pt x="118045" y="43854"/>
                    </a:cubicBezTo>
                    <a:cubicBezTo>
                      <a:pt x="118471" y="43775"/>
                      <a:pt x="118899" y="43736"/>
                      <a:pt x="119324" y="43736"/>
                    </a:cubicBezTo>
                    <a:cubicBezTo>
                      <a:pt x="121259" y="43736"/>
                      <a:pt x="123134" y="44537"/>
                      <a:pt x="124478" y="45977"/>
                    </a:cubicBezTo>
                    <a:cubicBezTo>
                      <a:pt x="125815" y="44537"/>
                      <a:pt x="127688" y="43736"/>
                      <a:pt x="129619" y="43736"/>
                    </a:cubicBezTo>
                    <a:close/>
                    <a:moveTo>
                      <a:pt x="82779" y="43772"/>
                    </a:moveTo>
                    <a:cubicBezTo>
                      <a:pt x="83204" y="43772"/>
                      <a:pt x="83632" y="43810"/>
                      <a:pt x="84057" y="43889"/>
                    </a:cubicBezTo>
                    <a:cubicBezTo>
                      <a:pt x="83063" y="45072"/>
                      <a:pt x="82480" y="46569"/>
                      <a:pt x="82561" y="48164"/>
                    </a:cubicBezTo>
                    <a:cubicBezTo>
                      <a:pt x="81320" y="46860"/>
                      <a:pt x="79552" y="46022"/>
                      <a:pt x="77683" y="46022"/>
                    </a:cubicBezTo>
                    <a:cubicBezTo>
                      <a:pt x="77666" y="46022"/>
                      <a:pt x="77650" y="46022"/>
                      <a:pt x="77633" y="46022"/>
                    </a:cubicBezTo>
                    <a:lnTo>
                      <a:pt x="77633" y="46022"/>
                    </a:lnTo>
                    <a:cubicBezTo>
                      <a:pt x="78970" y="44574"/>
                      <a:pt x="80844" y="43772"/>
                      <a:pt x="82779" y="43772"/>
                    </a:cubicBezTo>
                    <a:close/>
                    <a:moveTo>
                      <a:pt x="59133" y="43923"/>
                    </a:moveTo>
                    <a:cubicBezTo>
                      <a:pt x="59561" y="43923"/>
                      <a:pt x="59991" y="43962"/>
                      <a:pt x="60420" y="44042"/>
                    </a:cubicBezTo>
                    <a:cubicBezTo>
                      <a:pt x="59425" y="45225"/>
                      <a:pt x="58843" y="46721"/>
                      <a:pt x="58932" y="48316"/>
                    </a:cubicBezTo>
                    <a:lnTo>
                      <a:pt x="58923" y="48316"/>
                    </a:lnTo>
                    <a:cubicBezTo>
                      <a:pt x="57682" y="47012"/>
                      <a:pt x="55914" y="46174"/>
                      <a:pt x="54045" y="46174"/>
                    </a:cubicBezTo>
                    <a:cubicBezTo>
                      <a:pt x="54026" y="46174"/>
                      <a:pt x="54006" y="46174"/>
                      <a:pt x="53986" y="46174"/>
                    </a:cubicBezTo>
                    <a:cubicBezTo>
                      <a:pt x="53966" y="46174"/>
                      <a:pt x="53947" y="46174"/>
                      <a:pt x="53927" y="46174"/>
                    </a:cubicBezTo>
                    <a:cubicBezTo>
                      <a:pt x="52067" y="46174"/>
                      <a:pt x="50299" y="47012"/>
                      <a:pt x="49049" y="48316"/>
                    </a:cubicBezTo>
                    <a:cubicBezTo>
                      <a:pt x="49138" y="46721"/>
                      <a:pt x="48556" y="45225"/>
                      <a:pt x="47561" y="44042"/>
                    </a:cubicBezTo>
                    <a:cubicBezTo>
                      <a:pt x="47990" y="43962"/>
                      <a:pt x="48420" y="43923"/>
                      <a:pt x="48848" y="43923"/>
                    </a:cubicBezTo>
                    <a:cubicBezTo>
                      <a:pt x="50781" y="43923"/>
                      <a:pt x="52652" y="44720"/>
                      <a:pt x="53995" y="46165"/>
                    </a:cubicBezTo>
                    <a:cubicBezTo>
                      <a:pt x="55330" y="44720"/>
                      <a:pt x="57201" y="43923"/>
                      <a:pt x="59133" y="43923"/>
                    </a:cubicBezTo>
                    <a:close/>
                    <a:moveTo>
                      <a:pt x="25310" y="43969"/>
                    </a:moveTo>
                    <a:cubicBezTo>
                      <a:pt x="27245" y="43969"/>
                      <a:pt x="29120" y="44772"/>
                      <a:pt x="30465" y="46219"/>
                    </a:cubicBezTo>
                    <a:lnTo>
                      <a:pt x="30465" y="46219"/>
                    </a:lnTo>
                    <a:cubicBezTo>
                      <a:pt x="30462" y="46219"/>
                      <a:pt x="30459" y="46219"/>
                      <a:pt x="30456" y="46219"/>
                    </a:cubicBezTo>
                    <a:cubicBezTo>
                      <a:pt x="30436" y="46219"/>
                      <a:pt x="30416" y="46219"/>
                      <a:pt x="30397" y="46219"/>
                    </a:cubicBezTo>
                    <a:cubicBezTo>
                      <a:pt x="28528" y="46219"/>
                      <a:pt x="26769" y="47057"/>
                      <a:pt x="25519" y="48361"/>
                    </a:cubicBezTo>
                    <a:cubicBezTo>
                      <a:pt x="25608" y="46775"/>
                      <a:pt x="25026" y="45269"/>
                      <a:pt x="24031" y="44087"/>
                    </a:cubicBezTo>
                    <a:cubicBezTo>
                      <a:pt x="24457" y="44008"/>
                      <a:pt x="24885" y="43969"/>
                      <a:pt x="25310" y="43969"/>
                    </a:cubicBezTo>
                    <a:close/>
                    <a:moveTo>
                      <a:pt x="12296" y="43987"/>
                    </a:moveTo>
                    <a:cubicBezTo>
                      <a:pt x="12721" y="43987"/>
                      <a:pt x="13148" y="44025"/>
                      <a:pt x="13574" y="44104"/>
                    </a:cubicBezTo>
                    <a:cubicBezTo>
                      <a:pt x="12580" y="45287"/>
                      <a:pt x="11997" y="46793"/>
                      <a:pt x="12087" y="48379"/>
                    </a:cubicBezTo>
                    <a:cubicBezTo>
                      <a:pt x="10837" y="47075"/>
                      <a:pt x="9069" y="46237"/>
                      <a:pt x="7208" y="46237"/>
                    </a:cubicBezTo>
                    <a:cubicBezTo>
                      <a:pt x="7189" y="46237"/>
                      <a:pt x="7169" y="46237"/>
                      <a:pt x="7150" y="46237"/>
                    </a:cubicBezTo>
                    <a:cubicBezTo>
                      <a:pt x="8487" y="44790"/>
                      <a:pt x="10360" y="43987"/>
                      <a:pt x="12296" y="43987"/>
                    </a:cubicBezTo>
                    <a:close/>
                    <a:moveTo>
                      <a:pt x="106102" y="43761"/>
                    </a:moveTo>
                    <a:cubicBezTo>
                      <a:pt x="106575" y="43761"/>
                      <a:pt x="107052" y="43809"/>
                      <a:pt x="107525" y="43907"/>
                    </a:cubicBezTo>
                    <a:cubicBezTo>
                      <a:pt x="106512" y="45162"/>
                      <a:pt x="105939" y="46757"/>
                      <a:pt x="106127" y="48432"/>
                    </a:cubicBezTo>
                    <a:cubicBezTo>
                      <a:pt x="104866" y="46976"/>
                      <a:pt x="102990" y="46022"/>
                      <a:pt x="101003" y="46022"/>
                    </a:cubicBezTo>
                    <a:cubicBezTo>
                      <a:pt x="100985" y="46022"/>
                      <a:pt x="100966" y="46022"/>
                      <a:pt x="100948" y="46022"/>
                    </a:cubicBezTo>
                    <a:cubicBezTo>
                      <a:pt x="100928" y="46022"/>
                      <a:pt x="100908" y="46022"/>
                      <a:pt x="100889" y="46022"/>
                    </a:cubicBezTo>
                    <a:cubicBezTo>
                      <a:pt x="99020" y="46022"/>
                      <a:pt x="97252" y="46860"/>
                      <a:pt x="96011" y="48164"/>
                    </a:cubicBezTo>
                    <a:cubicBezTo>
                      <a:pt x="96091" y="46569"/>
                      <a:pt x="95509" y="45072"/>
                      <a:pt x="94523" y="43889"/>
                    </a:cubicBezTo>
                    <a:cubicBezTo>
                      <a:pt x="94952" y="43810"/>
                      <a:pt x="95382" y="43771"/>
                      <a:pt x="95809" y="43771"/>
                    </a:cubicBezTo>
                    <a:cubicBezTo>
                      <a:pt x="97740" y="43771"/>
                      <a:pt x="99605" y="44568"/>
                      <a:pt x="100948" y="46013"/>
                    </a:cubicBezTo>
                    <a:cubicBezTo>
                      <a:pt x="102294" y="44566"/>
                      <a:pt x="104168" y="43761"/>
                      <a:pt x="106102" y="43761"/>
                    </a:cubicBezTo>
                    <a:close/>
                    <a:moveTo>
                      <a:pt x="70796" y="39320"/>
                    </a:moveTo>
                    <a:cubicBezTo>
                      <a:pt x="71278" y="39320"/>
                      <a:pt x="71764" y="39370"/>
                      <a:pt x="72248" y="39472"/>
                    </a:cubicBezTo>
                    <a:cubicBezTo>
                      <a:pt x="71271" y="40717"/>
                      <a:pt x="70742" y="42286"/>
                      <a:pt x="70939" y="43934"/>
                    </a:cubicBezTo>
                    <a:cubicBezTo>
                      <a:pt x="71449" y="43820"/>
                      <a:pt x="71962" y="43765"/>
                      <a:pt x="72472" y="43765"/>
                    </a:cubicBezTo>
                    <a:cubicBezTo>
                      <a:pt x="74409" y="43765"/>
                      <a:pt x="76285" y="44568"/>
                      <a:pt x="77633" y="46022"/>
                    </a:cubicBezTo>
                    <a:lnTo>
                      <a:pt x="77633" y="46022"/>
                    </a:lnTo>
                    <a:cubicBezTo>
                      <a:pt x="77630" y="46022"/>
                      <a:pt x="77627" y="46022"/>
                      <a:pt x="77624" y="46022"/>
                    </a:cubicBezTo>
                    <a:cubicBezTo>
                      <a:pt x="77606" y="46022"/>
                      <a:pt x="77588" y="46022"/>
                      <a:pt x="77570" y="46022"/>
                    </a:cubicBezTo>
                    <a:cubicBezTo>
                      <a:pt x="75529" y="46022"/>
                      <a:pt x="73598" y="47030"/>
                      <a:pt x="72346" y="48558"/>
                    </a:cubicBezTo>
                    <a:cubicBezTo>
                      <a:pt x="72703" y="44845"/>
                      <a:pt x="69407" y="41568"/>
                      <a:pt x="65698" y="41568"/>
                    </a:cubicBezTo>
                    <a:cubicBezTo>
                      <a:pt x="65683" y="41568"/>
                      <a:pt x="65668" y="41569"/>
                      <a:pt x="65653" y="41569"/>
                    </a:cubicBezTo>
                    <a:cubicBezTo>
                      <a:pt x="66994" y="40120"/>
                      <a:pt x="68863" y="39320"/>
                      <a:pt x="70796" y="39320"/>
                    </a:cubicBezTo>
                    <a:close/>
                    <a:moveTo>
                      <a:pt x="35611" y="43966"/>
                    </a:moveTo>
                    <a:cubicBezTo>
                      <a:pt x="36087" y="43966"/>
                      <a:pt x="36566" y="44014"/>
                      <a:pt x="37042" y="44113"/>
                    </a:cubicBezTo>
                    <a:cubicBezTo>
                      <a:pt x="36020" y="45359"/>
                      <a:pt x="35456" y="46954"/>
                      <a:pt x="35635" y="48621"/>
                    </a:cubicBezTo>
                    <a:cubicBezTo>
                      <a:pt x="34383" y="47165"/>
                      <a:pt x="32507" y="46219"/>
                      <a:pt x="30512" y="46219"/>
                    </a:cubicBezTo>
                    <a:cubicBezTo>
                      <a:pt x="30496" y="46219"/>
                      <a:pt x="30481" y="46219"/>
                      <a:pt x="30465" y="46219"/>
                    </a:cubicBezTo>
                    <a:lnTo>
                      <a:pt x="30465" y="46219"/>
                    </a:lnTo>
                    <a:cubicBezTo>
                      <a:pt x="31802" y="44766"/>
                      <a:pt x="33677" y="43966"/>
                      <a:pt x="35611" y="43966"/>
                    </a:cubicBezTo>
                    <a:close/>
                    <a:moveTo>
                      <a:pt x="112828" y="41868"/>
                    </a:moveTo>
                    <a:cubicBezTo>
                      <a:pt x="116003" y="41868"/>
                      <a:pt x="119178" y="43944"/>
                      <a:pt x="119218" y="48101"/>
                    </a:cubicBezTo>
                    <a:cubicBezTo>
                      <a:pt x="118743" y="47999"/>
                      <a:pt x="118265" y="47949"/>
                      <a:pt x="117790" y="47949"/>
                    </a:cubicBezTo>
                    <a:cubicBezTo>
                      <a:pt x="115928" y="47949"/>
                      <a:pt x="114124" y="48714"/>
                      <a:pt x="112825" y="50103"/>
                    </a:cubicBezTo>
                    <a:lnTo>
                      <a:pt x="112825" y="50103"/>
                    </a:lnTo>
                    <a:cubicBezTo>
                      <a:pt x="111544" y="48726"/>
                      <a:pt x="109754" y="47949"/>
                      <a:pt x="107883" y="47949"/>
                    </a:cubicBezTo>
                    <a:cubicBezTo>
                      <a:pt x="107391" y="47949"/>
                      <a:pt x="106907" y="48002"/>
                      <a:pt x="106432" y="48101"/>
                    </a:cubicBezTo>
                    <a:cubicBezTo>
                      <a:pt x="106472" y="43947"/>
                      <a:pt x="109650" y="41868"/>
                      <a:pt x="112828" y="41868"/>
                    </a:cubicBezTo>
                    <a:close/>
                    <a:moveTo>
                      <a:pt x="136139" y="41870"/>
                    </a:moveTo>
                    <a:cubicBezTo>
                      <a:pt x="139313" y="41870"/>
                      <a:pt x="142484" y="43947"/>
                      <a:pt x="142525" y="48101"/>
                    </a:cubicBezTo>
                    <a:lnTo>
                      <a:pt x="142525" y="48119"/>
                    </a:lnTo>
                    <a:cubicBezTo>
                      <a:pt x="142050" y="48017"/>
                      <a:pt x="141571" y="47967"/>
                      <a:pt x="141097" y="47967"/>
                    </a:cubicBezTo>
                    <a:cubicBezTo>
                      <a:pt x="139236" y="47967"/>
                      <a:pt x="137435" y="48734"/>
                      <a:pt x="136136" y="50126"/>
                    </a:cubicBezTo>
                    <a:cubicBezTo>
                      <a:pt x="134854" y="48746"/>
                      <a:pt x="133062" y="47966"/>
                      <a:pt x="131181" y="47966"/>
                    </a:cubicBezTo>
                    <a:cubicBezTo>
                      <a:pt x="130697" y="47966"/>
                      <a:pt x="130213" y="48020"/>
                      <a:pt x="129738" y="48119"/>
                    </a:cubicBezTo>
                    <a:cubicBezTo>
                      <a:pt x="129778" y="43953"/>
                      <a:pt x="132960" y="41870"/>
                      <a:pt x="136139" y="41870"/>
                    </a:cubicBezTo>
                    <a:close/>
                    <a:moveTo>
                      <a:pt x="89297" y="41915"/>
                    </a:moveTo>
                    <a:cubicBezTo>
                      <a:pt x="92473" y="41915"/>
                      <a:pt x="95648" y="43994"/>
                      <a:pt x="95688" y="48155"/>
                    </a:cubicBezTo>
                    <a:cubicBezTo>
                      <a:pt x="95208" y="48050"/>
                      <a:pt x="94724" y="47999"/>
                      <a:pt x="94244" y="47999"/>
                    </a:cubicBezTo>
                    <a:cubicBezTo>
                      <a:pt x="92390" y="47999"/>
                      <a:pt x="90594" y="48763"/>
                      <a:pt x="89299" y="50152"/>
                    </a:cubicBezTo>
                    <a:lnTo>
                      <a:pt x="89299" y="50152"/>
                    </a:lnTo>
                    <a:cubicBezTo>
                      <a:pt x="88018" y="48782"/>
                      <a:pt x="86226" y="47993"/>
                      <a:pt x="84344" y="47993"/>
                    </a:cubicBezTo>
                    <a:cubicBezTo>
                      <a:pt x="83860" y="47993"/>
                      <a:pt x="83376" y="48047"/>
                      <a:pt x="82902" y="48155"/>
                    </a:cubicBezTo>
                    <a:cubicBezTo>
                      <a:pt x="82942" y="43996"/>
                      <a:pt x="86120" y="41915"/>
                      <a:pt x="89297" y="41915"/>
                    </a:cubicBezTo>
                    <a:close/>
                    <a:moveTo>
                      <a:pt x="42333" y="42069"/>
                    </a:moveTo>
                    <a:cubicBezTo>
                      <a:pt x="45505" y="42069"/>
                      <a:pt x="48680" y="44145"/>
                      <a:pt x="48726" y="48296"/>
                    </a:cubicBezTo>
                    <a:lnTo>
                      <a:pt x="48726" y="48296"/>
                    </a:lnTo>
                    <a:cubicBezTo>
                      <a:pt x="48256" y="48195"/>
                      <a:pt x="47782" y="48146"/>
                      <a:pt x="47311" y="48146"/>
                    </a:cubicBezTo>
                    <a:cubicBezTo>
                      <a:pt x="45452" y="48146"/>
                      <a:pt x="43648" y="48913"/>
                      <a:pt x="42355" y="50305"/>
                    </a:cubicBezTo>
                    <a:cubicBezTo>
                      <a:pt x="41074" y="48925"/>
                      <a:pt x="39282" y="48146"/>
                      <a:pt x="37400" y="48146"/>
                    </a:cubicBezTo>
                    <a:cubicBezTo>
                      <a:pt x="36916" y="48146"/>
                      <a:pt x="36432" y="48199"/>
                      <a:pt x="35958" y="48298"/>
                    </a:cubicBezTo>
                    <a:cubicBezTo>
                      <a:pt x="35989" y="44146"/>
                      <a:pt x="39159" y="42069"/>
                      <a:pt x="42333" y="42069"/>
                    </a:cubicBezTo>
                    <a:close/>
                    <a:moveTo>
                      <a:pt x="65648" y="42069"/>
                    </a:moveTo>
                    <a:cubicBezTo>
                      <a:pt x="68820" y="42069"/>
                      <a:pt x="71995" y="44144"/>
                      <a:pt x="72041" y="48294"/>
                    </a:cubicBezTo>
                    <a:lnTo>
                      <a:pt x="72041" y="48294"/>
                    </a:lnTo>
                    <a:cubicBezTo>
                      <a:pt x="71572" y="48195"/>
                      <a:pt x="71100" y="48146"/>
                      <a:pt x="70631" y="48146"/>
                    </a:cubicBezTo>
                    <a:cubicBezTo>
                      <a:pt x="68767" y="48146"/>
                      <a:pt x="66963" y="48913"/>
                      <a:pt x="65671" y="50305"/>
                    </a:cubicBezTo>
                    <a:cubicBezTo>
                      <a:pt x="64389" y="48925"/>
                      <a:pt x="62597" y="48146"/>
                      <a:pt x="60715" y="48146"/>
                    </a:cubicBezTo>
                    <a:cubicBezTo>
                      <a:pt x="60231" y="48146"/>
                      <a:pt x="59748" y="48199"/>
                      <a:pt x="59273" y="48298"/>
                    </a:cubicBezTo>
                    <a:cubicBezTo>
                      <a:pt x="59304" y="44146"/>
                      <a:pt x="62474" y="42069"/>
                      <a:pt x="65648" y="42069"/>
                    </a:cubicBezTo>
                    <a:close/>
                    <a:moveTo>
                      <a:pt x="18806" y="42115"/>
                    </a:moveTo>
                    <a:cubicBezTo>
                      <a:pt x="21981" y="42115"/>
                      <a:pt x="25156" y="44194"/>
                      <a:pt x="25196" y="48352"/>
                    </a:cubicBezTo>
                    <a:cubicBezTo>
                      <a:pt x="24718" y="48247"/>
                      <a:pt x="24235" y="48196"/>
                      <a:pt x="23756" y="48196"/>
                    </a:cubicBezTo>
                    <a:cubicBezTo>
                      <a:pt x="21903" y="48196"/>
                      <a:pt x="20103" y="48963"/>
                      <a:pt x="18807" y="50359"/>
                    </a:cubicBezTo>
                    <a:cubicBezTo>
                      <a:pt x="17526" y="48979"/>
                      <a:pt x="15734" y="48199"/>
                      <a:pt x="13852" y="48199"/>
                    </a:cubicBezTo>
                    <a:cubicBezTo>
                      <a:pt x="13368" y="48199"/>
                      <a:pt x="12884" y="48244"/>
                      <a:pt x="12409" y="48352"/>
                    </a:cubicBezTo>
                    <a:cubicBezTo>
                      <a:pt x="12454" y="44194"/>
                      <a:pt x="15631" y="42115"/>
                      <a:pt x="18806" y="42115"/>
                    </a:cubicBezTo>
                    <a:close/>
                    <a:moveTo>
                      <a:pt x="117952" y="48332"/>
                    </a:moveTo>
                    <a:cubicBezTo>
                      <a:pt x="118378" y="48332"/>
                      <a:pt x="118808" y="48371"/>
                      <a:pt x="119236" y="48450"/>
                    </a:cubicBezTo>
                    <a:cubicBezTo>
                      <a:pt x="118251" y="49624"/>
                      <a:pt x="117668" y="51130"/>
                      <a:pt x="117758" y="52724"/>
                    </a:cubicBezTo>
                    <a:lnTo>
                      <a:pt x="117749" y="52724"/>
                    </a:lnTo>
                    <a:cubicBezTo>
                      <a:pt x="116508" y="51412"/>
                      <a:pt x="114740" y="50583"/>
                      <a:pt x="112871" y="50583"/>
                    </a:cubicBezTo>
                    <a:cubicBezTo>
                      <a:pt x="112855" y="50583"/>
                      <a:pt x="112838" y="50583"/>
                      <a:pt x="112821" y="50583"/>
                    </a:cubicBezTo>
                    <a:lnTo>
                      <a:pt x="112821" y="50583"/>
                    </a:lnTo>
                    <a:cubicBezTo>
                      <a:pt x="114156" y="49130"/>
                      <a:pt x="116021" y="48332"/>
                      <a:pt x="117952" y="48332"/>
                    </a:cubicBezTo>
                    <a:close/>
                    <a:moveTo>
                      <a:pt x="94437" y="48377"/>
                    </a:moveTo>
                    <a:cubicBezTo>
                      <a:pt x="94862" y="48377"/>
                      <a:pt x="95289" y="48416"/>
                      <a:pt x="95715" y="48495"/>
                    </a:cubicBezTo>
                    <a:cubicBezTo>
                      <a:pt x="94722" y="49676"/>
                      <a:pt x="94140" y="51168"/>
                      <a:pt x="94227" y="52760"/>
                    </a:cubicBezTo>
                    <a:lnTo>
                      <a:pt x="94227" y="52760"/>
                    </a:lnTo>
                    <a:cubicBezTo>
                      <a:pt x="92986" y="51457"/>
                      <a:pt x="91219" y="50627"/>
                      <a:pt x="89350" y="50627"/>
                    </a:cubicBezTo>
                    <a:cubicBezTo>
                      <a:pt x="89333" y="50627"/>
                      <a:pt x="89316" y="50628"/>
                      <a:pt x="89299" y="50628"/>
                    </a:cubicBezTo>
                    <a:lnTo>
                      <a:pt x="89299" y="50628"/>
                    </a:lnTo>
                    <a:cubicBezTo>
                      <a:pt x="90637" y="49180"/>
                      <a:pt x="92504" y="48377"/>
                      <a:pt x="94437" y="48377"/>
                    </a:cubicBezTo>
                    <a:close/>
                    <a:moveTo>
                      <a:pt x="84143" y="48369"/>
                    </a:moveTo>
                    <a:cubicBezTo>
                      <a:pt x="86079" y="48369"/>
                      <a:pt x="87954" y="49173"/>
                      <a:pt x="89299" y="50628"/>
                    </a:cubicBezTo>
                    <a:lnTo>
                      <a:pt x="89299" y="50628"/>
                    </a:lnTo>
                    <a:cubicBezTo>
                      <a:pt x="89296" y="50628"/>
                      <a:pt x="89293" y="50628"/>
                      <a:pt x="89290" y="50628"/>
                    </a:cubicBezTo>
                    <a:cubicBezTo>
                      <a:pt x="89270" y="50628"/>
                      <a:pt x="89250" y="50627"/>
                      <a:pt x="89231" y="50627"/>
                    </a:cubicBezTo>
                    <a:cubicBezTo>
                      <a:pt x="87362" y="50627"/>
                      <a:pt x="85603" y="51457"/>
                      <a:pt x="84353" y="52760"/>
                    </a:cubicBezTo>
                    <a:cubicBezTo>
                      <a:pt x="84443" y="51174"/>
                      <a:pt x="83860" y="49669"/>
                      <a:pt x="82866" y="48486"/>
                    </a:cubicBezTo>
                    <a:cubicBezTo>
                      <a:pt x="83291" y="48407"/>
                      <a:pt x="83719" y="48369"/>
                      <a:pt x="84143" y="48369"/>
                    </a:cubicBezTo>
                    <a:close/>
                    <a:moveTo>
                      <a:pt x="47484" y="48526"/>
                    </a:moveTo>
                    <a:cubicBezTo>
                      <a:pt x="47914" y="48526"/>
                      <a:pt x="48348" y="48566"/>
                      <a:pt x="48780" y="48647"/>
                    </a:cubicBezTo>
                    <a:cubicBezTo>
                      <a:pt x="47785" y="49821"/>
                      <a:pt x="47203" y="51327"/>
                      <a:pt x="47284" y="52922"/>
                    </a:cubicBezTo>
                    <a:cubicBezTo>
                      <a:pt x="46042" y="51618"/>
                      <a:pt x="44274" y="50780"/>
                      <a:pt x="42406" y="50780"/>
                    </a:cubicBezTo>
                    <a:cubicBezTo>
                      <a:pt x="42386" y="50780"/>
                      <a:pt x="42366" y="50780"/>
                      <a:pt x="42346" y="50780"/>
                    </a:cubicBezTo>
                    <a:cubicBezTo>
                      <a:pt x="42343" y="50780"/>
                      <a:pt x="42340" y="50780"/>
                      <a:pt x="42338" y="50780"/>
                    </a:cubicBezTo>
                    <a:lnTo>
                      <a:pt x="42338" y="50780"/>
                    </a:lnTo>
                    <a:lnTo>
                      <a:pt x="42355" y="50771"/>
                    </a:lnTo>
                    <a:cubicBezTo>
                      <a:pt x="43689" y="49328"/>
                      <a:pt x="45555" y="48526"/>
                      <a:pt x="47484" y="48526"/>
                    </a:cubicBezTo>
                    <a:close/>
                    <a:moveTo>
                      <a:pt x="107658" y="48326"/>
                    </a:moveTo>
                    <a:cubicBezTo>
                      <a:pt x="109596" y="48326"/>
                      <a:pt x="111472" y="49128"/>
                      <a:pt x="112821" y="50583"/>
                    </a:cubicBezTo>
                    <a:lnTo>
                      <a:pt x="112821" y="50583"/>
                    </a:lnTo>
                    <a:cubicBezTo>
                      <a:pt x="112818" y="50583"/>
                      <a:pt x="112815" y="50583"/>
                      <a:pt x="112812" y="50583"/>
                    </a:cubicBezTo>
                    <a:cubicBezTo>
                      <a:pt x="112793" y="50583"/>
                      <a:pt x="112774" y="50583"/>
                      <a:pt x="112756" y="50583"/>
                    </a:cubicBezTo>
                    <a:cubicBezTo>
                      <a:pt x="110769" y="50583"/>
                      <a:pt x="108902" y="51528"/>
                      <a:pt x="107641" y="52975"/>
                    </a:cubicBezTo>
                    <a:lnTo>
                      <a:pt x="107641" y="52975"/>
                    </a:lnTo>
                    <a:cubicBezTo>
                      <a:pt x="107794" y="51300"/>
                      <a:pt x="107202" y="49723"/>
                      <a:pt x="106163" y="48486"/>
                    </a:cubicBezTo>
                    <a:cubicBezTo>
                      <a:pt x="106660" y="48378"/>
                      <a:pt x="107161" y="48326"/>
                      <a:pt x="107658" y="48326"/>
                    </a:cubicBezTo>
                    <a:close/>
                    <a:moveTo>
                      <a:pt x="23936" y="48579"/>
                    </a:moveTo>
                    <a:cubicBezTo>
                      <a:pt x="24366" y="48579"/>
                      <a:pt x="24800" y="48619"/>
                      <a:pt x="25232" y="48701"/>
                    </a:cubicBezTo>
                    <a:cubicBezTo>
                      <a:pt x="24237" y="49875"/>
                      <a:pt x="23655" y="51380"/>
                      <a:pt x="23744" y="52966"/>
                    </a:cubicBezTo>
                    <a:cubicBezTo>
                      <a:pt x="22494" y="51663"/>
                      <a:pt x="20727" y="50834"/>
                      <a:pt x="18867" y="50834"/>
                    </a:cubicBezTo>
                    <a:cubicBezTo>
                      <a:pt x="18847" y="50834"/>
                      <a:pt x="18827" y="50834"/>
                      <a:pt x="18807" y="50834"/>
                    </a:cubicBezTo>
                    <a:cubicBezTo>
                      <a:pt x="18787" y="50834"/>
                      <a:pt x="18767" y="50834"/>
                      <a:pt x="18747" y="50834"/>
                    </a:cubicBezTo>
                    <a:cubicBezTo>
                      <a:pt x="16879" y="50834"/>
                      <a:pt x="15111" y="51663"/>
                      <a:pt x="13870" y="52975"/>
                    </a:cubicBezTo>
                    <a:cubicBezTo>
                      <a:pt x="13951" y="51380"/>
                      <a:pt x="13368" y="49875"/>
                      <a:pt x="12374" y="48701"/>
                    </a:cubicBezTo>
                    <a:cubicBezTo>
                      <a:pt x="12804" y="48622"/>
                      <a:pt x="13235" y="48583"/>
                      <a:pt x="13663" y="48583"/>
                    </a:cubicBezTo>
                    <a:cubicBezTo>
                      <a:pt x="15599" y="48583"/>
                      <a:pt x="17464" y="49379"/>
                      <a:pt x="18807" y="50825"/>
                    </a:cubicBezTo>
                    <a:cubicBezTo>
                      <a:pt x="20140" y="49382"/>
                      <a:pt x="22007" y="48579"/>
                      <a:pt x="23936" y="48579"/>
                    </a:cubicBezTo>
                    <a:close/>
                    <a:moveTo>
                      <a:pt x="37172" y="48527"/>
                    </a:moveTo>
                    <a:cubicBezTo>
                      <a:pt x="39112" y="48527"/>
                      <a:pt x="40993" y="49328"/>
                      <a:pt x="42337" y="50780"/>
                    </a:cubicBezTo>
                    <a:lnTo>
                      <a:pt x="42337" y="50780"/>
                    </a:lnTo>
                    <a:cubicBezTo>
                      <a:pt x="42322" y="50780"/>
                      <a:pt x="42306" y="50780"/>
                      <a:pt x="42291" y="50780"/>
                    </a:cubicBezTo>
                    <a:cubicBezTo>
                      <a:pt x="40304" y="50780"/>
                      <a:pt x="38437" y="51725"/>
                      <a:pt x="37185" y="53172"/>
                    </a:cubicBezTo>
                    <a:cubicBezTo>
                      <a:pt x="37328" y="51497"/>
                      <a:pt x="36737" y="49920"/>
                      <a:pt x="35698" y="48683"/>
                    </a:cubicBezTo>
                    <a:cubicBezTo>
                      <a:pt x="36188" y="48578"/>
                      <a:pt x="36682" y="48527"/>
                      <a:pt x="37172" y="48527"/>
                    </a:cubicBezTo>
                    <a:close/>
                    <a:moveTo>
                      <a:pt x="124476" y="46476"/>
                    </a:moveTo>
                    <a:cubicBezTo>
                      <a:pt x="127652" y="46476"/>
                      <a:pt x="130827" y="48554"/>
                      <a:pt x="130867" y="52716"/>
                    </a:cubicBezTo>
                    <a:cubicBezTo>
                      <a:pt x="130392" y="52614"/>
                      <a:pt x="129914" y="52564"/>
                      <a:pt x="129439" y="52564"/>
                    </a:cubicBezTo>
                    <a:cubicBezTo>
                      <a:pt x="127578" y="52564"/>
                      <a:pt x="125778" y="53330"/>
                      <a:pt x="124478" y="54723"/>
                    </a:cubicBezTo>
                    <a:cubicBezTo>
                      <a:pt x="123197" y="53343"/>
                      <a:pt x="121405" y="52563"/>
                      <a:pt x="119532" y="52563"/>
                    </a:cubicBezTo>
                    <a:cubicBezTo>
                      <a:pt x="119039" y="52563"/>
                      <a:pt x="118555" y="52617"/>
                      <a:pt x="118080" y="52716"/>
                    </a:cubicBezTo>
                    <a:cubicBezTo>
                      <a:pt x="118121" y="48557"/>
                      <a:pt x="121299" y="46476"/>
                      <a:pt x="124476" y="46476"/>
                    </a:cubicBezTo>
                    <a:close/>
                    <a:moveTo>
                      <a:pt x="77629" y="46523"/>
                    </a:moveTo>
                    <a:cubicBezTo>
                      <a:pt x="80800" y="46523"/>
                      <a:pt x="83975" y="48597"/>
                      <a:pt x="84021" y="52747"/>
                    </a:cubicBezTo>
                    <a:lnTo>
                      <a:pt x="84021" y="52747"/>
                    </a:lnTo>
                    <a:cubicBezTo>
                      <a:pt x="83554" y="52648"/>
                      <a:pt x="83083" y="52600"/>
                      <a:pt x="82615" y="52600"/>
                    </a:cubicBezTo>
                    <a:cubicBezTo>
                      <a:pt x="80757" y="52600"/>
                      <a:pt x="78952" y="53366"/>
                      <a:pt x="77660" y="54759"/>
                    </a:cubicBezTo>
                    <a:cubicBezTo>
                      <a:pt x="76378" y="53379"/>
                      <a:pt x="74586" y="52599"/>
                      <a:pt x="72704" y="52599"/>
                    </a:cubicBezTo>
                    <a:cubicBezTo>
                      <a:pt x="72221" y="52599"/>
                      <a:pt x="71737" y="52644"/>
                      <a:pt x="71262" y="52751"/>
                    </a:cubicBezTo>
                    <a:cubicBezTo>
                      <a:pt x="71289" y="48599"/>
                      <a:pt x="74457" y="46523"/>
                      <a:pt x="77629" y="46523"/>
                    </a:cubicBezTo>
                    <a:close/>
                    <a:moveTo>
                      <a:pt x="100946" y="46518"/>
                    </a:moveTo>
                    <a:cubicBezTo>
                      <a:pt x="104122" y="46518"/>
                      <a:pt x="107296" y="48595"/>
                      <a:pt x="107337" y="52751"/>
                    </a:cubicBezTo>
                    <a:cubicBezTo>
                      <a:pt x="106864" y="52650"/>
                      <a:pt x="106387" y="52600"/>
                      <a:pt x="105914" y="52600"/>
                    </a:cubicBezTo>
                    <a:cubicBezTo>
                      <a:pt x="104054" y="52600"/>
                      <a:pt x="102248" y="53368"/>
                      <a:pt x="100948" y="54767"/>
                    </a:cubicBezTo>
                    <a:lnTo>
                      <a:pt x="100948" y="54759"/>
                    </a:lnTo>
                    <a:cubicBezTo>
                      <a:pt x="99667" y="53379"/>
                      <a:pt x="97875" y="52599"/>
                      <a:pt x="95993" y="52599"/>
                    </a:cubicBezTo>
                    <a:cubicBezTo>
                      <a:pt x="95509" y="52599"/>
                      <a:pt x="95025" y="52653"/>
                      <a:pt x="94550" y="52751"/>
                    </a:cubicBezTo>
                    <a:cubicBezTo>
                      <a:pt x="94591" y="48597"/>
                      <a:pt x="97769" y="46518"/>
                      <a:pt x="100946" y="46518"/>
                    </a:cubicBezTo>
                    <a:close/>
                    <a:moveTo>
                      <a:pt x="54008" y="46667"/>
                    </a:moveTo>
                    <a:cubicBezTo>
                      <a:pt x="57185" y="46667"/>
                      <a:pt x="60361" y="48746"/>
                      <a:pt x="60402" y="52904"/>
                    </a:cubicBezTo>
                    <a:cubicBezTo>
                      <a:pt x="59922" y="52799"/>
                      <a:pt x="59438" y="52748"/>
                      <a:pt x="58958" y="52748"/>
                    </a:cubicBezTo>
                    <a:cubicBezTo>
                      <a:pt x="57103" y="52748"/>
                      <a:pt x="55303" y="53512"/>
                      <a:pt x="54008" y="54906"/>
                    </a:cubicBezTo>
                    <a:lnTo>
                      <a:pt x="54008" y="54906"/>
                    </a:lnTo>
                    <a:cubicBezTo>
                      <a:pt x="52727" y="53529"/>
                      <a:pt x="50937" y="52751"/>
                      <a:pt x="49058" y="52751"/>
                    </a:cubicBezTo>
                    <a:cubicBezTo>
                      <a:pt x="48574" y="52751"/>
                      <a:pt x="48090" y="52796"/>
                      <a:pt x="47615" y="52904"/>
                    </a:cubicBezTo>
                    <a:cubicBezTo>
                      <a:pt x="47655" y="48746"/>
                      <a:pt x="50832" y="46667"/>
                      <a:pt x="54008" y="46667"/>
                    </a:cubicBezTo>
                    <a:close/>
                    <a:moveTo>
                      <a:pt x="7148" y="46724"/>
                    </a:moveTo>
                    <a:cubicBezTo>
                      <a:pt x="10323" y="46724"/>
                      <a:pt x="13498" y="48801"/>
                      <a:pt x="13538" y="52957"/>
                    </a:cubicBezTo>
                    <a:cubicBezTo>
                      <a:pt x="13065" y="52856"/>
                      <a:pt x="12588" y="52806"/>
                      <a:pt x="12114" y="52806"/>
                    </a:cubicBezTo>
                    <a:cubicBezTo>
                      <a:pt x="10255" y="52806"/>
                      <a:pt x="8451" y="53572"/>
                      <a:pt x="7159" y="54965"/>
                    </a:cubicBezTo>
                    <a:cubicBezTo>
                      <a:pt x="5877" y="53585"/>
                      <a:pt x="4076" y="52805"/>
                      <a:pt x="2194" y="52805"/>
                    </a:cubicBezTo>
                    <a:cubicBezTo>
                      <a:pt x="1711" y="52805"/>
                      <a:pt x="1227" y="52859"/>
                      <a:pt x="752" y="52957"/>
                    </a:cubicBezTo>
                    <a:cubicBezTo>
                      <a:pt x="792" y="48803"/>
                      <a:pt x="3970" y="46724"/>
                      <a:pt x="7148" y="46724"/>
                    </a:cubicBezTo>
                    <a:close/>
                    <a:moveTo>
                      <a:pt x="30465" y="46724"/>
                    </a:moveTo>
                    <a:cubicBezTo>
                      <a:pt x="33638" y="46724"/>
                      <a:pt x="36811" y="48800"/>
                      <a:pt x="36854" y="52954"/>
                    </a:cubicBezTo>
                    <a:lnTo>
                      <a:pt x="36854" y="52954"/>
                    </a:lnTo>
                    <a:cubicBezTo>
                      <a:pt x="36384" y="52854"/>
                      <a:pt x="35912" y="52806"/>
                      <a:pt x="35443" y="52806"/>
                    </a:cubicBezTo>
                    <a:cubicBezTo>
                      <a:pt x="33580" y="52806"/>
                      <a:pt x="31775" y="53572"/>
                      <a:pt x="30483" y="54965"/>
                    </a:cubicBezTo>
                    <a:cubicBezTo>
                      <a:pt x="29201" y="53585"/>
                      <a:pt x="27409" y="52805"/>
                      <a:pt x="25528" y="52805"/>
                    </a:cubicBezTo>
                    <a:cubicBezTo>
                      <a:pt x="25044" y="52805"/>
                      <a:pt x="24560" y="52859"/>
                      <a:pt x="24085" y="52957"/>
                    </a:cubicBezTo>
                    <a:cubicBezTo>
                      <a:pt x="24116" y="48803"/>
                      <a:pt x="27290" y="46724"/>
                      <a:pt x="30465" y="46724"/>
                    </a:cubicBezTo>
                    <a:close/>
                    <a:moveTo>
                      <a:pt x="119323" y="52938"/>
                    </a:moveTo>
                    <a:cubicBezTo>
                      <a:pt x="121259" y="52938"/>
                      <a:pt x="123134" y="53741"/>
                      <a:pt x="124478" y="55189"/>
                    </a:cubicBezTo>
                    <a:lnTo>
                      <a:pt x="124478" y="55189"/>
                    </a:lnTo>
                    <a:cubicBezTo>
                      <a:pt x="124475" y="55189"/>
                      <a:pt x="124472" y="55189"/>
                      <a:pt x="124469" y="55189"/>
                    </a:cubicBezTo>
                    <a:cubicBezTo>
                      <a:pt x="124450" y="55188"/>
                      <a:pt x="124430" y="55188"/>
                      <a:pt x="124410" y="55188"/>
                    </a:cubicBezTo>
                    <a:cubicBezTo>
                      <a:pt x="122541" y="55188"/>
                      <a:pt x="120782" y="56027"/>
                      <a:pt x="119532" y="57330"/>
                    </a:cubicBezTo>
                    <a:cubicBezTo>
                      <a:pt x="119622" y="55744"/>
                      <a:pt x="119039" y="54239"/>
                      <a:pt x="118045" y="53056"/>
                    </a:cubicBezTo>
                    <a:cubicBezTo>
                      <a:pt x="118470" y="52977"/>
                      <a:pt x="118898" y="52938"/>
                      <a:pt x="119323" y="52938"/>
                    </a:cubicBezTo>
                    <a:close/>
                    <a:moveTo>
                      <a:pt x="129620" y="52938"/>
                    </a:moveTo>
                    <a:cubicBezTo>
                      <a:pt x="130043" y="52938"/>
                      <a:pt x="130470" y="52977"/>
                      <a:pt x="130894" y="53056"/>
                    </a:cubicBezTo>
                    <a:cubicBezTo>
                      <a:pt x="129908" y="54230"/>
                      <a:pt x="129326" y="55735"/>
                      <a:pt x="129415" y="57321"/>
                    </a:cubicBezTo>
                    <a:lnTo>
                      <a:pt x="129406" y="57330"/>
                    </a:lnTo>
                    <a:cubicBezTo>
                      <a:pt x="128165" y="56027"/>
                      <a:pt x="126397" y="55188"/>
                      <a:pt x="124528" y="55188"/>
                    </a:cubicBezTo>
                    <a:cubicBezTo>
                      <a:pt x="124512" y="55188"/>
                      <a:pt x="124495" y="55188"/>
                      <a:pt x="124478" y="55189"/>
                    </a:cubicBezTo>
                    <a:lnTo>
                      <a:pt x="124478" y="55189"/>
                    </a:lnTo>
                    <a:cubicBezTo>
                      <a:pt x="125816" y="53741"/>
                      <a:pt x="127689" y="52938"/>
                      <a:pt x="129620" y="52938"/>
                    </a:cubicBezTo>
                    <a:close/>
                    <a:moveTo>
                      <a:pt x="82780" y="52974"/>
                    </a:moveTo>
                    <a:cubicBezTo>
                      <a:pt x="83204" y="52974"/>
                      <a:pt x="83632" y="53013"/>
                      <a:pt x="84057" y="53092"/>
                    </a:cubicBezTo>
                    <a:cubicBezTo>
                      <a:pt x="83538" y="53710"/>
                      <a:pt x="83135" y="54418"/>
                      <a:pt x="82875" y="55180"/>
                    </a:cubicBezTo>
                    <a:cubicBezTo>
                      <a:pt x="82633" y="55879"/>
                      <a:pt x="82525" y="56622"/>
                      <a:pt x="82570" y="57357"/>
                    </a:cubicBezTo>
                    <a:cubicBezTo>
                      <a:pt x="81329" y="56062"/>
                      <a:pt x="79570" y="55224"/>
                      <a:pt x="77701" y="55224"/>
                    </a:cubicBezTo>
                    <a:cubicBezTo>
                      <a:pt x="77681" y="55224"/>
                      <a:pt x="77661" y="55224"/>
                      <a:pt x="77642" y="55224"/>
                    </a:cubicBezTo>
                    <a:cubicBezTo>
                      <a:pt x="78979" y="53777"/>
                      <a:pt x="80847" y="52974"/>
                      <a:pt x="82780" y="52974"/>
                    </a:cubicBezTo>
                    <a:close/>
                    <a:moveTo>
                      <a:pt x="95806" y="52982"/>
                    </a:moveTo>
                    <a:cubicBezTo>
                      <a:pt x="97733" y="52982"/>
                      <a:pt x="99604" y="53779"/>
                      <a:pt x="100939" y="55224"/>
                    </a:cubicBezTo>
                    <a:cubicBezTo>
                      <a:pt x="100919" y="55224"/>
                      <a:pt x="100900" y="55224"/>
                      <a:pt x="100880" y="55224"/>
                    </a:cubicBezTo>
                    <a:cubicBezTo>
                      <a:pt x="99020" y="55224"/>
                      <a:pt x="97252" y="56062"/>
                      <a:pt x="96011" y="57357"/>
                    </a:cubicBezTo>
                    <a:cubicBezTo>
                      <a:pt x="96047" y="56622"/>
                      <a:pt x="95948" y="55879"/>
                      <a:pt x="95706" y="55180"/>
                    </a:cubicBezTo>
                    <a:cubicBezTo>
                      <a:pt x="95446" y="54418"/>
                      <a:pt x="95043" y="53710"/>
                      <a:pt x="94523" y="53101"/>
                    </a:cubicBezTo>
                    <a:cubicBezTo>
                      <a:pt x="94950" y="53021"/>
                      <a:pt x="95379" y="52982"/>
                      <a:pt x="95806" y="52982"/>
                    </a:cubicBezTo>
                    <a:close/>
                    <a:moveTo>
                      <a:pt x="59124" y="53131"/>
                    </a:moveTo>
                    <a:cubicBezTo>
                      <a:pt x="59554" y="53131"/>
                      <a:pt x="59988" y="53171"/>
                      <a:pt x="60420" y="53253"/>
                    </a:cubicBezTo>
                    <a:cubicBezTo>
                      <a:pt x="59425" y="54436"/>
                      <a:pt x="58843" y="55932"/>
                      <a:pt x="58932" y="57527"/>
                    </a:cubicBezTo>
                    <a:lnTo>
                      <a:pt x="58923" y="57518"/>
                    </a:lnTo>
                    <a:cubicBezTo>
                      <a:pt x="57682" y="56215"/>
                      <a:pt x="55914" y="55385"/>
                      <a:pt x="54046" y="55385"/>
                    </a:cubicBezTo>
                    <a:cubicBezTo>
                      <a:pt x="54026" y="55385"/>
                      <a:pt x="54006" y="55386"/>
                      <a:pt x="53986" y="55386"/>
                    </a:cubicBezTo>
                    <a:cubicBezTo>
                      <a:pt x="53966" y="55386"/>
                      <a:pt x="53946" y="55385"/>
                      <a:pt x="53927" y="55385"/>
                    </a:cubicBezTo>
                    <a:cubicBezTo>
                      <a:pt x="52067" y="55385"/>
                      <a:pt x="50299" y="56215"/>
                      <a:pt x="49049" y="57527"/>
                    </a:cubicBezTo>
                    <a:cubicBezTo>
                      <a:pt x="49138" y="55932"/>
                      <a:pt x="48556" y="54427"/>
                      <a:pt x="47561" y="53253"/>
                    </a:cubicBezTo>
                    <a:cubicBezTo>
                      <a:pt x="47993" y="53171"/>
                      <a:pt x="48427" y="53131"/>
                      <a:pt x="48858" y="53131"/>
                    </a:cubicBezTo>
                    <a:cubicBezTo>
                      <a:pt x="50787" y="53131"/>
                      <a:pt x="52654" y="53934"/>
                      <a:pt x="53995" y="55377"/>
                    </a:cubicBezTo>
                    <a:cubicBezTo>
                      <a:pt x="55328" y="53934"/>
                      <a:pt x="57194" y="53131"/>
                      <a:pt x="59124" y="53131"/>
                    </a:cubicBezTo>
                    <a:close/>
                    <a:moveTo>
                      <a:pt x="12289" y="53188"/>
                    </a:moveTo>
                    <a:cubicBezTo>
                      <a:pt x="12716" y="53188"/>
                      <a:pt x="13146" y="53227"/>
                      <a:pt x="13574" y="53307"/>
                    </a:cubicBezTo>
                    <a:cubicBezTo>
                      <a:pt x="13046" y="53916"/>
                      <a:pt x="12651" y="54624"/>
                      <a:pt x="12391" y="55386"/>
                    </a:cubicBezTo>
                    <a:cubicBezTo>
                      <a:pt x="12150" y="56085"/>
                      <a:pt x="12042" y="56819"/>
                      <a:pt x="12087" y="57563"/>
                    </a:cubicBezTo>
                    <a:lnTo>
                      <a:pt x="12078" y="57563"/>
                    </a:lnTo>
                    <a:cubicBezTo>
                      <a:pt x="10836" y="56269"/>
                      <a:pt x="9077" y="55430"/>
                      <a:pt x="7217" y="55430"/>
                    </a:cubicBezTo>
                    <a:cubicBezTo>
                      <a:pt x="7198" y="55430"/>
                      <a:pt x="7178" y="55430"/>
                      <a:pt x="7159" y="55431"/>
                    </a:cubicBezTo>
                    <a:cubicBezTo>
                      <a:pt x="8494" y="53985"/>
                      <a:pt x="10358" y="53188"/>
                      <a:pt x="12289" y="53188"/>
                    </a:cubicBezTo>
                    <a:close/>
                    <a:moveTo>
                      <a:pt x="25322" y="53188"/>
                    </a:moveTo>
                    <a:cubicBezTo>
                      <a:pt x="27247" y="53188"/>
                      <a:pt x="29113" y="53985"/>
                      <a:pt x="30456" y="55431"/>
                    </a:cubicBezTo>
                    <a:cubicBezTo>
                      <a:pt x="30436" y="55430"/>
                      <a:pt x="30416" y="55430"/>
                      <a:pt x="30397" y="55430"/>
                    </a:cubicBezTo>
                    <a:cubicBezTo>
                      <a:pt x="28528" y="55430"/>
                      <a:pt x="26769" y="56269"/>
                      <a:pt x="25528" y="57563"/>
                    </a:cubicBezTo>
                    <a:cubicBezTo>
                      <a:pt x="25563" y="56828"/>
                      <a:pt x="25465" y="56085"/>
                      <a:pt x="25223" y="55386"/>
                    </a:cubicBezTo>
                    <a:cubicBezTo>
                      <a:pt x="24954" y="54624"/>
                      <a:pt x="24560" y="53916"/>
                      <a:pt x="24040" y="53307"/>
                    </a:cubicBezTo>
                    <a:cubicBezTo>
                      <a:pt x="24467" y="53227"/>
                      <a:pt x="24896" y="53188"/>
                      <a:pt x="25322" y="53188"/>
                    </a:cubicBezTo>
                    <a:close/>
                    <a:moveTo>
                      <a:pt x="106107" y="52975"/>
                    </a:moveTo>
                    <a:cubicBezTo>
                      <a:pt x="106578" y="52975"/>
                      <a:pt x="107053" y="53022"/>
                      <a:pt x="107525" y="53119"/>
                    </a:cubicBezTo>
                    <a:cubicBezTo>
                      <a:pt x="106512" y="54373"/>
                      <a:pt x="105948" y="55959"/>
                      <a:pt x="106118" y="57626"/>
                    </a:cubicBezTo>
                    <a:cubicBezTo>
                      <a:pt x="104870" y="56163"/>
                      <a:pt x="102982" y="55215"/>
                      <a:pt x="100985" y="55215"/>
                    </a:cubicBezTo>
                    <a:cubicBezTo>
                      <a:pt x="100976" y="55215"/>
                      <a:pt x="100966" y="55215"/>
                      <a:pt x="100957" y="55215"/>
                    </a:cubicBezTo>
                    <a:cubicBezTo>
                      <a:pt x="102304" y="53768"/>
                      <a:pt x="104177" y="52975"/>
                      <a:pt x="106107" y="52975"/>
                    </a:cubicBezTo>
                    <a:close/>
                    <a:moveTo>
                      <a:pt x="70795" y="48523"/>
                    </a:moveTo>
                    <a:cubicBezTo>
                      <a:pt x="71278" y="48523"/>
                      <a:pt x="71764" y="48572"/>
                      <a:pt x="72248" y="48674"/>
                    </a:cubicBezTo>
                    <a:cubicBezTo>
                      <a:pt x="71271" y="49920"/>
                      <a:pt x="70742" y="51488"/>
                      <a:pt x="70939" y="53137"/>
                    </a:cubicBezTo>
                    <a:cubicBezTo>
                      <a:pt x="71445" y="53025"/>
                      <a:pt x="71954" y="52971"/>
                      <a:pt x="72460" y="52971"/>
                    </a:cubicBezTo>
                    <a:cubicBezTo>
                      <a:pt x="74392" y="52971"/>
                      <a:pt x="76265" y="53767"/>
                      <a:pt x="77615" y="55215"/>
                    </a:cubicBezTo>
                    <a:cubicBezTo>
                      <a:pt x="77597" y="55215"/>
                      <a:pt x="77579" y="55215"/>
                      <a:pt x="77561" y="55215"/>
                    </a:cubicBezTo>
                    <a:cubicBezTo>
                      <a:pt x="75520" y="55215"/>
                      <a:pt x="73598" y="56223"/>
                      <a:pt x="72346" y="57742"/>
                    </a:cubicBezTo>
                    <a:cubicBezTo>
                      <a:pt x="72694" y="54062"/>
                      <a:pt x="69407" y="50780"/>
                      <a:pt x="65713" y="50780"/>
                    </a:cubicBezTo>
                    <a:cubicBezTo>
                      <a:pt x="65693" y="50780"/>
                      <a:pt x="65673" y="50780"/>
                      <a:pt x="65653" y="50780"/>
                    </a:cubicBezTo>
                    <a:lnTo>
                      <a:pt x="65644" y="50780"/>
                    </a:lnTo>
                    <a:cubicBezTo>
                      <a:pt x="65624" y="50780"/>
                      <a:pt x="65604" y="50780"/>
                      <a:pt x="65584" y="50780"/>
                    </a:cubicBezTo>
                    <a:cubicBezTo>
                      <a:pt x="63716" y="50780"/>
                      <a:pt x="61957" y="51618"/>
                      <a:pt x="60706" y="52922"/>
                    </a:cubicBezTo>
                    <a:cubicBezTo>
                      <a:pt x="60796" y="51327"/>
                      <a:pt x="60214" y="49830"/>
                      <a:pt x="59219" y="48647"/>
                    </a:cubicBezTo>
                    <a:cubicBezTo>
                      <a:pt x="59647" y="48568"/>
                      <a:pt x="60078" y="48529"/>
                      <a:pt x="60505" y="48529"/>
                    </a:cubicBezTo>
                    <a:cubicBezTo>
                      <a:pt x="62438" y="48529"/>
                      <a:pt x="64310" y="49326"/>
                      <a:pt x="65653" y="50771"/>
                    </a:cubicBezTo>
                    <a:cubicBezTo>
                      <a:pt x="66986" y="49323"/>
                      <a:pt x="68860" y="48523"/>
                      <a:pt x="70795" y="48523"/>
                    </a:cubicBezTo>
                    <a:close/>
                    <a:moveTo>
                      <a:pt x="35611" y="53177"/>
                    </a:moveTo>
                    <a:cubicBezTo>
                      <a:pt x="36086" y="53177"/>
                      <a:pt x="36566" y="53226"/>
                      <a:pt x="37042" y="53325"/>
                    </a:cubicBezTo>
                    <a:cubicBezTo>
                      <a:pt x="36029" y="54570"/>
                      <a:pt x="35456" y="56156"/>
                      <a:pt x="35635" y="57823"/>
                    </a:cubicBezTo>
                    <a:cubicBezTo>
                      <a:pt x="34383" y="56367"/>
                      <a:pt x="32516" y="55421"/>
                      <a:pt x="30530" y="55421"/>
                    </a:cubicBezTo>
                    <a:cubicBezTo>
                      <a:pt x="30511" y="55421"/>
                      <a:pt x="30492" y="55421"/>
                      <a:pt x="30474" y="55422"/>
                    </a:cubicBezTo>
                    <a:cubicBezTo>
                      <a:pt x="31811" y="53976"/>
                      <a:pt x="33679" y="53177"/>
                      <a:pt x="35611" y="53177"/>
                    </a:cubicBezTo>
                    <a:close/>
                    <a:moveTo>
                      <a:pt x="112825" y="51076"/>
                    </a:moveTo>
                    <a:cubicBezTo>
                      <a:pt x="116002" y="51076"/>
                      <a:pt x="119178" y="53155"/>
                      <a:pt x="119218" y="57312"/>
                    </a:cubicBezTo>
                    <a:cubicBezTo>
                      <a:pt x="118738" y="57207"/>
                      <a:pt x="118254" y="57156"/>
                      <a:pt x="117774" y="57156"/>
                    </a:cubicBezTo>
                    <a:cubicBezTo>
                      <a:pt x="115918" y="57156"/>
                      <a:pt x="114121" y="57922"/>
                      <a:pt x="112825" y="59315"/>
                    </a:cubicBezTo>
                    <a:lnTo>
                      <a:pt x="112825" y="59315"/>
                    </a:lnTo>
                    <a:cubicBezTo>
                      <a:pt x="111544" y="57938"/>
                      <a:pt x="109754" y="57160"/>
                      <a:pt x="107883" y="57160"/>
                    </a:cubicBezTo>
                    <a:cubicBezTo>
                      <a:pt x="107391" y="57160"/>
                      <a:pt x="106907" y="57214"/>
                      <a:pt x="106432" y="57312"/>
                    </a:cubicBezTo>
                    <a:cubicBezTo>
                      <a:pt x="106472" y="53155"/>
                      <a:pt x="109649" y="51076"/>
                      <a:pt x="112825" y="51076"/>
                    </a:cubicBezTo>
                    <a:close/>
                    <a:moveTo>
                      <a:pt x="136136" y="51080"/>
                    </a:moveTo>
                    <a:cubicBezTo>
                      <a:pt x="139311" y="51080"/>
                      <a:pt x="142484" y="53157"/>
                      <a:pt x="142525" y="57312"/>
                    </a:cubicBezTo>
                    <a:lnTo>
                      <a:pt x="142525" y="57321"/>
                    </a:lnTo>
                    <a:cubicBezTo>
                      <a:pt x="142050" y="57219"/>
                      <a:pt x="141571" y="57169"/>
                      <a:pt x="141097" y="57169"/>
                    </a:cubicBezTo>
                    <a:cubicBezTo>
                      <a:pt x="139236" y="57169"/>
                      <a:pt x="137435" y="57936"/>
                      <a:pt x="136136" y="59328"/>
                    </a:cubicBezTo>
                    <a:cubicBezTo>
                      <a:pt x="134854" y="57948"/>
                      <a:pt x="133062" y="57169"/>
                      <a:pt x="131181" y="57169"/>
                    </a:cubicBezTo>
                    <a:cubicBezTo>
                      <a:pt x="130697" y="57169"/>
                      <a:pt x="130213" y="57223"/>
                      <a:pt x="129738" y="57321"/>
                    </a:cubicBezTo>
                    <a:cubicBezTo>
                      <a:pt x="129778" y="53161"/>
                      <a:pt x="132958" y="51080"/>
                      <a:pt x="136136" y="51080"/>
                    </a:cubicBezTo>
                    <a:close/>
                    <a:moveTo>
                      <a:pt x="89307" y="51119"/>
                    </a:moveTo>
                    <a:cubicBezTo>
                      <a:pt x="91889" y="51119"/>
                      <a:pt x="94470" y="52493"/>
                      <a:pt x="95366" y="55242"/>
                    </a:cubicBezTo>
                    <a:cubicBezTo>
                      <a:pt x="95590" y="55923"/>
                      <a:pt x="95697" y="56631"/>
                      <a:pt x="95706" y="57348"/>
                    </a:cubicBezTo>
                    <a:cubicBezTo>
                      <a:pt x="95226" y="57243"/>
                      <a:pt x="94742" y="57192"/>
                      <a:pt x="94262" y="57192"/>
                    </a:cubicBezTo>
                    <a:cubicBezTo>
                      <a:pt x="92407" y="57192"/>
                      <a:pt x="90613" y="57958"/>
                      <a:pt x="89317" y="59346"/>
                    </a:cubicBezTo>
                    <a:cubicBezTo>
                      <a:pt x="88036" y="57975"/>
                      <a:pt x="86244" y="57187"/>
                      <a:pt x="84362" y="57187"/>
                    </a:cubicBezTo>
                    <a:cubicBezTo>
                      <a:pt x="83878" y="57187"/>
                      <a:pt x="83394" y="57241"/>
                      <a:pt x="82919" y="57348"/>
                    </a:cubicBezTo>
                    <a:cubicBezTo>
                      <a:pt x="82919" y="56631"/>
                      <a:pt x="83018" y="55923"/>
                      <a:pt x="83224" y="55251"/>
                    </a:cubicBezTo>
                    <a:lnTo>
                      <a:pt x="83242" y="55242"/>
                    </a:lnTo>
                    <a:cubicBezTo>
                      <a:pt x="84138" y="52495"/>
                      <a:pt x="86723" y="51119"/>
                      <a:pt x="89307" y="51119"/>
                    </a:cubicBezTo>
                    <a:close/>
                    <a:moveTo>
                      <a:pt x="42351" y="51273"/>
                    </a:moveTo>
                    <a:cubicBezTo>
                      <a:pt x="45527" y="51273"/>
                      <a:pt x="48704" y="53352"/>
                      <a:pt x="48744" y="57509"/>
                    </a:cubicBezTo>
                    <a:cubicBezTo>
                      <a:pt x="48269" y="57407"/>
                      <a:pt x="47791" y="57358"/>
                      <a:pt x="47316" y="57358"/>
                    </a:cubicBezTo>
                    <a:cubicBezTo>
                      <a:pt x="45455" y="57358"/>
                      <a:pt x="43655" y="58124"/>
                      <a:pt x="42355" y="59517"/>
                    </a:cubicBezTo>
                    <a:cubicBezTo>
                      <a:pt x="41081" y="58144"/>
                      <a:pt x="39293" y="57366"/>
                      <a:pt x="37414" y="57366"/>
                    </a:cubicBezTo>
                    <a:cubicBezTo>
                      <a:pt x="37404" y="57366"/>
                      <a:pt x="37393" y="57366"/>
                      <a:pt x="37382" y="57366"/>
                    </a:cubicBezTo>
                    <a:lnTo>
                      <a:pt x="37400" y="57357"/>
                    </a:lnTo>
                    <a:cubicBezTo>
                      <a:pt x="36916" y="57357"/>
                      <a:pt x="36432" y="57402"/>
                      <a:pt x="35958" y="57509"/>
                    </a:cubicBezTo>
                    <a:cubicBezTo>
                      <a:pt x="35998" y="53352"/>
                      <a:pt x="39174" y="51273"/>
                      <a:pt x="42351" y="51273"/>
                    </a:cubicBezTo>
                    <a:close/>
                    <a:moveTo>
                      <a:pt x="65657" y="51282"/>
                    </a:moveTo>
                    <a:cubicBezTo>
                      <a:pt x="68834" y="51282"/>
                      <a:pt x="72010" y="53361"/>
                      <a:pt x="72050" y="57518"/>
                    </a:cubicBezTo>
                    <a:cubicBezTo>
                      <a:pt x="71572" y="57413"/>
                      <a:pt x="71090" y="57362"/>
                      <a:pt x="70611" y="57362"/>
                    </a:cubicBezTo>
                    <a:cubicBezTo>
                      <a:pt x="68757" y="57362"/>
                      <a:pt x="66958" y="58130"/>
                      <a:pt x="65662" y="59525"/>
                    </a:cubicBezTo>
                    <a:cubicBezTo>
                      <a:pt x="64387" y="58153"/>
                      <a:pt x="62599" y="57366"/>
                      <a:pt x="60729" y="57366"/>
                    </a:cubicBezTo>
                    <a:cubicBezTo>
                      <a:pt x="60719" y="57366"/>
                      <a:pt x="60708" y="57366"/>
                      <a:pt x="60697" y="57366"/>
                    </a:cubicBezTo>
                    <a:lnTo>
                      <a:pt x="60715" y="57366"/>
                    </a:lnTo>
                    <a:cubicBezTo>
                      <a:pt x="60223" y="57366"/>
                      <a:pt x="59739" y="57411"/>
                      <a:pt x="59264" y="57518"/>
                    </a:cubicBezTo>
                    <a:cubicBezTo>
                      <a:pt x="59304" y="53361"/>
                      <a:pt x="62481" y="51282"/>
                      <a:pt x="65657" y="51282"/>
                    </a:cubicBezTo>
                    <a:close/>
                    <a:moveTo>
                      <a:pt x="18802" y="51334"/>
                    </a:moveTo>
                    <a:cubicBezTo>
                      <a:pt x="21383" y="51334"/>
                      <a:pt x="23964" y="52708"/>
                      <a:pt x="24864" y="55457"/>
                    </a:cubicBezTo>
                    <a:cubicBezTo>
                      <a:pt x="25079" y="56129"/>
                      <a:pt x="25196" y="56846"/>
                      <a:pt x="25196" y="57554"/>
                    </a:cubicBezTo>
                    <a:cubicBezTo>
                      <a:pt x="24721" y="57452"/>
                      <a:pt x="24242" y="57402"/>
                      <a:pt x="23767" y="57402"/>
                    </a:cubicBezTo>
                    <a:cubicBezTo>
                      <a:pt x="21904" y="57402"/>
                      <a:pt x="20100" y="58169"/>
                      <a:pt x="18807" y="59561"/>
                    </a:cubicBezTo>
                    <a:cubicBezTo>
                      <a:pt x="17526" y="58181"/>
                      <a:pt x="15734" y="57402"/>
                      <a:pt x="13852" y="57402"/>
                    </a:cubicBezTo>
                    <a:cubicBezTo>
                      <a:pt x="13368" y="57402"/>
                      <a:pt x="12884" y="57456"/>
                      <a:pt x="12409" y="57563"/>
                    </a:cubicBezTo>
                    <a:cubicBezTo>
                      <a:pt x="12409" y="56846"/>
                      <a:pt x="12526" y="56129"/>
                      <a:pt x="12741" y="55448"/>
                    </a:cubicBezTo>
                    <a:lnTo>
                      <a:pt x="12741" y="55457"/>
                    </a:lnTo>
                    <a:cubicBezTo>
                      <a:pt x="13637" y="52710"/>
                      <a:pt x="16220" y="51334"/>
                      <a:pt x="18802" y="51334"/>
                    </a:cubicBezTo>
                    <a:close/>
                    <a:moveTo>
                      <a:pt x="117977" y="57538"/>
                    </a:moveTo>
                    <a:cubicBezTo>
                      <a:pt x="118398" y="57538"/>
                      <a:pt x="118823" y="57576"/>
                      <a:pt x="119245" y="57653"/>
                    </a:cubicBezTo>
                    <a:cubicBezTo>
                      <a:pt x="118726" y="58271"/>
                      <a:pt x="118322" y="58979"/>
                      <a:pt x="118063" y="59741"/>
                    </a:cubicBezTo>
                    <a:lnTo>
                      <a:pt x="118054" y="59741"/>
                    </a:lnTo>
                    <a:cubicBezTo>
                      <a:pt x="117821" y="60439"/>
                      <a:pt x="117713" y="61174"/>
                      <a:pt x="117758" y="61918"/>
                    </a:cubicBezTo>
                    <a:cubicBezTo>
                      <a:pt x="116501" y="60608"/>
                      <a:pt x="114730" y="59776"/>
                      <a:pt x="112860" y="59776"/>
                    </a:cubicBezTo>
                    <a:cubicBezTo>
                      <a:pt x="112850" y="59776"/>
                      <a:pt x="112840" y="59776"/>
                      <a:pt x="112830" y="59776"/>
                    </a:cubicBezTo>
                    <a:cubicBezTo>
                      <a:pt x="114169" y="58334"/>
                      <a:pt x="116040" y="57538"/>
                      <a:pt x="117977" y="57538"/>
                    </a:cubicBezTo>
                    <a:close/>
                    <a:moveTo>
                      <a:pt x="130971" y="57538"/>
                    </a:moveTo>
                    <a:cubicBezTo>
                      <a:pt x="132907" y="57538"/>
                      <a:pt x="134780" y="58334"/>
                      <a:pt x="136127" y="59776"/>
                    </a:cubicBezTo>
                    <a:cubicBezTo>
                      <a:pt x="136117" y="59776"/>
                      <a:pt x="136107" y="59776"/>
                      <a:pt x="136097" y="59776"/>
                    </a:cubicBezTo>
                    <a:cubicBezTo>
                      <a:pt x="134217" y="59776"/>
                      <a:pt x="132446" y="60608"/>
                      <a:pt x="131199" y="61918"/>
                    </a:cubicBezTo>
                    <a:cubicBezTo>
                      <a:pt x="131234" y="61183"/>
                      <a:pt x="131136" y="60439"/>
                      <a:pt x="130894" y="59741"/>
                    </a:cubicBezTo>
                    <a:lnTo>
                      <a:pt x="130885" y="59741"/>
                    </a:lnTo>
                    <a:cubicBezTo>
                      <a:pt x="130625" y="58979"/>
                      <a:pt x="130222" y="58271"/>
                      <a:pt x="129702" y="57653"/>
                    </a:cubicBezTo>
                    <a:cubicBezTo>
                      <a:pt x="130125" y="57576"/>
                      <a:pt x="130549" y="57538"/>
                      <a:pt x="130971" y="57538"/>
                    </a:cubicBezTo>
                    <a:close/>
                    <a:moveTo>
                      <a:pt x="94432" y="57571"/>
                    </a:moveTo>
                    <a:cubicBezTo>
                      <a:pt x="94855" y="57571"/>
                      <a:pt x="95282" y="57610"/>
                      <a:pt x="95706" y="57689"/>
                    </a:cubicBezTo>
                    <a:cubicBezTo>
                      <a:pt x="94720" y="58871"/>
                      <a:pt x="94138" y="60377"/>
                      <a:pt x="94219" y="61963"/>
                    </a:cubicBezTo>
                    <a:cubicBezTo>
                      <a:pt x="92984" y="60666"/>
                      <a:pt x="91228" y="59830"/>
                      <a:pt x="89369" y="59830"/>
                    </a:cubicBezTo>
                    <a:cubicBezTo>
                      <a:pt x="89340" y="59830"/>
                      <a:pt x="89311" y="59830"/>
                      <a:pt x="89281" y="59830"/>
                    </a:cubicBezTo>
                    <a:cubicBezTo>
                      <a:pt x="89261" y="59830"/>
                      <a:pt x="89242" y="59830"/>
                      <a:pt x="89222" y="59830"/>
                    </a:cubicBezTo>
                    <a:cubicBezTo>
                      <a:pt x="87353" y="59830"/>
                      <a:pt x="85594" y="60659"/>
                      <a:pt x="84344" y="61963"/>
                    </a:cubicBezTo>
                    <a:cubicBezTo>
                      <a:pt x="84434" y="60377"/>
                      <a:pt x="83851" y="58871"/>
                      <a:pt x="82866" y="57689"/>
                    </a:cubicBezTo>
                    <a:lnTo>
                      <a:pt x="82857" y="57689"/>
                    </a:lnTo>
                    <a:cubicBezTo>
                      <a:pt x="83283" y="57610"/>
                      <a:pt x="83710" y="57571"/>
                      <a:pt x="84135" y="57571"/>
                    </a:cubicBezTo>
                    <a:cubicBezTo>
                      <a:pt x="86071" y="57571"/>
                      <a:pt x="87946" y="58374"/>
                      <a:pt x="89290" y="59821"/>
                    </a:cubicBezTo>
                    <a:cubicBezTo>
                      <a:pt x="90628" y="58374"/>
                      <a:pt x="92501" y="57571"/>
                      <a:pt x="94432" y="57571"/>
                    </a:cubicBezTo>
                    <a:close/>
                    <a:moveTo>
                      <a:pt x="47479" y="57732"/>
                    </a:moveTo>
                    <a:cubicBezTo>
                      <a:pt x="47903" y="57732"/>
                      <a:pt x="48329" y="57771"/>
                      <a:pt x="48753" y="57850"/>
                    </a:cubicBezTo>
                    <a:cubicBezTo>
                      <a:pt x="48233" y="58468"/>
                      <a:pt x="47839" y="59176"/>
                      <a:pt x="47570" y="59938"/>
                    </a:cubicBezTo>
                    <a:cubicBezTo>
                      <a:pt x="47337" y="60637"/>
                      <a:pt x="47230" y="61380"/>
                      <a:pt x="47275" y="62115"/>
                    </a:cubicBezTo>
                    <a:lnTo>
                      <a:pt x="47266" y="62115"/>
                    </a:lnTo>
                    <a:cubicBezTo>
                      <a:pt x="46024" y="60820"/>
                      <a:pt x="44265" y="59982"/>
                      <a:pt x="42405" y="59982"/>
                    </a:cubicBezTo>
                    <a:cubicBezTo>
                      <a:pt x="42386" y="59982"/>
                      <a:pt x="42366" y="59982"/>
                      <a:pt x="42346" y="59982"/>
                    </a:cubicBezTo>
                    <a:cubicBezTo>
                      <a:pt x="43684" y="58535"/>
                      <a:pt x="45551" y="57732"/>
                      <a:pt x="47479" y="57732"/>
                    </a:cubicBezTo>
                    <a:close/>
                    <a:moveTo>
                      <a:pt x="60498" y="57741"/>
                    </a:moveTo>
                    <a:cubicBezTo>
                      <a:pt x="62431" y="57741"/>
                      <a:pt x="64299" y="58543"/>
                      <a:pt x="65644" y="59982"/>
                    </a:cubicBezTo>
                    <a:cubicBezTo>
                      <a:pt x="65634" y="59982"/>
                      <a:pt x="65623" y="59982"/>
                      <a:pt x="65613" y="59982"/>
                    </a:cubicBezTo>
                    <a:cubicBezTo>
                      <a:pt x="63734" y="59982"/>
                      <a:pt x="61963" y="60814"/>
                      <a:pt x="60715" y="62124"/>
                    </a:cubicBezTo>
                    <a:cubicBezTo>
                      <a:pt x="60751" y="61380"/>
                      <a:pt x="60653" y="60646"/>
                      <a:pt x="60411" y="59938"/>
                    </a:cubicBezTo>
                    <a:lnTo>
                      <a:pt x="60402" y="59938"/>
                    </a:lnTo>
                    <a:cubicBezTo>
                      <a:pt x="60142" y="59176"/>
                      <a:pt x="59739" y="58468"/>
                      <a:pt x="59219" y="57859"/>
                    </a:cubicBezTo>
                    <a:cubicBezTo>
                      <a:pt x="59645" y="57780"/>
                      <a:pt x="60073" y="57741"/>
                      <a:pt x="60498" y="57741"/>
                    </a:cubicBezTo>
                    <a:close/>
                    <a:moveTo>
                      <a:pt x="23936" y="57773"/>
                    </a:moveTo>
                    <a:cubicBezTo>
                      <a:pt x="24366" y="57773"/>
                      <a:pt x="24800" y="57813"/>
                      <a:pt x="25232" y="57895"/>
                    </a:cubicBezTo>
                    <a:cubicBezTo>
                      <a:pt x="24237" y="59068"/>
                      <a:pt x="23655" y="60574"/>
                      <a:pt x="23744" y="62160"/>
                    </a:cubicBezTo>
                    <a:cubicBezTo>
                      <a:pt x="22494" y="60857"/>
                      <a:pt x="20727" y="60027"/>
                      <a:pt x="18867" y="60027"/>
                    </a:cubicBezTo>
                    <a:cubicBezTo>
                      <a:pt x="18847" y="60027"/>
                      <a:pt x="18827" y="60027"/>
                      <a:pt x="18807" y="60027"/>
                    </a:cubicBezTo>
                    <a:cubicBezTo>
                      <a:pt x="18787" y="60027"/>
                      <a:pt x="18767" y="60027"/>
                      <a:pt x="18747" y="60027"/>
                    </a:cubicBezTo>
                    <a:cubicBezTo>
                      <a:pt x="16879" y="60027"/>
                      <a:pt x="15111" y="60857"/>
                      <a:pt x="13870" y="62169"/>
                    </a:cubicBezTo>
                    <a:cubicBezTo>
                      <a:pt x="13951" y="60574"/>
                      <a:pt x="13368" y="59077"/>
                      <a:pt x="12382" y="57895"/>
                    </a:cubicBezTo>
                    <a:lnTo>
                      <a:pt x="12374" y="57895"/>
                    </a:lnTo>
                    <a:cubicBezTo>
                      <a:pt x="12805" y="57813"/>
                      <a:pt x="13239" y="57773"/>
                      <a:pt x="13670" y="57773"/>
                    </a:cubicBezTo>
                    <a:cubicBezTo>
                      <a:pt x="15599" y="57773"/>
                      <a:pt x="17467" y="58575"/>
                      <a:pt x="18807" y="60018"/>
                    </a:cubicBezTo>
                    <a:cubicBezTo>
                      <a:pt x="20140" y="58575"/>
                      <a:pt x="22007" y="57773"/>
                      <a:pt x="23936" y="57773"/>
                    </a:cubicBezTo>
                    <a:close/>
                    <a:moveTo>
                      <a:pt x="107668" y="57537"/>
                    </a:moveTo>
                    <a:cubicBezTo>
                      <a:pt x="109594" y="57537"/>
                      <a:pt x="111464" y="58336"/>
                      <a:pt x="112812" y="59776"/>
                    </a:cubicBezTo>
                    <a:cubicBezTo>
                      <a:pt x="112793" y="59776"/>
                      <a:pt x="112774" y="59776"/>
                      <a:pt x="112756" y="59776"/>
                    </a:cubicBezTo>
                    <a:cubicBezTo>
                      <a:pt x="110769" y="59776"/>
                      <a:pt x="108902" y="60722"/>
                      <a:pt x="107650" y="62178"/>
                    </a:cubicBezTo>
                    <a:lnTo>
                      <a:pt x="107650" y="62178"/>
                    </a:lnTo>
                    <a:cubicBezTo>
                      <a:pt x="107803" y="60502"/>
                      <a:pt x="107211" y="58925"/>
                      <a:pt x="106181" y="57698"/>
                    </a:cubicBezTo>
                    <a:cubicBezTo>
                      <a:pt x="106675" y="57590"/>
                      <a:pt x="107173" y="57537"/>
                      <a:pt x="107668" y="57537"/>
                    </a:cubicBezTo>
                    <a:close/>
                    <a:moveTo>
                      <a:pt x="37180" y="57734"/>
                    </a:moveTo>
                    <a:cubicBezTo>
                      <a:pt x="39111" y="57734"/>
                      <a:pt x="40981" y="58533"/>
                      <a:pt x="42328" y="59974"/>
                    </a:cubicBezTo>
                    <a:cubicBezTo>
                      <a:pt x="42310" y="59973"/>
                      <a:pt x="42291" y="59973"/>
                      <a:pt x="42273" y="59973"/>
                    </a:cubicBezTo>
                    <a:cubicBezTo>
                      <a:pt x="40286" y="59973"/>
                      <a:pt x="38419" y="60919"/>
                      <a:pt x="37167" y="62375"/>
                    </a:cubicBezTo>
                    <a:cubicBezTo>
                      <a:pt x="37320" y="60708"/>
                      <a:pt x="36728" y="59131"/>
                      <a:pt x="35698" y="57895"/>
                    </a:cubicBezTo>
                    <a:lnTo>
                      <a:pt x="35689" y="57895"/>
                    </a:lnTo>
                    <a:cubicBezTo>
                      <a:pt x="36185" y="57787"/>
                      <a:pt x="36684" y="57734"/>
                      <a:pt x="37180" y="57734"/>
                    </a:cubicBezTo>
                    <a:close/>
                    <a:moveTo>
                      <a:pt x="124474" y="55684"/>
                    </a:moveTo>
                    <a:cubicBezTo>
                      <a:pt x="127057" y="55684"/>
                      <a:pt x="129639" y="57057"/>
                      <a:pt x="130536" y="59803"/>
                    </a:cubicBezTo>
                    <a:cubicBezTo>
                      <a:pt x="130751" y="60484"/>
                      <a:pt x="130858" y="61192"/>
                      <a:pt x="130867" y="61909"/>
                    </a:cubicBezTo>
                    <a:cubicBezTo>
                      <a:pt x="130392" y="61807"/>
                      <a:pt x="129913" y="61757"/>
                      <a:pt x="129438" y="61757"/>
                    </a:cubicBezTo>
                    <a:cubicBezTo>
                      <a:pt x="127575" y="61757"/>
                      <a:pt x="125771" y="62524"/>
                      <a:pt x="124478" y="63916"/>
                    </a:cubicBezTo>
                    <a:cubicBezTo>
                      <a:pt x="123197" y="62536"/>
                      <a:pt x="121405" y="61757"/>
                      <a:pt x="119523" y="61757"/>
                    </a:cubicBezTo>
                    <a:cubicBezTo>
                      <a:pt x="119039" y="61757"/>
                      <a:pt x="118555" y="61810"/>
                      <a:pt x="118080" y="61909"/>
                    </a:cubicBezTo>
                    <a:cubicBezTo>
                      <a:pt x="118080" y="61192"/>
                      <a:pt x="118197" y="60484"/>
                      <a:pt x="118412" y="59803"/>
                    </a:cubicBezTo>
                    <a:cubicBezTo>
                      <a:pt x="119308" y="57057"/>
                      <a:pt x="121891" y="55684"/>
                      <a:pt x="124474" y="55684"/>
                    </a:cubicBezTo>
                    <a:close/>
                    <a:moveTo>
                      <a:pt x="100947" y="55720"/>
                    </a:moveTo>
                    <a:cubicBezTo>
                      <a:pt x="104117" y="55720"/>
                      <a:pt x="107290" y="57792"/>
                      <a:pt x="107337" y="61941"/>
                    </a:cubicBezTo>
                    <a:lnTo>
                      <a:pt x="107337" y="61941"/>
                    </a:lnTo>
                    <a:cubicBezTo>
                      <a:pt x="106869" y="61842"/>
                      <a:pt x="106398" y="61793"/>
                      <a:pt x="105930" y="61793"/>
                    </a:cubicBezTo>
                    <a:cubicBezTo>
                      <a:pt x="104072" y="61793"/>
                      <a:pt x="102267" y="62560"/>
                      <a:pt x="100975" y="63952"/>
                    </a:cubicBezTo>
                    <a:cubicBezTo>
                      <a:pt x="99693" y="62572"/>
                      <a:pt x="97901" y="61792"/>
                      <a:pt x="96020" y="61792"/>
                    </a:cubicBezTo>
                    <a:cubicBezTo>
                      <a:pt x="95536" y="61792"/>
                      <a:pt x="95052" y="61846"/>
                      <a:pt x="94577" y="61945"/>
                    </a:cubicBezTo>
                    <a:cubicBezTo>
                      <a:pt x="94604" y="57796"/>
                      <a:pt x="97774" y="55720"/>
                      <a:pt x="100947" y="55720"/>
                    </a:cubicBezTo>
                    <a:close/>
                    <a:moveTo>
                      <a:pt x="77633" y="55721"/>
                    </a:moveTo>
                    <a:cubicBezTo>
                      <a:pt x="80806" y="55721"/>
                      <a:pt x="83980" y="57797"/>
                      <a:pt x="84022" y="61952"/>
                    </a:cubicBezTo>
                    <a:lnTo>
                      <a:pt x="84022" y="61952"/>
                    </a:lnTo>
                    <a:cubicBezTo>
                      <a:pt x="83551" y="61851"/>
                      <a:pt x="83077" y="61802"/>
                      <a:pt x="82606" y="61802"/>
                    </a:cubicBezTo>
                    <a:cubicBezTo>
                      <a:pt x="80748" y="61802"/>
                      <a:pt x="78943" y="62569"/>
                      <a:pt x="77651" y="63961"/>
                    </a:cubicBezTo>
                    <a:cubicBezTo>
                      <a:pt x="76369" y="62581"/>
                      <a:pt x="74577" y="61801"/>
                      <a:pt x="72696" y="61801"/>
                    </a:cubicBezTo>
                    <a:cubicBezTo>
                      <a:pt x="72212" y="61801"/>
                      <a:pt x="71728" y="61855"/>
                      <a:pt x="71253" y="61954"/>
                    </a:cubicBezTo>
                    <a:cubicBezTo>
                      <a:pt x="71284" y="57799"/>
                      <a:pt x="74458" y="55721"/>
                      <a:pt x="77633" y="55721"/>
                    </a:cubicBezTo>
                    <a:close/>
                    <a:moveTo>
                      <a:pt x="54007" y="55886"/>
                    </a:moveTo>
                    <a:cubicBezTo>
                      <a:pt x="56587" y="55886"/>
                      <a:pt x="59166" y="57260"/>
                      <a:pt x="60061" y="60009"/>
                    </a:cubicBezTo>
                    <a:cubicBezTo>
                      <a:pt x="60285" y="60681"/>
                      <a:pt x="60393" y="61398"/>
                      <a:pt x="60402" y="62106"/>
                    </a:cubicBezTo>
                    <a:cubicBezTo>
                      <a:pt x="59929" y="62004"/>
                      <a:pt x="59451" y="61954"/>
                      <a:pt x="58977" y="61954"/>
                    </a:cubicBezTo>
                    <a:cubicBezTo>
                      <a:pt x="57118" y="61954"/>
                      <a:pt x="55312" y="62721"/>
                      <a:pt x="54013" y="64113"/>
                    </a:cubicBezTo>
                    <a:cubicBezTo>
                      <a:pt x="52741" y="62733"/>
                      <a:pt x="50939" y="61954"/>
                      <a:pt x="49067" y="61954"/>
                    </a:cubicBezTo>
                    <a:cubicBezTo>
                      <a:pt x="48574" y="61954"/>
                      <a:pt x="48090" y="62008"/>
                      <a:pt x="47624" y="62115"/>
                    </a:cubicBezTo>
                    <a:cubicBezTo>
                      <a:pt x="47615" y="61398"/>
                      <a:pt x="47723" y="60690"/>
                      <a:pt x="47929" y="60009"/>
                    </a:cubicBezTo>
                    <a:lnTo>
                      <a:pt x="47947" y="60009"/>
                    </a:lnTo>
                    <a:cubicBezTo>
                      <a:pt x="48843" y="57262"/>
                      <a:pt x="51425" y="55886"/>
                      <a:pt x="54007" y="55886"/>
                    </a:cubicBezTo>
                    <a:close/>
                    <a:moveTo>
                      <a:pt x="30465" y="55920"/>
                    </a:moveTo>
                    <a:cubicBezTo>
                      <a:pt x="33637" y="55920"/>
                      <a:pt x="36811" y="57998"/>
                      <a:pt x="36854" y="62156"/>
                    </a:cubicBezTo>
                    <a:lnTo>
                      <a:pt x="36854" y="62156"/>
                    </a:lnTo>
                    <a:cubicBezTo>
                      <a:pt x="36379" y="62054"/>
                      <a:pt x="35901" y="62004"/>
                      <a:pt x="35426" y="62004"/>
                    </a:cubicBezTo>
                    <a:cubicBezTo>
                      <a:pt x="33569" y="62004"/>
                      <a:pt x="31771" y="62770"/>
                      <a:pt x="30483" y="64158"/>
                    </a:cubicBezTo>
                    <a:cubicBezTo>
                      <a:pt x="29201" y="62787"/>
                      <a:pt x="27409" y="61999"/>
                      <a:pt x="25528" y="61999"/>
                    </a:cubicBezTo>
                    <a:cubicBezTo>
                      <a:pt x="25044" y="61999"/>
                      <a:pt x="24560" y="62052"/>
                      <a:pt x="24085" y="62160"/>
                    </a:cubicBezTo>
                    <a:cubicBezTo>
                      <a:pt x="24116" y="58001"/>
                      <a:pt x="27290" y="55920"/>
                      <a:pt x="30465" y="55920"/>
                    </a:cubicBezTo>
                    <a:close/>
                    <a:moveTo>
                      <a:pt x="7145" y="55923"/>
                    </a:moveTo>
                    <a:cubicBezTo>
                      <a:pt x="10322" y="55923"/>
                      <a:pt x="13498" y="58002"/>
                      <a:pt x="13538" y="62160"/>
                    </a:cubicBezTo>
                    <a:cubicBezTo>
                      <a:pt x="13060" y="62055"/>
                      <a:pt x="12577" y="62004"/>
                      <a:pt x="12098" y="62004"/>
                    </a:cubicBezTo>
                    <a:cubicBezTo>
                      <a:pt x="10244" y="62004"/>
                      <a:pt x="8445" y="62770"/>
                      <a:pt x="7150" y="64158"/>
                    </a:cubicBezTo>
                    <a:lnTo>
                      <a:pt x="7150" y="64167"/>
                    </a:lnTo>
                    <a:cubicBezTo>
                      <a:pt x="5868" y="62787"/>
                      <a:pt x="4076" y="62008"/>
                      <a:pt x="2194" y="62008"/>
                    </a:cubicBezTo>
                    <a:cubicBezTo>
                      <a:pt x="1711" y="62008"/>
                      <a:pt x="1227" y="62052"/>
                      <a:pt x="752" y="62160"/>
                    </a:cubicBezTo>
                    <a:cubicBezTo>
                      <a:pt x="792" y="58002"/>
                      <a:pt x="3969" y="55923"/>
                      <a:pt x="7145" y="55923"/>
                    </a:cubicBezTo>
                    <a:close/>
                    <a:moveTo>
                      <a:pt x="119331" y="62140"/>
                    </a:moveTo>
                    <a:cubicBezTo>
                      <a:pt x="121264" y="62140"/>
                      <a:pt x="123135" y="62937"/>
                      <a:pt x="124478" y="64382"/>
                    </a:cubicBezTo>
                    <a:cubicBezTo>
                      <a:pt x="125815" y="62942"/>
                      <a:pt x="127688" y="62141"/>
                      <a:pt x="129619" y="62141"/>
                    </a:cubicBezTo>
                    <a:cubicBezTo>
                      <a:pt x="130043" y="62141"/>
                      <a:pt x="130469" y="62179"/>
                      <a:pt x="130894" y="62258"/>
                    </a:cubicBezTo>
                    <a:cubicBezTo>
                      <a:pt x="129908" y="63432"/>
                      <a:pt x="129326" y="64929"/>
                      <a:pt x="129415" y="66524"/>
                    </a:cubicBezTo>
                    <a:lnTo>
                      <a:pt x="129406" y="66533"/>
                    </a:lnTo>
                    <a:cubicBezTo>
                      <a:pt x="128165" y="65229"/>
                      <a:pt x="126397" y="64391"/>
                      <a:pt x="124528" y="64391"/>
                    </a:cubicBezTo>
                    <a:cubicBezTo>
                      <a:pt x="124509" y="64391"/>
                      <a:pt x="124489" y="64391"/>
                      <a:pt x="124469" y="64391"/>
                    </a:cubicBezTo>
                    <a:cubicBezTo>
                      <a:pt x="124450" y="64391"/>
                      <a:pt x="124430" y="64391"/>
                      <a:pt x="124410" y="64391"/>
                    </a:cubicBezTo>
                    <a:cubicBezTo>
                      <a:pt x="122541" y="64391"/>
                      <a:pt x="120782" y="65229"/>
                      <a:pt x="119532" y="66533"/>
                    </a:cubicBezTo>
                    <a:cubicBezTo>
                      <a:pt x="119622" y="64938"/>
                      <a:pt x="119039" y="63441"/>
                      <a:pt x="118045" y="62258"/>
                    </a:cubicBezTo>
                    <a:cubicBezTo>
                      <a:pt x="118473" y="62179"/>
                      <a:pt x="118903" y="62140"/>
                      <a:pt x="119331" y="62140"/>
                    </a:cubicBezTo>
                    <a:close/>
                    <a:moveTo>
                      <a:pt x="95793" y="62177"/>
                    </a:moveTo>
                    <a:cubicBezTo>
                      <a:pt x="97728" y="62177"/>
                      <a:pt x="99603" y="62979"/>
                      <a:pt x="100948" y="64427"/>
                    </a:cubicBezTo>
                    <a:lnTo>
                      <a:pt x="100948" y="64427"/>
                    </a:lnTo>
                    <a:cubicBezTo>
                      <a:pt x="100945" y="64427"/>
                      <a:pt x="100942" y="64427"/>
                      <a:pt x="100939" y="64427"/>
                    </a:cubicBezTo>
                    <a:cubicBezTo>
                      <a:pt x="100919" y="64427"/>
                      <a:pt x="100900" y="64427"/>
                      <a:pt x="100880" y="64427"/>
                    </a:cubicBezTo>
                    <a:cubicBezTo>
                      <a:pt x="99011" y="64427"/>
                      <a:pt x="97252" y="65265"/>
                      <a:pt x="96002" y="66568"/>
                    </a:cubicBezTo>
                    <a:cubicBezTo>
                      <a:pt x="96091" y="64982"/>
                      <a:pt x="95509" y="63477"/>
                      <a:pt x="94514" y="62294"/>
                    </a:cubicBezTo>
                    <a:cubicBezTo>
                      <a:pt x="94940" y="62215"/>
                      <a:pt x="95368" y="62177"/>
                      <a:pt x="95793" y="62177"/>
                    </a:cubicBezTo>
                    <a:close/>
                    <a:moveTo>
                      <a:pt x="82770" y="62194"/>
                    </a:moveTo>
                    <a:cubicBezTo>
                      <a:pt x="83195" y="62194"/>
                      <a:pt x="83623" y="62233"/>
                      <a:pt x="84048" y="62312"/>
                    </a:cubicBezTo>
                    <a:cubicBezTo>
                      <a:pt x="83054" y="63495"/>
                      <a:pt x="82471" y="64991"/>
                      <a:pt x="82561" y="66586"/>
                    </a:cubicBezTo>
                    <a:cubicBezTo>
                      <a:pt x="81311" y="65283"/>
                      <a:pt x="79552" y="64445"/>
                      <a:pt x="77683" y="64445"/>
                    </a:cubicBezTo>
                    <a:cubicBezTo>
                      <a:pt x="77663" y="64445"/>
                      <a:pt x="77644" y="64445"/>
                      <a:pt x="77624" y="64445"/>
                    </a:cubicBezTo>
                    <a:cubicBezTo>
                      <a:pt x="78961" y="62997"/>
                      <a:pt x="80835" y="62194"/>
                      <a:pt x="82770" y="62194"/>
                    </a:cubicBezTo>
                    <a:close/>
                    <a:moveTo>
                      <a:pt x="48840" y="62338"/>
                    </a:moveTo>
                    <a:cubicBezTo>
                      <a:pt x="50775" y="62338"/>
                      <a:pt x="52650" y="63141"/>
                      <a:pt x="53995" y="64588"/>
                    </a:cubicBezTo>
                    <a:lnTo>
                      <a:pt x="53995" y="64588"/>
                    </a:lnTo>
                    <a:cubicBezTo>
                      <a:pt x="53992" y="64588"/>
                      <a:pt x="53989" y="64588"/>
                      <a:pt x="53986" y="64588"/>
                    </a:cubicBezTo>
                    <a:cubicBezTo>
                      <a:pt x="53966" y="64588"/>
                      <a:pt x="53947" y="64588"/>
                      <a:pt x="53927" y="64588"/>
                    </a:cubicBezTo>
                    <a:cubicBezTo>
                      <a:pt x="52058" y="64588"/>
                      <a:pt x="50299" y="65426"/>
                      <a:pt x="49049" y="66730"/>
                    </a:cubicBezTo>
                    <a:cubicBezTo>
                      <a:pt x="49138" y="65144"/>
                      <a:pt x="48556" y="63638"/>
                      <a:pt x="47561" y="62456"/>
                    </a:cubicBezTo>
                    <a:cubicBezTo>
                      <a:pt x="47987" y="62377"/>
                      <a:pt x="48415" y="62338"/>
                      <a:pt x="48840" y="62338"/>
                    </a:cubicBezTo>
                    <a:close/>
                    <a:moveTo>
                      <a:pt x="59133" y="62338"/>
                    </a:moveTo>
                    <a:cubicBezTo>
                      <a:pt x="59557" y="62338"/>
                      <a:pt x="59985" y="62377"/>
                      <a:pt x="60411" y="62456"/>
                    </a:cubicBezTo>
                    <a:cubicBezTo>
                      <a:pt x="59425" y="63629"/>
                      <a:pt x="58843" y="65135"/>
                      <a:pt x="58932" y="66721"/>
                    </a:cubicBezTo>
                    <a:lnTo>
                      <a:pt x="58923" y="66730"/>
                    </a:lnTo>
                    <a:cubicBezTo>
                      <a:pt x="57682" y="65426"/>
                      <a:pt x="55914" y="64588"/>
                      <a:pt x="54045" y="64588"/>
                    </a:cubicBezTo>
                    <a:cubicBezTo>
                      <a:pt x="54029" y="64588"/>
                      <a:pt x="54012" y="64588"/>
                      <a:pt x="53995" y="64588"/>
                    </a:cubicBezTo>
                    <a:lnTo>
                      <a:pt x="53995" y="64588"/>
                    </a:lnTo>
                    <a:cubicBezTo>
                      <a:pt x="55332" y="63141"/>
                      <a:pt x="57200" y="62338"/>
                      <a:pt x="59133" y="62338"/>
                    </a:cubicBezTo>
                    <a:close/>
                    <a:moveTo>
                      <a:pt x="12296" y="62401"/>
                    </a:moveTo>
                    <a:cubicBezTo>
                      <a:pt x="12721" y="62401"/>
                      <a:pt x="13148" y="62439"/>
                      <a:pt x="13574" y="62518"/>
                    </a:cubicBezTo>
                    <a:cubicBezTo>
                      <a:pt x="12580" y="63701"/>
                      <a:pt x="11997" y="65197"/>
                      <a:pt x="12087" y="66792"/>
                    </a:cubicBezTo>
                    <a:cubicBezTo>
                      <a:pt x="10837" y="65489"/>
                      <a:pt x="9069" y="64651"/>
                      <a:pt x="7208" y="64651"/>
                    </a:cubicBezTo>
                    <a:cubicBezTo>
                      <a:pt x="7189" y="64651"/>
                      <a:pt x="7169" y="64651"/>
                      <a:pt x="7150" y="64651"/>
                    </a:cubicBezTo>
                    <a:cubicBezTo>
                      <a:pt x="8487" y="63203"/>
                      <a:pt x="10360" y="62401"/>
                      <a:pt x="12296" y="62401"/>
                    </a:cubicBezTo>
                    <a:close/>
                    <a:moveTo>
                      <a:pt x="106094" y="62174"/>
                    </a:moveTo>
                    <a:cubicBezTo>
                      <a:pt x="106570" y="62174"/>
                      <a:pt x="107049" y="62222"/>
                      <a:pt x="107525" y="62321"/>
                    </a:cubicBezTo>
                    <a:cubicBezTo>
                      <a:pt x="106512" y="63567"/>
                      <a:pt x="105939" y="65162"/>
                      <a:pt x="106127" y="66837"/>
                    </a:cubicBezTo>
                    <a:lnTo>
                      <a:pt x="106118" y="66837"/>
                    </a:lnTo>
                    <a:cubicBezTo>
                      <a:pt x="104866" y="65381"/>
                      <a:pt x="102990" y="64427"/>
                      <a:pt x="100995" y="64427"/>
                    </a:cubicBezTo>
                    <a:cubicBezTo>
                      <a:pt x="100979" y="64427"/>
                      <a:pt x="100964" y="64427"/>
                      <a:pt x="100948" y="64427"/>
                    </a:cubicBezTo>
                    <a:lnTo>
                      <a:pt x="100948" y="64427"/>
                    </a:lnTo>
                    <a:cubicBezTo>
                      <a:pt x="102286" y="62974"/>
                      <a:pt x="104160" y="62174"/>
                      <a:pt x="106094" y="62174"/>
                    </a:cubicBezTo>
                    <a:close/>
                    <a:moveTo>
                      <a:pt x="70802" y="57747"/>
                    </a:moveTo>
                    <a:cubicBezTo>
                      <a:pt x="71277" y="57747"/>
                      <a:pt x="71755" y="57796"/>
                      <a:pt x="72230" y="57895"/>
                    </a:cubicBezTo>
                    <a:cubicBezTo>
                      <a:pt x="71262" y="59140"/>
                      <a:pt x="70733" y="60708"/>
                      <a:pt x="70930" y="62357"/>
                    </a:cubicBezTo>
                    <a:cubicBezTo>
                      <a:pt x="71442" y="62243"/>
                      <a:pt x="71958" y="62187"/>
                      <a:pt x="72470" y="62187"/>
                    </a:cubicBezTo>
                    <a:cubicBezTo>
                      <a:pt x="74405" y="62187"/>
                      <a:pt x="76278" y="62985"/>
                      <a:pt x="77624" y="64445"/>
                    </a:cubicBezTo>
                    <a:cubicBezTo>
                      <a:pt x="77606" y="64445"/>
                      <a:pt x="77588" y="64445"/>
                      <a:pt x="77570" y="64445"/>
                    </a:cubicBezTo>
                    <a:cubicBezTo>
                      <a:pt x="75520" y="64445"/>
                      <a:pt x="73598" y="65453"/>
                      <a:pt x="72346" y="66972"/>
                    </a:cubicBezTo>
                    <a:cubicBezTo>
                      <a:pt x="72703" y="63259"/>
                      <a:pt x="69407" y="59982"/>
                      <a:pt x="65707" y="59982"/>
                    </a:cubicBezTo>
                    <a:cubicBezTo>
                      <a:pt x="65692" y="59982"/>
                      <a:pt x="65677" y="59982"/>
                      <a:pt x="65662" y="59982"/>
                    </a:cubicBezTo>
                    <a:lnTo>
                      <a:pt x="65653" y="59991"/>
                    </a:lnTo>
                    <a:cubicBezTo>
                      <a:pt x="66997" y="58546"/>
                      <a:pt x="68873" y="57747"/>
                      <a:pt x="70802" y="57747"/>
                    </a:cubicBezTo>
                    <a:close/>
                    <a:moveTo>
                      <a:pt x="35611" y="62371"/>
                    </a:moveTo>
                    <a:cubicBezTo>
                      <a:pt x="36087" y="62371"/>
                      <a:pt x="36566" y="62419"/>
                      <a:pt x="37042" y="62518"/>
                    </a:cubicBezTo>
                    <a:cubicBezTo>
                      <a:pt x="36029" y="63773"/>
                      <a:pt x="35456" y="65359"/>
                      <a:pt x="35644" y="67034"/>
                    </a:cubicBezTo>
                    <a:lnTo>
                      <a:pt x="35635" y="67034"/>
                    </a:lnTo>
                    <a:cubicBezTo>
                      <a:pt x="34383" y="65578"/>
                      <a:pt x="32507" y="64633"/>
                      <a:pt x="30512" y="64633"/>
                    </a:cubicBezTo>
                    <a:cubicBezTo>
                      <a:pt x="30493" y="64633"/>
                      <a:pt x="30474" y="64633"/>
                      <a:pt x="30456" y="64633"/>
                    </a:cubicBezTo>
                    <a:cubicBezTo>
                      <a:pt x="30436" y="64633"/>
                      <a:pt x="30416" y="64633"/>
                      <a:pt x="30397" y="64633"/>
                    </a:cubicBezTo>
                    <a:cubicBezTo>
                      <a:pt x="28528" y="64633"/>
                      <a:pt x="26769" y="65471"/>
                      <a:pt x="25519" y="66775"/>
                    </a:cubicBezTo>
                    <a:cubicBezTo>
                      <a:pt x="25608" y="65180"/>
                      <a:pt x="25026" y="63683"/>
                      <a:pt x="24031" y="62500"/>
                    </a:cubicBezTo>
                    <a:cubicBezTo>
                      <a:pt x="24460" y="62421"/>
                      <a:pt x="24890" y="62382"/>
                      <a:pt x="25317" y="62382"/>
                    </a:cubicBezTo>
                    <a:cubicBezTo>
                      <a:pt x="27250" y="62382"/>
                      <a:pt x="29122" y="63178"/>
                      <a:pt x="30465" y="64624"/>
                    </a:cubicBezTo>
                    <a:cubicBezTo>
                      <a:pt x="31802" y="63171"/>
                      <a:pt x="33677" y="62371"/>
                      <a:pt x="35611" y="62371"/>
                    </a:cubicBezTo>
                    <a:close/>
                    <a:moveTo>
                      <a:pt x="112817" y="60278"/>
                    </a:moveTo>
                    <a:cubicBezTo>
                      <a:pt x="115992" y="60278"/>
                      <a:pt x="119168" y="62356"/>
                      <a:pt x="119209" y="66513"/>
                    </a:cubicBezTo>
                    <a:lnTo>
                      <a:pt x="119209" y="66513"/>
                    </a:lnTo>
                    <a:cubicBezTo>
                      <a:pt x="118734" y="66409"/>
                      <a:pt x="118254" y="66358"/>
                      <a:pt x="117778" y="66358"/>
                    </a:cubicBezTo>
                    <a:cubicBezTo>
                      <a:pt x="115925" y="66358"/>
                      <a:pt x="114125" y="67125"/>
                      <a:pt x="112830" y="68513"/>
                    </a:cubicBezTo>
                    <a:cubicBezTo>
                      <a:pt x="111548" y="67142"/>
                      <a:pt x="109756" y="66353"/>
                      <a:pt x="107883" y="66353"/>
                    </a:cubicBezTo>
                    <a:cubicBezTo>
                      <a:pt x="107391" y="66353"/>
                      <a:pt x="106907" y="66407"/>
                      <a:pt x="106432" y="66515"/>
                    </a:cubicBezTo>
                    <a:cubicBezTo>
                      <a:pt x="106468" y="62357"/>
                      <a:pt x="109642" y="60278"/>
                      <a:pt x="112817" y="60278"/>
                    </a:cubicBezTo>
                    <a:close/>
                    <a:moveTo>
                      <a:pt x="136134" y="60279"/>
                    </a:moveTo>
                    <a:cubicBezTo>
                      <a:pt x="139310" y="60279"/>
                      <a:pt x="142484" y="62358"/>
                      <a:pt x="142525" y="66515"/>
                    </a:cubicBezTo>
                    <a:lnTo>
                      <a:pt x="142525" y="66524"/>
                    </a:lnTo>
                    <a:cubicBezTo>
                      <a:pt x="142044" y="66419"/>
                      <a:pt x="141561" y="66368"/>
                      <a:pt x="141081" y="66368"/>
                    </a:cubicBezTo>
                    <a:cubicBezTo>
                      <a:pt x="139223" y="66368"/>
                      <a:pt x="137425" y="67135"/>
                      <a:pt x="136136" y="68531"/>
                    </a:cubicBezTo>
                    <a:cubicBezTo>
                      <a:pt x="134862" y="67159"/>
                      <a:pt x="133082" y="66371"/>
                      <a:pt x="131212" y="66371"/>
                    </a:cubicBezTo>
                    <a:cubicBezTo>
                      <a:pt x="131202" y="66371"/>
                      <a:pt x="131191" y="66371"/>
                      <a:pt x="131181" y="66371"/>
                    </a:cubicBezTo>
                    <a:cubicBezTo>
                      <a:pt x="130697" y="66371"/>
                      <a:pt x="130213" y="66416"/>
                      <a:pt x="129738" y="66524"/>
                    </a:cubicBezTo>
                    <a:cubicBezTo>
                      <a:pt x="129778" y="62360"/>
                      <a:pt x="132957" y="60279"/>
                      <a:pt x="136134" y="60279"/>
                    </a:cubicBezTo>
                    <a:close/>
                    <a:moveTo>
                      <a:pt x="89294" y="60326"/>
                    </a:moveTo>
                    <a:cubicBezTo>
                      <a:pt x="92468" y="60326"/>
                      <a:pt x="95642" y="62402"/>
                      <a:pt x="95679" y="66558"/>
                    </a:cubicBezTo>
                    <a:lnTo>
                      <a:pt x="95679" y="66558"/>
                    </a:lnTo>
                    <a:cubicBezTo>
                      <a:pt x="95209" y="66457"/>
                      <a:pt x="94735" y="66408"/>
                      <a:pt x="94264" y="66408"/>
                    </a:cubicBezTo>
                    <a:cubicBezTo>
                      <a:pt x="92405" y="66408"/>
                      <a:pt x="90601" y="67174"/>
                      <a:pt x="89308" y="68567"/>
                    </a:cubicBezTo>
                    <a:cubicBezTo>
                      <a:pt x="88027" y="67187"/>
                      <a:pt x="86235" y="66407"/>
                      <a:pt x="84353" y="66407"/>
                    </a:cubicBezTo>
                    <a:cubicBezTo>
                      <a:pt x="83869" y="66407"/>
                      <a:pt x="83385" y="66461"/>
                      <a:pt x="82910" y="66559"/>
                    </a:cubicBezTo>
                    <a:cubicBezTo>
                      <a:pt x="82942" y="62405"/>
                      <a:pt x="86118" y="60326"/>
                      <a:pt x="89294" y="60326"/>
                    </a:cubicBezTo>
                    <a:close/>
                    <a:moveTo>
                      <a:pt x="42338" y="60479"/>
                    </a:moveTo>
                    <a:cubicBezTo>
                      <a:pt x="45510" y="60479"/>
                      <a:pt x="48684" y="62554"/>
                      <a:pt x="48726" y="66708"/>
                    </a:cubicBezTo>
                    <a:lnTo>
                      <a:pt x="48726" y="66708"/>
                    </a:lnTo>
                    <a:cubicBezTo>
                      <a:pt x="48257" y="66609"/>
                      <a:pt x="47784" y="66560"/>
                      <a:pt x="47315" y="66560"/>
                    </a:cubicBezTo>
                    <a:cubicBezTo>
                      <a:pt x="45452" y="66560"/>
                      <a:pt x="43648" y="67327"/>
                      <a:pt x="42355" y="68719"/>
                    </a:cubicBezTo>
                    <a:cubicBezTo>
                      <a:pt x="41074" y="67339"/>
                      <a:pt x="39282" y="66559"/>
                      <a:pt x="37400" y="66559"/>
                    </a:cubicBezTo>
                    <a:cubicBezTo>
                      <a:pt x="36916" y="66559"/>
                      <a:pt x="36432" y="66613"/>
                      <a:pt x="35958" y="66712"/>
                    </a:cubicBezTo>
                    <a:cubicBezTo>
                      <a:pt x="35989" y="62557"/>
                      <a:pt x="39163" y="60479"/>
                      <a:pt x="42338" y="60479"/>
                    </a:cubicBezTo>
                    <a:close/>
                    <a:moveTo>
                      <a:pt x="65639" y="60484"/>
                    </a:moveTo>
                    <a:cubicBezTo>
                      <a:pt x="68816" y="60484"/>
                      <a:pt x="71992" y="62563"/>
                      <a:pt x="72032" y="66721"/>
                    </a:cubicBezTo>
                    <a:cubicBezTo>
                      <a:pt x="71559" y="66619"/>
                      <a:pt x="71082" y="66569"/>
                      <a:pt x="70608" y="66569"/>
                    </a:cubicBezTo>
                    <a:cubicBezTo>
                      <a:pt x="68752" y="66569"/>
                      <a:pt x="66952" y="67334"/>
                      <a:pt x="65653" y="68719"/>
                    </a:cubicBezTo>
                    <a:lnTo>
                      <a:pt x="65644" y="68728"/>
                    </a:lnTo>
                    <a:cubicBezTo>
                      <a:pt x="64362" y="67348"/>
                      <a:pt x="62570" y="66568"/>
                      <a:pt x="60688" y="66568"/>
                    </a:cubicBezTo>
                    <a:cubicBezTo>
                      <a:pt x="60205" y="66568"/>
                      <a:pt x="59721" y="66622"/>
                      <a:pt x="59246" y="66721"/>
                    </a:cubicBezTo>
                    <a:cubicBezTo>
                      <a:pt x="59286" y="62563"/>
                      <a:pt x="62463" y="60484"/>
                      <a:pt x="65639" y="60484"/>
                    </a:cubicBezTo>
                    <a:close/>
                    <a:moveTo>
                      <a:pt x="18806" y="60525"/>
                    </a:moveTo>
                    <a:cubicBezTo>
                      <a:pt x="21979" y="60525"/>
                      <a:pt x="25151" y="62600"/>
                      <a:pt x="25196" y="66757"/>
                    </a:cubicBezTo>
                    <a:lnTo>
                      <a:pt x="25196" y="66757"/>
                    </a:lnTo>
                    <a:cubicBezTo>
                      <a:pt x="24723" y="66655"/>
                      <a:pt x="24245" y="66605"/>
                      <a:pt x="23772" y="66605"/>
                    </a:cubicBezTo>
                    <a:cubicBezTo>
                      <a:pt x="21913" y="66605"/>
                      <a:pt x="20107" y="67371"/>
                      <a:pt x="18807" y="68764"/>
                    </a:cubicBezTo>
                    <a:cubicBezTo>
                      <a:pt x="17526" y="67384"/>
                      <a:pt x="15734" y="66604"/>
                      <a:pt x="13852" y="66604"/>
                    </a:cubicBezTo>
                    <a:cubicBezTo>
                      <a:pt x="13368" y="66604"/>
                      <a:pt x="12884" y="66658"/>
                      <a:pt x="12409" y="66757"/>
                    </a:cubicBezTo>
                    <a:cubicBezTo>
                      <a:pt x="12454" y="62603"/>
                      <a:pt x="15631" y="60525"/>
                      <a:pt x="18806" y="60525"/>
                    </a:cubicBezTo>
                    <a:close/>
                    <a:moveTo>
                      <a:pt x="117959" y="66746"/>
                    </a:moveTo>
                    <a:cubicBezTo>
                      <a:pt x="118383" y="66746"/>
                      <a:pt x="118811" y="66785"/>
                      <a:pt x="119236" y="66864"/>
                    </a:cubicBezTo>
                    <a:cubicBezTo>
                      <a:pt x="118251" y="68047"/>
                      <a:pt x="117668" y="69543"/>
                      <a:pt x="117749" y="71138"/>
                    </a:cubicBezTo>
                    <a:cubicBezTo>
                      <a:pt x="116508" y="69835"/>
                      <a:pt x="114740" y="68996"/>
                      <a:pt x="112871" y="68996"/>
                    </a:cubicBezTo>
                    <a:cubicBezTo>
                      <a:pt x="112854" y="68996"/>
                      <a:pt x="112837" y="68997"/>
                      <a:pt x="112821" y="68997"/>
                    </a:cubicBezTo>
                    <a:lnTo>
                      <a:pt x="112821" y="68997"/>
                    </a:lnTo>
                    <a:cubicBezTo>
                      <a:pt x="114158" y="67549"/>
                      <a:pt x="116025" y="66746"/>
                      <a:pt x="117959" y="66746"/>
                    </a:cubicBezTo>
                    <a:close/>
                    <a:moveTo>
                      <a:pt x="84144" y="66782"/>
                    </a:moveTo>
                    <a:cubicBezTo>
                      <a:pt x="86080" y="66782"/>
                      <a:pt x="87953" y="67585"/>
                      <a:pt x="89290" y="69033"/>
                    </a:cubicBezTo>
                    <a:cubicBezTo>
                      <a:pt x="89271" y="69032"/>
                      <a:pt x="89251" y="69032"/>
                      <a:pt x="89231" y="69032"/>
                    </a:cubicBezTo>
                    <a:cubicBezTo>
                      <a:pt x="87362" y="69032"/>
                      <a:pt x="85595" y="69871"/>
                      <a:pt x="84353" y="71174"/>
                    </a:cubicBezTo>
                    <a:cubicBezTo>
                      <a:pt x="84434" y="69588"/>
                      <a:pt x="83851" y="68083"/>
                      <a:pt x="82866" y="66900"/>
                    </a:cubicBezTo>
                    <a:cubicBezTo>
                      <a:pt x="83291" y="66821"/>
                      <a:pt x="83719" y="66782"/>
                      <a:pt x="84144" y="66782"/>
                    </a:cubicBezTo>
                    <a:close/>
                    <a:moveTo>
                      <a:pt x="94437" y="66782"/>
                    </a:moveTo>
                    <a:cubicBezTo>
                      <a:pt x="94861" y="66782"/>
                      <a:pt x="95289" y="66821"/>
                      <a:pt x="95715" y="66900"/>
                    </a:cubicBezTo>
                    <a:cubicBezTo>
                      <a:pt x="94720" y="68083"/>
                      <a:pt x="94138" y="69579"/>
                      <a:pt x="94228" y="71174"/>
                    </a:cubicBezTo>
                    <a:cubicBezTo>
                      <a:pt x="92977" y="69871"/>
                      <a:pt x="91218" y="69032"/>
                      <a:pt x="89350" y="69032"/>
                    </a:cubicBezTo>
                    <a:cubicBezTo>
                      <a:pt x="89330" y="69032"/>
                      <a:pt x="89310" y="69032"/>
                      <a:pt x="89290" y="69033"/>
                    </a:cubicBezTo>
                    <a:cubicBezTo>
                      <a:pt x="90628" y="67585"/>
                      <a:pt x="92501" y="66782"/>
                      <a:pt x="94437" y="66782"/>
                    </a:cubicBezTo>
                    <a:close/>
                    <a:moveTo>
                      <a:pt x="47475" y="66944"/>
                    </a:moveTo>
                    <a:cubicBezTo>
                      <a:pt x="47900" y="66944"/>
                      <a:pt x="48327" y="66982"/>
                      <a:pt x="48753" y="67061"/>
                    </a:cubicBezTo>
                    <a:cubicBezTo>
                      <a:pt x="47767" y="68244"/>
                      <a:pt x="47185" y="69740"/>
                      <a:pt x="47266" y="71335"/>
                    </a:cubicBezTo>
                    <a:cubicBezTo>
                      <a:pt x="46024" y="70032"/>
                      <a:pt x="44256" y="69194"/>
                      <a:pt x="42388" y="69194"/>
                    </a:cubicBezTo>
                    <a:cubicBezTo>
                      <a:pt x="42371" y="69194"/>
                      <a:pt x="42354" y="69194"/>
                      <a:pt x="42337" y="69194"/>
                    </a:cubicBezTo>
                    <a:lnTo>
                      <a:pt x="42337" y="69194"/>
                    </a:lnTo>
                    <a:cubicBezTo>
                      <a:pt x="43675" y="67746"/>
                      <a:pt x="45542" y="66944"/>
                      <a:pt x="47475" y="66944"/>
                    </a:cubicBezTo>
                    <a:close/>
                    <a:moveTo>
                      <a:pt x="23953" y="66979"/>
                    </a:moveTo>
                    <a:cubicBezTo>
                      <a:pt x="24378" y="66979"/>
                      <a:pt x="24806" y="67018"/>
                      <a:pt x="25232" y="67097"/>
                    </a:cubicBezTo>
                    <a:cubicBezTo>
                      <a:pt x="24239" y="68278"/>
                      <a:pt x="23657" y="69779"/>
                      <a:pt x="23744" y="71371"/>
                    </a:cubicBezTo>
                    <a:lnTo>
                      <a:pt x="23744" y="71371"/>
                    </a:lnTo>
                    <a:cubicBezTo>
                      <a:pt x="22494" y="70068"/>
                      <a:pt x="20726" y="69229"/>
                      <a:pt x="18866" y="69229"/>
                    </a:cubicBezTo>
                    <a:cubicBezTo>
                      <a:pt x="18846" y="69229"/>
                      <a:pt x="18827" y="69230"/>
                      <a:pt x="18807" y="69230"/>
                    </a:cubicBezTo>
                    <a:cubicBezTo>
                      <a:pt x="20144" y="67782"/>
                      <a:pt x="22018" y="66979"/>
                      <a:pt x="23953" y="66979"/>
                    </a:cubicBezTo>
                    <a:close/>
                    <a:moveTo>
                      <a:pt x="13656" y="66979"/>
                    </a:moveTo>
                    <a:cubicBezTo>
                      <a:pt x="15596" y="66979"/>
                      <a:pt x="17470" y="67782"/>
                      <a:pt x="18807" y="69230"/>
                    </a:cubicBezTo>
                    <a:cubicBezTo>
                      <a:pt x="18787" y="69230"/>
                      <a:pt x="18768" y="69229"/>
                      <a:pt x="18748" y="69229"/>
                    </a:cubicBezTo>
                    <a:cubicBezTo>
                      <a:pt x="16879" y="69229"/>
                      <a:pt x="15111" y="70068"/>
                      <a:pt x="13870" y="71371"/>
                    </a:cubicBezTo>
                    <a:cubicBezTo>
                      <a:pt x="13951" y="69785"/>
                      <a:pt x="13368" y="68280"/>
                      <a:pt x="12374" y="67097"/>
                    </a:cubicBezTo>
                    <a:cubicBezTo>
                      <a:pt x="12801" y="67018"/>
                      <a:pt x="13230" y="66979"/>
                      <a:pt x="13656" y="66979"/>
                    </a:cubicBezTo>
                    <a:close/>
                    <a:moveTo>
                      <a:pt x="107658" y="66739"/>
                    </a:moveTo>
                    <a:cubicBezTo>
                      <a:pt x="109596" y="66739"/>
                      <a:pt x="111472" y="67542"/>
                      <a:pt x="112821" y="68997"/>
                    </a:cubicBezTo>
                    <a:lnTo>
                      <a:pt x="112821" y="68997"/>
                    </a:lnTo>
                    <a:cubicBezTo>
                      <a:pt x="112818" y="68997"/>
                      <a:pt x="112815" y="68997"/>
                      <a:pt x="112812" y="68997"/>
                    </a:cubicBezTo>
                    <a:cubicBezTo>
                      <a:pt x="112793" y="68997"/>
                      <a:pt x="112774" y="68996"/>
                      <a:pt x="112756" y="68996"/>
                    </a:cubicBezTo>
                    <a:cubicBezTo>
                      <a:pt x="110769" y="68996"/>
                      <a:pt x="108902" y="69942"/>
                      <a:pt x="107641" y="71389"/>
                    </a:cubicBezTo>
                    <a:lnTo>
                      <a:pt x="107641" y="71389"/>
                    </a:lnTo>
                    <a:cubicBezTo>
                      <a:pt x="107802" y="69716"/>
                      <a:pt x="107213" y="68133"/>
                      <a:pt x="106177" y="66897"/>
                    </a:cubicBezTo>
                    <a:lnTo>
                      <a:pt x="106177" y="66897"/>
                    </a:lnTo>
                    <a:cubicBezTo>
                      <a:pt x="106669" y="66791"/>
                      <a:pt x="107166" y="66739"/>
                      <a:pt x="107658" y="66739"/>
                    </a:cubicBezTo>
                    <a:close/>
                    <a:moveTo>
                      <a:pt x="37174" y="66937"/>
                    </a:moveTo>
                    <a:cubicBezTo>
                      <a:pt x="39113" y="66937"/>
                      <a:pt x="40989" y="67739"/>
                      <a:pt x="42337" y="69194"/>
                    </a:cubicBezTo>
                    <a:lnTo>
                      <a:pt x="42337" y="69194"/>
                    </a:lnTo>
                    <a:cubicBezTo>
                      <a:pt x="42334" y="69194"/>
                      <a:pt x="42331" y="69194"/>
                      <a:pt x="42328" y="69194"/>
                    </a:cubicBezTo>
                    <a:cubicBezTo>
                      <a:pt x="42310" y="69194"/>
                      <a:pt x="42291" y="69194"/>
                      <a:pt x="42273" y="69194"/>
                    </a:cubicBezTo>
                    <a:cubicBezTo>
                      <a:pt x="40286" y="69194"/>
                      <a:pt x="38410" y="70139"/>
                      <a:pt x="37158" y="71595"/>
                    </a:cubicBezTo>
                    <a:cubicBezTo>
                      <a:pt x="37320" y="69911"/>
                      <a:pt x="36728" y="68325"/>
                      <a:pt x="35689" y="67097"/>
                    </a:cubicBezTo>
                    <a:lnTo>
                      <a:pt x="35680" y="67097"/>
                    </a:lnTo>
                    <a:cubicBezTo>
                      <a:pt x="36177" y="66989"/>
                      <a:pt x="36678" y="66937"/>
                      <a:pt x="37174" y="66937"/>
                    </a:cubicBezTo>
                    <a:close/>
                    <a:moveTo>
                      <a:pt x="124474" y="64884"/>
                    </a:moveTo>
                    <a:cubicBezTo>
                      <a:pt x="127650" y="64884"/>
                      <a:pt x="130827" y="66963"/>
                      <a:pt x="130867" y="71120"/>
                    </a:cubicBezTo>
                    <a:cubicBezTo>
                      <a:pt x="130392" y="71018"/>
                      <a:pt x="129914" y="70969"/>
                      <a:pt x="129439" y="70969"/>
                    </a:cubicBezTo>
                    <a:cubicBezTo>
                      <a:pt x="127578" y="70969"/>
                      <a:pt x="125778" y="71735"/>
                      <a:pt x="124478" y="73128"/>
                    </a:cubicBezTo>
                    <a:cubicBezTo>
                      <a:pt x="123197" y="71748"/>
                      <a:pt x="121405" y="70968"/>
                      <a:pt x="119532" y="70968"/>
                    </a:cubicBezTo>
                    <a:cubicBezTo>
                      <a:pt x="119039" y="70968"/>
                      <a:pt x="118555" y="71022"/>
                      <a:pt x="118080" y="71120"/>
                    </a:cubicBezTo>
                    <a:cubicBezTo>
                      <a:pt x="118121" y="66963"/>
                      <a:pt x="121297" y="64884"/>
                      <a:pt x="124474" y="64884"/>
                    </a:cubicBezTo>
                    <a:close/>
                    <a:moveTo>
                      <a:pt x="100943" y="64929"/>
                    </a:moveTo>
                    <a:cubicBezTo>
                      <a:pt x="104120" y="64929"/>
                      <a:pt x="107296" y="67007"/>
                      <a:pt x="107337" y="71165"/>
                    </a:cubicBezTo>
                    <a:cubicBezTo>
                      <a:pt x="106862" y="71063"/>
                      <a:pt x="106383" y="71013"/>
                      <a:pt x="105909" y="71013"/>
                    </a:cubicBezTo>
                    <a:cubicBezTo>
                      <a:pt x="104048" y="71013"/>
                      <a:pt x="102248" y="71780"/>
                      <a:pt x="100948" y="73172"/>
                    </a:cubicBezTo>
                    <a:cubicBezTo>
                      <a:pt x="99667" y="71792"/>
                      <a:pt x="97875" y="71013"/>
                      <a:pt x="95993" y="71013"/>
                    </a:cubicBezTo>
                    <a:cubicBezTo>
                      <a:pt x="95509" y="71013"/>
                      <a:pt x="95025" y="71067"/>
                      <a:pt x="94550" y="71165"/>
                    </a:cubicBezTo>
                    <a:cubicBezTo>
                      <a:pt x="94590" y="67007"/>
                      <a:pt x="97767" y="64929"/>
                      <a:pt x="100943" y="64929"/>
                    </a:cubicBezTo>
                    <a:close/>
                    <a:moveTo>
                      <a:pt x="77622" y="64941"/>
                    </a:moveTo>
                    <a:cubicBezTo>
                      <a:pt x="80798" y="64941"/>
                      <a:pt x="83972" y="67018"/>
                      <a:pt x="84013" y="71174"/>
                    </a:cubicBezTo>
                    <a:cubicBezTo>
                      <a:pt x="83537" y="71072"/>
                      <a:pt x="83057" y="71021"/>
                      <a:pt x="82581" y="71021"/>
                    </a:cubicBezTo>
                    <a:cubicBezTo>
                      <a:pt x="80727" y="71021"/>
                      <a:pt x="78930" y="71782"/>
                      <a:pt x="77633" y="73172"/>
                    </a:cubicBezTo>
                    <a:lnTo>
                      <a:pt x="77624" y="73181"/>
                    </a:lnTo>
                    <a:cubicBezTo>
                      <a:pt x="76342" y="71801"/>
                      <a:pt x="74550" y="71022"/>
                      <a:pt x="72669" y="71022"/>
                    </a:cubicBezTo>
                    <a:cubicBezTo>
                      <a:pt x="72185" y="71022"/>
                      <a:pt x="71701" y="71076"/>
                      <a:pt x="71226" y="71174"/>
                    </a:cubicBezTo>
                    <a:cubicBezTo>
                      <a:pt x="71266" y="67020"/>
                      <a:pt x="74445" y="64941"/>
                      <a:pt x="77622" y="64941"/>
                    </a:cubicBezTo>
                    <a:close/>
                    <a:moveTo>
                      <a:pt x="53996" y="65085"/>
                    </a:moveTo>
                    <a:cubicBezTo>
                      <a:pt x="57170" y="65085"/>
                      <a:pt x="60344" y="67162"/>
                      <a:pt x="60384" y="71317"/>
                    </a:cubicBezTo>
                    <a:lnTo>
                      <a:pt x="60384" y="71326"/>
                    </a:lnTo>
                    <a:cubicBezTo>
                      <a:pt x="59903" y="71222"/>
                      <a:pt x="59419" y="71170"/>
                      <a:pt x="58939" y="71170"/>
                    </a:cubicBezTo>
                    <a:cubicBezTo>
                      <a:pt x="57081" y="71170"/>
                      <a:pt x="55284" y="71936"/>
                      <a:pt x="53995" y="73325"/>
                    </a:cubicBezTo>
                    <a:cubicBezTo>
                      <a:pt x="52714" y="71945"/>
                      <a:pt x="50922" y="71165"/>
                      <a:pt x="49040" y="71165"/>
                    </a:cubicBezTo>
                    <a:cubicBezTo>
                      <a:pt x="48556" y="71165"/>
                      <a:pt x="48072" y="71219"/>
                      <a:pt x="47597" y="71326"/>
                    </a:cubicBezTo>
                    <a:cubicBezTo>
                      <a:pt x="47638" y="67167"/>
                      <a:pt x="50817" y="65085"/>
                      <a:pt x="53996" y="65085"/>
                    </a:cubicBezTo>
                    <a:close/>
                    <a:moveTo>
                      <a:pt x="7145" y="65126"/>
                    </a:moveTo>
                    <a:cubicBezTo>
                      <a:pt x="10322" y="65126"/>
                      <a:pt x="13498" y="67205"/>
                      <a:pt x="13538" y="71362"/>
                    </a:cubicBezTo>
                    <a:cubicBezTo>
                      <a:pt x="13065" y="71260"/>
                      <a:pt x="12588" y="71211"/>
                      <a:pt x="12113" y="71211"/>
                    </a:cubicBezTo>
                    <a:cubicBezTo>
                      <a:pt x="10252" y="71211"/>
                      <a:pt x="8442" y="71977"/>
                      <a:pt x="7150" y="73369"/>
                    </a:cubicBezTo>
                    <a:cubicBezTo>
                      <a:pt x="5868" y="71990"/>
                      <a:pt x="4076" y="71210"/>
                      <a:pt x="2194" y="71210"/>
                    </a:cubicBezTo>
                    <a:cubicBezTo>
                      <a:pt x="1711" y="71210"/>
                      <a:pt x="1227" y="71264"/>
                      <a:pt x="752" y="71362"/>
                    </a:cubicBezTo>
                    <a:cubicBezTo>
                      <a:pt x="792" y="67205"/>
                      <a:pt x="3969" y="65126"/>
                      <a:pt x="7145" y="65126"/>
                    </a:cubicBezTo>
                    <a:close/>
                    <a:moveTo>
                      <a:pt x="30460" y="65126"/>
                    </a:moveTo>
                    <a:cubicBezTo>
                      <a:pt x="33637" y="65126"/>
                      <a:pt x="36813" y="67205"/>
                      <a:pt x="36854" y="71362"/>
                    </a:cubicBezTo>
                    <a:cubicBezTo>
                      <a:pt x="36379" y="71260"/>
                      <a:pt x="35900" y="71211"/>
                      <a:pt x="35425" y="71211"/>
                    </a:cubicBezTo>
                    <a:cubicBezTo>
                      <a:pt x="33562" y="71211"/>
                      <a:pt x="31757" y="71977"/>
                      <a:pt x="30465" y="73369"/>
                    </a:cubicBezTo>
                    <a:cubicBezTo>
                      <a:pt x="29183" y="71990"/>
                      <a:pt x="27391" y="71210"/>
                      <a:pt x="25510" y="71210"/>
                    </a:cubicBezTo>
                    <a:cubicBezTo>
                      <a:pt x="25026" y="71210"/>
                      <a:pt x="24542" y="71264"/>
                      <a:pt x="24067" y="71362"/>
                    </a:cubicBezTo>
                    <a:cubicBezTo>
                      <a:pt x="24107" y="67205"/>
                      <a:pt x="27284" y="65126"/>
                      <a:pt x="30460" y="65126"/>
                    </a:cubicBezTo>
                    <a:close/>
                    <a:moveTo>
                      <a:pt x="119323" y="71343"/>
                    </a:moveTo>
                    <a:cubicBezTo>
                      <a:pt x="121259" y="71343"/>
                      <a:pt x="123134" y="72146"/>
                      <a:pt x="124478" y="73593"/>
                    </a:cubicBezTo>
                    <a:lnTo>
                      <a:pt x="124478" y="73593"/>
                    </a:lnTo>
                    <a:cubicBezTo>
                      <a:pt x="124475" y="73593"/>
                      <a:pt x="124472" y="73593"/>
                      <a:pt x="124469" y="73593"/>
                    </a:cubicBezTo>
                    <a:cubicBezTo>
                      <a:pt x="124450" y="73593"/>
                      <a:pt x="124430" y="73593"/>
                      <a:pt x="124410" y="73593"/>
                    </a:cubicBezTo>
                    <a:cubicBezTo>
                      <a:pt x="122541" y="73593"/>
                      <a:pt x="120782" y="74432"/>
                      <a:pt x="119532" y="75735"/>
                    </a:cubicBezTo>
                    <a:cubicBezTo>
                      <a:pt x="119622" y="74149"/>
                      <a:pt x="119039" y="72644"/>
                      <a:pt x="118045" y="71461"/>
                    </a:cubicBezTo>
                    <a:cubicBezTo>
                      <a:pt x="118470" y="71382"/>
                      <a:pt x="118898" y="71343"/>
                      <a:pt x="119323" y="71343"/>
                    </a:cubicBezTo>
                    <a:close/>
                    <a:moveTo>
                      <a:pt x="129620" y="71343"/>
                    </a:moveTo>
                    <a:cubicBezTo>
                      <a:pt x="130043" y="71343"/>
                      <a:pt x="130470" y="71382"/>
                      <a:pt x="130894" y="71461"/>
                    </a:cubicBezTo>
                    <a:cubicBezTo>
                      <a:pt x="129908" y="72644"/>
                      <a:pt x="129326" y="74140"/>
                      <a:pt x="129415" y="75735"/>
                    </a:cubicBezTo>
                    <a:lnTo>
                      <a:pt x="129406" y="75735"/>
                    </a:lnTo>
                    <a:cubicBezTo>
                      <a:pt x="128165" y="74432"/>
                      <a:pt x="126397" y="73593"/>
                      <a:pt x="124528" y="73593"/>
                    </a:cubicBezTo>
                    <a:cubicBezTo>
                      <a:pt x="124512" y="73593"/>
                      <a:pt x="124495" y="73593"/>
                      <a:pt x="124478" y="73593"/>
                    </a:cubicBezTo>
                    <a:lnTo>
                      <a:pt x="124478" y="73593"/>
                    </a:lnTo>
                    <a:cubicBezTo>
                      <a:pt x="125816" y="72146"/>
                      <a:pt x="127689" y="71343"/>
                      <a:pt x="129620" y="71343"/>
                    </a:cubicBezTo>
                    <a:close/>
                    <a:moveTo>
                      <a:pt x="48839" y="71540"/>
                    </a:moveTo>
                    <a:cubicBezTo>
                      <a:pt x="50775" y="71540"/>
                      <a:pt x="52650" y="72344"/>
                      <a:pt x="53995" y="73799"/>
                    </a:cubicBezTo>
                    <a:lnTo>
                      <a:pt x="53995" y="73799"/>
                    </a:lnTo>
                    <a:cubicBezTo>
                      <a:pt x="53992" y="73799"/>
                      <a:pt x="53989" y="73800"/>
                      <a:pt x="53986" y="73800"/>
                    </a:cubicBezTo>
                    <a:cubicBezTo>
                      <a:pt x="53966" y="73799"/>
                      <a:pt x="53946" y="73799"/>
                      <a:pt x="53926" y="73799"/>
                    </a:cubicBezTo>
                    <a:cubicBezTo>
                      <a:pt x="52058" y="73799"/>
                      <a:pt x="50299" y="74629"/>
                      <a:pt x="49049" y="75932"/>
                    </a:cubicBezTo>
                    <a:cubicBezTo>
                      <a:pt x="49138" y="74346"/>
                      <a:pt x="48556" y="72841"/>
                      <a:pt x="47561" y="71658"/>
                    </a:cubicBezTo>
                    <a:cubicBezTo>
                      <a:pt x="47987" y="71579"/>
                      <a:pt x="48414" y="71540"/>
                      <a:pt x="48839" y="71540"/>
                    </a:cubicBezTo>
                    <a:close/>
                    <a:moveTo>
                      <a:pt x="59134" y="71540"/>
                    </a:moveTo>
                    <a:cubicBezTo>
                      <a:pt x="59558" y="71540"/>
                      <a:pt x="59985" y="71579"/>
                      <a:pt x="60411" y="71658"/>
                    </a:cubicBezTo>
                    <a:cubicBezTo>
                      <a:pt x="59425" y="72841"/>
                      <a:pt x="58843" y="74337"/>
                      <a:pt x="58932" y="75932"/>
                    </a:cubicBezTo>
                    <a:lnTo>
                      <a:pt x="58923" y="75932"/>
                    </a:lnTo>
                    <a:cubicBezTo>
                      <a:pt x="57682" y="74629"/>
                      <a:pt x="55914" y="73799"/>
                      <a:pt x="54046" y="73799"/>
                    </a:cubicBezTo>
                    <a:cubicBezTo>
                      <a:pt x="54029" y="73799"/>
                      <a:pt x="54012" y="73799"/>
                      <a:pt x="53995" y="73799"/>
                    </a:cubicBezTo>
                    <a:lnTo>
                      <a:pt x="53995" y="73799"/>
                    </a:lnTo>
                    <a:cubicBezTo>
                      <a:pt x="55333" y="72344"/>
                      <a:pt x="57200" y="71540"/>
                      <a:pt x="59134" y="71540"/>
                    </a:cubicBezTo>
                    <a:close/>
                    <a:moveTo>
                      <a:pt x="112819" y="69493"/>
                    </a:moveTo>
                    <a:cubicBezTo>
                      <a:pt x="115994" y="69493"/>
                      <a:pt x="119169" y="71570"/>
                      <a:pt x="119209" y="75726"/>
                    </a:cubicBezTo>
                    <a:lnTo>
                      <a:pt x="119209" y="75726"/>
                    </a:lnTo>
                    <a:cubicBezTo>
                      <a:pt x="118734" y="75624"/>
                      <a:pt x="118255" y="75574"/>
                      <a:pt x="117781" y="75574"/>
                    </a:cubicBezTo>
                    <a:cubicBezTo>
                      <a:pt x="115920" y="75574"/>
                      <a:pt x="114120" y="76339"/>
                      <a:pt x="112821" y="77724"/>
                    </a:cubicBezTo>
                    <a:lnTo>
                      <a:pt x="112821" y="77733"/>
                    </a:lnTo>
                    <a:cubicBezTo>
                      <a:pt x="111539" y="76353"/>
                      <a:pt x="109747" y="75574"/>
                      <a:pt x="107865" y="75574"/>
                    </a:cubicBezTo>
                    <a:cubicBezTo>
                      <a:pt x="107382" y="75574"/>
                      <a:pt x="106898" y="75627"/>
                      <a:pt x="106423" y="75726"/>
                    </a:cubicBezTo>
                    <a:lnTo>
                      <a:pt x="106423" y="75726"/>
                    </a:lnTo>
                    <a:cubicBezTo>
                      <a:pt x="106463" y="71572"/>
                      <a:pt x="109641" y="69493"/>
                      <a:pt x="112819" y="69493"/>
                    </a:cubicBezTo>
                    <a:close/>
                    <a:moveTo>
                      <a:pt x="136134" y="69486"/>
                    </a:moveTo>
                    <a:cubicBezTo>
                      <a:pt x="139310" y="69486"/>
                      <a:pt x="142484" y="71565"/>
                      <a:pt x="142525" y="75726"/>
                    </a:cubicBezTo>
                    <a:lnTo>
                      <a:pt x="142525" y="75726"/>
                    </a:lnTo>
                    <a:cubicBezTo>
                      <a:pt x="142050" y="75624"/>
                      <a:pt x="141571" y="75574"/>
                      <a:pt x="141097" y="75574"/>
                    </a:cubicBezTo>
                    <a:cubicBezTo>
                      <a:pt x="139236" y="75574"/>
                      <a:pt x="137435" y="76341"/>
                      <a:pt x="136136" y="77733"/>
                    </a:cubicBezTo>
                    <a:cubicBezTo>
                      <a:pt x="134854" y="76353"/>
                      <a:pt x="133062" y="75574"/>
                      <a:pt x="131181" y="75574"/>
                    </a:cubicBezTo>
                    <a:cubicBezTo>
                      <a:pt x="130697" y="75574"/>
                      <a:pt x="130213" y="75627"/>
                      <a:pt x="129738" y="75726"/>
                    </a:cubicBezTo>
                    <a:lnTo>
                      <a:pt x="129738" y="75726"/>
                    </a:lnTo>
                    <a:cubicBezTo>
                      <a:pt x="129778" y="71567"/>
                      <a:pt x="132957" y="69486"/>
                      <a:pt x="136134" y="69486"/>
                    </a:cubicBezTo>
                    <a:close/>
                    <a:moveTo>
                      <a:pt x="42332" y="69690"/>
                    </a:moveTo>
                    <a:cubicBezTo>
                      <a:pt x="45507" y="69690"/>
                      <a:pt x="48681" y="71767"/>
                      <a:pt x="48726" y="75923"/>
                    </a:cubicBezTo>
                    <a:cubicBezTo>
                      <a:pt x="48251" y="75821"/>
                      <a:pt x="47772" y="75771"/>
                      <a:pt x="47298" y="75771"/>
                    </a:cubicBezTo>
                    <a:cubicBezTo>
                      <a:pt x="45434" y="75771"/>
                      <a:pt x="43630" y="76538"/>
                      <a:pt x="42337" y="77930"/>
                    </a:cubicBezTo>
                    <a:cubicBezTo>
                      <a:pt x="41056" y="76550"/>
                      <a:pt x="39264" y="75771"/>
                      <a:pt x="37382" y="75771"/>
                    </a:cubicBezTo>
                    <a:cubicBezTo>
                      <a:pt x="36898" y="75771"/>
                      <a:pt x="36415" y="75825"/>
                      <a:pt x="35940" y="75923"/>
                    </a:cubicBezTo>
                    <a:cubicBezTo>
                      <a:pt x="35980" y="71769"/>
                      <a:pt x="39156" y="69690"/>
                      <a:pt x="42332" y="69690"/>
                    </a:cubicBezTo>
                    <a:close/>
                    <a:moveTo>
                      <a:pt x="65648" y="69687"/>
                    </a:moveTo>
                    <a:cubicBezTo>
                      <a:pt x="68825" y="69687"/>
                      <a:pt x="72001" y="71766"/>
                      <a:pt x="72041" y="75923"/>
                    </a:cubicBezTo>
                    <a:cubicBezTo>
                      <a:pt x="71566" y="75821"/>
                      <a:pt x="71088" y="75771"/>
                      <a:pt x="70613" y="75771"/>
                    </a:cubicBezTo>
                    <a:cubicBezTo>
                      <a:pt x="68750" y="75771"/>
                      <a:pt x="66945" y="76538"/>
                      <a:pt x="65653" y="77930"/>
                    </a:cubicBezTo>
                    <a:cubicBezTo>
                      <a:pt x="64371" y="76550"/>
                      <a:pt x="62579" y="75771"/>
                      <a:pt x="60697" y="75771"/>
                    </a:cubicBezTo>
                    <a:cubicBezTo>
                      <a:pt x="60214" y="75771"/>
                      <a:pt x="59730" y="75825"/>
                      <a:pt x="59255" y="75923"/>
                    </a:cubicBezTo>
                    <a:cubicBezTo>
                      <a:pt x="59295" y="71766"/>
                      <a:pt x="62472" y="69687"/>
                      <a:pt x="65648" y="69687"/>
                    </a:cubicBezTo>
                    <a:close/>
                    <a:moveTo>
                      <a:pt x="82884" y="1"/>
                    </a:moveTo>
                    <a:cubicBezTo>
                      <a:pt x="82642" y="700"/>
                      <a:pt x="82534" y="1435"/>
                      <a:pt x="82579" y="2178"/>
                    </a:cubicBezTo>
                    <a:cubicBezTo>
                      <a:pt x="81329" y="875"/>
                      <a:pt x="79570" y="37"/>
                      <a:pt x="77701" y="37"/>
                    </a:cubicBezTo>
                    <a:cubicBezTo>
                      <a:pt x="77681" y="37"/>
                      <a:pt x="77661" y="37"/>
                      <a:pt x="77642" y="37"/>
                    </a:cubicBezTo>
                    <a:cubicBezTo>
                      <a:pt x="77622" y="37"/>
                      <a:pt x="77602" y="37"/>
                      <a:pt x="77582" y="37"/>
                    </a:cubicBezTo>
                    <a:cubicBezTo>
                      <a:pt x="73834" y="37"/>
                      <a:pt x="70494" y="3399"/>
                      <a:pt x="70948" y="7160"/>
                    </a:cubicBezTo>
                    <a:cubicBezTo>
                      <a:pt x="71458" y="7047"/>
                      <a:pt x="71971" y="6991"/>
                      <a:pt x="72481" y="6991"/>
                    </a:cubicBezTo>
                    <a:cubicBezTo>
                      <a:pt x="74418" y="6991"/>
                      <a:pt x="76294" y="7794"/>
                      <a:pt x="77642" y="9248"/>
                    </a:cubicBezTo>
                    <a:cubicBezTo>
                      <a:pt x="77624" y="9248"/>
                      <a:pt x="77606" y="9248"/>
                      <a:pt x="77587" y="9248"/>
                    </a:cubicBezTo>
                    <a:cubicBezTo>
                      <a:pt x="75529" y="9248"/>
                      <a:pt x="73607" y="10256"/>
                      <a:pt x="72355" y="11784"/>
                    </a:cubicBezTo>
                    <a:cubicBezTo>
                      <a:pt x="72756" y="8058"/>
                      <a:pt x="69443" y="4741"/>
                      <a:pt x="65721" y="4741"/>
                    </a:cubicBezTo>
                    <a:cubicBezTo>
                      <a:pt x="65701" y="4741"/>
                      <a:pt x="65682" y="4741"/>
                      <a:pt x="65662" y="4741"/>
                    </a:cubicBezTo>
                    <a:cubicBezTo>
                      <a:pt x="65642" y="4741"/>
                      <a:pt x="65622" y="4741"/>
                      <a:pt x="65602" y="4741"/>
                    </a:cubicBezTo>
                    <a:cubicBezTo>
                      <a:pt x="63733" y="4741"/>
                      <a:pt x="61966" y="5570"/>
                      <a:pt x="60724" y="6874"/>
                    </a:cubicBezTo>
                    <a:cubicBezTo>
                      <a:pt x="60760" y="6139"/>
                      <a:pt x="60662" y="5395"/>
                      <a:pt x="60420" y="4696"/>
                    </a:cubicBezTo>
                    <a:lnTo>
                      <a:pt x="60043" y="4696"/>
                    </a:lnTo>
                    <a:cubicBezTo>
                      <a:pt x="60276" y="5395"/>
                      <a:pt x="60393" y="6130"/>
                      <a:pt x="60393" y="6865"/>
                    </a:cubicBezTo>
                    <a:cubicBezTo>
                      <a:pt x="59920" y="6763"/>
                      <a:pt x="59442" y="6713"/>
                      <a:pt x="58969" y="6713"/>
                    </a:cubicBezTo>
                    <a:cubicBezTo>
                      <a:pt x="57110" y="6713"/>
                      <a:pt x="55305" y="7479"/>
                      <a:pt x="54013" y="8872"/>
                    </a:cubicBezTo>
                    <a:cubicBezTo>
                      <a:pt x="52732" y="7492"/>
                      <a:pt x="50939" y="6712"/>
                      <a:pt x="49058" y="6712"/>
                    </a:cubicBezTo>
                    <a:cubicBezTo>
                      <a:pt x="48574" y="6712"/>
                      <a:pt x="48090" y="6766"/>
                      <a:pt x="47615" y="6865"/>
                    </a:cubicBezTo>
                    <a:cubicBezTo>
                      <a:pt x="47615" y="6130"/>
                      <a:pt x="47732" y="5395"/>
                      <a:pt x="47965" y="4696"/>
                    </a:cubicBezTo>
                    <a:lnTo>
                      <a:pt x="47588" y="4696"/>
                    </a:lnTo>
                    <a:cubicBezTo>
                      <a:pt x="47346" y="5395"/>
                      <a:pt x="47248" y="6139"/>
                      <a:pt x="47284" y="6874"/>
                    </a:cubicBezTo>
                    <a:cubicBezTo>
                      <a:pt x="46042" y="5570"/>
                      <a:pt x="44275" y="4741"/>
                      <a:pt x="42406" y="4741"/>
                    </a:cubicBezTo>
                    <a:cubicBezTo>
                      <a:pt x="42386" y="4741"/>
                      <a:pt x="42366" y="4741"/>
                      <a:pt x="42346" y="4741"/>
                    </a:cubicBezTo>
                    <a:cubicBezTo>
                      <a:pt x="42319" y="4741"/>
                      <a:pt x="42291" y="4740"/>
                      <a:pt x="42263" y="4740"/>
                    </a:cubicBezTo>
                    <a:cubicBezTo>
                      <a:pt x="40287" y="4740"/>
                      <a:pt x="38431" y="5684"/>
                      <a:pt x="37185" y="7125"/>
                    </a:cubicBezTo>
                    <a:cubicBezTo>
                      <a:pt x="37479" y="3462"/>
                      <a:pt x="34202" y="234"/>
                      <a:pt x="30534" y="234"/>
                    </a:cubicBezTo>
                    <a:cubicBezTo>
                      <a:pt x="30514" y="234"/>
                      <a:pt x="30494" y="234"/>
                      <a:pt x="30474" y="234"/>
                    </a:cubicBezTo>
                    <a:cubicBezTo>
                      <a:pt x="30454" y="234"/>
                      <a:pt x="30434" y="234"/>
                      <a:pt x="30415" y="234"/>
                    </a:cubicBezTo>
                    <a:cubicBezTo>
                      <a:pt x="28546" y="234"/>
                      <a:pt x="26787" y="1072"/>
                      <a:pt x="25536" y="2375"/>
                    </a:cubicBezTo>
                    <a:cubicBezTo>
                      <a:pt x="25581" y="1641"/>
                      <a:pt x="25474" y="897"/>
                      <a:pt x="25232" y="198"/>
                    </a:cubicBezTo>
                    <a:lnTo>
                      <a:pt x="24855" y="198"/>
                    </a:lnTo>
                    <a:cubicBezTo>
                      <a:pt x="25088" y="897"/>
                      <a:pt x="25214" y="1632"/>
                      <a:pt x="25214" y="2367"/>
                    </a:cubicBezTo>
                    <a:cubicBezTo>
                      <a:pt x="24739" y="2265"/>
                      <a:pt x="24260" y="2215"/>
                      <a:pt x="23785" y="2215"/>
                    </a:cubicBezTo>
                    <a:cubicBezTo>
                      <a:pt x="21922" y="2215"/>
                      <a:pt x="20117" y="2981"/>
                      <a:pt x="18825" y="4374"/>
                    </a:cubicBezTo>
                    <a:cubicBezTo>
                      <a:pt x="17544" y="2994"/>
                      <a:pt x="15752" y="2214"/>
                      <a:pt x="13870" y="2214"/>
                    </a:cubicBezTo>
                    <a:cubicBezTo>
                      <a:pt x="13386" y="2214"/>
                      <a:pt x="12902" y="2268"/>
                      <a:pt x="12427" y="2367"/>
                    </a:cubicBezTo>
                    <a:cubicBezTo>
                      <a:pt x="12427" y="1632"/>
                      <a:pt x="12544" y="897"/>
                      <a:pt x="12777" y="198"/>
                    </a:cubicBezTo>
                    <a:lnTo>
                      <a:pt x="12382" y="198"/>
                    </a:lnTo>
                    <a:cubicBezTo>
                      <a:pt x="12141" y="897"/>
                      <a:pt x="12042" y="1641"/>
                      <a:pt x="12078" y="2375"/>
                    </a:cubicBezTo>
                    <a:cubicBezTo>
                      <a:pt x="10836" y="1072"/>
                      <a:pt x="9069" y="234"/>
                      <a:pt x="7200" y="234"/>
                    </a:cubicBezTo>
                    <a:cubicBezTo>
                      <a:pt x="7180" y="234"/>
                      <a:pt x="7160" y="234"/>
                      <a:pt x="7141" y="234"/>
                    </a:cubicBezTo>
                    <a:cubicBezTo>
                      <a:pt x="7126" y="234"/>
                      <a:pt x="7111" y="234"/>
                      <a:pt x="7096" y="234"/>
                    </a:cubicBezTo>
                    <a:cubicBezTo>
                      <a:pt x="3342" y="234"/>
                      <a:pt x="1" y="3600"/>
                      <a:pt x="456" y="7358"/>
                    </a:cubicBezTo>
                    <a:cubicBezTo>
                      <a:pt x="960" y="7247"/>
                      <a:pt x="1468" y="7193"/>
                      <a:pt x="1971" y="7193"/>
                    </a:cubicBezTo>
                    <a:cubicBezTo>
                      <a:pt x="3914" y="7193"/>
                      <a:pt x="5798" y="7997"/>
                      <a:pt x="7150" y="9463"/>
                    </a:cubicBezTo>
                    <a:cubicBezTo>
                      <a:pt x="7130" y="9463"/>
                      <a:pt x="7110" y="9463"/>
                      <a:pt x="7090" y="9463"/>
                    </a:cubicBezTo>
                    <a:cubicBezTo>
                      <a:pt x="3342" y="9463"/>
                      <a:pt x="1" y="12825"/>
                      <a:pt x="456" y="16587"/>
                    </a:cubicBezTo>
                    <a:cubicBezTo>
                      <a:pt x="966" y="16472"/>
                      <a:pt x="1482" y="16416"/>
                      <a:pt x="1993" y="16416"/>
                    </a:cubicBezTo>
                    <a:cubicBezTo>
                      <a:pt x="3922" y="16416"/>
                      <a:pt x="5795" y="17213"/>
                      <a:pt x="7141" y="18666"/>
                    </a:cubicBezTo>
                    <a:cubicBezTo>
                      <a:pt x="7121" y="18665"/>
                      <a:pt x="7101" y="18665"/>
                      <a:pt x="7081" y="18665"/>
                    </a:cubicBezTo>
                    <a:cubicBezTo>
                      <a:pt x="3333" y="18665"/>
                      <a:pt x="1" y="22028"/>
                      <a:pt x="456" y="25789"/>
                    </a:cubicBezTo>
                    <a:cubicBezTo>
                      <a:pt x="968" y="25675"/>
                      <a:pt x="1485" y="25619"/>
                      <a:pt x="1997" y="25619"/>
                    </a:cubicBezTo>
                    <a:cubicBezTo>
                      <a:pt x="3931" y="25619"/>
                      <a:pt x="5804" y="26416"/>
                      <a:pt x="7150" y="27868"/>
                    </a:cubicBezTo>
                    <a:cubicBezTo>
                      <a:pt x="8485" y="26423"/>
                      <a:pt x="10355" y="25626"/>
                      <a:pt x="12288" y="25626"/>
                    </a:cubicBezTo>
                    <a:cubicBezTo>
                      <a:pt x="12715" y="25626"/>
                      <a:pt x="13146" y="25665"/>
                      <a:pt x="13574" y="25744"/>
                    </a:cubicBezTo>
                    <a:cubicBezTo>
                      <a:pt x="12580" y="26927"/>
                      <a:pt x="11997" y="28424"/>
                      <a:pt x="12087" y="30019"/>
                    </a:cubicBezTo>
                    <a:cubicBezTo>
                      <a:pt x="10837" y="28715"/>
                      <a:pt x="9069" y="27877"/>
                      <a:pt x="7208" y="27877"/>
                    </a:cubicBezTo>
                    <a:cubicBezTo>
                      <a:pt x="7189" y="27877"/>
                      <a:pt x="7169" y="27877"/>
                      <a:pt x="7150" y="27877"/>
                    </a:cubicBezTo>
                    <a:cubicBezTo>
                      <a:pt x="7130" y="27877"/>
                      <a:pt x="7110" y="27877"/>
                      <a:pt x="7090" y="27877"/>
                    </a:cubicBezTo>
                    <a:cubicBezTo>
                      <a:pt x="3342" y="27877"/>
                      <a:pt x="1" y="31239"/>
                      <a:pt x="456" y="35001"/>
                    </a:cubicBezTo>
                    <a:cubicBezTo>
                      <a:pt x="963" y="34888"/>
                      <a:pt x="1475" y="34832"/>
                      <a:pt x="1984" y="34832"/>
                    </a:cubicBezTo>
                    <a:cubicBezTo>
                      <a:pt x="3893" y="34832"/>
                      <a:pt x="5751" y="35611"/>
                      <a:pt x="7096" y="37026"/>
                    </a:cubicBezTo>
                    <a:cubicBezTo>
                      <a:pt x="3341" y="37026"/>
                      <a:pt x="8" y="40386"/>
                      <a:pt x="456" y="44149"/>
                    </a:cubicBezTo>
                    <a:cubicBezTo>
                      <a:pt x="965" y="44035"/>
                      <a:pt x="1479" y="43980"/>
                      <a:pt x="1989" y="43980"/>
                    </a:cubicBezTo>
                    <a:cubicBezTo>
                      <a:pt x="3926" y="43980"/>
                      <a:pt x="5802" y="44783"/>
                      <a:pt x="7150" y="46237"/>
                    </a:cubicBezTo>
                    <a:cubicBezTo>
                      <a:pt x="7130" y="46237"/>
                      <a:pt x="7110" y="46237"/>
                      <a:pt x="7090" y="46237"/>
                    </a:cubicBezTo>
                    <a:cubicBezTo>
                      <a:pt x="3342" y="46237"/>
                      <a:pt x="1" y="49608"/>
                      <a:pt x="456" y="53361"/>
                    </a:cubicBezTo>
                    <a:cubicBezTo>
                      <a:pt x="961" y="53249"/>
                      <a:pt x="1471" y="53195"/>
                      <a:pt x="1978" y="53195"/>
                    </a:cubicBezTo>
                    <a:cubicBezTo>
                      <a:pt x="3912" y="53195"/>
                      <a:pt x="5791" y="53991"/>
                      <a:pt x="7141" y="55439"/>
                    </a:cubicBezTo>
                    <a:cubicBezTo>
                      <a:pt x="7121" y="55439"/>
                      <a:pt x="7101" y="55439"/>
                      <a:pt x="7081" y="55439"/>
                    </a:cubicBezTo>
                    <a:cubicBezTo>
                      <a:pt x="3333" y="55439"/>
                      <a:pt x="1" y="58811"/>
                      <a:pt x="456" y="62563"/>
                    </a:cubicBezTo>
                    <a:cubicBezTo>
                      <a:pt x="965" y="62449"/>
                      <a:pt x="1479" y="62394"/>
                      <a:pt x="1989" y="62394"/>
                    </a:cubicBezTo>
                    <a:cubicBezTo>
                      <a:pt x="3926" y="62394"/>
                      <a:pt x="5802" y="63197"/>
                      <a:pt x="7150" y="64651"/>
                    </a:cubicBezTo>
                    <a:cubicBezTo>
                      <a:pt x="7130" y="64651"/>
                      <a:pt x="7110" y="64651"/>
                      <a:pt x="7090" y="64651"/>
                    </a:cubicBezTo>
                    <a:cubicBezTo>
                      <a:pt x="3342" y="64651"/>
                      <a:pt x="1" y="68022"/>
                      <a:pt x="456" y="71774"/>
                    </a:cubicBezTo>
                    <a:cubicBezTo>
                      <a:pt x="965" y="71661"/>
                      <a:pt x="1479" y="71605"/>
                      <a:pt x="1989" y="71605"/>
                    </a:cubicBezTo>
                    <a:cubicBezTo>
                      <a:pt x="3926" y="71605"/>
                      <a:pt x="5802" y="72408"/>
                      <a:pt x="7150" y="73862"/>
                    </a:cubicBezTo>
                    <a:cubicBezTo>
                      <a:pt x="8483" y="72419"/>
                      <a:pt x="10349" y="71617"/>
                      <a:pt x="12278" y="71617"/>
                    </a:cubicBezTo>
                    <a:cubicBezTo>
                      <a:pt x="12709" y="71617"/>
                      <a:pt x="13143" y="71657"/>
                      <a:pt x="13574" y="71739"/>
                    </a:cubicBezTo>
                    <a:cubicBezTo>
                      <a:pt x="13037" y="72366"/>
                      <a:pt x="12624" y="73101"/>
                      <a:pt x="12365" y="73880"/>
                    </a:cubicBezTo>
                    <a:lnTo>
                      <a:pt x="12741" y="73880"/>
                    </a:lnTo>
                    <a:cubicBezTo>
                      <a:pt x="13637" y="71137"/>
                      <a:pt x="16222" y="69764"/>
                      <a:pt x="18806" y="69764"/>
                    </a:cubicBezTo>
                    <a:cubicBezTo>
                      <a:pt x="21388" y="69764"/>
                      <a:pt x="23969" y="71135"/>
                      <a:pt x="24864" y="73880"/>
                    </a:cubicBezTo>
                    <a:lnTo>
                      <a:pt x="25241" y="73880"/>
                    </a:lnTo>
                    <a:cubicBezTo>
                      <a:pt x="24981" y="73101"/>
                      <a:pt x="24569" y="72366"/>
                      <a:pt x="24031" y="71739"/>
                    </a:cubicBezTo>
                    <a:cubicBezTo>
                      <a:pt x="24463" y="71657"/>
                      <a:pt x="24897" y="71617"/>
                      <a:pt x="25327" y="71617"/>
                    </a:cubicBezTo>
                    <a:cubicBezTo>
                      <a:pt x="27257" y="71617"/>
                      <a:pt x="29124" y="72419"/>
                      <a:pt x="30465" y="73862"/>
                    </a:cubicBezTo>
                    <a:cubicBezTo>
                      <a:pt x="31802" y="72410"/>
                      <a:pt x="33677" y="71609"/>
                      <a:pt x="35611" y="71609"/>
                    </a:cubicBezTo>
                    <a:cubicBezTo>
                      <a:pt x="36087" y="71609"/>
                      <a:pt x="36566" y="71657"/>
                      <a:pt x="37042" y="71757"/>
                    </a:cubicBezTo>
                    <a:cubicBezTo>
                      <a:pt x="36011" y="73020"/>
                      <a:pt x="35438" y="74633"/>
                      <a:pt x="35644" y="76335"/>
                    </a:cubicBezTo>
                    <a:cubicBezTo>
                      <a:pt x="36153" y="76222"/>
                      <a:pt x="36667" y="76166"/>
                      <a:pt x="37176" y="76166"/>
                    </a:cubicBezTo>
                    <a:cubicBezTo>
                      <a:pt x="39113" y="76166"/>
                      <a:pt x="40989" y="76969"/>
                      <a:pt x="42337" y="78423"/>
                    </a:cubicBezTo>
                    <a:cubicBezTo>
                      <a:pt x="43675" y="76976"/>
                      <a:pt x="45548" y="76173"/>
                      <a:pt x="47484" y="76173"/>
                    </a:cubicBezTo>
                    <a:cubicBezTo>
                      <a:pt x="47908" y="76173"/>
                      <a:pt x="48336" y="76212"/>
                      <a:pt x="48762" y="76291"/>
                    </a:cubicBezTo>
                    <a:cubicBezTo>
                      <a:pt x="48224" y="76927"/>
                      <a:pt x="47812" y="77653"/>
                      <a:pt x="47552" y="78441"/>
                    </a:cubicBezTo>
                    <a:lnTo>
                      <a:pt x="47929" y="78441"/>
                    </a:lnTo>
                    <a:cubicBezTo>
                      <a:pt x="48825" y="75698"/>
                      <a:pt x="51410" y="74325"/>
                      <a:pt x="53994" y="74325"/>
                    </a:cubicBezTo>
                    <a:cubicBezTo>
                      <a:pt x="56575" y="74325"/>
                      <a:pt x="59157" y="75696"/>
                      <a:pt x="60052" y="78441"/>
                    </a:cubicBezTo>
                    <a:lnTo>
                      <a:pt x="60438" y="78441"/>
                    </a:lnTo>
                    <a:cubicBezTo>
                      <a:pt x="60169" y="77653"/>
                      <a:pt x="59766" y="76927"/>
                      <a:pt x="59228" y="76291"/>
                    </a:cubicBezTo>
                    <a:cubicBezTo>
                      <a:pt x="59654" y="76212"/>
                      <a:pt x="60082" y="76173"/>
                      <a:pt x="60506" y="76173"/>
                    </a:cubicBezTo>
                    <a:cubicBezTo>
                      <a:pt x="62442" y="76173"/>
                      <a:pt x="64317" y="76976"/>
                      <a:pt x="65662" y="78423"/>
                    </a:cubicBezTo>
                    <a:cubicBezTo>
                      <a:pt x="67002" y="76969"/>
                      <a:pt x="68877" y="76166"/>
                      <a:pt x="70814" y="76166"/>
                    </a:cubicBezTo>
                    <a:cubicBezTo>
                      <a:pt x="71323" y="76166"/>
                      <a:pt x="71837" y="76222"/>
                      <a:pt x="72346" y="76335"/>
                    </a:cubicBezTo>
                    <a:cubicBezTo>
                      <a:pt x="72801" y="72574"/>
                      <a:pt x="69460" y="69211"/>
                      <a:pt x="65712" y="69211"/>
                    </a:cubicBezTo>
                    <a:cubicBezTo>
                      <a:pt x="65692" y="69211"/>
                      <a:pt x="65672" y="69212"/>
                      <a:pt x="65653" y="69212"/>
                    </a:cubicBezTo>
                    <a:cubicBezTo>
                      <a:pt x="65633" y="69212"/>
                      <a:pt x="65613" y="69211"/>
                      <a:pt x="65593" y="69211"/>
                    </a:cubicBezTo>
                    <a:cubicBezTo>
                      <a:pt x="63725" y="69211"/>
                      <a:pt x="61966" y="70050"/>
                      <a:pt x="60715" y="71353"/>
                    </a:cubicBezTo>
                    <a:cubicBezTo>
                      <a:pt x="60805" y="69758"/>
                      <a:pt x="60223" y="68262"/>
                      <a:pt x="59228" y="67079"/>
                    </a:cubicBezTo>
                    <a:cubicBezTo>
                      <a:pt x="59656" y="67000"/>
                      <a:pt x="60087" y="66961"/>
                      <a:pt x="60514" y="66961"/>
                    </a:cubicBezTo>
                    <a:cubicBezTo>
                      <a:pt x="62447" y="66961"/>
                      <a:pt x="64319" y="67757"/>
                      <a:pt x="65662" y="69203"/>
                    </a:cubicBezTo>
                    <a:cubicBezTo>
                      <a:pt x="66995" y="67754"/>
                      <a:pt x="68869" y="66954"/>
                      <a:pt x="70804" y="66954"/>
                    </a:cubicBezTo>
                    <a:cubicBezTo>
                      <a:pt x="71287" y="66954"/>
                      <a:pt x="71773" y="67004"/>
                      <a:pt x="72256" y="67106"/>
                    </a:cubicBezTo>
                    <a:cubicBezTo>
                      <a:pt x="71280" y="68352"/>
                      <a:pt x="70751" y="69920"/>
                      <a:pt x="70948" y="71568"/>
                    </a:cubicBezTo>
                    <a:cubicBezTo>
                      <a:pt x="71456" y="71455"/>
                      <a:pt x="71968" y="71399"/>
                      <a:pt x="72477" y="71399"/>
                    </a:cubicBezTo>
                    <a:cubicBezTo>
                      <a:pt x="74412" y="71399"/>
                      <a:pt x="76294" y="72202"/>
                      <a:pt x="77642" y="73656"/>
                    </a:cubicBezTo>
                    <a:cubicBezTo>
                      <a:pt x="78975" y="72213"/>
                      <a:pt x="80841" y="71411"/>
                      <a:pt x="82765" y="71411"/>
                    </a:cubicBezTo>
                    <a:cubicBezTo>
                      <a:pt x="83195" y="71411"/>
                      <a:pt x="83627" y="71451"/>
                      <a:pt x="84057" y="71533"/>
                    </a:cubicBezTo>
                    <a:cubicBezTo>
                      <a:pt x="83529" y="72160"/>
                      <a:pt x="83117" y="72895"/>
                      <a:pt x="82857" y="73674"/>
                    </a:cubicBezTo>
                    <a:lnTo>
                      <a:pt x="83233" y="73674"/>
                    </a:lnTo>
                    <a:cubicBezTo>
                      <a:pt x="84129" y="70931"/>
                      <a:pt x="86712" y="69558"/>
                      <a:pt x="89295" y="69558"/>
                    </a:cubicBezTo>
                    <a:cubicBezTo>
                      <a:pt x="91875" y="69558"/>
                      <a:pt x="94456" y="70929"/>
                      <a:pt x="95357" y="73674"/>
                    </a:cubicBezTo>
                    <a:lnTo>
                      <a:pt x="95733" y="73674"/>
                    </a:lnTo>
                    <a:cubicBezTo>
                      <a:pt x="95464" y="72895"/>
                      <a:pt x="95061" y="72160"/>
                      <a:pt x="94523" y="71533"/>
                    </a:cubicBezTo>
                    <a:cubicBezTo>
                      <a:pt x="94955" y="71451"/>
                      <a:pt x="95389" y="71411"/>
                      <a:pt x="95820" y="71411"/>
                    </a:cubicBezTo>
                    <a:cubicBezTo>
                      <a:pt x="97749" y="71411"/>
                      <a:pt x="99616" y="72213"/>
                      <a:pt x="100957" y="73656"/>
                    </a:cubicBezTo>
                    <a:cubicBezTo>
                      <a:pt x="102295" y="72203"/>
                      <a:pt x="104169" y="71403"/>
                      <a:pt x="106103" y="71403"/>
                    </a:cubicBezTo>
                    <a:cubicBezTo>
                      <a:pt x="106579" y="71403"/>
                      <a:pt x="107058" y="71451"/>
                      <a:pt x="107534" y="71550"/>
                    </a:cubicBezTo>
                    <a:cubicBezTo>
                      <a:pt x="106495" y="72814"/>
                      <a:pt x="105930" y="74427"/>
                      <a:pt x="106136" y="76129"/>
                    </a:cubicBezTo>
                    <a:cubicBezTo>
                      <a:pt x="106644" y="76015"/>
                      <a:pt x="107156" y="75960"/>
                      <a:pt x="107665" y="75960"/>
                    </a:cubicBezTo>
                    <a:cubicBezTo>
                      <a:pt x="109600" y="75960"/>
                      <a:pt x="111480" y="76763"/>
                      <a:pt x="112821" y="78217"/>
                    </a:cubicBezTo>
                    <a:cubicBezTo>
                      <a:pt x="114165" y="76770"/>
                      <a:pt x="116034" y="75967"/>
                      <a:pt x="117968" y="75967"/>
                    </a:cubicBezTo>
                    <a:cubicBezTo>
                      <a:pt x="118392" y="75967"/>
                      <a:pt x="118820" y="76005"/>
                      <a:pt x="119245" y="76084"/>
                    </a:cubicBezTo>
                    <a:cubicBezTo>
                      <a:pt x="118717" y="76721"/>
                      <a:pt x="118304" y="77446"/>
                      <a:pt x="118045" y="78235"/>
                    </a:cubicBezTo>
                    <a:lnTo>
                      <a:pt x="118421" y="78235"/>
                    </a:lnTo>
                    <a:cubicBezTo>
                      <a:pt x="119317" y="75492"/>
                      <a:pt x="121900" y="74119"/>
                      <a:pt x="124482" y="74119"/>
                    </a:cubicBezTo>
                    <a:cubicBezTo>
                      <a:pt x="127063" y="74119"/>
                      <a:pt x="129644" y="75490"/>
                      <a:pt x="130544" y="78235"/>
                    </a:cubicBezTo>
                    <a:lnTo>
                      <a:pt x="130921" y="78235"/>
                    </a:lnTo>
                    <a:cubicBezTo>
                      <a:pt x="130652" y="77446"/>
                      <a:pt x="130249" y="76721"/>
                      <a:pt x="129711" y="76084"/>
                    </a:cubicBezTo>
                    <a:cubicBezTo>
                      <a:pt x="130137" y="76005"/>
                      <a:pt x="130565" y="75967"/>
                      <a:pt x="130990" y="75967"/>
                    </a:cubicBezTo>
                    <a:cubicBezTo>
                      <a:pt x="132925" y="75967"/>
                      <a:pt x="134800" y="76770"/>
                      <a:pt x="136145" y="78217"/>
                    </a:cubicBezTo>
                    <a:cubicBezTo>
                      <a:pt x="137486" y="76763"/>
                      <a:pt x="139360" y="75960"/>
                      <a:pt x="141297" y="75960"/>
                    </a:cubicBezTo>
                    <a:cubicBezTo>
                      <a:pt x="141806" y="75960"/>
                      <a:pt x="142320" y="76015"/>
                      <a:pt x="142829" y="76129"/>
                    </a:cubicBezTo>
                    <a:cubicBezTo>
                      <a:pt x="143284" y="72368"/>
                      <a:pt x="139944" y="69005"/>
                      <a:pt x="136195" y="69005"/>
                    </a:cubicBezTo>
                    <a:cubicBezTo>
                      <a:pt x="136175" y="69005"/>
                      <a:pt x="136156" y="69005"/>
                      <a:pt x="136136" y="69006"/>
                    </a:cubicBezTo>
                    <a:cubicBezTo>
                      <a:pt x="136116" y="69005"/>
                      <a:pt x="136096" y="69005"/>
                      <a:pt x="136077" y="69005"/>
                    </a:cubicBezTo>
                    <a:cubicBezTo>
                      <a:pt x="134208" y="69005"/>
                      <a:pt x="132449" y="69844"/>
                      <a:pt x="131199" y="71147"/>
                    </a:cubicBezTo>
                    <a:cubicBezTo>
                      <a:pt x="131288" y="69552"/>
                      <a:pt x="130706" y="68056"/>
                      <a:pt x="129711" y="66873"/>
                    </a:cubicBezTo>
                    <a:cubicBezTo>
                      <a:pt x="130140" y="66794"/>
                      <a:pt x="130570" y="66755"/>
                      <a:pt x="130997" y="66755"/>
                    </a:cubicBezTo>
                    <a:cubicBezTo>
                      <a:pt x="132930" y="66755"/>
                      <a:pt x="134802" y="67551"/>
                      <a:pt x="136145" y="68997"/>
                    </a:cubicBezTo>
                    <a:cubicBezTo>
                      <a:pt x="137487" y="67540"/>
                      <a:pt x="139365" y="66743"/>
                      <a:pt x="141304" y="66743"/>
                    </a:cubicBezTo>
                    <a:cubicBezTo>
                      <a:pt x="141811" y="66743"/>
                      <a:pt x="142322" y="66798"/>
                      <a:pt x="142829" y="66909"/>
                    </a:cubicBezTo>
                    <a:cubicBezTo>
                      <a:pt x="143276" y="63151"/>
                      <a:pt x="139944" y="59785"/>
                      <a:pt x="136198" y="59785"/>
                    </a:cubicBezTo>
                    <a:cubicBezTo>
                      <a:pt x="136183" y="59785"/>
                      <a:pt x="136169" y="59785"/>
                      <a:pt x="136154" y="59785"/>
                    </a:cubicBezTo>
                    <a:cubicBezTo>
                      <a:pt x="137492" y="58340"/>
                      <a:pt x="139363" y="57545"/>
                      <a:pt x="141292" y="57545"/>
                    </a:cubicBezTo>
                    <a:cubicBezTo>
                      <a:pt x="141803" y="57545"/>
                      <a:pt x="142319" y="57601"/>
                      <a:pt x="142829" y="57715"/>
                    </a:cubicBezTo>
                    <a:cubicBezTo>
                      <a:pt x="143284" y="53954"/>
                      <a:pt x="139944" y="50592"/>
                      <a:pt x="136195" y="50592"/>
                    </a:cubicBezTo>
                    <a:cubicBezTo>
                      <a:pt x="136175" y="50592"/>
                      <a:pt x="136156" y="50592"/>
                      <a:pt x="136136" y="50592"/>
                    </a:cubicBezTo>
                    <a:cubicBezTo>
                      <a:pt x="136116" y="50592"/>
                      <a:pt x="136096" y="50592"/>
                      <a:pt x="136077" y="50592"/>
                    </a:cubicBezTo>
                    <a:cubicBezTo>
                      <a:pt x="134208" y="50592"/>
                      <a:pt x="132449" y="51430"/>
                      <a:pt x="131199" y="52733"/>
                    </a:cubicBezTo>
                    <a:cubicBezTo>
                      <a:pt x="131288" y="51138"/>
                      <a:pt x="130706" y="49642"/>
                      <a:pt x="129711" y="48459"/>
                    </a:cubicBezTo>
                    <a:cubicBezTo>
                      <a:pt x="130140" y="48380"/>
                      <a:pt x="130570" y="48341"/>
                      <a:pt x="130997" y="48341"/>
                    </a:cubicBezTo>
                    <a:cubicBezTo>
                      <a:pt x="132927" y="48341"/>
                      <a:pt x="134793" y="49137"/>
                      <a:pt x="136136" y="50583"/>
                    </a:cubicBezTo>
                    <a:cubicBezTo>
                      <a:pt x="137484" y="49129"/>
                      <a:pt x="139360" y="48326"/>
                      <a:pt x="141292" y="48326"/>
                    </a:cubicBezTo>
                    <a:cubicBezTo>
                      <a:pt x="141801" y="48326"/>
                      <a:pt x="142313" y="48381"/>
                      <a:pt x="142820" y="48495"/>
                    </a:cubicBezTo>
                    <a:cubicBezTo>
                      <a:pt x="143275" y="44743"/>
                      <a:pt x="139943" y="41371"/>
                      <a:pt x="136195" y="41371"/>
                    </a:cubicBezTo>
                    <a:cubicBezTo>
                      <a:pt x="136175" y="41371"/>
                      <a:pt x="136156" y="41371"/>
                      <a:pt x="136136" y="41372"/>
                    </a:cubicBezTo>
                    <a:cubicBezTo>
                      <a:pt x="137482" y="39919"/>
                      <a:pt x="139354" y="39122"/>
                      <a:pt x="141284" y="39122"/>
                    </a:cubicBezTo>
                    <a:cubicBezTo>
                      <a:pt x="141795" y="39122"/>
                      <a:pt x="142310" y="39178"/>
                      <a:pt x="142820" y="39293"/>
                    </a:cubicBezTo>
                    <a:cubicBezTo>
                      <a:pt x="143274" y="35536"/>
                      <a:pt x="139943" y="32169"/>
                      <a:pt x="136210" y="32169"/>
                    </a:cubicBezTo>
                    <a:cubicBezTo>
                      <a:pt x="136185" y="32169"/>
                      <a:pt x="136160" y="32169"/>
                      <a:pt x="136136" y="32169"/>
                    </a:cubicBezTo>
                    <a:cubicBezTo>
                      <a:pt x="136116" y="32169"/>
                      <a:pt x="136096" y="32169"/>
                      <a:pt x="136076" y="32169"/>
                    </a:cubicBezTo>
                    <a:cubicBezTo>
                      <a:pt x="134207" y="32169"/>
                      <a:pt x="132440" y="32998"/>
                      <a:pt x="131199" y="34302"/>
                    </a:cubicBezTo>
                    <a:cubicBezTo>
                      <a:pt x="131279" y="32716"/>
                      <a:pt x="130697" y="31210"/>
                      <a:pt x="129702" y="30028"/>
                    </a:cubicBezTo>
                    <a:cubicBezTo>
                      <a:pt x="130130" y="29949"/>
                      <a:pt x="130559" y="29910"/>
                      <a:pt x="130985" y="29910"/>
                    </a:cubicBezTo>
                    <a:cubicBezTo>
                      <a:pt x="132925" y="29910"/>
                      <a:pt x="134799" y="30713"/>
                      <a:pt x="136136" y="32160"/>
                    </a:cubicBezTo>
                    <a:cubicBezTo>
                      <a:pt x="137484" y="30706"/>
                      <a:pt x="139360" y="29903"/>
                      <a:pt x="141292" y="29903"/>
                    </a:cubicBezTo>
                    <a:cubicBezTo>
                      <a:pt x="141801" y="29903"/>
                      <a:pt x="142313" y="29959"/>
                      <a:pt x="142820" y="30072"/>
                    </a:cubicBezTo>
                    <a:cubicBezTo>
                      <a:pt x="143276" y="26315"/>
                      <a:pt x="139935" y="22949"/>
                      <a:pt x="136189" y="22949"/>
                    </a:cubicBezTo>
                    <a:cubicBezTo>
                      <a:pt x="136175" y="22949"/>
                      <a:pt x="136160" y="22949"/>
                      <a:pt x="136145" y="22949"/>
                    </a:cubicBezTo>
                    <a:cubicBezTo>
                      <a:pt x="137490" y="21504"/>
                      <a:pt x="139357" y="20708"/>
                      <a:pt x="141284" y="20708"/>
                    </a:cubicBezTo>
                    <a:cubicBezTo>
                      <a:pt x="141794" y="20708"/>
                      <a:pt x="142310" y="20764"/>
                      <a:pt x="142820" y="20879"/>
                    </a:cubicBezTo>
                    <a:cubicBezTo>
                      <a:pt x="143275" y="17117"/>
                      <a:pt x="139935" y="13755"/>
                      <a:pt x="136195" y="13755"/>
                    </a:cubicBezTo>
                    <a:cubicBezTo>
                      <a:pt x="136175" y="13755"/>
                      <a:pt x="136156" y="13755"/>
                      <a:pt x="136136" y="13755"/>
                    </a:cubicBezTo>
                    <a:cubicBezTo>
                      <a:pt x="136116" y="13755"/>
                      <a:pt x="136096" y="13755"/>
                      <a:pt x="136076" y="13755"/>
                    </a:cubicBezTo>
                    <a:cubicBezTo>
                      <a:pt x="134207" y="13755"/>
                      <a:pt x="132440" y="14585"/>
                      <a:pt x="131199" y="15888"/>
                    </a:cubicBezTo>
                    <a:cubicBezTo>
                      <a:pt x="131279" y="14302"/>
                      <a:pt x="130697" y="12797"/>
                      <a:pt x="129702" y="11614"/>
                    </a:cubicBezTo>
                    <a:cubicBezTo>
                      <a:pt x="130130" y="11535"/>
                      <a:pt x="130558" y="11496"/>
                      <a:pt x="130984" y="11496"/>
                    </a:cubicBezTo>
                    <a:cubicBezTo>
                      <a:pt x="132922" y="11496"/>
                      <a:pt x="134791" y="12299"/>
                      <a:pt x="136136" y="13746"/>
                    </a:cubicBezTo>
                    <a:cubicBezTo>
                      <a:pt x="137484" y="12292"/>
                      <a:pt x="139360" y="11489"/>
                      <a:pt x="141292" y="11489"/>
                    </a:cubicBezTo>
                    <a:cubicBezTo>
                      <a:pt x="141801" y="11489"/>
                      <a:pt x="142313" y="11545"/>
                      <a:pt x="142820" y="11659"/>
                    </a:cubicBezTo>
                    <a:cubicBezTo>
                      <a:pt x="143275" y="7906"/>
                      <a:pt x="139935" y="4535"/>
                      <a:pt x="136195" y="4535"/>
                    </a:cubicBezTo>
                    <a:cubicBezTo>
                      <a:pt x="136175" y="4535"/>
                      <a:pt x="136156" y="4535"/>
                      <a:pt x="136136" y="4535"/>
                    </a:cubicBezTo>
                    <a:cubicBezTo>
                      <a:pt x="136116" y="4535"/>
                      <a:pt x="136096" y="4535"/>
                      <a:pt x="136077" y="4535"/>
                    </a:cubicBezTo>
                    <a:cubicBezTo>
                      <a:pt x="134208" y="4535"/>
                      <a:pt x="132440" y="5373"/>
                      <a:pt x="131199" y="6677"/>
                    </a:cubicBezTo>
                    <a:cubicBezTo>
                      <a:pt x="131234" y="5933"/>
                      <a:pt x="131136" y="5198"/>
                      <a:pt x="130894" y="4499"/>
                    </a:cubicBezTo>
                    <a:lnTo>
                      <a:pt x="130518" y="4499"/>
                    </a:lnTo>
                    <a:cubicBezTo>
                      <a:pt x="130751" y="5198"/>
                      <a:pt x="130867" y="5933"/>
                      <a:pt x="130867" y="6668"/>
                    </a:cubicBezTo>
                    <a:cubicBezTo>
                      <a:pt x="130394" y="6566"/>
                      <a:pt x="129917" y="6516"/>
                      <a:pt x="129443" y="6516"/>
                    </a:cubicBezTo>
                    <a:cubicBezTo>
                      <a:pt x="127584" y="6516"/>
                      <a:pt x="125780" y="7282"/>
                      <a:pt x="124487" y="8675"/>
                    </a:cubicBezTo>
                    <a:cubicBezTo>
                      <a:pt x="123206" y="7295"/>
                      <a:pt x="121414" y="6515"/>
                      <a:pt x="119532" y="6515"/>
                    </a:cubicBezTo>
                    <a:cubicBezTo>
                      <a:pt x="119048" y="6515"/>
                      <a:pt x="118564" y="6560"/>
                      <a:pt x="118089" y="6668"/>
                    </a:cubicBezTo>
                    <a:cubicBezTo>
                      <a:pt x="118089" y="5933"/>
                      <a:pt x="118206" y="5198"/>
                      <a:pt x="118439" y="4499"/>
                    </a:cubicBezTo>
                    <a:lnTo>
                      <a:pt x="118063" y="4499"/>
                    </a:lnTo>
                    <a:cubicBezTo>
                      <a:pt x="117821" y="5198"/>
                      <a:pt x="117722" y="5933"/>
                      <a:pt x="117758" y="6677"/>
                    </a:cubicBezTo>
                    <a:cubicBezTo>
                      <a:pt x="116516" y="5373"/>
                      <a:pt x="114749" y="4535"/>
                      <a:pt x="112880" y="4535"/>
                    </a:cubicBezTo>
                    <a:cubicBezTo>
                      <a:pt x="112860" y="4535"/>
                      <a:pt x="112840" y="4535"/>
                      <a:pt x="112821" y="4535"/>
                    </a:cubicBezTo>
                    <a:cubicBezTo>
                      <a:pt x="112802" y="4535"/>
                      <a:pt x="112783" y="4535"/>
                      <a:pt x="112765" y="4535"/>
                    </a:cubicBezTo>
                    <a:cubicBezTo>
                      <a:pt x="110778" y="4535"/>
                      <a:pt x="108911" y="5480"/>
                      <a:pt x="107659" y="6927"/>
                    </a:cubicBezTo>
                    <a:lnTo>
                      <a:pt x="107659" y="6927"/>
                    </a:lnTo>
                    <a:cubicBezTo>
                      <a:pt x="107953" y="3265"/>
                      <a:pt x="104676" y="36"/>
                      <a:pt x="101009" y="36"/>
                    </a:cubicBezTo>
                    <a:cubicBezTo>
                      <a:pt x="100988" y="36"/>
                      <a:pt x="100968" y="37"/>
                      <a:pt x="100948" y="37"/>
                    </a:cubicBezTo>
                    <a:cubicBezTo>
                      <a:pt x="100928" y="37"/>
                      <a:pt x="100908" y="37"/>
                      <a:pt x="100889" y="37"/>
                    </a:cubicBezTo>
                    <a:cubicBezTo>
                      <a:pt x="99020" y="37"/>
                      <a:pt x="97261" y="875"/>
                      <a:pt x="96011" y="2178"/>
                    </a:cubicBezTo>
                    <a:cubicBezTo>
                      <a:pt x="96056" y="1435"/>
                      <a:pt x="95948" y="700"/>
                      <a:pt x="95706" y="1"/>
                    </a:cubicBezTo>
                    <a:lnTo>
                      <a:pt x="95339" y="1"/>
                    </a:lnTo>
                    <a:cubicBezTo>
                      <a:pt x="95563" y="700"/>
                      <a:pt x="95688" y="1426"/>
                      <a:pt x="95688" y="2169"/>
                    </a:cubicBezTo>
                    <a:cubicBezTo>
                      <a:pt x="95213" y="2067"/>
                      <a:pt x="94735" y="2018"/>
                      <a:pt x="94260" y="2018"/>
                    </a:cubicBezTo>
                    <a:cubicBezTo>
                      <a:pt x="92399" y="2018"/>
                      <a:pt x="90599" y="2784"/>
                      <a:pt x="89299" y="4177"/>
                    </a:cubicBezTo>
                    <a:cubicBezTo>
                      <a:pt x="88034" y="2804"/>
                      <a:pt x="86246" y="2017"/>
                      <a:pt x="84376" y="2017"/>
                    </a:cubicBezTo>
                    <a:cubicBezTo>
                      <a:pt x="84365" y="2017"/>
                      <a:pt x="84355" y="2017"/>
                      <a:pt x="84344" y="2017"/>
                    </a:cubicBezTo>
                    <a:cubicBezTo>
                      <a:pt x="83860" y="2017"/>
                      <a:pt x="83376" y="2062"/>
                      <a:pt x="82902" y="2169"/>
                    </a:cubicBezTo>
                    <a:cubicBezTo>
                      <a:pt x="82902" y="1435"/>
                      <a:pt x="83027" y="700"/>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sp>
            <p:nvSpPr>
              <p:cNvPr id="162" name="Google Shape;162;p8"/>
              <p:cNvSpPr/>
              <p:nvPr/>
            </p:nvSpPr>
            <p:spPr>
              <a:xfrm>
                <a:off x="0" y="0"/>
                <a:ext cx="2743019" cy="1499080"/>
              </a:xfrm>
              <a:custGeom>
                <a:avLst/>
                <a:gdLst/>
                <a:ahLst/>
                <a:cxnLst/>
                <a:rect l="l" t="t" r="r" b="b"/>
                <a:pathLst>
                  <a:path w="143276" h="78414" extrusionOk="0">
                    <a:moveTo>
                      <a:pt x="84144" y="2392"/>
                    </a:moveTo>
                    <a:cubicBezTo>
                      <a:pt x="86080" y="2392"/>
                      <a:pt x="87955" y="3195"/>
                      <a:pt x="89299" y="4642"/>
                    </a:cubicBezTo>
                    <a:cubicBezTo>
                      <a:pt x="90635" y="3197"/>
                      <a:pt x="92499" y="2400"/>
                      <a:pt x="94430" y="2400"/>
                    </a:cubicBezTo>
                    <a:cubicBezTo>
                      <a:pt x="94856" y="2400"/>
                      <a:pt x="95287" y="2439"/>
                      <a:pt x="95715" y="2518"/>
                    </a:cubicBezTo>
                    <a:cubicBezTo>
                      <a:pt x="94720" y="3692"/>
                      <a:pt x="94138" y="5198"/>
                      <a:pt x="94228" y="6793"/>
                    </a:cubicBezTo>
                    <a:cubicBezTo>
                      <a:pt x="92977" y="5480"/>
                      <a:pt x="91219" y="4651"/>
                      <a:pt x="89350" y="4651"/>
                    </a:cubicBezTo>
                    <a:cubicBezTo>
                      <a:pt x="89330" y="4651"/>
                      <a:pt x="89310" y="4651"/>
                      <a:pt x="89290" y="4651"/>
                    </a:cubicBezTo>
                    <a:cubicBezTo>
                      <a:pt x="89271" y="4651"/>
                      <a:pt x="89251" y="4651"/>
                      <a:pt x="89231" y="4651"/>
                    </a:cubicBezTo>
                    <a:cubicBezTo>
                      <a:pt x="87362" y="4651"/>
                      <a:pt x="85595" y="5489"/>
                      <a:pt x="84353" y="6793"/>
                    </a:cubicBezTo>
                    <a:cubicBezTo>
                      <a:pt x="84434" y="5198"/>
                      <a:pt x="83851" y="3692"/>
                      <a:pt x="82866" y="2518"/>
                    </a:cubicBezTo>
                    <a:lnTo>
                      <a:pt x="82866" y="2509"/>
                    </a:lnTo>
                    <a:cubicBezTo>
                      <a:pt x="83291" y="2430"/>
                      <a:pt x="83719" y="2392"/>
                      <a:pt x="84144" y="2392"/>
                    </a:cubicBezTo>
                    <a:close/>
                    <a:moveTo>
                      <a:pt x="23970" y="2589"/>
                    </a:moveTo>
                    <a:cubicBezTo>
                      <a:pt x="24396" y="2589"/>
                      <a:pt x="24824" y="2628"/>
                      <a:pt x="25250" y="2707"/>
                    </a:cubicBezTo>
                    <a:cubicBezTo>
                      <a:pt x="24255" y="3889"/>
                      <a:pt x="23673" y="5386"/>
                      <a:pt x="23753" y="6981"/>
                    </a:cubicBezTo>
                    <a:cubicBezTo>
                      <a:pt x="22512" y="5677"/>
                      <a:pt x="20744" y="4839"/>
                      <a:pt x="18884" y="4839"/>
                    </a:cubicBezTo>
                    <a:cubicBezTo>
                      <a:pt x="18864" y="4839"/>
                      <a:pt x="18845" y="4839"/>
                      <a:pt x="18825" y="4839"/>
                    </a:cubicBezTo>
                    <a:cubicBezTo>
                      <a:pt x="18805" y="4839"/>
                      <a:pt x="18786" y="4839"/>
                      <a:pt x="18766" y="4839"/>
                    </a:cubicBezTo>
                    <a:cubicBezTo>
                      <a:pt x="16897" y="4839"/>
                      <a:pt x="15129" y="5677"/>
                      <a:pt x="13888" y="6981"/>
                    </a:cubicBezTo>
                    <a:cubicBezTo>
                      <a:pt x="13951" y="5395"/>
                      <a:pt x="13368" y="3898"/>
                      <a:pt x="12382" y="2716"/>
                    </a:cubicBezTo>
                    <a:lnTo>
                      <a:pt x="12391" y="2707"/>
                    </a:lnTo>
                    <a:cubicBezTo>
                      <a:pt x="12818" y="2628"/>
                      <a:pt x="13246" y="2589"/>
                      <a:pt x="13671" y="2589"/>
                    </a:cubicBezTo>
                    <a:cubicBezTo>
                      <a:pt x="15606" y="2589"/>
                      <a:pt x="17481" y="3390"/>
                      <a:pt x="18825" y="4830"/>
                    </a:cubicBezTo>
                    <a:cubicBezTo>
                      <a:pt x="20162" y="3390"/>
                      <a:pt x="22035" y="2589"/>
                      <a:pt x="23970" y="2589"/>
                    </a:cubicBezTo>
                    <a:close/>
                    <a:moveTo>
                      <a:pt x="77636" y="544"/>
                    </a:moveTo>
                    <a:cubicBezTo>
                      <a:pt x="80811" y="544"/>
                      <a:pt x="83986" y="2623"/>
                      <a:pt x="84031" y="6784"/>
                    </a:cubicBezTo>
                    <a:cubicBezTo>
                      <a:pt x="83550" y="6679"/>
                      <a:pt x="83066" y="6627"/>
                      <a:pt x="82585" y="6627"/>
                    </a:cubicBezTo>
                    <a:cubicBezTo>
                      <a:pt x="80728" y="6627"/>
                      <a:pt x="78929" y="7394"/>
                      <a:pt x="77633" y="8782"/>
                    </a:cubicBezTo>
                    <a:cubicBezTo>
                      <a:pt x="76360" y="7411"/>
                      <a:pt x="74559" y="6622"/>
                      <a:pt x="72687" y="6622"/>
                    </a:cubicBezTo>
                    <a:cubicBezTo>
                      <a:pt x="72203" y="6622"/>
                      <a:pt x="71719" y="6676"/>
                      <a:pt x="71244" y="6784"/>
                    </a:cubicBezTo>
                    <a:cubicBezTo>
                      <a:pt x="71284" y="2625"/>
                      <a:pt x="74460" y="544"/>
                      <a:pt x="77636" y="544"/>
                    </a:cubicBezTo>
                    <a:close/>
                    <a:moveTo>
                      <a:pt x="100947" y="544"/>
                    </a:moveTo>
                    <a:cubicBezTo>
                      <a:pt x="104121" y="544"/>
                      <a:pt x="107295" y="2622"/>
                      <a:pt x="107337" y="6782"/>
                    </a:cubicBezTo>
                    <a:lnTo>
                      <a:pt x="107337" y="6782"/>
                    </a:lnTo>
                    <a:cubicBezTo>
                      <a:pt x="106859" y="6678"/>
                      <a:pt x="106378" y="6627"/>
                      <a:pt x="105901" y="6627"/>
                    </a:cubicBezTo>
                    <a:cubicBezTo>
                      <a:pt x="104043" y="6627"/>
                      <a:pt x="102246" y="7394"/>
                      <a:pt x="100957" y="8782"/>
                    </a:cubicBezTo>
                    <a:cubicBezTo>
                      <a:pt x="99676" y="7411"/>
                      <a:pt x="97883" y="6622"/>
                      <a:pt x="96002" y="6622"/>
                    </a:cubicBezTo>
                    <a:cubicBezTo>
                      <a:pt x="95518" y="6622"/>
                      <a:pt x="95034" y="6676"/>
                      <a:pt x="94559" y="6784"/>
                    </a:cubicBezTo>
                    <a:cubicBezTo>
                      <a:pt x="94595" y="2625"/>
                      <a:pt x="97771" y="544"/>
                      <a:pt x="100947" y="544"/>
                    </a:cubicBezTo>
                    <a:close/>
                    <a:moveTo>
                      <a:pt x="7166" y="739"/>
                    </a:moveTo>
                    <a:cubicBezTo>
                      <a:pt x="10341" y="739"/>
                      <a:pt x="13516" y="2815"/>
                      <a:pt x="13556" y="6972"/>
                    </a:cubicBezTo>
                    <a:cubicBezTo>
                      <a:pt x="13079" y="6868"/>
                      <a:pt x="12598" y="6817"/>
                      <a:pt x="12120" y="6817"/>
                    </a:cubicBezTo>
                    <a:cubicBezTo>
                      <a:pt x="10263" y="6817"/>
                      <a:pt x="8460" y="7585"/>
                      <a:pt x="7163" y="8974"/>
                    </a:cubicBezTo>
                    <a:lnTo>
                      <a:pt x="7163" y="8974"/>
                    </a:lnTo>
                    <a:cubicBezTo>
                      <a:pt x="5882" y="7597"/>
                      <a:pt x="4092" y="6819"/>
                      <a:pt x="2212" y="6819"/>
                    </a:cubicBezTo>
                    <a:cubicBezTo>
                      <a:pt x="1728" y="6819"/>
                      <a:pt x="1245" y="6873"/>
                      <a:pt x="770" y="6972"/>
                    </a:cubicBezTo>
                    <a:cubicBezTo>
                      <a:pt x="810" y="2818"/>
                      <a:pt x="3988" y="739"/>
                      <a:pt x="7166" y="739"/>
                    </a:cubicBezTo>
                    <a:close/>
                    <a:moveTo>
                      <a:pt x="30461" y="743"/>
                    </a:moveTo>
                    <a:cubicBezTo>
                      <a:pt x="33632" y="743"/>
                      <a:pt x="36807" y="2818"/>
                      <a:pt x="36853" y="6968"/>
                    </a:cubicBezTo>
                    <a:lnTo>
                      <a:pt x="36853" y="6968"/>
                    </a:lnTo>
                    <a:cubicBezTo>
                      <a:pt x="36386" y="6869"/>
                      <a:pt x="35915" y="6820"/>
                      <a:pt x="35447" y="6820"/>
                    </a:cubicBezTo>
                    <a:cubicBezTo>
                      <a:pt x="33589" y="6820"/>
                      <a:pt x="31784" y="7587"/>
                      <a:pt x="30492" y="8979"/>
                    </a:cubicBezTo>
                    <a:cubicBezTo>
                      <a:pt x="29210" y="7599"/>
                      <a:pt x="27418" y="6819"/>
                      <a:pt x="25536" y="6819"/>
                    </a:cubicBezTo>
                    <a:cubicBezTo>
                      <a:pt x="25053" y="6819"/>
                      <a:pt x="24569" y="6873"/>
                      <a:pt x="24094" y="6972"/>
                    </a:cubicBezTo>
                    <a:cubicBezTo>
                      <a:pt x="24121" y="2820"/>
                      <a:pt x="27289" y="743"/>
                      <a:pt x="30461" y="743"/>
                    </a:cubicBezTo>
                    <a:close/>
                    <a:moveTo>
                      <a:pt x="119326" y="6899"/>
                    </a:moveTo>
                    <a:cubicBezTo>
                      <a:pt x="121263" y="6899"/>
                      <a:pt x="123133" y="7700"/>
                      <a:pt x="124470" y="9149"/>
                    </a:cubicBezTo>
                    <a:lnTo>
                      <a:pt x="124470" y="9149"/>
                    </a:lnTo>
                    <a:cubicBezTo>
                      <a:pt x="124453" y="9149"/>
                      <a:pt x="124436" y="9149"/>
                      <a:pt x="124419" y="9149"/>
                    </a:cubicBezTo>
                    <a:cubicBezTo>
                      <a:pt x="122550" y="9149"/>
                      <a:pt x="120782" y="9987"/>
                      <a:pt x="119541" y="11291"/>
                    </a:cubicBezTo>
                    <a:cubicBezTo>
                      <a:pt x="119622" y="9705"/>
                      <a:pt x="119039" y="8199"/>
                      <a:pt x="118045" y="7017"/>
                    </a:cubicBezTo>
                    <a:cubicBezTo>
                      <a:pt x="118472" y="6938"/>
                      <a:pt x="118901" y="6899"/>
                      <a:pt x="119326" y="6899"/>
                    </a:cubicBezTo>
                    <a:close/>
                    <a:moveTo>
                      <a:pt x="129625" y="6899"/>
                    </a:moveTo>
                    <a:cubicBezTo>
                      <a:pt x="130050" y="6899"/>
                      <a:pt x="130477" y="6938"/>
                      <a:pt x="130903" y="7017"/>
                    </a:cubicBezTo>
                    <a:cubicBezTo>
                      <a:pt x="129908" y="8199"/>
                      <a:pt x="129326" y="9705"/>
                      <a:pt x="129415" y="11291"/>
                    </a:cubicBezTo>
                    <a:cubicBezTo>
                      <a:pt x="128165" y="9987"/>
                      <a:pt x="126397" y="9149"/>
                      <a:pt x="124537" y="9149"/>
                    </a:cubicBezTo>
                    <a:cubicBezTo>
                      <a:pt x="124520" y="9149"/>
                      <a:pt x="124503" y="9149"/>
                      <a:pt x="124487" y="9149"/>
                    </a:cubicBezTo>
                    <a:lnTo>
                      <a:pt x="124487" y="9149"/>
                    </a:lnTo>
                    <a:cubicBezTo>
                      <a:pt x="125823" y="7700"/>
                      <a:pt x="127694" y="6899"/>
                      <a:pt x="129625" y="6899"/>
                    </a:cubicBezTo>
                    <a:close/>
                    <a:moveTo>
                      <a:pt x="82788" y="6997"/>
                    </a:moveTo>
                    <a:cubicBezTo>
                      <a:pt x="83213" y="6997"/>
                      <a:pt x="83641" y="7036"/>
                      <a:pt x="84066" y="7115"/>
                    </a:cubicBezTo>
                    <a:cubicBezTo>
                      <a:pt x="83072" y="8298"/>
                      <a:pt x="82489" y="9794"/>
                      <a:pt x="82579" y="11389"/>
                    </a:cubicBezTo>
                    <a:cubicBezTo>
                      <a:pt x="81329" y="10086"/>
                      <a:pt x="79570" y="9248"/>
                      <a:pt x="77701" y="9248"/>
                    </a:cubicBezTo>
                    <a:cubicBezTo>
                      <a:pt x="77681" y="9248"/>
                      <a:pt x="77661" y="9248"/>
                      <a:pt x="77642" y="9248"/>
                    </a:cubicBezTo>
                    <a:cubicBezTo>
                      <a:pt x="78979" y="7800"/>
                      <a:pt x="80853" y="6997"/>
                      <a:pt x="82788" y="6997"/>
                    </a:cubicBezTo>
                    <a:close/>
                    <a:moveTo>
                      <a:pt x="95819" y="7002"/>
                    </a:moveTo>
                    <a:cubicBezTo>
                      <a:pt x="97748" y="7002"/>
                      <a:pt x="99615" y="7806"/>
                      <a:pt x="100948" y="9257"/>
                    </a:cubicBezTo>
                    <a:cubicBezTo>
                      <a:pt x="100928" y="9257"/>
                      <a:pt x="100908" y="9256"/>
                      <a:pt x="100888" y="9256"/>
                    </a:cubicBezTo>
                    <a:cubicBezTo>
                      <a:pt x="99020" y="9256"/>
                      <a:pt x="97252" y="10086"/>
                      <a:pt x="96011" y="11398"/>
                    </a:cubicBezTo>
                    <a:cubicBezTo>
                      <a:pt x="96100" y="9803"/>
                      <a:pt x="95509" y="8298"/>
                      <a:pt x="94523" y="7124"/>
                    </a:cubicBezTo>
                    <a:cubicBezTo>
                      <a:pt x="94955" y="7042"/>
                      <a:pt x="95388" y="7002"/>
                      <a:pt x="95819" y="7002"/>
                    </a:cubicBezTo>
                    <a:close/>
                    <a:moveTo>
                      <a:pt x="48857" y="7096"/>
                    </a:moveTo>
                    <a:cubicBezTo>
                      <a:pt x="50790" y="7096"/>
                      <a:pt x="52658" y="7899"/>
                      <a:pt x="53995" y="9346"/>
                    </a:cubicBezTo>
                    <a:lnTo>
                      <a:pt x="53995" y="9346"/>
                    </a:lnTo>
                    <a:cubicBezTo>
                      <a:pt x="53978" y="9346"/>
                      <a:pt x="53961" y="9346"/>
                      <a:pt x="53945" y="9346"/>
                    </a:cubicBezTo>
                    <a:cubicBezTo>
                      <a:pt x="52076" y="9346"/>
                      <a:pt x="50308" y="10184"/>
                      <a:pt x="49067" y="11488"/>
                    </a:cubicBezTo>
                    <a:cubicBezTo>
                      <a:pt x="49156" y="9893"/>
                      <a:pt x="48565" y="8388"/>
                      <a:pt x="47579" y="7214"/>
                    </a:cubicBezTo>
                    <a:cubicBezTo>
                      <a:pt x="48005" y="7135"/>
                      <a:pt x="48433" y="7096"/>
                      <a:pt x="48857" y="7096"/>
                    </a:cubicBezTo>
                    <a:close/>
                    <a:moveTo>
                      <a:pt x="59151" y="7096"/>
                    </a:moveTo>
                    <a:cubicBezTo>
                      <a:pt x="59575" y="7096"/>
                      <a:pt x="60003" y="7135"/>
                      <a:pt x="60429" y="7214"/>
                    </a:cubicBezTo>
                    <a:cubicBezTo>
                      <a:pt x="59443" y="8397"/>
                      <a:pt x="58852" y="9893"/>
                      <a:pt x="58941" y="11488"/>
                    </a:cubicBezTo>
                    <a:cubicBezTo>
                      <a:pt x="57700" y="10184"/>
                      <a:pt x="55932" y="9346"/>
                      <a:pt x="54063" y="9346"/>
                    </a:cubicBezTo>
                    <a:cubicBezTo>
                      <a:pt x="54043" y="9346"/>
                      <a:pt x="54024" y="9346"/>
                      <a:pt x="54004" y="9346"/>
                    </a:cubicBezTo>
                    <a:cubicBezTo>
                      <a:pt x="55349" y="7899"/>
                      <a:pt x="57217" y="7096"/>
                      <a:pt x="59151" y="7096"/>
                    </a:cubicBezTo>
                    <a:close/>
                    <a:moveTo>
                      <a:pt x="12288" y="7195"/>
                    </a:moveTo>
                    <a:cubicBezTo>
                      <a:pt x="12712" y="7195"/>
                      <a:pt x="13139" y="7233"/>
                      <a:pt x="13565" y="7312"/>
                    </a:cubicBezTo>
                    <a:cubicBezTo>
                      <a:pt x="12580" y="8495"/>
                      <a:pt x="11997" y="9992"/>
                      <a:pt x="12078" y="11586"/>
                    </a:cubicBezTo>
                    <a:cubicBezTo>
                      <a:pt x="10836" y="10283"/>
                      <a:pt x="9069" y="9445"/>
                      <a:pt x="7200" y="9445"/>
                    </a:cubicBezTo>
                    <a:cubicBezTo>
                      <a:pt x="7183" y="9445"/>
                      <a:pt x="7166" y="9445"/>
                      <a:pt x="7150" y="9445"/>
                    </a:cubicBezTo>
                    <a:lnTo>
                      <a:pt x="7150" y="9445"/>
                    </a:lnTo>
                    <a:cubicBezTo>
                      <a:pt x="8487" y="7997"/>
                      <a:pt x="10354" y="7195"/>
                      <a:pt x="12288" y="7195"/>
                    </a:cubicBezTo>
                    <a:close/>
                    <a:moveTo>
                      <a:pt x="25327" y="7195"/>
                    </a:moveTo>
                    <a:cubicBezTo>
                      <a:pt x="27263" y="7195"/>
                      <a:pt x="29138" y="7997"/>
                      <a:pt x="30483" y="9445"/>
                    </a:cubicBezTo>
                    <a:cubicBezTo>
                      <a:pt x="30463" y="9445"/>
                      <a:pt x="30443" y="9445"/>
                      <a:pt x="30423" y="9445"/>
                    </a:cubicBezTo>
                    <a:cubicBezTo>
                      <a:pt x="28555" y="9445"/>
                      <a:pt x="26787" y="10283"/>
                      <a:pt x="25545" y="11586"/>
                    </a:cubicBezTo>
                    <a:cubicBezTo>
                      <a:pt x="25626" y="10000"/>
                      <a:pt x="25044" y="8495"/>
                      <a:pt x="24049" y="7312"/>
                    </a:cubicBezTo>
                    <a:cubicBezTo>
                      <a:pt x="24475" y="7233"/>
                      <a:pt x="24903" y="7195"/>
                      <a:pt x="25327" y="7195"/>
                    </a:cubicBezTo>
                    <a:close/>
                    <a:moveTo>
                      <a:pt x="35634" y="7192"/>
                    </a:moveTo>
                    <a:cubicBezTo>
                      <a:pt x="36094" y="7192"/>
                      <a:pt x="36556" y="7237"/>
                      <a:pt x="37015" y="7330"/>
                    </a:cubicBezTo>
                    <a:cubicBezTo>
                      <a:pt x="35998" y="8588"/>
                      <a:pt x="35452" y="10173"/>
                      <a:pt x="35641" y="11840"/>
                    </a:cubicBezTo>
                    <a:lnTo>
                      <a:pt x="35641" y="11840"/>
                    </a:lnTo>
                    <a:cubicBezTo>
                      <a:pt x="34389" y="10389"/>
                      <a:pt x="32523" y="9445"/>
                      <a:pt x="30538" y="9445"/>
                    </a:cubicBezTo>
                    <a:cubicBezTo>
                      <a:pt x="30520" y="9445"/>
                      <a:pt x="30501" y="9445"/>
                      <a:pt x="30483" y="9445"/>
                    </a:cubicBezTo>
                    <a:cubicBezTo>
                      <a:pt x="31822" y="7997"/>
                      <a:pt x="33700" y="7192"/>
                      <a:pt x="35634" y="7192"/>
                    </a:cubicBezTo>
                    <a:close/>
                    <a:moveTo>
                      <a:pt x="112820" y="5042"/>
                    </a:moveTo>
                    <a:cubicBezTo>
                      <a:pt x="115994" y="5042"/>
                      <a:pt x="119168" y="7120"/>
                      <a:pt x="119209" y="11280"/>
                    </a:cubicBezTo>
                    <a:lnTo>
                      <a:pt x="119209" y="11280"/>
                    </a:lnTo>
                    <a:cubicBezTo>
                      <a:pt x="118737" y="11179"/>
                      <a:pt x="118262" y="11130"/>
                      <a:pt x="117790" y="11130"/>
                    </a:cubicBezTo>
                    <a:cubicBezTo>
                      <a:pt x="115926" y="11130"/>
                      <a:pt x="114120" y="11897"/>
                      <a:pt x="112821" y="13289"/>
                    </a:cubicBezTo>
                    <a:cubicBezTo>
                      <a:pt x="111548" y="11909"/>
                      <a:pt x="109747" y="11129"/>
                      <a:pt x="107874" y="11129"/>
                    </a:cubicBezTo>
                    <a:cubicBezTo>
                      <a:pt x="107391" y="11129"/>
                      <a:pt x="106898" y="11183"/>
                      <a:pt x="106432" y="11282"/>
                    </a:cubicBezTo>
                    <a:cubicBezTo>
                      <a:pt x="106468" y="7123"/>
                      <a:pt x="109644" y="5042"/>
                      <a:pt x="112820" y="5042"/>
                    </a:cubicBezTo>
                    <a:close/>
                    <a:moveTo>
                      <a:pt x="136135" y="5042"/>
                    </a:moveTo>
                    <a:cubicBezTo>
                      <a:pt x="139310" y="5042"/>
                      <a:pt x="142484" y="7121"/>
                      <a:pt x="142525" y="11282"/>
                    </a:cubicBezTo>
                    <a:cubicBezTo>
                      <a:pt x="142051" y="11180"/>
                      <a:pt x="141574" y="11130"/>
                      <a:pt x="141100" y="11130"/>
                    </a:cubicBezTo>
                    <a:cubicBezTo>
                      <a:pt x="139242" y="11130"/>
                      <a:pt x="137437" y="11897"/>
                      <a:pt x="136145" y="13289"/>
                    </a:cubicBezTo>
                    <a:cubicBezTo>
                      <a:pt x="134863" y="11909"/>
                      <a:pt x="133071" y="11129"/>
                      <a:pt x="131190" y="11129"/>
                    </a:cubicBezTo>
                    <a:cubicBezTo>
                      <a:pt x="130706" y="11129"/>
                      <a:pt x="130222" y="11183"/>
                      <a:pt x="129747" y="11282"/>
                    </a:cubicBezTo>
                    <a:cubicBezTo>
                      <a:pt x="129783" y="7123"/>
                      <a:pt x="132959" y="5042"/>
                      <a:pt x="136135" y="5042"/>
                    </a:cubicBezTo>
                    <a:close/>
                    <a:moveTo>
                      <a:pt x="89293" y="5147"/>
                    </a:moveTo>
                    <a:cubicBezTo>
                      <a:pt x="92468" y="5147"/>
                      <a:pt x="95642" y="7223"/>
                      <a:pt x="95679" y="11378"/>
                    </a:cubicBezTo>
                    <a:lnTo>
                      <a:pt x="95679" y="11378"/>
                    </a:lnTo>
                    <a:cubicBezTo>
                      <a:pt x="95207" y="11278"/>
                      <a:pt x="94731" y="11229"/>
                      <a:pt x="94259" y="11229"/>
                    </a:cubicBezTo>
                    <a:cubicBezTo>
                      <a:pt x="92396" y="11229"/>
                      <a:pt x="90592" y="11995"/>
                      <a:pt x="89299" y="13388"/>
                    </a:cubicBezTo>
                    <a:cubicBezTo>
                      <a:pt x="88018" y="12008"/>
                      <a:pt x="86226" y="11228"/>
                      <a:pt x="84344" y="11228"/>
                    </a:cubicBezTo>
                    <a:cubicBezTo>
                      <a:pt x="83860" y="11228"/>
                      <a:pt x="83376" y="11282"/>
                      <a:pt x="82902" y="11380"/>
                    </a:cubicBezTo>
                    <a:cubicBezTo>
                      <a:pt x="82937" y="7226"/>
                      <a:pt x="86116" y="5147"/>
                      <a:pt x="89293" y="5147"/>
                    </a:cubicBezTo>
                    <a:close/>
                    <a:moveTo>
                      <a:pt x="42334" y="5241"/>
                    </a:moveTo>
                    <a:cubicBezTo>
                      <a:pt x="45504" y="5241"/>
                      <a:pt x="48679" y="7316"/>
                      <a:pt x="48726" y="11466"/>
                    </a:cubicBezTo>
                    <a:lnTo>
                      <a:pt x="48726" y="11466"/>
                    </a:lnTo>
                    <a:cubicBezTo>
                      <a:pt x="48259" y="11367"/>
                      <a:pt x="47788" y="11318"/>
                      <a:pt x="47320" y="11318"/>
                    </a:cubicBezTo>
                    <a:cubicBezTo>
                      <a:pt x="45461" y="11318"/>
                      <a:pt x="43655" y="12085"/>
                      <a:pt x="42355" y="13477"/>
                    </a:cubicBezTo>
                    <a:cubicBezTo>
                      <a:pt x="41083" y="12097"/>
                      <a:pt x="39282" y="11318"/>
                      <a:pt x="37409" y="11318"/>
                    </a:cubicBezTo>
                    <a:cubicBezTo>
                      <a:pt x="36916" y="11318"/>
                      <a:pt x="36432" y="11371"/>
                      <a:pt x="35966" y="11470"/>
                    </a:cubicBezTo>
                    <a:cubicBezTo>
                      <a:pt x="35993" y="7318"/>
                      <a:pt x="39161" y="5241"/>
                      <a:pt x="42334" y="5241"/>
                    </a:cubicBezTo>
                    <a:close/>
                    <a:moveTo>
                      <a:pt x="65648" y="5241"/>
                    </a:moveTo>
                    <a:cubicBezTo>
                      <a:pt x="68820" y="5241"/>
                      <a:pt x="71995" y="7316"/>
                      <a:pt x="72041" y="11466"/>
                    </a:cubicBezTo>
                    <a:lnTo>
                      <a:pt x="72041" y="11466"/>
                    </a:lnTo>
                    <a:cubicBezTo>
                      <a:pt x="71572" y="11367"/>
                      <a:pt x="71100" y="11318"/>
                      <a:pt x="70631" y="11318"/>
                    </a:cubicBezTo>
                    <a:cubicBezTo>
                      <a:pt x="68767" y="11318"/>
                      <a:pt x="66961" y="12085"/>
                      <a:pt x="65662" y="13477"/>
                    </a:cubicBezTo>
                    <a:cubicBezTo>
                      <a:pt x="64389" y="12097"/>
                      <a:pt x="62588" y="11318"/>
                      <a:pt x="60715" y="11318"/>
                    </a:cubicBezTo>
                    <a:cubicBezTo>
                      <a:pt x="60223" y="11318"/>
                      <a:pt x="59739" y="11371"/>
                      <a:pt x="59273" y="11470"/>
                    </a:cubicBezTo>
                    <a:cubicBezTo>
                      <a:pt x="59304" y="7318"/>
                      <a:pt x="62474" y="5241"/>
                      <a:pt x="65648" y="5241"/>
                    </a:cubicBezTo>
                    <a:close/>
                    <a:moveTo>
                      <a:pt x="18806" y="5349"/>
                    </a:moveTo>
                    <a:cubicBezTo>
                      <a:pt x="21976" y="5349"/>
                      <a:pt x="25149" y="7423"/>
                      <a:pt x="25196" y="11574"/>
                    </a:cubicBezTo>
                    <a:lnTo>
                      <a:pt x="25196" y="11574"/>
                    </a:lnTo>
                    <a:cubicBezTo>
                      <a:pt x="24722" y="11471"/>
                      <a:pt x="24244" y="11421"/>
                      <a:pt x="23770" y="11421"/>
                    </a:cubicBezTo>
                    <a:cubicBezTo>
                      <a:pt x="21912" y="11421"/>
                      <a:pt x="20114" y="12189"/>
                      <a:pt x="18825" y="13585"/>
                    </a:cubicBezTo>
                    <a:cubicBezTo>
                      <a:pt x="17544" y="12205"/>
                      <a:pt x="15752" y="11425"/>
                      <a:pt x="13870" y="11425"/>
                    </a:cubicBezTo>
                    <a:cubicBezTo>
                      <a:pt x="13386" y="11425"/>
                      <a:pt x="12902" y="11470"/>
                      <a:pt x="12427" y="11578"/>
                    </a:cubicBezTo>
                    <a:cubicBezTo>
                      <a:pt x="12463" y="7425"/>
                      <a:pt x="15633" y="5349"/>
                      <a:pt x="18806" y="5349"/>
                    </a:cubicBezTo>
                    <a:close/>
                    <a:moveTo>
                      <a:pt x="117949" y="11501"/>
                    </a:moveTo>
                    <a:cubicBezTo>
                      <a:pt x="118380" y="11501"/>
                      <a:pt x="118814" y="11541"/>
                      <a:pt x="119245" y="11622"/>
                    </a:cubicBezTo>
                    <a:cubicBezTo>
                      <a:pt x="118253" y="12794"/>
                      <a:pt x="117671" y="14304"/>
                      <a:pt x="117757" y="15887"/>
                    </a:cubicBezTo>
                    <a:lnTo>
                      <a:pt x="117757" y="15887"/>
                    </a:lnTo>
                    <a:cubicBezTo>
                      <a:pt x="116507" y="14584"/>
                      <a:pt x="114739" y="13746"/>
                      <a:pt x="112880" y="13746"/>
                    </a:cubicBezTo>
                    <a:cubicBezTo>
                      <a:pt x="112860" y="13746"/>
                      <a:pt x="112840" y="13746"/>
                      <a:pt x="112821" y="13746"/>
                    </a:cubicBezTo>
                    <a:cubicBezTo>
                      <a:pt x="114154" y="12303"/>
                      <a:pt x="116020" y="11501"/>
                      <a:pt x="117949" y="11501"/>
                    </a:cubicBezTo>
                    <a:close/>
                    <a:moveTo>
                      <a:pt x="130985" y="11496"/>
                    </a:moveTo>
                    <a:cubicBezTo>
                      <a:pt x="132925" y="11496"/>
                      <a:pt x="134799" y="12298"/>
                      <a:pt x="136136" y="13746"/>
                    </a:cubicBezTo>
                    <a:cubicBezTo>
                      <a:pt x="136116" y="13746"/>
                      <a:pt x="136096" y="13746"/>
                      <a:pt x="136077" y="13746"/>
                    </a:cubicBezTo>
                    <a:cubicBezTo>
                      <a:pt x="134208" y="13746"/>
                      <a:pt x="132440" y="14584"/>
                      <a:pt x="131199" y="15888"/>
                    </a:cubicBezTo>
                    <a:cubicBezTo>
                      <a:pt x="131279" y="14293"/>
                      <a:pt x="130697" y="12796"/>
                      <a:pt x="129702" y="11613"/>
                    </a:cubicBezTo>
                    <a:cubicBezTo>
                      <a:pt x="130130" y="11534"/>
                      <a:pt x="130559" y="11496"/>
                      <a:pt x="130985" y="11496"/>
                    </a:cubicBezTo>
                    <a:close/>
                    <a:moveTo>
                      <a:pt x="84143" y="11612"/>
                    </a:moveTo>
                    <a:cubicBezTo>
                      <a:pt x="86077" y="11612"/>
                      <a:pt x="87946" y="12415"/>
                      <a:pt x="89290" y="13862"/>
                    </a:cubicBezTo>
                    <a:cubicBezTo>
                      <a:pt x="89271" y="13862"/>
                      <a:pt x="89251" y="13862"/>
                      <a:pt x="89231" y="13862"/>
                    </a:cubicBezTo>
                    <a:cubicBezTo>
                      <a:pt x="87362" y="13862"/>
                      <a:pt x="85595" y="14701"/>
                      <a:pt x="84353" y="16004"/>
                    </a:cubicBezTo>
                    <a:cubicBezTo>
                      <a:pt x="84443" y="14409"/>
                      <a:pt x="83851" y="12913"/>
                      <a:pt x="82866" y="11730"/>
                    </a:cubicBezTo>
                    <a:cubicBezTo>
                      <a:pt x="83291" y="11651"/>
                      <a:pt x="83719" y="11612"/>
                      <a:pt x="84143" y="11612"/>
                    </a:cubicBezTo>
                    <a:close/>
                    <a:moveTo>
                      <a:pt x="94437" y="11612"/>
                    </a:moveTo>
                    <a:cubicBezTo>
                      <a:pt x="94861" y="11612"/>
                      <a:pt x="95289" y="11651"/>
                      <a:pt x="95715" y="11730"/>
                    </a:cubicBezTo>
                    <a:cubicBezTo>
                      <a:pt x="94729" y="12913"/>
                      <a:pt x="94138" y="14409"/>
                      <a:pt x="94228" y="16004"/>
                    </a:cubicBezTo>
                    <a:cubicBezTo>
                      <a:pt x="92977" y="14701"/>
                      <a:pt x="91218" y="13862"/>
                      <a:pt x="89350" y="13862"/>
                    </a:cubicBezTo>
                    <a:cubicBezTo>
                      <a:pt x="89330" y="13862"/>
                      <a:pt x="89310" y="13862"/>
                      <a:pt x="89290" y="13862"/>
                    </a:cubicBezTo>
                    <a:lnTo>
                      <a:pt x="89299" y="13853"/>
                    </a:lnTo>
                    <a:cubicBezTo>
                      <a:pt x="90636" y="12414"/>
                      <a:pt x="92504" y="11612"/>
                      <a:pt x="94437" y="11612"/>
                    </a:cubicBezTo>
                    <a:close/>
                    <a:moveTo>
                      <a:pt x="47493" y="11702"/>
                    </a:moveTo>
                    <a:cubicBezTo>
                      <a:pt x="47918" y="11702"/>
                      <a:pt x="48345" y="11740"/>
                      <a:pt x="48771" y="11819"/>
                    </a:cubicBezTo>
                    <a:cubicBezTo>
                      <a:pt x="47772" y="12997"/>
                      <a:pt x="47190" y="14487"/>
                      <a:pt x="47274" y="16083"/>
                    </a:cubicBezTo>
                    <a:lnTo>
                      <a:pt x="47274" y="16083"/>
                    </a:lnTo>
                    <a:cubicBezTo>
                      <a:pt x="46033" y="14786"/>
                      <a:pt x="44269" y="13952"/>
                      <a:pt x="42406" y="13952"/>
                    </a:cubicBezTo>
                    <a:cubicBezTo>
                      <a:pt x="42389" y="13952"/>
                      <a:pt x="42372" y="13952"/>
                      <a:pt x="42355" y="13952"/>
                    </a:cubicBezTo>
                    <a:lnTo>
                      <a:pt x="42355" y="13952"/>
                    </a:lnTo>
                    <a:cubicBezTo>
                      <a:pt x="43693" y="12505"/>
                      <a:pt x="45560" y="11702"/>
                      <a:pt x="47493" y="11702"/>
                    </a:cubicBezTo>
                    <a:close/>
                    <a:moveTo>
                      <a:pt x="60501" y="11702"/>
                    </a:moveTo>
                    <a:cubicBezTo>
                      <a:pt x="62439" y="11702"/>
                      <a:pt x="64308" y="12505"/>
                      <a:pt x="65653" y="13952"/>
                    </a:cubicBezTo>
                    <a:cubicBezTo>
                      <a:pt x="65633" y="13952"/>
                      <a:pt x="65613" y="13952"/>
                      <a:pt x="65593" y="13952"/>
                    </a:cubicBezTo>
                    <a:cubicBezTo>
                      <a:pt x="63725" y="13952"/>
                      <a:pt x="61957" y="14790"/>
                      <a:pt x="60715" y="16094"/>
                    </a:cubicBezTo>
                    <a:cubicBezTo>
                      <a:pt x="60796" y="14499"/>
                      <a:pt x="60214" y="13002"/>
                      <a:pt x="59219" y="11819"/>
                    </a:cubicBezTo>
                    <a:cubicBezTo>
                      <a:pt x="59646" y="11740"/>
                      <a:pt x="60075" y="11702"/>
                      <a:pt x="60501" y="11702"/>
                    </a:cubicBezTo>
                    <a:close/>
                    <a:moveTo>
                      <a:pt x="106098" y="7003"/>
                    </a:moveTo>
                    <a:cubicBezTo>
                      <a:pt x="106560" y="7003"/>
                      <a:pt x="107026" y="7049"/>
                      <a:pt x="107489" y="7142"/>
                    </a:cubicBezTo>
                    <a:cubicBezTo>
                      <a:pt x="106479" y="8394"/>
                      <a:pt x="105932" y="9985"/>
                      <a:pt x="106135" y="11656"/>
                    </a:cubicBezTo>
                    <a:lnTo>
                      <a:pt x="106135" y="11656"/>
                    </a:lnTo>
                    <a:cubicBezTo>
                      <a:pt x="106639" y="11546"/>
                      <a:pt x="107148" y="11492"/>
                      <a:pt x="107652" y="11492"/>
                    </a:cubicBezTo>
                    <a:cubicBezTo>
                      <a:pt x="109592" y="11492"/>
                      <a:pt x="111471" y="12290"/>
                      <a:pt x="112821" y="13746"/>
                    </a:cubicBezTo>
                    <a:cubicBezTo>
                      <a:pt x="112802" y="13746"/>
                      <a:pt x="112783" y="13746"/>
                      <a:pt x="112765" y="13746"/>
                    </a:cubicBezTo>
                    <a:cubicBezTo>
                      <a:pt x="110778" y="13746"/>
                      <a:pt x="108911" y="14691"/>
                      <a:pt x="107659" y="16138"/>
                    </a:cubicBezTo>
                    <a:lnTo>
                      <a:pt x="107659" y="16138"/>
                    </a:lnTo>
                    <a:cubicBezTo>
                      <a:pt x="107785" y="14463"/>
                      <a:pt x="107175" y="12886"/>
                      <a:pt x="106127" y="11658"/>
                    </a:cubicBezTo>
                    <a:cubicBezTo>
                      <a:pt x="106127" y="11658"/>
                      <a:pt x="106128" y="11658"/>
                      <a:pt x="106128" y="11658"/>
                    </a:cubicBezTo>
                    <a:lnTo>
                      <a:pt x="106128" y="11658"/>
                    </a:lnTo>
                    <a:cubicBezTo>
                      <a:pt x="106131" y="11661"/>
                      <a:pt x="106133" y="11664"/>
                      <a:pt x="106136" y="11667"/>
                    </a:cubicBezTo>
                    <a:cubicBezTo>
                      <a:pt x="106136" y="11664"/>
                      <a:pt x="106135" y="11660"/>
                      <a:pt x="106135" y="11656"/>
                    </a:cubicBezTo>
                    <a:lnTo>
                      <a:pt x="106135" y="11656"/>
                    </a:lnTo>
                    <a:cubicBezTo>
                      <a:pt x="106133" y="11657"/>
                      <a:pt x="106130" y="11657"/>
                      <a:pt x="106128" y="11658"/>
                    </a:cubicBezTo>
                    <a:lnTo>
                      <a:pt x="106128" y="11658"/>
                    </a:lnTo>
                    <a:cubicBezTo>
                      <a:pt x="104868" y="10198"/>
                      <a:pt x="102995" y="9256"/>
                      <a:pt x="101004" y="9256"/>
                    </a:cubicBezTo>
                    <a:cubicBezTo>
                      <a:pt x="100985" y="9256"/>
                      <a:pt x="100967" y="9257"/>
                      <a:pt x="100948" y="9257"/>
                    </a:cubicBezTo>
                    <a:cubicBezTo>
                      <a:pt x="102293" y="7803"/>
                      <a:pt x="104164" y="7003"/>
                      <a:pt x="106098" y="7003"/>
                    </a:cubicBezTo>
                    <a:close/>
                    <a:moveTo>
                      <a:pt x="13651" y="11804"/>
                    </a:moveTo>
                    <a:cubicBezTo>
                      <a:pt x="15587" y="11804"/>
                      <a:pt x="17458" y="12604"/>
                      <a:pt x="18799" y="14050"/>
                    </a:cubicBezTo>
                    <a:lnTo>
                      <a:pt x="18799" y="14050"/>
                    </a:lnTo>
                    <a:cubicBezTo>
                      <a:pt x="18788" y="14050"/>
                      <a:pt x="18777" y="14050"/>
                      <a:pt x="18766" y="14050"/>
                    </a:cubicBezTo>
                    <a:cubicBezTo>
                      <a:pt x="16897" y="14050"/>
                      <a:pt x="15129" y="14889"/>
                      <a:pt x="13888" y="16192"/>
                    </a:cubicBezTo>
                    <a:cubicBezTo>
                      <a:pt x="13968" y="14597"/>
                      <a:pt x="13386" y="13101"/>
                      <a:pt x="12391" y="11918"/>
                    </a:cubicBezTo>
                    <a:cubicBezTo>
                      <a:pt x="12811" y="11842"/>
                      <a:pt x="13233" y="11804"/>
                      <a:pt x="13651" y="11804"/>
                    </a:cubicBezTo>
                    <a:close/>
                    <a:moveTo>
                      <a:pt x="23971" y="11800"/>
                    </a:moveTo>
                    <a:cubicBezTo>
                      <a:pt x="24396" y="11800"/>
                      <a:pt x="24824" y="11839"/>
                      <a:pt x="25250" y="11918"/>
                    </a:cubicBezTo>
                    <a:cubicBezTo>
                      <a:pt x="24255" y="13101"/>
                      <a:pt x="23673" y="14597"/>
                      <a:pt x="23753" y="16192"/>
                    </a:cubicBezTo>
                    <a:cubicBezTo>
                      <a:pt x="22512" y="14889"/>
                      <a:pt x="20744" y="14050"/>
                      <a:pt x="18884" y="14050"/>
                    </a:cubicBezTo>
                    <a:cubicBezTo>
                      <a:pt x="18864" y="14050"/>
                      <a:pt x="18845" y="14050"/>
                      <a:pt x="18825" y="14051"/>
                    </a:cubicBezTo>
                    <a:cubicBezTo>
                      <a:pt x="20162" y="12603"/>
                      <a:pt x="22036" y="11800"/>
                      <a:pt x="23971" y="11800"/>
                    </a:cubicBezTo>
                    <a:close/>
                    <a:moveTo>
                      <a:pt x="37191" y="11695"/>
                    </a:moveTo>
                    <a:cubicBezTo>
                      <a:pt x="39126" y="11695"/>
                      <a:pt x="41007" y="12498"/>
                      <a:pt x="42355" y="13952"/>
                    </a:cubicBezTo>
                    <a:lnTo>
                      <a:pt x="42355" y="13952"/>
                    </a:lnTo>
                    <a:cubicBezTo>
                      <a:pt x="42352" y="13952"/>
                      <a:pt x="42349" y="13952"/>
                      <a:pt x="42346" y="13952"/>
                    </a:cubicBezTo>
                    <a:cubicBezTo>
                      <a:pt x="42328" y="13952"/>
                      <a:pt x="42309" y="13952"/>
                      <a:pt x="42291" y="13952"/>
                    </a:cubicBezTo>
                    <a:cubicBezTo>
                      <a:pt x="40304" y="13952"/>
                      <a:pt x="38437" y="14897"/>
                      <a:pt x="37185" y="16344"/>
                    </a:cubicBezTo>
                    <a:cubicBezTo>
                      <a:pt x="37320" y="14669"/>
                      <a:pt x="36710" y="13092"/>
                      <a:pt x="35662" y="11864"/>
                    </a:cubicBezTo>
                    <a:cubicBezTo>
                      <a:pt x="36169" y="11750"/>
                      <a:pt x="36682" y="11695"/>
                      <a:pt x="37191" y="11695"/>
                    </a:cubicBezTo>
                    <a:close/>
                    <a:moveTo>
                      <a:pt x="124477" y="9648"/>
                    </a:moveTo>
                    <a:cubicBezTo>
                      <a:pt x="127652" y="9648"/>
                      <a:pt x="130827" y="11726"/>
                      <a:pt x="130867" y="15888"/>
                    </a:cubicBezTo>
                    <a:cubicBezTo>
                      <a:pt x="130394" y="15786"/>
                      <a:pt x="129917" y="15736"/>
                      <a:pt x="129443" y="15736"/>
                    </a:cubicBezTo>
                    <a:cubicBezTo>
                      <a:pt x="127584" y="15736"/>
                      <a:pt x="125780" y="16502"/>
                      <a:pt x="124487" y="17895"/>
                    </a:cubicBezTo>
                    <a:cubicBezTo>
                      <a:pt x="123206" y="16515"/>
                      <a:pt x="121414" y="15735"/>
                      <a:pt x="119532" y="15735"/>
                    </a:cubicBezTo>
                    <a:cubicBezTo>
                      <a:pt x="119048" y="15735"/>
                      <a:pt x="118564" y="15780"/>
                      <a:pt x="118089" y="15888"/>
                    </a:cubicBezTo>
                    <a:cubicBezTo>
                      <a:pt x="118125" y="11729"/>
                      <a:pt x="121301" y="9648"/>
                      <a:pt x="124477" y="9648"/>
                    </a:cubicBezTo>
                    <a:close/>
                    <a:moveTo>
                      <a:pt x="77633" y="9753"/>
                    </a:moveTo>
                    <a:cubicBezTo>
                      <a:pt x="80805" y="9753"/>
                      <a:pt x="83979" y="11828"/>
                      <a:pt x="84022" y="15982"/>
                    </a:cubicBezTo>
                    <a:lnTo>
                      <a:pt x="84022" y="15982"/>
                    </a:lnTo>
                    <a:cubicBezTo>
                      <a:pt x="83547" y="15880"/>
                      <a:pt x="83069" y="15830"/>
                      <a:pt x="82594" y="15830"/>
                    </a:cubicBezTo>
                    <a:cubicBezTo>
                      <a:pt x="80737" y="15830"/>
                      <a:pt x="78939" y="16596"/>
                      <a:pt x="77651" y="17984"/>
                    </a:cubicBezTo>
                    <a:cubicBezTo>
                      <a:pt x="76369" y="16613"/>
                      <a:pt x="74577" y="15825"/>
                      <a:pt x="72696" y="15825"/>
                    </a:cubicBezTo>
                    <a:cubicBezTo>
                      <a:pt x="72212" y="15825"/>
                      <a:pt x="71728" y="15879"/>
                      <a:pt x="71253" y="15986"/>
                    </a:cubicBezTo>
                    <a:cubicBezTo>
                      <a:pt x="71284" y="11832"/>
                      <a:pt x="74458" y="9753"/>
                      <a:pt x="77633" y="9753"/>
                    </a:cubicBezTo>
                    <a:close/>
                    <a:moveTo>
                      <a:pt x="100947" y="9753"/>
                    </a:moveTo>
                    <a:cubicBezTo>
                      <a:pt x="104122" y="9753"/>
                      <a:pt x="107296" y="11830"/>
                      <a:pt x="107337" y="15986"/>
                    </a:cubicBezTo>
                    <a:cubicBezTo>
                      <a:pt x="106864" y="15884"/>
                      <a:pt x="106386" y="15834"/>
                      <a:pt x="105913" y="15834"/>
                    </a:cubicBezTo>
                    <a:cubicBezTo>
                      <a:pt x="104054" y="15834"/>
                      <a:pt x="102249" y="16601"/>
                      <a:pt x="100957" y="17993"/>
                    </a:cubicBezTo>
                    <a:cubicBezTo>
                      <a:pt x="99676" y="16613"/>
                      <a:pt x="97883" y="15834"/>
                      <a:pt x="96002" y="15834"/>
                    </a:cubicBezTo>
                    <a:cubicBezTo>
                      <a:pt x="95518" y="15834"/>
                      <a:pt x="95034" y="15888"/>
                      <a:pt x="94559" y="15986"/>
                    </a:cubicBezTo>
                    <a:cubicBezTo>
                      <a:pt x="94595" y="11832"/>
                      <a:pt x="97771" y="9753"/>
                      <a:pt x="100947" y="9753"/>
                    </a:cubicBezTo>
                    <a:close/>
                    <a:moveTo>
                      <a:pt x="53999" y="9848"/>
                    </a:moveTo>
                    <a:cubicBezTo>
                      <a:pt x="57176" y="9848"/>
                      <a:pt x="60352" y="11927"/>
                      <a:pt x="60393" y="16085"/>
                    </a:cubicBezTo>
                    <a:cubicBezTo>
                      <a:pt x="59913" y="15980"/>
                      <a:pt x="59429" y="15929"/>
                      <a:pt x="58949" y="15929"/>
                    </a:cubicBezTo>
                    <a:cubicBezTo>
                      <a:pt x="57093" y="15929"/>
                      <a:pt x="55295" y="16694"/>
                      <a:pt x="53999" y="18087"/>
                    </a:cubicBezTo>
                    <a:lnTo>
                      <a:pt x="53999" y="18087"/>
                    </a:lnTo>
                    <a:cubicBezTo>
                      <a:pt x="52718" y="16710"/>
                      <a:pt x="50928" y="15932"/>
                      <a:pt x="49049" y="15932"/>
                    </a:cubicBezTo>
                    <a:cubicBezTo>
                      <a:pt x="48565" y="15932"/>
                      <a:pt x="48081" y="15977"/>
                      <a:pt x="47606" y="16085"/>
                    </a:cubicBezTo>
                    <a:cubicBezTo>
                      <a:pt x="47646" y="11927"/>
                      <a:pt x="50823" y="9848"/>
                      <a:pt x="53999" y="9848"/>
                    </a:cubicBezTo>
                    <a:close/>
                    <a:moveTo>
                      <a:pt x="7166" y="9943"/>
                    </a:moveTo>
                    <a:cubicBezTo>
                      <a:pt x="10341" y="9943"/>
                      <a:pt x="13516" y="12022"/>
                      <a:pt x="13556" y="16183"/>
                    </a:cubicBezTo>
                    <a:cubicBezTo>
                      <a:pt x="13083" y="16081"/>
                      <a:pt x="12605" y="16031"/>
                      <a:pt x="12131" y="16031"/>
                    </a:cubicBezTo>
                    <a:cubicBezTo>
                      <a:pt x="10273" y="16031"/>
                      <a:pt x="8469" y="16796"/>
                      <a:pt x="7176" y="18181"/>
                    </a:cubicBezTo>
                    <a:cubicBezTo>
                      <a:pt x="5901" y="16817"/>
                      <a:pt x="4126" y="16040"/>
                      <a:pt x="2258" y="16040"/>
                    </a:cubicBezTo>
                    <a:cubicBezTo>
                      <a:pt x="2237" y="16040"/>
                      <a:pt x="2216" y="16040"/>
                      <a:pt x="2194" y="16040"/>
                    </a:cubicBezTo>
                    <a:lnTo>
                      <a:pt x="2212" y="16022"/>
                    </a:lnTo>
                    <a:lnTo>
                      <a:pt x="2212" y="16022"/>
                    </a:lnTo>
                    <a:cubicBezTo>
                      <a:pt x="1728" y="16031"/>
                      <a:pt x="1245" y="16076"/>
                      <a:pt x="770" y="16183"/>
                    </a:cubicBezTo>
                    <a:cubicBezTo>
                      <a:pt x="810" y="12024"/>
                      <a:pt x="3988" y="9943"/>
                      <a:pt x="7166" y="9943"/>
                    </a:cubicBezTo>
                    <a:close/>
                    <a:moveTo>
                      <a:pt x="30463" y="9956"/>
                    </a:moveTo>
                    <a:cubicBezTo>
                      <a:pt x="33636" y="9956"/>
                      <a:pt x="36811" y="12033"/>
                      <a:pt x="36854" y="16188"/>
                    </a:cubicBezTo>
                    <a:lnTo>
                      <a:pt x="36854" y="16188"/>
                    </a:lnTo>
                    <a:cubicBezTo>
                      <a:pt x="36379" y="16086"/>
                      <a:pt x="35901" y="16036"/>
                      <a:pt x="35426" y="16036"/>
                    </a:cubicBezTo>
                    <a:cubicBezTo>
                      <a:pt x="33569" y="16036"/>
                      <a:pt x="31771" y="16802"/>
                      <a:pt x="30483" y="18190"/>
                    </a:cubicBezTo>
                    <a:cubicBezTo>
                      <a:pt x="29201" y="16819"/>
                      <a:pt x="27409" y="16031"/>
                      <a:pt x="25528" y="16031"/>
                    </a:cubicBezTo>
                    <a:cubicBezTo>
                      <a:pt x="25044" y="16031"/>
                      <a:pt x="24560" y="16085"/>
                      <a:pt x="24085" y="16192"/>
                    </a:cubicBezTo>
                    <a:cubicBezTo>
                      <a:pt x="24116" y="12034"/>
                      <a:pt x="27288" y="9956"/>
                      <a:pt x="30463" y="9956"/>
                    </a:cubicBezTo>
                    <a:close/>
                    <a:moveTo>
                      <a:pt x="119326" y="16110"/>
                    </a:moveTo>
                    <a:cubicBezTo>
                      <a:pt x="121265" y="16110"/>
                      <a:pt x="123134" y="16913"/>
                      <a:pt x="124478" y="18361"/>
                    </a:cubicBezTo>
                    <a:cubicBezTo>
                      <a:pt x="124458" y="18360"/>
                      <a:pt x="124439" y="18360"/>
                      <a:pt x="124419" y="18360"/>
                    </a:cubicBezTo>
                    <a:cubicBezTo>
                      <a:pt x="122550" y="18360"/>
                      <a:pt x="120782" y="19199"/>
                      <a:pt x="119541" y="20502"/>
                    </a:cubicBezTo>
                    <a:cubicBezTo>
                      <a:pt x="119622" y="18907"/>
                      <a:pt x="119039" y="17411"/>
                      <a:pt x="118045" y="16228"/>
                    </a:cubicBezTo>
                    <a:cubicBezTo>
                      <a:pt x="118472" y="16149"/>
                      <a:pt x="118901" y="16110"/>
                      <a:pt x="119326" y="16110"/>
                    </a:cubicBezTo>
                    <a:close/>
                    <a:moveTo>
                      <a:pt x="129624" y="16110"/>
                    </a:moveTo>
                    <a:cubicBezTo>
                      <a:pt x="130049" y="16110"/>
                      <a:pt x="130477" y="16149"/>
                      <a:pt x="130903" y="16228"/>
                    </a:cubicBezTo>
                    <a:cubicBezTo>
                      <a:pt x="129908" y="17402"/>
                      <a:pt x="129326" y="18907"/>
                      <a:pt x="129415" y="20493"/>
                    </a:cubicBezTo>
                    <a:lnTo>
                      <a:pt x="129415" y="20502"/>
                    </a:lnTo>
                    <a:cubicBezTo>
                      <a:pt x="128165" y="19199"/>
                      <a:pt x="126397" y="18360"/>
                      <a:pt x="124537" y="18360"/>
                    </a:cubicBezTo>
                    <a:cubicBezTo>
                      <a:pt x="124517" y="18360"/>
                      <a:pt x="124498" y="18360"/>
                      <a:pt x="124478" y="18361"/>
                    </a:cubicBezTo>
                    <a:cubicBezTo>
                      <a:pt x="125815" y="16913"/>
                      <a:pt x="127689" y="16110"/>
                      <a:pt x="129624" y="16110"/>
                    </a:cubicBezTo>
                    <a:close/>
                    <a:moveTo>
                      <a:pt x="82783" y="16209"/>
                    </a:moveTo>
                    <a:cubicBezTo>
                      <a:pt x="83207" y="16209"/>
                      <a:pt x="83633" y="16247"/>
                      <a:pt x="84057" y="16327"/>
                    </a:cubicBezTo>
                    <a:cubicBezTo>
                      <a:pt x="83538" y="16945"/>
                      <a:pt x="83135" y="17653"/>
                      <a:pt x="82875" y="18414"/>
                    </a:cubicBezTo>
                    <a:cubicBezTo>
                      <a:pt x="82633" y="19113"/>
                      <a:pt x="82534" y="19848"/>
                      <a:pt x="82570" y="20592"/>
                    </a:cubicBezTo>
                    <a:cubicBezTo>
                      <a:pt x="81322" y="19282"/>
                      <a:pt x="79551" y="18450"/>
                      <a:pt x="77681" y="18450"/>
                    </a:cubicBezTo>
                    <a:cubicBezTo>
                      <a:pt x="77671" y="18450"/>
                      <a:pt x="77661" y="18450"/>
                      <a:pt x="77651" y="18450"/>
                    </a:cubicBezTo>
                    <a:cubicBezTo>
                      <a:pt x="78988" y="17010"/>
                      <a:pt x="80855" y="16209"/>
                      <a:pt x="82783" y="16209"/>
                    </a:cubicBezTo>
                    <a:close/>
                    <a:moveTo>
                      <a:pt x="95788" y="16212"/>
                    </a:moveTo>
                    <a:cubicBezTo>
                      <a:pt x="97720" y="16212"/>
                      <a:pt x="99592" y="17008"/>
                      <a:pt x="100939" y="18450"/>
                    </a:cubicBezTo>
                    <a:cubicBezTo>
                      <a:pt x="100919" y="18450"/>
                      <a:pt x="100900" y="18450"/>
                      <a:pt x="100880" y="18450"/>
                    </a:cubicBezTo>
                    <a:cubicBezTo>
                      <a:pt x="99011" y="18450"/>
                      <a:pt x="97252" y="19288"/>
                      <a:pt x="96011" y="20592"/>
                    </a:cubicBezTo>
                    <a:cubicBezTo>
                      <a:pt x="96047" y="19848"/>
                      <a:pt x="95948" y="19113"/>
                      <a:pt x="95706" y="18414"/>
                    </a:cubicBezTo>
                    <a:cubicBezTo>
                      <a:pt x="95446" y="17653"/>
                      <a:pt x="95043" y="16945"/>
                      <a:pt x="94523" y="16327"/>
                    </a:cubicBezTo>
                    <a:cubicBezTo>
                      <a:pt x="94944" y="16250"/>
                      <a:pt x="95367" y="16212"/>
                      <a:pt x="95788" y="16212"/>
                    </a:cubicBezTo>
                    <a:close/>
                    <a:moveTo>
                      <a:pt x="48848" y="16307"/>
                    </a:moveTo>
                    <a:cubicBezTo>
                      <a:pt x="50780" y="16307"/>
                      <a:pt x="52650" y="17108"/>
                      <a:pt x="53987" y="18558"/>
                    </a:cubicBezTo>
                    <a:lnTo>
                      <a:pt x="53987" y="18558"/>
                    </a:lnTo>
                    <a:cubicBezTo>
                      <a:pt x="53970" y="18558"/>
                      <a:pt x="53953" y="18557"/>
                      <a:pt x="53936" y="18557"/>
                    </a:cubicBezTo>
                    <a:cubicBezTo>
                      <a:pt x="52067" y="18557"/>
                      <a:pt x="50308" y="19396"/>
                      <a:pt x="49058" y="20699"/>
                    </a:cubicBezTo>
                    <a:cubicBezTo>
                      <a:pt x="49147" y="19104"/>
                      <a:pt x="48565" y="17608"/>
                      <a:pt x="47570" y="16425"/>
                    </a:cubicBezTo>
                    <a:cubicBezTo>
                      <a:pt x="47996" y="16346"/>
                      <a:pt x="48423" y="16307"/>
                      <a:pt x="48848" y="16307"/>
                    </a:cubicBezTo>
                    <a:close/>
                    <a:moveTo>
                      <a:pt x="59142" y="16307"/>
                    </a:moveTo>
                    <a:cubicBezTo>
                      <a:pt x="59567" y="16307"/>
                      <a:pt x="59994" y="16346"/>
                      <a:pt x="60420" y="16425"/>
                    </a:cubicBezTo>
                    <a:cubicBezTo>
                      <a:pt x="59425" y="17608"/>
                      <a:pt x="58843" y="19104"/>
                      <a:pt x="58932" y="20699"/>
                    </a:cubicBezTo>
                    <a:cubicBezTo>
                      <a:pt x="57691" y="19396"/>
                      <a:pt x="55923" y="18557"/>
                      <a:pt x="54054" y="18557"/>
                    </a:cubicBezTo>
                    <a:cubicBezTo>
                      <a:pt x="54037" y="18557"/>
                      <a:pt x="54020" y="18558"/>
                      <a:pt x="54003" y="18558"/>
                    </a:cubicBezTo>
                    <a:lnTo>
                      <a:pt x="54003" y="18558"/>
                    </a:lnTo>
                    <a:cubicBezTo>
                      <a:pt x="55340" y="17108"/>
                      <a:pt x="57210" y="16307"/>
                      <a:pt x="59142" y="16307"/>
                    </a:cubicBezTo>
                    <a:close/>
                    <a:moveTo>
                      <a:pt x="25317" y="16414"/>
                    </a:moveTo>
                    <a:cubicBezTo>
                      <a:pt x="27247" y="16414"/>
                      <a:pt x="29113" y="17211"/>
                      <a:pt x="30456" y="18656"/>
                    </a:cubicBezTo>
                    <a:cubicBezTo>
                      <a:pt x="30436" y="18656"/>
                      <a:pt x="30416" y="18656"/>
                      <a:pt x="30397" y="18656"/>
                    </a:cubicBezTo>
                    <a:cubicBezTo>
                      <a:pt x="28528" y="18656"/>
                      <a:pt x="26769" y="19494"/>
                      <a:pt x="25528" y="20789"/>
                    </a:cubicBezTo>
                    <a:cubicBezTo>
                      <a:pt x="25563" y="20054"/>
                      <a:pt x="25456" y="19310"/>
                      <a:pt x="25223" y="18611"/>
                    </a:cubicBezTo>
                    <a:cubicBezTo>
                      <a:pt x="24954" y="17850"/>
                      <a:pt x="24551" y="17142"/>
                      <a:pt x="24031" y="16533"/>
                    </a:cubicBezTo>
                    <a:cubicBezTo>
                      <a:pt x="24460" y="16453"/>
                      <a:pt x="24890" y="16414"/>
                      <a:pt x="25317" y="16414"/>
                    </a:cubicBezTo>
                    <a:close/>
                    <a:moveTo>
                      <a:pt x="12296" y="16415"/>
                    </a:moveTo>
                    <a:cubicBezTo>
                      <a:pt x="12720" y="16415"/>
                      <a:pt x="13148" y="16454"/>
                      <a:pt x="13574" y="16533"/>
                    </a:cubicBezTo>
                    <a:cubicBezTo>
                      <a:pt x="13055" y="17151"/>
                      <a:pt x="12651" y="17850"/>
                      <a:pt x="12391" y="18611"/>
                    </a:cubicBezTo>
                    <a:cubicBezTo>
                      <a:pt x="12150" y="19310"/>
                      <a:pt x="12042" y="20054"/>
                      <a:pt x="12087" y="20789"/>
                    </a:cubicBezTo>
                    <a:lnTo>
                      <a:pt x="12078" y="20798"/>
                    </a:lnTo>
                    <a:cubicBezTo>
                      <a:pt x="10836" y="19494"/>
                      <a:pt x="9077" y="18656"/>
                      <a:pt x="7217" y="18656"/>
                    </a:cubicBezTo>
                    <a:cubicBezTo>
                      <a:pt x="7198" y="18656"/>
                      <a:pt x="7178" y="18656"/>
                      <a:pt x="7159" y="18656"/>
                    </a:cubicBezTo>
                    <a:cubicBezTo>
                      <a:pt x="8496" y="17216"/>
                      <a:pt x="10363" y="16415"/>
                      <a:pt x="12296" y="16415"/>
                    </a:cubicBezTo>
                    <a:close/>
                    <a:moveTo>
                      <a:pt x="106101" y="16205"/>
                    </a:moveTo>
                    <a:cubicBezTo>
                      <a:pt x="106563" y="16205"/>
                      <a:pt x="107027" y="16251"/>
                      <a:pt x="107489" y="16344"/>
                    </a:cubicBezTo>
                    <a:cubicBezTo>
                      <a:pt x="106486" y="17599"/>
                      <a:pt x="105930" y="19194"/>
                      <a:pt x="106136" y="20861"/>
                    </a:cubicBezTo>
                    <a:cubicBezTo>
                      <a:pt x="104879" y="19398"/>
                      <a:pt x="102991" y="18450"/>
                      <a:pt x="100994" y="18450"/>
                    </a:cubicBezTo>
                    <a:cubicBezTo>
                      <a:pt x="100985" y="18450"/>
                      <a:pt x="100975" y="18450"/>
                      <a:pt x="100966" y="18450"/>
                    </a:cubicBezTo>
                    <a:cubicBezTo>
                      <a:pt x="102304" y="17004"/>
                      <a:pt x="104173" y="16205"/>
                      <a:pt x="106101" y="16205"/>
                    </a:cubicBezTo>
                    <a:close/>
                    <a:moveTo>
                      <a:pt x="70810" y="11698"/>
                    </a:moveTo>
                    <a:cubicBezTo>
                      <a:pt x="71303" y="11698"/>
                      <a:pt x="71800" y="11750"/>
                      <a:pt x="72292" y="11855"/>
                    </a:cubicBezTo>
                    <a:cubicBezTo>
                      <a:pt x="71289" y="13110"/>
                      <a:pt x="70742" y="14705"/>
                      <a:pt x="70939" y="16380"/>
                    </a:cubicBezTo>
                    <a:lnTo>
                      <a:pt x="70957" y="16371"/>
                    </a:lnTo>
                    <a:cubicBezTo>
                      <a:pt x="71461" y="16260"/>
                      <a:pt x="71969" y="16205"/>
                      <a:pt x="72473" y="16205"/>
                    </a:cubicBezTo>
                    <a:cubicBezTo>
                      <a:pt x="74401" y="16205"/>
                      <a:pt x="76274" y="17001"/>
                      <a:pt x="77624" y="18450"/>
                    </a:cubicBezTo>
                    <a:cubicBezTo>
                      <a:pt x="77606" y="18450"/>
                      <a:pt x="77588" y="18450"/>
                      <a:pt x="77570" y="18450"/>
                    </a:cubicBezTo>
                    <a:cubicBezTo>
                      <a:pt x="75520" y="18450"/>
                      <a:pt x="73598" y="19458"/>
                      <a:pt x="72346" y="20986"/>
                    </a:cubicBezTo>
                    <a:cubicBezTo>
                      <a:pt x="72738" y="17269"/>
                      <a:pt x="69425" y="13952"/>
                      <a:pt x="65712" y="13952"/>
                    </a:cubicBezTo>
                    <a:cubicBezTo>
                      <a:pt x="65692" y="13952"/>
                      <a:pt x="65673" y="13952"/>
                      <a:pt x="65653" y="13952"/>
                    </a:cubicBezTo>
                    <a:cubicBezTo>
                      <a:pt x="66995" y="12495"/>
                      <a:pt x="68873" y="11698"/>
                      <a:pt x="70810" y="11698"/>
                    </a:cubicBezTo>
                    <a:close/>
                    <a:moveTo>
                      <a:pt x="35592" y="16407"/>
                    </a:moveTo>
                    <a:cubicBezTo>
                      <a:pt x="36059" y="16407"/>
                      <a:pt x="36530" y="16454"/>
                      <a:pt x="36997" y="16551"/>
                    </a:cubicBezTo>
                    <a:cubicBezTo>
                      <a:pt x="36004" y="17802"/>
                      <a:pt x="35449" y="19385"/>
                      <a:pt x="35643" y="21056"/>
                    </a:cubicBezTo>
                    <a:lnTo>
                      <a:pt x="35643" y="21056"/>
                    </a:lnTo>
                    <a:cubicBezTo>
                      <a:pt x="34391" y="19601"/>
                      <a:pt x="32515" y="18647"/>
                      <a:pt x="30529" y="18647"/>
                    </a:cubicBezTo>
                    <a:cubicBezTo>
                      <a:pt x="30511" y="18647"/>
                      <a:pt x="30492" y="18647"/>
                      <a:pt x="30474" y="18647"/>
                    </a:cubicBezTo>
                    <a:cubicBezTo>
                      <a:pt x="31808" y="17205"/>
                      <a:pt x="33669" y="16407"/>
                      <a:pt x="35592" y="16407"/>
                    </a:cubicBezTo>
                    <a:close/>
                    <a:moveTo>
                      <a:pt x="112821" y="14253"/>
                    </a:moveTo>
                    <a:cubicBezTo>
                      <a:pt x="115997" y="14253"/>
                      <a:pt x="119174" y="16332"/>
                      <a:pt x="119218" y="20493"/>
                    </a:cubicBezTo>
                    <a:cubicBezTo>
                      <a:pt x="118738" y="20388"/>
                      <a:pt x="118254" y="20337"/>
                      <a:pt x="117773" y="20337"/>
                    </a:cubicBezTo>
                    <a:cubicBezTo>
                      <a:pt x="115916" y="20337"/>
                      <a:pt x="114116" y="21103"/>
                      <a:pt x="112821" y="22491"/>
                    </a:cubicBezTo>
                    <a:cubicBezTo>
                      <a:pt x="111548" y="21120"/>
                      <a:pt x="109756" y="20332"/>
                      <a:pt x="107874" y="20332"/>
                    </a:cubicBezTo>
                    <a:cubicBezTo>
                      <a:pt x="107391" y="20332"/>
                      <a:pt x="106907" y="20386"/>
                      <a:pt x="106432" y="20493"/>
                    </a:cubicBezTo>
                    <a:cubicBezTo>
                      <a:pt x="106468" y="16334"/>
                      <a:pt x="109644" y="14253"/>
                      <a:pt x="112821" y="14253"/>
                    </a:cubicBezTo>
                    <a:close/>
                    <a:moveTo>
                      <a:pt x="136138" y="14252"/>
                    </a:moveTo>
                    <a:cubicBezTo>
                      <a:pt x="139311" y="14252"/>
                      <a:pt x="142484" y="16329"/>
                      <a:pt x="142525" y="20484"/>
                    </a:cubicBezTo>
                    <a:lnTo>
                      <a:pt x="142525" y="20493"/>
                    </a:lnTo>
                    <a:cubicBezTo>
                      <a:pt x="142051" y="20391"/>
                      <a:pt x="141574" y="20341"/>
                      <a:pt x="141100" y="20341"/>
                    </a:cubicBezTo>
                    <a:cubicBezTo>
                      <a:pt x="139242" y="20341"/>
                      <a:pt x="137437" y="21108"/>
                      <a:pt x="136145" y="22500"/>
                    </a:cubicBezTo>
                    <a:cubicBezTo>
                      <a:pt x="134871" y="21128"/>
                      <a:pt x="133091" y="20341"/>
                      <a:pt x="131221" y="20341"/>
                    </a:cubicBezTo>
                    <a:cubicBezTo>
                      <a:pt x="131211" y="20341"/>
                      <a:pt x="131200" y="20341"/>
                      <a:pt x="131190" y="20341"/>
                    </a:cubicBezTo>
                    <a:cubicBezTo>
                      <a:pt x="130706" y="20341"/>
                      <a:pt x="130222" y="20386"/>
                      <a:pt x="129747" y="20493"/>
                    </a:cubicBezTo>
                    <a:cubicBezTo>
                      <a:pt x="129783" y="16333"/>
                      <a:pt x="132960" y="14252"/>
                      <a:pt x="136138" y="14252"/>
                    </a:cubicBezTo>
                    <a:close/>
                    <a:moveTo>
                      <a:pt x="89290" y="14357"/>
                    </a:moveTo>
                    <a:cubicBezTo>
                      <a:pt x="91871" y="14357"/>
                      <a:pt x="94452" y="15731"/>
                      <a:pt x="95348" y="18477"/>
                    </a:cubicBezTo>
                    <a:cubicBezTo>
                      <a:pt x="95572" y="19158"/>
                      <a:pt x="95679" y="19866"/>
                      <a:pt x="95688" y="20583"/>
                    </a:cubicBezTo>
                    <a:cubicBezTo>
                      <a:pt x="95213" y="20481"/>
                      <a:pt x="94734" y="20431"/>
                      <a:pt x="94259" y="20431"/>
                    </a:cubicBezTo>
                    <a:cubicBezTo>
                      <a:pt x="92398" y="20431"/>
                      <a:pt x="90599" y="21196"/>
                      <a:pt x="89299" y="22581"/>
                    </a:cubicBezTo>
                    <a:cubicBezTo>
                      <a:pt x="88025" y="21218"/>
                      <a:pt x="86246" y="20430"/>
                      <a:pt x="84376" y="20430"/>
                    </a:cubicBezTo>
                    <a:cubicBezTo>
                      <a:pt x="84365" y="20430"/>
                      <a:pt x="84355" y="20430"/>
                      <a:pt x="84344" y="20430"/>
                    </a:cubicBezTo>
                    <a:cubicBezTo>
                      <a:pt x="83860" y="20430"/>
                      <a:pt x="83376" y="20475"/>
                      <a:pt x="82902" y="20583"/>
                    </a:cubicBezTo>
                    <a:cubicBezTo>
                      <a:pt x="82902" y="19866"/>
                      <a:pt x="83018" y="19158"/>
                      <a:pt x="83233" y="18477"/>
                    </a:cubicBezTo>
                    <a:cubicBezTo>
                      <a:pt x="84129" y="15731"/>
                      <a:pt x="86710" y="14357"/>
                      <a:pt x="89290" y="14357"/>
                    </a:cubicBezTo>
                    <a:close/>
                    <a:moveTo>
                      <a:pt x="42333" y="14454"/>
                    </a:moveTo>
                    <a:cubicBezTo>
                      <a:pt x="45509" y="14454"/>
                      <a:pt x="48686" y="16533"/>
                      <a:pt x="48726" y="20690"/>
                    </a:cubicBezTo>
                    <a:cubicBezTo>
                      <a:pt x="48246" y="20585"/>
                      <a:pt x="47763" y="20534"/>
                      <a:pt x="47283" y="20534"/>
                    </a:cubicBezTo>
                    <a:cubicBezTo>
                      <a:pt x="45427" y="20534"/>
                      <a:pt x="43633" y="21302"/>
                      <a:pt x="42337" y="22697"/>
                    </a:cubicBezTo>
                    <a:cubicBezTo>
                      <a:pt x="41063" y="21325"/>
                      <a:pt x="39284" y="20538"/>
                      <a:pt x="37414" y="20538"/>
                    </a:cubicBezTo>
                    <a:cubicBezTo>
                      <a:pt x="37403" y="20538"/>
                      <a:pt x="37393" y="20538"/>
                      <a:pt x="37382" y="20538"/>
                    </a:cubicBezTo>
                    <a:cubicBezTo>
                      <a:pt x="36898" y="20538"/>
                      <a:pt x="36415" y="20583"/>
                      <a:pt x="35940" y="20690"/>
                    </a:cubicBezTo>
                    <a:cubicBezTo>
                      <a:pt x="35980" y="16533"/>
                      <a:pt x="39156" y="14454"/>
                      <a:pt x="42333" y="14454"/>
                    </a:cubicBezTo>
                    <a:close/>
                    <a:moveTo>
                      <a:pt x="65648" y="14454"/>
                    </a:moveTo>
                    <a:cubicBezTo>
                      <a:pt x="68825" y="14454"/>
                      <a:pt x="72001" y="16533"/>
                      <a:pt x="72041" y="20690"/>
                    </a:cubicBezTo>
                    <a:cubicBezTo>
                      <a:pt x="71563" y="20585"/>
                      <a:pt x="71081" y="20534"/>
                      <a:pt x="70602" y="20534"/>
                    </a:cubicBezTo>
                    <a:cubicBezTo>
                      <a:pt x="68748" y="20534"/>
                      <a:pt x="66949" y="21302"/>
                      <a:pt x="65653" y="22697"/>
                    </a:cubicBezTo>
                    <a:cubicBezTo>
                      <a:pt x="64378" y="21325"/>
                      <a:pt x="62599" y="20538"/>
                      <a:pt x="60729" y="20538"/>
                    </a:cubicBezTo>
                    <a:cubicBezTo>
                      <a:pt x="60719" y="20538"/>
                      <a:pt x="60708" y="20538"/>
                      <a:pt x="60697" y="20538"/>
                    </a:cubicBezTo>
                    <a:cubicBezTo>
                      <a:pt x="60214" y="20538"/>
                      <a:pt x="59730" y="20583"/>
                      <a:pt x="59255" y="20690"/>
                    </a:cubicBezTo>
                    <a:cubicBezTo>
                      <a:pt x="59295" y="16533"/>
                      <a:pt x="62472" y="14454"/>
                      <a:pt x="65648" y="14454"/>
                    </a:cubicBezTo>
                    <a:close/>
                    <a:moveTo>
                      <a:pt x="18806" y="14558"/>
                    </a:moveTo>
                    <a:cubicBezTo>
                      <a:pt x="21388" y="14558"/>
                      <a:pt x="23969" y="15929"/>
                      <a:pt x="24864" y="18674"/>
                    </a:cubicBezTo>
                    <a:cubicBezTo>
                      <a:pt x="25079" y="19355"/>
                      <a:pt x="25196" y="20063"/>
                      <a:pt x="25196" y="20780"/>
                    </a:cubicBezTo>
                    <a:cubicBezTo>
                      <a:pt x="24718" y="20675"/>
                      <a:pt x="24235" y="20624"/>
                      <a:pt x="23756" y="20624"/>
                    </a:cubicBezTo>
                    <a:cubicBezTo>
                      <a:pt x="21903" y="20624"/>
                      <a:pt x="20103" y="21391"/>
                      <a:pt x="18807" y="22787"/>
                    </a:cubicBezTo>
                    <a:cubicBezTo>
                      <a:pt x="17535" y="21407"/>
                      <a:pt x="15734" y="20628"/>
                      <a:pt x="13861" y="20628"/>
                    </a:cubicBezTo>
                    <a:cubicBezTo>
                      <a:pt x="13368" y="20628"/>
                      <a:pt x="12884" y="20672"/>
                      <a:pt x="12409" y="20780"/>
                    </a:cubicBezTo>
                    <a:cubicBezTo>
                      <a:pt x="12418" y="20063"/>
                      <a:pt x="12526" y="19355"/>
                      <a:pt x="12741" y="18674"/>
                    </a:cubicBezTo>
                    <a:cubicBezTo>
                      <a:pt x="13637" y="15931"/>
                      <a:pt x="16222" y="14558"/>
                      <a:pt x="18806" y="14558"/>
                    </a:cubicBezTo>
                    <a:close/>
                    <a:moveTo>
                      <a:pt x="117964" y="20706"/>
                    </a:moveTo>
                    <a:cubicBezTo>
                      <a:pt x="118390" y="20706"/>
                      <a:pt x="118819" y="20745"/>
                      <a:pt x="119245" y="20825"/>
                    </a:cubicBezTo>
                    <a:cubicBezTo>
                      <a:pt x="118726" y="21443"/>
                      <a:pt x="118322" y="22151"/>
                      <a:pt x="118063" y="22913"/>
                    </a:cubicBezTo>
                    <a:lnTo>
                      <a:pt x="118063" y="22904"/>
                    </a:lnTo>
                    <a:cubicBezTo>
                      <a:pt x="117821" y="23611"/>
                      <a:pt x="117722" y="24346"/>
                      <a:pt x="117758" y="25090"/>
                    </a:cubicBezTo>
                    <a:cubicBezTo>
                      <a:pt x="116516" y="23786"/>
                      <a:pt x="114757" y="22948"/>
                      <a:pt x="112897" y="22948"/>
                    </a:cubicBezTo>
                    <a:cubicBezTo>
                      <a:pt x="112878" y="22948"/>
                      <a:pt x="112858" y="22948"/>
                      <a:pt x="112839" y="22948"/>
                    </a:cubicBezTo>
                    <a:cubicBezTo>
                      <a:pt x="114174" y="21503"/>
                      <a:pt x="116038" y="20706"/>
                      <a:pt x="117964" y="20706"/>
                    </a:cubicBezTo>
                    <a:close/>
                    <a:moveTo>
                      <a:pt x="130993" y="20706"/>
                    </a:moveTo>
                    <a:cubicBezTo>
                      <a:pt x="132921" y="20706"/>
                      <a:pt x="134791" y="21503"/>
                      <a:pt x="136127" y="22948"/>
                    </a:cubicBezTo>
                    <a:cubicBezTo>
                      <a:pt x="136107" y="22948"/>
                      <a:pt x="136088" y="22948"/>
                      <a:pt x="136068" y="22948"/>
                    </a:cubicBezTo>
                    <a:cubicBezTo>
                      <a:pt x="134208" y="22948"/>
                      <a:pt x="132440" y="23786"/>
                      <a:pt x="131199" y="25090"/>
                    </a:cubicBezTo>
                    <a:cubicBezTo>
                      <a:pt x="131234" y="24346"/>
                      <a:pt x="131136" y="23611"/>
                      <a:pt x="130894" y="22913"/>
                    </a:cubicBezTo>
                    <a:lnTo>
                      <a:pt x="130894" y="22904"/>
                    </a:lnTo>
                    <a:cubicBezTo>
                      <a:pt x="130634" y="22142"/>
                      <a:pt x="130231" y="21443"/>
                      <a:pt x="129711" y="20825"/>
                    </a:cubicBezTo>
                    <a:cubicBezTo>
                      <a:pt x="130138" y="20745"/>
                      <a:pt x="130567" y="20706"/>
                      <a:pt x="130993" y="20706"/>
                    </a:cubicBezTo>
                    <a:close/>
                    <a:moveTo>
                      <a:pt x="84135" y="20797"/>
                    </a:moveTo>
                    <a:cubicBezTo>
                      <a:pt x="86071" y="20797"/>
                      <a:pt x="87946" y="21599"/>
                      <a:pt x="89290" y="23047"/>
                    </a:cubicBezTo>
                    <a:cubicBezTo>
                      <a:pt x="90626" y="21601"/>
                      <a:pt x="92496" y="20805"/>
                      <a:pt x="94429" y="20805"/>
                    </a:cubicBezTo>
                    <a:cubicBezTo>
                      <a:pt x="94856" y="20805"/>
                      <a:pt x="95287" y="20844"/>
                      <a:pt x="95715" y="20923"/>
                    </a:cubicBezTo>
                    <a:cubicBezTo>
                      <a:pt x="94720" y="22106"/>
                      <a:pt x="94138" y="23602"/>
                      <a:pt x="94228" y="25197"/>
                    </a:cubicBezTo>
                    <a:cubicBezTo>
                      <a:pt x="92977" y="23894"/>
                      <a:pt x="91218" y="23056"/>
                      <a:pt x="89350" y="23056"/>
                    </a:cubicBezTo>
                    <a:cubicBezTo>
                      <a:pt x="89330" y="23056"/>
                      <a:pt x="89310" y="23056"/>
                      <a:pt x="89290" y="23056"/>
                    </a:cubicBezTo>
                    <a:cubicBezTo>
                      <a:pt x="89271" y="23056"/>
                      <a:pt x="89251" y="23056"/>
                      <a:pt x="89231" y="23056"/>
                    </a:cubicBezTo>
                    <a:cubicBezTo>
                      <a:pt x="87362" y="23056"/>
                      <a:pt x="85595" y="23894"/>
                      <a:pt x="84353" y="25197"/>
                    </a:cubicBezTo>
                    <a:cubicBezTo>
                      <a:pt x="84434" y="23602"/>
                      <a:pt x="83851" y="22106"/>
                      <a:pt x="82866" y="20923"/>
                    </a:cubicBezTo>
                    <a:lnTo>
                      <a:pt x="82857" y="20914"/>
                    </a:lnTo>
                    <a:cubicBezTo>
                      <a:pt x="83283" y="20835"/>
                      <a:pt x="83710" y="20797"/>
                      <a:pt x="84135" y="20797"/>
                    </a:cubicBezTo>
                    <a:close/>
                    <a:moveTo>
                      <a:pt x="47488" y="20904"/>
                    </a:moveTo>
                    <a:cubicBezTo>
                      <a:pt x="47912" y="20904"/>
                      <a:pt x="48338" y="20943"/>
                      <a:pt x="48762" y="21022"/>
                    </a:cubicBezTo>
                    <a:cubicBezTo>
                      <a:pt x="48242" y="21640"/>
                      <a:pt x="47839" y="22348"/>
                      <a:pt x="47579" y="23110"/>
                    </a:cubicBezTo>
                    <a:cubicBezTo>
                      <a:pt x="47337" y="23809"/>
                      <a:pt x="47239" y="24552"/>
                      <a:pt x="47275" y="25287"/>
                    </a:cubicBezTo>
                    <a:cubicBezTo>
                      <a:pt x="46033" y="23992"/>
                      <a:pt x="44274" y="23154"/>
                      <a:pt x="42414" y="23154"/>
                    </a:cubicBezTo>
                    <a:cubicBezTo>
                      <a:pt x="42395" y="23154"/>
                      <a:pt x="42375" y="23154"/>
                      <a:pt x="42355" y="23154"/>
                    </a:cubicBezTo>
                    <a:cubicBezTo>
                      <a:pt x="43693" y="21707"/>
                      <a:pt x="45560" y="20904"/>
                      <a:pt x="47488" y="20904"/>
                    </a:cubicBezTo>
                    <a:close/>
                    <a:moveTo>
                      <a:pt x="60505" y="20912"/>
                    </a:moveTo>
                    <a:cubicBezTo>
                      <a:pt x="62435" y="20912"/>
                      <a:pt x="64301" y="21709"/>
                      <a:pt x="65644" y="23154"/>
                    </a:cubicBezTo>
                    <a:cubicBezTo>
                      <a:pt x="65624" y="23154"/>
                      <a:pt x="65604" y="23154"/>
                      <a:pt x="65584" y="23154"/>
                    </a:cubicBezTo>
                    <a:cubicBezTo>
                      <a:pt x="63716" y="23154"/>
                      <a:pt x="61957" y="23993"/>
                      <a:pt x="60715" y="25296"/>
                    </a:cubicBezTo>
                    <a:lnTo>
                      <a:pt x="60715" y="25287"/>
                    </a:lnTo>
                    <a:cubicBezTo>
                      <a:pt x="60751" y="24552"/>
                      <a:pt x="60644" y="23809"/>
                      <a:pt x="60411" y="23110"/>
                    </a:cubicBezTo>
                    <a:cubicBezTo>
                      <a:pt x="60151" y="22348"/>
                      <a:pt x="59748" y="21640"/>
                      <a:pt x="59219" y="21031"/>
                    </a:cubicBezTo>
                    <a:cubicBezTo>
                      <a:pt x="59647" y="20951"/>
                      <a:pt x="60078" y="20912"/>
                      <a:pt x="60505" y="20912"/>
                    </a:cubicBezTo>
                    <a:close/>
                    <a:moveTo>
                      <a:pt x="107673" y="20699"/>
                    </a:moveTo>
                    <a:cubicBezTo>
                      <a:pt x="109600" y="20699"/>
                      <a:pt x="111466" y="21495"/>
                      <a:pt x="112812" y="22939"/>
                    </a:cubicBezTo>
                    <a:cubicBezTo>
                      <a:pt x="112793" y="22939"/>
                      <a:pt x="112774" y="22939"/>
                      <a:pt x="112756" y="22939"/>
                    </a:cubicBezTo>
                    <a:cubicBezTo>
                      <a:pt x="110769" y="22939"/>
                      <a:pt x="108902" y="23885"/>
                      <a:pt x="107659" y="25332"/>
                    </a:cubicBezTo>
                    <a:cubicBezTo>
                      <a:pt x="107785" y="23674"/>
                      <a:pt x="107184" y="22097"/>
                      <a:pt x="106136" y="20878"/>
                    </a:cubicBezTo>
                    <a:lnTo>
                      <a:pt x="106136" y="20870"/>
                    </a:lnTo>
                    <a:cubicBezTo>
                      <a:pt x="106647" y="20755"/>
                      <a:pt x="107162" y="20699"/>
                      <a:pt x="107673" y="20699"/>
                    </a:cubicBezTo>
                    <a:close/>
                    <a:moveTo>
                      <a:pt x="13670" y="20994"/>
                    </a:moveTo>
                    <a:cubicBezTo>
                      <a:pt x="15606" y="20994"/>
                      <a:pt x="17480" y="21797"/>
                      <a:pt x="18825" y="23244"/>
                    </a:cubicBezTo>
                    <a:cubicBezTo>
                      <a:pt x="18805" y="23244"/>
                      <a:pt x="18786" y="23244"/>
                      <a:pt x="18766" y="23244"/>
                    </a:cubicBezTo>
                    <a:cubicBezTo>
                      <a:pt x="16897" y="23244"/>
                      <a:pt x="15129" y="24082"/>
                      <a:pt x="13888" y="25386"/>
                    </a:cubicBezTo>
                    <a:cubicBezTo>
                      <a:pt x="13951" y="23809"/>
                      <a:pt x="13368" y="22303"/>
                      <a:pt x="12382" y="21120"/>
                    </a:cubicBezTo>
                    <a:lnTo>
                      <a:pt x="12391" y="21111"/>
                    </a:lnTo>
                    <a:cubicBezTo>
                      <a:pt x="12817" y="21032"/>
                      <a:pt x="13245" y="20994"/>
                      <a:pt x="13670" y="20994"/>
                    </a:cubicBezTo>
                    <a:close/>
                    <a:moveTo>
                      <a:pt x="23971" y="20994"/>
                    </a:moveTo>
                    <a:cubicBezTo>
                      <a:pt x="24396" y="20994"/>
                      <a:pt x="24824" y="21032"/>
                      <a:pt x="25250" y="21111"/>
                    </a:cubicBezTo>
                    <a:cubicBezTo>
                      <a:pt x="24255" y="22294"/>
                      <a:pt x="23673" y="23791"/>
                      <a:pt x="23753" y="25386"/>
                    </a:cubicBezTo>
                    <a:cubicBezTo>
                      <a:pt x="22512" y="24082"/>
                      <a:pt x="20744" y="23244"/>
                      <a:pt x="18884" y="23244"/>
                    </a:cubicBezTo>
                    <a:cubicBezTo>
                      <a:pt x="18864" y="23244"/>
                      <a:pt x="18845" y="23244"/>
                      <a:pt x="18825" y="23244"/>
                    </a:cubicBezTo>
                    <a:cubicBezTo>
                      <a:pt x="20162" y="21797"/>
                      <a:pt x="22036" y="20994"/>
                      <a:pt x="23971" y="20994"/>
                    </a:cubicBezTo>
                    <a:close/>
                    <a:moveTo>
                      <a:pt x="37165" y="20902"/>
                    </a:moveTo>
                    <a:cubicBezTo>
                      <a:pt x="39100" y="20902"/>
                      <a:pt x="40977" y="21703"/>
                      <a:pt x="42328" y="23154"/>
                    </a:cubicBezTo>
                    <a:cubicBezTo>
                      <a:pt x="42310" y="23154"/>
                      <a:pt x="42291" y="23154"/>
                      <a:pt x="42273" y="23154"/>
                    </a:cubicBezTo>
                    <a:cubicBezTo>
                      <a:pt x="40286" y="23154"/>
                      <a:pt x="38419" y="24100"/>
                      <a:pt x="37176" y="25547"/>
                    </a:cubicBezTo>
                    <a:cubicBezTo>
                      <a:pt x="37302" y="23871"/>
                      <a:pt x="36701" y="22303"/>
                      <a:pt x="35653" y="21076"/>
                    </a:cubicBezTo>
                    <a:lnTo>
                      <a:pt x="35653" y="21067"/>
                    </a:lnTo>
                    <a:cubicBezTo>
                      <a:pt x="36155" y="20956"/>
                      <a:pt x="36662" y="20902"/>
                      <a:pt x="37165" y="20902"/>
                    </a:cubicBezTo>
                    <a:close/>
                    <a:moveTo>
                      <a:pt x="124474" y="18856"/>
                    </a:moveTo>
                    <a:cubicBezTo>
                      <a:pt x="127057" y="18856"/>
                      <a:pt x="129639" y="20229"/>
                      <a:pt x="130536" y="22975"/>
                    </a:cubicBezTo>
                    <a:cubicBezTo>
                      <a:pt x="130751" y="23656"/>
                      <a:pt x="130867" y="24364"/>
                      <a:pt x="130867" y="25081"/>
                    </a:cubicBezTo>
                    <a:cubicBezTo>
                      <a:pt x="130388" y="24976"/>
                      <a:pt x="129906" y="24925"/>
                      <a:pt x="129426" y="24925"/>
                    </a:cubicBezTo>
                    <a:cubicBezTo>
                      <a:pt x="127574" y="24925"/>
                      <a:pt x="125776" y="25691"/>
                      <a:pt x="124487" y="27079"/>
                    </a:cubicBezTo>
                    <a:cubicBezTo>
                      <a:pt x="123206" y="25708"/>
                      <a:pt x="121414" y="24920"/>
                      <a:pt x="119532" y="24920"/>
                    </a:cubicBezTo>
                    <a:cubicBezTo>
                      <a:pt x="119048" y="24920"/>
                      <a:pt x="118564" y="24973"/>
                      <a:pt x="118089" y="25081"/>
                    </a:cubicBezTo>
                    <a:cubicBezTo>
                      <a:pt x="118089" y="24364"/>
                      <a:pt x="118197" y="23656"/>
                      <a:pt x="118412" y="22975"/>
                    </a:cubicBezTo>
                    <a:cubicBezTo>
                      <a:pt x="119308" y="20229"/>
                      <a:pt x="121891" y="18856"/>
                      <a:pt x="124474" y="18856"/>
                    </a:cubicBezTo>
                    <a:close/>
                    <a:moveTo>
                      <a:pt x="77629" y="18952"/>
                    </a:moveTo>
                    <a:cubicBezTo>
                      <a:pt x="80805" y="18952"/>
                      <a:pt x="83981" y="21031"/>
                      <a:pt x="84022" y="25188"/>
                    </a:cubicBezTo>
                    <a:cubicBezTo>
                      <a:pt x="83543" y="25084"/>
                      <a:pt x="83060" y="25032"/>
                      <a:pt x="82581" y="25032"/>
                    </a:cubicBezTo>
                    <a:cubicBezTo>
                      <a:pt x="80728" y="25032"/>
                      <a:pt x="78930" y="25798"/>
                      <a:pt x="77642" y="27187"/>
                    </a:cubicBezTo>
                    <a:cubicBezTo>
                      <a:pt x="76360" y="25816"/>
                      <a:pt x="74568" y="25027"/>
                      <a:pt x="72687" y="25027"/>
                    </a:cubicBezTo>
                    <a:cubicBezTo>
                      <a:pt x="72203" y="25027"/>
                      <a:pt x="71719" y="25081"/>
                      <a:pt x="71244" y="25188"/>
                    </a:cubicBezTo>
                    <a:cubicBezTo>
                      <a:pt x="71280" y="21031"/>
                      <a:pt x="74454" y="18952"/>
                      <a:pt x="77629" y="18952"/>
                    </a:cubicBezTo>
                    <a:close/>
                    <a:moveTo>
                      <a:pt x="100945" y="18952"/>
                    </a:moveTo>
                    <a:cubicBezTo>
                      <a:pt x="104119" y="18952"/>
                      <a:pt x="107295" y="21030"/>
                      <a:pt x="107337" y="25187"/>
                    </a:cubicBezTo>
                    <a:lnTo>
                      <a:pt x="107337" y="25187"/>
                    </a:lnTo>
                    <a:cubicBezTo>
                      <a:pt x="106865" y="25086"/>
                      <a:pt x="106389" y="25037"/>
                      <a:pt x="105918" y="25037"/>
                    </a:cubicBezTo>
                    <a:cubicBezTo>
                      <a:pt x="104057" y="25037"/>
                      <a:pt x="102256" y="25803"/>
                      <a:pt x="100957" y="27196"/>
                    </a:cubicBezTo>
                    <a:cubicBezTo>
                      <a:pt x="99676" y="25816"/>
                      <a:pt x="97883" y="25036"/>
                      <a:pt x="96002" y="25036"/>
                    </a:cubicBezTo>
                    <a:cubicBezTo>
                      <a:pt x="95518" y="25036"/>
                      <a:pt x="95034" y="25081"/>
                      <a:pt x="94559" y="25188"/>
                    </a:cubicBezTo>
                    <a:cubicBezTo>
                      <a:pt x="94595" y="21031"/>
                      <a:pt x="97769" y="18952"/>
                      <a:pt x="100945" y="18952"/>
                    </a:cubicBezTo>
                    <a:close/>
                    <a:moveTo>
                      <a:pt x="53997" y="19058"/>
                    </a:moveTo>
                    <a:cubicBezTo>
                      <a:pt x="56578" y="19058"/>
                      <a:pt x="59157" y="20432"/>
                      <a:pt x="60052" y="23181"/>
                    </a:cubicBezTo>
                    <a:cubicBezTo>
                      <a:pt x="60267" y="23853"/>
                      <a:pt x="60384" y="24570"/>
                      <a:pt x="60384" y="25278"/>
                    </a:cubicBezTo>
                    <a:cubicBezTo>
                      <a:pt x="59909" y="25176"/>
                      <a:pt x="59430" y="25126"/>
                      <a:pt x="58956" y="25126"/>
                    </a:cubicBezTo>
                    <a:cubicBezTo>
                      <a:pt x="57095" y="25126"/>
                      <a:pt x="55295" y="25893"/>
                      <a:pt x="53995" y="27285"/>
                    </a:cubicBezTo>
                    <a:cubicBezTo>
                      <a:pt x="52714" y="25905"/>
                      <a:pt x="50922" y="25126"/>
                      <a:pt x="49049" y="25126"/>
                    </a:cubicBezTo>
                    <a:cubicBezTo>
                      <a:pt x="48556" y="25126"/>
                      <a:pt x="48072" y="25180"/>
                      <a:pt x="47597" y="25278"/>
                    </a:cubicBezTo>
                    <a:cubicBezTo>
                      <a:pt x="47606" y="24570"/>
                      <a:pt x="47714" y="23853"/>
                      <a:pt x="47929" y="23181"/>
                    </a:cubicBezTo>
                    <a:cubicBezTo>
                      <a:pt x="48830" y="20434"/>
                      <a:pt x="51414" y="19058"/>
                      <a:pt x="53997" y="19058"/>
                    </a:cubicBezTo>
                    <a:close/>
                    <a:moveTo>
                      <a:pt x="7163" y="19140"/>
                    </a:moveTo>
                    <a:cubicBezTo>
                      <a:pt x="10339" y="19140"/>
                      <a:pt x="13516" y="21219"/>
                      <a:pt x="13556" y="25377"/>
                    </a:cubicBezTo>
                    <a:cubicBezTo>
                      <a:pt x="13079" y="25272"/>
                      <a:pt x="12598" y="25222"/>
                      <a:pt x="12120" y="25222"/>
                    </a:cubicBezTo>
                    <a:cubicBezTo>
                      <a:pt x="10263" y="25222"/>
                      <a:pt x="8460" y="25990"/>
                      <a:pt x="7163" y="27379"/>
                    </a:cubicBezTo>
                    <a:lnTo>
                      <a:pt x="7163" y="27379"/>
                    </a:lnTo>
                    <a:cubicBezTo>
                      <a:pt x="5882" y="26002"/>
                      <a:pt x="4092" y="25224"/>
                      <a:pt x="2212" y="25224"/>
                    </a:cubicBezTo>
                    <a:cubicBezTo>
                      <a:pt x="1728" y="25224"/>
                      <a:pt x="1245" y="25278"/>
                      <a:pt x="770" y="25377"/>
                    </a:cubicBezTo>
                    <a:cubicBezTo>
                      <a:pt x="810" y="21219"/>
                      <a:pt x="3987" y="19140"/>
                      <a:pt x="7163" y="19140"/>
                    </a:cubicBezTo>
                    <a:close/>
                    <a:moveTo>
                      <a:pt x="30465" y="19152"/>
                    </a:moveTo>
                    <a:cubicBezTo>
                      <a:pt x="33638" y="19152"/>
                      <a:pt x="36811" y="21228"/>
                      <a:pt x="36854" y="25382"/>
                    </a:cubicBezTo>
                    <a:lnTo>
                      <a:pt x="36854" y="25382"/>
                    </a:lnTo>
                    <a:cubicBezTo>
                      <a:pt x="36384" y="25282"/>
                      <a:pt x="35912" y="25234"/>
                      <a:pt x="35443" y="25234"/>
                    </a:cubicBezTo>
                    <a:cubicBezTo>
                      <a:pt x="33580" y="25234"/>
                      <a:pt x="31775" y="26000"/>
                      <a:pt x="30483" y="27393"/>
                    </a:cubicBezTo>
                    <a:cubicBezTo>
                      <a:pt x="29201" y="26013"/>
                      <a:pt x="27409" y="25233"/>
                      <a:pt x="25528" y="25233"/>
                    </a:cubicBezTo>
                    <a:cubicBezTo>
                      <a:pt x="25044" y="25233"/>
                      <a:pt x="24560" y="25287"/>
                      <a:pt x="24085" y="25386"/>
                    </a:cubicBezTo>
                    <a:cubicBezTo>
                      <a:pt x="24116" y="21231"/>
                      <a:pt x="27290" y="19152"/>
                      <a:pt x="30465" y="19152"/>
                    </a:cubicBezTo>
                    <a:close/>
                    <a:moveTo>
                      <a:pt x="119325" y="25304"/>
                    </a:moveTo>
                    <a:cubicBezTo>
                      <a:pt x="121264" y="25304"/>
                      <a:pt x="123133" y="26108"/>
                      <a:pt x="124478" y="27563"/>
                    </a:cubicBezTo>
                    <a:cubicBezTo>
                      <a:pt x="124458" y="27563"/>
                      <a:pt x="124438" y="27563"/>
                      <a:pt x="124418" y="27563"/>
                    </a:cubicBezTo>
                    <a:cubicBezTo>
                      <a:pt x="122550" y="27563"/>
                      <a:pt x="120782" y="28392"/>
                      <a:pt x="119541" y="29696"/>
                    </a:cubicBezTo>
                    <a:cubicBezTo>
                      <a:pt x="119622" y="28110"/>
                      <a:pt x="119039" y="26604"/>
                      <a:pt x="118045" y="25421"/>
                    </a:cubicBezTo>
                    <a:cubicBezTo>
                      <a:pt x="118472" y="25342"/>
                      <a:pt x="118900" y="25304"/>
                      <a:pt x="119325" y="25304"/>
                    </a:cubicBezTo>
                    <a:close/>
                    <a:moveTo>
                      <a:pt x="129625" y="25304"/>
                    </a:moveTo>
                    <a:cubicBezTo>
                      <a:pt x="130050" y="25304"/>
                      <a:pt x="130477" y="25342"/>
                      <a:pt x="130903" y="25421"/>
                    </a:cubicBezTo>
                    <a:cubicBezTo>
                      <a:pt x="129908" y="26604"/>
                      <a:pt x="129326" y="28101"/>
                      <a:pt x="129415" y="29696"/>
                    </a:cubicBezTo>
                    <a:cubicBezTo>
                      <a:pt x="128165" y="28392"/>
                      <a:pt x="126398" y="27563"/>
                      <a:pt x="124538" y="27563"/>
                    </a:cubicBezTo>
                    <a:cubicBezTo>
                      <a:pt x="124518" y="27563"/>
                      <a:pt x="124498" y="27563"/>
                      <a:pt x="124478" y="27563"/>
                    </a:cubicBezTo>
                    <a:cubicBezTo>
                      <a:pt x="125816" y="26108"/>
                      <a:pt x="127690" y="25304"/>
                      <a:pt x="129625" y="25304"/>
                    </a:cubicBezTo>
                    <a:close/>
                    <a:moveTo>
                      <a:pt x="95793" y="25402"/>
                    </a:moveTo>
                    <a:cubicBezTo>
                      <a:pt x="97728" y="25402"/>
                      <a:pt x="99603" y="26205"/>
                      <a:pt x="100948" y="27653"/>
                    </a:cubicBezTo>
                    <a:lnTo>
                      <a:pt x="100948" y="27653"/>
                    </a:lnTo>
                    <a:cubicBezTo>
                      <a:pt x="100945" y="27653"/>
                      <a:pt x="100942" y="27653"/>
                      <a:pt x="100939" y="27653"/>
                    </a:cubicBezTo>
                    <a:cubicBezTo>
                      <a:pt x="100919" y="27652"/>
                      <a:pt x="100900" y="27652"/>
                      <a:pt x="100880" y="27652"/>
                    </a:cubicBezTo>
                    <a:cubicBezTo>
                      <a:pt x="99020" y="27652"/>
                      <a:pt x="97252" y="28491"/>
                      <a:pt x="96011" y="29794"/>
                    </a:cubicBezTo>
                    <a:cubicBezTo>
                      <a:pt x="96091" y="28199"/>
                      <a:pt x="95509" y="26703"/>
                      <a:pt x="94514" y="25520"/>
                    </a:cubicBezTo>
                    <a:cubicBezTo>
                      <a:pt x="94940" y="25441"/>
                      <a:pt x="95368" y="25402"/>
                      <a:pt x="95793" y="25402"/>
                    </a:cubicBezTo>
                    <a:close/>
                    <a:moveTo>
                      <a:pt x="82779" y="25411"/>
                    </a:moveTo>
                    <a:cubicBezTo>
                      <a:pt x="83204" y="25411"/>
                      <a:pt x="83632" y="25450"/>
                      <a:pt x="84057" y="25529"/>
                    </a:cubicBezTo>
                    <a:cubicBezTo>
                      <a:pt x="83063" y="26703"/>
                      <a:pt x="82480" y="28208"/>
                      <a:pt x="82570" y="29803"/>
                    </a:cubicBezTo>
                    <a:cubicBezTo>
                      <a:pt x="81320" y="28500"/>
                      <a:pt x="79561" y="27661"/>
                      <a:pt x="77692" y="27661"/>
                    </a:cubicBezTo>
                    <a:cubicBezTo>
                      <a:pt x="77672" y="27661"/>
                      <a:pt x="77653" y="27661"/>
                      <a:pt x="77633" y="27662"/>
                    </a:cubicBezTo>
                    <a:cubicBezTo>
                      <a:pt x="78970" y="26214"/>
                      <a:pt x="80844" y="25411"/>
                      <a:pt x="82779" y="25411"/>
                    </a:cubicBezTo>
                    <a:close/>
                    <a:moveTo>
                      <a:pt x="59128" y="25506"/>
                    </a:moveTo>
                    <a:cubicBezTo>
                      <a:pt x="59557" y="25506"/>
                      <a:pt x="59990" y="25546"/>
                      <a:pt x="60420" y="25628"/>
                    </a:cubicBezTo>
                    <a:cubicBezTo>
                      <a:pt x="59434" y="26801"/>
                      <a:pt x="58852" y="28307"/>
                      <a:pt x="58932" y="29893"/>
                    </a:cubicBezTo>
                    <a:cubicBezTo>
                      <a:pt x="57697" y="28596"/>
                      <a:pt x="55941" y="27760"/>
                      <a:pt x="54083" y="27760"/>
                    </a:cubicBezTo>
                    <a:cubicBezTo>
                      <a:pt x="54054" y="27760"/>
                      <a:pt x="54024" y="27760"/>
                      <a:pt x="53995" y="27760"/>
                    </a:cubicBezTo>
                    <a:cubicBezTo>
                      <a:pt x="53975" y="27760"/>
                      <a:pt x="53955" y="27760"/>
                      <a:pt x="53935" y="27760"/>
                    </a:cubicBezTo>
                    <a:cubicBezTo>
                      <a:pt x="52067" y="27760"/>
                      <a:pt x="50308" y="28589"/>
                      <a:pt x="49058" y="29893"/>
                    </a:cubicBezTo>
                    <a:cubicBezTo>
                      <a:pt x="49138" y="28307"/>
                      <a:pt x="48565" y="26801"/>
                      <a:pt x="47561" y="25619"/>
                    </a:cubicBezTo>
                    <a:lnTo>
                      <a:pt x="47561" y="25619"/>
                    </a:lnTo>
                    <a:lnTo>
                      <a:pt x="47570" y="25628"/>
                    </a:lnTo>
                    <a:cubicBezTo>
                      <a:pt x="48002" y="25546"/>
                      <a:pt x="48436" y="25506"/>
                      <a:pt x="48867" y="25506"/>
                    </a:cubicBezTo>
                    <a:cubicBezTo>
                      <a:pt x="50796" y="25506"/>
                      <a:pt x="52663" y="26308"/>
                      <a:pt x="54004" y="27751"/>
                    </a:cubicBezTo>
                    <a:cubicBezTo>
                      <a:pt x="55337" y="26308"/>
                      <a:pt x="57203" y="25506"/>
                      <a:pt x="59128" y="25506"/>
                    </a:cubicBezTo>
                    <a:close/>
                    <a:moveTo>
                      <a:pt x="25327" y="25613"/>
                    </a:moveTo>
                    <a:cubicBezTo>
                      <a:pt x="27257" y="25613"/>
                      <a:pt x="29124" y="26416"/>
                      <a:pt x="30465" y="27859"/>
                    </a:cubicBezTo>
                    <a:lnTo>
                      <a:pt x="30465" y="27859"/>
                    </a:lnTo>
                    <a:cubicBezTo>
                      <a:pt x="30462" y="27859"/>
                      <a:pt x="30459" y="27859"/>
                      <a:pt x="30456" y="27859"/>
                    </a:cubicBezTo>
                    <a:cubicBezTo>
                      <a:pt x="30436" y="27859"/>
                      <a:pt x="30416" y="27858"/>
                      <a:pt x="30397" y="27858"/>
                    </a:cubicBezTo>
                    <a:cubicBezTo>
                      <a:pt x="28528" y="27858"/>
                      <a:pt x="26769" y="28697"/>
                      <a:pt x="25519" y="30000"/>
                    </a:cubicBezTo>
                    <a:cubicBezTo>
                      <a:pt x="25608" y="28414"/>
                      <a:pt x="25026" y="26909"/>
                      <a:pt x="24031" y="25735"/>
                    </a:cubicBezTo>
                    <a:cubicBezTo>
                      <a:pt x="24463" y="25653"/>
                      <a:pt x="24897" y="25613"/>
                      <a:pt x="25327" y="25613"/>
                    </a:cubicBezTo>
                    <a:close/>
                    <a:moveTo>
                      <a:pt x="106136" y="30070"/>
                    </a:moveTo>
                    <a:cubicBezTo>
                      <a:pt x="106135" y="30070"/>
                      <a:pt x="106135" y="30070"/>
                      <a:pt x="106134" y="30070"/>
                    </a:cubicBezTo>
                    <a:lnTo>
                      <a:pt x="106134" y="30070"/>
                    </a:lnTo>
                    <a:lnTo>
                      <a:pt x="106136" y="30072"/>
                    </a:lnTo>
                    <a:cubicBezTo>
                      <a:pt x="106136" y="30071"/>
                      <a:pt x="106136" y="30071"/>
                      <a:pt x="106136" y="30070"/>
                    </a:cubicBezTo>
                    <a:close/>
                    <a:moveTo>
                      <a:pt x="70806" y="20910"/>
                    </a:moveTo>
                    <a:cubicBezTo>
                      <a:pt x="71297" y="20910"/>
                      <a:pt x="71792" y="20961"/>
                      <a:pt x="72283" y="21067"/>
                    </a:cubicBezTo>
                    <a:cubicBezTo>
                      <a:pt x="71289" y="22321"/>
                      <a:pt x="70742" y="23907"/>
                      <a:pt x="70939" y="25574"/>
                    </a:cubicBezTo>
                    <a:cubicBezTo>
                      <a:pt x="71449" y="25460"/>
                      <a:pt x="71962" y="25404"/>
                      <a:pt x="72472" y="25404"/>
                    </a:cubicBezTo>
                    <a:cubicBezTo>
                      <a:pt x="74409" y="25404"/>
                      <a:pt x="76285" y="26207"/>
                      <a:pt x="77633" y="27662"/>
                    </a:cubicBezTo>
                    <a:cubicBezTo>
                      <a:pt x="77615" y="27661"/>
                      <a:pt x="77597" y="27661"/>
                      <a:pt x="77578" y="27661"/>
                    </a:cubicBezTo>
                    <a:cubicBezTo>
                      <a:pt x="75520" y="27661"/>
                      <a:pt x="73598" y="28670"/>
                      <a:pt x="72346" y="30197"/>
                    </a:cubicBezTo>
                    <a:cubicBezTo>
                      <a:pt x="72748" y="26467"/>
                      <a:pt x="69425" y="23154"/>
                      <a:pt x="65707" y="23154"/>
                    </a:cubicBezTo>
                    <a:cubicBezTo>
                      <a:pt x="65692" y="23154"/>
                      <a:pt x="65677" y="23154"/>
                      <a:pt x="65662" y="23154"/>
                    </a:cubicBezTo>
                    <a:cubicBezTo>
                      <a:pt x="67004" y="21705"/>
                      <a:pt x="68876" y="20910"/>
                      <a:pt x="70806" y="20910"/>
                    </a:cubicBezTo>
                    <a:close/>
                    <a:moveTo>
                      <a:pt x="112818" y="23450"/>
                    </a:moveTo>
                    <a:cubicBezTo>
                      <a:pt x="115995" y="23450"/>
                      <a:pt x="119174" y="25529"/>
                      <a:pt x="119218" y="29687"/>
                    </a:cubicBezTo>
                    <a:cubicBezTo>
                      <a:pt x="118738" y="29582"/>
                      <a:pt x="118254" y="29531"/>
                      <a:pt x="117774" y="29531"/>
                    </a:cubicBezTo>
                    <a:cubicBezTo>
                      <a:pt x="115916" y="29531"/>
                      <a:pt x="114117" y="30298"/>
                      <a:pt x="112821" y="31694"/>
                    </a:cubicBezTo>
                    <a:cubicBezTo>
                      <a:pt x="111548" y="30314"/>
                      <a:pt x="109756" y="29534"/>
                      <a:pt x="107874" y="29534"/>
                    </a:cubicBezTo>
                    <a:cubicBezTo>
                      <a:pt x="107391" y="29534"/>
                      <a:pt x="106907" y="29588"/>
                      <a:pt x="106432" y="29687"/>
                    </a:cubicBezTo>
                    <a:cubicBezTo>
                      <a:pt x="106468" y="25529"/>
                      <a:pt x="109642" y="23450"/>
                      <a:pt x="112818" y="23450"/>
                    </a:cubicBezTo>
                    <a:close/>
                    <a:moveTo>
                      <a:pt x="136132" y="23450"/>
                    </a:moveTo>
                    <a:cubicBezTo>
                      <a:pt x="139308" y="23450"/>
                      <a:pt x="142484" y="25529"/>
                      <a:pt x="142525" y="29687"/>
                    </a:cubicBezTo>
                    <a:cubicBezTo>
                      <a:pt x="142051" y="29585"/>
                      <a:pt x="141574" y="29535"/>
                      <a:pt x="141100" y="29535"/>
                    </a:cubicBezTo>
                    <a:cubicBezTo>
                      <a:pt x="139242" y="29535"/>
                      <a:pt x="137437" y="30301"/>
                      <a:pt x="136145" y="31694"/>
                    </a:cubicBezTo>
                    <a:cubicBezTo>
                      <a:pt x="134863" y="30314"/>
                      <a:pt x="133071" y="29534"/>
                      <a:pt x="131190" y="29534"/>
                    </a:cubicBezTo>
                    <a:cubicBezTo>
                      <a:pt x="130706" y="29534"/>
                      <a:pt x="130222" y="29588"/>
                      <a:pt x="129747" y="29687"/>
                    </a:cubicBezTo>
                    <a:cubicBezTo>
                      <a:pt x="129783" y="25529"/>
                      <a:pt x="132957" y="23450"/>
                      <a:pt x="136132" y="23450"/>
                    </a:cubicBezTo>
                    <a:close/>
                    <a:moveTo>
                      <a:pt x="89290" y="23558"/>
                    </a:moveTo>
                    <a:cubicBezTo>
                      <a:pt x="92466" y="23558"/>
                      <a:pt x="95642" y="25636"/>
                      <a:pt x="95679" y="29792"/>
                    </a:cubicBezTo>
                    <a:lnTo>
                      <a:pt x="95679" y="29792"/>
                    </a:lnTo>
                    <a:cubicBezTo>
                      <a:pt x="95202" y="29689"/>
                      <a:pt x="94721" y="29638"/>
                      <a:pt x="94245" y="29638"/>
                    </a:cubicBezTo>
                    <a:cubicBezTo>
                      <a:pt x="92389" y="29638"/>
                      <a:pt x="90595" y="30406"/>
                      <a:pt x="89299" y="31801"/>
                    </a:cubicBezTo>
                    <a:cubicBezTo>
                      <a:pt x="88025" y="30429"/>
                      <a:pt x="86246" y="29642"/>
                      <a:pt x="84376" y="29642"/>
                    </a:cubicBezTo>
                    <a:cubicBezTo>
                      <a:pt x="84365" y="29642"/>
                      <a:pt x="84355" y="29642"/>
                      <a:pt x="84344" y="29642"/>
                    </a:cubicBezTo>
                    <a:cubicBezTo>
                      <a:pt x="83860" y="29642"/>
                      <a:pt x="83376" y="29687"/>
                      <a:pt x="82902" y="29794"/>
                    </a:cubicBezTo>
                    <a:cubicBezTo>
                      <a:pt x="82937" y="25637"/>
                      <a:pt x="86114" y="23558"/>
                      <a:pt x="89290" y="23558"/>
                    </a:cubicBezTo>
                    <a:close/>
                    <a:moveTo>
                      <a:pt x="42335" y="23651"/>
                    </a:moveTo>
                    <a:cubicBezTo>
                      <a:pt x="45511" y="23651"/>
                      <a:pt x="48686" y="25727"/>
                      <a:pt x="48726" y="29884"/>
                    </a:cubicBezTo>
                    <a:cubicBezTo>
                      <a:pt x="48251" y="29782"/>
                      <a:pt x="47772" y="29732"/>
                      <a:pt x="47298" y="29732"/>
                    </a:cubicBezTo>
                    <a:cubicBezTo>
                      <a:pt x="45434" y="29732"/>
                      <a:pt x="43630" y="30499"/>
                      <a:pt x="42337" y="31891"/>
                    </a:cubicBezTo>
                    <a:cubicBezTo>
                      <a:pt x="41056" y="30511"/>
                      <a:pt x="39264" y="29731"/>
                      <a:pt x="37382" y="29731"/>
                    </a:cubicBezTo>
                    <a:cubicBezTo>
                      <a:pt x="36898" y="29731"/>
                      <a:pt x="36415" y="29785"/>
                      <a:pt x="35940" y="29884"/>
                    </a:cubicBezTo>
                    <a:cubicBezTo>
                      <a:pt x="35980" y="25729"/>
                      <a:pt x="39158" y="23651"/>
                      <a:pt x="42335" y="23651"/>
                    </a:cubicBezTo>
                    <a:close/>
                    <a:moveTo>
                      <a:pt x="65651" y="23651"/>
                    </a:moveTo>
                    <a:cubicBezTo>
                      <a:pt x="68826" y="23651"/>
                      <a:pt x="72001" y="25727"/>
                      <a:pt x="72041" y="29884"/>
                    </a:cubicBezTo>
                    <a:cubicBezTo>
                      <a:pt x="71568" y="29782"/>
                      <a:pt x="71091" y="29732"/>
                      <a:pt x="70617" y="29732"/>
                    </a:cubicBezTo>
                    <a:cubicBezTo>
                      <a:pt x="68758" y="29732"/>
                      <a:pt x="66952" y="30499"/>
                      <a:pt x="65653" y="31891"/>
                    </a:cubicBezTo>
                    <a:cubicBezTo>
                      <a:pt x="64371" y="30511"/>
                      <a:pt x="62579" y="29731"/>
                      <a:pt x="60697" y="29731"/>
                    </a:cubicBezTo>
                    <a:cubicBezTo>
                      <a:pt x="60214" y="29731"/>
                      <a:pt x="59730" y="29785"/>
                      <a:pt x="59255" y="29884"/>
                    </a:cubicBezTo>
                    <a:cubicBezTo>
                      <a:pt x="59295" y="25729"/>
                      <a:pt x="62473" y="23651"/>
                      <a:pt x="65651" y="23651"/>
                    </a:cubicBezTo>
                    <a:close/>
                    <a:moveTo>
                      <a:pt x="18808" y="23757"/>
                    </a:moveTo>
                    <a:cubicBezTo>
                      <a:pt x="21978" y="23757"/>
                      <a:pt x="25149" y="25829"/>
                      <a:pt x="25196" y="29978"/>
                    </a:cubicBezTo>
                    <a:lnTo>
                      <a:pt x="25196" y="29978"/>
                    </a:lnTo>
                    <a:cubicBezTo>
                      <a:pt x="24721" y="29876"/>
                      <a:pt x="24243" y="29826"/>
                      <a:pt x="23769" y="29826"/>
                    </a:cubicBezTo>
                    <a:cubicBezTo>
                      <a:pt x="21911" y="29826"/>
                      <a:pt x="20114" y="30592"/>
                      <a:pt x="18825" y="31981"/>
                    </a:cubicBezTo>
                    <a:cubicBezTo>
                      <a:pt x="17544" y="30610"/>
                      <a:pt x="15752" y="29821"/>
                      <a:pt x="13870" y="29821"/>
                    </a:cubicBezTo>
                    <a:cubicBezTo>
                      <a:pt x="13386" y="29830"/>
                      <a:pt x="12902" y="29875"/>
                      <a:pt x="12427" y="29982"/>
                    </a:cubicBezTo>
                    <a:cubicBezTo>
                      <a:pt x="12463" y="25834"/>
                      <a:pt x="15635" y="23757"/>
                      <a:pt x="18808" y="23757"/>
                    </a:cubicBezTo>
                    <a:close/>
                    <a:moveTo>
                      <a:pt x="117967" y="29909"/>
                    </a:moveTo>
                    <a:cubicBezTo>
                      <a:pt x="118392" y="29909"/>
                      <a:pt x="118820" y="29948"/>
                      <a:pt x="119245" y="30027"/>
                    </a:cubicBezTo>
                    <a:cubicBezTo>
                      <a:pt x="118253" y="31208"/>
                      <a:pt x="117671" y="32700"/>
                      <a:pt x="117757" y="34292"/>
                    </a:cubicBezTo>
                    <a:lnTo>
                      <a:pt x="117757" y="34292"/>
                    </a:lnTo>
                    <a:cubicBezTo>
                      <a:pt x="116507" y="32989"/>
                      <a:pt x="114740" y="32159"/>
                      <a:pt x="112880" y="32159"/>
                    </a:cubicBezTo>
                    <a:cubicBezTo>
                      <a:pt x="112860" y="32159"/>
                      <a:pt x="112840" y="32160"/>
                      <a:pt x="112821" y="32160"/>
                    </a:cubicBezTo>
                    <a:cubicBezTo>
                      <a:pt x="114158" y="30712"/>
                      <a:pt x="116031" y="29909"/>
                      <a:pt x="117967" y="29909"/>
                    </a:cubicBezTo>
                    <a:close/>
                    <a:moveTo>
                      <a:pt x="84144" y="30017"/>
                    </a:moveTo>
                    <a:cubicBezTo>
                      <a:pt x="86080" y="30017"/>
                      <a:pt x="87953" y="30820"/>
                      <a:pt x="89290" y="32267"/>
                    </a:cubicBezTo>
                    <a:cubicBezTo>
                      <a:pt x="89271" y="32267"/>
                      <a:pt x="89251" y="32267"/>
                      <a:pt x="89231" y="32267"/>
                    </a:cubicBezTo>
                    <a:cubicBezTo>
                      <a:pt x="87362" y="32267"/>
                      <a:pt x="85595" y="33105"/>
                      <a:pt x="84353" y="34409"/>
                    </a:cubicBezTo>
                    <a:cubicBezTo>
                      <a:pt x="84443" y="32814"/>
                      <a:pt x="83851" y="31317"/>
                      <a:pt x="82866" y="30135"/>
                    </a:cubicBezTo>
                    <a:cubicBezTo>
                      <a:pt x="83291" y="30056"/>
                      <a:pt x="83719" y="30017"/>
                      <a:pt x="84144" y="30017"/>
                    </a:cubicBezTo>
                    <a:close/>
                    <a:moveTo>
                      <a:pt x="94437" y="30017"/>
                    </a:moveTo>
                    <a:cubicBezTo>
                      <a:pt x="94862" y="30017"/>
                      <a:pt x="95289" y="30056"/>
                      <a:pt x="95715" y="30135"/>
                    </a:cubicBezTo>
                    <a:cubicBezTo>
                      <a:pt x="94729" y="31317"/>
                      <a:pt x="94138" y="32814"/>
                      <a:pt x="94228" y="34409"/>
                    </a:cubicBezTo>
                    <a:cubicBezTo>
                      <a:pt x="92977" y="33105"/>
                      <a:pt x="91218" y="32267"/>
                      <a:pt x="89350" y="32267"/>
                    </a:cubicBezTo>
                    <a:cubicBezTo>
                      <a:pt x="89333" y="32267"/>
                      <a:pt x="89316" y="32267"/>
                      <a:pt x="89299" y="32267"/>
                    </a:cubicBezTo>
                    <a:lnTo>
                      <a:pt x="89299" y="32267"/>
                    </a:lnTo>
                    <a:cubicBezTo>
                      <a:pt x="90637" y="30820"/>
                      <a:pt x="92504" y="30017"/>
                      <a:pt x="94437" y="30017"/>
                    </a:cubicBezTo>
                    <a:close/>
                    <a:moveTo>
                      <a:pt x="47484" y="30107"/>
                    </a:moveTo>
                    <a:cubicBezTo>
                      <a:pt x="47908" y="30107"/>
                      <a:pt x="48336" y="30145"/>
                      <a:pt x="48762" y="30224"/>
                    </a:cubicBezTo>
                    <a:cubicBezTo>
                      <a:pt x="47767" y="31407"/>
                      <a:pt x="47185" y="32912"/>
                      <a:pt x="47275" y="34498"/>
                    </a:cubicBezTo>
                    <a:cubicBezTo>
                      <a:pt x="46024" y="33195"/>
                      <a:pt x="44256" y="32357"/>
                      <a:pt x="42396" y="32357"/>
                    </a:cubicBezTo>
                    <a:cubicBezTo>
                      <a:pt x="42377" y="32357"/>
                      <a:pt x="42357" y="32357"/>
                      <a:pt x="42337" y="32357"/>
                    </a:cubicBezTo>
                    <a:cubicBezTo>
                      <a:pt x="43675" y="30909"/>
                      <a:pt x="45548" y="30107"/>
                      <a:pt x="47484" y="30107"/>
                    </a:cubicBezTo>
                    <a:close/>
                    <a:moveTo>
                      <a:pt x="60497" y="30107"/>
                    </a:moveTo>
                    <a:cubicBezTo>
                      <a:pt x="62433" y="30107"/>
                      <a:pt x="64308" y="30911"/>
                      <a:pt x="65653" y="32366"/>
                    </a:cubicBezTo>
                    <a:lnTo>
                      <a:pt x="65653" y="32366"/>
                    </a:lnTo>
                    <a:cubicBezTo>
                      <a:pt x="65650" y="32366"/>
                      <a:pt x="65647" y="32366"/>
                      <a:pt x="65644" y="32366"/>
                    </a:cubicBezTo>
                    <a:cubicBezTo>
                      <a:pt x="65624" y="32366"/>
                      <a:pt x="65604" y="32366"/>
                      <a:pt x="65584" y="32366"/>
                    </a:cubicBezTo>
                    <a:cubicBezTo>
                      <a:pt x="63715" y="32366"/>
                      <a:pt x="61957" y="33195"/>
                      <a:pt x="60706" y="34498"/>
                    </a:cubicBezTo>
                    <a:cubicBezTo>
                      <a:pt x="60796" y="32912"/>
                      <a:pt x="60214" y="31407"/>
                      <a:pt x="59219" y="30224"/>
                    </a:cubicBezTo>
                    <a:cubicBezTo>
                      <a:pt x="59644" y="30145"/>
                      <a:pt x="60072" y="30107"/>
                      <a:pt x="60497" y="30107"/>
                    </a:cubicBezTo>
                    <a:close/>
                    <a:moveTo>
                      <a:pt x="106093" y="25399"/>
                    </a:moveTo>
                    <a:cubicBezTo>
                      <a:pt x="106554" y="25399"/>
                      <a:pt x="107019" y="25445"/>
                      <a:pt x="107480" y="25538"/>
                    </a:cubicBezTo>
                    <a:cubicBezTo>
                      <a:pt x="106477" y="26801"/>
                      <a:pt x="105930" y="28395"/>
                      <a:pt x="106136" y="30070"/>
                    </a:cubicBezTo>
                    <a:lnTo>
                      <a:pt x="106136" y="30070"/>
                    </a:lnTo>
                    <a:cubicBezTo>
                      <a:pt x="106645" y="29957"/>
                      <a:pt x="107158" y="29902"/>
                      <a:pt x="107667" y="29902"/>
                    </a:cubicBezTo>
                    <a:cubicBezTo>
                      <a:pt x="109601" y="29902"/>
                      <a:pt x="111474" y="30700"/>
                      <a:pt x="112821" y="32160"/>
                    </a:cubicBezTo>
                    <a:cubicBezTo>
                      <a:pt x="112802" y="32160"/>
                      <a:pt x="112783" y="32160"/>
                      <a:pt x="112764" y="32160"/>
                    </a:cubicBezTo>
                    <a:cubicBezTo>
                      <a:pt x="110778" y="32160"/>
                      <a:pt x="108911" y="33096"/>
                      <a:pt x="107659" y="34543"/>
                    </a:cubicBezTo>
                    <a:cubicBezTo>
                      <a:pt x="107785" y="32877"/>
                      <a:pt x="107175" y="31300"/>
                      <a:pt x="106127" y="30072"/>
                    </a:cubicBezTo>
                    <a:cubicBezTo>
                      <a:pt x="106130" y="30071"/>
                      <a:pt x="106132" y="30071"/>
                      <a:pt x="106134" y="30070"/>
                    </a:cubicBezTo>
                    <a:lnTo>
                      <a:pt x="106134" y="30070"/>
                    </a:lnTo>
                    <a:lnTo>
                      <a:pt x="106127" y="30063"/>
                    </a:lnTo>
                    <a:cubicBezTo>
                      <a:pt x="104875" y="28607"/>
                      <a:pt x="102990" y="27652"/>
                      <a:pt x="100995" y="27652"/>
                    </a:cubicBezTo>
                    <a:cubicBezTo>
                      <a:pt x="100979" y="27652"/>
                      <a:pt x="100964" y="27652"/>
                      <a:pt x="100948" y="27653"/>
                    </a:cubicBezTo>
                    <a:lnTo>
                      <a:pt x="100948" y="27653"/>
                    </a:lnTo>
                    <a:cubicBezTo>
                      <a:pt x="102286" y="26199"/>
                      <a:pt x="104161" y="25399"/>
                      <a:pt x="106093" y="25399"/>
                    </a:cubicBezTo>
                    <a:close/>
                    <a:moveTo>
                      <a:pt x="13651" y="30209"/>
                    </a:moveTo>
                    <a:cubicBezTo>
                      <a:pt x="15587" y="30209"/>
                      <a:pt x="17458" y="31009"/>
                      <a:pt x="18799" y="32455"/>
                    </a:cubicBezTo>
                    <a:lnTo>
                      <a:pt x="18799" y="32455"/>
                    </a:lnTo>
                    <a:cubicBezTo>
                      <a:pt x="18788" y="32455"/>
                      <a:pt x="18777" y="32455"/>
                      <a:pt x="18766" y="32455"/>
                    </a:cubicBezTo>
                    <a:cubicBezTo>
                      <a:pt x="16897" y="32455"/>
                      <a:pt x="15129" y="33294"/>
                      <a:pt x="13888" y="34597"/>
                    </a:cubicBezTo>
                    <a:cubicBezTo>
                      <a:pt x="13968" y="33002"/>
                      <a:pt x="13386" y="31497"/>
                      <a:pt x="12391" y="30323"/>
                    </a:cubicBezTo>
                    <a:cubicBezTo>
                      <a:pt x="12811" y="30247"/>
                      <a:pt x="13233" y="30209"/>
                      <a:pt x="13651" y="30209"/>
                    </a:cubicBezTo>
                    <a:close/>
                    <a:moveTo>
                      <a:pt x="23971" y="30205"/>
                    </a:moveTo>
                    <a:cubicBezTo>
                      <a:pt x="24396" y="30205"/>
                      <a:pt x="24824" y="30244"/>
                      <a:pt x="25250" y="30323"/>
                    </a:cubicBezTo>
                    <a:cubicBezTo>
                      <a:pt x="24255" y="31497"/>
                      <a:pt x="23673" y="33002"/>
                      <a:pt x="23753" y="34597"/>
                    </a:cubicBezTo>
                    <a:cubicBezTo>
                      <a:pt x="22512" y="33294"/>
                      <a:pt x="20744" y="32455"/>
                      <a:pt x="18884" y="32455"/>
                    </a:cubicBezTo>
                    <a:cubicBezTo>
                      <a:pt x="18864" y="32455"/>
                      <a:pt x="18845" y="32455"/>
                      <a:pt x="18825" y="32455"/>
                    </a:cubicBezTo>
                    <a:cubicBezTo>
                      <a:pt x="20162" y="31008"/>
                      <a:pt x="22036" y="30205"/>
                      <a:pt x="23971" y="30205"/>
                    </a:cubicBezTo>
                    <a:close/>
                    <a:moveTo>
                      <a:pt x="35606" y="25605"/>
                    </a:moveTo>
                    <a:cubicBezTo>
                      <a:pt x="36068" y="25605"/>
                      <a:pt x="36534" y="25651"/>
                      <a:pt x="36997" y="25744"/>
                    </a:cubicBezTo>
                    <a:cubicBezTo>
                      <a:pt x="35993" y="26999"/>
                      <a:pt x="35438" y="28593"/>
                      <a:pt x="35644" y="30269"/>
                    </a:cubicBezTo>
                    <a:cubicBezTo>
                      <a:pt x="36150" y="30158"/>
                      <a:pt x="36661" y="30103"/>
                      <a:pt x="37168" y="30103"/>
                    </a:cubicBezTo>
                    <a:cubicBezTo>
                      <a:pt x="39104" y="30103"/>
                      <a:pt x="40980" y="30899"/>
                      <a:pt x="42329" y="32357"/>
                    </a:cubicBezTo>
                    <a:lnTo>
                      <a:pt x="42329" y="32357"/>
                    </a:lnTo>
                    <a:cubicBezTo>
                      <a:pt x="42313" y="32357"/>
                      <a:pt x="42297" y="32357"/>
                      <a:pt x="42282" y="32357"/>
                    </a:cubicBezTo>
                    <a:cubicBezTo>
                      <a:pt x="40295" y="32357"/>
                      <a:pt x="38428" y="33302"/>
                      <a:pt x="37176" y="34749"/>
                    </a:cubicBezTo>
                    <a:cubicBezTo>
                      <a:pt x="37302" y="33074"/>
                      <a:pt x="36692" y="31497"/>
                      <a:pt x="35644" y="30269"/>
                    </a:cubicBezTo>
                    <a:cubicBezTo>
                      <a:pt x="34392" y="28813"/>
                      <a:pt x="32507" y="27858"/>
                      <a:pt x="30511" y="27858"/>
                    </a:cubicBezTo>
                    <a:cubicBezTo>
                      <a:pt x="30496" y="27858"/>
                      <a:pt x="30480" y="27859"/>
                      <a:pt x="30465" y="27859"/>
                    </a:cubicBezTo>
                    <a:lnTo>
                      <a:pt x="30465" y="27859"/>
                    </a:lnTo>
                    <a:cubicBezTo>
                      <a:pt x="31803" y="26405"/>
                      <a:pt x="33672" y="25605"/>
                      <a:pt x="35606" y="25605"/>
                    </a:cubicBezTo>
                    <a:close/>
                    <a:moveTo>
                      <a:pt x="124475" y="28056"/>
                    </a:moveTo>
                    <a:cubicBezTo>
                      <a:pt x="127650" y="28056"/>
                      <a:pt x="130827" y="30135"/>
                      <a:pt x="130867" y="34292"/>
                    </a:cubicBezTo>
                    <a:cubicBezTo>
                      <a:pt x="130389" y="34187"/>
                      <a:pt x="129906" y="34136"/>
                      <a:pt x="129427" y="34136"/>
                    </a:cubicBezTo>
                    <a:cubicBezTo>
                      <a:pt x="127574" y="34136"/>
                      <a:pt x="125776" y="34904"/>
                      <a:pt x="124487" y="36299"/>
                    </a:cubicBezTo>
                    <a:cubicBezTo>
                      <a:pt x="123213" y="34927"/>
                      <a:pt x="121434" y="34140"/>
                      <a:pt x="119564" y="34140"/>
                    </a:cubicBezTo>
                    <a:cubicBezTo>
                      <a:pt x="119553" y="34140"/>
                      <a:pt x="119543" y="34140"/>
                      <a:pt x="119532" y="34140"/>
                    </a:cubicBezTo>
                    <a:cubicBezTo>
                      <a:pt x="119048" y="34140"/>
                      <a:pt x="118564" y="34185"/>
                      <a:pt x="118089" y="34292"/>
                    </a:cubicBezTo>
                    <a:cubicBezTo>
                      <a:pt x="118125" y="30135"/>
                      <a:pt x="121299" y="28056"/>
                      <a:pt x="124475" y="28056"/>
                    </a:cubicBezTo>
                    <a:close/>
                    <a:moveTo>
                      <a:pt x="100943" y="28163"/>
                    </a:moveTo>
                    <a:cubicBezTo>
                      <a:pt x="104120" y="28163"/>
                      <a:pt x="107296" y="30242"/>
                      <a:pt x="107337" y="34400"/>
                    </a:cubicBezTo>
                    <a:cubicBezTo>
                      <a:pt x="106858" y="34295"/>
                      <a:pt x="106375" y="34244"/>
                      <a:pt x="105896" y="34244"/>
                    </a:cubicBezTo>
                    <a:cubicBezTo>
                      <a:pt x="104045" y="34244"/>
                      <a:pt x="102248" y="35008"/>
                      <a:pt x="100952" y="36393"/>
                    </a:cubicBezTo>
                    <a:lnTo>
                      <a:pt x="100952" y="36393"/>
                    </a:lnTo>
                    <a:cubicBezTo>
                      <a:pt x="99679" y="35024"/>
                      <a:pt x="97893" y="34247"/>
                      <a:pt x="96025" y="34247"/>
                    </a:cubicBezTo>
                    <a:cubicBezTo>
                      <a:pt x="96014" y="34247"/>
                      <a:pt x="96004" y="34247"/>
                      <a:pt x="95993" y="34248"/>
                    </a:cubicBezTo>
                    <a:cubicBezTo>
                      <a:pt x="95509" y="34248"/>
                      <a:pt x="95025" y="34292"/>
                      <a:pt x="94550" y="34400"/>
                    </a:cubicBezTo>
                    <a:cubicBezTo>
                      <a:pt x="94590" y="30242"/>
                      <a:pt x="97767" y="28163"/>
                      <a:pt x="100943" y="28163"/>
                    </a:cubicBezTo>
                    <a:close/>
                    <a:moveTo>
                      <a:pt x="77631" y="28160"/>
                    </a:moveTo>
                    <a:cubicBezTo>
                      <a:pt x="80803" y="28160"/>
                      <a:pt x="83975" y="30235"/>
                      <a:pt x="84021" y="34387"/>
                    </a:cubicBezTo>
                    <a:lnTo>
                      <a:pt x="84021" y="34387"/>
                    </a:lnTo>
                    <a:cubicBezTo>
                      <a:pt x="83552" y="34288"/>
                      <a:pt x="83080" y="34239"/>
                      <a:pt x="82612" y="34239"/>
                    </a:cubicBezTo>
                    <a:cubicBezTo>
                      <a:pt x="80751" y="34239"/>
                      <a:pt x="78950" y="35006"/>
                      <a:pt x="77651" y="36398"/>
                    </a:cubicBezTo>
                    <a:cubicBezTo>
                      <a:pt x="76377" y="35026"/>
                      <a:pt x="74589" y="34247"/>
                      <a:pt x="72710" y="34247"/>
                    </a:cubicBezTo>
                    <a:cubicBezTo>
                      <a:pt x="72699" y="34247"/>
                      <a:pt x="72688" y="34247"/>
                      <a:pt x="72678" y="34248"/>
                    </a:cubicBezTo>
                    <a:cubicBezTo>
                      <a:pt x="72194" y="34248"/>
                      <a:pt x="71710" y="34292"/>
                      <a:pt x="71235" y="34400"/>
                    </a:cubicBezTo>
                    <a:cubicBezTo>
                      <a:pt x="71275" y="30241"/>
                      <a:pt x="74454" y="28160"/>
                      <a:pt x="77631" y="28160"/>
                    </a:cubicBezTo>
                    <a:close/>
                    <a:moveTo>
                      <a:pt x="53992" y="28260"/>
                    </a:moveTo>
                    <a:cubicBezTo>
                      <a:pt x="57167" y="28260"/>
                      <a:pt x="60343" y="30336"/>
                      <a:pt x="60384" y="34488"/>
                    </a:cubicBezTo>
                    <a:lnTo>
                      <a:pt x="60384" y="34488"/>
                    </a:lnTo>
                    <a:cubicBezTo>
                      <a:pt x="59912" y="34387"/>
                      <a:pt x="59436" y="34338"/>
                      <a:pt x="58965" y="34338"/>
                    </a:cubicBezTo>
                    <a:cubicBezTo>
                      <a:pt x="57104" y="34338"/>
                      <a:pt x="55304" y="35104"/>
                      <a:pt x="54004" y="36497"/>
                    </a:cubicBezTo>
                    <a:cubicBezTo>
                      <a:pt x="52723" y="35117"/>
                      <a:pt x="50931" y="34337"/>
                      <a:pt x="49049" y="34337"/>
                    </a:cubicBezTo>
                    <a:cubicBezTo>
                      <a:pt x="48565" y="34337"/>
                      <a:pt x="48081" y="34391"/>
                      <a:pt x="47606" y="34489"/>
                    </a:cubicBezTo>
                    <a:cubicBezTo>
                      <a:pt x="47642" y="30336"/>
                      <a:pt x="50816" y="28260"/>
                      <a:pt x="53992" y="28260"/>
                    </a:cubicBezTo>
                    <a:close/>
                    <a:moveTo>
                      <a:pt x="7166" y="28348"/>
                    </a:moveTo>
                    <a:cubicBezTo>
                      <a:pt x="10341" y="28348"/>
                      <a:pt x="13516" y="30427"/>
                      <a:pt x="13556" y="34588"/>
                    </a:cubicBezTo>
                    <a:cubicBezTo>
                      <a:pt x="13083" y="34486"/>
                      <a:pt x="12605" y="34436"/>
                      <a:pt x="12131" y="34436"/>
                    </a:cubicBezTo>
                    <a:cubicBezTo>
                      <a:pt x="10273" y="34436"/>
                      <a:pt x="8469" y="35201"/>
                      <a:pt x="7176" y="36586"/>
                    </a:cubicBezTo>
                    <a:cubicBezTo>
                      <a:pt x="5893" y="35223"/>
                      <a:pt x="4106" y="34445"/>
                      <a:pt x="2227" y="34445"/>
                    </a:cubicBezTo>
                    <a:cubicBezTo>
                      <a:pt x="2216" y="34445"/>
                      <a:pt x="2205" y="34445"/>
                      <a:pt x="2194" y="34445"/>
                    </a:cubicBezTo>
                    <a:lnTo>
                      <a:pt x="2212" y="34427"/>
                    </a:lnTo>
                    <a:cubicBezTo>
                      <a:pt x="1728" y="34427"/>
                      <a:pt x="1245" y="34481"/>
                      <a:pt x="770" y="34588"/>
                    </a:cubicBezTo>
                    <a:cubicBezTo>
                      <a:pt x="810" y="30429"/>
                      <a:pt x="3988" y="28348"/>
                      <a:pt x="7166" y="28348"/>
                    </a:cubicBezTo>
                    <a:close/>
                    <a:moveTo>
                      <a:pt x="30465" y="28364"/>
                    </a:moveTo>
                    <a:cubicBezTo>
                      <a:pt x="33638" y="28364"/>
                      <a:pt x="36811" y="30439"/>
                      <a:pt x="36854" y="34593"/>
                    </a:cubicBezTo>
                    <a:lnTo>
                      <a:pt x="36854" y="34593"/>
                    </a:lnTo>
                    <a:cubicBezTo>
                      <a:pt x="36384" y="34494"/>
                      <a:pt x="35912" y="34445"/>
                      <a:pt x="35443" y="34445"/>
                    </a:cubicBezTo>
                    <a:cubicBezTo>
                      <a:pt x="33580" y="34445"/>
                      <a:pt x="31775" y="35212"/>
                      <a:pt x="30483" y="36604"/>
                    </a:cubicBezTo>
                    <a:cubicBezTo>
                      <a:pt x="29201" y="35224"/>
                      <a:pt x="27409" y="34445"/>
                      <a:pt x="25528" y="34445"/>
                    </a:cubicBezTo>
                    <a:cubicBezTo>
                      <a:pt x="25044" y="34445"/>
                      <a:pt x="24560" y="34498"/>
                      <a:pt x="24085" y="34597"/>
                    </a:cubicBezTo>
                    <a:cubicBezTo>
                      <a:pt x="24116" y="30443"/>
                      <a:pt x="27290" y="28364"/>
                      <a:pt x="30465" y="28364"/>
                    </a:cubicBezTo>
                    <a:close/>
                    <a:moveTo>
                      <a:pt x="119327" y="34515"/>
                    </a:moveTo>
                    <a:cubicBezTo>
                      <a:pt x="121267" y="34515"/>
                      <a:pt x="123141" y="35318"/>
                      <a:pt x="124478" y="36765"/>
                    </a:cubicBezTo>
                    <a:cubicBezTo>
                      <a:pt x="124458" y="36765"/>
                      <a:pt x="124439" y="36765"/>
                      <a:pt x="124419" y="36765"/>
                    </a:cubicBezTo>
                    <a:cubicBezTo>
                      <a:pt x="122550" y="36765"/>
                      <a:pt x="120782" y="37604"/>
                      <a:pt x="119541" y="38907"/>
                    </a:cubicBezTo>
                    <a:cubicBezTo>
                      <a:pt x="119622" y="37312"/>
                      <a:pt x="119039" y="35816"/>
                      <a:pt x="118045" y="34633"/>
                    </a:cubicBezTo>
                    <a:cubicBezTo>
                      <a:pt x="118472" y="34554"/>
                      <a:pt x="118901" y="34515"/>
                      <a:pt x="119327" y="34515"/>
                    </a:cubicBezTo>
                    <a:close/>
                    <a:moveTo>
                      <a:pt x="129624" y="34515"/>
                    </a:moveTo>
                    <a:cubicBezTo>
                      <a:pt x="130049" y="34515"/>
                      <a:pt x="130477" y="34554"/>
                      <a:pt x="130903" y="34633"/>
                    </a:cubicBezTo>
                    <a:cubicBezTo>
                      <a:pt x="129908" y="35816"/>
                      <a:pt x="129326" y="37312"/>
                      <a:pt x="129415" y="38907"/>
                    </a:cubicBezTo>
                    <a:cubicBezTo>
                      <a:pt x="128165" y="37604"/>
                      <a:pt x="126397" y="36765"/>
                      <a:pt x="124537" y="36765"/>
                    </a:cubicBezTo>
                    <a:cubicBezTo>
                      <a:pt x="124517" y="36765"/>
                      <a:pt x="124498" y="36765"/>
                      <a:pt x="124478" y="36765"/>
                    </a:cubicBezTo>
                    <a:cubicBezTo>
                      <a:pt x="125815" y="35318"/>
                      <a:pt x="127689" y="34515"/>
                      <a:pt x="129624" y="34515"/>
                    </a:cubicBezTo>
                    <a:close/>
                    <a:moveTo>
                      <a:pt x="82770" y="34620"/>
                    </a:moveTo>
                    <a:cubicBezTo>
                      <a:pt x="83198" y="34620"/>
                      <a:pt x="83629" y="34660"/>
                      <a:pt x="84057" y="34740"/>
                    </a:cubicBezTo>
                    <a:cubicBezTo>
                      <a:pt x="83556" y="35341"/>
                      <a:pt x="83152" y="36031"/>
                      <a:pt x="82893" y="36765"/>
                    </a:cubicBezTo>
                    <a:lnTo>
                      <a:pt x="82875" y="36765"/>
                    </a:lnTo>
                    <a:cubicBezTo>
                      <a:pt x="82633" y="37473"/>
                      <a:pt x="82534" y="38208"/>
                      <a:pt x="82570" y="38952"/>
                    </a:cubicBezTo>
                    <a:cubicBezTo>
                      <a:pt x="81324" y="37644"/>
                      <a:pt x="79559" y="36810"/>
                      <a:pt x="77695" y="36810"/>
                    </a:cubicBezTo>
                    <a:cubicBezTo>
                      <a:pt x="79026" y="35399"/>
                      <a:pt x="80871" y="34620"/>
                      <a:pt x="82770" y="34620"/>
                    </a:cubicBezTo>
                    <a:close/>
                    <a:moveTo>
                      <a:pt x="95806" y="34620"/>
                    </a:moveTo>
                    <a:cubicBezTo>
                      <a:pt x="97710" y="34620"/>
                      <a:pt x="99556" y="35399"/>
                      <a:pt x="100894" y="36810"/>
                    </a:cubicBezTo>
                    <a:cubicBezTo>
                      <a:pt x="99021" y="36810"/>
                      <a:pt x="97256" y="37644"/>
                      <a:pt x="96011" y="38952"/>
                    </a:cubicBezTo>
                    <a:cubicBezTo>
                      <a:pt x="96047" y="38208"/>
                      <a:pt x="95948" y="37473"/>
                      <a:pt x="95706" y="36765"/>
                    </a:cubicBezTo>
                    <a:lnTo>
                      <a:pt x="95679" y="36765"/>
                    </a:lnTo>
                    <a:cubicBezTo>
                      <a:pt x="95419" y="36031"/>
                      <a:pt x="95025" y="35341"/>
                      <a:pt x="94514" y="34740"/>
                    </a:cubicBezTo>
                    <a:cubicBezTo>
                      <a:pt x="94944" y="34660"/>
                      <a:pt x="95377" y="34620"/>
                      <a:pt x="95806" y="34620"/>
                    </a:cubicBezTo>
                    <a:close/>
                    <a:moveTo>
                      <a:pt x="59142" y="34720"/>
                    </a:moveTo>
                    <a:cubicBezTo>
                      <a:pt x="59570" y="34720"/>
                      <a:pt x="60000" y="34759"/>
                      <a:pt x="60429" y="34839"/>
                    </a:cubicBezTo>
                    <a:cubicBezTo>
                      <a:pt x="59434" y="36022"/>
                      <a:pt x="58852" y="37518"/>
                      <a:pt x="58941" y="39113"/>
                    </a:cubicBezTo>
                    <a:cubicBezTo>
                      <a:pt x="57691" y="37810"/>
                      <a:pt x="55923" y="36971"/>
                      <a:pt x="54063" y="36971"/>
                    </a:cubicBezTo>
                    <a:cubicBezTo>
                      <a:pt x="54043" y="36971"/>
                      <a:pt x="54024" y="36971"/>
                      <a:pt x="54004" y="36972"/>
                    </a:cubicBezTo>
                    <a:cubicBezTo>
                      <a:pt x="53984" y="36971"/>
                      <a:pt x="53964" y="36971"/>
                      <a:pt x="53945" y="36971"/>
                    </a:cubicBezTo>
                    <a:cubicBezTo>
                      <a:pt x="52076" y="36971"/>
                      <a:pt x="50308" y="37810"/>
                      <a:pt x="49067" y="39113"/>
                    </a:cubicBezTo>
                    <a:cubicBezTo>
                      <a:pt x="49147" y="37518"/>
                      <a:pt x="48565" y="36022"/>
                      <a:pt x="47579" y="34839"/>
                    </a:cubicBezTo>
                    <a:cubicBezTo>
                      <a:pt x="48004" y="34760"/>
                      <a:pt x="48431" y="34721"/>
                      <a:pt x="48855" y="34721"/>
                    </a:cubicBezTo>
                    <a:cubicBezTo>
                      <a:pt x="50785" y="34721"/>
                      <a:pt x="52658" y="35523"/>
                      <a:pt x="53995" y="36963"/>
                    </a:cubicBezTo>
                    <a:lnTo>
                      <a:pt x="54004" y="36963"/>
                    </a:lnTo>
                    <a:cubicBezTo>
                      <a:pt x="55339" y="35517"/>
                      <a:pt x="57210" y="34720"/>
                      <a:pt x="59142" y="34720"/>
                    </a:cubicBezTo>
                    <a:close/>
                    <a:moveTo>
                      <a:pt x="12301" y="34821"/>
                    </a:moveTo>
                    <a:cubicBezTo>
                      <a:pt x="12724" y="34821"/>
                      <a:pt x="13150" y="34859"/>
                      <a:pt x="13574" y="34938"/>
                    </a:cubicBezTo>
                    <a:cubicBezTo>
                      <a:pt x="13063" y="35538"/>
                      <a:pt x="12669" y="36228"/>
                      <a:pt x="12409" y="36972"/>
                    </a:cubicBezTo>
                    <a:lnTo>
                      <a:pt x="12382" y="36972"/>
                    </a:lnTo>
                    <a:cubicBezTo>
                      <a:pt x="12141" y="37670"/>
                      <a:pt x="12042" y="38414"/>
                      <a:pt x="12087" y="39149"/>
                    </a:cubicBezTo>
                    <a:cubicBezTo>
                      <a:pt x="10841" y="37850"/>
                      <a:pt x="9076" y="37007"/>
                      <a:pt x="7212" y="37007"/>
                    </a:cubicBezTo>
                    <a:cubicBezTo>
                      <a:pt x="8547" y="35599"/>
                      <a:pt x="10392" y="34821"/>
                      <a:pt x="12301" y="34821"/>
                    </a:cubicBezTo>
                    <a:close/>
                    <a:moveTo>
                      <a:pt x="25305" y="34821"/>
                    </a:moveTo>
                    <a:cubicBezTo>
                      <a:pt x="27216" y="34821"/>
                      <a:pt x="29067" y="35599"/>
                      <a:pt x="30402" y="37007"/>
                    </a:cubicBezTo>
                    <a:cubicBezTo>
                      <a:pt x="28538" y="37007"/>
                      <a:pt x="26764" y="37841"/>
                      <a:pt x="25519" y="39149"/>
                    </a:cubicBezTo>
                    <a:cubicBezTo>
                      <a:pt x="25563" y="38414"/>
                      <a:pt x="25456" y="37670"/>
                      <a:pt x="25223" y="36972"/>
                    </a:cubicBezTo>
                    <a:lnTo>
                      <a:pt x="25196" y="36972"/>
                    </a:lnTo>
                    <a:cubicBezTo>
                      <a:pt x="24936" y="36228"/>
                      <a:pt x="24542" y="35538"/>
                      <a:pt x="24031" y="34938"/>
                    </a:cubicBezTo>
                    <a:cubicBezTo>
                      <a:pt x="24455" y="34859"/>
                      <a:pt x="24882" y="34821"/>
                      <a:pt x="25305" y="34821"/>
                    </a:cubicBezTo>
                    <a:close/>
                    <a:moveTo>
                      <a:pt x="106096" y="34617"/>
                    </a:moveTo>
                    <a:cubicBezTo>
                      <a:pt x="106559" y="34617"/>
                      <a:pt x="107026" y="34664"/>
                      <a:pt x="107489" y="34758"/>
                    </a:cubicBezTo>
                    <a:cubicBezTo>
                      <a:pt x="106495" y="35995"/>
                      <a:pt x="105948" y="37563"/>
                      <a:pt x="106127" y="39212"/>
                    </a:cubicBezTo>
                    <a:cubicBezTo>
                      <a:pt x="104873" y="37760"/>
                      <a:pt x="103000" y="36810"/>
                      <a:pt x="101011" y="36810"/>
                    </a:cubicBezTo>
                    <a:cubicBezTo>
                      <a:pt x="102344" y="35398"/>
                      <a:pt x="104192" y="34617"/>
                      <a:pt x="106096" y="34617"/>
                    </a:cubicBezTo>
                    <a:close/>
                    <a:moveTo>
                      <a:pt x="70794" y="30109"/>
                    </a:moveTo>
                    <a:cubicBezTo>
                      <a:pt x="71289" y="30109"/>
                      <a:pt x="71788" y="30161"/>
                      <a:pt x="72283" y="30269"/>
                    </a:cubicBezTo>
                    <a:cubicBezTo>
                      <a:pt x="71289" y="31524"/>
                      <a:pt x="70742" y="33110"/>
                      <a:pt x="70939" y="34785"/>
                    </a:cubicBezTo>
                    <a:lnTo>
                      <a:pt x="70957" y="34785"/>
                    </a:lnTo>
                    <a:cubicBezTo>
                      <a:pt x="71462" y="34672"/>
                      <a:pt x="71973" y="34617"/>
                      <a:pt x="72479" y="34617"/>
                    </a:cubicBezTo>
                    <a:cubicBezTo>
                      <a:pt x="74381" y="34617"/>
                      <a:pt x="76233" y="35395"/>
                      <a:pt x="77570" y="36810"/>
                    </a:cubicBezTo>
                    <a:cubicBezTo>
                      <a:pt x="75527" y="36810"/>
                      <a:pt x="73601" y="37814"/>
                      <a:pt x="72346" y="39337"/>
                    </a:cubicBezTo>
                    <a:cubicBezTo>
                      <a:pt x="72694" y="35639"/>
                      <a:pt x="69398" y="32366"/>
                      <a:pt x="65704" y="32366"/>
                    </a:cubicBezTo>
                    <a:cubicBezTo>
                      <a:pt x="65687" y="32366"/>
                      <a:pt x="65670" y="32366"/>
                      <a:pt x="65653" y="32366"/>
                    </a:cubicBezTo>
                    <a:lnTo>
                      <a:pt x="65653" y="32366"/>
                    </a:lnTo>
                    <a:cubicBezTo>
                      <a:pt x="66994" y="30911"/>
                      <a:pt x="68863" y="30109"/>
                      <a:pt x="70794" y="30109"/>
                    </a:cubicBezTo>
                    <a:close/>
                    <a:moveTo>
                      <a:pt x="35613" y="34809"/>
                    </a:moveTo>
                    <a:cubicBezTo>
                      <a:pt x="36073" y="34809"/>
                      <a:pt x="36537" y="34854"/>
                      <a:pt x="36997" y="34946"/>
                    </a:cubicBezTo>
                    <a:cubicBezTo>
                      <a:pt x="36013" y="36189"/>
                      <a:pt x="35458" y="37762"/>
                      <a:pt x="35634" y="39407"/>
                    </a:cubicBezTo>
                    <a:lnTo>
                      <a:pt x="35634" y="39407"/>
                    </a:lnTo>
                    <a:cubicBezTo>
                      <a:pt x="34388" y="37948"/>
                      <a:pt x="32507" y="36998"/>
                      <a:pt x="30519" y="36998"/>
                    </a:cubicBezTo>
                    <a:cubicBezTo>
                      <a:pt x="31861" y="35584"/>
                      <a:pt x="33709" y="34809"/>
                      <a:pt x="35613" y="34809"/>
                    </a:cubicBezTo>
                    <a:close/>
                    <a:moveTo>
                      <a:pt x="136132" y="32662"/>
                    </a:moveTo>
                    <a:cubicBezTo>
                      <a:pt x="139308" y="32662"/>
                      <a:pt x="142484" y="34740"/>
                      <a:pt x="142525" y="38898"/>
                    </a:cubicBezTo>
                    <a:cubicBezTo>
                      <a:pt x="142046" y="38793"/>
                      <a:pt x="141563" y="38742"/>
                      <a:pt x="141084" y="38742"/>
                    </a:cubicBezTo>
                    <a:cubicBezTo>
                      <a:pt x="139231" y="38742"/>
                      <a:pt x="137433" y="39508"/>
                      <a:pt x="136145" y="40896"/>
                    </a:cubicBezTo>
                    <a:cubicBezTo>
                      <a:pt x="134863" y="39525"/>
                      <a:pt x="133071" y="38737"/>
                      <a:pt x="131190" y="38737"/>
                    </a:cubicBezTo>
                    <a:cubicBezTo>
                      <a:pt x="130706" y="38737"/>
                      <a:pt x="130222" y="38791"/>
                      <a:pt x="129747" y="38898"/>
                    </a:cubicBezTo>
                    <a:cubicBezTo>
                      <a:pt x="129783" y="34740"/>
                      <a:pt x="132957" y="32662"/>
                      <a:pt x="136132" y="32662"/>
                    </a:cubicBezTo>
                    <a:close/>
                    <a:moveTo>
                      <a:pt x="112818" y="32662"/>
                    </a:moveTo>
                    <a:cubicBezTo>
                      <a:pt x="115995" y="32662"/>
                      <a:pt x="119174" y="34740"/>
                      <a:pt x="119218" y="38898"/>
                    </a:cubicBezTo>
                    <a:cubicBezTo>
                      <a:pt x="118738" y="38793"/>
                      <a:pt x="118254" y="38742"/>
                      <a:pt x="117774" y="38742"/>
                    </a:cubicBezTo>
                    <a:cubicBezTo>
                      <a:pt x="115916" y="38742"/>
                      <a:pt x="114117" y="39510"/>
                      <a:pt x="112821" y="40905"/>
                    </a:cubicBezTo>
                    <a:cubicBezTo>
                      <a:pt x="111548" y="39525"/>
                      <a:pt x="109756" y="38746"/>
                      <a:pt x="107874" y="38746"/>
                    </a:cubicBezTo>
                    <a:cubicBezTo>
                      <a:pt x="107391" y="38746"/>
                      <a:pt x="106907" y="38791"/>
                      <a:pt x="106432" y="38898"/>
                    </a:cubicBezTo>
                    <a:cubicBezTo>
                      <a:pt x="106468" y="34740"/>
                      <a:pt x="109642" y="32662"/>
                      <a:pt x="112818" y="32662"/>
                    </a:cubicBezTo>
                    <a:close/>
                    <a:moveTo>
                      <a:pt x="89290" y="32762"/>
                    </a:moveTo>
                    <a:cubicBezTo>
                      <a:pt x="91871" y="32762"/>
                      <a:pt x="94452" y="34136"/>
                      <a:pt x="95348" y="36882"/>
                    </a:cubicBezTo>
                    <a:lnTo>
                      <a:pt x="95375" y="36882"/>
                    </a:lnTo>
                    <a:cubicBezTo>
                      <a:pt x="95572" y="37545"/>
                      <a:pt x="95679" y="38235"/>
                      <a:pt x="95688" y="38934"/>
                    </a:cubicBezTo>
                    <a:cubicBezTo>
                      <a:pt x="95213" y="38832"/>
                      <a:pt x="94735" y="38782"/>
                      <a:pt x="94260" y="38782"/>
                    </a:cubicBezTo>
                    <a:cubicBezTo>
                      <a:pt x="92399" y="38782"/>
                      <a:pt x="90599" y="39549"/>
                      <a:pt x="89299" y="40941"/>
                    </a:cubicBezTo>
                    <a:cubicBezTo>
                      <a:pt x="88018" y="39561"/>
                      <a:pt x="86226" y="38782"/>
                      <a:pt x="84344" y="38782"/>
                    </a:cubicBezTo>
                    <a:cubicBezTo>
                      <a:pt x="83860" y="38782"/>
                      <a:pt x="83376" y="38835"/>
                      <a:pt x="82902" y="38934"/>
                    </a:cubicBezTo>
                    <a:cubicBezTo>
                      <a:pt x="82902" y="38235"/>
                      <a:pt x="83009" y="37545"/>
                      <a:pt x="83215" y="36882"/>
                    </a:cubicBezTo>
                    <a:lnTo>
                      <a:pt x="83233" y="36882"/>
                    </a:lnTo>
                    <a:cubicBezTo>
                      <a:pt x="84129" y="34136"/>
                      <a:pt x="86710" y="32762"/>
                      <a:pt x="89290" y="32762"/>
                    </a:cubicBezTo>
                    <a:close/>
                    <a:moveTo>
                      <a:pt x="42338" y="32863"/>
                    </a:moveTo>
                    <a:cubicBezTo>
                      <a:pt x="45512" y="32863"/>
                      <a:pt x="48684" y="34938"/>
                      <a:pt x="48726" y="39091"/>
                    </a:cubicBezTo>
                    <a:lnTo>
                      <a:pt x="48726" y="39091"/>
                    </a:lnTo>
                    <a:cubicBezTo>
                      <a:pt x="48257" y="38992"/>
                      <a:pt x="47785" y="38943"/>
                      <a:pt x="47316" y="38943"/>
                    </a:cubicBezTo>
                    <a:cubicBezTo>
                      <a:pt x="45455" y="38943"/>
                      <a:pt x="43655" y="39710"/>
                      <a:pt x="42355" y="41102"/>
                    </a:cubicBezTo>
                    <a:cubicBezTo>
                      <a:pt x="41081" y="39730"/>
                      <a:pt x="39293" y="38952"/>
                      <a:pt x="37414" y="38952"/>
                    </a:cubicBezTo>
                    <a:cubicBezTo>
                      <a:pt x="37404" y="38952"/>
                      <a:pt x="37393" y="38952"/>
                      <a:pt x="37382" y="38952"/>
                    </a:cubicBezTo>
                    <a:cubicBezTo>
                      <a:pt x="36898" y="38952"/>
                      <a:pt x="36415" y="38997"/>
                      <a:pt x="35940" y="39104"/>
                    </a:cubicBezTo>
                    <a:cubicBezTo>
                      <a:pt x="35980" y="34944"/>
                      <a:pt x="39160" y="32863"/>
                      <a:pt x="42338" y="32863"/>
                    </a:cubicBezTo>
                    <a:close/>
                    <a:moveTo>
                      <a:pt x="65648" y="32868"/>
                    </a:moveTo>
                    <a:cubicBezTo>
                      <a:pt x="68825" y="32868"/>
                      <a:pt x="72001" y="34946"/>
                      <a:pt x="72041" y="39104"/>
                    </a:cubicBezTo>
                    <a:cubicBezTo>
                      <a:pt x="71563" y="38999"/>
                      <a:pt x="71081" y="38948"/>
                      <a:pt x="70602" y="38948"/>
                    </a:cubicBezTo>
                    <a:cubicBezTo>
                      <a:pt x="68748" y="38948"/>
                      <a:pt x="66949" y="39716"/>
                      <a:pt x="65653" y="41111"/>
                    </a:cubicBezTo>
                    <a:cubicBezTo>
                      <a:pt x="64371" y="39731"/>
                      <a:pt x="62579" y="38952"/>
                      <a:pt x="60697" y="38952"/>
                    </a:cubicBezTo>
                    <a:cubicBezTo>
                      <a:pt x="60214" y="38952"/>
                      <a:pt x="59730" y="38997"/>
                      <a:pt x="59255" y="39104"/>
                    </a:cubicBezTo>
                    <a:cubicBezTo>
                      <a:pt x="59295" y="34946"/>
                      <a:pt x="62472" y="32868"/>
                      <a:pt x="65648" y="32868"/>
                    </a:cubicBezTo>
                    <a:close/>
                    <a:moveTo>
                      <a:pt x="18803" y="32968"/>
                    </a:moveTo>
                    <a:cubicBezTo>
                      <a:pt x="21386" y="32968"/>
                      <a:pt x="23968" y="34342"/>
                      <a:pt x="24864" y="37088"/>
                    </a:cubicBezTo>
                    <a:lnTo>
                      <a:pt x="24882" y="37088"/>
                    </a:lnTo>
                    <a:cubicBezTo>
                      <a:pt x="25088" y="37751"/>
                      <a:pt x="25196" y="38441"/>
                      <a:pt x="25196" y="39140"/>
                    </a:cubicBezTo>
                    <a:cubicBezTo>
                      <a:pt x="24723" y="39038"/>
                      <a:pt x="24246" y="38988"/>
                      <a:pt x="23772" y="38988"/>
                    </a:cubicBezTo>
                    <a:cubicBezTo>
                      <a:pt x="21913" y="38988"/>
                      <a:pt x="20107" y="39755"/>
                      <a:pt x="18807" y="41147"/>
                    </a:cubicBezTo>
                    <a:cubicBezTo>
                      <a:pt x="17526" y="39767"/>
                      <a:pt x="15734" y="38988"/>
                      <a:pt x="13852" y="38988"/>
                    </a:cubicBezTo>
                    <a:cubicBezTo>
                      <a:pt x="13368" y="38988"/>
                      <a:pt x="12884" y="39041"/>
                      <a:pt x="12409" y="39140"/>
                    </a:cubicBezTo>
                    <a:cubicBezTo>
                      <a:pt x="12409" y="38441"/>
                      <a:pt x="12517" y="37751"/>
                      <a:pt x="12723" y="37088"/>
                    </a:cubicBezTo>
                    <a:lnTo>
                      <a:pt x="12741" y="37088"/>
                    </a:lnTo>
                    <a:cubicBezTo>
                      <a:pt x="13637" y="34342"/>
                      <a:pt x="16220" y="32968"/>
                      <a:pt x="18803" y="32968"/>
                    </a:cubicBezTo>
                    <a:close/>
                    <a:moveTo>
                      <a:pt x="117968" y="39112"/>
                    </a:moveTo>
                    <a:cubicBezTo>
                      <a:pt x="118392" y="39112"/>
                      <a:pt x="118820" y="39151"/>
                      <a:pt x="119245" y="39230"/>
                    </a:cubicBezTo>
                    <a:cubicBezTo>
                      <a:pt x="118726" y="39848"/>
                      <a:pt x="118322" y="40565"/>
                      <a:pt x="118063" y="41326"/>
                    </a:cubicBezTo>
                    <a:lnTo>
                      <a:pt x="118063" y="41317"/>
                    </a:lnTo>
                    <a:lnTo>
                      <a:pt x="118054" y="41344"/>
                    </a:lnTo>
                    <a:cubicBezTo>
                      <a:pt x="118054" y="41353"/>
                      <a:pt x="118045" y="41362"/>
                      <a:pt x="118036" y="41380"/>
                    </a:cubicBezTo>
                    <a:cubicBezTo>
                      <a:pt x="117812" y="42061"/>
                      <a:pt x="117713" y="42787"/>
                      <a:pt x="117758" y="43504"/>
                    </a:cubicBezTo>
                    <a:cubicBezTo>
                      <a:pt x="116508" y="42200"/>
                      <a:pt x="114748" y="41362"/>
                      <a:pt x="112888" y="41362"/>
                    </a:cubicBezTo>
                    <a:cubicBezTo>
                      <a:pt x="112869" y="41362"/>
                      <a:pt x="112849" y="41362"/>
                      <a:pt x="112830" y="41362"/>
                    </a:cubicBezTo>
                    <a:cubicBezTo>
                      <a:pt x="114167" y="39915"/>
                      <a:pt x="116034" y="39112"/>
                      <a:pt x="117968" y="39112"/>
                    </a:cubicBezTo>
                    <a:close/>
                    <a:moveTo>
                      <a:pt x="130986" y="39112"/>
                    </a:moveTo>
                    <a:cubicBezTo>
                      <a:pt x="132916" y="39112"/>
                      <a:pt x="134791" y="39915"/>
                      <a:pt x="136136" y="41362"/>
                    </a:cubicBezTo>
                    <a:cubicBezTo>
                      <a:pt x="136116" y="41362"/>
                      <a:pt x="136096" y="41362"/>
                      <a:pt x="136077" y="41362"/>
                    </a:cubicBezTo>
                    <a:cubicBezTo>
                      <a:pt x="134208" y="41362"/>
                      <a:pt x="132440" y="42200"/>
                      <a:pt x="131199" y="43504"/>
                    </a:cubicBezTo>
                    <a:cubicBezTo>
                      <a:pt x="131234" y="42787"/>
                      <a:pt x="131136" y="42070"/>
                      <a:pt x="130912" y="41389"/>
                    </a:cubicBezTo>
                    <a:lnTo>
                      <a:pt x="130912" y="41380"/>
                    </a:lnTo>
                    <a:cubicBezTo>
                      <a:pt x="130912" y="41371"/>
                      <a:pt x="130903" y="41362"/>
                      <a:pt x="130903" y="41344"/>
                    </a:cubicBezTo>
                    <a:cubicBezTo>
                      <a:pt x="130894" y="41335"/>
                      <a:pt x="130903" y="41335"/>
                      <a:pt x="130894" y="41326"/>
                    </a:cubicBezTo>
                    <a:cubicBezTo>
                      <a:pt x="130625" y="40556"/>
                      <a:pt x="130231" y="39848"/>
                      <a:pt x="129711" y="39230"/>
                    </a:cubicBezTo>
                    <a:cubicBezTo>
                      <a:pt x="130135" y="39151"/>
                      <a:pt x="130562" y="39112"/>
                      <a:pt x="130986" y="39112"/>
                    </a:cubicBezTo>
                    <a:close/>
                    <a:moveTo>
                      <a:pt x="84143" y="39166"/>
                    </a:moveTo>
                    <a:cubicBezTo>
                      <a:pt x="86077" y="39166"/>
                      <a:pt x="87946" y="39968"/>
                      <a:pt x="89290" y="41416"/>
                    </a:cubicBezTo>
                    <a:cubicBezTo>
                      <a:pt x="89271" y="41416"/>
                      <a:pt x="89251" y="41416"/>
                      <a:pt x="89231" y="41416"/>
                    </a:cubicBezTo>
                    <a:cubicBezTo>
                      <a:pt x="87362" y="41416"/>
                      <a:pt x="85595" y="42254"/>
                      <a:pt x="84353" y="43557"/>
                    </a:cubicBezTo>
                    <a:cubicBezTo>
                      <a:pt x="84434" y="41963"/>
                      <a:pt x="83851" y="40457"/>
                      <a:pt x="82866" y="39283"/>
                    </a:cubicBezTo>
                    <a:cubicBezTo>
                      <a:pt x="83291" y="39204"/>
                      <a:pt x="83719" y="39166"/>
                      <a:pt x="84143" y="39166"/>
                    </a:cubicBezTo>
                    <a:close/>
                    <a:moveTo>
                      <a:pt x="94430" y="39165"/>
                    </a:moveTo>
                    <a:cubicBezTo>
                      <a:pt x="94857" y="39165"/>
                      <a:pt x="95287" y="39204"/>
                      <a:pt x="95715" y="39283"/>
                    </a:cubicBezTo>
                    <a:cubicBezTo>
                      <a:pt x="94720" y="40466"/>
                      <a:pt x="94138" y="41963"/>
                      <a:pt x="94228" y="43557"/>
                    </a:cubicBezTo>
                    <a:cubicBezTo>
                      <a:pt x="92977" y="42254"/>
                      <a:pt x="91218" y="41416"/>
                      <a:pt x="89350" y="41416"/>
                    </a:cubicBezTo>
                    <a:cubicBezTo>
                      <a:pt x="89330" y="41416"/>
                      <a:pt x="89310" y="41416"/>
                      <a:pt x="89290" y="41416"/>
                    </a:cubicBezTo>
                    <a:cubicBezTo>
                      <a:pt x="90626" y="39963"/>
                      <a:pt x="92497" y="39165"/>
                      <a:pt x="94430" y="39165"/>
                    </a:cubicBezTo>
                    <a:close/>
                    <a:moveTo>
                      <a:pt x="47493" y="39318"/>
                    </a:moveTo>
                    <a:cubicBezTo>
                      <a:pt x="47917" y="39318"/>
                      <a:pt x="48345" y="39357"/>
                      <a:pt x="48771" y="39436"/>
                    </a:cubicBezTo>
                    <a:cubicBezTo>
                      <a:pt x="48242" y="40054"/>
                      <a:pt x="47839" y="40762"/>
                      <a:pt x="47579" y="41523"/>
                    </a:cubicBezTo>
                    <a:cubicBezTo>
                      <a:pt x="47579" y="41532"/>
                      <a:pt x="47579" y="41532"/>
                      <a:pt x="47579" y="41541"/>
                    </a:cubicBezTo>
                    <a:lnTo>
                      <a:pt x="47561" y="41586"/>
                    </a:lnTo>
                    <a:cubicBezTo>
                      <a:pt x="47337" y="42267"/>
                      <a:pt x="47239" y="42984"/>
                      <a:pt x="47275" y="43710"/>
                    </a:cubicBezTo>
                    <a:cubicBezTo>
                      <a:pt x="46033" y="42406"/>
                      <a:pt x="44274" y="41568"/>
                      <a:pt x="42406" y="41568"/>
                    </a:cubicBezTo>
                    <a:cubicBezTo>
                      <a:pt x="42386" y="41568"/>
                      <a:pt x="42366" y="41568"/>
                      <a:pt x="42346" y="41568"/>
                    </a:cubicBezTo>
                    <a:cubicBezTo>
                      <a:pt x="43684" y="40121"/>
                      <a:pt x="45557" y="39318"/>
                      <a:pt x="47493" y="39318"/>
                    </a:cubicBezTo>
                    <a:close/>
                    <a:moveTo>
                      <a:pt x="60506" y="39318"/>
                    </a:moveTo>
                    <a:cubicBezTo>
                      <a:pt x="62442" y="39318"/>
                      <a:pt x="64315" y="40121"/>
                      <a:pt x="65653" y="41568"/>
                    </a:cubicBezTo>
                    <a:cubicBezTo>
                      <a:pt x="65633" y="41568"/>
                      <a:pt x="65613" y="41568"/>
                      <a:pt x="65593" y="41568"/>
                    </a:cubicBezTo>
                    <a:cubicBezTo>
                      <a:pt x="63724" y="41568"/>
                      <a:pt x="61965" y="42398"/>
                      <a:pt x="60715" y="43710"/>
                    </a:cubicBezTo>
                    <a:cubicBezTo>
                      <a:pt x="60751" y="42984"/>
                      <a:pt x="60662" y="42267"/>
                      <a:pt x="60438" y="41586"/>
                    </a:cubicBezTo>
                    <a:cubicBezTo>
                      <a:pt x="60438" y="41577"/>
                      <a:pt x="60429" y="41559"/>
                      <a:pt x="60420" y="41550"/>
                    </a:cubicBezTo>
                    <a:cubicBezTo>
                      <a:pt x="60420" y="41541"/>
                      <a:pt x="60420" y="41532"/>
                      <a:pt x="60411" y="41532"/>
                    </a:cubicBezTo>
                    <a:cubicBezTo>
                      <a:pt x="60151" y="40762"/>
                      <a:pt x="59748" y="40054"/>
                      <a:pt x="59228" y="39436"/>
                    </a:cubicBezTo>
                    <a:cubicBezTo>
                      <a:pt x="59654" y="39357"/>
                      <a:pt x="60082" y="39318"/>
                      <a:pt x="60506" y="39318"/>
                    </a:cubicBezTo>
                    <a:close/>
                    <a:moveTo>
                      <a:pt x="23963" y="39353"/>
                    </a:moveTo>
                    <a:cubicBezTo>
                      <a:pt x="24391" y="39353"/>
                      <a:pt x="24821" y="39392"/>
                      <a:pt x="25250" y="39472"/>
                    </a:cubicBezTo>
                    <a:cubicBezTo>
                      <a:pt x="24255" y="40654"/>
                      <a:pt x="23673" y="42151"/>
                      <a:pt x="23753" y="43746"/>
                    </a:cubicBezTo>
                    <a:cubicBezTo>
                      <a:pt x="22512" y="42442"/>
                      <a:pt x="20744" y="41604"/>
                      <a:pt x="18884" y="41604"/>
                    </a:cubicBezTo>
                    <a:cubicBezTo>
                      <a:pt x="18864" y="41604"/>
                      <a:pt x="18845" y="41604"/>
                      <a:pt x="18825" y="41604"/>
                    </a:cubicBezTo>
                    <a:cubicBezTo>
                      <a:pt x="18805" y="41604"/>
                      <a:pt x="18786" y="41604"/>
                      <a:pt x="18766" y="41604"/>
                    </a:cubicBezTo>
                    <a:cubicBezTo>
                      <a:pt x="16897" y="41604"/>
                      <a:pt x="15129" y="42442"/>
                      <a:pt x="13888" y="43746"/>
                    </a:cubicBezTo>
                    <a:cubicBezTo>
                      <a:pt x="13951" y="42160"/>
                      <a:pt x="13368" y="40663"/>
                      <a:pt x="12382" y="39480"/>
                    </a:cubicBezTo>
                    <a:lnTo>
                      <a:pt x="12391" y="39472"/>
                    </a:lnTo>
                    <a:cubicBezTo>
                      <a:pt x="12820" y="39392"/>
                      <a:pt x="13250" y="39353"/>
                      <a:pt x="13678" y="39353"/>
                    </a:cubicBezTo>
                    <a:cubicBezTo>
                      <a:pt x="15611" y="39353"/>
                      <a:pt x="17482" y="40150"/>
                      <a:pt x="18825" y="41595"/>
                    </a:cubicBezTo>
                    <a:cubicBezTo>
                      <a:pt x="20161" y="40150"/>
                      <a:pt x="22031" y="39353"/>
                      <a:pt x="23963" y="39353"/>
                    </a:cubicBezTo>
                    <a:close/>
                    <a:moveTo>
                      <a:pt x="107663" y="39105"/>
                    </a:moveTo>
                    <a:cubicBezTo>
                      <a:pt x="109597" y="39105"/>
                      <a:pt x="111471" y="39906"/>
                      <a:pt x="112812" y="41353"/>
                    </a:cubicBezTo>
                    <a:cubicBezTo>
                      <a:pt x="112793" y="41353"/>
                      <a:pt x="112774" y="41353"/>
                      <a:pt x="112756" y="41353"/>
                    </a:cubicBezTo>
                    <a:cubicBezTo>
                      <a:pt x="110769" y="41353"/>
                      <a:pt x="108902" y="42299"/>
                      <a:pt x="107650" y="43755"/>
                    </a:cubicBezTo>
                    <a:lnTo>
                      <a:pt x="107650" y="43755"/>
                    </a:lnTo>
                    <a:cubicBezTo>
                      <a:pt x="107803" y="42088"/>
                      <a:pt x="107211" y="40511"/>
                      <a:pt x="106172" y="39274"/>
                    </a:cubicBezTo>
                    <a:lnTo>
                      <a:pt x="106172" y="39265"/>
                    </a:lnTo>
                    <a:cubicBezTo>
                      <a:pt x="106668" y="39158"/>
                      <a:pt x="107167" y="39105"/>
                      <a:pt x="107663" y="39105"/>
                    </a:cubicBezTo>
                    <a:close/>
                    <a:moveTo>
                      <a:pt x="37187" y="39310"/>
                    </a:moveTo>
                    <a:cubicBezTo>
                      <a:pt x="39118" y="39310"/>
                      <a:pt x="40989" y="40106"/>
                      <a:pt x="42328" y="41559"/>
                    </a:cubicBezTo>
                    <a:cubicBezTo>
                      <a:pt x="42310" y="41559"/>
                      <a:pt x="42291" y="41559"/>
                      <a:pt x="42273" y="41559"/>
                    </a:cubicBezTo>
                    <a:cubicBezTo>
                      <a:pt x="40286" y="41559"/>
                      <a:pt x="38419" y="42505"/>
                      <a:pt x="37167" y="43952"/>
                    </a:cubicBezTo>
                    <a:cubicBezTo>
                      <a:pt x="37320" y="42294"/>
                      <a:pt x="36728" y="40708"/>
                      <a:pt x="35689" y="39480"/>
                    </a:cubicBezTo>
                    <a:lnTo>
                      <a:pt x="35689" y="39472"/>
                    </a:lnTo>
                    <a:cubicBezTo>
                      <a:pt x="36187" y="39363"/>
                      <a:pt x="36689" y="39310"/>
                      <a:pt x="37187" y="39310"/>
                    </a:cubicBezTo>
                    <a:close/>
                    <a:moveTo>
                      <a:pt x="124475" y="37261"/>
                    </a:moveTo>
                    <a:cubicBezTo>
                      <a:pt x="127048" y="37261"/>
                      <a:pt x="129621" y="38627"/>
                      <a:pt x="130527" y="41362"/>
                    </a:cubicBezTo>
                    <a:cubicBezTo>
                      <a:pt x="130751" y="42043"/>
                      <a:pt x="130867" y="42760"/>
                      <a:pt x="130867" y="43486"/>
                    </a:cubicBezTo>
                    <a:cubicBezTo>
                      <a:pt x="130392" y="43384"/>
                      <a:pt x="129914" y="43334"/>
                      <a:pt x="129439" y="43334"/>
                    </a:cubicBezTo>
                    <a:cubicBezTo>
                      <a:pt x="127578" y="43334"/>
                      <a:pt x="125778" y="44101"/>
                      <a:pt x="124478" y="45493"/>
                    </a:cubicBezTo>
                    <a:cubicBezTo>
                      <a:pt x="123206" y="44113"/>
                      <a:pt x="121405" y="43333"/>
                      <a:pt x="119532" y="43333"/>
                    </a:cubicBezTo>
                    <a:cubicBezTo>
                      <a:pt x="119039" y="43333"/>
                      <a:pt x="118555" y="43387"/>
                      <a:pt x="118089" y="43486"/>
                    </a:cubicBezTo>
                    <a:cubicBezTo>
                      <a:pt x="118089" y="42760"/>
                      <a:pt x="118197" y="42034"/>
                      <a:pt x="118430" y="41344"/>
                    </a:cubicBezTo>
                    <a:cubicBezTo>
                      <a:pt x="119339" y="38623"/>
                      <a:pt x="121907" y="37261"/>
                      <a:pt x="124475" y="37261"/>
                    </a:cubicBezTo>
                    <a:close/>
                    <a:moveTo>
                      <a:pt x="77632" y="37306"/>
                    </a:moveTo>
                    <a:cubicBezTo>
                      <a:pt x="80806" y="37306"/>
                      <a:pt x="83980" y="39382"/>
                      <a:pt x="84022" y="43538"/>
                    </a:cubicBezTo>
                    <a:lnTo>
                      <a:pt x="84022" y="43538"/>
                    </a:lnTo>
                    <a:cubicBezTo>
                      <a:pt x="83549" y="43437"/>
                      <a:pt x="83074" y="43388"/>
                      <a:pt x="82603" y="43388"/>
                    </a:cubicBezTo>
                    <a:cubicBezTo>
                      <a:pt x="80742" y="43388"/>
                      <a:pt x="78941" y="44154"/>
                      <a:pt x="77642" y="45547"/>
                    </a:cubicBezTo>
                    <a:cubicBezTo>
                      <a:pt x="76360" y="44167"/>
                      <a:pt x="74568" y="43387"/>
                      <a:pt x="72687" y="43387"/>
                    </a:cubicBezTo>
                    <a:cubicBezTo>
                      <a:pt x="72203" y="43387"/>
                      <a:pt x="71719" y="43441"/>
                      <a:pt x="71244" y="43540"/>
                    </a:cubicBezTo>
                    <a:cubicBezTo>
                      <a:pt x="71280" y="39385"/>
                      <a:pt x="74456" y="37306"/>
                      <a:pt x="77632" y="37306"/>
                    </a:cubicBezTo>
                    <a:close/>
                    <a:moveTo>
                      <a:pt x="100947" y="37306"/>
                    </a:moveTo>
                    <a:cubicBezTo>
                      <a:pt x="104122" y="37306"/>
                      <a:pt x="107296" y="39383"/>
                      <a:pt x="107337" y="43540"/>
                    </a:cubicBezTo>
                    <a:cubicBezTo>
                      <a:pt x="106864" y="43438"/>
                      <a:pt x="106386" y="43388"/>
                      <a:pt x="105913" y="43388"/>
                    </a:cubicBezTo>
                    <a:cubicBezTo>
                      <a:pt x="104054" y="43388"/>
                      <a:pt x="102249" y="44154"/>
                      <a:pt x="100957" y="45547"/>
                    </a:cubicBezTo>
                    <a:cubicBezTo>
                      <a:pt x="99676" y="44167"/>
                      <a:pt x="97883" y="43387"/>
                      <a:pt x="96002" y="43387"/>
                    </a:cubicBezTo>
                    <a:cubicBezTo>
                      <a:pt x="95518" y="43387"/>
                      <a:pt x="95034" y="43441"/>
                      <a:pt x="94559" y="43540"/>
                    </a:cubicBezTo>
                    <a:cubicBezTo>
                      <a:pt x="94595" y="39385"/>
                      <a:pt x="97771" y="37306"/>
                      <a:pt x="100947" y="37306"/>
                    </a:cubicBezTo>
                    <a:close/>
                    <a:moveTo>
                      <a:pt x="54009" y="37465"/>
                    </a:moveTo>
                    <a:cubicBezTo>
                      <a:pt x="56582" y="37465"/>
                      <a:pt x="59156" y="38830"/>
                      <a:pt x="60061" y="41559"/>
                    </a:cubicBezTo>
                    <a:cubicBezTo>
                      <a:pt x="60285" y="42249"/>
                      <a:pt x="60393" y="42966"/>
                      <a:pt x="60393" y="43692"/>
                    </a:cubicBezTo>
                    <a:cubicBezTo>
                      <a:pt x="59920" y="43590"/>
                      <a:pt x="59442" y="43540"/>
                      <a:pt x="58969" y="43540"/>
                    </a:cubicBezTo>
                    <a:cubicBezTo>
                      <a:pt x="57110" y="43540"/>
                      <a:pt x="55305" y="44307"/>
                      <a:pt x="54013" y="45699"/>
                    </a:cubicBezTo>
                    <a:cubicBezTo>
                      <a:pt x="52739" y="44318"/>
                      <a:pt x="50951" y="43539"/>
                      <a:pt x="49072" y="43539"/>
                    </a:cubicBezTo>
                    <a:cubicBezTo>
                      <a:pt x="49061" y="43539"/>
                      <a:pt x="49051" y="43540"/>
                      <a:pt x="49040" y="43540"/>
                    </a:cubicBezTo>
                    <a:cubicBezTo>
                      <a:pt x="48556" y="43540"/>
                      <a:pt x="48072" y="43593"/>
                      <a:pt x="47597" y="43692"/>
                    </a:cubicBezTo>
                    <a:cubicBezTo>
                      <a:pt x="47597" y="42966"/>
                      <a:pt x="47714" y="42249"/>
                      <a:pt x="47938" y="41559"/>
                    </a:cubicBezTo>
                    <a:lnTo>
                      <a:pt x="47956" y="41550"/>
                    </a:lnTo>
                    <a:cubicBezTo>
                      <a:pt x="48865" y="38827"/>
                      <a:pt x="51437" y="37465"/>
                      <a:pt x="54009" y="37465"/>
                    </a:cubicBezTo>
                    <a:close/>
                    <a:moveTo>
                      <a:pt x="7163" y="37500"/>
                    </a:moveTo>
                    <a:cubicBezTo>
                      <a:pt x="10339" y="37500"/>
                      <a:pt x="13516" y="39579"/>
                      <a:pt x="13556" y="43737"/>
                    </a:cubicBezTo>
                    <a:cubicBezTo>
                      <a:pt x="13079" y="43632"/>
                      <a:pt x="12598" y="43582"/>
                      <a:pt x="12120" y="43582"/>
                    </a:cubicBezTo>
                    <a:cubicBezTo>
                      <a:pt x="10263" y="43582"/>
                      <a:pt x="8460" y="44350"/>
                      <a:pt x="7163" y="45739"/>
                    </a:cubicBezTo>
                    <a:lnTo>
                      <a:pt x="7163" y="45739"/>
                    </a:lnTo>
                    <a:cubicBezTo>
                      <a:pt x="5882" y="44362"/>
                      <a:pt x="4092" y="43584"/>
                      <a:pt x="2212" y="43584"/>
                    </a:cubicBezTo>
                    <a:cubicBezTo>
                      <a:pt x="1728" y="43584"/>
                      <a:pt x="1245" y="43638"/>
                      <a:pt x="770" y="43737"/>
                    </a:cubicBezTo>
                    <a:cubicBezTo>
                      <a:pt x="810" y="39579"/>
                      <a:pt x="3987" y="37500"/>
                      <a:pt x="7163" y="37500"/>
                    </a:cubicBezTo>
                    <a:close/>
                    <a:moveTo>
                      <a:pt x="30463" y="37509"/>
                    </a:moveTo>
                    <a:cubicBezTo>
                      <a:pt x="33636" y="37509"/>
                      <a:pt x="36811" y="39587"/>
                      <a:pt x="36854" y="43742"/>
                    </a:cubicBezTo>
                    <a:lnTo>
                      <a:pt x="36854" y="43742"/>
                    </a:lnTo>
                    <a:cubicBezTo>
                      <a:pt x="36384" y="43642"/>
                      <a:pt x="35912" y="43594"/>
                      <a:pt x="35443" y="43594"/>
                    </a:cubicBezTo>
                    <a:cubicBezTo>
                      <a:pt x="33580" y="43594"/>
                      <a:pt x="31775" y="44360"/>
                      <a:pt x="30483" y="45753"/>
                    </a:cubicBezTo>
                    <a:cubicBezTo>
                      <a:pt x="29201" y="44373"/>
                      <a:pt x="27409" y="43593"/>
                      <a:pt x="25528" y="43593"/>
                    </a:cubicBezTo>
                    <a:cubicBezTo>
                      <a:pt x="25044" y="43593"/>
                      <a:pt x="24560" y="43638"/>
                      <a:pt x="24085" y="43746"/>
                    </a:cubicBezTo>
                    <a:cubicBezTo>
                      <a:pt x="24116" y="39588"/>
                      <a:pt x="27288" y="37509"/>
                      <a:pt x="30463" y="37509"/>
                    </a:cubicBezTo>
                    <a:close/>
                    <a:moveTo>
                      <a:pt x="119327" y="43718"/>
                    </a:moveTo>
                    <a:cubicBezTo>
                      <a:pt x="121267" y="43718"/>
                      <a:pt x="123141" y="44520"/>
                      <a:pt x="124478" y="45968"/>
                    </a:cubicBezTo>
                    <a:cubicBezTo>
                      <a:pt x="124458" y="45968"/>
                      <a:pt x="124439" y="45968"/>
                      <a:pt x="124419" y="45968"/>
                    </a:cubicBezTo>
                    <a:cubicBezTo>
                      <a:pt x="122550" y="45968"/>
                      <a:pt x="120782" y="46806"/>
                      <a:pt x="119541" y="48109"/>
                    </a:cubicBezTo>
                    <a:cubicBezTo>
                      <a:pt x="119622" y="46514"/>
                      <a:pt x="119039" y="45018"/>
                      <a:pt x="118045" y="43835"/>
                    </a:cubicBezTo>
                    <a:cubicBezTo>
                      <a:pt x="118472" y="43756"/>
                      <a:pt x="118901" y="43718"/>
                      <a:pt x="119327" y="43718"/>
                    </a:cubicBezTo>
                    <a:close/>
                    <a:moveTo>
                      <a:pt x="129624" y="43718"/>
                    </a:moveTo>
                    <a:cubicBezTo>
                      <a:pt x="130049" y="43718"/>
                      <a:pt x="130477" y="43756"/>
                      <a:pt x="130903" y="43835"/>
                    </a:cubicBezTo>
                    <a:cubicBezTo>
                      <a:pt x="129908" y="45018"/>
                      <a:pt x="129326" y="46523"/>
                      <a:pt x="129415" y="48109"/>
                    </a:cubicBezTo>
                    <a:cubicBezTo>
                      <a:pt x="128165" y="46806"/>
                      <a:pt x="126397" y="45968"/>
                      <a:pt x="124537" y="45968"/>
                    </a:cubicBezTo>
                    <a:cubicBezTo>
                      <a:pt x="124517" y="45968"/>
                      <a:pt x="124498" y="45968"/>
                      <a:pt x="124478" y="45968"/>
                    </a:cubicBezTo>
                    <a:cubicBezTo>
                      <a:pt x="125815" y="44520"/>
                      <a:pt x="127689" y="43718"/>
                      <a:pt x="129624" y="43718"/>
                    </a:cubicBezTo>
                    <a:close/>
                    <a:moveTo>
                      <a:pt x="82779" y="43762"/>
                    </a:moveTo>
                    <a:cubicBezTo>
                      <a:pt x="83204" y="43762"/>
                      <a:pt x="83632" y="43801"/>
                      <a:pt x="84057" y="43880"/>
                    </a:cubicBezTo>
                    <a:cubicBezTo>
                      <a:pt x="83063" y="45063"/>
                      <a:pt x="82480" y="46559"/>
                      <a:pt x="82561" y="48154"/>
                    </a:cubicBezTo>
                    <a:cubicBezTo>
                      <a:pt x="81320" y="46851"/>
                      <a:pt x="79552" y="46012"/>
                      <a:pt x="77683" y="46012"/>
                    </a:cubicBezTo>
                    <a:cubicBezTo>
                      <a:pt x="77666" y="46012"/>
                      <a:pt x="77650" y="46012"/>
                      <a:pt x="77633" y="46013"/>
                    </a:cubicBezTo>
                    <a:lnTo>
                      <a:pt x="77633" y="46013"/>
                    </a:lnTo>
                    <a:cubicBezTo>
                      <a:pt x="78970" y="44565"/>
                      <a:pt x="80844" y="43762"/>
                      <a:pt x="82779" y="43762"/>
                    </a:cubicBezTo>
                    <a:close/>
                    <a:moveTo>
                      <a:pt x="59124" y="43911"/>
                    </a:moveTo>
                    <a:cubicBezTo>
                      <a:pt x="59554" y="43911"/>
                      <a:pt x="59988" y="43951"/>
                      <a:pt x="60420" y="44032"/>
                    </a:cubicBezTo>
                    <a:cubicBezTo>
                      <a:pt x="59425" y="45224"/>
                      <a:pt x="58843" y="46721"/>
                      <a:pt x="58932" y="48316"/>
                    </a:cubicBezTo>
                    <a:lnTo>
                      <a:pt x="58923" y="48307"/>
                    </a:lnTo>
                    <a:cubicBezTo>
                      <a:pt x="57682" y="47003"/>
                      <a:pt x="55914" y="46165"/>
                      <a:pt x="54045" y="46165"/>
                    </a:cubicBezTo>
                    <a:cubicBezTo>
                      <a:pt x="54026" y="46165"/>
                      <a:pt x="54006" y="46165"/>
                      <a:pt x="53986" y="46165"/>
                    </a:cubicBezTo>
                    <a:cubicBezTo>
                      <a:pt x="53966" y="46165"/>
                      <a:pt x="53947" y="46165"/>
                      <a:pt x="53927" y="46165"/>
                    </a:cubicBezTo>
                    <a:cubicBezTo>
                      <a:pt x="52067" y="46165"/>
                      <a:pt x="50299" y="47003"/>
                      <a:pt x="49049" y="48307"/>
                    </a:cubicBezTo>
                    <a:cubicBezTo>
                      <a:pt x="49138" y="46712"/>
                      <a:pt x="48556" y="45206"/>
                      <a:pt x="47561" y="44032"/>
                    </a:cubicBezTo>
                    <a:cubicBezTo>
                      <a:pt x="47990" y="43953"/>
                      <a:pt x="48420" y="43914"/>
                      <a:pt x="48848" y="43914"/>
                    </a:cubicBezTo>
                    <a:cubicBezTo>
                      <a:pt x="50781" y="43914"/>
                      <a:pt x="52652" y="44711"/>
                      <a:pt x="53995" y="46156"/>
                    </a:cubicBezTo>
                    <a:cubicBezTo>
                      <a:pt x="55328" y="44713"/>
                      <a:pt x="57194" y="43911"/>
                      <a:pt x="59124" y="43911"/>
                    </a:cubicBezTo>
                    <a:close/>
                    <a:moveTo>
                      <a:pt x="25317" y="43968"/>
                    </a:moveTo>
                    <a:cubicBezTo>
                      <a:pt x="27250" y="43968"/>
                      <a:pt x="29122" y="44764"/>
                      <a:pt x="30465" y="46210"/>
                    </a:cubicBezTo>
                    <a:lnTo>
                      <a:pt x="30465" y="46210"/>
                    </a:lnTo>
                    <a:cubicBezTo>
                      <a:pt x="30462" y="46210"/>
                      <a:pt x="30459" y="46210"/>
                      <a:pt x="30456" y="46210"/>
                    </a:cubicBezTo>
                    <a:cubicBezTo>
                      <a:pt x="30446" y="46210"/>
                      <a:pt x="30436" y="46210"/>
                      <a:pt x="30426" y="46210"/>
                    </a:cubicBezTo>
                    <a:cubicBezTo>
                      <a:pt x="28546" y="46210"/>
                      <a:pt x="26775" y="47041"/>
                      <a:pt x="25519" y="48351"/>
                    </a:cubicBezTo>
                    <a:cubicBezTo>
                      <a:pt x="25608" y="46765"/>
                      <a:pt x="25026" y="45269"/>
                      <a:pt x="24031" y="44086"/>
                    </a:cubicBezTo>
                    <a:cubicBezTo>
                      <a:pt x="24460" y="44007"/>
                      <a:pt x="24890" y="43968"/>
                      <a:pt x="25317" y="43968"/>
                    </a:cubicBezTo>
                    <a:close/>
                    <a:moveTo>
                      <a:pt x="106094" y="43751"/>
                    </a:moveTo>
                    <a:cubicBezTo>
                      <a:pt x="106570" y="43751"/>
                      <a:pt x="107049" y="43799"/>
                      <a:pt x="107525" y="43898"/>
                    </a:cubicBezTo>
                    <a:cubicBezTo>
                      <a:pt x="106512" y="45161"/>
                      <a:pt x="105939" y="46747"/>
                      <a:pt x="106127" y="48423"/>
                    </a:cubicBezTo>
                    <a:lnTo>
                      <a:pt x="106118" y="48414"/>
                    </a:lnTo>
                    <a:cubicBezTo>
                      <a:pt x="104866" y="46958"/>
                      <a:pt x="102990" y="46012"/>
                      <a:pt x="100995" y="46012"/>
                    </a:cubicBezTo>
                    <a:cubicBezTo>
                      <a:pt x="100976" y="46012"/>
                      <a:pt x="100958" y="46013"/>
                      <a:pt x="100939" y="46013"/>
                    </a:cubicBezTo>
                    <a:cubicBezTo>
                      <a:pt x="100919" y="46012"/>
                      <a:pt x="100899" y="46012"/>
                      <a:pt x="100879" y="46012"/>
                    </a:cubicBezTo>
                    <a:cubicBezTo>
                      <a:pt x="99020" y="46012"/>
                      <a:pt x="97252" y="46842"/>
                      <a:pt x="96011" y="48154"/>
                    </a:cubicBezTo>
                    <a:cubicBezTo>
                      <a:pt x="96091" y="46559"/>
                      <a:pt x="95509" y="45054"/>
                      <a:pt x="94514" y="43880"/>
                    </a:cubicBezTo>
                    <a:cubicBezTo>
                      <a:pt x="94946" y="43798"/>
                      <a:pt x="95380" y="43758"/>
                      <a:pt x="95811" y="43758"/>
                    </a:cubicBezTo>
                    <a:cubicBezTo>
                      <a:pt x="97740" y="43758"/>
                      <a:pt x="99607" y="44561"/>
                      <a:pt x="100948" y="46004"/>
                    </a:cubicBezTo>
                    <a:cubicBezTo>
                      <a:pt x="102286" y="44551"/>
                      <a:pt x="104160" y="43751"/>
                      <a:pt x="106094" y="43751"/>
                    </a:cubicBezTo>
                    <a:close/>
                    <a:moveTo>
                      <a:pt x="70812" y="39306"/>
                    </a:moveTo>
                    <a:cubicBezTo>
                      <a:pt x="71289" y="39306"/>
                      <a:pt x="71770" y="39355"/>
                      <a:pt x="72248" y="39454"/>
                    </a:cubicBezTo>
                    <a:cubicBezTo>
                      <a:pt x="71271" y="40699"/>
                      <a:pt x="70742" y="42276"/>
                      <a:pt x="70939" y="43925"/>
                    </a:cubicBezTo>
                    <a:cubicBezTo>
                      <a:pt x="71449" y="43811"/>
                      <a:pt x="71962" y="43756"/>
                      <a:pt x="72472" y="43756"/>
                    </a:cubicBezTo>
                    <a:cubicBezTo>
                      <a:pt x="74409" y="43756"/>
                      <a:pt x="76285" y="44558"/>
                      <a:pt x="77633" y="46013"/>
                    </a:cubicBezTo>
                    <a:lnTo>
                      <a:pt x="77633" y="46013"/>
                    </a:lnTo>
                    <a:cubicBezTo>
                      <a:pt x="77630" y="46013"/>
                      <a:pt x="77627" y="46013"/>
                      <a:pt x="77624" y="46013"/>
                    </a:cubicBezTo>
                    <a:cubicBezTo>
                      <a:pt x="77606" y="46013"/>
                      <a:pt x="77588" y="46012"/>
                      <a:pt x="77570" y="46012"/>
                    </a:cubicBezTo>
                    <a:cubicBezTo>
                      <a:pt x="75529" y="46012"/>
                      <a:pt x="73598" y="47021"/>
                      <a:pt x="72346" y="48540"/>
                    </a:cubicBezTo>
                    <a:cubicBezTo>
                      <a:pt x="72703" y="44850"/>
                      <a:pt x="69416" y="41568"/>
                      <a:pt x="65713" y="41568"/>
                    </a:cubicBezTo>
                    <a:cubicBezTo>
                      <a:pt x="65693" y="41568"/>
                      <a:pt x="65673" y="41568"/>
                      <a:pt x="65653" y="41568"/>
                    </a:cubicBezTo>
                    <a:lnTo>
                      <a:pt x="65653" y="41559"/>
                    </a:lnTo>
                    <a:cubicBezTo>
                      <a:pt x="66997" y="40107"/>
                      <a:pt x="68873" y="39306"/>
                      <a:pt x="70812" y="39306"/>
                    </a:cubicBezTo>
                    <a:close/>
                    <a:moveTo>
                      <a:pt x="35618" y="43957"/>
                    </a:moveTo>
                    <a:cubicBezTo>
                      <a:pt x="36091" y="43957"/>
                      <a:pt x="36568" y="44006"/>
                      <a:pt x="37042" y="44104"/>
                    </a:cubicBezTo>
                    <a:cubicBezTo>
                      <a:pt x="36020" y="45350"/>
                      <a:pt x="35456" y="46945"/>
                      <a:pt x="35635" y="48620"/>
                    </a:cubicBezTo>
                    <a:cubicBezTo>
                      <a:pt x="34383" y="47164"/>
                      <a:pt x="32507" y="46210"/>
                      <a:pt x="30511" y="46210"/>
                    </a:cubicBezTo>
                    <a:cubicBezTo>
                      <a:pt x="30496" y="46210"/>
                      <a:pt x="30480" y="46210"/>
                      <a:pt x="30465" y="46210"/>
                    </a:cubicBezTo>
                    <a:lnTo>
                      <a:pt x="30465" y="46210"/>
                    </a:lnTo>
                    <a:cubicBezTo>
                      <a:pt x="31804" y="44762"/>
                      <a:pt x="33682" y="43957"/>
                      <a:pt x="35618" y="43957"/>
                    </a:cubicBezTo>
                    <a:close/>
                    <a:moveTo>
                      <a:pt x="112822" y="41864"/>
                    </a:moveTo>
                    <a:cubicBezTo>
                      <a:pt x="115997" y="41864"/>
                      <a:pt x="119174" y="43943"/>
                      <a:pt x="119218" y="48100"/>
                    </a:cubicBezTo>
                    <a:cubicBezTo>
                      <a:pt x="118743" y="47999"/>
                      <a:pt x="118265" y="47949"/>
                      <a:pt x="117790" y="47949"/>
                    </a:cubicBezTo>
                    <a:cubicBezTo>
                      <a:pt x="115926" y="47949"/>
                      <a:pt x="114120" y="48715"/>
                      <a:pt x="112821" y="50108"/>
                    </a:cubicBezTo>
                    <a:cubicBezTo>
                      <a:pt x="111548" y="48728"/>
                      <a:pt x="109756" y="47948"/>
                      <a:pt x="107874" y="47948"/>
                    </a:cubicBezTo>
                    <a:cubicBezTo>
                      <a:pt x="107391" y="47948"/>
                      <a:pt x="106907" y="48002"/>
                      <a:pt x="106432" y="48100"/>
                    </a:cubicBezTo>
                    <a:cubicBezTo>
                      <a:pt x="106472" y="43943"/>
                      <a:pt x="109646" y="41864"/>
                      <a:pt x="112822" y="41864"/>
                    </a:cubicBezTo>
                    <a:close/>
                    <a:moveTo>
                      <a:pt x="136132" y="41864"/>
                    </a:moveTo>
                    <a:cubicBezTo>
                      <a:pt x="139308" y="41864"/>
                      <a:pt x="142484" y="43943"/>
                      <a:pt x="142525" y="48100"/>
                    </a:cubicBezTo>
                    <a:cubicBezTo>
                      <a:pt x="142051" y="47999"/>
                      <a:pt x="141574" y="47949"/>
                      <a:pt x="141100" y="47949"/>
                    </a:cubicBezTo>
                    <a:cubicBezTo>
                      <a:pt x="139242" y="47949"/>
                      <a:pt x="137437" y="48715"/>
                      <a:pt x="136145" y="50108"/>
                    </a:cubicBezTo>
                    <a:cubicBezTo>
                      <a:pt x="134863" y="48728"/>
                      <a:pt x="133071" y="47948"/>
                      <a:pt x="131190" y="47948"/>
                    </a:cubicBezTo>
                    <a:cubicBezTo>
                      <a:pt x="130706" y="47948"/>
                      <a:pt x="130222" y="48002"/>
                      <a:pt x="129747" y="48100"/>
                    </a:cubicBezTo>
                    <a:cubicBezTo>
                      <a:pt x="129783" y="43943"/>
                      <a:pt x="132957" y="41864"/>
                      <a:pt x="136132" y="41864"/>
                    </a:cubicBezTo>
                    <a:close/>
                    <a:moveTo>
                      <a:pt x="89293" y="41912"/>
                    </a:moveTo>
                    <a:cubicBezTo>
                      <a:pt x="92468" y="41912"/>
                      <a:pt x="95642" y="43988"/>
                      <a:pt x="95679" y="48143"/>
                    </a:cubicBezTo>
                    <a:lnTo>
                      <a:pt x="95679" y="48143"/>
                    </a:lnTo>
                    <a:cubicBezTo>
                      <a:pt x="95207" y="48043"/>
                      <a:pt x="94732" y="47994"/>
                      <a:pt x="94260" y="47994"/>
                    </a:cubicBezTo>
                    <a:cubicBezTo>
                      <a:pt x="92399" y="47994"/>
                      <a:pt x="90599" y="48760"/>
                      <a:pt x="89299" y="50152"/>
                    </a:cubicBezTo>
                    <a:cubicBezTo>
                      <a:pt x="88018" y="48773"/>
                      <a:pt x="86226" y="47993"/>
                      <a:pt x="84344" y="47993"/>
                    </a:cubicBezTo>
                    <a:cubicBezTo>
                      <a:pt x="83860" y="47993"/>
                      <a:pt x="83376" y="48047"/>
                      <a:pt x="82902" y="48145"/>
                    </a:cubicBezTo>
                    <a:cubicBezTo>
                      <a:pt x="82937" y="43991"/>
                      <a:pt x="86116" y="41912"/>
                      <a:pt x="89293" y="41912"/>
                    </a:cubicBezTo>
                    <a:close/>
                    <a:moveTo>
                      <a:pt x="42335" y="42067"/>
                    </a:moveTo>
                    <a:cubicBezTo>
                      <a:pt x="45509" y="42067"/>
                      <a:pt x="48681" y="44143"/>
                      <a:pt x="48726" y="48298"/>
                    </a:cubicBezTo>
                    <a:lnTo>
                      <a:pt x="48726" y="48298"/>
                    </a:lnTo>
                    <a:cubicBezTo>
                      <a:pt x="48251" y="48196"/>
                      <a:pt x="47772" y="48146"/>
                      <a:pt x="47298" y="48146"/>
                    </a:cubicBezTo>
                    <a:cubicBezTo>
                      <a:pt x="45434" y="48146"/>
                      <a:pt x="43630" y="48912"/>
                      <a:pt x="42337" y="50305"/>
                    </a:cubicBezTo>
                    <a:cubicBezTo>
                      <a:pt x="41056" y="48925"/>
                      <a:pt x="39264" y="48145"/>
                      <a:pt x="37382" y="48145"/>
                    </a:cubicBezTo>
                    <a:cubicBezTo>
                      <a:pt x="36898" y="48145"/>
                      <a:pt x="36415" y="48199"/>
                      <a:pt x="35940" y="48307"/>
                    </a:cubicBezTo>
                    <a:cubicBezTo>
                      <a:pt x="35980" y="44148"/>
                      <a:pt x="39158" y="42067"/>
                      <a:pt x="42335" y="42067"/>
                    </a:cubicBezTo>
                    <a:close/>
                    <a:moveTo>
                      <a:pt x="65651" y="42067"/>
                    </a:moveTo>
                    <a:cubicBezTo>
                      <a:pt x="68826" y="42067"/>
                      <a:pt x="72001" y="44146"/>
                      <a:pt x="72041" y="48307"/>
                    </a:cubicBezTo>
                    <a:cubicBezTo>
                      <a:pt x="71563" y="48202"/>
                      <a:pt x="71080" y="48150"/>
                      <a:pt x="70601" y="48150"/>
                    </a:cubicBezTo>
                    <a:cubicBezTo>
                      <a:pt x="68748" y="48150"/>
                      <a:pt x="66948" y="48916"/>
                      <a:pt x="65653" y="50305"/>
                    </a:cubicBezTo>
                    <a:cubicBezTo>
                      <a:pt x="64371" y="48934"/>
                      <a:pt x="62579" y="48145"/>
                      <a:pt x="60697" y="48145"/>
                    </a:cubicBezTo>
                    <a:cubicBezTo>
                      <a:pt x="60214" y="48145"/>
                      <a:pt x="59730" y="48199"/>
                      <a:pt x="59255" y="48307"/>
                    </a:cubicBezTo>
                    <a:cubicBezTo>
                      <a:pt x="59295" y="44148"/>
                      <a:pt x="62473" y="42067"/>
                      <a:pt x="65651" y="42067"/>
                    </a:cubicBezTo>
                    <a:close/>
                    <a:moveTo>
                      <a:pt x="18806" y="42117"/>
                    </a:moveTo>
                    <a:cubicBezTo>
                      <a:pt x="21981" y="42117"/>
                      <a:pt x="25156" y="44198"/>
                      <a:pt x="25196" y="48360"/>
                    </a:cubicBezTo>
                    <a:cubicBezTo>
                      <a:pt x="24717" y="48255"/>
                      <a:pt x="24234" y="48204"/>
                      <a:pt x="23755" y="48204"/>
                    </a:cubicBezTo>
                    <a:cubicBezTo>
                      <a:pt x="21902" y="48204"/>
                      <a:pt x="20103" y="48970"/>
                      <a:pt x="18807" y="50359"/>
                    </a:cubicBezTo>
                    <a:cubicBezTo>
                      <a:pt x="17526" y="48988"/>
                      <a:pt x="15734" y="48199"/>
                      <a:pt x="13852" y="48199"/>
                    </a:cubicBezTo>
                    <a:cubicBezTo>
                      <a:pt x="13368" y="48199"/>
                      <a:pt x="12884" y="48253"/>
                      <a:pt x="12409" y="48360"/>
                    </a:cubicBezTo>
                    <a:cubicBezTo>
                      <a:pt x="12454" y="44198"/>
                      <a:pt x="15631" y="42117"/>
                      <a:pt x="18806" y="42117"/>
                    </a:cubicBezTo>
                    <a:close/>
                    <a:moveTo>
                      <a:pt x="117967" y="48323"/>
                    </a:moveTo>
                    <a:cubicBezTo>
                      <a:pt x="118392" y="48323"/>
                      <a:pt x="118820" y="48362"/>
                      <a:pt x="119245" y="48441"/>
                    </a:cubicBezTo>
                    <a:cubicBezTo>
                      <a:pt x="118253" y="49621"/>
                      <a:pt x="117671" y="51114"/>
                      <a:pt x="117757" y="52706"/>
                    </a:cubicBezTo>
                    <a:lnTo>
                      <a:pt x="117757" y="52706"/>
                    </a:lnTo>
                    <a:cubicBezTo>
                      <a:pt x="116507" y="51403"/>
                      <a:pt x="114740" y="50573"/>
                      <a:pt x="112880" y="50573"/>
                    </a:cubicBezTo>
                    <a:cubicBezTo>
                      <a:pt x="112860" y="50573"/>
                      <a:pt x="112840" y="50573"/>
                      <a:pt x="112821" y="50574"/>
                    </a:cubicBezTo>
                    <a:cubicBezTo>
                      <a:pt x="114158" y="49126"/>
                      <a:pt x="116031" y="48323"/>
                      <a:pt x="117967" y="48323"/>
                    </a:cubicBezTo>
                    <a:close/>
                    <a:moveTo>
                      <a:pt x="130990" y="48323"/>
                    </a:moveTo>
                    <a:cubicBezTo>
                      <a:pt x="132925" y="48323"/>
                      <a:pt x="134799" y="49126"/>
                      <a:pt x="136136" y="50574"/>
                    </a:cubicBezTo>
                    <a:cubicBezTo>
                      <a:pt x="136116" y="50573"/>
                      <a:pt x="136096" y="50573"/>
                      <a:pt x="136077" y="50573"/>
                    </a:cubicBezTo>
                    <a:cubicBezTo>
                      <a:pt x="134208" y="50573"/>
                      <a:pt x="132440" y="51412"/>
                      <a:pt x="131199" y="52715"/>
                    </a:cubicBezTo>
                    <a:cubicBezTo>
                      <a:pt x="131279" y="51120"/>
                      <a:pt x="130697" y="49624"/>
                      <a:pt x="129711" y="48441"/>
                    </a:cubicBezTo>
                    <a:cubicBezTo>
                      <a:pt x="130137" y="48362"/>
                      <a:pt x="130565" y="48323"/>
                      <a:pt x="130990" y="48323"/>
                    </a:cubicBezTo>
                    <a:close/>
                    <a:moveTo>
                      <a:pt x="94437" y="48359"/>
                    </a:moveTo>
                    <a:cubicBezTo>
                      <a:pt x="94862" y="48359"/>
                      <a:pt x="95289" y="48398"/>
                      <a:pt x="95715" y="48477"/>
                    </a:cubicBezTo>
                    <a:cubicBezTo>
                      <a:pt x="94722" y="49666"/>
                      <a:pt x="94140" y="51168"/>
                      <a:pt x="94227" y="52750"/>
                    </a:cubicBezTo>
                    <a:lnTo>
                      <a:pt x="94227" y="52750"/>
                    </a:lnTo>
                    <a:cubicBezTo>
                      <a:pt x="92986" y="51447"/>
                      <a:pt x="91219" y="50618"/>
                      <a:pt x="89350" y="50618"/>
                    </a:cubicBezTo>
                    <a:cubicBezTo>
                      <a:pt x="89330" y="50618"/>
                      <a:pt x="89310" y="50618"/>
                      <a:pt x="89290" y="50618"/>
                    </a:cubicBezTo>
                    <a:cubicBezTo>
                      <a:pt x="89270" y="50618"/>
                      <a:pt x="89250" y="50618"/>
                      <a:pt x="89231" y="50618"/>
                    </a:cubicBezTo>
                    <a:cubicBezTo>
                      <a:pt x="87362" y="50618"/>
                      <a:pt x="85603" y="51448"/>
                      <a:pt x="84353" y="52751"/>
                    </a:cubicBezTo>
                    <a:cubicBezTo>
                      <a:pt x="84443" y="51165"/>
                      <a:pt x="83860" y="49660"/>
                      <a:pt x="82866" y="48477"/>
                    </a:cubicBezTo>
                    <a:cubicBezTo>
                      <a:pt x="83291" y="48398"/>
                      <a:pt x="83719" y="48359"/>
                      <a:pt x="84144" y="48359"/>
                    </a:cubicBezTo>
                    <a:cubicBezTo>
                      <a:pt x="86080" y="48359"/>
                      <a:pt x="87955" y="49162"/>
                      <a:pt x="89299" y="50609"/>
                    </a:cubicBezTo>
                    <a:cubicBezTo>
                      <a:pt x="90637" y="49162"/>
                      <a:pt x="92504" y="48359"/>
                      <a:pt x="94437" y="48359"/>
                    </a:cubicBezTo>
                    <a:close/>
                    <a:moveTo>
                      <a:pt x="47485" y="48520"/>
                    </a:moveTo>
                    <a:cubicBezTo>
                      <a:pt x="47909" y="48520"/>
                      <a:pt x="48337" y="48559"/>
                      <a:pt x="48762" y="48638"/>
                    </a:cubicBezTo>
                    <a:cubicBezTo>
                      <a:pt x="47767" y="49821"/>
                      <a:pt x="47185" y="51326"/>
                      <a:pt x="47275" y="52912"/>
                    </a:cubicBezTo>
                    <a:cubicBezTo>
                      <a:pt x="46025" y="51609"/>
                      <a:pt x="44257" y="50779"/>
                      <a:pt x="42397" y="50779"/>
                    </a:cubicBezTo>
                    <a:cubicBezTo>
                      <a:pt x="42377" y="50779"/>
                      <a:pt x="42357" y="50779"/>
                      <a:pt x="42337" y="50780"/>
                    </a:cubicBezTo>
                    <a:cubicBezTo>
                      <a:pt x="43675" y="49325"/>
                      <a:pt x="45549" y="48520"/>
                      <a:pt x="47485" y="48520"/>
                    </a:cubicBezTo>
                    <a:close/>
                    <a:moveTo>
                      <a:pt x="60501" y="48529"/>
                    </a:moveTo>
                    <a:cubicBezTo>
                      <a:pt x="62439" y="48529"/>
                      <a:pt x="64308" y="49332"/>
                      <a:pt x="65653" y="50780"/>
                    </a:cubicBezTo>
                    <a:cubicBezTo>
                      <a:pt x="65633" y="50779"/>
                      <a:pt x="65613" y="50779"/>
                      <a:pt x="65593" y="50779"/>
                    </a:cubicBezTo>
                    <a:cubicBezTo>
                      <a:pt x="63725" y="50779"/>
                      <a:pt x="61957" y="51618"/>
                      <a:pt x="60715" y="52921"/>
                    </a:cubicBezTo>
                    <a:cubicBezTo>
                      <a:pt x="60796" y="51326"/>
                      <a:pt x="60214" y="49830"/>
                      <a:pt x="59219" y="48647"/>
                    </a:cubicBezTo>
                    <a:cubicBezTo>
                      <a:pt x="59646" y="48568"/>
                      <a:pt x="60075" y="48529"/>
                      <a:pt x="60501" y="48529"/>
                    </a:cubicBezTo>
                    <a:close/>
                    <a:moveTo>
                      <a:pt x="107662" y="48316"/>
                    </a:moveTo>
                    <a:cubicBezTo>
                      <a:pt x="109596" y="48316"/>
                      <a:pt x="111472" y="49118"/>
                      <a:pt x="112821" y="50574"/>
                    </a:cubicBezTo>
                    <a:cubicBezTo>
                      <a:pt x="112802" y="50573"/>
                      <a:pt x="112783" y="50573"/>
                      <a:pt x="112765" y="50573"/>
                    </a:cubicBezTo>
                    <a:cubicBezTo>
                      <a:pt x="110778" y="50573"/>
                      <a:pt x="108902" y="51519"/>
                      <a:pt x="107650" y="52966"/>
                    </a:cubicBezTo>
                    <a:lnTo>
                      <a:pt x="107650" y="52966"/>
                    </a:lnTo>
                    <a:cubicBezTo>
                      <a:pt x="107803" y="51290"/>
                      <a:pt x="107211" y="49713"/>
                      <a:pt x="106172" y="48477"/>
                    </a:cubicBezTo>
                    <a:cubicBezTo>
                      <a:pt x="106667" y="48369"/>
                      <a:pt x="107167" y="48316"/>
                      <a:pt x="107662" y="48316"/>
                    </a:cubicBezTo>
                    <a:close/>
                    <a:moveTo>
                      <a:pt x="13659" y="48573"/>
                    </a:moveTo>
                    <a:cubicBezTo>
                      <a:pt x="15592" y="48573"/>
                      <a:pt x="17464" y="49371"/>
                      <a:pt x="18807" y="50824"/>
                    </a:cubicBezTo>
                    <a:cubicBezTo>
                      <a:pt x="18787" y="50824"/>
                      <a:pt x="18768" y="50824"/>
                      <a:pt x="18748" y="50824"/>
                    </a:cubicBezTo>
                    <a:cubicBezTo>
                      <a:pt x="16879" y="50824"/>
                      <a:pt x="15111" y="51663"/>
                      <a:pt x="13870" y="52966"/>
                    </a:cubicBezTo>
                    <a:cubicBezTo>
                      <a:pt x="13951" y="51371"/>
                      <a:pt x="13368" y="49875"/>
                      <a:pt x="12374" y="48692"/>
                    </a:cubicBezTo>
                    <a:cubicBezTo>
                      <a:pt x="12802" y="48612"/>
                      <a:pt x="13232" y="48573"/>
                      <a:pt x="13659" y="48573"/>
                    </a:cubicBezTo>
                    <a:close/>
                    <a:moveTo>
                      <a:pt x="23953" y="48574"/>
                    </a:moveTo>
                    <a:cubicBezTo>
                      <a:pt x="24378" y="48574"/>
                      <a:pt x="24806" y="48613"/>
                      <a:pt x="25232" y="48692"/>
                    </a:cubicBezTo>
                    <a:cubicBezTo>
                      <a:pt x="24237" y="49875"/>
                      <a:pt x="23655" y="51371"/>
                      <a:pt x="23744" y="52966"/>
                    </a:cubicBezTo>
                    <a:cubicBezTo>
                      <a:pt x="22494" y="51663"/>
                      <a:pt x="20726" y="50824"/>
                      <a:pt x="18866" y="50824"/>
                    </a:cubicBezTo>
                    <a:cubicBezTo>
                      <a:pt x="18846" y="50824"/>
                      <a:pt x="18827" y="50824"/>
                      <a:pt x="18807" y="50824"/>
                    </a:cubicBezTo>
                    <a:cubicBezTo>
                      <a:pt x="20144" y="49377"/>
                      <a:pt x="22018" y="48574"/>
                      <a:pt x="23953" y="48574"/>
                    </a:cubicBezTo>
                    <a:close/>
                    <a:moveTo>
                      <a:pt x="37179" y="48522"/>
                    </a:moveTo>
                    <a:cubicBezTo>
                      <a:pt x="39113" y="48522"/>
                      <a:pt x="40989" y="49325"/>
                      <a:pt x="42337" y="50780"/>
                    </a:cubicBezTo>
                    <a:cubicBezTo>
                      <a:pt x="42319" y="50779"/>
                      <a:pt x="42300" y="50779"/>
                      <a:pt x="42282" y="50779"/>
                    </a:cubicBezTo>
                    <a:cubicBezTo>
                      <a:pt x="40295" y="50779"/>
                      <a:pt x="38419" y="51725"/>
                      <a:pt x="37167" y="53172"/>
                    </a:cubicBezTo>
                    <a:cubicBezTo>
                      <a:pt x="37320" y="51496"/>
                      <a:pt x="36728" y="49910"/>
                      <a:pt x="35689" y="48683"/>
                    </a:cubicBezTo>
                    <a:cubicBezTo>
                      <a:pt x="36184" y="48575"/>
                      <a:pt x="36683" y="48522"/>
                      <a:pt x="37179" y="48522"/>
                    </a:cubicBezTo>
                    <a:close/>
                    <a:moveTo>
                      <a:pt x="124475" y="46470"/>
                    </a:moveTo>
                    <a:cubicBezTo>
                      <a:pt x="127650" y="46470"/>
                      <a:pt x="130827" y="48548"/>
                      <a:pt x="130867" y="52706"/>
                    </a:cubicBezTo>
                    <a:cubicBezTo>
                      <a:pt x="130388" y="52601"/>
                      <a:pt x="129906" y="52550"/>
                      <a:pt x="129426" y="52550"/>
                    </a:cubicBezTo>
                    <a:cubicBezTo>
                      <a:pt x="127574" y="52550"/>
                      <a:pt x="125776" y="53316"/>
                      <a:pt x="124487" y="54704"/>
                    </a:cubicBezTo>
                    <a:cubicBezTo>
                      <a:pt x="123206" y="53333"/>
                      <a:pt x="121414" y="52545"/>
                      <a:pt x="119532" y="52545"/>
                    </a:cubicBezTo>
                    <a:cubicBezTo>
                      <a:pt x="119048" y="52545"/>
                      <a:pt x="118564" y="52599"/>
                      <a:pt x="118089" y="52706"/>
                    </a:cubicBezTo>
                    <a:cubicBezTo>
                      <a:pt x="118125" y="48548"/>
                      <a:pt x="121299" y="46470"/>
                      <a:pt x="124475" y="46470"/>
                    </a:cubicBezTo>
                    <a:close/>
                    <a:moveTo>
                      <a:pt x="77635" y="46519"/>
                    </a:moveTo>
                    <a:cubicBezTo>
                      <a:pt x="80808" y="46519"/>
                      <a:pt x="83981" y="48596"/>
                      <a:pt x="84022" y="52751"/>
                    </a:cubicBezTo>
                    <a:lnTo>
                      <a:pt x="84031" y="52760"/>
                    </a:lnTo>
                    <a:cubicBezTo>
                      <a:pt x="83550" y="52655"/>
                      <a:pt x="83066" y="52604"/>
                      <a:pt x="82586" y="52604"/>
                    </a:cubicBezTo>
                    <a:cubicBezTo>
                      <a:pt x="80731" y="52604"/>
                      <a:pt x="78937" y="53370"/>
                      <a:pt x="77642" y="54758"/>
                    </a:cubicBezTo>
                    <a:cubicBezTo>
                      <a:pt x="76360" y="53378"/>
                      <a:pt x="74568" y="52599"/>
                      <a:pt x="72696" y="52599"/>
                    </a:cubicBezTo>
                    <a:cubicBezTo>
                      <a:pt x="72203" y="52599"/>
                      <a:pt x="71719" y="52652"/>
                      <a:pt x="71244" y="52760"/>
                    </a:cubicBezTo>
                    <a:cubicBezTo>
                      <a:pt x="71280" y="48600"/>
                      <a:pt x="74457" y="46519"/>
                      <a:pt x="77635" y="46519"/>
                    </a:cubicBezTo>
                    <a:close/>
                    <a:moveTo>
                      <a:pt x="100946" y="46509"/>
                    </a:moveTo>
                    <a:cubicBezTo>
                      <a:pt x="104122" y="46509"/>
                      <a:pt x="107296" y="48585"/>
                      <a:pt x="107337" y="52742"/>
                    </a:cubicBezTo>
                    <a:cubicBezTo>
                      <a:pt x="106865" y="52641"/>
                      <a:pt x="106389" y="52591"/>
                      <a:pt x="105917" y="52591"/>
                    </a:cubicBezTo>
                    <a:cubicBezTo>
                      <a:pt x="104050" y="52591"/>
                      <a:pt x="102242" y="53364"/>
                      <a:pt x="100948" y="54758"/>
                    </a:cubicBezTo>
                    <a:lnTo>
                      <a:pt x="100948" y="54749"/>
                    </a:lnTo>
                    <a:cubicBezTo>
                      <a:pt x="99667" y="53369"/>
                      <a:pt x="97875" y="52590"/>
                      <a:pt x="95993" y="52590"/>
                    </a:cubicBezTo>
                    <a:cubicBezTo>
                      <a:pt x="95509" y="52590"/>
                      <a:pt x="95025" y="52643"/>
                      <a:pt x="94550" y="52742"/>
                    </a:cubicBezTo>
                    <a:cubicBezTo>
                      <a:pt x="94591" y="48588"/>
                      <a:pt x="97769" y="46509"/>
                      <a:pt x="100946" y="46509"/>
                    </a:cubicBezTo>
                    <a:close/>
                    <a:moveTo>
                      <a:pt x="53993" y="46670"/>
                    </a:moveTo>
                    <a:cubicBezTo>
                      <a:pt x="57169" y="46670"/>
                      <a:pt x="60344" y="48747"/>
                      <a:pt x="60384" y="52903"/>
                    </a:cubicBezTo>
                    <a:cubicBezTo>
                      <a:pt x="59911" y="52801"/>
                      <a:pt x="59433" y="52752"/>
                      <a:pt x="58960" y="52752"/>
                    </a:cubicBezTo>
                    <a:cubicBezTo>
                      <a:pt x="57101" y="52752"/>
                      <a:pt x="55295" y="53518"/>
                      <a:pt x="53995" y="54910"/>
                    </a:cubicBezTo>
                    <a:cubicBezTo>
                      <a:pt x="52714" y="53531"/>
                      <a:pt x="50922" y="52751"/>
                      <a:pt x="49040" y="52751"/>
                    </a:cubicBezTo>
                    <a:cubicBezTo>
                      <a:pt x="48556" y="52751"/>
                      <a:pt x="48072" y="52805"/>
                      <a:pt x="47597" y="52903"/>
                    </a:cubicBezTo>
                    <a:cubicBezTo>
                      <a:pt x="47638" y="48749"/>
                      <a:pt x="50816" y="46670"/>
                      <a:pt x="53993" y="46670"/>
                    </a:cubicBezTo>
                    <a:close/>
                    <a:moveTo>
                      <a:pt x="7145" y="46712"/>
                    </a:moveTo>
                    <a:cubicBezTo>
                      <a:pt x="10322" y="46712"/>
                      <a:pt x="13498" y="48790"/>
                      <a:pt x="13538" y="52948"/>
                    </a:cubicBezTo>
                    <a:cubicBezTo>
                      <a:pt x="13065" y="52846"/>
                      <a:pt x="12588" y="52796"/>
                      <a:pt x="12114" y="52796"/>
                    </a:cubicBezTo>
                    <a:cubicBezTo>
                      <a:pt x="10255" y="52796"/>
                      <a:pt x="8451" y="53563"/>
                      <a:pt x="7159" y="54955"/>
                    </a:cubicBezTo>
                    <a:cubicBezTo>
                      <a:pt x="5884" y="53583"/>
                      <a:pt x="4097" y="52805"/>
                      <a:pt x="2226" y="52805"/>
                    </a:cubicBezTo>
                    <a:cubicBezTo>
                      <a:pt x="2216" y="52805"/>
                      <a:pt x="2205" y="52805"/>
                      <a:pt x="2194" y="52805"/>
                    </a:cubicBezTo>
                    <a:lnTo>
                      <a:pt x="2194" y="52796"/>
                    </a:lnTo>
                    <a:cubicBezTo>
                      <a:pt x="1711" y="52796"/>
                      <a:pt x="1227" y="52850"/>
                      <a:pt x="752" y="52948"/>
                    </a:cubicBezTo>
                    <a:cubicBezTo>
                      <a:pt x="792" y="48790"/>
                      <a:pt x="3969" y="46712"/>
                      <a:pt x="7145" y="46712"/>
                    </a:cubicBezTo>
                    <a:close/>
                    <a:moveTo>
                      <a:pt x="30465" y="46717"/>
                    </a:moveTo>
                    <a:cubicBezTo>
                      <a:pt x="33637" y="46717"/>
                      <a:pt x="36811" y="48795"/>
                      <a:pt x="36854" y="52953"/>
                    </a:cubicBezTo>
                    <a:lnTo>
                      <a:pt x="36854" y="52953"/>
                    </a:lnTo>
                    <a:cubicBezTo>
                      <a:pt x="36379" y="52851"/>
                      <a:pt x="35901" y="52801"/>
                      <a:pt x="35426" y="52801"/>
                    </a:cubicBezTo>
                    <a:cubicBezTo>
                      <a:pt x="33569" y="52801"/>
                      <a:pt x="31771" y="53567"/>
                      <a:pt x="30483" y="54955"/>
                    </a:cubicBezTo>
                    <a:cubicBezTo>
                      <a:pt x="29201" y="53584"/>
                      <a:pt x="27409" y="52796"/>
                      <a:pt x="25528" y="52796"/>
                    </a:cubicBezTo>
                    <a:cubicBezTo>
                      <a:pt x="25044" y="52796"/>
                      <a:pt x="24560" y="52850"/>
                      <a:pt x="24085" y="52957"/>
                    </a:cubicBezTo>
                    <a:cubicBezTo>
                      <a:pt x="24116" y="48798"/>
                      <a:pt x="27290" y="46717"/>
                      <a:pt x="30465" y="46717"/>
                    </a:cubicBezTo>
                    <a:close/>
                    <a:moveTo>
                      <a:pt x="107865" y="57160"/>
                    </a:moveTo>
                    <a:cubicBezTo>
                      <a:pt x="107867" y="57160"/>
                      <a:pt x="107868" y="57160"/>
                      <a:pt x="107870" y="57160"/>
                    </a:cubicBezTo>
                    <a:lnTo>
                      <a:pt x="107870" y="57160"/>
                    </a:lnTo>
                    <a:cubicBezTo>
                      <a:pt x="107871" y="57160"/>
                      <a:pt x="107873" y="57160"/>
                      <a:pt x="107874" y="57160"/>
                    </a:cubicBezTo>
                    <a:close/>
                    <a:moveTo>
                      <a:pt x="129607" y="52925"/>
                    </a:moveTo>
                    <a:cubicBezTo>
                      <a:pt x="130037" y="52925"/>
                      <a:pt x="130471" y="52965"/>
                      <a:pt x="130903" y="53047"/>
                    </a:cubicBezTo>
                    <a:cubicBezTo>
                      <a:pt x="129908" y="54229"/>
                      <a:pt x="129326" y="55726"/>
                      <a:pt x="129415" y="57321"/>
                    </a:cubicBezTo>
                    <a:cubicBezTo>
                      <a:pt x="128165" y="56009"/>
                      <a:pt x="126406" y="55179"/>
                      <a:pt x="124538" y="55179"/>
                    </a:cubicBezTo>
                    <a:cubicBezTo>
                      <a:pt x="124518" y="55179"/>
                      <a:pt x="124498" y="55179"/>
                      <a:pt x="124478" y="55179"/>
                    </a:cubicBezTo>
                    <a:cubicBezTo>
                      <a:pt x="124458" y="55179"/>
                      <a:pt x="124438" y="55179"/>
                      <a:pt x="124418" y="55179"/>
                    </a:cubicBezTo>
                    <a:cubicBezTo>
                      <a:pt x="122550" y="55179"/>
                      <a:pt x="120782" y="56009"/>
                      <a:pt x="119541" y="57321"/>
                    </a:cubicBezTo>
                    <a:cubicBezTo>
                      <a:pt x="119622" y="55726"/>
                      <a:pt x="119039" y="54220"/>
                      <a:pt x="118045" y="53047"/>
                    </a:cubicBezTo>
                    <a:cubicBezTo>
                      <a:pt x="118478" y="52965"/>
                      <a:pt x="118913" y="52925"/>
                      <a:pt x="119344" y="52925"/>
                    </a:cubicBezTo>
                    <a:cubicBezTo>
                      <a:pt x="121276" y="52925"/>
                      <a:pt x="123138" y="53727"/>
                      <a:pt x="124478" y="55170"/>
                    </a:cubicBezTo>
                    <a:cubicBezTo>
                      <a:pt x="125811" y="53727"/>
                      <a:pt x="127678" y="52925"/>
                      <a:pt x="129607" y="52925"/>
                    </a:cubicBezTo>
                    <a:close/>
                    <a:moveTo>
                      <a:pt x="82780" y="52965"/>
                    </a:moveTo>
                    <a:cubicBezTo>
                      <a:pt x="83204" y="52965"/>
                      <a:pt x="83632" y="53003"/>
                      <a:pt x="84057" y="53082"/>
                    </a:cubicBezTo>
                    <a:cubicBezTo>
                      <a:pt x="83538" y="53701"/>
                      <a:pt x="83135" y="54409"/>
                      <a:pt x="82875" y="55170"/>
                    </a:cubicBezTo>
                    <a:cubicBezTo>
                      <a:pt x="82634" y="55866"/>
                      <a:pt x="82526" y="56607"/>
                      <a:pt x="82569" y="57347"/>
                    </a:cubicBezTo>
                    <a:lnTo>
                      <a:pt x="82569" y="57347"/>
                    </a:lnTo>
                    <a:cubicBezTo>
                      <a:pt x="81328" y="56053"/>
                      <a:pt x="79569" y="55215"/>
                      <a:pt x="77701" y="55215"/>
                    </a:cubicBezTo>
                    <a:cubicBezTo>
                      <a:pt x="77681" y="55215"/>
                      <a:pt x="77661" y="55215"/>
                      <a:pt x="77642" y="55215"/>
                    </a:cubicBezTo>
                    <a:cubicBezTo>
                      <a:pt x="78979" y="53768"/>
                      <a:pt x="80847" y="52965"/>
                      <a:pt x="82780" y="52965"/>
                    </a:cubicBezTo>
                    <a:close/>
                    <a:moveTo>
                      <a:pt x="95802" y="52974"/>
                    </a:moveTo>
                    <a:cubicBezTo>
                      <a:pt x="97735" y="52974"/>
                      <a:pt x="99602" y="53775"/>
                      <a:pt x="100939" y="55215"/>
                    </a:cubicBezTo>
                    <a:cubicBezTo>
                      <a:pt x="100919" y="55215"/>
                      <a:pt x="100900" y="55215"/>
                      <a:pt x="100880" y="55215"/>
                    </a:cubicBezTo>
                    <a:cubicBezTo>
                      <a:pt x="99020" y="55215"/>
                      <a:pt x="97252" y="56053"/>
                      <a:pt x="96011" y="57357"/>
                    </a:cubicBezTo>
                    <a:cubicBezTo>
                      <a:pt x="96047" y="56622"/>
                      <a:pt x="95948" y="55878"/>
                      <a:pt x="95706" y="55179"/>
                    </a:cubicBezTo>
                    <a:lnTo>
                      <a:pt x="95706" y="55170"/>
                    </a:lnTo>
                    <a:cubicBezTo>
                      <a:pt x="95446" y="54409"/>
                      <a:pt x="95043" y="53701"/>
                      <a:pt x="94523" y="53091"/>
                    </a:cubicBezTo>
                    <a:cubicBezTo>
                      <a:pt x="94949" y="53012"/>
                      <a:pt x="95377" y="52974"/>
                      <a:pt x="95802" y="52974"/>
                    </a:cubicBezTo>
                    <a:close/>
                    <a:moveTo>
                      <a:pt x="60697" y="57357"/>
                    </a:moveTo>
                    <a:cubicBezTo>
                      <a:pt x="60700" y="57357"/>
                      <a:pt x="60703" y="57357"/>
                      <a:pt x="60706" y="57357"/>
                    </a:cubicBezTo>
                    <a:lnTo>
                      <a:pt x="60706" y="57357"/>
                    </a:lnTo>
                    <a:cubicBezTo>
                      <a:pt x="60709" y="57357"/>
                      <a:pt x="60712" y="57357"/>
                      <a:pt x="60715" y="57357"/>
                    </a:cubicBezTo>
                    <a:close/>
                    <a:moveTo>
                      <a:pt x="48839" y="53117"/>
                    </a:moveTo>
                    <a:cubicBezTo>
                      <a:pt x="50775" y="53117"/>
                      <a:pt x="52650" y="53921"/>
                      <a:pt x="53995" y="55376"/>
                    </a:cubicBezTo>
                    <a:lnTo>
                      <a:pt x="53995" y="55376"/>
                    </a:lnTo>
                    <a:cubicBezTo>
                      <a:pt x="53992" y="55376"/>
                      <a:pt x="53989" y="55376"/>
                      <a:pt x="53986" y="55376"/>
                    </a:cubicBezTo>
                    <a:cubicBezTo>
                      <a:pt x="53966" y="55376"/>
                      <a:pt x="53946" y="55376"/>
                      <a:pt x="53927" y="55376"/>
                    </a:cubicBezTo>
                    <a:cubicBezTo>
                      <a:pt x="52067" y="55376"/>
                      <a:pt x="50299" y="56206"/>
                      <a:pt x="49049" y="57509"/>
                    </a:cubicBezTo>
                    <a:cubicBezTo>
                      <a:pt x="49138" y="55923"/>
                      <a:pt x="48556" y="54418"/>
                      <a:pt x="47561" y="53235"/>
                    </a:cubicBezTo>
                    <a:cubicBezTo>
                      <a:pt x="47987" y="53156"/>
                      <a:pt x="48414" y="53117"/>
                      <a:pt x="48839" y="53117"/>
                    </a:cubicBezTo>
                    <a:close/>
                    <a:moveTo>
                      <a:pt x="59142" y="53117"/>
                    </a:moveTo>
                    <a:cubicBezTo>
                      <a:pt x="59567" y="53117"/>
                      <a:pt x="59994" y="53156"/>
                      <a:pt x="60420" y="53235"/>
                    </a:cubicBezTo>
                    <a:cubicBezTo>
                      <a:pt x="59425" y="54427"/>
                      <a:pt x="58843" y="55932"/>
                      <a:pt x="58932" y="57518"/>
                    </a:cubicBezTo>
                    <a:lnTo>
                      <a:pt x="58923" y="57509"/>
                    </a:lnTo>
                    <a:cubicBezTo>
                      <a:pt x="57682" y="56206"/>
                      <a:pt x="55914" y="55376"/>
                      <a:pt x="54046" y="55376"/>
                    </a:cubicBezTo>
                    <a:cubicBezTo>
                      <a:pt x="54029" y="55376"/>
                      <a:pt x="54012" y="55376"/>
                      <a:pt x="53995" y="55376"/>
                    </a:cubicBezTo>
                    <a:lnTo>
                      <a:pt x="53995" y="55376"/>
                    </a:lnTo>
                    <a:cubicBezTo>
                      <a:pt x="55333" y="53921"/>
                      <a:pt x="57206" y="53117"/>
                      <a:pt x="59142" y="53117"/>
                    </a:cubicBezTo>
                    <a:close/>
                    <a:moveTo>
                      <a:pt x="25317" y="53179"/>
                    </a:moveTo>
                    <a:cubicBezTo>
                      <a:pt x="27247" y="53179"/>
                      <a:pt x="29113" y="53976"/>
                      <a:pt x="30456" y="55421"/>
                    </a:cubicBezTo>
                    <a:cubicBezTo>
                      <a:pt x="30436" y="55421"/>
                      <a:pt x="30416" y="55421"/>
                      <a:pt x="30397" y="55421"/>
                    </a:cubicBezTo>
                    <a:cubicBezTo>
                      <a:pt x="28528" y="55421"/>
                      <a:pt x="26769" y="56259"/>
                      <a:pt x="25528" y="57554"/>
                    </a:cubicBezTo>
                    <a:cubicBezTo>
                      <a:pt x="25563" y="56819"/>
                      <a:pt x="25456" y="56075"/>
                      <a:pt x="25223" y="55376"/>
                    </a:cubicBezTo>
                    <a:lnTo>
                      <a:pt x="25223" y="55385"/>
                    </a:lnTo>
                    <a:cubicBezTo>
                      <a:pt x="24963" y="54624"/>
                      <a:pt x="24560" y="53916"/>
                      <a:pt x="24031" y="53298"/>
                    </a:cubicBezTo>
                    <a:cubicBezTo>
                      <a:pt x="24460" y="53218"/>
                      <a:pt x="24890" y="53179"/>
                      <a:pt x="25317" y="53179"/>
                    </a:cubicBezTo>
                    <a:close/>
                    <a:moveTo>
                      <a:pt x="12293" y="53188"/>
                    </a:moveTo>
                    <a:cubicBezTo>
                      <a:pt x="12719" y="53188"/>
                      <a:pt x="13147" y="53227"/>
                      <a:pt x="13574" y="53307"/>
                    </a:cubicBezTo>
                    <a:cubicBezTo>
                      <a:pt x="13055" y="53925"/>
                      <a:pt x="12651" y="54624"/>
                      <a:pt x="12391" y="55385"/>
                    </a:cubicBezTo>
                    <a:cubicBezTo>
                      <a:pt x="12150" y="56084"/>
                      <a:pt x="12051" y="56819"/>
                      <a:pt x="12087" y="57554"/>
                    </a:cubicBezTo>
                    <a:lnTo>
                      <a:pt x="12087" y="57572"/>
                    </a:lnTo>
                    <a:cubicBezTo>
                      <a:pt x="10845" y="56268"/>
                      <a:pt x="9086" y="55430"/>
                      <a:pt x="7218" y="55430"/>
                    </a:cubicBezTo>
                    <a:cubicBezTo>
                      <a:pt x="7198" y="55430"/>
                      <a:pt x="7178" y="55430"/>
                      <a:pt x="7159" y="55430"/>
                    </a:cubicBezTo>
                    <a:cubicBezTo>
                      <a:pt x="8501" y="53985"/>
                      <a:pt x="10367" y="53188"/>
                      <a:pt x="12293" y="53188"/>
                    </a:cubicBezTo>
                    <a:close/>
                    <a:moveTo>
                      <a:pt x="106098" y="52962"/>
                    </a:moveTo>
                    <a:cubicBezTo>
                      <a:pt x="106573" y="52962"/>
                      <a:pt x="107051" y="53010"/>
                      <a:pt x="107525" y="53109"/>
                    </a:cubicBezTo>
                    <a:cubicBezTo>
                      <a:pt x="106514" y="54361"/>
                      <a:pt x="105950" y="55943"/>
                      <a:pt x="106117" y="57615"/>
                    </a:cubicBezTo>
                    <a:lnTo>
                      <a:pt x="106117" y="57615"/>
                    </a:lnTo>
                    <a:cubicBezTo>
                      <a:pt x="104869" y="56153"/>
                      <a:pt x="102981" y="55206"/>
                      <a:pt x="100985" y="55206"/>
                    </a:cubicBezTo>
                    <a:cubicBezTo>
                      <a:pt x="100976" y="55206"/>
                      <a:pt x="100966" y="55206"/>
                      <a:pt x="100957" y="55206"/>
                    </a:cubicBezTo>
                    <a:cubicBezTo>
                      <a:pt x="102302" y="53761"/>
                      <a:pt x="104171" y="52962"/>
                      <a:pt x="106098" y="52962"/>
                    </a:cubicBezTo>
                    <a:close/>
                    <a:moveTo>
                      <a:pt x="70812" y="48526"/>
                    </a:moveTo>
                    <a:cubicBezTo>
                      <a:pt x="71289" y="48526"/>
                      <a:pt x="71770" y="48575"/>
                      <a:pt x="72248" y="48674"/>
                    </a:cubicBezTo>
                    <a:cubicBezTo>
                      <a:pt x="71271" y="49928"/>
                      <a:pt x="70742" y="51496"/>
                      <a:pt x="70939" y="53145"/>
                    </a:cubicBezTo>
                    <a:cubicBezTo>
                      <a:pt x="71447" y="53031"/>
                      <a:pt x="71960" y="52976"/>
                      <a:pt x="72468" y="52976"/>
                    </a:cubicBezTo>
                    <a:cubicBezTo>
                      <a:pt x="74401" y="52976"/>
                      <a:pt x="76276" y="53777"/>
                      <a:pt x="77624" y="55224"/>
                    </a:cubicBezTo>
                    <a:cubicBezTo>
                      <a:pt x="77606" y="55224"/>
                      <a:pt x="77587" y="55224"/>
                      <a:pt x="77569" y="55224"/>
                    </a:cubicBezTo>
                    <a:cubicBezTo>
                      <a:pt x="75520" y="55224"/>
                      <a:pt x="73598" y="56223"/>
                      <a:pt x="72355" y="57751"/>
                    </a:cubicBezTo>
                    <a:cubicBezTo>
                      <a:pt x="72694" y="54052"/>
                      <a:pt x="69407" y="50779"/>
                      <a:pt x="65713" y="50779"/>
                    </a:cubicBezTo>
                    <a:cubicBezTo>
                      <a:pt x="65693" y="50779"/>
                      <a:pt x="65673" y="50779"/>
                      <a:pt x="65653" y="50780"/>
                    </a:cubicBezTo>
                    <a:cubicBezTo>
                      <a:pt x="66997" y="49327"/>
                      <a:pt x="68873" y="48526"/>
                      <a:pt x="70812" y="48526"/>
                    </a:cubicBezTo>
                    <a:close/>
                    <a:moveTo>
                      <a:pt x="35611" y="53168"/>
                    </a:moveTo>
                    <a:cubicBezTo>
                      <a:pt x="36086" y="53168"/>
                      <a:pt x="36566" y="53216"/>
                      <a:pt x="37042" y="53315"/>
                    </a:cubicBezTo>
                    <a:cubicBezTo>
                      <a:pt x="36031" y="54567"/>
                      <a:pt x="35458" y="56149"/>
                      <a:pt x="35634" y="57812"/>
                    </a:cubicBezTo>
                    <a:lnTo>
                      <a:pt x="35634" y="57812"/>
                    </a:lnTo>
                    <a:cubicBezTo>
                      <a:pt x="34382" y="56357"/>
                      <a:pt x="32515" y="55412"/>
                      <a:pt x="30530" y="55412"/>
                    </a:cubicBezTo>
                    <a:cubicBezTo>
                      <a:pt x="30511" y="55412"/>
                      <a:pt x="30492" y="55412"/>
                      <a:pt x="30474" y="55412"/>
                    </a:cubicBezTo>
                    <a:cubicBezTo>
                      <a:pt x="31811" y="53967"/>
                      <a:pt x="33679" y="53168"/>
                      <a:pt x="35611" y="53168"/>
                    </a:cubicBezTo>
                    <a:close/>
                    <a:moveTo>
                      <a:pt x="112818" y="51075"/>
                    </a:moveTo>
                    <a:cubicBezTo>
                      <a:pt x="115995" y="51075"/>
                      <a:pt x="119174" y="53154"/>
                      <a:pt x="119218" y="57312"/>
                    </a:cubicBezTo>
                    <a:cubicBezTo>
                      <a:pt x="118743" y="57210"/>
                      <a:pt x="118265" y="57160"/>
                      <a:pt x="117790" y="57160"/>
                    </a:cubicBezTo>
                    <a:cubicBezTo>
                      <a:pt x="115926" y="57160"/>
                      <a:pt x="114120" y="57927"/>
                      <a:pt x="112821" y="59319"/>
                    </a:cubicBezTo>
                    <a:cubicBezTo>
                      <a:pt x="111549" y="57940"/>
                      <a:pt x="109750" y="57161"/>
                      <a:pt x="107870" y="57160"/>
                    </a:cubicBezTo>
                    <a:lnTo>
                      <a:pt x="107870" y="57160"/>
                    </a:lnTo>
                    <a:cubicBezTo>
                      <a:pt x="107388" y="57160"/>
                      <a:pt x="106905" y="57214"/>
                      <a:pt x="106432" y="57312"/>
                    </a:cubicBezTo>
                    <a:cubicBezTo>
                      <a:pt x="106468" y="53154"/>
                      <a:pt x="109642" y="51075"/>
                      <a:pt x="112818" y="51075"/>
                    </a:cubicBezTo>
                    <a:close/>
                    <a:moveTo>
                      <a:pt x="136134" y="51090"/>
                    </a:moveTo>
                    <a:cubicBezTo>
                      <a:pt x="139310" y="51090"/>
                      <a:pt x="142484" y="53169"/>
                      <a:pt x="142525" y="57330"/>
                    </a:cubicBezTo>
                    <a:cubicBezTo>
                      <a:pt x="142043" y="57224"/>
                      <a:pt x="141557" y="57173"/>
                      <a:pt x="141075" y="57173"/>
                    </a:cubicBezTo>
                    <a:cubicBezTo>
                      <a:pt x="139225" y="57173"/>
                      <a:pt x="137430" y="57933"/>
                      <a:pt x="136136" y="59319"/>
                    </a:cubicBezTo>
                    <a:lnTo>
                      <a:pt x="136136" y="59328"/>
                    </a:lnTo>
                    <a:cubicBezTo>
                      <a:pt x="134854" y="57957"/>
                      <a:pt x="133062" y="57168"/>
                      <a:pt x="131181" y="57168"/>
                    </a:cubicBezTo>
                    <a:cubicBezTo>
                      <a:pt x="130697" y="57168"/>
                      <a:pt x="130213" y="57222"/>
                      <a:pt x="129738" y="57330"/>
                    </a:cubicBezTo>
                    <a:cubicBezTo>
                      <a:pt x="129778" y="53171"/>
                      <a:pt x="132957" y="51090"/>
                      <a:pt x="136134" y="51090"/>
                    </a:cubicBezTo>
                    <a:close/>
                    <a:moveTo>
                      <a:pt x="89294" y="51126"/>
                    </a:moveTo>
                    <a:cubicBezTo>
                      <a:pt x="91873" y="51126"/>
                      <a:pt x="94452" y="52497"/>
                      <a:pt x="95348" y="55242"/>
                    </a:cubicBezTo>
                    <a:cubicBezTo>
                      <a:pt x="95572" y="55923"/>
                      <a:pt x="95679" y="56631"/>
                      <a:pt x="95688" y="57348"/>
                    </a:cubicBezTo>
                    <a:cubicBezTo>
                      <a:pt x="95215" y="57246"/>
                      <a:pt x="94738" y="57196"/>
                      <a:pt x="94264" y="57196"/>
                    </a:cubicBezTo>
                    <a:cubicBezTo>
                      <a:pt x="92405" y="57196"/>
                      <a:pt x="90599" y="57962"/>
                      <a:pt x="89299" y="59355"/>
                    </a:cubicBezTo>
                    <a:cubicBezTo>
                      <a:pt x="88027" y="57975"/>
                      <a:pt x="86226" y="57195"/>
                      <a:pt x="84353" y="57195"/>
                    </a:cubicBezTo>
                    <a:cubicBezTo>
                      <a:pt x="83860" y="57195"/>
                      <a:pt x="83376" y="57249"/>
                      <a:pt x="82910" y="57348"/>
                    </a:cubicBezTo>
                    <a:cubicBezTo>
                      <a:pt x="82902" y="56631"/>
                      <a:pt x="83009" y="55923"/>
                      <a:pt x="83224" y="55242"/>
                    </a:cubicBezTo>
                    <a:lnTo>
                      <a:pt x="83233" y="55242"/>
                    </a:lnTo>
                    <a:cubicBezTo>
                      <a:pt x="84129" y="52499"/>
                      <a:pt x="86712" y="51126"/>
                      <a:pt x="89294" y="51126"/>
                    </a:cubicBezTo>
                    <a:close/>
                    <a:moveTo>
                      <a:pt x="42335" y="51276"/>
                    </a:moveTo>
                    <a:cubicBezTo>
                      <a:pt x="45511" y="51276"/>
                      <a:pt x="48686" y="53352"/>
                      <a:pt x="48726" y="57509"/>
                    </a:cubicBezTo>
                    <a:cubicBezTo>
                      <a:pt x="48253" y="57407"/>
                      <a:pt x="47776" y="57357"/>
                      <a:pt x="47302" y="57357"/>
                    </a:cubicBezTo>
                    <a:cubicBezTo>
                      <a:pt x="45443" y="57357"/>
                      <a:pt x="43639" y="58124"/>
                      <a:pt x="42346" y="59516"/>
                    </a:cubicBezTo>
                    <a:cubicBezTo>
                      <a:pt x="41065" y="58136"/>
                      <a:pt x="39264" y="57357"/>
                      <a:pt x="37382" y="57357"/>
                    </a:cubicBezTo>
                    <a:cubicBezTo>
                      <a:pt x="36898" y="57357"/>
                      <a:pt x="36415" y="57410"/>
                      <a:pt x="35940" y="57509"/>
                    </a:cubicBezTo>
                    <a:cubicBezTo>
                      <a:pt x="35980" y="53355"/>
                      <a:pt x="39158" y="51276"/>
                      <a:pt x="42335" y="51276"/>
                    </a:cubicBezTo>
                    <a:close/>
                    <a:moveTo>
                      <a:pt x="65660" y="51276"/>
                    </a:moveTo>
                    <a:cubicBezTo>
                      <a:pt x="68835" y="51276"/>
                      <a:pt x="72010" y="53352"/>
                      <a:pt x="72050" y="57509"/>
                    </a:cubicBezTo>
                    <a:cubicBezTo>
                      <a:pt x="71577" y="57407"/>
                      <a:pt x="71100" y="57357"/>
                      <a:pt x="70626" y="57357"/>
                    </a:cubicBezTo>
                    <a:cubicBezTo>
                      <a:pt x="68767" y="57357"/>
                      <a:pt x="66961" y="58124"/>
                      <a:pt x="65662" y="59516"/>
                    </a:cubicBezTo>
                    <a:cubicBezTo>
                      <a:pt x="64382" y="58138"/>
                      <a:pt x="62585" y="57359"/>
                      <a:pt x="60706" y="57357"/>
                    </a:cubicBezTo>
                    <a:lnTo>
                      <a:pt x="60706" y="57357"/>
                    </a:lnTo>
                    <a:cubicBezTo>
                      <a:pt x="60217" y="57357"/>
                      <a:pt x="59736" y="57411"/>
                      <a:pt x="59264" y="57509"/>
                    </a:cubicBezTo>
                    <a:cubicBezTo>
                      <a:pt x="59304" y="53355"/>
                      <a:pt x="62482" y="51276"/>
                      <a:pt x="65660" y="51276"/>
                    </a:cubicBezTo>
                    <a:close/>
                    <a:moveTo>
                      <a:pt x="18806" y="51334"/>
                    </a:moveTo>
                    <a:cubicBezTo>
                      <a:pt x="21388" y="51334"/>
                      <a:pt x="23969" y="52707"/>
                      <a:pt x="24864" y="55457"/>
                    </a:cubicBezTo>
                    <a:cubicBezTo>
                      <a:pt x="25079" y="56138"/>
                      <a:pt x="25196" y="56846"/>
                      <a:pt x="25205" y="57563"/>
                    </a:cubicBezTo>
                    <a:cubicBezTo>
                      <a:pt x="24724" y="57458"/>
                      <a:pt x="24240" y="57407"/>
                      <a:pt x="23760" y="57407"/>
                    </a:cubicBezTo>
                    <a:cubicBezTo>
                      <a:pt x="21902" y="57407"/>
                      <a:pt x="20103" y="58173"/>
                      <a:pt x="18807" y="59561"/>
                    </a:cubicBezTo>
                    <a:cubicBezTo>
                      <a:pt x="17535" y="58190"/>
                      <a:pt x="15734" y="57401"/>
                      <a:pt x="13861" y="57401"/>
                    </a:cubicBezTo>
                    <a:cubicBezTo>
                      <a:pt x="13377" y="57401"/>
                      <a:pt x="12884" y="57455"/>
                      <a:pt x="12418" y="57563"/>
                    </a:cubicBezTo>
                    <a:cubicBezTo>
                      <a:pt x="12418" y="56837"/>
                      <a:pt x="12526" y="56129"/>
                      <a:pt x="12741" y="55448"/>
                    </a:cubicBezTo>
                    <a:lnTo>
                      <a:pt x="12741" y="55457"/>
                    </a:lnTo>
                    <a:cubicBezTo>
                      <a:pt x="13637" y="52710"/>
                      <a:pt x="16222" y="51334"/>
                      <a:pt x="18806" y="51334"/>
                    </a:cubicBezTo>
                    <a:close/>
                    <a:moveTo>
                      <a:pt x="117967" y="57526"/>
                    </a:moveTo>
                    <a:cubicBezTo>
                      <a:pt x="118391" y="57526"/>
                      <a:pt x="118819" y="57564"/>
                      <a:pt x="119245" y="57643"/>
                    </a:cubicBezTo>
                    <a:cubicBezTo>
                      <a:pt x="118726" y="58253"/>
                      <a:pt x="118322" y="58961"/>
                      <a:pt x="118063" y="59722"/>
                    </a:cubicBezTo>
                    <a:cubicBezTo>
                      <a:pt x="117821" y="60430"/>
                      <a:pt x="117713" y="61165"/>
                      <a:pt x="117758" y="61909"/>
                    </a:cubicBezTo>
                    <a:cubicBezTo>
                      <a:pt x="116510" y="60598"/>
                      <a:pt x="114739" y="59767"/>
                      <a:pt x="112860" y="59767"/>
                    </a:cubicBezTo>
                    <a:cubicBezTo>
                      <a:pt x="112850" y="59767"/>
                      <a:pt x="112840" y="59767"/>
                      <a:pt x="112830" y="59767"/>
                    </a:cubicBezTo>
                    <a:cubicBezTo>
                      <a:pt x="114167" y="58327"/>
                      <a:pt x="116034" y="57526"/>
                      <a:pt x="117967" y="57526"/>
                    </a:cubicBezTo>
                    <a:close/>
                    <a:moveTo>
                      <a:pt x="130990" y="57535"/>
                    </a:moveTo>
                    <a:cubicBezTo>
                      <a:pt x="132923" y="57535"/>
                      <a:pt x="134790" y="58336"/>
                      <a:pt x="136127" y="59776"/>
                    </a:cubicBezTo>
                    <a:cubicBezTo>
                      <a:pt x="136117" y="59776"/>
                      <a:pt x="136107" y="59776"/>
                      <a:pt x="136097" y="59776"/>
                    </a:cubicBezTo>
                    <a:cubicBezTo>
                      <a:pt x="134226" y="59776"/>
                      <a:pt x="132446" y="60607"/>
                      <a:pt x="131199" y="61918"/>
                    </a:cubicBezTo>
                    <a:cubicBezTo>
                      <a:pt x="131234" y="61183"/>
                      <a:pt x="131136" y="60439"/>
                      <a:pt x="130894" y="59731"/>
                    </a:cubicBezTo>
                    <a:cubicBezTo>
                      <a:pt x="130634" y="58970"/>
                      <a:pt x="130231" y="58271"/>
                      <a:pt x="129711" y="57652"/>
                    </a:cubicBezTo>
                    <a:cubicBezTo>
                      <a:pt x="130137" y="57573"/>
                      <a:pt x="130565" y="57535"/>
                      <a:pt x="130990" y="57535"/>
                    </a:cubicBezTo>
                    <a:close/>
                    <a:moveTo>
                      <a:pt x="84143" y="57571"/>
                    </a:moveTo>
                    <a:cubicBezTo>
                      <a:pt x="86075" y="57571"/>
                      <a:pt x="87945" y="58371"/>
                      <a:pt x="89282" y="59821"/>
                    </a:cubicBezTo>
                    <a:lnTo>
                      <a:pt x="89282" y="59821"/>
                    </a:lnTo>
                    <a:cubicBezTo>
                      <a:pt x="89265" y="59821"/>
                      <a:pt x="89248" y="59821"/>
                      <a:pt x="89231" y="59821"/>
                    </a:cubicBezTo>
                    <a:cubicBezTo>
                      <a:pt x="87362" y="59821"/>
                      <a:pt x="85595" y="60659"/>
                      <a:pt x="84353" y="61962"/>
                    </a:cubicBezTo>
                    <a:cubicBezTo>
                      <a:pt x="84434" y="60367"/>
                      <a:pt x="83851" y="58871"/>
                      <a:pt x="82866" y="57688"/>
                    </a:cubicBezTo>
                    <a:cubicBezTo>
                      <a:pt x="83291" y="57609"/>
                      <a:pt x="83719" y="57571"/>
                      <a:pt x="84143" y="57571"/>
                    </a:cubicBezTo>
                    <a:close/>
                    <a:moveTo>
                      <a:pt x="94437" y="57571"/>
                    </a:moveTo>
                    <a:cubicBezTo>
                      <a:pt x="94862" y="57571"/>
                      <a:pt x="95290" y="57609"/>
                      <a:pt x="95715" y="57688"/>
                    </a:cubicBezTo>
                    <a:cubicBezTo>
                      <a:pt x="94720" y="58871"/>
                      <a:pt x="94138" y="60367"/>
                      <a:pt x="94228" y="61962"/>
                    </a:cubicBezTo>
                    <a:cubicBezTo>
                      <a:pt x="92977" y="60659"/>
                      <a:pt x="91218" y="59821"/>
                      <a:pt x="89350" y="59821"/>
                    </a:cubicBezTo>
                    <a:cubicBezTo>
                      <a:pt x="89333" y="59821"/>
                      <a:pt x="89316" y="59821"/>
                      <a:pt x="89299" y="59821"/>
                    </a:cubicBezTo>
                    <a:lnTo>
                      <a:pt x="89299" y="59821"/>
                    </a:lnTo>
                    <a:cubicBezTo>
                      <a:pt x="90636" y="58371"/>
                      <a:pt x="92506" y="57571"/>
                      <a:pt x="94437" y="57571"/>
                    </a:cubicBezTo>
                    <a:close/>
                    <a:moveTo>
                      <a:pt x="47495" y="57735"/>
                    </a:moveTo>
                    <a:cubicBezTo>
                      <a:pt x="47916" y="57735"/>
                      <a:pt x="48340" y="57773"/>
                      <a:pt x="48762" y="57849"/>
                    </a:cubicBezTo>
                    <a:cubicBezTo>
                      <a:pt x="48242" y="58468"/>
                      <a:pt x="47839" y="59176"/>
                      <a:pt x="47579" y="59937"/>
                    </a:cubicBezTo>
                    <a:cubicBezTo>
                      <a:pt x="47337" y="60636"/>
                      <a:pt x="47230" y="61371"/>
                      <a:pt x="47275" y="62115"/>
                    </a:cubicBezTo>
                    <a:lnTo>
                      <a:pt x="47275" y="62124"/>
                    </a:lnTo>
                    <a:cubicBezTo>
                      <a:pt x="46033" y="60820"/>
                      <a:pt x="44265" y="59982"/>
                      <a:pt x="42405" y="59982"/>
                    </a:cubicBezTo>
                    <a:cubicBezTo>
                      <a:pt x="42386" y="59982"/>
                      <a:pt x="42366" y="59982"/>
                      <a:pt x="42346" y="59982"/>
                    </a:cubicBezTo>
                    <a:cubicBezTo>
                      <a:pt x="43686" y="58532"/>
                      <a:pt x="45558" y="57735"/>
                      <a:pt x="47495" y="57735"/>
                    </a:cubicBezTo>
                    <a:close/>
                    <a:moveTo>
                      <a:pt x="60510" y="57740"/>
                    </a:moveTo>
                    <a:cubicBezTo>
                      <a:pt x="62438" y="57740"/>
                      <a:pt x="64308" y="58537"/>
                      <a:pt x="65644" y="59982"/>
                    </a:cubicBezTo>
                    <a:cubicBezTo>
                      <a:pt x="65624" y="59982"/>
                      <a:pt x="65604" y="59982"/>
                      <a:pt x="65585" y="59982"/>
                    </a:cubicBezTo>
                    <a:cubicBezTo>
                      <a:pt x="63725" y="59982"/>
                      <a:pt x="61957" y="60820"/>
                      <a:pt x="60715" y="62124"/>
                    </a:cubicBezTo>
                    <a:cubicBezTo>
                      <a:pt x="60751" y="61380"/>
                      <a:pt x="60653" y="60636"/>
                      <a:pt x="60411" y="59937"/>
                    </a:cubicBezTo>
                    <a:cubicBezTo>
                      <a:pt x="60151" y="59176"/>
                      <a:pt x="59748" y="58468"/>
                      <a:pt x="59228" y="57858"/>
                    </a:cubicBezTo>
                    <a:cubicBezTo>
                      <a:pt x="59655" y="57779"/>
                      <a:pt x="60084" y="57740"/>
                      <a:pt x="60510" y="57740"/>
                    </a:cubicBezTo>
                    <a:close/>
                    <a:moveTo>
                      <a:pt x="23936" y="57764"/>
                    </a:moveTo>
                    <a:cubicBezTo>
                      <a:pt x="24366" y="57764"/>
                      <a:pt x="24800" y="57804"/>
                      <a:pt x="25232" y="57885"/>
                    </a:cubicBezTo>
                    <a:cubicBezTo>
                      <a:pt x="24237" y="59059"/>
                      <a:pt x="23655" y="60565"/>
                      <a:pt x="23744" y="62151"/>
                    </a:cubicBezTo>
                    <a:cubicBezTo>
                      <a:pt x="22494" y="60847"/>
                      <a:pt x="20727" y="60018"/>
                      <a:pt x="18867" y="60018"/>
                    </a:cubicBezTo>
                    <a:cubicBezTo>
                      <a:pt x="18847" y="60018"/>
                      <a:pt x="18827" y="60018"/>
                      <a:pt x="18807" y="60018"/>
                    </a:cubicBezTo>
                    <a:cubicBezTo>
                      <a:pt x="18787" y="60018"/>
                      <a:pt x="18767" y="60018"/>
                      <a:pt x="18747" y="60018"/>
                    </a:cubicBezTo>
                    <a:cubicBezTo>
                      <a:pt x="16879" y="60018"/>
                      <a:pt x="15111" y="60847"/>
                      <a:pt x="13870" y="62151"/>
                    </a:cubicBezTo>
                    <a:cubicBezTo>
                      <a:pt x="13951" y="60573"/>
                      <a:pt x="13368" y="59068"/>
                      <a:pt x="12382" y="57885"/>
                    </a:cubicBezTo>
                    <a:lnTo>
                      <a:pt x="12374" y="57885"/>
                    </a:lnTo>
                    <a:cubicBezTo>
                      <a:pt x="12805" y="57804"/>
                      <a:pt x="13239" y="57764"/>
                      <a:pt x="13670" y="57764"/>
                    </a:cubicBezTo>
                    <a:cubicBezTo>
                      <a:pt x="15599" y="57764"/>
                      <a:pt x="17467" y="58566"/>
                      <a:pt x="18807" y="60009"/>
                    </a:cubicBezTo>
                    <a:cubicBezTo>
                      <a:pt x="20140" y="58566"/>
                      <a:pt x="22007" y="57764"/>
                      <a:pt x="23936" y="57764"/>
                    </a:cubicBezTo>
                    <a:close/>
                    <a:moveTo>
                      <a:pt x="107668" y="57528"/>
                    </a:moveTo>
                    <a:cubicBezTo>
                      <a:pt x="109594" y="57528"/>
                      <a:pt x="111464" y="58327"/>
                      <a:pt x="112812" y="59767"/>
                    </a:cubicBezTo>
                    <a:cubicBezTo>
                      <a:pt x="112793" y="59767"/>
                      <a:pt x="112774" y="59767"/>
                      <a:pt x="112756" y="59767"/>
                    </a:cubicBezTo>
                    <a:cubicBezTo>
                      <a:pt x="110769" y="59767"/>
                      <a:pt x="108902" y="60712"/>
                      <a:pt x="107650" y="62159"/>
                    </a:cubicBezTo>
                    <a:lnTo>
                      <a:pt x="107650" y="62159"/>
                    </a:lnTo>
                    <a:cubicBezTo>
                      <a:pt x="107803" y="60502"/>
                      <a:pt x="107211" y="58925"/>
                      <a:pt x="106181" y="57688"/>
                    </a:cubicBezTo>
                    <a:cubicBezTo>
                      <a:pt x="106675" y="57580"/>
                      <a:pt x="107173" y="57528"/>
                      <a:pt x="107668" y="57528"/>
                    </a:cubicBezTo>
                    <a:close/>
                    <a:moveTo>
                      <a:pt x="37187" y="57724"/>
                    </a:moveTo>
                    <a:cubicBezTo>
                      <a:pt x="39116" y="57724"/>
                      <a:pt x="40983" y="58519"/>
                      <a:pt x="42328" y="59964"/>
                    </a:cubicBezTo>
                    <a:cubicBezTo>
                      <a:pt x="42310" y="59964"/>
                      <a:pt x="42291" y="59964"/>
                      <a:pt x="42273" y="59964"/>
                    </a:cubicBezTo>
                    <a:cubicBezTo>
                      <a:pt x="40286" y="59964"/>
                      <a:pt x="38419" y="60910"/>
                      <a:pt x="37167" y="62366"/>
                    </a:cubicBezTo>
                    <a:cubicBezTo>
                      <a:pt x="37320" y="60699"/>
                      <a:pt x="36728" y="59122"/>
                      <a:pt x="35698" y="57894"/>
                    </a:cubicBezTo>
                    <a:lnTo>
                      <a:pt x="35689" y="57885"/>
                    </a:lnTo>
                    <a:cubicBezTo>
                      <a:pt x="36187" y="57777"/>
                      <a:pt x="36689" y="57724"/>
                      <a:pt x="37187" y="57724"/>
                    </a:cubicBezTo>
                    <a:close/>
                    <a:moveTo>
                      <a:pt x="124486" y="55678"/>
                    </a:moveTo>
                    <a:cubicBezTo>
                      <a:pt x="127068" y="55678"/>
                      <a:pt x="129649" y="57049"/>
                      <a:pt x="130544" y="59794"/>
                    </a:cubicBezTo>
                    <a:cubicBezTo>
                      <a:pt x="130760" y="60475"/>
                      <a:pt x="130876" y="61183"/>
                      <a:pt x="130876" y="61900"/>
                    </a:cubicBezTo>
                    <a:cubicBezTo>
                      <a:pt x="130403" y="61798"/>
                      <a:pt x="129926" y="61748"/>
                      <a:pt x="129452" y="61748"/>
                    </a:cubicBezTo>
                    <a:cubicBezTo>
                      <a:pt x="127593" y="61748"/>
                      <a:pt x="125787" y="62514"/>
                      <a:pt x="124487" y="63907"/>
                    </a:cubicBezTo>
                    <a:cubicBezTo>
                      <a:pt x="123215" y="62527"/>
                      <a:pt x="121414" y="61747"/>
                      <a:pt x="119541" y="61747"/>
                    </a:cubicBezTo>
                    <a:cubicBezTo>
                      <a:pt x="119048" y="61747"/>
                      <a:pt x="118564" y="61801"/>
                      <a:pt x="118080" y="61909"/>
                    </a:cubicBezTo>
                    <a:cubicBezTo>
                      <a:pt x="118080" y="61192"/>
                      <a:pt x="118197" y="60484"/>
                      <a:pt x="118412" y="59803"/>
                    </a:cubicBezTo>
                    <a:lnTo>
                      <a:pt x="118421" y="59794"/>
                    </a:lnTo>
                    <a:cubicBezTo>
                      <a:pt x="119317" y="57051"/>
                      <a:pt x="121902" y="55678"/>
                      <a:pt x="124486" y="55678"/>
                    </a:cubicBezTo>
                    <a:close/>
                    <a:moveTo>
                      <a:pt x="77628" y="55717"/>
                    </a:moveTo>
                    <a:cubicBezTo>
                      <a:pt x="80804" y="55717"/>
                      <a:pt x="83980" y="57795"/>
                      <a:pt x="84022" y="61951"/>
                    </a:cubicBezTo>
                    <a:lnTo>
                      <a:pt x="84022" y="61951"/>
                    </a:lnTo>
                    <a:cubicBezTo>
                      <a:pt x="83546" y="61848"/>
                      <a:pt x="83066" y="61797"/>
                      <a:pt x="82590" y="61797"/>
                    </a:cubicBezTo>
                    <a:cubicBezTo>
                      <a:pt x="80737" y="61797"/>
                      <a:pt x="78939" y="62563"/>
                      <a:pt x="77651" y="63952"/>
                    </a:cubicBezTo>
                    <a:cubicBezTo>
                      <a:pt x="76377" y="62579"/>
                      <a:pt x="74589" y="61801"/>
                      <a:pt x="72710" y="61801"/>
                    </a:cubicBezTo>
                    <a:cubicBezTo>
                      <a:pt x="72699" y="61801"/>
                      <a:pt x="72688" y="61801"/>
                      <a:pt x="72678" y="61801"/>
                    </a:cubicBezTo>
                    <a:cubicBezTo>
                      <a:pt x="72194" y="61801"/>
                      <a:pt x="71710" y="61846"/>
                      <a:pt x="71235" y="61953"/>
                    </a:cubicBezTo>
                    <a:cubicBezTo>
                      <a:pt x="71275" y="57796"/>
                      <a:pt x="74452" y="55717"/>
                      <a:pt x="77628" y="55717"/>
                    </a:cubicBezTo>
                    <a:close/>
                    <a:moveTo>
                      <a:pt x="100943" y="55717"/>
                    </a:moveTo>
                    <a:cubicBezTo>
                      <a:pt x="104119" y="55717"/>
                      <a:pt x="107295" y="57795"/>
                      <a:pt x="107337" y="61951"/>
                    </a:cubicBezTo>
                    <a:lnTo>
                      <a:pt x="107337" y="61951"/>
                    </a:lnTo>
                    <a:cubicBezTo>
                      <a:pt x="106865" y="61851"/>
                      <a:pt x="106389" y="61802"/>
                      <a:pt x="105918" y="61802"/>
                    </a:cubicBezTo>
                    <a:cubicBezTo>
                      <a:pt x="104057" y="61802"/>
                      <a:pt x="102256" y="62568"/>
                      <a:pt x="100957" y="63961"/>
                    </a:cubicBezTo>
                    <a:cubicBezTo>
                      <a:pt x="99683" y="62588"/>
                      <a:pt x="97895" y="61801"/>
                      <a:pt x="96025" y="61801"/>
                    </a:cubicBezTo>
                    <a:cubicBezTo>
                      <a:pt x="96014" y="61801"/>
                      <a:pt x="96003" y="61801"/>
                      <a:pt x="95993" y="61801"/>
                    </a:cubicBezTo>
                    <a:cubicBezTo>
                      <a:pt x="95509" y="61801"/>
                      <a:pt x="95025" y="61846"/>
                      <a:pt x="94550" y="61953"/>
                    </a:cubicBezTo>
                    <a:cubicBezTo>
                      <a:pt x="94590" y="57796"/>
                      <a:pt x="97767" y="55717"/>
                      <a:pt x="100943" y="55717"/>
                    </a:cubicBezTo>
                    <a:close/>
                    <a:moveTo>
                      <a:pt x="54007" y="55884"/>
                    </a:moveTo>
                    <a:cubicBezTo>
                      <a:pt x="56587" y="55884"/>
                      <a:pt x="59166" y="57255"/>
                      <a:pt x="60061" y="60000"/>
                    </a:cubicBezTo>
                    <a:cubicBezTo>
                      <a:pt x="60285" y="60681"/>
                      <a:pt x="60393" y="61389"/>
                      <a:pt x="60402" y="62106"/>
                    </a:cubicBezTo>
                    <a:cubicBezTo>
                      <a:pt x="59929" y="62004"/>
                      <a:pt x="59451" y="61954"/>
                      <a:pt x="58977" y="61954"/>
                    </a:cubicBezTo>
                    <a:cubicBezTo>
                      <a:pt x="57118" y="61954"/>
                      <a:pt x="55312" y="62720"/>
                      <a:pt x="54013" y="64113"/>
                    </a:cubicBezTo>
                    <a:cubicBezTo>
                      <a:pt x="52741" y="62733"/>
                      <a:pt x="50939" y="61953"/>
                      <a:pt x="49067" y="61953"/>
                    </a:cubicBezTo>
                    <a:cubicBezTo>
                      <a:pt x="48574" y="61953"/>
                      <a:pt x="48090" y="61998"/>
                      <a:pt x="47624" y="62106"/>
                    </a:cubicBezTo>
                    <a:cubicBezTo>
                      <a:pt x="47615" y="61389"/>
                      <a:pt x="47723" y="60681"/>
                      <a:pt x="47929" y="60009"/>
                    </a:cubicBezTo>
                    <a:lnTo>
                      <a:pt x="47947" y="60000"/>
                    </a:lnTo>
                    <a:cubicBezTo>
                      <a:pt x="48843" y="57257"/>
                      <a:pt x="51425" y="55884"/>
                      <a:pt x="54007" y="55884"/>
                    </a:cubicBezTo>
                    <a:close/>
                    <a:moveTo>
                      <a:pt x="7145" y="55914"/>
                    </a:moveTo>
                    <a:cubicBezTo>
                      <a:pt x="10322" y="55914"/>
                      <a:pt x="13498" y="57993"/>
                      <a:pt x="13538" y="62151"/>
                    </a:cubicBezTo>
                    <a:cubicBezTo>
                      <a:pt x="13063" y="62046"/>
                      <a:pt x="12582" y="61995"/>
                      <a:pt x="12105" y="61995"/>
                    </a:cubicBezTo>
                    <a:cubicBezTo>
                      <a:pt x="10247" y="61995"/>
                      <a:pt x="8440" y="62767"/>
                      <a:pt x="7150" y="64158"/>
                    </a:cubicBezTo>
                    <a:cubicBezTo>
                      <a:pt x="5875" y="62786"/>
                      <a:pt x="4096" y="61998"/>
                      <a:pt x="2226" y="61998"/>
                    </a:cubicBezTo>
                    <a:cubicBezTo>
                      <a:pt x="2216" y="61998"/>
                      <a:pt x="2205" y="61998"/>
                      <a:pt x="2194" y="61998"/>
                    </a:cubicBezTo>
                    <a:cubicBezTo>
                      <a:pt x="1711" y="61998"/>
                      <a:pt x="1227" y="62043"/>
                      <a:pt x="752" y="62151"/>
                    </a:cubicBezTo>
                    <a:cubicBezTo>
                      <a:pt x="792" y="57993"/>
                      <a:pt x="3969" y="55914"/>
                      <a:pt x="7145" y="55914"/>
                    </a:cubicBezTo>
                    <a:close/>
                    <a:moveTo>
                      <a:pt x="30465" y="55917"/>
                    </a:moveTo>
                    <a:cubicBezTo>
                      <a:pt x="33638" y="55917"/>
                      <a:pt x="36811" y="57993"/>
                      <a:pt x="36854" y="62147"/>
                    </a:cubicBezTo>
                    <a:lnTo>
                      <a:pt x="36854" y="62147"/>
                    </a:lnTo>
                    <a:cubicBezTo>
                      <a:pt x="36384" y="62047"/>
                      <a:pt x="35912" y="61999"/>
                      <a:pt x="35443" y="61999"/>
                    </a:cubicBezTo>
                    <a:cubicBezTo>
                      <a:pt x="33580" y="61999"/>
                      <a:pt x="31775" y="62765"/>
                      <a:pt x="30483" y="64158"/>
                    </a:cubicBezTo>
                    <a:cubicBezTo>
                      <a:pt x="29201" y="62778"/>
                      <a:pt x="27409" y="61998"/>
                      <a:pt x="25528" y="61998"/>
                    </a:cubicBezTo>
                    <a:cubicBezTo>
                      <a:pt x="25044" y="61998"/>
                      <a:pt x="24560" y="62052"/>
                      <a:pt x="24085" y="62151"/>
                    </a:cubicBezTo>
                    <a:cubicBezTo>
                      <a:pt x="24116" y="57996"/>
                      <a:pt x="27290" y="55917"/>
                      <a:pt x="30465" y="55917"/>
                    </a:cubicBezTo>
                    <a:close/>
                    <a:moveTo>
                      <a:pt x="119322" y="62140"/>
                    </a:moveTo>
                    <a:cubicBezTo>
                      <a:pt x="121256" y="62140"/>
                      <a:pt x="123125" y="62943"/>
                      <a:pt x="124469" y="64391"/>
                    </a:cubicBezTo>
                    <a:cubicBezTo>
                      <a:pt x="124450" y="64390"/>
                      <a:pt x="124430" y="64390"/>
                      <a:pt x="124410" y="64390"/>
                    </a:cubicBezTo>
                    <a:cubicBezTo>
                      <a:pt x="122541" y="64390"/>
                      <a:pt x="120773" y="65229"/>
                      <a:pt x="119532" y="66532"/>
                    </a:cubicBezTo>
                    <a:cubicBezTo>
                      <a:pt x="119613" y="64946"/>
                      <a:pt x="119030" y="63441"/>
                      <a:pt x="118045" y="62258"/>
                    </a:cubicBezTo>
                    <a:cubicBezTo>
                      <a:pt x="118470" y="62179"/>
                      <a:pt x="118898" y="62140"/>
                      <a:pt x="119322" y="62140"/>
                    </a:cubicBezTo>
                    <a:close/>
                    <a:moveTo>
                      <a:pt x="129616" y="62140"/>
                    </a:moveTo>
                    <a:cubicBezTo>
                      <a:pt x="130040" y="62140"/>
                      <a:pt x="130468" y="62179"/>
                      <a:pt x="130894" y="62258"/>
                    </a:cubicBezTo>
                    <a:cubicBezTo>
                      <a:pt x="129908" y="63423"/>
                      <a:pt x="129326" y="64928"/>
                      <a:pt x="129415" y="66523"/>
                    </a:cubicBezTo>
                    <a:lnTo>
                      <a:pt x="129406" y="66532"/>
                    </a:lnTo>
                    <a:cubicBezTo>
                      <a:pt x="128156" y="65229"/>
                      <a:pt x="126388" y="64390"/>
                      <a:pt x="124528" y="64390"/>
                    </a:cubicBezTo>
                    <a:cubicBezTo>
                      <a:pt x="124509" y="64390"/>
                      <a:pt x="124489" y="64390"/>
                      <a:pt x="124469" y="64391"/>
                    </a:cubicBezTo>
                    <a:cubicBezTo>
                      <a:pt x="125807" y="62943"/>
                      <a:pt x="127680" y="62140"/>
                      <a:pt x="129616" y="62140"/>
                    </a:cubicBezTo>
                    <a:close/>
                    <a:moveTo>
                      <a:pt x="95796" y="62176"/>
                    </a:moveTo>
                    <a:cubicBezTo>
                      <a:pt x="97737" y="62176"/>
                      <a:pt x="99610" y="62980"/>
                      <a:pt x="100948" y="64435"/>
                    </a:cubicBezTo>
                    <a:cubicBezTo>
                      <a:pt x="100928" y="64435"/>
                      <a:pt x="100908" y="64435"/>
                      <a:pt x="100888" y="64435"/>
                    </a:cubicBezTo>
                    <a:cubicBezTo>
                      <a:pt x="99020" y="64435"/>
                      <a:pt x="97252" y="65265"/>
                      <a:pt x="96011" y="66568"/>
                    </a:cubicBezTo>
                    <a:cubicBezTo>
                      <a:pt x="96091" y="64982"/>
                      <a:pt x="95509" y="63477"/>
                      <a:pt x="94514" y="62294"/>
                    </a:cubicBezTo>
                    <a:cubicBezTo>
                      <a:pt x="94941" y="62215"/>
                      <a:pt x="95370" y="62176"/>
                      <a:pt x="95796" y="62176"/>
                    </a:cubicBezTo>
                    <a:close/>
                    <a:moveTo>
                      <a:pt x="82771" y="62185"/>
                    </a:moveTo>
                    <a:cubicBezTo>
                      <a:pt x="83195" y="62185"/>
                      <a:pt x="83623" y="62224"/>
                      <a:pt x="84048" y="62303"/>
                    </a:cubicBezTo>
                    <a:cubicBezTo>
                      <a:pt x="83063" y="63477"/>
                      <a:pt x="82480" y="64991"/>
                      <a:pt x="82561" y="66577"/>
                    </a:cubicBezTo>
                    <a:cubicBezTo>
                      <a:pt x="81320" y="65274"/>
                      <a:pt x="79552" y="64435"/>
                      <a:pt x="77683" y="64435"/>
                    </a:cubicBezTo>
                    <a:cubicBezTo>
                      <a:pt x="77666" y="64435"/>
                      <a:pt x="77650" y="64435"/>
                      <a:pt x="77633" y="64435"/>
                    </a:cubicBezTo>
                    <a:lnTo>
                      <a:pt x="77633" y="64435"/>
                    </a:lnTo>
                    <a:cubicBezTo>
                      <a:pt x="78970" y="62988"/>
                      <a:pt x="80838" y="62185"/>
                      <a:pt x="82771" y="62185"/>
                    </a:cubicBezTo>
                    <a:close/>
                    <a:moveTo>
                      <a:pt x="59134" y="62337"/>
                    </a:moveTo>
                    <a:cubicBezTo>
                      <a:pt x="59561" y="62337"/>
                      <a:pt x="59992" y="62376"/>
                      <a:pt x="60420" y="62455"/>
                    </a:cubicBezTo>
                    <a:cubicBezTo>
                      <a:pt x="59427" y="63627"/>
                      <a:pt x="58845" y="65119"/>
                      <a:pt x="58932" y="66720"/>
                    </a:cubicBezTo>
                    <a:lnTo>
                      <a:pt x="58932" y="66720"/>
                    </a:lnTo>
                    <a:cubicBezTo>
                      <a:pt x="57682" y="65417"/>
                      <a:pt x="55914" y="64587"/>
                      <a:pt x="54055" y="64587"/>
                    </a:cubicBezTo>
                    <a:cubicBezTo>
                      <a:pt x="54035" y="64587"/>
                      <a:pt x="54015" y="64588"/>
                      <a:pt x="53995" y="64588"/>
                    </a:cubicBezTo>
                    <a:cubicBezTo>
                      <a:pt x="55331" y="63135"/>
                      <a:pt x="57201" y="62337"/>
                      <a:pt x="59134" y="62337"/>
                    </a:cubicBezTo>
                    <a:close/>
                    <a:moveTo>
                      <a:pt x="48861" y="62333"/>
                    </a:moveTo>
                    <a:cubicBezTo>
                      <a:pt x="50795" y="62333"/>
                      <a:pt x="52662" y="63137"/>
                      <a:pt x="53995" y="64588"/>
                    </a:cubicBezTo>
                    <a:cubicBezTo>
                      <a:pt x="53975" y="64588"/>
                      <a:pt x="53955" y="64587"/>
                      <a:pt x="53935" y="64587"/>
                    </a:cubicBezTo>
                    <a:cubicBezTo>
                      <a:pt x="52067" y="64587"/>
                      <a:pt x="50299" y="65417"/>
                      <a:pt x="49058" y="66720"/>
                    </a:cubicBezTo>
                    <a:cubicBezTo>
                      <a:pt x="49138" y="65134"/>
                      <a:pt x="48556" y="63629"/>
                      <a:pt x="47561" y="62455"/>
                    </a:cubicBezTo>
                    <a:cubicBezTo>
                      <a:pt x="47994" y="62373"/>
                      <a:pt x="48429" y="62333"/>
                      <a:pt x="48861" y="62333"/>
                    </a:cubicBezTo>
                    <a:close/>
                    <a:moveTo>
                      <a:pt x="106103" y="62174"/>
                    </a:moveTo>
                    <a:cubicBezTo>
                      <a:pt x="106576" y="62174"/>
                      <a:pt x="107052" y="62222"/>
                      <a:pt x="107525" y="62321"/>
                    </a:cubicBezTo>
                    <a:cubicBezTo>
                      <a:pt x="106512" y="63566"/>
                      <a:pt x="105939" y="65161"/>
                      <a:pt x="106127" y="66837"/>
                    </a:cubicBezTo>
                    <a:cubicBezTo>
                      <a:pt x="104872" y="65387"/>
                      <a:pt x="103007" y="64435"/>
                      <a:pt x="101030" y="64435"/>
                    </a:cubicBezTo>
                    <a:cubicBezTo>
                      <a:pt x="101003" y="64435"/>
                      <a:pt x="100975" y="64435"/>
                      <a:pt x="100948" y="64435"/>
                    </a:cubicBezTo>
                    <a:cubicBezTo>
                      <a:pt x="102295" y="62981"/>
                      <a:pt x="104168" y="62174"/>
                      <a:pt x="106103" y="62174"/>
                    </a:cubicBezTo>
                    <a:close/>
                    <a:moveTo>
                      <a:pt x="70807" y="57738"/>
                    </a:moveTo>
                    <a:cubicBezTo>
                      <a:pt x="71283" y="57738"/>
                      <a:pt x="71762" y="57786"/>
                      <a:pt x="72239" y="57885"/>
                    </a:cubicBezTo>
                    <a:cubicBezTo>
                      <a:pt x="71271" y="59131"/>
                      <a:pt x="70742" y="60708"/>
                      <a:pt x="70939" y="62348"/>
                    </a:cubicBezTo>
                    <a:cubicBezTo>
                      <a:pt x="71447" y="62234"/>
                      <a:pt x="71959" y="62178"/>
                      <a:pt x="72468" y="62178"/>
                    </a:cubicBezTo>
                    <a:cubicBezTo>
                      <a:pt x="74403" y="62178"/>
                      <a:pt x="76285" y="62981"/>
                      <a:pt x="77633" y="64435"/>
                    </a:cubicBezTo>
                    <a:lnTo>
                      <a:pt x="77633" y="64435"/>
                    </a:lnTo>
                    <a:cubicBezTo>
                      <a:pt x="77630" y="64435"/>
                      <a:pt x="77627" y="64435"/>
                      <a:pt x="77624" y="64435"/>
                    </a:cubicBezTo>
                    <a:cubicBezTo>
                      <a:pt x="77606" y="64435"/>
                      <a:pt x="77587" y="64435"/>
                      <a:pt x="77569" y="64435"/>
                    </a:cubicBezTo>
                    <a:cubicBezTo>
                      <a:pt x="75520" y="64435"/>
                      <a:pt x="73598" y="65435"/>
                      <a:pt x="72346" y="66962"/>
                    </a:cubicBezTo>
                    <a:cubicBezTo>
                      <a:pt x="72703" y="63259"/>
                      <a:pt x="69407" y="59973"/>
                      <a:pt x="65707" y="59973"/>
                    </a:cubicBezTo>
                    <a:cubicBezTo>
                      <a:pt x="65694" y="59973"/>
                      <a:pt x="65682" y="59973"/>
                      <a:pt x="65670" y="59973"/>
                    </a:cubicBezTo>
                    <a:lnTo>
                      <a:pt x="65670" y="59973"/>
                    </a:lnTo>
                    <a:cubicBezTo>
                      <a:pt x="67007" y="58533"/>
                      <a:pt x="68877" y="57738"/>
                      <a:pt x="70807" y="57738"/>
                    </a:cubicBezTo>
                    <a:close/>
                    <a:moveTo>
                      <a:pt x="35611" y="62370"/>
                    </a:moveTo>
                    <a:cubicBezTo>
                      <a:pt x="36087" y="62370"/>
                      <a:pt x="36566" y="62419"/>
                      <a:pt x="37042" y="62518"/>
                    </a:cubicBezTo>
                    <a:cubicBezTo>
                      <a:pt x="36029" y="63763"/>
                      <a:pt x="35456" y="65358"/>
                      <a:pt x="35644" y="67034"/>
                    </a:cubicBezTo>
                    <a:cubicBezTo>
                      <a:pt x="34383" y="65578"/>
                      <a:pt x="32507" y="64632"/>
                      <a:pt x="30521" y="64632"/>
                    </a:cubicBezTo>
                    <a:cubicBezTo>
                      <a:pt x="30502" y="64632"/>
                      <a:pt x="30483" y="64632"/>
                      <a:pt x="30465" y="64633"/>
                    </a:cubicBezTo>
                    <a:cubicBezTo>
                      <a:pt x="30445" y="64632"/>
                      <a:pt x="30425" y="64632"/>
                      <a:pt x="30406" y="64632"/>
                    </a:cubicBezTo>
                    <a:cubicBezTo>
                      <a:pt x="28537" y="64632"/>
                      <a:pt x="26769" y="65471"/>
                      <a:pt x="25528" y="66774"/>
                    </a:cubicBezTo>
                    <a:cubicBezTo>
                      <a:pt x="25608" y="65179"/>
                      <a:pt x="25026" y="63683"/>
                      <a:pt x="24031" y="62500"/>
                    </a:cubicBezTo>
                    <a:cubicBezTo>
                      <a:pt x="24460" y="62420"/>
                      <a:pt x="24890" y="62381"/>
                      <a:pt x="25317" y="62381"/>
                    </a:cubicBezTo>
                    <a:cubicBezTo>
                      <a:pt x="27250" y="62381"/>
                      <a:pt x="29122" y="63178"/>
                      <a:pt x="30465" y="64624"/>
                    </a:cubicBezTo>
                    <a:cubicBezTo>
                      <a:pt x="31802" y="63171"/>
                      <a:pt x="33677" y="62370"/>
                      <a:pt x="35611" y="62370"/>
                    </a:cubicBezTo>
                    <a:close/>
                    <a:moveTo>
                      <a:pt x="112819" y="60274"/>
                    </a:moveTo>
                    <a:cubicBezTo>
                      <a:pt x="115992" y="60274"/>
                      <a:pt x="119164" y="62350"/>
                      <a:pt x="119209" y="66503"/>
                    </a:cubicBezTo>
                    <a:lnTo>
                      <a:pt x="119209" y="66503"/>
                    </a:lnTo>
                    <a:cubicBezTo>
                      <a:pt x="118735" y="66400"/>
                      <a:pt x="118257" y="66350"/>
                      <a:pt x="117783" y="66350"/>
                    </a:cubicBezTo>
                    <a:cubicBezTo>
                      <a:pt x="115922" y="66350"/>
                      <a:pt x="114119" y="67124"/>
                      <a:pt x="112821" y="68521"/>
                    </a:cubicBezTo>
                    <a:cubicBezTo>
                      <a:pt x="111539" y="67142"/>
                      <a:pt x="109747" y="66362"/>
                      <a:pt x="107865" y="66362"/>
                    </a:cubicBezTo>
                    <a:cubicBezTo>
                      <a:pt x="107382" y="66362"/>
                      <a:pt x="106898" y="66407"/>
                      <a:pt x="106423" y="66514"/>
                    </a:cubicBezTo>
                    <a:lnTo>
                      <a:pt x="106423" y="66514"/>
                    </a:lnTo>
                    <a:cubicBezTo>
                      <a:pt x="106463" y="62355"/>
                      <a:pt x="109641" y="60274"/>
                      <a:pt x="112819" y="60274"/>
                    </a:cubicBezTo>
                    <a:close/>
                    <a:moveTo>
                      <a:pt x="136136" y="60276"/>
                    </a:moveTo>
                    <a:cubicBezTo>
                      <a:pt x="139311" y="60276"/>
                      <a:pt x="142484" y="62354"/>
                      <a:pt x="142525" y="66514"/>
                    </a:cubicBezTo>
                    <a:lnTo>
                      <a:pt x="142516" y="66523"/>
                    </a:lnTo>
                    <a:cubicBezTo>
                      <a:pt x="142042" y="66421"/>
                      <a:pt x="141565" y="66372"/>
                      <a:pt x="141091" y="66372"/>
                    </a:cubicBezTo>
                    <a:cubicBezTo>
                      <a:pt x="139233" y="66372"/>
                      <a:pt x="137428" y="67138"/>
                      <a:pt x="136136" y="68530"/>
                    </a:cubicBezTo>
                    <a:cubicBezTo>
                      <a:pt x="134854" y="67150"/>
                      <a:pt x="133062" y="66371"/>
                      <a:pt x="131181" y="66371"/>
                    </a:cubicBezTo>
                    <a:cubicBezTo>
                      <a:pt x="130697" y="66371"/>
                      <a:pt x="130213" y="66425"/>
                      <a:pt x="129738" y="66523"/>
                    </a:cubicBezTo>
                    <a:cubicBezTo>
                      <a:pt x="129778" y="62359"/>
                      <a:pt x="132958" y="60276"/>
                      <a:pt x="136136" y="60276"/>
                    </a:cubicBezTo>
                    <a:close/>
                    <a:moveTo>
                      <a:pt x="89289" y="60321"/>
                    </a:moveTo>
                    <a:cubicBezTo>
                      <a:pt x="92462" y="60321"/>
                      <a:pt x="95638" y="62397"/>
                      <a:pt x="95679" y="66548"/>
                    </a:cubicBezTo>
                    <a:lnTo>
                      <a:pt x="95679" y="66548"/>
                    </a:lnTo>
                    <a:cubicBezTo>
                      <a:pt x="95209" y="66448"/>
                      <a:pt x="94735" y="66398"/>
                      <a:pt x="94264" y="66398"/>
                    </a:cubicBezTo>
                    <a:cubicBezTo>
                      <a:pt x="92405" y="66398"/>
                      <a:pt x="90601" y="67165"/>
                      <a:pt x="89308" y="68557"/>
                    </a:cubicBezTo>
                    <a:cubicBezTo>
                      <a:pt x="88027" y="67177"/>
                      <a:pt x="86235" y="66398"/>
                      <a:pt x="84353" y="66398"/>
                    </a:cubicBezTo>
                    <a:cubicBezTo>
                      <a:pt x="83869" y="66398"/>
                      <a:pt x="83385" y="66452"/>
                      <a:pt x="82910" y="66550"/>
                    </a:cubicBezTo>
                    <a:cubicBezTo>
                      <a:pt x="82942" y="62398"/>
                      <a:pt x="86114" y="60321"/>
                      <a:pt x="89289" y="60321"/>
                    </a:cubicBezTo>
                    <a:close/>
                    <a:moveTo>
                      <a:pt x="42335" y="60475"/>
                    </a:moveTo>
                    <a:cubicBezTo>
                      <a:pt x="45508" y="60475"/>
                      <a:pt x="48684" y="62552"/>
                      <a:pt x="48726" y="66708"/>
                    </a:cubicBezTo>
                    <a:lnTo>
                      <a:pt x="48726" y="66708"/>
                    </a:lnTo>
                    <a:cubicBezTo>
                      <a:pt x="48257" y="66608"/>
                      <a:pt x="47784" y="66560"/>
                      <a:pt x="47315" y="66560"/>
                    </a:cubicBezTo>
                    <a:cubicBezTo>
                      <a:pt x="45452" y="66560"/>
                      <a:pt x="43648" y="67326"/>
                      <a:pt x="42355" y="68719"/>
                    </a:cubicBezTo>
                    <a:cubicBezTo>
                      <a:pt x="41081" y="67346"/>
                      <a:pt x="39302" y="66559"/>
                      <a:pt x="37432" y="66559"/>
                    </a:cubicBezTo>
                    <a:cubicBezTo>
                      <a:pt x="37421" y="66559"/>
                      <a:pt x="37411" y="66559"/>
                      <a:pt x="37400" y="66559"/>
                    </a:cubicBezTo>
                    <a:cubicBezTo>
                      <a:pt x="36916" y="66559"/>
                      <a:pt x="36432" y="66604"/>
                      <a:pt x="35958" y="66711"/>
                    </a:cubicBezTo>
                    <a:cubicBezTo>
                      <a:pt x="35989" y="62554"/>
                      <a:pt x="39161" y="60475"/>
                      <a:pt x="42335" y="60475"/>
                    </a:cubicBezTo>
                    <a:close/>
                    <a:moveTo>
                      <a:pt x="65651" y="60478"/>
                    </a:moveTo>
                    <a:cubicBezTo>
                      <a:pt x="68826" y="60478"/>
                      <a:pt x="72001" y="62555"/>
                      <a:pt x="72041" y="66711"/>
                    </a:cubicBezTo>
                    <a:cubicBezTo>
                      <a:pt x="71566" y="66609"/>
                      <a:pt x="71088" y="66560"/>
                      <a:pt x="70614" y="66560"/>
                    </a:cubicBezTo>
                    <a:cubicBezTo>
                      <a:pt x="68752" y="66560"/>
                      <a:pt x="66952" y="67326"/>
                      <a:pt x="65653" y="68719"/>
                    </a:cubicBezTo>
                    <a:cubicBezTo>
                      <a:pt x="64371" y="67339"/>
                      <a:pt x="62579" y="66559"/>
                      <a:pt x="60697" y="66559"/>
                    </a:cubicBezTo>
                    <a:cubicBezTo>
                      <a:pt x="60214" y="66559"/>
                      <a:pt x="59730" y="66613"/>
                      <a:pt x="59255" y="66711"/>
                    </a:cubicBezTo>
                    <a:cubicBezTo>
                      <a:pt x="59295" y="62557"/>
                      <a:pt x="62473" y="60478"/>
                      <a:pt x="65651" y="60478"/>
                    </a:cubicBezTo>
                    <a:close/>
                    <a:moveTo>
                      <a:pt x="18806" y="60522"/>
                    </a:moveTo>
                    <a:cubicBezTo>
                      <a:pt x="21979" y="60522"/>
                      <a:pt x="25151" y="62596"/>
                      <a:pt x="25196" y="66747"/>
                    </a:cubicBezTo>
                    <a:lnTo>
                      <a:pt x="25196" y="66747"/>
                    </a:lnTo>
                    <a:cubicBezTo>
                      <a:pt x="24723" y="66645"/>
                      <a:pt x="24245" y="66596"/>
                      <a:pt x="23772" y="66596"/>
                    </a:cubicBezTo>
                    <a:cubicBezTo>
                      <a:pt x="21913" y="66596"/>
                      <a:pt x="20107" y="67362"/>
                      <a:pt x="18807" y="68754"/>
                    </a:cubicBezTo>
                    <a:cubicBezTo>
                      <a:pt x="17526" y="67374"/>
                      <a:pt x="15734" y="66595"/>
                      <a:pt x="13852" y="66595"/>
                    </a:cubicBezTo>
                    <a:cubicBezTo>
                      <a:pt x="13368" y="66595"/>
                      <a:pt x="12884" y="66649"/>
                      <a:pt x="12409" y="66747"/>
                    </a:cubicBezTo>
                    <a:cubicBezTo>
                      <a:pt x="12454" y="62599"/>
                      <a:pt x="15631" y="60522"/>
                      <a:pt x="18806" y="60522"/>
                    </a:cubicBezTo>
                    <a:close/>
                    <a:moveTo>
                      <a:pt x="84142" y="66790"/>
                    </a:moveTo>
                    <a:cubicBezTo>
                      <a:pt x="86075" y="66790"/>
                      <a:pt x="87947" y="67588"/>
                      <a:pt x="89290" y="69041"/>
                    </a:cubicBezTo>
                    <a:lnTo>
                      <a:pt x="89290" y="69041"/>
                    </a:lnTo>
                    <a:cubicBezTo>
                      <a:pt x="89287" y="69041"/>
                      <a:pt x="89284" y="69041"/>
                      <a:pt x="89281" y="69041"/>
                    </a:cubicBezTo>
                    <a:cubicBezTo>
                      <a:pt x="89262" y="69041"/>
                      <a:pt x="89242" y="69041"/>
                      <a:pt x="89222" y="69041"/>
                    </a:cubicBezTo>
                    <a:cubicBezTo>
                      <a:pt x="87354" y="69041"/>
                      <a:pt x="85594" y="69879"/>
                      <a:pt x="84344" y="71183"/>
                    </a:cubicBezTo>
                    <a:cubicBezTo>
                      <a:pt x="84434" y="69588"/>
                      <a:pt x="83851" y="68082"/>
                      <a:pt x="82857" y="66909"/>
                    </a:cubicBezTo>
                    <a:cubicBezTo>
                      <a:pt x="83285" y="66829"/>
                      <a:pt x="83715" y="66790"/>
                      <a:pt x="84142" y="66790"/>
                    </a:cubicBezTo>
                    <a:close/>
                    <a:moveTo>
                      <a:pt x="94437" y="66782"/>
                    </a:moveTo>
                    <a:cubicBezTo>
                      <a:pt x="94862" y="66782"/>
                      <a:pt x="95290" y="66821"/>
                      <a:pt x="95715" y="66900"/>
                    </a:cubicBezTo>
                    <a:cubicBezTo>
                      <a:pt x="94720" y="68082"/>
                      <a:pt x="94138" y="69579"/>
                      <a:pt x="94228" y="71174"/>
                    </a:cubicBezTo>
                    <a:lnTo>
                      <a:pt x="94219" y="71183"/>
                    </a:lnTo>
                    <a:cubicBezTo>
                      <a:pt x="92977" y="69879"/>
                      <a:pt x="91209" y="69041"/>
                      <a:pt x="89341" y="69041"/>
                    </a:cubicBezTo>
                    <a:cubicBezTo>
                      <a:pt x="89324" y="69041"/>
                      <a:pt x="89307" y="69041"/>
                      <a:pt x="89290" y="69041"/>
                    </a:cubicBezTo>
                    <a:lnTo>
                      <a:pt x="89290" y="69041"/>
                    </a:lnTo>
                    <a:cubicBezTo>
                      <a:pt x="90628" y="67586"/>
                      <a:pt x="92502" y="66782"/>
                      <a:pt x="94437" y="66782"/>
                    </a:cubicBezTo>
                    <a:close/>
                    <a:moveTo>
                      <a:pt x="47476" y="66925"/>
                    </a:moveTo>
                    <a:cubicBezTo>
                      <a:pt x="47900" y="66925"/>
                      <a:pt x="48328" y="66964"/>
                      <a:pt x="48753" y="67043"/>
                    </a:cubicBezTo>
                    <a:cubicBezTo>
                      <a:pt x="47767" y="68226"/>
                      <a:pt x="47185" y="69731"/>
                      <a:pt x="47266" y="71317"/>
                    </a:cubicBezTo>
                    <a:cubicBezTo>
                      <a:pt x="46024" y="70014"/>
                      <a:pt x="44257" y="69184"/>
                      <a:pt x="42388" y="69184"/>
                    </a:cubicBezTo>
                    <a:cubicBezTo>
                      <a:pt x="42371" y="69184"/>
                      <a:pt x="42354" y="69184"/>
                      <a:pt x="42337" y="69184"/>
                    </a:cubicBezTo>
                    <a:lnTo>
                      <a:pt x="42337" y="69184"/>
                    </a:lnTo>
                    <a:cubicBezTo>
                      <a:pt x="43675" y="67729"/>
                      <a:pt x="45543" y="66925"/>
                      <a:pt x="47476" y="66925"/>
                    </a:cubicBezTo>
                    <a:close/>
                    <a:moveTo>
                      <a:pt x="60488" y="66929"/>
                    </a:moveTo>
                    <a:cubicBezTo>
                      <a:pt x="62422" y="66929"/>
                      <a:pt x="64295" y="67727"/>
                      <a:pt x="65636" y="69175"/>
                    </a:cubicBezTo>
                    <a:lnTo>
                      <a:pt x="65636" y="69175"/>
                    </a:lnTo>
                    <a:cubicBezTo>
                      <a:pt x="65622" y="69175"/>
                      <a:pt x="65608" y="69175"/>
                      <a:pt x="65593" y="69175"/>
                    </a:cubicBezTo>
                    <a:cubicBezTo>
                      <a:pt x="63725" y="69175"/>
                      <a:pt x="61966" y="70014"/>
                      <a:pt x="60715" y="71317"/>
                    </a:cubicBezTo>
                    <a:cubicBezTo>
                      <a:pt x="60805" y="69731"/>
                      <a:pt x="60223" y="68226"/>
                      <a:pt x="59228" y="67043"/>
                    </a:cubicBezTo>
                    <a:cubicBezTo>
                      <a:pt x="59647" y="66967"/>
                      <a:pt x="60069" y="66929"/>
                      <a:pt x="60488" y="66929"/>
                    </a:cubicBezTo>
                    <a:close/>
                    <a:moveTo>
                      <a:pt x="23953" y="66970"/>
                    </a:moveTo>
                    <a:cubicBezTo>
                      <a:pt x="24378" y="66970"/>
                      <a:pt x="24806" y="67009"/>
                      <a:pt x="25232" y="67088"/>
                    </a:cubicBezTo>
                    <a:cubicBezTo>
                      <a:pt x="24239" y="68277"/>
                      <a:pt x="23657" y="69770"/>
                      <a:pt x="23744" y="71361"/>
                    </a:cubicBezTo>
                    <a:lnTo>
                      <a:pt x="23744" y="71361"/>
                    </a:lnTo>
                    <a:cubicBezTo>
                      <a:pt x="22494" y="70058"/>
                      <a:pt x="20726" y="69220"/>
                      <a:pt x="18866" y="69220"/>
                    </a:cubicBezTo>
                    <a:cubicBezTo>
                      <a:pt x="18846" y="69220"/>
                      <a:pt x="18827" y="69220"/>
                      <a:pt x="18807" y="69220"/>
                    </a:cubicBezTo>
                    <a:cubicBezTo>
                      <a:pt x="20144" y="67773"/>
                      <a:pt x="22018" y="66970"/>
                      <a:pt x="23953" y="66970"/>
                    </a:cubicBezTo>
                    <a:close/>
                    <a:moveTo>
                      <a:pt x="13652" y="66970"/>
                    </a:moveTo>
                    <a:cubicBezTo>
                      <a:pt x="15588" y="66970"/>
                      <a:pt x="17463" y="67773"/>
                      <a:pt x="18807" y="69220"/>
                    </a:cubicBezTo>
                    <a:cubicBezTo>
                      <a:pt x="18787" y="69220"/>
                      <a:pt x="18768" y="69220"/>
                      <a:pt x="18748" y="69220"/>
                    </a:cubicBezTo>
                    <a:cubicBezTo>
                      <a:pt x="16879" y="69220"/>
                      <a:pt x="15111" y="70058"/>
                      <a:pt x="13870" y="71362"/>
                    </a:cubicBezTo>
                    <a:cubicBezTo>
                      <a:pt x="13951" y="69776"/>
                      <a:pt x="13368" y="68271"/>
                      <a:pt x="12374" y="67088"/>
                    </a:cubicBezTo>
                    <a:cubicBezTo>
                      <a:pt x="12799" y="67009"/>
                      <a:pt x="13227" y="66970"/>
                      <a:pt x="13652" y="66970"/>
                    </a:cubicBezTo>
                    <a:close/>
                    <a:moveTo>
                      <a:pt x="107653" y="66739"/>
                    </a:moveTo>
                    <a:cubicBezTo>
                      <a:pt x="109587" y="66739"/>
                      <a:pt x="111464" y="67541"/>
                      <a:pt x="112812" y="68996"/>
                    </a:cubicBezTo>
                    <a:cubicBezTo>
                      <a:pt x="114149" y="67549"/>
                      <a:pt x="116022" y="66746"/>
                      <a:pt x="117958" y="66746"/>
                    </a:cubicBezTo>
                    <a:cubicBezTo>
                      <a:pt x="118383" y="66746"/>
                      <a:pt x="118811" y="66785"/>
                      <a:pt x="119236" y="66864"/>
                    </a:cubicBezTo>
                    <a:cubicBezTo>
                      <a:pt x="118242" y="68047"/>
                      <a:pt x="117659" y="69552"/>
                      <a:pt x="117749" y="71138"/>
                    </a:cubicBezTo>
                    <a:cubicBezTo>
                      <a:pt x="116499" y="69835"/>
                      <a:pt x="114731" y="69005"/>
                      <a:pt x="112871" y="69005"/>
                    </a:cubicBezTo>
                    <a:cubicBezTo>
                      <a:pt x="112851" y="69005"/>
                      <a:pt x="112832" y="69005"/>
                      <a:pt x="112812" y="69005"/>
                    </a:cubicBezTo>
                    <a:cubicBezTo>
                      <a:pt x="112793" y="69005"/>
                      <a:pt x="112774" y="69005"/>
                      <a:pt x="112756" y="69005"/>
                    </a:cubicBezTo>
                    <a:cubicBezTo>
                      <a:pt x="110769" y="69005"/>
                      <a:pt x="108893" y="69951"/>
                      <a:pt x="107641" y="71398"/>
                    </a:cubicBezTo>
                    <a:lnTo>
                      <a:pt x="107641" y="71398"/>
                    </a:lnTo>
                    <a:cubicBezTo>
                      <a:pt x="107802" y="69707"/>
                      <a:pt x="107213" y="68132"/>
                      <a:pt x="106177" y="66897"/>
                    </a:cubicBezTo>
                    <a:lnTo>
                      <a:pt x="106177" y="66897"/>
                    </a:lnTo>
                    <a:cubicBezTo>
                      <a:pt x="106668" y="66791"/>
                      <a:pt x="107162" y="66739"/>
                      <a:pt x="107653" y="66739"/>
                    </a:cubicBezTo>
                    <a:close/>
                    <a:moveTo>
                      <a:pt x="37174" y="66927"/>
                    </a:moveTo>
                    <a:cubicBezTo>
                      <a:pt x="39113" y="66927"/>
                      <a:pt x="40989" y="67729"/>
                      <a:pt x="42337" y="69184"/>
                    </a:cubicBezTo>
                    <a:lnTo>
                      <a:pt x="42337" y="69184"/>
                    </a:lnTo>
                    <a:cubicBezTo>
                      <a:pt x="42334" y="69184"/>
                      <a:pt x="42331" y="69184"/>
                      <a:pt x="42328" y="69184"/>
                    </a:cubicBezTo>
                    <a:cubicBezTo>
                      <a:pt x="42301" y="69184"/>
                      <a:pt x="42274" y="69184"/>
                      <a:pt x="42246" y="69184"/>
                    </a:cubicBezTo>
                    <a:cubicBezTo>
                      <a:pt x="40269" y="69184"/>
                      <a:pt x="38404" y="70136"/>
                      <a:pt x="37158" y="71577"/>
                    </a:cubicBezTo>
                    <a:cubicBezTo>
                      <a:pt x="37320" y="69910"/>
                      <a:pt x="36728" y="68324"/>
                      <a:pt x="35689" y="67088"/>
                    </a:cubicBezTo>
                    <a:lnTo>
                      <a:pt x="35680" y="67088"/>
                    </a:lnTo>
                    <a:cubicBezTo>
                      <a:pt x="36177" y="66980"/>
                      <a:pt x="36678" y="66927"/>
                      <a:pt x="37174" y="66927"/>
                    </a:cubicBezTo>
                    <a:close/>
                    <a:moveTo>
                      <a:pt x="124481" y="64880"/>
                    </a:moveTo>
                    <a:cubicBezTo>
                      <a:pt x="127655" y="64880"/>
                      <a:pt x="130827" y="66957"/>
                      <a:pt x="130867" y="71111"/>
                    </a:cubicBezTo>
                    <a:lnTo>
                      <a:pt x="130858" y="71129"/>
                    </a:lnTo>
                    <a:cubicBezTo>
                      <a:pt x="130380" y="71024"/>
                      <a:pt x="129897" y="70973"/>
                      <a:pt x="129419" y="70973"/>
                    </a:cubicBezTo>
                    <a:cubicBezTo>
                      <a:pt x="127565" y="70973"/>
                      <a:pt x="125767" y="71740"/>
                      <a:pt x="124478" y="73136"/>
                    </a:cubicBezTo>
                    <a:cubicBezTo>
                      <a:pt x="123204" y="71764"/>
                      <a:pt x="121425" y="70977"/>
                      <a:pt x="119555" y="70977"/>
                    </a:cubicBezTo>
                    <a:cubicBezTo>
                      <a:pt x="119544" y="70977"/>
                      <a:pt x="119534" y="70977"/>
                      <a:pt x="119523" y="70977"/>
                    </a:cubicBezTo>
                    <a:cubicBezTo>
                      <a:pt x="119039" y="70977"/>
                      <a:pt x="118555" y="71021"/>
                      <a:pt x="118080" y="71129"/>
                    </a:cubicBezTo>
                    <a:cubicBezTo>
                      <a:pt x="118121" y="66963"/>
                      <a:pt x="121302" y="64880"/>
                      <a:pt x="124481" y="64880"/>
                    </a:cubicBezTo>
                    <a:close/>
                    <a:moveTo>
                      <a:pt x="77631" y="64934"/>
                    </a:moveTo>
                    <a:cubicBezTo>
                      <a:pt x="80806" y="64934"/>
                      <a:pt x="83981" y="67013"/>
                      <a:pt x="84022" y="71174"/>
                    </a:cubicBezTo>
                    <a:cubicBezTo>
                      <a:pt x="83541" y="71069"/>
                      <a:pt x="83056" y="71017"/>
                      <a:pt x="82576" y="71017"/>
                    </a:cubicBezTo>
                    <a:cubicBezTo>
                      <a:pt x="80721" y="71017"/>
                      <a:pt x="78928" y="71782"/>
                      <a:pt x="77633" y="73163"/>
                    </a:cubicBezTo>
                    <a:lnTo>
                      <a:pt x="77633" y="73172"/>
                    </a:lnTo>
                    <a:cubicBezTo>
                      <a:pt x="76351" y="71801"/>
                      <a:pt x="74559" y="71012"/>
                      <a:pt x="72678" y="71012"/>
                    </a:cubicBezTo>
                    <a:cubicBezTo>
                      <a:pt x="72194" y="71012"/>
                      <a:pt x="71710" y="71066"/>
                      <a:pt x="71235" y="71174"/>
                    </a:cubicBezTo>
                    <a:cubicBezTo>
                      <a:pt x="71275" y="67015"/>
                      <a:pt x="74454" y="64934"/>
                      <a:pt x="77631" y="64934"/>
                    </a:cubicBezTo>
                    <a:close/>
                    <a:moveTo>
                      <a:pt x="100937" y="64934"/>
                    </a:moveTo>
                    <a:cubicBezTo>
                      <a:pt x="104113" y="64934"/>
                      <a:pt x="107288" y="67013"/>
                      <a:pt x="107328" y="71174"/>
                    </a:cubicBezTo>
                    <a:cubicBezTo>
                      <a:pt x="106849" y="71069"/>
                      <a:pt x="106366" y="71017"/>
                      <a:pt x="105887" y="71017"/>
                    </a:cubicBezTo>
                    <a:cubicBezTo>
                      <a:pt x="104037" y="71017"/>
                      <a:pt x="102243" y="71782"/>
                      <a:pt x="100948" y="73163"/>
                    </a:cubicBezTo>
                    <a:lnTo>
                      <a:pt x="100939" y="73172"/>
                    </a:lnTo>
                    <a:cubicBezTo>
                      <a:pt x="99658" y="71801"/>
                      <a:pt x="97866" y="71012"/>
                      <a:pt x="95984" y="71012"/>
                    </a:cubicBezTo>
                    <a:cubicBezTo>
                      <a:pt x="95500" y="71012"/>
                      <a:pt x="95016" y="71066"/>
                      <a:pt x="94541" y="71174"/>
                    </a:cubicBezTo>
                    <a:cubicBezTo>
                      <a:pt x="94582" y="67015"/>
                      <a:pt x="97760" y="64934"/>
                      <a:pt x="100937" y="64934"/>
                    </a:cubicBezTo>
                    <a:close/>
                    <a:moveTo>
                      <a:pt x="53992" y="65081"/>
                    </a:moveTo>
                    <a:cubicBezTo>
                      <a:pt x="57167" y="65081"/>
                      <a:pt x="60344" y="67159"/>
                      <a:pt x="60384" y="71317"/>
                    </a:cubicBezTo>
                    <a:cubicBezTo>
                      <a:pt x="59911" y="71215"/>
                      <a:pt x="59433" y="71165"/>
                      <a:pt x="58960" y="71165"/>
                    </a:cubicBezTo>
                    <a:cubicBezTo>
                      <a:pt x="57101" y="71165"/>
                      <a:pt x="55296" y="71932"/>
                      <a:pt x="54004" y="73324"/>
                    </a:cubicBezTo>
                    <a:cubicBezTo>
                      <a:pt x="52723" y="71944"/>
                      <a:pt x="50922" y="71165"/>
                      <a:pt x="49049" y="71165"/>
                    </a:cubicBezTo>
                    <a:cubicBezTo>
                      <a:pt x="48565" y="71165"/>
                      <a:pt x="48081" y="71219"/>
                      <a:pt x="47606" y="71317"/>
                    </a:cubicBezTo>
                    <a:cubicBezTo>
                      <a:pt x="47642" y="67159"/>
                      <a:pt x="50816" y="65081"/>
                      <a:pt x="53992" y="65081"/>
                    </a:cubicBezTo>
                    <a:close/>
                    <a:moveTo>
                      <a:pt x="7148" y="65122"/>
                    </a:moveTo>
                    <a:cubicBezTo>
                      <a:pt x="10323" y="65122"/>
                      <a:pt x="13498" y="67201"/>
                      <a:pt x="13538" y="71362"/>
                    </a:cubicBezTo>
                    <a:cubicBezTo>
                      <a:pt x="13060" y="71257"/>
                      <a:pt x="12578" y="71206"/>
                      <a:pt x="12099" y="71206"/>
                    </a:cubicBezTo>
                    <a:cubicBezTo>
                      <a:pt x="10245" y="71206"/>
                      <a:pt x="8446" y="71973"/>
                      <a:pt x="7150" y="73369"/>
                    </a:cubicBezTo>
                    <a:lnTo>
                      <a:pt x="7150" y="73360"/>
                    </a:lnTo>
                    <a:cubicBezTo>
                      <a:pt x="5875" y="71988"/>
                      <a:pt x="4096" y="71209"/>
                      <a:pt x="2226" y="71209"/>
                    </a:cubicBezTo>
                    <a:cubicBezTo>
                      <a:pt x="2216" y="71209"/>
                      <a:pt x="2205" y="71210"/>
                      <a:pt x="2194" y="71210"/>
                    </a:cubicBezTo>
                    <a:cubicBezTo>
                      <a:pt x="1711" y="71210"/>
                      <a:pt x="1227" y="71254"/>
                      <a:pt x="752" y="71362"/>
                    </a:cubicBezTo>
                    <a:cubicBezTo>
                      <a:pt x="792" y="67203"/>
                      <a:pt x="3970" y="65122"/>
                      <a:pt x="7148" y="65122"/>
                    </a:cubicBezTo>
                    <a:close/>
                    <a:moveTo>
                      <a:pt x="30463" y="65122"/>
                    </a:moveTo>
                    <a:cubicBezTo>
                      <a:pt x="33638" y="65122"/>
                      <a:pt x="36813" y="67201"/>
                      <a:pt x="36854" y="71362"/>
                    </a:cubicBezTo>
                    <a:cubicBezTo>
                      <a:pt x="36375" y="71257"/>
                      <a:pt x="35893" y="71206"/>
                      <a:pt x="35414" y="71206"/>
                    </a:cubicBezTo>
                    <a:cubicBezTo>
                      <a:pt x="33560" y="71206"/>
                      <a:pt x="31761" y="71973"/>
                      <a:pt x="30465" y="73369"/>
                    </a:cubicBezTo>
                    <a:lnTo>
                      <a:pt x="30465" y="73360"/>
                    </a:lnTo>
                    <a:cubicBezTo>
                      <a:pt x="29191" y="71988"/>
                      <a:pt x="27412" y="71209"/>
                      <a:pt x="25542" y="71209"/>
                    </a:cubicBezTo>
                    <a:cubicBezTo>
                      <a:pt x="25531" y="71209"/>
                      <a:pt x="25520" y="71210"/>
                      <a:pt x="25510" y="71210"/>
                    </a:cubicBezTo>
                    <a:cubicBezTo>
                      <a:pt x="25026" y="71210"/>
                      <a:pt x="24542" y="71254"/>
                      <a:pt x="24067" y="71362"/>
                    </a:cubicBezTo>
                    <a:cubicBezTo>
                      <a:pt x="24107" y="67203"/>
                      <a:pt x="27285" y="65122"/>
                      <a:pt x="30463" y="65122"/>
                    </a:cubicBezTo>
                    <a:close/>
                    <a:moveTo>
                      <a:pt x="129608" y="71351"/>
                    </a:moveTo>
                    <a:cubicBezTo>
                      <a:pt x="130035" y="71351"/>
                      <a:pt x="130466" y="71390"/>
                      <a:pt x="130894" y="71469"/>
                    </a:cubicBezTo>
                    <a:cubicBezTo>
                      <a:pt x="129908" y="72634"/>
                      <a:pt x="129326" y="74140"/>
                      <a:pt x="129415" y="75726"/>
                    </a:cubicBezTo>
                    <a:lnTo>
                      <a:pt x="129406" y="75744"/>
                    </a:lnTo>
                    <a:cubicBezTo>
                      <a:pt x="128156" y="74440"/>
                      <a:pt x="126397" y="73602"/>
                      <a:pt x="124528" y="73602"/>
                    </a:cubicBezTo>
                    <a:cubicBezTo>
                      <a:pt x="124509" y="73602"/>
                      <a:pt x="124489" y="73602"/>
                      <a:pt x="124469" y="73602"/>
                    </a:cubicBezTo>
                    <a:cubicBezTo>
                      <a:pt x="124450" y="73602"/>
                      <a:pt x="124430" y="73602"/>
                      <a:pt x="124410" y="73602"/>
                    </a:cubicBezTo>
                    <a:cubicBezTo>
                      <a:pt x="122541" y="73602"/>
                      <a:pt x="120773" y="74440"/>
                      <a:pt x="119532" y="75744"/>
                    </a:cubicBezTo>
                    <a:cubicBezTo>
                      <a:pt x="119613" y="74149"/>
                      <a:pt x="119030" y="72652"/>
                      <a:pt x="118045" y="71469"/>
                    </a:cubicBezTo>
                    <a:cubicBezTo>
                      <a:pt x="118473" y="71390"/>
                      <a:pt x="118903" y="71351"/>
                      <a:pt x="119331" y="71351"/>
                    </a:cubicBezTo>
                    <a:cubicBezTo>
                      <a:pt x="121264" y="71351"/>
                      <a:pt x="123134" y="72148"/>
                      <a:pt x="124469" y="73593"/>
                    </a:cubicBezTo>
                    <a:cubicBezTo>
                      <a:pt x="125805" y="72148"/>
                      <a:pt x="127675" y="71351"/>
                      <a:pt x="129608" y="71351"/>
                    </a:cubicBezTo>
                    <a:close/>
                    <a:moveTo>
                      <a:pt x="48843" y="71540"/>
                    </a:moveTo>
                    <a:cubicBezTo>
                      <a:pt x="50782" y="71540"/>
                      <a:pt x="52650" y="72343"/>
                      <a:pt x="53995" y="73790"/>
                    </a:cubicBezTo>
                    <a:cubicBezTo>
                      <a:pt x="53975" y="73790"/>
                      <a:pt x="53956" y="73790"/>
                      <a:pt x="53936" y="73790"/>
                    </a:cubicBezTo>
                    <a:cubicBezTo>
                      <a:pt x="52067" y="73790"/>
                      <a:pt x="50299" y="74628"/>
                      <a:pt x="49058" y="75932"/>
                    </a:cubicBezTo>
                    <a:cubicBezTo>
                      <a:pt x="49138" y="74337"/>
                      <a:pt x="48556" y="72840"/>
                      <a:pt x="47561" y="71658"/>
                    </a:cubicBezTo>
                    <a:cubicBezTo>
                      <a:pt x="47989" y="71579"/>
                      <a:pt x="48418" y="71540"/>
                      <a:pt x="48843" y="71540"/>
                    </a:cubicBezTo>
                    <a:close/>
                    <a:moveTo>
                      <a:pt x="59141" y="71540"/>
                    </a:moveTo>
                    <a:cubicBezTo>
                      <a:pt x="59566" y="71540"/>
                      <a:pt x="59994" y="71579"/>
                      <a:pt x="60420" y="71658"/>
                    </a:cubicBezTo>
                    <a:cubicBezTo>
                      <a:pt x="59425" y="72840"/>
                      <a:pt x="58843" y="74346"/>
                      <a:pt x="58932" y="75932"/>
                    </a:cubicBezTo>
                    <a:cubicBezTo>
                      <a:pt x="57682" y="74628"/>
                      <a:pt x="55914" y="73790"/>
                      <a:pt x="54054" y="73790"/>
                    </a:cubicBezTo>
                    <a:cubicBezTo>
                      <a:pt x="54034" y="73790"/>
                      <a:pt x="54015" y="73790"/>
                      <a:pt x="53995" y="73790"/>
                    </a:cubicBezTo>
                    <a:cubicBezTo>
                      <a:pt x="55332" y="72343"/>
                      <a:pt x="57206" y="71540"/>
                      <a:pt x="59141" y="71540"/>
                    </a:cubicBezTo>
                    <a:close/>
                    <a:moveTo>
                      <a:pt x="112810" y="69495"/>
                    </a:moveTo>
                    <a:cubicBezTo>
                      <a:pt x="115985" y="69495"/>
                      <a:pt x="119160" y="71574"/>
                      <a:pt x="119200" y="75735"/>
                    </a:cubicBezTo>
                    <a:cubicBezTo>
                      <a:pt x="118721" y="75630"/>
                      <a:pt x="118239" y="75578"/>
                      <a:pt x="117760" y="75578"/>
                    </a:cubicBezTo>
                    <a:cubicBezTo>
                      <a:pt x="115909" y="75578"/>
                      <a:pt x="114116" y="76343"/>
                      <a:pt x="112821" y="77724"/>
                    </a:cubicBezTo>
                    <a:lnTo>
                      <a:pt x="112812" y="77733"/>
                    </a:lnTo>
                    <a:cubicBezTo>
                      <a:pt x="111530" y="76362"/>
                      <a:pt x="109738" y="75573"/>
                      <a:pt x="107856" y="75573"/>
                    </a:cubicBezTo>
                    <a:cubicBezTo>
                      <a:pt x="107373" y="75573"/>
                      <a:pt x="106889" y="75627"/>
                      <a:pt x="106414" y="75735"/>
                    </a:cubicBezTo>
                    <a:lnTo>
                      <a:pt x="106414" y="75735"/>
                    </a:lnTo>
                    <a:cubicBezTo>
                      <a:pt x="106454" y="71576"/>
                      <a:pt x="109632" y="69495"/>
                      <a:pt x="112810" y="69495"/>
                    </a:cubicBezTo>
                    <a:close/>
                    <a:moveTo>
                      <a:pt x="136139" y="69486"/>
                    </a:moveTo>
                    <a:cubicBezTo>
                      <a:pt x="139313" y="69486"/>
                      <a:pt x="142484" y="71562"/>
                      <a:pt x="142525" y="75717"/>
                    </a:cubicBezTo>
                    <a:lnTo>
                      <a:pt x="142516" y="75735"/>
                    </a:lnTo>
                    <a:cubicBezTo>
                      <a:pt x="142037" y="75630"/>
                      <a:pt x="141554" y="75578"/>
                      <a:pt x="141075" y="75578"/>
                    </a:cubicBezTo>
                    <a:cubicBezTo>
                      <a:pt x="139222" y="75578"/>
                      <a:pt x="137424" y="76345"/>
                      <a:pt x="136136" y="77733"/>
                    </a:cubicBezTo>
                    <a:cubicBezTo>
                      <a:pt x="134854" y="76362"/>
                      <a:pt x="133062" y="75573"/>
                      <a:pt x="131181" y="75573"/>
                    </a:cubicBezTo>
                    <a:cubicBezTo>
                      <a:pt x="130697" y="75573"/>
                      <a:pt x="130213" y="75627"/>
                      <a:pt x="129738" y="75735"/>
                    </a:cubicBezTo>
                    <a:cubicBezTo>
                      <a:pt x="129778" y="71569"/>
                      <a:pt x="132960" y="69486"/>
                      <a:pt x="136139" y="69486"/>
                    </a:cubicBezTo>
                    <a:close/>
                    <a:moveTo>
                      <a:pt x="42333" y="69686"/>
                    </a:moveTo>
                    <a:cubicBezTo>
                      <a:pt x="45509" y="69686"/>
                      <a:pt x="48686" y="71765"/>
                      <a:pt x="48726" y="75923"/>
                    </a:cubicBezTo>
                    <a:cubicBezTo>
                      <a:pt x="48248" y="75818"/>
                      <a:pt x="47765" y="75767"/>
                      <a:pt x="47287" y="75767"/>
                    </a:cubicBezTo>
                    <a:cubicBezTo>
                      <a:pt x="45433" y="75767"/>
                      <a:pt x="43633" y="76534"/>
                      <a:pt x="42337" y="77930"/>
                    </a:cubicBezTo>
                    <a:cubicBezTo>
                      <a:pt x="41056" y="76550"/>
                      <a:pt x="39264" y="75770"/>
                      <a:pt x="37382" y="75770"/>
                    </a:cubicBezTo>
                    <a:cubicBezTo>
                      <a:pt x="36898" y="75770"/>
                      <a:pt x="36415" y="75815"/>
                      <a:pt x="35940" y="75923"/>
                    </a:cubicBezTo>
                    <a:cubicBezTo>
                      <a:pt x="35980" y="71765"/>
                      <a:pt x="39156" y="69686"/>
                      <a:pt x="42333" y="69686"/>
                    </a:cubicBezTo>
                    <a:close/>
                    <a:moveTo>
                      <a:pt x="65651" y="69683"/>
                    </a:moveTo>
                    <a:cubicBezTo>
                      <a:pt x="68826" y="69683"/>
                      <a:pt x="72001" y="71762"/>
                      <a:pt x="72041" y="75923"/>
                    </a:cubicBezTo>
                    <a:cubicBezTo>
                      <a:pt x="71563" y="75818"/>
                      <a:pt x="71081" y="75767"/>
                      <a:pt x="70602" y="75767"/>
                    </a:cubicBezTo>
                    <a:cubicBezTo>
                      <a:pt x="68748" y="75767"/>
                      <a:pt x="66949" y="76534"/>
                      <a:pt x="65653" y="77930"/>
                    </a:cubicBezTo>
                    <a:cubicBezTo>
                      <a:pt x="64371" y="76550"/>
                      <a:pt x="62579" y="75770"/>
                      <a:pt x="60697" y="75770"/>
                    </a:cubicBezTo>
                    <a:cubicBezTo>
                      <a:pt x="60214" y="75770"/>
                      <a:pt x="59730" y="75815"/>
                      <a:pt x="59255" y="75923"/>
                    </a:cubicBezTo>
                    <a:cubicBezTo>
                      <a:pt x="59295" y="71764"/>
                      <a:pt x="62473" y="69683"/>
                      <a:pt x="65651" y="69683"/>
                    </a:cubicBezTo>
                    <a:close/>
                    <a:moveTo>
                      <a:pt x="82884" y="1"/>
                    </a:moveTo>
                    <a:cubicBezTo>
                      <a:pt x="82642" y="699"/>
                      <a:pt x="82534" y="1434"/>
                      <a:pt x="82579" y="2178"/>
                    </a:cubicBezTo>
                    <a:cubicBezTo>
                      <a:pt x="81329" y="875"/>
                      <a:pt x="79570" y="36"/>
                      <a:pt x="77701" y="36"/>
                    </a:cubicBezTo>
                    <a:cubicBezTo>
                      <a:pt x="77681" y="36"/>
                      <a:pt x="77661" y="36"/>
                      <a:pt x="77642" y="36"/>
                    </a:cubicBezTo>
                    <a:cubicBezTo>
                      <a:pt x="77622" y="36"/>
                      <a:pt x="77602" y="36"/>
                      <a:pt x="77582" y="36"/>
                    </a:cubicBezTo>
                    <a:cubicBezTo>
                      <a:pt x="73834" y="36"/>
                      <a:pt x="70494" y="3399"/>
                      <a:pt x="70948" y="7160"/>
                    </a:cubicBezTo>
                    <a:cubicBezTo>
                      <a:pt x="71458" y="7046"/>
                      <a:pt x="71971" y="6991"/>
                      <a:pt x="72481" y="6991"/>
                    </a:cubicBezTo>
                    <a:cubicBezTo>
                      <a:pt x="74418" y="6991"/>
                      <a:pt x="76294" y="7793"/>
                      <a:pt x="77642" y="9248"/>
                    </a:cubicBezTo>
                    <a:cubicBezTo>
                      <a:pt x="77624" y="9248"/>
                      <a:pt x="77606" y="9248"/>
                      <a:pt x="77587" y="9248"/>
                    </a:cubicBezTo>
                    <a:cubicBezTo>
                      <a:pt x="75529" y="9248"/>
                      <a:pt x="73607" y="10256"/>
                      <a:pt x="72355" y="11784"/>
                    </a:cubicBezTo>
                    <a:cubicBezTo>
                      <a:pt x="72756" y="8058"/>
                      <a:pt x="69443" y="4740"/>
                      <a:pt x="65721" y="4740"/>
                    </a:cubicBezTo>
                    <a:cubicBezTo>
                      <a:pt x="65701" y="4740"/>
                      <a:pt x="65682" y="4740"/>
                      <a:pt x="65662" y="4741"/>
                    </a:cubicBezTo>
                    <a:cubicBezTo>
                      <a:pt x="65642" y="4740"/>
                      <a:pt x="65622" y="4740"/>
                      <a:pt x="65602" y="4740"/>
                    </a:cubicBezTo>
                    <a:cubicBezTo>
                      <a:pt x="63733" y="4740"/>
                      <a:pt x="61966" y="5570"/>
                      <a:pt x="60724" y="6873"/>
                    </a:cubicBezTo>
                    <a:cubicBezTo>
                      <a:pt x="60760" y="6138"/>
                      <a:pt x="60662" y="5395"/>
                      <a:pt x="60420" y="4696"/>
                    </a:cubicBezTo>
                    <a:lnTo>
                      <a:pt x="60043" y="4696"/>
                    </a:lnTo>
                    <a:cubicBezTo>
                      <a:pt x="60276" y="5395"/>
                      <a:pt x="60393" y="6130"/>
                      <a:pt x="60393" y="6864"/>
                    </a:cubicBezTo>
                    <a:cubicBezTo>
                      <a:pt x="59920" y="6762"/>
                      <a:pt x="59442" y="6713"/>
                      <a:pt x="58969" y="6713"/>
                    </a:cubicBezTo>
                    <a:cubicBezTo>
                      <a:pt x="57110" y="6713"/>
                      <a:pt x="55305" y="7479"/>
                      <a:pt x="54013" y="8871"/>
                    </a:cubicBezTo>
                    <a:cubicBezTo>
                      <a:pt x="52732" y="7492"/>
                      <a:pt x="50939" y="6712"/>
                      <a:pt x="49058" y="6712"/>
                    </a:cubicBezTo>
                    <a:cubicBezTo>
                      <a:pt x="48574" y="6712"/>
                      <a:pt x="48090" y="6766"/>
                      <a:pt x="47615" y="6864"/>
                    </a:cubicBezTo>
                    <a:cubicBezTo>
                      <a:pt x="47615" y="6130"/>
                      <a:pt x="47732" y="5395"/>
                      <a:pt x="47965" y="4696"/>
                    </a:cubicBezTo>
                    <a:lnTo>
                      <a:pt x="47588" y="4696"/>
                    </a:lnTo>
                    <a:cubicBezTo>
                      <a:pt x="47346" y="5395"/>
                      <a:pt x="47248" y="6138"/>
                      <a:pt x="47284" y="6873"/>
                    </a:cubicBezTo>
                    <a:cubicBezTo>
                      <a:pt x="46049" y="5577"/>
                      <a:pt x="44293" y="4740"/>
                      <a:pt x="42434" y="4740"/>
                    </a:cubicBezTo>
                    <a:cubicBezTo>
                      <a:pt x="42405" y="4740"/>
                      <a:pt x="42376" y="4740"/>
                      <a:pt x="42346" y="4741"/>
                    </a:cubicBezTo>
                    <a:cubicBezTo>
                      <a:pt x="42319" y="4740"/>
                      <a:pt x="42291" y="4740"/>
                      <a:pt x="42263" y="4740"/>
                    </a:cubicBezTo>
                    <a:cubicBezTo>
                      <a:pt x="40287" y="4740"/>
                      <a:pt x="38431" y="5684"/>
                      <a:pt x="37185" y="7124"/>
                    </a:cubicBezTo>
                    <a:cubicBezTo>
                      <a:pt x="37480" y="3457"/>
                      <a:pt x="34193" y="233"/>
                      <a:pt x="30519" y="233"/>
                    </a:cubicBezTo>
                    <a:cubicBezTo>
                      <a:pt x="30504" y="233"/>
                      <a:pt x="30489" y="233"/>
                      <a:pt x="30474" y="234"/>
                    </a:cubicBezTo>
                    <a:cubicBezTo>
                      <a:pt x="30454" y="233"/>
                      <a:pt x="30434" y="233"/>
                      <a:pt x="30415" y="233"/>
                    </a:cubicBezTo>
                    <a:cubicBezTo>
                      <a:pt x="28546" y="233"/>
                      <a:pt x="26787" y="1072"/>
                      <a:pt x="25536" y="2375"/>
                    </a:cubicBezTo>
                    <a:cubicBezTo>
                      <a:pt x="25581" y="1640"/>
                      <a:pt x="25474" y="897"/>
                      <a:pt x="25232" y="198"/>
                    </a:cubicBezTo>
                    <a:lnTo>
                      <a:pt x="24864" y="198"/>
                    </a:lnTo>
                    <a:cubicBezTo>
                      <a:pt x="25088" y="897"/>
                      <a:pt x="25214" y="1631"/>
                      <a:pt x="25214" y="2366"/>
                    </a:cubicBezTo>
                    <a:cubicBezTo>
                      <a:pt x="24739" y="2264"/>
                      <a:pt x="24260" y="2214"/>
                      <a:pt x="23785" y="2214"/>
                    </a:cubicBezTo>
                    <a:cubicBezTo>
                      <a:pt x="21922" y="2214"/>
                      <a:pt x="20117" y="2981"/>
                      <a:pt x="18825" y="4373"/>
                    </a:cubicBezTo>
                    <a:cubicBezTo>
                      <a:pt x="17544" y="2993"/>
                      <a:pt x="15752" y="2214"/>
                      <a:pt x="13870" y="2214"/>
                    </a:cubicBezTo>
                    <a:cubicBezTo>
                      <a:pt x="13386" y="2214"/>
                      <a:pt x="12902" y="2268"/>
                      <a:pt x="12427" y="2366"/>
                    </a:cubicBezTo>
                    <a:cubicBezTo>
                      <a:pt x="12427" y="1631"/>
                      <a:pt x="12544" y="897"/>
                      <a:pt x="12777" y="198"/>
                    </a:cubicBezTo>
                    <a:lnTo>
                      <a:pt x="12382" y="198"/>
                    </a:lnTo>
                    <a:cubicBezTo>
                      <a:pt x="12141" y="897"/>
                      <a:pt x="12042" y="1640"/>
                      <a:pt x="12078" y="2375"/>
                    </a:cubicBezTo>
                    <a:cubicBezTo>
                      <a:pt x="10836" y="1072"/>
                      <a:pt x="9069" y="233"/>
                      <a:pt x="7200" y="233"/>
                    </a:cubicBezTo>
                    <a:cubicBezTo>
                      <a:pt x="7180" y="233"/>
                      <a:pt x="7160" y="233"/>
                      <a:pt x="7141" y="234"/>
                    </a:cubicBezTo>
                    <a:cubicBezTo>
                      <a:pt x="7126" y="233"/>
                      <a:pt x="7111" y="233"/>
                      <a:pt x="7096" y="233"/>
                    </a:cubicBezTo>
                    <a:cubicBezTo>
                      <a:pt x="3342" y="233"/>
                      <a:pt x="1" y="3600"/>
                      <a:pt x="456" y="7366"/>
                    </a:cubicBezTo>
                    <a:cubicBezTo>
                      <a:pt x="966" y="7252"/>
                      <a:pt x="1482" y="7196"/>
                      <a:pt x="1994" y="7196"/>
                    </a:cubicBezTo>
                    <a:cubicBezTo>
                      <a:pt x="3926" y="7196"/>
                      <a:pt x="5804" y="7993"/>
                      <a:pt x="7149" y="9445"/>
                    </a:cubicBezTo>
                    <a:lnTo>
                      <a:pt x="7149" y="9445"/>
                    </a:lnTo>
                    <a:cubicBezTo>
                      <a:pt x="7147" y="9445"/>
                      <a:pt x="7144" y="9445"/>
                      <a:pt x="7141" y="9445"/>
                    </a:cubicBezTo>
                    <a:cubicBezTo>
                      <a:pt x="7121" y="9445"/>
                      <a:pt x="7101" y="9445"/>
                      <a:pt x="7081" y="9445"/>
                    </a:cubicBezTo>
                    <a:cubicBezTo>
                      <a:pt x="3333" y="9445"/>
                      <a:pt x="1" y="12816"/>
                      <a:pt x="456" y="16569"/>
                    </a:cubicBezTo>
                    <a:cubicBezTo>
                      <a:pt x="961" y="16457"/>
                      <a:pt x="1471" y="16403"/>
                      <a:pt x="1977" y="16403"/>
                    </a:cubicBezTo>
                    <a:cubicBezTo>
                      <a:pt x="3909" y="16403"/>
                      <a:pt x="5782" y="17198"/>
                      <a:pt x="7132" y="18647"/>
                    </a:cubicBezTo>
                    <a:cubicBezTo>
                      <a:pt x="7112" y="18647"/>
                      <a:pt x="7092" y="18647"/>
                      <a:pt x="7072" y="18647"/>
                    </a:cubicBezTo>
                    <a:cubicBezTo>
                      <a:pt x="3333" y="18647"/>
                      <a:pt x="1" y="22009"/>
                      <a:pt x="456" y="25771"/>
                    </a:cubicBezTo>
                    <a:cubicBezTo>
                      <a:pt x="965" y="25657"/>
                      <a:pt x="1479" y="25602"/>
                      <a:pt x="1989" y="25602"/>
                    </a:cubicBezTo>
                    <a:cubicBezTo>
                      <a:pt x="3926" y="25602"/>
                      <a:pt x="5802" y="26404"/>
                      <a:pt x="7150" y="27859"/>
                    </a:cubicBezTo>
                    <a:cubicBezTo>
                      <a:pt x="8483" y="26416"/>
                      <a:pt x="10349" y="25613"/>
                      <a:pt x="12278" y="25613"/>
                    </a:cubicBezTo>
                    <a:cubicBezTo>
                      <a:pt x="12709" y="25613"/>
                      <a:pt x="13143" y="25653"/>
                      <a:pt x="13574" y="25735"/>
                    </a:cubicBezTo>
                    <a:cubicBezTo>
                      <a:pt x="12580" y="26909"/>
                      <a:pt x="11997" y="28414"/>
                      <a:pt x="12087" y="30000"/>
                    </a:cubicBezTo>
                    <a:cubicBezTo>
                      <a:pt x="10837" y="28697"/>
                      <a:pt x="9069" y="27867"/>
                      <a:pt x="7209" y="27867"/>
                    </a:cubicBezTo>
                    <a:cubicBezTo>
                      <a:pt x="7189" y="27867"/>
                      <a:pt x="7169" y="27867"/>
                      <a:pt x="7150" y="27868"/>
                    </a:cubicBezTo>
                    <a:cubicBezTo>
                      <a:pt x="7130" y="27867"/>
                      <a:pt x="7110" y="27867"/>
                      <a:pt x="7090" y="27867"/>
                    </a:cubicBezTo>
                    <a:cubicBezTo>
                      <a:pt x="3342" y="27867"/>
                      <a:pt x="1" y="31230"/>
                      <a:pt x="456" y="34991"/>
                    </a:cubicBezTo>
                    <a:cubicBezTo>
                      <a:pt x="968" y="34875"/>
                      <a:pt x="1485" y="34819"/>
                      <a:pt x="1999" y="34819"/>
                    </a:cubicBezTo>
                    <a:cubicBezTo>
                      <a:pt x="3903" y="34819"/>
                      <a:pt x="5755" y="35598"/>
                      <a:pt x="7096" y="37016"/>
                    </a:cubicBezTo>
                    <a:cubicBezTo>
                      <a:pt x="3341" y="37016"/>
                      <a:pt x="8" y="40377"/>
                      <a:pt x="456" y="44140"/>
                    </a:cubicBezTo>
                    <a:cubicBezTo>
                      <a:pt x="968" y="44025"/>
                      <a:pt x="1485" y="43970"/>
                      <a:pt x="1997" y="43970"/>
                    </a:cubicBezTo>
                    <a:cubicBezTo>
                      <a:pt x="3931" y="43970"/>
                      <a:pt x="5804" y="44767"/>
                      <a:pt x="7150" y="46219"/>
                    </a:cubicBezTo>
                    <a:cubicBezTo>
                      <a:pt x="8485" y="44773"/>
                      <a:pt x="10355" y="43977"/>
                      <a:pt x="12288" y="43977"/>
                    </a:cubicBezTo>
                    <a:cubicBezTo>
                      <a:pt x="12715" y="43977"/>
                      <a:pt x="13146" y="44016"/>
                      <a:pt x="13574" y="44095"/>
                    </a:cubicBezTo>
                    <a:cubicBezTo>
                      <a:pt x="12580" y="45278"/>
                      <a:pt x="11997" y="46774"/>
                      <a:pt x="12087" y="48369"/>
                    </a:cubicBezTo>
                    <a:cubicBezTo>
                      <a:pt x="10837" y="47066"/>
                      <a:pt x="9069" y="46227"/>
                      <a:pt x="7208" y="46227"/>
                    </a:cubicBezTo>
                    <a:cubicBezTo>
                      <a:pt x="7189" y="46227"/>
                      <a:pt x="7169" y="46228"/>
                      <a:pt x="7150" y="46228"/>
                    </a:cubicBezTo>
                    <a:cubicBezTo>
                      <a:pt x="7130" y="46228"/>
                      <a:pt x="7110" y="46227"/>
                      <a:pt x="7090" y="46227"/>
                    </a:cubicBezTo>
                    <a:cubicBezTo>
                      <a:pt x="3342" y="46227"/>
                      <a:pt x="1" y="49590"/>
                      <a:pt x="456" y="53351"/>
                    </a:cubicBezTo>
                    <a:cubicBezTo>
                      <a:pt x="966" y="53237"/>
                      <a:pt x="1482" y="53181"/>
                      <a:pt x="1993" y="53181"/>
                    </a:cubicBezTo>
                    <a:cubicBezTo>
                      <a:pt x="3922" y="53181"/>
                      <a:pt x="5795" y="53978"/>
                      <a:pt x="7141" y="55430"/>
                    </a:cubicBezTo>
                    <a:cubicBezTo>
                      <a:pt x="7121" y="55430"/>
                      <a:pt x="7101" y="55430"/>
                      <a:pt x="7081" y="55430"/>
                    </a:cubicBezTo>
                    <a:cubicBezTo>
                      <a:pt x="3333" y="55430"/>
                      <a:pt x="1" y="58792"/>
                      <a:pt x="456" y="62554"/>
                    </a:cubicBezTo>
                    <a:cubicBezTo>
                      <a:pt x="968" y="62439"/>
                      <a:pt x="1485" y="62383"/>
                      <a:pt x="1997" y="62383"/>
                    </a:cubicBezTo>
                    <a:cubicBezTo>
                      <a:pt x="3931" y="62383"/>
                      <a:pt x="5804" y="63180"/>
                      <a:pt x="7150" y="64633"/>
                    </a:cubicBezTo>
                    <a:cubicBezTo>
                      <a:pt x="8485" y="63187"/>
                      <a:pt x="10355" y="62390"/>
                      <a:pt x="12288" y="62390"/>
                    </a:cubicBezTo>
                    <a:cubicBezTo>
                      <a:pt x="12715" y="62390"/>
                      <a:pt x="13146" y="62429"/>
                      <a:pt x="13574" y="62509"/>
                    </a:cubicBezTo>
                    <a:cubicBezTo>
                      <a:pt x="12580" y="63692"/>
                      <a:pt x="11997" y="65188"/>
                      <a:pt x="12087" y="66783"/>
                    </a:cubicBezTo>
                    <a:cubicBezTo>
                      <a:pt x="10837" y="65480"/>
                      <a:pt x="9069" y="64641"/>
                      <a:pt x="7208" y="64641"/>
                    </a:cubicBezTo>
                    <a:cubicBezTo>
                      <a:pt x="7189" y="64641"/>
                      <a:pt x="7169" y="64641"/>
                      <a:pt x="7150" y="64642"/>
                    </a:cubicBezTo>
                    <a:cubicBezTo>
                      <a:pt x="7130" y="64641"/>
                      <a:pt x="7110" y="64641"/>
                      <a:pt x="7090" y="64641"/>
                    </a:cubicBezTo>
                    <a:cubicBezTo>
                      <a:pt x="3342" y="64641"/>
                      <a:pt x="1" y="68004"/>
                      <a:pt x="456" y="71765"/>
                    </a:cubicBezTo>
                    <a:cubicBezTo>
                      <a:pt x="965" y="71651"/>
                      <a:pt x="1479" y="71596"/>
                      <a:pt x="1989" y="71596"/>
                    </a:cubicBezTo>
                    <a:cubicBezTo>
                      <a:pt x="3926" y="71596"/>
                      <a:pt x="5802" y="72399"/>
                      <a:pt x="7150" y="73853"/>
                    </a:cubicBezTo>
                    <a:cubicBezTo>
                      <a:pt x="8483" y="72402"/>
                      <a:pt x="10349" y="71599"/>
                      <a:pt x="12279" y="71599"/>
                    </a:cubicBezTo>
                    <a:cubicBezTo>
                      <a:pt x="12709" y="71599"/>
                      <a:pt x="13143" y="71639"/>
                      <a:pt x="13574" y="71720"/>
                    </a:cubicBezTo>
                    <a:cubicBezTo>
                      <a:pt x="13037" y="72348"/>
                      <a:pt x="12624" y="73082"/>
                      <a:pt x="12365" y="73862"/>
                    </a:cubicBezTo>
                    <a:lnTo>
                      <a:pt x="12741" y="73862"/>
                    </a:lnTo>
                    <a:cubicBezTo>
                      <a:pt x="13637" y="71119"/>
                      <a:pt x="16222" y="69746"/>
                      <a:pt x="18806" y="69746"/>
                    </a:cubicBezTo>
                    <a:cubicBezTo>
                      <a:pt x="21388" y="69746"/>
                      <a:pt x="23969" y="71117"/>
                      <a:pt x="24864" y="73862"/>
                    </a:cubicBezTo>
                    <a:lnTo>
                      <a:pt x="25241" y="73862"/>
                    </a:lnTo>
                    <a:cubicBezTo>
                      <a:pt x="24981" y="73073"/>
                      <a:pt x="24569" y="72339"/>
                      <a:pt x="24031" y="71702"/>
                    </a:cubicBezTo>
                    <a:cubicBezTo>
                      <a:pt x="24457" y="71623"/>
                      <a:pt x="24885" y="71585"/>
                      <a:pt x="25310" y="71585"/>
                    </a:cubicBezTo>
                    <a:cubicBezTo>
                      <a:pt x="27245" y="71585"/>
                      <a:pt x="29120" y="72387"/>
                      <a:pt x="30465" y="73835"/>
                    </a:cubicBezTo>
                    <a:cubicBezTo>
                      <a:pt x="31802" y="72382"/>
                      <a:pt x="33677" y="71582"/>
                      <a:pt x="35611" y="71582"/>
                    </a:cubicBezTo>
                    <a:cubicBezTo>
                      <a:pt x="36087" y="71582"/>
                      <a:pt x="36566" y="71630"/>
                      <a:pt x="37042" y="71729"/>
                    </a:cubicBezTo>
                    <a:cubicBezTo>
                      <a:pt x="36011" y="72993"/>
                      <a:pt x="35438" y="74615"/>
                      <a:pt x="35644" y="76308"/>
                    </a:cubicBezTo>
                    <a:cubicBezTo>
                      <a:pt x="36151" y="76194"/>
                      <a:pt x="36664" y="76139"/>
                      <a:pt x="37173" y="76139"/>
                    </a:cubicBezTo>
                    <a:cubicBezTo>
                      <a:pt x="39108" y="76139"/>
                      <a:pt x="40989" y="76942"/>
                      <a:pt x="42337" y="78396"/>
                    </a:cubicBezTo>
                    <a:cubicBezTo>
                      <a:pt x="43675" y="76948"/>
                      <a:pt x="45548" y="76146"/>
                      <a:pt x="47484" y="76146"/>
                    </a:cubicBezTo>
                    <a:cubicBezTo>
                      <a:pt x="47908" y="76146"/>
                      <a:pt x="48336" y="76184"/>
                      <a:pt x="48762" y="76263"/>
                    </a:cubicBezTo>
                    <a:cubicBezTo>
                      <a:pt x="48224" y="76899"/>
                      <a:pt x="47812" y="77625"/>
                      <a:pt x="47552" y="78414"/>
                    </a:cubicBezTo>
                    <a:lnTo>
                      <a:pt x="47929" y="78414"/>
                    </a:lnTo>
                    <a:cubicBezTo>
                      <a:pt x="48825" y="75666"/>
                      <a:pt x="51408" y="74291"/>
                      <a:pt x="53990" y="74291"/>
                    </a:cubicBezTo>
                    <a:cubicBezTo>
                      <a:pt x="56571" y="74291"/>
                      <a:pt x="59152" y="75664"/>
                      <a:pt x="60052" y="78414"/>
                    </a:cubicBezTo>
                    <a:lnTo>
                      <a:pt x="60438" y="78414"/>
                    </a:lnTo>
                    <a:cubicBezTo>
                      <a:pt x="60169" y="77625"/>
                      <a:pt x="59766" y="76891"/>
                      <a:pt x="59228" y="76263"/>
                    </a:cubicBezTo>
                    <a:cubicBezTo>
                      <a:pt x="59656" y="76184"/>
                      <a:pt x="60087" y="76145"/>
                      <a:pt x="60514" y="76145"/>
                    </a:cubicBezTo>
                    <a:cubicBezTo>
                      <a:pt x="62447" y="76145"/>
                      <a:pt x="64319" y="76941"/>
                      <a:pt x="65662" y="78387"/>
                    </a:cubicBezTo>
                    <a:cubicBezTo>
                      <a:pt x="67002" y="76933"/>
                      <a:pt x="68877" y="76130"/>
                      <a:pt x="70814" y="76130"/>
                    </a:cubicBezTo>
                    <a:cubicBezTo>
                      <a:pt x="71323" y="76130"/>
                      <a:pt x="71837" y="76185"/>
                      <a:pt x="72346" y="76299"/>
                    </a:cubicBezTo>
                    <a:cubicBezTo>
                      <a:pt x="72801" y="72547"/>
                      <a:pt x="69460" y="69175"/>
                      <a:pt x="65712" y="69175"/>
                    </a:cubicBezTo>
                    <a:cubicBezTo>
                      <a:pt x="65698" y="69175"/>
                      <a:pt x="65684" y="69175"/>
                      <a:pt x="65669" y="69175"/>
                    </a:cubicBezTo>
                    <a:lnTo>
                      <a:pt x="65669" y="69175"/>
                    </a:lnTo>
                    <a:cubicBezTo>
                      <a:pt x="67009" y="67731"/>
                      <a:pt x="68871" y="66936"/>
                      <a:pt x="70797" y="66936"/>
                    </a:cubicBezTo>
                    <a:cubicBezTo>
                      <a:pt x="71279" y="66936"/>
                      <a:pt x="71765" y="66986"/>
                      <a:pt x="72248" y="67088"/>
                    </a:cubicBezTo>
                    <a:cubicBezTo>
                      <a:pt x="71271" y="68333"/>
                      <a:pt x="70742" y="69901"/>
                      <a:pt x="70939" y="71559"/>
                    </a:cubicBezTo>
                    <a:cubicBezTo>
                      <a:pt x="71452" y="71445"/>
                      <a:pt x="71968" y="71389"/>
                      <a:pt x="72480" y="71389"/>
                    </a:cubicBezTo>
                    <a:cubicBezTo>
                      <a:pt x="74414" y="71389"/>
                      <a:pt x="76287" y="72186"/>
                      <a:pt x="77633" y="73638"/>
                    </a:cubicBezTo>
                    <a:cubicBezTo>
                      <a:pt x="78970" y="72190"/>
                      <a:pt x="80844" y="71388"/>
                      <a:pt x="82779" y="71388"/>
                    </a:cubicBezTo>
                    <a:cubicBezTo>
                      <a:pt x="83204" y="71388"/>
                      <a:pt x="83632" y="71426"/>
                      <a:pt x="84057" y="71505"/>
                    </a:cubicBezTo>
                    <a:cubicBezTo>
                      <a:pt x="83520" y="72141"/>
                      <a:pt x="83108" y="72867"/>
                      <a:pt x="82848" y="73656"/>
                    </a:cubicBezTo>
                    <a:lnTo>
                      <a:pt x="83224" y="73656"/>
                    </a:lnTo>
                    <a:cubicBezTo>
                      <a:pt x="84120" y="70909"/>
                      <a:pt x="86703" y="69536"/>
                      <a:pt x="89286" y="69536"/>
                    </a:cubicBezTo>
                    <a:cubicBezTo>
                      <a:pt x="91869" y="69536"/>
                      <a:pt x="94452" y="70909"/>
                      <a:pt x="95348" y="73656"/>
                    </a:cubicBezTo>
                    <a:lnTo>
                      <a:pt x="95724" y="73656"/>
                    </a:lnTo>
                    <a:cubicBezTo>
                      <a:pt x="95464" y="72867"/>
                      <a:pt x="95052" y="72141"/>
                      <a:pt x="94514" y="71505"/>
                    </a:cubicBezTo>
                    <a:cubicBezTo>
                      <a:pt x="94942" y="71426"/>
                      <a:pt x="95371" y="71388"/>
                      <a:pt x="95797" y="71388"/>
                    </a:cubicBezTo>
                    <a:cubicBezTo>
                      <a:pt x="97737" y="71388"/>
                      <a:pt x="99611" y="72190"/>
                      <a:pt x="100948" y="73638"/>
                    </a:cubicBezTo>
                    <a:cubicBezTo>
                      <a:pt x="102293" y="72185"/>
                      <a:pt x="104163" y="71385"/>
                      <a:pt x="106095" y="71385"/>
                    </a:cubicBezTo>
                    <a:cubicBezTo>
                      <a:pt x="106570" y="71385"/>
                      <a:pt x="107049" y="71433"/>
                      <a:pt x="107525" y="71532"/>
                    </a:cubicBezTo>
                    <a:cubicBezTo>
                      <a:pt x="106495" y="72796"/>
                      <a:pt x="105921" y="74417"/>
                      <a:pt x="106127" y="76111"/>
                    </a:cubicBezTo>
                    <a:cubicBezTo>
                      <a:pt x="106637" y="75997"/>
                      <a:pt x="107150" y="75942"/>
                      <a:pt x="107660" y="75942"/>
                    </a:cubicBezTo>
                    <a:cubicBezTo>
                      <a:pt x="109597" y="75942"/>
                      <a:pt x="111473" y="76744"/>
                      <a:pt x="112821" y="78199"/>
                    </a:cubicBezTo>
                    <a:cubicBezTo>
                      <a:pt x="114158" y="76751"/>
                      <a:pt x="116031" y="75948"/>
                      <a:pt x="117967" y="75948"/>
                    </a:cubicBezTo>
                    <a:cubicBezTo>
                      <a:pt x="118392" y="75948"/>
                      <a:pt x="118820" y="75987"/>
                      <a:pt x="119245" y="76066"/>
                    </a:cubicBezTo>
                    <a:cubicBezTo>
                      <a:pt x="118708" y="76702"/>
                      <a:pt x="118295" y="77428"/>
                      <a:pt x="118036" y="78217"/>
                    </a:cubicBezTo>
                    <a:lnTo>
                      <a:pt x="118412" y="78217"/>
                    </a:lnTo>
                    <a:cubicBezTo>
                      <a:pt x="119308" y="75474"/>
                      <a:pt x="121893" y="74100"/>
                      <a:pt x="124477" y="74100"/>
                    </a:cubicBezTo>
                    <a:cubicBezTo>
                      <a:pt x="127059" y="74100"/>
                      <a:pt x="129640" y="75471"/>
                      <a:pt x="130536" y="78217"/>
                    </a:cubicBezTo>
                    <a:lnTo>
                      <a:pt x="130912" y="78217"/>
                    </a:lnTo>
                    <a:cubicBezTo>
                      <a:pt x="130652" y="77428"/>
                      <a:pt x="130240" y="76702"/>
                      <a:pt x="129702" y="76066"/>
                    </a:cubicBezTo>
                    <a:cubicBezTo>
                      <a:pt x="130130" y="75987"/>
                      <a:pt x="130558" y="75948"/>
                      <a:pt x="130984" y="75948"/>
                    </a:cubicBezTo>
                    <a:cubicBezTo>
                      <a:pt x="132922" y="75948"/>
                      <a:pt x="134791" y="76751"/>
                      <a:pt x="136136" y="78199"/>
                    </a:cubicBezTo>
                    <a:cubicBezTo>
                      <a:pt x="137484" y="76744"/>
                      <a:pt x="139360" y="75942"/>
                      <a:pt x="141292" y="75942"/>
                    </a:cubicBezTo>
                    <a:cubicBezTo>
                      <a:pt x="141801" y="75942"/>
                      <a:pt x="142313" y="75997"/>
                      <a:pt x="142820" y="76111"/>
                    </a:cubicBezTo>
                    <a:cubicBezTo>
                      <a:pt x="143275" y="72358"/>
                      <a:pt x="139935" y="68987"/>
                      <a:pt x="136195" y="68987"/>
                    </a:cubicBezTo>
                    <a:cubicBezTo>
                      <a:pt x="136175" y="68987"/>
                      <a:pt x="136156" y="68987"/>
                      <a:pt x="136136" y="68987"/>
                    </a:cubicBezTo>
                    <a:cubicBezTo>
                      <a:pt x="136116" y="68987"/>
                      <a:pt x="136096" y="68987"/>
                      <a:pt x="136077" y="68987"/>
                    </a:cubicBezTo>
                    <a:cubicBezTo>
                      <a:pt x="134208" y="68987"/>
                      <a:pt x="132440" y="69825"/>
                      <a:pt x="131199" y="71129"/>
                    </a:cubicBezTo>
                    <a:cubicBezTo>
                      <a:pt x="131279" y="69534"/>
                      <a:pt x="130697" y="68038"/>
                      <a:pt x="129702" y="66855"/>
                    </a:cubicBezTo>
                    <a:cubicBezTo>
                      <a:pt x="130132" y="66775"/>
                      <a:pt x="130564" y="66736"/>
                      <a:pt x="130992" y="66736"/>
                    </a:cubicBezTo>
                    <a:cubicBezTo>
                      <a:pt x="132927" y="66736"/>
                      <a:pt x="134793" y="67533"/>
                      <a:pt x="136136" y="68978"/>
                    </a:cubicBezTo>
                    <a:cubicBezTo>
                      <a:pt x="137482" y="67526"/>
                      <a:pt x="139354" y="66729"/>
                      <a:pt x="141284" y="66729"/>
                    </a:cubicBezTo>
                    <a:cubicBezTo>
                      <a:pt x="141795" y="66729"/>
                      <a:pt x="142310" y="66785"/>
                      <a:pt x="142820" y="66900"/>
                    </a:cubicBezTo>
                    <a:cubicBezTo>
                      <a:pt x="143276" y="63142"/>
                      <a:pt x="139935" y="59776"/>
                      <a:pt x="136189" y="59776"/>
                    </a:cubicBezTo>
                    <a:cubicBezTo>
                      <a:pt x="136175" y="59776"/>
                      <a:pt x="136160" y="59776"/>
                      <a:pt x="136145" y="59776"/>
                    </a:cubicBezTo>
                    <a:cubicBezTo>
                      <a:pt x="137492" y="58329"/>
                      <a:pt x="139362" y="57528"/>
                      <a:pt x="141292" y="57528"/>
                    </a:cubicBezTo>
                    <a:cubicBezTo>
                      <a:pt x="141800" y="57528"/>
                      <a:pt x="142312" y="57583"/>
                      <a:pt x="142820" y="57697"/>
                    </a:cubicBezTo>
                    <a:cubicBezTo>
                      <a:pt x="143275" y="53945"/>
                      <a:pt x="139935" y="50573"/>
                      <a:pt x="136195" y="50573"/>
                    </a:cubicBezTo>
                    <a:cubicBezTo>
                      <a:pt x="136175" y="50573"/>
                      <a:pt x="136156" y="50573"/>
                      <a:pt x="136136" y="50574"/>
                    </a:cubicBezTo>
                    <a:cubicBezTo>
                      <a:pt x="137486" y="49117"/>
                      <a:pt x="139365" y="48320"/>
                      <a:pt x="141300" y="48320"/>
                    </a:cubicBezTo>
                    <a:cubicBezTo>
                      <a:pt x="141806" y="48320"/>
                      <a:pt x="142315" y="48374"/>
                      <a:pt x="142820" y="48486"/>
                    </a:cubicBezTo>
                    <a:cubicBezTo>
                      <a:pt x="143276" y="44728"/>
                      <a:pt x="139935" y="41362"/>
                      <a:pt x="136181" y="41362"/>
                    </a:cubicBezTo>
                    <a:cubicBezTo>
                      <a:pt x="136166" y="41362"/>
                      <a:pt x="136151" y="41362"/>
                      <a:pt x="136136" y="41362"/>
                    </a:cubicBezTo>
                    <a:cubicBezTo>
                      <a:pt x="137483" y="39915"/>
                      <a:pt x="139359" y="39114"/>
                      <a:pt x="141291" y="39114"/>
                    </a:cubicBezTo>
                    <a:cubicBezTo>
                      <a:pt x="141800" y="39114"/>
                      <a:pt x="142312" y="39169"/>
                      <a:pt x="142820" y="39283"/>
                    </a:cubicBezTo>
                    <a:cubicBezTo>
                      <a:pt x="143275" y="35522"/>
                      <a:pt x="139935" y="32159"/>
                      <a:pt x="136195" y="32159"/>
                    </a:cubicBezTo>
                    <a:cubicBezTo>
                      <a:pt x="136175" y="32159"/>
                      <a:pt x="136156" y="32160"/>
                      <a:pt x="136136" y="32160"/>
                    </a:cubicBezTo>
                    <a:cubicBezTo>
                      <a:pt x="136116" y="32160"/>
                      <a:pt x="136096" y="32159"/>
                      <a:pt x="136077" y="32159"/>
                    </a:cubicBezTo>
                    <a:cubicBezTo>
                      <a:pt x="134208" y="32159"/>
                      <a:pt x="132440" y="32998"/>
                      <a:pt x="131199" y="34301"/>
                    </a:cubicBezTo>
                    <a:cubicBezTo>
                      <a:pt x="131279" y="32706"/>
                      <a:pt x="130697" y="31210"/>
                      <a:pt x="129711" y="30027"/>
                    </a:cubicBezTo>
                    <a:cubicBezTo>
                      <a:pt x="130140" y="29948"/>
                      <a:pt x="130570" y="29909"/>
                      <a:pt x="130997" y="29909"/>
                    </a:cubicBezTo>
                    <a:cubicBezTo>
                      <a:pt x="132927" y="29909"/>
                      <a:pt x="134793" y="30705"/>
                      <a:pt x="136136" y="32151"/>
                    </a:cubicBezTo>
                    <a:cubicBezTo>
                      <a:pt x="137482" y="30699"/>
                      <a:pt x="139354" y="29902"/>
                      <a:pt x="141284" y="29902"/>
                    </a:cubicBezTo>
                    <a:cubicBezTo>
                      <a:pt x="141795" y="29902"/>
                      <a:pt x="142310" y="29957"/>
                      <a:pt x="142820" y="30072"/>
                    </a:cubicBezTo>
                    <a:cubicBezTo>
                      <a:pt x="143276" y="26315"/>
                      <a:pt x="139935" y="22948"/>
                      <a:pt x="136189" y="22948"/>
                    </a:cubicBezTo>
                    <a:cubicBezTo>
                      <a:pt x="136175" y="22948"/>
                      <a:pt x="136160" y="22948"/>
                      <a:pt x="136145" y="22948"/>
                    </a:cubicBezTo>
                    <a:cubicBezTo>
                      <a:pt x="137491" y="21496"/>
                      <a:pt x="139358" y="20699"/>
                      <a:pt x="141285" y="20699"/>
                    </a:cubicBezTo>
                    <a:cubicBezTo>
                      <a:pt x="141795" y="20699"/>
                      <a:pt x="142310" y="20755"/>
                      <a:pt x="142820" y="20870"/>
                    </a:cubicBezTo>
                    <a:cubicBezTo>
                      <a:pt x="143275" y="17108"/>
                      <a:pt x="139935" y="13746"/>
                      <a:pt x="136195" y="13746"/>
                    </a:cubicBezTo>
                    <a:cubicBezTo>
                      <a:pt x="136175" y="13746"/>
                      <a:pt x="136156" y="13746"/>
                      <a:pt x="136136" y="13746"/>
                    </a:cubicBezTo>
                    <a:cubicBezTo>
                      <a:pt x="137484" y="12292"/>
                      <a:pt x="139360" y="11489"/>
                      <a:pt x="141292" y="11489"/>
                    </a:cubicBezTo>
                    <a:cubicBezTo>
                      <a:pt x="141801" y="11489"/>
                      <a:pt x="142313" y="11544"/>
                      <a:pt x="142820" y="11658"/>
                    </a:cubicBezTo>
                    <a:cubicBezTo>
                      <a:pt x="143275" y="7906"/>
                      <a:pt x="139935" y="4534"/>
                      <a:pt x="136195" y="4534"/>
                    </a:cubicBezTo>
                    <a:cubicBezTo>
                      <a:pt x="136175" y="4534"/>
                      <a:pt x="136156" y="4534"/>
                      <a:pt x="136136" y="4535"/>
                    </a:cubicBezTo>
                    <a:cubicBezTo>
                      <a:pt x="136116" y="4534"/>
                      <a:pt x="136096" y="4534"/>
                      <a:pt x="136077" y="4534"/>
                    </a:cubicBezTo>
                    <a:cubicBezTo>
                      <a:pt x="134208" y="4534"/>
                      <a:pt x="132440" y="5373"/>
                      <a:pt x="131199" y="6676"/>
                    </a:cubicBezTo>
                    <a:cubicBezTo>
                      <a:pt x="131234" y="5941"/>
                      <a:pt x="131136" y="5198"/>
                      <a:pt x="130894" y="4499"/>
                    </a:cubicBezTo>
                    <a:lnTo>
                      <a:pt x="130518" y="4499"/>
                    </a:lnTo>
                    <a:cubicBezTo>
                      <a:pt x="130751" y="5198"/>
                      <a:pt x="130867" y="5932"/>
                      <a:pt x="130867" y="6667"/>
                    </a:cubicBezTo>
                    <a:cubicBezTo>
                      <a:pt x="130394" y="6565"/>
                      <a:pt x="129917" y="6515"/>
                      <a:pt x="129443" y="6515"/>
                    </a:cubicBezTo>
                    <a:cubicBezTo>
                      <a:pt x="127584" y="6515"/>
                      <a:pt x="125780" y="7282"/>
                      <a:pt x="124487" y="8674"/>
                    </a:cubicBezTo>
                    <a:cubicBezTo>
                      <a:pt x="123206" y="7294"/>
                      <a:pt x="121414" y="6515"/>
                      <a:pt x="119532" y="6515"/>
                    </a:cubicBezTo>
                    <a:cubicBezTo>
                      <a:pt x="119048" y="6515"/>
                      <a:pt x="118564" y="6569"/>
                      <a:pt x="118089" y="6667"/>
                    </a:cubicBezTo>
                    <a:cubicBezTo>
                      <a:pt x="118089" y="5932"/>
                      <a:pt x="118206" y="5198"/>
                      <a:pt x="118439" y="4499"/>
                    </a:cubicBezTo>
                    <a:lnTo>
                      <a:pt x="118063" y="4499"/>
                    </a:lnTo>
                    <a:cubicBezTo>
                      <a:pt x="117821" y="5198"/>
                      <a:pt x="117722" y="5932"/>
                      <a:pt x="117758" y="6676"/>
                    </a:cubicBezTo>
                    <a:cubicBezTo>
                      <a:pt x="116516" y="5373"/>
                      <a:pt x="114749" y="4534"/>
                      <a:pt x="112880" y="4534"/>
                    </a:cubicBezTo>
                    <a:cubicBezTo>
                      <a:pt x="112860" y="4534"/>
                      <a:pt x="112840" y="4534"/>
                      <a:pt x="112821" y="4535"/>
                    </a:cubicBezTo>
                    <a:cubicBezTo>
                      <a:pt x="112802" y="4534"/>
                      <a:pt x="112783" y="4534"/>
                      <a:pt x="112765" y="4534"/>
                    </a:cubicBezTo>
                    <a:cubicBezTo>
                      <a:pt x="110778" y="4534"/>
                      <a:pt x="108911" y="5480"/>
                      <a:pt x="107659" y="6927"/>
                    </a:cubicBezTo>
                    <a:lnTo>
                      <a:pt x="107659" y="6927"/>
                    </a:lnTo>
                    <a:cubicBezTo>
                      <a:pt x="107953" y="3264"/>
                      <a:pt x="104676" y="36"/>
                      <a:pt x="101009" y="36"/>
                    </a:cubicBezTo>
                    <a:cubicBezTo>
                      <a:pt x="100988" y="36"/>
                      <a:pt x="100968" y="36"/>
                      <a:pt x="100948" y="36"/>
                    </a:cubicBezTo>
                    <a:cubicBezTo>
                      <a:pt x="100928" y="36"/>
                      <a:pt x="100908" y="36"/>
                      <a:pt x="100889" y="36"/>
                    </a:cubicBezTo>
                    <a:cubicBezTo>
                      <a:pt x="99020" y="36"/>
                      <a:pt x="97261" y="875"/>
                      <a:pt x="96011" y="2178"/>
                    </a:cubicBezTo>
                    <a:cubicBezTo>
                      <a:pt x="96056" y="1434"/>
                      <a:pt x="95948" y="699"/>
                      <a:pt x="95706" y="1"/>
                    </a:cubicBezTo>
                    <a:lnTo>
                      <a:pt x="95339" y="1"/>
                    </a:lnTo>
                    <a:cubicBezTo>
                      <a:pt x="95563" y="699"/>
                      <a:pt x="95688" y="1434"/>
                      <a:pt x="95688" y="2169"/>
                    </a:cubicBezTo>
                    <a:cubicBezTo>
                      <a:pt x="95213" y="2067"/>
                      <a:pt x="94735" y="2017"/>
                      <a:pt x="94260" y="2017"/>
                    </a:cubicBezTo>
                    <a:cubicBezTo>
                      <a:pt x="92399" y="2017"/>
                      <a:pt x="90599" y="2784"/>
                      <a:pt x="89299" y="4176"/>
                    </a:cubicBezTo>
                    <a:cubicBezTo>
                      <a:pt x="88027" y="2796"/>
                      <a:pt x="86226" y="2017"/>
                      <a:pt x="84344" y="2017"/>
                    </a:cubicBezTo>
                    <a:cubicBezTo>
                      <a:pt x="83860" y="2017"/>
                      <a:pt x="83376" y="2061"/>
                      <a:pt x="82902" y="2169"/>
                    </a:cubicBezTo>
                    <a:cubicBezTo>
                      <a:pt x="82910" y="1434"/>
                      <a:pt x="83027" y="699"/>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grpSp>
        <p:sp>
          <p:nvSpPr>
            <p:cNvPr id="163" name="Google Shape;163;p8"/>
            <p:cNvSpPr/>
            <p:nvPr/>
          </p:nvSpPr>
          <p:spPr>
            <a:xfrm>
              <a:off x="-200" y="2625674"/>
              <a:ext cx="3080076" cy="1683353"/>
            </a:xfrm>
            <a:custGeom>
              <a:avLst/>
              <a:gdLst/>
              <a:ahLst/>
              <a:cxnLst/>
              <a:rect l="l" t="t" r="r" b="b"/>
              <a:pathLst>
                <a:path w="143276" h="78414" extrusionOk="0">
                  <a:moveTo>
                    <a:pt x="84144" y="2392"/>
                  </a:moveTo>
                  <a:cubicBezTo>
                    <a:pt x="86080" y="2392"/>
                    <a:pt x="87955" y="3195"/>
                    <a:pt x="89299" y="4642"/>
                  </a:cubicBezTo>
                  <a:cubicBezTo>
                    <a:pt x="90635" y="3197"/>
                    <a:pt x="92499" y="2400"/>
                    <a:pt x="94430" y="2400"/>
                  </a:cubicBezTo>
                  <a:cubicBezTo>
                    <a:pt x="94856" y="2400"/>
                    <a:pt x="95287" y="2439"/>
                    <a:pt x="95715" y="2518"/>
                  </a:cubicBezTo>
                  <a:cubicBezTo>
                    <a:pt x="94720" y="3692"/>
                    <a:pt x="94138" y="5198"/>
                    <a:pt x="94228" y="6793"/>
                  </a:cubicBezTo>
                  <a:cubicBezTo>
                    <a:pt x="92977" y="5480"/>
                    <a:pt x="91219" y="4651"/>
                    <a:pt x="89350" y="4651"/>
                  </a:cubicBezTo>
                  <a:cubicBezTo>
                    <a:pt x="89330" y="4651"/>
                    <a:pt x="89310" y="4651"/>
                    <a:pt x="89290" y="4651"/>
                  </a:cubicBezTo>
                  <a:cubicBezTo>
                    <a:pt x="89271" y="4651"/>
                    <a:pt x="89251" y="4651"/>
                    <a:pt x="89231" y="4651"/>
                  </a:cubicBezTo>
                  <a:cubicBezTo>
                    <a:pt x="87362" y="4651"/>
                    <a:pt x="85595" y="5489"/>
                    <a:pt x="84353" y="6793"/>
                  </a:cubicBezTo>
                  <a:cubicBezTo>
                    <a:pt x="84434" y="5198"/>
                    <a:pt x="83851" y="3692"/>
                    <a:pt x="82866" y="2518"/>
                  </a:cubicBezTo>
                  <a:lnTo>
                    <a:pt x="82866" y="2509"/>
                  </a:lnTo>
                  <a:cubicBezTo>
                    <a:pt x="83291" y="2430"/>
                    <a:pt x="83719" y="2392"/>
                    <a:pt x="84144" y="2392"/>
                  </a:cubicBezTo>
                  <a:close/>
                  <a:moveTo>
                    <a:pt x="23970" y="2589"/>
                  </a:moveTo>
                  <a:cubicBezTo>
                    <a:pt x="24396" y="2589"/>
                    <a:pt x="24824" y="2628"/>
                    <a:pt x="25250" y="2707"/>
                  </a:cubicBezTo>
                  <a:cubicBezTo>
                    <a:pt x="24255" y="3889"/>
                    <a:pt x="23673" y="5386"/>
                    <a:pt x="23753" y="6981"/>
                  </a:cubicBezTo>
                  <a:cubicBezTo>
                    <a:pt x="22512" y="5677"/>
                    <a:pt x="20744" y="4839"/>
                    <a:pt x="18884" y="4839"/>
                  </a:cubicBezTo>
                  <a:cubicBezTo>
                    <a:pt x="18864" y="4839"/>
                    <a:pt x="18845" y="4839"/>
                    <a:pt x="18825" y="4839"/>
                  </a:cubicBezTo>
                  <a:cubicBezTo>
                    <a:pt x="18805" y="4839"/>
                    <a:pt x="18786" y="4839"/>
                    <a:pt x="18766" y="4839"/>
                  </a:cubicBezTo>
                  <a:cubicBezTo>
                    <a:pt x="16897" y="4839"/>
                    <a:pt x="15129" y="5677"/>
                    <a:pt x="13888" y="6981"/>
                  </a:cubicBezTo>
                  <a:cubicBezTo>
                    <a:pt x="13951" y="5395"/>
                    <a:pt x="13368" y="3898"/>
                    <a:pt x="12382" y="2716"/>
                  </a:cubicBezTo>
                  <a:lnTo>
                    <a:pt x="12391" y="2707"/>
                  </a:lnTo>
                  <a:cubicBezTo>
                    <a:pt x="12818" y="2628"/>
                    <a:pt x="13246" y="2589"/>
                    <a:pt x="13671" y="2589"/>
                  </a:cubicBezTo>
                  <a:cubicBezTo>
                    <a:pt x="15606" y="2589"/>
                    <a:pt x="17481" y="3390"/>
                    <a:pt x="18825" y="4830"/>
                  </a:cubicBezTo>
                  <a:cubicBezTo>
                    <a:pt x="20162" y="3390"/>
                    <a:pt x="22035" y="2589"/>
                    <a:pt x="23970" y="2589"/>
                  </a:cubicBezTo>
                  <a:close/>
                  <a:moveTo>
                    <a:pt x="77636" y="544"/>
                  </a:moveTo>
                  <a:cubicBezTo>
                    <a:pt x="80811" y="544"/>
                    <a:pt x="83986" y="2623"/>
                    <a:pt x="84031" y="6784"/>
                  </a:cubicBezTo>
                  <a:cubicBezTo>
                    <a:pt x="83550" y="6679"/>
                    <a:pt x="83066" y="6627"/>
                    <a:pt x="82585" y="6627"/>
                  </a:cubicBezTo>
                  <a:cubicBezTo>
                    <a:pt x="80728" y="6627"/>
                    <a:pt x="78929" y="7394"/>
                    <a:pt x="77633" y="8782"/>
                  </a:cubicBezTo>
                  <a:cubicBezTo>
                    <a:pt x="76360" y="7411"/>
                    <a:pt x="74559" y="6622"/>
                    <a:pt x="72687" y="6622"/>
                  </a:cubicBezTo>
                  <a:cubicBezTo>
                    <a:pt x="72203" y="6622"/>
                    <a:pt x="71719" y="6676"/>
                    <a:pt x="71244" y="6784"/>
                  </a:cubicBezTo>
                  <a:cubicBezTo>
                    <a:pt x="71284" y="2625"/>
                    <a:pt x="74460" y="544"/>
                    <a:pt x="77636" y="544"/>
                  </a:cubicBezTo>
                  <a:close/>
                  <a:moveTo>
                    <a:pt x="100947" y="544"/>
                  </a:moveTo>
                  <a:cubicBezTo>
                    <a:pt x="104121" y="544"/>
                    <a:pt x="107295" y="2622"/>
                    <a:pt x="107337" y="6782"/>
                  </a:cubicBezTo>
                  <a:lnTo>
                    <a:pt x="107337" y="6782"/>
                  </a:lnTo>
                  <a:cubicBezTo>
                    <a:pt x="106859" y="6678"/>
                    <a:pt x="106378" y="6627"/>
                    <a:pt x="105901" y="6627"/>
                  </a:cubicBezTo>
                  <a:cubicBezTo>
                    <a:pt x="104043" y="6627"/>
                    <a:pt x="102246" y="7394"/>
                    <a:pt x="100957" y="8782"/>
                  </a:cubicBezTo>
                  <a:cubicBezTo>
                    <a:pt x="99676" y="7411"/>
                    <a:pt x="97883" y="6622"/>
                    <a:pt x="96002" y="6622"/>
                  </a:cubicBezTo>
                  <a:cubicBezTo>
                    <a:pt x="95518" y="6622"/>
                    <a:pt x="95034" y="6676"/>
                    <a:pt x="94559" y="6784"/>
                  </a:cubicBezTo>
                  <a:cubicBezTo>
                    <a:pt x="94595" y="2625"/>
                    <a:pt x="97771" y="544"/>
                    <a:pt x="100947" y="544"/>
                  </a:cubicBezTo>
                  <a:close/>
                  <a:moveTo>
                    <a:pt x="7166" y="739"/>
                  </a:moveTo>
                  <a:cubicBezTo>
                    <a:pt x="10341" y="739"/>
                    <a:pt x="13516" y="2815"/>
                    <a:pt x="13556" y="6972"/>
                  </a:cubicBezTo>
                  <a:cubicBezTo>
                    <a:pt x="13079" y="6868"/>
                    <a:pt x="12598" y="6817"/>
                    <a:pt x="12120" y="6817"/>
                  </a:cubicBezTo>
                  <a:cubicBezTo>
                    <a:pt x="10263" y="6817"/>
                    <a:pt x="8460" y="7585"/>
                    <a:pt x="7163" y="8974"/>
                  </a:cubicBezTo>
                  <a:lnTo>
                    <a:pt x="7163" y="8974"/>
                  </a:lnTo>
                  <a:cubicBezTo>
                    <a:pt x="5882" y="7597"/>
                    <a:pt x="4092" y="6819"/>
                    <a:pt x="2212" y="6819"/>
                  </a:cubicBezTo>
                  <a:cubicBezTo>
                    <a:pt x="1728" y="6819"/>
                    <a:pt x="1245" y="6873"/>
                    <a:pt x="770" y="6972"/>
                  </a:cubicBezTo>
                  <a:cubicBezTo>
                    <a:pt x="810" y="2818"/>
                    <a:pt x="3988" y="739"/>
                    <a:pt x="7166" y="739"/>
                  </a:cubicBezTo>
                  <a:close/>
                  <a:moveTo>
                    <a:pt x="30461" y="743"/>
                  </a:moveTo>
                  <a:cubicBezTo>
                    <a:pt x="33632" y="743"/>
                    <a:pt x="36807" y="2818"/>
                    <a:pt x="36853" y="6968"/>
                  </a:cubicBezTo>
                  <a:lnTo>
                    <a:pt x="36853" y="6968"/>
                  </a:lnTo>
                  <a:cubicBezTo>
                    <a:pt x="36386" y="6869"/>
                    <a:pt x="35915" y="6820"/>
                    <a:pt x="35447" y="6820"/>
                  </a:cubicBezTo>
                  <a:cubicBezTo>
                    <a:pt x="33589" y="6820"/>
                    <a:pt x="31784" y="7587"/>
                    <a:pt x="30492" y="8979"/>
                  </a:cubicBezTo>
                  <a:cubicBezTo>
                    <a:pt x="29210" y="7599"/>
                    <a:pt x="27418" y="6819"/>
                    <a:pt x="25536" y="6819"/>
                  </a:cubicBezTo>
                  <a:cubicBezTo>
                    <a:pt x="25053" y="6819"/>
                    <a:pt x="24569" y="6873"/>
                    <a:pt x="24094" y="6972"/>
                  </a:cubicBezTo>
                  <a:cubicBezTo>
                    <a:pt x="24121" y="2820"/>
                    <a:pt x="27289" y="743"/>
                    <a:pt x="30461" y="743"/>
                  </a:cubicBezTo>
                  <a:close/>
                  <a:moveTo>
                    <a:pt x="119326" y="6899"/>
                  </a:moveTo>
                  <a:cubicBezTo>
                    <a:pt x="121263" y="6899"/>
                    <a:pt x="123133" y="7700"/>
                    <a:pt x="124470" y="9149"/>
                  </a:cubicBezTo>
                  <a:lnTo>
                    <a:pt x="124470" y="9149"/>
                  </a:lnTo>
                  <a:cubicBezTo>
                    <a:pt x="124453" y="9149"/>
                    <a:pt x="124436" y="9149"/>
                    <a:pt x="124419" y="9149"/>
                  </a:cubicBezTo>
                  <a:cubicBezTo>
                    <a:pt x="122550" y="9149"/>
                    <a:pt x="120782" y="9987"/>
                    <a:pt x="119541" y="11291"/>
                  </a:cubicBezTo>
                  <a:cubicBezTo>
                    <a:pt x="119622" y="9705"/>
                    <a:pt x="119039" y="8199"/>
                    <a:pt x="118045" y="7017"/>
                  </a:cubicBezTo>
                  <a:cubicBezTo>
                    <a:pt x="118472" y="6938"/>
                    <a:pt x="118901" y="6899"/>
                    <a:pt x="119326" y="6899"/>
                  </a:cubicBezTo>
                  <a:close/>
                  <a:moveTo>
                    <a:pt x="129625" y="6899"/>
                  </a:moveTo>
                  <a:cubicBezTo>
                    <a:pt x="130050" y="6899"/>
                    <a:pt x="130477" y="6938"/>
                    <a:pt x="130903" y="7017"/>
                  </a:cubicBezTo>
                  <a:cubicBezTo>
                    <a:pt x="129908" y="8199"/>
                    <a:pt x="129326" y="9705"/>
                    <a:pt x="129415" y="11291"/>
                  </a:cubicBezTo>
                  <a:cubicBezTo>
                    <a:pt x="128165" y="9987"/>
                    <a:pt x="126397" y="9149"/>
                    <a:pt x="124537" y="9149"/>
                  </a:cubicBezTo>
                  <a:cubicBezTo>
                    <a:pt x="124520" y="9149"/>
                    <a:pt x="124503" y="9149"/>
                    <a:pt x="124487" y="9149"/>
                  </a:cubicBezTo>
                  <a:lnTo>
                    <a:pt x="124487" y="9149"/>
                  </a:lnTo>
                  <a:cubicBezTo>
                    <a:pt x="125823" y="7700"/>
                    <a:pt x="127694" y="6899"/>
                    <a:pt x="129625" y="6899"/>
                  </a:cubicBezTo>
                  <a:close/>
                  <a:moveTo>
                    <a:pt x="82788" y="6997"/>
                  </a:moveTo>
                  <a:cubicBezTo>
                    <a:pt x="83213" y="6997"/>
                    <a:pt x="83641" y="7036"/>
                    <a:pt x="84066" y="7115"/>
                  </a:cubicBezTo>
                  <a:cubicBezTo>
                    <a:pt x="83072" y="8298"/>
                    <a:pt x="82489" y="9794"/>
                    <a:pt x="82579" y="11389"/>
                  </a:cubicBezTo>
                  <a:cubicBezTo>
                    <a:pt x="81329" y="10086"/>
                    <a:pt x="79570" y="9248"/>
                    <a:pt x="77701" y="9248"/>
                  </a:cubicBezTo>
                  <a:cubicBezTo>
                    <a:pt x="77681" y="9248"/>
                    <a:pt x="77661" y="9248"/>
                    <a:pt x="77642" y="9248"/>
                  </a:cubicBezTo>
                  <a:cubicBezTo>
                    <a:pt x="78979" y="7800"/>
                    <a:pt x="80853" y="6997"/>
                    <a:pt x="82788" y="6997"/>
                  </a:cubicBezTo>
                  <a:close/>
                  <a:moveTo>
                    <a:pt x="95819" y="7002"/>
                  </a:moveTo>
                  <a:cubicBezTo>
                    <a:pt x="97748" y="7002"/>
                    <a:pt x="99615" y="7806"/>
                    <a:pt x="100948" y="9257"/>
                  </a:cubicBezTo>
                  <a:cubicBezTo>
                    <a:pt x="100928" y="9257"/>
                    <a:pt x="100908" y="9256"/>
                    <a:pt x="100888" y="9256"/>
                  </a:cubicBezTo>
                  <a:cubicBezTo>
                    <a:pt x="99020" y="9256"/>
                    <a:pt x="97252" y="10086"/>
                    <a:pt x="96011" y="11398"/>
                  </a:cubicBezTo>
                  <a:cubicBezTo>
                    <a:pt x="96100" y="9803"/>
                    <a:pt x="95509" y="8298"/>
                    <a:pt x="94523" y="7124"/>
                  </a:cubicBezTo>
                  <a:cubicBezTo>
                    <a:pt x="94955" y="7042"/>
                    <a:pt x="95388" y="7002"/>
                    <a:pt x="95819" y="7002"/>
                  </a:cubicBezTo>
                  <a:close/>
                  <a:moveTo>
                    <a:pt x="48857" y="7096"/>
                  </a:moveTo>
                  <a:cubicBezTo>
                    <a:pt x="50790" y="7096"/>
                    <a:pt x="52658" y="7899"/>
                    <a:pt x="53995" y="9346"/>
                  </a:cubicBezTo>
                  <a:lnTo>
                    <a:pt x="53995" y="9346"/>
                  </a:lnTo>
                  <a:cubicBezTo>
                    <a:pt x="53978" y="9346"/>
                    <a:pt x="53961" y="9346"/>
                    <a:pt x="53945" y="9346"/>
                  </a:cubicBezTo>
                  <a:cubicBezTo>
                    <a:pt x="52076" y="9346"/>
                    <a:pt x="50308" y="10184"/>
                    <a:pt x="49067" y="11488"/>
                  </a:cubicBezTo>
                  <a:cubicBezTo>
                    <a:pt x="49156" y="9893"/>
                    <a:pt x="48565" y="8388"/>
                    <a:pt x="47579" y="7214"/>
                  </a:cubicBezTo>
                  <a:cubicBezTo>
                    <a:pt x="48005" y="7135"/>
                    <a:pt x="48433" y="7096"/>
                    <a:pt x="48857" y="7096"/>
                  </a:cubicBezTo>
                  <a:close/>
                  <a:moveTo>
                    <a:pt x="59151" y="7096"/>
                  </a:moveTo>
                  <a:cubicBezTo>
                    <a:pt x="59575" y="7096"/>
                    <a:pt x="60003" y="7135"/>
                    <a:pt x="60429" y="7214"/>
                  </a:cubicBezTo>
                  <a:cubicBezTo>
                    <a:pt x="59443" y="8397"/>
                    <a:pt x="58852" y="9893"/>
                    <a:pt x="58941" y="11488"/>
                  </a:cubicBezTo>
                  <a:cubicBezTo>
                    <a:pt x="57700" y="10184"/>
                    <a:pt x="55932" y="9346"/>
                    <a:pt x="54063" y="9346"/>
                  </a:cubicBezTo>
                  <a:cubicBezTo>
                    <a:pt x="54043" y="9346"/>
                    <a:pt x="54024" y="9346"/>
                    <a:pt x="54004" y="9346"/>
                  </a:cubicBezTo>
                  <a:cubicBezTo>
                    <a:pt x="55349" y="7899"/>
                    <a:pt x="57217" y="7096"/>
                    <a:pt x="59151" y="7096"/>
                  </a:cubicBezTo>
                  <a:close/>
                  <a:moveTo>
                    <a:pt x="12288" y="7195"/>
                  </a:moveTo>
                  <a:cubicBezTo>
                    <a:pt x="12712" y="7195"/>
                    <a:pt x="13139" y="7233"/>
                    <a:pt x="13565" y="7312"/>
                  </a:cubicBezTo>
                  <a:cubicBezTo>
                    <a:pt x="12580" y="8495"/>
                    <a:pt x="11997" y="9992"/>
                    <a:pt x="12078" y="11586"/>
                  </a:cubicBezTo>
                  <a:cubicBezTo>
                    <a:pt x="10836" y="10283"/>
                    <a:pt x="9069" y="9445"/>
                    <a:pt x="7200" y="9445"/>
                  </a:cubicBezTo>
                  <a:cubicBezTo>
                    <a:pt x="7183" y="9445"/>
                    <a:pt x="7166" y="9445"/>
                    <a:pt x="7150" y="9445"/>
                  </a:cubicBezTo>
                  <a:lnTo>
                    <a:pt x="7150" y="9445"/>
                  </a:lnTo>
                  <a:cubicBezTo>
                    <a:pt x="8487" y="7997"/>
                    <a:pt x="10354" y="7195"/>
                    <a:pt x="12288" y="7195"/>
                  </a:cubicBezTo>
                  <a:close/>
                  <a:moveTo>
                    <a:pt x="25327" y="7195"/>
                  </a:moveTo>
                  <a:cubicBezTo>
                    <a:pt x="27263" y="7195"/>
                    <a:pt x="29138" y="7997"/>
                    <a:pt x="30483" y="9445"/>
                  </a:cubicBezTo>
                  <a:cubicBezTo>
                    <a:pt x="30463" y="9445"/>
                    <a:pt x="30443" y="9445"/>
                    <a:pt x="30423" y="9445"/>
                  </a:cubicBezTo>
                  <a:cubicBezTo>
                    <a:pt x="28555" y="9445"/>
                    <a:pt x="26787" y="10283"/>
                    <a:pt x="25545" y="11586"/>
                  </a:cubicBezTo>
                  <a:cubicBezTo>
                    <a:pt x="25626" y="10000"/>
                    <a:pt x="25044" y="8495"/>
                    <a:pt x="24049" y="7312"/>
                  </a:cubicBezTo>
                  <a:cubicBezTo>
                    <a:pt x="24475" y="7233"/>
                    <a:pt x="24903" y="7195"/>
                    <a:pt x="25327" y="7195"/>
                  </a:cubicBezTo>
                  <a:close/>
                  <a:moveTo>
                    <a:pt x="35634" y="7192"/>
                  </a:moveTo>
                  <a:cubicBezTo>
                    <a:pt x="36094" y="7192"/>
                    <a:pt x="36556" y="7237"/>
                    <a:pt x="37015" y="7330"/>
                  </a:cubicBezTo>
                  <a:cubicBezTo>
                    <a:pt x="35998" y="8588"/>
                    <a:pt x="35452" y="10173"/>
                    <a:pt x="35641" y="11840"/>
                  </a:cubicBezTo>
                  <a:lnTo>
                    <a:pt x="35641" y="11840"/>
                  </a:lnTo>
                  <a:cubicBezTo>
                    <a:pt x="34389" y="10389"/>
                    <a:pt x="32523" y="9445"/>
                    <a:pt x="30538" y="9445"/>
                  </a:cubicBezTo>
                  <a:cubicBezTo>
                    <a:pt x="30520" y="9445"/>
                    <a:pt x="30501" y="9445"/>
                    <a:pt x="30483" y="9445"/>
                  </a:cubicBezTo>
                  <a:cubicBezTo>
                    <a:pt x="31822" y="7997"/>
                    <a:pt x="33700" y="7192"/>
                    <a:pt x="35634" y="7192"/>
                  </a:cubicBezTo>
                  <a:close/>
                  <a:moveTo>
                    <a:pt x="112820" y="5042"/>
                  </a:moveTo>
                  <a:cubicBezTo>
                    <a:pt x="115994" y="5042"/>
                    <a:pt x="119168" y="7120"/>
                    <a:pt x="119209" y="11280"/>
                  </a:cubicBezTo>
                  <a:lnTo>
                    <a:pt x="119209" y="11280"/>
                  </a:lnTo>
                  <a:cubicBezTo>
                    <a:pt x="118737" y="11179"/>
                    <a:pt x="118262" y="11130"/>
                    <a:pt x="117790" y="11130"/>
                  </a:cubicBezTo>
                  <a:cubicBezTo>
                    <a:pt x="115926" y="11130"/>
                    <a:pt x="114120" y="11897"/>
                    <a:pt x="112821" y="13289"/>
                  </a:cubicBezTo>
                  <a:cubicBezTo>
                    <a:pt x="111548" y="11909"/>
                    <a:pt x="109747" y="11129"/>
                    <a:pt x="107874" y="11129"/>
                  </a:cubicBezTo>
                  <a:cubicBezTo>
                    <a:pt x="107391" y="11129"/>
                    <a:pt x="106898" y="11183"/>
                    <a:pt x="106432" y="11282"/>
                  </a:cubicBezTo>
                  <a:cubicBezTo>
                    <a:pt x="106468" y="7123"/>
                    <a:pt x="109644" y="5042"/>
                    <a:pt x="112820" y="5042"/>
                  </a:cubicBezTo>
                  <a:close/>
                  <a:moveTo>
                    <a:pt x="136135" y="5042"/>
                  </a:moveTo>
                  <a:cubicBezTo>
                    <a:pt x="139310" y="5042"/>
                    <a:pt x="142484" y="7121"/>
                    <a:pt x="142525" y="11282"/>
                  </a:cubicBezTo>
                  <a:cubicBezTo>
                    <a:pt x="142051" y="11180"/>
                    <a:pt x="141574" y="11130"/>
                    <a:pt x="141100" y="11130"/>
                  </a:cubicBezTo>
                  <a:cubicBezTo>
                    <a:pt x="139242" y="11130"/>
                    <a:pt x="137437" y="11897"/>
                    <a:pt x="136145" y="13289"/>
                  </a:cubicBezTo>
                  <a:cubicBezTo>
                    <a:pt x="134863" y="11909"/>
                    <a:pt x="133071" y="11129"/>
                    <a:pt x="131190" y="11129"/>
                  </a:cubicBezTo>
                  <a:cubicBezTo>
                    <a:pt x="130706" y="11129"/>
                    <a:pt x="130222" y="11183"/>
                    <a:pt x="129747" y="11282"/>
                  </a:cubicBezTo>
                  <a:cubicBezTo>
                    <a:pt x="129783" y="7123"/>
                    <a:pt x="132959" y="5042"/>
                    <a:pt x="136135" y="5042"/>
                  </a:cubicBezTo>
                  <a:close/>
                  <a:moveTo>
                    <a:pt x="89293" y="5147"/>
                  </a:moveTo>
                  <a:cubicBezTo>
                    <a:pt x="92468" y="5147"/>
                    <a:pt x="95642" y="7223"/>
                    <a:pt x="95679" y="11378"/>
                  </a:cubicBezTo>
                  <a:lnTo>
                    <a:pt x="95679" y="11378"/>
                  </a:lnTo>
                  <a:cubicBezTo>
                    <a:pt x="95207" y="11278"/>
                    <a:pt x="94731" y="11229"/>
                    <a:pt x="94259" y="11229"/>
                  </a:cubicBezTo>
                  <a:cubicBezTo>
                    <a:pt x="92396" y="11229"/>
                    <a:pt x="90592" y="11995"/>
                    <a:pt x="89299" y="13388"/>
                  </a:cubicBezTo>
                  <a:cubicBezTo>
                    <a:pt x="88018" y="12008"/>
                    <a:pt x="86226" y="11228"/>
                    <a:pt x="84344" y="11228"/>
                  </a:cubicBezTo>
                  <a:cubicBezTo>
                    <a:pt x="83860" y="11228"/>
                    <a:pt x="83376" y="11282"/>
                    <a:pt x="82902" y="11380"/>
                  </a:cubicBezTo>
                  <a:cubicBezTo>
                    <a:pt x="82937" y="7226"/>
                    <a:pt x="86116" y="5147"/>
                    <a:pt x="89293" y="5147"/>
                  </a:cubicBezTo>
                  <a:close/>
                  <a:moveTo>
                    <a:pt x="42334" y="5241"/>
                  </a:moveTo>
                  <a:cubicBezTo>
                    <a:pt x="45504" y="5241"/>
                    <a:pt x="48679" y="7316"/>
                    <a:pt x="48726" y="11466"/>
                  </a:cubicBezTo>
                  <a:lnTo>
                    <a:pt x="48726" y="11466"/>
                  </a:lnTo>
                  <a:cubicBezTo>
                    <a:pt x="48259" y="11367"/>
                    <a:pt x="47788" y="11318"/>
                    <a:pt x="47320" y="11318"/>
                  </a:cubicBezTo>
                  <a:cubicBezTo>
                    <a:pt x="45461" y="11318"/>
                    <a:pt x="43655" y="12085"/>
                    <a:pt x="42355" y="13477"/>
                  </a:cubicBezTo>
                  <a:cubicBezTo>
                    <a:pt x="41083" y="12097"/>
                    <a:pt x="39282" y="11318"/>
                    <a:pt x="37409" y="11318"/>
                  </a:cubicBezTo>
                  <a:cubicBezTo>
                    <a:pt x="36916" y="11318"/>
                    <a:pt x="36432" y="11371"/>
                    <a:pt x="35966" y="11470"/>
                  </a:cubicBezTo>
                  <a:cubicBezTo>
                    <a:pt x="35993" y="7318"/>
                    <a:pt x="39161" y="5241"/>
                    <a:pt x="42334" y="5241"/>
                  </a:cubicBezTo>
                  <a:close/>
                  <a:moveTo>
                    <a:pt x="65648" y="5241"/>
                  </a:moveTo>
                  <a:cubicBezTo>
                    <a:pt x="68820" y="5241"/>
                    <a:pt x="71995" y="7316"/>
                    <a:pt x="72041" y="11466"/>
                  </a:cubicBezTo>
                  <a:lnTo>
                    <a:pt x="72041" y="11466"/>
                  </a:lnTo>
                  <a:cubicBezTo>
                    <a:pt x="71572" y="11367"/>
                    <a:pt x="71100" y="11318"/>
                    <a:pt x="70631" y="11318"/>
                  </a:cubicBezTo>
                  <a:cubicBezTo>
                    <a:pt x="68767" y="11318"/>
                    <a:pt x="66961" y="12085"/>
                    <a:pt x="65662" y="13477"/>
                  </a:cubicBezTo>
                  <a:cubicBezTo>
                    <a:pt x="64389" y="12097"/>
                    <a:pt x="62588" y="11318"/>
                    <a:pt x="60715" y="11318"/>
                  </a:cubicBezTo>
                  <a:cubicBezTo>
                    <a:pt x="60223" y="11318"/>
                    <a:pt x="59739" y="11371"/>
                    <a:pt x="59273" y="11470"/>
                  </a:cubicBezTo>
                  <a:cubicBezTo>
                    <a:pt x="59304" y="7318"/>
                    <a:pt x="62474" y="5241"/>
                    <a:pt x="65648" y="5241"/>
                  </a:cubicBezTo>
                  <a:close/>
                  <a:moveTo>
                    <a:pt x="18806" y="5349"/>
                  </a:moveTo>
                  <a:cubicBezTo>
                    <a:pt x="21976" y="5349"/>
                    <a:pt x="25149" y="7423"/>
                    <a:pt x="25196" y="11574"/>
                  </a:cubicBezTo>
                  <a:lnTo>
                    <a:pt x="25196" y="11574"/>
                  </a:lnTo>
                  <a:cubicBezTo>
                    <a:pt x="24722" y="11471"/>
                    <a:pt x="24244" y="11421"/>
                    <a:pt x="23770" y="11421"/>
                  </a:cubicBezTo>
                  <a:cubicBezTo>
                    <a:pt x="21912" y="11421"/>
                    <a:pt x="20114" y="12189"/>
                    <a:pt x="18825" y="13585"/>
                  </a:cubicBezTo>
                  <a:cubicBezTo>
                    <a:pt x="17544" y="12205"/>
                    <a:pt x="15752" y="11425"/>
                    <a:pt x="13870" y="11425"/>
                  </a:cubicBezTo>
                  <a:cubicBezTo>
                    <a:pt x="13386" y="11425"/>
                    <a:pt x="12902" y="11470"/>
                    <a:pt x="12427" y="11578"/>
                  </a:cubicBezTo>
                  <a:cubicBezTo>
                    <a:pt x="12463" y="7425"/>
                    <a:pt x="15633" y="5349"/>
                    <a:pt x="18806" y="5349"/>
                  </a:cubicBezTo>
                  <a:close/>
                  <a:moveTo>
                    <a:pt x="117949" y="11501"/>
                  </a:moveTo>
                  <a:cubicBezTo>
                    <a:pt x="118380" y="11501"/>
                    <a:pt x="118814" y="11541"/>
                    <a:pt x="119245" y="11622"/>
                  </a:cubicBezTo>
                  <a:cubicBezTo>
                    <a:pt x="118253" y="12794"/>
                    <a:pt x="117671" y="14304"/>
                    <a:pt x="117757" y="15887"/>
                  </a:cubicBezTo>
                  <a:lnTo>
                    <a:pt x="117757" y="15887"/>
                  </a:lnTo>
                  <a:cubicBezTo>
                    <a:pt x="116507" y="14584"/>
                    <a:pt x="114739" y="13746"/>
                    <a:pt x="112880" y="13746"/>
                  </a:cubicBezTo>
                  <a:cubicBezTo>
                    <a:pt x="112860" y="13746"/>
                    <a:pt x="112840" y="13746"/>
                    <a:pt x="112821" y="13746"/>
                  </a:cubicBezTo>
                  <a:cubicBezTo>
                    <a:pt x="114154" y="12303"/>
                    <a:pt x="116020" y="11501"/>
                    <a:pt x="117949" y="11501"/>
                  </a:cubicBezTo>
                  <a:close/>
                  <a:moveTo>
                    <a:pt x="130985" y="11496"/>
                  </a:moveTo>
                  <a:cubicBezTo>
                    <a:pt x="132925" y="11496"/>
                    <a:pt x="134799" y="12298"/>
                    <a:pt x="136136" y="13746"/>
                  </a:cubicBezTo>
                  <a:cubicBezTo>
                    <a:pt x="136116" y="13746"/>
                    <a:pt x="136096" y="13746"/>
                    <a:pt x="136077" y="13746"/>
                  </a:cubicBezTo>
                  <a:cubicBezTo>
                    <a:pt x="134208" y="13746"/>
                    <a:pt x="132440" y="14584"/>
                    <a:pt x="131199" y="15888"/>
                  </a:cubicBezTo>
                  <a:cubicBezTo>
                    <a:pt x="131279" y="14293"/>
                    <a:pt x="130697" y="12796"/>
                    <a:pt x="129702" y="11613"/>
                  </a:cubicBezTo>
                  <a:cubicBezTo>
                    <a:pt x="130130" y="11534"/>
                    <a:pt x="130559" y="11496"/>
                    <a:pt x="130985" y="11496"/>
                  </a:cubicBezTo>
                  <a:close/>
                  <a:moveTo>
                    <a:pt x="84143" y="11612"/>
                  </a:moveTo>
                  <a:cubicBezTo>
                    <a:pt x="86077" y="11612"/>
                    <a:pt x="87946" y="12415"/>
                    <a:pt x="89290" y="13862"/>
                  </a:cubicBezTo>
                  <a:cubicBezTo>
                    <a:pt x="89271" y="13862"/>
                    <a:pt x="89251" y="13862"/>
                    <a:pt x="89231" y="13862"/>
                  </a:cubicBezTo>
                  <a:cubicBezTo>
                    <a:pt x="87362" y="13862"/>
                    <a:pt x="85595" y="14701"/>
                    <a:pt x="84353" y="16004"/>
                  </a:cubicBezTo>
                  <a:cubicBezTo>
                    <a:pt x="84443" y="14409"/>
                    <a:pt x="83851" y="12913"/>
                    <a:pt x="82866" y="11730"/>
                  </a:cubicBezTo>
                  <a:cubicBezTo>
                    <a:pt x="83291" y="11651"/>
                    <a:pt x="83719" y="11612"/>
                    <a:pt x="84143" y="11612"/>
                  </a:cubicBezTo>
                  <a:close/>
                  <a:moveTo>
                    <a:pt x="94437" y="11612"/>
                  </a:moveTo>
                  <a:cubicBezTo>
                    <a:pt x="94861" y="11612"/>
                    <a:pt x="95289" y="11651"/>
                    <a:pt x="95715" y="11730"/>
                  </a:cubicBezTo>
                  <a:cubicBezTo>
                    <a:pt x="94729" y="12913"/>
                    <a:pt x="94138" y="14409"/>
                    <a:pt x="94228" y="16004"/>
                  </a:cubicBezTo>
                  <a:cubicBezTo>
                    <a:pt x="92977" y="14701"/>
                    <a:pt x="91218" y="13862"/>
                    <a:pt x="89350" y="13862"/>
                  </a:cubicBezTo>
                  <a:cubicBezTo>
                    <a:pt x="89330" y="13862"/>
                    <a:pt x="89310" y="13862"/>
                    <a:pt x="89290" y="13862"/>
                  </a:cubicBezTo>
                  <a:lnTo>
                    <a:pt x="89299" y="13853"/>
                  </a:lnTo>
                  <a:cubicBezTo>
                    <a:pt x="90636" y="12414"/>
                    <a:pt x="92504" y="11612"/>
                    <a:pt x="94437" y="11612"/>
                  </a:cubicBezTo>
                  <a:close/>
                  <a:moveTo>
                    <a:pt x="47493" y="11702"/>
                  </a:moveTo>
                  <a:cubicBezTo>
                    <a:pt x="47918" y="11702"/>
                    <a:pt x="48345" y="11740"/>
                    <a:pt x="48771" y="11819"/>
                  </a:cubicBezTo>
                  <a:cubicBezTo>
                    <a:pt x="47772" y="12997"/>
                    <a:pt x="47190" y="14487"/>
                    <a:pt x="47274" y="16083"/>
                  </a:cubicBezTo>
                  <a:lnTo>
                    <a:pt x="47274" y="16083"/>
                  </a:lnTo>
                  <a:cubicBezTo>
                    <a:pt x="46033" y="14786"/>
                    <a:pt x="44269" y="13952"/>
                    <a:pt x="42406" y="13952"/>
                  </a:cubicBezTo>
                  <a:cubicBezTo>
                    <a:pt x="42389" y="13952"/>
                    <a:pt x="42372" y="13952"/>
                    <a:pt x="42355" y="13952"/>
                  </a:cubicBezTo>
                  <a:lnTo>
                    <a:pt x="42355" y="13952"/>
                  </a:lnTo>
                  <a:cubicBezTo>
                    <a:pt x="43693" y="12505"/>
                    <a:pt x="45560" y="11702"/>
                    <a:pt x="47493" y="11702"/>
                  </a:cubicBezTo>
                  <a:close/>
                  <a:moveTo>
                    <a:pt x="60501" y="11702"/>
                  </a:moveTo>
                  <a:cubicBezTo>
                    <a:pt x="62439" y="11702"/>
                    <a:pt x="64308" y="12505"/>
                    <a:pt x="65653" y="13952"/>
                  </a:cubicBezTo>
                  <a:cubicBezTo>
                    <a:pt x="65633" y="13952"/>
                    <a:pt x="65613" y="13952"/>
                    <a:pt x="65593" y="13952"/>
                  </a:cubicBezTo>
                  <a:cubicBezTo>
                    <a:pt x="63725" y="13952"/>
                    <a:pt x="61957" y="14790"/>
                    <a:pt x="60715" y="16094"/>
                  </a:cubicBezTo>
                  <a:cubicBezTo>
                    <a:pt x="60796" y="14499"/>
                    <a:pt x="60214" y="13002"/>
                    <a:pt x="59219" y="11819"/>
                  </a:cubicBezTo>
                  <a:cubicBezTo>
                    <a:pt x="59646" y="11740"/>
                    <a:pt x="60075" y="11702"/>
                    <a:pt x="60501" y="11702"/>
                  </a:cubicBezTo>
                  <a:close/>
                  <a:moveTo>
                    <a:pt x="106098" y="7003"/>
                  </a:moveTo>
                  <a:cubicBezTo>
                    <a:pt x="106560" y="7003"/>
                    <a:pt x="107026" y="7049"/>
                    <a:pt x="107489" y="7142"/>
                  </a:cubicBezTo>
                  <a:cubicBezTo>
                    <a:pt x="106479" y="8394"/>
                    <a:pt x="105932" y="9985"/>
                    <a:pt x="106135" y="11656"/>
                  </a:cubicBezTo>
                  <a:lnTo>
                    <a:pt x="106135" y="11656"/>
                  </a:lnTo>
                  <a:cubicBezTo>
                    <a:pt x="106639" y="11546"/>
                    <a:pt x="107148" y="11492"/>
                    <a:pt x="107652" y="11492"/>
                  </a:cubicBezTo>
                  <a:cubicBezTo>
                    <a:pt x="109592" y="11492"/>
                    <a:pt x="111471" y="12290"/>
                    <a:pt x="112821" y="13746"/>
                  </a:cubicBezTo>
                  <a:cubicBezTo>
                    <a:pt x="112802" y="13746"/>
                    <a:pt x="112783" y="13746"/>
                    <a:pt x="112765" y="13746"/>
                  </a:cubicBezTo>
                  <a:cubicBezTo>
                    <a:pt x="110778" y="13746"/>
                    <a:pt x="108911" y="14691"/>
                    <a:pt x="107659" y="16138"/>
                  </a:cubicBezTo>
                  <a:lnTo>
                    <a:pt x="107659" y="16138"/>
                  </a:lnTo>
                  <a:cubicBezTo>
                    <a:pt x="107785" y="14463"/>
                    <a:pt x="107175" y="12886"/>
                    <a:pt x="106127" y="11658"/>
                  </a:cubicBezTo>
                  <a:cubicBezTo>
                    <a:pt x="106127" y="11658"/>
                    <a:pt x="106128" y="11658"/>
                    <a:pt x="106128" y="11658"/>
                  </a:cubicBezTo>
                  <a:lnTo>
                    <a:pt x="106128" y="11658"/>
                  </a:lnTo>
                  <a:cubicBezTo>
                    <a:pt x="106131" y="11661"/>
                    <a:pt x="106133" y="11664"/>
                    <a:pt x="106136" y="11667"/>
                  </a:cubicBezTo>
                  <a:cubicBezTo>
                    <a:pt x="106136" y="11664"/>
                    <a:pt x="106135" y="11660"/>
                    <a:pt x="106135" y="11656"/>
                  </a:cubicBezTo>
                  <a:lnTo>
                    <a:pt x="106135" y="11656"/>
                  </a:lnTo>
                  <a:cubicBezTo>
                    <a:pt x="106133" y="11657"/>
                    <a:pt x="106130" y="11657"/>
                    <a:pt x="106128" y="11658"/>
                  </a:cubicBezTo>
                  <a:lnTo>
                    <a:pt x="106128" y="11658"/>
                  </a:lnTo>
                  <a:cubicBezTo>
                    <a:pt x="104868" y="10198"/>
                    <a:pt x="102995" y="9256"/>
                    <a:pt x="101004" y="9256"/>
                  </a:cubicBezTo>
                  <a:cubicBezTo>
                    <a:pt x="100985" y="9256"/>
                    <a:pt x="100967" y="9257"/>
                    <a:pt x="100948" y="9257"/>
                  </a:cubicBezTo>
                  <a:cubicBezTo>
                    <a:pt x="102293" y="7803"/>
                    <a:pt x="104164" y="7003"/>
                    <a:pt x="106098" y="7003"/>
                  </a:cubicBezTo>
                  <a:close/>
                  <a:moveTo>
                    <a:pt x="13651" y="11804"/>
                  </a:moveTo>
                  <a:cubicBezTo>
                    <a:pt x="15587" y="11804"/>
                    <a:pt x="17458" y="12604"/>
                    <a:pt x="18799" y="14050"/>
                  </a:cubicBezTo>
                  <a:lnTo>
                    <a:pt x="18799" y="14050"/>
                  </a:lnTo>
                  <a:cubicBezTo>
                    <a:pt x="18788" y="14050"/>
                    <a:pt x="18777" y="14050"/>
                    <a:pt x="18766" y="14050"/>
                  </a:cubicBezTo>
                  <a:cubicBezTo>
                    <a:pt x="16897" y="14050"/>
                    <a:pt x="15129" y="14889"/>
                    <a:pt x="13888" y="16192"/>
                  </a:cubicBezTo>
                  <a:cubicBezTo>
                    <a:pt x="13968" y="14597"/>
                    <a:pt x="13386" y="13101"/>
                    <a:pt x="12391" y="11918"/>
                  </a:cubicBezTo>
                  <a:cubicBezTo>
                    <a:pt x="12811" y="11842"/>
                    <a:pt x="13233" y="11804"/>
                    <a:pt x="13651" y="11804"/>
                  </a:cubicBezTo>
                  <a:close/>
                  <a:moveTo>
                    <a:pt x="23971" y="11800"/>
                  </a:moveTo>
                  <a:cubicBezTo>
                    <a:pt x="24396" y="11800"/>
                    <a:pt x="24824" y="11839"/>
                    <a:pt x="25250" y="11918"/>
                  </a:cubicBezTo>
                  <a:cubicBezTo>
                    <a:pt x="24255" y="13101"/>
                    <a:pt x="23673" y="14597"/>
                    <a:pt x="23753" y="16192"/>
                  </a:cubicBezTo>
                  <a:cubicBezTo>
                    <a:pt x="22512" y="14889"/>
                    <a:pt x="20744" y="14050"/>
                    <a:pt x="18884" y="14050"/>
                  </a:cubicBezTo>
                  <a:cubicBezTo>
                    <a:pt x="18864" y="14050"/>
                    <a:pt x="18845" y="14050"/>
                    <a:pt x="18825" y="14051"/>
                  </a:cubicBezTo>
                  <a:cubicBezTo>
                    <a:pt x="20162" y="12603"/>
                    <a:pt x="22036" y="11800"/>
                    <a:pt x="23971" y="11800"/>
                  </a:cubicBezTo>
                  <a:close/>
                  <a:moveTo>
                    <a:pt x="37191" y="11695"/>
                  </a:moveTo>
                  <a:cubicBezTo>
                    <a:pt x="39126" y="11695"/>
                    <a:pt x="41007" y="12498"/>
                    <a:pt x="42355" y="13952"/>
                  </a:cubicBezTo>
                  <a:lnTo>
                    <a:pt x="42355" y="13952"/>
                  </a:lnTo>
                  <a:cubicBezTo>
                    <a:pt x="42352" y="13952"/>
                    <a:pt x="42349" y="13952"/>
                    <a:pt x="42346" y="13952"/>
                  </a:cubicBezTo>
                  <a:cubicBezTo>
                    <a:pt x="42328" y="13952"/>
                    <a:pt x="42309" y="13952"/>
                    <a:pt x="42291" y="13952"/>
                  </a:cubicBezTo>
                  <a:cubicBezTo>
                    <a:pt x="40304" y="13952"/>
                    <a:pt x="38437" y="14897"/>
                    <a:pt x="37185" y="16344"/>
                  </a:cubicBezTo>
                  <a:cubicBezTo>
                    <a:pt x="37320" y="14669"/>
                    <a:pt x="36710" y="13092"/>
                    <a:pt x="35662" y="11864"/>
                  </a:cubicBezTo>
                  <a:cubicBezTo>
                    <a:pt x="36169" y="11750"/>
                    <a:pt x="36682" y="11695"/>
                    <a:pt x="37191" y="11695"/>
                  </a:cubicBezTo>
                  <a:close/>
                  <a:moveTo>
                    <a:pt x="124477" y="9648"/>
                  </a:moveTo>
                  <a:cubicBezTo>
                    <a:pt x="127652" y="9648"/>
                    <a:pt x="130827" y="11726"/>
                    <a:pt x="130867" y="15888"/>
                  </a:cubicBezTo>
                  <a:cubicBezTo>
                    <a:pt x="130394" y="15786"/>
                    <a:pt x="129917" y="15736"/>
                    <a:pt x="129443" y="15736"/>
                  </a:cubicBezTo>
                  <a:cubicBezTo>
                    <a:pt x="127584" y="15736"/>
                    <a:pt x="125780" y="16502"/>
                    <a:pt x="124487" y="17895"/>
                  </a:cubicBezTo>
                  <a:cubicBezTo>
                    <a:pt x="123206" y="16515"/>
                    <a:pt x="121414" y="15735"/>
                    <a:pt x="119532" y="15735"/>
                  </a:cubicBezTo>
                  <a:cubicBezTo>
                    <a:pt x="119048" y="15735"/>
                    <a:pt x="118564" y="15780"/>
                    <a:pt x="118089" y="15888"/>
                  </a:cubicBezTo>
                  <a:cubicBezTo>
                    <a:pt x="118125" y="11729"/>
                    <a:pt x="121301" y="9648"/>
                    <a:pt x="124477" y="9648"/>
                  </a:cubicBezTo>
                  <a:close/>
                  <a:moveTo>
                    <a:pt x="77633" y="9753"/>
                  </a:moveTo>
                  <a:cubicBezTo>
                    <a:pt x="80805" y="9753"/>
                    <a:pt x="83979" y="11828"/>
                    <a:pt x="84022" y="15982"/>
                  </a:cubicBezTo>
                  <a:lnTo>
                    <a:pt x="84022" y="15982"/>
                  </a:lnTo>
                  <a:cubicBezTo>
                    <a:pt x="83547" y="15880"/>
                    <a:pt x="83069" y="15830"/>
                    <a:pt x="82594" y="15830"/>
                  </a:cubicBezTo>
                  <a:cubicBezTo>
                    <a:pt x="80737" y="15830"/>
                    <a:pt x="78939" y="16596"/>
                    <a:pt x="77651" y="17984"/>
                  </a:cubicBezTo>
                  <a:cubicBezTo>
                    <a:pt x="76369" y="16613"/>
                    <a:pt x="74577" y="15825"/>
                    <a:pt x="72696" y="15825"/>
                  </a:cubicBezTo>
                  <a:cubicBezTo>
                    <a:pt x="72212" y="15825"/>
                    <a:pt x="71728" y="15879"/>
                    <a:pt x="71253" y="15986"/>
                  </a:cubicBezTo>
                  <a:cubicBezTo>
                    <a:pt x="71284" y="11832"/>
                    <a:pt x="74458" y="9753"/>
                    <a:pt x="77633" y="9753"/>
                  </a:cubicBezTo>
                  <a:close/>
                  <a:moveTo>
                    <a:pt x="100947" y="9753"/>
                  </a:moveTo>
                  <a:cubicBezTo>
                    <a:pt x="104122" y="9753"/>
                    <a:pt x="107296" y="11830"/>
                    <a:pt x="107337" y="15986"/>
                  </a:cubicBezTo>
                  <a:cubicBezTo>
                    <a:pt x="106864" y="15884"/>
                    <a:pt x="106386" y="15834"/>
                    <a:pt x="105913" y="15834"/>
                  </a:cubicBezTo>
                  <a:cubicBezTo>
                    <a:pt x="104054" y="15834"/>
                    <a:pt x="102249" y="16601"/>
                    <a:pt x="100957" y="17993"/>
                  </a:cubicBezTo>
                  <a:cubicBezTo>
                    <a:pt x="99676" y="16613"/>
                    <a:pt x="97883" y="15834"/>
                    <a:pt x="96002" y="15834"/>
                  </a:cubicBezTo>
                  <a:cubicBezTo>
                    <a:pt x="95518" y="15834"/>
                    <a:pt x="95034" y="15888"/>
                    <a:pt x="94559" y="15986"/>
                  </a:cubicBezTo>
                  <a:cubicBezTo>
                    <a:pt x="94595" y="11832"/>
                    <a:pt x="97771" y="9753"/>
                    <a:pt x="100947" y="9753"/>
                  </a:cubicBezTo>
                  <a:close/>
                  <a:moveTo>
                    <a:pt x="53999" y="9848"/>
                  </a:moveTo>
                  <a:cubicBezTo>
                    <a:pt x="57176" y="9848"/>
                    <a:pt x="60352" y="11927"/>
                    <a:pt x="60393" y="16085"/>
                  </a:cubicBezTo>
                  <a:cubicBezTo>
                    <a:pt x="59913" y="15980"/>
                    <a:pt x="59429" y="15929"/>
                    <a:pt x="58949" y="15929"/>
                  </a:cubicBezTo>
                  <a:cubicBezTo>
                    <a:pt x="57093" y="15929"/>
                    <a:pt x="55295" y="16694"/>
                    <a:pt x="53999" y="18087"/>
                  </a:cubicBezTo>
                  <a:lnTo>
                    <a:pt x="53999" y="18087"/>
                  </a:lnTo>
                  <a:cubicBezTo>
                    <a:pt x="52718" y="16710"/>
                    <a:pt x="50928" y="15932"/>
                    <a:pt x="49049" y="15932"/>
                  </a:cubicBezTo>
                  <a:cubicBezTo>
                    <a:pt x="48565" y="15932"/>
                    <a:pt x="48081" y="15977"/>
                    <a:pt x="47606" y="16085"/>
                  </a:cubicBezTo>
                  <a:cubicBezTo>
                    <a:pt x="47646" y="11927"/>
                    <a:pt x="50823" y="9848"/>
                    <a:pt x="53999" y="9848"/>
                  </a:cubicBezTo>
                  <a:close/>
                  <a:moveTo>
                    <a:pt x="7166" y="9943"/>
                  </a:moveTo>
                  <a:cubicBezTo>
                    <a:pt x="10341" y="9943"/>
                    <a:pt x="13516" y="12022"/>
                    <a:pt x="13556" y="16183"/>
                  </a:cubicBezTo>
                  <a:cubicBezTo>
                    <a:pt x="13083" y="16081"/>
                    <a:pt x="12605" y="16031"/>
                    <a:pt x="12131" y="16031"/>
                  </a:cubicBezTo>
                  <a:cubicBezTo>
                    <a:pt x="10273" y="16031"/>
                    <a:pt x="8469" y="16796"/>
                    <a:pt x="7176" y="18181"/>
                  </a:cubicBezTo>
                  <a:cubicBezTo>
                    <a:pt x="5901" y="16817"/>
                    <a:pt x="4126" y="16040"/>
                    <a:pt x="2258" y="16040"/>
                  </a:cubicBezTo>
                  <a:cubicBezTo>
                    <a:pt x="2237" y="16040"/>
                    <a:pt x="2216" y="16040"/>
                    <a:pt x="2194" y="16040"/>
                  </a:cubicBezTo>
                  <a:lnTo>
                    <a:pt x="2212" y="16022"/>
                  </a:lnTo>
                  <a:lnTo>
                    <a:pt x="2212" y="16022"/>
                  </a:lnTo>
                  <a:cubicBezTo>
                    <a:pt x="1728" y="16031"/>
                    <a:pt x="1245" y="16076"/>
                    <a:pt x="770" y="16183"/>
                  </a:cubicBezTo>
                  <a:cubicBezTo>
                    <a:pt x="810" y="12024"/>
                    <a:pt x="3988" y="9943"/>
                    <a:pt x="7166" y="9943"/>
                  </a:cubicBezTo>
                  <a:close/>
                  <a:moveTo>
                    <a:pt x="30463" y="9956"/>
                  </a:moveTo>
                  <a:cubicBezTo>
                    <a:pt x="33636" y="9956"/>
                    <a:pt x="36811" y="12033"/>
                    <a:pt x="36854" y="16188"/>
                  </a:cubicBezTo>
                  <a:lnTo>
                    <a:pt x="36854" y="16188"/>
                  </a:lnTo>
                  <a:cubicBezTo>
                    <a:pt x="36379" y="16086"/>
                    <a:pt x="35901" y="16036"/>
                    <a:pt x="35426" y="16036"/>
                  </a:cubicBezTo>
                  <a:cubicBezTo>
                    <a:pt x="33569" y="16036"/>
                    <a:pt x="31771" y="16802"/>
                    <a:pt x="30483" y="18190"/>
                  </a:cubicBezTo>
                  <a:cubicBezTo>
                    <a:pt x="29201" y="16819"/>
                    <a:pt x="27409" y="16031"/>
                    <a:pt x="25528" y="16031"/>
                  </a:cubicBezTo>
                  <a:cubicBezTo>
                    <a:pt x="25044" y="16031"/>
                    <a:pt x="24560" y="16085"/>
                    <a:pt x="24085" y="16192"/>
                  </a:cubicBezTo>
                  <a:cubicBezTo>
                    <a:pt x="24116" y="12034"/>
                    <a:pt x="27288" y="9956"/>
                    <a:pt x="30463" y="9956"/>
                  </a:cubicBezTo>
                  <a:close/>
                  <a:moveTo>
                    <a:pt x="119326" y="16110"/>
                  </a:moveTo>
                  <a:cubicBezTo>
                    <a:pt x="121265" y="16110"/>
                    <a:pt x="123134" y="16913"/>
                    <a:pt x="124478" y="18361"/>
                  </a:cubicBezTo>
                  <a:cubicBezTo>
                    <a:pt x="124458" y="18360"/>
                    <a:pt x="124439" y="18360"/>
                    <a:pt x="124419" y="18360"/>
                  </a:cubicBezTo>
                  <a:cubicBezTo>
                    <a:pt x="122550" y="18360"/>
                    <a:pt x="120782" y="19199"/>
                    <a:pt x="119541" y="20502"/>
                  </a:cubicBezTo>
                  <a:cubicBezTo>
                    <a:pt x="119622" y="18907"/>
                    <a:pt x="119039" y="17411"/>
                    <a:pt x="118045" y="16228"/>
                  </a:cubicBezTo>
                  <a:cubicBezTo>
                    <a:pt x="118472" y="16149"/>
                    <a:pt x="118901" y="16110"/>
                    <a:pt x="119326" y="16110"/>
                  </a:cubicBezTo>
                  <a:close/>
                  <a:moveTo>
                    <a:pt x="129624" y="16110"/>
                  </a:moveTo>
                  <a:cubicBezTo>
                    <a:pt x="130049" y="16110"/>
                    <a:pt x="130477" y="16149"/>
                    <a:pt x="130903" y="16228"/>
                  </a:cubicBezTo>
                  <a:cubicBezTo>
                    <a:pt x="129908" y="17402"/>
                    <a:pt x="129326" y="18907"/>
                    <a:pt x="129415" y="20493"/>
                  </a:cubicBezTo>
                  <a:lnTo>
                    <a:pt x="129415" y="20502"/>
                  </a:lnTo>
                  <a:cubicBezTo>
                    <a:pt x="128165" y="19199"/>
                    <a:pt x="126397" y="18360"/>
                    <a:pt x="124537" y="18360"/>
                  </a:cubicBezTo>
                  <a:cubicBezTo>
                    <a:pt x="124517" y="18360"/>
                    <a:pt x="124498" y="18360"/>
                    <a:pt x="124478" y="18361"/>
                  </a:cubicBezTo>
                  <a:cubicBezTo>
                    <a:pt x="125815" y="16913"/>
                    <a:pt x="127689" y="16110"/>
                    <a:pt x="129624" y="16110"/>
                  </a:cubicBezTo>
                  <a:close/>
                  <a:moveTo>
                    <a:pt x="82783" y="16209"/>
                  </a:moveTo>
                  <a:cubicBezTo>
                    <a:pt x="83207" y="16209"/>
                    <a:pt x="83633" y="16247"/>
                    <a:pt x="84057" y="16327"/>
                  </a:cubicBezTo>
                  <a:cubicBezTo>
                    <a:pt x="83538" y="16945"/>
                    <a:pt x="83135" y="17653"/>
                    <a:pt x="82875" y="18414"/>
                  </a:cubicBezTo>
                  <a:cubicBezTo>
                    <a:pt x="82633" y="19113"/>
                    <a:pt x="82534" y="19848"/>
                    <a:pt x="82570" y="20592"/>
                  </a:cubicBezTo>
                  <a:cubicBezTo>
                    <a:pt x="81322" y="19282"/>
                    <a:pt x="79551" y="18450"/>
                    <a:pt x="77681" y="18450"/>
                  </a:cubicBezTo>
                  <a:cubicBezTo>
                    <a:pt x="77671" y="18450"/>
                    <a:pt x="77661" y="18450"/>
                    <a:pt x="77651" y="18450"/>
                  </a:cubicBezTo>
                  <a:cubicBezTo>
                    <a:pt x="78988" y="17010"/>
                    <a:pt x="80855" y="16209"/>
                    <a:pt x="82783" y="16209"/>
                  </a:cubicBezTo>
                  <a:close/>
                  <a:moveTo>
                    <a:pt x="95788" y="16212"/>
                  </a:moveTo>
                  <a:cubicBezTo>
                    <a:pt x="97720" y="16212"/>
                    <a:pt x="99592" y="17008"/>
                    <a:pt x="100939" y="18450"/>
                  </a:cubicBezTo>
                  <a:cubicBezTo>
                    <a:pt x="100919" y="18450"/>
                    <a:pt x="100900" y="18450"/>
                    <a:pt x="100880" y="18450"/>
                  </a:cubicBezTo>
                  <a:cubicBezTo>
                    <a:pt x="99011" y="18450"/>
                    <a:pt x="97252" y="19288"/>
                    <a:pt x="96011" y="20592"/>
                  </a:cubicBezTo>
                  <a:cubicBezTo>
                    <a:pt x="96047" y="19848"/>
                    <a:pt x="95948" y="19113"/>
                    <a:pt x="95706" y="18414"/>
                  </a:cubicBezTo>
                  <a:cubicBezTo>
                    <a:pt x="95446" y="17653"/>
                    <a:pt x="95043" y="16945"/>
                    <a:pt x="94523" y="16327"/>
                  </a:cubicBezTo>
                  <a:cubicBezTo>
                    <a:pt x="94944" y="16250"/>
                    <a:pt x="95367" y="16212"/>
                    <a:pt x="95788" y="16212"/>
                  </a:cubicBezTo>
                  <a:close/>
                  <a:moveTo>
                    <a:pt x="48848" y="16307"/>
                  </a:moveTo>
                  <a:cubicBezTo>
                    <a:pt x="50780" y="16307"/>
                    <a:pt x="52650" y="17108"/>
                    <a:pt x="53987" y="18558"/>
                  </a:cubicBezTo>
                  <a:lnTo>
                    <a:pt x="53987" y="18558"/>
                  </a:lnTo>
                  <a:cubicBezTo>
                    <a:pt x="53970" y="18558"/>
                    <a:pt x="53953" y="18557"/>
                    <a:pt x="53936" y="18557"/>
                  </a:cubicBezTo>
                  <a:cubicBezTo>
                    <a:pt x="52067" y="18557"/>
                    <a:pt x="50308" y="19396"/>
                    <a:pt x="49058" y="20699"/>
                  </a:cubicBezTo>
                  <a:cubicBezTo>
                    <a:pt x="49147" y="19104"/>
                    <a:pt x="48565" y="17608"/>
                    <a:pt x="47570" y="16425"/>
                  </a:cubicBezTo>
                  <a:cubicBezTo>
                    <a:pt x="47996" y="16346"/>
                    <a:pt x="48423" y="16307"/>
                    <a:pt x="48848" y="16307"/>
                  </a:cubicBezTo>
                  <a:close/>
                  <a:moveTo>
                    <a:pt x="59142" y="16307"/>
                  </a:moveTo>
                  <a:cubicBezTo>
                    <a:pt x="59567" y="16307"/>
                    <a:pt x="59994" y="16346"/>
                    <a:pt x="60420" y="16425"/>
                  </a:cubicBezTo>
                  <a:cubicBezTo>
                    <a:pt x="59425" y="17608"/>
                    <a:pt x="58843" y="19104"/>
                    <a:pt x="58932" y="20699"/>
                  </a:cubicBezTo>
                  <a:cubicBezTo>
                    <a:pt x="57691" y="19396"/>
                    <a:pt x="55923" y="18557"/>
                    <a:pt x="54054" y="18557"/>
                  </a:cubicBezTo>
                  <a:cubicBezTo>
                    <a:pt x="54037" y="18557"/>
                    <a:pt x="54020" y="18558"/>
                    <a:pt x="54003" y="18558"/>
                  </a:cubicBezTo>
                  <a:lnTo>
                    <a:pt x="54003" y="18558"/>
                  </a:lnTo>
                  <a:cubicBezTo>
                    <a:pt x="55340" y="17108"/>
                    <a:pt x="57210" y="16307"/>
                    <a:pt x="59142" y="16307"/>
                  </a:cubicBezTo>
                  <a:close/>
                  <a:moveTo>
                    <a:pt x="25317" y="16414"/>
                  </a:moveTo>
                  <a:cubicBezTo>
                    <a:pt x="27247" y="16414"/>
                    <a:pt x="29113" y="17211"/>
                    <a:pt x="30456" y="18656"/>
                  </a:cubicBezTo>
                  <a:cubicBezTo>
                    <a:pt x="30436" y="18656"/>
                    <a:pt x="30416" y="18656"/>
                    <a:pt x="30397" y="18656"/>
                  </a:cubicBezTo>
                  <a:cubicBezTo>
                    <a:pt x="28528" y="18656"/>
                    <a:pt x="26769" y="19494"/>
                    <a:pt x="25528" y="20789"/>
                  </a:cubicBezTo>
                  <a:cubicBezTo>
                    <a:pt x="25563" y="20054"/>
                    <a:pt x="25456" y="19310"/>
                    <a:pt x="25223" y="18611"/>
                  </a:cubicBezTo>
                  <a:cubicBezTo>
                    <a:pt x="24954" y="17850"/>
                    <a:pt x="24551" y="17142"/>
                    <a:pt x="24031" y="16533"/>
                  </a:cubicBezTo>
                  <a:cubicBezTo>
                    <a:pt x="24460" y="16453"/>
                    <a:pt x="24890" y="16414"/>
                    <a:pt x="25317" y="16414"/>
                  </a:cubicBezTo>
                  <a:close/>
                  <a:moveTo>
                    <a:pt x="12296" y="16415"/>
                  </a:moveTo>
                  <a:cubicBezTo>
                    <a:pt x="12720" y="16415"/>
                    <a:pt x="13148" y="16454"/>
                    <a:pt x="13574" y="16533"/>
                  </a:cubicBezTo>
                  <a:cubicBezTo>
                    <a:pt x="13055" y="17151"/>
                    <a:pt x="12651" y="17850"/>
                    <a:pt x="12391" y="18611"/>
                  </a:cubicBezTo>
                  <a:cubicBezTo>
                    <a:pt x="12150" y="19310"/>
                    <a:pt x="12042" y="20054"/>
                    <a:pt x="12087" y="20789"/>
                  </a:cubicBezTo>
                  <a:lnTo>
                    <a:pt x="12078" y="20798"/>
                  </a:lnTo>
                  <a:cubicBezTo>
                    <a:pt x="10836" y="19494"/>
                    <a:pt x="9077" y="18656"/>
                    <a:pt x="7217" y="18656"/>
                  </a:cubicBezTo>
                  <a:cubicBezTo>
                    <a:pt x="7198" y="18656"/>
                    <a:pt x="7178" y="18656"/>
                    <a:pt x="7159" y="18656"/>
                  </a:cubicBezTo>
                  <a:cubicBezTo>
                    <a:pt x="8496" y="17216"/>
                    <a:pt x="10363" y="16415"/>
                    <a:pt x="12296" y="16415"/>
                  </a:cubicBezTo>
                  <a:close/>
                  <a:moveTo>
                    <a:pt x="106101" y="16205"/>
                  </a:moveTo>
                  <a:cubicBezTo>
                    <a:pt x="106563" y="16205"/>
                    <a:pt x="107027" y="16251"/>
                    <a:pt x="107489" y="16344"/>
                  </a:cubicBezTo>
                  <a:cubicBezTo>
                    <a:pt x="106486" y="17599"/>
                    <a:pt x="105930" y="19194"/>
                    <a:pt x="106136" y="20861"/>
                  </a:cubicBezTo>
                  <a:cubicBezTo>
                    <a:pt x="104879" y="19398"/>
                    <a:pt x="102991" y="18450"/>
                    <a:pt x="100994" y="18450"/>
                  </a:cubicBezTo>
                  <a:cubicBezTo>
                    <a:pt x="100985" y="18450"/>
                    <a:pt x="100975" y="18450"/>
                    <a:pt x="100966" y="18450"/>
                  </a:cubicBezTo>
                  <a:cubicBezTo>
                    <a:pt x="102304" y="17004"/>
                    <a:pt x="104173" y="16205"/>
                    <a:pt x="106101" y="16205"/>
                  </a:cubicBezTo>
                  <a:close/>
                  <a:moveTo>
                    <a:pt x="70810" y="11698"/>
                  </a:moveTo>
                  <a:cubicBezTo>
                    <a:pt x="71303" y="11698"/>
                    <a:pt x="71800" y="11750"/>
                    <a:pt x="72292" y="11855"/>
                  </a:cubicBezTo>
                  <a:cubicBezTo>
                    <a:pt x="71289" y="13110"/>
                    <a:pt x="70742" y="14705"/>
                    <a:pt x="70939" y="16380"/>
                  </a:cubicBezTo>
                  <a:lnTo>
                    <a:pt x="70957" y="16371"/>
                  </a:lnTo>
                  <a:cubicBezTo>
                    <a:pt x="71461" y="16260"/>
                    <a:pt x="71969" y="16205"/>
                    <a:pt x="72473" y="16205"/>
                  </a:cubicBezTo>
                  <a:cubicBezTo>
                    <a:pt x="74401" y="16205"/>
                    <a:pt x="76274" y="17001"/>
                    <a:pt x="77624" y="18450"/>
                  </a:cubicBezTo>
                  <a:cubicBezTo>
                    <a:pt x="77606" y="18450"/>
                    <a:pt x="77588" y="18450"/>
                    <a:pt x="77570" y="18450"/>
                  </a:cubicBezTo>
                  <a:cubicBezTo>
                    <a:pt x="75520" y="18450"/>
                    <a:pt x="73598" y="19458"/>
                    <a:pt x="72346" y="20986"/>
                  </a:cubicBezTo>
                  <a:cubicBezTo>
                    <a:pt x="72738" y="17269"/>
                    <a:pt x="69425" y="13952"/>
                    <a:pt x="65712" y="13952"/>
                  </a:cubicBezTo>
                  <a:cubicBezTo>
                    <a:pt x="65692" y="13952"/>
                    <a:pt x="65673" y="13952"/>
                    <a:pt x="65653" y="13952"/>
                  </a:cubicBezTo>
                  <a:cubicBezTo>
                    <a:pt x="66995" y="12495"/>
                    <a:pt x="68873" y="11698"/>
                    <a:pt x="70810" y="11698"/>
                  </a:cubicBezTo>
                  <a:close/>
                  <a:moveTo>
                    <a:pt x="35592" y="16407"/>
                  </a:moveTo>
                  <a:cubicBezTo>
                    <a:pt x="36059" y="16407"/>
                    <a:pt x="36530" y="16454"/>
                    <a:pt x="36997" y="16551"/>
                  </a:cubicBezTo>
                  <a:cubicBezTo>
                    <a:pt x="36004" y="17802"/>
                    <a:pt x="35449" y="19385"/>
                    <a:pt x="35643" y="21056"/>
                  </a:cubicBezTo>
                  <a:lnTo>
                    <a:pt x="35643" y="21056"/>
                  </a:lnTo>
                  <a:cubicBezTo>
                    <a:pt x="34391" y="19601"/>
                    <a:pt x="32515" y="18647"/>
                    <a:pt x="30529" y="18647"/>
                  </a:cubicBezTo>
                  <a:cubicBezTo>
                    <a:pt x="30511" y="18647"/>
                    <a:pt x="30492" y="18647"/>
                    <a:pt x="30474" y="18647"/>
                  </a:cubicBezTo>
                  <a:cubicBezTo>
                    <a:pt x="31808" y="17205"/>
                    <a:pt x="33669" y="16407"/>
                    <a:pt x="35592" y="16407"/>
                  </a:cubicBezTo>
                  <a:close/>
                  <a:moveTo>
                    <a:pt x="112821" y="14253"/>
                  </a:moveTo>
                  <a:cubicBezTo>
                    <a:pt x="115997" y="14253"/>
                    <a:pt x="119174" y="16332"/>
                    <a:pt x="119218" y="20493"/>
                  </a:cubicBezTo>
                  <a:cubicBezTo>
                    <a:pt x="118738" y="20388"/>
                    <a:pt x="118254" y="20337"/>
                    <a:pt x="117773" y="20337"/>
                  </a:cubicBezTo>
                  <a:cubicBezTo>
                    <a:pt x="115916" y="20337"/>
                    <a:pt x="114116" y="21103"/>
                    <a:pt x="112821" y="22491"/>
                  </a:cubicBezTo>
                  <a:cubicBezTo>
                    <a:pt x="111548" y="21120"/>
                    <a:pt x="109756" y="20332"/>
                    <a:pt x="107874" y="20332"/>
                  </a:cubicBezTo>
                  <a:cubicBezTo>
                    <a:pt x="107391" y="20332"/>
                    <a:pt x="106907" y="20386"/>
                    <a:pt x="106432" y="20493"/>
                  </a:cubicBezTo>
                  <a:cubicBezTo>
                    <a:pt x="106468" y="16334"/>
                    <a:pt x="109644" y="14253"/>
                    <a:pt x="112821" y="14253"/>
                  </a:cubicBezTo>
                  <a:close/>
                  <a:moveTo>
                    <a:pt x="136138" y="14252"/>
                  </a:moveTo>
                  <a:cubicBezTo>
                    <a:pt x="139311" y="14252"/>
                    <a:pt x="142484" y="16329"/>
                    <a:pt x="142525" y="20484"/>
                  </a:cubicBezTo>
                  <a:lnTo>
                    <a:pt x="142525" y="20493"/>
                  </a:lnTo>
                  <a:cubicBezTo>
                    <a:pt x="142051" y="20391"/>
                    <a:pt x="141574" y="20341"/>
                    <a:pt x="141100" y="20341"/>
                  </a:cubicBezTo>
                  <a:cubicBezTo>
                    <a:pt x="139242" y="20341"/>
                    <a:pt x="137437" y="21108"/>
                    <a:pt x="136145" y="22500"/>
                  </a:cubicBezTo>
                  <a:cubicBezTo>
                    <a:pt x="134871" y="21128"/>
                    <a:pt x="133091" y="20341"/>
                    <a:pt x="131221" y="20341"/>
                  </a:cubicBezTo>
                  <a:cubicBezTo>
                    <a:pt x="131211" y="20341"/>
                    <a:pt x="131200" y="20341"/>
                    <a:pt x="131190" y="20341"/>
                  </a:cubicBezTo>
                  <a:cubicBezTo>
                    <a:pt x="130706" y="20341"/>
                    <a:pt x="130222" y="20386"/>
                    <a:pt x="129747" y="20493"/>
                  </a:cubicBezTo>
                  <a:cubicBezTo>
                    <a:pt x="129783" y="16333"/>
                    <a:pt x="132960" y="14252"/>
                    <a:pt x="136138" y="14252"/>
                  </a:cubicBezTo>
                  <a:close/>
                  <a:moveTo>
                    <a:pt x="89290" y="14357"/>
                  </a:moveTo>
                  <a:cubicBezTo>
                    <a:pt x="91871" y="14357"/>
                    <a:pt x="94452" y="15731"/>
                    <a:pt x="95348" y="18477"/>
                  </a:cubicBezTo>
                  <a:cubicBezTo>
                    <a:pt x="95572" y="19158"/>
                    <a:pt x="95679" y="19866"/>
                    <a:pt x="95688" y="20583"/>
                  </a:cubicBezTo>
                  <a:cubicBezTo>
                    <a:pt x="95213" y="20481"/>
                    <a:pt x="94734" y="20431"/>
                    <a:pt x="94259" y="20431"/>
                  </a:cubicBezTo>
                  <a:cubicBezTo>
                    <a:pt x="92398" y="20431"/>
                    <a:pt x="90599" y="21196"/>
                    <a:pt x="89299" y="22581"/>
                  </a:cubicBezTo>
                  <a:cubicBezTo>
                    <a:pt x="88025" y="21218"/>
                    <a:pt x="86246" y="20430"/>
                    <a:pt x="84376" y="20430"/>
                  </a:cubicBezTo>
                  <a:cubicBezTo>
                    <a:pt x="84365" y="20430"/>
                    <a:pt x="84355" y="20430"/>
                    <a:pt x="84344" y="20430"/>
                  </a:cubicBezTo>
                  <a:cubicBezTo>
                    <a:pt x="83860" y="20430"/>
                    <a:pt x="83376" y="20475"/>
                    <a:pt x="82902" y="20583"/>
                  </a:cubicBezTo>
                  <a:cubicBezTo>
                    <a:pt x="82902" y="19866"/>
                    <a:pt x="83018" y="19158"/>
                    <a:pt x="83233" y="18477"/>
                  </a:cubicBezTo>
                  <a:cubicBezTo>
                    <a:pt x="84129" y="15731"/>
                    <a:pt x="86710" y="14357"/>
                    <a:pt x="89290" y="14357"/>
                  </a:cubicBezTo>
                  <a:close/>
                  <a:moveTo>
                    <a:pt x="42333" y="14454"/>
                  </a:moveTo>
                  <a:cubicBezTo>
                    <a:pt x="45509" y="14454"/>
                    <a:pt x="48686" y="16533"/>
                    <a:pt x="48726" y="20690"/>
                  </a:cubicBezTo>
                  <a:cubicBezTo>
                    <a:pt x="48246" y="20585"/>
                    <a:pt x="47763" y="20534"/>
                    <a:pt x="47283" y="20534"/>
                  </a:cubicBezTo>
                  <a:cubicBezTo>
                    <a:pt x="45427" y="20534"/>
                    <a:pt x="43633" y="21302"/>
                    <a:pt x="42337" y="22697"/>
                  </a:cubicBezTo>
                  <a:cubicBezTo>
                    <a:pt x="41063" y="21325"/>
                    <a:pt x="39284" y="20538"/>
                    <a:pt x="37414" y="20538"/>
                  </a:cubicBezTo>
                  <a:cubicBezTo>
                    <a:pt x="37403" y="20538"/>
                    <a:pt x="37393" y="20538"/>
                    <a:pt x="37382" y="20538"/>
                  </a:cubicBezTo>
                  <a:cubicBezTo>
                    <a:pt x="36898" y="20538"/>
                    <a:pt x="36415" y="20583"/>
                    <a:pt x="35940" y="20690"/>
                  </a:cubicBezTo>
                  <a:cubicBezTo>
                    <a:pt x="35980" y="16533"/>
                    <a:pt x="39156" y="14454"/>
                    <a:pt x="42333" y="14454"/>
                  </a:cubicBezTo>
                  <a:close/>
                  <a:moveTo>
                    <a:pt x="65648" y="14454"/>
                  </a:moveTo>
                  <a:cubicBezTo>
                    <a:pt x="68825" y="14454"/>
                    <a:pt x="72001" y="16533"/>
                    <a:pt x="72041" y="20690"/>
                  </a:cubicBezTo>
                  <a:cubicBezTo>
                    <a:pt x="71563" y="20585"/>
                    <a:pt x="71081" y="20534"/>
                    <a:pt x="70602" y="20534"/>
                  </a:cubicBezTo>
                  <a:cubicBezTo>
                    <a:pt x="68748" y="20534"/>
                    <a:pt x="66949" y="21302"/>
                    <a:pt x="65653" y="22697"/>
                  </a:cubicBezTo>
                  <a:cubicBezTo>
                    <a:pt x="64378" y="21325"/>
                    <a:pt x="62599" y="20538"/>
                    <a:pt x="60729" y="20538"/>
                  </a:cubicBezTo>
                  <a:cubicBezTo>
                    <a:pt x="60719" y="20538"/>
                    <a:pt x="60708" y="20538"/>
                    <a:pt x="60697" y="20538"/>
                  </a:cubicBezTo>
                  <a:cubicBezTo>
                    <a:pt x="60214" y="20538"/>
                    <a:pt x="59730" y="20583"/>
                    <a:pt x="59255" y="20690"/>
                  </a:cubicBezTo>
                  <a:cubicBezTo>
                    <a:pt x="59295" y="16533"/>
                    <a:pt x="62472" y="14454"/>
                    <a:pt x="65648" y="14454"/>
                  </a:cubicBezTo>
                  <a:close/>
                  <a:moveTo>
                    <a:pt x="18806" y="14558"/>
                  </a:moveTo>
                  <a:cubicBezTo>
                    <a:pt x="21388" y="14558"/>
                    <a:pt x="23969" y="15929"/>
                    <a:pt x="24864" y="18674"/>
                  </a:cubicBezTo>
                  <a:cubicBezTo>
                    <a:pt x="25079" y="19355"/>
                    <a:pt x="25196" y="20063"/>
                    <a:pt x="25196" y="20780"/>
                  </a:cubicBezTo>
                  <a:cubicBezTo>
                    <a:pt x="24718" y="20675"/>
                    <a:pt x="24235" y="20624"/>
                    <a:pt x="23756" y="20624"/>
                  </a:cubicBezTo>
                  <a:cubicBezTo>
                    <a:pt x="21903" y="20624"/>
                    <a:pt x="20103" y="21391"/>
                    <a:pt x="18807" y="22787"/>
                  </a:cubicBezTo>
                  <a:cubicBezTo>
                    <a:pt x="17535" y="21407"/>
                    <a:pt x="15734" y="20628"/>
                    <a:pt x="13861" y="20628"/>
                  </a:cubicBezTo>
                  <a:cubicBezTo>
                    <a:pt x="13368" y="20628"/>
                    <a:pt x="12884" y="20672"/>
                    <a:pt x="12409" y="20780"/>
                  </a:cubicBezTo>
                  <a:cubicBezTo>
                    <a:pt x="12418" y="20063"/>
                    <a:pt x="12526" y="19355"/>
                    <a:pt x="12741" y="18674"/>
                  </a:cubicBezTo>
                  <a:cubicBezTo>
                    <a:pt x="13637" y="15931"/>
                    <a:pt x="16222" y="14558"/>
                    <a:pt x="18806" y="14558"/>
                  </a:cubicBezTo>
                  <a:close/>
                  <a:moveTo>
                    <a:pt x="117964" y="20706"/>
                  </a:moveTo>
                  <a:cubicBezTo>
                    <a:pt x="118390" y="20706"/>
                    <a:pt x="118819" y="20745"/>
                    <a:pt x="119245" y="20825"/>
                  </a:cubicBezTo>
                  <a:cubicBezTo>
                    <a:pt x="118726" y="21443"/>
                    <a:pt x="118322" y="22151"/>
                    <a:pt x="118063" y="22913"/>
                  </a:cubicBezTo>
                  <a:lnTo>
                    <a:pt x="118063" y="22904"/>
                  </a:lnTo>
                  <a:cubicBezTo>
                    <a:pt x="117821" y="23611"/>
                    <a:pt x="117722" y="24346"/>
                    <a:pt x="117758" y="25090"/>
                  </a:cubicBezTo>
                  <a:cubicBezTo>
                    <a:pt x="116516" y="23786"/>
                    <a:pt x="114757" y="22948"/>
                    <a:pt x="112897" y="22948"/>
                  </a:cubicBezTo>
                  <a:cubicBezTo>
                    <a:pt x="112878" y="22948"/>
                    <a:pt x="112858" y="22948"/>
                    <a:pt x="112839" y="22948"/>
                  </a:cubicBezTo>
                  <a:cubicBezTo>
                    <a:pt x="114174" y="21503"/>
                    <a:pt x="116038" y="20706"/>
                    <a:pt x="117964" y="20706"/>
                  </a:cubicBezTo>
                  <a:close/>
                  <a:moveTo>
                    <a:pt x="130993" y="20706"/>
                  </a:moveTo>
                  <a:cubicBezTo>
                    <a:pt x="132921" y="20706"/>
                    <a:pt x="134791" y="21503"/>
                    <a:pt x="136127" y="22948"/>
                  </a:cubicBezTo>
                  <a:cubicBezTo>
                    <a:pt x="136107" y="22948"/>
                    <a:pt x="136088" y="22948"/>
                    <a:pt x="136068" y="22948"/>
                  </a:cubicBezTo>
                  <a:cubicBezTo>
                    <a:pt x="134208" y="22948"/>
                    <a:pt x="132440" y="23786"/>
                    <a:pt x="131199" y="25090"/>
                  </a:cubicBezTo>
                  <a:cubicBezTo>
                    <a:pt x="131234" y="24346"/>
                    <a:pt x="131136" y="23611"/>
                    <a:pt x="130894" y="22913"/>
                  </a:cubicBezTo>
                  <a:lnTo>
                    <a:pt x="130894" y="22904"/>
                  </a:lnTo>
                  <a:cubicBezTo>
                    <a:pt x="130634" y="22142"/>
                    <a:pt x="130231" y="21443"/>
                    <a:pt x="129711" y="20825"/>
                  </a:cubicBezTo>
                  <a:cubicBezTo>
                    <a:pt x="130138" y="20745"/>
                    <a:pt x="130567" y="20706"/>
                    <a:pt x="130993" y="20706"/>
                  </a:cubicBezTo>
                  <a:close/>
                  <a:moveTo>
                    <a:pt x="84135" y="20797"/>
                  </a:moveTo>
                  <a:cubicBezTo>
                    <a:pt x="86071" y="20797"/>
                    <a:pt x="87946" y="21599"/>
                    <a:pt x="89290" y="23047"/>
                  </a:cubicBezTo>
                  <a:cubicBezTo>
                    <a:pt x="90626" y="21601"/>
                    <a:pt x="92496" y="20805"/>
                    <a:pt x="94429" y="20805"/>
                  </a:cubicBezTo>
                  <a:cubicBezTo>
                    <a:pt x="94856" y="20805"/>
                    <a:pt x="95287" y="20844"/>
                    <a:pt x="95715" y="20923"/>
                  </a:cubicBezTo>
                  <a:cubicBezTo>
                    <a:pt x="94720" y="22106"/>
                    <a:pt x="94138" y="23602"/>
                    <a:pt x="94228" y="25197"/>
                  </a:cubicBezTo>
                  <a:cubicBezTo>
                    <a:pt x="92977" y="23894"/>
                    <a:pt x="91218" y="23056"/>
                    <a:pt x="89350" y="23056"/>
                  </a:cubicBezTo>
                  <a:cubicBezTo>
                    <a:pt x="89330" y="23056"/>
                    <a:pt x="89310" y="23056"/>
                    <a:pt x="89290" y="23056"/>
                  </a:cubicBezTo>
                  <a:cubicBezTo>
                    <a:pt x="89271" y="23056"/>
                    <a:pt x="89251" y="23056"/>
                    <a:pt x="89231" y="23056"/>
                  </a:cubicBezTo>
                  <a:cubicBezTo>
                    <a:pt x="87362" y="23056"/>
                    <a:pt x="85595" y="23894"/>
                    <a:pt x="84353" y="25197"/>
                  </a:cubicBezTo>
                  <a:cubicBezTo>
                    <a:pt x="84434" y="23602"/>
                    <a:pt x="83851" y="22106"/>
                    <a:pt x="82866" y="20923"/>
                  </a:cubicBezTo>
                  <a:lnTo>
                    <a:pt x="82857" y="20914"/>
                  </a:lnTo>
                  <a:cubicBezTo>
                    <a:pt x="83283" y="20835"/>
                    <a:pt x="83710" y="20797"/>
                    <a:pt x="84135" y="20797"/>
                  </a:cubicBezTo>
                  <a:close/>
                  <a:moveTo>
                    <a:pt x="47488" y="20904"/>
                  </a:moveTo>
                  <a:cubicBezTo>
                    <a:pt x="47912" y="20904"/>
                    <a:pt x="48338" y="20943"/>
                    <a:pt x="48762" y="21022"/>
                  </a:cubicBezTo>
                  <a:cubicBezTo>
                    <a:pt x="48242" y="21640"/>
                    <a:pt x="47839" y="22348"/>
                    <a:pt x="47579" y="23110"/>
                  </a:cubicBezTo>
                  <a:cubicBezTo>
                    <a:pt x="47337" y="23809"/>
                    <a:pt x="47239" y="24552"/>
                    <a:pt x="47275" y="25287"/>
                  </a:cubicBezTo>
                  <a:cubicBezTo>
                    <a:pt x="46033" y="23992"/>
                    <a:pt x="44274" y="23154"/>
                    <a:pt x="42414" y="23154"/>
                  </a:cubicBezTo>
                  <a:cubicBezTo>
                    <a:pt x="42395" y="23154"/>
                    <a:pt x="42375" y="23154"/>
                    <a:pt x="42355" y="23154"/>
                  </a:cubicBezTo>
                  <a:cubicBezTo>
                    <a:pt x="43693" y="21707"/>
                    <a:pt x="45560" y="20904"/>
                    <a:pt x="47488" y="20904"/>
                  </a:cubicBezTo>
                  <a:close/>
                  <a:moveTo>
                    <a:pt x="60505" y="20912"/>
                  </a:moveTo>
                  <a:cubicBezTo>
                    <a:pt x="62435" y="20912"/>
                    <a:pt x="64301" y="21709"/>
                    <a:pt x="65644" y="23154"/>
                  </a:cubicBezTo>
                  <a:cubicBezTo>
                    <a:pt x="65624" y="23154"/>
                    <a:pt x="65604" y="23154"/>
                    <a:pt x="65584" y="23154"/>
                  </a:cubicBezTo>
                  <a:cubicBezTo>
                    <a:pt x="63716" y="23154"/>
                    <a:pt x="61957" y="23993"/>
                    <a:pt x="60715" y="25296"/>
                  </a:cubicBezTo>
                  <a:lnTo>
                    <a:pt x="60715" y="25287"/>
                  </a:lnTo>
                  <a:cubicBezTo>
                    <a:pt x="60751" y="24552"/>
                    <a:pt x="60644" y="23809"/>
                    <a:pt x="60411" y="23110"/>
                  </a:cubicBezTo>
                  <a:cubicBezTo>
                    <a:pt x="60151" y="22348"/>
                    <a:pt x="59748" y="21640"/>
                    <a:pt x="59219" y="21031"/>
                  </a:cubicBezTo>
                  <a:cubicBezTo>
                    <a:pt x="59647" y="20951"/>
                    <a:pt x="60078" y="20912"/>
                    <a:pt x="60505" y="20912"/>
                  </a:cubicBezTo>
                  <a:close/>
                  <a:moveTo>
                    <a:pt x="107673" y="20699"/>
                  </a:moveTo>
                  <a:cubicBezTo>
                    <a:pt x="109600" y="20699"/>
                    <a:pt x="111466" y="21495"/>
                    <a:pt x="112812" y="22939"/>
                  </a:cubicBezTo>
                  <a:cubicBezTo>
                    <a:pt x="112793" y="22939"/>
                    <a:pt x="112774" y="22939"/>
                    <a:pt x="112756" y="22939"/>
                  </a:cubicBezTo>
                  <a:cubicBezTo>
                    <a:pt x="110769" y="22939"/>
                    <a:pt x="108902" y="23885"/>
                    <a:pt x="107659" y="25332"/>
                  </a:cubicBezTo>
                  <a:cubicBezTo>
                    <a:pt x="107785" y="23674"/>
                    <a:pt x="107184" y="22097"/>
                    <a:pt x="106136" y="20878"/>
                  </a:cubicBezTo>
                  <a:lnTo>
                    <a:pt x="106136" y="20870"/>
                  </a:lnTo>
                  <a:cubicBezTo>
                    <a:pt x="106647" y="20755"/>
                    <a:pt x="107162" y="20699"/>
                    <a:pt x="107673" y="20699"/>
                  </a:cubicBezTo>
                  <a:close/>
                  <a:moveTo>
                    <a:pt x="13670" y="20994"/>
                  </a:moveTo>
                  <a:cubicBezTo>
                    <a:pt x="15606" y="20994"/>
                    <a:pt x="17480" y="21797"/>
                    <a:pt x="18825" y="23244"/>
                  </a:cubicBezTo>
                  <a:cubicBezTo>
                    <a:pt x="18805" y="23244"/>
                    <a:pt x="18786" y="23244"/>
                    <a:pt x="18766" y="23244"/>
                  </a:cubicBezTo>
                  <a:cubicBezTo>
                    <a:pt x="16897" y="23244"/>
                    <a:pt x="15129" y="24082"/>
                    <a:pt x="13888" y="25386"/>
                  </a:cubicBezTo>
                  <a:cubicBezTo>
                    <a:pt x="13951" y="23809"/>
                    <a:pt x="13368" y="22303"/>
                    <a:pt x="12382" y="21120"/>
                  </a:cubicBezTo>
                  <a:lnTo>
                    <a:pt x="12391" y="21111"/>
                  </a:lnTo>
                  <a:cubicBezTo>
                    <a:pt x="12817" y="21032"/>
                    <a:pt x="13245" y="20994"/>
                    <a:pt x="13670" y="20994"/>
                  </a:cubicBezTo>
                  <a:close/>
                  <a:moveTo>
                    <a:pt x="23971" y="20994"/>
                  </a:moveTo>
                  <a:cubicBezTo>
                    <a:pt x="24396" y="20994"/>
                    <a:pt x="24824" y="21032"/>
                    <a:pt x="25250" y="21111"/>
                  </a:cubicBezTo>
                  <a:cubicBezTo>
                    <a:pt x="24255" y="22294"/>
                    <a:pt x="23673" y="23791"/>
                    <a:pt x="23753" y="25386"/>
                  </a:cubicBezTo>
                  <a:cubicBezTo>
                    <a:pt x="22512" y="24082"/>
                    <a:pt x="20744" y="23244"/>
                    <a:pt x="18884" y="23244"/>
                  </a:cubicBezTo>
                  <a:cubicBezTo>
                    <a:pt x="18864" y="23244"/>
                    <a:pt x="18845" y="23244"/>
                    <a:pt x="18825" y="23244"/>
                  </a:cubicBezTo>
                  <a:cubicBezTo>
                    <a:pt x="20162" y="21797"/>
                    <a:pt x="22036" y="20994"/>
                    <a:pt x="23971" y="20994"/>
                  </a:cubicBezTo>
                  <a:close/>
                  <a:moveTo>
                    <a:pt x="37165" y="20902"/>
                  </a:moveTo>
                  <a:cubicBezTo>
                    <a:pt x="39100" y="20902"/>
                    <a:pt x="40977" y="21703"/>
                    <a:pt x="42328" y="23154"/>
                  </a:cubicBezTo>
                  <a:cubicBezTo>
                    <a:pt x="42310" y="23154"/>
                    <a:pt x="42291" y="23154"/>
                    <a:pt x="42273" y="23154"/>
                  </a:cubicBezTo>
                  <a:cubicBezTo>
                    <a:pt x="40286" y="23154"/>
                    <a:pt x="38419" y="24100"/>
                    <a:pt x="37176" y="25547"/>
                  </a:cubicBezTo>
                  <a:cubicBezTo>
                    <a:pt x="37302" y="23871"/>
                    <a:pt x="36701" y="22303"/>
                    <a:pt x="35653" y="21076"/>
                  </a:cubicBezTo>
                  <a:lnTo>
                    <a:pt x="35653" y="21067"/>
                  </a:lnTo>
                  <a:cubicBezTo>
                    <a:pt x="36155" y="20956"/>
                    <a:pt x="36662" y="20902"/>
                    <a:pt x="37165" y="20902"/>
                  </a:cubicBezTo>
                  <a:close/>
                  <a:moveTo>
                    <a:pt x="124474" y="18856"/>
                  </a:moveTo>
                  <a:cubicBezTo>
                    <a:pt x="127057" y="18856"/>
                    <a:pt x="129639" y="20229"/>
                    <a:pt x="130536" y="22975"/>
                  </a:cubicBezTo>
                  <a:cubicBezTo>
                    <a:pt x="130751" y="23656"/>
                    <a:pt x="130867" y="24364"/>
                    <a:pt x="130867" y="25081"/>
                  </a:cubicBezTo>
                  <a:cubicBezTo>
                    <a:pt x="130388" y="24976"/>
                    <a:pt x="129906" y="24925"/>
                    <a:pt x="129426" y="24925"/>
                  </a:cubicBezTo>
                  <a:cubicBezTo>
                    <a:pt x="127574" y="24925"/>
                    <a:pt x="125776" y="25691"/>
                    <a:pt x="124487" y="27079"/>
                  </a:cubicBezTo>
                  <a:cubicBezTo>
                    <a:pt x="123206" y="25708"/>
                    <a:pt x="121414" y="24920"/>
                    <a:pt x="119532" y="24920"/>
                  </a:cubicBezTo>
                  <a:cubicBezTo>
                    <a:pt x="119048" y="24920"/>
                    <a:pt x="118564" y="24973"/>
                    <a:pt x="118089" y="25081"/>
                  </a:cubicBezTo>
                  <a:cubicBezTo>
                    <a:pt x="118089" y="24364"/>
                    <a:pt x="118197" y="23656"/>
                    <a:pt x="118412" y="22975"/>
                  </a:cubicBezTo>
                  <a:cubicBezTo>
                    <a:pt x="119308" y="20229"/>
                    <a:pt x="121891" y="18856"/>
                    <a:pt x="124474" y="18856"/>
                  </a:cubicBezTo>
                  <a:close/>
                  <a:moveTo>
                    <a:pt x="77629" y="18952"/>
                  </a:moveTo>
                  <a:cubicBezTo>
                    <a:pt x="80805" y="18952"/>
                    <a:pt x="83981" y="21031"/>
                    <a:pt x="84022" y="25188"/>
                  </a:cubicBezTo>
                  <a:cubicBezTo>
                    <a:pt x="83543" y="25084"/>
                    <a:pt x="83060" y="25032"/>
                    <a:pt x="82581" y="25032"/>
                  </a:cubicBezTo>
                  <a:cubicBezTo>
                    <a:pt x="80728" y="25032"/>
                    <a:pt x="78930" y="25798"/>
                    <a:pt x="77642" y="27187"/>
                  </a:cubicBezTo>
                  <a:cubicBezTo>
                    <a:pt x="76360" y="25816"/>
                    <a:pt x="74568" y="25027"/>
                    <a:pt x="72687" y="25027"/>
                  </a:cubicBezTo>
                  <a:cubicBezTo>
                    <a:pt x="72203" y="25027"/>
                    <a:pt x="71719" y="25081"/>
                    <a:pt x="71244" y="25188"/>
                  </a:cubicBezTo>
                  <a:cubicBezTo>
                    <a:pt x="71280" y="21031"/>
                    <a:pt x="74454" y="18952"/>
                    <a:pt x="77629" y="18952"/>
                  </a:cubicBezTo>
                  <a:close/>
                  <a:moveTo>
                    <a:pt x="100945" y="18952"/>
                  </a:moveTo>
                  <a:cubicBezTo>
                    <a:pt x="104119" y="18952"/>
                    <a:pt x="107295" y="21030"/>
                    <a:pt x="107337" y="25187"/>
                  </a:cubicBezTo>
                  <a:lnTo>
                    <a:pt x="107337" y="25187"/>
                  </a:lnTo>
                  <a:cubicBezTo>
                    <a:pt x="106865" y="25086"/>
                    <a:pt x="106389" y="25037"/>
                    <a:pt x="105918" y="25037"/>
                  </a:cubicBezTo>
                  <a:cubicBezTo>
                    <a:pt x="104057" y="25037"/>
                    <a:pt x="102256" y="25803"/>
                    <a:pt x="100957" y="27196"/>
                  </a:cubicBezTo>
                  <a:cubicBezTo>
                    <a:pt x="99676" y="25816"/>
                    <a:pt x="97883" y="25036"/>
                    <a:pt x="96002" y="25036"/>
                  </a:cubicBezTo>
                  <a:cubicBezTo>
                    <a:pt x="95518" y="25036"/>
                    <a:pt x="95034" y="25081"/>
                    <a:pt x="94559" y="25188"/>
                  </a:cubicBezTo>
                  <a:cubicBezTo>
                    <a:pt x="94595" y="21031"/>
                    <a:pt x="97769" y="18952"/>
                    <a:pt x="100945" y="18952"/>
                  </a:cubicBezTo>
                  <a:close/>
                  <a:moveTo>
                    <a:pt x="53997" y="19058"/>
                  </a:moveTo>
                  <a:cubicBezTo>
                    <a:pt x="56578" y="19058"/>
                    <a:pt x="59157" y="20432"/>
                    <a:pt x="60052" y="23181"/>
                  </a:cubicBezTo>
                  <a:cubicBezTo>
                    <a:pt x="60267" y="23853"/>
                    <a:pt x="60384" y="24570"/>
                    <a:pt x="60384" y="25278"/>
                  </a:cubicBezTo>
                  <a:cubicBezTo>
                    <a:pt x="59909" y="25176"/>
                    <a:pt x="59430" y="25126"/>
                    <a:pt x="58956" y="25126"/>
                  </a:cubicBezTo>
                  <a:cubicBezTo>
                    <a:pt x="57095" y="25126"/>
                    <a:pt x="55295" y="25893"/>
                    <a:pt x="53995" y="27285"/>
                  </a:cubicBezTo>
                  <a:cubicBezTo>
                    <a:pt x="52714" y="25905"/>
                    <a:pt x="50922" y="25126"/>
                    <a:pt x="49049" y="25126"/>
                  </a:cubicBezTo>
                  <a:cubicBezTo>
                    <a:pt x="48556" y="25126"/>
                    <a:pt x="48072" y="25180"/>
                    <a:pt x="47597" y="25278"/>
                  </a:cubicBezTo>
                  <a:cubicBezTo>
                    <a:pt x="47606" y="24570"/>
                    <a:pt x="47714" y="23853"/>
                    <a:pt x="47929" y="23181"/>
                  </a:cubicBezTo>
                  <a:cubicBezTo>
                    <a:pt x="48830" y="20434"/>
                    <a:pt x="51414" y="19058"/>
                    <a:pt x="53997" y="19058"/>
                  </a:cubicBezTo>
                  <a:close/>
                  <a:moveTo>
                    <a:pt x="7163" y="19140"/>
                  </a:moveTo>
                  <a:cubicBezTo>
                    <a:pt x="10339" y="19140"/>
                    <a:pt x="13516" y="21219"/>
                    <a:pt x="13556" y="25377"/>
                  </a:cubicBezTo>
                  <a:cubicBezTo>
                    <a:pt x="13079" y="25272"/>
                    <a:pt x="12598" y="25222"/>
                    <a:pt x="12120" y="25222"/>
                  </a:cubicBezTo>
                  <a:cubicBezTo>
                    <a:pt x="10263" y="25222"/>
                    <a:pt x="8460" y="25990"/>
                    <a:pt x="7163" y="27379"/>
                  </a:cubicBezTo>
                  <a:lnTo>
                    <a:pt x="7163" y="27379"/>
                  </a:lnTo>
                  <a:cubicBezTo>
                    <a:pt x="5882" y="26002"/>
                    <a:pt x="4092" y="25224"/>
                    <a:pt x="2212" y="25224"/>
                  </a:cubicBezTo>
                  <a:cubicBezTo>
                    <a:pt x="1728" y="25224"/>
                    <a:pt x="1245" y="25278"/>
                    <a:pt x="770" y="25377"/>
                  </a:cubicBezTo>
                  <a:cubicBezTo>
                    <a:pt x="810" y="21219"/>
                    <a:pt x="3987" y="19140"/>
                    <a:pt x="7163" y="19140"/>
                  </a:cubicBezTo>
                  <a:close/>
                  <a:moveTo>
                    <a:pt x="30465" y="19152"/>
                  </a:moveTo>
                  <a:cubicBezTo>
                    <a:pt x="33638" y="19152"/>
                    <a:pt x="36811" y="21228"/>
                    <a:pt x="36854" y="25382"/>
                  </a:cubicBezTo>
                  <a:lnTo>
                    <a:pt x="36854" y="25382"/>
                  </a:lnTo>
                  <a:cubicBezTo>
                    <a:pt x="36384" y="25282"/>
                    <a:pt x="35912" y="25234"/>
                    <a:pt x="35443" y="25234"/>
                  </a:cubicBezTo>
                  <a:cubicBezTo>
                    <a:pt x="33580" y="25234"/>
                    <a:pt x="31775" y="26000"/>
                    <a:pt x="30483" y="27393"/>
                  </a:cubicBezTo>
                  <a:cubicBezTo>
                    <a:pt x="29201" y="26013"/>
                    <a:pt x="27409" y="25233"/>
                    <a:pt x="25528" y="25233"/>
                  </a:cubicBezTo>
                  <a:cubicBezTo>
                    <a:pt x="25044" y="25233"/>
                    <a:pt x="24560" y="25287"/>
                    <a:pt x="24085" y="25386"/>
                  </a:cubicBezTo>
                  <a:cubicBezTo>
                    <a:pt x="24116" y="21231"/>
                    <a:pt x="27290" y="19152"/>
                    <a:pt x="30465" y="19152"/>
                  </a:cubicBezTo>
                  <a:close/>
                  <a:moveTo>
                    <a:pt x="119325" y="25304"/>
                  </a:moveTo>
                  <a:cubicBezTo>
                    <a:pt x="121264" y="25304"/>
                    <a:pt x="123133" y="26108"/>
                    <a:pt x="124478" y="27563"/>
                  </a:cubicBezTo>
                  <a:cubicBezTo>
                    <a:pt x="124458" y="27563"/>
                    <a:pt x="124438" y="27563"/>
                    <a:pt x="124418" y="27563"/>
                  </a:cubicBezTo>
                  <a:cubicBezTo>
                    <a:pt x="122550" y="27563"/>
                    <a:pt x="120782" y="28392"/>
                    <a:pt x="119541" y="29696"/>
                  </a:cubicBezTo>
                  <a:cubicBezTo>
                    <a:pt x="119622" y="28110"/>
                    <a:pt x="119039" y="26604"/>
                    <a:pt x="118045" y="25421"/>
                  </a:cubicBezTo>
                  <a:cubicBezTo>
                    <a:pt x="118472" y="25342"/>
                    <a:pt x="118900" y="25304"/>
                    <a:pt x="119325" y="25304"/>
                  </a:cubicBezTo>
                  <a:close/>
                  <a:moveTo>
                    <a:pt x="129625" y="25304"/>
                  </a:moveTo>
                  <a:cubicBezTo>
                    <a:pt x="130050" y="25304"/>
                    <a:pt x="130477" y="25342"/>
                    <a:pt x="130903" y="25421"/>
                  </a:cubicBezTo>
                  <a:cubicBezTo>
                    <a:pt x="129908" y="26604"/>
                    <a:pt x="129326" y="28101"/>
                    <a:pt x="129415" y="29696"/>
                  </a:cubicBezTo>
                  <a:cubicBezTo>
                    <a:pt x="128165" y="28392"/>
                    <a:pt x="126398" y="27563"/>
                    <a:pt x="124538" y="27563"/>
                  </a:cubicBezTo>
                  <a:cubicBezTo>
                    <a:pt x="124518" y="27563"/>
                    <a:pt x="124498" y="27563"/>
                    <a:pt x="124478" y="27563"/>
                  </a:cubicBezTo>
                  <a:cubicBezTo>
                    <a:pt x="125816" y="26108"/>
                    <a:pt x="127690" y="25304"/>
                    <a:pt x="129625" y="25304"/>
                  </a:cubicBezTo>
                  <a:close/>
                  <a:moveTo>
                    <a:pt x="95793" y="25402"/>
                  </a:moveTo>
                  <a:cubicBezTo>
                    <a:pt x="97728" y="25402"/>
                    <a:pt x="99603" y="26205"/>
                    <a:pt x="100948" y="27653"/>
                  </a:cubicBezTo>
                  <a:lnTo>
                    <a:pt x="100948" y="27653"/>
                  </a:lnTo>
                  <a:cubicBezTo>
                    <a:pt x="100945" y="27653"/>
                    <a:pt x="100942" y="27653"/>
                    <a:pt x="100939" y="27653"/>
                  </a:cubicBezTo>
                  <a:cubicBezTo>
                    <a:pt x="100919" y="27652"/>
                    <a:pt x="100900" y="27652"/>
                    <a:pt x="100880" y="27652"/>
                  </a:cubicBezTo>
                  <a:cubicBezTo>
                    <a:pt x="99020" y="27652"/>
                    <a:pt x="97252" y="28491"/>
                    <a:pt x="96011" y="29794"/>
                  </a:cubicBezTo>
                  <a:cubicBezTo>
                    <a:pt x="96091" y="28199"/>
                    <a:pt x="95509" y="26703"/>
                    <a:pt x="94514" y="25520"/>
                  </a:cubicBezTo>
                  <a:cubicBezTo>
                    <a:pt x="94940" y="25441"/>
                    <a:pt x="95368" y="25402"/>
                    <a:pt x="95793" y="25402"/>
                  </a:cubicBezTo>
                  <a:close/>
                  <a:moveTo>
                    <a:pt x="82779" y="25411"/>
                  </a:moveTo>
                  <a:cubicBezTo>
                    <a:pt x="83204" y="25411"/>
                    <a:pt x="83632" y="25450"/>
                    <a:pt x="84057" y="25529"/>
                  </a:cubicBezTo>
                  <a:cubicBezTo>
                    <a:pt x="83063" y="26703"/>
                    <a:pt x="82480" y="28208"/>
                    <a:pt x="82570" y="29803"/>
                  </a:cubicBezTo>
                  <a:cubicBezTo>
                    <a:pt x="81320" y="28500"/>
                    <a:pt x="79561" y="27661"/>
                    <a:pt x="77692" y="27661"/>
                  </a:cubicBezTo>
                  <a:cubicBezTo>
                    <a:pt x="77672" y="27661"/>
                    <a:pt x="77653" y="27661"/>
                    <a:pt x="77633" y="27662"/>
                  </a:cubicBezTo>
                  <a:cubicBezTo>
                    <a:pt x="78970" y="26214"/>
                    <a:pt x="80844" y="25411"/>
                    <a:pt x="82779" y="25411"/>
                  </a:cubicBezTo>
                  <a:close/>
                  <a:moveTo>
                    <a:pt x="59128" y="25506"/>
                  </a:moveTo>
                  <a:cubicBezTo>
                    <a:pt x="59557" y="25506"/>
                    <a:pt x="59990" y="25546"/>
                    <a:pt x="60420" y="25628"/>
                  </a:cubicBezTo>
                  <a:cubicBezTo>
                    <a:pt x="59434" y="26801"/>
                    <a:pt x="58852" y="28307"/>
                    <a:pt x="58932" y="29893"/>
                  </a:cubicBezTo>
                  <a:cubicBezTo>
                    <a:pt x="57697" y="28596"/>
                    <a:pt x="55941" y="27760"/>
                    <a:pt x="54083" y="27760"/>
                  </a:cubicBezTo>
                  <a:cubicBezTo>
                    <a:pt x="54054" y="27760"/>
                    <a:pt x="54024" y="27760"/>
                    <a:pt x="53995" y="27760"/>
                  </a:cubicBezTo>
                  <a:cubicBezTo>
                    <a:pt x="53975" y="27760"/>
                    <a:pt x="53955" y="27760"/>
                    <a:pt x="53935" y="27760"/>
                  </a:cubicBezTo>
                  <a:cubicBezTo>
                    <a:pt x="52067" y="27760"/>
                    <a:pt x="50308" y="28589"/>
                    <a:pt x="49058" y="29893"/>
                  </a:cubicBezTo>
                  <a:cubicBezTo>
                    <a:pt x="49138" y="28307"/>
                    <a:pt x="48565" y="26801"/>
                    <a:pt x="47561" y="25619"/>
                  </a:cubicBezTo>
                  <a:lnTo>
                    <a:pt x="47561" y="25619"/>
                  </a:lnTo>
                  <a:lnTo>
                    <a:pt x="47570" y="25628"/>
                  </a:lnTo>
                  <a:cubicBezTo>
                    <a:pt x="48002" y="25546"/>
                    <a:pt x="48436" y="25506"/>
                    <a:pt x="48867" y="25506"/>
                  </a:cubicBezTo>
                  <a:cubicBezTo>
                    <a:pt x="50796" y="25506"/>
                    <a:pt x="52663" y="26308"/>
                    <a:pt x="54004" y="27751"/>
                  </a:cubicBezTo>
                  <a:cubicBezTo>
                    <a:pt x="55337" y="26308"/>
                    <a:pt x="57203" y="25506"/>
                    <a:pt x="59128" y="25506"/>
                  </a:cubicBezTo>
                  <a:close/>
                  <a:moveTo>
                    <a:pt x="25327" y="25613"/>
                  </a:moveTo>
                  <a:cubicBezTo>
                    <a:pt x="27257" y="25613"/>
                    <a:pt x="29124" y="26416"/>
                    <a:pt x="30465" y="27859"/>
                  </a:cubicBezTo>
                  <a:lnTo>
                    <a:pt x="30465" y="27859"/>
                  </a:lnTo>
                  <a:cubicBezTo>
                    <a:pt x="30462" y="27859"/>
                    <a:pt x="30459" y="27859"/>
                    <a:pt x="30456" y="27859"/>
                  </a:cubicBezTo>
                  <a:cubicBezTo>
                    <a:pt x="30436" y="27859"/>
                    <a:pt x="30416" y="27858"/>
                    <a:pt x="30397" y="27858"/>
                  </a:cubicBezTo>
                  <a:cubicBezTo>
                    <a:pt x="28528" y="27858"/>
                    <a:pt x="26769" y="28697"/>
                    <a:pt x="25519" y="30000"/>
                  </a:cubicBezTo>
                  <a:cubicBezTo>
                    <a:pt x="25608" y="28414"/>
                    <a:pt x="25026" y="26909"/>
                    <a:pt x="24031" y="25735"/>
                  </a:cubicBezTo>
                  <a:cubicBezTo>
                    <a:pt x="24463" y="25653"/>
                    <a:pt x="24897" y="25613"/>
                    <a:pt x="25327" y="25613"/>
                  </a:cubicBezTo>
                  <a:close/>
                  <a:moveTo>
                    <a:pt x="106136" y="30070"/>
                  </a:moveTo>
                  <a:cubicBezTo>
                    <a:pt x="106135" y="30070"/>
                    <a:pt x="106135" y="30070"/>
                    <a:pt x="106134" y="30070"/>
                  </a:cubicBezTo>
                  <a:lnTo>
                    <a:pt x="106134" y="30070"/>
                  </a:lnTo>
                  <a:lnTo>
                    <a:pt x="106136" y="30072"/>
                  </a:lnTo>
                  <a:cubicBezTo>
                    <a:pt x="106136" y="30071"/>
                    <a:pt x="106136" y="30071"/>
                    <a:pt x="106136" y="30070"/>
                  </a:cubicBezTo>
                  <a:close/>
                  <a:moveTo>
                    <a:pt x="70806" y="20910"/>
                  </a:moveTo>
                  <a:cubicBezTo>
                    <a:pt x="71297" y="20910"/>
                    <a:pt x="71792" y="20961"/>
                    <a:pt x="72283" y="21067"/>
                  </a:cubicBezTo>
                  <a:cubicBezTo>
                    <a:pt x="71289" y="22321"/>
                    <a:pt x="70742" y="23907"/>
                    <a:pt x="70939" y="25574"/>
                  </a:cubicBezTo>
                  <a:cubicBezTo>
                    <a:pt x="71449" y="25460"/>
                    <a:pt x="71962" y="25404"/>
                    <a:pt x="72472" y="25404"/>
                  </a:cubicBezTo>
                  <a:cubicBezTo>
                    <a:pt x="74409" y="25404"/>
                    <a:pt x="76285" y="26207"/>
                    <a:pt x="77633" y="27662"/>
                  </a:cubicBezTo>
                  <a:cubicBezTo>
                    <a:pt x="77615" y="27661"/>
                    <a:pt x="77597" y="27661"/>
                    <a:pt x="77578" y="27661"/>
                  </a:cubicBezTo>
                  <a:cubicBezTo>
                    <a:pt x="75520" y="27661"/>
                    <a:pt x="73598" y="28670"/>
                    <a:pt x="72346" y="30197"/>
                  </a:cubicBezTo>
                  <a:cubicBezTo>
                    <a:pt x="72748" y="26467"/>
                    <a:pt x="69425" y="23154"/>
                    <a:pt x="65707" y="23154"/>
                  </a:cubicBezTo>
                  <a:cubicBezTo>
                    <a:pt x="65692" y="23154"/>
                    <a:pt x="65677" y="23154"/>
                    <a:pt x="65662" y="23154"/>
                  </a:cubicBezTo>
                  <a:cubicBezTo>
                    <a:pt x="67004" y="21705"/>
                    <a:pt x="68876" y="20910"/>
                    <a:pt x="70806" y="20910"/>
                  </a:cubicBezTo>
                  <a:close/>
                  <a:moveTo>
                    <a:pt x="112818" y="23450"/>
                  </a:moveTo>
                  <a:cubicBezTo>
                    <a:pt x="115995" y="23450"/>
                    <a:pt x="119174" y="25529"/>
                    <a:pt x="119218" y="29687"/>
                  </a:cubicBezTo>
                  <a:cubicBezTo>
                    <a:pt x="118738" y="29582"/>
                    <a:pt x="118254" y="29531"/>
                    <a:pt x="117774" y="29531"/>
                  </a:cubicBezTo>
                  <a:cubicBezTo>
                    <a:pt x="115916" y="29531"/>
                    <a:pt x="114117" y="30298"/>
                    <a:pt x="112821" y="31694"/>
                  </a:cubicBezTo>
                  <a:cubicBezTo>
                    <a:pt x="111548" y="30314"/>
                    <a:pt x="109756" y="29534"/>
                    <a:pt x="107874" y="29534"/>
                  </a:cubicBezTo>
                  <a:cubicBezTo>
                    <a:pt x="107391" y="29534"/>
                    <a:pt x="106907" y="29588"/>
                    <a:pt x="106432" y="29687"/>
                  </a:cubicBezTo>
                  <a:cubicBezTo>
                    <a:pt x="106468" y="25529"/>
                    <a:pt x="109642" y="23450"/>
                    <a:pt x="112818" y="23450"/>
                  </a:cubicBezTo>
                  <a:close/>
                  <a:moveTo>
                    <a:pt x="136132" y="23450"/>
                  </a:moveTo>
                  <a:cubicBezTo>
                    <a:pt x="139308" y="23450"/>
                    <a:pt x="142484" y="25529"/>
                    <a:pt x="142525" y="29687"/>
                  </a:cubicBezTo>
                  <a:cubicBezTo>
                    <a:pt x="142051" y="29585"/>
                    <a:pt x="141574" y="29535"/>
                    <a:pt x="141100" y="29535"/>
                  </a:cubicBezTo>
                  <a:cubicBezTo>
                    <a:pt x="139242" y="29535"/>
                    <a:pt x="137437" y="30301"/>
                    <a:pt x="136145" y="31694"/>
                  </a:cubicBezTo>
                  <a:cubicBezTo>
                    <a:pt x="134863" y="30314"/>
                    <a:pt x="133071" y="29534"/>
                    <a:pt x="131190" y="29534"/>
                  </a:cubicBezTo>
                  <a:cubicBezTo>
                    <a:pt x="130706" y="29534"/>
                    <a:pt x="130222" y="29588"/>
                    <a:pt x="129747" y="29687"/>
                  </a:cubicBezTo>
                  <a:cubicBezTo>
                    <a:pt x="129783" y="25529"/>
                    <a:pt x="132957" y="23450"/>
                    <a:pt x="136132" y="23450"/>
                  </a:cubicBezTo>
                  <a:close/>
                  <a:moveTo>
                    <a:pt x="89290" y="23558"/>
                  </a:moveTo>
                  <a:cubicBezTo>
                    <a:pt x="92466" y="23558"/>
                    <a:pt x="95642" y="25636"/>
                    <a:pt x="95679" y="29792"/>
                  </a:cubicBezTo>
                  <a:lnTo>
                    <a:pt x="95679" y="29792"/>
                  </a:lnTo>
                  <a:cubicBezTo>
                    <a:pt x="95202" y="29689"/>
                    <a:pt x="94721" y="29638"/>
                    <a:pt x="94245" y="29638"/>
                  </a:cubicBezTo>
                  <a:cubicBezTo>
                    <a:pt x="92389" y="29638"/>
                    <a:pt x="90595" y="30406"/>
                    <a:pt x="89299" y="31801"/>
                  </a:cubicBezTo>
                  <a:cubicBezTo>
                    <a:pt x="88025" y="30429"/>
                    <a:pt x="86246" y="29642"/>
                    <a:pt x="84376" y="29642"/>
                  </a:cubicBezTo>
                  <a:cubicBezTo>
                    <a:pt x="84365" y="29642"/>
                    <a:pt x="84355" y="29642"/>
                    <a:pt x="84344" y="29642"/>
                  </a:cubicBezTo>
                  <a:cubicBezTo>
                    <a:pt x="83860" y="29642"/>
                    <a:pt x="83376" y="29687"/>
                    <a:pt x="82902" y="29794"/>
                  </a:cubicBezTo>
                  <a:cubicBezTo>
                    <a:pt x="82937" y="25637"/>
                    <a:pt x="86114" y="23558"/>
                    <a:pt x="89290" y="23558"/>
                  </a:cubicBezTo>
                  <a:close/>
                  <a:moveTo>
                    <a:pt x="42335" y="23651"/>
                  </a:moveTo>
                  <a:cubicBezTo>
                    <a:pt x="45511" y="23651"/>
                    <a:pt x="48686" y="25727"/>
                    <a:pt x="48726" y="29884"/>
                  </a:cubicBezTo>
                  <a:cubicBezTo>
                    <a:pt x="48251" y="29782"/>
                    <a:pt x="47772" y="29732"/>
                    <a:pt x="47298" y="29732"/>
                  </a:cubicBezTo>
                  <a:cubicBezTo>
                    <a:pt x="45434" y="29732"/>
                    <a:pt x="43630" y="30499"/>
                    <a:pt x="42337" y="31891"/>
                  </a:cubicBezTo>
                  <a:cubicBezTo>
                    <a:pt x="41056" y="30511"/>
                    <a:pt x="39264" y="29731"/>
                    <a:pt x="37382" y="29731"/>
                  </a:cubicBezTo>
                  <a:cubicBezTo>
                    <a:pt x="36898" y="29731"/>
                    <a:pt x="36415" y="29785"/>
                    <a:pt x="35940" y="29884"/>
                  </a:cubicBezTo>
                  <a:cubicBezTo>
                    <a:pt x="35980" y="25729"/>
                    <a:pt x="39158" y="23651"/>
                    <a:pt x="42335" y="23651"/>
                  </a:cubicBezTo>
                  <a:close/>
                  <a:moveTo>
                    <a:pt x="65651" y="23651"/>
                  </a:moveTo>
                  <a:cubicBezTo>
                    <a:pt x="68826" y="23651"/>
                    <a:pt x="72001" y="25727"/>
                    <a:pt x="72041" y="29884"/>
                  </a:cubicBezTo>
                  <a:cubicBezTo>
                    <a:pt x="71568" y="29782"/>
                    <a:pt x="71091" y="29732"/>
                    <a:pt x="70617" y="29732"/>
                  </a:cubicBezTo>
                  <a:cubicBezTo>
                    <a:pt x="68758" y="29732"/>
                    <a:pt x="66952" y="30499"/>
                    <a:pt x="65653" y="31891"/>
                  </a:cubicBezTo>
                  <a:cubicBezTo>
                    <a:pt x="64371" y="30511"/>
                    <a:pt x="62579" y="29731"/>
                    <a:pt x="60697" y="29731"/>
                  </a:cubicBezTo>
                  <a:cubicBezTo>
                    <a:pt x="60214" y="29731"/>
                    <a:pt x="59730" y="29785"/>
                    <a:pt x="59255" y="29884"/>
                  </a:cubicBezTo>
                  <a:cubicBezTo>
                    <a:pt x="59295" y="25729"/>
                    <a:pt x="62473" y="23651"/>
                    <a:pt x="65651" y="23651"/>
                  </a:cubicBezTo>
                  <a:close/>
                  <a:moveTo>
                    <a:pt x="18808" y="23757"/>
                  </a:moveTo>
                  <a:cubicBezTo>
                    <a:pt x="21978" y="23757"/>
                    <a:pt x="25149" y="25829"/>
                    <a:pt x="25196" y="29978"/>
                  </a:cubicBezTo>
                  <a:lnTo>
                    <a:pt x="25196" y="29978"/>
                  </a:lnTo>
                  <a:cubicBezTo>
                    <a:pt x="24721" y="29876"/>
                    <a:pt x="24243" y="29826"/>
                    <a:pt x="23769" y="29826"/>
                  </a:cubicBezTo>
                  <a:cubicBezTo>
                    <a:pt x="21911" y="29826"/>
                    <a:pt x="20114" y="30592"/>
                    <a:pt x="18825" y="31981"/>
                  </a:cubicBezTo>
                  <a:cubicBezTo>
                    <a:pt x="17544" y="30610"/>
                    <a:pt x="15752" y="29821"/>
                    <a:pt x="13870" y="29821"/>
                  </a:cubicBezTo>
                  <a:cubicBezTo>
                    <a:pt x="13386" y="29830"/>
                    <a:pt x="12902" y="29875"/>
                    <a:pt x="12427" y="29982"/>
                  </a:cubicBezTo>
                  <a:cubicBezTo>
                    <a:pt x="12463" y="25834"/>
                    <a:pt x="15635" y="23757"/>
                    <a:pt x="18808" y="23757"/>
                  </a:cubicBezTo>
                  <a:close/>
                  <a:moveTo>
                    <a:pt x="117967" y="29909"/>
                  </a:moveTo>
                  <a:cubicBezTo>
                    <a:pt x="118392" y="29909"/>
                    <a:pt x="118820" y="29948"/>
                    <a:pt x="119245" y="30027"/>
                  </a:cubicBezTo>
                  <a:cubicBezTo>
                    <a:pt x="118253" y="31208"/>
                    <a:pt x="117671" y="32700"/>
                    <a:pt x="117757" y="34292"/>
                  </a:cubicBezTo>
                  <a:lnTo>
                    <a:pt x="117757" y="34292"/>
                  </a:lnTo>
                  <a:cubicBezTo>
                    <a:pt x="116507" y="32989"/>
                    <a:pt x="114740" y="32159"/>
                    <a:pt x="112880" y="32159"/>
                  </a:cubicBezTo>
                  <a:cubicBezTo>
                    <a:pt x="112860" y="32159"/>
                    <a:pt x="112840" y="32160"/>
                    <a:pt x="112821" y="32160"/>
                  </a:cubicBezTo>
                  <a:cubicBezTo>
                    <a:pt x="114158" y="30712"/>
                    <a:pt x="116031" y="29909"/>
                    <a:pt x="117967" y="29909"/>
                  </a:cubicBezTo>
                  <a:close/>
                  <a:moveTo>
                    <a:pt x="84144" y="30017"/>
                  </a:moveTo>
                  <a:cubicBezTo>
                    <a:pt x="86080" y="30017"/>
                    <a:pt x="87953" y="30820"/>
                    <a:pt x="89290" y="32267"/>
                  </a:cubicBezTo>
                  <a:cubicBezTo>
                    <a:pt x="89271" y="32267"/>
                    <a:pt x="89251" y="32267"/>
                    <a:pt x="89231" y="32267"/>
                  </a:cubicBezTo>
                  <a:cubicBezTo>
                    <a:pt x="87362" y="32267"/>
                    <a:pt x="85595" y="33105"/>
                    <a:pt x="84353" y="34409"/>
                  </a:cubicBezTo>
                  <a:cubicBezTo>
                    <a:pt x="84443" y="32814"/>
                    <a:pt x="83851" y="31317"/>
                    <a:pt x="82866" y="30135"/>
                  </a:cubicBezTo>
                  <a:cubicBezTo>
                    <a:pt x="83291" y="30056"/>
                    <a:pt x="83719" y="30017"/>
                    <a:pt x="84144" y="30017"/>
                  </a:cubicBezTo>
                  <a:close/>
                  <a:moveTo>
                    <a:pt x="94437" y="30017"/>
                  </a:moveTo>
                  <a:cubicBezTo>
                    <a:pt x="94862" y="30017"/>
                    <a:pt x="95289" y="30056"/>
                    <a:pt x="95715" y="30135"/>
                  </a:cubicBezTo>
                  <a:cubicBezTo>
                    <a:pt x="94729" y="31317"/>
                    <a:pt x="94138" y="32814"/>
                    <a:pt x="94228" y="34409"/>
                  </a:cubicBezTo>
                  <a:cubicBezTo>
                    <a:pt x="92977" y="33105"/>
                    <a:pt x="91218" y="32267"/>
                    <a:pt x="89350" y="32267"/>
                  </a:cubicBezTo>
                  <a:cubicBezTo>
                    <a:pt x="89333" y="32267"/>
                    <a:pt x="89316" y="32267"/>
                    <a:pt x="89299" y="32267"/>
                  </a:cubicBezTo>
                  <a:lnTo>
                    <a:pt x="89299" y="32267"/>
                  </a:lnTo>
                  <a:cubicBezTo>
                    <a:pt x="90637" y="30820"/>
                    <a:pt x="92504" y="30017"/>
                    <a:pt x="94437" y="30017"/>
                  </a:cubicBezTo>
                  <a:close/>
                  <a:moveTo>
                    <a:pt x="47484" y="30107"/>
                  </a:moveTo>
                  <a:cubicBezTo>
                    <a:pt x="47908" y="30107"/>
                    <a:pt x="48336" y="30145"/>
                    <a:pt x="48762" y="30224"/>
                  </a:cubicBezTo>
                  <a:cubicBezTo>
                    <a:pt x="47767" y="31407"/>
                    <a:pt x="47185" y="32912"/>
                    <a:pt x="47275" y="34498"/>
                  </a:cubicBezTo>
                  <a:cubicBezTo>
                    <a:pt x="46024" y="33195"/>
                    <a:pt x="44256" y="32357"/>
                    <a:pt x="42396" y="32357"/>
                  </a:cubicBezTo>
                  <a:cubicBezTo>
                    <a:pt x="42377" y="32357"/>
                    <a:pt x="42357" y="32357"/>
                    <a:pt x="42337" y="32357"/>
                  </a:cubicBezTo>
                  <a:cubicBezTo>
                    <a:pt x="43675" y="30909"/>
                    <a:pt x="45548" y="30107"/>
                    <a:pt x="47484" y="30107"/>
                  </a:cubicBezTo>
                  <a:close/>
                  <a:moveTo>
                    <a:pt x="60497" y="30107"/>
                  </a:moveTo>
                  <a:cubicBezTo>
                    <a:pt x="62433" y="30107"/>
                    <a:pt x="64308" y="30911"/>
                    <a:pt x="65653" y="32366"/>
                  </a:cubicBezTo>
                  <a:lnTo>
                    <a:pt x="65653" y="32366"/>
                  </a:lnTo>
                  <a:cubicBezTo>
                    <a:pt x="65650" y="32366"/>
                    <a:pt x="65647" y="32366"/>
                    <a:pt x="65644" y="32366"/>
                  </a:cubicBezTo>
                  <a:cubicBezTo>
                    <a:pt x="65624" y="32366"/>
                    <a:pt x="65604" y="32366"/>
                    <a:pt x="65584" y="32366"/>
                  </a:cubicBezTo>
                  <a:cubicBezTo>
                    <a:pt x="63715" y="32366"/>
                    <a:pt x="61957" y="33195"/>
                    <a:pt x="60706" y="34498"/>
                  </a:cubicBezTo>
                  <a:cubicBezTo>
                    <a:pt x="60796" y="32912"/>
                    <a:pt x="60214" y="31407"/>
                    <a:pt x="59219" y="30224"/>
                  </a:cubicBezTo>
                  <a:cubicBezTo>
                    <a:pt x="59644" y="30145"/>
                    <a:pt x="60072" y="30107"/>
                    <a:pt x="60497" y="30107"/>
                  </a:cubicBezTo>
                  <a:close/>
                  <a:moveTo>
                    <a:pt x="106093" y="25399"/>
                  </a:moveTo>
                  <a:cubicBezTo>
                    <a:pt x="106554" y="25399"/>
                    <a:pt x="107019" y="25445"/>
                    <a:pt x="107480" y="25538"/>
                  </a:cubicBezTo>
                  <a:cubicBezTo>
                    <a:pt x="106477" y="26801"/>
                    <a:pt x="105930" y="28395"/>
                    <a:pt x="106136" y="30070"/>
                  </a:cubicBezTo>
                  <a:lnTo>
                    <a:pt x="106136" y="30070"/>
                  </a:lnTo>
                  <a:cubicBezTo>
                    <a:pt x="106645" y="29957"/>
                    <a:pt x="107158" y="29902"/>
                    <a:pt x="107667" y="29902"/>
                  </a:cubicBezTo>
                  <a:cubicBezTo>
                    <a:pt x="109601" y="29902"/>
                    <a:pt x="111474" y="30700"/>
                    <a:pt x="112821" y="32160"/>
                  </a:cubicBezTo>
                  <a:cubicBezTo>
                    <a:pt x="112802" y="32160"/>
                    <a:pt x="112783" y="32160"/>
                    <a:pt x="112764" y="32160"/>
                  </a:cubicBezTo>
                  <a:cubicBezTo>
                    <a:pt x="110778" y="32160"/>
                    <a:pt x="108911" y="33096"/>
                    <a:pt x="107659" y="34543"/>
                  </a:cubicBezTo>
                  <a:cubicBezTo>
                    <a:pt x="107785" y="32877"/>
                    <a:pt x="107175" y="31300"/>
                    <a:pt x="106127" y="30072"/>
                  </a:cubicBezTo>
                  <a:cubicBezTo>
                    <a:pt x="106130" y="30071"/>
                    <a:pt x="106132" y="30071"/>
                    <a:pt x="106134" y="30070"/>
                  </a:cubicBezTo>
                  <a:lnTo>
                    <a:pt x="106134" y="30070"/>
                  </a:lnTo>
                  <a:lnTo>
                    <a:pt x="106127" y="30063"/>
                  </a:lnTo>
                  <a:cubicBezTo>
                    <a:pt x="104875" y="28607"/>
                    <a:pt x="102990" y="27652"/>
                    <a:pt x="100995" y="27652"/>
                  </a:cubicBezTo>
                  <a:cubicBezTo>
                    <a:pt x="100979" y="27652"/>
                    <a:pt x="100964" y="27652"/>
                    <a:pt x="100948" y="27653"/>
                  </a:cubicBezTo>
                  <a:lnTo>
                    <a:pt x="100948" y="27653"/>
                  </a:lnTo>
                  <a:cubicBezTo>
                    <a:pt x="102286" y="26199"/>
                    <a:pt x="104161" y="25399"/>
                    <a:pt x="106093" y="25399"/>
                  </a:cubicBezTo>
                  <a:close/>
                  <a:moveTo>
                    <a:pt x="13651" y="30209"/>
                  </a:moveTo>
                  <a:cubicBezTo>
                    <a:pt x="15587" y="30209"/>
                    <a:pt x="17458" y="31009"/>
                    <a:pt x="18799" y="32455"/>
                  </a:cubicBezTo>
                  <a:lnTo>
                    <a:pt x="18799" y="32455"/>
                  </a:lnTo>
                  <a:cubicBezTo>
                    <a:pt x="18788" y="32455"/>
                    <a:pt x="18777" y="32455"/>
                    <a:pt x="18766" y="32455"/>
                  </a:cubicBezTo>
                  <a:cubicBezTo>
                    <a:pt x="16897" y="32455"/>
                    <a:pt x="15129" y="33294"/>
                    <a:pt x="13888" y="34597"/>
                  </a:cubicBezTo>
                  <a:cubicBezTo>
                    <a:pt x="13968" y="33002"/>
                    <a:pt x="13386" y="31497"/>
                    <a:pt x="12391" y="30323"/>
                  </a:cubicBezTo>
                  <a:cubicBezTo>
                    <a:pt x="12811" y="30247"/>
                    <a:pt x="13233" y="30209"/>
                    <a:pt x="13651" y="30209"/>
                  </a:cubicBezTo>
                  <a:close/>
                  <a:moveTo>
                    <a:pt x="23971" y="30205"/>
                  </a:moveTo>
                  <a:cubicBezTo>
                    <a:pt x="24396" y="30205"/>
                    <a:pt x="24824" y="30244"/>
                    <a:pt x="25250" y="30323"/>
                  </a:cubicBezTo>
                  <a:cubicBezTo>
                    <a:pt x="24255" y="31497"/>
                    <a:pt x="23673" y="33002"/>
                    <a:pt x="23753" y="34597"/>
                  </a:cubicBezTo>
                  <a:cubicBezTo>
                    <a:pt x="22512" y="33294"/>
                    <a:pt x="20744" y="32455"/>
                    <a:pt x="18884" y="32455"/>
                  </a:cubicBezTo>
                  <a:cubicBezTo>
                    <a:pt x="18864" y="32455"/>
                    <a:pt x="18845" y="32455"/>
                    <a:pt x="18825" y="32455"/>
                  </a:cubicBezTo>
                  <a:cubicBezTo>
                    <a:pt x="20162" y="31008"/>
                    <a:pt x="22036" y="30205"/>
                    <a:pt x="23971" y="30205"/>
                  </a:cubicBezTo>
                  <a:close/>
                  <a:moveTo>
                    <a:pt x="35606" y="25605"/>
                  </a:moveTo>
                  <a:cubicBezTo>
                    <a:pt x="36068" y="25605"/>
                    <a:pt x="36534" y="25651"/>
                    <a:pt x="36997" y="25744"/>
                  </a:cubicBezTo>
                  <a:cubicBezTo>
                    <a:pt x="35993" y="26999"/>
                    <a:pt x="35438" y="28593"/>
                    <a:pt x="35644" y="30269"/>
                  </a:cubicBezTo>
                  <a:cubicBezTo>
                    <a:pt x="36150" y="30158"/>
                    <a:pt x="36661" y="30103"/>
                    <a:pt x="37168" y="30103"/>
                  </a:cubicBezTo>
                  <a:cubicBezTo>
                    <a:pt x="39104" y="30103"/>
                    <a:pt x="40980" y="30899"/>
                    <a:pt x="42329" y="32357"/>
                  </a:cubicBezTo>
                  <a:lnTo>
                    <a:pt x="42329" y="32357"/>
                  </a:lnTo>
                  <a:cubicBezTo>
                    <a:pt x="42313" y="32357"/>
                    <a:pt x="42297" y="32357"/>
                    <a:pt x="42282" y="32357"/>
                  </a:cubicBezTo>
                  <a:cubicBezTo>
                    <a:pt x="40295" y="32357"/>
                    <a:pt x="38428" y="33302"/>
                    <a:pt x="37176" y="34749"/>
                  </a:cubicBezTo>
                  <a:cubicBezTo>
                    <a:pt x="37302" y="33074"/>
                    <a:pt x="36692" y="31497"/>
                    <a:pt x="35644" y="30269"/>
                  </a:cubicBezTo>
                  <a:cubicBezTo>
                    <a:pt x="34392" y="28813"/>
                    <a:pt x="32507" y="27858"/>
                    <a:pt x="30511" y="27858"/>
                  </a:cubicBezTo>
                  <a:cubicBezTo>
                    <a:pt x="30496" y="27858"/>
                    <a:pt x="30480" y="27859"/>
                    <a:pt x="30465" y="27859"/>
                  </a:cubicBezTo>
                  <a:lnTo>
                    <a:pt x="30465" y="27859"/>
                  </a:lnTo>
                  <a:cubicBezTo>
                    <a:pt x="31803" y="26405"/>
                    <a:pt x="33672" y="25605"/>
                    <a:pt x="35606" y="25605"/>
                  </a:cubicBezTo>
                  <a:close/>
                  <a:moveTo>
                    <a:pt x="124475" y="28056"/>
                  </a:moveTo>
                  <a:cubicBezTo>
                    <a:pt x="127650" y="28056"/>
                    <a:pt x="130827" y="30135"/>
                    <a:pt x="130867" y="34292"/>
                  </a:cubicBezTo>
                  <a:cubicBezTo>
                    <a:pt x="130389" y="34187"/>
                    <a:pt x="129906" y="34136"/>
                    <a:pt x="129427" y="34136"/>
                  </a:cubicBezTo>
                  <a:cubicBezTo>
                    <a:pt x="127574" y="34136"/>
                    <a:pt x="125776" y="34904"/>
                    <a:pt x="124487" y="36299"/>
                  </a:cubicBezTo>
                  <a:cubicBezTo>
                    <a:pt x="123213" y="34927"/>
                    <a:pt x="121434" y="34140"/>
                    <a:pt x="119564" y="34140"/>
                  </a:cubicBezTo>
                  <a:cubicBezTo>
                    <a:pt x="119553" y="34140"/>
                    <a:pt x="119543" y="34140"/>
                    <a:pt x="119532" y="34140"/>
                  </a:cubicBezTo>
                  <a:cubicBezTo>
                    <a:pt x="119048" y="34140"/>
                    <a:pt x="118564" y="34185"/>
                    <a:pt x="118089" y="34292"/>
                  </a:cubicBezTo>
                  <a:cubicBezTo>
                    <a:pt x="118125" y="30135"/>
                    <a:pt x="121299" y="28056"/>
                    <a:pt x="124475" y="28056"/>
                  </a:cubicBezTo>
                  <a:close/>
                  <a:moveTo>
                    <a:pt x="100943" y="28163"/>
                  </a:moveTo>
                  <a:cubicBezTo>
                    <a:pt x="104120" y="28163"/>
                    <a:pt x="107296" y="30242"/>
                    <a:pt x="107337" y="34400"/>
                  </a:cubicBezTo>
                  <a:cubicBezTo>
                    <a:pt x="106858" y="34295"/>
                    <a:pt x="106375" y="34244"/>
                    <a:pt x="105896" y="34244"/>
                  </a:cubicBezTo>
                  <a:cubicBezTo>
                    <a:pt x="104045" y="34244"/>
                    <a:pt x="102248" y="35008"/>
                    <a:pt x="100952" y="36393"/>
                  </a:cubicBezTo>
                  <a:lnTo>
                    <a:pt x="100952" y="36393"/>
                  </a:lnTo>
                  <a:cubicBezTo>
                    <a:pt x="99679" y="35024"/>
                    <a:pt x="97893" y="34247"/>
                    <a:pt x="96025" y="34247"/>
                  </a:cubicBezTo>
                  <a:cubicBezTo>
                    <a:pt x="96014" y="34247"/>
                    <a:pt x="96004" y="34247"/>
                    <a:pt x="95993" y="34248"/>
                  </a:cubicBezTo>
                  <a:cubicBezTo>
                    <a:pt x="95509" y="34248"/>
                    <a:pt x="95025" y="34292"/>
                    <a:pt x="94550" y="34400"/>
                  </a:cubicBezTo>
                  <a:cubicBezTo>
                    <a:pt x="94590" y="30242"/>
                    <a:pt x="97767" y="28163"/>
                    <a:pt x="100943" y="28163"/>
                  </a:cubicBezTo>
                  <a:close/>
                  <a:moveTo>
                    <a:pt x="77631" y="28160"/>
                  </a:moveTo>
                  <a:cubicBezTo>
                    <a:pt x="80803" y="28160"/>
                    <a:pt x="83975" y="30235"/>
                    <a:pt x="84021" y="34387"/>
                  </a:cubicBezTo>
                  <a:lnTo>
                    <a:pt x="84021" y="34387"/>
                  </a:lnTo>
                  <a:cubicBezTo>
                    <a:pt x="83552" y="34288"/>
                    <a:pt x="83080" y="34239"/>
                    <a:pt x="82612" y="34239"/>
                  </a:cubicBezTo>
                  <a:cubicBezTo>
                    <a:pt x="80751" y="34239"/>
                    <a:pt x="78950" y="35006"/>
                    <a:pt x="77651" y="36398"/>
                  </a:cubicBezTo>
                  <a:cubicBezTo>
                    <a:pt x="76377" y="35026"/>
                    <a:pt x="74589" y="34247"/>
                    <a:pt x="72710" y="34247"/>
                  </a:cubicBezTo>
                  <a:cubicBezTo>
                    <a:pt x="72699" y="34247"/>
                    <a:pt x="72688" y="34247"/>
                    <a:pt x="72678" y="34248"/>
                  </a:cubicBezTo>
                  <a:cubicBezTo>
                    <a:pt x="72194" y="34248"/>
                    <a:pt x="71710" y="34292"/>
                    <a:pt x="71235" y="34400"/>
                  </a:cubicBezTo>
                  <a:cubicBezTo>
                    <a:pt x="71275" y="30241"/>
                    <a:pt x="74454" y="28160"/>
                    <a:pt x="77631" y="28160"/>
                  </a:cubicBezTo>
                  <a:close/>
                  <a:moveTo>
                    <a:pt x="53992" y="28260"/>
                  </a:moveTo>
                  <a:cubicBezTo>
                    <a:pt x="57167" y="28260"/>
                    <a:pt x="60343" y="30336"/>
                    <a:pt x="60384" y="34488"/>
                  </a:cubicBezTo>
                  <a:lnTo>
                    <a:pt x="60384" y="34488"/>
                  </a:lnTo>
                  <a:cubicBezTo>
                    <a:pt x="59912" y="34387"/>
                    <a:pt x="59436" y="34338"/>
                    <a:pt x="58965" y="34338"/>
                  </a:cubicBezTo>
                  <a:cubicBezTo>
                    <a:pt x="57104" y="34338"/>
                    <a:pt x="55304" y="35104"/>
                    <a:pt x="54004" y="36497"/>
                  </a:cubicBezTo>
                  <a:cubicBezTo>
                    <a:pt x="52723" y="35117"/>
                    <a:pt x="50931" y="34337"/>
                    <a:pt x="49049" y="34337"/>
                  </a:cubicBezTo>
                  <a:cubicBezTo>
                    <a:pt x="48565" y="34337"/>
                    <a:pt x="48081" y="34391"/>
                    <a:pt x="47606" y="34489"/>
                  </a:cubicBezTo>
                  <a:cubicBezTo>
                    <a:pt x="47642" y="30336"/>
                    <a:pt x="50816" y="28260"/>
                    <a:pt x="53992" y="28260"/>
                  </a:cubicBezTo>
                  <a:close/>
                  <a:moveTo>
                    <a:pt x="7166" y="28348"/>
                  </a:moveTo>
                  <a:cubicBezTo>
                    <a:pt x="10341" y="28348"/>
                    <a:pt x="13516" y="30427"/>
                    <a:pt x="13556" y="34588"/>
                  </a:cubicBezTo>
                  <a:cubicBezTo>
                    <a:pt x="13083" y="34486"/>
                    <a:pt x="12605" y="34436"/>
                    <a:pt x="12131" y="34436"/>
                  </a:cubicBezTo>
                  <a:cubicBezTo>
                    <a:pt x="10273" y="34436"/>
                    <a:pt x="8469" y="35201"/>
                    <a:pt x="7176" y="36586"/>
                  </a:cubicBezTo>
                  <a:cubicBezTo>
                    <a:pt x="5893" y="35223"/>
                    <a:pt x="4106" y="34445"/>
                    <a:pt x="2227" y="34445"/>
                  </a:cubicBezTo>
                  <a:cubicBezTo>
                    <a:pt x="2216" y="34445"/>
                    <a:pt x="2205" y="34445"/>
                    <a:pt x="2194" y="34445"/>
                  </a:cubicBezTo>
                  <a:lnTo>
                    <a:pt x="2212" y="34427"/>
                  </a:lnTo>
                  <a:cubicBezTo>
                    <a:pt x="1728" y="34427"/>
                    <a:pt x="1245" y="34481"/>
                    <a:pt x="770" y="34588"/>
                  </a:cubicBezTo>
                  <a:cubicBezTo>
                    <a:pt x="810" y="30429"/>
                    <a:pt x="3988" y="28348"/>
                    <a:pt x="7166" y="28348"/>
                  </a:cubicBezTo>
                  <a:close/>
                  <a:moveTo>
                    <a:pt x="30465" y="28364"/>
                  </a:moveTo>
                  <a:cubicBezTo>
                    <a:pt x="33638" y="28364"/>
                    <a:pt x="36811" y="30439"/>
                    <a:pt x="36854" y="34593"/>
                  </a:cubicBezTo>
                  <a:lnTo>
                    <a:pt x="36854" y="34593"/>
                  </a:lnTo>
                  <a:cubicBezTo>
                    <a:pt x="36384" y="34494"/>
                    <a:pt x="35912" y="34445"/>
                    <a:pt x="35443" y="34445"/>
                  </a:cubicBezTo>
                  <a:cubicBezTo>
                    <a:pt x="33580" y="34445"/>
                    <a:pt x="31775" y="35212"/>
                    <a:pt x="30483" y="36604"/>
                  </a:cubicBezTo>
                  <a:cubicBezTo>
                    <a:pt x="29201" y="35224"/>
                    <a:pt x="27409" y="34445"/>
                    <a:pt x="25528" y="34445"/>
                  </a:cubicBezTo>
                  <a:cubicBezTo>
                    <a:pt x="25044" y="34445"/>
                    <a:pt x="24560" y="34498"/>
                    <a:pt x="24085" y="34597"/>
                  </a:cubicBezTo>
                  <a:cubicBezTo>
                    <a:pt x="24116" y="30443"/>
                    <a:pt x="27290" y="28364"/>
                    <a:pt x="30465" y="28364"/>
                  </a:cubicBezTo>
                  <a:close/>
                  <a:moveTo>
                    <a:pt x="119327" y="34515"/>
                  </a:moveTo>
                  <a:cubicBezTo>
                    <a:pt x="121267" y="34515"/>
                    <a:pt x="123141" y="35318"/>
                    <a:pt x="124478" y="36765"/>
                  </a:cubicBezTo>
                  <a:cubicBezTo>
                    <a:pt x="124458" y="36765"/>
                    <a:pt x="124439" y="36765"/>
                    <a:pt x="124419" y="36765"/>
                  </a:cubicBezTo>
                  <a:cubicBezTo>
                    <a:pt x="122550" y="36765"/>
                    <a:pt x="120782" y="37604"/>
                    <a:pt x="119541" y="38907"/>
                  </a:cubicBezTo>
                  <a:cubicBezTo>
                    <a:pt x="119622" y="37312"/>
                    <a:pt x="119039" y="35816"/>
                    <a:pt x="118045" y="34633"/>
                  </a:cubicBezTo>
                  <a:cubicBezTo>
                    <a:pt x="118472" y="34554"/>
                    <a:pt x="118901" y="34515"/>
                    <a:pt x="119327" y="34515"/>
                  </a:cubicBezTo>
                  <a:close/>
                  <a:moveTo>
                    <a:pt x="129624" y="34515"/>
                  </a:moveTo>
                  <a:cubicBezTo>
                    <a:pt x="130049" y="34515"/>
                    <a:pt x="130477" y="34554"/>
                    <a:pt x="130903" y="34633"/>
                  </a:cubicBezTo>
                  <a:cubicBezTo>
                    <a:pt x="129908" y="35816"/>
                    <a:pt x="129326" y="37312"/>
                    <a:pt x="129415" y="38907"/>
                  </a:cubicBezTo>
                  <a:cubicBezTo>
                    <a:pt x="128165" y="37604"/>
                    <a:pt x="126397" y="36765"/>
                    <a:pt x="124537" y="36765"/>
                  </a:cubicBezTo>
                  <a:cubicBezTo>
                    <a:pt x="124517" y="36765"/>
                    <a:pt x="124498" y="36765"/>
                    <a:pt x="124478" y="36765"/>
                  </a:cubicBezTo>
                  <a:cubicBezTo>
                    <a:pt x="125815" y="35318"/>
                    <a:pt x="127689" y="34515"/>
                    <a:pt x="129624" y="34515"/>
                  </a:cubicBezTo>
                  <a:close/>
                  <a:moveTo>
                    <a:pt x="82770" y="34620"/>
                  </a:moveTo>
                  <a:cubicBezTo>
                    <a:pt x="83198" y="34620"/>
                    <a:pt x="83629" y="34660"/>
                    <a:pt x="84057" y="34740"/>
                  </a:cubicBezTo>
                  <a:cubicBezTo>
                    <a:pt x="83556" y="35341"/>
                    <a:pt x="83152" y="36031"/>
                    <a:pt x="82893" y="36765"/>
                  </a:cubicBezTo>
                  <a:lnTo>
                    <a:pt x="82875" y="36765"/>
                  </a:lnTo>
                  <a:cubicBezTo>
                    <a:pt x="82633" y="37473"/>
                    <a:pt x="82534" y="38208"/>
                    <a:pt x="82570" y="38952"/>
                  </a:cubicBezTo>
                  <a:cubicBezTo>
                    <a:pt x="81324" y="37644"/>
                    <a:pt x="79559" y="36810"/>
                    <a:pt x="77695" y="36810"/>
                  </a:cubicBezTo>
                  <a:cubicBezTo>
                    <a:pt x="79026" y="35399"/>
                    <a:pt x="80871" y="34620"/>
                    <a:pt x="82770" y="34620"/>
                  </a:cubicBezTo>
                  <a:close/>
                  <a:moveTo>
                    <a:pt x="95806" y="34620"/>
                  </a:moveTo>
                  <a:cubicBezTo>
                    <a:pt x="97710" y="34620"/>
                    <a:pt x="99556" y="35399"/>
                    <a:pt x="100894" y="36810"/>
                  </a:cubicBezTo>
                  <a:cubicBezTo>
                    <a:pt x="99021" y="36810"/>
                    <a:pt x="97256" y="37644"/>
                    <a:pt x="96011" y="38952"/>
                  </a:cubicBezTo>
                  <a:cubicBezTo>
                    <a:pt x="96047" y="38208"/>
                    <a:pt x="95948" y="37473"/>
                    <a:pt x="95706" y="36765"/>
                  </a:cubicBezTo>
                  <a:lnTo>
                    <a:pt x="95679" y="36765"/>
                  </a:lnTo>
                  <a:cubicBezTo>
                    <a:pt x="95419" y="36031"/>
                    <a:pt x="95025" y="35341"/>
                    <a:pt x="94514" y="34740"/>
                  </a:cubicBezTo>
                  <a:cubicBezTo>
                    <a:pt x="94944" y="34660"/>
                    <a:pt x="95377" y="34620"/>
                    <a:pt x="95806" y="34620"/>
                  </a:cubicBezTo>
                  <a:close/>
                  <a:moveTo>
                    <a:pt x="59142" y="34720"/>
                  </a:moveTo>
                  <a:cubicBezTo>
                    <a:pt x="59570" y="34720"/>
                    <a:pt x="60000" y="34759"/>
                    <a:pt x="60429" y="34839"/>
                  </a:cubicBezTo>
                  <a:cubicBezTo>
                    <a:pt x="59434" y="36022"/>
                    <a:pt x="58852" y="37518"/>
                    <a:pt x="58941" y="39113"/>
                  </a:cubicBezTo>
                  <a:cubicBezTo>
                    <a:pt x="57691" y="37810"/>
                    <a:pt x="55923" y="36971"/>
                    <a:pt x="54063" y="36971"/>
                  </a:cubicBezTo>
                  <a:cubicBezTo>
                    <a:pt x="54043" y="36971"/>
                    <a:pt x="54024" y="36971"/>
                    <a:pt x="54004" y="36972"/>
                  </a:cubicBezTo>
                  <a:cubicBezTo>
                    <a:pt x="53984" y="36971"/>
                    <a:pt x="53964" y="36971"/>
                    <a:pt x="53945" y="36971"/>
                  </a:cubicBezTo>
                  <a:cubicBezTo>
                    <a:pt x="52076" y="36971"/>
                    <a:pt x="50308" y="37810"/>
                    <a:pt x="49067" y="39113"/>
                  </a:cubicBezTo>
                  <a:cubicBezTo>
                    <a:pt x="49147" y="37518"/>
                    <a:pt x="48565" y="36022"/>
                    <a:pt x="47579" y="34839"/>
                  </a:cubicBezTo>
                  <a:cubicBezTo>
                    <a:pt x="48004" y="34760"/>
                    <a:pt x="48431" y="34721"/>
                    <a:pt x="48855" y="34721"/>
                  </a:cubicBezTo>
                  <a:cubicBezTo>
                    <a:pt x="50785" y="34721"/>
                    <a:pt x="52658" y="35523"/>
                    <a:pt x="53995" y="36963"/>
                  </a:cubicBezTo>
                  <a:lnTo>
                    <a:pt x="54004" y="36963"/>
                  </a:lnTo>
                  <a:cubicBezTo>
                    <a:pt x="55339" y="35517"/>
                    <a:pt x="57210" y="34720"/>
                    <a:pt x="59142" y="34720"/>
                  </a:cubicBezTo>
                  <a:close/>
                  <a:moveTo>
                    <a:pt x="12301" y="34821"/>
                  </a:moveTo>
                  <a:cubicBezTo>
                    <a:pt x="12724" y="34821"/>
                    <a:pt x="13150" y="34859"/>
                    <a:pt x="13574" y="34938"/>
                  </a:cubicBezTo>
                  <a:cubicBezTo>
                    <a:pt x="13063" y="35538"/>
                    <a:pt x="12669" y="36228"/>
                    <a:pt x="12409" y="36972"/>
                  </a:cubicBezTo>
                  <a:lnTo>
                    <a:pt x="12382" y="36972"/>
                  </a:lnTo>
                  <a:cubicBezTo>
                    <a:pt x="12141" y="37670"/>
                    <a:pt x="12042" y="38414"/>
                    <a:pt x="12087" y="39149"/>
                  </a:cubicBezTo>
                  <a:cubicBezTo>
                    <a:pt x="10841" y="37850"/>
                    <a:pt x="9076" y="37007"/>
                    <a:pt x="7212" y="37007"/>
                  </a:cubicBezTo>
                  <a:cubicBezTo>
                    <a:pt x="8547" y="35599"/>
                    <a:pt x="10392" y="34821"/>
                    <a:pt x="12301" y="34821"/>
                  </a:cubicBezTo>
                  <a:close/>
                  <a:moveTo>
                    <a:pt x="25305" y="34821"/>
                  </a:moveTo>
                  <a:cubicBezTo>
                    <a:pt x="27216" y="34821"/>
                    <a:pt x="29067" y="35599"/>
                    <a:pt x="30402" y="37007"/>
                  </a:cubicBezTo>
                  <a:cubicBezTo>
                    <a:pt x="28538" y="37007"/>
                    <a:pt x="26764" y="37841"/>
                    <a:pt x="25519" y="39149"/>
                  </a:cubicBezTo>
                  <a:cubicBezTo>
                    <a:pt x="25563" y="38414"/>
                    <a:pt x="25456" y="37670"/>
                    <a:pt x="25223" y="36972"/>
                  </a:cubicBezTo>
                  <a:lnTo>
                    <a:pt x="25196" y="36972"/>
                  </a:lnTo>
                  <a:cubicBezTo>
                    <a:pt x="24936" y="36228"/>
                    <a:pt x="24542" y="35538"/>
                    <a:pt x="24031" y="34938"/>
                  </a:cubicBezTo>
                  <a:cubicBezTo>
                    <a:pt x="24455" y="34859"/>
                    <a:pt x="24882" y="34821"/>
                    <a:pt x="25305" y="34821"/>
                  </a:cubicBezTo>
                  <a:close/>
                  <a:moveTo>
                    <a:pt x="106096" y="34617"/>
                  </a:moveTo>
                  <a:cubicBezTo>
                    <a:pt x="106559" y="34617"/>
                    <a:pt x="107026" y="34664"/>
                    <a:pt x="107489" y="34758"/>
                  </a:cubicBezTo>
                  <a:cubicBezTo>
                    <a:pt x="106495" y="35995"/>
                    <a:pt x="105948" y="37563"/>
                    <a:pt x="106127" y="39212"/>
                  </a:cubicBezTo>
                  <a:cubicBezTo>
                    <a:pt x="104873" y="37760"/>
                    <a:pt x="103000" y="36810"/>
                    <a:pt x="101011" y="36810"/>
                  </a:cubicBezTo>
                  <a:cubicBezTo>
                    <a:pt x="102344" y="35398"/>
                    <a:pt x="104192" y="34617"/>
                    <a:pt x="106096" y="34617"/>
                  </a:cubicBezTo>
                  <a:close/>
                  <a:moveTo>
                    <a:pt x="70794" y="30109"/>
                  </a:moveTo>
                  <a:cubicBezTo>
                    <a:pt x="71289" y="30109"/>
                    <a:pt x="71788" y="30161"/>
                    <a:pt x="72283" y="30269"/>
                  </a:cubicBezTo>
                  <a:cubicBezTo>
                    <a:pt x="71289" y="31524"/>
                    <a:pt x="70742" y="33110"/>
                    <a:pt x="70939" y="34785"/>
                  </a:cubicBezTo>
                  <a:lnTo>
                    <a:pt x="70957" y="34785"/>
                  </a:lnTo>
                  <a:cubicBezTo>
                    <a:pt x="71462" y="34672"/>
                    <a:pt x="71973" y="34617"/>
                    <a:pt x="72479" y="34617"/>
                  </a:cubicBezTo>
                  <a:cubicBezTo>
                    <a:pt x="74381" y="34617"/>
                    <a:pt x="76233" y="35395"/>
                    <a:pt x="77570" y="36810"/>
                  </a:cubicBezTo>
                  <a:cubicBezTo>
                    <a:pt x="75527" y="36810"/>
                    <a:pt x="73601" y="37814"/>
                    <a:pt x="72346" y="39337"/>
                  </a:cubicBezTo>
                  <a:cubicBezTo>
                    <a:pt x="72694" y="35639"/>
                    <a:pt x="69398" y="32366"/>
                    <a:pt x="65704" y="32366"/>
                  </a:cubicBezTo>
                  <a:cubicBezTo>
                    <a:pt x="65687" y="32366"/>
                    <a:pt x="65670" y="32366"/>
                    <a:pt x="65653" y="32366"/>
                  </a:cubicBezTo>
                  <a:lnTo>
                    <a:pt x="65653" y="32366"/>
                  </a:lnTo>
                  <a:cubicBezTo>
                    <a:pt x="66994" y="30911"/>
                    <a:pt x="68863" y="30109"/>
                    <a:pt x="70794" y="30109"/>
                  </a:cubicBezTo>
                  <a:close/>
                  <a:moveTo>
                    <a:pt x="35613" y="34809"/>
                  </a:moveTo>
                  <a:cubicBezTo>
                    <a:pt x="36073" y="34809"/>
                    <a:pt x="36537" y="34854"/>
                    <a:pt x="36997" y="34946"/>
                  </a:cubicBezTo>
                  <a:cubicBezTo>
                    <a:pt x="36013" y="36189"/>
                    <a:pt x="35458" y="37762"/>
                    <a:pt x="35634" y="39407"/>
                  </a:cubicBezTo>
                  <a:lnTo>
                    <a:pt x="35634" y="39407"/>
                  </a:lnTo>
                  <a:cubicBezTo>
                    <a:pt x="34388" y="37948"/>
                    <a:pt x="32507" y="36998"/>
                    <a:pt x="30519" y="36998"/>
                  </a:cubicBezTo>
                  <a:cubicBezTo>
                    <a:pt x="31861" y="35584"/>
                    <a:pt x="33709" y="34809"/>
                    <a:pt x="35613" y="34809"/>
                  </a:cubicBezTo>
                  <a:close/>
                  <a:moveTo>
                    <a:pt x="136132" y="32662"/>
                  </a:moveTo>
                  <a:cubicBezTo>
                    <a:pt x="139308" y="32662"/>
                    <a:pt x="142484" y="34740"/>
                    <a:pt x="142525" y="38898"/>
                  </a:cubicBezTo>
                  <a:cubicBezTo>
                    <a:pt x="142046" y="38793"/>
                    <a:pt x="141563" y="38742"/>
                    <a:pt x="141084" y="38742"/>
                  </a:cubicBezTo>
                  <a:cubicBezTo>
                    <a:pt x="139231" y="38742"/>
                    <a:pt x="137433" y="39508"/>
                    <a:pt x="136145" y="40896"/>
                  </a:cubicBezTo>
                  <a:cubicBezTo>
                    <a:pt x="134863" y="39525"/>
                    <a:pt x="133071" y="38737"/>
                    <a:pt x="131190" y="38737"/>
                  </a:cubicBezTo>
                  <a:cubicBezTo>
                    <a:pt x="130706" y="38737"/>
                    <a:pt x="130222" y="38791"/>
                    <a:pt x="129747" y="38898"/>
                  </a:cubicBezTo>
                  <a:cubicBezTo>
                    <a:pt x="129783" y="34740"/>
                    <a:pt x="132957" y="32662"/>
                    <a:pt x="136132" y="32662"/>
                  </a:cubicBezTo>
                  <a:close/>
                  <a:moveTo>
                    <a:pt x="112818" y="32662"/>
                  </a:moveTo>
                  <a:cubicBezTo>
                    <a:pt x="115995" y="32662"/>
                    <a:pt x="119174" y="34740"/>
                    <a:pt x="119218" y="38898"/>
                  </a:cubicBezTo>
                  <a:cubicBezTo>
                    <a:pt x="118738" y="38793"/>
                    <a:pt x="118254" y="38742"/>
                    <a:pt x="117774" y="38742"/>
                  </a:cubicBezTo>
                  <a:cubicBezTo>
                    <a:pt x="115916" y="38742"/>
                    <a:pt x="114117" y="39510"/>
                    <a:pt x="112821" y="40905"/>
                  </a:cubicBezTo>
                  <a:cubicBezTo>
                    <a:pt x="111548" y="39525"/>
                    <a:pt x="109756" y="38746"/>
                    <a:pt x="107874" y="38746"/>
                  </a:cubicBezTo>
                  <a:cubicBezTo>
                    <a:pt x="107391" y="38746"/>
                    <a:pt x="106907" y="38791"/>
                    <a:pt x="106432" y="38898"/>
                  </a:cubicBezTo>
                  <a:cubicBezTo>
                    <a:pt x="106468" y="34740"/>
                    <a:pt x="109642" y="32662"/>
                    <a:pt x="112818" y="32662"/>
                  </a:cubicBezTo>
                  <a:close/>
                  <a:moveTo>
                    <a:pt x="89290" y="32762"/>
                  </a:moveTo>
                  <a:cubicBezTo>
                    <a:pt x="91871" y="32762"/>
                    <a:pt x="94452" y="34136"/>
                    <a:pt x="95348" y="36882"/>
                  </a:cubicBezTo>
                  <a:lnTo>
                    <a:pt x="95375" y="36882"/>
                  </a:lnTo>
                  <a:cubicBezTo>
                    <a:pt x="95572" y="37545"/>
                    <a:pt x="95679" y="38235"/>
                    <a:pt x="95688" y="38934"/>
                  </a:cubicBezTo>
                  <a:cubicBezTo>
                    <a:pt x="95213" y="38832"/>
                    <a:pt x="94735" y="38782"/>
                    <a:pt x="94260" y="38782"/>
                  </a:cubicBezTo>
                  <a:cubicBezTo>
                    <a:pt x="92399" y="38782"/>
                    <a:pt x="90599" y="39549"/>
                    <a:pt x="89299" y="40941"/>
                  </a:cubicBezTo>
                  <a:cubicBezTo>
                    <a:pt x="88018" y="39561"/>
                    <a:pt x="86226" y="38782"/>
                    <a:pt x="84344" y="38782"/>
                  </a:cubicBezTo>
                  <a:cubicBezTo>
                    <a:pt x="83860" y="38782"/>
                    <a:pt x="83376" y="38835"/>
                    <a:pt x="82902" y="38934"/>
                  </a:cubicBezTo>
                  <a:cubicBezTo>
                    <a:pt x="82902" y="38235"/>
                    <a:pt x="83009" y="37545"/>
                    <a:pt x="83215" y="36882"/>
                  </a:cubicBezTo>
                  <a:lnTo>
                    <a:pt x="83233" y="36882"/>
                  </a:lnTo>
                  <a:cubicBezTo>
                    <a:pt x="84129" y="34136"/>
                    <a:pt x="86710" y="32762"/>
                    <a:pt x="89290" y="32762"/>
                  </a:cubicBezTo>
                  <a:close/>
                  <a:moveTo>
                    <a:pt x="42338" y="32863"/>
                  </a:moveTo>
                  <a:cubicBezTo>
                    <a:pt x="45512" y="32863"/>
                    <a:pt x="48684" y="34938"/>
                    <a:pt x="48726" y="39091"/>
                  </a:cubicBezTo>
                  <a:lnTo>
                    <a:pt x="48726" y="39091"/>
                  </a:lnTo>
                  <a:cubicBezTo>
                    <a:pt x="48257" y="38992"/>
                    <a:pt x="47785" y="38943"/>
                    <a:pt x="47316" y="38943"/>
                  </a:cubicBezTo>
                  <a:cubicBezTo>
                    <a:pt x="45455" y="38943"/>
                    <a:pt x="43655" y="39710"/>
                    <a:pt x="42355" y="41102"/>
                  </a:cubicBezTo>
                  <a:cubicBezTo>
                    <a:pt x="41081" y="39730"/>
                    <a:pt x="39293" y="38952"/>
                    <a:pt x="37414" y="38952"/>
                  </a:cubicBezTo>
                  <a:cubicBezTo>
                    <a:pt x="37404" y="38952"/>
                    <a:pt x="37393" y="38952"/>
                    <a:pt x="37382" y="38952"/>
                  </a:cubicBezTo>
                  <a:cubicBezTo>
                    <a:pt x="36898" y="38952"/>
                    <a:pt x="36415" y="38997"/>
                    <a:pt x="35940" y="39104"/>
                  </a:cubicBezTo>
                  <a:cubicBezTo>
                    <a:pt x="35980" y="34944"/>
                    <a:pt x="39160" y="32863"/>
                    <a:pt x="42338" y="32863"/>
                  </a:cubicBezTo>
                  <a:close/>
                  <a:moveTo>
                    <a:pt x="65648" y="32868"/>
                  </a:moveTo>
                  <a:cubicBezTo>
                    <a:pt x="68825" y="32868"/>
                    <a:pt x="72001" y="34946"/>
                    <a:pt x="72041" y="39104"/>
                  </a:cubicBezTo>
                  <a:cubicBezTo>
                    <a:pt x="71563" y="38999"/>
                    <a:pt x="71081" y="38948"/>
                    <a:pt x="70602" y="38948"/>
                  </a:cubicBezTo>
                  <a:cubicBezTo>
                    <a:pt x="68748" y="38948"/>
                    <a:pt x="66949" y="39716"/>
                    <a:pt x="65653" y="41111"/>
                  </a:cubicBezTo>
                  <a:cubicBezTo>
                    <a:pt x="64371" y="39731"/>
                    <a:pt x="62579" y="38952"/>
                    <a:pt x="60697" y="38952"/>
                  </a:cubicBezTo>
                  <a:cubicBezTo>
                    <a:pt x="60214" y="38952"/>
                    <a:pt x="59730" y="38997"/>
                    <a:pt x="59255" y="39104"/>
                  </a:cubicBezTo>
                  <a:cubicBezTo>
                    <a:pt x="59295" y="34946"/>
                    <a:pt x="62472" y="32868"/>
                    <a:pt x="65648" y="32868"/>
                  </a:cubicBezTo>
                  <a:close/>
                  <a:moveTo>
                    <a:pt x="18803" y="32968"/>
                  </a:moveTo>
                  <a:cubicBezTo>
                    <a:pt x="21386" y="32968"/>
                    <a:pt x="23968" y="34342"/>
                    <a:pt x="24864" y="37088"/>
                  </a:cubicBezTo>
                  <a:lnTo>
                    <a:pt x="24882" y="37088"/>
                  </a:lnTo>
                  <a:cubicBezTo>
                    <a:pt x="25088" y="37751"/>
                    <a:pt x="25196" y="38441"/>
                    <a:pt x="25196" y="39140"/>
                  </a:cubicBezTo>
                  <a:cubicBezTo>
                    <a:pt x="24723" y="39038"/>
                    <a:pt x="24246" y="38988"/>
                    <a:pt x="23772" y="38988"/>
                  </a:cubicBezTo>
                  <a:cubicBezTo>
                    <a:pt x="21913" y="38988"/>
                    <a:pt x="20107" y="39755"/>
                    <a:pt x="18807" y="41147"/>
                  </a:cubicBezTo>
                  <a:cubicBezTo>
                    <a:pt x="17526" y="39767"/>
                    <a:pt x="15734" y="38988"/>
                    <a:pt x="13852" y="38988"/>
                  </a:cubicBezTo>
                  <a:cubicBezTo>
                    <a:pt x="13368" y="38988"/>
                    <a:pt x="12884" y="39041"/>
                    <a:pt x="12409" y="39140"/>
                  </a:cubicBezTo>
                  <a:cubicBezTo>
                    <a:pt x="12409" y="38441"/>
                    <a:pt x="12517" y="37751"/>
                    <a:pt x="12723" y="37088"/>
                  </a:cubicBezTo>
                  <a:lnTo>
                    <a:pt x="12741" y="37088"/>
                  </a:lnTo>
                  <a:cubicBezTo>
                    <a:pt x="13637" y="34342"/>
                    <a:pt x="16220" y="32968"/>
                    <a:pt x="18803" y="32968"/>
                  </a:cubicBezTo>
                  <a:close/>
                  <a:moveTo>
                    <a:pt x="117968" y="39112"/>
                  </a:moveTo>
                  <a:cubicBezTo>
                    <a:pt x="118392" y="39112"/>
                    <a:pt x="118820" y="39151"/>
                    <a:pt x="119245" y="39230"/>
                  </a:cubicBezTo>
                  <a:cubicBezTo>
                    <a:pt x="118726" y="39848"/>
                    <a:pt x="118322" y="40565"/>
                    <a:pt x="118063" y="41326"/>
                  </a:cubicBezTo>
                  <a:lnTo>
                    <a:pt x="118063" y="41317"/>
                  </a:lnTo>
                  <a:lnTo>
                    <a:pt x="118054" y="41344"/>
                  </a:lnTo>
                  <a:cubicBezTo>
                    <a:pt x="118054" y="41353"/>
                    <a:pt x="118045" y="41362"/>
                    <a:pt x="118036" y="41380"/>
                  </a:cubicBezTo>
                  <a:cubicBezTo>
                    <a:pt x="117812" y="42061"/>
                    <a:pt x="117713" y="42787"/>
                    <a:pt x="117758" y="43504"/>
                  </a:cubicBezTo>
                  <a:cubicBezTo>
                    <a:pt x="116508" y="42200"/>
                    <a:pt x="114748" y="41362"/>
                    <a:pt x="112888" y="41362"/>
                  </a:cubicBezTo>
                  <a:cubicBezTo>
                    <a:pt x="112869" y="41362"/>
                    <a:pt x="112849" y="41362"/>
                    <a:pt x="112830" y="41362"/>
                  </a:cubicBezTo>
                  <a:cubicBezTo>
                    <a:pt x="114167" y="39915"/>
                    <a:pt x="116034" y="39112"/>
                    <a:pt x="117968" y="39112"/>
                  </a:cubicBezTo>
                  <a:close/>
                  <a:moveTo>
                    <a:pt x="130986" y="39112"/>
                  </a:moveTo>
                  <a:cubicBezTo>
                    <a:pt x="132916" y="39112"/>
                    <a:pt x="134791" y="39915"/>
                    <a:pt x="136136" y="41362"/>
                  </a:cubicBezTo>
                  <a:cubicBezTo>
                    <a:pt x="136116" y="41362"/>
                    <a:pt x="136096" y="41362"/>
                    <a:pt x="136077" y="41362"/>
                  </a:cubicBezTo>
                  <a:cubicBezTo>
                    <a:pt x="134208" y="41362"/>
                    <a:pt x="132440" y="42200"/>
                    <a:pt x="131199" y="43504"/>
                  </a:cubicBezTo>
                  <a:cubicBezTo>
                    <a:pt x="131234" y="42787"/>
                    <a:pt x="131136" y="42070"/>
                    <a:pt x="130912" y="41389"/>
                  </a:cubicBezTo>
                  <a:lnTo>
                    <a:pt x="130912" y="41380"/>
                  </a:lnTo>
                  <a:cubicBezTo>
                    <a:pt x="130912" y="41371"/>
                    <a:pt x="130903" y="41362"/>
                    <a:pt x="130903" y="41344"/>
                  </a:cubicBezTo>
                  <a:cubicBezTo>
                    <a:pt x="130894" y="41335"/>
                    <a:pt x="130903" y="41335"/>
                    <a:pt x="130894" y="41326"/>
                  </a:cubicBezTo>
                  <a:cubicBezTo>
                    <a:pt x="130625" y="40556"/>
                    <a:pt x="130231" y="39848"/>
                    <a:pt x="129711" y="39230"/>
                  </a:cubicBezTo>
                  <a:cubicBezTo>
                    <a:pt x="130135" y="39151"/>
                    <a:pt x="130562" y="39112"/>
                    <a:pt x="130986" y="39112"/>
                  </a:cubicBezTo>
                  <a:close/>
                  <a:moveTo>
                    <a:pt x="84143" y="39166"/>
                  </a:moveTo>
                  <a:cubicBezTo>
                    <a:pt x="86077" y="39166"/>
                    <a:pt x="87946" y="39968"/>
                    <a:pt x="89290" y="41416"/>
                  </a:cubicBezTo>
                  <a:cubicBezTo>
                    <a:pt x="89271" y="41416"/>
                    <a:pt x="89251" y="41416"/>
                    <a:pt x="89231" y="41416"/>
                  </a:cubicBezTo>
                  <a:cubicBezTo>
                    <a:pt x="87362" y="41416"/>
                    <a:pt x="85595" y="42254"/>
                    <a:pt x="84353" y="43557"/>
                  </a:cubicBezTo>
                  <a:cubicBezTo>
                    <a:pt x="84434" y="41963"/>
                    <a:pt x="83851" y="40457"/>
                    <a:pt x="82866" y="39283"/>
                  </a:cubicBezTo>
                  <a:cubicBezTo>
                    <a:pt x="83291" y="39204"/>
                    <a:pt x="83719" y="39166"/>
                    <a:pt x="84143" y="39166"/>
                  </a:cubicBezTo>
                  <a:close/>
                  <a:moveTo>
                    <a:pt x="94430" y="39165"/>
                  </a:moveTo>
                  <a:cubicBezTo>
                    <a:pt x="94857" y="39165"/>
                    <a:pt x="95287" y="39204"/>
                    <a:pt x="95715" y="39283"/>
                  </a:cubicBezTo>
                  <a:cubicBezTo>
                    <a:pt x="94720" y="40466"/>
                    <a:pt x="94138" y="41963"/>
                    <a:pt x="94228" y="43557"/>
                  </a:cubicBezTo>
                  <a:cubicBezTo>
                    <a:pt x="92977" y="42254"/>
                    <a:pt x="91218" y="41416"/>
                    <a:pt x="89350" y="41416"/>
                  </a:cubicBezTo>
                  <a:cubicBezTo>
                    <a:pt x="89330" y="41416"/>
                    <a:pt x="89310" y="41416"/>
                    <a:pt x="89290" y="41416"/>
                  </a:cubicBezTo>
                  <a:cubicBezTo>
                    <a:pt x="90626" y="39963"/>
                    <a:pt x="92497" y="39165"/>
                    <a:pt x="94430" y="39165"/>
                  </a:cubicBezTo>
                  <a:close/>
                  <a:moveTo>
                    <a:pt x="47493" y="39318"/>
                  </a:moveTo>
                  <a:cubicBezTo>
                    <a:pt x="47917" y="39318"/>
                    <a:pt x="48345" y="39357"/>
                    <a:pt x="48771" y="39436"/>
                  </a:cubicBezTo>
                  <a:cubicBezTo>
                    <a:pt x="48242" y="40054"/>
                    <a:pt x="47839" y="40762"/>
                    <a:pt x="47579" y="41523"/>
                  </a:cubicBezTo>
                  <a:cubicBezTo>
                    <a:pt x="47579" y="41532"/>
                    <a:pt x="47579" y="41532"/>
                    <a:pt x="47579" y="41541"/>
                  </a:cubicBezTo>
                  <a:lnTo>
                    <a:pt x="47561" y="41586"/>
                  </a:lnTo>
                  <a:cubicBezTo>
                    <a:pt x="47337" y="42267"/>
                    <a:pt x="47239" y="42984"/>
                    <a:pt x="47275" y="43710"/>
                  </a:cubicBezTo>
                  <a:cubicBezTo>
                    <a:pt x="46033" y="42406"/>
                    <a:pt x="44274" y="41568"/>
                    <a:pt x="42406" y="41568"/>
                  </a:cubicBezTo>
                  <a:cubicBezTo>
                    <a:pt x="42386" y="41568"/>
                    <a:pt x="42366" y="41568"/>
                    <a:pt x="42346" y="41568"/>
                  </a:cubicBezTo>
                  <a:cubicBezTo>
                    <a:pt x="43684" y="40121"/>
                    <a:pt x="45557" y="39318"/>
                    <a:pt x="47493" y="39318"/>
                  </a:cubicBezTo>
                  <a:close/>
                  <a:moveTo>
                    <a:pt x="60506" y="39318"/>
                  </a:moveTo>
                  <a:cubicBezTo>
                    <a:pt x="62442" y="39318"/>
                    <a:pt x="64315" y="40121"/>
                    <a:pt x="65653" y="41568"/>
                  </a:cubicBezTo>
                  <a:cubicBezTo>
                    <a:pt x="65633" y="41568"/>
                    <a:pt x="65613" y="41568"/>
                    <a:pt x="65593" y="41568"/>
                  </a:cubicBezTo>
                  <a:cubicBezTo>
                    <a:pt x="63724" y="41568"/>
                    <a:pt x="61965" y="42398"/>
                    <a:pt x="60715" y="43710"/>
                  </a:cubicBezTo>
                  <a:cubicBezTo>
                    <a:pt x="60751" y="42984"/>
                    <a:pt x="60662" y="42267"/>
                    <a:pt x="60438" y="41586"/>
                  </a:cubicBezTo>
                  <a:cubicBezTo>
                    <a:pt x="60438" y="41577"/>
                    <a:pt x="60429" y="41559"/>
                    <a:pt x="60420" y="41550"/>
                  </a:cubicBezTo>
                  <a:cubicBezTo>
                    <a:pt x="60420" y="41541"/>
                    <a:pt x="60420" y="41532"/>
                    <a:pt x="60411" y="41532"/>
                  </a:cubicBezTo>
                  <a:cubicBezTo>
                    <a:pt x="60151" y="40762"/>
                    <a:pt x="59748" y="40054"/>
                    <a:pt x="59228" y="39436"/>
                  </a:cubicBezTo>
                  <a:cubicBezTo>
                    <a:pt x="59654" y="39357"/>
                    <a:pt x="60082" y="39318"/>
                    <a:pt x="60506" y="39318"/>
                  </a:cubicBezTo>
                  <a:close/>
                  <a:moveTo>
                    <a:pt x="23963" y="39353"/>
                  </a:moveTo>
                  <a:cubicBezTo>
                    <a:pt x="24391" y="39353"/>
                    <a:pt x="24821" y="39392"/>
                    <a:pt x="25250" y="39472"/>
                  </a:cubicBezTo>
                  <a:cubicBezTo>
                    <a:pt x="24255" y="40654"/>
                    <a:pt x="23673" y="42151"/>
                    <a:pt x="23753" y="43746"/>
                  </a:cubicBezTo>
                  <a:cubicBezTo>
                    <a:pt x="22512" y="42442"/>
                    <a:pt x="20744" y="41604"/>
                    <a:pt x="18884" y="41604"/>
                  </a:cubicBezTo>
                  <a:cubicBezTo>
                    <a:pt x="18864" y="41604"/>
                    <a:pt x="18845" y="41604"/>
                    <a:pt x="18825" y="41604"/>
                  </a:cubicBezTo>
                  <a:cubicBezTo>
                    <a:pt x="18805" y="41604"/>
                    <a:pt x="18786" y="41604"/>
                    <a:pt x="18766" y="41604"/>
                  </a:cubicBezTo>
                  <a:cubicBezTo>
                    <a:pt x="16897" y="41604"/>
                    <a:pt x="15129" y="42442"/>
                    <a:pt x="13888" y="43746"/>
                  </a:cubicBezTo>
                  <a:cubicBezTo>
                    <a:pt x="13951" y="42160"/>
                    <a:pt x="13368" y="40663"/>
                    <a:pt x="12382" y="39480"/>
                  </a:cubicBezTo>
                  <a:lnTo>
                    <a:pt x="12391" y="39472"/>
                  </a:lnTo>
                  <a:cubicBezTo>
                    <a:pt x="12820" y="39392"/>
                    <a:pt x="13250" y="39353"/>
                    <a:pt x="13678" y="39353"/>
                  </a:cubicBezTo>
                  <a:cubicBezTo>
                    <a:pt x="15611" y="39353"/>
                    <a:pt x="17482" y="40150"/>
                    <a:pt x="18825" y="41595"/>
                  </a:cubicBezTo>
                  <a:cubicBezTo>
                    <a:pt x="20161" y="40150"/>
                    <a:pt x="22031" y="39353"/>
                    <a:pt x="23963" y="39353"/>
                  </a:cubicBezTo>
                  <a:close/>
                  <a:moveTo>
                    <a:pt x="107663" y="39105"/>
                  </a:moveTo>
                  <a:cubicBezTo>
                    <a:pt x="109597" y="39105"/>
                    <a:pt x="111471" y="39906"/>
                    <a:pt x="112812" y="41353"/>
                  </a:cubicBezTo>
                  <a:cubicBezTo>
                    <a:pt x="112793" y="41353"/>
                    <a:pt x="112774" y="41353"/>
                    <a:pt x="112756" y="41353"/>
                  </a:cubicBezTo>
                  <a:cubicBezTo>
                    <a:pt x="110769" y="41353"/>
                    <a:pt x="108902" y="42299"/>
                    <a:pt x="107650" y="43755"/>
                  </a:cubicBezTo>
                  <a:lnTo>
                    <a:pt x="107650" y="43755"/>
                  </a:lnTo>
                  <a:cubicBezTo>
                    <a:pt x="107803" y="42088"/>
                    <a:pt x="107211" y="40511"/>
                    <a:pt x="106172" y="39274"/>
                  </a:cubicBezTo>
                  <a:lnTo>
                    <a:pt x="106172" y="39265"/>
                  </a:lnTo>
                  <a:cubicBezTo>
                    <a:pt x="106668" y="39158"/>
                    <a:pt x="107167" y="39105"/>
                    <a:pt x="107663" y="39105"/>
                  </a:cubicBezTo>
                  <a:close/>
                  <a:moveTo>
                    <a:pt x="37187" y="39310"/>
                  </a:moveTo>
                  <a:cubicBezTo>
                    <a:pt x="39118" y="39310"/>
                    <a:pt x="40989" y="40106"/>
                    <a:pt x="42328" y="41559"/>
                  </a:cubicBezTo>
                  <a:cubicBezTo>
                    <a:pt x="42310" y="41559"/>
                    <a:pt x="42291" y="41559"/>
                    <a:pt x="42273" y="41559"/>
                  </a:cubicBezTo>
                  <a:cubicBezTo>
                    <a:pt x="40286" y="41559"/>
                    <a:pt x="38419" y="42505"/>
                    <a:pt x="37167" y="43952"/>
                  </a:cubicBezTo>
                  <a:cubicBezTo>
                    <a:pt x="37320" y="42294"/>
                    <a:pt x="36728" y="40708"/>
                    <a:pt x="35689" y="39480"/>
                  </a:cubicBezTo>
                  <a:lnTo>
                    <a:pt x="35689" y="39472"/>
                  </a:lnTo>
                  <a:cubicBezTo>
                    <a:pt x="36187" y="39363"/>
                    <a:pt x="36689" y="39310"/>
                    <a:pt x="37187" y="39310"/>
                  </a:cubicBezTo>
                  <a:close/>
                  <a:moveTo>
                    <a:pt x="124475" y="37261"/>
                  </a:moveTo>
                  <a:cubicBezTo>
                    <a:pt x="127048" y="37261"/>
                    <a:pt x="129621" y="38627"/>
                    <a:pt x="130527" y="41362"/>
                  </a:cubicBezTo>
                  <a:cubicBezTo>
                    <a:pt x="130751" y="42043"/>
                    <a:pt x="130867" y="42760"/>
                    <a:pt x="130867" y="43486"/>
                  </a:cubicBezTo>
                  <a:cubicBezTo>
                    <a:pt x="130392" y="43384"/>
                    <a:pt x="129914" y="43334"/>
                    <a:pt x="129439" y="43334"/>
                  </a:cubicBezTo>
                  <a:cubicBezTo>
                    <a:pt x="127578" y="43334"/>
                    <a:pt x="125778" y="44101"/>
                    <a:pt x="124478" y="45493"/>
                  </a:cubicBezTo>
                  <a:cubicBezTo>
                    <a:pt x="123206" y="44113"/>
                    <a:pt x="121405" y="43333"/>
                    <a:pt x="119532" y="43333"/>
                  </a:cubicBezTo>
                  <a:cubicBezTo>
                    <a:pt x="119039" y="43333"/>
                    <a:pt x="118555" y="43387"/>
                    <a:pt x="118089" y="43486"/>
                  </a:cubicBezTo>
                  <a:cubicBezTo>
                    <a:pt x="118089" y="42760"/>
                    <a:pt x="118197" y="42034"/>
                    <a:pt x="118430" y="41344"/>
                  </a:cubicBezTo>
                  <a:cubicBezTo>
                    <a:pt x="119339" y="38623"/>
                    <a:pt x="121907" y="37261"/>
                    <a:pt x="124475" y="37261"/>
                  </a:cubicBezTo>
                  <a:close/>
                  <a:moveTo>
                    <a:pt x="77632" y="37306"/>
                  </a:moveTo>
                  <a:cubicBezTo>
                    <a:pt x="80806" y="37306"/>
                    <a:pt x="83980" y="39382"/>
                    <a:pt x="84022" y="43538"/>
                  </a:cubicBezTo>
                  <a:lnTo>
                    <a:pt x="84022" y="43538"/>
                  </a:lnTo>
                  <a:cubicBezTo>
                    <a:pt x="83549" y="43437"/>
                    <a:pt x="83074" y="43388"/>
                    <a:pt x="82603" y="43388"/>
                  </a:cubicBezTo>
                  <a:cubicBezTo>
                    <a:pt x="80742" y="43388"/>
                    <a:pt x="78941" y="44154"/>
                    <a:pt x="77642" y="45547"/>
                  </a:cubicBezTo>
                  <a:cubicBezTo>
                    <a:pt x="76360" y="44167"/>
                    <a:pt x="74568" y="43387"/>
                    <a:pt x="72687" y="43387"/>
                  </a:cubicBezTo>
                  <a:cubicBezTo>
                    <a:pt x="72203" y="43387"/>
                    <a:pt x="71719" y="43441"/>
                    <a:pt x="71244" y="43540"/>
                  </a:cubicBezTo>
                  <a:cubicBezTo>
                    <a:pt x="71280" y="39385"/>
                    <a:pt x="74456" y="37306"/>
                    <a:pt x="77632" y="37306"/>
                  </a:cubicBezTo>
                  <a:close/>
                  <a:moveTo>
                    <a:pt x="100947" y="37306"/>
                  </a:moveTo>
                  <a:cubicBezTo>
                    <a:pt x="104122" y="37306"/>
                    <a:pt x="107296" y="39383"/>
                    <a:pt x="107337" y="43540"/>
                  </a:cubicBezTo>
                  <a:cubicBezTo>
                    <a:pt x="106864" y="43438"/>
                    <a:pt x="106386" y="43388"/>
                    <a:pt x="105913" y="43388"/>
                  </a:cubicBezTo>
                  <a:cubicBezTo>
                    <a:pt x="104054" y="43388"/>
                    <a:pt x="102249" y="44154"/>
                    <a:pt x="100957" y="45547"/>
                  </a:cubicBezTo>
                  <a:cubicBezTo>
                    <a:pt x="99676" y="44167"/>
                    <a:pt x="97883" y="43387"/>
                    <a:pt x="96002" y="43387"/>
                  </a:cubicBezTo>
                  <a:cubicBezTo>
                    <a:pt x="95518" y="43387"/>
                    <a:pt x="95034" y="43441"/>
                    <a:pt x="94559" y="43540"/>
                  </a:cubicBezTo>
                  <a:cubicBezTo>
                    <a:pt x="94595" y="39385"/>
                    <a:pt x="97771" y="37306"/>
                    <a:pt x="100947" y="37306"/>
                  </a:cubicBezTo>
                  <a:close/>
                  <a:moveTo>
                    <a:pt x="54009" y="37465"/>
                  </a:moveTo>
                  <a:cubicBezTo>
                    <a:pt x="56582" y="37465"/>
                    <a:pt x="59156" y="38830"/>
                    <a:pt x="60061" y="41559"/>
                  </a:cubicBezTo>
                  <a:cubicBezTo>
                    <a:pt x="60285" y="42249"/>
                    <a:pt x="60393" y="42966"/>
                    <a:pt x="60393" y="43692"/>
                  </a:cubicBezTo>
                  <a:cubicBezTo>
                    <a:pt x="59920" y="43590"/>
                    <a:pt x="59442" y="43540"/>
                    <a:pt x="58969" y="43540"/>
                  </a:cubicBezTo>
                  <a:cubicBezTo>
                    <a:pt x="57110" y="43540"/>
                    <a:pt x="55305" y="44307"/>
                    <a:pt x="54013" y="45699"/>
                  </a:cubicBezTo>
                  <a:cubicBezTo>
                    <a:pt x="52739" y="44318"/>
                    <a:pt x="50951" y="43539"/>
                    <a:pt x="49072" y="43539"/>
                  </a:cubicBezTo>
                  <a:cubicBezTo>
                    <a:pt x="49061" y="43539"/>
                    <a:pt x="49051" y="43540"/>
                    <a:pt x="49040" y="43540"/>
                  </a:cubicBezTo>
                  <a:cubicBezTo>
                    <a:pt x="48556" y="43540"/>
                    <a:pt x="48072" y="43593"/>
                    <a:pt x="47597" y="43692"/>
                  </a:cubicBezTo>
                  <a:cubicBezTo>
                    <a:pt x="47597" y="42966"/>
                    <a:pt x="47714" y="42249"/>
                    <a:pt x="47938" y="41559"/>
                  </a:cubicBezTo>
                  <a:lnTo>
                    <a:pt x="47956" y="41550"/>
                  </a:lnTo>
                  <a:cubicBezTo>
                    <a:pt x="48865" y="38827"/>
                    <a:pt x="51437" y="37465"/>
                    <a:pt x="54009" y="37465"/>
                  </a:cubicBezTo>
                  <a:close/>
                  <a:moveTo>
                    <a:pt x="7163" y="37500"/>
                  </a:moveTo>
                  <a:cubicBezTo>
                    <a:pt x="10339" y="37500"/>
                    <a:pt x="13516" y="39579"/>
                    <a:pt x="13556" y="43737"/>
                  </a:cubicBezTo>
                  <a:cubicBezTo>
                    <a:pt x="13079" y="43632"/>
                    <a:pt x="12598" y="43582"/>
                    <a:pt x="12120" y="43582"/>
                  </a:cubicBezTo>
                  <a:cubicBezTo>
                    <a:pt x="10263" y="43582"/>
                    <a:pt x="8460" y="44350"/>
                    <a:pt x="7163" y="45739"/>
                  </a:cubicBezTo>
                  <a:lnTo>
                    <a:pt x="7163" y="45739"/>
                  </a:lnTo>
                  <a:cubicBezTo>
                    <a:pt x="5882" y="44362"/>
                    <a:pt x="4092" y="43584"/>
                    <a:pt x="2212" y="43584"/>
                  </a:cubicBezTo>
                  <a:cubicBezTo>
                    <a:pt x="1728" y="43584"/>
                    <a:pt x="1245" y="43638"/>
                    <a:pt x="770" y="43737"/>
                  </a:cubicBezTo>
                  <a:cubicBezTo>
                    <a:pt x="810" y="39579"/>
                    <a:pt x="3987" y="37500"/>
                    <a:pt x="7163" y="37500"/>
                  </a:cubicBezTo>
                  <a:close/>
                  <a:moveTo>
                    <a:pt x="30463" y="37509"/>
                  </a:moveTo>
                  <a:cubicBezTo>
                    <a:pt x="33636" y="37509"/>
                    <a:pt x="36811" y="39587"/>
                    <a:pt x="36854" y="43742"/>
                  </a:cubicBezTo>
                  <a:lnTo>
                    <a:pt x="36854" y="43742"/>
                  </a:lnTo>
                  <a:cubicBezTo>
                    <a:pt x="36384" y="43642"/>
                    <a:pt x="35912" y="43594"/>
                    <a:pt x="35443" y="43594"/>
                  </a:cubicBezTo>
                  <a:cubicBezTo>
                    <a:pt x="33580" y="43594"/>
                    <a:pt x="31775" y="44360"/>
                    <a:pt x="30483" y="45753"/>
                  </a:cubicBezTo>
                  <a:cubicBezTo>
                    <a:pt x="29201" y="44373"/>
                    <a:pt x="27409" y="43593"/>
                    <a:pt x="25528" y="43593"/>
                  </a:cubicBezTo>
                  <a:cubicBezTo>
                    <a:pt x="25044" y="43593"/>
                    <a:pt x="24560" y="43638"/>
                    <a:pt x="24085" y="43746"/>
                  </a:cubicBezTo>
                  <a:cubicBezTo>
                    <a:pt x="24116" y="39588"/>
                    <a:pt x="27288" y="37509"/>
                    <a:pt x="30463" y="37509"/>
                  </a:cubicBezTo>
                  <a:close/>
                  <a:moveTo>
                    <a:pt x="119327" y="43718"/>
                  </a:moveTo>
                  <a:cubicBezTo>
                    <a:pt x="121267" y="43718"/>
                    <a:pt x="123141" y="44520"/>
                    <a:pt x="124478" y="45968"/>
                  </a:cubicBezTo>
                  <a:cubicBezTo>
                    <a:pt x="124458" y="45968"/>
                    <a:pt x="124439" y="45968"/>
                    <a:pt x="124419" y="45968"/>
                  </a:cubicBezTo>
                  <a:cubicBezTo>
                    <a:pt x="122550" y="45968"/>
                    <a:pt x="120782" y="46806"/>
                    <a:pt x="119541" y="48109"/>
                  </a:cubicBezTo>
                  <a:cubicBezTo>
                    <a:pt x="119622" y="46514"/>
                    <a:pt x="119039" y="45018"/>
                    <a:pt x="118045" y="43835"/>
                  </a:cubicBezTo>
                  <a:cubicBezTo>
                    <a:pt x="118472" y="43756"/>
                    <a:pt x="118901" y="43718"/>
                    <a:pt x="119327" y="43718"/>
                  </a:cubicBezTo>
                  <a:close/>
                  <a:moveTo>
                    <a:pt x="129624" y="43718"/>
                  </a:moveTo>
                  <a:cubicBezTo>
                    <a:pt x="130049" y="43718"/>
                    <a:pt x="130477" y="43756"/>
                    <a:pt x="130903" y="43835"/>
                  </a:cubicBezTo>
                  <a:cubicBezTo>
                    <a:pt x="129908" y="45018"/>
                    <a:pt x="129326" y="46523"/>
                    <a:pt x="129415" y="48109"/>
                  </a:cubicBezTo>
                  <a:cubicBezTo>
                    <a:pt x="128165" y="46806"/>
                    <a:pt x="126397" y="45968"/>
                    <a:pt x="124537" y="45968"/>
                  </a:cubicBezTo>
                  <a:cubicBezTo>
                    <a:pt x="124517" y="45968"/>
                    <a:pt x="124498" y="45968"/>
                    <a:pt x="124478" y="45968"/>
                  </a:cubicBezTo>
                  <a:cubicBezTo>
                    <a:pt x="125815" y="44520"/>
                    <a:pt x="127689" y="43718"/>
                    <a:pt x="129624" y="43718"/>
                  </a:cubicBezTo>
                  <a:close/>
                  <a:moveTo>
                    <a:pt x="82779" y="43762"/>
                  </a:moveTo>
                  <a:cubicBezTo>
                    <a:pt x="83204" y="43762"/>
                    <a:pt x="83632" y="43801"/>
                    <a:pt x="84057" y="43880"/>
                  </a:cubicBezTo>
                  <a:cubicBezTo>
                    <a:pt x="83063" y="45063"/>
                    <a:pt x="82480" y="46559"/>
                    <a:pt x="82561" y="48154"/>
                  </a:cubicBezTo>
                  <a:cubicBezTo>
                    <a:pt x="81320" y="46851"/>
                    <a:pt x="79552" y="46012"/>
                    <a:pt x="77683" y="46012"/>
                  </a:cubicBezTo>
                  <a:cubicBezTo>
                    <a:pt x="77666" y="46012"/>
                    <a:pt x="77650" y="46012"/>
                    <a:pt x="77633" y="46013"/>
                  </a:cubicBezTo>
                  <a:lnTo>
                    <a:pt x="77633" y="46013"/>
                  </a:lnTo>
                  <a:cubicBezTo>
                    <a:pt x="78970" y="44565"/>
                    <a:pt x="80844" y="43762"/>
                    <a:pt x="82779" y="43762"/>
                  </a:cubicBezTo>
                  <a:close/>
                  <a:moveTo>
                    <a:pt x="59124" y="43911"/>
                  </a:moveTo>
                  <a:cubicBezTo>
                    <a:pt x="59554" y="43911"/>
                    <a:pt x="59988" y="43951"/>
                    <a:pt x="60420" y="44032"/>
                  </a:cubicBezTo>
                  <a:cubicBezTo>
                    <a:pt x="59425" y="45224"/>
                    <a:pt x="58843" y="46721"/>
                    <a:pt x="58932" y="48316"/>
                  </a:cubicBezTo>
                  <a:lnTo>
                    <a:pt x="58923" y="48307"/>
                  </a:lnTo>
                  <a:cubicBezTo>
                    <a:pt x="57682" y="47003"/>
                    <a:pt x="55914" y="46165"/>
                    <a:pt x="54045" y="46165"/>
                  </a:cubicBezTo>
                  <a:cubicBezTo>
                    <a:pt x="54026" y="46165"/>
                    <a:pt x="54006" y="46165"/>
                    <a:pt x="53986" y="46165"/>
                  </a:cubicBezTo>
                  <a:cubicBezTo>
                    <a:pt x="53966" y="46165"/>
                    <a:pt x="53947" y="46165"/>
                    <a:pt x="53927" y="46165"/>
                  </a:cubicBezTo>
                  <a:cubicBezTo>
                    <a:pt x="52067" y="46165"/>
                    <a:pt x="50299" y="47003"/>
                    <a:pt x="49049" y="48307"/>
                  </a:cubicBezTo>
                  <a:cubicBezTo>
                    <a:pt x="49138" y="46712"/>
                    <a:pt x="48556" y="45206"/>
                    <a:pt x="47561" y="44032"/>
                  </a:cubicBezTo>
                  <a:cubicBezTo>
                    <a:pt x="47990" y="43953"/>
                    <a:pt x="48420" y="43914"/>
                    <a:pt x="48848" y="43914"/>
                  </a:cubicBezTo>
                  <a:cubicBezTo>
                    <a:pt x="50781" y="43914"/>
                    <a:pt x="52652" y="44711"/>
                    <a:pt x="53995" y="46156"/>
                  </a:cubicBezTo>
                  <a:cubicBezTo>
                    <a:pt x="55328" y="44713"/>
                    <a:pt x="57194" y="43911"/>
                    <a:pt x="59124" y="43911"/>
                  </a:cubicBezTo>
                  <a:close/>
                  <a:moveTo>
                    <a:pt x="25317" y="43968"/>
                  </a:moveTo>
                  <a:cubicBezTo>
                    <a:pt x="27250" y="43968"/>
                    <a:pt x="29122" y="44764"/>
                    <a:pt x="30465" y="46210"/>
                  </a:cubicBezTo>
                  <a:lnTo>
                    <a:pt x="30465" y="46210"/>
                  </a:lnTo>
                  <a:cubicBezTo>
                    <a:pt x="30462" y="46210"/>
                    <a:pt x="30459" y="46210"/>
                    <a:pt x="30456" y="46210"/>
                  </a:cubicBezTo>
                  <a:cubicBezTo>
                    <a:pt x="30446" y="46210"/>
                    <a:pt x="30436" y="46210"/>
                    <a:pt x="30426" y="46210"/>
                  </a:cubicBezTo>
                  <a:cubicBezTo>
                    <a:pt x="28546" y="46210"/>
                    <a:pt x="26775" y="47041"/>
                    <a:pt x="25519" y="48351"/>
                  </a:cubicBezTo>
                  <a:cubicBezTo>
                    <a:pt x="25608" y="46765"/>
                    <a:pt x="25026" y="45269"/>
                    <a:pt x="24031" y="44086"/>
                  </a:cubicBezTo>
                  <a:cubicBezTo>
                    <a:pt x="24460" y="44007"/>
                    <a:pt x="24890" y="43968"/>
                    <a:pt x="25317" y="43968"/>
                  </a:cubicBezTo>
                  <a:close/>
                  <a:moveTo>
                    <a:pt x="106094" y="43751"/>
                  </a:moveTo>
                  <a:cubicBezTo>
                    <a:pt x="106570" y="43751"/>
                    <a:pt x="107049" y="43799"/>
                    <a:pt x="107525" y="43898"/>
                  </a:cubicBezTo>
                  <a:cubicBezTo>
                    <a:pt x="106512" y="45161"/>
                    <a:pt x="105939" y="46747"/>
                    <a:pt x="106127" y="48423"/>
                  </a:cubicBezTo>
                  <a:lnTo>
                    <a:pt x="106118" y="48414"/>
                  </a:lnTo>
                  <a:cubicBezTo>
                    <a:pt x="104866" y="46958"/>
                    <a:pt x="102990" y="46012"/>
                    <a:pt x="100995" y="46012"/>
                  </a:cubicBezTo>
                  <a:cubicBezTo>
                    <a:pt x="100976" y="46012"/>
                    <a:pt x="100958" y="46013"/>
                    <a:pt x="100939" y="46013"/>
                  </a:cubicBezTo>
                  <a:cubicBezTo>
                    <a:pt x="100919" y="46012"/>
                    <a:pt x="100899" y="46012"/>
                    <a:pt x="100879" y="46012"/>
                  </a:cubicBezTo>
                  <a:cubicBezTo>
                    <a:pt x="99020" y="46012"/>
                    <a:pt x="97252" y="46842"/>
                    <a:pt x="96011" y="48154"/>
                  </a:cubicBezTo>
                  <a:cubicBezTo>
                    <a:pt x="96091" y="46559"/>
                    <a:pt x="95509" y="45054"/>
                    <a:pt x="94514" y="43880"/>
                  </a:cubicBezTo>
                  <a:cubicBezTo>
                    <a:pt x="94946" y="43798"/>
                    <a:pt x="95380" y="43758"/>
                    <a:pt x="95811" y="43758"/>
                  </a:cubicBezTo>
                  <a:cubicBezTo>
                    <a:pt x="97740" y="43758"/>
                    <a:pt x="99607" y="44561"/>
                    <a:pt x="100948" y="46004"/>
                  </a:cubicBezTo>
                  <a:cubicBezTo>
                    <a:pt x="102286" y="44551"/>
                    <a:pt x="104160" y="43751"/>
                    <a:pt x="106094" y="43751"/>
                  </a:cubicBezTo>
                  <a:close/>
                  <a:moveTo>
                    <a:pt x="70812" y="39306"/>
                  </a:moveTo>
                  <a:cubicBezTo>
                    <a:pt x="71289" y="39306"/>
                    <a:pt x="71770" y="39355"/>
                    <a:pt x="72248" y="39454"/>
                  </a:cubicBezTo>
                  <a:cubicBezTo>
                    <a:pt x="71271" y="40699"/>
                    <a:pt x="70742" y="42276"/>
                    <a:pt x="70939" y="43925"/>
                  </a:cubicBezTo>
                  <a:cubicBezTo>
                    <a:pt x="71449" y="43811"/>
                    <a:pt x="71962" y="43756"/>
                    <a:pt x="72472" y="43756"/>
                  </a:cubicBezTo>
                  <a:cubicBezTo>
                    <a:pt x="74409" y="43756"/>
                    <a:pt x="76285" y="44558"/>
                    <a:pt x="77633" y="46013"/>
                  </a:cubicBezTo>
                  <a:lnTo>
                    <a:pt x="77633" y="46013"/>
                  </a:lnTo>
                  <a:cubicBezTo>
                    <a:pt x="77630" y="46013"/>
                    <a:pt x="77627" y="46013"/>
                    <a:pt x="77624" y="46013"/>
                  </a:cubicBezTo>
                  <a:cubicBezTo>
                    <a:pt x="77606" y="46013"/>
                    <a:pt x="77588" y="46012"/>
                    <a:pt x="77570" y="46012"/>
                  </a:cubicBezTo>
                  <a:cubicBezTo>
                    <a:pt x="75529" y="46012"/>
                    <a:pt x="73598" y="47021"/>
                    <a:pt x="72346" y="48540"/>
                  </a:cubicBezTo>
                  <a:cubicBezTo>
                    <a:pt x="72703" y="44850"/>
                    <a:pt x="69416" y="41568"/>
                    <a:pt x="65713" y="41568"/>
                  </a:cubicBezTo>
                  <a:cubicBezTo>
                    <a:pt x="65693" y="41568"/>
                    <a:pt x="65673" y="41568"/>
                    <a:pt x="65653" y="41568"/>
                  </a:cubicBezTo>
                  <a:lnTo>
                    <a:pt x="65653" y="41559"/>
                  </a:lnTo>
                  <a:cubicBezTo>
                    <a:pt x="66997" y="40107"/>
                    <a:pt x="68873" y="39306"/>
                    <a:pt x="70812" y="39306"/>
                  </a:cubicBezTo>
                  <a:close/>
                  <a:moveTo>
                    <a:pt x="35618" y="43957"/>
                  </a:moveTo>
                  <a:cubicBezTo>
                    <a:pt x="36091" y="43957"/>
                    <a:pt x="36568" y="44006"/>
                    <a:pt x="37042" y="44104"/>
                  </a:cubicBezTo>
                  <a:cubicBezTo>
                    <a:pt x="36020" y="45350"/>
                    <a:pt x="35456" y="46945"/>
                    <a:pt x="35635" y="48620"/>
                  </a:cubicBezTo>
                  <a:cubicBezTo>
                    <a:pt x="34383" y="47164"/>
                    <a:pt x="32507" y="46210"/>
                    <a:pt x="30511" y="46210"/>
                  </a:cubicBezTo>
                  <a:cubicBezTo>
                    <a:pt x="30496" y="46210"/>
                    <a:pt x="30480" y="46210"/>
                    <a:pt x="30465" y="46210"/>
                  </a:cubicBezTo>
                  <a:lnTo>
                    <a:pt x="30465" y="46210"/>
                  </a:lnTo>
                  <a:cubicBezTo>
                    <a:pt x="31804" y="44762"/>
                    <a:pt x="33682" y="43957"/>
                    <a:pt x="35618" y="43957"/>
                  </a:cubicBezTo>
                  <a:close/>
                  <a:moveTo>
                    <a:pt x="112822" y="41864"/>
                  </a:moveTo>
                  <a:cubicBezTo>
                    <a:pt x="115997" y="41864"/>
                    <a:pt x="119174" y="43943"/>
                    <a:pt x="119218" y="48100"/>
                  </a:cubicBezTo>
                  <a:cubicBezTo>
                    <a:pt x="118743" y="47999"/>
                    <a:pt x="118265" y="47949"/>
                    <a:pt x="117790" y="47949"/>
                  </a:cubicBezTo>
                  <a:cubicBezTo>
                    <a:pt x="115926" y="47949"/>
                    <a:pt x="114120" y="48715"/>
                    <a:pt x="112821" y="50108"/>
                  </a:cubicBezTo>
                  <a:cubicBezTo>
                    <a:pt x="111548" y="48728"/>
                    <a:pt x="109756" y="47948"/>
                    <a:pt x="107874" y="47948"/>
                  </a:cubicBezTo>
                  <a:cubicBezTo>
                    <a:pt x="107391" y="47948"/>
                    <a:pt x="106907" y="48002"/>
                    <a:pt x="106432" y="48100"/>
                  </a:cubicBezTo>
                  <a:cubicBezTo>
                    <a:pt x="106472" y="43943"/>
                    <a:pt x="109646" y="41864"/>
                    <a:pt x="112822" y="41864"/>
                  </a:cubicBezTo>
                  <a:close/>
                  <a:moveTo>
                    <a:pt x="136132" y="41864"/>
                  </a:moveTo>
                  <a:cubicBezTo>
                    <a:pt x="139308" y="41864"/>
                    <a:pt x="142484" y="43943"/>
                    <a:pt x="142525" y="48100"/>
                  </a:cubicBezTo>
                  <a:cubicBezTo>
                    <a:pt x="142051" y="47999"/>
                    <a:pt x="141574" y="47949"/>
                    <a:pt x="141100" y="47949"/>
                  </a:cubicBezTo>
                  <a:cubicBezTo>
                    <a:pt x="139242" y="47949"/>
                    <a:pt x="137437" y="48715"/>
                    <a:pt x="136145" y="50108"/>
                  </a:cubicBezTo>
                  <a:cubicBezTo>
                    <a:pt x="134863" y="48728"/>
                    <a:pt x="133071" y="47948"/>
                    <a:pt x="131190" y="47948"/>
                  </a:cubicBezTo>
                  <a:cubicBezTo>
                    <a:pt x="130706" y="47948"/>
                    <a:pt x="130222" y="48002"/>
                    <a:pt x="129747" y="48100"/>
                  </a:cubicBezTo>
                  <a:cubicBezTo>
                    <a:pt x="129783" y="43943"/>
                    <a:pt x="132957" y="41864"/>
                    <a:pt x="136132" y="41864"/>
                  </a:cubicBezTo>
                  <a:close/>
                  <a:moveTo>
                    <a:pt x="89293" y="41912"/>
                  </a:moveTo>
                  <a:cubicBezTo>
                    <a:pt x="92468" y="41912"/>
                    <a:pt x="95642" y="43988"/>
                    <a:pt x="95679" y="48143"/>
                  </a:cubicBezTo>
                  <a:lnTo>
                    <a:pt x="95679" y="48143"/>
                  </a:lnTo>
                  <a:cubicBezTo>
                    <a:pt x="95207" y="48043"/>
                    <a:pt x="94732" y="47994"/>
                    <a:pt x="94260" y="47994"/>
                  </a:cubicBezTo>
                  <a:cubicBezTo>
                    <a:pt x="92399" y="47994"/>
                    <a:pt x="90599" y="48760"/>
                    <a:pt x="89299" y="50152"/>
                  </a:cubicBezTo>
                  <a:cubicBezTo>
                    <a:pt x="88018" y="48773"/>
                    <a:pt x="86226" y="47993"/>
                    <a:pt x="84344" y="47993"/>
                  </a:cubicBezTo>
                  <a:cubicBezTo>
                    <a:pt x="83860" y="47993"/>
                    <a:pt x="83376" y="48047"/>
                    <a:pt x="82902" y="48145"/>
                  </a:cubicBezTo>
                  <a:cubicBezTo>
                    <a:pt x="82937" y="43991"/>
                    <a:pt x="86116" y="41912"/>
                    <a:pt x="89293" y="41912"/>
                  </a:cubicBezTo>
                  <a:close/>
                  <a:moveTo>
                    <a:pt x="42335" y="42067"/>
                  </a:moveTo>
                  <a:cubicBezTo>
                    <a:pt x="45509" y="42067"/>
                    <a:pt x="48681" y="44143"/>
                    <a:pt x="48726" y="48298"/>
                  </a:cubicBezTo>
                  <a:lnTo>
                    <a:pt x="48726" y="48298"/>
                  </a:lnTo>
                  <a:cubicBezTo>
                    <a:pt x="48251" y="48196"/>
                    <a:pt x="47772" y="48146"/>
                    <a:pt x="47298" y="48146"/>
                  </a:cubicBezTo>
                  <a:cubicBezTo>
                    <a:pt x="45434" y="48146"/>
                    <a:pt x="43630" y="48912"/>
                    <a:pt x="42337" y="50305"/>
                  </a:cubicBezTo>
                  <a:cubicBezTo>
                    <a:pt x="41056" y="48925"/>
                    <a:pt x="39264" y="48145"/>
                    <a:pt x="37382" y="48145"/>
                  </a:cubicBezTo>
                  <a:cubicBezTo>
                    <a:pt x="36898" y="48145"/>
                    <a:pt x="36415" y="48199"/>
                    <a:pt x="35940" y="48307"/>
                  </a:cubicBezTo>
                  <a:cubicBezTo>
                    <a:pt x="35980" y="44148"/>
                    <a:pt x="39158" y="42067"/>
                    <a:pt x="42335" y="42067"/>
                  </a:cubicBezTo>
                  <a:close/>
                  <a:moveTo>
                    <a:pt x="65651" y="42067"/>
                  </a:moveTo>
                  <a:cubicBezTo>
                    <a:pt x="68826" y="42067"/>
                    <a:pt x="72001" y="44146"/>
                    <a:pt x="72041" y="48307"/>
                  </a:cubicBezTo>
                  <a:cubicBezTo>
                    <a:pt x="71563" y="48202"/>
                    <a:pt x="71080" y="48150"/>
                    <a:pt x="70601" y="48150"/>
                  </a:cubicBezTo>
                  <a:cubicBezTo>
                    <a:pt x="68748" y="48150"/>
                    <a:pt x="66948" y="48916"/>
                    <a:pt x="65653" y="50305"/>
                  </a:cubicBezTo>
                  <a:cubicBezTo>
                    <a:pt x="64371" y="48934"/>
                    <a:pt x="62579" y="48145"/>
                    <a:pt x="60697" y="48145"/>
                  </a:cubicBezTo>
                  <a:cubicBezTo>
                    <a:pt x="60214" y="48145"/>
                    <a:pt x="59730" y="48199"/>
                    <a:pt x="59255" y="48307"/>
                  </a:cubicBezTo>
                  <a:cubicBezTo>
                    <a:pt x="59295" y="44148"/>
                    <a:pt x="62473" y="42067"/>
                    <a:pt x="65651" y="42067"/>
                  </a:cubicBezTo>
                  <a:close/>
                  <a:moveTo>
                    <a:pt x="18806" y="42117"/>
                  </a:moveTo>
                  <a:cubicBezTo>
                    <a:pt x="21981" y="42117"/>
                    <a:pt x="25156" y="44198"/>
                    <a:pt x="25196" y="48360"/>
                  </a:cubicBezTo>
                  <a:cubicBezTo>
                    <a:pt x="24717" y="48255"/>
                    <a:pt x="24234" y="48204"/>
                    <a:pt x="23755" y="48204"/>
                  </a:cubicBezTo>
                  <a:cubicBezTo>
                    <a:pt x="21902" y="48204"/>
                    <a:pt x="20103" y="48970"/>
                    <a:pt x="18807" y="50359"/>
                  </a:cubicBezTo>
                  <a:cubicBezTo>
                    <a:pt x="17526" y="48988"/>
                    <a:pt x="15734" y="48199"/>
                    <a:pt x="13852" y="48199"/>
                  </a:cubicBezTo>
                  <a:cubicBezTo>
                    <a:pt x="13368" y="48199"/>
                    <a:pt x="12884" y="48253"/>
                    <a:pt x="12409" y="48360"/>
                  </a:cubicBezTo>
                  <a:cubicBezTo>
                    <a:pt x="12454" y="44198"/>
                    <a:pt x="15631" y="42117"/>
                    <a:pt x="18806" y="42117"/>
                  </a:cubicBezTo>
                  <a:close/>
                  <a:moveTo>
                    <a:pt x="117967" y="48323"/>
                  </a:moveTo>
                  <a:cubicBezTo>
                    <a:pt x="118392" y="48323"/>
                    <a:pt x="118820" y="48362"/>
                    <a:pt x="119245" y="48441"/>
                  </a:cubicBezTo>
                  <a:cubicBezTo>
                    <a:pt x="118253" y="49621"/>
                    <a:pt x="117671" y="51114"/>
                    <a:pt x="117757" y="52706"/>
                  </a:cubicBezTo>
                  <a:lnTo>
                    <a:pt x="117757" y="52706"/>
                  </a:lnTo>
                  <a:cubicBezTo>
                    <a:pt x="116507" y="51403"/>
                    <a:pt x="114740" y="50573"/>
                    <a:pt x="112880" y="50573"/>
                  </a:cubicBezTo>
                  <a:cubicBezTo>
                    <a:pt x="112860" y="50573"/>
                    <a:pt x="112840" y="50573"/>
                    <a:pt x="112821" y="50574"/>
                  </a:cubicBezTo>
                  <a:cubicBezTo>
                    <a:pt x="114158" y="49126"/>
                    <a:pt x="116031" y="48323"/>
                    <a:pt x="117967" y="48323"/>
                  </a:cubicBezTo>
                  <a:close/>
                  <a:moveTo>
                    <a:pt x="130990" y="48323"/>
                  </a:moveTo>
                  <a:cubicBezTo>
                    <a:pt x="132925" y="48323"/>
                    <a:pt x="134799" y="49126"/>
                    <a:pt x="136136" y="50574"/>
                  </a:cubicBezTo>
                  <a:cubicBezTo>
                    <a:pt x="136116" y="50573"/>
                    <a:pt x="136096" y="50573"/>
                    <a:pt x="136077" y="50573"/>
                  </a:cubicBezTo>
                  <a:cubicBezTo>
                    <a:pt x="134208" y="50573"/>
                    <a:pt x="132440" y="51412"/>
                    <a:pt x="131199" y="52715"/>
                  </a:cubicBezTo>
                  <a:cubicBezTo>
                    <a:pt x="131279" y="51120"/>
                    <a:pt x="130697" y="49624"/>
                    <a:pt x="129711" y="48441"/>
                  </a:cubicBezTo>
                  <a:cubicBezTo>
                    <a:pt x="130137" y="48362"/>
                    <a:pt x="130565" y="48323"/>
                    <a:pt x="130990" y="48323"/>
                  </a:cubicBezTo>
                  <a:close/>
                  <a:moveTo>
                    <a:pt x="94437" y="48359"/>
                  </a:moveTo>
                  <a:cubicBezTo>
                    <a:pt x="94862" y="48359"/>
                    <a:pt x="95289" y="48398"/>
                    <a:pt x="95715" y="48477"/>
                  </a:cubicBezTo>
                  <a:cubicBezTo>
                    <a:pt x="94722" y="49666"/>
                    <a:pt x="94140" y="51168"/>
                    <a:pt x="94227" y="52750"/>
                  </a:cubicBezTo>
                  <a:lnTo>
                    <a:pt x="94227" y="52750"/>
                  </a:lnTo>
                  <a:cubicBezTo>
                    <a:pt x="92986" y="51447"/>
                    <a:pt x="91219" y="50618"/>
                    <a:pt x="89350" y="50618"/>
                  </a:cubicBezTo>
                  <a:cubicBezTo>
                    <a:pt x="89330" y="50618"/>
                    <a:pt x="89310" y="50618"/>
                    <a:pt x="89290" y="50618"/>
                  </a:cubicBezTo>
                  <a:cubicBezTo>
                    <a:pt x="89270" y="50618"/>
                    <a:pt x="89250" y="50618"/>
                    <a:pt x="89231" y="50618"/>
                  </a:cubicBezTo>
                  <a:cubicBezTo>
                    <a:pt x="87362" y="50618"/>
                    <a:pt x="85603" y="51448"/>
                    <a:pt x="84353" y="52751"/>
                  </a:cubicBezTo>
                  <a:cubicBezTo>
                    <a:pt x="84443" y="51165"/>
                    <a:pt x="83860" y="49660"/>
                    <a:pt x="82866" y="48477"/>
                  </a:cubicBezTo>
                  <a:cubicBezTo>
                    <a:pt x="83291" y="48398"/>
                    <a:pt x="83719" y="48359"/>
                    <a:pt x="84144" y="48359"/>
                  </a:cubicBezTo>
                  <a:cubicBezTo>
                    <a:pt x="86080" y="48359"/>
                    <a:pt x="87955" y="49162"/>
                    <a:pt x="89299" y="50609"/>
                  </a:cubicBezTo>
                  <a:cubicBezTo>
                    <a:pt x="90637" y="49162"/>
                    <a:pt x="92504" y="48359"/>
                    <a:pt x="94437" y="48359"/>
                  </a:cubicBezTo>
                  <a:close/>
                  <a:moveTo>
                    <a:pt x="47485" y="48520"/>
                  </a:moveTo>
                  <a:cubicBezTo>
                    <a:pt x="47909" y="48520"/>
                    <a:pt x="48337" y="48559"/>
                    <a:pt x="48762" y="48638"/>
                  </a:cubicBezTo>
                  <a:cubicBezTo>
                    <a:pt x="47767" y="49821"/>
                    <a:pt x="47185" y="51326"/>
                    <a:pt x="47275" y="52912"/>
                  </a:cubicBezTo>
                  <a:cubicBezTo>
                    <a:pt x="46025" y="51609"/>
                    <a:pt x="44257" y="50779"/>
                    <a:pt x="42397" y="50779"/>
                  </a:cubicBezTo>
                  <a:cubicBezTo>
                    <a:pt x="42377" y="50779"/>
                    <a:pt x="42357" y="50779"/>
                    <a:pt x="42337" y="50780"/>
                  </a:cubicBezTo>
                  <a:cubicBezTo>
                    <a:pt x="43675" y="49325"/>
                    <a:pt x="45549" y="48520"/>
                    <a:pt x="47485" y="48520"/>
                  </a:cubicBezTo>
                  <a:close/>
                  <a:moveTo>
                    <a:pt x="60501" y="48529"/>
                  </a:moveTo>
                  <a:cubicBezTo>
                    <a:pt x="62439" y="48529"/>
                    <a:pt x="64308" y="49332"/>
                    <a:pt x="65653" y="50780"/>
                  </a:cubicBezTo>
                  <a:cubicBezTo>
                    <a:pt x="65633" y="50779"/>
                    <a:pt x="65613" y="50779"/>
                    <a:pt x="65593" y="50779"/>
                  </a:cubicBezTo>
                  <a:cubicBezTo>
                    <a:pt x="63725" y="50779"/>
                    <a:pt x="61957" y="51618"/>
                    <a:pt x="60715" y="52921"/>
                  </a:cubicBezTo>
                  <a:cubicBezTo>
                    <a:pt x="60796" y="51326"/>
                    <a:pt x="60214" y="49830"/>
                    <a:pt x="59219" y="48647"/>
                  </a:cubicBezTo>
                  <a:cubicBezTo>
                    <a:pt x="59646" y="48568"/>
                    <a:pt x="60075" y="48529"/>
                    <a:pt x="60501" y="48529"/>
                  </a:cubicBezTo>
                  <a:close/>
                  <a:moveTo>
                    <a:pt x="107662" y="48316"/>
                  </a:moveTo>
                  <a:cubicBezTo>
                    <a:pt x="109596" y="48316"/>
                    <a:pt x="111472" y="49118"/>
                    <a:pt x="112821" y="50574"/>
                  </a:cubicBezTo>
                  <a:cubicBezTo>
                    <a:pt x="112802" y="50573"/>
                    <a:pt x="112783" y="50573"/>
                    <a:pt x="112765" y="50573"/>
                  </a:cubicBezTo>
                  <a:cubicBezTo>
                    <a:pt x="110778" y="50573"/>
                    <a:pt x="108902" y="51519"/>
                    <a:pt x="107650" y="52966"/>
                  </a:cubicBezTo>
                  <a:lnTo>
                    <a:pt x="107650" y="52966"/>
                  </a:lnTo>
                  <a:cubicBezTo>
                    <a:pt x="107803" y="51290"/>
                    <a:pt x="107211" y="49713"/>
                    <a:pt x="106172" y="48477"/>
                  </a:cubicBezTo>
                  <a:cubicBezTo>
                    <a:pt x="106667" y="48369"/>
                    <a:pt x="107167" y="48316"/>
                    <a:pt x="107662" y="48316"/>
                  </a:cubicBezTo>
                  <a:close/>
                  <a:moveTo>
                    <a:pt x="13659" y="48573"/>
                  </a:moveTo>
                  <a:cubicBezTo>
                    <a:pt x="15592" y="48573"/>
                    <a:pt x="17464" y="49371"/>
                    <a:pt x="18807" y="50824"/>
                  </a:cubicBezTo>
                  <a:cubicBezTo>
                    <a:pt x="18787" y="50824"/>
                    <a:pt x="18768" y="50824"/>
                    <a:pt x="18748" y="50824"/>
                  </a:cubicBezTo>
                  <a:cubicBezTo>
                    <a:pt x="16879" y="50824"/>
                    <a:pt x="15111" y="51663"/>
                    <a:pt x="13870" y="52966"/>
                  </a:cubicBezTo>
                  <a:cubicBezTo>
                    <a:pt x="13951" y="51371"/>
                    <a:pt x="13368" y="49875"/>
                    <a:pt x="12374" y="48692"/>
                  </a:cubicBezTo>
                  <a:cubicBezTo>
                    <a:pt x="12802" y="48612"/>
                    <a:pt x="13232" y="48573"/>
                    <a:pt x="13659" y="48573"/>
                  </a:cubicBezTo>
                  <a:close/>
                  <a:moveTo>
                    <a:pt x="23953" y="48574"/>
                  </a:moveTo>
                  <a:cubicBezTo>
                    <a:pt x="24378" y="48574"/>
                    <a:pt x="24806" y="48613"/>
                    <a:pt x="25232" y="48692"/>
                  </a:cubicBezTo>
                  <a:cubicBezTo>
                    <a:pt x="24237" y="49875"/>
                    <a:pt x="23655" y="51371"/>
                    <a:pt x="23744" y="52966"/>
                  </a:cubicBezTo>
                  <a:cubicBezTo>
                    <a:pt x="22494" y="51663"/>
                    <a:pt x="20726" y="50824"/>
                    <a:pt x="18866" y="50824"/>
                  </a:cubicBezTo>
                  <a:cubicBezTo>
                    <a:pt x="18846" y="50824"/>
                    <a:pt x="18827" y="50824"/>
                    <a:pt x="18807" y="50824"/>
                  </a:cubicBezTo>
                  <a:cubicBezTo>
                    <a:pt x="20144" y="49377"/>
                    <a:pt x="22018" y="48574"/>
                    <a:pt x="23953" y="48574"/>
                  </a:cubicBezTo>
                  <a:close/>
                  <a:moveTo>
                    <a:pt x="37179" y="48522"/>
                  </a:moveTo>
                  <a:cubicBezTo>
                    <a:pt x="39113" y="48522"/>
                    <a:pt x="40989" y="49325"/>
                    <a:pt x="42337" y="50780"/>
                  </a:cubicBezTo>
                  <a:cubicBezTo>
                    <a:pt x="42319" y="50779"/>
                    <a:pt x="42300" y="50779"/>
                    <a:pt x="42282" y="50779"/>
                  </a:cubicBezTo>
                  <a:cubicBezTo>
                    <a:pt x="40295" y="50779"/>
                    <a:pt x="38419" y="51725"/>
                    <a:pt x="37167" y="53172"/>
                  </a:cubicBezTo>
                  <a:cubicBezTo>
                    <a:pt x="37320" y="51496"/>
                    <a:pt x="36728" y="49910"/>
                    <a:pt x="35689" y="48683"/>
                  </a:cubicBezTo>
                  <a:cubicBezTo>
                    <a:pt x="36184" y="48575"/>
                    <a:pt x="36683" y="48522"/>
                    <a:pt x="37179" y="48522"/>
                  </a:cubicBezTo>
                  <a:close/>
                  <a:moveTo>
                    <a:pt x="124475" y="46470"/>
                  </a:moveTo>
                  <a:cubicBezTo>
                    <a:pt x="127650" y="46470"/>
                    <a:pt x="130827" y="48548"/>
                    <a:pt x="130867" y="52706"/>
                  </a:cubicBezTo>
                  <a:cubicBezTo>
                    <a:pt x="130388" y="52601"/>
                    <a:pt x="129906" y="52550"/>
                    <a:pt x="129426" y="52550"/>
                  </a:cubicBezTo>
                  <a:cubicBezTo>
                    <a:pt x="127574" y="52550"/>
                    <a:pt x="125776" y="53316"/>
                    <a:pt x="124487" y="54704"/>
                  </a:cubicBezTo>
                  <a:cubicBezTo>
                    <a:pt x="123206" y="53333"/>
                    <a:pt x="121414" y="52545"/>
                    <a:pt x="119532" y="52545"/>
                  </a:cubicBezTo>
                  <a:cubicBezTo>
                    <a:pt x="119048" y="52545"/>
                    <a:pt x="118564" y="52599"/>
                    <a:pt x="118089" y="52706"/>
                  </a:cubicBezTo>
                  <a:cubicBezTo>
                    <a:pt x="118125" y="48548"/>
                    <a:pt x="121299" y="46470"/>
                    <a:pt x="124475" y="46470"/>
                  </a:cubicBezTo>
                  <a:close/>
                  <a:moveTo>
                    <a:pt x="77635" y="46519"/>
                  </a:moveTo>
                  <a:cubicBezTo>
                    <a:pt x="80808" y="46519"/>
                    <a:pt x="83981" y="48596"/>
                    <a:pt x="84022" y="52751"/>
                  </a:cubicBezTo>
                  <a:lnTo>
                    <a:pt x="84031" y="52760"/>
                  </a:lnTo>
                  <a:cubicBezTo>
                    <a:pt x="83550" y="52655"/>
                    <a:pt x="83066" y="52604"/>
                    <a:pt x="82586" y="52604"/>
                  </a:cubicBezTo>
                  <a:cubicBezTo>
                    <a:pt x="80731" y="52604"/>
                    <a:pt x="78937" y="53370"/>
                    <a:pt x="77642" y="54758"/>
                  </a:cubicBezTo>
                  <a:cubicBezTo>
                    <a:pt x="76360" y="53378"/>
                    <a:pt x="74568" y="52599"/>
                    <a:pt x="72696" y="52599"/>
                  </a:cubicBezTo>
                  <a:cubicBezTo>
                    <a:pt x="72203" y="52599"/>
                    <a:pt x="71719" y="52652"/>
                    <a:pt x="71244" y="52760"/>
                  </a:cubicBezTo>
                  <a:cubicBezTo>
                    <a:pt x="71280" y="48600"/>
                    <a:pt x="74457" y="46519"/>
                    <a:pt x="77635" y="46519"/>
                  </a:cubicBezTo>
                  <a:close/>
                  <a:moveTo>
                    <a:pt x="100946" y="46509"/>
                  </a:moveTo>
                  <a:cubicBezTo>
                    <a:pt x="104122" y="46509"/>
                    <a:pt x="107296" y="48585"/>
                    <a:pt x="107337" y="52742"/>
                  </a:cubicBezTo>
                  <a:cubicBezTo>
                    <a:pt x="106865" y="52641"/>
                    <a:pt x="106389" y="52591"/>
                    <a:pt x="105917" y="52591"/>
                  </a:cubicBezTo>
                  <a:cubicBezTo>
                    <a:pt x="104050" y="52591"/>
                    <a:pt x="102242" y="53364"/>
                    <a:pt x="100948" y="54758"/>
                  </a:cubicBezTo>
                  <a:lnTo>
                    <a:pt x="100948" y="54749"/>
                  </a:lnTo>
                  <a:cubicBezTo>
                    <a:pt x="99667" y="53369"/>
                    <a:pt x="97875" y="52590"/>
                    <a:pt x="95993" y="52590"/>
                  </a:cubicBezTo>
                  <a:cubicBezTo>
                    <a:pt x="95509" y="52590"/>
                    <a:pt x="95025" y="52643"/>
                    <a:pt x="94550" y="52742"/>
                  </a:cubicBezTo>
                  <a:cubicBezTo>
                    <a:pt x="94591" y="48588"/>
                    <a:pt x="97769" y="46509"/>
                    <a:pt x="100946" y="46509"/>
                  </a:cubicBezTo>
                  <a:close/>
                  <a:moveTo>
                    <a:pt x="53993" y="46670"/>
                  </a:moveTo>
                  <a:cubicBezTo>
                    <a:pt x="57169" y="46670"/>
                    <a:pt x="60344" y="48747"/>
                    <a:pt x="60384" y="52903"/>
                  </a:cubicBezTo>
                  <a:cubicBezTo>
                    <a:pt x="59911" y="52801"/>
                    <a:pt x="59433" y="52752"/>
                    <a:pt x="58960" y="52752"/>
                  </a:cubicBezTo>
                  <a:cubicBezTo>
                    <a:pt x="57101" y="52752"/>
                    <a:pt x="55295" y="53518"/>
                    <a:pt x="53995" y="54910"/>
                  </a:cubicBezTo>
                  <a:cubicBezTo>
                    <a:pt x="52714" y="53531"/>
                    <a:pt x="50922" y="52751"/>
                    <a:pt x="49040" y="52751"/>
                  </a:cubicBezTo>
                  <a:cubicBezTo>
                    <a:pt x="48556" y="52751"/>
                    <a:pt x="48072" y="52805"/>
                    <a:pt x="47597" y="52903"/>
                  </a:cubicBezTo>
                  <a:cubicBezTo>
                    <a:pt x="47638" y="48749"/>
                    <a:pt x="50816" y="46670"/>
                    <a:pt x="53993" y="46670"/>
                  </a:cubicBezTo>
                  <a:close/>
                  <a:moveTo>
                    <a:pt x="7145" y="46712"/>
                  </a:moveTo>
                  <a:cubicBezTo>
                    <a:pt x="10322" y="46712"/>
                    <a:pt x="13498" y="48790"/>
                    <a:pt x="13538" y="52948"/>
                  </a:cubicBezTo>
                  <a:cubicBezTo>
                    <a:pt x="13065" y="52846"/>
                    <a:pt x="12588" y="52796"/>
                    <a:pt x="12114" y="52796"/>
                  </a:cubicBezTo>
                  <a:cubicBezTo>
                    <a:pt x="10255" y="52796"/>
                    <a:pt x="8451" y="53563"/>
                    <a:pt x="7159" y="54955"/>
                  </a:cubicBezTo>
                  <a:cubicBezTo>
                    <a:pt x="5884" y="53583"/>
                    <a:pt x="4097" y="52805"/>
                    <a:pt x="2226" y="52805"/>
                  </a:cubicBezTo>
                  <a:cubicBezTo>
                    <a:pt x="2216" y="52805"/>
                    <a:pt x="2205" y="52805"/>
                    <a:pt x="2194" y="52805"/>
                  </a:cubicBezTo>
                  <a:lnTo>
                    <a:pt x="2194" y="52796"/>
                  </a:lnTo>
                  <a:cubicBezTo>
                    <a:pt x="1711" y="52796"/>
                    <a:pt x="1227" y="52850"/>
                    <a:pt x="752" y="52948"/>
                  </a:cubicBezTo>
                  <a:cubicBezTo>
                    <a:pt x="792" y="48790"/>
                    <a:pt x="3969" y="46712"/>
                    <a:pt x="7145" y="46712"/>
                  </a:cubicBezTo>
                  <a:close/>
                  <a:moveTo>
                    <a:pt x="30465" y="46717"/>
                  </a:moveTo>
                  <a:cubicBezTo>
                    <a:pt x="33637" y="46717"/>
                    <a:pt x="36811" y="48795"/>
                    <a:pt x="36854" y="52953"/>
                  </a:cubicBezTo>
                  <a:lnTo>
                    <a:pt x="36854" y="52953"/>
                  </a:lnTo>
                  <a:cubicBezTo>
                    <a:pt x="36379" y="52851"/>
                    <a:pt x="35901" y="52801"/>
                    <a:pt x="35426" y="52801"/>
                  </a:cubicBezTo>
                  <a:cubicBezTo>
                    <a:pt x="33569" y="52801"/>
                    <a:pt x="31771" y="53567"/>
                    <a:pt x="30483" y="54955"/>
                  </a:cubicBezTo>
                  <a:cubicBezTo>
                    <a:pt x="29201" y="53584"/>
                    <a:pt x="27409" y="52796"/>
                    <a:pt x="25528" y="52796"/>
                  </a:cubicBezTo>
                  <a:cubicBezTo>
                    <a:pt x="25044" y="52796"/>
                    <a:pt x="24560" y="52850"/>
                    <a:pt x="24085" y="52957"/>
                  </a:cubicBezTo>
                  <a:cubicBezTo>
                    <a:pt x="24116" y="48798"/>
                    <a:pt x="27290" y="46717"/>
                    <a:pt x="30465" y="46717"/>
                  </a:cubicBezTo>
                  <a:close/>
                  <a:moveTo>
                    <a:pt x="107865" y="57160"/>
                  </a:moveTo>
                  <a:cubicBezTo>
                    <a:pt x="107867" y="57160"/>
                    <a:pt x="107868" y="57160"/>
                    <a:pt x="107870" y="57160"/>
                  </a:cubicBezTo>
                  <a:lnTo>
                    <a:pt x="107870" y="57160"/>
                  </a:lnTo>
                  <a:cubicBezTo>
                    <a:pt x="107871" y="57160"/>
                    <a:pt x="107873" y="57160"/>
                    <a:pt x="107874" y="57160"/>
                  </a:cubicBezTo>
                  <a:close/>
                  <a:moveTo>
                    <a:pt x="129607" y="52925"/>
                  </a:moveTo>
                  <a:cubicBezTo>
                    <a:pt x="130037" y="52925"/>
                    <a:pt x="130471" y="52965"/>
                    <a:pt x="130903" y="53047"/>
                  </a:cubicBezTo>
                  <a:cubicBezTo>
                    <a:pt x="129908" y="54229"/>
                    <a:pt x="129326" y="55726"/>
                    <a:pt x="129415" y="57321"/>
                  </a:cubicBezTo>
                  <a:cubicBezTo>
                    <a:pt x="128165" y="56009"/>
                    <a:pt x="126406" y="55179"/>
                    <a:pt x="124538" y="55179"/>
                  </a:cubicBezTo>
                  <a:cubicBezTo>
                    <a:pt x="124518" y="55179"/>
                    <a:pt x="124498" y="55179"/>
                    <a:pt x="124478" y="55179"/>
                  </a:cubicBezTo>
                  <a:cubicBezTo>
                    <a:pt x="124458" y="55179"/>
                    <a:pt x="124438" y="55179"/>
                    <a:pt x="124418" y="55179"/>
                  </a:cubicBezTo>
                  <a:cubicBezTo>
                    <a:pt x="122550" y="55179"/>
                    <a:pt x="120782" y="56009"/>
                    <a:pt x="119541" y="57321"/>
                  </a:cubicBezTo>
                  <a:cubicBezTo>
                    <a:pt x="119622" y="55726"/>
                    <a:pt x="119039" y="54220"/>
                    <a:pt x="118045" y="53047"/>
                  </a:cubicBezTo>
                  <a:cubicBezTo>
                    <a:pt x="118478" y="52965"/>
                    <a:pt x="118913" y="52925"/>
                    <a:pt x="119344" y="52925"/>
                  </a:cubicBezTo>
                  <a:cubicBezTo>
                    <a:pt x="121276" y="52925"/>
                    <a:pt x="123138" y="53727"/>
                    <a:pt x="124478" y="55170"/>
                  </a:cubicBezTo>
                  <a:cubicBezTo>
                    <a:pt x="125811" y="53727"/>
                    <a:pt x="127678" y="52925"/>
                    <a:pt x="129607" y="52925"/>
                  </a:cubicBezTo>
                  <a:close/>
                  <a:moveTo>
                    <a:pt x="82780" y="52965"/>
                  </a:moveTo>
                  <a:cubicBezTo>
                    <a:pt x="83204" y="52965"/>
                    <a:pt x="83632" y="53003"/>
                    <a:pt x="84057" y="53082"/>
                  </a:cubicBezTo>
                  <a:cubicBezTo>
                    <a:pt x="83538" y="53701"/>
                    <a:pt x="83135" y="54409"/>
                    <a:pt x="82875" y="55170"/>
                  </a:cubicBezTo>
                  <a:cubicBezTo>
                    <a:pt x="82634" y="55866"/>
                    <a:pt x="82526" y="56607"/>
                    <a:pt x="82569" y="57347"/>
                  </a:cubicBezTo>
                  <a:lnTo>
                    <a:pt x="82569" y="57347"/>
                  </a:lnTo>
                  <a:cubicBezTo>
                    <a:pt x="81328" y="56053"/>
                    <a:pt x="79569" y="55215"/>
                    <a:pt x="77701" y="55215"/>
                  </a:cubicBezTo>
                  <a:cubicBezTo>
                    <a:pt x="77681" y="55215"/>
                    <a:pt x="77661" y="55215"/>
                    <a:pt x="77642" y="55215"/>
                  </a:cubicBezTo>
                  <a:cubicBezTo>
                    <a:pt x="78979" y="53768"/>
                    <a:pt x="80847" y="52965"/>
                    <a:pt x="82780" y="52965"/>
                  </a:cubicBezTo>
                  <a:close/>
                  <a:moveTo>
                    <a:pt x="95802" y="52974"/>
                  </a:moveTo>
                  <a:cubicBezTo>
                    <a:pt x="97735" y="52974"/>
                    <a:pt x="99602" y="53775"/>
                    <a:pt x="100939" y="55215"/>
                  </a:cubicBezTo>
                  <a:cubicBezTo>
                    <a:pt x="100919" y="55215"/>
                    <a:pt x="100900" y="55215"/>
                    <a:pt x="100880" y="55215"/>
                  </a:cubicBezTo>
                  <a:cubicBezTo>
                    <a:pt x="99020" y="55215"/>
                    <a:pt x="97252" y="56053"/>
                    <a:pt x="96011" y="57357"/>
                  </a:cubicBezTo>
                  <a:cubicBezTo>
                    <a:pt x="96047" y="56622"/>
                    <a:pt x="95948" y="55878"/>
                    <a:pt x="95706" y="55179"/>
                  </a:cubicBezTo>
                  <a:lnTo>
                    <a:pt x="95706" y="55170"/>
                  </a:lnTo>
                  <a:cubicBezTo>
                    <a:pt x="95446" y="54409"/>
                    <a:pt x="95043" y="53701"/>
                    <a:pt x="94523" y="53091"/>
                  </a:cubicBezTo>
                  <a:cubicBezTo>
                    <a:pt x="94949" y="53012"/>
                    <a:pt x="95377" y="52974"/>
                    <a:pt x="95802" y="52974"/>
                  </a:cubicBezTo>
                  <a:close/>
                  <a:moveTo>
                    <a:pt x="60697" y="57357"/>
                  </a:moveTo>
                  <a:cubicBezTo>
                    <a:pt x="60700" y="57357"/>
                    <a:pt x="60703" y="57357"/>
                    <a:pt x="60706" y="57357"/>
                  </a:cubicBezTo>
                  <a:lnTo>
                    <a:pt x="60706" y="57357"/>
                  </a:lnTo>
                  <a:cubicBezTo>
                    <a:pt x="60709" y="57357"/>
                    <a:pt x="60712" y="57357"/>
                    <a:pt x="60715" y="57357"/>
                  </a:cubicBezTo>
                  <a:close/>
                  <a:moveTo>
                    <a:pt x="48839" y="53117"/>
                  </a:moveTo>
                  <a:cubicBezTo>
                    <a:pt x="50775" y="53117"/>
                    <a:pt x="52650" y="53921"/>
                    <a:pt x="53995" y="55376"/>
                  </a:cubicBezTo>
                  <a:lnTo>
                    <a:pt x="53995" y="55376"/>
                  </a:lnTo>
                  <a:cubicBezTo>
                    <a:pt x="53992" y="55376"/>
                    <a:pt x="53989" y="55376"/>
                    <a:pt x="53986" y="55376"/>
                  </a:cubicBezTo>
                  <a:cubicBezTo>
                    <a:pt x="53966" y="55376"/>
                    <a:pt x="53946" y="55376"/>
                    <a:pt x="53927" y="55376"/>
                  </a:cubicBezTo>
                  <a:cubicBezTo>
                    <a:pt x="52067" y="55376"/>
                    <a:pt x="50299" y="56206"/>
                    <a:pt x="49049" y="57509"/>
                  </a:cubicBezTo>
                  <a:cubicBezTo>
                    <a:pt x="49138" y="55923"/>
                    <a:pt x="48556" y="54418"/>
                    <a:pt x="47561" y="53235"/>
                  </a:cubicBezTo>
                  <a:cubicBezTo>
                    <a:pt x="47987" y="53156"/>
                    <a:pt x="48414" y="53117"/>
                    <a:pt x="48839" y="53117"/>
                  </a:cubicBezTo>
                  <a:close/>
                  <a:moveTo>
                    <a:pt x="59142" y="53117"/>
                  </a:moveTo>
                  <a:cubicBezTo>
                    <a:pt x="59567" y="53117"/>
                    <a:pt x="59994" y="53156"/>
                    <a:pt x="60420" y="53235"/>
                  </a:cubicBezTo>
                  <a:cubicBezTo>
                    <a:pt x="59425" y="54427"/>
                    <a:pt x="58843" y="55932"/>
                    <a:pt x="58932" y="57518"/>
                  </a:cubicBezTo>
                  <a:lnTo>
                    <a:pt x="58923" y="57509"/>
                  </a:lnTo>
                  <a:cubicBezTo>
                    <a:pt x="57682" y="56206"/>
                    <a:pt x="55914" y="55376"/>
                    <a:pt x="54046" y="55376"/>
                  </a:cubicBezTo>
                  <a:cubicBezTo>
                    <a:pt x="54029" y="55376"/>
                    <a:pt x="54012" y="55376"/>
                    <a:pt x="53995" y="55376"/>
                  </a:cubicBezTo>
                  <a:lnTo>
                    <a:pt x="53995" y="55376"/>
                  </a:lnTo>
                  <a:cubicBezTo>
                    <a:pt x="55333" y="53921"/>
                    <a:pt x="57206" y="53117"/>
                    <a:pt x="59142" y="53117"/>
                  </a:cubicBezTo>
                  <a:close/>
                  <a:moveTo>
                    <a:pt x="25317" y="53179"/>
                  </a:moveTo>
                  <a:cubicBezTo>
                    <a:pt x="27247" y="53179"/>
                    <a:pt x="29113" y="53976"/>
                    <a:pt x="30456" y="55421"/>
                  </a:cubicBezTo>
                  <a:cubicBezTo>
                    <a:pt x="30436" y="55421"/>
                    <a:pt x="30416" y="55421"/>
                    <a:pt x="30397" y="55421"/>
                  </a:cubicBezTo>
                  <a:cubicBezTo>
                    <a:pt x="28528" y="55421"/>
                    <a:pt x="26769" y="56259"/>
                    <a:pt x="25528" y="57554"/>
                  </a:cubicBezTo>
                  <a:cubicBezTo>
                    <a:pt x="25563" y="56819"/>
                    <a:pt x="25456" y="56075"/>
                    <a:pt x="25223" y="55376"/>
                  </a:cubicBezTo>
                  <a:lnTo>
                    <a:pt x="25223" y="55385"/>
                  </a:lnTo>
                  <a:cubicBezTo>
                    <a:pt x="24963" y="54624"/>
                    <a:pt x="24560" y="53916"/>
                    <a:pt x="24031" y="53298"/>
                  </a:cubicBezTo>
                  <a:cubicBezTo>
                    <a:pt x="24460" y="53218"/>
                    <a:pt x="24890" y="53179"/>
                    <a:pt x="25317" y="53179"/>
                  </a:cubicBezTo>
                  <a:close/>
                  <a:moveTo>
                    <a:pt x="12293" y="53188"/>
                  </a:moveTo>
                  <a:cubicBezTo>
                    <a:pt x="12719" y="53188"/>
                    <a:pt x="13147" y="53227"/>
                    <a:pt x="13574" y="53307"/>
                  </a:cubicBezTo>
                  <a:cubicBezTo>
                    <a:pt x="13055" y="53925"/>
                    <a:pt x="12651" y="54624"/>
                    <a:pt x="12391" y="55385"/>
                  </a:cubicBezTo>
                  <a:cubicBezTo>
                    <a:pt x="12150" y="56084"/>
                    <a:pt x="12051" y="56819"/>
                    <a:pt x="12087" y="57554"/>
                  </a:cubicBezTo>
                  <a:lnTo>
                    <a:pt x="12087" y="57572"/>
                  </a:lnTo>
                  <a:cubicBezTo>
                    <a:pt x="10845" y="56268"/>
                    <a:pt x="9086" y="55430"/>
                    <a:pt x="7218" y="55430"/>
                  </a:cubicBezTo>
                  <a:cubicBezTo>
                    <a:pt x="7198" y="55430"/>
                    <a:pt x="7178" y="55430"/>
                    <a:pt x="7159" y="55430"/>
                  </a:cubicBezTo>
                  <a:cubicBezTo>
                    <a:pt x="8501" y="53985"/>
                    <a:pt x="10367" y="53188"/>
                    <a:pt x="12293" y="53188"/>
                  </a:cubicBezTo>
                  <a:close/>
                  <a:moveTo>
                    <a:pt x="106098" y="52962"/>
                  </a:moveTo>
                  <a:cubicBezTo>
                    <a:pt x="106573" y="52962"/>
                    <a:pt x="107051" y="53010"/>
                    <a:pt x="107525" y="53109"/>
                  </a:cubicBezTo>
                  <a:cubicBezTo>
                    <a:pt x="106514" y="54361"/>
                    <a:pt x="105950" y="55943"/>
                    <a:pt x="106117" y="57615"/>
                  </a:cubicBezTo>
                  <a:lnTo>
                    <a:pt x="106117" y="57615"/>
                  </a:lnTo>
                  <a:cubicBezTo>
                    <a:pt x="104869" y="56153"/>
                    <a:pt x="102981" y="55206"/>
                    <a:pt x="100985" y="55206"/>
                  </a:cubicBezTo>
                  <a:cubicBezTo>
                    <a:pt x="100976" y="55206"/>
                    <a:pt x="100966" y="55206"/>
                    <a:pt x="100957" y="55206"/>
                  </a:cubicBezTo>
                  <a:cubicBezTo>
                    <a:pt x="102302" y="53761"/>
                    <a:pt x="104171" y="52962"/>
                    <a:pt x="106098" y="52962"/>
                  </a:cubicBezTo>
                  <a:close/>
                  <a:moveTo>
                    <a:pt x="70812" y="48526"/>
                  </a:moveTo>
                  <a:cubicBezTo>
                    <a:pt x="71289" y="48526"/>
                    <a:pt x="71770" y="48575"/>
                    <a:pt x="72248" y="48674"/>
                  </a:cubicBezTo>
                  <a:cubicBezTo>
                    <a:pt x="71271" y="49928"/>
                    <a:pt x="70742" y="51496"/>
                    <a:pt x="70939" y="53145"/>
                  </a:cubicBezTo>
                  <a:cubicBezTo>
                    <a:pt x="71447" y="53031"/>
                    <a:pt x="71960" y="52976"/>
                    <a:pt x="72468" y="52976"/>
                  </a:cubicBezTo>
                  <a:cubicBezTo>
                    <a:pt x="74401" y="52976"/>
                    <a:pt x="76276" y="53777"/>
                    <a:pt x="77624" y="55224"/>
                  </a:cubicBezTo>
                  <a:cubicBezTo>
                    <a:pt x="77606" y="55224"/>
                    <a:pt x="77587" y="55224"/>
                    <a:pt x="77569" y="55224"/>
                  </a:cubicBezTo>
                  <a:cubicBezTo>
                    <a:pt x="75520" y="55224"/>
                    <a:pt x="73598" y="56223"/>
                    <a:pt x="72355" y="57751"/>
                  </a:cubicBezTo>
                  <a:cubicBezTo>
                    <a:pt x="72694" y="54052"/>
                    <a:pt x="69407" y="50779"/>
                    <a:pt x="65713" y="50779"/>
                  </a:cubicBezTo>
                  <a:cubicBezTo>
                    <a:pt x="65693" y="50779"/>
                    <a:pt x="65673" y="50779"/>
                    <a:pt x="65653" y="50780"/>
                  </a:cubicBezTo>
                  <a:cubicBezTo>
                    <a:pt x="66997" y="49327"/>
                    <a:pt x="68873" y="48526"/>
                    <a:pt x="70812" y="48526"/>
                  </a:cubicBezTo>
                  <a:close/>
                  <a:moveTo>
                    <a:pt x="35611" y="53168"/>
                  </a:moveTo>
                  <a:cubicBezTo>
                    <a:pt x="36086" y="53168"/>
                    <a:pt x="36566" y="53216"/>
                    <a:pt x="37042" y="53315"/>
                  </a:cubicBezTo>
                  <a:cubicBezTo>
                    <a:pt x="36031" y="54567"/>
                    <a:pt x="35458" y="56149"/>
                    <a:pt x="35634" y="57812"/>
                  </a:cubicBezTo>
                  <a:lnTo>
                    <a:pt x="35634" y="57812"/>
                  </a:lnTo>
                  <a:cubicBezTo>
                    <a:pt x="34382" y="56357"/>
                    <a:pt x="32515" y="55412"/>
                    <a:pt x="30530" y="55412"/>
                  </a:cubicBezTo>
                  <a:cubicBezTo>
                    <a:pt x="30511" y="55412"/>
                    <a:pt x="30492" y="55412"/>
                    <a:pt x="30474" y="55412"/>
                  </a:cubicBezTo>
                  <a:cubicBezTo>
                    <a:pt x="31811" y="53967"/>
                    <a:pt x="33679" y="53168"/>
                    <a:pt x="35611" y="53168"/>
                  </a:cubicBezTo>
                  <a:close/>
                  <a:moveTo>
                    <a:pt x="112818" y="51075"/>
                  </a:moveTo>
                  <a:cubicBezTo>
                    <a:pt x="115995" y="51075"/>
                    <a:pt x="119174" y="53154"/>
                    <a:pt x="119218" y="57312"/>
                  </a:cubicBezTo>
                  <a:cubicBezTo>
                    <a:pt x="118743" y="57210"/>
                    <a:pt x="118265" y="57160"/>
                    <a:pt x="117790" y="57160"/>
                  </a:cubicBezTo>
                  <a:cubicBezTo>
                    <a:pt x="115926" y="57160"/>
                    <a:pt x="114120" y="57927"/>
                    <a:pt x="112821" y="59319"/>
                  </a:cubicBezTo>
                  <a:cubicBezTo>
                    <a:pt x="111549" y="57940"/>
                    <a:pt x="109750" y="57161"/>
                    <a:pt x="107870" y="57160"/>
                  </a:cubicBezTo>
                  <a:lnTo>
                    <a:pt x="107870" y="57160"/>
                  </a:lnTo>
                  <a:cubicBezTo>
                    <a:pt x="107388" y="57160"/>
                    <a:pt x="106905" y="57214"/>
                    <a:pt x="106432" y="57312"/>
                  </a:cubicBezTo>
                  <a:cubicBezTo>
                    <a:pt x="106468" y="53154"/>
                    <a:pt x="109642" y="51075"/>
                    <a:pt x="112818" y="51075"/>
                  </a:cubicBezTo>
                  <a:close/>
                  <a:moveTo>
                    <a:pt x="136134" y="51090"/>
                  </a:moveTo>
                  <a:cubicBezTo>
                    <a:pt x="139310" y="51090"/>
                    <a:pt x="142484" y="53169"/>
                    <a:pt x="142525" y="57330"/>
                  </a:cubicBezTo>
                  <a:cubicBezTo>
                    <a:pt x="142043" y="57224"/>
                    <a:pt x="141557" y="57173"/>
                    <a:pt x="141075" y="57173"/>
                  </a:cubicBezTo>
                  <a:cubicBezTo>
                    <a:pt x="139225" y="57173"/>
                    <a:pt x="137430" y="57933"/>
                    <a:pt x="136136" y="59319"/>
                  </a:cubicBezTo>
                  <a:lnTo>
                    <a:pt x="136136" y="59328"/>
                  </a:lnTo>
                  <a:cubicBezTo>
                    <a:pt x="134854" y="57957"/>
                    <a:pt x="133062" y="57168"/>
                    <a:pt x="131181" y="57168"/>
                  </a:cubicBezTo>
                  <a:cubicBezTo>
                    <a:pt x="130697" y="57168"/>
                    <a:pt x="130213" y="57222"/>
                    <a:pt x="129738" y="57330"/>
                  </a:cubicBezTo>
                  <a:cubicBezTo>
                    <a:pt x="129778" y="53171"/>
                    <a:pt x="132957" y="51090"/>
                    <a:pt x="136134" y="51090"/>
                  </a:cubicBezTo>
                  <a:close/>
                  <a:moveTo>
                    <a:pt x="89294" y="51126"/>
                  </a:moveTo>
                  <a:cubicBezTo>
                    <a:pt x="91873" y="51126"/>
                    <a:pt x="94452" y="52497"/>
                    <a:pt x="95348" y="55242"/>
                  </a:cubicBezTo>
                  <a:cubicBezTo>
                    <a:pt x="95572" y="55923"/>
                    <a:pt x="95679" y="56631"/>
                    <a:pt x="95688" y="57348"/>
                  </a:cubicBezTo>
                  <a:cubicBezTo>
                    <a:pt x="95215" y="57246"/>
                    <a:pt x="94738" y="57196"/>
                    <a:pt x="94264" y="57196"/>
                  </a:cubicBezTo>
                  <a:cubicBezTo>
                    <a:pt x="92405" y="57196"/>
                    <a:pt x="90599" y="57962"/>
                    <a:pt x="89299" y="59355"/>
                  </a:cubicBezTo>
                  <a:cubicBezTo>
                    <a:pt x="88027" y="57975"/>
                    <a:pt x="86226" y="57195"/>
                    <a:pt x="84353" y="57195"/>
                  </a:cubicBezTo>
                  <a:cubicBezTo>
                    <a:pt x="83860" y="57195"/>
                    <a:pt x="83376" y="57249"/>
                    <a:pt x="82910" y="57348"/>
                  </a:cubicBezTo>
                  <a:cubicBezTo>
                    <a:pt x="82902" y="56631"/>
                    <a:pt x="83009" y="55923"/>
                    <a:pt x="83224" y="55242"/>
                  </a:cubicBezTo>
                  <a:lnTo>
                    <a:pt x="83233" y="55242"/>
                  </a:lnTo>
                  <a:cubicBezTo>
                    <a:pt x="84129" y="52499"/>
                    <a:pt x="86712" y="51126"/>
                    <a:pt x="89294" y="51126"/>
                  </a:cubicBezTo>
                  <a:close/>
                  <a:moveTo>
                    <a:pt x="42335" y="51276"/>
                  </a:moveTo>
                  <a:cubicBezTo>
                    <a:pt x="45511" y="51276"/>
                    <a:pt x="48686" y="53352"/>
                    <a:pt x="48726" y="57509"/>
                  </a:cubicBezTo>
                  <a:cubicBezTo>
                    <a:pt x="48253" y="57407"/>
                    <a:pt x="47776" y="57357"/>
                    <a:pt x="47302" y="57357"/>
                  </a:cubicBezTo>
                  <a:cubicBezTo>
                    <a:pt x="45443" y="57357"/>
                    <a:pt x="43639" y="58124"/>
                    <a:pt x="42346" y="59516"/>
                  </a:cubicBezTo>
                  <a:cubicBezTo>
                    <a:pt x="41065" y="58136"/>
                    <a:pt x="39264" y="57357"/>
                    <a:pt x="37382" y="57357"/>
                  </a:cubicBezTo>
                  <a:cubicBezTo>
                    <a:pt x="36898" y="57357"/>
                    <a:pt x="36415" y="57410"/>
                    <a:pt x="35940" y="57509"/>
                  </a:cubicBezTo>
                  <a:cubicBezTo>
                    <a:pt x="35980" y="53355"/>
                    <a:pt x="39158" y="51276"/>
                    <a:pt x="42335" y="51276"/>
                  </a:cubicBezTo>
                  <a:close/>
                  <a:moveTo>
                    <a:pt x="65660" y="51276"/>
                  </a:moveTo>
                  <a:cubicBezTo>
                    <a:pt x="68835" y="51276"/>
                    <a:pt x="72010" y="53352"/>
                    <a:pt x="72050" y="57509"/>
                  </a:cubicBezTo>
                  <a:cubicBezTo>
                    <a:pt x="71577" y="57407"/>
                    <a:pt x="71100" y="57357"/>
                    <a:pt x="70626" y="57357"/>
                  </a:cubicBezTo>
                  <a:cubicBezTo>
                    <a:pt x="68767" y="57357"/>
                    <a:pt x="66961" y="58124"/>
                    <a:pt x="65662" y="59516"/>
                  </a:cubicBezTo>
                  <a:cubicBezTo>
                    <a:pt x="64382" y="58138"/>
                    <a:pt x="62585" y="57359"/>
                    <a:pt x="60706" y="57357"/>
                  </a:cubicBezTo>
                  <a:lnTo>
                    <a:pt x="60706" y="57357"/>
                  </a:lnTo>
                  <a:cubicBezTo>
                    <a:pt x="60217" y="57357"/>
                    <a:pt x="59736" y="57411"/>
                    <a:pt x="59264" y="57509"/>
                  </a:cubicBezTo>
                  <a:cubicBezTo>
                    <a:pt x="59304" y="53355"/>
                    <a:pt x="62482" y="51276"/>
                    <a:pt x="65660" y="51276"/>
                  </a:cubicBezTo>
                  <a:close/>
                  <a:moveTo>
                    <a:pt x="18806" y="51334"/>
                  </a:moveTo>
                  <a:cubicBezTo>
                    <a:pt x="21388" y="51334"/>
                    <a:pt x="23969" y="52707"/>
                    <a:pt x="24864" y="55457"/>
                  </a:cubicBezTo>
                  <a:cubicBezTo>
                    <a:pt x="25079" y="56138"/>
                    <a:pt x="25196" y="56846"/>
                    <a:pt x="25205" y="57563"/>
                  </a:cubicBezTo>
                  <a:cubicBezTo>
                    <a:pt x="24724" y="57458"/>
                    <a:pt x="24240" y="57407"/>
                    <a:pt x="23760" y="57407"/>
                  </a:cubicBezTo>
                  <a:cubicBezTo>
                    <a:pt x="21902" y="57407"/>
                    <a:pt x="20103" y="58173"/>
                    <a:pt x="18807" y="59561"/>
                  </a:cubicBezTo>
                  <a:cubicBezTo>
                    <a:pt x="17535" y="58190"/>
                    <a:pt x="15734" y="57401"/>
                    <a:pt x="13861" y="57401"/>
                  </a:cubicBezTo>
                  <a:cubicBezTo>
                    <a:pt x="13377" y="57401"/>
                    <a:pt x="12884" y="57455"/>
                    <a:pt x="12418" y="57563"/>
                  </a:cubicBezTo>
                  <a:cubicBezTo>
                    <a:pt x="12418" y="56837"/>
                    <a:pt x="12526" y="56129"/>
                    <a:pt x="12741" y="55448"/>
                  </a:cubicBezTo>
                  <a:lnTo>
                    <a:pt x="12741" y="55457"/>
                  </a:lnTo>
                  <a:cubicBezTo>
                    <a:pt x="13637" y="52710"/>
                    <a:pt x="16222" y="51334"/>
                    <a:pt x="18806" y="51334"/>
                  </a:cubicBezTo>
                  <a:close/>
                  <a:moveTo>
                    <a:pt x="117967" y="57526"/>
                  </a:moveTo>
                  <a:cubicBezTo>
                    <a:pt x="118391" y="57526"/>
                    <a:pt x="118819" y="57564"/>
                    <a:pt x="119245" y="57643"/>
                  </a:cubicBezTo>
                  <a:cubicBezTo>
                    <a:pt x="118726" y="58253"/>
                    <a:pt x="118322" y="58961"/>
                    <a:pt x="118063" y="59722"/>
                  </a:cubicBezTo>
                  <a:cubicBezTo>
                    <a:pt x="117821" y="60430"/>
                    <a:pt x="117713" y="61165"/>
                    <a:pt x="117758" y="61909"/>
                  </a:cubicBezTo>
                  <a:cubicBezTo>
                    <a:pt x="116510" y="60598"/>
                    <a:pt x="114739" y="59767"/>
                    <a:pt x="112860" y="59767"/>
                  </a:cubicBezTo>
                  <a:cubicBezTo>
                    <a:pt x="112850" y="59767"/>
                    <a:pt x="112840" y="59767"/>
                    <a:pt x="112830" y="59767"/>
                  </a:cubicBezTo>
                  <a:cubicBezTo>
                    <a:pt x="114167" y="58327"/>
                    <a:pt x="116034" y="57526"/>
                    <a:pt x="117967" y="57526"/>
                  </a:cubicBezTo>
                  <a:close/>
                  <a:moveTo>
                    <a:pt x="130990" y="57535"/>
                  </a:moveTo>
                  <a:cubicBezTo>
                    <a:pt x="132923" y="57535"/>
                    <a:pt x="134790" y="58336"/>
                    <a:pt x="136127" y="59776"/>
                  </a:cubicBezTo>
                  <a:cubicBezTo>
                    <a:pt x="136117" y="59776"/>
                    <a:pt x="136107" y="59776"/>
                    <a:pt x="136097" y="59776"/>
                  </a:cubicBezTo>
                  <a:cubicBezTo>
                    <a:pt x="134226" y="59776"/>
                    <a:pt x="132446" y="60607"/>
                    <a:pt x="131199" y="61918"/>
                  </a:cubicBezTo>
                  <a:cubicBezTo>
                    <a:pt x="131234" y="61183"/>
                    <a:pt x="131136" y="60439"/>
                    <a:pt x="130894" y="59731"/>
                  </a:cubicBezTo>
                  <a:cubicBezTo>
                    <a:pt x="130634" y="58970"/>
                    <a:pt x="130231" y="58271"/>
                    <a:pt x="129711" y="57652"/>
                  </a:cubicBezTo>
                  <a:cubicBezTo>
                    <a:pt x="130137" y="57573"/>
                    <a:pt x="130565" y="57535"/>
                    <a:pt x="130990" y="57535"/>
                  </a:cubicBezTo>
                  <a:close/>
                  <a:moveTo>
                    <a:pt x="84143" y="57571"/>
                  </a:moveTo>
                  <a:cubicBezTo>
                    <a:pt x="86075" y="57571"/>
                    <a:pt x="87945" y="58371"/>
                    <a:pt x="89282" y="59821"/>
                  </a:cubicBezTo>
                  <a:lnTo>
                    <a:pt x="89282" y="59821"/>
                  </a:lnTo>
                  <a:cubicBezTo>
                    <a:pt x="89265" y="59821"/>
                    <a:pt x="89248" y="59821"/>
                    <a:pt x="89231" y="59821"/>
                  </a:cubicBezTo>
                  <a:cubicBezTo>
                    <a:pt x="87362" y="59821"/>
                    <a:pt x="85595" y="60659"/>
                    <a:pt x="84353" y="61962"/>
                  </a:cubicBezTo>
                  <a:cubicBezTo>
                    <a:pt x="84434" y="60367"/>
                    <a:pt x="83851" y="58871"/>
                    <a:pt x="82866" y="57688"/>
                  </a:cubicBezTo>
                  <a:cubicBezTo>
                    <a:pt x="83291" y="57609"/>
                    <a:pt x="83719" y="57571"/>
                    <a:pt x="84143" y="57571"/>
                  </a:cubicBezTo>
                  <a:close/>
                  <a:moveTo>
                    <a:pt x="94437" y="57571"/>
                  </a:moveTo>
                  <a:cubicBezTo>
                    <a:pt x="94862" y="57571"/>
                    <a:pt x="95290" y="57609"/>
                    <a:pt x="95715" y="57688"/>
                  </a:cubicBezTo>
                  <a:cubicBezTo>
                    <a:pt x="94720" y="58871"/>
                    <a:pt x="94138" y="60367"/>
                    <a:pt x="94228" y="61962"/>
                  </a:cubicBezTo>
                  <a:cubicBezTo>
                    <a:pt x="92977" y="60659"/>
                    <a:pt x="91218" y="59821"/>
                    <a:pt x="89350" y="59821"/>
                  </a:cubicBezTo>
                  <a:cubicBezTo>
                    <a:pt x="89333" y="59821"/>
                    <a:pt x="89316" y="59821"/>
                    <a:pt x="89299" y="59821"/>
                  </a:cubicBezTo>
                  <a:lnTo>
                    <a:pt x="89299" y="59821"/>
                  </a:lnTo>
                  <a:cubicBezTo>
                    <a:pt x="90636" y="58371"/>
                    <a:pt x="92506" y="57571"/>
                    <a:pt x="94437" y="57571"/>
                  </a:cubicBezTo>
                  <a:close/>
                  <a:moveTo>
                    <a:pt x="47495" y="57735"/>
                  </a:moveTo>
                  <a:cubicBezTo>
                    <a:pt x="47916" y="57735"/>
                    <a:pt x="48340" y="57773"/>
                    <a:pt x="48762" y="57849"/>
                  </a:cubicBezTo>
                  <a:cubicBezTo>
                    <a:pt x="48242" y="58468"/>
                    <a:pt x="47839" y="59176"/>
                    <a:pt x="47579" y="59937"/>
                  </a:cubicBezTo>
                  <a:cubicBezTo>
                    <a:pt x="47337" y="60636"/>
                    <a:pt x="47230" y="61371"/>
                    <a:pt x="47275" y="62115"/>
                  </a:cubicBezTo>
                  <a:lnTo>
                    <a:pt x="47275" y="62124"/>
                  </a:lnTo>
                  <a:cubicBezTo>
                    <a:pt x="46033" y="60820"/>
                    <a:pt x="44265" y="59982"/>
                    <a:pt x="42405" y="59982"/>
                  </a:cubicBezTo>
                  <a:cubicBezTo>
                    <a:pt x="42386" y="59982"/>
                    <a:pt x="42366" y="59982"/>
                    <a:pt x="42346" y="59982"/>
                  </a:cubicBezTo>
                  <a:cubicBezTo>
                    <a:pt x="43686" y="58532"/>
                    <a:pt x="45558" y="57735"/>
                    <a:pt x="47495" y="57735"/>
                  </a:cubicBezTo>
                  <a:close/>
                  <a:moveTo>
                    <a:pt x="60510" y="57740"/>
                  </a:moveTo>
                  <a:cubicBezTo>
                    <a:pt x="62438" y="57740"/>
                    <a:pt x="64308" y="58537"/>
                    <a:pt x="65644" y="59982"/>
                  </a:cubicBezTo>
                  <a:cubicBezTo>
                    <a:pt x="65624" y="59982"/>
                    <a:pt x="65604" y="59982"/>
                    <a:pt x="65585" y="59982"/>
                  </a:cubicBezTo>
                  <a:cubicBezTo>
                    <a:pt x="63725" y="59982"/>
                    <a:pt x="61957" y="60820"/>
                    <a:pt x="60715" y="62124"/>
                  </a:cubicBezTo>
                  <a:cubicBezTo>
                    <a:pt x="60751" y="61380"/>
                    <a:pt x="60653" y="60636"/>
                    <a:pt x="60411" y="59937"/>
                  </a:cubicBezTo>
                  <a:cubicBezTo>
                    <a:pt x="60151" y="59176"/>
                    <a:pt x="59748" y="58468"/>
                    <a:pt x="59228" y="57858"/>
                  </a:cubicBezTo>
                  <a:cubicBezTo>
                    <a:pt x="59655" y="57779"/>
                    <a:pt x="60084" y="57740"/>
                    <a:pt x="60510" y="57740"/>
                  </a:cubicBezTo>
                  <a:close/>
                  <a:moveTo>
                    <a:pt x="23936" y="57764"/>
                  </a:moveTo>
                  <a:cubicBezTo>
                    <a:pt x="24366" y="57764"/>
                    <a:pt x="24800" y="57804"/>
                    <a:pt x="25232" y="57885"/>
                  </a:cubicBezTo>
                  <a:cubicBezTo>
                    <a:pt x="24237" y="59059"/>
                    <a:pt x="23655" y="60565"/>
                    <a:pt x="23744" y="62151"/>
                  </a:cubicBezTo>
                  <a:cubicBezTo>
                    <a:pt x="22494" y="60847"/>
                    <a:pt x="20727" y="60018"/>
                    <a:pt x="18867" y="60018"/>
                  </a:cubicBezTo>
                  <a:cubicBezTo>
                    <a:pt x="18847" y="60018"/>
                    <a:pt x="18827" y="60018"/>
                    <a:pt x="18807" y="60018"/>
                  </a:cubicBezTo>
                  <a:cubicBezTo>
                    <a:pt x="18787" y="60018"/>
                    <a:pt x="18767" y="60018"/>
                    <a:pt x="18747" y="60018"/>
                  </a:cubicBezTo>
                  <a:cubicBezTo>
                    <a:pt x="16879" y="60018"/>
                    <a:pt x="15111" y="60847"/>
                    <a:pt x="13870" y="62151"/>
                  </a:cubicBezTo>
                  <a:cubicBezTo>
                    <a:pt x="13951" y="60573"/>
                    <a:pt x="13368" y="59068"/>
                    <a:pt x="12382" y="57885"/>
                  </a:cubicBezTo>
                  <a:lnTo>
                    <a:pt x="12374" y="57885"/>
                  </a:lnTo>
                  <a:cubicBezTo>
                    <a:pt x="12805" y="57804"/>
                    <a:pt x="13239" y="57764"/>
                    <a:pt x="13670" y="57764"/>
                  </a:cubicBezTo>
                  <a:cubicBezTo>
                    <a:pt x="15599" y="57764"/>
                    <a:pt x="17467" y="58566"/>
                    <a:pt x="18807" y="60009"/>
                  </a:cubicBezTo>
                  <a:cubicBezTo>
                    <a:pt x="20140" y="58566"/>
                    <a:pt x="22007" y="57764"/>
                    <a:pt x="23936" y="57764"/>
                  </a:cubicBezTo>
                  <a:close/>
                  <a:moveTo>
                    <a:pt x="107668" y="57528"/>
                  </a:moveTo>
                  <a:cubicBezTo>
                    <a:pt x="109594" y="57528"/>
                    <a:pt x="111464" y="58327"/>
                    <a:pt x="112812" y="59767"/>
                  </a:cubicBezTo>
                  <a:cubicBezTo>
                    <a:pt x="112793" y="59767"/>
                    <a:pt x="112774" y="59767"/>
                    <a:pt x="112756" y="59767"/>
                  </a:cubicBezTo>
                  <a:cubicBezTo>
                    <a:pt x="110769" y="59767"/>
                    <a:pt x="108902" y="60712"/>
                    <a:pt x="107650" y="62159"/>
                  </a:cubicBezTo>
                  <a:lnTo>
                    <a:pt x="107650" y="62159"/>
                  </a:lnTo>
                  <a:cubicBezTo>
                    <a:pt x="107803" y="60502"/>
                    <a:pt x="107211" y="58925"/>
                    <a:pt x="106181" y="57688"/>
                  </a:cubicBezTo>
                  <a:cubicBezTo>
                    <a:pt x="106675" y="57580"/>
                    <a:pt x="107173" y="57528"/>
                    <a:pt x="107668" y="57528"/>
                  </a:cubicBezTo>
                  <a:close/>
                  <a:moveTo>
                    <a:pt x="37187" y="57724"/>
                  </a:moveTo>
                  <a:cubicBezTo>
                    <a:pt x="39116" y="57724"/>
                    <a:pt x="40983" y="58519"/>
                    <a:pt x="42328" y="59964"/>
                  </a:cubicBezTo>
                  <a:cubicBezTo>
                    <a:pt x="42310" y="59964"/>
                    <a:pt x="42291" y="59964"/>
                    <a:pt x="42273" y="59964"/>
                  </a:cubicBezTo>
                  <a:cubicBezTo>
                    <a:pt x="40286" y="59964"/>
                    <a:pt x="38419" y="60910"/>
                    <a:pt x="37167" y="62366"/>
                  </a:cubicBezTo>
                  <a:cubicBezTo>
                    <a:pt x="37320" y="60699"/>
                    <a:pt x="36728" y="59122"/>
                    <a:pt x="35698" y="57894"/>
                  </a:cubicBezTo>
                  <a:lnTo>
                    <a:pt x="35689" y="57885"/>
                  </a:lnTo>
                  <a:cubicBezTo>
                    <a:pt x="36187" y="57777"/>
                    <a:pt x="36689" y="57724"/>
                    <a:pt x="37187" y="57724"/>
                  </a:cubicBezTo>
                  <a:close/>
                  <a:moveTo>
                    <a:pt x="124486" y="55678"/>
                  </a:moveTo>
                  <a:cubicBezTo>
                    <a:pt x="127068" y="55678"/>
                    <a:pt x="129649" y="57049"/>
                    <a:pt x="130544" y="59794"/>
                  </a:cubicBezTo>
                  <a:cubicBezTo>
                    <a:pt x="130760" y="60475"/>
                    <a:pt x="130876" y="61183"/>
                    <a:pt x="130876" y="61900"/>
                  </a:cubicBezTo>
                  <a:cubicBezTo>
                    <a:pt x="130403" y="61798"/>
                    <a:pt x="129926" y="61748"/>
                    <a:pt x="129452" y="61748"/>
                  </a:cubicBezTo>
                  <a:cubicBezTo>
                    <a:pt x="127593" y="61748"/>
                    <a:pt x="125787" y="62514"/>
                    <a:pt x="124487" y="63907"/>
                  </a:cubicBezTo>
                  <a:cubicBezTo>
                    <a:pt x="123215" y="62527"/>
                    <a:pt x="121414" y="61747"/>
                    <a:pt x="119541" y="61747"/>
                  </a:cubicBezTo>
                  <a:cubicBezTo>
                    <a:pt x="119048" y="61747"/>
                    <a:pt x="118564" y="61801"/>
                    <a:pt x="118080" y="61909"/>
                  </a:cubicBezTo>
                  <a:cubicBezTo>
                    <a:pt x="118080" y="61192"/>
                    <a:pt x="118197" y="60484"/>
                    <a:pt x="118412" y="59803"/>
                  </a:cubicBezTo>
                  <a:lnTo>
                    <a:pt x="118421" y="59794"/>
                  </a:lnTo>
                  <a:cubicBezTo>
                    <a:pt x="119317" y="57051"/>
                    <a:pt x="121902" y="55678"/>
                    <a:pt x="124486" y="55678"/>
                  </a:cubicBezTo>
                  <a:close/>
                  <a:moveTo>
                    <a:pt x="77628" y="55717"/>
                  </a:moveTo>
                  <a:cubicBezTo>
                    <a:pt x="80804" y="55717"/>
                    <a:pt x="83980" y="57795"/>
                    <a:pt x="84022" y="61951"/>
                  </a:cubicBezTo>
                  <a:lnTo>
                    <a:pt x="84022" y="61951"/>
                  </a:lnTo>
                  <a:cubicBezTo>
                    <a:pt x="83546" y="61848"/>
                    <a:pt x="83066" y="61797"/>
                    <a:pt x="82590" y="61797"/>
                  </a:cubicBezTo>
                  <a:cubicBezTo>
                    <a:pt x="80737" y="61797"/>
                    <a:pt x="78939" y="62563"/>
                    <a:pt x="77651" y="63952"/>
                  </a:cubicBezTo>
                  <a:cubicBezTo>
                    <a:pt x="76377" y="62579"/>
                    <a:pt x="74589" y="61801"/>
                    <a:pt x="72710" y="61801"/>
                  </a:cubicBezTo>
                  <a:cubicBezTo>
                    <a:pt x="72699" y="61801"/>
                    <a:pt x="72688" y="61801"/>
                    <a:pt x="72678" y="61801"/>
                  </a:cubicBezTo>
                  <a:cubicBezTo>
                    <a:pt x="72194" y="61801"/>
                    <a:pt x="71710" y="61846"/>
                    <a:pt x="71235" y="61953"/>
                  </a:cubicBezTo>
                  <a:cubicBezTo>
                    <a:pt x="71275" y="57796"/>
                    <a:pt x="74452" y="55717"/>
                    <a:pt x="77628" y="55717"/>
                  </a:cubicBezTo>
                  <a:close/>
                  <a:moveTo>
                    <a:pt x="100943" y="55717"/>
                  </a:moveTo>
                  <a:cubicBezTo>
                    <a:pt x="104119" y="55717"/>
                    <a:pt x="107295" y="57795"/>
                    <a:pt x="107337" y="61951"/>
                  </a:cubicBezTo>
                  <a:lnTo>
                    <a:pt x="107337" y="61951"/>
                  </a:lnTo>
                  <a:cubicBezTo>
                    <a:pt x="106865" y="61851"/>
                    <a:pt x="106389" y="61802"/>
                    <a:pt x="105918" y="61802"/>
                  </a:cubicBezTo>
                  <a:cubicBezTo>
                    <a:pt x="104057" y="61802"/>
                    <a:pt x="102256" y="62568"/>
                    <a:pt x="100957" y="63961"/>
                  </a:cubicBezTo>
                  <a:cubicBezTo>
                    <a:pt x="99683" y="62588"/>
                    <a:pt x="97895" y="61801"/>
                    <a:pt x="96025" y="61801"/>
                  </a:cubicBezTo>
                  <a:cubicBezTo>
                    <a:pt x="96014" y="61801"/>
                    <a:pt x="96003" y="61801"/>
                    <a:pt x="95993" y="61801"/>
                  </a:cubicBezTo>
                  <a:cubicBezTo>
                    <a:pt x="95509" y="61801"/>
                    <a:pt x="95025" y="61846"/>
                    <a:pt x="94550" y="61953"/>
                  </a:cubicBezTo>
                  <a:cubicBezTo>
                    <a:pt x="94590" y="57796"/>
                    <a:pt x="97767" y="55717"/>
                    <a:pt x="100943" y="55717"/>
                  </a:cubicBezTo>
                  <a:close/>
                  <a:moveTo>
                    <a:pt x="54007" y="55884"/>
                  </a:moveTo>
                  <a:cubicBezTo>
                    <a:pt x="56587" y="55884"/>
                    <a:pt x="59166" y="57255"/>
                    <a:pt x="60061" y="60000"/>
                  </a:cubicBezTo>
                  <a:cubicBezTo>
                    <a:pt x="60285" y="60681"/>
                    <a:pt x="60393" y="61389"/>
                    <a:pt x="60402" y="62106"/>
                  </a:cubicBezTo>
                  <a:cubicBezTo>
                    <a:pt x="59929" y="62004"/>
                    <a:pt x="59451" y="61954"/>
                    <a:pt x="58977" y="61954"/>
                  </a:cubicBezTo>
                  <a:cubicBezTo>
                    <a:pt x="57118" y="61954"/>
                    <a:pt x="55312" y="62720"/>
                    <a:pt x="54013" y="64113"/>
                  </a:cubicBezTo>
                  <a:cubicBezTo>
                    <a:pt x="52741" y="62733"/>
                    <a:pt x="50939" y="61953"/>
                    <a:pt x="49067" y="61953"/>
                  </a:cubicBezTo>
                  <a:cubicBezTo>
                    <a:pt x="48574" y="61953"/>
                    <a:pt x="48090" y="61998"/>
                    <a:pt x="47624" y="62106"/>
                  </a:cubicBezTo>
                  <a:cubicBezTo>
                    <a:pt x="47615" y="61389"/>
                    <a:pt x="47723" y="60681"/>
                    <a:pt x="47929" y="60009"/>
                  </a:cubicBezTo>
                  <a:lnTo>
                    <a:pt x="47947" y="60000"/>
                  </a:lnTo>
                  <a:cubicBezTo>
                    <a:pt x="48843" y="57257"/>
                    <a:pt x="51425" y="55884"/>
                    <a:pt x="54007" y="55884"/>
                  </a:cubicBezTo>
                  <a:close/>
                  <a:moveTo>
                    <a:pt x="7145" y="55914"/>
                  </a:moveTo>
                  <a:cubicBezTo>
                    <a:pt x="10322" y="55914"/>
                    <a:pt x="13498" y="57993"/>
                    <a:pt x="13538" y="62151"/>
                  </a:cubicBezTo>
                  <a:cubicBezTo>
                    <a:pt x="13063" y="62046"/>
                    <a:pt x="12582" y="61995"/>
                    <a:pt x="12105" y="61995"/>
                  </a:cubicBezTo>
                  <a:cubicBezTo>
                    <a:pt x="10247" y="61995"/>
                    <a:pt x="8440" y="62767"/>
                    <a:pt x="7150" y="64158"/>
                  </a:cubicBezTo>
                  <a:cubicBezTo>
                    <a:pt x="5875" y="62786"/>
                    <a:pt x="4096" y="61998"/>
                    <a:pt x="2226" y="61998"/>
                  </a:cubicBezTo>
                  <a:cubicBezTo>
                    <a:pt x="2216" y="61998"/>
                    <a:pt x="2205" y="61998"/>
                    <a:pt x="2194" y="61998"/>
                  </a:cubicBezTo>
                  <a:cubicBezTo>
                    <a:pt x="1711" y="61998"/>
                    <a:pt x="1227" y="62043"/>
                    <a:pt x="752" y="62151"/>
                  </a:cubicBezTo>
                  <a:cubicBezTo>
                    <a:pt x="792" y="57993"/>
                    <a:pt x="3969" y="55914"/>
                    <a:pt x="7145" y="55914"/>
                  </a:cubicBezTo>
                  <a:close/>
                  <a:moveTo>
                    <a:pt x="30465" y="55917"/>
                  </a:moveTo>
                  <a:cubicBezTo>
                    <a:pt x="33638" y="55917"/>
                    <a:pt x="36811" y="57993"/>
                    <a:pt x="36854" y="62147"/>
                  </a:cubicBezTo>
                  <a:lnTo>
                    <a:pt x="36854" y="62147"/>
                  </a:lnTo>
                  <a:cubicBezTo>
                    <a:pt x="36384" y="62047"/>
                    <a:pt x="35912" y="61999"/>
                    <a:pt x="35443" y="61999"/>
                  </a:cubicBezTo>
                  <a:cubicBezTo>
                    <a:pt x="33580" y="61999"/>
                    <a:pt x="31775" y="62765"/>
                    <a:pt x="30483" y="64158"/>
                  </a:cubicBezTo>
                  <a:cubicBezTo>
                    <a:pt x="29201" y="62778"/>
                    <a:pt x="27409" y="61998"/>
                    <a:pt x="25528" y="61998"/>
                  </a:cubicBezTo>
                  <a:cubicBezTo>
                    <a:pt x="25044" y="61998"/>
                    <a:pt x="24560" y="62052"/>
                    <a:pt x="24085" y="62151"/>
                  </a:cubicBezTo>
                  <a:cubicBezTo>
                    <a:pt x="24116" y="57996"/>
                    <a:pt x="27290" y="55917"/>
                    <a:pt x="30465" y="55917"/>
                  </a:cubicBezTo>
                  <a:close/>
                  <a:moveTo>
                    <a:pt x="119322" y="62140"/>
                  </a:moveTo>
                  <a:cubicBezTo>
                    <a:pt x="121256" y="62140"/>
                    <a:pt x="123125" y="62943"/>
                    <a:pt x="124469" y="64391"/>
                  </a:cubicBezTo>
                  <a:cubicBezTo>
                    <a:pt x="124450" y="64390"/>
                    <a:pt x="124430" y="64390"/>
                    <a:pt x="124410" y="64390"/>
                  </a:cubicBezTo>
                  <a:cubicBezTo>
                    <a:pt x="122541" y="64390"/>
                    <a:pt x="120773" y="65229"/>
                    <a:pt x="119532" y="66532"/>
                  </a:cubicBezTo>
                  <a:cubicBezTo>
                    <a:pt x="119613" y="64946"/>
                    <a:pt x="119030" y="63441"/>
                    <a:pt x="118045" y="62258"/>
                  </a:cubicBezTo>
                  <a:cubicBezTo>
                    <a:pt x="118470" y="62179"/>
                    <a:pt x="118898" y="62140"/>
                    <a:pt x="119322" y="62140"/>
                  </a:cubicBezTo>
                  <a:close/>
                  <a:moveTo>
                    <a:pt x="129616" y="62140"/>
                  </a:moveTo>
                  <a:cubicBezTo>
                    <a:pt x="130040" y="62140"/>
                    <a:pt x="130468" y="62179"/>
                    <a:pt x="130894" y="62258"/>
                  </a:cubicBezTo>
                  <a:cubicBezTo>
                    <a:pt x="129908" y="63423"/>
                    <a:pt x="129326" y="64928"/>
                    <a:pt x="129415" y="66523"/>
                  </a:cubicBezTo>
                  <a:lnTo>
                    <a:pt x="129406" y="66532"/>
                  </a:lnTo>
                  <a:cubicBezTo>
                    <a:pt x="128156" y="65229"/>
                    <a:pt x="126388" y="64390"/>
                    <a:pt x="124528" y="64390"/>
                  </a:cubicBezTo>
                  <a:cubicBezTo>
                    <a:pt x="124509" y="64390"/>
                    <a:pt x="124489" y="64390"/>
                    <a:pt x="124469" y="64391"/>
                  </a:cubicBezTo>
                  <a:cubicBezTo>
                    <a:pt x="125807" y="62943"/>
                    <a:pt x="127680" y="62140"/>
                    <a:pt x="129616" y="62140"/>
                  </a:cubicBezTo>
                  <a:close/>
                  <a:moveTo>
                    <a:pt x="95796" y="62176"/>
                  </a:moveTo>
                  <a:cubicBezTo>
                    <a:pt x="97737" y="62176"/>
                    <a:pt x="99610" y="62980"/>
                    <a:pt x="100948" y="64435"/>
                  </a:cubicBezTo>
                  <a:cubicBezTo>
                    <a:pt x="100928" y="64435"/>
                    <a:pt x="100908" y="64435"/>
                    <a:pt x="100888" y="64435"/>
                  </a:cubicBezTo>
                  <a:cubicBezTo>
                    <a:pt x="99020" y="64435"/>
                    <a:pt x="97252" y="65265"/>
                    <a:pt x="96011" y="66568"/>
                  </a:cubicBezTo>
                  <a:cubicBezTo>
                    <a:pt x="96091" y="64982"/>
                    <a:pt x="95509" y="63477"/>
                    <a:pt x="94514" y="62294"/>
                  </a:cubicBezTo>
                  <a:cubicBezTo>
                    <a:pt x="94941" y="62215"/>
                    <a:pt x="95370" y="62176"/>
                    <a:pt x="95796" y="62176"/>
                  </a:cubicBezTo>
                  <a:close/>
                  <a:moveTo>
                    <a:pt x="82771" y="62185"/>
                  </a:moveTo>
                  <a:cubicBezTo>
                    <a:pt x="83195" y="62185"/>
                    <a:pt x="83623" y="62224"/>
                    <a:pt x="84048" y="62303"/>
                  </a:cubicBezTo>
                  <a:cubicBezTo>
                    <a:pt x="83063" y="63477"/>
                    <a:pt x="82480" y="64991"/>
                    <a:pt x="82561" y="66577"/>
                  </a:cubicBezTo>
                  <a:cubicBezTo>
                    <a:pt x="81320" y="65274"/>
                    <a:pt x="79552" y="64435"/>
                    <a:pt x="77683" y="64435"/>
                  </a:cubicBezTo>
                  <a:cubicBezTo>
                    <a:pt x="77666" y="64435"/>
                    <a:pt x="77650" y="64435"/>
                    <a:pt x="77633" y="64435"/>
                  </a:cubicBezTo>
                  <a:lnTo>
                    <a:pt x="77633" y="64435"/>
                  </a:lnTo>
                  <a:cubicBezTo>
                    <a:pt x="78970" y="62988"/>
                    <a:pt x="80838" y="62185"/>
                    <a:pt x="82771" y="62185"/>
                  </a:cubicBezTo>
                  <a:close/>
                  <a:moveTo>
                    <a:pt x="59134" y="62337"/>
                  </a:moveTo>
                  <a:cubicBezTo>
                    <a:pt x="59561" y="62337"/>
                    <a:pt x="59992" y="62376"/>
                    <a:pt x="60420" y="62455"/>
                  </a:cubicBezTo>
                  <a:cubicBezTo>
                    <a:pt x="59427" y="63627"/>
                    <a:pt x="58845" y="65119"/>
                    <a:pt x="58932" y="66720"/>
                  </a:cubicBezTo>
                  <a:lnTo>
                    <a:pt x="58932" y="66720"/>
                  </a:lnTo>
                  <a:cubicBezTo>
                    <a:pt x="57682" y="65417"/>
                    <a:pt x="55914" y="64587"/>
                    <a:pt x="54055" y="64587"/>
                  </a:cubicBezTo>
                  <a:cubicBezTo>
                    <a:pt x="54035" y="64587"/>
                    <a:pt x="54015" y="64588"/>
                    <a:pt x="53995" y="64588"/>
                  </a:cubicBezTo>
                  <a:cubicBezTo>
                    <a:pt x="55331" y="63135"/>
                    <a:pt x="57201" y="62337"/>
                    <a:pt x="59134" y="62337"/>
                  </a:cubicBezTo>
                  <a:close/>
                  <a:moveTo>
                    <a:pt x="48861" y="62333"/>
                  </a:moveTo>
                  <a:cubicBezTo>
                    <a:pt x="50795" y="62333"/>
                    <a:pt x="52662" y="63137"/>
                    <a:pt x="53995" y="64588"/>
                  </a:cubicBezTo>
                  <a:cubicBezTo>
                    <a:pt x="53975" y="64588"/>
                    <a:pt x="53955" y="64587"/>
                    <a:pt x="53935" y="64587"/>
                  </a:cubicBezTo>
                  <a:cubicBezTo>
                    <a:pt x="52067" y="64587"/>
                    <a:pt x="50299" y="65417"/>
                    <a:pt x="49058" y="66720"/>
                  </a:cubicBezTo>
                  <a:cubicBezTo>
                    <a:pt x="49138" y="65134"/>
                    <a:pt x="48556" y="63629"/>
                    <a:pt x="47561" y="62455"/>
                  </a:cubicBezTo>
                  <a:cubicBezTo>
                    <a:pt x="47994" y="62373"/>
                    <a:pt x="48429" y="62333"/>
                    <a:pt x="48861" y="62333"/>
                  </a:cubicBezTo>
                  <a:close/>
                  <a:moveTo>
                    <a:pt x="106103" y="62174"/>
                  </a:moveTo>
                  <a:cubicBezTo>
                    <a:pt x="106576" y="62174"/>
                    <a:pt x="107052" y="62222"/>
                    <a:pt x="107525" y="62321"/>
                  </a:cubicBezTo>
                  <a:cubicBezTo>
                    <a:pt x="106512" y="63566"/>
                    <a:pt x="105939" y="65161"/>
                    <a:pt x="106127" y="66837"/>
                  </a:cubicBezTo>
                  <a:cubicBezTo>
                    <a:pt x="104872" y="65387"/>
                    <a:pt x="103007" y="64435"/>
                    <a:pt x="101030" y="64435"/>
                  </a:cubicBezTo>
                  <a:cubicBezTo>
                    <a:pt x="101003" y="64435"/>
                    <a:pt x="100975" y="64435"/>
                    <a:pt x="100948" y="64435"/>
                  </a:cubicBezTo>
                  <a:cubicBezTo>
                    <a:pt x="102295" y="62981"/>
                    <a:pt x="104168" y="62174"/>
                    <a:pt x="106103" y="62174"/>
                  </a:cubicBezTo>
                  <a:close/>
                  <a:moveTo>
                    <a:pt x="70807" y="57738"/>
                  </a:moveTo>
                  <a:cubicBezTo>
                    <a:pt x="71283" y="57738"/>
                    <a:pt x="71762" y="57786"/>
                    <a:pt x="72239" y="57885"/>
                  </a:cubicBezTo>
                  <a:cubicBezTo>
                    <a:pt x="71271" y="59131"/>
                    <a:pt x="70742" y="60708"/>
                    <a:pt x="70939" y="62348"/>
                  </a:cubicBezTo>
                  <a:cubicBezTo>
                    <a:pt x="71447" y="62234"/>
                    <a:pt x="71959" y="62178"/>
                    <a:pt x="72468" y="62178"/>
                  </a:cubicBezTo>
                  <a:cubicBezTo>
                    <a:pt x="74403" y="62178"/>
                    <a:pt x="76285" y="62981"/>
                    <a:pt x="77633" y="64435"/>
                  </a:cubicBezTo>
                  <a:lnTo>
                    <a:pt x="77633" y="64435"/>
                  </a:lnTo>
                  <a:cubicBezTo>
                    <a:pt x="77630" y="64435"/>
                    <a:pt x="77627" y="64435"/>
                    <a:pt x="77624" y="64435"/>
                  </a:cubicBezTo>
                  <a:cubicBezTo>
                    <a:pt x="77606" y="64435"/>
                    <a:pt x="77587" y="64435"/>
                    <a:pt x="77569" y="64435"/>
                  </a:cubicBezTo>
                  <a:cubicBezTo>
                    <a:pt x="75520" y="64435"/>
                    <a:pt x="73598" y="65435"/>
                    <a:pt x="72346" y="66962"/>
                  </a:cubicBezTo>
                  <a:cubicBezTo>
                    <a:pt x="72703" y="63259"/>
                    <a:pt x="69407" y="59973"/>
                    <a:pt x="65707" y="59973"/>
                  </a:cubicBezTo>
                  <a:cubicBezTo>
                    <a:pt x="65694" y="59973"/>
                    <a:pt x="65682" y="59973"/>
                    <a:pt x="65670" y="59973"/>
                  </a:cubicBezTo>
                  <a:lnTo>
                    <a:pt x="65670" y="59973"/>
                  </a:lnTo>
                  <a:cubicBezTo>
                    <a:pt x="67007" y="58533"/>
                    <a:pt x="68877" y="57738"/>
                    <a:pt x="70807" y="57738"/>
                  </a:cubicBezTo>
                  <a:close/>
                  <a:moveTo>
                    <a:pt x="35611" y="62370"/>
                  </a:moveTo>
                  <a:cubicBezTo>
                    <a:pt x="36087" y="62370"/>
                    <a:pt x="36566" y="62419"/>
                    <a:pt x="37042" y="62518"/>
                  </a:cubicBezTo>
                  <a:cubicBezTo>
                    <a:pt x="36029" y="63763"/>
                    <a:pt x="35456" y="65358"/>
                    <a:pt x="35644" y="67034"/>
                  </a:cubicBezTo>
                  <a:cubicBezTo>
                    <a:pt x="34383" y="65578"/>
                    <a:pt x="32507" y="64632"/>
                    <a:pt x="30521" y="64632"/>
                  </a:cubicBezTo>
                  <a:cubicBezTo>
                    <a:pt x="30502" y="64632"/>
                    <a:pt x="30483" y="64632"/>
                    <a:pt x="30465" y="64633"/>
                  </a:cubicBezTo>
                  <a:cubicBezTo>
                    <a:pt x="30445" y="64632"/>
                    <a:pt x="30425" y="64632"/>
                    <a:pt x="30406" y="64632"/>
                  </a:cubicBezTo>
                  <a:cubicBezTo>
                    <a:pt x="28537" y="64632"/>
                    <a:pt x="26769" y="65471"/>
                    <a:pt x="25528" y="66774"/>
                  </a:cubicBezTo>
                  <a:cubicBezTo>
                    <a:pt x="25608" y="65179"/>
                    <a:pt x="25026" y="63683"/>
                    <a:pt x="24031" y="62500"/>
                  </a:cubicBezTo>
                  <a:cubicBezTo>
                    <a:pt x="24460" y="62420"/>
                    <a:pt x="24890" y="62381"/>
                    <a:pt x="25317" y="62381"/>
                  </a:cubicBezTo>
                  <a:cubicBezTo>
                    <a:pt x="27250" y="62381"/>
                    <a:pt x="29122" y="63178"/>
                    <a:pt x="30465" y="64624"/>
                  </a:cubicBezTo>
                  <a:cubicBezTo>
                    <a:pt x="31802" y="63171"/>
                    <a:pt x="33677" y="62370"/>
                    <a:pt x="35611" y="62370"/>
                  </a:cubicBezTo>
                  <a:close/>
                  <a:moveTo>
                    <a:pt x="112819" y="60274"/>
                  </a:moveTo>
                  <a:cubicBezTo>
                    <a:pt x="115992" y="60274"/>
                    <a:pt x="119164" y="62350"/>
                    <a:pt x="119209" y="66503"/>
                  </a:cubicBezTo>
                  <a:lnTo>
                    <a:pt x="119209" y="66503"/>
                  </a:lnTo>
                  <a:cubicBezTo>
                    <a:pt x="118735" y="66400"/>
                    <a:pt x="118257" y="66350"/>
                    <a:pt x="117783" y="66350"/>
                  </a:cubicBezTo>
                  <a:cubicBezTo>
                    <a:pt x="115922" y="66350"/>
                    <a:pt x="114119" y="67124"/>
                    <a:pt x="112821" y="68521"/>
                  </a:cubicBezTo>
                  <a:cubicBezTo>
                    <a:pt x="111539" y="67142"/>
                    <a:pt x="109747" y="66362"/>
                    <a:pt x="107865" y="66362"/>
                  </a:cubicBezTo>
                  <a:cubicBezTo>
                    <a:pt x="107382" y="66362"/>
                    <a:pt x="106898" y="66407"/>
                    <a:pt x="106423" y="66514"/>
                  </a:cubicBezTo>
                  <a:lnTo>
                    <a:pt x="106423" y="66514"/>
                  </a:lnTo>
                  <a:cubicBezTo>
                    <a:pt x="106463" y="62355"/>
                    <a:pt x="109641" y="60274"/>
                    <a:pt x="112819" y="60274"/>
                  </a:cubicBezTo>
                  <a:close/>
                  <a:moveTo>
                    <a:pt x="136136" y="60276"/>
                  </a:moveTo>
                  <a:cubicBezTo>
                    <a:pt x="139311" y="60276"/>
                    <a:pt x="142484" y="62354"/>
                    <a:pt x="142525" y="66514"/>
                  </a:cubicBezTo>
                  <a:lnTo>
                    <a:pt x="142516" y="66523"/>
                  </a:lnTo>
                  <a:cubicBezTo>
                    <a:pt x="142042" y="66421"/>
                    <a:pt x="141565" y="66372"/>
                    <a:pt x="141091" y="66372"/>
                  </a:cubicBezTo>
                  <a:cubicBezTo>
                    <a:pt x="139233" y="66372"/>
                    <a:pt x="137428" y="67138"/>
                    <a:pt x="136136" y="68530"/>
                  </a:cubicBezTo>
                  <a:cubicBezTo>
                    <a:pt x="134854" y="67150"/>
                    <a:pt x="133062" y="66371"/>
                    <a:pt x="131181" y="66371"/>
                  </a:cubicBezTo>
                  <a:cubicBezTo>
                    <a:pt x="130697" y="66371"/>
                    <a:pt x="130213" y="66425"/>
                    <a:pt x="129738" y="66523"/>
                  </a:cubicBezTo>
                  <a:cubicBezTo>
                    <a:pt x="129778" y="62359"/>
                    <a:pt x="132958" y="60276"/>
                    <a:pt x="136136" y="60276"/>
                  </a:cubicBezTo>
                  <a:close/>
                  <a:moveTo>
                    <a:pt x="89289" y="60321"/>
                  </a:moveTo>
                  <a:cubicBezTo>
                    <a:pt x="92462" y="60321"/>
                    <a:pt x="95638" y="62397"/>
                    <a:pt x="95679" y="66548"/>
                  </a:cubicBezTo>
                  <a:lnTo>
                    <a:pt x="95679" y="66548"/>
                  </a:lnTo>
                  <a:cubicBezTo>
                    <a:pt x="95209" y="66448"/>
                    <a:pt x="94735" y="66398"/>
                    <a:pt x="94264" y="66398"/>
                  </a:cubicBezTo>
                  <a:cubicBezTo>
                    <a:pt x="92405" y="66398"/>
                    <a:pt x="90601" y="67165"/>
                    <a:pt x="89308" y="68557"/>
                  </a:cubicBezTo>
                  <a:cubicBezTo>
                    <a:pt x="88027" y="67177"/>
                    <a:pt x="86235" y="66398"/>
                    <a:pt x="84353" y="66398"/>
                  </a:cubicBezTo>
                  <a:cubicBezTo>
                    <a:pt x="83869" y="66398"/>
                    <a:pt x="83385" y="66452"/>
                    <a:pt x="82910" y="66550"/>
                  </a:cubicBezTo>
                  <a:cubicBezTo>
                    <a:pt x="82942" y="62398"/>
                    <a:pt x="86114" y="60321"/>
                    <a:pt x="89289" y="60321"/>
                  </a:cubicBezTo>
                  <a:close/>
                  <a:moveTo>
                    <a:pt x="42335" y="60475"/>
                  </a:moveTo>
                  <a:cubicBezTo>
                    <a:pt x="45508" y="60475"/>
                    <a:pt x="48684" y="62552"/>
                    <a:pt x="48726" y="66708"/>
                  </a:cubicBezTo>
                  <a:lnTo>
                    <a:pt x="48726" y="66708"/>
                  </a:lnTo>
                  <a:cubicBezTo>
                    <a:pt x="48257" y="66608"/>
                    <a:pt x="47784" y="66560"/>
                    <a:pt x="47315" y="66560"/>
                  </a:cubicBezTo>
                  <a:cubicBezTo>
                    <a:pt x="45452" y="66560"/>
                    <a:pt x="43648" y="67326"/>
                    <a:pt x="42355" y="68719"/>
                  </a:cubicBezTo>
                  <a:cubicBezTo>
                    <a:pt x="41081" y="67346"/>
                    <a:pt x="39302" y="66559"/>
                    <a:pt x="37432" y="66559"/>
                  </a:cubicBezTo>
                  <a:cubicBezTo>
                    <a:pt x="37421" y="66559"/>
                    <a:pt x="37411" y="66559"/>
                    <a:pt x="37400" y="66559"/>
                  </a:cubicBezTo>
                  <a:cubicBezTo>
                    <a:pt x="36916" y="66559"/>
                    <a:pt x="36432" y="66604"/>
                    <a:pt x="35958" y="66711"/>
                  </a:cubicBezTo>
                  <a:cubicBezTo>
                    <a:pt x="35989" y="62554"/>
                    <a:pt x="39161" y="60475"/>
                    <a:pt x="42335" y="60475"/>
                  </a:cubicBezTo>
                  <a:close/>
                  <a:moveTo>
                    <a:pt x="65651" y="60478"/>
                  </a:moveTo>
                  <a:cubicBezTo>
                    <a:pt x="68826" y="60478"/>
                    <a:pt x="72001" y="62555"/>
                    <a:pt x="72041" y="66711"/>
                  </a:cubicBezTo>
                  <a:cubicBezTo>
                    <a:pt x="71566" y="66609"/>
                    <a:pt x="71088" y="66560"/>
                    <a:pt x="70614" y="66560"/>
                  </a:cubicBezTo>
                  <a:cubicBezTo>
                    <a:pt x="68752" y="66560"/>
                    <a:pt x="66952" y="67326"/>
                    <a:pt x="65653" y="68719"/>
                  </a:cubicBezTo>
                  <a:cubicBezTo>
                    <a:pt x="64371" y="67339"/>
                    <a:pt x="62579" y="66559"/>
                    <a:pt x="60697" y="66559"/>
                  </a:cubicBezTo>
                  <a:cubicBezTo>
                    <a:pt x="60214" y="66559"/>
                    <a:pt x="59730" y="66613"/>
                    <a:pt x="59255" y="66711"/>
                  </a:cubicBezTo>
                  <a:cubicBezTo>
                    <a:pt x="59295" y="62557"/>
                    <a:pt x="62473" y="60478"/>
                    <a:pt x="65651" y="60478"/>
                  </a:cubicBezTo>
                  <a:close/>
                  <a:moveTo>
                    <a:pt x="18806" y="60522"/>
                  </a:moveTo>
                  <a:cubicBezTo>
                    <a:pt x="21979" y="60522"/>
                    <a:pt x="25151" y="62596"/>
                    <a:pt x="25196" y="66747"/>
                  </a:cubicBezTo>
                  <a:lnTo>
                    <a:pt x="25196" y="66747"/>
                  </a:lnTo>
                  <a:cubicBezTo>
                    <a:pt x="24723" y="66645"/>
                    <a:pt x="24245" y="66596"/>
                    <a:pt x="23772" y="66596"/>
                  </a:cubicBezTo>
                  <a:cubicBezTo>
                    <a:pt x="21913" y="66596"/>
                    <a:pt x="20107" y="67362"/>
                    <a:pt x="18807" y="68754"/>
                  </a:cubicBezTo>
                  <a:cubicBezTo>
                    <a:pt x="17526" y="67374"/>
                    <a:pt x="15734" y="66595"/>
                    <a:pt x="13852" y="66595"/>
                  </a:cubicBezTo>
                  <a:cubicBezTo>
                    <a:pt x="13368" y="66595"/>
                    <a:pt x="12884" y="66649"/>
                    <a:pt x="12409" y="66747"/>
                  </a:cubicBezTo>
                  <a:cubicBezTo>
                    <a:pt x="12454" y="62599"/>
                    <a:pt x="15631" y="60522"/>
                    <a:pt x="18806" y="60522"/>
                  </a:cubicBezTo>
                  <a:close/>
                  <a:moveTo>
                    <a:pt x="84142" y="66790"/>
                  </a:moveTo>
                  <a:cubicBezTo>
                    <a:pt x="86075" y="66790"/>
                    <a:pt x="87947" y="67588"/>
                    <a:pt x="89290" y="69041"/>
                  </a:cubicBezTo>
                  <a:lnTo>
                    <a:pt x="89290" y="69041"/>
                  </a:lnTo>
                  <a:cubicBezTo>
                    <a:pt x="89287" y="69041"/>
                    <a:pt x="89284" y="69041"/>
                    <a:pt x="89281" y="69041"/>
                  </a:cubicBezTo>
                  <a:cubicBezTo>
                    <a:pt x="89262" y="69041"/>
                    <a:pt x="89242" y="69041"/>
                    <a:pt x="89222" y="69041"/>
                  </a:cubicBezTo>
                  <a:cubicBezTo>
                    <a:pt x="87354" y="69041"/>
                    <a:pt x="85594" y="69879"/>
                    <a:pt x="84344" y="71183"/>
                  </a:cubicBezTo>
                  <a:cubicBezTo>
                    <a:pt x="84434" y="69588"/>
                    <a:pt x="83851" y="68082"/>
                    <a:pt x="82857" y="66909"/>
                  </a:cubicBezTo>
                  <a:cubicBezTo>
                    <a:pt x="83285" y="66829"/>
                    <a:pt x="83715" y="66790"/>
                    <a:pt x="84142" y="66790"/>
                  </a:cubicBezTo>
                  <a:close/>
                  <a:moveTo>
                    <a:pt x="94437" y="66782"/>
                  </a:moveTo>
                  <a:cubicBezTo>
                    <a:pt x="94862" y="66782"/>
                    <a:pt x="95290" y="66821"/>
                    <a:pt x="95715" y="66900"/>
                  </a:cubicBezTo>
                  <a:cubicBezTo>
                    <a:pt x="94720" y="68082"/>
                    <a:pt x="94138" y="69579"/>
                    <a:pt x="94228" y="71174"/>
                  </a:cubicBezTo>
                  <a:lnTo>
                    <a:pt x="94219" y="71183"/>
                  </a:lnTo>
                  <a:cubicBezTo>
                    <a:pt x="92977" y="69879"/>
                    <a:pt x="91209" y="69041"/>
                    <a:pt x="89341" y="69041"/>
                  </a:cubicBezTo>
                  <a:cubicBezTo>
                    <a:pt x="89324" y="69041"/>
                    <a:pt x="89307" y="69041"/>
                    <a:pt x="89290" y="69041"/>
                  </a:cubicBezTo>
                  <a:lnTo>
                    <a:pt x="89290" y="69041"/>
                  </a:lnTo>
                  <a:cubicBezTo>
                    <a:pt x="90628" y="67586"/>
                    <a:pt x="92502" y="66782"/>
                    <a:pt x="94437" y="66782"/>
                  </a:cubicBezTo>
                  <a:close/>
                  <a:moveTo>
                    <a:pt x="47476" y="66925"/>
                  </a:moveTo>
                  <a:cubicBezTo>
                    <a:pt x="47900" y="66925"/>
                    <a:pt x="48328" y="66964"/>
                    <a:pt x="48753" y="67043"/>
                  </a:cubicBezTo>
                  <a:cubicBezTo>
                    <a:pt x="47767" y="68226"/>
                    <a:pt x="47185" y="69731"/>
                    <a:pt x="47266" y="71317"/>
                  </a:cubicBezTo>
                  <a:cubicBezTo>
                    <a:pt x="46024" y="70014"/>
                    <a:pt x="44257" y="69184"/>
                    <a:pt x="42388" y="69184"/>
                  </a:cubicBezTo>
                  <a:cubicBezTo>
                    <a:pt x="42371" y="69184"/>
                    <a:pt x="42354" y="69184"/>
                    <a:pt x="42337" y="69184"/>
                  </a:cubicBezTo>
                  <a:lnTo>
                    <a:pt x="42337" y="69184"/>
                  </a:lnTo>
                  <a:cubicBezTo>
                    <a:pt x="43675" y="67729"/>
                    <a:pt x="45543" y="66925"/>
                    <a:pt x="47476" y="66925"/>
                  </a:cubicBezTo>
                  <a:close/>
                  <a:moveTo>
                    <a:pt x="60488" y="66929"/>
                  </a:moveTo>
                  <a:cubicBezTo>
                    <a:pt x="62422" y="66929"/>
                    <a:pt x="64295" y="67727"/>
                    <a:pt x="65636" y="69175"/>
                  </a:cubicBezTo>
                  <a:lnTo>
                    <a:pt x="65636" y="69175"/>
                  </a:lnTo>
                  <a:cubicBezTo>
                    <a:pt x="65622" y="69175"/>
                    <a:pt x="65608" y="69175"/>
                    <a:pt x="65593" y="69175"/>
                  </a:cubicBezTo>
                  <a:cubicBezTo>
                    <a:pt x="63725" y="69175"/>
                    <a:pt x="61966" y="70014"/>
                    <a:pt x="60715" y="71317"/>
                  </a:cubicBezTo>
                  <a:cubicBezTo>
                    <a:pt x="60805" y="69731"/>
                    <a:pt x="60223" y="68226"/>
                    <a:pt x="59228" y="67043"/>
                  </a:cubicBezTo>
                  <a:cubicBezTo>
                    <a:pt x="59647" y="66967"/>
                    <a:pt x="60069" y="66929"/>
                    <a:pt x="60488" y="66929"/>
                  </a:cubicBezTo>
                  <a:close/>
                  <a:moveTo>
                    <a:pt x="23953" y="66970"/>
                  </a:moveTo>
                  <a:cubicBezTo>
                    <a:pt x="24378" y="66970"/>
                    <a:pt x="24806" y="67009"/>
                    <a:pt x="25232" y="67088"/>
                  </a:cubicBezTo>
                  <a:cubicBezTo>
                    <a:pt x="24239" y="68277"/>
                    <a:pt x="23657" y="69770"/>
                    <a:pt x="23744" y="71361"/>
                  </a:cubicBezTo>
                  <a:lnTo>
                    <a:pt x="23744" y="71361"/>
                  </a:lnTo>
                  <a:cubicBezTo>
                    <a:pt x="22494" y="70058"/>
                    <a:pt x="20726" y="69220"/>
                    <a:pt x="18866" y="69220"/>
                  </a:cubicBezTo>
                  <a:cubicBezTo>
                    <a:pt x="18846" y="69220"/>
                    <a:pt x="18827" y="69220"/>
                    <a:pt x="18807" y="69220"/>
                  </a:cubicBezTo>
                  <a:cubicBezTo>
                    <a:pt x="20144" y="67773"/>
                    <a:pt x="22018" y="66970"/>
                    <a:pt x="23953" y="66970"/>
                  </a:cubicBezTo>
                  <a:close/>
                  <a:moveTo>
                    <a:pt x="13652" y="66970"/>
                  </a:moveTo>
                  <a:cubicBezTo>
                    <a:pt x="15588" y="66970"/>
                    <a:pt x="17463" y="67773"/>
                    <a:pt x="18807" y="69220"/>
                  </a:cubicBezTo>
                  <a:cubicBezTo>
                    <a:pt x="18787" y="69220"/>
                    <a:pt x="18768" y="69220"/>
                    <a:pt x="18748" y="69220"/>
                  </a:cubicBezTo>
                  <a:cubicBezTo>
                    <a:pt x="16879" y="69220"/>
                    <a:pt x="15111" y="70058"/>
                    <a:pt x="13870" y="71362"/>
                  </a:cubicBezTo>
                  <a:cubicBezTo>
                    <a:pt x="13951" y="69776"/>
                    <a:pt x="13368" y="68271"/>
                    <a:pt x="12374" y="67088"/>
                  </a:cubicBezTo>
                  <a:cubicBezTo>
                    <a:pt x="12799" y="67009"/>
                    <a:pt x="13227" y="66970"/>
                    <a:pt x="13652" y="66970"/>
                  </a:cubicBezTo>
                  <a:close/>
                  <a:moveTo>
                    <a:pt x="107653" y="66739"/>
                  </a:moveTo>
                  <a:cubicBezTo>
                    <a:pt x="109587" y="66739"/>
                    <a:pt x="111464" y="67541"/>
                    <a:pt x="112812" y="68996"/>
                  </a:cubicBezTo>
                  <a:cubicBezTo>
                    <a:pt x="114149" y="67549"/>
                    <a:pt x="116022" y="66746"/>
                    <a:pt x="117958" y="66746"/>
                  </a:cubicBezTo>
                  <a:cubicBezTo>
                    <a:pt x="118383" y="66746"/>
                    <a:pt x="118811" y="66785"/>
                    <a:pt x="119236" y="66864"/>
                  </a:cubicBezTo>
                  <a:cubicBezTo>
                    <a:pt x="118242" y="68047"/>
                    <a:pt x="117659" y="69552"/>
                    <a:pt x="117749" y="71138"/>
                  </a:cubicBezTo>
                  <a:cubicBezTo>
                    <a:pt x="116499" y="69835"/>
                    <a:pt x="114731" y="69005"/>
                    <a:pt x="112871" y="69005"/>
                  </a:cubicBezTo>
                  <a:cubicBezTo>
                    <a:pt x="112851" y="69005"/>
                    <a:pt x="112832" y="69005"/>
                    <a:pt x="112812" y="69005"/>
                  </a:cubicBezTo>
                  <a:cubicBezTo>
                    <a:pt x="112793" y="69005"/>
                    <a:pt x="112774" y="69005"/>
                    <a:pt x="112756" y="69005"/>
                  </a:cubicBezTo>
                  <a:cubicBezTo>
                    <a:pt x="110769" y="69005"/>
                    <a:pt x="108893" y="69951"/>
                    <a:pt x="107641" y="71398"/>
                  </a:cubicBezTo>
                  <a:lnTo>
                    <a:pt x="107641" y="71398"/>
                  </a:lnTo>
                  <a:cubicBezTo>
                    <a:pt x="107802" y="69707"/>
                    <a:pt x="107213" y="68132"/>
                    <a:pt x="106177" y="66897"/>
                  </a:cubicBezTo>
                  <a:lnTo>
                    <a:pt x="106177" y="66897"/>
                  </a:lnTo>
                  <a:cubicBezTo>
                    <a:pt x="106668" y="66791"/>
                    <a:pt x="107162" y="66739"/>
                    <a:pt x="107653" y="66739"/>
                  </a:cubicBezTo>
                  <a:close/>
                  <a:moveTo>
                    <a:pt x="37174" y="66927"/>
                  </a:moveTo>
                  <a:cubicBezTo>
                    <a:pt x="39113" y="66927"/>
                    <a:pt x="40989" y="67729"/>
                    <a:pt x="42337" y="69184"/>
                  </a:cubicBezTo>
                  <a:lnTo>
                    <a:pt x="42337" y="69184"/>
                  </a:lnTo>
                  <a:cubicBezTo>
                    <a:pt x="42334" y="69184"/>
                    <a:pt x="42331" y="69184"/>
                    <a:pt x="42328" y="69184"/>
                  </a:cubicBezTo>
                  <a:cubicBezTo>
                    <a:pt x="42301" y="69184"/>
                    <a:pt x="42274" y="69184"/>
                    <a:pt x="42246" y="69184"/>
                  </a:cubicBezTo>
                  <a:cubicBezTo>
                    <a:pt x="40269" y="69184"/>
                    <a:pt x="38404" y="70136"/>
                    <a:pt x="37158" y="71577"/>
                  </a:cubicBezTo>
                  <a:cubicBezTo>
                    <a:pt x="37320" y="69910"/>
                    <a:pt x="36728" y="68324"/>
                    <a:pt x="35689" y="67088"/>
                  </a:cubicBezTo>
                  <a:lnTo>
                    <a:pt x="35680" y="67088"/>
                  </a:lnTo>
                  <a:cubicBezTo>
                    <a:pt x="36177" y="66980"/>
                    <a:pt x="36678" y="66927"/>
                    <a:pt x="37174" y="66927"/>
                  </a:cubicBezTo>
                  <a:close/>
                  <a:moveTo>
                    <a:pt x="124481" y="64880"/>
                  </a:moveTo>
                  <a:cubicBezTo>
                    <a:pt x="127655" y="64880"/>
                    <a:pt x="130827" y="66957"/>
                    <a:pt x="130867" y="71111"/>
                  </a:cubicBezTo>
                  <a:lnTo>
                    <a:pt x="130858" y="71129"/>
                  </a:lnTo>
                  <a:cubicBezTo>
                    <a:pt x="130380" y="71024"/>
                    <a:pt x="129897" y="70973"/>
                    <a:pt x="129419" y="70973"/>
                  </a:cubicBezTo>
                  <a:cubicBezTo>
                    <a:pt x="127565" y="70973"/>
                    <a:pt x="125767" y="71740"/>
                    <a:pt x="124478" y="73136"/>
                  </a:cubicBezTo>
                  <a:cubicBezTo>
                    <a:pt x="123204" y="71764"/>
                    <a:pt x="121425" y="70977"/>
                    <a:pt x="119555" y="70977"/>
                  </a:cubicBezTo>
                  <a:cubicBezTo>
                    <a:pt x="119544" y="70977"/>
                    <a:pt x="119534" y="70977"/>
                    <a:pt x="119523" y="70977"/>
                  </a:cubicBezTo>
                  <a:cubicBezTo>
                    <a:pt x="119039" y="70977"/>
                    <a:pt x="118555" y="71021"/>
                    <a:pt x="118080" y="71129"/>
                  </a:cubicBezTo>
                  <a:cubicBezTo>
                    <a:pt x="118121" y="66963"/>
                    <a:pt x="121302" y="64880"/>
                    <a:pt x="124481" y="64880"/>
                  </a:cubicBezTo>
                  <a:close/>
                  <a:moveTo>
                    <a:pt x="77631" y="64934"/>
                  </a:moveTo>
                  <a:cubicBezTo>
                    <a:pt x="80806" y="64934"/>
                    <a:pt x="83981" y="67013"/>
                    <a:pt x="84022" y="71174"/>
                  </a:cubicBezTo>
                  <a:cubicBezTo>
                    <a:pt x="83541" y="71069"/>
                    <a:pt x="83056" y="71017"/>
                    <a:pt x="82576" y="71017"/>
                  </a:cubicBezTo>
                  <a:cubicBezTo>
                    <a:pt x="80721" y="71017"/>
                    <a:pt x="78928" y="71782"/>
                    <a:pt x="77633" y="73163"/>
                  </a:cubicBezTo>
                  <a:lnTo>
                    <a:pt x="77633" y="73172"/>
                  </a:lnTo>
                  <a:cubicBezTo>
                    <a:pt x="76351" y="71801"/>
                    <a:pt x="74559" y="71012"/>
                    <a:pt x="72678" y="71012"/>
                  </a:cubicBezTo>
                  <a:cubicBezTo>
                    <a:pt x="72194" y="71012"/>
                    <a:pt x="71710" y="71066"/>
                    <a:pt x="71235" y="71174"/>
                  </a:cubicBezTo>
                  <a:cubicBezTo>
                    <a:pt x="71275" y="67015"/>
                    <a:pt x="74454" y="64934"/>
                    <a:pt x="77631" y="64934"/>
                  </a:cubicBezTo>
                  <a:close/>
                  <a:moveTo>
                    <a:pt x="100937" y="64934"/>
                  </a:moveTo>
                  <a:cubicBezTo>
                    <a:pt x="104113" y="64934"/>
                    <a:pt x="107288" y="67013"/>
                    <a:pt x="107328" y="71174"/>
                  </a:cubicBezTo>
                  <a:cubicBezTo>
                    <a:pt x="106849" y="71069"/>
                    <a:pt x="106366" y="71017"/>
                    <a:pt x="105887" y="71017"/>
                  </a:cubicBezTo>
                  <a:cubicBezTo>
                    <a:pt x="104037" y="71017"/>
                    <a:pt x="102243" y="71782"/>
                    <a:pt x="100948" y="73163"/>
                  </a:cubicBezTo>
                  <a:lnTo>
                    <a:pt x="100939" y="73172"/>
                  </a:lnTo>
                  <a:cubicBezTo>
                    <a:pt x="99658" y="71801"/>
                    <a:pt x="97866" y="71012"/>
                    <a:pt x="95984" y="71012"/>
                  </a:cubicBezTo>
                  <a:cubicBezTo>
                    <a:pt x="95500" y="71012"/>
                    <a:pt x="95016" y="71066"/>
                    <a:pt x="94541" y="71174"/>
                  </a:cubicBezTo>
                  <a:cubicBezTo>
                    <a:pt x="94582" y="67015"/>
                    <a:pt x="97760" y="64934"/>
                    <a:pt x="100937" y="64934"/>
                  </a:cubicBezTo>
                  <a:close/>
                  <a:moveTo>
                    <a:pt x="53992" y="65081"/>
                  </a:moveTo>
                  <a:cubicBezTo>
                    <a:pt x="57167" y="65081"/>
                    <a:pt x="60344" y="67159"/>
                    <a:pt x="60384" y="71317"/>
                  </a:cubicBezTo>
                  <a:cubicBezTo>
                    <a:pt x="59911" y="71215"/>
                    <a:pt x="59433" y="71165"/>
                    <a:pt x="58960" y="71165"/>
                  </a:cubicBezTo>
                  <a:cubicBezTo>
                    <a:pt x="57101" y="71165"/>
                    <a:pt x="55296" y="71932"/>
                    <a:pt x="54004" y="73324"/>
                  </a:cubicBezTo>
                  <a:cubicBezTo>
                    <a:pt x="52723" y="71944"/>
                    <a:pt x="50922" y="71165"/>
                    <a:pt x="49049" y="71165"/>
                  </a:cubicBezTo>
                  <a:cubicBezTo>
                    <a:pt x="48565" y="71165"/>
                    <a:pt x="48081" y="71219"/>
                    <a:pt x="47606" y="71317"/>
                  </a:cubicBezTo>
                  <a:cubicBezTo>
                    <a:pt x="47642" y="67159"/>
                    <a:pt x="50816" y="65081"/>
                    <a:pt x="53992" y="65081"/>
                  </a:cubicBezTo>
                  <a:close/>
                  <a:moveTo>
                    <a:pt x="7148" y="65122"/>
                  </a:moveTo>
                  <a:cubicBezTo>
                    <a:pt x="10323" y="65122"/>
                    <a:pt x="13498" y="67201"/>
                    <a:pt x="13538" y="71362"/>
                  </a:cubicBezTo>
                  <a:cubicBezTo>
                    <a:pt x="13060" y="71257"/>
                    <a:pt x="12578" y="71206"/>
                    <a:pt x="12099" y="71206"/>
                  </a:cubicBezTo>
                  <a:cubicBezTo>
                    <a:pt x="10245" y="71206"/>
                    <a:pt x="8446" y="71973"/>
                    <a:pt x="7150" y="73369"/>
                  </a:cubicBezTo>
                  <a:lnTo>
                    <a:pt x="7150" y="73360"/>
                  </a:lnTo>
                  <a:cubicBezTo>
                    <a:pt x="5875" y="71988"/>
                    <a:pt x="4096" y="71209"/>
                    <a:pt x="2226" y="71209"/>
                  </a:cubicBezTo>
                  <a:cubicBezTo>
                    <a:pt x="2216" y="71209"/>
                    <a:pt x="2205" y="71210"/>
                    <a:pt x="2194" y="71210"/>
                  </a:cubicBezTo>
                  <a:cubicBezTo>
                    <a:pt x="1711" y="71210"/>
                    <a:pt x="1227" y="71254"/>
                    <a:pt x="752" y="71362"/>
                  </a:cubicBezTo>
                  <a:cubicBezTo>
                    <a:pt x="792" y="67203"/>
                    <a:pt x="3970" y="65122"/>
                    <a:pt x="7148" y="65122"/>
                  </a:cubicBezTo>
                  <a:close/>
                  <a:moveTo>
                    <a:pt x="30463" y="65122"/>
                  </a:moveTo>
                  <a:cubicBezTo>
                    <a:pt x="33638" y="65122"/>
                    <a:pt x="36813" y="67201"/>
                    <a:pt x="36854" y="71362"/>
                  </a:cubicBezTo>
                  <a:cubicBezTo>
                    <a:pt x="36375" y="71257"/>
                    <a:pt x="35893" y="71206"/>
                    <a:pt x="35414" y="71206"/>
                  </a:cubicBezTo>
                  <a:cubicBezTo>
                    <a:pt x="33560" y="71206"/>
                    <a:pt x="31761" y="71973"/>
                    <a:pt x="30465" y="73369"/>
                  </a:cubicBezTo>
                  <a:lnTo>
                    <a:pt x="30465" y="73360"/>
                  </a:lnTo>
                  <a:cubicBezTo>
                    <a:pt x="29191" y="71988"/>
                    <a:pt x="27412" y="71209"/>
                    <a:pt x="25542" y="71209"/>
                  </a:cubicBezTo>
                  <a:cubicBezTo>
                    <a:pt x="25531" y="71209"/>
                    <a:pt x="25520" y="71210"/>
                    <a:pt x="25510" y="71210"/>
                  </a:cubicBezTo>
                  <a:cubicBezTo>
                    <a:pt x="25026" y="71210"/>
                    <a:pt x="24542" y="71254"/>
                    <a:pt x="24067" y="71362"/>
                  </a:cubicBezTo>
                  <a:cubicBezTo>
                    <a:pt x="24107" y="67203"/>
                    <a:pt x="27285" y="65122"/>
                    <a:pt x="30463" y="65122"/>
                  </a:cubicBezTo>
                  <a:close/>
                  <a:moveTo>
                    <a:pt x="129608" y="71351"/>
                  </a:moveTo>
                  <a:cubicBezTo>
                    <a:pt x="130035" y="71351"/>
                    <a:pt x="130466" y="71390"/>
                    <a:pt x="130894" y="71469"/>
                  </a:cubicBezTo>
                  <a:cubicBezTo>
                    <a:pt x="129908" y="72634"/>
                    <a:pt x="129326" y="74140"/>
                    <a:pt x="129415" y="75726"/>
                  </a:cubicBezTo>
                  <a:lnTo>
                    <a:pt x="129406" y="75744"/>
                  </a:lnTo>
                  <a:cubicBezTo>
                    <a:pt x="128156" y="74440"/>
                    <a:pt x="126397" y="73602"/>
                    <a:pt x="124528" y="73602"/>
                  </a:cubicBezTo>
                  <a:cubicBezTo>
                    <a:pt x="124509" y="73602"/>
                    <a:pt x="124489" y="73602"/>
                    <a:pt x="124469" y="73602"/>
                  </a:cubicBezTo>
                  <a:cubicBezTo>
                    <a:pt x="124450" y="73602"/>
                    <a:pt x="124430" y="73602"/>
                    <a:pt x="124410" y="73602"/>
                  </a:cubicBezTo>
                  <a:cubicBezTo>
                    <a:pt x="122541" y="73602"/>
                    <a:pt x="120773" y="74440"/>
                    <a:pt x="119532" y="75744"/>
                  </a:cubicBezTo>
                  <a:cubicBezTo>
                    <a:pt x="119613" y="74149"/>
                    <a:pt x="119030" y="72652"/>
                    <a:pt x="118045" y="71469"/>
                  </a:cubicBezTo>
                  <a:cubicBezTo>
                    <a:pt x="118473" y="71390"/>
                    <a:pt x="118903" y="71351"/>
                    <a:pt x="119331" y="71351"/>
                  </a:cubicBezTo>
                  <a:cubicBezTo>
                    <a:pt x="121264" y="71351"/>
                    <a:pt x="123134" y="72148"/>
                    <a:pt x="124469" y="73593"/>
                  </a:cubicBezTo>
                  <a:cubicBezTo>
                    <a:pt x="125805" y="72148"/>
                    <a:pt x="127675" y="71351"/>
                    <a:pt x="129608" y="71351"/>
                  </a:cubicBezTo>
                  <a:close/>
                  <a:moveTo>
                    <a:pt x="48843" y="71540"/>
                  </a:moveTo>
                  <a:cubicBezTo>
                    <a:pt x="50782" y="71540"/>
                    <a:pt x="52650" y="72343"/>
                    <a:pt x="53995" y="73790"/>
                  </a:cubicBezTo>
                  <a:cubicBezTo>
                    <a:pt x="53975" y="73790"/>
                    <a:pt x="53956" y="73790"/>
                    <a:pt x="53936" y="73790"/>
                  </a:cubicBezTo>
                  <a:cubicBezTo>
                    <a:pt x="52067" y="73790"/>
                    <a:pt x="50299" y="74628"/>
                    <a:pt x="49058" y="75932"/>
                  </a:cubicBezTo>
                  <a:cubicBezTo>
                    <a:pt x="49138" y="74337"/>
                    <a:pt x="48556" y="72840"/>
                    <a:pt x="47561" y="71658"/>
                  </a:cubicBezTo>
                  <a:cubicBezTo>
                    <a:pt x="47989" y="71579"/>
                    <a:pt x="48418" y="71540"/>
                    <a:pt x="48843" y="71540"/>
                  </a:cubicBezTo>
                  <a:close/>
                  <a:moveTo>
                    <a:pt x="59141" y="71540"/>
                  </a:moveTo>
                  <a:cubicBezTo>
                    <a:pt x="59566" y="71540"/>
                    <a:pt x="59994" y="71579"/>
                    <a:pt x="60420" y="71658"/>
                  </a:cubicBezTo>
                  <a:cubicBezTo>
                    <a:pt x="59425" y="72840"/>
                    <a:pt x="58843" y="74346"/>
                    <a:pt x="58932" y="75932"/>
                  </a:cubicBezTo>
                  <a:cubicBezTo>
                    <a:pt x="57682" y="74628"/>
                    <a:pt x="55914" y="73790"/>
                    <a:pt x="54054" y="73790"/>
                  </a:cubicBezTo>
                  <a:cubicBezTo>
                    <a:pt x="54034" y="73790"/>
                    <a:pt x="54015" y="73790"/>
                    <a:pt x="53995" y="73790"/>
                  </a:cubicBezTo>
                  <a:cubicBezTo>
                    <a:pt x="55332" y="72343"/>
                    <a:pt x="57206" y="71540"/>
                    <a:pt x="59141" y="71540"/>
                  </a:cubicBezTo>
                  <a:close/>
                  <a:moveTo>
                    <a:pt x="112810" y="69495"/>
                  </a:moveTo>
                  <a:cubicBezTo>
                    <a:pt x="115985" y="69495"/>
                    <a:pt x="119160" y="71574"/>
                    <a:pt x="119200" y="75735"/>
                  </a:cubicBezTo>
                  <a:cubicBezTo>
                    <a:pt x="118721" y="75630"/>
                    <a:pt x="118239" y="75578"/>
                    <a:pt x="117760" y="75578"/>
                  </a:cubicBezTo>
                  <a:cubicBezTo>
                    <a:pt x="115909" y="75578"/>
                    <a:pt x="114116" y="76343"/>
                    <a:pt x="112821" y="77724"/>
                  </a:cubicBezTo>
                  <a:lnTo>
                    <a:pt x="112812" y="77733"/>
                  </a:lnTo>
                  <a:cubicBezTo>
                    <a:pt x="111530" y="76362"/>
                    <a:pt x="109738" y="75573"/>
                    <a:pt x="107856" y="75573"/>
                  </a:cubicBezTo>
                  <a:cubicBezTo>
                    <a:pt x="107373" y="75573"/>
                    <a:pt x="106889" y="75627"/>
                    <a:pt x="106414" y="75735"/>
                  </a:cubicBezTo>
                  <a:lnTo>
                    <a:pt x="106414" y="75735"/>
                  </a:lnTo>
                  <a:cubicBezTo>
                    <a:pt x="106454" y="71576"/>
                    <a:pt x="109632" y="69495"/>
                    <a:pt x="112810" y="69495"/>
                  </a:cubicBezTo>
                  <a:close/>
                  <a:moveTo>
                    <a:pt x="136139" y="69486"/>
                  </a:moveTo>
                  <a:cubicBezTo>
                    <a:pt x="139313" y="69486"/>
                    <a:pt x="142484" y="71562"/>
                    <a:pt x="142525" y="75717"/>
                  </a:cubicBezTo>
                  <a:lnTo>
                    <a:pt x="142516" y="75735"/>
                  </a:lnTo>
                  <a:cubicBezTo>
                    <a:pt x="142037" y="75630"/>
                    <a:pt x="141554" y="75578"/>
                    <a:pt x="141075" y="75578"/>
                  </a:cubicBezTo>
                  <a:cubicBezTo>
                    <a:pt x="139222" y="75578"/>
                    <a:pt x="137424" y="76345"/>
                    <a:pt x="136136" y="77733"/>
                  </a:cubicBezTo>
                  <a:cubicBezTo>
                    <a:pt x="134854" y="76362"/>
                    <a:pt x="133062" y="75573"/>
                    <a:pt x="131181" y="75573"/>
                  </a:cubicBezTo>
                  <a:cubicBezTo>
                    <a:pt x="130697" y="75573"/>
                    <a:pt x="130213" y="75627"/>
                    <a:pt x="129738" y="75735"/>
                  </a:cubicBezTo>
                  <a:cubicBezTo>
                    <a:pt x="129778" y="71569"/>
                    <a:pt x="132960" y="69486"/>
                    <a:pt x="136139" y="69486"/>
                  </a:cubicBezTo>
                  <a:close/>
                  <a:moveTo>
                    <a:pt x="42333" y="69686"/>
                  </a:moveTo>
                  <a:cubicBezTo>
                    <a:pt x="45509" y="69686"/>
                    <a:pt x="48686" y="71765"/>
                    <a:pt x="48726" y="75923"/>
                  </a:cubicBezTo>
                  <a:cubicBezTo>
                    <a:pt x="48248" y="75818"/>
                    <a:pt x="47765" y="75767"/>
                    <a:pt x="47287" y="75767"/>
                  </a:cubicBezTo>
                  <a:cubicBezTo>
                    <a:pt x="45433" y="75767"/>
                    <a:pt x="43633" y="76534"/>
                    <a:pt x="42337" y="77930"/>
                  </a:cubicBezTo>
                  <a:cubicBezTo>
                    <a:pt x="41056" y="76550"/>
                    <a:pt x="39264" y="75770"/>
                    <a:pt x="37382" y="75770"/>
                  </a:cubicBezTo>
                  <a:cubicBezTo>
                    <a:pt x="36898" y="75770"/>
                    <a:pt x="36415" y="75815"/>
                    <a:pt x="35940" y="75923"/>
                  </a:cubicBezTo>
                  <a:cubicBezTo>
                    <a:pt x="35980" y="71765"/>
                    <a:pt x="39156" y="69686"/>
                    <a:pt x="42333" y="69686"/>
                  </a:cubicBezTo>
                  <a:close/>
                  <a:moveTo>
                    <a:pt x="65651" y="69683"/>
                  </a:moveTo>
                  <a:cubicBezTo>
                    <a:pt x="68826" y="69683"/>
                    <a:pt x="72001" y="71762"/>
                    <a:pt x="72041" y="75923"/>
                  </a:cubicBezTo>
                  <a:cubicBezTo>
                    <a:pt x="71563" y="75818"/>
                    <a:pt x="71081" y="75767"/>
                    <a:pt x="70602" y="75767"/>
                  </a:cubicBezTo>
                  <a:cubicBezTo>
                    <a:pt x="68748" y="75767"/>
                    <a:pt x="66949" y="76534"/>
                    <a:pt x="65653" y="77930"/>
                  </a:cubicBezTo>
                  <a:cubicBezTo>
                    <a:pt x="64371" y="76550"/>
                    <a:pt x="62579" y="75770"/>
                    <a:pt x="60697" y="75770"/>
                  </a:cubicBezTo>
                  <a:cubicBezTo>
                    <a:pt x="60214" y="75770"/>
                    <a:pt x="59730" y="75815"/>
                    <a:pt x="59255" y="75923"/>
                  </a:cubicBezTo>
                  <a:cubicBezTo>
                    <a:pt x="59295" y="71764"/>
                    <a:pt x="62473" y="69683"/>
                    <a:pt x="65651" y="69683"/>
                  </a:cubicBezTo>
                  <a:close/>
                  <a:moveTo>
                    <a:pt x="82884" y="1"/>
                  </a:moveTo>
                  <a:cubicBezTo>
                    <a:pt x="82642" y="699"/>
                    <a:pt x="82534" y="1434"/>
                    <a:pt x="82579" y="2178"/>
                  </a:cubicBezTo>
                  <a:cubicBezTo>
                    <a:pt x="81329" y="875"/>
                    <a:pt x="79570" y="36"/>
                    <a:pt x="77701" y="36"/>
                  </a:cubicBezTo>
                  <a:cubicBezTo>
                    <a:pt x="77681" y="36"/>
                    <a:pt x="77661" y="36"/>
                    <a:pt x="77642" y="36"/>
                  </a:cubicBezTo>
                  <a:cubicBezTo>
                    <a:pt x="77622" y="36"/>
                    <a:pt x="77602" y="36"/>
                    <a:pt x="77582" y="36"/>
                  </a:cubicBezTo>
                  <a:cubicBezTo>
                    <a:pt x="73834" y="36"/>
                    <a:pt x="70494" y="3399"/>
                    <a:pt x="70948" y="7160"/>
                  </a:cubicBezTo>
                  <a:cubicBezTo>
                    <a:pt x="71458" y="7046"/>
                    <a:pt x="71971" y="6991"/>
                    <a:pt x="72481" y="6991"/>
                  </a:cubicBezTo>
                  <a:cubicBezTo>
                    <a:pt x="74418" y="6991"/>
                    <a:pt x="76294" y="7793"/>
                    <a:pt x="77642" y="9248"/>
                  </a:cubicBezTo>
                  <a:cubicBezTo>
                    <a:pt x="77624" y="9248"/>
                    <a:pt x="77606" y="9248"/>
                    <a:pt x="77587" y="9248"/>
                  </a:cubicBezTo>
                  <a:cubicBezTo>
                    <a:pt x="75529" y="9248"/>
                    <a:pt x="73607" y="10256"/>
                    <a:pt x="72355" y="11784"/>
                  </a:cubicBezTo>
                  <a:cubicBezTo>
                    <a:pt x="72756" y="8058"/>
                    <a:pt x="69443" y="4740"/>
                    <a:pt x="65721" y="4740"/>
                  </a:cubicBezTo>
                  <a:cubicBezTo>
                    <a:pt x="65701" y="4740"/>
                    <a:pt x="65682" y="4740"/>
                    <a:pt x="65662" y="4741"/>
                  </a:cubicBezTo>
                  <a:cubicBezTo>
                    <a:pt x="65642" y="4740"/>
                    <a:pt x="65622" y="4740"/>
                    <a:pt x="65602" y="4740"/>
                  </a:cubicBezTo>
                  <a:cubicBezTo>
                    <a:pt x="63733" y="4740"/>
                    <a:pt x="61966" y="5570"/>
                    <a:pt x="60724" y="6873"/>
                  </a:cubicBezTo>
                  <a:cubicBezTo>
                    <a:pt x="60760" y="6138"/>
                    <a:pt x="60662" y="5395"/>
                    <a:pt x="60420" y="4696"/>
                  </a:cubicBezTo>
                  <a:lnTo>
                    <a:pt x="60043" y="4696"/>
                  </a:lnTo>
                  <a:cubicBezTo>
                    <a:pt x="60276" y="5395"/>
                    <a:pt x="60393" y="6130"/>
                    <a:pt x="60393" y="6864"/>
                  </a:cubicBezTo>
                  <a:cubicBezTo>
                    <a:pt x="59920" y="6762"/>
                    <a:pt x="59442" y="6713"/>
                    <a:pt x="58969" y="6713"/>
                  </a:cubicBezTo>
                  <a:cubicBezTo>
                    <a:pt x="57110" y="6713"/>
                    <a:pt x="55305" y="7479"/>
                    <a:pt x="54013" y="8871"/>
                  </a:cubicBezTo>
                  <a:cubicBezTo>
                    <a:pt x="52732" y="7492"/>
                    <a:pt x="50939" y="6712"/>
                    <a:pt x="49058" y="6712"/>
                  </a:cubicBezTo>
                  <a:cubicBezTo>
                    <a:pt x="48574" y="6712"/>
                    <a:pt x="48090" y="6766"/>
                    <a:pt x="47615" y="6864"/>
                  </a:cubicBezTo>
                  <a:cubicBezTo>
                    <a:pt x="47615" y="6130"/>
                    <a:pt x="47732" y="5395"/>
                    <a:pt x="47965" y="4696"/>
                  </a:cubicBezTo>
                  <a:lnTo>
                    <a:pt x="47588" y="4696"/>
                  </a:lnTo>
                  <a:cubicBezTo>
                    <a:pt x="47346" y="5395"/>
                    <a:pt x="47248" y="6138"/>
                    <a:pt x="47284" y="6873"/>
                  </a:cubicBezTo>
                  <a:cubicBezTo>
                    <a:pt x="46049" y="5577"/>
                    <a:pt x="44293" y="4740"/>
                    <a:pt x="42434" y="4740"/>
                  </a:cubicBezTo>
                  <a:cubicBezTo>
                    <a:pt x="42405" y="4740"/>
                    <a:pt x="42376" y="4740"/>
                    <a:pt x="42346" y="4741"/>
                  </a:cubicBezTo>
                  <a:cubicBezTo>
                    <a:pt x="42319" y="4740"/>
                    <a:pt x="42291" y="4740"/>
                    <a:pt x="42263" y="4740"/>
                  </a:cubicBezTo>
                  <a:cubicBezTo>
                    <a:pt x="40287" y="4740"/>
                    <a:pt x="38431" y="5684"/>
                    <a:pt x="37185" y="7124"/>
                  </a:cubicBezTo>
                  <a:cubicBezTo>
                    <a:pt x="37480" y="3457"/>
                    <a:pt x="34193" y="233"/>
                    <a:pt x="30519" y="233"/>
                  </a:cubicBezTo>
                  <a:cubicBezTo>
                    <a:pt x="30504" y="233"/>
                    <a:pt x="30489" y="233"/>
                    <a:pt x="30474" y="234"/>
                  </a:cubicBezTo>
                  <a:cubicBezTo>
                    <a:pt x="30454" y="233"/>
                    <a:pt x="30434" y="233"/>
                    <a:pt x="30415" y="233"/>
                  </a:cubicBezTo>
                  <a:cubicBezTo>
                    <a:pt x="28546" y="233"/>
                    <a:pt x="26787" y="1072"/>
                    <a:pt x="25536" y="2375"/>
                  </a:cubicBezTo>
                  <a:cubicBezTo>
                    <a:pt x="25581" y="1640"/>
                    <a:pt x="25474" y="897"/>
                    <a:pt x="25232" y="198"/>
                  </a:cubicBezTo>
                  <a:lnTo>
                    <a:pt x="24864" y="198"/>
                  </a:lnTo>
                  <a:cubicBezTo>
                    <a:pt x="25088" y="897"/>
                    <a:pt x="25214" y="1631"/>
                    <a:pt x="25214" y="2366"/>
                  </a:cubicBezTo>
                  <a:cubicBezTo>
                    <a:pt x="24739" y="2264"/>
                    <a:pt x="24260" y="2214"/>
                    <a:pt x="23785" y="2214"/>
                  </a:cubicBezTo>
                  <a:cubicBezTo>
                    <a:pt x="21922" y="2214"/>
                    <a:pt x="20117" y="2981"/>
                    <a:pt x="18825" y="4373"/>
                  </a:cubicBezTo>
                  <a:cubicBezTo>
                    <a:pt x="17544" y="2993"/>
                    <a:pt x="15752" y="2214"/>
                    <a:pt x="13870" y="2214"/>
                  </a:cubicBezTo>
                  <a:cubicBezTo>
                    <a:pt x="13386" y="2214"/>
                    <a:pt x="12902" y="2268"/>
                    <a:pt x="12427" y="2366"/>
                  </a:cubicBezTo>
                  <a:cubicBezTo>
                    <a:pt x="12427" y="1631"/>
                    <a:pt x="12544" y="897"/>
                    <a:pt x="12777" y="198"/>
                  </a:cubicBezTo>
                  <a:lnTo>
                    <a:pt x="12382" y="198"/>
                  </a:lnTo>
                  <a:cubicBezTo>
                    <a:pt x="12141" y="897"/>
                    <a:pt x="12042" y="1640"/>
                    <a:pt x="12078" y="2375"/>
                  </a:cubicBezTo>
                  <a:cubicBezTo>
                    <a:pt x="10836" y="1072"/>
                    <a:pt x="9069" y="233"/>
                    <a:pt x="7200" y="233"/>
                  </a:cubicBezTo>
                  <a:cubicBezTo>
                    <a:pt x="7180" y="233"/>
                    <a:pt x="7160" y="233"/>
                    <a:pt x="7141" y="234"/>
                  </a:cubicBezTo>
                  <a:cubicBezTo>
                    <a:pt x="7126" y="233"/>
                    <a:pt x="7111" y="233"/>
                    <a:pt x="7096" y="233"/>
                  </a:cubicBezTo>
                  <a:cubicBezTo>
                    <a:pt x="3342" y="233"/>
                    <a:pt x="1" y="3600"/>
                    <a:pt x="456" y="7366"/>
                  </a:cubicBezTo>
                  <a:cubicBezTo>
                    <a:pt x="966" y="7252"/>
                    <a:pt x="1482" y="7196"/>
                    <a:pt x="1994" y="7196"/>
                  </a:cubicBezTo>
                  <a:cubicBezTo>
                    <a:pt x="3926" y="7196"/>
                    <a:pt x="5804" y="7993"/>
                    <a:pt x="7149" y="9445"/>
                  </a:cubicBezTo>
                  <a:lnTo>
                    <a:pt x="7149" y="9445"/>
                  </a:lnTo>
                  <a:cubicBezTo>
                    <a:pt x="7147" y="9445"/>
                    <a:pt x="7144" y="9445"/>
                    <a:pt x="7141" y="9445"/>
                  </a:cubicBezTo>
                  <a:cubicBezTo>
                    <a:pt x="7121" y="9445"/>
                    <a:pt x="7101" y="9445"/>
                    <a:pt x="7081" y="9445"/>
                  </a:cubicBezTo>
                  <a:cubicBezTo>
                    <a:pt x="3333" y="9445"/>
                    <a:pt x="1" y="12816"/>
                    <a:pt x="456" y="16569"/>
                  </a:cubicBezTo>
                  <a:cubicBezTo>
                    <a:pt x="961" y="16457"/>
                    <a:pt x="1471" y="16403"/>
                    <a:pt x="1977" y="16403"/>
                  </a:cubicBezTo>
                  <a:cubicBezTo>
                    <a:pt x="3909" y="16403"/>
                    <a:pt x="5782" y="17198"/>
                    <a:pt x="7132" y="18647"/>
                  </a:cubicBezTo>
                  <a:cubicBezTo>
                    <a:pt x="7112" y="18647"/>
                    <a:pt x="7092" y="18647"/>
                    <a:pt x="7072" y="18647"/>
                  </a:cubicBezTo>
                  <a:cubicBezTo>
                    <a:pt x="3333" y="18647"/>
                    <a:pt x="1" y="22009"/>
                    <a:pt x="456" y="25771"/>
                  </a:cubicBezTo>
                  <a:cubicBezTo>
                    <a:pt x="965" y="25657"/>
                    <a:pt x="1479" y="25602"/>
                    <a:pt x="1989" y="25602"/>
                  </a:cubicBezTo>
                  <a:cubicBezTo>
                    <a:pt x="3926" y="25602"/>
                    <a:pt x="5802" y="26404"/>
                    <a:pt x="7150" y="27859"/>
                  </a:cubicBezTo>
                  <a:cubicBezTo>
                    <a:pt x="8483" y="26416"/>
                    <a:pt x="10349" y="25613"/>
                    <a:pt x="12278" y="25613"/>
                  </a:cubicBezTo>
                  <a:cubicBezTo>
                    <a:pt x="12709" y="25613"/>
                    <a:pt x="13143" y="25653"/>
                    <a:pt x="13574" y="25735"/>
                  </a:cubicBezTo>
                  <a:cubicBezTo>
                    <a:pt x="12580" y="26909"/>
                    <a:pt x="11997" y="28414"/>
                    <a:pt x="12087" y="30000"/>
                  </a:cubicBezTo>
                  <a:cubicBezTo>
                    <a:pt x="10837" y="28697"/>
                    <a:pt x="9069" y="27867"/>
                    <a:pt x="7209" y="27867"/>
                  </a:cubicBezTo>
                  <a:cubicBezTo>
                    <a:pt x="7189" y="27867"/>
                    <a:pt x="7169" y="27867"/>
                    <a:pt x="7150" y="27868"/>
                  </a:cubicBezTo>
                  <a:cubicBezTo>
                    <a:pt x="7130" y="27867"/>
                    <a:pt x="7110" y="27867"/>
                    <a:pt x="7090" y="27867"/>
                  </a:cubicBezTo>
                  <a:cubicBezTo>
                    <a:pt x="3342" y="27867"/>
                    <a:pt x="1" y="31230"/>
                    <a:pt x="456" y="34991"/>
                  </a:cubicBezTo>
                  <a:cubicBezTo>
                    <a:pt x="968" y="34875"/>
                    <a:pt x="1485" y="34819"/>
                    <a:pt x="1999" y="34819"/>
                  </a:cubicBezTo>
                  <a:cubicBezTo>
                    <a:pt x="3903" y="34819"/>
                    <a:pt x="5755" y="35598"/>
                    <a:pt x="7096" y="37016"/>
                  </a:cubicBezTo>
                  <a:cubicBezTo>
                    <a:pt x="3341" y="37016"/>
                    <a:pt x="8" y="40377"/>
                    <a:pt x="456" y="44140"/>
                  </a:cubicBezTo>
                  <a:cubicBezTo>
                    <a:pt x="968" y="44025"/>
                    <a:pt x="1485" y="43970"/>
                    <a:pt x="1997" y="43970"/>
                  </a:cubicBezTo>
                  <a:cubicBezTo>
                    <a:pt x="3931" y="43970"/>
                    <a:pt x="5804" y="44767"/>
                    <a:pt x="7150" y="46219"/>
                  </a:cubicBezTo>
                  <a:cubicBezTo>
                    <a:pt x="8485" y="44773"/>
                    <a:pt x="10355" y="43977"/>
                    <a:pt x="12288" y="43977"/>
                  </a:cubicBezTo>
                  <a:cubicBezTo>
                    <a:pt x="12715" y="43977"/>
                    <a:pt x="13146" y="44016"/>
                    <a:pt x="13574" y="44095"/>
                  </a:cubicBezTo>
                  <a:cubicBezTo>
                    <a:pt x="12580" y="45278"/>
                    <a:pt x="11997" y="46774"/>
                    <a:pt x="12087" y="48369"/>
                  </a:cubicBezTo>
                  <a:cubicBezTo>
                    <a:pt x="10837" y="47066"/>
                    <a:pt x="9069" y="46227"/>
                    <a:pt x="7208" y="46227"/>
                  </a:cubicBezTo>
                  <a:cubicBezTo>
                    <a:pt x="7189" y="46227"/>
                    <a:pt x="7169" y="46228"/>
                    <a:pt x="7150" y="46228"/>
                  </a:cubicBezTo>
                  <a:cubicBezTo>
                    <a:pt x="7130" y="46228"/>
                    <a:pt x="7110" y="46227"/>
                    <a:pt x="7090" y="46227"/>
                  </a:cubicBezTo>
                  <a:cubicBezTo>
                    <a:pt x="3342" y="46227"/>
                    <a:pt x="1" y="49590"/>
                    <a:pt x="456" y="53351"/>
                  </a:cubicBezTo>
                  <a:cubicBezTo>
                    <a:pt x="966" y="53237"/>
                    <a:pt x="1482" y="53181"/>
                    <a:pt x="1993" y="53181"/>
                  </a:cubicBezTo>
                  <a:cubicBezTo>
                    <a:pt x="3922" y="53181"/>
                    <a:pt x="5795" y="53978"/>
                    <a:pt x="7141" y="55430"/>
                  </a:cubicBezTo>
                  <a:cubicBezTo>
                    <a:pt x="7121" y="55430"/>
                    <a:pt x="7101" y="55430"/>
                    <a:pt x="7081" y="55430"/>
                  </a:cubicBezTo>
                  <a:cubicBezTo>
                    <a:pt x="3333" y="55430"/>
                    <a:pt x="1" y="58792"/>
                    <a:pt x="456" y="62554"/>
                  </a:cubicBezTo>
                  <a:cubicBezTo>
                    <a:pt x="968" y="62439"/>
                    <a:pt x="1485" y="62383"/>
                    <a:pt x="1997" y="62383"/>
                  </a:cubicBezTo>
                  <a:cubicBezTo>
                    <a:pt x="3931" y="62383"/>
                    <a:pt x="5804" y="63180"/>
                    <a:pt x="7150" y="64633"/>
                  </a:cubicBezTo>
                  <a:cubicBezTo>
                    <a:pt x="8485" y="63187"/>
                    <a:pt x="10355" y="62390"/>
                    <a:pt x="12288" y="62390"/>
                  </a:cubicBezTo>
                  <a:cubicBezTo>
                    <a:pt x="12715" y="62390"/>
                    <a:pt x="13146" y="62429"/>
                    <a:pt x="13574" y="62509"/>
                  </a:cubicBezTo>
                  <a:cubicBezTo>
                    <a:pt x="12580" y="63692"/>
                    <a:pt x="11997" y="65188"/>
                    <a:pt x="12087" y="66783"/>
                  </a:cubicBezTo>
                  <a:cubicBezTo>
                    <a:pt x="10837" y="65480"/>
                    <a:pt x="9069" y="64641"/>
                    <a:pt x="7208" y="64641"/>
                  </a:cubicBezTo>
                  <a:cubicBezTo>
                    <a:pt x="7189" y="64641"/>
                    <a:pt x="7169" y="64641"/>
                    <a:pt x="7150" y="64642"/>
                  </a:cubicBezTo>
                  <a:cubicBezTo>
                    <a:pt x="7130" y="64641"/>
                    <a:pt x="7110" y="64641"/>
                    <a:pt x="7090" y="64641"/>
                  </a:cubicBezTo>
                  <a:cubicBezTo>
                    <a:pt x="3342" y="64641"/>
                    <a:pt x="1" y="68004"/>
                    <a:pt x="456" y="71765"/>
                  </a:cubicBezTo>
                  <a:cubicBezTo>
                    <a:pt x="965" y="71651"/>
                    <a:pt x="1479" y="71596"/>
                    <a:pt x="1989" y="71596"/>
                  </a:cubicBezTo>
                  <a:cubicBezTo>
                    <a:pt x="3926" y="71596"/>
                    <a:pt x="5802" y="72399"/>
                    <a:pt x="7150" y="73853"/>
                  </a:cubicBezTo>
                  <a:cubicBezTo>
                    <a:pt x="8483" y="72402"/>
                    <a:pt x="10349" y="71599"/>
                    <a:pt x="12279" y="71599"/>
                  </a:cubicBezTo>
                  <a:cubicBezTo>
                    <a:pt x="12709" y="71599"/>
                    <a:pt x="13143" y="71639"/>
                    <a:pt x="13574" y="71720"/>
                  </a:cubicBezTo>
                  <a:cubicBezTo>
                    <a:pt x="13037" y="72348"/>
                    <a:pt x="12624" y="73082"/>
                    <a:pt x="12365" y="73862"/>
                  </a:cubicBezTo>
                  <a:lnTo>
                    <a:pt x="12741" y="73862"/>
                  </a:lnTo>
                  <a:cubicBezTo>
                    <a:pt x="13637" y="71119"/>
                    <a:pt x="16222" y="69746"/>
                    <a:pt x="18806" y="69746"/>
                  </a:cubicBezTo>
                  <a:cubicBezTo>
                    <a:pt x="21388" y="69746"/>
                    <a:pt x="23969" y="71117"/>
                    <a:pt x="24864" y="73862"/>
                  </a:cubicBezTo>
                  <a:lnTo>
                    <a:pt x="25241" y="73862"/>
                  </a:lnTo>
                  <a:cubicBezTo>
                    <a:pt x="24981" y="73073"/>
                    <a:pt x="24569" y="72339"/>
                    <a:pt x="24031" y="71702"/>
                  </a:cubicBezTo>
                  <a:cubicBezTo>
                    <a:pt x="24457" y="71623"/>
                    <a:pt x="24885" y="71585"/>
                    <a:pt x="25310" y="71585"/>
                  </a:cubicBezTo>
                  <a:cubicBezTo>
                    <a:pt x="27245" y="71585"/>
                    <a:pt x="29120" y="72387"/>
                    <a:pt x="30465" y="73835"/>
                  </a:cubicBezTo>
                  <a:cubicBezTo>
                    <a:pt x="31802" y="72382"/>
                    <a:pt x="33677" y="71582"/>
                    <a:pt x="35611" y="71582"/>
                  </a:cubicBezTo>
                  <a:cubicBezTo>
                    <a:pt x="36087" y="71582"/>
                    <a:pt x="36566" y="71630"/>
                    <a:pt x="37042" y="71729"/>
                  </a:cubicBezTo>
                  <a:cubicBezTo>
                    <a:pt x="36011" y="72993"/>
                    <a:pt x="35438" y="74615"/>
                    <a:pt x="35644" y="76308"/>
                  </a:cubicBezTo>
                  <a:cubicBezTo>
                    <a:pt x="36151" y="76194"/>
                    <a:pt x="36664" y="76139"/>
                    <a:pt x="37173" y="76139"/>
                  </a:cubicBezTo>
                  <a:cubicBezTo>
                    <a:pt x="39108" y="76139"/>
                    <a:pt x="40989" y="76942"/>
                    <a:pt x="42337" y="78396"/>
                  </a:cubicBezTo>
                  <a:cubicBezTo>
                    <a:pt x="43675" y="76948"/>
                    <a:pt x="45548" y="76146"/>
                    <a:pt x="47484" y="76146"/>
                  </a:cubicBezTo>
                  <a:cubicBezTo>
                    <a:pt x="47908" y="76146"/>
                    <a:pt x="48336" y="76184"/>
                    <a:pt x="48762" y="76263"/>
                  </a:cubicBezTo>
                  <a:cubicBezTo>
                    <a:pt x="48224" y="76899"/>
                    <a:pt x="47812" y="77625"/>
                    <a:pt x="47552" y="78414"/>
                  </a:cubicBezTo>
                  <a:lnTo>
                    <a:pt x="47929" y="78414"/>
                  </a:lnTo>
                  <a:cubicBezTo>
                    <a:pt x="48825" y="75666"/>
                    <a:pt x="51408" y="74291"/>
                    <a:pt x="53990" y="74291"/>
                  </a:cubicBezTo>
                  <a:cubicBezTo>
                    <a:pt x="56571" y="74291"/>
                    <a:pt x="59152" y="75664"/>
                    <a:pt x="60052" y="78414"/>
                  </a:cubicBezTo>
                  <a:lnTo>
                    <a:pt x="60438" y="78414"/>
                  </a:lnTo>
                  <a:cubicBezTo>
                    <a:pt x="60169" y="77625"/>
                    <a:pt x="59766" y="76891"/>
                    <a:pt x="59228" y="76263"/>
                  </a:cubicBezTo>
                  <a:cubicBezTo>
                    <a:pt x="59656" y="76184"/>
                    <a:pt x="60087" y="76145"/>
                    <a:pt x="60514" y="76145"/>
                  </a:cubicBezTo>
                  <a:cubicBezTo>
                    <a:pt x="62447" y="76145"/>
                    <a:pt x="64319" y="76941"/>
                    <a:pt x="65662" y="78387"/>
                  </a:cubicBezTo>
                  <a:cubicBezTo>
                    <a:pt x="67002" y="76933"/>
                    <a:pt x="68877" y="76130"/>
                    <a:pt x="70814" y="76130"/>
                  </a:cubicBezTo>
                  <a:cubicBezTo>
                    <a:pt x="71323" y="76130"/>
                    <a:pt x="71837" y="76185"/>
                    <a:pt x="72346" y="76299"/>
                  </a:cubicBezTo>
                  <a:cubicBezTo>
                    <a:pt x="72801" y="72547"/>
                    <a:pt x="69460" y="69175"/>
                    <a:pt x="65712" y="69175"/>
                  </a:cubicBezTo>
                  <a:cubicBezTo>
                    <a:pt x="65698" y="69175"/>
                    <a:pt x="65684" y="69175"/>
                    <a:pt x="65669" y="69175"/>
                  </a:cubicBezTo>
                  <a:lnTo>
                    <a:pt x="65669" y="69175"/>
                  </a:lnTo>
                  <a:cubicBezTo>
                    <a:pt x="67009" y="67731"/>
                    <a:pt x="68871" y="66936"/>
                    <a:pt x="70797" y="66936"/>
                  </a:cubicBezTo>
                  <a:cubicBezTo>
                    <a:pt x="71279" y="66936"/>
                    <a:pt x="71765" y="66986"/>
                    <a:pt x="72248" y="67088"/>
                  </a:cubicBezTo>
                  <a:cubicBezTo>
                    <a:pt x="71271" y="68333"/>
                    <a:pt x="70742" y="69901"/>
                    <a:pt x="70939" y="71559"/>
                  </a:cubicBezTo>
                  <a:cubicBezTo>
                    <a:pt x="71452" y="71445"/>
                    <a:pt x="71968" y="71389"/>
                    <a:pt x="72480" y="71389"/>
                  </a:cubicBezTo>
                  <a:cubicBezTo>
                    <a:pt x="74414" y="71389"/>
                    <a:pt x="76287" y="72186"/>
                    <a:pt x="77633" y="73638"/>
                  </a:cubicBezTo>
                  <a:cubicBezTo>
                    <a:pt x="78970" y="72190"/>
                    <a:pt x="80844" y="71388"/>
                    <a:pt x="82779" y="71388"/>
                  </a:cubicBezTo>
                  <a:cubicBezTo>
                    <a:pt x="83204" y="71388"/>
                    <a:pt x="83632" y="71426"/>
                    <a:pt x="84057" y="71505"/>
                  </a:cubicBezTo>
                  <a:cubicBezTo>
                    <a:pt x="83520" y="72141"/>
                    <a:pt x="83108" y="72867"/>
                    <a:pt x="82848" y="73656"/>
                  </a:cubicBezTo>
                  <a:lnTo>
                    <a:pt x="83224" y="73656"/>
                  </a:lnTo>
                  <a:cubicBezTo>
                    <a:pt x="84120" y="70909"/>
                    <a:pt x="86703" y="69536"/>
                    <a:pt x="89286" y="69536"/>
                  </a:cubicBezTo>
                  <a:cubicBezTo>
                    <a:pt x="91869" y="69536"/>
                    <a:pt x="94452" y="70909"/>
                    <a:pt x="95348" y="73656"/>
                  </a:cubicBezTo>
                  <a:lnTo>
                    <a:pt x="95724" y="73656"/>
                  </a:lnTo>
                  <a:cubicBezTo>
                    <a:pt x="95464" y="72867"/>
                    <a:pt x="95052" y="72141"/>
                    <a:pt x="94514" y="71505"/>
                  </a:cubicBezTo>
                  <a:cubicBezTo>
                    <a:pt x="94942" y="71426"/>
                    <a:pt x="95371" y="71388"/>
                    <a:pt x="95797" y="71388"/>
                  </a:cubicBezTo>
                  <a:cubicBezTo>
                    <a:pt x="97737" y="71388"/>
                    <a:pt x="99611" y="72190"/>
                    <a:pt x="100948" y="73638"/>
                  </a:cubicBezTo>
                  <a:cubicBezTo>
                    <a:pt x="102293" y="72185"/>
                    <a:pt x="104163" y="71385"/>
                    <a:pt x="106095" y="71385"/>
                  </a:cubicBezTo>
                  <a:cubicBezTo>
                    <a:pt x="106570" y="71385"/>
                    <a:pt x="107049" y="71433"/>
                    <a:pt x="107525" y="71532"/>
                  </a:cubicBezTo>
                  <a:cubicBezTo>
                    <a:pt x="106495" y="72796"/>
                    <a:pt x="105921" y="74417"/>
                    <a:pt x="106127" y="76111"/>
                  </a:cubicBezTo>
                  <a:cubicBezTo>
                    <a:pt x="106637" y="75997"/>
                    <a:pt x="107150" y="75942"/>
                    <a:pt x="107660" y="75942"/>
                  </a:cubicBezTo>
                  <a:cubicBezTo>
                    <a:pt x="109597" y="75942"/>
                    <a:pt x="111473" y="76744"/>
                    <a:pt x="112821" y="78199"/>
                  </a:cubicBezTo>
                  <a:cubicBezTo>
                    <a:pt x="114158" y="76751"/>
                    <a:pt x="116031" y="75948"/>
                    <a:pt x="117967" y="75948"/>
                  </a:cubicBezTo>
                  <a:cubicBezTo>
                    <a:pt x="118392" y="75948"/>
                    <a:pt x="118820" y="75987"/>
                    <a:pt x="119245" y="76066"/>
                  </a:cubicBezTo>
                  <a:cubicBezTo>
                    <a:pt x="118708" y="76702"/>
                    <a:pt x="118295" y="77428"/>
                    <a:pt x="118036" y="78217"/>
                  </a:cubicBezTo>
                  <a:lnTo>
                    <a:pt x="118412" y="78217"/>
                  </a:lnTo>
                  <a:cubicBezTo>
                    <a:pt x="119308" y="75474"/>
                    <a:pt x="121893" y="74100"/>
                    <a:pt x="124477" y="74100"/>
                  </a:cubicBezTo>
                  <a:cubicBezTo>
                    <a:pt x="127059" y="74100"/>
                    <a:pt x="129640" y="75471"/>
                    <a:pt x="130536" y="78217"/>
                  </a:cubicBezTo>
                  <a:lnTo>
                    <a:pt x="130912" y="78217"/>
                  </a:lnTo>
                  <a:cubicBezTo>
                    <a:pt x="130652" y="77428"/>
                    <a:pt x="130240" y="76702"/>
                    <a:pt x="129702" y="76066"/>
                  </a:cubicBezTo>
                  <a:cubicBezTo>
                    <a:pt x="130130" y="75987"/>
                    <a:pt x="130558" y="75948"/>
                    <a:pt x="130984" y="75948"/>
                  </a:cubicBezTo>
                  <a:cubicBezTo>
                    <a:pt x="132922" y="75948"/>
                    <a:pt x="134791" y="76751"/>
                    <a:pt x="136136" y="78199"/>
                  </a:cubicBezTo>
                  <a:cubicBezTo>
                    <a:pt x="137484" y="76744"/>
                    <a:pt x="139360" y="75942"/>
                    <a:pt x="141292" y="75942"/>
                  </a:cubicBezTo>
                  <a:cubicBezTo>
                    <a:pt x="141801" y="75942"/>
                    <a:pt x="142313" y="75997"/>
                    <a:pt x="142820" y="76111"/>
                  </a:cubicBezTo>
                  <a:cubicBezTo>
                    <a:pt x="143275" y="72358"/>
                    <a:pt x="139935" y="68987"/>
                    <a:pt x="136195" y="68987"/>
                  </a:cubicBezTo>
                  <a:cubicBezTo>
                    <a:pt x="136175" y="68987"/>
                    <a:pt x="136156" y="68987"/>
                    <a:pt x="136136" y="68987"/>
                  </a:cubicBezTo>
                  <a:cubicBezTo>
                    <a:pt x="136116" y="68987"/>
                    <a:pt x="136096" y="68987"/>
                    <a:pt x="136077" y="68987"/>
                  </a:cubicBezTo>
                  <a:cubicBezTo>
                    <a:pt x="134208" y="68987"/>
                    <a:pt x="132440" y="69825"/>
                    <a:pt x="131199" y="71129"/>
                  </a:cubicBezTo>
                  <a:cubicBezTo>
                    <a:pt x="131279" y="69534"/>
                    <a:pt x="130697" y="68038"/>
                    <a:pt x="129702" y="66855"/>
                  </a:cubicBezTo>
                  <a:cubicBezTo>
                    <a:pt x="130132" y="66775"/>
                    <a:pt x="130564" y="66736"/>
                    <a:pt x="130992" y="66736"/>
                  </a:cubicBezTo>
                  <a:cubicBezTo>
                    <a:pt x="132927" y="66736"/>
                    <a:pt x="134793" y="67533"/>
                    <a:pt x="136136" y="68978"/>
                  </a:cubicBezTo>
                  <a:cubicBezTo>
                    <a:pt x="137482" y="67526"/>
                    <a:pt x="139354" y="66729"/>
                    <a:pt x="141284" y="66729"/>
                  </a:cubicBezTo>
                  <a:cubicBezTo>
                    <a:pt x="141795" y="66729"/>
                    <a:pt x="142310" y="66785"/>
                    <a:pt x="142820" y="66900"/>
                  </a:cubicBezTo>
                  <a:cubicBezTo>
                    <a:pt x="143276" y="63142"/>
                    <a:pt x="139935" y="59776"/>
                    <a:pt x="136189" y="59776"/>
                  </a:cubicBezTo>
                  <a:cubicBezTo>
                    <a:pt x="136175" y="59776"/>
                    <a:pt x="136160" y="59776"/>
                    <a:pt x="136145" y="59776"/>
                  </a:cubicBezTo>
                  <a:cubicBezTo>
                    <a:pt x="137492" y="58329"/>
                    <a:pt x="139362" y="57528"/>
                    <a:pt x="141292" y="57528"/>
                  </a:cubicBezTo>
                  <a:cubicBezTo>
                    <a:pt x="141800" y="57528"/>
                    <a:pt x="142312" y="57583"/>
                    <a:pt x="142820" y="57697"/>
                  </a:cubicBezTo>
                  <a:cubicBezTo>
                    <a:pt x="143275" y="53945"/>
                    <a:pt x="139935" y="50573"/>
                    <a:pt x="136195" y="50573"/>
                  </a:cubicBezTo>
                  <a:cubicBezTo>
                    <a:pt x="136175" y="50573"/>
                    <a:pt x="136156" y="50573"/>
                    <a:pt x="136136" y="50574"/>
                  </a:cubicBezTo>
                  <a:cubicBezTo>
                    <a:pt x="137486" y="49117"/>
                    <a:pt x="139365" y="48320"/>
                    <a:pt x="141300" y="48320"/>
                  </a:cubicBezTo>
                  <a:cubicBezTo>
                    <a:pt x="141806" y="48320"/>
                    <a:pt x="142315" y="48374"/>
                    <a:pt x="142820" y="48486"/>
                  </a:cubicBezTo>
                  <a:cubicBezTo>
                    <a:pt x="143276" y="44728"/>
                    <a:pt x="139935" y="41362"/>
                    <a:pt x="136181" y="41362"/>
                  </a:cubicBezTo>
                  <a:cubicBezTo>
                    <a:pt x="136166" y="41362"/>
                    <a:pt x="136151" y="41362"/>
                    <a:pt x="136136" y="41362"/>
                  </a:cubicBezTo>
                  <a:cubicBezTo>
                    <a:pt x="137483" y="39915"/>
                    <a:pt x="139359" y="39114"/>
                    <a:pt x="141291" y="39114"/>
                  </a:cubicBezTo>
                  <a:cubicBezTo>
                    <a:pt x="141800" y="39114"/>
                    <a:pt x="142312" y="39169"/>
                    <a:pt x="142820" y="39283"/>
                  </a:cubicBezTo>
                  <a:cubicBezTo>
                    <a:pt x="143275" y="35522"/>
                    <a:pt x="139935" y="32159"/>
                    <a:pt x="136195" y="32159"/>
                  </a:cubicBezTo>
                  <a:cubicBezTo>
                    <a:pt x="136175" y="32159"/>
                    <a:pt x="136156" y="32160"/>
                    <a:pt x="136136" y="32160"/>
                  </a:cubicBezTo>
                  <a:cubicBezTo>
                    <a:pt x="136116" y="32160"/>
                    <a:pt x="136096" y="32159"/>
                    <a:pt x="136077" y="32159"/>
                  </a:cubicBezTo>
                  <a:cubicBezTo>
                    <a:pt x="134208" y="32159"/>
                    <a:pt x="132440" y="32998"/>
                    <a:pt x="131199" y="34301"/>
                  </a:cubicBezTo>
                  <a:cubicBezTo>
                    <a:pt x="131279" y="32706"/>
                    <a:pt x="130697" y="31210"/>
                    <a:pt x="129711" y="30027"/>
                  </a:cubicBezTo>
                  <a:cubicBezTo>
                    <a:pt x="130140" y="29948"/>
                    <a:pt x="130570" y="29909"/>
                    <a:pt x="130997" y="29909"/>
                  </a:cubicBezTo>
                  <a:cubicBezTo>
                    <a:pt x="132927" y="29909"/>
                    <a:pt x="134793" y="30705"/>
                    <a:pt x="136136" y="32151"/>
                  </a:cubicBezTo>
                  <a:cubicBezTo>
                    <a:pt x="137482" y="30699"/>
                    <a:pt x="139354" y="29902"/>
                    <a:pt x="141284" y="29902"/>
                  </a:cubicBezTo>
                  <a:cubicBezTo>
                    <a:pt x="141795" y="29902"/>
                    <a:pt x="142310" y="29957"/>
                    <a:pt x="142820" y="30072"/>
                  </a:cubicBezTo>
                  <a:cubicBezTo>
                    <a:pt x="143276" y="26315"/>
                    <a:pt x="139935" y="22948"/>
                    <a:pt x="136189" y="22948"/>
                  </a:cubicBezTo>
                  <a:cubicBezTo>
                    <a:pt x="136175" y="22948"/>
                    <a:pt x="136160" y="22948"/>
                    <a:pt x="136145" y="22948"/>
                  </a:cubicBezTo>
                  <a:cubicBezTo>
                    <a:pt x="137491" y="21496"/>
                    <a:pt x="139358" y="20699"/>
                    <a:pt x="141285" y="20699"/>
                  </a:cubicBezTo>
                  <a:cubicBezTo>
                    <a:pt x="141795" y="20699"/>
                    <a:pt x="142310" y="20755"/>
                    <a:pt x="142820" y="20870"/>
                  </a:cubicBezTo>
                  <a:cubicBezTo>
                    <a:pt x="143275" y="17108"/>
                    <a:pt x="139935" y="13746"/>
                    <a:pt x="136195" y="13746"/>
                  </a:cubicBezTo>
                  <a:cubicBezTo>
                    <a:pt x="136175" y="13746"/>
                    <a:pt x="136156" y="13746"/>
                    <a:pt x="136136" y="13746"/>
                  </a:cubicBezTo>
                  <a:cubicBezTo>
                    <a:pt x="137484" y="12292"/>
                    <a:pt x="139360" y="11489"/>
                    <a:pt x="141292" y="11489"/>
                  </a:cubicBezTo>
                  <a:cubicBezTo>
                    <a:pt x="141801" y="11489"/>
                    <a:pt x="142313" y="11544"/>
                    <a:pt x="142820" y="11658"/>
                  </a:cubicBezTo>
                  <a:cubicBezTo>
                    <a:pt x="143275" y="7906"/>
                    <a:pt x="139935" y="4534"/>
                    <a:pt x="136195" y="4534"/>
                  </a:cubicBezTo>
                  <a:cubicBezTo>
                    <a:pt x="136175" y="4534"/>
                    <a:pt x="136156" y="4534"/>
                    <a:pt x="136136" y="4535"/>
                  </a:cubicBezTo>
                  <a:cubicBezTo>
                    <a:pt x="136116" y="4534"/>
                    <a:pt x="136096" y="4534"/>
                    <a:pt x="136077" y="4534"/>
                  </a:cubicBezTo>
                  <a:cubicBezTo>
                    <a:pt x="134208" y="4534"/>
                    <a:pt x="132440" y="5373"/>
                    <a:pt x="131199" y="6676"/>
                  </a:cubicBezTo>
                  <a:cubicBezTo>
                    <a:pt x="131234" y="5941"/>
                    <a:pt x="131136" y="5198"/>
                    <a:pt x="130894" y="4499"/>
                  </a:cubicBezTo>
                  <a:lnTo>
                    <a:pt x="130518" y="4499"/>
                  </a:lnTo>
                  <a:cubicBezTo>
                    <a:pt x="130751" y="5198"/>
                    <a:pt x="130867" y="5932"/>
                    <a:pt x="130867" y="6667"/>
                  </a:cubicBezTo>
                  <a:cubicBezTo>
                    <a:pt x="130394" y="6565"/>
                    <a:pt x="129917" y="6515"/>
                    <a:pt x="129443" y="6515"/>
                  </a:cubicBezTo>
                  <a:cubicBezTo>
                    <a:pt x="127584" y="6515"/>
                    <a:pt x="125780" y="7282"/>
                    <a:pt x="124487" y="8674"/>
                  </a:cubicBezTo>
                  <a:cubicBezTo>
                    <a:pt x="123206" y="7294"/>
                    <a:pt x="121414" y="6515"/>
                    <a:pt x="119532" y="6515"/>
                  </a:cubicBezTo>
                  <a:cubicBezTo>
                    <a:pt x="119048" y="6515"/>
                    <a:pt x="118564" y="6569"/>
                    <a:pt x="118089" y="6667"/>
                  </a:cubicBezTo>
                  <a:cubicBezTo>
                    <a:pt x="118089" y="5932"/>
                    <a:pt x="118206" y="5198"/>
                    <a:pt x="118439" y="4499"/>
                  </a:cubicBezTo>
                  <a:lnTo>
                    <a:pt x="118063" y="4499"/>
                  </a:lnTo>
                  <a:cubicBezTo>
                    <a:pt x="117821" y="5198"/>
                    <a:pt x="117722" y="5932"/>
                    <a:pt x="117758" y="6676"/>
                  </a:cubicBezTo>
                  <a:cubicBezTo>
                    <a:pt x="116516" y="5373"/>
                    <a:pt x="114749" y="4534"/>
                    <a:pt x="112880" y="4534"/>
                  </a:cubicBezTo>
                  <a:cubicBezTo>
                    <a:pt x="112860" y="4534"/>
                    <a:pt x="112840" y="4534"/>
                    <a:pt x="112821" y="4535"/>
                  </a:cubicBezTo>
                  <a:cubicBezTo>
                    <a:pt x="112802" y="4534"/>
                    <a:pt x="112783" y="4534"/>
                    <a:pt x="112765" y="4534"/>
                  </a:cubicBezTo>
                  <a:cubicBezTo>
                    <a:pt x="110778" y="4534"/>
                    <a:pt x="108911" y="5480"/>
                    <a:pt x="107659" y="6927"/>
                  </a:cubicBezTo>
                  <a:lnTo>
                    <a:pt x="107659" y="6927"/>
                  </a:lnTo>
                  <a:cubicBezTo>
                    <a:pt x="107953" y="3264"/>
                    <a:pt x="104676" y="36"/>
                    <a:pt x="101009" y="36"/>
                  </a:cubicBezTo>
                  <a:cubicBezTo>
                    <a:pt x="100988" y="36"/>
                    <a:pt x="100968" y="36"/>
                    <a:pt x="100948" y="36"/>
                  </a:cubicBezTo>
                  <a:cubicBezTo>
                    <a:pt x="100928" y="36"/>
                    <a:pt x="100908" y="36"/>
                    <a:pt x="100889" y="36"/>
                  </a:cubicBezTo>
                  <a:cubicBezTo>
                    <a:pt x="99020" y="36"/>
                    <a:pt x="97261" y="875"/>
                    <a:pt x="96011" y="2178"/>
                  </a:cubicBezTo>
                  <a:cubicBezTo>
                    <a:pt x="96056" y="1434"/>
                    <a:pt x="95948" y="699"/>
                    <a:pt x="95706" y="1"/>
                  </a:cubicBezTo>
                  <a:lnTo>
                    <a:pt x="95339" y="1"/>
                  </a:lnTo>
                  <a:cubicBezTo>
                    <a:pt x="95563" y="699"/>
                    <a:pt x="95688" y="1434"/>
                    <a:pt x="95688" y="2169"/>
                  </a:cubicBezTo>
                  <a:cubicBezTo>
                    <a:pt x="95213" y="2067"/>
                    <a:pt x="94735" y="2017"/>
                    <a:pt x="94260" y="2017"/>
                  </a:cubicBezTo>
                  <a:cubicBezTo>
                    <a:pt x="92399" y="2017"/>
                    <a:pt x="90599" y="2784"/>
                    <a:pt x="89299" y="4176"/>
                  </a:cubicBezTo>
                  <a:cubicBezTo>
                    <a:pt x="88027" y="2796"/>
                    <a:pt x="86226" y="2017"/>
                    <a:pt x="84344" y="2017"/>
                  </a:cubicBezTo>
                  <a:cubicBezTo>
                    <a:pt x="83860" y="2017"/>
                    <a:pt x="83376" y="2061"/>
                    <a:pt x="82902" y="2169"/>
                  </a:cubicBezTo>
                  <a:cubicBezTo>
                    <a:pt x="82910" y="1434"/>
                    <a:pt x="83027" y="699"/>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sp>
          <p:nvSpPr>
            <p:cNvPr id="164" name="Google Shape;164;p8"/>
            <p:cNvSpPr/>
            <p:nvPr/>
          </p:nvSpPr>
          <p:spPr>
            <a:xfrm>
              <a:off x="3029808" y="2625674"/>
              <a:ext cx="3080076" cy="1683353"/>
            </a:xfrm>
            <a:custGeom>
              <a:avLst/>
              <a:gdLst/>
              <a:ahLst/>
              <a:cxnLst/>
              <a:rect l="l" t="t" r="r" b="b"/>
              <a:pathLst>
                <a:path w="143276" h="78414" extrusionOk="0">
                  <a:moveTo>
                    <a:pt x="84144" y="2392"/>
                  </a:moveTo>
                  <a:cubicBezTo>
                    <a:pt x="86080" y="2392"/>
                    <a:pt x="87955" y="3195"/>
                    <a:pt x="89299" y="4642"/>
                  </a:cubicBezTo>
                  <a:cubicBezTo>
                    <a:pt x="90635" y="3197"/>
                    <a:pt x="92499" y="2400"/>
                    <a:pt x="94430" y="2400"/>
                  </a:cubicBezTo>
                  <a:cubicBezTo>
                    <a:pt x="94856" y="2400"/>
                    <a:pt x="95287" y="2439"/>
                    <a:pt x="95715" y="2518"/>
                  </a:cubicBezTo>
                  <a:cubicBezTo>
                    <a:pt x="94720" y="3692"/>
                    <a:pt x="94138" y="5198"/>
                    <a:pt x="94228" y="6793"/>
                  </a:cubicBezTo>
                  <a:cubicBezTo>
                    <a:pt x="92977" y="5480"/>
                    <a:pt x="91219" y="4651"/>
                    <a:pt x="89350" y="4651"/>
                  </a:cubicBezTo>
                  <a:cubicBezTo>
                    <a:pt x="89330" y="4651"/>
                    <a:pt x="89310" y="4651"/>
                    <a:pt x="89290" y="4651"/>
                  </a:cubicBezTo>
                  <a:cubicBezTo>
                    <a:pt x="89271" y="4651"/>
                    <a:pt x="89251" y="4651"/>
                    <a:pt x="89231" y="4651"/>
                  </a:cubicBezTo>
                  <a:cubicBezTo>
                    <a:pt x="87362" y="4651"/>
                    <a:pt x="85595" y="5489"/>
                    <a:pt x="84353" y="6793"/>
                  </a:cubicBezTo>
                  <a:cubicBezTo>
                    <a:pt x="84434" y="5198"/>
                    <a:pt x="83851" y="3692"/>
                    <a:pt x="82866" y="2518"/>
                  </a:cubicBezTo>
                  <a:lnTo>
                    <a:pt x="82866" y="2509"/>
                  </a:lnTo>
                  <a:cubicBezTo>
                    <a:pt x="83291" y="2430"/>
                    <a:pt x="83719" y="2392"/>
                    <a:pt x="84144" y="2392"/>
                  </a:cubicBezTo>
                  <a:close/>
                  <a:moveTo>
                    <a:pt x="23970" y="2589"/>
                  </a:moveTo>
                  <a:cubicBezTo>
                    <a:pt x="24396" y="2589"/>
                    <a:pt x="24824" y="2628"/>
                    <a:pt x="25250" y="2707"/>
                  </a:cubicBezTo>
                  <a:cubicBezTo>
                    <a:pt x="24255" y="3889"/>
                    <a:pt x="23673" y="5386"/>
                    <a:pt x="23753" y="6981"/>
                  </a:cubicBezTo>
                  <a:cubicBezTo>
                    <a:pt x="22512" y="5677"/>
                    <a:pt x="20744" y="4839"/>
                    <a:pt x="18884" y="4839"/>
                  </a:cubicBezTo>
                  <a:cubicBezTo>
                    <a:pt x="18864" y="4839"/>
                    <a:pt x="18845" y="4839"/>
                    <a:pt x="18825" y="4839"/>
                  </a:cubicBezTo>
                  <a:cubicBezTo>
                    <a:pt x="18805" y="4839"/>
                    <a:pt x="18786" y="4839"/>
                    <a:pt x="18766" y="4839"/>
                  </a:cubicBezTo>
                  <a:cubicBezTo>
                    <a:pt x="16897" y="4839"/>
                    <a:pt x="15129" y="5677"/>
                    <a:pt x="13888" y="6981"/>
                  </a:cubicBezTo>
                  <a:cubicBezTo>
                    <a:pt x="13951" y="5395"/>
                    <a:pt x="13368" y="3898"/>
                    <a:pt x="12382" y="2716"/>
                  </a:cubicBezTo>
                  <a:lnTo>
                    <a:pt x="12391" y="2707"/>
                  </a:lnTo>
                  <a:cubicBezTo>
                    <a:pt x="12818" y="2628"/>
                    <a:pt x="13246" y="2589"/>
                    <a:pt x="13671" y="2589"/>
                  </a:cubicBezTo>
                  <a:cubicBezTo>
                    <a:pt x="15606" y="2589"/>
                    <a:pt x="17481" y="3390"/>
                    <a:pt x="18825" y="4830"/>
                  </a:cubicBezTo>
                  <a:cubicBezTo>
                    <a:pt x="20162" y="3390"/>
                    <a:pt x="22035" y="2589"/>
                    <a:pt x="23970" y="2589"/>
                  </a:cubicBezTo>
                  <a:close/>
                  <a:moveTo>
                    <a:pt x="77636" y="544"/>
                  </a:moveTo>
                  <a:cubicBezTo>
                    <a:pt x="80811" y="544"/>
                    <a:pt x="83986" y="2623"/>
                    <a:pt x="84031" y="6784"/>
                  </a:cubicBezTo>
                  <a:cubicBezTo>
                    <a:pt x="83550" y="6679"/>
                    <a:pt x="83066" y="6627"/>
                    <a:pt x="82585" y="6627"/>
                  </a:cubicBezTo>
                  <a:cubicBezTo>
                    <a:pt x="80728" y="6627"/>
                    <a:pt x="78929" y="7394"/>
                    <a:pt x="77633" y="8782"/>
                  </a:cubicBezTo>
                  <a:cubicBezTo>
                    <a:pt x="76360" y="7411"/>
                    <a:pt x="74559" y="6622"/>
                    <a:pt x="72687" y="6622"/>
                  </a:cubicBezTo>
                  <a:cubicBezTo>
                    <a:pt x="72203" y="6622"/>
                    <a:pt x="71719" y="6676"/>
                    <a:pt x="71244" y="6784"/>
                  </a:cubicBezTo>
                  <a:cubicBezTo>
                    <a:pt x="71284" y="2625"/>
                    <a:pt x="74460" y="544"/>
                    <a:pt x="77636" y="544"/>
                  </a:cubicBezTo>
                  <a:close/>
                  <a:moveTo>
                    <a:pt x="100947" y="544"/>
                  </a:moveTo>
                  <a:cubicBezTo>
                    <a:pt x="104121" y="544"/>
                    <a:pt x="107295" y="2622"/>
                    <a:pt x="107337" y="6782"/>
                  </a:cubicBezTo>
                  <a:lnTo>
                    <a:pt x="107337" y="6782"/>
                  </a:lnTo>
                  <a:cubicBezTo>
                    <a:pt x="106859" y="6678"/>
                    <a:pt x="106378" y="6627"/>
                    <a:pt x="105901" y="6627"/>
                  </a:cubicBezTo>
                  <a:cubicBezTo>
                    <a:pt x="104043" y="6627"/>
                    <a:pt x="102246" y="7394"/>
                    <a:pt x="100957" y="8782"/>
                  </a:cubicBezTo>
                  <a:cubicBezTo>
                    <a:pt x="99676" y="7411"/>
                    <a:pt x="97883" y="6622"/>
                    <a:pt x="96002" y="6622"/>
                  </a:cubicBezTo>
                  <a:cubicBezTo>
                    <a:pt x="95518" y="6622"/>
                    <a:pt x="95034" y="6676"/>
                    <a:pt x="94559" y="6784"/>
                  </a:cubicBezTo>
                  <a:cubicBezTo>
                    <a:pt x="94595" y="2625"/>
                    <a:pt x="97771" y="544"/>
                    <a:pt x="100947" y="544"/>
                  </a:cubicBezTo>
                  <a:close/>
                  <a:moveTo>
                    <a:pt x="7166" y="739"/>
                  </a:moveTo>
                  <a:cubicBezTo>
                    <a:pt x="10341" y="739"/>
                    <a:pt x="13516" y="2815"/>
                    <a:pt x="13556" y="6972"/>
                  </a:cubicBezTo>
                  <a:cubicBezTo>
                    <a:pt x="13079" y="6868"/>
                    <a:pt x="12598" y="6817"/>
                    <a:pt x="12120" y="6817"/>
                  </a:cubicBezTo>
                  <a:cubicBezTo>
                    <a:pt x="10263" y="6817"/>
                    <a:pt x="8460" y="7585"/>
                    <a:pt x="7163" y="8974"/>
                  </a:cubicBezTo>
                  <a:lnTo>
                    <a:pt x="7163" y="8974"/>
                  </a:lnTo>
                  <a:cubicBezTo>
                    <a:pt x="5882" y="7597"/>
                    <a:pt x="4092" y="6819"/>
                    <a:pt x="2212" y="6819"/>
                  </a:cubicBezTo>
                  <a:cubicBezTo>
                    <a:pt x="1728" y="6819"/>
                    <a:pt x="1245" y="6873"/>
                    <a:pt x="770" y="6972"/>
                  </a:cubicBezTo>
                  <a:cubicBezTo>
                    <a:pt x="810" y="2818"/>
                    <a:pt x="3988" y="739"/>
                    <a:pt x="7166" y="739"/>
                  </a:cubicBezTo>
                  <a:close/>
                  <a:moveTo>
                    <a:pt x="30461" y="743"/>
                  </a:moveTo>
                  <a:cubicBezTo>
                    <a:pt x="33632" y="743"/>
                    <a:pt x="36807" y="2818"/>
                    <a:pt x="36853" y="6968"/>
                  </a:cubicBezTo>
                  <a:lnTo>
                    <a:pt x="36853" y="6968"/>
                  </a:lnTo>
                  <a:cubicBezTo>
                    <a:pt x="36386" y="6869"/>
                    <a:pt x="35915" y="6820"/>
                    <a:pt x="35447" y="6820"/>
                  </a:cubicBezTo>
                  <a:cubicBezTo>
                    <a:pt x="33589" y="6820"/>
                    <a:pt x="31784" y="7587"/>
                    <a:pt x="30492" y="8979"/>
                  </a:cubicBezTo>
                  <a:cubicBezTo>
                    <a:pt x="29210" y="7599"/>
                    <a:pt x="27418" y="6819"/>
                    <a:pt x="25536" y="6819"/>
                  </a:cubicBezTo>
                  <a:cubicBezTo>
                    <a:pt x="25053" y="6819"/>
                    <a:pt x="24569" y="6873"/>
                    <a:pt x="24094" y="6972"/>
                  </a:cubicBezTo>
                  <a:cubicBezTo>
                    <a:pt x="24121" y="2820"/>
                    <a:pt x="27289" y="743"/>
                    <a:pt x="30461" y="743"/>
                  </a:cubicBezTo>
                  <a:close/>
                  <a:moveTo>
                    <a:pt x="119326" y="6899"/>
                  </a:moveTo>
                  <a:cubicBezTo>
                    <a:pt x="121263" y="6899"/>
                    <a:pt x="123133" y="7700"/>
                    <a:pt x="124470" y="9149"/>
                  </a:cubicBezTo>
                  <a:lnTo>
                    <a:pt x="124470" y="9149"/>
                  </a:lnTo>
                  <a:cubicBezTo>
                    <a:pt x="124453" y="9149"/>
                    <a:pt x="124436" y="9149"/>
                    <a:pt x="124419" y="9149"/>
                  </a:cubicBezTo>
                  <a:cubicBezTo>
                    <a:pt x="122550" y="9149"/>
                    <a:pt x="120782" y="9987"/>
                    <a:pt x="119541" y="11291"/>
                  </a:cubicBezTo>
                  <a:cubicBezTo>
                    <a:pt x="119622" y="9705"/>
                    <a:pt x="119039" y="8199"/>
                    <a:pt x="118045" y="7017"/>
                  </a:cubicBezTo>
                  <a:cubicBezTo>
                    <a:pt x="118472" y="6938"/>
                    <a:pt x="118901" y="6899"/>
                    <a:pt x="119326" y="6899"/>
                  </a:cubicBezTo>
                  <a:close/>
                  <a:moveTo>
                    <a:pt x="129625" y="6899"/>
                  </a:moveTo>
                  <a:cubicBezTo>
                    <a:pt x="130050" y="6899"/>
                    <a:pt x="130477" y="6938"/>
                    <a:pt x="130903" y="7017"/>
                  </a:cubicBezTo>
                  <a:cubicBezTo>
                    <a:pt x="129908" y="8199"/>
                    <a:pt x="129326" y="9705"/>
                    <a:pt x="129415" y="11291"/>
                  </a:cubicBezTo>
                  <a:cubicBezTo>
                    <a:pt x="128165" y="9987"/>
                    <a:pt x="126397" y="9149"/>
                    <a:pt x="124537" y="9149"/>
                  </a:cubicBezTo>
                  <a:cubicBezTo>
                    <a:pt x="124520" y="9149"/>
                    <a:pt x="124503" y="9149"/>
                    <a:pt x="124487" y="9149"/>
                  </a:cubicBezTo>
                  <a:lnTo>
                    <a:pt x="124487" y="9149"/>
                  </a:lnTo>
                  <a:cubicBezTo>
                    <a:pt x="125823" y="7700"/>
                    <a:pt x="127694" y="6899"/>
                    <a:pt x="129625" y="6899"/>
                  </a:cubicBezTo>
                  <a:close/>
                  <a:moveTo>
                    <a:pt x="82788" y="6997"/>
                  </a:moveTo>
                  <a:cubicBezTo>
                    <a:pt x="83213" y="6997"/>
                    <a:pt x="83641" y="7036"/>
                    <a:pt x="84066" y="7115"/>
                  </a:cubicBezTo>
                  <a:cubicBezTo>
                    <a:pt x="83072" y="8298"/>
                    <a:pt x="82489" y="9794"/>
                    <a:pt x="82579" y="11389"/>
                  </a:cubicBezTo>
                  <a:cubicBezTo>
                    <a:pt x="81329" y="10086"/>
                    <a:pt x="79570" y="9248"/>
                    <a:pt x="77701" y="9248"/>
                  </a:cubicBezTo>
                  <a:cubicBezTo>
                    <a:pt x="77681" y="9248"/>
                    <a:pt x="77661" y="9248"/>
                    <a:pt x="77642" y="9248"/>
                  </a:cubicBezTo>
                  <a:cubicBezTo>
                    <a:pt x="78979" y="7800"/>
                    <a:pt x="80853" y="6997"/>
                    <a:pt x="82788" y="6997"/>
                  </a:cubicBezTo>
                  <a:close/>
                  <a:moveTo>
                    <a:pt x="95819" y="7002"/>
                  </a:moveTo>
                  <a:cubicBezTo>
                    <a:pt x="97748" y="7002"/>
                    <a:pt x="99615" y="7806"/>
                    <a:pt x="100948" y="9257"/>
                  </a:cubicBezTo>
                  <a:cubicBezTo>
                    <a:pt x="100928" y="9257"/>
                    <a:pt x="100908" y="9256"/>
                    <a:pt x="100888" y="9256"/>
                  </a:cubicBezTo>
                  <a:cubicBezTo>
                    <a:pt x="99020" y="9256"/>
                    <a:pt x="97252" y="10086"/>
                    <a:pt x="96011" y="11398"/>
                  </a:cubicBezTo>
                  <a:cubicBezTo>
                    <a:pt x="96100" y="9803"/>
                    <a:pt x="95509" y="8298"/>
                    <a:pt x="94523" y="7124"/>
                  </a:cubicBezTo>
                  <a:cubicBezTo>
                    <a:pt x="94955" y="7042"/>
                    <a:pt x="95388" y="7002"/>
                    <a:pt x="95819" y="7002"/>
                  </a:cubicBezTo>
                  <a:close/>
                  <a:moveTo>
                    <a:pt x="48857" y="7096"/>
                  </a:moveTo>
                  <a:cubicBezTo>
                    <a:pt x="50790" y="7096"/>
                    <a:pt x="52658" y="7899"/>
                    <a:pt x="53995" y="9346"/>
                  </a:cubicBezTo>
                  <a:lnTo>
                    <a:pt x="53995" y="9346"/>
                  </a:lnTo>
                  <a:cubicBezTo>
                    <a:pt x="53978" y="9346"/>
                    <a:pt x="53961" y="9346"/>
                    <a:pt x="53945" y="9346"/>
                  </a:cubicBezTo>
                  <a:cubicBezTo>
                    <a:pt x="52076" y="9346"/>
                    <a:pt x="50308" y="10184"/>
                    <a:pt x="49067" y="11488"/>
                  </a:cubicBezTo>
                  <a:cubicBezTo>
                    <a:pt x="49156" y="9893"/>
                    <a:pt x="48565" y="8388"/>
                    <a:pt x="47579" y="7214"/>
                  </a:cubicBezTo>
                  <a:cubicBezTo>
                    <a:pt x="48005" y="7135"/>
                    <a:pt x="48433" y="7096"/>
                    <a:pt x="48857" y="7096"/>
                  </a:cubicBezTo>
                  <a:close/>
                  <a:moveTo>
                    <a:pt x="59151" y="7096"/>
                  </a:moveTo>
                  <a:cubicBezTo>
                    <a:pt x="59575" y="7096"/>
                    <a:pt x="60003" y="7135"/>
                    <a:pt x="60429" y="7214"/>
                  </a:cubicBezTo>
                  <a:cubicBezTo>
                    <a:pt x="59443" y="8397"/>
                    <a:pt x="58852" y="9893"/>
                    <a:pt x="58941" y="11488"/>
                  </a:cubicBezTo>
                  <a:cubicBezTo>
                    <a:pt x="57700" y="10184"/>
                    <a:pt x="55932" y="9346"/>
                    <a:pt x="54063" y="9346"/>
                  </a:cubicBezTo>
                  <a:cubicBezTo>
                    <a:pt x="54043" y="9346"/>
                    <a:pt x="54024" y="9346"/>
                    <a:pt x="54004" y="9346"/>
                  </a:cubicBezTo>
                  <a:cubicBezTo>
                    <a:pt x="55349" y="7899"/>
                    <a:pt x="57217" y="7096"/>
                    <a:pt x="59151" y="7096"/>
                  </a:cubicBezTo>
                  <a:close/>
                  <a:moveTo>
                    <a:pt x="12288" y="7195"/>
                  </a:moveTo>
                  <a:cubicBezTo>
                    <a:pt x="12712" y="7195"/>
                    <a:pt x="13139" y="7233"/>
                    <a:pt x="13565" y="7312"/>
                  </a:cubicBezTo>
                  <a:cubicBezTo>
                    <a:pt x="12580" y="8495"/>
                    <a:pt x="11997" y="9992"/>
                    <a:pt x="12078" y="11586"/>
                  </a:cubicBezTo>
                  <a:cubicBezTo>
                    <a:pt x="10836" y="10283"/>
                    <a:pt x="9069" y="9445"/>
                    <a:pt x="7200" y="9445"/>
                  </a:cubicBezTo>
                  <a:cubicBezTo>
                    <a:pt x="7183" y="9445"/>
                    <a:pt x="7166" y="9445"/>
                    <a:pt x="7150" y="9445"/>
                  </a:cubicBezTo>
                  <a:lnTo>
                    <a:pt x="7150" y="9445"/>
                  </a:lnTo>
                  <a:cubicBezTo>
                    <a:pt x="8487" y="7997"/>
                    <a:pt x="10354" y="7195"/>
                    <a:pt x="12288" y="7195"/>
                  </a:cubicBezTo>
                  <a:close/>
                  <a:moveTo>
                    <a:pt x="25327" y="7195"/>
                  </a:moveTo>
                  <a:cubicBezTo>
                    <a:pt x="27263" y="7195"/>
                    <a:pt x="29138" y="7997"/>
                    <a:pt x="30483" y="9445"/>
                  </a:cubicBezTo>
                  <a:cubicBezTo>
                    <a:pt x="30463" y="9445"/>
                    <a:pt x="30443" y="9445"/>
                    <a:pt x="30423" y="9445"/>
                  </a:cubicBezTo>
                  <a:cubicBezTo>
                    <a:pt x="28555" y="9445"/>
                    <a:pt x="26787" y="10283"/>
                    <a:pt x="25545" y="11586"/>
                  </a:cubicBezTo>
                  <a:cubicBezTo>
                    <a:pt x="25626" y="10000"/>
                    <a:pt x="25044" y="8495"/>
                    <a:pt x="24049" y="7312"/>
                  </a:cubicBezTo>
                  <a:cubicBezTo>
                    <a:pt x="24475" y="7233"/>
                    <a:pt x="24903" y="7195"/>
                    <a:pt x="25327" y="7195"/>
                  </a:cubicBezTo>
                  <a:close/>
                  <a:moveTo>
                    <a:pt x="35634" y="7192"/>
                  </a:moveTo>
                  <a:cubicBezTo>
                    <a:pt x="36094" y="7192"/>
                    <a:pt x="36556" y="7237"/>
                    <a:pt x="37015" y="7330"/>
                  </a:cubicBezTo>
                  <a:cubicBezTo>
                    <a:pt x="35998" y="8588"/>
                    <a:pt x="35452" y="10173"/>
                    <a:pt x="35641" y="11840"/>
                  </a:cubicBezTo>
                  <a:lnTo>
                    <a:pt x="35641" y="11840"/>
                  </a:lnTo>
                  <a:cubicBezTo>
                    <a:pt x="34389" y="10389"/>
                    <a:pt x="32523" y="9445"/>
                    <a:pt x="30538" y="9445"/>
                  </a:cubicBezTo>
                  <a:cubicBezTo>
                    <a:pt x="30520" y="9445"/>
                    <a:pt x="30501" y="9445"/>
                    <a:pt x="30483" y="9445"/>
                  </a:cubicBezTo>
                  <a:cubicBezTo>
                    <a:pt x="31822" y="7997"/>
                    <a:pt x="33700" y="7192"/>
                    <a:pt x="35634" y="7192"/>
                  </a:cubicBezTo>
                  <a:close/>
                  <a:moveTo>
                    <a:pt x="112820" y="5042"/>
                  </a:moveTo>
                  <a:cubicBezTo>
                    <a:pt x="115994" y="5042"/>
                    <a:pt x="119168" y="7120"/>
                    <a:pt x="119209" y="11280"/>
                  </a:cubicBezTo>
                  <a:lnTo>
                    <a:pt x="119209" y="11280"/>
                  </a:lnTo>
                  <a:cubicBezTo>
                    <a:pt x="118737" y="11179"/>
                    <a:pt x="118262" y="11130"/>
                    <a:pt x="117790" y="11130"/>
                  </a:cubicBezTo>
                  <a:cubicBezTo>
                    <a:pt x="115926" y="11130"/>
                    <a:pt x="114120" y="11897"/>
                    <a:pt x="112821" y="13289"/>
                  </a:cubicBezTo>
                  <a:cubicBezTo>
                    <a:pt x="111548" y="11909"/>
                    <a:pt x="109747" y="11129"/>
                    <a:pt x="107874" y="11129"/>
                  </a:cubicBezTo>
                  <a:cubicBezTo>
                    <a:pt x="107391" y="11129"/>
                    <a:pt x="106898" y="11183"/>
                    <a:pt x="106432" y="11282"/>
                  </a:cubicBezTo>
                  <a:cubicBezTo>
                    <a:pt x="106468" y="7123"/>
                    <a:pt x="109644" y="5042"/>
                    <a:pt x="112820" y="5042"/>
                  </a:cubicBezTo>
                  <a:close/>
                  <a:moveTo>
                    <a:pt x="136135" y="5042"/>
                  </a:moveTo>
                  <a:cubicBezTo>
                    <a:pt x="139310" y="5042"/>
                    <a:pt x="142484" y="7121"/>
                    <a:pt x="142525" y="11282"/>
                  </a:cubicBezTo>
                  <a:cubicBezTo>
                    <a:pt x="142051" y="11180"/>
                    <a:pt x="141574" y="11130"/>
                    <a:pt x="141100" y="11130"/>
                  </a:cubicBezTo>
                  <a:cubicBezTo>
                    <a:pt x="139242" y="11130"/>
                    <a:pt x="137437" y="11897"/>
                    <a:pt x="136145" y="13289"/>
                  </a:cubicBezTo>
                  <a:cubicBezTo>
                    <a:pt x="134863" y="11909"/>
                    <a:pt x="133071" y="11129"/>
                    <a:pt x="131190" y="11129"/>
                  </a:cubicBezTo>
                  <a:cubicBezTo>
                    <a:pt x="130706" y="11129"/>
                    <a:pt x="130222" y="11183"/>
                    <a:pt x="129747" y="11282"/>
                  </a:cubicBezTo>
                  <a:cubicBezTo>
                    <a:pt x="129783" y="7123"/>
                    <a:pt x="132959" y="5042"/>
                    <a:pt x="136135" y="5042"/>
                  </a:cubicBezTo>
                  <a:close/>
                  <a:moveTo>
                    <a:pt x="89293" y="5147"/>
                  </a:moveTo>
                  <a:cubicBezTo>
                    <a:pt x="92468" y="5147"/>
                    <a:pt x="95642" y="7223"/>
                    <a:pt x="95679" y="11378"/>
                  </a:cubicBezTo>
                  <a:lnTo>
                    <a:pt x="95679" y="11378"/>
                  </a:lnTo>
                  <a:cubicBezTo>
                    <a:pt x="95207" y="11278"/>
                    <a:pt x="94731" y="11229"/>
                    <a:pt x="94259" y="11229"/>
                  </a:cubicBezTo>
                  <a:cubicBezTo>
                    <a:pt x="92396" y="11229"/>
                    <a:pt x="90592" y="11995"/>
                    <a:pt x="89299" y="13388"/>
                  </a:cubicBezTo>
                  <a:cubicBezTo>
                    <a:pt x="88018" y="12008"/>
                    <a:pt x="86226" y="11228"/>
                    <a:pt x="84344" y="11228"/>
                  </a:cubicBezTo>
                  <a:cubicBezTo>
                    <a:pt x="83860" y="11228"/>
                    <a:pt x="83376" y="11282"/>
                    <a:pt x="82902" y="11380"/>
                  </a:cubicBezTo>
                  <a:cubicBezTo>
                    <a:pt x="82937" y="7226"/>
                    <a:pt x="86116" y="5147"/>
                    <a:pt x="89293" y="5147"/>
                  </a:cubicBezTo>
                  <a:close/>
                  <a:moveTo>
                    <a:pt x="42334" y="5241"/>
                  </a:moveTo>
                  <a:cubicBezTo>
                    <a:pt x="45504" y="5241"/>
                    <a:pt x="48679" y="7316"/>
                    <a:pt x="48726" y="11466"/>
                  </a:cubicBezTo>
                  <a:lnTo>
                    <a:pt x="48726" y="11466"/>
                  </a:lnTo>
                  <a:cubicBezTo>
                    <a:pt x="48259" y="11367"/>
                    <a:pt x="47788" y="11318"/>
                    <a:pt x="47320" y="11318"/>
                  </a:cubicBezTo>
                  <a:cubicBezTo>
                    <a:pt x="45461" y="11318"/>
                    <a:pt x="43655" y="12085"/>
                    <a:pt x="42355" y="13477"/>
                  </a:cubicBezTo>
                  <a:cubicBezTo>
                    <a:pt x="41083" y="12097"/>
                    <a:pt x="39282" y="11318"/>
                    <a:pt x="37409" y="11318"/>
                  </a:cubicBezTo>
                  <a:cubicBezTo>
                    <a:pt x="36916" y="11318"/>
                    <a:pt x="36432" y="11371"/>
                    <a:pt x="35966" y="11470"/>
                  </a:cubicBezTo>
                  <a:cubicBezTo>
                    <a:pt x="35993" y="7318"/>
                    <a:pt x="39161" y="5241"/>
                    <a:pt x="42334" y="5241"/>
                  </a:cubicBezTo>
                  <a:close/>
                  <a:moveTo>
                    <a:pt x="65648" y="5241"/>
                  </a:moveTo>
                  <a:cubicBezTo>
                    <a:pt x="68820" y="5241"/>
                    <a:pt x="71995" y="7316"/>
                    <a:pt x="72041" y="11466"/>
                  </a:cubicBezTo>
                  <a:lnTo>
                    <a:pt x="72041" y="11466"/>
                  </a:lnTo>
                  <a:cubicBezTo>
                    <a:pt x="71572" y="11367"/>
                    <a:pt x="71100" y="11318"/>
                    <a:pt x="70631" y="11318"/>
                  </a:cubicBezTo>
                  <a:cubicBezTo>
                    <a:pt x="68767" y="11318"/>
                    <a:pt x="66961" y="12085"/>
                    <a:pt x="65662" y="13477"/>
                  </a:cubicBezTo>
                  <a:cubicBezTo>
                    <a:pt x="64389" y="12097"/>
                    <a:pt x="62588" y="11318"/>
                    <a:pt x="60715" y="11318"/>
                  </a:cubicBezTo>
                  <a:cubicBezTo>
                    <a:pt x="60223" y="11318"/>
                    <a:pt x="59739" y="11371"/>
                    <a:pt x="59273" y="11470"/>
                  </a:cubicBezTo>
                  <a:cubicBezTo>
                    <a:pt x="59304" y="7318"/>
                    <a:pt x="62474" y="5241"/>
                    <a:pt x="65648" y="5241"/>
                  </a:cubicBezTo>
                  <a:close/>
                  <a:moveTo>
                    <a:pt x="18806" y="5349"/>
                  </a:moveTo>
                  <a:cubicBezTo>
                    <a:pt x="21976" y="5349"/>
                    <a:pt x="25149" y="7423"/>
                    <a:pt x="25196" y="11574"/>
                  </a:cubicBezTo>
                  <a:lnTo>
                    <a:pt x="25196" y="11574"/>
                  </a:lnTo>
                  <a:cubicBezTo>
                    <a:pt x="24722" y="11471"/>
                    <a:pt x="24244" y="11421"/>
                    <a:pt x="23770" y="11421"/>
                  </a:cubicBezTo>
                  <a:cubicBezTo>
                    <a:pt x="21912" y="11421"/>
                    <a:pt x="20114" y="12189"/>
                    <a:pt x="18825" y="13585"/>
                  </a:cubicBezTo>
                  <a:cubicBezTo>
                    <a:pt x="17544" y="12205"/>
                    <a:pt x="15752" y="11425"/>
                    <a:pt x="13870" y="11425"/>
                  </a:cubicBezTo>
                  <a:cubicBezTo>
                    <a:pt x="13386" y="11425"/>
                    <a:pt x="12902" y="11470"/>
                    <a:pt x="12427" y="11578"/>
                  </a:cubicBezTo>
                  <a:cubicBezTo>
                    <a:pt x="12463" y="7425"/>
                    <a:pt x="15633" y="5349"/>
                    <a:pt x="18806" y="5349"/>
                  </a:cubicBezTo>
                  <a:close/>
                  <a:moveTo>
                    <a:pt x="117949" y="11501"/>
                  </a:moveTo>
                  <a:cubicBezTo>
                    <a:pt x="118380" y="11501"/>
                    <a:pt x="118814" y="11541"/>
                    <a:pt x="119245" y="11622"/>
                  </a:cubicBezTo>
                  <a:cubicBezTo>
                    <a:pt x="118253" y="12794"/>
                    <a:pt x="117671" y="14304"/>
                    <a:pt x="117757" y="15887"/>
                  </a:cubicBezTo>
                  <a:lnTo>
                    <a:pt x="117757" y="15887"/>
                  </a:lnTo>
                  <a:cubicBezTo>
                    <a:pt x="116507" y="14584"/>
                    <a:pt x="114739" y="13746"/>
                    <a:pt x="112880" y="13746"/>
                  </a:cubicBezTo>
                  <a:cubicBezTo>
                    <a:pt x="112860" y="13746"/>
                    <a:pt x="112840" y="13746"/>
                    <a:pt x="112821" y="13746"/>
                  </a:cubicBezTo>
                  <a:cubicBezTo>
                    <a:pt x="114154" y="12303"/>
                    <a:pt x="116020" y="11501"/>
                    <a:pt x="117949" y="11501"/>
                  </a:cubicBezTo>
                  <a:close/>
                  <a:moveTo>
                    <a:pt x="130985" y="11496"/>
                  </a:moveTo>
                  <a:cubicBezTo>
                    <a:pt x="132925" y="11496"/>
                    <a:pt x="134799" y="12298"/>
                    <a:pt x="136136" y="13746"/>
                  </a:cubicBezTo>
                  <a:cubicBezTo>
                    <a:pt x="136116" y="13746"/>
                    <a:pt x="136096" y="13746"/>
                    <a:pt x="136077" y="13746"/>
                  </a:cubicBezTo>
                  <a:cubicBezTo>
                    <a:pt x="134208" y="13746"/>
                    <a:pt x="132440" y="14584"/>
                    <a:pt x="131199" y="15888"/>
                  </a:cubicBezTo>
                  <a:cubicBezTo>
                    <a:pt x="131279" y="14293"/>
                    <a:pt x="130697" y="12796"/>
                    <a:pt x="129702" y="11613"/>
                  </a:cubicBezTo>
                  <a:cubicBezTo>
                    <a:pt x="130130" y="11534"/>
                    <a:pt x="130559" y="11496"/>
                    <a:pt x="130985" y="11496"/>
                  </a:cubicBezTo>
                  <a:close/>
                  <a:moveTo>
                    <a:pt x="84143" y="11612"/>
                  </a:moveTo>
                  <a:cubicBezTo>
                    <a:pt x="86077" y="11612"/>
                    <a:pt x="87946" y="12415"/>
                    <a:pt x="89290" y="13862"/>
                  </a:cubicBezTo>
                  <a:cubicBezTo>
                    <a:pt x="89271" y="13862"/>
                    <a:pt x="89251" y="13862"/>
                    <a:pt x="89231" y="13862"/>
                  </a:cubicBezTo>
                  <a:cubicBezTo>
                    <a:pt x="87362" y="13862"/>
                    <a:pt x="85595" y="14701"/>
                    <a:pt x="84353" y="16004"/>
                  </a:cubicBezTo>
                  <a:cubicBezTo>
                    <a:pt x="84443" y="14409"/>
                    <a:pt x="83851" y="12913"/>
                    <a:pt x="82866" y="11730"/>
                  </a:cubicBezTo>
                  <a:cubicBezTo>
                    <a:pt x="83291" y="11651"/>
                    <a:pt x="83719" y="11612"/>
                    <a:pt x="84143" y="11612"/>
                  </a:cubicBezTo>
                  <a:close/>
                  <a:moveTo>
                    <a:pt x="94437" y="11612"/>
                  </a:moveTo>
                  <a:cubicBezTo>
                    <a:pt x="94861" y="11612"/>
                    <a:pt x="95289" y="11651"/>
                    <a:pt x="95715" y="11730"/>
                  </a:cubicBezTo>
                  <a:cubicBezTo>
                    <a:pt x="94729" y="12913"/>
                    <a:pt x="94138" y="14409"/>
                    <a:pt x="94228" y="16004"/>
                  </a:cubicBezTo>
                  <a:cubicBezTo>
                    <a:pt x="92977" y="14701"/>
                    <a:pt x="91218" y="13862"/>
                    <a:pt x="89350" y="13862"/>
                  </a:cubicBezTo>
                  <a:cubicBezTo>
                    <a:pt x="89330" y="13862"/>
                    <a:pt x="89310" y="13862"/>
                    <a:pt x="89290" y="13862"/>
                  </a:cubicBezTo>
                  <a:lnTo>
                    <a:pt x="89299" y="13853"/>
                  </a:lnTo>
                  <a:cubicBezTo>
                    <a:pt x="90636" y="12414"/>
                    <a:pt x="92504" y="11612"/>
                    <a:pt x="94437" y="11612"/>
                  </a:cubicBezTo>
                  <a:close/>
                  <a:moveTo>
                    <a:pt x="47493" y="11702"/>
                  </a:moveTo>
                  <a:cubicBezTo>
                    <a:pt x="47918" y="11702"/>
                    <a:pt x="48345" y="11740"/>
                    <a:pt x="48771" y="11819"/>
                  </a:cubicBezTo>
                  <a:cubicBezTo>
                    <a:pt x="47772" y="12997"/>
                    <a:pt x="47190" y="14487"/>
                    <a:pt x="47274" y="16083"/>
                  </a:cubicBezTo>
                  <a:lnTo>
                    <a:pt x="47274" y="16083"/>
                  </a:lnTo>
                  <a:cubicBezTo>
                    <a:pt x="46033" y="14786"/>
                    <a:pt x="44269" y="13952"/>
                    <a:pt x="42406" y="13952"/>
                  </a:cubicBezTo>
                  <a:cubicBezTo>
                    <a:pt x="42389" y="13952"/>
                    <a:pt x="42372" y="13952"/>
                    <a:pt x="42355" y="13952"/>
                  </a:cubicBezTo>
                  <a:lnTo>
                    <a:pt x="42355" y="13952"/>
                  </a:lnTo>
                  <a:cubicBezTo>
                    <a:pt x="43693" y="12505"/>
                    <a:pt x="45560" y="11702"/>
                    <a:pt x="47493" y="11702"/>
                  </a:cubicBezTo>
                  <a:close/>
                  <a:moveTo>
                    <a:pt x="60501" y="11702"/>
                  </a:moveTo>
                  <a:cubicBezTo>
                    <a:pt x="62439" y="11702"/>
                    <a:pt x="64308" y="12505"/>
                    <a:pt x="65653" y="13952"/>
                  </a:cubicBezTo>
                  <a:cubicBezTo>
                    <a:pt x="65633" y="13952"/>
                    <a:pt x="65613" y="13952"/>
                    <a:pt x="65593" y="13952"/>
                  </a:cubicBezTo>
                  <a:cubicBezTo>
                    <a:pt x="63725" y="13952"/>
                    <a:pt x="61957" y="14790"/>
                    <a:pt x="60715" y="16094"/>
                  </a:cubicBezTo>
                  <a:cubicBezTo>
                    <a:pt x="60796" y="14499"/>
                    <a:pt x="60214" y="13002"/>
                    <a:pt x="59219" y="11819"/>
                  </a:cubicBezTo>
                  <a:cubicBezTo>
                    <a:pt x="59646" y="11740"/>
                    <a:pt x="60075" y="11702"/>
                    <a:pt x="60501" y="11702"/>
                  </a:cubicBezTo>
                  <a:close/>
                  <a:moveTo>
                    <a:pt x="106098" y="7003"/>
                  </a:moveTo>
                  <a:cubicBezTo>
                    <a:pt x="106560" y="7003"/>
                    <a:pt x="107026" y="7049"/>
                    <a:pt x="107489" y="7142"/>
                  </a:cubicBezTo>
                  <a:cubicBezTo>
                    <a:pt x="106479" y="8394"/>
                    <a:pt x="105932" y="9985"/>
                    <a:pt x="106135" y="11656"/>
                  </a:cubicBezTo>
                  <a:lnTo>
                    <a:pt x="106135" y="11656"/>
                  </a:lnTo>
                  <a:cubicBezTo>
                    <a:pt x="106639" y="11546"/>
                    <a:pt x="107148" y="11492"/>
                    <a:pt x="107652" y="11492"/>
                  </a:cubicBezTo>
                  <a:cubicBezTo>
                    <a:pt x="109592" y="11492"/>
                    <a:pt x="111471" y="12290"/>
                    <a:pt x="112821" y="13746"/>
                  </a:cubicBezTo>
                  <a:cubicBezTo>
                    <a:pt x="112802" y="13746"/>
                    <a:pt x="112783" y="13746"/>
                    <a:pt x="112765" y="13746"/>
                  </a:cubicBezTo>
                  <a:cubicBezTo>
                    <a:pt x="110778" y="13746"/>
                    <a:pt x="108911" y="14691"/>
                    <a:pt x="107659" y="16138"/>
                  </a:cubicBezTo>
                  <a:lnTo>
                    <a:pt x="107659" y="16138"/>
                  </a:lnTo>
                  <a:cubicBezTo>
                    <a:pt x="107785" y="14463"/>
                    <a:pt x="107175" y="12886"/>
                    <a:pt x="106127" y="11658"/>
                  </a:cubicBezTo>
                  <a:cubicBezTo>
                    <a:pt x="106127" y="11658"/>
                    <a:pt x="106128" y="11658"/>
                    <a:pt x="106128" y="11658"/>
                  </a:cubicBezTo>
                  <a:lnTo>
                    <a:pt x="106128" y="11658"/>
                  </a:lnTo>
                  <a:cubicBezTo>
                    <a:pt x="106131" y="11661"/>
                    <a:pt x="106133" y="11664"/>
                    <a:pt x="106136" y="11667"/>
                  </a:cubicBezTo>
                  <a:cubicBezTo>
                    <a:pt x="106136" y="11664"/>
                    <a:pt x="106135" y="11660"/>
                    <a:pt x="106135" y="11656"/>
                  </a:cubicBezTo>
                  <a:lnTo>
                    <a:pt x="106135" y="11656"/>
                  </a:lnTo>
                  <a:cubicBezTo>
                    <a:pt x="106133" y="11657"/>
                    <a:pt x="106130" y="11657"/>
                    <a:pt x="106128" y="11658"/>
                  </a:cubicBezTo>
                  <a:lnTo>
                    <a:pt x="106128" y="11658"/>
                  </a:lnTo>
                  <a:cubicBezTo>
                    <a:pt x="104868" y="10198"/>
                    <a:pt x="102995" y="9256"/>
                    <a:pt x="101004" y="9256"/>
                  </a:cubicBezTo>
                  <a:cubicBezTo>
                    <a:pt x="100985" y="9256"/>
                    <a:pt x="100967" y="9257"/>
                    <a:pt x="100948" y="9257"/>
                  </a:cubicBezTo>
                  <a:cubicBezTo>
                    <a:pt x="102293" y="7803"/>
                    <a:pt x="104164" y="7003"/>
                    <a:pt x="106098" y="7003"/>
                  </a:cubicBezTo>
                  <a:close/>
                  <a:moveTo>
                    <a:pt x="13651" y="11804"/>
                  </a:moveTo>
                  <a:cubicBezTo>
                    <a:pt x="15587" y="11804"/>
                    <a:pt x="17458" y="12604"/>
                    <a:pt x="18799" y="14050"/>
                  </a:cubicBezTo>
                  <a:lnTo>
                    <a:pt x="18799" y="14050"/>
                  </a:lnTo>
                  <a:cubicBezTo>
                    <a:pt x="18788" y="14050"/>
                    <a:pt x="18777" y="14050"/>
                    <a:pt x="18766" y="14050"/>
                  </a:cubicBezTo>
                  <a:cubicBezTo>
                    <a:pt x="16897" y="14050"/>
                    <a:pt x="15129" y="14889"/>
                    <a:pt x="13888" y="16192"/>
                  </a:cubicBezTo>
                  <a:cubicBezTo>
                    <a:pt x="13968" y="14597"/>
                    <a:pt x="13386" y="13101"/>
                    <a:pt x="12391" y="11918"/>
                  </a:cubicBezTo>
                  <a:cubicBezTo>
                    <a:pt x="12811" y="11842"/>
                    <a:pt x="13233" y="11804"/>
                    <a:pt x="13651" y="11804"/>
                  </a:cubicBezTo>
                  <a:close/>
                  <a:moveTo>
                    <a:pt x="23971" y="11800"/>
                  </a:moveTo>
                  <a:cubicBezTo>
                    <a:pt x="24396" y="11800"/>
                    <a:pt x="24824" y="11839"/>
                    <a:pt x="25250" y="11918"/>
                  </a:cubicBezTo>
                  <a:cubicBezTo>
                    <a:pt x="24255" y="13101"/>
                    <a:pt x="23673" y="14597"/>
                    <a:pt x="23753" y="16192"/>
                  </a:cubicBezTo>
                  <a:cubicBezTo>
                    <a:pt x="22512" y="14889"/>
                    <a:pt x="20744" y="14050"/>
                    <a:pt x="18884" y="14050"/>
                  </a:cubicBezTo>
                  <a:cubicBezTo>
                    <a:pt x="18864" y="14050"/>
                    <a:pt x="18845" y="14050"/>
                    <a:pt x="18825" y="14051"/>
                  </a:cubicBezTo>
                  <a:cubicBezTo>
                    <a:pt x="20162" y="12603"/>
                    <a:pt x="22036" y="11800"/>
                    <a:pt x="23971" y="11800"/>
                  </a:cubicBezTo>
                  <a:close/>
                  <a:moveTo>
                    <a:pt x="37191" y="11695"/>
                  </a:moveTo>
                  <a:cubicBezTo>
                    <a:pt x="39126" y="11695"/>
                    <a:pt x="41007" y="12498"/>
                    <a:pt x="42355" y="13952"/>
                  </a:cubicBezTo>
                  <a:lnTo>
                    <a:pt x="42355" y="13952"/>
                  </a:lnTo>
                  <a:cubicBezTo>
                    <a:pt x="42352" y="13952"/>
                    <a:pt x="42349" y="13952"/>
                    <a:pt x="42346" y="13952"/>
                  </a:cubicBezTo>
                  <a:cubicBezTo>
                    <a:pt x="42328" y="13952"/>
                    <a:pt x="42309" y="13952"/>
                    <a:pt x="42291" y="13952"/>
                  </a:cubicBezTo>
                  <a:cubicBezTo>
                    <a:pt x="40304" y="13952"/>
                    <a:pt x="38437" y="14897"/>
                    <a:pt x="37185" y="16344"/>
                  </a:cubicBezTo>
                  <a:cubicBezTo>
                    <a:pt x="37320" y="14669"/>
                    <a:pt x="36710" y="13092"/>
                    <a:pt x="35662" y="11864"/>
                  </a:cubicBezTo>
                  <a:cubicBezTo>
                    <a:pt x="36169" y="11750"/>
                    <a:pt x="36682" y="11695"/>
                    <a:pt x="37191" y="11695"/>
                  </a:cubicBezTo>
                  <a:close/>
                  <a:moveTo>
                    <a:pt x="124477" y="9648"/>
                  </a:moveTo>
                  <a:cubicBezTo>
                    <a:pt x="127652" y="9648"/>
                    <a:pt x="130827" y="11726"/>
                    <a:pt x="130867" y="15888"/>
                  </a:cubicBezTo>
                  <a:cubicBezTo>
                    <a:pt x="130394" y="15786"/>
                    <a:pt x="129917" y="15736"/>
                    <a:pt x="129443" y="15736"/>
                  </a:cubicBezTo>
                  <a:cubicBezTo>
                    <a:pt x="127584" y="15736"/>
                    <a:pt x="125780" y="16502"/>
                    <a:pt x="124487" y="17895"/>
                  </a:cubicBezTo>
                  <a:cubicBezTo>
                    <a:pt x="123206" y="16515"/>
                    <a:pt x="121414" y="15735"/>
                    <a:pt x="119532" y="15735"/>
                  </a:cubicBezTo>
                  <a:cubicBezTo>
                    <a:pt x="119048" y="15735"/>
                    <a:pt x="118564" y="15780"/>
                    <a:pt x="118089" y="15888"/>
                  </a:cubicBezTo>
                  <a:cubicBezTo>
                    <a:pt x="118125" y="11729"/>
                    <a:pt x="121301" y="9648"/>
                    <a:pt x="124477" y="9648"/>
                  </a:cubicBezTo>
                  <a:close/>
                  <a:moveTo>
                    <a:pt x="77633" y="9753"/>
                  </a:moveTo>
                  <a:cubicBezTo>
                    <a:pt x="80805" y="9753"/>
                    <a:pt x="83979" y="11828"/>
                    <a:pt x="84022" y="15982"/>
                  </a:cubicBezTo>
                  <a:lnTo>
                    <a:pt x="84022" y="15982"/>
                  </a:lnTo>
                  <a:cubicBezTo>
                    <a:pt x="83547" y="15880"/>
                    <a:pt x="83069" y="15830"/>
                    <a:pt x="82594" y="15830"/>
                  </a:cubicBezTo>
                  <a:cubicBezTo>
                    <a:pt x="80737" y="15830"/>
                    <a:pt x="78939" y="16596"/>
                    <a:pt x="77651" y="17984"/>
                  </a:cubicBezTo>
                  <a:cubicBezTo>
                    <a:pt x="76369" y="16613"/>
                    <a:pt x="74577" y="15825"/>
                    <a:pt x="72696" y="15825"/>
                  </a:cubicBezTo>
                  <a:cubicBezTo>
                    <a:pt x="72212" y="15825"/>
                    <a:pt x="71728" y="15879"/>
                    <a:pt x="71253" y="15986"/>
                  </a:cubicBezTo>
                  <a:cubicBezTo>
                    <a:pt x="71284" y="11832"/>
                    <a:pt x="74458" y="9753"/>
                    <a:pt x="77633" y="9753"/>
                  </a:cubicBezTo>
                  <a:close/>
                  <a:moveTo>
                    <a:pt x="100947" y="9753"/>
                  </a:moveTo>
                  <a:cubicBezTo>
                    <a:pt x="104122" y="9753"/>
                    <a:pt x="107296" y="11830"/>
                    <a:pt x="107337" y="15986"/>
                  </a:cubicBezTo>
                  <a:cubicBezTo>
                    <a:pt x="106864" y="15884"/>
                    <a:pt x="106386" y="15834"/>
                    <a:pt x="105913" y="15834"/>
                  </a:cubicBezTo>
                  <a:cubicBezTo>
                    <a:pt x="104054" y="15834"/>
                    <a:pt x="102249" y="16601"/>
                    <a:pt x="100957" y="17993"/>
                  </a:cubicBezTo>
                  <a:cubicBezTo>
                    <a:pt x="99676" y="16613"/>
                    <a:pt x="97883" y="15834"/>
                    <a:pt x="96002" y="15834"/>
                  </a:cubicBezTo>
                  <a:cubicBezTo>
                    <a:pt x="95518" y="15834"/>
                    <a:pt x="95034" y="15888"/>
                    <a:pt x="94559" y="15986"/>
                  </a:cubicBezTo>
                  <a:cubicBezTo>
                    <a:pt x="94595" y="11832"/>
                    <a:pt x="97771" y="9753"/>
                    <a:pt x="100947" y="9753"/>
                  </a:cubicBezTo>
                  <a:close/>
                  <a:moveTo>
                    <a:pt x="53999" y="9848"/>
                  </a:moveTo>
                  <a:cubicBezTo>
                    <a:pt x="57176" y="9848"/>
                    <a:pt x="60352" y="11927"/>
                    <a:pt x="60393" y="16085"/>
                  </a:cubicBezTo>
                  <a:cubicBezTo>
                    <a:pt x="59913" y="15980"/>
                    <a:pt x="59429" y="15929"/>
                    <a:pt x="58949" y="15929"/>
                  </a:cubicBezTo>
                  <a:cubicBezTo>
                    <a:pt x="57093" y="15929"/>
                    <a:pt x="55295" y="16694"/>
                    <a:pt x="53999" y="18087"/>
                  </a:cubicBezTo>
                  <a:lnTo>
                    <a:pt x="53999" y="18087"/>
                  </a:lnTo>
                  <a:cubicBezTo>
                    <a:pt x="52718" y="16710"/>
                    <a:pt x="50928" y="15932"/>
                    <a:pt x="49049" y="15932"/>
                  </a:cubicBezTo>
                  <a:cubicBezTo>
                    <a:pt x="48565" y="15932"/>
                    <a:pt x="48081" y="15977"/>
                    <a:pt x="47606" y="16085"/>
                  </a:cubicBezTo>
                  <a:cubicBezTo>
                    <a:pt x="47646" y="11927"/>
                    <a:pt x="50823" y="9848"/>
                    <a:pt x="53999" y="9848"/>
                  </a:cubicBezTo>
                  <a:close/>
                  <a:moveTo>
                    <a:pt x="7166" y="9943"/>
                  </a:moveTo>
                  <a:cubicBezTo>
                    <a:pt x="10341" y="9943"/>
                    <a:pt x="13516" y="12022"/>
                    <a:pt x="13556" y="16183"/>
                  </a:cubicBezTo>
                  <a:cubicBezTo>
                    <a:pt x="13083" y="16081"/>
                    <a:pt x="12605" y="16031"/>
                    <a:pt x="12131" y="16031"/>
                  </a:cubicBezTo>
                  <a:cubicBezTo>
                    <a:pt x="10273" y="16031"/>
                    <a:pt x="8469" y="16796"/>
                    <a:pt x="7176" y="18181"/>
                  </a:cubicBezTo>
                  <a:cubicBezTo>
                    <a:pt x="5901" y="16817"/>
                    <a:pt x="4126" y="16040"/>
                    <a:pt x="2258" y="16040"/>
                  </a:cubicBezTo>
                  <a:cubicBezTo>
                    <a:pt x="2237" y="16040"/>
                    <a:pt x="2216" y="16040"/>
                    <a:pt x="2194" y="16040"/>
                  </a:cubicBezTo>
                  <a:lnTo>
                    <a:pt x="2212" y="16022"/>
                  </a:lnTo>
                  <a:lnTo>
                    <a:pt x="2212" y="16022"/>
                  </a:lnTo>
                  <a:cubicBezTo>
                    <a:pt x="1728" y="16031"/>
                    <a:pt x="1245" y="16076"/>
                    <a:pt x="770" y="16183"/>
                  </a:cubicBezTo>
                  <a:cubicBezTo>
                    <a:pt x="810" y="12024"/>
                    <a:pt x="3988" y="9943"/>
                    <a:pt x="7166" y="9943"/>
                  </a:cubicBezTo>
                  <a:close/>
                  <a:moveTo>
                    <a:pt x="30463" y="9956"/>
                  </a:moveTo>
                  <a:cubicBezTo>
                    <a:pt x="33636" y="9956"/>
                    <a:pt x="36811" y="12033"/>
                    <a:pt x="36854" y="16188"/>
                  </a:cubicBezTo>
                  <a:lnTo>
                    <a:pt x="36854" y="16188"/>
                  </a:lnTo>
                  <a:cubicBezTo>
                    <a:pt x="36379" y="16086"/>
                    <a:pt x="35901" y="16036"/>
                    <a:pt x="35426" y="16036"/>
                  </a:cubicBezTo>
                  <a:cubicBezTo>
                    <a:pt x="33569" y="16036"/>
                    <a:pt x="31771" y="16802"/>
                    <a:pt x="30483" y="18190"/>
                  </a:cubicBezTo>
                  <a:cubicBezTo>
                    <a:pt x="29201" y="16819"/>
                    <a:pt x="27409" y="16031"/>
                    <a:pt x="25528" y="16031"/>
                  </a:cubicBezTo>
                  <a:cubicBezTo>
                    <a:pt x="25044" y="16031"/>
                    <a:pt x="24560" y="16085"/>
                    <a:pt x="24085" y="16192"/>
                  </a:cubicBezTo>
                  <a:cubicBezTo>
                    <a:pt x="24116" y="12034"/>
                    <a:pt x="27288" y="9956"/>
                    <a:pt x="30463" y="9956"/>
                  </a:cubicBezTo>
                  <a:close/>
                  <a:moveTo>
                    <a:pt x="119326" y="16110"/>
                  </a:moveTo>
                  <a:cubicBezTo>
                    <a:pt x="121265" y="16110"/>
                    <a:pt x="123134" y="16913"/>
                    <a:pt x="124478" y="18361"/>
                  </a:cubicBezTo>
                  <a:cubicBezTo>
                    <a:pt x="124458" y="18360"/>
                    <a:pt x="124439" y="18360"/>
                    <a:pt x="124419" y="18360"/>
                  </a:cubicBezTo>
                  <a:cubicBezTo>
                    <a:pt x="122550" y="18360"/>
                    <a:pt x="120782" y="19199"/>
                    <a:pt x="119541" y="20502"/>
                  </a:cubicBezTo>
                  <a:cubicBezTo>
                    <a:pt x="119622" y="18907"/>
                    <a:pt x="119039" y="17411"/>
                    <a:pt x="118045" y="16228"/>
                  </a:cubicBezTo>
                  <a:cubicBezTo>
                    <a:pt x="118472" y="16149"/>
                    <a:pt x="118901" y="16110"/>
                    <a:pt x="119326" y="16110"/>
                  </a:cubicBezTo>
                  <a:close/>
                  <a:moveTo>
                    <a:pt x="129624" y="16110"/>
                  </a:moveTo>
                  <a:cubicBezTo>
                    <a:pt x="130049" y="16110"/>
                    <a:pt x="130477" y="16149"/>
                    <a:pt x="130903" y="16228"/>
                  </a:cubicBezTo>
                  <a:cubicBezTo>
                    <a:pt x="129908" y="17402"/>
                    <a:pt x="129326" y="18907"/>
                    <a:pt x="129415" y="20493"/>
                  </a:cubicBezTo>
                  <a:lnTo>
                    <a:pt x="129415" y="20502"/>
                  </a:lnTo>
                  <a:cubicBezTo>
                    <a:pt x="128165" y="19199"/>
                    <a:pt x="126397" y="18360"/>
                    <a:pt x="124537" y="18360"/>
                  </a:cubicBezTo>
                  <a:cubicBezTo>
                    <a:pt x="124517" y="18360"/>
                    <a:pt x="124498" y="18360"/>
                    <a:pt x="124478" y="18361"/>
                  </a:cubicBezTo>
                  <a:cubicBezTo>
                    <a:pt x="125815" y="16913"/>
                    <a:pt x="127689" y="16110"/>
                    <a:pt x="129624" y="16110"/>
                  </a:cubicBezTo>
                  <a:close/>
                  <a:moveTo>
                    <a:pt x="82783" y="16209"/>
                  </a:moveTo>
                  <a:cubicBezTo>
                    <a:pt x="83207" y="16209"/>
                    <a:pt x="83633" y="16247"/>
                    <a:pt x="84057" y="16327"/>
                  </a:cubicBezTo>
                  <a:cubicBezTo>
                    <a:pt x="83538" y="16945"/>
                    <a:pt x="83135" y="17653"/>
                    <a:pt x="82875" y="18414"/>
                  </a:cubicBezTo>
                  <a:cubicBezTo>
                    <a:pt x="82633" y="19113"/>
                    <a:pt x="82534" y="19848"/>
                    <a:pt x="82570" y="20592"/>
                  </a:cubicBezTo>
                  <a:cubicBezTo>
                    <a:pt x="81322" y="19282"/>
                    <a:pt x="79551" y="18450"/>
                    <a:pt x="77681" y="18450"/>
                  </a:cubicBezTo>
                  <a:cubicBezTo>
                    <a:pt x="77671" y="18450"/>
                    <a:pt x="77661" y="18450"/>
                    <a:pt x="77651" y="18450"/>
                  </a:cubicBezTo>
                  <a:cubicBezTo>
                    <a:pt x="78988" y="17010"/>
                    <a:pt x="80855" y="16209"/>
                    <a:pt x="82783" y="16209"/>
                  </a:cubicBezTo>
                  <a:close/>
                  <a:moveTo>
                    <a:pt x="95788" y="16212"/>
                  </a:moveTo>
                  <a:cubicBezTo>
                    <a:pt x="97720" y="16212"/>
                    <a:pt x="99592" y="17008"/>
                    <a:pt x="100939" y="18450"/>
                  </a:cubicBezTo>
                  <a:cubicBezTo>
                    <a:pt x="100919" y="18450"/>
                    <a:pt x="100900" y="18450"/>
                    <a:pt x="100880" y="18450"/>
                  </a:cubicBezTo>
                  <a:cubicBezTo>
                    <a:pt x="99011" y="18450"/>
                    <a:pt x="97252" y="19288"/>
                    <a:pt x="96011" y="20592"/>
                  </a:cubicBezTo>
                  <a:cubicBezTo>
                    <a:pt x="96047" y="19848"/>
                    <a:pt x="95948" y="19113"/>
                    <a:pt x="95706" y="18414"/>
                  </a:cubicBezTo>
                  <a:cubicBezTo>
                    <a:pt x="95446" y="17653"/>
                    <a:pt x="95043" y="16945"/>
                    <a:pt x="94523" y="16327"/>
                  </a:cubicBezTo>
                  <a:cubicBezTo>
                    <a:pt x="94944" y="16250"/>
                    <a:pt x="95367" y="16212"/>
                    <a:pt x="95788" y="16212"/>
                  </a:cubicBezTo>
                  <a:close/>
                  <a:moveTo>
                    <a:pt x="48848" y="16307"/>
                  </a:moveTo>
                  <a:cubicBezTo>
                    <a:pt x="50780" y="16307"/>
                    <a:pt x="52650" y="17108"/>
                    <a:pt x="53987" y="18558"/>
                  </a:cubicBezTo>
                  <a:lnTo>
                    <a:pt x="53987" y="18558"/>
                  </a:lnTo>
                  <a:cubicBezTo>
                    <a:pt x="53970" y="18558"/>
                    <a:pt x="53953" y="18557"/>
                    <a:pt x="53936" y="18557"/>
                  </a:cubicBezTo>
                  <a:cubicBezTo>
                    <a:pt x="52067" y="18557"/>
                    <a:pt x="50308" y="19396"/>
                    <a:pt x="49058" y="20699"/>
                  </a:cubicBezTo>
                  <a:cubicBezTo>
                    <a:pt x="49147" y="19104"/>
                    <a:pt x="48565" y="17608"/>
                    <a:pt x="47570" y="16425"/>
                  </a:cubicBezTo>
                  <a:cubicBezTo>
                    <a:pt x="47996" y="16346"/>
                    <a:pt x="48423" y="16307"/>
                    <a:pt x="48848" y="16307"/>
                  </a:cubicBezTo>
                  <a:close/>
                  <a:moveTo>
                    <a:pt x="59142" y="16307"/>
                  </a:moveTo>
                  <a:cubicBezTo>
                    <a:pt x="59567" y="16307"/>
                    <a:pt x="59994" y="16346"/>
                    <a:pt x="60420" y="16425"/>
                  </a:cubicBezTo>
                  <a:cubicBezTo>
                    <a:pt x="59425" y="17608"/>
                    <a:pt x="58843" y="19104"/>
                    <a:pt x="58932" y="20699"/>
                  </a:cubicBezTo>
                  <a:cubicBezTo>
                    <a:pt x="57691" y="19396"/>
                    <a:pt x="55923" y="18557"/>
                    <a:pt x="54054" y="18557"/>
                  </a:cubicBezTo>
                  <a:cubicBezTo>
                    <a:pt x="54037" y="18557"/>
                    <a:pt x="54020" y="18558"/>
                    <a:pt x="54003" y="18558"/>
                  </a:cubicBezTo>
                  <a:lnTo>
                    <a:pt x="54003" y="18558"/>
                  </a:lnTo>
                  <a:cubicBezTo>
                    <a:pt x="55340" y="17108"/>
                    <a:pt x="57210" y="16307"/>
                    <a:pt x="59142" y="16307"/>
                  </a:cubicBezTo>
                  <a:close/>
                  <a:moveTo>
                    <a:pt x="25317" y="16414"/>
                  </a:moveTo>
                  <a:cubicBezTo>
                    <a:pt x="27247" y="16414"/>
                    <a:pt x="29113" y="17211"/>
                    <a:pt x="30456" y="18656"/>
                  </a:cubicBezTo>
                  <a:cubicBezTo>
                    <a:pt x="30436" y="18656"/>
                    <a:pt x="30416" y="18656"/>
                    <a:pt x="30397" y="18656"/>
                  </a:cubicBezTo>
                  <a:cubicBezTo>
                    <a:pt x="28528" y="18656"/>
                    <a:pt x="26769" y="19494"/>
                    <a:pt x="25528" y="20789"/>
                  </a:cubicBezTo>
                  <a:cubicBezTo>
                    <a:pt x="25563" y="20054"/>
                    <a:pt x="25456" y="19310"/>
                    <a:pt x="25223" y="18611"/>
                  </a:cubicBezTo>
                  <a:cubicBezTo>
                    <a:pt x="24954" y="17850"/>
                    <a:pt x="24551" y="17142"/>
                    <a:pt x="24031" y="16533"/>
                  </a:cubicBezTo>
                  <a:cubicBezTo>
                    <a:pt x="24460" y="16453"/>
                    <a:pt x="24890" y="16414"/>
                    <a:pt x="25317" y="16414"/>
                  </a:cubicBezTo>
                  <a:close/>
                  <a:moveTo>
                    <a:pt x="12296" y="16415"/>
                  </a:moveTo>
                  <a:cubicBezTo>
                    <a:pt x="12720" y="16415"/>
                    <a:pt x="13148" y="16454"/>
                    <a:pt x="13574" y="16533"/>
                  </a:cubicBezTo>
                  <a:cubicBezTo>
                    <a:pt x="13055" y="17151"/>
                    <a:pt x="12651" y="17850"/>
                    <a:pt x="12391" y="18611"/>
                  </a:cubicBezTo>
                  <a:cubicBezTo>
                    <a:pt x="12150" y="19310"/>
                    <a:pt x="12042" y="20054"/>
                    <a:pt x="12087" y="20789"/>
                  </a:cubicBezTo>
                  <a:lnTo>
                    <a:pt x="12078" y="20798"/>
                  </a:lnTo>
                  <a:cubicBezTo>
                    <a:pt x="10836" y="19494"/>
                    <a:pt x="9077" y="18656"/>
                    <a:pt x="7217" y="18656"/>
                  </a:cubicBezTo>
                  <a:cubicBezTo>
                    <a:pt x="7198" y="18656"/>
                    <a:pt x="7178" y="18656"/>
                    <a:pt x="7159" y="18656"/>
                  </a:cubicBezTo>
                  <a:cubicBezTo>
                    <a:pt x="8496" y="17216"/>
                    <a:pt x="10363" y="16415"/>
                    <a:pt x="12296" y="16415"/>
                  </a:cubicBezTo>
                  <a:close/>
                  <a:moveTo>
                    <a:pt x="106101" y="16205"/>
                  </a:moveTo>
                  <a:cubicBezTo>
                    <a:pt x="106563" y="16205"/>
                    <a:pt x="107027" y="16251"/>
                    <a:pt x="107489" y="16344"/>
                  </a:cubicBezTo>
                  <a:cubicBezTo>
                    <a:pt x="106486" y="17599"/>
                    <a:pt x="105930" y="19194"/>
                    <a:pt x="106136" y="20861"/>
                  </a:cubicBezTo>
                  <a:cubicBezTo>
                    <a:pt x="104879" y="19398"/>
                    <a:pt x="102991" y="18450"/>
                    <a:pt x="100994" y="18450"/>
                  </a:cubicBezTo>
                  <a:cubicBezTo>
                    <a:pt x="100985" y="18450"/>
                    <a:pt x="100975" y="18450"/>
                    <a:pt x="100966" y="18450"/>
                  </a:cubicBezTo>
                  <a:cubicBezTo>
                    <a:pt x="102304" y="17004"/>
                    <a:pt x="104173" y="16205"/>
                    <a:pt x="106101" y="16205"/>
                  </a:cubicBezTo>
                  <a:close/>
                  <a:moveTo>
                    <a:pt x="70810" y="11698"/>
                  </a:moveTo>
                  <a:cubicBezTo>
                    <a:pt x="71303" y="11698"/>
                    <a:pt x="71800" y="11750"/>
                    <a:pt x="72292" y="11855"/>
                  </a:cubicBezTo>
                  <a:cubicBezTo>
                    <a:pt x="71289" y="13110"/>
                    <a:pt x="70742" y="14705"/>
                    <a:pt x="70939" y="16380"/>
                  </a:cubicBezTo>
                  <a:lnTo>
                    <a:pt x="70957" y="16371"/>
                  </a:lnTo>
                  <a:cubicBezTo>
                    <a:pt x="71461" y="16260"/>
                    <a:pt x="71969" y="16205"/>
                    <a:pt x="72473" y="16205"/>
                  </a:cubicBezTo>
                  <a:cubicBezTo>
                    <a:pt x="74401" y="16205"/>
                    <a:pt x="76274" y="17001"/>
                    <a:pt x="77624" y="18450"/>
                  </a:cubicBezTo>
                  <a:cubicBezTo>
                    <a:pt x="77606" y="18450"/>
                    <a:pt x="77588" y="18450"/>
                    <a:pt x="77570" y="18450"/>
                  </a:cubicBezTo>
                  <a:cubicBezTo>
                    <a:pt x="75520" y="18450"/>
                    <a:pt x="73598" y="19458"/>
                    <a:pt x="72346" y="20986"/>
                  </a:cubicBezTo>
                  <a:cubicBezTo>
                    <a:pt x="72738" y="17269"/>
                    <a:pt x="69425" y="13952"/>
                    <a:pt x="65712" y="13952"/>
                  </a:cubicBezTo>
                  <a:cubicBezTo>
                    <a:pt x="65692" y="13952"/>
                    <a:pt x="65673" y="13952"/>
                    <a:pt x="65653" y="13952"/>
                  </a:cubicBezTo>
                  <a:cubicBezTo>
                    <a:pt x="66995" y="12495"/>
                    <a:pt x="68873" y="11698"/>
                    <a:pt x="70810" y="11698"/>
                  </a:cubicBezTo>
                  <a:close/>
                  <a:moveTo>
                    <a:pt x="35592" y="16407"/>
                  </a:moveTo>
                  <a:cubicBezTo>
                    <a:pt x="36059" y="16407"/>
                    <a:pt x="36530" y="16454"/>
                    <a:pt x="36997" y="16551"/>
                  </a:cubicBezTo>
                  <a:cubicBezTo>
                    <a:pt x="36004" y="17802"/>
                    <a:pt x="35449" y="19385"/>
                    <a:pt x="35643" y="21056"/>
                  </a:cubicBezTo>
                  <a:lnTo>
                    <a:pt x="35643" y="21056"/>
                  </a:lnTo>
                  <a:cubicBezTo>
                    <a:pt x="34391" y="19601"/>
                    <a:pt x="32515" y="18647"/>
                    <a:pt x="30529" y="18647"/>
                  </a:cubicBezTo>
                  <a:cubicBezTo>
                    <a:pt x="30511" y="18647"/>
                    <a:pt x="30492" y="18647"/>
                    <a:pt x="30474" y="18647"/>
                  </a:cubicBezTo>
                  <a:cubicBezTo>
                    <a:pt x="31808" y="17205"/>
                    <a:pt x="33669" y="16407"/>
                    <a:pt x="35592" y="16407"/>
                  </a:cubicBezTo>
                  <a:close/>
                  <a:moveTo>
                    <a:pt x="112821" y="14253"/>
                  </a:moveTo>
                  <a:cubicBezTo>
                    <a:pt x="115997" y="14253"/>
                    <a:pt x="119174" y="16332"/>
                    <a:pt x="119218" y="20493"/>
                  </a:cubicBezTo>
                  <a:cubicBezTo>
                    <a:pt x="118738" y="20388"/>
                    <a:pt x="118254" y="20337"/>
                    <a:pt x="117773" y="20337"/>
                  </a:cubicBezTo>
                  <a:cubicBezTo>
                    <a:pt x="115916" y="20337"/>
                    <a:pt x="114116" y="21103"/>
                    <a:pt x="112821" y="22491"/>
                  </a:cubicBezTo>
                  <a:cubicBezTo>
                    <a:pt x="111548" y="21120"/>
                    <a:pt x="109756" y="20332"/>
                    <a:pt x="107874" y="20332"/>
                  </a:cubicBezTo>
                  <a:cubicBezTo>
                    <a:pt x="107391" y="20332"/>
                    <a:pt x="106907" y="20386"/>
                    <a:pt x="106432" y="20493"/>
                  </a:cubicBezTo>
                  <a:cubicBezTo>
                    <a:pt x="106468" y="16334"/>
                    <a:pt x="109644" y="14253"/>
                    <a:pt x="112821" y="14253"/>
                  </a:cubicBezTo>
                  <a:close/>
                  <a:moveTo>
                    <a:pt x="136138" y="14252"/>
                  </a:moveTo>
                  <a:cubicBezTo>
                    <a:pt x="139311" y="14252"/>
                    <a:pt x="142484" y="16329"/>
                    <a:pt x="142525" y="20484"/>
                  </a:cubicBezTo>
                  <a:lnTo>
                    <a:pt x="142525" y="20493"/>
                  </a:lnTo>
                  <a:cubicBezTo>
                    <a:pt x="142051" y="20391"/>
                    <a:pt x="141574" y="20341"/>
                    <a:pt x="141100" y="20341"/>
                  </a:cubicBezTo>
                  <a:cubicBezTo>
                    <a:pt x="139242" y="20341"/>
                    <a:pt x="137437" y="21108"/>
                    <a:pt x="136145" y="22500"/>
                  </a:cubicBezTo>
                  <a:cubicBezTo>
                    <a:pt x="134871" y="21128"/>
                    <a:pt x="133091" y="20341"/>
                    <a:pt x="131221" y="20341"/>
                  </a:cubicBezTo>
                  <a:cubicBezTo>
                    <a:pt x="131211" y="20341"/>
                    <a:pt x="131200" y="20341"/>
                    <a:pt x="131190" y="20341"/>
                  </a:cubicBezTo>
                  <a:cubicBezTo>
                    <a:pt x="130706" y="20341"/>
                    <a:pt x="130222" y="20386"/>
                    <a:pt x="129747" y="20493"/>
                  </a:cubicBezTo>
                  <a:cubicBezTo>
                    <a:pt x="129783" y="16333"/>
                    <a:pt x="132960" y="14252"/>
                    <a:pt x="136138" y="14252"/>
                  </a:cubicBezTo>
                  <a:close/>
                  <a:moveTo>
                    <a:pt x="89290" y="14357"/>
                  </a:moveTo>
                  <a:cubicBezTo>
                    <a:pt x="91871" y="14357"/>
                    <a:pt x="94452" y="15731"/>
                    <a:pt x="95348" y="18477"/>
                  </a:cubicBezTo>
                  <a:cubicBezTo>
                    <a:pt x="95572" y="19158"/>
                    <a:pt x="95679" y="19866"/>
                    <a:pt x="95688" y="20583"/>
                  </a:cubicBezTo>
                  <a:cubicBezTo>
                    <a:pt x="95213" y="20481"/>
                    <a:pt x="94734" y="20431"/>
                    <a:pt x="94259" y="20431"/>
                  </a:cubicBezTo>
                  <a:cubicBezTo>
                    <a:pt x="92398" y="20431"/>
                    <a:pt x="90599" y="21196"/>
                    <a:pt x="89299" y="22581"/>
                  </a:cubicBezTo>
                  <a:cubicBezTo>
                    <a:pt x="88025" y="21218"/>
                    <a:pt x="86246" y="20430"/>
                    <a:pt x="84376" y="20430"/>
                  </a:cubicBezTo>
                  <a:cubicBezTo>
                    <a:pt x="84365" y="20430"/>
                    <a:pt x="84355" y="20430"/>
                    <a:pt x="84344" y="20430"/>
                  </a:cubicBezTo>
                  <a:cubicBezTo>
                    <a:pt x="83860" y="20430"/>
                    <a:pt x="83376" y="20475"/>
                    <a:pt x="82902" y="20583"/>
                  </a:cubicBezTo>
                  <a:cubicBezTo>
                    <a:pt x="82902" y="19866"/>
                    <a:pt x="83018" y="19158"/>
                    <a:pt x="83233" y="18477"/>
                  </a:cubicBezTo>
                  <a:cubicBezTo>
                    <a:pt x="84129" y="15731"/>
                    <a:pt x="86710" y="14357"/>
                    <a:pt x="89290" y="14357"/>
                  </a:cubicBezTo>
                  <a:close/>
                  <a:moveTo>
                    <a:pt x="42333" y="14454"/>
                  </a:moveTo>
                  <a:cubicBezTo>
                    <a:pt x="45509" y="14454"/>
                    <a:pt x="48686" y="16533"/>
                    <a:pt x="48726" y="20690"/>
                  </a:cubicBezTo>
                  <a:cubicBezTo>
                    <a:pt x="48246" y="20585"/>
                    <a:pt x="47763" y="20534"/>
                    <a:pt x="47283" y="20534"/>
                  </a:cubicBezTo>
                  <a:cubicBezTo>
                    <a:pt x="45427" y="20534"/>
                    <a:pt x="43633" y="21302"/>
                    <a:pt x="42337" y="22697"/>
                  </a:cubicBezTo>
                  <a:cubicBezTo>
                    <a:pt x="41063" y="21325"/>
                    <a:pt x="39284" y="20538"/>
                    <a:pt x="37414" y="20538"/>
                  </a:cubicBezTo>
                  <a:cubicBezTo>
                    <a:pt x="37403" y="20538"/>
                    <a:pt x="37393" y="20538"/>
                    <a:pt x="37382" y="20538"/>
                  </a:cubicBezTo>
                  <a:cubicBezTo>
                    <a:pt x="36898" y="20538"/>
                    <a:pt x="36415" y="20583"/>
                    <a:pt x="35940" y="20690"/>
                  </a:cubicBezTo>
                  <a:cubicBezTo>
                    <a:pt x="35980" y="16533"/>
                    <a:pt x="39156" y="14454"/>
                    <a:pt x="42333" y="14454"/>
                  </a:cubicBezTo>
                  <a:close/>
                  <a:moveTo>
                    <a:pt x="65648" y="14454"/>
                  </a:moveTo>
                  <a:cubicBezTo>
                    <a:pt x="68825" y="14454"/>
                    <a:pt x="72001" y="16533"/>
                    <a:pt x="72041" y="20690"/>
                  </a:cubicBezTo>
                  <a:cubicBezTo>
                    <a:pt x="71563" y="20585"/>
                    <a:pt x="71081" y="20534"/>
                    <a:pt x="70602" y="20534"/>
                  </a:cubicBezTo>
                  <a:cubicBezTo>
                    <a:pt x="68748" y="20534"/>
                    <a:pt x="66949" y="21302"/>
                    <a:pt x="65653" y="22697"/>
                  </a:cubicBezTo>
                  <a:cubicBezTo>
                    <a:pt x="64378" y="21325"/>
                    <a:pt x="62599" y="20538"/>
                    <a:pt x="60729" y="20538"/>
                  </a:cubicBezTo>
                  <a:cubicBezTo>
                    <a:pt x="60719" y="20538"/>
                    <a:pt x="60708" y="20538"/>
                    <a:pt x="60697" y="20538"/>
                  </a:cubicBezTo>
                  <a:cubicBezTo>
                    <a:pt x="60214" y="20538"/>
                    <a:pt x="59730" y="20583"/>
                    <a:pt x="59255" y="20690"/>
                  </a:cubicBezTo>
                  <a:cubicBezTo>
                    <a:pt x="59295" y="16533"/>
                    <a:pt x="62472" y="14454"/>
                    <a:pt x="65648" y="14454"/>
                  </a:cubicBezTo>
                  <a:close/>
                  <a:moveTo>
                    <a:pt x="18806" y="14558"/>
                  </a:moveTo>
                  <a:cubicBezTo>
                    <a:pt x="21388" y="14558"/>
                    <a:pt x="23969" y="15929"/>
                    <a:pt x="24864" y="18674"/>
                  </a:cubicBezTo>
                  <a:cubicBezTo>
                    <a:pt x="25079" y="19355"/>
                    <a:pt x="25196" y="20063"/>
                    <a:pt x="25196" y="20780"/>
                  </a:cubicBezTo>
                  <a:cubicBezTo>
                    <a:pt x="24718" y="20675"/>
                    <a:pt x="24235" y="20624"/>
                    <a:pt x="23756" y="20624"/>
                  </a:cubicBezTo>
                  <a:cubicBezTo>
                    <a:pt x="21903" y="20624"/>
                    <a:pt x="20103" y="21391"/>
                    <a:pt x="18807" y="22787"/>
                  </a:cubicBezTo>
                  <a:cubicBezTo>
                    <a:pt x="17535" y="21407"/>
                    <a:pt x="15734" y="20628"/>
                    <a:pt x="13861" y="20628"/>
                  </a:cubicBezTo>
                  <a:cubicBezTo>
                    <a:pt x="13368" y="20628"/>
                    <a:pt x="12884" y="20672"/>
                    <a:pt x="12409" y="20780"/>
                  </a:cubicBezTo>
                  <a:cubicBezTo>
                    <a:pt x="12418" y="20063"/>
                    <a:pt x="12526" y="19355"/>
                    <a:pt x="12741" y="18674"/>
                  </a:cubicBezTo>
                  <a:cubicBezTo>
                    <a:pt x="13637" y="15931"/>
                    <a:pt x="16222" y="14558"/>
                    <a:pt x="18806" y="14558"/>
                  </a:cubicBezTo>
                  <a:close/>
                  <a:moveTo>
                    <a:pt x="117964" y="20706"/>
                  </a:moveTo>
                  <a:cubicBezTo>
                    <a:pt x="118390" y="20706"/>
                    <a:pt x="118819" y="20745"/>
                    <a:pt x="119245" y="20825"/>
                  </a:cubicBezTo>
                  <a:cubicBezTo>
                    <a:pt x="118726" y="21443"/>
                    <a:pt x="118322" y="22151"/>
                    <a:pt x="118063" y="22913"/>
                  </a:cubicBezTo>
                  <a:lnTo>
                    <a:pt x="118063" y="22904"/>
                  </a:lnTo>
                  <a:cubicBezTo>
                    <a:pt x="117821" y="23611"/>
                    <a:pt x="117722" y="24346"/>
                    <a:pt x="117758" y="25090"/>
                  </a:cubicBezTo>
                  <a:cubicBezTo>
                    <a:pt x="116516" y="23786"/>
                    <a:pt x="114757" y="22948"/>
                    <a:pt x="112897" y="22948"/>
                  </a:cubicBezTo>
                  <a:cubicBezTo>
                    <a:pt x="112878" y="22948"/>
                    <a:pt x="112858" y="22948"/>
                    <a:pt x="112839" y="22948"/>
                  </a:cubicBezTo>
                  <a:cubicBezTo>
                    <a:pt x="114174" y="21503"/>
                    <a:pt x="116038" y="20706"/>
                    <a:pt x="117964" y="20706"/>
                  </a:cubicBezTo>
                  <a:close/>
                  <a:moveTo>
                    <a:pt x="130993" y="20706"/>
                  </a:moveTo>
                  <a:cubicBezTo>
                    <a:pt x="132921" y="20706"/>
                    <a:pt x="134791" y="21503"/>
                    <a:pt x="136127" y="22948"/>
                  </a:cubicBezTo>
                  <a:cubicBezTo>
                    <a:pt x="136107" y="22948"/>
                    <a:pt x="136088" y="22948"/>
                    <a:pt x="136068" y="22948"/>
                  </a:cubicBezTo>
                  <a:cubicBezTo>
                    <a:pt x="134208" y="22948"/>
                    <a:pt x="132440" y="23786"/>
                    <a:pt x="131199" y="25090"/>
                  </a:cubicBezTo>
                  <a:cubicBezTo>
                    <a:pt x="131234" y="24346"/>
                    <a:pt x="131136" y="23611"/>
                    <a:pt x="130894" y="22913"/>
                  </a:cubicBezTo>
                  <a:lnTo>
                    <a:pt x="130894" y="22904"/>
                  </a:lnTo>
                  <a:cubicBezTo>
                    <a:pt x="130634" y="22142"/>
                    <a:pt x="130231" y="21443"/>
                    <a:pt x="129711" y="20825"/>
                  </a:cubicBezTo>
                  <a:cubicBezTo>
                    <a:pt x="130138" y="20745"/>
                    <a:pt x="130567" y="20706"/>
                    <a:pt x="130993" y="20706"/>
                  </a:cubicBezTo>
                  <a:close/>
                  <a:moveTo>
                    <a:pt x="84135" y="20797"/>
                  </a:moveTo>
                  <a:cubicBezTo>
                    <a:pt x="86071" y="20797"/>
                    <a:pt x="87946" y="21599"/>
                    <a:pt x="89290" y="23047"/>
                  </a:cubicBezTo>
                  <a:cubicBezTo>
                    <a:pt x="90626" y="21601"/>
                    <a:pt x="92496" y="20805"/>
                    <a:pt x="94429" y="20805"/>
                  </a:cubicBezTo>
                  <a:cubicBezTo>
                    <a:pt x="94856" y="20805"/>
                    <a:pt x="95287" y="20844"/>
                    <a:pt x="95715" y="20923"/>
                  </a:cubicBezTo>
                  <a:cubicBezTo>
                    <a:pt x="94720" y="22106"/>
                    <a:pt x="94138" y="23602"/>
                    <a:pt x="94228" y="25197"/>
                  </a:cubicBezTo>
                  <a:cubicBezTo>
                    <a:pt x="92977" y="23894"/>
                    <a:pt x="91218" y="23056"/>
                    <a:pt x="89350" y="23056"/>
                  </a:cubicBezTo>
                  <a:cubicBezTo>
                    <a:pt x="89330" y="23056"/>
                    <a:pt x="89310" y="23056"/>
                    <a:pt x="89290" y="23056"/>
                  </a:cubicBezTo>
                  <a:cubicBezTo>
                    <a:pt x="89271" y="23056"/>
                    <a:pt x="89251" y="23056"/>
                    <a:pt x="89231" y="23056"/>
                  </a:cubicBezTo>
                  <a:cubicBezTo>
                    <a:pt x="87362" y="23056"/>
                    <a:pt x="85595" y="23894"/>
                    <a:pt x="84353" y="25197"/>
                  </a:cubicBezTo>
                  <a:cubicBezTo>
                    <a:pt x="84434" y="23602"/>
                    <a:pt x="83851" y="22106"/>
                    <a:pt x="82866" y="20923"/>
                  </a:cubicBezTo>
                  <a:lnTo>
                    <a:pt x="82857" y="20914"/>
                  </a:lnTo>
                  <a:cubicBezTo>
                    <a:pt x="83283" y="20835"/>
                    <a:pt x="83710" y="20797"/>
                    <a:pt x="84135" y="20797"/>
                  </a:cubicBezTo>
                  <a:close/>
                  <a:moveTo>
                    <a:pt x="47488" y="20904"/>
                  </a:moveTo>
                  <a:cubicBezTo>
                    <a:pt x="47912" y="20904"/>
                    <a:pt x="48338" y="20943"/>
                    <a:pt x="48762" y="21022"/>
                  </a:cubicBezTo>
                  <a:cubicBezTo>
                    <a:pt x="48242" y="21640"/>
                    <a:pt x="47839" y="22348"/>
                    <a:pt x="47579" y="23110"/>
                  </a:cubicBezTo>
                  <a:cubicBezTo>
                    <a:pt x="47337" y="23809"/>
                    <a:pt x="47239" y="24552"/>
                    <a:pt x="47275" y="25287"/>
                  </a:cubicBezTo>
                  <a:cubicBezTo>
                    <a:pt x="46033" y="23992"/>
                    <a:pt x="44274" y="23154"/>
                    <a:pt x="42414" y="23154"/>
                  </a:cubicBezTo>
                  <a:cubicBezTo>
                    <a:pt x="42395" y="23154"/>
                    <a:pt x="42375" y="23154"/>
                    <a:pt x="42355" y="23154"/>
                  </a:cubicBezTo>
                  <a:cubicBezTo>
                    <a:pt x="43693" y="21707"/>
                    <a:pt x="45560" y="20904"/>
                    <a:pt x="47488" y="20904"/>
                  </a:cubicBezTo>
                  <a:close/>
                  <a:moveTo>
                    <a:pt x="60505" y="20912"/>
                  </a:moveTo>
                  <a:cubicBezTo>
                    <a:pt x="62435" y="20912"/>
                    <a:pt x="64301" y="21709"/>
                    <a:pt x="65644" y="23154"/>
                  </a:cubicBezTo>
                  <a:cubicBezTo>
                    <a:pt x="65624" y="23154"/>
                    <a:pt x="65604" y="23154"/>
                    <a:pt x="65584" y="23154"/>
                  </a:cubicBezTo>
                  <a:cubicBezTo>
                    <a:pt x="63716" y="23154"/>
                    <a:pt x="61957" y="23993"/>
                    <a:pt x="60715" y="25296"/>
                  </a:cubicBezTo>
                  <a:lnTo>
                    <a:pt x="60715" y="25287"/>
                  </a:lnTo>
                  <a:cubicBezTo>
                    <a:pt x="60751" y="24552"/>
                    <a:pt x="60644" y="23809"/>
                    <a:pt x="60411" y="23110"/>
                  </a:cubicBezTo>
                  <a:cubicBezTo>
                    <a:pt x="60151" y="22348"/>
                    <a:pt x="59748" y="21640"/>
                    <a:pt x="59219" y="21031"/>
                  </a:cubicBezTo>
                  <a:cubicBezTo>
                    <a:pt x="59647" y="20951"/>
                    <a:pt x="60078" y="20912"/>
                    <a:pt x="60505" y="20912"/>
                  </a:cubicBezTo>
                  <a:close/>
                  <a:moveTo>
                    <a:pt x="107673" y="20699"/>
                  </a:moveTo>
                  <a:cubicBezTo>
                    <a:pt x="109600" y="20699"/>
                    <a:pt x="111466" y="21495"/>
                    <a:pt x="112812" y="22939"/>
                  </a:cubicBezTo>
                  <a:cubicBezTo>
                    <a:pt x="112793" y="22939"/>
                    <a:pt x="112774" y="22939"/>
                    <a:pt x="112756" y="22939"/>
                  </a:cubicBezTo>
                  <a:cubicBezTo>
                    <a:pt x="110769" y="22939"/>
                    <a:pt x="108902" y="23885"/>
                    <a:pt x="107659" y="25332"/>
                  </a:cubicBezTo>
                  <a:cubicBezTo>
                    <a:pt x="107785" y="23674"/>
                    <a:pt x="107184" y="22097"/>
                    <a:pt x="106136" y="20878"/>
                  </a:cubicBezTo>
                  <a:lnTo>
                    <a:pt x="106136" y="20870"/>
                  </a:lnTo>
                  <a:cubicBezTo>
                    <a:pt x="106647" y="20755"/>
                    <a:pt x="107162" y="20699"/>
                    <a:pt x="107673" y="20699"/>
                  </a:cubicBezTo>
                  <a:close/>
                  <a:moveTo>
                    <a:pt x="13670" y="20994"/>
                  </a:moveTo>
                  <a:cubicBezTo>
                    <a:pt x="15606" y="20994"/>
                    <a:pt x="17480" y="21797"/>
                    <a:pt x="18825" y="23244"/>
                  </a:cubicBezTo>
                  <a:cubicBezTo>
                    <a:pt x="18805" y="23244"/>
                    <a:pt x="18786" y="23244"/>
                    <a:pt x="18766" y="23244"/>
                  </a:cubicBezTo>
                  <a:cubicBezTo>
                    <a:pt x="16897" y="23244"/>
                    <a:pt x="15129" y="24082"/>
                    <a:pt x="13888" y="25386"/>
                  </a:cubicBezTo>
                  <a:cubicBezTo>
                    <a:pt x="13951" y="23809"/>
                    <a:pt x="13368" y="22303"/>
                    <a:pt x="12382" y="21120"/>
                  </a:cubicBezTo>
                  <a:lnTo>
                    <a:pt x="12391" y="21111"/>
                  </a:lnTo>
                  <a:cubicBezTo>
                    <a:pt x="12817" y="21032"/>
                    <a:pt x="13245" y="20994"/>
                    <a:pt x="13670" y="20994"/>
                  </a:cubicBezTo>
                  <a:close/>
                  <a:moveTo>
                    <a:pt x="23971" y="20994"/>
                  </a:moveTo>
                  <a:cubicBezTo>
                    <a:pt x="24396" y="20994"/>
                    <a:pt x="24824" y="21032"/>
                    <a:pt x="25250" y="21111"/>
                  </a:cubicBezTo>
                  <a:cubicBezTo>
                    <a:pt x="24255" y="22294"/>
                    <a:pt x="23673" y="23791"/>
                    <a:pt x="23753" y="25386"/>
                  </a:cubicBezTo>
                  <a:cubicBezTo>
                    <a:pt x="22512" y="24082"/>
                    <a:pt x="20744" y="23244"/>
                    <a:pt x="18884" y="23244"/>
                  </a:cubicBezTo>
                  <a:cubicBezTo>
                    <a:pt x="18864" y="23244"/>
                    <a:pt x="18845" y="23244"/>
                    <a:pt x="18825" y="23244"/>
                  </a:cubicBezTo>
                  <a:cubicBezTo>
                    <a:pt x="20162" y="21797"/>
                    <a:pt x="22036" y="20994"/>
                    <a:pt x="23971" y="20994"/>
                  </a:cubicBezTo>
                  <a:close/>
                  <a:moveTo>
                    <a:pt x="37165" y="20902"/>
                  </a:moveTo>
                  <a:cubicBezTo>
                    <a:pt x="39100" y="20902"/>
                    <a:pt x="40977" y="21703"/>
                    <a:pt x="42328" y="23154"/>
                  </a:cubicBezTo>
                  <a:cubicBezTo>
                    <a:pt x="42310" y="23154"/>
                    <a:pt x="42291" y="23154"/>
                    <a:pt x="42273" y="23154"/>
                  </a:cubicBezTo>
                  <a:cubicBezTo>
                    <a:pt x="40286" y="23154"/>
                    <a:pt x="38419" y="24100"/>
                    <a:pt x="37176" y="25547"/>
                  </a:cubicBezTo>
                  <a:cubicBezTo>
                    <a:pt x="37302" y="23871"/>
                    <a:pt x="36701" y="22303"/>
                    <a:pt x="35653" y="21076"/>
                  </a:cubicBezTo>
                  <a:lnTo>
                    <a:pt x="35653" y="21067"/>
                  </a:lnTo>
                  <a:cubicBezTo>
                    <a:pt x="36155" y="20956"/>
                    <a:pt x="36662" y="20902"/>
                    <a:pt x="37165" y="20902"/>
                  </a:cubicBezTo>
                  <a:close/>
                  <a:moveTo>
                    <a:pt x="124474" y="18856"/>
                  </a:moveTo>
                  <a:cubicBezTo>
                    <a:pt x="127057" y="18856"/>
                    <a:pt x="129639" y="20229"/>
                    <a:pt x="130536" y="22975"/>
                  </a:cubicBezTo>
                  <a:cubicBezTo>
                    <a:pt x="130751" y="23656"/>
                    <a:pt x="130867" y="24364"/>
                    <a:pt x="130867" y="25081"/>
                  </a:cubicBezTo>
                  <a:cubicBezTo>
                    <a:pt x="130388" y="24976"/>
                    <a:pt x="129906" y="24925"/>
                    <a:pt x="129426" y="24925"/>
                  </a:cubicBezTo>
                  <a:cubicBezTo>
                    <a:pt x="127574" y="24925"/>
                    <a:pt x="125776" y="25691"/>
                    <a:pt x="124487" y="27079"/>
                  </a:cubicBezTo>
                  <a:cubicBezTo>
                    <a:pt x="123206" y="25708"/>
                    <a:pt x="121414" y="24920"/>
                    <a:pt x="119532" y="24920"/>
                  </a:cubicBezTo>
                  <a:cubicBezTo>
                    <a:pt x="119048" y="24920"/>
                    <a:pt x="118564" y="24973"/>
                    <a:pt x="118089" y="25081"/>
                  </a:cubicBezTo>
                  <a:cubicBezTo>
                    <a:pt x="118089" y="24364"/>
                    <a:pt x="118197" y="23656"/>
                    <a:pt x="118412" y="22975"/>
                  </a:cubicBezTo>
                  <a:cubicBezTo>
                    <a:pt x="119308" y="20229"/>
                    <a:pt x="121891" y="18856"/>
                    <a:pt x="124474" y="18856"/>
                  </a:cubicBezTo>
                  <a:close/>
                  <a:moveTo>
                    <a:pt x="77629" y="18952"/>
                  </a:moveTo>
                  <a:cubicBezTo>
                    <a:pt x="80805" y="18952"/>
                    <a:pt x="83981" y="21031"/>
                    <a:pt x="84022" y="25188"/>
                  </a:cubicBezTo>
                  <a:cubicBezTo>
                    <a:pt x="83543" y="25084"/>
                    <a:pt x="83060" y="25032"/>
                    <a:pt x="82581" y="25032"/>
                  </a:cubicBezTo>
                  <a:cubicBezTo>
                    <a:pt x="80728" y="25032"/>
                    <a:pt x="78930" y="25798"/>
                    <a:pt x="77642" y="27187"/>
                  </a:cubicBezTo>
                  <a:cubicBezTo>
                    <a:pt x="76360" y="25816"/>
                    <a:pt x="74568" y="25027"/>
                    <a:pt x="72687" y="25027"/>
                  </a:cubicBezTo>
                  <a:cubicBezTo>
                    <a:pt x="72203" y="25027"/>
                    <a:pt x="71719" y="25081"/>
                    <a:pt x="71244" y="25188"/>
                  </a:cubicBezTo>
                  <a:cubicBezTo>
                    <a:pt x="71280" y="21031"/>
                    <a:pt x="74454" y="18952"/>
                    <a:pt x="77629" y="18952"/>
                  </a:cubicBezTo>
                  <a:close/>
                  <a:moveTo>
                    <a:pt x="100945" y="18952"/>
                  </a:moveTo>
                  <a:cubicBezTo>
                    <a:pt x="104119" y="18952"/>
                    <a:pt x="107295" y="21030"/>
                    <a:pt x="107337" y="25187"/>
                  </a:cubicBezTo>
                  <a:lnTo>
                    <a:pt x="107337" y="25187"/>
                  </a:lnTo>
                  <a:cubicBezTo>
                    <a:pt x="106865" y="25086"/>
                    <a:pt x="106389" y="25037"/>
                    <a:pt x="105918" y="25037"/>
                  </a:cubicBezTo>
                  <a:cubicBezTo>
                    <a:pt x="104057" y="25037"/>
                    <a:pt x="102256" y="25803"/>
                    <a:pt x="100957" y="27196"/>
                  </a:cubicBezTo>
                  <a:cubicBezTo>
                    <a:pt x="99676" y="25816"/>
                    <a:pt x="97883" y="25036"/>
                    <a:pt x="96002" y="25036"/>
                  </a:cubicBezTo>
                  <a:cubicBezTo>
                    <a:pt x="95518" y="25036"/>
                    <a:pt x="95034" y="25081"/>
                    <a:pt x="94559" y="25188"/>
                  </a:cubicBezTo>
                  <a:cubicBezTo>
                    <a:pt x="94595" y="21031"/>
                    <a:pt x="97769" y="18952"/>
                    <a:pt x="100945" y="18952"/>
                  </a:cubicBezTo>
                  <a:close/>
                  <a:moveTo>
                    <a:pt x="53997" y="19058"/>
                  </a:moveTo>
                  <a:cubicBezTo>
                    <a:pt x="56578" y="19058"/>
                    <a:pt x="59157" y="20432"/>
                    <a:pt x="60052" y="23181"/>
                  </a:cubicBezTo>
                  <a:cubicBezTo>
                    <a:pt x="60267" y="23853"/>
                    <a:pt x="60384" y="24570"/>
                    <a:pt x="60384" y="25278"/>
                  </a:cubicBezTo>
                  <a:cubicBezTo>
                    <a:pt x="59909" y="25176"/>
                    <a:pt x="59430" y="25126"/>
                    <a:pt x="58956" y="25126"/>
                  </a:cubicBezTo>
                  <a:cubicBezTo>
                    <a:pt x="57095" y="25126"/>
                    <a:pt x="55295" y="25893"/>
                    <a:pt x="53995" y="27285"/>
                  </a:cubicBezTo>
                  <a:cubicBezTo>
                    <a:pt x="52714" y="25905"/>
                    <a:pt x="50922" y="25126"/>
                    <a:pt x="49049" y="25126"/>
                  </a:cubicBezTo>
                  <a:cubicBezTo>
                    <a:pt x="48556" y="25126"/>
                    <a:pt x="48072" y="25180"/>
                    <a:pt x="47597" y="25278"/>
                  </a:cubicBezTo>
                  <a:cubicBezTo>
                    <a:pt x="47606" y="24570"/>
                    <a:pt x="47714" y="23853"/>
                    <a:pt x="47929" y="23181"/>
                  </a:cubicBezTo>
                  <a:cubicBezTo>
                    <a:pt x="48830" y="20434"/>
                    <a:pt x="51414" y="19058"/>
                    <a:pt x="53997" y="19058"/>
                  </a:cubicBezTo>
                  <a:close/>
                  <a:moveTo>
                    <a:pt x="7163" y="19140"/>
                  </a:moveTo>
                  <a:cubicBezTo>
                    <a:pt x="10339" y="19140"/>
                    <a:pt x="13516" y="21219"/>
                    <a:pt x="13556" y="25377"/>
                  </a:cubicBezTo>
                  <a:cubicBezTo>
                    <a:pt x="13079" y="25272"/>
                    <a:pt x="12598" y="25222"/>
                    <a:pt x="12120" y="25222"/>
                  </a:cubicBezTo>
                  <a:cubicBezTo>
                    <a:pt x="10263" y="25222"/>
                    <a:pt x="8460" y="25990"/>
                    <a:pt x="7163" y="27379"/>
                  </a:cubicBezTo>
                  <a:lnTo>
                    <a:pt x="7163" y="27379"/>
                  </a:lnTo>
                  <a:cubicBezTo>
                    <a:pt x="5882" y="26002"/>
                    <a:pt x="4092" y="25224"/>
                    <a:pt x="2212" y="25224"/>
                  </a:cubicBezTo>
                  <a:cubicBezTo>
                    <a:pt x="1728" y="25224"/>
                    <a:pt x="1245" y="25278"/>
                    <a:pt x="770" y="25377"/>
                  </a:cubicBezTo>
                  <a:cubicBezTo>
                    <a:pt x="810" y="21219"/>
                    <a:pt x="3987" y="19140"/>
                    <a:pt x="7163" y="19140"/>
                  </a:cubicBezTo>
                  <a:close/>
                  <a:moveTo>
                    <a:pt x="30465" y="19152"/>
                  </a:moveTo>
                  <a:cubicBezTo>
                    <a:pt x="33638" y="19152"/>
                    <a:pt x="36811" y="21228"/>
                    <a:pt x="36854" y="25382"/>
                  </a:cubicBezTo>
                  <a:lnTo>
                    <a:pt x="36854" y="25382"/>
                  </a:lnTo>
                  <a:cubicBezTo>
                    <a:pt x="36384" y="25282"/>
                    <a:pt x="35912" y="25234"/>
                    <a:pt x="35443" y="25234"/>
                  </a:cubicBezTo>
                  <a:cubicBezTo>
                    <a:pt x="33580" y="25234"/>
                    <a:pt x="31775" y="26000"/>
                    <a:pt x="30483" y="27393"/>
                  </a:cubicBezTo>
                  <a:cubicBezTo>
                    <a:pt x="29201" y="26013"/>
                    <a:pt x="27409" y="25233"/>
                    <a:pt x="25528" y="25233"/>
                  </a:cubicBezTo>
                  <a:cubicBezTo>
                    <a:pt x="25044" y="25233"/>
                    <a:pt x="24560" y="25287"/>
                    <a:pt x="24085" y="25386"/>
                  </a:cubicBezTo>
                  <a:cubicBezTo>
                    <a:pt x="24116" y="21231"/>
                    <a:pt x="27290" y="19152"/>
                    <a:pt x="30465" y="19152"/>
                  </a:cubicBezTo>
                  <a:close/>
                  <a:moveTo>
                    <a:pt x="119325" y="25304"/>
                  </a:moveTo>
                  <a:cubicBezTo>
                    <a:pt x="121264" y="25304"/>
                    <a:pt x="123133" y="26108"/>
                    <a:pt x="124478" y="27563"/>
                  </a:cubicBezTo>
                  <a:cubicBezTo>
                    <a:pt x="124458" y="27563"/>
                    <a:pt x="124438" y="27563"/>
                    <a:pt x="124418" y="27563"/>
                  </a:cubicBezTo>
                  <a:cubicBezTo>
                    <a:pt x="122550" y="27563"/>
                    <a:pt x="120782" y="28392"/>
                    <a:pt x="119541" y="29696"/>
                  </a:cubicBezTo>
                  <a:cubicBezTo>
                    <a:pt x="119622" y="28110"/>
                    <a:pt x="119039" y="26604"/>
                    <a:pt x="118045" y="25421"/>
                  </a:cubicBezTo>
                  <a:cubicBezTo>
                    <a:pt x="118472" y="25342"/>
                    <a:pt x="118900" y="25304"/>
                    <a:pt x="119325" y="25304"/>
                  </a:cubicBezTo>
                  <a:close/>
                  <a:moveTo>
                    <a:pt x="129625" y="25304"/>
                  </a:moveTo>
                  <a:cubicBezTo>
                    <a:pt x="130050" y="25304"/>
                    <a:pt x="130477" y="25342"/>
                    <a:pt x="130903" y="25421"/>
                  </a:cubicBezTo>
                  <a:cubicBezTo>
                    <a:pt x="129908" y="26604"/>
                    <a:pt x="129326" y="28101"/>
                    <a:pt x="129415" y="29696"/>
                  </a:cubicBezTo>
                  <a:cubicBezTo>
                    <a:pt x="128165" y="28392"/>
                    <a:pt x="126398" y="27563"/>
                    <a:pt x="124538" y="27563"/>
                  </a:cubicBezTo>
                  <a:cubicBezTo>
                    <a:pt x="124518" y="27563"/>
                    <a:pt x="124498" y="27563"/>
                    <a:pt x="124478" y="27563"/>
                  </a:cubicBezTo>
                  <a:cubicBezTo>
                    <a:pt x="125816" y="26108"/>
                    <a:pt x="127690" y="25304"/>
                    <a:pt x="129625" y="25304"/>
                  </a:cubicBezTo>
                  <a:close/>
                  <a:moveTo>
                    <a:pt x="95793" y="25402"/>
                  </a:moveTo>
                  <a:cubicBezTo>
                    <a:pt x="97728" y="25402"/>
                    <a:pt x="99603" y="26205"/>
                    <a:pt x="100948" y="27653"/>
                  </a:cubicBezTo>
                  <a:lnTo>
                    <a:pt x="100948" y="27653"/>
                  </a:lnTo>
                  <a:cubicBezTo>
                    <a:pt x="100945" y="27653"/>
                    <a:pt x="100942" y="27653"/>
                    <a:pt x="100939" y="27653"/>
                  </a:cubicBezTo>
                  <a:cubicBezTo>
                    <a:pt x="100919" y="27652"/>
                    <a:pt x="100900" y="27652"/>
                    <a:pt x="100880" y="27652"/>
                  </a:cubicBezTo>
                  <a:cubicBezTo>
                    <a:pt x="99020" y="27652"/>
                    <a:pt x="97252" y="28491"/>
                    <a:pt x="96011" y="29794"/>
                  </a:cubicBezTo>
                  <a:cubicBezTo>
                    <a:pt x="96091" y="28199"/>
                    <a:pt x="95509" y="26703"/>
                    <a:pt x="94514" y="25520"/>
                  </a:cubicBezTo>
                  <a:cubicBezTo>
                    <a:pt x="94940" y="25441"/>
                    <a:pt x="95368" y="25402"/>
                    <a:pt x="95793" y="25402"/>
                  </a:cubicBezTo>
                  <a:close/>
                  <a:moveTo>
                    <a:pt x="82779" y="25411"/>
                  </a:moveTo>
                  <a:cubicBezTo>
                    <a:pt x="83204" y="25411"/>
                    <a:pt x="83632" y="25450"/>
                    <a:pt x="84057" y="25529"/>
                  </a:cubicBezTo>
                  <a:cubicBezTo>
                    <a:pt x="83063" y="26703"/>
                    <a:pt x="82480" y="28208"/>
                    <a:pt x="82570" y="29803"/>
                  </a:cubicBezTo>
                  <a:cubicBezTo>
                    <a:pt x="81320" y="28500"/>
                    <a:pt x="79561" y="27661"/>
                    <a:pt x="77692" y="27661"/>
                  </a:cubicBezTo>
                  <a:cubicBezTo>
                    <a:pt x="77672" y="27661"/>
                    <a:pt x="77653" y="27661"/>
                    <a:pt x="77633" y="27662"/>
                  </a:cubicBezTo>
                  <a:cubicBezTo>
                    <a:pt x="78970" y="26214"/>
                    <a:pt x="80844" y="25411"/>
                    <a:pt x="82779" y="25411"/>
                  </a:cubicBezTo>
                  <a:close/>
                  <a:moveTo>
                    <a:pt x="59128" y="25506"/>
                  </a:moveTo>
                  <a:cubicBezTo>
                    <a:pt x="59557" y="25506"/>
                    <a:pt x="59990" y="25546"/>
                    <a:pt x="60420" y="25628"/>
                  </a:cubicBezTo>
                  <a:cubicBezTo>
                    <a:pt x="59434" y="26801"/>
                    <a:pt x="58852" y="28307"/>
                    <a:pt x="58932" y="29893"/>
                  </a:cubicBezTo>
                  <a:cubicBezTo>
                    <a:pt x="57697" y="28596"/>
                    <a:pt x="55941" y="27760"/>
                    <a:pt x="54083" y="27760"/>
                  </a:cubicBezTo>
                  <a:cubicBezTo>
                    <a:pt x="54054" y="27760"/>
                    <a:pt x="54024" y="27760"/>
                    <a:pt x="53995" y="27760"/>
                  </a:cubicBezTo>
                  <a:cubicBezTo>
                    <a:pt x="53975" y="27760"/>
                    <a:pt x="53955" y="27760"/>
                    <a:pt x="53935" y="27760"/>
                  </a:cubicBezTo>
                  <a:cubicBezTo>
                    <a:pt x="52067" y="27760"/>
                    <a:pt x="50308" y="28589"/>
                    <a:pt x="49058" y="29893"/>
                  </a:cubicBezTo>
                  <a:cubicBezTo>
                    <a:pt x="49138" y="28307"/>
                    <a:pt x="48565" y="26801"/>
                    <a:pt x="47561" y="25619"/>
                  </a:cubicBezTo>
                  <a:lnTo>
                    <a:pt x="47561" y="25619"/>
                  </a:lnTo>
                  <a:lnTo>
                    <a:pt x="47570" y="25628"/>
                  </a:lnTo>
                  <a:cubicBezTo>
                    <a:pt x="48002" y="25546"/>
                    <a:pt x="48436" y="25506"/>
                    <a:pt x="48867" y="25506"/>
                  </a:cubicBezTo>
                  <a:cubicBezTo>
                    <a:pt x="50796" y="25506"/>
                    <a:pt x="52663" y="26308"/>
                    <a:pt x="54004" y="27751"/>
                  </a:cubicBezTo>
                  <a:cubicBezTo>
                    <a:pt x="55337" y="26308"/>
                    <a:pt x="57203" y="25506"/>
                    <a:pt x="59128" y="25506"/>
                  </a:cubicBezTo>
                  <a:close/>
                  <a:moveTo>
                    <a:pt x="25327" y="25613"/>
                  </a:moveTo>
                  <a:cubicBezTo>
                    <a:pt x="27257" y="25613"/>
                    <a:pt x="29124" y="26416"/>
                    <a:pt x="30465" y="27859"/>
                  </a:cubicBezTo>
                  <a:lnTo>
                    <a:pt x="30465" y="27859"/>
                  </a:lnTo>
                  <a:cubicBezTo>
                    <a:pt x="30462" y="27859"/>
                    <a:pt x="30459" y="27859"/>
                    <a:pt x="30456" y="27859"/>
                  </a:cubicBezTo>
                  <a:cubicBezTo>
                    <a:pt x="30436" y="27859"/>
                    <a:pt x="30416" y="27858"/>
                    <a:pt x="30397" y="27858"/>
                  </a:cubicBezTo>
                  <a:cubicBezTo>
                    <a:pt x="28528" y="27858"/>
                    <a:pt x="26769" y="28697"/>
                    <a:pt x="25519" y="30000"/>
                  </a:cubicBezTo>
                  <a:cubicBezTo>
                    <a:pt x="25608" y="28414"/>
                    <a:pt x="25026" y="26909"/>
                    <a:pt x="24031" y="25735"/>
                  </a:cubicBezTo>
                  <a:cubicBezTo>
                    <a:pt x="24463" y="25653"/>
                    <a:pt x="24897" y="25613"/>
                    <a:pt x="25327" y="25613"/>
                  </a:cubicBezTo>
                  <a:close/>
                  <a:moveTo>
                    <a:pt x="106136" y="30070"/>
                  </a:moveTo>
                  <a:cubicBezTo>
                    <a:pt x="106135" y="30070"/>
                    <a:pt x="106135" y="30070"/>
                    <a:pt x="106134" y="30070"/>
                  </a:cubicBezTo>
                  <a:lnTo>
                    <a:pt x="106134" y="30070"/>
                  </a:lnTo>
                  <a:lnTo>
                    <a:pt x="106136" y="30072"/>
                  </a:lnTo>
                  <a:cubicBezTo>
                    <a:pt x="106136" y="30071"/>
                    <a:pt x="106136" y="30071"/>
                    <a:pt x="106136" y="30070"/>
                  </a:cubicBezTo>
                  <a:close/>
                  <a:moveTo>
                    <a:pt x="70806" y="20910"/>
                  </a:moveTo>
                  <a:cubicBezTo>
                    <a:pt x="71297" y="20910"/>
                    <a:pt x="71792" y="20961"/>
                    <a:pt x="72283" y="21067"/>
                  </a:cubicBezTo>
                  <a:cubicBezTo>
                    <a:pt x="71289" y="22321"/>
                    <a:pt x="70742" y="23907"/>
                    <a:pt x="70939" y="25574"/>
                  </a:cubicBezTo>
                  <a:cubicBezTo>
                    <a:pt x="71449" y="25460"/>
                    <a:pt x="71962" y="25404"/>
                    <a:pt x="72472" y="25404"/>
                  </a:cubicBezTo>
                  <a:cubicBezTo>
                    <a:pt x="74409" y="25404"/>
                    <a:pt x="76285" y="26207"/>
                    <a:pt x="77633" y="27662"/>
                  </a:cubicBezTo>
                  <a:cubicBezTo>
                    <a:pt x="77615" y="27661"/>
                    <a:pt x="77597" y="27661"/>
                    <a:pt x="77578" y="27661"/>
                  </a:cubicBezTo>
                  <a:cubicBezTo>
                    <a:pt x="75520" y="27661"/>
                    <a:pt x="73598" y="28670"/>
                    <a:pt x="72346" y="30197"/>
                  </a:cubicBezTo>
                  <a:cubicBezTo>
                    <a:pt x="72748" y="26467"/>
                    <a:pt x="69425" y="23154"/>
                    <a:pt x="65707" y="23154"/>
                  </a:cubicBezTo>
                  <a:cubicBezTo>
                    <a:pt x="65692" y="23154"/>
                    <a:pt x="65677" y="23154"/>
                    <a:pt x="65662" y="23154"/>
                  </a:cubicBezTo>
                  <a:cubicBezTo>
                    <a:pt x="67004" y="21705"/>
                    <a:pt x="68876" y="20910"/>
                    <a:pt x="70806" y="20910"/>
                  </a:cubicBezTo>
                  <a:close/>
                  <a:moveTo>
                    <a:pt x="112818" y="23450"/>
                  </a:moveTo>
                  <a:cubicBezTo>
                    <a:pt x="115995" y="23450"/>
                    <a:pt x="119174" y="25529"/>
                    <a:pt x="119218" y="29687"/>
                  </a:cubicBezTo>
                  <a:cubicBezTo>
                    <a:pt x="118738" y="29582"/>
                    <a:pt x="118254" y="29531"/>
                    <a:pt x="117774" y="29531"/>
                  </a:cubicBezTo>
                  <a:cubicBezTo>
                    <a:pt x="115916" y="29531"/>
                    <a:pt x="114117" y="30298"/>
                    <a:pt x="112821" y="31694"/>
                  </a:cubicBezTo>
                  <a:cubicBezTo>
                    <a:pt x="111548" y="30314"/>
                    <a:pt x="109756" y="29534"/>
                    <a:pt x="107874" y="29534"/>
                  </a:cubicBezTo>
                  <a:cubicBezTo>
                    <a:pt x="107391" y="29534"/>
                    <a:pt x="106907" y="29588"/>
                    <a:pt x="106432" y="29687"/>
                  </a:cubicBezTo>
                  <a:cubicBezTo>
                    <a:pt x="106468" y="25529"/>
                    <a:pt x="109642" y="23450"/>
                    <a:pt x="112818" y="23450"/>
                  </a:cubicBezTo>
                  <a:close/>
                  <a:moveTo>
                    <a:pt x="136132" y="23450"/>
                  </a:moveTo>
                  <a:cubicBezTo>
                    <a:pt x="139308" y="23450"/>
                    <a:pt x="142484" y="25529"/>
                    <a:pt x="142525" y="29687"/>
                  </a:cubicBezTo>
                  <a:cubicBezTo>
                    <a:pt x="142051" y="29585"/>
                    <a:pt x="141574" y="29535"/>
                    <a:pt x="141100" y="29535"/>
                  </a:cubicBezTo>
                  <a:cubicBezTo>
                    <a:pt x="139242" y="29535"/>
                    <a:pt x="137437" y="30301"/>
                    <a:pt x="136145" y="31694"/>
                  </a:cubicBezTo>
                  <a:cubicBezTo>
                    <a:pt x="134863" y="30314"/>
                    <a:pt x="133071" y="29534"/>
                    <a:pt x="131190" y="29534"/>
                  </a:cubicBezTo>
                  <a:cubicBezTo>
                    <a:pt x="130706" y="29534"/>
                    <a:pt x="130222" y="29588"/>
                    <a:pt x="129747" y="29687"/>
                  </a:cubicBezTo>
                  <a:cubicBezTo>
                    <a:pt x="129783" y="25529"/>
                    <a:pt x="132957" y="23450"/>
                    <a:pt x="136132" y="23450"/>
                  </a:cubicBezTo>
                  <a:close/>
                  <a:moveTo>
                    <a:pt x="89290" y="23558"/>
                  </a:moveTo>
                  <a:cubicBezTo>
                    <a:pt x="92466" y="23558"/>
                    <a:pt x="95642" y="25636"/>
                    <a:pt x="95679" y="29792"/>
                  </a:cubicBezTo>
                  <a:lnTo>
                    <a:pt x="95679" y="29792"/>
                  </a:lnTo>
                  <a:cubicBezTo>
                    <a:pt x="95202" y="29689"/>
                    <a:pt x="94721" y="29638"/>
                    <a:pt x="94245" y="29638"/>
                  </a:cubicBezTo>
                  <a:cubicBezTo>
                    <a:pt x="92389" y="29638"/>
                    <a:pt x="90595" y="30406"/>
                    <a:pt x="89299" y="31801"/>
                  </a:cubicBezTo>
                  <a:cubicBezTo>
                    <a:pt x="88025" y="30429"/>
                    <a:pt x="86246" y="29642"/>
                    <a:pt x="84376" y="29642"/>
                  </a:cubicBezTo>
                  <a:cubicBezTo>
                    <a:pt x="84365" y="29642"/>
                    <a:pt x="84355" y="29642"/>
                    <a:pt x="84344" y="29642"/>
                  </a:cubicBezTo>
                  <a:cubicBezTo>
                    <a:pt x="83860" y="29642"/>
                    <a:pt x="83376" y="29687"/>
                    <a:pt x="82902" y="29794"/>
                  </a:cubicBezTo>
                  <a:cubicBezTo>
                    <a:pt x="82937" y="25637"/>
                    <a:pt x="86114" y="23558"/>
                    <a:pt x="89290" y="23558"/>
                  </a:cubicBezTo>
                  <a:close/>
                  <a:moveTo>
                    <a:pt x="42335" y="23651"/>
                  </a:moveTo>
                  <a:cubicBezTo>
                    <a:pt x="45511" y="23651"/>
                    <a:pt x="48686" y="25727"/>
                    <a:pt x="48726" y="29884"/>
                  </a:cubicBezTo>
                  <a:cubicBezTo>
                    <a:pt x="48251" y="29782"/>
                    <a:pt x="47772" y="29732"/>
                    <a:pt x="47298" y="29732"/>
                  </a:cubicBezTo>
                  <a:cubicBezTo>
                    <a:pt x="45434" y="29732"/>
                    <a:pt x="43630" y="30499"/>
                    <a:pt x="42337" y="31891"/>
                  </a:cubicBezTo>
                  <a:cubicBezTo>
                    <a:pt x="41056" y="30511"/>
                    <a:pt x="39264" y="29731"/>
                    <a:pt x="37382" y="29731"/>
                  </a:cubicBezTo>
                  <a:cubicBezTo>
                    <a:pt x="36898" y="29731"/>
                    <a:pt x="36415" y="29785"/>
                    <a:pt x="35940" y="29884"/>
                  </a:cubicBezTo>
                  <a:cubicBezTo>
                    <a:pt x="35980" y="25729"/>
                    <a:pt x="39158" y="23651"/>
                    <a:pt x="42335" y="23651"/>
                  </a:cubicBezTo>
                  <a:close/>
                  <a:moveTo>
                    <a:pt x="65651" y="23651"/>
                  </a:moveTo>
                  <a:cubicBezTo>
                    <a:pt x="68826" y="23651"/>
                    <a:pt x="72001" y="25727"/>
                    <a:pt x="72041" y="29884"/>
                  </a:cubicBezTo>
                  <a:cubicBezTo>
                    <a:pt x="71568" y="29782"/>
                    <a:pt x="71091" y="29732"/>
                    <a:pt x="70617" y="29732"/>
                  </a:cubicBezTo>
                  <a:cubicBezTo>
                    <a:pt x="68758" y="29732"/>
                    <a:pt x="66952" y="30499"/>
                    <a:pt x="65653" y="31891"/>
                  </a:cubicBezTo>
                  <a:cubicBezTo>
                    <a:pt x="64371" y="30511"/>
                    <a:pt x="62579" y="29731"/>
                    <a:pt x="60697" y="29731"/>
                  </a:cubicBezTo>
                  <a:cubicBezTo>
                    <a:pt x="60214" y="29731"/>
                    <a:pt x="59730" y="29785"/>
                    <a:pt x="59255" y="29884"/>
                  </a:cubicBezTo>
                  <a:cubicBezTo>
                    <a:pt x="59295" y="25729"/>
                    <a:pt x="62473" y="23651"/>
                    <a:pt x="65651" y="23651"/>
                  </a:cubicBezTo>
                  <a:close/>
                  <a:moveTo>
                    <a:pt x="18808" y="23757"/>
                  </a:moveTo>
                  <a:cubicBezTo>
                    <a:pt x="21978" y="23757"/>
                    <a:pt x="25149" y="25829"/>
                    <a:pt x="25196" y="29978"/>
                  </a:cubicBezTo>
                  <a:lnTo>
                    <a:pt x="25196" y="29978"/>
                  </a:lnTo>
                  <a:cubicBezTo>
                    <a:pt x="24721" y="29876"/>
                    <a:pt x="24243" y="29826"/>
                    <a:pt x="23769" y="29826"/>
                  </a:cubicBezTo>
                  <a:cubicBezTo>
                    <a:pt x="21911" y="29826"/>
                    <a:pt x="20114" y="30592"/>
                    <a:pt x="18825" y="31981"/>
                  </a:cubicBezTo>
                  <a:cubicBezTo>
                    <a:pt x="17544" y="30610"/>
                    <a:pt x="15752" y="29821"/>
                    <a:pt x="13870" y="29821"/>
                  </a:cubicBezTo>
                  <a:cubicBezTo>
                    <a:pt x="13386" y="29830"/>
                    <a:pt x="12902" y="29875"/>
                    <a:pt x="12427" y="29982"/>
                  </a:cubicBezTo>
                  <a:cubicBezTo>
                    <a:pt x="12463" y="25834"/>
                    <a:pt x="15635" y="23757"/>
                    <a:pt x="18808" y="23757"/>
                  </a:cubicBezTo>
                  <a:close/>
                  <a:moveTo>
                    <a:pt x="117967" y="29909"/>
                  </a:moveTo>
                  <a:cubicBezTo>
                    <a:pt x="118392" y="29909"/>
                    <a:pt x="118820" y="29948"/>
                    <a:pt x="119245" y="30027"/>
                  </a:cubicBezTo>
                  <a:cubicBezTo>
                    <a:pt x="118253" y="31208"/>
                    <a:pt x="117671" y="32700"/>
                    <a:pt x="117757" y="34292"/>
                  </a:cubicBezTo>
                  <a:lnTo>
                    <a:pt x="117757" y="34292"/>
                  </a:lnTo>
                  <a:cubicBezTo>
                    <a:pt x="116507" y="32989"/>
                    <a:pt x="114740" y="32159"/>
                    <a:pt x="112880" y="32159"/>
                  </a:cubicBezTo>
                  <a:cubicBezTo>
                    <a:pt x="112860" y="32159"/>
                    <a:pt x="112840" y="32160"/>
                    <a:pt x="112821" y="32160"/>
                  </a:cubicBezTo>
                  <a:cubicBezTo>
                    <a:pt x="114158" y="30712"/>
                    <a:pt x="116031" y="29909"/>
                    <a:pt x="117967" y="29909"/>
                  </a:cubicBezTo>
                  <a:close/>
                  <a:moveTo>
                    <a:pt x="84144" y="30017"/>
                  </a:moveTo>
                  <a:cubicBezTo>
                    <a:pt x="86080" y="30017"/>
                    <a:pt x="87953" y="30820"/>
                    <a:pt x="89290" y="32267"/>
                  </a:cubicBezTo>
                  <a:cubicBezTo>
                    <a:pt x="89271" y="32267"/>
                    <a:pt x="89251" y="32267"/>
                    <a:pt x="89231" y="32267"/>
                  </a:cubicBezTo>
                  <a:cubicBezTo>
                    <a:pt x="87362" y="32267"/>
                    <a:pt x="85595" y="33105"/>
                    <a:pt x="84353" y="34409"/>
                  </a:cubicBezTo>
                  <a:cubicBezTo>
                    <a:pt x="84443" y="32814"/>
                    <a:pt x="83851" y="31317"/>
                    <a:pt x="82866" y="30135"/>
                  </a:cubicBezTo>
                  <a:cubicBezTo>
                    <a:pt x="83291" y="30056"/>
                    <a:pt x="83719" y="30017"/>
                    <a:pt x="84144" y="30017"/>
                  </a:cubicBezTo>
                  <a:close/>
                  <a:moveTo>
                    <a:pt x="94437" y="30017"/>
                  </a:moveTo>
                  <a:cubicBezTo>
                    <a:pt x="94862" y="30017"/>
                    <a:pt x="95289" y="30056"/>
                    <a:pt x="95715" y="30135"/>
                  </a:cubicBezTo>
                  <a:cubicBezTo>
                    <a:pt x="94729" y="31317"/>
                    <a:pt x="94138" y="32814"/>
                    <a:pt x="94228" y="34409"/>
                  </a:cubicBezTo>
                  <a:cubicBezTo>
                    <a:pt x="92977" y="33105"/>
                    <a:pt x="91218" y="32267"/>
                    <a:pt x="89350" y="32267"/>
                  </a:cubicBezTo>
                  <a:cubicBezTo>
                    <a:pt x="89333" y="32267"/>
                    <a:pt x="89316" y="32267"/>
                    <a:pt x="89299" y="32267"/>
                  </a:cubicBezTo>
                  <a:lnTo>
                    <a:pt x="89299" y="32267"/>
                  </a:lnTo>
                  <a:cubicBezTo>
                    <a:pt x="90637" y="30820"/>
                    <a:pt x="92504" y="30017"/>
                    <a:pt x="94437" y="30017"/>
                  </a:cubicBezTo>
                  <a:close/>
                  <a:moveTo>
                    <a:pt x="47484" y="30107"/>
                  </a:moveTo>
                  <a:cubicBezTo>
                    <a:pt x="47908" y="30107"/>
                    <a:pt x="48336" y="30145"/>
                    <a:pt x="48762" y="30224"/>
                  </a:cubicBezTo>
                  <a:cubicBezTo>
                    <a:pt x="47767" y="31407"/>
                    <a:pt x="47185" y="32912"/>
                    <a:pt x="47275" y="34498"/>
                  </a:cubicBezTo>
                  <a:cubicBezTo>
                    <a:pt x="46024" y="33195"/>
                    <a:pt x="44256" y="32357"/>
                    <a:pt x="42396" y="32357"/>
                  </a:cubicBezTo>
                  <a:cubicBezTo>
                    <a:pt x="42377" y="32357"/>
                    <a:pt x="42357" y="32357"/>
                    <a:pt x="42337" y="32357"/>
                  </a:cubicBezTo>
                  <a:cubicBezTo>
                    <a:pt x="43675" y="30909"/>
                    <a:pt x="45548" y="30107"/>
                    <a:pt x="47484" y="30107"/>
                  </a:cubicBezTo>
                  <a:close/>
                  <a:moveTo>
                    <a:pt x="60497" y="30107"/>
                  </a:moveTo>
                  <a:cubicBezTo>
                    <a:pt x="62433" y="30107"/>
                    <a:pt x="64308" y="30911"/>
                    <a:pt x="65653" y="32366"/>
                  </a:cubicBezTo>
                  <a:lnTo>
                    <a:pt x="65653" y="32366"/>
                  </a:lnTo>
                  <a:cubicBezTo>
                    <a:pt x="65650" y="32366"/>
                    <a:pt x="65647" y="32366"/>
                    <a:pt x="65644" y="32366"/>
                  </a:cubicBezTo>
                  <a:cubicBezTo>
                    <a:pt x="65624" y="32366"/>
                    <a:pt x="65604" y="32366"/>
                    <a:pt x="65584" y="32366"/>
                  </a:cubicBezTo>
                  <a:cubicBezTo>
                    <a:pt x="63715" y="32366"/>
                    <a:pt x="61957" y="33195"/>
                    <a:pt x="60706" y="34498"/>
                  </a:cubicBezTo>
                  <a:cubicBezTo>
                    <a:pt x="60796" y="32912"/>
                    <a:pt x="60214" y="31407"/>
                    <a:pt x="59219" y="30224"/>
                  </a:cubicBezTo>
                  <a:cubicBezTo>
                    <a:pt x="59644" y="30145"/>
                    <a:pt x="60072" y="30107"/>
                    <a:pt x="60497" y="30107"/>
                  </a:cubicBezTo>
                  <a:close/>
                  <a:moveTo>
                    <a:pt x="106093" y="25399"/>
                  </a:moveTo>
                  <a:cubicBezTo>
                    <a:pt x="106554" y="25399"/>
                    <a:pt x="107019" y="25445"/>
                    <a:pt x="107480" y="25538"/>
                  </a:cubicBezTo>
                  <a:cubicBezTo>
                    <a:pt x="106477" y="26801"/>
                    <a:pt x="105930" y="28395"/>
                    <a:pt x="106136" y="30070"/>
                  </a:cubicBezTo>
                  <a:lnTo>
                    <a:pt x="106136" y="30070"/>
                  </a:lnTo>
                  <a:cubicBezTo>
                    <a:pt x="106645" y="29957"/>
                    <a:pt x="107158" y="29902"/>
                    <a:pt x="107667" y="29902"/>
                  </a:cubicBezTo>
                  <a:cubicBezTo>
                    <a:pt x="109601" y="29902"/>
                    <a:pt x="111474" y="30700"/>
                    <a:pt x="112821" y="32160"/>
                  </a:cubicBezTo>
                  <a:cubicBezTo>
                    <a:pt x="112802" y="32160"/>
                    <a:pt x="112783" y="32160"/>
                    <a:pt x="112764" y="32160"/>
                  </a:cubicBezTo>
                  <a:cubicBezTo>
                    <a:pt x="110778" y="32160"/>
                    <a:pt x="108911" y="33096"/>
                    <a:pt x="107659" y="34543"/>
                  </a:cubicBezTo>
                  <a:cubicBezTo>
                    <a:pt x="107785" y="32877"/>
                    <a:pt x="107175" y="31300"/>
                    <a:pt x="106127" y="30072"/>
                  </a:cubicBezTo>
                  <a:cubicBezTo>
                    <a:pt x="106130" y="30071"/>
                    <a:pt x="106132" y="30071"/>
                    <a:pt x="106134" y="30070"/>
                  </a:cubicBezTo>
                  <a:lnTo>
                    <a:pt x="106134" y="30070"/>
                  </a:lnTo>
                  <a:lnTo>
                    <a:pt x="106127" y="30063"/>
                  </a:lnTo>
                  <a:cubicBezTo>
                    <a:pt x="104875" y="28607"/>
                    <a:pt x="102990" y="27652"/>
                    <a:pt x="100995" y="27652"/>
                  </a:cubicBezTo>
                  <a:cubicBezTo>
                    <a:pt x="100979" y="27652"/>
                    <a:pt x="100964" y="27652"/>
                    <a:pt x="100948" y="27653"/>
                  </a:cubicBezTo>
                  <a:lnTo>
                    <a:pt x="100948" y="27653"/>
                  </a:lnTo>
                  <a:cubicBezTo>
                    <a:pt x="102286" y="26199"/>
                    <a:pt x="104161" y="25399"/>
                    <a:pt x="106093" y="25399"/>
                  </a:cubicBezTo>
                  <a:close/>
                  <a:moveTo>
                    <a:pt x="13651" y="30209"/>
                  </a:moveTo>
                  <a:cubicBezTo>
                    <a:pt x="15587" y="30209"/>
                    <a:pt x="17458" y="31009"/>
                    <a:pt x="18799" y="32455"/>
                  </a:cubicBezTo>
                  <a:lnTo>
                    <a:pt x="18799" y="32455"/>
                  </a:lnTo>
                  <a:cubicBezTo>
                    <a:pt x="18788" y="32455"/>
                    <a:pt x="18777" y="32455"/>
                    <a:pt x="18766" y="32455"/>
                  </a:cubicBezTo>
                  <a:cubicBezTo>
                    <a:pt x="16897" y="32455"/>
                    <a:pt x="15129" y="33294"/>
                    <a:pt x="13888" y="34597"/>
                  </a:cubicBezTo>
                  <a:cubicBezTo>
                    <a:pt x="13968" y="33002"/>
                    <a:pt x="13386" y="31497"/>
                    <a:pt x="12391" y="30323"/>
                  </a:cubicBezTo>
                  <a:cubicBezTo>
                    <a:pt x="12811" y="30247"/>
                    <a:pt x="13233" y="30209"/>
                    <a:pt x="13651" y="30209"/>
                  </a:cubicBezTo>
                  <a:close/>
                  <a:moveTo>
                    <a:pt x="23971" y="30205"/>
                  </a:moveTo>
                  <a:cubicBezTo>
                    <a:pt x="24396" y="30205"/>
                    <a:pt x="24824" y="30244"/>
                    <a:pt x="25250" y="30323"/>
                  </a:cubicBezTo>
                  <a:cubicBezTo>
                    <a:pt x="24255" y="31497"/>
                    <a:pt x="23673" y="33002"/>
                    <a:pt x="23753" y="34597"/>
                  </a:cubicBezTo>
                  <a:cubicBezTo>
                    <a:pt x="22512" y="33294"/>
                    <a:pt x="20744" y="32455"/>
                    <a:pt x="18884" y="32455"/>
                  </a:cubicBezTo>
                  <a:cubicBezTo>
                    <a:pt x="18864" y="32455"/>
                    <a:pt x="18845" y="32455"/>
                    <a:pt x="18825" y="32455"/>
                  </a:cubicBezTo>
                  <a:cubicBezTo>
                    <a:pt x="20162" y="31008"/>
                    <a:pt x="22036" y="30205"/>
                    <a:pt x="23971" y="30205"/>
                  </a:cubicBezTo>
                  <a:close/>
                  <a:moveTo>
                    <a:pt x="35606" y="25605"/>
                  </a:moveTo>
                  <a:cubicBezTo>
                    <a:pt x="36068" y="25605"/>
                    <a:pt x="36534" y="25651"/>
                    <a:pt x="36997" y="25744"/>
                  </a:cubicBezTo>
                  <a:cubicBezTo>
                    <a:pt x="35993" y="26999"/>
                    <a:pt x="35438" y="28593"/>
                    <a:pt x="35644" y="30269"/>
                  </a:cubicBezTo>
                  <a:cubicBezTo>
                    <a:pt x="36150" y="30158"/>
                    <a:pt x="36661" y="30103"/>
                    <a:pt x="37168" y="30103"/>
                  </a:cubicBezTo>
                  <a:cubicBezTo>
                    <a:pt x="39104" y="30103"/>
                    <a:pt x="40980" y="30899"/>
                    <a:pt x="42329" y="32357"/>
                  </a:cubicBezTo>
                  <a:lnTo>
                    <a:pt x="42329" y="32357"/>
                  </a:lnTo>
                  <a:cubicBezTo>
                    <a:pt x="42313" y="32357"/>
                    <a:pt x="42297" y="32357"/>
                    <a:pt x="42282" y="32357"/>
                  </a:cubicBezTo>
                  <a:cubicBezTo>
                    <a:pt x="40295" y="32357"/>
                    <a:pt x="38428" y="33302"/>
                    <a:pt x="37176" y="34749"/>
                  </a:cubicBezTo>
                  <a:cubicBezTo>
                    <a:pt x="37302" y="33074"/>
                    <a:pt x="36692" y="31497"/>
                    <a:pt x="35644" y="30269"/>
                  </a:cubicBezTo>
                  <a:cubicBezTo>
                    <a:pt x="34392" y="28813"/>
                    <a:pt x="32507" y="27858"/>
                    <a:pt x="30511" y="27858"/>
                  </a:cubicBezTo>
                  <a:cubicBezTo>
                    <a:pt x="30496" y="27858"/>
                    <a:pt x="30480" y="27859"/>
                    <a:pt x="30465" y="27859"/>
                  </a:cubicBezTo>
                  <a:lnTo>
                    <a:pt x="30465" y="27859"/>
                  </a:lnTo>
                  <a:cubicBezTo>
                    <a:pt x="31803" y="26405"/>
                    <a:pt x="33672" y="25605"/>
                    <a:pt x="35606" y="25605"/>
                  </a:cubicBezTo>
                  <a:close/>
                  <a:moveTo>
                    <a:pt x="124475" y="28056"/>
                  </a:moveTo>
                  <a:cubicBezTo>
                    <a:pt x="127650" y="28056"/>
                    <a:pt x="130827" y="30135"/>
                    <a:pt x="130867" y="34292"/>
                  </a:cubicBezTo>
                  <a:cubicBezTo>
                    <a:pt x="130389" y="34187"/>
                    <a:pt x="129906" y="34136"/>
                    <a:pt x="129427" y="34136"/>
                  </a:cubicBezTo>
                  <a:cubicBezTo>
                    <a:pt x="127574" y="34136"/>
                    <a:pt x="125776" y="34904"/>
                    <a:pt x="124487" y="36299"/>
                  </a:cubicBezTo>
                  <a:cubicBezTo>
                    <a:pt x="123213" y="34927"/>
                    <a:pt x="121434" y="34140"/>
                    <a:pt x="119564" y="34140"/>
                  </a:cubicBezTo>
                  <a:cubicBezTo>
                    <a:pt x="119553" y="34140"/>
                    <a:pt x="119543" y="34140"/>
                    <a:pt x="119532" y="34140"/>
                  </a:cubicBezTo>
                  <a:cubicBezTo>
                    <a:pt x="119048" y="34140"/>
                    <a:pt x="118564" y="34185"/>
                    <a:pt x="118089" y="34292"/>
                  </a:cubicBezTo>
                  <a:cubicBezTo>
                    <a:pt x="118125" y="30135"/>
                    <a:pt x="121299" y="28056"/>
                    <a:pt x="124475" y="28056"/>
                  </a:cubicBezTo>
                  <a:close/>
                  <a:moveTo>
                    <a:pt x="100943" y="28163"/>
                  </a:moveTo>
                  <a:cubicBezTo>
                    <a:pt x="104120" y="28163"/>
                    <a:pt x="107296" y="30242"/>
                    <a:pt x="107337" y="34400"/>
                  </a:cubicBezTo>
                  <a:cubicBezTo>
                    <a:pt x="106858" y="34295"/>
                    <a:pt x="106375" y="34244"/>
                    <a:pt x="105896" y="34244"/>
                  </a:cubicBezTo>
                  <a:cubicBezTo>
                    <a:pt x="104045" y="34244"/>
                    <a:pt x="102248" y="35008"/>
                    <a:pt x="100952" y="36393"/>
                  </a:cubicBezTo>
                  <a:lnTo>
                    <a:pt x="100952" y="36393"/>
                  </a:lnTo>
                  <a:cubicBezTo>
                    <a:pt x="99679" y="35024"/>
                    <a:pt x="97893" y="34247"/>
                    <a:pt x="96025" y="34247"/>
                  </a:cubicBezTo>
                  <a:cubicBezTo>
                    <a:pt x="96014" y="34247"/>
                    <a:pt x="96004" y="34247"/>
                    <a:pt x="95993" y="34248"/>
                  </a:cubicBezTo>
                  <a:cubicBezTo>
                    <a:pt x="95509" y="34248"/>
                    <a:pt x="95025" y="34292"/>
                    <a:pt x="94550" y="34400"/>
                  </a:cubicBezTo>
                  <a:cubicBezTo>
                    <a:pt x="94590" y="30242"/>
                    <a:pt x="97767" y="28163"/>
                    <a:pt x="100943" y="28163"/>
                  </a:cubicBezTo>
                  <a:close/>
                  <a:moveTo>
                    <a:pt x="77631" y="28160"/>
                  </a:moveTo>
                  <a:cubicBezTo>
                    <a:pt x="80803" y="28160"/>
                    <a:pt x="83975" y="30235"/>
                    <a:pt x="84021" y="34387"/>
                  </a:cubicBezTo>
                  <a:lnTo>
                    <a:pt x="84021" y="34387"/>
                  </a:lnTo>
                  <a:cubicBezTo>
                    <a:pt x="83552" y="34288"/>
                    <a:pt x="83080" y="34239"/>
                    <a:pt x="82612" y="34239"/>
                  </a:cubicBezTo>
                  <a:cubicBezTo>
                    <a:pt x="80751" y="34239"/>
                    <a:pt x="78950" y="35006"/>
                    <a:pt x="77651" y="36398"/>
                  </a:cubicBezTo>
                  <a:cubicBezTo>
                    <a:pt x="76377" y="35026"/>
                    <a:pt x="74589" y="34247"/>
                    <a:pt x="72710" y="34247"/>
                  </a:cubicBezTo>
                  <a:cubicBezTo>
                    <a:pt x="72699" y="34247"/>
                    <a:pt x="72688" y="34247"/>
                    <a:pt x="72678" y="34248"/>
                  </a:cubicBezTo>
                  <a:cubicBezTo>
                    <a:pt x="72194" y="34248"/>
                    <a:pt x="71710" y="34292"/>
                    <a:pt x="71235" y="34400"/>
                  </a:cubicBezTo>
                  <a:cubicBezTo>
                    <a:pt x="71275" y="30241"/>
                    <a:pt x="74454" y="28160"/>
                    <a:pt x="77631" y="28160"/>
                  </a:cubicBezTo>
                  <a:close/>
                  <a:moveTo>
                    <a:pt x="53992" y="28260"/>
                  </a:moveTo>
                  <a:cubicBezTo>
                    <a:pt x="57167" y="28260"/>
                    <a:pt x="60343" y="30336"/>
                    <a:pt x="60384" y="34488"/>
                  </a:cubicBezTo>
                  <a:lnTo>
                    <a:pt x="60384" y="34488"/>
                  </a:lnTo>
                  <a:cubicBezTo>
                    <a:pt x="59912" y="34387"/>
                    <a:pt x="59436" y="34338"/>
                    <a:pt x="58965" y="34338"/>
                  </a:cubicBezTo>
                  <a:cubicBezTo>
                    <a:pt x="57104" y="34338"/>
                    <a:pt x="55304" y="35104"/>
                    <a:pt x="54004" y="36497"/>
                  </a:cubicBezTo>
                  <a:cubicBezTo>
                    <a:pt x="52723" y="35117"/>
                    <a:pt x="50931" y="34337"/>
                    <a:pt x="49049" y="34337"/>
                  </a:cubicBezTo>
                  <a:cubicBezTo>
                    <a:pt x="48565" y="34337"/>
                    <a:pt x="48081" y="34391"/>
                    <a:pt x="47606" y="34489"/>
                  </a:cubicBezTo>
                  <a:cubicBezTo>
                    <a:pt x="47642" y="30336"/>
                    <a:pt x="50816" y="28260"/>
                    <a:pt x="53992" y="28260"/>
                  </a:cubicBezTo>
                  <a:close/>
                  <a:moveTo>
                    <a:pt x="7166" y="28348"/>
                  </a:moveTo>
                  <a:cubicBezTo>
                    <a:pt x="10341" y="28348"/>
                    <a:pt x="13516" y="30427"/>
                    <a:pt x="13556" y="34588"/>
                  </a:cubicBezTo>
                  <a:cubicBezTo>
                    <a:pt x="13083" y="34486"/>
                    <a:pt x="12605" y="34436"/>
                    <a:pt x="12131" y="34436"/>
                  </a:cubicBezTo>
                  <a:cubicBezTo>
                    <a:pt x="10273" y="34436"/>
                    <a:pt x="8469" y="35201"/>
                    <a:pt x="7176" y="36586"/>
                  </a:cubicBezTo>
                  <a:cubicBezTo>
                    <a:pt x="5893" y="35223"/>
                    <a:pt x="4106" y="34445"/>
                    <a:pt x="2227" y="34445"/>
                  </a:cubicBezTo>
                  <a:cubicBezTo>
                    <a:pt x="2216" y="34445"/>
                    <a:pt x="2205" y="34445"/>
                    <a:pt x="2194" y="34445"/>
                  </a:cubicBezTo>
                  <a:lnTo>
                    <a:pt x="2212" y="34427"/>
                  </a:lnTo>
                  <a:cubicBezTo>
                    <a:pt x="1728" y="34427"/>
                    <a:pt x="1245" y="34481"/>
                    <a:pt x="770" y="34588"/>
                  </a:cubicBezTo>
                  <a:cubicBezTo>
                    <a:pt x="810" y="30429"/>
                    <a:pt x="3988" y="28348"/>
                    <a:pt x="7166" y="28348"/>
                  </a:cubicBezTo>
                  <a:close/>
                  <a:moveTo>
                    <a:pt x="30465" y="28364"/>
                  </a:moveTo>
                  <a:cubicBezTo>
                    <a:pt x="33638" y="28364"/>
                    <a:pt x="36811" y="30439"/>
                    <a:pt x="36854" y="34593"/>
                  </a:cubicBezTo>
                  <a:lnTo>
                    <a:pt x="36854" y="34593"/>
                  </a:lnTo>
                  <a:cubicBezTo>
                    <a:pt x="36384" y="34494"/>
                    <a:pt x="35912" y="34445"/>
                    <a:pt x="35443" y="34445"/>
                  </a:cubicBezTo>
                  <a:cubicBezTo>
                    <a:pt x="33580" y="34445"/>
                    <a:pt x="31775" y="35212"/>
                    <a:pt x="30483" y="36604"/>
                  </a:cubicBezTo>
                  <a:cubicBezTo>
                    <a:pt x="29201" y="35224"/>
                    <a:pt x="27409" y="34445"/>
                    <a:pt x="25528" y="34445"/>
                  </a:cubicBezTo>
                  <a:cubicBezTo>
                    <a:pt x="25044" y="34445"/>
                    <a:pt x="24560" y="34498"/>
                    <a:pt x="24085" y="34597"/>
                  </a:cubicBezTo>
                  <a:cubicBezTo>
                    <a:pt x="24116" y="30443"/>
                    <a:pt x="27290" y="28364"/>
                    <a:pt x="30465" y="28364"/>
                  </a:cubicBezTo>
                  <a:close/>
                  <a:moveTo>
                    <a:pt x="119327" y="34515"/>
                  </a:moveTo>
                  <a:cubicBezTo>
                    <a:pt x="121267" y="34515"/>
                    <a:pt x="123141" y="35318"/>
                    <a:pt x="124478" y="36765"/>
                  </a:cubicBezTo>
                  <a:cubicBezTo>
                    <a:pt x="124458" y="36765"/>
                    <a:pt x="124439" y="36765"/>
                    <a:pt x="124419" y="36765"/>
                  </a:cubicBezTo>
                  <a:cubicBezTo>
                    <a:pt x="122550" y="36765"/>
                    <a:pt x="120782" y="37604"/>
                    <a:pt x="119541" y="38907"/>
                  </a:cubicBezTo>
                  <a:cubicBezTo>
                    <a:pt x="119622" y="37312"/>
                    <a:pt x="119039" y="35816"/>
                    <a:pt x="118045" y="34633"/>
                  </a:cubicBezTo>
                  <a:cubicBezTo>
                    <a:pt x="118472" y="34554"/>
                    <a:pt x="118901" y="34515"/>
                    <a:pt x="119327" y="34515"/>
                  </a:cubicBezTo>
                  <a:close/>
                  <a:moveTo>
                    <a:pt x="129624" y="34515"/>
                  </a:moveTo>
                  <a:cubicBezTo>
                    <a:pt x="130049" y="34515"/>
                    <a:pt x="130477" y="34554"/>
                    <a:pt x="130903" y="34633"/>
                  </a:cubicBezTo>
                  <a:cubicBezTo>
                    <a:pt x="129908" y="35816"/>
                    <a:pt x="129326" y="37312"/>
                    <a:pt x="129415" y="38907"/>
                  </a:cubicBezTo>
                  <a:cubicBezTo>
                    <a:pt x="128165" y="37604"/>
                    <a:pt x="126397" y="36765"/>
                    <a:pt x="124537" y="36765"/>
                  </a:cubicBezTo>
                  <a:cubicBezTo>
                    <a:pt x="124517" y="36765"/>
                    <a:pt x="124498" y="36765"/>
                    <a:pt x="124478" y="36765"/>
                  </a:cubicBezTo>
                  <a:cubicBezTo>
                    <a:pt x="125815" y="35318"/>
                    <a:pt x="127689" y="34515"/>
                    <a:pt x="129624" y="34515"/>
                  </a:cubicBezTo>
                  <a:close/>
                  <a:moveTo>
                    <a:pt x="82770" y="34620"/>
                  </a:moveTo>
                  <a:cubicBezTo>
                    <a:pt x="83198" y="34620"/>
                    <a:pt x="83629" y="34660"/>
                    <a:pt x="84057" y="34740"/>
                  </a:cubicBezTo>
                  <a:cubicBezTo>
                    <a:pt x="83556" y="35341"/>
                    <a:pt x="83152" y="36031"/>
                    <a:pt x="82893" y="36765"/>
                  </a:cubicBezTo>
                  <a:lnTo>
                    <a:pt x="82875" y="36765"/>
                  </a:lnTo>
                  <a:cubicBezTo>
                    <a:pt x="82633" y="37473"/>
                    <a:pt x="82534" y="38208"/>
                    <a:pt x="82570" y="38952"/>
                  </a:cubicBezTo>
                  <a:cubicBezTo>
                    <a:pt x="81324" y="37644"/>
                    <a:pt x="79559" y="36810"/>
                    <a:pt x="77695" y="36810"/>
                  </a:cubicBezTo>
                  <a:cubicBezTo>
                    <a:pt x="79026" y="35399"/>
                    <a:pt x="80871" y="34620"/>
                    <a:pt x="82770" y="34620"/>
                  </a:cubicBezTo>
                  <a:close/>
                  <a:moveTo>
                    <a:pt x="95806" y="34620"/>
                  </a:moveTo>
                  <a:cubicBezTo>
                    <a:pt x="97710" y="34620"/>
                    <a:pt x="99556" y="35399"/>
                    <a:pt x="100894" y="36810"/>
                  </a:cubicBezTo>
                  <a:cubicBezTo>
                    <a:pt x="99021" y="36810"/>
                    <a:pt x="97256" y="37644"/>
                    <a:pt x="96011" y="38952"/>
                  </a:cubicBezTo>
                  <a:cubicBezTo>
                    <a:pt x="96047" y="38208"/>
                    <a:pt x="95948" y="37473"/>
                    <a:pt x="95706" y="36765"/>
                  </a:cubicBezTo>
                  <a:lnTo>
                    <a:pt x="95679" y="36765"/>
                  </a:lnTo>
                  <a:cubicBezTo>
                    <a:pt x="95419" y="36031"/>
                    <a:pt x="95025" y="35341"/>
                    <a:pt x="94514" y="34740"/>
                  </a:cubicBezTo>
                  <a:cubicBezTo>
                    <a:pt x="94944" y="34660"/>
                    <a:pt x="95377" y="34620"/>
                    <a:pt x="95806" y="34620"/>
                  </a:cubicBezTo>
                  <a:close/>
                  <a:moveTo>
                    <a:pt x="59142" y="34720"/>
                  </a:moveTo>
                  <a:cubicBezTo>
                    <a:pt x="59570" y="34720"/>
                    <a:pt x="60000" y="34759"/>
                    <a:pt x="60429" y="34839"/>
                  </a:cubicBezTo>
                  <a:cubicBezTo>
                    <a:pt x="59434" y="36022"/>
                    <a:pt x="58852" y="37518"/>
                    <a:pt x="58941" y="39113"/>
                  </a:cubicBezTo>
                  <a:cubicBezTo>
                    <a:pt x="57691" y="37810"/>
                    <a:pt x="55923" y="36971"/>
                    <a:pt x="54063" y="36971"/>
                  </a:cubicBezTo>
                  <a:cubicBezTo>
                    <a:pt x="54043" y="36971"/>
                    <a:pt x="54024" y="36971"/>
                    <a:pt x="54004" y="36972"/>
                  </a:cubicBezTo>
                  <a:cubicBezTo>
                    <a:pt x="53984" y="36971"/>
                    <a:pt x="53964" y="36971"/>
                    <a:pt x="53945" y="36971"/>
                  </a:cubicBezTo>
                  <a:cubicBezTo>
                    <a:pt x="52076" y="36971"/>
                    <a:pt x="50308" y="37810"/>
                    <a:pt x="49067" y="39113"/>
                  </a:cubicBezTo>
                  <a:cubicBezTo>
                    <a:pt x="49147" y="37518"/>
                    <a:pt x="48565" y="36022"/>
                    <a:pt x="47579" y="34839"/>
                  </a:cubicBezTo>
                  <a:cubicBezTo>
                    <a:pt x="48004" y="34760"/>
                    <a:pt x="48431" y="34721"/>
                    <a:pt x="48855" y="34721"/>
                  </a:cubicBezTo>
                  <a:cubicBezTo>
                    <a:pt x="50785" y="34721"/>
                    <a:pt x="52658" y="35523"/>
                    <a:pt x="53995" y="36963"/>
                  </a:cubicBezTo>
                  <a:lnTo>
                    <a:pt x="54004" y="36963"/>
                  </a:lnTo>
                  <a:cubicBezTo>
                    <a:pt x="55339" y="35517"/>
                    <a:pt x="57210" y="34720"/>
                    <a:pt x="59142" y="34720"/>
                  </a:cubicBezTo>
                  <a:close/>
                  <a:moveTo>
                    <a:pt x="12301" y="34821"/>
                  </a:moveTo>
                  <a:cubicBezTo>
                    <a:pt x="12724" y="34821"/>
                    <a:pt x="13150" y="34859"/>
                    <a:pt x="13574" y="34938"/>
                  </a:cubicBezTo>
                  <a:cubicBezTo>
                    <a:pt x="13063" y="35538"/>
                    <a:pt x="12669" y="36228"/>
                    <a:pt x="12409" y="36972"/>
                  </a:cubicBezTo>
                  <a:lnTo>
                    <a:pt x="12382" y="36972"/>
                  </a:lnTo>
                  <a:cubicBezTo>
                    <a:pt x="12141" y="37670"/>
                    <a:pt x="12042" y="38414"/>
                    <a:pt x="12087" y="39149"/>
                  </a:cubicBezTo>
                  <a:cubicBezTo>
                    <a:pt x="10841" y="37850"/>
                    <a:pt x="9076" y="37007"/>
                    <a:pt x="7212" y="37007"/>
                  </a:cubicBezTo>
                  <a:cubicBezTo>
                    <a:pt x="8547" y="35599"/>
                    <a:pt x="10392" y="34821"/>
                    <a:pt x="12301" y="34821"/>
                  </a:cubicBezTo>
                  <a:close/>
                  <a:moveTo>
                    <a:pt x="25305" y="34821"/>
                  </a:moveTo>
                  <a:cubicBezTo>
                    <a:pt x="27216" y="34821"/>
                    <a:pt x="29067" y="35599"/>
                    <a:pt x="30402" y="37007"/>
                  </a:cubicBezTo>
                  <a:cubicBezTo>
                    <a:pt x="28538" y="37007"/>
                    <a:pt x="26764" y="37841"/>
                    <a:pt x="25519" y="39149"/>
                  </a:cubicBezTo>
                  <a:cubicBezTo>
                    <a:pt x="25563" y="38414"/>
                    <a:pt x="25456" y="37670"/>
                    <a:pt x="25223" y="36972"/>
                  </a:cubicBezTo>
                  <a:lnTo>
                    <a:pt x="25196" y="36972"/>
                  </a:lnTo>
                  <a:cubicBezTo>
                    <a:pt x="24936" y="36228"/>
                    <a:pt x="24542" y="35538"/>
                    <a:pt x="24031" y="34938"/>
                  </a:cubicBezTo>
                  <a:cubicBezTo>
                    <a:pt x="24455" y="34859"/>
                    <a:pt x="24882" y="34821"/>
                    <a:pt x="25305" y="34821"/>
                  </a:cubicBezTo>
                  <a:close/>
                  <a:moveTo>
                    <a:pt x="106096" y="34617"/>
                  </a:moveTo>
                  <a:cubicBezTo>
                    <a:pt x="106559" y="34617"/>
                    <a:pt x="107026" y="34664"/>
                    <a:pt x="107489" y="34758"/>
                  </a:cubicBezTo>
                  <a:cubicBezTo>
                    <a:pt x="106495" y="35995"/>
                    <a:pt x="105948" y="37563"/>
                    <a:pt x="106127" y="39212"/>
                  </a:cubicBezTo>
                  <a:cubicBezTo>
                    <a:pt x="104873" y="37760"/>
                    <a:pt x="103000" y="36810"/>
                    <a:pt x="101011" y="36810"/>
                  </a:cubicBezTo>
                  <a:cubicBezTo>
                    <a:pt x="102344" y="35398"/>
                    <a:pt x="104192" y="34617"/>
                    <a:pt x="106096" y="34617"/>
                  </a:cubicBezTo>
                  <a:close/>
                  <a:moveTo>
                    <a:pt x="70794" y="30109"/>
                  </a:moveTo>
                  <a:cubicBezTo>
                    <a:pt x="71289" y="30109"/>
                    <a:pt x="71788" y="30161"/>
                    <a:pt x="72283" y="30269"/>
                  </a:cubicBezTo>
                  <a:cubicBezTo>
                    <a:pt x="71289" y="31524"/>
                    <a:pt x="70742" y="33110"/>
                    <a:pt x="70939" y="34785"/>
                  </a:cubicBezTo>
                  <a:lnTo>
                    <a:pt x="70957" y="34785"/>
                  </a:lnTo>
                  <a:cubicBezTo>
                    <a:pt x="71462" y="34672"/>
                    <a:pt x="71973" y="34617"/>
                    <a:pt x="72479" y="34617"/>
                  </a:cubicBezTo>
                  <a:cubicBezTo>
                    <a:pt x="74381" y="34617"/>
                    <a:pt x="76233" y="35395"/>
                    <a:pt x="77570" y="36810"/>
                  </a:cubicBezTo>
                  <a:cubicBezTo>
                    <a:pt x="75527" y="36810"/>
                    <a:pt x="73601" y="37814"/>
                    <a:pt x="72346" y="39337"/>
                  </a:cubicBezTo>
                  <a:cubicBezTo>
                    <a:pt x="72694" y="35639"/>
                    <a:pt x="69398" y="32366"/>
                    <a:pt x="65704" y="32366"/>
                  </a:cubicBezTo>
                  <a:cubicBezTo>
                    <a:pt x="65687" y="32366"/>
                    <a:pt x="65670" y="32366"/>
                    <a:pt x="65653" y="32366"/>
                  </a:cubicBezTo>
                  <a:lnTo>
                    <a:pt x="65653" y="32366"/>
                  </a:lnTo>
                  <a:cubicBezTo>
                    <a:pt x="66994" y="30911"/>
                    <a:pt x="68863" y="30109"/>
                    <a:pt x="70794" y="30109"/>
                  </a:cubicBezTo>
                  <a:close/>
                  <a:moveTo>
                    <a:pt x="35613" y="34809"/>
                  </a:moveTo>
                  <a:cubicBezTo>
                    <a:pt x="36073" y="34809"/>
                    <a:pt x="36537" y="34854"/>
                    <a:pt x="36997" y="34946"/>
                  </a:cubicBezTo>
                  <a:cubicBezTo>
                    <a:pt x="36013" y="36189"/>
                    <a:pt x="35458" y="37762"/>
                    <a:pt x="35634" y="39407"/>
                  </a:cubicBezTo>
                  <a:lnTo>
                    <a:pt x="35634" y="39407"/>
                  </a:lnTo>
                  <a:cubicBezTo>
                    <a:pt x="34388" y="37948"/>
                    <a:pt x="32507" y="36998"/>
                    <a:pt x="30519" y="36998"/>
                  </a:cubicBezTo>
                  <a:cubicBezTo>
                    <a:pt x="31861" y="35584"/>
                    <a:pt x="33709" y="34809"/>
                    <a:pt x="35613" y="34809"/>
                  </a:cubicBezTo>
                  <a:close/>
                  <a:moveTo>
                    <a:pt x="136132" y="32662"/>
                  </a:moveTo>
                  <a:cubicBezTo>
                    <a:pt x="139308" y="32662"/>
                    <a:pt x="142484" y="34740"/>
                    <a:pt x="142525" y="38898"/>
                  </a:cubicBezTo>
                  <a:cubicBezTo>
                    <a:pt x="142046" y="38793"/>
                    <a:pt x="141563" y="38742"/>
                    <a:pt x="141084" y="38742"/>
                  </a:cubicBezTo>
                  <a:cubicBezTo>
                    <a:pt x="139231" y="38742"/>
                    <a:pt x="137433" y="39508"/>
                    <a:pt x="136145" y="40896"/>
                  </a:cubicBezTo>
                  <a:cubicBezTo>
                    <a:pt x="134863" y="39525"/>
                    <a:pt x="133071" y="38737"/>
                    <a:pt x="131190" y="38737"/>
                  </a:cubicBezTo>
                  <a:cubicBezTo>
                    <a:pt x="130706" y="38737"/>
                    <a:pt x="130222" y="38791"/>
                    <a:pt x="129747" y="38898"/>
                  </a:cubicBezTo>
                  <a:cubicBezTo>
                    <a:pt x="129783" y="34740"/>
                    <a:pt x="132957" y="32662"/>
                    <a:pt x="136132" y="32662"/>
                  </a:cubicBezTo>
                  <a:close/>
                  <a:moveTo>
                    <a:pt x="112818" y="32662"/>
                  </a:moveTo>
                  <a:cubicBezTo>
                    <a:pt x="115995" y="32662"/>
                    <a:pt x="119174" y="34740"/>
                    <a:pt x="119218" y="38898"/>
                  </a:cubicBezTo>
                  <a:cubicBezTo>
                    <a:pt x="118738" y="38793"/>
                    <a:pt x="118254" y="38742"/>
                    <a:pt x="117774" y="38742"/>
                  </a:cubicBezTo>
                  <a:cubicBezTo>
                    <a:pt x="115916" y="38742"/>
                    <a:pt x="114117" y="39510"/>
                    <a:pt x="112821" y="40905"/>
                  </a:cubicBezTo>
                  <a:cubicBezTo>
                    <a:pt x="111548" y="39525"/>
                    <a:pt x="109756" y="38746"/>
                    <a:pt x="107874" y="38746"/>
                  </a:cubicBezTo>
                  <a:cubicBezTo>
                    <a:pt x="107391" y="38746"/>
                    <a:pt x="106907" y="38791"/>
                    <a:pt x="106432" y="38898"/>
                  </a:cubicBezTo>
                  <a:cubicBezTo>
                    <a:pt x="106468" y="34740"/>
                    <a:pt x="109642" y="32662"/>
                    <a:pt x="112818" y="32662"/>
                  </a:cubicBezTo>
                  <a:close/>
                  <a:moveTo>
                    <a:pt x="89290" y="32762"/>
                  </a:moveTo>
                  <a:cubicBezTo>
                    <a:pt x="91871" y="32762"/>
                    <a:pt x="94452" y="34136"/>
                    <a:pt x="95348" y="36882"/>
                  </a:cubicBezTo>
                  <a:lnTo>
                    <a:pt x="95375" y="36882"/>
                  </a:lnTo>
                  <a:cubicBezTo>
                    <a:pt x="95572" y="37545"/>
                    <a:pt x="95679" y="38235"/>
                    <a:pt x="95688" y="38934"/>
                  </a:cubicBezTo>
                  <a:cubicBezTo>
                    <a:pt x="95213" y="38832"/>
                    <a:pt x="94735" y="38782"/>
                    <a:pt x="94260" y="38782"/>
                  </a:cubicBezTo>
                  <a:cubicBezTo>
                    <a:pt x="92399" y="38782"/>
                    <a:pt x="90599" y="39549"/>
                    <a:pt x="89299" y="40941"/>
                  </a:cubicBezTo>
                  <a:cubicBezTo>
                    <a:pt x="88018" y="39561"/>
                    <a:pt x="86226" y="38782"/>
                    <a:pt x="84344" y="38782"/>
                  </a:cubicBezTo>
                  <a:cubicBezTo>
                    <a:pt x="83860" y="38782"/>
                    <a:pt x="83376" y="38835"/>
                    <a:pt x="82902" y="38934"/>
                  </a:cubicBezTo>
                  <a:cubicBezTo>
                    <a:pt x="82902" y="38235"/>
                    <a:pt x="83009" y="37545"/>
                    <a:pt x="83215" y="36882"/>
                  </a:cubicBezTo>
                  <a:lnTo>
                    <a:pt x="83233" y="36882"/>
                  </a:lnTo>
                  <a:cubicBezTo>
                    <a:pt x="84129" y="34136"/>
                    <a:pt x="86710" y="32762"/>
                    <a:pt x="89290" y="32762"/>
                  </a:cubicBezTo>
                  <a:close/>
                  <a:moveTo>
                    <a:pt x="42338" y="32863"/>
                  </a:moveTo>
                  <a:cubicBezTo>
                    <a:pt x="45512" y="32863"/>
                    <a:pt x="48684" y="34938"/>
                    <a:pt x="48726" y="39091"/>
                  </a:cubicBezTo>
                  <a:lnTo>
                    <a:pt x="48726" y="39091"/>
                  </a:lnTo>
                  <a:cubicBezTo>
                    <a:pt x="48257" y="38992"/>
                    <a:pt x="47785" y="38943"/>
                    <a:pt x="47316" y="38943"/>
                  </a:cubicBezTo>
                  <a:cubicBezTo>
                    <a:pt x="45455" y="38943"/>
                    <a:pt x="43655" y="39710"/>
                    <a:pt x="42355" y="41102"/>
                  </a:cubicBezTo>
                  <a:cubicBezTo>
                    <a:pt x="41081" y="39730"/>
                    <a:pt x="39293" y="38952"/>
                    <a:pt x="37414" y="38952"/>
                  </a:cubicBezTo>
                  <a:cubicBezTo>
                    <a:pt x="37404" y="38952"/>
                    <a:pt x="37393" y="38952"/>
                    <a:pt x="37382" y="38952"/>
                  </a:cubicBezTo>
                  <a:cubicBezTo>
                    <a:pt x="36898" y="38952"/>
                    <a:pt x="36415" y="38997"/>
                    <a:pt x="35940" y="39104"/>
                  </a:cubicBezTo>
                  <a:cubicBezTo>
                    <a:pt x="35980" y="34944"/>
                    <a:pt x="39160" y="32863"/>
                    <a:pt x="42338" y="32863"/>
                  </a:cubicBezTo>
                  <a:close/>
                  <a:moveTo>
                    <a:pt x="65648" y="32868"/>
                  </a:moveTo>
                  <a:cubicBezTo>
                    <a:pt x="68825" y="32868"/>
                    <a:pt x="72001" y="34946"/>
                    <a:pt x="72041" y="39104"/>
                  </a:cubicBezTo>
                  <a:cubicBezTo>
                    <a:pt x="71563" y="38999"/>
                    <a:pt x="71081" y="38948"/>
                    <a:pt x="70602" y="38948"/>
                  </a:cubicBezTo>
                  <a:cubicBezTo>
                    <a:pt x="68748" y="38948"/>
                    <a:pt x="66949" y="39716"/>
                    <a:pt x="65653" y="41111"/>
                  </a:cubicBezTo>
                  <a:cubicBezTo>
                    <a:pt x="64371" y="39731"/>
                    <a:pt x="62579" y="38952"/>
                    <a:pt x="60697" y="38952"/>
                  </a:cubicBezTo>
                  <a:cubicBezTo>
                    <a:pt x="60214" y="38952"/>
                    <a:pt x="59730" y="38997"/>
                    <a:pt x="59255" y="39104"/>
                  </a:cubicBezTo>
                  <a:cubicBezTo>
                    <a:pt x="59295" y="34946"/>
                    <a:pt x="62472" y="32868"/>
                    <a:pt x="65648" y="32868"/>
                  </a:cubicBezTo>
                  <a:close/>
                  <a:moveTo>
                    <a:pt x="18803" y="32968"/>
                  </a:moveTo>
                  <a:cubicBezTo>
                    <a:pt x="21386" y="32968"/>
                    <a:pt x="23968" y="34342"/>
                    <a:pt x="24864" y="37088"/>
                  </a:cubicBezTo>
                  <a:lnTo>
                    <a:pt x="24882" y="37088"/>
                  </a:lnTo>
                  <a:cubicBezTo>
                    <a:pt x="25088" y="37751"/>
                    <a:pt x="25196" y="38441"/>
                    <a:pt x="25196" y="39140"/>
                  </a:cubicBezTo>
                  <a:cubicBezTo>
                    <a:pt x="24723" y="39038"/>
                    <a:pt x="24246" y="38988"/>
                    <a:pt x="23772" y="38988"/>
                  </a:cubicBezTo>
                  <a:cubicBezTo>
                    <a:pt x="21913" y="38988"/>
                    <a:pt x="20107" y="39755"/>
                    <a:pt x="18807" y="41147"/>
                  </a:cubicBezTo>
                  <a:cubicBezTo>
                    <a:pt x="17526" y="39767"/>
                    <a:pt x="15734" y="38988"/>
                    <a:pt x="13852" y="38988"/>
                  </a:cubicBezTo>
                  <a:cubicBezTo>
                    <a:pt x="13368" y="38988"/>
                    <a:pt x="12884" y="39041"/>
                    <a:pt x="12409" y="39140"/>
                  </a:cubicBezTo>
                  <a:cubicBezTo>
                    <a:pt x="12409" y="38441"/>
                    <a:pt x="12517" y="37751"/>
                    <a:pt x="12723" y="37088"/>
                  </a:cubicBezTo>
                  <a:lnTo>
                    <a:pt x="12741" y="37088"/>
                  </a:lnTo>
                  <a:cubicBezTo>
                    <a:pt x="13637" y="34342"/>
                    <a:pt x="16220" y="32968"/>
                    <a:pt x="18803" y="32968"/>
                  </a:cubicBezTo>
                  <a:close/>
                  <a:moveTo>
                    <a:pt x="117968" y="39112"/>
                  </a:moveTo>
                  <a:cubicBezTo>
                    <a:pt x="118392" y="39112"/>
                    <a:pt x="118820" y="39151"/>
                    <a:pt x="119245" y="39230"/>
                  </a:cubicBezTo>
                  <a:cubicBezTo>
                    <a:pt x="118726" y="39848"/>
                    <a:pt x="118322" y="40565"/>
                    <a:pt x="118063" y="41326"/>
                  </a:cubicBezTo>
                  <a:lnTo>
                    <a:pt x="118063" y="41317"/>
                  </a:lnTo>
                  <a:lnTo>
                    <a:pt x="118054" y="41344"/>
                  </a:lnTo>
                  <a:cubicBezTo>
                    <a:pt x="118054" y="41353"/>
                    <a:pt x="118045" y="41362"/>
                    <a:pt x="118036" y="41380"/>
                  </a:cubicBezTo>
                  <a:cubicBezTo>
                    <a:pt x="117812" y="42061"/>
                    <a:pt x="117713" y="42787"/>
                    <a:pt x="117758" y="43504"/>
                  </a:cubicBezTo>
                  <a:cubicBezTo>
                    <a:pt x="116508" y="42200"/>
                    <a:pt x="114748" y="41362"/>
                    <a:pt x="112888" y="41362"/>
                  </a:cubicBezTo>
                  <a:cubicBezTo>
                    <a:pt x="112869" y="41362"/>
                    <a:pt x="112849" y="41362"/>
                    <a:pt x="112830" y="41362"/>
                  </a:cubicBezTo>
                  <a:cubicBezTo>
                    <a:pt x="114167" y="39915"/>
                    <a:pt x="116034" y="39112"/>
                    <a:pt x="117968" y="39112"/>
                  </a:cubicBezTo>
                  <a:close/>
                  <a:moveTo>
                    <a:pt x="130986" y="39112"/>
                  </a:moveTo>
                  <a:cubicBezTo>
                    <a:pt x="132916" y="39112"/>
                    <a:pt x="134791" y="39915"/>
                    <a:pt x="136136" y="41362"/>
                  </a:cubicBezTo>
                  <a:cubicBezTo>
                    <a:pt x="136116" y="41362"/>
                    <a:pt x="136096" y="41362"/>
                    <a:pt x="136077" y="41362"/>
                  </a:cubicBezTo>
                  <a:cubicBezTo>
                    <a:pt x="134208" y="41362"/>
                    <a:pt x="132440" y="42200"/>
                    <a:pt x="131199" y="43504"/>
                  </a:cubicBezTo>
                  <a:cubicBezTo>
                    <a:pt x="131234" y="42787"/>
                    <a:pt x="131136" y="42070"/>
                    <a:pt x="130912" y="41389"/>
                  </a:cubicBezTo>
                  <a:lnTo>
                    <a:pt x="130912" y="41380"/>
                  </a:lnTo>
                  <a:cubicBezTo>
                    <a:pt x="130912" y="41371"/>
                    <a:pt x="130903" y="41362"/>
                    <a:pt x="130903" y="41344"/>
                  </a:cubicBezTo>
                  <a:cubicBezTo>
                    <a:pt x="130894" y="41335"/>
                    <a:pt x="130903" y="41335"/>
                    <a:pt x="130894" y="41326"/>
                  </a:cubicBezTo>
                  <a:cubicBezTo>
                    <a:pt x="130625" y="40556"/>
                    <a:pt x="130231" y="39848"/>
                    <a:pt x="129711" y="39230"/>
                  </a:cubicBezTo>
                  <a:cubicBezTo>
                    <a:pt x="130135" y="39151"/>
                    <a:pt x="130562" y="39112"/>
                    <a:pt x="130986" y="39112"/>
                  </a:cubicBezTo>
                  <a:close/>
                  <a:moveTo>
                    <a:pt x="84143" y="39166"/>
                  </a:moveTo>
                  <a:cubicBezTo>
                    <a:pt x="86077" y="39166"/>
                    <a:pt x="87946" y="39968"/>
                    <a:pt x="89290" y="41416"/>
                  </a:cubicBezTo>
                  <a:cubicBezTo>
                    <a:pt x="89271" y="41416"/>
                    <a:pt x="89251" y="41416"/>
                    <a:pt x="89231" y="41416"/>
                  </a:cubicBezTo>
                  <a:cubicBezTo>
                    <a:pt x="87362" y="41416"/>
                    <a:pt x="85595" y="42254"/>
                    <a:pt x="84353" y="43557"/>
                  </a:cubicBezTo>
                  <a:cubicBezTo>
                    <a:pt x="84434" y="41963"/>
                    <a:pt x="83851" y="40457"/>
                    <a:pt x="82866" y="39283"/>
                  </a:cubicBezTo>
                  <a:cubicBezTo>
                    <a:pt x="83291" y="39204"/>
                    <a:pt x="83719" y="39166"/>
                    <a:pt x="84143" y="39166"/>
                  </a:cubicBezTo>
                  <a:close/>
                  <a:moveTo>
                    <a:pt x="94430" y="39165"/>
                  </a:moveTo>
                  <a:cubicBezTo>
                    <a:pt x="94857" y="39165"/>
                    <a:pt x="95287" y="39204"/>
                    <a:pt x="95715" y="39283"/>
                  </a:cubicBezTo>
                  <a:cubicBezTo>
                    <a:pt x="94720" y="40466"/>
                    <a:pt x="94138" y="41963"/>
                    <a:pt x="94228" y="43557"/>
                  </a:cubicBezTo>
                  <a:cubicBezTo>
                    <a:pt x="92977" y="42254"/>
                    <a:pt x="91218" y="41416"/>
                    <a:pt x="89350" y="41416"/>
                  </a:cubicBezTo>
                  <a:cubicBezTo>
                    <a:pt x="89330" y="41416"/>
                    <a:pt x="89310" y="41416"/>
                    <a:pt x="89290" y="41416"/>
                  </a:cubicBezTo>
                  <a:cubicBezTo>
                    <a:pt x="90626" y="39963"/>
                    <a:pt x="92497" y="39165"/>
                    <a:pt x="94430" y="39165"/>
                  </a:cubicBezTo>
                  <a:close/>
                  <a:moveTo>
                    <a:pt x="47493" y="39318"/>
                  </a:moveTo>
                  <a:cubicBezTo>
                    <a:pt x="47917" y="39318"/>
                    <a:pt x="48345" y="39357"/>
                    <a:pt x="48771" y="39436"/>
                  </a:cubicBezTo>
                  <a:cubicBezTo>
                    <a:pt x="48242" y="40054"/>
                    <a:pt x="47839" y="40762"/>
                    <a:pt x="47579" y="41523"/>
                  </a:cubicBezTo>
                  <a:cubicBezTo>
                    <a:pt x="47579" y="41532"/>
                    <a:pt x="47579" y="41532"/>
                    <a:pt x="47579" y="41541"/>
                  </a:cubicBezTo>
                  <a:lnTo>
                    <a:pt x="47561" y="41586"/>
                  </a:lnTo>
                  <a:cubicBezTo>
                    <a:pt x="47337" y="42267"/>
                    <a:pt x="47239" y="42984"/>
                    <a:pt x="47275" y="43710"/>
                  </a:cubicBezTo>
                  <a:cubicBezTo>
                    <a:pt x="46033" y="42406"/>
                    <a:pt x="44274" y="41568"/>
                    <a:pt x="42406" y="41568"/>
                  </a:cubicBezTo>
                  <a:cubicBezTo>
                    <a:pt x="42386" y="41568"/>
                    <a:pt x="42366" y="41568"/>
                    <a:pt x="42346" y="41568"/>
                  </a:cubicBezTo>
                  <a:cubicBezTo>
                    <a:pt x="43684" y="40121"/>
                    <a:pt x="45557" y="39318"/>
                    <a:pt x="47493" y="39318"/>
                  </a:cubicBezTo>
                  <a:close/>
                  <a:moveTo>
                    <a:pt x="60506" y="39318"/>
                  </a:moveTo>
                  <a:cubicBezTo>
                    <a:pt x="62442" y="39318"/>
                    <a:pt x="64315" y="40121"/>
                    <a:pt x="65653" y="41568"/>
                  </a:cubicBezTo>
                  <a:cubicBezTo>
                    <a:pt x="65633" y="41568"/>
                    <a:pt x="65613" y="41568"/>
                    <a:pt x="65593" y="41568"/>
                  </a:cubicBezTo>
                  <a:cubicBezTo>
                    <a:pt x="63724" y="41568"/>
                    <a:pt x="61965" y="42398"/>
                    <a:pt x="60715" y="43710"/>
                  </a:cubicBezTo>
                  <a:cubicBezTo>
                    <a:pt x="60751" y="42984"/>
                    <a:pt x="60662" y="42267"/>
                    <a:pt x="60438" y="41586"/>
                  </a:cubicBezTo>
                  <a:cubicBezTo>
                    <a:pt x="60438" y="41577"/>
                    <a:pt x="60429" y="41559"/>
                    <a:pt x="60420" y="41550"/>
                  </a:cubicBezTo>
                  <a:cubicBezTo>
                    <a:pt x="60420" y="41541"/>
                    <a:pt x="60420" y="41532"/>
                    <a:pt x="60411" y="41532"/>
                  </a:cubicBezTo>
                  <a:cubicBezTo>
                    <a:pt x="60151" y="40762"/>
                    <a:pt x="59748" y="40054"/>
                    <a:pt x="59228" y="39436"/>
                  </a:cubicBezTo>
                  <a:cubicBezTo>
                    <a:pt x="59654" y="39357"/>
                    <a:pt x="60082" y="39318"/>
                    <a:pt x="60506" y="39318"/>
                  </a:cubicBezTo>
                  <a:close/>
                  <a:moveTo>
                    <a:pt x="23963" y="39353"/>
                  </a:moveTo>
                  <a:cubicBezTo>
                    <a:pt x="24391" y="39353"/>
                    <a:pt x="24821" y="39392"/>
                    <a:pt x="25250" y="39472"/>
                  </a:cubicBezTo>
                  <a:cubicBezTo>
                    <a:pt x="24255" y="40654"/>
                    <a:pt x="23673" y="42151"/>
                    <a:pt x="23753" y="43746"/>
                  </a:cubicBezTo>
                  <a:cubicBezTo>
                    <a:pt x="22512" y="42442"/>
                    <a:pt x="20744" y="41604"/>
                    <a:pt x="18884" y="41604"/>
                  </a:cubicBezTo>
                  <a:cubicBezTo>
                    <a:pt x="18864" y="41604"/>
                    <a:pt x="18845" y="41604"/>
                    <a:pt x="18825" y="41604"/>
                  </a:cubicBezTo>
                  <a:cubicBezTo>
                    <a:pt x="18805" y="41604"/>
                    <a:pt x="18786" y="41604"/>
                    <a:pt x="18766" y="41604"/>
                  </a:cubicBezTo>
                  <a:cubicBezTo>
                    <a:pt x="16897" y="41604"/>
                    <a:pt x="15129" y="42442"/>
                    <a:pt x="13888" y="43746"/>
                  </a:cubicBezTo>
                  <a:cubicBezTo>
                    <a:pt x="13951" y="42160"/>
                    <a:pt x="13368" y="40663"/>
                    <a:pt x="12382" y="39480"/>
                  </a:cubicBezTo>
                  <a:lnTo>
                    <a:pt x="12391" y="39472"/>
                  </a:lnTo>
                  <a:cubicBezTo>
                    <a:pt x="12820" y="39392"/>
                    <a:pt x="13250" y="39353"/>
                    <a:pt x="13678" y="39353"/>
                  </a:cubicBezTo>
                  <a:cubicBezTo>
                    <a:pt x="15611" y="39353"/>
                    <a:pt x="17482" y="40150"/>
                    <a:pt x="18825" y="41595"/>
                  </a:cubicBezTo>
                  <a:cubicBezTo>
                    <a:pt x="20161" y="40150"/>
                    <a:pt x="22031" y="39353"/>
                    <a:pt x="23963" y="39353"/>
                  </a:cubicBezTo>
                  <a:close/>
                  <a:moveTo>
                    <a:pt x="107663" y="39105"/>
                  </a:moveTo>
                  <a:cubicBezTo>
                    <a:pt x="109597" y="39105"/>
                    <a:pt x="111471" y="39906"/>
                    <a:pt x="112812" y="41353"/>
                  </a:cubicBezTo>
                  <a:cubicBezTo>
                    <a:pt x="112793" y="41353"/>
                    <a:pt x="112774" y="41353"/>
                    <a:pt x="112756" y="41353"/>
                  </a:cubicBezTo>
                  <a:cubicBezTo>
                    <a:pt x="110769" y="41353"/>
                    <a:pt x="108902" y="42299"/>
                    <a:pt x="107650" y="43755"/>
                  </a:cubicBezTo>
                  <a:lnTo>
                    <a:pt x="107650" y="43755"/>
                  </a:lnTo>
                  <a:cubicBezTo>
                    <a:pt x="107803" y="42088"/>
                    <a:pt x="107211" y="40511"/>
                    <a:pt x="106172" y="39274"/>
                  </a:cubicBezTo>
                  <a:lnTo>
                    <a:pt x="106172" y="39265"/>
                  </a:lnTo>
                  <a:cubicBezTo>
                    <a:pt x="106668" y="39158"/>
                    <a:pt x="107167" y="39105"/>
                    <a:pt x="107663" y="39105"/>
                  </a:cubicBezTo>
                  <a:close/>
                  <a:moveTo>
                    <a:pt x="37187" y="39310"/>
                  </a:moveTo>
                  <a:cubicBezTo>
                    <a:pt x="39118" y="39310"/>
                    <a:pt x="40989" y="40106"/>
                    <a:pt x="42328" y="41559"/>
                  </a:cubicBezTo>
                  <a:cubicBezTo>
                    <a:pt x="42310" y="41559"/>
                    <a:pt x="42291" y="41559"/>
                    <a:pt x="42273" y="41559"/>
                  </a:cubicBezTo>
                  <a:cubicBezTo>
                    <a:pt x="40286" y="41559"/>
                    <a:pt x="38419" y="42505"/>
                    <a:pt x="37167" y="43952"/>
                  </a:cubicBezTo>
                  <a:cubicBezTo>
                    <a:pt x="37320" y="42294"/>
                    <a:pt x="36728" y="40708"/>
                    <a:pt x="35689" y="39480"/>
                  </a:cubicBezTo>
                  <a:lnTo>
                    <a:pt x="35689" y="39472"/>
                  </a:lnTo>
                  <a:cubicBezTo>
                    <a:pt x="36187" y="39363"/>
                    <a:pt x="36689" y="39310"/>
                    <a:pt x="37187" y="39310"/>
                  </a:cubicBezTo>
                  <a:close/>
                  <a:moveTo>
                    <a:pt x="124475" y="37261"/>
                  </a:moveTo>
                  <a:cubicBezTo>
                    <a:pt x="127048" y="37261"/>
                    <a:pt x="129621" y="38627"/>
                    <a:pt x="130527" y="41362"/>
                  </a:cubicBezTo>
                  <a:cubicBezTo>
                    <a:pt x="130751" y="42043"/>
                    <a:pt x="130867" y="42760"/>
                    <a:pt x="130867" y="43486"/>
                  </a:cubicBezTo>
                  <a:cubicBezTo>
                    <a:pt x="130392" y="43384"/>
                    <a:pt x="129914" y="43334"/>
                    <a:pt x="129439" y="43334"/>
                  </a:cubicBezTo>
                  <a:cubicBezTo>
                    <a:pt x="127578" y="43334"/>
                    <a:pt x="125778" y="44101"/>
                    <a:pt x="124478" y="45493"/>
                  </a:cubicBezTo>
                  <a:cubicBezTo>
                    <a:pt x="123206" y="44113"/>
                    <a:pt x="121405" y="43333"/>
                    <a:pt x="119532" y="43333"/>
                  </a:cubicBezTo>
                  <a:cubicBezTo>
                    <a:pt x="119039" y="43333"/>
                    <a:pt x="118555" y="43387"/>
                    <a:pt x="118089" y="43486"/>
                  </a:cubicBezTo>
                  <a:cubicBezTo>
                    <a:pt x="118089" y="42760"/>
                    <a:pt x="118197" y="42034"/>
                    <a:pt x="118430" y="41344"/>
                  </a:cubicBezTo>
                  <a:cubicBezTo>
                    <a:pt x="119339" y="38623"/>
                    <a:pt x="121907" y="37261"/>
                    <a:pt x="124475" y="37261"/>
                  </a:cubicBezTo>
                  <a:close/>
                  <a:moveTo>
                    <a:pt x="77632" y="37306"/>
                  </a:moveTo>
                  <a:cubicBezTo>
                    <a:pt x="80806" y="37306"/>
                    <a:pt x="83980" y="39382"/>
                    <a:pt x="84022" y="43538"/>
                  </a:cubicBezTo>
                  <a:lnTo>
                    <a:pt x="84022" y="43538"/>
                  </a:lnTo>
                  <a:cubicBezTo>
                    <a:pt x="83549" y="43437"/>
                    <a:pt x="83074" y="43388"/>
                    <a:pt x="82603" y="43388"/>
                  </a:cubicBezTo>
                  <a:cubicBezTo>
                    <a:pt x="80742" y="43388"/>
                    <a:pt x="78941" y="44154"/>
                    <a:pt x="77642" y="45547"/>
                  </a:cubicBezTo>
                  <a:cubicBezTo>
                    <a:pt x="76360" y="44167"/>
                    <a:pt x="74568" y="43387"/>
                    <a:pt x="72687" y="43387"/>
                  </a:cubicBezTo>
                  <a:cubicBezTo>
                    <a:pt x="72203" y="43387"/>
                    <a:pt x="71719" y="43441"/>
                    <a:pt x="71244" y="43540"/>
                  </a:cubicBezTo>
                  <a:cubicBezTo>
                    <a:pt x="71280" y="39385"/>
                    <a:pt x="74456" y="37306"/>
                    <a:pt x="77632" y="37306"/>
                  </a:cubicBezTo>
                  <a:close/>
                  <a:moveTo>
                    <a:pt x="100947" y="37306"/>
                  </a:moveTo>
                  <a:cubicBezTo>
                    <a:pt x="104122" y="37306"/>
                    <a:pt x="107296" y="39383"/>
                    <a:pt x="107337" y="43540"/>
                  </a:cubicBezTo>
                  <a:cubicBezTo>
                    <a:pt x="106864" y="43438"/>
                    <a:pt x="106386" y="43388"/>
                    <a:pt x="105913" y="43388"/>
                  </a:cubicBezTo>
                  <a:cubicBezTo>
                    <a:pt x="104054" y="43388"/>
                    <a:pt x="102249" y="44154"/>
                    <a:pt x="100957" y="45547"/>
                  </a:cubicBezTo>
                  <a:cubicBezTo>
                    <a:pt x="99676" y="44167"/>
                    <a:pt x="97883" y="43387"/>
                    <a:pt x="96002" y="43387"/>
                  </a:cubicBezTo>
                  <a:cubicBezTo>
                    <a:pt x="95518" y="43387"/>
                    <a:pt x="95034" y="43441"/>
                    <a:pt x="94559" y="43540"/>
                  </a:cubicBezTo>
                  <a:cubicBezTo>
                    <a:pt x="94595" y="39385"/>
                    <a:pt x="97771" y="37306"/>
                    <a:pt x="100947" y="37306"/>
                  </a:cubicBezTo>
                  <a:close/>
                  <a:moveTo>
                    <a:pt x="54009" y="37465"/>
                  </a:moveTo>
                  <a:cubicBezTo>
                    <a:pt x="56582" y="37465"/>
                    <a:pt x="59156" y="38830"/>
                    <a:pt x="60061" y="41559"/>
                  </a:cubicBezTo>
                  <a:cubicBezTo>
                    <a:pt x="60285" y="42249"/>
                    <a:pt x="60393" y="42966"/>
                    <a:pt x="60393" y="43692"/>
                  </a:cubicBezTo>
                  <a:cubicBezTo>
                    <a:pt x="59920" y="43590"/>
                    <a:pt x="59442" y="43540"/>
                    <a:pt x="58969" y="43540"/>
                  </a:cubicBezTo>
                  <a:cubicBezTo>
                    <a:pt x="57110" y="43540"/>
                    <a:pt x="55305" y="44307"/>
                    <a:pt x="54013" y="45699"/>
                  </a:cubicBezTo>
                  <a:cubicBezTo>
                    <a:pt x="52739" y="44318"/>
                    <a:pt x="50951" y="43539"/>
                    <a:pt x="49072" y="43539"/>
                  </a:cubicBezTo>
                  <a:cubicBezTo>
                    <a:pt x="49061" y="43539"/>
                    <a:pt x="49051" y="43540"/>
                    <a:pt x="49040" y="43540"/>
                  </a:cubicBezTo>
                  <a:cubicBezTo>
                    <a:pt x="48556" y="43540"/>
                    <a:pt x="48072" y="43593"/>
                    <a:pt x="47597" y="43692"/>
                  </a:cubicBezTo>
                  <a:cubicBezTo>
                    <a:pt x="47597" y="42966"/>
                    <a:pt x="47714" y="42249"/>
                    <a:pt x="47938" y="41559"/>
                  </a:cubicBezTo>
                  <a:lnTo>
                    <a:pt x="47956" y="41550"/>
                  </a:lnTo>
                  <a:cubicBezTo>
                    <a:pt x="48865" y="38827"/>
                    <a:pt x="51437" y="37465"/>
                    <a:pt x="54009" y="37465"/>
                  </a:cubicBezTo>
                  <a:close/>
                  <a:moveTo>
                    <a:pt x="7163" y="37500"/>
                  </a:moveTo>
                  <a:cubicBezTo>
                    <a:pt x="10339" y="37500"/>
                    <a:pt x="13516" y="39579"/>
                    <a:pt x="13556" y="43737"/>
                  </a:cubicBezTo>
                  <a:cubicBezTo>
                    <a:pt x="13079" y="43632"/>
                    <a:pt x="12598" y="43582"/>
                    <a:pt x="12120" y="43582"/>
                  </a:cubicBezTo>
                  <a:cubicBezTo>
                    <a:pt x="10263" y="43582"/>
                    <a:pt x="8460" y="44350"/>
                    <a:pt x="7163" y="45739"/>
                  </a:cubicBezTo>
                  <a:lnTo>
                    <a:pt x="7163" y="45739"/>
                  </a:lnTo>
                  <a:cubicBezTo>
                    <a:pt x="5882" y="44362"/>
                    <a:pt x="4092" y="43584"/>
                    <a:pt x="2212" y="43584"/>
                  </a:cubicBezTo>
                  <a:cubicBezTo>
                    <a:pt x="1728" y="43584"/>
                    <a:pt x="1245" y="43638"/>
                    <a:pt x="770" y="43737"/>
                  </a:cubicBezTo>
                  <a:cubicBezTo>
                    <a:pt x="810" y="39579"/>
                    <a:pt x="3987" y="37500"/>
                    <a:pt x="7163" y="37500"/>
                  </a:cubicBezTo>
                  <a:close/>
                  <a:moveTo>
                    <a:pt x="30463" y="37509"/>
                  </a:moveTo>
                  <a:cubicBezTo>
                    <a:pt x="33636" y="37509"/>
                    <a:pt x="36811" y="39587"/>
                    <a:pt x="36854" y="43742"/>
                  </a:cubicBezTo>
                  <a:lnTo>
                    <a:pt x="36854" y="43742"/>
                  </a:lnTo>
                  <a:cubicBezTo>
                    <a:pt x="36384" y="43642"/>
                    <a:pt x="35912" y="43594"/>
                    <a:pt x="35443" y="43594"/>
                  </a:cubicBezTo>
                  <a:cubicBezTo>
                    <a:pt x="33580" y="43594"/>
                    <a:pt x="31775" y="44360"/>
                    <a:pt x="30483" y="45753"/>
                  </a:cubicBezTo>
                  <a:cubicBezTo>
                    <a:pt x="29201" y="44373"/>
                    <a:pt x="27409" y="43593"/>
                    <a:pt x="25528" y="43593"/>
                  </a:cubicBezTo>
                  <a:cubicBezTo>
                    <a:pt x="25044" y="43593"/>
                    <a:pt x="24560" y="43638"/>
                    <a:pt x="24085" y="43746"/>
                  </a:cubicBezTo>
                  <a:cubicBezTo>
                    <a:pt x="24116" y="39588"/>
                    <a:pt x="27288" y="37509"/>
                    <a:pt x="30463" y="37509"/>
                  </a:cubicBezTo>
                  <a:close/>
                  <a:moveTo>
                    <a:pt x="119327" y="43718"/>
                  </a:moveTo>
                  <a:cubicBezTo>
                    <a:pt x="121267" y="43718"/>
                    <a:pt x="123141" y="44520"/>
                    <a:pt x="124478" y="45968"/>
                  </a:cubicBezTo>
                  <a:cubicBezTo>
                    <a:pt x="124458" y="45968"/>
                    <a:pt x="124439" y="45968"/>
                    <a:pt x="124419" y="45968"/>
                  </a:cubicBezTo>
                  <a:cubicBezTo>
                    <a:pt x="122550" y="45968"/>
                    <a:pt x="120782" y="46806"/>
                    <a:pt x="119541" y="48109"/>
                  </a:cubicBezTo>
                  <a:cubicBezTo>
                    <a:pt x="119622" y="46514"/>
                    <a:pt x="119039" y="45018"/>
                    <a:pt x="118045" y="43835"/>
                  </a:cubicBezTo>
                  <a:cubicBezTo>
                    <a:pt x="118472" y="43756"/>
                    <a:pt x="118901" y="43718"/>
                    <a:pt x="119327" y="43718"/>
                  </a:cubicBezTo>
                  <a:close/>
                  <a:moveTo>
                    <a:pt x="129624" y="43718"/>
                  </a:moveTo>
                  <a:cubicBezTo>
                    <a:pt x="130049" y="43718"/>
                    <a:pt x="130477" y="43756"/>
                    <a:pt x="130903" y="43835"/>
                  </a:cubicBezTo>
                  <a:cubicBezTo>
                    <a:pt x="129908" y="45018"/>
                    <a:pt x="129326" y="46523"/>
                    <a:pt x="129415" y="48109"/>
                  </a:cubicBezTo>
                  <a:cubicBezTo>
                    <a:pt x="128165" y="46806"/>
                    <a:pt x="126397" y="45968"/>
                    <a:pt x="124537" y="45968"/>
                  </a:cubicBezTo>
                  <a:cubicBezTo>
                    <a:pt x="124517" y="45968"/>
                    <a:pt x="124498" y="45968"/>
                    <a:pt x="124478" y="45968"/>
                  </a:cubicBezTo>
                  <a:cubicBezTo>
                    <a:pt x="125815" y="44520"/>
                    <a:pt x="127689" y="43718"/>
                    <a:pt x="129624" y="43718"/>
                  </a:cubicBezTo>
                  <a:close/>
                  <a:moveTo>
                    <a:pt x="82779" y="43762"/>
                  </a:moveTo>
                  <a:cubicBezTo>
                    <a:pt x="83204" y="43762"/>
                    <a:pt x="83632" y="43801"/>
                    <a:pt x="84057" y="43880"/>
                  </a:cubicBezTo>
                  <a:cubicBezTo>
                    <a:pt x="83063" y="45063"/>
                    <a:pt x="82480" y="46559"/>
                    <a:pt x="82561" y="48154"/>
                  </a:cubicBezTo>
                  <a:cubicBezTo>
                    <a:pt x="81320" y="46851"/>
                    <a:pt x="79552" y="46012"/>
                    <a:pt x="77683" y="46012"/>
                  </a:cubicBezTo>
                  <a:cubicBezTo>
                    <a:pt x="77666" y="46012"/>
                    <a:pt x="77650" y="46012"/>
                    <a:pt x="77633" y="46013"/>
                  </a:cubicBezTo>
                  <a:lnTo>
                    <a:pt x="77633" y="46013"/>
                  </a:lnTo>
                  <a:cubicBezTo>
                    <a:pt x="78970" y="44565"/>
                    <a:pt x="80844" y="43762"/>
                    <a:pt x="82779" y="43762"/>
                  </a:cubicBezTo>
                  <a:close/>
                  <a:moveTo>
                    <a:pt x="59124" y="43911"/>
                  </a:moveTo>
                  <a:cubicBezTo>
                    <a:pt x="59554" y="43911"/>
                    <a:pt x="59988" y="43951"/>
                    <a:pt x="60420" y="44032"/>
                  </a:cubicBezTo>
                  <a:cubicBezTo>
                    <a:pt x="59425" y="45224"/>
                    <a:pt x="58843" y="46721"/>
                    <a:pt x="58932" y="48316"/>
                  </a:cubicBezTo>
                  <a:lnTo>
                    <a:pt x="58923" y="48307"/>
                  </a:lnTo>
                  <a:cubicBezTo>
                    <a:pt x="57682" y="47003"/>
                    <a:pt x="55914" y="46165"/>
                    <a:pt x="54045" y="46165"/>
                  </a:cubicBezTo>
                  <a:cubicBezTo>
                    <a:pt x="54026" y="46165"/>
                    <a:pt x="54006" y="46165"/>
                    <a:pt x="53986" y="46165"/>
                  </a:cubicBezTo>
                  <a:cubicBezTo>
                    <a:pt x="53966" y="46165"/>
                    <a:pt x="53947" y="46165"/>
                    <a:pt x="53927" y="46165"/>
                  </a:cubicBezTo>
                  <a:cubicBezTo>
                    <a:pt x="52067" y="46165"/>
                    <a:pt x="50299" y="47003"/>
                    <a:pt x="49049" y="48307"/>
                  </a:cubicBezTo>
                  <a:cubicBezTo>
                    <a:pt x="49138" y="46712"/>
                    <a:pt x="48556" y="45206"/>
                    <a:pt x="47561" y="44032"/>
                  </a:cubicBezTo>
                  <a:cubicBezTo>
                    <a:pt x="47990" y="43953"/>
                    <a:pt x="48420" y="43914"/>
                    <a:pt x="48848" y="43914"/>
                  </a:cubicBezTo>
                  <a:cubicBezTo>
                    <a:pt x="50781" y="43914"/>
                    <a:pt x="52652" y="44711"/>
                    <a:pt x="53995" y="46156"/>
                  </a:cubicBezTo>
                  <a:cubicBezTo>
                    <a:pt x="55328" y="44713"/>
                    <a:pt x="57194" y="43911"/>
                    <a:pt x="59124" y="43911"/>
                  </a:cubicBezTo>
                  <a:close/>
                  <a:moveTo>
                    <a:pt x="25317" y="43968"/>
                  </a:moveTo>
                  <a:cubicBezTo>
                    <a:pt x="27250" y="43968"/>
                    <a:pt x="29122" y="44764"/>
                    <a:pt x="30465" y="46210"/>
                  </a:cubicBezTo>
                  <a:lnTo>
                    <a:pt x="30465" y="46210"/>
                  </a:lnTo>
                  <a:cubicBezTo>
                    <a:pt x="30462" y="46210"/>
                    <a:pt x="30459" y="46210"/>
                    <a:pt x="30456" y="46210"/>
                  </a:cubicBezTo>
                  <a:cubicBezTo>
                    <a:pt x="30446" y="46210"/>
                    <a:pt x="30436" y="46210"/>
                    <a:pt x="30426" y="46210"/>
                  </a:cubicBezTo>
                  <a:cubicBezTo>
                    <a:pt x="28546" y="46210"/>
                    <a:pt x="26775" y="47041"/>
                    <a:pt x="25519" y="48351"/>
                  </a:cubicBezTo>
                  <a:cubicBezTo>
                    <a:pt x="25608" y="46765"/>
                    <a:pt x="25026" y="45269"/>
                    <a:pt x="24031" y="44086"/>
                  </a:cubicBezTo>
                  <a:cubicBezTo>
                    <a:pt x="24460" y="44007"/>
                    <a:pt x="24890" y="43968"/>
                    <a:pt x="25317" y="43968"/>
                  </a:cubicBezTo>
                  <a:close/>
                  <a:moveTo>
                    <a:pt x="106094" y="43751"/>
                  </a:moveTo>
                  <a:cubicBezTo>
                    <a:pt x="106570" y="43751"/>
                    <a:pt x="107049" y="43799"/>
                    <a:pt x="107525" y="43898"/>
                  </a:cubicBezTo>
                  <a:cubicBezTo>
                    <a:pt x="106512" y="45161"/>
                    <a:pt x="105939" y="46747"/>
                    <a:pt x="106127" y="48423"/>
                  </a:cubicBezTo>
                  <a:lnTo>
                    <a:pt x="106118" y="48414"/>
                  </a:lnTo>
                  <a:cubicBezTo>
                    <a:pt x="104866" y="46958"/>
                    <a:pt x="102990" y="46012"/>
                    <a:pt x="100995" y="46012"/>
                  </a:cubicBezTo>
                  <a:cubicBezTo>
                    <a:pt x="100976" y="46012"/>
                    <a:pt x="100958" y="46013"/>
                    <a:pt x="100939" y="46013"/>
                  </a:cubicBezTo>
                  <a:cubicBezTo>
                    <a:pt x="100919" y="46012"/>
                    <a:pt x="100899" y="46012"/>
                    <a:pt x="100879" y="46012"/>
                  </a:cubicBezTo>
                  <a:cubicBezTo>
                    <a:pt x="99020" y="46012"/>
                    <a:pt x="97252" y="46842"/>
                    <a:pt x="96011" y="48154"/>
                  </a:cubicBezTo>
                  <a:cubicBezTo>
                    <a:pt x="96091" y="46559"/>
                    <a:pt x="95509" y="45054"/>
                    <a:pt x="94514" y="43880"/>
                  </a:cubicBezTo>
                  <a:cubicBezTo>
                    <a:pt x="94946" y="43798"/>
                    <a:pt x="95380" y="43758"/>
                    <a:pt x="95811" y="43758"/>
                  </a:cubicBezTo>
                  <a:cubicBezTo>
                    <a:pt x="97740" y="43758"/>
                    <a:pt x="99607" y="44561"/>
                    <a:pt x="100948" y="46004"/>
                  </a:cubicBezTo>
                  <a:cubicBezTo>
                    <a:pt x="102286" y="44551"/>
                    <a:pt x="104160" y="43751"/>
                    <a:pt x="106094" y="43751"/>
                  </a:cubicBezTo>
                  <a:close/>
                  <a:moveTo>
                    <a:pt x="70812" y="39306"/>
                  </a:moveTo>
                  <a:cubicBezTo>
                    <a:pt x="71289" y="39306"/>
                    <a:pt x="71770" y="39355"/>
                    <a:pt x="72248" y="39454"/>
                  </a:cubicBezTo>
                  <a:cubicBezTo>
                    <a:pt x="71271" y="40699"/>
                    <a:pt x="70742" y="42276"/>
                    <a:pt x="70939" y="43925"/>
                  </a:cubicBezTo>
                  <a:cubicBezTo>
                    <a:pt x="71449" y="43811"/>
                    <a:pt x="71962" y="43756"/>
                    <a:pt x="72472" y="43756"/>
                  </a:cubicBezTo>
                  <a:cubicBezTo>
                    <a:pt x="74409" y="43756"/>
                    <a:pt x="76285" y="44558"/>
                    <a:pt x="77633" y="46013"/>
                  </a:cubicBezTo>
                  <a:lnTo>
                    <a:pt x="77633" y="46013"/>
                  </a:lnTo>
                  <a:cubicBezTo>
                    <a:pt x="77630" y="46013"/>
                    <a:pt x="77627" y="46013"/>
                    <a:pt x="77624" y="46013"/>
                  </a:cubicBezTo>
                  <a:cubicBezTo>
                    <a:pt x="77606" y="46013"/>
                    <a:pt x="77588" y="46012"/>
                    <a:pt x="77570" y="46012"/>
                  </a:cubicBezTo>
                  <a:cubicBezTo>
                    <a:pt x="75529" y="46012"/>
                    <a:pt x="73598" y="47021"/>
                    <a:pt x="72346" y="48540"/>
                  </a:cubicBezTo>
                  <a:cubicBezTo>
                    <a:pt x="72703" y="44850"/>
                    <a:pt x="69416" y="41568"/>
                    <a:pt x="65713" y="41568"/>
                  </a:cubicBezTo>
                  <a:cubicBezTo>
                    <a:pt x="65693" y="41568"/>
                    <a:pt x="65673" y="41568"/>
                    <a:pt x="65653" y="41568"/>
                  </a:cubicBezTo>
                  <a:lnTo>
                    <a:pt x="65653" y="41559"/>
                  </a:lnTo>
                  <a:cubicBezTo>
                    <a:pt x="66997" y="40107"/>
                    <a:pt x="68873" y="39306"/>
                    <a:pt x="70812" y="39306"/>
                  </a:cubicBezTo>
                  <a:close/>
                  <a:moveTo>
                    <a:pt x="35618" y="43957"/>
                  </a:moveTo>
                  <a:cubicBezTo>
                    <a:pt x="36091" y="43957"/>
                    <a:pt x="36568" y="44006"/>
                    <a:pt x="37042" y="44104"/>
                  </a:cubicBezTo>
                  <a:cubicBezTo>
                    <a:pt x="36020" y="45350"/>
                    <a:pt x="35456" y="46945"/>
                    <a:pt x="35635" y="48620"/>
                  </a:cubicBezTo>
                  <a:cubicBezTo>
                    <a:pt x="34383" y="47164"/>
                    <a:pt x="32507" y="46210"/>
                    <a:pt x="30511" y="46210"/>
                  </a:cubicBezTo>
                  <a:cubicBezTo>
                    <a:pt x="30496" y="46210"/>
                    <a:pt x="30480" y="46210"/>
                    <a:pt x="30465" y="46210"/>
                  </a:cubicBezTo>
                  <a:lnTo>
                    <a:pt x="30465" y="46210"/>
                  </a:lnTo>
                  <a:cubicBezTo>
                    <a:pt x="31804" y="44762"/>
                    <a:pt x="33682" y="43957"/>
                    <a:pt x="35618" y="43957"/>
                  </a:cubicBezTo>
                  <a:close/>
                  <a:moveTo>
                    <a:pt x="112822" y="41864"/>
                  </a:moveTo>
                  <a:cubicBezTo>
                    <a:pt x="115997" y="41864"/>
                    <a:pt x="119174" y="43943"/>
                    <a:pt x="119218" y="48100"/>
                  </a:cubicBezTo>
                  <a:cubicBezTo>
                    <a:pt x="118743" y="47999"/>
                    <a:pt x="118265" y="47949"/>
                    <a:pt x="117790" y="47949"/>
                  </a:cubicBezTo>
                  <a:cubicBezTo>
                    <a:pt x="115926" y="47949"/>
                    <a:pt x="114120" y="48715"/>
                    <a:pt x="112821" y="50108"/>
                  </a:cubicBezTo>
                  <a:cubicBezTo>
                    <a:pt x="111548" y="48728"/>
                    <a:pt x="109756" y="47948"/>
                    <a:pt x="107874" y="47948"/>
                  </a:cubicBezTo>
                  <a:cubicBezTo>
                    <a:pt x="107391" y="47948"/>
                    <a:pt x="106907" y="48002"/>
                    <a:pt x="106432" y="48100"/>
                  </a:cubicBezTo>
                  <a:cubicBezTo>
                    <a:pt x="106472" y="43943"/>
                    <a:pt x="109646" y="41864"/>
                    <a:pt x="112822" y="41864"/>
                  </a:cubicBezTo>
                  <a:close/>
                  <a:moveTo>
                    <a:pt x="136132" y="41864"/>
                  </a:moveTo>
                  <a:cubicBezTo>
                    <a:pt x="139308" y="41864"/>
                    <a:pt x="142484" y="43943"/>
                    <a:pt x="142525" y="48100"/>
                  </a:cubicBezTo>
                  <a:cubicBezTo>
                    <a:pt x="142051" y="47999"/>
                    <a:pt x="141574" y="47949"/>
                    <a:pt x="141100" y="47949"/>
                  </a:cubicBezTo>
                  <a:cubicBezTo>
                    <a:pt x="139242" y="47949"/>
                    <a:pt x="137437" y="48715"/>
                    <a:pt x="136145" y="50108"/>
                  </a:cubicBezTo>
                  <a:cubicBezTo>
                    <a:pt x="134863" y="48728"/>
                    <a:pt x="133071" y="47948"/>
                    <a:pt x="131190" y="47948"/>
                  </a:cubicBezTo>
                  <a:cubicBezTo>
                    <a:pt x="130706" y="47948"/>
                    <a:pt x="130222" y="48002"/>
                    <a:pt x="129747" y="48100"/>
                  </a:cubicBezTo>
                  <a:cubicBezTo>
                    <a:pt x="129783" y="43943"/>
                    <a:pt x="132957" y="41864"/>
                    <a:pt x="136132" y="41864"/>
                  </a:cubicBezTo>
                  <a:close/>
                  <a:moveTo>
                    <a:pt x="89293" y="41912"/>
                  </a:moveTo>
                  <a:cubicBezTo>
                    <a:pt x="92468" y="41912"/>
                    <a:pt x="95642" y="43988"/>
                    <a:pt x="95679" y="48143"/>
                  </a:cubicBezTo>
                  <a:lnTo>
                    <a:pt x="95679" y="48143"/>
                  </a:lnTo>
                  <a:cubicBezTo>
                    <a:pt x="95207" y="48043"/>
                    <a:pt x="94732" y="47994"/>
                    <a:pt x="94260" y="47994"/>
                  </a:cubicBezTo>
                  <a:cubicBezTo>
                    <a:pt x="92399" y="47994"/>
                    <a:pt x="90599" y="48760"/>
                    <a:pt x="89299" y="50152"/>
                  </a:cubicBezTo>
                  <a:cubicBezTo>
                    <a:pt x="88018" y="48773"/>
                    <a:pt x="86226" y="47993"/>
                    <a:pt x="84344" y="47993"/>
                  </a:cubicBezTo>
                  <a:cubicBezTo>
                    <a:pt x="83860" y="47993"/>
                    <a:pt x="83376" y="48047"/>
                    <a:pt x="82902" y="48145"/>
                  </a:cubicBezTo>
                  <a:cubicBezTo>
                    <a:pt x="82937" y="43991"/>
                    <a:pt x="86116" y="41912"/>
                    <a:pt x="89293" y="41912"/>
                  </a:cubicBezTo>
                  <a:close/>
                  <a:moveTo>
                    <a:pt x="42335" y="42067"/>
                  </a:moveTo>
                  <a:cubicBezTo>
                    <a:pt x="45509" y="42067"/>
                    <a:pt x="48681" y="44143"/>
                    <a:pt x="48726" y="48298"/>
                  </a:cubicBezTo>
                  <a:lnTo>
                    <a:pt x="48726" y="48298"/>
                  </a:lnTo>
                  <a:cubicBezTo>
                    <a:pt x="48251" y="48196"/>
                    <a:pt x="47772" y="48146"/>
                    <a:pt x="47298" y="48146"/>
                  </a:cubicBezTo>
                  <a:cubicBezTo>
                    <a:pt x="45434" y="48146"/>
                    <a:pt x="43630" y="48912"/>
                    <a:pt x="42337" y="50305"/>
                  </a:cubicBezTo>
                  <a:cubicBezTo>
                    <a:pt x="41056" y="48925"/>
                    <a:pt x="39264" y="48145"/>
                    <a:pt x="37382" y="48145"/>
                  </a:cubicBezTo>
                  <a:cubicBezTo>
                    <a:pt x="36898" y="48145"/>
                    <a:pt x="36415" y="48199"/>
                    <a:pt x="35940" y="48307"/>
                  </a:cubicBezTo>
                  <a:cubicBezTo>
                    <a:pt x="35980" y="44148"/>
                    <a:pt x="39158" y="42067"/>
                    <a:pt x="42335" y="42067"/>
                  </a:cubicBezTo>
                  <a:close/>
                  <a:moveTo>
                    <a:pt x="65651" y="42067"/>
                  </a:moveTo>
                  <a:cubicBezTo>
                    <a:pt x="68826" y="42067"/>
                    <a:pt x="72001" y="44146"/>
                    <a:pt x="72041" y="48307"/>
                  </a:cubicBezTo>
                  <a:cubicBezTo>
                    <a:pt x="71563" y="48202"/>
                    <a:pt x="71080" y="48150"/>
                    <a:pt x="70601" y="48150"/>
                  </a:cubicBezTo>
                  <a:cubicBezTo>
                    <a:pt x="68748" y="48150"/>
                    <a:pt x="66948" y="48916"/>
                    <a:pt x="65653" y="50305"/>
                  </a:cubicBezTo>
                  <a:cubicBezTo>
                    <a:pt x="64371" y="48934"/>
                    <a:pt x="62579" y="48145"/>
                    <a:pt x="60697" y="48145"/>
                  </a:cubicBezTo>
                  <a:cubicBezTo>
                    <a:pt x="60214" y="48145"/>
                    <a:pt x="59730" y="48199"/>
                    <a:pt x="59255" y="48307"/>
                  </a:cubicBezTo>
                  <a:cubicBezTo>
                    <a:pt x="59295" y="44148"/>
                    <a:pt x="62473" y="42067"/>
                    <a:pt x="65651" y="42067"/>
                  </a:cubicBezTo>
                  <a:close/>
                  <a:moveTo>
                    <a:pt x="18806" y="42117"/>
                  </a:moveTo>
                  <a:cubicBezTo>
                    <a:pt x="21981" y="42117"/>
                    <a:pt x="25156" y="44198"/>
                    <a:pt x="25196" y="48360"/>
                  </a:cubicBezTo>
                  <a:cubicBezTo>
                    <a:pt x="24717" y="48255"/>
                    <a:pt x="24234" y="48204"/>
                    <a:pt x="23755" y="48204"/>
                  </a:cubicBezTo>
                  <a:cubicBezTo>
                    <a:pt x="21902" y="48204"/>
                    <a:pt x="20103" y="48970"/>
                    <a:pt x="18807" y="50359"/>
                  </a:cubicBezTo>
                  <a:cubicBezTo>
                    <a:pt x="17526" y="48988"/>
                    <a:pt x="15734" y="48199"/>
                    <a:pt x="13852" y="48199"/>
                  </a:cubicBezTo>
                  <a:cubicBezTo>
                    <a:pt x="13368" y="48199"/>
                    <a:pt x="12884" y="48253"/>
                    <a:pt x="12409" y="48360"/>
                  </a:cubicBezTo>
                  <a:cubicBezTo>
                    <a:pt x="12454" y="44198"/>
                    <a:pt x="15631" y="42117"/>
                    <a:pt x="18806" y="42117"/>
                  </a:cubicBezTo>
                  <a:close/>
                  <a:moveTo>
                    <a:pt x="117967" y="48323"/>
                  </a:moveTo>
                  <a:cubicBezTo>
                    <a:pt x="118392" y="48323"/>
                    <a:pt x="118820" y="48362"/>
                    <a:pt x="119245" y="48441"/>
                  </a:cubicBezTo>
                  <a:cubicBezTo>
                    <a:pt x="118253" y="49621"/>
                    <a:pt x="117671" y="51114"/>
                    <a:pt x="117757" y="52706"/>
                  </a:cubicBezTo>
                  <a:lnTo>
                    <a:pt x="117757" y="52706"/>
                  </a:lnTo>
                  <a:cubicBezTo>
                    <a:pt x="116507" y="51403"/>
                    <a:pt x="114740" y="50573"/>
                    <a:pt x="112880" y="50573"/>
                  </a:cubicBezTo>
                  <a:cubicBezTo>
                    <a:pt x="112860" y="50573"/>
                    <a:pt x="112840" y="50573"/>
                    <a:pt x="112821" y="50574"/>
                  </a:cubicBezTo>
                  <a:cubicBezTo>
                    <a:pt x="114158" y="49126"/>
                    <a:pt x="116031" y="48323"/>
                    <a:pt x="117967" y="48323"/>
                  </a:cubicBezTo>
                  <a:close/>
                  <a:moveTo>
                    <a:pt x="130990" y="48323"/>
                  </a:moveTo>
                  <a:cubicBezTo>
                    <a:pt x="132925" y="48323"/>
                    <a:pt x="134799" y="49126"/>
                    <a:pt x="136136" y="50574"/>
                  </a:cubicBezTo>
                  <a:cubicBezTo>
                    <a:pt x="136116" y="50573"/>
                    <a:pt x="136096" y="50573"/>
                    <a:pt x="136077" y="50573"/>
                  </a:cubicBezTo>
                  <a:cubicBezTo>
                    <a:pt x="134208" y="50573"/>
                    <a:pt x="132440" y="51412"/>
                    <a:pt x="131199" y="52715"/>
                  </a:cubicBezTo>
                  <a:cubicBezTo>
                    <a:pt x="131279" y="51120"/>
                    <a:pt x="130697" y="49624"/>
                    <a:pt x="129711" y="48441"/>
                  </a:cubicBezTo>
                  <a:cubicBezTo>
                    <a:pt x="130137" y="48362"/>
                    <a:pt x="130565" y="48323"/>
                    <a:pt x="130990" y="48323"/>
                  </a:cubicBezTo>
                  <a:close/>
                  <a:moveTo>
                    <a:pt x="94437" y="48359"/>
                  </a:moveTo>
                  <a:cubicBezTo>
                    <a:pt x="94862" y="48359"/>
                    <a:pt x="95289" y="48398"/>
                    <a:pt x="95715" y="48477"/>
                  </a:cubicBezTo>
                  <a:cubicBezTo>
                    <a:pt x="94722" y="49666"/>
                    <a:pt x="94140" y="51168"/>
                    <a:pt x="94227" y="52750"/>
                  </a:cubicBezTo>
                  <a:lnTo>
                    <a:pt x="94227" y="52750"/>
                  </a:lnTo>
                  <a:cubicBezTo>
                    <a:pt x="92986" y="51447"/>
                    <a:pt x="91219" y="50618"/>
                    <a:pt x="89350" y="50618"/>
                  </a:cubicBezTo>
                  <a:cubicBezTo>
                    <a:pt x="89330" y="50618"/>
                    <a:pt x="89310" y="50618"/>
                    <a:pt x="89290" y="50618"/>
                  </a:cubicBezTo>
                  <a:cubicBezTo>
                    <a:pt x="89270" y="50618"/>
                    <a:pt x="89250" y="50618"/>
                    <a:pt x="89231" y="50618"/>
                  </a:cubicBezTo>
                  <a:cubicBezTo>
                    <a:pt x="87362" y="50618"/>
                    <a:pt x="85603" y="51448"/>
                    <a:pt x="84353" y="52751"/>
                  </a:cubicBezTo>
                  <a:cubicBezTo>
                    <a:pt x="84443" y="51165"/>
                    <a:pt x="83860" y="49660"/>
                    <a:pt x="82866" y="48477"/>
                  </a:cubicBezTo>
                  <a:cubicBezTo>
                    <a:pt x="83291" y="48398"/>
                    <a:pt x="83719" y="48359"/>
                    <a:pt x="84144" y="48359"/>
                  </a:cubicBezTo>
                  <a:cubicBezTo>
                    <a:pt x="86080" y="48359"/>
                    <a:pt x="87955" y="49162"/>
                    <a:pt x="89299" y="50609"/>
                  </a:cubicBezTo>
                  <a:cubicBezTo>
                    <a:pt x="90637" y="49162"/>
                    <a:pt x="92504" y="48359"/>
                    <a:pt x="94437" y="48359"/>
                  </a:cubicBezTo>
                  <a:close/>
                  <a:moveTo>
                    <a:pt x="47485" y="48520"/>
                  </a:moveTo>
                  <a:cubicBezTo>
                    <a:pt x="47909" y="48520"/>
                    <a:pt x="48337" y="48559"/>
                    <a:pt x="48762" y="48638"/>
                  </a:cubicBezTo>
                  <a:cubicBezTo>
                    <a:pt x="47767" y="49821"/>
                    <a:pt x="47185" y="51326"/>
                    <a:pt x="47275" y="52912"/>
                  </a:cubicBezTo>
                  <a:cubicBezTo>
                    <a:pt x="46025" y="51609"/>
                    <a:pt x="44257" y="50779"/>
                    <a:pt x="42397" y="50779"/>
                  </a:cubicBezTo>
                  <a:cubicBezTo>
                    <a:pt x="42377" y="50779"/>
                    <a:pt x="42357" y="50779"/>
                    <a:pt x="42337" y="50780"/>
                  </a:cubicBezTo>
                  <a:cubicBezTo>
                    <a:pt x="43675" y="49325"/>
                    <a:pt x="45549" y="48520"/>
                    <a:pt x="47485" y="48520"/>
                  </a:cubicBezTo>
                  <a:close/>
                  <a:moveTo>
                    <a:pt x="60501" y="48529"/>
                  </a:moveTo>
                  <a:cubicBezTo>
                    <a:pt x="62439" y="48529"/>
                    <a:pt x="64308" y="49332"/>
                    <a:pt x="65653" y="50780"/>
                  </a:cubicBezTo>
                  <a:cubicBezTo>
                    <a:pt x="65633" y="50779"/>
                    <a:pt x="65613" y="50779"/>
                    <a:pt x="65593" y="50779"/>
                  </a:cubicBezTo>
                  <a:cubicBezTo>
                    <a:pt x="63725" y="50779"/>
                    <a:pt x="61957" y="51618"/>
                    <a:pt x="60715" y="52921"/>
                  </a:cubicBezTo>
                  <a:cubicBezTo>
                    <a:pt x="60796" y="51326"/>
                    <a:pt x="60214" y="49830"/>
                    <a:pt x="59219" y="48647"/>
                  </a:cubicBezTo>
                  <a:cubicBezTo>
                    <a:pt x="59646" y="48568"/>
                    <a:pt x="60075" y="48529"/>
                    <a:pt x="60501" y="48529"/>
                  </a:cubicBezTo>
                  <a:close/>
                  <a:moveTo>
                    <a:pt x="107662" y="48316"/>
                  </a:moveTo>
                  <a:cubicBezTo>
                    <a:pt x="109596" y="48316"/>
                    <a:pt x="111472" y="49118"/>
                    <a:pt x="112821" y="50574"/>
                  </a:cubicBezTo>
                  <a:cubicBezTo>
                    <a:pt x="112802" y="50573"/>
                    <a:pt x="112783" y="50573"/>
                    <a:pt x="112765" y="50573"/>
                  </a:cubicBezTo>
                  <a:cubicBezTo>
                    <a:pt x="110778" y="50573"/>
                    <a:pt x="108902" y="51519"/>
                    <a:pt x="107650" y="52966"/>
                  </a:cubicBezTo>
                  <a:lnTo>
                    <a:pt x="107650" y="52966"/>
                  </a:lnTo>
                  <a:cubicBezTo>
                    <a:pt x="107803" y="51290"/>
                    <a:pt x="107211" y="49713"/>
                    <a:pt x="106172" y="48477"/>
                  </a:cubicBezTo>
                  <a:cubicBezTo>
                    <a:pt x="106667" y="48369"/>
                    <a:pt x="107167" y="48316"/>
                    <a:pt x="107662" y="48316"/>
                  </a:cubicBezTo>
                  <a:close/>
                  <a:moveTo>
                    <a:pt x="13659" y="48573"/>
                  </a:moveTo>
                  <a:cubicBezTo>
                    <a:pt x="15592" y="48573"/>
                    <a:pt x="17464" y="49371"/>
                    <a:pt x="18807" y="50824"/>
                  </a:cubicBezTo>
                  <a:cubicBezTo>
                    <a:pt x="18787" y="50824"/>
                    <a:pt x="18768" y="50824"/>
                    <a:pt x="18748" y="50824"/>
                  </a:cubicBezTo>
                  <a:cubicBezTo>
                    <a:pt x="16879" y="50824"/>
                    <a:pt x="15111" y="51663"/>
                    <a:pt x="13870" y="52966"/>
                  </a:cubicBezTo>
                  <a:cubicBezTo>
                    <a:pt x="13951" y="51371"/>
                    <a:pt x="13368" y="49875"/>
                    <a:pt x="12374" y="48692"/>
                  </a:cubicBezTo>
                  <a:cubicBezTo>
                    <a:pt x="12802" y="48612"/>
                    <a:pt x="13232" y="48573"/>
                    <a:pt x="13659" y="48573"/>
                  </a:cubicBezTo>
                  <a:close/>
                  <a:moveTo>
                    <a:pt x="23953" y="48574"/>
                  </a:moveTo>
                  <a:cubicBezTo>
                    <a:pt x="24378" y="48574"/>
                    <a:pt x="24806" y="48613"/>
                    <a:pt x="25232" y="48692"/>
                  </a:cubicBezTo>
                  <a:cubicBezTo>
                    <a:pt x="24237" y="49875"/>
                    <a:pt x="23655" y="51371"/>
                    <a:pt x="23744" y="52966"/>
                  </a:cubicBezTo>
                  <a:cubicBezTo>
                    <a:pt x="22494" y="51663"/>
                    <a:pt x="20726" y="50824"/>
                    <a:pt x="18866" y="50824"/>
                  </a:cubicBezTo>
                  <a:cubicBezTo>
                    <a:pt x="18846" y="50824"/>
                    <a:pt x="18827" y="50824"/>
                    <a:pt x="18807" y="50824"/>
                  </a:cubicBezTo>
                  <a:cubicBezTo>
                    <a:pt x="20144" y="49377"/>
                    <a:pt x="22018" y="48574"/>
                    <a:pt x="23953" y="48574"/>
                  </a:cubicBezTo>
                  <a:close/>
                  <a:moveTo>
                    <a:pt x="37179" y="48522"/>
                  </a:moveTo>
                  <a:cubicBezTo>
                    <a:pt x="39113" y="48522"/>
                    <a:pt x="40989" y="49325"/>
                    <a:pt x="42337" y="50780"/>
                  </a:cubicBezTo>
                  <a:cubicBezTo>
                    <a:pt x="42319" y="50779"/>
                    <a:pt x="42300" y="50779"/>
                    <a:pt x="42282" y="50779"/>
                  </a:cubicBezTo>
                  <a:cubicBezTo>
                    <a:pt x="40295" y="50779"/>
                    <a:pt x="38419" y="51725"/>
                    <a:pt x="37167" y="53172"/>
                  </a:cubicBezTo>
                  <a:cubicBezTo>
                    <a:pt x="37320" y="51496"/>
                    <a:pt x="36728" y="49910"/>
                    <a:pt x="35689" y="48683"/>
                  </a:cubicBezTo>
                  <a:cubicBezTo>
                    <a:pt x="36184" y="48575"/>
                    <a:pt x="36683" y="48522"/>
                    <a:pt x="37179" y="48522"/>
                  </a:cubicBezTo>
                  <a:close/>
                  <a:moveTo>
                    <a:pt x="124475" y="46470"/>
                  </a:moveTo>
                  <a:cubicBezTo>
                    <a:pt x="127650" y="46470"/>
                    <a:pt x="130827" y="48548"/>
                    <a:pt x="130867" y="52706"/>
                  </a:cubicBezTo>
                  <a:cubicBezTo>
                    <a:pt x="130388" y="52601"/>
                    <a:pt x="129906" y="52550"/>
                    <a:pt x="129426" y="52550"/>
                  </a:cubicBezTo>
                  <a:cubicBezTo>
                    <a:pt x="127574" y="52550"/>
                    <a:pt x="125776" y="53316"/>
                    <a:pt x="124487" y="54704"/>
                  </a:cubicBezTo>
                  <a:cubicBezTo>
                    <a:pt x="123206" y="53333"/>
                    <a:pt x="121414" y="52545"/>
                    <a:pt x="119532" y="52545"/>
                  </a:cubicBezTo>
                  <a:cubicBezTo>
                    <a:pt x="119048" y="52545"/>
                    <a:pt x="118564" y="52599"/>
                    <a:pt x="118089" y="52706"/>
                  </a:cubicBezTo>
                  <a:cubicBezTo>
                    <a:pt x="118125" y="48548"/>
                    <a:pt x="121299" y="46470"/>
                    <a:pt x="124475" y="46470"/>
                  </a:cubicBezTo>
                  <a:close/>
                  <a:moveTo>
                    <a:pt x="77635" y="46519"/>
                  </a:moveTo>
                  <a:cubicBezTo>
                    <a:pt x="80808" y="46519"/>
                    <a:pt x="83981" y="48596"/>
                    <a:pt x="84022" y="52751"/>
                  </a:cubicBezTo>
                  <a:lnTo>
                    <a:pt x="84031" y="52760"/>
                  </a:lnTo>
                  <a:cubicBezTo>
                    <a:pt x="83550" y="52655"/>
                    <a:pt x="83066" y="52604"/>
                    <a:pt x="82586" y="52604"/>
                  </a:cubicBezTo>
                  <a:cubicBezTo>
                    <a:pt x="80731" y="52604"/>
                    <a:pt x="78937" y="53370"/>
                    <a:pt x="77642" y="54758"/>
                  </a:cubicBezTo>
                  <a:cubicBezTo>
                    <a:pt x="76360" y="53378"/>
                    <a:pt x="74568" y="52599"/>
                    <a:pt x="72696" y="52599"/>
                  </a:cubicBezTo>
                  <a:cubicBezTo>
                    <a:pt x="72203" y="52599"/>
                    <a:pt x="71719" y="52652"/>
                    <a:pt x="71244" y="52760"/>
                  </a:cubicBezTo>
                  <a:cubicBezTo>
                    <a:pt x="71280" y="48600"/>
                    <a:pt x="74457" y="46519"/>
                    <a:pt x="77635" y="46519"/>
                  </a:cubicBezTo>
                  <a:close/>
                  <a:moveTo>
                    <a:pt x="100946" y="46509"/>
                  </a:moveTo>
                  <a:cubicBezTo>
                    <a:pt x="104122" y="46509"/>
                    <a:pt x="107296" y="48585"/>
                    <a:pt x="107337" y="52742"/>
                  </a:cubicBezTo>
                  <a:cubicBezTo>
                    <a:pt x="106865" y="52641"/>
                    <a:pt x="106389" y="52591"/>
                    <a:pt x="105917" y="52591"/>
                  </a:cubicBezTo>
                  <a:cubicBezTo>
                    <a:pt x="104050" y="52591"/>
                    <a:pt x="102242" y="53364"/>
                    <a:pt x="100948" y="54758"/>
                  </a:cubicBezTo>
                  <a:lnTo>
                    <a:pt x="100948" y="54749"/>
                  </a:lnTo>
                  <a:cubicBezTo>
                    <a:pt x="99667" y="53369"/>
                    <a:pt x="97875" y="52590"/>
                    <a:pt x="95993" y="52590"/>
                  </a:cubicBezTo>
                  <a:cubicBezTo>
                    <a:pt x="95509" y="52590"/>
                    <a:pt x="95025" y="52643"/>
                    <a:pt x="94550" y="52742"/>
                  </a:cubicBezTo>
                  <a:cubicBezTo>
                    <a:pt x="94591" y="48588"/>
                    <a:pt x="97769" y="46509"/>
                    <a:pt x="100946" y="46509"/>
                  </a:cubicBezTo>
                  <a:close/>
                  <a:moveTo>
                    <a:pt x="53993" y="46670"/>
                  </a:moveTo>
                  <a:cubicBezTo>
                    <a:pt x="57169" y="46670"/>
                    <a:pt x="60344" y="48747"/>
                    <a:pt x="60384" y="52903"/>
                  </a:cubicBezTo>
                  <a:cubicBezTo>
                    <a:pt x="59911" y="52801"/>
                    <a:pt x="59433" y="52752"/>
                    <a:pt x="58960" y="52752"/>
                  </a:cubicBezTo>
                  <a:cubicBezTo>
                    <a:pt x="57101" y="52752"/>
                    <a:pt x="55295" y="53518"/>
                    <a:pt x="53995" y="54910"/>
                  </a:cubicBezTo>
                  <a:cubicBezTo>
                    <a:pt x="52714" y="53531"/>
                    <a:pt x="50922" y="52751"/>
                    <a:pt x="49040" y="52751"/>
                  </a:cubicBezTo>
                  <a:cubicBezTo>
                    <a:pt x="48556" y="52751"/>
                    <a:pt x="48072" y="52805"/>
                    <a:pt x="47597" y="52903"/>
                  </a:cubicBezTo>
                  <a:cubicBezTo>
                    <a:pt x="47638" y="48749"/>
                    <a:pt x="50816" y="46670"/>
                    <a:pt x="53993" y="46670"/>
                  </a:cubicBezTo>
                  <a:close/>
                  <a:moveTo>
                    <a:pt x="7145" y="46712"/>
                  </a:moveTo>
                  <a:cubicBezTo>
                    <a:pt x="10322" y="46712"/>
                    <a:pt x="13498" y="48790"/>
                    <a:pt x="13538" y="52948"/>
                  </a:cubicBezTo>
                  <a:cubicBezTo>
                    <a:pt x="13065" y="52846"/>
                    <a:pt x="12588" y="52796"/>
                    <a:pt x="12114" y="52796"/>
                  </a:cubicBezTo>
                  <a:cubicBezTo>
                    <a:pt x="10255" y="52796"/>
                    <a:pt x="8451" y="53563"/>
                    <a:pt x="7159" y="54955"/>
                  </a:cubicBezTo>
                  <a:cubicBezTo>
                    <a:pt x="5884" y="53583"/>
                    <a:pt x="4097" y="52805"/>
                    <a:pt x="2226" y="52805"/>
                  </a:cubicBezTo>
                  <a:cubicBezTo>
                    <a:pt x="2216" y="52805"/>
                    <a:pt x="2205" y="52805"/>
                    <a:pt x="2194" y="52805"/>
                  </a:cubicBezTo>
                  <a:lnTo>
                    <a:pt x="2194" y="52796"/>
                  </a:lnTo>
                  <a:cubicBezTo>
                    <a:pt x="1711" y="52796"/>
                    <a:pt x="1227" y="52850"/>
                    <a:pt x="752" y="52948"/>
                  </a:cubicBezTo>
                  <a:cubicBezTo>
                    <a:pt x="792" y="48790"/>
                    <a:pt x="3969" y="46712"/>
                    <a:pt x="7145" y="46712"/>
                  </a:cubicBezTo>
                  <a:close/>
                  <a:moveTo>
                    <a:pt x="30465" y="46717"/>
                  </a:moveTo>
                  <a:cubicBezTo>
                    <a:pt x="33637" y="46717"/>
                    <a:pt x="36811" y="48795"/>
                    <a:pt x="36854" y="52953"/>
                  </a:cubicBezTo>
                  <a:lnTo>
                    <a:pt x="36854" y="52953"/>
                  </a:lnTo>
                  <a:cubicBezTo>
                    <a:pt x="36379" y="52851"/>
                    <a:pt x="35901" y="52801"/>
                    <a:pt x="35426" y="52801"/>
                  </a:cubicBezTo>
                  <a:cubicBezTo>
                    <a:pt x="33569" y="52801"/>
                    <a:pt x="31771" y="53567"/>
                    <a:pt x="30483" y="54955"/>
                  </a:cubicBezTo>
                  <a:cubicBezTo>
                    <a:pt x="29201" y="53584"/>
                    <a:pt x="27409" y="52796"/>
                    <a:pt x="25528" y="52796"/>
                  </a:cubicBezTo>
                  <a:cubicBezTo>
                    <a:pt x="25044" y="52796"/>
                    <a:pt x="24560" y="52850"/>
                    <a:pt x="24085" y="52957"/>
                  </a:cubicBezTo>
                  <a:cubicBezTo>
                    <a:pt x="24116" y="48798"/>
                    <a:pt x="27290" y="46717"/>
                    <a:pt x="30465" y="46717"/>
                  </a:cubicBezTo>
                  <a:close/>
                  <a:moveTo>
                    <a:pt x="107865" y="57160"/>
                  </a:moveTo>
                  <a:cubicBezTo>
                    <a:pt x="107867" y="57160"/>
                    <a:pt x="107868" y="57160"/>
                    <a:pt x="107870" y="57160"/>
                  </a:cubicBezTo>
                  <a:lnTo>
                    <a:pt x="107870" y="57160"/>
                  </a:lnTo>
                  <a:cubicBezTo>
                    <a:pt x="107871" y="57160"/>
                    <a:pt x="107873" y="57160"/>
                    <a:pt x="107874" y="57160"/>
                  </a:cubicBezTo>
                  <a:close/>
                  <a:moveTo>
                    <a:pt x="129607" y="52925"/>
                  </a:moveTo>
                  <a:cubicBezTo>
                    <a:pt x="130037" y="52925"/>
                    <a:pt x="130471" y="52965"/>
                    <a:pt x="130903" y="53047"/>
                  </a:cubicBezTo>
                  <a:cubicBezTo>
                    <a:pt x="129908" y="54229"/>
                    <a:pt x="129326" y="55726"/>
                    <a:pt x="129415" y="57321"/>
                  </a:cubicBezTo>
                  <a:cubicBezTo>
                    <a:pt x="128165" y="56009"/>
                    <a:pt x="126406" y="55179"/>
                    <a:pt x="124538" y="55179"/>
                  </a:cubicBezTo>
                  <a:cubicBezTo>
                    <a:pt x="124518" y="55179"/>
                    <a:pt x="124498" y="55179"/>
                    <a:pt x="124478" y="55179"/>
                  </a:cubicBezTo>
                  <a:cubicBezTo>
                    <a:pt x="124458" y="55179"/>
                    <a:pt x="124438" y="55179"/>
                    <a:pt x="124418" y="55179"/>
                  </a:cubicBezTo>
                  <a:cubicBezTo>
                    <a:pt x="122550" y="55179"/>
                    <a:pt x="120782" y="56009"/>
                    <a:pt x="119541" y="57321"/>
                  </a:cubicBezTo>
                  <a:cubicBezTo>
                    <a:pt x="119622" y="55726"/>
                    <a:pt x="119039" y="54220"/>
                    <a:pt x="118045" y="53047"/>
                  </a:cubicBezTo>
                  <a:cubicBezTo>
                    <a:pt x="118478" y="52965"/>
                    <a:pt x="118913" y="52925"/>
                    <a:pt x="119344" y="52925"/>
                  </a:cubicBezTo>
                  <a:cubicBezTo>
                    <a:pt x="121276" y="52925"/>
                    <a:pt x="123138" y="53727"/>
                    <a:pt x="124478" y="55170"/>
                  </a:cubicBezTo>
                  <a:cubicBezTo>
                    <a:pt x="125811" y="53727"/>
                    <a:pt x="127678" y="52925"/>
                    <a:pt x="129607" y="52925"/>
                  </a:cubicBezTo>
                  <a:close/>
                  <a:moveTo>
                    <a:pt x="82780" y="52965"/>
                  </a:moveTo>
                  <a:cubicBezTo>
                    <a:pt x="83204" y="52965"/>
                    <a:pt x="83632" y="53003"/>
                    <a:pt x="84057" y="53082"/>
                  </a:cubicBezTo>
                  <a:cubicBezTo>
                    <a:pt x="83538" y="53701"/>
                    <a:pt x="83135" y="54409"/>
                    <a:pt x="82875" y="55170"/>
                  </a:cubicBezTo>
                  <a:cubicBezTo>
                    <a:pt x="82634" y="55866"/>
                    <a:pt x="82526" y="56607"/>
                    <a:pt x="82569" y="57347"/>
                  </a:cubicBezTo>
                  <a:lnTo>
                    <a:pt x="82569" y="57347"/>
                  </a:lnTo>
                  <a:cubicBezTo>
                    <a:pt x="81328" y="56053"/>
                    <a:pt x="79569" y="55215"/>
                    <a:pt x="77701" y="55215"/>
                  </a:cubicBezTo>
                  <a:cubicBezTo>
                    <a:pt x="77681" y="55215"/>
                    <a:pt x="77661" y="55215"/>
                    <a:pt x="77642" y="55215"/>
                  </a:cubicBezTo>
                  <a:cubicBezTo>
                    <a:pt x="78979" y="53768"/>
                    <a:pt x="80847" y="52965"/>
                    <a:pt x="82780" y="52965"/>
                  </a:cubicBezTo>
                  <a:close/>
                  <a:moveTo>
                    <a:pt x="95802" y="52974"/>
                  </a:moveTo>
                  <a:cubicBezTo>
                    <a:pt x="97735" y="52974"/>
                    <a:pt x="99602" y="53775"/>
                    <a:pt x="100939" y="55215"/>
                  </a:cubicBezTo>
                  <a:cubicBezTo>
                    <a:pt x="100919" y="55215"/>
                    <a:pt x="100900" y="55215"/>
                    <a:pt x="100880" y="55215"/>
                  </a:cubicBezTo>
                  <a:cubicBezTo>
                    <a:pt x="99020" y="55215"/>
                    <a:pt x="97252" y="56053"/>
                    <a:pt x="96011" y="57357"/>
                  </a:cubicBezTo>
                  <a:cubicBezTo>
                    <a:pt x="96047" y="56622"/>
                    <a:pt x="95948" y="55878"/>
                    <a:pt x="95706" y="55179"/>
                  </a:cubicBezTo>
                  <a:lnTo>
                    <a:pt x="95706" y="55170"/>
                  </a:lnTo>
                  <a:cubicBezTo>
                    <a:pt x="95446" y="54409"/>
                    <a:pt x="95043" y="53701"/>
                    <a:pt x="94523" y="53091"/>
                  </a:cubicBezTo>
                  <a:cubicBezTo>
                    <a:pt x="94949" y="53012"/>
                    <a:pt x="95377" y="52974"/>
                    <a:pt x="95802" y="52974"/>
                  </a:cubicBezTo>
                  <a:close/>
                  <a:moveTo>
                    <a:pt x="60697" y="57357"/>
                  </a:moveTo>
                  <a:cubicBezTo>
                    <a:pt x="60700" y="57357"/>
                    <a:pt x="60703" y="57357"/>
                    <a:pt x="60706" y="57357"/>
                  </a:cubicBezTo>
                  <a:lnTo>
                    <a:pt x="60706" y="57357"/>
                  </a:lnTo>
                  <a:cubicBezTo>
                    <a:pt x="60709" y="57357"/>
                    <a:pt x="60712" y="57357"/>
                    <a:pt x="60715" y="57357"/>
                  </a:cubicBezTo>
                  <a:close/>
                  <a:moveTo>
                    <a:pt x="48839" y="53117"/>
                  </a:moveTo>
                  <a:cubicBezTo>
                    <a:pt x="50775" y="53117"/>
                    <a:pt x="52650" y="53921"/>
                    <a:pt x="53995" y="55376"/>
                  </a:cubicBezTo>
                  <a:lnTo>
                    <a:pt x="53995" y="55376"/>
                  </a:lnTo>
                  <a:cubicBezTo>
                    <a:pt x="53992" y="55376"/>
                    <a:pt x="53989" y="55376"/>
                    <a:pt x="53986" y="55376"/>
                  </a:cubicBezTo>
                  <a:cubicBezTo>
                    <a:pt x="53966" y="55376"/>
                    <a:pt x="53946" y="55376"/>
                    <a:pt x="53927" y="55376"/>
                  </a:cubicBezTo>
                  <a:cubicBezTo>
                    <a:pt x="52067" y="55376"/>
                    <a:pt x="50299" y="56206"/>
                    <a:pt x="49049" y="57509"/>
                  </a:cubicBezTo>
                  <a:cubicBezTo>
                    <a:pt x="49138" y="55923"/>
                    <a:pt x="48556" y="54418"/>
                    <a:pt x="47561" y="53235"/>
                  </a:cubicBezTo>
                  <a:cubicBezTo>
                    <a:pt x="47987" y="53156"/>
                    <a:pt x="48414" y="53117"/>
                    <a:pt x="48839" y="53117"/>
                  </a:cubicBezTo>
                  <a:close/>
                  <a:moveTo>
                    <a:pt x="59142" y="53117"/>
                  </a:moveTo>
                  <a:cubicBezTo>
                    <a:pt x="59567" y="53117"/>
                    <a:pt x="59994" y="53156"/>
                    <a:pt x="60420" y="53235"/>
                  </a:cubicBezTo>
                  <a:cubicBezTo>
                    <a:pt x="59425" y="54427"/>
                    <a:pt x="58843" y="55932"/>
                    <a:pt x="58932" y="57518"/>
                  </a:cubicBezTo>
                  <a:lnTo>
                    <a:pt x="58923" y="57509"/>
                  </a:lnTo>
                  <a:cubicBezTo>
                    <a:pt x="57682" y="56206"/>
                    <a:pt x="55914" y="55376"/>
                    <a:pt x="54046" y="55376"/>
                  </a:cubicBezTo>
                  <a:cubicBezTo>
                    <a:pt x="54029" y="55376"/>
                    <a:pt x="54012" y="55376"/>
                    <a:pt x="53995" y="55376"/>
                  </a:cubicBezTo>
                  <a:lnTo>
                    <a:pt x="53995" y="55376"/>
                  </a:lnTo>
                  <a:cubicBezTo>
                    <a:pt x="55333" y="53921"/>
                    <a:pt x="57206" y="53117"/>
                    <a:pt x="59142" y="53117"/>
                  </a:cubicBezTo>
                  <a:close/>
                  <a:moveTo>
                    <a:pt x="25317" y="53179"/>
                  </a:moveTo>
                  <a:cubicBezTo>
                    <a:pt x="27247" y="53179"/>
                    <a:pt x="29113" y="53976"/>
                    <a:pt x="30456" y="55421"/>
                  </a:cubicBezTo>
                  <a:cubicBezTo>
                    <a:pt x="30436" y="55421"/>
                    <a:pt x="30416" y="55421"/>
                    <a:pt x="30397" y="55421"/>
                  </a:cubicBezTo>
                  <a:cubicBezTo>
                    <a:pt x="28528" y="55421"/>
                    <a:pt x="26769" y="56259"/>
                    <a:pt x="25528" y="57554"/>
                  </a:cubicBezTo>
                  <a:cubicBezTo>
                    <a:pt x="25563" y="56819"/>
                    <a:pt x="25456" y="56075"/>
                    <a:pt x="25223" y="55376"/>
                  </a:cubicBezTo>
                  <a:lnTo>
                    <a:pt x="25223" y="55385"/>
                  </a:lnTo>
                  <a:cubicBezTo>
                    <a:pt x="24963" y="54624"/>
                    <a:pt x="24560" y="53916"/>
                    <a:pt x="24031" y="53298"/>
                  </a:cubicBezTo>
                  <a:cubicBezTo>
                    <a:pt x="24460" y="53218"/>
                    <a:pt x="24890" y="53179"/>
                    <a:pt x="25317" y="53179"/>
                  </a:cubicBezTo>
                  <a:close/>
                  <a:moveTo>
                    <a:pt x="12293" y="53188"/>
                  </a:moveTo>
                  <a:cubicBezTo>
                    <a:pt x="12719" y="53188"/>
                    <a:pt x="13147" y="53227"/>
                    <a:pt x="13574" y="53307"/>
                  </a:cubicBezTo>
                  <a:cubicBezTo>
                    <a:pt x="13055" y="53925"/>
                    <a:pt x="12651" y="54624"/>
                    <a:pt x="12391" y="55385"/>
                  </a:cubicBezTo>
                  <a:cubicBezTo>
                    <a:pt x="12150" y="56084"/>
                    <a:pt x="12051" y="56819"/>
                    <a:pt x="12087" y="57554"/>
                  </a:cubicBezTo>
                  <a:lnTo>
                    <a:pt x="12087" y="57572"/>
                  </a:lnTo>
                  <a:cubicBezTo>
                    <a:pt x="10845" y="56268"/>
                    <a:pt x="9086" y="55430"/>
                    <a:pt x="7218" y="55430"/>
                  </a:cubicBezTo>
                  <a:cubicBezTo>
                    <a:pt x="7198" y="55430"/>
                    <a:pt x="7178" y="55430"/>
                    <a:pt x="7159" y="55430"/>
                  </a:cubicBezTo>
                  <a:cubicBezTo>
                    <a:pt x="8501" y="53985"/>
                    <a:pt x="10367" y="53188"/>
                    <a:pt x="12293" y="53188"/>
                  </a:cubicBezTo>
                  <a:close/>
                  <a:moveTo>
                    <a:pt x="106098" y="52962"/>
                  </a:moveTo>
                  <a:cubicBezTo>
                    <a:pt x="106573" y="52962"/>
                    <a:pt x="107051" y="53010"/>
                    <a:pt x="107525" y="53109"/>
                  </a:cubicBezTo>
                  <a:cubicBezTo>
                    <a:pt x="106514" y="54361"/>
                    <a:pt x="105950" y="55943"/>
                    <a:pt x="106117" y="57615"/>
                  </a:cubicBezTo>
                  <a:lnTo>
                    <a:pt x="106117" y="57615"/>
                  </a:lnTo>
                  <a:cubicBezTo>
                    <a:pt x="104869" y="56153"/>
                    <a:pt x="102981" y="55206"/>
                    <a:pt x="100985" y="55206"/>
                  </a:cubicBezTo>
                  <a:cubicBezTo>
                    <a:pt x="100976" y="55206"/>
                    <a:pt x="100966" y="55206"/>
                    <a:pt x="100957" y="55206"/>
                  </a:cubicBezTo>
                  <a:cubicBezTo>
                    <a:pt x="102302" y="53761"/>
                    <a:pt x="104171" y="52962"/>
                    <a:pt x="106098" y="52962"/>
                  </a:cubicBezTo>
                  <a:close/>
                  <a:moveTo>
                    <a:pt x="70812" y="48526"/>
                  </a:moveTo>
                  <a:cubicBezTo>
                    <a:pt x="71289" y="48526"/>
                    <a:pt x="71770" y="48575"/>
                    <a:pt x="72248" y="48674"/>
                  </a:cubicBezTo>
                  <a:cubicBezTo>
                    <a:pt x="71271" y="49928"/>
                    <a:pt x="70742" y="51496"/>
                    <a:pt x="70939" y="53145"/>
                  </a:cubicBezTo>
                  <a:cubicBezTo>
                    <a:pt x="71447" y="53031"/>
                    <a:pt x="71960" y="52976"/>
                    <a:pt x="72468" y="52976"/>
                  </a:cubicBezTo>
                  <a:cubicBezTo>
                    <a:pt x="74401" y="52976"/>
                    <a:pt x="76276" y="53777"/>
                    <a:pt x="77624" y="55224"/>
                  </a:cubicBezTo>
                  <a:cubicBezTo>
                    <a:pt x="77606" y="55224"/>
                    <a:pt x="77587" y="55224"/>
                    <a:pt x="77569" y="55224"/>
                  </a:cubicBezTo>
                  <a:cubicBezTo>
                    <a:pt x="75520" y="55224"/>
                    <a:pt x="73598" y="56223"/>
                    <a:pt x="72355" y="57751"/>
                  </a:cubicBezTo>
                  <a:cubicBezTo>
                    <a:pt x="72694" y="54052"/>
                    <a:pt x="69407" y="50779"/>
                    <a:pt x="65713" y="50779"/>
                  </a:cubicBezTo>
                  <a:cubicBezTo>
                    <a:pt x="65693" y="50779"/>
                    <a:pt x="65673" y="50779"/>
                    <a:pt x="65653" y="50780"/>
                  </a:cubicBezTo>
                  <a:cubicBezTo>
                    <a:pt x="66997" y="49327"/>
                    <a:pt x="68873" y="48526"/>
                    <a:pt x="70812" y="48526"/>
                  </a:cubicBezTo>
                  <a:close/>
                  <a:moveTo>
                    <a:pt x="35611" y="53168"/>
                  </a:moveTo>
                  <a:cubicBezTo>
                    <a:pt x="36086" y="53168"/>
                    <a:pt x="36566" y="53216"/>
                    <a:pt x="37042" y="53315"/>
                  </a:cubicBezTo>
                  <a:cubicBezTo>
                    <a:pt x="36031" y="54567"/>
                    <a:pt x="35458" y="56149"/>
                    <a:pt x="35634" y="57812"/>
                  </a:cubicBezTo>
                  <a:lnTo>
                    <a:pt x="35634" y="57812"/>
                  </a:lnTo>
                  <a:cubicBezTo>
                    <a:pt x="34382" y="56357"/>
                    <a:pt x="32515" y="55412"/>
                    <a:pt x="30530" y="55412"/>
                  </a:cubicBezTo>
                  <a:cubicBezTo>
                    <a:pt x="30511" y="55412"/>
                    <a:pt x="30492" y="55412"/>
                    <a:pt x="30474" y="55412"/>
                  </a:cubicBezTo>
                  <a:cubicBezTo>
                    <a:pt x="31811" y="53967"/>
                    <a:pt x="33679" y="53168"/>
                    <a:pt x="35611" y="53168"/>
                  </a:cubicBezTo>
                  <a:close/>
                  <a:moveTo>
                    <a:pt x="112818" y="51075"/>
                  </a:moveTo>
                  <a:cubicBezTo>
                    <a:pt x="115995" y="51075"/>
                    <a:pt x="119174" y="53154"/>
                    <a:pt x="119218" y="57312"/>
                  </a:cubicBezTo>
                  <a:cubicBezTo>
                    <a:pt x="118743" y="57210"/>
                    <a:pt x="118265" y="57160"/>
                    <a:pt x="117790" y="57160"/>
                  </a:cubicBezTo>
                  <a:cubicBezTo>
                    <a:pt x="115926" y="57160"/>
                    <a:pt x="114120" y="57927"/>
                    <a:pt x="112821" y="59319"/>
                  </a:cubicBezTo>
                  <a:cubicBezTo>
                    <a:pt x="111549" y="57940"/>
                    <a:pt x="109750" y="57161"/>
                    <a:pt x="107870" y="57160"/>
                  </a:cubicBezTo>
                  <a:lnTo>
                    <a:pt x="107870" y="57160"/>
                  </a:lnTo>
                  <a:cubicBezTo>
                    <a:pt x="107388" y="57160"/>
                    <a:pt x="106905" y="57214"/>
                    <a:pt x="106432" y="57312"/>
                  </a:cubicBezTo>
                  <a:cubicBezTo>
                    <a:pt x="106468" y="53154"/>
                    <a:pt x="109642" y="51075"/>
                    <a:pt x="112818" y="51075"/>
                  </a:cubicBezTo>
                  <a:close/>
                  <a:moveTo>
                    <a:pt x="136134" y="51090"/>
                  </a:moveTo>
                  <a:cubicBezTo>
                    <a:pt x="139310" y="51090"/>
                    <a:pt x="142484" y="53169"/>
                    <a:pt x="142525" y="57330"/>
                  </a:cubicBezTo>
                  <a:cubicBezTo>
                    <a:pt x="142043" y="57224"/>
                    <a:pt x="141557" y="57173"/>
                    <a:pt x="141075" y="57173"/>
                  </a:cubicBezTo>
                  <a:cubicBezTo>
                    <a:pt x="139225" y="57173"/>
                    <a:pt x="137430" y="57933"/>
                    <a:pt x="136136" y="59319"/>
                  </a:cubicBezTo>
                  <a:lnTo>
                    <a:pt x="136136" y="59328"/>
                  </a:lnTo>
                  <a:cubicBezTo>
                    <a:pt x="134854" y="57957"/>
                    <a:pt x="133062" y="57168"/>
                    <a:pt x="131181" y="57168"/>
                  </a:cubicBezTo>
                  <a:cubicBezTo>
                    <a:pt x="130697" y="57168"/>
                    <a:pt x="130213" y="57222"/>
                    <a:pt x="129738" y="57330"/>
                  </a:cubicBezTo>
                  <a:cubicBezTo>
                    <a:pt x="129778" y="53171"/>
                    <a:pt x="132957" y="51090"/>
                    <a:pt x="136134" y="51090"/>
                  </a:cubicBezTo>
                  <a:close/>
                  <a:moveTo>
                    <a:pt x="89294" y="51126"/>
                  </a:moveTo>
                  <a:cubicBezTo>
                    <a:pt x="91873" y="51126"/>
                    <a:pt x="94452" y="52497"/>
                    <a:pt x="95348" y="55242"/>
                  </a:cubicBezTo>
                  <a:cubicBezTo>
                    <a:pt x="95572" y="55923"/>
                    <a:pt x="95679" y="56631"/>
                    <a:pt x="95688" y="57348"/>
                  </a:cubicBezTo>
                  <a:cubicBezTo>
                    <a:pt x="95215" y="57246"/>
                    <a:pt x="94738" y="57196"/>
                    <a:pt x="94264" y="57196"/>
                  </a:cubicBezTo>
                  <a:cubicBezTo>
                    <a:pt x="92405" y="57196"/>
                    <a:pt x="90599" y="57962"/>
                    <a:pt x="89299" y="59355"/>
                  </a:cubicBezTo>
                  <a:cubicBezTo>
                    <a:pt x="88027" y="57975"/>
                    <a:pt x="86226" y="57195"/>
                    <a:pt x="84353" y="57195"/>
                  </a:cubicBezTo>
                  <a:cubicBezTo>
                    <a:pt x="83860" y="57195"/>
                    <a:pt x="83376" y="57249"/>
                    <a:pt x="82910" y="57348"/>
                  </a:cubicBezTo>
                  <a:cubicBezTo>
                    <a:pt x="82902" y="56631"/>
                    <a:pt x="83009" y="55923"/>
                    <a:pt x="83224" y="55242"/>
                  </a:cubicBezTo>
                  <a:lnTo>
                    <a:pt x="83233" y="55242"/>
                  </a:lnTo>
                  <a:cubicBezTo>
                    <a:pt x="84129" y="52499"/>
                    <a:pt x="86712" y="51126"/>
                    <a:pt x="89294" y="51126"/>
                  </a:cubicBezTo>
                  <a:close/>
                  <a:moveTo>
                    <a:pt x="42335" y="51276"/>
                  </a:moveTo>
                  <a:cubicBezTo>
                    <a:pt x="45511" y="51276"/>
                    <a:pt x="48686" y="53352"/>
                    <a:pt x="48726" y="57509"/>
                  </a:cubicBezTo>
                  <a:cubicBezTo>
                    <a:pt x="48253" y="57407"/>
                    <a:pt x="47776" y="57357"/>
                    <a:pt x="47302" y="57357"/>
                  </a:cubicBezTo>
                  <a:cubicBezTo>
                    <a:pt x="45443" y="57357"/>
                    <a:pt x="43639" y="58124"/>
                    <a:pt x="42346" y="59516"/>
                  </a:cubicBezTo>
                  <a:cubicBezTo>
                    <a:pt x="41065" y="58136"/>
                    <a:pt x="39264" y="57357"/>
                    <a:pt x="37382" y="57357"/>
                  </a:cubicBezTo>
                  <a:cubicBezTo>
                    <a:pt x="36898" y="57357"/>
                    <a:pt x="36415" y="57410"/>
                    <a:pt x="35940" y="57509"/>
                  </a:cubicBezTo>
                  <a:cubicBezTo>
                    <a:pt x="35980" y="53355"/>
                    <a:pt x="39158" y="51276"/>
                    <a:pt x="42335" y="51276"/>
                  </a:cubicBezTo>
                  <a:close/>
                  <a:moveTo>
                    <a:pt x="65660" y="51276"/>
                  </a:moveTo>
                  <a:cubicBezTo>
                    <a:pt x="68835" y="51276"/>
                    <a:pt x="72010" y="53352"/>
                    <a:pt x="72050" y="57509"/>
                  </a:cubicBezTo>
                  <a:cubicBezTo>
                    <a:pt x="71577" y="57407"/>
                    <a:pt x="71100" y="57357"/>
                    <a:pt x="70626" y="57357"/>
                  </a:cubicBezTo>
                  <a:cubicBezTo>
                    <a:pt x="68767" y="57357"/>
                    <a:pt x="66961" y="58124"/>
                    <a:pt x="65662" y="59516"/>
                  </a:cubicBezTo>
                  <a:cubicBezTo>
                    <a:pt x="64382" y="58138"/>
                    <a:pt x="62585" y="57359"/>
                    <a:pt x="60706" y="57357"/>
                  </a:cubicBezTo>
                  <a:lnTo>
                    <a:pt x="60706" y="57357"/>
                  </a:lnTo>
                  <a:cubicBezTo>
                    <a:pt x="60217" y="57357"/>
                    <a:pt x="59736" y="57411"/>
                    <a:pt x="59264" y="57509"/>
                  </a:cubicBezTo>
                  <a:cubicBezTo>
                    <a:pt x="59304" y="53355"/>
                    <a:pt x="62482" y="51276"/>
                    <a:pt x="65660" y="51276"/>
                  </a:cubicBezTo>
                  <a:close/>
                  <a:moveTo>
                    <a:pt x="18806" y="51334"/>
                  </a:moveTo>
                  <a:cubicBezTo>
                    <a:pt x="21388" y="51334"/>
                    <a:pt x="23969" y="52707"/>
                    <a:pt x="24864" y="55457"/>
                  </a:cubicBezTo>
                  <a:cubicBezTo>
                    <a:pt x="25079" y="56138"/>
                    <a:pt x="25196" y="56846"/>
                    <a:pt x="25205" y="57563"/>
                  </a:cubicBezTo>
                  <a:cubicBezTo>
                    <a:pt x="24724" y="57458"/>
                    <a:pt x="24240" y="57407"/>
                    <a:pt x="23760" y="57407"/>
                  </a:cubicBezTo>
                  <a:cubicBezTo>
                    <a:pt x="21902" y="57407"/>
                    <a:pt x="20103" y="58173"/>
                    <a:pt x="18807" y="59561"/>
                  </a:cubicBezTo>
                  <a:cubicBezTo>
                    <a:pt x="17535" y="58190"/>
                    <a:pt x="15734" y="57401"/>
                    <a:pt x="13861" y="57401"/>
                  </a:cubicBezTo>
                  <a:cubicBezTo>
                    <a:pt x="13377" y="57401"/>
                    <a:pt x="12884" y="57455"/>
                    <a:pt x="12418" y="57563"/>
                  </a:cubicBezTo>
                  <a:cubicBezTo>
                    <a:pt x="12418" y="56837"/>
                    <a:pt x="12526" y="56129"/>
                    <a:pt x="12741" y="55448"/>
                  </a:cubicBezTo>
                  <a:lnTo>
                    <a:pt x="12741" y="55457"/>
                  </a:lnTo>
                  <a:cubicBezTo>
                    <a:pt x="13637" y="52710"/>
                    <a:pt x="16222" y="51334"/>
                    <a:pt x="18806" y="51334"/>
                  </a:cubicBezTo>
                  <a:close/>
                  <a:moveTo>
                    <a:pt x="117967" y="57526"/>
                  </a:moveTo>
                  <a:cubicBezTo>
                    <a:pt x="118391" y="57526"/>
                    <a:pt x="118819" y="57564"/>
                    <a:pt x="119245" y="57643"/>
                  </a:cubicBezTo>
                  <a:cubicBezTo>
                    <a:pt x="118726" y="58253"/>
                    <a:pt x="118322" y="58961"/>
                    <a:pt x="118063" y="59722"/>
                  </a:cubicBezTo>
                  <a:cubicBezTo>
                    <a:pt x="117821" y="60430"/>
                    <a:pt x="117713" y="61165"/>
                    <a:pt x="117758" y="61909"/>
                  </a:cubicBezTo>
                  <a:cubicBezTo>
                    <a:pt x="116510" y="60598"/>
                    <a:pt x="114739" y="59767"/>
                    <a:pt x="112860" y="59767"/>
                  </a:cubicBezTo>
                  <a:cubicBezTo>
                    <a:pt x="112850" y="59767"/>
                    <a:pt x="112840" y="59767"/>
                    <a:pt x="112830" y="59767"/>
                  </a:cubicBezTo>
                  <a:cubicBezTo>
                    <a:pt x="114167" y="58327"/>
                    <a:pt x="116034" y="57526"/>
                    <a:pt x="117967" y="57526"/>
                  </a:cubicBezTo>
                  <a:close/>
                  <a:moveTo>
                    <a:pt x="130990" y="57535"/>
                  </a:moveTo>
                  <a:cubicBezTo>
                    <a:pt x="132923" y="57535"/>
                    <a:pt x="134790" y="58336"/>
                    <a:pt x="136127" y="59776"/>
                  </a:cubicBezTo>
                  <a:cubicBezTo>
                    <a:pt x="136117" y="59776"/>
                    <a:pt x="136107" y="59776"/>
                    <a:pt x="136097" y="59776"/>
                  </a:cubicBezTo>
                  <a:cubicBezTo>
                    <a:pt x="134226" y="59776"/>
                    <a:pt x="132446" y="60607"/>
                    <a:pt x="131199" y="61918"/>
                  </a:cubicBezTo>
                  <a:cubicBezTo>
                    <a:pt x="131234" y="61183"/>
                    <a:pt x="131136" y="60439"/>
                    <a:pt x="130894" y="59731"/>
                  </a:cubicBezTo>
                  <a:cubicBezTo>
                    <a:pt x="130634" y="58970"/>
                    <a:pt x="130231" y="58271"/>
                    <a:pt x="129711" y="57652"/>
                  </a:cubicBezTo>
                  <a:cubicBezTo>
                    <a:pt x="130137" y="57573"/>
                    <a:pt x="130565" y="57535"/>
                    <a:pt x="130990" y="57535"/>
                  </a:cubicBezTo>
                  <a:close/>
                  <a:moveTo>
                    <a:pt x="84143" y="57571"/>
                  </a:moveTo>
                  <a:cubicBezTo>
                    <a:pt x="86075" y="57571"/>
                    <a:pt x="87945" y="58371"/>
                    <a:pt x="89282" y="59821"/>
                  </a:cubicBezTo>
                  <a:lnTo>
                    <a:pt x="89282" y="59821"/>
                  </a:lnTo>
                  <a:cubicBezTo>
                    <a:pt x="89265" y="59821"/>
                    <a:pt x="89248" y="59821"/>
                    <a:pt x="89231" y="59821"/>
                  </a:cubicBezTo>
                  <a:cubicBezTo>
                    <a:pt x="87362" y="59821"/>
                    <a:pt x="85595" y="60659"/>
                    <a:pt x="84353" y="61962"/>
                  </a:cubicBezTo>
                  <a:cubicBezTo>
                    <a:pt x="84434" y="60367"/>
                    <a:pt x="83851" y="58871"/>
                    <a:pt x="82866" y="57688"/>
                  </a:cubicBezTo>
                  <a:cubicBezTo>
                    <a:pt x="83291" y="57609"/>
                    <a:pt x="83719" y="57571"/>
                    <a:pt x="84143" y="57571"/>
                  </a:cubicBezTo>
                  <a:close/>
                  <a:moveTo>
                    <a:pt x="94437" y="57571"/>
                  </a:moveTo>
                  <a:cubicBezTo>
                    <a:pt x="94862" y="57571"/>
                    <a:pt x="95290" y="57609"/>
                    <a:pt x="95715" y="57688"/>
                  </a:cubicBezTo>
                  <a:cubicBezTo>
                    <a:pt x="94720" y="58871"/>
                    <a:pt x="94138" y="60367"/>
                    <a:pt x="94228" y="61962"/>
                  </a:cubicBezTo>
                  <a:cubicBezTo>
                    <a:pt x="92977" y="60659"/>
                    <a:pt x="91218" y="59821"/>
                    <a:pt x="89350" y="59821"/>
                  </a:cubicBezTo>
                  <a:cubicBezTo>
                    <a:pt x="89333" y="59821"/>
                    <a:pt x="89316" y="59821"/>
                    <a:pt x="89299" y="59821"/>
                  </a:cubicBezTo>
                  <a:lnTo>
                    <a:pt x="89299" y="59821"/>
                  </a:lnTo>
                  <a:cubicBezTo>
                    <a:pt x="90636" y="58371"/>
                    <a:pt x="92506" y="57571"/>
                    <a:pt x="94437" y="57571"/>
                  </a:cubicBezTo>
                  <a:close/>
                  <a:moveTo>
                    <a:pt x="47495" y="57735"/>
                  </a:moveTo>
                  <a:cubicBezTo>
                    <a:pt x="47916" y="57735"/>
                    <a:pt x="48340" y="57773"/>
                    <a:pt x="48762" y="57849"/>
                  </a:cubicBezTo>
                  <a:cubicBezTo>
                    <a:pt x="48242" y="58468"/>
                    <a:pt x="47839" y="59176"/>
                    <a:pt x="47579" y="59937"/>
                  </a:cubicBezTo>
                  <a:cubicBezTo>
                    <a:pt x="47337" y="60636"/>
                    <a:pt x="47230" y="61371"/>
                    <a:pt x="47275" y="62115"/>
                  </a:cubicBezTo>
                  <a:lnTo>
                    <a:pt x="47275" y="62124"/>
                  </a:lnTo>
                  <a:cubicBezTo>
                    <a:pt x="46033" y="60820"/>
                    <a:pt x="44265" y="59982"/>
                    <a:pt x="42405" y="59982"/>
                  </a:cubicBezTo>
                  <a:cubicBezTo>
                    <a:pt x="42386" y="59982"/>
                    <a:pt x="42366" y="59982"/>
                    <a:pt x="42346" y="59982"/>
                  </a:cubicBezTo>
                  <a:cubicBezTo>
                    <a:pt x="43686" y="58532"/>
                    <a:pt x="45558" y="57735"/>
                    <a:pt x="47495" y="57735"/>
                  </a:cubicBezTo>
                  <a:close/>
                  <a:moveTo>
                    <a:pt x="60510" y="57740"/>
                  </a:moveTo>
                  <a:cubicBezTo>
                    <a:pt x="62438" y="57740"/>
                    <a:pt x="64308" y="58537"/>
                    <a:pt x="65644" y="59982"/>
                  </a:cubicBezTo>
                  <a:cubicBezTo>
                    <a:pt x="65624" y="59982"/>
                    <a:pt x="65604" y="59982"/>
                    <a:pt x="65585" y="59982"/>
                  </a:cubicBezTo>
                  <a:cubicBezTo>
                    <a:pt x="63725" y="59982"/>
                    <a:pt x="61957" y="60820"/>
                    <a:pt x="60715" y="62124"/>
                  </a:cubicBezTo>
                  <a:cubicBezTo>
                    <a:pt x="60751" y="61380"/>
                    <a:pt x="60653" y="60636"/>
                    <a:pt x="60411" y="59937"/>
                  </a:cubicBezTo>
                  <a:cubicBezTo>
                    <a:pt x="60151" y="59176"/>
                    <a:pt x="59748" y="58468"/>
                    <a:pt x="59228" y="57858"/>
                  </a:cubicBezTo>
                  <a:cubicBezTo>
                    <a:pt x="59655" y="57779"/>
                    <a:pt x="60084" y="57740"/>
                    <a:pt x="60510" y="57740"/>
                  </a:cubicBezTo>
                  <a:close/>
                  <a:moveTo>
                    <a:pt x="23936" y="57764"/>
                  </a:moveTo>
                  <a:cubicBezTo>
                    <a:pt x="24366" y="57764"/>
                    <a:pt x="24800" y="57804"/>
                    <a:pt x="25232" y="57885"/>
                  </a:cubicBezTo>
                  <a:cubicBezTo>
                    <a:pt x="24237" y="59059"/>
                    <a:pt x="23655" y="60565"/>
                    <a:pt x="23744" y="62151"/>
                  </a:cubicBezTo>
                  <a:cubicBezTo>
                    <a:pt x="22494" y="60847"/>
                    <a:pt x="20727" y="60018"/>
                    <a:pt x="18867" y="60018"/>
                  </a:cubicBezTo>
                  <a:cubicBezTo>
                    <a:pt x="18847" y="60018"/>
                    <a:pt x="18827" y="60018"/>
                    <a:pt x="18807" y="60018"/>
                  </a:cubicBezTo>
                  <a:cubicBezTo>
                    <a:pt x="18787" y="60018"/>
                    <a:pt x="18767" y="60018"/>
                    <a:pt x="18747" y="60018"/>
                  </a:cubicBezTo>
                  <a:cubicBezTo>
                    <a:pt x="16879" y="60018"/>
                    <a:pt x="15111" y="60847"/>
                    <a:pt x="13870" y="62151"/>
                  </a:cubicBezTo>
                  <a:cubicBezTo>
                    <a:pt x="13951" y="60573"/>
                    <a:pt x="13368" y="59068"/>
                    <a:pt x="12382" y="57885"/>
                  </a:cubicBezTo>
                  <a:lnTo>
                    <a:pt x="12374" y="57885"/>
                  </a:lnTo>
                  <a:cubicBezTo>
                    <a:pt x="12805" y="57804"/>
                    <a:pt x="13239" y="57764"/>
                    <a:pt x="13670" y="57764"/>
                  </a:cubicBezTo>
                  <a:cubicBezTo>
                    <a:pt x="15599" y="57764"/>
                    <a:pt x="17467" y="58566"/>
                    <a:pt x="18807" y="60009"/>
                  </a:cubicBezTo>
                  <a:cubicBezTo>
                    <a:pt x="20140" y="58566"/>
                    <a:pt x="22007" y="57764"/>
                    <a:pt x="23936" y="57764"/>
                  </a:cubicBezTo>
                  <a:close/>
                  <a:moveTo>
                    <a:pt x="107668" y="57528"/>
                  </a:moveTo>
                  <a:cubicBezTo>
                    <a:pt x="109594" y="57528"/>
                    <a:pt x="111464" y="58327"/>
                    <a:pt x="112812" y="59767"/>
                  </a:cubicBezTo>
                  <a:cubicBezTo>
                    <a:pt x="112793" y="59767"/>
                    <a:pt x="112774" y="59767"/>
                    <a:pt x="112756" y="59767"/>
                  </a:cubicBezTo>
                  <a:cubicBezTo>
                    <a:pt x="110769" y="59767"/>
                    <a:pt x="108902" y="60712"/>
                    <a:pt x="107650" y="62159"/>
                  </a:cubicBezTo>
                  <a:lnTo>
                    <a:pt x="107650" y="62159"/>
                  </a:lnTo>
                  <a:cubicBezTo>
                    <a:pt x="107803" y="60502"/>
                    <a:pt x="107211" y="58925"/>
                    <a:pt x="106181" y="57688"/>
                  </a:cubicBezTo>
                  <a:cubicBezTo>
                    <a:pt x="106675" y="57580"/>
                    <a:pt x="107173" y="57528"/>
                    <a:pt x="107668" y="57528"/>
                  </a:cubicBezTo>
                  <a:close/>
                  <a:moveTo>
                    <a:pt x="37187" y="57724"/>
                  </a:moveTo>
                  <a:cubicBezTo>
                    <a:pt x="39116" y="57724"/>
                    <a:pt x="40983" y="58519"/>
                    <a:pt x="42328" y="59964"/>
                  </a:cubicBezTo>
                  <a:cubicBezTo>
                    <a:pt x="42310" y="59964"/>
                    <a:pt x="42291" y="59964"/>
                    <a:pt x="42273" y="59964"/>
                  </a:cubicBezTo>
                  <a:cubicBezTo>
                    <a:pt x="40286" y="59964"/>
                    <a:pt x="38419" y="60910"/>
                    <a:pt x="37167" y="62366"/>
                  </a:cubicBezTo>
                  <a:cubicBezTo>
                    <a:pt x="37320" y="60699"/>
                    <a:pt x="36728" y="59122"/>
                    <a:pt x="35698" y="57894"/>
                  </a:cubicBezTo>
                  <a:lnTo>
                    <a:pt x="35689" y="57885"/>
                  </a:lnTo>
                  <a:cubicBezTo>
                    <a:pt x="36187" y="57777"/>
                    <a:pt x="36689" y="57724"/>
                    <a:pt x="37187" y="57724"/>
                  </a:cubicBezTo>
                  <a:close/>
                  <a:moveTo>
                    <a:pt x="124486" y="55678"/>
                  </a:moveTo>
                  <a:cubicBezTo>
                    <a:pt x="127068" y="55678"/>
                    <a:pt x="129649" y="57049"/>
                    <a:pt x="130544" y="59794"/>
                  </a:cubicBezTo>
                  <a:cubicBezTo>
                    <a:pt x="130760" y="60475"/>
                    <a:pt x="130876" y="61183"/>
                    <a:pt x="130876" y="61900"/>
                  </a:cubicBezTo>
                  <a:cubicBezTo>
                    <a:pt x="130403" y="61798"/>
                    <a:pt x="129926" y="61748"/>
                    <a:pt x="129452" y="61748"/>
                  </a:cubicBezTo>
                  <a:cubicBezTo>
                    <a:pt x="127593" y="61748"/>
                    <a:pt x="125787" y="62514"/>
                    <a:pt x="124487" y="63907"/>
                  </a:cubicBezTo>
                  <a:cubicBezTo>
                    <a:pt x="123215" y="62527"/>
                    <a:pt x="121414" y="61747"/>
                    <a:pt x="119541" y="61747"/>
                  </a:cubicBezTo>
                  <a:cubicBezTo>
                    <a:pt x="119048" y="61747"/>
                    <a:pt x="118564" y="61801"/>
                    <a:pt x="118080" y="61909"/>
                  </a:cubicBezTo>
                  <a:cubicBezTo>
                    <a:pt x="118080" y="61192"/>
                    <a:pt x="118197" y="60484"/>
                    <a:pt x="118412" y="59803"/>
                  </a:cubicBezTo>
                  <a:lnTo>
                    <a:pt x="118421" y="59794"/>
                  </a:lnTo>
                  <a:cubicBezTo>
                    <a:pt x="119317" y="57051"/>
                    <a:pt x="121902" y="55678"/>
                    <a:pt x="124486" y="55678"/>
                  </a:cubicBezTo>
                  <a:close/>
                  <a:moveTo>
                    <a:pt x="77628" y="55717"/>
                  </a:moveTo>
                  <a:cubicBezTo>
                    <a:pt x="80804" y="55717"/>
                    <a:pt x="83980" y="57795"/>
                    <a:pt x="84022" y="61951"/>
                  </a:cubicBezTo>
                  <a:lnTo>
                    <a:pt x="84022" y="61951"/>
                  </a:lnTo>
                  <a:cubicBezTo>
                    <a:pt x="83546" y="61848"/>
                    <a:pt x="83066" y="61797"/>
                    <a:pt x="82590" y="61797"/>
                  </a:cubicBezTo>
                  <a:cubicBezTo>
                    <a:pt x="80737" y="61797"/>
                    <a:pt x="78939" y="62563"/>
                    <a:pt x="77651" y="63952"/>
                  </a:cubicBezTo>
                  <a:cubicBezTo>
                    <a:pt x="76377" y="62579"/>
                    <a:pt x="74589" y="61801"/>
                    <a:pt x="72710" y="61801"/>
                  </a:cubicBezTo>
                  <a:cubicBezTo>
                    <a:pt x="72699" y="61801"/>
                    <a:pt x="72688" y="61801"/>
                    <a:pt x="72678" y="61801"/>
                  </a:cubicBezTo>
                  <a:cubicBezTo>
                    <a:pt x="72194" y="61801"/>
                    <a:pt x="71710" y="61846"/>
                    <a:pt x="71235" y="61953"/>
                  </a:cubicBezTo>
                  <a:cubicBezTo>
                    <a:pt x="71275" y="57796"/>
                    <a:pt x="74452" y="55717"/>
                    <a:pt x="77628" y="55717"/>
                  </a:cubicBezTo>
                  <a:close/>
                  <a:moveTo>
                    <a:pt x="100943" y="55717"/>
                  </a:moveTo>
                  <a:cubicBezTo>
                    <a:pt x="104119" y="55717"/>
                    <a:pt x="107295" y="57795"/>
                    <a:pt x="107337" y="61951"/>
                  </a:cubicBezTo>
                  <a:lnTo>
                    <a:pt x="107337" y="61951"/>
                  </a:lnTo>
                  <a:cubicBezTo>
                    <a:pt x="106865" y="61851"/>
                    <a:pt x="106389" y="61802"/>
                    <a:pt x="105918" y="61802"/>
                  </a:cubicBezTo>
                  <a:cubicBezTo>
                    <a:pt x="104057" y="61802"/>
                    <a:pt x="102256" y="62568"/>
                    <a:pt x="100957" y="63961"/>
                  </a:cubicBezTo>
                  <a:cubicBezTo>
                    <a:pt x="99683" y="62588"/>
                    <a:pt x="97895" y="61801"/>
                    <a:pt x="96025" y="61801"/>
                  </a:cubicBezTo>
                  <a:cubicBezTo>
                    <a:pt x="96014" y="61801"/>
                    <a:pt x="96003" y="61801"/>
                    <a:pt x="95993" y="61801"/>
                  </a:cubicBezTo>
                  <a:cubicBezTo>
                    <a:pt x="95509" y="61801"/>
                    <a:pt x="95025" y="61846"/>
                    <a:pt x="94550" y="61953"/>
                  </a:cubicBezTo>
                  <a:cubicBezTo>
                    <a:pt x="94590" y="57796"/>
                    <a:pt x="97767" y="55717"/>
                    <a:pt x="100943" y="55717"/>
                  </a:cubicBezTo>
                  <a:close/>
                  <a:moveTo>
                    <a:pt x="54007" y="55884"/>
                  </a:moveTo>
                  <a:cubicBezTo>
                    <a:pt x="56587" y="55884"/>
                    <a:pt x="59166" y="57255"/>
                    <a:pt x="60061" y="60000"/>
                  </a:cubicBezTo>
                  <a:cubicBezTo>
                    <a:pt x="60285" y="60681"/>
                    <a:pt x="60393" y="61389"/>
                    <a:pt x="60402" y="62106"/>
                  </a:cubicBezTo>
                  <a:cubicBezTo>
                    <a:pt x="59929" y="62004"/>
                    <a:pt x="59451" y="61954"/>
                    <a:pt x="58977" y="61954"/>
                  </a:cubicBezTo>
                  <a:cubicBezTo>
                    <a:pt x="57118" y="61954"/>
                    <a:pt x="55312" y="62720"/>
                    <a:pt x="54013" y="64113"/>
                  </a:cubicBezTo>
                  <a:cubicBezTo>
                    <a:pt x="52741" y="62733"/>
                    <a:pt x="50939" y="61953"/>
                    <a:pt x="49067" y="61953"/>
                  </a:cubicBezTo>
                  <a:cubicBezTo>
                    <a:pt x="48574" y="61953"/>
                    <a:pt x="48090" y="61998"/>
                    <a:pt x="47624" y="62106"/>
                  </a:cubicBezTo>
                  <a:cubicBezTo>
                    <a:pt x="47615" y="61389"/>
                    <a:pt x="47723" y="60681"/>
                    <a:pt x="47929" y="60009"/>
                  </a:cubicBezTo>
                  <a:lnTo>
                    <a:pt x="47947" y="60000"/>
                  </a:lnTo>
                  <a:cubicBezTo>
                    <a:pt x="48843" y="57257"/>
                    <a:pt x="51425" y="55884"/>
                    <a:pt x="54007" y="55884"/>
                  </a:cubicBezTo>
                  <a:close/>
                  <a:moveTo>
                    <a:pt x="7145" y="55914"/>
                  </a:moveTo>
                  <a:cubicBezTo>
                    <a:pt x="10322" y="55914"/>
                    <a:pt x="13498" y="57993"/>
                    <a:pt x="13538" y="62151"/>
                  </a:cubicBezTo>
                  <a:cubicBezTo>
                    <a:pt x="13063" y="62046"/>
                    <a:pt x="12582" y="61995"/>
                    <a:pt x="12105" y="61995"/>
                  </a:cubicBezTo>
                  <a:cubicBezTo>
                    <a:pt x="10247" y="61995"/>
                    <a:pt x="8440" y="62767"/>
                    <a:pt x="7150" y="64158"/>
                  </a:cubicBezTo>
                  <a:cubicBezTo>
                    <a:pt x="5875" y="62786"/>
                    <a:pt x="4096" y="61998"/>
                    <a:pt x="2226" y="61998"/>
                  </a:cubicBezTo>
                  <a:cubicBezTo>
                    <a:pt x="2216" y="61998"/>
                    <a:pt x="2205" y="61998"/>
                    <a:pt x="2194" y="61998"/>
                  </a:cubicBezTo>
                  <a:cubicBezTo>
                    <a:pt x="1711" y="61998"/>
                    <a:pt x="1227" y="62043"/>
                    <a:pt x="752" y="62151"/>
                  </a:cubicBezTo>
                  <a:cubicBezTo>
                    <a:pt x="792" y="57993"/>
                    <a:pt x="3969" y="55914"/>
                    <a:pt x="7145" y="55914"/>
                  </a:cubicBezTo>
                  <a:close/>
                  <a:moveTo>
                    <a:pt x="30465" y="55917"/>
                  </a:moveTo>
                  <a:cubicBezTo>
                    <a:pt x="33638" y="55917"/>
                    <a:pt x="36811" y="57993"/>
                    <a:pt x="36854" y="62147"/>
                  </a:cubicBezTo>
                  <a:lnTo>
                    <a:pt x="36854" y="62147"/>
                  </a:lnTo>
                  <a:cubicBezTo>
                    <a:pt x="36384" y="62047"/>
                    <a:pt x="35912" y="61999"/>
                    <a:pt x="35443" y="61999"/>
                  </a:cubicBezTo>
                  <a:cubicBezTo>
                    <a:pt x="33580" y="61999"/>
                    <a:pt x="31775" y="62765"/>
                    <a:pt x="30483" y="64158"/>
                  </a:cubicBezTo>
                  <a:cubicBezTo>
                    <a:pt x="29201" y="62778"/>
                    <a:pt x="27409" y="61998"/>
                    <a:pt x="25528" y="61998"/>
                  </a:cubicBezTo>
                  <a:cubicBezTo>
                    <a:pt x="25044" y="61998"/>
                    <a:pt x="24560" y="62052"/>
                    <a:pt x="24085" y="62151"/>
                  </a:cubicBezTo>
                  <a:cubicBezTo>
                    <a:pt x="24116" y="57996"/>
                    <a:pt x="27290" y="55917"/>
                    <a:pt x="30465" y="55917"/>
                  </a:cubicBezTo>
                  <a:close/>
                  <a:moveTo>
                    <a:pt x="119322" y="62140"/>
                  </a:moveTo>
                  <a:cubicBezTo>
                    <a:pt x="121256" y="62140"/>
                    <a:pt x="123125" y="62943"/>
                    <a:pt x="124469" y="64391"/>
                  </a:cubicBezTo>
                  <a:cubicBezTo>
                    <a:pt x="124450" y="64390"/>
                    <a:pt x="124430" y="64390"/>
                    <a:pt x="124410" y="64390"/>
                  </a:cubicBezTo>
                  <a:cubicBezTo>
                    <a:pt x="122541" y="64390"/>
                    <a:pt x="120773" y="65229"/>
                    <a:pt x="119532" y="66532"/>
                  </a:cubicBezTo>
                  <a:cubicBezTo>
                    <a:pt x="119613" y="64946"/>
                    <a:pt x="119030" y="63441"/>
                    <a:pt x="118045" y="62258"/>
                  </a:cubicBezTo>
                  <a:cubicBezTo>
                    <a:pt x="118470" y="62179"/>
                    <a:pt x="118898" y="62140"/>
                    <a:pt x="119322" y="62140"/>
                  </a:cubicBezTo>
                  <a:close/>
                  <a:moveTo>
                    <a:pt x="129616" y="62140"/>
                  </a:moveTo>
                  <a:cubicBezTo>
                    <a:pt x="130040" y="62140"/>
                    <a:pt x="130468" y="62179"/>
                    <a:pt x="130894" y="62258"/>
                  </a:cubicBezTo>
                  <a:cubicBezTo>
                    <a:pt x="129908" y="63423"/>
                    <a:pt x="129326" y="64928"/>
                    <a:pt x="129415" y="66523"/>
                  </a:cubicBezTo>
                  <a:lnTo>
                    <a:pt x="129406" y="66532"/>
                  </a:lnTo>
                  <a:cubicBezTo>
                    <a:pt x="128156" y="65229"/>
                    <a:pt x="126388" y="64390"/>
                    <a:pt x="124528" y="64390"/>
                  </a:cubicBezTo>
                  <a:cubicBezTo>
                    <a:pt x="124509" y="64390"/>
                    <a:pt x="124489" y="64390"/>
                    <a:pt x="124469" y="64391"/>
                  </a:cubicBezTo>
                  <a:cubicBezTo>
                    <a:pt x="125807" y="62943"/>
                    <a:pt x="127680" y="62140"/>
                    <a:pt x="129616" y="62140"/>
                  </a:cubicBezTo>
                  <a:close/>
                  <a:moveTo>
                    <a:pt x="95796" y="62176"/>
                  </a:moveTo>
                  <a:cubicBezTo>
                    <a:pt x="97737" y="62176"/>
                    <a:pt x="99610" y="62980"/>
                    <a:pt x="100948" y="64435"/>
                  </a:cubicBezTo>
                  <a:cubicBezTo>
                    <a:pt x="100928" y="64435"/>
                    <a:pt x="100908" y="64435"/>
                    <a:pt x="100888" y="64435"/>
                  </a:cubicBezTo>
                  <a:cubicBezTo>
                    <a:pt x="99020" y="64435"/>
                    <a:pt x="97252" y="65265"/>
                    <a:pt x="96011" y="66568"/>
                  </a:cubicBezTo>
                  <a:cubicBezTo>
                    <a:pt x="96091" y="64982"/>
                    <a:pt x="95509" y="63477"/>
                    <a:pt x="94514" y="62294"/>
                  </a:cubicBezTo>
                  <a:cubicBezTo>
                    <a:pt x="94941" y="62215"/>
                    <a:pt x="95370" y="62176"/>
                    <a:pt x="95796" y="62176"/>
                  </a:cubicBezTo>
                  <a:close/>
                  <a:moveTo>
                    <a:pt x="82771" y="62185"/>
                  </a:moveTo>
                  <a:cubicBezTo>
                    <a:pt x="83195" y="62185"/>
                    <a:pt x="83623" y="62224"/>
                    <a:pt x="84048" y="62303"/>
                  </a:cubicBezTo>
                  <a:cubicBezTo>
                    <a:pt x="83063" y="63477"/>
                    <a:pt x="82480" y="64991"/>
                    <a:pt x="82561" y="66577"/>
                  </a:cubicBezTo>
                  <a:cubicBezTo>
                    <a:pt x="81320" y="65274"/>
                    <a:pt x="79552" y="64435"/>
                    <a:pt x="77683" y="64435"/>
                  </a:cubicBezTo>
                  <a:cubicBezTo>
                    <a:pt x="77666" y="64435"/>
                    <a:pt x="77650" y="64435"/>
                    <a:pt x="77633" y="64435"/>
                  </a:cubicBezTo>
                  <a:lnTo>
                    <a:pt x="77633" y="64435"/>
                  </a:lnTo>
                  <a:cubicBezTo>
                    <a:pt x="78970" y="62988"/>
                    <a:pt x="80838" y="62185"/>
                    <a:pt x="82771" y="62185"/>
                  </a:cubicBezTo>
                  <a:close/>
                  <a:moveTo>
                    <a:pt x="59134" y="62337"/>
                  </a:moveTo>
                  <a:cubicBezTo>
                    <a:pt x="59561" y="62337"/>
                    <a:pt x="59992" y="62376"/>
                    <a:pt x="60420" y="62455"/>
                  </a:cubicBezTo>
                  <a:cubicBezTo>
                    <a:pt x="59427" y="63627"/>
                    <a:pt x="58845" y="65119"/>
                    <a:pt x="58932" y="66720"/>
                  </a:cubicBezTo>
                  <a:lnTo>
                    <a:pt x="58932" y="66720"/>
                  </a:lnTo>
                  <a:cubicBezTo>
                    <a:pt x="57682" y="65417"/>
                    <a:pt x="55914" y="64587"/>
                    <a:pt x="54055" y="64587"/>
                  </a:cubicBezTo>
                  <a:cubicBezTo>
                    <a:pt x="54035" y="64587"/>
                    <a:pt x="54015" y="64588"/>
                    <a:pt x="53995" y="64588"/>
                  </a:cubicBezTo>
                  <a:cubicBezTo>
                    <a:pt x="55331" y="63135"/>
                    <a:pt x="57201" y="62337"/>
                    <a:pt x="59134" y="62337"/>
                  </a:cubicBezTo>
                  <a:close/>
                  <a:moveTo>
                    <a:pt x="48861" y="62333"/>
                  </a:moveTo>
                  <a:cubicBezTo>
                    <a:pt x="50795" y="62333"/>
                    <a:pt x="52662" y="63137"/>
                    <a:pt x="53995" y="64588"/>
                  </a:cubicBezTo>
                  <a:cubicBezTo>
                    <a:pt x="53975" y="64588"/>
                    <a:pt x="53955" y="64587"/>
                    <a:pt x="53935" y="64587"/>
                  </a:cubicBezTo>
                  <a:cubicBezTo>
                    <a:pt x="52067" y="64587"/>
                    <a:pt x="50299" y="65417"/>
                    <a:pt x="49058" y="66720"/>
                  </a:cubicBezTo>
                  <a:cubicBezTo>
                    <a:pt x="49138" y="65134"/>
                    <a:pt x="48556" y="63629"/>
                    <a:pt x="47561" y="62455"/>
                  </a:cubicBezTo>
                  <a:cubicBezTo>
                    <a:pt x="47994" y="62373"/>
                    <a:pt x="48429" y="62333"/>
                    <a:pt x="48861" y="62333"/>
                  </a:cubicBezTo>
                  <a:close/>
                  <a:moveTo>
                    <a:pt x="106103" y="62174"/>
                  </a:moveTo>
                  <a:cubicBezTo>
                    <a:pt x="106576" y="62174"/>
                    <a:pt x="107052" y="62222"/>
                    <a:pt x="107525" y="62321"/>
                  </a:cubicBezTo>
                  <a:cubicBezTo>
                    <a:pt x="106512" y="63566"/>
                    <a:pt x="105939" y="65161"/>
                    <a:pt x="106127" y="66837"/>
                  </a:cubicBezTo>
                  <a:cubicBezTo>
                    <a:pt x="104872" y="65387"/>
                    <a:pt x="103007" y="64435"/>
                    <a:pt x="101030" y="64435"/>
                  </a:cubicBezTo>
                  <a:cubicBezTo>
                    <a:pt x="101003" y="64435"/>
                    <a:pt x="100975" y="64435"/>
                    <a:pt x="100948" y="64435"/>
                  </a:cubicBezTo>
                  <a:cubicBezTo>
                    <a:pt x="102295" y="62981"/>
                    <a:pt x="104168" y="62174"/>
                    <a:pt x="106103" y="62174"/>
                  </a:cubicBezTo>
                  <a:close/>
                  <a:moveTo>
                    <a:pt x="70807" y="57738"/>
                  </a:moveTo>
                  <a:cubicBezTo>
                    <a:pt x="71283" y="57738"/>
                    <a:pt x="71762" y="57786"/>
                    <a:pt x="72239" y="57885"/>
                  </a:cubicBezTo>
                  <a:cubicBezTo>
                    <a:pt x="71271" y="59131"/>
                    <a:pt x="70742" y="60708"/>
                    <a:pt x="70939" y="62348"/>
                  </a:cubicBezTo>
                  <a:cubicBezTo>
                    <a:pt x="71447" y="62234"/>
                    <a:pt x="71959" y="62178"/>
                    <a:pt x="72468" y="62178"/>
                  </a:cubicBezTo>
                  <a:cubicBezTo>
                    <a:pt x="74403" y="62178"/>
                    <a:pt x="76285" y="62981"/>
                    <a:pt x="77633" y="64435"/>
                  </a:cubicBezTo>
                  <a:lnTo>
                    <a:pt x="77633" y="64435"/>
                  </a:lnTo>
                  <a:cubicBezTo>
                    <a:pt x="77630" y="64435"/>
                    <a:pt x="77627" y="64435"/>
                    <a:pt x="77624" y="64435"/>
                  </a:cubicBezTo>
                  <a:cubicBezTo>
                    <a:pt x="77606" y="64435"/>
                    <a:pt x="77587" y="64435"/>
                    <a:pt x="77569" y="64435"/>
                  </a:cubicBezTo>
                  <a:cubicBezTo>
                    <a:pt x="75520" y="64435"/>
                    <a:pt x="73598" y="65435"/>
                    <a:pt x="72346" y="66962"/>
                  </a:cubicBezTo>
                  <a:cubicBezTo>
                    <a:pt x="72703" y="63259"/>
                    <a:pt x="69407" y="59973"/>
                    <a:pt x="65707" y="59973"/>
                  </a:cubicBezTo>
                  <a:cubicBezTo>
                    <a:pt x="65694" y="59973"/>
                    <a:pt x="65682" y="59973"/>
                    <a:pt x="65670" y="59973"/>
                  </a:cubicBezTo>
                  <a:lnTo>
                    <a:pt x="65670" y="59973"/>
                  </a:lnTo>
                  <a:cubicBezTo>
                    <a:pt x="67007" y="58533"/>
                    <a:pt x="68877" y="57738"/>
                    <a:pt x="70807" y="57738"/>
                  </a:cubicBezTo>
                  <a:close/>
                  <a:moveTo>
                    <a:pt x="35611" y="62370"/>
                  </a:moveTo>
                  <a:cubicBezTo>
                    <a:pt x="36087" y="62370"/>
                    <a:pt x="36566" y="62419"/>
                    <a:pt x="37042" y="62518"/>
                  </a:cubicBezTo>
                  <a:cubicBezTo>
                    <a:pt x="36029" y="63763"/>
                    <a:pt x="35456" y="65358"/>
                    <a:pt x="35644" y="67034"/>
                  </a:cubicBezTo>
                  <a:cubicBezTo>
                    <a:pt x="34383" y="65578"/>
                    <a:pt x="32507" y="64632"/>
                    <a:pt x="30521" y="64632"/>
                  </a:cubicBezTo>
                  <a:cubicBezTo>
                    <a:pt x="30502" y="64632"/>
                    <a:pt x="30483" y="64632"/>
                    <a:pt x="30465" y="64633"/>
                  </a:cubicBezTo>
                  <a:cubicBezTo>
                    <a:pt x="30445" y="64632"/>
                    <a:pt x="30425" y="64632"/>
                    <a:pt x="30406" y="64632"/>
                  </a:cubicBezTo>
                  <a:cubicBezTo>
                    <a:pt x="28537" y="64632"/>
                    <a:pt x="26769" y="65471"/>
                    <a:pt x="25528" y="66774"/>
                  </a:cubicBezTo>
                  <a:cubicBezTo>
                    <a:pt x="25608" y="65179"/>
                    <a:pt x="25026" y="63683"/>
                    <a:pt x="24031" y="62500"/>
                  </a:cubicBezTo>
                  <a:cubicBezTo>
                    <a:pt x="24460" y="62420"/>
                    <a:pt x="24890" y="62381"/>
                    <a:pt x="25317" y="62381"/>
                  </a:cubicBezTo>
                  <a:cubicBezTo>
                    <a:pt x="27250" y="62381"/>
                    <a:pt x="29122" y="63178"/>
                    <a:pt x="30465" y="64624"/>
                  </a:cubicBezTo>
                  <a:cubicBezTo>
                    <a:pt x="31802" y="63171"/>
                    <a:pt x="33677" y="62370"/>
                    <a:pt x="35611" y="62370"/>
                  </a:cubicBezTo>
                  <a:close/>
                  <a:moveTo>
                    <a:pt x="112819" y="60274"/>
                  </a:moveTo>
                  <a:cubicBezTo>
                    <a:pt x="115992" y="60274"/>
                    <a:pt x="119164" y="62350"/>
                    <a:pt x="119209" y="66503"/>
                  </a:cubicBezTo>
                  <a:lnTo>
                    <a:pt x="119209" y="66503"/>
                  </a:lnTo>
                  <a:cubicBezTo>
                    <a:pt x="118735" y="66400"/>
                    <a:pt x="118257" y="66350"/>
                    <a:pt x="117783" y="66350"/>
                  </a:cubicBezTo>
                  <a:cubicBezTo>
                    <a:pt x="115922" y="66350"/>
                    <a:pt x="114119" y="67124"/>
                    <a:pt x="112821" y="68521"/>
                  </a:cubicBezTo>
                  <a:cubicBezTo>
                    <a:pt x="111539" y="67142"/>
                    <a:pt x="109747" y="66362"/>
                    <a:pt x="107865" y="66362"/>
                  </a:cubicBezTo>
                  <a:cubicBezTo>
                    <a:pt x="107382" y="66362"/>
                    <a:pt x="106898" y="66407"/>
                    <a:pt x="106423" y="66514"/>
                  </a:cubicBezTo>
                  <a:lnTo>
                    <a:pt x="106423" y="66514"/>
                  </a:lnTo>
                  <a:cubicBezTo>
                    <a:pt x="106463" y="62355"/>
                    <a:pt x="109641" y="60274"/>
                    <a:pt x="112819" y="60274"/>
                  </a:cubicBezTo>
                  <a:close/>
                  <a:moveTo>
                    <a:pt x="136136" y="60276"/>
                  </a:moveTo>
                  <a:cubicBezTo>
                    <a:pt x="139311" y="60276"/>
                    <a:pt x="142484" y="62354"/>
                    <a:pt x="142525" y="66514"/>
                  </a:cubicBezTo>
                  <a:lnTo>
                    <a:pt x="142516" y="66523"/>
                  </a:lnTo>
                  <a:cubicBezTo>
                    <a:pt x="142042" y="66421"/>
                    <a:pt x="141565" y="66372"/>
                    <a:pt x="141091" y="66372"/>
                  </a:cubicBezTo>
                  <a:cubicBezTo>
                    <a:pt x="139233" y="66372"/>
                    <a:pt x="137428" y="67138"/>
                    <a:pt x="136136" y="68530"/>
                  </a:cubicBezTo>
                  <a:cubicBezTo>
                    <a:pt x="134854" y="67150"/>
                    <a:pt x="133062" y="66371"/>
                    <a:pt x="131181" y="66371"/>
                  </a:cubicBezTo>
                  <a:cubicBezTo>
                    <a:pt x="130697" y="66371"/>
                    <a:pt x="130213" y="66425"/>
                    <a:pt x="129738" y="66523"/>
                  </a:cubicBezTo>
                  <a:cubicBezTo>
                    <a:pt x="129778" y="62359"/>
                    <a:pt x="132958" y="60276"/>
                    <a:pt x="136136" y="60276"/>
                  </a:cubicBezTo>
                  <a:close/>
                  <a:moveTo>
                    <a:pt x="89289" y="60321"/>
                  </a:moveTo>
                  <a:cubicBezTo>
                    <a:pt x="92462" y="60321"/>
                    <a:pt x="95638" y="62397"/>
                    <a:pt x="95679" y="66548"/>
                  </a:cubicBezTo>
                  <a:lnTo>
                    <a:pt x="95679" y="66548"/>
                  </a:lnTo>
                  <a:cubicBezTo>
                    <a:pt x="95209" y="66448"/>
                    <a:pt x="94735" y="66398"/>
                    <a:pt x="94264" y="66398"/>
                  </a:cubicBezTo>
                  <a:cubicBezTo>
                    <a:pt x="92405" y="66398"/>
                    <a:pt x="90601" y="67165"/>
                    <a:pt x="89308" y="68557"/>
                  </a:cubicBezTo>
                  <a:cubicBezTo>
                    <a:pt x="88027" y="67177"/>
                    <a:pt x="86235" y="66398"/>
                    <a:pt x="84353" y="66398"/>
                  </a:cubicBezTo>
                  <a:cubicBezTo>
                    <a:pt x="83869" y="66398"/>
                    <a:pt x="83385" y="66452"/>
                    <a:pt x="82910" y="66550"/>
                  </a:cubicBezTo>
                  <a:cubicBezTo>
                    <a:pt x="82942" y="62398"/>
                    <a:pt x="86114" y="60321"/>
                    <a:pt x="89289" y="60321"/>
                  </a:cubicBezTo>
                  <a:close/>
                  <a:moveTo>
                    <a:pt x="42335" y="60475"/>
                  </a:moveTo>
                  <a:cubicBezTo>
                    <a:pt x="45508" y="60475"/>
                    <a:pt x="48684" y="62552"/>
                    <a:pt x="48726" y="66708"/>
                  </a:cubicBezTo>
                  <a:lnTo>
                    <a:pt x="48726" y="66708"/>
                  </a:lnTo>
                  <a:cubicBezTo>
                    <a:pt x="48257" y="66608"/>
                    <a:pt x="47784" y="66560"/>
                    <a:pt x="47315" y="66560"/>
                  </a:cubicBezTo>
                  <a:cubicBezTo>
                    <a:pt x="45452" y="66560"/>
                    <a:pt x="43648" y="67326"/>
                    <a:pt x="42355" y="68719"/>
                  </a:cubicBezTo>
                  <a:cubicBezTo>
                    <a:pt x="41081" y="67346"/>
                    <a:pt x="39302" y="66559"/>
                    <a:pt x="37432" y="66559"/>
                  </a:cubicBezTo>
                  <a:cubicBezTo>
                    <a:pt x="37421" y="66559"/>
                    <a:pt x="37411" y="66559"/>
                    <a:pt x="37400" y="66559"/>
                  </a:cubicBezTo>
                  <a:cubicBezTo>
                    <a:pt x="36916" y="66559"/>
                    <a:pt x="36432" y="66604"/>
                    <a:pt x="35958" y="66711"/>
                  </a:cubicBezTo>
                  <a:cubicBezTo>
                    <a:pt x="35989" y="62554"/>
                    <a:pt x="39161" y="60475"/>
                    <a:pt x="42335" y="60475"/>
                  </a:cubicBezTo>
                  <a:close/>
                  <a:moveTo>
                    <a:pt x="65651" y="60478"/>
                  </a:moveTo>
                  <a:cubicBezTo>
                    <a:pt x="68826" y="60478"/>
                    <a:pt x="72001" y="62555"/>
                    <a:pt x="72041" y="66711"/>
                  </a:cubicBezTo>
                  <a:cubicBezTo>
                    <a:pt x="71566" y="66609"/>
                    <a:pt x="71088" y="66560"/>
                    <a:pt x="70614" y="66560"/>
                  </a:cubicBezTo>
                  <a:cubicBezTo>
                    <a:pt x="68752" y="66560"/>
                    <a:pt x="66952" y="67326"/>
                    <a:pt x="65653" y="68719"/>
                  </a:cubicBezTo>
                  <a:cubicBezTo>
                    <a:pt x="64371" y="67339"/>
                    <a:pt x="62579" y="66559"/>
                    <a:pt x="60697" y="66559"/>
                  </a:cubicBezTo>
                  <a:cubicBezTo>
                    <a:pt x="60214" y="66559"/>
                    <a:pt x="59730" y="66613"/>
                    <a:pt x="59255" y="66711"/>
                  </a:cubicBezTo>
                  <a:cubicBezTo>
                    <a:pt x="59295" y="62557"/>
                    <a:pt x="62473" y="60478"/>
                    <a:pt x="65651" y="60478"/>
                  </a:cubicBezTo>
                  <a:close/>
                  <a:moveTo>
                    <a:pt x="18806" y="60522"/>
                  </a:moveTo>
                  <a:cubicBezTo>
                    <a:pt x="21979" y="60522"/>
                    <a:pt x="25151" y="62596"/>
                    <a:pt x="25196" y="66747"/>
                  </a:cubicBezTo>
                  <a:lnTo>
                    <a:pt x="25196" y="66747"/>
                  </a:lnTo>
                  <a:cubicBezTo>
                    <a:pt x="24723" y="66645"/>
                    <a:pt x="24245" y="66596"/>
                    <a:pt x="23772" y="66596"/>
                  </a:cubicBezTo>
                  <a:cubicBezTo>
                    <a:pt x="21913" y="66596"/>
                    <a:pt x="20107" y="67362"/>
                    <a:pt x="18807" y="68754"/>
                  </a:cubicBezTo>
                  <a:cubicBezTo>
                    <a:pt x="17526" y="67374"/>
                    <a:pt x="15734" y="66595"/>
                    <a:pt x="13852" y="66595"/>
                  </a:cubicBezTo>
                  <a:cubicBezTo>
                    <a:pt x="13368" y="66595"/>
                    <a:pt x="12884" y="66649"/>
                    <a:pt x="12409" y="66747"/>
                  </a:cubicBezTo>
                  <a:cubicBezTo>
                    <a:pt x="12454" y="62599"/>
                    <a:pt x="15631" y="60522"/>
                    <a:pt x="18806" y="60522"/>
                  </a:cubicBezTo>
                  <a:close/>
                  <a:moveTo>
                    <a:pt x="84142" y="66790"/>
                  </a:moveTo>
                  <a:cubicBezTo>
                    <a:pt x="86075" y="66790"/>
                    <a:pt x="87947" y="67588"/>
                    <a:pt x="89290" y="69041"/>
                  </a:cubicBezTo>
                  <a:lnTo>
                    <a:pt x="89290" y="69041"/>
                  </a:lnTo>
                  <a:cubicBezTo>
                    <a:pt x="89287" y="69041"/>
                    <a:pt x="89284" y="69041"/>
                    <a:pt x="89281" y="69041"/>
                  </a:cubicBezTo>
                  <a:cubicBezTo>
                    <a:pt x="89262" y="69041"/>
                    <a:pt x="89242" y="69041"/>
                    <a:pt x="89222" y="69041"/>
                  </a:cubicBezTo>
                  <a:cubicBezTo>
                    <a:pt x="87354" y="69041"/>
                    <a:pt x="85594" y="69879"/>
                    <a:pt x="84344" y="71183"/>
                  </a:cubicBezTo>
                  <a:cubicBezTo>
                    <a:pt x="84434" y="69588"/>
                    <a:pt x="83851" y="68082"/>
                    <a:pt x="82857" y="66909"/>
                  </a:cubicBezTo>
                  <a:cubicBezTo>
                    <a:pt x="83285" y="66829"/>
                    <a:pt x="83715" y="66790"/>
                    <a:pt x="84142" y="66790"/>
                  </a:cubicBezTo>
                  <a:close/>
                  <a:moveTo>
                    <a:pt x="94437" y="66782"/>
                  </a:moveTo>
                  <a:cubicBezTo>
                    <a:pt x="94862" y="66782"/>
                    <a:pt x="95290" y="66821"/>
                    <a:pt x="95715" y="66900"/>
                  </a:cubicBezTo>
                  <a:cubicBezTo>
                    <a:pt x="94720" y="68082"/>
                    <a:pt x="94138" y="69579"/>
                    <a:pt x="94228" y="71174"/>
                  </a:cubicBezTo>
                  <a:lnTo>
                    <a:pt x="94219" y="71183"/>
                  </a:lnTo>
                  <a:cubicBezTo>
                    <a:pt x="92977" y="69879"/>
                    <a:pt x="91209" y="69041"/>
                    <a:pt x="89341" y="69041"/>
                  </a:cubicBezTo>
                  <a:cubicBezTo>
                    <a:pt x="89324" y="69041"/>
                    <a:pt x="89307" y="69041"/>
                    <a:pt x="89290" y="69041"/>
                  </a:cubicBezTo>
                  <a:lnTo>
                    <a:pt x="89290" y="69041"/>
                  </a:lnTo>
                  <a:cubicBezTo>
                    <a:pt x="90628" y="67586"/>
                    <a:pt x="92502" y="66782"/>
                    <a:pt x="94437" y="66782"/>
                  </a:cubicBezTo>
                  <a:close/>
                  <a:moveTo>
                    <a:pt x="47476" y="66925"/>
                  </a:moveTo>
                  <a:cubicBezTo>
                    <a:pt x="47900" y="66925"/>
                    <a:pt x="48328" y="66964"/>
                    <a:pt x="48753" y="67043"/>
                  </a:cubicBezTo>
                  <a:cubicBezTo>
                    <a:pt x="47767" y="68226"/>
                    <a:pt x="47185" y="69731"/>
                    <a:pt x="47266" y="71317"/>
                  </a:cubicBezTo>
                  <a:cubicBezTo>
                    <a:pt x="46024" y="70014"/>
                    <a:pt x="44257" y="69184"/>
                    <a:pt x="42388" y="69184"/>
                  </a:cubicBezTo>
                  <a:cubicBezTo>
                    <a:pt x="42371" y="69184"/>
                    <a:pt x="42354" y="69184"/>
                    <a:pt x="42337" y="69184"/>
                  </a:cubicBezTo>
                  <a:lnTo>
                    <a:pt x="42337" y="69184"/>
                  </a:lnTo>
                  <a:cubicBezTo>
                    <a:pt x="43675" y="67729"/>
                    <a:pt x="45543" y="66925"/>
                    <a:pt x="47476" y="66925"/>
                  </a:cubicBezTo>
                  <a:close/>
                  <a:moveTo>
                    <a:pt x="60488" y="66929"/>
                  </a:moveTo>
                  <a:cubicBezTo>
                    <a:pt x="62422" y="66929"/>
                    <a:pt x="64295" y="67727"/>
                    <a:pt x="65636" y="69175"/>
                  </a:cubicBezTo>
                  <a:lnTo>
                    <a:pt x="65636" y="69175"/>
                  </a:lnTo>
                  <a:cubicBezTo>
                    <a:pt x="65622" y="69175"/>
                    <a:pt x="65608" y="69175"/>
                    <a:pt x="65593" y="69175"/>
                  </a:cubicBezTo>
                  <a:cubicBezTo>
                    <a:pt x="63725" y="69175"/>
                    <a:pt x="61966" y="70014"/>
                    <a:pt x="60715" y="71317"/>
                  </a:cubicBezTo>
                  <a:cubicBezTo>
                    <a:pt x="60805" y="69731"/>
                    <a:pt x="60223" y="68226"/>
                    <a:pt x="59228" y="67043"/>
                  </a:cubicBezTo>
                  <a:cubicBezTo>
                    <a:pt x="59647" y="66967"/>
                    <a:pt x="60069" y="66929"/>
                    <a:pt x="60488" y="66929"/>
                  </a:cubicBezTo>
                  <a:close/>
                  <a:moveTo>
                    <a:pt x="23953" y="66970"/>
                  </a:moveTo>
                  <a:cubicBezTo>
                    <a:pt x="24378" y="66970"/>
                    <a:pt x="24806" y="67009"/>
                    <a:pt x="25232" y="67088"/>
                  </a:cubicBezTo>
                  <a:cubicBezTo>
                    <a:pt x="24239" y="68277"/>
                    <a:pt x="23657" y="69770"/>
                    <a:pt x="23744" y="71361"/>
                  </a:cubicBezTo>
                  <a:lnTo>
                    <a:pt x="23744" y="71361"/>
                  </a:lnTo>
                  <a:cubicBezTo>
                    <a:pt x="22494" y="70058"/>
                    <a:pt x="20726" y="69220"/>
                    <a:pt x="18866" y="69220"/>
                  </a:cubicBezTo>
                  <a:cubicBezTo>
                    <a:pt x="18846" y="69220"/>
                    <a:pt x="18827" y="69220"/>
                    <a:pt x="18807" y="69220"/>
                  </a:cubicBezTo>
                  <a:cubicBezTo>
                    <a:pt x="20144" y="67773"/>
                    <a:pt x="22018" y="66970"/>
                    <a:pt x="23953" y="66970"/>
                  </a:cubicBezTo>
                  <a:close/>
                  <a:moveTo>
                    <a:pt x="13652" y="66970"/>
                  </a:moveTo>
                  <a:cubicBezTo>
                    <a:pt x="15588" y="66970"/>
                    <a:pt x="17463" y="67773"/>
                    <a:pt x="18807" y="69220"/>
                  </a:cubicBezTo>
                  <a:cubicBezTo>
                    <a:pt x="18787" y="69220"/>
                    <a:pt x="18768" y="69220"/>
                    <a:pt x="18748" y="69220"/>
                  </a:cubicBezTo>
                  <a:cubicBezTo>
                    <a:pt x="16879" y="69220"/>
                    <a:pt x="15111" y="70058"/>
                    <a:pt x="13870" y="71362"/>
                  </a:cubicBezTo>
                  <a:cubicBezTo>
                    <a:pt x="13951" y="69776"/>
                    <a:pt x="13368" y="68271"/>
                    <a:pt x="12374" y="67088"/>
                  </a:cubicBezTo>
                  <a:cubicBezTo>
                    <a:pt x="12799" y="67009"/>
                    <a:pt x="13227" y="66970"/>
                    <a:pt x="13652" y="66970"/>
                  </a:cubicBezTo>
                  <a:close/>
                  <a:moveTo>
                    <a:pt x="107653" y="66739"/>
                  </a:moveTo>
                  <a:cubicBezTo>
                    <a:pt x="109587" y="66739"/>
                    <a:pt x="111464" y="67541"/>
                    <a:pt x="112812" y="68996"/>
                  </a:cubicBezTo>
                  <a:cubicBezTo>
                    <a:pt x="114149" y="67549"/>
                    <a:pt x="116022" y="66746"/>
                    <a:pt x="117958" y="66746"/>
                  </a:cubicBezTo>
                  <a:cubicBezTo>
                    <a:pt x="118383" y="66746"/>
                    <a:pt x="118811" y="66785"/>
                    <a:pt x="119236" y="66864"/>
                  </a:cubicBezTo>
                  <a:cubicBezTo>
                    <a:pt x="118242" y="68047"/>
                    <a:pt x="117659" y="69552"/>
                    <a:pt x="117749" y="71138"/>
                  </a:cubicBezTo>
                  <a:cubicBezTo>
                    <a:pt x="116499" y="69835"/>
                    <a:pt x="114731" y="69005"/>
                    <a:pt x="112871" y="69005"/>
                  </a:cubicBezTo>
                  <a:cubicBezTo>
                    <a:pt x="112851" y="69005"/>
                    <a:pt x="112832" y="69005"/>
                    <a:pt x="112812" y="69005"/>
                  </a:cubicBezTo>
                  <a:cubicBezTo>
                    <a:pt x="112793" y="69005"/>
                    <a:pt x="112774" y="69005"/>
                    <a:pt x="112756" y="69005"/>
                  </a:cubicBezTo>
                  <a:cubicBezTo>
                    <a:pt x="110769" y="69005"/>
                    <a:pt x="108893" y="69951"/>
                    <a:pt x="107641" y="71398"/>
                  </a:cubicBezTo>
                  <a:lnTo>
                    <a:pt x="107641" y="71398"/>
                  </a:lnTo>
                  <a:cubicBezTo>
                    <a:pt x="107802" y="69707"/>
                    <a:pt x="107213" y="68132"/>
                    <a:pt x="106177" y="66897"/>
                  </a:cubicBezTo>
                  <a:lnTo>
                    <a:pt x="106177" y="66897"/>
                  </a:lnTo>
                  <a:cubicBezTo>
                    <a:pt x="106668" y="66791"/>
                    <a:pt x="107162" y="66739"/>
                    <a:pt x="107653" y="66739"/>
                  </a:cubicBezTo>
                  <a:close/>
                  <a:moveTo>
                    <a:pt x="37174" y="66927"/>
                  </a:moveTo>
                  <a:cubicBezTo>
                    <a:pt x="39113" y="66927"/>
                    <a:pt x="40989" y="67729"/>
                    <a:pt x="42337" y="69184"/>
                  </a:cubicBezTo>
                  <a:lnTo>
                    <a:pt x="42337" y="69184"/>
                  </a:lnTo>
                  <a:cubicBezTo>
                    <a:pt x="42334" y="69184"/>
                    <a:pt x="42331" y="69184"/>
                    <a:pt x="42328" y="69184"/>
                  </a:cubicBezTo>
                  <a:cubicBezTo>
                    <a:pt x="42301" y="69184"/>
                    <a:pt x="42274" y="69184"/>
                    <a:pt x="42246" y="69184"/>
                  </a:cubicBezTo>
                  <a:cubicBezTo>
                    <a:pt x="40269" y="69184"/>
                    <a:pt x="38404" y="70136"/>
                    <a:pt x="37158" y="71577"/>
                  </a:cubicBezTo>
                  <a:cubicBezTo>
                    <a:pt x="37320" y="69910"/>
                    <a:pt x="36728" y="68324"/>
                    <a:pt x="35689" y="67088"/>
                  </a:cubicBezTo>
                  <a:lnTo>
                    <a:pt x="35680" y="67088"/>
                  </a:lnTo>
                  <a:cubicBezTo>
                    <a:pt x="36177" y="66980"/>
                    <a:pt x="36678" y="66927"/>
                    <a:pt x="37174" y="66927"/>
                  </a:cubicBezTo>
                  <a:close/>
                  <a:moveTo>
                    <a:pt x="124481" y="64880"/>
                  </a:moveTo>
                  <a:cubicBezTo>
                    <a:pt x="127655" y="64880"/>
                    <a:pt x="130827" y="66957"/>
                    <a:pt x="130867" y="71111"/>
                  </a:cubicBezTo>
                  <a:lnTo>
                    <a:pt x="130858" y="71129"/>
                  </a:lnTo>
                  <a:cubicBezTo>
                    <a:pt x="130380" y="71024"/>
                    <a:pt x="129897" y="70973"/>
                    <a:pt x="129419" y="70973"/>
                  </a:cubicBezTo>
                  <a:cubicBezTo>
                    <a:pt x="127565" y="70973"/>
                    <a:pt x="125767" y="71740"/>
                    <a:pt x="124478" y="73136"/>
                  </a:cubicBezTo>
                  <a:cubicBezTo>
                    <a:pt x="123204" y="71764"/>
                    <a:pt x="121425" y="70977"/>
                    <a:pt x="119555" y="70977"/>
                  </a:cubicBezTo>
                  <a:cubicBezTo>
                    <a:pt x="119544" y="70977"/>
                    <a:pt x="119534" y="70977"/>
                    <a:pt x="119523" y="70977"/>
                  </a:cubicBezTo>
                  <a:cubicBezTo>
                    <a:pt x="119039" y="70977"/>
                    <a:pt x="118555" y="71021"/>
                    <a:pt x="118080" y="71129"/>
                  </a:cubicBezTo>
                  <a:cubicBezTo>
                    <a:pt x="118121" y="66963"/>
                    <a:pt x="121302" y="64880"/>
                    <a:pt x="124481" y="64880"/>
                  </a:cubicBezTo>
                  <a:close/>
                  <a:moveTo>
                    <a:pt x="77631" y="64934"/>
                  </a:moveTo>
                  <a:cubicBezTo>
                    <a:pt x="80806" y="64934"/>
                    <a:pt x="83981" y="67013"/>
                    <a:pt x="84022" y="71174"/>
                  </a:cubicBezTo>
                  <a:cubicBezTo>
                    <a:pt x="83541" y="71069"/>
                    <a:pt x="83056" y="71017"/>
                    <a:pt x="82576" y="71017"/>
                  </a:cubicBezTo>
                  <a:cubicBezTo>
                    <a:pt x="80721" y="71017"/>
                    <a:pt x="78928" y="71782"/>
                    <a:pt x="77633" y="73163"/>
                  </a:cubicBezTo>
                  <a:lnTo>
                    <a:pt x="77633" y="73172"/>
                  </a:lnTo>
                  <a:cubicBezTo>
                    <a:pt x="76351" y="71801"/>
                    <a:pt x="74559" y="71012"/>
                    <a:pt x="72678" y="71012"/>
                  </a:cubicBezTo>
                  <a:cubicBezTo>
                    <a:pt x="72194" y="71012"/>
                    <a:pt x="71710" y="71066"/>
                    <a:pt x="71235" y="71174"/>
                  </a:cubicBezTo>
                  <a:cubicBezTo>
                    <a:pt x="71275" y="67015"/>
                    <a:pt x="74454" y="64934"/>
                    <a:pt x="77631" y="64934"/>
                  </a:cubicBezTo>
                  <a:close/>
                  <a:moveTo>
                    <a:pt x="100937" y="64934"/>
                  </a:moveTo>
                  <a:cubicBezTo>
                    <a:pt x="104113" y="64934"/>
                    <a:pt x="107288" y="67013"/>
                    <a:pt x="107328" y="71174"/>
                  </a:cubicBezTo>
                  <a:cubicBezTo>
                    <a:pt x="106849" y="71069"/>
                    <a:pt x="106366" y="71017"/>
                    <a:pt x="105887" y="71017"/>
                  </a:cubicBezTo>
                  <a:cubicBezTo>
                    <a:pt x="104037" y="71017"/>
                    <a:pt x="102243" y="71782"/>
                    <a:pt x="100948" y="73163"/>
                  </a:cubicBezTo>
                  <a:lnTo>
                    <a:pt x="100939" y="73172"/>
                  </a:lnTo>
                  <a:cubicBezTo>
                    <a:pt x="99658" y="71801"/>
                    <a:pt x="97866" y="71012"/>
                    <a:pt x="95984" y="71012"/>
                  </a:cubicBezTo>
                  <a:cubicBezTo>
                    <a:pt x="95500" y="71012"/>
                    <a:pt x="95016" y="71066"/>
                    <a:pt x="94541" y="71174"/>
                  </a:cubicBezTo>
                  <a:cubicBezTo>
                    <a:pt x="94582" y="67015"/>
                    <a:pt x="97760" y="64934"/>
                    <a:pt x="100937" y="64934"/>
                  </a:cubicBezTo>
                  <a:close/>
                  <a:moveTo>
                    <a:pt x="53992" y="65081"/>
                  </a:moveTo>
                  <a:cubicBezTo>
                    <a:pt x="57167" y="65081"/>
                    <a:pt x="60344" y="67159"/>
                    <a:pt x="60384" y="71317"/>
                  </a:cubicBezTo>
                  <a:cubicBezTo>
                    <a:pt x="59911" y="71215"/>
                    <a:pt x="59433" y="71165"/>
                    <a:pt x="58960" y="71165"/>
                  </a:cubicBezTo>
                  <a:cubicBezTo>
                    <a:pt x="57101" y="71165"/>
                    <a:pt x="55296" y="71932"/>
                    <a:pt x="54004" y="73324"/>
                  </a:cubicBezTo>
                  <a:cubicBezTo>
                    <a:pt x="52723" y="71944"/>
                    <a:pt x="50922" y="71165"/>
                    <a:pt x="49049" y="71165"/>
                  </a:cubicBezTo>
                  <a:cubicBezTo>
                    <a:pt x="48565" y="71165"/>
                    <a:pt x="48081" y="71219"/>
                    <a:pt x="47606" y="71317"/>
                  </a:cubicBezTo>
                  <a:cubicBezTo>
                    <a:pt x="47642" y="67159"/>
                    <a:pt x="50816" y="65081"/>
                    <a:pt x="53992" y="65081"/>
                  </a:cubicBezTo>
                  <a:close/>
                  <a:moveTo>
                    <a:pt x="7148" y="65122"/>
                  </a:moveTo>
                  <a:cubicBezTo>
                    <a:pt x="10323" y="65122"/>
                    <a:pt x="13498" y="67201"/>
                    <a:pt x="13538" y="71362"/>
                  </a:cubicBezTo>
                  <a:cubicBezTo>
                    <a:pt x="13060" y="71257"/>
                    <a:pt x="12578" y="71206"/>
                    <a:pt x="12099" y="71206"/>
                  </a:cubicBezTo>
                  <a:cubicBezTo>
                    <a:pt x="10245" y="71206"/>
                    <a:pt x="8446" y="71973"/>
                    <a:pt x="7150" y="73369"/>
                  </a:cubicBezTo>
                  <a:lnTo>
                    <a:pt x="7150" y="73360"/>
                  </a:lnTo>
                  <a:cubicBezTo>
                    <a:pt x="5875" y="71988"/>
                    <a:pt x="4096" y="71209"/>
                    <a:pt x="2226" y="71209"/>
                  </a:cubicBezTo>
                  <a:cubicBezTo>
                    <a:pt x="2216" y="71209"/>
                    <a:pt x="2205" y="71210"/>
                    <a:pt x="2194" y="71210"/>
                  </a:cubicBezTo>
                  <a:cubicBezTo>
                    <a:pt x="1711" y="71210"/>
                    <a:pt x="1227" y="71254"/>
                    <a:pt x="752" y="71362"/>
                  </a:cubicBezTo>
                  <a:cubicBezTo>
                    <a:pt x="792" y="67203"/>
                    <a:pt x="3970" y="65122"/>
                    <a:pt x="7148" y="65122"/>
                  </a:cubicBezTo>
                  <a:close/>
                  <a:moveTo>
                    <a:pt x="30463" y="65122"/>
                  </a:moveTo>
                  <a:cubicBezTo>
                    <a:pt x="33638" y="65122"/>
                    <a:pt x="36813" y="67201"/>
                    <a:pt x="36854" y="71362"/>
                  </a:cubicBezTo>
                  <a:cubicBezTo>
                    <a:pt x="36375" y="71257"/>
                    <a:pt x="35893" y="71206"/>
                    <a:pt x="35414" y="71206"/>
                  </a:cubicBezTo>
                  <a:cubicBezTo>
                    <a:pt x="33560" y="71206"/>
                    <a:pt x="31761" y="71973"/>
                    <a:pt x="30465" y="73369"/>
                  </a:cubicBezTo>
                  <a:lnTo>
                    <a:pt x="30465" y="73360"/>
                  </a:lnTo>
                  <a:cubicBezTo>
                    <a:pt x="29191" y="71988"/>
                    <a:pt x="27412" y="71209"/>
                    <a:pt x="25542" y="71209"/>
                  </a:cubicBezTo>
                  <a:cubicBezTo>
                    <a:pt x="25531" y="71209"/>
                    <a:pt x="25520" y="71210"/>
                    <a:pt x="25510" y="71210"/>
                  </a:cubicBezTo>
                  <a:cubicBezTo>
                    <a:pt x="25026" y="71210"/>
                    <a:pt x="24542" y="71254"/>
                    <a:pt x="24067" y="71362"/>
                  </a:cubicBezTo>
                  <a:cubicBezTo>
                    <a:pt x="24107" y="67203"/>
                    <a:pt x="27285" y="65122"/>
                    <a:pt x="30463" y="65122"/>
                  </a:cubicBezTo>
                  <a:close/>
                  <a:moveTo>
                    <a:pt x="129608" y="71351"/>
                  </a:moveTo>
                  <a:cubicBezTo>
                    <a:pt x="130035" y="71351"/>
                    <a:pt x="130466" y="71390"/>
                    <a:pt x="130894" y="71469"/>
                  </a:cubicBezTo>
                  <a:cubicBezTo>
                    <a:pt x="129908" y="72634"/>
                    <a:pt x="129326" y="74140"/>
                    <a:pt x="129415" y="75726"/>
                  </a:cubicBezTo>
                  <a:lnTo>
                    <a:pt x="129406" y="75744"/>
                  </a:lnTo>
                  <a:cubicBezTo>
                    <a:pt x="128156" y="74440"/>
                    <a:pt x="126397" y="73602"/>
                    <a:pt x="124528" y="73602"/>
                  </a:cubicBezTo>
                  <a:cubicBezTo>
                    <a:pt x="124509" y="73602"/>
                    <a:pt x="124489" y="73602"/>
                    <a:pt x="124469" y="73602"/>
                  </a:cubicBezTo>
                  <a:cubicBezTo>
                    <a:pt x="124450" y="73602"/>
                    <a:pt x="124430" y="73602"/>
                    <a:pt x="124410" y="73602"/>
                  </a:cubicBezTo>
                  <a:cubicBezTo>
                    <a:pt x="122541" y="73602"/>
                    <a:pt x="120773" y="74440"/>
                    <a:pt x="119532" y="75744"/>
                  </a:cubicBezTo>
                  <a:cubicBezTo>
                    <a:pt x="119613" y="74149"/>
                    <a:pt x="119030" y="72652"/>
                    <a:pt x="118045" y="71469"/>
                  </a:cubicBezTo>
                  <a:cubicBezTo>
                    <a:pt x="118473" y="71390"/>
                    <a:pt x="118903" y="71351"/>
                    <a:pt x="119331" y="71351"/>
                  </a:cubicBezTo>
                  <a:cubicBezTo>
                    <a:pt x="121264" y="71351"/>
                    <a:pt x="123134" y="72148"/>
                    <a:pt x="124469" y="73593"/>
                  </a:cubicBezTo>
                  <a:cubicBezTo>
                    <a:pt x="125805" y="72148"/>
                    <a:pt x="127675" y="71351"/>
                    <a:pt x="129608" y="71351"/>
                  </a:cubicBezTo>
                  <a:close/>
                  <a:moveTo>
                    <a:pt x="48843" y="71540"/>
                  </a:moveTo>
                  <a:cubicBezTo>
                    <a:pt x="50782" y="71540"/>
                    <a:pt x="52650" y="72343"/>
                    <a:pt x="53995" y="73790"/>
                  </a:cubicBezTo>
                  <a:cubicBezTo>
                    <a:pt x="53975" y="73790"/>
                    <a:pt x="53956" y="73790"/>
                    <a:pt x="53936" y="73790"/>
                  </a:cubicBezTo>
                  <a:cubicBezTo>
                    <a:pt x="52067" y="73790"/>
                    <a:pt x="50299" y="74628"/>
                    <a:pt x="49058" y="75932"/>
                  </a:cubicBezTo>
                  <a:cubicBezTo>
                    <a:pt x="49138" y="74337"/>
                    <a:pt x="48556" y="72840"/>
                    <a:pt x="47561" y="71658"/>
                  </a:cubicBezTo>
                  <a:cubicBezTo>
                    <a:pt x="47989" y="71579"/>
                    <a:pt x="48418" y="71540"/>
                    <a:pt x="48843" y="71540"/>
                  </a:cubicBezTo>
                  <a:close/>
                  <a:moveTo>
                    <a:pt x="59141" y="71540"/>
                  </a:moveTo>
                  <a:cubicBezTo>
                    <a:pt x="59566" y="71540"/>
                    <a:pt x="59994" y="71579"/>
                    <a:pt x="60420" y="71658"/>
                  </a:cubicBezTo>
                  <a:cubicBezTo>
                    <a:pt x="59425" y="72840"/>
                    <a:pt x="58843" y="74346"/>
                    <a:pt x="58932" y="75932"/>
                  </a:cubicBezTo>
                  <a:cubicBezTo>
                    <a:pt x="57682" y="74628"/>
                    <a:pt x="55914" y="73790"/>
                    <a:pt x="54054" y="73790"/>
                  </a:cubicBezTo>
                  <a:cubicBezTo>
                    <a:pt x="54034" y="73790"/>
                    <a:pt x="54015" y="73790"/>
                    <a:pt x="53995" y="73790"/>
                  </a:cubicBezTo>
                  <a:cubicBezTo>
                    <a:pt x="55332" y="72343"/>
                    <a:pt x="57206" y="71540"/>
                    <a:pt x="59141" y="71540"/>
                  </a:cubicBezTo>
                  <a:close/>
                  <a:moveTo>
                    <a:pt x="112810" y="69495"/>
                  </a:moveTo>
                  <a:cubicBezTo>
                    <a:pt x="115985" y="69495"/>
                    <a:pt x="119160" y="71574"/>
                    <a:pt x="119200" y="75735"/>
                  </a:cubicBezTo>
                  <a:cubicBezTo>
                    <a:pt x="118721" y="75630"/>
                    <a:pt x="118239" y="75578"/>
                    <a:pt x="117760" y="75578"/>
                  </a:cubicBezTo>
                  <a:cubicBezTo>
                    <a:pt x="115909" y="75578"/>
                    <a:pt x="114116" y="76343"/>
                    <a:pt x="112821" y="77724"/>
                  </a:cubicBezTo>
                  <a:lnTo>
                    <a:pt x="112812" y="77733"/>
                  </a:lnTo>
                  <a:cubicBezTo>
                    <a:pt x="111530" y="76362"/>
                    <a:pt x="109738" y="75573"/>
                    <a:pt x="107856" y="75573"/>
                  </a:cubicBezTo>
                  <a:cubicBezTo>
                    <a:pt x="107373" y="75573"/>
                    <a:pt x="106889" y="75627"/>
                    <a:pt x="106414" y="75735"/>
                  </a:cubicBezTo>
                  <a:lnTo>
                    <a:pt x="106414" y="75735"/>
                  </a:lnTo>
                  <a:cubicBezTo>
                    <a:pt x="106454" y="71576"/>
                    <a:pt x="109632" y="69495"/>
                    <a:pt x="112810" y="69495"/>
                  </a:cubicBezTo>
                  <a:close/>
                  <a:moveTo>
                    <a:pt x="136139" y="69486"/>
                  </a:moveTo>
                  <a:cubicBezTo>
                    <a:pt x="139313" y="69486"/>
                    <a:pt x="142484" y="71562"/>
                    <a:pt x="142525" y="75717"/>
                  </a:cubicBezTo>
                  <a:lnTo>
                    <a:pt x="142516" y="75735"/>
                  </a:lnTo>
                  <a:cubicBezTo>
                    <a:pt x="142037" y="75630"/>
                    <a:pt x="141554" y="75578"/>
                    <a:pt x="141075" y="75578"/>
                  </a:cubicBezTo>
                  <a:cubicBezTo>
                    <a:pt x="139222" y="75578"/>
                    <a:pt x="137424" y="76345"/>
                    <a:pt x="136136" y="77733"/>
                  </a:cubicBezTo>
                  <a:cubicBezTo>
                    <a:pt x="134854" y="76362"/>
                    <a:pt x="133062" y="75573"/>
                    <a:pt x="131181" y="75573"/>
                  </a:cubicBezTo>
                  <a:cubicBezTo>
                    <a:pt x="130697" y="75573"/>
                    <a:pt x="130213" y="75627"/>
                    <a:pt x="129738" y="75735"/>
                  </a:cubicBezTo>
                  <a:cubicBezTo>
                    <a:pt x="129778" y="71569"/>
                    <a:pt x="132960" y="69486"/>
                    <a:pt x="136139" y="69486"/>
                  </a:cubicBezTo>
                  <a:close/>
                  <a:moveTo>
                    <a:pt x="42333" y="69686"/>
                  </a:moveTo>
                  <a:cubicBezTo>
                    <a:pt x="45509" y="69686"/>
                    <a:pt x="48686" y="71765"/>
                    <a:pt x="48726" y="75923"/>
                  </a:cubicBezTo>
                  <a:cubicBezTo>
                    <a:pt x="48248" y="75818"/>
                    <a:pt x="47765" y="75767"/>
                    <a:pt x="47287" y="75767"/>
                  </a:cubicBezTo>
                  <a:cubicBezTo>
                    <a:pt x="45433" y="75767"/>
                    <a:pt x="43633" y="76534"/>
                    <a:pt x="42337" y="77930"/>
                  </a:cubicBezTo>
                  <a:cubicBezTo>
                    <a:pt x="41056" y="76550"/>
                    <a:pt x="39264" y="75770"/>
                    <a:pt x="37382" y="75770"/>
                  </a:cubicBezTo>
                  <a:cubicBezTo>
                    <a:pt x="36898" y="75770"/>
                    <a:pt x="36415" y="75815"/>
                    <a:pt x="35940" y="75923"/>
                  </a:cubicBezTo>
                  <a:cubicBezTo>
                    <a:pt x="35980" y="71765"/>
                    <a:pt x="39156" y="69686"/>
                    <a:pt x="42333" y="69686"/>
                  </a:cubicBezTo>
                  <a:close/>
                  <a:moveTo>
                    <a:pt x="65651" y="69683"/>
                  </a:moveTo>
                  <a:cubicBezTo>
                    <a:pt x="68826" y="69683"/>
                    <a:pt x="72001" y="71762"/>
                    <a:pt x="72041" y="75923"/>
                  </a:cubicBezTo>
                  <a:cubicBezTo>
                    <a:pt x="71563" y="75818"/>
                    <a:pt x="71081" y="75767"/>
                    <a:pt x="70602" y="75767"/>
                  </a:cubicBezTo>
                  <a:cubicBezTo>
                    <a:pt x="68748" y="75767"/>
                    <a:pt x="66949" y="76534"/>
                    <a:pt x="65653" y="77930"/>
                  </a:cubicBezTo>
                  <a:cubicBezTo>
                    <a:pt x="64371" y="76550"/>
                    <a:pt x="62579" y="75770"/>
                    <a:pt x="60697" y="75770"/>
                  </a:cubicBezTo>
                  <a:cubicBezTo>
                    <a:pt x="60214" y="75770"/>
                    <a:pt x="59730" y="75815"/>
                    <a:pt x="59255" y="75923"/>
                  </a:cubicBezTo>
                  <a:cubicBezTo>
                    <a:pt x="59295" y="71764"/>
                    <a:pt x="62473" y="69683"/>
                    <a:pt x="65651" y="69683"/>
                  </a:cubicBezTo>
                  <a:close/>
                  <a:moveTo>
                    <a:pt x="82884" y="1"/>
                  </a:moveTo>
                  <a:cubicBezTo>
                    <a:pt x="82642" y="699"/>
                    <a:pt x="82534" y="1434"/>
                    <a:pt x="82579" y="2178"/>
                  </a:cubicBezTo>
                  <a:cubicBezTo>
                    <a:pt x="81329" y="875"/>
                    <a:pt x="79570" y="36"/>
                    <a:pt x="77701" y="36"/>
                  </a:cubicBezTo>
                  <a:cubicBezTo>
                    <a:pt x="77681" y="36"/>
                    <a:pt x="77661" y="36"/>
                    <a:pt x="77642" y="36"/>
                  </a:cubicBezTo>
                  <a:cubicBezTo>
                    <a:pt x="77622" y="36"/>
                    <a:pt x="77602" y="36"/>
                    <a:pt x="77582" y="36"/>
                  </a:cubicBezTo>
                  <a:cubicBezTo>
                    <a:pt x="73834" y="36"/>
                    <a:pt x="70494" y="3399"/>
                    <a:pt x="70948" y="7160"/>
                  </a:cubicBezTo>
                  <a:cubicBezTo>
                    <a:pt x="71458" y="7046"/>
                    <a:pt x="71971" y="6991"/>
                    <a:pt x="72481" y="6991"/>
                  </a:cubicBezTo>
                  <a:cubicBezTo>
                    <a:pt x="74418" y="6991"/>
                    <a:pt x="76294" y="7793"/>
                    <a:pt x="77642" y="9248"/>
                  </a:cubicBezTo>
                  <a:cubicBezTo>
                    <a:pt x="77624" y="9248"/>
                    <a:pt x="77606" y="9248"/>
                    <a:pt x="77587" y="9248"/>
                  </a:cubicBezTo>
                  <a:cubicBezTo>
                    <a:pt x="75529" y="9248"/>
                    <a:pt x="73607" y="10256"/>
                    <a:pt x="72355" y="11784"/>
                  </a:cubicBezTo>
                  <a:cubicBezTo>
                    <a:pt x="72756" y="8058"/>
                    <a:pt x="69443" y="4740"/>
                    <a:pt x="65721" y="4740"/>
                  </a:cubicBezTo>
                  <a:cubicBezTo>
                    <a:pt x="65701" y="4740"/>
                    <a:pt x="65682" y="4740"/>
                    <a:pt x="65662" y="4741"/>
                  </a:cubicBezTo>
                  <a:cubicBezTo>
                    <a:pt x="65642" y="4740"/>
                    <a:pt x="65622" y="4740"/>
                    <a:pt x="65602" y="4740"/>
                  </a:cubicBezTo>
                  <a:cubicBezTo>
                    <a:pt x="63733" y="4740"/>
                    <a:pt x="61966" y="5570"/>
                    <a:pt x="60724" y="6873"/>
                  </a:cubicBezTo>
                  <a:cubicBezTo>
                    <a:pt x="60760" y="6138"/>
                    <a:pt x="60662" y="5395"/>
                    <a:pt x="60420" y="4696"/>
                  </a:cubicBezTo>
                  <a:lnTo>
                    <a:pt x="60043" y="4696"/>
                  </a:lnTo>
                  <a:cubicBezTo>
                    <a:pt x="60276" y="5395"/>
                    <a:pt x="60393" y="6130"/>
                    <a:pt x="60393" y="6864"/>
                  </a:cubicBezTo>
                  <a:cubicBezTo>
                    <a:pt x="59920" y="6762"/>
                    <a:pt x="59442" y="6713"/>
                    <a:pt x="58969" y="6713"/>
                  </a:cubicBezTo>
                  <a:cubicBezTo>
                    <a:pt x="57110" y="6713"/>
                    <a:pt x="55305" y="7479"/>
                    <a:pt x="54013" y="8871"/>
                  </a:cubicBezTo>
                  <a:cubicBezTo>
                    <a:pt x="52732" y="7492"/>
                    <a:pt x="50939" y="6712"/>
                    <a:pt x="49058" y="6712"/>
                  </a:cubicBezTo>
                  <a:cubicBezTo>
                    <a:pt x="48574" y="6712"/>
                    <a:pt x="48090" y="6766"/>
                    <a:pt x="47615" y="6864"/>
                  </a:cubicBezTo>
                  <a:cubicBezTo>
                    <a:pt x="47615" y="6130"/>
                    <a:pt x="47732" y="5395"/>
                    <a:pt x="47965" y="4696"/>
                  </a:cubicBezTo>
                  <a:lnTo>
                    <a:pt x="47588" y="4696"/>
                  </a:lnTo>
                  <a:cubicBezTo>
                    <a:pt x="47346" y="5395"/>
                    <a:pt x="47248" y="6138"/>
                    <a:pt x="47284" y="6873"/>
                  </a:cubicBezTo>
                  <a:cubicBezTo>
                    <a:pt x="46049" y="5577"/>
                    <a:pt x="44293" y="4740"/>
                    <a:pt x="42434" y="4740"/>
                  </a:cubicBezTo>
                  <a:cubicBezTo>
                    <a:pt x="42405" y="4740"/>
                    <a:pt x="42376" y="4740"/>
                    <a:pt x="42346" y="4741"/>
                  </a:cubicBezTo>
                  <a:cubicBezTo>
                    <a:pt x="42319" y="4740"/>
                    <a:pt x="42291" y="4740"/>
                    <a:pt x="42263" y="4740"/>
                  </a:cubicBezTo>
                  <a:cubicBezTo>
                    <a:pt x="40287" y="4740"/>
                    <a:pt x="38431" y="5684"/>
                    <a:pt x="37185" y="7124"/>
                  </a:cubicBezTo>
                  <a:cubicBezTo>
                    <a:pt x="37480" y="3457"/>
                    <a:pt x="34193" y="233"/>
                    <a:pt x="30519" y="233"/>
                  </a:cubicBezTo>
                  <a:cubicBezTo>
                    <a:pt x="30504" y="233"/>
                    <a:pt x="30489" y="233"/>
                    <a:pt x="30474" y="234"/>
                  </a:cubicBezTo>
                  <a:cubicBezTo>
                    <a:pt x="30454" y="233"/>
                    <a:pt x="30434" y="233"/>
                    <a:pt x="30415" y="233"/>
                  </a:cubicBezTo>
                  <a:cubicBezTo>
                    <a:pt x="28546" y="233"/>
                    <a:pt x="26787" y="1072"/>
                    <a:pt x="25536" y="2375"/>
                  </a:cubicBezTo>
                  <a:cubicBezTo>
                    <a:pt x="25581" y="1640"/>
                    <a:pt x="25474" y="897"/>
                    <a:pt x="25232" y="198"/>
                  </a:cubicBezTo>
                  <a:lnTo>
                    <a:pt x="24864" y="198"/>
                  </a:lnTo>
                  <a:cubicBezTo>
                    <a:pt x="25088" y="897"/>
                    <a:pt x="25214" y="1631"/>
                    <a:pt x="25214" y="2366"/>
                  </a:cubicBezTo>
                  <a:cubicBezTo>
                    <a:pt x="24739" y="2264"/>
                    <a:pt x="24260" y="2214"/>
                    <a:pt x="23785" y="2214"/>
                  </a:cubicBezTo>
                  <a:cubicBezTo>
                    <a:pt x="21922" y="2214"/>
                    <a:pt x="20117" y="2981"/>
                    <a:pt x="18825" y="4373"/>
                  </a:cubicBezTo>
                  <a:cubicBezTo>
                    <a:pt x="17544" y="2993"/>
                    <a:pt x="15752" y="2214"/>
                    <a:pt x="13870" y="2214"/>
                  </a:cubicBezTo>
                  <a:cubicBezTo>
                    <a:pt x="13386" y="2214"/>
                    <a:pt x="12902" y="2268"/>
                    <a:pt x="12427" y="2366"/>
                  </a:cubicBezTo>
                  <a:cubicBezTo>
                    <a:pt x="12427" y="1631"/>
                    <a:pt x="12544" y="897"/>
                    <a:pt x="12777" y="198"/>
                  </a:cubicBezTo>
                  <a:lnTo>
                    <a:pt x="12382" y="198"/>
                  </a:lnTo>
                  <a:cubicBezTo>
                    <a:pt x="12141" y="897"/>
                    <a:pt x="12042" y="1640"/>
                    <a:pt x="12078" y="2375"/>
                  </a:cubicBezTo>
                  <a:cubicBezTo>
                    <a:pt x="10836" y="1072"/>
                    <a:pt x="9069" y="233"/>
                    <a:pt x="7200" y="233"/>
                  </a:cubicBezTo>
                  <a:cubicBezTo>
                    <a:pt x="7180" y="233"/>
                    <a:pt x="7160" y="233"/>
                    <a:pt x="7141" y="234"/>
                  </a:cubicBezTo>
                  <a:cubicBezTo>
                    <a:pt x="7126" y="233"/>
                    <a:pt x="7111" y="233"/>
                    <a:pt x="7096" y="233"/>
                  </a:cubicBezTo>
                  <a:cubicBezTo>
                    <a:pt x="3342" y="233"/>
                    <a:pt x="1" y="3600"/>
                    <a:pt x="456" y="7366"/>
                  </a:cubicBezTo>
                  <a:cubicBezTo>
                    <a:pt x="966" y="7252"/>
                    <a:pt x="1482" y="7196"/>
                    <a:pt x="1994" y="7196"/>
                  </a:cubicBezTo>
                  <a:cubicBezTo>
                    <a:pt x="3926" y="7196"/>
                    <a:pt x="5804" y="7993"/>
                    <a:pt x="7149" y="9445"/>
                  </a:cubicBezTo>
                  <a:lnTo>
                    <a:pt x="7149" y="9445"/>
                  </a:lnTo>
                  <a:cubicBezTo>
                    <a:pt x="7147" y="9445"/>
                    <a:pt x="7144" y="9445"/>
                    <a:pt x="7141" y="9445"/>
                  </a:cubicBezTo>
                  <a:cubicBezTo>
                    <a:pt x="7121" y="9445"/>
                    <a:pt x="7101" y="9445"/>
                    <a:pt x="7081" y="9445"/>
                  </a:cubicBezTo>
                  <a:cubicBezTo>
                    <a:pt x="3333" y="9445"/>
                    <a:pt x="1" y="12816"/>
                    <a:pt x="456" y="16569"/>
                  </a:cubicBezTo>
                  <a:cubicBezTo>
                    <a:pt x="961" y="16457"/>
                    <a:pt x="1471" y="16403"/>
                    <a:pt x="1977" y="16403"/>
                  </a:cubicBezTo>
                  <a:cubicBezTo>
                    <a:pt x="3909" y="16403"/>
                    <a:pt x="5782" y="17198"/>
                    <a:pt x="7132" y="18647"/>
                  </a:cubicBezTo>
                  <a:cubicBezTo>
                    <a:pt x="7112" y="18647"/>
                    <a:pt x="7092" y="18647"/>
                    <a:pt x="7072" y="18647"/>
                  </a:cubicBezTo>
                  <a:cubicBezTo>
                    <a:pt x="3333" y="18647"/>
                    <a:pt x="1" y="22009"/>
                    <a:pt x="456" y="25771"/>
                  </a:cubicBezTo>
                  <a:cubicBezTo>
                    <a:pt x="965" y="25657"/>
                    <a:pt x="1479" y="25602"/>
                    <a:pt x="1989" y="25602"/>
                  </a:cubicBezTo>
                  <a:cubicBezTo>
                    <a:pt x="3926" y="25602"/>
                    <a:pt x="5802" y="26404"/>
                    <a:pt x="7150" y="27859"/>
                  </a:cubicBezTo>
                  <a:cubicBezTo>
                    <a:pt x="8483" y="26416"/>
                    <a:pt x="10349" y="25613"/>
                    <a:pt x="12278" y="25613"/>
                  </a:cubicBezTo>
                  <a:cubicBezTo>
                    <a:pt x="12709" y="25613"/>
                    <a:pt x="13143" y="25653"/>
                    <a:pt x="13574" y="25735"/>
                  </a:cubicBezTo>
                  <a:cubicBezTo>
                    <a:pt x="12580" y="26909"/>
                    <a:pt x="11997" y="28414"/>
                    <a:pt x="12087" y="30000"/>
                  </a:cubicBezTo>
                  <a:cubicBezTo>
                    <a:pt x="10837" y="28697"/>
                    <a:pt x="9069" y="27867"/>
                    <a:pt x="7209" y="27867"/>
                  </a:cubicBezTo>
                  <a:cubicBezTo>
                    <a:pt x="7189" y="27867"/>
                    <a:pt x="7169" y="27867"/>
                    <a:pt x="7150" y="27868"/>
                  </a:cubicBezTo>
                  <a:cubicBezTo>
                    <a:pt x="7130" y="27867"/>
                    <a:pt x="7110" y="27867"/>
                    <a:pt x="7090" y="27867"/>
                  </a:cubicBezTo>
                  <a:cubicBezTo>
                    <a:pt x="3342" y="27867"/>
                    <a:pt x="1" y="31230"/>
                    <a:pt x="456" y="34991"/>
                  </a:cubicBezTo>
                  <a:cubicBezTo>
                    <a:pt x="968" y="34875"/>
                    <a:pt x="1485" y="34819"/>
                    <a:pt x="1999" y="34819"/>
                  </a:cubicBezTo>
                  <a:cubicBezTo>
                    <a:pt x="3903" y="34819"/>
                    <a:pt x="5755" y="35598"/>
                    <a:pt x="7096" y="37016"/>
                  </a:cubicBezTo>
                  <a:cubicBezTo>
                    <a:pt x="3341" y="37016"/>
                    <a:pt x="8" y="40377"/>
                    <a:pt x="456" y="44140"/>
                  </a:cubicBezTo>
                  <a:cubicBezTo>
                    <a:pt x="968" y="44025"/>
                    <a:pt x="1485" y="43970"/>
                    <a:pt x="1997" y="43970"/>
                  </a:cubicBezTo>
                  <a:cubicBezTo>
                    <a:pt x="3931" y="43970"/>
                    <a:pt x="5804" y="44767"/>
                    <a:pt x="7150" y="46219"/>
                  </a:cubicBezTo>
                  <a:cubicBezTo>
                    <a:pt x="8485" y="44773"/>
                    <a:pt x="10355" y="43977"/>
                    <a:pt x="12288" y="43977"/>
                  </a:cubicBezTo>
                  <a:cubicBezTo>
                    <a:pt x="12715" y="43977"/>
                    <a:pt x="13146" y="44016"/>
                    <a:pt x="13574" y="44095"/>
                  </a:cubicBezTo>
                  <a:cubicBezTo>
                    <a:pt x="12580" y="45278"/>
                    <a:pt x="11997" y="46774"/>
                    <a:pt x="12087" y="48369"/>
                  </a:cubicBezTo>
                  <a:cubicBezTo>
                    <a:pt x="10837" y="47066"/>
                    <a:pt x="9069" y="46227"/>
                    <a:pt x="7208" y="46227"/>
                  </a:cubicBezTo>
                  <a:cubicBezTo>
                    <a:pt x="7189" y="46227"/>
                    <a:pt x="7169" y="46228"/>
                    <a:pt x="7150" y="46228"/>
                  </a:cubicBezTo>
                  <a:cubicBezTo>
                    <a:pt x="7130" y="46228"/>
                    <a:pt x="7110" y="46227"/>
                    <a:pt x="7090" y="46227"/>
                  </a:cubicBezTo>
                  <a:cubicBezTo>
                    <a:pt x="3342" y="46227"/>
                    <a:pt x="1" y="49590"/>
                    <a:pt x="456" y="53351"/>
                  </a:cubicBezTo>
                  <a:cubicBezTo>
                    <a:pt x="966" y="53237"/>
                    <a:pt x="1482" y="53181"/>
                    <a:pt x="1993" y="53181"/>
                  </a:cubicBezTo>
                  <a:cubicBezTo>
                    <a:pt x="3922" y="53181"/>
                    <a:pt x="5795" y="53978"/>
                    <a:pt x="7141" y="55430"/>
                  </a:cubicBezTo>
                  <a:cubicBezTo>
                    <a:pt x="7121" y="55430"/>
                    <a:pt x="7101" y="55430"/>
                    <a:pt x="7081" y="55430"/>
                  </a:cubicBezTo>
                  <a:cubicBezTo>
                    <a:pt x="3333" y="55430"/>
                    <a:pt x="1" y="58792"/>
                    <a:pt x="456" y="62554"/>
                  </a:cubicBezTo>
                  <a:cubicBezTo>
                    <a:pt x="968" y="62439"/>
                    <a:pt x="1485" y="62383"/>
                    <a:pt x="1997" y="62383"/>
                  </a:cubicBezTo>
                  <a:cubicBezTo>
                    <a:pt x="3931" y="62383"/>
                    <a:pt x="5804" y="63180"/>
                    <a:pt x="7150" y="64633"/>
                  </a:cubicBezTo>
                  <a:cubicBezTo>
                    <a:pt x="8485" y="63187"/>
                    <a:pt x="10355" y="62390"/>
                    <a:pt x="12288" y="62390"/>
                  </a:cubicBezTo>
                  <a:cubicBezTo>
                    <a:pt x="12715" y="62390"/>
                    <a:pt x="13146" y="62429"/>
                    <a:pt x="13574" y="62509"/>
                  </a:cubicBezTo>
                  <a:cubicBezTo>
                    <a:pt x="12580" y="63692"/>
                    <a:pt x="11997" y="65188"/>
                    <a:pt x="12087" y="66783"/>
                  </a:cubicBezTo>
                  <a:cubicBezTo>
                    <a:pt x="10837" y="65480"/>
                    <a:pt x="9069" y="64641"/>
                    <a:pt x="7208" y="64641"/>
                  </a:cubicBezTo>
                  <a:cubicBezTo>
                    <a:pt x="7189" y="64641"/>
                    <a:pt x="7169" y="64641"/>
                    <a:pt x="7150" y="64642"/>
                  </a:cubicBezTo>
                  <a:cubicBezTo>
                    <a:pt x="7130" y="64641"/>
                    <a:pt x="7110" y="64641"/>
                    <a:pt x="7090" y="64641"/>
                  </a:cubicBezTo>
                  <a:cubicBezTo>
                    <a:pt x="3342" y="64641"/>
                    <a:pt x="1" y="68004"/>
                    <a:pt x="456" y="71765"/>
                  </a:cubicBezTo>
                  <a:cubicBezTo>
                    <a:pt x="965" y="71651"/>
                    <a:pt x="1479" y="71596"/>
                    <a:pt x="1989" y="71596"/>
                  </a:cubicBezTo>
                  <a:cubicBezTo>
                    <a:pt x="3926" y="71596"/>
                    <a:pt x="5802" y="72399"/>
                    <a:pt x="7150" y="73853"/>
                  </a:cubicBezTo>
                  <a:cubicBezTo>
                    <a:pt x="8483" y="72402"/>
                    <a:pt x="10349" y="71599"/>
                    <a:pt x="12279" y="71599"/>
                  </a:cubicBezTo>
                  <a:cubicBezTo>
                    <a:pt x="12709" y="71599"/>
                    <a:pt x="13143" y="71639"/>
                    <a:pt x="13574" y="71720"/>
                  </a:cubicBezTo>
                  <a:cubicBezTo>
                    <a:pt x="13037" y="72348"/>
                    <a:pt x="12624" y="73082"/>
                    <a:pt x="12365" y="73862"/>
                  </a:cubicBezTo>
                  <a:lnTo>
                    <a:pt x="12741" y="73862"/>
                  </a:lnTo>
                  <a:cubicBezTo>
                    <a:pt x="13637" y="71119"/>
                    <a:pt x="16222" y="69746"/>
                    <a:pt x="18806" y="69746"/>
                  </a:cubicBezTo>
                  <a:cubicBezTo>
                    <a:pt x="21388" y="69746"/>
                    <a:pt x="23969" y="71117"/>
                    <a:pt x="24864" y="73862"/>
                  </a:cubicBezTo>
                  <a:lnTo>
                    <a:pt x="25241" y="73862"/>
                  </a:lnTo>
                  <a:cubicBezTo>
                    <a:pt x="24981" y="73073"/>
                    <a:pt x="24569" y="72339"/>
                    <a:pt x="24031" y="71702"/>
                  </a:cubicBezTo>
                  <a:cubicBezTo>
                    <a:pt x="24457" y="71623"/>
                    <a:pt x="24885" y="71585"/>
                    <a:pt x="25310" y="71585"/>
                  </a:cubicBezTo>
                  <a:cubicBezTo>
                    <a:pt x="27245" y="71585"/>
                    <a:pt x="29120" y="72387"/>
                    <a:pt x="30465" y="73835"/>
                  </a:cubicBezTo>
                  <a:cubicBezTo>
                    <a:pt x="31802" y="72382"/>
                    <a:pt x="33677" y="71582"/>
                    <a:pt x="35611" y="71582"/>
                  </a:cubicBezTo>
                  <a:cubicBezTo>
                    <a:pt x="36087" y="71582"/>
                    <a:pt x="36566" y="71630"/>
                    <a:pt x="37042" y="71729"/>
                  </a:cubicBezTo>
                  <a:cubicBezTo>
                    <a:pt x="36011" y="72993"/>
                    <a:pt x="35438" y="74615"/>
                    <a:pt x="35644" y="76308"/>
                  </a:cubicBezTo>
                  <a:cubicBezTo>
                    <a:pt x="36151" y="76194"/>
                    <a:pt x="36664" y="76139"/>
                    <a:pt x="37173" y="76139"/>
                  </a:cubicBezTo>
                  <a:cubicBezTo>
                    <a:pt x="39108" y="76139"/>
                    <a:pt x="40989" y="76942"/>
                    <a:pt x="42337" y="78396"/>
                  </a:cubicBezTo>
                  <a:cubicBezTo>
                    <a:pt x="43675" y="76948"/>
                    <a:pt x="45548" y="76146"/>
                    <a:pt x="47484" y="76146"/>
                  </a:cubicBezTo>
                  <a:cubicBezTo>
                    <a:pt x="47908" y="76146"/>
                    <a:pt x="48336" y="76184"/>
                    <a:pt x="48762" y="76263"/>
                  </a:cubicBezTo>
                  <a:cubicBezTo>
                    <a:pt x="48224" y="76899"/>
                    <a:pt x="47812" y="77625"/>
                    <a:pt x="47552" y="78414"/>
                  </a:cubicBezTo>
                  <a:lnTo>
                    <a:pt x="47929" y="78414"/>
                  </a:lnTo>
                  <a:cubicBezTo>
                    <a:pt x="48825" y="75666"/>
                    <a:pt x="51408" y="74291"/>
                    <a:pt x="53990" y="74291"/>
                  </a:cubicBezTo>
                  <a:cubicBezTo>
                    <a:pt x="56571" y="74291"/>
                    <a:pt x="59152" y="75664"/>
                    <a:pt x="60052" y="78414"/>
                  </a:cubicBezTo>
                  <a:lnTo>
                    <a:pt x="60438" y="78414"/>
                  </a:lnTo>
                  <a:cubicBezTo>
                    <a:pt x="60169" y="77625"/>
                    <a:pt x="59766" y="76891"/>
                    <a:pt x="59228" y="76263"/>
                  </a:cubicBezTo>
                  <a:cubicBezTo>
                    <a:pt x="59656" y="76184"/>
                    <a:pt x="60087" y="76145"/>
                    <a:pt x="60514" y="76145"/>
                  </a:cubicBezTo>
                  <a:cubicBezTo>
                    <a:pt x="62447" y="76145"/>
                    <a:pt x="64319" y="76941"/>
                    <a:pt x="65662" y="78387"/>
                  </a:cubicBezTo>
                  <a:cubicBezTo>
                    <a:pt x="67002" y="76933"/>
                    <a:pt x="68877" y="76130"/>
                    <a:pt x="70814" y="76130"/>
                  </a:cubicBezTo>
                  <a:cubicBezTo>
                    <a:pt x="71323" y="76130"/>
                    <a:pt x="71837" y="76185"/>
                    <a:pt x="72346" y="76299"/>
                  </a:cubicBezTo>
                  <a:cubicBezTo>
                    <a:pt x="72801" y="72547"/>
                    <a:pt x="69460" y="69175"/>
                    <a:pt x="65712" y="69175"/>
                  </a:cubicBezTo>
                  <a:cubicBezTo>
                    <a:pt x="65698" y="69175"/>
                    <a:pt x="65684" y="69175"/>
                    <a:pt x="65669" y="69175"/>
                  </a:cubicBezTo>
                  <a:lnTo>
                    <a:pt x="65669" y="69175"/>
                  </a:lnTo>
                  <a:cubicBezTo>
                    <a:pt x="67009" y="67731"/>
                    <a:pt x="68871" y="66936"/>
                    <a:pt x="70797" y="66936"/>
                  </a:cubicBezTo>
                  <a:cubicBezTo>
                    <a:pt x="71279" y="66936"/>
                    <a:pt x="71765" y="66986"/>
                    <a:pt x="72248" y="67088"/>
                  </a:cubicBezTo>
                  <a:cubicBezTo>
                    <a:pt x="71271" y="68333"/>
                    <a:pt x="70742" y="69901"/>
                    <a:pt x="70939" y="71559"/>
                  </a:cubicBezTo>
                  <a:cubicBezTo>
                    <a:pt x="71452" y="71445"/>
                    <a:pt x="71968" y="71389"/>
                    <a:pt x="72480" y="71389"/>
                  </a:cubicBezTo>
                  <a:cubicBezTo>
                    <a:pt x="74414" y="71389"/>
                    <a:pt x="76287" y="72186"/>
                    <a:pt x="77633" y="73638"/>
                  </a:cubicBezTo>
                  <a:cubicBezTo>
                    <a:pt x="78970" y="72190"/>
                    <a:pt x="80844" y="71388"/>
                    <a:pt x="82779" y="71388"/>
                  </a:cubicBezTo>
                  <a:cubicBezTo>
                    <a:pt x="83204" y="71388"/>
                    <a:pt x="83632" y="71426"/>
                    <a:pt x="84057" y="71505"/>
                  </a:cubicBezTo>
                  <a:cubicBezTo>
                    <a:pt x="83520" y="72141"/>
                    <a:pt x="83108" y="72867"/>
                    <a:pt x="82848" y="73656"/>
                  </a:cubicBezTo>
                  <a:lnTo>
                    <a:pt x="83224" y="73656"/>
                  </a:lnTo>
                  <a:cubicBezTo>
                    <a:pt x="84120" y="70909"/>
                    <a:pt x="86703" y="69536"/>
                    <a:pt x="89286" y="69536"/>
                  </a:cubicBezTo>
                  <a:cubicBezTo>
                    <a:pt x="91869" y="69536"/>
                    <a:pt x="94452" y="70909"/>
                    <a:pt x="95348" y="73656"/>
                  </a:cubicBezTo>
                  <a:lnTo>
                    <a:pt x="95724" y="73656"/>
                  </a:lnTo>
                  <a:cubicBezTo>
                    <a:pt x="95464" y="72867"/>
                    <a:pt x="95052" y="72141"/>
                    <a:pt x="94514" y="71505"/>
                  </a:cubicBezTo>
                  <a:cubicBezTo>
                    <a:pt x="94942" y="71426"/>
                    <a:pt x="95371" y="71388"/>
                    <a:pt x="95797" y="71388"/>
                  </a:cubicBezTo>
                  <a:cubicBezTo>
                    <a:pt x="97737" y="71388"/>
                    <a:pt x="99611" y="72190"/>
                    <a:pt x="100948" y="73638"/>
                  </a:cubicBezTo>
                  <a:cubicBezTo>
                    <a:pt x="102293" y="72185"/>
                    <a:pt x="104163" y="71385"/>
                    <a:pt x="106095" y="71385"/>
                  </a:cubicBezTo>
                  <a:cubicBezTo>
                    <a:pt x="106570" y="71385"/>
                    <a:pt x="107049" y="71433"/>
                    <a:pt x="107525" y="71532"/>
                  </a:cubicBezTo>
                  <a:cubicBezTo>
                    <a:pt x="106495" y="72796"/>
                    <a:pt x="105921" y="74417"/>
                    <a:pt x="106127" y="76111"/>
                  </a:cubicBezTo>
                  <a:cubicBezTo>
                    <a:pt x="106637" y="75997"/>
                    <a:pt x="107150" y="75942"/>
                    <a:pt x="107660" y="75942"/>
                  </a:cubicBezTo>
                  <a:cubicBezTo>
                    <a:pt x="109597" y="75942"/>
                    <a:pt x="111473" y="76744"/>
                    <a:pt x="112821" y="78199"/>
                  </a:cubicBezTo>
                  <a:cubicBezTo>
                    <a:pt x="114158" y="76751"/>
                    <a:pt x="116031" y="75948"/>
                    <a:pt x="117967" y="75948"/>
                  </a:cubicBezTo>
                  <a:cubicBezTo>
                    <a:pt x="118392" y="75948"/>
                    <a:pt x="118820" y="75987"/>
                    <a:pt x="119245" y="76066"/>
                  </a:cubicBezTo>
                  <a:cubicBezTo>
                    <a:pt x="118708" y="76702"/>
                    <a:pt x="118295" y="77428"/>
                    <a:pt x="118036" y="78217"/>
                  </a:cubicBezTo>
                  <a:lnTo>
                    <a:pt x="118412" y="78217"/>
                  </a:lnTo>
                  <a:cubicBezTo>
                    <a:pt x="119308" y="75474"/>
                    <a:pt x="121893" y="74100"/>
                    <a:pt x="124477" y="74100"/>
                  </a:cubicBezTo>
                  <a:cubicBezTo>
                    <a:pt x="127059" y="74100"/>
                    <a:pt x="129640" y="75471"/>
                    <a:pt x="130536" y="78217"/>
                  </a:cubicBezTo>
                  <a:lnTo>
                    <a:pt x="130912" y="78217"/>
                  </a:lnTo>
                  <a:cubicBezTo>
                    <a:pt x="130652" y="77428"/>
                    <a:pt x="130240" y="76702"/>
                    <a:pt x="129702" y="76066"/>
                  </a:cubicBezTo>
                  <a:cubicBezTo>
                    <a:pt x="130130" y="75987"/>
                    <a:pt x="130558" y="75948"/>
                    <a:pt x="130984" y="75948"/>
                  </a:cubicBezTo>
                  <a:cubicBezTo>
                    <a:pt x="132922" y="75948"/>
                    <a:pt x="134791" y="76751"/>
                    <a:pt x="136136" y="78199"/>
                  </a:cubicBezTo>
                  <a:cubicBezTo>
                    <a:pt x="137484" y="76744"/>
                    <a:pt x="139360" y="75942"/>
                    <a:pt x="141292" y="75942"/>
                  </a:cubicBezTo>
                  <a:cubicBezTo>
                    <a:pt x="141801" y="75942"/>
                    <a:pt x="142313" y="75997"/>
                    <a:pt x="142820" y="76111"/>
                  </a:cubicBezTo>
                  <a:cubicBezTo>
                    <a:pt x="143275" y="72358"/>
                    <a:pt x="139935" y="68987"/>
                    <a:pt x="136195" y="68987"/>
                  </a:cubicBezTo>
                  <a:cubicBezTo>
                    <a:pt x="136175" y="68987"/>
                    <a:pt x="136156" y="68987"/>
                    <a:pt x="136136" y="68987"/>
                  </a:cubicBezTo>
                  <a:cubicBezTo>
                    <a:pt x="136116" y="68987"/>
                    <a:pt x="136096" y="68987"/>
                    <a:pt x="136077" y="68987"/>
                  </a:cubicBezTo>
                  <a:cubicBezTo>
                    <a:pt x="134208" y="68987"/>
                    <a:pt x="132440" y="69825"/>
                    <a:pt x="131199" y="71129"/>
                  </a:cubicBezTo>
                  <a:cubicBezTo>
                    <a:pt x="131279" y="69534"/>
                    <a:pt x="130697" y="68038"/>
                    <a:pt x="129702" y="66855"/>
                  </a:cubicBezTo>
                  <a:cubicBezTo>
                    <a:pt x="130132" y="66775"/>
                    <a:pt x="130564" y="66736"/>
                    <a:pt x="130992" y="66736"/>
                  </a:cubicBezTo>
                  <a:cubicBezTo>
                    <a:pt x="132927" y="66736"/>
                    <a:pt x="134793" y="67533"/>
                    <a:pt x="136136" y="68978"/>
                  </a:cubicBezTo>
                  <a:cubicBezTo>
                    <a:pt x="137482" y="67526"/>
                    <a:pt x="139354" y="66729"/>
                    <a:pt x="141284" y="66729"/>
                  </a:cubicBezTo>
                  <a:cubicBezTo>
                    <a:pt x="141795" y="66729"/>
                    <a:pt x="142310" y="66785"/>
                    <a:pt x="142820" y="66900"/>
                  </a:cubicBezTo>
                  <a:cubicBezTo>
                    <a:pt x="143276" y="63142"/>
                    <a:pt x="139935" y="59776"/>
                    <a:pt x="136189" y="59776"/>
                  </a:cubicBezTo>
                  <a:cubicBezTo>
                    <a:pt x="136175" y="59776"/>
                    <a:pt x="136160" y="59776"/>
                    <a:pt x="136145" y="59776"/>
                  </a:cubicBezTo>
                  <a:cubicBezTo>
                    <a:pt x="137492" y="58329"/>
                    <a:pt x="139362" y="57528"/>
                    <a:pt x="141292" y="57528"/>
                  </a:cubicBezTo>
                  <a:cubicBezTo>
                    <a:pt x="141800" y="57528"/>
                    <a:pt x="142312" y="57583"/>
                    <a:pt x="142820" y="57697"/>
                  </a:cubicBezTo>
                  <a:cubicBezTo>
                    <a:pt x="143275" y="53945"/>
                    <a:pt x="139935" y="50573"/>
                    <a:pt x="136195" y="50573"/>
                  </a:cubicBezTo>
                  <a:cubicBezTo>
                    <a:pt x="136175" y="50573"/>
                    <a:pt x="136156" y="50573"/>
                    <a:pt x="136136" y="50574"/>
                  </a:cubicBezTo>
                  <a:cubicBezTo>
                    <a:pt x="137486" y="49117"/>
                    <a:pt x="139365" y="48320"/>
                    <a:pt x="141300" y="48320"/>
                  </a:cubicBezTo>
                  <a:cubicBezTo>
                    <a:pt x="141806" y="48320"/>
                    <a:pt x="142315" y="48374"/>
                    <a:pt x="142820" y="48486"/>
                  </a:cubicBezTo>
                  <a:cubicBezTo>
                    <a:pt x="143276" y="44728"/>
                    <a:pt x="139935" y="41362"/>
                    <a:pt x="136181" y="41362"/>
                  </a:cubicBezTo>
                  <a:cubicBezTo>
                    <a:pt x="136166" y="41362"/>
                    <a:pt x="136151" y="41362"/>
                    <a:pt x="136136" y="41362"/>
                  </a:cubicBezTo>
                  <a:cubicBezTo>
                    <a:pt x="137483" y="39915"/>
                    <a:pt x="139359" y="39114"/>
                    <a:pt x="141291" y="39114"/>
                  </a:cubicBezTo>
                  <a:cubicBezTo>
                    <a:pt x="141800" y="39114"/>
                    <a:pt x="142312" y="39169"/>
                    <a:pt x="142820" y="39283"/>
                  </a:cubicBezTo>
                  <a:cubicBezTo>
                    <a:pt x="143275" y="35522"/>
                    <a:pt x="139935" y="32159"/>
                    <a:pt x="136195" y="32159"/>
                  </a:cubicBezTo>
                  <a:cubicBezTo>
                    <a:pt x="136175" y="32159"/>
                    <a:pt x="136156" y="32160"/>
                    <a:pt x="136136" y="32160"/>
                  </a:cubicBezTo>
                  <a:cubicBezTo>
                    <a:pt x="136116" y="32160"/>
                    <a:pt x="136096" y="32159"/>
                    <a:pt x="136077" y="32159"/>
                  </a:cubicBezTo>
                  <a:cubicBezTo>
                    <a:pt x="134208" y="32159"/>
                    <a:pt x="132440" y="32998"/>
                    <a:pt x="131199" y="34301"/>
                  </a:cubicBezTo>
                  <a:cubicBezTo>
                    <a:pt x="131279" y="32706"/>
                    <a:pt x="130697" y="31210"/>
                    <a:pt x="129711" y="30027"/>
                  </a:cubicBezTo>
                  <a:cubicBezTo>
                    <a:pt x="130140" y="29948"/>
                    <a:pt x="130570" y="29909"/>
                    <a:pt x="130997" y="29909"/>
                  </a:cubicBezTo>
                  <a:cubicBezTo>
                    <a:pt x="132927" y="29909"/>
                    <a:pt x="134793" y="30705"/>
                    <a:pt x="136136" y="32151"/>
                  </a:cubicBezTo>
                  <a:cubicBezTo>
                    <a:pt x="137482" y="30699"/>
                    <a:pt x="139354" y="29902"/>
                    <a:pt x="141284" y="29902"/>
                  </a:cubicBezTo>
                  <a:cubicBezTo>
                    <a:pt x="141795" y="29902"/>
                    <a:pt x="142310" y="29957"/>
                    <a:pt x="142820" y="30072"/>
                  </a:cubicBezTo>
                  <a:cubicBezTo>
                    <a:pt x="143276" y="26315"/>
                    <a:pt x="139935" y="22948"/>
                    <a:pt x="136189" y="22948"/>
                  </a:cubicBezTo>
                  <a:cubicBezTo>
                    <a:pt x="136175" y="22948"/>
                    <a:pt x="136160" y="22948"/>
                    <a:pt x="136145" y="22948"/>
                  </a:cubicBezTo>
                  <a:cubicBezTo>
                    <a:pt x="137491" y="21496"/>
                    <a:pt x="139358" y="20699"/>
                    <a:pt x="141285" y="20699"/>
                  </a:cubicBezTo>
                  <a:cubicBezTo>
                    <a:pt x="141795" y="20699"/>
                    <a:pt x="142310" y="20755"/>
                    <a:pt x="142820" y="20870"/>
                  </a:cubicBezTo>
                  <a:cubicBezTo>
                    <a:pt x="143275" y="17108"/>
                    <a:pt x="139935" y="13746"/>
                    <a:pt x="136195" y="13746"/>
                  </a:cubicBezTo>
                  <a:cubicBezTo>
                    <a:pt x="136175" y="13746"/>
                    <a:pt x="136156" y="13746"/>
                    <a:pt x="136136" y="13746"/>
                  </a:cubicBezTo>
                  <a:cubicBezTo>
                    <a:pt x="137484" y="12292"/>
                    <a:pt x="139360" y="11489"/>
                    <a:pt x="141292" y="11489"/>
                  </a:cubicBezTo>
                  <a:cubicBezTo>
                    <a:pt x="141801" y="11489"/>
                    <a:pt x="142313" y="11544"/>
                    <a:pt x="142820" y="11658"/>
                  </a:cubicBezTo>
                  <a:cubicBezTo>
                    <a:pt x="143275" y="7906"/>
                    <a:pt x="139935" y="4534"/>
                    <a:pt x="136195" y="4534"/>
                  </a:cubicBezTo>
                  <a:cubicBezTo>
                    <a:pt x="136175" y="4534"/>
                    <a:pt x="136156" y="4534"/>
                    <a:pt x="136136" y="4535"/>
                  </a:cubicBezTo>
                  <a:cubicBezTo>
                    <a:pt x="136116" y="4534"/>
                    <a:pt x="136096" y="4534"/>
                    <a:pt x="136077" y="4534"/>
                  </a:cubicBezTo>
                  <a:cubicBezTo>
                    <a:pt x="134208" y="4534"/>
                    <a:pt x="132440" y="5373"/>
                    <a:pt x="131199" y="6676"/>
                  </a:cubicBezTo>
                  <a:cubicBezTo>
                    <a:pt x="131234" y="5941"/>
                    <a:pt x="131136" y="5198"/>
                    <a:pt x="130894" y="4499"/>
                  </a:cubicBezTo>
                  <a:lnTo>
                    <a:pt x="130518" y="4499"/>
                  </a:lnTo>
                  <a:cubicBezTo>
                    <a:pt x="130751" y="5198"/>
                    <a:pt x="130867" y="5932"/>
                    <a:pt x="130867" y="6667"/>
                  </a:cubicBezTo>
                  <a:cubicBezTo>
                    <a:pt x="130394" y="6565"/>
                    <a:pt x="129917" y="6515"/>
                    <a:pt x="129443" y="6515"/>
                  </a:cubicBezTo>
                  <a:cubicBezTo>
                    <a:pt x="127584" y="6515"/>
                    <a:pt x="125780" y="7282"/>
                    <a:pt x="124487" y="8674"/>
                  </a:cubicBezTo>
                  <a:cubicBezTo>
                    <a:pt x="123206" y="7294"/>
                    <a:pt x="121414" y="6515"/>
                    <a:pt x="119532" y="6515"/>
                  </a:cubicBezTo>
                  <a:cubicBezTo>
                    <a:pt x="119048" y="6515"/>
                    <a:pt x="118564" y="6569"/>
                    <a:pt x="118089" y="6667"/>
                  </a:cubicBezTo>
                  <a:cubicBezTo>
                    <a:pt x="118089" y="5932"/>
                    <a:pt x="118206" y="5198"/>
                    <a:pt x="118439" y="4499"/>
                  </a:cubicBezTo>
                  <a:lnTo>
                    <a:pt x="118063" y="4499"/>
                  </a:lnTo>
                  <a:cubicBezTo>
                    <a:pt x="117821" y="5198"/>
                    <a:pt x="117722" y="5932"/>
                    <a:pt x="117758" y="6676"/>
                  </a:cubicBezTo>
                  <a:cubicBezTo>
                    <a:pt x="116516" y="5373"/>
                    <a:pt x="114749" y="4534"/>
                    <a:pt x="112880" y="4534"/>
                  </a:cubicBezTo>
                  <a:cubicBezTo>
                    <a:pt x="112860" y="4534"/>
                    <a:pt x="112840" y="4534"/>
                    <a:pt x="112821" y="4535"/>
                  </a:cubicBezTo>
                  <a:cubicBezTo>
                    <a:pt x="112802" y="4534"/>
                    <a:pt x="112783" y="4534"/>
                    <a:pt x="112765" y="4534"/>
                  </a:cubicBezTo>
                  <a:cubicBezTo>
                    <a:pt x="110778" y="4534"/>
                    <a:pt x="108911" y="5480"/>
                    <a:pt x="107659" y="6927"/>
                  </a:cubicBezTo>
                  <a:lnTo>
                    <a:pt x="107659" y="6927"/>
                  </a:lnTo>
                  <a:cubicBezTo>
                    <a:pt x="107953" y="3264"/>
                    <a:pt x="104676" y="36"/>
                    <a:pt x="101009" y="36"/>
                  </a:cubicBezTo>
                  <a:cubicBezTo>
                    <a:pt x="100988" y="36"/>
                    <a:pt x="100968" y="36"/>
                    <a:pt x="100948" y="36"/>
                  </a:cubicBezTo>
                  <a:cubicBezTo>
                    <a:pt x="100928" y="36"/>
                    <a:pt x="100908" y="36"/>
                    <a:pt x="100889" y="36"/>
                  </a:cubicBezTo>
                  <a:cubicBezTo>
                    <a:pt x="99020" y="36"/>
                    <a:pt x="97261" y="875"/>
                    <a:pt x="96011" y="2178"/>
                  </a:cubicBezTo>
                  <a:cubicBezTo>
                    <a:pt x="96056" y="1434"/>
                    <a:pt x="95948" y="699"/>
                    <a:pt x="95706" y="1"/>
                  </a:cubicBezTo>
                  <a:lnTo>
                    <a:pt x="95339" y="1"/>
                  </a:lnTo>
                  <a:cubicBezTo>
                    <a:pt x="95563" y="699"/>
                    <a:pt x="95688" y="1434"/>
                    <a:pt x="95688" y="2169"/>
                  </a:cubicBezTo>
                  <a:cubicBezTo>
                    <a:pt x="95213" y="2067"/>
                    <a:pt x="94735" y="2017"/>
                    <a:pt x="94260" y="2017"/>
                  </a:cubicBezTo>
                  <a:cubicBezTo>
                    <a:pt x="92399" y="2017"/>
                    <a:pt x="90599" y="2784"/>
                    <a:pt x="89299" y="4176"/>
                  </a:cubicBezTo>
                  <a:cubicBezTo>
                    <a:pt x="88027" y="2796"/>
                    <a:pt x="86226" y="2017"/>
                    <a:pt x="84344" y="2017"/>
                  </a:cubicBezTo>
                  <a:cubicBezTo>
                    <a:pt x="83860" y="2017"/>
                    <a:pt x="83376" y="2061"/>
                    <a:pt x="82902" y="2169"/>
                  </a:cubicBezTo>
                  <a:cubicBezTo>
                    <a:pt x="82910" y="1434"/>
                    <a:pt x="83027" y="699"/>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sp>
          <p:nvSpPr>
            <p:cNvPr id="165" name="Google Shape;165;p8"/>
            <p:cNvSpPr/>
            <p:nvPr/>
          </p:nvSpPr>
          <p:spPr>
            <a:xfrm>
              <a:off x="6063604" y="2625674"/>
              <a:ext cx="3080076" cy="1683353"/>
            </a:xfrm>
            <a:custGeom>
              <a:avLst/>
              <a:gdLst/>
              <a:ahLst/>
              <a:cxnLst/>
              <a:rect l="l" t="t" r="r" b="b"/>
              <a:pathLst>
                <a:path w="143276" h="78414" extrusionOk="0">
                  <a:moveTo>
                    <a:pt x="84144" y="2392"/>
                  </a:moveTo>
                  <a:cubicBezTo>
                    <a:pt x="86080" y="2392"/>
                    <a:pt x="87955" y="3195"/>
                    <a:pt x="89299" y="4642"/>
                  </a:cubicBezTo>
                  <a:cubicBezTo>
                    <a:pt x="90635" y="3197"/>
                    <a:pt x="92499" y="2400"/>
                    <a:pt x="94430" y="2400"/>
                  </a:cubicBezTo>
                  <a:cubicBezTo>
                    <a:pt x="94856" y="2400"/>
                    <a:pt x="95287" y="2439"/>
                    <a:pt x="95715" y="2518"/>
                  </a:cubicBezTo>
                  <a:cubicBezTo>
                    <a:pt x="94720" y="3692"/>
                    <a:pt x="94138" y="5198"/>
                    <a:pt x="94228" y="6793"/>
                  </a:cubicBezTo>
                  <a:cubicBezTo>
                    <a:pt x="92977" y="5480"/>
                    <a:pt x="91219" y="4651"/>
                    <a:pt x="89350" y="4651"/>
                  </a:cubicBezTo>
                  <a:cubicBezTo>
                    <a:pt x="89330" y="4651"/>
                    <a:pt x="89310" y="4651"/>
                    <a:pt x="89290" y="4651"/>
                  </a:cubicBezTo>
                  <a:cubicBezTo>
                    <a:pt x="89271" y="4651"/>
                    <a:pt x="89251" y="4651"/>
                    <a:pt x="89231" y="4651"/>
                  </a:cubicBezTo>
                  <a:cubicBezTo>
                    <a:pt x="87362" y="4651"/>
                    <a:pt x="85595" y="5489"/>
                    <a:pt x="84353" y="6793"/>
                  </a:cubicBezTo>
                  <a:cubicBezTo>
                    <a:pt x="84434" y="5198"/>
                    <a:pt x="83851" y="3692"/>
                    <a:pt x="82866" y="2518"/>
                  </a:cubicBezTo>
                  <a:lnTo>
                    <a:pt x="82866" y="2509"/>
                  </a:lnTo>
                  <a:cubicBezTo>
                    <a:pt x="83291" y="2430"/>
                    <a:pt x="83719" y="2392"/>
                    <a:pt x="84144" y="2392"/>
                  </a:cubicBezTo>
                  <a:close/>
                  <a:moveTo>
                    <a:pt x="23970" y="2589"/>
                  </a:moveTo>
                  <a:cubicBezTo>
                    <a:pt x="24396" y="2589"/>
                    <a:pt x="24824" y="2628"/>
                    <a:pt x="25250" y="2707"/>
                  </a:cubicBezTo>
                  <a:cubicBezTo>
                    <a:pt x="24255" y="3889"/>
                    <a:pt x="23673" y="5386"/>
                    <a:pt x="23753" y="6981"/>
                  </a:cubicBezTo>
                  <a:cubicBezTo>
                    <a:pt x="22512" y="5677"/>
                    <a:pt x="20744" y="4839"/>
                    <a:pt x="18884" y="4839"/>
                  </a:cubicBezTo>
                  <a:cubicBezTo>
                    <a:pt x="18864" y="4839"/>
                    <a:pt x="18845" y="4839"/>
                    <a:pt x="18825" y="4839"/>
                  </a:cubicBezTo>
                  <a:cubicBezTo>
                    <a:pt x="18805" y="4839"/>
                    <a:pt x="18786" y="4839"/>
                    <a:pt x="18766" y="4839"/>
                  </a:cubicBezTo>
                  <a:cubicBezTo>
                    <a:pt x="16897" y="4839"/>
                    <a:pt x="15129" y="5677"/>
                    <a:pt x="13888" y="6981"/>
                  </a:cubicBezTo>
                  <a:cubicBezTo>
                    <a:pt x="13951" y="5395"/>
                    <a:pt x="13368" y="3898"/>
                    <a:pt x="12382" y="2716"/>
                  </a:cubicBezTo>
                  <a:lnTo>
                    <a:pt x="12391" y="2707"/>
                  </a:lnTo>
                  <a:cubicBezTo>
                    <a:pt x="12818" y="2628"/>
                    <a:pt x="13246" y="2589"/>
                    <a:pt x="13671" y="2589"/>
                  </a:cubicBezTo>
                  <a:cubicBezTo>
                    <a:pt x="15606" y="2589"/>
                    <a:pt x="17481" y="3390"/>
                    <a:pt x="18825" y="4830"/>
                  </a:cubicBezTo>
                  <a:cubicBezTo>
                    <a:pt x="20162" y="3390"/>
                    <a:pt x="22035" y="2589"/>
                    <a:pt x="23970" y="2589"/>
                  </a:cubicBezTo>
                  <a:close/>
                  <a:moveTo>
                    <a:pt x="77636" y="544"/>
                  </a:moveTo>
                  <a:cubicBezTo>
                    <a:pt x="80811" y="544"/>
                    <a:pt x="83986" y="2623"/>
                    <a:pt x="84031" y="6784"/>
                  </a:cubicBezTo>
                  <a:cubicBezTo>
                    <a:pt x="83550" y="6679"/>
                    <a:pt x="83066" y="6627"/>
                    <a:pt x="82585" y="6627"/>
                  </a:cubicBezTo>
                  <a:cubicBezTo>
                    <a:pt x="80728" y="6627"/>
                    <a:pt x="78929" y="7394"/>
                    <a:pt x="77633" y="8782"/>
                  </a:cubicBezTo>
                  <a:cubicBezTo>
                    <a:pt x="76360" y="7411"/>
                    <a:pt x="74559" y="6622"/>
                    <a:pt x="72687" y="6622"/>
                  </a:cubicBezTo>
                  <a:cubicBezTo>
                    <a:pt x="72203" y="6622"/>
                    <a:pt x="71719" y="6676"/>
                    <a:pt x="71244" y="6784"/>
                  </a:cubicBezTo>
                  <a:cubicBezTo>
                    <a:pt x="71284" y="2625"/>
                    <a:pt x="74460" y="544"/>
                    <a:pt x="77636" y="544"/>
                  </a:cubicBezTo>
                  <a:close/>
                  <a:moveTo>
                    <a:pt x="100947" y="544"/>
                  </a:moveTo>
                  <a:cubicBezTo>
                    <a:pt x="104121" y="544"/>
                    <a:pt x="107295" y="2622"/>
                    <a:pt x="107337" y="6782"/>
                  </a:cubicBezTo>
                  <a:lnTo>
                    <a:pt x="107337" y="6782"/>
                  </a:lnTo>
                  <a:cubicBezTo>
                    <a:pt x="106859" y="6678"/>
                    <a:pt x="106378" y="6627"/>
                    <a:pt x="105901" y="6627"/>
                  </a:cubicBezTo>
                  <a:cubicBezTo>
                    <a:pt x="104043" y="6627"/>
                    <a:pt x="102246" y="7394"/>
                    <a:pt x="100957" y="8782"/>
                  </a:cubicBezTo>
                  <a:cubicBezTo>
                    <a:pt x="99676" y="7411"/>
                    <a:pt x="97883" y="6622"/>
                    <a:pt x="96002" y="6622"/>
                  </a:cubicBezTo>
                  <a:cubicBezTo>
                    <a:pt x="95518" y="6622"/>
                    <a:pt x="95034" y="6676"/>
                    <a:pt x="94559" y="6784"/>
                  </a:cubicBezTo>
                  <a:cubicBezTo>
                    <a:pt x="94595" y="2625"/>
                    <a:pt x="97771" y="544"/>
                    <a:pt x="100947" y="544"/>
                  </a:cubicBezTo>
                  <a:close/>
                  <a:moveTo>
                    <a:pt x="7166" y="739"/>
                  </a:moveTo>
                  <a:cubicBezTo>
                    <a:pt x="10341" y="739"/>
                    <a:pt x="13516" y="2815"/>
                    <a:pt x="13556" y="6972"/>
                  </a:cubicBezTo>
                  <a:cubicBezTo>
                    <a:pt x="13079" y="6868"/>
                    <a:pt x="12598" y="6817"/>
                    <a:pt x="12120" y="6817"/>
                  </a:cubicBezTo>
                  <a:cubicBezTo>
                    <a:pt x="10263" y="6817"/>
                    <a:pt x="8460" y="7585"/>
                    <a:pt x="7163" y="8974"/>
                  </a:cubicBezTo>
                  <a:lnTo>
                    <a:pt x="7163" y="8974"/>
                  </a:lnTo>
                  <a:cubicBezTo>
                    <a:pt x="5882" y="7597"/>
                    <a:pt x="4092" y="6819"/>
                    <a:pt x="2212" y="6819"/>
                  </a:cubicBezTo>
                  <a:cubicBezTo>
                    <a:pt x="1728" y="6819"/>
                    <a:pt x="1245" y="6873"/>
                    <a:pt x="770" y="6972"/>
                  </a:cubicBezTo>
                  <a:cubicBezTo>
                    <a:pt x="810" y="2818"/>
                    <a:pt x="3988" y="739"/>
                    <a:pt x="7166" y="739"/>
                  </a:cubicBezTo>
                  <a:close/>
                  <a:moveTo>
                    <a:pt x="30461" y="743"/>
                  </a:moveTo>
                  <a:cubicBezTo>
                    <a:pt x="33632" y="743"/>
                    <a:pt x="36807" y="2818"/>
                    <a:pt x="36853" y="6968"/>
                  </a:cubicBezTo>
                  <a:lnTo>
                    <a:pt x="36853" y="6968"/>
                  </a:lnTo>
                  <a:cubicBezTo>
                    <a:pt x="36386" y="6869"/>
                    <a:pt x="35915" y="6820"/>
                    <a:pt x="35447" y="6820"/>
                  </a:cubicBezTo>
                  <a:cubicBezTo>
                    <a:pt x="33589" y="6820"/>
                    <a:pt x="31784" y="7587"/>
                    <a:pt x="30492" y="8979"/>
                  </a:cubicBezTo>
                  <a:cubicBezTo>
                    <a:pt x="29210" y="7599"/>
                    <a:pt x="27418" y="6819"/>
                    <a:pt x="25536" y="6819"/>
                  </a:cubicBezTo>
                  <a:cubicBezTo>
                    <a:pt x="25053" y="6819"/>
                    <a:pt x="24569" y="6873"/>
                    <a:pt x="24094" y="6972"/>
                  </a:cubicBezTo>
                  <a:cubicBezTo>
                    <a:pt x="24121" y="2820"/>
                    <a:pt x="27289" y="743"/>
                    <a:pt x="30461" y="743"/>
                  </a:cubicBezTo>
                  <a:close/>
                  <a:moveTo>
                    <a:pt x="119326" y="6899"/>
                  </a:moveTo>
                  <a:cubicBezTo>
                    <a:pt x="121263" y="6899"/>
                    <a:pt x="123133" y="7700"/>
                    <a:pt x="124470" y="9149"/>
                  </a:cubicBezTo>
                  <a:lnTo>
                    <a:pt x="124470" y="9149"/>
                  </a:lnTo>
                  <a:cubicBezTo>
                    <a:pt x="124453" y="9149"/>
                    <a:pt x="124436" y="9149"/>
                    <a:pt x="124419" y="9149"/>
                  </a:cubicBezTo>
                  <a:cubicBezTo>
                    <a:pt x="122550" y="9149"/>
                    <a:pt x="120782" y="9987"/>
                    <a:pt x="119541" y="11291"/>
                  </a:cubicBezTo>
                  <a:cubicBezTo>
                    <a:pt x="119622" y="9705"/>
                    <a:pt x="119039" y="8199"/>
                    <a:pt x="118045" y="7017"/>
                  </a:cubicBezTo>
                  <a:cubicBezTo>
                    <a:pt x="118472" y="6938"/>
                    <a:pt x="118901" y="6899"/>
                    <a:pt x="119326" y="6899"/>
                  </a:cubicBezTo>
                  <a:close/>
                  <a:moveTo>
                    <a:pt x="129625" y="6899"/>
                  </a:moveTo>
                  <a:cubicBezTo>
                    <a:pt x="130050" y="6899"/>
                    <a:pt x="130477" y="6938"/>
                    <a:pt x="130903" y="7017"/>
                  </a:cubicBezTo>
                  <a:cubicBezTo>
                    <a:pt x="129908" y="8199"/>
                    <a:pt x="129326" y="9705"/>
                    <a:pt x="129415" y="11291"/>
                  </a:cubicBezTo>
                  <a:cubicBezTo>
                    <a:pt x="128165" y="9987"/>
                    <a:pt x="126397" y="9149"/>
                    <a:pt x="124537" y="9149"/>
                  </a:cubicBezTo>
                  <a:cubicBezTo>
                    <a:pt x="124520" y="9149"/>
                    <a:pt x="124503" y="9149"/>
                    <a:pt x="124487" y="9149"/>
                  </a:cubicBezTo>
                  <a:lnTo>
                    <a:pt x="124487" y="9149"/>
                  </a:lnTo>
                  <a:cubicBezTo>
                    <a:pt x="125823" y="7700"/>
                    <a:pt x="127694" y="6899"/>
                    <a:pt x="129625" y="6899"/>
                  </a:cubicBezTo>
                  <a:close/>
                  <a:moveTo>
                    <a:pt x="82788" y="6997"/>
                  </a:moveTo>
                  <a:cubicBezTo>
                    <a:pt x="83213" y="6997"/>
                    <a:pt x="83641" y="7036"/>
                    <a:pt x="84066" y="7115"/>
                  </a:cubicBezTo>
                  <a:cubicBezTo>
                    <a:pt x="83072" y="8298"/>
                    <a:pt x="82489" y="9794"/>
                    <a:pt x="82579" y="11389"/>
                  </a:cubicBezTo>
                  <a:cubicBezTo>
                    <a:pt x="81329" y="10086"/>
                    <a:pt x="79570" y="9248"/>
                    <a:pt x="77701" y="9248"/>
                  </a:cubicBezTo>
                  <a:cubicBezTo>
                    <a:pt x="77681" y="9248"/>
                    <a:pt x="77661" y="9248"/>
                    <a:pt x="77642" y="9248"/>
                  </a:cubicBezTo>
                  <a:cubicBezTo>
                    <a:pt x="78979" y="7800"/>
                    <a:pt x="80853" y="6997"/>
                    <a:pt x="82788" y="6997"/>
                  </a:cubicBezTo>
                  <a:close/>
                  <a:moveTo>
                    <a:pt x="95819" y="7002"/>
                  </a:moveTo>
                  <a:cubicBezTo>
                    <a:pt x="97748" y="7002"/>
                    <a:pt x="99615" y="7806"/>
                    <a:pt x="100948" y="9257"/>
                  </a:cubicBezTo>
                  <a:cubicBezTo>
                    <a:pt x="100928" y="9257"/>
                    <a:pt x="100908" y="9256"/>
                    <a:pt x="100888" y="9256"/>
                  </a:cubicBezTo>
                  <a:cubicBezTo>
                    <a:pt x="99020" y="9256"/>
                    <a:pt x="97252" y="10086"/>
                    <a:pt x="96011" y="11398"/>
                  </a:cubicBezTo>
                  <a:cubicBezTo>
                    <a:pt x="96100" y="9803"/>
                    <a:pt x="95509" y="8298"/>
                    <a:pt x="94523" y="7124"/>
                  </a:cubicBezTo>
                  <a:cubicBezTo>
                    <a:pt x="94955" y="7042"/>
                    <a:pt x="95388" y="7002"/>
                    <a:pt x="95819" y="7002"/>
                  </a:cubicBezTo>
                  <a:close/>
                  <a:moveTo>
                    <a:pt x="48857" y="7096"/>
                  </a:moveTo>
                  <a:cubicBezTo>
                    <a:pt x="50790" y="7096"/>
                    <a:pt x="52658" y="7899"/>
                    <a:pt x="53995" y="9346"/>
                  </a:cubicBezTo>
                  <a:lnTo>
                    <a:pt x="53995" y="9346"/>
                  </a:lnTo>
                  <a:cubicBezTo>
                    <a:pt x="53978" y="9346"/>
                    <a:pt x="53961" y="9346"/>
                    <a:pt x="53945" y="9346"/>
                  </a:cubicBezTo>
                  <a:cubicBezTo>
                    <a:pt x="52076" y="9346"/>
                    <a:pt x="50308" y="10184"/>
                    <a:pt x="49067" y="11488"/>
                  </a:cubicBezTo>
                  <a:cubicBezTo>
                    <a:pt x="49156" y="9893"/>
                    <a:pt x="48565" y="8388"/>
                    <a:pt x="47579" y="7214"/>
                  </a:cubicBezTo>
                  <a:cubicBezTo>
                    <a:pt x="48005" y="7135"/>
                    <a:pt x="48433" y="7096"/>
                    <a:pt x="48857" y="7096"/>
                  </a:cubicBezTo>
                  <a:close/>
                  <a:moveTo>
                    <a:pt x="59151" y="7096"/>
                  </a:moveTo>
                  <a:cubicBezTo>
                    <a:pt x="59575" y="7096"/>
                    <a:pt x="60003" y="7135"/>
                    <a:pt x="60429" y="7214"/>
                  </a:cubicBezTo>
                  <a:cubicBezTo>
                    <a:pt x="59443" y="8397"/>
                    <a:pt x="58852" y="9893"/>
                    <a:pt x="58941" y="11488"/>
                  </a:cubicBezTo>
                  <a:cubicBezTo>
                    <a:pt x="57700" y="10184"/>
                    <a:pt x="55932" y="9346"/>
                    <a:pt x="54063" y="9346"/>
                  </a:cubicBezTo>
                  <a:cubicBezTo>
                    <a:pt x="54043" y="9346"/>
                    <a:pt x="54024" y="9346"/>
                    <a:pt x="54004" y="9346"/>
                  </a:cubicBezTo>
                  <a:cubicBezTo>
                    <a:pt x="55349" y="7899"/>
                    <a:pt x="57217" y="7096"/>
                    <a:pt x="59151" y="7096"/>
                  </a:cubicBezTo>
                  <a:close/>
                  <a:moveTo>
                    <a:pt x="12288" y="7195"/>
                  </a:moveTo>
                  <a:cubicBezTo>
                    <a:pt x="12712" y="7195"/>
                    <a:pt x="13139" y="7233"/>
                    <a:pt x="13565" y="7312"/>
                  </a:cubicBezTo>
                  <a:cubicBezTo>
                    <a:pt x="12580" y="8495"/>
                    <a:pt x="11997" y="9992"/>
                    <a:pt x="12078" y="11586"/>
                  </a:cubicBezTo>
                  <a:cubicBezTo>
                    <a:pt x="10836" y="10283"/>
                    <a:pt x="9069" y="9445"/>
                    <a:pt x="7200" y="9445"/>
                  </a:cubicBezTo>
                  <a:cubicBezTo>
                    <a:pt x="7183" y="9445"/>
                    <a:pt x="7166" y="9445"/>
                    <a:pt x="7150" y="9445"/>
                  </a:cubicBezTo>
                  <a:lnTo>
                    <a:pt x="7150" y="9445"/>
                  </a:lnTo>
                  <a:cubicBezTo>
                    <a:pt x="8487" y="7997"/>
                    <a:pt x="10354" y="7195"/>
                    <a:pt x="12288" y="7195"/>
                  </a:cubicBezTo>
                  <a:close/>
                  <a:moveTo>
                    <a:pt x="25327" y="7195"/>
                  </a:moveTo>
                  <a:cubicBezTo>
                    <a:pt x="27263" y="7195"/>
                    <a:pt x="29138" y="7997"/>
                    <a:pt x="30483" y="9445"/>
                  </a:cubicBezTo>
                  <a:cubicBezTo>
                    <a:pt x="30463" y="9445"/>
                    <a:pt x="30443" y="9445"/>
                    <a:pt x="30423" y="9445"/>
                  </a:cubicBezTo>
                  <a:cubicBezTo>
                    <a:pt x="28555" y="9445"/>
                    <a:pt x="26787" y="10283"/>
                    <a:pt x="25545" y="11586"/>
                  </a:cubicBezTo>
                  <a:cubicBezTo>
                    <a:pt x="25626" y="10000"/>
                    <a:pt x="25044" y="8495"/>
                    <a:pt x="24049" y="7312"/>
                  </a:cubicBezTo>
                  <a:cubicBezTo>
                    <a:pt x="24475" y="7233"/>
                    <a:pt x="24903" y="7195"/>
                    <a:pt x="25327" y="7195"/>
                  </a:cubicBezTo>
                  <a:close/>
                  <a:moveTo>
                    <a:pt x="35634" y="7192"/>
                  </a:moveTo>
                  <a:cubicBezTo>
                    <a:pt x="36094" y="7192"/>
                    <a:pt x="36556" y="7237"/>
                    <a:pt x="37015" y="7330"/>
                  </a:cubicBezTo>
                  <a:cubicBezTo>
                    <a:pt x="35998" y="8588"/>
                    <a:pt x="35452" y="10173"/>
                    <a:pt x="35641" y="11840"/>
                  </a:cubicBezTo>
                  <a:lnTo>
                    <a:pt x="35641" y="11840"/>
                  </a:lnTo>
                  <a:cubicBezTo>
                    <a:pt x="34389" y="10389"/>
                    <a:pt x="32523" y="9445"/>
                    <a:pt x="30538" y="9445"/>
                  </a:cubicBezTo>
                  <a:cubicBezTo>
                    <a:pt x="30520" y="9445"/>
                    <a:pt x="30501" y="9445"/>
                    <a:pt x="30483" y="9445"/>
                  </a:cubicBezTo>
                  <a:cubicBezTo>
                    <a:pt x="31822" y="7997"/>
                    <a:pt x="33700" y="7192"/>
                    <a:pt x="35634" y="7192"/>
                  </a:cubicBezTo>
                  <a:close/>
                  <a:moveTo>
                    <a:pt x="112820" y="5042"/>
                  </a:moveTo>
                  <a:cubicBezTo>
                    <a:pt x="115994" y="5042"/>
                    <a:pt x="119168" y="7120"/>
                    <a:pt x="119209" y="11280"/>
                  </a:cubicBezTo>
                  <a:lnTo>
                    <a:pt x="119209" y="11280"/>
                  </a:lnTo>
                  <a:cubicBezTo>
                    <a:pt x="118737" y="11179"/>
                    <a:pt x="118262" y="11130"/>
                    <a:pt x="117790" y="11130"/>
                  </a:cubicBezTo>
                  <a:cubicBezTo>
                    <a:pt x="115926" y="11130"/>
                    <a:pt x="114120" y="11897"/>
                    <a:pt x="112821" y="13289"/>
                  </a:cubicBezTo>
                  <a:cubicBezTo>
                    <a:pt x="111548" y="11909"/>
                    <a:pt x="109747" y="11129"/>
                    <a:pt x="107874" y="11129"/>
                  </a:cubicBezTo>
                  <a:cubicBezTo>
                    <a:pt x="107391" y="11129"/>
                    <a:pt x="106898" y="11183"/>
                    <a:pt x="106432" y="11282"/>
                  </a:cubicBezTo>
                  <a:cubicBezTo>
                    <a:pt x="106468" y="7123"/>
                    <a:pt x="109644" y="5042"/>
                    <a:pt x="112820" y="5042"/>
                  </a:cubicBezTo>
                  <a:close/>
                  <a:moveTo>
                    <a:pt x="136135" y="5042"/>
                  </a:moveTo>
                  <a:cubicBezTo>
                    <a:pt x="139310" y="5042"/>
                    <a:pt x="142484" y="7121"/>
                    <a:pt x="142525" y="11282"/>
                  </a:cubicBezTo>
                  <a:cubicBezTo>
                    <a:pt x="142051" y="11180"/>
                    <a:pt x="141574" y="11130"/>
                    <a:pt x="141100" y="11130"/>
                  </a:cubicBezTo>
                  <a:cubicBezTo>
                    <a:pt x="139242" y="11130"/>
                    <a:pt x="137437" y="11897"/>
                    <a:pt x="136145" y="13289"/>
                  </a:cubicBezTo>
                  <a:cubicBezTo>
                    <a:pt x="134863" y="11909"/>
                    <a:pt x="133071" y="11129"/>
                    <a:pt x="131190" y="11129"/>
                  </a:cubicBezTo>
                  <a:cubicBezTo>
                    <a:pt x="130706" y="11129"/>
                    <a:pt x="130222" y="11183"/>
                    <a:pt x="129747" y="11282"/>
                  </a:cubicBezTo>
                  <a:cubicBezTo>
                    <a:pt x="129783" y="7123"/>
                    <a:pt x="132959" y="5042"/>
                    <a:pt x="136135" y="5042"/>
                  </a:cubicBezTo>
                  <a:close/>
                  <a:moveTo>
                    <a:pt x="89293" y="5147"/>
                  </a:moveTo>
                  <a:cubicBezTo>
                    <a:pt x="92468" y="5147"/>
                    <a:pt x="95642" y="7223"/>
                    <a:pt x="95679" y="11378"/>
                  </a:cubicBezTo>
                  <a:lnTo>
                    <a:pt x="95679" y="11378"/>
                  </a:lnTo>
                  <a:cubicBezTo>
                    <a:pt x="95207" y="11278"/>
                    <a:pt x="94731" y="11229"/>
                    <a:pt x="94259" y="11229"/>
                  </a:cubicBezTo>
                  <a:cubicBezTo>
                    <a:pt x="92396" y="11229"/>
                    <a:pt x="90592" y="11995"/>
                    <a:pt x="89299" y="13388"/>
                  </a:cubicBezTo>
                  <a:cubicBezTo>
                    <a:pt x="88018" y="12008"/>
                    <a:pt x="86226" y="11228"/>
                    <a:pt x="84344" y="11228"/>
                  </a:cubicBezTo>
                  <a:cubicBezTo>
                    <a:pt x="83860" y="11228"/>
                    <a:pt x="83376" y="11282"/>
                    <a:pt x="82902" y="11380"/>
                  </a:cubicBezTo>
                  <a:cubicBezTo>
                    <a:pt x="82937" y="7226"/>
                    <a:pt x="86116" y="5147"/>
                    <a:pt x="89293" y="5147"/>
                  </a:cubicBezTo>
                  <a:close/>
                  <a:moveTo>
                    <a:pt x="42334" y="5241"/>
                  </a:moveTo>
                  <a:cubicBezTo>
                    <a:pt x="45504" y="5241"/>
                    <a:pt x="48679" y="7316"/>
                    <a:pt x="48726" y="11466"/>
                  </a:cubicBezTo>
                  <a:lnTo>
                    <a:pt x="48726" y="11466"/>
                  </a:lnTo>
                  <a:cubicBezTo>
                    <a:pt x="48259" y="11367"/>
                    <a:pt x="47788" y="11318"/>
                    <a:pt x="47320" y="11318"/>
                  </a:cubicBezTo>
                  <a:cubicBezTo>
                    <a:pt x="45461" y="11318"/>
                    <a:pt x="43655" y="12085"/>
                    <a:pt x="42355" y="13477"/>
                  </a:cubicBezTo>
                  <a:cubicBezTo>
                    <a:pt x="41083" y="12097"/>
                    <a:pt x="39282" y="11318"/>
                    <a:pt x="37409" y="11318"/>
                  </a:cubicBezTo>
                  <a:cubicBezTo>
                    <a:pt x="36916" y="11318"/>
                    <a:pt x="36432" y="11371"/>
                    <a:pt x="35966" y="11470"/>
                  </a:cubicBezTo>
                  <a:cubicBezTo>
                    <a:pt x="35993" y="7318"/>
                    <a:pt x="39161" y="5241"/>
                    <a:pt x="42334" y="5241"/>
                  </a:cubicBezTo>
                  <a:close/>
                  <a:moveTo>
                    <a:pt x="65648" y="5241"/>
                  </a:moveTo>
                  <a:cubicBezTo>
                    <a:pt x="68820" y="5241"/>
                    <a:pt x="71995" y="7316"/>
                    <a:pt x="72041" y="11466"/>
                  </a:cubicBezTo>
                  <a:lnTo>
                    <a:pt x="72041" y="11466"/>
                  </a:lnTo>
                  <a:cubicBezTo>
                    <a:pt x="71572" y="11367"/>
                    <a:pt x="71100" y="11318"/>
                    <a:pt x="70631" y="11318"/>
                  </a:cubicBezTo>
                  <a:cubicBezTo>
                    <a:pt x="68767" y="11318"/>
                    <a:pt x="66961" y="12085"/>
                    <a:pt x="65662" y="13477"/>
                  </a:cubicBezTo>
                  <a:cubicBezTo>
                    <a:pt x="64389" y="12097"/>
                    <a:pt x="62588" y="11318"/>
                    <a:pt x="60715" y="11318"/>
                  </a:cubicBezTo>
                  <a:cubicBezTo>
                    <a:pt x="60223" y="11318"/>
                    <a:pt x="59739" y="11371"/>
                    <a:pt x="59273" y="11470"/>
                  </a:cubicBezTo>
                  <a:cubicBezTo>
                    <a:pt x="59304" y="7318"/>
                    <a:pt x="62474" y="5241"/>
                    <a:pt x="65648" y="5241"/>
                  </a:cubicBezTo>
                  <a:close/>
                  <a:moveTo>
                    <a:pt x="18806" y="5349"/>
                  </a:moveTo>
                  <a:cubicBezTo>
                    <a:pt x="21976" y="5349"/>
                    <a:pt x="25149" y="7423"/>
                    <a:pt x="25196" y="11574"/>
                  </a:cubicBezTo>
                  <a:lnTo>
                    <a:pt x="25196" y="11574"/>
                  </a:lnTo>
                  <a:cubicBezTo>
                    <a:pt x="24722" y="11471"/>
                    <a:pt x="24244" y="11421"/>
                    <a:pt x="23770" y="11421"/>
                  </a:cubicBezTo>
                  <a:cubicBezTo>
                    <a:pt x="21912" y="11421"/>
                    <a:pt x="20114" y="12189"/>
                    <a:pt x="18825" y="13585"/>
                  </a:cubicBezTo>
                  <a:cubicBezTo>
                    <a:pt x="17544" y="12205"/>
                    <a:pt x="15752" y="11425"/>
                    <a:pt x="13870" y="11425"/>
                  </a:cubicBezTo>
                  <a:cubicBezTo>
                    <a:pt x="13386" y="11425"/>
                    <a:pt x="12902" y="11470"/>
                    <a:pt x="12427" y="11578"/>
                  </a:cubicBezTo>
                  <a:cubicBezTo>
                    <a:pt x="12463" y="7425"/>
                    <a:pt x="15633" y="5349"/>
                    <a:pt x="18806" y="5349"/>
                  </a:cubicBezTo>
                  <a:close/>
                  <a:moveTo>
                    <a:pt x="117949" y="11501"/>
                  </a:moveTo>
                  <a:cubicBezTo>
                    <a:pt x="118380" y="11501"/>
                    <a:pt x="118814" y="11541"/>
                    <a:pt x="119245" y="11622"/>
                  </a:cubicBezTo>
                  <a:cubicBezTo>
                    <a:pt x="118253" y="12794"/>
                    <a:pt x="117671" y="14304"/>
                    <a:pt x="117757" y="15887"/>
                  </a:cubicBezTo>
                  <a:lnTo>
                    <a:pt x="117757" y="15887"/>
                  </a:lnTo>
                  <a:cubicBezTo>
                    <a:pt x="116507" y="14584"/>
                    <a:pt x="114739" y="13746"/>
                    <a:pt x="112880" y="13746"/>
                  </a:cubicBezTo>
                  <a:cubicBezTo>
                    <a:pt x="112860" y="13746"/>
                    <a:pt x="112840" y="13746"/>
                    <a:pt x="112821" y="13746"/>
                  </a:cubicBezTo>
                  <a:cubicBezTo>
                    <a:pt x="114154" y="12303"/>
                    <a:pt x="116020" y="11501"/>
                    <a:pt x="117949" y="11501"/>
                  </a:cubicBezTo>
                  <a:close/>
                  <a:moveTo>
                    <a:pt x="130985" y="11496"/>
                  </a:moveTo>
                  <a:cubicBezTo>
                    <a:pt x="132925" y="11496"/>
                    <a:pt x="134799" y="12298"/>
                    <a:pt x="136136" y="13746"/>
                  </a:cubicBezTo>
                  <a:cubicBezTo>
                    <a:pt x="136116" y="13746"/>
                    <a:pt x="136096" y="13746"/>
                    <a:pt x="136077" y="13746"/>
                  </a:cubicBezTo>
                  <a:cubicBezTo>
                    <a:pt x="134208" y="13746"/>
                    <a:pt x="132440" y="14584"/>
                    <a:pt x="131199" y="15888"/>
                  </a:cubicBezTo>
                  <a:cubicBezTo>
                    <a:pt x="131279" y="14293"/>
                    <a:pt x="130697" y="12796"/>
                    <a:pt x="129702" y="11613"/>
                  </a:cubicBezTo>
                  <a:cubicBezTo>
                    <a:pt x="130130" y="11534"/>
                    <a:pt x="130559" y="11496"/>
                    <a:pt x="130985" y="11496"/>
                  </a:cubicBezTo>
                  <a:close/>
                  <a:moveTo>
                    <a:pt x="84143" y="11612"/>
                  </a:moveTo>
                  <a:cubicBezTo>
                    <a:pt x="86077" y="11612"/>
                    <a:pt x="87946" y="12415"/>
                    <a:pt x="89290" y="13862"/>
                  </a:cubicBezTo>
                  <a:cubicBezTo>
                    <a:pt x="89271" y="13862"/>
                    <a:pt x="89251" y="13862"/>
                    <a:pt x="89231" y="13862"/>
                  </a:cubicBezTo>
                  <a:cubicBezTo>
                    <a:pt x="87362" y="13862"/>
                    <a:pt x="85595" y="14701"/>
                    <a:pt x="84353" y="16004"/>
                  </a:cubicBezTo>
                  <a:cubicBezTo>
                    <a:pt x="84443" y="14409"/>
                    <a:pt x="83851" y="12913"/>
                    <a:pt x="82866" y="11730"/>
                  </a:cubicBezTo>
                  <a:cubicBezTo>
                    <a:pt x="83291" y="11651"/>
                    <a:pt x="83719" y="11612"/>
                    <a:pt x="84143" y="11612"/>
                  </a:cubicBezTo>
                  <a:close/>
                  <a:moveTo>
                    <a:pt x="94437" y="11612"/>
                  </a:moveTo>
                  <a:cubicBezTo>
                    <a:pt x="94861" y="11612"/>
                    <a:pt x="95289" y="11651"/>
                    <a:pt x="95715" y="11730"/>
                  </a:cubicBezTo>
                  <a:cubicBezTo>
                    <a:pt x="94729" y="12913"/>
                    <a:pt x="94138" y="14409"/>
                    <a:pt x="94228" y="16004"/>
                  </a:cubicBezTo>
                  <a:cubicBezTo>
                    <a:pt x="92977" y="14701"/>
                    <a:pt x="91218" y="13862"/>
                    <a:pt x="89350" y="13862"/>
                  </a:cubicBezTo>
                  <a:cubicBezTo>
                    <a:pt x="89330" y="13862"/>
                    <a:pt x="89310" y="13862"/>
                    <a:pt x="89290" y="13862"/>
                  </a:cubicBezTo>
                  <a:lnTo>
                    <a:pt x="89299" y="13853"/>
                  </a:lnTo>
                  <a:cubicBezTo>
                    <a:pt x="90636" y="12414"/>
                    <a:pt x="92504" y="11612"/>
                    <a:pt x="94437" y="11612"/>
                  </a:cubicBezTo>
                  <a:close/>
                  <a:moveTo>
                    <a:pt x="47493" y="11702"/>
                  </a:moveTo>
                  <a:cubicBezTo>
                    <a:pt x="47918" y="11702"/>
                    <a:pt x="48345" y="11740"/>
                    <a:pt x="48771" y="11819"/>
                  </a:cubicBezTo>
                  <a:cubicBezTo>
                    <a:pt x="47772" y="12997"/>
                    <a:pt x="47190" y="14487"/>
                    <a:pt x="47274" y="16083"/>
                  </a:cubicBezTo>
                  <a:lnTo>
                    <a:pt x="47274" y="16083"/>
                  </a:lnTo>
                  <a:cubicBezTo>
                    <a:pt x="46033" y="14786"/>
                    <a:pt x="44269" y="13952"/>
                    <a:pt x="42406" y="13952"/>
                  </a:cubicBezTo>
                  <a:cubicBezTo>
                    <a:pt x="42389" y="13952"/>
                    <a:pt x="42372" y="13952"/>
                    <a:pt x="42355" y="13952"/>
                  </a:cubicBezTo>
                  <a:lnTo>
                    <a:pt x="42355" y="13952"/>
                  </a:lnTo>
                  <a:cubicBezTo>
                    <a:pt x="43693" y="12505"/>
                    <a:pt x="45560" y="11702"/>
                    <a:pt x="47493" y="11702"/>
                  </a:cubicBezTo>
                  <a:close/>
                  <a:moveTo>
                    <a:pt x="60501" y="11702"/>
                  </a:moveTo>
                  <a:cubicBezTo>
                    <a:pt x="62439" y="11702"/>
                    <a:pt x="64308" y="12505"/>
                    <a:pt x="65653" y="13952"/>
                  </a:cubicBezTo>
                  <a:cubicBezTo>
                    <a:pt x="65633" y="13952"/>
                    <a:pt x="65613" y="13952"/>
                    <a:pt x="65593" y="13952"/>
                  </a:cubicBezTo>
                  <a:cubicBezTo>
                    <a:pt x="63725" y="13952"/>
                    <a:pt x="61957" y="14790"/>
                    <a:pt x="60715" y="16094"/>
                  </a:cubicBezTo>
                  <a:cubicBezTo>
                    <a:pt x="60796" y="14499"/>
                    <a:pt x="60214" y="13002"/>
                    <a:pt x="59219" y="11819"/>
                  </a:cubicBezTo>
                  <a:cubicBezTo>
                    <a:pt x="59646" y="11740"/>
                    <a:pt x="60075" y="11702"/>
                    <a:pt x="60501" y="11702"/>
                  </a:cubicBezTo>
                  <a:close/>
                  <a:moveTo>
                    <a:pt x="106098" y="7003"/>
                  </a:moveTo>
                  <a:cubicBezTo>
                    <a:pt x="106560" y="7003"/>
                    <a:pt x="107026" y="7049"/>
                    <a:pt x="107489" y="7142"/>
                  </a:cubicBezTo>
                  <a:cubicBezTo>
                    <a:pt x="106479" y="8394"/>
                    <a:pt x="105932" y="9985"/>
                    <a:pt x="106135" y="11656"/>
                  </a:cubicBezTo>
                  <a:lnTo>
                    <a:pt x="106135" y="11656"/>
                  </a:lnTo>
                  <a:cubicBezTo>
                    <a:pt x="106639" y="11546"/>
                    <a:pt x="107148" y="11492"/>
                    <a:pt x="107652" y="11492"/>
                  </a:cubicBezTo>
                  <a:cubicBezTo>
                    <a:pt x="109592" y="11492"/>
                    <a:pt x="111471" y="12290"/>
                    <a:pt x="112821" y="13746"/>
                  </a:cubicBezTo>
                  <a:cubicBezTo>
                    <a:pt x="112802" y="13746"/>
                    <a:pt x="112783" y="13746"/>
                    <a:pt x="112765" y="13746"/>
                  </a:cubicBezTo>
                  <a:cubicBezTo>
                    <a:pt x="110778" y="13746"/>
                    <a:pt x="108911" y="14691"/>
                    <a:pt x="107659" y="16138"/>
                  </a:cubicBezTo>
                  <a:lnTo>
                    <a:pt x="107659" y="16138"/>
                  </a:lnTo>
                  <a:cubicBezTo>
                    <a:pt x="107785" y="14463"/>
                    <a:pt x="107175" y="12886"/>
                    <a:pt x="106127" y="11658"/>
                  </a:cubicBezTo>
                  <a:cubicBezTo>
                    <a:pt x="106127" y="11658"/>
                    <a:pt x="106128" y="11658"/>
                    <a:pt x="106128" y="11658"/>
                  </a:cubicBezTo>
                  <a:lnTo>
                    <a:pt x="106128" y="11658"/>
                  </a:lnTo>
                  <a:cubicBezTo>
                    <a:pt x="106131" y="11661"/>
                    <a:pt x="106133" y="11664"/>
                    <a:pt x="106136" y="11667"/>
                  </a:cubicBezTo>
                  <a:cubicBezTo>
                    <a:pt x="106136" y="11664"/>
                    <a:pt x="106135" y="11660"/>
                    <a:pt x="106135" y="11656"/>
                  </a:cubicBezTo>
                  <a:lnTo>
                    <a:pt x="106135" y="11656"/>
                  </a:lnTo>
                  <a:cubicBezTo>
                    <a:pt x="106133" y="11657"/>
                    <a:pt x="106130" y="11657"/>
                    <a:pt x="106128" y="11658"/>
                  </a:cubicBezTo>
                  <a:lnTo>
                    <a:pt x="106128" y="11658"/>
                  </a:lnTo>
                  <a:cubicBezTo>
                    <a:pt x="104868" y="10198"/>
                    <a:pt x="102995" y="9256"/>
                    <a:pt x="101004" y="9256"/>
                  </a:cubicBezTo>
                  <a:cubicBezTo>
                    <a:pt x="100985" y="9256"/>
                    <a:pt x="100967" y="9257"/>
                    <a:pt x="100948" y="9257"/>
                  </a:cubicBezTo>
                  <a:cubicBezTo>
                    <a:pt x="102293" y="7803"/>
                    <a:pt x="104164" y="7003"/>
                    <a:pt x="106098" y="7003"/>
                  </a:cubicBezTo>
                  <a:close/>
                  <a:moveTo>
                    <a:pt x="13651" y="11804"/>
                  </a:moveTo>
                  <a:cubicBezTo>
                    <a:pt x="15587" y="11804"/>
                    <a:pt x="17458" y="12604"/>
                    <a:pt x="18799" y="14050"/>
                  </a:cubicBezTo>
                  <a:lnTo>
                    <a:pt x="18799" y="14050"/>
                  </a:lnTo>
                  <a:cubicBezTo>
                    <a:pt x="18788" y="14050"/>
                    <a:pt x="18777" y="14050"/>
                    <a:pt x="18766" y="14050"/>
                  </a:cubicBezTo>
                  <a:cubicBezTo>
                    <a:pt x="16897" y="14050"/>
                    <a:pt x="15129" y="14889"/>
                    <a:pt x="13888" y="16192"/>
                  </a:cubicBezTo>
                  <a:cubicBezTo>
                    <a:pt x="13968" y="14597"/>
                    <a:pt x="13386" y="13101"/>
                    <a:pt x="12391" y="11918"/>
                  </a:cubicBezTo>
                  <a:cubicBezTo>
                    <a:pt x="12811" y="11842"/>
                    <a:pt x="13233" y="11804"/>
                    <a:pt x="13651" y="11804"/>
                  </a:cubicBezTo>
                  <a:close/>
                  <a:moveTo>
                    <a:pt x="23971" y="11800"/>
                  </a:moveTo>
                  <a:cubicBezTo>
                    <a:pt x="24396" y="11800"/>
                    <a:pt x="24824" y="11839"/>
                    <a:pt x="25250" y="11918"/>
                  </a:cubicBezTo>
                  <a:cubicBezTo>
                    <a:pt x="24255" y="13101"/>
                    <a:pt x="23673" y="14597"/>
                    <a:pt x="23753" y="16192"/>
                  </a:cubicBezTo>
                  <a:cubicBezTo>
                    <a:pt x="22512" y="14889"/>
                    <a:pt x="20744" y="14050"/>
                    <a:pt x="18884" y="14050"/>
                  </a:cubicBezTo>
                  <a:cubicBezTo>
                    <a:pt x="18864" y="14050"/>
                    <a:pt x="18845" y="14050"/>
                    <a:pt x="18825" y="14051"/>
                  </a:cubicBezTo>
                  <a:cubicBezTo>
                    <a:pt x="20162" y="12603"/>
                    <a:pt x="22036" y="11800"/>
                    <a:pt x="23971" y="11800"/>
                  </a:cubicBezTo>
                  <a:close/>
                  <a:moveTo>
                    <a:pt x="37191" y="11695"/>
                  </a:moveTo>
                  <a:cubicBezTo>
                    <a:pt x="39126" y="11695"/>
                    <a:pt x="41007" y="12498"/>
                    <a:pt x="42355" y="13952"/>
                  </a:cubicBezTo>
                  <a:lnTo>
                    <a:pt x="42355" y="13952"/>
                  </a:lnTo>
                  <a:cubicBezTo>
                    <a:pt x="42352" y="13952"/>
                    <a:pt x="42349" y="13952"/>
                    <a:pt x="42346" y="13952"/>
                  </a:cubicBezTo>
                  <a:cubicBezTo>
                    <a:pt x="42328" y="13952"/>
                    <a:pt x="42309" y="13952"/>
                    <a:pt x="42291" y="13952"/>
                  </a:cubicBezTo>
                  <a:cubicBezTo>
                    <a:pt x="40304" y="13952"/>
                    <a:pt x="38437" y="14897"/>
                    <a:pt x="37185" y="16344"/>
                  </a:cubicBezTo>
                  <a:cubicBezTo>
                    <a:pt x="37320" y="14669"/>
                    <a:pt x="36710" y="13092"/>
                    <a:pt x="35662" y="11864"/>
                  </a:cubicBezTo>
                  <a:cubicBezTo>
                    <a:pt x="36169" y="11750"/>
                    <a:pt x="36682" y="11695"/>
                    <a:pt x="37191" y="11695"/>
                  </a:cubicBezTo>
                  <a:close/>
                  <a:moveTo>
                    <a:pt x="124477" y="9648"/>
                  </a:moveTo>
                  <a:cubicBezTo>
                    <a:pt x="127652" y="9648"/>
                    <a:pt x="130827" y="11726"/>
                    <a:pt x="130867" y="15888"/>
                  </a:cubicBezTo>
                  <a:cubicBezTo>
                    <a:pt x="130394" y="15786"/>
                    <a:pt x="129917" y="15736"/>
                    <a:pt x="129443" y="15736"/>
                  </a:cubicBezTo>
                  <a:cubicBezTo>
                    <a:pt x="127584" y="15736"/>
                    <a:pt x="125780" y="16502"/>
                    <a:pt x="124487" y="17895"/>
                  </a:cubicBezTo>
                  <a:cubicBezTo>
                    <a:pt x="123206" y="16515"/>
                    <a:pt x="121414" y="15735"/>
                    <a:pt x="119532" y="15735"/>
                  </a:cubicBezTo>
                  <a:cubicBezTo>
                    <a:pt x="119048" y="15735"/>
                    <a:pt x="118564" y="15780"/>
                    <a:pt x="118089" y="15888"/>
                  </a:cubicBezTo>
                  <a:cubicBezTo>
                    <a:pt x="118125" y="11729"/>
                    <a:pt x="121301" y="9648"/>
                    <a:pt x="124477" y="9648"/>
                  </a:cubicBezTo>
                  <a:close/>
                  <a:moveTo>
                    <a:pt x="77633" y="9753"/>
                  </a:moveTo>
                  <a:cubicBezTo>
                    <a:pt x="80805" y="9753"/>
                    <a:pt x="83979" y="11828"/>
                    <a:pt x="84022" y="15982"/>
                  </a:cubicBezTo>
                  <a:lnTo>
                    <a:pt x="84022" y="15982"/>
                  </a:lnTo>
                  <a:cubicBezTo>
                    <a:pt x="83547" y="15880"/>
                    <a:pt x="83069" y="15830"/>
                    <a:pt x="82594" y="15830"/>
                  </a:cubicBezTo>
                  <a:cubicBezTo>
                    <a:pt x="80737" y="15830"/>
                    <a:pt x="78939" y="16596"/>
                    <a:pt x="77651" y="17984"/>
                  </a:cubicBezTo>
                  <a:cubicBezTo>
                    <a:pt x="76369" y="16613"/>
                    <a:pt x="74577" y="15825"/>
                    <a:pt x="72696" y="15825"/>
                  </a:cubicBezTo>
                  <a:cubicBezTo>
                    <a:pt x="72212" y="15825"/>
                    <a:pt x="71728" y="15879"/>
                    <a:pt x="71253" y="15986"/>
                  </a:cubicBezTo>
                  <a:cubicBezTo>
                    <a:pt x="71284" y="11832"/>
                    <a:pt x="74458" y="9753"/>
                    <a:pt x="77633" y="9753"/>
                  </a:cubicBezTo>
                  <a:close/>
                  <a:moveTo>
                    <a:pt x="100947" y="9753"/>
                  </a:moveTo>
                  <a:cubicBezTo>
                    <a:pt x="104122" y="9753"/>
                    <a:pt x="107296" y="11830"/>
                    <a:pt x="107337" y="15986"/>
                  </a:cubicBezTo>
                  <a:cubicBezTo>
                    <a:pt x="106864" y="15884"/>
                    <a:pt x="106386" y="15834"/>
                    <a:pt x="105913" y="15834"/>
                  </a:cubicBezTo>
                  <a:cubicBezTo>
                    <a:pt x="104054" y="15834"/>
                    <a:pt x="102249" y="16601"/>
                    <a:pt x="100957" y="17993"/>
                  </a:cubicBezTo>
                  <a:cubicBezTo>
                    <a:pt x="99676" y="16613"/>
                    <a:pt x="97883" y="15834"/>
                    <a:pt x="96002" y="15834"/>
                  </a:cubicBezTo>
                  <a:cubicBezTo>
                    <a:pt x="95518" y="15834"/>
                    <a:pt x="95034" y="15888"/>
                    <a:pt x="94559" y="15986"/>
                  </a:cubicBezTo>
                  <a:cubicBezTo>
                    <a:pt x="94595" y="11832"/>
                    <a:pt x="97771" y="9753"/>
                    <a:pt x="100947" y="9753"/>
                  </a:cubicBezTo>
                  <a:close/>
                  <a:moveTo>
                    <a:pt x="53999" y="9848"/>
                  </a:moveTo>
                  <a:cubicBezTo>
                    <a:pt x="57176" y="9848"/>
                    <a:pt x="60352" y="11927"/>
                    <a:pt x="60393" y="16085"/>
                  </a:cubicBezTo>
                  <a:cubicBezTo>
                    <a:pt x="59913" y="15980"/>
                    <a:pt x="59429" y="15929"/>
                    <a:pt x="58949" y="15929"/>
                  </a:cubicBezTo>
                  <a:cubicBezTo>
                    <a:pt x="57093" y="15929"/>
                    <a:pt x="55295" y="16694"/>
                    <a:pt x="53999" y="18087"/>
                  </a:cubicBezTo>
                  <a:lnTo>
                    <a:pt x="53999" y="18087"/>
                  </a:lnTo>
                  <a:cubicBezTo>
                    <a:pt x="52718" y="16710"/>
                    <a:pt x="50928" y="15932"/>
                    <a:pt x="49049" y="15932"/>
                  </a:cubicBezTo>
                  <a:cubicBezTo>
                    <a:pt x="48565" y="15932"/>
                    <a:pt x="48081" y="15977"/>
                    <a:pt x="47606" y="16085"/>
                  </a:cubicBezTo>
                  <a:cubicBezTo>
                    <a:pt x="47646" y="11927"/>
                    <a:pt x="50823" y="9848"/>
                    <a:pt x="53999" y="9848"/>
                  </a:cubicBezTo>
                  <a:close/>
                  <a:moveTo>
                    <a:pt x="7166" y="9943"/>
                  </a:moveTo>
                  <a:cubicBezTo>
                    <a:pt x="10341" y="9943"/>
                    <a:pt x="13516" y="12022"/>
                    <a:pt x="13556" y="16183"/>
                  </a:cubicBezTo>
                  <a:cubicBezTo>
                    <a:pt x="13083" y="16081"/>
                    <a:pt x="12605" y="16031"/>
                    <a:pt x="12131" y="16031"/>
                  </a:cubicBezTo>
                  <a:cubicBezTo>
                    <a:pt x="10273" y="16031"/>
                    <a:pt x="8469" y="16796"/>
                    <a:pt x="7176" y="18181"/>
                  </a:cubicBezTo>
                  <a:cubicBezTo>
                    <a:pt x="5901" y="16817"/>
                    <a:pt x="4126" y="16040"/>
                    <a:pt x="2258" y="16040"/>
                  </a:cubicBezTo>
                  <a:cubicBezTo>
                    <a:pt x="2237" y="16040"/>
                    <a:pt x="2216" y="16040"/>
                    <a:pt x="2194" y="16040"/>
                  </a:cubicBezTo>
                  <a:lnTo>
                    <a:pt x="2212" y="16022"/>
                  </a:lnTo>
                  <a:lnTo>
                    <a:pt x="2212" y="16022"/>
                  </a:lnTo>
                  <a:cubicBezTo>
                    <a:pt x="1728" y="16031"/>
                    <a:pt x="1245" y="16076"/>
                    <a:pt x="770" y="16183"/>
                  </a:cubicBezTo>
                  <a:cubicBezTo>
                    <a:pt x="810" y="12024"/>
                    <a:pt x="3988" y="9943"/>
                    <a:pt x="7166" y="9943"/>
                  </a:cubicBezTo>
                  <a:close/>
                  <a:moveTo>
                    <a:pt x="30463" y="9956"/>
                  </a:moveTo>
                  <a:cubicBezTo>
                    <a:pt x="33636" y="9956"/>
                    <a:pt x="36811" y="12033"/>
                    <a:pt x="36854" y="16188"/>
                  </a:cubicBezTo>
                  <a:lnTo>
                    <a:pt x="36854" y="16188"/>
                  </a:lnTo>
                  <a:cubicBezTo>
                    <a:pt x="36379" y="16086"/>
                    <a:pt x="35901" y="16036"/>
                    <a:pt x="35426" y="16036"/>
                  </a:cubicBezTo>
                  <a:cubicBezTo>
                    <a:pt x="33569" y="16036"/>
                    <a:pt x="31771" y="16802"/>
                    <a:pt x="30483" y="18190"/>
                  </a:cubicBezTo>
                  <a:cubicBezTo>
                    <a:pt x="29201" y="16819"/>
                    <a:pt x="27409" y="16031"/>
                    <a:pt x="25528" y="16031"/>
                  </a:cubicBezTo>
                  <a:cubicBezTo>
                    <a:pt x="25044" y="16031"/>
                    <a:pt x="24560" y="16085"/>
                    <a:pt x="24085" y="16192"/>
                  </a:cubicBezTo>
                  <a:cubicBezTo>
                    <a:pt x="24116" y="12034"/>
                    <a:pt x="27288" y="9956"/>
                    <a:pt x="30463" y="9956"/>
                  </a:cubicBezTo>
                  <a:close/>
                  <a:moveTo>
                    <a:pt x="119326" y="16110"/>
                  </a:moveTo>
                  <a:cubicBezTo>
                    <a:pt x="121265" y="16110"/>
                    <a:pt x="123134" y="16913"/>
                    <a:pt x="124478" y="18361"/>
                  </a:cubicBezTo>
                  <a:cubicBezTo>
                    <a:pt x="124458" y="18360"/>
                    <a:pt x="124439" y="18360"/>
                    <a:pt x="124419" y="18360"/>
                  </a:cubicBezTo>
                  <a:cubicBezTo>
                    <a:pt x="122550" y="18360"/>
                    <a:pt x="120782" y="19199"/>
                    <a:pt x="119541" y="20502"/>
                  </a:cubicBezTo>
                  <a:cubicBezTo>
                    <a:pt x="119622" y="18907"/>
                    <a:pt x="119039" y="17411"/>
                    <a:pt x="118045" y="16228"/>
                  </a:cubicBezTo>
                  <a:cubicBezTo>
                    <a:pt x="118472" y="16149"/>
                    <a:pt x="118901" y="16110"/>
                    <a:pt x="119326" y="16110"/>
                  </a:cubicBezTo>
                  <a:close/>
                  <a:moveTo>
                    <a:pt x="129624" y="16110"/>
                  </a:moveTo>
                  <a:cubicBezTo>
                    <a:pt x="130049" y="16110"/>
                    <a:pt x="130477" y="16149"/>
                    <a:pt x="130903" y="16228"/>
                  </a:cubicBezTo>
                  <a:cubicBezTo>
                    <a:pt x="129908" y="17402"/>
                    <a:pt x="129326" y="18907"/>
                    <a:pt x="129415" y="20493"/>
                  </a:cubicBezTo>
                  <a:lnTo>
                    <a:pt x="129415" y="20502"/>
                  </a:lnTo>
                  <a:cubicBezTo>
                    <a:pt x="128165" y="19199"/>
                    <a:pt x="126397" y="18360"/>
                    <a:pt x="124537" y="18360"/>
                  </a:cubicBezTo>
                  <a:cubicBezTo>
                    <a:pt x="124517" y="18360"/>
                    <a:pt x="124498" y="18360"/>
                    <a:pt x="124478" y="18361"/>
                  </a:cubicBezTo>
                  <a:cubicBezTo>
                    <a:pt x="125815" y="16913"/>
                    <a:pt x="127689" y="16110"/>
                    <a:pt x="129624" y="16110"/>
                  </a:cubicBezTo>
                  <a:close/>
                  <a:moveTo>
                    <a:pt x="82783" y="16209"/>
                  </a:moveTo>
                  <a:cubicBezTo>
                    <a:pt x="83207" y="16209"/>
                    <a:pt x="83633" y="16247"/>
                    <a:pt x="84057" y="16327"/>
                  </a:cubicBezTo>
                  <a:cubicBezTo>
                    <a:pt x="83538" y="16945"/>
                    <a:pt x="83135" y="17653"/>
                    <a:pt x="82875" y="18414"/>
                  </a:cubicBezTo>
                  <a:cubicBezTo>
                    <a:pt x="82633" y="19113"/>
                    <a:pt x="82534" y="19848"/>
                    <a:pt x="82570" y="20592"/>
                  </a:cubicBezTo>
                  <a:cubicBezTo>
                    <a:pt x="81322" y="19282"/>
                    <a:pt x="79551" y="18450"/>
                    <a:pt x="77681" y="18450"/>
                  </a:cubicBezTo>
                  <a:cubicBezTo>
                    <a:pt x="77671" y="18450"/>
                    <a:pt x="77661" y="18450"/>
                    <a:pt x="77651" y="18450"/>
                  </a:cubicBezTo>
                  <a:cubicBezTo>
                    <a:pt x="78988" y="17010"/>
                    <a:pt x="80855" y="16209"/>
                    <a:pt x="82783" y="16209"/>
                  </a:cubicBezTo>
                  <a:close/>
                  <a:moveTo>
                    <a:pt x="95788" y="16212"/>
                  </a:moveTo>
                  <a:cubicBezTo>
                    <a:pt x="97720" y="16212"/>
                    <a:pt x="99592" y="17008"/>
                    <a:pt x="100939" y="18450"/>
                  </a:cubicBezTo>
                  <a:cubicBezTo>
                    <a:pt x="100919" y="18450"/>
                    <a:pt x="100900" y="18450"/>
                    <a:pt x="100880" y="18450"/>
                  </a:cubicBezTo>
                  <a:cubicBezTo>
                    <a:pt x="99011" y="18450"/>
                    <a:pt x="97252" y="19288"/>
                    <a:pt x="96011" y="20592"/>
                  </a:cubicBezTo>
                  <a:cubicBezTo>
                    <a:pt x="96047" y="19848"/>
                    <a:pt x="95948" y="19113"/>
                    <a:pt x="95706" y="18414"/>
                  </a:cubicBezTo>
                  <a:cubicBezTo>
                    <a:pt x="95446" y="17653"/>
                    <a:pt x="95043" y="16945"/>
                    <a:pt x="94523" y="16327"/>
                  </a:cubicBezTo>
                  <a:cubicBezTo>
                    <a:pt x="94944" y="16250"/>
                    <a:pt x="95367" y="16212"/>
                    <a:pt x="95788" y="16212"/>
                  </a:cubicBezTo>
                  <a:close/>
                  <a:moveTo>
                    <a:pt x="48848" y="16307"/>
                  </a:moveTo>
                  <a:cubicBezTo>
                    <a:pt x="50780" y="16307"/>
                    <a:pt x="52650" y="17108"/>
                    <a:pt x="53987" y="18558"/>
                  </a:cubicBezTo>
                  <a:lnTo>
                    <a:pt x="53987" y="18558"/>
                  </a:lnTo>
                  <a:cubicBezTo>
                    <a:pt x="53970" y="18558"/>
                    <a:pt x="53953" y="18557"/>
                    <a:pt x="53936" y="18557"/>
                  </a:cubicBezTo>
                  <a:cubicBezTo>
                    <a:pt x="52067" y="18557"/>
                    <a:pt x="50308" y="19396"/>
                    <a:pt x="49058" y="20699"/>
                  </a:cubicBezTo>
                  <a:cubicBezTo>
                    <a:pt x="49147" y="19104"/>
                    <a:pt x="48565" y="17608"/>
                    <a:pt x="47570" y="16425"/>
                  </a:cubicBezTo>
                  <a:cubicBezTo>
                    <a:pt x="47996" y="16346"/>
                    <a:pt x="48423" y="16307"/>
                    <a:pt x="48848" y="16307"/>
                  </a:cubicBezTo>
                  <a:close/>
                  <a:moveTo>
                    <a:pt x="59142" y="16307"/>
                  </a:moveTo>
                  <a:cubicBezTo>
                    <a:pt x="59567" y="16307"/>
                    <a:pt x="59994" y="16346"/>
                    <a:pt x="60420" y="16425"/>
                  </a:cubicBezTo>
                  <a:cubicBezTo>
                    <a:pt x="59425" y="17608"/>
                    <a:pt x="58843" y="19104"/>
                    <a:pt x="58932" y="20699"/>
                  </a:cubicBezTo>
                  <a:cubicBezTo>
                    <a:pt x="57691" y="19396"/>
                    <a:pt x="55923" y="18557"/>
                    <a:pt x="54054" y="18557"/>
                  </a:cubicBezTo>
                  <a:cubicBezTo>
                    <a:pt x="54037" y="18557"/>
                    <a:pt x="54020" y="18558"/>
                    <a:pt x="54003" y="18558"/>
                  </a:cubicBezTo>
                  <a:lnTo>
                    <a:pt x="54003" y="18558"/>
                  </a:lnTo>
                  <a:cubicBezTo>
                    <a:pt x="55340" y="17108"/>
                    <a:pt x="57210" y="16307"/>
                    <a:pt x="59142" y="16307"/>
                  </a:cubicBezTo>
                  <a:close/>
                  <a:moveTo>
                    <a:pt x="25317" y="16414"/>
                  </a:moveTo>
                  <a:cubicBezTo>
                    <a:pt x="27247" y="16414"/>
                    <a:pt x="29113" y="17211"/>
                    <a:pt x="30456" y="18656"/>
                  </a:cubicBezTo>
                  <a:cubicBezTo>
                    <a:pt x="30436" y="18656"/>
                    <a:pt x="30416" y="18656"/>
                    <a:pt x="30397" y="18656"/>
                  </a:cubicBezTo>
                  <a:cubicBezTo>
                    <a:pt x="28528" y="18656"/>
                    <a:pt x="26769" y="19494"/>
                    <a:pt x="25528" y="20789"/>
                  </a:cubicBezTo>
                  <a:cubicBezTo>
                    <a:pt x="25563" y="20054"/>
                    <a:pt x="25456" y="19310"/>
                    <a:pt x="25223" y="18611"/>
                  </a:cubicBezTo>
                  <a:cubicBezTo>
                    <a:pt x="24954" y="17850"/>
                    <a:pt x="24551" y="17142"/>
                    <a:pt x="24031" y="16533"/>
                  </a:cubicBezTo>
                  <a:cubicBezTo>
                    <a:pt x="24460" y="16453"/>
                    <a:pt x="24890" y="16414"/>
                    <a:pt x="25317" y="16414"/>
                  </a:cubicBezTo>
                  <a:close/>
                  <a:moveTo>
                    <a:pt x="12296" y="16415"/>
                  </a:moveTo>
                  <a:cubicBezTo>
                    <a:pt x="12720" y="16415"/>
                    <a:pt x="13148" y="16454"/>
                    <a:pt x="13574" y="16533"/>
                  </a:cubicBezTo>
                  <a:cubicBezTo>
                    <a:pt x="13055" y="17151"/>
                    <a:pt x="12651" y="17850"/>
                    <a:pt x="12391" y="18611"/>
                  </a:cubicBezTo>
                  <a:cubicBezTo>
                    <a:pt x="12150" y="19310"/>
                    <a:pt x="12042" y="20054"/>
                    <a:pt x="12087" y="20789"/>
                  </a:cubicBezTo>
                  <a:lnTo>
                    <a:pt x="12078" y="20798"/>
                  </a:lnTo>
                  <a:cubicBezTo>
                    <a:pt x="10836" y="19494"/>
                    <a:pt x="9077" y="18656"/>
                    <a:pt x="7217" y="18656"/>
                  </a:cubicBezTo>
                  <a:cubicBezTo>
                    <a:pt x="7198" y="18656"/>
                    <a:pt x="7178" y="18656"/>
                    <a:pt x="7159" y="18656"/>
                  </a:cubicBezTo>
                  <a:cubicBezTo>
                    <a:pt x="8496" y="17216"/>
                    <a:pt x="10363" y="16415"/>
                    <a:pt x="12296" y="16415"/>
                  </a:cubicBezTo>
                  <a:close/>
                  <a:moveTo>
                    <a:pt x="106101" y="16205"/>
                  </a:moveTo>
                  <a:cubicBezTo>
                    <a:pt x="106563" y="16205"/>
                    <a:pt x="107027" y="16251"/>
                    <a:pt x="107489" y="16344"/>
                  </a:cubicBezTo>
                  <a:cubicBezTo>
                    <a:pt x="106486" y="17599"/>
                    <a:pt x="105930" y="19194"/>
                    <a:pt x="106136" y="20861"/>
                  </a:cubicBezTo>
                  <a:cubicBezTo>
                    <a:pt x="104879" y="19398"/>
                    <a:pt x="102991" y="18450"/>
                    <a:pt x="100994" y="18450"/>
                  </a:cubicBezTo>
                  <a:cubicBezTo>
                    <a:pt x="100985" y="18450"/>
                    <a:pt x="100975" y="18450"/>
                    <a:pt x="100966" y="18450"/>
                  </a:cubicBezTo>
                  <a:cubicBezTo>
                    <a:pt x="102304" y="17004"/>
                    <a:pt x="104173" y="16205"/>
                    <a:pt x="106101" y="16205"/>
                  </a:cubicBezTo>
                  <a:close/>
                  <a:moveTo>
                    <a:pt x="70810" y="11698"/>
                  </a:moveTo>
                  <a:cubicBezTo>
                    <a:pt x="71303" y="11698"/>
                    <a:pt x="71800" y="11750"/>
                    <a:pt x="72292" y="11855"/>
                  </a:cubicBezTo>
                  <a:cubicBezTo>
                    <a:pt x="71289" y="13110"/>
                    <a:pt x="70742" y="14705"/>
                    <a:pt x="70939" y="16380"/>
                  </a:cubicBezTo>
                  <a:lnTo>
                    <a:pt x="70957" y="16371"/>
                  </a:lnTo>
                  <a:cubicBezTo>
                    <a:pt x="71461" y="16260"/>
                    <a:pt x="71969" y="16205"/>
                    <a:pt x="72473" y="16205"/>
                  </a:cubicBezTo>
                  <a:cubicBezTo>
                    <a:pt x="74401" y="16205"/>
                    <a:pt x="76274" y="17001"/>
                    <a:pt x="77624" y="18450"/>
                  </a:cubicBezTo>
                  <a:cubicBezTo>
                    <a:pt x="77606" y="18450"/>
                    <a:pt x="77588" y="18450"/>
                    <a:pt x="77570" y="18450"/>
                  </a:cubicBezTo>
                  <a:cubicBezTo>
                    <a:pt x="75520" y="18450"/>
                    <a:pt x="73598" y="19458"/>
                    <a:pt x="72346" y="20986"/>
                  </a:cubicBezTo>
                  <a:cubicBezTo>
                    <a:pt x="72738" y="17269"/>
                    <a:pt x="69425" y="13952"/>
                    <a:pt x="65712" y="13952"/>
                  </a:cubicBezTo>
                  <a:cubicBezTo>
                    <a:pt x="65692" y="13952"/>
                    <a:pt x="65673" y="13952"/>
                    <a:pt x="65653" y="13952"/>
                  </a:cubicBezTo>
                  <a:cubicBezTo>
                    <a:pt x="66995" y="12495"/>
                    <a:pt x="68873" y="11698"/>
                    <a:pt x="70810" y="11698"/>
                  </a:cubicBezTo>
                  <a:close/>
                  <a:moveTo>
                    <a:pt x="35592" y="16407"/>
                  </a:moveTo>
                  <a:cubicBezTo>
                    <a:pt x="36059" y="16407"/>
                    <a:pt x="36530" y="16454"/>
                    <a:pt x="36997" y="16551"/>
                  </a:cubicBezTo>
                  <a:cubicBezTo>
                    <a:pt x="36004" y="17802"/>
                    <a:pt x="35449" y="19385"/>
                    <a:pt x="35643" y="21056"/>
                  </a:cubicBezTo>
                  <a:lnTo>
                    <a:pt x="35643" y="21056"/>
                  </a:lnTo>
                  <a:cubicBezTo>
                    <a:pt x="34391" y="19601"/>
                    <a:pt x="32515" y="18647"/>
                    <a:pt x="30529" y="18647"/>
                  </a:cubicBezTo>
                  <a:cubicBezTo>
                    <a:pt x="30511" y="18647"/>
                    <a:pt x="30492" y="18647"/>
                    <a:pt x="30474" y="18647"/>
                  </a:cubicBezTo>
                  <a:cubicBezTo>
                    <a:pt x="31808" y="17205"/>
                    <a:pt x="33669" y="16407"/>
                    <a:pt x="35592" y="16407"/>
                  </a:cubicBezTo>
                  <a:close/>
                  <a:moveTo>
                    <a:pt x="112821" y="14253"/>
                  </a:moveTo>
                  <a:cubicBezTo>
                    <a:pt x="115997" y="14253"/>
                    <a:pt x="119174" y="16332"/>
                    <a:pt x="119218" y="20493"/>
                  </a:cubicBezTo>
                  <a:cubicBezTo>
                    <a:pt x="118738" y="20388"/>
                    <a:pt x="118254" y="20337"/>
                    <a:pt x="117773" y="20337"/>
                  </a:cubicBezTo>
                  <a:cubicBezTo>
                    <a:pt x="115916" y="20337"/>
                    <a:pt x="114116" y="21103"/>
                    <a:pt x="112821" y="22491"/>
                  </a:cubicBezTo>
                  <a:cubicBezTo>
                    <a:pt x="111548" y="21120"/>
                    <a:pt x="109756" y="20332"/>
                    <a:pt x="107874" y="20332"/>
                  </a:cubicBezTo>
                  <a:cubicBezTo>
                    <a:pt x="107391" y="20332"/>
                    <a:pt x="106907" y="20386"/>
                    <a:pt x="106432" y="20493"/>
                  </a:cubicBezTo>
                  <a:cubicBezTo>
                    <a:pt x="106468" y="16334"/>
                    <a:pt x="109644" y="14253"/>
                    <a:pt x="112821" y="14253"/>
                  </a:cubicBezTo>
                  <a:close/>
                  <a:moveTo>
                    <a:pt x="136138" y="14252"/>
                  </a:moveTo>
                  <a:cubicBezTo>
                    <a:pt x="139311" y="14252"/>
                    <a:pt x="142484" y="16329"/>
                    <a:pt x="142525" y="20484"/>
                  </a:cubicBezTo>
                  <a:lnTo>
                    <a:pt x="142525" y="20493"/>
                  </a:lnTo>
                  <a:cubicBezTo>
                    <a:pt x="142051" y="20391"/>
                    <a:pt x="141574" y="20341"/>
                    <a:pt x="141100" y="20341"/>
                  </a:cubicBezTo>
                  <a:cubicBezTo>
                    <a:pt x="139242" y="20341"/>
                    <a:pt x="137437" y="21108"/>
                    <a:pt x="136145" y="22500"/>
                  </a:cubicBezTo>
                  <a:cubicBezTo>
                    <a:pt x="134871" y="21128"/>
                    <a:pt x="133091" y="20341"/>
                    <a:pt x="131221" y="20341"/>
                  </a:cubicBezTo>
                  <a:cubicBezTo>
                    <a:pt x="131211" y="20341"/>
                    <a:pt x="131200" y="20341"/>
                    <a:pt x="131190" y="20341"/>
                  </a:cubicBezTo>
                  <a:cubicBezTo>
                    <a:pt x="130706" y="20341"/>
                    <a:pt x="130222" y="20386"/>
                    <a:pt x="129747" y="20493"/>
                  </a:cubicBezTo>
                  <a:cubicBezTo>
                    <a:pt x="129783" y="16333"/>
                    <a:pt x="132960" y="14252"/>
                    <a:pt x="136138" y="14252"/>
                  </a:cubicBezTo>
                  <a:close/>
                  <a:moveTo>
                    <a:pt x="89290" y="14357"/>
                  </a:moveTo>
                  <a:cubicBezTo>
                    <a:pt x="91871" y="14357"/>
                    <a:pt x="94452" y="15731"/>
                    <a:pt x="95348" y="18477"/>
                  </a:cubicBezTo>
                  <a:cubicBezTo>
                    <a:pt x="95572" y="19158"/>
                    <a:pt x="95679" y="19866"/>
                    <a:pt x="95688" y="20583"/>
                  </a:cubicBezTo>
                  <a:cubicBezTo>
                    <a:pt x="95213" y="20481"/>
                    <a:pt x="94734" y="20431"/>
                    <a:pt x="94259" y="20431"/>
                  </a:cubicBezTo>
                  <a:cubicBezTo>
                    <a:pt x="92398" y="20431"/>
                    <a:pt x="90599" y="21196"/>
                    <a:pt x="89299" y="22581"/>
                  </a:cubicBezTo>
                  <a:cubicBezTo>
                    <a:pt x="88025" y="21218"/>
                    <a:pt x="86246" y="20430"/>
                    <a:pt x="84376" y="20430"/>
                  </a:cubicBezTo>
                  <a:cubicBezTo>
                    <a:pt x="84365" y="20430"/>
                    <a:pt x="84355" y="20430"/>
                    <a:pt x="84344" y="20430"/>
                  </a:cubicBezTo>
                  <a:cubicBezTo>
                    <a:pt x="83860" y="20430"/>
                    <a:pt x="83376" y="20475"/>
                    <a:pt x="82902" y="20583"/>
                  </a:cubicBezTo>
                  <a:cubicBezTo>
                    <a:pt x="82902" y="19866"/>
                    <a:pt x="83018" y="19158"/>
                    <a:pt x="83233" y="18477"/>
                  </a:cubicBezTo>
                  <a:cubicBezTo>
                    <a:pt x="84129" y="15731"/>
                    <a:pt x="86710" y="14357"/>
                    <a:pt x="89290" y="14357"/>
                  </a:cubicBezTo>
                  <a:close/>
                  <a:moveTo>
                    <a:pt x="42333" y="14454"/>
                  </a:moveTo>
                  <a:cubicBezTo>
                    <a:pt x="45509" y="14454"/>
                    <a:pt x="48686" y="16533"/>
                    <a:pt x="48726" y="20690"/>
                  </a:cubicBezTo>
                  <a:cubicBezTo>
                    <a:pt x="48246" y="20585"/>
                    <a:pt x="47763" y="20534"/>
                    <a:pt x="47283" y="20534"/>
                  </a:cubicBezTo>
                  <a:cubicBezTo>
                    <a:pt x="45427" y="20534"/>
                    <a:pt x="43633" y="21302"/>
                    <a:pt x="42337" y="22697"/>
                  </a:cubicBezTo>
                  <a:cubicBezTo>
                    <a:pt x="41063" y="21325"/>
                    <a:pt x="39284" y="20538"/>
                    <a:pt x="37414" y="20538"/>
                  </a:cubicBezTo>
                  <a:cubicBezTo>
                    <a:pt x="37403" y="20538"/>
                    <a:pt x="37393" y="20538"/>
                    <a:pt x="37382" y="20538"/>
                  </a:cubicBezTo>
                  <a:cubicBezTo>
                    <a:pt x="36898" y="20538"/>
                    <a:pt x="36415" y="20583"/>
                    <a:pt x="35940" y="20690"/>
                  </a:cubicBezTo>
                  <a:cubicBezTo>
                    <a:pt x="35980" y="16533"/>
                    <a:pt x="39156" y="14454"/>
                    <a:pt x="42333" y="14454"/>
                  </a:cubicBezTo>
                  <a:close/>
                  <a:moveTo>
                    <a:pt x="65648" y="14454"/>
                  </a:moveTo>
                  <a:cubicBezTo>
                    <a:pt x="68825" y="14454"/>
                    <a:pt x="72001" y="16533"/>
                    <a:pt x="72041" y="20690"/>
                  </a:cubicBezTo>
                  <a:cubicBezTo>
                    <a:pt x="71563" y="20585"/>
                    <a:pt x="71081" y="20534"/>
                    <a:pt x="70602" y="20534"/>
                  </a:cubicBezTo>
                  <a:cubicBezTo>
                    <a:pt x="68748" y="20534"/>
                    <a:pt x="66949" y="21302"/>
                    <a:pt x="65653" y="22697"/>
                  </a:cubicBezTo>
                  <a:cubicBezTo>
                    <a:pt x="64378" y="21325"/>
                    <a:pt x="62599" y="20538"/>
                    <a:pt x="60729" y="20538"/>
                  </a:cubicBezTo>
                  <a:cubicBezTo>
                    <a:pt x="60719" y="20538"/>
                    <a:pt x="60708" y="20538"/>
                    <a:pt x="60697" y="20538"/>
                  </a:cubicBezTo>
                  <a:cubicBezTo>
                    <a:pt x="60214" y="20538"/>
                    <a:pt x="59730" y="20583"/>
                    <a:pt x="59255" y="20690"/>
                  </a:cubicBezTo>
                  <a:cubicBezTo>
                    <a:pt x="59295" y="16533"/>
                    <a:pt x="62472" y="14454"/>
                    <a:pt x="65648" y="14454"/>
                  </a:cubicBezTo>
                  <a:close/>
                  <a:moveTo>
                    <a:pt x="18806" y="14558"/>
                  </a:moveTo>
                  <a:cubicBezTo>
                    <a:pt x="21388" y="14558"/>
                    <a:pt x="23969" y="15929"/>
                    <a:pt x="24864" y="18674"/>
                  </a:cubicBezTo>
                  <a:cubicBezTo>
                    <a:pt x="25079" y="19355"/>
                    <a:pt x="25196" y="20063"/>
                    <a:pt x="25196" y="20780"/>
                  </a:cubicBezTo>
                  <a:cubicBezTo>
                    <a:pt x="24718" y="20675"/>
                    <a:pt x="24235" y="20624"/>
                    <a:pt x="23756" y="20624"/>
                  </a:cubicBezTo>
                  <a:cubicBezTo>
                    <a:pt x="21903" y="20624"/>
                    <a:pt x="20103" y="21391"/>
                    <a:pt x="18807" y="22787"/>
                  </a:cubicBezTo>
                  <a:cubicBezTo>
                    <a:pt x="17535" y="21407"/>
                    <a:pt x="15734" y="20628"/>
                    <a:pt x="13861" y="20628"/>
                  </a:cubicBezTo>
                  <a:cubicBezTo>
                    <a:pt x="13368" y="20628"/>
                    <a:pt x="12884" y="20672"/>
                    <a:pt x="12409" y="20780"/>
                  </a:cubicBezTo>
                  <a:cubicBezTo>
                    <a:pt x="12418" y="20063"/>
                    <a:pt x="12526" y="19355"/>
                    <a:pt x="12741" y="18674"/>
                  </a:cubicBezTo>
                  <a:cubicBezTo>
                    <a:pt x="13637" y="15931"/>
                    <a:pt x="16222" y="14558"/>
                    <a:pt x="18806" y="14558"/>
                  </a:cubicBezTo>
                  <a:close/>
                  <a:moveTo>
                    <a:pt x="117964" y="20706"/>
                  </a:moveTo>
                  <a:cubicBezTo>
                    <a:pt x="118390" y="20706"/>
                    <a:pt x="118819" y="20745"/>
                    <a:pt x="119245" y="20825"/>
                  </a:cubicBezTo>
                  <a:cubicBezTo>
                    <a:pt x="118726" y="21443"/>
                    <a:pt x="118322" y="22151"/>
                    <a:pt x="118063" y="22913"/>
                  </a:cubicBezTo>
                  <a:lnTo>
                    <a:pt x="118063" y="22904"/>
                  </a:lnTo>
                  <a:cubicBezTo>
                    <a:pt x="117821" y="23611"/>
                    <a:pt x="117722" y="24346"/>
                    <a:pt x="117758" y="25090"/>
                  </a:cubicBezTo>
                  <a:cubicBezTo>
                    <a:pt x="116516" y="23786"/>
                    <a:pt x="114757" y="22948"/>
                    <a:pt x="112897" y="22948"/>
                  </a:cubicBezTo>
                  <a:cubicBezTo>
                    <a:pt x="112878" y="22948"/>
                    <a:pt x="112858" y="22948"/>
                    <a:pt x="112839" y="22948"/>
                  </a:cubicBezTo>
                  <a:cubicBezTo>
                    <a:pt x="114174" y="21503"/>
                    <a:pt x="116038" y="20706"/>
                    <a:pt x="117964" y="20706"/>
                  </a:cubicBezTo>
                  <a:close/>
                  <a:moveTo>
                    <a:pt x="130993" y="20706"/>
                  </a:moveTo>
                  <a:cubicBezTo>
                    <a:pt x="132921" y="20706"/>
                    <a:pt x="134791" y="21503"/>
                    <a:pt x="136127" y="22948"/>
                  </a:cubicBezTo>
                  <a:cubicBezTo>
                    <a:pt x="136107" y="22948"/>
                    <a:pt x="136088" y="22948"/>
                    <a:pt x="136068" y="22948"/>
                  </a:cubicBezTo>
                  <a:cubicBezTo>
                    <a:pt x="134208" y="22948"/>
                    <a:pt x="132440" y="23786"/>
                    <a:pt x="131199" y="25090"/>
                  </a:cubicBezTo>
                  <a:cubicBezTo>
                    <a:pt x="131234" y="24346"/>
                    <a:pt x="131136" y="23611"/>
                    <a:pt x="130894" y="22913"/>
                  </a:cubicBezTo>
                  <a:lnTo>
                    <a:pt x="130894" y="22904"/>
                  </a:lnTo>
                  <a:cubicBezTo>
                    <a:pt x="130634" y="22142"/>
                    <a:pt x="130231" y="21443"/>
                    <a:pt x="129711" y="20825"/>
                  </a:cubicBezTo>
                  <a:cubicBezTo>
                    <a:pt x="130138" y="20745"/>
                    <a:pt x="130567" y="20706"/>
                    <a:pt x="130993" y="20706"/>
                  </a:cubicBezTo>
                  <a:close/>
                  <a:moveTo>
                    <a:pt x="84135" y="20797"/>
                  </a:moveTo>
                  <a:cubicBezTo>
                    <a:pt x="86071" y="20797"/>
                    <a:pt x="87946" y="21599"/>
                    <a:pt x="89290" y="23047"/>
                  </a:cubicBezTo>
                  <a:cubicBezTo>
                    <a:pt x="90626" y="21601"/>
                    <a:pt x="92496" y="20805"/>
                    <a:pt x="94429" y="20805"/>
                  </a:cubicBezTo>
                  <a:cubicBezTo>
                    <a:pt x="94856" y="20805"/>
                    <a:pt x="95287" y="20844"/>
                    <a:pt x="95715" y="20923"/>
                  </a:cubicBezTo>
                  <a:cubicBezTo>
                    <a:pt x="94720" y="22106"/>
                    <a:pt x="94138" y="23602"/>
                    <a:pt x="94228" y="25197"/>
                  </a:cubicBezTo>
                  <a:cubicBezTo>
                    <a:pt x="92977" y="23894"/>
                    <a:pt x="91218" y="23056"/>
                    <a:pt x="89350" y="23056"/>
                  </a:cubicBezTo>
                  <a:cubicBezTo>
                    <a:pt x="89330" y="23056"/>
                    <a:pt x="89310" y="23056"/>
                    <a:pt x="89290" y="23056"/>
                  </a:cubicBezTo>
                  <a:cubicBezTo>
                    <a:pt x="89271" y="23056"/>
                    <a:pt x="89251" y="23056"/>
                    <a:pt x="89231" y="23056"/>
                  </a:cubicBezTo>
                  <a:cubicBezTo>
                    <a:pt x="87362" y="23056"/>
                    <a:pt x="85595" y="23894"/>
                    <a:pt x="84353" y="25197"/>
                  </a:cubicBezTo>
                  <a:cubicBezTo>
                    <a:pt x="84434" y="23602"/>
                    <a:pt x="83851" y="22106"/>
                    <a:pt x="82866" y="20923"/>
                  </a:cubicBezTo>
                  <a:lnTo>
                    <a:pt x="82857" y="20914"/>
                  </a:lnTo>
                  <a:cubicBezTo>
                    <a:pt x="83283" y="20835"/>
                    <a:pt x="83710" y="20797"/>
                    <a:pt x="84135" y="20797"/>
                  </a:cubicBezTo>
                  <a:close/>
                  <a:moveTo>
                    <a:pt x="47488" y="20904"/>
                  </a:moveTo>
                  <a:cubicBezTo>
                    <a:pt x="47912" y="20904"/>
                    <a:pt x="48338" y="20943"/>
                    <a:pt x="48762" y="21022"/>
                  </a:cubicBezTo>
                  <a:cubicBezTo>
                    <a:pt x="48242" y="21640"/>
                    <a:pt x="47839" y="22348"/>
                    <a:pt x="47579" y="23110"/>
                  </a:cubicBezTo>
                  <a:cubicBezTo>
                    <a:pt x="47337" y="23809"/>
                    <a:pt x="47239" y="24552"/>
                    <a:pt x="47275" y="25287"/>
                  </a:cubicBezTo>
                  <a:cubicBezTo>
                    <a:pt x="46033" y="23992"/>
                    <a:pt x="44274" y="23154"/>
                    <a:pt x="42414" y="23154"/>
                  </a:cubicBezTo>
                  <a:cubicBezTo>
                    <a:pt x="42395" y="23154"/>
                    <a:pt x="42375" y="23154"/>
                    <a:pt x="42355" y="23154"/>
                  </a:cubicBezTo>
                  <a:cubicBezTo>
                    <a:pt x="43693" y="21707"/>
                    <a:pt x="45560" y="20904"/>
                    <a:pt x="47488" y="20904"/>
                  </a:cubicBezTo>
                  <a:close/>
                  <a:moveTo>
                    <a:pt x="60505" y="20912"/>
                  </a:moveTo>
                  <a:cubicBezTo>
                    <a:pt x="62435" y="20912"/>
                    <a:pt x="64301" y="21709"/>
                    <a:pt x="65644" y="23154"/>
                  </a:cubicBezTo>
                  <a:cubicBezTo>
                    <a:pt x="65624" y="23154"/>
                    <a:pt x="65604" y="23154"/>
                    <a:pt x="65584" y="23154"/>
                  </a:cubicBezTo>
                  <a:cubicBezTo>
                    <a:pt x="63716" y="23154"/>
                    <a:pt x="61957" y="23993"/>
                    <a:pt x="60715" y="25296"/>
                  </a:cubicBezTo>
                  <a:lnTo>
                    <a:pt x="60715" y="25287"/>
                  </a:lnTo>
                  <a:cubicBezTo>
                    <a:pt x="60751" y="24552"/>
                    <a:pt x="60644" y="23809"/>
                    <a:pt x="60411" y="23110"/>
                  </a:cubicBezTo>
                  <a:cubicBezTo>
                    <a:pt x="60151" y="22348"/>
                    <a:pt x="59748" y="21640"/>
                    <a:pt x="59219" y="21031"/>
                  </a:cubicBezTo>
                  <a:cubicBezTo>
                    <a:pt x="59647" y="20951"/>
                    <a:pt x="60078" y="20912"/>
                    <a:pt x="60505" y="20912"/>
                  </a:cubicBezTo>
                  <a:close/>
                  <a:moveTo>
                    <a:pt x="107673" y="20699"/>
                  </a:moveTo>
                  <a:cubicBezTo>
                    <a:pt x="109600" y="20699"/>
                    <a:pt x="111466" y="21495"/>
                    <a:pt x="112812" y="22939"/>
                  </a:cubicBezTo>
                  <a:cubicBezTo>
                    <a:pt x="112793" y="22939"/>
                    <a:pt x="112774" y="22939"/>
                    <a:pt x="112756" y="22939"/>
                  </a:cubicBezTo>
                  <a:cubicBezTo>
                    <a:pt x="110769" y="22939"/>
                    <a:pt x="108902" y="23885"/>
                    <a:pt x="107659" y="25332"/>
                  </a:cubicBezTo>
                  <a:cubicBezTo>
                    <a:pt x="107785" y="23674"/>
                    <a:pt x="107184" y="22097"/>
                    <a:pt x="106136" y="20878"/>
                  </a:cubicBezTo>
                  <a:lnTo>
                    <a:pt x="106136" y="20870"/>
                  </a:lnTo>
                  <a:cubicBezTo>
                    <a:pt x="106647" y="20755"/>
                    <a:pt x="107162" y="20699"/>
                    <a:pt x="107673" y="20699"/>
                  </a:cubicBezTo>
                  <a:close/>
                  <a:moveTo>
                    <a:pt x="13670" y="20994"/>
                  </a:moveTo>
                  <a:cubicBezTo>
                    <a:pt x="15606" y="20994"/>
                    <a:pt x="17480" y="21797"/>
                    <a:pt x="18825" y="23244"/>
                  </a:cubicBezTo>
                  <a:cubicBezTo>
                    <a:pt x="18805" y="23244"/>
                    <a:pt x="18786" y="23244"/>
                    <a:pt x="18766" y="23244"/>
                  </a:cubicBezTo>
                  <a:cubicBezTo>
                    <a:pt x="16897" y="23244"/>
                    <a:pt x="15129" y="24082"/>
                    <a:pt x="13888" y="25386"/>
                  </a:cubicBezTo>
                  <a:cubicBezTo>
                    <a:pt x="13951" y="23809"/>
                    <a:pt x="13368" y="22303"/>
                    <a:pt x="12382" y="21120"/>
                  </a:cubicBezTo>
                  <a:lnTo>
                    <a:pt x="12391" y="21111"/>
                  </a:lnTo>
                  <a:cubicBezTo>
                    <a:pt x="12817" y="21032"/>
                    <a:pt x="13245" y="20994"/>
                    <a:pt x="13670" y="20994"/>
                  </a:cubicBezTo>
                  <a:close/>
                  <a:moveTo>
                    <a:pt x="23971" y="20994"/>
                  </a:moveTo>
                  <a:cubicBezTo>
                    <a:pt x="24396" y="20994"/>
                    <a:pt x="24824" y="21032"/>
                    <a:pt x="25250" y="21111"/>
                  </a:cubicBezTo>
                  <a:cubicBezTo>
                    <a:pt x="24255" y="22294"/>
                    <a:pt x="23673" y="23791"/>
                    <a:pt x="23753" y="25386"/>
                  </a:cubicBezTo>
                  <a:cubicBezTo>
                    <a:pt x="22512" y="24082"/>
                    <a:pt x="20744" y="23244"/>
                    <a:pt x="18884" y="23244"/>
                  </a:cubicBezTo>
                  <a:cubicBezTo>
                    <a:pt x="18864" y="23244"/>
                    <a:pt x="18845" y="23244"/>
                    <a:pt x="18825" y="23244"/>
                  </a:cubicBezTo>
                  <a:cubicBezTo>
                    <a:pt x="20162" y="21797"/>
                    <a:pt x="22036" y="20994"/>
                    <a:pt x="23971" y="20994"/>
                  </a:cubicBezTo>
                  <a:close/>
                  <a:moveTo>
                    <a:pt x="37165" y="20902"/>
                  </a:moveTo>
                  <a:cubicBezTo>
                    <a:pt x="39100" y="20902"/>
                    <a:pt x="40977" y="21703"/>
                    <a:pt x="42328" y="23154"/>
                  </a:cubicBezTo>
                  <a:cubicBezTo>
                    <a:pt x="42310" y="23154"/>
                    <a:pt x="42291" y="23154"/>
                    <a:pt x="42273" y="23154"/>
                  </a:cubicBezTo>
                  <a:cubicBezTo>
                    <a:pt x="40286" y="23154"/>
                    <a:pt x="38419" y="24100"/>
                    <a:pt x="37176" y="25547"/>
                  </a:cubicBezTo>
                  <a:cubicBezTo>
                    <a:pt x="37302" y="23871"/>
                    <a:pt x="36701" y="22303"/>
                    <a:pt x="35653" y="21076"/>
                  </a:cubicBezTo>
                  <a:lnTo>
                    <a:pt x="35653" y="21067"/>
                  </a:lnTo>
                  <a:cubicBezTo>
                    <a:pt x="36155" y="20956"/>
                    <a:pt x="36662" y="20902"/>
                    <a:pt x="37165" y="20902"/>
                  </a:cubicBezTo>
                  <a:close/>
                  <a:moveTo>
                    <a:pt x="124474" y="18856"/>
                  </a:moveTo>
                  <a:cubicBezTo>
                    <a:pt x="127057" y="18856"/>
                    <a:pt x="129639" y="20229"/>
                    <a:pt x="130536" y="22975"/>
                  </a:cubicBezTo>
                  <a:cubicBezTo>
                    <a:pt x="130751" y="23656"/>
                    <a:pt x="130867" y="24364"/>
                    <a:pt x="130867" y="25081"/>
                  </a:cubicBezTo>
                  <a:cubicBezTo>
                    <a:pt x="130388" y="24976"/>
                    <a:pt x="129906" y="24925"/>
                    <a:pt x="129426" y="24925"/>
                  </a:cubicBezTo>
                  <a:cubicBezTo>
                    <a:pt x="127574" y="24925"/>
                    <a:pt x="125776" y="25691"/>
                    <a:pt x="124487" y="27079"/>
                  </a:cubicBezTo>
                  <a:cubicBezTo>
                    <a:pt x="123206" y="25708"/>
                    <a:pt x="121414" y="24920"/>
                    <a:pt x="119532" y="24920"/>
                  </a:cubicBezTo>
                  <a:cubicBezTo>
                    <a:pt x="119048" y="24920"/>
                    <a:pt x="118564" y="24973"/>
                    <a:pt x="118089" y="25081"/>
                  </a:cubicBezTo>
                  <a:cubicBezTo>
                    <a:pt x="118089" y="24364"/>
                    <a:pt x="118197" y="23656"/>
                    <a:pt x="118412" y="22975"/>
                  </a:cubicBezTo>
                  <a:cubicBezTo>
                    <a:pt x="119308" y="20229"/>
                    <a:pt x="121891" y="18856"/>
                    <a:pt x="124474" y="18856"/>
                  </a:cubicBezTo>
                  <a:close/>
                  <a:moveTo>
                    <a:pt x="77629" y="18952"/>
                  </a:moveTo>
                  <a:cubicBezTo>
                    <a:pt x="80805" y="18952"/>
                    <a:pt x="83981" y="21031"/>
                    <a:pt x="84022" y="25188"/>
                  </a:cubicBezTo>
                  <a:cubicBezTo>
                    <a:pt x="83543" y="25084"/>
                    <a:pt x="83060" y="25032"/>
                    <a:pt x="82581" y="25032"/>
                  </a:cubicBezTo>
                  <a:cubicBezTo>
                    <a:pt x="80728" y="25032"/>
                    <a:pt x="78930" y="25798"/>
                    <a:pt x="77642" y="27187"/>
                  </a:cubicBezTo>
                  <a:cubicBezTo>
                    <a:pt x="76360" y="25816"/>
                    <a:pt x="74568" y="25027"/>
                    <a:pt x="72687" y="25027"/>
                  </a:cubicBezTo>
                  <a:cubicBezTo>
                    <a:pt x="72203" y="25027"/>
                    <a:pt x="71719" y="25081"/>
                    <a:pt x="71244" y="25188"/>
                  </a:cubicBezTo>
                  <a:cubicBezTo>
                    <a:pt x="71280" y="21031"/>
                    <a:pt x="74454" y="18952"/>
                    <a:pt x="77629" y="18952"/>
                  </a:cubicBezTo>
                  <a:close/>
                  <a:moveTo>
                    <a:pt x="100945" y="18952"/>
                  </a:moveTo>
                  <a:cubicBezTo>
                    <a:pt x="104119" y="18952"/>
                    <a:pt x="107295" y="21030"/>
                    <a:pt x="107337" y="25187"/>
                  </a:cubicBezTo>
                  <a:lnTo>
                    <a:pt x="107337" y="25187"/>
                  </a:lnTo>
                  <a:cubicBezTo>
                    <a:pt x="106865" y="25086"/>
                    <a:pt x="106389" y="25037"/>
                    <a:pt x="105918" y="25037"/>
                  </a:cubicBezTo>
                  <a:cubicBezTo>
                    <a:pt x="104057" y="25037"/>
                    <a:pt x="102256" y="25803"/>
                    <a:pt x="100957" y="27196"/>
                  </a:cubicBezTo>
                  <a:cubicBezTo>
                    <a:pt x="99676" y="25816"/>
                    <a:pt x="97883" y="25036"/>
                    <a:pt x="96002" y="25036"/>
                  </a:cubicBezTo>
                  <a:cubicBezTo>
                    <a:pt x="95518" y="25036"/>
                    <a:pt x="95034" y="25081"/>
                    <a:pt x="94559" y="25188"/>
                  </a:cubicBezTo>
                  <a:cubicBezTo>
                    <a:pt x="94595" y="21031"/>
                    <a:pt x="97769" y="18952"/>
                    <a:pt x="100945" y="18952"/>
                  </a:cubicBezTo>
                  <a:close/>
                  <a:moveTo>
                    <a:pt x="53997" y="19058"/>
                  </a:moveTo>
                  <a:cubicBezTo>
                    <a:pt x="56578" y="19058"/>
                    <a:pt x="59157" y="20432"/>
                    <a:pt x="60052" y="23181"/>
                  </a:cubicBezTo>
                  <a:cubicBezTo>
                    <a:pt x="60267" y="23853"/>
                    <a:pt x="60384" y="24570"/>
                    <a:pt x="60384" y="25278"/>
                  </a:cubicBezTo>
                  <a:cubicBezTo>
                    <a:pt x="59909" y="25176"/>
                    <a:pt x="59430" y="25126"/>
                    <a:pt x="58956" y="25126"/>
                  </a:cubicBezTo>
                  <a:cubicBezTo>
                    <a:pt x="57095" y="25126"/>
                    <a:pt x="55295" y="25893"/>
                    <a:pt x="53995" y="27285"/>
                  </a:cubicBezTo>
                  <a:cubicBezTo>
                    <a:pt x="52714" y="25905"/>
                    <a:pt x="50922" y="25126"/>
                    <a:pt x="49049" y="25126"/>
                  </a:cubicBezTo>
                  <a:cubicBezTo>
                    <a:pt x="48556" y="25126"/>
                    <a:pt x="48072" y="25180"/>
                    <a:pt x="47597" y="25278"/>
                  </a:cubicBezTo>
                  <a:cubicBezTo>
                    <a:pt x="47606" y="24570"/>
                    <a:pt x="47714" y="23853"/>
                    <a:pt x="47929" y="23181"/>
                  </a:cubicBezTo>
                  <a:cubicBezTo>
                    <a:pt x="48830" y="20434"/>
                    <a:pt x="51414" y="19058"/>
                    <a:pt x="53997" y="19058"/>
                  </a:cubicBezTo>
                  <a:close/>
                  <a:moveTo>
                    <a:pt x="7163" y="19140"/>
                  </a:moveTo>
                  <a:cubicBezTo>
                    <a:pt x="10339" y="19140"/>
                    <a:pt x="13516" y="21219"/>
                    <a:pt x="13556" y="25377"/>
                  </a:cubicBezTo>
                  <a:cubicBezTo>
                    <a:pt x="13079" y="25272"/>
                    <a:pt x="12598" y="25222"/>
                    <a:pt x="12120" y="25222"/>
                  </a:cubicBezTo>
                  <a:cubicBezTo>
                    <a:pt x="10263" y="25222"/>
                    <a:pt x="8460" y="25990"/>
                    <a:pt x="7163" y="27379"/>
                  </a:cubicBezTo>
                  <a:lnTo>
                    <a:pt x="7163" y="27379"/>
                  </a:lnTo>
                  <a:cubicBezTo>
                    <a:pt x="5882" y="26002"/>
                    <a:pt x="4092" y="25224"/>
                    <a:pt x="2212" y="25224"/>
                  </a:cubicBezTo>
                  <a:cubicBezTo>
                    <a:pt x="1728" y="25224"/>
                    <a:pt x="1245" y="25278"/>
                    <a:pt x="770" y="25377"/>
                  </a:cubicBezTo>
                  <a:cubicBezTo>
                    <a:pt x="810" y="21219"/>
                    <a:pt x="3987" y="19140"/>
                    <a:pt x="7163" y="19140"/>
                  </a:cubicBezTo>
                  <a:close/>
                  <a:moveTo>
                    <a:pt x="30465" y="19152"/>
                  </a:moveTo>
                  <a:cubicBezTo>
                    <a:pt x="33638" y="19152"/>
                    <a:pt x="36811" y="21228"/>
                    <a:pt x="36854" y="25382"/>
                  </a:cubicBezTo>
                  <a:lnTo>
                    <a:pt x="36854" y="25382"/>
                  </a:lnTo>
                  <a:cubicBezTo>
                    <a:pt x="36384" y="25282"/>
                    <a:pt x="35912" y="25234"/>
                    <a:pt x="35443" y="25234"/>
                  </a:cubicBezTo>
                  <a:cubicBezTo>
                    <a:pt x="33580" y="25234"/>
                    <a:pt x="31775" y="26000"/>
                    <a:pt x="30483" y="27393"/>
                  </a:cubicBezTo>
                  <a:cubicBezTo>
                    <a:pt x="29201" y="26013"/>
                    <a:pt x="27409" y="25233"/>
                    <a:pt x="25528" y="25233"/>
                  </a:cubicBezTo>
                  <a:cubicBezTo>
                    <a:pt x="25044" y="25233"/>
                    <a:pt x="24560" y="25287"/>
                    <a:pt x="24085" y="25386"/>
                  </a:cubicBezTo>
                  <a:cubicBezTo>
                    <a:pt x="24116" y="21231"/>
                    <a:pt x="27290" y="19152"/>
                    <a:pt x="30465" y="19152"/>
                  </a:cubicBezTo>
                  <a:close/>
                  <a:moveTo>
                    <a:pt x="119325" y="25304"/>
                  </a:moveTo>
                  <a:cubicBezTo>
                    <a:pt x="121264" y="25304"/>
                    <a:pt x="123133" y="26108"/>
                    <a:pt x="124478" y="27563"/>
                  </a:cubicBezTo>
                  <a:cubicBezTo>
                    <a:pt x="124458" y="27563"/>
                    <a:pt x="124438" y="27563"/>
                    <a:pt x="124418" y="27563"/>
                  </a:cubicBezTo>
                  <a:cubicBezTo>
                    <a:pt x="122550" y="27563"/>
                    <a:pt x="120782" y="28392"/>
                    <a:pt x="119541" y="29696"/>
                  </a:cubicBezTo>
                  <a:cubicBezTo>
                    <a:pt x="119622" y="28110"/>
                    <a:pt x="119039" y="26604"/>
                    <a:pt x="118045" y="25421"/>
                  </a:cubicBezTo>
                  <a:cubicBezTo>
                    <a:pt x="118472" y="25342"/>
                    <a:pt x="118900" y="25304"/>
                    <a:pt x="119325" y="25304"/>
                  </a:cubicBezTo>
                  <a:close/>
                  <a:moveTo>
                    <a:pt x="129625" y="25304"/>
                  </a:moveTo>
                  <a:cubicBezTo>
                    <a:pt x="130050" y="25304"/>
                    <a:pt x="130477" y="25342"/>
                    <a:pt x="130903" y="25421"/>
                  </a:cubicBezTo>
                  <a:cubicBezTo>
                    <a:pt x="129908" y="26604"/>
                    <a:pt x="129326" y="28101"/>
                    <a:pt x="129415" y="29696"/>
                  </a:cubicBezTo>
                  <a:cubicBezTo>
                    <a:pt x="128165" y="28392"/>
                    <a:pt x="126398" y="27563"/>
                    <a:pt x="124538" y="27563"/>
                  </a:cubicBezTo>
                  <a:cubicBezTo>
                    <a:pt x="124518" y="27563"/>
                    <a:pt x="124498" y="27563"/>
                    <a:pt x="124478" y="27563"/>
                  </a:cubicBezTo>
                  <a:cubicBezTo>
                    <a:pt x="125816" y="26108"/>
                    <a:pt x="127690" y="25304"/>
                    <a:pt x="129625" y="25304"/>
                  </a:cubicBezTo>
                  <a:close/>
                  <a:moveTo>
                    <a:pt x="95793" y="25402"/>
                  </a:moveTo>
                  <a:cubicBezTo>
                    <a:pt x="97728" y="25402"/>
                    <a:pt x="99603" y="26205"/>
                    <a:pt x="100948" y="27653"/>
                  </a:cubicBezTo>
                  <a:lnTo>
                    <a:pt x="100948" y="27653"/>
                  </a:lnTo>
                  <a:cubicBezTo>
                    <a:pt x="100945" y="27653"/>
                    <a:pt x="100942" y="27653"/>
                    <a:pt x="100939" y="27653"/>
                  </a:cubicBezTo>
                  <a:cubicBezTo>
                    <a:pt x="100919" y="27652"/>
                    <a:pt x="100900" y="27652"/>
                    <a:pt x="100880" y="27652"/>
                  </a:cubicBezTo>
                  <a:cubicBezTo>
                    <a:pt x="99020" y="27652"/>
                    <a:pt x="97252" y="28491"/>
                    <a:pt x="96011" y="29794"/>
                  </a:cubicBezTo>
                  <a:cubicBezTo>
                    <a:pt x="96091" y="28199"/>
                    <a:pt x="95509" y="26703"/>
                    <a:pt x="94514" y="25520"/>
                  </a:cubicBezTo>
                  <a:cubicBezTo>
                    <a:pt x="94940" y="25441"/>
                    <a:pt x="95368" y="25402"/>
                    <a:pt x="95793" y="25402"/>
                  </a:cubicBezTo>
                  <a:close/>
                  <a:moveTo>
                    <a:pt x="82779" y="25411"/>
                  </a:moveTo>
                  <a:cubicBezTo>
                    <a:pt x="83204" y="25411"/>
                    <a:pt x="83632" y="25450"/>
                    <a:pt x="84057" y="25529"/>
                  </a:cubicBezTo>
                  <a:cubicBezTo>
                    <a:pt x="83063" y="26703"/>
                    <a:pt x="82480" y="28208"/>
                    <a:pt x="82570" y="29803"/>
                  </a:cubicBezTo>
                  <a:cubicBezTo>
                    <a:pt x="81320" y="28500"/>
                    <a:pt x="79561" y="27661"/>
                    <a:pt x="77692" y="27661"/>
                  </a:cubicBezTo>
                  <a:cubicBezTo>
                    <a:pt x="77672" y="27661"/>
                    <a:pt x="77653" y="27661"/>
                    <a:pt x="77633" y="27662"/>
                  </a:cubicBezTo>
                  <a:cubicBezTo>
                    <a:pt x="78970" y="26214"/>
                    <a:pt x="80844" y="25411"/>
                    <a:pt x="82779" y="25411"/>
                  </a:cubicBezTo>
                  <a:close/>
                  <a:moveTo>
                    <a:pt x="59128" y="25506"/>
                  </a:moveTo>
                  <a:cubicBezTo>
                    <a:pt x="59557" y="25506"/>
                    <a:pt x="59990" y="25546"/>
                    <a:pt x="60420" y="25628"/>
                  </a:cubicBezTo>
                  <a:cubicBezTo>
                    <a:pt x="59434" y="26801"/>
                    <a:pt x="58852" y="28307"/>
                    <a:pt x="58932" y="29893"/>
                  </a:cubicBezTo>
                  <a:cubicBezTo>
                    <a:pt x="57697" y="28596"/>
                    <a:pt x="55941" y="27760"/>
                    <a:pt x="54083" y="27760"/>
                  </a:cubicBezTo>
                  <a:cubicBezTo>
                    <a:pt x="54054" y="27760"/>
                    <a:pt x="54024" y="27760"/>
                    <a:pt x="53995" y="27760"/>
                  </a:cubicBezTo>
                  <a:cubicBezTo>
                    <a:pt x="53975" y="27760"/>
                    <a:pt x="53955" y="27760"/>
                    <a:pt x="53935" y="27760"/>
                  </a:cubicBezTo>
                  <a:cubicBezTo>
                    <a:pt x="52067" y="27760"/>
                    <a:pt x="50308" y="28589"/>
                    <a:pt x="49058" y="29893"/>
                  </a:cubicBezTo>
                  <a:cubicBezTo>
                    <a:pt x="49138" y="28307"/>
                    <a:pt x="48565" y="26801"/>
                    <a:pt x="47561" y="25619"/>
                  </a:cubicBezTo>
                  <a:lnTo>
                    <a:pt x="47561" y="25619"/>
                  </a:lnTo>
                  <a:lnTo>
                    <a:pt x="47570" y="25628"/>
                  </a:lnTo>
                  <a:cubicBezTo>
                    <a:pt x="48002" y="25546"/>
                    <a:pt x="48436" y="25506"/>
                    <a:pt x="48867" y="25506"/>
                  </a:cubicBezTo>
                  <a:cubicBezTo>
                    <a:pt x="50796" y="25506"/>
                    <a:pt x="52663" y="26308"/>
                    <a:pt x="54004" y="27751"/>
                  </a:cubicBezTo>
                  <a:cubicBezTo>
                    <a:pt x="55337" y="26308"/>
                    <a:pt x="57203" y="25506"/>
                    <a:pt x="59128" y="25506"/>
                  </a:cubicBezTo>
                  <a:close/>
                  <a:moveTo>
                    <a:pt x="25327" y="25613"/>
                  </a:moveTo>
                  <a:cubicBezTo>
                    <a:pt x="27257" y="25613"/>
                    <a:pt x="29124" y="26416"/>
                    <a:pt x="30465" y="27859"/>
                  </a:cubicBezTo>
                  <a:lnTo>
                    <a:pt x="30465" y="27859"/>
                  </a:lnTo>
                  <a:cubicBezTo>
                    <a:pt x="30462" y="27859"/>
                    <a:pt x="30459" y="27859"/>
                    <a:pt x="30456" y="27859"/>
                  </a:cubicBezTo>
                  <a:cubicBezTo>
                    <a:pt x="30436" y="27859"/>
                    <a:pt x="30416" y="27858"/>
                    <a:pt x="30397" y="27858"/>
                  </a:cubicBezTo>
                  <a:cubicBezTo>
                    <a:pt x="28528" y="27858"/>
                    <a:pt x="26769" y="28697"/>
                    <a:pt x="25519" y="30000"/>
                  </a:cubicBezTo>
                  <a:cubicBezTo>
                    <a:pt x="25608" y="28414"/>
                    <a:pt x="25026" y="26909"/>
                    <a:pt x="24031" y="25735"/>
                  </a:cubicBezTo>
                  <a:cubicBezTo>
                    <a:pt x="24463" y="25653"/>
                    <a:pt x="24897" y="25613"/>
                    <a:pt x="25327" y="25613"/>
                  </a:cubicBezTo>
                  <a:close/>
                  <a:moveTo>
                    <a:pt x="106136" y="30070"/>
                  </a:moveTo>
                  <a:cubicBezTo>
                    <a:pt x="106135" y="30070"/>
                    <a:pt x="106135" y="30070"/>
                    <a:pt x="106134" y="30070"/>
                  </a:cubicBezTo>
                  <a:lnTo>
                    <a:pt x="106134" y="30070"/>
                  </a:lnTo>
                  <a:lnTo>
                    <a:pt x="106136" y="30072"/>
                  </a:lnTo>
                  <a:cubicBezTo>
                    <a:pt x="106136" y="30071"/>
                    <a:pt x="106136" y="30071"/>
                    <a:pt x="106136" y="30070"/>
                  </a:cubicBezTo>
                  <a:close/>
                  <a:moveTo>
                    <a:pt x="70806" y="20910"/>
                  </a:moveTo>
                  <a:cubicBezTo>
                    <a:pt x="71297" y="20910"/>
                    <a:pt x="71792" y="20961"/>
                    <a:pt x="72283" y="21067"/>
                  </a:cubicBezTo>
                  <a:cubicBezTo>
                    <a:pt x="71289" y="22321"/>
                    <a:pt x="70742" y="23907"/>
                    <a:pt x="70939" y="25574"/>
                  </a:cubicBezTo>
                  <a:cubicBezTo>
                    <a:pt x="71449" y="25460"/>
                    <a:pt x="71962" y="25404"/>
                    <a:pt x="72472" y="25404"/>
                  </a:cubicBezTo>
                  <a:cubicBezTo>
                    <a:pt x="74409" y="25404"/>
                    <a:pt x="76285" y="26207"/>
                    <a:pt x="77633" y="27662"/>
                  </a:cubicBezTo>
                  <a:cubicBezTo>
                    <a:pt x="77615" y="27661"/>
                    <a:pt x="77597" y="27661"/>
                    <a:pt x="77578" y="27661"/>
                  </a:cubicBezTo>
                  <a:cubicBezTo>
                    <a:pt x="75520" y="27661"/>
                    <a:pt x="73598" y="28670"/>
                    <a:pt x="72346" y="30197"/>
                  </a:cubicBezTo>
                  <a:cubicBezTo>
                    <a:pt x="72748" y="26467"/>
                    <a:pt x="69425" y="23154"/>
                    <a:pt x="65707" y="23154"/>
                  </a:cubicBezTo>
                  <a:cubicBezTo>
                    <a:pt x="65692" y="23154"/>
                    <a:pt x="65677" y="23154"/>
                    <a:pt x="65662" y="23154"/>
                  </a:cubicBezTo>
                  <a:cubicBezTo>
                    <a:pt x="67004" y="21705"/>
                    <a:pt x="68876" y="20910"/>
                    <a:pt x="70806" y="20910"/>
                  </a:cubicBezTo>
                  <a:close/>
                  <a:moveTo>
                    <a:pt x="112818" y="23450"/>
                  </a:moveTo>
                  <a:cubicBezTo>
                    <a:pt x="115995" y="23450"/>
                    <a:pt x="119174" y="25529"/>
                    <a:pt x="119218" y="29687"/>
                  </a:cubicBezTo>
                  <a:cubicBezTo>
                    <a:pt x="118738" y="29582"/>
                    <a:pt x="118254" y="29531"/>
                    <a:pt x="117774" y="29531"/>
                  </a:cubicBezTo>
                  <a:cubicBezTo>
                    <a:pt x="115916" y="29531"/>
                    <a:pt x="114117" y="30298"/>
                    <a:pt x="112821" y="31694"/>
                  </a:cubicBezTo>
                  <a:cubicBezTo>
                    <a:pt x="111548" y="30314"/>
                    <a:pt x="109756" y="29534"/>
                    <a:pt x="107874" y="29534"/>
                  </a:cubicBezTo>
                  <a:cubicBezTo>
                    <a:pt x="107391" y="29534"/>
                    <a:pt x="106907" y="29588"/>
                    <a:pt x="106432" y="29687"/>
                  </a:cubicBezTo>
                  <a:cubicBezTo>
                    <a:pt x="106468" y="25529"/>
                    <a:pt x="109642" y="23450"/>
                    <a:pt x="112818" y="23450"/>
                  </a:cubicBezTo>
                  <a:close/>
                  <a:moveTo>
                    <a:pt x="136132" y="23450"/>
                  </a:moveTo>
                  <a:cubicBezTo>
                    <a:pt x="139308" y="23450"/>
                    <a:pt x="142484" y="25529"/>
                    <a:pt x="142525" y="29687"/>
                  </a:cubicBezTo>
                  <a:cubicBezTo>
                    <a:pt x="142051" y="29585"/>
                    <a:pt x="141574" y="29535"/>
                    <a:pt x="141100" y="29535"/>
                  </a:cubicBezTo>
                  <a:cubicBezTo>
                    <a:pt x="139242" y="29535"/>
                    <a:pt x="137437" y="30301"/>
                    <a:pt x="136145" y="31694"/>
                  </a:cubicBezTo>
                  <a:cubicBezTo>
                    <a:pt x="134863" y="30314"/>
                    <a:pt x="133071" y="29534"/>
                    <a:pt x="131190" y="29534"/>
                  </a:cubicBezTo>
                  <a:cubicBezTo>
                    <a:pt x="130706" y="29534"/>
                    <a:pt x="130222" y="29588"/>
                    <a:pt x="129747" y="29687"/>
                  </a:cubicBezTo>
                  <a:cubicBezTo>
                    <a:pt x="129783" y="25529"/>
                    <a:pt x="132957" y="23450"/>
                    <a:pt x="136132" y="23450"/>
                  </a:cubicBezTo>
                  <a:close/>
                  <a:moveTo>
                    <a:pt x="89290" y="23558"/>
                  </a:moveTo>
                  <a:cubicBezTo>
                    <a:pt x="92466" y="23558"/>
                    <a:pt x="95642" y="25636"/>
                    <a:pt x="95679" y="29792"/>
                  </a:cubicBezTo>
                  <a:lnTo>
                    <a:pt x="95679" y="29792"/>
                  </a:lnTo>
                  <a:cubicBezTo>
                    <a:pt x="95202" y="29689"/>
                    <a:pt x="94721" y="29638"/>
                    <a:pt x="94245" y="29638"/>
                  </a:cubicBezTo>
                  <a:cubicBezTo>
                    <a:pt x="92389" y="29638"/>
                    <a:pt x="90595" y="30406"/>
                    <a:pt x="89299" y="31801"/>
                  </a:cubicBezTo>
                  <a:cubicBezTo>
                    <a:pt x="88025" y="30429"/>
                    <a:pt x="86246" y="29642"/>
                    <a:pt x="84376" y="29642"/>
                  </a:cubicBezTo>
                  <a:cubicBezTo>
                    <a:pt x="84365" y="29642"/>
                    <a:pt x="84355" y="29642"/>
                    <a:pt x="84344" y="29642"/>
                  </a:cubicBezTo>
                  <a:cubicBezTo>
                    <a:pt x="83860" y="29642"/>
                    <a:pt x="83376" y="29687"/>
                    <a:pt x="82902" y="29794"/>
                  </a:cubicBezTo>
                  <a:cubicBezTo>
                    <a:pt x="82937" y="25637"/>
                    <a:pt x="86114" y="23558"/>
                    <a:pt x="89290" y="23558"/>
                  </a:cubicBezTo>
                  <a:close/>
                  <a:moveTo>
                    <a:pt x="42335" y="23651"/>
                  </a:moveTo>
                  <a:cubicBezTo>
                    <a:pt x="45511" y="23651"/>
                    <a:pt x="48686" y="25727"/>
                    <a:pt x="48726" y="29884"/>
                  </a:cubicBezTo>
                  <a:cubicBezTo>
                    <a:pt x="48251" y="29782"/>
                    <a:pt x="47772" y="29732"/>
                    <a:pt x="47298" y="29732"/>
                  </a:cubicBezTo>
                  <a:cubicBezTo>
                    <a:pt x="45434" y="29732"/>
                    <a:pt x="43630" y="30499"/>
                    <a:pt x="42337" y="31891"/>
                  </a:cubicBezTo>
                  <a:cubicBezTo>
                    <a:pt x="41056" y="30511"/>
                    <a:pt x="39264" y="29731"/>
                    <a:pt x="37382" y="29731"/>
                  </a:cubicBezTo>
                  <a:cubicBezTo>
                    <a:pt x="36898" y="29731"/>
                    <a:pt x="36415" y="29785"/>
                    <a:pt x="35940" y="29884"/>
                  </a:cubicBezTo>
                  <a:cubicBezTo>
                    <a:pt x="35980" y="25729"/>
                    <a:pt x="39158" y="23651"/>
                    <a:pt x="42335" y="23651"/>
                  </a:cubicBezTo>
                  <a:close/>
                  <a:moveTo>
                    <a:pt x="65651" y="23651"/>
                  </a:moveTo>
                  <a:cubicBezTo>
                    <a:pt x="68826" y="23651"/>
                    <a:pt x="72001" y="25727"/>
                    <a:pt x="72041" y="29884"/>
                  </a:cubicBezTo>
                  <a:cubicBezTo>
                    <a:pt x="71568" y="29782"/>
                    <a:pt x="71091" y="29732"/>
                    <a:pt x="70617" y="29732"/>
                  </a:cubicBezTo>
                  <a:cubicBezTo>
                    <a:pt x="68758" y="29732"/>
                    <a:pt x="66952" y="30499"/>
                    <a:pt x="65653" y="31891"/>
                  </a:cubicBezTo>
                  <a:cubicBezTo>
                    <a:pt x="64371" y="30511"/>
                    <a:pt x="62579" y="29731"/>
                    <a:pt x="60697" y="29731"/>
                  </a:cubicBezTo>
                  <a:cubicBezTo>
                    <a:pt x="60214" y="29731"/>
                    <a:pt x="59730" y="29785"/>
                    <a:pt x="59255" y="29884"/>
                  </a:cubicBezTo>
                  <a:cubicBezTo>
                    <a:pt x="59295" y="25729"/>
                    <a:pt x="62473" y="23651"/>
                    <a:pt x="65651" y="23651"/>
                  </a:cubicBezTo>
                  <a:close/>
                  <a:moveTo>
                    <a:pt x="18808" y="23757"/>
                  </a:moveTo>
                  <a:cubicBezTo>
                    <a:pt x="21978" y="23757"/>
                    <a:pt x="25149" y="25829"/>
                    <a:pt x="25196" y="29978"/>
                  </a:cubicBezTo>
                  <a:lnTo>
                    <a:pt x="25196" y="29978"/>
                  </a:lnTo>
                  <a:cubicBezTo>
                    <a:pt x="24721" y="29876"/>
                    <a:pt x="24243" y="29826"/>
                    <a:pt x="23769" y="29826"/>
                  </a:cubicBezTo>
                  <a:cubicBezTo>
                    <a:pt x="21911" y="29826"/>
                    <a:pt x="20114" y="30592"/>
                    <a:pt x="18825" y="31981"/>
                  </a:cubicBezTo>
                  <a:cubicBezTo>
                    <a:pt x="17544" y="30610"/>
                    <a:pt x="15752" y="29821"/>
                    <a:pt x="13870" y="29821"/>
                  </a:cubicBezTo>
                  <a:cubicBezTo>
                    <a:pt x="13386" y="29830"/>
                    <a:pt x="12902" y="29875"/>
                    <a:pt x="12427" y="29982"/>
                  </a:cubicBezTo>
                  <a:cubicBezTo>
                    <a:pt x="12463" y="25834"/>
                    <a:pt x="15635" y="23757"/>
                    <a:pt x="18808" y="23757"/>
                  </a:cubicBezTo>
                  <a:close/>
                  <a:moveTo>
                    <a:pt x="117967" y="29909"/>
                  </a:moveTo>
                  <a:cubicBezTo>
                    <a:pt x="118392" y="29909"/>
                    <a:pt x="118820" y="29948"/>
                    <a:pt x="119245" y="30027"/>
                  </a:cubicBezTo>
                  <a:cubicBezTo>
                    <a:pt x="118253" y="31208"/>
                    <a:pt x="117671" y="32700"/>
                    <a:pt x="117757" y="34292"/>
                  </a:cubicBezTo>
                  <a:lnTo>
                    <a:pt x="117757" y="34292"/>
                  </a:lnTo>
                  <a:cubicBezTo>
                    <a:pt x="116507" y="32989"/>
                    <a:pt x="114740" y="32159"/>
                    <a:pt x="112880" y="32159"/>
                  </a:cubicBezTo>
                  <a:cubicBezTo>
                    <a:pt x="112860" y="32159"/>
                    <a:pt x="112840" y="32160"/>
                    <a:pt x="112821" y="32160"/>
                  </a:cubicBezTo>
                  <a:cubicBezTo>
                    <a:pt x="114158" y="30712"/>
                    <a:pt x="116031" y="29909"/>
                    <a:pt x="117967" y="29909"/>
                  </a:cubicBezTo>
                  <a:close/>
                  <a:moveTo>
                    <a:pt x="84144" y="30017"/>
                  </a:moveTo>
                  <a:cubicBezTo>
                    <a:pt x="86080" y="30017"/>
                    <a:pt x="87953" y="30820"/>
                    <a:pt x="89290" y="32267"/>
                  </a:cubicBezTo>
                  <a:cubicBezTo>
                    <a:pt x="89271" y="32267"/>
                    <a:pt x="89251" y="32267"/>
                    <a:pt x="89231" y="32267"/>
                  </a:cubicBezTo>
                  <a:cubicBezTo>
                    <a:pt x="87362" y="32267"/>
                    <a:pt x="85595" y="33105"/>
                    <a:pt x="84353" y="34409"/>
                  </a:cubicBezTo>
                  <a:cubicBezTo>
                    <a:pt x="84443" y="32814"/>
                    <a:pt x="83851" y="31317"/>
                    <a:pt x="82866" y="30135"/>
                  </a:cubicBezTo>
                  <a:cubicBezTo>
                    <a:pt x="83291" y="30056"/>
                    <a:pt x="83719" y="30017"/>
                    <a:pt x="84144" y="30017"/>
                  </a:cubicBezTo>
                  <a:close/>
                  <a:moveTo>
                    <a:pt x="94437" y="30017"/>
                  </a:moveTo>
                  <a:cubicBezTo>
                    <a:pt x="94862" y="30017"/>
                    <a:pt x="95289" y="30056"/>
                    <a:pt x="95715" y="30135"/>
                  </a:cubicBezTo>
                  <a:cubicBezTo>
                    <a:pt x="94729" y="31317"/>
                    <a:pt x="94138" y="32814"/>
                    <a:pt x="94228" y="34409"/>
                  </a:cubicBezTo>
                  <a:cubicBezTo>
                    <a:pt x="92977" y="33105"/>
                    <a:pt x="91218" y="32267"/>
                    <a:pt x="89350" y="32267"/>
                  </a:cubicBezTo>
                  <a:cubicBezTo>
                    <a:pt x="89333" y="32267"/>
                    <a:pt x="89316" y="32267"/>
                    <a:pt x="89299" y="32267"/>
                  </a:cubicBezTo>
                  <a:lnTo>
                    <a:pt x="89299" y="32267"/>
                  </a:lnTo>
                  <a:cubicBezTo>
                    <a:pt x="90637" y="30820"/>
                    <a:pt x="92504" y="30017"/>
                    <a:pt x="94437" y="30017"/>
                  </a:cubicBezTo>
                  <a:close/>
                  <a:moveTo>
                    <a:pt x="47484" y="30107"/>
                  </a:moveTo>
                  <a:cubicBezTo>
                    <a:pt x="47908" y="30107"/>
                    <a:pt x="48336" y="30145"/>
                    <a:pt x="48762" y="30224"/>
                  </a:cubicBezTo>
                  <a:cubicBezTo>
                    <a:pt x="47767" y="31407"/>
                    <a:pt x="47185" y="32912"/>
                    <a:pt x="47275" y="34498"/>
                  </a:cubicBezTo>
                  <a:cubicBezTo>
                    <a:pt x="46024" y="33195"/>
                    <a:pt x="44256" y="32357"/>
                    <a:pt x="42396" y="32357"/>
                  </a:cubicBezTo>
                  <a:cubicBezTo>
                    <a:pt x="42377" y="32357"/>
                    <a:pt x="42357" y="32357"/>
                    <a:pt x="42337" y="32357"/>
                  </a:cubicBezTo>
                  <a:cubicBezTo>
                    <a:pt x="43675" y="30909"/>
                    <a:pt x="45548" y="30107"/>
                    <a:pt x="47484" y="30107"/>
                  </a:cubicBezTo>
                  <a:close/>
                  <a:moveTo>
                    <a:pt x="60497" y="30107"/>
                  </a:moveTo>
                  <a:cubicBezTo>
                    <a:pt x="62433" y="30107"/>
                    <a:pt x="64308" y="30911"/>
                    <a:pt x="65653" y="32366"/>
                  </a:cubicBezTo>
                  <a:lnTo>
                    <a:pt x="65653" y="32366"/>
                  </a:lnTo>
                  <a:cubicBezTo>
                    <a:pt x="65650" y="32366"/>
                    <a:pt x="65647" y="32366"/>
                    <a:pt x="65644" y="32366"/>
                  </a:cubicBezTo>
                  <a:cubicBezTo>
                    <a:pt x="65624" y="32366"/>
                    <a:pt x="65604" y="32366"/>
                    <a:pt x="65584" y="32366"/>
                  </a:cubicBezTo>
                  <a:cubicBezTo>
                    <a:pt x="63715" y="32366"/>
                    <a:pt x="61957" y="33195"/>
                    <a:pt x="60706" y="34498"/>
                  </a:cubicBezTo>
                  <a:cubicBezTo>
                    <a:pt x="60796" y="32912"/>
                    <a:pt x="60214" y="31407"/>
                    <a:pt x="59219" y="30224"/>
                  </a:cubicBezTo>
                  <a:cubicBezTo>
                    <a:pt x="59644" y="30145"/>
                    <a:pt x="60072" y="30107"/>
                    <a:pt x="60497" y="30107"/>
                  </a:cubicBezTo>
                  <a:close/>
                  <a:moveTo>
                    <a:pt x="106093" y="25399"/>
                  </a:moveTo>
                  <a:cubicBezTo>
                    <a:pt x="106554" y="25399"/>
                    <a:pt x="107019" y="25445"/>
                    <a:pt x="107480" y="25538"/>
                  </a:cubicBezTo>
                  <a:cubicBezTo>
                    <a:pt x="106477" y="26801"/>
                    <a:pt x="105930" y="28395"/>
                    <a:pt x="106136" y="30070"/>
                  </a:cubicBezTo>
                  <a:lnTo>
                    <a:pt x="106136" y="30070"/>
                  </a:lnTo>
                  <a:cubicBezTo>
                    <a:pt x="106645" y="29957"/>
                    <a:pt x="107158" y="29902"/>
                    <a:pt x="107667" y="29902"/>
                  </a:cubicBezTo>
                  <a:cubicBezTo>
                    <a:pt x="109601" y="29902"/>
                    <a:pt x="111474" y="30700"/>
                    <a:pt x="112821" y="32160"/>
                  </a:cubicBezTo>
                  <a:cubicBezTo>
                    <a:pt x="112802" y="32160"/>
                    <a:pt x="112783" y="32160"/>
                    <a:pt x="112764" y="32160"/>
                  </a:cubicBezTo>
                  <a:cubicBezTo>
                    <a:pt x="110778" y="32160"/>
                    <a:pt x="108911" y="33096"/>
                    <a:pt x="107659" y="34543"/>
                  </a:cubicBezTo>
                  <a:cubicBezTo>
                    <a:pt x="107785" y="32877"/>
                    <a:pt x="107175" y="31300"/>
                    <a:pt x="106127" y="30072"/>
                  </a:cubicBezTo>
                  <a:cubicBezTo>
                    <a:pt x="106130" y="30071"/>
                    <a:pt x="106132" y="30071"/>
                    <a:pt x="106134" y="30070"/>
                  </a:cubicBezTo>
                  <a:lnTo>
                    <a:pt x="106134" y="30070"/>
                  </a:lnTo>
                  <a:lnTo>
                    <a:pt x="106127" y="30063"/>
                  </a:lnTo>
                  <a:cubicBezTo>
                    <a:pt x="104875" y="28607"/>
                    <a:pt x="102990" y="27652"/>
                    <a:pt x="100995" y="27652"/>
                  </a:cubicBezTo>
                  <a:cubicBezTo>
                    <a:pt x="100979" y="27652"/>
                    <a:pt x="100964" y="27652"/>
                    <a:pt x="100948" y="27653"/>
                  </a:cubicBezTo>
                  <a:lnTo>
                    <a:pt x="100948" y="27653"/>
                  </a:lnTo>
                  <a:cubicBezTo>
                    <a:pt x="102286" y="26199"/>
                    <a:pt x="104161" y="25399"/>
                    <a:pt x="106093" y="25399"/>
                  </a:cubicBezTo>
                  <a:close/>
                  <a:moveTo>
                    <a:pt x="13651" y="30209"/>
                  </a:moveTo>
                  <a:cubicBezTo>
                    <a:pt x="15587" y="30209"/>
                    <a:pt x="17458" y="31009"/>
                    <a:pt x="18799" y="32455"/>
                  </a:cubicBezTo>
                  <a:lnTo>
                    <a:pt x="18799" y="32455"/>
                  </a:lnTo>
                  <a:cubicBezTo>
                    <a:pt x="18788" y="32455"/>
                    <a:pt x="18777" y="32455"/>
                    <a:pt x="18766" y="32455"/>
                  </a:cubicBezTo>
                  <a:cubicBezTo>
                    <a:pt x="16897" y="32455"/>
                    <a:pt x="15129" y="33294"/>
                    <a:pt x="13888" y="34597"/>
                  </a:cubicBezTo>
                  <a:cubicBezTo>
                    <a:pt x="13968" y="33002"/>
                    <a:pt x="13386" y="31497"/>
                    <a:pt x="12391" y="30323"/>
                  </a:cubicBezTo>
                  <a:cubicBezTo>
                    <a:pt x="12811" y="30247"/>
                    <a:pt x="13233" y="30209"/>
                    <a:pt x="13651" y="30209"/>
                  </a:cubicBezTo>
                  <a:close/>
                  <a:moveTo>
                    <a:pt x="23971" y="30205"/>
                  </a:moveTo>
                  <a:cubicBezTo>
                    <a:pt x="24396" y="30205"/>
                    <a:pt x="24824" y="30244"/>
                    <a:pt x="25250" y="30323"/>
                  </a:cubicBezTo>
                  <a:cubicBezTo>
                    <a:pt x="24255" y="31497"/>
                    <a:pt x="23673" y="33002"/>
                    <a:pt x="23753" y="34597"/>
                  </a:cubicBezTo>
                  <a:cubicBezTo>
                    <a:pt x="22512" y="33294"/>
                    <a:pt x="20744" y="32455"/>
                    <a:pt x="18884" y="32455"/>
                  </a:cubicBezTo>
                  <a:cubicBezTo>
                    <a:pt x="18864" y="32455"/>
                    <a:pt x="18845" y="32455"/>
                    <a:pt x="18825" y="32455"/>
                  </a:cubicBezTo>
                  <a:cubicBezTo>
                    <a:pt x="20162" y="31008"/>
                    <a:pt x="22036" y="30205"/>
                    <a:pt x="23971" y="30205"/>
                  </a:cubicBezTo>
                  <a:close/>
                  <a:moveTo>
                    <a:pt x="35606" y="25605"/>
                  </a:moveTo>
                  <a:cubicBezTo>
                    <a:pt x="36068" y="25605"/>
                    <a:pt x="36534" y="25651"/>
                    <a:pt x="36997" y="25744"/>
                  </a:cubicBezTo>
                  <a:cubicBezTo>
                    <a:pt x="35993" y="26999"/>
                    <a:pt x="35438" y="28593"/>
                    <a:pt x="35644" y="30269"/>
                  </a:cubicBezTo>
                  <a:cubicBezTo>
                    <a:pt x="36150" y="30158"/>
                    <a:pt x="36661" y="30103"/>
                    <a:pt x="37168" y="30103"/>
                  </a:cubicBezTo>
                  <a:cubicBezTo>
                    <a:pt x="39104" y="30103"/>
                    <a:pt x="40980" y="30899"/>
                    <a:pt x="42329" y="32357"/>
                  </a:cubicBezTo>
                  <a:lnTo>
                    <a:pt x="42329" y="32357"/>
                  </a:lnTo>
                  <a:cubicBezTo>
                    <a:pt x="42313" y="32357"/>
                    <a:pt x="42297" y="32357"/>
                    <a:pt x="42282" y="32357"/>
                  </a:cubicBezTo>
                  <a:cubicBezTo>
                    <a:pt x="40295" y="32357"/>
                    <a:pt x="38428" y="33302"/>
                    <a:pt x="37176" y="34749"/>
                  </a:cubicBezTo>
                  <a:cubicBezTo>
                    <a:pt x="37302" y="33074"/>
                    <a:pt x="36692" y="31497"/>
                    <a:pt x="35644" y="30269"/>
                  </a:cubicBezTo>
                  <a:cubicBezTo>
                    <a:pt x="34392" y="28813"/>
                    <a:pt x="32507" y="27858"/>
                    <a:pt x="30511" y="27858"/>
                  </a:cubicBezTo>
                  <a:cubicBezTo>
                    <a:pt x="30496" y="27858"/>
                    <a:pt x="30480" y="27859"/>
                    <a:pt x="30465" y="27859"/>
                  </a:cubicBezTo>
                  <a:lnTo>
                    <a:pt x="30465" y="27859"/>
                  </a:lnTo>
                  <a:cubicBezTo>
                    <a:pt x="31803" y="26405"/>
                    <a:pt x="33672" y="25605"/>
                    <a:pt x="35606" y="25605"/>
                  </a:cubicBezTo>
                  <a:close/>
                  <a:moveTo>
                    <a:pt x="124475" y="28056"/>
                  </a:moveTo>
                  <a:cubicBezTo>
                    <a:pt x="127650" y="28056"/>
                    <a:pt x="130827" y="30135"/>
                    <a:pt x="130867" y="34292"/>
                  </a:cubicBezTo>
                  <a:cubicBezTo>
                    <a:pt x="130389" y="34187"/>
                    <a:pt x="129906" y="34136"/>
                    <a:pt x="129427" y="34136"/>
                  </a:cubicBezTo>
                  <a:cubicBezTo>
                    <a:pt x="127574" y="34136"/>
                    <a:pt x="125776" y="34904"/>
                    <a:pt x="124487" y="36299"/>
                  </a:cubicBezTo>
                  <a:cubicBezTo>
                    <a:pt x="123213" y="34927"/>
                    <a:pt x="121434" y="34140"/>
                    <a:pt x="119564" y="34140"/>
                  </a:cubicBezTo>
                  <a:cubicBezTo>
                    <a:pt x="119553" y="34140"/>
                    <a:pt x="119543" y="34140"/>
                    <a:pt x="119532" y="34140"/>
                  </a:cubicBezTo>
                  <a:cubicBezTo>
                    <a:pt x="119048" y="34140"/>
                    <a:pt x="118564" y="34185"/>
                    <a:pt x="118089" y="34292"/>
                  </a:cubicBezTo>
                  <a:cubicBezTo>
                    <a:pt x="118125" y="30135"/>
                    <a:pt x="121299" y="28056"/>
                    <a:pt x="124475" y="28056"/>
                  </a:cubicBezTo>
                  <a:close/>
                  <a:moveTo>
                    <a:pt x="100943" y="28163"/>
                  </a:moveTo>
                  <a:cubicBezTo>
                    <a:pt x="104120" y="28163"/>
                    <a:pt x="107296" y="30242"/>
                    <a:pt x="107337" y="34400"/>
                  </a:cubicBezTo>
                  <a:cubicBezTo>
                    <a:pt x="106858" y="34295"/>
                    <a:pt x="106375" y="34244"/>
                    <a:pt x="105896" y="34244"/>
                  </a:cubicBezTo>
                  <a:cubicBezTo>
                    <a:pt x="104045" y="34244"/>
                    <a:pt x="102248" y="35008"/>
                    <a:pt x="100952" y="36393"/>
                  </a:cubicBezTo>
                  <a:lnTo>
                    <a:pt x="100952" y="36393"/>
                  </a:lnTo>
                  <a:cubicBezTo>
                    <a:pt x="99679" y="35024"/>
                    <a:pt x="97893" y="34247"/>
                    <a:pt x="96025" y="34247"/>
                  </a:cubicBezTo>
                  <a:cubicBezTo>
                    <a:pt x="96014" y="34247"/>
                    <a:pt x="96004" y="34247"/>
                    <a:pt x="95993" y="34248"/>
                  </a:cubicBezTo>
                  <a:cubicBezTo>
                    <a:pt x="95509" y="34248"/>
                    <a:pt x="95025" y="34292"/>
                    <a:pt x="94550" y="34400"/>
                  </a:cubicBezTo>
                  <a:cubicBezTo>
                    <a:pt x="94590" y="30242"/>
                    <a:pt x="97767" y="28163"/>
                    <a:pt x="100943" y="28163"/>
                  </a:cubicBezTo>
                  <a:close/>
                  <a:moveTo>
                    <a:pt x="77631" y="28160"/>
                  </a:moveTo>
                  <a:cubicBezTo>
                    <a:pt x="80803" y="28160"/>
                    <a:pt x="83975" y="30235"/>
                    <a:pt x="84021" y="34387"/>
                  </a:cubicBezTo>
                  <a:lnTo>
                    <a:pt x="84021" y="34387"/>
                  </a:lnTo>
                  <a:cubicBezTo>
                    <a:pt x="83552" y="34288"/>
                    <a:pt x="83080" y="34239"/>
                    <a:pt x="82612" y="34239"/>
                  </a:cubicBezTo>
                  <a:cubicBezTo>
                    <a:pt x="80751" y="34239"/>
                    <a:pt x="78950" y="35006"/>
                    <a:pt x="77651" y="36398"/>
                  </a:cubicBezTo>
                  <a:cubicBezTo>
                    <a:pt x="76377" y="35026"/>
                    <a:pt x="74589" y="34247"/>
                    <a:pt x="72710" y="34247"/>
                  </a:cubicBezTo>
                  <a:cubicBezTo>
                    <a:pt x="72699" y="34247"/>
                    <a:pt x="72688" y="34247"/>
                    <a:pt x="72678" y="34248"/>
                  </a:cubicBezTo>
                  <a:cubicBezTo>
                    <a:pt x="72194" y="34248"/>
                    <a:pt x="71710" y="34292"/>
                    <a:pt x="71235" y="34400"/>
                  </a:cubicBezTo>
                  <a:cubicBezTo>
                    <a:pt x="71275" y="30241"/>
                    <a:pt x="74454" y="28160"/>
                    <a:pt x="77631" y="28160"/>
                  </a:cubicBezTo>
                  <a:close/>
                  <a:moveTo>
                    <a:pt x="53992" y="28260"/>
                  </a:moveTo>
                  <a:cubicBezTo>
                    <a:pt x="57167" y="28260"/>
                    <a:pt x="60343" y="30336"/>
                    <a:pt x="60384" y="34488"/>
                  </a:cubicBezTo>
                  <a:lnTo>
                    <a:pt x="60384" y="34488"/>
                  </a:lnTo>
                  <a:cubicBezTo>
                    <a:pt x="59912" y="34387"/>
                    <a:pt x="59436" y="34338"/>
                    <a:pt x="58965" y="34338"/>
                  </a:cubicBezTo>
                  <a:cubicBezTo>
                    <a:pt x="57104" y="34338"/>
                    <a:pt x="55304" y="35104"/>
                    <a:pt x="54004" y="36497"/>
                  </a:cubicBezTo>
                  <a:cubicBezTo>
                    <a:pt x="52723" y="35117"/>
                    <a:pt x="50931" y="34337"/>
                    <a:pt x="49049" y="34337"/>
                  </a:cubicBezTo>
                  <a:cubicBezTo>
                    <a:pt x="48565" y="34337"/>
                    <a:pt x="48081" y="34391"/>
                    <a:pt x="47606" y="34489"/>
                  </a:cubicBezTo>
                  <a:cubicBezTo>
                    <a:pt x="47642" y="30336"/>
                    <a:pt x="50816" y="28260"/>
                    <a:pt x="53992" y="28260"/>
                  </a:cubicBezTo>
                  <a:close/>
                  <a:moveTo>
                    <a:pt x="7166" y="28348"/>
                  </a:moveTo>
                  <a:cubicBezTo>
                    <a:pt x="10341" y="28348"/>
                    <a:pt x="13516" y="30427"/>
                    <a:pt x="13556" y="34588"/>
                  </a:cubicBezTo>
                  <a:cubicBezTo>
                    <a:pt x="13083" y="34486"/>
                    <a:pt x="12605" y="34436"/>
                    <a:pt x="12131" y="34436"/>
                  </a:cubicBezTo>
                  <a:cubicBezTo>
                    <a:pt x="10273" y="34436"/>
                    <a:pt x="8469" y="35201"/>
                    <a:pt x="7176" y="36586"/>
                  </a:cubicBezTo>
                  <a:cubicBezTo>
                    <a:pt x="5893" y="35223"/>
                    <a:pt x="4106" y="34445"/>
                    <a:pt x="2227" y="34445"/>
                  </a:cubicBezTo>
                  <a:cubicBezTo>
                    <a:pt x="2216" y="34445"/>
                    <a:pt x="2205" y="34445"/>
                    <a:pt x="2194" y="34445"/>
                  </a:cubicBezTo>
                  <a:lnTo>
                    <a:pt x="2212" y="34427"/>
                  </a:lnTo>
                  <a:cubicBezTo>
                    <a:pt x="1728" y="34427"/>
                    <a:pt x="1245" y="34481"/>
                    <a:pt x="770" y="34588"/>
                  </a:cubicBezTo>
                  <a:cubicBezTo>
                    <a:pt x="810" y="30429"/>
                    <a:pt x="3988" y="28348"/>
                    <a:pt x="7166" y="28348"/>
                  </a:cubicBezTo>
                  <a:close/>
                  <a:moveTo>
                    <a:pt x="30465" y="28364"/>
                  </a:moveTo>
                  <a:cubicBezTo>
                    <a:pt x="33638" y="28364"/>
                    <a:pt x="36811" y="30439"/>
                    <a:pt x="36854" y="34593"/>
                  </a:cubicBezTo>
                  <a:lnTo>
                    <a:pt x="36854" y="34593"/>
                  </a:lnTo>
                  <a:cubicBezTo>
                    <a:pt x="36384" y="34494"/>
                    <a:pt x="35912" y="34445"/>
                    <a:pt x="35443" y="34445"/>
                  </a:cubicBezTo>
                  <a:cubicBezTo>
                    <a:pt x="33580" y="34445"/>
                    <a:pt x="31775" y="35212"/>
                    <a:pt x="30483" y="36604"/>
                  </a:cubicBezTo>
                  <a:cubicBezTo>
                    <a:pt x="29201" y="35224"/>
                    <a:pt x="27409" y="34445"/>
                    <a:pt x="25528" y="34445"/>
                  </a:cubicBezTo>
                  <a:cubicBezTo>
                    <a:pt x="25044" y="34445"/>
                    <a:pt x="24560" y="34498"/>
                    <a:pt x="24085" y="34597"/>
                  </a:cubicBezTo>
                  <a:cubicBezTo>
                    <a:pt x="24116" y="30443"/>
                    <a:pt x="27290" y="28364"/>
                    <a:pt x="30465" y="28364"/>
                  </a:cubicBezTo>
                  <a:close/>
                  <a:moveTo>
                    <a:pt x="119327" y="34515"/>
                  </a:moveTo>
                  <a:cubicBezTo>
                    <a:pt x="121267" y="34515"/>
                    <a:pt x="123141" y="35318"/>
                    <a:pt x="124478" y="36765"/>
                  </a:cubicBezTo>
                  <a:cubicBezTo>
                    <a:pt x="124458" y="36765"/>
                    <a:pt x="124439" y="36765"/>
                    <a:pt x="124419" y="36765"/>
                  </a:cubicBezTo>
                  <a:cubicBezTo>
                    <a:pt x="122550" y="36765"/>
                    <a:pt x="120782" y="37604"/>
                    <a:pt x="119541" y="38907"/>
                  </a:cubicBezTo>
                  <a:cubicBezTo>
                    <a:pt x="119622" y="37312"/>
                    <a:pt x="119039" y="35816"/>
                    <a:pt x="118045" y="34633"/>
                  </a:cubicBezTo>
                  <a:cubicBezTo>
                    <a:pt x="118472" y="34554"/>
                    <a:pt x="118901" y="34515"/>
                    <a:pt x="119327" y="34515"/>
                  </a:cubicBezTo>
                  <a:close/>
                  <a:moveTo>
                    <a:pt x="129624" y="34515"/>
                  </a:moveTo>
                  <a:cubicBezTo>
                    <a:pt x="130049" y="34515"/>
                    <a:pt x="130477" y="34554"/>
                    <a:pt x="130903" y="34633"/>
                  </a:cubicBezTo>
                  <a:cubicBezTo>
                    <a:pt x="129908" y="35816"/>
                    <a:pt x="129326" y="37312"/>
                    <a:pt x="129415" y="38907"/>
                  </a:cubicBezTo>
                  <a:cubicBezTo>
                    <a:pt x="128165" y="37604"/>
                    <a:pt x="126397" y="36765"/>
                    <a:pt x="124537" y="36765"/>
                  </a:cubicBezTo>
                  <a:cubicBezTo>
                    <a:pt x="124517" y="36765"/>
                    <a:pt x="124498" y="36765"/>
                    <a:pt x="124478" y="36765"/>
                  </a:cubicBezTo>
                  <a:cubicBezTo>
                    <a:pt x="125815" y="35318"/>
                    <a:pt x="127689" y="34515"/>
                    <a:pt x="129624" y="34515"/>
                  </a:cubicBezTo>
                  <a:close/>
                  <a:moveTo>
                    <a:pt x="82770" y="34620"/>
                  </a:moveTo>
                  <a:cubicBezTo>
                    <a:pt x="83198" y="34620"/>
                    <a:pt x="83629" y="34660"/>
                    <a:pt x="84057" y="34740"/>
                  </a:cubicBezTo>
                  <a:cubicBezTo>
                    <a:pt x="83556" y="35341"/>
                    <a:pt x="83152" y="36031"/>
                    <a:pt x="82893" y="36765"/>
                  </a:cubicBezTo>
                  <a:lnTo>
                    <a:pt x="82875" y="36765"/>
                  </a:lnTo>
                  <a:cubicBezTo>
                    <a:pt x="82633" y="37473"/>
                    <a:pt x="82534" y="38208"/>
                    <a:pt x="82570" y="38952"/>
                  </a:cubicBezTo>
                  <a:cubicBezTo>
                    <a:pt x="81324" y="37644"/>
                    <a:pt x="79559" y="36810"/>
                    <a:pt x="77695" y="36810"/>
                  </a:cubicBezTo>
                  <a:cubicBezTo>
                    <a:pt x="79026" y="35399"/>
                    <a:pt x="80871" y="34620"/>
                    <a:pt x="82770" y="34620"/>
                  </a:cubicBezTo>
                  <a:close/>
                  <a:moveTo>
                    <a:pt x="95806" y="34620"/>
                  </a:moveTo>
                  <a:cubicBezTo>
                    <a:pt x="97710" y="34620"/>
                    <a:pt x="99556" y="35399"/>
                    <a:pt x="100894" y="36810"/>
                  </a:cubicBezTo>
                  <a:cubicBezTo>
                    <a:pt x="99021" y="36810"/>
                    <a:pt x="97256" y="37644"/>
                    <a:pt x="96011" y="38952"/>
                  </a:cubicBezTo>
                  <a:cubicBezTo>
                    <a:pt x="96047" y="38208"/>
                    <a:pt x="95948" y="37473"/>
                    <a:pt x="95706" y="36765"/>
                  </a:cubicBezTo>
                  <a:lnTo>
                    <a:pt x="95679" y="36765"/>
                  </a:lnTo>
                  <a:cubicBezTo>
                    <a:pt x="95419" y="36031"/>
                    <a:pt x="95025" y="35341"/>
                    <a:pt x="94514" y="34740"/>
                  </a:cubicBezTo>
                  <a:cubicBezTo>
                    <a:pt x="94944" y="34660"/>
                    <a:pt x="95377" y="34620"/>
                    <a:pt x="95806" y="34620"/>
                  </a:cubicBezTo>
                  <a:close/>
                  <a:moveTo>
                    <a:pt x="59142" y="34720"/>
                  </a:moveTo>
                  <a:cubicBezTo>
                    <a:pt x="59570" y="34720"/>
                    <a:pt x="60000" y="34759"/>
                    <a:pt x="60429" y="34839"/>
                  </a:cubicBezTo>
                  <a:cubicBezTo>
                    <a:pt x="59434" y="36022"/>
                    <a:pt x="58852" y="37518"/>
                    <a:pt x="58941" y="39113"/>
                  </a:cubicBezTo>
                  <a:cubicBezTo>
                    <a:pt x="57691" y="37810"/>
                    <a:pt x="55923" y="36971"/>
                    <a:pt x="54063" y="36971"/>
                  </a:cubicBezTo>
                  <a:cubicBezTo>
                    <a:pt x="54043" y="36971"/>
                    <a:pt x="54024" y="36971"/>
                    <a:pt x="54004" y="36972"/>
                  </a:cubicBezTo>
                  <a:cubicBezTo>
                    <a:pt x="53984" y="36971"/>
                    <a:pt x="53964" y="36971"/>
                    <a:pt x="53945" y="36971"/>
                  </a:cubicBezTo>
                  <a:cubicBezTo>
                    <a:pt x="52076" y="36971"/>
                    <a:pt x="50308" y="37810"/>
                    <a:pt x="49067" y="39113"/>
                  </a:cubicBezTo>
                  <a:cubicBezTo>
                    <a:pt x="49147" y="37518"/>
                    <a:pt x="48565" y="36022"/>
                    <a:pt x="47579" y="34839"/>
                  </a:cubicBezTo>
                  <a:cubicBezTo>
                    <a:pt x="48004" y="34760"/>
                    <a:pt x="48431" y="34721"/>
                    <a:pt x="48855" y="34721"/>
                  </a:cubicBezTo>
                  <a:cubicBezTo>
                    <a:pt x="50785" y="34721"/>
                    <a:pt x="52658" y="35523"/>
                    <a:pt x="53995" y="36963"/>
                  </a:cubicBezTo>
                  <a:lnTo>
                    <a:pt x="54004" y="36963"/>
                  </a:lnTo>
                  <a:cubicBezTo>
                    <a:pt x="55339" y="35517"/>
                    <a:pt x="57210" y="34720"/>
                    <a:pt x="59142" y="34720"/>
                  </a:cubicBezTo>
                  <a:close/>
                  <a:moveTo>
                    <a:pt x="12301" y="34821"/>
                  </a:moveTo>
                  <a:cubicBezTo>
                    <a:pt x="12724" y="34821"/>
                    <a:pt x="13150" y="34859"/>
                    <a:pt x="13574" y="34938"/>
                  </a:cubicBezTo>
                  <a:cubicBezTo>
                    <a:pt x="13063" y="35538"/>
                    <a:pt x="12669" y="36228"/>
                    <a:pt x="12409" y="36972"/>
                  </a:cubicBezTo>
                  <a:lnTo>
                    <a:pt x="12382" y="36972"/>
                  </a:lnTo>
                  <a:cubicBezTo>
                    <a:pt x="12141" y="37670"/>
                    <a:pt x="12042" y="38414"/>
                    <a:pt x="12087" y="39149"/>
                  </a:cubicBezTo>
                  <a:cubicBezTo>
                    <a:pt x="10841" y="37850"/>
                    <a:pt x="9076" y="37007"/>
                    <a:pt x="7212" y="37007"/>
                  </a:cubicBezTo>
                  <a:cubicBezTo>
                    <a:pt x="8547" y="35599"/>
                    <a:pt x="10392" y="34821"/>
                    <a:pt x="12301" y="34821"/>
                  </a:cubicBezTo>
                  <a:close/>
                  <a:moveTo>
                    <a:pt x="25305" y="34821"/>
                  </a:moveTo>
                  <a:cubicBezTo>
                    <a:pt x="27216" y="34821"/>
                    <a:pt x="29067" y="35599"/>
                    <a:pt x="30402" y="37007"/>
                  </a:cubicBezTo>
                  <a:cubicBezTo>
                    <a:pt x="28538" y="37007"/>
                    <a:pt x="26764" y="37841"/>
                    <a:pt x="25519" y="39149"/>
                  </a:cubicBezTo>
                  <a:cubicBezTo>
                    <a:pt x="25563" y="38414"/>
                    <a:pt x="25456" y="37670"/>
                    <a:pt x="25223" y="36972"/>
                  </a:cubicBezTo>
                  <a:lnTo>
                    <a:pt x="25196" y="36972"/>
                  </a:lnTo>
                  <a:cubicBezTo>
                    <a:pt x="24936" y="36228"/>
                    <a:pt x="24542" y="35538"/>
                    <a:pt x="24031" y="34938"/>
                  </a:cubicBezTo>
                  <a:cubicBezTo>
                    <a:pt x="24455" y="34859"/>
                    <a:pt x="24882" y="34821"/>
                    <a:pt x="25305" y="34821"/>
                  </a:cubicBezTo>
                  <a:close/>
                  <a:moveTo>
                    <a:pt x="106096" y="34617"/>
                  </a:moveTo>
                  <a:cubicBezTo>
                    <a:pt x="106559" y="34617"/>
                    <a:pt x="107026" y="34664"/>
                    <a:pt x="107489" y="34758"/>
                  </a:cubicBezTo>
                  <a:cubicBezTo>
                    <a:pt x="106495" y="35995"/>
                    <a:pt x="105948" y="37563"/>
                    <a:pt x="106127" y="39212"/>
                  </a:cubicBezTo>
                  <a:cubicBezTo>
                    <a:pt x="104873" y="37760"/>
                    <a:pt x="103000" y="36810"/>
                    <a:pt x="101011" y="36810"/>
                  </a:cubicBezTo>
                  <a:cubicBezTo>
                    <a:pt x="102344" y="35398"/>
                    <a:pt x="104192" y="34617"/>
                    <a:pt x="106096" y="34617"/>
                  </a:cubicBezTo>
                  <a:close/>
                  <a:moveTo>
                    <a:pt x="70794" y="30109"/>
                  </a:moveTo>
                  <a:cubicBezTo>
                    <a:pt x="71289" y="30109"/>
                    <a:pt x="71788" y="30161"/>
                    <a:pt x="72283" y="30269"/>
                  </a:cubicBezTo>
                  <a:cubicBezTo>
                    <a:pt x="71289" y="31524"/>
                    <a:pt x="70742" y="33110"/>
                    <a:pt x="70939" y="34785"/>
                  </a:cubicBezTo>
                  <a:lnTo>
                    <a:pt x="70957" y="34785"/>
                  </a:lnTo>
                  <a:cubicBezTo>
                    <a:pt x="71462" y="34672"/>
                    <a:pt x="71973" y="34617"/>
                    <a:pt x="72479" y="34617"/>
                  </a:cubicBezTo>
                  <a:cubicBezTo>
                    <a:pt x="74381" y="34617"/>
                    <a:pt x="76233" y="35395"/>
                    <a:pt x="77570" y="36810"/>
                  </a:cubicBezTo>
                  <a:cubicBezTo>
                    <a:pt x="75527" y="36810"/>
                    <a:pt x="73601" y="37814"/>
                    <a:pt x="72346" y="39337"/>
                  </a:cubicBezTo>
                  <a:cubicBezTo>
                    <a:pt x="72694" y="35639"/>
                    <a:pt x="69398" y="32366"/>
                    <a:pt x="65704" y="32366"/>
                  </a:cubicBezTo>
                  <a:cubicBezTo>
                    <a:pt x="65687" y="32366"/>
                    <a:pt x="65670" y="32366"/>
                    <a:pt x="65653" y="32366"/>
                  </a:cubicBezTo>
                  <a:lnTo>
                    <a:pt x="65653" y="32366"/>
                  </a:lnTo>
                  <a:cubicBezTo>
                    <a:pt x="66994" y="30911"/>
                    <a:pt x="68863" y="30109"/>
                    <a:pt x="70794" y="30109"/>
                  </a:cubicBezTo>
                  <a:close/>
                  <a:moveTo>
                    <a:pt x="35613" y="34809"/>
                  </a:moveTo>
                  <a:cubicBezTo>
                    <a:pt x="36073" y="34809"/>
                    <a:pt x="36537" y="34854"/>
                    <a:pt x="36997" y="34946"/>
                  </a:cubicBezTo>
                  <a:cubicBezTo>
                    <a:pt x="36013" y="36189"/>
                    <a:pt x="35458" y="37762"/>
                    <a:pt x="35634" y="39407"/>
                  </a:cubicBezTo>
                  <a:lnTo>
                    <a:pt x="35634" y="39407"/>
                  </a:lnTo>
                  <a:cubicBezTo>
                    <a:pt x="34388" y="37948"/>
                    <a:pt x="32507" y="36998"/>
                    <a:pt x="30519" y="36998"/>
                  </a:cubicBezTo>
                  <a:cubicBezTo>
                    <a:pt x="31861" y="35584"/>
                    <a:pt x="33709" y="34809"/>
                    <a:pt x="35613" y="34809"/>
                  </a:cubicBezTo>
                  <a:close/>
                  <a:moveTo>
                    <a:pt x="136132" y="32662"/>
                  </a:moveTo>
                  <a:cubicBezTo>
                    <a:pt x="139308" y="32662"/>
                    <a:pt x="142484" y="34740"/>
                    <a:pt x="142525" y="38898"/>
                  </a:cubicBezTo>
                  <a:cubicBezTo>
                    <a:pt x="142046" y="38793"/>
                    <a:pt x="141563" y="38742"/>
                    <a:pt x="141084" y="38742"/>
                  </a:cubicBezTo>
                  <a:cubicBezTo>
                    <a:pt x="139231" y="38742"/>
                    <a:pt x="137433" y="39508"/>
                    <a:pt x="136145" y="40896"/>
                  </a:cubicBezTo>
                  <a:cubicBezTo>
                    <a:pt x="134863" y="39525"/>
                    <a:pt x="133071" y="38737"/>
                    <a:pt x="131190" y="38737"/>
                  </a:cubicBezTo>
                  <a:cubicBezTo>
                    <a:pt x="130706" y="38737"/>
                    <a:pt x="130222" y="38791"/>
                    <a:pt x="129747" y="38898"/>
                  </a:cubicBezTo>
                  <a:cubicBezTo>
                    <a:pt x="129783" y="34740"/>
                    <a:pt x="132957" y="32662"/>
                    <a:pt x="136132" y="32662"/>
                  </a:cubicBezTo>
                  <a:close/>
                  <a:moveTo>
                    <a:pt x="112818" y="32662"/>
                  </a:moveTo>
                  <a:cubicBezTo>
                    <a:pt x="115995" y="32662"/>
                    <a:pt x="119174" y="34740"/>
                    <a:pt x="119218" y="38898"/>
                  </a:cubicBezTo>
                  <a:cubicBezTo>
                    <a:pt x="118738" y="38793"/>
                    <a:pt x="118254" y="38742"/>
                    <a:pt x="117774" y="38742"/>
                  </a:cubicBezTo>
                  <a:cubicBezTo>
                    <a:pt x="115916" y="38742"/>
                    <a:pt x="114117" y="39510"/>
                    <a:pt x="112821" y="40905"/>
                  </a:cubicBezTo>
                  <a:cubicBezTo>
                    <a:pt x="111548" y="39525"/>
                    <a:pt x="109756" y="38746"/>
                    <a:pt x="107874" y="38746"/>
                  </a:cubicBezTo>
                  <a:cubicBezTo>
                    <a:pt x="107391" y="38746"/>
                    <a:pt x="106907" y="38791"/>
                    <a:pt x="106432" y="38898"/>
                  </a:cubicBezTo>
                  <a:cubicBezTo>
                    <a:pt x="106468" y="34740"/>
                    <a:pt x="109642" y="32662"/>
                    <a:pt x="112818" y="32662"/>
                  </a:cubicBezTo>
                  <a:close/>
                  <a:moveTo>
                    <a:pt x="89290" y="32762"/>
                  </a:moveTo>
                  <a:cubicBezTo>
                    <a:pt x="91871" y="32762"/>
                    <a:pt x="94452" y="34136"/>
                    <a:pt x="95348" y="36882"/>
                  </a:cubicBezTo>
                  <a:lnTo>
                    <a:pt x="95375" y="36882"/>
                  </a:lnTo>
                  <a:cubicBezTo>
                    <a:pt x="95572" y="37545"/>
                    <a:pt x="95679" y="38235"/>
                    <a:pt x="95688" y="38934"/>
                  </a:cubicBezTo>
                  <a:cubicBezTo>
                    <a:pt x="95213" y="38832"/>
                    <a:pt x="94735" y="38782"/>
                    <a:pt x="94260" y="38782"/>
                  </a:cubicBezTo>
                  <a:cubicBezTo>
                    <a:pt x="92399" y="38782"/>
                    <a:pt x="90599" y="39549"/>
                    <a:pt x="89299" y="40941"/>
                  </a:cubicBezTo>
                  <a:cubicBezTo>
                    <a:pt x="88018" y="39561"/>
                    <a:pt x="86226" y="38782"/>
                    <a:pt x="84344" y="38782"/>
                  </a:cubicBezTo>
                  <a:cubicBezTo>
                    <a:pt x="83860" y="38782"/>
                    <a:pt x="83376" y="38835"/>
                    <a:pt x="82902" y="38934"/>
                  </a:cubicBezTo>
                  <a:cubicBezTo>
                    <a:pt x="82902" y="38235"/>
                    <a:pt x="83009" y="37545"/>
                    <a:pt x="83215" y="36882"/>
                  </a:cubicBezTo>
                  <a:lnTo>
                    <a:pt x="83233" y="36882"/>
                  </a:lnTo>
                  <a:cubicBezTo>
                    <a:pt x="84129" y="34136"/>
                    <a:pt x="86710" y="32762"/>
                    <a:pt x="89290" y="32762"/>
                  </a:cubicBezTo>
                  <a:close/>
                  <a:moveTo>
                    <a:pt x="42338" y="32863"/>
                  </a:moveTo>
                  <a:cubicBezTo>
                    <a:pt x="45512" y="32863"/>
                    <a:pt x="48684" y="34938"/>
                    <a:pt x="48726" y="39091"/>
                  </a:cubicBezTo>
                  <a:lnTo>
                    <a:pt x="48726" y="39091"/>
                  </a:lnTo>
                  <a:cubicBezTo>
                    <a:pt x="48257" y="38992"/>
                    <a:pt x="47785" y="38943"/>
                    <a:pt x="47316" y="38943"/>
                  </a:cubicBezTo>
                  <a:cubicBezTo>
                    <a:pt x="45455" y="38943"/>
                    <a:pt x="43655" y="39710"/>
                    <a:pt x="42355" y="41102"/>
                  </a:cubicBezTo>
                  <a:cubicBezTo>
                    <a:pt x="41081" y="39730"/>
                    <a:pt x="39293" y="38952"/>
                    <a:pt x="37414" y="38952"/>
                  </a:cubicBezTo>
                  <a:cubicBezTo>
                    <a:pt x="37404" y="38952"/>
                    <a:pt x="37393" y="38952"/>
                    <a:pt x="37382" y="38952"/>
                  </a:cubicBezTo>
                  <a:cubicBezTo>
                    <a:pt x="36898" y="38952"/>
                    <a:pt x="36415" y="38997"/>
                    <a:pt x="35940" y="39104"/>
                  </a:cubicBezTo>
                  <a:cubicBezTo>
                    <a:pt x="35980" y="34944"/>
                    <a:pt x="39160" y="32863"/>
                    <a:pt x="42338" y="32863"/>
                  </a:cubicBezTo>
                  <a:close/>
                  <a:moveTo>
                    <a:pt x="65648" y="32868"/>
                  </a:moveTo>
                  <a:cubicBezTo>
                    <a:pt x="68825" y="32868"/>
                    <a:pt x="72001" y="34946"/>
                    <a:pt x="72041" y="39104"/>
                  </a:cubicBezTo>
                  <a:cubicBezTo>
                    <a:pt x="71563" y="38999"/>
                    <a:pt x="71081" y="38948"/>
                    <a:pt x="70602" y="38948"/>
                  </a:cubicBezTo>
                  <a:cubicBezTo>
                    <a:pt x="68748" y="38948"/>
                    <a:pt x="66949" y="39716"/>
                    <a:pt x="65653" y="41111"/>
                  </a:cubicBezTo>
                  <a:cubicBezTo>
                    <a:pt x="64371" y="39731"/>
                    <a:pt x="62579" y="38952"/>
                    <a:pt x="60697" y="38952"/>
                  </a:cubicBezTo>
                  <a:cubicBezTo>
                    <a:pt x="60214" y="38952"/>
                    <a:pt x="59730" y="38997"/>
                    <a:pt x="59255" y="39104"/>
                  </a:cubicBezTo>
                  <a:cubicBezTo>
                    <a:pt x="59295" y="34946"/>
                    <a:pt x="62472" y="32868"/>
                    <a:pt x="65648" y="32868"/>
                  </a:cubicBezTo>
                  <a:close/>
                  <a:moveTo>
                    <a:pt x="18803" y="32968"/>
                  </a:moveTo>
                  <a:cubicBezTo>
                    <a:pt x="21386" y="32968"/>
                    <a:pt x="23968" y="34342"/>
                    <a:pt x="24864" y="37088"/>
                  </a:cubicBezTo>
                  <a:lnTo>
                    <a:pt x="24882" y="37088"/>
                  </a:lnTo>
                  <a:cubicBezTo>
                    <a:pt x="25088" y="37751"/>
                    <a:pt x="25196" y="38441"/>
                    <a:pt x="25196" y="39140"/>
                  </a:cubicBezTo>
                  <a:cubicBezTo>
                    <a:pt x="24723" y="39038"/>
                    <a:pt x="24246" y="38988"/>
                    <a:pt x="23772" y="38988"/>
                  </a:cubicBezTo>
                  <a:cubicBezTo>
                    <a:pt x="21913" y="38988"/>
                    <a:pt x="20107" y="39755"/>
                    <a:pt x="18807" y="41147"/>
                  </a:cubicBezTo>
                  <a:cubicBezTo>
                    <a:pt x="17526" y="39767"/>
                    <a:pt x="15734" y="38988"/>
                    <a:pt x="13852" y="38988"/>
                  </a:cubicBezTo>
                  <a:cubicBezTo>
                    <a:pt x="13368" y="38988"/>
                    <a:pt x="12884" y="39041"/>
                    <a:pt x="12409" y="39140"/>
                  </a:cubicBezTo>
                  <a:cubicBezTo>
                    <a:pt x="12409" y="38441"/>
                    <a:pt x="12517" y="37751"/>
                    <a:pt x="12723" y="37088"/>
                  </a:cubicBezTo>
                  <a:lnTo>
                    <a:pt x="12741" y="37088"/>
                  </a:lnTo>
                  <a:cubicBezTo>
                    <a:pt x="13637" y="34342"/>
                    <a:pt x="16220" y="32968"/>
                    <a:pt x="18803" y="32968"/>
                  </a:cubicBezTo>
                  <a:close/>
                  <a:moveTo>
                    <a:pt x="117968" y="39112"/>
                  </a:moveTo>
                  <a:cubicBezTo>
                    <a:pt x="118392" y="39112"/>
                    <a:pt x="118820" y="39151"/>
                    <a:pt x="119245" y="39230"/>
                  </a:cubicBezTo>
                  <a:cubicBezTo>
                    <a:pt x="118726" y="39848"/>
                    <a:pt x="118322" y="40565"/>
                    <a:pt x="118063" y="41326"/>
                  </a:cubicBezTo>
                  <a:lnTo>
                    <a:pt x="118063" y="41317"/>
                  </a:lnTo>
                  <a:lnTo>
                    <a:pt x="118054" y="41344"/>
                  </a:lnTo>
                  <a:cubicBezTo>
                    <a:pt x="118054" y="41353"/>
                    <a:pt x="118045" y="41362"/>
                    <a:pt x="118036" y="41380"/>
                  </a:cubicBezTo>
                  <a:cubicBezTo>
                    <a:pt x="117812" y="42061"/>
                    <a:pt x="117713" y="42787"/>
                    <a:pt x="117758" y="43504"/>
                  </a:cubicBezTo>
                  <a:cubicBezTo>
                    <a:pt x="116508" y="42200"/>
                    <a:pt x="114748" y="41362"/>
                    <a:pt x="112888" y="41362"/>
                  </a:cubicBezTo>
                  <a:cubicBezTo>
                    <a:pt x="112869" y="41362"/>
                    <a:pt x="112849" y="41362"/>
                    <a:pt x="112830" y="41362"/>
                  </a:cubicBezTo>
                  <a:cubicBezTo>
                    <a:pt x="114167" y="39915"/>
                    <a:pt x="116034" y="39112"/>
                    <a:pt x="117968" y="39112"/>
                  </a:cubicBezTo>
                  <a:close/>
                  <a:moveTo>
                    <a:pt x="130986" y="39112"/>
                  </a:moveTo>
                  <a:cubicBezTo>
                    <a:pt x="132916" y="39112"/>
                    <a:pt x="134791" y="39915"/>
                    <a:pt x="136136" y="41362"/>
                  </a:cubicBezTo>
                  <a:cubicBezTo>
                    <a:pt x="136116" y="41362"/>
                    <a:pt x="136096" y="41362"/>
                    <a:pt x="136077" y="41362"/>
                  </a:cubicBezTo>
                  <a:cubicBezTo>
                    <a:pt x="134208" y="41362"/>
                    <a:pt x="132440" y="42200"/>
                    <a:pt x="131199" y="43504"/>
                  </a:cubicBezTo>
                  <a:cubicBezTo>
                    <a:pt x="131234" y="42787"/>
                    <a:pt x="131136" y="42070"/>
                    <a:pt x="130912" y="41389"/>
                  </a:cubicBezTo>
                  <a:lnTo>
                    <a:pt x="130912" y="41380"/>
                  </a:lnTo>
                  <a:cubicBezTo>
                    <a:pt x="130912" y="41371"/>
                    <a:pt x="130903" y="41362"/>
                    <a:pt x="130903" y="41344"/>
                  </a:cubicBezTo>
                  <a:cubicBezTo>
                    <a:pt x="130894" y="41335"/>
                    <a:pt x="130903" y="41335"/>
                    <a:pt x="130894" y="41326"/>
                  </a:cubicBezTo>
                  <a:cubicBezTo>
                    <a:pt x="130625" y="40556"/>
                    <a:pt x="130231" y="39848"/>
                    <a:pt x="129711" y="39230"/>
                  </a:cubicBezTo>
                  <a:cubicBezTo>
                    <a:pt x="130135" y="39151"/>
                    <a:pt x="130562" y="39112"/>
                    <a:pt x="130986" y="39112"/>
                  </a:cubicBezTo>
                  <a:close/>
                  <a:moveTo>
                    <a:pt x="84143" y="39166"/>
                  </a:moveTo>
                  <a:cubicBezTo>
                    <a:pt x="86077" y="39166"/>
                    <a:pt x="87946" y="39968"/>
                    <a:pt x="89290" y="41416"/>
                  </a:cubicBezTo>
                  <a:cubicBezTo>
                    <a:pt x="89271" y="41416"/>
                    <a:pt x="89251" y="41416"/>
                    <a:pt x="89231" y="41416"/>
                  </a:cubicBezTo>
                  <a:cubicBezTo>
                    <a:pt x="87362" y="41416"/>
                    <a:pt x="85595" y="42254"/>
                    <a:pt x="84353" y="43557"/>
                  </a:cubicBezTo>
                  <a:cubicBezTo>
                    <a:pt x="84434" y="41963"/>
                    <a:pt x="83851" y="40457"/>
                    <a:pt x="82866" y="39283"/>
                  </a:cubicBezTo>
                  <a:cubicBezTo>
                    <a:pt x="83291" y="39204"/>
                    <a:pt x="83719" y="39166"/>
                    <a:pt x="84143" y="39166"/>
                  </a:cubicBezTo>
                  <a:close/>
                  <a:moveTo>
                    <a:pt x="94430" y="39165"/>
                  </a:moveTo>
                  <a:cubicBezTo>
                    <a:pt x="94857" y="39165"/>
                    <a:pt x="95287" y="39204"/>
                    <a:pt x="95715" y="39283"/>
                  </a:cubicBezTo>
                  <a:cubicBezTo>
                    <a:pt x="94720" y="40466"/>
                    <a:pt x="94138" y="41963"/>
                    <a:pt x="94228" y="43557"/>
                  </a:cubicBezTo>
                  <a:cubicBezTo>
                    <a:pt x="92977" y="42254"/>
                    <a:pt x="91218" y="41416"/>
                    <a:pt x="89350" y="41416"/>
                  </a:cubicBezTo>
                  <a:cubicBezTo>
                    <a:pt x="89330" y="41416"/>
                    <a:pt x="89310" y="41416"/>
                    <a:pt x="89290" y="41416"/>
                  </a:cubicBezTo>
                  <a:cubicBezTo>
                    <a:pt x="90626" y="39963"/>
                    <a:pt x="92497" y="39165"/>
                    <a:pt x="94430" y="39165"/>
                  </a:cubicBezTo>
                  <a:close/>
                  <a:moveTo>
                    <a:pt x="47493" y="39318"/>
                  </a:moveTo>
                  <a:cubicBezTo>
                    <a:pt x="47917" y="39318"/>
                    <a:pt x="48345" y="39357"/>
                    <a:pt x="48771" y="39436"/>
                  </a:cubicBezTo>
                  <a:cubicBezTo>
                    <a:pt x="48242" y="40054"/>
                    <a:pt x="47839" y="40762"/>
                    <a:pt x="47579" y="41523"/>
                  </a:cubicBezTo>
                  <a:cubicBezTo>
                    <a:pt x="47579" y="41532"/>
                    <a:pt x="47579" y="41532"/>
                    <a:pt x="47579" y="41541"/>
                  </a:cubicBezTo>
                  <a:lnTo>
                    <a:pt x="47561" y="41586"/>
                  </a:lnTo>
                  <a:cubicBezTo>
                    <a:pt x="47337" y="42267"/>
                    <a:pt x="47239" y="42984"/>
                    <a:pt x="47275" y="43710"/>
                  </a:cubicBezTo>
                  <a:cubicBezTo>
                    <a:pt x="46033" y="42406"/>
                    <a:pt x="44274" y="41568"/>
                    <a:pt x="42406" y="41568"/>
                  </a:cubicBezTo>
                  <a:cubicBezTo>
                    <a:pt x="42386" y="41568"/>
                    <a:pt x="42366" y="41568"/>
                    <a:pt x="42346" y="41568"/>
                  </a:cubicBezTo>
                  <a:cubicBezTo>
                    <a:pt x="43684" y="40121"/>
                    <a:pt x="45557" y="39318"/>
                    <a:pt x="47493" y="39318"/>
                  </a:cubicBezTo>
                  <a:close/>
                  <a:moveTo>
                    <a:pt x="60506" y="39318"/>
                  </a:moveTo>
                  <a:cubicBezTo>
                    <a:pt x="62442" y="39318"/>
                    <a:pt x="64315" y="40121"/>
                    <a:pt x="65653" y="41568"/>
                  </a:cubicBezTo>
                  <a:cubicBezTo>
                    <a:pt x="65633" y="41568"/>
                    <a:pt x="65613" y="41568"/>
                    <a:pt x="65593" y="41568"/>
                  </a:cubicBezTo>
                  <a:cubicBezTo>
                    <a:pt x="63724" y="41568"/>
                    <a:pt x="61965" y="42398"/>
                    <a:pt x="60715" y="43710"/>
                  </a:cubicBezTo>
                  <a:cubicBezTo>
                    <a:pt x="60751" y="42984"/>
                    <a:pt x="60662" y="42267"/>
                    <a:pt x="60438" y="41586"/>
                  </a:cubicBezTo>
                  <a:cubicBezTo>
                    <a:pt x="60438" y="41577"/>
                    <a:pt x="60429" y="41559"/>
                    <a:pt x="60420" y="41550"/>
                  </a:cubicBezTo>
                  <a:cubicBezTo>
                    <a:pt x="60420" y="41541"/>
                    <a:pt x="60420" y="41532"/>
                    <a:pt x="60411" y="41532"/>
                  </a:cubicBezTo>
                  <a:cubicBezTo>
                    <a:pt x="60151" y="40762"/>
                    <a:pt x="59748" y="40054"/>
                    <a:pt x="59228" y="39436"/>
                  </a:cubicBezTo>
                  <a:cubicBezTo>
                    <a:pt x="59654" y="39357"/>
                    <a:pt x="60082" y="39318"/>
                    <a:pt x="60506" y="39318"/>
                  </a:cubicBezTo>
                  <a:close/>
                  <a:moveTo>
                    <a:pt x="23963" y="39353"/>
                  </a:moveTo>
                  <a:cubicBezTo>
                    <a:pt x="24391" y="39353"/>
                    <a:pt x="24821" y="39392"/>
                    <a:pt x="25250" y="39472"/>
                  </a:cubicBezTo>
                  <a:cubicBezTo>
                    <a:pt x="24255" y="40654"/>
                    <a:pt x="23673" y="42151"/>
                    <a:pt x="23753" y="43746"/>
                  </a:cubicBezTo>
                  <a:cubicBezTo>
                    <a:pt x="22512" y="42442"/>
                    <a:pt x="20744" y="41604"/>
                    <a:pt x="18884" y="41604"/>
                  </a:cubicBezTo>
                  <a:cubicBezTo>
                    <a:pt x="18864" y="41604"/>
                    <a:pt x="18845" y="41604"/>
                    <a:pt x="18825" y="41604"/>
                  </a:cubicBezTo>
                  <a:cubicBezTo>
                    <a:pt x="18805" y="41604"/>
                    <a:pt x="18786" y="41604"/>
                    <a:pt x="18766" y="41604"/>
                  </a:cubicBezTo>
                  <a:cubicBezTo>
                    <a:pt x="16897" y="41604"/>
                    <a:pt x="15129" y="42442"/>
                    <a:pt x="13888" y="43746"/>
                  </a:cubicBezTo>
                  <a:cubicBezTo>
                    <a:pt x="13951" y="42160"/>
                    <a:pt x="13368" y="40663"/>
                    <a:pt x="12382" y="39480"/>
                  </a:cubicBezTo>
                  <a:lnTo>
                    <a:pt x="12391" y="39472"/>
                  </a:lnTo>
                  <a:cubicBezTo>
                    <a:pt x="12820" y="39392"/>
                    <a:pt x="13250" y="39353"/>
                    <a:pt x="13678" y="39353"/>
                  </a:cubicBezTo>
                  <a:cubicBezTo>
                    <a:pt x="15611" y="39353"/>
                    <a:pt x="17482" y="40150"/>
                    <a:pt x="18825" y="41595"/>
                  </a:cubicBezTo>
                  <a:cubicBezTo>
                    <a:pt x="20161" y="40150"/>
                    <a:pt x="22031" y="39353"/>
                    <a:pt x="23963" y="39353"/>
                  </a:cubicBezTo>
                  <a:close/>
                  <a:moveTo>
                    <a:pt x="107663" y="39105"/>
                  </a:moveTo>
                  <a:cubicBezTo>
                    <a:pt x="109597" y="39105"/>
                    <a:pt x="111471" y="39906"/>
                    <a:pt x="112812" y="41353"/>
                  </a:cubicBezTo>
                  <a:cubicBezTo>
                    <a:pt x="112793" y="41353"/>
                    <a:pt x="112774" y="41353"/>
                    <a:pt x="112756" y="41353"/>
                  </a:cubicBezTo>
                  <a:cubicBezTo>
                    <a:pt x="110769" y="41353"/>
                    <a:pt x="108902" y="42299"/>
                    <a:pt x="107650" y="43755"/>
                  </a:cubicBezTo>
                  <a:lnTo>
                    <a:pt x="107650" y="43755"/>
                  </a:lnTo>
                  <a:cubicBezTo>
                    <a:pt x="107803" y="42088"/>
                    <a:pt x="107211" y="40511"/>
                    <a:pt x="106172" y="39274"/>
                  </a:cubicBezTo>
                  <a:lnTo>
                    <a:pt x="106172" y="39265"/>
                  </a:lnTo>
                  <a:cubicBezTo>
                    <a:pt x="106668" y="39158"/>
                    <a:pt x="107167" y="39105"/>
                    <a:pt x="107663" y="39105"/>
                  </a:cubicBezTo>
                  <a:close/>
                  <a:moveTo>
                    <a:pt x="37187" y="39310"/>
                  </a:moveTo>
                  <a:cubicBezTo>
                    <a:pt x="39118" y="39310"/>
                    <a:pt x="40989" y="40106"/>
                    <a:pt x="42328" y="41559"/>
                  </a:cubicBezTo>
                  <a:cubicBezTo>
                    <a:pt x="42310" y="41559"/>
                    <a:pt x="42291" y="41559"/>
                    <a:pt x="42273" y="41559"/>
                  </a:cubicBezTo>
                  <a:cubicBezTo>
                    <a:pt x="40286" y="41559"/>
                    <a:pt x="38419" y="42505"/>
                    <a:pt x="37167" y="43952"/>
                  </a:cubicBezTo>
                  <a:cubicBezTo>
                    <a:pt x="37320" y="42294"/>
                    <a:pt x="36728" y="40708"/>
                    <a:pt x="35689" y="39480"/>
                  </a:cubicBezTo>
                  <a:lnTo>
                    <a:pt x="35689" y="39472"/>
                  </a:lnTo>
                  <a:cubicBezTo>
                    <a:pt x="36187" y="39363"/>
                    <a:pt x="36689" y="39310"/>
                    <a:pt x="37187" y="39310"/>
                  </a:cubicBezTo>
                  <a:close/>
                  <a:moveTo>
                    <a:pt x="124475" y="37261"/>
                  </a:moveTo>
                  <a:cubicBezTo>
                    <a:pt x="127048" y="37261"/>
                    <a:pt x="129621" y="38627"/>
                    <a:pt x="130527" y="41362"/>
                  </a:cubicBezTo>
                  <a:cubicBezTo>
                    <a:pt x="130751" y="42043"/>
                    <a:pt x="130867" y="42760"/>
                    <a:pt x="130867" y="43486"/>
                  </a:cubicBezTo>
                  <a:cubicBezTo>
                    <a:pt x="130392" y="43384"/>
                    <a:pt x="129914" y="43334"/>
                    <a:pt x="129439" y="43334"/>
                  </a:cubicBezTo>
                  <a:cubicBezTo>
                    <a:pt x="127578" y="43334"/>
                    <a:pt x="125778" y="44101"/>
                    <a:pt x="124478" y="45493"/>
                  </a:cubicBezTo>
                  <a:cubicBezTo>
                    <a:pt x="123206" y="44113"/>
                    <a:pt x="121405" y="43333"/>
                    <a:pt x="119532" y="43333"/>
                  </a:cubicBezTo>
                  <a:cubicBezTo>
                    <a:pt x="119039" y="43333"/>
                    <a:pt x="118555" y="43387"/>
                    <a:pt x="118089" y="43486"/>
                  </a:cubicBezTo>
                  <a:cubicBezTo>
                    <a:pt x="118089" y="42760"/>
                    <a:pt x="118197" y="42034"/>
                    <a:pt x="118430" y="41344"/>
                  </a:cubicBezTo>
                  <a:cubicBezTo>
                    <a:pt x="119339" y="38623"/>
                    <a:pt x="121907" y="37261"/>
                    <a:pt x="124475" y="37261"/>
                  </a:cubicBezTo>
                  <a:close/>
                  <a:moveTo>
                    <a:pt x="77632" y="37306"/>
                  </a:moveTo>
                  <a:cubicBezTo>
                    <a:pt x="80806" y="37306"/>
                    <a:pt x="83980" y="39382"/>
                    <a:pt x="84022" y="43538"/>
                  </a:cubicBezTo>
                  <a:lnTo>
                    <a:pt x="84022" y="43538"/>
                  </a:lnTo>
                  <a:cubicBezTo>
                    <a:pt x="83549" y="43437"/>
                    <a:pt x="83074" y="43388"/>
                    <a:pt x="82603" y="43388"/>
                  </a:cubicBezTo>
                  <a:cubicBezTo>
                    <a:pt x="80742" y="43388"/>
                    <a:pt x="78941" y="44154"/>
                    <a:pt x="77642" y="45547"/>
                  </a:cubicBezTo>
                  <a:cubicBezTo>
                    <a:pt x="76360" y="44167"/>
                    <a:pt x="74568" y="43387"/>
                    <a:pt x="72687" y="43387"/>
                  </a:cubicBezTo>
                  <a:cubicBezTo>
                    <a:pt x="72203" y="43387"/>
                    <a:pt x="71719" y="43441"/>
                    <a:pt x="71244" y="43540"/>
                  </a:cubicBezTo>
                  <a:cubicBezTo>
                    <a:pt x="71280" y="39385"/>
                    <a:pt x="74456" y="37306"/>
                    <a:pt x="77632" y="37306"/>
                  </a:cubicBezTo>
                  <a:close/>
                  <a:moveTo>
                    <a:pt x="100947" y="37306"/>
                  </a:moveTo>
                  <a:cubicBezTo>
                    <a:pt x="104122" y="37306"/>
                    <a:pt x="107296" y="39383"/>
                    <a:pt x="107337" y="43540"/>
                  </a:cubicBezTo>
                  <a:cubicBezTo>
                    <a:pt x="106864" y="43438"/>
                    <a:pt x="106386" y="43388"/>
                    <a:pt x="105913" y="43388"/>
                  </a:cubicBezTo>
                  <a:cubicBezTo>
                    <a:pt x="104054" y="43388"/>
                    <a:pt x="102249" y="44154"/>
                    <a:pt x="100957" y="45547"/>
                  </a:cubicBezTo>
                  <a:cubicBezTo>
                    <a:pt x="99676" y="44167"/>
                    <a:pt x="97883" y="43387"/>
                    <a:pt x="96002" y="43387"/>
                  </a:cubicBezTo>
                  <a:cubicBezTo>
                    <a:pt x="95518" y="43387"/>
                    <a:pt x="95034" y="43441"/>
                    <a:pt x="94559" y="43540"/>
                  </a:cubicBezTo>
                  <a:cubicBezTo>
                    <a:pt x="94595" y="39385"/>
                    <a:pt x="97771" y="37306"/>
                    <a:pt x="100947" y="37306"/>
                  </a:cubicBezTo>
                  <a:close/>
                  <a:moveTo>
                    <a:pt x="54009" y="37465"/>
                  </a:moveTo>
                  <a:cubicBezTo>
                    <a:pt x="56582" y="37465"/>
                    <a:pt x="59156" y="38830"/>
                    <a:pt x="60061" y="41559"/>
                  </a:cubicBezTo>
                  <a:cubicBezTo>
                    <a:pt x="60285" y="42249"/>
                    <a:pt x="60393" y="42966"/>
                    <a:pt x="60393" y="43692"/>
                  </a:cubicBezTo>
                  <a:cubicBezTo>
                    <a:pt x="59920" y="43590"/>
                    <a:pt x="59442" y="43540"/>
                    <a:pt x="58969" y="43540"/>
                  </a:cubicBezTo>
                  <a:cubicBezTo>
                    <a:pt x="57110" y="43540"/>
                    <a:pt x="55305" y="44307"/>
                    <a:pt x="54013" y="45699"/>
                  </a:cubicBezTo>
                  <a:cubicBezTo>
                    <a:pt x="52739" y="44318"/>
                    <a:pt x="50951" y="43539"/>
                    <a:pt x="49072" y="43539"/>
                  </a:cubicBezTo>
                  <a:cubicBezTo>
                    <a:pt x="49061" y="43539"/>
                    <a:pt x="49051" y="43540"/>
                    <a:pt x="49040" y="43540"/>
                  </a:cubicBezTo>
                  <a:cubicBezTo>
                    <a:pt x="48556" y="43540"/>
                    <a:pt x="48072" y="43593"/>
                    <a:pt x="47597" y="43692"/>
                  </a:cubicBezTo>
                  <a:cubicBezTo>
                    <a:pt x="47597" y="42966"/>
                    <a:pt x="47714" y="42249"/>
                    <a:pt x="47938" y="41559"/>
                  </a:cubicBezTo>
                  <a:lnTo>
                    <a:pt x="47956" y="41550"/>
                  </a:lnTo>
                  <a:cubicBezTo>
                    <a:pt x="48865" y="38827"/>
                    <a:pt x="51437" y="37465"/>
                    <a:pt x="54009" y="37465"/>
                  </a:cubicBezTo>
                  <a:close/>
                  <a:moveTo>
                    <a:pt x="7163" y="37500"/>
                  </a:moveTo>
                  <a:cubicBezTo>
                    <a:pt x="10339" y="37500"/>
                    <a:pt x="13516" y="39579"/>
                    <a:pt x="13556" y="43737"/>
                  </a:cubicBezTo>
                  <a:cubicBezTo>
                    <a:pt x="13079" y="43632"/>
                    <a:pt x="12598" y="43582"/>
                    <a:pt x="12120" y="43582"/>
                  </a:cubicBezTo>
                  <a:cubicBezTo>
                    <a:pt x="10263" y="43582"/>
                    <a:pt x="8460" y="44350"/>
                    <a:pt x="7163" y="45739"/>
                  </a:cubicBezTo>
                  <a:lnTo>
                    <a:pt x="7163" y="45739"/>
                  </a:lnTo>
                  <a:cubicBezTo>
                    <a:pt x="5882" y="44362"/>
                    <a:pt x="4092" y="43584"/>
                    <a:pt x="2212" y="43584"/>
                  </a:cubicBezTo>
                  <a:cubicBezTo>
                    <a:pt x="1728" y="43584"/>
                    <a:pt x="1245" y="43638"/>
                    <a:pt x="770" y="43737"/>
                  </a:cubicBezTo>
                  <a:cubicBezTo>
                    <a:pt x="810" y="39579"/>
                    <a:pt x="3987" y="37500"/>
                    <a:pt x="7163" y="37500"/>
                  </a:cubicBezTo>
                  <a:close/>
                  <a:moveTo>
                    <a:pt x="30463" y="37509"/>
                  </a:moveTo>
                  <a:cubicBezTo>
                    <a:pt x="33636" y="37509"/>
                    <a:pt x="36811" y="39587"/>
                    <a:pt x="36854" y="43742"/>
                  </a:cubicBezTo>
                  <a:lnTo>
                    <a:pt x="36854" y="43742"/>
                  </a:lnTo>
                  <a:cubicBezTo>
                    <a:pt x="36384" y="43642"/>
                    <a:pt x="35912" y="43594"/>
                    <a:pt x="35443" y="43594"/>
                  </a:cubicBezTo>
                  <a:cubicBezTo>
                    <a:pt x="33580" y="43594"/>
                    <a:pt x="31775" y="44360"/>
                    <a:pt x="30483" y="45753"/>
                  </a:cubicBezTo>
                  <a:cubicBezTo>
                    <a:pt x="29201" y="44373"/>
                    <a:pt x="27409" y="43593"/>
                    <a:pt x="25528" y="43593"/>
                  </a:cubicBezTo>
                  <a:cubicBezTo>
                    <a:pt x="25044" y="43593"/>
                    <a:pt x="24560" y="43638"/>
                    <a:pt x="24085" y="43746"/>
                  </a:cubicBezTo>
                  <a:cubicBezTo>
                    <a:pt x="24116" y="39588"/>
                    <a:pt x="27288" y="37509"/>
                    <a:pt x="30463" y="37509"/>
                  </a:cubicBezTo>
                  <a:close/>
                  <a:moveTo>
                    <a:pt x="119327" y="43718"/>
                  </a:moveTo>
                  <a:cubicBezTo>
                    <a:pt x="121267" y="43718"/>
                    <a:pt x="123141" y="44520"/>
                    <a:pt x="124478" y="45968"/>
                  </a:cubicBezTo>
                  <a:cubicBezTo>
                    <a:pt x="124458" y="45968"/>
                    <a:pt x="124439" y="45968"/>
                    <a:pt x="124419" y="45968"/>
                  </a:cubicBezTo>
                  <a:cubicBezTo>
                    <a:pt x="122550" y="45968"/>
                    <a:pt x="120782" y="46806"/>
                    <a:pt x="119541" y="48109"/>
                  </a:cubicBezTo>
                  <a:cubicBezTo>
                    <a:pt x="119622" y="46514"/>
                    <a:pt x="119039" y="45018"/>
                    <a:pt x="118045" y="43835"/>
                  </a:cubicBezTo>
                  <a:cubicBezTo>
                    <a:pt x="118472" y="43756"/>
                    <a:pt x="118901" y="43718"/>
                    <a:pt x="119327" y="43718"/>
                  </a:cubicBezTo>
                  <a:close/>
                  <a:moveTo>
                    <a:pt x="129624" y="43718"/>
                  </a:moveTo>
                  <a:cubicBezTo>
                    <a:pt x="130049" y="43718"/>
                    <a:pt x="130477" y="43756"/>
                    <a:pt x="130903" y="43835"/>
                  </a:cubicBezTo>
                  <a:cubicBezTo>
                    <a:pt x="129908" y="45018"/>
                    <a:pt x="129326" y="46523"/>
                    <a:pt x="129415" y="48109"/>
                  </a:cubicBezTo>
                  <a:cubicBezTo>
                    <a:pt x="128165" y="46806"/>
                    <a:pt x="126397" y="45968"/>
                    <a:pt x="124537" y="45968"/>
                  </a:cubicBezTo>
                  <a:cubicBezTo>
                    <a:pt x="124517" y="45968"/>
                    <a:pt x="124498" y="45968"/>
                    <a:pt x="124478" y="45968"/>
                  </a:cubicBezTo>
                  <a:cubicBezTo>
                    <a:pt x="125815" y="44520"/>
                    <a:pt x="127689" y="43718"/>
                    <a:pt x="129624" y="43718"/>
                  </a:cubicBezTo>
                  <a:close/>
                  <a:moveTo>
                    <a:pt x="82779" y="43762"/>
                  </a:moveTo>
                  <a:cubicBezTo>
                    <a:pt x="83204" y="43762"/>
                    <a:pt x="83632" y="43801"/>
                    <a:pt x="84057" y="43880"/>
                  </a:cubicBezTo>
                  <a:cubicBezTo>
                    <a:pt x="83063" y="45063"/>
                    <a:pt x="82480" y="46559"/>
                    <a:pt x="82561" y="48154"/>
                  </a:cubicBezTo>
                  <a:cubicBezTo>
                    <a:pt x="81320" y="46851"/>
                    <a:pt x="79552" y="46012"/>
                    <a:pt x="77683" y="46012"/>
                  </a:cubicBezTo>
                  <a:cubicBezTo>
                    <a:pt x="77666" y="46012"/>
                    <a:pt x="77650" y="46012"/>
                    <a:pt x="77633" y="46013"/>
                  </a:cubicBezTo>
                  <a:lnTo>
                    <a:pt x="77633" y="46013"/>
                  </a:lnTo>
                  <a:cubicBezTo>
                    <a:pt x="78970" y="44565"/>
                    <a:pt x="80844" y="43762"/>
                    <a:pt x="82779" y="43762"/>
                  </a:cubicBezTo>
                  <a:close/>
                  <a:moveTo>
                    <a:pt x="59124" y="43911"/>
                  </a:moveTo>
                  <a:cubicBezTo>
                    <a:pt x="59554" y="43911"/>
                    <a:pt x="59988" y="43951"/>
                    <a:pt x="60420" y="44032"/>
                  </a:cubicBezTo>
                  <a:cubicBezTo>
                    <a:pt x="59425" y="45224"/>
                    <a:pt x="58843" y="46721"/>
                    <a:pt x="58932" y="48316"/>
                  </a:cubicBezTo>
                  <a:lnTo>
                    <a:pt x="58923" y="48307"/>
                  </a:lnTo>
                  <a:cubicBezTo>
                    <a:pt x="57682" y="47003"/>
                    <a:pt x="55914" y="46165"/>
                    <a:pt x="54045" y="46165"/>
                  </a:cubicBezTo>
                  <a:cubicBezTo>
                    <a:pt x="54026" y="46165"/>
                    <a:pt x="54006" y="46165"/>
                    <a:pt x="53986" y="46165"/>
                  </a:cubicBezTo>
                  <a:cubicBezTo>
                    <a:pt x="53966" y="46165"/>
                    <a:pt x="53947" y="46165"/>
                    <a:pt x="53927" y="46165"/>
                  </a:cubicBezTo>
                  <a:cubicBezTo>
                    <a:pt x="52067" y="46165"/>
                    <a:pt x="50299" y="47003"/>
                    <a:pt x="49049" y="48307"/>
                  </a:cubicBezTo>
                  <a:cubicBezTo>
                    <a:pt x="49138" y="46712"/>
                    <a:pt x="48556" y="45206"/>
                    <a:pt x="47561" y="44032"/>
                  </a:cubicBezTo>
                  <a:cubicBezTo>
                    <a:pt x="47990" y="43953"/>
                    <a:pt x="48420" y="43914"/>
                    <a:pt x="48848" y="43914"/>
                  </a:cubicBezTo>
                  <a:cubicBezTo>
                    <a:pt x="50781" y="43914"/>
                    <a:pt x="52652" y="44711"/>
                    <a:pt x="53995" y="46156"/>
                  </a:cubicBezTo>
                  <a:cubicBezTo>
                    <a:pt x="55328" y="44713"/>
                    <a:pt x="57194" y="43911"/>
                    <a:pt x="59124" y="43911"/>
                  </a:cubicBezTo>
                  <a:close/>
                  <a:moveTo>
                    <a:pt x="25317" y="43968"/>
                  </a:moveTo>
                  <a:cubicBezTo>
                    <a:pt x="27250" y="43968"/>
                    <a:pt x="29122" y="44764"/>
                    <a:pt x="30465" y="46210"/>
                  </a:cubicBezTo>
                  <a:lnTo>
                    <a:pt x="30465" y="46210"/>
                  </a:lnTo>
                  <a:cubicBezTo>
                    <a:pt x="30462" y="46210"/>
                    <a:pt x="30459" y="46210"/>
                    <a:pt x="30456" y="46210"/>
                  </a:cubicBezTo>
                  <a:cubicBezTo>
                    <a:pt x="30446" y="46210"/>
                    <a:pt x="30436" y="46210"/>
                    <a:pt x="30426" y="46210"/>
                  </a:cubicBezTo>
                  <a:cubicBezTo>
                    <a:pt x="28546" y="46210"/>
                    <a:pt x="26775" y="47041"/>
                    <a:pt x="25519" y="48351"/>
                  </a:cubicBezTo>
                  <a:cubicBezTo>
                    <a:pt x="25608" y="46765"/>
                    <a:pt x="25026" y="45269"/>
                    <a:pt x="24031" y="44086"/>
                  </a:cubicBezTo>
                  <a:cubicBezTo>
                    <a:pt x="24460" y="44007"/>
                    <a:pt x="24890" y="43968"/>
                    <a:pt x="25317" y="43968"/>
                  </a:cubicBezTo>
                  <a:close/>
                  <a:moveTo>
                    <a:pt x="106094" y="43751"/>
                  </a:moveTo>
                  <a:cubicBezTo>
                    <a:pt x="106570" y="43751"/>
                    <a:pt x="107049" y="43799"/>
                    <a:pt x="107525" y="43898"/>
                  </a:cubicBezTo>
                  <a:cubicBezTo>
                    <a:pt x="106512" y="45161"/>
                    <a:pt x="105939" y="46747"/>
                    <a:pt x="106127" y="48423"/>
                  </a:cubicBezTo>
                  <a:lnTo>
                    <a:pt x="106118" y="48414"/>
                  </a:lnTo>
                  <a:cubicBezTo>
                    <a:pt x="104866" y="46958"/>
                    <a:pt x="102990" y="46012"/>
                    <a:pt x="100995" y="46012"/>
                  </a:cubicBezTo>
                  <a:cubicBezTo>
                    <a:pt x="100976" y="46012"/>
                    <a:pt x="100958" y="46013"/>
                    <a:pt x="100939" y="46013"/>
                  </a:cubicBezTo>
                  <a:cubicBezTo>
                    <a:pt x="100919" y="46012"/>
                    <a:pt x="100899" y="46012"/>
                    <a:pt x="100879" y="46012"/>
                  </a:cubicBezTo>
                  <a:cubicBezTo>
                    <a:pt x="99020" y="46012"/>
                    <a:pt x="97252" y="46842"/>
                    <a:pt x="96011" y="48154"/>
                  </a:cubicBezTo>
                  <a:cubicBezTo>
                    <a:pt x="96091" y="46559"/>
                    <a:pt x="95509" y="45054"/>
                    <a:pt x="94514" y="43880"/>
                  </a:cubicBezTo>
                  <a:cubicBezTo>
                    <a:pt x="94946" y="43798"/>
                    <a:pt x="95380" y="43758"/>
                    <a:pt x="95811" y="43758"/>
                  </a:cubicBezTo>
                  <a:cubicBezTo>
                    <a:pt x="97740" y="43758"/>
                    <a:pt x="99607" y="44561"/>
                    <a:pt x="100948" y="46004"/>
                  </a:cubicBezTo>
                  <a:cubicBezTo>
                    <a:pt x="102286" y="44551"/>
                    <a:pt x="104160" y="43751"/>
                    <a:pt x="106094" y="43751"/>
                  </a:cubicBezTo>
                  <a:close/>
                  <a:moveTo>
                    <a:pt x="70812" y="39306"/>
                  </a:moveTo>
                  <a:cubicBezTo>
                    <a:pt x="71289" y="39306"/>
                    <a:pt x="71770" y="39355"/>
                    <a:pt x="72248" y="39454"/>
                  </a:cubicBezTo>
                  <a:cubicBezTo>
                    <a:pt x="71271" y="40699"/>
                    <a:pt x="70742" y="42276"/>
                    <a:pt x="70939" y="43925"/>
                  </a:cubicBezTo>
                  <a:cubicBezTo>
                    <a:pt x="71449" y="43811"/>
                    <a:pt x="71962" y="43756"/>
                    <a:pt x="72472" y="43756"/>
                  </a:cubicBezTo>
                  <a:cubicBezTo>
                    <a:pt x="74409" y="43756"/>
                    <a:pt x="76285" y="44558"/>
                    <a:pt x="77633" y="46013"/>
                  </a:cubicBezTo>
                  <a:lnTo>
                    <a:pt x="77633" y="46013"/>
                  </a:lnTo>
                  <a:cubicBezTo>
                    <a:pt x="77630" y="46013"/>
                    <a:pt x="77627" y="46013"/>
                    <a:pt x="77624" y="46013"/>
                  </a:cubicBezTo>
                  <a:cubicBezTo>
                    <a:pt x="77606" y="46013"/>
                    <a:pt x="77588" y="46012"/>
                    <a:pt x="77570" y="46012"/>
                  </a:cubicBezTo>
                  <a:cubicBezTo>
                    <a:pt x="75529" y="46012"/>
                    <a:pt x="73598" y="47021"/>
                    <a:pt x="72346" y="48540"/>
                  </a:cubicBezTo>
                  <a:cubicBezTo>
                    <a:pt x="72703" y="44850"/>
                    <a:pt x="69416" y="41568"/>
                    <a:pt x="65713" y="41568"/>
                  </a:cubicBezTo>
                  <a:cubicBezTo>
                    <a:pt x="65693" y="41568"/>
                    <a:pt x="65673" y="41568"/>
                    <a:pt x="65653" y="41568"/>
                  </a:cubicBezTo>
                  <a:lnTo>
                    <a:pt x="65653" y="41559"/>
                  </a:lnTo>
                  <a:cubicBezTo>
                    <a:pt x="66997" y="40107"/>
                    <a:pt x="68873" y="39306"/>
                    <a:pt x="70812" y="39306"/>
                  </a:cubicBezTo>
                  <a:close/>
                  <a:moveTo>
                    <a:pt x="35618" y="43957"/>
                  </a:moveTo>
                  <a:cubicBezTo>
                    <a:pt x="36091" y="43957"/>
                    <a:pt x="36568" y="44006"/>
                    <a:pt x="37042" y="44104"/>
                  </a:cubicBezTo>
                  <a:cubicBezTo>
                    <a:pt x="36020" y="45350"/>
                    <a:pt x="35456" y="46945"/>
                    <a:pt x="35635" y="48620"/>
                  </a:cubicBezTo>
                  <a:cubicBezTo>
                    <a:pt x="34383" y="47164"/>
                    <a:pt x="32507" y="46210"/>
                    <a:pt x="30511" y="46210"/>
                  </a:cubicBezTo>
                  <a:cubicBezTo>
                    <a:pt x="30496" y="46210"/>
                    <a:pt x="30480" y="46210"/>
                    <a:pt x="30465" y="46210"/>
                  </a:cubicBezTo>
                  <a:lnTo>
                    <a:pt x="30465" y="46210"/>
                  </a:lnTo>
                  <a:cubicBezTo>
                    <a:pt x="31804" y="44762"/>
                    <a:pt x="33682" y="43957"/>
                    <a:pt x="35618" y="43957"/>
                  </a:cubicBezTo>
                  <a:close/>
                  <a:moveTo>
                    <a:pt x="112822" y="41864"/>
                  </a:moveTo>
                  <a:cubicBezTo>
                    <a:pt x="115997" y="41864"/>
                    <a:pt x="119174" y="43943"/>
                    <a:pt x="119218" y="48100"/>
                  </a:cubicBezTo>
                  <a:cubicBezTo>
                    <a:pt x="118743" y="47999"/>
                    <a:pt x="118265" y="47949"/>
                    <a:pt x="117790" y="47949"/>
                  </a:cubicBezTo>
                  <a:cubicBezTo>
                    <a:pt x="115926" y="47949"/>
                    <a:pt x="114120" y="48715"/>
                    <a:pt x="112821" y="50108"/>
                  </a:cubicBezTo>
                  <a:cubicBezTo>
                    <a:pt x="111548" y="48728"/>
                    <a:pt x="109756" y="47948"/>
                    <a:pt x="107874" y="47948"/>
                  </a:cubicBezTo>
                  <a:cubicBezTo>
                    <a:pt x="107391" y="47948"/>
                    <a:pt x="106907" y="48002"/>
                    <a:pt x="106432" y="48100"/>
                  </a:cubicBezTo>
                  <a:cubicBezTo>
                    <a:pt x="106472" y="43943"/>
                    <a:pt x="109646" y="41864"/>
                    <a:pt x="112822" y="41864"/>
                  </a:cubicBezTo>
                  <a:close/>
                  <a:moveTo>
                    <a:pt x="136132" y="41864"/>
                  </a:moveTo>
                  <a:cubicBezTo>
                    <a:pt x="139308" y="41864"/>
                    <a:pt x="142484" y="43943"/>
                    <a:pt x="142525" y="48100"/>
                  </a:cubicBezTo>
                  <a:cubicBezTo>
                    <a:pt x="142051" y="47999"/>
                    <a:pt x="141574" y="47949"/>
                    <a:pt x="141100" y="47949"/>
                  </a:cubicBezTo>
                  <a:cubicBezTo>
                    <a:pt x="139242" y="47949"/>
                    <a:pt x="137437" y="48715"/>
                    <a:pt x="136145" y="50108"/>
                  </a:cubicBezTo>
                  <a:cubicBezTo>
                    <a:pt x="134863" y="48728"/>
                    <a:pt x="133071" y="47948"/>
                    <a:pt x="131190" y="47948"/>
                  </a:cubicBezTo>
                  <a:cubicBezTo>
                    <a:pt x="130706" y="47948"/>
                    <a:pt x="130222" y="48002"/>
                    <a:pt x="129747" y="48100"/>
                  </a:cubicBezTo>
                  <a:cubicBezTo>
                    <a:pt x="129783" y="43943"/>
                    <a:pt x="132957" y="41864"/>
                    <a:pt x="136132" y="41864"/>
                  </a:cubicBezTo>
                  <a:close/>
                  <a:moveTo>
                    <a:pt x="89293" y="41912"/>
                  </a:moveTo>
                  <a:cubicBezTo>
                    <a:pt x="92468" y="41912"/>
                    <a:pt x="95642" y="43988"/>
                    <a:pt x="95679" y="48143"/>
                  </a:cubicBezTo>
                  <a:lnTo>
                    <a:pt x="95679" y="48143"/>
                  </a:lnTo>
                  <a:cubicBezTo>
                    <a:pt x="95207" y="48043"/>
                    <a:pt x="94732" y="47994"/>
                    <a:pt x="94260" y="47994"/>
                  </a:cubicBezTo>
                  <a:cubicBezTo>
                    <a:pt x="92399" y="47994"/>
                    <a:pt x="90599" y="48760"/>
                    <a:pt x="89299" y="50152"/>
                  </a:cubicBezTo>
                  <a:cubicBezTo>
                    <a:pt x="88018" y="48773"/>
                    <a:pt x="86226" y="47993"/>
                    <a:pt x="84344" y="47993"/>
                  </a:cubicBezTo>
                  <a:cubicBezTo>
                    <a:pt x="83860" y="47993"/>
                    <a:pt x="83376" y="48047"/>
                    <a:pt x="82902" y="48145"/>
                  </a:cubicBezTo>
                  <a:cubicBezTo>
                    <a:pt x="82937" y="43991"/>
                    <a:pt x="86116" y="41912"/>
                    <a:pt x="89293" y="41912"/>
                  </a:cubicBezTo>
                  <a:close/>
                  <a:moveTo>
                    <a:pt x="42335" y="42067"/>
                  </a:moveTo>
                  <a:cubicBezTo>
                    <a:pt x="45509" y="42067"/>
                    <a:pt x="48681" y="44143"/>
                    <a:pt x="48726" y="48298"/>
                  </a:cubicBezTo>
                  <a:lnTo>
                    <a:pt x="48726" y="48298"/>
                  </a:lnTo>
                  <a:cubicBezTo>
                    <a:pt x="48251" y="48196"/>
                    <a:pt x="47772" y="48146"/>
                    <a:pt x="47298" y="48146"/>
                  </a:cubicBezTo>
                  <a:cubicBezTo>
                    <a:pt x="45434" y="48146"/>
                    <a:pt x="43630" y="48912"/>
                    <a:pt x="42337" y="50305"/>
                  </a:cubicBezTo>
                  <a:cubicBezTo>
                    <a:pt x="41056" y="48925"/>
                    <a:pt x="39264" y="48145"/>
                    <a:pt x="37382" y="48145"/>
                  </a:cubicBezTo>
                  <a:cubicBezTo>
                    <a:pt x="36898" y="48145"/>
                    <a:pt x="36415" y="48199"/>
                    <a:pt x="35940" y="48307"/>
                  </a:cubicBezTo>
                  <a:cubicBezTo>
                    <a:pt x="35980" y="44148"/>
                    <a:pt x="39158" y="42067"/>
                    <a:pt x="42335" y="42067"/>
                  </a:cubicBezTo>
                  <a:close/>
                  <a:moveTo>
                    <a:pt x="65651" y="42067"/>
                  </a:moveTo>
                  <a:cubicBezTo>
                    <a:pt x="68826" y="42067"/>
                    <a:pt x="72001" y="44146"/>
                    <a:pt x="72041" y="48307"/>
                  </a:cubicBezTo>
                  <a:cubicBezTo>
                    <a:pt x="71563" y="48202"/>
                    <a:pt x="71080" y="48150"/>
                    <a:pt x="70601" y="48150"/>
                  </a:cubicBezTo>
                  <a:cubicBezTo>
                    <a:pt x="68748" y="48150"/>
                    <a:pt x="66948" y="48916"/>
                    <a:pt x="65653" y="50305"/>
                  </a:cubicBezTo>
                  <a:cubicBezTo>
                    <a:pt x="64371" y="48934"/>
                    <a:pt x="62579" y="48145"/>
                    <a:pt x="60697" y="48145"/>
                  </a:cubicBezTo>
                  <a:cubicBezTo>
                    <a:pt x="60214" y="48145"/>
                    <a:pt x="59730" y="48199"/>
                    <a:pt x="59255" y="48307"/>
                  </a:cubicBezTo>
                  <a:cubicBezTo>
                    <a:pt x="59295" y="44148"/>
                    <a:pt x="62473" y="42067"/>
                    <a:pt x="65651" y="42067"/>
                  </a:cubicBezTo>
                  <a:close/>
                  <a:moveTo>
                    <a:pt x="18806" y="42117"/>
                  </a:moveTo>
                  <a:cubicBezTo>
                    <a:pt x="21981" y="42117"/>
                    <a:pt x="25156" y="44198"/>
                    <a:pt x="25196" y="48360"/>
                  </a:cubicBezTo>
                  <a:cubicBezTo>
                    <a:pt x="24717" y="48255"/>
                    <a:pt x="24234" y="48204"/>
                    <a:pt x="23755" y="48204"/>
                  </a:cubicBezTo>
                  <a:cubicBezTo>
                    <a:pt x="21902" y="48204"/>
                    <a:pt x="20103" y="48970"/>
                    <a:pt x="18807" y="50359"/>
                  </a:cubicBezTo>
                  <a:cubicBezTo>
                    <a:pt x="17526" y="48988"/>
                    <a:pt x="15734" y="48199"/>
                    <a:pt x="13852" y="48199"/>
                  </a:cubicBezTo>
                  <a:cubicBezTo>
                    <a:pt x="13368" y="48199"/>
                    <a:pt x="12884" y="48253"/>
                    <a:pt x="12409" y="48360"/>
                  </a:cubicBezTo>
                  <a:cubicBezTo>
                    <a:pt x="12454" y="44198"/>
                    <a:pt x="15631" y="42117"/>
                    <a:pt x="18806" y="42117"/>
                  </a:cubicBezTo>
                  <a:close/>
                  <a:moveTo>
                    <a:pt x="117967" y="48323"/>
                  </a:moveTo>
                  <a:cubicBezTo>
                    <a:pt x="118392" y="48323"/>
                    <a:pt x="118820" y="48362"/>
                    <a:pt x="119245" y="48441"/>
                  </a:cubicBezTo>
                  <a:cubicBezTo>
                    <a:pt x="118253" y="49621"/>
                    <a:pt x="117671" y="51114"/>
                    <a:pt x="117757" y="52706"/>
                  </a:cubicBezTo>
                  <a:lnTo>
                    <a:pt x="117757" y="52706"/>
                  </a:lnTo>
                  <a:cubicBezTo>
                    <a:pt x="116507" y="51403"/>
                    <a:pt x="114740" y="50573"/>
                    <a:pt x="112880" y="50573"/>
                  </a:cubicBezTo>
                  <a:cubicBezTo>
                    <a:pt x="112860" y="50573"/>
                    <a:pt x="112840" y="50573"/>
                    <a:pt x="112821" y="50574"/>
                  </a:cubicBezTo>
                  <a:cubicBezTo>
                    <a:pt x="114158" y="49126"/>
                    <a:pt x="116031" y="48323"/>
                    <a:pt x="117967" y="48323"/>
                  </a:cubicBezTo>
                  <a:close/>
                  <a:moveTo>
                    <a:pt x="130990" y="48323"/>
                  </a:moveTo>
                  <a:cubicBezTo>
                    <a:pt x="132925" y="48323"/>
                    <a:pt x="134799" y="49126"/>
                    <a:pt x="136136" y="50574"/>
                  </a:cubicBezTo>
                  <a:cubicBezTo>
                    <a:pt x="136116" y="50573"/>
                    <a:pt x="136096" y="50573"/>
                    <a:pt x="136077" y="50573"/>
                  </a:cubicBezTo>
                  <a:cubicBezTo>
                    <a:pt x="134208" y="50573"/>
                    <a:pt x="132440" y="51412"/>
                    <a:pt x="131199" y="52715"/>
                  </a:cubicBezTo>
                  <a:cubicBezTo>
                    <a:pt x="131279" y="51120"/>
                    <a:pt x="130697" y="49624"/>
                    <a:pt x="129711" y="48441"/>
                  </a:cubicBezTo>
                  <a:cubicBezTo>
                    <a:pt x="130137" y="48362"/>
                    <a:pt x="130565" y="48323"/>
                    <a:pt x="130990" y="48323"/>
                  </a:cubicBezTo>
                  <a:close/>
                  <a:moveTo>
                    <a:pt x="94437" y="48359"/>
                  </a:moveTo>
                  <a:cubicBezTo>
                    <a:pt x="94862" y="48359"/>
                    <a:pt x="95289" y="48398"/>
                    <a:pt x="95715" y="48477"/>
                  </a:cubicBezTo>
                  <a:cubicBezTo>
                    <a:pt x="94722" y="49666"/>
                    <a:pt x="94140" y="51168"/>
                    <a:pt x="94227" y="52750"/>
                  </a:cubicBezTo>
                  <a:lnTo>
                    <a:pt x="94227" y="52750"/>
                  </a:lnTo>
                  <a:cubicBezTo>
                    <a:pt x="92986" y="51447"/>
                    <a:pt x="91219" y="50618"/>
                    <a:pt x="89350" y="50618"/>
                  </a:cubicBezTo>
                  <a:cubicBezTo>
                    <a:pt x="89330" y="50618"/>
                    <a:pt x="89310" y="50618"/>
                    <a:pt x="89290" y="50618"/>
                  </a:cubicBezTo>
                  <a:cubicBezTo>
                    <a:pt x="89270" y="50618"/>
                    <a:pt x="89250" y="50618"/>
                    <a:pt x="89231" y="50618"/>
                  </a:cubicBezTo>
                  <a:cubicBezTo>
                    <a:pt x="87362" y="50618"/>
                    <a:pt x="85603" y="51448"/>
                    <a:pt x="84353" y="52751"/>
                  </a:cubicBezTo>
                  <a:cubicBezTo>
                    <a:pt x="84443" y="51165"/>
                    <a:pt x="83860" y="49660"/>
                    <a:pt x="82866" y="48477"/>
                  </a:cubicBezTo>
                  <a:cubicBezTo>
                    <a:pt x="83291" y="48398"/>
                    <a:pt x="83719" y="48359"/>
                    <a:pt x="84144" y="48359"/>
                  </a:cubicBezTo>
                  <a:cubicBezTo>
                    <a:pt x="86080" y="48359"/>
                    <a:pt x="87955" y="49162"/>
                    <a:pt x="89299" y="50609"/>
                  </a:cubicBezTo>
                  <a:cubicBezTo>
                    <a:pt x="90637" y="49162"/>
                    <a:pt x="92504" y="48359"/>
                    <a:pt x="94437" y="48359"/>
                  </a:cubicBezTo>
                  <a:close/>
                  <a:moveTo>
                    <a:pt x="47485" y="48520"/>
                  </a:moveTo>
                  <a:cubicBezTo>
                    <a:pt x="47909" y="48520"/>
                    <a:pt x="48337" y="48559"/>
                    <a:pt x="48762" y="48638"/>
                  </a:cubicBezTo>
                  <a:cubicBezTo>
                    <a:pt x="47767" y="49821"/>
                    <a:pt x="47185" y="51326"/>
                    <a:pt x="47275" y="52912"/>
                  </a:cubicBezTo>
                  <a:cubicBezTo>
                    <a:pt x="46025" y="51609"/>
                    <a:pt x="44257" y="50779"/>
                    <a:pt x="42397" y="50779"/>
                  </a:cubicBezTo>
                  <a:cubicBezTo>
                    <a:pt x="42377" y="50779"/>
                    <a:pt x="42357" y="50779"/>
                    <a:pt x="42337" y="50780"/>
                  </a:cubicBezTo>
                  <a:cubicBezTo>
                    <a:pt x="43675" y="49325"/>
                    <a:pt x="45549" y="48520"/>
                    <a:pt x="47485" y="48520"/>
                  </a:cubicBezTo>
                  <a:close/>
                  <a:moveTo>
                    <a:pt x="60501" y="48529"/>
                  </a:moveTo>
                  <a:cubicBezTo>
                    <a:pt x="62439" y="48529"/>
                    <a:pt x="64308" y="49332"/>
                    <a:pt x="65653" y="50780"/>
                  </a:cubicBezTo>
                  <a:cubicBezTo>
                    <a:pt x="65633" y="50779"/>
                    <a:pt x="65613" y="50779"/>
                    <a:pt x="65593" y="50779"/>
                  </a:cubicBezTo>
                  <a:cubicBezTo>
                    <a:pt x="63725" y="50779"/>
                    <a:pt x="61957" y="51618"/>
                    <a:pt x="60715" y="52921"/>
                  </a:cubicBezTo>
                  <a:cubicBezTo>
                    <a:pt x="60796" y="51326"/>
                    <a:pt x="60214" y="49830"/>
                    <a:pt x="59219" y="48647"/>
                  </a:cubicBezTo>
                  <a:cubicBezTo>
                    <a:pt x="59646" y="48568"/>
                    <a:pt x="60075" y="48529"/>
                    <a:pt x="60501" y="48529"/>
                  </a:cubicBezTo>
                  <a:close/>
                  <a:moveTo>
                    <a:pt x="107662" y="48316"/>
                  </a:moveTo>
                  <a:cubicBezTo>
                    <a:pt x="109596" y="48316"/>
                    <a:pt x="111472" y="49118"/>
                    <a:pt x="112821" y="50574"/>
                  </a:cubicBezTo>
                  <a:cubicBezTo>
                    <a:pt x="112802" y="50573"/>
                    <a:pt x="112783" y="50573"/>
                    <a:pt x="112765" y="50573"/>
                  </a:cubicBezTo>
                  <a:cubicBezTo>
                    <a:pt x="110778" y="50573"/>
                    <a:pt x="108902" y="51519"/>
                    <a:pt x="107650" y="52966"/>
                  </a:cubicBezTo>
                  <a:lnTo>
                    <a:pt x="107650" y="52966"/>
                  </a:lnTo>
                  <a:cubicBezTo>
                    <a:pt x="107803" y="51290"/>
                    <a:pt x="107211" y="49713"/>
                    <a:pt x="106172" y="48477"/>
                  </a:cubicBezTo>
                  <a:cubicBezTo>
                    <a:pt x="106667" y="48369"/>
                    <a:pt x="107167" y="48316"/>
                    <a:pt x="107662" y="48316"/>
                  </a:cubicBezTo>
                  <a:close/>
                  <a:moveTo>
                    <a:pt x="13659" y="48573"/>
                  </a:moveTo>
                  <a:cubicBezTo>
                    <a:pt x="15592" y="48573"/>
                    <a:pt x="17464" y="49371"/>
                    <a:pt x="18807" y="50824"/>
                  </a:cubicBezTo>
                  <a:cubicBezTo>
                    <a:pt x="18787" y="50824"/>
                    <a:pt x="18768" y="50824"/>
                    <a:pt x="18748" y="50824"/>
                  </a:cubicBezTo>
                  <a:cubicBezTo>
                    <a:pt x="16879" y="50824"/>
                    <a:pt x="15111" y="51663"/>
                    <a:pt x="13870" y="52966"/>
                  </a:cubicBezTo>
                  <a:cubicBezTo>
                    <a:pt x="13951" y="51371"/>
                    <a:pt x="13368" y="49875"/>
                    <a:pt x="12374" y="48692"/>
                  </a:cubicBezTo>
                  <a:cubicBezTo>
                    <a:pt x="12802" y="48612"/>
                    <a:pt x="13232" y="48573"/>
                    <a:pt x="13659" y="48573"/>
                  </a:cubicBezTo>
                  <a:close/>
                  <a:moveTo>
                    <a:pt x="23953" y="48574"/>
                  </a:moveTo>
                  <a:cubicBezTo>
                    <a:pt x="24378" y="48574"/>
                    <a:pt x="24806" y="48613"/>
                    <a:pt x="25232" y="48692"/>
                  </a:cubicBezTo>
                  <a:cubicBezTo>
                    <a:pt x="24237" y="49875"/>
                    <a:pt x="23655" y="51371"/>
                    <a:pt x="23744" y="52966"/>
                  </a:cubicBezTo>
                  <a:cubicBezTo>
                    <a:pt x="22494" y="51663"/>
                    <a:pt x="20726" y="50824"/>
                    <a:pt x="18866" y="50824"/>
                  </a:cubicBezTo>
                  <a:cubicBezTo>
                    <a:pt x="18846" y="50824"/>
                    <a:pt x="18827" y="50824"/>
                    <a:pt x="18807" y="50824"/>
                  </a:cubicBezTo>
                  <a:cubicBezTo>
                    <a:pt x="20144" y="49377"/>
                    <a:pt x="22018" y="48574"/>
                    <a:pt x="23953" y="48574"/>
                  </a:cubicBezTo>
                  <a:close/>
                  <a:moveTo>
                    <a:pt x="37179" y="48522"/>
                  </a:moveTo>
                  <a:cubicBezTo>
                    <a:pt x="39113" y="48522"/>
                    <a:pt x="40989" y="49325"/>
                    <a:pt x="42337" y="50780"/>
                  </a:cubicBezTo>
                  <a:cubicBezTo>
                    <a:pt x="42319" y="50779"/>
                    <a:pt x="42300" y="50779"/>
                    <a:pt x="42282" y="50779"/>
                  </a:cubicBezTo>
                  <a:cubicBezTo>
                    <a:pt x="40295" y="50779"/>
                    <a:pt x="38419" y="51725"/>
                    <a:pt x="37167" y="53172"/>
                  </a:cubicBezTo>
                  <a:cubicBezTo>
                    <a:pt x="37320" y="51496"/>
                    <a:pt x="36728" y="49910"/>
                    <a:pt x="35689" y="48683"/>
                  </a:cubicBezTo>
                  <a:cubicBezTo>
                    <a:pt x="36184" y="48575"/>
                    <a:pt x="36683" y="48522"/>
                    <a:pt x="37179" y="48522"/>
                  </a:cubicBezTo>
                  <a:close/>
                  <a:moveTo>
                    <a:pt x="124475" y="46470"/>
                  </a:moveTo>
                  <a:cubicBezTo>
                    <a:pt x="127650" y="46470"/>
                    <a:pt x="130827" y="48548"/>
                    <a:pt x="130867" y="52706"/>
                  </a:cubicBezTo>
                  <a:cubicBezTo>
                    <a:pt x="130388" y="52601"/>
                    <a:pt x="129906" y="52550"/>
                    <a:pt x="129426" y="52550"/>
                  </a:cubicBezTo>
                  <a:cubicBezTo>
                    <a:pt x="127574" y="52550"/>
                    <a:pt x="125776" y="53316"/>
                    <a:pt x="124487" y="54704"/>
                  </a:cubicBezTo>
                  <a:cubicBezTo>
                    <a:pt x="123206" y="53333"/>
                    <a:pt x="121414" y="52545"/>
                    <a:pt x="119532" y="52545"/>
                  </a:cubicBezTo>
                  <a:cubicBezTo>
                    <a:pt x="119048" y="52545"/>
                    <a:pt x="118564" y="52599"/>
                    <a:pt x="118089" y="52706"/>
                  </a:cubicBezTo>
                  <a:cubicBezTo>
                    <a:pt x="118125" y="48548"/>
                    <a:pt x="121299" y="46470"/>
                    <a:pt x="124475" y="46470"/>
                  </a:cubicBezTo>
                  <a:close/>
                  <a:moveTo>
                    <a:pt x="77635" y="46519"/>
                  </a:moveTo>
                  <a:cubicBezTo>
                    <a:pt x="80808" y="46519"/>
                    <a:pt x="83981" y="48596"/>
                    <a:pt x="84022" y="52751"/>
                  </a:cubicBezTo>
                  <a:lnTo>
                    <a:pt x="84031" y="52760"/>
                  </a:lnTo>
                  <a:cubicBezTo>
                    <a:pt x="83550" y="52655"/>
                    <a:pt x="83066" y="52604"/>
                    <a:pt x="82586" y="52604"/>
                  </a:cubicBezTo>
                  <a:cubicBezTo>
                    <a:pt x="80731" y="52604"/>
                    <a:pt x="78937" y="53370"/>
                    <a:pt x="77642" y="54758"/>
                  </a:cubicBezTo>
                  <a:cubicBezTo>
                    <a:pt x="76360" y="53378"/>
                    <a:pt x="74568" y="52599"/>
                    <a:pt x="72696" y="52599"/>
                  </a:cubicBezTo>
                  <a:cubicBezTo>
                    <a:pt x="72203" y="52599"/>
                    <a:pt x="71719" y="52652"/>
                    <a:pt x="71244" y="52760"/>
                  </a:cubicBezTo>
                  <a:cubicBezTo>
                    <a:pt x="71280" y="48600"/>
                    <a:pt x="74457" y="46519"/>
                    <a:pt x="77635" y="46519"/>
                  </a:cubicBezTo>
                  <a:close/>
                  <a:moveTo>
                    <a:pt x="100946" y="46509"/>
                  </a:moveTo>
                  <a:cubicBezTo>
                    <a:pt x="104122" y="46509"/>
                    <a:pt x="107296" y="48585"/>
                    <a:pt x="107337" y="52742"/>
                  </a:cubicBezTo>
                  <a:cubicBezTo>
                    <a:pt x="106865" y="52641"/>
                    <a:pt x="106389" y="52591"/>
                    <a:pt x="105917" y="52591"/>
                  </a:cubicBezTo>
                  <a:cubicBezTo>
                    <a:pt x="104050" y="52591"/>
                    <a:pt x="102242" y="53364"/>
                    <a:pt x="100948" y="54758"/>
                  </a:cubicBezTo>
                  <a:lnTo>
                    <a:pt x="100948" y="54749"/>
                  </a:lnTo>
                  <a:cubicBezTo>
                    <a:pt x="99667" y="53369"/>
                    <a:pt x="97875" y="52590"/>
                    <a:pt x="95993" y="52590"/>
                  </a:cubicBezTo>
                  <a:cubicBezTo>
                    <a:pt x="95509" y="52590"/>
                    <a:pt x="95025" y="52643"/>
                    <a:pt x="94550" y="52742"/>
                  </a:cubicBezTo>
                  <a:cubicBezTo>
                    <a:pt x="94591" y="48588"/>
                    <a:pt x="97769" y="46509"/>
                    <a:pt x="100946" y="46509"/>
                  </a:cubicBezTo>
                  <a:close/>
                  <a:moveTo>
                    <a:pt x="53993" y="46670"/>
                  </a:moveTo>
                  <a:cubicBezTo>
                    <a:pt x="57169" y="46670"/>
                    <a:pt x="60344" y="48747"/>
                    <a:pt x="60384" y="52903"/>
                  </a:cubicBezTo>
                  <a:cubicBezTo>
                    <a:pt x="59911" y="52801"/>
                    <a:pt x="59433" y="52752"/>
                    <a:pt x="58960" y="52752"/>
                  </a:cubicBezTo>
                  <a:cubicBezTo>
                    <a:pt x="57101" y="52752"/>
                    <a:pt x="55295" y="53518"/>
                    <a:pt x="53995" y="54910"/>
                  </a:cubicBezTo>
                  <a:cubicBezTo>
                    <a:pt x="52714" y="53531"/>
                    <a:pt x="50922" y="52751"/>
                    <a:pt x="49040" y="52751"/>
                  </a:cubicBezTo>
                  <a:cubicBezTo>
                    <a:pt x="48556" y="52751"/>
                    <a:pt x="48072" y="52805"/>
                    <a:pt x="47597" y="52903"/>
                  </a:cubicBezTo>
                  <a:cubicBezTo>
                    <a:pt x="47638" y="48749"/>
                    <a:pt x="50816" y="46670"/>
                    <a:pt x="53993" y="46670"/>
                  </a:cubicBezTo>
                  <a:close/>
                  <a:moveTo>
                    <a:pt x="7145" y="46712"/>
                  </a:moveTo>
                  <a:cubicBezTo>
                    <a:pt x="10322" y="46712"/>
                    <a:pt x="13498" y="48790"/>
                    <a:pt x="13538" y="52948"/>
                  </a:cubicBezTo>
                  <a:cubicBezTo>
                    <a:pt x="13065" y="52846"/>
                    <a:pt x="12588" y="52796"/>
                    <a:pt x="12114" y="52796"/>
                  </a:cubicBezTo>
                  <a:cubicBezTo>
                    <a:pt x="10255" y="52796"/>
                    <a:pt x="8451" y="53563"/>
                    <a:pt x="7159" y="54955"/>
                  </a:cubicBezTo>
                  <a:cubicBezTo>
                    <a:pt x="5884" y="53583"/>
                    <a:pt x="4097" y="52805"/>
                    <a:pt x="2226" y="52805"/>
                  </a:cubicBezTo>
                  <a:cubicBezTo>
                    <a:pt x="2216" y="52805"/>
                    <a:pt x="2205" y="52805"/>
                    <a:pt x="2194" y="52805"/>
                  </a:cubicBezTo>
                  <a:lnTo>
                    <a:pt x="2194" y="52796"/>
                  </a:lnTo>
                  <a:cubicBezTo>
                    <a:pt x="1711" y="52796"/>
                    <a:pt x="1227" y="52850"/>
                    <a:pt x="752" y="52948"/>
                  </a:cubicBezTo>
                  <a:cubicBezTo>
                    <a:pt x="792" y="48790"/>
                    <a:pt x="3969" y="46712"/>
                    <a:pt x="7145" y="46712"/>
                  </a:cubicBezTo>
                  <a:close/>
                  <a:moveTo>
                    <a:pt x="30465" y="46717"/>
                  </a:moveTo>
                  <a:cubicBezTo>
                    <a:pt x="33637" y="46717"/>
                    <a:pt x="36811" y="48795"/>
                    <a:pt x="36854" y="52953"/>
                  </a:cubicBezTo>
                  <a:lnTo>
                    <a:pt x="36854" y="52953"/>
                  </a:lnTo>
                  <a:cubicBezTo>
                    <a:pt x="36379" y="52851"/>
                    <a:pt x="35901" y="52801"/>
                    <a:pt x="35426" y="52801"/>
                  </a:cubicBezTo>
                  <a:cubicBezTo>
                    <a:pt x="33569" y="52801"/>
                    <a:pt x="31771" y="53567"/>
                    <a:pt x="30483" y="54955"/>
                  </a:cubicBezTo>
                  <a:cubicBezTo>
                    <a:pt x="29201" y="53584"/>
                    <a:pt x="27409" y="52796"/>
                    <a:pt x="25528" y="52796"/>
                  </a:cubicBezTo>
                  <a:cubicBezTo>
                    <a:pt x="25044" y="52796"/>
                    <a:pt x="24560" y="52850"/>
                    <a:pt x="24085" y="52957"/>
                  </a:cubicBezTo>
                  <a:cubicBezTo>
                    <a:pt x="24116" y="48798"/>
                    <a:pt x="27290" y="46717"/>
                    <a:pt x="30465" y="46717"/>
                  </a:cubicBezTo>
                  <a:close/>
                  <a:moveTo>
                    <a:pt x="107865" y="57160"/>
                  </a:moveTo>
                  <a:cubicBezTo>
                    <a:pt x="107867" y="57160"/>
                    <a:pt x="107868" y="57160"/>
                    <a:pt x="107870" y="57160"/>
                  </a:cubicBezTo>
                  <a:lnTo>
                    <a:pt x="107870" y="57160"/>
                  </a:lnTo>
                  <a:cubicBezTo>
                    <a:pt x="107871" y="57160"/>
                    <a:pt x="107873" y="57160"/>
                    <a:pt x="107874" y="57160"/>
                  </a:cubicBezTo>
                  <a:close/>
                  <a:moveTo>
                    <a:pt x="129607" y="52925"/>
                  </a:moveTo>
                  <a:cubicBezTo>
                    <a:pt x="130037" y="52925"/>
                    <a:pt x="130471" y="52965"/>
                    <a:pt x="130903" y="53047"/>
                  </a:cubicBezTo>
                  <a:cubicBezTo>
                    <a:pt x="129908" y="54229"/>
                    <a:pt x="129326" y="55726"/>
                    <a:pt x="129415" y="57321"/>
                  </a:cubicBezTo>
                  <a:cubicBezTo>
                    <a:pt x="128165" y="56009"/>
                    <a:pt x="126406" y="55179"/>
                    <a:pt x="124538" y="55179"/>
                  </a:cubicBezTo>
                  <a:cubicBezTo>
                    <a:pt x="124518" y="55179"/>
                    <a:pt x="124498" y="55179"/>
                    <a:pt x="124478" y="55179"/>
                  </a:cubicBezTo>
                  <a:cubicBezTo>
                    <a:pt x="124458" y="55179"/>
                    <a:pt x="124438" y="55179"/>
                    <a:pt x="124418" y="55179"/>
                  </a:cubicBezTo>
                  <a:cubicBezTo>
                    <a:pt x="122550" y="55179"/>
                    <a:pt x="120782" y="56009"/>
                    <a:pt x="119541" y="57321"/>
                  </a:cubicBezTo>
                  <a:cubicBezTo>
                    <a:pt x="119622" y="55726"/>
                    <a:pt x="119039" y="54220"/>
                    <a:pt x="118045" y="53047"/>
                  </a:cubicBezTo>
                  <a:cubicBezTo>
                    <a:pt x="118478" y="52965"/>
                    <a:pt x="118913" y="52925"/>
                    <a:pt x="119344" y="52925"/>
                  </a:cubicBezTo>
                  <a:cubicBezTo>
                    <a:pt x="121276" y="52925"/>
                    <a:pt x="123138" y="53727"/>
                    <a:pt x="124478" y="55170"/>
                  </a:cubicBezTo>
                  <a:cubicBezTo>
                    <a:pt x="125811" y="53727"/>
                    <a:pt x="127678" y="52925"/>
                    <a:pt x="129607" y="52925"/>
                  </a:cubicBezTo>
                  <a:close/>
                  <a:moveTo>
                    <a:pt x="82780" y="52965"/>
                  </a:moveTo>
                  <a:cubicBezTo>
                    <a:pt x="83204" y="52965"/>
                    <a:pt x="83632" y="53003"/>
                    <a:pt x="84057" y="53082"/>
                  </a:cubicBezTo>
                  <a:cubicBezTo>
                    <a:pt x="83538" y="53701"/>
                    <a:pt x="83135" y="54409"/>
                    <a:pt x="82875" y="55170"/>
                  </a:cubicBezTo>
                  <a:cubicBezTo>
                    <a:pt x="82634" y="55866"/>
                    <a:pt x="82526" y="56607"/>
                    <a:pt x="82569" y="57347"/>
                  </a:cubicBezTo>
                  <a:lnTo>
                    <a:pt x="82569" y="57347"/>
                  </a:lnTo>
                  <a:cubicBezTo>
                    <a:pt x="81328" y="56053"/>
                    <a:pt x="79569" y="55215"/>
                    <a:pt x="77701" y="55215"/>
                  </a:cubicBezTo>
                  <a:cubicBezTo>
                    <a:pt x="77681" y="55215"/>
                    <a:pt x="77661" y="55215"/>
                    <a:pt x="77642" y="55215"/>
                  </a:cubicBezTo>
                  <a:cubicBezTo>
                    <a:pt x="78979" y="53768"/>
                    <a:pt x="80847" y="52965"/>
                    <a:pt x="82780" y="52965"/>
                  </a:cubicBezTo>
                  <a:close/>
                  <a:moveTo>
                    <a:pt x="95802" y="52974"/>
                  </a:moveTo>
                  <a:cubicBezTo>
                    <a:pt x="97735" y="52974"/>
                    <a:pt x="99602" y="53775"/>
                    <a:pt x="100939" y="55215"/>
                  </a:cubicBezTo>
                  <a:cubicBezTo>
                    <a:pt x="100919" y="55215"/>
                    <a:pt x="100900" y="55215"/>
                    <a:pt x="100880" y="55215"/>
                  </a:cubicBezTo>
                  <a:cubicBezTo>
                    <a:pt x="99020" y="55215"/>
                    <a:pt x="97252" y="56053"/>
                    <a:pt x="96011" y="57357"/>
                  </a:cubicBezTo>
                  <a:cubicBezTo>
                    <a:pt x="96047" y="56622"/>
                    <a:pt x="95948" y="55878"/>
                    <a:pt x="95706" y="55179"/>
                  </a:cubicBezTo>
                  <a:lnTo>
                    <a:pt x="95706" y="55170"/>
                  </a:lnTo>
                  <a:cubicBezTo>
                    <a:pt x="95446" y="54409"/>
                    <a:pt x="95043" y="53701"/>
                    <a:pt x="94523" y="53091"/>
                  </a:cubicBezTo>
                  <a:cubicBezTo>
                    <a:pt x="94949" y="53012"/>
                    <a:pt x="95377" y="52974"/>
                    <a:pt x="95802" y="52974"/>
                  </a:cubicBezTo>
                  <a:close/>
                  <a:moveTo>
                    <a:pt x="60697" y="57357"/>
                  </a:moveTo>
                  <a:cubicBezTo>
                    <a:pt x="60700" y="57357"/>
                    <a:pt x="60703" y="57357"/>
                    <a:pt x="60706" y="57357"/>
                  </a:cubicBezTo>
                  <a:lnTo>
                    <a:pt x="60706" y="57357"/>
                  </a:lnTo>
                  <a:cubicBezTo>
                    <a:pt x="60709" y="57357"/>
                    <a:pt x="60712" y="57357"/>
                    <a:pt x="60715" y="57357"/>
                  </a:cubicBezTo>
                  <a:close/>
                  <a:moveTo>
                    <a:pt x="48839" y="53117"/>
                  </a:moveTo>
                  <a:cubicBezTo>
                    <a:pt x="50775" y="53117"/>
                    <a:pt x="52650" y="53921"/>
                    <a:pt x="53995" y="55376"/>
                  </a:cubicBezTo>
                  <a:lnTo>
                    <a:pt x="53995" y="55376"/>
                  </a:lnTo>
                  <a:cubicBezTo>
                    <a:pt x="53992" y="55376"/>
                    <a:pt x="53989" y="55376"/>
                    <a:pt x="53986" y="55376"/>
                  </a:cubicBezTo>
                  <a:cubicBezTo>
                    <a:pt x="53966" y="55376"/>
                    <a:pt x="53946" y="55376"/>
                    <a:pt x="53927" y="55376"/>
                  </a:cubicBezTo>
                  <a:cubicBezTo>
                    <a:pt x="52067" y="55376"/>
                    <a:pt x="50299" y="56206"/>
                    <a:pt x="49049" y="57509"/>
                  </a:cubicBezTo>
                  <a:cubicBezTo>
                    <a:pt x="49138" y="55923"/>
                    <a:pt x="48556" y="54418"/>
                    <a:pt x="47561" y="53235"/>
                  </a:cubicBezTo>
                  <a:cubicBezTo>
                    <a:pt x="47987" y="53156"/>
                    <a:pt x="48414" y="53117"/>
                    <a:pt x="48839" y="53117"/>
                  </a:cubicBezTo>
                  <a:close/>
                  <a:moveTo>
                    <a:pt x="59142" y="53117"/>
                  </a:moveTo>
                  <a:cubicBezTo>
                    <a:pt x="59567" y="53117"/>
                    <a:pt x="59994" y="53156"/>
                    <a:pt x="60420" y="53235"/>
                  </a:cubicBezTo>
                  <a:cubicBezTo>
                    <a:pt x="59425" y="54427"/>
                    <a:pt x="58843" y="55932"/>
                    <a:pt x="58932" y="57518"/>
                  </a:cubicBezTo>
                  <a:lnTo>
                    <a:pt x="58923" y="57509"/>
                  </a:lnTo>
                  <a:cubicBezTo>
                    <a:pt x="57682" y="56206"/>
                    <a:pt x="55914" y="55376"/>
                    <a:pt x="54046" y="55376"/>
                  </a:cubicBezTo>
                  <a:cubicBezTo>
                    <a:pt x="54029" y="55376"/>
                    <a:pt x="54012" y="55376"/>
                    <a:pt x="53995" y="55376"/>
                  </a:cubicBezTo>
                  <a:lnTo>
                    <a:pt x="53995" y="55376"/>
                  </a:lnTo>
                  <a:cubicBezTo>
                    <a:pt x="55333" y="53921"/>
                    <a:pt x="57206" y="53117"/>
                    <a:pt x="59142" y="53117"/>
                  </a:cubicBezTo>
                  <a:close/>
                  <a:moveTo>
                    <a:pt x="25317" y="53179"/>
                  </a:moveTo>
                  <a:cubicBezTo>
                    <a:pt x="27247" y="53179"/>
                    <a:pt x="29113" y="53976"/>
                    <a:pt x="30456" y="55421"/>
                  </a:cubicBezTo>
                  <a:cubicBezTo>
                    <a:pt x="30436" y="55421"/>
                    <a:pt x="30416" y="55421"/>
                    <a:pt x="30397" y="55421"/>
                  </a:cubicBezTo>
                  <a:cubicBezTo>
                    <a:pt x="28528" y="55421"/>
                    <a:pt x="26769" y="56259"/>
                    <a:pt x="25528" y="57554"/>
                  </a:cubicBezTo>
                  <a:cubicBezTo>
                    <a:pt x="25563" y="56819"/>
                    <a:pt x="25456" y="56075"/>
                    <a:pt x="25223" y="55376"/>
                  </a:cubicBezTo>
                  <a:lnTo>
                    <a:pt x="25223" y="55385"/>
                  </a:lnTo>
                  <a:cubicBezTo>
                    <a:pt x="24963" y="54624"/>
                    <a:pt x="24560" y="53916"/>
                    <a:pt x="24031" y="53298"/>
                  </a:cubicBezTo>
                  <a:cubicBezTo>
                    <a:pt x="24460" y="53218"/>
                    <a:pt x="24890" y="53179"/>
                    <a:pt x="25317" y="53179"/>
                  </a:cubicBezTo>
                  <a:close/>
                  <a:moveTo>
                    <a:pt x="12293" y="53188"/>
                  </a:moveTo>
                  <a:cubicBezTo>
                    <a:pt x="12719" y="53188"/>
                    <a:pt x="13147" y="53227"/>
                    <a:pt x="13574" y="53307"/>
                  </a:cubicBezTo>
                  <a:cubicBezTo>
                    <a:pt x="13055" y="53925"/>
                    <a:pt x="12651" y="54624"/>
                    <a:pt x="12391" y="55385"/>
                  </a:cubicBezTo>
                  <a:cubicBezTo>
                    <a:pt x="12150" y="56084"/>
                    <a:pt x="12051" y="56819"/>
                    <a:pt x="12087" y="57554"/>
                  </a:cubicBezTo>
                  <a:lnTo>
                    <a:pt x="12087" y="57572"/>
                  </a:lnTo>
                  <a:cubicBezTo>
                    <a:pt x="10845" y="56268"/>
                    <a:pt x="9086" y="55430"/>
                    <a:pt x="7218" y="55430"/>
                  </a:cubicBezTo>
                  <a:cubicBezTo>
                    <a:pt x="7198" y="55430"/>
                    <a:pt x="7178" y="55430"/>
                    <a:pt x="7159" y="55430"/>
                  </a:cubicBezTo>
                  <a:cubicBezTo>
                    <a:pt x="8501" y="53985"/>
                    <a:pt x="10367" y="53188"/>
                    <a:pt x="12293" y="53188"/>
                  </a:cubicBezTo>
                  <a:close/>
                  <a:moveTo>
                    <a:pt x="106098" y="52962"/>
                  </a:moveTo>
                  <a:cubicBezTo>
                    <a:pt x="106573" y="52962"/>
                    <a:pt x="107051" y="53010"/>
                    <a:pt x="107525" y="53109"/>
                  </a:cubicBezTo>
                  <a:cubicBezTo>
                    <a:pt x="106514" y="54361"/>
                    <a:pt x="105950" y="55943"/>
                    <a:pt x="106117" y="57615"/>
                  </a:cubicBezTo>
                  <a:lnTo>
                    <a:pt x="106117" y="57615"/>
                  </a:lnTo>
                  <a:cubicBezTo>
                    <a:pt x="104869" y="56153"/>
                    <a:pt x="102981" y="55206"/>
                    <a:pt x="100985" y="55206"/>
                  </a:cubicBezTo>
                  <a:cubicBezTo>
                    <a:pt x="100976" y="55206"/>
                    <a:pt x="100966" y="55206"/>
                    <a:pt x="100957" y="55206"/>
                  </a:cubicBezTo>
                  <a:cubicBezTo>
                    <a:pt x="102302" y="53761"/>
                    <a:pt x="104171" y="52962"/>
                    <a:pt x="106098" y="52962"/>
                  </a:cubicBezTo>
                  <a:close/>
                  <a:moveTo>
                    <a:pt x="70812" y="48526"/>
                  </a:moveTo>
                  <a:cubicBezTo>
                    <a:pt x="71289" y="48526"/>
                    <a:pt x="71770" y="48575"/>
                    <a:pt x="72248" y="48674"/>
                  </a:cubicBezTo>
                  <a:cubicBezTo>
                    <a:pt x="71271" y="49928"/>
                    <a:pt x="70742" y="51496"/>
                    <a:pt x="70939" y="53145"/>
                  </a:cubicBezTo>
                  <a:cubicBezTo>
                    <a:pt x="71447" y="53031"/>
                    <a:pt x="71960" y="52976"/>
                    <a:pt x="72468" y="52976"/>
                  </a:cubicBezTo>
                  <a:cubicBezTo>
                    <a:pt x="74401" y="52976"/>
                    <a:pt x="76276" y="53777"/>
                    <a:pt x="77624" y="55224"/>
                  </a:cubicBezTo>
                  <a:cubicBezTo>
                    <a:pt x="77606" y="55224"/>
                    <a:pt x="77587" y="55224"/>
                    <a:pt x="77569" y="55224"/>
                  </a:cubicBezTo>
                  <a:cubicBezTo>
                    <a:pt x="75520" y="55224"/>
                    <a:pt x="73598" y="56223"/>
                    <a:pt x="72355" y="57751"/>
                  </a:cubicBezTo>
                  <a:cubicBezTo>
                    <a:pt x="72694" y="54052"/>
                    <a:pt x="69407" y="50779"/>
                    <a:pt x="65713" y="50779"/>
                  </a:cubicBezTo>
                  <a:cubicBezTo>
                    <a:pt x="65693" y="50779"/>
                    <a:pt x="65673" y="50779"/>
                    <a:pt x="65653" y="50780"/>
                  </a:cubicBezTo>
                  <a:cubicBezTo>
                    <a:pt x="66997" y="49327"/>
                    <a:pt x="68873" y="48526"/>
                    <a:pt x="70812" y="48526"/>
                  </a:cubicBezTo>
                  <a:close/>
                  <a:moveTo>
                    <a:pt x="35611" y="53168"/>
                  </a:moveTo>
                  <a:cubicBezTo>
                    <a:pt x="36086" y="53168"/>
                    <a:pt x="36566" y="53216"/>
                    <a:pt x="37042" y="53315"/>
                  </a:cubicBezTo>
                  <a:cubicBezTo>
                    <a:pt x="36031" y="54567"/>
                    <a:pt x="35458" y="56149"/>
                    <a:pt x="35634" y="57812"/>
                  </a:cubicBezTo>
                  <a:lnTo>
                    <a:pt x="35634" y="57812"/>
                  </a:lnTo>
                  <a:cubicBezTo>
                    <a:pt x="34382" y="56357"/>
                    <a:pt x="32515" y="55412"/>
                    <a:pt x="30530" y="55412"/>
                  </a:cubicBezTo>
                  <a:cubicBezTo>
                    <a:pt x="30511" y="55412"/>
                    <a:pt x="30492" y="55412"/>
                    <a:pt x="30474" y="55412"/>
                  </a:cubicBezTo>
                  <a:cubicBezTo>
                    <a:pt x="31811" y="53967"/>
                    <a:pt x="33679" y="53168"/>
                    <a:pt x="35611" y="53168"/>
                  </a:cubicBezTo>
                  <a:close/>
                  <a:moveTo>
                    <a:pt x="112818" y="51075"/>
                  </a:moveTo>
                  <a:cubicBezTo>
                    <a:pt x="115995" y="51075"/>
                    <a:pt x="119174" y="53154"/>
                    <a:pt x="119218" y="57312"/>
                  </a:cubicBezTo>
                  <a:cubicBezTo>
                    <a:pt x="118743" y="57210"/>
                    <a:pt x="118265" y="57160"/>
                    <a:pt x="117790" y="57160"/>
                  </a:cubicBezTo>
                  <a:cubicBezTo>
                    <a:pt x="115926" y="57160"/>
                    <a:pt x="114120" y="57927"/>
                    <a:pt x="112821" y="59319"/>
                  </a:cubicBezTo>
                  <a:cubicBezTo>
                    <a:pt x="111549" y="57940"/>
                    <a:pt x="109750" y="57161"/>
                    <a:pt x="107870" y="57160"/>
                  </a:cubicBezTo>
                  <a:lnTo>
                    <a:pt x="107870" y="57160"/>
                  </a:lnTo>
                  <a:cubicBezTo>
                    <a:pt x="107388" y="57160"/>
                    <a:pt x="106905" y="57214"/>
                    <a:pt x="106432" y="57312"/>
                  </a:cubicBezTo>
                  <a:cubicBezTo>
                    <a:pt x="106468" y="53154"/>
                    <a:pt x="109642" y="51075"/>
                    <a:pt x="112818" y="51075"/>
                  </a:cubicBezTo>
                  <a:close/>
                  <a:moveTo>
                    <a:pt x="136134" y="51090"/>
                  </a:moveTo>
                  <a:cubicBezTo>
                    <a:pt x="139310" y="51090"/>
                    <a:pt x="142484" y="53169"/>
                    <a:pt x="142525" y="57330"/>
                  </a:cubicBezTo>
                  <a:cubicBezTo>
                    <a:pt x="142043" y="57224"/>
                    <a:pt x="141557" y="57173"/>
                    <a:pt x="141075" y="57173"/>
                  </a:cubicBezTo>
                  <a:cubicBezTo>
                    <a:pt x="139225" y="57173"/>
                    <a:pt x="137430" y="57933"/>
                    <a:pt x="136136" y="59319"/>
                  </a:cubicBezTo>
                  <a:lnTo>
                    <a:pt x="136136" y="59328"/>
                  </a:lnTo>
                  <a:cubicBezTo>
                    <a:pt x="134854" y="57957"/>
                    <a:pt x="133062" y="57168"/>
                    <a:pt x="131181" y="57168"/>
                  </a:cubicBezTo>
                  <a:cubicBezTo>
                    <a:pt x="130697" y="57168"/>
                    <a:pt x="130213" y="57222"/>
                    <a:pt x="129738" y="57330"/>
                  </a:cubicBezTo>
                  <a:cubicBezTo>
                    <a:pt x="129778" y="53171"/>
                    <a:pt x="132957" y="51090"/>
                    <a:pt x="136134" y="51090"/>
                  </a:cubicBezTo>
                  <a:close/>
                  <a:moveTo>
                    <a:pt x="89294" y="51126"/>
                  </a:moveTo>
                  <a:cubicBezTo>
                    <a:pt x="91873" y="51126"/>
                    <a:pt x="94452" y="52497"/>
                    <a:pt x="95348" y="55242"/>
                  </a:cubicBezTo>
                  <a:cubicBezTo>
                    <a:pt x="95572" y="55923"/>
                    <a:pt x="95679" y="56631"/>
                    <a:pt x="95688" y="57348"/>
                  </a:cubicBezTo>
                  <a:cubicBezTo>
                    <a:pt x="95215" y="57246"/>
                    <a:pt x="94738" y="57196"/>
                    <a:pt x="94264" y="57196"/>
                  </a:cubicBezTo>
                  <a:cubicBezTo>
                    <a:pt x="92405" y="57196"/>
                    <a:pt x="90599" y="57962"/>
                    <a:pt x="89299" y="59355"/>
                  </a:cubicBezTo>
                  <a:cubicBezTo>
                    <a:pt x="88027" y="57975"/>
                    <a:pt x="86226" y="57195"/>
                    <a:pt x="84353" y="57195"/>
                  </a:cubicBezTo>
                  <a:cubicBezTo>
                    <a:pt x="83860" y="57195"/>
                    <a:pt x="83376" y="57249"/>
                    <a:pt x="82910" y="57348"/>
                  </a:cubicBezTo>
                  <a:cubicBezTo>
                    <a:pt x="82902" y="56631"/>
                    <a:pt x="83009" y="55923"/>
                    <a:pt x="83224" y="55242"/>
                  </a:cubicBezTo>
                  <a:lnTo>
                    <a:pt x="83233" y="55242"/>
                  </a:lnTo>
                  <a:cubicBezTo>
                    <a:pt x="84129" y="52499"/>
                    <a:pt x="86712" y="51126"/>
                    <a:pt x="89294" y="51126"/>
                  </a:cubicBezTo>
                  <a:close/>
                  <a:moveTo>
                    <a:pt x="42335" y="51276"/>
                  </a:moveTo>
                  <a:cubicBezTo>
                    <a:pt x="45511" y="51276"/>
                    <a:pt x="48686" y="53352"/>
                    <a:pt x="48726" y="57509"/>
                  </a:cubicBezTo>
                  <a:cubicBezTo>
                    <a:pt x="48253" y="57407"/>
                    <a:pt x="47776" y="57357"/>
                    <a:pt x="47302" y="57357"/>
                  </a:cubicBezTo>
                  <a:cubicBezTo>
                    <a:pt x="45443" y="57357"/>
                    <a:pt x="43639" y="58124"/>
                    <a:pt x="42346" y="59516"/>
                  </a:cubicBezTo>
                  <a:cubicBezTo>
                    <a:pt x="41065" y="58136"/>
                    <a:pt x="39264" y="57357"/>
                    <a:pt x="37382" y="57357"/>
                  </a:cubicBezTo>
                  <a:cubicBezTo>
                    <a:pt x="36898" y="57357"/>
                    <a:pt x="36415" y="57410"/>
                    <a:pt x="35940" y="57509"/>
                  </a:cubicBezTo>
                  <a:cubicBezTo>
                    <a:pt x="35980" y="53355"/>
                    <a:pt x="39158" y="51276"/>
                    <a:pt x="42335" y="51276"/>
                  </a:cubicBezTo>
                  <a:close/>
                  <a:moveTo>
                    <a:pt x="65660" y="51276"/>
                  </a:moveTo>
                  <a:cubicBezTo>
                    <a:pt x="68835" y="51276"/>
                    <a:pt x="72010" y="53352"/>
                    <a:pt x="72050" y="57509"/>
                  </a:cubicBezTo>
                  <a:cubicBezTo>
                    <a:pt x="71577" y="57407"/>
                    <a:pt x="71100" y="57357"/>
                    <a:pt x="70626" y="57357"/>
                  </a:cubicBezTo>
                  <a:cubicBezTo>
                    <a:pt x="68767" y="57357"/>
                    <a:pt x="66961" y="58124"/>
                    <a:pt x="65662" y="59516"/>
                  </a:cubicBezTo>
                  <a:cubicBezTo>
                    <a:pt x="64382" y="58138"/>
                    <a:pt x="62585" y="57359"/>
                    <a:pt x="60706" y="57357"/>
                  </a:cubicBezTo>
                  <a:lnTo>
                    <a:pt x="60706" y="57357"/>
                  </a:lnTo>
                  <a:cubicBezTo>
                    <a:pt x="60217" y="57357"/>
                    <a:pt x="59736" y="57411"/>
                    <a:pt x="59264" y="57509"/>
                  </a:cubicBezTo>
                  <a:cubicBezTo>
                    <a:pt x="59304" y="53355"/>
                    <a:pt x="62482" y="51276"/>
                    <a:pt x="65660" y="51276"/>
                  </a:cubicBezTo>
                  <a:close/>
                  <a:moveTo>
                    <a:pt x="18806" y="51334"/>
                  </a:moveTo>
                  <a:cubicBezTo>
                    <a:pt x="21388" y="51334"/>
                    <a:pt x="23969" y="52707"/>
                    <a:pt x="24864" y="55457"/>
                  </a:cubicBezTo>
                  <a:cubicBezTo>
                    <a:pt x="25079" y="56138"/>
                    <a:pt x="25196" y="56846"/>
                    <a:pt x="25205" y="57563"/>
                  </a:cubicBezTo>
                  <a:cubicBezTo>
                    <a:pt x="24724" y="57458"/>
                    <a:pt x="24240" y="57407"/>
                    <a:pt x="23760" y="57407"/>
                  </a:cubicBezTo>
                  <a:cubicBezTo>
                    <a:pt x="21902" y="57407"/>
                    <a:pt x="20103" y="58173"/>
                    <a:pt x="18807" y="59561"/>
                  </a:cubicBezTo>
                  <a:cubicBezTo>
                    <a:pt x="17535" y="58190"/>
                    <a:pt x="15734" y="57401"/>
                    <a:pt x="13861" y="57401"/>
                  </a:cubicBezTo>
                  <a:cubicBezTo>
                    <a:pt x="13377" y="57401"/>
                    <a:pt x="12884" y="57455"/>
                    <a:pt x="12418" y="57563"/>
                  </a:cubicBezTo>
                  <a:cubicBezTo>
                    <a:pt x="12418" y="56837"/>
                    <a:pt x="12526" y="56129"/>
                    <a:pt x="12741" y="55448"/>
                  </a:cubicBezTo>
                  <a:lnTo>
                    <a:pt x="12741" y="55457"/>
                  </a:lnTo>
                  <a:cubicBezTo>
                    <a:pt x="13637" y="52710"/>
                    <a:pt x="16222" y="51334"/>
                    <a:pt x="18806" y="51334"/>
                  </a:cubicBezTo>
                  <a:close/>
                  <a:moveTo>
                    <a:pt x="117967" y="57526"/>
                  </a:moveTo>
                  <a:cubicBezTo>
                    <a:pt x="118391" y="57526"/>
                    <a:pt x="118819" y="57564"/>
                    <a:pt x="119245" y="57643"/>
                  </a:cubicBezTo>
                  <a:cubicBezTo>
                    <a:pt x="118726" y="58253"/>
                    <a:pt x="118322" y="58961"/>
                    <a:pt x="118063" y="59722"/>
                  </a:cubicBezTo>
                  <a:cubicBezTo>
                    <a:pt x="117821" y="60430"/>
                    <a:pt x="117713" y="61165"/>
                    <a:pt x="117758" y="61909"/>
                  </a:cubicBezTo>
                  <a:cubicBezTo>
                    <a:pt x="116510" y="60598"/>
                    <a:pt x="114739" y="59767"/>
                    <a:pt x="112860" y="59767"/>
                  </a:cubicBezTo>
                  <a:cubicBezTo>
                    <a:pt x="112850" y="59767"/>
                    <a:pt x="112840" y="59767"/>
                    <a:pt x="112830" y="59767"/>
                  </a:cubicBezTo>
                  <a:cubicBezTo>
                    <a:pt x="114167" y="58327"/>
                    <a:pt x="116034" y="57526"/>
                    <a:pt x="117967" y="57526"/>
                  </a:cubicBezTo>
                  <a:close/>
                  <a:moveTo>
                    <a:pt x="130990" y="57535"/>
                  </a:moveTo>
                  <a:cubicBezTo>
                    <a:pt x="132923" y="57535"/>
                    <a:pt x="134790" y="58336"/>
                    <a:pt x="136127" y="59776"/>
                  </a:cubicBezTo>
                  <a:cubicBezTo>
                    <a:pt x="136117" y="59776"/>
                    <a:pt x="136107" y="59776"/>
                    <a:pt x="136097" y="59776"/>
                  </a:cubicBezTo>
                  <a:cubicBezTo>
                    <a:pt x="134226" y="59776"/>
                    <a:pt x="132446" y="60607"/>
                    <a:pt x="131199" y="61918"/>
                  </a:cubicBezTo>
                  <a:cubicBezTo>
                    <a:pt x="131234" y="61183"/>
                    <a:pt x="131136" y="60439"/>
                    <a:pt x="130894" y="59731"/>
                  </a:cubicBezTo>
                  <a:cubicBezTo>
                    <a:pt x="130634" y="58970"/>
                    <a:pt x="130231" y="58271"/>
                    <a:pt x="129711" y="57652"/>
                  </a:cubicBezTo>
                  <a:cubicBezTo>
                    <a:pt x="130137" y="57573"/>
                    <a:pt x="130565" y="57535"/>
                    <a:pt x="130990" y="57535"/>
                  </a:cubicBezTo>
                  <a:close/>
                  <a:moveTo>
                    <a:pt x="84143" y="57571"/>
                  </a:moveTo>
                  <a:cubicBezTo>
                    <a:pt x="86075" y="57571"/>
                    <a:pt x="87945" y="58371"/>
                    <a:pt x="89282" y="59821"/>
                  </a:cubicBezTo>
                  <a:lnTo>
                    <a:pt x="89282" y="59821"/>
                  </a:lnTo>
                  <a:cubicBezTo>
                    <a:pt x="89265" y="59821"/>
                    <a:pt x="89248" y="59821"/>
                    <a:pt x="89231" y="59821"/>
                  </a:cubicBezTo>
                  <a:cubicBezTo>
                    <a:pt x="87362" y="59821"/>
                    <a:pt x="85595" y="60659"/>
                    <a:pt x="84353" y="61962"/>
                  </a:cubicBezTo>
                  <a:cubicBezTo>
                    <a:pt x="84434" y="60367"/>
                    <a:pt x="83851" y="58871"/>
                    <a:pt x="82866" y="57688"/>
                  </a:cubicBezTo>
                  <a:cubicBezTo>
                    <a:pt x="83291" y="57609"/>
                    <a:pt x="83719" y="57571"/>
                    <a:pt x="84143" y="57571"/>
                  </a:cubicBezTo>
                  <a:close/>
                  <a:moveTo>
                    <a:pt x="94437" y="57571"/>
                  </a:moveTo>
                  <a:cubicBezTo>
                    <a:pt x="94862" y="57571"/>
                    <a:pt x="95290" y="57609"/>
                    <a:pt x="95715" y="57688"/>
                  </a:cubicBezTo>
                  <a:cubicBezTo>
                    <a:pt x="94720" y="58871"/>
                    <a:pt x="94138" y="60367"/>
                    <a:pt x="94228" y="61962"/>
                  </a:cubicBezTo>
                  <a:cubicBezTo>
                    <a:pt x="92977" y="60659"/>
                    <a:pt x="91218" y="59821"/>
                    <a:pt x="89350" y="59821"/>
                  </a:cubicBezTo>
                  <a:cubicBezTo>
                    <a:pt x="89333" y="59821"/>
                    <a:pt x="89316" y="59821"/>
                    <a:pt x="89299" y="59821"/>
                  </a:cubicBezTo>
                  <a:lnTo>
                    <a:pt x="89299" y="59821"/>
                  </a:lnTo>
                  <a:cubicBezTo>
                    <a:pt x="90636" y="58371"/>
                    <a:pt x="92506" y="57571"/>
                    <a:pt x="94437" y="57571"/>
                  </a:cubicBezTo>
                  <a:close/>
                  <a:moveTo>
                    <a:pt x="47495" y="57735"/>
                  </a:moveTo>
                  <a:cubicBezTo>
                    <a:pt x="47916" y="57735"/>
                    <a:pt x="48340" y="57773"/>
                    <a:pt x="48762" y="57849"/>
                  </a:cubicBezTo>
                  <a:cubicBezTo>
                    <a:pt x="48242" y="58468"/>
                    <a:pt x="47839" y="59176"/>
                    <a:pt x="47579" y="59937"/>
                  </a:cubicBezTo>
                  <a:cubicBezTo>
                    <a:pt x="47337" y="60636"/>
                    <a:pt x="47230" y="61371"/>
                    <a:pt x="47275" y="62115"/>
                  </a:cubicBezTo>
                  <a:lnTo>
                    <a:pt x="47275" y="62124"/>
                  </a:lnTo>
                  <a:cubicBezTo>
                    <a:pt x="46033" y="60820"/>
                    <a:pt x="44265" y="59982"/>
                    <a:pt x="42405" y="59982"/>
                  </a:cubicBezTo>
                  <a:cubicBezTo>
                    <a:pt x="42386" y="59982"/>
                    <a:pt x="42366" y="59982"/>
                    <a:pt x="42346" y="59982"/>
                  </a:cubicBezTo>
                  <a:cubicBezTo>
                    <a:pt x="43686" y="58532"/>
                    <a:pt x="45558" y="57735"/>
                    <a:pt x="47495" y="57735"/>
                  </a:cubicBezTo>
                  <a:close/>
                  <a:moveTo>
                    <a:pt x="60510" y="57740"/>
                  </a:moveTo>
                  <a:cubicBezTo>
                    <a:pt x="62438" y="57740"/>
                    <a:pt x="64308" y="58537"/>
                    <a:pt x="65644" y="59982"/>
                  </a:cubicBezTo>
                  <a:cubicBezTo>
                    <a:pt x="65624" y="59982"/>
                    <a:pt x="65604" y="59982"/>
                    <a:pt x="65585" y="59982"/>
                  </a:cubicBezTo>
                  <a:cubicBezTo>
                    <a:pt x="63725" y="59982"/>
                    <a:pt x="61957" y="60820"/>
                    <a:pt x="60715" y="62124"/>
                  </a:cubicBezTo>
                  <a:cubicBezTo>
                    <a:pt x="60751" y="61380"/>
                    <a:pt x="60653" y="60636"/>
                    <a:pt x="60411" y="59937"/>
                  </a:cubicBezTo>
                  <a:cubicBezTo>
                    <a:pt x="60151" y="59176"/>
                    <a:pt x="59748" y="58468"/>
                    <a:pt x="59228" y="57858"/>
                  </a:cubicBezTo>
                  <a:cubicBezTo>
                    <a:pt x="59655" y="57779"/>
                    <a:pt x="60084" y="57740"/>
                    <a:pt x="60510" y="57740"/>
                  </a:cubicBezTo>
                  <a:close/>
                  <a:moveTo>
                    <a:pt x="23936" y="57764"/>
                  </a:moveTo>
                  <a:cubicBezTo>
                    <a:pt x="24366" y="57764"/>
                    <a:pt x="24800" y="57804"/>
                    <a:pt x="25232" y="57885"/>
                  </a:cubicBezTo>
                  <a:cubicBezTo>
                    <a:pt x="24237" y="59059"/>
                    <a:pt x="23655" y="60565"/>
                    <a:pt x="23744" y="62151"/>
                  </a:cubicBezTo>
                  <a:cubicBezTo>
                    <a:pt x="22494" y="60847"/>
                    <a:pt x="20727" y="60018"/>
                    <a:pt x="18867" y="60018"/>
                  </a:cubicBezTo>
                  <a:cubicBezTo>
                    <a:pt x="18847" y="60018"/>
                    <a:pt x="18827" y="60018"/>
                    <a:pt x="18807" y="60018"/>
                  </a:cubicBezTo>
                  <a:cubicBezTo>
                    <a:pt x="18787" y="60018"/>
                    <a:pt x="18767" y="60018"/>
                    <a:pt x="18747" y="60018"/>
                  </a:cubicBezTo>
                  <a:cubicBezTo>
                    <a:pt x="16879" y="60018"/>
                    <a:pt x="15111" y="60847"/>
                    <a:pt x="13870" y="62151"/>
                  </a:cubicBezTo>
                  <a:cubicBezTo>
                    <a:pt x="13951" y="60573"/>
                    <a:pt x="13368" y="59068"/>
                    <a:pt x="12382" y="57885"/>
                  </a:cubicBezTo>
                  <a:lnTo>
                    <a:pt x="12374" y="57885"/>
                  </a:lnTo>
                  <a:cubicBezTo>
                    <a:pt x="12805" y="57804"/>
                    <a:pt x="13239" y="57764"/>
                    <a:pt x="13670" y="57764"/>
                  </a:cubicBezTo>
                  <a:cubicBezTo>
                    <a:pt x="15599" y="57764"/>
                    <a:pt x="17467" y="58566"/>
                    <a:pt x="18807" y="60009"/>
                  </a:cubicBezTo>
                  <a:cubicBezTo>
                    <a:pt x="20140" y="58566"/>
                    <a:pt x="22007" y="57764"/>
                    <a:pt x="23936" y="57764"/>
                  </a:cubicBezTo>
                  <a:close/>
                  <a:moveTo>
                    <a:pt x="107668" y="57528"/>
                  </a:moveTo>
                  <a:cubicBezTo>
                    <a:pt x="109594" y="57528"/>
                    <a:pt x="111464" y="58327"/>
                    <a:pt x="112812" y="59767"/>
                  </a:cubicBezTo>
                  <a:cubicBezTo>
                    <a:pt x="112793" y="59767"/>
                    <a:pt x="112774" y="59767"/>
                    <a:pt x="112756" y="59767"/>
                  </a:cubicBezTo>
                  <a:cubicBezTo>
                    <a:pt x="110769" y="59767"/>
                    <a:pt x="108902" y="60712"/>
                    <a:pt x="107650" y="62159"/>
                  </a:cubicBezTo>
                  <a:lnTo>
                    <a:pt x="107650" y="62159"/>
                  </a:lnTo>
                  <a:cubicBezTo>
                    <a:pt x="107803" y="60502"/>
                    <a:pt x="107211" y="58925"/>
                    <a:pt x="106181" y="57688"/>
                  </a:cubicBezTo>
                  <a:cubicBezTo>
                    <a:pt x="106675" y="57580"/>
                    <a:pt x="107173" y="57528"/>
                    <a:pt x="107668" y="57528"/>
                  </a:cubicBezTo>
                  <a:close/>
                  <a:moveTo>
                    <a:pt x="37187" y="57724"/>
                  </a:moveTo>
                  <a:cubicBezTo>
                    <a:pt x="39116" y="57724"/>
                    <a:pt x="40983" y="58519"/>
                    <a:pt x="42328" y="59964"/>
                  </a:cubicBezTo>
                  <a:cubicBezTo>
                    <a:pt x="42310" y="59964"/>
                    <a:pt x="42291" y="59964"/>
                    <a:pt x="42273" y="59964"/>
                  </a:cubicBezTo>
                  <a:cubicBezTo>
                    <a:pt x="40286" y="59964"/>
                    <a:pt x="38419" y="60910"/>
                    <a:pt x="37167" y="62366"/>
                  </a:cubicBezTo>
                  <a:cubicBezTo>
                    <a:pt x="37320" y="60699"/>
                    <a:pt x="36728" y="59122"/>
                    <a:pt x="35698" y="57894"/>
                  </a:cubicBezTo>
                  <a:lnTo>
                    <a:pt x="35689" y="57885"/>
                  </a:lnTo>
                  <a:cubicBezTo>
                    <a:pt x="36187" y="57777"/>
                    <a:pt x="36689" y="57724"/>
                    <a:pt x="37187" y="57724"/>
                  </a:cubicBezTo>
                  <a:close/>
                  <a:moveTo>
                    <a:pt x="124486" y="55678"/>
                  </a:moveTo>
                  <a:cubicBezTo>
                    <a:pt x="127068" y="55678"/>
                    <a:pt x="129649" y="57049"/>
                    <a:pt x="130544" y="59794"/>
                  </a:cubicBezTo>
                  <a:cubicBezTo>
                    <a:pt x="130760" y="60475"/>
                    <a:pt x="130876" y="61183"/>
                    <a:pt x="130876" y="61900"/>
                  </a:cubicBezTo>
                  <a:cubicBezTo>
                    <a:pt x="130403" y="61798"/>
                    <a:pt x="129926" y="61748"/>
                    <a:pt x="129452" y="61748"/>
                  </a:cubicBezTo>
                  <a:cubicBezTo>
                    <a:pt x="127593" y="61748"/>
                    <a:pt x="125787" y="62514"/>
                    <a:pt x="124487" y="63907"/>
                  </a:cubicBezTo>
                  <a:cubicBezTo>
                    <a:pt x="123215" y="62527"/>
                    <a:pt x="121414" y="61747"/>
                    <a:pt x="119541" y="61747"/>
                  </a:cubicBezTo>
                  <a:cubicBezTo>
                    <a:pt x="119048" y="61747"/>
                    <a:pt x="118564" y="61801"/>
                    <a:pt x="118080" y="61909"/>
                  </a:cubicBezTo>
                  <a:cubicBezTo>
                    <a:pt x="118080" y="61192"/>
                    <a:pt x="118197" y="60484"/>
                    <a:pt x="118412" y="59803"/>
                  </a:cubicBezTo>
                  <a:lnTo>
                    <a:pt x="118421" y="59794"/>
                  </a:lnTo>
                  <a:cubicBezTo>
                    <a:pt x="119317" y="57051"/>
                    <a:pt x="121902" y="55678"/>
                    <a:pt x="124486" y="55678"/>
                  </a:cubicBezTo>
                  <a:close/>
                  <a:moveTo>
                    <a:pt x="77628" y="55717"/>
                  </a:moveTo>
                  <a:cubicBezTo>
                    <a:pt x="80804" y="55717"/>
                    <a:pt x="83980" y="57795"/>
                    <a:pt x="84022" y="61951"/>
                  </a:cubicBezTo>
                  <a:lnTo>
                    <a:pt x="84022" y="61951"/>
                  </a:lnTo>
                  <a:cubicBezTo>
                    <a:pt x="83546" y="61848"/>
                    <a:pt x="83066" y="61797"/>
                    <a:pt x="82590" y="61797"/>
                  </a:cubicBezTo>
                  <a:cubicBezTo>
                    <a:pt x="80737" y="61797"/>
                    <a:pt x="78939" y="62563"/>
                    <a:pt x="77651" y="63952"/>
                  </a:cubicBezTo>
                  <a:cubicBezTo>
                    <a:pt x="76377" y="62579"/>
                    <a:pt x="74589" y="61801"/>
                    <a:pt x="72710" y="61801"/>
                  </a:cubicBezTo>
                  <a:cubicBezTo>
                    <a:pt x="72699" y="61801"/>
                    <a:pt x="72688" y="61801"/>
                    <a:pt x="72678" y="61801"/>
                  </a:cubicBezTo>
                  <a:cubicBezTo>
                    <a:pt x="72194" y="61801"/>
                    <a:pt x="71710" y="61846"/>
                    <a:pt x="71235" y="61953"/>
                  </a:cubicBezTo>
                  <a:cubicBezTo>
                    <a:pt x="71275" y="57796"/>
                    <a:pt x="74452" y="55717"/>
                    <a:pt x="77628" y="55717"/>
                  </a:cubicBezTo>
                  <a:close/>
                  <a:moveTo>
                    <a:pt x="100943" y="55717"/>
                  </a:moveTo>
                  <a:cubicBezTo>
                    <a:pt x="104119" y="55717"/>
                    <a:pt x="107295" y="57795"/>
                    <a:pt x="107337" y="61951"/>
                  </a:cubicBezTo>
                  <a:lnTo>
                    <a:pt x="107337" y="61951"/>
                  </a:lnTo>
                  <a:cubicBezTo>
                    <a:pt x="106865" y="61851"/>
                    <a:pt x="106389" y="61802"/>
                    <a:pt x="105918" y="61802"/>
                  </a:cubicBezTo>
                  <a:cubicBezTo>
                    <a:pt x="104057" y="61802"/>
                    <a:pt x="102256" y="62568"/>
                    <a:pt x="100957" y="63961"/>
                  </a:cubicBezTo>
                  <a:cubicBezTo>
                    <a:pt x="99683" y="62588"/>
                    <a:pt x="97895" y="61801"/>
                    <a:pt x="96025" y="61801"/>
                  </a:cubicBezTo>
                  <a:cubicBezTo>
                    <a:pt x="96014" y="61801"/>
                    <a:pt x="96003" y="61801"/>
                    <a:pt x="95993" y="61801"/>
                  </a:cubicBezTo>
                  <a:cubicBezTo>
                    <a:pt x="95509" y="61801"/>
                    <a:pt x="95025" y="61846"/>
                    <a:pt x="94550" y="61953"/>
                  </a:cubicBezTo>
                  <a:cubicBezTo>
                    <a:pt x="94590" y="57796"/>
                    <a:pt x="97767" y="55717"/>
                    <a:pt x="100943" y="55717"/>
                  </a:cubicBezTo>
                  <a:close/>
                  <a:moveTo>
                    <a:pt x="54007" y="55884"/>
                  </a:moveTo>
                  <a:cubicBezTo>
                    <a:pt x="56587" y="55884"/>
                    <a:pt x="59166" y="57255"/>
                    <a:pt x="60061" y="60000"/>
                  </a:cubicBezTo>
                  <a:cubicBezTo>
                    <a:pt x="60285" y="60681"/>
                    <a:pt x="60393" y="61389"/>
                    <a:pt x="60402" y="62106"/>
                  </a:cubicBezTo>
                  <a:cubicBezTo>
                    <a:pt x="59929" y="62004"/>
                    <a:pt x="59451" y="61954"/>
                    <a:pt x="58977" y="61954"/>
                  </a:cubicBezTo>
                  <a:cubicBezTo>
                    <a:pt x="57118" y="61954"/>
                    <a:pt x="55312" y="62720"/>
                    <a:pt x="54013" y="64113"/>
                  </a:cubicBezTo>
                  <a:cubicBezTo>
                    <a:pt x="52741" y="62733"/>
                    <a:pt x="50939" y="61953"/>
                    <a:pt x="49067" y="61953"/>
                  </a:cubicBezTo>
                  <a:cubicBezTo>
                    <a:pt x="48574" y="61953"/>
                    <a:pt x="48090" y="61998"/>
                    <a:pt x="47624" y="62106"/>
                  </a:cubicBezTo>
                  <a:cubicBezTo>
                    <a:pt x="47615" y="61389"/>
                    <a:pt x="47723" y="60681"/>
                    <a:pt x="47929" y="60009"/>
                  </a:cubicBezTo>
                  <a:lnTo>
                    <a:pt x="47947" y="60000"/>
                  </a:lnTo>
                  <a:cubicBezTo>
                    <a:pt x="48843" y="57257"/>
                    <a:pt x="51425" y="55884"/>
                    <a:pt x="54007" y="55884"/>
                  </a:cubicBezTo>
                  <a:close/>
                  <a:moveTo>
                    <a:pt x="7145" y="55914"/>
                  </a:moveTo>
                  <a:cubicBezTo>
                    <a:pt x="10322" y="55914"/>
                    <a:pt x="13498" y="57993"/>
                    <a:pt x="13538" y="62151"/>
                  </a:cubicBezTo>
                  <a:cubicBezTo>
                    <a:pt x="13063" y="62046"/>
                    <a:pt x="12582" y="61995"/>
                    <a:pt x="12105" y="61995"/>
                  </a:cubicBezTo>
                  <a:cubicBezTo>
                    <a:pt x="10247" y="61995"/>
                    <a:pt x="8440" y="62767"/>
                    <a:pt x="7150" y="64158"/>
                  </a:cubicBezTo>
                  <a:cubicBezTo>
                    <a:pt x="5875" y="62786"/>
                    <a:pt x="4096" y="61998"/>
                    <a:pt x="2226" y="61998"/>
                  </a:cubicBezTo>
                  <a:cubicBezTo>
                    <a:pt x="2216" y="61998"/>
                    <a:pt x="2205" y="61998"/>
                    <a:pt x="2194" y="61998"/>
                  </a:cubicBezTo>
                  <a:cubicBezTo>
                    <a:pt x="1711" y="61998"/>
                    <a:pt x="1227" y="62043"/>
                    <a:pt x="752" y="62151"/>
                  </a:cubicBezTo>
                  <a:cubicBezTo>
                    <a:pt x="792" y="57993"/>
                    <a:pt x="3969" y="55914"/>
                    <a:pt x="7145" y="55914"/>
                  </a:cubicBezTo>
                  <a:close/>
                  <a:moveTo>
                    <a:pt x="30465" y="55917"/>
                  </a:moveTo>
                  <a:cubicBezTo>
                    <a:pt x="33638" y="55917"/>
                    <a:pt x="36811" y="57993"/>
                    <a:pt x="36854" y="62147"/>
                  </a:cubicBezTo>
                  <a:lnTo>
                    <a:pt x="36854" y="62147"/>
                  </a:lnTo>
                  <a:cubicBezTo>
                    <a:pt x="36384" y="62047"/>
                    <a:pt x="35912" y="61999"/>
                    <a:pt x="35443" y="61999"/>
                  </a:cubicBezTo>
                  <a:cubicBezTo>
                    <a:pt x="33580" y="61999"/>
                    <a:pt x="31775" y="62765"/>
                    <a:pt x="30483" y="64158"/>
                  </a:cubicBezTo>
                  <a:cubicBezTo>
                    <a:pt x="29201" y="62778"/>
                    <a:pt x="27409" y="61998"/>
                    <a:pt x="25528" y="61998"/>
                  </a:cubicBezTo>
                  <a:cubicBezTo>
                    <a:pt x="25044" y="61998"/>
                    <a:pt x="24560" y="62052"/>
                    <a:pt x="24085" y="62151"/>
                  </a:cubicBezTo>
                  <a:cubicBezTo>
                    <a:pt x="24116" y="57996"/>
                    <a:pt x="27290" y="55917"/>
                    <a:pt x="30465" y="55917"/>
                  </a:cubicBezTo>
                  <a:close/>
                  <a:moveTo>
                    <a:pt x="119322" y="62140"/>
                  </a:moveTo>
                  <a:cubicBezTo>
                    <a:pt x="121256" y="62140"/>
                    <a:pt x="123125" y="62943"/>
                    <a:pt x="124469" y="64391"/>
                  </a:cubicBezTo>
                  <a:cubicBezTo>
                    <a:pt x="124450" y="64390"/>
                    <a:pt x="124430" y="64390"/>
                    <a:pt x="124410" y="64390"/>
                  </a:cubicBezTo>
                  <a:cubicBezTo>
                    <a:pt x="122541" y="64390"/>
                    <a:pt x="120773" y="65229"/>
                    <a:pt x="119532" y="66532"/>
                  </a:cubicBezTo>
                  <a:cubicBezTo>
                    <a:pt x="119613" y="64946"/>
                    <a:pt x="119030" y="63441"/>
                    <a:pt x="118045" y="62258"/>
                  </a:cubicBezTo>
                  <a:cubicBezTo>
                    <a:pt x="118470" y="62179"/>
                    <a:pt x="118898" y="62140"/>
                    <a:pt x="119322" y="62140"/>
                  </a:cubicBezTo>
                  <a:close/>
                  <a:moveTo>
                    <a:pt x="129616" y="62140"/>
                  </a:moveTo>
                  <a:cubicBezTo>
                    <a:pt x="130040" y="62140"/>
                    <a:pt x="130468" y="62179"/>
                    <a:pt x="130894" y="62258"/>
                  </a:cubicBezTo>
                  <a:cubicBezTo>
                    <a:pt x="129908" y="63423"/>
                    <a:pt x="129326" y="64928"/>
                    <a:pt x="129415" y="66523"/>
                  </a:cubicBezTo>
                  <a:lnTo>
                    <a:pt x="129406" y="66532"/>
                  </a:lnTo>
                  <a:cubicBezTo>
                    <a:pt x="128156" y="65229"/>
                    <a:pt x="126388" y="64390"/>
                    <a:pt x="124528" y="64390"/>
                  </a:cubicBezTo>
                  <a:cubicBezTo>
                    <a:pt x="124509" y="64390"/>
                    <a:pt x="124489" y="64390"/>
                    <a:pt x="124469" y="64391"/>
                  </a:cubicBezTo>
                  <a:cubicBezTo>
                    <a:pt x="125807" y="62943"/>
                    <a:pt x="127680" y="62140"/>
                    <a:pt x="129616" y="62140"/>
                  </a:cubicBezTo>
                  <a:close/>
                  <a:moveTo>
                    <a:pt x="95796" y="62176"/>
                  </a:moveTo>
                  <a:cubicBezTo>
                    <a:pt x="97737" y="62176"/>
                    <a:pt x="99610" y="62980"/>
                    <a:pt x="100948" y="64435"/>
                  </a:cubicBezTo>
                  <a:cubicBezTo>
                    <a:pt x="100928" y="64435"/>
                    <a:pt x="100908" y="64435"/>
                    <a:pt x="100888" y="64435"/>
                  </a:cubicBezTo>
                  <a:cubicBezTo>
                    <a:pt x="99020" y="64435"/>
                    <a:pt x="97252" y="65265"/>
                    <a:pt x="96011" y="66568"/>
                  </a:cubicBezTo>
                  <a:cubicBezTo>
                    <a:pt x="96091" y="64982"/>
                    <a:pt x="95509" y="63477"/>
                    <a:pt x="94514" y="62294"/>
                  </a:cubicBezTo>
                  <a:cubicBezTo>
                    <a:pt x="94941" y="62215"/>
                    <a:pt x="95370" y="62176"/>
                    <a:pt x="95796" y="62176"/>
                  </a:cubicBezTo>
                  <a:close/>
                  <a:moveTo>
                    <a:pt x="82771" y="62185"/>
                  </a:moveTo>
                  <a:cubicBezTo>
                    <a:pt x="83195" y="62185"/>
                    <a:pt x="83623" y="62224"/>
                    <a:pt x="84048" y="62303"/>
                  </a:cubicBezTo>
                  <a:cubicBezTo>
                    <a:pt x="83063" y="63477"/>
                    <a:pt x="82480" y="64991"/>
                    <a:pt x="82561" y="66577"/>
                  </a:cubicBezTo>
                  <a:cubicBezTo>
                    <a:pt x="81320" y="65274"/>
                    <a:pt x="79552" y="64435"/>
                    <a:pt x="77683" y="64435"/>
                  </a:cubicBezTo>
                  <a:cubicBezTo>
                    <a:pt x="77666" y="64435"/>
                    <a:pt x="77650" y="64435"/>
                    <a:pt x="77633" y="64435"/>
                  </a:cubicBezTo>
                  <a:lnTo>
                    <a:pt x="77633" y="64435"/>
                  </a:lnTo>
                  <a:cubicBezTo>
                    <a:pt x="78970" y="62988"/>
                    <a:pt x="80838" y="62185"/>
                    <a:pt x="82771" y="62185"/>
                  </a:cubicBezTo>
                  <a:close/>
                  <a:moveTo>
                    <a:pt x="59134" y="62337"/>
                  </a:moveTo>
                  <a:cubicBezTo>
                    <a:pt x="59561" y="62337"/>
                    <a:pt x="59992" y="62376"/>
                    <a:pt x="60420" y="62455"/>
                  </a:cubicBezTo>
                  <a:cubicBezTo>
                    <a:pt x="59427" y="63627"/>
                    <a:pt x="58845" y="65119"/>
                    <a:pt x="58932" y="66720"/>
                  </a:cubicBezTo>
                  <a:lnTo>
                    <a:pt x="58932" y="66720"/>
                  </a:lnTo>
                  <a:cubicBezTo>
                    <a:pt x="57682" y="65417"/>
                    <a:pt x="55914" y="64587"/>
                    <a:pt x="54055" y="64587"/>
                  </a:cubicBezTo>
                  <a:cubicBezTo>
                    <a:pt x="54035" y="64587"/>
                    <a:pt x="54015" y="64588"/>
                    <a:pt x="53995" y="64588"/>
                  </a:cubicBezTo>
                  <a:cubicBezTo>
                    <a:pt x="55331" y="63135"/>
                    <a:pt x="57201" y="62337"/>
                    <a:pt x="59134" y="62337"/>
                  </a:cubicBezTo>
                  <a:close/>
                  <a:moveTo>
                    <a:pt x="48861" y="62333"/>
                  </a:moveTo>
                  <a:cubicBezTo>
                    <a:pt x="50795" y="62333"/>
                    <a:pt x="52662" y="63137"/>
                    <a:pt x="53995" y="64588"/>
                  </a:cubicBezTo>
                  <a:cubicBezTo>
                    <a:pt x="53975" y="64588"/>
                    <a:pt x="53955" y="64587"/>
                    <a:pt x="53935" y="64587"/>
                  </a:cubicBezTo>
                  <a:cubicBezTo>
                    <a:pt x="52067" y="64587"/>
                    <a:pt x="50299" y="65417"/>
                    <a:pt x="49058" y="66720"/>
                  </a:cubicBezTo>
                  <a:cubicBezTo>
                    <a:pt x="49138" y="65134"/>
                    <a:pt x="48556" y="63629"/>
                    <a:pt x="47561" y="62455"/>
                  </a:cubicBezTo>
                  <a:cubicBezTo>
                    <a:pt x="47994" y="62373"/>
                    <a:pt x="48429" y="62333"/>
                    <a:pt x="48861" y="62333"/>
                  </a:cubicBezTo>
                  <a:close/>
                  <a:moveTo>
                    <a:pt x="106103" y="62174"/>
                  </a:moveTo>
                  <a:cubicBezTo>
                    <a:pt x="106576" y="62174"/>
                    <a:pt x="107052" y="62222"/>
                    <a:pt x="107525" y="62321"/>
                  </a:cubicBezTo>
                  <a:cubicBezTo>
                    <a:pt x="106512" y="63566"/>
                    <a:pt x="105939" y="65161"/>
                    <a:pt x="106127" y="66837"/>
                  </a:cubicBezTo>
                  <a:cubicBezTo>
                    <a:pt x="104872" y="65387"/>
                    <a:pt x="103007" y="64435"/>
                    <a:pt x="101030" y="64435"/>
                  </a:cubicBezTo>
                  <a:cubicBezTo>
                    <a:pt x="101003" y="64435"/>
                    <a:pt x="100975" y="64435"/>
                    <a:pt x="100948" y="64435"/>
                  </a:cubicBezTo>
                  <a:cubicBezTo>
                    <a:pt x="102295" y="62981"/>
                    <a:pt x="104168" y="62174"/>
                    <a:pt x="106103" y="62174"/>
                  </a:cubicBezTo>
                  <a:close/>
                  <a:moveTo>
                    <a:pt x="70807" y="57738"/>
                  </a:moveTo>
                  <a:cubicBezTo>
                    <a:pt x="71283" y="57738"/>
                    <a:pt x="71762" y="57786"/>
                    <a:pt x="72239" y="57885"/>
                  </a:cubicBezTo>
                  <a:cubicBezTo>
                    <a:pt x="71271" y="59131"/>
                    <a:pt x="70742" y="60708"/>
                    <a:pt x="70939" y="62348"/>
                  </a:cubicBezTo>
                  <a:cubicBezTo>
                    <a:pt x="71447" y="62234"/>
                    <a:pt x="71959" y="62178"/>
                    <a:pt x="72468" y="62178"/>
                  </a:cubicBezTo>
                  <a:cubicBezTo>
                    <a:pt x="74403" y="62178"/>
                    <a:pt x="76285" y="62981"/>
                    <a:pt x="77633" y="64435"/>
                  </a:cubicBezTo>
                  <a:lnTo>
                    <a:pt x="77633" y="64435"/>
                  </a:lnTo>
                  <a:cubicBezTo>
                    <a:pt x="77630" y="64435"/>
                    <a:pt x="77627" y="64435"/>
                    <a:pt x="77624" y="64435"/>
                  </a:cubicBezTo>
                  <a:cubicBezTo>
                    <a:pt x="77606" y="64435"/>
                    <a:pt x="77587" y="64435"/>
                    <a:pt x="77569" y="64435"/>
                  </a:cubicBezTo>
                  <a:cubicBezTo>
                    <a:pt x="75520" y="64435"/>
                    <a:pt x="73598" y="65435"/>
                    <a:pt x="72346" y="66962"/>
                  </a:cubicBezTo>
                  <a:cubicBezTo>
                    <a:pt x="72703" y="63259"/>
                    <a:pt x="69407" y="59973"/>
                    <a:pt x="65707" y="59973"/>
                  </a:cubicBezTo>
                  <a:cubicBezTo>
                    <a:pt x="65694" y="59973"/>
                    <a:pt x="65682" y="59973"/>
                    <a:pt x="65670" y="59973"/>
                  </a:cubicBezTo>
                  <a:lnTo>
                    <a:pt x="65670" y="59973"/>
                  </a:lnTo>
                  <a:cubicBezTo>
                    <a:pt x="67007" y="58533"/>
                    <a:pt x="68877" y="57738"/>
                    <a:pt x="70807" y="57738"/>
                  </a:cubicBezTo>
                  <a:close/>
                  <a:moveTo>
                    <a:pt x="35611" y="62370"/>
                  </a:moveTo>
                  <a:cubicBezTo>
                    <a:pt x="36087" y="62370"/>
                    <a:pt x="36566" y="62419"/>
                    <a:pt x="37042" y="62518"/>
                  </a:cubicBezTo>
                  <a:cubicBezTo>
                    <a:pt x="36029" y="63763"/>
                    <a:pt x="35456" y="65358"/>
                    <a:pt x="35644" y="67034"/>
                  </a:cubicBezTo>
                  <a:cubicBezTo>
                    <a:pt x="34383" y="65578"/>
                    <a:pt x="32507" y="64632"/>
                    <a:pt x="30521" y="64632"/>
                  </a:cubicBezTo>
                  <a:cubicBezTo>
                    <a:pt x="30502" y="64632"/>
                    <a:pt x="30483" y="64632"/>
                    <a:pt x="30465" y="64633"/>
                  </a:cubicBezTo>
                  <a:cubicBezTo>
                    <a:pt x="30445" y="64632"/>
                    <a:pt x="30425" y="64632"/>
                    <a:pt x="30406" y="64632"/>
                  </a:cubicBezTo>
                  <a:cubicBezTo>
                    <a:pt x="28537" y="64632"/>
                    <a:pt x="26769" y="65471"/>
                    <a:pt x="25528" y="66774"/>
                  </a:cubicBezTo>
                  <a:cubicBezTo>
                    <a:pt x="25608" y="65179"/>
                    <a:pt x="25026" y="63683"/>
                    <a:pt x="24031" y="62500"/>
                  </a:cubicBezTo>
                  <a:cubicBezTo>
                    <a:pt x="24460" y="62420"/>
                    <a:pt x="24890" y="62381"/>
                    <a:pt x="25317" y="62381"/>
                  </a:cubicBezTo>
                  <a:cubicBezTo>
                    <a:pt x="27250" y="62381"/>
                    <a:pt x="29122" y="63178"/>
                    <a:pt x="30465" y="64624"/>
                  </a:cubicBezTo>
                  <a:cubicBezTo>
                    <a:pt x="31802" y="63171"/>
                    <a:pt x="33677" y="62370"/>
                    <a:pt x="35611" y="62370"/>
                  </a:cubicBezTo>
                  <a:close/>
                  <a:moveTo>
                    <a:pt x="112819" y="60274"/>
                  </a:moveTo>
                  <a:cubicBezTo>
                    <a:pt x="115992" y="60274"/>
                    <a:pt x="119164" y="62350"/>
                    <a:pt x="119209" y="66503"/>
                  </a:cubicBezTo>
                  <a:lnTo>
                    <a:pt x="119209" y="66503"/>
                  </a:lnTo>
                  <a:cubicBezTo>
                    <a:pt x="118735" y="66400"/>
                    <a:pt x="118257" y="66350"/>
                    <a:pt x="117783" y="66350"/>
                  </a:cubicBezTo>
                  <a:cubicBezTo>
                    <a:pt x="115922" y="66350"/>
                    <a:pt x="114119" y="67124"/>
                    <a:pt x="112821" y="68521"/>
                  </a:cubicBezTo>
                  <a:cubicBezTo>
                    <a:pt x="111539" y="67142"/>
                    <a:pt x="109747" y="66362"/>
                    <a:pt x="107865" y="66362"/>
                  </a:cubicBezTo>
                  <a:cubicBezTo>
                    <a:pt x="107382" y="66362"/>
                    <a:pt x="106898" y="66407"/>
                    <a:pt x="106423" y="66514"/>
                  </a:cubicBezTo>
                  <a:lnTo>
                    <a:pt x="106423" y="66514"/>
                  </a:lnTo>
                  <a:cubicBezTo>
                    <a:pt x="106463" y="62355"/>
                    <a:pt x="109641" y="60274"/>
                    <a:pt x="112819" y="60274"/>
                  </a:cubicBezTo>
                  <a:close/>
                  <a:moveTo>
                    <a:pt x="136136" y="60276"/>
                  </a:moveTo>
                  <a:cubicBezTo>
                    <a:pt x="139311" y="60276"/>
                    <a:pt x="142484" y="62354"/>
                    <a:pt x="142525" y="66514"/>
                  </a:cubicBezTo>
                  <a:lnTo>
                    <a:pt x="142516" y="66523"/>
                  </a:lnTo>
                  <a:cubicBezTo>
                    <a:pt x="142042" y="66421"/>
                    <a:pt x="141565" y="66372"/>
                    <a:pt x="141091" y="66372"/>
                  </a:cubicBezTo>
                  <a:cubicBezTo>
                    <a:pt x="139233" y="66372"/>
                    <a:pt x="137428" y="67138"/>
                    <a:pt x="136136" y="68530"/>
                  </a:cubicBezTo>
                  <a:cubicBezTo>
                    <a:pt x="134854" y="67150"/>
                    <a:pt x="133062" y="66371"/>
                    <a:pt x="131181" y="66371"/>
                  </a:cubicBezTo>
                  <a:cubicBezTo>
                    <a:pt x="130697" y="66371"/>
                    <a:pt x="130213" y="66425"/>
                    <a:pt x="129738" y="66523"/>
                  </a:cubicBezTo>
                  <a:cubicBezTo>
                    <a:pt x="129778" y="62359"/>
                    <a:pt x="132958" y="60276"/>
                    <a:pt x="136136" y="60276"/>
                  </a:cubicBezTo>
                  <a:close/>
                  <a:moveTo>
                    <a:pt x="89289" y="60321"/>
                  </a:moveTo>
                  <a:cubicBezTo>
                    <a:pt x="92462" y="60321"/>
                    <a:pt x="95638" y="62397"/>
                    <a:pt x="95679" y="66548"/>
                  </a:cubicBezTo>
                  <a:lnTo>
                    <a:pt x="95679" y="66548"/>
                  </a:lnTo>
                  <a:cubicBezTo>
                    <a:pt x="95209" y="66448"/>
                    <a:pt x="94735" y="66398"/>
                    <a:pt x="94264" y="66398"/>
                  </a:cubicBezTo>
                  <a:cubicBezTo>
                    <a:pt x="92405" y="66398"/>
                    <a:pt x="90601" y="67165"/>
                    <a:pt x="89308" y="68557"/>
                  </a:cubicBezTo>
                  <a:cubicBezTo>
                    <a:pt x="88027" y="67177"/>
                    <a:pt x="86235" y="66398"/>
                    <a:pt x="84353" y="66398"/>
                  </a:cubicBezTo>
                  <a:cubicBezTo>
                    <a:pt x="83869" y="66398"/>
                    <a:pt x="83385" y="66452"/>
                    <a:pt x="82910" y="66550"/>
                  </a:cubicBezTo>
                  <a:cubicBezTo>
                    <a:pt x="82942" y="62398"/>
                    <a:pt x="86114" y="60321"/>
                    <a:pt x="89289" y="60321"/>
                  </a:cubicBezTo>
                  <a:close/>
                  <a:moveTo>
                    <a:pt x="42335" y="60475"/>
                  </a:moveTo>
                  <a:cubicBezTo>
                    <a:pt x="45508" y="60475"/>
                    <a:pt x="48684" y="62552"/>
                    <a:pt x="48726" y="66708"/>
                  </a:cubicBezTo>
                  <a:lnTo>
                    <a:pt x="48726" y="66708"/>
                  </a:lnTo>
                  <a:cubicBezTo>
                    <a:pt x="48257" y="66608"/>
                    <a:pt x="47784" y="66560"/>
                    <a:pt x="47315" y="66560"/>
                  </a:cubicBezTo>
                  <a:cubicBezTo>
                    <a:pt x="45452" y="66560"/>
                    <a:pt x="43648" y="67326"/>
                    <a:pt x="42355" y="68719"/>
                  </a:cubicBezTo>
                  <a:cubicBezTo>
                    <a:pt x="41081" y="67346"/>
                    <a:pt x="39302" y="66559"/>
                    <a:pt x="37432" y="66559"/>
                  </a:cubicBezTo>
                  <a:cubicBezTo>
                    <a:pt x="37421" y="66559"/>
                    <a:pt x="37411" y="66559"/>
                    <a:pt x="37400" y="66559"/>
                  </a:cubicBezTo>
                  <a:cubicBezTo>
                    <a:pt x="36916" y="66559"/>
                    <a:pt x="36432" y="66604"/>
                    <a:pt x="35958" y="66711"/>
                  </a:cubicBezTo>
                  <a:cubicBezTo>
                    <a:pt x="35989" y="62554"/>
                    <a:pt x="39161" y="60475"/>
                    <a:pt x="42335" y="60475"/>
                  </a:cubicBezTo>
                  <a:close/>
                  <a:moveTo>
                    <a:pt x="65651" y="60478"/>
                  </a:moveTo>
                  <a:cubicBezTo>
                    <a:pt x="68826" y="60478"/>
                    <a:pt x="72001" y="62555"/>
                    <a:pt x="72041" y="66711"/>
                  </a:cubicBezTo>
                  <a:cubicBezTo>
                    <a:pt x="71566" y="66609"/>
                    <a:pt x="71088" y="66560"/>
                    <a:pt x="70614" y="66560"/>
                  </a:cubicBezTo>
                  <a:cubicBezTo>
                    <a:pt x="68752" y="66560"/>
                    <a:pt x="66952" y="67326"/>
                    <a:pt x="65653" y="68719"/>
                  </a:cubicBezTo>
                  <a:cubicBezTo>
                    <a:pt x="64371" y="67339"/>
                    <a:pt x="62579" y="66559"/>
                    <a:pt x="60697" y="66559"/>
                  </a:cubicBezTo>
                  <a:cubicBezTo>
                    <a:pt x="60214" y="66559"/>
                    <a:pt x="59730" y="66613"/>
                    <a:pt x="59255" y="66711"/>
                  </a:cubicBezTo>
                  <a:cubicBezTo>
                    <a:pt x="59295" y="62557"/>
                    <a:pt x="62473" y="60478"/>
                    <a:pt x="65651" y="60478"/>
                  </a:cubicBezTo>
                  <a:close/>
                  <a:moveTo>
                    <a:pt x="18806" y="60522"/>
                  </a:moveTo>
                  <a:cubicBezTo>
                    <a:pt x="21979" y="60522"/>
                    <a:pt x="25151" y="62596"/>
                    <a:pt x="25196" y="66747"/>
                  </a:cubicBezTo>
                  <a:lnTo>
                    <a:pt x="25196" y="66747"/>
                  </a:lnTo>
                  <a:cubicBezTo>
                    <a:pt x="24723" y="66645"/>
                    <a:pt x="24245" y="66596"/>
                    <a:pt x="23772" y="66596"/>
                  </a:cubicBezTo>
                  <a:cubicBezTo>
                    <a:pt x="21913" y="66596"/>
                    <a:pt x="20107" y="67362"/>
                    <a:pt x="18807" y="68754"/>
                  </a:cubicBezTo>
                  <a:cubicBezTo>
                    <a:pt x="17526" y="67374"/>
                    <a:pt x="15734" y="66595"/>
                    <a:pt x="13852" y="66595"/>
                  </a:cubicBezTo>
                  <a:cubicBezTo>
                    <a:pt x="13368" y="66595"/>
                    <a:pt x="12884" y="66649"/>
                    <a:pt x="12409" y="66747"/>
                  </a:cubicBezTo>
                  <a:cubicBezTo>
                    <a:pt x="12454" y="62599"/>
                    <a:pt x="15631" y="60522"/>
                    <a:pt x="18806" y="60522"/>
                  </a:cubicBezTo>
                  <a:close/>
                  <a:moveTo>
                    <a:pt x="84142" y="66790"/>
                  </a:moveTo>
                  <a:cubicBezTo>
                    <a:pt x="86075" y="66790"/>
                    <a:pt x="87947" y="67588"/>
                    <a:pt x="89290" y="69041"/>
                  </a:cubicBezTo>
                  <a:lnTo>
                    <a:pt x="89290" y="69041"/>
                  </a:lnTo>
                  <a:cubicBezTo>
                    <a:pt x="89287" y="69041"/>
                    <a:pt x="89284" y="69041"/>
                    <a:pt x="89281" y="69041"/>
                  </a:cubicBezTo>
                  <a:cubicBezTo>
                    <a:pt x="89262" y="69041"/>
                    <a:pt x="89242" y="69041"/>
                    <a:pt x="89222" y="69041"/>
                  </a:cubicBezTo>
                  <a:cubicBezTo>
                    <a:pt x="87354" y="69041"/>
                    <a:pt x="85594" y="69879"/>
                    <a:pt x="84344" y="71183"/>
                  </a:cubicBezTo>
                  <a:cubicBezTo>
                    <a:pt x="84434" y="69588"/>
                    <a:pt x="83851" y="68082"/>
                    <a:pt x="82857" y="66909"/>
                  </a:cubicBezTo>
                  <a:cubicBezTo>
                    <a:pt x="83285" y="66829"/>
                    <a:pt x="83715" y="66790"/>
                    <a:pt x="84142" y="66790"/>
                  </a:cubicBezTo>
                  <a:close/>
                  <a:moveTo>
                    <a:pt x="94437" y="66782"/>
                  </a:moveTo>
                  <a:cubicBezTo>
                    <a:pt x="94862" y="66782"/>
                    <a:pt x="95290" y="66821"/>
                    <a:pt x="95715" y="66900"/>
                  </a:cubicBezTo>
                  <a:cubicBezTo>
                    <a:pt x="94720" y="68082"/>
                    <a:pt x="94138" y="69579"/>
                    <a:pt x="94228" y="71174"/>
                  </a:cubicBezTo>
                  <a:lnTo>
                    <a:pt x="94219" y="71183"/>
                  </a:lnTo>
                  <a:cubicBezTo>
                    <a:pt x="92977" y="69879"/>
                    <a:pt x="91209" y="69041"/>
                    <a:pt x="89341" y="69041"/>
                  </a:cubicBezTo>
                  <a:cubicBezTo>
                    <a:pt x="89324" y="69041"/>
                    <a:pt x="89307" y="69041"/>
                    <a:pt x="89290" y="69041"/>
                  </a:cubicBezTo>
                  <a:lnTo>
                    <a:pt x="89290" y="69041"/>
                  </a:lnTo>
                  <a:cubicBezTo>
                    <a:pt x="90628" y="67586"/>
                    <a:pt x="92502" y="66782"/>
                    <a:pt x="94437" y="66782"/>
                  </a:cubicBezTo>
                  <a:close/>
                  <a:moveTo>
                    <a:pt x="47476" y="66925"/>
                  </a:moveTo>
                  <a:cubicBezTo>
                    <a:pt x="47900" y="66925"/>
                    <a:pt x="48328" y="66964"/>
                    <a:pt x="48753" y="67043"/>
                  </a:cubicBezTo>
                  <a:cubicBezTo>
                    <a:pt x="47767" y="68226"/>
                    <a:pt x="47185" y="69731"/>
                    <a:pt x="47266" y="71317"/>
                  </a:cubicBezTo>
                  <a:cubicBezTo>
                    <a:pt x="46024" y="70014"/>
                    <a:pt x="44257" y="69184"/>
                    <a:pt x="42388" y="69184"/>
                  </a:cubicBezTo>
                  <a:cubicBezTo>
                    <a:pt x="42371" y="69184"/>
                    <a:pt x="42354" y="69184"/>
                    <a:pt x="42337" y="69184"/>
                  </a:cubicBezTo>
                  <a:lnTo>
                    <a:pt x="42337" y="69184"/>
                  </a:lnTo>
                  <a:cubicBezTo>
                    <a:pt x="43675" y="67729"/>
                    <a:pt x="45543" y="66925"/>
                    <a:pt x="47476" y="66925"/>
                  </a:cubicBezTo>
                  <a:close/>
                  <a:moveTo>
                    <a:pt x="60488" y="66929"/>
                  </a:moveTo>
                  <a:cubicBezTo>
                    <a:pt x="62422" y="66929"/>
                    <a:pt x="64295" y="67727"/>
                    <a:pt x="65636" y="69175"/>
                  </a:cubicBezTo>
                  <a:lnTo>
                    <a:pt x="65636" y="69175"/>
                  </a:lnTo>
                  <a:cubicBezTo>
                    <a:pt x="65622" y="69175"/>
                    <a:pt x="65608" y="69175"/>
                    <a:pt x="65593" y="69175"/>
                  </a:cubicBezTo>
                  <a:cubicBezTo>
                    <a:pt x="63725" y="69175"/>
                    <a:pt x="61966" y="70014"/>
                    <a:pt x="60715" y="71317"/>
                  </a:cubicBezTo>
                  <a:cubicBezTo>
                    <a:pt x="60805" y="69731"/>
                    <a:pt x="60223" y="68226"/>
                    <a:pt x="59228" y="67043"/>
                  </a:cubicBezTo>
                  <a:cubicBezTo>
                    <a:pt x="59647" y="66967"/>
                    <a:pt x="60069" y="66929"/>
                    <a:pt x="60488" y="66929"/>
                  </a:cubicBezTo>
                  <a:close/>
                  <a:moveTo>
                    <a:pt x="23953" y="66970"/>
                  </a:moveTo>
                  <a:cubicBezTo>
                    <a:pt x="24378" y="66970"/>
                    <a:pt x="24806" y="67009"/>
                    <a:pt x="25232" y="67088"/>
                  </a:cubicBezTo>
                  <a:cubicBezTo>
                    <a:pt x="24239" y="68277"/>
                    <a:pt x="23657" y="69770"/>
                    <a:pt x="23744" y="71361"/>
                  </a:cubicBezTo>
                  <a:lnTo>
                    <a:pt x="23744" y="71361"/>
                  </a:lnTo>
                  <a:cubicBezTo>
                    <a:pt x="22494" y="70058"/>
                    <a:pt x="20726" y="69220"/>
                    <a:pt x="18866" y="69220"/>
                  </a:cubicBezTo>
                  <a:cubicBezTo>
                    <a:pt x="18846" y="69220"/>
                    <a:pt x="18827" y="69220"/>
                    <a:pt x="18807" y="69220"/>
                  </a:cubicBezTo>
                  <a:cubicBezTo>
                    <a:pt x="20144" y="67773"/>
                    <a:pt x="22018" y="66970"/>
                    <a:pt x="23953" y="66970"/>
                  </a:cubicBezTo>
                  <a:close/>
                  <a:moveTo>
                    <a:pt x="13652" y="66970"/>
                  </a:moveTo>
                  <a:cubicBezTo>
                    <a:pt x="15588" y="66970"/>
                    <a:pt x="17463" y="67773"/>
                    <a:pt x="18807" y="69220"/>
                  </a:cubicBezTo>
                  <a:cubicBezTo>
                    <a:pt x="18787" y="69220"/>
                    <a:pt x="18768" y="69220"/>
                    <a:pt x="18748" y="69220"/>
                  </a:cubicBezTo>
                  <a:cubicBezTo>
                    <a:pt x="16879" y="69220"/>
                    <a:pt x="15111" y="70058"/>
                    <a:pt x="13870" y="71362"/>
                  </a:cubicBezTo>
                  <a:cubicBezTo>
                    <a:pt x="13951" y="69776"/>
                    <a:pt x="13368" y="68271"/>
                    <a:pt x="12374" y="67088"/>
                  </a:cubicBezTo>
                  <a:cubicBezTo>
                    <a:pt x="12799" y="67009"/>
                    <a:pt x="13227" y="66970"/>
                    <a:pt x="13652" y="66970"/>
                  </a:cubicBezTo>
                  <a:close/>
                  <a:moveTo>
                    <a:pt x="107653" y="66739"/>
                  </a:moveTo>
                  <a:cubicBezTo>
                    <a:pt x="109587" y="66739"/>
                    <a:pt x="111464" y="67541"/>
                    <a:pt x="112812" y="68996"/>
                  </a:cubicBezTo>
                  <a:cubicBezTo>
                    <a:pt x="114149" y="67549"/>
                    <a:pt x="116022" y="66746"/>
                    <a:pt x="117958" y="66746"/>
                  </a:cubicBezTo>
                  <a:cubicBezTo>
                    <a:pt x="118383" y="66746"/>
                    <a:pt x="118811" y="66785"/>
                    <a:pt x="119236" y="66864"/>
                  </a:cubicBezTo>
                  <a:cubicBezTo>
                    <a:pt x="118242" y="68047"/>
                    <a:pt x="117659" y="69552"/>
                    <a:pt x="117749" y="71138"/>
                  </a:cubicBezTo>
                  <a:cubicBezTo>
                    <a:pt x="116499" y="69835"/>
                    <a:pt x="114731" y="69005"/>
                    <a:pt x="112871" y="69005"/>
                  </a:cubicBezTo>
                  <a:cubicBezTo>
                    <a:pt x="112851" y="69005"/>
                    <a:pt x="112832" y="69005"/>
                    <a:pt x="112812" y="69005"/>
                  </a:cubicBezTo>
                  <a:cubicBezTo>
                    <a:pt x="112793" y="69005"/>
                    <a:pt x="112774" y="69005"/>
                    <a:pt x="112756" y="69005"/>
                  </a:cubicBezTo>
                  <a:cubicBezTo>
                    <a:pt x="110769" y="69005"/>
                    <a:pt x="108893" y="69951"/>
                    <a:pt x="107641" y="71398"/>
                  </a:cubicBezTo>
                  <a:lnTo>
                    <a:pt x="107641" y="71398"/>
                  </a:lnTo>
                  <a:cubicBezTo>
                    <a:pt x="107802" y="69707"/>
                    <a:pt x="107213" y="68132"/>
                    <a:pt x="106177" y="66897"/>
                  </a:cubicBezTo>
                  <a:lnTo>
                    <a:pt x="106177" y="66897"/>
                  </a:lnTo>
                  <a:cubicBezTo>
                    <a:pt x="106668" y="66791"/>
                    <a:pt x="107162" y="66739"/>
                    <a:pt x="107653" y="66739"/>
                  </a:cubicBezTo>
                  <a:close/>
                  <a:moveTo>
                    <a:pt x="37174" y="66927"/>
                  </a:moveTo>
                  <a:cubicBezTo>
                    <a:pt x="39113" y="66927"/>
                    <a:pt x="40989" y="67729"/>
                    <a:pt x="42337" y="69184"/>
                  </a:cubicBezTo>
                  <a:lnTo>
                    <a:pt x="42337" y="69184"/>
                  </a:lnTo>
                  <a:cubicBezTo>
                    <a:pt x="42334" y="69184"/>
                    <a:pt x="42331" y="69184"/>
                    <a:pt x="42328" y="69184"/>
                  </a:cubicBezTo>
                  <a:cubicBezTo>
                    <a:pt x="42301" y="69184"/>
                    <a:pt x="42274" y="69184"/>
                    <a:pt x="42246" y="69184"/>
                  </a:cubicBezTo>
                  <a:cubicBezTo>
                    <a:pt x="40269" y="69184"/>
                    <a:pt x="38404" y="70136"/>
                    <a:pt x="37158" y="71577"/>
                  </a:cubicBezTo>
                  <a:cubicBezTo>
                    <a:pt x="37320" y="69910"/>
                    <a:pt x="36728" y="68324"/>
                    <a:pt x="35689" y="67088"/>
                  </a:cubicBezTo>
                  <a:lnTo>
                    <a:pt x="35680" y="67088"/>
                  </a:lnTo>
                  <a:cubicBezTo>
                    <a:pt x="36177" y="66980"/>
                    <a:pt x="36678" y="66927"/>
                    <a:pt x="37174" y="66927"/>
                  </a:cubicBezTo>
                  <a:close/>
                  <a:moveTo>
                    <a:pt x="124481" y="64880"/>
                  </a:moveTo>
                  <a:cubicBezTo>
                    <a:pt x="127655" y="64880"/>
                    <a:pt x="130827" y="66957"/>
                    <a:pt x="130867" y="71111"/>
                  </a:cubicBezTo>
                  <a:lnTo>
                    <a:pt x="130858" y="71129"/>
                  </a:lnTo>
                  <a:cubicBezTo>
                    <a:pt x="130380" y="71024"/>
                    <a:pt x="129897" y="70973"/>
                    <a:pt x="129419" y="70973"/>
                  </a:cubicBezTo>
                  <a:cubicBezTo>
                    <a:pt x="127565" y="70973"/>
                    <a:pt x="125767" y="71740"/>
                    <a:pt x="124478" y="73136"/>
                  </a:cubicBezTo>
                  <a:cubicBezTo>
                    <a:pt x="123204" y="71764"/>
                    <a:pt x="121425" y="70977"/>
                    <a:pt x="119555" y="70977"/>
                  </a:cubicBezTo>
                  <a:cubicBezTo>
                    <a:pt x="119544" y="70977"/>
                    <a:pt x="119534" y="70977"/>
                    <a:pt x="119523" y="70977"/>
                  </a:cubicBezTo>
                  <a:cubicBezTo>
                    <a:pt x="119039" y="70977"/>
                    <a:pt x="118555" y="71021"/>
                    <a:pt x="118080" y="71129"/>
                  </a:cubicBezTo>
                  <a:cubicBezTo>
                    <a:pt x="118121" y="66963"/>
                    <a:pt x="121302" y="64880"/>
                    <a:pt x="124481" y="64880"/>
                  </a:cubicBezTo>
                  <a:close/>
                  <a:moveTo>
                    <a:pt x="77631" y="64934"/>
                  </a:moveTo>
                  <a:cubicBezTo>
                    <a:pt x="80806" y="64934"/>
                    <a:pt x="83981" y="67013"/>
                    <a:pt x="84022" y="71174"/>
                  </a:cubicBezTo>
                  <a:cubicBezTo>
                    <a:pt x="83541" y="71069"/>
                    <a:pt x="83056" y="71017"/>
                    <a:pt x="82576" y="71017"/>
                  </a:cubicBezTo>
                  <a:cubicBezTo>
                    <a:pt x="80721" y="71017"/>
                    <a:pt x="78928" y="71782"/>
                    <a:pt x="77633" y="73163"/>
                  </a:cubicBezTo>
                  <a:lnTo>
                    <a:pt x="77633" y="73172"/>
                  </a:lnTo>
                  <a:cubicBezTo>
                    <a:pt x="76351" y="71801"/>
                    <a:pt x="74559" y="71012"/>
                    <a:pt x="72678" y="71012"/>
                  </a:cubicBezTo>
                  <a:cubicBezTo>
                    <a:pt x="72194" y="71012"/>
                    <a:pt x="71710" y="71066"/>
                    <a:pt x="71235" y="71174"/>
                  </a:cubicBezTo>
                  <a:cubicBezTo>
                    <a:pt x="71275" y="67015"/>
                    <a:pt x="74454" y="64934"/>
                    <a:pt x="77631" y="64934"/>
                  </a:cubicBezTo>
                  <a:close/>
                  <a:moveTo>
                    <a:pt x="100937" y="64934"/>
                  </a:moveTo>
                  <a:cubicBezTo>
                    <a:pt x="104113" y="64934"/>
                    <a:pt x="107288" y="67013"/>
                    <a:pt x="107328" y="71174"/>
                  </a:cubicBezTo>
                  <a:cubicBezTo>
                    <a:pt x="106849" y="71069"/>
                    <a:pt x="106366" y="71017"/>
                    <a:pt x="105887" y="71017"/>
                  </a:cubicBezTo>
                  <a:cubicBezTo>
                    <a:pt x="104037" y="71017"/>
                    <a:pt x="102243" y="71782"/>
                    <a:pt x="100948" y="73163"/>
                  </a:cubicBezTo>
                  <a:lnTo>
                    <a:pt x="100939" y="73172"/>
                  </a:lnTo>
                  <a:cubicBezTo>
                    <a:pt x="99658" y="71801"/>
                    <a:pt x="97866" y="71012"/>
                    <a:pt x="95984" y="71012"/>
                  </a:cubicBezTo>
                  <a:cubicBezTo>
                    <a:pt x="95500" y="71012"/>
                    <a:pt x="95016" y="71066"/>
                    <a:pt x="94541" y="71174"/>
                  </a:cubicBezTo>
                  <a:cubicBezTo>
                    <a:pt x="94582" y="67015"/>
                    <a:pt x="97760" y="64934"/>
                    <a:pt x="100937" y="64934"/>
                  </a:cubicBezTo>
                  <a:close/>
                  <a:moveTo>
                    <a:pt x="53992" y="65081"/>
                  </a:moveTo>
                  <a:cubicBezTo>
                    <a:pt x="57167" y="65081"/>
                    <a:pt x="60344" y="67159"/>
                    <a:pt x="60384" y="71317"/>
                  </a:cubicBezTo>
                  <a:cubicBezTo>
                    <a:pt x="59911" y="71215"/>
                    <a:pt x="59433" y="71165"/>
                    <a:pt x="58960" y="71165"/>
                  </a:cubicBezTo>
                  <a:cubicBezTo>
                    <a:pt x="57101" y="71165"/>
                    <a:pt x="55296" y="71932"/>
                    <a:pt x="54004" y="73324"/>
                  </a:cubicBezTo>
                  <a:cubicBezTo>
                    <a:pt x="52723" y="71944"/>
                    <a:pt x="50922" y="71165"/>
                    <a:pt x="49049" y="71165"/>
                  </a:cubicBezTo>
                  <a:cubicBezTo>
                    <a:pt x="48565" y="71165"/>
                    <a:pt x="48081" y="71219"/>
                    <a:pt x="47606" y="71317"/>
                  </a:cubicBezTo>
                  <a:cubicBezTo>
                    <a:pt x="47642" y="67159"/>
                    <a:pt x="50816" y="65081"/>
                    <a:pt x="53992" y="65081"/>
                  </a:cubicBezTo>
                  <a:close/>
                  <a:moveTo>
                    <a:pt x="7148" y="65122"/>
                  </a:moveTo>
                  <a:cubicBezTo>
                    <a:pt x="10323" y="65122"/>
                    <a:pt x="13498" y="67201"/>
                    <a:pt x="13538" y="71362"/>
                  </a:cubicBezTo>
                  <a:cubicBezTo>
                    <a:pt x="13060" y="71257"/>
                    <a:pt x="12578" y="71206"/>
                    <a:pt x="12099" y="71206"/>
                  </a:cubicBezTo>
                  <a:cubicBezTo>
                    <a:pt x="10245" y="71206"/>
                    <a:pt x="8446" y="71973"/>
                    <a:pt x="7150" y="73369"/>
                  </a:cubicBezTo>
                  <a:lnTo>
                    <a:pt x="7150" y="73360"/>
                  </a:lnTo>
                  <a:cubicBezTo>
                    <a:pt x="5875" y="71988"/>
                    <a:pt x="4096" y="71209"/>
                    <a:pt x="2226" y="71209"/>
                  </a:cubicBezTo>
                  <a:cubicBezTo>
                    <a:pt x="2216" y="71209"/>
                    <a:pt x="2205" y="71210"/>
                    <a:pt x="2194" y="71210"/>
                  </a:cubicBezTo>
                  <a:cubicBezTo>
                    <a:pt x="1711" y="71210"/>
                    <a:pt x="1227" y="71254"/>
                    <a:pt x="752" y="71362"/>
                  </a:cubicBezTo>
                  <a:cubicBezTo>
                    <a:pt x="792" y="67203"/>
                    <a:pt x="3970" y="65122"/>
                    <a:pt x="7148" y="65122"/>
                  </a:cubicBezTo>
                  <a:close/>
                  <a:moveTo>
                    <a:pt x="30463" y="65122"/>
                  </a:moveTo>
                  <a:cubicBezTo>
                    <a:pt x="33638" y="65122"/>
                    <a:pt x="36813" y="67201"/>
                    <a:pt x="36854" y="71362"/>
                  </a:cubicBezTo>
                  <a:cubicBezTo>
                    <a:pt x="36375" y="71257"/>
                    <a:pt x="35893" y="71206"/>
                    <a:pt x="35414" y="71206"/>
                  </a:cubicBezTo>
                  <a:cubicBezTo>
                    <a:pt x="33560" y="71206"/>
                    <a:pt x="31761" y="71973"/>
                    <a:pt x="30465" y="73369"/>
                  </a:cubicBezTo>
                  <a:lnTo>
                    <a:pt x="30465" y="73360"/>
                  </a:lnTo>
                  <a:cubicBezTo>
                    <a:pt x="29191" y="71988"/>
                    <a:pt x="27412" y="71209"/>
                    <a:pt x="25542" y="71209"/>
                  </a:cubicBezTo>
                  <a:cubicBezTo>
                    <a:pt x="25531" y="71209"/>
                    <a:pt x="25520" y="71210"/>
                    <a:pt x="25510" y="71210"/>
                  </a:cubicBezTo>
                  <a:cubicBezTo>
                    <a:pt x="25026" y="71210"/>
                    <a:pt x="24542" y="71254"/>
                    <a:pt x="24067" y="71362"/>
                  </a:cubicBezTo>
                  <a:cubicBezTo>
                    <a:pt x="24107" y="67203"/>
                    <a:pt x="27285" y="65122"/>
                    <a:pt x="30463" y="65122"/>
                  </a:cubicBezTo>
                  <a:close/>
                  <a:moveTo>
                    <a:pt x="129608" y="71351"/>
                  </a:moveTo>
                  <a:cubicBezTo>
                    <a:pt x="130035" y="71351"/>
                    <a:pt x="130466" y="71390"/>
                    <a:pt x="130894" y="71469"/>
                  </a:cubicBezTo>
                  <a:cubicBezTo>
                    <a:pt x="129908" y="72634"/>
                    <a:pt x="129326" y="74140"/>
                    <a:pt x="129415" y="75726"/>
                  </a:cubicBezTo>
                  <a:lnTo>
                    <a:pt x="129406" y="75744"/>
                  </a:lnTo>
                  <a:cubicBezTo>
                    <a:pt x="128156" y="74440"/>
                    <a:pt x="126397" y="73602"/>
                    <a:pt x="124528" y="73602"/>
                  </a:cubicBezTo>
                  <a:cubicBezTo>
                    <a:pt x="124509" y="73602"/>
                    <a:pt x="124489" y="73602"/>
                    <a:pt x="124469" y="73602"/>
                  </a:cubicBezTo>
                  <a:cubicBezTo>
                    <a:pt x="124450" y="73602"/>
                    <a:pt x="124430" y="73602"/>
                    <a:pt x="124410" y="73602"/>
                  </a:cubicBezTo>
                  <a:cubicBezTo>
                    <a:pt x="122541" y="73602"/>
                    <a:pt x="120773" y="74440"/>
                    <a:pt x="119532" y="75744"/>
                  </a:cubicBezTo>
                  <a:cubicBezTo>
                    <a:pt x="119613" y="74149"/>
                    <a:pt x="119030" y="72652"/>
                    <a:pt x="118045" y="71469"/>
                  </a:cubicBezTo>
                  <a:cubicBezTo>
                    <a:pt x="118473" y="71390"/>
                    <a:pt x="118903" y="71351"/>
                    <a:pt x="119331" y="71351"/>
                  </a:cubicBezTo>
                  <a:cubicBezTo>
                    <a:pt x="121264" y="71351"/>
                    <a:pt x="123134" y="72148"/>
                    <a:pt x="124469" y="73593"/>
                  </a:cubicBezTo>
                  <a:cubicBezTo>
                    <a:pt x="125805" y="72148"/>
                    <a:pt x="127675" y="71351"/>
                    <a:pt x="129608" y="71351"/>
                  </a:cubicBezTo>
                  <a:close/>
                  <a:moveTo>
                    <a:pt x="48843" y="71540"/>
                  </a:moveTo>
                  <a:cubicBezTo>
                    <a:pt x="50782" y="71540"/>
                    <a:pt x="52650" y="72343"/>
                    <a:pt x="53995" y="73790"/>
                  </a:cubicBezTo>
                  <a:cubicBezTo>
                    <a:pt x="53975" y="73790"/>
                    <a:pt x="53956" y="73790"/>
                    <a:pt x="53936" y="73790"/>
                  </a:cubicBezTo>
                  <a:cubicBezTo>
                    <a:pt x="52067" y="73790"/>
                    <a:pt x="50299" y="74628"/>
                    <a:pt x="49058" y="75932"/>
                  </a:cubicBezTo>
                  <a:cubicBezTo>
                    <a:pt x="49138" y="74337"/>
                    <a:pt x="48556" y="72840"/>
                    <a:pt x="47561" y="71658"/>
                  </a:cubicBezTo>
                  <a:cubicBezTo>
                    <a:pt x="47989" y="71579"/>
                    <a:pt x="48418" y="71540"/>
                    <a:pt x="48843" y="71540"/>
                  </a:cubicBezTo>
                  <a:close/>
                  <a:moveTo>
                    <a:pt x="59141" y="71540"/>
                  </a:moveTo>
                  <a:cubicBezTo>
                    <a:pt x="59566" y="71540"/>
                    <a:pt x="59994" y="71579"/>
                    <a:pt x="60420" y="71658"/>
                  </a:cubicBezTo>
                  <a:cubicBezTo>
                    <a:pt x="59425" y="72840"/>
                    <a:pt x="58843" y="74346"/>
                    <a:pt x="58932" y="75932"/>
                  </a:cubicBezTo>
                  <a:cubicBezTo>
                    <a:pt x="57682" y="74628"/>
                    <a:pt x="55914" y="73790"/>
                    <a:pt x="54054" y="73790"/>
                  </a:cubicBezTo>
                  <a:cubicBezTo>
                    <a:pt x="54034" y="73790"/>
                    <a:pt x="54015" y="73790"/>
                    <a:pt x="53995" y="73790"/>
                  </a:cubicBezTo>
                  <a:cubicBezTo>
                    <a:pt x="55332" y="72343"/>
                    <a:pt x="57206" y="71540"/>
                    <a:pt x="59141" y="71540"/>
                  </a:cubicBezTo>
                  <a:close/>
                  <a:moveTo>
                    <a:pt x="112810" y="69495"/>
                  </a:moveTo>
                  <a:cubicBezTo>
                    <a:pt x="115985" y="69495"/>
                    <a:pt x="119160" y="71574"/>
                    <a:pt x="119200" y="75735"/>
                  </a:cubicBezTo>
                  <a:cubicBezTo>
                    <a:pt x="118721" y="75630"/>
                    <a:pt x="118239" y="75578"/>
                    <a:pt x="117760" y="75578"/>
                  </a:cubicBezTo>
                  <a:cubicBezTo>
                    <a:pt x="115909" y="75578"/>
                    <a:pt x="114116" y="76343"/>
                    <a:pt x="112821" y="77724"/>
                  </a:cubicBezTo>
                  <a:lnTo>
                    <a:pt x="112812" y="77733"/>
                  </a:lnTo>
                  <a:cubicBezTo>
                    <a:pt x="111530" y="76362"/>
                    <a:pt x="109738" y="75573"/>
                    <a:pt x="107856" y="75573"/>
                  </a:cubicBezTo>
                  <a:cubicBezTo>
                    <a:pt x="107373" y="75573"/>
                    <a:pt x="106889" y="75627"/>
                    <a:pt x="106414" y="75735"/>
                  </a:cubicBezTo>
                  <a:lnTo>
                    <a:pt x="106414" y="75735"/>
                  </a:lnTo>
                  <a:cubicBezTo>
                    <a:pt x="106454" y="71576"/>
                    <a:pt x="109632" y="69495"/>
                    <a:pt x="112810" y="69495"/>
                  </a:cubicBezTo>
                  <a:close/>
                  <a:moveTo>
                    <a:pt x="136139" y="69486"/>
                  </a:moveTo>
                  <a:cubicBezTo>
                    <a:pt x="139313" y="69486"/>
                    <a:pt x="142484" y="71562"/>
                    <a:pt x="142525" y="75717"/>
                  </a:cubicBezTo>
                  <a:lnTo>
                    <a:pt x="142516" y="75735"/>
                  </a:lnTo>
                  <a:cubicBezTo>
                    <a:pt x="142037" y="75630"/>
                    <a:pt x="141554" y="75578"/>
                    <a:pt x="141075" y="75578"/>
                  </a:cubicBezTo>
                  <a:cubicBezTo>
                    <a:pt x="139222" y="75578"/>
                    <a:pt x="137424" y="76345"/>
                    <a:pt x="136136" y="77733"/>
                  </a:cubicBezTo>
                  <a:cubicBezTo>
                    <a:pt x="134854" y="76362"/>
                    <a:pt x="133062" y="75573"/>
                    <a:pt x="131181" y="75573"/>
                  </a:cubicBezTo>
                  <a:cubicBezTo>
                    <a:pt x="130697" y="75573"/>
                    <a:pt x="130213" y="75627"/>
                    <a:pt x="129738" y="75735"/>
                  </a:cubicBezTo>
                  <a:cubicBezTo>
                    <a:pt x="129778" y="71569"/>
                    <a:pt x="132960" y="69486"/>
                    <a:pt x="136139" y="69486"/>
                  </a:cubicBezTo>
                  <a:close/>
                  <a:moveTo>
                    <a:pt x="42333" y="69686"/>
                  </a:moveTo>
                  <a:cubicBezTo>
                    <a:pt x="45509" y="69686"/>
                    <a:pt x="48686" y="71765"/>
                    <a:pt x="48726" y="75923"/>
                  </a:cubicBezTo>
                  <a:cubicBezTo>
                    <a:pt x="48248" y="75818"/>
                    <a:pt x="47765" y="75767"/>
                    <a:pt x="47287" y="75767"/>
                  </a:cubicBezTo>
                  <a:cubicBezTo>
                    <a:pt x="45433" y="75767"/>
                    <a:pt x="43633" y="76534"/>
                    <a:pt x="42337" y="77930"/>
                  </a:cubicBezTo>
                  <a:cubicBezTo>
                    <a:pt x="41056" y="76550"/>
                    <a:pt x="39264" y="75770"/>
                    <a:pt x="37382" y="75770"/>
                  </a:cubicBezTo>
                  <a:cubicBezTo>
                    <a:pt x="36898" y="75770"/>
                    <a:pt x="36415" y="75815"/>
                    <a:pt x="35940" y="75923"/>
                  </a:cubicBezTo>
                  <a:cubicBezTo>
                    <a:pt x="35980" y="71765"/>
                    <a:pt x="39156" y="69686"/>
                    <a:pt x="42333" y="69686"/>
                  </a:cubicBezTo>
                  <a:close/>
                  <a:moveTo>
                    <a:pt x="65651" y="69683"/>
                  </a:moveTo>
                  <a:cubicBezTo>
                    <a:pt x="68826" y="69683"/>
                    <a:pt x="72001" y="71762"/>
                    <a:pt x="72041" y="75923"/>
                  </a:cubicBezTo>
                  <a:cubicBezTo>
                    <a:pt x="71563" y="75818"/>
                    <a:pt x="71081" y="75767"/>
                    <a:pt x="70602" y="75767"/>
                  </a:cubicBezTo>
                  <a:cubicBezTo>
                    <a:pt x="68748" y="75767"/>
                    <a:pt x="66949" y="76534"/>
                    <a:pt x="65653" y="77930"/>
                  </a:cubicBezTo>
                  <a:cubicBezTo>
                    <a:pt x="64371" y="76550"/>
                    <a:pt x="62579" y="75770"/>
                    <a:pt x="60697" y="75770"/>
                  </a:cubicBezTo>
                  <a:cubicBezTo>
                    <a:pt x="60214" y="75770"/>
                    <a:pt x="59730" y="75815"/>
                    <a:pt x="59255" y="75923"/>
                  </a:cubicBezTo>
                  <a:cubicBezTo>
                    <a:pt x="59295" y="71764"/>
                    <a:pt x="62473" y="69683"/>
                    <a:pt x="65651" y="69683"/>
                  </a:cubicBezTo>
                  <a:close/>
                  <a:moveTo>
                    <a:pt x="82884" y="1"/>
                  </a:moveTo>
                  <a:cubicBezTo>
                    <a:pt x="82642" y="699"/>
                    <a:pt x="82534" y="1434"/>
                    <a:pt x="82579" y="2178"/>
                  </a:cubicBezTo>
                  <a:cubicBezTo>
                    <a:pt x="81329" y="875"/>
                    <a:pt x="79570" y="36"/>
                    <a:pt x="77701" y="36"/>
                  </a:cubicBezTo>
                  <a:cubicBezTo>
                    <a:pt x="77681" y="36"/>
                    <a:pt x="77661" y="36"/>
                    <a:pt x="77642" y="36"/>
                  </a:cubicBezTo>
                  <a:cubicBezTo>
                    <a:pt x="77622" y="36"/>
                    <a:pt x="77602" y="36"/>
                    <a:pt x="77582" y="36"/>
                  </a:cubicBezTo>
                  <a:cubicBezTo>
                    <a:pt x="73834" y="36"/>
                    <a:pt x="70494" y="3399"/>
                    <a:pt x="70948" y="7160"/>
                  </a:cubicBezTo>
                  <a:cubicBezTo>
                    <a:pt x="71458" y="7046"/>
                    <a:pt x="71971" y="6991"/>
                    <a:pt x="72481" y="6991"/>
                  </a:cubicBezTo>
                  <a:cubicBezTo>
                    <a:pt x="74418" y="6991"/>
                    <a:pt x="76294" y="7793"/>
                    <a:pt x="77642" y="9248"/>
                  </a:cubicBezTo>
                  <a:cubicBezTo>
                    <a:pt x="77624" y="9248"/>
                    <a:pt x="77606" y="9248"/>
                    <a:pt x="77587" y="9248"/>
                  </a:cubicBezTo>
                  <a:cubicBezTo>
                    <a:pt x="75529" y="9248"/>
                    <a:pt x="73607" y="10256"/>
                    <a:pt x="72355" y="11784"/>
                  </a:cubicBezTo>
                  <a:cubicBezTo>
                    <a:pt x="72756" y="8058"/>
                    <a:pt x="69443" y="4740"/>
                    <a:pt x="65721" y="4740"/>
                  </a:cubicBezTo>
                  <a:cubicBezTo>
                    <a:pt x="65701" y="4740"/>
                    <a:pt x="65682" y="4740"/>
                    <a:pt x="65662" y="4741"/>
                  </a:cubicBezTo>
                  <a:cubicBezTo>
                    <a:pt x="65642" y="4740"/>
                    <a:pt x="65622" y="4740"/>
                    <a:pt x="65602" y="4740"/>
                  </a:cubicBezTo>
                  <a:cubicBezTo>
                    <a:pt x="63733" y="4740"/>
                    <a:pt x="61966" y="5570"/>
                    <a:pt x="60724" y="6873"/>
                  </a:cubicBezTo>
                  <a:cubicBezTo>
                    <a:pt x="60760" y="6138"/>
                    <a:pt x="60662" y="5395"/>
                    <a:pt x="60420" y="4696"/>
                  </a:cubicBezTo>
                  <a:lnTo>
                    <a:pt x="60043" y="4696"/>
                  </a:lnTo>
                  <a:cubicBezTo>
                    <a:pt x="60276" y="5395"/>
                    <a:pt x="60393" y="6130"/>
                    <a:pt x="60393" y="6864"/>
                  </a:cubicBezTo>
                  <a:cubicBezTo>
                    <a:pt x="59920" y="6762"/>
                    <a:pt x="59442" y="6713"/>
                    <a:pt x="58969" y="6713"/>
                  </a:cubicBezTo>
                  <a:cubicBezTo>
                    <a:pt x="57110" y="6713"/>
                    <a:pt x="55305" y="7479"/>
                    <a:pt x="54013" y="8871"/>
                  </a:cubicBezTo>
                  <a:cubicBezTo>
                    <a:pt x="52732" y="7492"/>
                    <a:pt x="50939" y="6712"/>
                    <a:pt x="49058" y="6712"/>
                  </a:cubicBezTo>
                  <a:cubicBezTo>
                    <a:pt x="48574" y="6712"/>
                    <a:pt x="48090" y="6766"/>
                    <a:pt x="47615" y="6864"/>
                  </a:cubicBezTo>
                  <a:cubicBezTo>
                    <a:pt x="47615" y="6130"/>
                    <a:pt x="47732" y="5395"/>
                    <a:pt x="47965" y="4696"/>
                  </a:cubicBezTo>
                  <a:lnTo>
                    <a:pt x="47588" y="4696"/>
                  </a:lnTo>
                  <a:cubicBezTo>
                    <a:pt x="47346" y="5395"/>
                    <a:pt x="47248" y="6138"/>
                    <a:pt x="47284" y="6873"/>
                  </a:cubicBezTo>
                  <a:cubicBezTo>
                    <a:pt x="46049" y="5577"/>
                    <a:pt x="44293" y="4740"/>
                    <a:pt x="42434" y="4740"/>
                  </a:cubicBezTo>
                  <a:cubicBezTo>
                    <a:pt x="42405" y="4740"/>
                    <a:pt x="42376" y="4740"/>
                    <a:pt x="42346" y="4741"/>
                  </a:cubicBezTo>
                  <a:cubicBezTo>
                    <a:pt x="42319" y="4740"/>
                    <a:pt x="42291" y="4740"/>
                    <a:pt x="42263" y="4740"/>
                  </a:cubicBezTo>
                  <a:cubicBezTo>
                    <a:pt x="40287" y="4740"/>
                    <a:pt x="38431" y="5684"/>
                    <a:pt x="37185" y="7124"/>
                  </a:cubicBezTo>
                  <a:cubicBezTo>
                    <a:pt x="37480" y="3457"/>
                    <a:pt x="34193" y="233"/>
                    <a:pt x="30519" y="233"/>
                  </a:cubicBezTo>
                  <a:cubicBezTo>
                    <a:pt x="30504" y="233"/>
                    <a:pt x="30489" y="233"/>
                    <a:pt x="30474" y="234"/>
                  </a:cubicBezTo>
                  <a:cubicBezTo>
                    <a:pt x="30454" y="233"/>
                    <a:pt x="30434" y="233"/>
                    <a:pt x="30415" y="233"/>
                  </a:cubicBezTo>
                  <a:cubicBezTo>
                    <a:pt x="28546" y="233"/>
                    <a:pt x="26787" y="1072"/>
                    <a:pt x="25536" y="2375"/>
                  </a:cubicBezTo>
                  <a:cubicBezTo>
                    <a:pt x="25581" y="1640"/>
                    <a:pt x="25474" y="897"/>
                    <a:pt x="25232" y="198"/>
                  </a:cubicBezTo>
                  <a:lnTo>
                    <a:pt x="24864" y="198"/>
                  </a:lnTo>
                  <a:cubicBezTo>
                    <a:pt x="25088" y="897"/>
                    <a:pt x="25214" y="1631"/>
                    <a:pt x="25214" y="2366"/>
                  </a:cubicBezTo>
                  <a:cubicBezTo>
                    <a:pt x="24739" y="2264"/>
                    <a:pt x="24260" y="2214"/>
                    <a:pt x="23785" y="2214"/>
                  </a:cubicBezTo>
                  <a:cubicBezTo>
                    <a:pt x="21922" y="2214"/>
                    <a:pt x="20117" y="2981"/>
                    <a:pt x="18825" y="4373"/>
                  </a:cubicBezTo>
                  <a:cubicBezTo>
                    <a:pt x="17544" y="2993"/>
                    <a:pt x="15752" y="2214"/>
                    <a:pt x="13870" y="2214"/>
                  </a:cubicBezTo>
                  <a:cubicBezTo>
                    <a:pt x="13386" y="2214"/>
                    <a:pt x="12902" y="2268"/>
                    <a:pt x="12427" y="2366"/>
                  </a:cubicBezTo>
                  <a:cubicBezTo>
                    <a:pt x="12427" y="1631"/>
                    <a:pt x="12544" y="897"/>
                    <a:pt x="12777" y="198"/>
                  </a:cubicBezTo>
                  <a:lnTo>
                    <a:pt x="12382" y="198"/>
                  </a:lnTo>
                  <a:cubicBezTo>
                    <a:pt x="12141" y="897"/>
                    <a:pt x="12042" y="1640"/>
                    <a:pt x="12078" y="2375"/>
                  </a:cubicBezTo>
                  <a:cubicBezTo>
                    <a:pt x="10836" y="1072"/>
                    <a:pt x="9069" y="233"/>
                    <a:pt x="7200" y="233"/>
                  </a:cubicBezTo>
                  <a:cubicBezTo>
                    <a:pt x="7180" y="233"/>
                    <a:pt x="7160" y="233"/>
                    <a:pt x="7141" y="234"/>
                  </a:cubicBezTo>
                  <a:cubicBezTo>
                    <a:pt x="7126" y="233"/>
                    <a:pt x="7111" y="233"/>
                    <a:pt x="7096" y="233"/>
                  </a:cubicBezTo>
                  <a:cubicBezTo>
                    <a:pt x="3342" y="233"/>
                    <a:pt x="1" y="3600"/>
                    <a:pt x="456" y="7366"/>
                  </a:cubicBezTo>
                  <a:cubicBezTo>
                    <a:pt x="966" y="7252"/>
                    <a:pt x="1482" y="7196"/>
                    <a:pt x="1994" y="7196"/>
                  </a:cubicBezTo>
                  <a:cubicBezTo>
                    <a:pt x="3926" y="7196"/>
                    <a:pt x="5804" y="7993"/>
                    <a:pt x="7149" y="9445"/>
                  </a:cubicBezTo>
                  <a:lnTo>
                    <a:pt x="7149" y="9445"/>
                  </a:lnTo>
                  <a:cubicBezTo>
                    <a:pt x="7147" y="9445"/>
                    <a:pt x="7144" y="9445"/>
                    <a:pt x="7141" y="9445"/>
                  </a:cubicBezTo>
                  <a:cubicBezTo>
                    <a:pt x="7121" y="9445"/>
                    <a:pt x="7101" y="9445"/>
                    <a:pt x="7081" y="9445"/>
                  </a:cubicBezTo>
                  <a:cubicBezTo>
                    <a:pt x="3333" y="9445"/>
                    <a:pt x="1" y="12816"/>
                    <a:pt x="456" y="16569"/>
                  </a:cubicBezTo>
                  <a:cubicBezTo>
                    <a:pt x="961" y="16457"/>
                    <a:pt x="1471" y="16403"/>
                    <a:pt x="1977" y="16403"/>
                  </a:cubicBezTo>
                  <a:cubicBezTo>
                    <a:pt x="3909" y="16403"/>
                    <a:pt x="5782" y="17198"/>
                    <a:pt x="7132" y="18647"/>
                  </a:cubicBezTo>
                  <a:cubicBezTo>
                    <a:pt x="7112" y="18647"/>
                    <a:pt x="7092" y="18647"/>
                    <a:pt x="7072" y="18647"/>
                  </a:cubicBezTo>
                  <a:cubicBezTo>
                    <a:pt x="3333" y="18647"/>
                    <a:pt x="1" y="22009"/>
                    <a:pt x="456" y="25771"/>
                  </a:cubicBezTo>
                  <a:cubicBezTo>
                    <a:pt x="965" y="25657"/>
                    <a:pt x="1479" y="25602"/>
                    <a:pt x="1989" y="25602"/>
                  </a:cubicBezTo>
                  <a:cubicBezTo>
                    <a:pt x="3926" y="25602"/>
                    <a:pt x="5802" y="26404"/>
                    <a:pt x="7150" y="27859"/>
                  </a:cubicBezTo>
                  <a:cubicBezTo>
                    <a:pt x="8483" y="26416"/>
                    <a:pt x="10349" y="25613"/>
                    <a:pt x="12278" y="25613"/>
                  </a:cubicBezTo>
                  <a:cubicBezTo>
                    <a:pt x="12709" y="25613"/>
                    <a:pt x="13143" y="25653"/>
                    <a:pt x="13574" y="25735"/>
                  </a:cubicBezTo>
                  <a:cubicBezTo>
                    <a:pt x="12580" y="26909"/>
                    <a:pt x="11997" y="28414"/>
                    <a:pt x="12087" y="30000"/>
                  </a:cubicBezTo>
                  <a:cubicBezTo>
                    <a:pt x="10837" y="28697"/>
                    <a:pt x="9069" y="27867"/>
                    <a:pt x="7209" y="27867"/>
                  </a:cubicBezTo>
                  <a:cubicBezTo>
                    <a:pt x="7189" y="27867"/>
                    <a:pt x="7169" y="27867"/>
                    <a:pt x="7150" y="27868"/>
                  </a:cubicBezTo>
                  <a:cubicBezTo>
                    <a:pt x="7130" y="27867"/>
                    <a:pt x="7110" y="27867"/>
                    <a:pt x="7090" y="27867"/>
                  </a:cubicBezTo>
                  <a:cubicBezTo>
                    <a:pt x="3342" y="27867"/>
                    <a:pt x="1" y="31230"/>
                    <a:pt x="456" y="34991"/>
                  </a:cubicBezTo>
                  <a:cubicBezTo>
                    <a:pt x="968" y="34875"/>
                    <a:pt x="1485" y="34819"/>
                    <a:pt x="1999" y="34819"/>
                  </a:cubicBezTo>
                  <a:cubicBezTo>
                    <a:pt x="3903" y="34819"/>
                    <a:pt x="5755" y="35598"/>
                    <a:pt x="7096" y="37016"/>
                  </a:cubicBezTo>
                  <a:cubicBezTo>
                    <a:pt x="3341" y="37016"/>
                    <a:pt x="8" y="40377"/>
                    <a:pt x="456" y="44140"/>
                  </a:cubicBezTo>
                  <a:cubicBezTo>
                    <a:pt x="968" y="44025"/>
                    <a:pt x="1485" y="43970"/>
                    <a:pt x="1997" y="43970"/>
                  </a:cubicBezTo>
                  <a:cubicBezTo>
                    <a:pt x="3931" y="43970"/>
                    <a:pt x="5804" y="44767"/>
                    <a:pt x="7150" y="46219"/>
                  </a:cubicBezTo>
                  <a:cubicBezTo>
                    <a:pt x="8485" y="44773"/>
                    <a:pt x="10355" y="43977"/>
                    <a:pt x="12288" y="43977"/>
                  </a:cubicBezTo>
                  <a:cubicBezTo>
                    <a:pt x="12715" y="43977"/>
                    <a:pt x="13146" y="44016"/>
                    <a:pt x="13574" y="44095"/>
                  </a:cubicBezTo>
                  <a:cubicBezTo>
                    <a:pt x="12580" y="45278"/>
                    <a:pt x="11997" y="46774"/>
                    <a:pt x="12087" y="48369"/>
                  </a:cubicBezTo>
                  <a:cubicBezTo>
                    <a:pt x="10837" y="47066"/>
                    <a:pt x="9069" y="46227"/>
                    <a:pt x="7208" y="46227"/>
                  </a:cubicBezTo>
                  <a:cubicBezTo>
                    <a:pt x="7189" y="46227"/>
                    <a:pt x="7169" y="46228"/>
                    <a:pt x="7150" y="46228"/>
                  </a:cubicBezTo>
                  <a:cubicBezTo>
                    <a:pt x="7130" y="46228"/>
                    <a:pt x="7110" y="46227"/>
                    <a:pt x="7090" y="46227"/>
                  </a:cubicBezTo>
                  <a:cubicBezTo>
                    <a:pt x="3342" y="46227"/>
                    <a:pt x="1" y="49590"/>
                    <a:pt x="456" y="53351"/>
                  </a:cubicBezTo>
                  <a:cubicBezTo>
                    <a:pt x="966" y="53237"/>
                    <a:pt x="1482" y="53181"/>
                    <a:pt x="1993" y="53181"/>
                  </a:cubicBezTo>
                  <a:cubicBezTo>
                    <a:pt x="3922" y="53181"/>
                    <a:pt x="5795" y="53978"/>
                    <a:pt x="7141" y="55430"/>
                  </a:cubicBezTo>
                  <a:cubicBezTo>
                    <a:pt x="7121" y="55430"/>
                    <a:pt x="7101" y="55430"/>
                    <a:pt x="7081" y="55430"/>
                  </a:cubicBezTo>
                  <a:cubicBezTo>
                    <a:pt x="3333" y="55430"/>
                    <a:pt x="1" y="58792"/>
                    <a:pt x="456" y="62554"/>
                  </a:cubicBezTo>
                  <a:cubicBezTo>
                    <a:pt x="968" y="62439"/>
                    <a:pt x="1485" y="62383"/>
                    <a:pt x="1997" y="62383"/>
                  </a:cubicBezTo>
                  <a:cubicBezTo>
                    <a:pt x="3931" y="62383"/>
                    <a:pt x="5804" y="63180"/>
                    <a:pt x="7150" y="64633"/>
                  </a:cubicBezTo>
                  <a:cubicBezTo>
                    <a:pt x="8485" y="63187"/>
                    <a:pt x="10355" y="62390"/>
                    <a:pt x="12288" y="62390"/>
                  </a:cubicBezTo>
                  <a:cubicBezTo>
                    <a:pt x="12715" y="62390"/>
                    <a:pt x="13146" y="62429"/>
                    <a:pt x="13574" y="62509"/>
                  </a:cubicBezTo>
                  <a:cubicBezTo>
                    <a:pt x="12580" y="63692"/>
                    <a:pt x="11997" y="65188"/>
                    <a:pt x="12087" y="66783"/>
                  </a:cubicBezTo>
                  <a:cubicBezTo>
                    <a:pt x="10837" y="65480"/>
                    <a:pt x="9069" y="64641"/>
                    <a:pt x="7208" y="64641"/>
                  </a:cubicBezTo>
                  <a:cubicBezTo>
                    <a:pt x="7189" y="64641"/>
                    <a:pt x="7169" y="64641"/>
                    <a:pt x="7150" y="64642"/>
                  </a:cubicBezTo>
                  <a:cubicBezTo>
                    <a:pt x="7130" y="64641"/>
                    <a:pt x="7110" y="64641"/>
                    <a:pt x="7090" y="64641"/>
                  </a:cubicBezTo>
                  <a:cubicBezTo>
                    <a:pt x="3342" y="64641"/>
                    <a:pt x="1" y="68004"/>
                    <a:pt x="456" y="71765"/>
                  </a:cubicBezTo>
                  <a:cubicBezTo>
                    <a:pt x="965" y="71651"/>
                    <a:pt x="1479" y="71596"/>
                    <a:pt x="1989" y="71596"/>
                  </a:cubicBezTo>
                  <a:cubicBezTo>
                    <a:pt x="3926" y="71596"/>
                    <a:pt x="5802" y="72399"/>
                    <a:pt x="7150" y="73853"/>
                  </a:cubicBezTo>
                  <a:cubicBezTo>
                    <a:pt x="8483" y="72402"/>
                    <a:pt x="10349" y="71599"/>
                    <a:pt x="12279" y="71599"/>
                  </a:cubicBezTo>
                  <a:cubicBezTo>
                    <a:pt x="12709" y="71599"/>
                    <a:pt x="13143" y="71639"/>
                    <a:pt x="13574" y="71720"/>
                  </a:cubicBezTo>
                  <a:cubicBezTo>
                    <a:pt x="13037" y="72348"/>
                    <a:pt x="12624" y="73082"/>
                    <a:pt x="12365" y="73862"/>
                  </a:cubicBezTo>
                  <a:lnTo>
                    <a:pt x="12741" y="73862"/>
                  </a:lnTo>
                  <a:cubicBezTo>
                    <a:pt x="13637" y="71119"/>
                    <a:pt x="16222" y="69746"/>
                    <a:pt x="18806" y="69746"/>
                  </a:cubicBezTo>
                  <a:cubicBezTo>
                    <a:pt x="21388" y="69746"/>
                    <a:pt x="23969" y="71117"/>
                    <a:pt x="24864" y="73862"/>
                  </a:cubicBezTo>
                  <a:lnTo>
                    <a:pt x="25241" y="73862"/>
                  </a:lnTo>
                  <a:cubicBezTo>
                    <a:pt x="24981" y="73073"/>
                    <a:pt x="24569" y="72339"/>
                    <a:pt x="24031" y="71702"/>
                  </a:cubicBezTo>
                  <a:cubicBezTo>
                    <a:pt x="24457" y="71623"/>
                    <a:pt x="24885" y="71585"/>
                    <a:pt x="25310" y="71585"/>
                  </a:cubicBezTo>
                  <a:cubicBezTo>
                    <a:pt x="27245" y="71585"/>
                    <a:pt x="29120" y="72387"/>
                    <a:pt x="30465" y="73835"/>
                  </a:cubicBezTo>
                  <a:cubicBezTo>
                    <a:pt x="31802" y="72382"/>
                    <a:pt x="33677" y="71582"/>
                    <a:pt x="35611" y="71582"/>
                  </a:cubicBezTo>
                  <a:cubicBezTo>
                    <a:pt x="36087" y="71582"/>
                    <a:pt x="36566" y="71630"/>
                    <a:pt x="37042" y="71729"/>
                  </a:cubicBezTo>
                  <a:cubicBezTo>
                    <a:pt x="36011" y="72993"/>
                    <a:pt x="35438" y="74615"/>
                    <a:pt x="35644" y="76308"/>
                  </a:cubicBezTo>
                  <a:cubicBezTo>
                    <a:pt x="36151" y="76194"/>
                    <a:pt x="36664" y="76139"/>
                    <a:pt x="37173" y="76139"/>
                  </a:cubicBezTo>
                  <a:cubicBezTo>
                    <a:pt x="39108" y="76139"/>
                    <a:pt x="40989" y="76942"/>
                    <a:pt x="42337" y="78396"/>
                  </a:cubicBezTo>
                  <a:cubicBezTo>
                    <a:pt x="43675" y="76948"/>
                    <a:pt x="45548" y="76146"/>
                    <a:pt x="47484" y="76146"/>
                  </a:cubicBezTo>
                  <a:cubicBezTo>
                    <a:pt x="47908" y="76146"/>
                    <a:pt x="48336" y="76184"/>
                    <a:pt x="48762" y="76263"/>
                  </a:cubicBezTo>
                  <a:cubicBezTo>
                    <a:pt x="48224" y="76899"/>
                    <a:pt x="47812" y="77625"/>
                    <a:pt x="47552" y="78414"/>
                  </a:cubicBezTo>
                  <a:lnTo>
                    <a:pt x="47929" y="78414"/>
                  </a:lnTo>
                  <a:cubicBezTo>
                    <a:pt x="48825" y="75666"/>
                    <a:pt x="51408" y="74291"/>
                    <a:pt x="53990" y="74291"/>
                  </a:cubicBezTo>
                  <a:cubicBezTo>
                    <a:pt x="56571" y="74291"/>
                    <a:pt x="59152" y="75664"/>
                    <a:pt x="60052" y="78414"/>
                  </a:cubicBezTo>
                  <a:lnTo>
                    <a:pt x="60438" y="78414"/>
                  </a:lnTo>
                  <a:cubicBezTo>
                    <a:pt x="60169" y="77625"/>
                    <a:pt x="59766" y="76891"/>
                    <a:pt x="59228" y="76263"/>
                  </a:cubicBezTo>
                  <a:cubicBezTo>
                    <a:pt x="59656" y="76184"/>
                    <a:pt x="60087" y="76145"/>
                    <a:pt x="60514" y="76145"/>
                  </a:cubicBezTo>
                  <a:cubicBezTo>
                    <a:pt x="62447" y="76145"/>
                    <a:pt x="64319" y="76941"/>
                    <a:pt x="65662" y="78387"/>
                  </a:cubicBezTo>
                  <a:cubicBezTo>
                    <a:pt x="67002" y="76933"/>
                    <a:pt x="68877" y="76130"/>
                    <a:pt x="70814" y="76130"/>
                  </a:cubicBezTo>
                  <a:cubicBezTo>
                    <a:pt x="71323" y="76130"/>
                    <a:pt x="71837" y="76185"/>
                    <a:pt x="72346" y="76299"/>
                  </a:cubicBezTo>
                  <a:cubicBezTo>
                    <a:pt x="72801" y="72547"/>
                    <a:pt x="69460" y="69175"/>
                    <a:pt x="65712" y="69175"/>
                  </a:cubicBezTo>
                  <a:cubicBezTo>
                    <a:pt x="65698" y="69175"/>
                    <a:pt x="65684" y="69175"/>
                    <a:pt x="65669" y="69175"/>
                  </a:cubicBezTo>
                  <a:lnTo>
                    <a:pt x="65669" y="69175"/>
                  </a:lnTo>
                  <a:cubicBezTo>
                    <a:pt x="67009" y="67731"/>
                    <a:pt x="68871" y="66936"/>
                    <a:pt x="70797" y="66936"/>
                  </a:cubicBezTo>
                  <a:cubicBezTo>
                    <a:pt x="71279" y="66936"/>
                    <a:pt x="71765" y="66986"/>
                    <a:pt x="72248" y="67088"/>
                  </a:cubicBezTo>
                  <a:cubicBezTo>
                    <a:pt x="71271" y="68333"/>
                    <a:pt x="70742" y="69901"/>
                    <a:pt x="70939" y="71559"/>
                  </a:cubicBezTo>
                  <a:cubicBezTo>
                    <a:pt x="71452" y="71445"/>
                    <a:pt x="71968" y="71389"/>
                    <a:pt x="72480" y="71389"/>
                  </a:cubicBezTo>
                  <a:cubicBezTo>
                    <a:pt x="74414" y="71389"/>
                    <a:pt x="76287" y="72186"/>
                    <a:pt x="77633" y="73638"/>
                  </a:cubicBezTo>
                  <a:cubicBezTo>
                    <a:pt x="78970" y="72190"/>
                    <a:pt x="80844" y="71388"/>
                    <a:pt x="82779" y="71388"/>
                  </a:cubicBezTo>
                  <a:cubicBezTo>
                    <a:pt x="83204" y="71388"/>
                    <a:pt x="83632" y="71426"/>
                    <a:pt x="84057" y="71505"/>
                  </a:cubicBezTo>
                  <a:cubicBezTo>
                    <a:pt x="83520" y="72141"/>
                    <a:pt x="83108" y="72867"/>
                    <a:pt x="82848" y="73656"/>
                  </a:cubicBezTo>
                  <a:lnTo>
                    <a:pt x="83224" y="73656"/>
                  </a:lnTo>
                  <a:cubicBezTo>
                    <a:pt x="84120" y="70909"/>
                    <a:pt x="86703" y="69536"/>
                    <a:pt x="89286" y="69536"/>
                  </a:cubicBezTo>
                  <a:cubicBezTo>
                    <a:pt x="91869" y="69536"/>
                    <a:pt x="94452" y="70909"/>
                    <a:pt x="95348" y="73656"/>
                  </a:cubicBezTo>
                  <a:lnTo>
                    <a:pt x="95724" y="73656"/>
                  </a:lnTo>
                  <a:cubicBezTo>
                    <a:pt x="95464" y="72867"/>
                    <a:pt x="95052" y="72141"/>
                    <a:pt x="94514" y="71505"/>
                  </a:cubicBezTo>
                  <a:cubicBezTo>
                    <a:pt x="94942" y="71426"/>
                    <a:pt x="95371" y="71388"/>
                    <a:pt x="95797" y="71388"/>
                  </a:cubicBezTo>
                  <a:cubicBezTo>
                    <a:pt x="97737" y="71388"/>
                    <a:pt x="99611" y="72190"/>
                    <a:pt x="100948" y="73638"/>
                  </a:cubicBezTo>
                  <a:cubicBezTo>
                    <a:pt x="102293" y="72185"/>
                    <a:pt x="104163" y="71385"/>
                    <a:pt x="106095" y="71385"/>
                  </a:cubicBezTo>
                  <a:cubicBezTo>
                    <a:pt x="106570" y="71385"/>
                    <a:pt x="107049" y="71433"/>
                    <a:pt x="107525" y="71532"/>
                  </a:cubicBezTo>
                  <a:cubicBezTo>
                    <a:pt x="106495" y="72796"/>
                    <a:pt x="105921" y="74417"/>
                    <a:pt x="106127" y="76111"/>
                  </a:cubicBezTo>
                  <a:cubicBezTo>
                    <a:pt x="106637" y="75997"/>
                    <a:pt x="107150" y="75942"/>
                    <a:pt x="107660" y="75942"/>
                  </a:cubicBezTo>
                  <a:cubicBezTo>
                    <a:pt x="109597" y="75942"/>
                    <a:pt x="111473" y="76744"/>
                    <a:pt x="112821" y="78199"/>
                  </a:cubicBezTo>
                  <a:cubicBezTo>
                    <a:pt x="114158" y="76751"/>
                    <a:pt x="116031" y="75948"/>
                    <a:pt x="117967" y="75948"/>
                  </a:cubicBezTo>
                  <a:cubicBezTo>
                    <a:pt x="118392" y="75948"/>
                    <a:pt x="118820" y="75987"/>
                    <a:pt x="119245" y="76066"/>
                  </a:cubicBezTo>
                  <a:cubicBezTo>
                    <a:pt x="118708" y="76702"/>
                    <a:pt x="118295" y="77428"/>
                    <a:pt x="118036" y="78217"/>
                  </a:cubicBezTo>
                  <a:lnTo>
                    <a:pt x="118412" y="78217"/>
                  </a:lnTo>
                  <a:cubicBezTo>
                    <a:pt x="119308" y="75474"/>
                    <a:pt x="121893" y="74100"/>
                    <a:pt x="124477" y="74100"/>
                  </a:cubicBezTo>
                  <a:cubicBezTo>
                    <a:pt x="127059" y="74100"/>
                    <a:pt x="129640" y="75471"/>
                    <a:pt x="130536" y="78217"/>
                  </a:cubicBezTo>
                  <a:lnTo>
                    <a:pt x="130912" y="78217"/>
                  </a:lnTo>
                  <a:cubicBezTo>
                    <a:pt x="130652" y="77428"/>
                    <a:pt x="130240" y="76702"/>
                    <a:pt x="129702" y="76066"/>
                  </a:cubicBezTo>
                  <a:cubicBezTo>
                    <a:pt x="130130" y="75987"/>
                    <a:pt x="130558" y="75948"/>
                    <a:pt x="130984" y="75948"/>
                  </a:cubicBezTo>
                  <a:cubicBezTo>
                    <a:pt x="132922" y="75948"/>
                    <a:pt x="134791" y="76751"/>
                    <a:pt x="136136" y="78199"/>
                  </a:cubicBezTo>
                  <a:cubicBezTo>
                    <a:pt x="137484" y="76744"/>
                    <a:pt x="139360" y="75942"/>
                    <a:pt x="141292" y="75942"/>
                  </a:cubicBezTo>
                  <a:cubicBezTo>
                    <a:pt x="141801" y="75942"/>
                    <a:pt x="142313" y="75997"/>
                    <a:pt x="142820" y="76111"/>
                  </a:cubicBezTo>
                  <a:cubicBezTo>
                    <a:pt x="143275" y="72358"/>
                    <a:pt x="139935" y="68987"/>
                    <a:pt x="136195" y="68987"/>
                  </a:cubicBezTo>
                  <a:cubicBezTo>
                    <a:pt x="136175" y="68987"/>
                    <a:pt x="136156" y="68987"/>
                    <a:pt x="136136" y="68987"/>
                  </a:cubicBezTo>
                  <a:cubicBezTo>
                    <a:pt x="136116" y="68987"/>
                    <a:pt x="136096" y="68987"/>
                    <a:pt x="136077" y="68987"/>
                  </a:cubicBezTo>
                  <a:cubicBezTo>
                    <a:pt x="134208" y="68987"/>
                    <a:pt x="132440" y="69825"/>
                    <a:pt x="131199" y="71129"/>
                  </a:cubicBezTo>
                  <a:cubicBezTo>
                    <a:pt x="131279" y="69534"/>
                    <a:pt x="130697" y="68038"/>
                    <a:pt x="129702" y="66855"/>
                  </a:cubicBezTo>
                  <a:cubicBezTo>
                    <a:pt x="130132" y="66775"/>
                    <a:pt x="130564" y="66736"/>
                    <a:pt x="130992" y="66736"/>
                  </a:cubicBezTo>
                  <a:cubicBezTo>
                    <a:pt x="132927" y="66736"/>
                    <a:pt x="134793" y="67533"/>
                    <a:pt x="136136" y="68978"/>
                  </a:cubicBezTo>
                  <a:cubicBezTo>
                    <a:pt x="137482" y="67526"/>
                    <a:pt x="139354" y="66729"/>
                    <a:pt x="141284" y="66729"/>
                  </a:cubicBezTo>
                  <a:cubicBezTo>
                    <a:pt x="141795" y="66729"/>
                    <a:pt x="142310" y="66785"/>
                    <a:pt x="142820" y="66900"/>
                  </a:cubicBezTo>
                  <a:cubicBezTo>
                    <a:pt x="143276" y="63142"/>
                    <a:pt x="139935" y="59776"/>
                    <a:pt x="136189" y="59776"/>
                  </a:cubicBezTo>
                  <a:cubicBezTo>
                    <a:pt x="136175" y="59776"/>
                    <a:pt x="136160" y="59776"/>
                    <a:pt x="136145" y="59776"/>
                  </a:cubicBezTo>
                  <a:cubicBezTo>
                    <a:pt x="137492" y="58329"/>
                    <a:pt x="139362" y="57528"/>
                    <a:pt x="141292" y="57528"/>
                  </a:cubicBezTo>
                  <a:cubicBezTo>
                    <a:pt x="141800" y="57528"/>
                    <a:pt x="142312" y="57583"/>
                    <a:pt x="142820" y="57697"/>
                  </a:cubicBezTo>
                  <a:cubicBezTo>
                    <a:pt x="143275" y="53945"/>
                    <a:pt x="139935" y="50573"/>
                    <a:pt x="136195" y="50573"/>
                  </a:cubicBezTo>
                  <a:cubicBezTo>
                    <a:pt x="136175" y="50573"/>
                    <a:pt x="136156" y="50573"/>
                    <a:pt x="136136" y="50574"/>
                  </a:cubicBezTo>
                  <a:cubicBezTo>
                    <a:pt x="137486" y="49117"/>
                    <a:pt x="139365" y="48320"/>
                    <a:pt x="141300" y="48320"/>
                  </a:cubicBezTo>
                  <a:cubicBezTo>
                    <a:pt x="141806" y="48320"/>
                    <a:pt x="142315" y="48374"/>
                    <a:pt x="142820" y="48486"/>
                  </a:cubicBezTo>
                  <a:cubicBezTo>
                    <a:pt x="143276" y="44728"/>
                    <a:pt x="139935" y="41362"/>
                    <a:pt x="136181" y="41362"/>
                  </a:cubicBezTo>
                  <a:cubicBezTo>
                    <a:pt x="136166" y="41362"/>
                    <a:pt x="136151" y="41362"/>
                    <a:pt x="136136" y="41362"/>
                  </a:cubicBezTo>
                  <a:cubicBezTo>
                    <a:pt x="137483" y="39915"/>
                    <a:pt x="139359" y="39114"/>
                    <a:pt x="141291" y="39114"/>
                  </a:cubicBezTo>
                  <a:cubicBezTo>
                    <a:pt x="141800" y="39114"/>
                    <a:pt x="142312" y="39169"/>
                    <a:pt x="142820" y="39283"/>
                  </a:cubicBezTo>
                  <a:cubicBezTo>
                    <a:pt x="143275" y="35522"/>
                    <a:pt x="139935" y="32159"/>
                    <a:pt x="136195" y="32159"/>
                  </a:cubicBezTo>
                  <a:cubicBezTo>
                    <a:pt x="136175" y="32159"/>
                    <a:pt x="136156" y="32160"/>
                    <a:pt x="136136" y="32160"/>
                  </a:cubicBezTo>
                  <a:cubicBezTo>
                    <a:pt x="136116" y="32160"/>
                    <a:pt x="136096" y="32159"/>
                    <a:pt x="136077" y="32159"/>
                  </a:cubicBezTo>
                  <a:cubicBezTo>
                    <a:pt x="134208" y="32159"/>
                    <a:pt x="132440" y="32998"/>
                    <a:pt x="131199" y="34301"/>
                  </a:cubicBezTo>
                  <a:cubicBezTo>
                    <a:pt x="131279" y="32706"/>
                    <a:pt x="130697" y="31210"/>
                    <a:pt x="129711" y="30027"/>
                  </a:cubicBezTo>
                  <a:cubicBezTo>
                    <a:pt x="130140" y="29948"/>
                    <a:pt x="130570" y="29909"/>
                    <a:pt x="130997" y="29909"/>
                  </a:cubicBezTo>
                  <a:cubicBezTo>
                    <a:pt x="132927" y="29909"/>
                    <a:pt x="134793" y="30705"/>
                    <a:pt x="136136" y="32151"/>
                  </a:cubicBezTo>
                  <a:cubicBezTo>
                    <a:pt x="137482" y="30699"/>
                    <a:pt x="139354" y="29902"/>
                    <a:pt x="141284" y="29902"/>
                  </a:cubicBezTo>
                  <a:cubicBezTo>
                    <a:pt x="141795" y="29902"/>
                    <a:pt x="142310" y="29957"/>
                    <a:pt x="142820" y="30072"/>
                  </a:cubicBezTo>
                  <a:cubicBezTo>
                    <a:pt x="143276" y="26315"/>
                    <a:pt x="139935" y="22948"/>
                    <a:pt x="136189" y="22948"/>
                  </a:cubicBezTo>
                  <a:cubicBezTo>
                    <a:pt x="136175" y="22948"/>
                    <a:pt x="136160" y="22948"/>
                    <a:pt x="136145" y="22948"/>
                  </a:cubicBezTo>
                  <a:cubicBezTo>
                    <a:pt x="137491" y="21496"/>
                    <a:pt x="139358" y="20699"/>
                    <a:pt x="141285" y="20699"/>
                  </a:cubicBezTo>
                  <a:cubicBezTo>
                    <a:pt x="141795" y="20699"/>
                    <a:pt x="142310" y="20755"/>
                    <a:pt x="142820" y="20870"/>
                  </a:cubicBezTo>
                  <a:cubicBezTo>
                    <a:pt x="143275" y="17108"/>
                    <a:pt x="139935" y="13746"/>
                    <a:pt x="136195" y="13746"/>
                  </a:cubicBezTo>
                  <a:cubicBezTo>
                    <a:pt x="136175" y="13746"/>
                    <a:pt x="136156" y="13746"/>
                    <a:pt x="136136" y="13746"/>
                  </a:cubicBezTo>
                  <a:cubicBezTo>
                    <a:pt x="137484" y="12292"/>
                    <a:pt x="139360" y="11489"/>
                    <a:pt x="141292" y="11489"/>
                  </a:cubicBezTo>
                  <a:cubicBezTo>
                    <a:pt x="141801" y="11489"/>
                    <a:pt x="142313" y="11544"/>
                    <a:pt x="142820" y="11658"/>
                  </a:cubicBezTo>
                  <a:cubicBezTo>
                    <a:pt x="143275" y="7906"/>
                    <a:pt x="139935" y="4534"/>
                    <a:pt x="136195" y="4534"/>
                  </a:cubicBezTo>
                  <a:cubicBezTo>
                    <a:pt x="136175" y="4534"/>
                    <a:pt x="136156" y="4534"/>
                    <a:pt x="136136" y="4535"/>
                  </a:cubicBezTo>
                  <a:cubicBezTo>
                    <a:pt x="136116" y="4534"/>
                    <a:pt x="136096" y="4534"/>
                    <a:pt x="136077" y="4534"/>
                  </a:cubicBezTo>
                  <a:cubicBezTo>
                    <a:pt x="134208" y="4534"/>
                    <a:pt x="132440" y="5373"/>
                    <a:pt x="131199" y="6676"/>
                  </a:cubicBezTo>
                  <a:cubicBezTo>
                    <a:pt x="131234" y="5941"/>
                    <a:pt x="131136" y="5198"/>
                    <a:pt x="130894" y="4499"/>
                  </a:cubicBezTo>
                  <a:lnTo>
                    <a:pt x="130518" y="4499"/>
                  </a:lnTo>
                  <a:cubicBezTo>
                    <a:pt x="130751" y="5198"/>
                    <a:pt x="130867" y="5932"/>
                    <a:pt x="130867" y="6667"/>
                  </a:cubicBezTo>
                  <a:cubicBezTo>
                    <a:pt x="130394" y="6565"/>
                    <a:pt x="129917" y="6515"/>
                    <a:pt x="129443" y="6515"/>
                  </a:cubicBezTo>
                  <a:cubicBezTo>
                    <a:pt x="127584" y="6515"/>
                    <a:pt x="125780" y="7282"/>
                    <a:pt x="124487" y="8674"/>
                  </a:cubicBezTo>
                  <a:cubicBezTo>
                    <a:pt x="123206" y="7294"/>
                    <a:pt x="121414" y="6515"/>
                    <a:pt x="119532" y="6515"/>
                  </a:cubicBezTo>
                  <a:cubicBezTo>
                    <a:pt x="119048" y="6515"/>
                    <a:pt x="118564" y="6569"/>
                    <a:pt x="118089" y="6667"/>
                  </a:cubicBezTo>
                  <a:cubicBezTo>
                    <a:pt x="118089" y="5932"/>
                    <a:pt x="118206" y="5198"/>
                    <a:pt x="118439" y="4499"/>
                  </a:cubicBezTo>
                  <a:lnTo>
                    <a:pt x="118063" y="4499"/>
                  </a:lnTo>
                  <a:cubicBezTo>
                    <a:pt x="117821" y="5198"/>
                    <a:pt x="117722" y="5932"/>
                    <a:pt x="117758" y="6676"/>
                  </a:cubicBezTo>
                  <a:cubicBezTo>
                    <a:pt x="116516" y="5373"/>
                    <a:pt x="114749" y="4534"/>
                    <a:pt x="112880" y="4534"/>
                  </a:cubicBezTo>
                  <a:cubicBezTo>
                    <a:pt x="112860" y="4534"/>
                    <a:pt x="112840" y="4534"/>
                    <a:pt x="112821" y="4535"/>
                  </a:cubicBezTo>
                  <a:cubicBezTo>
                    <a:pt x="112802" y="4534"/>
                    <a:pt x="112783" y="4534"/>
                    <a:pt x="112765" y="4534"/>
                  </a:cubicBezTo>
                  <a:cubicBezTo>
                    <a:pt x="110778" y="4534"/>
                    <a:pt x="108911" y="5480"/>
                    <a:pt x="107659" y="6927"/>
                  </a:cubicBezTo>
                  <a:lnTo>
                    <a:pt x="107659" y="6927"/>
                  </a:lnTo>
                  <a:cubicBezTo>
                    <a:pt x="107953" y="3264"/>
                    <a:pt x="104676" y="36"/>
                    <a:pt x="101009" y="36"/>
                  </a:cubicBezTo>
                  <a:cubicBezTo>
                    <a:pt x="100988" y="36"/>
                    <a:pt x="100968" y="36"/>
                    <a:pt x="100948" y="36"/>
                  </a:cubicBezTo>
                  <a:cubicBezTo>
                    <a:pt x="100928" y="36"/>
                    <a:pt x="100908" y="36"/>
                    <a:pt x="100889" y="36"/>
                  </a:cubicBezTo>
                  <a:cubicBezTo>
                    <a:pt x="99020" y="36"/>
                    <a:pt x="97261" y="875"/>
                    <a:pt x="96011" y="2178"/>
                  </a:cubicBezTo>
                  <a:cubicBezTo>
                    <a:pt x="96056" y="1434"/>
                    <a:pt x="95948" y="699"/>
                    <a:pt x="95706" y="1"/>
                  </a:cubicBezTo>
                  <a:lnTo>
                    <a:pt x="95339" y="1"/>
                  </a:lnTo>
                  <a:cubicBezTo>
                    <a:pt x="95563" y="699"/>
                    <a:pt x="95688" y="1434"/>
                    <a:pt x="95688" y="2169"/>
                  </a:cubicBezTo>
                  <a:cubicBezTo>
                    <a:pt x="95213" y="2067"/>
                    <a:pt x="94735" y="2017"/>
                    <a:pt x="94260" y="2017"/>
                  </a:cubicBezTo>
                  <a:cubicBezTo>
                    <a:pt x="92399" y="2017"/>
                    <a:pt x="90599" y="2784"/>
                    <a:pt x="89299" y="4176"/>
                  </a:cubicBezTo>
                  <a:cubicBezTo>
                    <a:pt x="88027" y="2796"/>
                    <a:pt x="86226" y="2017"/>
                    <a:pt x="84344" y="2017"/>
                  </a:cubicBezTo>
                  <a:cubicBezTo>
                    <a:pt x="83860" y="2017"/>
                    <a:pt x="83376" y="2061"/>
                    <a:pt x="82902" y="2169"/>
                  </a:cubicBezTo>
                  <a:cubicBezTo>
                    <a:pt x="82910" y="1434"/>
                    <a:pt x="83027" y="699"/>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grpSp>
      <p:grpSp>
        <p:nvGrpSpPr>
          <p:cNvPr id="166" name="Google Shape;166;p8"/>
          <p:cNvGrpSpPr/>
          <p:nvPr/>
        </p:nvGrpSpPr>
        <p:grpSpPr>
          <a:xfrm rot="10800000">
            <a:off x="6173430" y="5371439"/>
            <a:ext cx="1828940" cy="1790076"/>
            <a:chOff x="1591613" y="1114350"/>
            <a:chExt cx="2914800" cy="2914800"/>
          </a:xfrm>
        </p:grpSpPr>
        <p:sp>
          <p:nvSpPr>
            <p:cNvPr id="167" name="Google Shape;167;p8"/>
            <p:cNvSpPr/>
            <p:nvPr/>
          </p:nvSpPr>
          <p:spPr>
            <a:xfrm>
              <a:off x="1591613" y="1114350"/>
              <a:ext cx="2914800" cy="2914800"/>
            </a:xfrm>
            <a:prstGeom prst="ellipse">
              <a:avLst/>
            </a:prstGeom>
            <a:solidFill>
              <a:schemeClr val="accent1"/>
            </a:solidFill>
            <a:ln>
              <a:noFill/>
            </a:ln>
            <a:effectLst>
              <a:outerShdw blurRad="128588" dist="57150" dir="4980000" algn="bl" rotWithShape="0">
                <a:srgbClr val="000000">
                  <a:alpha val="16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grpSp>
          <p:nvGrpSpPr>
            <p:cNvPr id="168" name="Google Shape;168;p8"/>
            <p:cNvGrpSpPr/>
            <p:nvPr/>
          </p:nvGrpSpPr>
          <p:grpSpPr>
            <a:xfrm>
              <a:off x="1856116" y="1365163"/>
              <a:ext cx="2385792" cy="2413173"/>
              <a:chOff x="1260975" y="238125"/>
              <a:chExt cx="5083725" cy="5224450"/>
            </a:xfrm>
          </p:grpSpPr>
          <p:sp>
            <p:nvSpPr>
              <p:cNvPr id="169" name="Google Shape;169;p8"/>
              <p:cNvSpPr/>
              <p:nvPr/>
            </p:nvSpPr>
            <p:spPr>
              <a:xfrm>
                <a:off x="1260975" y="238125"/>
                <a:ext cx="5083725" cy="5224450"/>
              </a:xfrm>
              <a:custGeom>
                <a:avLst/>
                <a:gdLst/>
                <a:ahLst/>
                <a:cxnLst/>
                <a:rect l="l" t="t" r="r" b="b"/>
                <a:pathLst>
                  <a:path w="203349" h="208978" extrusionOk="0">
                    <a:moveTo>
                      <a:pt x="123194" y="23205"/>
                    </a:moveTo>
                    <a:cubicBezTo>
                      <a:pt x="130960" y="23205"/>
                      <a:pt x="138407" y="26333"/>
                      <a:pt x="143865" y="32222"/>
                    </a:cubicBezTo>
                    <a:lnTo>
                      <a:pt x="143865" y="32222"/>
                    </a:lnTo>
                    <a:cubicBezTo>
                      <a:pt x="143858" y="32222"/>
                      <a:pt x="143850" y="32222"/>
                      <a:pt x="143842" y="32222"/>
                    </a:cubicBezTo>
                    <a:cubicBezTo>
                      <a:pt x="143763" y="32221"/>
                      <a:pt x="143684" y="32221"/>
                      <a:pt x="143604" y="32221"/>
                    </a:cubicBezTo>
                    <a:cubicBezTo>
                      <a:pt x="136108" y="32221"/>
                      <a:pt x="129026" y="35569"/>
                      <a:pt x="124046" y="40808"/>
                    </a:cubicBezTo>
                    <a:cubicBezTo>
                      <a:pt x="124380" y="34416"/>
                      <a:pt x="122043" y="28406"/>
                      <a:pt x="118060" y="23660"/>
                    </a:cubicBezTo>
                    <a:cubicBezTo>
                      <a:pt x="119774" y="23355"/>
                      <a:pt x="121492" y="23205"/>
                      <a:pt x="123194" y="23205"/>
                    </a:cubicBezTo>
                    <a:close/>
                    <a:moveTo>
                      <a:pt x="97061" y="15759"/>
                    </a:moveTo>
                    <a:cubicBezTo>
                      <a:pt x="109799" y="15759"/>
                      <a:pt x="122532" y="24095"/>
                      <a:pt x="122687" y="40784"/>
                    </a:cubicBezTo>
                    <a:cubicBezTo>
                      <a:pt x="120802" y="40361"/>
                      <a:pt x="118885" y="40155"/>
                      <a:pt x="116973" y="40155"/>
                    </a:cubicBezTo>
                    <a:cubicBezTo>
                      <a:pt x="109518" y="40155"/>
                      <a:pt x="102134" y="43284"/>
                      <a:pt x="97047" y="48846"/>
                    </a:cubicBezTo>
                    <a:cubicBezTo>
                      <a:pt x="91919" y="43312"/>
                      <a:pt x="84741" y="40164"/>
                      <a:pt x="77180" y="40164"/>
                    </a:cubicBezTo>
                    <a:cubicBezTo>
                      <a:pt x="75248" y="40164"/>
                      <a:pt x="73292" y="40379"/>
                      <a:pt x="71408" y="40784"/>
                    </a:cubicBezTo>
                    <a:cubicBezTo>
                      <a:pt x="71563" y="24107"/>
                      <a:pt x="84314" y="15759"/>
                      <a:pt x="97061" y="15759"/>
                    </a:cubicBezTo>
                    <a:close/>
                    <a:moveTo>
                      <a:pt x="117745" y="41691"/>
                    </a:moveTo>
                    <a:cubicBezTo>
                      <a:pt x="119439" y="41691"/>
                      <a:pt x="121148" y="41840"/>
                      <a:pt x="122853" y="42144"/>
                    </a:cubicBezTo>
                    <a:cubicBezTo>
                      <a:pt x="120755" y="44624"/>
                      <a:pt x="119133" y="47439"/>
                      <a:pt x="118083" y="50515"/>
                    </a:cubicBezTo>
                    <a:cubicBezTo>
                      <a:pt x="117129" y="53306"/>
                      <a:pt x="116724" y="56287"/>
                      <a:pt x="116867" y="59245"/>
                    </a:cubicBezTo>
                    <a:cubicBezTo>
                      <a:pt x="111870" y="54010"/>
                      <a:pt x="104780" y="50658"/>
                      <a:pt x="97278" y="50658"/>
                    </a:cubicBezTo>
                    <a:cubicBezTo>
                      <a:pt x="97225" y="50658"/>
                      <a:pt x="97172" y="50658"/>
                      <a:pt x="97119" y="50658"/>
                    </a:cubicBezTo>
                    <a:cubicBezTo>
                      <a:pt x="102541" y="44825"/>
                      <a:pt x="109988" y="41691"/>
                      <a:pt x="117745" y="41691"/>
                    </a:cubicBezTo>
                    <a:close/>
                    <a:moveTo>
                      <a:pt x="69654" y="23586"/>
                    </a:moveTo>
                    <a:cubicBezTo>
                      <a:pt x="71636" y="23586"/>
                      <a:pt x="73637" y="23791"/>
                      <a:pt x="75630" y="24208"/>
                    </a:cubicBezTo>
                    <a:cubicBezTo>
                      <a:pt x="71599" y="29241"/>
                      <a:pt x="69405" y="35633"/>
                      <a:pt x="70216" y="42335"/>
                    </a:cubicBezTo>
                    <a:cubicBezTo>
                      <a:pt x="72265" y="41892"/>
                      <a:pt x="74326" y="41674"/>
                      <a:pt x="76367" y="41674"/>
                    </a:cubicBezTo>
                    <a:cubicBezTo>
                      <a:pt x="84112" y="41674"/>
                      <a:pt x="91568" y="44807"/>
                      <a:pt x="97023" y="50658"/>
                    </a:cubicBezTo>
                    <a:cubicBezTo>
                      <a:pt x="96952" y="50658"/>
                      <a:pt x="96880" y="50657"/>
                      <a:pt x="96808" y="50657"/>
                    </a:cubicBezTo>
                    <a:cubicBezTo>
                      <a:pt x="88589" y="50657"/>
                      <a:pt x="80881" y="54719"/>
                      <a:pt x="75844" y="60842"/>
                    </a:cubicBezTo>
                    <a:cubicBezTo>
                      <a:pt x="77410" y="45897"/>
                      <a:pt x="64133" y="32626"/>
                      <a:pt x="49228" y="32626"/>
                    </a:cubicBezTo>
                    <a:cubicBezTo>
                      <a:pt x="49148" y="32626"/>
                      <a:pt x="49069" y="32627"/>
                      <a:pt x="48989" y="32627"/>
                    </a:cubicBezTo>
                    <a:cubicBezTo>
                      <a:pt x="54423" y="26737"/>
                      <a:pt x="61887" y="23586"/>
                      <a:pt x="69654" y="23586"/>
                    </a:cubicBezTo>
                    <a:close/>
                    <a:moveTo>
                      <a:pt x="143835" y="34240"/>
                    </a:moveTo>
                    <a:cubicBezTo>
                      <a:pt x="154193" y="34240"/>
                      <a:pt x="164545" y="39750"/>
                      <a:pt x="168145" y="50778"/>
                    </a:cubicBezTo>
                    <a:cubicBezTo>
                      <a:pt x="169028" y="53497"/>
                      <a:pt x="169457" y="56359"/>
                      <a:pt x="169481" y="59221"/>
                    </a:cubicBezTo>
                    <a:cubicBezTo>
                      <a:pt x="167591" y="58797"/>
                      <a:pt x="165669" y="58591"/>
                      <a:pt x="163753" y="58591"/>
                    </a:cubicBezTo>
                    <a:cubicBezTo>
                      <a:pt x="156287" y="58591"/>
                      <a:pt x="148909" y="61716"/>
                      <a:pt x="143842" y="67258"/>
                    </a:cubicBezTo>
                    <a:cubicBezTo>
                      <a:pt x="138646" y="61683"/>
                      <a:pt x="131414" y="58595"/>
                      <a:pt x="123957" y="58595"/>
                    </a:cubicBezTo>
                    <a:cubicBezTo>
                      <a:pt x="122036" y="58595"/>
                      <a:pt x="120099" y="58800"/>
                      <a:pt x="118179" y="59221"/>
                    </a:cubicBezTo>
                    <a:cubicBezTo>
                      <a:pt x="118179" y="56359"/>
                      <a:pt x="118632" y="53497"/>
                      <a:pt x="119491" y="50778"/>
                    </a:cubicBezTo>
                    <a:cubicBezTo>
                      <a:pt x="123105" y="39756"/>
                      <a:pt x="133473" y="34240"/>
                      <a:pt x="143835" y="34240"/>
                    </a:cubicBezTo>
                    <a:close/>
                    <a:moveTo>
                      <a:pt x="48975" y="34616"/>
                    </a:moveTo>
                    <a:cubicBezTo>
                      <a:pt x="61717" y="34616"/>
                      <a:pt x="74461" y="42958"/>
                      <a:pt x="74628" y="59650"/>
                    </a:cubicBezTo>
                    <a:cubicBezTo>
                      <a:pt x="72743" y="59226"/>
                      <a:pt x="70824" y="59020"/>
                      <a:pt x="68909" y="59020"/>
                    </a:cubicBezTo>
                    <a:cubicBezTo>
                      <a:pt x="61449" y="59020"/>
                      <a:pt x="54056" y="62146"/>
                      <a:pt x="48989" y="67688"/>
                    </a:cubicBezTo>
                    <a:cubicBezTo>
                      <a:pt x="43793" y="62112"/>
                      <a:pt x="36561" y="59025"/>
                      <a:pt x="29104" y="59025"/>
                    </a:cubicBezTo>
                    <a:cubicBezTo>
                      <a:pt x="27183" y="59025"/>
                      <a:pt x="25246" y="59230"/>
                      <a:pt x="23326" y="59650"/>
                    </a:cubicBezTo>
                    <a:cubicBezTo>
                      <a:pt x="23481" y="42964"/>
                      <a:pt x="36227" y="34616"/>
                      <a:pt x="48975" y="34616"/>
                    </a:cubicBezTo>
                    <a:close/>
                    <a:moveTo>
                      <a:pt x="164474" y="60107"/>
                    </a:moveTo>
                    <a:cubicBezTo>
                      <a:pt x="166171" y="60107"/>
                      <a:pt x="167880" y="60261"/>
                      <a:pt x="169583" y="60577"/>
                    </a:cubicBezTo>
                    <a:lnTo>
                      <a:pt x="169583" y="60577"/>
                    </a:lnTo>
                    <a:cubicBezTo>
                      <a:pt x="165634" y="65320"/>
                      <a:pt x="163280" y="71346"/>
                      <a:pt x="163638" y="77705"/>
                    </a:cubicBezTo>
                    <a:cubicBezTo>
                      <a:pt x="158640" y="72471"/>
                      <a:pt x="151527" y="69118"/>
                      <a:pt x="144001" y="69118"/>
                    </a:cubicBezTo>
                    <a:cubicBezTo>
                      <a:pt x="143955" y="69118"/>
                      <a:pt x="143910" y="69118"/>
                      <a:pt x="143864" y="69118"/>
                    </a:cubicBezTo>
                    <a:lnTo>
                      <a:pt x="143864" y="69118"/>
                    </a:lnTo>
                    <a:cubicBezTo>
                      <a:pt x="149241" y="63325"/>
                      <a:pt x="156726" y="60107"/>
                      <a:pt x="164474" y="60107"/>
                    </a:cubicBezTo>
                    <a:close/>
                    <a:moveTo>
                      <a:pt x="123172" y="60125"/>
                    </a:moveTo>
                    <a:cubicBezTo>
                      <a:pt x="130932" y="60125"/>
                      <a:pt x="138383" y="63245"/>
                      <a:pt x="143820" y="69118"/>
                    </a:cubicBezTo>
                    <a:lnTo>
                      <a:pt x="143820" y="69118"/>
                    </a:lnTo>
                    <a:cubicBezTo>
                      <a:pt x="143774" y="69118"/>
                      <a:pt x="143729" y="69118"/>
                      <a:pt x="143684" y="69118"/>
                    </a:cubicBezTo>
                    <a:cubicBezTo>
                      <a:pt x="136157" y="69118"/>
                      <a:pt x="129020" y="72494"/>
                      <a:pt x="124022" y="77729"/>
                    </a:cubicBezTo>
                    <a:cubicBezTo>
                      <a:pt x="124380" y="71337"/>
                      <a:pt x="122019" y="65326"/>
                      <a:pt x="118036" y="60580"/>
                    </a:cubicBezTo>
                    <a:cubicBezTo>
                      <a:pt x="119751" y="60276"/>
                      <a:pt x="121469" y="60125"/>
                      <a:pt x="123172" y="60125"/>
                    </a:cubicBezTo>
                    <a:close/>
                    <a:moveTo>
                      <a:pt x="28335" y="60554"/>
                    </a:moveTo>
                    <a:cubicBezTo>
                      <a:pt x="36085" y="60554"/>
                      <a:pt x="43527" y="63676"/>
                      <a:pt x="48965" y="69524"/>
                    </a:cubicBezTo>
                    <a:cubicBezTo>
                      <a:pt x="48912" y="69524"/>
                      <a:pt x="48859" y="69524"/>
                      <a:pt x="48806" y="69524"/>
                    </a:cubicBezTo>
                    <a:cubicBezTo>
                      <a:pt x="41304" y="69524"/>
                      <a:pt x="34190" y="72876"/>
                      <a:pt x="29193" y="78110"/>
                    </a:cubicBezTo>
                    <a:cubicBezTo>
                      <a:pt x="29336" y="75153"/>
                      <a:pt x="28907" y="72171"/>
                      <a:pt x="27953" y="69357"/>
                    </a:cubicBezTo>
                    <a:cubicBezTo>
                      <a:pt x="26903" y="66304"/>
                      <a:pt x="25281" y="63490"/>
                      <a:pt x="23206" y="61009"/>
                    </a:cubicBezTo>
                    <a:cubicBezTo>
                      <a:pt x="24919" y="60705"/>
                      <a:pt x="26634" y="60554"/>
                      <a:pt x="28335" y="60554"/>
                    </a:cubicBezTo>
                    <a:close/>
                    <a:moveTo>
                      <a:pt x="97058" y="52668"/>
                    </a:moveTo>
                    <a:cubicBezTo>
                      <a:pt x="109799" y="52668"/>
                      <a:pt x="122532" y="61003"/>
                      <a:pt x="122687" y="77681"/>
                    </a:cubicBezTo>
                    <a:cubicBezTo>
                      <a:pt x="120809" y="77264"/>
                      <a:pt x="118899" y="77061"/>
                      <a:pt x="116994" y="77061"/>
                    </a:cubicBezTo>
                    <a:cubicBezTo>
                      <a:pt x="109531" y="77061"/>
                      <a:pt x="102139" y="80176"/>
                      <a:pt x="97047" y="85742"/>
                    </a:cubicBezTo>
                    <a:cubicBezTo>
                      <a:pt x="91919" y="80209"/>
                      <a:pt x="84717" y="77085"/>
                      <a:pt x="77180" y="77085"/>
                    </a:cubicBezTo>
                    <a:cubicBezTo>
                      <a:pt x="75248" y="77085"/>
                      <a:pt x="73292" y="77275"/>
                      <a:pt x="71384" y="77705"/>
                    </a:cubicBezTo>
                    <a:cubicBezTo>
                      <a:pt x="71551" y="61015"/>
                      <a:pt x="84308" y="52668"/>
                      <a:pt x="97058" y="52668"/>
                    </a:cubicBezTo>
                    <a:close/>
                    <a:moveTo>
                      <a:pt x="117696" y="78603"/>
                    </a:moveTo>
                    <a:cubicBezTo>
                      <a:pt x="119399" y="78603"/>
                      <a:pt x="121116" y="78755"/>
                      <a:pt x="122830" y="79064"/>
                    </a:cubicBezTo>
                    <a:cubicBezTo>
                      <a:pt x="118847" y="83787"/>
                      <a:pt x="116509" y="89821"/>
                      <a:pt x="116843" y="96189"/>
                    </a:cubicBezTo>
                    <a:cubicBezTo>
                      <a:pt x="111863" y="90973"/>
                      <a:pt x="104781" y="87625"/>
                      <a:pt x="97285" y="87625"/>
                    </a:cubicBezTo>
                    <a:cubicBezTo>
                      <a:pt x="97214" y="87625"/>
                      <a:pt x="97143" y="87626"/>
                      <a:pt x="97071" y="87626"/>
                    </a:cubicBezTo>
                    <a:lnTo>
                      <a:pt x="97071" y="87626"/>
                    </a:lnTo>
                    <a:cubicBezTo>
                      <a:pt x="102488" y="81760"/>
                      <a:pt x="109942" y="78603"/>
                      <a:pt x="117696" y="78603"/>
                    </a:cubicBezTo>
                    <a:close/>
                    <a:moveTo>
                      <a:pt x="69660" y="60542"/>
                    </a:moveTo>
                    <a:cubicBezTo>
                      <a:pt x="71623" y="60542"/>
                      <a:pt x="73606" y="60743"/>
                      <a:pt x="75582" y="61153"/>
                    </a:cubicBezTo>
                    <a:cubicBezTo>
                      <a:pt x="71599" y="66185"/>
                      <a:pt x="69405" y="72553"/>
                      <a:pt x="70216" y="79255"/>
                    </a:cubicBezTo>
                    <a:cubicBezTo>
                      <a:pt x="72273" y="78813"/>
                      <a:pt x="74340" y="78595"/>
                      <a:pt x="76385" y="78595"/>
                    </a:cubicBezTo>
                    <a:cubicBezTo>
                      <a:pt x="84155" y="78595"/>
                      <a:pt x="91614" y="81736"/>
                      <a:pt x="97071" y="87626"/>
                    </a:cubicBezTo>
                    <a:lnTo>
                      <a:pt x="97071" y="87626"/>
                    </a:lnTo>
                    <a:cubicBezTo>
                      <a:pt x="97063" y="87626"/>
                      <a:pt x="97055" y="87626"/>
                      <a:pt x="97047" y="87627"/>
                    </a:cubicBezTo>
                    <a:cubicBezTo>
                      <a:pt x="96952" y="87625"/>
                      <a:pt x="96857" y="87625"/>
                      <a:pt x="96761" y="87625"/>
                    </a:cubicBezTo>
                    <a:cubicBezTo>
                      <a:pt x="88545" y="87625"/>
                      <a:pt x="80843" y="91680"/>
                      <a:pt x="75844" y="97787"/>
                    </a:cubicBezTo>
                    <a:cubicBezTo>
                      <a:pt x="77435" y="82851"/>
                      <a:pt x="64157" y="69523"/>
                      <a:pt x="49236" y="69523"/>
                    </a:cubicBezTo>
                    <a:cubicBezTo>
                      <a:pt x="49169" y="69523"/>
                      <a:pt x="49103" y="69524"/>
                      <a:pt x="49036" y="69524"/>
                    </a:cubicBezTo>
                    <a:cubicBezTo>
                      <a:pt x="54461" y="63681"/>
                      <a:pt x="61904" y="60542"/>
                      <a:pt x="69660" y="60542"/>
                    </a:cubicBezTo>
                    <a:close/>
                    <a:moveTo>
                      <a:pt x="143828" y="71149"/>
                    </a:moveTo>
                    <a:cubicBezTo>
                      <a:pt x="156571" y="71149"/>
                      <a:pt x="169314" y="79485"/>
                      <a:pt x="169481" y="96165"/>
                    </a:cubicBezTo>
                    <a:cubicBezTo>
                      <a:pt x="167591" y="95741"/>
                      <a:pt x="165669" y="95535"/>
                      <a:pt x="163753" y="95535"/>
                    </a:cubicBezTo>
                    <a:cubicBezTo>
                      <a:pt x="156287" y="95535"/>
                      <a:pt x="148909" y="98661"/>
                      <a:pt x="143842" y="104203"/>
                    </a:cubicBezTo>
                    <a:cubicBezTo>
                      <a:pt x="138650" y="98613"/>
                      <a:pt x="131427" y="95537"/>
                      <a:pt x="123977" y="95537"/>
                    </a:cubicBezTo>
                    <a:cubicBezTo>
                      <a:pt x="122049" y="95537"/>
                      <a:pt x="120106" y="95743"/>
                      <a:pt x="118179" y="96165"/>
                    </a:cubicBezTo>
                    <a:cubicBezTo>
                      <a:pt x="118334" y="79491"/>
                      <a:pt x="131080" y="71149"/>
                      <a:pt x="143828" y="71149"/>
                    </a:cubicBezTo>
                    <a:close/>
                    <a:moveTo>
                      <a:pt x="48975" y="71530"/>
                    </a:moveTo>
                    <a:cubicBezTo>
                      <a:pt x="61717" y="71530"/>
                      <a:pt x="74461" y="79866"/>
                      <a:pt x="74628" y="96547"/>
                    </a:cubicBezTo>
                    <a:cubicBezTo>
                      <a:pt x="72751" y="96129"/>
                      <a:pt x="70841" y="95926"/>
                      <a:pt x="68935" y="95926"/>
                    </a:cubicBezTo>
                    <a:cubicBezTo>
                      <a:pt x="61473" y="95926"/>
                      <a:pt x="54081" y="99041"/>
                      <a:pt x="48989" y="104608"/>
                    </a:cubicBezTo>
                    <a:cubicBezTo>
                      <a:pt x="43861" y="99075"/>
                      <a:pt x="36658" y="95926"/>
                      <a:pt x="29121" y="95926"/>
                    </a:cubicBezTo>
                    <a:cubicBezTo>
                      <a:pt x="27166" y="95926"/>
                      <a:pt x="25234" y="96141"/>
                      <a:pt x="23326" y="96547"/>
                    </a:cubicBezTo>
                    <a:cubicBezTo>
                      <a:pt x="23481" y="79872"/>
                      <a:pt x="36227" y="71530"/>
                      <a:pt x="48975" y="71530"/>
                    </a:cubicBezTo>
                    <a:close/>
                    <a:moveTo>
                      <a:pt x="123151" y="97072"/>
                    </a:moveTo>
                    <a:cubicBezTo>
                      <a:pt x="130924" y="97072"/>
                      <a:pt x="138379" y="100213"/>
                      <a:pt x="143842" y="106087"/>
                    </a:cubicBezTo>
                    <a:lnTo>
                      <a:pt x="143842" y="106087"/>
                    </a:lnTo>
                    <a:cubicBezTo>
                      <a:pt x="143834" y="106087"/>
                      <a:pt x="143826" y="106087"/>
                      <a:pt x="143818" y="106087"/>
                    </a:cubicBezTo>
                    <a:cubicBezTo>
                      <a:pt x="143739" y="106086"/>
                      <a:pt x="143661" y="106086"/>
                      <a:pt x="143582" y="106086"/>
                    </a:cubicBezTo>
                    <a:cubicBezTo>
                      <a:pt x="136085" y="106086"/>
                      <a:pt x="129002" y="109457"/>
                      <a:pt x="124022" y="114673"/>
                    </a:cubicBezTo>
                    <a:cubicBezTo>
                      <a:pt x="124356" y="108281"/>
                      <a:pt x="122019" y="102271"/>
                      <a:pt x="118036" y="97524"/>
                    </a:cubicBezTo>
                    <a:cubicBezTo>
                      <a:pt x="119744" y="97221"/>
                      <a:pt x="121455" y="97072"/>
                      <a:pt x="123151" y="97072"/>
                    </a:cubicBezTo>
                    <a:close/>
                    <a:moveTo>
                      <a:pt x="164472" y="97051"/>
                    </a:moveTo>
                    <a:cubicBezTo>
                      <a:pt x="166176" y="97051"/>
                      <a:pt x="167892" y="97207"/>
                      <a:pt x="169600" y="97524"/>
                    </a:cubicBezTo>
                    <a:cubicBezTo>
                      <a:pt x="165641" y="102271"/>
                      <a:pt x="163280" y="108281"/>
                      <a:pt x="163638" y="114673"/>
                    </a:cubicBezTo>
                    <a:cubicBezTo>
                      <a:pt x="158634" y="109433"/>
                      <a:pt x="151552" y="106086"/>
                      <a:pt x="144055" y="106086"/>
                    </a:cubicBezTo>
                    <a:cubicBezTo>
                      <a:pt x="143984" y="106086"/>
                      <a:pt x="143913" y="106086"/>
                      <a:pt x="143842" y="106087"/>
                    </a:cubicBezTo>
                    <a:lnTo>
                      <a:pt x="143842" y="106087"/>
                    </a:lnTo>
                    <a:cubicBezTo>
                      <a:pt x="149201" y="100278"/>
                      <a:pt x="156709" y="97051"/>
                      <a:pt x="164472" y="97051"/>
                    </a:cubicBezTo>
                    <a:close/>
                    <a:moveTo>
                      <a:pt x="28300" y="97453"/>
                    </a:moveTo>
                    <a:cubicBezTo>
                      <a:pt x="36078" y="97453"/>
                      <a:pt x="43546" y="100595"/>
                      <a:pt x="48989" y="106468"/>
                    </a:cubicBezTo>
                    <a:cubicBezTo>
                      <a:pt x="48910" y="106468"/>
                      <a:pt x="48830" y="106467"/>
                      <a:pt x="48751" y="106467"/>
                    </a:cubicBezTo>
                    <a:cubicBezTo>
                      <a:pt x="41255" y="106467"/>
                      <a:pt x="34173" y="109815"/>
                      <a:pt x="29169" y="115055"/>
                    </a:cubicBezTo>
                    <a:cubicBezTo>
                      <a:pt x="29527" y="108686"/>
                      <a:pt x="27166" y="102652"/>
                      <a:pt x="23183" y="97906"/>
                    </a:cubicBezTo>
                    <a:cubicBezTo>
                      <a:pt x="24891" y="97603"/>
                      <a:pt x="26603" y="97453"/>
                      <a:pt x="28300" y="97453"/>
                    </a:cubicBezTo>
                    <a:close/>
                    <a:moveTo>
                      <a:pt x="97054" y="89615"/>
                    </a:moveTo>
                    <a:cubicBezTo>
                      <a:pt x="109794" y="89615"/>
                      <a:pt x="122532" y="97957"/>
                      <a:pt x="122687" y="114649"/>
                    </a:cubicBezTo>
                    <a:cubicBezTo>
                      <a:pt x="120801" y="114225"/>
                      <a:pt x="118883" y="114019"/>
                      <a:pt x="116970" y="114019"/>
                    </a:cubicBezTo>
                    <a:cubicBezTo>
                      <a:pt x="109516" y="114019"/>
                      <a:pt x="102134" y="117145"/>
                      <a:pt x="97047" y="122687"/>
                    </a:cubicBezTo>
                    <a:cubicBezTo>
                      <a:pt x="91919" y="117153"/>
                      <a:pt x="84741" y="114029"/>
                      <a:pt x="77180" y="114029"/>
                    </a:cubicBezTo>
                    <a:cubicBezTo>
                      <a:pt x="75248" y="114029"/>
                      <a:pt x="73292" y="114220"/>
                      <a:pt x="71408" y="114649"/>
                    </a:cubicBezTo>
                    <a:cubicBezTo>
                      <a:pt x="71563" y="97963"/>
                      <a:pt x="84310" y="89615"/>
                      <a:pt x="97054" y="89615"/>
                    </a:cubicBezTo>
                    <a:close/>
                    <a:moveTo>
                      <a:pt x="117694" y="115535"/>
                    </a:moveTo>
                    <a:cubicBezTo>
                      <a:pt x="119400" y="115535"/>
                      <a:pt x="121119" y="115691"/>
                      <a:pt x="122830" y="116009"/>
                    </a:cubicBezTo>
                    <a:cubicBezTo>
                      <a:pt x="120802" y="118417"/>
                      <a:pt x="119204" y="121184"/>
                      <a:pt x="118155" y="124165"/>
                    </a:cubicBezTo>
                    <a:lnTo>
                      <a:pt x="118060" y="124165"/>
                    </a:lnTo>
                    <a:cubicBezTo>
                      <a:pt x="117106" y="126980"/>
                      <a:pt x="116700" y="129937"/>
                      <a:pt x="116867" y="132919"/>
                    </a:cubicBezTo>
                    <a:cubicBezTo>
                      <a:pt x="111858" y="127671"/>
                      <a:pt x="104775" y="124332"/>
                      <a:pt x="97286" y="124332"/>
                    </a:cubicBezTo>
                    <a:cubicBezTo>
                      <a:pt x="102648" y="118659"/>
                      <a:pt x="110050" y="115535"/>
                      <a:pt x="117694" y="115535"/>
                    </a:cubicBezTo>
                    <a:close/>
                    <a:moveTo>
                      <a:pt x="169963" y="115547"/>
                    </a:moveTo>
                    <a:cubicBezTo>
                      <a:pt x="177609" y="115547"/>
                      <a:pt x="184955" y="118597"/>
                      <a:pt x="190374" y="124309"/>
                    </a:cubicBezTo>
                    <a:cubicBezTo>
                      <a:pt x="182885" y="124332"/>
                      <a:pt x="175778" y="127671"/>
                      <a:pt x="170793" y="132919"/>
                    </a:cubicBezTo>
                    <a:lnTo>
                      <a:pt x="170769" y="132895"/>
                    </a:lnTo>
                    <a:cubicBezTo>
                      <a:pt x="170936" y="129937"/>
                      <a:pt x="170507" y="126956"/>
                      <a:pt x="169553" y="124165"/>
                    </a:cubicBezTo>
                    <a:lnTo>
                      <a:pt x="169457" y="124165"/>
                    </a:lnTo>
                    <a:cubicBezTo>
                      <a:pt x="168408" y="121184"/>
                      <a:pt x="166834" y="118417"/>
                      <a:pt x="164806" y="116009"/>
                    </a:cubicBezTo>
                    <a:cubicBezTo>
                      <a:pt x="166528" y="115699"/>
                      <a:pt x="168253" y="115547"/>
                      <a:pt x="169963" y="115547"/>
                    </a:cubicBezTo>
                    <a:close/>
                    <a:moveTo>
                      <a:pt x="22843" y="115953"/>
                    </a:moveTo>
                    <a:cubicBezTo>
                      <a:pt x="24546" y="115953"/>
                      <a:pt x="26263" y="116105"/>
                      <a:pt x="27977" y="116414"/>
                    </a:cubicBezTo>
                    <a:cubicBezTo>
                      <a:pt x="24017" y="121136"/>
                      <a:pt x="21656" y="127171"/>
                      <a:pt x="22014" y="133562"/>
                    </a:cubicBezTo>
                    <a:cubicBezTo>
                      <a:pt x="17010" y="128323"/>
                      <a:pt x="9928" y="124975"/>
                      <a:pt x="2432" y="124975"/>
                    </a:cubicBezTo>
                    <a:cubicBezTo>
                      <a:pt x="2361" y="124975"/>
                      <a:pt x="2289" y="124976"/>
                      <a:pt x="2218" y="124976"/>
                    </a:cubicBezTo>
                    <a:lnTo>
                      <a:pt x="2218" y="124976"/>
                    </a:lnTo>
                    <a:cubicBezTo>
                      <a:pt x="7635" y="119109"/>
                      <a:pt x="15089" y="115953"/>
                      <a:pt x="22843" y="115953"/>
                    </a:cubicBezTo>
                    <a:close/>
                    <a:moveTo>
                      <a:pt x="69630" y="97451"/>
                    </a:moveTo>
                    <a:cubicBezTo>
                      <a:pt x="71611" y="97451"/>
                      <a:pt x="73612" y="97656"/>
                      <a:pt x="75606" y="98073"/>
                    </a:cubicBezTo>
                    <a:cubicBezTo>
                      <a:pt x="71599" y="103105"/>
                      <a:pt x="69405" y="109497"/>
                      <a:pt x="70216" y="116199"/>
                    </a:cubicBezTo>
                    <a:cubicBezTo>
                      <a:pt x="72265" y="115758"/>
                      <a:pt x="74324" y="115542"/>
                      <a:pt x="76362" y="115542"/>
                    </a:cubicBezTo>
                    <a:cubicBezTo>
                      <a:pt x="84024" y="115542"/>
                      <a:pt x="91388" y="118605"/>
                      <a:pt x="96833" y="124332"/>
                    </a:cubicBezTo>
                    <a:cubicBezTo>
                      <a:pt x="88604" y="124332"/>
                      <a:pt x="80901" y="128339"/>
                      <a:pt x="75868" y="134469"/>
                    </a:cubicBezTo>
                    <a:cubicBezTo>
                      <a:pt x="77268" y="119642"/>
                      <a:pt x="64038" y="106467"/>
                      <a:pt x="49228" y="106467"/>
                    </a:cubicBezTo>
                    <a:cubicBezTo>
                      <a:pt x="49149" y="106467"/>
                      <a:pt x="49069" y="106468"/>
                      <a:pt x="48989" y="106468"/>
                    </a:cubicBezTo>
                    <a:cubicBezTo>
                      <a:pt x="54423" y="100597"/>
                      <a:pt x="61870" y="97451"/>
                      <a:pt x="69630" y="97451"/>
                    </a:cubicBezTo>
                    <a:close/>
                    <a:moveTo>
                      <a:pt x="143830" y="108090"/>
                    </a:moveTo>
                    <a:cubicBezTo>
                      <a:pt x="154187" y="108090"/>
                      <a:pt x="164544" y="113600"/>
                      <a:pt x="168145" y="124619"/>
                    </a:cubicBezTo>
                    <a:lnTo>
                      <a:pt x="168217" y="124619"/>
                    </a:lnTo>
                    <a:cubicBezTo>
                      <a:pt x="169028" y="127290"/>
                      <a:pt x="169457" y="130056"/>
                      <a:pt x="169481" y="132871"/>
                    </a:cubicBezTo>
                    <a:cubicBezTo>
                      <a:pt x="167591" y="132447"/>
                      <a:pt x="165669" y="132241"/>
                      <a:pt x="163753" y="132241"/>
                    </a:cubicBezTo>
                    <a:cubicBezTo>
                      <a:pt x="156287" y="132241"/>
                      <a:pt x="148909" y="135367"/>
                      <a:pt x="143842" y="140908"/>
                    </a:cubicBezTo>
                    <a:cubicBezTo>
                      <a:pt x="138714" y="135375"/>
                      <a:pt x="131511" y="132251"/>
                      <a:pt x="123974" y="132251"/>
                    </a:cubicBezTo>
                    <a:cubicBezTo>
                      <a:pt x="122019" y="132251"/>
                      <a:pt x="120063" y="132465"/>
                      <a:pt x="118179" y="132871"/>
                    </a:cubicBezTo>
                    <a:cubicBezTo>
                      <a:pt x="118179" y="130080"/>
                      <a:pt x="118608" y="127290"/>
                      <a:pt x="119443" y="124619"/>
                    </a:cubicBezTo>
                    <a:lnTo>
                      <a:pt x="119514" y="124619"/>
                    </a:lnTo>
                    <a:cubicBezTo>
                      <a:pt x="123116" y="113600"/>
                      <a:pt x="133473" y="108090"/>
                      <a:pt x="143830" y="108090"/>
                    </a:cubicBezTo>
                    <a:close/>
                    <a:moveTo>
                      <a:pt x="48975" y="108475"/>
                    </a:moveTo>
                    <a:cubicBezTo>
                      <a:pt x="61717" y="108475"/>
                      <a:pt x="74461" y="116811"/>
                      <a:pt x="74628" y="133491"/>
                    </a:cubicBezTo>
                    <a:cubicBezTo>
                      <a:pt x="72751" y="133074"/>
                      <a:pt x="70840" y="132871"/>
                      <a:pt x="68933" y="132871"/>
                    </a:cubicBezTo>
                    <a:cubicBezTo>
                      <a:pt x="61465" y="132871"/>
                      <a:pt x="54062" y="135986"/>
                      <a:pt x="48989" y="141552"/>
                    </a:cubicBezTo>
                    <a:cubicBezTo>
                      <a:pt x="43787" y="135952"/>
                      <a:pt x="36545" y="132875"/>
                      <a:pt x="29080" y="132875"/>
                    </a:cubicBezTo>
                    <a:cubicBezTo>
                      <a:pt x="27166" y="132875"/>
                      <a:pt x="25238" y="133077"/>
                      <a:pt x="23326" y="133491"/>
                    </a:cubicBezTo>
                    <a:cubicBezTo>
                      <a:pt x="23481" y="116816"/>
                      <a:pt x="36227" y="108475"/>
                      <a:pt x="48975" y="108475"/>
                    </a:cubicBezTo>
                    <a:close/>
                    <a:moveTo>
                      <a:pt x="123153" y="133778"/>
                    </a:moveTo>
                    <a:cubicBezTo>
                      <a:pt x="130931" y="133778"/>
                      <a:pt x="138399" y="136919"/>
                      <a:pt x="143842" y="142792"/>
                    </a:cubicBezTo>
                    <a:lnTo>
                      <a:pt x="143842" y="142792"/>
                    </a:lnTo>
                    <a:cubicBezTo>
                      <a:pt x="143834" y="142793"/>
                      <a:pt x="143826" y="142793"/>
                      <a:pt x="143818" y="142793"/>
                    </a:cubicBezTo>
                    <a:cubicBezTo>
                      <a:pt x="143739" y="142792"/>
                      <a:pt x="143660" y="142791"/>
                      <a:pt x="143581" y="142791"/>
                    </a:cubicBezTo>
                    <a:cubicBezTo>
                      <a:pt x="136107" y="142791"/>
                      <a:pt x="129002" y="146139"/>
                      <a:pt x="124022" y="151379"/>
                    </a:cubicBezTo>
                    <a:cubicBezTo>
                      <a:pt x="124380" y="144987"/>
                      <a:pt x="122019" y="138977"/>
                      <a:pt x="118036" y="134230"/>
                    </a:cubicBezTo>
                    <a:cubicBezTo>
                      <a:pt x="119744" y="133927"/>
                      <a:pt x="121456" y="133778"/>
                      <a:pt x="123153" y="133778"/>
                    </a:cubicBezTo>
                    <a:close/>
                    <a:moveTo>
                      <a:pt x="164509" y="133778"/>
                    </a:moveTo>
                    <a:cubicBezTo>
                      <a:pt x="166205" y="133778"/>
                      <a:pt x="167916" y="133927"/>
                      <a:pt x="169624" y="134230"/>
                    </a:cubicBezTo>
                    <a:cubicBezTo>
                      <a:pt x="165641" y="138977"/>
                      <a:pt x="163280" y="144987"/>
                      <a:pt x="163638" y="151379"/>
                    </a:cubicBezTo>
                    <a:lnTo>
                      <a:pt x="163614" y="151379"/>
                    </a:lnTo>
                    <a:cubicBezTo>
                      <a:pt x="158593" y="146121"/>
                      <a:pt x="151503" y="142792"/>
                      <a:pt x="143978" y="142792"/>
                    </a:cubicBezTo>
                    <a:cubicBezTo>
                      <a:pt x="143933" y="142792"/>
                      <a:pt x="143887" y="142792"/>
                      <a:pt x="143842" y="142792"/>
                    </a:cubicBezTo>
                    <a:lnTo>
                      <a:pt x="143842" y="142792"/>
                    </a:lnTo>
                    <a:cubicBezTo>
                      <a:pt x="149285" y="136919"/>
                      <a:pt x="156737" y="133778"/>
                      <a:pt x="164509" y="133778"/>
                    </a:cubicBezTo>
                    <a:close/>
                    <a:moveTo>
                      <a:pt x="28332" y="134419"/>
                    </a:moveTo>
                    <a:cubicBezTo>
                      <a:pt x="36084" y="134419"/>
                      <a:pt x="43531" y="137544"/>
                      <a:pt x="48989" y="143413"/>
                    </a:cubicBezTo>
                    <a:cubicBezTo>
                      <a:pt x="48910" y="143412"/>
                      <a:pt x="48830" y="143412"/>
                      <a:pt x="48751" y="143412"/>
                    </a:cubicBezTo>
                    <a:cubicBezTo>
                      <a:pt x="41255" y="143412"/>
                      <a:pt x="34173" y="146759"/>
                      <a:pt x="29169" y="151999"/>
                    </a:cubicBezTo>
                    <a:cubicBezTo>
                      <a:pt x="29312" y="149113"/>
                      <a:pt x="28931" y="146227"/>
                      <a:pt x="28024" y="143484"/>
                    </a:cubicBezTo>
                    <a:lnTo>
                      <a:pt x="27977" y="143365"/>
                    </a:lnTo>
                    <a:lnTo>
                      <a:pt x="27953" y="143246"/>
                    </a:lnTo>
                    <a:cubicBezTo>
                      <a:pt x="26903" y="140193"/>
                      <a:pt x="25281" y="137355"/>
                      <a:pt x="23206" y="134874"/>
                    </a:cubicBezTo>
                    <a:cubicBezTo>
                      <a:pt x="24918" y="134570"/>
                      <a:pt x="26632" y="134419"/>
                      <a:pt x="28332" y="134419"/>
                    </a:cubicBezTo>
                    <a:close/>
                    <a:moveTo>
                      <a:pt x="97054" y="126321"/>
                    </a:moveTo>
                    <a:cubicBezTo>
                      <a:pt x="109793" y="126321"/>
                      <a:pt x="122529" y="134661"/>
                      <a:pt x="122686" y="151350"/>
                    </a:cubicBezTo>
                    <a:lnTo>
                      <a:pt x="122686" y="151350"/>
                    </a:lnTo>
                    <a:cubicBezTo>
                      <a:pt x="120809" y="150929"/>
                      <a:pt x="118899" y="150725"/>
                      <a:pt x="116994" y="150725"/>
                    </a:cubicBezTo>
                    <a:cubicBezTo>
                      <a:pt x="109539" y="150725"/>
                      <a:pt x="102158" y="153851"/>
                      <a:pt x="97071" y="159393"/>
                    </a:cubicBezTo>
                    <a:cubicBezTo>
                      <a:pt x="91943" y="153883"/>
                      <a:pt x="84741" y="150735"/>
                      <a:pt x="77204" y="150735"/>
                    </a:cubicBezTo>
                    <a:cubicBezTo>
                      <a:pt x="75248" y="150735"/>
                      <a:pt x="73316" y="150949"/>
                      <a:pt x="71408" y="151355"/>
                    </a:cubicBezTo>
                    <a:cubicBezTo>
                      <a:pt x="71563" y="134669"/>
                      <a:pt x="84310" y="126321"/>
                      <a:pt x="97054" y="126321"/>
                    </a:cubicBezTo>
                    <a:close/>
                    <a:moveTo>
                      <a:pt x="117715" y="152262"/>
                    </a:moveTo>
                    <a:cubicBezTo>
                      <a:pt x="119410" y="152262"/>
                      <a:pt x="121121" y="152411"/>
                      <a:pt x="122830" y="152714"/>
                    </a:cubicBezTo>
                    <a:cubicBezTo>
                      <a:pt x="118847" y="157461"/>
                      <a:pt x="116509" y="163471"/>
                      <a:pt x="116843" y="169863"/>
                    </a:cubicBezTo>
                    <a:cubicBezTo>
                      <a:pt x="111840" y="164623"/>
                      <a:pt x="104758" y="161276"/>
                      <a:pt x="97261" y="161276"/>
                    </a:cubicBezTo>
                    <a:cubicBezTo>
                      <a:pt x="97190" y="161276"/>
                      <a:pt x="97119" y="161276"/>
                      <a:pt x="97048" y="161276"/>
                    </a:cubicBezTo>
                    <a:lnTo>
                      <a:pt x="97048" y="161276"/>
                    </a:lnTo>
                    <a:cubicBezTo>
                      <a:pt x="102490" y="155403"/>
                      <a:pt x="109942" y="152262"/>
                      <a:pt x="117715" y="152262"/>
                    </a:cubicBezTo>
                    <a:close/>
                    <a:moveTo>
                      <a:pt x="69624" y="134406"/>
                    </a:moveTo>
                    <a:cubicBezTo>
                      <a:pt x="71551" y="134406"/>
                      <a:pt x="73498" y="134600"/>
                      <a:pt x="75439" y="134994"/>
                    </a:cubicBezTo>
                    <a:cubicBezTo>
                      <a:pt x="71527" y="139978"/>
                      <a:pt x="69405" y="146299"/>
                      <a:pt x="70192" y="152905"/>
                    </a:cubicBezTo>
                    <a:cubicBezTo>
                      <a:pt x="72249" y="152463"/>
                      <a:pt x="74317" y="152245"/>
                      <a:pt x="76364" y="152245"/>
                    </a:cubicBezTo>
                    <a:cubicBezTo>
                      <a:pt x="84139" y="152245"/>
                      <a:pt x="91610" y="155386"/>
                      <a:pt x="97047" y="161276"/>
                    </a:cubicBezTo>
                    <a:lnTo>
                      <a:pt x="97047" y="161276"/>
                    </a:lnTo>
                    <a:cubicBezTo>
                      <a:pt x="97039" y="161277"/>
                      <a:pt x="97031" y="161277"/>
                      <a:pt x="97023" y="161277"/>
                    </a:cubicBezTo>
                    <a:cubicBezTo>
                      <a:pt x="96951" y="161276"/>
                      <a:pt x="96879" y="161276"/>
                      <a:pt x="96807" y="161276"/>
                    </a:cubicBezTo>
                    <a:cubicBezTo>
                      <a:pt x="88588" y="161276"/>
                      <a:pt x="80881" y="165313"/>
                      <a:pt x="75868" y="171413"/>
                    </a:cubicBezTo>
                    <a:lnTo>
                      <a:pt x="75868" y="171413"/>
                    </a:lnTo>
                    <a:cubicBezTo>
                      <a:pt x="77293" y="156597"/>
                      <a:pt x="64039" y="143412"/>
                      <a:pt x="49213" y="143412"/>
                    </a:cubicBezTo>
                    <a:cubicBezTo>
                      <a:pt x="49146" y="143412"/>
                      <a:pt x="49079" y="143412"/>
                      <a:pt x="49013" y="143413"/>
                    </a:cubicBezTo>
                    <a:lnTo>
                      <a:pt x="48989" y="143413"/>
                    </a:lnTo>
                    <a:cubicBezTo>
                      <a:pt x="54415" y="137547"/>
                      <a:pt x="61861" y="134406"/>
                      <a:pt x="69624" y="134406"/>
                    </a:cubicBezTo>
                    <a:close/>
                    <a:moveTo>
                      <a:pt x="143825" y="144799"/>
                    </a:moveTo>
                    <a:cubicBezTo>
                      <a:pt x="156571" y="144799"/>
                      <a:pt x="169314" y="153135"/>
                      <a:pt x="169481" y="169815"/>
                    </a:cubicBezTo>
                    <a:lnTo>
                      <a:pt x="169457" y="169815"/>
                    </a:lnTo>
                    <a:cubicBezTo>
                      <a:pt x="167580" y="169398"/>
                      <a:pt x="165670" y="169195"/>
                      <a:pt x="163764" y="169195"/>
                    </a:cubicBezTo>
                    <a:cubicBezTo>
                      <a:pt x="156302" y="169195"/>
                      <a:pt x="148910" y="172310"/>
                      <a:pt x="143818" y="177877"/>
                    </a:cubicBezTo>
                    <a:cubicBezTo>
                      <a:pt x="138616" y="172276"/>
                      <a:pt x="131375" y="169199"/>
                      <a:pt x="123909" y="169199"/>
                    </a:cubicBezTo>
                    <a:cubicBezTo>
                      <a:pt x="121996" y="169199"/>
                      <a:pt x="120067" y="169402"/>
                      <a:pt x="118155" y="169815"/>
                    </a:cubicBezTo>
                    <a:cubicBezTo>
                      <a:pt x="118322" y="153141"/>
                      <a:pt x="131074" y="144799"/>
                      <a:pt x="143825" y="144799"/>
                    </a:cubicBezTo>
                    <a:close/>
                    <a:moveTo>
                      <a:pt x="48975" y="145419"/>
                    </a:moveTo>
                    <a:cubicBezTo>
                      <a:pt x="61717" y="145419"/>
                      <a:pt x="74461" y="153755"/>
                      <a:pt x="74628" y="170435"/>
                    </a:cubicBezTo>
                    <a:cubicBezTo>
                      <a:pt x="72745" y="170018"/>
                      <a:pt x="70831" y="169815"/>
                      <a:pt x="68923" y="169815"/>
                    </a:cubicBezTo>
                    <a:cubicBezTo>
                      <a:pt x="61456" y="169815"/>
                      <a:pt x="54080" y="172926"/>
                      <a:pt x="48989" y="178473"/>
                    </a:cubicBezTo>
                    <a:cubicBezTo>
                      <a:pt x="43861" y="172963"/>
                      <a:pt x="36658" y="169815"/>
                      <a:pt x="29121" y="169815"/>
                    </a:cubicBezTo>
                    <a:cubicBezTo>
                      <a:pt x="27166" y="169815"/>
                      <a:pt x="25234" y="170030"/>
                      <a:pt x="23326" y="170435"/>
                    </a:cubicBezTo>
                    <a:cubicBezTo>
                      <a:pt x="23481" y="153761"/>
                      <a:pt x="36227" y="145419"/>
                      <a:pt x="48975" y="145419"/>
                    </a:cubicBezTo>
                    <a:close/>
                    <a:moveTo>
                      <a:pt x="123199" y="170735"/>
                    </a:moveTo>
                    <a:cubicBezTo>
                      <a:pt x="130960" y="170735"/>
                      <a:pt x="138410" y="173879"/>
                      <a:pt x="143842" y="179761"/>
                    </a:cubicBezTo>
                    <a:lnTo>
                      <a:pt x="143842" y="179761"/>
                    </a:lnTo>
                    <a:cubicBezTo>
                      <a:pt x="143834" y="179761"/>
                      <a:pt x="143826" y="179761"/>
                      <a:pt x="143818" y="179761"/>
                    </a:cubicBezTo>
                    <a:cubicBezTo>
                      <a:pt x="143714" y="179759"/>
                      <a:pt x="143610" y="179759"/>
                      <a:pt x="143507" y="179759"/>
                    </a:cubicBezTo>
                    <a:cubicBezTo>
                      <a:pt x="136060" y="179759"/>
                      <a:pt x="128985" y="183125"/>
                      <a:pt x="124022" y="188347"/>
                    </a:cubicBezTo>
                    <a:cubicBezTo>
                      <a:pt x="124380" y="181955"/>
                      <a:pt x="122019" y="175921"/>
                      <a:pt x="118036" y="171198"/>
                    </a:cubicBezTo>
                    <a:cubicBezTo>
                      <a:pt x="119760" y="170888"/>
                      <a:pt x="121487" y="170735"/>
                      <a:pt x="123199" y="170735"/>
                    </a:cubicBezTo>
                    <a:close/>
                    <a:moveTo>
                      <a:pt x="164477" y="170724"/>
                    </a:moveTo>
                    <a:cubicBezTo>
                      <a:pt x="166187" y="170724"/>
                      <a:pt x="167910" y="170880"/>
                      <a:pt x="169624" y="171198"/>
                    </a:cubicBezTo>
                    <a:cubicBezTo>
                      <a:pt x="165641" y="175921"/>
                      <a:pt x="163280" y="181955"/>
                      <a:pt x="163638" y="188347"/>
                    </a:cubicBezTo>
                    <a:lnTo>
                      <a:pt x="163614" y="188347"/>
                    </a:lnTo>
                    <a:cubicBezTo>
                      <a:pt x="158610" y="183107"/>
                      <a:pt x="151552" y="179760"/>
                      <a:pt x="144055" y="179760"/>
                    </a:cubicBezTo>
                    <a:cubicBezTo>
                      <a:pt x="143984" y="179760"/>
                      <a:pt x="143913" y="179760"/>
                      <a:pt x="143842" y="179761"/>
                    </a:cubicBezTo>
                    <a:lnTo>
                      <a:pt x="143842" y="179761"/>
                    </a:lnTo>
                    <a:cubicBezTo>
                      <a:pt x="149216" y="173937"/>
                      <a:pt x="156720" y="170724"/>
                      <a:pt x="164477" y="170724"/>
                    </a:cubicBezTo>
                    <a:close/>
                    <a:moveTo>
                      <a:pt x="97049" y="163274"/>
                    </a:moveTo>
                    <a:cubicBezTo>
                      <a:pt x="109793" y="163274"/>
                      <a:pt x="122532" y="171610"/>
                      <a:pt x="122687" y="188299"/>
                    </a:cubicBezTo>
                    <a:cubicBezTo>
                      <a:pt x="120797" y="187876"/>
                      <a:pt x="118876" y="187670"/>
                      <a:pt x="116961" y="187670"/>
                    </a:cubicBezTo>
                    <a:cubicBezTo>
                      <a:pt x="109495" y="187670"/>
                      <a:pt x="102115" y="190799"/>
                      <a:pt x="97047" y="196361"/>
                    </a:cubicBezTo>
                    <a:cubicBezTo>
                      <a:pt x="91919" y="190827"/>
                      <a:pt x="84717" y="187679"/>
                      <a:pt x="77180" y="187679"/>
                    </a:cubicBezTo>
                    <a:cubicBezTo>
                      <a:pt x="75224" y="187679"/>
                      <a:pt x="73292" y="187894"/>
                      <a:pt x="71384" y="188299"/>
                    </a:cubicBezTo>
                    <a:cubicBezTo>
                      <a:pt x="71539" y="171622"/>
                      <a:pt x="84296" y="163274"/>
                      <a:pt x="97049" y="163274"/>
                    </a:cubicBezTo>
                    <a:close/>
                    <a:moveTo>
                      <a:pt x="117745" y="189206"/>
                    </a:moveTo>
                    <a:cubicBezTo>
                      <a:pt x="119439" y="189206"/>
                      <a:pt x="121148" y="189355"/>
                      <a:pt x="122853" y="189659"/>
                    </a:cubicBezTo>
                    <a:cubicBezTo>
                      <a:pt x="120755" y="192139"/>
                      <a:pt x="119133" y="194954"/>
                      <a:pt x="118083" y="198030"/>
                    </a:cubicBezTo>
                    <a:cubicBezTo>
                      <a:pt x="117129" y="200821"/>
                      <a:pt x="116700" y="203802"/>
                      <a:pt x="116867" y="206760"/>
                    </a:cubicBezTo>
                    <a:cubicBezTo>
                      <a:pt x="111870" y="201525"/>
                      <a:pt x="104780" y="198173"/>
                      <a:pt x="97278" y="198173"/>
                    </a:cubicBezTo>
                    <a:cubicBezTo>
                      <a:pt x="97225" y="198173"/>
                      <a:pt x="97172" y="198173"/>
                      <a:pt x="97119" y="198173"/>
                    </a:cubicBezTo>
                    <a:cubicBezTo>
                      <a:pt x="102541" y="192340"/>
                      <a:pt x="109988" y="189206"/>
                      <a:pt x="117745" y="189206"/>
                    </a:cubicBezTo>
                    <a:close/>
                    <a:moveTo>
                      <a:pt x="122424" y="0"/>
                    </a:moveTo>
                    <a:cubicBezTo>
                      <a:pt x="122591" y="1264"/>
                      <a:pt x="122687" y="2552"/>
                      <a:pt x="122687" y="3840"/>
                    </a:cubicBezTo>
                    <a:cubicBezTo>
                      <a:pt x="120801" y="3416"/>
                      <a:pt x="118883" y="3210"/>
                      <a:pt x="116970" y="3210"/>
                    </a:cubicBezTo>
                    <a:cubicBezTo>
                      <a:pt x="109516" y="3210"/>
                      <a:pt x="102134" y="6336"/>
                      <a:pt x="97047" y="11878"/>
                    </a:cubicBezTo>
                    <a:cubicBezTo>
                      <a:pt x="91919" y="6368"/>
                      <a:pt x="84717" y="3220"/>
                      <a:pt x="77180" y="3220"/>
                    </a:cubicBezTo>
                    <a:cubicBezTo>
                      <a:pt x="75248" y="3220"/>
                      <a:pt x="73292" y="3434"/>
                      <a:pt x="71384" y="3840"/>
                    </a:cubicBezTo>
                    <a:cubicBezTo>
                      <a:pt x="71384" y="3363"/>
                      <a:pt x="71408" y="2910"/>
                      <a:pt x="71432" y="2457"/>
                    </a:cubicBezTo>
                    <a:lnTo>
                      <a:pt x="71432" y="2457"/>
                    </a:lnTo>
                    <a:cubicBezTo>
                      <a:pt x="70979" y="2600"/>
                      <a:pt x="70502" y="2743"/>
                      <a:pt x="70049" y="2910"/>
                    </a:cubicBezTo>
                    <a:cubicBezTo>
                      <a:pt x="70049" y="3745"/>
                      <a:pt x="70096" y="4555"/>
                      <a:pt x="70216" y="5390"/>
                    </a:cubicBezTo>
                    <a:cubicBezTo>
                      <a:pt x="72273" y="4948"/>
                      <a:pt x="74340" y="4730"/>
                      <a:pt x="76385" y="4730"/>
                    </a:cubicBezTo>
                    <a:cubicBezTo>
                      <a:pt x="84154" y="4730"/>
                      <a:pt x="91610" y="7871"/>
                      <a:pt x="97047" y="13762"/>
                    </a:cubicBezTo>
                    <a:cubicBezTo>
                      <a:pt x="102490" y="7888"/>
                      <a:pt x="109958" y="4747"/>
                      <a:pt x="117723" y="4747"/>
                    </a:cubicBezTo>
                    <a:cubicBezTo>
                      <a:pt x="119417" y="4747"/>
                      <a:pt x="121125" y="4896"/>
                      <a:pt x="122830" y="5199"/>
                    </a:cubicBezTo>
                    <a:cubicBezTo>
                      <a:pt x="118847" y="9946"/>
                      <a:pt x="116509" y="15956"/>
                      <a:pt x="116867" y="22372"/>
                    </a:cubicBezTo>
                    <a:cubicBezTo>
                      <a:pt x="111880" y="17150"/>
                      <a:pt x="104852" y="13784"/>
                      <a:pt x="97384" y="13784"/>
                    </a:cubicBezTo>
                    <a:cubicBezTo>
                      <a:pt x="97280" y="13784"/>
                      <a:pt x="97175" y="13784"/>
                      <a:pt x="97071" y="13786"/>
                    </a:cubicBezTo>
                    <a:cubicBezTo>
                      <a:pt x="96976" y="13784"/>
                      <a:pt x="96880" y="13784"/>
                      <a:pt x="96785" y="13784"/>
                    </a:cubicBezTo>
                    <a:cubicBezTo>
                      <a:pt x="88568" y="13784"/>
                      <a:pt x="80866" y="17839"/>
                      <a:pt x="75868" y="23946"/>
                    </a:cubicBezTo>
                    <a:cubicBezTo>
                      <a:pt x="76679" y="16171"/>
                      <a:pt x="73483" y="8849"/>
                      <a:pt x="68117" y="3578"/>
                    </a:cubicBezTo>
                    <a:cubicBezTo>
                      <a:pt x="67640" y="3745"/>
                      <a:pt x="67163" y="3935"/>
                      <a:pt x="66710" y="4102"/>
                    </a:cubicBezTo>
                    <a:cubicBezTo>
                      <a:pt x="71408" y="8276"/>
                      <a:pt x="74556" y="14477"/>
                      <a:pt x="74628" y="22706"/>
                    </a:cubicBezTo>
                    <a:cubicBezTo>
                      <a:pt x="72744" y="22282"/>
                      <a:pt x="70826" y="22076"/>
                      <a:pt x="68914" y="22076"/>
                    </a:cubicBezTo>
                    <a:cubicBezTo>
                      <a:pt x="61459" y="22076"/>
                      <a:pt x="54076" y="25206"/>
                      <a:pt x="48989" y="30767"/>
                    </a:cubicBezTo>
                    <a:cubicBezTo>
                      <a:pt x="45363" y="26832"/>
                      <a:pt x="40665" y="24089"/>
                      <a:pt x="35489" y="22825"/>
                    </a:cubicBezTo>
                    <a:cubicBezTo>
                      <a:pt x="34989" y="23278"/>
                      <a:pt x="34488" y="23731"/>
                      <a:pt x="33987" y="24161"/>
                    </a:cubicBezTo>
                    <a:cubicBezTo>
                      <a:pt x="39759" y="25329"/>
                      <a:pt x="45006" y="28287"/>
                      <a:pt x="48989" y="32627"/>
                    </a:cubicBezTo>
                    <a:cubicBezTo>
                      <a:pt x="48910" y="32627"/>
                      <a:pt x="48830" y="32626"/>
                      <a:pt x="48751" y="32626"/>
                    </a:cubicBezTo>
                    <a:cubicBezTo>
                      <a:pt x="41255" y="32626"/>
                      <a:pt x="34173" y="35974"/>
                      <a:pt x="29169" y="41214"/>
                    </a:cubicBezTo>
                    <a:cubicBezTo>
                      <a:pt x="29360" y="37636"/>
                      <a:pt x="28740" y="34082"/>
                      <a:pt x="27333" y="30791"/>
                    </a:cubicBezTo>
                    <a:cubicBezTo>
                      <a:pt x="26975" y="31196"/>
                      <a:pt x="26641" y="31578"/>
                      <a:pt x="26283" y="31983"/>
                    </a:cubicBezTo>
                    <a:cubicBezTo>
                      <a:pt x="27309" y="34917"/>
                      <a:pt x="27857" y="38041"/>
                      <a:pt x="27857" y="41166"/>
                    </a:cubicBezTo>
                    <a:cubicBezTo>
                      <a:pt x="25965" y="40749"/>
                      <a:pt x="24041" y="40537"/>
                      <a:pt x="22113" y="40537"/>
                    </a:cubicBezTo>
                    <a:cubicBezTo>
                      <a:pt x="21173" y="40537"/>
                      <a:pt x="20233" y="40587"/>
                      <a:pt x="19295" y="40689"/>
                    </a:cubicBezTo>
                    <a:cubicBezTo>
                      <a:pt x="18866" y="41285"/>
                      <a:pt x="18460" y="41881"/>
                      <a:pt x="18031" y="42478"/>
                    </a:cubicBezTo>
                    <a:cubicBezTo>
                      <a:pt x="19638" y="42200"/>
                      <a:pt x="21256" y="42063"/>
                      <a:pt x="22872" y="42063"/>
                    </a:cubicBezTo>
                    <a:cubicBezTo>
                      <a:pt x="24589" y="42063"/>
                      <a:pt x="26304" y="42218"/>
                      <a:pt x="28000" y="42525"/>
                    </a:cubicBezTo>
                    <a:cubicBezTo>
                      <a:pt x="24017" y="47248"/>
                      <a:pt x="21680" y="53282"/>
                      <a:pt x="22014" y="59674"/>
                    </a:cubicBezTo>
                    <a:cubicBezTo>
                      <a:pt x="19152" y="56669"/>
                      <a:pt x="15646" y="54331"/>
                      <a:pt x="11782" y="52829"/>
                    </a:cubicBezTo>
                    <a:cubicBezTo>
                      <a:pt x="11496" y="53377"/>
                      <a:pt x="11210" y="53902"/>
                      <a:pt x="10947" y="54451"/>
                    </a:cubicBezTo>
                    <a:cubicBezTo>
                      <a:pt x="17936" y="56693"/>
                      <a:pt x="23946" y="61749"/>
                      <a:pt x="26522" y="69619"/>
                    </a:cubicBezTo>
                    <a:cubicBezTo>
                      <a:pt x="27404" y="72338"/>
                      <a:pt x="27833" y="75200"/>
                      <a:pt x="27857" y="78063"/>
                    </a:cubicBezTo>
                    <a:cubicBezTo>
                      <a:pt x="25974" y="77645"/>
                      <a:pt x="24059" y="77442"/>
                      <a:pt x="22150" y="77442"/>
                    </a:cubicBezTo>
                    <a:cubicBezTo>
                      <a:pt x="14677" y="77442"/>
                      <a:pt x="7290" y="80553"/>
                      <a:pt x="2218" y="86100"/>
                    </a:cubicBezTo>
                    <a:cubicBezTo>
                      <a:pt x="1765" y="85623"/>
                      <a:pt x="1288" y="85170"/>
                      <a:pt x="811" y="84717"/>
                    </a:cubicBezTo>
                    <a:cubicBezTo>
                      <a:pt x="716" y="85265"/>
                      <a:pt x="620" y="85790"/>
                      <a:pt x="549" y="86339"/>
                    </a:cubicBezTo>
                    <a:cubicBezTo>
                      <a:pt x="1121" y="86863"/>
                      <a:pt x="1670" y="87412"/>
                      <a:pt x="2218" y="87984"/>
                    </a:cubicBezTo>
                    <a:cubicBezTo>
                      <a:pt x="7583" y="82169"/>
                      <a:pt x="15102" y="78958"/>
                      <a:pt x="22875" y="78958"/>
                    </a:cubicBezTo>
                    <a:cubicBezTo>
                      <a:pt x="24570" y="78958"/>
                      <a:pt x="26277" y="79110"/>
                      <a:pt x="27977" y="79422"/>
                    </a:cubicBezTo>
                    <a:cubicBezTo>
                      <a:pt x="24017" y="84168"/>
                      <a:pt x="21656" y="90202"/>
                      <a:pt x="22014" y="96594"/>
                    </a:cubicBezTo>
                    <a:cubicBezTo>
                      <a:pt x="17010" y="91355"/>
                      <a:pt x="9928" y="88007"/>
                      <a:pt x="2432" y="88007"/>
                    </a:cubicBezTo>
                    <a:cubicBezTo>
                      <a:pt x="2353" y="88007"/>
                      <a:pt x="2273" y="88007"/>
                      <a:pt x="2194" y="88008"/>
                    </a:cubicBezTo>
                    <a:cubicBezTo>
                      <a:pt x="1550" y="88008"/>
                      <a:pt x="906" y="88032"/>
                      <a:pt x="262" y="88080"/>
                    </a:cubicBezTo>
                    <a:cubicBezTo>
                      <a:pt x="167" y="88748"/>
                      <a:pt x="95" y="89415"/>
                      <a:pt x="0" y="90107"/>
                    </a:cubicBezTo>
                    <a:cubicBezTo>
                      <a:pt x="738" y="90051"/>
                      <a:pt x="1479" y="90022"/>
                      <a:pt x="2220" y="90022"/>
                    </a:cubicBezTo>
                    <a:cubicBezTo>
                      <a:pt x="14954" y="90022"/>
                      <a:pt x="27700" y="98352"/>
                      <a:pt x="27857" y="115031"/>
                    </a:cubicBezTo>
                    <a:cubicBezTo>
                      <a:pt x="25975" y="114613"/>
                      <a:pt x="24061" y="114410"/>
                      <a:pt x="22153" y="114410"/>
                    </a:cubicBezTo>
                    <a:cubicBezTo>
                      <a:pt x="14679" y="114410"/>
                      <a:pt x="7291" y="117525"/>
                      <a:pt x="2218" y="123092"/>
                    </a:cubicBezTo>
                    <a:cubicBezTo>
                      <a:pt x="1670" y="122496"/>
                      <a:pt x="1097" y="121947"/>
                      <a:pt x="501" y="121399"/>
                    </a:cubicBezTo>
                    <a:lnTo>
                      <a:pt x="501" y="121399"/>
                    </a:lnTo>
                    <a:cubicBezTo>
                      <a:pt x="620" y="122138"/>
                      <a:pt x="739" y="122877"/>
                      <a:pt x="859" y="123617"/>
                    </a:cubicBezTo>
                    <a:cubicBezTo>
                      <a:pt x="1336" y="124046"/>
                      <a:pt x="1789" y="124499"/>
                      <a:pt x="2218" y="124976"/>
                    </a:cubicBezTo>
                    <a:lnTo>
                      <a:pt x="2218" y="124976"/>
                    </a:lnTo>
                    <a:cubicBezTo>
                      <a:pt x="2210" y="124976"/>
                      <a:pt x="2202" y="124976"/>
                      <a:pt x="2194" y="124976"/>
                    </a:cubicBezTo>
                    <a:cubicBezTo>
                      <a:pt x="1836" y="124976"/>
                      <a:pt x="1479" y="124976"/>
                      <a:pt x="1121" y="125000"/>
                    </a:cubicBezTo>
                    <a:cubicBezTo>
                      <a:pt x="1264" y="125668"/>
                      <a:pt x="1383" y="126312"/>
                      <a:pt x="1526" y="126980"/>
                    </a:cubicBezTo>
                    <a:cubicBezTo>
                      <a:pt x="1747" y="126975"/>
                      <a:pt x="1967" y="126972"/>
                      <a:pt x="2187" y="126972"/>
                    </a:cubicBezTo>
                    <a:cubicBezTo>
                      <a:pt x="12534" y="126972"/>
                      <a:pt x="22855" y="132460"/>
                      <a:pt x="26498" y="143413"/>
                    </a:cubicBezTo>
                    <a:cubicBezTo>
                      <a:pt x="27380" y="146179"/>
                      <a:pt x="27833" y="149065"/>
                      <a:pt x="27857" y="151975"/>
                    </a:cubicBezTo>
                    <a:cubicBezTo>
                      <a:pt x="25952" y="151565"/>
                      <a:pt x="24020" y="151361"/>
                      <a:pt x="22094" y="151361"/>
                    </a:cubicBezTo>
                    <a:cubicBezTo>
                      <a:pt x="18304" y="151361"/>
                      <a:pt x="14537" y="152151"/>
                      <a:pt x="11043" y="153716"/>
                    </a:cubicBezTo>
                    <a:cubicBezTo>
                      <a:pt x="11281" y="154193"/>
                      <a:pt x="11520" y="154670"/>
                      <a:pt x="11782" y="155147"/>
                    </a:cubicBezTo>
                    <a:cubicBezTo>
                      <a:pt x="15303" y="153634"/>
                      <a:pt x="19084" y="152869"/>
                      <a:pt x="22884" y="152869"/>
                    </a:cubicBezTo>
                    <a:cubicBezTo>
                      <a:pt x="24593" y="152869"/>
                      <a:pt x="26306" y="153024"/>
                      <a:pt x="28000" y="153335"/>
                    </a:cubicBezTo>
                    <a:cubicBezTo>
                      <a:pt x="24017" y="158057"/>
                      <a:pt x="21680" y="164091"/>
                      <a:pt x="22014" y="170483"/>
                    </a:cubicBezTo>
                    <a:cubicBezTo>
                      <a:pt x="21585" y="170030"/>
                      <a:pt x="21131" y="169577"/>
                      <a:pt x="20678" y="169171"/>
                    </a:cubicBezTo>
                    <a:lnTo>
                      <a:pt x="20678" y="169171"/>
                    </a:lnTo>
                    <a:cubicBezTo>
                      <a:pt x="22300" y="171342"/>
                      <a:pt x="24017" y="173464"/>
                      <a:pt x="25830" y="175515"/>
                    </a:cubicBezTo>
                    <a:cubicBezTo>
                      <a:pt x="25043" y="174204"/>
                      <a:pt x="24184" y="172963"/>
                      <a:pt x="23206" y="171795"/>
                    </a:cubicBezTo>
                    <a:cubicBezTo>
                      <a:pt x="24915" y="171491"/>
                      <a:pt x="26626" y="171342"/>
                      <a:pt x="28322" y="171342"/>
                    </a:cubicBezTo>
                    <a:cubicBezTo>
                      <a:pt x="36094" y="171342"/>
                      <a:pt x="43550" y="174483"/>
                      <a:pt x="49013" y="180357"/>
                    </a:cubicBezTo>
                    <a:cubicBezTo>
                      <a:pt x="54444" y="174486"/>
                      <a:pt x="61899" y="171329"/>
                      <a:pt x="69670" y="171329"/>
                    </a:cubicBezTo>
                    <a:cubicBezTo>
                      <a:pt x="71590" y="171329"/>
                      <a:pt x="73530" y="171522"/>
                      <a:pt x="75463" y="171914"/>
                    </a:cubicBezTo>
                    <a:cubicBezTo>
                      <a:pt x="71551" y="176923"/>
                      <a:pt x="69429" y="183243"/>
                      <a:pt x="70216" y="189850"/>
                    </a:cubicBezTo>
                    <a:cubicBezTo>
                      <a:pt x="72270" y="189407"/>
                      <a:pt x="74335" y="189189"/>
                      <a:pt x="76379" y="189189"/>
                    </a:cubicBezTo>
                    <a:cubicBezTo>
                      <a:pt x="84134" y="189189"/>
                      <a:pt x="91587" y="192322"/>
                      <a:pt x="97023" y="198173"/>
                    </a:cubicBezTo>
                    <a:cubicBezTo>
                      <a:pt x="96972" y="198173"/>
                      <a:pt x="96920" y="198173"/>
                      <a:pt x="96868" y="198173"/>
                    </a:cubicBezTo>
                    <a:cubicBezTo>
                      <a:pt x="89198" y="198173"/>
                      <a:pt x="81964" y="201669"/>
                      <a:pt x="76918" y="207117"/>
                    </a:cubicBezTo>
                    <a:cubicBezTo>
                      <a:pt x="77418" y="207237"/>
                      <a:pt x="77895" y="207380"/>
                      <a:pt x="78396" y="207499"/>
                    </a:cubicBezTo>
                    <a:cubicBezTo>
                      <a:pt x="83299" y="202619"/>
                      <a:pt x="90187" y="200181"/>
                      <a:pt x="97073" y="200181"/>
                    </a:cubicBezTo>
                    <a:cubicBezTo>
                      <a:pt x="104626" y="200181"/>
                      <a:pt x="112178" y="203114"/>
                      <a:pt x="117106" y="208978"/>
                    </a:cubicBezTo>
                    <a:cubicBezTo>
                      <a:pt x="117606" y="208906"/>
                      <a:pt x="118083" y="208811"/>
                      <a:pt x="118560" y="208739"/>
                    </a:cubicBezTo>
                    <a:cubicBezTo>
                      <a:pt x="118393" y="208524"/>
                      <a:pt x="118226" y="208286"/>
                      <a:pt x="118060" y="208071"/>
                    </a:cubicBezTo>
                    <a:cubicBezTo>
                      <a:pt x="119750" y="207779"/>
                      <a:pt x="121477" y="207633"/>
                      <a:pt x="123208" y="207633"/>
                    </a:cubicBezTo>
                    <a:cubicBezTo>
                      <a:pt x="123456" y="207633"/>
                      <a:pt x="123703" y="207636"/>
                      <a:pt x="123951" y="207642"/>
                    </a:cubicBezTo>
                    <a:cubicBezTo>
                      <a:pt x="125477" y="207284"/>
                      <a:pt x="126980" y="206903"/>
                      <a:pt x="128482" y="206473"/>
                    </a:cubicBezTo>
                    <a:cubicBezTo>
                      <a:pt x="126979" y="206221"/>
                      <a:pt x="125457" y="206094"/>
                      <a:pt x="123934" y="206094"/>
                    </a:cubicBezTo>
                    <a:cubicBezTo>
                      <a:pt x="122004" y="206094"/>
                      <a:pt x="120073" y="206298"/>
                      <a:pt x="118179" y="206712"/>
                    </a:cubicBezTo>
                    <a:cubicBezTo>
                      <a:pt x="118203" y="203850"/>
                      <a:pt x="118632" y="201012"/>
                      <a:pt x="119514" y="198269"/>
                    </a:cubicBezTo>
                    <a:cubicBezTo>
                      <a:pt x="123110" y="187255"/>
                      <a:pt x="133464" y="181745"/>
                      <a:pt x="143818" y="181745"/>
                    </a:cubicBezTo>
                    <a:cubicBezTo>
                      <a:pt x="150773" y="181745"/>
                      <a:pt x="157729" y="184232"/>
                      <a:pt x="162636" y="189206"/>
                    </a:cubicBezTo>
                    <a:cubicBezTo>
                      <a:pt x="163447" y="188585"/>
                      <a:pt x="164210" y="187965"/>
                      <a:pt x="164973" y="187345"/>
                    </a:cubicBezTo>
                    <a:cubicBezTo>
                      <a:pt x="165546" y="173154"/>
                      <a:pt x="175372" y="165236"/>
                      <a:pt x="186272" y="163590"/>
                    </a:cubicBezTo>
                    <a:cubicBezTo>
                      <a:pt x="186749" y="162875"/>
                      <a:pt x="187202" y="162135"/>
                      <a:pt x="187655" y="161420"/>
                    </a:cubicBezTo>
                    <a:lnTo>
                      <a:pt x="187655" y="161420"/>
                    </a:lnTo>
                    <a:cubicBezTo>
                      <a:pt x="181192" y="162111"/>
                      <a:pt x="175181" y="165260"/>
                      <a:pt x="170793" y="169839"/>
                    </a:cubicBezTo>
                    <a:cubicBezTo>
                      <a:pt x="171151" y="163471"/>
                      <a:pt x="168789" y="157437"/>
                      <a:pt x="164806" y="152691"/>
                    </a:cubicBezTo>
                    <a:cubicBezTo>
                      <a:pt x="166501" y="152382"/>
                      <a:pt x="168204" y="152230"/>
                      <a:pt x="169897" y="152230"/>
                    </a:cubicBezTo>
                    <a:cubicBezTo>
                      <a:pt x="176832" y="152230"/>
                      <a:pt x="183590" y="154777"/>
                      <a:pt x="188824" y="159512"/>
                    </a:cubicBezTo>
                    <a:cubicBezTo>
                      <a:pt x="189062" y="159106"/>
                      <a:pt x="189301" y="158701"/>
                      <a:pt x="189515" y="158272"/>
                    </a:cubicBezTo>
                    <a:cubicBezTo>
                      <a:pt x="184483" y="153430"/>
                      <a:pt x="177733" y="150711"/>
                      <a:pt x="170745" y="150711"/>
                    </a:cubicBezTo>
                    <a:cubicBezTo>
                      <a:pt x="168789" y="150735"/>
                      <a:pt x="166857" y="150926"/>
                      <a:pt x="164949" y="151331"/>
                    </a:cubicBezTo>
                    <a:cubicBezTo>
                      <a:pt x="165098" y="134653"/>
                      <a:pt x="177843" y="126320"/>
                      <a:pt x="190594" y="126320"/>
                    </a:cubicBezTo>
                    <a:cubicBezTo>
                      <a:pt x="194218" y="126320"/>
                      <a:pt x="197842" y="126993"/>
                      <a:pt x="201178" y="128339"/>
                    </a:cubicBezTo>
                    <a:cubicBezTo>
                      <a:pt x="201321" y="127791"/>
                      <a:pt x="201441" y="127218"/>
                      <a:pt x="201560" y="126670"/>
                    </a:cubicBezTo>
                    <a:cubicBezTo>
                      <a:pt x="198197" y="125143"/>
                      <a:pt x="194548" y="124332"/>
                      <a:pt x="190851" y="124332"/>
                    </a:cubicBezTo>
                    <a:cubicBezTo>
                      <a:pt x="194214" y="120755"/>
                      <a:pt x="198459" y="118131"/>
                      <a:pt x="203158" y="116724"/>
                    </a:cubicBezTo>
                    <a:cubicBezTo>
                      <a:pt x="203229" y="116152"/>
                      <a:pt x="203301" y="115579"/>
                      <a:pt x="203349" y="114983"/>
                    </a:cubicBezTo>
                    <a:lnTo>
                      <a:pt x="203349" y="114983"/>
                    </a:lnTo>
                    <a:cubicBezTo>
                      <a:pt x="198459" y="116295"/>
                      <a:pt x="194047" y="118966"/>
                      <a:pt x="190612" y="122687"/>
                    </a:cubicBezTo>
                    <a:cubicBezTo>
                      <a:pt x="185411" y="117086"/>
                      <a:pt x="178169" y="114009"/>
                      <a:pt x="170704" y="114009"/>
                    </a:cubicBezTo>
                    <a:cubicBezTo>
                      <a:pt x="168790" y="114009"/>
                      <a:pt x="166862" y="114212"/>
                      <a:pt x="164949" y="114625"/>
                    </a:cubicBezTo>
                    <a:cubicBezTo>
                      <a:pt x="165109" y="97956"/>
                      <a:pt x="177846" y="89602"/>
                      <a:pt x="190585" y="89602"/>
                    </a:cubicBezTo>
                    <a:cubicBezTo>
                      <a:pt x="194997" y="89602"/>
                      <a:pt x="199410" y="90605"/>
                      <a:pt x="203301" y="92611"/>
                    </a:cubicBezTo>
                    <a:cubicBezTo>
                      <a:pt x="203253" y="91967"/>
                      <a:pt x="203182" y="91323"/>
                      <a:pt x="203110" y="90703"/>
                    </a:cubicBezTo>
                    <a:cubicBezTo>
                      <a:pt x="199246" y="88652"/>
                      <a:pt x="194953" y="87603"/>
                      <a:pt x="190589" y="87603"/>
                    </a:cubicBezTo>
                    <a:cubicBezTo>
                      <a:pt x="190510" y="87602"/>
                      <a:pt x="190432" y="87602"/>
                      <a:pt x="190354" y="87602"/>
                    </a:cubicBezTo>
                    <a:cubicBezTo>
                      <a:pt x="182879" y="87602"/>
                      <a:pt x="175773" y="90973"/>
                      <a:pt x="170793" y="96189"/>
                    </a:cubicBezTo>
                    <a:cubicBezTo>
                      <a:pt x="171127" y="89821"/>
                      <a:pt x="168789" y="83787"/>
                      <a:pt x="164806" y="79040"/>
                    </a:cubicBezTo>
                    <a:cubicBezTo>
                      <a:pt x="166515" y="78737"/>
                      <a:pt x="168226" y="78588"/>
                      <a:pt x="169921" y="78588"/>
                    </a:cubicBezTo>
                    <a:cubicBezTo>
                      <a:pt x="177694" y="78588"/>
                      <a:pt x="185150" y="81729"/>
                      <a:pt x="190612" y="87603"/>
                    </a:cubicBezTo>
                    <a:cubicBezTo>
                      <a:pt x="193570" y="84383"/>
                      <a:pt x="197243" y="81926"/>
                      <a:pt x="201345" y="80376"/>
                    </a:cubicBezTo>
                    <a:cubicBezTo>
                      <a:pt x="201226" y="79851"/>
                      <a:pt x="201107" y="79327"/>
                      <a:pt x="200987" y="78778"/>
                    </a:cubicBezTo>
                    <a:cubicBezTo>
                      <a:pt x="197028" y="80257"/>
                      <a:pt x="193475" y="82618"/>
                      <a:pt x="190612" y="85718"/>
                    </a:cubicBezTo>
                    <a:cubicBezTo>
                      <a:pt x="185485" y="80209"/>
                      <a:pt x="178282" y="77061"/>
                      <a:pt x="170721" y="77061"/>
                    </a:cubicBezTo>
                    <a:cubicBezTo>
                      <a:pt x="168789" y="77061"/>
                      <a:pt x="166834" y="77275"/>
                      <a:pt x="164949" y="77681"/>
                    </a:cubicBezTo>
                    <a:cubicBezTo>
                      <a:pt x="165091" y="60983"/>
                      <a:pt x="177871" y="52657"/>
                      <a:pt x="190644" y="52657"/>
                    </a:cubicBezTo>
                    <a:cubicBezTo>
                      <a:pt x="190824" y="52657"/>
                      <a:pt x="191005" y="52658"/>
                      <a:pt x="191185" y="52662"/>
                    </a:cubicBezTo>
                    <a:cubicBezTo>
                      <a:pt x="190827" y="51994"/>
                      <a:pt x="190446" y="51326"/>
                      <a:pt x="190088" y="50658"/>
                    </a:cubicBezTo>
                    <a:cubicBezTo>
                      <a:pt x="182694" y="50754"/>
                      <a:pt x="175730" y="54069"/>
                      <a:pt x="170793" y="59245"/>
                    </a:cubicBezTo>
                    <a:cubicBezTo>
                      <a:pt x="170960" y="56287"/>
                      <a:pt x="170530" y="53306"/>
                      <a:pt x="169576" y="50491"/>
                    </a:cubicBezTo>
                    <a:cubicBezTo>
                      <a:pt x="168527" y="47439"/>
                      <a:pt x="166929" y="44624"/>
                      <a:pt x="164830" y="42144"/>
                    </a:cubicBezTo>
                    <a:cubicBezTo>
                      <a:pt x="166542" y="41839"/>
                      <a:pt x="168256" y="41688"/>
                      <a:pt x="169955" y="41688"/>
                    </a:cubicBezTo>
                    <a:cubicBezTo>
                      <a:pt x="177159" y="41688"/>
                      <a:pt x="184094" y="44390"/>
                      <a:pt x="189420" y="49466"/>
                    </a:cubicBezTo>
                    <a:cubicBezTo>
                      <a:pt x="188657" y="48178"/>
                      <a:pt x="187894" y="46890"/>
                      <a:pt x="187083" y="45626"/>
                    </a:cubicBezTo>
                    <a:cubicBezTo>
                      <a:pt x="182384" y="42096"/>
                      <a:pt x="176660" y="40164"/>
                      <a:pt x="170769" y="40164"/>
                    </a:cubicBezTo>
                    <a:cubicBezTo>
                      <a:pt x="168813" y="40164"/>
                      <a:pt x="166881" y="40379"/>
                      <a:pt x="164973" y="40784"/>
                    </a:cubicBezTo>
                    <a:cubicBezTo>
                      <a:pt x="165021" y="34321"/>
                      <a:pt x="167001" y="29098"/>
                      <a:pt x="170125" y="25138"/>
                    </a:cubicBezTo>
                    <a:cubicBezTo>
                      <a:pt x="169791" y="24852"/>
                      <a:pt x="169481" y="24542"/>
                      <a:pt x="169171" y="24232"/>
                    </a:cubicBezTo>
                    <a:cubicBezTo>
                      <a:pt x="165474" y="28883"/>
                      <a:pt x="163328" y="34679"/>
                      <a:pt x="163662" y="40808"/>
                    </a:cubicBezTo>
                    <a:cubicBezTo>
                      <a:pt x="158658" y="35569"/>
                      <a:pt x="151576" y="32221"/>
                      <a:pt x="144079" y="32221"/>
                    </a:cubicBezTo>
                    <a:cubicBezTo>
                      <a:pt x="144008" y="32221"/>
                      <a:pt x="143937" y="32221"/>
                      <a:pt x="143866" y="32222"/>
                    </a:cubicBezTo>
                    <a:lnTo>
                      <a:pt x="143866" y="32222"/>
                    </a:lnTo>
                    <a:cubicBezTo>
                      <a:pt x="149221" y="26416"/>
                      <a:pt x="156728" y="23186"/>
                      <a:pt x="164507" y="23186"/>
                    </a:cubicBezTo>
                    <a:cubicBezTo>
                      <a:pt x="165771" y="23186"/>
                      <a:pt x="167042" y="23272"/>
                      <a:pt x="168312" y="23445"/>
                    </a:cubicBezTo>
                    <a:cubicBezTo>
                      <a:pt x="167692" y="22896"/>
                      <a:pt x="167048" y="22348"/>
                      <a:pt x="166404" y="21799"/>
                    </a:cubicBezTo>
                    <a:cubicBezTo>
                      <a:pt x="165544" y="21716"/>
                      <a:pt x="164682" y="21674"/>
                      <a:pt x="163820" y="21674"/>
                    </a:cubicBezTo>
                    <a:cubicBezTo>
                      <a:pt x="156327" y="21674"/>
                      <a:pt x="148933" y="24800"/>
                      <a:pt x="143842" y="30362"/>
                    </a:cubicBezTo>
                    <a:cubicBezTo>
                      <a:pt x="138645" y="24767"/>
                      <a:pt x="131412" y="21675"/>
                      <a:pt x="123954" y="21675"/>
                    </a:cubicBezTo>
                    <a:cubicBezTo>
                      <a:pt x="122034" y="21675"/>
                      <a:pt x="120098" y="21880"/>
                      <a:pt x="118179" y="22300"/>
                    </a:cubicBezTo>
                    <a:cubicBezTo>
                      <a:pt x="118274" y="12545"/>
                      <a:pt x="122663" y="5653"/>
                      <a:pt x="128840" y="1598"/>
                    </a:cubicBezTo>
                    <a:cubicBezTo>
                      <a:pt x="128244" y="1431"/>
                      <a:pt x="127647" y="1264"/>
                      <a:pt x="127051" y="1097"/>
                    </a:cubicBezTo>
                    <a:cubicBezTo>
                      <a:pt x="125978" y="1956"/>
                      <a:pt x="124952" y="2886"/>
                      <a:pt x="124022" y="3888"/>
                    </a:cubicBezTo>
                    <a:cubicBezTo>
                      <a:pt x="124094" y="2695"/>
                      <a:pt x="124070" y="1526"/>
                      <a:pt x="123951" y="358"/>
                    </a:cubicBezTo>
                    <a:cubicBezTo>
                      <a:pt x="123426" y="239"/>
                      <a:pt x="122925" y="119"/>
                      <a:pt x="12242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sp>
            <p:nvSpPr>
              <p:cNvPr id="170" name="Google Shape;170;p8"/>
              <p:cNvSpPr/>
              <p:nvPr/>
            </p:nvSpPr>
            <p:spPr>
              <a:xfrm>
                <a:off x="2127925" y="4747600"/>
                <a:ext cx="1042825" cy="662500"/>
              </a:xfrm>
              <a:custGeom>
                <a:avLst/>
                <a:gdLst/>
                <a:ahLst/>
                <a:cxnLst/>
                <a:rect l="l" t="t" r="r" b="b"/>
                <a:pathLst>
                  <a:path w="41713" h="26500" extrusionOk="0">
                    <a:moveTo>
                      <a:pt x="14559" y="1"/>
                    </a:moveTo>
                    <a:cubicBezTo>
                      <a:pt x="14476" y="1"/>
                      <a:pt x="14394" y="1"/>
                      <a:pt x="14311" y="2"/>
                    </a:cubicBezTo>
                    <a:cubicBezTo>
                      <a:pt x="14269" y="2"/>
                      <a:pt x="14228" y="2"/>
                      <a:pt x="14186" y="2"/>
                    </a:cubicBezTo>
                    <a:cubicBezTo>
                      <a:pt x="9173" y="2"/>
                      <a:pt x="4258" y="1431"/>
                      <a:pt x="0" y="4104"/>
                    </a:cubicBezTo>
                    <a:cubicBezTo>
                      <a:pt x="430" y="4462"/>
                      <a:pt x="835" y="4820"/>
                      <a:pt x="1241" y="5177"/>
                    </a:cubicBezTo>
                    <a:cubicBezTo>
                      <a:pt x="5212" y="3055"/>
                      <a:pt x="9755" y="1994"/>
                      <a:pt x="14299" y="1994"/>
                    </a:cubicBezTo>
                    <a:cubicBezTo>
                      <a:pt x="26812" y="1994"/>
                      <a:pt x="39331" y="10039"/>
                      <a:pt x="39926" y="26118"/>
                    </a:cubicBezTo>
                    <a:cubicBezTo>
                      <a:pt x="40379" y="26261"/>
                      <a:pt x="40809" y="26381"/>
                      <a:pt x="41286" y="26500"/>
                    </a:cubicBezTo>
                    <a:cubicBezTo>
                      <a:pt x="41712" y="12295"/>
                      <a:pt x="28889" y="1"/>
                      <a:pt x="1455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grpSp>
      </p:grpSp>
      <p:sp>
        <p:nvSpPr>
          <p:cNvPr id="171" name="Google Shape;171;p8"/>
          <p:cNvSpPr/>
          <p:nvPr/>
        </p:nvSpPr>
        <p:spPr>
          <a:xfrm flipH="1">
            <a:off x="-1153921" y="2790160"/>
            <a:ext cx="14859888" cy="6184373"/>
          </a:xfrm>
          <a:custGeom>
            <a:avLst/>
            <a:gdLst/>
            <a:ahLst/>
            <a:cxnLst/>
            <a:rect l="l" t="t" r="r" b="b"/>
            <a:pathLst>
              <a:path w="285018" h="118090" extrusionOk="0">
                <a:moveTo>
                  <a:pt x="172457" y="55453"/>
                </a:moveTo>
                <a:cubicBezTo>
                  <a:pt x="172461" y="55453"/>
                  <a:pt x="172466" y="55453"/>
                  <a:pt x="172471" y="55453"/>
                </a:cubicBezTo>
                <a:lnTo>
                  <a:pt x="172471" y="55453"/>
                </a:lnTo>
                <a:cubicBezTo>
                  <a:pt x="172474" y="55453"/>
                  <a:pt x="172477" y="55453"/>
                  <a:pt x="172480" y="55453"/>
                </a:cubicBezTo>
                <a:close/>
                <a:moveTo>
                  <a:pt x="58304" y="30124"/>
                </a:moveTo>
                <a:cubicBezTo>
                  <a:pt x="58417" y="30124"/>
                  <a:pt x="58530" y="30124"/>
                  <a:pt x="58643" y="30125"/>
                </a:cubicBezTo>
                <a:cubicBezTo>
                  <a:pt x="76884" y="30125"/>
                  <a:pt x="91462" y="42293"/>
                  <a:pt x="106890" y="55193"/>
                </a:cubicBezTo>
                <a:cubicBezTo>
                  <a:pt x="91580" y="43380"/>
                  <a:pt x="77002" y="32393"/>
                  <a:pt x="58785" y="32393"/>
                </a:cubicBezTo>
                <a:cubicBezTo>
                  <a:pt x="38584" y="32393"/>
                  <a:pt x="23675" y="39339"/>
                  <a:pt x="14744" y="45175"/>
                </a:cubicBezTo>
                <a:cubicBezTo>
                  <a:pt x="10160" y="48152"/>
                  <a:pt x="5930" y="51626"/>
                  <a:pt x="2174" y="55548"/>
                </a:cubicBezTo>
                <a:cubicBezTo>
                  <a:pt x="5978" y="51153"/>
                  <a:pt x="10302" y="47231"/>
                  <a:pt x="15074" y="43876"/>
                </a:cubicBezTo>
                <a:cubicBezTo>
                  <a:pt x="27694" y="34939"/>
                  <a:pt x="42805" y="30124"/>
                  <a:pt x="58304" y="30124"/>
                </a:cubicBezTo>
                <a:close/>
                <a:moveTo>
                  <a:pt x="172291" y="56564"/>
                </a:moveTo>
                <a:cubicBezTo>
                  <a:pt x="172296" y="56564"/>
                  <a:pt x="172301" y="56564"/>
                  <a:pt x="172306" y="56564"/>
                </a:cubicBezTo>
                <a:lnTo>
                  <a:pt x="172306" y="56564"/>
                </a:lnTo>
                <a:cubicBezTo>
                  <a:pt x="172309" y="56564"/>
                  <a:pt x="172312" y="56564"/>
                  <a:pt x="172315" y="56564"/>
                </a:cubicBezTo>
                <a:close/>
                <a:moveTo>
                  <a:pt x="58809" y="32960"/>
                </a:moveTo>
                <a:cubicBezTo>
                  <a:pt x="77191" y="32960"/>
                  <a:pt x="91911" y="44348"/>
                  <a:pt x="107505" y="56398"/>
                </a:cubicBezTo>
                <a:lnTo>
                  <a:pt x="108332" y="57036"/>
                </a:lnTo>
                <a:cubicBezTo>
                  <a:pt x="92549" y="45813"/>
                  <a:pt x="77640" y="35228"/>
                  <a:pt x="58950" y="35228"/>
                </a:cubicBezTo>
                <a:cubicBezTo>
                  <a:pt x="38702" y="35228"/>
                  <a:pt x="23746" y="41608"/>
                  <a:pt x="14791" y="46971"/>
                </a:cubicBezTo>
                <a:cubicBezTo>
                  <a:pt x="10018" y="49759"/>
                  <a:pt x="5600" y="53138"/>
                  <a:pt x="1630" y="57013"/>
                </a:cubicBezTo>
                <a:cubicBezTo>
                  <a:pt x="5600" y="52665"/>
                  <a:pt x="10113" y="48838"/>
                  <a:pt x="15074" y="45672"/>
                </a:cubicBezTo>
                <a:cubicBezTo>
                  <a:pt x="23935" y="39859"/>
                  <a:pt x="38725" y="32960"/>
                  <a:pt x="58809" y="32960"/>
                </a:cubicBezTo>
                <a:close/>
                <a:moveTo>
                  <a:pt x="58974" y="35795"/>
                </a:moveTo>
                <a:cubicBezTo>
                  <a:pt x="77498" y="35795"/>
                  <a:pt x="92336" y="46357"/>
                  <a:pt x="108072" y="57533"/>
                </a:cubicBezTo>
                <a:lnTo>
                  <a:pt x="109773" y="58714"/>
                </a:lnTo>
                <a:lnTo>
                  <a:pt x="108922" y="58194"/>
                </a:lnTo>
                <a:cubicBezTo>
                  <a:pt x="92974" y="47845"/>
                  <a:pt x="77923" y="38111"/>
                  <a:pt x="59116" y="38111"/>
                </a:cubicBezTo>
                <a:cubicBezTo>
                  <a:pt x="38796" y="38111"/>
                  <a:pt x="23816" y="43876"/>
                  <a:pt x="14838" y="48720"/>
                </a:cubicBezTo>
                <a:cubicBezTo>
                  <a:pt x="7703" y="52547"/>
                  <a:pt x="3095" y="56469"/>
                  <a:pt x="1134" y="58289"/>
                </a:cubicBezTo>
                <a:cubicBezTo>
                  <a:pt x="2812" y="56517"/>
                  <a:pt x="7490" y="51933"/>
                  <a:pt x="15098" y="47420"/>
                </a:cubicBezTo>
                <a:cubicBezTo>
                  <a:pt x="24005" y="42104"/>
                  <a:pt x="38843" y="35795"/>
                  <a:pt x="58974" y="35795"/>
                </a:cubicBezTo>
                <a:close/>
                <a:moveTo>
                  <a:pt x="59116" y="38631"/>
                </a:moveTo>
                <a:cubicBezTo>
                  <a:pt x="77781" y="38631"/>
                  <a:pt x="92761" y="48342"/>
                  <a:pt x="108639" y="58643"/>
                </a:cubicBezTo>
                <a:lnTo>
                  <a:pt x="111167" y="60273"/>
                </a:lnTo>
                <a:lnTo>
                  <a:pt x="109466" y="59257"/>
                </a:lnTo>
                <a:cubicBezTo>
                  <a:pt x="93376" y="49854"/>
                  <a:pt x="78207" y="40946"/>
                  <a:pt x="59281" y="40946"/>
                </a:cubicBezTo>
                <a:cubicBezTo>
                  <a:pt x="38914" y="40946"/>
                  <a:pt x="23911" y="46121"/>
                  <a:pt x="14909" y="50468"/>
                </a:cubicBezTo>
                <a:cubicBezTo>
                  <a:pt x="7065" y="54248"/>
                  <a:pt x="2315" y="58076"/>
                  <a:pt x="685" y="59470"/>
                </a:cubicBezTo>
                <a:cubicBezTo>
                  <a:pt x="1796" y="58359"/>
                  <a:pt x="6639" y="53752"/>
                  <a:pt x="15122" y="49168"/>
                </a:cubicBezTo>
                <a:cubicBezTo>
                  <a:pt x="24029" y="44372"/>
                  <a:pt x="38914" y="38631"/>
                  <a:pt x="59116" y="38631"/>
                </a:cubicBezTo>
                <a:close/>
                <a:moveTo>
                  <a:pt x="173283" y="49948"/>
                </a:moveTo>
                <a:lnTo>
                  <a:pt x="173283" y="49972"/>
                </a:lnTo>
                <a:cubicBezTo>
                  <a:pt x="183609" y="49972"/>
                  <a:pt x="191122" y="53563"/>
                  <a:pt x="198612" y="58407"/>
                </a:cubicBezTo>
                <a:cubicBezTo>
                  <a:pt x="196037" y="56918"/>
                  <a:pt x="193367" y="55595"/>
                  <a:pt x="190626" y="54437"/>
                </a:cubicBezTo>
                <a:cubicBezTo>
                  <a:pt x="185182" y="52167"/>
                  <a:pt x="179353" y="51010"/>
                  <a:pt x="173471" y="51010"/>
                </a:cubicBezTo>
                <a:cubicBezTo>
                  <a:pt x="173354" y="51010"/>
                  <a:pt x="173236" y="51010"/>
                  <a:pt x="173118" y="51011"/>
                </a:cubicBezTo>
                <a:cubicBezTo>
                  <a:pt x="163974" y="51011"/>
                  <a:pt x="154878" y="55666"/>
                  <a:pt x="145663" y="62471"/>
                </a:cubicBezTo>
                <a:cubicBezTo>
                  <a:pt x="154996" y="55052"/>
                  <a:pt x="164163" y="49948"/>
                  <a:pt x="173283" y="49948"/>
                </a:cubicBezTo>
                <a:close/>
                <a:moveTo>
                  <a:pt x="173118" y="51082"/>
                </a:moveTo>
                <a:cubicBezTo>
                  <a:pt x="183632" y="51082"/>
                  <a:pt x="191240" y="54296"/>
                  <a:pt x="198848" y="58643"/>
                </a:cubicBezTo>
                <a:cubicBezTo>
                  <a:pt x="191217" y="54863"/>
                  <a:pt x="183514" y="52098"/>
                  <a:pt x="172953" y="52098"/>
                </a:cubicBezTo>
                <a:cubicBezTo>
                  <a:pt x="163667" y="52098"/>
                  <a:pt x="154523" y="56469"/>
                  <a:pt x="145238" y="62849"/>
                </a:cubicBezTo>
                <a:cubicBezTo>
                  <a:pt x="154618" y="55879"/>
                  <a:pt x="163833" y="51082"/>
                  <a:pt x="173118" y="51082"/>
                </a:cubicBezTo>
                <a:close/>
                <a:moveTo>
                  <a:pt x="172929" y="52216"/>
                </a:moveTo>
                <a:cubicBezTo>
                  <a:pt x="183609" y="52216"/>
                  <a:pt x="191358" y="55028"/>
                  <a:pt x="199061" y="58856"/>
                </a:cubicBezTo>
                <a:cubicBezTo>
                  <a:pt x="191335" y="55595"/>
                  <a:pt x="183514" y="53209"/>
                  <a:pt x="172787" y="53209"/>
                </a:cubicBezTo>
                <a:cubicBezTo>
                  <a:pt x="163360" y="53209"/>
                  <a:pt x="154122" y="57296"/>
                  <a:pt x="144789" y="63274"/>
                </a:cubicBezTo>
                <a:cubicBezTo>
                  <a:pt x="154240" y="56729"/>
                  <a:pt x="163525" y="52216"/>
                  <a:pt x="172929" y="52216"/>
                </a:cubicBezTo>
                <a:close/>
                <a:moveTo>
                  <a:pt x="172787" y="53350"/>
                </a:moveTo>
                <a:cubicBezTo>
                  <a:pt x="183609" y="53350"/>
                  <a:pt x="191477" y="55784"/>
                  <a:pt x="199297" y="59092"/>
                </a:cubicBezTo>
                <a:cubicBezTo>
                  <a:pt x="191477" y="56351"/>
                  <a:pt x="183514" y="54343"/>
                  <a:pt x="172622" y="54343"/>
                </a:cubicBezTo>
                <a:cubicBezTo>
                  <a:pt x="163053" y="54343"/>
                  <a:pt x="153744" y="58147"/>
                  <a:pt x="144387" y="63723"/>
                </a:cubicBezTo>
                <a:cubicBezTo>
                  <a:pt x="153885" y="57556"/>
                  <a:pt x="163218" y="53350"/>
                  <a:pt x="172787" y="53350"/>
                </a:cubicBezTo>
                <a:close/>
                <a:moveTo>
                  <a:pt x="172646" y="54461"/>
                </a:moveTo>
                <a:cubicBezTo>
                  <a:pt x="183632" y="54461"/>
                  <a:pt x="191642" y="56540"/>
                  <a:pt x="199557" y="59328"/>
                </a:cubicBezTo>
                <a:cubicBezTo>
                  <a:pt x="191598" y="57085"/>
                  <a:pt x="183521" y="55455"/>
                  <a:pt x="172471" y="55453"/>
                </a:cubicBezTo>
                <a:lnTo>
                  <a:pt x="172471" y="55453"/>
                </a:lnTo>
                <a:cubicBezTo>
                  <a:pt x="162740" y="55455"/>
                  <a:pt x="153363" y="58952"/>
                  <a:pt x="143962" y="64125"/>
                </a:cubicBezTo>
                <a:cubicBezTo>
                  <a:pt x="153460" y="58407"/>
                  <a:pt x="162911" y="54461"/>
                  <a:pt x="172646" y="54461"/>
                </a:cubicBezTo>
                <a:close/>
                <a:moveTo>
                  <a:pt x="172480" y="55619"/>
                </a:moveTo>
                <a:cubicBezTo>
                  <a:pt x="183632" y="55619"/>
                  <a:pt x="191760" y="57296"/>
                  <a:pt x="199817" y="59564"/>
                </a:cubicBezTo>
                <a:cubicBezTo>
                  <a:pt x="191740" y="57817"/>
                  <a:pt x="183522" y="56565"/>
                  <a:pt x="172306" y="56564"/>
                </a:cubicBezTo>
                <a:lnTo>
                  <a:pt x="172306" y="56564"/>
                </a:lnTo>
                <a:cubicBezTo>
                  <a:pt x="162457" y="56566"/>
                  <a:pt x="153009" y="59778"/>
                  <a:pt x="143584" y="64526"/>
                </a:cubicBezTo>
                <a:cubicBezTo>
                  <a:pt x="153106" y="59234"/>
                  <a:pt x="162628" y="55619"/>
                  <a:pt x="172480" y="55619"/>
                </a:cubicBezTo>
                <a:close/>
                <a:moveTo>
                  <a:pt x="172315" y="56729"/>
                </a:moveTo>
                <a:cubicBezTo>
                  <a:pt x="183632" y="56729"/>
                  <a:pt x="191902" y="58029"/>
                  <a:pt x="200030" y="59801"/>
                </a:cubicBezTo>
                <a:cubicBezTo>
                  <a:pt x="190964" y="58383"/>
                  <a:pt x="181783" y="57674"/>
                  <a:pt x="172578" y="57674"/>
                </a:cubicBezTo>
                <a:cubicBezTo>
                  <a:pt x="172428" y="57674"/>
                  <a:pt x="172277" y="57674"/>
                  <a:pt x="172126" y="57674"/>
                </a:cubicBezTo>
                <a:lnTo>
                  <a:pt x="172149" y="57674"/>
                </a:lnTo>
                <a:cubicBezTo>
                  <a:pt x="162131" y="57674"/>
                  <a:pt x="152586" y="60628"/>
                  <a:pt x="143111" y="64952"/>
                </a:cubicBezTo>
                <a:cubicBezTo>
                  <a:pt x="152704" y="60084"/>
                  <a:pt x="162297" y="56729"/>
                  <a:pt x="172315" y="56729"/>
                </a:cubicBezTo>
                <a:close/>
                <a:moveTo>
                  <a:pt x="172984" y="57861"/>
                </a:moveTo>
                <a:cubicBezTo>
                  <a:pt x="182123" y="57861"/>
                  <a:pt x="191238" y="58593"/>
                  <a:pt x="200242" y="60013"/>
                </a:cubicBezTo>
                <a:cubicBezTo>
                  <a:pt x="191973" y="59305"/>
                  <a:pt x="183491" y="58785"/>
                  <a:pt x="171960" y="58785"/>
                </a:cubicBezTo>
                <a:cubicBezTo>
                  <a:pt x="161777" y="58785"/>
                  <a:pt x="152161" y="61455"/>
                  <a:pt x="142615" y="65377"/>
                </a:cubicBezTo>
                <a:cubicBezTo>
                  <a:pt x="152279" y="60911"/>
                  <a:pt x="161942" y="57863"/>
                  <a:pt x="172126" y="57863"/>
                </a:cubicBezTo>
                <a:cubicBezTo>
                  <a:pt x="172412" y="57862"/>
                  <a:pt x="172698" y="57861"/>
                  <a:pt x="172984" y="57861"/>
                </a:cubicBezTo>
                <a:close/>
                <a:moveTo>
                  <a:pt x="171960" y="58974"/>
                </a:moveTo>
                <a:cubicBezTo>
                  <a:pt x="183585" y="58974"/>
                  <a:pt x="192091" y="59517"/>
                  <a:pt x="200431" y="60226"/>
                </a:cubicBezTo>
                <a:cubicBezTo>
                  <a:pt x="192067" y="60037"/>
                  <a:pt x="183467" y="59895"/>
                  <a:pt x="171819" y="59895"/>
                </a:cubicBezTo>
                <a:lnTo>
                  <a:pt x="171795" y="59895"/>
                </a:lnTo>
                <a:cubicBezTo>
                  <a:pt x="161446" y="59895"/>
                  <a:pt x="151735" y="62282"/>
                  <a:pt x="142143" y="65802"/>
                </a:cubicBezTo>
                <a:cubicBezTo>
                  <a:pt x="151830" y="61762"/>
                  <a:pt x="161635" y="58974"/>
                  <a:pt x="171960" y="58974"/>
                </a:cubicBezTo>
                <a:close/>
                <a:moveTo>
                  <a:pt x="171795" y="60108"/>
                </a:moveTo>
                <a:cubicBezTo>
                  <a:pt x="183561" y="60108"/>
                  <a:pt x="192185" y="60250"/>
                  <a:pt x="200620" y="60462"/>
                </a:cubicBezTo>
                <a:cubicBezTo>
                  <a:pt x="192162" y="60793"/>
                  <a:pt x="183443" y="61006"/>
                  <a:pt x="171653" y="61006"/>
                </a:cubicBezTo>
                <a:lnTo>
                  <a:pt x="171630" y="61006"/>
                </a:lnTo>
                <a:cubicBezTo>
                  <a:pt x="161115" y="61006"/>
                  <a:pt x="151310" y="63109"/>
                  <a:pt x="141646" y="66227"/>
                </a:cubicBezTo>
                <a:cubicBezTo>
                  <a:pt x="151405" y="62589"/>
                  <a:pt x="161281" y="60108"/>
                  <a:pt x="171795" y="60108"/>
                </a:cubicBezTo>
                <a:close/>
                <a:moveTo>
                  <a:pt x="200786" y="60699"/>
                </a:moveTo>
                <a:lnTo>
                  <a:pt x="200786" y="60699"/>
                </a:lnTo>
                <a:cubicBezTo>
                  <a:pt x="191273" y="61645"/>
                  <a:pt x="181715" y="62141"/>
                  <a:pt x="172155" y="62141"/>
                </a:cubicBezTo>
                <a:cubicBezTo>
                  <a:pt x="171933" y="62141"/>
                  <a:pt x="171710" y="62140"/>
                  <a:pt x="171488" y="62140"/>
                </a:cubicBezTo>
                <a:lnTo>
                  <a:pt x="171488" y="62116"/>
                </a:lnTo>
                <a:cubicBezTo>
                  <a:pt x="160785" y="62116"/>
                  <a:pt x="150885" y="63936"/>
                  <a:pt x="141174" y="66629"/>
                </a:cubicBezTo>
                <a:cubicBezTo>
                  <a:pt x="151003" y="63439"/>
                  <a:pt x="160974" y="61266"/>
                  <a:pt x="171653" y="61266"/>
                </a:cubicBezTo>
                <a:cubicBezTo>
                  <a:pt x="183514" y="61266"/>
                  <a:pt x="192256" y="61029"/>
                  <a:pt x="200786" y="60699"/>
                </a:cubicBezTo>
                <a:close/>
                <a:moveTo>
                  <a:pt x="200928" y="60935"/>
                </a:moveTo>
                <a:lnTo>
                  <a:pt x="200928" y="60935"/>
                </a:lnTo>
                <a:cubicBezTo>
                  <a:pt x="191271" y="62494"/>
                  <a:pt x="181522" y="63251"/>
                  <a:pt x="171772" y="63251"/>
                </a:cubicBezTo>
                <a:cubicBezTo>
                  <a:pt x="171622" y="63251"/>
                  <a:pt x="171472" y="63251"/>
                  <a:pt x="171322" y="63250"/>
                </a:cubicBezTo>
                <a:lnTo>
                  <a:pt x="171322" y="63227"/>
                </a:lnTo>
                <a:cubicBezTo>
                  <a:pt x="160430" y="63227"/>
                  <a:pt x="150176" y="64857"/>
                  <a:pt x="140300" y="67149"/>
                </a:cubicBezTo>
                <a:cubicBezTo>
                  <a:pt x="150318" y="64314"/>
                  <a:pt x="160477" y="62376"/>
                  <a:pt x="171488" y="62376"/>
                </a:cubicBezTo>
                <a:cubicBezTo>
                  <a:pt x="171722" y="62377"/>
                  <a:pt x="171956" y="62377"/>
                  <a:pt x="172189" y="62377"/>
                </a:cubicBezTo>
                <a:cubicBezTo>
                  <a:pt x="181785" y="62377"/>
                  <a:pt x="191379" y="61904"/>
                  <a:pt x="200928" y="60935"/>
                </a:cubicBezTo>
                <a:close/>
                <a:moveTo>
                  <a:pt x="201022" y="61218"/>
                </a:moveTo>
                <a:lnTo>
                  <a:pt x="201022" y="61218"/>
                </a:lnTo>
                <a:cubicBezTo>
                  <a:pt x="191425" y="63300"/>
                  <a:pt x="181625" y="64362"/>
                  <a:pt x="171798" y="64362"/>
                </a:cubicBezTo>
                <a:cubicBezTo>
                  <a:pt x="171585" y="64362"/>
                  <a:pt x="171371" y="64362"/>
                  <a:pt x="171157" y="64361"/>
                </a:cubicBezTo>
                <a:cubicBezTo>
                  <a:pt x="160099" y="64361"/>
                  <a:pt x="149774" y="65660"/>
                  <a:pt x="139874" y="67527"/>
                </a:cubicBezTo>
                <a:cubicBezTo>
                  <a:pt x="149916" y="65164"/>
                  <a:pt x="160147" y="63510"/>
                  <a:pt x="171322" y="63510"/>
                </a:cubicBezTo>
                <a:cubicBezTo>
                  <a:pt x="171607" y="63512"/>
                  <a:pt x="171891" y="63512"/>
                  <a:pt x="172176" y="63512"/>
                </a:cubicBezTo>
                <a:cubicBezTo>
                  <a:pt x="181837" y="63512"/>
                  <a:pt x="191474" y="62733"/>
                  <a:pt x="201022" y="61218"/>
                </a:cubicBezTo>
                <a:close/>
                <a:moveTo>
                  <a:pt x="201093" y="61502"/>
                </a:moveTo>
                <a:cubicBezTo>
                  <a:pt x="192327" y="63817"/>
                  <a:pt x="183231" y="65471"/>
                  <a:pt x="171015" y="65471"/>
                </a:cubicBezTo>
                <a:lnTo>
                  <a:pt x="170992" y="65471"/>
                </a:lnTo>
                <a:cubicBezTo>
                  <a:pt x="159910" y="65471"/>
                  <a:pt x="149609" y="66440"/>
                  <a:pt x="139756" y="67834"/>
                </a:cubicBezTo>
                <a:cubicBezTo>
                  <a:pt x="149703" y="65967"/>
                  <a:pt x="160076" y="64644"/>
                  <a:pt x="171157" y="64644"/>
                </a:cubicBezTo>
                <a:cubicBezTo>
                  <a:pt x="171376" y="64645"/>
                  <a:pt x="171595" y="64646"/>
                  <a:pt x="171813" y="64646"/>
                </a:cubicBezTo>
                <a:cubicBezTo>
                  <a:pt x="181659" y="64646"/>
                  <a:pt x="191478" y="63605"/>
                  <a:pt x="201093" y="61502"/>
                </a:cubicBezTo>
                <a:close/>
                <a:moveTo>
                  <a:pt x="201164" y="61785"/>
                </a:moveTo>
                <a:lnTo>
                  <a:pt x="201164" y="61785"/>
                </a:lnTo>
                <a:cubicBezTo>
                  <a:pt x="192351" y="64597"/>
                  <a:pt x="183136" y="66582"/>
                  <a:pt x="170826" y="66582"/>
                </a:cubicBezTo>
                <a:cubicBezTo>
                  <a:pt x="159580" y="66582"/>
                  <a:pt x="149184" y="67267"/>
                  <a:pt x="139284" y="68212"/>
                </a:cubicBezTo>
                <a:cubicBezTo>
                  <a:pt x="149278" y="66794"/>
                  <a:pt x="159745" y="65778"/>
                  <a:pt x="170992" y="65778"/>
                </a:cubicBezTo>
                <a:cubicBezTo>
                  <a:pt x="183254" y="65778"/>
                  <a:pt x="192374" y="64125"/>
                  <a:pt x="201164" y="61785"/>
                </a:cubicBezTo>
                <a:close/>
                <a:moveTo>
                  <a:pt x="201140" y="62140"/>
                </a:moveTo>
                <a:lnTo>
                  <a:pt x="201117" y="62163"/>
                </a:lnTo>
                <a:cubicBezTo>
                  <a:pt x="192280" y="65400"/>
                  <a:pt x="183018" y="67716"/>
                  <a:pt x="170661" y="67716"/>
                </a:cubicBezTo>
                <a:cubicBezTo>
                  <a:pt x="159272" y="67716"/>
                  <a:pt x="148805" y="68070"/>
                  <a:pt x="138858" y="68590"/>
                </a:cubicBezTo>
                <a:cubicBezTo>
                  <a:pt x="148900" y="67621"/>
                  <a:pt x="159414" y="66936"/>
                  <a:pt x="170826" y="66936"/>
                </a:cubicBezTo>
                <a:cubicBezTo>
                  <a:pt x="183113" y="66913"/>
                  <a:pt x="192327" y="64952"/>
                  <a:pt x="201140" y="62140"/>
                </a:cubicBezTo>
                <a:close/>
                <a:moveTo>
                  <a:pt x="201093" y="62518"/>
                </a:moveTo>
                <a:lnTo>
                  <a:pt x="201093" y="62518"/>
                </a:lnTo>
                <a:cubicBezTo>
                  <a:pt x="192233" y="66227"/>
                  <a:pt x="182876" y="68826"/>
                  <a:pt x="170495" y="68826"/>
                </a:cubicBezTo>
                <a:cubicBezTo>
                  <a:pt x="158942" y="68826"/>
                  <a:pt x="148404" y="68874"/>
                  <a:pt x="138433" y="68945"/>
                </a:cubicBezTo>
                <a:cubicBezTo>
                  <a:pt x="148498" y="68425"/>
                  <a:pt x="159107" y="68047"/>
                  <a:pt x="170661" y="68047"/>
                </a:cubicBezTo>
                <a:cubicBezTo>
                  <a:pt x="182994" y="68047"/>
                  <a:pt x="192256" y="65778"/>
                  <a:pt x="201093" y="62518"/>
                </a:cubicBezTo>
                <a:close/>
                <a:moveTo>
                  <a:pt x="200928" y="62967"/>
                </a:moveTo>
                <a:cubicBezTo>
                  <a:pt x="192115" y="67031"/>
                  <a:pt x="182593" y="69937"/>
                  <a:pt x="170330" y="69937"/>
                </a:cubicBezTo>
                <a:cubicBezTo>
                  <a:pt x="158634" y="69937"/>
                  <a:pt x="148026" y="69677"/>
                  <a:pt x="138008" y="69323"/>
                </a:cubicBezTo>
                <a:cubicBezTo>
                  <a:pt x="148120" y="69228"/>
                  <a:pt x="158776" y="69181"/>
                  <a:pt x="170495" y="69181"/>
                </a:cubicBezTo>
                <a:cubicBezTo>
                  <a:pt x="182687" y="69181"/>
                  <a:pt x="192185" y="66558"/>
                  <a:pt x="200928" y="62967"/>
                </a:cubicBezTo>
                <a:close/>
                <a:moveTo>
                  <a:pt x="200809" y="63416"/>
                </a:moveTo>
                <a:cubicBezTo>
                  <a:pt x="191996" y="67834"/>
                  <a:pt x="182427" y="71024"/>
                  <a:pt x="170165" y="71024"/>
                </a:cubicBezTo>
                <a:cubicBezTo>
                  <a:pt x="158327" y="71024"/>
                  <a:pt x="147648" y="70457"/>
                  <a:pt x="137606" y="69653"/>
                </a:cubicBezTo>
                <a:lnTo>
                  <a:pt x="137606" y="69653"/>
                </a:lnTo>
                <a:cubicBezTo>
                  <a:pt x="147742" y="70031"/>
                  <a:pt x="158469" y="70291"/>
                  <a:pt x="170330" y="70291"/>
                </a:cubicBezTo>
                <a:cubicBezTo>
                  <a:pt x="182545" y="70291"/>
                  <a:pt x="192044" y="67409"/>
                  <a:pt x="200809" y="63416"/>
                </a:cubicBezTo>
                <a:close/>
                <a:moveTo>
                  <a:pt x="200668" y="63912"/>
                </a:moveTo>
                <a:cubicBezTo>
                  <a:pt x="191855" y="68732"/>
                  <a:pt x="182238" y="72158"/>
                  <a:pt x="169999" y="72158"/>
                </a:cubicBezTo>
                <a:cubicBezTo>
                  <a:pt x="159036" y="72134"/>
                  <a:pt x="148097" y="71402"/>
                  <a:pt x="137228" y="70008"/>
                </a:cubicBezTo>
                <a:lnTo>
                  <a:pt x="137228" y="70008"/>
                </a:lnTo>
                <a:cubicBezTo>
                  <a:pt x="147388" y="70858"/>
                  <a:pt x="158162" y="71425"/>
                  <a:pt x="170165" y="71425"/>
                </a:cubicBezTo>
                <a:cubicBezTo>
                  <a:pt x="182356" y="71425"/>
                  <a:pt x="191902" y="68307"/>
                  <a:pt x="200668" y="63912"/>
                </a:cubicBezTo>
                <a:close/>
                <a:moveTo>
                  <a:pt x="200408" y="64526"/>
                </a:moveTo>
                <a:lnTo>
                  <a:pt x="200408" y="64526"/>
                </a:lnTo>
                <a:cubicBezTo>
                  <a:pt x="191618" y="69653"/>
                  <a:pt x="182002" y="73268"/>
                  <a:pt x="169834" y="73268"/>
                </a:cubicBezTo>
                <a:cubicBezTo>
                  <a:pt x="158776" y="73245"/>
                  <a:pt x="147742" y="72276"/>
                  <a:pt x="136874" y="70386"/>
                </a:cubicBezTo>
                <a:lnTo>
                  <a:pt x="136874" y="70386"/>
                </a:lnTo>
                <a:cubicBezTo>
                  <a:pt x="147860" y="71803"/>
                  <a:pt x="158918" y="72536"/>
                  <a:pt x="169999" y="72560"/>
                </a:cubicBezTo>
                <a:cubicBezTo>
                  <a:pt x="182120" y="72560"/>
                  <a:pt x="191666" y="69228"/>
                  <a:pt x="200408" y="64526"/>
                </a:cubicBezTo>
                <a:close/>
                <a:moveTo>
                  <a:pt x="200171" y="65164"/>
                </a:moveTo>
                <a:cubicBezTo>
                  <a:pt x="191406" y="70598"/>
                  <a:pt x="181789" y="74379"/>
                  <a:pt x="169669" y="74379"/>
                </a:cubicBezTo>
                <a:cubicBezTo>
                  <a:pt x="157453" y="74379"/>
                  <a:pt x="146632" y="72890"/>
                  <a:pt x="136519" y="70740"/>
                </a:cubicBezTo>
                <a:lnTo>
                  <a:pt x="136519" y="70740"/>
                </a:lnTo>
                <a:cubicBezTo>
                  <a:pt x="147530" y="72678"/>
                  <a:pt x="158682" y="73670"/>
                  <a:pt x="169834" y="73694"/>
                </a:cubicBezTo>
                <a:cubicBezTo>
                  <a:pt x="181908" y="73694"/>
                  <a:pt x="191453" y="70173"/>
                  <a:pt x="200171" y="65164"/>
                </a:cubicBezTo>
                <a:close/>
                <a:moveTo>
                  <a:pt x="199817" y="65897"/>
                </a:moveTo>
                <a:cubicBezTo>
                  <a:pt x="191099" y="71567"/>
                  <a:pt x="181506" y="75489"/>
                  <a:pt x="169503" y="75489"/>
                </a:cubicBezTo>
                <a:cubicBezTo>
                  <a:pt x="157170" y="75489"/>
                  <a:pt x="146301" y="73717"/>
                  <a:pt x="136212" y="71142"/>
                </a:cubicBezTo>
                <a:lnTo>
                  <a:pt x="136212" y="71142"/>
                </a:lnTo>
                <a:cubicBezTo>
                  <a:pt x="146395" y="73316"/>
                  <a:pt x="157335" y="74828"/>
                  <a:pt x="169692" y="74828"/>
                </a:cubicBezTo>
                <a:lnTo>
                  <a:pt x="169669" y="74804"/>
                </a:lnTo>
                <a:cubicBezTo>
                  <a:pt x="181624" y="74804"/>
                  <a:pt x="191146" y="71165"/>
                  <a:pt x="199817" y="65897"/>
                </a:cubicBezTo>
                <a:close/>
                <a:moveTo>
                  <a:pt x="199510" y="66676"/>
                </a:moveTo>
                <a:lnTo>
                  <a:pt x="199510" y="66676"/>
                </a:lnTo>
                <a:cubicBezTo>
                  <a:pt x="190815" y="72583"/>
                  <a:pt x="181270" y="76623"/>
                  <a:pt x="169361" y="76623"/>
                </a:cubicBezTo>
                <a:cubicBezTo>
                  <a:pt x="156933" y="76623"/>
                  <a:pt x="146041" y="74544"/>
                  <a:pt x="135929" y="71544"/>
                </a:cubicBezTo>
                <a:lnTo>
                  <a:pt x="135929" y="71544"/>
                </a:lnTo>
                <a:cubicBezTo>
                  <a:pt x="146112" y="74143"/>
                  <a:pt x="157051" y="75962"/>
                  <a:pt x="169527" y="75962"/>
                </a:cubicBezTo>
                <a:cubicBezTo>
                  <a:pt x="181388" y="75962"/>
                  <a:pt x="190886" y="72181"/>
                  <a:pt x="199510" y="66676"/>
                </a:cubicBezTo>
                <a:close/>
                <a:moveTo>
                  <a:pt x="199108" y="67503"/>
                </a:moveTo>
                <a:lnTo>
                  <a:pt x="199108" y="67503"/>
                </a:lnTo>
                <a:cubicBezTo>
                  <a:pt x="190461" y="73599"/>
                  <a:pt x="180962" y="77734"/>
                  <a:pt x="169196" y="77734"/>
                </a:cubicBezTo>
                <a:cubicBezTo>
                  <a:pt x="156673" y="77734"/>
                  <a:pt x="145758" y="75371"/>
                  <a:pt x="135669" y="71969"/>
                </a:cubicBezTo>
                <a:lnTo>
                  <a:pt x="135669" y="71969"/>
                </a:lnTo>
                <a:cubicBezTo>
                  <a:pt x="145828" y="74993"/>
                  <a:pt x="156839" y="77096"/>
                  <a:pt x="169361" y="77096"/>
                </a:cubicBezTo>
                <a:cubicBezTo>
                  <a:pt x="181081" y="77096"/>
                  <a:pt x="190532" y="73221"/>
                  <a:pt x="199108" y="67503"/>
                </a:cubicBezTo>
                <a:close/>
                <a:moveTo>
                  <a:pt x="198659" y="68425"/>
                </a:moveTo>
                <a:lnTo>
                  <a:pt x="198659" y="68425"/>
                </a:lnTo>
                <a:cubicBezTo>
                  <a:pt x="190106" y="74662"/>
                  <a:pt x="180679" y="78844"/>
                  <a:pt x="169031" y="78844"/>
                </a:cubicBezTo>
                <a:cubicBezTo>
                  <a:pt x="156484" y="78844"/>
                  <a:pt x="145592" y="76222"/>
                  <a:pt x="135551" y="72441"/>
                </a:cubicBezTo>
                <a:lnTo>
                  <a:pt x="135551" y="72441"/>
                </a:lnTo>
                <a:cubicBezTo>
                  <a:pt x="145663" y="75844"/>
                  <a:pt x="156626" y="78206"/>
                  <a:pt x="169196" y="78206"/>
                </a:cubicBezTo>
                <a:cubicBezTo>
                  <a:pt x="180797" y="78206"/>
                  <a:pt x="190177" y="74284"/>
                  <a:pt x="198659" y="68425"/>
                </a:cubicBezTo>
                <a:close/>
                <a:moveTo>
                  <a:pt x="198187" y="69393"/>
                </a:moveTo>
                <a:lnTo>
                  <a:pt x="198187" y="69393"/>
                </a:lnTo>
                <a:cubicBezTo>
                  <a:pt x="189705" y="75749"/>
                  <a:pt x="180348" y="79955"/>
                  <a:pt x="168865" y="79955"/>
                </a:cubicBezTo>
                <a:cubicBezTo>
                  <a:pt x="156272" y="79955"/>
                  <a:pt x="145380" y="77096"/>
                  <a:pt x="135385" y="72914"/>
                </a:cubicBezTo>
                <a:lnTo>
                  <a:pt x="135385" y="72914"/>
                </a:lnTo>
                <a:cubicBezTo>
                  <a:pt x="145474" y="76742"/>
                  <a:pt x="156414" y="79341"/>
                  <a:pt x="169031" y="79341"/>
                </a:cubicBezTo>
                <a:cubicBezTo>
                  <a:pt x="180443" y="79341"/>
                  <a:pt x="189752" y="75371"/>
                  <a:pt x="198187" y="69393"/>
                </a:cubicBezTo>
                <a:close/>
                <a:moveTo>
                  <a:pt x="197667" y="70433"/>
                </a:moveTo>
                <a:lnTo>
                  <a:pt x="197667" y="70433"/>
                </a:lnTo>
                <a:cubicBezTo>
                  <a:pt x="189279" y="76860"/>
                  <a:pt x="179994" y="81065"/>
                  <a:pt x="168723" y="81065"/>
                </a:cubicBezTo>
                <a:cubicBezTo>
                  <a:pt x="156059" y="81065"/>
                  <a:pt x="145143" y="77947"/>
                  <a:pt x="135125" y="73386"/>
                </a:cubicBezTo>
                <a:lnTo>
                  <a:pt x="135125" y="73386"/>
                </a:lnTo>
                <a:cubicBezTo>
                  <a:pt x="145190" y="77592"/>
                  <a:pt x="156177" y="80475"/>
                  <a:pt x="168865" y="80475"/>
                </a:cubicBezTo>
                <a:cubicBezTo>
                  <a:pt x="180112" y="80475"/>
                  <a:pt x="189327" y="76505"/>
                  <a:pt x="197667" y="70433"/>
                </a:cubicBezTo>
                <a:close/>
                <a:moveTo>
                  <a:pt x="197100" y="71544"/>
                </a:moveTo>
                <a:lnTo>
                  <a:pt x="197100" y="71544"/>
                </a:lnTo>
                <a:cubicBezTo>
                  <a:pt x="188807" y="77994"/>
                  <a:pt x="179639" y="82176"/>
                  <a:pt x="168534" y="82176"/>
                </a:cubicBezTo>
                <a:cubicBezTo>
                  <a:pt x="155917" y="82176"/>
                  <a:pt x="145049" y="78868"/>
                  <a:pt x="135125" y="73977"/>
                </a:cubicBezTo>
                <a:lnTo>
                  <a:pt x="135125" y="73977"/>
                </a:lnTo>
                <a:cubicBezTo>
                  <a:pt x="145120" y="78514"/>
                  <a:pt x="156035" y="81609"/>
                  <a:pt x="168700" y="81609"/>
                </a:cubicBezTo>
                <a:cubicBezTo>
                  <a:pt x="179757" y="81609"/>
                  <a:pt x="188878" y="77639"/>
                  <a:pt x="197100" y="71544"/>
                </a:cubicBezTo>
                <a:close/>
                <a:moveTo>
                  <a:pt x="196509" y="72701"/>
                </a:moveTo>
                <a:lnTo>
                  <a:pt x="196509" y="72701"/>
                </a:lnTo>
                <a:cubicBezTo>
                  <a:pt x="188334" y="79152"/>
                  <a:pt x="179285" y="83286"/>
                  <a:pt x="168369" y="83286"/>
                </a:cubicBezTo>
                <a:cubicBezTo>
                  <a:pt x="155728" y="83286"/>
                  <a:pt x="144907" y="79766"/>
                  <a:pt x="135031" y="74544"/>
                </a:cubicBezTo>
                <a:lnTo>
                  <a:pt x="135031" y="74544"/>
                </a:lnTo>
                <a:cubicBezTo>
                  <a:pt x="144978" y="79459"/>
                  <a:pt x="155870" y="82743"/>
                  <a:pt x="168534" y="82743"/>
                </a:cubicBezTo>
                <a:cubicBezTo>
                  <a:pt x="179379" y="82743"/>
                  <a:pt x="188381" y="78797"/>
                  <a:pt x="196509" y="72701"/>
                </a:cubicBezTo>
                <a:close/>
                <a:moveTo>
                  <a:pt x="195895" y="73906"/>
                </a:moveTo>
                <a:lnTo>
                  <a:pt x="195895" y="73906"/>
                </a:lnTo>
                <a:cubicBezTo>
                  <a:pt x="187814" y="80333"/>
                  <a:pt x="178883" y="84420"/>
                  <a:pt x="168204" y="84420"/>
                </a:cubicBezTo>
                <a:cubicBezTo>
                  <a:pt x="155610" y="84420"/>
                  <a:pt x="144860" y="80735"/>
                  <a:pt x="135054" y="75229"/>
                </a:cubicBezTo>
                <a:lnTo>
                  <a:pt x="135054" y="75229"/>
                </a:lnTo>
                <a:cubicBezTo>
                  <a:pt x="144907" y="80404"/>
                  <a:pt x="155728" y="83877"/>
                  <a:pt x="168369" y="83877"/>
                </a:cubicBezTo>
                <a:cubicBezTo>
                  <a:pt x="179001" y="83877"/>
                  <a:pt x="187862" y="80002"/>
                  <a:pt x="195895" y="73906"/>
                </a:cubicBezTo>
                <a:close/>
                <a:moveTo>
                  <a:pt x="285018" y="0"/>
                </a:moveTo>
                <a:cubicBezTo>
                  <a:pt x="256499" y="0"/>
                  <a:pt x="239133" y="22540"/>
                  <a:pt x="222358" y="44325"/>
                </a:cubicBezTo>
                <a:cubicBezTo>
                  <a:pt x="220278" y="47042"/>
                  <a:pt x="218199" y="49736"/>
                  <a:pt x="216120" y="52358"/>
                </a:cubicBezTo>
                <a:lnTo>
                  <a:pt x="215482" y="53138"/>
                </a:lnTo>
                <a:cubicBezTo>
                  <a:pt x="215269" y="53374"/>
                  <a:pt x="215080" y="53634"/>
                  <a:pt x="214868" y="53870"/>
                </a:cubicBezTo>
                <a:cubicBezTo>
                  <a:pt x="214655" y="54107"/>
                  <a:pt x="214466" y="54319"/>
                  <a:pt x="214277" y="54532"/>
                </a:cubicBezTo>
                <a:lnTo>
                  <a:pt x="213686" y="55170"/>
                </a:lnTo>
                <a:lnTo>
                  <a:pt x="213096" y="55760"/>
                </a:lnTo>
                <a:lnTo>
                  <a:pt x="212505" y="56328"/>
                </a:lnTo>
                <a:lnTo>
                  <a:pt x="211938" y="56824"/>
                </a:lnTo>
                <a:lnTo>
                  <a:pt x="211347" y="57320"/>
                </a:lnTo>
                <a:lnTo>
                  <a:pt x="210757" y="57769"/>
                </a:lnTo>
                <a:lnTo>
                  <a:pt x="210119" y="58194"/>
                </a:lnTo>
                <a:lnTo>
                  <a:pt x="209552" y="58549"/>
                </a:lnTo>
                <a:lnTo>
                  <a:pt x="208961" y="58903"/>
                </a:lnTo>
                <a:lnTo>
                  <a:pt x="208347" y="59234"/>
                </a:lnTo>
                <a:lnTo>
                  <a:pt x="207874" y="59470"/>
                </a:lnTo>
                <a:lnTo>
                  <a:pt x="207331" y="59683"/>
                </a:lnTo>
                <a:lnTo>
                  <a:pt x="206764" y="59895"/>
                </a:lnTo>
                <a:lnTo>
                  <a:pt x="206244" y="60037"/>
                </a:lnTo>
                <a:lnTo>
                  <a:pt x="205700" y="60155"/>
                </a:lnTo>
                <a:cubicBezTo>
                  <a:pt x="205535" y="60202"/>
                  <a:pt x="205346" y="60226"/>
                  <a:pt x="205181" y="60250"/>
                </a:cubicBezTo>
                <a:lnTo>
                  <a:pt x="204661" y="60321"/>
                </a:lnTo>
                <a:lnTo>
                  <a:pt x="203621" y="60321"/>
                </a:lnTo>
                <a:lnTo>
                  <a:pt x="203125" y="60273"/>
                </a:lnTo>
                <a:lnTo>
                  <a:pt x="202605" y="60202"/>
                </a:lnTo>
                <a:lnTo>
                  <a:pt x="202109" y="60084"/>
                </a:lnTo>
                <a:lnTo>
                  <a:pt x="201613" y="59943"/>
                </a:lnTo>
                <a:lnTo>
                  <a:pt x="201140" y="59777"/>
                </a:lnTo>
                <a:lnTo>
                  <a:pt x="200668" y="59564"/>
                </a:lnTo>
                <a:lnTo>
                  <a:pt x="200195" y="59305"/>
                </a:lnTo>
                <a:lnTo>
                  <a:pt x="199723" y="59045"/>
                </a:lnTo>
                <a:cubicBezTo>
                  <a:pt x="196746" y="57013"/>
                  <a:pt x="193650" y="55241"/>
                  <a:pt x="190413" y="53681"/>
                </a:cubicBezTo>
                <a:cubicBezTo>
                  <a:pt x="185144" y="51174"/>
                  <a:pt x="179396" y="49876"/>
                  <a:pt x="173595" y="49876"/>
                </a:cubicBezTo>
                <a:cubicBezTo>
                  <a:pt x="173491" y="49876"/>
                  <a:pt x="173387" y="49876"/>
                  <a:pt x="173283" y="49877"/>
                </a:cubicBezTo>
                <a:cubicBezTo>
                  <a:pt x="163596" y="49877"/>
                  <a:pt x="153862" y="55619"/>
                  <a:pt x="143915" y="63747"/>
                </a:cubicBezTo>
                <a:lnTo>
                  <a:pt x="143159" y="64337"/>
                </a:lnTo>
                <a:lnTo>
                  <a:pt x="142379" y="64904"/>
                </a:lnTo>
                <a:lnTo>
                  <a:pt x="141623" y="65400"/>
                </a:lnTo>
                <a:lnTo>
                  <a:pt x="140843" y="65897"/>
                </a:lnTo>
                <a:cubicBezTo>
                  <a:pt x="140583" y="66038"/>
                  <a:pt x="140347" y="66204"/>
                  <a:pt x="140087" y="66346"/>
                </a:cubicBezTo>
                <a:lnTo>
                  <a:pt x="139284" y="66794"/>
                </a:lnTo>
                <a:lnTo>
                  <a:pt x="138480" y="67196"/>
                </a:lnTo>
                <a:lnTo>
                  <a:pt x="137701" y="67551"/>
                </a:lnTo>
                <a:lnTo>
                  <a:pt x="136921" y="67834"/>
                </a:lnTo>
                <a:lnTo>
                  <a:pt x="136165" y="68118"/>
                </a:lnTo>
                <a:lnTo>
                  <a:pt x="135102" y="68448"/>
                </a:lnTo>
                <a:lnTo>
                  <a:pt x="134582" y="68566"/>
                </a:lnTo>
                <a:lnTo>
                  <a:pt x="133778" y="68732"/>
                </a:lnTo>
                <a:lnTo>
                  <a:pt x="132951" y="68874"/>
                </a:lnTo>
                <a:lnTo>
                  <a:pt x="132172" y="68968"/>
                </a:lnTo>
                <a:lnTo>
                  <a:pt x="131368" y="69015"/>
                </a:lnTo>
                <a:lnTo>
                  <a:pt x="130565" y="69015"/>
                </a:lnTo>
                <a:lnTo>
                  <a:pt x="129762" y="68968"/>
                </a:lnTo>
                <a:lnTo>
                  <a:pt x="128958" y="68897"/>
                </a:lnTo>
                <a:lnTo>
                  <a:pt x="128155" y="68779"/>
                </a:lnTo>
                <a:lnTo>
                  <a:pt x="127352" y="68614"/>
                </a:lnTo>
                <a:lnTo>
                  <a:pt x="126501" y="68401"/>
                </a:lnTo>
                <a:lnTo>
                  <a:pt x="125698" y="68141"/>
                </a:lnTo>
                <a:lnTo>
                  <a:pt x="124895" y="67858"/>
                </a:lnTo>
                <a:lnTo>
                  <a:pt x="124091" y="67503"/>
                </a:lnTo>
                <a:lnTo>
                  <a:pt x="123288" y="67125"/>
                </a:lnTo>
                <a:lnTo>
                  <a:pt x="122414" y="66676"/>
                </a:lnTo>
                <a:lnTo>
                  <a:pt x="121610" y="66180"/>
                </a:lnTo>
                <a:lnTo>
                  <a:pt x="120807" y="65660"/>
                </a:lnTo>
                <a:lnTo>
                  <a:pt x="119956" y="65070"/>
                </a:lnTo>
                <a:cubicBezTo>
                  <a:pt x="115656" y="61762"/>
                  <a:pt x="111474" y="58265"/>
                  <a:pt x="107316" y="54792"/>
                </a:cubicBezTo>
                <a:cubicBezTo>
                  <a:pt x="91793" y="41797"/>
                  <a:pt x="77120" y="29534"/>
                  <a:pt x="58643" y="29534"/>
                </a:cubicBezTo>
                <a:cubicBezTo>
                  <a:pt x="58530" y="29534"/>
                  <a:pt x="58416" y="29533"/>
                  <a:pt x="58302" y="29533"/>
                </a:cubicBezTo>
                <a:cubicBezTo>
                  <a:pt x="42662" y="29533"/>
                  <a:pt x="27433" y="34373"/>
                  <a:pt x="14696" y="43427"/>
                </a:cubicBezTo>
                <a:cubicBezTo>
                  <a:pt x="5033" y="50279"/>
                  <a:pt x="47" y="57249"/>
                  <a:pt x="0" y="57320"/>
                </a:cubicBezTo>
                <a:lnTo>
                  <a:pt x="354" y="57580"/>
                </a:lnTo>
                <a:cubicBezTo>
                  <a:pt x="142" y="57840"/>
                  <a:pt x="24" y="57981"/>
                  <a:pt x="24" y="58005"/>
                </a:cubicBezTo>
                <a:lnTo>
                  <a:pt x="378" y="58289"/>
                </a:lnTo>
                <a:cubicBezTo>
                  <a:pt x="165" y="58525"/>
                  <a:pt x="47" y="58667"/>
                  <a:pt x="24" y="58667"/>
                </a:cubicBezTo>
                <a:lnTo>
                  <a:pt x="402" y="58997"/>
                </a:lnTo>
                <a:cubicBezTo>
                  <a:pt x="165" y="59210"/>
                  <a:pt x="47" y="59352"/>
                  <a:pt x="47" y="59352"/>
                </a:cubicBezTo>
                <a:lnTo>
                  <a:pt x="425" y="59706"/>
                </a:lnTo>
                <a:cubicBezTo>
                  <a:pt x="189" y="59895"/>
                  <a:pt x="71" y="60013"/>
                  <a:pt x="71" y="60037"/>
                </a:cubicBezTo>
                <a:lnTo>
                  <a:pt x="425" y="60391"/>
                </a:lnTo>
                <a:cubicBezTo>
                  <a:pt x="473" y="60344"/>
                  <a:pt x="5434" y="55619"/>
                  <a:pt x="15145" y="50941"/>
                </a:cubicBezTo>
                <a:cubicBezTo>
                  <a:pt x="24076" y="46640"/>
                  <a:pt x="39009" y="41490"/>
                  <a:pt x="59281" y="41490"/>
                </a:cubicBezTo>
                <a:cubicBezTo>
                  <a:pt x="78065" y="41490"/>
                  <a:pt x="93187" y="50350"/>
                  <a:pt x="109182" y="59730"/>
                </a:cubicBezTo>
                <a:cubicBezTo>
                  <a:pt x="110293" y="60391"/>
                  <a:pt x="111403" y="61029"/>
                  <a:pt x="112537" y="61691"/>
                </a:cubicBezTo>
                <a:cubicBezTo>
                  <a:pt x="111687" y="61242"/>
                  <a:pt x="110836" y="60793"/>
                  <a:pt x="109986" y="60368"/>
                </a:cubicBezTo>
                <a:cubicBezTo>
                  <a:pt x="93777" y="51862"/>
                  <a:pt x="78467" y="43829"/>
                  <a:pt x="59423" y="43829"/>
                </a:cubicBezTo>
                <a:cubicBezTo>
                  <a:pt x="39009" y="43829"/>
                  <a:pt x="23958" y="48412"/>
                  <a:pt x="14933" y="52264"/>
                </a:cubicBezTo>
                <a:cubicBezTo>
                  <a:pt x="5151" y="56422"/>
                  <a:pt x="118" y="60651"/>
                  <a:pt x="71" y="60699"/>
                </a:cubicBezTo>
                <a:lnTo>
                  <a:pt x="402" y="61077"/>
                </a:lnTo>
                <a:cubicBezTo>
                  <a:pt x="449" y="61053"/>
                  <a:pt x="5434" y="56847"/>
                  <a:pt x="15145" y="52713"/>
                </a:cubicBezTo>
                <a:cubicBezTo>
                  <a:pt x="24124" y="48861"/>
                  <a:pt x="39080" y="44301"/>
                  <a:pt x="59447" y="44301"/>
                </a:cubicBezTo>
                <a:cubicBezTo>
                  <a:pt x="78349" y="44301"/>
                  <a:pt x="93612" y="52311"/>
                  <a:pt x="109749" y="60793"/>
                </a:cubicBezTo>
                <a:cubicBezTo>
                  <a:pt x="111120" y="61526"/>
                  <a:pt x="112514" y="62234"/>
                  <a:pt x="113884" y="62967"/>
                </a:cubicBezTo>
                <a:cubicBezTo>
                  <a:pt x="112750" y="62447"/>
                  <a:pt x="111640" y="61927"/>
                  <a:pt x="110529" y="61407"/>
                </a:cubicBezTo>
                <a:cubicBezTo>
                  <a:pt x="94179" y="53823"/>
                  <a:pt x="78750" y="46664"/>
                  <a:pt x="59588" y="46664"/>
                </a:cubicBezTo>
                <a:cubicBezTo>
                  <a:pt x="39103" y="46664"/>
                  <a:pt x="24029" y="50657"/>
                  <a:pt x="15003" y="54012"/>
                </a:cubicBezTo>
                <a:cubicBezTo>
                  <a:pt x="5174" y="57651"/>
                  <a:pt x="142" y="61337"/>
                  <a:pt x="95" y="61384"/>
                </a:cubicBezTo>
                <a:lnTo>
                  <a:pt x="402" y="61762"/>
                </a:lnTo>
                <a:cubicBezTo>
                  <a:pt x="449" y="61738"/>
                  <a:pt x="5434" y="58076"/>
                  <a:pt x="15192" y="54461"/>
                </a:cubicBezTo>
                <a:cubicBezTo>
                  <a:pt x="24194" y="51130"/>
                  <a:pt x="39198" y="47137"/>
                  <a:pt x="59588" y="47137"/>
                </a:cubicBezTo>
                <a:cubicBezTo>
                  <a:pt x="78656" y="47137"/>
                  <a:pt x="94037" y="54296"/>
                  <a:pt x="110316" y="61856"/>
                </a:cubicBezTo>
                <a:cubicBezTo>
                  <a:pt x="111947" y="62589"/>
                  <a:pt x="113553" y="63345"/>
                  <a:pt x="115184" y="64101"/>
                </a:cubicBezTo>
                <a:lnTo>
                  <a:pt x="111049" y="62447"/>
                </a:lnTo>
                <a:cubicBezTo>
                  <a:pt x="94581" y="55784"/>
                  <a:pt x="79034" y="49499"/>
                  <a:pt x="59754" y="49499"/>
                </a:cubicBezTo>
                <a:cubicBezTo>
                  <a:pt x="39198" y="49499"/>
                  <a:pt x="24100" y="52925"/>
                  <a:pt x="15027" y="55784"/>
                </a:cubicBezTo>
                <a:cubicBezTo>
                  <a:pt x="5198" y="58879"/>
                  <a:pt x="165" y="62022"/>
                  <a:pt x="118" y="62045"/>
                </a:cubicBezTo>
                <a:lnTo>
                  <a:pt x="378" y="62447"/>
                </a:lnTo>
                <a:cubicBezTo>
                  <a:pt x="567" y="62329"/>
                  <a:pt x="20579" y="49972"/>
                  <a:pt x="59754" y="49972"/>
                </a:cubicBezTo>
                <a:cubicBezTo>
                  <a:pt x="78939" y="49972"/>
                  <a:pt x="94462" y="56257"/>
                  <a:pt x="110883" y="62872"/>
                </a:cubicBezTo>
                <a:cubicBezTo>
                  <a:pt x="112750" y="63628"/>
                  <a:pt x="114617" y="64384"/>
                  <a:pt x="116507" y="65141"/>
                </a:cubicBezTo>
                <a:cubicBezTo>
                  <a:pt x="114853" y="64573"/>
                  <a:pt x="113223" y="64006"/>
                  <a:pt x="111616" y="63463"/>
                </a:cubicBezTo>
                <a:cubicBezTo>
                  <a:pt x="95006" y="57745"/>
                  <a:pt x="79317" y="52358"/>
                  <a:pt x="59919" y="52358"/>
                </a:cubicBezTo>
                <a:cubicBezTo>
                  <a:pt x="20485" y="52358"/>
                  <a:pt x="331" y="62636"/>
                  <a:pt x="142" y="62731"/>
                </a:cubicBezTo>
                <a:lnTo>
                  <a:pt x="354" y="63132"/>
                </a:lnTo>
                <a:cubicBezTo>
                  <a:pt x="543" y="63038"/>
                  <a:pt x="20603" y="52831"/>
                  <a:pt x="59919" y="52831"/>
                </a:cubicBezTo>
                <a:cubicBezTo>
                  <a:pt x="79223" y="52831"/>
                  <a:pt x="94888" y="58194"/>
                  <a:pt x="111451" y="63888"/>
                </a:cubicBezTo>
                <a:cubicBezTo>
                  <a:pt x="113530" y="64597"/>
                  <a:pt x="115633" y="65330"/>
                  <a:pt x="117735" y="66038"/>
                </a:cubicBezTo>
                <a:cubicBezTo>
                  <a:pt x="115869" y="65519"/>
                  <a:pt x="114002" y="64975"/>
                  <a:pt x="112159" y="64455"/>
                </a:cubicBezTo>
                <a:cubicBezTo>
                  <a:pt x="95408" y="59706"/>
                  <a:pt x="79577" y="55241"/>
                  <a:pt x="60085" y="55241"/>
                </a:cubicBezTo>
                <a:cubicBezTo>
                  <a:pt x="20556" y="55241"/>
                  <a:pt x="354" y="63321"/>
                  <a:pt x="165" y="63416"/>
                </a:cubicBezTo>
                <a:lnTo>
                  <a:pt x="331" y="63817"/>
                </a:lnTo>
                <a:cubicBezTo>
                  <a:pt x="520" y="63747"/>
                  <a:pt x="20650" y="55666"/>
                  <a:pt x="60085" y="55666"/>
                </a:cubicBezTo>
                <a:cubicBezTo>
                  <a:pt x="79530" y="55666"/>
                  <a:pt x="95313" y="60132"/>
                  <a:pt x="112041" y="64881"/>
                </a:cubicBezTo>
                <a:cubicBezTo>
                  <a:pt x="114333" y="65542"/>
                  <a:pt x="116649" y="66180"/>
                  <a:pt x="118964" y="66842"/>
                </a:cubicBezTo>
                <a:cubicBezTo>
                  <a:pt x="116861" y="66369"/>
                  <a:pt x="114782" y="65897"/>
                  <a:pt x="112703" y="65448"/>
                </a:cubicBezTo>
                <a:cubicBezTo>
                  <a:pt x="95809" y="61644"/>
                  <a:pt x="79861" y="58076"/>
                  <a:pt x="60226" y="58076"/>
                </a:cubicBezTo>
                <a:cubicBezTo>
                  <a:pt x="20603" y="58076"/>
                  <a:pt x="378" y="64030"/>
                  <a:pt x="189" y="64101"/>
                </a:cubicBezTo>
                <a:lnTo>
                  <a:pt x="307" y="64503"/>
                </a:lnTo>
                <a:cubicBezTo>
                  <a:pt x="496" y="64432"/>
                  <a:pt x="20674" y="58501"/>
                  <a:pt x="60226" y="58501"/>
                </a:cubicBezTo>
                <a:cubicBezTo>
                  <a:pt x="79813" y="58501"/>
                  <a:pt x="95738" y="62069"/>
                  <a:pt x="112608" y="65849"/>
                </a:cubicBezTo>
                <a:cubicBezTo>
                  <a:pt x="115113" y="66416"/>
                  <a:pt x="117617" y="66960"/>
                  <a:pt x="120169" y="67527"/>
                </a:cubicBezTo>
                <a:cubicBezTo>
                  <a:pt x="117830" y="67149"/>
                  <a:pt x="115538" y="66771"/>
                  <a:pt x="113246" y="66393"/>
                </a:cubicBezTo>
                <a:cubicBezTo>
                  <a:pt x="96211" y="63581"/>
                  <a:pt x="80144" y="60911"/>
                  <a:pt x="60368" y="60911"/>
                </a:cubicBezTo>
                <a:cubicBezTo>
                  <a:pt x="20650" y="60935"/>
                  <a:pt x="402" y="64739"/>
                  <a:pt x="213" y="64786"/>
                </a:cubicBezTo>
                <a:lnTo>
                  <a:pt x="307" y="65188"/>
                </a:lnTo>
                <a:cubicBezTo>
                  <a:pt x="496" y="65141"/>
                  <a:pt x="20721" y="61337"/>
                  <a:pt x="60415" y="61337"/>
                </a:cubicBezTo>
                <a:cubicBezTo>
                  <a:pt x="80121" y="61337"/>
                  <a:pt x="96187" y="64006"/>
                  <a:pt x="113199" y="66818"/>
                </a:cubicBezTo>
                <a:cubicBezTo>
                  <a:pt x="115892" y="67267"/>
                  <a:pt x="118610" y="67692"/>
                  <a:pt x="121350" y="68141"/>
                </a:cubicBezTo>
                <a:cubicBezTo>
                  <a:pt x="118822" y="67881"/>
                  <a:pt x="116318" y="67621"/>
                  <a:pt x="113813" y="67338"/>
                </a:cubicBezTo>
                <a:cubicBezTo>
                  <a:pt x="96660" y="65519"/>
                  <a:pt x="80451" y="63794"/>
                  <a:pt x="60557" y="63794"/>
                </a:cubicBezTo>
                <a:cubicBezTo>
                  <a:pt x="20721" y="63794"/>
                  <a:pt x="449" y="65471"/>
                  <a:pt x="236" y="65471"/>
                </a:cubicBezTo>
                <a:lnTo>
                  <a:pt x="260" y="65873"/>
                </a:lnTo>
                <a:cubicBezTo>
                  <a:pt x="449" y="65849"/>
                  <a:pt x="20721" y="64172"/>
                  <a:pt x="60557" y="64172"/>
                </a:cubicBezTo>
                <a:cubicBezTo>
                  <a:pt x="80404" y="64172"/>
                  <a:pt x="96613" y="65897"/>
                  <a:pt x="113766" y="67716"/>
                </a:cubicBezTo>
                <a:cubicBezTo>
                  <a:pt x="116649" y="68023"/>
                  <a:pt x="119555" y="68330"/>
                  <a:pt x="122485" y="68637"/>
                </a:cubicBezTo>
                <a:lnTo>
                  <a:pt x="114357" y="68259"/>
                </a:lnTo>
                <a:cubicBezTo>
                  <a:pt x="97818" y="67456"/>
                  <a:pt x="80711" y="66629"/>
                  <a:pt x="60722" y="66629"/>
                </a:cubicBezTo>
                <a:cubicBezTo>
                  <a:pt x="20769" y="66629"/>
                  <a:pt x="449" y="66157"/>
                  <a:pt x="236" y="66157"/>
                </a:cubicBezTo>
                <a:lnTo>
                  <a:pt x="236" y="66535"/>
                </a:lnTo>
                <a:cubicBezTo>
                  <a:pt x="449" y="66535"/>
                  <a:pt x="20769" y="67007"/>
                  <a:pt x="60722" y="67007"/>
                </a:cubicBezTo>
                <a:cubicBezTo>
                  <a:pt x="80711" y="67007"/>
                  <a:pt x="97818" y="67834"/>
                  <a:pt x="114357" y="68637"/>
                </a:cubicBezTo>
                <a:cubicBezTo>
                  <a:pt x="117405" y="68779"/>
                  <a:pt x="120500" y="68921"/>
                  <a:pt x="123619" y="69063"/>
                </a:cubicBezTo>
                <a:lnTo>
                  <a:pt x="114924" y="69157"/>
                </a:lnTo>
                <a:cubicBezTo>
                  <a:pt x="98243" y="69323"/>
                  <a:pt x="80995" y="69488"/>
                  <a:pt x="60888" y="69488"/>
                </a:cubicBezTo>
                <a:cubicBezTo>
                  <a:pt x="20839" y="69488"/>
                  <a:pt x="473" y="66865"/>
                  <a:pt x="284" y="66842"/>
                </a:cubicBezTo>
                <a:lnTo>
                  <a:pt x="236" y="67196"/>
                </a:lnTo>
                <a:cubicBezTo>
                  <a:pt x="425" y="67220"/>
                  <a:pt x="20816" y="69842"/>
                  <a:pt x="60888" y="69842"/>
                </a:cubicBezTo>
                <a:cubicBezTo>
                  <a:pt x="81018" y="69842"/>
                  <a:pt x="98266" y="69677"/>
                  <a:pt x="114924" y="69512"/>
                </a:cubicBezTo>
                <a:lnTo>
                  <a:pt x="124729" y="69417"/>
                </a:lnTo>
                <a:lnTo>
                  <a:pt x="124729" y="69417"/>
                </a:lnTo>
                <a:lnTo>
                  <a:pt x="115491" y="70031"/>
                </a:lnTo>
                <a:cubicBezTo>
                  <a:pt x="98668" y="71165"/>
                  <a:pt x="81278" y="72347"/>
                  <a:pt x="61030" y="72347"/>
                </a:cubicBezTo>
                <a:cubicBezTo>
                  <a:pt x="20863" y="72347"/>
                  <a:pt x="473" y="67574"/>
                  <a:pt x="284" y="67527"/>
                </a:cubicBezTo>
                <a:lnTo>
                  <a:pt x="189" y="67858"/>
                </a:lnTo>
                <a:cubicBezTo>
                  <a:pt x="402" y="67929"/>
                  <a:pt x="20816" y="72678"/>
                  <a:pt x="61030" y="72678"/>
                </a:cubicBezTo>
                <a:cubicBezTo>
                  <a:pt x="81302" y="72678"/>
                  <a:pt x="98692" y="71496"/>
                  <a:pt x="115514" y="70362"/>
                </a:cubicBezTo>
                <a:cubicBezTo>
                  <a:pt x="118751" y="70150"/>
                  <a:pt x="122012" y="69937"/>
                  <a:pt x="125296" y="69724"/>
                </a:cubicBezTo>
                <a:lnTo>
                  <a:pt x="125320" y="69748"/>
                </a:lnTo>
                <a:cubicBezTo>
                  <a:pt x="122201" y="70126"/>
                  <a:pt x="119129" y="70504"/>
                  <a:pt x="116058" y="70882"/>
                </a:cubicBezTo>
                <a:cubicBezTo>
                  <a:pt x="99117" y="73008"/>
                  <a:pt x="81585" y="75182"/>
                  <a:pt x="61195" y="75182"/>
                </a:cubicBezTo>
                <a:cubicBezTo>
                  <a:pt x="20934" y="75182"/>
                  <a:pt x="496" y="68307"/>
                  <a:pt x="307" y="68236"/>
                </a:cubicBezTo>
                <a:lnTo>
                  <a:pt x="189" y="68519"/>
                </a:lnTo>
                <a:cubicBezTo>
                  <a:pt x="402" y="68590"/>
                  <a:pt x="20863" y="75489"/>
                  <a:pt x="61195" y="75489"/>
                </a:cubicBezTo>
                <a:cubicBezTo>
                  <a:pt x="81585" y="75489"/>
                  <a:pt x="99141" y="73316"/>
                  <a:pt x="116105" y="71189"/>
                </a:cubicBezTo>
                <a:cubicBezTo>
                  <a:pt x="119271" y="70787"/>
                  <a:pt x="122485" y="70386"/>
                  <a:pt x="125722" y="70008"/>
                </a:cubicBezTo>
                <a:lnTo>
                  <a:pt x="125792" y="70055"/>
                </a:lnTo>
                <a:cubicBezTo>
                  <a:pt x="122721" y="70598"/>
                  <a:pt x="119649" y="71142"/>
                  <a:pt x="116649" y="71709"/>
                </a:cubicBezTo>
                <a:cubicBezTo>
                  <a:pt x="99542" y="74804"/>
                  <a:pt x="81869" y="78041"/>
                  <a:pt x="61360" y="78041"/>
                </a:cubicBezTo>
                <a:cubicBezTo>
                  <a:pt x="20981" y="78041"/>
                  <a:pt x="520" y="69015"/>
                  <a:pt x="307" y="68921"/>
                </a:cubicBezTo>
                <a:lnTo>
                  <a:pt x="165" y="69204"/>
                </a:lnTo>
                <a:cubicBezTo>
                  <a:pt x="378" y="69299"/>
                  <a:pt x="20887" y="78372"/>
                  <a:pt x="61337" y="78372"/>
                </a:cubicBezTo>
                <a:cubicBezTo>
                  <a:pt x="81893" y="78372"/>
                  <a:pt x="99566" y="75135"/>
                  <a:pt x="116672" y="72040"/>
                </a:cubicBezTo>
                <a:cubicBezTo>
                  <a:pt x="119815" y="71449"/>
                  <a:pt x="122957" y="70882"/>
                  <a:pt x="126147" y="70339"/>
                </a:cubicBezTo>
                <a:lnTo>
                  <a:pt x="126241" y="70409"/>
                </a:lnTo>
                <a:cubicBezTo>
                  <a:pt x="123217" y="71095"/>
                  <a:pt x="120193" y="71827"/>
                  <a:pt x="117192" y="72536"/>
                </a:cubicBezTo>
                <a:cubicBezTo>
                  <a:pt x="99968" y="76647"/>
                  <a:pt x="82153" y="80900"/>
                  <a:pt x="61502" y="80900"/>
                </a:cubicBezTo>
                <a:cubicBezTo>
                  <a:pt x="21028" y="80900"/>
                  <a:pt x="520" y="69724"/>
                  <a:pt x="307" y="69630"/>
                </a:cubicBezTo>
                <a:lnTo>
                  <a:pt x="165" y="69866"/>
                </a:lnTo>
                <a:cubicBezTo>
                  <a:pt x="378" y="69984"/>
                  <a:pt x="20934" y="81183"/>
                  <a:pt x="61502" y="81183"/>
                </a:cubicBezTo>
                <a:cubicBezTo>
                  <a:pt x="82176" y="81183"/>
                  <a:pt x="100038" y="76931"/>
                  <a:pt x="117263" y="72819"/>
                </a:cubicBezTo>
                <a:cubicBezTo>
                  <a:pt x="120358" y="72087"/>
                  <a:pt x="123453" y="71331"/>
                  <a:pt x="126572" y="70622"/>
                </a:cubicBezTo>
                <a:lnTo>
                  <a:pt x="126714" y="70717"/>
                </a:lnTo>
                <a:cubicBezTo>
                  <a:pt x="123713" y="71567"/>
                  <a:pt x="120736" y="72441"/>
                  <a:pt x="117783" y="73316"/>
                </a:cubicBezTo>
                <a:cubicBezTo>
                  <a:pt x="100417" y="78443"/>
                  <a:pt x="82460" y="83759"/>
                  <a:pt x="61668" y="83759"/>
                </a:cubicBezTo>
                <a:cubicBezTo>
                  <a:pt x="40450" y="83759"/>
                  <a:pt x="24903" y="80097"/>
                  <a:pt x="15594" y="77025"/>
                </a:cubicBezTo>
                <a:cubicBezTo>
                  <a:pt x="5505" y="73717"/>
                  <a:pt x="378" y="70339"/>
                  <a:pt x="307" y="70315"/>
                </a:cubicBezTo>
                <a:lnTo>
                  <a:pt x="165" y="70551"/>
                </a:lnTo>
                <a:cubicBezTo>
                  <a:pt x="213" y="70575"/>
                  <a:pt x="5387" y="73954"/>
                  <a:pt x="15500" y="77285"/>
                </a:cubicBezTo>
                <a:cubicBezTo>
                  <a:pt x="24832" y="80357"/>
                  <a:pt x="40403" y="84019"/>
                  <a:pt x="61668" y="84019"/>
                </a:cubicBezTo>
                <a:cubicBezTo>
                  <a:pt x="82483" y="84019"/>
                  <a:pt x="100487" y="78703"/>
                  <a:pt x="117854" y="73575"/>
                </a:cubicBezTo>
                <a:cubicBezTo>
                  <a:pt x="120949" y="72678"/>
                  <a:pt x="123973" y="71780"/>
                  <a:pt x="127021" y="70929"/>
                </a:cubicBezTo>
                <a:lnTo>
                  <a:pt x="127186" y="71047"/>
                </a:lnTo>
                <a:cubicBezTo>
                  <a:pt x="124257" y="72040"/>
                  <a:pt x="121327" y="73056"/>
                  <a:pt x="118373" y="74095"/>
                </a:cubicBezTo>
                <a:cubicBezTo>
                  <a:pt x="100865" y="80262"/>
                  <a:pt x="82767" y="86618"/>
                  <a:pt x="61833" y="86618"/>
                </a:cubicBezTo>
                <a:cubicBezTo>
                  <a:pt x="40568" y="86618"/>
                  <a:pt x="24974" y="82365"/>
                  <a:pt x="15641" y="78821"/>
                </a:cubicBezTo>
                <a:cubicBezTo>
                  <a:pt x="5529" y="74946"/>
                  <a:pt x="378" y="71047"/>
                  <a:pt x="331" y="71000"/>
                </a:cubicBezTo>
                <a:lnTo>
                  <a:pt x="165" y="71213"/>
                </a:lnTo>
                <a:cubicBezTo>
                  <a:pt x="213" y="71236"/>
                  <a:pt x="5387" y="75182"/>
                  <a:pt x="15523" y="79033"/>
                </a:cubicBezTo>
                <a:cubicBezTo>
                  <a:pt x="24880" y="82601"/>
                  <a:pt x="40497" y="86854"/>
                  <a:pt x="61833" y="86854"/>
                </a:cubicBezTo>
                <a:cubicBezTo>
                  <a:pt x="82790" y="86854"/>
                  <a:pt x="100913" y="80498"/>
                  <a:pt x="118444" y="74332"/>
                </a:cubicBezTo>
                <a:cubicBezTo>
                  <a:pt x="121469" y="73268"/>
                  <a:pt x="124446" y="72229"/>
                  <a:pt x="127446" y="71213"/>
                </a:cubicBezTo>
                <a:lnTo>
                  <a:pt x="127635" y="71331"/>
                </a:lnTo>
                <a:cubicBezTo>
                  <a:pt x="124753" y="72465"/>
                  <a:pt x="121870" y="73646"/>
                  <a:pt x="118964" y="74828"/>
                </a:cubicBezTo>
                <a:cubicBezTo>
                  <a:pt x="101314" y="82034"/>
                  <a:pt x="83050" y="89453"/>
                  <a:pt x="61998" y="89453"/>
                </a:cubicBezTo>
                <a:cubicBezTo>
                  <a:pt x="40663" y="89453"/>
                  <a:pt x="25021" y="84633"/>
                  <a:pt x="15665" y="80569"/>
                </a:cubicBezTo>
                <a:cubicBezTo>
                  <a:pt x="5529" y="76198"/>
                  <a:pt x="378" y="71733"/>
                  <a:pt x="331" y="71709"/>
                </a:cubicBezTo>
                <a:lnTo>
                  <a:pt x="165" y="71874"/>
                </a:lnTo>
                <a:cubicBezTo>
                  <a:pt x="213" y="71922"/>
                  <a:pt x="5387" y="76387"/>
                  <a:pt x="15570" y="80805"/>
                </a:cubicBezTo>
                <a:cubicBezTo>
                  <a:pt x="24951" y="84869"/>
                  <a:pt x="40616" y="89713"/>
                  <a:pt x="61998" y="89713"/>
                </a:cubicBezTo>
                <a:cubicBezTo>
                  <a:pt x="83098" y="89713"/>
                  <a:pt x="101385" y="82247"/>
                  <a:pt x="119059" y="75064"/>
                </a:cubicBezTo>
                <a:cubicBezTo>
                  <a:pt x="122012" y="73835"/>
                  <a:pt x="124965" y="72654"/>
                  <a:pt x="127872" y="71520"/>
                </a:cubicBezTo>
                <a:lnTo>
                  <a:pt x="128084" y="71638"/>
                </a:lnTo>
                <a:cubicBezTo>
                  <a:pt x="125249" y="72914"/>
                  <a:pt x="122414" y="74213"/>
                  <a:pt x="119555" y="75560"/>
                </a:cubicBezTo>
                <a:cubicBezTo>
                  <a:pt x="101763" y="83782"/>
                  <a:pt x="83358" y="92312"/>
                  <a:pt x="62164" y="92312"/>
                </a:cubicBezTo>
                <a:cubicBezTo>
                  <a:pt x="40757" y="92312"/>
                  <a:pt x="25092" y="86901"/>
                  <a:pt x="15712" y="82341"/>
                </a:cubicBezTo>
                <a:cubicBezTo>
                  <a:pt x="5552" y="77427"/>
                  <a:pt x="378" y="72441"/>
                  <a:pt x="331" y="72394"/>
                </a:cubicBezTo>
                <a:lnTo>
                  <a:pt x="165" y="72560"/>
                </a:lnTo>
                <a:cubicBezTo>
                  <a:pt x="213" y="72607"/>
                  <a:pt x="5411" y="77616"/>
                  <a:pt x="15594" y="82554"/>
                </a:cubicBezTo>
                <a:cubicBezTo>
                  <a:pt x="24998" y="87114"/>
                  <a:pt x="40710" y="92548"/>
                  <a:pt x="62164" y="92548"/>
                </a:cubicBezTo>
                <a:cubicBezTo>
                  <a:pt x="83405" y="92548"/>
                  <a:pt x="101834" y="83995"/>
                  <a:pt x="119649" y="75749"/>
                </a:cubicBezTo>
                <a:cubicBezTo>
                  <a:pt x="122555" y="74402"/>
                  <a:pt x="125438" y="73079"/>
                  <a:pt x="128297" y="71780"/>
                </a:cubicBezTo>
                <a:lnTo>
                  <a:pt x="128533" y="71945"/>
                </a:lnTo>
                <a:cubicBezTo>
                  <a:pt x="125769" y="73339"/>
                  <a:pt x="122957" y="74780"/>
                  <a:pt x="120145" y="76245"/>
                </a:cubicBezTo>
                <a:cubicBezTo>
                  <a:pt x="102212" y="85555"/>
                  <a:pt x="83641" y="95171"/>
                  <a:pt x="62306" y="95171"/>
                </a:cubicBezTo>
                <a:cubicBezTo>
                  <a:pt x="40852" y="95171"/>
                  <a:pt x="25140" y="89170"/>
                  <a:pt x="15736" y="84113"/>
                </a:cubicBezTo>
                <a:cubicBezTo>
                  <a:pt x="5552" y="78655"/>
                  <a:pt x="378" y="73127"/>
                  <a:pt x="307" y="73079"/>
                </a:cubicBezTo>
                <a:lnTo>
                  <a:pt x="165" y="73221"/>
                </a:lnTo>
                <a:cubicBezTo>
                  <a:pt x="213" y="73268"/>
                  <a:pt x="5411" y="78821"/>
                  <a:pt x="15641" y="84302"/>
                </a:cubicBezTo>
                <a:cubicBezTo>
                  <a:pt x="25045" y="89359"/>
                  <a:pt x="40805" y="95384"/>
                  <a:pt x="62306" y="95384"/>
                </a:cubicBezTo>
                <a:cubicBezTo>
                  <a:pt x="83688" y="95384"/>
                  <a:pt x="102259" y="85744"/>
                  <a:pt x="120240" y="76434"/>
                </a:cubicBezTo>
                <a:cubicBezTo>
                  <a:pt x="123075" y="74946"/>
                  <a:pt x="125911" y="73481"/>
                  <a:pt x="128722" y="72063"/>
                </a:cubicBezTo>
                <a:lnTo>
                  <a:pt x="128982" y="72229"/>
                </a:lnTo>
                <a:cubicBezTo>
                  <a:pt x="126241" y="73765"/>
                  <a:pt x="123501" y="75324"/>
                  <a:pt x="120736" y="76907"/>
                </a:cubicBezTo>
                <a:cubicBezTo>
                  <a:pt x="102638" y="87279"/>
                  <a:pt x="83948" y="98030"/>
                  <a:pt x="62447" y="98030"/>
                </a:cubicBezTo>
                <a:cubicBezTo>
                  <a:pt x="40970" y="98030"/>
                  <a:pt x="25210" y="91438"/>
                  <a:pt x="15783" y="85885"/>
                </a:cubicBezTo>
                <a:cubicBezTo>
                  <a:pt x="5552" y="79908"/>
                  <a:pt x="378" y="73835"/>
                  <a:pt x="307" y="73765"/>
                </a:cubicBezTo>
                <a:lnTo>
                  <a:pt x="165" y="73883"/>
                </a:lnTo>
                <a:cubicBezTo>
                  <a:pt x="213" y="73954"/>
                  <a:pt x="5434" y="80049"/>
                  <a:pt x="15665" y="86051"/>
                </a:cubicBezTo>
                <a:cubicBezTo>
                  <a:pt x="25116" y="91603"/>
                  <a:pt x="40899" y="98219"/>
                  <a:pt x="62471" y="98219"/>
                </a:cubicBezTo>
                <a:cubicBezTo>
                  <a:pt x="84043" y="98219"/>
                  <a:pt x="102732" y="87468"/>
                  <a:pt x="120854" y="77096"/>
                </a:cubicBezTo>
                <a:cubicBezTo>
                  <a:pt x="123642" y="75489"/>
                  <a:pt x="126407" y="73906"/>
                  <a:pt x="129171" y="72370"/>
                </a:cubicBezTo>
                <a:lnTo>
                  <a:pt x="129431" y="72536"/>
                </a:lnTo>
                <a:cubicBezTo>
                  <a:pt x="126761" y="74166"/>
                  <a:pt x="124068" y="75867"/>
                  <a:pt x="121350" y="77545"/>
                </a:cubicBezTo>
                <a:cubicBezTo>
                  <a:pt x="103110" y="89028"/>
                  <a:pt x="84255" y="100889"/>
                  <a:pt x="62636" y="100889"/>
                </a:cubicBezTo>
                <a:cubicBezTo>
                  <a:pt x="41017" y="100889"/>
                  <a:pt x="25258" y="93682"/>
                  <a:pt x="15807" y="87657"/>
                </a:cubicBezTo>
                <a:cubicBezTo>
                  <a:pt x="5576" y="81136"/>
                  <a:pt x="354" y="74521"/>
                  <a:pt x="307" y="74450"/>
                </a:cubicBezTo>
                <a:lnTo>
                  <a:pt x="165" y="74568"/>
                </a:lnTo>
                <a:cubicBezTo>
                  <a:pt x="236" y="74639"/>
                  <a:pt x="5434" y="81254"/>
                  <a:pt x="15712" y="87799"/>
                </a:cubicBezTo>
                <a:cubicBezTo>
                  <a:pt x="21784" y="91674"/>
                  <a:pt x="28329" y="94746"/>
                  <a:pt x="35205" y="96919"/>
                </a:cubicBezTo>
                <a:cubicBezTo>
                  <a:pt x="43991" y="99661"/>
                  <a:pt x="53173" y="101054"/>
                  <a:pt x="62380" y="101054"/>
                </a:cubicBezTo>
                <a:cubicBezTo>
                  <a:pt x="62458" y="101054"/>
                  <a:pt x="62535" y="101054"/>
                  <a:pt x="62613" y="101054"/>
                </a:cubicBezTo>
                <a:cubicBezTo>
                  <a:pt x="84303" y="101054"/>
                  <a:pt x="103181" y="89170"/>
                  <a:pt x="121445" y="77710"/>
                </a:cubicBezTo>
                <a:cubicBezTo>
                  <a:pt x="124186" y="75985"/>
                  <a:pt x="126879" y="74284"/>
                  <a:pt x="129596" y="72630"/>
                </a:cubicBezTo>
                <a:cubicBezTo>
                  <a:pt x="129691" y="72678"/>
                  <a:pt x="129785" y="72749"/>
                  <a:pt x="129880" y="72796"/>
                </a:cubicBezTo>
                <a:cubicBezTo>
                  <a:pt x="127257" y="74544"/>
                  <a:pt x="124635" y="76340"/>
                  <a:pt x="121965" y="78183"/>
                </a:cubicBezTo>
                <a:cubicBezTo>
                  <a:pt x="103583" y="90729"/>
                  <a:pt x="84563" y="103724"/>
                  <a:pt x="62778" y="103724"/>
                </a:cubicBezTo>
                <a:cubicBezTo>
                  <a:pt x="41135" y="103724"/>
                  <a:pt x="25305" y="95951"/>
                  <a:pt x="15830" y="89429"/>
                </a:cubicBezTo>
                <a:cubicBezTo>
                  <a:pt x="5576" y="82365"/>
                  <a:pt x="354" y="75229"/>
                  <a:pt x="307" y="75135"/>
                </a:cubicBezTo>
                <a:lnTo>
                  <a:pt x="165" y="75229"/>
                </a:lnTo>
                <a:cubicBezTo>
                  <a:pt x="213" y="75300"/>
                  <a:pt x="5458" y="82483"/>
                  <a:pt x="15736" y="89571"/>
                </a:cubicBezTo>
                <a:cubicBezTo>
                  <a:pt x="21784" y="93730"/>
                  <a:pt x="28353" y="97037"/>
                  <a:pt x="35299" y="99400"/>
                </a:cubicBezTo>
                <a:cubicBezTo>
                  <a:pt x="44068" y="102378"/>
                  <a:pt x="53279" y="103890"/>
                  <a:pt x="62562" y="103890"/>
                </a:cubicBezTo>
                <a:cubicBezTo>
                  <a:pt x="62634" y="103890"/>
                  <a:pt x="62706" y="103890"/>
                  <a:pt x="62778" y="103889"/>
                </a:cubicBezTo>
                <a:cubicBezTo>
                  <a:pt x="84610" y="103889"/>
                  <a:pt x="103630" y="90894"/>
                  <a:pt x="122036" y="78301"/>
                </a:cubicBezTo>
                <a:cubicBezTo>
                  <a:pt x="124729" y="76482"/>
                  <a:pt x="127375" y="74662"/>
                  <a:pt x="130022" y="72914"/>
                </a:cubicBezTo>
                <a:lnTo>
                  <a:pt x="130305" y="73103"/>
                </a:lnTo>
                <a:cubicBezTo>
                  <a:pt x="127753" y="74946"/>
                  <a:pt x="125178" y="76836"/>
                  <a:pt x="122555" y="78773"/>
                </a:cubicBezTo>
                <a:cubicBezTo>
                  <a:pt x="104032" y="92454"/>
                  <a:pt x="84846" y="106583"/>
                  <a:pt x="62943" y="106583"/>
                </a:cubicBezTo>
                <a:cubicBezTo>
                  <a:pt x="41230" y="106583"/>
                  <a:pt x="25352" y="98219"/>
                  <a:pt x="15854" y="91201"/>
                </a:cubicBezTo>
                <a:cubicBezTo>
                  <a:pt x="5576" y="83617"/>
                  <a:pt x="354" y="75915"/>
                  <a:pt x="307" y="75844"/>
                </a:cubicBezTo>
                <a:lnTo>
                  <a:pt x="189" y="75915"/>
                </a:lnTo>
                <a:cubicBezTo>
                  <a:pt x="236" y="75985"/>
                  <a:pt x="5458" y="83712"/>
                  <a:pt x="15783" y="91320"/>
                </a:cubicBezTo>
                <a:cubicBezTo>
                  <a:pt x="21784" y="95762"/>
                  <a:pt x="28377" y="99329"/>
                  <a:pt x="35370" y="101905"/>
                </a:cubicBezTo>
                <a:cubicBezTo>
                  <a:pt x="44144" y="105095"/>
                  <a:pt x="53406" y="106725"/>
                  <a:pt x="62742" y="106725"/>
                </a:cubicBezTo>
                <a:cubicBezTo>
                  <a:pt x="62809" y="106725"/>
                  <a:pt x="62876" y="106725"/>
                  <a:pt x="62943" y="106725"/>
                </a:cubicBezTo>
                <a:cubicBezTo>
                  <a:pt x="84917" y="106725"/>
                  <a:pt x="104102" y="92572"/>
                  <a:pt x="122650" y="78868"/>
                </a:cubicBezTo>
                <a:cubicBezTo>
                  <a:pt x="125273" y="76954"/>
                  <a:pt x="127872" y="75040"/>
                  <a:pt x="130447" y="73174"/>
                </a:cubicBezTo>
                <a:lnTo>
                  <a:pt x="130778" y="73363"/>
                </a:lnTo>
                <a:cubicBezTo>
                  <a:pt x="128250" y="75324"/>
                  <a:pt x="125745" y="77309"/>
                  <a:pt x="123193" y="79341"/>
                </a:cubicBezTo>
                <a:cubicBezTo>
                  <a:pt x="104504" y="94131"/>
                  <a:pt x="85177" y="109442"/>
                  <a:pt x="63109" y="109442"/>
                </a:cubicBezTo>
                <a:cubicBezTo>
                  <a:pt x="41324" y="109442"/>
                  <a:pt x="25423" y="100487"/>
                  <a:pt x="15901" y="92974"/>
                </a:cubicBezTo>
                <a:cubicBezTo>
                  <a:pt x="5576" y="84846"/>
                  <a:pt x="354" y="76600"/>
                  <a:pt x="307" y="76529"/>
                </a:cubicBezTo>
                <a:lnTo>
                  <a:pt x="189" y="76576"/>
                </a:lnTo>
                <a:cubicBezTo>
                  <a:pt x="236" y="76671"/>
                  <a:pt x="5482" y="84917"/>
                  <a:pt x="15830" y="93068"/>
                </a:cubicBezTo>
                <a:cubicBezTo>
                  <a:pt x="21784" y="97793"/>
                  <a:pt x="28400" y="101621"/>
                  <a:pt x="35465" y="104409"/>
                </a:cubicBezTo>
                <a:cubicBezTo>
                  <a:pt x="44219" y="107836"/>
                  <a:pt x="53533" y="109584"/>
                  <a:pt x="62920" y="109584"/>
                </a:cubicBezTo>
                <a:cubicBezTo>
                  <a:pt x="62983" y="109584"/>
                  <a:pt x="63046" y="109584"/>
                  <a:pt x="63109" y="109584"/>
                </a:cubicBezTo>
                <a:cubicBezTo>
                  <a:pt x="85224" y="109584"/>
                  <a:pt x="104575" y="94249"/>
                  <a:pt x="123264" y="79459"/>
                </a:cubicBezTo>
                <a:cubicBezTo>
                  <a:pt x="125840" y="77427"/>
                  <a:pt x="128368" y="75418"/>
                  <a:pt x="130896" y="73457"/>
                </a:cubicBezTo>
                <a:cubicBezTo>
                  <a:pt x="130990" y="73528"/>
                  <a:pt x="131109" y="73599"/>
                  <a:pt x="131227" y="73670"/>
                </a:cubicBezTo>
                <a:cubicBezTo>
                  <a:pt x="128769" y="75702"/>
                  <a:pt x="126312" y="77781"/>
                  <a:pt x="123808" y="79884"/>
                </a:cubicBezTo>
                <a:cubicBezTo>
                  <a:pt x="104977" y="95832"/>
                  <a:pt x="85484" y="112301"/>
                  <a:pt x="63274" y="112301"/>
                </a:cubicBezTo>
                <a:cubicBezTo>
                  <a:pt x="41442" y="112301"/>
                  <a:pt x="25494" y="102779"/>
                  <a:pt x="15949" y="94769"/>
                </a:cubicBezTo>
                <a:cubicBezTo>
                  <a:pt x="5600" y="86098"/>
                  <a:pt x="354" y="77309"/>
                  <a:pt x="284" y="77214"/>
                </a:cubicBezTo>
                <a:lnTo>
                  <a:pt x="189" y="77285"/>
                </a:lnTo>
                <a:cubicBezTo>
                  <a:pt x="236" y="77356"/>
                  <a:pt x="5505" y="86169"/>
                  <a:pt x="15854" y="94840"/>
                </a:cubicBezTo>
                <a:cubicBezTo>
                  <a:pt x="21784" y="99849"/>
                  <a:pt x="28424" y="103913"/>
                  <a:pt x="35559" y="106914"/>
                </a:cubicBezTo>
                <a:cubicBezTo>
                  <a:pt x="44240" y="110531"/>
                  <a:pt x="53520" y="112396"/>
                  <a:pt x="62921" y="112396"/>
                </a:cubicBezTo>
                <a:cubicBezTo>
                  <a:pt x="63039" y="112396"/>
                  <a:pt x="63157" y="112396"/>
                  <a:pt x="63274" y="112395"/>
                </a:cubicBezTo>
                <a:cubicBezTo>
                  <a:pt x="73245" y="112395"/>
                  <a:pt x="83594" y="109040"/>
                  <a:pt x="94935" y="102094"/>
                </a:cubicBezTo>
                <a:cubicBezTo>
                  <a:pt x="104977" y="95951"/>
                  <a:pt x="114593" y="87823"/>
                  <a:pt x="123879" y="79955"/>
                </a:cubicBezTo>
                <a:cubicBezTo>
                  <a:pt x="126383" y="77828"/>
                  <a:pt x="128840" y="75749"/>
                  <a:pt x="131321" y="73694"/>
                </a:cubicBezTo>
                <a:lnTo>
                  <a:pt x="131652" y="73930"/>
                </a:lnTo>
                <a:cubicBezTo>
                  <a:pt x="129266" y="76033"/>
                  <a:pt x="126856" y="78183"/>
                  <a:pt x="124422" y="80380"/>
                </a:cubicBezTo>
                <a:cubicBezTo>
                  <a:pt x="105449" y="97463"/>
                  <a:pt x="85815" y="115136"/>
                  <a:pt x="63440" y="115136"/>
                </a:cubicBezTo>
                <a:cubicBezTo>
                  <a:pt x="41537" y="115136"/>
                  <a:pt x="25541" y="105023"/>
                  <a:pt x="15972" y="96518"/>
                </a:cubicBezTo>
                <a:cubicBezTo>
                  <a:pt x="5600" y="87303"/>
                  <a:pt x="331" y="77994"/>
                  <a:pt x="307" y="77899"/>
                </a:cubicBezTo>
                <a:lnTo>
                  <a:pt x="213" y="77947"/>
                </a:lnTo>
                <a:cubicBezTo>
                  <a:pt x="260" y="78041"/>
                  <a:pt x="5529" y="87374"/>
                  <a:pt x="15925" y="96588"/>
                </a:cubicBezTo>
                <a:cubicBezTo>
                  <a:pt x="21784" y="101857"/>
                  <a:pt x="28447" y="106181"/>
                  <a:pt x="35654" y="109395"/>
                </a:cubicBezTo>
                <a:cubicBezTo>
                  <a:pt x="44368" y="113247"/>
                  <a:pt x="53759" y="115231"/>
                  <a:pt x="63271" y="115231"/>
                </a:cubicBezTo>
                <a:cubicBezTo>
                  <a:pt x="63327" y="115231"/>
                  <a:pt x="63383" y="115231"/>
                  <a:pt x="63440" y="115230"/>
                </a:cubicBezTo>
                <a:cubicBezTo>
                  <a:pt x="73481" y="115230"/>
                  <a:pt x="83925" y="111615"/>
                  <a:pt x="95337" y="104173"/>
                </a:cubicBezTo>
                <a:cubicBezTo>
                  <a:pt x="105473" y="97581"/>
                  <a:pt x="115136" y="88862"/>
                  <a:pt x="124517" y="80451"/>
                </a:cubicBezTo>
                <a:cubicBezTo>
                  <a:pt x="126950" y="78254"/>
                  <a:pt x="129360" y="76080"/>
                  <a:pt x="131746" y="73977"/>
                </a:cubicBezTo>
                <a:lnTo>
                  <a:pt x="132125" y="74190"/>
                </a:lnTo>
                <a:cubicBezTo>
                  <a:pt x="129785" y="76364"/>
                  <a:pt x="127446" y="78632"/>
                  <a:pt x="125084" y="80853"/>
                </a:cubicBezTo>
                <a:cubicBezTo>
                  <a:pt x="105922" y="99117"/>
                  <a:pt x="86122" y="117995"/>
                  <a:pt x="63581" y="117995"/>
                </a:cubicBezTo>
                <a:cubicBezTo>
                  <a:pt x="41632" y="117995"/>
                  <a:pt x="25588" y="107268"/>
                  <a:pt x="15996" y="98290"/>
                </a:cubicBezTo>
                <a:cubicBezTo>
                  <a:pt x="5623" y="88555"/>
                  <a:pt x="331" y="78679"/>
                  <a:pt x="284" y="78584"/>
                </a:cubicBezTo>
                <a:lnTo>
                  <a:pt x="213" y="78608"/>
                </a:lnTo>
                <a:cubicBezTo>
                  <a:pt x="260" y="78703"/>
                  <a:pt x="5529" y="88602"/>
                  <a:pt x="15949" y="98361"/>
                </a:cubicBezTo>
                <a:cubicBezTo>
                  <a:pt x="22068" y="104078"/>
                  <a:pt x="28731" y="108638"/>
                  <a:pt x="35748" y="111923"/>
                </a:cubicBezTo>
                <a:cubicBezTo>
                  <a:pt x="44467" y="115987"/>
                  <a:pt x="53965" y="118089"/>
                  <a:pt x="63605" y="118089"/>
                </a:cubicBezTo>
                <a:cubicBezTo>
                  <a:pt x="69016" y="118089"/>
                  <a:pt x="74403" y="117003"/>
                  <a:pt x="80073" y="114805"/>
                </a:cubicBezTo>
                <a:cubicBezTo>
                  <a:pt x="85106" y="112844"/>
                  <a:pt x="90233" y="110056"/>
                  <a:pt x="95738" y="106228"/>
                </a:cubicBezTo>
                <a:cubicBezTo>
                  <a:pt x="105945" y="99211"/>
                  <a:pt x="115703" y="89902"/>
                  <a:pt x="125131" y="80924"/>
                </a:cubicBezTo>
                <a:cubicBezTo>
                  <a:pt x="127494" y="78655"/>
                  <a:pt x="129856" y="76411"/>
                  <a:pt x="132172" y="74237"/>
                </a:cubicBezTo>
                <a:cubicBezTo>
                  <a:pt x="142710" y="80593"/>
                  <a:pt x="154358" y="85011"/>
                  <a:pt x="168204" y="85011"/>
                </a:cubicBezTo>
                <a:cubicBezTo>
                  <a:pt x="178954" y="85011"/>
                  <a:pt x="188594" y="81018"/>
                  <a:pt x="198494" y="72489"/>
                </a:cubicBezTo>
                <a:cubicBezTo>
                  <a:pt x="201495" y="69866"/>
                  <a:pt x="204354" y="67078"/>
                  <a:pt x="207023" y="64125"/>
                </a:cubicBezTo>
                <a:cubicBezTo>
                  <a:pt x="222003" y="74473"/>
                  <a:pt x="241307" y="86618"/>
                  <a:pt x="285018" y="86618"/>
                </a:cubicBezTo>
                <a:lnTo>
                  <a:pt x="285018" y="86547"/>
                </a:lnTo>
                <a:cubicBezTo>
                  <a:pt x="241330" y="86547"/>
                  <a:pt x="222050" y="74402"/>
                  <a:pt x="207071" y="64077"/>
                </a:cubicBezTo>
                <a:lnTo>
                  <a:pt x="207354" y="63770"/>
                </a:lnTo>
                <a:cubicBezTo>
                  <a:pt x="222429" y="72985"/>
                  <a:pt x="241732" y="83853"/>
                  <a:pt x="285018" y="83853"/>
                </a:cubicBezTo>
                <a:lnTo>
                  <a:pt x="285018" y="83759"/>
                </a:lnTo>
                <a:cubicBezTo>
                  <a:pt x="241779" y="83759"/>
                  <a:pt x="222476" y="72914"/>
                  <a:pt x="207425" y="63723"/>
                </a:cubicBezTo>
                <a:lnTo>
                  <a:pt x="207709" y="63416"/>
                </a:lnTo>
                <a:cubicBezTo>
                  <a:pt x="222830" y="71473"/>
                  <a:pt x="242134" y="81065"/>
                  <a:pt x="285018" y="81065"/>
                </a:cubicBezTo>
                <a:lnTo>
                  <a:pt x="285018" y="80947"/>
                </a:lnTo>
                <a:cubicBezTo>
                  <a:pt x="242181" y="80947"/>
                  <a:pt x="222877" y="71378"/>
                  <a:pt x="207756" y="63298"/>
                </a:cubicBezTo>
                <a:lnTo>
                  <a:pt x="208016" y="63014"/>
                </a:lnTo>
                <a:cubicBezTo>
                  <a:pt x="223232" y="70008"/>
                  <a:pt x="242559" y="78277"/>
                  <a:pt x="285018" y="78277"/>
                </a:cubicBezTo>
                <a:lnTo>
                  <a:pt x="285018" y="78159"/>
                </a:lnTo>
                <a:cubicBezTo>
                  <a:pt x="242606" y="78159"/>
                  <a:pt x="223279" y="69890"/>
                  <a:pt x="208110" y="62920"/>
                </a:cubicBezTo>
                <a:lnTo>
                  <a:pt x="208347" y="62636"/>
                </a:lnTo>
                <a:cubicBezTo>
                  <a:pt x="223610" y="68496"/>
                  <a:pt x="242961" y="75513"/>
                  <a:pt x="285018" y="75513"/>
                </a:cubicBezTo>
                <a:lnTo>
                  <a:pt x="285018" y="75371"/>
                </a:lnTo>
                <a:cubicBezTo>
                  <a:pt x="243032" y="75371"/>
                  <a:pt x="223704" y="68377"/>
                  <a:pt x="208465" y="62518"/>
                </a:cubicBezTo>
                <a:lnTo>
                  <a:pt x="208701" y="62258"/>
                </a:lnTo>
                <a:cubicBezTo>
                  <a:pt x="224012" y="67007"/>
                  <a:pt x="243362" y="72725"/>
                  <a:pt x="285018" y="72725"/>
                </a:cubicBezTo>
                <a:lnTo>
                  <a:pt x="285018" y="72583"/>
                </a:lnTo>
                <a:cubicBezTo>
                  <a:pt x="243457" y="72583"/>
                  <a:pt x="224106" y="66865"/>
                  <a:pt x="208819" y="62140"/>
                </a:cubicBezTo>
                <a:lnTo>
                  <a:pt x="209032" y="61880"/>
                </a:lnTo>
                <a:cubicBezTo>
                  <a:pt x="224413" y="65519"/>
                  <a:pt x="243764" y="69961"/>
                  <a:pt x="285018" y="69961"/>
                </a:cubicBezTo>
                <a:lnTo>
                  <a:pt x="285018" y="69795"/>
                </a:lnTo>
                <a:cubicBezTo>
                  <a:pt x="243882" y="69795"/>
                  <a:pt x="224508" y="65377"/>
                  <a:pt x="209174" y="61738"/>
                </a:cubicBezTo>
                <a:lnTo>
                  <a:pt x="209363" y="61502"/>
                </a:lnTo>
                <a:cubicBezTo>
                  <a:pt x="224815" y="64054"/>
                  <a:pt x="244166" y="67172"/>
                  <a:pt x="285018" y="67172"/>
                </a:cubicBezTo>
                <a:lnTo>
                  <a:pt x="285018" y="66983"/>
                </a:lnTo>
                <a:cubicBezTo>
                  <a:pt x="244284" y="66983"/>
                  <a:pt x="224933" y="63888"/>
                  <a:pt x="209528" y="61313"/>
                </a:cubicBezTo>
                <a:cubicBezTo>
                  <a:pt x="209575" y="61242"/>
                  <a:pt x="209646" y="61171"/>
                  <a:pt x="209717" y="61100"/>
                </a:cubicBezTo>
                <a:cubicBezTo>
                  <a:pt x="225193" y="62589"/>
                  <a:pt x="244567" y="64408"/>
                  <a:pt x="285018" y="64408"/>
                </a:cubicBezTo>
                <a:lnTo>
                  <a:pt x="285018" y="64195"/>
                </a:lnTo>
                <a:cubicBezTo>
                  <a:pt x="244709" y="64195"/>
                  <a:pt x="226114" y="62471"/>
                  <a:pt x="209882" y="60911"/>
                </a:cubicBezTo>
                <a:lnTo>
                  <a:pt x="210048" y="60722"/>
                </a:lnTo>
                <a:cubicBezTo>
                  <a:pt x="226398" y="61148"/>
                  <a:pt x="244969" y="61644"/>
                  <a:pt x="285018" y="61644"/>
                </a:cubicBezTo>
                <a:lnTo>
                  <a:pt x="285018" y="61407"/>
                </a:lnTo>
                <a:cubicBezTo>
                  <a:pt x="245134" y="61407"/>
                  <a:pt x="226540" y="60935"/>
                  <a:pt x="210237" y="60486"/>
                </a:cubicBezTo>
                <a:lnTo>
                  <a:pt x="210379" y="60321"/>
                </a:lnTo>
                <a:lnTo>
                  <a:pt x="210402" y="60321"/>
                </a:lnTo>
                <a:cubicBezTo>
                  <a:pt x="226800" y="59635"/>
                  <a:pt x="245394" y="58856"/>
                  <a:pt x="285018" y="58856"/>
                </a:cubicBezTo>
                <a:lnTo>
                  <a:pt x="285018" y="58619"/>
                </a:lnTo>
                <a:cubicBezTo>
                  <a:pt x="245560" y="58619"/>
                  <a:pt x="226965" y="59399"/>
                  <a:pt x="210591" y="60084"/>
                </a:cubicBezTo>
                <a:lnTo>
                  <a:pt x="210709" y="59919"/>
                </a:lnTo>
                <a:lnTo>
                  <a:pt x="210946" y="59895"/>
                </a:lnTo>
                <a:cubicBezTo>
                  <a:pt x="227367" y="58123"/>
                  <a:pt x="245961" y="56091"/>
                  <a:pt x="285018" y="56091"/>
                </a:cubicBezTo>
                <a:lnTo>
                  <a:pt x="285018" y="55831"/>
                </a:lnTo>
                <a:cubicBezTo>
                  <a:pt x="245985" y="55831"/>
                  <a:pt x="227367" y="57840"/>
                  <a:pt x="210969" y="59635"/>
                </a:cubicBezTo>
                <a:lnTo>
                  <a:pt x="210969" y="59635"/>
                </a:lnTo>
                <a:cubicBezTo>
                  <a:pt x="210993" y="59588"/>
                  <a:pt x="211016" y="59564"/>
                  <a:pt x="211064" y="59517"/>
                </a:cubicBezTo>
                <a:lnTo>
                  <a:pt x="211513" y="59446"/>
                </a:lnTo>
                <a:cubicBezTo>
                  <a:pt x="227934" y="56564"/>
                  <a:pt x="246528" y="53303"/>
                  <a:pt x="285018" y="53303"/>
                </a:cubicBezTo>
                <a:lnTo>
                  <a:pt x="285018" y="53043"/>
                </a:lnTo>
                <a:cubicBezTo>
                  <a:pt x="246505" y="53043"/>
                  <a:pt x="227886" y="56304"/>
                  <a:pt x="211465" y="59186"/>
                </a:cubicBezTo>
                <a:lnTo>
                  <a:pt x="211324" y="59210"/>
                </a:lnTo>
                <a:lnTo>
                  <a:pt x="211395" y="59116"/>
                </a:lnTo>
                <a:lnTo>
                  <a:pt x="212080" y="58950"/>
                </a:lnTo>
                <a:cubicBezTo>
                  <a:pt x="228501" y="55004"/>
                  <a:pt x="247096" y="50539"/>
                  <a:pt x="285018" y="50539"/>
                </a:cubicBezTo>
                <a:lnTo>
                  <a:pt x="285018" y="50232"/>
                </a:lnTo>
                <a:cubicBezTo>
                  <a:pt x="247072" y="50232"/>
                  <a:pt x="228454" y="54721"/>
                  <a:pt x="212009" y="58667"/>
                </a:cubicBezTo>
                <a:lnTo>
                  <a:pt x="211725" y="58738"/>
                </a:lnTo>
                <a:lnTo>
                  <a:pt x="211725" y="58738"/>
                </a:lnTo>
                <a:lnTo>
                  <a:pt x="211749" y="58714"/>
                </a:lnTo>
                <a:lnTo>
                  <a:pt x="212647" y="58430"/>
                </a:lnTo>
                <a:cubicBezTo>
                  <a:pt x="229068" y="53421"/>
                  <a:pt x="247686" y="47727"/>
                  <a:pt x="285018" y="47727"/>
                </a:cubicBezTo>
                <a:lnTo>
                  <a:pt x="285018" y="47444"/>
                </a:lnTo>
                <a:cubicBezTo>
                  <a:pt x="247639" y="47444"/>
                  <a:pt x="228997" y="53138"/>
                  <a:pt x="212552" y="58147"/>
                </a:cubicBezTo>
                <a:lnTo>
                  <a:pt x="212387" y="58194"/>
                </a:lnTo>
                <a:lnTo>
                  <a:pt x="213214" y="57911"/>
                </a:lnTo>
                <a:cubicBezTo>
                  <a:pt x="229635" y="51862"/>
                  <a:pt x="248230" y="44986"/>
                  <a:pt x="285018" y="44986"/>
                </a:cubicBezTo>
                <a:lnTo>
                  <a:pt x="285018" y="44656"/>
                </a:lnTo>
                <a:cubicBezTo>
                  <a:pt x="248419" y="44656"/>
                  <a:pt x="229777" y="51460"/>
                  <a:pt x="213426" y="57485"/>
                </a:cubicBezTo>
                <a:lnTo>
                  <a:pt x="213805" y="57320"/>
                </a:lnTo>
                <a:cubicBezTo>
                  <a:pt x="230202" y="50232"/>
                  <a:pt x="248797" y="42222"/>
                  <a:pt x="285018" y="42222"/>
                </a:cubicBezTo>
                <a:lnTo>
                  <a:pt x="285018" y="41868"/>
                </a:lnTo>
                <a:cubicBezTo>
                  <a:pt x="249340" y="41868"/>
                  <a:pt x="230722" y="49641"/>
                  <a:pt x="214490" y="56635"/>
                </a:cubicBezTo>
                <a:lnTo>
                  <a:pt x="214490" y="56635"/>
                </a:lnTo>
                <a:cubicBezTo>
                  <a:pt x="230864" y="48578"/>
                  <a:pt x="249435" y="39434"/>
                  <a:pt x="285018" y="39434"/>
                </a:cubicBezTo>
                <a:lnTo>
                  <a:pt x="285018" y="39080"/>
                </a:lnTo>
                <a:cubicBezTo>
                  <a:pt x="250285" y="39080"/>
                  <a:pt x="231714" y="47751"/>
                  <a:pt x="215600" y="55690"/>
                </a:cubicBezTo>
                <a:cubicBezTo>
                  <a:pt x="231856" y="46688"/>
                  <a:pt x="250356" y="36670"/>
                  <a:pt x="285018" y="36670"/>
                </a:cubicBezTo>
                <a:lnTo>
                  <a:pt x="285018" y="36292"/>
                </a:lnTo>
                <a:cubicBezTo>
                  <a:pt x="251207" y="36292"/>
                  <a:pt x="232706" y="45813"/>
                  <a:pt x="216758" y="54626"/>
                </a:cubicBezTo>
                <a:lnTo>
                  <a:pt x="216758" y="54626"/>
                </a:lnTo>
                <a:cubicBezTo>
                  <a:pt x="232825" y="44750"/>
                  <a:pt x="251301" y="33882"/>
                  <a:pt x="285018" y="33882"/>
                </a:cubicBezTo>
                <a:lnTo>
                  <a:pt x="285018" y="33504"/>
                </a:lnTo>
                <a:cubicBezTo>
                  <a:pt x="252175" y="33504"/>
                  <a:pt x="233746" y="43781"/>
                  <a:pt x="217963" y="53445"/>
                </a:cubicBezTo>
                <a:lnTo>
                  <a:pt x="217963" y="53445"/>
                </a:lnTo>
                <a:cubicBezTo>
                  <a:pt x="233888" y="42718"/>
                  <a:pt x="252270" y="31117"/>
                  <a:pt x="285018" y="31117"/>
                </a:cubicBezTo>
                <a:lnTo>
                  <a:pt x="285018" y="30716"/>
                </a:lnTo>
                <a:cubicBezTo>
                  <a:pt x="253121" y="30716"/>
                  <a:pt x="234809" y="41655"/>
                  <a:pt x="219168" y="52146"/>
                </a:cubicBezTo>
                <a:lnTo>
                  <a:pt x="219168" y="52146"/>
                </a:lnTo>
                <a:cubicBezTo>
                  <a:pt x="234927" y="40615"/>
                  <a:pt x="253215" y="28353"/>
                  <a:pt x="285018" y="28353"/>
                </a:cubicBezTo>
                <a:lnTo>
                  <a:pt x="285018" y="27904"/>
                </a:lnTo>
                <a:cubicBezTo>
                  <a:pt x="254089" y="27904"/>
                  <a:pt x="235896" y="39458"/>
                  <a:pt x="220444" y="50681"/>
                </a:cubicBezTo>
                <a:cubicBezTo>
                  <a:pt x="236014" y="38418"/>
                  <a:pt x="254160" y="25588"/>
                  <a:pt x="285018" y="25588"/>
                </a:cubicBezTo>
                <a:lnTo>
                  <a:pt x="285018" y="25116"/>
                </a:lnTo>
                <a:cubicBezTo>
                  <a:pt x="270227" y="25116"/>
                  <a:pt x="257090" y="28022"/>
                  <a:pt x="244875" y="34000"/>
                </a:cubicBezTo>
                <a:cubicBezTo>
                  <a:pt x="236085" y="38300"/>
                  <a:pt x="228690" y="43663"/>
                  <a:pt x="221720" y="49121"/>
                </a:cubicBezTo>
                <a:cubicBezTo>
                  <a:pt x="237668" y="35677"/>
                  <a:pt x="255011" y="22800"/>
                  <a:pt x="285018" y="22800"/>
                </a:cubicBezTo>
                <a:lnTo>
                  <a:pt x="285018" y="22328"/>
                </a:lnTo>
                <a:cubicBezTo>
                  <a:pt x="270439" y="22328"/>
                  <a:pt x="257492" y="25447"/>
                  <a:pt x="245371" y="31826"/>
                </a:cubicBezTo>
                <a:cubicBezTo>
                  <a:pt x="236936" y="36268"/>
                  <a:pt x="229777" y="41797"/>
                  <a:pt x="223019" y="47444"/>
                </a:cubicBezTo>
                <a:cubicBezTo>
                  <a:pt x="238731" y="33338"/>
                  <a:pt x="255932" y="20012"/>
                  <a:pt x="285018" y="20012"/>
                </a:cubicBezTo>
                <a:lnTo>
                  <a:pt x="285018" y="19540"/>
                </a:lnTo>
                <a:cubicBezTo>
                  <a:pt x="270676" y="19540"/>
                  <a:pt x="257870" y="22848"/>
                  <a:pt x="245867" y="29652"/>
                </a:cubicBezTo>
                <a:cubicBezTo>
                  <a:pt x="237810" y="34189"/>
                  <a:pt x="230887" y="39812"/>
                  <a:pt x="224366" y="45601"/>
                </a:cubicBezTo>
                <a:cubicBezTo>
                  <a:pt x="239842" y="30905"/>
                  <a:pt x="256877" y="17248"/>
                  <a:pt x="285018" y="17248"/>
                </a:cubicBezTo>
                <a:lnTo>
                  <a:pt x="285018" y="16752"/>
                </a:lnTo>
                <a:cubicBezTo>
                  <a:pt x="270912" y="16752"/>
                  <a:pt x="258248" y="20249"/>
                  <a:pt x="246339" y="27455"/>
                </a:cubicBezTo>
                <a:cubicBezTo>
                  <a:pt x="238661" y="32086"/>
                  <a:pt x="231998" y="37780"/>
                  <a:pt x="225689" y="43687"/>
                </a:cubicBezTo>
                <a:lnTo>
                  <a:pt x="225689" y="43687"/>
                </a:lnTo>
                <a:cubicBezTo>
                  <a:pt x="240929" y="28471"/>
                  <a:pt x="257799" y="14484"/>
                  <a:pt x="285018" y="14484"/>
                </a:cubicBezTo>
                <a:lnTo>
                  <a:pt x="285018" y="13964"/>
                </a:lnTo>
                <a:cubicBezTo>
                  <a:pt x="271125" y="13964"/>
                  <a:pt x="258649" y="17650"/>
                  <a:pt x="246836" y="25234"/>
                </a:cubicBezTo>
                <a:cubicBezTo>
                  <a:pt x="239558" y="29912"/>
                  <a:pt x="233132" y="35654"/>
                  <a:pt x="227083" y="41584"/>
                </a:cubicBezTo>
                <a:lnTo>
                  <a:pt x="227083" y="41584"/>
                </a:lnTo>
                <a:cubicBezTo>
                  <a:pt x="242063" y="25919"/>
                  <a:pt x="258720" y="11696"/>
                  <a:pt x="285018" y="11696"/>
                </a:cubicBezTo>
                <a:lnTo>
                  <a:pt x="285018" y="11152"/>
                </a:lnTo>
                <a:cubicBezTo>
                  <a:pt x="259571" y="11152"/>
                  <a:pt x="243150" y="24336"/>
                  <a:pt x="228548" y="39316"/>
                </a:cubicBezTo>
                <a:cubicBezTo>
                  <a:pt x="243268" y="23249"/>
                  <a:pt x="259665" y="8908"/>
                  <a:pt x="285018" y="8908"/>
                </a:cubicBezTo>
                <a:lnTo>
                  <a:pt x="285018" y="8364"/>
                </a:lnTo>
                <a:cubicBezTo>
                  <a:pt x="260469" y="8364"/>
                  <a:pt x="244284" y="21666"/>
                  <a:pt x="229942" y="37000"/>
                </a:cubicBezTo>
                <a:cubicBezTo>
                  <a:pt x="244402" y="20579"/>
                  <a:pt x="260563" y="6143"/>
                  <a:pt x="285018" y="6143"/>
                </a:cubicBezTo>
                <a:lnTo>
                  <a:pt x="285018" y="5576"/>
                </a:lnTo>
                <a:cubicBezTo>
                  <a:pt x="261367" y="5576"/>
                  <a:pt x="245442" y="18925"/>
                  <a:pt x="231360" y="34567"/>
                </a:cubicBezTo>
                <a:cubicBezTo>
                  <a:pt x="245560" y="17862"/>
                  <a:pt x="261437" y="3355"/>
                  <a:pt x="285018" y="3355"/>
                </a:cubicBezTo>
                <a:lnTo>
                  <a:pt x="285018" y="2788"/>
                </a:lnTo>
                <a:cubicBezTo>
                  <a:pt x="262217" y="2788"/>
                  <a:pt x="246623" y="16161"/>
                  <a:pt x="232777" y="32039"/>
                </a:cubicBezTo>
                <a:cubicBezTo>
                  <a:pt x="246718" y="15098"/>
                  <a:pt x="262312" y="591"/>
                  <a:pt x="285018" y="591"/>
                </a:cubicBezTo>
                <a:lnTo>
                  <a:pt x="285018" y="0"/>
                </a:lnTo>
                <a:close/>
              </a:path>
            </a:pathLst>
          </a:custGeom>
          <a:solidFill>
            <a:schemeClr val="dk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89"/>
          </a:p>
        </p:txBody>
      </p:sp>
      <p:grpSp>
        <p:nvGrpSpPr>
          <p:cNvPr id="172" name="Google Shape;172;p8"/>
          <p:cNvGrpSpPr/>
          <p:nvPr/>
        </p:nvGrpSpPr>
        <p:grpSpPr>
          <a:xfrm flipH="1">
            <a:off x="-732765" y="4074879"/>
            <a:ext cx="1462976" cy="1451704"/>
            <a:chOff x="7322375" y="3319700"/>
            <a:chExt cx="1300500" cy="1288800"/>
          </a:xfrm>
        </p:grpSpPr>
        <p:grpSp>
          <p:nvGrpSpPr>
            <p:cNvPr id="173" name="Google Shape;173;p8"/>
            <p:cNvGrpSpPr/>
            <p:nvPr/>
          </p:nvGrpSpPr>
          <p:grpSpPr>
            <a:xfrm>
              <a:off x="7322375" y="3319700"/>
              <a:ext cx="1300500" cy="1288800"/>
              <a:chOff x="4887150" y="3315475"/>
              <a:chExt cx="1300500" cy="1288800"/>
            </a:xfrm>
          </p:grpSpPr>
          <p:sp>
            <p:nvSpPr>
              <p:cNvPr id="174" name="Google Shape;174;p8"/>
              <p:cNvSpPr/>
              <p:nvPr/>
            </p:nvSpPr>
            <p:spPr>
              <a:xfrm>
                <a:off x="4887150" y="3315475"/>
                <a:ext cx="1300500" cy="1288800"/>
              </a:xfrm>
              <a:prstGeom prst="ellipse">
                <a:avLst/>
              </a:prstGeom>
              <a:solidFill>
                <a:schemeClr val="lt1"/>
              </a:solidFill>
              <a:ln>
                <a:noFill/>
              </a:ln>
              <a:effectLst>
                <a:outerShdw blurRad="128588" dist="57150" dir="4980000" algn="bl" rotWithShape="0">
                  <a:srgbClr val="000000">
                    <a:alpha val="16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grpSp>
            <p:nvGrpSpPr>
              <p:cNvPr id="175" name="Google Shape;175;p8"/>
              <p:cNvGrpSpPr/>
              <p:nvPr/>
            </p:nvGrpSpPr>
            <p:grpSpPr>
              <a:xfrm>
                <a:off x="4906920" y="3321044"/>
                <a:ext cx="1268131" cy="1271088"/>
                <a:chOff x="1339971" y="329578"/>
                <a:chExt cx="4965274" cy="5102720"/>
              </a:xfrm>
            </p:grpSpPr>
            <p:sp>
              <p:nvSpPr>
                <p:cNvPr id="176" name="Google Shape;176;p8"/>
                <p:cNvSpPr/>
                <p:nvPr/>
              </p:nvSpPr>
              <p:spPr>
                <a:xfrm>
                  <a:off x="1339971" y="329578"/>
                  <a:ext cx="4965274" cy="5102720"/>
                </a:xfrm>
                <a:custGeom>
                  <a:avLst/>
                  <a:gdLst/>
                  <a:ahLst/>
                  <a:cxnLst/>
                  <a:rect l="l" t="t" r="r" b="b"/>
                  <a:pathLst>
                    <a:path w="203349" h="208978" extrusionOk="0">
                      <a:moveTo>
                        <a:pt x="123194" y="23205"/>
                      </a:moveTo>
                      <a:cubicBezTo>
                        <a:pt x="130960" y="23205"/>
                        <a:pt x="138407" y="26333"/>
                        <a:pt x="143865" y="32222"/>
                      </a:cubicBezTo>
                      <a:lnTo>
                        <a:pt x="143865" y="32222"/>
                      </a:lnTo>
                      <a:cubicBezTo>
                        <a:pt x="143858" y="32222"/>
                        <a:pt x="143850" y="32222"/>
                        <a:pt x="143842" y="32222"/>
                      </a:cubicBezTo>
                      <a:cubicBezTo>
                        <a:pt x="143763" y="32221"/>
                        <a:pt x="143684" y="32221"/>
                        <a:pt x="143604" y="32221"/>
                      </a:cubicBezTo>
                      <a:cubicBezTo>
                        <a:pt x="136108" y="32221"/>
                        <a:pt x="129026" y="35569"/>
                        <a:pt x="124046" y="40808"/>
                      </a:cubicBezTo>
                      <a:cubicBezTo>
                        <a:pt x="124380" y="34416"/>
                        <a:pt x="122043" y="28406"/>
                        <a:pt x="118060" y="23660"/>
                      </a:cubicBezTo>
                      <a:cubicBezTo>
                        <a:pt x="119774" y="23355"/>
                        <a:pt x="121492" y="23205"/>
                        <a:pt x="123194" y="23205"/>
                      </a:cubicBezTo>
                      <a:close/>
                      <a:moveTo>
                        <a:pt x="97061" y="15759"/>
                      </a:moveTo>
                      <a:cubicBezTo>
                        <a:pt x="109799" y="15759"/>
                        <a:pt x="122532" y="24095"/>
                        <a:pt x="122687" y="40784"/>
                      </a:cubicBezTo>
                      <a:cubicBezTo>
                        <a:pt x="120802" y="40361"/>
                        <a:pt x="118885" y="40155"/>
                        <a:pt x="116973" y="40155"/>
                      </a:cubicBezTo>
                      <a:cubicBezTo>
                        <a:pt x="109518" y="40155"/>
                        <a:pt x="102134" y="43284"/>
                        <a:pt x="97047" y="48846"/>
                      </a:cubicBezTo>
                      <a:cubicBezTo>
                        <a:pt x="91919" y="43312"/>
                        <a:pt x="84741" y="40164"/>
                        <a:pt x="77180" y="40164"/>
                      </a:cubicBezTo>
                      <a:cubicBezTo>
                        <a:pt x="75248" y="40164"/>
                        <a:pt x="73292" y="40379"/>
                        <a:pt x="71408" y="40784"/>
                      </a:cubicBezTo>
                      <a:cubicBezTo>
                        <a:pt x="71563" y="24107"/>
                        <a:pt x="84314" y="15759"/>
                        <a:pt x="97061" y="15759"/>
                      </a:cubicBezTo>
                      <a:close/>
                      <a:moveTo>
                        <a:pt x="117745" y="41691"/>
                      </a:moveTo>
                      <a:cubicBezTo>
                        <a:pt x="119439" y="41691"/>
                        <a:pt x="121148" y="41840"/>
                        <a:pt x="122853" y="42144"/>
                      </a:cubicBezTo>
                      <a:cubicBezTo>
                        <a:pt x="120755" y="44624"/>
                        <a:pt x="119133" y="47439"/>
                        <a:pt x="118083" y="50515"/>
                      </a:cubicBezTo>
                      <a:cubicBezTo>
                        <a:pt x="117129" y="53306"/>
                        <a:pt x="116724" y="56287"/>
                        <a:pt x="116867" y="59245"/>
                      </a:cubicBezTo>
                      <a:cubicBezTo>
                        <a:pt x="111870" y="54010"/>
                        <a:pt x="104780" y="50658"/>
                        <a:pt x="97278" y="50658"/>
                      </a:cubicBezTo>
                      <a:cubicBezTo>
                        <a:pt x="97225" y="50658"/>
                        <a:pt x="97172" y="50658"/>
                        <a:pt x="97119" y="50658"/>
                      </a:cubicBezTo>
                      <a:cubicBezTo>
                        <a:pt x="102541" y="44825"/>
                        <a:pt x="109988" y="41691"/>
                        <a:pt x="117745" y="41691"/>
                      </a:cubicBezTo>
                      <a:close/>
                      <a:moveTo>
                        <a:pt x="69654" y="23586"/>
                      </a:moveTo>
                      <a:cubicBezTo>
                        <a:pt x="71636" y="23586"/>
                        <a:pt x="73637" y="23791"/>
                        <a:pt x="75630" y="24208"/>
                      </a:cubicBezTo>
                      <a:cubicBezTo>
                        <a:pt x="71599" y="29241"/>
                        <a:pt x="69405" y="35633"/>
                        <a:pt x="70216" y="42335"/>
                      </a:cubicBezTo>
                      <a:cubicBezTo>
                        <a:pt x="72265" y="41892"/>
                        <a:pt x="74326" y="41674"/>
                        <a:pt x="76367" y="41674"/>
                      </a:cubicBezTo>
                      <a:cubicBezTo>
                        <a:pt x="84112" y="41674"/>
                        <a:pt x="91568" y="44807"/>
                        <a:pt x="97023" y="50658"/>
                      </a:cubicBezTo>
                      <a:cubicBezTo>
                        <a:pt x="96952" y="50658"/>
                        <a:pt x="96880" y="50657"/>
                        <a:pt x="96808" y="50657"/>
                      </a:cubicBezTo>
                      <a:cubicBezTo>
                        <a:pt x="88589" y="50657"/>
                        <a:pt x="80881" y="54719"/>
                        <a:pt x="75844" y="60842"/>
                      </a:cubicBezTo>
                      <a:cubicBezTo>
                        <a:pt x="77410" y="45897"/>
                        <a:pt x="64133" y="32626"/>
                        <a:pt x="49228" y="32626"/>
                      </a:cubicBezTo>
                      <a:cubicBezTo>
                        <a:pt x="49148" y="32626"/>
                        <a:pt x="49069" y="32627"/>
                        <a:pt x="48989" y="32627"/>
                      </a:cubicBezTo>
                      <a:cubicBezTo>
                        <a:pt x="54423" y="26737"/>
                        <a:pt x="61887" y="23586"/>
                        <a:pt x="69654" y="23586"/>
                      </a:cubicBezTo>
                      <a:close/>
                      <a:moveTo>
                        <a:pt x="143835" y="34240"/>
                      </a:moveTo>
                      <a:cubicBezTo>
                        <a:pt x="154193" y="34240"/>
                        <a:pt x="164545" y="39750"/>
                        <a:pt x="168145" y="50778"/>
                      </a:cubicBezTo>
                      <a:cubicBezTo>
                        <a:pt x="169028" y="53497"/>
                        <a:pt x="169457" y="56359"/>
                        <a:pt x="169481" y="59221"/>
                      </a:cubicBezTo>
                      <a:cubicBezTo>
                        <a:pt x="167591" y="58797"/>
                        <a:pt x="165669" y="58591"/>
                        <a:pt x="163753" y="58591"/>
                      </a:cubicBezTo>
                      <a:cubicBezTo>
                        <a:pt x="156287" y="58591"/>
                        <a:pt x="148909" y="61716"/>
                        <a:pt x="143842" y="67258"/>
                      </a:cubicBezTo>
                      <a:cubicBezTo>
                        <a:pt x="138646" y="61683"/>
                        <a:pt x="131414" y="58595"/>
                        <a:pt x="123957" y="58595"/>
                      </a:cubicBezTo>
                      <a:cubicBezTo>
                        <a:pt x="122036" y="58595"/>
                        <a:pt x="120099" y="58800"/>
                        <a:pt x="118179" y="59221"/>
                      </a:cubicBezTo>
                      <a:cubicBezTo>
                        <a:pt x="118179" y="56359"/>
                        <a:pt x="118632" y="53497"/>
                        <a:pt x="119491" y="50778"/>
                      </a:cubicBezTo>
                      <a:cubicBezTo>
                        <a:pt x="123105" y="39756"/>
                        <a:pt x="133473" y="34240"/>
                        <a:pt x="143835" y="34240"/>
                      </a:cubicBezTo>
                      <a:close/>
                      <a:moveTo>
                        <a:pt x="48975" y="34616"/>
                      </a:moveTo>
                      <a:cubicBezTo>
                        <a:pt x="61717" y="34616"/>
                        <a:pt x="74461" y="42958"/>
                        <a:pt x="74628" y="59650"/>
                      </a:cubicBezTo>
                      <a:cubicBezTo>
                        <a:pt x="72743" y="59226"/>
                        <a:pt x="70824" y="59020"/>
                        <a:pt x="68909" y="59020"/>
                      </a:cubicBezTo>
                      <a:cubicBezTo>
                        <a:pt x="61449" y="59020"/>
                        <a:pt x="54056" y="62146"/>
                        <a:pt x="48989" y="67688"/>
                      </a:cubicBezTo>
                      <a:cubicBezTo>
                        <a:pt x="43793" y="62112"/>
                        <a:pt x="36561" y="59025"/>
                        <a:pt x="29104" y="59025"/>
                      </a:cubicBezTo>
                      <a:cubicBezTo>
                        <a:pt x="27183" y="59025"/>
                        <a:pt x="25246" y="59230"/>
                        <a:pt x="23326" y="59650"/>
                      </a:cubicBezTo>
                      <a:cubicBezTo>
                        <a:pt x="23481" y="42964"/>
                        <a:pt x="36227" y="34616"/>
                        <a:pt x="48975" y="34616"/>
                      </a:cubicBezTo>
                      <a:close/>
                      <a:moveTo>
                        <a:pt x="164474" y="60107"/>
                      </a:moveTo>
                      <a:cubicBezTo>
                        <a:pt x="166171" y="60107"/>
                        <a:pt x="167880" y="60261"/>
                        <a:pt x="169583" y="60577"/>
                      </a:cubicBezTo>
                      <a:lnTo>
                        <a:pt x="169583" y="60577"/>
                      </a:lnTo>
                      <a:cubicBezTo>
                        <a:pt x="165634" y="65320"/>
                        <a:pt x="163280" y="71346"/>
                        <a:pt x="163638" y="77705"/>
                      </a:cubicBezTo>
                      <a:cubicBezTo>
                        <a:pt x="158640" y="72471"/>
                        <a:pt x="151527" y="69118"/>
                        <a:pt x="144001" y="69118"/>
                      </a:cubicBezTo>
                      <a:cubicBezTo>
                        <a:pt x="143955" y="69118"/>
                        <a:pt x="143910" y="69118"/>
                        <a:pt x="143864" y="69118"/>
                      </a:cubicBezTo>
                      <a:lnTo>
                        <a:pt x="143864" y="69118"/>
                      </a:lnTo>
                      <a:cubicBezTo>
                        <a:pt x="149241" y="63325"/>
                        <a:pt x="156726" y="60107"/>
                        <a:pt x="164474" y="60107"/>
                      </a:cubicBezTo>
                      <a:close/>
                      <a:moveTo>
                        <a:pt x="123172" y="60125"/>
                      </a:moveTo>
                      <a:cubicBezTo>
                        <a:pt x="130932" y="60125"/>
                        <a:pt x="138383" y="63245"/>
                        <a:pt x="143820" y="69118"/>
                      </a:cubicBezTo>
                      <a:lnTo>
                        <a:pt x="143820" y="69118"/>
                      </a:lnTo>
                      <a:cubicBezTo>
                        <a:pt x="143774" y="69118"/>
                        <a:pt x="143729" y="69118"/>
                        <a:pt x="143684" y="69118"/>
                      </a:cubicBezTo>
                      <a:cubicBezTo>
                        <a:pt x="136157" y="69118"/>
                        <a:pt x="129020" y="72494"/>
                        <a:pt x="124022" y="77729"/>
                      </a:cubicBezTo>
                      <a:cubicBezTo>
                        <a:pt x="124380" y="71337"/>
                        <a:pt x="122019" y="65326"/>
                        <a:pt x="118036" y="60580"/>
                      </a:cubicBezTo>
                      <a:cubicBezTo>
                        <a:pt x="119751" y="60276"/>
                        <a:pt x="121469" y="60125"/>
                        <a:pt x="123172" y="60125"/>
                      </a:cubicBezTo>
                      <a:close/>
                      <a:moveTo>
                        <a:pt x="28335" y="60554"/>
                      </a:moveTo>
                      <a:cubicBezTo>
                        <a:pt x="36085" y="60554"/>
                        <a:pt x="43527" y="63676"/>
                        <a:pt x="48965" y="69524"/>
                      </a:cubicBezTo>
                      <a:cubicBezTo>
                        <a:pt x="48912" y="69524"/>
                        <a:pt x="48859" y="69524"/>
                        <a:pt x="48806" y="69524"/>
                      </a:cubicBezTo>
                      <a:cubicBezTo>
                        <a:pt x="41304" y="69524"/>
                        <a:pt x="34190" y="72876"/>
                        <a:pt x="29193" y="78110"/>
                      </a:cubicBezTo>
                      <a:cubicBezTo>
                        <a:pt x="29336" y="75153"/>
                        <a:pt x="28907" y="72171"/>
                        <a:pt x="27953" y="69357"/>
                      </a:cubicBezTo>
                      <a:cubicBezTo>
                        <a:pt x="26903" y="66304"/>
                        <a:pt x="25281" y="63490"/>
                        <a:pt x="23206" y="61009"/>
                      </a:cubicBezTo>
                      <a:cubicBezTo>
                        <a:pt x="24919" y="60705"/>
                        <a:pt x="26634" y="60554"/>
                        <a:pt x="28335" y="60554"/>
                      </a:cubicBezTo>
                      <a:close/>
                      <a:moveTo>
                        <a:pt x="97058" y="52668"/>
                      </a:moveTo>
                      <a:cubicBezTo>
                        <a:pt x="109799" y="52668"/>
                        <a:pt x="122532" y="61003"/>
                        <a:pt x="122687" y="77681"/>
                      </a:cubicBezTo>
                      <a:cubicBezTo>
                        <a:pt x="120809" y="77264"/>
                        <a:pt x="118899" y="77061"/>
                        <a:pt x="116994" y="77061"/>
                      </a:cubicBezTo>
                      <a:cubicBezTo>
                        <a:pt x="109531" y="77061"/>
                        <a:pt x="102139" y="80176"/>
                        <a:pt x="97047" y="85742"/>
                      </a:cubicBezTo>
                      <a:cubicBezTo>
                        <a:pt x="91919" y="80209"/>
                        <a:pt x="84717" y="77085"/>
                        <a:pt x="77180" y="77085"/>
                      </a:cubicBezTo>
                      <a:cubicBezTo>
                        <a:pt x="75248" y="77085"/>
                        <a:pt x="73292" y="77275"/>
                        <a:pt x="71384" y="77705"/>
                      </a:cubicBezTo>
                      <a:cubicBezTo>
                        <a:pt x="71551" y="61015"/>
                        <a:pt x="84308" y="52668"/>
                        <a:pt x="97058" y="52668"/>
                      </a:cubicBezTo>
                      <a:close/>
                      <a:moveTo>
                        <a:pt x="117696" y="78603"/>
                      </a:moveTo>
                      <a:cubicBezTo>
                        <a:pt x="119399" y="78603"/>
                        <a:pt x="121116" y="78755"/>
                        <a:pt x="122830" y="79064"/>
                      </a:cubicBezTo>
                      <a:cubicBezTo>
                        <a:pt x="118847" y="83787"/>
                        <a:pt x="116509" y="89821"/>
                        <a:pt x="116843" y="96189"/>
                      </a:cubicBezTo>
                      <a:cubicBezTo>
                        <a:pt x="111863" y="90973"/>
                        <a:pt x="104781" y="87625"/>
                        <a:pt x="97285" y="87625"/>
                      </a:cubicBezTo>
                      <a:cubicBezTo>
                        <a:pt x="97214" y="87625"/>
                        <a:pt x="97143" y="87626"/>
                        <a:pt x="97071" y="87626"/>
                      </a:cubicBezTo>
                      <a:lnTo>
                        <a:pt x="97071" y="87626"/>
                      </a:lnTo>
                      <a:cubicBezTo>
                        <a:pt x="102488" y="81760"/>
                        <a:pt x="109942" y="78603"/>
                        <a:pt x="117696" y="78603"/>
                      </a:cubicBezTo>
                      <a:close/>
                      <a:moveTo>
                        <a:pt x="69660" y="60542"/>
                      </a:moveTo>
                      <a:cubicBezTo>
                        <a:pt x="71623" y="60542"/>
                        <a:pt x="73606" y="60743"/>
                        <a:pt x="75582" y="61153"/>
                      </a:cubicBezTo>
                      <a:cubicBezTo>
                        <a:pt x="71599" y="66185"/>
                        <a:pt x="69405" y="72553"/>
                        <a:pt x="70216" y="79255"/>
                      </a:cubicBezTo>
                      <a:cubicBezTo>
                        <a:pt x="72273" y="78813"/>
                        <a:pt x="74340" y="78595"/>
                        <a:pt x="76385" y="78595"/>
                      </a:cubicBezTo>
                      <a:cubicBezTo>
                        <a:pt x="84155" y="78595"/>
                        <a:pt x="91614" y="81736"/>
                        <a:pt x="97071" y="87626"/>
                      </a:cubicBezTo>
                      <a:lnTo>
                        <a:pt x="97071" y="87626"/>
                      </a:lnTo>
                      <a:cubicBezTo>
                        <a:pt x="97063" y="87626"/>
                        <a:pt x="97055" y="87626"/>
                        <a:pt x="97047" y="87627"/>
                      </a:cubicBezTo>
                      <a:cubicBezTo>
                        <a:pt x="96952" y="87625"/>
                        <a:pt x="96857" y="87625"/>
                        <a:pt x="96761" y="87625"/>
                      </a:cubicBezTo>
                      <a:cubicBezTo>
                        <a:pt x="88545" y="87625"/>
                        <a:pt x="80843" y="91680"/>
                        <a:pt x="75844" y="97787"/>
                      </a:cubicBezTo>
                      <a:cubicBezTo>
                        <a:pt x="77435" y="82851"/>
                        <a:pt x="64157" y="69523"/>
                        <a:pt x="49236" y="69523"/>
                      </a:cubicBezTo>
                      <a:cubicBezTo>
                        <a:pt x="49169" y="69523"/>
                        <a:pt x="49103" y="69524"/>
                        <a:pt x="49036" y="69524"/>
                      </a:cubicBezTo>
                      <a:cubicBezTo>
                        <a:pt x="54461" y="63681"/>
                        <a:pt x="61904" y="60542"/>
                        <a:pt x="69660" y="60542"/>
                      </a:cubicBezTo>
                      <a:close/>
                      <a:moveTo>
                        <a:pt x="143828" y="71149"/>
                      </a:moveTo>
                      <a:cubicBezTo>
                        <a:pt x="156571" y="71149"/>
                        <a:pt x="169314" y="79485"/>
                        <a:pt x="169481" y="96165"/>
                      </a:cubicBezTo>
                      <a:cubicBezTo>
                        <a:pt x="167591" y="95741"/>
                        <a:pt x="165669" y="95535"/>
                        <a:pt x="163753" y="95535"/>
                      </a:cubicBezTo>
                      <a:cubicBezTo>
                        <a:pt x="156287" y="95535"/>
                        <a:pt x="148909" y="98661"/>
                        <a:pt x="143842" y="104203"/>
                      </a:cubicBezTo>
                      <a:cubicBezTo>
                        <a:pt x="138650" y="98613"/>
                        <a:pt x="131427" y="95537"/>
                        <a:pt x="123977" y="95537"/>
                      </a:cubicBezTo>
                      <a:cubicBezTo>
                        <a:pt x="122049" y="95537"/>
                        <a:pt x="120106" y="95743"/>
                        <a:pt x="118179" y="96165"/>
                      </a:cubicBezTo>
                      <a:cubicBezTo>
                        <a:pt x="118334" y="79491"/>
                        <a:pt x="131080" y="71149"/>
                        <a:pt x="143828" y="71149"/>
                      </a:cubicBezTo>
                      <a:close/>
                      <a:moveTo>
                        <a:pt x="48975" y="71530"/>
                      </a:moveTo>
                      <a:cubicBezTo>
                        <a:pt x="61717" y="71530"/>
                        <a:pt x="74461" y="79866"/>
                        <a:pt x="74628" y="96547"/>
                      </a:cubicBezTo>
                      <a:cubicBezTo>
                        <a:pt x="72751" y="96129"/>
                        <a:pt x="70841" y="95926"/>
                        <a:pt x="68935" y="95926"/>
                      </a:cubicBezTo>
                      <a:cubicBezTo>
                        <a:pt x="61473" y="95926"/>
                        <a:pt x="54081" y="99041"/>
                        <a:pt x="48989" y="104608"/>
                      </a:cubicBezTo>
                      <a:cubicBezTo>
                        <a:pt x="43861" y="99075"/>
                        <a:pt x="36658" y="95926"/>
                        <a:pt x="29121" y="95926"/>
                      </a:cubicBezTo>
                      <a:cubicBezTo>
                        <a:pt x="27166" y="95926"/>
                        <a:pt x="25234" y="96141"/>
                        <a:pt x="23326" y="96547"/>
                      </a:cubicBezTo>
                      <a:cubicBezTo>
                        <a:pt x="23481" y="79872"/>
                        <a:pt x="36227" y="71530"/>
                        <a:pt x="48975" y="71530"/>
                      </a:cubicBezTo>
                      <a:close/>
                      <a:moveTo>
                        <a:pt x="123151" y="97072"/>
                      </a:moveTo>
                      <a:cubicBezTo>
                        <a:pt x="130924" y="97072"/>
                        <a:pt x="138379" y="100213"/>
                        <a:pt x="143842" y="106087"/>
                      </a:cubicBezTo>
                      <a:lnTo>
                        <a:pt x="143842" y="106087"/>
                      </a:lnTo>
                      <a:cubicBezTo>
                        <a:pt x="143834" y="106087"/>
                        <a:pt x="143826" y="106087"/>
                        <a:pt x="143818" y="106087"/>
                      </a:cubicBezTo>
                      <a:cubicBezTo>
                        <a:pt x="143739" y="106086"/>
                        <a:pt x="143661" y="106086"/>
                        <a:pt x="143582" y="106086"/>
                      </a:cubicBezTo>
                      <a:cubicBezTo>
                        <a:pt x="136085" y="106086"/>
                        <a:pt x="129002" y="109457"/>
                        <a:pt x="124022" y="114673"/>
                      </a:cubicBezTo>
                      <a:cubicBezTo>
                        <a:pt x="124356" y="108281"/>
                        <a:pt x="122019" y="102271"/>
                        <a:pt x="118036" y="97524"/>
                      </a:cubicBezTo>
                      <a:cubicBezTo>
                        <a:pt x="119744" y="97221"/>
                        <a:pt x="121455" y="97072"/>
                        <a:pt x="123151" y="97072"/>
                      </a:cubicBezTo>
                      <a:close/>
                      <a:moveTo>
                        <a:pt x="164472" y="97051"/>
                      </a:moveTo>
                      <a:cubicBezTo>
                        <a:pt x="166176" y="97051"/>
                        <a:pt x="167892" y="97207"/>
                        <a:pt x="169600" y="97524"/>
                      </a:cubicBezTo>
                      <a:cubicBezTo>
                        <a:pt x="165641" y="102271"/>
                        <a:pt x="163280" y="108281"/>
                        <a:pt x="163638" y="114673"/>
                      </a:cubicBezTo>
                      <a:cubicBezTo>
                        <a:pt x="158634" y="109433"/>
                        <a:pt x="151552" y="106086"/>
                        <a:pt x="144055" y="106086"/>
                      </a:cubicBezTo>
                      <a:cubicBezTo>
                        <a:pt x="143984" y="106086"/>
                        <a:pt x="143913" y="106086"/>
                        <a:pt x="143842" y="106087"/>
                      </a:cubicBezTo>
                      <a:lnTo>
                        <a:pt x="143842" y="106087"/>
                      </a:lnTo>
                      <a:cubicBezTo>
                        <a:pt x="149201" y="100278"/>
                        <a:pt x="156709" y="97051"/>
                        <a:pt x="164472" y="97051"/>
                      </a:cubicBezTo>
                      <a:close/>
                      <a:moveTo>
                        <a:pt x="28300" y="97453"/>
                      </a:moveTo>
                      <a:cubicBezTo>
                        <a:pt x="36078" y="97453"/>
                        <a:pt x="43546" y="100595"/>
                        <a:pt x="48989" y="106468"/>
                      </a:cubicBezTo>
                      <a:cubicBezTo>
                        <a:pt x="48910" y="106468"/>
                        <a:pt x="48830" y="106467"/>
                        <a:pt x="48751" y="106467"/>
                      </a:cubicBezTo>
                      <a:cubicBezTo>
                        <a:pt x="41255" y="106467"/>
                        <a:pt x="34173" y="109815"/>
                        <a:pt x="29169" y="115055"/>
                      </a:cubicBezTo>
                      <a:cubicBezTo>
                        <a:pt x="29527" y="108686"/>
                        <a:pt x="27166" y="102652"/>
                        <a:pt x="23183" y="97906"/>
                      </a:cubicBezTo>
                      <a:cubicBezTo>
                        <a:pt x="24891" y="97603"/>
                        <a:pt x="26603" y="97453"/>
                        <a:pt x="28300" y="97453"/>
                      </a:cubicBezTo>
                      <a:close/>
                      <a:moveTo>
                        <a:pt x="97054" y="89615"/>
                      </a:moveTo>
                      <a:cubicBezTo>
                        <a:pt x="109794" y="89615"/>
                        <a:pt x="122532" y="97957"/>
                        <a:pt x="122687" y="114649"/>
                      </a:cubicBezTo>
                      <a:cubicBezTo>
                        <a:pt x="120801" y="114225"/>
                        <a:pt x="118883" y="114019"/>
                        <a:pt x="116970" y="114019"/>
                      </a:cubicBezTo>
                      <a:cubicBezTo>
                        <a:pt x="109516" y="114019"/>
                        <a:pt x="102134" y="117145"/>
                        <a:pt x="97047" y="122687"/>
                      </a:cubicBezTo>
                      <a:cubicBezTo>
                        <a:pt x="91919" y="117153"/>
                        <a:pt x="84741" y="114029"/>
                        <a:pt x="77180" y="114029"/>
                      </a:cubicBezTo>
                      <a:cubicBezTo>
                        <a:pt x="75248" y="114029"/>
                        <a:pt x="73292" y="114220"/>
                        <a:pt x="71408" y="114649"/>
                      </a:cubicBezTo>
                      <a:cubicBezTo>
                        <a:pt x="71563" y="97963"/>
                        <a:pt x="84310" y="89615"/>
                        <a:pt x="97054" y="89615"/>
                      </a:cubicBezTo>
                      <a:close/>
                      <a:moveTo>
                        <a:pt x="117694" y="115535"/>
                      </a:moveTo>
                      <a:cubicBezTo>
                        <a:pt x="119400" y="115535"/>
                        <a:pt x="121119" y="115691"/>
                        <a:pt x="122830" y="116009"/>
                      </a:cubicBezTo>
                      <a:cubicBezTo>
                        <a:pt x="120802" y="118417"/>
                        <a:pt x="119204" y="121184"/>
                        <a:pt x="118155" y="124165"/>
                      </a:cubicBezTo>
                      <a:lnTo>
                        <a:pt x="118060" y="124165"/>
                      </a:lnTo>
                      <a:cubicBezTo>
                        <a:pt x="117106" y="126980"/>
                        <a:pt x="116700" y="129937"/>
                        <a:pt x="116867" y="132919"/>
                      </a:cubicBezTo>
                      <a:cubicBezTo>
                        <a:pt x="111858" y="127671"/>
                        <a:pt x="104775" y="124332"/>
                        <a:pt x="97286" y="124332"/>
                      </a:cubicBezTo>
                      <a:cubicBezTo>
                        <a:pt x="102648" y="118659"/>
                        <a:pt x="110050" y="115535"/>
                        <a:pt x="117694" y="115535"/>
                      </a:cubicBezTo>
                      <a:close/>
                      <a:moveTo>
                        <a:pt x="169963" y="115547"/>
                      </a:moveTo>
                      <a:cubicBezTo>
                        <a:pt x="177609" y="115547"/>
                        <a:pt x="184955" y="118597"/>
                        <a:pt x="190374" y="124309"/>
                      </a:cubicBezTo>
                      <a:cubicBezTo>
                        <a:pt x="182885" y="124332"/>
                        <a:pt x="175778" y="127671"/>
                        <a:pt x="170793" y="132919"/>
                      </a:cubicBezTo>
                      <a:lnTo>
                        <a:pt x="170769" y="132895"/>
                      </a:lnTo>
                      <a:cubicBezTo>
                        <a:pt x="170936" y="129937"/>
                        <a:pt x="170507" y="126956"/>
                        <a:pt x="169553" y="124165"/>
                      </a:cubicBezTo>
                      <a:lnTo>
                        <a:pt x="169457" y="124165"/>
                      </a:lnTo>
                      <a:cubicBezTo>
                        <a:pt x="168408" y="121184"/>
                        <a:pt x="166834" y="118417"/>
                        <a:pt x="164806" y="116009"/>
                      </a:cubicBezTo>
                      <a:cubicBezTo>
                        <a:pt x="166528" y="115699"/>
                        <a:pt x="168253" y="115547"/>
                        <a:pt x="169963" y="115547"/>
                      </a:cubicBezTo>
                      <a:close/>
                      <a:moveTo>
                        <a:pt x="22843" y="115953"/>
                      </a:moveTo>
                      <a:cubicBezTo>
                        <a:pt x="24546" y="115953"/>
                        <a:pt x="26263" y="116105"/>
                        <a:pt x="27977" y="116414"/>
                      </a:cubicBezTo>
                      <a:cubicBezTo>
                        <a:pt x="24017" y="121136"/>
                        <a:pt x="21656" y="127171"/>
                        <a:pt x="22014" y="133562"/>
                      </a:cubicBezTo>
                      <a:cubicBezTo>
                        <a:pt x="17010" y="128323"/>
                        <a:pt x="9928" y="124975"/>
                        <a:pt x="2432" y="124975"/>
                      </a:cubicBezTo>
                      <a:cubicBezTo>
                        <a:pt x="2361" y="124975"/>
                        <a:pt x="2289" y="124976"/>
                        <a:pt x="2218" y="124976"/>
                      </a:cubicBezTo>
                      <a:lnTo>
                        <a:pt x="2218" y="124976"/>
                      </a:lnTo>
                      <a:cubicBezTo>
                        <a:pt x="7635" y="119109"/>
                        <a:pt x="15089" y="115953"/>
                        <a:pt x="22843" y="115953"/>
                      </a:cubicBezTo>
                      <a:close/>
                      <a:moveTo>
                        <a:pt x="69630" y="97451"/>
                      </a:moveTo>
                      <a:cubicBezTo>
                        <a:pt x="71611" y="97451"/>
                        <a:pt x="73612" y="97656"/>
                        <a:pt x="75606" y="98073"/>
                      </a:cubicBezTo>
                      <a:cubicBezTo>
                        <a:pt x="71599" y="103105"/>
                        <a:pt x="69405" y="109497"/>
                        <a:pt x="70216" y="116199"/>
                      </a:cubicBezTo>
                      <a:cubicBezTo>
                        <a:pt x="72265" y="115758"/>
                        <a:pt x="74324" y="115542"/>
                        <a:pt x="76362" y="115542"/>
                      </a:cubicBezTo>
                      <a:cubicBezTo>
                        <a:pt x="84024" y="115542"/>
                        <a:pt x="91388" y="118605"/>
                        <a:pt x="96833" y="124332"/>
                      </a:cubicBezTo>
                      <a:cubicBezTo>
                        <a:pt x="88604" y="124332"/>
                        <a:pt x="80901" y="128339"/>
                        <a:pt x="75868" y="134469"/>
                      </a:cubicBezTo>
                      <a:cubicBezTo>
                        <a:pt x="77268" y="119642"/>
                        <a:pt x="64038" y="106467"/>
                        <a:pt x="49228" y="106467"/>
                      </a:cubicBezTo>
                      <a:cubicBezTo>
                        <a:pt x="49149" y="106467"/>
                        <a:pt x="49069" y="106468"/>
                        <a:pt x="48989" y="106468"/>
                      </a:cubicBezTo>
                      <a:cubicBezTo>
                        <a:pt x="54423" y="100597"/>
                        <a:pt x="61870" y="97451"/>
                        <a:pt x="69630" y="97451"/>
                      </a:cubicBezTo>
                      <a:close/>
                      <a:moveTo>
                        <a:pt x="143830" y="108090"/>
                      </a:moveTo>
                      <a:cubicBezTo>
                        <a:pt x="154187" y="108090"/>
                        <a:pt x="164544" y="113600"/>
                        <a:pt x="168145" y="124619"/>
                      </a:cubicBezTo>
                      <a:lnTo>
                        <a:pt x="168217" y="124619"/>
                      </a:lnTo>
                      <a:cubicBezTo>
                        <a:pt x="169028" y="127290"/>
                        <a:pt x="169457" y="130056"/>
                        <a:pt x="169481" y="132871"/>
                      </a:cubicBezTo>
                      <a:cubicBezTo>
                        <a:pt x="167591" y="132447"/>
                        <a:pt x="165669" y="132241"/>
                        <a:pt x="163753" y="132241"/>
                      </a:cubicBezTo>
                      <a:cubicBezTo>
                        <a:pt x="156287" y="132241"/>
                        <a:pt x="148909" y="135367"/>
                        <a:pt x="143842" y="140908"/>
                      </a:cubicBezTo>
                      <a:cubicBezTo>
                        <a:pt x="138714" y="135375"/>
                        <a:pt x="131511" y="132251"/>
                        <a:pt x="123974" y="132251"/>
                      </a:cubicBezTo>
                      <a:cubicBezTo>
                        <a:pt x="122019" y="132251"/>
                        <a:pt x="120063" y="132465"/>
                        <a:pt x="118179" y="132871"/>
                      </a:cubicBezTo>
                      <a:cubicBezTo>
                        <a:pt x="118179" y="130080"/>
                        <a:pt x="118608" y="127290"/>
                        <a:pt x="119443" y="124619"/>
                      </a:cubicBezTo>
                      <a:lnTo>
                        <a:pt x="119514" y="124619"/>
                      </a:lnTo>
                      <a:cubicBezTo>
                        <a:pt x="123116" y="113600"/>
                        <a:pt x="133473" y="108090"/>
                        <a:pt x="143830" y="108090"/>
                      </a:cubicBezTo>
                      <a:close/>
                      <a:moveTo>
                        <a:pt x="48975" y="108475"/>
                      </a:moveTo>
                      <a:cubicBezTo>
                        <a:pt x="61717" y="108475"/>
                        <a:pt x="74461" y="116811"/>
                        <a:pt x="74628" y="133491"/>
                      </a:cubicBezTo>
                      <a:cubicBezTo>
                        <a:pt x="72751" y="133074"/>
                        <a:pt x="70840" y="132871"/>
                        <a:pt x="68933" y="132871"/>
                      </a:cubicBezTo>
                      <a:cubicBezTo>
                        <a:pt x="61465" y="132871"/>
                        <a:pt x="54062" y="135986"/>
                        <a:pt x="48989" y="141552"/>
                      </a:cubicBezTo>
                      <a:cubicBezTo>
                        <a:pt x="43787" y="135952"/>
                        <a:pt x="36545" y="132875"/>
                        <a:pt x="29080" y="132875"/>
                      </a:cubicBezTo>
                      <a:cubicBezTo>
                        <a:pt x="27166" y="132875"/>
                        <a:pt x="25238" y="133077"/>
                        <a:pt x="23326" y="133491"/>
                      </a:cubicBezTo>
                      <a:cubicBezTo>
                        <a:pt x="23481" y="116816"/>
                        <a:pt x="36227" y="108475"/>
                        <a:pt x="48975" y="108475"/>
                      </a:cubicBezTo>
                      <a:close/>
                      <a:moveTo>
                        <a:pt x="123153" y="133778"/>
                      </a:moveTo>
                      <a:cubicBezTo>
                        <a:pt x="130931" y="133778"/>
                        <a:pt x="138399" y="136919"/>
                        <a:pt x="143842" y="142792"/>
                      </a:cubicBezTo>
                      <a:lnTo>
                        <a:pt x="143842" y="142792"/>
                      </a:lnTo>
                      <a:cubicBezTo>
                        <a:pt x="143834" y="142793"/>
                        <a:pt x="143826" y="142793"/>
                        <a:pt x="143818" y="142793"/>
                      </a:cubicBezTo>
                      <a:cubicBezTo>
                        <a:pt x="143739" y="142792"/>
                        <a:pt x="143660" y="142791"/>
                        <a:pt x="143581" y="142791"/>
                      </a:cubicBezTo>
                      <a:cubicBezTo>
                        <a:pt x="136107" y="142791"/>
                        <a:pt x="129002" y="146139"/>
                        <a:pt x="124022" y="151379"/>
                      </a:cubicBezTo>
                      <a:cubicBezTo>
                        <a:pt x="124380" y="144987"/>
                        <a:pt x="122019" y="138977"/>
                        <a:pt x="118036" y="134230"/>
                      </a:cubicBezTo>
                      <a:cubicBezTo>
                        <a:pt x="119744" y="133927"/>
                        <a:pt x="121456" y="133778"/>
                        <a:pt x="123153" y="133778"/>
                      </a:cubicBezTo>
                      <a:close/>
                      <a:moveTo>
                        <a:pt x="164509" y="133778"/>
                      </a:moveTo>
                      <a:cubicBezTo>
                        <a:pt x="166205" y="133778"/>
                        <a:pt x="167916" y="133927"/>
                        <a:pt x="169624" y="134230"/>
                      </a:cubicBezTo>
                      <a:cubicBezTo>
                        <a:pt x="165641" y="138977"/>
                        <a:pt x="163280" y="144987"/>
                        <a:pt x="163638" y="151379"/>
                      </a:cubicBezTo>
                      <a:lnTo>
                        <a:pt x="163614" y="151379"/>
                      </a:lnTo>
                      <a:cubicBezTo>
                        <a:pt x="158593" y="146121"/>
                        <a:pt x="151503" y="142792"/>
                        <a:pt x="143978" y="142792"/>
                      </a:cubicBezTo>
                      <a:cubicBezTo>
                        <a:pt x="143933" y="142792"/>
                        <a:pt x="143887" y="142792"/>
                        <a:pt x="143842" y="142792"/>
                      </a:cubicBezTo>
                      <a:lnTo>
                        <a:pt x="143842" y="142792"/>
                      </a:lnTo>
                      <a:cubicBezTo>
                        <a:pt x="149285" y="136919"/>
                        <a:pt x="156737" y="133778"/>
                        <a:pt x="164509" y="133778"/>
                      </a:cubicBezTo>
                      <a:close/>
                      <a:moveTo>
                        <a:pt x="28332" y="134419"/>
                      </a:moveTo>
                      <a:cubicBezTo>
                        <a:pt x="36084" y="134419"/>
                        <a:pt x="43531" y="137544"/>
                        <a:pt x="48989" y="143413"/>
                      </a:cubicBezTo>
                      <a:cubicBezTo>
                        <a:pt x="48910" y="143412"/>
                        <a:pt x="48830" y="143412"/>
                        <a:pt x="48751" y="143412"/>
                      </a:cubicBezTo>
                      <a:cubicBezTo>
                        <a:pt x="41255" y="143412"/>
                        <a:pt x="34173" y="146759"/>
                        <a:pt x="29169" y="151999"/>
                      </a:cubicBezTo>
                      <a:cubicBezTo>
                        <a:pt x="29312" y="149113"/>
                        <a:pt x="28931" y="146227"/>
                        <a:pt x="28024" y="143484"/>
                      </a:cubicBezTo>
                      <a:lnTo>
                        <a:pt x="27977" y="143365"/>
                      </a:lnTo>
                      <a:lnTo>
                        <a:pt x="27953" y="143246"/>
                      </a:lnTo>
                      <a:cubicBezTo>
                        <a:pt x="26903" y="140193"/>
                        <a:pt x="25281" y="137355"/>
                        <a:pt x="23206" y="134874"/>
                      </a:cubicBezTo>
                      <a:cubicBezTo>
                        <a:pt x="24918" y="134570"/>
                        <a:pt x="26632" y="134419"/>
                        <a:pt x="28332" y="134419"/>
                      </a:cubicBezTo>
                      <a:close/>
                      <a:moveTo>
                        <a:pt x="97054" y="126321"/>
                      </a:moveTo>
                      <a:cubicBezTo>
                        <a:pt x="109793" y="126321"/>
                        <a:pt x="122529" y="134661"/>
                        <a:pt x="122686" y="151350"/>
                      </a:cubicBezTo>
                      <a:lnTo>
                        <a:pt x="122686" y="151350"/>
                      </a:lnTo>
                      <a:cubicBezTo>
                        <a:pt x="120809" y="150929"/>
                        <a:pt x="118899" y="150725"/>
                        <a:pt x="116994" y="150725"/>
                      </a:cubicBezTo>
                      <a:cubicBezTo>
                        <a:pt x="109539" y="150725"/>
                        <a:pt x="102158" y="153851"/>
                        <a:pt x="97071" y="159393"/>
                      </a:cubicBezTo>
                      <a:cubicBezTo>
                        <a:pt x="91943" y="153883"/>
                        <a:pt x="84741" y="150735"/>
                        <a:pt x="77204" y="150735"/>
                      </a:cubicBezTo>
                      <a:cubicBezTo>
                        <a:pt x="75248" y="150735"/>
                        <a:pt x="73316" y="150949"/>
                        <a:pt x="71408" y="151355"/>
                      </a:cubicBezTo>
                      <a:cubicBezTo>
                        <a:pt x="71563" y="134669"/>
                        <a:pt x="84310" y="126321"/>
                        <a:pt x="97054" y="126321"/>
                      </a:cubicBezTo>
                      <a:close/>
                      <a:moveTo>
                        <a:pt x="117715" y="152262"/>
                      </a:moveTo>
                      <a:cubicBezTo>
                        <a:pt x="119410" y="152262"/>
                        <a:pt x="121121" y="152411"/>
                        <a:pt x="122830" y="152714"/>
                      </a:cubicBezTo>
                      <a:cubicBezTo>
                        <a:pt x="118847" y="157461"/>
                        <a:pt x="116509" y="163471"/>
                        <a:pt x="116843" y="169863"/>
                      </a:cubicBezTo>
                      <a:cubicBezTo>
                        <a:pt x="111840" y="164623"/>
                        <a:pt x="104758" y="161276"/>
                        <a:pt x="97261" y="161276"/>
                      </a:cubicBezTo>
                      <a:cubicBezTo>
                        <a:pt x="97190" y="161276"/>
                        <a:pt x="97119" y="161276"/>
                        <a:pt x="97048" y="161276"/>
                      </a:cubicBezTo>
                      <a:lnTo>
                        <a:pt x="97048" y="161276"/>
                      </a:lnTo>
                      <a:cubicBezTo>
                        <a:pt x="102490" y="155403"/>
                        <a:pt x="109942" y="152262"/>
                        <a:pt x="117715" y="152262"/>
                      </a:cubicBezTo>
                      <a:close/>
                      <a:moveTo>
                        <a:pt x="69624" y="134406"/>
                      </a:moveTo>
                      <a:cubicBezTo>
                        <a:pt x="71551" y="134406"/>
                        <a:pt x="73498" y="134600"/>
                        <a:pt x="75439" y="134994"/>
                      </a:cubicBezTo>
                      <a:cubicBezTo>
                        <a:pt x="71527" y="139978"/>
                        <a:pt x="69405" y="146299"/>
                        <a:pt x="70192" y="152905"/>
                      </a:cubicBezTo>
                      <a:cubicBezTo>
                        <a:pt x="72249" y="152463"/>
                        <a:pt x="74317" y="152245"/>
                        <a:pt x="76364" y="152245"/>
                      </a:cubicBezTo>
                      <a:cubicBezTo>
                        <a:pt x="84139" y="152245"/>
                        <a:pt x="91610" y="155386"/>
                        <a:pt x="97047" y="161276"/>
                      </a:cubicBezTo>
                      <a:lnTo>
                        <a:pt x="97047" y="161276"/>
                      </a:lnTo>
                      <a:cubicBezTo>
                        <a:pt x="97039" y="161277"/>
                        <a:pt x="97031" y="161277"/>
                        <a:pt x="97023" y="161277"/>
                      </a:cubicBezTo>
                      <a:cubicBezTo>
                        <a:pt x="96951" y="161276"/>
                        <a:pt x="96879" y="161276"/>
                        <a:pt x="96807" y="161276"/>
                      </a:cubicBezTo>
                      <a:cubicBezTo>
                        <a:pt x="88588" y="161276"/>
                        <a:pt x="80881" y="165313"/>
                        <a:pt x="75868" y="171413"/>
                      </a:cubicBezTo>
                      <a:lnTo>
                        <a:pt x="75868" y="171413"/>
                      </a:lnTo>
                      <a:cubicBezTo>
                        <a:pt x="77293" y="156597"/>
                        <a:pt x="64039" y="143412"/>
                        <a:pt x="49213" y="143412"/>
                      </a:cubicBezTo>
                      <a:cubicBezTo>
                        <a:pt x="49146" y="143412"/>
                        <a:pt x="49079" y="143412"/>
                        <a:pt x="49013" y="143413"/>
                      </a:cubicBezTo>
                      <a:lnTo>
                        <a:pt x="48989" y="143413"/>
                      </a:lnTo>
                      <a:cubicBezTo>
                        <a:pt x="54415" y="137547"/>
                        <a:pt x="61861" y="134406"/>
                        <a:pt x="69624" y="134406"/>
                      </a:cubicBezTo>
                      <a:close/>
                      <a:moveTo>
                        <a:pt x="143825" y="144799"/>
                      </a:moveTo>
                      <a:cubicBezTo>
                        <a:pt x="156571" y="144799"/>
                        <a:pt x="169314" y="153135"/>
                        <a:pt x="169481" y="169815"/>
                      </a:cubicBezTo>
                      <a:lnTo>
                        <a:pt x="169457" y="169815"/>
                      </a:lnTo>
                      <a:cubicBezTo>
                        <a:pt x="167580" y="169398"/>
                        <a:pt x="165670" y="169195"/>
                        <a:pt x="163764" y="169195"/>
                      </a:cubicBezTo>
                      <a:cubicBezTo>
                        <a:pt x="156302" y="169195"/>
                        <a:pt x="148910" y="172310"/>
                        <a:pt x="143818" y="177877"/>
                      </a:cubicBezTo>
                      <a:cubicBezTo>
                        <a:pt x="138616" y="172276"/>
                        <a:pt x="131375" y="169199"/>
                        <a:pt x="123909" y="169199"/>
                      </a:cubicBezTo>
                      <a:cubicBezTo>
                        <a:pt x="121996" y="169199"/>
                        <a:pt x="120067" y="169402"/>
                        <a:pt x="118155" y="169815"/>
                      </a:cubicBezTo>
                      <a:cubicBezTo>
                        <a:pt x="118322" y="153141"/>
                        <a:pt x="131074" y="144799"/>
                        <a:pt x="143825" y="144799"/>
                      </a:cubicBezTo>
                      <a:close/>
                      <a:moveTo>
                        <a:pt x="48975" y="145419"/>
                      </a:moveTo>
                      <a:cubicBezTo>
                        <a:pt x="61717" y="145419"/>
                        <a:pt x="74461" y="153755"/>
                        <a:pt x="74628" y="170435"/>
                      </a:cubicBezTo>
                      <a:cubicBezTo>
                        <a:pt x="72745" y="170018"/>
                        <a:pt x="70831" y="169815"/>
                        <a:pt x="68923" y="169815"/>
                      </a:cubicBezTo>
                      <a:cubicBezTo>
                        <a:pt x="61456" y="169815"/>
                        <a:pt x="54080" y="172926"/>
                        <a:pt x="48989" y="178473"/>
                      </a:cubicBezTo>
                      <a:cubicBezTo>
                        <a:pt x="43861" y="172963"/>
                        <a:pt x="36658" y="169815"/>
                        <a:pt x="29121" y="169815"/>
                      </a:cubicBezTo>
                      <a:cubicBezTo>
                        <a:pt x="27166" y="169815"/>
                        <a:pt x="25234" y="170030"/>
                        <a:pt x="23326" y="170435"/>
                      </a:cubicBezTo>
                      <a:cubicBezTo>
                        <a:pt x="23481" y="153761"/>
                        <a:pt x="36227" y="145419"/>
                        <a:pt x="48975" y="145419"/>
                      </a:cubicBezTo>
                      <a:close/>
                      <a:moveTo>
                        <a:pt x="123199" y="170735"/>
                      </a:moveTo>
                      <a:cubicBezTo>
                        <a:pt x="130960" y="170735"/>
                        <a:pt x="138410" y="173879"/>
                        <a:pt x="143842" y="179761"/>
                      </a:cubicBezTo>
                      <a:lnTo>
                        <a:pt x="143842" y="179761"/>
                      </a:lnTo>
                      <a:cubicBezTo>
                        <a:pt x="143834" y="179761"/>
                        <a:pt x="143826" y="179761"/>
                        <a:pt x="143818" y="179761"/>
                      </a:cubicBezTo>
                      <a:cubicBezTo>
                        <a:pt x="143714" y="179759"/>
                        <a:pt x="143610" y="179759"/>
                        <a:pt x="143507" y="179759"/>
                      </a:cubicBezTo>
                      <a:cubicBezTo>
                        <a:pt x="136060" y="179759"/>
                        <a:pt x="128985" y="183125"/>
                        <a:pt x="124022" y="188347"/>
                      </a:cubicBezTo>
                      <a:cubicBezTo>
                        <a:pt x="124380" y="181955"/>
                        <a:pt x="122019" y="175921"/>
                        <a:pt x="118036" y="171198"/>
                      </a:cubicBezTo>
                      <a:cubicBezTo>
                        <a:pt x="119760" y="170888"/>
                        <a:pt x="121487" y="170735"/>
                        <a:pt x="123199" y="170735"/>
                      </a:cubicBezTo>
                      <a:close/>
                      <a:moveTo>
                        <a:pt x="164477" y="170724"/>
                      </a:moveTo>
                      <a:cubicBezTo>
                        <a:pt x="166187" y="170724"/>
                        <a:pt x="167910" y="170880"/>
                        <a:pt x="169624" y="171198"/>
                      </a:cubicBezTo>
                      <a:cubicBezTo>
                        <a:pt x="165641" y="175921"/>
                        <a:pt x="163280" y="181955"/>
                        <a:pt x="163638" y="188347"/>
                      </a:cubicBezTo>
                      <a:lnTo>
                        <a:pt x="163614" y="188347"/>
                      </a:lnTo>
                      <a:cubicBezTo>
                        <a:pt x="158610" y="183107"/>
                        <a:pt x="151552" y="179760"/>
                        <a:pt x="144055" y="179760"/>
                      </a:cubicBezTo>
                      <a:cubicBezTo>
                        <a:pt x="143984" y="179760"/>
                        <a:pt x="143913" y="179760"/>
                        <a:pt x="143842" y="179761"/>
                      </a:cubicBezTo>
                      <a:lnTo>
                        <a:pt x="143842" y="179761"/>
                      </a:lnTo>
                      <a:cubicBezTo>
                        <a:pt x="149216" y="173937"/>
                        <a:pt x="156720" y="170724"/>
                        <a:pt x="164477" y="170724"/>
                      </a:cubicBezTo>
                      <a:close/>
                      <a:moveTo>
                        <a:pt x="97049" y="163274"/>
                      </a:moveTo>
                      <a:cubicBezTo>
                        <a:pt x="109793" y="163274"/>
                        <a:pt x="122532" y="171610"/>
                        <a:pt x="122687" y="188299"/>
                      </a:cubicBezTo>
                      <a:cubicBezTo>
                        <a:pt x="120797" y="187876"/>
                        <a:pt x="118876" y="187670"/>
                        <a:pt x="116961" y="187670"/>
                      </a:cubicBezTo>
                      <a:cubicBezTo>
                        <a:pt x="109495" y="187670"/>
                        <a:pt x="102115" y="190799"/>
                        <a:pt x="97047" y="196361"/>
                      </a:cubicBezTo>
                      <a:cubicBezTo>
                        <a:pt x="91919" y="190827"/>
                        <a:pt x="84717" y="187679"/>
                        <a:pt x="77180" y="187679"/>
                      </a:cubicBezTo>
                      <a:cubicBezTo>
                        <a:pt x="75224" y="187679"/>
                        <a:pt x="73292" y="187894"/>
                        <a:pt x="71384" y="188299"/>
                      </a:cubicBezTo>
                      <a:cubicBezTo>
                        <a:pt x="71539" y="171622"/>
                        <a:pt x="84296" y="163274"/>
                        <a:pt x="97049" y="163274"/>
                      </a:cubicBezTo>
                      <a:close/>
                      <a:moveTo>
                        <a:pt x="117745" y="189206"/>
                      </a:moveTo>
                      <a:cubicBezTo>
                        <a:pt x="119439" y="189206"/>
                        <a:pt x="121148" y="189355"/>
                        <a:pt x="122853" y="189659"/>
                      </a:cubicBezTo>
                      <a:cubicBezTo>
                        <a:pt x="120755" y="192139"/>
                        <a:pt x="119133" y="194954"/>
                        <a:pt x="118083" y="198030"/>
                      </a:cubicBezTo>
                      <a:cubicBezTo>
                        <a:pt x="117129" y="200821"/>
                        <a:pt x="116700" y="203802"/>
                        <a:pt x="116867" y="206760"/>
                      </a:cubicBezTo>
                      <a:cubicBezTo>
                        <a:pt x="111870" y="201525"/>
                        <a:pt x="104780" y="198173"/>
                        <a:pt x="97278" y="198173"/>
                      </a:cubicBezTo>
                      <a:cubicBezTo>
                        <a:pt x="97225" y="198173"/>
                        <a:pt x="97172" y="198173"/>
                        <a:pt x="97119" y="198173"/>
                      </a:cubicBezTo>
                      <a:cubicBezTo>
                        <a:pt x="102541" y="192340"/>
                        <a:pt x="109988" y="189206"/>
                        <a:pt x="117745" y="189206"/>
                      </a:cubicBezTo>
                      <a:close/>
                      <a:moveTo>
                        <a:pt x="122424" y="0"/>
                      </a:moveTo>
                      <a:cubicBezTo>
                        <a:pt x="122591" y="1264"/>
                        <a:pt x="122687" y="2552"/>
                        <a:pt x="122687" y="3840"/>
                      </a:cubicBezTo>
                      <a:cubicBezTo>
                        <a:pt x="120801" y="3416"/>
                        <a:pt x="118883" y="3210"/>
                        <a:pt x="116970" y="3210"/>
                      </a:cubicBezTo>
                      <a:cubicBezTo>
                        <a:pt x="109516" y="3210"/>
                        <a:pt x="102134" y="6336"/>
                        <a:pt x="97047" y="11878"/>
                      </a:cubicBezTo>
                      <a:cubicBezTo>
                        <a:pt x="91919" y="6368"/>
                        <a:pt x="84717" y="3220"/>
                        <a:pt x="77180" y="3220"/>
                      </a:cubicBezTo>
                      <a:cubicBezTo>
                        <a:pt x="75248" y="3220"/>
                        <a:pt x="73292" y="3434"/>
                        <a:pt x="71384" y="3840"/>
                      </a:cubicBezTo>
                      <a:cubicBezTo>
                        <a:pt x="71384" y="3363"/>
                        <a:pt x="71408" y="2910"/>
                        <a:pt x="71432" y="2457"/>
                      </a:cubicBezTo>
                      <a:lnTo>
                        <a:pt x="71432" y="2457"/>
                      </a:lnTo>
                      <a:cubicBezTo>
                        <a:pt x="70979" y="2600"/>
                        <a:pt x="70502" y="2743"/>
                        <a:pt x="70049" y="2910"/>
                      </a:cubicBezTo>
                      <a:cubicBezTo>
                        <a:pt x="70049" y="3745"/>
                        <a:pt x="70096" y="4555"/>
                        <a:pt x="70216" y="5390"/>
                      </a:cubicBezTo>
                      <a:cubicBezTo>
                        <a:pt x="72273" y="4948"/>
                        <a:pt x="74340" y="4730"/>
                        <a:pt x="76385" y="4730"/>
                      </a:cubicBezTo>
                      <a:cubicBezTo>
                        <a:pt x="84154" y="4730"/>
                        <a:pt x="91610" y="7871"/>
                        <a:pt x="97047" y="13762"/>
                      </a:cubicBezTo>
                      <a:cubicBezTo>
                        <a:pt x="102490" y="7888"/>
                        <a:pt x="109958" y="4747"/>
                        <a:pt x="117723" y="4747"/>
                      </a:cubicBezTo>
                      <a:cubicBezTo>
                        <a:pt x="119417" y="4747"/>
                        <a:pt x="121125" y="4896"/>
                        <a:pt x="122830" y="5199"/>
                      </a:cubicBezTo>
                      <a:cubicBezTo>
                        <a:pt x="118847" y="9946"/>
                        <a:pt x="116509" y="15956"/>
                        <a:pt x="116867" y="22372"/>
                      </a:cubicBezTo>
                      <a:cubicBezTo>
                        <a:pt x="111880" y="17150"/>
                        <a:pt x="104852" y="13784"/>
                        <a:pt x="97384" y="13784"/>
                      </a:cubicBezTo>
                      <a:cubicBezTo>
                        <a:pt x="97280" y="13784"/>
                        <a:pt x="97175" y="13784"/>
                        <a:pt x="97071" y="13786"/>
                      </a:cubicBezTo>
                      <a:cubicBezTo>
                        <a:pt x="96976" y="13784"/>
                        <a:pt x="96880" y="13784"/>
                        <a:pt x="96785" y="13784"/>
                      </a:cubicBezTo>
                      <a:cubicBezTo>
                        <a:pt x="88568" y="13784"/>
                        <a:pt x="80866" y="17839"/>
                        <a:pt x="75868" y="23946"/>
                      </a:cubicBezTo>
                      <a:cubicBezTo>
                        <a:pt x="76679" y="16171"/>
                        <a:pt x="73483" y="8849"/>
                        <a:pt x="68117" y="3578"/>
                      </a:cubicBezTo>
                      <a:cubicBezTo>
                        <a:pt x="67640" y="3745"/>
                        <a:pt x="67163" y="3935"/>
                        <a:pt x="66710" y="4102"/>
                      </a:cubicBezTo>
                      <a:cubicBezTo>
                        <a:pt x="71408" y="8276"/>
                        <a:pt x="74556" y="14477"/>
                        <a:pt x="74628" y="22706"/>
                      </a:cubicBezTo>
                      <a:cubicBezTo>
                        <a:pt x="72744" y="22282"/>
                        <a:pt x="70826" y="22076"/>
                        <a:pt x="68914" y="22076"/>
                      </a:cubicBezTo>
                      <a:cubicBezTo>
                        <a:pt x="61459" y="22076"/>
                        <a:pt x="54076" y="25206"/>
                        <a:pt x="48989" y="30767"/>
                      </a:cubicBezTo>
                      <a:cubicBezTo>
                        <a:pt x="45363" y="26832"/>
                        <a:pt x="40665" y="24089"/>
                        <a:pt x="35489" y="22825"/>
                      </a:cubicBezTo>
                      <a:cubicBezTo>
                        <a:pt x="34989" y="23278"/>
                        <a:pt x="34488" y="23731"/>
                        <a:pt x="33987" y="24161"/>
                      </a:cubicBezTo>
                      <a:cubicBezTo>
                        <a:pt x="39759" y="25329"/>
                        <a:pt x="45006" y="28287"/>
                        <a:pt x="48989" y="32627"/>
                      </a:cubicBezTo>
                      <a:cubicBezTo>
                        <a:pt x="48910" y="32627"/>
                        <a:pt x="48830" y="32626"/>
                        <a:pt x="48751" y="32626"/>
                      </a:cubicBezTo>
                      <a:cubicBezTo>
                        <a:pt x="41255" y="32626"/>
                        <a:pt x="34173" y="35974"/>
                        <a:pt x="29169" y="41214"/>
                      </a:cubicBezTo>
                      <a:cubicBezTo>
                        <a:pt x="29360" y="37636"/>
                        <a:pt x="28740" y="34082"/>
                        <a:pt x="27333" y="30791"/>
                      </a:cubicBezTo>
                      <a:cubicBezTo>
                        <a:pt x="26975" y="31196"/>
                        <a:pt x="26641" y="31578"/>
                        <a:pt x="26283" y="31983"/>
                      </a:cubicBezTo>
                      <a:cubicBezTo>
                        <a:pt x="27309" y="34917"/>
                        <a:pt x="27857" y="38041"/>
                        <a:pt x="27857" y="41166"/>
                      </a:cubicBezTo>
                      <a:cubicBezTo>
                        <a:pt x="25965" y="40749"/>
                        <a:pt x="24041" y="40537"/>
                        <a:pt x="22113" y="40537"/>
                      </a:cubicBezTo>
                      <a:cubicBezTo>
                        <a:pt x="21173" y="40537"/>
                        <a:pt x="20233" y="40587"/>
                        <a:pt x="19295" y="40689"/>
                      </a:cubicBezTo>
                      <a:cubicBezTo>
                        <a:pt x="18866" y="41285"/>
                        <a:pt x="18460" y="41881"/>
                        <a:pt x="18031" y="42478"/>
                      </a:cubicBezTo>
                      <a:cubicBezTo>
                        <a:pt x="19638" y="42200"/>
                        <a:pt x="21256" y="42063"/>
                        <a:pt x="22872" y="42063"/>
                      </a:cubicBezTo>
                      <a:cubicBezTo>
                        <a:pt x="24589" y="42063"/>
                        <a:pt x="26304" y="42218"/>
                        <a:pt x="28000" y="42525"/>
                      </a:cubicBezTo>
                      <a:cubicBezTo>
                        <a:pt x="24017" y="47248"/>
                        <a:pt x="21680" y="53282"/>
                        <a:pt x="22014" y="59674"/>
                      </a:cubicBezTo>
                      <a:cubicBezTo>
                        <a:pt x="19152" y="56669"/>
                        <a:pt x="15646" y="54331"/>
                        <a:pt x="11782" y="52829"/>
                      </a:cubicBezTo>
                      <a:cubicBezTo>
                        <a:pt x="11496" y="53377"/>
                        <a:pt x="11210" y="53902"/>
                        <a:pt x="10947" y="54451"/>
                      </a:cubicBezTo>
                      <a:cubicBezTo>
                        <a:pt x="17936" y="56693"/>
                        <a:pt x="23946" y="61749"/>
                        <a:pt x="26522" y="69619"/>
                      </a:cubicBezTo>
                      <a:cubicBezTo>
                        <a:pt x="27404" y="72338"/>
                        <a:pt x="27833" y="75200"/>
                        <a:pt x="27857" y="78063"/>
                      </a:cubicBezTo>
                      <a:cubicBezTo>
                        <a:pt x="25974" y="77645"/>
                        <a:pt x="24059" y="77442"/>
                        <a:pt x="22150" y="77442"/>
                      </a:cubicBezTo>
                      <a:cubicBezTo>
                        <a:pt x="14677" y="77442"/>
                        <a:pt x="7290" y="80553"/>
                        <a:pt x="2218" y="86100"/>
                      </a:cubicBezTo>
                      <a:cubicBezTo>
                        <a:pt x="1765" y="85623"/>
                        <a:pt x="1288" y="85170"/>
                        <a:pt x="811" y="84717"/>
                      </a:cubicBezTo>
                      <a:cubicBezTo>
                        <a:pt x="716" y="85265"/>
                        <a:pt x="620" y="85790"/>
                        <a:pt x="549" y="86339"/>
                      </a:cubicBezTo>
                      <a:cubicBezTo>
                        <a:pt x="1121" y="86863"/>
                        <a:pt x="1670" y="87412"/>
                        <a:pt x="2218" y="87984"/>
                      </a:cubicBezTo>
                      <a:cubicBezTo>
                        <a:pt x="7583" y="82169"/>
                        <a:pt x="15102" y="78958"/>
                        <a:pt x="22875" y="78958"/>
                      </a:cubicBezTo>
                      <a:cubicBezTo>
                        <a:pt x="24570" y="78958"/>
                        <a:pt x="26277" y="79110"/>
                        <a:pt x="27977" y="79422"/>
                      </a:cubicBezTo>
                      <a:cubicBezTo>
                        <a:pt x="24017" y="84168"/>
                        <a:pt x="21656" y="90202"/>
                        <a:pt x="22014" y="96594"/>
                      </a:cubicBezTo>
                      <a:cubicBezTo>
                        <a:pt x="17010" y="91355"/>
                        <a:pt x="9928" y="88007"/>
                        <a:pt x="2432" y="88007"/>
                      </a:cubicBezTo>
                      <a:cubicBezTo>
                        <a:pt x="2353" y="88007"/>
                        <a:pt x="2273" y="88007"/>
                        <a:pt x="2194" y="88008"/>
                      </a:cubicBezTo>
                      <a:cubicBezTo>
                        <a:pt x="1550" y="88008"/>
                        <a:pt x="906" y="88032"/>
                        <a:pt x="262" y="88080"/>
                      </a:cubicBezTo>
                      <a:cubicBezTo>
                        <a:pt x="167" y="88748"/>
                        <a:pt x="95" y="89415"/>
                        <a:pt x="0" y="90107"/>
                      </a:cubicBezTo>
                      <a:cubicBezTo>
                        <a:pt x="738" y="90051"/>
                        <a:pt x="1479" y="90022"/>
                        <a:pt x="2220" y="90022"/>
                      </a:cubicBezTo>
                      <a:cubicBezTo>
                        <a:pt x="14954" y="90022"/>
                        <a:pt x="27700" y="98352"/>
                        <a:pt x="27857" y="115031"/>
                      </a:cubicBezTo>
                      <a:cubicBezTo>
                        <a:pt x="25975" y="114613"/>
                        <a:pt x="24061" y="114410"/>
                        <a:pt x="22153" y="114410"/>
                      </a:cubicBezTo>
                      <a:cubicBezTo>
                        <a:pt x="14679" y="114410"/>
                        <a:pt x="7291" y="117525"/>
                        <a:pt x="2218" y="123092"/>
                      </a:cubicBezTo>
                      <a:cubicBezTo>
                        <a:pt x="1670" y="122496"/>
                        <a:pt x="1097" y="121947"/>
                        <a:pt x="501" y="121399"/>
                      </a:cubicBezTo>
                      <a:lnTo>
                        <a:pt x="501" y="121399"/>
                      </a:lnTo>
                      <a:cubicBezTo>
                        <a:pt x="620" y="122138"/>
                        <a:pt x="739" y="122877"/>
                        <a:pt x="859" y="123617"/>
                      </a:cubicBezTo>
                      <a:cubicBezTo>
                        <a:pt x="1336" y="124046"/>
                        <a:pt x="1789" y="124499"/>
                        <a:pt x="2218" y="124976"/>
                      </a:cubicBezTo>
                      <a:lnTo>
                        <a:pt x="2218" y="124976"/>
                      </a:lnTo>
                      <a:cubicBezTo>
                        <a:pt x="2210" y="124976"/>
                        <a:pt x="2202" y="124976"/>
                        <a:pt x="2194" y="124976"/>
                      </a:cubicBezTo>
                      <a:cubicBezTo>
                        <a:pt x="1836" y="124976"/>
                        <a:pt x="1479" y="124976"/>
                        <a:pt x="1121" y="125000"/>
                      </a:cubicBezTo>
                      <a:cubicBezTo>
                        <a:pt x="1264" y="125668"/>
                        <a:pt x="1383" y="126312"/>
                        <a:pt x="1526" y="126980"/>
                      </a:cubicBezTo>
                      <a:cubicBezTo>
                        <a:pt x="1747" y="126975"/>
                        <a:pt x="1967" y="126972"/>
                        <a:pt x="2187" y="126972"/>
                      </a:cubicBezTo>
                      <a:cubicBezTo>
                        <a:pt x="12534" y="126972"/>
                        <a:pt x="22855" y="132460"/>
                        <a:pt x="26498" y="143413"/>
                      </a:cubicBezTo>
                      <a:cubicBezTo>
                        <a:pt x="27380" y="146179"/>
                        <a:pt x="27833" y="149065"/>
                        <a:pt x="27857" y="151975"/>
                      </a:cubicBezTo>
                      <a:cubicBezTo>
                        <a:pt x="25952" y="151565"/>
                        <a:pt x="24020" y="151361"/>
                        <a:pt x="22094" y="151361"/>
                      </a:cubicBezTo>
                      <a:cubicBezTo>
                        <a:pt x="18304" y="151361"/>
                        <a:pt x="14537" y="152151"/>
                        <a:pt x="11043" y="153716"/>
                      </a:cubicBezTo>
                      <a:cubicBezTo>
                        <a:pt x="11281" y="154193"/>
                        <a:pt x="11520" y="154670"/>
                        <a:pt x="11782" y="155147"/>
                      </a:cubicBezTo>
                      <a:cubicBezTo>
                        <a:pt x="15303" y="153634"/>
                        <a:pt x="19084" y="152869"/>
                        <a:pt x="22884" y="152869"/>
                      </a:cubicBezTo>
                      <a:cubicBezTo>
                        <a:pt x="24593" y="152869"/>
                        <a:pt x="26306" y="153024"/>
                        <a:pt x="28000" y="153335"/>
                      </a:cubicBezTo>
                      <a:cubicBezTo>
                        <a:pt x="24017" y="158057"/>
                        <a:pt x="21680" y="164091"/>
                        <a:pt x="22014" y="170483"/>
                      </a:cubicBezTo>
                      <a:cubicBezTo>
                        <a:pt x="21585" y="170030"/>
                        <a:pt x="21131" y="169577"/>
                        <a:pt x="20678" y="169171"/>
                      </a:cubicBezTo>
                      <a:lnTo>
                        <a:pt x="20678" y="169171"/>
                      </a:lnTo>
                      <a:cubicBezTo>
                        <a:pt x="22300" y="171342"/>
                        <a:pt x="24017" y="173464"/>
                        <a:pt x="25830" y="175515"/>
                      </a:cubicBezTo>
                      <a:cubicBezTo>
                        <a:pt x="25043" y="174204"/>
                        <a:pt x="24184" y="172963"/>
                        <a:pt x="23206" y="171795"/>
                      </a:cubicBezTo>
                      <a:cubicBezTo>
                        <a:pt x="24915" y="171491"/>
                        <a:pt x="26626" y="171342"/>
                        <a:pt x="28322" y="171342"/>
                      </a:cubicBezTo>
                      <a:cubicBezTo>
                        <a:pt x="36094" y="171342"/>
                        <a:pt x="43550" y="174483"/>
                        <a:pt x="49013" y="180357"/>
                      </a:cubicBezTo>
                      <a:cubicBezTo>
                        <a:pt x="54444" y="174486"/>
                        <a:pt x="61899" y="171329"/>
                        <a:pt x="69670" y="171329"/>
                      </a:cubicBezTo>
                      <a:cubicBezTo>
                        <a:pt x="71590" y="171329"/>
                        <a:pt x="73530" y="171522"/>
                        <a:pt x="75463" y="171914"/>
                      </a:cubicBezTo>
                      <a:cubicBezTo>
                        <a:pt x="71551" y="176923"/>
                        <a:pt x="69429" y="183243"/>
                        <a:pt x="70216" y="189850"/>
                      </a:cubicBezTo>
                      <a:cubicBezTo>
                        <a:pt x="72270" y="189407"/>
                        <a:pt x="74335" y="189189"/>
                        <a:pt x="76379" y="189189"/>
                      </a:cubicBezTo>
                      <a:cubicBezTo>
                        <a:pt x="84134" y="189189"/>
                        <a:pt x="91587" y="192322"/>
                        <a:pt x="97023" y="198173"/>
                      </a:cubicBezTo>
                      <a:cubicBezTo>
                        <a:pt x="96972" y="198173"/>
                        <a:pt x="96920" y="198173"/>
                        <a:pt x="96868" y="198173"/>
                      </a:cubicBezTo>
                      <a:cubicBezTo>
                        <a:pt x="89198" y="198173"/>
                        <a:pt x="81964" y="201669"/>
                        <a:pt x="76918" y="207117"/>
                      </a:cubicBezTo>
                      <a:cubicBezTo>
                        <a:pt x="77418" y="207237"/>
                        <a:pt x="77895" y="207380"/>
                        <a:pt x="78396" y="207499"/>
                      </a:cubicBezTo>
                      <a:cubicBezTo>
                        <a:pt x="83299" y="202619"/>
                        <a:pt x="90187" y="200181"/>
                        <a:pt x="97073" y="200181"/>
                      </a:cubicBezTo>
                      <a:cubicBezTo>
                        <a:pt x="104626" y="200181"/>
                        <a:pt x="112178" y="203114"/>
                        <a:pt x="117106" y="208978"/>
                      </a:cubicBezTo>
                      <a:cubicBezTo>
                        <a:pt x="117606" y="208906"/>
                        <a:pt x="118083" y="208811"/>
                        <a:pt x="118560" y="208739"/>
                      </a:cubicBezTo>
                      <a:cubicBezTo>
                        <a:pt x="118393" y="208524"/>
                        <a:pt x="118226" y="208286"/>
                        <a:pt x="118060" y="208071"/>
                      </a:cubicBezTo>
                      <a:cubicBezTo>
                        <a:pt x="119750" y="207779"/>
                        <a:pt x="121477" y="207633"/>
                        <a:pt x="123208" y="207633"/>
                      </a:cubicBezTo>
                      <a:cubicBezTo>
                        <a:pt x="123456" y="207633"/>
                        <a:pt x="123703" y="207636"/>
                        <a:pt x="123951" y="207642"/>
                      </a:cubicBezTo>
                      <a:cubicBezTo>
                        <a:pt x="125477" y="207284"/>
                        <a:pt x="126980" y="206903"/>
                        <a:pt x="128482" y="206473"/>
                      </a:cubicBezTo>
                      <a:cubicBezTo>
                        <a:pt x="126979" y="206221"/>
                        <a:pt x="125457" y="206094"/>
                        <a:pt x="123934" y="206094"/>
                      </a:cubicBezTo>
                      <a:cubicBezTo>
                        <a:pt x="122004" y="206094"/>
                        <a:pt x="120073" y="206298"/>
                        <a:pt x="118179" y="206712"/>
                      </a:cubicBezTo>
                      <a:cubicBezTo>
                        <a:pt x="118203" y="203850"/>
                        <a:pt x="118632" y="201012"/>
                        <a:pt x="119514" y="198269"/>
                      </a:cubicBezTo>
                      <a:cubicBezTo>
                        <a:pt x="123110" y="187255"/>
                        <a:pt x="133464" y="181745"/>
                        <a:pt x="143818" y="181745"/>
                      </a:cubicBezTo>
                      <a:cubicBezTo>
                        <a:pt x="150773" y="181745"/>
                        <a:pt x="157729" y="184232"/>
                        <a:pt x="162636" y="189206"/>
                      </a:cubicBezTo>
                      <a:cubicBezTo>
                        <a:pt x="163447" y="188585"/>
                        <a:pt x="164210" y="187965"/>
                        <a:pt x="164973" y="187345"/>
                      </a:cubicBezTo>
                      <a:cubicBezTo>
                        <a:pt x="165546" y="173154"/>
                        <a:pt x="175372" y="165236"/>
                        <a:pt x="186272" y="163590"/>
                      </a:cubicBezTo>
                      <a:cubicBezTo>
                        <a:pt x="186749" y="162875"/>
                        <a:pt x="187202" y="162135"/>
                        <a:pt x="187655" y="161420"/>
                      </a:cubicBezTo>
                      <a:lnTo>
                        <a:pt x="187655" y="161420"/>
                      </a:lnTo>
                      <a:cubicBezTo>
                        <a:pt x="181192" y="162111"/>
                        <a:pt x="175181" y="165260"/>
                        <a:pt x="170793" y="169839"/>
                      </a:cubicBezTo>
                      <a:cubicBezTo>
                        <a:pt x="171151" y="163471"/>
                        <a:pt x="168789" y="157437"/>
                        <a:pt x="164806" y="152691"/>
                      </a:cubicBezTo>
                      <a:cubicBezTo>
                        <a:pt x="166501" y="152382"/>
                        <a:pt x="168204" y="152230"/>
                        <a:pt x="169897" y="152230"/>
                      </a:cubicBezTo>
                      <a:cubicBezTo>
                        <a:pt x="176832" y="152230"/>
                        <a:pt x="183590" y="154777"/>
                        <a:pt x="188824" y="159512"/>
                      </a:cubicBezTo>
                      <a:cubicBezTo>
                        <a:pt x="189062" y="159106"/>
                        <a:pt x="189301" y="158701"/>
                        <a:pt x="189515" y="158272"/>
                      </a:cubicBezTo>
                      <a:cubicBezTo>
                        <a:pt x="184483" y="153430"/>
                        <a:pt x="177733" y="150711"/>
                        <a:pt x="170745" y="150711"/>
                      </a:cubicBezTo>
                      <a:cubicBezTo>
                        <a:pt x="168789" y="150735"/>
                        <a:pt x="166857" y="150926"/>
                        <a:pt x="164949" y="151331"/>
                      </a:cubicBezTo>
                      <a:cubicBezTo>
                        <a:pt x="165098" y="134653"/>
                        <a:pt x="177843" y="126320"/>
                        <a:pt x="190594" y="126320"/>
                      </a:cubicBezTo>
                      <a:cubicBezTo>
                        <a:pt x="194218" y="126320"/>
                        <a:pt x="197842" y="126993"/>
                        <a:pt x="201178" y="128339"/>
                      </a:cubicBezTo>
                      <a:cubicBezTo>
                        <a:pt x="201321" y="127791"/>
                        <a:pt x="201441" y="127218"/>
                        <a:pt x="201560" y="126670"/>
                      </a:cubicBezTo>
                      <a:cubicBezTo>
                        <a:pt x="198197" y="125143"/>
                        <a:pt x="194548" y="124332"/>
                        <a:pt x="190851" y="124332"/>
                      </a:cubicBezTo>
                      <a:cubicBezTo>
                        <a:pt x="194214" y="120755"/>
                        <a:pt x="198459" y="118131"/>
                        <a:pt x="203158" y="116724"/>
                      </a:cubicBezTo>
                      <a:cubicBezTo>
                        <a:pt x="203229" y="116152"/>
                        <a:pt x="203301" y="115579"/>
                        <a:pt x="203349" y="114983"/>
                      </a:cubicBezTo>
                      <a:lnTo>
                        <a:pt x="203349" y="114983"/>
                      </a:lnTo>
                      <a:cubicBezTo>
                        <a:pt x="198459" y="116295"/>
                        <a:pt x="194047" y="118966"/>
                        <a:pt x="190612" y="122687"/>
                      </a:cubicBezTo>
                      <a:cubicBezTo>
                        <a:pt x="185411" y="117086"/>
                        <a:pt x="178169" y="114009"/>
                        <a:pt x="170704" y="114009"/>
                      </a:cubicBezTo>
                      <a:cubicBezTo>
                        <a:pt x="168790" y="114009"/>
                        <a:pt x="166862" y="114212"/>
                        <a:pt x="164949" y="114625"/>
                      </a:cubicBezTo>
                      <a:cubicBezTo>
                        <a:pt x="165109" y="97956"/>
                        <a:pt x="177846" y="89602"/>
                        <a:pt x="190585" y="89602"/>
                      </a:cubicBezTo>
                      <a:cubicBezTo>
                        <a:pt x="194997" y="89602"/>
                        <a:pt x="199410" y="90605"/>
                        <a:pt x="203301" y="92611"/>
                      </a:cubicBezTo>
                      <a:cubicBezTo>
                        <a:pt x="203253" y="91967"/>
                        <a:pt x="203182" y="91323"/>
                        <a:pt x="203110" y="90703"/>
                      </a:cubicBezTo>
                      <a:cubicBezTo>
                        <a:pt x="199246" y="88652"/>
                        <a:pt x="194953" y="87603"/>
                        <a:pt x="190589" y="87603"/>
                      </a:cubicBezTo>
                      <a:cubicBezTo>
                        <a:pt x="190510" y="87602"/>
                        <a:pt x="190432" y="87602"/>
                        <a:pt x="190354" y="87602"/>
                      </a:cubicBezTo>
                      <a:cubicBezTo>
                        <a:pt x="182879" y="87602"/>
                        <a:pt x="175773" y="90973"/>
                        <a:pt x="170793" y="96189"/>
                      </a:cubicBezTo>
                      <a:cubicBezTo>
                        <a:pt x="171127" y="89821"/>
                        <a:pt x="168789" y="83787"/>
                        <a:pt x="164806" y="79040"/>
                      </a:cubicBezTo>
                      <a:cubicBezTo>
                        <a:pt x="166515" y="78737"/>
                        <a:pt x="168226" y="78588"/>
                        <a:pt x="169921" y="78588"/>
                      </a:cubicBezTo>
                      <a:cubicBezTo>
                        <a:pt x="177694" y="78588"/>
                        <a:pt x="185150" y="81729"/>
                        <a:pt x="190612" y="87603"/>
                      </a:cubicBezTo>
                      <a:cubicBezTo>
                        <a:pt x="193570" y="84383"/>
                        <a:pt x="197243" y="81926"/>
                        <a:pt x="201345" y="80376"/>
                      </a:cubicBezTo>
                      <a:cubicBezTo>
                        <a:pt x="201226" y="79851"/>
                        <a:pt x="201107" y="79327"/>
                        <a:pt x="200987" y="78778"/>
                      </a:cubicBezTo>
                      <a:cubicBezTo>
                        <a:pt x="197028" y="80257"/>
                        <a:pt x="193475" y="82618"/>
                        <a:pt x="190612" y="85718"/>
                      </a:cubicBezTo>
                      <a:cubicBezTo>
                        <a:pt x="185485" y="80209"/>
                        <a:pt x="178282" y="77061"/>
                        <a:pt x="170721" y="77061"/>
                      </a:cubicBezTo>
                      <a:cubicBezTo>
                        <a:pt x="168789" y="77061"/>
                        <a:pt x="166834" y="77275"/>
                        <a:pt x="164949" y="77681"/>
                      </a:cubicBezTo>
                      <a:cubicBezTo>
                        <a:pt x="165091" y="60983"/>
                        <a:pt x="177871" y="52657"/>
                        <a:pt x="190644" y="52657"/>
                      </a:cubicBezTo>
                      <a:cubicBezTo>
                        <a:pt x="190824" y="52657"/>
                        <a:pt x="191005" y="52658"/>
                        <a:pt x="191185" y="52662"/>
                      </a:cubicBezTo>
                      <a:cubicBezTo>
                        <a:pt x="190827" y="51994"/>
                        <a:pt x="190446" y="51326"/>
                        <a:pt x="190088" y="50658"/>
                      </a:cubicBezTo>
                      <a:cubicBezTo>
                        <a:pt x="182694" y="50754"/>
                        <a:pt x="175730" y="54069"/>
                        <a:pt x="170793" y="59245"/>
                      </a:cubicBezTo>
                      <a:cubicBezTo>
                        <a:pt x="170960" y="56287"/>
                        <a:pt x="170530" y="53306"/>
                        <a:pt x="169576" y="50491"/>
                      </a:cubicBezTo>
                      <a:cubicBezTo>
                        <a:pt x="168527" y="47439"/>
                        <a:pt x="166929" y="44624"/>
                        <a:pt x="164830" y="42144"/>
                      </a:cubicBezTo>
                      <a:cubicBezTo>
                        <a:pt x="166542" y="41839"/>
                        <a:pt x="168256" y="41688"/>
                        <a:pt x="169955" y="41688"/>
                      </a:cubicBezTo>
                      <a:cubicBezTo>
                        <a:pt x="177159" y="41688"/>
                        <a:pt x="184094" y="44390"/>
                        <a:pt x="189420" y="49466"/>
                      </a:cubicBezTo>
                      <a:cubicBezTo>
                        <a:pt x="188657" y="48178"/>
                        <a:pt x="187894" y="46890"/>
                        <a:pt x="187083" y="45626"/>
                      </a:cubicBezTo>
                      <a:cubicBezTo>
                        <a:pt x="182384" y="42096"/>
                        <a:pt x="176660" y="40164"/>
                        <a:pt x="170769" y="40164"/>
                      </a:cubicBezTo>
                      <a:cubicBezTo>
                        <a:pt x="168813" y="40164"/>
                        <a:pt x="166881" y="40379"/>
                        <a:pt x="164973" y="40784"/>
                      </a:cubicBezTo>
                      <a:cubicBezTo>
                        <a:pt x="165021" y="34321"/>
                        <a:pt x="167001" y="29098"/>
                        <a:pt x="170125" y="25138"/>
                      </a:cubicBezTo>
                      <a:cubicBezTo>
                        <a:pt x="169791" y="24852"/>
                        <a:pt x="169481" y="24542"/>
                        <a:pt x="169171" y="24232"/>
                      </a:cubicBezTo>
                      <a:cubicBezTo>
                        <a:pt x="165474" y="28883"/>
                        <a:pt x="163328" y="34679"/>
                        <a:pt x="163662" y="40808"/>
                      </a:cubicBezTo>
                      <a:cubicBezTo>
                        <a:pt x="158658" y="35569"/>
                        <a:pt x="151576" y="32221"/>
                        <a:pt x="144079" y="32221"/>
                      </a:cubicBezTo>
                      <a:cubicBezTo>
                        <a:pt x="144008" y="32221"/>
                        <a:pt x="143937" y="32221"/>
                        <a:pt x="143866" y="32222"/>
                      </a:cubicBezTo>
                      <a:lnTo>
                        <a:pt x="143866" y="32222"/>
                      </a:lnTo>
                      <a:cubicBezTo>
                        <a:pt x="149221" y="26416"/>
                        <a:pt x="156728" y="23186"/>
                        <a:pt x="164507" y="23186"/>
                      </a:cubicBezTo>
                      <a:cubicBezTo>
                        <a:pt x="165771" y="23186"/>
                        <a:pt x="167042" y="23272"/>
                        <a:pt x="168312" y="23445"/>
                      </a:cubicBezTo>
                      <a:cubicBezTo>
                        <a:pt x="167692" y="22896"/>
                        <a:pt x="167048" y="22348"/>
                        <a:pt x="166404" y="21799"/>
                      </a:cubicBezTo>
                      <a:cubicBezTo>
                        <a:pt x="165544" y="21716"/>
                        <a:pt x="164682" y="21674"/>
                        <a:pt x="163820" y="21674"/>
                      </a:cubicBezTo>
                      <a:cubicBezTo>
                        <a:pt x="156327" y="21674"/>
                        <a:pt x="148933" y="24800"/>
                        <a:pt x="143842" y="30362"/>
                      </a:cubicBezTo>
                      <a:cubicBezTo>
                        <a:pt x="138645" y="24767"/>
                        <a:pt x="131412" y="21675"/>
                        <a:pt x="123954" y="21675"/>
                      </a:cubicBezTo>
                      <a:cubicBezTo>
                        <a:pt x="122034" y="21675"/>
                        <a:pt x="120098" y="21880"/>
                        <a:pt x="118179" y="22300"/>
                      </a:cubicBezTo>
                      <a:cubicBezTo>
                        <a:pt x="118274" y="12545"/>
                        <a:pt x="122663" y="5653"/>
                        <a:pt x="128840" y="1598"/>
                      </a:cubicBezTo>
                      <a:cubicBezTo>
                        <a:pt x="128244" y="1431"/>
                        <a:pt x="127647" y="1264"/>
                        <a:pt x="127051" y="1097"/>
                      </a:cubicBezTo>
                      <a:cubicBezTo>
                        <a:pt x="125978" y="1956"/>
                        <a:pt x="124952" y="2886"/>
                        <a:pt x="124022" y="3888"/>
                      </a:cubicBezTo>
                      <a:cubicBezTo>
                        <a:pt x="124094" y="2695"/>
                        <a:pt x="124070" y="1526"/>
                        <a:pt x="123951" y="358"/>
                      </a:cubicBezTo>
                      <a:cubicBezTo>
                        <a:pt x="123426" y="239"/>
                        <a:pt x="122925" y="119"/>
                        <a:pt x="12242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sp>
              <p:nvSpPr>
                <p:cNvPr id="177" name="Google Shape;177;p8"/>
                <p:cNvSpPr/>
                <p:nvPr/>
              </p:nvSpPr>
              <p:spPr>
                <a:xfrm>
                  <a:off x="2127925" y="4747600"/>
                  <a:ext cx="1042825" cy="662500"/>
                </a:xfrm>
                <a:custGeom>
                  <a:avLst/>
                  <a:gdLst/>
                  <a:ahLst/>
                  <a:cxnLst/>
                  <a:rect l="l" t="t" r="r" b="b"/>
                  <a:pathLst>
                    <a:path w="41713" h="26500" extrusionOk="0">
                      <a:moveTo>
                        <a:pt x="14559" y="1"/>
                      </a:moveTo>
                      <a:cubicBezTo>
                        <a:pt x="14476" y="1"/>
                        <a:pt x="14394" y="1"/>
                        <a:pt x="14311" y="2"/>
                      </a:cubicBezTo>
                      <a:cubicBezTo>
                        <a:pt x="14269" y="2"/>
                        <a:pt x="14228" y="2"/>
                        <a:pt x="14186" y="2"/>
                      </a:cubicBezTo>
                      <a:cubicBezTo>
                        <a:pt x="9173" y="2"/>
                        <a:pt x="4258" y="1431"/>
                        <a:pt x="0" y="4104"/>
                      </a:cubicBezTo>
                      <a:cubicBezTo>
                        <a:pt x="430" y="4462"/>
                        <a:pt x="835" y="4820"/>
                        <a:pt x="1241" y="5177"/>
                      </a:cubicBezTo>
                      <a:cubicBezTo>
                        <a:pt x="5212" y="3055"/>
                        <a:pt x="9755" y="1994"/>
                        <a:pt x="14299" y="1994"/>
                      </a:cubicBezTo>
                      <a:cubicBezTo>
                        <a:pt x="26812" y="1994"/>
                        <a:pt x="39331" y="10039"/>
                        <a:pt x="39926" y="26118"/>
                      </a:cubicBezTo>
                      <a:cubicBezTo>
                        <a:pt x="40379" y="26261"/>
                        <a:pt x="40809" y="26381"/>
                        <a:pt x="41286" y="26500"/>
                      </a:cubicBezTo>
                      <a:cubicBezTo>
                        <a:pt x="41712" y="12295"/>
                        <a:pt x="28889" y="1"/>
                        <a:pt x="145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grpSp>
        </p:grpSp>
        <p:sp>
          <p:nvSpPr>
            <p:cNvPr id="178" name="Google Shape;178;p8"/>
            <p:cNvSpPr/>
            <p:nvPr/>
          </p:nvSpPr>
          <p:spPr>
            <a:xfrm>
              <a:off x="7744025" y="3735500"/>
              <a:ext cx="457200" cy="457200"/>
            </a:xfrm>
            <a:prstGeom prst="ellipse">
              <a:avLst/>
            </a:prstGeom>
            <a:solidFill>
              <a:schemeClr val="accent2"/>
            </a:solidFill>
            <a:ln>
              <a:noFill/>
            </a:ln>
            <a:effectLst>
              <a:outerShdw blurRad="128588" dist="57150" dir="4980000" algn="bl" rotWithShape="0">
                <a:srgbClr val="000000">
                  <a:alpha val="16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grpSp>
      <p:sp>
        <p:nvSpPr>
          <p:cNvPr id="179" name="Google Shape;179;p8"/>
          <p:cNvSpPr/>
          <p:nvPr/>
        </p:nvSpPr>
        <p:spPr>
          <a:xfrm flipH="1">
            <a:off x="10379960" y="5004625"/>
            <a:ext cx="365200" cy="366800"/>
          </a:xfrm>
          <a:prstGeom prst="ellipse">
            <a:avLst/>
          </a:pr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89"/>
          </a:p>
        </p:txBody>
      </p:sp>
      <p:sp>
        <p:nvSpPr>
          <p:cNvPr id="180" name="Google Shape;180;p8"/>
          <p:cNvSpPr/>
          <p:nvPr/>
        </p:nvSpPr>
        <p:spPr>
          <a:xfrm flipH="1">
            <a:off x="10592067" y="2920993"/>
            <a:ext cx="616000" cy="609600"/>
          </a:xfrm>
          <a:prstGeom prst="ellipse">
            <a:avLst/>
          </a:prstGeom>
          <a:noFill/>
          <a:ln w="19050" cap="flat" cmpd="sng">
            <a:solidFill>
              <a:schemeClr val="accent2"/>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89"/>
          </a:p>
        </p:txBody>
      </p:sp>
      <p:sp>
        <p:nvSpPr>
          <p:cNvPr id="181" name="Google Shape;181;p8"/>
          <p:cNvSpPr/>
          <p:nvPr/>
        </p:nvSpPr>
        <p:spPr>
          <a:xfrm flipH="1">
            <a:off x="1273269" y="5526555"/>
            <a:ext cx="365600" cy="365600"/>
          </a:xfrm>
          <a:prstGeom prst="ellipse">
            <a:avLst/>
          </a:prstGeom>
          <a:solidFill>
            <a:schemeClr val="accent1"/>
          </a:solidFill>
          <a:ln>
            <a:noFill/>
          </a:ln>
          <a:effectLst>
            <a:outerShdw blurRad="128588" dist="57150" dir="4860000" algn="bl" rotWithShape="0">
              <a:srgbClr val="000000">
                <a:alpha val="16000"/>
              </a:srgb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89"/>
          </a:p>
        </p:txBody>
      </p:sp>
      <p:sp>
        <p:nvSpPr>
          <p:cNvPr id="182" name="Google Shape;182;p8"/>
          <p:cNvSpPr/>
          <p:nvPr/>
        </p:nvSpPr>
        <p:spPr>
          <a:xfrm flipH="1">
            <a:off x="1144737" y="2193237"/>
            <a:ext cx="365600" cy="365600"/>
          </a:xfrm>
          <a:prstGeom prst="ellipse">
            <a:avLst/>
          </a:prstGeom>
          <a:noFill/>
          <a:ln w="19050" cap="flat" cmpd="sng">
            <a:solidFill>
              <a:schemeClr val="accent2"/>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89"/>
          </a:p>
        </p:txBody>
      </p:sp>
      <p:sp>
        <p:nvSpPr>
          <p:cNvPr id="183" name="Google Shape;183;p8"/>
          <p:cNvSpPr/>
          <p:nvPr/>
        </p:nvSpPr>
        <p:spPr>
          <a:xfrm>
            <a:off x="2910984" y="1052167"/>
            <a:ext cx="244000" cy="244000"/>
          </a:xfrm>
          <a:prstGeom prst="ellipse">
            <a:avLst/>
          </a:prstGeom>
          <a:solidFill>
            <a:schemeClr val="accent1"/>
          </a:solidFill>
          <a:ln>
            <a:noFill/>
          </a:ln>
          <a:effectLst>
            <a:outerShdw blurRad="371475" dist="142875" dir="7200000" algn="bl" rotWithShape="0">
              <a:srgbClr val="000000">
                <a:alpha val="16000"/>
              </a:srgb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89"/>
          </a:p>
        </p:txBody>
      </p:sp>
      <p:sp>
        <p:nvSpPr>
          <p:cNvPr id="184" name="Google Shape;184;p8"/>
          <p:cNvSpPr/>
          <p:nvPr/>
        </p:nvSpPr>
        <p:spPr>
          <a:xfrm flipH="1">
            <a:off x="5685835" y="4556916"/>
            <a:ext cx="487600" cy="487600"/>
          </a:xfrm>
          <a:prstGeom prst="ellipse">
            <a:avLst/>
          </a:prstGeom>
          <a:noFill/>
          <a:ln w="19050" cap="flat" cmpd="sng">
            <a:solidFill>
              <a:schemeClr val="accent2"/>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89"/>
          </a:p>
        </p:txBody>
      </p:sp>
      <p:sp>
        <p:nvSpPr>
          <p:cNvPr id="185" name="Google Shape;185;p8"/>
          <p:cNvSpPr/>
          <p:nvPr/>
        </p:nvSpPr>
        <p:spPr>
          <a:xfrm>
            <a:off x="10689733" y="591333"/>
            <a:ext cx="244000" cy="244000"/>
          </a:xfrm>
          <a:prstGeom prst="ellipse">
            <a:avLst/>
          </a:prstGeom>
          <a:solidFill>
            <a:schemeClr val="accent1"/>
          </a:solidFill>
          <a:ln>
            <a:noFill/>
          </a:ln>
          <a:effectLst>
            <a:outerShdw blurRad="128588" dist="57150" dir="4980000" algn="bl" rotWithShape="0">
              <a:srgbClr val="000000">
                <a:alpha val="16000"/>
              </a:srgb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89"/>
          </a:p>
        </p:txBody>
      </p:sp>
      <p:sp>
        <p:nvSpPr>
          <p:cNvPr id="186" name="Google Shape;186;p8"/>
          <p:cNvSpPr/>
          <p:nvPr/>
        </p:nvSpPr>
        <p:spPr>
          <a:xfrm>
            <a:off x="9208351" y="991367"/>
            <a:ext cx="365600" cy="365600"/>
          </a:xfrm>
          <a:prstGeom prst="ellipse">
            <a:avLst/>
          </a:prstGeom>
          <a:solidFill>
            <a:schemeClr val="accent2"/>
          </a:solidFill>
          <a:ln>
            <a:noFill/>
          </a:ln>
          <a:effectLst>
            <a:outerShdw blurRad="128588" dist="57150" dir="4980000" algn="bl" rotWithShape="0">
              <a:srgbClr val="000000">
                <a:alpha val="16000"/>
              </a:srgb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89"/>
          </a:p>
        </p:txBody>
      </p:sp>
      <p:sp>
        <p:nvSpPr>
          <p:cNvPr id="187" name="Google Shape;187;p8"/>
          <p:cNvSpPr/>
          <p:nvPr/>
        </p:nvSpPr>
        <p:spPr>
          <a:xfrm>
            <a:off x="5096484" y="5900667"/>
            <a:ext cx="244000" cy="244000"/>
          </a:xfrm>
          <a:prstGeom prst="ellipse">
            <a:avLst/>
          </a:prstGeom>
          <a:solidFill>
            <a:schemeClr val="accent2"/>
          </a:solidFill>
          <a:ln>
            <a:noFill/>
          </a:ln>
          <a:effectLst>
            <a:outerShdw blurRad="371475" dist="142875" dir="7200000" algn="bl" rotWithShape="0">
              <a:srgbClr val="000000">
                <a:alpha val="16000"/>
              </a:srgb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89"/>
          </a:p>
        </p:txBody>
      </p:sp>
      <p:sp>
        <p:nvSpPr>
          <p:cNvPr id="188" name="Google Shape;188;p8"/>
          <p:cNvSpPr/>
          <p:nvPr/>
        </p:nvSpPr>
        <p:spPr>
          <a:xfrm rot="10800000">
            <a:off x="2001" y="706825"/>
            <a:ext cx="1902929" cy="934675"/>
          </a:xfrm>
          <a:custGeom>
            <a:avLst/>
            <a:gdLst/>
            <a:ahLst/>
            <a:cxnLst/>
            <a:rect l="l" t="t" r="r" b="b"/>
            <a:pathLst>
              <a:path w="50431" h="24876" extrusionOk="0">
                <a:moveTo>
                  <a:pt x="10703" y="1"/>
                </a:moveTo>
                <a:cubicBezTo>
                  <a:pt x="7151" y="1"/>
                  <a:pt x="4281" y="2871"/>
                  <a:pt x="4281" y="6422"/>
                </a:cubicBezTo>
                <a:cubicBezTo>
                  <a:pt x="4281" y="9974"/>
                  <a:pt x="7151" y="12860"/>
                  <a:pt x="10703" y="12860"/>
                </a:cubicBezTo>
                <a:lnTo>
                  <a:pt x="18081" y="12860"/>
                </a:lnTo>
                <a:cubicBezTo>
                  <a:pt x="20772" y="12876"/>
                  <a:pt x="23107" y="14806"/>
                  <a:pt x="23643" y="17433"/>
                </a:cubicBezTo>
                <a:cubicBezTo>
                  <a:pt x="24259" y="20514"/>
                  <a:pt x="22280" y="23530"/>
                  <a:pt x="19183" y="24162"/>
                </a:cubicBezTo>
                <a:lnTo>
                  <a:pt x="0" y="24162"/>
                </a:lnTo>
                <a:lnTo>
                  <a:pt x="0" y="24876"/>
                </a:lnTo>
                <a:lnTo>
                  <a:pt x="19264" y="24876"/>
                </a:lnTo>
                <a:cubicBezTo>
                  <a:pt x="22232" y="24292"/>
                  <a:pt x="24405" y="21697"/>
                  <a:pt x="24405" y="18665"/>
                </a:cubicBezTo>
                <a:cubicBezTo>
                  <a:pt x="24470" y="15114"/>
                  <a:pt x="21632" y="12195"/>
                  <a:pt x="18081" y="12146"/>
                </a:cubicBezTo>
                <a:lnTo>
                  <a:pt x="10703" y="12146"/>
                </a:lnTo>
                <a:cubicBezTo>
                  <a:pt x="9178" y="12146"/>
                  <a:pt x="7751" y="11530"/>
                  <a:pt x="6665" y="10460"/>
                </a:cubicBezTo>
                <a:cubicBezTo>
                  <a:pt x="5611" y="9406"/>
                  <a:pt x="5011" y="7947"/>
                  <a:pt x="5011" y="6439"/>
                </a:cubicBezTo>
                <a:cubicBezTo>
                  <a:pt x="4995" y="3277"/>
                  <a:pt x="7541" y="714"/>
                  <a:pt x="10703" y="714"/>
                </a:cubicBezTo>
                <a:lnTo>
                  <a:pt x="50431" y="714"/>
                </a:lnTo>
                <a:lnTo>
                  <a:pt x="50431" y="1"/>
                </a:ln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89"/>
          </a:p>
        </p:txBody>
      </p:sp>
      <p:sp>
        <p:nvSpPr>
          <p:cNvPr id="189" name="Google Shape;189;p8"/>
          <p:cNvSpPr txBox="1">
            <a:spLocks noGrp="1"/>
          </p:cNvSpPr>
          <p:nvPr>
            <p:ph type="title"/>
          </p:nvPr>
        </p:nvSpPr>
        <p:spPr>
          <a:xfrm>
            <a:off x="1876433" y="1981200"/>
            <a:ext cx="8439200" cy="2286400"/>
          </a:xfrm>
          <a:prstGeom prst="rect">
            <a:avLst/>
          </a:prstGeom>
        </p:spPr>
        <p:txBody>
          <a:bodyPr spcFirstLastPara="1" wrap="square" lIns="91425" tIns="91425" rIns="91425" bIns="91425" anchor="ctr" anchorCtr="0">
            <a:noAutofit/>
          </a:bodyPr>
          <a:lstStyle>
            <a:lvl1pPr lvl="0" algn="ctr">
              <a:spcBef>
                <a:spcPts val="0"/>
              </a:spcBef>
              <a:spcAft>
                <a:spcPts val="0"/>
              </a:spcAft>
              <a:buSzPts val="6000"/>
              <a:buNone/>
              <a:defRPr sz="14933"/>
            </a:lvl1pPr>
            <a:lvl2pPr lvl="1" algn="ctr">
              <a:spcBef>
                <a:spcPts val="0"/>
              </a:spcBef>
              <a:spcAft>
                <a:spcPts val="0"/>
              </a:spcAft>
              <a:buSzPts val="6000"/>
              <a:buFont typeface="Tulpen One"/>
              <a:buNone/>
              <a:defRPr sz="8000">
                <a:latin typeface="Tulpen One"/>
                <a:ea typeface="Tulpen One"/>
                <a:cs typeface="Tulpen One"/>
                <a:sym typeface="Tulpen One"/>
              </a:defRPr>
            </a:lvl2pPr>
            <a:lvl3pPr lvl="2" algn="ctr">
              <a:spcBef>
                <a:spcPts val="0"/>
              </a:spcBef>
              <a:spcAft>
                <a:spcPts val="0"/>
              </a:spcAft>
              <a:buSzPts val="6000"/>
              <a:buFont typeface="Tulpen One"/>
              <a:buNone/>
              <a:defRPr sz="8000">
                <a:latin typeface="Tulpen One"/>
                <a:ea typeface="Tulpen One"/>
                <a:cs typeface="Tulpen One"/>
                <a:sym typeface="Tulpen One"/>
              </a:defRPr>
            </a:lvl3pPr>
            <a:lvl4pPr lvl="3" algn="ctr">
              <a:spcBef>
                <a:spcPts val="0"/>
              </a:spcBef>
              <a:spcAft>
                <a:spcPts val="0"/>
              </a:spcAft>
              <a:buSzPts val="6000"/>
              <a:buFont typeface="Tulpen One"/>
              <a:buNone/>
              <a:defRPr sz="8000">
                <a:latin typeface="Tulpen One"/>
                <a:ea typeface="Tulpen One"/>
                <a:cs typeface="Tulpen One"/>
                <a:sym typeface="Tulpen One"/>
              </a:defRPr>
            </a:lvl4pPr>
            <a:lvl5pPr lvl="4" algn="ctr">
              <a:spcBef>
                <a:spcPts val="0"/>
              </a:spcBef>
              <a:spcAft>
                <a:spcPts val="0"/>
              </a:spcAft>
              <a:buSzPts val="6000"/>
              <a:buFont typeface="Tulpen One"/>
              <a:buNone/>
              <a:defRPr sz="8000">
                <a:latin typeface="Tulpen One"/>
                <a:ea typeface="Tulpen One"/>
                <a:cs typeface="Tulpen One"/>
                <a:sym typeface="Tulpen One"/>
              </a:defRPr>
            </a:lvl5pPr>
            <a:lvl6pPr lvl="5" algn="ctr">
              <a:spcBef>
                <a:spcPts val="0"/>
              </a:spcBef>
              <a:spcAft>
                <a:spcPts val="0"/>
              </a:spcAft>
              <a:buSzPts val="6000"/>
              <a:buFont typeface="Tulpen One"/>
              <a:buNone/>
              <a:defRPr sz="8000">
                <a:latin typeface="Tulpen One"/>
                <a:ea typeface="Tulpen One"/>
                <a:cs typeface="Tulpen One"/>
                <a:sym typeface="Tulpen One"/>
              </a:defRPr>
            </a:lvl6pPr>
            <a:lvl7pPr lvl="6" algn="ctr">
              <a:spcBef>
                <a:spcPts val="0"/>
              </a:spcBef>
              <a:spcAft>
                <a:spcPts val="0"/>
              </a:spcAft>
              <a:buSzPts val="6000"/>
              <a:buFont typeface="Tulpen One"/>
              <a:buNone/>
              <a:defRPr sz="8000">
                <a:latin typeface="Tulpen One"/>
                <a:ea typeface="Tulpen One"/>
                <a:cs typeface="Tulpen One"/>
                <a:sym typeface="Tulpen One"/>
              </a:defRPr>
            </a:lvl7pPr>
            <a:lvl8pPr lvl="7" algn="ctr">
              <a:spcBef>
                <a:spcPts val="0"/>
              </a:spcBef>
              <a:spcAft>
                <a:spcPts val="0"/>
              </a:spcAft>
              <a:buSzPts val="6000"/>
              <a:buFont typeface="Tulpen One"/>
              <a:buNone/>
              <a:defRPr sz="8000">
                <a:latin typeface="Tulpen One"/>
                <a:ea typeface="Tulpen One"/>
                <a:cs typeface="Tulpen One"/>
                <a:sym typeface="Tulpen One"/>
              </a:defRPr>
            </a:lvl8pPr>
            <a:lvl9pPr lvl="8" algn="ctr">
              <a:spcBef>
                <a:spcPts val="0"/>
              </a:spcBef>
              <a:spcAft>
                <a:spcPts val="0"/>
              </a:spcAft>
              <a:buSzPts val="6000"/>
              <a:buFont typeface="Tulpen One"/>
              <a:buNone/>
              <a:defRPr sz="8000">
                <a:latin typeface="Tulpen One"/>
                <a:ea typeface="Tulpen One"/>
                <a:cs typeface="Tulpen One"/>
                <a:sym typeface="Tulpen One"/>
              </a:defRPr>
            </a:lvl9pPr>
          </a:lstStyle>
          <a:p>
            <a:endParaRPr/>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spTree>
      <p:nvGrpSpPr>
        <p:cNvPr id="1" name="Shape 190"/>
        <p:cNvGrpSpPr/>
        <p:nvPr/>
      </p:nvGrpSpPr>
      <p:grpSpPr>
        <a:xfrm>
          <a:off x="0" y="0"/>
          <a:ext cx="0" cy="0"/>
          <a:chOff x="0" y="0"/>
          <a:chExt cx="0" cy="0"/>
        </a:xfrm>
      </p:grpSpPr>
      <p:grpSp>
        <p:nvGrpSpPr>
          <p:cNvPr id="191" name="Google Shape;191;p9"/>
          <p:cNvGrpSpPr/>
          <p:nvPr/>
        </p:nvGrpSpPr>
        <p:grpSpPr>
          <a:xfrm>
            <a:off x="-1005801" y="-203219"/>
            <a:ext cx="13550761" cy="7188428"/>
            <a:chOff x="-200" y="-541901"/>
            <a:chExt cx="9144387" cy="4850928"/>
          </a:xfrm>
        </p:grpSpPr>
        <p:grpSp>
          <p:nvGrpSpPr>
            <p:cNvPr id="192" name="Google Shape;192;p9"/>
            <p:cNvGrpSpPr/>
            <p:nvPr/>
          </p:nvGrpSpPr>
          <p:grpSpPr>
            <a:xfrm>
              <a:off x="75" y="-541901"/>
              <a:ext cx="3080308" cy="3269023"/>
              <a:chOff x="0" y="0"/>
              <a:chExt cx="2743172" cy="2911232"/>
            </a:xfrm>
          </p:grpSpPr>
          <p:sp>
            <p:nvSpPr>
              <p:cNvPr id="193" name="Google Shape;193;p9"/>
              <p:cNvSpPr/>
              <p:nvPr/>
            </p:nvSpPr>
            <p:spPr>
              <a:xfrm>
                <a:off x="0" y="1411617"/>
                <a:ext cx="2743172" cy="1499615"/>
              </a:xfrm>
              <a:custGeom>
                <a:avLst/>
                <a:gdLst/>
                <a:ahLst/>
                <a:cxnLst/>
                <a:rect l="l" t="t" r="r" b="b"/>
                <a:pathLst>
                  <a:path w="143284" h="78442" extrusionOk="0">
                    <a:moveTo>
                      <a:pt x="94420" y="2397"/>
                    </a:moveTo>
                    <a:cubicBezTo>
                      <a:pt x="94850" y="2397"/>
                      <a:pt x="95284" y="2437"/>
                      <a:pt x="95715" y="2519"/>
                    </a:cubicBezTo>
                    <a:cubicBezTo>
                      <a:pt x="94720" y="3693"/>
                      <a:pt x="94138" y="5198"/>
                      <a:pt x="94228" y="6784"/>
                    </a:cubicBezTo>
                    <a:cubicBezTo>
                      <a:pt x="92977" y="5481"/>
                      <a:pt x="91219" y="4651"/>
                      <a:pt x="89350" y="4651"/>
                    </a:cubicBezTo>
                    <a:cubicBezTo>
                      <a:pt x="89330" y="4651"/>
                      <a:pt x="89310" y="4651"/>
                      <a:pt x="89290" y="4651"/>
                    </a:cubicBezTo>
                    <a:cubicBezTo>
                      <a:pt x="90624" y="3201"/>
                      <a:pt x="92490" y="2397"/>
                      <a:pt x="94420" y="2397"/>
                    </a:cubicBezTo>
                    <a:close/>
                    <a:moveTo>
                      <a:pt x="84151" y="2400"/>
                    </a:moveTo>
                    <a:cubicBezTo>
                      <a:pt x="86084" y="2400"/>
                      <a:pt x="87955" y="3198"/>
                      <a:pt x="89290" y="4651"/>
                    </a:cubicBezTo>
                    <a:cubicBezTo>
                      <a:pt x="89270" y="4651"/>
                      <a:pt x="89250" y="4651"/>
                      <a:pt x="89231" y="4651"/>
                    </a:cubicBezTo>
                    <a:cubicBezTo>
                      <a:pt x="87362" y="4651"/>
                      <a:pt x="85594" y="5481"/>
                      <a:pt x="84353" y="6793"/>
                    </a:cubicBezTo>
                    <a:cubicBezTo>
                      <a:pt x="84434" y="5207"/>
                      <a:pt x="83851" y="3702"/>
                      <a:pt x="82866" y="2519"/>
                    </a:cubicBezTo>
                    <a:cubicBezTo>
                      <a:pt x="83294" y="2439"/>
                      <a:pt x="83724" y="2400"/>
                      <a:pt x="84151" y="2400"/>
                    </a:cubicBezTo>
                    <a:close/>
                    <a:moveTo>
                      <a:pt x="13670" y="2589"/>
                    </a:moveTo>
                    <a:cubicBezTo>
                      <a:pt x="15606" y="2589"/>
                      <a:pt x="17480" y="3392"/>
                      <a:pt x="18825" y="4840"/>
                    </a:cubicBezTo>
                    <a:lnTo>
                      <a:pt x="18825" y="4840"/>
                    </a:lnTo>
                    <a:cubicBezTo>
                      <a:pt x="18822" y="4840"/>
                      <a:pt x="18819" y="4840"/>
                      <a:pt x="18816" y="4840"/>
                    </a:cubicBezTo>
                    <a:cubicBezTo>
                      <a:pt x="18806" y="4840"/>
                      <a:pt x="18796" y="4840"/>
                      <a:pt x="18786" y="4840"/>
                    </a:cubicBezTo>
                    <a:cubicBezTo>
                      <a:pt x="16906" y="4840"/>
                      <a:pt x="15136" y="5671"/>
                      <a:pt x="13879" y="6981"/>
                    </a:cubicBezTo>
                    <a:cubicBezTo>
                      <a:pt x="13951" y="5404"/>
                      <a:pt x="13368" y="3899"/>
                      <a:pt x="12382" y="2716"/>
                    </a:cubicBezTo>
                    <a:lnTo>
                      <a:pt x="12391" y="2707"/>
                    </a:lnTo>
                    <a:cubicBezTo>
                      <a:pt x="12817" y="2628"/>
                      <a:pt x="13245" y="2589"/>
                      <a:pt x="13670" y="2589"/>
                    </a:cubicBezTo>
                    <a:close/>
                    <a:moveTo>
                      <a:pt x="23963" y="2589"/>
                    </a:moveTo>
                    <a:cubicBezTo>
                      <a:pt x="24387" y="2589"/>
                      <a:pt x="24815" y="2628"/>
                      <a:pt x="25241" y="2707"/>
                    </a:cubicBezTo>
                    <a:cubicBezTo>
                      <a:pt x="24255" y="3890"/>
                      <a:pt x="23673" y="5395"/>
                      <a:pt x="23753" y="6981"/>
                    </a:cubicBezTo>
                    <a:cubicBezTo>
                      <a:pt x="22512" y="5678"/>
                      <a:pt x="20744" y="4839"/>
                      <a:pt x="18875" y="4839"/>
                    </a:cubicBezTo>
                    <a:cubicBezTo>
                      <a:pt x="18859" y="4839"/>
                      <a:pt x="18842" y="4839"/>
                      <a:pt x="18825" y="4840"/>
                    </a:cubicBezTo>
                    <a:lnTo>
                      <a:pt x="18825" y="4840"/>
                    </a:lnTo>
                    <a:cubicBezTo>
                      <a:pt x="20162" y="3392"/>
                      <a:pt x="22030" y="2589"/>
                      <a:pt x="23963" y="2589"/>
                    </a:cubicBezTo>
                    <a:close/>
                    <a:moveTo>
                      <a:pt x="77628" y="548"/>
                    </a:moveTo>
                    <a:cubicBezTo>
                      <a:pt x="80805" y="548"/>
                      <a:pt x="83981" y="2626"/>
                      <a:pt x="84022" y="6784"/>
                    </a:cubicBezTo>
                    <a:cubicBezTo>
                      <a:pt x="83543" y="6679"/>
                      <a:pt x="83061" y="6628"/>
                      <a:pt x="82582" y="6628"/>
                    </a:cubicBezTo>
                    <a:cubicBezTo>
                      <a:pt x="80728" y="6628"/>
                      <a:pt x="78929" y="7396"/>
                      <a:pt x="77633" y="8791"/>
                    </a:cubicBezTo>
                    <a:cubicBezTo>
                      <a:pt x="76359" y="7419"/>
                      <a:pt x="74579" y="6632"/>
                      <a:pt x="72709" y="6632"/>
                    </a:cubicBezTo>
                    <a:cubicBezTo>
                      <a:pt x="72699" y="6632"/>
                      <a:pt x="72688" y="6632"/>
                      <a:pt x="72678" y="6632"/>
                    </a:cubicBezTo>
                    <a:cubicBezTo>
                      <a:pt x="72194" y="6632"/>
                      <a:pt x="71710" y="6677"/>
                      <a:pt x="71235" y="6784"/>
                    </a:cubicBezTo>
                    <a:cubicBezTo>
                      <a:pt x="71275" y="2626"/>
                      <a:pt x="74452" y="548"/>
                      <a:pt x="77628" y="548"/>
                    </a:cubicBezTo>
                    <a:close/>
                    <a:moveTo>
                      <a:pt x="100945" y="548"/>
                    </a:moveTo>
                    <a:cubicBezTo>
                      <a:pt x="104119" y="548"/>
                      <a:pt x="107295" y="2626"/>
                      <a:pt x="107337" y="6782"/>
                    </a:cubicBezTo>
                    <a:lnTo>
                      <a:pt x="107337" y="6782"/>
                    </a:lnTo>
                    <a:cubicBezTo>
                      <a:pt x="106865" y="6681"/>
                      <a:pt x="106389" y="6632"/>
                      <a:pt x="105917" y="6632"/>
                    </a:cubicBezTo>
                    <a:cubicBezTo>
                      <a:pt x="104054" y="6632"/>
                      <a:pt x="102249" y="7399"/>
                      <a:pt x="100957" y="8791"/>
                    </a:cubicBezTo>
                    <a:cubicBezTo>
                      <a:pt x="99676" y="7411"/>
                      <a:pt x="97883" y="6632"/>
                      <a:pt x="96002" y="6632"/>
                    </a:cubicBezTo>
                    <a:cubicBezTo>
                      <a:pt x="95518" y="6632"/>
                      <a:pt x="95034" y="6685"/>
                      <a:pt x="94559" y="6784"/>
                    </a:cubicBezTo>
                    <a:cubicBezTo>
                      <a:pt x="94595" y="2626"/>
                      <a:pt x="97769" y="548"/>
                      <a:pt x="100945" y="548"/>
                    </a:cubicBezTo>
                    <a:close/>
                    <a:moveTo>
                      <a:pt x="7159" y="741"/>
                    </a:moveTo>
                    <a:cubicBezTo>
                      <a:pt x="10334" y="741"/>
                      <a:pt x="13512" y="2820"/>
                      <a:pt x="13556" y="6981"/>
                    </a:cubicBezTo>
                    <a:cubicBezTo>
                      <a:pt x="13074" y="6876"/>
                      <a:pt x="12589" y="6825"/>
                      <a:pt x="12108" y="6825"/>
                    </a:cubicBezTo>
                    <a:cubicBezTo>
                      <a:pt x="10251" y="6825"/>
                      <a:pt x="8458" y="7587"/>
                      <a:pt x="7163" y="8974"/>
                    </a:cubicBezTo>
                    <a:lnTo>
                      <a:pt x="7163" y="8974"/>
                    </a:lnTo>
                    <a:cubicBezTo>
                      <a:pt x="5882" y="7606"/>
                      <a:pt x="4092" y="6820"/>
                      <a:pt x="2212" y="6820"/>
                    </a:cubicBezTo>
                    <a:cubicBezTo>
                      <a:pt x="1728" y="6820"/>
                      <a:pt x="1245" y="6874"/>
                      <a:pt x="770" y="6981"/>
                    </a:cubicBezTo>
                    <a:cubicBezTo>
                      <a:pt x="806" y="2822"/>
                      <a:pt x="3981" y="741"/>
                      <a:pt x="7159" y="741"/>
                    </a:cubicBezTo>
                    <a:close/>
                    <a:moveTo>
                      <a:pt x="30465" y="748"/>
                    </a:moveTo>
                    <a:cubicBezTo>
                      <a:pt x="33637" y="748"/>
                      <a:pt x="36811" y="2823"/>
                      <a:pt x="36854" y="6977"/>
                    </a:cubicBezTo>
                    <a:lnTo>
                      <a:pt x="36854" y="6977"/>
                    </a:lnTo>
                    <a:cubicBezTo>
                      <a:pt x="36379" y="6875"/>
                      <a:pt x="35901" y="6825"/>
                      <a:pt x="35427" y="6825"/>
                    </a:cubicBezTo>
                    <a:cubicBezTo>
                      <a:pt x="33572" y="6825"/>
                      <a:pt x="31778" y="7591"/>
                      <a:pt x="30483" y="8979"/>
                    </a:cubicBezTo>
                    <a:cubicBezTo>
                      <a:pt x="29201" y="7608"/>
                      <a:pt x="27409" y="6820"/>
                      <a:pt x="25536" y="6820"/>
                    </a:cubicBezTo>
                    <a:cubicBezTo>
                      <a:pt x="25044" y="6820"/>
                      <a:pt x="24560" y="6874"/>
                      <a:pt x="24085" y="6981"/>
                    </a:cubicBezTo>
                    <a:cubicBezTo>
                      <a:pt x="24116" y="2827"/>
                      <a:pt x="27290" y="748"/>
                      <a:pt x="30465" y="748"/>
                    </a:cubicBezTo>
                    <a:close/>
                    <a:moveTo>
                      <a:pt x="119332" y="6908"/>
                    </a:moveTo>
                    <a:cubicBezTo>
                      <a:pt x="121265" y="6908"/>
                      <a:pt x="123134" y="7710"/>
                      <a:pt x="124478" y="9150"/>
                    </a:cubicBezTo>
                    <a:lnTo>
                      <a:pt x="124487" y="9158"/>
                    </a:lnTo>
                    <a:lnTo>
                      <a:pt x="124487" y="9158"/>
                    </a:lnTo>
                    <a:cubicBezTo>
                      <a:pt x="124484" y="9159"/>
                      <a:pt x="124481" y="9159"/>
                      <a:pt x="124478" y="9159"/>
                    </a:cubicBezTo>
                    <a:cubicBezTo>
                      <a:pt x="124459" y="9158"/>
                      <a:pt x="124439" y="9158"/>
                      <a:pt x="124419" y="9158"/>
                    </a:cubicBezTo>
                    <a:cubicBezTo>
                      <a:pt x="122559" y="9158"/>
                      <a:pt x="120791" y="9997"/>
                      <a:pt x="119541" y="11300"/>
                    </a:cubicBezTo>
                    <a:cubicBezTo>
                      <a:pt x="119631" y="9705"/>
                      <a:pt x="119048" y="8209"/>
                      <a:pt x="118054" y="7026"/>
                    </a:cubicBezTo>
                    <a:cubicBezTo>
                      <a:pt x="118480" y="6947"/>
                      <a:pt x="118907" y="6908"/>
                      <a:pt x="119332" y="6908"/>
                    </a:cubicBezTo>
                    <a:close/>
                    <a:moveTo>
                      <a:pt x="129633" y="6908"/>
                    </a:moveTo>
                    <a:cubicBezTo>
                      <a:pt x="130058" y="6908"/>
                      <a:pt x="130486" y="6947"/>
                      <a:pt x="130912" y="7026"/>
                    </a:cubicBezTo>
                    <a:cubicBezTo>
                      <a:pt x="129917" y="8209"/>
                      <a:pt x="129335" y="9705"/>
                      <a:pt x="129415" y="11300"/>
                    </a:cubicBezTo>
                    <a:cubicBezTo>
                      <a:pt x="128174" y="9997"/>
                      <a:pt x="126406" y="9158"/>
                      <a:pt x="124537" y="9158"/>
                    </a:cubicBezTo>
                    <a:cubicBezTo>
                      <a:pt x="124521" y="9158"/>
                      <a:pt x="124504" y="9158"/>
                      <a:pt x="124487" y="9158"/>
                    </a:cubicBezTo>
                    <a:lnTo>
                      <a:pt x="124487" y="9158"/>
                    </a:lnTo>
                    <a:cubicBezTo>
                      <a:pt x="125825" y="7711"/>
                      <a:pt x="127698" y="6908"/>
                      <a:pt x="129633" y="6908"/>
                    </a:cubicBezTo>
                    <a:close/>
                    <a:moveTo>
                      <a:pt x="82788" y="6998"/>
                    </a:moveTo>
                    <a:cubicBezTo>
                      <a:pt x="83213" y="6998"/>
                      <a:pt x="83641" y="7037"/>
                      <a:pt x="84066" y="7116"/>
                    </a:cubicBezTo>
                    <a:cubicBezTo>
                      <a:pt x="83072" y="8289"/>
                      <a:pt x="82489" y="9795"/>
                      <a:pt x="82579" y="11390"/>
                    </a:cubicBezTo>
                    <a:cubicBezTo>
                      <a:pt x="81329" y="10086"/>
                      <a:pt x="79570" y="9248"/>
                      <a:pt x="77701" y="9248"/>
                    </a:cubicBezTo>
                    <a:cubicBezTo>
                      <a:pt x="77681" y="9248"/>
                      <a:pt x="77661" y="9248"/>
                      <a:pt x="77642" y="9248"/>
                    </a:cubicBezTo>
                    <a:cubicBezTo>
                      <a:pt x="78979" y="7801"/>
                      <a:pt x="80853" y="6998"/>
                      <a:pt x="82788" y="6998"/>
                    </a:cubicBezTo>
                    <a:close/>
                    <a:moveTo>
                      <a:pt x="95802" y="7007"/>
                    </a:moveTo>
                    <a:cubicBezTo>
                      <a:pt x="97737" y="7007"/>
                      <a:pt x="99611" y="7810"/>
                      <a:pt x="100948" y="9257"/>
                    </a:cubicBezTo>
                    <a:cubicBezTo>
                      <a:pt x="100928" y="9257"/>
                      <a:pt x="100908" y="9257"/>
                      <a:pt x="100889" y="9257"/>
                    </a:cubicBezTo>
                    <a:cubicBezTo>
                      <a:pt x="99020" y="9257"/>
                      <a:pt x="97252" y="10095"/>
                      <a:pt x="96011" y="11399"/>
                    </a:cubicBezTo>
                    <a:cubicBezTo>
                      <a:pt x="96100" y="9804"/>
                      <a:pt x="95509" y="8307"/>
                      <a:pt x="94523" y="7125"/>
                    </a:cubicBezTo>
                    <a:cubicBezTo>
                      <a:pt x="94949" y="7046"/>
                      <a:pt x="95377" y="7007"/>
                      <a:pt x="95802" y="7007"/>
                    </a:cubicBezTo>
                    <a:close/>
                    <a:moveTo>
                      <a:pt x="48849" y="7105"/>
                    </a:moveTo>
                    <a:cubicBezTo>
                      <a:pt x="50784" y="7105"/>
                      <a:pt x="52658" y="7908"/>
                      <a:pt x="53995" y="9356"/>
                    </a:cubicBezTo>
                    <a:lnTo>
                      <a:pt x="53995" y="9356"/>
                    </a:lnTo>
                    <a:cubicBezTo>
                      <a:pt x="53978" y="9355"/>
                      <a:pt x="53961" y="9355"/>
                      <a:pt x="53945" y="9355"/>
                    </a:cubicBezTo>
                    <a:cubicBezTo>
                      <a:pt x="52076" y="9355"/>
                      <a:pt x="50308" y="10194"/>
                      <a:pt x="49067" y="11497"/>
                    </a:cubicBezTo>
                    <a:cubicBezTo>
                      <a:pt x="49147" y="9902"/>
                      <a:pt x="48565" y="8406"/>
                      <a:pt x="47570" y="7223"/>
                    </a:cubicBezTo>
                    <a:cubicBezTo>
                      <a:pt x="47996" y="7144"/>
                      <a:pt x="48424" y="7105"/>
                      <a:pt x="48849" y="7105"/>
                    </a:cubicBezTo>
                    <a:close/>
                    <a:moveTo>
                      <a:pt x="59142" y="7105"/>
                    </a:moveTo>
                    <a:cubicBezTo>
                      <a:pt x="59570" y="7105"/>
                      <a:pt x="60000" y="7144"/>
                      <a:pt x="60429" y="7223"/>
                    </a:cubicBezTo>
                    <a:cubicBezTo>
                      <a:pt x="59434" y="8397"/>
                      <a:pt x="58852" y="9902"/>
                      <a:pt x="58941" y="11497"/>
                    </a:cubicBezTo>
                    <a:cubicBezTo>
                      <a:pt x="57691" y="10194"/>
                      <a:pt x="55923" y="9355"/>
                      <a:pt x="54063" y="9355"/>
                    </a:cubicBezTo>
                    <a:cubicBezTo>
                      <a:pt x="54043" y="9355"/>
                      <a:pt x="54024" y="9356"/>
                      <a:pt x="54004" y="9356"/>
                    </a:cubicBezTo>
                    <a:cubicBezTo>
                      <a:pt x="54001" y="9356"/>
                      <a:pt x="53998" y="9356"/>
                      <a:pt x="53995" y="9356"/>
                    </a:cubicBezTo>
                    <a:lnTo>
                      <a:pt x="53995" y="9356"/>
                    </a:lnTo>
                    <a:lnTo>
                      <a:pt x="54004" y="9347"/>
                    </a:lnTo>
                    <a:cubicBezTo>
                      <a:pt x="55339" y="7901"/>
                      <a:pt x="57210" y="7105"/>
                      <a:pt x="59142" y="7105"/>
                    </a:cubicBezTo>
                    <a:close/>
                    <a:moveTo>
                      <a:pt x="12289" y="7212"/>
                    </a:moveTo>
                    <a:cubicBezTo>
                      <a:pt x="12716" y="7212"/>
                      <a:pt x="13146" y="7251"/>
                      <a:pt x="13574" y="7331"/>
                    </a:cubicBezTo>
                    <a:cubicBezTo>
                      <a:pt x="12580" y="8513"/>
                      <a:pt x="11997" y="10010"/>
                      <a:pt x="12087" y="11605"/>
                    </a:cubicBezTo>
                    <a:cubicBezTo>
                      <a:pt x="10837" y="10301"/>
                      <a:pt x="9069" y="9463"/>
                      <a:pt x="7208" y="9463"/>
                    </a:cubicBezTo>
                    <a:cubicBezTo>
                      <a:pt x="7189" y="9463"/>
                      <a:pt x="7169" y="9463"/>
                      <a:pt x="7150" y="9463"/>
                    </a:cubicBezTo>
                    <a:cubicBezTo>
                      <a:pt x="8485" y="8010"/>
                      <a:pt x="10356" y="7212"/>
                      <a:pt x="12289" y="7212"/>
                    </a:cubicBezTo>
                    <a:close/>
                    <a:moveTo>
                      <a:pt x="35624" y="7192"/>
                    </a:moveTo>
                    <a:cubicBezTo>
                      <a:pt x="36086" y="7192"/>
                      <a:pt x="36552" y="7237"/>
                      <a:pt x="37015" y="7331"/>
                    </a:cubicBezTo>
                    <a:cubicBezTo>
                      <a:pt x="36000" y="8594"/>
                      <a:pt x="35454" y="10176"/>
                      <a:pt x="35640" y="11839"/>
                    </a:cubicBezTo>
                    <a:lnTo>
                      <a:pt x="35640" y="11839"/>
                    </a:lnTo>
                    <a:cubicBezTo>
                      <a:pt x="34394" y="10395"/>
                      <a:pt x="32530" y="9454"/>
                      <a:pt x="30556" y="9454"/>
                    </a:cubicBezTo>
                    <a:cubicBezTo>
                      <a:pt x="30529" y="9454"/>
                      <a:pt x="30501" y="9454"/>
                      <a:pt x="30474" y="9454"/>
                    </a:cubicBezTo>
                    <a:cubicBezTo>
                      <a:pt x="30454" y="9454"/>
                      <a:pt x="30434" y="9454"/>
                      <a:pt x="30414" y="9454"/>
                    </a:cubicBezTo>
                    <a:cubicBezTo>
                      <a:pt x="28545" y="9454"/>
                      <a:pt x="26787" y="10284"/>
                      <a:pt x="25536" y="11596"/>
                    </a:cubicBezTo>
                    <a:cubicBezTo>
                      <a:pt x="25626" y="10001"/>
                      <a:pt x="25044" y="8495"/>
                      <a:pt x="24049" y="7322"/>
                    </a:cubicBezTo>
                    <a:cubicBezTo>
                      <a:pt x="24481" y="7240"/>
                      <a:pt x="24915" y="7200"/>
                      <a:pt x="25345" y="7200"/>
                    </a:cubicBezTo>
                    <a:cubicBezTo>
                      <a:pt x="27275" y="7200"/>
                      <a:pt x="29142" y="8002"/>
                      <a:pt x="30483" y="9445"/>
                    </a:cubicBezTo>
                    <a:cubicBezTo>
                      <a:pt x="31821" y="7992"/>
                      <a:pt x="33690" y="7192"/>
                      <a:pt x="35624" y="7192"/>
                    </a:cubicBezTo>
                    <a:close/>
                    <a:moveTo>
                      <a:pt x="112817" y="5046"/>
                    </a:moveTo>
                    <a:cubicBezTo>
                      <a:pt x="115992" y="5046"/>
                      <a:pt x="119168" y="7124"/>
                      <a:pt x="119209" y="11280"/>
                    </a:cubicBezTo>
                    <a:lnTo>
                      <a:pt x="119209" y="11280"/>
                    </a:lnTo>
                    <a:cubicBezTo>
                      <a:pt x="118739" y="11180"/>
                      <a:pt x="118265" y="11130"/>
                      <a:pt x="117794" y="11130"/>
                    </a:cubicBezTo>
                    <a:cubicBezTo>
                      <a:pt x="115935" y="11130"/>
                      <a:pt x="114129" y="11897"/>
                      <a:pt x="112830" y="13289"/>
                    </a:cubicBezTo>
                    <a:cubicBezTo>
                      <a:pt x="111548" y="11909"/>
                      <a:pt x="109756" y="11130"/>
                      <a:pt x="107883" y="11130"/>
                    </a:cubicBezTo>
                    <a:cubicBezTo>
                      <a:pt x="107391" y="11130"/>
                      <a:pt x="106907" y="11184"/>
                      <a:pt x="106432" y="11282"/>
                    </a:cubicBezTo>
                    <a:cubicBezTo>
                      <a:pt x="106468" y="7125"/>
                      <a:pt x="109642" y="5046"/>
                      <a:pt x="112817" y="5046"/>
                    </a:cubicBezTo>
                    <a:close/>
                    <a:moveTo>
                      <a:pt x="136134" y="5046"/>
                    </a:moveTo>
                    <a:cubicBezTo>
                      <a:pt x="139307" y="5046"/>
                      <a:pt x="142483" y="7124"/>
                      <a:pt x="142525" y="11280"/>
                    </a:cubicBezTo>
                    <a:cubicBezTo>
                      <a:pt x="142054" y="11180"/>
                      <a:pt x="141580" y="11130"/>
                      <a:pt x="141109" y="11130"/>
                    </a:cubicBezTo>
                    <a:cubicBezTo>
                      <a:pt x="139250" y="11130"/>
                      <a:pt x="137444" y="11897"/>
                      <a:pt x="136145" y="13289"/>
                    </a:cubicBezTo>
                    <a:cubicBezTo>
                      <a:pt x="134872" y="11909"/>
                      <a:pt x="133071" y="11130"/>
                      <a:pt x="131199" y="11130"/>
                    </a:cubicBezTo>
                    <a:cubicBezTo>
                      <a:pt x="130715" y="11130"/>
                      <a:pt x="130231" y="11184"/>
                      <a:pt x="129756" y="11282"/>
                    </a:cubicBezTo>
                    <a:cubicBezTo>
                      <a:pt x="129787" y="7125"/>
                      <a:pt x="132959" y="5046"/>
                      <a:pt x="136134" y="5046"/>
                    </a:cubicBezTo>
                    <a:close/>
                    <a:moveTo>
                      <a:pt x="89288" y="5152"/>
                    </a:moveTo>
                    <a:cubicBezTo>
                      <a:pt x="92463" y="5152"/>
                      <a:pt x="95639" y="7228"/>
                      <a:pt x="95679" y="11381"/>
                    </a:cubicBezTo>
                    <a:lnTo>
                      <a:pt x="95679" y="11381"/>
                    </a:lnTo>
                    <a:cubicBezTo>
                      <a:pt x="95206" y="11279"/>
                      <a:pt x="94729" y="11229"/>
                      <a:pt x="94255" y="11229"/>
                    </a:cubicBezTo>
                    <a:cubicBezTo>
                      <a:pt x="92396" y="11229"/>
                      <a:pt x="90592" y="11996"/>
                      <a:pt x="89299" y="13388"/>
                    </a:cubicBezTo>
                    <a:cubicBezTo>
                      <a:pt x="88018" y="12008"/>
                      <a:pt x="86226" y="11228"/>
                      <a:pt x="84344" y="11228"/>
                    </a:cubicBezTo>
                    <a:cubicBezTo>
                      <a:pt x="83860" y="11228"/>
                      <a:pt x="83376" y="11282"/>
                      <a:pt x="82902" y="11381"/>
                    </a:cubicBezTo>
                    <a:cubicBezTo>
                      <a:pt x="82937" y="7229"/>
                      <a:pt x="86112" y="5152"/>
                      <a:pt x="89288" y="5152"/>
                    </a:cubicBezTo>
                    <a:close/>
                    <a:moveTo>
                      <a:pt x="42335" y="5247"/>
                    </a:moveTo>
                    <a:cubicBezTo>
                      <a:pt x="45506" y="5247"/>
                      <a:pt x="48679" y="7322"/>
                      <a:pt x="48726" y="11475"/>
                    </a:cubicBezTo>
                    <a:lnTo>
                      <a:pt x="48726" y="11475"/>
                    </a:lnTo>
                    <a:cubicBezTo>
                      <a:pt x="48252" y="11373"/>
                      <a:pt x="47773" y="11323"/>
                      <a:pt x="47299" y="11323"/>
                    </a:cubicBezTo>
                    <a:cubicBezTo>
                      <a:pt x="45442" y="11323"/>
                      <a:pt x="43644" y="12089"/>
                      <a:pt x="42355" y="13478"/>
                    </a:cubicBezTo>
                    <a:cubicBezTo>
                      <a:pt x="41074" y="12107"/>
                      <a:pt x="39282" y="11318"/>
                      <a:pt x="37400" y="11318"/>
                    </a:cubicBezTo>
                    <a:cubicBezTo>
                      <a:pt x="36916" y="11318"/>
                      <a:pt x="36432" y="11372"/>
                      <a:pt x="35958" y="11479"/>
                    </a:cubicBezTo>
                    <a:cubicBezTo>
                      <a:pt x="35989" y="7326"/>
                      <a:pt x="39161" y="5247"/>
                      <a:pt x="42335" y="5247"/>
                    </a:cubicBezTo>
                    <a:close/>
                    <a:moveTo>
                      <a:pt x="65651" y="5248"/>
                    </a:moveTo>
                    <a:cubicBezTo>
                      <a:pt x="68824" y="5248"/>
                      <a:pt x="71996" y="7324"/>
                      <a:pt x="72041" y="11477"/>
                    </a:cubicBezTo>
                    <a:lnTo>
                      <a:pt x="72041" y="11477"/>
                    </a:lnTo>
                    <a:cubicBezTo>
                      <a:pt x="71564" y="11374"/>
                      <a:pt x="71084" y="11323"/>
                      <a:pt x="70606" y="11323"/>
                    </a:cubicBezTo>
                    <a:cubicBezTo>
                      <a:pt x="68746" y="11323"/>
                      <a:pt x="66942" y="12092"/>
                      <a:pt x="65653" y="13495"/>
                    </a:cubicBezTo>
                    <a:cubicBezTo>
                      <a:pt x="64378" y="12123"/>
                      <a:pt x="62599" y="11336"/>
                      <a:pt x="60729" y="11336"/>
                    </a:cubicBezTo>
                    <a:cubicBezTo>
                      <a:pt x="60719" y="11336"/>
                      <a:pt x="60708" y="11336"/>
                      <a:pt x="60697" y="11336"/>
                    </a:cubicBezTo>
                    <a:cubicBezTo>
                      <a:pt x="60214" y="11336"/>
                      <a:pt x="59730" y="11381"/>
                      <a:pt x="59255" y="11488"/>
                    </a:cubicBezTo>
                    <a:cubicBezTo>
                      <a:pt x="59295" y="7330"/>
                      <a:pt x="62473" y="5248"/>
                      <a:pt x="65651" y="5248"/>
                    </a:cubicBezTo>
                    <a:close/>
                    <a:moveTo>
                      <a:pt x="18809" y="5354"/>
                    </a:moveTo>
                    <a:cubicBezTo>
                      <a:pt x="21983" y="5354"/>
                      <a:pt x="25156" y="7430"/>
                      <a:pt x="25196" y="11587"/>
                    </a:cubicBezTo>
                    <a:cubicBezTo>
                      <a:pt x="24723" y="11485"/>
                      <a:pt x="24246" y="11435"/>
                      <a:pt x="23772" y="11435"/>
                    </a:cubicBezTo>
                    <a:cubicBezTo>
                      <a:pt x="21913" y="11435"/>
                      <a:pt x="20107" y="12202"/>
                      <a:pt x="18807" y="13594"/>
                    </a:cubicBezTo>
                    <a:cubicBezTo>
                      <a:pt x="17526" y="12214"/>
                      <a:pt x="15734" y="11435"/>
                      <a:pt x="13852" y="11435"/>
                    </a:cubicBezTo>
                    <a:cubicBezTo>
                      <a:pt x="13368" y="11435"/>
                      <a:pt x="12884" y="11488"/>
                      <a:pt x="12409" y="11587"/>
                    </a:cubicBezTo>
                    <a:cubicBezTo>
                      <a:pt x="12454" y="7433"/>
                      <a:pt x="15632" y="5354"/>
                      <a:pt x="18809" y="5354"/>
                    </a:cubicBezTo>
                    <a:close/>
                    <a:moveTo>
                      <a:pt x="117949" y="11510"/>
                    </a:moveTo>
                    <a:cubicBezTo>
                      <a:pt x="118380" y="11510"/>
                      <a:pt x="118814" y="11550"/>
                      <a:pt x="119245" y="11632"/>
                    </a:cubicBezTo>
                    <a:cubicBezTo>
                      <a:pt x="118251" y="12805"/>
                      <a:pt x="117668" y="14302"/>
                      <a:pt x="117758" y="15897"/>
                    </a:cubicBezTo>
                    <a:cubicBezTo>
                      <a:pt x="116508" y="14593"/>
                      <a:pt x="114740" y="13755"/>
                      <a:pt x="112880" y="13755"/>
                    </a:cubicBezTo>
                    <a:cubicBezTo>
                      <a:pt x="112860" y="13755"/>
                      <a:pt x="112840" y="13755"/>
                      <a:pt x="112821" y="13755"/>
                    </a:cubicBezTo>
                    <a:cubicBezTo>
                      <a:pt x="114154" y="12312"/>
                      <a:pt x="116020" y="11510"/>
                      <a:pt x="117949" y="11510"/>
                    </a:cubicBezTo>
                    <a:close/>
                    <a:moveTo>
                      <a:pt x="84144" y="11613"/>
                    </a:moveTo>
                    <a:cubicBezTo>
                      <a:pt x="86080" y="11613"/>
                      <a:pt x="87953" y="12415"/>
                      <a:pt x="89290" y="13863"/>
                    </a:cubicBezTo>
                    <a:cubicBezTo>
                      <a:pt x="89271" y="13863"/>
                      <a:pt x="89251" y="13863"/>
                      <a:pt x="89231" y="13863"/>
                    </a:cubicBezTo>
                    <a:cubicBezTo>
                      <a:pt x="87363" y="13863"/>
                      <a:pt x="85603" y="14701"/>
                      <a:pt x="84353" y="16004"/>
                    </a:cubicBezTo>
                    <a:cubicBezTo>
                      <a:pt x="84443" y="14409"/>
                      <a:pt x="83860" y="12913"/>
                      <a:pt x="82866" y="11730"/>
                    </a:cubicBezTo>
                    <a:cubicBezTo>
                      <a:pt x="83291" y="11651"/>
                      <a:pt x="83719" y="11613"/>
                      <a:pt x="84144" y="11613"/>
                    </a:cubicBezTo>
                    <a:close/>
                    <a:moveTo>
                      <a:pt x="94433" y="11612"/>
                    </a:moveTo>
                    <a:cubicBezTo>
                      <a:pt x="94859" y="11612"/>
                      <a:pt x="95288" y="11651"/>
                      <a:pt x="95715" y="11730"/>
                    </a:cubicBezTo>
                    <a:cubicBezTo>
                      <a:pt x="94729" y="12913"/>
                      <a:pt x="94147" y="14409"/>
                      <a:pt x="94228" y="16004"/>
                    </a:cubicBezTo>
                    <a:cubicBezTo>
                      <a:pt x="92986" y="14701"/>
                      <a:pt x="91218" y="13863"/>
                      <a:pt x="89350" y="13863"/>
                    </a:cubicBezTo>
                    <a:cubicBezTo>
                      <a:pt x="89330" y="13863"/>
                      <a:pt x="89310" y="13863"/>
                      <a:pt x="89290" y="13863"/>
                    </a:cubicBezTo>
                    <a:lnTo>
                      <a:pt x="89299" y="13854"/>
                    </a:lnTo>
                    <a:cubicBezTo>
                      <a:pt x="90635" y="12408"/>
                      <a:pt x="92505" y="11612"/>
                      <a:pt x="94433" y="11612"/>
                    </a:cubicBezTo>
                    <a:close/>
                    <a:moveTo>
                      <a:pt x="47494" y="11702"/>
                    </a:moveTo>
                    <a:cubicBezTo>
                      <a:pt x="47918" y="11702"/>
                      <a:pt x="48346" y="11741"/>
                      <a:pt x="48771" y="11820"/>
                    </a:cubicBezTo>
                    <a:cubicBezTo>
                      <a:pt x="47770" y="13000"/>
                      <a:pt x="47187" y="14502"/>
                      <a:pt x="47274" y="16084"/>
                    </a:cubicBezTo>
                    <a:lnTo>
                      <a:pt x="47274" y="16084"/>
                    </a:lnTo>
                    <a:cubicBezTo>
                      <a:pt x="46040" y="14793"/>
                      <a:pt x="44288" y="13961"/>
                      <a:pt x="42434" y="13961"/>
                    </a:cubicBezTo>
                    <a:cubicBezTo>
                      <a:pt x="42408" y="13961"/>
                      <a:pt x="42382" y="13961"/>
                      <a:pt x="42355" y="13961"/>
                    </a:cubicBezTo>
                    <a:lnTo>
                      <a:pt x="42355" y="13961"/>
                    </a:lnTo>
                    <a:cubicBezTo>
                      <a:pt x="43693" y="12506"/>
                      <a:pt x="45561" y="11702"/>
                      <a:pt x="47494" y="11702"/>
                    </a:cubicBezTo>
                    <a:close/>
                    <a:moveTo>
                      <a:pt x="60517" y="11701"/>
                    </a:moveTo>
                    <a:cubicBezTo>
                      <a:pt x="62455" y="11701"/>
                      <a:pt x="64326" y="12499"/>
                      <a:pt x="65662" y="13952"/>
                    </a:cubicBezTo>
                    <a:cubicBezTo>
                      <a:pt x="65642" y="13952"/>
                      <a:pt x="65622" y="13952"/>
                      <a:pt x="65602" y="13952"/>
                    </a:cubicBezTo>
                    <a:cubicBezTo>
                      <a:pt x="63734" y="13952"/>
                      <a:pt x="61966" y="14791"/>
                      <a:pt x="60724" y="16094"/>
                    </a:cubicBezTo>
                    <a:cubicBezTo>
                      <a:pt x="60805" y="14499"/>
                      <a:pt x="60223" y="12994"/>
                      <a:pt x="59228" y="11820"/>
                    </a:cubicBezTo>
                    <a:cubicBezTo>
                      <a:pt x="59658" y="11740"/>
                      <a:pt x="60089" y="11701"/>
                      <a:pt x="60517" y="11701"/>
                    </a:cubicBezTo>
                    <a:close/>
                    <a:moveTo>
                      <a:pt x="106098" y="7003"/>
                    </a:moveTo>
                    <a:cubicBezTo>
                      <a:pt x="106560" y="7003"/>
                      <a:pt x="107026" y="7049"/>
                      <a:pt x="107489" y="7142"/>
                    </a:cubicBezTo>
                    <a:cubicBezTo>
                      <a:pt x="106477" y="8396"/>
                      <a:pt x="105930" y="9991"/>
                      <a:pt x="106136" y="11666"/>
                    </a:cubicBezTo>
                    <a:lnTo>
                      <a:pt x="106136" y="11666"/>
                    </a:lnTo>
                    <a:cubicBezTo>
                      <a:pt x="106642" y="11553"/>
                      <a:pt x="107153" y="11498"/>
                      <a:pt x="107660" y="11498"/>
                    </a:cubicBezTo>
                    <a:cubicBezTo>
                      <a:pt x="109597" y="11498"/>
                      <a:pt x="111473" y="12301"/>
                      <a:pt x="112821" y="13755"/>
                    </a:cubicBezTo>
                    <a:cubicBezTo>
                      <a:pt x="112802" y="13755"/>
                      <a:pt x="112783" y="13755"/>
                      <a:pt x="112765" y="13755"/>
                    </a:cubicBezTo>
                    <a:cubicBezTo>
                      <a:pt x="110778" y="13755"/>
                      <a:pt x="108911" y="14701"/>
                      <a:pt x="107659" y="16148"/>
                    </a:cubicBezTo>
                    <a:lnTo>
                      <a:pt x="107659" y="16148"/>
                    </a:lnTo>
                    <a:cubicBezTo>
                      <a:pt x="107785" y="14472"/>
                      <a:pt x="107175" y="12895"/>
                      <a:pt x="106127" y="11668"/>
                    </a:cubicBezTo>
                    <a:cubicBezTo>
                      <a:pt x="106130" y="11667"/>
                      <a:pt x="106132" y="11666"/>
                      <a:pt x="106135" y="11666"/>
                    </a:cubicBezTo>
                    <a:lnTo>
                      <a:pt x="106135" y="11666"/>
                    </a:lnTo>
                    <a:cubicBezTo>
                      <a:pt x="106135" y="11666"/>
                      <a:pt x="106136" y="11667"/>
                      <a:pt x="106136" y="11668"/>
                    </a:cubicBezTo>
                    <a:cubicBezTo>
                      <a:pt x="106136" y="11667"/>
                      <a:pt x="106136" y="11666"/>
                      <a:pt x="106136" y="11666"/>
                    </a:cubicBezTo>
                    <a:lnTo>
                      <a:pt x="106136" y="11666"/>
                    </a:lnTo>
                    <a:cubicBezTo>
                      <a:pt x="106135" y="11666"/>
                      <a:pt x="106135" y="11666"/>
                      <a:pt x="106135" y="11666"/>
                    </a:cubicBezTo>
                    <a:lnTo>
                      <a:pt x="106135" y="11666"/>
                    </a:lnTo>
                    <a:cubicBezTo>
                      <a:pt x="104874" y="10211"/>
                      <a:pt x="102998" y="9257"/>
                      <a:pt x="101004" y="9257"/>
                    </a:cubicBezTo>
                    <a:cubicBezTo>
                      <a:pt x="100985" y="9257"/>
                      <a:pt x="100966" y="9257"/>
                      <a:pt x="100948" y="9257"/>
                    </a:cubicBezTo>
                    <a:cubicBezTo>
                      <a:pt x="102293" y="7803"/>
                      <a:pt x="104164" y="7003"/>
                      <a:pt x="106098" y="7003"/>
                    </a:cubicBezTo>
                    <a:close/>
                    <a:moveTo>
                      <a:pt x="13656" y="11810"/>
                    </a:moveTo>
                    <a:cubicBezTo>
                      <a:pt x="15596" y="11810"/>
                      <a:pt x="17470" y="12612"/>
                      <a:pt x="18807" y="14060"/>
                    </a:cubicBezTo>
                    <a:cubicBezTo>
                      <a:pt x="18787" y="14060"/>
                      <a:pt x="18768" y="14060"/>
                      <a:pt x="18748" y="14060"/>
                    </a:cubicBezTo>
                    <a:cubicBezTo>
                      <a:pt x="16879" y="14060"/>
                      <a:pt x="15111" y="14898"/>
                      <a:pt x="13870" y="16202"/>
                    </a:cubicBezTo>
                    <a:cubicBezTo>
                      <a:pt x="13951" y="14607"/>
                      <a:pt x="13368" y="13110"/>
                      <a:pt x="12374" y="11927"/>
                    </a:cubicBezTo>
                    <a:cubicBezTo>
                      <a:pt x="12801" y="11848"/>
                      <a:pt x="13230" y="11810"/>
                      <a:pt x="13656" y="11810"/>
                    </a:cubicBezTo>
                    <a:close/>
                    <a:moveTo>
                      <a:pt x="23953" y="11810"/>
                    </a:moveTo>
                    <a:cubicBezTo>
                      <a:pt x="24378" y="11810"/>
                      <a:pt x="24806" y="11848"/>
                      <a:pt x="25232" y="11927"/>
                    </a:cubicBezTo>
                    <a:cubicBezTo>
                      <a:pt x="24237" y="13110"/>
                      <a:pt x="23655" y="14607"/>
                      <a:pt x="23744" y="16202"/>
                    </a:cubicBezTo>
                    <a:cubicBezTo>
                      <a:pt x="22494" y="14898"/>
                      <a:pt x="20726" y="14060"/>
                      <a:pt x="18866" y="14060"/>
                    </a:cubicBezTo>
                    <a:cubicBezTo>
                      <a:pt x="18846" y="14060"/>
                      <a:pt x="18827" y="14060"/>
                      <a:pt x="18807" y="14060"/>
                    </a:cubicBezTo>
                    <a:cubicBezTo>
                      <a:pt x="20144" y="12612"/>
                      <a:pt x="22018" y="11810"/>
                      <a:pt x="23953" y="11810"/>
                    </a:cubicBezTo>
                    <a:close/>
                    <a:moveTo>
                      <a:pt x="37191" y="11704"/>
                    </a:moveTo>
                    <a:cubicBezTo>
                      <a:pt x="39126" y="11704"/>
                      <a:pt x="41007" y="12507"/>
                      <a:pt x="42355" y="13961"/>
                    </a:cubicBezTo>
                    <a:lnTo>
                      <a:pt x="42355" y="13961"/>
                    </a:lnTo>
                    <a:cubicBezTo>
                      <a:pt x="42352" y="13961"/>
                      <a:pt x="42349" y="13961"/>
                      <a:pt x="42346" y="13961"/>
                    </a:cubicBezTo>
                    <a:cubicBezTo>
                      <a:pt x="42319" y="13961"/>
                      <a:pt x="42291" y="13961"/>
                      <a:pt x="42263" y="13961"/>
                    </a:cubicBezTo>
                    <a:cubicBezTo>
                      <a:pt x="40287" y="13961"/>
                      <a:pt x="38431" y="14904"/>
                      <a:pt x="37185" y="16345"/>
                    </a:cubicBezTo>
                    <a:cubicBezTo>
                      <a:pt x="37320" y="14678"/>
                      <a:pt x="36710" y="13092"/>
                      <a:pt x="35662" y="11874"/>
                    </a:cubicBezTo>
                    <a:cubicBezTo>
                      <a:pt x="36169" y="11760"/>
                      <a:pt x="36682" y="11704"/>
                      <a:pt x="37191" y="11704"/>
                    </a:cubicBezTo>
                    <a:close/>
                    <a:moveTo>
                      <a:pt x="124474" y="9651"/>
                    </a:moveTo>
                    <a:cubicBezTo>
                      <a:pt x="127650" y="9651"/>
                      <a:pt x="130826" y="11730"/>
                      <a:pt x="130867" y="15886"/>
                    </a:cubicBezTo>
                    <a:lnTo>
                      <a:pt x="130867" y="15886"/>
                    </a:lnTo>
                    <a:cubicBezTo>
                      <a:pt x="130397" y="15785"/>
                      <a:pt x="129923" y="15736"/>
                      <a:pt x="129452" y="15736"/>
                    </a:cubicBezTo>
                    <a:cubicBezTo>
                      <a:pt x="127593" y="15736"/>
                      <a:pt x="125787" y="16503"/>
                      <a:pt x="124487" y="17895"/>
                    </a:cubicBezTo>
                    <a:cubicBezTo>
                      <a:pt x="123213" y="16523"/>
                      <a:pt x="121434" y="15735"/>
                      <a:pt x="119555" y="15735"/>
                    </a:cubicBezTo>
                    <a:cubicBezTo>
                      <a:pt x="119544" y="15735"/>
                      <a:pt x="119534" y="15736"/>
                      <a:pt x="119523" y="15736"/>
                    </a:cubicBezTo>
                    <a:cubicBezTo>
                      <a:pt x="119039" y="15736"/>
                      <a:pt x="118555" y="15780"/>
                      <a:pt x="118080" y="15888"/>
                    </a:cubicBezTo>
                    <a:cubicBezTo>
                      <a:pt x="118121" y="11730"/>
                      <a:pt x="121297" y="9651"/>
                      <a:pt x="124474" y="9651"/>
                    </a:cubicBezTo>
                    <a:close/>
                    <a:moveTo>
                      <a:pt x="77628" y="9759"/>
                    </a:moveTo>
                    <a:cubicBezTo>
                      <a:pt x="80802" y="9759"/>
                      <a:pt x="83976" y="11834"/>
                      <a:pt x="84021" y="15985"/>
                    </a:cubicBezTo>
                    <a:lnTo>
                      <a:pt x="84021" y="15985"/>
                    </a:lnTo>
                    <a:cubicBezTo>
                      <a:pt x="83551" y="15884"/>
                      <a:pt x="83077" y="15835"/>
                      <a:pt x="82606" y="15835"/>
                    </a:cubicBezTo>
                    <a:cubicBezTo>
                      <a:pt x="80748" y="15835"/>
                      <a:pt x="78943" y="16601"/>
                      <a:pt x="77651" y="17994"/>
                    </a:cubicBezTo>
                    <a:cubicBezTo>
                      <a:pt x="76368" y="16622"/>
                      <a:pt x="74580" y="15843"/>
                      <a:pt x="72710" y="15843"/>
                    </a:cubicBezTo>
                    <a:cubicBezTo>
                      <a:pt x="72699" y="15843"/>
                      <a:pt x="72688" y="15843"/>
                      <a:pt x="72678" y="15843"/>
                    </a:cubicBezTo>
                    <a:cubicBezTo>
                      <a:pt x="72194" y="15843"/>
                      <a:pt x="71710" y="15897"/>
                      <a:pt x="71235" y="15995"/>
                    </a:cubicBezTo>
                    <a:cubicBezTo>
                      <a:pt x="71275" y="11838"/>
                      <a:pt x="74452" y="9759"/>
                      <a:pt x="77628" y="9759"/>
                    </a:cubicBezTo>
                    <a:close/>
                    <a:moveTo>
                      <a:pt x="100943" y="9759"/>
                    </a:moveTo>
                    <a:cubicBezTo>
                      <a:pt x="104118" y="9759"/>
                      <a:pt x="107292" y="11835"/>
                      <a:pt x="107337" y="15986"/>
                    </a:cubicBezTo>
                    <a:lnTo>
                      <a:pt x="107337" y="15986"/>
                    </a:lnTo>
                    <a:cubicBezTo>
                      <a:pt x="106864" y="15885"/>
                      <a:pt x="106386" y="15835"/>
                      <a:pt x="105913" y="15835"/>
                    </a:cubicBezTo>
                    <a:cubicBezTo>
                      <a:pt x="104054" y="15835"/>
                      <a:pt x="102249" y="16601"/>
                      <a:pt x="100957" y="17994"/>
                    </a:cubicBezTo>
                    <a:cubicBezTo>
                      <a:pt x="99676" y="16623"/>
                      <a:pt x="97875" y="15843"/>
                      <a:pt x="95993" y="15843"/>
                    </a:cubicBezTo>
                    <a:cubicBezTo>
                      <a:pt x="95509" y="15843"/>
                      <a:pt x="95025" y="15897"/>
                      <a:pt x="94550" y="15995"/>
                    </a:cubicBezTo>
                    <a:cubicBezTo>
                      <a:pt x="94590" y="11838"/>
                      <a:pt x="97767" y="9759"/>
                      <a:pt x="100943" y="9759"/>
                    </a:cubicBezTo>
                    <a:close/>
                    <a:moveTo>
                      <a:pt x="54002" y="9852"/>
                    </a:moveTo>
                    <a:cubicBezTo>
                      <a:pt x="57178" y="9852"/>
                      <a:pt x="60352" y="11928"/>
                      <a:pt x="60393" y="16085"/>
                    </a:cubicBezTo>
                    <a:cubicBezTo>
                      <a:pt x="59918" y="15983"/>
                      <a:pt x="59439" y="15933"/>
                      <a:pt x="58964" y="15933"/>
                    </a:cubicBezTo>
                    <a:cubicBezTo>
                      <a:pt x="57103" y="15933"/>
                      <a:pt x="55299" y="16698"/>
                      <a:pt x="53999" y="18087"/>
                    </a:cubicBezTo>
                    <a:lnTo>
                      <a:pt x="53999" y="18087"/>
                    </a:lnTo>
                    <a:cubicBezTo>
                      <a:pt x="52718" y="16710"/>
                      <a:pt x="50928" y="15933"/>
                      <a:pt x="49049" y="15933"/>
                    </a:cubicBezTo>
                    <a:cubicBezTo>
                      <a:pt x="48565" y="15933"/>
                      <a:pt x="48081" y="15986"/>
                      <a:pt x="47606" y="16085"/>
                    </a:cubicBezTo>
                    <a:cubicBezTo>
                      <a:pt x="47646" y="11931"/>
                      <a:pt x="50825" y="9852"/>
                      <a:pt x="54002" y="9852"/>
                    </a:cubicBezTo>
                    <a:close/>
                    <a:moveTo>
                      <a:pt x="7145" y="9956"/>
                    </a:moveTo>
                    <a:cubicBezTo>
                      <a:pt x="10322" y="9956"/>
                      <a:pt x="13498" y="12035"/>
                      <a:pt x="13538" y="16193"/>
                    </a:cubicBezTo>
                    <a:cubicBezTo>
                      <a:pt x="13065" y="16091"/>
                      <a:pt x="12588" y="16041"/>
                      <a:pt x="12114" y="16041"/>
                    </a:cubicBezTo>
                    <a:cubicBezTo>
                      <a:pt x="10255" y="16041"/>
                      <a:pt x="8451" y="16807"/>
                      <a:pt x="7159" y="18200"/>
                    </a:cubicBezTo>
                    <a:cubicBezTo>
                      <a:pt x="5877" y="16820"/>
                      <a:pt x="4076" y="16040"/>
                      <a:pt x="2194" y="16040"/>
                    </a:cubicBezTo>
                    <a:cubicBezTo>
                      <a:pt x="1711" y="16040"/>
                      <a:pt x="1227" y="16094"/>
                      <a:pt x="752" y="16193"/>
                    </a:cubicBezTo>
                    <a:cubicBezTo>
                      <a:pt x="792" y="12035"/>
                      <a:pt x="3969" y="9956"/>
                      <a:pt x="7145" y="9956"/>
                    </a:cubicBezTo>
                    <a:close/>
                    <a:moveTo>
                      <a:pt x="30465" y="9959"/>
                    </a:moveTo>
                    <a:cubicBezTo>
                      <a:pt x="33638" y="9959"/>
                      <a:pt x="36811" y="12035"/>
                      <a:pt x="36854" y="16189"/>
                    </a:cubicBezTo>
                    <a:lnTo>
                      <a:pt x="36854" y="16189"/>
                    </a:lnTo>
                    <a:cubicBezTo>
                      <a:pt x="36384" y="16089"/>
                      <a:pt x="35912" y="16041"/>
                      <a:pt x="35443" y="16041"/>
                    </a:cubicBezTo>
                    <a:cubicBezTo>
                      <a:pt x="33580" y="16041"/>
                      <a:pt x="31775" y="16807"/>
                      <a:pt x="30483" y="18200"/>
                    </a:cubicBezTo>
                    <a:cubicBezTo>
                      <a:pt x="29201" y="16820"/>
                      <a:pt x="27409" y="16040"/>
                      <a:pt x="25528" y="16040"/>
                    </a:cubicBezTo>
                    <a:cubicBezTo>
                      <a:pt x="25044" y="16040"/>
                      <a:pt x="24560" y="16094"/>
                      <a:pt x="24085" y="16193"/>
                    </a:cubicBezTo>
                    <a:cubicBezTo>
                      <a:pt x="24116" y="12038"/>
                      <a:pt x="27290" y="9959"/>
                      <a:pt x="30465" y="9959"/>
                    </a:cubicBezTo>
                    <a:close/>
                    <a:moveTo>
                      <a:pt x="119332" y="16111"/>
                    </a:moveTo>
                    <a:cubicBezTo>
                      <a:pt x="121268" y="16111"/>
                      <a:pt x="123142" y="16913"/>
                      <a:pt x="124487" y="18361"/>
                    </a:cubicBezTo>
                    <a:lnTo>
                      <a:pt x="124487" y="18361"/>
                    </a:lnTo>
                    <a:cubicBezTo>
                      <a:pt x="124484" y="18361"/>
                      <a:pt x="124481" y="18361"/>
                      <a:pt x="124478" y="18361"/>
                    </a:cubicBezTo>
                    <a:cubicBezTo>
                      <a:pt x="124459" y="18361"/>
                      <a:pt x="124439" y="18361"/>
                      <a:pt x="124419" y="18361"/>
                    </a:cubicBezTo>
                    <a:cubicBezTo>
                      <a:pt x="122559" y="18361"/>
                      <a:pt x="120791" y="19199"/>
                      <a:pt x="119550" y="20503"/>
                    </a:cubicBezTo>
                    <a:cubicBezTo>
                      <a:pt x="119631" y="18908"/>
                      <a:pt x="119048" y="17411"/>
                      <a:pt x="118054" y="16228"/>
                    </a:cubicBezTo>
                    <a:cubicBezTo>
                      <a:pt x="118479" y="16149"/>
                      <a:pt x="118907" y="16111"/>
                      <a:pt x="119332" y="16111"/>
                    </a:cubicBezTo>
                    <a:close/>
                    <a:moveTo>
                      <a:pt x="129633" y="16111"/>
                    </a:moveTo>
                    <a:cubicBezTo>
                      <a:pt x="130058" y="16111"/>
                      <a:pt x="130486" y="16149"/>
                      <a:pt x="130912" y="16228"/>
                    </a:cubicBezTo>
                    <a:cubicBezTo>
                      <a:pt x="129908" y="17411"/>
                      <a:pt x="129326" y="18908"/>
                      <a:pt x="129415" y="20503"/>
                    </a:cubicBezTo>
                    <a:cubicBezTo>
                      <a:pt x="128174" y="19199"/>
                      <a:pt x="126406" y="18361"/>
                      <a:pt x="124537" y="18361"/>
                    </a:cubicBezTo>
                    <a:cubicBezTo>
                      <a:pt x="124521" y="18361"/>
                      <a:pt x="124504" y="18361"/>
                      <a:pt x="124487" y="18361"/>
                    </a:cubicBezTo>
                    <a:lnTo>
                      <a:pt x="124487" y="18361"/>
                    </a:lnTo>
                    <a:cubicBezTo>
                      <a:pt x="125825" y="16913"/>
                      <a:pt x="127698" y="16111"/>
                      <a:pt x="129633" y="16111"/>
                    </a:cubicBezTo>
                    <a:close/>
                    <a:moveTo>
                      <a:pt x="82775" y="16217"/>
                    </a:moveTo>
                    <a:cubicBezTo>
                      <a:pt x="83201" y="16217"/>
                      <a:pt x="83630" y="16256"/>
                      <a:pt x="84057" y="16336"/>
                    </a:cubicBezTo>
                    <a:cubicBezTo>
                      <a:pt x="83538" y="16945"/>
                      <a:pt x="83135" y="17653"/>
                      <a:pt x="82875" y="18424"/>
                    </a:cubicBezTo>
                    <a:lnTo>
                      <a:pt x="82875" y="18415"/>
                    </a:lnTo>
                    <a:cubicBezTo>
                      <a:pt x="82633" y="19114"/>
                      <a:pt x="82534" y="19857"/>
                      <a:pt x="82570" y="20592"/>
                    </a:cubicBezTo>
                    <a:cubicBezTo>
                      <a:pt x="81322" y="19291"/>
                      <a:pt x="79551" y="18451"/>
                      <a:pt x="77680" y="18451"/>
                    </a:cubicBezTo>
                    <a:cubicBezTo>
                      <a:pt x="77671" y="18451"/>
                      <a:pt x="77661" y="18451"/>
                      <a:pt x="77651" y="18451"/>
                    </a:cubicBezTo>
                    <a:cubicBezTo>
                      <a:pt x="78986" y="17013"/>
                      <a:pt x="80850" y="16217"/>
                      <a:pt x="82775" y="16217"/>
                    </a:cubicBezTo>
                    <a:close/>
                    <a:moveTo>
                      <a:pt x="95806" y="16217"/>
                    </a:moveTo>
                    <a:cubicBezTo>
                      <a:pt x="97731" y="16217"/>
                      <a:pt x="99596" y="17013"/>
                      <a:pt x="100939" y="18451"/>
                    </a:cubicBezTo>
                    <a:cubicBezTo>
                      <a:pt x="100929" y="18451"/>
                      <a:pt x="100919" y="18451"/>
                      <a:pt x="100909" y="18451"/>
                    </a:cubicBezTo>
                    <a:cubicBezTo>
                      <a:pt x="99029" y="18451"/>
                      <a:pt x="97259" y="19282"/>
                      <a:pt x="96011" y="20592"/>
                    </a:cubicBezTo>
                    <a:cubicBezTo>
                      <a:pt x="96047" y="19857"/>
                      <a:pt x="95948" y="19114"/>
                      <a:pt x="95706" y="18415"/>
                    </a:cubicBezTo>
                    <a:cubicBezTo>
                      <a:pt x="95446" y="17653"/>
                      <a:pt x="95043" y="16945"/>
                      <a:pt x="94523" y="16336"/>
                    </a:cubicBezTo>
                    <a:cubicBezTo>
                      <a:pt x="94950" y="16256"/>
                      <a:pt x="95380" y="16217"/>
                      <a:pt x="95806" y="16217"/>
                    </a:cubicBezTo>
                    <a:close/>
                    <a:moveTo>
                      <a:pt x="48849" y="16308"/>
                    </a:moveTo>
                    <a:cubicBezTo>
                      <a:pt x="50784" y="16308"/>
                      <a:pt x="52659" y="17111"/>
                      <a:pt x="54004" y="18558"/>
                    </a:cubicBezTo>
                    <a:lnTo>
                      <a:pt x="54004" y="18558"/>
                    </a:lnTo>
                    <a:cubicBezTo>
                      <a:pt x="54001" y="18558"/>
                      <a:pt x="53998" y="18558"/>
                      <a:pt x="53995" y="18558"/>
                    </a:cubicBezTo>
                    <a:cubicBezTo>
                      <a:pt x="53975" y="18558"/>
                      <a:pt x="53956" y="18558"/>
                      <a:pt x="53936" y="18558"/>
                    </a:cubicBezTo>
                    <a:cubicBezTo>
                      <a:pt x="52067" y="18558"/>
                      <a:pt x="50308" y="19396"/>
                      <a:pt x="49058" y="20700"/>
                    </a:cubicBezTo>
                    <a:cubicBezTo>
                      <a:pt x="49147" y="19114"/>
                      <a:pt x="48565" y="17608"/>
                      <a:pt x="47570" y="16426"/>
                    </a:cubicBezTo>
                    <a:cubicBezTo>
                      <a:pt x="47996" y="16347"/>
                      <a:pt x="48424" y="16308"/>
                      <a:pt x="48849" y="16308"/>
                    </a:cubicBezTo>
                    <a:close/>
                    <a:moveTo>
                      <a:pt x="59142" y="16308"/>
                    </a:moveTo>
                    <a:cubicBezTo>
                      <a:pt x="59566" y="16308"/>
                      <a:pt x="59994" y="16347"/>
                      <a:pt x="60420" y="16426"/>
                    </a:cubicBezTo>
                    <a:cubicBezTo>
                      <a:pt x="59425" y="17608"/>
                      <a:pt x="58843" y="19114"/>
                      <a:pt x="58932" y="20700"/>
                    </a:cubicBezTo>
                    <a:cubicBezTo>
                      <a:pt x="57691" y="19396"/>
                      <a:pt x="55923" y="18558"/>
                      <a:pt x="54054" y="18558"/>
                    </a:cubicBezTo>
                    <a:cubicBezTo>
                      <a:pt x="54037" y="18558"/>
                      <a:pt x="54021" y="18558"/>
                      <a:pt x="54004" y="18558"/>
                    </a:cubicBezTo>
                    <a:lnTo>
                      <a:pt x="54004" y="18558"/>
                    </a:lnTo>
                    <a:cubicBezTo>
                      <a:pt x="55341" y="17111"/>
                      <a:pt x="57209" y="16308"/>
                      <a:pt x="59142" y="16308"/>
                    </a:cubicBezTo>
                    <a:close/>
                    <a:moveTo>
                      <a:pt x="12289" y="16415"/>
                    </a:moveTo>
                    <a:cubicBezTo>
                      <a:pt x="12716" y="16415"/>
                      <a:pt x="13146" y="16454"/>
                      <a:pt x="13574" y="16533"/>
                    </a:cubicBezTo>
                    <a:cubicBezTo>
                      <a:pt x="13055" y="17142"/>
                      <a:pt x="12651" y="17850"/>
                      <a:pt x="12391" y="18612"/>
                    </a:cubicBezTo>
                    <a:cubicBezTo>
                      <a:pt x="12150" y="19311"/>
                      <a:pt x="12042" y="20055"/>
                      <a:pt x="12087" y="20798"/>
                    </a:cubicBezTo>
                    <a:cubicBezTo>
                      <a:pt x="10839" y="19488"/>
                      <a:pt x="9059" y="18657"/>
                      <a:pt x="7189" y="18657"/>
                    </a:cubicBezTo>
                    <a:cubicBezTo>
                      <a:pt x="7179" y="18657"/>
                      <a:pt x="7169" y="18657"/>
                      <a:pt x="7159" y="18657"/>
                    </a:cubicBezTo>
                    <a:cubicBezTo>
                      <a:pt x="8494" y="17211"/>
                      <a:pt x="10358" y="16415"/>
                      <a:pt x="12289" y="16415"/>
                    </a:cubicBezTo>
                    <a:close/>
                    <a:moveTo>
                      <a:pt x="25318" y="16415"/>
                    </a:moveTo>
                    <a:cubicBezTo>
                      <a:pt x="27251" y="16415"/>
                      <a:pt x="29119" y="17218"/>
                      <a:pt x="30456" y="18666"/>
                    </a:cubicBezTo>
                    <a:cubicBezTo>
                      <a:pt x="30436" y="18665"/>
                      <a:pt x="30417" y="18665"/>
                      <a:pt x="30397" y="18665"/>
                    </a:cubicBezTo>
                    <a:cubicBezTo>
                      <a:pt x="28537" y="18665"/>
                      <a:pt x="26769" y="19504"/>
                      <a:pt x="25528" y="20798"/>
                    </a:cubicBezTo>
                    <a:cubicBezTo>
                      <a:pt x="25563" y="20063"/>
                      <a:pt x="25465" y="19320"/>
                      <a:pt x="25223" y="18621"/>
                    </a:cubicBezTo>
                    <a:cubicBezTo>
                      <a:pt x="24963" y="17859"/>
                      <a:pt x="24560" y="17151"/>
                      <a:pt x="24040" y="16533"/>
                    </a:cubicBezTo>
                    <a:cubicBezTo>
                      <a:pt x="24466" y="16454"/>
                      <a:pt x="24893" y="16415"/>
                      <a:pt x="25318" y="16415"/>
                    </a:cubicBezTo>
                    <a:close/>
                    <a:moveTo>
                      <a:pt x="106101" y="16215"/>
                    </a:moveTo>
                    <a:cubicBezTo>
                      <a:pt x="106563" y="16215"/>
                      <a:pt x="107027" y="16260"/>
                      <a:pt x="107489" y="16354"/>
                    </a:cubicBezTo>
                    <a:cubicBezTo>
                      <a:pt x="106486" y="17608"/>
                      <a:pt x="105930" y="19194"/>
                      <a:pt x="106136" y="20870"/>
                    </a:cubicBezTo>
                    <a:cubicBezTo>
                      <a:pt x="104884" y="19414"/>
                      <a:pt x="103008" y="18459"/>
                      <a:pt x="101021" y="18459"/>
                    </a:cubicBezTo>
                    <a:cubicBezTo>
                      <a:pt x="101003" y="18459"/>
                      <a:pt x="100984" y="18459"/>
                      <a:pt x="100966" y="18460"/>
                    </a:cubicBezTo>
                    <a:cubicBezTo>
                      <a:pt x="102304" y="17013"/>
                      <a:pt x="104173" y="16215"/>
                      <a:pt x="106101" y="16215"/>
                    </a:cubicBezTo>
                    <a:close/>
                    <a:moveTo>
                      <a:pt x="70811" y="11695"/>
                    </a:moveTo>
                    <a:cubicBezTo>
                      <a:pt x="71307" y="11695"/>
                      <a:pt x="71806" y="11748"/>
                      <a:pt x="72301" y="11856"/>
                    </a:cubicBezTo>
                    <a:cubicBezTo>
                      <a:pt x="71289" y="13119"/>
                      <a:pt x="70742" y="14714"/>
                      <a:pt x="70939" y="16381"/>
                    </a:cubicBezTo>
                    <a:lnTo>
                      <a:pt x="70948" y="16372"/>
                    </a:lnTo>
                    <a:cubicBezTo>
                      <a:pt x="71456" y="16258"/>
                      <a:pt x="71969" y="16202"/>
                      <a:pt x="72477" y="16202"/>
                    </a:cubicBezTo>
                    <a:cubicBezTo>
                      <a:pt x="74410" y="16202"/>
                      <a:pt x="76285" y="17004"/>
                      <a:pt x="77633" y="18451"/>
                    </a:cubicBezTo>
                    <a:cubicBezTo>
                      <a:pt x="77615" y="18450"/>
                      <a:pt x="77597" y="18450"/>
                      <a:pt x="77579" y="18450"/>
                    </a:cubicBezTo>
                    <a:cubicBezTo>
                      <a:pt x="75529" y="18450"/>
                      <a:pt x="73607" y="19459"/>
                      <a:pt x="72355" y="20986"/>
                    </a:cubicBezTo>
                    <a:cubicBezTo>
                      <a:pt x="72747" y="17261"/>
                      <a:pt x="69434" y="13952"/>
                      <a:pt x="65721" y="13952"/>
                    </a:cubicBezTo>
                    <a:cubicBezTo>
                      <a:pt x="65701" y="13952"/>
                      <a:pt x="65682" y="13952"/>
                      <a:pt x="65662" y="13952"/>
                    </a:cubicBezTo>
                    <a:cubicBezTo>
                      <a:pt x="67003" y="12497"/>
                      <a:pt x="68877" y="11695"/>
                      <a:pt x="70811" y="11695"/>
                    </a:cubicBezTo>
                    <a:close/>
                    <a:moveTo>
                      <a:pt x="35609" y="16412"/>
                    </a:moveTo>
                    <a:cubicBezTo>
                      <a:pt x="36071" y="16412"/>
                      <a:pt x="36535" y="16458"/>
                      <a:pt x="36997" y="16551"/>
                    </a:cubicBezTo>
                    <a:cubicBezTo>
                      <a:pt x="36002" y="17805"/>
                      <a:pt x="35447" y="19400"/>
                      <a:pt x="35644" y="21067"/>
                    </a:cubicBezTo>
                    <a:cubicBezTo>
                      <a:pt x="34392" y="19611"/>
                      <a:pt x="32516" y="18656"/>
                      <a:pt x="30529" y="18656"/>
                    </a:cubicBezTo>
                    <a:cubicBezTo>
                      <a:pt x="30511" y="18656"/>
                      <a:pt x="30492" y="18657"/>
                      <a:pt x="30474" y="18657"/>
                    </a:cubicBezTo>
                    <a:cubicBezTo>
                      <a:pt x="31812" y="17210"/>
                      <a:pt x="33680" y="16412"/>
                      <a:pt x="35609" y="16412"/>
                    </a:cubicBezTo>
                    <a:close/>
                    <a:moveTo>
                      <a:pt x="112819" y="14254"/>
                    </a:moveTo>
                    <a:cubicBezTo>
                      <a:pt x="115994" y="14254"/>
                      <a:pt x="119169" y="16333"/>
                      <a:pt x="119209" y="20494"/>
                    </a:cubicBezTo>
                    <a:lnTo>
                      <a:pt x="119209" y="20494"/>
                    </a:lnTo>
                    <a:cubicBezTo>
                      <a:pt x="118731" y="20389"/>
                      <a:pt x="118248" y="20338"/>
                      <a:pt x="117769" y="20338"/>
                    </a:cubicBezTo>
                    <a:cubicBezTo>
                      <a:pt x="115913" y="20338"/>
                      <a:pt x="114109" y="21105"/>
                      <a:pt x="112821" y="22501"/>
                    </a:cubicBezTo>
                    <a:lnTo>
                      <a:pt x="112821" y="22492"/>
                    </a:lnTo>
                    <a:cubicBezTo>
                      <a:pt x="111539" y="21121"/>
                      <a:pt x="109747" y="20332"/>
                      <a:pt x="107865" y="20332"/>
                    </a:cubicBezTo>
                    <a:cubicBezTo>
                      <a:pt x="107382" y="20332"/>
                      <a:pt x="106898" y="20386"/>
                      <a:pt x="106423" y="20494"/>
                    </a:cubicBezTo>
                    <a:lnTo>
                      <a:pt x="106423" y="20494"/>
                    </a:lnTo>
                    <a:cubicBezTo>
                      <a:pt x="106463" y="16335"/>
                      <a:pt x="109641" y="14254"/>
                      <a:pt x="112819" y="14254"/>
                    </a:cubicBezTo>
                    <a:close/>
                    <a:moveTo>
                      <a:pt x="136134" y="14257"/>
                    </a:moveTo>
                    <a:cubicBezTo>
                      <a:pt x="139307" y="14257"/>
                      <a:pt x="142483" y="16335"/>
                      <a:pt x="142525" y="20492"/>
                    </a:cubicBezTo>
                    <a:lnTo>
                      <a:pt x="142525" y="20492"/>
                    </a:lnTo>
                    <a:cubicBezTo>
                      <a:pt x="142054" y="20391"/>
                      <a:pt x="141580" y="20342"/>
                      <a:pt x="141109" y="20342"/>
                    </a:cubicBezTo>
                    <a:cubicBezTo>
                      <a:pt x="139250" y="20342"/>
                      <a:pt x="137444" y="21108"/>
                      <a:pt x="136145" y="22501"/>
                    </a:cubicBezTo>
                    <a:cubicBezTo>
                      <a:pt x="134872" y="21121"/>
                      <a:pt x="133071" y="20341"/>
                      <a:pt x="131199" y="20341"/>
                    </a:cubicBezTo>
                    <a:cubicBezTo>
                      <a:pt x="130715" y="20341"/>
                      <a:pt x="130231" y="20395"/>
                      <a:pt x="129756" y="20494"/>
                    </a:cubicBezTo>
                    <a:lnTo>
                      <a:pt x="129756" y="20494"/>
                    </a:lnTo>
                    <a:cubicBezTo>
                      <a:pt x="129787" y="16336"/>
                      <a:pt x="132959" y="14257"/>
                      <a:pt x="136134" y="14257"/>
                    </a:cubicBezTo>
                    <a:close/>
                    <a:moveTo>
                      <a:pt x="89297" y="14362"/>
                    </a:moveTo>
                    <a:cubicBezTo>
                      <a:pt x="91875" y="14362"/>
                      <a:pt x="94452" y="15733"/>
                      <a:pt x="95348" y="18477"/>
                    </a:cubicBezTo>
                    <a:cubicBezTo>
                      <a:pt x="95572" y="19158"/>
                      <a:pt x="95679" y="19875"/>
                      <a:pt x="95688" y="20583"/>
                    </a:cubicBezTo>
                    <a:cubicBezTo>
                      <a:pt x="95213" y="20481"/>
                      <a:pt x="94735" y="20431"/>
                      <a:pt x="94260" y="20431"/>
                    </a:cubicBezTo>
                    <a:cubicBezTo>
                      <a:pt x="92399" y="20431"/>
                      <a:pt x="90599" y="21198"/>
                      <a:pt x="89299" y="22590"/>
                    </a:cubicBezTo>
                    <a:cubicBezTo>
                      <a:pt x="88018" y="21210"/>
                      <a:pt x="86226" y="20431"/>
                      <a:pt x="84344" y="20431"/>
                    </a:cubicBezTo>
                    <a:cubicBezTo>
                      <a:pt x="83860" y="20431"/>
                      <a:pt x="83376" y="20485"/>
                      <a:pt x="82902" y="20583"/>
                    </a:cubicBezTo>
                    <a:cubicBezTo>
                      <a:pt x="82902" y="19875"/>
                      <a:pt x="83018" y="19158"/>
                      <a:pt x="83233" y="18486"/>
                    </a:cubicBezTo>
                    <a:cubicBezTo>
                      <a:pt x="84130" y="15738"/>
                      <a:pt x="86714" y="14362"/>
                      <a:pt x="89297" y="14362"/>
                    </a:cubicBezTo>
                    <a:close/>
                    <a:moveTo>
                      <a:pt x="42353" y="14449"/>
                    </a:moveTo>
                    <a:cubicBezTo>
                      <a:pt x="45529" y="14449"/>
                      <a:pt x="48704" y="16525"/>
                      <a:pt x="48744" y="20682"/>
                    </a:cubicBezTo>
                    <a:cubicBezTo>
                      <a:pt x="48269" y="20580"/>
                      <a:pt x="47791" y="20530"/>
                      <a:pt x="47316" y="20530"/>
                    </a:cubicBezTo>
                    <a:cubicBezTo>
                      <a:pt x="45456" y="20530"/>
                      <a:pt x="43649" y="21293"/>
                      <a:pt x="42351" y="22684"/>
                    </a:cubicBezTo>
                    <a:lnTo>
                      <a:pt x="42351" y="22684"/>
                    </a:lnTo>
                    <a:cubicBezTo>
                      <a:pt x="41070" y="21307"/>
                      <a:pt x="39280" y="20529"/>
                      <a:pt x="37400" y="20529"/>
                    </a:cubicBezTo>
                    <a:cubicBezTo>
                      <a:pt x="36916" y="20529"/>
                      <a:pt x="36432" y="20583"/>
                      <a:pt x="35958" y="20682"/>
                    </a:cubicBezTo>
                    <a:cubicBezTo>
                      <a:pt x="35998" y="16527"/>
                      <a:pt x="39176" y="14449"/>
                      <a:pt x="42353" y="14449"/>
                    </a:cubicBezTo>
                    <a:close/>
                    <a:moveTo>
                      <a:pt x="65651" y="14458"/>
                    </a:moveTo>
                    <a:cubicBezTo>
                      <a:pt x="68826" y="14458"/>
                      <a:pt x="72001" y="16534"/>
                      <a:pt x="72041" y="20691"/>
                    </a:cubicBezTo>
                    <a:cubicBezTo>
                      <a:pt x="71568" y="20589"/>
                      <a:pt x="71091" y="20539"/>
                      <a:pt x="70617" y="20539"/>
                    </a:cubicBezTo>
                    <a:cubicBezTo>
                      <a:pt x="68758" y="20539"/>
                      <a:pt x="66952" y="21305"/>
                      <a:pt x="65653" y="22698"/>
                    </a:cubicBezTo>
                    <a:cubicBezTo>
                      <a:pt x="64371" y="21318"/>
                      <a:pt x="62579" y="20538"/>
                      <a:pt x="60697" y="20538"/>
                    </a:cubicBezTo>
                    <a:cubicBezTo>
                      <a:pt x="60214" y="20538"/>
                      <a:pt x="59730" y="20592"/>
                      <a:pt x="59255" y="20691"/>
                    </a:cubicBezTo>
                    <a:cubicBezTo>
                      <a:pt x="59295" y="16536"/>
                      <a:pt x="62473" y="14458"/>
                      <a:pt x="65651" y="14458"/>
                    </a:cubicBezTo>
                    <a:close/>
                    <a:moveTo>
                      <a:pt x="18803" y="14564"/>
                    </a:moveTo>
                    <a:cubicBezTo>
                      <a:pt x="21386" y="14564"/>
                      <a:pt x="23968" y="15937"/>
                      <a:pt x="24864" y="18684"/>
                    </a:cubicBezTo>
                    <a:cubicBezTo>
                      <a:pt x="25079" y="19365"/>
                      <a:pt x="25196" y="20072"/>
                      <a:pt x="25196" y="20789"/>
                    </a:cubicBezTo>
                    <a:cubicBezTo>
                      <a:pt x="24718" y="20684"/>
                      <a:pt x="24235" y="20633"/>
                      <a:pt x="23756" y="20633"/>
                    </a:cubicBezTo>
                    <a:cubicBezTo>
                      <a:pt x="21903" y="20633"/>
                      <a:pt x="20103" y="21401"/>
                      <a:pt x="18807" y="22796"/>
                    </a:cubicBezTo>
                    <a:cubicBezTo>
                      <a:pt x="17542" y="21424"/>
                      <a:pt x="15754" y="20637"/>
                      <a:pt x="13893" y="20637"/>
                    </a:cubicBezTo>
                    <a:cubicBezTo>
                      <a:pt x="13882" y="20637"/>
                      <a:pt x="13871" y="20637"/>
                      <a:pt x="13861" y="20637"/>
                    </a:cubicBezTo>
                    <a:cubicBezTo>
                      <a:pt x="13368" y="20637"/>
                      <a:pt x="12884" y="20682"/>
                      <a:pt x="12409" y="20789"/>
                    </a:cubicBezTo>
                    <a:cubicBezTo>
                      <a:pt x="12418" y="20072"/>
                      <a:pt x="12526" y="19365"/>
                      <a:pt x="12741" y="18684"/>
                    </a:cubicBezTo>
                    <a:cubicBezTo>
                      <a:pt x="13637" y="15937"/>
                      <a:pt x="16220" y="14564"/>
                      <a:pt x="18803" y="14564"/>
                    </a:cubicBezTo>
                    <a:close/>
                    <a:moveTo>
                      <a:pt x="117964" y="20716"/>
                    </a:moveTo>
                    <a:cubicBezTo>
                      <a:pt x="118390" y="20716"/>
                      <a:pt x="118819" y="20755"/>
                      <a:pt x="119245" y="20834"/>
                    </a:cubicBezTo>
                    <a:cubicBezTo>
                      <a:pt x="118726" y="21443"/>
                      <a:pt x="118322" y="22151"/>
                      <a:pt x="118063" y="22913"/>
                    </a:cubicBezTo>
                    <a:cubicBezTo>
                      <a:pt x="117821" y="23612"/>
                      <a:pt x="117722" y="24356"/>
                      <a:pt x="117758" y="25099"/>
                    </a:cubicBezTo>
                    <a:cubicBezTo>
                      <a:pt x="116516" y="23796"/>
                      <a:pt x="114757" y="22957"/>
                      <a:pt x="112897" y="22957"/>
                    </a:cubicBezTo>
                    <a:cubicBezTo>
                      <a:pt x="112878" y="22957"/>
                      <a:pt x="112858" y="22958"/>
                      <a:pt x="112839" y="22958"/>
                    </a:cubicBezTo>
                    <a:cubicBezTo>
                      <a:pt x="114174" y="21512"/>
                      <a:pt x="116038" y="20716"/>
                      <a:pt x="117964" y="20716"/>
                    </a:cubicBezTo>
                    <a:close/>
                    <a:moveTo>
                      <a:pt x="130993" y="20716"/>
                    </a:moveTo>
                    <a:cubicBezTo>
                      <a:pt x="132921" y="20716"/>
                      <a:pt x="134791" y="21512"/>
                      <a:pt x="136127" y="22958"/>
                    </a:cubicBezTo>
                    <a:cubicBezTo>
                      <a:pt x="136107" y="22958"/>
                      <a:pt x="136088" y="22957"/>
                      <a:pt x="136068" y="22957"/>
                    </a:cubicBezTo>
                    <a:cubicBezTo>
                      <a:pt x="134208" y="22957"/>
                      <a:pt x="132440" y="23796"/>
                      <a:pt x="131199" y="25099"/>
                    </a:cubicBezTo>
                    <a:cubicBezTo>
                      <a:pt x="131234" y="24356"/>
                      <a:pt x="131136" y="23612"/>
                      <a:pt x="130894" y="22913"/>
                    </a:cubicBezTo>
                    <a:cubicBezTo>
                      <a:pt x="130634" y="22151"/>
                      <a:pt x="130231" y="21452"/>
                      <a:pt x="129711" y="20834"/>
                    </a:cubicBezTo>
                    <a:cubicBezTo>
                      <a:pt x="130138" y="20755"/>
                      <a:pt x="130567" y="20716"/>
                      <a:pt x="130993" y="20716"/>
                    </a:cubicBezTo>
                    <a:close/>
                    <a:moveTo>
                      <a:pt x="84143" y="20805"/>
                    </a:moveTo>
                    <a:cubicBezTo>
                      <a:pt x="86076" y="20805"/>
                      <a:pt x="87948" y="21602"/>
                      <a:pt x="89290" y="23047"/>
                    </a:cubicBezTo>
                    <a:cubicBezTo>
                      <a:pt x="90627" y="21607"/>
                      <a:pt x="92501" y="20806"/>
                      <a:pt x="94436" y="20806"/>
                    </a:cubicBezTo>
                    <a:cubicBezTo>
                      <a:pt x="94861" y="20806"/>
                      <a:pt x="95289" y="20845"/>
                      <a:pt x="95715" y="20924"/>
                    </a:cubicBezTo>
                    <a:cubicBezTo>
                      <a:pt x="94720" y="22106"/>
                      <a:pt x="94138" y="23603"/>
                      <a:pt x="94219" y="25198"/>
                    </a:cubicBezTo>
                    <a:cubicBezTo>
                      <a:pt x="92977" y="23894"/>
                      <a:pt x="91209" y="23056"/>
                      <a:pt x="89341" y="23056"/>
                    </a:cubicBezTo>
                    <a:cubicBezTo>
                      <a:pt x="89321" y="23056"/>
                      <a:pt x="89301" y="23056"/>
                      <a:pt x="89281" y="23056"/>
                    </a:cubicBezTo>
                    <a:cubicBezTo>
                      <a:pt x="89262" y="23056"/>
                      <a:pt x="89242" y="23056"/>
                      <a:pt x="89222" y="23056"/>
                    </a:cubicBezTo>
                    <a:cubicBezTo>
                      <a:pt x="87362" y="23056"/>
                      <a:pt x="85595" y="23894"/>
                      <a:pt x="84353" y="25198"/>
                    </a:cubicBezTo>
                    <a:cubicBezTo>
                      <a:pt x="84434" y="23612"/>
                      <a:pt x="83851" y="22106"/>
                      <a:pt x="82866" y="20924"/>
                    </a:cubicBezTo>
                    <a:lnTo>
                      <a:pt x="82857" y="20924"/>
                    </a:lnTo>
                    <a:cubicBezTo>
                      <a:pt x="83285" y="20844"/>
                      <a:pt x="83716" y="20805"/>
                      <a:pt x="84143" y="20805"/>
                    </a:cubicBezTo>
                    <a:close/>
                    <a:moveTo>
                      <a:pt x="60510" y="20908"/>
                    </a:moveTo>
                    <a:cubicBezTo>
                      <a:pt x="62444" y="20908"/>
                      <a:pt x="64322" y="21705"/>
                      <a:pt x="65662" y="23155"/>
                    </a:cubicBezTo>
                    <a:cubicBezTo>
                      <a:pt x="65642" y="23155"/>
                      <a:pt x="65622" y="23155"/>
                      <a:pt x="65602" y="23155"/>
                    </a:cubicBezTo>
                    <a:cubicBezTo>
                      <a:pt x="63720" y="23155"/>
                      <a:pt x="61965" y="23989"/>
                      <a:pt x="60724" y="25287"/>
                    </a:cubicBezTo>
                    <a:lnTo>
                      <a:pt x="60724" y="25287"/>
                    </a:lnTo>
                    <a:cubicBezTo>
                      <a:pt x="60769" y="24543"/>
                      <a:pt x="60662" y="23809"/>
                      <a:pt x="60429" y="23110"/>
                    </a:cubicBezTo>
                    <a:cubicBezTo>
                      <a:pt x="60160" y="22348"/>
                      <a:pt x="59766" y="21641"/>
                      <a:pt x="59246" y="21022"/>
                    </a:cubicBezTo>
                    <a:cubicBezTo>
                      <a:pt x="59667" y="20945"/>
                      <a:pt x="60090" y="20908"/>
                      <a:pt x="60510" y="20908"/>
                    </a:cubicBezTo>
                    <a:close/>
                    <a:moveTo>
                      <a:pt x="47505" y="20905"/>
                    </a:moveTo>
                    <a:cubicBezTo>
                      <a:pt x="47929" y="20905"/>
                      <a:pt x="48356" y="20943"/>
                      <a:pt x="48780" y="21022"/>
                    </a:cubicBezTo>
                    <a:cubicBezTo>
                      <a:pt x="48251" y="21641"/>
                      <a:pt x="47848" y="22348"/>
                      <a:pt x="47579" y="23119"/>
                    </a:cubicBezTo>
                    <a:lnTo>
                      <a:pt x="47597" y="23110"/>
                    </a:lnTo>
                    <a:lnTo>
                      <a:pt x="47597" y="23110"/>
                    </a:lnTo>
                    <a:cubicBezTo>
                      <a:pt x="47355" y="23809"/>
                      <a:pt x="47257" y="24544"/>
                      <a:pt x="47293" y="25287"/>
                    </a:cubicBezTo>
                    <a:cubicBezTo>
                      <a:pt x="46045" y="23977"/>
                      <a:pt x="44274" y="23146"/>
                      <a:pt x="42394" y="23146"/>
                    </a:cubicBezTo>
                    <a:cubicBezTo>
                      <a:pt x="42384" y="23146"/>
                      <a:pt x="42374" y="23146"/>
                      <a:pt x="42364" y="23146"/>
                    </a:cubicBezTo>
                    <a:cubicBezTo>
                      <a:pt x="43709" y="21706"/>
                      <a:pt x="45577" y="20905"/>
                      <a:pt x="47505" y="20905"/>
                    </a:cubicBezTo>
                    <a:close/>
                    <a:moveTo>
                      <a:pt x="107673" y="20708"/>
                    </a:moveTo>
                    <a:cubicBezTo>
                      <a:pt x="109600" y="20708"/>
                      <a:pt x="111466" y="21504"/>
                      <a:pt x="112812" y="22949"/>
                    </a:cubicBezTo>
                    <a:cubicBezTo>
                      <a:pt x="112802" y="22949"/>
                      <a:pt x="112793" y="22949"/>
                      <a:pt x="112783" y="22949"/>
                    </a:cubicBezTo>
                    <a:cubicBezTo>
                      <a:pt x="110787" y="22949"/>
                      <a:pt x="108908" y="23888"/>
                      <a:pt x="107659" y="25341"/>
                    </a:cubicBezTo>
                    <a:cubicBezTo>
                      <a:pt x="107785" y="23675"/>
                      <a:pt x="107184" y="22098"/>
                      <a:pt x="106136" y="20888"/>
                    </a:cubicBezTo>
                    <a:lnTo>
                      <a:pt x="106136" y="20879"/>
                    </a:lnTo>
                    <a:cubicBezTo>
                      <a:pt x="106647" y="20764"/>
                      <a:pt x="107162" y="20708"/>
                      <a:pt x="107673" y="20708"/>
                    </a:cubicBezTo>
                    <a:close/>
                    <a:moveTo>
                      <a:pt x="13652" y="21003"/>
                    </a:moveTo>
                    <a:cubicBezTo>
                      <a:pt x="15588" y="21003"/>
                      <a:pt x="17463" y="21806"/>
                      <a:pt x="18807" y="23253"/>
                    </a:cubicBezTo>
                    <a:cubicBezTo>
                      <a:pt x="18787" y="23253"/>
                      <a:pt x="18768" y="23253"/>
                      <a:pt x="18748" y="23253"/>
                    </a:cubicBezTo>
                    <a:cubicBezTo>
                      <a:pt x="16879" y="23253"/>
                      <a:pt x="15111" y="24092"/>
                      <a:pt x="13870" y="25395"/>
                    </a:cubicBezTo>
                    <a:cubicBezTo>
                      <a:pt x="13951" y="23809"/>
                      <a:pt x="13368" y="22313"/>
                      <a:pt x="12382" y="21130"/>
                    </a:cubicBezTo>
                    <a:lnTo>
                      <a:pt x="12374" y="21121"/>
                    </a:lnTo>
                    <a:cubicBezTo>
                      <a:pt x="12799" y="21042"/>
                      <a:pt x="13227" y="21003"/>
                      <a:pt x="13652" y="21003"/>
                    </a:cubicBezTo>
                    <a:close/>
                    <a:moveTo>
                      <a:pt x="23953" y="21003"/>
                    </a:moveTo>
                    <a:cubicBezTo>
                      <a:pt x="24378" y="21003"/>
                      <a:pt x="24806" y="21042"/>
                      <a:pt x="25232" y="21121"/>
                    </a:cubicBezTo>
                    <a:cubicBezTo>
                      <a:pt x="24237" y="22304"/>
                      <a:pt x="23655" y="23800"/>
                      <a:pt x="23744" y="25395"/>
                    </a:cubicBezTo>
                    <a:cubicBezTo>
                      <a:pt x="22494" y="24092"/>
                      <a:pt x="20726" y="23253"/>
                      <a:pt x="18866" y="23253"/>
                    </a:cubicBezTo>
                    <a:cubicBezTo>
                      <a:pt x="18846" y="23253"/>
                      <a:pt x="18827" y="23253"/>
                      <a:pt x="18807" y="23253"/>
                    </a:cubicBezTo>
                    <a:cubicBezTo>
                      <a:pt x="20144" y="21806"/>
                      <a:pt x="22018" y="21003"/>
                      <a:pt x="23953" y="21003"/>
                    </a:cubicBezTo>
                    <a:close/>
                    <a:moveTo>
                      <a:pt x="37173" y="20910"/>
                    </a:moveTo>
                    <a:cubicBezTo>
                      <a:pt x="39106" y="20910"/>
                      <a:pt x="40979" y="21706"/>
                      <a:pt x="42328" y="23155"/>
                    </a:cubicBezTo>
                    <a:cubicBezTo>
                      <a:pt x="42310" y="23155"/>
                      <a:pt x="42291" y="23155"/>
                      <a:pt x="42273" y="23155"/>
                    </a:cubicBezTo>
                    <a:cubicBezTo>
                      <a:pt x="40286" y="23155"/>
                      <a:pt x="38419" y="24100"/>
                      <a:pt x="37176" y="25538"/>
                    </a:cubicBezTo>
                    <a:cubicBezTo>
                      <a:pt x="37302" y="23881"/>
                      <a:pt x="36701" y="22304"/>
                      <a:pt x="35653" y="21076"/>
                    </a:cubicBezTo>
                    <a:cubicBezTo>
                      <a:pt x="36158" y="20965"/>
                      <a:pt x="36668" y="20910"/>
                      <a:pt x="37173" y="20910"/>
                    </a:cubicBezTo>
                    <a:close/>
                    <a:moveTo>
                      <a:pt x="124477" y="18862"/>
                    </a:moveTo>
                    <a:cubicBezTo>
                      <a:pt x="127059" y="18862"/>
                      <a:pt x="129640" y="20235"/>
                      <a:pt x="130536" y="22985"/>
                    </a:cubicBezTo>
                    <a:cubicBezTo>
                      <a:pt x="130751" y="23666"/>
                      <a:pt x="130867" y="24373"/>
                      <a:pt x="130867" y="25090"/>
                    </a:cubicBezTo>
                    <a:cubicBezTo>
                      <a:pt x="130388" y="24985"/>
                      <a:pt x="129906" y="24934"/>
                      <a:pt x="129426" y="24934"/>
                    </a:cubicBezTo>
                    <a:cubicBezTo>
                      <a:pt x="127574" y="24934"/>
                      <a:pt x="125776" y="25700"/>
                      <a:pt x="124487" y="27089"/>
                    </a:cubicBezTo>
                    <a:cubicBezTo>
                      <a:pt x="123206" y="25709"/>
                      <a:pt x="121414" y="24929"/>
                      <a:pt x="119532" y="24929"/>
                    </a:cubicBezTo>
                    <a:cubicBezTo>
                      <a:pt x="119048" y="24929"/>
                      <a:pt x="118564" y="24983"/>
                      <a:pt x="118089" y="25090"/>
                    </a:cubicBezTo>
                    <a:cubicBezTo>
                      <a:pt x="118089" y="24373"/>
                      <a:pt x="118197" y="23666"/>
                      <a:pt x="118412" y="22985"/>
                    </a:cubicBezTo>
                    <a:cubicBezTo>
                      <a:pt x="119308" y="20237"/>
                      <a:pt x="121893" y="18862"/>
                      <a:pt x="124477" y="18862"/>
                    </a:cubicBezTo>
                    <a:close/>
                    <a:moveTo>
                      <a:pt x="77632" y="18956"/>
                    </a:moveTo>
                    <a:cubicBezTo>
                      <a:pt x="80806" y="18956"/>
                      <a:pt x="83981" y="21032"/>
                      <a:pt x="84022" y="25189"/>
                    </a:cubicBezTo>
                    <a:cubicBezTo>
                      <a:pt x="83548" y="25087"/>
                      <a:pt x="83071" y="25037"/>
                      <a:pt x="82597" y="25037"/>
                    </a:cubicBezTo>
                    <a:cubicBezTo>
                      <a:pt x="80739" y="25037"/>
                      <a:pt x="78934" y="25804"/>
                      <a:pt x="77642" y="27196"/>
                    </a:cubicBezTo>
                    <a:cubicBezTo>
                      <a:pt x="76360" y="25816"/>
                      <a:pt x="74568" y="25037"/>
                      <a:pt x="72687" y="25037"/>
                    </a:cubicBezTo>
                    <a:cubicBezTo>
                      <a:pt x="72203" y="25037"/>
                      <a:pt x="71719" y="25090"/>
                      <a:pt x="71244" y="25189"/>
                    </a:cubicBezTo>
                    <a:cubicBezTo>
                      <a:pt x="71280" y="21035"/>
                      <a:pt x="74456" y="18956"/>
                      <a:pt x="77632" y="18956"/>
                    </a:cubicBezTo>
                    <a:close/>
                    <a:moveTo>
                      <a:pt x="100947" y="18956"/>
                    </a:moveTo>
                    <a:cubicBezTo>
                      <a:pt x="104121" y="18956"/>
                      <a:pt x="107295" y="21032"/>
                      <a:pt x="107337" y="25187"/>
                    </a:cubicBezTo>
                    <a:lnTo>
                      <a:pt x="107337" y="25187"/>
                    </a:lnTo>
                    <a:cubicBezTo>
                      <a:pt x="106865" y="25086"/>
                      <a:pt x="106389" y="25037"/>
                      <a:pt x="105917" y="25037"/>
                    </a:cubicBezTo>
                    <a:cubicBezTo>
                      <a:pt x="104054" y="25037"/>
                      <a:pt x="102249" y="25804"/>
                      <a:pt x="100957" y="27196"/>
                    </a:cubicBezTo>
                    <a:cubicBezTo>
                      <a:pt x="99676" y="25816"/>
                      <a:pt x="97883" y="25037"/>
                      <a:pt x="96002" y="25037"/>
                    </a:cubicBezTo>
                    <a:cubicBezTo>
                      <a:pt x="95518" y="25037"/>
                      <a:pt x="95034" y="25090"/>
                      <a:pt x="94559" y="25189"/>
                    </a:cubicBezTo>
                    <a:cubicBezTo>
                      <a:pt x="94595" y="21035"/>
                      <a:pt x="97771" y="18956"/>
                      <a:pt x="100947" y="18956"/>
                    </a:cubicBezTo>
                    <a:close/>
                    <a:moveTo>
                      <a:pt x="53993" y="19061"/>
                    </a:moveTo>
                    <a:cubicBezTo>
                      <a:pt x="56574" y="19061"/>
                      <a:pt x="59156" y="20434"/>
                      <a:pt x="60052" y="23182"/>
                    </a:cubicBezTo>
                    <a:lnTo>
                      <a:pt x="60070" y="23173"/>
                    </a:lnTo>
                    <a:cubicBezTo>
                      <a:pt x="60285" y="23854"/>
                      <a:pt x="60393" y="24562"/>
                      <a:pt x="60402" y="25278"/>
                    </a:cubicBezTo>
                    <a:cubicBezTo>
                      <a:pt x="59927" y="25177"/>
                      <a:pt x="59448" y="25127"/>
                      <a:pt x="58973" y="25127"/>
                    </a:cubicBezTo>
                    <a:cubicBezTo>
                      <a:pt x="57110" y="25127"/>
                      <a:pt x="55305" y="25893"/>
                      <a:pt x="54013" y="27286"/>
                    </a:cubicBezTo>
                    <a:cubicBezTo>
                      <a:pt x="52732" y="25906"/>
                      <a:pt x="50939" y="25126"/>
                      <a:pt x="49058" y="25126"/>
                    </a:cubicBezTo>
                    <a:cubicBezTo>
                      <a:pt x="48574" y="25126"/>
                      <a:pt x="48090" y="25171"/>
                      <a:pt x="47615" y="25278"/>
                    </a:cubicBezTo>
                    <a:cubicBezTo>
                      <a:pt x="47615" y="24562"/>
                      <a:pt x="47732" y="23854"/>
                      <a:pt x="47947" y="23173"/>
                    </a:cubicBezTo>
                    <a:cubicBezTo>
                      <a:pt x="48838" y="20432"/>
                      <a:pt x="51415" y="19061"/>
                      <a:pt x="53993" y="19061"/>
                    </a:cubicBezTo>
                    <a:close/>
                    <a:moveTo>
                      <a:pt x="7148" y="19155"/>
                    </a:moveTo>
                    <a:cubicBezTo>
                      <a:pt x="10323" y="19155"/>
                      <a:pt x="13498" y="21234"/>
                      <a:pt x="13538" y="25395"/>
                    </a:cubicBezTo>
                    <a:cubicBezTo>
                      <a:pt x="13060" y="25290"/>
                      <a:pt x="12577" y="25239"/>
                      <a:pt x="12098" y="25239"/>
                    </a:cubicBezTo>
                    <a:cubicBezTo>
                      <a:pt x="10244" y="25239"/>
                      <a:pt x="8445" y="26005"/>
                      <a:pt x="7150" y="27393"/>
                    </a:cubicBezTo>
                    <a:cubicBezTo>
                      <a:pt x="5868" y="26013"/>
                      <a:pt x="4076" y="25234"/>
                      <a:pt x="2194" y="25234"/>
                    </a:cubicBezTo>
                    <a:cubicBezTo>
                      <a:pt x="1711" y="25234"/>
                      <a:pt x="1227" y="25287"/>
                      <a:pt x="752" y="25395"/>
                    </a:cubicBezTo>
                    <a:cubicBezTo>
                      <a:pt x="792" y="21236"/>
                      <a:pt x="3970" y="19155"/>
                      <a:pt x="7148" y="19155"/>
                    </a:cubicBezTo>
                    <a:close/>
                    <a:moveTo>
                      <a:pt x="30463" y="19158"/>
                    </a:moveTo>
                    <a:cubicBezTo>
                      <a:pt x="33636" y="19158"/>
                      <a:pt x="36811" y="21236"/>
                      <a:pt x="36854" y="25391"/>
                    </a:cubicBezTo>
                    <a:lnTo>
                      <a:pt x="36854" y="25391"/>
                    </a:lnTo>
                    <a:cubicBezTo>
                      <a:pt x="36379" y="25289"/>
                      <a:pt x="35901" y="25239"/>
                      <a:pt x="35426" y="25239"/>
                    </a:cubicBezTo>
                    <a:cubicBezTo>
                      <a:pt x="33569" y="25239"/>
                      <a:pt x="31771" y="26005"/>
                      <a:pt x="30483" y="27393"/>
                    </a:cubicBezTo>
                    <a:cubicBezTo>
                      <a:pt x="29201" y="26022"/>
                      <a:pt x="27409" y="25234"/>
                      <a:pt x="25528" y="25234"/>
                    </a:cubicBezTo>
                    <a:cubicBezTo>
                      <a:pt x="25044" y="25234"/>
                      <a:pt x="24560" y="25287"/>
                      <a:pt x="24085" y="25395"/>
                    </a:cubicBezTo>
                    <a:cubicBezTo>
                      <a:pt x="24116" y="21237"/>
                      <a:pt x="27288" y="19158"/>
                      <a:pt x="30463" y="19158"/>
                    </a:cubicBezTo>
                    <a:close/>
                    <a:moveTo>
                      <a:pt x="129616" y="25309"/>
                    </a:moveTo>
                    <a:cubicBezTo>
                      <a:pt x="130046" y="25309"/>
                      <a:pt x="130480" y="25349"/>
                      <a:pt x="130912" y="25431"/>
                    </a:cubicBezTo>
                    <a:cubicBezTo>
                      <a:pt x="129908" y="26605"/>
                      <a:pt x="129326" y="28110"/>
                      <a:pt x="129415" y="29696"/>
                    </a:cubicBezTo>
                    <a:lnTo>
                      <a:pt x="129415" y="29705"/>
                    </a:lnTo>
                    <a:cubicBezTo>
                      <a:pt x="128174" y="28393"/>
                      <a:pt x="126407" y="27563"/>
                      <a:pt x="124538" y="27563"/>
                    </a:cubicBezTo>
                    <a:cubicBezTo>
                      <a:pt x="124518" y="27563"/>
                      <a:pt x="124498" y="27563"/>
                      <a:pt x="124478" y="27563"/>
                    </a:cubicBezTo>
                    <a:cubicBezTo>
                      <a:pt x="124459" y="27563"/>
                      <a:pt x="124439" y="27563"/>
                      <a:pt x="124419" y="27563"/>
                    </a:cubicBezTo>
                    <a:cubicBezTo>
                      <a:pt x="122559" y="27563"/>
                      <a:pt x="120791" y="28402"/>
                      <a:pt x="119550" y="29705"/>
                    </a:cubicBezTo>
                    <a:cubicBezTo>
                      <a:pt x="119631" y="28110"/>
                      <a:pt x="119048" y="26605"/>
                      <a:pt x="118054" y="25431"/>
                    </a:cubicBezTo>
                    <a:cubicBezTo>
                      <a:pt x="118485" y="25349"/>
                      <a:pt x="118919" y="25309"/>
                      <a:pt x="119350" y="25309"/>
                    </a:cubicBezTo>
                    <a:cubicBezTo>
                      <a:pt x="121279" y="25309"/>
                      <a:pt x="123147" y="26111"/>
                      <a:pt x="124487" y="27554"/>
                    </a:cubicBezTo>
                    <a:cubicBezTo>
                      <a:pt x="125820" y="26111"/>
                      <a:pt x="127687" y="25309"/>
                      <a:pt x="129616" y="25309"/>
                    </a:cubicBezTo>
                    <a:close/>
                    <a:moveTo>
                      <a:pt x="48849" y="25510"/>
                    </a:moveTo>
                    <a:cubicBezTo>
                      <a:pt x="50784" y="25510"/>
                      <a:pt x="52659" y="26313"/>
                      <a:pt x="54004" y="27760"/>
                    </a:cubicBezTo>
                    <a:lnTo>
                      <a:pt x="54004" y="27760"/>
                    </a:lnTo>
                    <a:cubicBezTo>
                      <a:pt x="54001" y="27760"/>
                      <a:pt x="53998" y="27761"/>
                      <a:pt x="53995" y="27761"/>
                    </a:cubicBezTo>
                    <a:cubicBezTo>
                      <a:pt x="53975" y="27760"/>
                      <a:pt x="53956" y="27760"/>
                      <a:pt x="53936" y="27760"/>
                    </a:cubicBezTo>
                    <a:cubicBezTo>
                      <a:pt x="52067" y="27760"/>
                      <a:pt x="50308" y="28599"/>
                      <a:pt x="49058" y="29902"/>
                    </a:cubicBezTo>
                    <a:cubicBezTo>
                      <a:pt x="49138" y="28307"/>
                      <a:pt x="48565" y="26811"/>
                      <a:pt x="47561" y="25628"/>
                    </a:cubicBezTo>
                    <a:lnTo>
                      <a:pt x="47570" y="25628"/>
                    </a:lnTo>
                    <a:cubicBezTo>
                      <a:pt x="47996" y="25549"/>
                      <a:pt x="48424" y="25510"/>
                      <a:pt x="48849" y="25510"/>
                    </a:cubicBezTo>
                    <a:close/>
                    <a:moveTo>
                      <a:pt x="59145" y="25510"/>
                    </a:moveTo>
                    <a:cubicBezTo>
                      <a:pt x="59569" y="25510"/>
                      <a:pt x="59996" y="25549"/>
                      <a:pt x="60420" y="25628"/>
                    </a:cubicBezTo>
                    <a:cubicBezTo>
                      <a:pt x="59434" y="26811"/>
                      <a:pt x="58852" y="28307"/>
                      <a:pt x="58932" y="29902"/>
                    </a:cubicBezTo>
                    <a:cubicBezTo>
                      <a:pt x="57691" y="28599"/>
                      <a:pt x="55923" y="27760"/>
                      <a:pt x="54054" y="27760"/>
                    </a:cubicBezTo>
                    <a:cubicBezTo>
                      <a:pt x="54037" y="27760"/>
                      <a:pt x="54021" y="27760"/>
                      <a:pt x="54004" y="27760"/>
                    </a:cubicBezTo>
                    <a:lnTo>
                      <a:pt x="54004" y="27760"/>
                    </a:lnTo>
                    <a:cubicBezTo>
                      <a:pt x="55341" y="26313"/>
                      <a:pt x="57215" y="25510"/>
                      <a:pt x="59145" y="25510"/>
                    </a:cubicBezTo>
                    <a:close/>
                    <a:moveTo>
                      <a:pt x="25317" y="25617"/>
                    </a:moveTo>
                    <a:cubicBezTo>
                      <a:pt x="27250" y="25617"/>
                      <a:pt x="29122" y="26414"/>
                      <a:pt x="30465" y="27859"/>
                    </a:cubicBezTo>
                    <a:cubicBezTo>
                      <a:pt x="30445" y="27859"/>
                      <a:pt x="30425" y="27859"/>
                      <a:pt x="30406" y="27859"/>
                    </a:cubicBezTo>
                    <a:cubicBezTo>
                      <a:pt x="28537" y="27859"/>
                      <a:pt x="26769" y="28697"/>
                      <a:pt x="25528" y="30001"/>
                    </a:cubicBezTo>
                    <a:cubicBezTo>
                      <a:pt x="25608" y="28415"/>
                      <a:pt x="25026" y="26909"/>
                      <a:pt x="24031" y="25735"/>
                    </a:cubicBezTo>
                    <a:cubicBezTo>
                      <a:pt x="24460" y="25656"/>
                      <a:pt x="24890" y="25617"/>
                      <a:pt x="25317" y="25617"/>
                    </a:cubicBezTo>
                    <a:close/>
                    <a:moveTo>
                      <a:pt x="106136" y="30079"/>
                    </a:moveTo>
                    <a:cubicBezTo>
                      <a:pt x="106135" y="30079"/>
                      <a:pt x="106135" y="30080"/>
                      <a:pt x="106134" y="30080"/>
                    </a:cubicBezTo>
                    <a:lnTo>
                      <a:pt x="106134" y="30080"/>
                    </a:lnTo>
                    <a:lnTo>
                      <a:pt x="106136" y="30081"/>
                    </a:lnTo>
                    <a:cubicBezTo>
                      <a:pt x="106136" y="30081"/>
                      <a:pt x="106136" y="30080"/>
                      <a:pt x="106136" y="30079"/>
                    </a:cubicBezTo>
                    <a:close/>
                    <a:moveTo>
                      <a:pt x="70806" y="20919"/>
                    </a:moveTo>
                    <a:cubicBezTo>
                      <a:pt x="71297" y="20919"/>
                      <a:pt x="71792" y="20971"/>
                      <a:pt x="72283" y="21076"/>
                    </a:cubicBezTo>
                    <a:cubicBezTo>
                      <a:pt x="71289" y="22322"/>
                      <a:pt x="70742" y="23908"/>
                      <a:pt x="70939" y="25574"/>
                    </a:cubicBezTo>
                    <a:cubicBezTo>
                      <a:pt x="71446" y="25463"/>
                      <a:pt x="71957" y="25408"/>
                      <a:pt x="72464" y="25408"/>
                    </a:cubicBezTo>
                    <a:cubicBezTo>
                      <a:pt x="74404" y="25408"/>
                      <a:pt x="76283" y="26206"/>
                      <a:pt x="77633" y="27662"/>
                    </a:cubicBezTo>
                    <a:cubicBezTo>
                      <a:pt x="78968" y="26216"/>
                      <a:pt x="80838" y="25420"/>
                      <a:pt x="82771" y="25420"/>
                    </a:cubicBezTo>
                    <a:cubicBezTo>
                      <a:pt x="83199" y="25420"/>
                      <a:pt x="83629" y="25459"/>
                      <a:pt x="84057" y="25538"/>
                    </a:cubicBezTo>
                    <a:cubicBezTo>
                      <a:pt x="83063" y="26721"/>
                      <a:pt x="82480" y="28218"/>
                      <a:pt x="82570" y="29813"/>
                    </a:cubicBezTo>
                    <a:cubicBezTo>
                      <a:pt x="81320" y="28509"/>
                      <a:pt x="79561" y="27671"/>
                      <a:pt x="77692" y="27671"/>
                    </a:cubicBezTo>
                    <a:cubicBezTo>
                      <a:pt x="77672" y="27671"/>
                      <a:pt x="77653" y="27671"/>
                      <a:pt x="77633" y="27671"/>
                    </a:cubicBezTo>
                    <a:cubicBezTo>
                      <a:pt x="77615" y="27671"/>
                      <a:pt x="77597" y="27671"/>
                      <a:pt x="77578" y="27671"/>
                    </a:cubicBezTo>
                    <a:cubicBezTo>
                      <a:pt x="75520" y="27671"/>
                      <a:pt x="73598" y="28679"/>
                      <a:pt x="72346" y="30207"/>
                    </a:cubicBezTo>
                    <a:cubicBezTo>
                      <a:pt x="72748" y="26485"/>
                      <a:pt x="69425" y="23164"/>
                      <a:pt x="65706" y="23164"/>
                    </a:cubicBezTo>
                    <a:cubicBezTo>
                      <a:pt x="65691" y="23164"/>
                      <a:pt x="65677" y="23164"/>
                      <a:pt x="65662" y="23164"/>
                    </a:cubicBezTo>
                    <a:cubicBezTo>
                      <a:pt x="67004" y="21714"/>
                      <a:pt x="68876" y="20919"/>
                      <a:pt x="70806" y="20919"/>
                    </a:cubicBezTo>
                    <a:close/>
                    <a:moveTo>
                      <a:pt x="35617" y="25606"/>
                    </a:moveTo>
                    <a:cubicBezTo>
                      <a:pt x="36076" y="25606"/>
                      <a:pt x="36538" y="25652"/>
                      <a:pt x="36997" y="25744"/>
                    </a:cubicBezTo>
                    <a:cubicBezTo>
                      <a:pt x="35993" y="26999"/>
                      <a:pt x="35447" y="28594"/>
                      <a:pt x="35644" y="30269"/>
                    </a:cubicBezTo>
                    <a:cubicBezTo>
                      <a:pt x="34392" y="28813"/>
                      <a:pt x="32516" y="27859"/>
                      <a:pt x="30520" y="27859"/>
                    </a:cubicBezTo>
                    <a:cubicBezTo>
                      <a:pt x="30502" y="27859"/>
                      <a:pt x="30483" y="27859"/>
                      <a:pt x="30465" y="27859"/>
                    </a:cubicBezTo>
                    <a:cubicBezTo>
                      <a:pt x="31804" y="26411"/>
                      <a:pt x="33682" y="25606"/>
                      <a:pt x="35617" y="25606"/>
                    </a:cubicBezTo>
                    <a:close/>
                    <a:moveTo>
                      <a:pt x="112816" y="23451"/>
                    </a:moveTo>
                    <a:cubicBezTo>
                      <a:pt x="115993" y="23451"/>
                      <a:pt x="119169" y="25529"/>
                      <a:pt x="119209" y="29687"/>
                    </a:cubicBezTo>
                    <a:cubicBezTo>
                      <a:pt x="118736" y="29585"/>
                      <a:pt x="118259" y="29535"/>
                      <a:pt x="117784" y="29535"/>
                    </a:cubicBezTo>
                    <a:cubicBezTo>
                      <a:pt x="115923" y="29535"/>
                      <a:pt x="114113" y="30302"/>
                      <a:pt x="112821" y="31694"/>
                    </a:cubicBezTo>
                    <a:cubicBezTo>
                      <a:pt x="111539" y="30314"/>
                      <a:pt x="109747" y="29535"/>
                      <a:pt x="107865" y="29535"/>
                    </a:cubicBezTo>
                    <a:cubicBezTo>
                      <a:pt x="107382" y="29535"/>
                      <a:pt x="106898" y="29588"/>
                      <a:pt x="106423" y="29687"/>
                    </a:cubicBezTo>
                    <a:cubicBezTo>
                      <a:pt x="106463" y="25529"/>
                      <a:pt x="109640" y="23451"/>
                      <a:pt x="112816" y="23451"/>
                    </a:cubicBezTo>
                    <a:close/>
                    <a:moveTo>
                      <a:pt x="136139" y="23455"/>
                    </a:moveTo>
                    <a:cubicBezTo>
                      <a:pt x="139311" y="23455"/>
                      <a:pt x="142484" y="25532"/>
                      <a:pt x="142525" y="29687"/>
                    </a:cubicBezTo>
                    <a:lnTo>
                      <a:pt x="142534" y="29696"/>
                    </a:lnTo>
                    <a:cubicBezTo>
                      <a:pt x="142055" y="29591"/>
                      <a:pt x="141572" y="29540"/>
                      <a:pt x="141093" y="29540"/>
                    </a:cubicBezTo>
                    <a:cubicBezTo>
                      <a:pt x="139240" y="29540"/>
                      <a:pt x="137441" y="30306"/>
                      <a:pt x="136145" y="31694"/>
                    </a:cubicBezTo>
                    <a:cubicBezTo>
                      <a:pt x="134872" y="30323"/>
                      <a:pt x="133071" y="29535"/>
                      <a:pt x="131199" y="29535"/>
                    </a:cubicBezTo>
                    <a:cubicBezTo>
                      <a:pt x="130715" y="29535"/>
                      <a:pt x="130231" y="29588"/>
                      <a:pt x="129756" y="29696"/>
                    </a:cubicBezTo>
                    <a:cubicBezTo>
                      <a:pt x="129787" y="25536"/>
                      <a:pt x="132963" y="23455"/>
                      <a:pt x="136139" y="23455"/>
                    </a:cubicBezTo>
                    <a:close/>
                    <a:moveTo>
                      <a:pt x="89290" y="23558"/>
                    </a:moveTo>
                    <a:cubicBezTo>
                      <a:pt x="92466" y="23558"/>
                      <a:pt x="95642" y="25636"/>
                      <a:pt x="95679" y="29793"/>
                    </a:cubicBezTo>
                    <a:lnTo>
                      <a:pt x="95679" y="29793"/>
                    </a:lnTo>
                    <a:cubicBezTo>
                      <a:pt x="95207" y="29692"/>
                      <a:pt x="94732" y="29643"/>
                      <a:pt x="94260" y="29643"/>
                    </a:cubicBezTo>
                    <a:cubicBezTo>
                      <a:pt x="92399" y="29643"/>
                      <a:pt x="90599" y="30409"/>
                      <a:pt x="89299" y="31802"/>
                    </a:cubicBezTo>
                    <a:cubicBezTo>
                      <a:pt x="88018" y="30422"/>
                      <a:pt x="86226" y="29642"/>
                      <a:pt x="84344" y="29642"/>
                    </a:cubicBezTo>
                    <a:cubicBezTo>
                      <a:pt x="83860" y="29642"/>
                      <a:pt x="83376" y="29696"/>
                      <a:pt x="82902" y="29795"/>
                    </a:cubicBezTo>
                    <a:cubicBezTo>
                      <a:pt x="82937" y="25637"/>
                      <a:pt x="86114" y="23558"/>
                      <a:pt x="89290" y="23558"/>
                    </a:cubicBezTo>
                    <a:close/>
                    <a:moveTo>
                      <a:pt x="65666" y="23648"/>
                    </a:moveTo>
                    <a:cubicBezTo>
                      <a:pt x="68843" y="23648"/>
                      <a:pt x="72019" y="25727"/>
                      <a:pt x="72059" y="29884"/>
                    </a:cubicBezTo>
                    <a:cubicBezTo>
                      <a:pt x="71580" y="29779"/>
                      <a:pt x="71096" y="29728"/>
                      <a:pt x="70615" y="29728"/>
                    </a:cubicBezTo>
                    <a:cubicBezTo>
                      <a:pt x="68761" y="29728"/>
                      <a:pt x="66961" y="30492"/>
                      <a:pt x="65666" y="31886"/>
                    </a:cubicBezTo>
                    <a:lnTo>
                      <a:pt x="65666" y="31886"/>
                    </a:lnTo>
                    <a:cubicBezTo>
                      <a:pt x="64392" y="30517"/>
                      <a:pt x="62615" y="29732"/>
                      <a:pt x="60747" y="29732"/>
                    </a:cubicBezTo>
                    <a:cubicBezTo>
                      <a:pt x="60737" y="29732"/>
                      <a:pt x="60726" y="29732"/>
                      <a:pt x="60715" y="29732"/>
                    </a:cubicBezTo>
                    <a:cubicBezTo>
                      <a:pt x="60231" y="29732"/>
                      <a:pt x="59748" y="29777"/>
                      <a:pt x="59273" y="29884"/>
                    </a:cubicBezTo>
                    <a:cubicBezTo>
                      <a:pt x="59313" y="25727"/>
                      <a:pt x="62490" y="23648"/>
                      <a:pt x="65666" y="23648"/>
                    </a:cubicBezTo>
                    <a:close/>
                    <a:moveTo>
                      <a:pt x="42333" y="23656"/>
                    </a:moveTo>
                    <a:cubicBezTo>
                      <a:pt x="45505" y="23656"/>
                      <a:pt x="48680" y="25731"/>
                      <a:pt x="48726" y="29882"/>
                    </a:cubicBezTo>
                    <a:lnTo>
                      <a:pt x="48726" y="29882"/>
                    </a:lnTo>
                    <a:cubicBezTo>
                      <a:pt x="48256" y="29782"/>
                      <a:pt x="47782" y="29732"/>
                      <a:pt x="47311" y="29732"/>
                    </a:cubicBezTo>
                    <a:cubicBezTo>
                      <a:pt x="45452" y="29732"/>
                      <a:pt x="43648" y="30499"/>
                      <a:pt x="42355" y="31891"/>
                    </a:cubicBezTo>
                    <a:cubicBezTo>
                      <a:pt x="41074" y="30511"/>
                      <a:pt x="39282" y="29732"/>
                      <a:pt x="37400" y="29732"/>
                    </a:cubicBezTo>
                    <a:cubicBezTo>
                      <a:pt x="36916" y="29732"/>
                      <a:pt x="36432" y="29777"/>
                      <a:pt x="35958" y="29884"/>
                    </a:cubicBezTo>
                    <a:cubicBezTo>
                      <a:pt x="35989" y="25732"/>
                      <a:pt x="39159" y="23656"/>
                      <a:pt x="42333" y="23656"/>
                    </a:cubicBezTo>
                    <a:close/>
                    <a:moveTo>
                      <a:pt x="18806" y="23760"/>
                    </a:moveTo>
                    <a:cubicBezTo>
                      <a:pt x="21979" y="23760"/>
                      <a:pt x="25151" y="25836"/>
                      <a:pt x="25196" y="29992"/>
                    </a:cubicBezTo>
                    <a:lnTo>
                      <a:pt x="25196" y="29992"/>
                    </a:lnTo>
                    <a:cubicBezTo>
                      <a:pt x="24718" y="29887"/>
                      <a:pt x="24235" y="29836"/>
                      <a:pt x="23756" y="29836"/>
                    </a:cubicBezTo>
                    <a:cubicBezTo>
                      <a:pt x="21903" y="29836"/>
                      <a:pt x="20103" y="30603"/>
                      <a:pt x="18807" y="31999"/>
                    </a:cubicBezTo>
                    <a:cubicBezTo>
                      <a:pt x="17526" y="30619"/>
                      <a:pt x="15734" y="29839"/>
                      <a:pt x="13852" y="29839"/>
                    </a:cubicBezTo>
                    <a:cubicBezTo>
                      <a:pt x="13368" y="29839"/>
                      <a:pt x="12884" y="29893"/>
                      <a:pt x="12409" y="29992"/>
                    </a:cubicBezTo>
                    <a:cubicBezTo>
                      <a:pt x="12454" y="25839"/>
                      <a:pt x="15631" y="23760"/>
                      <a:pt x="18806" y="23760"/>
                    </a:cubicBezTo>
                    <a:close/>
                    <a:moveTo>
                      <a:pt x="117960" y="29918"/>
                    </a:moveTo>
                    <a:cubicBezTo>
                      <a:pt x="118387" y="29918"/>
                      <a:pt x="118817" y="29957"/>
                      <a:pt x="119245" y="30037"/>
                    </a:cubicBezTo>
                    <a:cubicBezTo>
                      <a:pt x="118251" y="31210"/>
                      <a:pt x="117668" y="32716"/>
                      <a:pt x="117758" y="34302"/>
                    </a:cubicBezTo>
                    <a:cubicBezTo>
                      <a:pt x="116514" y="33005"/>
                      <a:pt x="114758" y="32168"/>
                      <a:pt x="112908" y="32168"/>
                    </a:cubicBezTo>
                    <a:cubicBezTo>
                      <a:pt x="112879" y="32168"/>
                      <a:pt x="112850" y="32169"/>
                      <a:pt x="112821" y="32169"/>
                    </a:cubicBezTo>
                    <a:cubicBezTo>
                      <a:pt x="114156" y="30716"/>
                      <a:pt x="116027" y="29918"/>
                      <a:pt x="117960" y="29918"/>
                    </a:cubicBezTo>
                    <a:close/>
                    <a:moveTo>
                      <a:pt x="84139" y="30021"/>
                    </a:moveTo>
                    <a:cubicBezTo>
                      <a:pt x="86073" y="30021"/>
                      <a:pt x="87951" y="30818"/>
                      <a:pt x="89290" y="32268"/>
                    </a:cubicBezTo>
                    <a:lnTo>
                      <a:pt x="89290" y="32268"/>
                    </a:lnTo>
                    <a:cubicBezTo>
                      <a:pt x="89274" y="32267"/>
                      <a:pt x="89257" y="32267"/>
                      <a:pt x="89240" y="32267"/>
                    </a:cubicBezTo>
                    <a:cubicBezTo>
                      <a:pt x="87371" y="32267"/>
                      <a:pt x="85603" y="33106"/>
                      <a:pt x="84362" y="34409"/>
                    </a:cubicBezTo>
                    <a:cubicBezTo>
                      <a:pt x="84443" y="32814"/>
                      <a:pt x="83860" y="31318"/>
                      <a:pt x="82875" y="30135"/>
                    </a:cubicBezTo>
                    <a:cubicBezTo>
                      <a:pt x="83295" y="30058"/>
                      <a:pt x="83719" y="30021"/>
                      <a:pt x="84139" y="30021"/>
                    </a:cubicBezTo>
                    <a:close/>
                    <a:moveTo>
                      <a:pt x="94446" y="30017"/>
                    </a:moveTo>
                    <a:cubicBezTo>
                      <a:pt x="94870" y="30017"/>
                      <a:pt x="95298" y="30056"/>
                      <a:pt x="95724" y="30135"/>
                    </a:cubicBezTo>
                    <a:cubicBezTo>
                      <a:pt x="94729" y="31318"/>
                      <a:pt x="94147" y="32814"/>
                      <a:pt x="94237" y="34409"/>
                    </a:cubicBezTo>
                    <a:cubicBezTo>
                      <a:pt x="92986" y="33106"/>
                      <a:pt x="91227" y="32267"/>
                      <a:pt x="89359" y="32267"/>
                    </a:cubicBezTo>
                    <a:cubicBezTo>
                      <a:pt x="89339" y="32267"/>
                      <a:pt x="89319" y="32267"/>
                      <a:pt x="89299" y="32268"/>
                    </a:cubicBezTo>
                    <a:cubicBezTo>
                      <a:pt x="90637" y="30820"/>
                      <a:pt x="92510" y="30017"/>
                      <a:pt x="94446" y="30017"/>
                    </a:cubicBezTo>
                    <a:close/>
                    <a:moveTo>
                      <a:pt x="47502" y="30107"/>
                    </a:moveTo>
                    <a:cubicBezTo>
                      <a:pt x="47926" y="30107"/>
                      <a:pt x="48354" y="30146"/>
                      <a:pt x="48780" y="30225"/>
                    </a:cubicBezTo>
                    <a:cubicBezTo>
                      <a:pt x="47785" y="31407"/>
                      <a:pt x="47203" y="32913"/>
                      <a:pt x="47284" y="34499"/>
                    </a:cubicBezTo>
                    <a:cubicBezTo>
                      <a:pt x="46042" y="33196"/>
                      <a:pt x="44275" y="32366"/>
                      <a:pt x="42406" y="32366"/>
                    </a:cubicBezTo>
                    <a:cubicBezTo>
                      <a:pt x="42386" y="32366"/>
                      <a:pt x="42366" y="32366"/>
                      <a:pt x="42346" y="32366"/>
                    </a:cubicBezTo>
                    <a:cubicBezTo>
                      <a:pt x="42343" y="32366"/>
                      <a:pt x="42341" y="32366"/>
                      <a:pt x="42338" y="32366"/>
                    </a:cubicBezTo>
                    <a:lnTo>
                      <a:pt x="42338" y="32366"/>
                    </a:lnTo>
                    <a:lnTo>
                      <a:pt x="42355" y="32357"/>
                    </a:lnTo>
                    <a:cubicBezTo>
                      <a:pt x="43693" y="30910"/>
                      <a:pt x="45566" y="30107"/>
                      <a:pt x="47502" y="30107"/>
                    </a:cubicBezTo>
                    <a:close/>
                    <a:moveTo>
                      <a:pt x="106100" y="25400"/>
                    </a:moveTo>
                    <a:cubicBezTo>
                      <a:pt x="106559" y="25400"/>
                      <a:pt x="107021" y="25446"/>
                      <a:pt x="107480" y="25538"/>
                    </a:cubicBezTo>
                    <a:cubicBezTo>
                      <a:pt x="106477" y="26801"/>
                      <a:pt x="105930" y="28404"/>
                      <a:pt x="106136" y="30079"/>
                    </a:cubicBezTo>
                    <a:lnTo>
                      <a:pt x="106136" y="30079"/>
                    </a:lnTo>
                    <a:cubicBezTo>
                      <a:pt x="106645" y="29966"/>
                      <a:pt x="107158" y="29911"/>
                      <a:pt x="107667" y="29911"/>
                    </a:cubicBezTo>
                    <a:cubicBezTo>
                      <a:pt x="109601" y="29911"/>
                      <a:pt x="111474" y="30709"/>
                      <a:pt x="112821" y="32169"/>
                    </a:cubicBezTo>
                    <a:cubicBezTo>
                      <a:pt x="112793" y="32169"/>
                      <a:pt x="112765" y="32169"/>
                      <a:pt x="112738" y="32169"/>
                    </a:cubicBezTo>
                    <a:cubicBezTo>
                      <a:pt x="110761" y="32169"/>
                      <a:pt x="108905" y="33112"/>
                      <a:pt x="107659" y="34553"/>
                    </a:cubicBezTo>
                    <a:cubicBezTo>
                      <a:pt x="107785" y="32886"/>
                      <a:pt x="107175" y="31300"/>
                      <a:pt x="106127" y="30081"/>
                    </a:cubicBezTo>
                    <a:cubicBezTo>
                      <a:pt x="106130" y="30081"/>
                      <a:pt x="106132" y="30080"/>
                      <a:pt x="106134" y="30080"/>
                    </a:cubicBezTo>
                    <a:lnTo>
                      <a:pt x="106134" y="30080"/>
                    </a:lnTo>
                    <a:lnTo>
                      <a:pt x="106127" y="30072"/>
                    </a:lnTo>
                    <a:cubicBezTo>
                      <a:pt x="104875" y="28616"/>
                      <a:pt x="102990" y="27662"/>
                      <a:pt x="100995" y="27662"/>
                    </a:cubicBezTo>
                    <a:cubicBezTo>
                      <a:pt x="100976" y="27662"/>
                      <a:pt x="100958" y="27662"/>
                      <a:pt x="100939" y="27662"/>
                    </a:cubicBezTo>
                    <a:cubicBezTo>
                      <a:pt x="100919" y="27662"/>
                      <a:pt x="100900" y="27662"/>
                      <a:pt x="100880" y="27662"/>
                    </a:cubicBezTo>
                    <a:cubicBezTo>
                      <a:pt x="99020" y="27662"/>
                      <a:pt x="97252" y="28500"/>
                      <a:pt x="96011" y="29804"/>
                    </a:cubicBezTo>
                    <a:cubicBezTo>
                      <a:pt x="96091" y="28209"/>
                      <a:pt x="95509" y="26712"/>
                      <a:pt x="94514" y="25529"/>
                    </a:cubicBezTo>
                    <a:cubicBezTo>
                      <a:pt x="94943" y="25450"/>
                      <a:pt x="95373" y="25411"/>
                      <a:pt x="95801" y="25411"/>
                    </a:cubicBezTo>
                    <a:cubicBezTo>
                      <a:pt x="97734" y="25411"/>
                      <a:pt x="99605" y="26207"/>
                      <a:pt x="100948" y="27653"/>
                    </a:cubicBezTo>
                    <a:cubicBezTo>
                      <a:pt x="102288" y="26205"/>
                      <a:pt x="104166" y="25400"/>
                      <a:pt x="106100" y="25400"/>
                    </a:cubicBezTo>
                    <a:close/>
                    <a:moveTo>
                      <a:pt x="13662" y="30223"/>
                    </a:moveTo>
                    <a:cubicBezTo>
                      <a:pt x="15598" y="30223"/>
                      <a:pt x="17464" y="31021"/>
                      <a:pt x="18807" y="32474"/>
                    </a:cubicBezTo>
                    <a:cubicBezTo>
                      <a:pt x="18787" y="32474"/>
                      <a:pt x="18768" y="32473"/>
                      <a:pt x="18748" y="32473"/>
                    </a:cubicBezTo>
                    <a:cubicBezTo>
                      <a:pt x="16879" y="32473"/>
                      <a:pt x="15111" y="33312"/>
                      <a:pt x="13870" y="34615"/>
                    </a:cubicBezTo>
                    <a:cubicBezTo>
                      <a:pt x="13951" y="33020"/>
                      <a:pt x="13368" y="31515"/>
                      <a:pt x="12374" y="30341"/>
                    </a:cubicBezTo>
                    <a:cubicBezTo>
                      <a:pt x="12803" y="30262"/>
                      <a:pt x="13234" y="30223"/>
                      <a:pt x="13662" y="30223"/>
                    </a:cubicBezTo>
                    <a:close/>
                    <a:moveTo>
                      <a:pt x="23936" y="30219"/>
                    </a:moveTo>
                    <a:cubicBezTo>
                      <a:pt x="24366" y="30219"/>
                      <a:pt x="24800" y="30259"/>
                      <a:pt x="25232" y="30341"/>
                    </a:cubicBezTo>
                    <a:cubicBezTo>
                      <a:pt x="24237" y="31515"/>
                      <a:pt x="23655" y="33020"/>
                      <a:pt x="23744" y="34615"/>
                    </a:cubicBezTo>
                    <a:cubicBezTo>
                      <a:pt x="22494" y="33303"/>
                      <a:pt x="20727" y="32473"/>
                      <a:pt x="18867" y="32473"/>
                    </a:cubicBezTo>
                    <a:cubicBezTo>
                      <a:pt x="18847" y="32473"/>
                      <a:pt x="18827" y="32474"/>
                      <a:pt x="18807" y="32474"/>
                    </a:cubicBezTo>
                    <a:lnTo>
                      <a:pt x="18807" y="32465"/>
                    </a:lnTo>
                    <a:cubicBezTo>
                      <a:pt x="20140" y="31022"/>
                      <a:pt x="22007" y="30219"/>
                      <a:pt x="23936" y="30219"/>
                    </a:cubicBezTo>
                    <a:close/>
                    <a:moveTo>
                      <a:pt x="37182" y="30113"/>
                    </a:moveTo>
                    <a:cubicBezTo>
                      <a:pt x="39117" y="30113"/>
                      <a:pt x="40995" y="30910"/>
                      <a:pt x="42337" y="32366"/>
                    </a:cubicBezTo>
                    <a:lnTo>
                      <a:pt x="42337" y="32366"/>
                    </a:lnTo>
                    <a:cubicBezTo>
                      <a:pt x="42313" y="32366"/>
                      <a:pt x="42288" y="32366"/>
                      <a:pt x="42264" y="32366"/>
                    </a:cubicBezTo>
                    <a:cubicBezTo>
                      <a:pt x="40296" y="32366"/>
                      <a:pt x="38431" y="33309"/>
                      <a:pt x="37185" y="34750"/>
                    </a:cubicBezTo>
                    <a:cubicBezTo>
                      <a:pt x="37320" y="33083"/>
                      <a:pt x="36710" y="31506"/>
                      <a:pt x="35662" y="30278"/>
                    </a:cubicBezTo>
                    <a:cubicBezTo>
                      <a:pt x="36167" y="30167"/>
                      <a:pt x="36676" y="30113"/>
                      <a:pt x="37182" y="30113"/>
                    </a:cubicBezTo>
                    <a:close/>
                    <a:moveTo>
                      <a:pt x="124479" y="28060"/>
                    </a:moveTo>
                    <a:cubicBezTo>
                      <a:pt x="127651" y="28060"/>
                      <a:pt x="130826" y="30136"/>
                      <a:pt x="130867" y="34291"/>
                    </a:cubicBezTo>
                    <a:lnTo>
                      <a:pt x="130867" y="34291"/>
                    </a:lnTo>
                    <a:cubicBezTo>
                      <a:pt x="130397" y="34190"/>
                      <a:pt x="129923" y="34141"/>
                      <a:pt x="129452" y="34141"/>
                    </a:cubicBezTo>
                    <a:cubicBezTo>
                      <a:pt x="127593" y="34141"/>
                      <a:pt x="125787" y="34908"/>
                      <a:pt x="124487" y="36300"/>
                    </a:cubicBezTo>
                    <a:cubicBezTo>
                      <a:pt x="123215" y="34920"/>
                      <a:pt x="121414" y="34140"/>
                      <a:pt x="119541" y="34140"/>
                    </a:cubicBezTo>
                    <a:cubicBezTo>
                      <a:pt x="119057" y="34140"/>
                      <a:pt x="118564" y="34194"/>
                      <a:pt x="118098" y="34293"/>
                    </a:cubicBezTo>
                    <a:cubicBezTo>
                      <a:pt x="118130" y="30138"/>
                      <a:pt x="121303" y="28060"/>
                      <a:pt x="124479" y="28060"/>
                    </a:cubicBezTo>
                    <a:close/>
                    <a:moveTo>
                      <a:pt x="100961" y="28160"/>
                    </a:moveTo>
                    <a:cubicBezTo>
                      <a:pt x="104135" y="28160"/>
                      <a:pt x="107310" y="30239"/>
                      <a:pt x="107355" y="34400"/>
                    </a:cubicBezTo>
                    <a:cubicBezTo>
                      <a:pt x="106875" y="34295"/>
                      <a:pt x="106390" y="34244"/>
                      <a:pt x="105910" y="34244"/>
                    </a:cubicBezTo>
                    <a:cubicBezTo>
                      <a:pt x="104056" y="34244"/>
                      <a:pt x="102256" y="35007"/>
                      <a:pt x="100961" y="36393"/>
                    </a:cubicBezTo>
                    <a:lnTo>
                      <a:pt x="100961" y="36393"/>
                    </a:lnTo>
                    <a:cubicBezTo>
                      <a:pt x="99680" y="35026"/>
                      <a:pt x="97881" y="34239"/>
                      <a:pt x="96011" y="34239"/>
                    </a:cubicBezTo>
                    <a:cubicBezTo>
                      <a:pt x="95527" y="34239"/>
                      <a:pt x="95043" y="34293"/>
                      <a:pt x="94568" y="34400"/>
                    </a:cubicBezTo>
                    <a:cubicBezTo>
                      <a:pt x="94608" y="30241"/>
                      <a:pt x="97784" y="28160"/>
                      <a:pt x="100961" y="28160"/>
                    </a:cubicBezTo>
                    <a:close/>
                    <a:moveTo>
                      <a:pt x="77631" y="28164"/>
                    </a:moveTo>
                    <a:cubicBezTo>
                      <a:pt x="80804" y="28164"/>
                      <a:pt x="83979" y="30241"/>
                      <a:pt x="84022" y="34396"/>
                    </a:cubicBezTo>
                    <a:lnTo>
                      <a:pt x="84022" y="34396"/>
                    </a:lnTo>
                    <a:cubicBezTo>
                      <a:pt x="83552" y="34297"/>
                      <a:pt x="83079" y="34248"/>
                      <a:pt x="82611" y="34248"/>
                    </a:cubicBezTo>
                    <a:cubicBezTo>
                      <a:pt x="80750" y="34248"/>
                      <a:pt x="78950" y="35013"/>
                      <a:pt x="77651" y="36398"/>
                    </a:cubicBezTo>
                    <a:cubicBezTo>
                      <a:pt x="76369" y="35028"/>
                      <a:pt x="74577" y="34239"/>
                      <a:pt x="72704" y="34239"/>
                    </a:cubicBezTo>
                    <a:cubicBezTo>
                      <a:pt x="72212" y="34248"/>
                      <a:pt x="71728" y="34293"/>
                      <a:pt x="71253" y="34400"/>
                    </a:cubicBezTo>
                    <a:cubicBezTo>
                      <a:pt x="71284" y="30243"/>
                      <a:pt x="74456" y="28164"/>
                      <a:pt x="77631" y="28164"/>
                    </a:cubicBezTo>
                    <a:close/>
                    <a:moveTo>
                      <a:pt x="53994" y="28259"/>
                    </a:moveTo>
                    <a:cubicBezTo>
                      <a:pt x="57168" y="28259"/>
                      <a:pt x="60343" y="30337"/>
                      <a:pt x="60384" y="34497"/>
                    </a:cubicBezTo>
                    <a:lnTo>
                      <a:pt x="60384" y="34497"/>
                    </a:lnTo>
                    <a:cubicBezTo>
                      <a:pt x="59906" y="34393"/>
                      <a:pt x="59425" y="34343"/>
                      <a:pt x="58949" y="34343"/>
                    </a:cubicBezTo>
                    <a:cubicBezTo>
                      <a:pt x="57093" y="34343"/>
                      <a:pt x="55300" y="35109"/>
                      <a:pt x="54004" y="36497"/>
                    </a:cubicBezTo>
                    <a:cubicBezTo>
                      <a:pt x="52723" y="35126"/>
                      <a:pt x="50931" y="34338"/>
                      <a:pt x="49049" y="34338"/>
                    </a:cubicBezTo>
                    <a:cubicBezTo>
                      <a:pt x="48565" y="34338"/>
                      <a:pt x="48081" y="34391"/>
                      <a:pt x="47606" y="34499"/>
                    </a:cubicBezTo>
                    <a:cubicBezTo>
                      <a:pt x="47642" y="30340"/>
                      <a:pt x="50818" y="28259"/>
                      <a:pt x="53994" y="28259"/>
                    </a:cubicBezTo>
                    <a:close/>
                    <a:moveTo>
                      <a:pt x="7145" y="28361"/>
                    </a:moveTo>
                    <a:cubicBezTo>
                      <a:pt x="10322" y="28361"/>
                      <a:pt x="13498" y="30440"/>
                      <a:pt x="13538" y="34597"/>
                    </a:cubicBezTo>
                    <a:cubicBezTo>
                      <a:pt x="13065" y="34495"/>
                      <a:pt x="12588" y="34446"/>
                      <a:pt x="12114" y="34446"/>
                    </a:cubicBezTo>
                    <a:cubicBezTo>
                      <a:pt x="10255" y="34446"/>
                      <a:pt x="8451" y="35212"/>
                      <a:pt x="7159" y="36605"/>
                    </a:cubicBezTo>
                    <a:cubicBezTo>
                      <a:pt x="5877" y="35225"/>
                      <a:pt x="4076" y="34445"/>
                      <a:pt x="2194" y="34445"/>
                    </a:cubicBezTo>
                    <a:cubicBezTo>
                      <a:pt x="1711" y="34445"/>
                      <a:pt x="1227" y="34490"/>
                      <a:pt x="752" y="34597"/>
                    </a:cubicBezTo>
                    <a:cubicBezTo>
                      <a:pt x="792" y="30440"/>
                      <a:pt x="3969" y="28361"/>
                      <a:pt x="7145" y="28361"/>
                    </a:cubicBezTo>
                    <a:close/>
                    <a:moveTo>
                      <a:pt x="30465" y="28367"/>
                    </a:moveTo>
                    <a:cubicBezTo>
                      <a:pt x="33637" y="28367"/>
                      <a:pt x="36811" y="30444"/>
                      <a:pt x="36854" y="34602"/>
                    </a:cubicBezTo>
                    <a:lnTo>
                      <a:pt x="36854" y="34602"/>
                    </a:lnTo>
                    <a:cubicBezTo>
                      <a:pt x="36379" y="34500"/>
                      <a:pt x="35901" y="34450"/>
                      <a:pt x="35426" y="34450"/>
                    </a:cubicBezTo>
                    <a:cubicBezTo>
                      <a:pt x="33569" y="34450"/>
                      <a:pt x="31771" y="35216"/>
                      <a:pt x="30483" y="36605"/>
                    </a:cubicBezTo>
                    <a:cubicBezTo>
                      <a:pt x="29201" y="35234"/>
                      <a:pt x="27409" y="34445"/>
                      <a:pt x="25528" y="34445"/>
                    </a:cubicBezTo>
                    <a:cubicBezTo>
                      <a:pt x="25044" y="34445"/>
                      <a:pt x="24560" y="34499"/>
                      <a:pt x="24085" y="34606"/>
                    </a:cubicBezTo>
                    <a:cubicBezTo>
                      <a:pt x="24116" y="30448"/>
                      <a:pt x="27290" y="28367"/>
                      <a:pt x="30465" y="28367"/>
                    </a:cubicBezTo>
                    <a:close/>
                    <a:moveTo>
                      <a:pt x="119332" y="34516"/>
                    </a:moveTo>
                    <a:cubicBezTo>
                      <a:pt x="121268" y="34516"/>
                      <a:pt x="123142" y="35318"/>
                      <a:pt x="124487" y="36766"/>
                    </a:cubicBezTo>
                    <a:lnTo>
                      <a:pt x="124487" y="36766"/>
                    </a:lnTo>
                    <a:cubicBezTo>
                      <a:pt x="124484" y="36766"/>
                      <a:pt x="124481" y="36766"/>
                      <a:pt x="124478" y="36766"/>
                    </a:cubicBezTo>
                    <a:cubicBezTo>
                      <a:pt x="124459" y="36766"/>
                      <a:pt x="124439" y="36766"/>
                      <a:pt x="124419" y="36766"/>
                    </a:cubicBezTo>
                    <a:cubicBezTo>
                      <a:pt x="122559" y="36766"/>
                      <a:pt x="120791" y="37604"/>
                      <a:pt x="119550" y="38907"/>
                    </a:cubicBezTo>
                    <a:cubicBezTo>
                      <a:pt x="119631" y="37312"/>
                      <a:pt x="119048" y="35816"/>
                      <a:pt x="118054" y="34633"/>
                    </a:cubicBezTo>
                    <a:cubicBezTo>
                      <a:pt x="118479" y="34554"/>
                      <a:pt x="118907" y="34516"/>
                      <a:pt x="119332" y="34516"/>
                    </a:cubicBezTo>
                    <a:close/>
                    <a:moveTo>
                      <a:pt x="129633" y="34516"/>
                    </a:moveTo>
                    <a:cubicBezTo>
                      <a:pt x="130058" y="34516"/>
                      <a:pt x="130486" y="34554"/>
                      <a:pt x="130912" y="34633"/>
                    </a:cubicBezTo>
                    <a:cubicBezTo>
                      <a:pt x="129908" y="35816"/>
                      <a:pt x="129326" y="37321"/>
                      <a:pt x="129415" y="38907"/>
                    </a:cubicBezTo>
                    <a:cubicBezTo>
                      <a:pt x="128174" y="37604"/>
                      <a:pt x="126406" y="36766"/>
                      <a:pt x="124537" y="36766"/>
                    </a:cubicBezTo>
                    <a:cubicBezTo>
                      <a:pt x="124521" y="36766"/>
                      <a:pt x="124504" y="36766"/>
                      <a:pt x="124487" y="36766"/>
                    </a:cubicBezTo>
                    <a:lnTo>
                      <a:pt x="124487" y="36766"/>
                    </a:lnTo>
                    <a:cubicBezTo>
                      <a:pt x="125825" y="35318"/>
                      <a:pt x="127698" y="34516"/>
                      <a:pt x="129633" y="34516"/>
                    </a:cubicBezTo>
                    <a:close/>
                    <a:moveTo>
                      <a:pt x="60697" y="38943"/>
                    </a:moveTo>
                    <a:cubicBezTo>
                      <a:pt x="60700" y="38943"/>
                      <a:pt x="60703" y="38943"/>
                      <a:pt x="60707" y="38943"/>
                    </a:cubicBezTo>
                    <a:lnTo>
                      <a:pt x="60707" y="38943"/>
                    </a:lnTo>
                    <a:cubicBezTo>
                      <a:pt x="60709" y="38943"/>
                      <a:pt x="60712" y="38943"/>
                      <a:pt x="60715" y="38943"/>
                    </a:cubicBezTo>
                    <a:close/>
                    <a:moveTo>
                      <a:pt x="82776" y="34621"/>
                    </a:moveTo>
                    <a:cubicBezTo>
                      <a:pt x="83205" y="34621"/>
                      <a:pt x="83636" y="34660"/>
                      <a:pt x="84066" y="34741"/>
                    </a:cubicBezTo>
                    <a:cubicBezTo>
                      <a:pt x="83556" y="35341"/>
                      <a:pt x="83152" y="36031"/>
                      <a:pt x="82893" y="36775"/>
                    </a:cubicBezTo>
                    <a:lnTo>
                      <a:pt x="82875" y="36775"/>
                    </a:lnTo>
                    <a:cubicBezTo>
                      <a:pt x="82642" y="37474"/>
                      <a:pt x="82534" y="38208"/>
                      <a:pt x="82579" y="38952"/>
                    </a:cubicBezTo>
                    <a:cubicBezTo>
                      <a:pt x="81333" y="37644"/>
                      <a:pt x="79568" y="36811"/>
                      <a:pt x="77695" y="36811"/>
                    </a:cubicBezTo>
                    <a:cubicBezTo>
                      <a:pt x="79034" y="35399"/>
                      <a:pt x="80873" y="34621"/>
                      <a:pt x="82776" y="34621"/>
                    </a:cubicBezTo>
                    <a:close/>
                    <a:moveTo>
                      <a:pt x="95815" y="34621"/>
                    </a:moveTo>
                    <a:cubicBezTo>
                      <a:pt x="97719" y="34621"/>
                      <a:pt x="99565" y="35399"/>
                      <a:pt x="100903" y="36811"/>
                    </a:cubicBezTo>
                    <a:cubicBezTo>
                      <a:pt x="99030" y="36811"/>
                      <a:pt x="97265" y="37644"/>
                      <a:pt x="96020" y="38952"/>
                    </a:cubicBezTo>
                    <a:cubicBezTo>
                      <a:pt x="96056" y="38208"/>
                      <a:pt x="95948" y="37474"/>
                      <a:pt x="95706" y="36775"/>
                    </a:cubicBezTo>
                    <a:lnTo>
                      <a:pt x="95688" y="36775"/>
                    </a:lnTo>
                    <a:cubicBezTo>
                      <a:pt x="95428" y="36031"/>
                      <a:pt x="95034" y="35341"/>
                      <a:pt x="94523" y="34741"/>
                    </a:cubicBezTo>
                    <a:cubicBezTo>
                      <a:pt x="94953" y="34660"/>
                      <a:pt x="95385" y="34621"/>
                      <a:pt x="95815" y="34621"/>
                    </a:cubicBezTo>
                    <a:close/>
                    <a:moveTo>
                      <a:pt x="48844" y="34725"/>
                    </a:moveTo>
                    <a:cubicBezTo>
                      <a:pt x="50778" y="34725"/>
                      <a:pt x="52655" y="35522"/>
                      <a:pt x="53995" y="36972"/>
                    </a:cubicBezTo>
                    <a:lnTo>
                      <a:pt x="53995" y="36972"/>
                    </a:lnTo>
                    <a:cubicBezTo>
                      <a:pt x="53988" y="36972"/>
                      <a:pt x="53981" y="36972"/>
                      <a:pt x="53974" y="36972"/>
                    </a:cubicBezTo>
                    <a:cubicBezTo>
                      <a:pt x="52094" y="36972"/>
                      <a:pt x="50315" y="37803"/>
                      <a:pt x="49067" y="39113"/>
                    </a:cubicBezTo>
                    <a:cubicBezTo>
                      <a:pt x="49147" y="37527"/>
                      <a:pt x="48565" y="36022"/>
                      <a:pt x="47579" y="34839"/>
                    </a:cubicBezTo>
                    <a:cubicBezTo>
                      <a:pt x="48000" y="34763"/>
                      <a:pt x="48423" y="34725"/>
                      <a:pt x="48844" y="34725"/>
                    </a:cubicBezTo>
                    <a:close/>
                    <a:moveTo>
                      <a:pt x="59150" y="34722"/>
                    </a:moveTo>
                    <a:cubicBezTo>
                      <a:pt x="59575" y="34722"/>
                      <a:pt x="60003" y="34760"/>
                      <a:pt x="60429" y="34839"/>
                    </a:cubicBezTo>
                    <a:cubicBezTo>
                      <a:pt x="59434" y="36022"/>
                      <a:pt x="58852" y="37527"/>
                      <a:pt x="58941" y="39113"/>
                    </a:cubicBezTo>
                    <a:cubicBezTo>
                      <a:pt x="57691" y="37810"/>
                      <a:pt x="55923" y="36972"/>
                      <a:pt x="54063" y="36972"/>
                    </a:cubicBezTo>
                    <a:cubicBezTo>
                      <a:pt x="54043" y="36972"/>
                      <a:pt x="54024" y="36972"/>
                      <a:pt x="54004" y="36972"/>
                    </a:cubicBezTo>
                    <a:cubicBezTo>
                      <a:pt x="55341" y="35524"/>
                      <a:pt x="57215" y="34722"/>
                      <a:pt x="59150" y="34722"/>
                    </a:cubicBezTo>
                    <a:close/>
                    <a:moveTo>
                      <a:pt x="25322" y="34827"/>
                    </a:moveTo>
                    <a:cubicBezTo>
                      <a:pt x="27227" y="34827"/>
                      <a:pt x="29071" y="35605"/>
                      <a:pt x="30402" y="37017"/>
                    </a:cubicBezTo>
                    <a:cubicBezTo>
                      <a:pt x="28538" y="37017"/>
                      <a:pt x="26764" y="37850"/>
                      <a:pt x="25519" y="39149"/>
                    </a:cubicBezTo>
                    <a:cubicBezTo>
                      <a:pt x="25563" y="38415"/>
                      <a:pt x="25456" y="37671"/>
                      <a:pt x="25223" y="36972"/>
                    </a:cubicBezTo>
                    <a:lnTo>
                      <a:pt x="25196" y="36972"/>
                    </a:lnTo>
                    <a:cubicBezTo>
                      <a:pt x="24936" y="36228"/>
                      <a:pt x="24542" y="35547"/>
                      <a:pt x="24031" y="34947"/>
                    </a:cubicBezTo>
                    <a:cubicBezTo>
                      <a:pt x="24461" y="34866"/>
                      <a:pt x="24893" y="34827"/>
                      <a:pt x="25322" y="34827"/>
                    </a:cubicBezTo>
                    <a:close/>
                    <a:moveTo>
                      <a:pt x="12283" y="34827"/>
                    </a:moveTo>
                    <a:cubicBezTo>
                      <a:pt x="12712" y="34827"/>
                      <a:pt x="13144" y="34866"/>
                      <a:pt x="13574" y="34947"/>
                    </a:cubicBezTo>
                    <a:cubicBezTo>
                      <a:pt x="13063" y="35547"/>
                      <a:pt x="12669" y="36228"/>
                      <a:pt x="12400" y="36972"/>
                    </a:cubicBezTo>
                    <a:lnTo>
                      <a:pt x="12382" y="36972"/>
                    </a:lnTo>
                    <a:cubicBezTo>
                      <a:pt x="12141" y="37671"/>
                      <a:pt x="12042" y="38415"/>
                      <a:pt x="12087" y="39149"/>
                    </a:cubicBezTo>
                    <a:lnTo>
                      <a:pt x="12078" y="39158"/>
                    </a:lnTo>
                    <a:cubicBezTo>
                      <a:pt x="10832" y="37850"/>
                      <a:pt x="9067" y="37017"/>
                      <a:pt x="7203" y="37017"/>
                    </a:cubicBezTo>
                    <a:cubicBezTo>
                      <a:pt x="8534" y="35605"/>
                      <a:pt x="10378" y="34827"/>
                      <a:pt x="12283" y="34827"/>
                    </a:cubicBezTo>
                    <a:close/>
                    <a:moveTo>
                      <a:pt x="106092" y="34618"/>
                    </a:moveTo>
                    <a:cubicBezTo>
                      <a:pt x="106556" y="34618"/>
                      <a:pt x="107024" y="34664"/>
                      <a:pt x="107489" y="34759"/>
                    </a:cubicBezTo>
                    <a:cubicBezTo>
                      <a:pt x="106497" y="35993"/>
                      <a:pt x="105950" y="37566"/>
                      <a:pt x="106126" y="39211"/>
                    </a:cubicBezTo>
                    <a:lnTo>
                      <a:pt x="106126" y="39211"/>
                    </a:lnTo>
                    <a:cubicBezTo>
                      <a:pt x="104872" y="37760"/>
                      <a:pt x="102999" y="36811"/>
                      <a:pt x="101011" y="36811"/>
                    </a:cubicBezTo>
                    <a:cubicBezTo>
                      <a:pt x="102344" y="35398"/>
                      <a:pt x="104187" y="34618"/>
                      <a:pt x="106092" y="34618"/>
                    </a:cubicBezTo>
                    <a:close/>
                    <a:moveTo>
                      <a:pt x="70812" y="30100"/>
                    </a:moveTo>
                    <a:cubicBezTo>
                      <a:pt x="71307" y="30100"/>
                      <a:pt x="71806" y="30153"/>
                      <a:pt x="72301" y="30261"/>
                    </a:cubicBezTo>
                    <a:cubicBezTo>
                      <a:pt x="71289" y="31524"/>
                      <a:pt x="70742" y="33119"/>
                      <a:pt x="70939" y="34786"/>
                    </a:cubicBezTo>
                    <a:lnTo>
                      <a:pt x="70957" y="34786"/>
                    </a:lnTo>
                    <a:cubicBezTo>
                      <a:pt x="71464" y="34672"/>
                      <a:pt x="71976" y="34617"/>
                      <a:pt x="72484" y="34617"/>
                    </a:cubicBezTo>
                    <a:cubicBezTo>
                      <a:pt x="74391" y="34617"/>
                      <a:pt x="76244" y="35395"/>
                      <a:pt x="77588" y="36811"/>
                    </a:cubicBezTo>
                    <a:cubicBezTo>
                      <a:pt x="75545" y="36811"/>
                      <a:pt x="73618" y="37823"/>
                      <a:pt x="72364" y="39338"/>
                    </a:cubicBezTo>
                    <a:cubicBezTo>
                      <a:pt x="72712" y="35639"/>
                      <a:pt x="69416" y="32366"/>
                      <a:pt x="65722" y="32366"/>
                    </a:cubicBezTo>
                    <a:cubicBezTo>
                      <a:pt x="65702" y="32366"/>
                      <a:pt x="65682" y="32366"/>
                      <a:pt x="65662" y="32366"/>
                    </a:cubicBezTo>
                    <a:cubicBezTo>
                      <a:pt x="65642" y="32366"/>
                      <a:pt x="65622" y="32366"/>
                      <a:pt x="65602" y="32366"/>
                    </a:cubicBezTo>
                    <a:cubicBezTo>
                      <a:pt x="63733" y="32366"/>
                      <a:pt x="61974" y="33196"/>
                      <a:pt x="60724" y="34499"/>
                    </a:cubicBezTo>
                    <a:cubicBezTo>
                      <a:pt x="60814" y="32913"/>
                      <a:pt x="60231" y="31407"/>
                      <a:pt x="59237" y="30225"/>
                    </a:cubicBezTo>
                    <a:cubicBezTo>
                      <a:pt x="59663" y="30146"/>
                      <a:pt x="60090" y="30107"/>
                      <a:pt x="60515" y="30107"/>
                    </a:cubicBezTo>
                    <a:cubicBezTo>
                      <a:pt x="62451" y="30107"/>
                      <a:pt x="64326" y="30910"/>
                      <a:pt x="65671" y="32357"/>
                    </a:cubicBezTo>
                    <a:cubicBezTo>
                      <a:pt x="67011" y="30902"/>
                      <a:pt x="68881" y="30100"/>
                      <a:pt x="70812" y="30100"/>
                    </a:cubicBezTo>
                    <a:close/>
                    <a:moveTo>
                      <a:pt x="35613" y="34818"/>
                    </a:moveTo>
                    <a:cubicBezTo>
                      <a:pt x="36073" y="34818"/>
                      <a:pt x="36537" y="34863"/>
                      <a:pt x="36997" y="34956"/>
                    </a:cubicBezTo>
                    <a:cubicBezTo>
                      <a:pt x="36011" y="36201"/>
                      <a:pt x="35456" y="37769"/>
                      <a:pt x="35635" y="39418"/>
                    </a:cubicBezTo>
                    <a:cubicBezTo>
                      <a:pt x="34389" y="37958"/>
                      <a:pt x="32508" y="37017"/>
                      <a:pt x="30519" y="37008"/>
                    </a:cubicBezTo>
                    <a:cubicBezTo>
                      <a:pt x="31861" y="35593"/>
                      <a:pt x="33709" y="34818"/>
                      <a:pt x="35613" y="34818"/>
                    </a:cubicBezTo>
                    <a:close/>
                    <a:moveTo>
                      <a:pt x="112816" y="32662"/>
                    </a:moveTo>
                    <a:cubicBezTo>
                      <a:pt x="115993" y="32662"/>
                      <a:pt x="119169" y="34741"/>
                      <a:pt x="119209" y="38898"/>
                    </a:cubicBezTo>
                    <a:cubicBezTo>
                      <a:pt x="118736" y="38797"/>
                      <a:pt x="118259" y="38747"/>
                      <a:pt x="117785" y="38747"/>
                    </a:cubicBezTo>
                    <a:cubicBezTo>
                      <a:pt x="115926" y="38747"/>
                      <a:pt x="114120" y="39513"/>
                      <a:pt x="112821" y="40906"/>
                    </a:cubicBezTo>
                    <a:cubicBezTo>
                      <a:pt x="111539" y="39526"/>
                      <a:pt x="109747" y="38746"/>
                      <a:pt x="107865" y="38746"/>
                    </a:cubicBezTo>
                    <a:cubicBezTo>
                      <a:pt x="107382" y="38746"/>
                      <a:pt x="106898" y="38800"/>
                      <a:pt x="106423" y="38898"/>
                    </a:cubicBezTo>
                    <a:cubicBezTo>
                      <a:pt x="106463" y="34741"/>
                      <a:pt x="109640" y="32662"/>
                      <a:pt x="112816" y="32662"/>
                    </a:cubicBezTo>
                    <a:close/>
                    <a:moveTo>
                      <a:pt x="136134" y="32665"/>
                    </a:moveTo>
                    <a:cubicBezTo>
                      <a:pt x="139310" y="32665"/>
                      <a:pt x="142484" y="34742"/>
                      <a:pt x="142525" y="38898"/>
                    </a:cubicBezTo>
                    <a:cubicBezTo>
                      <a:pt x="142050" y="38797"/>
                      <a:pt x="141571" y="38747"/>
                      <a:pt x="141097" y="38747"/>
                    </a:cubicBezTo>
                    <a:cubicBezTo>
                      <a:pt x="139236" y="38747"/>
                      <a:pt x="137435" y="39513"/>
                      <a:pt x="136136" y="40906"/>
                    </a:cubicBezTo>
                    <a:cubicBezTo>
                      <a:pt x="134854" y="39526"/>
                      <a:pt x="133062" y="38746"/>
                      <a:pt x="131181" y="38746"/>
                    </a:cubicBezTo>
                    <a:cubicBezTo>
                      <a:pt x="130697" y="38746"/>
                      <a:pt x="130213" y="38800"/>
                      <a:pt x="129738" y="38898"/>
                    </a:cubicBezTo>
                    <a:cubicBezTo>
                      <a:pt x="129778" y="34744"/>
                      <a:pt x="132957" y="32665"/>
                      <a:pt x="136134" y="32665"/>
                    </a:cubicBezTo>
                    <a:close/>
                    <a:moveTo>
                      <a:pt x="89291" y="32767"/>
                    </a:moveTo>
                    <a:cubicBezTo>
                      <a:pt x="91871" y="32767"/>
                      <a:pt x="94452" y="34140"/>
                      <a:pt x="95348" y="36891"/>
                    </a:cubicBezTo>
                    <a:lnTo>
                      <a:pt x="95357" y="36882"/>
                    </a:lnTo>
                    <a:lnTo>
                      <a:pt x="95375" y="36882"/>
                    </a:lnTo>
                    <a:cubicBezTo>
                      <a:pt x="95581" y="37545"/>
                      <a:pt x="95688" y="38244"/>
                      <a:pt x="95688" y="38934"/>
                    </a:cubicBezTo>
                    <a:cubicBezTo>
                      <a:pt x="95215" y="38832"/>
                      <a:pt x="94738" y="38783"/>
                      <a:pt x="94264" y="38783"/>
                    </a:cubicBezTo>
                    <a:cubicBezTo>
                      <a:pt x="92405" y="38783"/>
                      <a:pt x="90601" y="39549"/>
                      <a:pt x="89308" y="40941"/>
                    </a:cubicBezTo>
                    <a:cubicBezTo>
                      <a:pt x="88027" y="39562"/>
                      <a:pt x="86235" y="38782"/>
                      <a:pt x="84353" y="38782"/>
                    </a:cubicBezTo>
                    <a:cubicBezTo>
                      <a:pt x="83869" y="38782"/>
                      <a:pt x="83385" y="38836"/>
                      <a:pt x="82910" y="38934"/>
                    </a:cubicBezTo>
                    <a:cubicBezTo>
                      <a:pt x="82910" y="38244"/>
                      <a:pt x="83018" y="37545"/>
                      <a:pt x="83224" y="36882"/>
                    </a:cubicBezTo>
                    <a:lnTo>
                      <a:pt x="83242" y="36882"/>
                    </a:lnTo>
                    <a:cubicBezTo>
                      <a:pt x="84134" y="34140"/>
                      <a:pt x="86712" y="32767"/>
                      <a:pt x="89291" y="32767"/>
                    </a:cubicBezTo>
                    <a:close/>
                    <a:moveTo>
                      <a:pt x="42335" y="32864"/>
                    </a:moveTo>
                    <a:cubicBezTo>
                      <a:pt x="45506" y="32864"/>
                      <a:pt x="48679" y="34938"/>
                      <a:pt x="48726" y="39092"/>
                    </a:cubicBezTo>
                    <a:lnTo>
                      <a:pt x="48726" y="39092"/>
                    </a:lnTo>
                    <a:cubicBezTo>
                      <a:pt x="48257" y="38992"/>
                      <a:pt x="47785" y="38944"/>
                      <a:pt x="47316" y="38944"/>
                    </a:cubicBezTo>
                    <a:cubicBezTo>
                      <a:pt x="45455" y="38944"/>
                      <a:pt x="43655" y="39710"/>
                      <a:pt x="42355" y="41103"/>
                    </a:cubicBezTo>
                    <a:cubicBezTo>
                      <a:pt x="41074" y="39723"/>
                      <a:pt x="39282" y="38943"/>
                      <a:pt x="37400" y="38943"/>
                    </a:cubicBezTo>
                    <a:cubicBezTo>
                      <a:pt x="36916" y="38943"/>
                      <a:pt x="36432" y="38997"/>
                      <a:pt x="35958" y="39096"/>
                    </a:cubicBezTo>
                    <a:cubicBezTo>
                      <a:pt x="35989" y="34942"/>
                      <a:pt x="39161" y="32864"/>
                      <a:pt x="42335" y="32864"/>
                    </a:cubicBezTo>
                    <a:close/>
                    <a:moveTo>
                      <a:pt x="65669" y="32862"/>
                    </a:moveTo>
                    <a:cubicBezTo>
                      <a:pt x="68844" y="32862"/>
                      <a:pt x="72019" y="34939"/>
                      <a:pt x="72059" y="39096"/>
                    </a:cubicBezTo>
                    <a:cubicBezTo>
                      <a:pt x="71584" y="38994"/>
                      <a:pt x="71106" y="38944"/>
                      <a:pt x="70631" y="38944"/>
                    </a:cubicBezTo>
                    <a:cubicBezTo>
                      <a:pt x="68767" y="38944"/>
                      <a:pt x="66963" y="39710"/>
                      <a:pt x="65671" y="41103"/>
                    </a:cubicBezTo>
                    <a:cubicBezTo>
                      <a:pt x="64391" y="39725"/>
                      <a:pt x="62594" y="38946"/>
                      <a:pt x="60707" y="38943"/>
                    </a:cubicBezTo>
                    <a:lnTo>
                      <a:pt x="60707" y="38943"/>
                    </a:lnTo>
                    <a:cubicBezTo>
                      <a:pt x="60226" y="38944"/>
                      <a:pt x="59745" y="38998"/>
                      <a:pt x="59273" y="39096"/>
                    </a:cubicBezTo>
                    <a:cubicBezTo>
                      <a:pt x="59313" y="34941"/>
                      <a:pt x="62491" y="32862"/>
                      <a:pt x="65669" y="32862"/>
                    </a:cubicBezTo>
                    <a:close/>
                    <a:moveTo>
                      <a:pt x="18802" y="32972"/>
                    </a:moveTo>
                    <a:cubicBezTo>
                      <a:pt x="21383" y="32972"/>
                      <a:pt x="23964" y="34343"/>
                      <a:pt x="24864" y="37088"/>
                    </a:cubicBezTo>
                    <a:lnTo>
                      <a:pt x="24882" y="37088"/>
                    </a:lnTo>
                    <a:cubicBezTo>
                      <a:pt x="25088" y="37760"/>
                      <a:pt x="25187" y="38450"/>
                      <a:pt x="25196" y="39149"/>
                    </a:cubicBezTo>
                    <a:cubicBezTo>
                      <a:pt x="24715" y="39044"/>
                      <a:pt x="24231" y="38993"/>
                      <a:pt x="23751" y="38993"/>
                    </a:cubicBezTo>
                    <a:cubicBezTo>
                      <a:pt x="21894" y="38993"/>
                      <a:pt x="20096" y="39759"/>
                      <a:pt x="18807" y="41148"/>
                    </a:cubicBezTo>
                    <a:cubicBezTo>
                      <a:pt x="17526" y="39777"/>
                      <a:pt x="15734" y="38988"/>
                      <a:pt x="13852" y="38988"/>
                    </a:cubicBezTo>
                    <a:cubicBezTo>
                      <a:pt x="13368" y="38988"/>
                      <a:pt x="12884" y="39042"/>
                      <a:pt x="12409" y="39149"/>
                    </a:cubicBezTo>
                    <a:cubicBezTo>
                      <a:pt x="12409" y="38450"/>
                      <a:pt x="12517" y="37751"/>
                      <a:pt x="12723" y="37088"/>
                    </a:cubicBezTo>
                    <a:lnTo>
                      <a:pt x="12741" y="37088"/>
                    </a:lnTo>
                    <a:cubicBezTo>
                      <a:pt x="13637" y="34345"/>
                      <a:pt x="16220" y="32972"/>
                      <a:pt x="18802" y="32972"/>
                    </a:cubicBezTo>
                    <a:close/>
                    <a:moveTo>
                      <a:pt x="130981" y="39121"/>
                    </a:moveTo>
                    <a:cubicBezTo>
                      <a:pt x="132916" y="39121"/>
                      <a:pt x="134790" y="39924"/>
                      <a:pt x="136127" y="41372"/>
                    </a:cubicBezTo>
                    <a:cubicBezTo>
                      <a:pt x="136107" y="41371"/>
                      <a:pt x="136087" y="41371"/>
                      <a:pt x="136067" y="41371"/>
                    </a:cubicBezTo>
                    <a:cubicBezTo>
                      <a:pt x="134199" y="41371"/>
                      <a:pt x="132440" y="42201"/>
                      <a:pt x="131190" y="43504"/>
                    </a:cubicBezTo>
                    <a:cubicBezTo>
                      <a:pt x="131225" y="42787"/>
                      <a:pt x="131136" y="42070"/>
                      <a:pt x="130912" y="41389"/>
                    </a:cubicBezTo>
                    <a:lnTo>
                      <a:pt x="130903" y="41389"/>
                    </a:lnTo>
                    <a:lnTo>
                      <a:pt x="130894" y="41354"/>
                    </a:lnTo>
                    <a:cubicBezTo>
                      <a:pt x="130894" y="41345"/>
                      <a:pt x="130894" y="41336"/>
                      <a:pt x="130885" y="41336"/>
                    </a:cubicBezTo>
                    <a:cubicBezTo>
                      <a:pt x="130625" y="40565"/>
                      <a:pt x="130222" y="39857"/>
                      <a:pt x="129702" y="39239"/>
                    </a:cubicBezTo>
                    <a:cubicBezTo>
                      <a:pt x="130128" y="39160"/>
                      <a:pt x="130556" y="39121"/>
                      <a:pt x="130981" y="39121"/>
                    </a:cubicBezTo>
                    <a:close/>
                    <a:moveTo>
                      <a:pt x="117967" y="39121"/>
                    </a:moveTo>
                    <a:cubicBezTo>
                      <a:pt x="118392" y="39121"/>
                      <a:pt x="118820" y="39160"/>
                      <a:pt x="119245" y="39239"/>
                    </a:cubicBezTo>
                    <a:cubicBezTo>
                      <a:pt x="118717" y="39857"/>
                      <a:pt x="118313" y="40565"/>
                      <a:pt x="118054" y="41336"/>
                    </a:cubicBezTo>
                    <a:cubicBezTo>
                      <a:pt x="118054" y="41336"/>
                      <a:pt x="118054" y="41345"/>
                      <a:pt x="118054" y="41354"/>
                    </a:cubicBezTo>
                    <a:cubicBezTo>
                      <a:pt x="118045" y="41354"/>
                      <a:pt x="118036" y="41380"/>
                      <a:pt x="118036" y="41389"/>
                    </a:cubicBezTo>
                    <a:cubicBezTo>
                      <a:pt x="117812" y="42070"/>
                      <a:pt x="117713" y="42787"/>
                      <a:pt x="117749" y="43513"/>
                    </a:cubicBezTo>
                    <a:cubicBezTo>
                      <a:pt x="116508" y="42210"/>
                      <a:pt x="114740" y="41371"/>
                      <a:pt x="112880" y="41371"/>
                    </a:cubicBezTo>
                    <a:cubicBezTo>
                      <a:pt x="112860" y="41371"/>
                      <a:pt x="112840" y="41371"/>
                      <a:pt x="112821" y="41372"/>
                    </a:cubicBezTo>
                    <a:cubicBezTo>
                      <a:pt x="114158" y="39924"/>
                      <a:pt x="116031" y="39121"/>
                      <a:pt x="117967" y="39121"/>
                    </a:cubicBezTo>
                    <a:close/>
                    <a:moveTo>
                      <a:pt x="94420" y="39162"/>
                    </a:moveTo>
                    <a:cubicBezTo>
                      <a:pt x="94850" y="39162"/>
                      <a:pt x="95283" y="39202"/>
                      <a:pt x="95715" y="39284"/>
                    </a:cubicBezTo>
                    <a:cubicBezTo>
                      <a:pt x="94720" y="40467"/>
                      <a:pt x="94138" y="41963"/>
                      <a:pt x="94228" y="43558"/>
                    </a:cubicBezTo>
                    <a:cubicBezTo>
                      <a:pt x="92986" y="42254"/>
                      <a:pt x="91218" y="41416"/>
                      <a:pt x="89350" y="41416"/>
                    </a:cubicBezTo>
                    <a:cubicBezTo>
                      <a:pt x="89330" y="41416"/>
                      <a:pt x="89310" y="41416"/>
                      <a:pt x="89290" y="41416"/>
                    </a:cubicBezTo>
                    <a:cubicBezTo>
                      <a:pt x="89271" y="41416"/>
                      <a:pt x="89251" y="41416"/>
                      <a:pt x="89231" y="41416"/>
                    </a:cubicBezTo>
                    <a:cubicBezTo>
                      <a:pt x="87363" y="41416"/>
                      <a:pt x="85603" y="42254"/>
                      <a:pt x="84353" y="43558"/>
                    </a:cubicBezTo>
                    <a:cubicBezTo>
                      <a:pt x="84443" y="41963"/>
                      <a:pt x="83860" y="40458"/>
                      <a:pt x="82866" y="39284"/>
                    </a:cubicBezTo>
                    <a:cubicBezTo>
                      <a:pt x="83294" y="39204"/>
                      <a:pt x="83725" y="39165"/>
                      <a:pt x="84152" y="39165"/>
                    </a:cubicBezTo>
                    <a:cubicBezTo>
                      <a:pt x="86085" y="39165"/>
                      <a:pt x="87957" y="39962"/>
                      <a:pt x="89299" y="41407"/>
                    </a:cubicBezTo>
                    <a:cubicBezTo>
                      <a:pt x="90633" y="39964"/>
                      <a:pt x="92493" y="39162"/>
                      <a:pt x="94420" y="39162"/>
                    </a:cubicBezTo>
                    <a:close/>
                    <a:moveTo>
                      <a:pt x="47485" y="39327"/>
                    </a:moveTo>
                    <a:cubicBezTo>
                      <a:pt x="47912" y="39327"/>
                      <a:pt x="48343" y="39366"/>
                      <a:pt x="48771" y="39445"/>
                    </a:cubicBezTo>
                    <a:cubicBezTo>
                      <a:pt x="48242" y="40063"/>
                      <a:pt x="47839" y="40771"/>
                      <a:pt x="47579" y="41533"/>
                    </a:cubicBezTo>
                    <a:cubicBezTo>
                      <a:pt x="47579" y="41542"/>
                      <a:pt x="47579" y="41542"/>
                      <a:pt x="47579" y="41551"/>
                    </a:cubicBezTo>
                    <a:lnTo>
                      <a:pt x="47570" y="41596"/>
                    </a:lnTo>
                    <a:lnTo>
                      <a:pt x="47561" y="41587"/>
                    </a:lnTo>
                    <a:cubicBezTo>
                      <a:pt x="47337" y="42277"/>
                      <a:pt x="47239" y="42993"/>
                      <a:pt x="47275" y="43710"/>
                    </a:cubicBezTo>
                    <a:cubicBezTo>
                      <a:pt x="46027" y="42400"/>
                      <a:pt x="44256" y="41569"/>
                      <a:pt x="42377" y="41569"/>
                    </a:cubicBezTo>
                    <a:cubicBezTo>
                      <a:pt x="42366" y="41569"/>
                      <a:pt x="42356" y="41569"/>
                      <a:pt x="42346" y="41569"/>
                    </a:cubicBezTo>
                    <a:cubicBezTo>
                      <a:pt x="43682" y="40123"/>
                      <a:pt x="45552" y="39327"/>
                      <a:pt x="47485" y="39327"/>
                    </a:cubicBezTo>
                    <a:close/>
                    <a:moveTo>
                      <a:pt x="60514" y="39327"/>
                    </a:moveTo>
                    <a:cubicBezTo>
                      <a:pt x="62447" y="39327"/>
                      <a:pt x="64317" y="40123"/>
                      <a:pt x="65653" y="41569"/>
                    </a:cubicBezTo>
                    <a:cubicBezTo>
                      <a:pt x="65633" y="41568"/>
                      <a:pt x="65613" y="41568"/>
                      <a:pt x="65593" y="41568"/>
                    </a:cubicBezTo>
                    <a:cubicBezTo>
                      <a:pt x="63725" y="41568"/>
                      <a:pt x="61966" y="42407"/>
                      <a:pt x="60715" y="43710"/>
                    </a:cubicBezTo>
                    <a:cubicBezTo>
                      <a:pt x="60751" y="42993"/>
                      <a:pt x="60662" y="42277"/>
                      <a:pt x="60438" y="41587"/>
                    </a:cubicBezTo>
                    <a:cubicBezTo>
                      <a:pt x="60438" y="41578"/>
                      <a:pt x="60429" y="41569"/>
                      <a:pt x="60420" y="41560"/>
                    </a:cubicBezTo>
                    <a:cubicBezTo>
                      <a:pt x="60420" y="41551"/>
                      <a:pt x="60420" y="41542"/>
                      <a:pt x="60411" y="41533"/>
                    </a:cubicBezTo>
                    <a:cubicBezTo>
                      <a:pt x="60151" y="40771"/>
                      <a:pt x="59748" y="40054"/>
                      <a:pt x="59228" y="39445"/>
                    </a:cubicBezTo>
                    <a:cubicBezTo>
                      <a:pt x="59656" y="39366"/>
                      <a:pt x="60087" y="39327"/>
                      <a:pt x="60514" y="39327"/>
                    </a:cubicBezTo>
                    <a:close/>
                    <a:moveTo>
                      <a:pt x="13656" y="39363"/>
                    </a:moveTo>
                    <a:cubicBezTo>
                      <a:pt x="15596" y="39363"/>
                      <a:pt x="17470" y="40166"/>
                      <a:pt x="18807" y="41613"/>
                    </a:cubicBezTo>
                    <a:cubicBezTo>
                      <a:pt x="18787" y="41613"/>
                      <a:pt x="18768" y="41613"/>
                      <a:pt x="18748" y="41613"/>
                    </a:cubicBezTo>
                    <a:cubicBezTo>
                      <a:pt x="16879" y="41613"/>
                      <a:pt x="15111" y="42452"/>
                      <a:pt x="13870" y="43755"/>
                    </a:cubicBezTo>
                    <a:cubicBezTo>
                      <a:pt x="13951" y="42169"/>
                      <a:pt x="13368" y="40664"/>
                      <a:pt x="12382" y="39490"/>
                    </a:cubicBezTo>
                    <a:lnTo>
                      <a:pt x="12374" y="39481"/>
                    </a:lnTo>
                    <a:cubicBezTo>
                      <a:pt x="12801" y="39402"/>
                      <a:pt x="13230" y="39363"/>
                      <a:pt x="13656" y="39363"/>
                    </a:cubicBezTo>
                    <a:close/>
                    <a:moveTo>
                      <a:pt x="23953" y="39363"/>
                    </a:moveTo>
                    <a:cubicBezTo>
                      <a:pt x="24378" y="39363"/>
                      <a:pt x="24806" y="39402"/>
                      <a:pt x="25232" y="39481"/>
                    </a:cubicBezTo>
                    <a:cubicBezTo>
                      <a:pt x="24237" y="40664"/>
                      <a:pt x="23655" y="42160"/>
                      <a:pt x="23744" y="43755"/>
                    </a:cubicBezTo>
                    <a:cubicBezTo>
                      <a:pt x="22494" y="42452"/>
                      <a:pt x="20726" y="41613"/>
                      <a:pt x="18866" y="41613"/>
                    </a:cubicBezTo>
                    <a:cubicBezTo>
                      <a:pt x="18846" y="41613"/>
                      <a:pt x="18827" y="41613"/>
                      <a:pt x="18807" y="41613"/>
                    </a:cubicBezTo>
                    <a:cubicBezTo>
                      <a:pt x="20144" y="40166"/>
                      <a:pt x="22018" y="39363"/>
                      <a:pt x="23953" y="39363"/>
                    </a:cubicBezTo>
                    <a:close/>
                    <a:moveTo>
                      <a:pt x="107671" y="39122"/>
                    </a:moveTo>
                    <a:cubicBezTo>
                      <a:pt x="109602" y="39122"/>
                      <a:pt x="111474" y="39919"/>
                      <a:pt x="112821" y="41372"/>
                    </a:cubicBezTo>
                    <a:cubicBezTo>
                      <a:pt x="112802" y="41371"/>
                      <a:pt x="112783" y="41371"/>
                      <a:pt x="112765" y="41371"/>
                    </a:cubicBezTo>
                    <a:cubicBezTo>
                      <a:pt x="110778" y="41371"/>
                      <a:pt x="108902" y="42317"/>
                      <a:pt x="107650" y="43764"/>
                    </a:cubicBezTo>
                    <a:lnTo>
                      <a:pt x="107650" y="43764"/>
                    </a:lnTo>
                    <a:cubicBezTo>
                      <a:pt x="107803" y="42097"/>
                      <a:pt x="107211" y="40511"/>
                      <a:pt x="106172" y="39284"/>
                    </a:cubicBezTo>
                    <a:cubicBezTo>
                      <a:pt x="106670" y="39175"/>
                      <a:pt x="107172" y="39122"/>
                      <a:pt x="107671" y="39122"/>
                    </a:cubicBezTo>
                    <a:close/>
                    <a:moveTo>
                      <a:pt x="37180" y="39320"/>
                    </a:moveTo>
                    <a:cubicBezTo>
                      <a:pt x="39113" y="39320"/>
                      <a:pt x="40988" y="40121"/>
                      <a:pt x="42328" y="41569"/>
                    </a:cubicBezTo>
                    <a:cubicBezTo>
                      <a:pt x="42310" y="41568"/>
                      <a:pt x="42291" y="41568"/>
                      <a:pt x="42273" y="41568"/>
                    </a:cubicBezTo>
                    <a:cubicBezTo>
                      <a:pt x="40286" y="41568"/>
                      <a:pt x="38419" y="42514"/>
                      <a:pt x="37167" y="43961"/>
                    </a:cubicBezTo>
                    <a:cubicBezTo>
                      <a:pt x="37320" y="42294"/>
                      <a:pt x="36728" y="40708"/>
                      <a:pt x="35689" y="39481"/>
                    </a:cubicBezTo>
                    <a:cubicBezTo>
                      <a:pt x="36184" y="39373"/>
                      <a:pt x="36684" y="39320"/>
                      <a:pt x="37180" y="39320"/>
                    </a:cubicBezTo>
                    <a:close/>
                    <a:moveTo>
                      <a:pt x="124483" y="37269"/>
                    </a:moveTo>
                    <a:cubicBezTo>
                      <a:pt x="127057" y="37269"/>
                      <a:pt x="129630" y="38633"/>
                      <a:pt x="130536" y="41363"/>
                    </a:cubicBezTo>
                    <a:cubicBezTo>
                      <a:pt x="130760" y="42053"/>
                      <a:pt x="130867" y="42769"/>
                      <a:pt x="130876" y="43495"/>
                    </a:cubicBezTo>
                    <a:cubicBezTo>
                      <a:pt x="130401" y="43393"/>
                      <a:pt x="129922" y="43343"/>
                      <a:pt x="129447" y="43343"/>
                    </a:cubicBezTo>
                    <a:cubicBezTo>
                      <a:pt x="127584" y="43343"/>
                      <a:pt x="125780" y="44110"/>
                      <a:pt x="124487" y="45502"/>
                    </a:cubicBezTo>
                    <a:cubicBezTo>
                      <a:pt x="123213" y="44130"/>
                      <a:pt x="121434" y="43343"/>
                      <a:pt x="119564" y="43343"/>
                    </a:cubicBezTo>
                    <a:cubicBezTo>
                      <a:pt x="119553" y="43343"/>
                      <a:pt x="119543" y="43343"/>
                      <a:pt x="119532" y="43343"/>
                    </a:cubicBezTo>
                    <a:cubicBezTo>
                      <a:pt x="119048" y="43343"/>
                      <a:pt x="118564" y="43388"/>
                      <a:pt x="118089" y="43495"/>
                    </a:cubicBezTo>
                    <a:cubicBezTo>
                      <a:pt x="118089" y="42769"/>
                      <a:pt x="118206" y="42053"/>
                      <a:pt x="118421" y="41363"/>
                    </a:cubicBezTo>
                    <a:lnTo>
                      <a:pt x="118430" y="41354"/>
                    </a:lnTo>
                    <a:cubicBezTo>
                      <a:pt x="119339" y="38631"/>
                      <a:pt x="121911" y="37269"/>
                      <a:pt x="124483" y="37269"/>
                    </a:cubicBezTo>
                    <a:close/>
                    <a:moveTo>
                      <a:pt x="77631" y="37312"/>
                    </a:moveTo>
                    <a:cubicBezTo>
                      <a:pt x="80804" y="37312"/>
                      <a:pt x="83980" y="39391"/>
                      <a:pt x="84022" y="43547"/>
                    </a:cubicBezTo>
                    <a:lnTo>
                      <a:pt x="84022" y="43547"/>
                    </a:lnTo>
                    <a:cubicBezTo>
                      <a:pt x="83546" y="43443"/>
                      <a:pt x="83066" y="43393"/>
                      <a:pt x="82590" y="43393"/>
                    </a:cubicBezTo>
                    <a:cubicBezTo>
                      <a:pt x="80737" y="43393"/>
                      <a:pt x="78939" y="44159"/>
                      <a:pt x="77651" y="45547"/>
                    </a:cubicBezTo>
                    <a:cubicBezTo>
                      <a:pt x="76369" y="44176"/>
                      <a:pt x="74577" y="43388"/>
                      <a:pt x="72696" y="43388"/>
                    </a:cubicBezTo>
                    <a:cubicBezTo>
                      <a:pt x="72212" y="43388"/>
                      <a:pt x="71728" y="43441"/>
                      <a:pt x="71253" y="43549"/>
                    </a:cubicBezTo>
                    <a:cubicBezTo>
                      <a:pt x="71284" y="39391"/>
                      <a:pt x="74456" y="37312"/>
                      <a:pt x="77631" y="37312"/>
                    </a:cubicBezTo>
                    <a:close/>
                    <a:moveTo>
                      <a:pt x="100946" y="37312"/>
                    </a:moveTo>
                    <a:cubicBezTo>
                      <a:pt x="104119" y="37312"/>
                      <a:pt x="107295" y="39391"/>
                      <a:pt x="107337" y="43547"/>
                    </a:cubicBezTo>
                    <a:lnTo>
                      <a:pt x="107337" y="43547"/>
                    </a:lnTo>
                    <a:cubicBezTo>
                      <a:pt x="106861" y="43443"/>
                      <a:pt x="106381" y="43393"/>
                      <a:pt x="105905" y="43393"/>
                    </a:cubicBezTo>
                    <a:cubicBezTo>
                      <a:pt x="104052" y="43393"/>
                      <a:pt x="102255" y="44159"/>
                      <a:pt x="100966" y="45547"/>
                    </a:cubicBezTo>
                    <a:cubicBezTo>
                      <a:pt x="99685" y="44176"/>
                      <a:pt x="97883" y="43388"/>
                      <a:pt x="96011" y="43388"/>
                    </a:cubicBezTo>
                    <a:cubicBezTo>
                      <a:pt x="95527" y="43388"/>
                      <a:pt x="95043" y="43441"/>
                      <a:pt x="94568" y="43549"/>
                    </a:cubicBezTo>
                    <a:cubicBezTo>
                      <a:pt x="94599" y="39391"/>
                      <a:pt x="97771" y="37312"/>
                      <a:pt x="100946" y="37312"/>
                    </a:cubicBezTo>
                    <a:close/>
                    <a:moveTo>
                      <a:pt x="54012" y="37467"/>
                    </a:moveTo>
                    <a:cubicBezTo>
                      <a:pt x="56585" y="37467"/>
                      <a:pt x="59156" y="38831"/>
                      <a:pt x="60061" y="41560"/>
                    </a:cubicBezTo>
                    <a:cubicBezTo>
                      <a:pt x="60285" y="42250"/>
                      <a:pt x="60393" y="42975"/>
                      <a:pt x="60393" y="43701"/>
                    </a:cubicBezTo>
                    <a:cubicBezTo>
                      <a:pt x="59914" y="43596"/>
                      <a:pt x="59431" y="43545"/>
                      <a:pt x="58952" y="43545"/>
                    </a:cubicBezTo>
                    <a:cubicBezTo>
                      <a:pt x="57099" y="43545"/>
                      <a:pt x="55302" y="44311"/>
                      <a:pt x="54013" y="45699"/>
                    </a:cubicBezTo>
                    <a:cubicBezTo>
                      <a:pt x="52739" y="44336"/>
                      <a:pt x="50960" y="43549"/>
                      <a:pt x="49089" y="43549"/>
                    </a:cubicBezTo>
                    <a:cubicBezTo>
                      <a:pt x="49079" y="43549"/>
                      <a:pt x="49068" y="43549"/>
                      <a:pt x="49058" y="43549"/>
                    </a:cubicBezTo>
                    <a:cubicBezTo>
                      <a:pt x="48574" y="43549"/>
                      <a:pt x="48090" y="43594"/>
                      <a:pt x="47615" y="43701"/>
                    </a:cubicBezTo>
                    <a:cubicBezTo>
                      <a:pt x="47615" y="42975"/>
                      <a:pt x="47723" y="42250"/>
                      <a:pt x="47938" y="41560"/>
                    </a:cubicBezTo>
                    <a:lnTo>
                      <a:pt x="47956" y="41560"/>
                    </a:lnTo>
                    <a:cubicBezTo>
                      <a:pt x="48865" y="38831"/>
                      <a:pt x="51439" y="37467"/>
                      <a:pt x="54012" y="37467"/>
                    </a:cubicBezTo>
                    <a:close/>
                    <a:moveTo>
                      <a:pt x="7148" y="37513"/>
                    </a:moveTo>
                    <a:cubicBezTo>
                      <a:pt x="10323" y="37513"/>
                      <a:pt x="13498" y="39590"/>
                      <a:pt x="13538" y="43746"/>
                    </a:cubicBezTo>
                    <a:cubicBezTo>
                      <a:pt x="13065" y="43644"/>
                      <a:pt x="12588" y="43594"/>
                      <a:pt x="12114" y="43594"/>
                    </a:cubicBezTo>
                    <a:cubicBezTo>
                      <a:pt x="10255" y="43594"/>
                      <a:pt x="8449" y="44361"/>
                      <a:pt x="7150" y="45753"/>
                    </a:cubicBezTo>
                    <a:cubicBezTo>
                      <a:pt x="5868" y="44373"/>
                      <a:pt x="4076" y="43594"/>
                      <a:pt x="2194" y="43594"/>
                    </a:cubicBezTo>
                    <a:cubicBezTo>
                      <a:pt x="1711" y="43594"/>
                      <a:pt x="1227" y="43647"/>
                      <a:pt x="752" y="43746"/>
                    </a:cubicBezTo>
                    <a:cubicBezTo>
                      <a:pt x="792" y="39592"/>
                      <a:pt x="3970" y="37513"/>
                      <a:pt x="7148" y="37513"/>
                    </a:cubicBezTo>
                    <a:close/>
                    <a:moveTo>
                      <a:pt x="30465" y="37513"/>
                    </a:moveTo>
                    <a:cubicBezTo>
                      <a:pt x="33638" y="37513"/>
                      <a:pt x="36811" y="39588"/>
                      <a:pt x="36854" y="43742"/>
                    </a:cubicBezTo>
                    <a:lnTo>
                      <a:pt x="36854" y="43742"/>
                    </a:lnTo>
                    <a:cubicBezTo>
                      <a:pt x="36384" y="43643"/>
                      <a:pt x="35912" y="43594"/>
                      <a:pt x="35443" y="43594"/>
                    </a:cubicBezTo>
                    <a:cubicBezTo>
                      <a:pt x="33580" y="43594"/>
                      <a:pt x="31775" y="44361"/>
                      <a:pt x="30483" y="45753"/>
                    </a:cubicBezTo>
                    <a:cubicBezTo>
                      <a:pt x="29201" y="44373"/>
                      <a:pt x="27409" y="43594"/>
                      <a:pt x="25528" y="43594"/>
                    </a:cubicBezTo>
                    <a:cubicBezTo>
                      <a:pt x="25044" y="43594"/>
                      <a:pt x="24560" y="43647"/>
                      <a:pt x="24085" y="43746"/>
                    </a:cubicBezTo>
                    <a:cubicBezTo>
                      <a:pt x="24116" y="39592"/>
                      <a:pt x="27290" y="37513"/>
                      <a:pt x="30465" y="37513"/>
                    </a:cubicBezTo>
                    <a:close/>
                    <a:moveTo>
                      <a:pt x="129619" y="43736"/>
                    </a:moveTo>
                    <a:cubicBezTo>
                      <a:pt x="130043" y="43736"/>
                      <a:pt x="130469" y="43775"/>
                      <a:pt x="130894" y="43854"/>
                    </a:cubicBezTo>
                    <a:cubicBezTo>
                      <a:pt x="129908" y="45018"/>
                      <a:pt x="129326" y="46524"/>
                      <a:pt x="129415" y="48110"/>
                    </a:cubicBezTo>
                    <a:lnTo>
                      <a:pt x="129406" y="48128"/>
                    </a:lnTo>
                    <a:cubicBezTo>
                      <a:pt x="128165" y="46824"/>
                      <a:pt x="126397" y="45986"/>
                      <a:pt x="124528" y="45986"/>
                    </a:cubicBezTo>
                    <a:cubicBezTo>
                      <a:pt x="124509" y="45986"/>
                      <a:pt x="124489" y="45986"/>
                      <a:pt x="124469" y="45986"/>
                    </a:cubicBezTo>
                    <a:cubicBezTo>
                      <a:pt x="124450" y="45986"/>
                      <a:pt x="124430" y="45986"/>
                      <a:pt x="124410" y="45986"/>
                    </a:cubicBezTo>
                    <a:cubicBezTo>
                      <a:pt x="122541" y="45986"/>
                      <a:pt x="120782" y="46824"/>
                      <a:pt x="119532" y="48128"/>
                    </a:cubicBezTo>
                    <a:cubicBezTo>
                      <a:pt x="119622" y="46533"/>
                      <a:pt x="119039" y="45036"/>
                      <a:pt x="118045" y="43854"/>
                    </a:cubicBezTo>
                    <a:cubicBezTo>
                      <a:pt x="118471" y="43775"/>
                      <a:pt x="118899" y="43736"/>
                      <a:pt x="119324" y="43736"/>
                    </a:cubicBezTo>
                    <a:cubicBezTo>
                      <a:pt x="121259" y="43736"/>
                      <a:pt x="123134" y="44537"/>
                      <a:pt x="124478" y="45977"/>
                    </a:cubicBezTo>
                    <a:cubicBezTo>
                      <a:pt x="125815" y="44537"/>
                      <a:pt x="127688" y="43736"/>
                      <a:pt x="129619" y="43736"/>
                    </a:cubicBezTo>
                    <a:close/>
                    <a:moveTo>
                      <a:pt x="82779" y="43772"/>
                    </a:moveTo>
                    <a:cubicBezTo>
                      <a:pt x="83204" y="43772"/>
                      <a:pt x="83632" y="43810"/>
                      <a:pt x="84057" y="43889"/>
                    </a:cubicBezTo>
                    <a:cubicBezTo>
                      <a:pt x="83063" y="45072"/>
                      <a:pt x="82480" y="46569"/>
                      <a:pt x="82561" y="48164"/>
                    </a:cubicBezTo>
                    <a:cubicBezTo>
                      <a:pt x="81320" y="46860"/>
                      <a:pt x="79552" y="46022"/>
                      <a:pt x="77683" y="46022"/>
                    </a:cubicBezTo>
                    <a:cubicBezTo>
                      <a:pt x="77666" y="46022"/>
                      <a:pt x="77650" y="46022"/>
                      <a:pt x="77633" y="46022"/>
                    </a:cubicBezTo>
                    <a:lnTo>
                      <a:pt x="77633" y="46022"/>
                    </a:lnTo>
                    <a:cubicBezTo>
                      <a:pt x="78970" y="44574"/>
                      <a:pt x="80844" y="43772"/>
                      <a:pt x="82779" y="43772"/>
                    </a:cubicBezTo>
                    <a:close/>
                    <a:moveTo>
                      <a:pt x="59133" y="43923"/>
                    </a:moveTo>
                    <a:cubicBezTo>
                      <a:pt x="59561" y="43923"/>
                      <a:pt x="59991" y="43962"/>
                      <a:pt x="60420" y="44042"/>
                    </a:cubicBezTo>
                    <a:cubicBezTo>
                      <a:pt x="59425" y="45225"/>
                      <a:pt x="58843" y="46721"/>
                      <a:pt x="58932" y="48316"/>
                    </a:cubicBezTo>
                    <a:lnTo>
                      <a:pt x="58923" y="48316"/>
                    </a:lnTo>
                    <a:cubicBezTo>
                      <a:pt x="57682" y="47012"/>
                      <a:pt x="55914" y="46174"/>
                      <a:pt x="54045" y="46174"/>
                    </a:cubicBezTo>
                    <a:cubicBezTo>
                      <a:pt x="54026" y="46174"/>
                      <a:pt x="54006" y="46174"/>
                      <a:pt x="53986" y="46174"/>
                    </a:cubicBezTo>
                    <a:cubicBezTo>
                      <a:pt x="53966" y="46174"/>
                      <a:pt x="53947" y="46174"/>
                      <a:pt x="53927" y="46174"/>
                    </a:cubicBezTo>
                    <a:cubicBezTo>
                      <a:pt x="52067" y="46174"/>
                      <a:pt x="50299" y="47012"/>
                      <a:pt x="49049" y="48316"/>
                    </a:cubicBezTo>
                    <a:cubicBezTo>
                      <a:pt x="49138" y="46721"/>
                      <a:pt x="48556" y="45225"/>
                      <a:pt x="47561" y="44042"/>
                    </a:cubicBezTo>
                    <a:cubicBezTo>
                      <a:pt x="47990" y="43962"/>
                      <a:pt x="48420" y="43923"/>
                      <a:pt x="48848" y="43923"/>
                    </a:cubicBezTo>
                    <a:cubicBezTo>
                      <a:pt x="50781" y="43923"/>
                      <a:pt x="52652" y="44720"/>
                      <a:pt x="53995" y="46165"/>
                    </a:cubicBezTo>
                    <a:cubicBezTo>
                      <a:pt x="55330" y="44720"/>
                      <a:pt x="57201" y="43923"/>
                      <a:pt x="59133" y="43923"/>
                    </a:cubicBezTo>
                    <a:close/>
                    <a:moveTo>
                      <a:pt x="25310" y="43969"/>
                    </a:moveTo>
                    <a:cubicBezTo>
                      <a:pt x="27245" y="43969"/>
                      <a:pt x="29120" y="44772"/>
                      <a:pt x="30465" y="46219"/>
                    </a:cubicBezTo>
                    <a:lnTo>
                      <a:pt x="30465" y="46219"/>
                    </a:lnTo>
                    <a:cubicBezTo>
                      <a:pt x="30462" y="46219"/>
                      <a:pt x="30459" y="46219"/>
                      <a:pt x="30456" y="46219"/>
                    </a:cubicBezTo>
                    <a:cubicBezTo>
                      <a:pt x="30436" y="46219"/>
                      <a:pt x="30416" y="46219"/>
                      <a:pt x="30397" y="46219"/>
                    </a:cubicBezTo>
                    <a:cubicBezTo>
                      <a:pt x="28528" y="46219"/>
                      <a:pt x="26769" y="47057"/>
                      <a:pt x="25519" y="48361"/>
                    </a:cubicBezTo>
                    <a:cubicBezTo>
                      <a:pt x="25608" y="46775"/>
                      <a:pt x="25026" y="45269"/>
                      <a:pt x="24031" y="44087"/>
                    </a:cubicBezTo>
                    <a:cubicBezTo>
                      <a:pt x="24457" y="44008"/>
                      <a:pt x="24885" y="43969"/>
                      <a:pt x="25310" y="43969"/>
                    </a:cubicBezTo>
                    <a:close/>
                    <a:moveTo>
                      <a:pt x="12296" y="43987"/>
                    </a:moveTo>
                    <a:cubicBezTo>
                      <a:pt x="12721" y="43987"/>
                      <a:pt x="13148" y="44025"/>
                      <a:pt x="13574" y="44104"/>
                    </a:cubicBezTo>
                    <a:cubicBezTo>
                      <a:pt x="12580" y="45287"/>
                      <a:pt x="11997" y="46793"/>
                      <a:pt x="12087" y="48379"/>
                    </a:cubicBezTo>
                    <a:cubicBezTo>
                      <a:pt x="10837" y="47075"/>
                      <a:pt x="9069" y="46237"/>
                      <a:pt x="7208" y="46237"/>
                    </a:cubicBezTo>
                    <a:cubicBezTo>
                      <a:pt x="7189" y="46237"/>
                      <a:pt x="7169" y="46237"/>
                      <a:pt x="7150" y="46237"/>
                    </a:cubicBezTo>
                    <a:cubicBezTo>
                      <a:pt x="8487" y="44790"/>
                      <a:pt x="10360" y="43987"/>
                      <a:pt x="12296" y="43987"/>
                    </a:cubicBezTo>
                    <a:close/>
                    <a:moveTo>
                      <a:pt x="106102" y="43761"/>
                    </a:moveTo>
                    <a:cubicBezTo>
                      <a:pt x="106575" y="43761"/>
                      <a:pt x="107052" y="43809"/>
                      <a:pt x="107525" y="43907"/>
                    </a:cubicBezTo>
                    <a:cubicBezTo>
                      <a:pt x="106512" y="45162"/>
                      <a:pt x="105939" y="46757"/>
                      <a:pt x="106127" y="48432"/>
                    </a:cubicBezTo>
                    <a:cubicBezTo>
                      <a:pt x="104866" y="46976"/>
                      <a:pt x="102990" y="46022"/>
                      <a:pt x="101003" y="46022"/>
                    </a:cubicBezTo>
                    <a:cubicBezTo>
                      <a:pt x="100985" y="46022"/>
                      <a:pt x="100966" y="46022"/>
                      <a:pt x="100948" y="46022"/>
                    </a:cubicBezTo>
                    <a:cubicBezTo>
                      <a:pt x="100928" y="46022"/>
                      <a:pt x="100908" y="46022"/>
                      <a:pt x="100889" y="46022"/>
                    </a:cubicBezTo>
                    <a:cubicBezTo>
                      <a:pt x="99020" y="46022"/>
                      <a:pt x="97252" y="46860"/>
                      <a:pt x="96011" y="48164"/>
                    </a:cubicBezTo>
                    <a:cubicBezTo>
                      <a:pt x="96091" y="46569"/>
                      <a:pt x="95509" y="45072"/>
                      <a:pt x="94523" y="43889"/>
                    </a:cubicBezTo>
                    <a:cubicBezTo>
                      <a:pt x="94952" y="43810"/>
                      <a:pt x="95382" y="43771"/>
                      <a:pt x="95809" y="43771"/>
                    </a:cubicBezTo>
                    <a:cubicBezTo>
                      <a:pt x="97740" y="43771"/>
                      <a:pt x="99605" y="44568"/>
                      <a:pt x="100948" y="46013"/>
                    </a:cubicBezTo>
                    <a:cubicBezTo>
                      <a:pt x="102294" y="44566"/>
                      <a:pt x="104168" y="43761"/>
                      <a:pt x="106102" y="43761"/>
                    </a:cubicBezTo>
                    <a:close/>
                    <a:moveTo>
                      <a:pt x="70796" y="39320"/>
                    </a:moveTo>
                    <a:cubicBezTo>
                      <a:pt x="71278" y="39320"/>
                      <a:pt x="71764" y="39370"/>
                      <a:pt x="72248" y="39472"/>
                    </a:cubicBezTo>
                    <a:cubicBezTo>
                      <a:pt x="71271" y="40717"/>
                      <a:pt x="70742" y="42286"/>
                      <a:pt x="70939" y="43934"/>
                    </a:cubicBezTo>
                    <a:cubicBezTo>
                      <a:pt x="71449" y="43820"/>
                      <a:pt x="71962" y="43765"/>
                      <a:pt x="72472" y="43765"/>
                    </a:cubicBezTo>
                    <a:cubicBezTo>
                      <a:pt x="74409" y="43765"/>
                      <a:pt x="76285" y="44568"/>
                      <a:pt x="77633" y="46022"/>
                    </a:cubicBezTo>
                    <a:lnTo>
                      <a:pt x="77633" y="46022"/>
                    </a:lnTo>
                    <a:cubicBezTo>
                      <a:pt x="77630" y="46022"/>
                      <a:pt x="77627" y="46022"/>
                      <a:pt x="77624" y="46022"/>
                    </a:cubicBezTo>
                    <a:cubicBezTo>
                      <a:pt x="77606" y="46022"/>
                      <a:pt x="77588" y="46022"/>
                      <a:pt x="77570" y="46022"/>
                    </a:cubicBezTo>
                    <a:cubicBezTo>
                      <a:pt x="75529" y="46022"/>
                      <a:pt x="73598" y="47030"/>
                      <a:pt x="72346" y="48558"/>
                    </a:cubicBezTo>
                    <a:cubicBezTo>
                      <a:pt x="72703" y="44845"/>
                      <a:pt x="69407" y="41568"/>
                      <a:pt x="65698" y="41568"/>
                    </a:cubicBezTo>
                    <a:cubicBezTo>
                      <a:pt x="65683" y="41568"/>
                      <a:pt x="65668" y="41569"/>
                      <a:pt x="65653" y="41569"/>
                    </a:cubicBezTo>
                    <a:cubicBezTo>
                      <a:pt x="66994" y="40120"/>
                      <a:pt x="68863" y="39320"/>
                      <a:pt x="70796" y="39320"/>
                    </a:cubicBezTo>
                    <a:close/>
                    <a:moveTo>
                      <a:pt x="35611" y="43966"/>
                    </a:moveTo>
                    <a:cubicBezTo>
                      <a:pt x="36087" y="43966"/>
                      <a:pt x="36566" y="44014"/>
                      <a:pt x="37042" y="44113"/>
                    </a:cubicBezTo>
                    <a:cubicBezTo>
                      <a:pt x="36020" y="45359"/>
                      <a:pt x="35456" y="46954"/>
                      <a:pt x="35635" y="48621"/>
                    </a:cubicBezTo>
                    <a:cubicBezTo>
                      <a:pt x="34383" y="47165"/>
                      <a:pt x="32507" y="46219"/>
                      <a:pt x="30512" y="46219"/>
                    </a:cubicBezTo>
                    <a:cubicBezTo>
                      <a:pt x="30496" y="46219"/>
                      <a:pt x="30481" y="46219"/>
                      <a:pt x="30465" y="46219"/>
                    </a:cubicBezTo>
                    <a:lnTo>
                      <a:pt x="30465" y="46219"/>
                    </a:lnTo>
                    <a:cubicBezTo>
                      <a:pt x="31802" y="44766"/>
                      <a:pt x="33677" y="43966"/>
                      <a:pt x="35611" y="43966"/>
                    </a:cubicBezTo>
                    <a:close/>
                    <a:moveTo>
                      <a:pt x="112828" y="41868"/>
                    </a:moveTo>
                    <a:cubicBezTo>
                      <a:pt x="116003" y="41868"/>
                      <a:pt x="119178" y="43944"/>
                      <a:pt x="119218" y="48101"/>
                    </a:cubicBezTo>
                    <a:cubicBezTo>
                      <a:pt x="118743" y="47999"/>
                      <a:pt x="118265" y="47949"/>
                      <a:pt x="117790" y="47949"/>
                    </a:cubicBezTo>
                    <a:cubicBezTo>
                      <a:pt x="115928" y="47949"/>
                      <a:pt x="114124" y="48714"/>
                      <a:pt x="112825" y="50103"/>
                    </a:cubicBezTo>
                    <a:lnTo>
                      <a:pt x="112825" y="50103"/>
                    </a:lnTo>
                    <a:cubicBezTo>
                      <a:pt x="111544" y="48726"/>
                      <a:pt x="109754" y="47949"/>
                      <a:pt x="107883" y="47949"/>
                    </a:cubicBezTo>
                    <a:cubicBezTo>
                      <a:pt x="107391" y="47949"/>
                      <a:pt x="106907" y="48002"/>
                      <a:pt x="106432" y="48101"/>
                    </a:cubicBezTo>
                    <a:cubicBezTo>
                      <a:pt x="106472" y="43947"/>
                      <a:pt x="109650" y="41868"/>
                      <a:pt x="112828" y="41868"/>
                    </a:cubicBezTo>
                    <a:close/>
                    <a:moveTo>
                      <a:pt x="136139" y="41870"/>
                    </a:moveTo>
                    <a:cubicBezTo>
                      <a:pt x="139313" y="41870"/>
                      <a:pt x="142484" y="43947"/>
                      <a:pt x="142525" y="48101"/>
                    </a:cubicBezTo>
                    <a:lnTo>
                      <a:pt x="142525" y="48119"/>
                    </a:lnTo>
                    <a:cubicBezTo>
                      <a:pt x="142050" y="48017"/>
                      <a:pt x="141571" y="47967"/>
                      <a:pt x="141097" y="47967"/>
                    </a:cubicBezTo>
                    <a:cubicBezTo>
                      <a:pt x="139236" y="47967"/>
                      <a:pt x="137435" y="48734"/>
                      <a:pt x="136136" y="50126"/>
                    </a:cubicBezTo>
                    <a:cubicBezTo>
                      <a:pt x="134854" y="48746"/>
                      <a:pt x="133062" y="47966"/>
                      <a:pt x="131181" y="47966"/>
                    </a:cubicBezTo>
                    <a:cubicBezTo>
                      <a:pt x="130697" y="47966"/>
                      <a:pt x="130213" y="48020"/>
                      <a:pt x="129738" y="48119"/>
                    </a:cubicBezTo>
                    <a:cubicBezTo>
                      <a:pt x="129778" y="43953"/>
                      <a:pt x="132960" y="41870"/>
                      <a:pt x="136139" y="41870"/>
                    </a:cubicBezTo>
                    <a:close/>
                    <a:moveTo>
                      <a:pt x="89297" y="41915"/>
                    </a:moveTo>
                    <a:cubicBezTo>
                      <a:pt x="92473" y="41915"/>
                      <a:pt x="95648" y="43994"/>
                      <a:pt x="95688" y="48155"/>
                    </a:cubicBezTo>
                    <a:cubicBezTo>
                      <a:pt x="95208" y="48050"/>
                      <a:pt x="94724" y="47999"/>
                      <a:pt x="94244" y="47999"/>
                    </a:cubicBezTo>
                    <a:cubicBezTo>
                      <a:pt x="92390" y="47999"/>
                      <a:pt x="90594" y="48763"/>
                      <a:pt x="89299" y="50152"/>
                    </a:cubicBezTo>
                    <a:lnTo>
                      <a:pt x="89299" y="50152"/>
                    </a:lnTo>
                    <a:cubicBezTo>
                      <a:pt x="88018" y="48782"/>
                      <a:pt x="86226" y="47993"/>
                      <a:pt x="84344" y="47993"/>
                    </a:cubicBezTo>
                    <a:cubicBezTo>
                      <a:pt x="83860" y="47993"/>
                      <a:pt x="83376" y="48047"/>
                      <a:pt x="82902" y="48155"/>
                    </a:cubicBezTo>
                    <a:cubicBezTo>
                      <a:pt x="82942" y="43996"/>
                      <a:pt x="86120" y="41915"/>
                      <a:pt x="89297" y="41915"/>
                    </a:cubicBezTo>
                    <a:close/>
                    <a:moveTo>
                      <a:pt x="42333" y="42069"/>
                    </a:moveTo>
                    <a:cubicBezTo>
                      <a:pt x="45505" y="42069"/>
                      <a:pt x="48680" y="44145"/>
                      <a:pt x="48726" y="48296"/>
                    </a:cubicBezTo>
                    <a:lnTo>
                      <a:pt x="48726" y="48296"/>
                    </a:lnTo>
                    <a:cubicBezTo>
                      <a:pt x="48256" y="48195"/>
                      <a:pt x="47782" y="48146"/>
                      <a:pt x="47311" y="48146"/>
                    </a:cubicBezTo>
                    <a:cubicBezTo>
                      <a:pt x="45452" y="48146"/>
                      <a:pt x="43648" y="48913"/>
                      <a:pt x="42355" y="50305"/>
                    </a:cubicBezTo>
                    <a:cubicBezTo>
                      <a:pt x="41074" y="48925"/>
                      <a:pt x="39282" y="48146"/>
                      <a:pt x="37400" y="48146"/>
                    </a:cubicBezTo>
                    <a:cubicBezTo>
                      <a:pt x="36916" y="48146"/>
                      <a:pt x="36432" y="48199"/>
                      <a:pt x="35958" y="48298"/>
                    </a:cubicBezTo>
                    <a:cubicBezTo>
                      <a:pt x="35989" y="44146"/>
                      <a:pt x="39159" y="42069"/>
                      <a:pt x="42333" y="42069"/>
                    </a:cubicBezTo>
                    <a:close/>
                    <a:moveTo>
                      <a:pt x="65648" y="42069"/>
                    </a:moveTo>
                    <a:cubicBezTo>
                      <a:pt x="68820" y="42069"/>
                      <a:pt x="71995" y="44144"/>
                      <a:pt x="72041" y="48294"/>
                    </a:cubicBezTo>
                    <a:lnTo>
                      <a:pt x="72041" y="48294"/>
                    </a:lnTo>
                    <a:cubicBezTo>
                      <a:pt x="71572" y="48195"/>
                      <a:pt x="71100" y="48146"/>
                      <a:pt x="70631" y="48146"/>
                    </a:cubicBezTo>
                    <a:cubicBezTo>
                      <a:pt x="68767" y="48146"/>
                      <a:pt x="66963" y="48913"/>
                      <a:pt x="65671" y="50305"/>
                    </a:cubicBezTo>
                    <a:cubicBezTo>
                      <a:pt x="64389" y="48925"/>
                      <a:pt x="62597" y="48146"/>
                      <a:pt x="60715" y="48146"/>
                    </a:cubicBezTo>
                    <a:cubicBezTo>
                      <a:pt x="60231" y="48146"/>
                      <a:pt x="59748" y="48199"/>
                      <a:pt x="59273" y="48298"/>
                    </a:cubicBezTo>
                    <a:cubicBezTo>
                      <a:pt x="59304" y="44146"/>
                      <a:pt x="62474" y="42069"/>
                      <a:pt x="65648" y="42069"/>
                    </a:cubicBezTo>
                    <a:close/>
                    <a:moveTo>
                      <a:pt x="18806" y="42115"/>
                    </a:moveTo>
                    <a:cubicBezTo>
                      <a:pt x="21981" y="42115"/>
                      <a:pt x="25156" y="44194"/>
                      <a:pt x="25196" y="48352"/>
                    </a:cubicBezTo>
                    <a:cubicBezTo>
                      <a:pt x="24718" y="48247"/>
                      <a:pt x="24235" y="48196"/>
                      <a:pt x="23756" y="48196"/>
                    </a:cubicBezTo>
                    <a:cubicBezTo>
                      <a:pt x="21903" y="48196"/>
                      <a:pt x="20103" y="48963"/>
                      <a:pt x="18807" y="50359"/>
                    </a:cubicBezTo>
                    <a:cubicBezTo>
                      <a:pt x="17526" y="48979"/>
                      <a:pt x="15734" y="48199"/>
                      <a:pt x="13852" y="48199"/>
                    </a:cubicBezTo>
                    <a:cubicBezTo>
                      <a:pt x="13368" y="48199"/>
                      <a:pt x="12884" y="48244"/>
                      <a:pt x="12409" y="48352"/>
                    </a:cubicBezTo>
                    <a:cubicBezTo>
                      <a:pt x="12454" y="44194"/>
                      <a:pt x="15631" y="42115"/>
                      <a:pt x="18806" y="42115"/>
                    </a:cubicBezTo>
                    <a:close/>
                    <a:moveTo>
                      <a:pt x="117952" y="48332"/>
                    </a:moveTo>
                    <a:cubicBezTo>
                      <a:pt x="118378" y="48332"/>
                      <a:pt x="118808" y="48371"/>
                      <a:pt x="119236" y="48450"/>
                    </a:cubicBezTo>
                    <a:cubicBezTo>
                      <a:pt x="118251" y="49624"/>
                      <a:pt x="117668" y="51130"/>
                      <a:pt x="117758" y="52724"/>
                    </a:cubicBezTo>
                    <a:lnTo>
                      <a:pt x="117749" y="52724"/>
                    </a:lnTo>
                    <a:cubicBezTo>
                      <a:pt x="116508" y="51412"/>
                      <a:pt x="114740" y="50583"/>
                      <a:pt x="112871" y="50583"/>
                    </a:cubicBezTo>
                    <a:cubicBezTo>
                      <a:pt x="112855" y="50583"/>
                      <a:pt x="112838" y="50583"/>
                      <a:pt x="112821" y="50583"/>
                    </a:cubicBezTo>
                    <a:lnTo>
                      <a:pt x="112821" y="50583"/>
                    </a:lnTo>
                    <a:cubicBezTo>
                      <a:pt x="114156" y="49130"/>
                      <a:pt x="116021" y="48332"/>
                      <a:pt x="117952" y="48332"/>
                    </a:cubicBezTo>
                    <a:close/>
                    <a:moveTo>
                      <a:pt x="94437" y="48377"/>
                    </a:moveTo>
                    <a:cubicBezTo>
                      <a:pt x="94862" y="48377"/>
                      <a:pt x="95289" y="48416"/>
                      <a:pt x="95715" y="48495"/>
                    </a:cubicBezTo>
                    <a:cubicBezTo>
                      <a:pt x="94722" y="49676"/>
                      <a:pt x="94140" y="51168"/>
                      <a:pt x="94227" y="52760"/>
                    </a:cubicBezTo>
                    <a:lnTo>
                      <a:pt x="94227" y="52760"/>
                    </a:lnTo>
                    <a:cubicBezTo>
                      <a:pt x="92986" y="51457"/>
                      <a:pt x="91219" y="50627"/>
                      <a:pt x="89350" y="50627"/>
                    </a:cubicBezTo>
                    <a:cubicBezTo>
                      <a:pt x="89333" y="50627"/>
                      <a:pt x="89316" y="50628"/>
                      <a:pt x="89299" y="50628"/>
                    </a:cubicBezTo>
                    <a:lnTo>
                      <a:pt x="89299" y="50628"/>
                    </a:lnTo>
                    <a:cubicBezTo>
                      <a:pt x="90637" y="49180"/>
                      <a:pt x="92504" y="48377"/>
                      <a:pt x="94437" y="48377"/>
                    </a:cubicBezTo>
                    <a:close/>
                    <a:moveTo>
                      <a:pt x="84143" y="48369"/>
                    </a:moveTo>
                    <a:cubicBezTo>
                      <a:pt x="86079" y="48369"/>
                      <a:pt x="87954" y="49173"/>
                      <a:pt x="89299" y="50628"/>
                    </a:cubicBezTo>
                    <a:lnTo>
                      <a:pt x="89299" y="50628"/>
                    </a:lnTo>
                    <a:cubicBezTo>
                      <a:pt x="89296" y="50628"/>
                      <a:pt x="89293" y="50628"/>
                      <a:pt x="89290" y="50628"/>
                    </a:cubicBezTo>
                    <a:cubicBezTo>
                      <a:pt x="89270" y="50628"/>
                      <a:pt x="89250" y="50627"/>
                      <a:pt x="89231" y="50627"/>
                    </a:cubicBezTo>
                    <a:cubicBezTo>
                      <a:pt x="87362" y="50627"/>
                      <a:pt x="85603" y="51457"/>
                      <a:pt x="84353" y="52760"/>
                    </a:cubicBezTo>
                    <a:cubicBezTo>
                      <a:pt x="84443" y="51174"/>
                      <a:pt x="83860" y="49669"/>
                      <a:pt x="82866" y="48486"/>
                    </a:cubicBezTo>
                    <a:cubicBezTo>
                      <a:pt x="83291" y="48407"/>
                      <a:pt x="83719" y="48369"/>
                      <a:pt x="84143" y="48369"/>
                    </a:cubicBezTo>
                    <a:close/>
                    <a:moveTo>
                      <a:pt x="47484" y="48526"/>
                    </a:moveTo>
                    <a:cubicBezTo>
                      <a:pt x="47914" y="48526"/>
                      <a:pt x="48348" y="48566"/>
                      <a:pt x="48780" y="48647"/>
                    </a:cubicBezTo>
                    <a:cubicBezTo>
                      <a:pt x="47785" y="49821"/>
                      <a:pt x="47203" y="51327"/>
                      <a:pt x="47284" y="52922"/>
                    </a:cubicBezTo>
                    <a:cubicBezTo>
                      <a:pt x="46042" y="51618"/>
                      <a:pt x="44274" y="50780"/>
                      <a:pt x="42406" y="50780"/>
                    </a:cubicBezTo>
                    <a:cubicBezTo>
                      <a:pt x="42386" y="50780"/>
                      <a:pt x="42366" y="50780"/>
                      <a:pt x="42346" y="50780"/>
                    </a:cubicBezTo>
                    <a:cubicBezTo>
                      <a:pt x="42343" y="50780"/>
                      <a:pt x="42340" y="50780"/>
                      <a:pt x="42338" y="50780"/>
                    </a:cubicBezTo>
                    <a:lnTo>
                      <a:pt x="42338" y="50780"/>
                    </a:lnTo>
                    <a:lnTo>
                      <a:pt x="42355" y="50771"/>
                    </a:lnTo>
                    <a:cubicBezTo>
                      <a:pt x="43689" y="49328"/>
                      <a:pt x="45555" y="48526"/>
                      <a:pt x="47484" y="48526"/>
                    </a:cubicBezTo>
                    <a:close/>
                    <a:moveTo>
                      <a:pt x="107658" y="48326"/>
                    </a:moveTo>
                    <a:cubicBezTo>
                      <a:pt x="109596" y="48326"/>
                      <a:pt x="111472" y="49128"/>
                      <a:pt x="112821" y="50583"/>
                    </a:cubicBezTo>
                    <a:lnTo>
                      <a:pt x="112821" y="50583"/>
                    </a:lnTo>
                    <a:cubicBezTo>
                      <a:pt x="112818" y="50583"/>
                      <a:pt x="112815" y="50583"/>
                      <a:pt x="112812" y="50583"/>
                    </a:cubicBezTo>
                    <a:cubicBezTo>
                      <a:pt x="112793" y="50583"/>
                      <a:pt x="112774" y="50583"/>
                      <a:pt x="112756" y="50583"/>
                    </a:cubicBezTo>
                    <a:cubicBezTo>
                      <a:pt x="110769" y="50583"/>
                      <a:pt x="108902" y="51528"/>
                      <a:pt x="107641" y="52975"/>
                    </a:cubicBezTo>
                    <a:lnTo>
                      <a:pt x="107641" y="52975"/>
                    </a:lnTo>
                    <a:cubicBezTo>
                      <a:pt x="107794" y="51300"/>
                      <a:pt x="107202" y="49723"/>
                      <a:pt x="106163" y="48486"/>
                    </a:cubicBezTo>
                    <a:cubicBezTo>
                      <a:pt x="106660" y="48378"/>
                      <a:pt x="107161" y="48326"/>
                      <a:pt x="107658" y="48326"/>
                    </a:cubicBezTo>
                    <a:close/>
                    <a:moveTo>
                      <a:pt x="23936" y="48579"/>
                    </a:moveTo>
                    <a:cubicBezTo>
                      <a:pt x="24366" y="48579"/>
                      <a:pt x="24800" y="48619"/>
                      <a:pt x="25232" y="48701"/>
                    </a:cubicBezTo>
                    <a:cubicBezTo>
                      <a:pt x="24237" y="49875"/>
                      <a:pt x="23655" y="51380"/>
                      <a:pt x="23744" y="52966"/>
                    </a:cubicBezTo>
                    <a:cubicBezTo>
                      <a:pt x="22494" y="51663"/>
                      <a:pt x="20727" y="50834"/>
                      <a:pt x="18867" y="50834"/>
                    </a:cubicBezTo>
                    <a:cubicBezTo>
                      <a:pt x="18847" y="50834"/>
                      <a:pt x="18827" y="50834"/>
                      <a:pt x="18807" y="50834"/>
                    </a:cubicBezTo>
                    <a:cubicBezTo>
                      <a:pt x="18787" y="50834"/>
                      <a:pt x="18767" y="50834"/>
                      <a:pt x="18747" y="50834"/>
                    </a:cubicBezTo>
                    <a:cubicBezTo>
                      <a:pt x="16879" y="50834"/>
                      <a:pt x="15111" y="51663"/>
                      <a:pt x="13870" y="52975"/>
                    </a:cubicBezTo>
                    <a:cubicBezTo>
                      <a:pt x="13951" y="51380"/>
                      <a:pt x="13368" y="49875"/>
                      <a:pt x="12374" y="48701"/>
                    </a:cubicBezTo>
                    <a:cubicBezTo>
                      <a:pt x="12804" y="48622"/>
                      <a:pt x="13235" y="48583"/>
                      <a:pt x="13663" y="48583"/>
                    </a:cubicBezTo>
                    <a:cubicBezTo>
                      <a:pt x="15599" y="48583"/>
                      <a:pt x="17464" y="49379"/>
                      <a:pt x="18807" y="50825"/>
                    </a:cubicBezTo>
                    <a:cubicBezTo>
                      <a:pt x="20140" y="49382"/>
                      <a:pt x="22007" y="48579"/>
                      <a:pt x="23936" y="48579"/>
                    </a:cubicBezTo>
                    <a:close/>
                    <a:moveTo>
                      <a:pt x="37172" y="48527"/>
                    </a:moveTo>
                    <a:cubicBezTo>
                      <a:pt x="39112" y="48527"/>
                      <a:pt x="40993" y="49328"/>
                      <a:pt x="42337" y="50780"/>
                    </a:cubicBezTo>
                    <a:lnTo>
                      <a:pt x="42337" y="50780"/>
                    </a:lnTo>
                    <a:cubicBezTo>
                      <a:pt x="42322" y="50780"/>
                      <a:pt x="42306" y="50780"/>
                      <a:pt x="42291" y="50780"/>
                    </a:cubicBezTo>
                    <a:cubicBezTo>
                      <a:pt x="40304" y="50780"/>
                      <a:pt x="38437" y="51725"/>
                      <a:pt x="37185" y="53172"/>
                    </a:cubicBezTo>
                    <a:cubicBezTo>
                      <a:pt x="37328" y="51497"/>
                      <a:pt x="36737" y="49920"/>
                      <a:pt x="35698" y="48683"/>
                    </a:cubicBezTo>
                    <a:cubicBezTo>
                      <a:pt x="36188" y="48578"/>
                      <a:pt x="36682" y="48527"/>
                      <a:pt x="37172" y="48527"/>
                    </a:cubicBezTo>
                    <a:close/>
                    <a:moveTo>
                      <a:pt x="124476" y="46476"/>
                    </a:moveTo>
                    <a:cubicBezTo>
                      <a:pt x="127652" y="46476"/>
                      <a:pt x="130827" y="48554"/>
                      <a:pt x="130867" y="52716"/>
                    </a:cubicBezTo>
                    <a:cubicBezTo>
                      <a:pt x="130392" y="52614"/>
                      <a:pt x="129914" y="52564"/>
                      <a:pt x="129439" y="52564"/>
                    </a:cubicBezTo>
                    <a:cubicBezTo>
                      <a:pt x="127578" y="52564"/>
                      <a:pt x="125778" y="53330"/>
                      <a:pt x="124478" y="54723"/>
                    </a:cubicBezTo>
                    <a:cubicBezTo>
                      <a:pt x="123197" y="53343"/>
                      <a:pt x="121405" y="52563"/>
                      <a:pt x="119532" y="52563"/>
                    </a:cubicBezTo>
                    <a:cubicBezTo>
                      <a:pt x="119039" y="52563"/>
                      <a:pt x="118555" y="52617"/>
                      <a:pt x="118080" y="52716"/>
                    </a:cubicBezTo>
                    <a:cubicBezTo>
                      <a:pt x="118121" y="48557"/>
                      <a:pt x="121299" y="46476"/>
                      <a:pt x="124476" y="46476"/>
                    </a:cubicBezTo>
                    <a:close/>
                    <a:moveTo>
                      <a:pt x="77629" y="46523"/>
                    </a:moveTo>
                    <a:cubicBezTo>
                      <a:pt x="80800" y="46523"/>
                      <a:pt x="83975" y="48597"/>
                      <a:pt x="84021" y="52747"/>
                    </a:cubicBezTo>
                    <a:lnTo>
                      <a:pt x="84021" y="52747"/>
                    </a:lnTo>
                    <a:cubicBezTo>
                      <a:pt x="83554" y="52648"/>
                      <a:pt x="83083" y="52600"/>
                      <a:pt x="82615" y="52600"/>
                    </a:cubicBezTo>
                    <a:cubicBezTo>
                      <a:pt x="80757" y="52600"/>
                      <a:pt x="78952" y="53366"/>
                      <a:pt x="77660" y="54759"/>
                    </a:cubicBezTo>
                    <a:cubicBezTo>
                      <a:pt x="76378" y="53379"/>
                      <a:pt x="74586" y="52599"/>
                      <a:pt x="72704" y="52599"/>
                    </a:cubicBezTo>
                    <a:cubicBezTo>
                      <a:pt x="72221" y="52599"/>
                      <a:pt x="71737" y="52644"/>
                      <a:pt x="71262" y="52751"/>
                    </a:cubicBezTo>
                    <a:cubicBezTo>
                      <a:pt x="71289" y="48599"/>
                      <a:pt x="74457" y="46523"/>
                      <a:pt x="77629" y="46523"/>
                    </a:cubicBezTo>
                    <a:close/>
                    <a:moveTo>
                      <a:pt x="100946" y="46518"/>
                    </a:moveTo>
                    <a:cubicBezTo>
                      <a:pt x="104122" y="46518"/>
                      <a:pt x="107296" y="48595"/>
                      <a:pt x="107337" y="52751"/>
                    </a:cubicBezTo>
                    <a:cubicBezTo>
                      <a:pt x="106864" y="52650"/>
                      <a:pt x="106387" y="52600"/>
                      <a:pt x="105914" y="52600"/>
                    </a:cubicBezTo>
                    <a:cubicBezTo>
                      <a:pt x="104054" y="52600"/>
                      <a:pt x="102248" y="53368"/>
                      <a:pt x="100948" y="54767"/>
                    </a:cubicBezTo>
                    <a:lnTo>
                      <a:pt x="100948" y="54759"/>
                    </a:lnTo>
                    <a:cubicBezTo>
                      <a:pt x="99667" y="53379"/>
                      <a:pt x="97875" y="52599"/>
                      <a:pt x="95993" y="52599"/>
                    </a:cubicBezTo>
                    <a:cubicBezTo>
                      <a:pt x="95509" y="52599"/>
                      <a:pt x="95025" y="52653"/>
                      <a:pt x="94550" y="52751"/>
                    </a:cubicBezTo>
                    <a:cubicBezTo>
                      <a:pt x="94591" y="48597"/>
                      <a:pt x="97769" y="46518"/>
                      <a:pt x="100946" y="46518"/>
                    </a:cubicBezTo>
                    <a:close/>
                    <a:moveTo>
                      <a:pt x="54008" y="46667"/>
                    </a:moveTo>
                    <a:cubicBezTo>
                      <a:pt x="57185" y="46667"/>
                      <a:pt x="60361" y="48746"/>
                      <a:pt x="60402" y="52904"/>
                    </a:cubicBezTo>
                    <a:cubicBezTo>
                      <a:pt x="59922" y="52799"/>
                      <a:pt x="59438" y="52748"/>
                      <a:pt x="58958" y="52748"/>
                    </a:cubicBezTo>
                    <a:cubicBezTo>
                      <a:pt x="57103" y="52748"/>
                      <a:pt x="55303" y="53512"/>
                      <a:pt x="54008" y="54906"/>
                    </a:cubicBezTo>
                    <a:lnTo>
                      <a:pt x="54008" y="54906"/>
                    </a:lnTo>
                    <a:cubicBezTo>
                      <a:pt x="52727" y="53529"/>
                      <a:pt x="50937" y="52751"/>
                      <a:pt x="49058" y="52751"/>
                    </a:cubicBezTo>
                    <a:cubicBezTo>
                      <a:pt x="48574" y="52751"/>
                      <a:pt x="48090" y="52796"/>
                      <a:pt x="47615" y="52904"/>
                    </a:cubicBezTo>
                    <a:cubicBezTo>
                      <a:pt x="47655" y="48746"/>
                      <a:pt x="50832" y="46667"/>
                      <a:pt x="54008" y="46667"/>
                    </a:cubicBezTo>
                    <a:close/>
                    <a:moveTo>
                      <a:pt x="7148" y="46724"/>
                    </a:moveTo>
                    <a:cubicBezTo>
                      <a:pt x="10323" y="46724"/>
                      <a:pt x="13498" y="48801"/>
                      <a:pt x="13538" y="52957"/>
                    </a:cubicBezTo>
                    <a:cubicBezTo>
                      <a:pt x="13065" y="52856"/>
                      <a:pt x="12588" y="52806"/>
                      <a:pt x="12114" y="52806"/>
                    </a:cubicBezTo>
                    <a:cubicBezTo>
                      <a:pt x="10255" y="52806"/>
                      <a:pt x="8451" y="53572"/>
                      <a:pt x="7159" y="54965"/>
                    </a:cubicBezTo>
                    <a:cubicBezTo>
                      <a:pt x="5877" y="53585"/>
                      <a:pt x="4076" y="52805"/>
                      <a:pt x="2194" y="52805"/>
                    </a:cubicBezTo>
                    <a:cubicBezTo>
                      <a:pt x="1711" y="52805"/>
                      <a:pt x="1227" y="52859"/>
                      <a:pt x="752" y="52957"/>
                    </a:cubicBezTo>
                    <a:cubicBezTo>
                      <a:pt x="792" y="48803"/>
                      <a:pt x="3970" y="46724"/>
                      <a:pt x="7148" y="46724"/>
                    </a:cubicBezTo>
                    <a:close/>
                    <a:moveTo>
                      <a:pt x="30465" y="46724"/>
                    </a:moveTo>
                    <a:cubicBezTo>
                      <a:pt x="33638" y="46724"/>
                      <a:pt x="36811" y="48800"/>
                      <a:pt x="36854" y="52954"/>
                    </a:cubicBezTo>
                    <a:lnTo>
                      <a:pt x="36854" y="52954"/>
                    </a:lnTo>
                    <a:cubicBezTo>
                      <a:pt x="36384" y="52854"/>
                      <a:pt x="35912" y="52806"/>
                      <a:pt x="35443" y="52806"/>
                    </a:cubicBezTo>
                    <a:cubicBezTo>
                      <a:pt x="33580" y="52806"/>
                      <a:pt x="31775" y="53572"/>
                      <a:pt x="30483" y="54965"/>
                    </a:cubicBezTo>
                    <a:cubicBezTo>
                      <a:pt x="29201" y="53585"/>
                      <a:pt x="27409" y="52805"/>
                      <a:pt x="25528" y="52805"/>
                    </a:cubicBezTo>
                    <a:cubicBezTo>
                      <a:pt x="25044" y="52805"/>
                      <a:pt x="24560" y="52859"/>
                      <a:pt x="24085" y="52957"/>
                    </a:cubicBezTo>
                    <a:cubicBezTo>
                      <a:pt x="24116" y="48803"/>
                      <a:pt x="27290" y="46724"/>
                      <a:pt x="30465" y="46724"/>
                    </a:cubicBezTo>
                    <a:close/>
                    <a:moveTo>
                      <a:pt x="119323" y="52938"/>
                    </a:moveTo>
                    <a:cubicBezTo>
                      <a:pt x="121259" y="52938"/>
                      <a:pt x="123134" y="53741"/>
                      <a:pt x="124478" y="55189"/>
                    </a:cubicBezTo>
                    <a:lnTo>
                      <a:pt x="124478" y="55189"/>
                    </a:lnTo>
                    <a:cubicBezTo>
                      <a:pt x="124475" y="55189"/>
                      <a:pt x="124472" y="55189"/>
                      <a:pt x="124469" y="55189"/>
                    </a:cubicBezTo>
                    <a:cubicBezTo>
                      <a:pt x="124450" y="55188"/>
                      <a:pt x="124430" y="55188"/>
                      <a:pt x="124410" y="55188"/>
                    </a:cubicBezTo>
                    <a:cubicBezTo>
                      <a:pt x="122541" y="55188"/>
                      <a:pt x="120782" y="56027"/>
                      <a:pt x="119532" y="57330"/>
                    </a:cubicBezTo>
                    <a:cubicBezTo>
                      <a:pt x="119622" y="55744"/>
                      <a:pt x="119039" y="54239"/>
                      <a:pt x="118045" y="53056"/>
                    </a:cubicBezTo>
                    <a:cubicBezTo>
                      <a:pt x="118470" y="52977"/>
                      <a:pt x="118898" y="52938"/>
                      <a:pt x="119323" y="52938"/>
                    </a:cubicBezTo>
                    <a:close/>
                    <a:moveTo>
                      <a:pt x="129620" y="52938"/>
                    </a:moveTo>
                    <a:cubicBezTo>
                      <a:pt x="130043" y="52938"/>
                      <a:pt x="130470" y="52977"/>
                      <a:pt x="130894" y="53056"/>
                    </a:cubicBezTo>
                    <a:cubicBezTo>
                      <a:pt x="129908" y="54230"/>
                      <a:pt x="129326" y="55735"/>
                      <a:pt x="129415" y="57321"/>
                    </a:cubicBezTo>
                    <a:lnTo>
                      <a:pt x="129406" y="57330"/>
                    </a:lnTo>
                    <a:cubicBezTo>
                      <a:pt x="128165" y="56027"/>
                      <a:pt x="126397" y="55188"/>
                      <a:pt x="124528" y="55188"/>
                    </a:cubicBezTo>
                    <a:cubicBezTo>
                      <a:pt x="124512" y="55188"/>
                      <a:pt x="124495" y="55188"/>
                      <a:pt x="124478" y="55189"/>
                    </a:cubicBezTo>
                    <a:lnTo>
                      <a:pt x="124478" y="55189"/>
                    </a:lnTo>
                    <a:cubicBezTo>
                      <a:pt x="125816" y="53741"/>
                      <a:pt x="127689" y="52938"/>
                      <a:pt x="129620" y="52938"/>
                    </a:cubicBezTo>
                    <a:close/>
                    <a:moveTo>
                      <a:pt x="82780" y="52974"/>
                    </a:moveTo>
                    <a:cubicBezTo>
                      <a:pt x="83204" y="52974"/>
                      <a:pt x="83632" y="53013"/>
                      <a:pt x="84057" y="53092"/>
                    </a:cubicBezTo>
                    <a:cubicBezTo>
                      <a:pt x="83538" y="53710"/>
                      <a:pt x="83135" y="54418"/>
                      <a:pt x="82875" y="55180"/>
                    </a:cubicBezTo>
                    <a:cubicBezTo>
                      <a:pt x="82633" y="55879"/>
                      <a:pt x="82525" y="56622"/>
                      <a:pt x="82570" y="57357"/>
                    </a:cubicBezTo>
                    <a:cubicBezTo>
                      <a:pt x="81329" y="56062"/>
                      <a:pt x="79570" y="55224"/>
                      <a:pt x="77701" y="55224"/>
                    </a:cubicBezTo>
                    <a:cubicBezTo>
                      <a:pt x="77681" y="55224"/>
                      <a:pt x="77661" y="55224"/>
                      <a:pt x="77642" y="55224"/>
                    </a:cubicBezTo>
                    <a:cubicBezTo>
                      <a:pt x="78979" y="53777"/>
                      <a:pt x="80847" y="52974"/>
                      <a:pt x="82780" y="52974"/>
                    </a:cubicBezTo>
                    <a:close/>
                    <a:moveTo>
                      <a:pt x="95806" y="52982"/>
                    </a:moveTo>
                    <a:cubicBezTo>
                      <a:pt x="97733" y="52982"/>
                      <a:pt x="99604" y="53779"/>
                      <a:pt x="100939" y="55224"/>
                    </a:cubicBezTo>
                    <a:cubicBezTo>
                      <a:pt x="100919" y="55224"/>
                      <a:pt x="100900" y="55224"/>
                      <a:pt x="100880" y="55224"/>
                    </a:cubicBezTo>
                    <a:cubicBezTo>
                      <a:pt x="99020" y="55224"/>
                      <a:pt x="97252" y="56062"/>
                      <a:pt x="96011" y="57357"/>
                    </a:cubicBezTo>
                    <a:cubicBezTo>
                      <a:pt x="96047" y="56622"/>
                      <a:pt x="95948" y="55879"/>
                      <a:pt x="95706" y="55180"/>
                    </a:cubicBezTo>
                    <a:cubicBezTo>
                      <a:pt x="95446" y="54418"/>
                      <a:pt x="95043" y="53710"/>
                      <a:pt x="94523" y="53101"/>
                    </a:cubicBezTo>
                    <a:cubicBezTo>
                      <a:pt x="94950" y="53021"/>
                      <a:pt x="95379" y="52982"/>
                      <a:pt x="95806" y="52982"/>
                    </a:cubicBezTo>
                    <a:close/>
                    <a:moveTo>
                      <a:pt x="59124" y="53131"/>
                    </a:moveTo>
                    <a:cubicBezTo>
                      <a:pt x="59554" y="53131"/>
                      <a:pt x="59988" y="53171"/>
                      <a:pt x="60420" y="53253"/>
                    </a:cubicBezTo>
                    <a:cubicBezTo>
                      <a:pt x="59425" y="54436"/>
                      <a:pt x="58843" y="55932"/>
                      <a:pt x="58932" y="57527"/>
                    </a:cubicBezTo>
                    <a:lnTo>
                      <a:pt x="58923" y="57518"/>
                    </a:lnTo>
                    <a:cubicBezTo>
                      <a:pt x="57682" y="56215"/>
                      <a:pt x="55914" y="55385"/>
                      <a:pt x="54046" y="55385"/>
                    </a:cubicBezTo>
                    <a:cubicBezTo>
                      <a:pt x="54026" y="55385"/>
                      <a:pt x="54006" y="55386"/>
                      <a:pt x="53986" y="55386"/>
                    </a:cubicBezTo>
                    <a:cubicBezTo>
                      <a:pt x="53966" y="55386"/>
                      <a:pt x="53946" y="55385"/>
                      <a:pt x="53927" y="55385"/>
                    </a:cubicBezTo>
                    <a:cubicBezTo>
                      <a:pt x="52067" y="55385"/>
                      <a:pt x="50299" y="56215"/>
                      <a:pt x="49049" y="57527"/>
                    </a:cubicBezTo>
                    <a:cubicBezTo>
                      <a:pt x="49138" y="55932"/>
                      <a:pt x="48556" y="54427"/>
                      <a:pt x="47561" y="53253"/>
                    </a:cubicBezTo>
                    <a:cubicBezTo>
                      <a:pt x="47993" y="53171"/>
                      <a:pt x="48427" y="53131"/>
                      <a:pt x="48858" y="53131"/>
                    </a:cubicBezTo>
                    <a:cubicBezTo>
                      <a:pt x="50787" y="53131"/>
                      <a:pt x="52654" y="53934"/>
                      <a:pt x="53995" y="55377"/>
                    </a:cubicBezTo>
                    <a:cubicBezTo>
                      <a:pt x="55328" y="53934"/>
                      <a:pt x="57194" y="53131"/>
                      <a:pt x="59124" y="53131"/>
                    </a:cubicBezTo>
                    <a:close/>
                    <a:moveTo>
                      <a:pt x="12289" y="53188"/>
                    </a:moveTo>
                    <a:cubicBezTo>
                      <a:pt x="12716" y="53188"/>
                      <a:pt x="13146" y="53227"/>
                      <a:pt x="13574" y="53307"/>
                    </a:cubicBezTo>
                    <a:cubicBezTo>
                      <a:pt x="13046" y="53916"/>
                      <a:pt x="12651" y="54624"/>
                      <a:pt x="12391" y="55386"/>
                    </a:cubicBezTo>
                    <a:cubicBezTo>
                      <a:pt x="12150" y="56085"/>
                      <a:pt x="12042" y="56819"/>
                      <a:pt x="12087" y="57563"/>
                    </a:cubicBezTo>
                    <a:lnTo>
                      <a:pt x="12078" y="57563"/>
                    </a:lnTo>
                    <a:cubicBezTo>
                      <a:pt x="10836" y="56269"/>
                      <a:pt x="9077" y="55430"/>
                      <a:pt x="7217" y="55430"/>
                    </a:cubicBezTo>
                    <a:cubicBezTo>
                      <a:pt x="7198" y="55430"/>
                      <a:pt x="7178" y="55430"/>
                      <a:pt x="7159" y="55431"/>
                    </a:cubicBezTo>
                    <a:cubicBezTo>
                      <a:pt x="8494" y="53985"/>
                      <a:pt x="10358" y="53188"/>
                      <a:pt x="12289" y="53188"/>
                    </a:cubicBezTo>
                    <a:close/>
                    <a:moveTo>
                      <a:pt x="25322" y="53188"/>
                    </a:moveTo>
                    <a:cubicBezTo>
                      <a:pt x="27247" y="53188"/>
                      <a:pt x="29113" y="53985"/>
                      <a:pt x="30456" y="55431"/>
                    </a:cubicBezTo>
                    <a:cubicBezTo>
                      <a:pt x="30436" y="55430"/>
                      <a:pt x="30416" y="55430"/>
                      <a:pt x="30397" y="55430"/>
                    </a:cubicBezTo>
                    <a:cubicBezTo>
                      <a:pt x="28528" y="55430"/>
                      <a:pt x="26769" y="56269"/>
                      <a:pt x="25528" y="57563"/>
                    </a:cubicBezTo>
                    <a:cubicBezTo>
                      <a:pt x="25563" y="56828"/>
                      <a:pt x="25465" y="56085"/>
                      <a:pt x="25223" y="55386"/>
                    </a:cubicBezTo>
                    <a:cubicBezTo>
                      <a:pt x="24954" y="54624"/>
                      <a:pt x="24560" y="53916"/>
                      <a:pt x="24040" y="53307"/>
                    </a:cubicBezTo>
                    <a:cubicBezTo>
                      <a:pt x="24467" y="53227"/>
                      <a:pt x="24896" y="53188"/>
                      <a:pt x="25322" y="53188"/>
                    </a:cubicBezTo>
                    <a:close/>
                    <a:moveTo>
                      <a:pt x="106107" y="52975"/>
                    </a:moveTo>
                    <a:cubicBezTo>
                      <a:pt x="106578" y="52975"/>
                      <a:pt x="107053" y="53022"/>
                      <a:pt x="107525" y="53119"/>
                    </a:cubicBezTo>
                    <a:cubicBezTo>
                      <a:pt x="106512" y="54373"/>
                      <a:pt x="105948" y="55959"/>
                      <a:pt x="106118" y="57626"/>
                    </a:cubicBezTo>
                    <a:cubicBezTo>
                      <a:pt x="104870" y="56163"/>
                      <a:pt x="102982" y="55215"/>
                      <a:pt x="100985" y="55215"/>
                    </a:cubicBezTo>
                    <a:cubicBezTo>
                      <a:pt x="100976" y="55215"/>
                      <a:pt x="100966" y="55215"/>
                      <a:pt x="100957" y="55215"/>
                    </a:cubicBezTo>
                    <a:cubicBezTo>
                      <a:pt x="102304" y="53768"/>
                      <a:pt x="104177" y="52975"/>
                      <a:pt x="106107" y="52975"/>
                    </a:cubicBezTo>
                    <a:close/>
                    <a:moveTo>
                      <a:pt x="70795" y="48523"/>
                    </a:moveTo>
                    <a:cubicBezTo>
                      <a:pt x="71278" y="48523"/>
                      <a:pt x="71764" y="48572"/>
                      <a:pt x="72248" y="48674"/>
                    </a:cubicBezTo>
                    <a:cubicBezTo>
                      <a:pt x="71271" y="49920"/>
                      <a:pt x="70742" y="51488"/>
                      <a:pt x="70939" y="53137"/>
                    </a:cubicBezTo>
                    <a:cubicBezTo>
                      <a:pt x="71445" y="53025"/>
                      <a:pt x="71954" y="52971"/>
                      <a:pt x="72460" y="52971"/>
                    </a:cubicBezTo>
                    <a:cubicBezTo>
                      <a:pt x="74392" y="52971"/>
                      <a:pt x="76265" y="53767"/>
                      <a:pt x="77615" y="55215"/>
                    </a:cubicBezTo>
                    <a:cubicBezTo>
                      <a:pt x="77597" y="55215"/>
                      <a:pt x="77579" y="55215"/>
                      <a:pt x="77561" y="55215"/>
                    </a:cubicBezTo>
                    <a:cubicBezTo>
                      <a:pt x="75520" y="55215"/>
                      <a:pt x="73598" y="56223"/>
                      <a:pt x="72346" y="57742"/>
                    </a:cubicBezTo>
                    <a:cubicBezTo>
                      <a:pt x="72694" y="54062"/>
                      <a:pt x="69407" y="50780"/>
                      <a:pt x="65713" y="50780"/>
                    </a:cubicBezTo>
                    <a:cubicBezTo>
                      <a:pt x="65693" y="50780"/>
                      <a:pt x="65673" y="50780"/>
                      <a:pt x="65653" y="50780"/>
                    </a:cubicBezTo>
                    <a:lnTo>
                      <a:pt x="65644" y="50780"/>
                    </a:lnTo>
                    <a:cubicBezTo>
                      <a:pt x="65624" y="50780"/>
                      <a:pt x="65604" y="50780"/>
                      <a:pt x="65584" y="50780"/>
                    </a:cubicBezTo>
                    <a:cubicBezTo>
                      <a:pt x="63716" y="50780"/>
                      <a:pt x="61957" y="51618"/>
                      <a:pt x="60706" y="52922"/>
                    </a:cubicBezTo>
                    <a:cubicBezTo>
                      <a:pt x="60796" y="51327"/>
                      <a:pt x="60214" y="49830"/>
                      <a:pt x="59219" y="48647"/>
                    </a:cubicBezTo>
                    <a:cubicBezTo>
                      <a:pt x="59647" y="48568"/>
                      <a:pt x="60078" y="48529"/>
                      <a:pt x="60505" y="48529"/>
                    </a:cubicBezTo>
                    <a:cubicBezTo>
                      <a:pt x="62438" y="48529"/>
                      <a:pt x="64310" y="49326"/>
                      <a:pt x="65653" y="50771"/>
                    </a:cubicBezTo>
                    <a:cubicBezTo>
                      <a:pt x="66986" y="49323"/>
                      <a:pt x="68860" y="48523"/>
                      <a:pt x="70795" y="48523"/>
                    </a:cubicBezTo>
                    <a:close/>
                    <a:moveTo>
                      <a:pt x="35611" y="53177"/>
                    </a:moveTo>
                    <a:cubicBezTo>
                      <a:pt x="36086" y="53177"/>
                      <a:pt x="36566" y="53226"/>
                      <a:pt x="37042" y="53325"/>
                    </a:cubicBezTo>
                    <a:cubicBezTo>
                      <a:pt x="36029" y="54570"/>
                      <a:pt x="35456" y="56156"/>
                      <a:pt x="35635" y="57823"/>
                    </a:cubicBezTo>
                    <a:cubicBezTo>
                      <a:pt x="34383" y="56367"/>
                      <a:pt x="32516" y="55421"/>
                      <a:pt x="30530" y="55421"/>
                    </a:cubicBezTo>
                    <a:cubicBezTo>
                      <a:pt x="30511" y="55421"/>
                      <a:pt x="30492" y="55421"/>
                      <a:pt x="30474" y="55422"/>
                    </a:cubicBezTo>
                    <a:cubicBezTo>
                      <a:pt x="31811" y="53976"/>
                      <a:pt x="33679" y="53177"/>
                      <a:pt x="35611" y="53177"/>
                    </a:cubicBezTo>
                    <a:close/>
                    <a:moveTo>
                      <a:pt x="112825" y="51076"/>
                    </a:moveTo>
                    <a:cubicBezTo>
                      <a:pt x="116002" y="51076"/>
                      <a:pt x="119178" y="53155"/>
                      <a:pt x="119218" y="57312"/>
                    </a:cubicBezTo>
                    <a:cubicBezTo>
                      <a:pt x="118738" y="57207"/>
                      <a:pt x="118254" y="57156"/>
                      <a:pt x="117774" y="57156"/>
                    </a:cubicBezTo>
                    <a:cubicBezTo>
                      <a:pt x="115918" y="57156"/>
                      <a:pt x="114121" y="57922"/>
                      <a:pt x="112825" y="59315"/>
                    </a:cubicBezTo>
                    <a:lnTo>
                      <a:pt x="112825" y="59315"/>
                    </a:lnTo>
                    <a:cubicBezTo>
                      <a:pt x="111544" y="57938"/>
                      <a:pt x="109754" y="57160"/>
                      <a:pt x="107883" y="57160"/>
                    </a:cubicBezTo>
                    <a:cubicBezTo>
                      <a:pt x="107391" y="57160"/>
                      <a:pt x="106907" y="57214"/>
                      <a:pt x="106432" y="57312"/>
                    </a:cubicBezTo>
                    <a:cubicBezTo>
                      <a:pt x="106472" y="53155"/>
                      <a:pt x="109649" y="51076"/>
                      <a:pt x="112825" y="51076"/>
                    </a:cubicBezTo>
                    <a:close/>
                    <a:moveTo>
                      <a:pt x="136136" y="51080"/>
                    </a:moveTo>
                    <a:cubicBezTo>
                      <a:pt x="139311" y="51080"/>
                      <a:pt x="142484" y="53157"/>
                      <a:pt x="142525" y="57312"/>
                    </a:cubicBezTo>
                    <a:lnTo>
                      <a:pt x="142525" y="57321"/>
                    </a:lnTo>
                    <a:cubicBezTo>
                      <a:pt x="142050" y="57219"/>
                      <a:pt x="141571" y="57169"/>
                      <a:pt x="141097" y="57169"/>
                    </a:cubicBezTo>
                    <a:cubicBezTo>
                      <a:pt x="139236" y="57169"/>
                      <a:pt x="137435" y="57936"/>
                      <a:pt x="136136" y="59328"/>
                    </a:cubicBezTo>
                    <a:cubicBezTo>
                      <a:pt x="134854" y="57948"/>
                      <a:pt x="133062" y="57169"/>
                      <a:pt x="131181" y="57169"/>
                    </a:cubicBezTo>
                    <a:cubicBezTo>
                      <a:pt x="130697" y="57169"/>
                      <a:pt x="130213" y="57223"/>
                      <a:pt x="129738" y="57321"/>
                    </a:cubicBezTo>
                    <a:cubicBezTo>
                      <a:pt x="129778" y="53161"/>
                      <a:pt x="132958" y="51080"/>
                      <a:pt x="136136" y="51080"/>
                    </a:cubicBezTo>
                    <a:close/>
                    <a:moveTo>
                      <a:pt x="89307" y="51119"/>
                    </a:moveTo>
                    <a:cubicBezTo>
                      <a:pt x="91889" y="51119"/>
                      <a:pt x="94470" y="52493"/>
                      <a:pt x="95366" y="55242"/>
                    </a:cubicBezTo>
                    <a:cubicBezTo>
                      <a:pt x="95590" y="55923"/>
                      <a:pt x="95697" y="56631"/>
                      <a:pt x="95706" y="57348"/>
                    </a:cubicBezTo>
                    <a:cubicBezTo>
                      <a:pt x="95226" y="57243"/>
                      <a:pt x="94742" y="57192"/>
                      <a:pt x="94262" y="57192"/>
                    </a:cubicBezTo>
                    <a:cubicBezTo>
                      <a:pt x="92407" y="57192"/>
                      <a:pt x="90613" y="57958"/>
                      <a:pt x="89317" y="59346"/>
                    </a:cubicBezTo>
                    <a:cubicBezTo>
                      <a:pt x="88036" y="57975"/>
                      <a:pt x="86244" y="57187"/>
                      <a:pt x="84362" y="57187"/>
                    </a:cubicBezTo>
                    <a:cubicBezTo>
                      <a:pt x="83878" y="57187"/>
                      <a:pt x="83394" y="57241"/>
                      <a:pt x="82919" y="57348"/>
                    </a:cubicBezTo>
                    <a:cubicBezTo>
                      <a:pt x="82919" y="56631"/>
                      <a:pt x="83018" y="55923"/>
                      <a:pt x="83224" y="55251"/>
                    </a:cubicBezTo>
                    <a:lnTo>
                      <a:pt x="83242" y="55242"/>
                    </a:lnTo>
                    <a:cubicBezTo>
                      <a:pt x="84138" y="52495"/>
                      <a:pt x="86723" y="51119"/>
                      <a:pt x="89307" y="51119"/>
                    </a:cubicBezTo>
                    <a:close/>
                    <a:moveTo>
                      <a:pt x="42351" y="51273"/>
                    </a:moveTo>
                    <a:cubicBezTo>
                      <a:pt x="45527" y="51273"/>
                      <a:pt x="48704" y="53352"/>
                      <a:pt x="48744" y="57509"/>
                    </a:cubicBezTo>
                    <a:cubicBezTo>
                      <a:pt x="48269" y="57407"/>
                      <a:pt x="47791" y="57358"/>
                      <a:pt x="47316" y="57358"/>
                    </a:cubicBezTo>
                    <a:cubicBezTo>
                      <a:pt x="45455" y="57358"/>
                      <a:pt x="43655" y="58124"/>
                      <a:pt x="42355" y="59517"/>
                    </a:cubicBezTo>
                    <a:cubicBezTo>
                      <a:pt x="41081" y="58144"/>
                      <a:pt x="39293" y="57366"/>
                      <a:pt x="37414" y="57366"/>
                    </a:cubicBezTo>
                    <a:cubicBezTo>
                      <a:pt x="37404" y="57366"/>
                      <a:pt x="37393" y="57366"/>
                      <a:pt x="37382" y="57366"/>
                    </a:cubicBezTo>
                    <a:lnTo>
                      <a:pt x="37400" y="57357"/>
                    </a:lnTo>
                    <a:cubicBezTo>
                      <a:pt x="36916" y="57357"/>
                      <a:pt x="36432" y="57402"/>
                      <a:pt x="35958" y="57509"/>
                    </a:cubicBezTo>
                    <a:cubicBezTo>
                      <a:pt x="35998" y="53352"/>
                      <a:pt x="39174" y="51273"/>
                      <a:pt x="42351" y="51273"/>
                    </a:cubicBezTo>
                    <a:close/>
                    <a:moveTo>
                      <a:pt x="65657" y="51282"/>
                    </a:moveTo>
                    <a:cubicBezTo>
                      <a:pt x="68834" y="51282"/>
                      <a:pt x="72010" y="53361"/>
                      <a:pt x="72050" y="57518"/>
                    </a:cubicBezTo>
                    <a:cubicBezTo>
                      <a:pt x="71572" y="57413"/>
                      <a:pt x="71090" y="57362"/>
                      <a:pt x="70611" y="57362"/>
                    </a:cubicBezTo>
                    <a:cubicBezTo>
                      <a:pt x="68757" y="57362"/>
                      <a:pt x="66958" y="58130"/>
                      <a:pt x="65662" y="59525"/>
                    </a:cubicBezTo>
                    <a:cubicBezTo>
                      <a:pt x="64387" y="58153"/>
                      <a:pt x="62599" y="57366"/>
                      <a:pt x="60729" y="57366"/>
                    </a:cubicBezTo>
                    <a:cubicBezTo>
                      <a:pt x="60719" y="57366"/>
                      <a:pt x="60708" y="57366"/>
                      <a:pt x="60697" y="57366"/>
                    </a:cubicBezTo>
                    <a:lnTo>
                      <a:pt x="60715" y="57366"/>
                    </a:lnTo>
                    <a:cubicBezTo>
                      <a:pt x="60223" y="57366"/>
                      <a:pt x="59739" y="57411"/>
                      <a:pt x="59264" y="57518"/>
                    </a:cubicBezTo>
                    <a:cubicBezTo>
                      <a:pt x="59304" y="53361"/>
                      <a:pt x="62481" y="51282"/>
                      <a:pt x="65657" y="51282"/>
                    </a:cubicBezTo>
                    <a:close/>
                    <a:moveTo>
                      <a:pt x="18802" y="51334"/>
                    </a:moveTo>
                    <a:cubicBezTo>
                      <a:pt x="21383" y="51334"/>
                      <a:pt x="23964" y="52708"/>
                      <a:pt x="24864" y="55457"/>
                    </a:cubicBezTo>
                    <a:cubicBezTo>
                      <a:pt x="25079" y="56129"/>
                      <a:pt x="25196" y="56846"/>
                      <a:pt x="25196" y="57554"/>
                    </a:cubicBezTo>
                    <a:cubicBezTo>
                      <a:pt x="24721" y="57452"/>
                      <a:pt x="24242" y="57402"/>
                      <a:pt x="23767" y="57402"/>
                    </a:cubicBezTo>
                    <a:cubicBezTo>
                      <a:pt x="21904" y="57402"/>
                      <a:pt x="20100" y="58169"/>
                      <a:pt x="18807" y="59561"/>
                    </a:cubicBezTo>
                    <a:cubicBezTo>
                      <a:pt x="17526" y="58181"/>
                      <a:pt x="15734" y="57402"/>
                      <a:pt x="13852" y="57402"/>
                    </a:cubicBezTo>
                    <a:cubicBezTo>
                      <a:pt x="13368" y="57402"/>
                      <a:pt x="12884" y="57456"/>
                      <a:pt x="12409" y="57563"/>
                    </a:cubicBezTo>
                    <a:cubicBezTo>
                      <a:pt x="12409" y="56846"/>
                      <a:pt x="12526" y="56129"/>
                      <a:pt x="12741" y="55448"/>
                    </a:cubicBezTo>
                    <a:lnTo>
                      <a:pt x="12741" y="55457"/>
                    </a:lnTo>
                    <a:cubicBezTo>
                      <a:pt x="13637" y="52710"/>
                      <a:pt x="16220" y="51334"/>
                      <a:pt x="18802" y="51334"/>
                    </a:cubicBezTo>
                    <a:close/>
                    <a:moveTo>
                      <a:pt x="117977" y="57538"/>
                    </a:moveTo>
                    <a:cubicBezTo>
                      <a:pt x="118398" y="57538"/>
                      <a:pt x="118823" y="57576"/>
                      <a:pt x="119245" y="57653"/>
                    </a:cubicBezTo>
                    <a:cubicBezTo>
                      <a:pt x="118726" y="58271"/>
                      <a:pt x="118322" y="58979"/>
                      <a:pt x="118063" y="59741"/>
                    </a:cubicBezTo>
                    <a:lnTo>
                      <a:pt x="118054" y="59741"/>
                    </a:lnTo>
                    <a:cubicBezTo>
                      <a:pt x="117821" y="60439"/>
                      <a:pt x="117713" y="61174"/>
                      <a:pt x="117758" y="61918"/>
                    </a:cubicBezTo>
                    <a:cubicBezTo>
                      <a:pt x="116501" y="60608"/>
                      <a:pt x="114730" y="59776"/>
                      <a:pt x="112860" y="59776"/>
                    </a:cubicBezTo>
                    <a:cubicBezTo>
                      <a:pt x="112850" y="59776"/>
                      <a:pt x="112840" y="59776"/>
                      <a:pt x="112830" y="59776"/>
                    </a:cubicBezTo>
                    <a:cubicBezTo>
                      <a:pt x="114169" y="58334"/>
                      <a:pt x="116040" y="57538"/>
                      <a:pt x="117977" y="57538"/>
                    </a:cubicBezTo>
                    <a:close/>
                    <a:moveTo>
                      <a:pt x="130971" y="57538"/>
                    </a:moveTo>
                    <a:cubicBezTo>
                      <a:pt x="132907" y="57538"/>
                      <a:pt x="134780" y="58334"/>
                      <a:pt x="136127" y="59776"/>
                    </a:cubicBezTo>
                    <a:cubicBezTo>
                      <a:pt x="136117" y="59776"/>
                      <a:pt x="136107" y="59776"/>
                      <a:pt x="136097" y="59776"/>
                    </a:cubicBezTo>
                    <a:cubicBezTo>
                      <a:pt x="134217" y="59776"/>
                      <a:pt x="132446" y="60608"/>
                      <a:pt x="131199" y="61918"/>
                    </a:cubicBezTo>
                    <a:cubicBezTo>
                      <a:pt x="131234" y="61183"/>
                      <a:pt x="131136" y="60439"/>
                      <a:pt x="130894" y="59741"/>
                    </a:cubicBezTo>
                    <a:lnTo>
                      <a:pt x="130885" y="59741"/>
                    </a:lnTo>
                    <a:cubicBezTo>
                      <a:pt x="130625" y="58979"/>
                      <a:pt x="130222" y="58271"/>
                      <a:pt x="129702" y="57653"/>
                    </a:cubicBezTo>
                    <a:cubicBezTo>
                      <a:pt x="130125" y="57576"/>
                      <a:pt x="130549" y="57538"/>
                      <a:pt x="130971" y="57538"/>
                    </a:cubicBezTo>
                    <a:close/>
                    <a:moveTo>
                      <a:pt x="94432" y="57571"/>
                    </a:moveTo>
                    <a:cubicBezTo>
                      <a:pt x="94855" y="57571"/>
                      <a:pt x="95282" y="57610"/>
                      <a:pt x="95706" y="57689"/>
                    </a:cubicBezTo>
                    <a:cubicBezTo>
                      <a:pt x="94720" y="58871"/>
                      <a:pt x="94138" y="60377"/>
                      <a:pt x="94219" y="61963"/>
                    </a:cubicBezTo>
                    <a:cubicBezTo>
                      <a:pt x="92984" y="60666"/>
                      <a:pt x="91228" y="59830"/>
                      <a:pt x="89369" y="59830"/>
                    </a:cubicBezTo>
                    <a:cubicBezTo>
                      <a:pt x="89340" y="59830"/>
                      <a:pt x="89311" y="59830"/>
                      <a:pt x="89281" y="59830"/>
                    </a:cubicBezTo>
                    <a:cubicBezTo>
                      <a:pt x="89261" y="59830"/>
                      <a:pt x="89242" y="59830"/>
                      <a:pt x="89222" y="59830"/>
                    </a:cubicBezTo>
                    <a:cubicBezTo>
                      <a:pt x="87353" y="59830"/>
                      <a:pt x="85594" y="60659"/>
                      <a:pt x="84344" y="61963"/>
                    </a:cubicBezTo>
                    <a:cubicBezTo>
                      <a:pt x="84434" y="60377"/>
                      <a:pt x="83851" y="58871"/>
                      <a:pt x="82866" y="57689"/>
                    </a:cubicBezTo>
                    <a:lnTo>
                      <a:pt x="82857" y="57689"/>
                    </a:lnTo>
                    <a:cubicBezTo>
                      <a:pt x="83283" y="57610"/>
                      <a:pt x="83710" y="57571"/>
                      <a:pt x="84135" y="57571"/>
                    </a:cubicBezTo>
                    <a:cubicBezTo>
                      <a:pt x="86071" y="57571"/>
                      <a:pt x="87946" y="58374"/>
                      <a:pt x="89290" y="59821"/>
                    </a:cubicBezTo>
                    <a:cubicBezTo>
                      <a:pt x="90628" y="58374"/>
                      <a:pt x="92501" y="57571"/>
                      <a:pt x="94432" y="57571"/>
                    </a:cubicBezTo>
                    <a:close/>
                    <a:moveTo>
                      <a:pt x="47479" y="57732"/>
                    </a:moveTo>
                    <a:cubicBezTo>
                      <a:pt x="47903" y="57732"/>
                      <a:pt x="48329" y="57771"/>
                      <a:pt x="48753" y="57850"/>
                    </a:cubicBezTo>
                    <a:cubicBezTo>
                      <a:pt x="48233" y="58468"/>
                      <a:pt x="47839" y="59176"/>
                      <a:pt x="47570" y="59938"/>
                    </a:cubicBezTo>
                    <a:cubicBezTo>
                      <a:pt x="47337" y="60637"/>
                      <a:pt x="47230" y="61380"/>
                      <a:pt x="47275" y="62115"/>
                    </a:cubicBezTo>
                    <a:lnTo>
                      <a:pt x="47266" y="62115"/>
                    </a:lnTo>
                    <a:cubicBezTo>
                      <a:pt x="46024" y="60820"/>
                      <a:pt x="44265" y="59982"/>
                      <a:pt x="42405" y="59982"/>
                    </a:cubicBezTo>
                    <a:cubicBezTo>
                      <a:pt x="42386" y="59982"/>
                      <a:pt x="42366" y="59982"/>
                      <a:pt x="42346" y="59982"/>
                    </a:cubicBezTo>
                    <a:cubicBezTo>
                      <a:pt x="43684" y="58535"/>
                      <a:pt x="45551" y="57732"/>
                      <a:pt x="47479" y="57732"/>
                    </a:cubicBezTo>
                    <a:close/>
                    <a:moveTo>
                      <a:pt x="60498" y="57741"/>
                    </a:moveTo>
                    <a:cubicBezTo>
                      <a:pt x="62431" y="57741"/>
                      <a:pt x="64299" y="58543"/>
                      <a:pt x="65644" y="59982"/>
                    </a:cubicBezTo>
                    <a:cubicBezTo>
                      <a:pt x="65634" y="59982"/>
                      <a:pt x="65623" y="59982"/>
                      <a:pt x="65613" y="59982"/>
                    </a:cubicBezTo>
                    <a:cubicBezTo>
                      <a:pt x="63734" y="59982"/>
                      <a:pt x="61963" y="60814"/>
                      <a:pt x="60715" y="62124"/>
                    </a:cubicBezTo>
                    <a:cubicBezTo>
                      <a:pt x="60751" y="61380"/>
                      <a:pt x="60653" y="60646"/>
                      <a:pt x="60411" y="59938"/>
                    </a:cubicBezTo>
                    <a:lnTo>
                      <a:pt x="60402" y="59938"/>
                    </a:lnTo>
                    <a:cubicBezTo>
                      <a:pt x="60142" y="59176"/>
                      <a:pt x="59739" y="58468"/>
                      <a:pt x="59219" y="57859"/>
                    </a:cubicBezTo>
                    <a:cubicBezTo>
                      <a:pt x="59645" y="57780"/>
                      <a:pt x="60073" y="57741"/>
                      <a:pt x="60498" y="57741"/>
                    </a:cubicBezTo>
                    <a:close/>
                    <a:moveTo>
                      <a:pt x="23936" y="57773"/>
                    </a:moveTo>
                    <a:cubicBezTo>
                      <a:pt x="24366" y="57773"/>
                      <a:pt x="24800" y="57813"/>
                      <a:pt x="25232" y="57895"/>
                    </a:cubicBezTo>
                    <a:cubicBezTo>
                      <a:pt x="24237" y="59068"/>
                      <a:pt x="23655" y="60574"/>
                      <a:pt x="23744" y="62160"/>
                    </a:cubicBezTo>
                    <a:cubicBezTo>
                      <a:pt x="22494" y="60857"/>
                      <a:pt x="20727" y="60027"/>
                      <a:pt x="18867" y="60027"/>
                    </a:cubicBezTo>
                    <a:cubicBezTo>
                      <a:pt x="18847" y="60027"/>
                      <a:pt x="18827" y="60027"/>
                      <a:pt x="18807" y="60027"/>
                    </a:cubicBezTo>
                    <a:cubicBezTo>
                      <a:pt x="18787" y="60027"/>
                      <a:pt x="18767" y="60027"/>
                      <a:pt x="18747" y="60027"/>
                    </a:cubicBezTo>
                    <a:cubicBezTo>
                      <a:pt x="16879" y="60027"/>
                      <a:pt x="15111" y="60857"/>
                      <a:pt x="13870" y="62169"/>
                    </a:cubicBezTo>
                    <a:cubicBezTo>
                      <a:pt x="13951" y="60574"/>
                      <a:pt x="13368" y="59077"/>
                      <a:pt x="12382" y="57895"/>
                    </a:cubicBezTo>
                    <a:lnTo>
                      <a:pt x="12374" y="57895"/>
                    </a:lnTo>
                    <a:cubicBezTo>
                      <a:pt x="12805" y="57813"/>
                      <a:pt x="13239" y="57773"/>
                      <a:pt x="13670" y="57773"/>
                    </a:cubicBezTo>
                    <a:cubicBezTo>
                      <a:pt x="15599" y="57773"/>
                      <a:pt x="17467" y="58575"/>
                      <a:pt x="18807" y="60018"/>
                    </a:cubicBezTo>
                    <a:cubicBezTo>
                      <a:pt x="20140" y="58575"/>
                      <a:pt x="22007" y="57773"/>
                      <a:pt x="23936" y="57773"/>
                    </a:cubicBezTo>
                    <a:close/>
                    <a:moveTo>
                      <a:pt x="107668" y="57537"/>
                    </a:moveTo>
                    <a:cubicBezTo>
                      <a:pt x="109594" y="57537"/>
                      <a:pt x="111464" y="58336"/>
                      <a:pt x="112812" y="59776"/>
                    </a:cubicBezTo>
                    <a:cubicBezTo>
                      <a:pt x="112793" y="59776"/>
                      <a:pt x="112774" y="59776"/>
                      <a:pt x="112756" y="59776"/>
                    </a:cubicBezTo>
                    <a:cubicBezTo>
                      <a:pt x="110769" y="59776"/>
                      <a:pt x="108902" y="60722"/>
                      <a:pt x="107650" y="62178"/>
                    </a:cubicBezTo>
                    <a:lnTo>
                      <a:pt x="107650" y="62178"/>
                    </a:lnTo>
                    <a:cubicBezTo>
                      <a:pt x="107803" y="60502"/>
                      <a:pt x="107211" y="58925"/>
                      <a:pt x="106181" y="57698"/>
                    </a:cubicBezTo>
                    <a:cubicBezTo>
                      <a:pt x="106675" y="57590"/>
                      <a:pt x="107173" y="57537"/>
                      <a:pt x="107668" y="57537"/>
                    </a:cubicBezTo>
                    <a:close/>
                    <a:moveTo>
                      <a:pt x="37180" y="57734"/>
                    </a:moveTo>
                    <a:cubicBezTo>
                      <a:pt x="39111" y="57734"/>
                      <a:pt x="40981" y="58533"/>
                      <a:pt x="42328" y="59974"/>
                    </a:cubicBezTo>
                    <a:cubicBezTo>
                      <a:pt x="42310" y="59973"/>
                      <a:pt x="42291" y="59973"/>
                      <a:pt x="42273" y="59973"/>
                    </a:cubicBezTo>
                    <a:cubicBezTo>
                      <a:pt x="40286" y="59973"/>
                      <a:pt x="38419" y="60919"/>
                      <a:pt x="37167" y="62375"/>
                    </a:cubicBezTo>
                    <a:cubicBezTo>
                      <a:pt x="37320" y="60708"/>
                      <a:pt x="36728" y="59131"/>
                      <a:pt x="35698" y="57895"/>
                    </a:cubicBezTo>
                    <a:lnTo>
                      <a:pt x="35689" y="57895"/>
                    </a:lnTo>
                    <a:cubicBezTo>
                      <a:pt x="36185" y="57787"/>
                      <a:pt x="36684" y="57734"/>
                      <a:pt x="37180" y="57734"/>
                    </a:cubicBezTo>
                    <a:close/>
                    <a:moveTo>
                      <a:pt x="124474" y="55684"/>
                    </a:moveTo>
                    <a:cubicBezTo>
                      <a:pt x="127057" y="55684"/>
                      <a:pt x="129639" y="57057"/>
                      <a:pt x="130536" y="59803"/>
                    </a:cubicBezTo>
                    <a:cubicBezTo>
                      <a:pt x="130751" y="60484"/>
                      <a:pt x="130858" y="61192"/>
                      <a:pt x="130867" y="61909"/>
                    </a:cubicBezTo>
                    <a:cubicBezTo>
                      <a:pt x="130392" y="61807"/>
                      <a:pt x="129913" y="61757"/>
                      <a:pt x="129438" y="61757"/>
                    </a:cubicBezTo>
                    <a:cubicBezTo>
                      <a:pt x="127575" y="61757"/>
                      <a:pt x="125771" y="62524"/>
                      <a:pt x="124478" y="63916"/>
                    </a:cubicBezTo>
                    <a:cubicBezTo>
                      <a:pt x="123197" y="62536"/>
                      <a:pt x="121405" y="61757"/>
                      <a:pt x="119523" y="61757"/>
                    </a:cubicBezTo>
                    <a:cubicBezTo>
                      <a:pt x="119039" y="61757"/>
                      <a:pt x="118555" y="61810"/>
                      <a:pt x="118080" y="61909"/>
                    </a:cubicBezTo>
                    <a:cubicBezTo>
                      <a:pt x="118080" y="61192"/>
                      <a:pt x="118197" y="60484"/>
                      <a:pt x="118412" y="59803"/>
                    </a:cubicBezTo>
                    <a:cubicBezTo>
                      <a:pt x="119308" y="57057"/>
                      <a:pt x="121891" y="55684"/>
                      <a:pt x="124474" y="55684"/>
                    </a:cubicBezTo>
                    <a:close/>
                    <a:moveTo>
                      <a:pt x="100947" y="55720"/>
                    </a:moveTo>
                    <a:cubicBezTo>
                      <a:pt x="104117" y="55720"/>
                      <a:pt x="107290" y="57792"/>
                      <a:pt x="107337" y="61941"/>
                    </a:cubicBezTo>
                    <a:lnTo>
                      <a:pt x="107337" y="61941"/>
                    </a:lnTo>
                    <a:cubicBezTo>
                      <a:pt x="106869" y="61842"/>
                      <a:pt x="106398" y="61793"/>
                      <a:pt x="105930" y="61793"/>
                    </a:cubicBezTo>
                    <a:cubicBezTo>
                      <a:pt x="104072" y="61793"/>
                      <a:pt x="102267" y="62560"/>
                      <a:pt x="100975" y="63952"/>
                    </a:cubicBezTo>
                    <a:cubicBezTo>
                      <a:pt x="99693" y="62572"/>
                      <a:pt x="97901" y="61792"/>
                      <a:pt x="96020" y="61792"/>
                    </a:cubicBezTo>
                    <a:cubicBezTo>
                      <a:pt x="95536" y="61792"/>
                      <a:pt x="95052" y="61846"/>
                      <a:pt x="94577" y="61945"/>
                    </a:cubicBezTo>
                    <a:cubicBezTo>
                      <a:pt x="94604" y="57796"/>
                      <a:pt x="97774" y="55720"/>
                      <a:pt x="100947" y="55720"/>
                    </a:cubicBezTo>
                    <a:close/>
                    <a:moveTo>
                      <a:pt x="77633" y="55721"/>
                    </a:moveTo>
                    <a:cubicBezTo>
                      <a:pt x="80806" y="55721"/>
                      <a:pt x="83980" y="57797"/>
                      <a:pt x="84022" y="61952"/>
                    </a:cubicBezTo>
                    <a:lnTo>
                      <a:pt x="84022" y="61952"/>
                    </a:lnTo>
                    <a:cubicBezTo>
                      <a:pt x="83551" y="61851"/>
                      <a:pt x="83077" y="61802"/>
                      <a:pt x="82606" y="61802"/>
                    </a:cubicBezTo>
                    <a:cubicBezTo>
                      <a:pt x="80748" y="61802"/>
                      <a:pt x="78943" y="62569"/>
                      <a:pt x="77651" y="63961"/>
                    </a:cubicBezTo>
                    <a:cubicBezTo>
                      <a:pt x="76369" y="62581"/>
                      <a:pt x="74577" y="61801"/>
                      <a:pt x="72696" y="61801"/>
                    </a:cubicBezTo>
                    <a:cubicBezTo>
                      <a:pt x="72212" y="61801"/>
                      <a:pt x="71728" y="61855"/>
                      <a:pt x="71253" y="61954"/>
                    </a:cubicBezTo>
                    <a:cubicBezTo>
                      <a:pt x="71284" y="57799"/>
                      <a:pt x="74458" y="55721"/>
                      <a:pt x="77633" y="55721"/>
                    </a:cubicBezTo>
                    <a:close/>
                    <a:moveTo>
                      <a:pt x="54007" y="55886"/>
                    </a:moveTo>
                    <a:cubicBezTo>
                      <a:pt x="56587" y="55886"/>
                      <a:pt x="59166" y="57260"/>
                      <a:pt x="60061" y="60009"/>
                    </a:cubicBezTo>
                    <a:cubicBezTo>
                      <a:pt x="60285" y="60681"/>
                      <a:pt x="60393" y="61398"/>
                      <a:pt x="60402" y="62106"/>
                    </a:cubicBezTo>
                    <a:cubicBezTo>
                      <a:pt x="59929" y="62004"/>
                      <a:pt x="59451" y="61954"/>
                      <a:pt x="58977" y="61954"/>
                    </a:cubicBezTo>
                    <a:cubicBezTo>
                      <a:pt x="57118" y="61954"/>
                      <a:pt x="55312" y="62721"/>
                      <a:pt x="54013" y="64113"/>
                    </a:cubicBezTo>
                    <a:cubicBezTo>
                      <a:pt x="52741" y="62733"/>
                      <a:pt x="50939" y="61954"/>
                      <a:pt x="49067" y="61954"/>
                    </a:cubicBezTo>
                    <a:cubicBezTo>
                      <a:pt x="48574" y="61954"/>
                      <a:pt x="48090" y="62008"/>
                      <a:pt x="47624" y="62115"/>
                    </a:cubicBezTo>
                    <a:cubicBezTo>
                      <a:pt x="47615" y="61398"/>
                      <a:pt x="47723" y="60690"/>
                      <a:pt x="47929" y="60009"/>
                    </a:cubicBezTo>
                    <a:lnTo>
                      <a:pt x="47947" y="60009"/>
                    </a:lnTo>
                    <a:cubicBezTo>
                      <a:pt x="48843" y="57262"/>
                      <a:pt x="51425" y="55886"/>
                      <a:pt x="54007" y="55886"/>
                    </a:cubicBezTo>
                    <a:close/>
                    <a:moveTo>
                      <a:pt x="30465" y="55920"/>
                    </a:moveTo>
                    <a:cubicBezTo>
                      <a:pt x="33637" y="55920"/>
                      <a:pt x="36811" y="57998"/>
                      <a:pt x="36854" y="62156"/>
                    </a:cubicBezTo>
                    <a:lnTo>
                      <a:pt x="36854" y="62156"/>
                    </a:lnTo>
                    <a:cubicBezTo>
                      <a:pt x="36379" y="62054"/>
                      <a:pt x="35901" y="62004"/>
                      <a:pt x="35426" y="62004"/>
                    </a:cubicBezTo>
                    <a:cubicBezTo>
                      <a:pt x="33569" y="62004"/>
                      <a:pt x="31771" y="62770"/>
                      <a:pt x="30483" y="64158"/>
                    </a:cubicBezTo>
                    <a:cubicBezTo>
                      <a:pt x="29201" y="62787"/>
                      <a:pt x="27409" y="61999"/>
                      <a:pt x="25528" y="61999"/>
                    </a:cubicBezTo>
                    <a:cubicBezTo>
                      <a:pt x="25044" y="61999"/>
                      <a:pt x="24560" y="62052"/>
                      <a:pt x="24085" y="62160"/>
                    </a:cubicBezTo>
                    <a:cubicBezTo>
                      <a:pt x="24116" y="58001"/>
                      <a:pt x="27290" y="55920"/>
                      <a:pt x="30465" y="55920"/>
                    </a:cubicBezTo>
                    <a:close/>
                    <a:moveTo>
                      <a:pt x="7145" y="55923"/>
                    </a:moveTo>
                    <a:cubicBezTo>
                      <a:pt x="10322" y="55923"/>
                      <a:pt x="13498" y="58002"/>
                      <a:pt x="13538" y="62160"/>
                    </a:cubicBezTo>
                    <a:cubicBezTo>
                      <a:pt x="13060" y="62055"/>
                      <a:pt x="12577" y="62004"/>
                      <a:pt x="12098" y="62004"/>
                    </a:cubicBezTo>
                    <a:cubicBezTo>
                      <a:pt x="10244" y="62004"/>
                      <a:pt x="8445" y="62770"/>
                      <a:pt x="7150" y="64158"/>
                    </a:cubicBezTo>
                    <a:lnTo>
                      <a:pt x="7150" y="64167"/>
                    </a:lnTo>
                    <a:cubicBezTo>
                      <a:pt x="5868" y="62787"/>
                      <a:pt x="4076" y="62008"/>
                      <a:pt x="2194" y="62008"/>
                    </a:cubicBezTo>
                    <a:cubicBezTo>
                      <a:pt x="1711" y="62008"/>
                      <a:pt x="1227" y="62052"/>
                      <a:pt x="752" y="62160"/>
                    </a:cubicBezTo>
                    <a:cubicBezTo>
                      <a:pt x="792" y="58002"/>
                      <a:pt x="3969" y="55923"/>
                      <a:pt x="7145" y="55923"/>
                    </a:cubicBezTo>
                    <a:close/>
                    <a:moveTo>
                      <a:pt x="119331" y="62140"/>
                    </a:moveTo>
                    <a:cubicBezTo>
                      <a:pt x="121264" y="62140"/>
                      <a:pt x="123135" y="62937"/>
                      <a:pt x="124478" y="64382"/>
                    </a:cubicBezTo>
                    <a:cubicBezTo>
                      <a:pt x="125815" y="62942"/>
                      <a:pt x="127688" y="62141"/>
                      <a:pt x="129619" y="62141"/>
                    </a:cubicBezTo>
                    <a:cubicBezTo>
                      <a:pt x="130043" y="62141"/>
                      <a:pt x="130469" y="62179"/>
                      <a:pt x="130894" y="62258"/>
                    </a:cubicBezTo>
                    <a:cubicBezTo>
                      <a:pt x="129908" y="63432"/>
                      <a:pt x="129326" y="64929"/>
                      <a:pt x="129415" y="66524"/>
                    </a:cubicBezTo>
                    <a:lnTo>
                      <a:pt x="129406" y="66533"/>
                    </a:lnTo>
                    <a:cubicBezTo>
                      <a:pt x="128165" y="65229"/>
                      <a:pt x="126397" y="64391"/>
                      <a:pt x="124528" y="64391"/>
                    </a:cubicBezTo>
                    <a:cubicBezTo>
                      <a:pt x="124509" y="64391"/>
                      <a:pt x="124489" y="64391"/>
                      <a:pt x="124469" y="64391"/>
                    </a:cubicBezTo>
                    <a:cubicBezTo>
                      <a:pt x="124450" y="64391"/>
                      <a:pt x="124430" y="64391"/>
                      <a:pt x="124410" y="64391"/>
                    </a:cubicBezTo>
                    <a:cubicBezTo>
                      <a:pt x="122541" y="64391"/>
                      <a:pt x="120782" y="65229"/>
                      <a:pt x="119532" y="66533"/>
                    </a:cubicBezTo>
                    <a:cubicBezTo>
                      <a:pt x="119622" y="64938"/>
                      <a:pt x="119039" y="63441"/>
                      <a:pt x="118045" y="62258"/>
                    </a:cubicBezTo>
                    <a:cubicBezTo>
                      <a:pt x="118473" y="62179"/>
                      <a:pt x="118903" y="62140"/>
                      <a:pt x="119331" y="62140"/>
                    </a:cubicBezTo>
                    <a:close/>
                    <a:moveTo>
                      <a:pt x="95793" y="62177"/>
                    </a:moveTo>
                    <a:cubicBezTo>
                      <a:pt x="97728" y="62177"/>
                      <a:pt x="99603" y="62979"/>
                      <a:pt x="100948" y="64427"/>
                    </a:cubicBezTo>
                    <a:lnTo>
                      <a:pt x="100948" y="64427"/>
                    </a:lnTo>
                    <a:cubicBezTo>
                      <a:pt x="100945" y="64427"/>
                      <a:pt x="100942" y="64427"/>
                      <a:pt x="100939" y="64427"/>
                    </a:cubicBezTo>
                    <a:cubicBezTo>
                      <a:pt x="100919" y="64427"/>
                      <a:pt x="100900" y="64427"/>
                      <a:pt x="100880" y="64427"/>
                    </a:cubicBezTo>
                    <a:cubicBezTo>
                      <a:pt x="99011" y="64427"/>
                      <a:pt x="97252" y="65265"/>
                      <a:pt x="96002" y="66568"/>
                    </a:cubicBezTo>
                    <a:cubicBezTo>
                      <a:pt x="96091" y="64982"/>
                      <a:pt x="95509" y="63477"/>
                      <a:pt x="94514" y="62294"/>
                    </a:cubicBezTo>
                    <a:cubicBezTo>
                      <a:pt x="94940" y="62215"/>
                      <a:pt x="95368" y="62177"/>
                      <a:pt x="95793" y="62177"/>
                    </a:cubicBezTo>
                    <a:close/>
                    <a:moveTo>
                      <a:pt x="82770" y="62194"/>
                    </a:moveTo>
                    <a:cubicBezTo>
                      <a:pt x="83195" y="62194"/>
                      <a:pt x="83623" y="62233"/>
                      <a:pt x="84048" y="62312"/>
                    </a:cubicBezTo>
                    <a:cubicBezTo>
                      <a:pt x="83054" y="63495"/>
                      <a:pt x="82471" y="64991"/>
                      <a:pt x="82561" y="66586"/>
                    </a:cubicBezTo>
                    <a:cubicBezTo>
                      <a:pt x="81311" y="65283"/>
                      <a:pt x="79552" y="64445"/>
                      <a:pt x="77683" y="64445"/>
                    </a:cubicBezTo>
                    <a:cubicBezTo>
                      <a:pt x="77663" y="64445"/>
                      <a:pt x="77644" y="64445"/>
                      <a:pt x="77624" y="64445"/>
                    </a:cubicBezTo>
                    <a:cubicBezTo>
                      <a:pt x="78961" y="62997"/>
                      <a:pt x="80835" y="62194"/>
                      <a:pt x="82770" y="62194"/>
                    </a:cubicBezTo>
                    <a:close/>
                    <a:moveTo>
                      <a:pt x="48840" y="62338"/>
                    </a:moveTo>
                    <a:cubicBezTo>
                      <a:pt x="50775" y="62338"/>
                      <a:pt x="52650" y="63141"/>
                      <a:pt x="53995" y="64588"/>
                    </a:cubicBezTo>
                    <a:lnTo>
                      <a:pt x="53995" y="64588"/>
                    </a:lnTo>
                    <a:cubicBezTo>
                      <a:pt x="53992" y="64588"/>
                      <a:pt x="53989" y="64588"/>
                      <a:pt x="53986" y="64588"/>
                    </a:cubicBezTo>
                    <a:cubicBezTo>
                      <a:pt x="53966" y="64588"/>
                      <a:pt x="53947" y="64588"/>
                      <a:pt x="53927" y="64588"/>
                    </a:cubicBezTo>
                    <a:cubicBezTo>
                      <a:pt x="52058" y="64588"/>
                      <a:pt x="50299" y="65426"/>
                      <a:pt x="49049" y="66730"/>
                    </a:cubicBezTo>
                    <a:cubicBezTo>
                      <a:pt x="49138" y="65144"/>
                      <a:pt x="48556" y="63638"/>
                      <a:pt x="47561" y="62456"/>
                    </a:cubicBezTo>
                    <a:cubicBezTo>
                      <a:pt x="47987" y="62377"/>
                      <a:pt x="48415" y="62338"/>
                      <a:pt x="48840" y="62338"/>
                    </a:cubicBezTo>
                    <a:close/>
                    <a:moveTo>
                      <a:pt x="59133" y="62338"/>
                    </a:moveTo>
                    <a:cubicBezTo>
                      <a:pt x="59557" y="62338"/>
                      <a:pt x="59985" y="62377"/>
                      <a:pt x="60411" y="62456"/>
                    </a:cubicBezTo>
                    <a:cubicBezTo>
                      <a:pt x="59425" y="63629"/>
                      <a:pt x="58843" y="65135"/>
                      <a:pt x="58932" y="66721"/>
                    </a:cubicBezTo>
                    <a:lnTo>
                      <a:pt x="58923" y="66730"/>
                    </a:lnTo>
                    <a:cubicBezTo>
                      <a:pt x="57682" y="65426"/>
                      <a:pt x="55914" y="64588"/>
                      <a:pt x="54045" y="64588"/>
                    </a:cubicBezTo>
                    <a:cubicBezTo>
                      <a:pt x="54029" y="64588"/>
                      <a:pt x="54012" y="64588"/>
                      <a:pt x="53995" y="64588"/>
                    </a:cubicBezTo>
                    <a:lnTo>
                      <a:pt x="53995" y="64588"/>
                    </a:lnTo>
                    <a:cubicBezTo>
                      <a:pt x="55332" y="63141"/>
                      <a:pt x="57200" y="62338"/>
                      <a:pt x="59133" y="62338"/>
                    </a:cubicBezTo>
                    <a:close/>
                    <a:moveTo>
                      <a:pt x="12296" y="62401"/>
                    </a:moveTo>
                    <a:cubicBezTo>
                      <a:pt x="12721" y="62401"/>
                      <a:pt x="13148" y="62439"/>
                      <a:pt x="13574" y="62518"/>
                    </a:cubicBezTo>
                    <a:cubicBezTo>
                      <a:pt x="12580" y="63701"/>
                      <a:pt x="11997" y="65197"/>
                      <a:pt x="12087" y="66792"/>
                    </a:cubicBezTo>
                    <a:cubicBezTo>
                      <a:pt x="10837" y="65489"/>
                      <a:pt x="9069" y="64651"/>
                      <a:pt x="7208" y="64651"/>
                    </a:cubicBezTo>
                    <a:cubicBezTo>
                      <a:pt x="7189" y="64651"/>
                      <a:pt x="7169" y="64651"/>
                      <a:pt x="7150" y="64651"/>
                    </a:cubicBezTo>
                    <a:cubicBezTo>
                      <a:pt x="8487" y="63203"/>
                      <a:pt x="10360" y="62401"/>
                      <a:pt x="12296" y="62401"/>
                    </a:cubicBezTo>
                    <a:close/>
                    <a:moveTo>
                      <a:pt x="106094" y="62174"/>
                    </a:moveTo>
                    <a:cubicBezTo>
                      <a:pt x="106570" y="62174"/>
                      <a:pt x="107049" y="62222"/>
                      <a:pt x="107525" y="62321"/>
                    </a:cubicBezTo>
                    <a:cubicBezTo>
                      <a:pt x="106512" y="63567"/>
                      <a:pt x="105939" y="65162"/>
                      <a:pt x="106127" y="66837"/>
                    </a:cubicBezTo>
                    <a:lnTo>
                      <a:pt x="106118" y="66837"/>
                    </a:lnTo>
                    <a:cubicBezTo>
                      <a:pt x="104866" y="65381"/>
                      <a:pt x="102990" y="64427"/>
                      <a:pt x="100995" y="64427"/>
                    </a:cubicBezTo>
                    <a:cubicBezTo>
                      <a:pt x="100979" y="64427"/>
                      <a:pt x="100964" y="64427"/>
                      <a:pt x="100948" y="64427"/>
                    </a:cubicBezTo>
                    <a:lnTo>
                      <a:pt x="100948" y="64427"/>
                    </a:lnTo>
                    <a:cubicBezTo>
                      <a:pt x="102286" y="62974"/>
                      <a:pt x="104160" y="62174"/>
                      <a:pt x="106094" y="62174"/>
                    </a:cubicBezTo>
                    <a:close/>
                    <a:moveTo>
                      <a:pt x="70802" y="57747"/>
                    </a:moveTo>
                    <a:cubicBezTo>
                      <a:pt x="71277" y="57747"/>
                      <a:pt x="71755" y="57796"/>
                      <a:pt x="72230" y="57895"/>
                    </a:cubicBezTo>
                    <a:cubicBezTo>
                      <a:pt x="71262" y="59140"/>
                      <a:pt x="70733" y="60708"/>
                      <a:pt x="70930" y="62357"/>
                    </a:cubicBezTo>
                    <a:cubicBezTo>
                      <a:pt x="71442" y="62243"/>
                      <a:pt x="71958" y="62187"/>
                      <a:pt x="72470" y="62187"/>
                    </a:cubicBezTo>
                    <a:cubicBezTo>
                      <a:pt x="74405" y="62187"/>
                      <a:pt x="76278" y="62985"/>
                      <a:pt x="77624" y="64445"/>
                    </a:cubicBezTo>
                    <a:cubicBezTo>
                      <a:pt x="77606" y="64445"/>
                      <a:pt x="77588" y="64445"/>
                      <a:pt x="77570" y="64445"/>
                    </a:cubicBezTo>
                    <a:cubicBezTo>
                      <a:pt x="75520" y="64445"/>
                      <a:pt x="73598" y="65453"/>
                      <a:pt x="72346" y="66972"/>
                    </a:cubicBezTo>
                    <a:cubicBezTo>
                      <a:pt x="72703" y="63259"/>
                      <a:pt x="69407" y="59982"/>
                      <a:pt x="65707" y="59982"/>
                    </a:cubicBezTo>
                    <a:cubicBezTo>
                      <a:pt x="65692" y="59982"/>
                      <a:pt x="65677" y="59982"/>
                      <a:pt x="65662" y="59982"/>
                    </a:cubicBezTo>
                    <a:lnTo>
                      <a:pt x="65653" y="59991"/>
                    </a:lnTo>
                    <a:cubicBezTo>
                      <a:pt x="66997" y="58546"/>
                      <a:pt x="68873" y="57747"/>
                      <a:pt x="70802" y="57747"/>
                    </a:cubicBezTo>
                    <a:close/>
                    <a:moveTo>
                      <a:pt x="35611" y="62371"/>
                    </a:moveTo>
                    <a:cubicBezTo>
                      <a:pt x="36087" y="62371"/>
                      <a:pt x="36566" y="62419"/>
                      <a:pt x="37042" y="62518"/>
                    </a:cubicBezTo>
                    <a:cubicBezTo>
                      <a:pt x="36029" y="63773"/>
                      <a:pt x="35456" y="65359"/>
                      <a:pt x="35644" y="67034"/>
                    </a:cubicBezTo>
                    <a:lnTo>
                      <a:pt x="35635" y="67034"/>
                    </a:lnTo>
                    <a:cubicBezTo>
                      <a:pt x="34383" y="65578"/>
                      <a:pt x="32507" y="64633"/>
                      <a:pt x="30512" y="64633"/>
                    </a:cubicBezTo>
                    <a:cubicBezTo>
                      <a:pt x="30493" y="64633"/>
                      <a:pt x="30474" y="64633"/>
                      <a:pt x="30456" y="64633"/>
                    </a:cubicBezTo>
                    <a:cubicBezTo>
                      <a:pt x="30436" y="64633"/>
                      <a:pt x="30416" y="64633"/>
                      <a:pt x="30397" y="64633"/>
                    </a:cubicBezTo>
                    <a:cubicBezTo>
                      <a:pt x="28528" y="64633"/>
                      <a:pt x="26769" y="65471"/>
                      <a:pt x="25519" y="66775"/>
                    </a:cubicBezTo>
                    <a:cubicBezTo>
                      <a:pt x="25608" y="65180"/>
                      <a:pt x="25026" y="63683"/>
                      <a:pt x="24031" y="62500"/>
                    </a:cubicBezTo>
                    <a:cubicBezTo>
                      <a:pt x="24460" y="62421"/>
                      <a:pt x="24890" y="62382"/>
                      <a:pt x="25317" y="62382"/>
                    </a:cubicBezTo>
                    <a:cubicBezTo>
                      <a:pt x="27250" y="62382"/>
                      <a:pt x="29122" y="63178"/>
                      <a:pt x="30465" y="64624"/>
                    </a:cubicBezTo>
                    <a:cubicBezTo>
                      <a:pt x="31802" y="63171"/>
                      <a:pt x="33677" y="62371"/>
                      <a:pt x="35611" y="62371"/>
                    </a:cubicBezTo>
                    <a:close/>
                    <a:moveTo>
                      <a:pt x="112817" y="60278"/>
                    </a:moveTo>
                    <a:cubicBezTo>
                      <a:pt x="115992" y="60278"/>
                      <a:pt x="119168" y="62356"/>
                      <a:pt x="119209" y="66513"/>
                    </a:cubicBezTo>
                    <a:lnTo>
                      <a:pt x="119209" y="66513"/>
                    </a:lnTo>
                    <a:cubicBezTo>
                      <a:pt x="118734" y="66409"/>
                      <a:pt x="118254" y="66358"/>
                      <a:pt x="117778" y="66358"/>
                    </a:cubicBezTo>
                    <a:cubicBezTo>
                      <a:pt x="115925" y="66358"/>
                      <a:pt x="114125" y="67125"/>
                      <a:pt x="112830" y="68513"/>
                    </a:cubicBezTo>
                    <a:cubicBezTo>
                      <a:pt x="111548" y="67142"/>
                      <a:pt x="109756" y="66353"/>
                      <a:pt x="107883" y="66353"/>
                    </a:cubicBezTo>
                    <a:cubicBezTo>
                      <a:pt x="107391" y="66353"/>
                      <a:pt x="106907" y="66407"/>
                      <a:pt x="106432" y="66515"/>
                    </a:cubicBezTo>
                    <a:cubicBezTo>
                      <a:pt x="106468" y="62357"/>
                      <a:pt x="109642" y="60278"/>
                      <a:pt x="112817" y="60278"/>
                    </a:cubicBezTo>
                    <a:close/>
                    <a:moveTo>
                      <a:pt x="136134" y="60279"/>
                    </a:moveTo>
                    <a:cubicBezTo>
                      <a:pt x="139310" y="60279"/>
                      <a:pt x="142484" y="62358"/>
                      <a:pt x="142525" y="66515"/>
                    </a:cubicBezTo>
                    <a:lnTo>
                      <a:pt x="142525" y="66524"/>
                    </a:lnTo>
                    <a:cubicBezTo>
                      <a:pt x="142044" y="66419"/>
                      <a:pt x="141561" y="66368"/>
                      <a:pt x="141081" y="66368"/>
                    </a:cubicBezTo>
                    <a:cubicBezTo>
                      <a:pt x="139223" y="66368"/>
                      <a:pt x="137425" y="67135"/>
                      <a:pt x="136136" y="68531"/>
                    </a:cubicBezTo>
                    <a:cubicBezTo>
                      <a:pt x="134862" y="67159"/>
                      <a:pt x="133082" y="66371"/>
                      <a:pt x="131212" y="66371"/>
                    </a:cubicBezTo>
                    <a:cubicBezTo>
                      <a:pt x="131202" y="66371"/>
                      <a:pt x="131191" y="66371"/>
                      <a:pt x="131181" y="66371"/>
                    </a:cubicBezTo>
                    <a:cubicBezTo>
                      <a:pt x="130697" y="66371"/>
                      <a:pt x="130213" y="66416"/>
                      <a:pt x="129738" y="66524"/>
                    </a:cubicBezTo>
                    <a:cubicBezTo>
                      <a:pt x="129778" y="62360"/>
                      <a:pt x="132957" y="60279"/>
                      <a:pt x="136134" y="60279"/>
                    </a:cubicBezTo>
                    <a:close/>
                    <a:moveTo>
                      <a:pt x="89294" y="60326"/>
                    </a:moveTo>
                    <a:cubicBezTo>
                      <a:pt x="92468" y="60326"/>
                      <a:pt x="95642" y="62402"/>
                      <a:pt x="95679" y="66558"/>
                    </a:cubicBezTo>
                    <a:lnTo>
                      <a:pt x="95679" y="66558"/>
                    </a:lnTo>
                    <a:cubicBezTo>
                      <a:pt x="95209" y="66457"/>
                      <a:pt x="94735" y="66408"/>
                      <a:pt x="94264" y="66408"/>
                    </a:cubicBezTo>
                    <a:cubicBezTo>
                      <a:pt x="92405" y="66408"/>
                      <a:pt x="90601" y="67174"/>
                      <a:pt x="89308" y="68567"/>
                    </a:cubicBezTo>
                    <a:cubicBezTo>
                      <a:pt x="88027" y="67187"/>
                      <a:pt x="86235" y="66407"/>
                      <a:pt x="84353" y="66407"/>
                    </a:cubicBezTo>
                    <a:cubicBezTo>
                      <a:pt x="83869" y="66407"/>
                      <a:pt x="83385" y="66461"/>
                      <a:pt x="82910" y="66559"/>
                    </a:cubicBezTo>
                    <a:cubicBezTo>
                      <a:pt x="82942" y="62405"/>
                      <a:pt x="86118" y="60326"/>
                      <a:pt x="89294" y="60326"/>
                    </a:cubicBezTo>
                    <a:close/>
                    <a:moveTo>
                      <a:pt x="42338" y="60479"/>
                    </a:moveTo>
                    <a:cubicBezTo>
                      <a:pt x="45510" y="60479"/>
                      <a:pt x="48684" y="62554"/>
                      <a:pt x="48726" y="66708"/>
                    </a:cubicBezTo>
                    <a:lnTo>
                      <a:pt x="48726" y="66708"/>
                    </a:lnTo>
                    <a:cubicBezTo>
                      <a:pt x="48257" y="66609"/>
                      <a:pt x="47784" y="66560"/>
                      <a:pt x="47315" y="66560"/>
                    </a:cubicBezTo>
                    <a:cubicBezTo>
                      <a:pt x="45452" y="66560"/>
                      <a:pt x="43648" y="67327"/>
                      <a:pt x="42355" y="68719"/>
                    </a:cubicBezTo>
                    <a:cubicBezTo>
                      <a:pt x="41074" y="67339"/>
                      <a:pt x="39282" y="66559"/>
                      <a:pt x="37400" y="66559"/>
                    </a:cubicBezTo>
                    <a:cubicBezTo>
                      <a:pt x="36916" y="66559"/>
                      <a:pt x="36432" y="66613"/>
                      <a:pt x="35958" y="66712"/>
                    </a:cubicBezTo>
                    <a:cubicBezTo>
                      <a:pt x="35989" y="62557"/>
                      <a:pt x="39163" y="60479"/>
                      <a:pt x="42338" y="60479"/>
                    </a:cubicBezTo>
                    <a:close/>
                    <a:moveTo>
                      <a:pt x="65639" y="60484"/>
                    </a:moveTo>
                    <a:cubicBezTo>
                      <a:pt x="68816" y="60484"/>
                      <a:pt x="71992" y="62563"/>
                      <a:pt x="72032" y="66721"/>
                    </a:cubicBezTo>
                    <a:cubicBezTo>
                      <a:pt x="71559" y="66619"/>
                      <a:pt x="71082" y="66569"/>
                      <a:pt x="70608" y="66569"/>
                    </a:cubicBezTo>
                    <a:cubicBezTo>
                      <a:pt x="68752" y="66569"/>
                      <a:pt x="66952" y="67334"/>
                      <a:pt x="65653" y="68719"/>
                    </a:cubicBezTo>
                    <a:lnTo>
                      <a:pt x="65644" y="68728"/>
                    </a:lnTo>
                    <a:cubicBezTo>
                      <a:pt x="64362" y="67348"/>
                      <a:pt x="62570" y="66568"/>
                      <a:pt x="60688" y="66568"/>
                    </a:cubicBezTo>
                    <a:cubicBezTo>
                      <a:pt x="60205" y="66568"/>
                      <a:pt x="59721" y="66622"/>
                      <a:pt x="59246" y="66721"/>
                    </a:cubicBezTo>
                    <a:cubicBezTo>
                      <a:pt x="59286" y="62563"/>
                      <a:pt x="62463" y="60484"/>
                      <a:pt x="65639" y="60484"/>
                    </a:cubicBezTo>
                    <a:close/>
                    <a:moveTo>
                      <a:pt x="18806" y="60525"/>
                    </a:moveTo>
                    <a:cubicBezTo>
                      <a:pt x="21979" y="60525"/>
                      <a:pt x="25151" y="62600"/>
                      <a:pt x="25196" y="66757"/>
                    </a:cubicBezTo>
                    <a:lnTo>
                      <a:pt x="25196" y="66757"/>
                    </a:lnTo>
                    <a:cubicBezTo>
                      <a:pt x="24723" y="66655"/>
                      <a:pt x="24245" y="66605"/>
                      <a:pt x="23772" y="66605"/>
                    </a:cubicBezTo>
                    <a:cubicBezTo>
                      <a:pt x="21913" y="66605"/>
                      <a:pt x="20107" y="67371"/>
                      <a:pt x="18807" y="68764"/>
                    </a:cubicBezTo>
                    <a:cubicBezTo>
                      <a:pt x="17526" y="67384"/>
                      <a:pt x="15734" y="66604"/>
                      <a:pt x="13852" y="66604"/>
                    </a:cubicBezTo>
                    <a:cubicBezTo>
                      <a:pt x="13368" y="66604"/>
                      <a:pt x="12884" y="66658"/>
                      <a:pt x="12409" y="66757"/>
                    </a:cubicBezTo>
                    <a:cubicBezTo>
                      <a:pt x="12454" y="62603"/>
                      <a:pt x="15631" y="60525"/>
                      <a:pt x="18806" y="60525"/>
                    </a:cubicBezTo>
                    <a:close/>
                    <a:moveTo>
                      <a:pt x="117959" y="66746"/>
                    </a:moveTo>
                    <a:cubicBezTo>
                      <a:pt x="118383" y="66746"/>
                      <a:pt x="118811" y="66785"/>
                      <a:pt x="119236" y="66864"/>
                    </a:cubicBezTo>
                    <a:cubicBezTo>
                      <a:pt x="118251" y="68047"/>
                      <a:pt x="117668" y="69543"/>
                      <a:pt x="117749" y="71138"/>
                    </a:cubicBezTo>
                    <a:cubicBezTo>
                      <a:pt x="116508" y="69835"/>
                      <a:pt x="114740" y="68996"/>
                      <a:pt x="112871" y="68996"/>
                    </a:cubicBezTo>
                    <a:cubicBezTo>
                      <a:pt x="112854" y="68996"/>
                      <a:pt x="112837" y="68997"/>
                      <a:pt x="112821" y="68997"/>
                    </a:cubicBezTo>
                    <a:lnTo>
                      <a:pt x="112821" y="68997"/>
                    </a:lnTo>
                    <a:cubicBezTo>
                      <a:pt x="114158" y="67549"/>
                      <a:pt x="116025" y="66746"/>
                      <a:pt x="117959" y="66746"/>
                    </a:cubicBezTo>
                    <a:close/>
                    <a:moveTo>
                      <a:pt x="84144" y="66782"/>
                    </a:moveTo>
                    <a:cubicBezTo>
                      <a:pt x="86080" y="66782"/>
                      <a:pt x="87953" y="67585"/>
                      <a:pt x="89290" y="69033"/>
                    </a:cubicBezTo>
                    <a:cubicBezTo>
                      <a:pt x="89271" y="69032"/>
                      <a:pt x="89251" y="69032"/>
                      <a:pt x="89231" y="69032"/>
                    </a:cubicBezTo>
                    <a:cubicBezTo>
                      <a:pt x="87362" y="69032"/>
                      <a:pt x="85595" y="69871"/>
                      <a:pt x="84353" y="71174"/>
                    </a:cubicBezTo>
                    <a:cubicBezTo>
                      <a:pt x="84434" y="69588"/>
                      <a:pt x="83851" y="68083"/>
                      <a:pt x="82866" y="66900"/>
                    </a:cubicBezTo>
                    <a:cubicBezTo>
                      <a:pt x="83291" y="66821"/>
                      <a:pt x="83719" y="66782"/>
                      <a:pt x="84144" y="66782"/>
                    </a:cubicBezTo>
                    <a:close/>
                    <a:moveTo>
                      <a:pt x="94437" y="66782"/>
                    </a:moveTo>
                    <a:cubicBezTo>
                      <a:pt x="94861" y="66782"/>
                      <a:pt x="95289" y="66821"/>
                      <a:pt x="95715" y="66900"/>
                    </a:cubicBezTo>
                    <a:cubicBezTo>
                      <a:pt x="94720" y="68083"/>
                      <a:pt x="94138" y="69579"/>
                      <a:pt x="94228" y="71174"/>
                    </a:cubicBezTo>
                    <a:cubicBezTo>
                      <a:pt x="92977" y="69871"/>
                      <a:pt x="91218" y="69032"/>
                      <a:pt x="89350" y="69032"/>
                    </a:cubicBezTo>
                    <a:cubicBezTo>
                      <a:pt x="89330" y="69032"/>
                      <a:pt x="89310" y="69032"/>
                      <a:pt x="89290" y="69033"/>
                    </a:cubicBezTo>
                    <a:cubicBezTo>
                      <a:pt x="90628" y="67585"/>
                      <a:pt x="92501" y="66782"/>
                      <a:pt x="94437" y="66782"/>
                    </a:cubicBezTo>
                    <a:close/>
                    <a:moveTo>
                      <a:pt x="47475" y="66944"/>
                    </a:moveTo>
                    <a:cubicBezTo>
                      <a:pt x="47900" y="66944"/>
                      <a:pt x="48327" y="66982"/>
                      <a:pt x="48753" y="67061"/>
                    </a:cubicBezTo>
                    <a:cubicBezTo>
                      <a:pt x="47767" y="68244"/>
                      <a:pt x="47185" y="69740"/>
                      <a:pt x="47266" y="71335"/>
                    </a:cubicBezTo>
                    <a:cubicBezTo>
                      <a:pt x="46024" y="70032"/>
                      <a:pt x="44256" y="69194"/>
                      <a:pt x="42388" y="69194"/>
                    </a:cubicBezTo>
                    <a:cubicBezTo>
                      <a:pt x="42371" y="69194"/>
                      <a:pt x="42354" y="69194"/>
                      <a:pt x="42337" y="69194"/>
                    </a:cubicBezTo>
                    <a:lnTo>
                      <a:pt x="42337" y="69194"/>
                    </a:lnTo>
                    <a:cubicBezTo>
                      <a:pt x="43675" y="67746"/>
                      <a:pt x="45542" y="66944"/>
                      <a:pt x="47475" y="66944"/>
                    </a:cubicBezTo>
                    <a:close/>
                    <a:moveTo>
                      <a:pt x="23953" y="66979"/>
                    </a:moveTo>
                    <a:cubicBezTo>
                      <a:pt x="24378" y="66979"/>
                      <a:pt x="24806" y="67018"/>
                      <a:pt x="25232" y="67097"/>
                    </a:cubicBezTo>
                    <a:cubicBezTo>
                      <a:pt x="24239" y="68278"/>
                      <a:pt x="23657" y="69779"/>
                      <a:pt x="23744" y="71371"/>
                    </a:cubicBezTo>
                    <a:lnTo>
                      <a:pt x="23744" y="71371"/>
                    </a:lnTo>
                    <a:cubicBezTo>
                      <a:pt x="22494" y="70068"/>
                      <a:pt x="20726" y="69229"/>
                      <a:pt x="18866" y="69229"/>
                    </a:cubicBezTo>
                    <a:cubicBezTo>
                      <a:pt x="18846" y="69229"/>
                      <a:pt x="18827" y="69230"/>
                      <a:pt x="18807" y="69230"/>
                    </a:cubicBezTo>
                    <a:cubicBezTo>
                      <a:pt x="20144" y="67782"/>
                      <a:pt x="22018" y="66979"/>
                      <a:pt x="23953" y="66979"/>
                    </a:cubicBezTo>
                    <a:close/>
                    <a:moveTo>
                      <a:pt x="13656" y="66979"/>
                    </a:moveTo>
                    <a:cubicBezTo>
                      <a:pt x="15596" y="66979"/>
                      <a:pt x="17470" y="67782"/>
                      <a:pt x="18807" y="69230"/>
                    </a:cubicBezTo>
                    <a:cubicBezTo>
                      <a:pt x="18787" y="69230"/>
                      <a:pt x="18768" y="69229"/>
                      <a:pt x="18748" y="69229"/>
                    </a:cubicBezTo>
                    <a:cubicBezTo>
                      <a:pt x="16879" y="69229"/>
                      <a:pt x="15111" y="70068"/>
                      <a:pt x="13870" y="71371"/>
                    </a:cubicBezTo>
                    <a:cubicBezTo>
                      <a:pt x="13951" y="69785"/>
                      <a:pt x="13368" y="68280"/>
                      <a:pt x="12374" y="67097"/>
                    </a:cubicBezTo>
                    <a:cubicBezTo>
                      <a:pt x="12801" y="67018"/>
                      <a:pt x="13230" y="66979"/>
                      <a:pt x="13656" y="66979"/>
                    </a:cubicBezTo>
                    <a:close/>
                    <a:moveTo>
                      <a:pt x="107658" y="66739"/>
                    </a:moveTo>
                    <a:cubicBezTo>
                      <a:pt x="109596" y="66739"/>
                      <a:pt x="111472" y="67542"/>
                      <a:pt x="112821" y="68997"/>
                    </a:cubicBezTo>
                    <a:lnTo>
                      <a:pt x="112821" y="68997"/>
                    </a:lnTo>
                    <a:cubicBezTo>
                      <a:pt x="112818" y="68997"/>
                      <a:pt x="112815" y="68997"/>
                      <a:pt x="112812" y="68997"/>
                    </a:cubicBezTo>
                    <a:cubicBezTo>
                      <a:pt x="112793" y="68997"/>
                      <a:pt x="112774" y="68996"/>
                      <a:pt x="112756" y="68996"/>
                    </a:cubicBezTo>
                    <a:cubicBezTo>
                      <a:pt x="110769" y="68996"/>
                      <a:pt x="108902" y="69942"/>
                      <a:pt x="107641" y="71389"/>
                    </a:cubicBezTo>
                    <a:lnTo>
                      <a:pt x="107641" y="71389"/>
                    </a:lnTo>
                    <a:cubicBezTo>
                      <a:pt x="107802" y="69716"/>
                      <a:pt x="107213" y="68133"/>
                      <a:pt x="106177" y="66897"/>
                    </a:cubicBezTo>
                    <a:lnTo>
                      <a:pt x="106177" y="66897"/>
                    </a:lnTo>
                    <a:cubicBezTo>
                      <a:pt x="106669" y="66791"/>
                      <a:pt x="107166" y="66739"/>
                      <a:pt x="107658" y="66739"/>
                    </a:cubicBezTo>
                    <a:close/>
                    <a:moveTo>
                      <a:pt x="37174" y="66937"/>
                    </a:moveTo>
                    <a:cubicBezTo>
                      <a:pt x="39113" y="66937"/>
                      <a:pt x="40989" y="67739"/>
                      <a:pt x="42337" y="69194"/>
                    </a:cubicBezTo>
                    <a:lnTo>
                      <a:pt x="42337" y="69194"/>
                    </a:lnTo>
                    <a:cubicBezTo>
                      <a:pt x="42334" y="69194"/>
                      <a:pt x="42331" y="69194"/>
                      <a:pt x="42328" y="69194"/>
                    </a:cubicBezTo>
                    <a:cubicBezTo>
                      <a:pt x="42310" y="69194"/>
                      <a:pt x="42291" y="69194"/>
                      <a:pt x="42273" y="69194"/>
                    </a:cubicBezTo>
                    <a:cubicBezTo>
                      <a:pt x="40286" y="69194"/>
                      <a:pt x="38410" y="70139"/>
                      <a:pt x="37158" y="71595"/>
                    </a:cubicBezTo>
                    <a:cubicBezTo>
                      <a:pt x="37320" y="69911"/>
                      <a:pt x="36728" y="68325"/>
                      <a:pt x="35689" y="67097"/>
                    </a:cubicBezTo>
                    <a:lnTo>
                      <a:pt x="35680" y="67097"/>
                    </a:lnTo>
                    <a:cubicBezTo>
                      <a:pt x="36177" y="66989"/>
                      <a:pt x="36678" y="66937"/>
                      <a:pt x="37174" y="66937"/>
                    </a:cubicBezTo>
                    <a:close/>
                    <a:moveTo>
                      <a:pt x="124474" y="64884"/>
                    </a:moveTo>
                    <a:cubicBezTo>
                      <a:pt x="127650" y="64884"/>
                      <a:pt x="130827" y="66963"/>
                      <a:pt x="130867" y="71120"/>
                    </a:cubicBezTo>
                    <a:cubicBezTo>
                      <a:pt x="130392" y="71018"/>
                      <a:pt x="129914" y="70969"/>
                      <a:pt x="129439" y="70969"/>
                    </a:cubicBezTo>
                    <a:cubicBezTo>
                      <a:pt x="127578" y="70969"/>
                      <a:pt x="125778" y="71735"/>
                      <a:pt x="124478" y="73128"/>
                    </a:cubicBezTo>
                    <a:cubicBezTo>
                      <a:pt x="123197" y="71748"/>
                      <a:pt x="121405" y="70968"/>
                      <a:pt x="119532" y="70968"/>
                    </a:cubicBezTo>
                    <a:cubicBezTo>
                      <a:pt x="119039" y="70968"/>
                      <a:pt x="118555" y="71022"/>
                      <a:pt x="118080" y="71120"/>
                    </a:cubicBezTo>
                    <a:cubicBezTo>
                      <a:pt x="118121" y="66963"/>
                      <a:pt x="121297" y="64884"/>
                      <a:pt x="124474" y="64884"/>
                    </a:cubicBezTo>
                    <a:close/>
                    <a:moveTo>
                      <a:pt x="100943" y="64929"/>
                    </a:moveTo>
                    <a:cubicBezTo>
                      <a:pt x="104120" y="64929"/>
                      <a:pt x="107296" y="67007"/>
                      <a:pt x="107337" y="71165"/>
                    </a:cubicBezTo>
                    <a:cubicBezTo>
                      <a:pt x="106862" y="71063"/>
                      <a:pt x="106383" y="71013"/>
                      <a:pt x="105909" y="71013"/>
                    </a:cubicBezTo>
                    <a:cubicBezTo>
                      <a:pt x="104048" y="71013"/>
                      <a:pt x="102248" y="71780"/>
                      <a:pt x="100948" y="73172"/>
                    </a:cubicBezTo>
                    <a:cubicBezTo>
                      <a:pt x="99667" y="71792"/>
                      <a:pt x="97875" y="71013"/>
                      <a:pt x="95993" y="71013"/>
                    </a:cubicBezTo>
                    <a:cubicBezTo>
                      <a:pt x="95509" y="71013"/>
                      <a:pt x="95025" y="71067"/>
                      <a:pt x="94550" y="71165"/>
                    </a:cubicBezTo>
                    <a:cubicBezTo>
                      <a:pt x="94590" y="67007"/>
                      <a:pt x="97767" y="64929"/>
                      <a:pt x="100943" y="64929"/>
                    </a:cubicBezTo>
                    <a:close/>
                    <a:moveTo>
                      <a:pt x="77622" y="64941"/>
                    </a:moveTo>
                    <a:cubicBezTo>
                      <a:pt x="80798" y="64941"/>
                      <a:pt x="83972" y="67018"/>
                      <a:pt x="84013" y="71174"/>
                    </a:cubicBezTo>
                    <a:cubicBezTo>
                      <a:pt x="83537" y="71072"/>
                      <a:pt x="83057" y="71021"/>
                      <a:pt x="82581" y="71021"/>
                    </a:cubicBezTo>
                    <a:cubicBezTo>
                      <a:pt x="80727" y="71021"/>
                      <a:pt x="78930" y="71782"/>
                      <a:pt x="77633" y="73172"/>
                    </a:cubicBezTo>
                    <a:lnTo>
                      <a:pt x="77624" y="73181"/>
                    </a:lnTo>
                    <a:cubicBezTo>
                      <a:pt x="76342" y="71801"/>
                      <a:pt x="74550" y="71022"/>
                      <a:pt x="72669" y="71022"/>
                    </a:cubicBezTo>
                    <a:cubicBezTo>
                      <a:pt x="72185" y="71022"/>
                      <a:pt x="71701" y="71076"/>
                      <a:pt x="71226" y="71174"/>
                    </a:cubicBezTo>
                    <a:cubicBezTo>
                      <a:pt x="71266" y="67020"/>
                      <a:pt x="74445" y="64941"/>
                      <a:pt x="77622" y="64941"/>
                    </a:cubicBezTo>
                    <a:close/>
                    <a:moveTo>
                      <a:pt x="53996" y="65085"/>
                    </a:moveTo>
                    <a:cubicBezTo>
                      <a:pt x="57170" y="65085"/>
                      <a:pt x="60344" y="67162"/>
                      <a:pt x="60384" y="71317"/>
                    </a:cubicBezTo>
                    <a:lnTo>
                      <a:pt x="60384" y="71326"/>
                    </a:lnTo>
                    <a:cubicBezTo>
                      <a:pt x="59903" y="71222"/>
                      <a:pt x="59419" y="71170"/>
                      <a:pt x="58939" y="71170"/>
                    </a:cubicBezTo>
                    <a:cubicBezTo>
                      <a:pt x="57081" y="71170"/>
                      <a:pt x="55284" y="71936"/>
                      <a:pt x="53995" y="73325"/>
                    </a:cubicBezTo>
                    <a:cubicBezTo>
                      <a:pt x="52714" y="71945"/>
                      <a:pt x="50922" y="71165"/>
                      <a:pt x="49040" y="71165"/>
                    </a:cubicBezTo>
                    <a:cubicBezTo>
                      <a:pt x="48556" y="71165"/>
                      <a:pt x="48072" y="71219"/>
                      <a:pt x="47597" y="71326"/>
                    </a:cubicBezTo>
                    <a:cubicBezTo>
                      <a:pt x="47638" y="67167"/>
                      <a:pt x="50817" y="65085"/>
                      <a:pt x="53996" y="65085"/>
                    </a:cubicBezTo>
                    <a:close/>
                    <a:moveTo>
                      <a:pt x="7145" y="65126"/>
                    </a:moveTo>
                    <a:cubicBezTo>
                      <a:pt x="10322" y="65126"/>
                      <a:pt x="13498" y="67205"/>
                      <a:pt x="13538" y="71362"/>
                    </a:cubicBezTo>
                    <a:cubicBezTo>
                      <a:pt x="13065" y="71260"/>
                      <a:pt x="12588" y="71211"/>
                      <a:pt x="12113" y="71211"/>
                    </a:cubicBezTo>
                    <a:cubicBezTo>
                      <a:pt x="10252" y="71211"/>
                      <a:pt x="8442" y="71977"/>
                      <a:pt x="7150" y="73369"/>
                    </a:cubicBezTo>
                    <a:cubicBezTo>
                      <a:pt x="5868" y="71990"/>
                      <a:pt x="4076" y="71210"/>
                      <a:pt x="2194" y="71210"/>
                    </a:cubicBezTo>
                    <a:cubicBezTo>
                      <a:pt x="1711" y="71210"/>
                      <a:pt x="1227" y="71264"/>
                      <a:pt x="752" y="71362"/>
                    </a:cubicBezTo>
                    <a:cubicBezTo>
                      <a:pt x="792" y="67205"/>
                      <a:pt x="3969" y="65126"/>
                      <a:pt x="7145" y="65126"/>
                    </a:cubicBezTo>
                    <a:close/>
                    <a:moveTo>
                      <a:pt x="30460" y="65126"/>
                    </a:moveTo>
                    <a:cubicBezTo>
                      <a:pt x="33637" y="65126"/>
                      <a:pt x="36813" y="67205"/>
                      <a:pt x="36854" y="71362"/>
                    </a:cubicBezTo>
                    <a:cubicBezTo>
                      <a:pt x="36379" y="71260"/>
                      <a:pt x="35900" y="71211"/>
                      <a:pt x="35425" y="71211"/>
                    </a:cubicBezTo>
                    <a:cubicBezTo>
                      <a:pt x="33562" y="71211"/>
                      <a:pt x="31757" y="71977"/>
                      <a:pt x="30465" y="73369"/>
                    </a:cubicBezTo>
                    <a:cubicBezTo>
                      <a:pt x="29183" y="71990"/>
                      <a:pt x="27391" y="71210"/>
                      <a:pt x="25510" y="71210"/>
                    </a:cubicBezTo>
                    <a:cubicBezTo>
                      <a:pt x="25026" y="71210"/>
                      <a:pt x="24542" y="71264"/>
                      <a:pt x="24067" y="71362"/>
                    </a:cubicBezTo>
                    <a:cubicBezTo>
                      <a:pt x="24107" y="67205"/>
                      <a:pt x="27284" y="65126"/>
                      <a:pt x="30460" y="65126"/>
                    </a:cubicBezTo>
                    <a:close/>
                    <a:moveTo>
                      <a:pt x="119323" y="71343"/>
                    </a:moveTo>
                    <a:cubicBezTo>
                      <a:pt x="121259" y="71343"/>
                      <a:pt x="123134" y="72146"/>
                      <a:pt x="124478" y="73593"/>
                    </a:cubicBezTo>
                    <a:lnTo>
                      <a:pt x="124478" y="73593"/>
                    </a:lnTo>
                    <a:cubicBezTo>
                      <a:pt x="124475" y="73593"/>
                      <a:pt x="124472" y="73593"/>
                      <a:pt x="124469" y="73593"/>
                    </a:cubicBezTo>
                    <a:cubicBezTo>
                      <a:pt x="124450" y="73593"/>
                      <a:pt x="124430" y="73593"/>
                      <a:pt x="124410" y="73593"/>
                    </a:cubicBezTo>
                    <a:cubicBezTo>
                      <a:pt x="122541" y="73593"/>
                      <a:pt x="120782" y="74432"/>
                      <a:pt x="119532" y="75735"/>
                    </a:cubicBezTo>
                    <a:cubicBezTo>
                      <a:pt x="119622" y="74149"/>
                      <a:pt x="119039" y="72644"/>
                      <a:pt x="118045" y="71461"/>
                    </a:cubicBezTo>
                    <a:cubicBezTo>
                      <a:pt x="118470" y="71382"/>
                      <a:pt x="118898" y="71343"/>
                      <a:pt x="119323" y="71343"/>
                    </a:cubicBezTo>
                    <a:close/>
                    <a:moveTo>
                      <a:pt x="129620" y="71343"/>
                    </a:moveTo>
                    <a:cubicBezTo>
                      <a:pt x="130043" y="71343"/>
                      <a:pt x="130470" y="71382"/>
                      <a:pt x="130894" y="71461"/>
                    </a:cubicBezTo>
                    <a:cubicBezTo>
                      <a:pt x="129908" y="72644"/>
                      <a:pt x="129326" y="74140"/>
                      <a:pt x="129415" y="75735"/>
                    </a:cubicBezTo>
                    <a:lnTo>
                      <a:pt x="129406" y="75735"/>
                    </a:lnTo>
                    <a:cubicBezTo>
                      <a:pt x="128165" y="74432"/>
                      <a:pt x="126397" y="73593"/>
                      <a:pt x="124528" y="73593"/>
                    </a:cubicBezTo>
                    <a:cubicBezTo>
                      <a:pt x="124512" y="73593"/>
                      <a:pt x="124495" y="73593"/>
                      <a:pt x="124478" y="73593"/>
                    </a:cubicBezTo>
                    <a:lnTo>
                      <a:pt x="124478" y="73593"/>
                    </a:lnTo>
                    <a:cubicBezTo>
                      <a:pt x="125816" y="72146"/>
                      <a:pt x="127689" y="71343"/>
                      <a:pt x="129620" y="71343"/>
                    </a:cubicBezTo>
                    <a:close/>
                    <a:moveTo>
                      <a:pt x="48839" y="71540"/>
                    </a:moveTo>
                    <a:cubicBezTo>
                      <a:pt x="50775" y="71540"/>
                      <a:pt x="52650" y="72344"/>
                      <a:pt x="53995" y="73799"/>
                    </a:cubicBezTo>
                    <a:lnTo>
                      <a:pt x="53995" y="73799"/>
                    </a:lnTo>
                    <a:cubicBezTo>
                      <a:pt x="53992" y="73799"/>
                      <a:pt x="53989" y="73800"/>
                      <a:pt x="53986" y="73800"/>
                    </a:cubicBezTo>
                    <a:cubicBezTo>
                      <a:pt x="53966" y="73799"/>
                      <a:pt x="53946" y="73799"/>
                      <a:pt x="53926" y="73799"/>
                    </a:cubicBezTo>
                    <a:cubicBezTo>
                      <a:pt x="52058" y="73799"/>
                      <a:pt x="50299" y="74629"/>
                      <a:pt x="49049" y="75932"/>
                    </a:cubicBezTo>
                    <a:cubicBezTo>
                      <a:pt x="49138" y="74346"/>
                      <a:pt x="48556" y="72841"/>
                      <a:pt x="47561" y="71658"/>
                    </a:cubicBezTo>
                    <a:cubicBezTo>
                      <a:pt x="47987" y="71579"/>
                      <a:pt x="48414" y="71540"/>
                      <a:pt x="48839" y="71540"/>
                    </a:cubicBezTo>
                    <a:close/>
                    <a:moveTo>
                      <a:pt x="59134" y="71540"/>
                    </a:moveTo>
                    <a:cubicBezTo>
                      <a:pt x="59558" y="71540"/>
                      <a:pt x="59985" y="71579"/>
                      <a:pt x="60411" y="71658"/>
                    </a:cubicBezTo>
                    <a:cubicBezTo>
                      <a:pt x="59425" y="72841"/>
                      <a:pt x="58843" y="74337"/>
                      <a:pt x="58932" y="75932"/>
                    </a:cubicBezTo>
                    <a:lnTo>
                      <a:pt x="58923" y="75932"/>
                    </a:lnTo>
                    <a:cubicBezTo>
                      <a:pt x="57682" y="74629"/>
                      <a:pt x="55914" y="73799"/>
                      <a:pt x="54046" y="73799"/>
                    </a:cubicBezTo>
                    <a:cubicBezTo>
                      <a:pt x="54029" y="73799"/>
                      <a:pt x="54012" y="73799"/>
                      <a:pt x="53995" y="73799"/>
                    </a:cubicBezTo>
                    <a:lnTo>
                      <a:pt x="53995" y="73799"/>
                    </a:lnTo>
                    <a:cubicBezTo>
                      <a:pt x="55333" y="72344"/>
                      <a:pt x="57200" y="71540"/>
                      <a:pt x="59134" y="71540"/>
                    </a:cubicBezTo>
                    <a:close/>
                    <a:moveTo>
                      <a:pt x="112819" y="69493"/>
                    </a:moveTo>
                    <a:cubicBezTo>
                      <a:pt x="115994" y="69493"/>
                      <a:pt x="119169" y="71570"/>
                      <a:pt x="119209" y="75726"/>
                    </a:cubicBezTo>
                    <a:lnTo>
                      <a:pt x="119209" y="75726"/>
                    </a:lnTo>
                    <a:cubicBezTo>
                      <a:pt x="118734" y="75624"/>
                      <a:pt x="118255" y="75574"/>
                      <a:pt x="117781" y="75574"/>
                    </a:cubicBezTo>
                    <a:cubicBezTo>
                      <a:pt x="115920" y="75574"/>
                      <a:pt x="114120" y="76339"/>
                      <a:pt x="112821" y="77724"/>
                    </a:cubicBezTo>
                    <a:lnTo>
                      <a:pt x="112821" y="77733"/>
                    </a:lnTo>
                    <a:cubicBezTo>
                      <a:pt x="111539" y="76353"/>
                      <a:pt x="109747" y="75574"/>
                      <a:pt x="107865" y="75574"/>
                    </a:cubicBezTo>
                    <a:cubicBezTo>
                      <a:pt x="107382" y="75574"/>
                      <a:pt x="106898" y="75627"/>
                      <a:pt x="106423" y="75726"/>
                    </a:cubicBezTo>
                    <a:lnTo>
                      <a:pt x="106423" y="75726"/>
                    </a:lnTo>
                    <a:cubicBezTo>
                      <a:pt x="106463" y="71572"/>
                      <a:pt x="109641" y="69493"/>
                      <a:pt x="112819" y="69493"/>
                    </a:cubicBezTo>
                    <a:close/>
                    <a:moveTo>
                      <a:pt x="136134" y="69486"/>
                    </a:moveTo>
                    <a:cubicBezTo>
                      <a:pt x="139310" y="69486"/>
                      <a:pt x="142484" y="71565"/>
                      <a:pt x="142525" y="75726"/>
                    </a:cubicBezTo>
                    <a:lnTo>
                      <a:pt x="142525" y="75726"/>
                    </a:lnTo>
                    <a:cubicBezTo>
                      <a:pt x="142050" y="75624"/>
                      <a:pt x="141571" y="75574"/>
                      <a:pt x="141097" y="75574"/>
                    </a:cubicBezTo>
                    <a:cubicBezTo>
                      <a:pt x="139236" y="75574"/>
                      <a:pt x="137435" y="76341"/>
                      <a:pt x="136136" y="77733"/>
                    </a:cubicBezTo>
                    <a:cubicBezTo>
                      <a:pt x="134854" y="76353"/>
                      <a:pt x="133062" y="75574"/>
                      <a:pt x="131181" y="75574"/>
                    </a:cubicBezTo>
                    <a:cubicBezTo>
                      <a:pt x="130697" y="75574"/>
                      <a:pt x="130213" y="75627"/>
                      <a:pt x="129738" y="75726"/>
                    </a:cubicBezTo>
                    <a:lnTo>
                      <a:pt x="129738" y="75726"/>
                    </a:lnTo>
                    <a:cubicBezTo>
                      <a:pt x="129778" y="71567"/>
                      <a:pt x="132957" y="69486"/>
                      <a:pt x="136134" y="69486"/>
                    </a:cubicBezTo>
                    <a:close/>
                    <a:moveTo>
                      <a:pt x="42332" y="69690"/>
                    </a:moveTo>
                    <a:cubicBezTo>
                      <a:pt x="45507" y="69690"/>
                      <a:pt x="48681" y="71767"/>
                      <a:pt x="48726" y="75923"/>
                    </a:cubicBezTo>
                    <a:cubicBezTo>
                      <a:pt x="48251" y="75821"/>
                      <a:pt x="47772" y="75771"/>
                      <a:pt x="47298" y="75771"/>
                    </a:cubicBezTo>
                    <a:cubicBezTo>
                      <a:pt x="45434" y="75771"/>
                      <a:pt x="43630" y="76538"/>
                      <a:pt x="42337" y="77930"/>
                    </a:cubicBezTo>
                    <a:cubicBezTo>
                      <a:pt x="41056" y="76550"/>
                      <a:pt x="39264" y="75771"/>
                      <a:pt x="37382" y="75771"/>
                    </a:cubicBezTo>
                    <a:cubicBezTo>
                      <a:pt x="36898" y="75771"/>
                      <a:pt x="36415" y="75825"/>
                      <a:pt x="35940" y="75923"/>
                    </a:cubicBezTo>
                    <a:cubicBezTo>
                      <a:pt x="35980" y="71769"/>
                      <a:pt x="39156" y="69690"/>
                      <a:pt x="42332" y="69690"/>
                    </a:cubicBezTo>
                    <a:close/>
                    <a:moveTo>
                      <a:pt x="65648" y="69687"/>
                    </a:moveTo>
                    <a:cubicBezTo>
                      <a:pt x="68825" y="69687"/>
                      <a:pt x="72001" y="71766"/>
                      <a:pt x="72041" y="75923"/>
                    </a:cubicBezTo>
                    <a:cubicBezTo>
                      <a:pt x="71566" y="75821"/>
                      <a:pt x="71088" y="75771"/>
                      <a:pt x="70613" y="75771"/>
                    </a:cubicBezTo>
                    <a:cubicBezTo>
                      <a:pt x="68750" y="75771"/>
                      <a:pt x="66945" y="76538"/>
                      <a:pt x="65653" y="77930"/>
                    </a:cubicBezTo>
                    <a:cubicBezTo>
                      <a:pt x="64371" y="76550"/>
                      <a:pt x="62579" y="75771"/>
                      <a:pt x="60697" y="75771"/>
                    </a:cubicBezTo>
                    <a:cubicBezTo>
                      <a:pt x="60214" y="75771"/>
                      <a:pt x="59730" y="75825"/>
                      <a:pt x="59255" y="75923"/>
                    </a:cubicBezTo>
                    <a:cubicBezTo>
                      <a:pt x="59295" y="71766"/>
                      <a:pt x="62472" y="69687"/>
                      <a:pt x="65648" y="69687"/>
                    </a:cubicBezTo>
                    <a:close/>
                    <a:moveTo>
                      <a:pt x="82884" y="1"/>
                    </a:moveTo>
                    <a:cubicBezTo>
                      <a:pt x="82642" y="700"/>
                      <a:pt x="82534" y="1435"/>
                      <a:pt x="82579" y="2178"/>
                    </a:cubicBezTo>
                    <a:cubicBezTo>
                      <a:pt x="81329" y="875"/>
                      <a:pt x="79570" y="37"/>
                      <a:pt x="77701" y="37"/>
                    </a:cubicBezTo>
                    <a:cubicBezTo>
                      <a:pt x="77681" y="37"/>
                      <a:pt x="77661" y="37"/>
                      <a:pt x="77642" y="37"/>
                    </a:cubicBezTo>
                    <a:cubicBezTo>
                      <a:pt x="77622" y="37"/>
                      <a:pt x="77602" y="37"/>
                      <a:pt x="77582" y="37"/>
                    </a:cubicBezTo>
                    <a:cubicBezTo>
                      <a:pt x="73834" y="37"/>
                      <a:pt x="70494" y="3399"/>
                      <a:pt x="70948" y="7160"/>
                    </a:cubicBezTo>
                    <a:cubicBezTo>
                      <a:pt x="71458" y="7047"/>
                      <a:pt x="71971" y="6991"/>
                      <a:pt x="72481" y="6991"/>
                    </a:cubicBezTo>
                    <a:cubicBezTo>
                      <a:pt x="74418" y="6991"/>
                      <a:pt x="76294" y="7794"/>
                      <a:pt x="77642" y="9248"/>
                    </a:cubicBezTo>
                    <a:cubicBezTo>
                      <a:pt x="77624" y="9248"/>
                      <a:pt x="77606" y="9248"/>
                      <a:pt x="77587" y="9248"/>
                    </a:cubicBezTo>
                    <a:cubicBezTo>
                      <a:pt x="75529" y="9248"/>
                      <a:pt x="73607" y="10256"/>
                      <a:pt x="72355" y="11784"/>
                    </a:cubicBezTo>
                    <a:cubicBezTo>
                      <a:pt x="72756" y="8058"/>
                      <a:pt x="69443" y="4741"/>
                      <a:pt x="65721" y="4741"/>
                    </a:cubicBezTo>
                    <a:cubicBezTo>
                      <a:pt x="65701" y="4741"/>
                      <a:pt x="65682" y="4741"/>
                      <a:pt x="65662" y="4741"/>
                    </a:cubicBezTo>
                    <a:cubicBezTo>
                      <a:pt x="65642" y="4741"/>
                      <a:pt x="65622" y="4741"/>
                      <a:pt x="65602" y="4741"/>
                    </a:cubicBezTo>
                    <a:cubicBezTo>
                      <a:pt x="63733" y="4741"/>
                      <a:pt x="61966" y="5570"/>
                      <a:pt x="60724" y="6874"/>
                    </a:cubicBezTo>
                    <a:cubicBezTo>
                      <a:pt x="60760" y="6139"/>
                      <a:pt x="60662" y="5395"/>
                      <a:pt x="60420" y="4696"/>
                    </a:cubicBezTo>
                    <a:lnTo>
                      <a:pt x="60043" y="4696"/>
                    </a:lnTo>
                    <a:cubicBezTo>
                      <a:pt x="60276" y="5395"/>
                      <a:pt x="60393" y="6130"/>
                      <a:pt x="60393" y="6865"/>
                    </a:cubicBezTo>
                    <a:cubicBezTo>
                      <a:pt x="59920" y="6763"/>
                      <a:pt x="59442" y="6713"/>
                      <a:pt x="58969" y="6713"/>
                    </a:cubicBezTo>
                    <a:cubicBezTo>
                      <a:pt x="57110" y="6713"/>
                      <a:pt x="55305" y="7479"/>
                      <a:pt x="54013" y="8872"/>
                    </a:cubicBezTo>
                    <a:cubicBezTo>
                      <a:pt x="52732" y="7492"/>
                      <a:pt x="50939" y="6712"/>
                      <a:pt x="49058" y="6712"/>
                    </a:cubicBezTo>
                    <a:cubicBezTo>
                      <a:pt x="48574" y="6712"/>
                      <a:pt x="48090" y="6766"/>
                      <a:pt x="47615" y="6865"/>
                    </a:cubicBezTo>
                    <a:cubicBezTo>
                      <a:pt x="47615" y="6130"/>
                      <a:pt x="47732" y="5395"/>
                      <a:pt x="47965" y="4696"/>
                    </a:cubicBezTo>
                    <a:lnTo>
                      <a:pt x="47588" y="4696"/>
                    </a:lnTo>
                    <a:cubicBezTo>
                      <a:pt x="47346" y="5395"/>
                      <a:pt x="47248" y="6139"/>
                      <a:pt x="47284" y="6874"/>
                    </a:cubicBezTo>
                    <a:cubicBezTo>
                      <a:pt x="46042" y="5570"/>
                      <a:pt x="44275" y="4741"/>
                      <a:pt x="42406" y="4741"/>
                    </a:cubicBezTo>
                    <a:cubicBezTo>
                      <a:pt x="42386" y="4741"/>
                      <a:pt x="42366" y="4741"/>
                      <a:pt x="42346" y="4741"/>
                    </a:cubicBezTo>
                    <a:cubicBezTo>
                      <a:pt x="42319" y="4741"/>
                      <a:pt x="42291" y="4740"/>
                      <a:pt x="42263" y="4740"/>
                    </a:cubicBezTo>
                    <a:cubicBezTo>
                      <a:pt x="40287" y="4740"/>
                      <a:pt x="38431" y="5684"/>
                      <a:pt x="37185" y="7125"/>
                    </a:cubicBezTo>
                    <a:cubicBezTo>
                      <a:pt x="37479" y="3462"/>
                      <a:pt x="34202" y="234"/>
                      <a:pt x="30534" y="234"/>
                    </a:cubicBezTo>
                    <a:cubicBezTo>
                      <a:pt x="30514" y="234"/>
                      <a:pt x="30494" y="234"/>
                      <a:pt x="30474" y="234"/>
                    </a:cubicBezTo>
                    <a:cubicBezTo>
                      <a:pt x="30454" y="234"/>
                      <a:pt x="30434" y="234"/>
                      <a:pt x="30415" y="234"/>
                    </a:cubicBezTo>
                    <a:cubicBezTo>
                      <a:pt x="28546" y="234"/>
                      <a:pt x="26787" y="1072"/>
                      <a:pt x="25536" y="2375"/>
                    </a:cubicBezTo>
                    <a:cubicBezTo>
                      <a:pt x="25581" y="1641"/>
                      <a:pt x="25474" y="897"/>
                      <a:pt x="25232" y="198"/>
                    </a:cubicBezTo>
                    <a:lnTo>
                      <a:pt x="24855" y="198"/>
                    </a:lnTo>
                    <a:cubicBezTo>
                      <a:pt x="25088" y="897"/>
                      <a:pt x="25214" y="1632"/>
                      <a:pt x="25214" y="2367"/>
                    </a:cubicBezTo>
                    <a:cubicBezTo>
                      <a:pt x="24739" y="2265"/>
                      <a:pt x="24260" y="2215"/>
                      <a:pt x="23785" y="2215"/>
                    </a:cubicBezTo>
                    <a:cubicBezTo>
                      <a:pt x="21922" y="2215"/>
                      <a:pt x="20117" y="2981"/>
                      <a:pt x="18825" y="4374"/>
                    </a:cubicBezTo>
                    <a:cubicBezTo>
                      <a:pt x="17544" y="2994"/>
                      <a:pt x="15752" y="2214"/>
                      <a:pt x="13870" y="2214"/>
                    </a:cubicBezTo>
                    <a:cubicBezTo>
                      <a:pt x="13386" y="2214"/>
                      <a:pt x="12902" y="2268"/>
                      <a:pt x="12427" y="2367"/>
                    </a:cubicBezTo>
                    <a:cubicBezTo>
                      <a:pt x="12427" y="1632"/>
                      <a:pt x="12544" y="897"/>
                      <a:pt x="12777" y="198"/>
                    </a:cubicBezTo>
                    <a:lnTo>
                      <a:pt x="12382" y="198"/>
                    </a:lnTo>
                    <a:cubicBezTo>
                      <a:pt x="12141" y="897"/>
                      <a:pt x="12042" y="1641"/>
                      <a:pt x="12078" y="2375"/>
                    </a:cubicBezTo>
                    <a:cubicBezTo>
                      <a:pt x="10836" y="1072"/>
                      <a:pt x="9069" y="234"/>
                      <a:pt x="7200" y="234"/>
                    </a:cubicBezTo>
                    <a:cubicBezTo>
                      <a:pt x="7180" y="234"/>
                      <a:pt x="7160" y="234"/>
                      <a:pt x="7141" y="234"/>
                    </a:cubicBezTo>
                    <a:cubicBezTo>
                      <a:pt x="7126" y="234"/>
                      <a:pt x="7111" y="234"/>
                      <a:pt x="7096" y="234"/>
                    </a:cubicBezTo>
                    <a:cubicBezTo>
                      <a:pt x="3342" y="234"/>
                      <a:pt x="1" y="3600"/>
                      <a:pt x="456" y="7358"/>
                    </a:cubicBezTo>
                    <a:cubicBezTo>
                      <a:pt x="960" y="7247"/>
                      <a:pt x="1468" y="7193"/>
                      <a:pt x="1971" y="7193"/>
                    </a:cubicBezTo>
                    <a:cubicBezTo>
                      <a:pt x="3914" y="7193"/>
                      <a:pt x="5798" y="7997"/>
                      <a:pt x="7150" y="9463"/>
                    </a:cubicBezTo>
                    <a:cubicBezTo>
                      <a:pt x="7130" y="9463"/>
                      <a:pt x="7110" y="9463"/>
                      <a:pt x="7090" y="9463"/>
                    </a:cubicBezTo>
                    <a:cubicBezTo>
                      <a:pt x="3342" y="9463"/>
                      <a:pt x="1" y="12825"/>
                      <a:pt x="456" y="16587"/>
                    </a:cubicBezTo>
                    <a:cubicBezTo>
                      <a:pt x="966" y="16472"/>
                      <a:pt x="1482" y="16416"/>
                      <a:pt x="1993" y="16416"/>
                    </a:cubicBezTo>
                    <a:cubicBezTo>
                      <a:pt x="3922" y="16416"/>
                      <a:pt x="5795" y="17213"/>
                      <a:pt x="7141" y="18666"/>
                    </a:cubicBezTo>
                    <a:cubicBezTo>
                      <a:pt x="7121" y="18665"/>
                      <a:pt x="7101" y="18665"/>
                      <a:pt x="7081" y="18665"/>
                    </a:cubicBezTo>
                    <a:cubicBezTo>
                      <a:pt x="3333" y="18665"/>
                      <a:pt x="1" y="22028"/>
                      <a:pt x="456" y="25789"/>
                    </a:cubicBezTo>
                    <a:cubicBezTo>
                      <a:pt x="968" y="25675"/>
                      <a:pt x="1485" y="25619"/>
                      <a:pt x="1997" y="25619"/>
                    </a:cubicBezTo>
                    <a:cubicBezTo>
                      <a:pt x="3931" y="25619"/>
                      <a:pt x="5804" y="26416"/>
                      <a:pt x="7150" y="27868"/>
                    </a:cubicBezTo>
                    <a:cubicBezTo>
                      <a:pt x="8485" y="26423"/>
                      <a:pt x="10355" y="25626"/>
                      <a:pt x="12288" y="25626"/>
                    </a:cubicBezTo>
                    <a:cubicBezTo>
                      <a:pt x="12715" y="25626"/>
                      <a:pt x="13146" y="25665"/>
                      <a:pt x="13574" y="25744"/>
                    </a:cubicBezTo>
                    <a:cubicBezTo>
                      <a:pt x="12580" y="26927"/>
                      <a:pt x="11997" y="28424"/>
                      <a:pt x="12087" y="30019"/>
                    </a:cubicBezTo>
                    <a:cubicBezTo>
                      <a:pt x="10837" y="28715"/>
                      <a:pt x="9069" y="27877"/>
                      <a:pt x="7208" y="27877"/>
                    </a:cubicBezTo>
                    <a:cubicBezTo>
                      <a:pt x="7189" y="27877"/>
                      <a:pt x="7169" y="27877"/>
                      <a:pt x="7150" y="27877"/>
                    </a:cubicBezTo>
                    <a:cubicBezTo>
                      <a:pt x="7130" y="27877"/>
                      <a:pt x="7110" y="27877"/>
                      <a:pt x="7090" y="27877"/>
                    </a:cubicBezTo>
                    <a:cubicBezTo>
                      <a:pt x="3342" y="27877"/>
                      <a:pt x="1" y="31239"/>
                      <a:pt x="456" y="35001"/>
                    </a:cubicBezTo>
                    <a:cubicBezTo>
                      <a:pt x="963" y="34888"/>
                      <a:pt x="1475" y="34832"/>
                      <a:pt x="1984" y="34832"/>
                    </a:cubicBezTo>
                    <a:cubicBezTo>
                      <a:pt x="3893" y="34832"/>
                      <a:pt x="5751" y="35611"/>
                      <a:pt x="7096" y="37026"/>
                    </a:cubicBezTo>
                    <a:cubicBezTo>
                      <a:pt x="3341" y="37026"/>
                      <a:pt x="8" y="40386"/>
                      <a:pt x="456" y="44149"/>
                    </a:cubicBezTo>
                    <a:cubicBezTo>
                      <a:pt x="965" y="44035"/>
                      <a:pt x="1479" y="43980"/>
                      <a:pt x="1989" y="43980"/>
                    </a:cubicBezTo>
                    <a:cubicBezTo>
                      <a:pt x="3926" y="43980"/>
                      <a:pt x="5802" y="44783"/>
                      <a:pt x="7150" y="46237"/>
                    </a:cubicBezTo>
                    <a:cubicBezTo>
                      <a:pt x="7130" y="46237"/>
                      <a:pt x="7110" y="46237"/>
                      <a:pt x="7090" y="46237"/>
                    </a:cubicBezTo>
                    <a:cubicBezTo>
                      <a:pt x="3342" y="46237"/>
                      <a:pt x="1" y="49608"/>
                      <a:pt x="456" y="53361"/>
                    </a:cubicBezTo>
                    <a:cubicBezTo>
                      <a:pt x="961" y="53249"/>
                      <a:pt x="1471" y="53195"/>
                      <a:pt x="1978" y="53195"/>
                    </a:cubicBezTo>
                    <a:cubicBezTo>
                      <a:pt x="3912" y="53195"/>
                      <a:pt x="5791" y="53991"/>
                      <a:pt x="7141" y="55439"/>
                    </a:cubicBezTo>
                    <a:cubicBezTo>
                      <a:pt x="7121" y="55439"/>
                      <a:pt x="7101" y="55439"/>
                      <a:pt x="7081" y="55439"/>
                    </a:cubicBezTo>
                    <a:cubicBezTo>
                      <a:pt x="3333" y="55439"/>
                      <a:pt x="1" y="58811"/>
                      <a:pt x="456" y="62563"/>
                    </a:cubicBezTo>
                    <a:cubicBezTo>
                      <a:pt x="965" y="62449"/>
                      <a:pt x="1479" y="62394"/>
                      <a:pt x="1989" y="62394"/>
                    </a:cubicBezTo>
                    <a:cubicBezTo>
                      <a:pt x="3926" y="62394"/>
                      <a:pt x="5802" y="63197"/>
                      <a:pt x="7150" y="64651"/>
                    </a:cubicBezTo>
                    <a:cubicBezTo>
                      <a:pt x="7130" y="64651"/>
                      <a:pt x="7110" y="64651"/>
                      <a:pt x="7090" y="64651"/>
                    </a:cubicBezTo>
                    <a:cubicBezTo>
                      <a:pt x="3342" y="64651"/>
                      <a:pt x="1" y="68022"/>
                      <a:pt x="456" y="71774"/>
                    </a:cubicBezTo>
                    <a:cubicBezTo>
                      <a:pt x="965" y="71661"/>
                      <a:pt x="1479" y="71605"/>
                      <a:pt x="1989" y="71605"/>
                    </a:cubicBezTo>
                    <a:cubicBezTo>
                      <a:pt x="3926" y="71605"/>
                      <a:pt x="5802" y="72408"/>
                      <a:pt x="7150" y="73862"/>
                    </a:cubicBezTo>
                    <a:cubicBezTo>
                      <a:pt x="8483" y="72419"/>
                      <a:pt x="10349" y="71617"/>
                      <a:pt x="12278" y="71617"/>
                    </a:cubicBezTo>
                    <a:cubicBezTo>
                      <a:pt x="12709" y="71617"/>
                      <a:pt x="13143" y="71657"/>
                      <a:pt x="13574" y="71739"/>
                    </a:cubicBezTo>
                    <a:cubicBezTo>
                      <a:pt x="13037" y="72366"/>
                      <a:pt x="12624" y="73101"/>
                      <a:pt x="12365" y="73880"/>
                    </a:cubicBezTo>
                    <a:lnTo>
                      <a:pt x="12741" y="73880"/>
                    </a:lnTo>
                    <a:cubicBezTo>
                      <a:pt x="13637" y="71137"/>
                      <a:pt x="16222" y="69764"/>
                      <a:pt x="18806" y="69764"/>
                    </a:cubicBezTo>
                    <a:cubicBezTo>
                      <a:pt x="21388" y="69764"/>
                      <a:pt x="23969" y="71135"/>
                      <a:pt x="24864" y="73880"/>
                    </a:cubicBezTo>
                    <a:lnTo>
                      <a:pt x="25241" y="73880"/>
                    </a:lnTo>
                    <a:cubicBezTo>
                      <a:pt x="24981" y="73101"/>
                      <a:pt x="24569" y="72366"/>
                      <a:pt x="24031" y="71739"/>
                    </a:cubicBezTo>
                    <a:cubicBezTo>
                      <a:pt x="24463" y="71657"/>
                      <a:pt x="24897" y="71617"/>
                      <a:pt x="25327" y="71617"/>
                    </a:cubicBezTo>
                    <a:cubicBezTo>
                      <a:pt x="27257" y="71617"/>
                      <a:pt x="29124" y="72419"/>
                      <a:pt x="30465" y="73862"/>
                    </a:cubicBezTo>
                    <a:cubicBezTo>
                      <a:pt x="31802" y="72410"/>
                      <a:pt x="33677" y="71609"/>
                      <a:pt x="35611" y="71609"/>
                    </a:cubicBezTo>
                    <a:cubicBezTo>
                      <a:pt x="36087" y="71609"/>
                      <a:pt x="36566" y="71657"/>
                      <a:pt x="37042" y="71757"/>
                    </a:cubicBezTo>
                    <a:cubicBezTo>
                      <a:pt x="36011" y="73020"/>
                      <a:pt x="35438" y="74633"/>
                      <a:pt x="35644" y="76335"/>
                    </a:cubicBezTo>
                    <a:cubicBezTo>
                      <a:pt x="36153" y="76222"/>
                      <a:pt x="36667" y="76166"/>
                      <a:pt x="37176" y="76166"/>
                    </a:cubicBezTo>
                    <a:cubicBezTo>
                      <a:pt x="39113" y="76166"/>
                      <a:pt x="40989" y="76969"/>
                      <a:pt x="42337" y="78423"/>
                    </a:cubicBezTo>
                    <a:cubicBezTo>
                      <a:pt x="43675" y="76976"/>
                      <a:pt x="45548" y="76173"/>
                      <a:pt x="47484" y="76173"/>
                    </a:cubicBezTo>
                    <a:cubicBezTo>
                      <a:pt x="47908" y="76173"/>
                      <a:pt x="48336" y="76212"/>
                      <a:pt x="48762" y="76291"/>
                    </a:cubicBezTo>
                    <a:cubicBezTo>
                      <a:pt x="48224" y="76927"/>
                      <a:pt x="47812" y="77653"/>
                      <a:pt x="47552" y="78441"/>
                    </a:cubicBezTo>
                    <a:lnTo>
                      <a:pt x="47929" y="78441"/>
                    </a:lnTo>
                    <a:cubicBezTo>
                      <a:pt x="48825" y="75698"/>
                      <a:pt x="51410" y="74325"/>
                      <a:pt x="53994" y="74325"/>
                    </a:cubicBezTo>
                    <a:cubicBezTo>
                      <a:pt x="56575" y="74325"/>
                      <a:pt x="59157" y="75696"/>
                      <a:pt x="60052" y="78441"/>
                    </a:cubicBezTo>
                    <a:lnTo>
                      <a:pt x="60438" y="78441"/>
                    </a:lnTo>
                    <a:cubicBezTo>
                      <a:pt x="60169" y="77653"/>
                      <a:pt x="59766" y="76927"/>
                      <a:pt x="59228" y="76291"/>
                    </a:cubicBezTo>
                    <a:cubicBezTo>
                      <a:pt x="59654" y="76212"/>
                      <a:pt x="60082" y="76173"/>
                      <a:pt x="60506" y="76173"/>
                    </a:cubicBezTo>
                    <a:cubicBezTo>
                      <a:pt x="62442" y="76173"/>
                      <a:pt x="64317" y="76976"/>
                      <a:pt x="65662" y="78423"/>
                    </a:cubicBezTo>
                    <a:cubicBezTo>
                      <a:pt x="67002" y="76969"/>
                      <a:pt x="68877" y="76166"/>
                      <a:pt x="70814" y="76166"/>
                    </a:cubicBezTo>
                    <a:cubicBezTo>
                      <a:pt x="71323" y="76166"/>
                      <a:pt x="71837" y="76222"/>
                      <a:pt x="72346" y="76335"/>
                    </a:cubicBezTo>
                    <a:cubicBezTo>
                      <a:pt x="72801" y="72574"/>
                      <a:pt x="69460" y="69211"/>
                      <a:pt x="65712" y="69211"/>
                    </a:cubicBezTo>
                    <a:cubicBezTo>
                      <a:pt x="65692" y="69211"/>
                      <a:pt x="65672" y="69212"/>
                      <a:pt x="65653" y="69212"/>
                    </a:cubicBezTo>
                    <a:cubicBezTo>
                      <a:pt x="65633" y="69212"/>
                      <a:pt x="65613" y="69211"/>
                      <a:pt x="65593" y="69211"/>
                    </a:cubicBezTo>
                    <a:cubicBezTo>
                      <a:pt x="63725" y="69211"/>
                      <a:pt x="61966" y="70050"/>
                      <a:pt x="60715" y="71353"/>
                    </a:cubicBezTo>
                    <a:cubicBezTo>
                      <a:pt x="60805" y="69758"/>
                      <a:pt x="60223" y="68262"/>
                      <a:pt x="59228" y="67079"/>
                    </a:cubicBezTo>
                    <a:cubicBezTo>
                      <a:pt x="59656" y="67000"/>
                      <a:pt x="60087" y="66961"/>
                      <a:pt x="60514" y="66961"/>
                    </a:cubicBezTo>
                    <a:cubicBezTo>
                      <a:pt x="62447" y="66961"/>
                      <a:pt x="64319" y="67757"/>
                      <a:pt x="65662" y="69203"/>
                    </a:cubicBezTo>
                    <a:cubicBezTo>
                      <a:pt x="66995" y="67754"/>
                      <a:pt x="68869" y="66954"/>
                      <a:pt x="70804" y="66954"/>
                    </a:cubicBezTo>
                    <a:cubicBezTo>
                      <a:pt x="71287" y="66954"/>
                      <a:pt x="71773" y="67004"/>
                      <a:pt x="72256" y="67106"/>
                    </a:cubicBezTo>
                    <a:cubicBezTo>
                      <a:pt x="71280" y="68352"/>
                      <a:pt x="70751" y="69920"/>
                      <a:pt x="70948" y="71568"/>
                    </a:cubicBezTo>
                    <a:cubicBezTo>
                      <a:pt x="71456" y="71455"/>
                      <a:pt x="71968" y="71399"/>
                      <a:pt x="72477" y="71399"/>
                    </a:cubicBezTo>
                    <a:cubicBezTo>
                      <a:pt x="74412" y="71399"/>
                      <a:pt x="76294" y="72202"/>
                      <a:pt x="77642" y="73656"/>
                    </a:cubicBezTo>
                    <a:cubicBezTo>
                      <a:pt x="78975" y="72213"/>
                      <a:pt x="80841" y="71411"/>
                      <a:pt x="82765" y="71411"/>
                    </a:cubicBezTo>
                    <a:cubicBezTo>
                      <a:pt x="83195" y="71411"/>
                      <a:pt x="83627" y="71451"/>
                      <a:pt x="84057" y="71533"/>
                    </a:cubicBezTo>
                    <a:cubicBezTo>
                      <a:pt x="83529" y="72160"/>
                      <a:pt x="83117" y="72895"/>
                      <a:pt x="82857" y="73674"/>
                    </a:cubicBezTo>
                    <a:lnTo>
                      <a:pt x="83233" y="73674"/>
                    </a:lnTo>
                    <a:cubicBezTo>
                      <a:pt x="84129" y="70931"/>
                      <a:pt x="86712" y="69558"/>
                      <a:pt x="89295" y="69558"/>
                    </a:cubicBezTo>
                    <a:cubicBezTo>
                      <a:pt x="91875" y="69558"/>
                      <a:pt x="94456" y="70929"/>
                      <a:pt x="95357" y="73674"/>
                    </a:cubicBezTo>
                    <a:lnTo>
                      <a:pt x="95733" y="73674"/>
                    </a:lnTo>
                    <a:cubicBezTo>
                      <a:pt x="95464" y="72895"/>
                      <a:pt x="95061" y="72160"/>
                      <a:pt x="94523" y="71533"/>
                    </a:cubicBezTo>
                    <a:cubicBezTo>
                      <a:pt x="94955" y="71451"/>
                      <a:pt x="95389" y="71411"/>
                      <a:pt x="95820" y="71411"/>
                    </a:cubicBezTo>
                    <a:cubicBezTo>
                      <a:pt x="97749" y="71411"/>
                      <a:pt x="99616" y="72213"/>
                      <a:pt x="100957" y="73656"/>
                    </a:cubicBezTo>
                    <a:cubicBezTo>
                      <a:pt x="102295" y="72203"/>
                      <a:pt x="104169" y="71403"/>
                      <a:pt x="106103" y="71403"/>
                    </a:cubicBezTo>
                    <a:cubicBezTo>
                      <a:pt x="106579" y="71403"/>
                      <a:pt x="107058" y="71451"/>
                      <a:pt x="107534" y="71550"/>
                    </a:cubicBezTo>
                    <a:cubicBezTo>
                      <a:pt x="106495" y="72814"/>
                      <a:pt x="105930" y="74427"/>
                      <a:pt x="106136" y="76129"/>
                    </a:cubicBezTo>
                    <a:cubicBezTo>
                      <a:pt x="106644" y="76015"/>
                      <a:pt x="107156" y="75960"/>
                      <a:pt x="107665" y="75960"/>
                    </a:cubicBezTo>
                    <a:cubicBezTo>
                      <a:pt x="109600" y="75960"/>
                      <a:pt x="111480" y="76763"/>
                      <a:pt x="112821" y="78217"/>
                    </a:cubicBezTo>
                    <a:cubicBezTo>
                      <a:pt x="114165" y="76770"/>
                      <a:pt x="116034" y="75967"/>
                      <a:pt x="117968" y="75967"/>
                    </a:cubicBezTo>
                    <a:cubicBezTo>
                      <a:pt x="118392" y="75967"/>
                      <a:pt x="118820" y="76005"/>
                      <a:pt x="119245" y="76084"/>
                    </a:cubicBezTo>
                    <a:cubicBezTo>
                      <a:pt x="118717" y="76721"/>
                      <a:pt x="118304" y="77446"/>
                      <a:pt x="118045" y="78235"/>
                    </a:cubicBezTo>
                    <a:lnTo>
                      <a:pt x="118421" y="78235"/>
                    </a:lnTo>
                    <a:cubicBezTo>
                      <a:pt x="119317" y="75492"/>
                      <a:pt x="121900" y="74119"/>
                      <a:pt x="124482" y="74119"/>
                    </a:cubicBezTo>
                    <a:cubicBezTo>
                      <a:pt x="127063" y="74119"/>
                      <a:pt x="129644" y="75490"/>
                      <a:pt x="130544" y="78235"/>
                    </a:cubicBezTo>
                    <a:lnTo>
                      <a:pt x="130921" y="78235"/>
                    </a:lnTo>
                    <a:cubicBezTo>
                      <a:pt x="130652" y="77446"/>
                      <a:pt x="130249" y="76721"/>
                      <a:pt x="129711" y="76084"/>
                    </a:cubicBezTo>
                    <a:cubicBezTo>
                      <a:pt x="130137" y="76005"/>
                      <a:pt x="130565" y="75967"/>
                      <a:pt x="130990" y="75967"/>
                    </a:cubicBezTo>
                    <a:cubicBezTo>
                      <a:pt x="132925" y="75967"/>
                      <a:pt x="134800" y="76770"/>
                      <a:pt x="136145" y="78217"/>
                    </a:cubicBezTo>
                    <a:cubicBezTo>
                      <a:pt x="137486" y="76763"/>
                      <a:pt x="139360" y="75960"/>
                      <a:pt x="141297" y="75960"/>
                    </a:cubicBezTo>
                    <a:cubicBezTo>
                      <a:pt x="141806" y="75960"/>
                      <a:pt x="142320" y="76015"/>
                      <a:pt x="142829" y="76129"/>
                    </a:cubicBezTo>
                    <a:cubicBezTo>
                      <a:pt x="143284" y="72368"/>
                      <a:pt x="139944" y="69005"/>
                      <a:pt x="136195" y="69005"/>
                    </a:cubicBezTo>
                    <a:cubicBezTo>
                      <a:pt x="136175" y="69005"/>
                      <a:pt x="136156" y="69005"/>
                      <a:pt x="136136" y="69006"/>
                    </a:cubicBezTo>
                    <a:cubicBezTo>
                      <a:pt x="136116" y="69005"/>
                      <a:pt x="136096" y="69005"/>
                      <a:pt x="136077" y="69005"/>
                    </a:cubicBezTo>
                    <a:cubicBezTo>
                      <a:pt x="134208" y="69005"/>
                      <a:pt x="132449" y="69844"/>
                      <a:pt x="131199" y="71147"/>
                    </a:cubicBezTo>
                    <a:cubicBezTo>
                      <a:pt x="131288" y="69552"/>
                      <a:pt x="130706" y="68056"/>
                      <a:pt x="129711" y="66873"/>
                    </a:cubicBezTo>
                    <a:cubicBezTo>
                      <a:pt x="130140" y="66794"/>
                      <a:pt x="130570" y="66755"/>
                      <a:pt x="130997" y="66755"/>
                    </a:cubicBezTo>
                    <a:cubicBezTo>
                      <a:pt x="132930" y="66755"/>
                      <a:pt x="134802" y="67551"/>
                      <a:pt x="136145" y="68997"/>
                    </a:cubicBezTo>
                    <a:cubicBezTo>
                      <a:pt x="137487" y="67540"/>
                      <a:pt x="139365" y="66743"/>
                      <a:pt x="141304" y="66743"/>
                    </a:cubicBezTo>
                    <a:cubicBezTo>
                      <a:pt x="141811" y="66743"/>
                      <a:pt x="142322" y="66798"/>
                      <a:pt x="142829" y="66909"/>
                    </a:cubicBezTo>
                    <a:cubicBezTo>
                      <a:pt x="143276" y="63151"/>
                      <a:pt x="139944" y="59785"/>
                      <a:pt x="136198" y="59785"/>
                    </a:cubicBezTo>
                    <a:cubicBezTo>
                      <a:pt x="136183" y="59785"/>
                      <a:pt x="136169" y="59785"/>
                      <a:pt x="136154" y="59785"/>
                    </a:cubicBezTo>
                    <a:cubicBezTo>
                      <a:pt x="137492" y="58340"/>
                      <a:pt x="139363" y="57545"/>
                      <a:pt x="141292" y="57545"/>
                    </a:cubicBezTo>
                    <a:cubicBezTo>
                      <a:pt x="141803" y="57545"/>
                      <a:pt x="142319" y="57601"/>
                      <a:pt x="142829" y="57715"/>
                    </a:cubicBezTo>
                    <a:cubicBezTo>
                      <a:pt x="143284" y="53954"/>
                      <a:pt x="139944" y="50592"/>
                      <a:pt x="136195" y="50592"/>
                    </a:cubicBezTo>
                    <a:cubicBezTo>
                      <a:pt x="136175" y="50592"/>
                      <a:pt x="136156" y="50592"/>
                      <a:pt x="136136" y="50592"/>
                    </a:cubicBezTo>
                    <a:cubicBezTo>
                      <a:pt x="136116" y="50592"/>
                      <a:pt x="136096" y="50592"/>
                      <a:pt x="136077" y="50592"/>
                    </a:cubicBezTo>
                    <a:cubicBezTo>
                      <a:pt x="134208" y="50592"/>
                      <a:pt x="132449" y="51430"/>
                      <a:pt x="131199" y="52733"/>
                    </a:cubicBezTo>
                    <a:cubicBezTo>
                      <a:pt x="131288" y="51138"/>
                      <a:pt x="130706" y="49642"/>
                      <a:pt x="129711" y="48459"/>
                    </a:cubicBezTo>
                    <a:cubicBezTo>
                      <a:pt x="130140" y="48380"/>
                      <a:pt x="130570" y="48341"/>
                      <a:pt x="130997" y="48341"/>
                    </a:cubicBezTo>
                    <a:cubicBezTo>
                      <a:pt x="132927" y="48341"/>
                      <a:pt x="134793" y="49137"/>
                      <a:pt x="136136" y="50583"/>
                    </a:cubicBezTo>
                    <a:cubicBezTo>
                      <a:pt x="137484" y="49129"/>
                      <a:pt x="139360" y="48326"/>
                      <a:pt x="141292" y="48326"/>
                    </a:cubicBezTo>
                    <a:cubicBezTo>
                      <a:pt x="141801" y="48326"/>
                      <a:pt x="142313" y="48381"/>
                      <a:pt x="142820" y="48495"/>
                    </a:cubicBezTo>
                    <a:cubicBezTo>
                      <a:pt x="143275" y="44743"/>
                      <a:pt x="139943" y="41371"/>
                      <a:pt x="136195" y="41371"/>
                    </a:cubicBezTo>
                    <a:cubicBezTo>
                      <a:pt x="136175" y="41371"/>
                      <a:pt x="136156" y="41371"/>
                      <a:pt x="136136" y="41372"/>
                    </a:cubicBezTo>
                    <a:cubicBezTo>
                      <a:pt x="137482" y="39919"/>
                      <a:pt x="139354" y="39122"/>
                      <a:pt x="141284" y="39122"/>
                    </a:cubicBezTo>
                    <a:cubicBezTo>
                      <a:pt x="141795" y="39122"/>
                      <a:pt x="142310" y="39178"/>
                      <a:pt x="142820" y="39293"/>
                    </a:cubicBezTo>
                    <a:cubicBezTo>
                      <a:pt x="143274" y="35536"/>
                      <a:pt x="139943" y="32169"/>
                      <a:pt x="136210" y="32169"/>
                    </a:cubicBezTo>
                    <a:cubicBezTo>
                      <a:pt x="136185" y="32169"/>
                      <a:pt x="136160" y="32169"/>
                      <a:pt x="136136" y="32169"/>
                    </a:cubicBezTo>
                    <a:cubicBezTo>
                      <a:pt x="136116" y="32169"/>
                      <a:pt x="136096" y="32169"/>
                      <a:pt x="136076" y="32169"/>
                    </a:cubicBezTo>
                    <a:cubicBezTo>
                      <a:pt x="134207" y="32169"/>
                      <a:pt x="132440" y="32998"/>
                      <a:pt x="131199" y="34302"/>
                    </a:cubicBezTo>
                    <a:cubicBezTo>
                      <a:pt x="131279" y="32716"/>
                      <a:pt x="130697" y="31210"/>
                      <a:pt x="129702" y="30028"/>
                    </a:cubicBezTo>
                    <a:cubicBezTo>
                      <a:pt x="130130" y="29949"/>
                      <a:pt x="130559" y="29910"/>
                      <a:pt x="130985" y="29910"/>
                    </a:cubicBezTo>
                    <a:cubicBezTo>
                      <a:pt x="132925" y="29910"/>
                      <a:pt x="134799" y="30713"/>
                      <a:pt x="136136" y="32160"/>
                    </a:cubicBezTo>
                    <a:cubicBezTo>
                      <a:pt x="137484" y="30706"/>
                      <a:pt x="139360" y="29903"/>
                      <a:pt x="141292" y="29903"/>
                    </a:cubicBezTo>
                    <a:cubicBezTo>
                      <a:pt x="141801" y="29903"/>
                      <a:pt x="142313" y="29959"/>
                      <a:pt x="142820" y="30072"/>
                    </a:cubicBezTo>
                    <a:cubicBezTo>
                      <a:pt x="143276" y="26315"/>
                      <a:pt x="139935" y="22949"/>
                      <a:pt x="136189" y="22949"/>
                    </a:cubicBezTo>
                    <a:cubicBezTo>
                      <a:pt x="136175" y="22949"/>
                      <a:pt x="136160" y="22949"/>
                      <a:pt x="136145" y="22949"/>
                    </a:cubicBezTo>
                    <a:cubicBezTo>
                      <a:pt x="137490" y="21504"/>
                      <a:pt x="139357" y="20708"/>
                      <a:pt x="141284" y="20708"/>
                    </a:cubicBezTo>
                    <a:cubicBezTo>
                      <a:pt x="141794" y="20708"/>
                      <a:pt x="142310" y="20764"/>
                      <a:pt x="142820" y="20879"/>
                    </a:cubicBezTo>
                    <a:cubicBezTo>
                      <a:pt x="143275" y="17117"/>
                      <a:pt x="139935" y="13755"/>
                      <a:pt x="136195" y="13755"/>
                    </a:cubicBezTo>
                    <a:cubicBezTo>
                      <a:pt x="136175" y="13755"/>
                      <a:pt x="136156" y="13755"/>
                      <a:pt x="136136" y="13755"/>
                    </a:cubicBezTo>
                    <a:cubicBezTo>
                      <a:pt x="136116" y="13755"/>
                      <a:pt x="136096" y="13755"/>
                      <a:pt x="136076" y="13755"/>
                    </a:cubicBezTo>
                    <a:cubicBezTo>
                      <a:pt x="134207" y="13755"/>
                      <a:pt x="132440" y="14585"/>
                      <a:pt x="131199" y="15888"/>
                    </a:cubicBezTo>
                    <a:cubicBezTo>
                      <a:pt x="131279" y="14302"/>
                      <a:pt x="130697" y="12797"/>
                      <a:pt x="129702" y="11614"/>
                    </a:cubicBezTo>
                    <a:cubicBezTo>
                      <a:pt x="130130" y="11535"/>
                      <a:pt x="130558" y="11496"/>
                      <a:pt x="130984" y="11496"/>
                    </a:cubicBezTo>
                    <a:cubicBezTo>
                      <a:pt x="132922" y="11496"/>
                      <a:pt x="134791" y="12299"/>
                      <a:pt x="136136" y="13746"/>
                    </a:cubicBezTo>
                    <a:cubicBezTo>
                      <a:pt x="137484" y="12292"/>
                      <a:pt x="139360" y="11489"/>
                      <a:pt x="141292" y="11489"/>
                    </a:cubicBezTo>
                    <a:cubicBezTo>
                      <a:pt x="141801" y="11489"/>
                      <a:pt x="142313" y="11545"/>
                      <a:pt x="142820" y="11659"/>
                    </a:cubicBezTo>
                    <a:cubicBezTo>
                      <a:pt x="143275" y="7906"/>
                      <a:pt x="139935" y="4535"/>
                      <a:pt x="136195" y="4535"/>
                    </a:cubicBezTo>
                    <a:cubicBezTo>
                      <a:pt x="136175" y="4535"/>
                      <a:pt x="136156" y="4535"/>
                      <a:pt x="136136" y="4535"/>
                    </a:cubicBezTo>
                    <a:cubicBezTo>
                      <a:pt x="136116" y="4535"/>
                      <a:pt x="136096" y="4535"/>
                      <a:pt x="136077" y="4535"/>
                    </a:cubicBezTo>
                    <a:cubicBezTo>
                      <a:pt x="134208" y="4535"/>
                      <a:pt x="132440" y="5373"/>
                      <a:pt x="131199" y="6677"/>
                    </a:cubicBezTo>
                    <a:cubicBezTo>
                      <a:pt x="131234" y="5933"/>
                      <a:pt x="131136" y="5198"/>
                      <a:pt x="130894" y="4499"/>
                    </a:cubicBezTo>
                    <a:lnTo>
                      <a:pt x="130518" y="4499"/>
                    </a:lnTo>
                    <a:cubicBezTo>
                      <a:pt x="130751" y="5198"/>
                      <a:pt x="130867" y="5933"/>
                      <a:pt x="130867" y="6668"/>
                    </a:cubicBezTo>
                    <a:cubicBezTo>
                      <a:pt x="130394" y="6566"/>
                      <a:pt x="129917" y="6516"/>
                      <a:pt x="129443" y="6516"/>
                    </a:cubicBezTo>
                    <a:cubicBezTo>
                      <a:pt x="127584" y="6516"/>
                      <a:pt x="125780" y="7282"/>
                      <a:pt x="124487" y="8675"/>
                    </a:cubicBezTo>
                    <a:cubicBezTo>
                      <a:pt x="123206" y="7295"/>
                      <a:pt x="121414" y="6515"/>
                      <a:pt x="119532" y="6515"/>
                    </a:cubicBezTo>
                    <a:cubicBezTo>
                      <a:pt x="119048" y="6515"/>
                      <a:pt x="118564" y="6560"/>
                      <a:pt x="118089" y="6668"/>
                    </a:cubicBezTo>
                    <a:cubicBezTo>
                      <a:pt x="118089" y="5933"/>
                      <a:pt x="118206" y="5198"/>
                      <a:pt x="118439" y="4499"/>
                    </a:cubicBezTo>
                    <a:lnTo>
                      <a:pt x="118063" y="4499"/>
                    </a:lnTo>
                    <a:cubicBezTo>
                      <a:pt x="117821" y="5198"/>
                      <a:pt x="117722" y="5933"/>
                      <a:pt x="117758" y="6677"/>
                    </a:cubicBezTo>
                    <a:cubicBezTo>
                      <a:pt x="116516" y="5373"/>
                      <a:pt x="114749" y="4535"/>
                      <a:pt x="112880" y="4535"/>
                    </a:cubicBezTo>
                    <a:cubicBezTo>
                      <a:pt x="112860" y="4535"/>
                      <a:pt x="112840" y="4535"/>
                      <a:pt x="112821" y="4535"/>
                    </a:cubicBezTo>
                    <a:cubicBezTo>
                      <a:pt x="112802" y="4535"/>
                      <a:pt x="112783" y="4535"/>
                      <a:pt x="112765" y="4535"/>
                    </a:cubicBezTo>
                    <a:cubicBezTo>
                      <a:pt x="110778" y="4535"/>
                      <a:pt x="108911" y="5480"/>
                      <a:pt x="107659" y="6927"/>
                    </a:cubicBezTo>
                    <a:lnTo>
                      <a:pt x="107659" y="6927"/>
                    </a:lnTo>
                    <a:cubicBezTo>
                      <a:pt x="107953" y="3265"/>
                      <a:pt x="104676" y="36"/>
                      <a:pt x="101009" y="36"/>
                    </a:cubicBezTo>
                    <a:cubicBezTo>
                      <a:pt x="100988" y="36"/>
                      <a:pt x="100968" y="37"/>
                      <a:pt x="100948" y="37"/>
                    </a:cubicBezTo>
                    <a:cubicBezTo>
                      <a:pt x="100928" y="37"/>
                      <a:pt x="100908" y="37"/>
                      <a:pt x="100889" y="37"/>
                    </a:cubicBezTo>
                    <a:cubicBezTo>
                      <a:pt x="99020" y="37"/>
                      <a:pt x="97261" y="875"/>
                      <a:pt x="96011" y="2178"/>
                    </a:cubicBezTo>
                    <a:cubicBezTo>
                      <a:pt x="96056" y="1435"/>
                      <a:pt x="95948" y="700"/>
                      <a:pt x="95706" y="1"/>
                    </a:cubicBezTo>
                    <a:lnTo>
                      <a:pt x="95339" y="1"/>
                    </a:lnTo>
                    <a:cubicBezTo>
                      <a:pt x="95563" y="700"/>
                      <a:pt x="95688" y="1426"/>
                      <a:pt x="95688" y="2169"/>
                    </a:cubicBezTo>
                    <a:cubicBezTo>
                      <a:pt x="95213" y="2067"/>
                      <a:pt x="94735" y="2018"/>
                      <a:pt x="94260" y="2018"/>
                    </a:cubicBezTo>
                    <a:cubicBezTo>
                      <a:pt x="92399" y="2018"/>
                      <a:pt x="90599" y="2784"/>
                      <a:pt x="89299" y="4177"/>
                    </a:cubicBezTo>
                    <a:cubicBezTo>
                      <a:pt x="88034" y="2804"/>
                      <a:pt x="86246" y="2017"/>
                      <a:pt x="84376" y="2017"/>
                    </a:cubicBezTo>
                    <a:cubicBezTo>
                      <a:pt x="84365" y="2017"/>
                      <a:pt x="84355" y="2017"/>
                      <a:pt x="84344" y="2017"/>
                    </a:cubicBezTo>
                    <a:cubicBezTo>
                      <a:pt x="83860" y="2017"/>
                      <a:pt x="83376" y="2062"/>
                      <a:pt x="82902" y="2169"/>
                    </a:cubicBezTo>
                    <a:cubicBezTo>
                      <a:pt x="82902" y="1435"/>
                      <a:pt x="83027" y="700"/>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sp>
            <p:nvSpPr>
              <p:cNvPr id="194" name="Google Shape;194;p9"/>
              <p:cNvSpPr/>
              <p:nvPr/>
            </p:nvSpPr>
            <p:spPr>
              <a:xfrm>
                <a:off x="0" y="0"/>
                <a:ext cx="2743019" cy="1499080"/>
              </a:xfrm>
              <a:custGeom>
                <a:avLst/>
                <a:gdLst/>
                <a:ahLst/>
                <a:cxnLst/>
                <a:rect l="l" t="t" r="r" b="b"/>
                <a:pathLst>
                  <a:path w="143276" h="78414" extrusionOk="0">
                    <a:moveTo>
                      <a:pt x="84144" y="2392"/>
                    </a:moveTo>
                    <a:cubicBezTo>
                      <a:pt x="86080" y="2392"/>
                      <a:pt x="87955" y="3195"/>
                      <a:pt x="89299" y="4642"/>
                    </a:cubicBezTo>
                    <a:cubicBezTo>
                      <a:pt x="90635" y="3197"/>
                      <a:pt x="92499" y="2400"/>
                      <a:pt x="94430" y="2400"/>
                    </a:cubicBezTo>
                    <a:cubicBezTo>
                      <a:pt x="94856" y="2400"/>
                      <a:pt x="95287" y="2439"/>
                      <a:pt x="95715" y="2518"/>
                    </a:cubicBezTo>
                    <a:cubicBezTo>
                      <a:pt x="94720" y="3692"/>
                      <a:pt x="94138" y="5198"/>
                      <a:pt x="94228" y="6793"/>
                    </a:cubicBezTo>
                    <a:cubicBezTo>
                      <a:pt x="92977" y="5480"/>
                      <a:pt x="91219" y="4651"/>
                      <a:pt x="89350" y="4651"/>
                    </a:cubicBezTo>
                    <a:cubicBezTo>
                      <a:pt x="89330" y="4651"/>
                      <a:pt x="89310" y="4651"/>
                      <a:pt x="89290" y="4651"/>
                    </a:cubicBezTo>
                    <a:cubicBezTo>
                      <a:pt x="89271" y="4651"/>
                      <a:pt x="89251" y="4651"/>
                      <a:pt x="89231" y="4651"/>
                    </a:cubicBezTo>
                    <a:cubicBezTo>
                      <a:pt x="87362" y="4651"/>
                      <a:pt x="85595" y="5489"/>
                      <a:pt x="84353" y="6793"/>
                    </a:cubicBezTo>
                    <a:cubicBezTo>
                      <a:pt x="84434" y="5198"/>
                      <a:pt x="83851" y="3692"/>
                      <a:pt x="82866" y="2518"/>
                    </a:cubicBezTo>
                    <a:lnTo>
                      <a:pt x="82866" y="2509"/>
                    </a:lnTo>
                    <a:cubicBezTo>
                      <a:pt x="83291" y="2430"/>
                      <a:pt x="83719" y="2392"/>
                      <a:pt x="84144" y="2392"/>
                    </a:cubicBezTo>
                    <a:close/>
                    <a:moveTo>
                      <a:pt x="23970" y="2589"/>
                    </a:moveTo>
                    <a:cubicBezTo>
                      <a:pt x="24396" y="2589"/>
                      <a:pt x="24824" y="2628"/>
                      <a:pt x="25250" y="2707"/>
                    </a:cubicBezTo>
                    <a:cubicBezTo>
                      <a:pt x="24255" y="3889"/>
                      <a:pt x="23673" y="5386"/>
                      <a:pt x="23753" y="6981"/>
                    </a:cubicBezTo>
                    <a:cubicBezTo>
                      <a:pt x="22512" y="5677"/>
                      <a:pt x="20744" y="4839"/>
                      <a:pt x="18884" y="4839"/>
                    </a:cubicBezTo>
                    <a:cubicBezTo>
                      <a:pt x="18864" y="4839"/>
                      <a:pt x="18845" y="4839"/>
                      <a:pt x="18825" y="4839"/>
                    </a:cubicBezTo>
                    <a:cubicBezTo>
                      <a:pt x="18805" y="4839"/>
                      <a:pt x="18786" y="4839"/>
                      <a:pt x="18766" y="4839"/>
                    </a:cubicBezTo>
                    <a:cubicBezTo>
                      <a:pt x="16897" y="4839"/>
                      <a:pt x="15129" y="5677"/>
                      <a:pt x="13888" y="6981"/>
                    </a:cubicBezTo>
                    <a:cubicBezTo>
                      <a:pt x="13951" y="5395"/>
                      <a:pt x="13368" y="3898"/>
                      <a:pt x="12382" y="2716"/>
                    </a:cubicBezTo>
                    <a:lnTo>
                      <a:pt x="12391" y="2707"/>
                    </a:lnTo>
                    <a:cubicBezTo>
                      <a:pt x="12818" y="2628"/>
                      <a:pt x="13246" y="2589"/>
                      <a:pt x="13671" y="2589"/>
                    </a:cubicBezTo>
                    <a:cubicBezTo>
                      <a:pt x="15606" y="2589"/>
                      <a:pt x="17481" y="3390"/>
                      <a:pt x="18825" y="4830"/>
                    </a:cubicBezTo>
                    <a:cubicBezTo>
                      <a:pt x="20162" y="3390"/>
                      <a:pt x="22035" y="2589"/>
                      <a:pt x="23970" y="2589"/>
                    </a:cubicBezTo>
                    <a:close/>
                    <a:moveTo>
                      <a:pt x="77636" y="544"/>
                    </a:moveTo>
                    <a:cubicBezTo>
                      <a:pt x="80811" y="544"/>
                      <a:pt x="83986" y="2623"/>
                      <a:pt x="84031" y="6784"/>
                    </a:cubicBezTo>
                    <a:cubicBezTo>
                      <a:pt x="83550" y="6679"/>
                      <a:pt x="83066" y="6627"/>
                      <a:pt x="82585" y="6627"/>
                    </a:cubicBezTo>
                    <a:cubicBezTo>
                      <a:pt x="80728" y="6627"/>
                      <a:pt x="78929" y="7394"/>
                      <a:pt x="77633" y="8782"/>
                    </a:cubicBezTo>
                    <a:cubicBezTo>
                      <a:pt x="76360" y="7411"/>
                      <a:pt x="74559" y="6622"/>
                      <a:pt x="72687" y="6622"/>
                    </a:cubicBezTo>
                    <a:cubicBezTo>
                      <a:pt x="72203" y="6622"/>
                      <a:pt x="71719" y="6676"/>
                      <a:pt x="71244" y="6784"/>
                    </a:cubicBezTo>
                    <a:cubicBezTo>
                      <a:pt x="71284" y="2625"/>
                      <a:pt x="74460" y="544"/>
                      <a:pt x="77636" y="544"/>
                    </a:cubicBezTo>
                    <a:close/>
                    <a:moveTo>
                      <a:pt x="100947" y="544"/>
                    </a:moveTo>
                    <a:cubicBezTo>
                      <a:pt x="104121" y="544"/>
                      <a:pt x="107295" y="2622"/>
                      <a:pt x="107337" y="6782"/>
                    </a:cubicBezTo>
                    <a:lnTo>
                      <a:pt x="107337" y="6782"/>
                    </a:lnTo>
                    <a:cubicBezTo>
                      <a:pt x="106859" y="6678"/>
                      <a:pt x="106378" y="6627"/>
                      <a:pt x="105901" y="6627"/>
                    </a:cubicBezTo>
                    <a:cubicBezTo>
                      <a:pt x="104043" y="6627"/>
                      <a:pt x="102246" y="7394"/>
                      <a:pt x="100957" y="8782"/>
                    </a:cubicBezTo>
                    <a:cubicBezTo>
                      <a:pt x="99676" y="7411"/>
                      <a:pt x="97883" y="6622"/>
                      <a:pt x="96002" y="6622"/>
                    </a:cubicBezTo>
                    <a:cubicBezTo>
                      <a:pt x="95518" y="6622"/>
                      <a:pt x="95034" y="6676"/>
                      <a:pt x="94559" y="6784"/>
                    </a:cubicBezTo>
                    <a:cubicBezTo>
                      <a:pt x="94595" y="2625"/>
                      <a:pt x="97771" y="544"/>
                      <a:pt x="100947" y="544"/>
                    </a:cubicBezTo>
                    <a:close/>
                    <a:moveTo>
                      <a:pt x="7166" y="739"/>
                    </a:moveTo>
                    <a:cubicBezTo>
                      <a:pt x="10341" y="739"/>
                      <a:pt x="13516" y="2815"/>
                      <a:pt x="13556" y="6972"/>
                    </a:cubicBezTo>
                    <a:cubicBezTo>
                      <a:pt x="13079" y="6868"/>
                      <a:pt x="12598" y="6817"/>
                      <a:pt x="12120" y="6817"/>
                    </a:cubicBezTo>
                    <a:cubicBezTo>
                      <a:pt x="10263" y="6817"/>
                      <a:pt x="8460" y="7585"/>
                      <a:pt x="7163" y="8974"/>
                    </a:cubicBezTo>
                    <a:lnTo>
                      <a:pt x="7163" y="8974"/>
                    </a:lnTo>
                    <a:cubicBezTo>
                      <a:pt x="5882" y="7597"/>
                      <a:pt x="4092" y="6819"/>
                      <a:pt x="2212" y="6819"/>
                    </a:cubicBezTo>
                    <a:cubicBezTo>
                      <a:pt x="1728" y="6819"/>
                      <a:pt x="1245" y="6873"/>
                      <a:pt x="770" y="6972"/>
                    </a:cubicBezTo>
                    <a:cubicBezTo>
                      <a:pt x="810" y="2818"/>
                      <a:pt x="3988" y="739"/>
                      <a:pt x="7166" y="739"/>
                    </a:cubicBezTo>
                    <a:close/>
                    <a:moveTo>
                      <a:pt x="30461" y="743"/>
                    </a:moveTo>
                    <a:cubicBezTo>
                      <a:pt x="33632" y="743"/>
                      <a:pt x="36807" y="2818"/>
                      <a:pt x="36853" y="6968"/>
                    </a:cubicBezTo>
                    <a:lnTo>
                      <a:pt x="36853" y="6968"/>
                    </a:lnTo>
                    <a:cubicBezTo>
                      <a:pt x="36386" y="6869"/>
                      <a:pt x="35915" y="6820"/>
                      <a:pt x="35447" y="6820"/>
                    </a:cubicBezTo>
                    <a:cubicBezTo>
                      <a:pt x="33589" y="6820"/>
                      <a:pt x="31784" y="7587"/>
                      <a:pt x="30492" y="8979"/>
                    </a:cubicBezTo>
                    <a:cubicBezTo>
                      <a:pt x="29210" y="7599"/>
                      <a:pt x="27418" y="6819"/>
                      <a:pt x="25536" y="6819"/>
                    </a:cubicBezTo>
                    <a:cubicBezTo>
                      <a:pt x="25053" y="6819"/>
                      <a:pt x="24569" y="6873"/>
                      <a:pt x="24094" y="6972"/>
                    </a:cubicBezTo>
                    <a:cubicBezTo>
                      <a:pt x="24121" y="2820"/>
                      <a:pt x="27289" y="743"/>
                      <a:pt x="30461" y="743"/>
                    </a:cubicBezTo>
                    <a:close/>
                    <a:moveTo>
                      <a:pt x="119326" y="6899"/>
                    </a:moveTo>
                    <a:cubicBezTo>
                      <a:pt x="121263" y="6899"/>
                      <a:pt x="123133" y="7700"/>
                      <a:pt x="124470" y="9149"/>
                    </a:cubicBezTo>
                    <a:lnTo>
                      <a:pt x="124470" y="9149"/>
                    </a:lnTo>
                    <a:cubicBezTo>
                      <a:pt x="124453" y="9149"/>
                      <a:pt x="124436" y="9149"/>
                      <a:pt x="124419" y="9149"/>
                    </a:cubicBezTo>
                    <a:cubicBezTo>
                      <a:pt x="122550" y="9149"/>
                      <a:pt x="120782" y="9987"/>
                      <a:pt x="119541" y="11291"/>
                    </a:cubicBezTo>
                    <a:cubicBezTo>
                      <a:pt x="119622" y="9705"/>
                      <a:pt x="119039" y="8199"/>
                      <a:pt x="118045" y="7017"/>
                    </a:cubicBezTo>
                    <a:cubicBezTo>
                      <a:pt x="118472" y="6938"/>
                      <a:pt x="118901" y="6899"/>
                      <a:pt x="119326" y="6899"/>
                    </a:cubicBezTo>
                    <a:close/>
                    <a:moveTo>
                      <a:pt x="129625" y="6899"/>
                    </a:moveTo>
                    <a:cubicBezTo>
                      <a:pt x="130050" y="6899"/>
                      <a:pt x="130477" y="6938"/>
                      <a:pt x="130903" y="7017"/>
                    </a:cubicBezTo>
                    <a:cubicBezTo>
                      <a:pt x="129908" y="8199"/>
                      <a:pt x="129326" y="9705"/>
                      <a:pt x="129415" y="11291"/>
                    </a:cubicBezTo>
                    <a:cubicBezTo>
                      <a:pt x="128165" y="9987"/>
                      <a:pt x="126397" y="9149"/>
                      <a:pt x="124537" y="9149"/>
                    </a:cubicBezTo>
                    <a:cubicBezTo>
                      <a:pt x="124520" y="9149"/>
                      <a:pt x="124503" y="9149"/>
                      <a:pt x="124487" y="9149"/>
                    </a:cubicBezTo>
                    <a:lnTo>
                      <a:pt x="124487" y="9149"/>
                    </a:lnTo>
                    <a:cubicBezTo>
                      <a:pt x="125823" y="7700"/>
                      <a:pt x="127694" y="6899"/>
                      <a:pt x="129625" y="6899"/>
                    </a:cubicBezTo>
                    <a:close/>
                    <a:moveTo>
                      <a:pt x="82788" y="6997"/>
                    </a:moveTo>
                    <a:cubicBezTo>
                      <a:pt x="83213" y="6997"/>
                      <a:pt x="83641" y="7036"/>
                      <a:pt x="84066" y="7115"/>
                    </a:cubicBezTo>
                    <a:cubicBezTo>
                      <a:pt x="83072" y="8298"/>
                      <a:pt x="82489" y="9794"/>
                      <a:pt x="82579" y="11389"/>
                    </a:cubicBezTo>
                    <a:cubicBezTo>
                      <a:pt x="81329" y="10086"/>
                      <a:pt x="79570" y="9248"/>
                      <a:pt x="77701" y="9248"/>
                    </a:cubicBezTo>
                    <a:cubicBezTo>
                      <a:pt x="77681" y="9248"/>
                      <a:pt x="77661" y="9248"/>
                      <a:pt x="77642" y="9248"/>
                    </a:cubicBezTo>
                    <a:cubicBezTo>
                      <a:pt x="78979" y="7800"/>
                      <a:pt x="80853" y="6997"/>
                      <a:pt x="82788" y="6997"/>
                    </a:cubicBezTo>
                    <a:close/>
                    <a:moveTo>
                      <a:pt x="95819" y="7002"/>
                    </a:moveTo>
                    <a:cubicBezTo>
                      <a:pt x="97748" y="7002"/>
                      <a:pt x="99615" y="7806"/>
                      <a:pt x="100948" y="9257"/>
                    </a:cubicBezTo>
                    <a:cubicBezTo>
                      <a:pt x="100928" y="9257"/>
                      <a:pt x="100908" y="9256"/>
                      <a:pt x="100888" y="9256"/>
                    </a:cubicBezTo>
                    <a:cubicBezTo>
                      <a:pt x="99020" y="9256"/>
                      <a:pt x="97252" y="10086"/>
                      <a:pt x="96011" y="11398"/>
                    </a:cubicBezTo>
                    <a:cubicBezTo>
                      <a:pt x="96100" y="9803"/>
                      <a:pt x="95509" y="8298"/>
                      <a:pt x="94523" y="7124"/>
                    </a:cubicBezTo>
                    <a:cubicBezTo>
                      <a:pt x="94955" y="7042"/>
                      <a:pt x="95388" y="7002"/>
                      <a:pt x="95819" y="7002"/>
                    </a:cubicBezTo>
                    <a:close/>
                    <a:moveTo>
                      <a:pt x="48857" y="7096"/>
                    </a:moveTo>
                    <a:cubicBezTo>
                      <a:pt x="50790" y="7096"/>
                      <a:pt x="52658" y="7899"/>
                      <a:pt x="53995" y="9346"/>
                    </a:cubicBezTo>
                    <a:lnTo>
                      <a:pt x="53995" y="9346"/>
                    </a:lnTo>
                    <a:cubicBezTo>
                      <a:pt x="53978" y="9346"/>
                      <a:pt x="53961" y="9346"/>
                      <a:pt x="53945" y="9346"/>
                    </a:cubicBezTo>
                    <a:cubicBezTo>
                      <a:pt x="52076" y="9346"/>
                      <a:pt x="50308" y="10184"/>
                      <a:pt x="49067" y="11488"/>
                    </a:cubicBezTo>
                    <a:cubicBezTo>
                      <a:pt x="49156" y="9893"/>
                      <a:pt x="48565" y="8388"/>
                      <a:pt x="47579" y="7214"/>
                    </a:cubicBezTo>
                    <a:cubicBezTo>
                      <a:pt x="48005" y="7135"/>
                      <a:pt x="48433" y="7096"/>
                      <a:pt x="48857" y="7096"/>
                    </a:cubicBezTo>
                    <a:close/>
                    <a:moveTo>
                      <a:pt x="59151" y="7096"/>
                    </a:moveTo>
                    <a:cubicBezTo>
                      <a:pt x="59575" y="7096"/>
                      <a:pt x="60003" y="7135"/>
                      <a:pt x="60429" y="7214"/>
                    </a:cubicBezTo>
                    <a:cubicBezTo>
                      <a:pt x="59443" y="8397"/>
                      <a:pt x="58852" y="9893"/>
                      <a:pt x="58941" y="11488"/>
                    </a:cubicBezTo>
                    <a:cubicBezTo>
                      <a:pt x="57700" y="10184"/>
                      <a:pt x="55932" y="9346"/>
                      <a:pt x="54063" y="9346"/>
                    </a:cubicBezTo>
                    <a:cubicBezTo>
                      <a:pt x="54043" y="9346"/>
                      <a:pt x="54024" y="9346"/>
                      <a:pt x="54004" y="9346"/>
                    </a:cubicBezTo>
                    <a:cubicBezTo>
                      <a:pt x="55349" y="7899"/>
                      <a:pt x="57217" y="7096"/>
                      <a:pt x="59151" y="7096"/>
                    </a:cubicBezTo>
                    <a:close/>
                    <a:moveTo>
                      <a:pt x="12288" y="7195"/>
                    </a:moveTo>
                    <a:cubicBezTo>
                      <a:pt x="12712" y="7195"/>
                      <a:pt x="13139" y="7233"/>
                      <a:pt x="13565" y="7312"/>
                    </a:cubicBezTo>
                    <a:cubicBezTo>
                      <a:pt x="12580" y="8495"/>
                      <a:pt x="11997" y="9992"/>
                      <a:pt x="12078" y="11586"/>
                    </a:cubicBezTo>
                    <a:cubicBezTo>
                      <a:pt x="10836" y="10283"/>
                      <a:pt x="9069" y="9445"/>
                      <a:pt x="7200" y="9445"/>
                    </a:cubicBezTo>
                    <a:cubicBezTo>
                      <a:pt x="7183" y="9445"/>
                      <a:pt x="7166" y="9445"/>
                      <a:pt x="7150" y="9445"/>
                    </a:cubicBezTo>
                    <a:lnTo>
                      <a:pt x="7150" y="9445"/>
                    </a:lnTo>
                    <a:cubicBezTo>
                      <a:pt x="8487" y="7997"/>
                      <a:pt x="10354" y="7195"/>
                      <a:pt x="12288" y="7195"/>
                    </a:cubicBezTo>
                    <a:close/>
                    <a:moveTo>
                      <a:pt x="25327" y="7195"/>
                    </a:moveTo>
                    <a:cubicBezTo>
                      <a:pt x="27263" y="7195"/>
                      <a:pt x="29138" y="7997"/>
                      <a:pt x="30483" y="9445"/>
                    </a:cubicBezTo>
                    <a:cubicBezTo>
                      <a:pt x="30463" y="9445"/>
                      <a:pt x="30443" y="9445"/>
                      <a:pt x="30423" y="9445"/>
                    </a:cubicBezTo>
                    <a:cubicBezTo>
                      <a:pt x="28555" y="9445"/>
                      <a:pt x="26787" y="10283"/>
                      <a:pt x="25545" y="11586"/>
                    </a:cubicBezTo>
                    <a:cubicBezTo>
                      <a:pt x="25626" y="10000"/>
                      <a:pt x="25044" y="8495"/>
                      <a:pt x="24049" y="7312"/>
                    </a:cubicBezTo>
                    <a:cubicBezTo>
                      <a:pt x="24475" y="7233"/>
                      <a:pt x="24903" y="7195"/>
                      <a:pt x="25327" y="7195"/>
                    </a:cubicBezTo>
                    <a:close/>
                    <a:moveTo>
                      <a:pt x="35634" y="7192"/>
                    </a:moveTo>
                    <a:cubicBezTo>
                      <a:pt x="36094" y="7192"/>
                      <a:pt x="36556" y="7237"/>
                      <a:pt x="37015" y="7330"/>
                    </a:cubicBezTo>
                    <a:cubicBezTo>
                      <a:pt x="35998" y="8588"/>
                      <a:pt x="35452" y="10173"/>
                      <a:pt x="35641" y="11840"/>
                    </a:cubicBezTo>
                    <a:lnTo>
                      <a:pt x="35641" y="11840"/>
                    </a:lnTo>
                    <a:cubicBezTo>
                      <a:pt x="34389" y="10389"/>
                      <a:pt x="32523" y="9445"/>
                      <a:pt x="30538" y="9445"/>
                    </a:cubicBezTo>
                    <a:cubicBezTo>
                      <a:pt x="30520" y="9445"/>
                      <a:pt x="30501" y="9445"/>
                      <a:pt x="30483" y="9445"/>
                    </a:cubicBezTo>
                    <a:cubicBezTo>
                      <a:pt x="31822" y="7997"/>
                      <a:pt x="33700" y="7192"/>
                      <a:pt x="35634" y="7192"/>
                    </a:cubicBezTo>
                    <a:close/>
                    <a:moveTo>
                      <a:pt x="112820" y="5042"/>
                    </a:moveTo>
                    <a:cubicBezTo>
                      <a:pt x="115994" y="5042"/>
                      <a:pt x="119168" y="7120"/>
                      <a:pt x="119209" y="11280"/>
                    </a:cubicBezTo>
                    <a:lnTo>
                      <a:pt x="119209" y="11280"/>
                    </a:lnTo>
                    <a:cubicBezTo>
                      <a:pt x="118737" y="11179"/>
                      <a:pt x="118262" y="11130"/>
                      <a:pt x="117790" y="11130"/>
                    </a:cubicBezTo>
                    <a:cubicBezTo>
                      <a:pt x="115926" y="11130"/>
                      <a:pt x="114120" y="11897"/>
                      <a:pt x="112821" y="13289"/>
                    </a:cubicBezTo>
                    <a:cubicBezTo>
                      <a:pt x="111548" y="11909"/>
                      <a:pt x="109747" y="11129"/>
                      <a:pt x="107874" y="11129"/>
                    </a:cubicBezTo>
                    <a:cubicBezTo>
                      <a:pt x="107391" y="11129"/>
                      <a:pt x="106898" y="11183"/>
                      <a:pt x="106432" y="11282"/>
                    </a:cubicBezTo>
                    <a:cubicBezTo>
                      <a:pt x="106468" y="7123"/>
                      <a:pt x="109644" y="5042"/>
                      <a:pt x="112820" y="5042"/>
                    </a:cubicBezTo>
                    <a:close/>
                    <a:moveTo>
                      <a:pt x="136135" y="5042"/>
                    </a:moveTo>
                    <a:cubicBezTo>
                      <a:pt x="139310" y="5042"/>
                      <a:pt x="142484" y="7121"/>
                      <a:pt x="142525" y="11282"/>
                    </a:cubicBezTo>
                    <a:cubicBezTo>
                      <a:pt x="142051" y="11180"/>
                      <a:pt x="141574" y="11130"/>
                      <a:pt x="141100" y="11130"/>
                    </a:cubicBezTo>
                    <a:cubicBezTo>
                      <a:pt x="139242" y="11130"/>
                      <a:pt x="137437" y="11897"/>
                      <a:pt x="136145" y="13289"/>
                    </a:cubicBezTo>
                    <a:cubicBezTo>
                      <a:pt x="134863" y="11909"/>
                      <a:pt x="133071" y="11129"/>
                      <a:pt x="131190" y="11129"/>
                    </a:cubicBezTo>
                    <a:cubicBezTo>
                      <a:pt x="130706" y="11129"/>
                      <a:pt x="130222" y="11183"/>
                      <a:pt x="129747" y="11282"/>
                    </a:cubicBezTo>
                    <a:cubicBezTo>
                      <a:pt x="129783" y="7123"/>
                      <a:pt x="132959" y="5042"/>
                      <a:pt x="136135" y="5042"/>
                    </a:cubicBezTo>
                    <a:close/>
                    <a:moveTo>
                      <a:pt x="89293" y="5147"/>
                    </a:moveTo>
                    <a:cubicBezTo>
                      <a:pt x="92468" y="5147"/>
                      <a:pt x="95642" y="7223"/>
                      <a:pt x="95679" y="11378"/>
                    </a:cubicBezTo>
                    <a:lnTo>
                      <a:pt x="95679" y="11378"/>
                    </a:lnTo>
                    <a:cubicBezTo>
                      <a:pt x="95207" y="11278"/>
                      <a:pt x="94731" y="11229"/>
                      <a:pt x="94259" y="11229"/>
                    </a:cubicBezTo>
                    <a:cubicBezTo>
                      <a:pt x="92396" y="11229"/>
                      <a:pt x="90592" y="11995"/>
                      <a:pt x="89299" y="13388"/>
                    </a:cubicBezTo>
                    <a:cubicBezTo>
                      <a:pt x="88018" y="12008"/>
                      <a:pt x="86226" y="11228"/>
                      <a:pt x="84344" y="11228"/>
                    </a:cubicBezTo>
                    <a:cubicBezTo>
                      <a:pt x="83860" y="11228"/>
                      <a:pt x="83376" y="11282"/>
                      <a:pt x="82902" y="11380"/>
                    </a:cubicBezTo>
                    <a:cubicBezTo>
                      <a:pt x="82937" y="7226"/>
                      <a:pt x="86116" y="5147"/>
                      <a:pt x="89293" y="5147"/>
                    </a:cubicBezTo>
                    <a:close/>
                    <a:moveTo>
                      <a:pt x="42334" y="5241"/>
                    </a:moveTo>
                    <a:cubicBezTo>
                      <a:pt x="45504" y="5241"/>
                      <a:pt x="48679" y="7316"/>
                      <a:pt x="48726" y="11466"/>
                    </a:cubicBezTo>
                    <a:lnTo>
                      <a:pt x="48726" y="11466"/>
                    </a:lnTo>
                    <a:cubicBezTo>
                      <a:pt x="48259" y="11367"/>
                      <a:pt x="47788" y="11318"/>
                      <a:pt x="47320" y="11318"/>
                    </a:cubicBezTo>
                    <a:cubicBezTo>
                      <a:pt x="45461" y="11318"/>
                      <a:pt x="43655" y="12085"/>
                      <a:pt x="42355" y="13477"/>
                    </a:cubicBezTo>
                    <a:cubicBezTo>
                      <a:pt x="41083" y="12097"/>
                      <a:pt x="39282" y="11318"/>
                      <a:pt x="37409" y="11318"/>
                    </a:cubicBezTo>
                    <a:cubicBezTo>
                      <a:pt x="36916" y="11318"/>
                      <a:pt x="36432" y="11371"/>
                      <a:pt x="35966" y="11470"/>
                    </a:cubicBezTo>
                    <a:cubicBezTo>
                      <a:pt x="35993" y="7318"/>
                      <a:pt x="39161" y="5241"/>
                      <a:pt x="42334" y="5241"/>
                    </a:cubicBezTo>
                    <a:close/>
                    <a:moveTo>
                      <a:pt x="65648" y="5241"/>
                    </a:moveTo>
                    <a:cubicBezTo>
                      <a:pt x="68820" y="5241"/>
                      <a:pt x="71995" y="7316"/>
                      <a:pt x="72041" y="11466"/>
                    </a:cubicBezTo>
                    <a:lnTo>
                      <a:pt x="72041" y="11466"/>
                    </a:lnTo>
                    <a:cubicBezTo>
                      <a:pt x="71572" y="11367"/>
                      <a:pt x="71100" y="11318"/>
                      <a:pt x="70631" y="11318"/>
                    </a:cubicBezTo>
                    <a:cubicBezTo>
                      <a:pt x="68767" y="11318"/>
                      <a:pt x="66961" y="12085"/>
                      <a:pt x="65662" y="13477"/>
                    </a:cubicBezTo>
                    <a:cubicBezTo>
                      <a:pt x="64389" y="12097"/>
                      <a:pt x="62588" y="11318"/>
                      <a:pt x="60715" y="11318"/>
                    </a:cubicBezTo>
                    <a:cubicBezTo>
                      <a:pt x="60223" y="11318"/>
                      <a:pt x="59739" y="11371"/>
                      <a:pt x="59273" y="11470"/>
                    </a:cubicBezTo>
                    <a:cubicBezTo>
                      <a:pt x="59304" y="7318"/>
                      <a:pt x="62474" y="5241"/>
                      <a:pt x="65648" y="5241"/>
                    </a:cubicBezTo>
                    <a:close/>
                    <a:moveTo>
                      <a:pt x="18806" y="5349"/>
                    </a:moveTo>
                    <a:cubicBezTo>
                      <a:pt x="21976" y="5349"/>
                      <a:pt x="25149" y="7423"/>
                      <a:pt x="25196" y="11574"/>
                    </a:cubicBezTo>
                    <a:lnTo>
                      <a:pt x="25196" y="11574"/>
                    </a:lnTo>
                    <a:cubicBezTo>
                      <a:pt x="24722" y="11471"/>
                      <a:pt x="24244" y="11421"/>
                      <a:pt x="23770" y="11421"/>
                    </a:cubicBezTo>
                    <a:cubicBezTo>
                      <a:pt x="21912" y="11421"/>
                      <a:pt x="20114" y="12189"/>
                      <a:pt x="18825" y="13585"/>
                    </a:cubicBezTo>
                    <a:cubicBezTo>
                      <a:pt x="17544" y="12205"/>
                      <a:pt x="15752" y="11425"/>
                      <a:pt x="13870" y="11425"/>
                    </a:cubicBezTo>
                    <a:cubicBezTo>
                      <a:pt x="13386" y="11425"/>
                      <a:pt x="12902" y="11470"/>
                      <a:pt x="12427" y="11578"/>
                    </a:cubicBezTo>
                    <a:cubicBezTo>
                      <a:pt x="12463" y="7425"/>
                      <a:pt x="15633" y="5349"/>
                      <a:pt x="18806" y="5349"/>
                    </a:cubicBezTo>
                    <a:close/>
                    <a:moveTo>
                      <a:pt x="117949" y="11501"/>
                    </a:moveTo>
                    <a:cubicBezTo>
                      <a:pt x="118380" y="11501"/>
                      <a:pt x="118814" y="11541"/>
                      <a:pt x="119245" y="11622"/>
                    </a:cubicBezTo>
                    <a:cubicBezTo>
                      <a:pt x="118253" y="12794"/>
                      <a:pt x="117671" y="14304"/>
                      <a:pt x="117757" y="15887"/>
                    </a:cubicBezTo>
                    <a:lnTo>
                      <a:pt x="117757" y="15887"/>
                    </a:lnTo>
                    <a:cubicBezTo>
                      <a:pt x="116507" y="14584"/>
                      <a:pt x="114739" y="13746"/>
                      <a:pt x="112880" y="13746"/>
                    </a:cubicBezTo>
                    <a:cubicBezTo>
                      <a:pt x="112860" y="13746"/>
                      <a:pt x="112840" y="13746"/>
                      <a:pt x="112821" y="13746"/>
                    </a:cubicBezTo>
                    <a:cubicBezTo>
                      <a:pt x="114154" y="12303"/>
                      <a:pt x="116020" y="11501"/>
                      <a:pt x="117949" y="11501"/>
                    </a:cubicBezTo>
                    <a:close/>
                    <a:moveTo>
                      <a:pt x="130985" y="11496"/>
                    </a:moveTo>
                    <a:cubicBezTo>
                      <a:pt x="132925" y="11496"/>
                      <a:pt x="134799" y="12298"/>
                      <a:pt x="136136" y="13746"/>
                    </a:cubicBezTo>
                    <a:cubicBezTo>
                      <a:pt x="136116" y="13746"/>
                      <a:pt x="136096" y="13746"/>
                      <a:pt x="136077" y="13746"/>
                    </a:cubicBezTo>
                    <a:cubicBezTo>
                      <a:pt x="134208" y="13746"/>
                      <a:pt x="132440" y="14584"/>
                      <a:pt x="131199" y="15888"/>
                    </a:cubicBezTo>
                    <a:cubicBezTo>
                      <a:pt x="131279" y="14293"/>
                      <a:pt x="130697" y="12796"/>
                      <a:pt x="129702" y="11613"/>
                    </a:cubicBezTo>
                    <a:cubicBezTo>
                      <a:pt x="130130" y="11534"/>
                      <a:pt x="130559" y="11496"/>
                      <a:pt x="130985" y="11496"/>
                    </a:cubicBezTo>
                    <a:close/>
                    <a:moveTo>
                      <a:pt x="84143" y="11612"/>
                    </a:moveTo>
                    <a:cubicBezTo>
                      <a:pt x="86077" y="11612"/>
                      <a:pt x="87946" y="12415"/>
                      <a:pt x="89290" y="13862"/>
                    </a:cubicBezTo>
                    <a:cubicBezTo>
                      <a:pt x="89271" y="13862"/>
                      <a:pt x="89251" y="13862"/>
                      <a:pt x="89231" y="13862"/>
                    </a:cubicBezTo>
                    <a:cubicBezTo>
                      <a:pt x="87362" y="13862"/>
                      <a:pt x="85595" y="14701"/>
                      <a:pt x="84353" y="16004"/>
                    </a:cubicBezTo>
                    <a:cubicBezTo>
                      <a:pt x="84443" y="14409"/>
                      <a:pt x="83851" y="12913"/>
                      <a:pt x="82866" y="11730"/>
                    </a:cubicBezTo>
                    <a:cubicBezTo>
                      <a:pt x="83291" y="11651"/>
                      <a:pt x="83719" y="11612"/>
                      <a:pt x="84143" y="11612"/>
                    </a:cubicBezTo>
                    <a:close/>
                    <a:moveTo>
                      <a:pt x="94437" y="11612"/>
                    </a:moveTo>
                    <a:cubicBezTo>
                      <a:pt x="94861" y="11612"/>
                      <a:pt x="95289" y="11651"/>
                      <a:pt x="95715" y="11730"/>
                    </a:cubicBezTo>
                    <a:cubicBezTo>
                      <a:pt x="94729" y="12913"/>
                      <a:pt x="94138" y="14409"/>
                      <a:pt x="94228" y="16004"/>
                    </a:cubicBezTo>
                    <a:cubicBezTo>
                      <a:pt x="92977" y="14701"/>
                      <a:pt x="91218" y="13862"/>
                      <a:pt x="89350" y="13862"/>
                    </a:cubicBezTo>
                    <a:cubicBezTo>
                      <a:pt x="89330" y="13862"/>
                      <a:pt x="89310" y="13862"/>
                      <a:pt x="89290" y="13862"/>
                    </a:cubicBezTo>
                    <a:lnTo>
                      <a:pt x="89299" y="13853"/>
                    </a:lnTo>
                    <a:cubicBezTo>
                      <a:pt x="90636" y="12414"/>
                      <a:pt x="92504" y="11612"/>
                      <a:pt x="94437" y="11612"/>
                    </a:cubicBezTo>
                    <a:close/>
                    <a:moveTo>
                      <a:pt x="47493" y="11702"/>
                    </a:moveTo>
                    <a:cubicBezTo>
                      <a:pt x="47918" y="11702"/>
                      <a:pt x="48345" y="11740"/>
                      <a:pt x="48771" y="11819"/>
                    </a:cubicBezTo>
                    <a:cubicBezTo>
                      <a:pt x="47772" y="12997"/>
                      <a:pt x="47190" y="14487"/>
                      <a:pt x="47274" y="16083"/>
                    </a:cubicBezTo>
                    <a:lnTo>
                      <a:pt x="47274" y="16083"/>
                    </a:lnTo>
                    <a:cubicBezTo>
                      <a:pt x="46033" y="14786"/>
                      <a:pt x="44269" y="13952"/>
                      <a:pt x="42406" y="13952"/>
                    </a:cubicBezTo>
                    <a:cubicBezTo>
                      <a:pt x="42389" y="13952"/>
                      <a:pt x="42372" y="13952"/>
                      <a:pt x="42355" y="13952"/>
                    </a:cubicBezTo>
                    <a:lnTo>
                      <a:pt x="42355" y="13952"/>
                    </a:lnTo>
                    <a:cubicBezTo>
                      <a:pt x="43693" y="12505"/>
                      <a:pt x="45560" y="11702"/>
                      <a:pt x="47493" y="11702"/>
                    </a:cubicBezTo>
                    <a:close/>
                    <a:moveTo>
                      <a:pt x="60501" y="11702"/>
                    </a:moveTo>
                    <a:cubicBezTo>
                      <a:pt x="62439" y="11702"/>
                      <a:pt x="64308" y="12505"/>
                      <a:pt x="65653" y="13952"/>
                    </a:cubicBezTo>
                    <a:cubicBezTo>
                      <a:pt x="65633" y="13952"/>
                      <a:pt x="65613" y="13952"/>
                      <a:pt x="65593" y="13952"/>
                    </a:cubicBezTo>
                    <a:cubicBezTo>
                      <a:pt x="63725" y="13952"/>
                      <a:pt x="61957" y="14790"/>
                      <a:pt x="60715" y="16094"/>
                    </a:cubicBezTo>
                    <a:cubicBezTo>
                      <a:pt x="60796" y="14499"/>
                      <a:pt x="60214" y="13002"/>
                      <a:pt x="59219" y="11819"/>
                    </a:cubicBezTo>
                    <a:cubicBezTo>
                      <a:pt x="59646" y="11740"/>
                      <a:pt x="60075" y="11702"/>
                      <a:pt x="60501" y="11702"/>
                    </a:cubicBezTo>
                    <a:close/>
                    <a:moveTo>
                      <a:pt x="106098" y="7003"/>
                    </a:moveTo>
                    <a:cubicBezTo>
                      <a:pt x="106560" y="7003"/>
                      <a:pt x="107026" y="7049"/>
                      <a:pt x="107489" y="7142"/>
                    </a:cubicBezTo>
                    <a:cubicBezTo>
                      <a:pt x="106479" y="8394"/>
                      <a:pt x="105932" y="9985"/>
                      <a:pt x="106135" y="11656"/>
                    </a:cubicBezTo>
                    <a:lnTo>
                      <a:pt x="106135" y="11656"/>
                    </a:lnTo>
                    <a:cubicBezTo>
                      <a:pt x="106639" y="11546"/>
                      <a:pt x="107148" y="11492"/>
                      <a:pt x="107652" y="11492"/>
                    </a:cubicBezTo>
                    <a:cubicBezTo>
                      <a:pt x="109592" y="11492"/>
                      <a:pt x="111471" y="12290"/>
                      <a:pt x="112821" y="13746"/>
                    </a:cubicBezTo>
                    <a:cubicBezTo>
                      <a:pt x="112802" y="13746"/>
                      <a:pt x="112783" y="13746"/>
                      <a:pt x="112765" y="13746"/>
                    </a:cubicBezTo>
                    <a:cubicBezTo>
                      <a:pt x="110778" y="13746"/>
                      <a:pt x="108911" y="14691"/>
                      <a:pt x="107659" y="16138"/>
                    </a:cubicBezTo>
                    <a:lnTo>
                      <a:pt x="107659" y="16138"/>
                    </a:lnTo>
                    <a:cubicBezTo>
                      <a:pt x="107785" y="14463"/>
                      <a:pt x="107175" y="12886"/>
                      <a:pt x="106127" y="11658"/>
                    </a:cubicBezTo>
                    <a:cubicBezTo>
                      <a:pt x="106127" y="11658"/>
                      <a:pt x="106128" y="11658"/>
                      <a:pt x="106128" y="11658"/>
                    </a:cubicBezTo>
                    <a:lnTo>
                      <a:pt x="106128" y="11658"/>
                    </a:lnTo>
                    <a:cubicBezTo>
                      <a:pt x="106131" y="11661"/>
                      <a:pt x="106133" y="11664"/>
                      <a:pt x="106136" y="11667"/>
                    </a:cubicBezTo>
                    <a:cubicBezTo>
                      <a:pt x="106136" y="11664"/>
                      <a:pt x="106135" y="11660"/>
                      <a:pt x="106135" y="11656"/>
                    </a:cubicBezTo>
                    <a:lnTo>
                      <a:pt x="106135" y="11656"/>
                    </a:lnTo>
                    <a:cubicBezTo>
                      <a:pt x="106133" y="11657"/>
                      <a:pt x="106130" y="11657"/>
                      <a:pt x="106128" y="11658"/>
                    </a:cubicBezTo>
                    <a:lnTo>
                      <a:pt x="106128" y="11658"/>
                    </a:lnTo>
                    <a:cubicBezTo>
                      <a:pt x="104868" y="10198"/>
                      <a:pt x="102995" y="9256"/>
                      <a:pt x="101004" y="9256"/>
                    </a:cubicBezTo>
                    <a:cubicBezTo>
                      <a:pt x="100985" y="9256"/>
                      <a:pt x="100967" y="9257"/>
                      <a:pt x="100948" y="9257"/>
                    </a:cubicBezTo>
                    <a:cubicBezTo>
                      <a:pt x="102293" y="7803"/>
                      <a:pt x="104164" y="7003"/>
                      <a:pt x="106098" y="7003"/>
                    </a:cubicBezTo>
                    <a:close/>
                    <a:moveTo>
                      <a:pt x="13651" y="11804"/>
                    </a:moveTo>
                    <a:cubicBezTo>
                      <a:pt x="15587" y="11804"/>
                      <a:pt x="17458" y="12604"/>
                      <a:pt x="18799" y="14050"/>
                    </a:cubicBezTo>
                    <a:lnTo>
                      <a:pt x="18799" y="14050"/>
                    </a:lnTo>
                    <a:cubicBezTo>
                      <a:pt x="18788" y="14050"/>
                      <a:pt x="18777" y="14050"/>
                      <a:pt x="18766" y="14050"/>
                    </a:cubicBezTo>
                    <a:cubicBezTo>
                      <a:pt x="16897" y="14050"/>
                      <a:pt x="15129" y="14889"/>
                      <a:pt x="13888" y="16192"/>
                    </a:cubicBezTo>
                    <a:cubicBezTo>
                      <a:pt x="13968" y="14597"/>
                      <a:pt x="13386" y="13101"/>
                      <a:pt x="12391" y="11918"/>
                    </a:cubicBezTo>
                    <a:cubicBezTo>
                      <a:pt x="12811" y="11842"/>
                      <a:pt x="13233" y="11804"/>
                      <a:pt x="13651" y="11804"/>
                    </a:cubicBezTo>
                    <a:close/>
                    <a:moveTo>
                      <a:pt x="23971" y="11800"/>
                    </a:moveTo>
                    <a:cubicBezTo>
                      <a:pt x="24396" y="11800"/>
                      <a:pt x="24824" y="11839"/>
                      <a:pt x="25250" y="11918"/>
                    </a:cubicBezTo>
                    <a:cubicBezTo>
                      <a:pt x="24255" y="13101"/>
                      <a:pt x="23673" y="14597"/>
                      <a:pt x="23753" y="16192"/>
                    </a:cubicBezTo>
                    <a:cubicBezTo>
                      <a:pt x="22512" y="14889"/>
                      <a:pt x="20744" y="14050"/>
                      <a:pt x="18884" y="14050"/>
                    </a:cubicBezTo>
                    <a:cubicBezTo>
                      <a:pt x="18864" y="14050"/>
                      <a:pt x="18845" y="14050"/>
                      <a:pt x="18825" y="14051"/>
                    </a:cubicBezTo>
                    <a:cubicBezTo>
                      <a:pt x="20162" y="12603"/>
                      <a:pt x="22036" y="11800"/>
                      <a:pt x="23971" y="11800"/>
                    </a:cubicBezTo>
                    <a:close/>
                    <a:moveTo>
                      <a:pt x="37191" y="11695"/>
                    </a:moveTo>
                    <a:cubicBezTo>
                      <a:pt x="39126" y="11695"/>
                      <a:pt x="41007" y="12498"/>
                      <a:pt x="42355" y="13952"/>
                    </a:cubicBezTo>
                    <a:lnTo>
                      <a:pt x="42355" y="13952"/>
                    </a:lnTo>
                    <a:cubicBezTo>
                      <a:pt x="42352" y="13952"/>
                      <a:pt x="42349" y="13952"/>
                      <a:pt x="42346" y="13952"/>
                    </a:cubicBezTo>
                    <a:cubicBezTo>
                      <a:pt x="42328" y="13952"/>
                      <a:pt x="42309" y="13952"/>
                      <a:pt x="42291" y="13952"/>
                    </a:cubicBezTo>
                    <a:cubicBezTo>
                      <a:pt x="40304" y="13952"/>
                      <a:pt x="38437" y="14897"/>
                      <a:pt x="37185" y="16344"/>
                    </a:cubicBezTo>
                    <a:cubicBezTo>
                      <a:pt x="37320" y="14669"/>
                      <a:pt x="36710" y="13092"/>
                      <a:pt x="35662" y="11864"/>
                    </a:cubicBezTo>
                    <a:cubicBezTo>
                      <a:pt x="36169" y="11750"/>
                      <a:pt x="36682" y="11695"/>
                      <a:pt x="37191" y="11695"/>
                    </a:cubicBezTo>
                    <a:close/>
                    <a:moveTo>
                      <a:pt x="124477" y="9648"/>
                    </a:moveTo>
                    <a:cubicBezTo>
                      <a:pt x="127652" y="9648"/>
                      <a:pt x="130827" y="11726"/>
                      <a:pt x="130867" y="15888"/>
                    </a:cubicBezTo>
                    <a:cubicBezTo>
                      <a:pt x="130394" y="15786"/>
                      <a:pt x="129917" y="15736"/>
                      <a:pt x="129443" y="15736"/>
                    </a:cubicBezTo>
                    <a:cubicBezTo>
                      <a:pt x="127584" y="15736"/>
                      <a:pt x="125780" y="16502"/>
                      <a:pt x="124487" y="17895"/>
                    </a:cubicBezTo>
                    <a:cubicBezTo>
                      <a:pt x="123206" y="16515"/>
                      <a:pt x="121414" y="15735"/>
                      <a:pt x="119532" y="15735"/>
                    </a:cubicBezTo>
                    <a:cubicBezTo>
                      <a:pt x="119048" y="15735"/>
                      <a:pt x="118564" y="15780"/>
                      <a:pt x="118089" y="15888"/>
                    </a:cubicBezTo>
                    <a:cubicBezTo>
                      <a:pt x="118125" y="11729"/>
                      <a:pt x="121301" y="9648"/>
                      <a:pt x="124477" y="9648"/>
                    </a:cubicBezTo>
                    <a:close/>
                    <a:moveTo>
                      <a:pt x="77633" y="9753"/>
                    </a:moveTo>
                    <a:cubicBezTo>
                      <a:pt x="80805" y="9753"/>
                      <a:pt x="83979" y="11828"/>
                      <a:pt x="84022" y="15982"/>
                    </a:cubicBezTo>
                    <a:lnTo>
                      <a:pt x="84022" y="15982"/>
                    </a:lnTo>
                    <a:cubicBezTo>
                      <a:pt x="83547" y="15880"/>
                      <a:pt x="83069" y="15830"/>
                      <a:pt x="82594" y="15830"/>
                    </a:cubicBezTo>
                    <a:cubicBezTo>
                      <a:pt x="80737" y="15830"/>
                      <a:pt x="78939" y="16596"/>
                      <a:pt x="77651" y="17984"/>
                    </a:cubicBezTo>
                    <a:cubicBezTo>
                      <a:pt x="76369" y="16613"/>
                      <a:pt x="74577" y="15825"/>
                      <a:pt x="72696" y="15825"/>
                    </a:cubicBezTo>
                    <a:cubicBezTo>
                      <a:pt x="72212" y="15825"/>
                      <a:pt x="71728" y="15879"/>
                      <a:pt x="71253" y="15986"/>
                    </a:cubicBezTo>
                    <a:cubicBezTo>
                      <a:pt x="71284" y="11832"/>
                      <a:pt x="74458" y="9753"/>
                      <a:pt x="77633" y="9753"/>
                    </a:cubicBezTo>
                    <a:close/>
                    <a:moveTo>
                      <a:pt x="100947" y="9753"/>
                    </a:moveTo>
                    <a:cubicBezTo>
                      <a:pt x="104122" y="9753"/>
                      <a:pt x="107296" y="11830"/>
                      <a:pt x="107337" y="15986"/>
                    </a:cubicBezTo>
                    <a:cubicBezTo>
                      <a:pt x="106864" y="15884"/>
                      <a:pt x="106386" y="15834"/>
                      <a:pt x="105913" y="15834"/>
                    </a:cubicBezTo>
                    <a:cubicBezTo>
                      <a:pt x="104054" y="15834"/>
                      <a:pt x="102249" y="16601"/>
                      <a:pt x="100957" y="17993"/>
                    </a:cubicBezTo>
                    <a:cubicBezTo>
                      <a:pt x="99676" y="16613"/>
                      <a:pt x="97883" y="15834"/>
                      <a:pt x="96002" y="15834"/>
                    </a:cubicBezTo>
                    <a:cubicBezTo>
                      <a:pt x="95518" y="15834"/>
                      <a:pt x="95034" y="15888"/>
                      <a:pt x="94559" y="15986"/>
                    </a:cubicBezTo>
                    <a:cubicBezTo>
                      <a:pt x="94595" y="11832"/>
                      <a:pt x="97771" y="9753"/>
                      <a:pt x="100947" y="9753"/>
                    </a:cubicBezTo>
                    <a:close/>
                    <a:moveTo>
                      <a:pt x="53999" y="9848"/>
                    </a:moveTo>
                    <a:cubicBezTo>
                      <a:pt x="57176" y="9848"/>
                      <a:pt x="60352" y="11927"/>
                      <a:pt x="60393" y="16085"/>
                    </a:cubicBezTo>
                    <a:cubicBezTo>
                      <a:pt x="59913" y="15980"/>
                      <a:pt x="59429" y="15929"/>
                      <a:pt x="58949" y="15929"/>
                    </a:cubicBezTo>
                    <a:cubicBezTo>
                      <a:pt x="57093" y="15929"/>
                      <a:pt x="55295" y="16694"/>
                      <a:pt x="53999" y="18087"/>
                    </a:cubicBezTo>
                    <a:lnTo>
                      <a:pt x="53999" y="18087"/>
                    </a:lnTo>
                    <a:cubicBezTo>
                      <a:pt x="52718" y="16710"/>
                      <a:pt x="50928" y="15932"/>
                      <a:pt x="49049" y="15932"/>
                    </a:cubicBezTo>
                    <a:cubicBezTo>
                      <a:pt x="48565" y="15932"/>
                      <a:pt x="48081" y="15977"/>
                      <a:pt x="47606" y="16085"/>
                    </a:cubicBezTo>
                    <a:cubicBezTo>
                      <a:pt x="47646" y="11927"/>
                      <a:pt x="50823" y="9848"/>
                      <a:pt x="53999" y="9848"/>
                    </a:cubicBezTo>
                    <a:close/>
                    <a:moveTo>
                      <a:pt x="7166" y="9943"/>
                    </a:moveTo>
                    <a:cubicBezTo>
                      <a:pt x="10341" y="9943"/>
                      <a:pt x="13516" y="12022"/>
                      <a:pt x="13556" y="16183"/>
                    </a:cubicBezTo>
                    <a:cubicBezTo>
                      <a:pt x="13083" y="16081"/>
                      <a:pt x="12605" y="16031"/>
                      <a:pt x="12131" y="16031"/>
                    </a:cubicBezTo>
                    <a:cubicBezTo>
                      <a:pt x="10273" y="16031"/>
                      <a:pt x="8469" y="16796"/>
                      <a:pt x="7176" y="18181"/>
                    </a:cubicBezTo>
                    <a:cubicBezTo>
                      <a:pt x="5901" y="16817"/>
                      <a:pt x="4126" y="16040"/>
                      <a:pt x="2258" y="16040"/>
                    </a:cubicBezTo>
                    <a:cubicBezTo>
                      <a:pt x="2237" y="16040"/>
                      <a:pt x="2216" y="16040"/>
                      <a:pt x="2194" y="16040"/>
                    </a:cubicBezTo>
                    <a:lnTo>
                      <a:pt x="2212" y="16022"/>
                    </a:lnTo>
                    <a:lnTo>
                      <a:pt x="2212" y="16022"/>
                    </a:lnTo>
                    <a:cubicBezTo>
                      <a:pt x="1728" y="16031"/>
                      <a:pt x="1245" y="16076"/>
                      <a:pt x="770" y="16183"/>
                    </a:cubicBezTo>
                    <a:cubicBezTo>
                      <a:pt x="810" y="12024"/>
                      <a:pt x="3988" y="9943"/>
                      <a:pt x="7166" y="9943"/>
                    </a:cubicBezTo>
                    <a:close/>
                    <a:moveTo>
                      <a:pt x="30463" y="9956"/>
                    </a:moveTo>
                    <a:cubicBezTo>
                      <a:pt x="33636" y="9956"/>
                      <a:pt x="36811" y="12033"/>
                      <a:pt x="36854" y="16188"/>
                    </a:cubicBezTo>
                    <a:lnTo>
                      <a:pt x="36854" y="16188"/>
                    </a:lnTo>
                    <a:cubicBezTo>
                      <a:pt x="36379" y="16086"/>
                      <a:pt x="35901" y="16036"/>
                      <a:pt x="35426" y="16036"/>
                    </a:cubicBezTo>
                    <a:cubicBezTo>
                      <a:pt x="33569" y="16036"/>
                      <a:pt x="31771" y="16802"/>
                      <a:pt x="30483" y="18190"/>
                    </a:cubicBezTo>
                    <a:cubicBezTo>
                      <a:pt x="29201" y="16819"/>
                      <a:pt x="27409" y="16031"/>
                      <a:pt x="25528" y="16031"/>
                    </a:cubicBezTo>
                    <a:cubicBezTo>
                      <a:pt x="25044" y="16031"/>
                      <a:pt x="24560" y="16085"/>
                      <a:pt x="24085" y="16192"/>
                    </a:cubicBezTo>
                    <a:cubicBezTo>
                      <a:pt x="24116" y="12034"/>
                      <a:pt x="27288" y="9956"/>
                      <a:pt x="30463" y="9956"/>
                    </a:cubicBezTo>
                    <a:close/>
                    <a:moveTo>
                      <a:pt x="119326" y="16110"/>
                    </a:moveTo>
                    <a:cubicBezTo>
                      <a:pt x="121265" y="16110"/>
                      <a:pt x="123134" y="16913"/>
                      <a:pt x="124478" y="18361"/>
                    </a:cubicBezTo>
                    <a:cubicBezTo>
                      <a:pt x="124458" y="18360"/>
                      <a:pt x="124439" y="18360"/>
                      <a:pt x="124419" y="18360"/>
                    </a:cubicBezTo>
                    <a:cubicBezTo>
                      <a:pt x="122550" y="18360"/>
                      <a:pt x="120782" y="19199"/>
                      <a:pt x="119541" y="20502"/>
                    </a:cubicBezTo>
                    <a:cubicBezTo>
                      <a:pt x="119622" y="18907"/>
                      <a:pt x="119039" y="17411"/>
                      <a:pt x="118045" y="16228"/>
                    </a:cubicBezTo>
                    <a:cubicBezTo>
                      <a:pt x="118472" y="16149"/>
                      <a:pt x="118901" y="16110"/>
                      <a:pt x="119326" y="16110"/>
                    </a:cubicBezTo>
                    <a:close/>
                    <a:moveTo>
                      <a:pt x="129624" y="16110"/>
                    </a:moveTo>
                    <a:cubicBezTo>
                      <a:pt x="130049" y="16110"/>
                      <a:pt x="130477" y="16149"/>
                      <a:pt x="130903" y="16228"/>
                    </a:cubicBezTo>
                    <a:cubicBezTo>
                      <a:pt x="129908" y="17402"/>
                      <a:pt x="129326" y="18907"/>
                      <a:pt x="129415" y="20493"/>
                    </a:cubicBezTo>
                    <a:lnTo>
                      <a:pt x="129415" y="20502"/>
                    </a:lnTo>
                    <a:cubicBezTo>
                      <a:pt x="128165" y="19199"/>
                      <a:pt x="126397" y="18360"/>
                      <a:pt x="124537" y="18360"/>
                    </a:cubicBezTo>
                    <a:cubicBezTo>
                      <a:pt x="124517" y="18360"/>
                      <a:pt x="124498" y="18360"/>
                      <a:pt x="124478" y="18361"/>
                    </a:cubicBezTo>
                    <a:cubicBezTo>
                      <a:pt x="125815" y="16913"/>
                      <a:pt x="127689" y="16110"/>
                      <a:pt x="129624" y="16110"/>
                    </a:cubicBezTo>
                    <a:close/>
                    <a:moveTo>
                      <a:pt x="82783" y="16209"/>
                    </a:moveTo>
                    <a:cubicBezTo>
                      <a:pt x="83207" y="16209"/>
                      <a:pt x="83633" y="16247"/>
                      <a:pt x="84057" y="16327"/>
                    </a:cubicBezTo>
                    <a:cubicBezTo>
                      <a:pt x="83538" y="16945"/>
                      <a:pt x="83135" y="17653"/>
                      <a:pt x="82875" y="18414"/>
                    </a:cubicBezTo>
                    <a:cubicBezTo>
                      <a:pt x="82633" y="19113"/>
                      <a:pt x="82534" y="19848"/>
                      <a:pt x="82570" y="20592"/>
                    </a:cubicBezTo>
                    <a:cubicBezTo>
                      <a:pt x="81322" y="19282"/>
                      <a:pt x="79551" y="18450"/>
                      <a:pt x="77681" y="18450"/>
                    </a:cubicBezTo>
                    <a:cubicBezTo>
                      <a:pt x="77671" y="18450"/>
                      <a:pt x="77661" y="18450"/>
                      <a:pt x="77651" y="18450"/>
                    </a:cubicBezTo>
                    <a:cubicBezTo>
                      <a:pt x="78988" y="17010"/>
                      <a:pt x="80855" y="16209"/>
                      <a:pt x="82783" y="16209"/>
                    </a:cubicBezTo>
                    <a:close/>
                    <a:moveTo>
                      <a:pt x="95788" y="16212"/>
                    </a:moveTo>
                    <a:cubicBezTo>
                      <a:pt x="97720" y="16212"/>
                      <a:pt x="99592" y="17008"/>
                      <a:pt x="100939" y="18450"/>
                    </a:cubicBezTo>
                    <a:cubicBezTo>
                      <a:pt x="100919" y="18450"/>
                      <a:pt x="100900" y="18450"/>
                      <a:pt x="100880" y="18450"/>
                    </a:cubicBezTo>
                    <a:cubicBezTo>
                      <a:pt x="99011" y="18450"/>
                      <a:pt x="97252" y="19288"/>
                      <a:pt x="96011" y="20592"/>
                    </a:cubicBezTo>
                    <a:cubicBezTo>
                      <a:pt x="96047" y="19848"/>
                      <a:pt x="95948" y="19113"/>
                      <a:pt x="95706" y="18414"/>
                    </a:cubicBezTo>
                    <a:cubicBezTo>
                      <a:pt x="95446" y="17653"/>
                      <a:pt x="95043" y="16945"/>
                      <a:pt x="94523" y="16327"/>
                    </a:cubicBezTo>
                    <a:cubicBezTo>
                      <a:pt x="94944" y="16250"/>
                      <a:pt x="95367" y="16212"/>
                      <a:pt x="95788" y="16212"/>
                    </a:cubicBezTo>
                    <a:close/>
                    <a:moveTo>
                      <a:pt x="48848" y="16307"/>
                    </a:moveTo>
                    <a:cubicBezTo>
                      <a:pt x="50780" y="16307"/>
                      <a:pt x="52650" y="17108"/>
                      <a:pt x="53987" y="18558"/>
                    </a:cubicBezTo>
                    <a:lnTo>
                      <a:pt x="53987" y="18558"/>
                    </a:lnTo>
                    <a:cubicBezTo>
                      <a:pt x="53970" y="18558"/>
                      <a:pt x="53953" y="18557"/>
                      <a:pt x="53936" y="18557"/>
                    </a:cubicBezTo>
                    <a:cubicBezTo>
                      <a:pt x="52067" y="18557"/>
                      <a:pt x="50308" y="19396"/>
                      <a:pt x="49058" y="20699"/>
                    </a:cubicBezTo>
                    <a:cubicBezTo>
                      <a:pt x="49147" y="19104"/>
                      <a:pt x="48565" y="17608"/>
                      <a:pt x="47570" y="16425"/>
                    </a:cubicBezTo>
                    <a:cubicBezTo>
                      <a:pt x="47996" y="16346"/>
                      <a:pt x="48423" y="16307"/>
                      <a:pt x="48848" y="16307"/>
                    </a:cubicBezTo>
                    <a:close/>
                    <a:moveTo>
                      <a:pt x="59142" y="16307"/>
                    </a:moveTo>
                    <a:cubicBezTo>
                      <a:pt x="59567" y="16307"/>
                      <a:pt x="59994" y="16346"/>
                      <a:pt x="60420" y="16425"/>
                    </a:cubicBezTo>
                    <a:cubicBezTo>
                      <a:pt x="59425" y="17608"/>
                      <a:pt x="58843" y="19104"/>
                      <a:pt x="58932" y="20699"/>
                    </a:cubicBezTo>
                    <a:cubicBezTo>
                      <a:pt x="57691" y="19396"/>
                      <a:pt x="55923" y="18557"/>
                      <a:pt x="54054" y="18557"/>
                    </a:cubicBezTo>
                    <a:cubicBezTo>
                      <a:pt x="54037" y="18557"/>
                      <a:pt x="54020" y="18558"/>
                      <a:pt x="54003" y="18558"/>
                    </a:cubicBezTo>
                    <a:lnTo>
                      <a:pt x="54003" y="18558"/>
                    </a:lnTo>
                    <a:cubicBezTo>
                      <a:pt x="55340" y="17108"/>
                      <a:pt x="57210" y="16307"/>
                      <a:pt x="59142" y="16307"/>
                    </a:cubicBezTo>
                    <a:close/>
                    <a:moveTo>
                      <a:pt x="25317" y="16414"/>
                    </a:moveTo>
                    <a:cubicBezTo>
                      <a:pt x="27247" y="16414"/>
                      <a:pt x="29113" y="17211"/>
                      <a:pt x="30456" y="18656"/>
                    </a:cubicBezTo>
                    <a:cubicBezTo>
                      <a:pt x="30436" y="18656"/>
                      <a:pt x="30416" y="18656"/>
                      <a:pt x="30397" y="18656"/>
                    </a:cubicBezTo>
                    <a:cubicBezTo>
                      <a:pt x="28528" y="18656"/>
                      <a:pt x="26769" y="19494"/>
                      <a:pt x="25528" y="20789"/>
                    </a:cubicBezTo>
                    <a:cubicBezTo>
                      <a:pt x="25563" y="20054"/>
                      <a:pt x="25456" y="19310"/>
                      <a:pt x="25223" y="18611"/>
                    </a:cubicBezTo>
                    <a:cubicBezTo>
                      <a:pt x="24954" y="17850"/>
                      <a:pt x="24551" y="17142"/>
                      <a:pt x="24031" y="16533"/>
                    </a:cubicBezTo>
                    <a:cubicBezTo>
                      <a:pt x="24460" y="16453"/>
                      <a:pt x="24890" y="16414"/>
                      <a:pt x="25317" y="16414"/>
                    </a:cubicBezTo>
                    <a:close/>
                    <a:moveTo>
                      <a:pt x="12296" y="16415"/>
                    </a:moveTo>
                    <a:cubicBezTo>
                      <a:pt x="12720" y="16415"/>
                      <a:pt x="13148" y="16454"/>
                      <a:pt x="13574" y="16533"/>
                    </a:cubicBezTo>
                    <a:cubicBezTo>
                      <a:pt x="13055" y="17151"/>
                      <a:pt x="12651" y="17850"/>
                      <a:pt x="12391" y="18611"/>
                    </a:cubicBezTo>
                    <a:cubicBezTo>
                      <a:pt x="12150" y="19310"/>
                      <a:pt x="12042" y="20054"/>
                      <a:pt x="12087" y="20789"/>
                    </a:cubicBezTo>
                    <a:lnTo>
                      <a:pt x="12078" y="20798"/>
                    </a:lnTo>
                    <a:cubicBezTo>
                      <a:pt x="10836" y="19494"/>
                      <a:pt x="9077" y="18656"/>
                      <a:pt x="7217" y="18656"/>
                    </a:cubicBezTo>
                    <a:cubicBezTo>
                      <a:pt x="7198" y="18656"/>
                      <a:pt x="7178" y="18656"/>
                      <a:pt x="7159" y="18656"/>
                    </a:cubicBezTo>
                    <a:cubicBezTo>
                      <a:pt x="8496" y="17216"/>
                      <a:pt x="10363" y="16415"/>
                      <a:pt x="12296" y="16415"/>
                    </a:cubicBezTo>
                    <a:close/>
                    <a:moveTo>
                      <a:pt x="106101" y="16205"/>
                    </a:moveTo>
                    <a:cubicBezTo>
                      <a:pt x="106563" y="16205"/>
                      <a:pt x="107027" y="16251"/>
                      <a:pt x="107489" y="16344"/>
                    </a:cubicBezTo>
                    <a:cubicBezTo>
                      <a:pt x="106486" y="17599"/>
                      <a:pt x="105930" y="19194"/>
                      <a:pt x="106136" y="20861"/>
                    </a:cubicBezTo>
                    <a:cubicBezTo>
                      <a:pt x="104879" y="19398"/>
                      <a:pt x="102991" y="18450"/>
                      <a:pt x="100994" y="18450"/>
                    </a:cubicBezTo>
                    <a:cubicBezTo>
                      <a:pt x="100985" y="18450"/>
                      <a:pt x="100975" y="18450"/>
                      <a:pt x="100966" y="18450"/>
                    </a:cubicBezTo>
                    <a:cubicBezTo>
                      <a:pt x="102304" y="17004"/>
                      <a:pt x="104173" y="16205"/>
                      <a:pt x="106101" y="16205"/>
                    </a:cubicBezTo>
                    <a:close/>
                    <a:moveTo>
                      <a:pt x="70810" y="11698"/>
                    </a:moveTo>
                    <a:cubicBezTo>
                      <a:pt x="71303" y="11698"/>
                      <a:pt x="71800" y="11750"/>
                      <a:pt x="72292" y="11855"/>
                    </a:cubicBezTo>
                    <a:cubicBezTo>
                      <a:pt x="71289" y="13110"/>
                      <a:pt x="70742" y="14705"/>
                      <a:pt x="70939" y="16380"/>
                    </a:cubicBezTo>
                    <a:lnTo>
                      <a:pt x="70957" y="16371"/>
                    </a:lnTo>
                    <a:cubicBezTo>
                      <a:pt x="71461" y="16260"/>
                      <a:pt x="71969" y="16205"/>
                      <a:pt x="72473" y="16205"/>
                    </a:cubicBezTo>
                    <a:cubicBezTo>
                      <a:pt x="74401" y="16205"/>
                      <a:pt x="76274" y="17001"/>
                      <a:pt x="77624" y="18450"/>
                    </a:cubicBezTo>
                    <a:cubicBezTo>
                      <a:pt x="77606" y="18450"/>
                      <a:pt x="77588" y="18450"/>
                      <a:pt x="77570" y="18450"/>
                    </a:cubicBezTo>
                    <a:cubicBezTo>
                      <a:pt x="75520" y="18450"/>
                      <a:pt x="73598" y="19458"/>
                      <a:pt x="72346" y="20986"/>
                    </a:cubicBezTo>
                    <a:cubicBezTo>
                      <a:pt x="72738" y="17269"/>
                      <a:pt x="69425" y="13952"/>
                      <a:pt x="65712" y="13952"/>
                    </a:cubicBezTo>
                    <a:cubicBezTo>
                      <a:pt x="65692" y="13952"/>
                      <a:pt x="65673" y="13952"/>
                      <a:pt x="65653" y="13952"/>
                    </a:cubicBezTo>
                    <a:cubicBezTo>
                      <a:pt x="66995" y="12495"/>
                      <a:pt x="68873" y="11698"/>
                      <a:pt x="70810" y="11698"/>
                    </a:cubicBezTo>
                    <a:close/>
                    <a:moveTo>
                      <a:pt x="35592" y="16407"/>
                    </a:moveTo>
                    <a:cubicBezTo>
                      <a:pt x="36059" y="16407"/>
                      <a:pt x="36530" y="16454"/>
                      <a:pt x="36997" y="16551"/>
                    </a:cubicBezTo>
                    <a:cubicBezTo>
                      <a:pt x="36004" y="17802"/>
                      <a:pt x="35449" y="19385"/>
                      <a:pt x="35643" y="21056"/>
                    </a:cubicBezTo>
                    <a:lnTo>
                      <a:pt x="35643" y="21056"/>
                    </a:lnTo>
                    <a:cubicBezTo>
                      <a:pt x="34391" y="19601"/>
                      <a:pt x="32515" y="18647"/>
                      <a:pt x="30529" y="18647"/>
                    </a:cubicBezTo>
                    <a:cubicBezTo>
                      <a:pt x="30511" y="18647"/>
                      <a:pt x="30492" y="18647"/>
                      <a:pt x="30474" y="18647"/>
                    </a:cubicBezTo>
                    <a:cubicBezTo>
                      <a:pt x="31808" y="17205"/>
                      <a:pt x="33669" y="16407"/>
                      <a:pt x="35592" y="16407"/>
                    </a:cubicBezTo>
                    <a:close/>
                    <a:moveTo>
                      <a:pt x="112821" y="14253"/>
                    </a:moveTo>
                    <a:cubicBezTo>
                      <a:pt x="115997" y="14253"/>
                      <a:pt x="119174" y="16332"/>
                      <a:pt x="119218" y="20493"/>
                    </a:cubicBezTo>
                    <a:cubicBezTo>
                      <a:pt x="118738" y="20388"/>
                      <a:pt x="118254" y="20337"/>
                      <a:pt x="117773" y="20337"/>
                    </a:cubicBezTo>
                    <a:cubicBezTo>
                      <a:pt x="115916" y="20337"/>
                      <a:pt x="114116" y="21103"/>
                      <a:pt x="112821" y="22491"/>
                    </a:cubicBezTo>
                    <a:cubicBezTo>
                      <a:pt x="111548" y="21120"/>
                      <a:pt x="109756" y="20332"/>
                      <a:pt x="107874" y="20332"/>
                    </a:cubicBezTo>
                    <a:cubicBezTo>
                      <a:pt x="107391" y="20332"/>
                      <a:pt x="106907" y="20386"/>
                      <a:pt x="106432" y="20493"/>
                    </a:cubicBezTo>
                    <a:cubicBezTo>
                      <a:pt x="106468" y="16334"/>
                      <a:pt x="109644" y="14253"/>
                      <a:pt x="112821" y="14253"/>
                    </a:cubicBezTo>
                    <a:close/>
                    <a:moveTo>
                      <a:pt x="136138" y="14252"/>
                    </a:moveTo>
                    <a:cubicBezTo>
                      <a:pt x="139311" y="14252"/>
                      <a:pt x="142484" y="16329"/>
                      <a:pt x="142525" y="20484"/>
                    </a:cubicBezTo>
                    <a:lnTo>
                      <a:pt x="142525" y="20493"/>
                    </a:lnTo>
                    <a:cubicBezTo>
                      <a:pt x="142051" y="20391"/>
                      <a:pt x="141574" y="20341"/>
                      <a:pt x="141100" y="20341"/>
                    </a:cubicBezTo>
                    <a:cubicBezTo>
                      <a:pt x="139242" y="20341"/>
                      <a:pt x="137437" y="21108"/>
                      <a:pt x="136145" y="22500"/>
                    </a:cubicBezTo>
                    <a:cubicBezTo>
                      <a:pt x="134871" y="21128"/>
                      <a:pt x="133091" y="20341"/>
                      <a:pt x="131221" y="20341"/>
                    </a:cubicBezTo>
                    <a:cubicBezTo>
                      <a:pt x="131211" y="20341"/>
                      <a:pt x="131200" y="20341"/>
                      <a:pt x="131190" y="20341"/>
                    </a:cubicBezTo>
                    <a:cubicBezTo>
                      <a:pt x="130706" y="20341"/>
                      <a:pt x="130222" y="20386"/>
                      <a:pt x="129747" y="20493"/>
                    </a:cubicBezTo>
                    <a:cubicBezTo>
                      <a:pt x="129783" y="16333"/>
                      <a:pt x="132960" y="14252"/>
                      <a:pt x="136138" y="14252"/>
                    </a:cubicBezTo>
                    <a:close/>
                    <a:moveTo>
                      <a:pt x="89290" y="14357"/>
                    </a:moveTo>
                    <a:cubicBezTo>
                      <a:pt x="91871" y="14357"/>
                      <a:pt x="94452" y="15731"/>
                      <a:pt x="95348" y="18477"/>
                    </a:cubicBezTo>
                    <a:cubicBezTo>
                      <a:pt x="95572" y="19158"/>
                      <a:pt x="95679" y="19866"/>
                      <a:pt x="95688" y="20583"/>
                    </a:cubicBezTo>
                    <a:cubicBezTo>
                      <a:pt x="95213" y="20481"/>
                      <a:pt x="94734" y="20431"/>
                      <a:pt x="94259" y="20431"/>
                    </a:cubicBezTo>
                    <a:cubicBezTo>
                      <a:pt x="92398" y="20431"/>
                      <a:pt x="90599" y="21196"/>
                      <a:pt x="89299" y="22581"/>
                    </a:cubicBezTo>
                    <a:cubicBezTo>
                      <a:pt x="88025" y="21218"/>
                      <a:pt x="86246" y="20430"/>
                      <a:pt x="84376" y="20430"/>
                    </a:cubicBezTo>
                    <a:cubicBezTo>
                      <a:pt x="84365" y="20430"/>
                      <a:pt x="84355" y="20430"/>
                      <a:pt x="84344" y="20430"/>
                    </a:cubicBezTo>
                    <a:cubicBezTo>
                      <a:pt x="83860" y="20430"/>
                      <a:pt x="83376" y="20475"/>
                      <a:pt x="82902" y="20583"/>
                    </a:cubicBezTo>
                    <a:cubicBezTo>
                      <a:pt x="82902" y="19866"/>
                      <a:pt x="83018" y="19158"/>
                      <a:pt x="83233" y="18477"/>
                    </a:cubicBezTo>
                    <a:cubicBezTo>
                      <a:pt x="84129" y="15731"/>
                      <a:pt x="86710" y="14357"/>
                      <a:pt x="89290" y="14357"/>
                    </a:cubicBezTo>
                    <a:close/>
                    <a:moveTo>
                      <a:pt x="42333" y="14454"/>
                    </a:moveTo>
                    <a:cubicBezTo>
                      <a:pt x="45509" y="14454"/>
                      <a:pt x="48686" y="16533"/>
                      <a:pt x="48726" y="20690"/>
                    </a:cubicBezTo>
                    <a:cubicBezTo>
                      <a:pt x="48246" y="20585"/>
                      <a:pt x="47763" y="20534"/>
                      <a:pt x="47283" y="20534"/>
                    </a:cubicBezTo>
                    <a:cubicBezTo>
                      <a:pt x="45427" y="20534"/>
                      <a:pt x="43633" y="21302"/>
                      <a:pt x="42337" y="22697"/>
                    </a:cubicBezTo>
                    <a:cubicBezTo>
                      <a:pt x="41063" y="21325"/>
                      <a:pt x="39284" y="20538"/>
                      <a:pt x="37414" y="20538"/>
                    </a:cubicBezTo>
                    <a:cubicBezTo>
                      <a:pt x="37403" y="20538"/>
                      <a:pt x="37393" y="20538"/>
                      <a:pt x="37382" y="20538"/>
                    </a:cubicBezTo>
                    <a:cubicBezTo>
                      <a:pt x="36898" y="20538"/>
                      <a:pt x="36415" y="20583"/>
                      <a:pt x="35940" y="20690"/>
                    </a:cubicBezTo>
                    <a:cubicBezTo>
                      <a:pt x="35980" y="16533"/>
                      <a:pt x="39156" y="14454"/>
                      <a:pt x="42333" y="14454"/>
                    </a:cubicBezTo>
                    <a:close/>
                    <a:moveTo>
                      <a:pt x="65648" y="14454"/>
                    </a:moveTo>
                    <a:cubicBezTo>
                      <a:pt x="68825" y="14454"/>
                      <a:pt x="72001" y="16533"/>
                      <a:pt x="72041" y="20690"/>
                    </a:cubicBezTo>
                    <a:cubicBezTo>
                      <a:pt x="71563" y="20585"/>
                      <a:pt x="71081" y="20534"/>
                      <a:pt x="70602" y="20534"/>
                    </a:cubicBezTo>
                    <a:cubicBezTo>
                      <a:pt x="68748" y="20534"/>
                      <a:pt x="66949" y="21302"/>
                      <a:pt x="65653" y="22697"/>
                    </a:cubicBezTo>
                    <a:cubicBezTo>
                      <a:pt x="64378" y="21325"/>
                      <a:pt x="62599" y="20538"/>
                      <a:pt x="60729" y="20538"/>
                    </a:cubicBezTo>
                    <a:cubicBezTo>
                      <a:pt x="60719" y="20538"/>
                      <a:pt x="60708" y="20538"/>
                      <a:pt x="60697" y="20538"/>
                    </a:cubicBezTo>
                    <a:cubicBezTo>
                      <a:pt x="60214" y="20538"/>
                      <a:pt x="59730" y="20583"/>
                      <a:pt x="59255" y="20690"/>
                    </a:cubicBezTo>
                    <a:cubicBezTo>
                      <a:pt x="59295" y="16533"/>
                      <a:pt x="62472" y="14454"/>
                      <a:pt x="65648" y="14454"/>
                    </a:cubicBezTo>
                    <a:close/>
                    <a:moveTo>
                      <a:pt x="18806" y="14558"/>
                    </a:moveTo>
                    <a:cubicBezTo>
                      <a:pt x="21388" y="14558"/>
                      <a:pt x="23969" y="15929"/>
                      <a:pt x="24864" y="18674"/>
                    </a:cubicBezTo>
                    <a:cubicBezTo>
                      <a:pt x="25079" y="19355"/>
                      <a:pt x="25196" y="20063"/>
                      <a:pt x="25196" y="20780"/>
                    </a:cubicBezTo>
                    <a:cubicBezTo>
                      <a:pt x="24718" y="20675"/>
                      <a:pt x="24235" y="20624"/>
                      <a:pt x="23756" y="20624"/>
                    </a:cubicBezTo>
                    <a:cubicBezTo>
                      <a:pt x="21903" y="20624"/>
                      <a:pt x="20103" y="21391"/>
                      <a:pt x="18807" y="22787"/>
                    </a:cubicBezTo>
                    <a:cubicBezTo>
                      <a:pt x="17535" y="21407"/>
                      <a:pt x="15734" y="20628"/>
                      <a:pt x="13861" y="20628"/>
                    </a:cubicBezTo>
                    <a:cubicBezTo>
                      <a:pt x="13368" y="20628"/>
                      <a:pt x="12884" y="20672"/>
                      <a:pt x="12409" y="20780"/>
                    </a:cubicBezTo>
                    <a:cubicBezTo>
                      <a:pt x="12418" y="20063"/>
                      <a:pt x="12526" y="19355"/>
                      <a:pt x="12741" y="18674"/>
                    </a:cubicBezTo>
                    <a:cubicBezTo>
                      <a:pt x="13637" y="15931"/>
                      <a:pt x="16222" y="14558"/>
                      <a:pt x="18806" y="14558"/>
                    </a:cubicBezTo>
                    <a:close/>
                    <a:moveTo>
                      <a:pt x="117964" y="20706"/>
                    </a:moveTo>
                    <a:cubicBezTo>
                      <a:pt x="118390" y="20706"/>
                      <a:pt x="118819" y="20745"/>
                      <a:pt x="119245" y="20825"/>
                    </a:cubicBezTo>
                    <a:cubicBezTo>
                      <a:pt x="118726" y="21443"/>
                      <a:pt x="118322" y="22151"/>
                      <a:pt x="118063" y="22913"/>
                    </a:cubicBezTo>
                    <a:lnTo>
                      <a:pt x="118063" y="22904"/>
                    </a:lnTo>
                    <a:cubicBezTo>
                      <a:pt x="117821" y="23611"/>
                      <a:pt x="117722" y="24346"/>
                      <a:pt x="117758" y="25090"/>
                    </a:cubicBezTo>
                    <a:cubicBezTo>
                      <a:pt x="116516" y="23786"/>
                      <a:pt x="114757" y="22948"/>
                      <a:pt x="112897" y="22948"/>
                    </a:cubicBezTo>
                    <a:cubicBezTo>
                      <a:pt x="112878" y="22948"/>
                      <a:pt x="112858" y="22948"/>
                      <a:pt x="112839" y="22948"/>
                    </a:cubicBezTo>
                    <a:cubicBezTo>
                      <a:pt x="114174" y="21503"/>
                      <a:pt x="116038" y="20706"/>
                      <a:pt x="117964" y="20706"/>
                    </a:cubicBezTo>
                    <a:close/>
                    <a:moveTo>
                      <a:pt x="130993" y="20706"/>
                    </a:moveTo>
                    <a:cubicBezTo>
                      <a:pt x="132921" y="20706"/>
                      <a:pt x="134791" y="21503"/>
                      <a:pt x="136127" y="22948"/>
                    </a:cubicBezTo>
                    <a:cubicBezTo>
                      <a:pt x="136107" y="22948"/>
                      <a:pt x="136088" y="22948"/>
                      <a:pt x="136068" y="22948"/>
                    </a:cubicBezTo>
                    <a:cubicBezTo>
                      <a:pt x="134208" y="22948"/>
                      <a:pt x="132440" y="23786"/>
                      <a:pt x="131199" y="25090"/>
                    </a:cubicBezTo>
                    <a:cubicBezTo>
                      <a:pt x="131234" y="24346"/>
                      <a:pt x="131136" y="23611"/>
                      <a:pt x="130894" y="22913"/>
                    </a:cubicBezTo>
                    <a:lnTo>
                      <a:pt x="130894" y="22904"/>
                    </a:lnTo>
                    <a:cubicBezTo>
                      <a:pt x="130634" y="22142"/>
                      <a:pt x="130231" y="21443"/>
                      <a:pt x="129711" y="20825"/>
                    </a:cubicBezTo>
                    <a:cubicBezTo>
                      <a:pt x="130138" y="20745"/>
                      <a:pt x="130567" y="20706"/>
                      <a:pt x="130993" y="20706"/>
                    </a:cubicBezTo>
                    <a:close/>
                    <a:moveTo>
                      <a:pt x="84135" y="20797"/>
                    </a:moveTo>
                    <a:cubicBezTo>
                      <a:pt x="86071" y="20797"/>
                      <a:pt x="87946" y="21599"/>
                      <a:pt x="89290" y="23047"/>
                    </a:cubicBezTo>
                    <a:cubicBezTo>
                      <a:pt x="90626" y="21601"/>
                      <a:pt x="92496" y="20805"/>
                      <a:pt x="94429" y="20805"/>
                    </a:cubicBezTo>
                    <a:cubicBezTo>
                      <a:pt x="94856" y="20805"/>
                      <a:pt x="95287" y="20844"/>
                      <a:pt x="95715" y="20923"/>
                    </a:cubicBezTo>
                    <a:cubicBezTo>
                      <a:pt x="94720" y="22106"/>
                      <a:pt x="94138" y="23602"/>
                      <a:pt x="94228" y="25197"/>
                    </a:cubicBezTo>
                    <a:cubicBezTo>
                      <a:pt x="92977" y="23894"/>
                      <a:pt x="91218" y="23056"/>
                      <a:pt x="89350" y="23056"/>
                    </a:cubicBezTo>
                    <a:cubicBezTo>
                      <a:pt x="89330" y="23056"/>
                      <a:pt x="89310" y="23056"/>
                      <a:pt x="89290" y="23056"/>
                    </a:cubicBezTo>
                    <a:cubicBezTo>
                      <a:pt x="89271" y="23056"/>
                      <a:pt x="89251" y="23056"/>
                      <a:pt x="89231" y="23056"/>
                    </a:cubicBezTo>
                    <a:cubicBezTo>
                      <a:pt x="87362" y="23056"/>
                      <a:pt x="85595" y="23894"/>
                      <a:pt x="84353" y="25197"/>
                    </a:cubicBezTo>
                    <a:cubicBezTo>
                      <a:pt x="84434" y="23602"/>
                      <a:pt x="83851" y="22106"/>
                      <a:pt x="82866" y="20923"/>
                    </a:cubicBezTo>
                    <a:lnTo>
                      <a:pt x="82857" y="20914"/>
                    </a:lnTo>
                    <a:cubicBezTo>
                      <a:pt x="83283" y="20835"/>
                      <a:pt x="83710" y="20797"/>
                      <a:pt x="84135" y="20797"/>
                    </a:cubicBezTo>
                    <a:close/>
                    <a:moveTo>
                      <a:pt x="47488" y="20904"/>
                    </a:moveTo>
                    <a:cubicBezTo>
                      <a:pt x="47912" y="20904"/>
                      <a:pt x="48338" y="20943"/>
                      <a:pt x="48762" y="21022"/>
                    </a:cubicBezTo>
                    <a:cubicBezTo>
                      <a:pt x="48242" y="21640"/>
                      <a:pt x="47839" y="22348"/>
                      <a:pt x="47579" y="23110"/>
                    </a:cubicBezTo>
                    <a:cubicBezTo>
                      <a:pt x="47337" y="23809"/>
                      <a:pt x="47239" y="24552"/>
                      <a:pt x="47275" y="25287"/>
                    </a:cubicBezTo>
                    <a:cubicBezTo>
                      <a:pt x="46033" y="23992"/>
                      <a:pt x="44274" y="23154"/>
                      <a:pt x="42414" y="23154"/>
                    </a:cubicBezTo>
                    <a:cubicBezTo>
                      <a:pt x="42395" y="23154"/>
                      <a:pt x="42375" y="23154"/>
                      <a:pt x="42355" y="23154"/>
                    </a:cubicBezTo>
                    <a:cubicBezTo>
                      <a:pt x="43693" y="21707"/>
                      <a:pt x="45560" y="20904"/>
                      <a:pt x="47488" y="20904"/>
                    </a:cubicBezTo>
                    <a:close/>
                    <a:moveTo>
                      <a:pt x="60505" y="20912"/>
                    </a:moveTo>
                    <a:cubicBezTo>
                      <a:pt x="62435" y="20912"/>
                      <a:pt x="64301" y="21709"/>
                      <a:pt x="65644" y="23154"/>
                    </a:cubicBezTo>
                    <a:cubicBezTo>
                      <a:pt x="65624" y="23154"/>
                      <a:pt x="65604" y="23154"/>
                      <a:pt x="65584" y="23154"/>
                    </a:cubicBezTo>
                    <a:cubicBezTo>
                      <a:pt x="63716" y="23154"/>
                      <a:pt x="61957" y="23993"/>
                      <a:pt x="60715" y="25296"/>
                    </a:cubicBezTo>
                    <a:lnTo>
                      <a:pt x="60715" y="25287"/>
                    </a:lnTo>
                    <a:cubicBezTo>
                      <a:pt x="60751" y="24552"/>
                      <a:pt x="60644" y="23809"/>
                      <a:pt x="60411" y="23110"/>
                    </a:cubicBezTo>
                    <a:cubicBezTo>
                      <a:pt x="60151" y="22348"/>
                      <a:pt x="59748" y="21640"/>
                      <a:pt x="59219" y="21031"/>
                    </a:cubicBezTo>
                    <a:cubicBezTo>
                      <a:pt x="59647" y="20951"/>
                      <a:pt x="60078" y="20912"/>
                      <a:pt x="60505" y="20912"/>
                    </a:cubicBezTo>
                    <a:close/>
                    <a:moveTo>
                      <a:pt x="107673" y="20699"/>
                    </a:moveTo>
                    <a:cubicBezTo>
                      <a:pt x="109600" y="20699"/>
                      <a:pt x="111466" y="21495"/>
                      <a:pt x="112812" y="22939"/>
                    </a:cubicBezTo>
                    <a:cubicBezTo>
                      <a:pt x="112793" y="22939"/>
                      <a:pt x="112774" y="22939"/>
                      <a:pt x="112756" y="22939"/>
                    </a:cubicBezTo>
                    <a:cubicBezTo>
                      <a:pt x="110769" y="22939"/>
                      <a:pt x="108902" y="23885"/>
                      <a:pt x="107659" y="25332"/>
                    </a:cubicBezTo>
                    <a:cubicBezTo>
                      <a:pt x="107785" y="23674"/>
                      <a:pt x="107184" y="22097"/>
                      <a:pt x="106136" y="20878"/>
                    </a:cubicBezTo>
                    <a:lnTo>
                      <a:pt x="106136" y="20870"/>
                    </a:lnTo>
                    <a:cubicBezTo>
                      <a:pt x="106647" y="20755"/>
                      <a:pt x="107162" y="20699"/>
                      <a:pt x="107673" y="20699"/>
                    </a:cubicBezTo>
                    <a:close/>
                    <a:moveTo>
                      <a:pt x="13670" y="20994"/>
                    </a:moveTo>
                    <a:cubicBezTo>
                      <a:pt x="15606" y="20994"/>
                      <a:pt x="17480" y="21797"/>
                      <a:pt x="18825" y="23244"/>
                    </a:cubicBezTo>
                    <a:cubicBezTo>
                      <a:pt x="18805" y="23244"/>
                      <a:pt x="18786" y="23244"/>
                      <a:pt x="18766" y="23244"/>
                    </a:cubicBezTo>
                    <a:cubicBezTo>
                      <a:pt x="16897" y="23244"/>
                      <a:pt x="15129" y="24082"/>
                      <a:pt x="13888" y="25386"/>
                    </a:cubicBezTo>
                    <a:cubicBezTo>
                      <a:pt x="13951" y="23809"/>
                      <a:pt x="13368" y="22303"/>
                      <a:pt x="12382" y="21120"/>
                    </a:cubicBezTo>
                    <a:lnTo>
                      <a:pt x="12391" y="21111"/>
                    </a:lnTo>
                    <a:cubicBezTo>
                      <a:pt x="12817" y="21032"/>
                      <a:pt x="13245" y="20994"/>
                      <a:pt x="13670" y="20994"/>
                    </a:cubicBezTo>
                    <a:close/>
                    <a:moveTo>
                      <a:pt x="23971" y="20994"/>
                    </a:moveTo>
                    <a:cubicBezTo>
                      <a:pt x="24396" y="20994"/>
                      <a:pt x="24824" y="21032"/>
                      <a:pt x="25250" y="21111"/>
                    </a:cubicBezTo>
                    <a:cubicBezTo>
                      <a:pt x="24255" y="22294"/>
                      <a:pt x="23673" y="23791"/>
                      <a:pt x="23753" y="25386"/>
                    </a:cubicBezTo>
                    <a:cubicBezTo>
                      <a:pt x="22512" y="24082"/>
                      <a:pt x="20744" y="23244"/>
                      <a:pt x="18884" y="23244"/>
                    </a:cubicBezTo>
                    <a:cubicBezTo>
                      <a:pt x="18864" y="23244"/>
                      <a:pt x="18845" y="23244"/>
                      <a:pt x="18825" y="23244"/>
                    </a:cubicBezTo>
                    <a:cubicBezTo>
                      <a:pt x="20162" y="21797"/>
                      <a:pt x="22036" y="20994"/>
                      <a:pt x="23971" y="20994"/>
                    </a:cubicBezTo>
                    <a:close/>
                    <a:moveTo>
                      <a:pt x="37165" y="20902"/>
                    </a:moveTo>
                    <a:cubicBezTo>
                      <a:pt x="39100" y="20902"/>
                      <a:pt x="40977" y="21703"/>
                      <a:pt x="42328" y="23154"/>
                    </a:cubicBezTo>
                    <a:cubicBezTo>
                      <a:pt x="42310" y="23154"/>
                      <a:pt x="42291" y="23154"/>
                      <a:pt x="42273" y="23154"/>
                    </a:cubicBezTo>
                    <a:cubicBezTo>
                      <a:pt x="40286" y="23154"/>
                      <a:pt x="38419" y="24100"/>
                      <a:pt x="37176" y="25547"/>
                    </a:cubicBezTo>
                    <a:cubicBezTo>
                      <a:pt x="37302" y="23871"/>
                      <a:pt x="36701" y="22303"/>
                      <a:pt x="35653" y="21076"/>
                    </a:cubicBezTo>
                    <a:lnTo>
                      <a:pt x="35653" y="21067"/>
                    </a:lnTo>
                    <a:cubicBezTo>
                      <a:pt x="36155" y="20956"/>
                      <a:pt x="36662" y="20902"/>
                      <a:pt x="37165" y="20902"/>
                    </a:cubicBezTo>
                    <a:close/>
                    <a:moveTo>
                      <a:pt x="124474" y="18856"/>
                    </a:moveTo>
                    <a:cubicBezTo>
                      <a:pt x="127057" y="18856"/>
                      <a:pt x="129639" y="20229"/>
                      <a:pt x="130536" y="22975"/>
                    </a:cubicBezTo>
                    <a:cubicBezTo>
                      <a:pt x="130751" y="23656"/>
                      <a:pt x="130867" y="24364"/>
                      <a:pt x="130867" y="25081"/>
                    </a:cubicBezTo>
                    <a:cubicBezTo>
                      <a:pt x="130388" y="24976"/>
                      <a:pt x="129906" y="24925"/>
                      <a:pt x="129426" y="24925"/>
                    </a:cubicBezTo>
                    <a:cubicBezTo>
                      <a:pt x="127574" y="24925"/>
                      <a:pt x="125776" y="25691"/>
                      <a:pt x="124487" y="27079"/>
                    </a:cubicBezTo>
                    <a:cubicBezTo>
                      <a:pt x="123206" y="25708"/>
                      <a:pt x="121414" y="24920"/>
                      <a:pt x="119532" y="24920"/>
                    </a:cubicBezTo>
                    <a:cubicBezTo>
                      <a:pt x="119048" y="24920"/>
                      <a:pt x="118564" y="24973"/>
                      <a:pt x="118089" y="25081"/>
                    </a:cubicBezTo>
                    <a:cubicBezTo>
                      <a:pt x="118089" y="24364"/>
                      <a:pt x="118197" y="23656"/>
                      <a:pt x="118412" y="22975"/>
                    </a:cubicBezTo>
                    <a:cubicBezTo>
                      <a:pt x="119308" y="20229"/>
                      <a:pt x="121891" y="18856"/>
                      <a:pt x="124474" y="18856"/>
                    </a:cubicBezTo>
                    <a:close/>
                    <a:moveTo>
                      <a:pt x="77629" y="18952"/>
                    </a:moveTo>
                    <a:cubicBezTo>
                      <a:pt x="80805" y="18952"/>
                      <a:pt x="83981" y="21031"/>
                      <a:pt x="84022" y="25188"/>
                    </a:cubicBezTo>
                    <a:cubicBezTo>
                      <a:pt x="83543" y="25084"/>
                      <a:pt x="83060" y="25032"/>
                      <a:pt x="82581" y="25032"/>
                    </a:cubicBezTo>
                    <a:cubicBezTo>
                      <a:pt x="80728" y="25032"/>
                      <a:pt x="78930" y="25798"/>
                      <a:pt x="77642" y="27187"/>
                    </a:cubicBezTo>
                    <a:cubicBezTo>
                      <a:pt x="76360" y="25816"/>
                      <a:pt x="74568" y="25027"/>
                      <a:pt x="72687" y="25027"/>
                    </a:cubicBezTo>
                    <a:cubicBezTo>
                      <a:pt x="72203" y="25027"/>
                      <a:pt x="71719" y="25081"/>
                      <a:pt x="71244" y="25188"/>
                    </a:cubicBezTo>
                    <a:cubicBezTo>
                      <a:pt x="71280" y="21031"/>
                      <a:pt x="74454" y="18952"/>
                      <a:pt x="77629" y="18952"/>
                    </a:cubicBezTo>
                    <a:close/>
                    <a:moveTo>
                      <a:pt x="100945" y="18952"/>
                    </a:moveTo>
                    <a:cubicBezTo>
                      <a:pt x="104119" y="18952"/>
                      <a:pt x="107295" y="21030"/>
                      <a:pt x="107337" y="25187"/>
                    </a:cubicBezTo>
                    <a:lnTo>
                      <a:pt x="107337" y="25187"/>
                    </a:lnTo>
                    <a:cubicBezTo>
                      <a:pt x="106865" y="25086"/>
                      <a:pt x="106389" y="25037"/>
                      <a:pt x="105918" y="25037"/>
                    </a:cubicBezTo>
                    <a:cubicBezTo>
                      <a:pt x="104057" y="25037"/>
                      <a:pt x="102256" y="25803"/>
                      <a:pt x="100957" y="27196"/>
                    </a:cubicBezTo>
                    <a:cubicBezTo>
                      <a:pt x="99676" y="25816"/>
                      <a:pt x="97883" y="25036"/>
                      <a:pt x="96002" y="25036"/>
                    </a:cubicBezTo>
                    <a:cubicBezTo>
                      <a:pt x="95518" y="25036"/>
                      <a:pt x="95034" y="25081"/>
                      <a:pt x="94559" y="25188"/>
                    </a:cubicBezTo>
                    <a:cubicBezTo>
                      <a:pt x="94595" y="21031"/>
                      <a:pt x="97769" y="18952"/>
                      <a:pt x="100945" y="18952"/>
                    </a:cubicBezTo>
                    <a:close/>
                    <a:moveTo>
                      <a:pt x="53997" y="19058"/>
                    </a:moveTo>
                    <a:cubicBezTo>
                      <a:pt x="56578" y="19058"/>
                      <a:pt x="59157" y="20432"/>
                      <a:pt x="60052" y="23181"/>
                    </a:cubicBezTo>
                    <a:cubicBezTo>
                      <a:pt x="60267" y="23853"/>
                      <a:pt x="60384" y="24570"/>
                      <a:pt x="60384" y="25278"/>
                    </a:cubicBezTo>
                    <a:cubicBezTo>
                      <a:pt x="59909" y="25176"/>
                      <a:pt x="59430" y="25126"/>
                      <a:pt x="58956" y="25126"/>
                    </a:cubicBezTo>
                    <a:cubicBezTo>
                      <a:pt x="57095" y="25126"/>
                      <a:pt x="55295" y="25893"/>
                      <a:pt x="53995" y="27285"/>
                    </a:cubicBezTo>
                    <a:cubicBezTo>
                      <a:pt x="52714" y="25905"/>
                      <a:pt x="50922" y="25126"/>
                      <a:pt x="49049" y="25126"/>
                    </a:cubicBezTo>
                    <a:cubicBezTo>
                      <a:pt x="48556" y="25126"/>
                      <a:pt x="48072" y="25180"/>
                      <a:pt x="47597" y="25278"/>
                    </a:cubicBezTo>
                    <a:cubicBezTo>
                      <a:pt x="47606" y="24570"/>
                      <a:pt x="47714" y="23853"/>
                      <a:pt x="47929" y="23181"/>
                    </a:cubicBezTo>
                    <a:cubicBezTo>
                      <a:pt x="48830" y="20434"/>
                      <a:pt x="51414" y="19058"/>
                      <a:pt x="53997" y="19058"/>
                    </a:cubicBezTo>
                    <a:close/>
                    <a:moveTo>
                      <a:pt x="7163" y="19140"/>
                    </a:moveTo>
                    <a:cubicBezTo>
                      <a:pt x="10339" y="19140"/>
                      <a:pt x="13516" y="21219"/>
                      <a:pt x="13556" y="25377"/>
                    </a:cubicBezTo>
                    <a:cubicBezTo>
                      <a:pt x="13079" y="25272"/>
                      <a:pt x="12598" y="25222"/>
                      <a:pt x="12120" y="25222"/>
                    </a:cubicBezTo>
                    <a:cubicBezTo>
                      <a:pt x="10263" y="25222"/>
                      <a:pt x="8460" y="25990"/>
                      <a:pt x="7163" y="27379"/>
                    </a:cubicBezTo>
                    <a:lnTo>
                      <a:pt x="7163" y="27379"/>
                    </a:lnTo>
                    <a:cubicBezTo>
                      <a:pt x="5882" y="26002"/>
                      <a:pt x="4092" y="25224"/>
                      <a:pt x="2212" y="25224"/>
                    </a:cubicBezTo>
                    <a:cubicBezTo>
                      <a:pt x="1728" y="25224"/>
                      <a:pt x="1245" y="25278"/>
                      <a:pt x="770" y="25377"/>
                    </a:cubicBezTo>
                    <a:cubicBezTo>
                      <a:pt x="810" y="21219"/>
                      <a:pt x="3987" y="19140"/>
                      <a:pt x="7163" y="19140"/>
                    </a:cubicBezTo>
                    <a:close/>
                    <a:moveTo>
                      <a:pt x="30465" y="19152"/>
                    </a:moveTo>
                    <a:cubicBezTo>
                      <a:pt x="33638" y="19152"/>
                      <a:pt x="36811" y="21228"/>
                      <a:pt x="36854" y="25382"/>
                    </a:cubicBezTo>
                    <a:lnTo>
                      <a:pt x="36854" y="25382"/>
                    </a:lnTo>
                    <a:cubicBezTo>
                      <a:pt x="36384" y="25282"/>
                      <a:pt x="35912" y="25234"/>
                      <a:pt x="35443" y="25234"/>
                    </a:cubicBezTo>
                    <a:cubicBezTo>
                      <a:pt x="33580" y="25234"/>
                      <a:pt x="31775" y="26000"/>
                      <a:pt x="30483" y="27393"/>
                    </a:cubicBezTo>
                    <a:cubicBezTo>
                      <a:pt x="29201" y="26013"/>
                      <a:pt x="27409" y="25233"/>
                      <a:pt x="25528" y="25233"/>
                    </a:cubicBezTo>
                    <a:cubicBezTo>
                      <a:pt x="25044" y="25233"/>
                      <a:pt x="24560" y="25287"/>
                      <a:pt x="24085" y="25386"/>
                    </a:cubicBezTo>
                    <a:cubicBezTo>
                      <a:pt x="24116" y="21231"/>
                      <a:pt x="27290" y="19152"/>
                      <a:pt x="30465" y="19152"/>
                    </a:cubicBezTo>
                    <a:close/>
                    <a:moveTo>
                      <a:pt x="119325" y="25304"/>
                    </a:moveTo>
                    <a:cubicBezTo>
                      <a:pt x="121264" y="25304"/>
                      <a:pt x="123133" y="26108"/>
                      <a:pt x="124478" y="27563"/>
                    </a:cubicBezTo>
                    <a:cubicBezTo>
                      <a:pt x="124458" y="27563"/>
                      <a:pt x="124438" y="27563"/>
                      <a:pt x="124418" y="27563"/>
                    </a:cubicBezTo>
                    <a:cubicBezTo>
                      <a:pt x="122550" y="27563"/>
                      <a:pt x="120782" y="28392"/>
                      <a:pt x="119541" y="29696"/>
                    </a:cubicBezTo>
                    <a:cubicBezTo>
                      <a:pt x="119622" y="28110"/>
                      <a:pt x="119039" y="26604"/>
                      <a:pt x="118045" y="25421"/>
                    </a:cubicBezTo>
                    <a:cubicBezTo>
                      <a:pt x="118472" y="25342"/>
                      <a:pt x="118900" y="25304"/>
                      <a:pt x="119325" y="25304"/>
                    </a:cubicBezTo>
                    <a:close/>
                    <a:moveTo>
                      <a:pt x="129625" y="25304"/>
                    </a:moveTo>
                    <a:cubicBezTo>
                      <a:pt x="130050" y="25304"/>
                      <a:pt x="130477" y="25342"/>
                      <a:pt x="130903" y="25421"/>
                    </a:cubicBezTo>
                    <a:cubicBezTo>
                      <a:pt x="129908" y="26604"/>
                      <a:pt x="129326" y="28101"/>
                      <a:pt x="129415" y="29696"/>
                    </a:cubicBezTo>
                    <a:cubicBezTo>
                      <a:pt x="128165" y="28392"/>
                      <a:pt x="126398" y="27563"/>
                      <a:pt x="124538" y="27563"/>
                    </a:cubicBezTo>
                    <a:cubicBezTo>
                      <a:pt x="124518" y="27563"/>
                      <a:pt x="124498" y="27563"/>
                      <a:pt x="124478" y="27563"/>
                    </a:cubicBezTo>
                    <a:cubicBezTo>
                      <a:pt x="125816" y="26108"/>
                      <a:pt x="127690" y="25304"/>
                      <a:pt x="129625" y="25304"/>
                    </a:cubicBezTo>
                    <a:close/>
                    <a:moveTo>
                      <a:pt x="95793" y="25402"/>
                    </a:moveTo>
                    <a:cubicBezTo>
                      <a:pt x="97728" y="25402"/>
                      <a:pt x="99603" y="26205"/>
                      <a:pt x="100948" y="27653"/>
                    </a:cubicBezTo>
                    <a:lnTo>
                      <a:pt x="100948" y="27653"/>
                    </a:lnTo>
                    <a:cubicBezTo>
                      <a:pt x="100945" y="27653"/>
                      <a:pt x="100942" y="27653"/>
                      <a:pt x="100939" y="27653"/>
                    </a:cubicBezTo>
                    <a:cubicBezTo>
                      <a:pt x="100919" y="27652"/>
                      <a:pt x="100900" y="27652"/>
                      <a:pt x="100880" y="27652"/>
                    </a:cubicBezTo>
                    <a:cubicBezTo>
                      <a:pt x="99020" y="27652"/>
                      <a:pt x="97252" y="28491"/>
                      <a:pt x="96011" y="29794"/>
                    </a:cubicBezTo>
                    <a:cubicBezTo>
                      <a:pt x="96091" y="28199"/>
                      <a:pt x="95509" y="26703"/>
                      <a:pt x="94514" y="25520"/>
                    </a:cubicBezTo>
                    <a:cubicBezTo>
                      <a:pt x="94940" y="25441"/>
                      <a:pt x="95368" y="25402"/>
                      <a:pt x="95793" y="25402"/>
                    </a:cubicBezTo>
                    <a:close/>
                    <a:moveTo>
                      <a:pt x="82779" y="25411"/>
                    </a:moveTo>
                    <a:cubicBezTo>
                      <a:pt x="83204" y="25411"/>
                      <a:pt x="83632" y="25450"/>
                      <a:pt x="84057" y="25529"/>
                    </a:cubicBezTo>
                    <a:cubicBezTo>
                      <a:pt x="83063" y="26703"/>
                      <a:pt x="82480" y="28208"/>
                      <a:pt x="82570" y="29803"/>
                    </a:cubicBezTo>
                    <a:cubicBezTo>
                      <a:pt x="81320" y="28500"/>
                      <a:pt x="79561" y="27661"/>
                      <a:pt x="77692" y="27661"/>
                    </a:cubicBezTo>
                    <a:cubicBezTo>
                      <a:pt x="77672" y="27661"/>
                      <a:pt x="77653" y="27661"/>
                      <a:pt x="77633" y="27662"/>
                    </a:cubicBezTo>
                    <a:cubicBezTo>
                      <a:pt x="78970" y="26214"/>
                      <a:pt x="80844" y="25411"/>
                      <a:pt x="82779" y="25411"/>
                    </a:cubicBezTo>
                    <a:close/>
                    <a:moveTo>
                      <a:pt x="59128" y="25506"/>
                    </a:moveTo>
                    <a:cubicBezTo>
                      <a:pt x="59557" y="25506"/>
                      <a:pt x="59990" y="25546"/>
                      <a:pt x="60420" y="25628"/>
                    </a:cubicBezTo>
                    <a:cubicBezTo>
                      <a:pt x="59434" y="26801"/>
                      <a:pt x="58852" y="28307"/>
                      <a:pt x="58932" y="29893"/>
                    </a:cubicBezTo>
                    <a:cubicBezTo>
                      <a:pt x="57697" y="28596"/>
                      <a:pt x="55941" y="27760"/>
                      <a:pt x="54083" y="27760"/>
                    </a:cubicBezTo>
                    <a:cubicBezTo>
                      <a:pt x="54054" y="27760"/>
                      <a:pt x="54024" y="27760"/>
                      <a:pt x="53995" y="27760"/>
                    </a:cubicBezTo>
                    <a:cubicBezTo>
                      <a:pt x="53975" y="27760"/>
                      <a:pt x="53955" y="27760"/>
                      <a:pt x="53935" y="27760"/>
                    </a:cubicBezTo>
                    <a:cubicBezTo>
                      <a:pt x="52067" y="27760"/>
                      <a:pt x="50308" y="28589"/>
                      <a:pt x="49058" y="29893"/>
                    </a:cubicBezTo>
                    <a:cubicBezTo>
                      <a:pt x="49138" y="28307"/>
                      <a:pt x="48565" y="26801"/>
                      <a:pt x="47561" y="25619"/>
                    </a:cubicBezTo>
                    <a:lnTo>
                      <a:pt x="47561" y="25619"/>
                    </a:lnTo>
                    <a:lnTo>
                      <a:pt x="47570" y="25628"/>
                    </a:lnTo>
                    <a:cubicBezTo>
                      <a:pt x="48002" y="25546"/>
                      <a:pt x="48436" y="25506"/>
                      <a:pt x="48867" y="25506"/>
                    </a:cubicBezTo>
                    <a:cubicBezTo>
                      <a:pt x="50796" y="25506"/>
                      <a:pt x="52663" y="26308"/>
                      <a:pt x="54004" y="27751"/>
                    </a:cubicBezTo>
                    <a:cubicBezTo>
                      <a:pt x="55337" y="26308"/>
                      <a:pt x="57203" y="25506"/>
                      <a:pt x="59128" y="25506"/>
                    </a:cubicBezTo>
                    <a:close/>
                    <a:moveTo>
                      <a:pt x="25327" y="25613"/>
                    </a:moveTo>
                    <a:cubicBezTo>
                      <a:pt x="27257" y="25613"/>
                      <a:pt x="29124" y="26416"/>
                      <a:pt x="30465" y="27859"/>
                    </a:cubicBezTo>
                    <a:lnTo>
                      <a:pt x="30465" y="27859"/>
                    </a:lnTo>
                    <a:cubicBezTo>
                      <a:pt x="30462" y="27859"/>
                      <a:pt x="30459" y="27859"/>
                      <a:pt x="30456" y="27859"/>
                    </a:cubicBezTo>
                    <a:cubicBezTo>
                      <a:pt x="30436" y="27859"/>
                      <a:pt x="30416" y="27858"/>
                      <a:pt x="30397" y="27858"/>
                    </a:cubicBezTo>
                    <a:cubicBezTo>
                      <a:pt x="28528" y="27858"/>
                      <a:pt x="26769" y="28697"/>
                      <a:pt x="25519" y="30000"/>
                    </a:cubicBezTo>
                    <a:cubicBezTo>
                      <a:pt x="25608" y="28414"/>
                      <a:pt x="25026" y="26909"/>
                      <a:pt x="24031" y="25735"/>
                    </a:cubicBezTo>
                    <a:cubicBezTo>
                      <a:pt x="24463" y="25653"/>
                      <a:pt x="24897" y="25613"/>
                      <a:pt x="25327" y="25613"/>
                    </a:cubicBezTo>
                    <a:close/>
                    <a:moveTo>
                      <a:pt x="106136" y="30070"/>
                    </a:moveTo>
                    <a:cubicBezTo>
                      <a:pt x="106135" y="30070"/>
                      <a:pt x="106135" y="30070"/>
                      <a:pt x="106134" y="30070"/>
                    </a:cubicBezTo>
                    <a:lnTo>
                      <a:pt x="106134" y="30070"/>
                    </a:lnTo>
                    <a:lnTo>
                      <a:pt x="106136" y="30072"/>
                    </a:lnTo>
                    <a:cubicBezTo>
                      <a:pt x="106136" y="30071"/>
                      <a:pt x="106136" y="30071"/>
                      <a:pt x="106136" y="30070"/>
                    </a:cubicBezTo>
                    <a:close/>
                    <a:moveTo>
                      <a:pt x="70806" y="20910"/>
                    </a:moveTo>
                    <a:cubicBezTo>
                      <a:pt x="71297" y="20910"/>
                      <a:pt x="71792" y="20961"/>
                      <a:pt x="72283" y="21067"/>
                    </a:cubicBezTo>
                    <a:cubicBezTo>
                      <a:pt x="71289" y="22321"/>
                      <a:pt x="70742" y="23907"/>
                      <a:pt x="70939" y="25574"/>
                    </a:cubicBezTo>
                    <a:cubicBezTo>
                      <a:pt x="71449" y="25460"/>
                      <a:pt x="71962" y="25404"/>
                      <a:pt x="72472" y="25404"/>
                    </a:cubicBezTo>
                    <a:cubicBezTo>
                      <a:pt x="74409" y="25404"/>
                      <a:pt x="76285" y="26207"/>
                      <a:pt x="77633" y="27662"/>
                    </a:cubicBezTo>
                    <a:cubicBezTo>
                      <a:pt x="77615" y="27661"/>
                      <a:pt x="77597" y="27661"/>
                      <a:pt x="77578" y="27661"/>
                    </a:cubicBezTo>
                    <a:cubicBezTo>
                      <a:pt x="75520" y="27661"/>
                      <a:pt x="73598" y="28670"/>
                      <a:pt x="72346" y="30197"/>
                    </a:cubicBezTo>
                    <a:cubicBezTo>
                      <a:pt x="72748" y="26467"/>
                      <a:pt x="69425" y="23154"/>
                      <a:pt x="65707" y="23154"/>
                    </a:cubicBezTo>
                    <a:cubicBezTo>
                      <a:pt x="65692" y="23154"/>
                      <a:pt x="65677" y="23154"/>
                      <a:pt x="65662" y="23154"/>
                    </a:cubicBezTo>
                    <a:cubicBezTo>
                      <a:pt x="67004" y="21705"/>
                      <a:pt x="68876" y="20910"/>
                      <a:pt x="70806" y="20910"/>
                    </a:cubicBezTo>
                    <a:close/>
                    <a:moveTo>
                      <a:pt x="112818" y="23450"/>
                    </a:moveTo>
                    <a:cubicBezTo>
                      <a:pt x="115995" y="23450"/>
                      <a:pt x="119174" y="25529"/>
                      <a:pt x="119218" y="29687"/>
                    </a:cubicBezTo>
                    <a:cubicBezTo>
                      <a:pt x="118738" y="29582"/>
                      <a:pt x="118254" y="29531"/>
                      <a:pt x="117774" y="29531"/>
                    </a:cubicBezTo>
                    <a:cubicBezTo>
                      <a:pt x="115916" y="29531"/>
                      <a:pt x="114117" y="30298"/>
                      <a:pt x="112821" y="31694"/>
                    </a:cubicBezTo>
                    <a:cubicBezTo>
                      <a:pt x="111548" y="30314"/>
                      <a:pt x="109756" y="29534"/>
                      <a:pt x="107874" y="29534"/>
                    </a:cubicBezTo>
                    <a:cubicBezTo>
                      <a:pt x="107391" y="29534"/>
                      <a:pt x="106907" y="29588"/>
                      <a:pt x="106432" y="29687"/>
                    </a:cubicBezTo>
                    <a:cubicBezTo>
                      <a:pt x="106468" y="25529"/>
                      <a:pt x="109642" y="23450"/>
                      <a:pt x="112818" y="23450"/>
                    </a:cubicBezTo>
                    <a:close/>
                    <a:moveTo>
                      <a:pt x="136132" y="23450"/>
                    </a:moveTo>
                    <a:cubicBezTo>
                      <a:pt x="139308" y="23450"/>
                      <a:pt x="142484" y="25529"/>
                      <a:pt x="142525" y="29687"/>
                    </a:cubicBezTo>
                    <a:cubicBezTo>
                      <a:pt x="142051" y="29585"/>
                      <a:pt x="141574" y="29535"/>
                      <a:pt x="141100" y="29535"/>
                    </a:cubicBezTo>
                    <a:cubicBezTo>
                      <a:pt x="139242" y="29535"/>
                      <a:pt x="137437" y="30301"/>
                      <a:pt x="136145" y="31694"/>
                    </a:cubicBezTo>
                    <a:cubicBezTo>
                      <a:pt x="134863" y="30314"/>
                      <a:pt x="133071" y="29534"/>
                      <a:pt x="131190" y="29534"/>
                    </a:cubicBezTo>
                    <a:cubicBezTo>
                      <a:pt x="130706" y="29534"/>
                      <a:pt x="130222" y="29588"/>
                      <a:pt x="129747" y="29687"/>
                    </a:cubicBezTo>
                    <a:cubicBezTo>
                      <a:pt x="129783" y="25529"/>
                      <a:pt x="132957" y="23450"/>
                      <a:pt x="136132" y="23450"/>
                    </a:cubicBezTo>
                    <a:close/>
                    <a:moveTo>
                      <a:pt x="89290" y="23558"/>
                    </a:moveTo>
                    <a:cubicBezTo>
                      <a:pt x="92466" y="23558"/>
                      <a:pt x="95642" y="25636"/>
                      <a:pt x="95679" y="29792"/>
                    </a:cubicBezTo>
                    <a:lnTo>
                      <a:pt x="95679" y="29792"/>
                    </a:lnTo>
                    <a:cubicBezTo>
                      <a:pt x="95202" y="29689"/>
                      <a:pt x="94721" y="29638"/>
                      <a:pt x="94245" y="29638"/>
                    </a:cubicBezTo>
                    <a:cubicBezTo>
                      <a:pt x="92389" y="29638"/>
                      <a:pt x="90595" y="30406"/>
                      <a:pt x="89299" y="31801"/>
                    </a:cubicBezTo>
                    <a:cubicBezTo>
                      <a:pt x="88025" y="30429"/>
                      <a:pt x="86246" y="29642"/>
                      <a:pt x="84376" y="29642"/>
                    </a:cubicBezTo>
                    <a:cubicBezTo>
                      <a:pt x="84365" y="29642"/>
                      <a:pt x="84355" y="29642"/>
                      <a:pt x="84344" y="29642"/>
                    </a:cubicBezTo>
                    <a:cubicBezTo>
                      <a:pt x="83860" y="29642"/>
                      <a:pt x="83376" y="29687"/>
                      <a:pt x="82902" y="29794"/>
                    </a:cubicBezTo>
                    <a:cubicBezTo>
                      <a:pt x="82937" y="25637"/>
                      <a:pt x="86114" y="23558"/>
                      <a:pt x="89290" y="23558"/>
                    </a:cubicBezTo>
                    <a:close/>
                    <a:moveTo>
                      <a:pt x="42335" y="23651"/>
                    </a:moveTo>
                    <a:cubicBezTo>
                      <a:pt x="45511" y="23651"/>
                      <a:pt x="48686" y="25727"/>
                      <a:pt x="48726" y="29884"/>
                    </a:cubicBezTo>
                    <a:cubicBezTo>
                      <a:pt x="48251" y="29782"/>
                      <a:pt x="47772" y="29732"/>
                      <a:pt x="47298" y="29732"/>
                    </a:cubicBezTo>
                    <a:cubicBezTo>
                      <a:pt x="45434" y="29732"/>
                      <a:pt x="43630" y="30499"/>
                      <a:pt x="42337" y="31891"/>
                    </a:cubicBezTo>
                    <a:cubicBezTo>
                      <a:pt x="41056" y="30511"/>
                      <a:pt x="39264" y="29731"/>
                      <a:pt x="37382" y="29731"/>
                    </a:cubicBezTo>
                    <a:cubicBezTo>
                      <a:pt x="36898" y="29731"/>
                      <a:pt x="36415" y="29785"/>
                      <a:pt x="35940" y="29884"/>
                    </a:cubicBezTo>
                    <a:cubicBezTo>
                      <a:pt x="35980" y="25729"/>
                      <a:pt x="39158" y="23651"/>
                      <a:pt x="42335" y="23651"/>
                    </a:cubicBezTo>
                    <a:close/>
                    <a:moveTo>
                      <a:pt x="65651" y="23651"/>
                    </a:moveTo>
                    <a:cubicBezTo>
                      <a:pt x="68826" y="23651"/>
                      <a:pt x="72001" y="25727"/>
                      <a:pt x="72041" y="29884"/>
                    </a:cubicBezTo>
                    <a:cubicBezTo>
                      <a:pt x="71568" y="29782"/>
                      <a:pt x="71091" y="29732"/>
                      <a:pt x="70617" y="29732"/>
                    </a:cubicBezTo>
                    <a:cubicBezTo>
                      <a:pt x="68758" y="29732"/>
                      <a:pt x="66952" y="30499"/>
                      <a:pt x="65653" y="31891"/>
                    </a:cubicBezTo>
                    <a:cubicBezTo>
                      <a:pt x="64371" y="30511"/>
                      <a:pt x="62579" y="29731"/>
                      <a:pt x="60697" y="29731"/>
                    </a:cubicBezTo>
                    <a:cubicBezTo>
                      <a:pt x="60214" y="29731"/>
                      <a:pt x="59730" y="29785"/>
                      <a:pt x="59255" y="29884"/>
                    </a:cubicBezTo>
                    <a:cubicBezTo>
                      <a:pt x="59295" y="25729"/>
                      <a:pt x="62473" y="23651"/>
                      <a:pt x="65651" y="23651"/>
                    </a:cubicBezTo>
                    <a:close/>
                    <a:moveTo>
                      <a:pt x="18808" y="23757"/>
                    </a:moveTo>
                    <a:cubicBezTo>
                      <a:pt x="21978" y="23757"/>
                      <a:pt x="25149" y="25829"/>
                      <a:pt x="25196" y="29978"/>
                    </a:cubicBezTo>
                    <a:lnTo>
                      <a:pt x="25196" y="29978"/>
                    </a:lnTo>
                    <a:cubicBezTo>
                      <a:pt x="24721" y="29876"/>
                      <a:pt x="24243" y="29826"/>
                      <a:pt x="23769" y="29826"/>
                    </a:cubicBezTo>
                    <a:cubicBezTo>
                      <a:pt x="21911" y="29826"/>
                      <a:pt x="20114" y="30592"/>
                      <a:pt x="18825" y="31981"/>
                    </a:cubicBezTo>
                    <a:cubicBezTo>
                      <a:pt x="17544" y="30610"/>
                      <a:pt x="15752" y="29821"/>
                      <a:pt x="13870" y="29821"/>
                    </a:cubicBezTo>
                    <a:cubicBezTo>
                      <a:pt x="13386" y="29830"/>
                      <a:pt x="12902" y="29875"/>
                      <a:pt x="12427" y="29982"/>
                    </a:cubicBezTo>
                    <a:cubicBezTo>
                      <a:pt x="12463" y="25834"/>
                      <a:pt x="15635" y="23757"/>
                      <a:pt x="18808" y="23757"/>
                    </a:cubicBezTo>
                    <a:close/>
                    <a:moveTo>
                      <a:pt x="117967" y="29909"/>
                    </a:moveTo>
                    <a:cubicBezTo>
                      <a:pt x="118392" y="29909"/>
                      <a:pt x="118820" y="29948"/>
                      <a:pt x="119245" y="30027"/>
                    </a:cubicBezTo>
                    <a:cubicBezTo>
                      <a:pt x="118253" y="31208"/>
                      <a:pt x="117671" y="32700"/>
                      <a:pt x="117757" y="34292"/>
                    </a:cubicBezTo>
                    <a:lnTo>
                      <a:pt x="117757" y="34292"/>
                    </a:lnTo>
                    <a:cubicBezTo>
                      <a:pt x="116507" y="32989"/>
                      <a:pt x="114740" y="32159"/>
                      <a:pt x="112880" y="32159"/>
                    </a:cubicBezTo>
                    <a:cubicBezTo>
                      <a:pt x="112860" y="32159"/>
                      <a:pt x="112840" y="32160"/>
                      <a:pt x="112821" y="32160"/>
                    </a:cubicBezTo>
                    <a:cubicBezTo>
                      <a:pt x="114158" y="30712"/>
                      <a:pt x="116031" y="29909"/>
                      <a:pt x="117967" y="29909"/>
                    </a:cubicBezTo>
                    <a:close/>
                    <a:moveTo>
                      <a:pt x="84144" y="30017"/>
                    </a:moveTo>
                    <a:cubicBezTo>
                      <a:pt x="86080" y="30017"/>
                      <a:pt x="87953" y="30820"/>
                      <a:pt x="89290" y="32267"/>
                    </a:cubicBezTo>
                    <a:cubicBezTo>
                      <a:pt x="89271" y="32267"/>
                      <a:pt x="89251" y="32267"/>
                      <a:pt x="89231" y="32267"/>
                    </a:cubicBezTo>
                    <a:cubicBezTo>
                      <a:pt x="87362" y="32267"/>
                      <a:pt x="85595" y="33105"/>
                      <a:pt x="84353" y="34409"/>
                    </a:cubicBezTo>
                    <a:cubicBezTo>
                      <a:pt x="84443" y="32814"/>
                      <a:pt x="83851" y="31317"/>
                      <a:pt x="82866" y="30135"/>
                    </a:cubicBezTo>
                    <a:cubicBezTo>
                      <a:pt x="83291" y="30056"/>
                      <a:pt x="83719" y="30017"/>
                      <a:pt x="84144" y="30017"/>
                    </a:cubicBezTo>
                    <a:close/>
                    <a:moveTo>
                      <a:pt x="94437" y="30017"/>
                    </a:moveTo>
                    <a:cubicBezTo>
                      <a:pt x="94862" y="30017"/>
                      <a:pt x="95289" y="30056"/>
                      <a:pt x="95715" y="30135"/>
                    </a:cubicBezTo>
                    <a:cubicBezTo>
                      <a:pt x="94729" y="31317"/>
                      <a:pt x="94138" y="32814"/>
                      <a:pt x="94228" y="34409"/>
                    </a:cubicBezTo>
                    <a:cubicBezTo>
                      <a:pt x="92977" y="33105"/>
                      <a:pt x="91218" y="32267"/>
                      <a:pt x="89350" y="32267"/>
                    </a:cubicBezTo>
                    <a:cubicBezTo>
                      <a:pt x="89333" y="32267"/>
                      <a:pt x="89316" y="32267"/>
                      <a:pt x="89299" y="32267"/>
                    </a:cubicBezTo>
                    <a:lnTo>
                      <a:pt x="89299" y="32267"/>
                    </a:lnTo>
                    <a:cubicBezTo>
                      <a:pt x="90637" y="30820"/>
                      <a:pt x="92504" y="30017"/>
                      <a:pt x="94437" y="30017"/>
                    </a:cubicBezTo>
                    <a:close/>
                    <a:moveTo>
                      <a:pt x="47484" y="30107"/>
                    </a:moveTo>
                    <a:cubicBezTo>
                      <a:pt x="47908" y="30107"/>
                      <a:pt x="48336" y="30145"/>
                      <a:pt x="48762" y="30224"/>
                    </a:cubicBezTo>
                    <a:cubicBezTo>
                      <a:pt x="47767" y="31407"/>
                      <a:pt x="47185" y="32912"/>
                      <a:pt x="47275" y="34498"/>
                    </a:cubicBezTo>
                    <a:cubicBezTo>
                      <a:pt x="46024" y="33195"/>
                      <a:pt x="44256" y="32357"/>
                      <a:pt x="42396" y="32357"/>
                    </a:cubicBezTo>
                    <a:cubicBezTo>
                      <a:pt x="42377" y="32357"/>
                      <a:pt x="42357" y="32357"/>
                      <a:pt x="42337" y="32357"/>
                    </a:cubicBezTo>
                    <a:cubicBezTo>
                      <a:pt x="43675" y="30909"/>
                      <a:pt x="45548" y="30107"/>
                      <a:pt x="47484" y="30107"/>
                    </a:cubicBezTo>
                    <a:close/>
                    <a:moveTo>
                      <a:pt x="60497" y="30107"/>
                    </a:moveTo>
                    <a:cubicBezTo>
                      <a:pt x="62433" y="30107"/>
                      <a:pt x="64308" y="30911"/>
                      <a:pt x="65653" y="32366"/>
                    </a:cubicBezTo>
                    <a:lnTo>
                      <a:pt x="65653" y="32366"/>
                    </a:lnTo>
                    <a:cubicBezTo>
                      <a:pt x="65650" y="32366"/>
                      <a:pt x="65647" y="32366"/>
                      <a:pt x="65644" y="32366"/>
                    </a:cubicBezTo>
                    <a:cubicBezTo>
                      <a:pt x="65624" y="32366"/>
                      <a:pt x="65604" y="32366"/>
                      <a:pt x="65584" y="32366"/>
                    </a:cubicBezTo>
                    <a:cubicBezTo>
                      <a:pt x="63715" y="32366"/>
                      <a:pt x="61957" y="33195"/>
                      <a:pt x="60706" y="34498"/>
                    </a:cubicBezTo>
                    <a:cubicBezTo>
                      <a:pt x="60796" y="32912"/>
                      <a:pt x="60214" y="31407"/>
                      <a:pt x="59219" y="30224"/>
                    </a:cubicBezTo>
                    <a:cubicBezTo>
                      <a:pt x="59644" y="30145"/>
                      <a:pt x="60072" y="30107"/>
                      <a:pt x="60497" y="30107"/>
                    </a:cubicBezTo>
                    <a:close/>
                    <a:moveTo>
                      <a:pt x="106093" y="25399"/>
                    </a:moveTo>
                    <a:cubicBezTo>
                      <a:pt x="106554" y="25399"/>
                      <a:pt x="107019" y="25445"/>
                      <a:pt x="107480" y="25538"/>
                    </a:cubicBezTo>
                    <a:cubicBezTo>
                      <a:pt x="106477" y="26801"/>
                      <a:pt x="105930" y="28395"/>
                      <a:pt x="106136" y="30070"/>
                    </a:cubicBezTo>
                    <a:lnTo>
                      <a:pt x="106136" y="30070"/>
                    </a:lnTo>
                    <a:cubicBezTo>
                      <a:pt x="106645" y="29957"/>
                      <a:pt x="107158" y="29902"/>
                      <a:pt x="107667" y="29902"/>
                    </a:cubicBezTo>
                    <a:cubicBezTo>
                      <a:pt x="109601" y="29902"/>
                      <a:pt x="111474" y="30700"/>
                      <a:pt x="112821" y="32160"/>
                    </a:cubicBezTo>
                    <a:cubicBezTo>
                      <a:pt x="112802" y="32160"/>
                      <a:pt x="112783" y="32160"/>
                      <a:pt x="112764" y="32160"/>
                    </a:cubicBezTo>
                    <a:cubicBezTo>
                      <a:pt x="110778" y="32160"/>
                      <a:pt x="108911" y="33096"/>
                      <a:pt x="107659" y="34543"/>
                    </a:cubicBezTo>
                    <a:cubicBezTo>
                      <a:pt x="107785" y="32877"/>
                      <a:pt x="107175" y="31300"/>
                      <a:pt x="106127" y="30072"/>
                    </a:cubicBezTo>
                    <a:cubicBezTo>
                      <a:pt x="106130" y="30071"/>
                      <a:pt x="106132" y="30071"/>
                      <a:pt x="106134" y="30070"/>
                    </a:cubicBezTo>
                    <a:lnTo>
                      <a:pt x="106134" y="30070"/>
                    </a:lnTo>
                    <a:lnTo>
                      <a:pt x="106127" y="30063"/>
                    </a:lnTo>
                    <a:cubicBezTo>
                      <a:pt x="104875" y="28607"/>
                      <a:pt x="102990" y="27652"/>
                      <a:pt x="100995" y="27652"/>
                    </a:cubicBezTo>
                    <a:cubicBezTo>
                      <a:pt x="100979" y="27652"/>
                      <a:pt x="100964" y="27652"/>
                      <a:pt x="100948" y="27653"/>
                    </a:cubicBezTo>
                    <a:lnTo>
                      <a:pt x="100948" y="27653"/>
                    </a:lnTo>
                    <a:cubicBezTo>
                      <a:pt x="102286" y="26199"/>
                      <a:pt x="104161" y="25399"/>
                      <a:pt x="106093" y="25399"/>
                    </a:cubicBezTo>
                    <a:close/>
                    <a:moveTo>
                      <a:pt x="13651" y="30209"/>
                    </a:moveTo>
                    <a:cubicBezTo>
                      <a:pt x="15587" y="30209"/>
                      <a:pt x="17458" y="31009"/>
                      <a:pt x="18799" y="32455"/>
                    </a:cubicBezTo>
                    <a:lnTo>
                      <a:pt x="18799" y="32455"/>
                    </a:lnTo>
                    <a:cubicBezTo>
                      <a:pt x="18788" y="32455"/>
                      <a:pt x="18777" y="32455"/>
                      <a:pt x="18766" y="32455"/>
                    </a:cubicBezTo>
                    <a:cubicBezTo>
                      <a:pt x="16897" y="32455"/>
                      <a:pt x="15129" y="33294"/>
                      <a:pt x="13888" y="34597"/>
                    </a:cubicBezTo>
                    <a:cubicBezTo>
                      <a:pt x="13968" y="33002"/>
                      <a:pt x="13386" y="31497"/>
                      <a:pt x="12391" y="30323"/>
                    </a:cubicBezTo>
                    <a:cubicBezTo>
                      <a:pt x="12811" y="30247"/>
                      <a:pt x="13233" y="30209"/>
                      <a:pt x="13651" y="30209"/>
                    </a:cubicBezTo>
                    <a:close/>
                    <a:moveTo>
                      <a:pt x="23971" y="30205"/>
                    </a:moveTo>
                    <a:cubicBezTo>
                      <a:pt x="24396" y="30205"/>
                      <a:pt x="24824" y="30244"/>
                      <a:pt x="25250" y="30323"/>
                    </a:cubicBezTo>
                    <a:cubicBezTo>
                      <a:pt x="24255" y="31497"/>
                      <a:pt x="23673" y="33002"/>
                      <a:pt x="23753" y="34597"/>
                    </a:cubicBezTo>
                    <a:cubicBezTo>
                      <a:pt x="22512" y="33294"/>
                      <a:pt x="20744" y="32455"/>
                      <a:pt x="18884" y="32455"/>
                    </a:cubicBezTo>
                    <a:cubicBezTo>
                      <a:pt x="18864" y="32455"/>
                      <a:pt x="18845" y="32455"/>
                      <a:pt x="18825" y="32455"/>
                    </a:cubicBezTo>
                    <a:cubicBezTo>
                      <a:pt x="20162" y="31008"/>
                      <a:pt x="22036" y="30205"/>
                      <a:pt x="23971" y="30205"/>
                    </a:cubicBezTo>
                    <a:close/>
                    <a:moveTo>
                      <a:pt x="35606" y="25605"/>
                    </a:moveTo>
                    <a:cubicBezTo>
                      <a:pt x="36068" y="25605"/>
                      <a:pt x="36534" y="25651"/>
                      <a:pt x="36997" y="25744"/>
                    </a:cubicBezTo>
                    <a:cubicBezTo>
                      <a:pt x="35993" y="26999"/>
                      <a:pt x="35438" y="28593"/>
                      <a:pt x="35644" y="30269"/>
                    </a:cubicBezTo>
                    <a:cubicBezTo>
                      <a:pt x="36150" y="30158"/>
                      <a:pt x="36661" y="30103"/>
                      <a:pt x="37168" y="30103"/>
                    </a:cubicBezTo>
                    <a:cubicBezTo>
                      <a:pt x="39104" y="30103"/>
                      <a:pt x="40980" y="30899"/>
                      <a:pt x="42329" y="32357"/>
                    </a:cubicBezTo>
                    <a:lnTo>
                      <a:pt x="42329" y="32357"/>
                    </a:lnTo>
                    <a:cubicBezTo>
                      <a:pt x="42313" y="32357"/>
                      <a:pt x="42297" y="32357"/>
                      <a:pt x="42282" y="32357"/>
                    </a:cubicBezTo>
                    <a:cubicBezTo>
                      <a:pt x="40295" y="32357"/>
                      <a:pt x="38428" y="33302"/>
                      <a:pt x="37176" y="34749"/>
                    </a:cubicBezTo>
                    <a:cubicBezTo>
                      <a:pt x="37302" y="33074"/>
                      <a:pt x="36692" y="31497"/>
                      <a:pt x="35644" y="30269"/>
                    </a:cubicBezTo>
                    <a:cubicBezTo>
                      <a:pt x="34392" y="28813"/>
                      <a:pt x="32507" y="27858"/>
                      <a:pt x="30511" y="27858"/>
                    </a:cubicBezTo>
                    <a:cubicBezTo>
                      <a:pt x="30496" y="27858"/>
                      <a:pt x="30480" y="27859"/>
                      <a:pt x="30465" y="27859"/>
                    </a:cubicBezTo>
                    <a:lnTo>
                      <a:pt x="30465" y="27859"/>
                    </a:lnTo>
                    <a:cubicBezTo>
                      <a:pt x="31803" y="26405"/>
                      <a:pt x="33672" y="25605"/>
                      <a:pt x="35606" y="25605"/>
                    </a:cubicBezTo>
                    <a:close/>
                    <a:moveTo>
                      <a:pt x="124475" y="28056"/>
                    </a:moveTo>
                    <a:cubicBezTo>
                      <a:pt x="127650" y="28056"/>
                      <a:pt x="130827" y="30135"/>
                      <a:pt x="130867" y="34292"/>
                    </a:cubicBezTo>
                    <a:cubicBezTo>
                      <a:pt x="130389" y="34187"/>
                      <a:pt x="129906" y="34136"/>
                      <a:pt x="129427" y="34136"/>
                    </a:cubicBezTo>
                    <a:cubicBezTo>
                      <a:pt x="127574" y="34136"/>
                      <a:pt x="125776" y="34904"/>
                      <a:pt x="124487" y="36299"/>
                    </a:cubicBezTo>
                    <a:cubicBezTo>
                      <a:pt x="123213" y="34927"/>
                      <a:pt x="121434" y="34140"/>
                      <a:pt x="119564" y="34140"/>
                    </a:cubicBezTo>
                    <a:cubicBezTo>
                      <a:pt x="119553" y="34140"/>
                      <a:pt x="119543" y="34140"/>
                      <a:pt x="119532" y="34140"/>
                    </a:cubicBezTo>
                    <a:cubicBezTo>
                      <a:pt x="119048" y="34140"/>
                      <a:pt x="118564" y="34185"/>
                      <a:pt x="118089" y="34292"/>
                    </a:cubicBezTo>
                    <a:cubicBezTo>
                      <a:pt x="118125" y="30135"/>
                      <a:pt x="121299" y="28056"/>
                      <a:pt x="124475" y="28056"/>
                    </a:cubicBezTo>
                    <a:close/>
                    <a:moveTo>
                      <a:pt x="100943" y="28163"/>
                    </a:moveTo>
                    <a:cubicBezTo>
                      <a:pt x="104120" y="28163"/>
                      <a:pt x="107296" y="30242"/>
                      <a:pt x="107337" y="34400"/>
                    </a:cubicBezTo>
                    <a:cubicBezTo>
                      <a:pt x="106858" y="34295"/>
                      <a:pt x="106375" y="34244"/>
                      <a:pt x="105896" y="34244"/>
                    </a:cubicBezTo>
                    <a:cubicBezTo>
                      <a:pt x="104045" y="34244"/>
                      <a:pt x="102248" y="35008"/>
                      <a:pt x="100952" y="36393"/>
                    </a:cubicBezTo>
                    <a:lnTo>
                      <a:pt x="100952" y="36393"/>
                    </a:lnTo>
                    <a:cubicBezTo>
                      <a:pt x="99679" y="35024"/>
                      <a:pt x="97893" y="34247"/>
                      <a:pt x="96025" y="34247"/>
                    </a:cubicBezTo>
                    <a:cubicBezTo>
                      <a:pt x="96014" y="34247"/>
                      <a:pt x="96004" y="34247"/>
                      <a:pt x="95993" y="34248"/>
                    </a:cubicBezTo>
                    <a:cubicBezTo>
                      <a:pt x="95509" y="34248"/>
                      <a:pt x="95025" y="34292"/>
                      <a:pt x="94550" y="34400"/>
                    </a:cubicBezTo>
                    <a:cubicBezTo>
                      <a:pt x="94590" y="30242"/>
                      <a:pt x="97767" y="28163"/>
                      <a:pt x="100943" y="28163"/>
                    </a:cubicBezTo>
                    <a:close/>
                    <a:moveTo>
                      <a:pt x="77631" y="28160"/>
                    </a:moveTo>
                    <a:cubicBezTo>
                      <a:pt x="80803" y="28160"/>
                      <a:pt x="83975" y="30235"/>
                      <a:pt x="84021" y="34387"/>
                    </a:cubicBezTo>
                    <a:lnTo>
                      <a:pt x="84021" y="34387"/>
                    </a:lnTo>
                    <a:cubicBezTo>
                      <a:pt x="83552" y="34288"/>
                      <a:pt x="83080" y="34239"/>
                      <a:pt x="82612" y="34239"/>
                    </a:cubicBezTo>
                    <a:cubicBezTo>
                      <a:pt x="80751" y="34239"/>
                      <a:pt x="78950" y="35006"/>
                      <a:pt x="77651" y="36398"/>
                    </a:cubicBezTo>
                    <a:cubicBezTo>
                      <a:pt x="76377" y="35026"/>
                      <a:pt x="74589" y="34247"/>
                      <a:pt x="72710" y="34247"/>
                    </a:cubicBezTo>
                    <a:cubicBezTo>
                      <a:pt x="72699" y="34247"/>
                      <a:pt x="72688" y="34247"/>
                      <a:pt x="72678" y="34248"/>
                    </a:cubicBezTo>
                    <a:cubicBezTo>
                      <a:pt x="72194" y="34248"/>
                      <a:pt x="71710" y="34292"/>
                      <a:pt x="71235" y="34400"/>
                    </a:cubicBezTo>
                    <a:cubicBezTo>
                      <a:pt x="71275" y="30241"/>
                      <a:pt x="74454" y="28160"/>
                      <a:pt x="77631" y="28160"/>
                    </a:cubicBezTo>
                    <a:close/>
                    <a:moveTo>
                      <a:pt x="53992" y="28260"/>
                    </a:moveTo>
                    <a:cubicBezTo>
                      <a:pt x="57167" y="28260"/>
                      <a:pt x="60343" y="30336"/>
                      <a:pt x="60384" y="34488"/>
                    </a:cubicBezTo>
                    <a:lnTo>
                      <a:pt x="60384" y="34488"/>
                    </a:lnTo>
                    <a:cubicBezTo>
                      <a:pt x="59912" y="34387"/>
                      <a:pt x="59436" y="34338"/>
                      <a:pt x="58965" y="34338"/>
                    </a:cubicBezTo>
                    <a:cubicBezTo>
                      <a:pt x="57104" y="34338"/>
                      <a:pt x="55304" y="35104"/>
                      <a:pt x="54004" y="36497"/>
                    </a:cubicBezTo>
                    <a:cubicBezTo>
                      <a:pt x="52723" y="35117"/>
                      <a:pt x="50931" y="34337"/>
                      <a:pt x="49049" y="34337"/>
                    </a:cubicBezTo>
                    <a:cubicBezTo>
                      <a:pt x="48565" y="34337"/>
                      <a:pt x="48081" y="34391"/>
                      <a:pt x="47606" y="34489"/>
                    </a:cubicBezTo>
                    <a:cubicBezTo>
                      <a:pt x="47642" y="30336"/>
                      <a:pt x="50816" y="28260"/>
                      <a:pt x="53992" y="28260"/>
                    </a:cubicBezTo>
                    <a:close/>
                    <a:moveTo>
                      <a:pt x="7166" y="28348"/>
                    </a:moveTo>
                    <a:cubicBezTo>
                      <a:pt x="10341" y="28348"/>
                      <a:pt x="13516" y="30427"/>
                      <a:pt x="13556" y="34588"/>
                    </a:cubicBezTo>
                    <a:cubicBezTo>
                      <a:pt x="13083" y="34486"/>
                      <a:pt x="12605" y="34436"/>
                      <a:pt x="12131" y="34436"/>
                    </a:cubicBezTo>
                    <a:cubicBezTo>
                      <a:pt x="10273" y="34436"/>
                      <a:pt x="8469" y="35201"/>
                      <a:pt x="7176" y="36586"/>
                    </a:cubicBezTo>
                    <a:cubicBezTo>
                      <a:pt x="5893" y="35223"/>
                      <a:pt x="4106" y="34445"/>
                      <a:pt x="2227" y="34445"/>
                    </a:cubicBezTo>
                    <a:cubicBezTo>
                      <a:pt x="2216" y="34445"/>
                      <a:pt x="2205" y="34445"/>
                      <a:pt x="2194" y="34445"/>
                    </a:cubicBezTo>
                    <a:lnTo>
                      <a:pt x="2212" y="34427"/>
                    </a:lnTo>
                    <a:cubicBezTo>
                      <a:pt x="1728" y="34427"/>
                      <a:pt x="1245" y="34481"/>
                      <a:pt x="770" y="34588"/>
                    </a:cubicBezTo>
                    <a:cubicBezTo>
                      <a:pt x="810" y="30429"/>
                      <a:pt x="3988" y="28348"/>
                      <a:pt x="7166" y="28348"/>
                    </a:cubicBezTo>
                    <a:close/>
                    <a:moveTo>
                      <a:pt x="30465" y="28364"/>
                    </a:moveTo>
                    <a:cubicBezTo>
                      <a:pt x="33638" y="28364"/>
                      <a:pt x="36811" y="30439"/>
                      <a:pt x="36854" y="34593"/>
                    </a:cubicBezTo>
                    <a:lnTo>
                      <a:pt x="36854" y="34593"/>
                    </a:lnTo>
                    <a:cubicBezTo>
                      <a:pt x="36384" y="34494"/>
                      <a:pt x="35912" y="34445"/>
                      <a:pt x="35443" y="34445"/>
                    </a:cubicBezTo>
                    <a:cubicBezTo>
                      <a:pt x="33580" y="34445"/>
                      <a:pt x="31775" y="35212"/>
                      <a:pt x="30483" y="36604"/>
                    </a:cubicBezTo>
                    <a:cubicBezTo>
                      <a:pt x="29201" y="35224"/>
                      <a:pt x="27409" y="34445"/>
                      <a:pt x="25528" y="34445"/>
                    </a:cubicBezTo>
                    <a:cubicBezTo>
                      <a:pt x="25044" y="34445"/>
                      <a:pt x="24560" y="34498"/>
                      <a:pt x="24085" y="34597"/>
                    </a:cubicBezTo>
                    <a:cubicBezTo>
                      <a:pt x="24116" y="30443"/>
                      <a:pt x="27290" y="28364"/>
                      <a:pt x="30465" y="28364"/>
                    </a:cubicBezTo>
                    <a:close/>
                    <a:moveTo>
                      <a:pt x="119327" y="34515"/>
                    </a:moveTo>
                    <a:cubicBezTo>
                      <a:pt x="121267" y="34515"/>
                      <a:pt x="123141" y="35318"/>
                      <a:pt x="124478" y="36765"/>
                    </a:cubicBezTo>
                    <a:cubicBezTo>
                      <a:pt x="124458" y="36765"/>
                      <a:pt x="124439" y="36765"/>
                      <a:pt x="124419" y="36765"/>
                    </a:cubicBezTo>
                    <a:cubicBezTo>
                      <a:pt x="122550" y="36765"/>
                      <a:pt x="120782" y="37604"/>
                      <a:pt x="119541" y="38907"/>
                    </a:cubicBezTo>
                    <a:cubicBezTo>
                      <a:pt x="119622" y="37312"/>
                      <a:pt x="119039" y="35816"/>
                      <a:pt x="118045" y="34633"/>
                    </a:cubicBezTo>
                    <a:cubicBezTo>
                      <a:pt x="118472" y="34554"/>
                      <a:pt x="118901" y="34515"/>
                      <a:pt x="119327" y="34515"/>
                    </a:cubicBezTo>
                    <a:close/>
                    <a:moveTo>
                      <a:pt x="129624" y="34515"/>
                    </a:moveTo>
                    <a:cubicBezTo>
                      <a:pt x="130049" y="34515"/>
                      <a:pt x="130477" y="34554"/>
                      <a:pt x="130903" y="34633"/>
                    </a:cubicBezTo>
                    <a:cubicBezTo>
                      <a:pt x="129908" y="35816"/>
                      <a:pt x="129326" y="37312"/>
                      <a:pt x="129415" y="38907"/>
                    </a:cubicBezTo>
                    <a:cubicBezTo>
                      <a:pt x="128165" y="37604"/>
                      <a:pt x="126397" y="36765"/>
                      <a:pt x="124537" y="36765"/>
                    </a:cubicBezTo>
                    <a:cubicBezTo>
                      <a:pt x="124517" y="36765"/>
                      <a:pt x="124498" y="36765"/>
                      <a:pt x="124478" y="36765"/>
                    </a:cubicBezTo>
                    <a:cubicBezTo>
                      <a:pt x="125815" y="35318"/>
                      <a:pt x="127689" y="34515"/>
                      <a:pt x="129624" y="34515"/>
                    </a:cubicBezTo>
                    <a:close/>
                    <a:moveTo>
                      <a:pt x="82770" y="34620"/>
                    </a:moveTo>
                    <a:cubicBezTo>
                      <a:pt x="83198" y="34620"/>
                      <a:pt x="83629" y="34660"/>
                      <a:pt x="84057" y="34740"/>
                    </a:cubicBezTo>
                    <a:cubicBezTo>
                      <a:pt x="83556" y="35341"/>
                      <a:pt x="83152" y="36031"/>
                      <a:pt x="82893" y="36765"/>
                    </a:cubicBezTo>
                    <a:lnTo>
                      <a:pt x="82875" y="36765"/>
                    </a:lnTo>
                    <a:cubicBezTo>
                      <a:pt x="82633" y="37473"/>
                      <a:pt x="82534" y="38208"/>
                      <a:pt x="82570" y="38952"/>
                    </a:cubicBezTo>
                    <a:cubicBezTo>
                      <a:pt x="81324" y="37644"/>
                      <a:pt x="79559" y="36810"/>
                      <a:pt x="77695" y="36810"/>
                    </a:cubicBezTo>
                    <a:cubicBezTo>
                      <a:pt x="79026" y="35399"/>
                      <a:pt x="80871" y="34620"/>
                      <a:pt x="82770" y="34620"/>
                    </a:cubicBezTo>
                    <a:close/>
                    <a:moveTo>
                      <a:pt x="95806" y="34620"/>
                    </a:moveTo>
                    <a:cubicBezTo>
                      <a:pt x="97710" y="34620"/>
                      <a:pt x="99556" y="35399"/>
                      <a:pt x="100894" y="36810"/>
                    </a:cubicBezTo>
                    <a:cubicBezTo>
                      <a:pt x="99021" y="36810"/>
                      <a:pt x="97256" y="37644"/>
                      <a:pt x="96011" y="38952"/>
                    </a:cubicBezTo>
                    <a:cubicBezTo>
                      <a:pt x="96047" y="38208"/>
                      <a:pt x="95948" y="37473"/>
                      <a:pt x="95706" y="36765"/>
                    </a:cubicBezTo>
                    <a:lnTo>
                      <a:pt x="95679" y="36765"/>
                    </a:lnTo>
                    <a:cubicBezTo>
                      <a:pt x="95419" y="36031"/>
                      <a:pt x="95025" y="35341"/>
                      <a:pt x="94514" y="34740"/>
                    </a:cubicBezTo>
                    <a:cubicBezTo>
                      <a:pt x="94944" y="34660"/>
                      <a:pt x="95377" y="34620"/>
                      <a:pt x="95806" y="34620"/>
                    </a:cubicBezTo>
                    <a:close/>
                    <a:moveTo>
                      <a:pt x="59142" y="34720"/>
                    </a:moveTo>
                    <a:cubicBezTo>
                      <a:pt x="59570" y="34720"/>
                      <a:pt x="60000" y="34759"/>
                      <a:pt x="60429" y="34839"/>
                    </a:cubicBezTo>
                    <a:cubicBezTo>
                      <a:pt x="59434" y="36022"/>
                      <a:pt x="58852" y="37518"/>
                      <a:pt x="58941" y="39113"/>
                    </a:cubicBezTo>
                    <a:cubicBezTo>
                      <a:pt x="57691" y="37810"/>
                      <a:pt x="55923" y="36971"/>
                      <a:pt x="54063" y="36971"/>
                    </a:cubicBezTo>
                    <a:cubicBezTo>
                      <a:pt x="54043" y="36971"/>
                      <a:pt x="54024" y="36971"/>
                      <a:pt x="54004" y="36972"/>
                    </a:cubicBezTo>
                    <a:cubicBezTo>
                      <a:pt x="53984" y="36971"/>
                      <a:pt x="53964" y="36971"/>
                      <a:pt x="53945" y="36971"/>
                    </a:cubicBezTo>
                    <a:cubicBezTo>
                      <a:pt x="52076" y="36971"/>
                      <a:pt x="50308" y="37810"/>
                      <a:pt x="49067" y="39113"/>
                    </a:cubicBezTo>
                    <a:cubicBezTo>
                      <a:pt x="49147" y="37518"/>
                      <a:pt x="48565" y="36022"/>
                      <a:pt x="47579" y="34839"/>
                    </a:cubicBezTo>
                    <a:cubicBezTo>
                      <a:pt x="48004" y="34760"/>
                      <a:pt x="48431" y="34721"/>
                      <a:pt x="48855" y="34721"/>
                    </a:cubicBezTo>
                    <a:cubicBezTo>
                      <a:pt x="50785" y="34721"/>
                      <a:pt x="52658" y="35523"/>
                      <a:pt x="53995" y="36963"/>
                    </a:cubicBezTo>
                    <a:lnTo>
                      <a:pt x="54004" y="36963"/>
                    </a:lnTo>
                    <a:cubicBezTo>
                      <a:pt x="55339" y="35517"/>
                      <a:pt x="57210" y="34720"/>
                      <a:pt x="59142" y="34720"/>
                    </a:cubicBezTo>
                    <a:close/>
                    <a:moveTo>
                      <a:pt x="12301" y="34821"/>
                    </a:moveTo>
                    <a:cubicBezTo>
                      <a:pt x="12724" y="34821"/>
                      <a:pt x="13150" y="34859"/>
                      <a:pt x="13574" y="34938"/>
                    </a:cubicBezTo>
                    <a:cubicBezTo>
                      <a:pt x="13063" y="35538"/>
                      <a:pt x="12669" y="36228"/>
                      <a:pt x="12409" y="36972"/>
                    </a:cubicBezTo>
                    <a:lnTo>
                      <a:pt x="12382" y="36972"/>
                    </a:lnTo>
                    <a:cubicBezTo>
                      <a:pt x="12141" y="37670"/>
                      <a:pt x="12042" y="38414"/>
                      <a:pt x="12087" y="39149"/>
                    </a:cubicBezTo>
                    <a:cubicBezTo>
                      <a:pt x="10841" y="37850"/>
                      <a:pt x="9076" y="37007"/>
                      <a:pt x="7212" y="37007"/>
                    </a:cubicBezTo>
                    <a:cubicBezTo>
                      <a:pt x="8547" y="35599"/>
                      <a:pt x="10392" y="34821"/>
                      <a:pt x="12301" y="34821"/>
                    </a:cubicBezTo>
                    <a:close/>
                    <a:moveTo>
                      <a:pt x="25305" y="34821"/>
                    </a:moveTo>
                    <a:cubicBezTo>
                      <a:pt x="27216" y="34821"/>
                      <a:pt x="29067" y="35599"/>
                      <a:pt x="30402" y="37007"/>
                    </a:cubicBezTo>
                    <a:cubicBezTo>
                      <a:pt x="28538" y="37007"/>
                      <a:pt x="26764" y="37841"/>
                      <a:pt x="25519" y="39149"/>
                    </a:cubicBezTo>
                    <a:cubicBezTo>
                      <a:pt x="25563" y="38414"/>
                      <a:pt x="25456" y="37670"/>
                      <a:pt x="25223" y="36972"/>
                    </a:cubicBezTo>
                    <a:lnTo>
                      <a:pt x="25196" y="36972"/>
                    </a:lnTo>
                    <a:cubicBezTo>
                      <a:pt x="24936" y="36228"/>
                      <a:pt x="24542" y="35538"/>
                      <a:pt x="24031" y="34938"/>
                    </a:cubicBezTo>
                    <a:cubicBezTo>
                      <a:pt x="24455" y="34859"/>
                      <a:pt x="24882" y="34821"/>
                      <a:pt x="25305" y="34821"/>
                    </a:cubicBezTo>
                    <a:close/>
                    <a:moveTo>
                      <a:pt x="106096" y="34617"/>
                    </a:moveTo>
                    <a:cubicBezTo>
                      <a:pt x="106559" y="34617"/>
                      <a:pt x="107026" y="34664"/>
                      <a:pt x="107489" y="34758"/>
                    </a:cubicBezTo>
                    <a:cubicBezTo>
                      <a:pt x="106495" y="35995"/>
                      <a:pt x="105948" y="37563"/>
                      <a:pt x="106127" y="39212"/>
                    </a:cubicBezTo>
                    <a:cubicBezTo>
                      <a:pt x="104873" y="37760"/>
                      <a:pt x="103000" y="36810"/>
                      <a:pt x="101011" y="36810"/>
                    </a:cubicBezTo>
                    <a:cubicBezTo>
                      <a:pt x="102344" y="35398"/>
                      <a:pt x="104192" y="34617"/>
                      <a:pt x="106096" y="34617"/>
                    </a:cubicBezTo>
                    <a:close/>
                    <a:moveTo>
                      <a:pt x="70794" y="30109"/>
                    </a:moveTo>
                    <a:cubicBezTo>
                      <a:pt x="71289" y="30109"/>
                      <a:pt x="71788" y="30161"/>
                      <a:pt x="72283" y="30269"/>
                    </a:cubicBezTo>
                    <a:cubicBezTo>
                      <a:pt x="71289" y="31524"/>
                      <a:pt x="70742" y="33110"/>
                      <a:pt x="70939" y="34785"/>
                    </a:cubicBezTo>
                    <a:lnTo>
                      <a:pt x="70957" y="34785"/>
                    </a:lnTo>
                    <a:cubicBezTo>
                      <a:pt x="71462" y="34672"/>
                      <a:pt x="71973" y="34617"/>
                      <a:pt x="72479" y="34617"/>
                    </a:cubicBezTo>
                    <a:cubicBezTo>
                      <a:pt x="74381" y="34617"/>
                      <a:pt x="76233" y="35395"/>
                      <a:pt x="77570" y="36810"/>
                    </a:cubicBezTo>
                    <a:cubicBezTo>
                      <a:pt x="75527" y="36810"/>
                      <a:pt x="73601" y="37814"/>
                      <a:pt x="72346" y="39337"/>
                    </a:cubicBezTo>
                    <a:cubicBezTo>
                      <a:pt x="72694" y="35639"/>
                      <a:pt x="69398" y="32366"/>
                      <a:pt x="65704" y="32366"/>
                    </a:cubicBezTo>
                    <a:cubicBezTo>
                      <a:pt x="65687" y="32366"/>
                      <a:pt x="65670" y="32366"/>
                      <a:pt x="65653" y="32366"/>
                    </a:cubicBezTo>
                    <a:lnTo>
                      <a:pt x="65653" y="32366"/>
                    </a:lnTo>
                    <a:cubicBezTo>
                      <a:pt x="66994" y="30911"/>
                      <a:pt x="68863" y="30109"/>
                      <a:pt x="70794" y="30109"/>
                    </a:cubicBezTo>
                    <a:close/>
                    <a:moveTo>
                      <a:pt x="35613" y="34809"/>
                    </a:moveTo>
                    <a:cubicBezTo>
                      <a:pt x="36073" y="34809"/>
                      <a:pt x="36537" y="34854"/>
                      <a:pt x="36997" y="34946"/>
                    </a:cubicBezTo>
                    <a:cubicBezTo>
                      <a:pt x="36013" y="36189"/>
                      <a:pt x="35458" y="37762"/>
                      <a:pt x="35634" y="39407"/>
                    </a:cubicBezTo>
                    <a:lnTo>
                      <a:pt x="35634" y="39407"/>
                    </a:lnTo>
                    <a:cubicBezTo>
                      <a:pt x="34388" y="37948"/>
                      <a:pt x="32507" y="36998"/>
                      <a:pt x="30519" y="36998"/>
                    </a:cubicBezTo>
                    <a:cubicBezTo>
                      <a:pt x="31861" y="35584"/>
                      <a:pt x="33709" y="34809"/>
                      <a:pt x="35613" y="34809"/>
                    </a:cubicBezTo>
                    <a:close/>
                    <a:moveTo>
                      <a:pt x="136132" y="32662"/>
                    </a:moveTo>
                    <a:cubicBezTo>
                      <a:pt x="139308" y="32662"/>
                      <a:pt x="142484" y="34740"/>
                      <a:pt x="142525" y="38898"/>
                    </a:cubicBezTo>
                    <a:cubicBezTo>
                      <a:pt x="142046" y="38793"/>
                      <a:pt x="141563" y="38742"/>
                      <a:pt x="141084" y="38742"/>
                    </a:cubicBezTo>
                    <a:cubicBezTo>
                      <a:pt x="139231" y="38742"/>
                      <a:pt x="137433" y="39508"/>
                      <a:pt x="136145" y="40896"/>
                    </a:cubicBezTo>
                    <a:cubicBezTo>
                      <a:pt x="134863" y="39525"/>
                      <a:pt x="133071" y="38737"/>
                      <a:pt x="131190" y="38737"/>
                    </a:cubicBezTo>
                    <a:cubicBezTo>
                      <a:pt x="130706" y="38737"/>
                      <a:pt x="130222" y="38791"/>
                      <a:pt x="129747" y="38898"/>
                    </a:cubicBezTo>
                    <a:cubicBezTo>
                      <a:pt x="129783" y="34740"/>
                      <a:pt x="132957" y="32662"/>
                      <a:pt x="136132" y="32662"/>
                    </a:cubicBezTo>
                    <a:close/>
                    <a:moveTo>
                      <a:pt x="112818" y="32662"/>
                    </a:moveTo>
                    <a:cubicBezTo>
                      <a:pt x="115995" y="32662"/>
                      <a:pt x="119174" y="34740"/>
                      <a:pt x="119218" y="38898"/>
                    </a:cubicBezTo>
                    <a:cubicBezTo>
                      <a:pt x="118738" y="38793"/>
                      <a:pt x="118254" y="38742"/>
                      <a:pt x="117774" y="38742"/>
                    </a:cubicBezTo>
                    <a:cubicBezTo>
                      <a:pt x="115916" y="38742"/>
                      <a:pt x="114117" y="39510"/>
                      <a:pt x="112821" y="40905"/>
                    </a:cubicBezTo>
                    <a:cubicBezTo>
                      <a:pt x="111548" y="39525"/>
                      <a:pt x="109756" y="38746"/>
                      <a:pt x="107874" y="38746"/>
                    </a:cubicBezTo>
                    <a:cubicBezTo>
                      <a:pt x="107391" y="38746"/>
                      <a:pt x="106907" y="38791"/>
                      <a:pt x="106432" y="38898"/>
                    </a:cubicBezTo>
                    <a:cubicBezTo>
                      <a:pt x="106468" y="34740"/>
                      <a:pt x="109642" y="32662"/>
                      <a:pt x="112818" y="32662"/>
                    </a:cubicBezTo>
                    <a:close/>
                    <a:moveTo>
                      <a:pt x="89290" y="32762"/>
                    </a:moveTo>
                    <a:cubicBezTo>
                      <a:pt x="91871" y="32762"/>
                      <a:pt x="94452" y="34136"/>
                      <a:pt x="95348" y="36882"/>
                    </a:cubicBezTo>
                    <a:lnTo>
                      <a:pt x="95375" y="36882"/>
                    </a:lnTo>
                    <a:cubicBezTo>
                      <a:pt x="95572" y="37545"/>
                      <a:pt x="95679" y="38235"/>
                      <a:pt x="95688" y="38934"/>
                    </a:cubicBezTo>
                    <a:cubicBezTo>
                      <a:pt x="95213" y="38832"/>
                      <a:pt x="94735" y="38782"/>
                      <a:pt x="94260" y="38782"/>
                    </a:cubicBezTo>
                    <a:cubicBezTo>
                      <a:pt x="92399" y="38782"/>
                      <a:pt x="90599" y="39549"/>
                      <a:pt x="89299" y="40941"/>
                    </a:cubicBezTo>
                    <a:cubicBezTo>
                      <a:pt x="88018" y="39561"/>
                      <a:pt x="86226" y="38782"/>
                      <a:pt x="84344" y="38782"/>
                    </a:cubicBezTo>
                    <a:cubicBezTo>
                      <a:pt x="83860" y="38782"/>
                      <a:pt x="83376" y="38835"/>
                      <a:pt x="82902" y="38934"/>
                    </a:cubicBezTo>
                    <a:cubicBezTo>
                      <a:pt x="82902" y="38235"/>
                      <a:pt x="83009" y="37545"/>
                      <a:pt x="83215" y="36882"/>
                    </a:cubicBezTo>
                    <a:lnTo>
                      <a:pt x="83233" y="36882"/>
                    </a:lnTo>
                    <a:cubicBezTo>
                      <a:pt x="84129" y="34136"/>
                      <a:pt x="86710" y="32762"/>
                      <a:pt x="89290" y="32762"/>
                    </a:cubicBezTo>
                    <a:close/>
                    <a:moveTo>
                      <a:pt x="42338" y="32863"/>
                    </a:moveTo>
                    <a:cubicBezTo>
                      <a:pt x="45512" y="32863"/>
                      <a:pt x="48684" y="34938"/>
                      <a:pt x="48726" y="39091"/>
                    </a:cubicBezTo>
                    <a:lnTo>
                      <a:pt x="48726" y="39091"/>
                    </a:lnTo>
                    <a:cubicBezTo>
                      <a:pt x="48257" y="38992"/>
                      <a:pt x="47785" y="38943"/>
                      <a:pt x="47316" y="38943"/>
                    </a:cubicBezTo>
                    <a:cubicBezTo>
                      <a:pt x="45455" y="38943"/>
                      <a:pt x="43655" y="39710"/>
                      <a:pt x="42355" y="41102"/>
                    </a:cubicBezTo>
                    <a:cubicBezTo>
                      <a:pt x="41081" y="39730"/>
                      <a:pt x="39293" y="38952"/>
                      <a:pt x="37414" y="38952"/>
                    </a:cubicBezTo>
                    <a:cubicBezTo>
                      <a:pt x="37404" y="38952"/>
                      <a:pt x="37393" y="38952"/>
                      <a:pt x="37382" y="38952"/>
                    </a:cubicBezTo>
                    <a:cubicBezTo>
                      <a:pt x="36898" y="38952"/>
                      <a:pt x="36415" y="38997"/>
                      <a:pt x="35940" y="39104"/>
                    </a:cubicBezTo>
                    <a:cubicBezTo>
                      <a:pt x="35980" y="34944"/>
                      <a:pt x="39160" y="32863"/>
                      <a:pt x="42338" y="32863"/>
                    </a:cubicBezTo>
                    <a:close/>
                    <a:moveTo>
                      <a:pt x="65648" y="32868"/>
                    </a:moveTo>
                    <a:cubicBezTo>
                      <a:pt x="68825" y="32868"/>
                      <a:pt x="72001" y="34946"/>
                      <a:pt x="72041" y="39104"/>
                    </a:cubicBezTo>
                    <a:cubicBezTo>
                      <a:pt x="71563" y="38999"/>
                      <a:pt x="71081" y="38948"/>
                      <a:pt x="70602" y="38948"/>
                    </a:cubicBezTo>
                    <a:cubicBezTo>
                      <a:pt x="68748" y="38948"/>
                      <a:pt x="66949" y="39716"/>
                      <a:pt x="65653" y="41111"/>
                    </a:cubicBezTo>
                    <a:cubicBezTo>
                      <a:pt x="64371" y="39731"/>
                      <a:pt x="62579" y="38952"/>
                      <a:pt x="60697" y="38952"/>
                    </a:cubicBezTo>
                    <a:cubicBezTo>
                      <a:pt x="60214" y="38952"/>
                      <a:pt x="59730" y="38997"/>
                      <a:pt x="59255" y="39104"/>
                    </a:cubicBezTo>
                    <a:cubicBezTo>
                      <a:pt x="59295" y="34946"/>
                      <a:pt x="62472" y="32868"/>
                      <a:pt x="65648" y="32868"/>
                    </a:cubicBezTo>
                    <a:close/>
                    <a:moveTo>
                      <a:pt x="18803" y="32968"/>
                    </a:moveTo>
                    <a:cubicBezTo>
                      <a:pt x="21386" y="32968"/>
                      <a:pt x="23968" y="34342"/>
                      <a:pt x="24864" y="37088"/>
                    </a:cubicBezTo>
                    <a:lnTo>
                      <a:pt x="24882" y="37088"/>
                    </a:lnTo>
                    <a:cubicBezTo>
                      <a:pt x="25088" y="37751"/>
                      <a:pt x="25196" y="38441"/>
                      <a:pt x="25196" y="39140"/>
                    </a:cubicBezTo>
                    <a:cubicBezTo>
                      <a:pt x="24723" y="39038"/>
                      <a:pt x="24246" y="38988"/>
                      <a:pt x="23772" y="38988"/>
                    </a:cubicBezTo>
                    <a:cubicBezTo>
                      <a:pt x="21913" y="38988"/>
                      <a:pt x="20107" y="39755"/>
                      <a:pt x="18807" y="41147"/>
                    </a:cubicBezTo>
                    <a:cubicBezTo>
                      <a:pt x="17526" y="39767"/>
                      <a:pt x="15734" y="38988"/>
                      <a:pt x="13852" y="38988"/>
                    </a:cubicBezTo>
                    <a:cubicBezTo>
                      <a:pt x="13368" y="38988"/>
                      <a:pt x="12884" y="39041"/>
                      <a:pt x="12409" y="39140"/>
                    </a:cubicBezTo>
                    <a:cubicBezTo>
                      <a:pt x="12409" y="38441"/>
                      <a:pt x="12517" y="37751"/>
                      <a:pt x="12723" y="37088"/>
                    </a:cubicBezTo>
                    <a:lnTo>
                      <a:pt x="12741" y="37088"/>
                    </a:lnTo>
                    <a:cubicBezTo>
                      <a:pt x="13637" y="34342"/>
                      <a:pt x="16220" y="32968"/>
                      <a:pt x="18803" y="32968"/>
                    </a:cubicBezTo>
                    <a:close/>
                    <a:moveTo>
                      <a:pt x="117968" y="39112"/>
                    </a:moveTo>
                    <a:cubicBezTo>
                      <a:pt x="118392" y="39112"/>
                      <a:pt x="118820" y="39151"/>
                      <a:pt x="119245" y="39230"/>
                    </a:cubicBezTo>
                    <a:cubicBezTo>
                      <a:pt x="118726" y="39848"/>
                      <a:pt x="118322" y="40565"/>
                      <a:pt x="118063" y="41326"/>
                    </a:cubicBezTo>
                    <a:lnTo>
                      <a:pt x="118063" y="41317"/>
                    </a:lnTo>
                    <a:lnTo>
                      <a:pt x="118054" y="41344"/>
                    </a:lnTo>
                    <a:cubicBezTo>
                      <a:pt x="118054" y="41353"/>
                      <a:pt x="118045" y="41362"/>
                      <a:pt x="118036" y="41380"/>
                    </a:cubicBezTo>
                    <a:cubicBezTo>
                      <a:pt x="117812" y="42061"/>
                      <a:pt x="117713" y="42787"/>
                      <a:pt x="117758" y="43504"/>
                    </a:cubicBezTo>
                    <a:cubicBezTo>
                      <a:pt x="116508" y="42200"/>
                      <a:pt x="114748" y="41362"/>
                      <a:pt x="112888" y="41362"/>
                    </a:cubicBezTo>
                    <a:cubicBezTo>
                      <a:pt x="112869" y="41362"/>
                      <a:pt x="112849" y="41362"/>
                      <a:pt x="112830" y="41362"/>
                    </a:cubicBezTo>
                    <a:cubicBezTo>
                      <a:pt x="114167" y="39915"/>
                      <a:pt x="116034" y="39112"/>
                      <a:pt x="117968" y="39112"/>
                    </a:cubicBezTo>
                    <a:close/>
                    <a:moveTo>
                      <a:pt x="130986" y="39112"/>
                    </a:moveTo>
                    <a:cubicBezTo>
                      <a:pt x="132916" y="39112"/>
                      <a:pt x="134791" y="39915"/>
                      <a:pt x="136136" y="41362"/>
                    </a:cubicBezTo>
                    <a:cubicBezTo>
                      <a:pt x="136116" y="41362"/>
                      <a:pt x="136096" y="41362"/>
                      <a:pt x="136077" y="41362"/>
                    </a:cubicBezTo>
                    <a:cubicBezTo>
                      <a:pt x="134208" y="41362"/>
                      <a:pt x="132440" y="42200"/>
                      <a:pt x="131199" y="43504"/>
                    </a:cubicBezTo>
                    <a:cubicBezTo>
                      <a:pt x="131234" y="42787"/>
                      <a:pt x="131136" y="42070"/>
                      <a:pt x="130912" y="41389"/>
                    </a:cubicBezTo>
                    <a:lnTo>
                      <a:pt x="130912" y="41380"/>
                    </a:lnTo>
                    <a:cubicBezTo>
                      <a:pt x="130912" y="41371"/>
                      <a:pt x="130903" y="41362"/>
                      <a:pt x="130903" y="41344"/>
                    </a:cubicBezTo>
                    <a:cubicBezTo>
                      <a:pt x="130894" y="41335"/>
                      <a:pt x="130903" y="41335"/>
                      <a:pt x="130894" y="41326"/>
                    </a:cubicBezTo>
                    <a:cubicBezTo>
                      <a:pt x="130625" y="40556"/>
                      <a:pt x="130231" y="39848"/>
                      <a:pt x="129711" y="39230"/>
                    </a:cubicBezTo>
                    <a:cubicBezTo>
                      <a:pt x="130135" y="39151"/>
                      <a:pt x="130562" y="39112"/>
                      <a:pt x="130986" y="39112"/>
                    </a:cubicBezTo>
                    <a:close/>
                    <a:moveTo>
                      <a:pt x="84143" y="39166"/>
                    </a:moveTo>
                    <a:cubicBezTo>
                      <a:pt x="86077" y="39166"/>
                      <a:pt x="87946" y="39968"/>
                      <a:pt x="89290" y="41416"/>
                    </a:cubicBezTo>
                    <a:cubicBezTo>
                      <a:pt x="89271" y="41416"/>
                      <a:pt x="89251" y="41416"/>
                      <a:pt x="89231" y="41416"/>
                    </a:cubicBezTo>
                    <a:cubicBezTo>
                      <a:pt x="87362" y="41416"/>
                      <a:pt x="85595" y="42254"/>
                      <a:pt x="84353" y="43557"/>
                    </a:cubicBezTo>
                    <a:cubicBezTo>
                      <a:pt x="84434" y="41963"/>
                      <a:pt x="83851" y="40457"/>
                      <a:pt x="82866" y="39283"/>
                    </a:cubicBezTo>
                    <a:cubicBezTo>
                      <a:pt x="83291" y="39204"/>
                      <a:pt x="83719" y="39166"/>
                      <a:pt x="84143" y="39166"/>
                    </a:cubicBezTo>
                    <a:close/>
                    <a:moveTo>
                      <a:pt x="94430" y="39165"/>
                    </a:moveTo>
                    <a:cubicBezTo>
                      <a:pt x="94857" y="39165"/>
                      <a:pt x="95287" y="39204"/>
                      <a:pt x="95715" y="39283"/>
                    </a:cubicBezTo>
                    <a:cubicBezTo>
                      <a:pt x="94720" y="40466"/>
                      <a:pt x="94138" y="41963"/>
                      <a:pt x="94228" y="43557"/>
                    </a:cubicBezTo>
                    <a:cubicBezTo>
                      <a:pt x="92977" y="42254"/>
                      <a:pt x="91218" y="41416"/>
                      <a:pt x="89350" y="41416"/>
                    </a:cubicBezTo>
                    <a:cubicBezTo>
                      <a:pt x="89330" y="41416"/>
                      <a:pt x="89310" y="41416"/>
                      <a:pt x="89290" y="41416"/>
                    </a:cubicBezTo>
                    <a:cubicBezTo>
                      <a:pt x="90626" y="39963"/>
                      <a:pt x="92497" y="39165"/>
                      <a:pt x="94430" y="39165"/>
                    </a:cubicBezTo>
                    <a:close/>
                    <a:moveTo>
                      <a:pt x="47493" y="39318"/>
                    </a:moveTo>
                    <a:cubicBezTo>
                      <a:pt x="47917" y="39318"/>
                      <a:pt x="48345" y="39357"/>
                      <a:pt x="48771" y="39436"/>
                    </a:cubicBezTo>
                    <a:cubicBezTo>
                      <a:pt x="48242" y="40054"/>
                      <a:pt x="47839" y="40762"/>
                      <a:pt x="47579" y="41523"/>
                    </a:cubicBezTo>
                    <a:cubicBezTo>
                      <a:pt x="47579" y="41532"/>
                      <a:pt x="47579" y="41532"/>
                      <a:pt x="47579" y="41541"/>
                    </a:cubicBezTo>
                    <a:lnTo>
                      <a:pt x="47561" y="41586"/>
                    </a:lnTo>
                    <a:cubicBezTo>
                      <a:pt x="47337" y="42267"/>
                      <a:pt x="47239" y="42984"/>
                      <a:pt x="47275" y="43710"/>
                    </a:cubicBezTo>
                    <a:cubicBezTo>
                      <a:pt x="46033" y="42406"/>
                      <a:pt x="44274" y="41568"/>
                      <a:pt x="42406" y="41568"/>
                    </a:cubicBezTo>
                    <a:cubicBezTo>
                      <a:pt x="42386" y="41568"/>
                      <a:pt x="42366" y="41568"/>
                      <a:pt x="42346" y="41568"/>
                    </a:cubicBezTo>
                    <a:cubicBezTo>
                      <a:pt x="43684" y="40121"/>
                      <a:pt x="45557" y="39318"/>
                      <a:pt x="47493" y="39318"/>
                    </a:cubicBezTo>
                    <a:close/>
                    <a:moveTo>
                      <a:pt x="60506" y="39318"/>
                    </a:moveTo>
                    <a:cubicBezTo>
                      <a:pt x="62442" y="39318"/>
                      <a:pt x="64315" y="40121"/>
                      <a:pt x="65653" y="41568"/>
                    </a:cubicBezTo>
                    <a:cubicBezTo>
                      <a:pt x="65633" y="41568"/>
                      <a:pt x="65613" y="41568"/>
                      <a:pt x="65593" y="41568"/>
                    </a:cubicBezTo>
                    <a:cubicBezTo>
                      <a:pt x="63724" y="41568"/>
                      <a:pt x="61965" y="42398"/>
                      <a:pt x="60715" y="43710"/>
                    </a:cubicBezTo>
                    <a:cubicBezTo>
                      <a:pt x="60751" y="42984"/>
                      <a:pt x="60662" y="42267"/>
                      <a:pt x="60438" y="41586"/>
                    </a:cubicBezTo>
                    <a:cubicBezTo>
                      <a:pt x="60438" y="41577"/>
                      <a:pt x="60429" y="41559"/>
                      <a:pt x="60420" y="41550"/>
                    </a:cubicBezTo>
                    <a:cubicBezTo>
                      <a:pt x="60420" y="41541"/>
                      <a:pt x="60420" y="41532"/>
                      <a:pt x="60411" y="41532"/>
                    </a:cubicBezTo>
                    <a:cubicBezTo>
                      <a:pt x="60151" y="40762"/>
                      <a:pt x="59748" y="40054"/>
                      <a:pt x="59228" y="39436"/>
                    </a:cubicBezTo>
                    <a:cubicBezTo>
                      <a:pt x="59654" y="39357"/>
                      <a:pt x="60082" y="39318"/>
                      <a:pt x="60506" y="39318"/>
                    </a:cubicBezTo>
                    <a:close/>
                    <a:moveTo>
                      <a:pt x="23963" y="39353"/>
                    </a:moveTo>
                    <a:cubicBezTo>
                      <a:pt x="24391" y="39353"/>
                      <a:pt x="24821" y="39392"/>
                      <a:pt x="25250" y="39472"/>
                    </a:cubicBezTo>
                    <a:cubicBezTo>
                      <a:pt x="24255" y="40654"/>
                      <a:pt x="23673" y="42151"/>
                      <a:pt x="23753" y="43746"/>
                    </a:cubicBezTo>
                    <a:cubicBezTo>
                      <a:pt x="22512" y="42442"/>
                      <a:pt x="20744" y="41604"/>
                      <a:pt x="18884" y="41604"/>
                    </a:cubicBezTo>
                    <a:cubicBezTo>
                      <a:pt x="18864" y="41604"/>
                      <a:pt x="18845" y="41604"/>
                      <a:pt x="18825" y="41604"/>
                    </a:cubicBezTo>
                    <a:cubicBezTo>
                      <a:pt x="18805" y="41604"/>
                      <a:pt x="18786" y="41604"/>
                      <a:pt x="18766" y="41604"/>
                    </a:cubicBezTo>
                    <a:cubicBezTo>
                      <a:pt x="16897" y="41604"/>
                      <a:pt x="15129" y="42442"/>
                      <a:pt x="13888" y="43746"/>
                    </a:cubicBezTo>
                    <a:cubicBezTo>
                      <a:pt x="13951" y="42160"/>
                      <a:pt x="13368" y="40663"/>
                      <a:pt x="12382" y="39480"/>
                    </a:cubicBezTo>
                    <a:lnTo>
                      <a:pt x="12391" y="39472"/>
                    </a:lnTo>
                    <a:cubicBezTo>
                      <a:pt x="12820" y="39392"/>
                      <a:pt x="13250" y="39353"/>
                      <a:pt x="13678" y="39353"/>
                    </a:cubicBezTo>
                    <a:cubicBezTo>
                      <a:pt x="15611" y="39353"/>
                      <a:pt x="17482" y="40150"/>
                      <a:pt x="18825" y="41595"/>
                    </a:cubicBezTo>
                    <a:cubicBezTo>
                      <a:pt x="20161" y="40150"/>
                      <a:pt x="22031" y="39353"/>
                      <a:pt x="23963" y="39353"/>
                    </a:cubicBezTo>
                    <a:close/>
                    <a:moveTo>
                      <a:pt x="107663" y="39105"/>
                    </a:moveTo>
                    <a:cubicBezTo>
                      <a:pt x="109597" y="39105"/>
                      <a:pt x="111471" y="39906"/>
                      <a:pt x="112812" y="41353"/>
                    </a:cubicBezTo>
                    <a:cubicBezTo>
                      <a:pt x="112793" y="41353"/>
                      <a:pt x="112774" y="41353"/>
                      <a:pt x="112756" y="41353"/>
                    </a:cubicBezTo>
                    <a:cubicBezTo>
                      <a:pt x="110769" y="41353"/>
                      <a:pt x="108902" y="42299"/>
                      <a:pt x="107650" y="43755"/>
                    </a:cubicBezTo>
                    <a:lnTo>
                      <a:pt x="107650" y="43755"/>
                    </a:lnTo>
                    <a:cubicBezTo>
                      <a:pt x="107803" y="42088"/>
                      <a:pt x="107211" y="40511"/>
                      <a:pt x="106172" y="39274"/>
                    </a:cubicBezTo>
                    <a:lnTo>
                      <a:pt x="106172" y="39265"/>
                    </a:lnTo>
                    <a:cubicBezTo>
                      <a:pt x="106668" y="39158"/>
                      <a:pt x="107167" y="39105"/>
                      <a:pt x="107663" y="39105"/>
                    </a:cubicBezTo>
                    <a:close/>
                    <a:moveTo>
                      <a:pt x="37187" y="39310"/>
                    </a:moveTo>
                    <a:cubicBezTo>
                      <a:pt x="39118" y="39310"/>
                      <a:pt x="40989" y="40106"/>
                      <a:pt x="42328" y="41559"/>
                    </a:cubicBezTo>
                    <a:cubicBezTo>
                      <a:pt x="42310" y="41559"/>
                      <a:pt x="42291" y="41559"/>
                      <a:pt x="42273" y="41559"/>
                    </a:cubicBezTo>
                    <a:cubicBezTo>
                      <a:pt x="40286" y="41559"/>
                      <a:pt x="38419" y="42505"/>
                      <a:pt x="37167" y="43952"/>
                    </a:cubicBezTo>
                    <a:cubicBezTo>
                      <a:pt x="37320" y="42294"/>
                      <a:pt x="36728" y="40708"/>
                      <a:pt x="35689" y="39480"/>
                    </a:cubicBezTo>
                    <a:lnTo>
                      <a:pt x="35689" y="39472"/>
                    </a:lnTo>
                    <a:cubicBezTo>
                      <a:pt x="36187" y="39363"/>
                      <a:pt x="36689" y="39310"/>
                      <a:pt x="37187" y="39310"/>
                    </a:cubicBezTo>
                    <a:close/>
                    <a:moveTo>
                      <a:pt x="124475" y="37261"/>
                    </a:moveTo>
                    <a:cubicBezTo>
                      <a:pt x="127048" y="37261"/>
                      <a:pt x="129621" y="38627"/>
                      <a:pt x="130527" y="41362"/>
                    </a:cubicBezTo>
                    <a:cubicBezTo>
                      <a:pt x="130751" y="42043"/>
                      <a:pt x="130867" y="42760"/>
                      <a:pt x="130867" y="43486"/>
                    </a:cubicBezTo>
                    <a:cubicBezTo>
                      <a:pt x="130392" y="43384"/>
                      <a:pt x="129914" y="43334"/>
                      <a:pt x="129439" y="43334"/>
                    </a:cubicBezTo>
                    <a:cubicBezTo>
                      <a:pt x="127578" y="43334"/>
                      <a:pt x="125778" y="44101"/>
                      <a:pt x="124478" y="45493"/>
                    </a:cubicBezTo>
                    <a:cubicBezTo>
                      <a:pt x="123206" y="44113"/>
                      <a:pt x="121405" y="43333"/>
                      <a:pt x="119532" y="43333"/>
                    </a:cubicBezTo>
                    <a:cubicBezTo>
                      <a:pt x="119039" y="43333"/>
                      <a:pt x="118555" y="43387"/>
                      <a:pt x="118089" y="43486"/>
                    </a:cubicBezTo>
                    <a:cubicBezTo>
                      <a:pt x="118089" y="42760"/>
                      <a:pt x="118197" y="42034"/>
                      <a:pt x="118430" y="41344"/>
                    </a:cubicBezTo>
                    <a:cubicBezTo>
                      <a:pt x="119339" y="38623"/>
                      <a:pt x="121907" y="37261"/>
                      <a:pt x="124475" y="37261"/>
                    </a:cubicBezTo>
                    <a:close/>
                    <a:moveTo>
                      <a:pt x="77632" y="37306"/>
                    </a:moveTo>
                    <a:cubicBezTo>
                      <a:pt x="80806" y="37306"/>
                      <a:pt x="83980" y="39382"/>
                      <a:pt x="84022" y="43538"/>
                    </a:cubicBezTo>
                    <a:lnTo>
                      <a:pt x="84022" y="43538"/>
                    </a:lnTo>
                    <a:cubicBezTo>
                      <a:pt x="83549" y="43437"/>
                      <a:pt x="83074" y="43388"/>
                      <a:pt x="82603" y="43388"/>
                    </a:cubicBezTo>
                    <a:cubicBezTo>
                      <a:pt x="80742" y="43388"/>
                      <a:pt x="78941" y="44154"/>
                      <a:pt x="77642" y="45547"/>
                    </a:cubicBezTo>
                    <a:cubicBezTo>
                      <a:pt x="76360" y="44167"/>
                      <a:pt x="74568" y="43387"/>
                      <a:pt x="72687" y="43387"/>
                    </a:cubicBezTo>
                    <a:cubicBezTo>
                      <a:pt x="72203" y="43387"/>
                      <a:pt x="71719" y="43441"/>
                      <a:pt x="71244" y="43540"/>
                    </a:cubicBezTo>
                    <a:cubicBezTo>
                      <a:pt x="71280" y="39385"/>
                      <a:pt x="74456" y="37306"/>
                      <a:pt x="77632" y="37306"/>
                    </a:cubicBezTo>
                    <a:close/>
                    <a:moveTo>
                      <a:pt x="100947" y="37306"/>
                    </a:moveTo>
                    <a:cubicBezTo>
                      <a:pt x="104122" y="37306"/>
                      <a:pt x="107296" y="39383"/>
                      <a:pt x="107337" y="43540"/>
                    </a:cubicBezTo>
                    <a:cubicBezTo>
                      <a:pt x="106864" y="43438"/>
                      <a:pt x="106386" y="43388"/>
                      <a:pt x="105913" y="43388"/>
                    </a:cubicBezTo>
                    <a:cubicBezTo>
                      <a:pt x="104054" y="43388"/>
                      <a:pt x="102249" y="44154"/>
                      <a:pt x="100957" y="45547"/>
                    </a:cubicBezTo>
                    <a:cubicBezTo>
                      <a:pt x="99676" y="44167"/>
                      <a:pt x="97883" y="43387"/>
                      <a:pt x="96002" y="43387"/>
                    </a:cubicBezTo>
                    <a:cubicBezTo>
                      <a:pt x="95518" y="43387"/>
                      <a:pt x="95034" y="43441"/>
                      <a:pt x="94559" y="43540"/>
                    </a:cubicBezTo>
                    <a:cubicBezTo>
                      <a:pt x="94595" y="39385"/>
                      <a:pt x="97771" y="37306"/>
                      <a:pt x="100947" y="37306"/>
                    </a:cubicBezTo>
                    <a:close/>
                    <a:moveTo>
                      <a:pt x="54009" y="37465"/>
                    </a:moveTo>
                    <a:cubicBezTo>
                      <a:pt x="56582" y="37465"/>
                      <a:pt x="59156" y="38830"/>
                      <a:pt x="60061" y="41559"/>
                    </a:cubicBezTo>
                    <a:cubicBezTo>
                      <a:pt x="60285" y="42249"/>
                      <a:pt x="60393" y="42966"/>
                      <a:pt x="60393" y="43692"/>
                    </a:cubicBezTo>
                    <a:cubicBezTo>
                      <a:pt x="59920" y="43590"/>
                      <a:pt x="59442" y="43540"/>
                      <a:pt x="58969" y="43540"/>
                    </a:cubicBezTo>
                    <a:cubicBezTo>
                      <a:pt x="57110" y="43540"/>
                      <a:pt x="55305" y="44307"/>
                      <a:pt x="54013" y="45699"/>
                    </a:cubicBezTo>
                    <a:cubicBezTo>
                      <a:pt x="52739" y="44318"/>
                      <a:pt x="50951" y="43539"/>
                      <a:pt x="49072" y="43539"/>
                    </a:cubicBezTo>
                    <a:cubicBezTo>
                      <a:pt x="49061" y="43539"/>
                      <a:pt x="49051" y="43540"/>
                      <a:pt x="49040" y="43540"/>
                    </a:cubicBezTo>
                    <a:cubicBezTo>
                      <a:pt x="48556" y="43540"/>
                      <a:pt x="48072" y="43593"/>
                      <a:pt x="47597" y="43692"/>
                    </a:cubicBezTo>
                    <a:cubicBezTo>
                      <a:pt x="47597" y="42966"/>
                      <a:pt x="47714" y="42249"/>
                      <a:pt x="47938" y="41559"/>
                    </a:cubicBezTo>
                    <a:lnTo>
                      <a:pt x="47956" y="41550"/>
                    </a:lnTo>
                    <a:cubicBezTo>
                      <a:pt x="48865" y="38827"/>
                      <a:pt x="51437" y="37465"/>
                      <a:pt x="54009" y="37465"/>
                    </a:cubicBezTo>
                    <a:close/>
                    <a:moveTo>
                      <a:pt x="7163" y="37500"/>
                    </a:moveTo>
                    <a:cubicBezTo>
                      <a:pt x="10339" y="37500"/>
                      <a:pt x="13516" y="39579"/>
                      <a:pt x="13556" y="43737"/>
                    </a:cubicBezTo>
                    <a:cubicBezTo>
                      <a:pt x="13079" y="43632"/>
                      <a:pt x="12598" y="43582"/>
                      <a:pt x="12120" y="43582"/>
                    </a:cubicBezTo>
                    <a:cubicBezTo>
                      <a:pt x="10263" y="43582"/>
                      <a:pt x="8460" y="44350"/>
                      <a:pt x="7163" y="45739"/>
                    </a:cubicBezTo>
                    <a:lnTo>
                      <a:pt x="7163" y="45739"/>
                    </a:lnTo>
                    <a:cubicBezTo>
                      <a:pt x="5882" y="44362"/>
                      <a:pt x="4092" y="43584"/>
                      <a:pt x="2212" y="43584"/>
                    </a:cubicBezTo>
                    <a:cubicBezTo>
                      <a:pt x="1728" y="43584"/>
                      <a:pt x="1245" y="43638"/>
                      <a:pt x="770" y="43737"/>
                    </a:cubicBezTo>
                    <a:cubicBezTo>
                      <a:pt x="810" y="39579"/>
                      <a:pt x="3987" y="37500"/>
                      <a:pt x="7163" y="37500"/>
                    </a:cubicBezTo>
                    <a:close/>
                    <a:moveTo>
                      <a:pt x="30463" y="37509"/>
                    </a:moveTo>
                    <a:cubicBezTo>
                      <a:pt x="33636" y="37509"/>
                      <a:pt x="36811" y="39587"/>
                      <a:pt x="36854" y="43742"/>
                    </a:cubicBezTo>
                    <a:lnTo>
                      <a:pt x="36854" y="43742"/>
                    </a:lnTo>
                    <a:cubicBezTo>
                      <a:pt x="36384" y="43642"/>
                      <a:pt x="35912" y="43594"/>
                      <a:pt x="35443" y="43594"/>
                    </a:cubicBezTo>
                    <a:cubicBezTo>
                      <a:pt x="33580" y="43594"/>
                      <a:pt x="31775" y="44360"/>
                      <a:pt x="30483" y="45753"/>
                    </a:cubicBezTo>
                    <a:cubicBezTo>
                      <a:pt x="29201" y="44373"/>
                      <a:pt x="27409" y="43593"/>
                      <a:pt x="25528" y="43593"/>
                    </a:cubicBezTo>
                    <a:cubicBezTo>
                      <a:pt x="25044" y="43593"/>
                      <a:pt x="24560" y="43638"/>
                      <a:pt x="24085" y="43746"/>
                    </a:cubicBezTo>
                    <a:cubicBezTo>
                      <a:pt x="24116" y="39588"/>
                      <a:pt x="27288" y="37509"/>
                      <a:pt x="30463" y="37509"/>
                    </a:cubicBezTo>
                    <a:close/>
                    <a:moveTo>
                      <a:pt x="119327" y="43718"/>
                    </a:moveTo>
                    <a:cubicBezTo>
                      <a:pt x="121267" y="43718"/>
                      <a:pt x="123141" y="44520"/>
                      <a:pt x="124478" y="45968"/>
                    </a:cubicBezTo>
                    <a:cubicBezTo>
                      <a:pt x="124458" y="45968"/>
                      <a:pt x="124439" y="45968"/>
                      <a:pt x="124419" y="45968"/>
                    </a:cubicBezTo>
                    <a:cubicBezTo>
                      <a:pt x="122550" y="45968"/>
                      <a:pt x="120782" y="46806"/>
                      <a:pt x="119541" y="48109"/>
                    </a:cubicBezTo>
                    <a:cubicBezTo>
                      <a:pt x="119622" y="46514"/>
                      <a:pt x="119039" y="45018"/>
                      <a:pt x="118045" y="43835"/>
                    </a:cubicBezTo>
                    <a:cubicBezTo>
                      <a:pt x="118472" y="43756"/>
                      <a:pt x="118901" y="43718"/>
                      <a:pt x="119327" y="43718"/>
                    </a:cubicBezTo>
                    <a:close/>
                    <a:moveTo>
                      <a:pt x="129624" y="43718"/>
                    </a:moveTo>
                    <a:cubicBezTo>
                      <a:pt x="130049" y="43718"/>
                      <a:pt x="130477" y="43756"/>
                      <a:pt x="130903" y="43835"/>
                    </a:cubicBezTo>
                    <a:cubicBezTo>
                      <a:pt x="129908" y="45018"/>
                      <a:pt x="129326" y="46523"/>
                      <a:pt x="129415" y="48109"/>
                    </a:cubicBezTo>
                    <a:cubicBezTo>
                      <a:pt x="128165" y="46806"/>
                      <a:pt x="126397" y="45968"/>
                      <a:pt x="124537" y="45968"/>
                    </a:cubicBezTo>
                    <a:cubicBezTo>
                      <a:pt x="124517" y="45968"/>
                      <a:pt x="124498" y="45968"/>
                      <a:pt x="124478" y="45968"/>
                    </a:cubicBezTo>
                    <a:cubicBezTo>
                      <a:pt x="125815" y="44520"/>
                      <a:pt x="127689" y="43718"/>
                      <a:pt x="129624" y="43718"/>
                    </a:cubicBezTo>
                    <a:close/>
                    <a:moveTo>
                      <a:pt x="82779" y="43762"/>
                    </a:moveTo>
                    <a:cubicBezTo>
                      <a:pt x="83204" y="43762"/>
                      <a:pt x="83632" y="43801"/>
                      <a:pt x="84057" y="43880"/>
                    </a:cubicBezTo>
                    <a:cubicBezTo>
                      <a:pt x="83063" y="45063"/>
                      <a:pt x="82480" y="46559"/>
                      <a:pt x="82561" y="48154"/>
                    </a:cubicBezTo>
                    <a:cubicBezTo>
                      <a:pt x="81320" y="46851"/>
                      <a:pt x="79552" y="46012"/>
                      <a:pt x="77683" y="46012"/>
                    </a:cubicBezTo>
                    <a:cubicBezTo>
                      <a:pt x="77666" y="46012"/>
                      <a:pt x="77650" y="46012"/>
                      <a:pt x="77633" y="46013"/>
                    </a:cubicBezTo>
                    <a:lnTo>
                      <a:pt x="77633" y="46013"/>
                    </a:lnTo>
                    <a:cubicBezTo>
                      <a:pt x="78970" y="44565"/>
                      <a:pt x="80844" y="43762"/>
                      <a:pt x="82779" y="43762"/>
                    </a:cubicBezTo>
                    <a:close/>
                    <a:moveTo>
                      <a:pt x="59124" y="43911"/>
                    </a:moveTo>
                    <a:cubicBezTo>
                      <a:pt x="59554" y="43911"/>
                      <a:pt x="59988" y="43951"/>
                      <a:pt x="60420" y="44032"/>
                    </a:cubicBezTo>
                    <a:cubicBezTo>
                      <a:pt x="59425" y="45224"/>
                      <a:pt x="58843" y="46721"/>
                      <a:pt x="58932" y="48316"/>
                    </a:cubicBezTo>
                    <a:lnTo>
                      <a:pt x="58923" y="48307"/>
                    </a:lnTo>
                    <a:cubicBezTo>
                      <a:pt x="57682" y="47003"/>
                      <a:pt x="55914" y="46165"/>
                      <a:pt x="54045" y="46165"/>
                    </a:cubicBezTo>
                    <a:cubicBezTo>
                      <a:pt x="54026" y="46165"/>
                      <a:pt x="54006" y="46165"/>
                      <a:pt x="53986" y="46165"/>
                    </a:cubicBezTo>
                    <a:cubicBezTo>
                      <a:pt x="53966" y="46165"/>
                      <a:pt x="53947" y="46165"/>
                      <a:pt x="53927" y="46165"/>
                    </a:cubicBezTo>
                    <a:cubicBezTo>
                      <a:pt x="52067" y="46165"/>
                      <a:pt x="50299" y="47003"/>
                      <a:pt x="49049" y="48307"/>
                    </a:cubicBezTo>
                    <a:cubicBezTo>
                      <a:pt x="49138" y="46712"/>
                      <a:pt x="48556" y="45206"/>
                      <a:pt x="47561" y="44032"/>
                    </a:cubicBezTo>
                    <a:cubicBezTo>
                      <a:pt x="47990" y="43953"/>
                      <a:pt x="48420" y="43914"/>
                      <a:pt x="48848" y="43914"/>
                    </a:cubicBezTo>
                    <a:cubicBezTo>
                      <a:pt x="50781" y="43914"/>
                      <a:pt x="52652" y="44711"/>
                      <a:pt x="53995" y="46156"/>
                    </a:cubicBezTo>
                    <a:cubicBezTo>
                      <a:pt x="55328" y="44713"/>
                      <a:pt x="57194" y="43911"/>
                      <a:pt x="59124" y="43911"/>
                    </a:cubicBezTo>
                    <a:close/>
                    <a:moveTo>
                      <a:pt x="25317" y="43968"/>
                    </a:moveTo>
                    <a:cubicBezTo>
                      <a:pt x="27250" y="43968"/>
                      <a:pt x="29122" y="44764"/>
                      <a:pt x="30465" y="46210"/>
                    </a:cubicBezTo>
                    <a:lnTo>
                      <a:pt x="30465" y="46210"/>
                    </a:lnTo>
                    <a:cubicBezTo>
                      <a:pt x="30462" y="46210"/>
                      <a:pt x="30459" y="46210"/>
                      <a:pt x="30456" y="46210"/>
                    </a:cubicBezTo>
                    <a:cubicBezTo>
                      <a:pt x="30446" y="46210"/>
                      <a:pt x="30436" y="46210"/>
                      <a:pt x="30426" y="46210"/>
                    </a:cubicBezTo>
                    <a:cubicBezTo>
                      <a:pt x="28546" y="46210"/>
                      <a:pt x="26775" y="47041"/>
                      <a:pt x="25519" y="48351"/>
                    </a:cubicBezTo>
                    <a:cubicBezTo>
                      <a:pt x="25608" y="46765"/>
                      <a:pt x="25026" y="45269"/>
                      <a:pt x="24031" y="44086"/>
                    </a:cubicBezTo>
                    <a:cubicBezTo>
                      <a:pt x="24460" y="44007"/>
                      <a:pt x="24890" y="43968"/>
                      <a:pt x="25317" y="43968"/>
                    </a:cubicBezTo>
                    <a:close/>
                    <a:moveTo>
                      <a:pt x="106094" y="43751"/>
                    </a:moveTo>
                    <a:cubicBezTo>
                      <a:pt x="106570" y="43751"/>
                      <a:pt x="107049" y="43799"/>
                      <a:pt x="107525" y="43898"/>
                    </a:cubicBezTo>
                    <a:cubicBezTo>
                      <a:pt x="106512" y="45161"/>
                      <a:pt x="105939" y="46747"/>
                      <a:pt x="106127" y="48423"/>
                    </a:cubicBezTo>
                    <a:lnTo>
                      <a:pt x="106118" y="48414"/>
                    </a:lnTo>
                    <a:cubicBezTo>
                      <a:pt x="104866" y="46958"/>
                      <a:pt x="102990" y="46012"/>
                      <a:pt x="100995" y="46012"/>
                    </a:cubicBezTo>
                    <a:cubicBezTo>
                      <a:pt x="100976" y="46012"/>
                      <a:pt x="100958" y="46013"/>
                      <a:pt x="100939" y="46013"/>
                    </a:cubicBezTo>
                    <a:cubicBezTo>
                      <a:pt x="100919" y="46012"/>
                      <a:pt x="100899" y="46012"/>
                      <a:pt x="100879" y="46012"/>
                    </a:cubicBezTo>
                    <a:cubicBezTo>
                      <a:pt x="99020" y="46012"/>
                      <a:pt x="97252" y="46842"/>
                      <a:pt x="96011" y="48154"/>
                    </a:cubicBezTo>
                    <a:cubicBezTo>
                      <a:pt x="96091" y="46559"/>
                      <a:pt x="95509" y="45054"/>
                      <a:pt x="94514" y="43880"/>
                    </a:cubicBezTo>
                    <a:cubicBezTo>
                      <a:pt x="94946" y="43798"/>
                      <a:pt x="95380" y="43758"/>
                      <a:pt x="95811" y="43758"/>
                    </a:cubicBezTo>
                    <a:cubicBezTo>
                      <a:pt x="97740" y="43758"/>
                      <a:pt x="99607" y="44561"/>
                      <a:pt x="100948" y="46004"/>
                    </a:cubicBezTo>
                    <a:cubicBezTo>
                      <a:pt x="102286" y="44551"/>
                      <a:pt x="104160" y="43751"/>
                      <a:pt x="106094" y="43751"/>
                    </a:cubicBezTo>
                    <a:close/>
                    <a:moveTo>
                      <a:pt x="70812" y="39306"/>
                    </a:moveTo>
                    <a:cubicBezTo>
                      <a:pt x="71289" y="39306"/>
                      <a:pt x="71770" y="39355"/>
                      <a:pt x="72248" y="39454"/>
                    </a:cubicBezTo>
                    <a:cubicBezTo>
                      <a:pt x="71271" y="40699"/>
                      <a:pt x="70742" y="42276"/>
                      <a:pt x="70939" y="43925"/>
                    </a:cubicBezTo>
                    <a:cubicBezTo>
                      <a:pt x="71449" y="43811"/>
                      <a:pt x="71962" y="43756"/>
                      <a:pt x="72472" y="43756"/>
                    </a:cubicBezTo>
                    <a:cubicBezTo>
                      <a:pt x="74409" y="43756"/>
                      <a:pt x="76285" y="44558"/>
                      <a:pt x="77633" y="46013"/>
                    </a:cubicBezTo>
                    <a:lnTo>
                      <a:pt x="77633" y="46013"/>
                    </a:lnTo>
                    <a:cubicBezTo>
                      <a:pt x="77630" y="46013"/>
                      <a:pt x="77627" y="46013"/>
                      <a:pt x="77624" y="46013"/>
                    </a:cubicBezTo>
                    <a:cubicBezTo>
                      <a:pt x="77606" y="46013"/>
                      <a:pt x="77588" y="46012"/>
                      <a:pt x="77570" y="46012"/>
                    </a:cubicBezTo>
                    <a:cubicBezTo>
                      <a:pt x="75529" y="46012"/>
                      <a:pt x="73598" y="47021"/>
                      <a:pt x="72346" y="48540"/>
                    </a:cubicBezTo>
                    <a:cubicBezTo>
                      <a:pt x="72703" y="44850"/>
                      <a:pt x="69416" y="41568"/>
                      <a:pt x="65713" y="41568"/>
                    </a:cubicBezTo>
                    <a:cubicBezTo>
                      <a:pt x="65693" y="41568"/>
                      <a:pt x="65673" y="41568"/>
                      <a:pt x="65653" y="41568"/>
                    </a:cubicBezTo>
                    <a:lnTo>
                      <a:pt x="65653" y="41559"/>
                    </a:lnTo>
                    <a:cubicBezTo>
                      <a:pt x="66997" y="40107"/>
                      <a:pt x="68873" y="39306"/>
                      <a:pt x="70812" y="39306"/>
                    </a:cubicBezTo>
                    <a:close/>
                    <a:moveTo>
                      <a:pt x="35618" y="43957"/>
                    </a:moveTo>
                    <a:cubicBezTo>
                      <a:pt x="36091" y="43957"/>
                      <a:pt x="36568" y="44006"/>
                      <a:pt x="37042" y="44104"/>
                    </a:cubicBezTo>
                    <a:cubicBezTo>
                      <a:pt x="36020" y="45350"/>
                      <a:pt x="35456" y="46945"/>
                      <a:pt x="35635" y="48620"/>
                    </a:cubicBezTo>
                    <a:cubicBezTo>
                      <a:pt x="34383" y="47164"/>
                      <a:pt x="32507" y="46210"/>
                      <a:pt x="30511" y="46210"/>
                    </a:cubicBezTo>
                    <a:cubicBezTo>
                      <a:pt x="30496" y="46210"/>
                      <a:pt x="30480" y="46210"/>
                      <a:pt x="30465" y="46210"/>
                    </a:cubicBezTo>
                    <a:lnTo>
                      <a:pt x="30465" y="46210"/>
                    </a:lnTo>
                    <a:cubicBezTo>
                      <a:pt x="31804" y="44762"/>
                      <a:pt x="33682" y="43957"/>
                      <a:pt x="35618" y="43957"/>
                    </a:cubicBezTo>
                    <a:close/>
                    <a:moveTo>
                      <a:pt x="112822" y="41864"/>
                    </a:moveTo>
                    <a:cubicBezTo>
                      <a:pt x="115997" y="41864"/>
                      <a:pt x="119174" y="43943"/>
                      <a:pt x="119218" y="48100"/>
                    </a:cubicBezTo>
                    <a:cubicBezTo>
                      <a:pt x="118743" y="47999"/>
                      <a:pt x="118265" y="47949"/>
                      <a:pt x="117790" y="47949"/>
                    </a:cubicBezTo>
                    <a:cubicBezTo>
                      <a:pt x="115926" y="47949"/>
                      <a:pt x="114120" y="48715"/>
                      <a:pt x="112821" y="50108"/>
                    </a:cubicBezTo>
                    <a:cubicBezTo>
                      <a:pt x="111548" y="48728"/>
                      <a:pt x="109756" y="47948"/>
                      <a:pt x="107874" y="47948"/>
                    </a:cubicBezTo>
                    <a:cubicBezTo>
                      <a:pt x="107391" y="47948"/>
                      <a:pt x="106907" y="48002"/>
                      <a:pt x="106432" y="48100"/>
                    </a:cubicBezTo>
                    <a:cubicBezTo>
                      <a:pt x="106472" y="43943"/>
                      <a:pt x="109646" y="41864"/>
                      <a:pt x="112822" y="41864"/>
                    </a:cubicBezTo>
                    <a:close/>
                    <a:moveTo>
                      <a:pt x="136132" y="41864"/>
                    </a:moveTo>
                    <a:cubicBezTo>
                      <a:pt x="139308" y="41864"/>
                      <a:pt x="142484" y="43943"/>
                      <a:pt x="142525" y="48100"/>
                    </a:cubicBezTo>
                    <a:cubicBezTo>
                      <a:pt x="142051" y="47999"/>
                      <a:pt x="141574" y="47949"/>
                      <a:pt x="141100" y="47949"/>
                    </a:cubicBezTo>
                    <a:cubicBezTo>
                      <a:pt x="139242" y="47949"/>
                      <a:pt x="137437" y="48715"/>
                      <a:pt x="136145" y="50108"/>
                    </a:cubicBezTo>
                    <a:cubicBezTo>
                      <a:pt x="134863" y="48728"/>
                      <a:pt x="133071" y="47948"/>
                      <a:pt x="131190" y="47948"/>
                    </a:cubicBezTo>
                    <a:cubicBezTo>
                      <a:pt x="130706" y="47948"/>
                      <a:pt x="130222" y="48002"/>
                      <a:pt x="129747" y="48100"/>
                    </a:cubicBezTo>
                    <a:cubicBezTo>
                      <a:pt x="129783" y="43943"/>
                      <a:pt x="132957" y="41864"/>
                      <a:pt x="136132" y="41864"/>
                    </a:cubicBezTo>
                    <a:close/>
                    <a:moveTo>
                      <a:pt x="89293" y="41912"/>
                    </a:moveTo>
                    <a:cubicBezTo>
                      <a:pt x="92468" y="41912"/>
                      <a:pt x="95642" y="43988"/>
                      <a:pt x="95679" y="48143"/>
                    </a:cubicBezTo>
                    <a:lnTo>
                      <a:pt x="95679" y="48143"/>
                    </a:lnTo>
                    <a:cubicBezTo>
                      <a:pt x="95207" y="48043"/>
                      <a:pt x="94732" y="47994"/>
                      <a:pt x="94260" y="47994"/>
                    </a:cubicBezTo>
                    <a:cubicBezTo>
                      <a:pt x="92399" y="47994"/>
                      <a:pt x="90599" y="48760"/>
                      <a:pt x="89299" y="50152"/>
                    </a:cubicBezTo>
                    <a:cubicBezTo>
                      <a:pt x="88018" y="48773"/>
                      <a:pt x="86226" y="47993"/>
                      <a:pt x="84344" y="47993"/>
                    </a:cubicBezTo>
                    <a:cubicBezTo>
                      <a:pt x="83860" y="47993"/>
                      <a:pt x="83376" y="48047"/>
                      <a:pt x="82902" y="48145"/>
                    </a:cubicBezTo>
                    <a:cubicBezTo>
                      <a:pt x="82937" y="43991"/>
                      <a:pt x="86116" y="41912"/>
                      <a:pt x="89293" y="41912"/>
                    </a:cubicBezTo>
                    <a:close/>
                    <a:moveTo>
                      <a:pt x="42335" y="42067"/>
                    </a:moveTo>
                    <a:cubicBezTo>
                      <a:pt x="45509" y="42067"/>
                      <a:pt x="48681" y="44143"/>
                      <a:pt x="48726" y="48298"/>
                    </a:cubicBezTo>
                    <a:lnTo>
                      <a:pt x="48726" y="48298"/>
                    </a:lnTo>
                    <a:cubicBezTo>
                      <a:pt x="48251" y="48196"/>
                      <a:pt x="47772" y="48146"/>
                      <a:pt x="47298" y="48146"/>
                    </a:cubicBezTo>
                    <a:cubicBezTo>
                      <a:pt x="45434" y="48146"/>
                      <a:pt x="43630" y="48912"/>
                      <a:pt x="42337" y="50305"/>
                    </a:cubicBezTo>
                    <a:cubicBezTo>
                      <a:pt x="41056" y="48925"/>
                      <a:pt x="39264" y="48145"/>
                      <a:pt x="37382" y="48145"/>
                    </a:cubicBezTo>
                    <a:cubicBezTo>
                      <a:pt x="36898" y="48145"/>
                      <a:pt x="36415" y="48199"/>
                      <a:pt x="35940" y="48307"/>
                    </a:cubicBezTo>
                    <a:cubicBezTo>
                      <a:pt x="35980" y="44148"/>
                      <a:pt x="39158" y="42067"/>
                      <a:pt x="42335" y="42067"/>
                    </a:cubicBezTo>
                    <a:close/>
                    <a:moveTo>
                      <a:pt x="65651" y="42067"/>
                    </a:moveTo>
                    <a:cubicBezTo>
                      <a:pt x="68826" y="42067"/>
                      <a:pt x="72001" y="44146"/>
                      <a:pt x="72041" y="48307"/>
                    </a:cubicBezTo>
                    <a:cubicBezTo>
                      <a:pt x="71563" y="48202"/>
                      <a:pt x="71080" y="48150"/>
                      <a:pt x="70601" y="48150"/>
                    </a:cubicBezTo>
                    <a:cubicBezTo>
                      <a:pt x="68748" y="48150"/>
                      <a:pt x="66948" y="48916"/>
                      <a:pt x="65653" y="50305"/>
                    </a:cubicBezTo>
                    <a:cubicBezTo>
                      <a:pt x="64371" y="48934"/>
                      <a:pt x="62579" y="48145"/>
                      <a:pt x="60697" y="48145"/>
                    </a:cubicBezTo>
                    <a:cubicBezTo>
                      <a:pt x="60214" y="48145"/>
                      <a:pt x="59730" y="48199"/>
                      <a:pt x="59255" y="48307"/>
                    </a:cubicBezTo>
                    <a:cubicBezTo>
                      <a:pt x="59295" y="44148"/>
                      <a:pt x="62473" y="42067"/>
                      <a:pt x="65651" y="42067"/>
                    </a:cubicBezTo>
                    <a:close/>
                    <a:moveTo>
                      <a:pt x="18806" y="42117"/>
                    </a:moveTo>
                    <a:cubicBezTo>
                      <a:pt x="21981" y="42117"/>
                      <a:pt x="25156" y="44198"/>
                      <a:pt x="25196" y="48360"/>
                    </a:cubicBezTo>
                    <a:cubicBezTo>
                      <a:pt x="24717" y="48255"/>
                      <a:pt x="24234" y="48204"/>
                      <a:pt x="23755" y="48204"/>
                    </a:cubicBezTo>
                    <a:cubicBezTo>
                      <a:pt x="21902" y="48204"/>
                      <a:pt x="20103" y="48970"/>
                      <a:pt x="18807" y="50359"/>
                    </a:cubicBezTo>
                    <a:cubicBezTo>
                      <a:pt x="17526" y="48988"/>
                      <a:pt x="15734" y="48199"/>
                      <a:pt x="13852" y="48199"/>
                    </a:cubicBezTo>
                    <a:cubicBezTo>
                      <a:pt x="13368" y="48199"/>
                      <a:pt x="12884" y="48253"/>
                      <a:pt x="12409" y="48360"/>
                    </a:cubicBezTo>
                    <a:cubicBezTo>
                      <a:pt x="12454" y="44198"/>
                      <a:pt x="15631" y="42117"/>
                      <a:pt x="18806" y="42117"/>
                    </a:cubicBezTo>
                    <a:close/>
                    <a:moveTo>
                      <a:pt x="117967" y="48323"/>
                    </a:moveTo>
                    <a:cubicBezTo>
                      <a:pt x="118392" y="48323"/>
                      <a:pt x="118820" y="48362"/>
                      <a:pt x="119245" y="48441"/>
                    </a:cubicBezTo>
                    <a:cubicBezTo>
                      <a:pt x="118253" y="49621"/>
                      <a:pt x="117671" y="51114"/>
                      <a:pt x="117757" y="52706"/>
                    </a:cubicBezTo>
                    <a:lnTo>
                      <a:pt x="117757" y="52706"/>
                    </a:lnTo>
                    <a:cubicBezTo>
                      <a:pt x="116507" y="51403"/>
                      <a:pt x="114740" y="50573"/>
                      <a:pt x="112880" y="50573"/>
                    </a:cubicBezTo>
                    <a:cubicBezTo>
                      <a:pt x="112860" y="50573"/>
                      <a:pt x="112840" y="50573"/>
                      <a:pt x="112821" y="50574"/>
                    </a:cubicBezTo>
                    <a:cubicBezTo>
                      <a:pt x="114158" y="49126"/>
                      <a:pt x="116031" y="48323"/>
                      <a:pt x="117967" y="48323"/>
                    </a:cubicBezTo>
                    <a:close/>
                    <a:moveTo>
                      <a:pt x="130990" y="48323"/>
                    </a:moveTo>
                    <a:cubicBezTo>
                      <a:pt x="132925" y="48323"/>
                      <a:pt x="134799" y="49126"/>
                      <a:pt x="136136" y="50574"/>
                    </a:cubicBezTo>
                    <a:cubicBezTo>
                      <a:pt x="136116" y="50573"/>
                      <a:pt x="136096" y="50573"/>
                      <a:pt x="136077" y="50573"/>
                    </a:cubicBezTo>
                    <a:cubicBezTo>
                      <a:pt x="134208" y="50573"/>
                      <a:pt x="132440" y="51412"/>
                      <a:pt x="131199" y="52715"/>
                    </a:cubicBezTo>
                    <a:cubicBezTo>
                      <a:pt x="131279" y="51120"/>
                      <a:pt x="130697" y="49624"/>
                      <a:pt x="129711" y="48441"/>
                    </a:cubicBezTo>
                    <a:cubicBezTo>
                      <a:pt x="130137" y="48362"/>
                      <a:pt x="130565" y="48323"/>
                      <a:pt x="130990" y="48323"/>
                    </a:cubicBezTo>
                    <a:close/>
                    <a:moveTo>
                      <a:pt x="94437" y="48359"/>
                    </a:moveTo>
                    <a:cubicBezTo>
                      <a:pt x="94862" y="48359"/>
                      <a:pt x="95289" y="48398"/>
                      <a:pt x="95715" y="48477"/>
                    </a:cubicBezTo>
                    <a:cubicBezTo>
                      <a:pt x="94722" y="49666"/>
                      <a:pt x="94140" y="51168"/>
                      <a:pt x="94227" y="52750"/>
                    </a:cubicBezTo>
                    <a:lnTo>
                      <a:pt x="94227" y="52750"/>
                    </a:lnTo>
                    <a:cubicBezTo>
                      <a:pt x="92986" y="51447"/>
                      <a:pt x="91219" y="50618"/>
                      <a:pt x="89350" y="50618"/>
                    </a:cubicBezTo>
                    <a:cubicBezTo>
                      <a:pt x="89330" y="50618"/>
                      <a:pt x="89310" y="50618"/>
                      <a:pt x="89290" y="50618"/>
                    </a:cubicBezTo>
                    <a:cubicBezTo>
                      <a:pt x="89270" y="50618"/>
                      <a:pt x="89250" y="50618"/>
                      <a:pt x="89231" y="50618"/>
                    </a:cubicBezTo>
                    <a:cubicBezTo>
                      <a:pt x="87362" y="50618"/>
                      <a:pt x="85603" y="51448"/>
                      <a:pt x="84353" y="52751"/>
                    </a:cubicBezTo>
                    <a:cubicBezTo>
                      <a:pt x="84443" y="51165"/>
                      <a:pt x="83860" y="49660"/>
                      <a:pt x="82866" y="48477"/>
                    </a:cubicBezTo>
                    <a:cubicBezTo>
                      <a:pt x="83291" y="48398"/>
                      <a:pt x="83719" y="48359"/>
                      <a:pt x="84144" y="48359"/>
                    </a:cubicBezTo>
                    <a:cubicBezTo>
                      <a:pt x="86080" y="48359"/>
                      <a:pt x="87955" y="49162"/>
                      <a:pt x="89299" y="50609"/>
                    </a:cubicBezTo>
                    <a:cubicBezTo>
                      <a:pt x="90637" y="49162"/>
                      <a:pt x="92504" y="48359"/>
                      <a:pt x="94437" y="48359"/>
                    </a:cubicBezTo>
                    <a:close/>
                    <a:moveTo>
                      <a:pt x="47485" y="48520"/>
                    </a:moveTo>
                    <a:cubicBezTo>
                      <a:pt x="47909" y="48520"/>
                      <a:pt x="48337" y="48559"/>
                      <a:pt x="48762" y="48638"/>
                    </a:cubicBezTo>
                    <a:cubicBezTo>
                      <a:pt x="47767" y="49821"/>
                      <a:pt x="47185" y="51326"/>
                      <a:pt x="47275" y="52912"/>
                    </a:cubicBezTo>
                    <a:cubicBezTo>
                      <a:pt x="46025" y="51609"/>
                      <a:pt x="44257" y="50779"/>
                      <a:pt x="42397" y="50779"/>
                    </a:cubicBezTo>
                    <a:cubicBezTo>
                      <a:pt x="42377" y="50779"/>
                      <a:pt x="42357" y="50779"/>
                      <a:pt x="42337" y="50780"/>
                    </a:cubicBezTo>
                    <a:cubicBezTo>
                      <a:pt x="43675" y="49325"/>
                      <a:pt x="45549" y="48520"/>
                      <a:pt x="47485" y="48520"/>
                    </a:cubicBezTo>
                    <a:close/>
                    <a:moveTo>
                      <a:pt x="60501" y="48529"/>
                    </a:moveTo>
                    <a:cubicBezTo>
                      <a:pt x="62439" y="48529"/>
                      <a:pt x="64308" y="49332"/>
                      <a:pt x="65653" y="50780"/>
                    </a:cubicBezTo>
                    <a:cubicBezTo>
                      <a:pt x="65633" y="50779"/>
                      <a:pt x="65613" y="50779"/>
                      <a:pt x="65593" y="50779"/>
                    </a:cubicBezTo>
                    <a:cubicBezTo>
                      <a:pt x="63725" y="50779"/>
                      <a:pt x="61957" y="51618"/>
                      <a:pt x="60715" y="52921"/>
                    </a:cubicBezTo>
                    <a:cubicBezTo>
                      <a:pt x="60796" y="51326"/>
                      <a:pt x="60214" y="49830"/>
                      <a:pt x="59219" y="48647"/>
                    </a:cubicBezTo>
                    <a:cubicBezTo>
                      <a:pt x="59646" y="48568"/>
                      <a:pt x="60075" y="48529"/>
                      <a:pt x="60501" y="48529"/>
                    </a:cubicBezTo>
                    <a:close/>
                    <a:moveTo>
                      <a:pt x="107662" y="48316"/>
                    </a:moveTo>
                    <a:cubicBezTo>
                      <a:pt x="109596" y="48316"/>
                      <a:pt x="111472" y="49118"/>
                      <a:pt x="112821" y="50574"/>
                    </a:cubicBezTo>
                    <a:cubicBezTo>
                      <a:pt x="112802" y="50573"/>
                      <a:pt x="112783" y="50573"/>
                      <a:pt x="112765" y="50573"/>
                    </a:cubicBezTo>
                    <a:cubicBezTo>
                      <a:pt x="110778" y="50573"/>
                      <a:pt x="108902" y="51519"/>
                      <a:pt x="107650" y="52966"/>
                    </a:cubicBezTo>
                    <a:lnTo>
                      <a:pt x="107650" y="52966"/>
                    </a:lnTo>
                    <a:cubicBezTo>
                      <a:pt x="107803" y="51290"/>
                      <a:pt x="107211" y="49713"/>
                      <a:pt x="106172" y="48477"/>
                    </a:cubicBezTo>
                    <a:cubicBezTo>
                      <a:pt x="106667" y="48369"/>
                      <a:pt x="107167" y="48316"/>
                      <a:pt x="107662" y="48316"/>
                    </a:cubicBezTo>
                    <a:close/>
                    <a:moveTo>
                      <a:pt x="13659" y="48573"/>
                    </a:moveTo>
                    <a:cubicBezTo>
                      <a:pt x="15592" y="48573"/>
                      <a:pt x="17464" y="49371"/>
                      <a:pt x="18807" y="50824"/>
                    </a:cubicBezTo>
                    <a:cubicBezTo>
                      <a:pt x="18787" y="50824"/>
                      <a:pt x="18768" y="50824"/>
                      <a:pt x="18748" y="50824"/>
                    </a:cubicBezTo>
                    <a:cubicBezTo>
                      <a:pt x="16879" y="50824"/>
                      <a:pt x="15111" y="51663"/>
                      <a:pt x="13870" y="52966"/>
                    </a:cubicBezTo>
                    <a:cubicBezTo>
                      <a:pt x="13951" y="51371"/>
                      <a:pt x="13368" y="49875"/>
                      <a:pt x="12374" y="48692"/>
                    </a:cubicBezTo>
                    <a:cubicBezTo>
                      <a:pt x="12802" y="48612"/>
                      <a:pt x="13232" y="48573"/>
                      <a:pt x="13659" y="48573"/>
                    </a:cubicBezTo>
                    <a:close/>
                    <a:moveTo>
                      <a:pt x="23953" y="48574"/>
                    </a:moveTo>
                    <a:cubicBezTo>
                      <a:pt x="24378" y="48574"/>
                      <a:pt x="24806" y="48613"/>
                      <a:pt x="25232" y="48692"/>
                    </a:cubicBezTo>
                    <a:cubicBezTo>
                      <a:pt x="24237" y="49875"/>
                      <a:pt x="23655" y="51371"/>
                      <a:pt x="23744" y="52966"/>
                    </a:cubicBezTo>
                    <a:cubicBezTo>
                      <a:pt x="22494" y="51663"/>
                      <a:pt x="20726" y="50824"/>
                      <a:pt x="18866" y="50824"/>
                    </a:cubicBezTo>
                    <a:cubicBezTo>
                      <a:pt x="18846" y="50824"/>
                      <a:pt x="18827" y="50824"/>
                      <a:pt x="18807" y="50824"/>
                    </a:cubicBezTo>
                    <a:cubicBezTo>
                      <a:pt x="20144" y="49377"/>
                      <a:pt x="22018" y="48574"/>
                      <a:pt x="23953" y="48574"/>
                    </a:cubicBezTo>
                    <a:close/>
                    <a:moveTo>
                      <a:pt x="37179" y="48522"/>
                    </a:moveTo>
                    <a:cubicBezTo>
                      <a:pt x="39113" y="48522"/>
                      <a:pt x="40989" y="49325"/>
                      <a:pt x="42337" y="50780"/>
                    </a:cubicBezTo>
                    <a:cubicBezTo>
                      <a:pt x="42319" y="50779"/>
                      <a:pt x="42300" y="50779"/>
                      <a:pt x="42282" y="50779"/>
                    </a:cubicBezTo>
                    <a:cubicBezTo>
                      <a:pt x="40295" y="50779"/>
                      <a:pt x="38419" y="51725"/>
                      <a:pt x="37167" y="53172"/>
                    </a:cubicBezTo>
                    <a:cubicBezTo>
                      <a:pt x="37320" y="51496"/>
                      <a:pt x="36728" y="49910"/>
                      <a:pt x="35689" y="48683"/>
                    </a:cubicBezTo>
                    <a:cubicBezTo>
                      <a:pt x="36184" y="48575"/>
                      <a:pt x="36683" y="48522"/>
                      <a:pt x="37179" y="48522"/>
                    </a:cubicBezTo>
                    <a:close/>
                    <a:moveTo>
                      <a:pt x="124475" y="46470"/>
                    </a:moveTo>
                    <a:cubicBezTo>
                      <a:pt x="127650" y="46470"/>
                      <a:pt x="130827" y="48548"/>
                      <a:pt x="130867" y="52706"/>
                    </a:cubicBezTo>
                    <a:cubicBezTo>
                      <a:pt x="130388" y="52601"/>
                      <a:pt x="129906" y="52550"/>
                      <a:pt x="129426" y="52550"/>
                    </a:cubicBezTo>
                    <a:cubicBezTo>
                      <a:pt x="127574" y="52550"/>
                      <a:pt x="125776" y="53316"/>
                      <a:pt x="124487" y="54704"/>
                    </a:cubicBezTo>
                    <a:cubicBezTo>
                      <a:pt x="123206" y="53333"/>
                      <a:pt x="121414" y="52545"/>
                      <a:pt x="119532" y="52545"/>
                    </a:cubicBezTo>
                    <a:cubicBezTo>
                      <a:pt x="119048" y="52545"/>
                      <a:pt x="118564" y="52599"/>
                      <a:pt x="118089" y="52706"/>
                    </a:cubicBezTo>
                    <a:cubicBezTo>
                      <a:pt x="118125" y="48548"/>
                      <a:pt x="121299" y="46470"/>
                      <a:pt x="124475" y="46470"/>
                    </a:cubicBezTo>
                    <a:close/>
                    <a:moveTo>
                      <a:pt x="77635" y="46519"/>
                    </a:moveTo>
                    <a:cubicBezTo>
                      <a:pt x="80808" y="46519"/>
                      <a:pt x="83981" y="48596"/>
                      <a:pt x="84022" y="52751"/>
                    </a:cubicBezTo>
                    <a:lnTo>
                      <a:pt x="84031" y="52760"/>
                    </a:lnTo>
                    <a:cubicBezTo>
                      <a:pt x="83550" y="52655"/>
                      <a:pt x="83066" y="52604"/>
                      <a:pt x="82586" y="52604"/>
                    </a:cubicBezTo>
                    <a:cubicBezTo>
                      <a:pt x="80731" y="52604"/>
                      <a:pt x="78937" y="53370"/>
                      <a:pt x="77642" y="54758"/>
                    </a:cubicBezTo>
                    <a:cubicBezTo>
                      <a:pt x="76360" y="53378"/>
                      <a:pt x="74568" y="52599"/>
                      <a:pt x="72696" y="52599"/>
                    </a:cubicBezTo>
                    <a:cubicBezTo>
                      <a:pt x="72203" y="52599"/>
                      <a:pt x="71719" y="52652"/>
                      <a:pt x="71244" y="52760"/>
                    </a:cubicBezTo>
                    <a:cubicBezTo>
                      <a:pt x="71280" y="48600"/>
                      <a:pt x="74457" y="46519"/>
                      <a:pt x="77635" y="46519"/>
                    </a:cubicBezTo>
                    <a:close/>
                    <a:moveTo>
                      <a:pt x="100946" y="46509"/>
                    </a:moveTo>
                    <a:cubicBezTo>
                      <a:pt x="104122" y="46509"/>
                      <a:pt x="107296" y="48585"/>
                      <a:pt x="107337" y="52742"/>
                    </a:cubicBezTo>
                    <a:cubicBezTo>
                      <a:pt x="106865" y="52641"/>
                      <a:pt x="106389" y="52591"/>
                      <a:pt x="105917" y="52591"/>
                    </a:cubicBezTo>
                    <a:cubicBezTo>
                      <a:pt x="104050" y="52591"/>
                      <a:pt x="102242" y="53364"/>
                      <a:pt x="100948" y="54758"/>
                    </a:cubicBezTo>
                    <a:lnTo>
                      <a:pt x="100948" y="54749"/>
                    </a:lnTo>
                    <a:cubicBezTo>
                      <a:pt x="99667" y="53369"/>
                      <a:pt x="97875" y="52590"/>
                      <a:pt x="95993" y="52590"/>
                    </a:cubicBezTo>
                    <a:cubicBezTo>
                      <a:pt x="95509" y="52590"/>
                      <a:pt x="95025" y="52643"/>
                      <a:pt x="94550" y="52742"/>
                    </a:cubicBezTo>
                    <a:cubicBezTo>
                      <a:pt x="94591" y="48588"/>
                      <a:pt x="97769" y="46509"/>
                      <a:pt x="100946" y="46509"/>
                    </a:cubicBezTo>
                    <a:close/>
                    <a:moveTo>
                      <a:pt x="53993" y="46670"/>
                    </a:moveTo>
                    <a:cubicBezTo>
                      <a:pt x="57169" y="46670"/>
                      <a:pt x="60344" y="48747"/>
                      <a:pt x="60384" y="52903"/>
                    </a:cubicBezTo>
                    <a:cubicBezTo>
                      <a:pt x="59911" y="52801"/>
                      <a:pt x="59433" y="52752"/>
                      <a:pt x="58960" y="52752"/>
                    </a:cubicBezTo>
                    <a:cubicBezTo>
                      <a:pt x="57101" y="52752"/>
                      <a:pt x="55295" y="53518"/>
                      <a:pt x="53995" y="54910"/>
                    </a:cubicBezTo>
                    <a:cubicBezTo>
                      <a:pt x="52714" y="53531"/>
                      <a:pt x="50922" y="52751"/>
                      <a:pt x="49040" y="52751"/>
                    </a:cubicBezTo>
                    <a:cubicBezTo>
                      <a:pt x="48556" y="52751"/>
                      <a:pt x="48072" y="52805"/>
                      <a:pt x="47597" y="52903"/>
                    </a:cubicBezTo>
                    <a:cubicBezTo>
                      <a:pt x="47638" y="48749"/>
                      <a:pt x="50816" y="46670"/>
                      <a:pt x="53993" y="46670"/>
                    </a:cubicBezTo>
                    <a:close/>
                    <a:moveTo>
                      <a:pt x="7145" y="46712"/>
                    </a:moveTo>
                    <a:cubicBezTo>
                      <a:pt x="10322" y="46712"/>
                      <a:pt x="13498" y="48790"/>
                      <a:pt x="13538" y="52948"/>
                    </a:cubicBezTo>
                    <a:cubicBezTo>
                      <a:pt x="13065" y="52846"/>
                      <a:pt x="12588" y="52796"/>
                      <a:pt x="12114" y="52796"/>
                    </a:cubicBezTo>
                    <a:cubicBezTo>
                      <a:pt x="10255" y="52796"/>
                      <a:pt x="8451" y="53563"/>
                      <a:pt x="7159" y="54955"/>
                    </a:cubicBezTo>
                    <a:cubicBezTo>
                      <a:pt x="5884" y="53583"/>
                      <a:pt x="4097" y="52805"/>
                      <a:pt x="2226" y="52805"/>
                    </a:cubicBezTo>
                    <a:cubicBezTo>
                      <a:pt x="2216" y="52805"/>
                      <a:pt x="2205" y="52805"/>
                      <a:pt x="2194" y="52805"/>
                    </a:cubicBezTo>
                    <a:lnTo>
                      <a:pt x="2194" y="52796"/>
                    </a:lnTo>
                    <a:cubicBezTo>
                      <a:pt x="1711" y="52796"/>
                      <a:pt x="1227" y="52850"/>
                      <a:pt x="752" y="52948"/>
                    </a:cubicBezTo>
                    <a:cubicBezTo>
                      <a:pt x="792" y="48790"/>
                      <a:pt x="3969" y="46712"/>
                      <a:pt x="7145" y="46712"/>
                    </a:cubicBezTo>
                    <a:close/>
                    <a:moveTo>
                      <a:pt x="30465" y="46717"/>
                    </a:moveTo>
                    <a:cubicBezTo>
                      <a:pt x="33637" y="46717"/>
                      <a:pt x="36811" y="48795"/>
                      <a:pt x="36854" y="52953"/>
                    </a:cubicBezTo>
                    <a:lnTo>
                      <a:pt x="36854" y="52953"/>
                    </a:lnTo>
                    <a:cubicBezTo>
                      <a:pt x="36379" y="52851"/>
                      <a:pt x="35901" y="52801"/>
                      <a:pt x="35426" y="52801"/>
                    </a:cubicBezTo>
                    <a:cubicBezTo>
                      <a:pt x="33569" y="52801"/>
                      <a:pt x="31771" y="53567"/>
                      <a:pt x="30483" y="54955"/>
                    </a:cubicBezTo>
                    <a:cubicBezTo>
                      <a:pt x="29201" y="53584"/>
                      <a:pt x="27409" y="52796"/>
                      <a:pt x="25528" y="52796"/>
                    </a:cubicBezTo>
                    <a:cubicBezTo>
                      <a:pt x="25044" y="52796"/>
                      <a:pt x="24560" y="52850"/>
                      <a:pt x="24085" y="52957"/>
                    </a:cubicBezTo>
                    <a:cubicBezTo>
                      <a:pt x="24116" y="48798"/>
                      <a:pt x="27290" y="46717"/>
                      <a:pt x="30465" y="46717"/>
                    </a:cubicBezTo>
                    <a:close/>
                    <a:moveTo>
                      <a:pt x="107865" y="57160"/>
                    </a:moveTo>
                    <a:cubicBezTo>
                      <a:pt x="107867" y="57160"/>
                      <a:pt x="107868" y="57160"/>
                      <a:pt x="107870" y="57160"/>
                    </a:cubicBezTo>
                    <a:lnTo>
                      <a:pt x="107870" y="57160"/>
                    </a:lnTo>
                    <a:cubicBezTo>
                      <a:pt x="107871" y="57160"/>
                      <a:pt x="107873" y="57160"/>
                      <a:pt x="107874" y="57160"/>
                    </a:cubicBezTo>
                    <a:close/>
                    <a:moveTo>
                      <a:pt x="129607" y="52925"/>
                    </a:moveTo>
                    <a:cubicBezTo>
                      <a:pt x="130037" y="52925"/>
                      <a:pt x="130471" y="52965"/>
                      <a:pt x="130903" y="53047"/>
                    </a:cubicBezTo>
                    <a:cubicBezTo>
                      <a:pt x="129908" y="54229"/>
                      <a:pt x="129326" y="55726"/>
                      <a:pt x="129415" y="57321"/>
                    </a:cubicBezTo>
                    <a:cubicBezTo>
                      <a:pt x="128165" y="56009"/>
                      <a:pt x="126406" y="55179"/>
                      <a:pt x="124538" y="55179"/>
                    </a:cubicBezTo>
                    <a:cubicBezTo>
                      <a:pt x="124518" y="55179"/>
                      <a:pt x="124498" y="55179"/>
                      <a:pt x="124478" y="55179"/>
                    </a:cubicBezTo>
                    <a:cubicBezTo>
                      <a:pt x="124458" y="55179"/>
                      <a:pt x="124438" y="55179"/>
                      <a:pt x="124418" y="55179"/>
                    </a:cubicBezTo>
                    <a:cubicBezTo>
                      <a:pt x="122550" y="55179"/>
                      <a:pt x="120782" y="56009"/>
                      <a:pt x="119541" y="57321"/>
                    </a:cubicBezTo>
                    <a:cubicBezTo>
                      <a:pt x="119622" y="55726"/>
                      <a:pt x="119039" y="54220"/>
                      <a:pt x="118045" y="53047"/>
                    </a:cubicBezTo>
                    <a:cubicBezTo>
                      <a:pt x="118478" y="52965"/>
                      <a:pt x="118913" y="52925"/>
                      <a:pt x="119344" y="52925"/>
                    </a:cubicBezTo>
                    <a:cubicBezTo>
                      <a:pt x="121276" y="52925"/>
                      <a:pt x="123138" y="53727"/>
                      <a:pt x="124478" y="55170"/>
                    </a:cubicBezTo>
                    <a:cubicBezTo>
                      <a:pt x="125811" y="53727"/>
                      <a:pt x="127678" y="52925"/>
                      <a:pt x="129607" y="52925"/>
                    </a:cubicBezTo>
                    <a:close/>
                    <a:moveTo>
                      <a:pt x="82780" y="52965"/>
                    </a:moveTo>
                    <a:cubicBezTo>
                      <a:pt x="83204" y="52965"/>
                      <a:pt x="83632" y="53003"/>
                      <a:pt x="84057" y="53082"/>
                    </a:cubicBezTo>
                    <a:cubicBezTo>
                      <a:pt x="83538" y="53701"/>
                      <a:pt x="83135" y="54409"/>
                      <a:pt x="82875" y="55170"/>
                    </a:cubicBezTo>
                    <a:cubicBezTo>
                      <a:pt x="82634" y="55866"/>
                      <a:pt x="82526" y="56607"/>
                      <a:pt x="82569" y="57347"/>
                    </a:cubicBezTo>
                    <a:lnTo>
                      <a:pt x="82569" y="57347"/>
                    </a:lnTo>
                    <a:cubicBezTo>
                      <a:pt x="81328" y="56053"/>
                      <a:pt x="79569" y="55215"/>
                      <a:pt x="77701" y="55215"/>
                    </a:cubicBezTo>
                    <a:cubicBezTo>
                      <a:pt x="77681" y="55215"/>
                      <a:pt x="77661" y="55215"/>
                      <a:pt x="77642" y="55215"/>
                    </a:cubicBezTo>
                    <a:cubicBezTo>
                      <a:pt x="78979" y="53768"/>
                      <a:pt x="80847" y="52965"/>
                      <a:pt x="82780" y="52965"/>
                    </a:cubicBezTo>
                    <a:close/>
                    <a:moveTo>
                      <a:pt x="95802" y="52974"/>
                    </a:moveTo>
                    <a:cubicBezTo>
                      <a:pt x="97735" y="52974"/>
                      <a:pt x="99602" y="53775"/>
                      <a:pt x="100939" y="55215"/>
                    </a:cubicBezTo>
                    <a:cubicBezTo>
                      <a:pt x="100919" y="55215"/>
                      <a:pt x="100900" y="55215"/>
                      <a:pt x="100880" y="55215"/>
                    </a:cubicBezTo>
                    <a:cubicBezTo>
                      <a:pt x="99020" y="55215"/>
                      <a:pt x="97252" y="56053"/>
                      <a:pt x="96011" y="57357"/>
                    </a:cubicBezTo>
                    <a:cubicBezTo>
                      <a:pt x="96047" y="56622"/>
                      <a:pt x="95948" y="55878"/>
                      <a:pt x="95706" y="55179"/>
                    </a:cubicBezTo>
                    <a:lnTo>
                      <a:pt x="95706" y="55170"/>
                    </a:lnTo>
                    <a:cubicBezTo>
                      <a:pt x="95446" y="54409"/>
                      <a:pt x="95043" y="53701"/>
                      <a:pt x="94523" y="53091"/>
                    </a:cubicBezTo>
                    <a:cubicBezTo>
                      <a:pt x="94949" y="53012"/>
                      <a:pt x="95377" y="52974"/>
                      <a:pt x="95802" y="52974"/>
                    </a:cubicBezTo>
                    <a:close/>
                    <a:moveTo>
                      <a:pt x="60697" y="57357"/>
                    </a:moveTo>
                    <a:cubicBezTo>
                      <a:pt x="60700" y="57357"/>
                      <a:pt x="60703" y="57357"/>
                      <a:pt x="60706" y="57357"/>
                    </a:cubicBezTo>
                    <a:lnTo>
                      <a:pt x="60706" y="57357"/>
                    </a:lnTo>
                    <a:cubicBezTo>
                      <a:pt x="60709" y="57357"/>
                      <a:pt x="60712" y="57357"/>
                      <a:pt x="60715" y="57357"/>
                    </a:cubicBezTo>
                    <a:close/>
                    <a:moveTo>
                      <a:pt x="48839" y="53117"/>
                    </a:moveTo>
                    <a:cubicBezTo>
                      <a:pt x="50775" y="53117"/>
                      <a:pt x="52650" y="53921"/>
                      <a:pt x="53995" y="55376"/>
                    </a:cubicBezTo>
                    <a:lnTo>
                      <a:pt x="53995" y="55376"/>
                    </a:lnTo>
                    <a:cubicBezTo>
                      <a:pt x="53992" y="55376"/>
                      <a:pt x="53989" y="55376"/>
                      <a:pt x="53986" y="55376"/>
                    </a:cubicBezTo>
                    <a:cubicBezTo>
                      <a:pt x="53966" y="55376"/>
                      <a:pt x="53946" y="55376"/>
                      <a:pt x="53927" y="55376"/>
                    </a:cubicBezTo>
                    <a:cubicBezTo>
                      <a:pt x="52067" y="55376"/>
                      <a:pt x="50299" y="56206"/>
                      <a:pt x="49049" y="57509"/>
                    </a:cubicBezTo>
                    <a:cubicBezTo>
                      <a:pt x="49138" y="55923"/>
                      <a:pt x="48556" y="54418"/>
                      <a:pt x="47561" y="53235"/>
                    </a:cubicBezTo>
                    <a:cubicBezTo>
                      <a:pt x="47987" y="53156"/>
                      <a:pt x="48414" y="53117"/>
                      <a:pt x="48839" y="53117"/>
                    </a:cubicBezTo>
                    <a:close/>
                    <a:moveTo>
                      <a:pt x="59142" y="53117"/>
                    </a:moveTo>
                    <a:cubicBezTo>
                      <a:pt x="59567" y="53117"/>
                      <a:pt x="59994" y="53156"/>
                      <a:pt x="60420" y="53235"/>
                    </a:cubicBezTo>
                    <a:cubicBezTo>
                      <a:pt x="59425" y="54427"/>
                      <a:pt x="58843" y="55932"/>
                      <a:pt x="58932" y="57518"/>
                    </a:cubicBezTo>
                    <a:lnTo>
                      <a:pt x="58923" y="57509"/>
                    </a:lnTo>
                    <a:cubicBezTo>
                      <a:pt x="57682" y="56206"/>
                      <a:pt x="55914" y="55376"/>
                      <a:pt x="54046" y="55376"/>
                    </a:cubicBezTo>
                    <a:cubicBezTo>
                      <a:pt x="54029" y="55376"/>
                      <a:pt x="54012" y="55376"/>
                      <a:pt x="53995" y="55376"/>
                    </a:cubicBezTo>
                    <a:lnTo>
                      <a:pt x="53995" y="55376"/>
                    </a:lnTo>
                    <a:cubicBezTo>
                      <a:pt x="55333" y="53921"/>
                      <a:pt x="57206" y="53117"/>
                      <a:pt x="59142" y="53117"/>
                    </a:cubicBezTo>
                    <a:close/>
                    <a:moveTo>
                      <a:pt x="25317" y="53179"/>
                    </a:moveTo>
                    <a:cubicBezTo>
                      <a:pt x="27247" y="53179"/>
                      <a:pt x="29113" y="53976"/>
                      <a:pt x="30456" y="55421"/>
                    </a:cubicBezTo>
                    <a:cubicBezTo>
                      <a:pt x="30436" y="55421"/>
                      <a:pt x="30416" y="55421"/>
                      <a:pt x="30397" y="55421"/>
                    </a:cubicBezTo>
                    <a:cubicBezTo>
                      <a:pt x="28528" y="55421"/>
                      <a:pt x="26769" y="56259"/>
                      <a:pt x="25528" y="57554"/>
                    </a:cubicBezTo>
                    <a:cubicBezTo>
                      <a:pt x="25563" y="56819"/>
                      <a:pt x="25456" y="56075"/>
                      <a:pt x="25223" y="55376"/>
                    </a:cubicBezTo>
                    <a:lnTo>
                      <a:pt x="25223" y="55385"/>
                    </a:lnTo>
                    <a:cubicBezTo>
                      <a:pt x="24963" y="54624"/>
                      <a:pt x="24560" y="53916"/>
                      <a:pt x="24031" y="53298"/>
                    </a:cubicBezTo>
                    <a:cubicBezTo>
                      <a:pt x="24460" y="53218"/>
                      <a:pt x="24890" y="53179"/>
                      <a:pt x="25317" y="53179"/>
                    </a:cubicBezTo>
                    <a:close/>
                    <a:moveTo>
                      <a:pt x="12293" y="53188"/>
                    </a:moveTo>
                    <a:cubicBezTo>
                      <a:pt x="12719" y="53188"/>
                      <a:pt x="13147" y="53227"/>
                      <a:pt x="13574" y="53307"/>
                    </a:cubicBezTo>
                    <a:cubicBezTo>
                      <a:pt x="13055" y="53925"/>
                      <a:pt x="12651" y="54624"/>
                      <a:pt x="12391" y="55385"/>
                    </a:cubicBezTo>
                    <a:cubicBezTo>
                      <a:pt x="12150" y="56084"/>
                      <a:pt x="12051" y="56819"/>
                      <a:pt x="12087" y="57554"/>
                    </a:cubicBezTo>
                    <a:lnTo>
                      <a:pt x="12087" y="57572"/>
                    </a:lnTo>
                    <a:cubicBezTo>
                      <a:pt x="10845" y="56268"/>
                      <a:pt x="9086" y="55430"/>
                      <a:pt x="7218" y="55430"/>
                    </a:cubicBezTo>
                    <a:cubicBezTo>
                      <a:pt x="7198" y="55430"/>
                      <a:pt x="7178" y="55430"/>
                      <a:pt x="7159" y="55430"/>
                    </a:cubicBezTo>
                    <a:cubicBezTo>
                      <a:pt x="8501" y="53985"/>
                      <a:pt x="10367" y="53188"/>
                      <a:pt x="12293" y="53188"/>
                    </a:cubicBezTo>
                    <a:close/>
                    <a:moveTo>
                      <a:pt x="106098" y="52962"/>
                    </a:moveTo>
                    <a:cubicBezTo>
                      <a:pt x="106573" y="52962"/>
                      <a:pt x="107051" y="53010"/>
                      <a:pt x="107525" y="53109"/>
                    </a:cubicBezTo>
                    <a:cubicBezTo>
                      <a:pt x="106514" y="54361"/>
                      <a:pt x="105950" y="55943"/>
                      <a:pt x="106117" y="57615"/>
                    </a:cubicBezTo>
                    <a:lnTo>
                      <a:pt x="106117" y="57615"/>
                    </a:lnTo>
                    <a:cubicBezTo>
                      <a:pt x="104869" y="56153"/>
                      <a:pt x="102981" y="55206"/>
                      <a:pt x="100985" y="55206"/>
                    </a:cubicBezTo>
                    <a:cubicBezTo>
                      <a:pt x="100976" y="55206"/>
                      <a:pt x="100966" y="55206"/>
                      <a:pt x="100957" y="55206"/>
                    </a:cubicBezTo>
                    <a:cubicBezTo>
                      <a:pt x="102302" y="53761"/>
                      <a:pt x="104171" y="52962"/>
                      <a:pt x="106098" y="52962"/>
                    </a:cubicBezTo>
                    <a:close/>
                    <a:moveTo>
                      <a:pt x="70812" y="48526"/>
                    </a:moveTo>
                    <a:cubicBezTo>
                      <a:pt x="71289" y="48526"/>
                      <a:pt x="71770" y="48575"/>
                      <a:pt x="72248" y="48674"/>
                    </a:cubicBezTo>
                    <a:cubicBezTo>
                      <a:pt x="71271" y="49928"/>
                      <a:pt x="70742" y="51496"/>
                      <a:pt x="70939" y="53145"/>
                    </a:cubicBezTo>
                    <a:cubicBezTo>
                      <a:pt x="71447" y="53031"/>
                      <a:pt x="71960" y="52976"/>
                      <a:pt x="72468" y="52976"/>
                    </a:cubicBezTo>
                    <a:cubicBezTo>
                      <a:pt x="74401" y="52976"/>
                      <a:pt x="76276" y="53777"/>
                      <a:pt x="77624" y="55224"/>
                    </a:cubicBezTo>
                    <a:cubicBezTo>
                      <a:pt x="77606" y="55224"/>
                      <a:pt x="77587" y="55224"/>
                      <a:pt x="77569" y="55224"/>
                    </a:cubicBezTo>
                    <a:cubicBezTo>
                      <a:pt x="75520" y="55224"/>
                      <a:pt x="73598" y="56223"/>
                      <a:pt x="72355" y="57751"/>
                    </a:cubicBezTo>
                    <a:cubicBezTo>
                      <a:pt x="72694" y="54052"/>
                      <a:pt x="69407" y="50779"/>
                      <a:pt x="65713" y="50779"/>
                    </a:cubicBezTo>
                    <a:cubicBezTo>
                      <a:pt x="65693" y="50779"/>
                      <a:pt x="65673" y="50779"/>
                      <a:pt x="65653" y="50780"/>
                    </a:cubicBezTo>
                    <a:cubicBezTo>
                      <a:pt x="66997" y="49327"/>
                      <a:pt x="68873" y="48526"/>
                      <a:pt x="70812" y="48526"/>
                    </a:cubicBezTo>
                    <a:close/>
                    <a:moveTo>
                      <a:pt x="35611" y="53168"/>
                    </a:moveTo>
                    <a:cubicBezTo>
                      <a:pt x="36086" y="53168"/>
                      <a:pt x="36566" y="53216"/>
                      <a:pt x="37042" y="53315"/>
                    </a:cubicBezTo>
                    <a:cubicBezTo>
                      <a:pt x="36031" y="54567"/>
                      <a:pt x="35458" y="56149"/>
                      <a:pt x="35634" y="57812"/>
                    </a:cubicBezTo>
                    <a:lnTo>
                      <a:pt x="35634" y="57812"/>
                    </a:lnTo>
                    <a:cubicBezTo>
                      <a:pt x="34382" y="56357"/>
                      <a:pt x="32515" y="55412"/>
                      <a:pt x="30530" y="55412"/>
                    </a:cubicBezTo>
                    <a:cubicBezTo>
                      <a:pt x="30511" y="55412"/>
                      <a:pt x="30492" y="55412"/>
                      <a:pt x="30474" y="55412"/>
                    </a:cubicBezTo>
                    <a:cubicBezTo>
                      <a:pt x="31811" y="53967"/>
                      <a:pt x="33679" y="53168"/>
                      <a:pt x="35611" y="53168"/>
                    </a:cubicBezTo>
                    <a:close/>
                    <a:moveTo>
                      <a:pt x="112818" y="51075"/>
                    </a:moveTo>
                    <a:cubicBezTo>
                      <a:pt x="115995" y="51075"/>
                      <a:pt x="119174" y="53154"/>
                      <a:pt x="119218" y="57312"/>
                    </a:cubicBezTo>
                    <a:cubicBezTo>
                      <a:pt x="118743" y="57210"/>
                      <a:pt x="118265" y="57160"/>
                      <a:pt x="117790" y="57160"/>
                    </a:cubicBezTo>
                    <a:cubicBezTo>
                      <a:pt x="115926" y="57160"/>
                      <a:pt x="114120" y="57927"/>
                      <a:pt x="112821" y="59319"/>
                    </a:cubicBezTo>
                    <a:cubicBezTo>
                      <a:pt x="111549" y="57940"/>
                      <a:pt x="109750" y="57161"/>
                      <a:pt x="107870" y="57160"/>
                    </a:cubicBezTo>
                    <a:lnTo>
                      <a:pt x="107870" y="57160"/>
                    </a:lnTo>
                    <a:cubicBezTo>
                      <a:pt x="107388" y="57160"/>
                      <a:pt x="106905" y="57214"/>
                      <a:pt x="106432" y="57312"/>
                    </a:cubicBezTo>
                    <a:cubicBezTo>
                      <a:pt x="106468" y="53154"/>
                      <a:pt x="109642" y="51075"/>
                      <a:pt x="112818" y="51075"/>
                    </a:cubicBezTo>
                    <a:close/>
                    <a:moveTo>
                      <a:pt x="136134" y="51090"/>
                    </a:moveTo>
                    <a:cubicBezTo>
                      <a:pt x="139310" y="51090"/>
                      <a:pt x="142484" y="53169"/>
                      <a:pt x="142525" y="57330"/>
                    </a:cubicBezTo>
                    <a:cubicBezTo>
                      <a:pt x="142043" y="57224"/>
                      <a:pt x="141557" y="57173"/>
                      <a:pt x="141075" y="57173"/>
                    </a:cubicBezTo>
                    <a:cubicBezTo>
                      <a:pt x="139225" y="57173"/>
                      <a:pt x="137430" y="57933"/>
                      <a:pt x="136136" y="59319"/>
                    </a:cubicBezTo>
                    <a:lnTo>
                      <a:pt x="136136" y="59328"/>
                    </a:lnTo>
                    <a:cubicBezTo>
                      <a:pt x="134854" y="57957"/>
                      <a:pt x="133062" y="57168"/>
                      <a:pt x="131181" y="57168"/>
                    </a:cubicBezTo>
                    <a:cubicBezTo>
                      <a:pt x="130697" y="57168"/>
                      <a:pt x="130213" y="57222"/>
                      <a:pt x="129738" y="57330"/>
                    </a:cubicBezTo>
                    <a:cubicBezTo>
                      <a:pt x="129778" y="53171"/>
                      <a:pt x="132957" y="51090"/>
                      <a:pt x="136134" y="51090"/>
                    </a:cubicBezTo>
                    <a:close/>
                    <a:moveTo>
                      <a:pt x="89294" y="51126"/>
                    </a:moveTo>
                    <a:cubicBezTo>
                      <a:pt x="91873" y="51126"/>
                      <a:pt x="94452" y="52497"/>
                      <a:pt x="95348" y="55242"/>
                    </a:cubicBezTo>
                    <a:cubicBezTo>
                      <a:pt x="95572" y="55923"/>
                      <a:pt x="95679" y="56631"/>
                      <a:pt x="95688" y="57348"/>
                    </a:cubicBezTo>
                    <a:cubicBezTo>
                      <a:pt x="95215" y="57246"/>
                      <a:pt x="94738" y="57196"/>
                      <a:pt x="94264" y="57196"/>
                    </a:cubicBezTo>
                    <a:cubicBezTo>
                      <a:pt x="92405" y="57196"/>
                      <a:pt x="90599" y="57962"/>
                      <a:pt x="89299" y="59355"/>
                    </a:cubicBezTo>
                    <a:cubicBezTo>
                      <a:pt x="88027" y="57975"/>
                      <a:pt x="86226" y="57195"/>
                      <a:pt x="84353" y="57195"/>
                    </a:cubicBezTo>
                    <a:cubicBezTo>
                      <a:pt x="83860" y="57195"/>
                      <a:pt x="83376" y="57249"/>
                      <a:pt x="82910" y="57348"/>
                    </a:cubicBezTo>
                    <a:cubicBezTo>
                      <a:pt x="82902" y="56631"/>
                      <a:pt x="83009" y="55923"/>
                      <a:pt x="83224" y="55242"/>
                    </a:cubicBezTo>
                    <a:lnTo>
                      <a:pt x="83233" y="55242"/>
                    </a:lnTo>
                    <a:cubicBezTo>
                      <a:pt x="84129" y="52499"/>
                      <a:pt x="86712" y="51126"/>
                      <a:pt x="89294" y="51126"/>
                    </a:cubicBezTo>
                    <a:close/>
                    <a:moveTo>
                      <a:pt x="42335" y="51276"/>
                    </a:moveTo>
                    <a:cubicBezTo>
                      <a:pt x="45511" y="51276"/>
                      <a:pt x="48686" y="53352"/>
                      <a:pt x="48726" y="57509"/>
                    </a:cubicBezTo>
                    <a:cubicBezTo>
                      <a:pt x="48253" y="57407"/>
                      <a:pt x="47776" y="57357"/>
                      <a:pt x="47302" y="57357"/>
                    </a:cubicBezTo>
                    <a:cubicBezTo>
                      <a:pt x="45443" y="57357"/>
                      <a:pt x="43639" y="58124"/>
                      <a:pt x="42346" y="59516"/>
                    </a:cubicBezTo>
                    <a:cubicBezTo>
                      <a:pt x="41065" y="58136"/>
                      <a:pt x="39264" y="57357"/>
                      <a:pt x="37382" y="57357"/>
                    </a:cubicBezTo>
                    <a:cubicBezTo>
                      <a:pt x="36898" y="57357"/>
                      <a:pt x="36415" y="57410"/>
                      <a:pt x="35940" y="57509"/>
                    </a:cubicBezTo>
                    <a:cubicBezTo>
                      <a:pt x="35980" y="53355"/>
                      <a:pt x="39158" y="51276"/>
                      <a:pt x="42335" y="51276"/>
                    </a:cubicBezTo>
                    <a:close/>
                    <a:moveTo>
                      <a:pt x="65660" y="51276"/>
                    </a:moveTo>
                    <a:cubicBezTo>
                      <a:pt x="68835" y="51276"/>
                      <a:pt x="72010" y="53352"/>
                      <a:pt x="72050" y="57509"/>
                    </a:cubicBezTo>
                    <a:cubicBezTo>
                      <a:pt x="71577" y="57407"/>
                      <a:pt x="71100" y="57357"/>
                      <a:pt x="70626" y="57357"/>
                    </a:cubicBezTo>
                    <a:cubicBezTo>
                      <a:pt x="68767" y="57357"/>
                      <a:pt x="66961" y="58124"/>
                      <a:pt x="65662" y="59516"/>
                    </a:cubicBezTo>
                    <a:cubicBezTo>
                      <a:pt x="64382" y="58138"/>
                      <a:pt x="62585" y="57359"/>
                      <a:pt x="60706" y="57357"/>
                    </a:cubicBezTo>
                    <a:lnTo>
                      <a:pt x="60706" y="57357"/>
                    </a:lnTo>
                    <a:cubicBezTo>
                      <a:pt x="60217" y="57357"/>
                      <a:pt x="59736" y="57411"/>
                      <a:pt x="59264" y="57509"/>
                    </a:cubicBezTo>
                    <a:cubicBezTo>
                      <a:pt x="59304" y="53355"/>
                      <a:pt x="62482" y="51276"/>
                      <a:pt x="65660" y="51276"/>
                    </a:cubicBezTo>
                    <a:close/>
                    <a:moveTo>
                      <a:pt x="18806" y="51334"/>
                    </a:moveTo>
                    <a:cubicBezTo>
                      <a:pt x="21388" y="51334"/>
                      <a:pt x="23969" y="52707"/>
                      <a:pt x="24864" y="55457"/>
                    </a:cubicBezTo>
                    <a:cubicBezTo>
                      <a:pt x="25079" y="56138"/>
                      <a:pt x="25196" y="56846"/>
                      <a:pt x="25205" y="57563"/>
                    </a:cubicBezTo>
                    <a:cubicBezTo>
                      <a:pt x="24724" y="57458"/>
                      <a:pt x="24240" y="57407"/>
                      <a:pt x="23760" y="57407"/>
                    </a:cubicBezTo>
                    <a:cubicBezTo>
                      <a:pt x="21902" y="57407"/>
                      <a:pt x="20103" y="58173"/>
                      <a:pt x="18807" y="59561"/>
                    </a:cubicBezTo>
                    <a:cubicBezTo>
                      <a:pt x="17535" y="58190"/>
                      <a:pt x="15734" y="57401"/>
                      <a:pt x="13861" y="57401"/>
                    </a:cubicBezTo>
                    <a:cubicBezTo>
                      <a:pt x="13377" y="57401"/>
                      <a:pt x="12884" y="57455"/>
                      <a:pt x="12418" y="57563"/>
                    </a:cubicBezTo>
                    <a:cubicBezTo>
                      <a:pt x="12418" y="56837"/>
                      <a:pt x="12526" y="56129"/>
                      <a:pt x="12741" y="55448"/>
                    </a:cubicBezTo>
                    <a:lnTo>
                      <a:pt x="12741" y="55457"/>
                    </a:lnTo>
                    <a:cubicBezTo>
                      <a:pt x="13637" y="52710"/>
                      <a:pt x="16222" y="51334"/>
                      <a:pt x="18806" y="51334"/>
                    </a:cubicBezTo>
                    <a:close/>
                    <a:moveTo>
                      <a:pt x="117967" y="57526"/>
                    </a:moveTo>
                    <a:cubicBezTo>
                      <a:pt x="118391" y="57526"/>
                      <a:pt x="118819" y="57564"/>
                      <a:pt x="119245" y="57643"/>
                    </a:cubicBezTo>
                    <a:cubicBezTo>
                      <a:pt x="118726" y="58253"/>
                      <a:pt x="118322" y="58961"/>
                      <a:pt x="118063" y="59722"/>
                    </a:cubicBezTo>
                    <a:cubicBezTo>
                      <a:pt x="117821" y="60430"/>
                      <a:pt x="117713" y="61165"/>
                      <a:pt x="117758" y="61909"/>
                    </a:cubicBezTo>
                    <a:cubicBezTo>
                      <a:pt x="116510" y="60598"/>
                      <a:pt x="114739" y="59767"/>
                      <a:pt x="112860" y="59767"/>
                    </a:cubicBezTo>
                    <a:cubicBezTo>
                      <a:pt x="112850" y="59767"/>
                      <a:pt x="112840" y="59767"/>
                      <a:pt x="112830" y="59767"/>
                    </a:cubicBezTo>
                    <a:cubicBezTo>
                      <a:pt x="114167" y="58327"/>
                      <a:pt x="116034" y="57526"/>
                      <a:pt x="117967" y="57526"/>
                    </a:cubicBezTo>
                    <a:close/>
                    <a:moveTo>
                      <a:pt x="130990" y="57535"/>
                    </a:moveTo>
                    <a:cubicBezTo>
                      <a:pt x="132923" y="57535"/>
                      <a:pt x="134790" y="58336"/>
                      <a:pt x="136127" y="59776"/>
                    </a:cubicBezTo>
                    <a:cubicBezTo>
                      <a:pt x="136117" y="59776"/>
                      <a:pt x="136107" y="59776"/>
                      <a:pt x="136097" y="59776"/>
                    </a:cubicBezTo>
                    <a:cubicBezTo>
                      <a:pt x="134226" y="59776"/>
                      <a:pt x="132446" y="60607"/>
                      <a:pt x="131199" y="61918"/>
                    </a:cubicBezTo>
                    <a:cubicBezTo>
                      <a:pt x="131234" y="61183"/>
                      <a:pt x="131136" y="60439"/>
                      <a:pt x="130894" y="59731"/>
                    </a:cubicBezTo>
                    <a:cubicBezTo>
                      <a:pt x="130634" y="58970"/>
                      <a:pt x="130231" y="58271"/>
                      <a:pt x="129711" y="57652"/>
                    </a:cubicBezTo>
                    <a:cubicBezTo>
                      <a:pt x="130137" y="57573"/>
                      <a:pt x="130565" y="57535"/>
                      <a:pt x="130990" y="57535"/>
                    </a:cubicBezTo>
                    <a:close/>
                    <a:moveTo>
                      <a:pt x="84143" y="57571"/>
                    </a:moveTo>
                    <a:cubicBezTo>
                      <a:pt x="86075" y="57571"/>
                      <a:pt x="87945" y="58371"/>
                      <a:pt x="89282" y="59821"/>
                    </a:cubicBezTo>
                    <a:lnTo>
                      <a:pt x="89282" y="59821"/>
                    </a:lnTo>
                    <a:cubicBezTo>
                      <a:pt x="89265" y="59821"/>
                      <a:pt x="89248" y="59821"/>
                      <a:pt x="89231" y="59821"/>
                    </a:cubicBezTo>
                    <a:cubicBezTo>
                      <a:pt x="87362" y="59821"/>
                      <a:pt x="85595" y="60659"/>
                      <a:pt x="84353" y="61962"/>
                    </a:cubicBezTo>
                    <a:cubicBezTo>
                      <a:pt x="84434" y="60367"/>
                      <a:pt x="83851" y="58871"/>
                      <a:pt x="82866" y="57688"/>
                    </a:cubicBezTo>
                    <a:cubicBezTo>
                      <a:pt x="83291" y="57609"/>
                      <a:pt x="83719" y="57571"/>
                      <a:pt x="84143" y="57571"/>
                    </a:cubicBezTo>
                    <a:close/>
                    <a:moveTo>
                      <a:pt x="94437" y="57571"/>
                    </a:moveTo>
                    <a:cubicBezTo>
                      <a:pt x="94862" y="57571"/>
                      <a:pt x="95290" y="57609"/>
                      <a:pt x="95715" y="57688"/>
                    </a:cubicBezTo>
                    <a:cubicBezTo>
                      <a:pt x="94720" y="58871"/>
                      <a:pt x="94138" y="60367"/>
                      <a:pt x="94228" y="61962"/>
                    </a:cubicBezTo>
                    <a:cubicBezTo>
                      <a:pt x="92977" y="60659"/>
                      <a:pt x="91218" y="59821"/>
                      <a:pt x="89350" y="59821"/>
                    </a:cubicBezTo>
                    <a:cubicBezTo>
                      <a:pt x="89333" y="59821"/>
                      <a:pt x="89316" y="59821"/>
                      <a:pt x="89299" y="59821"/>
                    </a:cubicBezTo>
                    <a:lnTo>
                      <a:pt x="89299" y="59821"/>
                    </a:lnTo>
                    <a:cubicBezTo>
                      <a:pt x="90636" y="58371"/>
                      <a:pt x="92506" y="57571"/>
                      <a:pt x="94437" y="57571"/>
                    </a:cubicBezTo>
                    <a:close/>
                    <a:moveTo>
                      <a:pt x="47495" y="57735"/>
                    </a:moveTo>
                    <a:cubicBezTo>
                      <a:pt x="47916" y="57735"/>
                      <a:pt x="48340" y="57773"/>
                      <a:pt x="48762" y="57849"/>
                    </a:cubicBezTo>
                    <a:cubicBezTo>
                      <a:pt x="48242" y="58468"/>
                      <a:pt x="47839" y="59176"/>
                      <a:pt x="47579" y="59937"/>
                    </a:cubicBezTo>
                    <a:cubicBezTo>
                      <a:pt x="47337" y="60636"/>
                      <a:pt x="47230" y="61371"/>
                      <a:pt x="47275" y="62115"/>
                    </a:cubicBezTo>
                    <a:lnTo>
                      <a:pt x="47275" y="62124"/>
                    </a:lnTo>
                    <a:cubicBezTo>
                      <a:pt x="46033" y="60820"/>
                      <a:pt x="44265" y="59982"/>
                      <a:pt x="42405" y="59982"/>
                    </a:cubicBezTo>
                    <a:cubicBezTo>
                      <a:pt x="42386" y="59982"/>
                      <a:pt x="42366" y="59982"/>
                      <a:pt x="42346" y="59982"/>
                    </a:cubicBezTo>
                    <a:cubicBezTo>
                      <a:pt x="43686" y="58532"/>
                      <a:pt x="45558" y="57735"/>
                      <a:pt x="47495" y="57735"/>
                    </a:cubicBezTo>
                    <a:close/>
                    <a:moveTo>
                      <a:pt x="60510" y="57740"/>
                    </a:moveTo>
                    <a:cubicBezTo>
                      <a:pt x="62438" y="57740"/>
                      <a:pt x="64308" y="58537"/>
                      <a:pt x="65644" y="59982"/>
                    </a:cubicBezTo>
                    <a:cubicBezTo>
                      <a:pt x="65624" y="59982"/>
                      <a:pt x="65604" y="59982"/>
                      <a:pt x="65585" y="59982"/>
                    </a:cubicBezTo>
                    <a:cubicBezTo>
                      <a:pt x="63725" y="59982"/>
                      <a:pt x="61957" y="60820"/>
                      <a:pt x="60715" y="62124"/>
                    </a:cubicBezTo>
                    <a:cubicBezTo>
                      <a:pt x="60751" y="61380"/>
                      <a:pt x="60653" y="60636"/>
                      <a:pt x="60411" y="59937"/>
                    </a:cubicBezTo>
                    <a:cubicBezTo>
                      <a:pt x="60151" y="59176"/>
                      <a:pt x="59748" y="58468"/>
                      <a:pt x="59228" y="57858"/>
                    </a:cubicBezTo>
                    <a:cubicBezTo>
                      <a:pt x="59655" y="57779"/>
                      <a:pt x="60084" y="57740"/>
                      <a:pt x="60510" y="57740"/>
                    </a:cubicBezTo>
                    <a:close/>
                    <a:moveTo>
                      <a:pt x="23936" y="57764"/>
                    </a:moveTo>
                    <a:cubicBezTo>
                      <a:pt x="24366" y="57764"/>
                      <a:pt x="24800" y="57804"/>
                      <a:pt x="25232" y="57885"/>
                    </a:cubicBezTo>
                    <a:cubicBezTo>
                      <a:pt x="24237" y="59059"/>
                      <a:pt x="23655" y="60565"/>
                      <a:pt x="23744" y="62151"/>
                    </a:cubicBezTo>
                    <a:cubicBezTo>
                      <a:pt x="22494" y="60847"/>
                      <a:pt x="20727" y="60018"/>
                      <a:pt x="18867" y="60018"/>
                    </a:cubicBezTo>
                    <a:cubicBezTo>
                      <a:pt x="18847" y="60018"/>
                      <a:pt x="18827" y="60018"/>
                      <a:pt x="18807" y="60018"/>
                    </a:cubicBezTo>
                    <a:cubicBezTo>
                      <a:pt x="18787" y="60018"/>
                      <a:pt x="18767" y="60018"/>
                      <a:pt x="18747" y="60018"/>
                    </a:cubicBezTo>
                    <a:cubicBezTo>
                      <a:pt x="16879" y="60018"/>
                      <a:pt x="15111" y="60847"/>
                      <a:pt x="13870" y="62151"/>
                    </a:cubicBezTo>
                    <a:cubicBezTo>
                      <a:pt x="13951" y="60573"/>
                      <a:pt x="13368" y="59068"/>
                      <a:pt x="12382" y="57885"/>
                    </a:cubicBezTo>
                    <a:lnTo>
                      <a:pt x="12374" y="57885"/>
                    </a:lnTo>
                    <a:cubicBezTo>
                      <a:pt x="12805" y="57804"/>
                      <a:pt x="13239" y="57764"/>
                      <a:pt x="13670" y="57764"/>
                    </a:cubicBezTo>
                    <a:cubicBezTo>
                      <a:pt x="15599" y="57764"/>
                      <a:pt x="17467" y="58566"/>
                      <a:pt x="18807" y="60009"/>
                    </a:cubicBezTo>
                    <a:cubicBezTo>
                      <a:pt x="20140" y="58566"/>
                      <a:pt x="22007" y="57764"/>
                      <a:pt x="23936" y="57764"/>
                    </a:cubicBezTo>
                    <a:close/>
                    <a:moveTo>
                      <a:pt x="107668" y="57528"/>
                    </a:moveTo>
                    <a:cubicBezTo>
                      <a:pt x="109594" y="57528"/>
                      <a:pt x="111464" y="58327"/>
                      <a:pt x="112812" y="59767"/>
                    </a:cubicBezTo>
                    <a:cubicBezTo>
                      <a:pt x="112793" y="59767"/>
                      <a:pt x="112774" y="59767"/>
                      <a:pt x="112756" y="59767"/>
                    </a:cubicBezTo>
                    <a:cubicBezTo>
                      <a:pt x="110769" y="59767"/>
                      <a:pt x="108902" y="60712"/>
                      <a:pt x="107650" y="62159"/>
                    </a:cubicBezTo>
                    <a:lnTo>
                      <a:pt x="107650" y="62159"/>
                    </a:lnTo>
                    <a:cubicBezTo>
                      <a:pt x="107803" y="60502"/>
                      <a:pt x="107211" y="58925"/>
                      <a:pt x="106181" y="57688"/>
                    </a:cubicBezTo>
                    <a:cubicBezTo>
                      <a:pt x="106675" y="57580"/>
                      <a:pt x="107173" y="57528"/>
                      <a:pt x="107668" y="57528"/>
                    </a:cubicBezTo>
                    <a:close/>
                    <a:moveTo>
                      <a:pt x="37187" y="57724"/>
                    </a:moveTo>
                    <a:cubicBezTo>
                      <a:pt x="39116" y="57724"/>
                      <a:pt x="40983" y="58519"/>
                      <a:pt x="42328" y="59964"/>
                    </a:cubicBezTo>
                    <a:cubicBezTo>
                      <a:pt x="42310" y="59964"/>
                      <a:pt x="42291" y="59964"/>
                      <a:pt x="42273" y="59964"/>
                    </a:cubicBezTo>
                    <a:cubicBezTo>
                      <a:pt x="40286" y="59964"/>
                      <a:pt x="38419" y="60910"/>
                      <a:pt x="37167" y="62366"/>
                    </a:cubicBezTo>
                    <a:cubicBezTo>
                      <a:pt x="37320" y="60699"/>
                      <a:pt x="36728" y="59122"/>
                      <a:pt x="35698" y="57894"/>
                    </a:cubicBezTo>
                    <a:lnTo>
                      <a:pt x="35689" y="57885"/>
                    </a:lnTo>
                    <a:cubicBezTo>
                      <a:pt x="36187" y="57777"/>
                      <a:pt x="36689" y="57724"/>
                      <a:pt x="37187" y="57724"/>
                    </a:cubicBezTo>
                    <a:close/>
                    <a:moveTo>
                      <a:pt x="124486" y="55678"/>
                    </a:moveTo>
                    <a:cubicBezTo>
                      <a:pt x="127068" y="55678"/>
                      <a:pt x="129649" y="57049"/>
                      <a:pt x="130544" y="59794"/>
                    </a:cubicBezTo>
                    <a:cubicBezTo>
                      <a:pt x="130760" y="60475"/>
                      <a:pt x="130876" y="61183"/>
                      <a:pt x="130876" y="61900"/>
                    </a:cubicBezTo>
                    <a:cubicBezTo>
                      <a:pt x="130403" y="61798"/>
                      <a:pt x="129926" y="61748"/>
                      <a:pt x="129452" y="61748"/>
                    </a:cubicBezTo>
                    <a:cubicBezTo>
                      <a:pt x="127593" y="61748"/>
                      <a:pt x="125787" y="62514"/>
                      <a:pt x="124487" y="63907"/>
                    </a:cubicBezTo>
                    <a:cubicBezTo>
                      <a:pt x="123215" y="62527"/>
                      <a:pt x="121414" y="61747"/>
                      <a:pt x="119541" y="61747"/>
                    </a:cubicBezTo>
                    <a:cubicBezTo>
                      <a:pt x="119048" y="61747"/>
                      <a:pt x="118564" y="61801"/>
                      <a:pt x="118080" y="61909"/>
                    </a:cubicBezTo>
                    <a:cubicBezTo>
                      <a:pt x="118080" y="61192"/>
                      <a:pt x="118197" y="60484"/>
                      <a:pt x="118412" y="59803"/>
                    </a:cubicBezTo>
                    <a:lnTo>
                      <a:pt x="118421" y="59794"/>
                    </a:lnTo>
                    <a:cubicBezTo>
                      <a:pt x="119317" y="57051"/>
                      <a:pt x="121902" y="55678"/>
                      <a:pt x="124486" y="55678"/>
                    </a:cubicBezTo>
                    <a:close/>
                    <a:moveTo>
                      <a:pt x="77628" y="55717"/>
                    </a:moveTo>
                    <a:cubicBezTo>
                      <a:pt x="80804" y="55717"/>
                      <a:pt x="83980" y="57795"/>
                      <a:pt x="84022" y="61951"/>
                    </a:cubicBezTo>
                    <a:lnTo>
                      <a:pt x="84022" y="61951"/>
                    </a:lnTo>
                    <a:cubicBezTo>
                      <a:pt x="83546" y="61848"/>
                      <a:pt x="83066" y="61797"/>
                      <a:pt x="82590" y="61797"/>
                    </a:cubicBezTo>
                    <a:cubicBezTo>
                      <a:pt x="80737" y="61797"/>
                      <a:pt x="78939" y="62563"/>
                      <a:pt x="77651" y="63952"/>
                    </a:cubicBezTo>
                    <a:cubicBezTo>
                      <a:pt x="76377" y="62579"/>
                      <a:pt x="74589" y="61801"/>
                      <a:pt x="72710" y="61801"/>
                    </a:cubicBezTo>
                    <a:cubicBezTo>
                      <a:pt x="72699" y="61801"/>
                      <a:pt x="72688" y="61801"/>
                      <a:pt x="72678" y="61801"/>
                    </a:cubicBezTo>
                    <a:cubicBezTo>
                      <a:pt x="72194" y="61801"/>
                      <a:pt x="71710" y="61846"/>
                      <a:pt x="71235" y="61953"/>
                    </a:cubicBezTo>
                    <a:cubicBezTo>
                      <a:pt x="71275" y="57796"/>
                      <a:pt x="74452" y="55717"/>
                      <a:pt x="77628" y="55717"/>
                    </a:cubicBezTo>
                    <a:close/>
                    <a:moveTo>
                      <a:pt x="100943" y="55717"/>
                    </a:moveTo>
                    <a:cubicBezTo>
                      <a:pt x="104119" y="55717"/>
                      <a:pt x="107295" y="57795"/>
                      <a:pt x="107337" y="61951"/>
                    </a:cubicBezTo>
                    <a:lnTo>
                      <a:pt x="107337" y="61951"/>
                    </a:lnTo>
                    <a:cubicBezTo>
                      <a:pt x="106865" y="61851"/>
                      <a:pt x="106389" y="61802"/>
                      <a:pt x="105918" y="61802"/>
                    </a:cubicBezTo>
                    <a:cubicBezTo>
                      <a:pt x="104057" y="61802"/>
                      <a:pt x="102256" y="62568"/>
                      <a:pt x="100957" y="63961"/>
                    </a:cubicBezTo>
                    <a:cubicBezTo>
                      <a:pt x="99683" y="62588"/>
                      <a:pt x="97895" y="61801"/>
                      <a:pt x="96025" y="61801"/>
                    </a:cubicBezTo>
                    <a:cubicBezTo>
                      <a:pt x="96014" y="61801"/>
                      <a:pt x="96003" y="61801"/>
                      <a:pt x="95993" y="61801"/>
                    </a:cubicBezTo>
                    <a:cubicBezTo>
                      <a:pt x="95509" y="61801"/>
                      <a:pt x="95025" y="61846"/>
                      <a:pt x="94550" y="61953"/>
                    </a:cubicBezTo>
                    <a:cubicBezTo>
                      <a:pt x="94590" y="57796"/>
                      <a:pt x="97767" y="55717"/>
                      <a:pt x="100943" y="55717"/>
                    </a:cubicBezTo>
                    <a:close/>
                    <a:moveTo>
                      <a:pt x="54007" y="55884"/>
                    </a:moveTo>
                    <a:cubicBezTo>
                      <a:pt x="56587" y="55884"/>
                      <a:pt x="59166" y="57255"/>
                      <a:pt x="60061" y="60000"/>
                    </a:cubicBezTo>
                    <a:cubicBezTo>
                      <a:pt x="60285" y="60681"/>
                      <a:pt x="60393" y="61389"/>
                      <a:pt x="60402" y="62106"/>
                    </a:cubicBezTo>
                    <a:cubicBezTo>
                      <a:pt x="59929" y="62004"/>
                      <a:pt x="59451" y="61954"/>
                      <a:pt x="58977" y="61954"/>
                    </a:cubicBezTo>
                    <a:cubicBezTo>
                      <a:pt x="57118" y="61954"/>
                      <a:pt x="55312" y="62720"/>
                      <a:pt x="54013" y="64113"/>
                    </a:cubicBezTo>
                    <a:cubicBezTo>
                      <a:pt x="52741" y="62733"/>
                      <a:pt x="50939" y="61953"/>
                      <a:pt x="49067" y="61953"/>
                    </a:cubicBezTo>
                    <a:cubicBezTo>
                      <a:pt x="48574" y="61953"/>
                      <a:pt x="48090" y="61998"/>
                      <a:pt x="47624" y="62106"/>
                    </a:cubicBezTo>
                    <a:cubicBezTo>
                      <a:pt x="47615" y="61389"/>
                      <a:pt x="47723" y="60681"/>
                      <a:pt x="47929" y="60009"/>
                    </a:cubicBezTo>
                    <a:lnTo>
                      <a:pt x="47947" y="60000"/>
                    </a:lnTo>
                    <a:cubicBezTo>
                      <a:pt x="48843" y="57257"/>
                      <a:pt x="51425" y="55884"/>
                      <a:pt x="54007" y="55884"/>
                    </a:cubicBezTo>
                    <a:close/>
                    <a:moveTo>
                      <a:pt x="7145" y="55914"/>
                    </a:moveTo>
                    <a:cubicBezTo>
                      <a:pt x="10322" y="55914"/>
                      <a:pt x="13498" y="57993"/>
                      <a:pt x="13538" y="62151"/>
                    </a:cubicBezTo>
                    <a:cubicBezTo>
                      <a:pt x="13063" y="62046"/>
                      <a:pt x="12582" y="61995"/>
                      <a:pt x="12105" y="61995"/>
                    </a:cubicBezTo>
                    <a:cubicBezTo>
                      <a:pt x="10247" y="61995"/>
                      <a:pt x="8440" y="62767"/>
                      <a:pt x="7150" y="64158"/>
                    </a:cubicBezTo>
                    <a:cubicBezTo>
                      <a:pt x="5875" y="62786"/>
                      <a:pt x="4096" y="61998"/>
                      <a:pt x="2226" y="61998"/>
                    </a:cubicBezTo>
                    <a:cubicBezTo>
                      <a:pt x="2216" y="61998"/>
                      <a:pt x="2205" y="61998"/>
                      <a:pt x="2194" y="61998"/>
                    </a:cubicBezTo>
                    <a:cubicBezTo>
                      <a:pt x="1711" y="61998"/>
                      <a:pt x="1227" y="62043"/>
                      <a:pt x="752" y="62151"/>
                    </a:cubicBezTo>
                    <a:cubicBezTo>
                      <a:pt x="792" y="57993"/>
                      <a:pt x="3969" y="55914"/>
                      <a:pt x="7145" y="55914"/>
                    </a:cubicBezTo>
                    <a:close/>
                    <a:moveTo>
                      <a:pt x="30465" y="55917"/>
                    </a:moveTo>
                    <a:cubicBezTo>
                      <a:pt x="33638" y="55917"/>
                      <a:pt x="36811" y="57993"/>
                      <a:pt x="36854" y="62147"/>
                    </a:cubicBezTo>
                    <a:lnTo>
                      <a:pt x="36854" y="62147"/>
                    </a:lnTo>
                    <a:cubicBezTo>
                      <a:pt x="36384" y="62047"/>
                      <a:pt x="35912" y="61999"/>
                      <a:pt x="35443" y="61999"/>
                    </a:cubicBezTo>
                    <a:cubicBezTo>
                      <a:pt x="33580" y="61999"/>
                      <a:pt x="31775" y="62765"/>
                      <a:pt x="30483" y="64158"/>
                    </a:cubicBezTo>
                    <a:cubicBezTo>
                      <a:pt x="29201" y="62778"/>
                      <a:pt x="27409" y="61998"/>
                      <a:pt x="25528" y="61998"/>
                    </a:cubicBezTo>
                    <a:cubicBezTo>
                      <a:pt x="25044" y="61998"/>
                      <a:pt x="24560" y="62052"/>
                      <a:pt x="24085" y="62151"/>
                    </a:cubicBezTo>
                    <a:cubicBezTo>
                      <a:pt x="24116" y="57996"/>
                      <a:pt x="27290" y="55917"/>
                      <a:pt x="30465" y="55917"/>
                    </a:cubicBezTo>
                    <a:close/>
                    <a:moveTo>
                      <a:pt x="119322" y="62140"/>
                    </a:moveTo>
                    <a:cubicBezTo>
                      <a:pt x="121256" y="62140"/>
                      <a:pt x="123125" y="62943"/>
                      <a:pt x="124469" y="64391"/>
                    </a:cubicBezTo>
                    <a:cubicBezTo>
                      <a:pt x="124450" y="64390"/>
                      <a:pt x="124430" y="64390"/>
                      <a:pt x="124410" y="64390"/>
                    </a:cubicBezTo>
                    <a:cubicBezTo>
                      <a:pt x="122541" y="64390"/>
                      <a:pt x="120773" y="65229"/>
                      <a:pt x="119532" y="66532"/>
                    </a:cubicBezTo>
                    <a:cubicBezTo>
                      <a:pt x="119613" y="64946"/>
                      <a:pt x="119030" y="63441"/>
                      <a:pt x="118045" y="62258"/>
                    </a:cubicBezTo>
                    <a:cubicBezTo>
                      <a:pt x="118470" y="62179"/>
                      <a:pt x="118898" y="62140"/>
                      <a:pt x="119322" y="62140"/>
                    </a:cubicBezTo>
                    <a:close/>
                    <a:moveTo>
                      <a:pt x="129616" y="62140"/>
                    </a:moveTo>
                    <a:cubicBezTo>
                      <a:pt x="130040" y="62140"/>
                      <a:pt x="130468" y="62179"/>
                      <a:pt x="130894" y="62258"/>
                    </a:cubicBezTo>
                    <a:cubicBezTo>
                      <a:pt x="129908" y="63423"/>
                      <a:pt x="129326" y="64928"/>
                      <a:pt x="129415" y="66523"/>
                    </a:cubicBezTo>
                    <a:lnTo>
                      <a:pt x="129406" y="66532"/>
                    </a:lnTo>
                    <a:cubicBezTo>
                      <a:pt x="128156" y="65229"/>
                      <a:pt x="126388" y="64390"/>
                      <a:pt x="124528" y="64390"/>
                    </a:cubicBezTo>
                    <a:cubicBezTo>
                      <a:pt x="124509" y="64390"/>
                      <a:pt x="124489" y="64390"/>
                      <a:pt x="124469" y="64391"/>
                    </a:cubicBezTo>
                    <a:cubicBezTo>
                      <a:pt x="125807" y="62943"/>
                      <a:pt x="127680" y="62140"/>
                      <a:pt x="129616" y="62140"/>
                    </a:cubicBezTo>
                    <a:close/>
                    <a:moveTo>
                      <a:pt x="95796" y="62176"/>
                    </a:moveTo>
                    <a:cubicBezTo>
                      <a:pt x="97737" y="62176"/>
                      <a:pt x="99610" y="62980"/>
                      <a:pt x="100948" y="64435"/>
                    </a:cubicBezTo>
                    <a:cubicBezTo>
                      <a:pt x="100928" y="64435"/>
                      <a:pt x="100908" y="64435"/>
                      <a:pt x="100888" y="64435"/>
                    </a:cubicBezTo>
                    <a:cubicBezTo>
                      <a:pt x="99020" y="64435"/>
                      <a:pt x="97252" y="65265"/>
                      <a:pt x="96011" y="66568"/>
                    </a:cubicBezTo>
                    <a:cubicBezTo>
                      <a:pt x="96091" y="64982"/>
                      <a:pt x="95509" y="63477"/>
                      <a:pt x="94514" y="62294"/>
                    </a:cubicBezTo>
                    <a:cubicBezTo>
                      <a:pt x="94941" y="62215"/>
                      <a:pt x="95370" y="62176"/>
                      <a:pt x="95796" y="62176"/>
                    </a:cubicBezTo>
                    <a:close/>
                    <a:moveTo>
                      <a:pt x="82771" y="62185"/>
                    </a:moveTo>
                    <a:cubicBezTo>
                      <a:pt x="83195" y="62185"/>
                      <a:pt x="83623" y="62224"/>
                      <a:pt x="84048" y="62303"/>
                    </a:cubicBezTo>
                    <a:cubicBezTo>
                      <a:pt x="83063" y="63477"/>
                      <a:pt x="82480" y="64991"/>
                      <a:pt x="82561" y="66577"/>
                    </a:cubicBezTo>
                    <a:cubicBezTo>
                      <a:pt x="81320" y="65274"/>
                      <a:pt x="79552" y="64435"/>
                      <a:pt x="77683" y="64435"/>
                    </a:cubicBezTo>
                    <a:cubicBezTo>
                      <a:pt x="77666" y="64435"/>
                      <a:pt x="77650" y="64435"/>
                      <a:pt x="77633" y="64435"/>
                    </a:cubicBezTo>
                    <a:lnTo>
                      <a:pt x="77633" y="64435"/>
                    </a:lnTo>
                    <a:cubicBezTo>
                      <a:pt x="78970" y="62988"/>
                      <a:pt x="80838" y="62185"/>
                      <a:pt x="82771" y="62185"/>
                    </a:cubicBezTo>
                    <a:close/>
                    <a:moveTo>
                      <a:pt x="59134" y="62337"/>
                    </a:moveTo>
                    <a:cubicBezTo>
                      <a:pt x="59561" y="62337"/>
                      <a:pt x="59992" y="62376"/>
                      <a:pt x="60420" y="62455"/>
                    </a:cubicBezTo>
                    <a:cubicBezTo>
                      <a:pt x="59427" y="63627"/>
                      <a:pt x="58845" y="65119"/>
                      <a:pt x="58932" y="66720"/>
                    </a:cubicBezTo>
                    <a:lnTo>
                      <a:pt x="58932" y="66720"/>
                    </a:lnTo>
                    <a:cubicBezTo>
                      <a:pt x="57682" y="65417"/>
                      <a:pt x="55914" y="64587"/>
                      <a:pt x="54055" y="64587"/>
                    </a:cubicBezTo>
                    <a:cubicBezTo>
                      <a:pt x="54035" y="64587"/>
                      <a:pt x="54015" y="64588"/>
                      <a:pt x="53995" y="64588"/>
                    </a:cubicBezTo>
                    <a:cubicBezTo>
                      <a:pt x="55331" y="63135"/>
                      <a:pt x="57201" y="62337"/>
                      <a:pt x="59134" y="62337"/>
                    </a:cubicBezTo>
                    <a:close/>
                    <a:moveTo>
                      <a:pt x="48861" y="62333"/>
                    </a:moveTo>
                    <a:cubicBezTo>
                      <a:pt x="50795" y="62333"/>
                      <a:pt x="52662" y="63137"/>
                      <a:pt x="53995" y="64588"/>
                    </a:cubicBezTo>
                    <a:cubicBezTo>
                      <a:pt x="53975" y="64588"/>
                      <a:pt x="53955" y="64587"/>
                      <a:pt x="53935" y="64587"/>
                    </a:cubicBezTo>
                    <a:cubicBezTo>
                      <a:pt x="52067" y="64587"/>
                      <a:pt x="50299" y="65417"/>
                      <a:pt x="49058" y="66720"/>
                    </a:cubicBezTo>
                    <a:cubicBezTo>
                      <a:pt x="49138" y="65134"/>
                      <a:pt x="48556" y="63629"/>
                      <a:pt x="47561" y="62455"/>
                    </a:cubicBezTo>
                    <a:cubicBezTo>
                      <a:pt x="47994" y="62373"/>
                      <a:pt x="48429" y="62333"/>
                      <a:pt x="48861" y="62333"/>
                    </a:cubicBezTo>
                    <a:close/>
                    <a:moveTo>
                      <a:pt x="106103" y="62174"/>
                    </a:moveTo>
                    <a:cubicBezTo>
                      <a:pt x="106576" y="62174"/>
                      <a:pt x="107052" y="62222"/>
                      <a:pt x="107525" y="62321"/>
                    </a:cubicBezTo>
                    <a:cubicBezTo>
                      <a:pt x="106512" y="63566"/>
                      <a:pt x="105939" y="65161"/>
                      <a:pt x="106127" y="66837"/>
                    </a:cubicBezTo>
                    <a:cubicBezTo>
                      <a:pt x="104872" y="65387"/>
                      <a:pt x="103007" y="64435"/>
                      <a:pt x="101030" y="64435"/>
                    </a:cubicBezTo>
                    <a:cubicBezTo>
                      <a:pt x="101003" y="64435"/>
                      <a:pt x="100975" y="64435"/>
                      <a:pt x="100948" y="64435"/>
                    </a:cubicBezTo>
                    <a:cubicBezTo>
                      <a:pt x="102295" y="62981"/>
                      <a:pt x="104168" y="62174"/>
                      <a:pt x="106103" y="62174"/>
                    </a:cubicBezTo>
                    <a:close/>
                    <a:moveTo>
                      <a:pt x="70807" y="57738"/>
                    </a:moveTo>
                    <a:cubicBezTo>
                      <a:pt x="71283" y="57738"/>
                      <a:pt x="71762" y="57786"/>
                      <a:pt x="72239" y="57885"/>
                    </a:cubicBezTo>
                    <a:cubicBezTo>
                      <a:pt x="71271" y="59131"/>
                      <a:pt x="70742" y="60708"/>
                      <a:pt x="70939" y="62348"/>
                    </a:cubicBezTo>
                    <a:cubicBezTo>
                      <a:pt x="71447" y="62234"/>
                      <a:pt x="71959" y="62178"/>
                      <a:pt x="72468" y="62178"/>
                    </a:cubicBezTo>
                    <a:cubicBezTo>
                      <a:pt x="74403" y="62178"/>
                      <a:pt x="76285" y="62981"/>
                      <a:pt x="77633" y="64435"/>
                    </a:cubicBezTo>
                    <a:lnTo>
                      <a:pt x="77633" y="64435"/>
                    </a:lnTo>
                    <a:cubicBezTo>
                      <a:pt x="77630" y="64435"/>
                      <a:pt x="77627" y="64435"/>
                      <a:pt x="77624" y="64435"/>
                    </a:cubicBezTo>
                    <a:cubicBezTo>
                      <a:pt x="77606" y="64435"/>
                      <a:pt x="77587" y="64435"/>
                      <a:pt x="77569" y="64435"/>
                    </a:cubicBezTo>
                    <a:cubicBezTo>
                      <a:pt x="75520" y="64435"/>
                      <a:pt x="73598" y="65435"/>
                      <a:pt x="72346" y="66962"/>
                    </a:cubicBezTo>
                    <a:cubicBezTo>
                      <a:pt x="72703" y="63259"/>
                      <a:pt x="69407" y="59973"/>
                      <a:pt x="65707" y="59973"/>
                    </a:cubicBezTo>
                    <a:cubicBezTo>
                      <a:pt x="65694" y="59973"/>
                      <a:pt x="65682" y="59973"/>
                      <a:pt x="65670" y="59973"/>
                    </a:cubicBezTo>
                    <a:lnTo>
                      <a:pt x="65670" y="59973"/>
                    </a:lnTo>
                    <a:cubicBezTo>
                      <a:pt x="67007" y="58533"/>
                      <a:pt x="68877" y="57738"/>
                      <a:pt x="70807" y="57738"/>
                    </a:cubicBezTo>
                    <a:close/>
                    <a:moveTo>
                      <a:pt x="35611" y="62370"/>
                    </a:moveTo>
                    <a:cubicBezTo>
                      <a:pt x="36087" y="62370"/>
                      <a:pt x="36566" y="62419"/>
                      <a:pt x="37042" y="62518"/>
                    </a:cubicBezTo>
                    <a:cubicBezTo>
                      <a:pt x="36029" y="63763"/>
                      <a:pt x="35456" y="65358"/>
                      <a:pt x="35644" y="67034"/>
                    </a:cubicBezTo>
                    <a:cubicBezTo>
                      <a:pt x="34383" y="65578"/>
                      <a:pt x="32507" y="64632"/>
                      <a:pt x="30521" y="64632"/>
                    </a:cubicBezTo>
                    <a:cubicBezTo>
                      <a:pt x="30502" y="64632"/>
                      <a:pt x="30483" y="64632"/>
                      <a:pt x="30465" y="64633"/>
                    </a:cubicBezTo>
                    <a:cubicBezTo>
                      <a:pt x="30445" y="64632"/>
                      <a:pt x="30425" y="64632"/>
                      <a:pt x="30406" y="64632"/>
                    </a:cubicBezTo>
                    <a:cubicBezTo>
                      <a:pt x="28537" y="64632"/>
                      <a:pt x="26769" y="65471"/>
                      <a:pt x="25528" y="66774"/>
                    </a:cubicBezTo>
                    <a:cubicBezTo>
                      <a:pt x="25608" y="65179"/>
                      <a:pt x="25026" y="63683"/>
                      <a:pt x="24031" y="62500"/>
                    </a:cubicBezTo>
                    <a:cubicBezTo>
                      <a:pt x="24460" y="62420"/>
                      <a:pt x="24890" y="62381"/>
                      <a:pt x="25317" y="62381"/>
                    </a:cubicBezTo>
                    <a:cubicBezTo>
                      <a:pt x="27250" y="62381"/>
                      <a:pt x="29122" y="63178"/>
                      <a:pt x="30465" y="64624"/>
                    </a:cubicBezTo>
                    <a:cubicBezTo>
                      <a:pt x="31802" y="63171"/>
                      <a:pt x="33677" y="62370"/>
                      <a:pt x="35611" y="62370"/>
                    </a:cubicBezTo>
                    <a:close/>
                    <a:moveTo>
                      <a:pt x="112819" y="60274"/>
                    </a:moveTo>
                    <a:cubicBezTo>
                      <a:pt x="115992" y="60274"/>
                      <a:pt x="119164" y="62350"/>
                      <a:pt x="119209" y="66503"/>
                    </a:cubicBezTo>
                    <a:lnTo>
                      <a:pt x="119209" y="66503"/>
                    </a:lnTo>
                    <a:cubicBezTo>
                      <a:pt x="118735" y="66400"/>
                      <a:pt x="118257" y="66350"/>
                      <a:pt x="117783" y="66350"/>
                    </a:cubicBezTo>
                    <a:cubicBezTo>
                      <a:pt x="115922" y="66350"/>
                      <a:pt x="114119" y="67124"/>
                      <a:pt x="112821" y="68521"/>
                    </a:cubicBezTo>
                    <a:cubicBezTo>
                      <a:pt x="111539" y="67142"/>
                      <a:pt x="109747" y="66362"/>
                      <a:pt x="107865" y="66362"/>
                    </a:cubicBezTo>
                    <a:cubicBezTo>
                      <a:pt x="107382" y="66362"/>
                      <a:pt x="106898" y="66407"/>
                      <a:pt x="106423" y="66514"/>
                    </a:cubicBezTo>
                    <a:lnTo>
                      <a:pt x="106423" y="66514"/>
                    </a:lnTo>
                    <a:cubicBezTo>
                      <a:pt x="106463" y="62355"/>
                      <a:pt x="109641" y="60274"/>
                      <a:pt x="112819" y="60274"/>
                    </a:cubicBezTo>
                    <a:close/>
                    <a:moveTo>
                      <a:pt x="136136" y="60276"/>
                    </a:moveTo>
                    <a:cubicBezTo>
                      <a:pt x="139311" y="60276"/>
                      <a:pt x="142484" y="62354"/>
                      <a:pt x="142525" y="66514"/>
                    </a:cubicBezTo>
                    <a:lnTo>
                      <a:pt x="142516" y="66523"/>
                    </a:lnTo>
                    <a:cubicBezTo>
                      <a:pt x="142042" y="66421"/>
                      <a:pt x="141565" y="66372"/>
                      <a:pt x="141091" y="66372"/>
                    </a:cubicBezTo>
                    <a:cubicBezTo>
                      <a:pt x="139233" y="66372"/>
                      <a:pt x="137428" y="67138"/>
                      <a:pt x="136136" y="68530"/>
                    </a:cubicBezTo>
                    <a:cubicBezTo>
                      <a:pt x="134854" y="67150"/>
                      <a:pt x="133062" y="66371"/>
                      <a:pt x="131181" y="66371"/>
                    </a:cubicBezTo>
                    <a:cubicBezTo>
                      <a:pt x="130697" y="66371"/>
                      <a:pt x="130213" y="66425"/>
                      <a:pt x="129738" y="66523"/>
                    </a:cubicBezTo>
                    <a:cubicBezTo>
                      <a:pt x="129778" y="62359"/>
                      <a:pt x="132958" y="60276"/>
                      <a:pt x="136136" y="60276"/>
                    </a:cubicBezTo>
                    <a:close/>
                    <a:moveTo>
                      <a:pt x="89289" y="60321"/>
                    </a:moveTo>
                    <a:cubicBezTo>
                      <a:pt x="92462" y="60321"/>
                      <a:pt x="95638" y="62397"/>
                      <a:pt x="95679" y="66548"/>
                    </a:cubicBezTo>
                    <a:lnTo>
                      <a:pt x="95679" y="66548"/>
                    </a:lnTo>
                    <a:cubicBezTo>
                      <a:pt x="95209" y="66448"/>
                      <a:pt x="94735" y="66398"/>
                      <a:pt x="94264" y="66398"/>
                    </a:cubicBezTo>
                    <a:cubicBezTo>
                      <a:pt x="92405" y="66398"/>
                      <a:pt x="90601" y="67165"/>
                      <a:pt x="89308" y="68557"/>
                    </a:cubicBezTo>
                    <a:cubicBezTo>
                      <a:pt x="88027" y="67177"/>
                      <a:pt x="86235" y="66398"/>
                      <a:pt x="84353" y="66398"/>
                    </a:cubicBezTo>
                    <a:cubicBezTo>
                      <a:pt x="83869" y="66398"/>
                      <a:pt x="83385" y="66452"/>
                      <a:pt x="82910" y="66550"/>
                    </a:cubicBezTo>
                    <a:cubicBezTo>
                      <a:pt x="82942" y="62398"/>
                      <a:pt x="86114" y="60321"/>
                      <a:pt x="89289" y="60321"/>
                    </a:cubicBezTo>
                    <a:close/>
                    <a:moveTo>
                      <a:pt x="42335" y="60475"/>
                    </a:moveTo>
                    <a:cubicBezTo>
                      <a:pt x="45508" y="60475"/>
                      <a:pt x="48684" y="62552"/>
                      <a:pt x="48726" y="66708"/>
                    </a:cubicBezTo>
                    <a:lnTo>
                      <a:pt x="48726" y="66708"/>
                    </a:lnTo>
                    <a:cubicBezTo>
                      <a:pt x="48257" y="66608"/>
                      <a:pt x="47784" y="66560"/>
                      <a:pt x="47315" y="66560"/>
                    </a:cubicBezTo>
                    <a:cubicBezTo>
                      <a:pt x="45452" y="66560"/>
                      <a:pt x="43648" y="67326"/>
                      <a:pt x="42355" y="68719"/>
                    </a:cubicBezTo>
                    <a:cubicBezTo>
                      <a:pt x="41081" y="67346"/>
                      <a:pt x="39302" y="66559"/>
                      <a:pt x="37432" y="66559"/>
                    </a:cubicBezTo>
                    <a:cubicBezTo>
                      <a:pt x="37421" y="66559"/>
                      <a:pt x="37411" y="66559"/>
                      <a:pt x="37400" y="66559"/>
                    </a:cubicBezTo>
                    <a:cubicBezTo>
                      <a:pt x="36916" y="66559"/>
                      <a:pt x="36432" y="66604"/>
                      <a:pt x="35958" y="66711"/>
                    </a:cubicBezTo>
                    <a:cubicBezTo>
                      <a:pt x="35989" y="62554"/>
                      <a:pt x="39161" y="60475"/>
                      <a:pt x="42335" y="60475"/>
                    </a:cubicBezTo>
                    <a:close/>
                    <a:moveTo>
                      <a:pt x="65651" y="60478"/>
                    </a:moveTo>
                    <a:cubicBezTo>
                      <a:pt x="68826" y="60478"/>
                      <a:pt x="72001" y="62555"/>
                      <a:pt x="72041" y="66711"/>
                    </a:cubicBezTo>
                    <a:cubicBezTo>
                      <a:pt x="71566" y="66609"/>
                      <a:pt x="71088" y="66560"/>
                      <a:pt x="70614" y="66560"/>
                    </a:cubicBezTo>
                    <a:cubicBezTo>
                      <a:pt x="68752" y="66560"/>
                      <a:pt x="66952" y="67326"/>
                      <a:pt x="65653" y="68719"/>
                    </a:cubicBezTo>
                    <a:cubicBezTo>
                      <a:pt x="64371" y="67339"/>
                      <a:pt x="62579" y="66559"/>
                      <a:pt x="60697" y="66559"/>
                    </a:cubicBezTo>
                    <a:cubicBezTo>
                      <a:pt x="60214" y="66559"/>
                      <a:pt x="59730" y="66613"/>
                      <a:pt x="59255" y="66711"/>
                    </a:cubicBezTo>
                    <a:cubicBezTo>
                      <a:pt x="59295" y="62557"/>
                      <a:pt x="62473" y="60478"/>
                      <a:pt x="65651" y="60478"/>
                    </a:cubicBezTo>
                    <a:close/>
                    <a:moveTo>
                      <a:pt x="18806" y="60522"/>
                    </a:moveTo>
                    <a:cubicBezTo>
                      <a:pt x="21979" y="60522"/>
                      <a:pt x="25151" y="62596"/>
                      <a:pt x="25196" y="66747"/>
                    </a:cubicBezTo>
                    <a:lnTo>
                      <a:pt x="25196" y="66747"/>
                    </a:lnTo>
                    <a:cubicBezTo>
                      <a:pt x="24723" y="66645"/>
                      <a:pt x="24245" y="66596"/>
                      <a:pt x="23772" y="66596"/>
                    </a:cubicBezTo>
                    <a:cubicBezTo>
                      <a:pt x="21913" y="66596"/>
                      <a:pt x="20107" y="67362"/>
                      <a:pt x="18807" y="68754"/>
                    </a:cubicBezTo>
                    <a:cubicBezTo>
                      <a:pt x="17526" y="67374"/>
                      <a:pt x="15734" y="66595"/>
                      <a:pt x="13852" y="66595"/>
                    </a:cubicBezTo>
                    <a:cubicBezTo>
                      <a:pt x="13368" y="66595"/>
                      <a:pt x="12884" y="66649"/>
                      <a:pt x="12409" y="66747"/>
                    </a:cubicBezTo>
                    <a:cubicBezTo>
                      <a:pt x="12454" y="62599"/>
                      <a:pt x="15631" y="60522"/>
                      <a:pt x="18806" y="60522"/>
                    </a:cubicBezTo>
                    <a:close/>
                    <a:moveTo>
                      <a:pt x="84142" y="66790"/>
                    </a:moveTo>
                    <a:cubicBezTo>
                      <a:pt x="86075" y="66790"/>
                      <a:pt x="87947" y="67588"/>
                      <a:pt x="89290" y="69041"/>
                    </a:cubicBezTo>
                    <a:lnTo>
                      <a:pt x="89290" y="69041"/>
                    </a:lnTo>
                    <a:cubicBezTo>
                      <a:pt x="89287" y="69041"/>
                      <a:pt x="89284" y="69041"/>
                      <a:pt x="89281" y="69041"/>
                    </a:cubicBezTo>
                    <a:cubicBezTo>
                      <a:pt x="89262" y="69041"/>
                      <a:pt x="89242" y="69041"/>
                      <a:pt x="89222" y="69041"/>
                    </a:cubicBezTo>
                    <a:cubicBezTo>
                      <a:pt x="87354" y="69041"/>
                      <a:pt x="85594" y="69879"/>
                      <a:pt x="84344" y="71183"/>
                    </a:cubicBezTo>
                    <a:cubicBezTo>
                      <a:pt x="84434" y="69588"/>
                      <a:pt x="83851" y="68082"/>
                      <a:pt x="82857" y="66909"/>
                    </a:cubicBezTo>
                    <a:cubicBezTo>
                      <a:pt x="83285" y="66829"/>
                      <a:pt x="83715" y="66790"/>
                      <a:pt x="84142" y="66790"/>
                    </a:cubicBezTo>
                    <a:close/>
                    <a:moveTo>
                      <a:pt x="94437" y="66782"/>
                    </a:moveTo>
                    <a:cubicBezTo>
                      <a:pt x="94862" y="66782"/>
                      <a:pt x="95290" y="66821"/>
                      <a:pt x="95715" y="66900"/>
                    </a:cubicBezTo>
                    <a:cubicBezTo>
                      <a:pt x="94720" y="68082"/>
                      <a:pt x="94138" y="69579"/>
                      <a:pt x="94228" y="71174"/>
                    </a:cubicBezTo>
                    <a:lnTo>
                      <a:pt x="94219" y="71183"/>
                    </a:lnTo>
                    <a:cubicBezTo>
                      <a:pt x="92977" y="69879"/>
                      <a:pt x="91209" y="69041"/>
                      <a:pt x="89341" y="69041"/>
                    </a:cubicBezTo>
                    <a:cubicBezTo>
                      <a:pt x="89324" y="69041"/>
                      <a:pt x="89307" y="69041"/>
                      <a:pt x="89290" y="69041"/>
                    </a:cubicBezTo>
                    <a:lnTo>
                      <a:pt x="89290" y="69041"/>
                    </a:lnTo>
                    <a:cubicBezTo>
                      <a:pt x="90628" y="67586"/>
                      <a:pt x="92502" y="66782"/>
                      <a:pt x="94437" y="66782"/>
                    </a:cubicBezTo>
                    <a:close/>
                    <a:moveTo>
                      <a:pt x="47476" y="66925"/>
                    </a:moveTo>
                    <a:cubicBezTo>
                      <a:pt x="47900" y="66925"/>
                      <a:pt x="48328" y="66964"/>
                      <a:pt x="48753" y="67043"/>
                    </a:cubicBezTo>
                    <a:cubicBezTo>
                      <a:pt x="47767" y="68226"/>
                      <a:pt x="47185" y="69731"/>
                      <a:pt x="47266" y="71317"/>
                    </a:cubicBezTo>
                    <a:cubicBezTo>
                      <a:pt x="46024" y="70014"/>
                      <a:pt x="44257" y="69184"/>
                      <a:pt x="42388" y="69184"/>
                    </a:cubicBezTo>
                    <a:cubicBezTo>
                      <a:pt x="42371" y="69184"/>
                      <a:pt x="42354" y="69184"/>
                      <a:pt x="42337" y="69184"/>
                    </a:cubicBezTo>
                    <a:lnTo>
                      <a:pt x="42337" y="69184"/>
                    </a:lnTo>
                    <a:cubicBezTo>
                      <a:pt x="43675" y="67729"/>
                      <a:pt x="45543" y="66925"/>
                      <a:pt x="47476" y="66925"/>
                    </a:cubicBezTo>
                    <a:close/>
                    <a:moveTo>
                      <a:pt x="60488" y="66929"/>
                    </a:moveTo>
                    <a:cubicBezTo>
                      <a:pt x="62422" y="66929"/>
                      <a:pt x="64295" y="67727"/>
                      <a:pt x="65636" y="69175"/>
                    </a:cubicBezTo>
                    <a:lnTo>
                      <a:pt x="65636" y="69175"/>
                    </a:lnTo>
                    <a:cubicBezTo>
                      <a:pt x="65622" y="69175"/>
                      <a:pt x="65608" y="69175"/>
                      <a:pt x="65593" y="69175"/>
                    </a:cubicBezTo>
                    <a:cubicBezTo>
                      <a:pt x="63725" y="69175"/>
                      <a:pt x="61966" y="70014"/>
                      <a:pt x="60715" y="71317"/>
                    </a:cubicBezTo>
                    <a:cubicBezTo>
                      <a:pt x="60805" y="69731"/>
                      <a:pt x="60223" y="68226"/>
                      <a:pt x="59228" y="67043"/>
                    </a:cubicBezTo>
                    <a:cubicBezTo>
                      <a:pt x="59647" y="66967"/>
                      <a:pt x="60069" y="66929"/>
                      <a:pt x="60488" y="66929"/>
                    </a:cubicBezTo>
                    <a:close/>
                    <a:moveTo>
                      <a:pt x="23953" y="66970"/>
                    </a:moveTo>
                    <a:cubicBezTo>
                      <a:pt x="24378" y="66970"/>
                      <a:pt x="24806" y="67009"/>
                      <a:pt x="25232" y="67088"/>
                    </a:cubicBezTo>
                    <a:cubicBezTo>
                      <a:pt x="24239" y="68277"/>
                      <a:pt x="23657" y="69770"/>
                      <a:pt x="23744" y="71361"/>
                    </a:cubicBezTo>
                    <a:lnTo>
                      <a:pt x="23744" y="71361"/>
                    </a:lnTo>
                    <a:cubicBezTo>
                      <a:pt x="22494" y="70058"/>
                      <a:pt x="20726" y="69220"/>
                      <a:pt x="18866" y="69220"/>
                    </a:cubicBezTo>
                    <a:cubicBezTo>
                      <a:pt x="18846" y="69220"/>
                      <a:pt x="18827" y="69220"/>
                      <a:pt x="18807" y="69220"/>
                    </a:cubicBezTo>
                    <a:cubicBezTo>
                      <a:pt x="20144" y="67773"/>
                      <a:pt x="22018" y="66970"/>
                      <a:pt x="23953" y="66970"/>
                    </a:cubicBezTo>
                    <a:close/>
                    <a:moveTo>
                      <a:pt x="13652" y="66970"/>
                    </a:moveTo>
                    <a:cubicBezTo>
                      <a:pt x="15588" y="66970"/>
                      <a:pt x="17463" y="67773"/>
                      <a:pt x="18807" y="69220"/>
                    </a:cubicBezTo>
                    <a:cubicBezTo>
                      <a:pt x="18787" y="69220"/>
                      <a:pt x="18768" y="69220"/>
                      <a:pt x="18748" y="69220"/>
                    </a:cubicBezTo>
                    <a:cubicBezTo>
                      <a:pt x="16879" y="69220"/>
                      <a:pt x="15111" y="70058"/>
                      <a:pt x="13870" y="71362"/>
                    </a:cubicBezTo>
                    <a:cubicBezTo>
                      <a:pt x="13951" y="69776"/>
                      <a:pt x="13368" y="68271"/>
                      <a:pt x="12374" y="67088"/>
                    </a:cubicBezTo>
                    <a:cubicBezTo>
                      <a:pt x="12799" y="67009"/>
                      <a:pt x="13227" y="66970"/>
                      <a:pt x="13652" y="66970"/>
                    </a:cubicBezTo>
                    <a:close/>
                    <a:moveTo>
                      <a:pt x="107653" y="66739"/>
                    </a:moveTo>
                    <a:cubicBezTo>
                      <a:pt x="109587" y="66739"/>
                      <a:pt x="111464" y="67541"/>
                      <a:pt x="112812" y="68996"/>
                    </a:cubicBezTo>
                    <a:cubicBezTo>
                      <a:pt x="114149" y="67549"/>
                      <a:pt x="116022" y="66746"/>
                      <a:pt x="117958" y="66746"/>
                    </a:cubicBezTo>
                    <a:cubicBezTo>
                      <a:pt x="118383" y="66746"/>
                      <a:pt x="118811" y="66785"/>
                      <a:pt x="119236" y="66864"/>
                    </a:cubicBezTo>
                    <a:cubicBezTo>
                      <a:pt x="118242" y="68047"/>
                      <a:pt x="117659" y="69552"/>
                      <a:pt x="117749" y="71138"/>
                    </a:cubicBezTo>
                    <a:cubicBezTo>
                      <a:pt x="116499" y="69835"/>
                      <a:pt x="114731" y="69005"/>
                      <a:pt x="112871" y="69005"/>
                    </a:cubicBezTo>
                    <a:cubicBezTo>
                      <a:pt x="112851" y="69005"/>
                      <a:pt x="112832" y="69005"/>
                      <a:pt x="112812" y="69005"/>
                    </a:cubicBezTo>
                    <a:cubicBezTo>
                      <a:pt x="112793" y="69005"/>
                      <a:pt x="112774" y="69005"/>
                      <a:pt x="112756" y="69005"/>
                    </a:cubicBezTo>
                    <a:cubicBezTo>
                      <a:pt x="110769" y="69005"/>
                      <a:pt x="108893" y="69951"/>
                      <a:pt x="107641" y="71398"/>
                    </a:cubicBezTo>
                    <a:lnTo>
                      <a:pt x="107641" y="71398"/>
                    </a:lnTo>
                    <a:cubicBezTo>
                      <a:pt x="107802" y="69707"/>
                      <a:pt x="107213" y="68132"/>
                      <a:pt x="106177" y="66897"/>
                    </a:cubicBezTo>
                    <a:lnTo>
                      <a:pt x="106177" y="66897"/>
                    </a:lnTo>
                    <a:cubicBezTo>
                      <a:pt x="106668" y="66791"/>
                      <a:pt x="107162" y="66739"/>
                      <a:pt x="107653" y="66739"/>
                    </a:cubicBezTo>
                    <a:close/>
                    <a:moveTo>
                      <a:pt x="37174" y="66927"/>
                    </a:moveTo>
                    <a:cubicBezTo>
                      <a:pt x="39113" y="66927"/>
                      <a:pt x="40989" y="67729"/>
                      <a:pt x="42337" y="69184"/>
                    </a:cubicBezTo>
                    <a:lnTo>
                      <a:pt x="42337" y="69184"/>
                    </a:lnTo>
                    <a:cubicBezTo>
                      <a:pt x="42334" y="69184"/>
                      <a:pt x="42331" y="69184"/>
                      <a:pt x="42328" y="69184"/>
                    </a:cubicBezTo>
                    <a:cubicBezTo>
                      <a:pt x="42301" y="69184"/>
                      <a:pt x="42274" y="69184"/>
                      <a:pt x="42246" y="69184"/>
                    </a:cubicBezTo>
                    <a:cubicBezTo>
                      <a:pt x="40269" y="69184"/>
                      <a:pt x="38404" y="70136"/>
                      <a:pt x="37158" y="71577"/>
                    </a:cubicBezTo>
                    <a:cubicBezTo>
                      <a:pt x="37320" y="69910"/>
                      <a:pt x="36728" y="68324"/>
                      <a:pt x="35689" y="67088"/>
                    </a:cubicBezTo>
                    <a:lnTo>
                      <a:pt x="35680" y="67088"/>
                    </a:lnTo>
                    <a:cubicBezTo>
                      <a:pt x="36177" y="66980"/>
                      <a:pt x="36678" y="66927"/>
                      <a:pt x="37174" y="66927"/>
                    </a:cubicBezTo>
                    <a:close/>
                    <a:moveTo>
                      <a:pt x="124481" y="64880"/>
                    </a:moveTo>
                    <a:cubicBezTo>
                      <a:pt x="127655" y="64880"/>
                      <a:pt x="130827" y="66957"/>
                      <a:pt x="130867" y="71111"/>
                    </a:cubicBezTo>
                    <a:lnTo>
                      <a:pt x="130858" y="71129"/>
                    </a:lnTo>
                    <a:cubicBezTo>
                      <a:pt x="130380" y="71024"/>
                      <a:pt x="129897" y="70973"/>
                      <a:pt x="129419" y="70973"/>
                    </a:cubicBezTo>
                    <a:cubicBezTo>
                      <a:pt x="127565" y="70973"/>
                      <a:pt x="125767" y="71740"/>
                      <a:pt x="124478" y="73136"/>
                    </a:cubicBezTo>
                    <a:cubicBezTo>
                      <a:pt x="123204" y="71764"/>
                      <a:pt x="121425" y="70977"/>
                      <a:pt x="119555" y="70977"/>
                    </a:cubicBezTo>
                    <a:cubicBezTo>
                      <a:pt x="119544" y="70977"/>
                      <a:pt x="119534" y="70977"/>
                      <a:pt x="119523" y="70977"/>
                    </a:cubicBezTo>
                    <a:cubicBezTo>
                      <a:pt x="119039" y="70977"/>
                      <a:pt x="118555" y="71021"/>
                      <a:pt x="118080" y="71129"/>
                    </a:cubicBezTo>
                    <a:cubicBezTo>
                      <a:pt x="118121" y="66963"/>
                      <a:pt x="121302" y="64880"/>
                      <a:pt x="124481" y="64880"/>
                    </a:cubicBezTo>
                    <a:close/>
                    <a:moveTo>
                      <a:pt x="77631" y="64934"/>
                    </a:moveTo>
                    <a:cubicBezTo>
                      <a:pt x="80806" y="64934"/>
                      <a:pt x="83981" y="67013"/>
                      <a:pt x="84022" y="71174"/>
                    </a:cubicBezTo>
                    <a:cubicBezTo>
                      <a:pt x="83541" y="71069"/>
                      <a:pt x="83056" y="71017"/>
                      <a:pt x="82576" y="71017"/>
                    </a:cubicBezTo>
                    <a:cubicBezTo>
                      <a:pt x="80721" y="71017"/>
                      <a:pt x="78928" y="71782"/>
                      <a:pt x="77633" y="73163"/>
                    </a:cubicBezTo>
                    <a:lnTo>
                      <a:pt x="77633" y="73172"/>
                    </a:lnTo>
                    <a:cubicBezTo>
                      <a:pt x="76351" y="71801"/>
                      <a:pt x="74559" y="71012"/>
                      <a:pt x="72678" y="71012"/>
                    </a:cubicBezTo>
                    <a:cubicBezTo>
                      <a:pt x="72194" y="71012"/>
                      <a:pt x="71710" y="71066"/>
                      <a:pt x="71235" y="71174"/>
                    </a:cubicBezTo>
                    <a:cubicBezTo>
                      <a:pt x="71275" y="67015"/>
                      <a:pt x="74454" y="64934"/>
                      <a:pt x="77631" y="64934"/>
                    </a:cubicBezTo>
                    <a:close/>
                    <a:moveTo>
                      <a:pt x="100937" y="64934"/>
                    </a:moveTo>
                    <a:cubicBezTo>
                      <a:pt x="104113" y="64934"/>
                      <a:pt x="107288" y="67013"/>
                      <a:pt x="107328" y="71174"/>
                    </a:cubicBezTo>
                    <a:cubicBezTo>
                      <a:pt x="106849" y="71069"/>
                      <a:pt x="106366" y="71017"/>
                      <a:pt x="105887" y="71017"/>
                    </a:cubicBezTo>
                    <a:cubicBezTo>
                      <a:pt x="104037" y="71017"/>
                      <a:pt x="102243" y="71782"/>
                      <a:pt x="100948" y="73163"/>
                    </a:cubicBezTo>
                    <a:lnTo>
                      <a:pt x="100939" y="73172"/>
                    </a:lnTo>
                    <a:cubicBezTo>
                      <a:pt x="99658" y="71801"/>
                      <a:pt x="97866" y="71012"/>
                      <a:pt x="95984" y="71012"/>
                    </a:cubicBezTo>
                    <a:cubicBezTo>
                      <a:pt x="95500" y="71012"/>
                      <a:pt x="95016" y="71066"/>
                      <a:pt x="94541" y="71174"/>
                    </a:cubicBezTo>
                    <a:cubicBezTo>
                      <a:pt x="94582" y="67015"/>
                      <a:pt x="97760" y="64934"/>
                      <a:pt x="100937" y="64934"/>
                    </a:cubicBezTo>
                    <a:close/>
                    <a:moveTo>
                      <a:pt x="53992" y="65081"/>
                    </a:moveTo>
                    <a:cubicBezTo>
                      <a:pt x="57167" y="65081"/>
                      <a:pt x="60344" y="67159"/>
                      <a:pt x="60384" y="71317"/>
                    </a:cubicBezTo>
                    <a:cubicBezTo>
                      <a:pt x="59911" y="71215"/>
                      <a:pt x="59433" y="71165"/>
                      <a:pt x="58960" y="71165"/>
                    </a:cubicBezTo>
                    <a:cubicBezTo>
                      <a:pt x="57101" y="71165"/>
                      <a:pt x="55296" y="71932"/>
                      <a:pt x="54004" y="73324"/>
                    </a:cubicBezTo>
                    <a:cubicBezTo>
                      <a:pt x="52723" y="71944"/>
                      <a:pt x="50922" y="71165"/>
                      <a:pt x="49049" y="71165"/>
                    </a:cubicBezTo>
                    <a:cubicBezTo>
                      <a:pt x="48565" y="71165"/>
                      <a:pt x="48081" y="71219"/>
                      <a:pt x="47606" y="71317"/>
                    </a:cubicBezTo>
                    <a:cubicBezTo>
                      <a:pt x="47642" y="67159"/>
                      <a:pt x="50816" y="65081"/>
                      <a:pt x="53992" y="65081"/>
                    </a:cubicBezTo>
                    <a:close/>
                    <a:moveTo>
                      <a:pt x="7148" y="65122"/>
                    </a:moveTo>
                    <a:cubicBezTo>
                      <a:pt x="10323" y="65122"/>
                      <a:pt x="13498" y="67201"/>
                      <a:pt x="13538" y="71362"/>
                    </a:cubicBezTo>
                    <a:cubicBezTo>
                      <a:pt x="13060" y="71257"/>
                      <a:pt x="12578" y="71206"/>
                      <a:pt x="12099" y="71206"/>
                    </a:cubicBezTo>
                    <a:cubicBezTo>
                      <a:pt x="10245" y="71206"/>
                      <a:pt x="8446" y="71973"/>
                      <a:pt x="7150" y="73369"/>
                    </a:cubicBezTo>
                    <a:lnTo>
                      <a:pt x="7150" y="73360"/>
                    </a:lnTo>
                    <a:cubicBezTo>
                      <a:pt x="5875" y="71988"/>
                      <a:pt x="4096" y="71209"/>
                      <a:pt x="2226" y="71209"/>
                    </a:cubicBezTo>
                    <a:cubicBezTo>
                      <a:pt x="2216" y="71209"/>
                      <a:pt x="2205" y="71210"/>
                      <a:pt x="2194" y="71210"/>
                    </a:cubicBezTo>
                    <a:cubicBezTo>
                      <a:pt x="1711" y="71210"/>
                      <a:pt x="1227" y="71254"/>
                      <a:pt x="752" y="71362"/>
                    </a:cubicBezTo>
                    <a:cubicBezTo>
                      <a:pt x="792" y="67203"/>
                      <a:pt x="3970" y="65122"/>
                      <a:pt x="7148" y="65122"/>
                    </a:cubicBezTo>
                    <a:close/>
                    <a:moveTo>
                      <a:pt x="30463" y="65122"/>
                    </a:moveTo>
                    <a:cubicBezTo>
                      <a:pt x="33638" y="65122"/>
                      <a:pt x="36813" y="67201"/>
                      <a:pt x="36854" y="71362"/>
                    </a:cubicBezTo>
                    <a:cubicBezTo>
                      <a:pt x="36375" y="71257"/>
                      <a:pt x="35893" y="71206"/>
                      <a:pt x="35414" y="71206"/>
                    </a:cubicBezTo>
                    <a:cubicBezTo>
                      <a:pt x="33560" y="71206"/>
                      <a:pt x="31761" y="71973"/>
                      <a:pt x="30465" y="73369"/>
                    </a:cubicBezTo>
                    <a:lnTo>
                      <a:pt x="30465" y="73360"/>
                    </a:lnTo>
                    <a:cubicBezTo>
                      <a:pt x="29191" y="71988"/>
                      <a:pt x="27412" y="71209"/>
                      <a:pt x="25542" y="71209"/>
                    </a:cubicBezTo>
                    <a:cubicBezTo>
                      <a:pt x="25531" y="71209"/>
                      <a:pt x="25520" y="71210"/>
                      <a:pt x="25510" y="71210"/>
                    </a:cubicBezTo>
                    <a:cubicBezTo>
                      <a:pt x="25026" y="71210"/>
                      <a:pt x="24542" y="71254"/>
                      <a:pt x="24067" y="71362"/>
                    </a:cubicBezTo>
                    <a:cubicBezTo>
                      <a:pt x="24107" y="67203"/>
                      <a:pt x="27285" y="65122"/>
                      <a:pt x="30463" y="65122"/>
                    </a:cubicBezTo>
                    <a:close/>
                    <a:moveTo>
                      <a:pt x="129608" y="71351"/>
                    </a:moveTo>
                    <a:cubicBezTo>
                      <a:pt x="130035" y="71351"/>
                      <a:pt x="130466" y="71390"/>
                      <a:pt x="130894" y="71469"/>
                    </a:cubicBezTo>
                    <a:cubicBezTo>
                      <a:pt x="129908" y="72634"/>
                      <a:pt x="129326" y="74140"/>
                      <a:pt x="129415" y="75726"/>
                    </a:cubicBezTo>
                    <a:lnTo>
                      <a:pt x="129406" y="75744"/>
                    </a:lnTo>
                    <a:cubicBezTo>
                      <a:pt x="128156" y="74440"/>
                      <a:pt x="126397" y="73602"/>
                      <a:pt x="124528" y="73602"/>
                    </a:cubicBezTo>
                    <a:cubicBezTo>
                      <a:pt x="124509" y="73602"/>
                      <a:pt x="124489" y="73602"/>
                      <a:pt x="124469" y="73602"/>
                    </a:cubicBezTo>
                    <a:cubicBezTo>
                      <a:pt x="124450" y="73602"/>
                      <a:pt x="124430" y="73602"/>
                      <a:pt x="124410" y="73602"/>
                    </a:cubicBezTo>
                    <a:cubicBezTo>
                      <a:pt x="122541" y="73602"/>
                      <a:pt x="120773" y="74440"/>
                      <a:pt x="119532" y="75744"/>
                    </a:cubicBezTo>
                    <a:cubicBezTo>
                      <a:pt x="119613" y="74149"/>
                      <a:pt x="119030" y="72652"/>
                      <a:pt x="118045" y="71469"/>
                    </a:cubicBezTo>
                    <a:cubicBezTo>
                      <a:pt x="118473" y="71390"/>
                      <a:pt x="118903" y="71351"/>
                      <a:pt x="119331" y="71351"/>
                    </a:cubicBezTo>
                    <a:cubicBezTo>
                      <a:pt x="121264" y="71351"/>
                      <a:pt x="123134" y="72148"/>
                      <a:pt x="124469" y="73593"/>
                    </a:cubicBezTo>
                    <a:cubicBezTo>
                      <a:pt x="125805" y="72148"/>
                      <a:pt x="127675" y="71351"/>
                      <a:pt x="129608" y="71351"/>
                    </a:cubicBezTo>
                    <a:close/>
                    <a:moveTo>
                      <a:pt x="48843" y="71540"/>
                    </a:moveTo>
                    <a:cubicBezTo>
                      <a:pt x="50782" y="71540"/>
                      <a:pt x="52650" y="72343"/>
                      <a:pt x="53995" y="73790"/>
                    </a:cubicBezTo>
                    <a:cubicBezTo>
                      <a:pt x="53975" y="73790"/>
                      <a:pt x="53956" y="73790"/>
                      <a:pt x="53936" y="73790"/>
                    </a:cubicBezTo>
                    <a:cubicBezTo>
                      <a:pt x="52067" y="73790"/>
                      <a:pt x="50299" y="74628"/>
                      <a:pt x="49058" y="75932"/>
                    </a:cubicBezTo>
                    <a:cubicBezTo>
                      <a:pt x="49138" y="74337"/>
                      <a:pt x="48556" y="72840"/>
                      <a:pt x="47561" y="71658"/>
                    </a:cubicBezTo>
                    <a:cubicBezTo>
                      <a:pt x="47989" y="71579"/>
                      <a:pt x="48418" y="71540"/>
                      <a:pt x="48843" y="71540"/>
                    </a:cubicBezTo>
                    <a:close/>
                    <a:moveTo>
                      <a:pt x="59141" y="71540"/>
                    </a:moveTo>
                    <a:cubicBezTo>
                      <a:pt x="59566" y="71540"/>
                      <a:pt x="59994" y="71579"/>
                      <a:pt x="60420" y="71658"/>
                    </a:cubicBezTo>
                    <a:cubicBezTo>
                      <a:pt x="59425" y="72840"/>
                      <a:pt x="58843" y="74346"/>
                      <a:pt x="58932" y="75932"/>
                    </a:cubicBezTo>
                    <a:cubicBezTo>
                      <a:pt x="57682" y="74628"/>
                      <a:pt x="55914" y="73790"/>
                      <a:pt x="54054" y="73790"/>
                    </a:cubicBezTo>
                    <a:cubicBezTo>
                      <a:pt x="54034" y="73790"/>
                      <a:pt x="54015" y="73790"/>
                      <a:pt x="53995" y="73790"/>
                    </a:cubicBezTo>
                    <a:cubicBezTo>
                      <a:pt x="55332" y="72343"/>
                      <a:pt x="57206" y="71540"/>
                      <a:pt x="59141" y="71540"/>
                    </a:cubicBezTo>
                    <a:close/>
                    <a:moveTo>
                      <a:pt x="112810" y="69495"/>
                    </a:moveTo>
                    <a:cubicBezTo>
                      <a:pt x="115985" y="69495"/>
                      <a:pt x="119160" y="71574"/>
                      <a:pt x="119200" y="75735"/>
                    </a:cubicBezTo>
                    <a:cubicBezTo>
                      <a:pt x="118721" y="75630"/>
                      <a:pt x="118239" y="75578"/>
                      <a:pt x="117760" y="75578"/>
                    </a:cubicBezTo>
                    <a:cubicBezTo>
                      <a:pt x="115909" y="75578"/>
                      <a:pt x="114116" y="76343"/>
                      <a:pt x="112821" y="77724"/>
                    </a:cubicBezTo>
                    <a:lnTo>
                      <a:pt x="112812" y="77733"/>
                    </a:lnTo>
                    <a:cubicBezTo>
                      <a:pt x="111530" y="76362"/>
                      <a:pt x="109738" y="75573"/>
                      <a:pt x="107856" y="75573"/>
                    </a:cubicBezTo>
                    <a:cubicBezTo>
                      <a:pt x="107373" y="75573"/>
                      <a:pt x="106889" y="75627"/>
                      <a:pt x="106414" y="75735"/>
                    </a:cubicBezTo>
                    <a:lnTo>
                      <a:pt x="106414" y="75735"/>
                    </a:lnTo>
                    <a:cubicBezTo>
                      <a:pt x="106454" y="71576"/>
                      <a:pt x="109632" y="69495"/>
                      <a:pt x="112810" y="69495"/>
                    </a:cubicBezTo>
                    <a:close/>
                    <a:moveTo>
                      <a:pt x="136139" y="69486"/>
                    </a:moveTo>
                    <a:cubicBezTo>
                      <a:pt x="139313" y="69486"/>
                      <a:pt x="142484" y="71562"/>
                      <a:pt x="142525" y="75717"/>
                    </a:cubicBezTo>
                    <a:lnTo>
                      <a:pt x="142516" y="75735"/>
                    </a:lnTo>
                    <a:cubicBezTo>
                      <a:pt x="142037" y="75630"/>
                      <a:pt x="141554" y="75578"/>
                      <a:pt x="141075" y="75578"/>
                    </a:cubicBezTo>
                    <a:cubicBezTo>
                      <a:pt x="139222" y="75578"/>
                      <a:pt x="137424" y="76345"/>
                      <a:pt x="136136" y="77733"/>
                    </a:cubicBezTo>
                    <a:cubicBezTo>
                      <a:pt x="134854" y="76362"/>
                      <a:pt x="133062" y="75573"/>
                      <a:pt x="131181" y="75573"/>
                    </a:cubicBezTo>
                    <a:cubicBezTo>
                      <a:pt x="130697" y="75573"/>
                      <a:pt x="130213" y="75627"/>
                      <a:pt x="129738" y="75735"/>
                    </a:cubicBezTo>
                    <a:cubicBezTo>
                      <a:pt x="129778" y="71569"/>
                      <a:pt x="132960" y="69486"/>
                      <a:pt x="136139" y="69486"/>
                    </a:cubicBezTo>
                    <a:close/>
                    <a:moveTo>
                      <a:pt x="42333" y="69686"/>
                    </a:moveTo>
                    <a:cubicBezTo>
                      <a:pt x="45509" y="69686"/>
                      <a:pt x="48686" y="71765"/>
                      <a:pt x="48726" y="75923"/>
                    </a:cubicBezTo>
                    <a:cubicBezTo>
                      <a:pt x="48248" y="75818"/>
                      <a:pt x="47765" y="75767"/>
                      <a:pt x="47287" y="75767"/>
                    </a:cubicBezTo>
                    <a:cubicBezTo>
                      <a:pt x="45433" y="75767"/>
                      <a:pt x="43633" y="76534"/>
                      <a:pt x="42337" y="77930"/>
                    </a:cubicBezTo>
                    <a:cubicBezTo>
                      <a:pt x="41056" y="76550"/>
                      <a:pt x="39264" y="75770"/>
                      <a:pt x="37382" y="75770"/>
                    </a:cubicBezTo>
                    <a:cubicBezTo>
                      <a:pt x="36898" y="75770"/>
                      <a:pt x="36415" y="75815"/>
                      <a:pt x="35940" y="75923"/>
                    </a:cubicBezTo>
                    <a:cubicBezTo>
                      <a:pt x="35980" y="71765"/>
                      <a:pt x="39156" y="69686"/>
                      <a:pt x="42333" y="69686"/>
                    </a:cubicBezTo>
                    <a:close/>
                    <a:moveTo>
                      <a:pt x="65651" y="69683"/>
                    </a:moveTo>
                    <a:cubicBezTo>
                      <a:pt x="68826" y="69683"/>
                      <a:pt x="72001" y="71762"/>
                      <a:pt x="72041" y="75923"/>
                    </a:cubicBezTo>
                    <a:cubicBezTo>
                      <a:pt x="71563" y="75818"/>
                      <a:pt x="71081" y="75767"/>
                      <a:pt x="70602" y="75767"/>
                    </a:cubicBezTo>
                    <a:cubicBezTo>
                      <a:pt x="68748" y="75767"/>
                      <a:pt x="66949" y="76534"/>
                      <a:pt x="65653" y="77930"/>
                    </a:cubicBezTo>
                    <a:cubicBezTo>
                      <a:pt x="64371" y="76550"/>
                      <a:pt x="62579" y="75770"/>
                      <a:pt x="60697" y="75770"/>
                    </a:cubicBezTo>
                    <a:cubicBezTo>
                      <a:pt x="60214" y="75770"/>
                      <a:pt x="59730" y="75815"/>
                      <a:pt x="59255" y="75923"/>
                    </a:cubicBezTo>
                    <a:cubicBezTo>
                      <a:pt x="59295" y="71764"/>
                      <a:pt x="62473" y="69683"/>
                      <a:pt x="65651" y="69683"/>
                    </a:cubicBezTo>
                    <a:close/>
                    <a:moveTo>
                      <a:pt x="82884" y="1"/>
                    </a:moveTo>
                    <a:cubicBezTo>
                      <a:pt x="82642" y="699"/>
                      <a:pt x="82534" y="1434"/>
                      <a:pt x="82579" y="2178"/>
                    </a:cubicBezTo>
                    <a:cubicBezTo>
                      <a:pt x="81329" y="875"/>
                      <a:pt x="79570" y="36"/>
                      <a:pt x="77701" y="36"/>
                    </a:cubicBezTo>
                    <a:cubicBezTo>
                      <a:pt x="77681" y="36"/>
                      <a:pt x="77661" y="36"/>
                      <a:pt x="77642" y="36"/>
                    </a:cubicBezTo>
                    <a:cubicBezTo>
                      <a:pt x="77622" y="36"/>
                      <a:pt x="77602" y="36"/>
                      <a:pt x="77582" y="36"/>
                    </a:cubicBezTo>
                    <a:cubicBezTo>
                      <a:pt x="73834" y="36"/>
                      <a:pt x="70494" y="3399"/>
                      <a:pt x="70948" y="7160"/>
                    </a:cubicBezTo>
                    <a:cubicBezTo>
                      <a:pt x="71458" y="7046"/>
                      <a:pt x="71971" y="6991"/>
                      <a:pt x="72481" y="6991"/>
                    </a:cubicBezTo>
                    <a:cubicBezTo>
                      <a:pt x="74418" y="6991"/>
                      <a:pt x="76294" y="7793"/>
                      <a:pt x="77642" y="9248"/>
                    </a:cubicBezTo>
                    <a:cubicBezTo>
                      <a:pt x="77624" y="9248"/>
                      <a:pt x="77606" y="9248"/>
                      <a:pt x="77587" y="9248"/>
                    </a:cubicBezTo>
                    <a:cubicBezTo>
                      <a:pt x="75529" y="9248"/>
                      <a:pt x="73607" y="10256"/>
                      <a:pt x="72355" y="11784"/>
                    </a:cubicBezTo>
                    <a:cubicBezTo>
                      <a:pt x="72756" y="8058"/>
                      <a:pt x="69443" y="4740"/>
                      <a:pt x="65721" y="4740"/>
                    </a:cubicBezTo>
                    <a:cubicBezTo>
                      <a:pt x="65701" y="4740"/>
                      <a:pt x="65682" y="4740"/>
                      <a:pt x="65662" y="4741"/>
                    </a:cubicBezTo>
                    <a:cubicBezTo>
                      <a:pt x="65642" y="4740"/>
                      <a:pt x="65622" y="4740"/>
                      <a:pt x="65602" y="4740"/>
                    </a:cubicBezTo>
                    <a:cubicBezTo>
                      <a:pt x="63733" y="4740"/>
                      <a:pt x="61966" y="5570"/>
                      <a:pt x="60724" y="6873"/>
                    </a:cubicBezTo>
                    <a:cubicBezTo>
                      <a:pt x="60760" y="6138"/>
                      <a:pt x="60662" y="5395"/>
                      <a:pt x="60420" y="4696"/>
                    </a:cubicBezTo>
                    <a:lnTo>
                      <a:pt x="60043" y="4696"/>
                    </a:lnTo>
                    <a:cubicBezTo>
                      <a:pt x="60276" y="5395"/>
                      <a:pt x="60393" y="6130"/>
                      <a:pt x="60393" y="6864"/>
                    </a:cubicBezTo>
                    <a:cubicBezTo>
                      <a:pt x="59920" y="6762"/>
                      <a:pt x="59442" y="6713"/>
                      <a:pt x="58969" y="6713"/>
                    </a:cubicBezTo>
                    <a:cubicBezTo>
                      <a:pt x="57110" y="6713"/>
                      <a:pt x="55305" y="7479"/>
                      <a:pt x="54013" y="8871"/>
                    </a:cubicBezTo>
                    <a:cubicBezTo>
                      <a:pt x="52732" y="7492"/>
                      <a:pt x="50939" y="6712"/>
                      <a:pt x="49058" y="6712"/>
                    </a:cubicBezTo>
                    <a:cubicBezTo>
                      <a:pt x="48574" y="6712"/>
                      <a:pt x="48090" y="6766"/>
                      <a:pt x="47615" y="6864"/>
                    </a:cubicBezTo>
                    <a:cubicBezTo>
                      <a:pt x="47615" y="6130"/>
                      <a:pt x="47732" y="5395"/>
                      <a:pt x="47965" y="4696"/>
                    </a:cubicBezTo>
                    <a:lnTo>
                      <a:pt x="47588" y="4696"/>
                    </a:lnTo>
                    <a:cubicBezTo>
                      <a:pt x="47346" y="5395"/>
                      <a:pt x="47248" y="6138"/>
                      <a:pt x="47284" y="6873"/>
                    </a:cubicBezTo>
                    <a:cubicBezTo>
                      <a:pt x="46049" y="5577"/>
                      <a:pt x="44293" y="4740"/>
                      <a:pt x="42434" y="4740"/>
                    </a:cubicBezTo>
                    <a:cubicBezTo>
                      <a:pt x="42405" y="4740"/>
                      <a:pt x="42376" y="4740"/>
                      <a:pt x="42346" y="4741"/>
                    </a:cubicBezTo>
                    <a:cubicBezTo>
                      <a:pt x="42319" y="4740"/>
                      <a:pt x="42291" y="4740"/>
                      <a:pt x="42263" y="4740"/>
                    </a:cubicBezTo>
                    <a:cubicBezTo>
                      <a:pt x="40287" y="4740"/>
                      <a:pt x="38431" y="5684"/>
                      <a:pt x="37185" y="7124"/>
                    </a:cubicBezTo>
                    <a:cubicBezTo>
                      <a:pt x="37480" y="3457"/>
                      <a:pt x="34193" y="233"/>
                      <a:pt x="30519" y="233"/>
                    </a:cubicBezTo>
                    <a:cubicBezTo>
                      <a:pt x="30504" y="233"/>
                      <a:pt x="30489" y="233"/>
                      <a:pt x="30474" y="234"/>
                    </a:cubicBezTo>
                    <a:cubicBezTo>
                      <a:pt x="30454" y="233"/>
                      <a:pt x="30434" y="233"/>
                      <a:pt x="30415" y="233"/>
                    </a:cubicBezTo>
                    <a:cubicBezTo>
                      <a:pt x="28546" y="233"/>
                      <a:pt x="26787" y="1072"/>
                      <a:pt x="25536" y="2375"/>
                    </a:cubicBezTo>
                    <a:cubicBezTo>
                      <a:pt x="25581" y="1640"/>
                      <a:pt x="25474" y="897"/>
                      <a:pt x="25232" y="198"/>
                    </a:cubicBezTo>
                    <a:lnTo>
                      <a:pt x="24864" y="198"/>
                    </a:lnTo>
                    <a:cubicBezTo>
                      <a:pt x="25088" y="897"/>
                      <a:pt x="25214" y="1631"/>
                      <a:pt x="25214" y="2366"/>
                    </a:cubicBezTo>
                    <a:cubicBezTo>
                      <a:pt x="24739" y="2264"/>
                      <a:pt x="24260" y="2214"/>
                      <a:pt x="23785" y="2214"/>
                    </a:cubicBezTo>
                    <a:cubicBezTo>
                      <a:pt x="21922" y="2214"/>
                      <a:pt x="20117" y="2981"/>
                      <a:pt x="18825" y="4373"/>
                    </a:cubicBezTo>
                    <a:cubicBezTo>
                      <a:pt x="17544" y="2993"/>
                      <a:pt x="15752" y="2214"/>
                      <a:pt x="13870" y="2214"/>
                    </a:cubicBezTo>
                    <a:cubicBezTo>
                      <a:pt x="13386" y="2214"/>
                      <a:pt x="12902" y="2268"/>
                      <a:pt x="12427" y="2366"/>
                    </a:cubicBezTo>
                    <a:cubicBezTo>
                      <a:pt x="12427" y="1631"/>
                      <a:pt x="12544" y="897"/>
                      <a:pt x="12777" y="198"/>
                    </a:cubicBezTo>
                    <a:lnTo>
                      <a:pt x="12382" y="198"/>
                    </a:lnTo>
                    <a:cubicBezTo>
                      <a:pt x="12141" y="897"/>
                      <a:pt x="12042" y="1640"/>
                      <a:pt x="12078" y="2375"/>
                    </a:cubicBezTo>
                    <a:cubicBezTo>
                      <a:pt x="10836" y="1072"/>
                      <a:pt x="9069" y="233"/>
                      <a:pt x="7200" y="233"/>
                    </a:cubicBezTo>
                    <a:cubicBezTo>
                      <a:pt x="7180" y="233"/>
                      <a:pt x="7160" y="233"/>
                      <a:pt x="7141" y="234"/>
                    </a:cubicBezTo>
                    <a:cubicBezTo>
                      <a:pt x="7126" y="233"/>
                      <a:pt x="7111" y="233"/>
                      <a:pt x="7096" y="233"/>
                    </a:cubicBezTo>
                    <a:cubicBezTo>
                      <a:pt x="3342" y="233"/>
                      <a:pt x="1" y="3600"/>
                      <a:pt x="456" y="7366"/>
                    </a:cubicBezTo>
                    <a:cubicBezTo>
                      <a:pt x="966" y="7252"/>
                      <a:pt x="1482" y="7196"/>
                      <a:pt x="1994" y="7196"/>
                    </a:cubicBezTo>
                    <a:cubicBezTo>
                      <a:pt x="3926" y="7196"/>
                      <a:pt x="5804" y="7993"/>
                      <a:pt x="7149" y="9445"/>
                    </a:cubicBezTo>
                    <a:lnTo>
                      <a:pt x="7149" y="9445"/>
                    </a:lnTo>
                    <a:cubicBezTo>
                      <a:pt x="7147" y="9445"/>
                      <a:pt x="7144" y="9445"/>
                      <a:pt x="7141" y="9445"/>
                    </a:cubicBezTo>
                    <a:cubicBezTo>
                      <a:pt x="7121" y="9445"/>
                      <a:pt x="7101" y="9445"/>
                      <a:pt x="7081" y="9445"/>
                    </a:cubicBezTo>
                    <a:cubicBezTo>
                      <a:pt x="3333" y="9445"/>
                      <a:pt x="1" y="12816"/>
                      <a:pt x="456" y="16569"/>
                    </a:cubicBezTo>
                    <a:cubicBezTo>
                      <a:pt x="961" y="16457"/>
                      <a:pt x="1471" y="16403"/>
                      <a:pt x="1977" y="16403"/>
                    </a:cubicBezTo>
                    <a:cubicBezTo>
                      <a:pt x="3909" y="16403"/>
                      <a:pt x="5782" y="17198"/>
                      <a:pt x="7132" y="18647"/>
                    </a:cubicBezTo>
                    <a:cubicBezTo>
                      <a:pt x="7112" y="18647"/>
                      <a:pt x="7092" y="18647"/>
                      <a:pt x="7072" y="18647"/>
                    </a:cubicBezTo>
                    <a:cubicBezTo>
                      <a:pt x="3333" y="18647"/>
                      <a:pt x="1" y="22009"/>
                      <a:pt x="456" y="25771"/>
                    </a:cubicBezTo>
                    <a:cubicBezTo>
                      <a:pt x="965" y="25657"/>
                      <a:pt x="1479" y="25602"/>
                      <a:pt x="1989" y="25602"/>
                    </a:cubicBezTo>
                    <a:cubicBezTo>
                      <a:pt x="3926" y="25602"/>
                      <a:pt x="5802" y="26404"/>
                      <a:pt x="7150" y="27859"/>
                    </a:cubicBezTo>
                    <a:cubicBezTo>
                      <a:pt x="8483" y="26416"/>
                      <a:pt x="10349" y="25613"/>
                      <a:pt x="12278" y="25613"/>
                    </a:cubicBezTo>
                    <a:cubicBezTo>
                      <a:pt x="12709" y="25613"/>
                      <a:pt x="13143" y="25653"/>
                      <a:pt x="13574" y="25735"/>
                    </a:cubicBezTo>
                    <a:cubicBezTo>
                      <a:pt x="12580" y="26909"/>
                      <a:pt x="11997" y="28414"/>
                      <a:pt x="12087" y="30000"/>
                    </a:cubicBezTo>
                    <a:cubicBezTo>
                      <a:pt x="10837" y="28697"/>
                      <a:pt x="9069" y="27867"/>
                      <a:pt x="7209" y="27867"/>
                    </a:cubicBezTo>
                    <a:cubicBezTo>
                      <a:pt x="7189" y="27867"/>
                      <a:pt x="7169" y="27867"/>
                      <a:pt x="7150" y="27868"/>
                    </a:cubicBezTo>
                    <a:cubicBezTo>
                      <a:pt x="7130" y="27867"/>
                      <a:pt x="7110" y="27867"/>
                      <a:pt x="7090" y="27867"/>
                    </a:cubicBezTo>
                    <a:cubicBezTo>
                      <a:pt x="3342" y="27867"/>
                      <a:pt x="1" y="31230"/>
                      <a:pt x="456" y="34991"/>
                    </a:cubicBezTo>
                    <a:cubicBezTo>
                      <a:pt x="968" y="34875"/>
                      <a:pt x="1485" y="34819"/>
                      <a:pt x="1999" y="34819"/>
                    </a:cubicBezTo>
                    <a:cubicBezTo>
                      <a:pt x="3903" y="34819"/>
                      <a:pt x="5755" y="35598"/>
                      <a:pt x="7096" y="37016"/>
                    </a:cubicBezTo>
                    <a:cubicBezTo>
                      <a:pt x="3341" y="37016"/>
                      <a:pt x="8" y="40377"/>
                      <a:pt x="456" y="44140"/>
                    </a:cubicBezTo>
                    <a:cubicBezTo>
                      <a:pt x="968" y="44025"/>
                      <a:pt x="1485" y="43970"/>
                      <a:pt x="1997" y="43970"/>
                    </a:cubicBezTo>
                    <a:cubicBezTo>
                      <a:pt x="3931" y="43970"/>
                      <a:pt x="5804" y="44767"/>
                      <a:pt x="7150" y="46219"/>
                    </a:cubicBezTo>
                    <a:cubicBezTo>
                      <a:pt x="8485" y="44773"/>
                      <a:pt x="10355" y="43977"/>
                      <a:pt x="12288" y="43977"/>
                    </a:cubicBezTo>
                    <a:cubicBezTo>
                      <a:pt x="12715" y="43977"/>
                      <a:pt x="13146" y="44016"/>
                      <a:pt x="13574" y="44095"/>
                    </a:cubicBezTo>
                    <a:cubicBezTo>
                      <a:pt x="12580" y="45278"/>
                      <a:pt x="11997" y="46774"/>
                      <a:pt x="12087" y="48369"/>
                    </a:cubicBezTo>
                    <a:cubicBezTo>
                      <a:pt x="10837" y="47066"/>
                      <a:pt x="9069" y="46227"/>
                      <a:pt x="7208" y="46227"/>
                    </a:cubicBezTo>
                    <a:cubicBezTo>
                      <a:pt x="7189" y="46227"/>
                      <a:pt x="7169" y="46228"/>
                      <a:pt x="7150" y="46228"/>
                    </a:cubicBezTo>
                    <a:cubicBezTo>
                      <a:pt x="7130" y="46228"/>
                      <a:pt x="7110" y="46227"/>
                      <a:pt x="7090" y="46227"/>
                    </a:cubicBezTo>
                    <a:cubicBezTo>
                      <a:pt x="3342" y="46227"/>
                      <a:pt x="1" y="49590"/>
                      <a:pt x="456" y="53351"/>
                    </a:cubicBezTo>
                    <a:cubicBezTo>
                      <a:pt x="966" y="53237"/>
                      <a:pt x="1482" y="53181"/>
                      <a:pt x="1993" y="53181"/>
                    </a:cubicBezTo>
                    <a:cubicBezTo>
                      <a:pt x="3922" y="53181"/>
                      <a:pt x="5795" y="53978"/>
                      <a:pt x="7141" y="55430"/>
                    </a:cubicBezTo>
                    <a:cubicBezTo>
                      <a:pt x="7121" y="55430"/>
                      <a:pt x="7101" y="55430"/>
                      <a:pt x="7081" y="55430"/>
                    </a:cubicBezTo>
                    <a:cubicBezTo>
                      <a:pt x="3333" y="55430"/>
                      <a:pt x="1" y="58792"/>
                      <a:pt x="456" y="62554"/>
                    </a:cubicBezTo>
                    <a:cubicBezTo>
                      <a:pt x="968" y="62439"/>
                      <a:pt x="1485" y="62383"/>
                      <a:pt x="1997" y="62383"/>
                    </a:cubicBezTo>
                    <a:cubicBezTo>
                      <a:pt x="3931" y="62383"/>
                      <a:pt x="5804" y="63180"/>
                      <a:pt x="7150" y="64633"/>
                    </a:cubicBezTo>
                    <a:cubicBezTo>
                      <a:pt x="8485" y="63187"/>
                      <a:pt x="10355" y="62390"/>
                      <a:pt x="12288" y="62390"/>
                    </a:cubicBezTo>
                    <a:cubicBezTo>
                      <a:pt x="12715" y="62390"/>
                      <a:pt x="13146" y="62429"/>
                      <a:pt x="13574" y="62509"/>
                    </a:cubicBezTo>
                    <a:cubicBezTo>
                      <a:pt x="12580" y="63692"/>
                      <a:pt x="11997" y="65188"/>
                      <a:pt x="12087" y="66783"/>
                    </a:cubicBezTo>
                    <a:cubicBezTo>
                      <a:pt x="10837" y="65480"/>
                      <a:pt x="9069" y="64641"/>
                      <a:pt x="7208" y="64641"/>
                    </a:cubicBezTo>
                    <a:cubicBezTo>
                      <a:pt x="7189" y="64641"/>
                      <a:pt x="7169" y="64641"/>
                      <a:pt x="7150" y="64642"/>
                    </a:cubicBezTo>
                    <a:cubicBezTo>
                      <a:pt x="7130" y="64641"/>
                      <a:pt x="7110" y="64641"/>
                      <a:pt x="7090" y="64641"/>
                    </a:cubicBezTo>
                    <a:cubicBezTo>
                      <a:pt x="3342" y="64641"/>
                      <a:pt x="1" y="68004"/>
                      <a:pt x="456" y="71765"/>
                    </a:cubicBezTo>
                    <a:cubicBezTo>
                      <a:pt x="965" y="71651"/>
                      <a:pt x="1479" y="71596"/>
                      <a:pt x="1989" y="71596"/>
                    </a:cubicBezTo>
                    <a:cubicBezTo>
                      <a:pt x="3926" y="71596"/>
                      <a:pt x="5802" y="72399"/>
                      <a:pt x="7150" y="73853"/>
                    </a:cubicBezTo>
                    <a:cubicBezTo>
                      <a:pt x="8483" y="72402"/>
                      <a:pt x="10349" y="71599"/>
                      <a:pt x="12279" y="71599"/>
                    </a:cubicBezTo>
                    <a:cubicBezTo>
                      <a:pt x="12709" y="71599"/>
                      <a:pt x="13143" y="71639"/>
                      <a:pt x="13574" y="71720"/>
                    </a:cubicBezTo>
                    <a:cubicBezTo>
                      <a:pt x="13037" y="72348"/>
                      <a:pt x="12624" y="73082"/>
                      <a:pt x="12365" y="73862"/>
                    </a:cubicBezTo>
                    <a:lnTo>
                      <a:pt x="12741" y="73862"/>
                    </a:lnTo>
                    <a:cubicBezTo>
                      <a:pt x="13637" y="71119"/>
                      <a:pt x="16222" y="69746"/>
                      <a:pt x="18806" y="69746"/>
                    </a:cubicBezTo>
                    <a:cubicBezTo>
                      <a:pt x="21388" y="69746"/>
                      <a:pt x="23969" y="71117"/>
                      <a:pt x="24864" y="73862"/>
                    </a:cubicBezTo>
                    <a:lnTo>
                      <a:pt x="25241" y="73862"/>
                    </a:lnTo>
                    <a:cubicBezTo>
                      <a:pt x="24981" y="73073"/>
                      <a:pt x="24569" y="72339"/>
                      <a:pt x="24031" y="71702"/>
                    </a:cubicBezTo>
                    <a:cubicBezTo>
                      <a:pt x="24457" y="71623"/>
                      <a:pt x="24885" y="71585"/>
                      <a:pt x="25310" y="71585"/>
                    </a:cubicBezTo>
                    <a:cubicBezTo>
                      <a:pt x="27245" y="71585"/>
                      <a:pt x="29120" y="72387"/>
                      <a:pt x="30465" y="73835"/>
                    </a:cubicBezTo>
                    <a:cubicBezTo>
                      <a:pt x="31802" y="72382"/>
                      <a:pt x="33677" y="71582"/>
                      <a:pt x="35611" y="71582"/>
                    </a:cubicBezTo>
                    <a:cubicBezTo>
                      <a:pt x="36087" y="71582"/>
                      <a:pt x="36566" y="71630"/>
                      <a:pt x="37042" y="71729"/>
                    </a:cubicBezTo>
                    <a:cubicBezTo>
                      <a:pt x="36011" y="72993"/>
                      <a:pt x="35438" y="74615"/>
                      <a:pt x="35644" y="76308"/>
                    </a:cubicBezTo>
                    <a:cubicBezTo>
                      <a:pt x="36151" y="76194"/>
                      <a:pt x="36664" y="76139"/>
                      <a:pt x="37173" y="76139"/>
                    </a:cubicBezTo>
                    <a:cubicBezTo>
                      <a:pt x="39108" y="76139"/>
                      <a:pt x="40989" y="76942"/>
                      <a:pt x="42337" y="78396"/>
                    </a:cubicBezTo>
                    <a:cubicBezTo>
                      <a:pt x="43675" y="76948"/>
                      <a:pt x="45548" y="76146"/>
                      <a:pt x="47484" y="76146"/>
                    </a:cubicBezTo>
                    <a:cubicBezTo>
                      <a:pt x="47908" y="76146"/>
                      <a:pt x="48336" y="76184"/>
                      <a:pt x="48762" y="76263"/>
                    </a:cubicBezTo>
                    <a:cubicBezTo>
                      <a:pt x="48224" y="76899"/>
                      <a:pt x="47812" y="77625"/>
                      <a:pt x="47552" y="78414"/>
                    </a:cubicBezTo>
                    <a:lnTo>
                      <a:pt x="47929" y="78414"/>
                    </a:lnTo>
                    <a:cubicBezTo>
                      <a:pt x="48825" y="75666"/>
                      <a:pt x="51408" y="74291"/>
                      <a:pt x="53990" y="74291"/>
                    </a:cubicBezTo>
                    <a:cubicBezTo>
                      <a:pt x="56571" y="74291"/>
                      <a:pt x="59152" y="75664"/>
                      <a:pt x="60052" y="78414"/>
                    </a:cubicBezTo>
                    <a:lnTo>
                      <a:pt x="60438" y="78414"/>
                    </a:lnTo>
                    <a:cubicBezTo>
                      <a:pt x="60169" y="77625"/>
                      <a:pt x="59766" y="76891"/>
                      <a:pt x="59228" y="76263"/>
                    </a:cubicBezTo>
                    <a:cubicBezTo>
                      <a:pt x="59656" y="76184"/>
                      <a:pt x="60087" y="76145"/>
                      <a:pt x="60514" y="76145"/>
                    </a:cubicBezTo>
                    <a:cubicBezTo>
                      <a:pt x="62447" y="76145"/>
                      <a:pt x="64319" y="76941"/>
                      <a:pt x="65662" y="78387"/>
                    </a:cubicBezTo>
                    <a:cubicBezTo>
                      <a:pt x="67002" y="76933"/>
                      <a:pt x="68877" y="76130"/>
                      <a:pt x="70814" y="76130"/>
                    </a:cubicBezTo>
                    <a:cubicBezTo>
                      <a:pt x="71323" y="76130"/>
                      <a:pt x="71837" y="76185"/>
                      <a:pt x="72346" y="76299"/>
                    </a:cubicBezTo>
                    <a:cubicBezTo>
                      <a:pt x="72801" y="72547"/>
                      <a:pt x="69460" y="69175"/>
                      <a:pt x="65712" y="69175"/>
                    </a:cubicBezTo>
                    <a:cubicBezTo>
                      <a:pt x="65698" y="69175"/>
                      <a:pt x="65684" y="69175"/>
                      <a:pt x="65669" y="69175"/>
                    </a:cubicBezTo>
                    <a:lnTo>
                      <a:pt x="65669" y="69175"/>
                    </a:lnTo>
                    <a:cubicBezTo>
                      <a:pt x="67009" y="67731"/>
                      <a:pt x="68871" y="66936"/>
                      <a:pt x="70797" y="66936"/>
                    </a:cubicBezTo>
                    <a:cubicBezTo>
                      <a:pt x="71279" y="66936"/>
                      <a:pt x="71765" y="66986"/>
                      <a:pt x="72248" y="67088"/>
                    </a:cubicBezTo>
                    <a:cubicBezTo>
                      <a:pt x="71271" y="68333"/>
                      <a:pt x="70742" y="69901"/>
                      <a:pt x="70939" y="71559"/>
                    </a:cubicBezTo>
                    <a:cubicBezTo>
                      <a:pt x="71452" y="71445"/>
                      <a:pt x="71968" y="71389"/>
                      <a:pt x="72480" y="71389"/>
                    </a:cubicBezTo>
                    <a:cubicBezTo>
                      <a:pt x="74414" y="71389"/>
                      <a:pt x="76287" y="72186"/>
                      <a:pt x="77633" y="73638"/>
                    </a:cubicBezTo>
                    <a:cubicBezTo>
                      <a:pt x="78970" y="72190"/>
                      <a:pt x="80844" y="71388"/>
                      <a:pt x="82779" y="71388"/>
                    </a:cubicBezTo>
                    <a:cubicBezTo>
                      <a:pt x="83204" y="71388"/>
                      <a:pt x="83632" y="71426"/>
                      <a:pt x="84057" y="71505"/>
                    </a:cubicBezTo>
                    <a:cubicBezTo>
                      <a:pt x="83520" y="72141"/>
                      <a:pt x="83108" y="72867"/>
                      <a:pt x="82848" y="73656"/>
                    </a:cubicBezTo>
                    <a:lnTo>
                      <a:pt x="83224" y="73656"/>
                    </a:lnTo>
                    <a:cubicBezTo>
                      <a:pt x="84120" y="70909"/>
                      <a:pt x="86703" y="69536"/>
                      <a:pt x="89286" y="69536"/>
                    </a:cubicBezTo>
                    <a:cubicBezTo>
                      <a:pt x="91869" y="69536"/>
                      <a:pt x="94452" y="70909"/>
                      <a:pt x="95348" y="73656"/>
                    </a:cubicBezTo>
                    <a:lnTo>
                      <a:pt x="95724" y="73656"/>
                    </a:lnTo>
                    <a:cubicBezTo>
                      <a:pt x="95464" y="72867"/>
                      <a:pt x="95052" y="72141"/>
                      <a:pt x="94514" y="71505"/>
                    </a:cubicBezTo>
                    <a:cubicBezTo>
                      <a:pt x="94942" y="71426"/>
                      <a:pt x="95371" y="71388"/>
                      <a:pt x="95797" y="71388"/>
                    </a:cubicBezTo>
                    <a:cubicBezTo>
                      <a:pt x="97737" y="71388"/>
                      <a:pt x="99611" y="72190"/>
                      <a:pt x="100948" y="73638"/>
                    </a:cubicBezTo>
                    <a:cubicBezTo>
                      <a:pt x="102293" y="72185"/>
                      <a:pt x="104163" y="71385"/>
                      <a:pt x="106095" y="71385"/>
                    </a:cubicBezTo>
                    <a:cubicBezTo>
                      <a:pt x="106570" y="71385"/>
                      <a:pt x="107049" y="71433"/>
                      <a:pt x="107525" y="71532"/>
                    </a:cubicBezTo>
                    <a:cubicBezTo>
                      <a:pt x="106495" y="72796"/>
                      <a:pt x="105921" y="74417"/>
                      <a:pt x="106127" y="76111"/>
                    </a:cubicBezTo>
                    <a:cubicBezTo>
                      <a:pt x="106637" y="75997"/>
                      <a:pt x="107150" y="75942"/>
                      <a:pt x="107660" y="75942"/>
                    </a:cubicBezTo>
                    <a:cubicBezTo>
                      <a:pt x="109597" y="75942"/>
                      <a:pt x="111473" y="76744"/>
                      <a:pt x="112821" y="78199"/>
                    </a:cubicBezTo>
                    <a:cubicBezTo>
                      <a:pt x="114158" y="76751"/>
                      <a:pt x="116031" y="75948"/>
                      <a:pt x="117967" y="75948"/>
                    </a:cubicBezTo>
                    <a:cubicBezTo>
                      <a:pt x="118392" y="75948"/>
                      <a:pt x="118820" y="75987"/>
                      <a:pt x="119245" y="76066"/>
                    </a:cubicBezTo>
                    <a:cubicBezTo>
                      <a:pt x="118708" y="76702"/>
                      <a:pt x="118295" y="77428"/>
                      <a:pt x="118036" y="78217"/>
                    </a:cubicBezTo>
                    <a:lnTo>
                      <a:pt x="118412" y="78217"/>
                    </a:lnTo>
                    <a:cubicBezTo>
                      <a:pt x="119308" y="75474"/>
                      <a:pt x="121893" y="74100"/>
                      <a:pt x="124477" y="74100"/>
                    </a:cubicBezTo>
                    <a:cubicBezTo>
                      <a:pt x="127059" y="74100"/>
                      <a:pt x="129640" y="75471"/>
                      <a:pt x="130536" y="78217"/>
                    </a:cubicBezTo>
                    <a:lnTo>
                      <a:pt x="130912" y="78217"/>
                    </a:lnTo>
                    <a:cubicBezTo>
                      <a:pt x="130652" y="77428"/>
                      <a:pt x="130240" y="76702"/>
                      <a:pt x="129702" y="76066"/>
                    </a:cubicBezTo>
                    <a:cubicBezTo>
                      <a:pt x="130130" y="75987"/>
                      <a:pt x="130558" y="75948"/>
                      <a:pt x="130984" y="75948"/>
                    </a:cubicBezTo>
                    <a:cubicBezTo>
                      <a:pt x="132922" y="75948"/>
                      <a:pt x="134791" y="76751"/>
                      <a:pt x="136136" y="78199"/>
                    </a:cubicBezTo>
                    <a:cubicBezTo>
                      <a:pt x="137484" y="76744"/>
                      <a:pt x="139360" y="75942"/>
                      <a:pt x="141292" y="75942"/>
                    </a:cubicBezTo>
                    <a:cubicBezTo>
                      <a:pt x="141801" y="75942"/>
                      <a:pt x="142313" y="75997"/>
                      <a:pt x="142820" y="76111"/>
                    </a:cubicBezTo>
                    <a:cubicBezTo>
                      <a:pt x="143275" y="72358"/>
                      <a:pt x="139935" y="68987"/>
                      <a:pt x="136195" y="68987"/>
                    </a:cubicBezTo>
                    <a:cubicBezTo>
                      <a:pt x="136175" y="68987"/>
                      <a:pt x="136156" y="68987"/>
                      <a:pt x="136136" y="68987"/>
                    </a:cubicBezTo>
                    <a:cubicBezTo>
                      <a:pt x="136116" y="68987"/>
                      <a:pt x="136096" y="68987"/>
                      <a:pt x="136077" y="68987"/>
                    </a:cubicBezTo>
                    <a:cubicBezTo>
                      <a:pt x="134208" y="68987"/>
                      <a:pt x="132440" y="69825"/>
                      <a:pt x="131199" y="71129"/>
                    </a:cubicBezTo>
                    <a:cubicBezTo>
                      <a:pt x="131279" y="69534"/>
                      <a:pt x="130697" y="68038"/>
                      <a:pt x="129702" y="66855"/>
                    </a:cubicBezTo>
                    <a:cubicBezTo>
                      <a:pt x="130132" y="66775"/>
                      <a:pt x="130564" y="66736"/>
                      <a:pt x="130992" y="66736"/>
                    </a:cubicBezTo>
                    <a:cubicBezTo>
                      <a:pt x="132927" y="66736"/>
                      <a:pt x="134793" y="67533"/>
                      <a:pt x="136136" y="68978"/>
                    </a:cubicBezTo>
                    <a:cubicBezTo>
                      <a:pt x="137482" y="67526"/>
                      <a:pt x="139354" y="66729"/>
                      <a:pt x="141284" y="66729"/>
                    </a:cubicBezTo>
                    <a:cubicBezTo>
                      <a:pt x="141795" y="66729"/>
                      <a:pt x="142310" y="66785"/>
                      <a:pt x="142820" y="66900"/>
                    </a:cubicBezTo>
                    <a:cubicBezTo>
                      <a:pt x="143276" y="63142"/>
                      <a:pt x="139935" y="59776"/>
                      <a:pt x="136189" y="59776"/>
                    </a:cubicBezTo>
                    <a:cubicBezTo>
                      <a:pt x="136175" y="59776"/>
                      <a:pt x="136160" y="59776"/>
                      <a:pt x="136145" y="59776"/>
                    </a:cubicBezTo>
                    <a:cubicBezTo>
                      <a:pt x="137492" y="58329"/>
                      <a:pt x="139362" y="57528"/>
                      <a:pt x="141292" y="57528"/>
                    </a:cubicBezTo>
                    <a:cubicBezTo>
                      <a:pt x="141800" y="57528"/>
                      <a:pt x="142312" y="57583"/>
                      <a:pt x="142820" y="57697"/>
                    </a:cubicBezTo>
                    <a:cubicBezTo>
                      <a:pt x="143275" y="53945"/>
                      <a:pt x="139935" y="50573"/>
                      <a:pt x="136195" y="50573"/>
                    </a:cubicBezTo>
                    <a:cubicBezTo>
                      <a:pt x="136175" y="50573"/>
                      <a:pt x="136156" y="50573"/>
                      <a:pt x="136136" y="50574"/>
                    </a:cubicBezTo>
                    <a:cubicBezTo>
                      <a:pt x="137486" y="49117"/>
                      <a:pt x="139365" y="48320"/>
                      <a:pt x="141300" y="48320"/>
                    </a:cubicBezTo>
                    <a:cubicBezTo>
                      <a:pt x="141806" y="48320"/>
                      <a:pt x="142315" y="48374"/>
                      <a:pt x="142820" y="48486"/>
                    </a:cubicBezTo>
                    <a:cubicBezTo>
                      <a:pt x="143276" y="44728"/>
                      <a:pt x="139935" y="41362"/>
                      <a:pt x="136181" y="41362"/>
                    </a:cubicBezTo>
                    <a:cubicBezTo>
                      <a:pt x="136166" y="41362"/>
                      <a:pt x="136151" y="41362"/>
                      <a:pt x="136136" y="41362"/>
                    </a:cubicBezTo>
                    <a:cubicBezTo>
                      <a:pt x="137483" y="39915"/>
                      <a:pt x="139359" y="39114"/>
                      <a:pt x="141291" y="39114"/>
                    </a:cubicBezTo>
                    <a:cubicBezTo>
                      <a:pt x="141800" y="39114"/>
                      <a:pt x="142312" y="39169"/>
                      <a:pt x="142820" y="39283"/>
                    </a:cubicBezTo>
                    <a:cubicBezTo>
                      <a:pt x="143275" y="35522"/>
                      <a:pt x="139935" y="32159"/>
                      <a:pt x="136195" y="32159"/>
                    </a:cubicBezTo>
                    <a:cubicBezTo>
                      <a:pt x="136175" y="32159"/>
                      <a:pt x="136156" y="32160"/>
                      <a:pt x="136136" y="32160"/>
                    </a:cubicBezTo>
                    <a:cubicBezTo>
                      <a:pt x="136116" y="32160"/>
                      <a:pt x="136096" y="32159"/>
                      <a:pt x="136077" y="32159"/>
                    </a:cubicBezTo>
                    <a:cubicBezTo>
                      <a:pt x="134208" y="32159"/>
                      <a:pt x="132440" y="32998"/>
                      <a:pt x="131199" y="34301"/>
                    </a:cubicBezTo>
                    <a:cubicBezTo>
                      <a:pt x="131279" y="32706"/>
                      <a:pt x="130697" y="31210"/>
                      <a:pt x="129711" y="30027"/>
                    </a:cubicBezTo>
                    <a:cubicBezTo>
                      <a:pt x="130140" y="29948"/>
                      <a:pt x="130570" y="29909"/>
                      <a:pt x="130997" y="29909"/>
                    </a:cubicBezTo>
                    <a:cubicBezTo>
                      <a:pt x="132927" y="29909"/>
                      <a:pt x="134793" y="30705"/>
                      <a:pt x="136136" y="32151"/>
                    </a:cubicBezTo>
                    <a:cubicBezTo>
                      <a:pt x="137482" y="30699"/>
                      <a:pt x="139354" y="29902"/>
                      <a:pt x="141284" y="29902"/>
                    </a:cubicBezTo>
                    <a:cubicBezTo>
                      <a:pt x="141795" y="29902"/>
                      <a:pt x="142310" y="29957"/>
                      <a:pt x="142820" y="30072"/>
                    </a:cubicBezTo>
                    <a:cubicBezTo>
                      <a:pt x="143276" y="26315"/>
                      <a:pt x="139935" y="22948"/>
                      <a:pt x="136189" y="22948"/>
                    </a:cubicBezTo>
                    <a:cubicBezTo>
                      <a:pt x="136175" y="22948"/>
                      <a:pt x="136160" y="22948"/>
                      <a:pt x="136145" y="22948"/>
                    </a:cubicBezTo>
                    <a:cubicBezTo>
                      <a:pt x="137491" y="21496"/>
                      <a:pt x="139358" y="20699"/>
                      <a:pt x="141285" y="20699"/>
                    </a:cubicBezTo>
                    <a:cubicBezTo>
                      <a:pt x="141795" y="20699"/>
                      <a:pt x="142310" y="20755"/>
                      <a:pt x="142820" y="20870"/>
                    </a:cubicBezTo>
                    <a:cubicBezTo>
                      <a:pt x="143275" y="17108"/>
                      <a:pt x="139935" y="13746"/>
                      <a:pt x="136195" y="13746"/>
                    </a:cubicBezTo>
                    <a:cubicBezTo>
                      <a:pt x="136175" y="13746"/>
                      <a:pt x="136156" y="13746"/>
                      <a:pt x="136136" y="13746"/>
                    </a:cubicBezTo>
                    <a:cubicBezTo>
                      <a:pt x="137484" y="12292"/>
                      <a:pt x="139360" y="11489"/>
                      <a:pt x="141292" y="11489"/>
                    </a:cubicBezTo>
                    <a:cubicBezTo>
                      <a:pt x="141801" y="11489"/>
                      <a:pt x="142313" y="11544"/>
                      <a:pt x="142820" y="11658"/>
                    </a:cubicBezTo>
                    <a:cubicBezTo>
                      <a:pt x="143275" y="7906"/>
                      <a:pt x="139935" y="4534"/>
                      <a:pt x="136195" y="4534"/>
                    </a:cubicBezTo>
                    <a:cubicBezTo>
                      <a:pt x="136175" y="4534"/>
                      <a:pt x="136156" y="4534"/>
                      <a:pt x="136136" y="4535"/>
                    </a:cubicBezTo>
                    <a:cubicBezTo>
                      <a:pt x="136116" y="4534"/>
                      <a:pt x="136096" y="4534"/>
                      <a:pt x="136077" y="4534"/>
                    </a:cubicBezTo>
                    <a:cubicBezTo>
                      <a:pt x="134208" y="4534"/>
                      <a:pt x="132440" y="5373"/>
                      <a:pt x="131199" y="6676"/>
                    </a:cubicBezTo>
                    <a:cubicBezTo>
                      <a:pt x="131234" y="5941"/>
                      <a:pt x="131136" y="5198"/>
                      <a:pt x="130894" y="4499"/>
                    </a:cubicBezTo>
                    <a:lnTo>
                      <a:pt x="130518" y="4499"/>
                    </a:lnTo>
                    <a:cubicBezTo>
                      <a:pt x="130751" y="5198"/>
                      <a:pt x="130867" y="5932"/>
                      <a:pt x="130867" y="6667"/>
                    </a:cubicBezTo>
                    <a:cubicBezTo>
                      <a:pt x="130394" y="6565"/>
                      <a:pt x="129917" y="6515"/>
                      <a:pt x="129443" y="6515"/>
                    </a:cubicBezTo>
                    <a:cubicBezTo>
                      <a:pt x="127584" y="6515"/>
                      <a:pt x="125780" y="7282"/>
                      <a:pt x="124487" y="8674"/>
                    </a:cubicBezTo>
                    <a:cubicBezTo>
                      <a:pt x="123206" y="7294"/>
                      <a:pt x="121414" y="6515"/>
                      <a:pt x="119532" y="6515"/>
                    </a:cubicBezTo>
                    <a:cubicBezTo>
                      <a:pt x="119048" y="6515"/>
                      <a:pt x="118564" y="6569"/>
                      <a:pt x="118089" y="6667"/>
                    </a:cubicBezTo>
                    <a:cubicBezTo>
                      <a:pt x="118089" y="5932"/>
                      <a:pt x="118206" y="5198"/>
                      <a:pt x="118439" y="4499"/>
                    </a:cubicBezTo>
                    <a:lnTo>
                      <a:pt x="118063" y="4499"/>
                    </a:lnTo>
                    <a:cubicBezTo>
                      <a:pt x="117821" y="5198"/>
                      <a:pt x="117722" y="5932"/>
                      <a:pt x="117758" y="6676"/>
                    </a:cubicBezTo>
                    <a:cubicBezTo>
                      <a:pt x="116516" y="5373"/>
                      <a:pt x="114749" y="4534"/>
                      <a:pt x="112880" y="4534"/>
                    </a:cubicBezTo>
                    <a:cubicBezTo>
                      <a:pt x="112860" y="4534"/>
                      <a:pt x="112840" y="4534"/>
                      <a:pt x="112821" y="4535"/>
                    </a:cubicBezTo>
                    <a:cubicBezTo>
                      <a:pt x="112802" y="4534"/>
                      <a:pt x="112783" y="4534"/>
                      <a:pt x="112765" y="4534"/>
                    </a:cubicBezTo>
                    <a:cubicBezTo>
                      <a:pt x="110778" y="4534"/>
                      <a:pt x="108911" y="5480"/>
                      <a:pt x="107659" y="6927"/>
                    </a:cubicBezTo>
                    <a:lnTo>
                      <a:pt x="107659" y="6927"/>
                    </a:lnTo>
                    <a:cubicBezTo>
                      <a:pt x="107953" y="3264"/>
                      <a:pt x="104676" y="36"/>
                      <a:pt x="101009" y="36"/>
                    </a:cubicBezTo>
                    <a:cubicBezTo>
                      <a:pt x="100988" y="36"/>
                      <a:pt x="100968" y="36"/>
                      <a:pt x="100948" y="36"/>
                    </a:cubicBezTo>
                    <a:cubicBezTo>
                      <a:pt x="100928" y="36"/>
                      <a:pt x="100908" y="36"/>
                      <a:pt x="100889" y="36"/>
                    </a:cubicBezTo>
                    <a:cubicBezTo>
                      <a:pt x="99020" y="36"/>
                      <a:pt x="97261" y="875"/>
                      <a:pt x="96011" y="2178"/>
                    </a:cubicBezTo>
                    <a:cubicBezTo>
                      <a:pt x="96056" y="1434"/>
                      <a:pt x="95948" y="699"/>
                      <a:pt x="95706" y="1"/>
                    </a:cubicBezTo>
                    <a:lnTo>
                      <a:pt x="95339" y="1"/>
                    </a:lnTo>
                    <a:cubicBezTo>
                      <a:pt x="95563" y="699"/>
                      <a:pt x="95688" y="1434"/>
                      <a:pt x="95688" y="2169"/>
                    </a:cubicBezTo>
                    <a:cubicBezTo>
                      <a:pt x="95213" y="2067"/>
                      <a:pt x="94735" y="2017"/>
                      <a:pt x="94260" y="2017"/>
                    </a:cubicBezTo>
                    <a:cubicBezTo>
                      <a:pt x="92399" y="2017"/>
                      <a:pt x="90599" y="2784"/>
                      <a:pt x="89299" y="4176"/>
                    </a:cubicBezTo>
                    <a:cubicBezTo>
                      <a:pt x="88027" y="2796"/>
                      <a:pt x="86226" y="2017"/>
                      <a:pt x="84344" y="2017"/>
                    </a:cubicBezTo>
                    <a:cubicBezTo>
                      <a:pt x="83860" y="2017"/>
                      <a:pt x="83376" y="2061"/>
                      <a:pt x="82902" y="2169"/>
                    </a:cubicBezTo>
                    <a:cubicBezTo>
                      <a:pt x="82910" y="1434"/>
                      <a:pt x="83027" y="699"/>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grpSp>
        <p:grpSp>
          <p:nvGrpSpPr>
            <p:cNvPr id="195" name="Google Shape;195;p9"/>
            <p:cNvGrpSpPr/>
            <p:nvPr/>
          </p:nvGrpSpPr>
          <p:grpSpPr>
            <a:xfrm>
              <a:off x="3030083" y="-541901"/>
              <a:ext cx="3080308" cy="3269023"/>
              <a:chOff x="0" y="0"/>
              <a:chExt cx="2743172" cy="2911232"/>
            </a:xfrm>
          </p:grpSpPr>
          <p:sp>
            <p:nvSpPr>
              <p:cNvPr id="196" name="Google Shape;196;p9"/>
              <p:cNvSpPr/>
              <p:nvPr/>
            </p:nvSpPr>
            <p:spPr>
              <a:xfrm>
                <a:off x="0" y="1411617"/>
                <a:ext cx="2743172" cy="1499615"/>
              </a:xfrm>
              <a:custGeom>
                <a:avLst/>
                <a:gdLst/>
                <a:ahLst/>
                <a:cxnLst/>
                <a:rect l="l" t="t" r="r" b="b"/>
                <a:pathLst>
                  <a:path w="143284" h="78442" extrusionOk="0">
                    <a:moveTo>
                      <a:pt x="94420" y="2397"/>
                    </a:moveTo>
                    <a:cubicBezTo>
                      <a:pt x="94850" y="2397"/>
                      <a:pt x="95284" y="2437"/>
                      <a:pt x="95715" y="2519"/>
                    </a:cubicBezTo>
                    <a:cubicBezTo>
                      <a:pt x="94720" y="3693"/>
                      <a:pt x="94138" y="5198"/>
                      <a:pt x="94228" y="6784"/>
                    </a:cubicBezTo>
                    <a:cubicBezTo>
                      <a:pt x="92977" y="5481"/>
                      <a:pt x="91219" y="4651"/>
                      <a:pt x="89350" y="4651"/>
                    </a:cubicBezTo>
                    <a:cubicBezTo>
                      <a:pt x="89330" y="4651"/>
                      <a:pt x="89310" y="4651"/>
                      <a:pt x="89290" y="4651"/>
                    </a:cubicBezTo>
                    <a:cubicBezTo>
                      <a:pt x="90624" y="3201"/>
                      <a:pt x="92490" y="2397"/>
                      <a:pt x="94420" y="2397"/>
                    </a:cubicBezTo>
                    <a:close/>
                    <a:moveTo>
                      <a:pt x="84151" y="2400"/>
                    </a:moveTo>
                    <a:cubicBezTo>
                      <a:pt x="86084" y="2400"/>
                      <a:pt x="87955" y="3198"/>
                      <a:pt x="89290" y="4651"/>
                    </a:cubicBezTo>
                    <a:cubicBezTo>
                      <a:pt x="89270" y="4651"/>
                      <a:pt x="89250" y="4651"/>
                      <a:pt x="89231" y="4651"/>
                    </a:cubicBezTo>
                    <a:cubicBezTo>
                      <a:pt x="87362" y="4651"/>
                      <a:pt x="85594" y="5481"/>
                      <a:pt x="84353" y="6793"/>
                    </a:cubicBezTo>
                    <a:cubicBezTo>
                      <a:pt x="84434" y="5207"/>
                      <a:pt x="83851" y="3702"/>
                      <a:pt x="82866" y="2519"/>
                    </a:cubicBezTo>
                    <a:cubicBezTo>
                      <a:pt x="83294" y="2439"/>
                      <a:pt x="83724" y="2400"/>
                      <a:pt x="84151" y="2400"/>
                    </a:cubicBezTo>
                    <a:close/>
                    <a:moveTo>
                      <a:pt x="13670" y="2589"/>
                    </a:moveTo>
                    <a:cubicBezTo>
                      <a:pt x="15606" y="2589"/>
                      <a:pt x="17480" y="3392"/>
                      <a:pt x="18825" y="4840"/>
                    </a:cubicBezTo>
                    <a:lnTo>
                      <a:pt x="18825" y="4840"/>
                    </a:lnTo>
                    <a:cubicBezTo>
                      <a:pt x="18822" y="4840"/>
                      <a:pt x="18819" y="4840"/>
                      <a:pt x="18816" y="4840"/>
                    </a:cubicBezTo>
                    <a:cubicBezTo>
                      <a:pt x="18806" y="4840"/>
                      <a:pt x="18796" y="4840"/>
                      <a:pt x="18786" y="4840"/>
                    </a:cubicBezTo>
                    <a:cubicBezTo>
                      <a:pt x="16906" y="4840"/>
                      <a:pt x="15136" y="5671"/>
                      <a:pt x="13879" y="6981"/>
                    </a:cubicBezTo>
                    <a:cubicBezTo>
                      <a:pt x="13951" y="5404"/>
                      <a:pt x="13368" y="3899"/>
                      <a:pt x="12382" y="2716"/>
                    </a:cubicBezTo>
                    <a:lnTo>
                      <a:pt x="12391" y="2707"/>
                    </a:lnTo>
                    <a:cubicBezTo>
                      <a:pt x="12817" y="2628"/>
                      <a:pt x="13245" y="2589"/>
                      <a:pt x="13670" y="2589"/>
                    </a:cubicBezTo>
                    <a:close/>
                    <a:moveTo>
                      <a:pt x="23963" y="2589"/>
                    </a:moveTo>
                    <a:cubicBezTo>
                      <a:pt x="24387" y="2589"/>
                      <a:pt x="24815" y="2628"/>
                      <a:pt x="25241" y="2707"/>
                    </a:cubicBezTo>
                    <a:cubicBezTo>
                      <a:pt x="24255" y="3890"/>
                      <a:pt x="23673" y="5395"/>
                      <a:pt x="23753" y="6981"/>
                    </a:cubicBezTo>
                    <a:cubicBezTo>
                      <a:pt x="22512" y="5678"/>
                      <a:pt x="20744" y="4839"/>
                      <a:pt x="18875" y="4839"/>
                    </a:cubicBezTo>
                    <a:cubicBezTo>
                      <a:pt x="18859" y="4839"/>
                      <a:pt x="18842" y="4839"/>
                      <a:pt x="18825" y="4840"/>
                    </a:cubicBezTo>
                    <a:lnTo>
                      <a:pt x="18825" y="4840"/>
                    </a:lnTo>
                    <a:cubicBezTo>
                      <a:pt x="20162" y="3392"/>
                      <a:pt x="22030" y="2589"/>
                      <a:pt x="23963" y="2589"/>
                    </a:cubicBezTo>
                    <a:close/>
                    <a:moveTo>
                      <a:pt x="77628" y="548"/>
                    </a:moveTo>
                    <a:cubicBezTo>
                      <a:pt x="80805" y="548"/>
                      <a:pt x="83981" y="2626"/>
                      <a:pt x="84022" y="6784"/>
                    </a:cubicBezTo>
                    <a:cubicBezTo>
                      <a:pt x="83543" y="6679"/>
                      <a:pt x="83061" y="6628"/>
                      <a:pt x="82582" y="6628"/>
                    </a:cubicBezTo>
                    <a:cubicBezTo>
                      <a:pt x="80728" y="6628"/>
                      <a:pt x="78929" y="7396"/>
                      <a:pt x="77633" y="8791"/>
                    </a:cubicBezTo>
                    <a:cubicBezTo>
                      <a:pt x="76359" y="7419"/>
                      <a:pt x="74579" y="6632"/>
                      <a:pt x="72709" y="6632"/>
                    </a:cubicBezTo>
                    <a:cubicBezTo>
                      <a:pt x="72699" y="6632"/>
                      <a:pt x="72688" y="6632"/>
                      <a:pt x="72678" y="6632"/>
                    </a:cubicBezTo>
                    <a:cubicBezTo>
                      <a:pt x="72194" y="6632"/>
                      <a:pt x="71710" y="6677"/>
                      <a:pt x="71235" y="6784"/>
                    </a:cubicBezTo>
                    <a:cubicBezTo>
                      <a:pt x="71275" y="2626"/>
                      <a:pt x="74452" y="548"/>
                      <a:pt x="77628" y="548"/>
                    </a:cubicBezTo>
                    <a:close/>
                    <a:moveTo>
                      <a:pt x="100945" y="548"/>
                    </a:moveTo>
                    <a:cubicBezTo>
                      <a:pt x="104119" y="548"/>
                      <a:pt x="107295" y="2626"/>
                      <a:pt x="107337" y="6782"/>
                    </a:cubicBezTo>
                    <a:lnTo>
                      <a:pt x="107337" y="6782"/>
                    </a:lnTo>
                    <a:cubicBezTo>
                      <a:pt x="106865" y="6681"/>
                      <a:pt x="106389" y="6632"/>
                      <a:pt x="105917" y="6632"/>
                    </a:cubicBezTo>
                    <a:cubicBezTo>
                      <a:pt x="104054" y="6632"/>
                      <a:pt x="102249" y="7399"/>
                      <a:pt x="100957" y="8791"/>
                    </a:cubicBezTo>
                    <a:cubicBezTo>
                      <a:pt x="99676" y="7411"/>
                      <a:pt x="97883" y="6632"/>
                      <a:pt x="96002" y="6632"/>
                    </a:cubicBezTo>
                    <a:cubicBezTo>
                      <a:pt x="95518" y="6632"/>
                      <a:pt x="95034" y="6685"/>
                      <a:pt x="94559" y="6784"/>
                    </a:cubicBezTo>
                    <a:cubicBezTo>
                      <a:pt x="94595" y="2626"/>
                      <a:pt x="97769" y="548"/>
                      <a:pt x="100945" y="548"/>
                    </a:cubicBezTo>
                    <a:close/>
                    <a:moveTo>
                      <a:pt x="7159" y="741"/>
                    </a:moveTo>
                    <a:cubicBezTo>
                      <a:pt x="10334" y="741"/>
                      <a:pt x="13512" y="2820"/>
                      <a:pt x="13556" y="6981"/>
                    </a:cubicBezTo>
                    <a:cubicBezTo>
                      <a:pt x="13074" y="6876"/>
                      <a:pt x="12589" y="6825"/>
                      <a:pt x="12108" y="6825"/>
                    </a:cubicBezTo>
                    <a:cubicBezTo>
                      <a:pt x="10251" y="6825"/>
                      <a:pt x="8458" y="7587"/>
                      <a:pt x="7163" y="8974"/>
                    </a:cubicBezTo>
                    <a:lnTo>
                      <a:pt x="7163" y="8974"/>
                    </a:lnTo>
                    <a:cubicBezTo>
                      <a:pt x="5882" y="7606"/>
                      <a:pt x="4092" y="6820"/>
                      <a:pt x="2212" y="6820"/>
                    </a:cubicBezTo>
                    <a:cubicBezTo>
                      <a:pt x="1728" y="6820"/>
                      <a:pt x="1245" y="6874"/>
                      <a:pt x="770" y="6981"/>
                    </a:cubicBezTo>
                    <a:cubicBezTo>
                      <a:pt x="806" y="2822"/>
                      <a:pt x="3981" y="741"/>
                      <a:pt x="7159" y="741"/>
                    </a:cubicBezTo>
                    <a:close/>
                    <a:moveTo>
                      <a:pt x="30465" y="748"/>
                    </a:moveTo>
                    <a:cubicBezTo>
                      <a:pt x="33637" y="748"/>
                      <a:pt x="36811" y="2823"/>
                      <a:pt x="36854" y="6977"/>
                    </a:cubicBezTo>
                    <a:lnTo>
                      <a:pt x="36854" y="6977"/>
                    </a:lnTo>
                    <a:cubicBezTo>
                      <a:pt x="36379" y="6875"/>
                      <a:pt x="35901" y="6825"/>
                      <a:pt x="35427" y="6825"/>
                    </a:cubicBezTo>
                    <a:cubicBezTo>
                      <a:pt x="33572" y="6825"/>
                      <a:pt x="31778" y="7591"/>
                      <a:pt x="30483" y="8979"/>
                    </a:cubicBezTo>
                    <a:cubicBezTo>
                      <a:pt x="29201" y="7608"/>
                      <a:pt x="27409" y="6820"/>
                      <a:pt x="25536" y="6820"/>
                    </a:cubicBezTo>
                    <a:cubicBezTo>
                      <a:pt x="25044" y="6820"/>
                      <a:pt x="24560" y="6874"/>
                      <a:pt x="24085" y="6981"/>
                    </a:cubicBezTo>
                    <a:cubicBezTo>
                      <a:pt x="24116" y="2827"/>
                      <a:pt x="27290" y="748"/>
                      <a:pt x="30465" y="748"/>
                    </a:cubicBezTo>
                    <a:close/>
                    <a:moveTo>
                      <a:pt x="119332" y="6908"/>
                    </a:moveTo>
                    <a:cubicBezTo>
                      <a:pt x="121265" y="6908"/>
                      <a:pt x="123134" y="7710"/>
                      <a:pt x="124478" y="9150"/>
                    </a:cubicBezTo>
                    <a:lnTo>
                      <a:pt x="124487" y="9158"/>
                    </a:lnTo>
                    <a:lnTo>
                      <a:pt x="124487" y="9158"/>
                    </a:lnTo>
                    <a:cubicBezTo>
                      <a:pt x="124484" y="9159"/>
                      <a:pt x="124481" y="9159"/>
                      <a:pt x="124478" y="9159"/>
                    </a:cubicBezTo>
                    <a:cubicBezTo>
                      <a:pt x="124459" y="9158"/>
                      <a:pt x="124439" y="9158"/>
                      <a:pt x="124419" y="9158"/>
                    </a:cubicBezTo>
                    <a:cubicBezTo>
                      <a:pt x="122559" y="9158"/>
                      <a:pt x="120791" y="9997"/>
                      <a:pt x="119541" y="11300"/>
                    </a:cubicBezTo>
                    <a:cubicBezTo>
                      <a:pt x="119631" y="9705"/>
                      <a:pt x="119048" y="8209"/>
                      <a:pt x="118054" y="7026"/>
                    </a:cubicBezTo>
                    <a:cubicBezTo>
                      <a:pt x="118480" y="6947"/>
                      <a:pt x="118907" y="6908"/>
                      <a:pt x="119332" y="6908"/>
                    </a:cubicBezTo>
                    <a:close/>
                    <a:moveTo>
                      <a:pt x="129633" y="6908"/>
                    </a:moveTo>
                    <a:cubicBezTo>
                      <a:pt x="130058" y="6908"/>
                      <a:pt x="130486" y="6947"/>
                      <a:pt x="130912" y="7026"/>
                    </a:cubicBezTo>
                    <a:cubicBezTo>
                      <a:pt x="129917" y="8209"/>
                      <a:pt x="129335" y="9705"/>
                      <a:pt x="129415" y="11300"/>
                    </a:cubicBezTo>
                    <a:cubicBezTo>
                      <a:pt x="128174" y="9997"/>
                      <a:pt x="126406" y="9158"/>
                      <a:pt x="124537" y="9158"/>
                    </a:cubicBezTo>
                    <a:cubicBezTo>
                      <a:pt x="124521" y="9158"/>
                      <a:pt x="124504" y="9158"/>
                      <a:pt x="124487" y="9158"/>
                    </a:cubicBezTo>
                    <a:lnTo>
                      <a:pt x="124487" y="9158"/>
                    </a:lnTo>
                    <a:cubicBezTo>
                      <a:pt x="125825" y="7711"/>
                      <a:pt x="127698" y="6908"/>
                      <a:pt x="129633" y="6908"/>
                    </a:cubicBezTo>
                    <a:close/>
                    <a:moveTo>
                      <a:pt x="82788" y="6998"/>
                    </a:moveTo>
                    <a:cubicBezTo>
                      <a:pt x="83213" y="6998"/>
                      <a:pt x="83641" y="7037"/>
                      <a:pt x="84066" y="7116"/>
                    </a:cubicBezTo>
                    <a:cubicBezTo>
                      <a:pt x="83072" y="8289"/>
                      <a:pt x="82489" y="9795"/>
                      <a:pt x="82579" y="11390"/>
                    </a:cubicBezTo>
                    <a:cubicBezTo>
                      <a:pt x="81329" y="10086"/>
                      <a:pt x="79570" y="9248"/>
                      <a:pt x="77701" y="9248"/>
                    </a:cubicBezTo>
                    <a:cubicBezTo>
                      <a:pt x="77681" y="9248"/>
                      <a:pt x="77661" y="9248"/>
                      <a:pt x="77642" y="9248"/>
                    </a:cubicBezTo>
                    <a:cubicBezTo>
                      <a:pt x="78979" y="7801"/>
                      <a:pt x="80853" y="6998"/>
                      <a:pt x="82788" y="6998"/>
                    </a:cubicBezTo>
                    <a:close/>
                    <a:moveTo>
                      <a:pt x="95802" y="7007"/>
                    </a:moveTo>
                    <a:cubicBezTo>
                      <a:pt x="97737" y="7007"/>
                      <a:pt x="99611" y="7810"/>
                      <a:pt x="100948" y="9257"/>
                    </a:cubicBezTo>
                    <a:cubicBezTo>
                      <a:pt x="100928" y="9257"/>
                      <a:pt x="100908" y="9257"/>
                      <a:pt x="100889" y="9257"/>
                    </a:cubicBezTo>
                    <a:cubicBezTo>
                      <a:pt x="99020" y="9257"/>
                      <a:pt x="97252" y="10095"/>
                      <a:pt x="96011" y="11399"/>
                    </a:cubicBezTo>
                    <a:cubicBezTo>
                      <a:pt x="96100" y="9804"/>
                      <a:pt x="95509" y="8307"/>
                      <a:pt x="94523" y="7125"/>
                    </a:cubicBezTo>
                    <a:cubicBezTo>
                      <a:pt x="94949" y="7046"/>
                      <a:pt x="95377" y="7007"/>
                      <a:pt x="95802" y="7007"/>
                    </a:cubicBezTo>
                    <a:close/>
                    <a:moveTo>
                      <a:pt x="48849" y="7105"/>
                    </a:moveTo>
                    <a:cubicBezTo>
                      <a:pt x="50784" y="7105"/>
                      <a:pt x="52658" y="7908"/>
                      <a:pt x="53995" y="9356"/>
                    </a:cubicBezTo>
                    <a:lnTo>
                      <a:pt x="53995" y="9356"/>
                    </a:lnTo>
                    <a:cubicBezTo>
                      <a:pt x="53978" y="9355"/>
                      <a:pt x="53961" y="9355"/>
                      <a:pt x="53945" y="9355"/>
                    </a:cubicBezTo>
                    <a:cubicBezTo>
                      <a:pt x="52076" y="9355"/>
                      <a:pt x="50308" y="10194"/>
                      <a:pt x="49067" y="11497"/>
                    </a:cubicBezTo>
                    <a:cubicBezTo>
                      <a:pt x="49147" y="9902"/>
                      <a:pt x="48565" y="8406"/>
                      <a:pt x="47570" y="7223"/>
                    </a:cubicBezTo>
                    <a:cubicBezTo>
                      <a:pt x="47996" y="7144"/>
                      <a:pt x="48424" y="7105"/>
                      <a:pt x="48849" y="7105"/>
                    </a:cubicBezTo>
                    <a:close/>
                    <a:moveTo>
                      <a:pt x="59142" y="7105"/>
                    </a:moveTo>
                    <a:cubicBezTo>
                      <a:pt x="59570" y="7105"/>
                      <a:pt x="60000" y="7144"/>
                      <a:pt x="60429" y="7223"/>
                    </a:cubicBezTo>
                    <a:cubicBezTo>
                      <a:pt x="59434" y="8397"/>
                      <a:pt x="58852" y="9902"/>
                      <a:pt x="58941" y="11497"/>
                    </a:cubicBezTo>
                    <a:cubicBezTo>
                      <a:pt x="57691" y="10194"/>
                      <a:pt x="55923" y="9355"/>
                      <a:pt x="54063" y="9355"/>
                    </a:cubicBezTo>
                    <a:cubicBezTo>
                      <a:pt x="54043" y="9355"/>
                      <a:pt x="54024" y="9356"/>
                      <a:pt x="54004" y="9356"/>
                    </a:cubicBezTo>
                    <a:cubicBezTo>
                      <a:pt x="54001" y="9356"/>
                      <a:pt x="53998" y="9356"/>
                      <a:pt x="53995" y="9356"/>
                    </a:cubicBezTo>
                    <a:lnTo>
                      <a:pt x="53995" y="9356"/>
                    </a:lnTo>
                    <a:lnTo>
                      <a:pt x="54004" y="9347"/>
                    </a:lnTo>
                    <a:cubicBezTo>
                      <a:pt x="55339" y="7901"/>
                      <a:pt x="57210" y="7105"/>
                      <a:pt x="59142" y="7105"/>
                    </a:cubicBezTo>
                    <a:close/>
                    <a:moveTo>
                      <a:pt x="12289" y="7212"/>
                    </a:moveTo>
                    <a:cubicBezTo>
                      <a:pt x="12716" y="7212"/>
                      <a:pt x="13146" y="7251"/>
                      <a:pt x="13574" y="7331"/>
                    </a:cubicBezTo>
                    <a:cubicBezTo>
                      <a:pt x="12580" y="8513"/>
                      <a:pt x="11997" y="10010"/>
                      <a:pt x="12087" y="11605"/>
                    </a:cubicBezTo>
                    <a:cubicBezTo>
                      <a:pt x="10837" y="10301"/>
                      <a:pt x="9069" y="9463"/>
                      <a:pt x="7208" y="9463"/>
                    </a:cubicBezTo>
                    <a:cubicBezTo>
                      <a:pt x="7189" y="9463"/>
                      <a:pt x="7169" y="9463"/>
                      <a:pt x="7150" y="9463"/>
                    </a:cubicBezTo>
                    <a:cubicBezTo>
                      <a:pt x="8485" y="8010"/>
                      <a:pt x="10356" y="7212"/>
                      <a:pt x="12289" y="7212"/>
                    </a:cubicBezTo>
                    <a:close/>
                    <a:moveTo>
                      <a:pt x="35624" y="7192"/>
                    </a:moveTo>
                    <a:cubicBezTo>
                      <a:pt x="36086" y="7192"/>
                      <a:pt x="36552" y="7237"/>
                      <a:pt x="37015" y="7331"/>
                    </a:cubicBezTo>
                    <a:cubicBezTo>
                      <a:pt x="36000" y="8594"/>
                      <a:pt x="35454" y="10176"/>
                      <a:pt x="35640" y="11839"/>
                    </a:cubicBezTo>
                    <a:lnTo>
                      <a:pt x="35640" y="11839"/>
                    </a:lnTo>
                    <a:cubicBezTo>
                      <a:pt x="34394" y="10395"/>
                      <a:pt x="32530" y="9454"/>
                      <a:pt x="30556" y="9454"/>
                    </a:cubicBezTo>
                    <a:cubicBezTo>
                      <a:pt x="30529" y="9454"/>
                      <a:pt x="30501" y="9454"/>
                      <a:pt x="30474" y="9454"/>
                    </a:cubicBezTo>
                    <a:cubicBezTo>
                      <a:pt x="30454" y="9454"/>
                      <a:pt x="30434" y="9454"/>
                      <a:pt x="30414" y="9454"/>
                    </a:cubicBezTo>
                    <a:cubicBezTo>
                      <a:pt x="28545" y="9454"/>
                      <a:pt x="26787" y="10284"/>
                      <a:pt x="25536" y="11596"/>
                    </a:cubicBezTo>
                    <a:cubicBezTo>
                      <a:pt x="25626" y="10001"/>
                      <a:pt x="25044" y="8495"/>
                      <a:pt x="24049" y="7322"/>
                    </a:cubicBezTo>
                    <a:cubicBezTo>
                      <a:pt x="24481" y="7240"/>
                      <a:pt x="24915" y="7200"/>
                      <a:pt x="25345" y="7200"/>
                    </a:cubicBezTo>
                    <a:cubicBezTo>
                      <a:pt x="27275" y="7200"/>
                      <a:pt x="29142" y="8002"/>
                      <a:pt x="30483" y="9445"/>
                    </a:cubicBezTo>
                    <a:cubicBezTo>
                      <a:pt x="31821" y="7992"/>
                      <a:pt x="33690" y="7192"/>
                      <a:pt x="35624" y="7192"/>
                    </a:cubicBezTo>
                    <a:close/>
                    <a:moveTo>
                      <a:pt x="112817" y="5046"/>
                    </a:moveTo>
                    <a:cubicBezTo>
                      <a:pt x="115992" y="5046"/>
                      <a:pt x="119168" y="7124"/>
                      <a:pt x="119209" y="11280"/>
                    </a:cubicBezTo>
                    <a:lnTo>
                      <a:pt x="119209" y="11280"/>
                    </a:lnTo>
                    <a:cubicBezTo>
                      <a:pt x="118739" y="11180"/>
                      <a:pt x="118265" y="11130"/>
                      <a:pt x="117794" y="11130"/>
                    </a:cubicBezTo>
                    <a:cubicBezTo>
                      <a:pt x="115935" y="11130"/>
                      <a:pt x="114129" y="11897"/>
                      <a:pt x="112830" y="13289"/>
                    </a:cubicBezTo>
                    <a:cubicBezTo>
                      <a:pt x="111548" y="11909"/>
                      <a:pt x="109756" y="11130"/>
                      <a:pt x="107883" y="11130"/>
                    </a:cubicBezTo>
                    <a:cubicBezTo>
                      <a:pt x="107391" y="11130"/>
                      <a:pt x="106907" y="11184"/>
                      <a:pt x="106432" y="11282"/>
                    </a:cubicBezTo>
                    <a:cubicBezTo>
                      <a:pt x="106468" y="7125"/>
                      <a:pt x="109642" y="5046"/>
                      <a:pt x="112817" y="5046"/>
                    </a:cubicBezTo>
                    <a:close/>
                    <a:moveTo>
                      <a:pt x="136134" y="5046"/>
                    </a:moveTo>
                    <a:cubicBezTo>
                      <a:pt x="139307" y="5046"/>
                      <a:pt x="142483" y="7124"/>
                      <a:pt x="142525" y="11280"/>
                    </a:cubicBezTo>
                    <a:cubicBezTo>
                      <a:pt x="142054" y="11180"/>
                      <a:pt x="141580" y="11130"/>
                      <a:pt x="141109" y="11130"/>
                    </a:cubicBezTo>
                    <a:cubicBezTo>
                      <a:pt x="139250" y="11130"/>
                      <a:pt x="137444" y="11897"/>
                      <a:pt x="136145" y="13289"/>
                    </a:cubicBezTo>
                    <a:cubicBezTo>
                      <a:pt x="134872" y="11909"/>
                      <a:pt x="133071" y="11130"/>
                      <a:pt x="131199" y="11130"/>
                    </a:cubicBezTo>
                    <a:cubicBezTo>
                      <a:pt x="130715" y="11130"/>
                      <a:pt x="130231" y="11184"/>
                      <a:pt x="129756" y="11282"/>
                    </a:cubicBezTo>
                    <a:cubicBezTo>
                      <a:pt x="129787" y="7125"/>
                      <a:pt x="132959" y="5046"/>
                      <a:pt x="136134" y="5046"/>
                    </a:cubicBezTo>
                    <a:close/>
                    <a:moveTo>
                      <a:pt x="89288" y="5152"/>
                    </a:moveTo>
                    <a:cubicBezTo>
                      <a:pt x="92463" y="5152"/>
                      <a:pt x="95639" y="7228"/>
                      <a:pt x="95679" y="11381"/>
                    </a:cubicBezTo>
                    <a:lnTo>
                      <a:pt x="95679" y="11381"/>
                    </a:lnTo>
                    <a:cubicBezTo>
                      <a:pt x="95206" y="11279"/>
                      <a:pt x="94729" y="11229"/>
                      <a:pt x="94255" y="11229"/>
                    </a:cubicBezTo>
                    <a:cubicBezTo>
                      <a:pt x="92396" y="11229"/>
                      <a:pt x="90592" y="11996"/>
                      <a:pt x="89299" y="13388"/>
                    </a:cubicBezTo>
                    <a:cubicBezTo>
                      <a:pt x="88018" y="12008"/>
                      <a:pt x="86226" y="11228"/>
                      <a:pt x="84344" y="11228"/>
                    </a:cubicBezTo>
                    <a:cubicBezTo>
                      <a:pt x="83860" y="11228"/>
                      <a:pt x="83376" y="11282"/>
                      <a:pt x="82902" y="11381"/>
                    </a:cubicBezTo>
                    <a:cubicBezTo>
                      <a:pt x="82937" y="7229"/>
                      <a:pt x="86112" y="5152"/>
                      <a:pt x="89288" y="5152"/>
                    </a:cubicBezTo>
                    <a:close/>
                    <a:moveTo>
                      <a:pt x="42335" y="5247"/>
                    </a:moveTo>
                    <a:cubicBezTo>
                      <a:pt x="45506" y="5247"/>
                      <a:pt x="48679" y="7322"/>
                      <a:pt x="48726" y="11475"/>
                    </a:cubicBezTo>
                    <a:lnTo>
                      <a:pt x="48726" y="11475"/>
                    </a:lnTo>
                    <a:cubicBezTo>
                      <a:pt x="48252" y="11373"/>
                      <a:pt x="47773" y="11323"/>
                      <a:pt x="47299" y="11323"/>
                    </a:cubicBezTo>
                    <a:cubicBezTo>
                      <a:pt x="45442" y="11323"/>
                      <a:pt x="43644" y="12089"/>
                      <a:pt x="42355" y="13478"/>
                    </a:cubicBezTo>
                    <a:cubicBezTo>
                      <a:pt x="41074" y="12107"/>
                      <a:pt x="39282" y="11318"/>
                      <a:pt x="37400" y="11318"/>
                    </a:cubicBezTo>
                    <a:cubicBezTo>
                      <a:pt x="36916" y="11318"/>
                      <a:pt x="36432" y="11372"/>
                      <a:pt x="35958" y="11479"/>
                    </a:cubicBezTo>
                    <a:cubicBezTo>
                      <a:pt x="35989" y="7326"/>
                      <a:pt x="39161" y="5247"/>
                      <a:pt x="42335" y="5247"/>
                    </a:cubicBezTo>
                    <a:close/>
                    <a:moveTo>
                      <a:pt x="65651" y="5248"/>
                    </a:moveTo>
                    <a:cubicBezTo>
                      <a:pt x="68824" y="5248"/>
                      <a:pt x="71996" y="7324"/>
                      <a:pt x="72041" y="11477"/>
                    </a:cubicBezTo>
                    <a:lnTo>
                      <a:pt x="72041" y="11477"/>
                    </a:lnTo>
                    <a:cubicBezTo>
                      <a:pt x="71564" y="11374"/>
                      <a:pt x="71084" y="11323"/>
                      <a:pt x="70606" y="11323"/>
                    </a:cubicBezTo>
                    <a:cubicBezTo>
                      <a:pt x="68746" y="11323"/>
                      <a:pt x="66942" y="12092"/>
                      <a:pt x="65653" y="13495"/>
                    </a:cubicBezTo>
                    <a:cubicBezTo>
                      <a:pt x="64378" y="12123"/>
                      <a:pt x="62599" y="11336"/>
                      <a:pt x="60729" y="11336"/>
                    </a:cubicBezTo>
                    <a:cubicBezTo>
                      <a:pt x="60719" y="11336"/>
                      <a:pt x="60708" y="11336"/>
                      <a:pt x="60697" y="11336"/>
                    </a:cubicBezTo>
                    <a:cubicBezTo>
                      <a:pt x="60214" y="11336"/>
                      <a:pt x="59730" y="11381"/>
                      <a:pt x="59255" y="11488"/>
                    </a:cubicBezTo>
                    <a:cubicBezTo>
                      <a:pt x="59295" y="7330"/>
                      <a:pt x="62473" y="5248"/>
                      <a:pt x="65651" y="5248"/>
                    </a:cubicBezTo>
                    <a:close/>
                    <a:moveTo>
                      <a:pt x="18809" y="5354"/>
                    </a:moveTo>
                    <a:cubicBezTo>
                      <a:pt x="21983" y="5354"/>
                      <a:pt x="25156" y="7430"/>
                      <a:pt x="25196" y="11587"/>
                    </a:cubicBezTo>
                    <a:cubicBezTo>
                      <a:pt x="24723" y="11485"/>
                      <a:pt x="24246" y="11435"/>
                      <a:pt x="23772" y="11435"/>
                    </a:cubicBezTo>
                    <a:cubicBezTo>
                      <a:pt x="21913" y="11435"/>
                      <a:pt x="20107" y="12202"/>
                      <a:pt x="18807" y="13594"/>
                    </a:cubicBezTo>
                    <a:cubicBezTo>
                      <a:pt x="17526" y="12214"/>
                      <a:pt x="15734" y="11435"/>
                      <a:pt x="13852" y="11435"/>
                    </a:cubicBezTo>
                    <a:cubicBezTo>
                      <a:pt x="13368" y="11435"/>
                      <a:pt x="12884" y="11488"/>
                      <a:pt x="12409" y="11587"/>
                    </a:cubicBezTo>
                    <a:cubicBezTo>
                      <a:pt x="12454" y="7433"/>
                      <a:pt x="15632" y="5354"/>
                      <a:pt x="18809" y="5354"/>
                    </a:cubicBezTo>
                    <a:close/>
                    <a:moveTo>
                      <a:pt x="117949" y="11510"/>
                    </a:moveTo>
                    <a:cubicBezTo>
                      <a:pt x="118380" y="11510"/>
                      <a:pt x="118814" y="11550"/>
                      <a:pt x="119245" y="11632"/>
                    </a:cubicBezTo>
                    <a:cubicBezTo>
                      <a:pt x="118251" y="12805"/>
                      <a:pt x="117668" y="14302"/>
                      <a:pt x="117758" y="15897"/>
                    </a:cubicBezTo>
                    <a:cubicBezTo>
                      <a:pt x="116508" y="14593"/>
                      <a:pt x="114740" y="13755"/>
                      <a:pt x="112880" y="13755"/>
                    </a:cubicBezTo>
                    <a:cubicBezTo>
                      <a:pt x="112860" y="13755"/>
                      <a:pt x="112840" y="13755"/>
                      <a:pt x="112821" y="13755"/>
                    </a:cubicBezTo>
                    <a:cubicBezTo>
                      <a:pt x="114154" y="12312"/>
                      <a:pt x="116020" y="11510"/>
                      <a:pt x="117949" y="11510"/>
                    </a:cubicBezTo>
                    <a:close/>
                    <a:moveTo>
                      <a:pt x="84144" y="11613"/>
                    </a:moveTo>
                    <a:cubicBezTo>
                      <a:pt x="86080" y="11613"/>
                      <a:pt x="87953" y="12415"/>
                      <a:pt x="89290" y="13863"/>
                    </a:cubicBezTo>
                    <a:cubicBezTo>
                      <a:pt x="89271" y="13863"/>
                      <a:pt x="89251" y="13863"/>
                      <a:pt x="89231" y="13863"/>
                    </a:cubicBezTo>
                    <a:cubicBezTo>
                      <a:pt x="87363" y="13863"/>
                      <a:pt x="85603" y="14701"/>
                      <a:pt x="84353" y="16004"/>
                    </a:cubicBezTo>
                    <a:cubicBezTo>
                      <a:pt x="84443" y="14409"/>
                      <a:pt x="83860" y="12913"/>
                      <a:pt x="82866" y="11730"/>
                    </a:cubicBezTo>
                    <a:cubicBezTo>
                      <a:pt x="83291" y="11651"/>
                      <a:pt x="83719" y="11613"/>
                      <a:pt x="84144" y="11613"/>
                    </a:cubicBezTo>
                    <a:close/>
                    <a:moveTo>
                      <a:pt x="94433" y="11612"/>
                    </a:moveTo>
                    <a:cubicBezTo>
                      <a:pt x="94859" y="11612"/>
                      <a:pt x="95288" y="11651"/>
                      <a:pt x="95715" y="11730"/>
                    </a:cubicBezTo>
                    <a:cubicBezTo>
                      <a:pt x="94729" y="12913"/>
                      <a:pt x="94147" y="14409"/>
                      <a:pt x="94228" y="16004"/>
                    </a:cubicBezTo>
                    <a:cubicBezTo>
                      <a:pt x="92986" y="14701"/>
                      <a:pt x="91218" y="13863"/>
                      <a:pt x="89350" y="13863"/>
                    </a:cubicBezTo>
                    <a:cubicBezTo>
                      <a:pt x="89330" y="13863"/>
                      <a:pt x="89310" y="13863"/>
                      <a:pt x="89290" y="13863"/>
                    </a:cubicBezTo>
                    <a:lnTo>
                      <a:pt x="89299" y="13854"/>
                    </a:lnTo>
                    <a:cubicBezTo>
                      <a:pt x="90635" y="12408"/>
                      <a:pt x="92505" y="11612"/>
                      <a:pt x="94433" y="11612"/>
                    </a:cubicBezTo>
                    <a:close/>
                    <a:moveTo>
                      <a:pt x="47494" y="11702"/>
                    </a:moveTo>
                    <a:cubicBezTo>
                      <a:pt x="47918" y="11702"/>
                      <a:pt x="48346" y="11741"/>
                      <a:pt x="48771" y="11820"/>
                    </a:cubicBezTo>
                    <a:cubicBezTo>
                      <a:pt x="47770" y="13000"/>
                      <a:pt x="47187" y="14502"/>
                      <a:pt x="47274" y="16084"/>
                    </a:cubicBezTo>
                    <a:lnTo>
                      <a:pt x="47274" y="16084"/>
                    </a:lnTo>
                    <a:cubicBezTo>
                      <a:pt x="46040" y="14793"/>
                      <a:pt x="44288" y="13961"/>
                      <a:pt x="42434" y="13961"/>
                    </a:cubicBezTo>
                    <a:cubicBezTo>
                      <a:pt x="42408" y="13961"/>
                      <a:pt x="42382" y="13961"/>
                      <a:pt x="42355" y="13961"/>
                    </a:cubicBezTo>
                    <a:lnTo>
                      <a:pt x="42355" y="13961"/>
                    </a:lnTo>
                    <a:cubicBezTo>
                      <a:pt x="43693" y="12506"/>
                      <a:pt x="45561" y="11702"/>
                      <a:pt x="47494" y="11702"/>
                    </a:cubicBezTo>
                    <a:close/>
                    <a:moveTo>
                      <a:pt x="60517" y="11701"/>
                    </a:moveTo>
                    <a:cubicBezTo>
                      <a:pt x="62455" y="11701"/>
                      <a:pt x="64326" y="12499"/>
                      <a:pt x="65662" y="13952"/>
                    </a:cubicBezTo>
                    <a:cubicBezTo>
                      <a:pt x="65642" y="13952"/>
                      <a:pt x="65622" y="13952"/>
                      <a:pt x="65602" y="13952"/>
                    </a:cubicBezTo>
                    <a:cubicBezTo>
                      <a:pt x="63734" y="13952"/>
                      <a:pt x="61966" y="14791"/>
                      <a:pt x="60724" y="16094"/>
                    </a:cubicBezTo>
                    <a:cubicBezTo>
                      <a:pt x="60805" y="14499"/>
                      <a:pt x="60223" y="12994"/>
                      <a:pt x="59228" y="11820"/>
                    </a:cubicBezTo>
                    <a:cubicBezTo>
                      <a:pt x="59658" y="11740"/>
                      <a:pt x="60089" y="11701"/>
                      <a:pt x="60517" y="11701"/>
                    </a:cubicBezTo>
                    <a:close/>
                    <a:moveTo>
                      <a:pt x="106098" y="7003"/>
                    </a:moveTo>
                    <a:cubicBezTo>
                      <a:pt x="106560" y="7003"/>
                      <a:pt x="107026" y="7049"/>
                      <a:pt x="107489" y="7142"/>
                    </a:cubicBezTo>
                    <a:cubicBezTo>
                      <a:pt x="106477" y="8396"/>
                      <a:pt x="105930" y="9991"/>
                      <a:pt x="106136" y="11666"/>
                    </a:cubicBezTo>
                    <a:lnTo>
                      <a:pt x="106136" y="11666"/>
                    </a:lnTo>
                    <a:cubicBezTo>
                      <a:pt x="106642" y="11553"/>
                      <a:pt x="107153" y="11498"/>
                      <a:pt x="107660" y="11498"/>
                    </a:cubicBezTo>
                    <a:cubicBezTo>
                      <a:pt x="109597" y="11498"/>
                      <a:pt x="111473" y="12301"/>
                      <a:pt x="112821" y="13755"/>
                    </a:cubicBezTo>
                    <a:cubicBezTo>
                      <a:pt x="112802" y="13755"/>
                      <a:pt x="112783" y="13755"/>
                      <a:pt x="112765" y="13755"/>
                    </a:cubicBezTo>
                    <a:cubicBezTo>
                      <a:pt x="110778" y="13755"/>
                      <a:pt x="108911" y="14701"/>
                      <a:pt x="107659" y="16148"/>
                    </a:cubicBezTo>
                    <a:lnTo>
                      <a:pt x="107659" y="16148"/>
                    </a:lnTo>
                    <a:cubicBezTo>
                      <a:pt x="107785" y="14472"/>
                      <a:pt x="107175" y="12895"/>
                      <a:pt x="106127" y="11668"/>
                    </a:cubicBezTo>
                    <a:cubicBezTo>
                      <a:pt x="106130" y="11667"/>
                      <a:pt x="106132" y="11666"/>
                      <a:pt x="106135" y="11666"/>
                    </a:cubicBezTo>
                    <a:lnTo>
                      <a:pt x="106135" y="11666"/>
                    </a:lnTo>
                    <a:cubicBezTo>
                      <a:pt x="106135" y="11666"/>
                      <a:pt x="106136" y="11667"/>
                      <a:pt x="106136" y="11668"/>
                    </a:cubicBezTo>
                    <a:cubicBezTo>
                      <a:pt x="106136" y="11667"/>
                      <a:pt x="106136" y="11666"/>
                      <a:pt x="106136" y="11666"/>
                    </a:cubicBezTo>
                    <a:lnTo>
                      <a:pt x="106136" y="11666"/>
                    </a:lnTo>
                    <a:cubicBezTo>
                      <a:pt x="106135" y="11666"/>
                      <a:pt x="106135" y="11666"/>
                      <a:pt x="106135" y="11666"/>
                    </a:cubicBezTo>
                    <a:lnTo>
                      <a:pt x="106135" y="11666"/>
                    </a:lnTo>
                    <a:cubicBezTo>
                      <a:pt x="104874" y="10211"/>
                      <a:pt x="102998" y="9257"/>
                      <a:pt x="101004" y="9257"/>
                    </a:cubicBezTo>
                    <a:cubicBezTo>
                      <a:pt x="100985" y="9257"/>
                      <a:pt x="100966" y="9257"/>
                      <a:pt x="100948" y="9257"/>
                    </a:cubicBezTo>
                    <a:cubicBezTo>
                      <a:pt x="102293" y="7803"/>
                      <a:pt x="104164" y="7003"/>
                      <a:pt x="106098" y="7003"/>
                    </a:cubicBezTo>
                    <a:close/>
                    <a:moveTo>
                      <a:pt x="13656" y="11810"/>
                    </a:moveTo>
                    <a:cubicBezTo>
                      <a:pt x="15596" y="11810"/>
                      <a:pt x="17470" y="12612"/>
                      <a:pt x="18807" y="14060"/>
                    </a:cubicBezTo>
                    <a:cubicBezTo>
                      <a:pt x="18787" y="14060"/>
                      <a:pt x="18768" y="14060"/>
                      <a:pt x="18748" y="14060"/>
                    </a:cubicBezTo>
                    <a:cubicBezTo>
                      <a:pt x="16879" y="14060"/>
                      <a:pt x="15111" y="14898"/>
                      <a:pt x="13870" y="16202"/>
                    </a:cubicBezTo>
                    <a:cubicBezTo>
                      <a:pt x="13951" y="14607"/>
                      <a:pt x="13368" y="13110"/>
                      <a:pt x="12374" y="11927"/>
                    </a:cubicBezTo>
                    <a:cubicBezTo>
                      <a:pt x="12801" y="11848"/>
                      <a:pt x="13230" y="11810"/>
                      <a:pt x="13656" y="11810"/>
                    </a:cubicBezTo>
                    <a:close/>
                    <a:moveTo>
                      <a:pt x="23953" y="11810"/>
                    </a:moveTo>
                    <a:cubicBezTo>
                      <a:pt x="24378" y="11810"/>
                      <a:pt x="24806" y="11848"/>
                      <a:pt x="25232" y="11927"/>
                    </a:cubicBezTo>
                    <a:cubicBezTo>
                      <a:pt x="24237" y="13110"/>
                      <a:pt x="23655" y="14607"/>
                      <a:pt x="23744" y="16202"/>
                    </a:cubicBezTo>
                    <a:cubicBezTo>
                      <a:pt x="22494" y="14898"/>
                      <a:pt x="20726" y="14060"/>
                      <a:pt x="18866" y="14060"/>
                    </a:cubicBezTo>
                    <a:cubicBezTo>
                      <a:pt x="18846" y="14060"/>
                      <a:pt x="18827" y="14060"/>
                      <a:pt x="18807" y="14060"/>
                    </a:cubicBezTo>
                    <a:cubicBezTo>
                      <a:pt x="20144" y="12612"/>
                      <a:pt x="22018" y="11810"/>
                      <a:pt x="23953" y="11810"/>
                    </a:cubicBezTo>
                    <a:close/>
                    <a:moveTo>
                      <a:pt x="37191" y="11704"/>
                    </a:moveTo>
                    <a:cubicBezTo>
                      <a:pt x="39126" y="11704"/>
                      <a:pt x="41007" y="12507"/>
                      <a:pt x="42355" y="13961"/>
                    </a:cubicBezTo>
                    <a:lnTo>
                      <a:pt x="42355" y="13961"/>
                    </a:lnTo>
                    <a:cubicBezTo>
                      <a:pt x="42352" y="13961"/>
                      <a:pt x="42349" y="13961"/>
                      <a:pt x="42346" y="13961"/>
                    </a:cubicBezTo>
                    <a:cubicBezTo>
                      <a:pt x="42319" y="13961"/>
                      <a:pt x="42291" y="13961"/>
                      <a:pt x="42263" y="13961"/>
                    </a:cubicBezTo>
                    <a:cubicBezTo>
                      <a:pt x="40287" y="13961"/>
                      <a:pt x="38431" y="14904"/>
                      <a:pt x="37185" y="16345"/>
                    </a:cubicBezTo>
                    <a:cubicBezTo>
                      <a:pt x="37320" y="14678"/>
                      <a:pt x="36710" y="13092"/>
                      <a:pt x="35662" y="11874"/>
                    </a:cubicBezTo>
                    <a:cubicBezTo>
                      <a:pt x="36169" y="11760"/>
                      <a:pt x="36682" y="11704"/>
                      <a:pt x="37191" y="11704"/>
                    </a:cubicBezTo>
                    <a:close/>
                    <a:moveTo>
                      <a:pt x="124474" y="9651"/>
                    </a:moveTo>
                    <a:cubicBezTo>
                      <a:pt x="127650" y="9651"/>
                      <a:pt x="130826" y="11730"/>
                      <a:pt x="130867" y="15886"/>
                    </a:cubicBezTo>
                    <a:lnTo>
                      <a:pt x="130867" y="15886"/>
                    </a:lnTo>
                    <a:cubicBezTo>
                      <a:pt x="130397" y="15785"/>
                      <a:pt x="129923" y="15736"/>
                      <a:pt x="129452" y="15736"/>
                    </a:cubicBezTo>
                    <a:cubicBezTo>
                      <a:pt x="127593" y="15736"/>
                      <a:pt x="125787" y="16503"/>
                      <a:pt x="124487" y="17895"/>
                    </a:cubicBezTo>
                    <a:cubicBezTo>
                      <a:pt x="123213" y="16523"/>
                      <a:pt x="121434" y="15735"/>
                      <a:pt x="119555" y="15735"/>
                    </a:cubicBezTo>
                    <a:cubicBezTo>
                      <a:pt x="119544" y="15735"/>
                      <a:pt x="119534" y="15736"/>
                      <a:pt x="119523" y="15736"/>
                    </a:cubicBezTo>
                    <a:cubicBezTo>
                      <a:pt x="119039" y="15736"/>
                      <a:pt x="118555" y="15780"/>
                      <a:pt x="118080" y="15888"/>
                    </a:cubicBezTo>
                    <a:cubicBezTo>
                      <a:pt x="118121" y="11730"/>
                      <a:pt x="121297" y="9651"/>
                      <a:pt x="124474" y="9651"/>
                    </a:cubicBezTo>
                    <a:close/>
                    <a:moveTo>
                      <a:pt x="77628" y="9759"/>
                    </a:moveTo>
                    <a:cubicBezTo>
                      <a:pt x="80802" y="9759"/>
                      <a:pt x="83976" y="11834"/>
                      <a:pt x="84021" y="15985"/>
                    </a:cubicBezTo>
                    <a:lnTo>
                      <a:pt x="84021" y="15985"/>
                    </a:lnTo>
                    <a:cubicBezTo>
                      <a:pt x="83551" y="15884"/>
                      <a:pt x="83077" y="15835"/>
                      <a:pt x="82606" y="15835"/>
                    </a:cubicBezTo>
                    <a:cubicBezTo>
                      <a:pt x="80748" y="15835"/>
                      <a:pt x="78943" y="16601"/>
                      <a:pt x="77651" y="17994"/>
                    </a:cubicBezTo>
                    <a:cubicBezTo>
                      <a:pt x="76368" y="16622"/>
                      <a:pt x="74580" y="15843"/>
                      <a:pt x="72710" y="15843"/>
                    </a:cubicBezTo>
                    <a:cubicBezTo>
                      <a:pt x="72699" y="15843"/>
                      <a:pt x="72688" y="15843"/>
                      <a:pt x="72678" y="15843"/>
                    </a:cubicBezTo>
                    <a:cubicBezTo>
                      <a:pt x="72194" y="15843"/>
                      <a:pt x="71710" y="15897"/>
                      <a:pt x="71235" y="15995"/>
                    </a:cubicBezTo>
                    <a:cubicBezTo>
                      <a:pt x="71275" y="11838"/>
                      <a:pt x="74452" y="9759"/>
                      <a:pt x="77628" y="9759"/>
                    </a:cubicBezTo>
                    <a:close/>
                    <a:moveTo>
                      <a:pt x="100943" y="9759"/>
                    </a:moveTo>
                    <a:cubicBezTo>
                      <a:pt x="104118" y="9759"/>
                      <a:pt x="107292" y="11835"/>
                      <a:pt x="107337" y="15986"/>
                    </a:cubicBezTo>
                    <a:lnTo>
                      <a:pt x="107337" y="15986"/>
                    </a:lnTo>
                    <a:cubicBezTo>
                      <a:pt x="106864" y="15885"/>
                      <a:pt x="106386" y="15835"/>
                      <a:pt x="105913" y="15835"/>
                    </a:cubicBezTo>
                    <a:cubicBezTo>
                      <a:pt x="104054" y="15835"/>
                      <a:pt x="102249" y="16601"/>
                      <a:pt x="100957" y="17994"/>
                    </a:cubicBezTo>
                    <a:cubicBezTo>
                      <a:pt x="99676" y="16623"/>
                      <a:pt x="97875" y="15843"/>
                      <a:pt x="95993" y="15843"/>
                    </a:cubicBezTo>
                    <a:cubicBezTo>
                      <a:pt x="95509" y="15843"/>
                      <a:pt x="95025" y="15897"/>
                      <a:pt x="94550" y="15995"/>
                    </a:cubicBezTo>
                    <a:cubicBezTo>
                      <a:pt x="94590" y="11838"/>
                      <a:pt x="97767" y="9759"/>
                      <a:pt x="100943" y="9759"/>
                    </a:cubicBezTo>
                    <a:close/>
                    <a:moveTo>
                      <a:pt x="54002" y="9852"/>
                    </a:moveTo>
                    <a:cubicBezTo>
                      <a:pt x="57178" y="9852"/>
                      <a:pt x="60352" y="11928"/>
                      <a:pt x="60393" y="16085"/>
                    </a:cubicBezTo>
                    <a:cubicBezTo>
                      <a:pt x="59918" y="15983"/>
                      <a:pt x="59439" y="15933"/>
                      <a:pt x="58964" y="15933"/>
                    </a:cubicBezTo>
                    <a:cubicBezTo>
                      <a:pt x="57103" y="15933"/>
                      <a:pt x="55299" y="16698"/>
                      <a:pt x="53999" y="18087"/>
                    </a:cubicBezTo>
                    <a:lnTo>
                      <a:pt x="53999" y="18087"/>
                    </a:lnTo>
                    <a:cubicBezTo>
                      <a:pt x="52718" y="16710"/>
                      <a:pt x="50928" y="15933"/>
                      <a:pt x="49049" y="15933"/>
                    </a:cubicBezTo>
                    <a:cubicBezTo>
                      <a:pt x="48565" y="15933"/>
                      <a:pt x="48081" y="15986"/>
                      <a:pt x="47606" y="16085"/>
                    </a:cubicBezTo>
                    <a:cubicBezTo>
                      <a:pt x="47646" y="11931"/>
                      <a:pt x="50825" y="9852"/>
                      <a:pt x="54002" y="9852"/>
                    </a:cubicBezTo>
                    <a:close/>
                    <a:moveTo>
                      <a:pt x="7145" y="9956"/>
                    </a:moveTo>
                    <a:cubicBezTo>
                      <a:pt x="10322" y="9956"/>
                      <a:pt x="13498" y="12035"/>
                      <a:pt x="13538" y="16193"/>
                    </a:cubicBezTo>
                    <a:cubicBezTo>
                      <a:pt x="13065" y="16091"/>
                      <a:pt x="12588" y="16041"/>
                      <a:pt x="12114" y="16041"/>
                    </a:cubicBezTo>
                    <a:cubicBezTo>
                      <a:pt x="10255" y="16041"/>
                      <a:pt x="8451" y="16807"/>
                      <a:pt x="7159" y="18200"/>
                    </a:cubicBezTo>
                    <a:cubicBezTo>
                      <a:pt x="5877" y="16820"/>
                      <a:pt x="4076" y="16040"/>
                      <a:pt x="2194" y="16040"/>
                    </a:cubicBezTo>
                    <a:cubicBezTo>
                      <a:pt x="1711" y="16040"/>
                      <a:pt x="1227" y="16094"/>
                      <a:pt x="752" y="16193"/>
                    </a:cubicBezTo>
                    <a:cubicBezTo>
                      <a:pt x="792" y="12035"/>
                      <a:pt x="3969" y="9956"/>
                      <a:pt x="7145" y="9956"/>
                    </a:cubicBezTo>
                    <a:close/>
                    <a:moveTo>
                      <a:pt x="30465" y="9959"/>
                    </a:moveTo>
                    <a:cubicBezTo>
                      <a:pt x="33638" y="9959"/>
                      <a:pt x="36811" y="12035"/>
                      <a:pt x="36854" y="16189"/>
                    </a:cubicBezTo>
                    <a:lnTo>
                      <a:pt x="36854" y="16189"/>
                    </a:lnTo>
                    <a:cubicBezTo>
                      <a:pt x="36384" y="16089"/>
                      <a:pt x="35912" y="16041"/>
                      <a:pt x="35443" y="16041"/>
                    </a:cubicBezTo>
                    <a:cubicBezTo>
                      <a:pt x="33580" y="16041"/>
                      <a:pt x="31775" y="16807"/>
                      <a:pt x="30483" y="18200"/>
                    </a:cubicBezTo>
                    <a:cubicBezTo>
                      <a:pt x="29201" y="16820"/>
                      <a:pt x="27409" y="16040"/>
                      <a:pt x="25528" y="16040"/>
                    </a:cubicBezTo>
                    <a:cubicBezTo>
                      <a:pt x="25044" y="16040"/>
                      <a:pt x="24560" y="16094"/>
                      <a:pt x="24085" y="16193"/>
                    </a:cubicBezTo>
                    <a:cubicBezTo>
                      <a:pt x="24116" y="12038"/>
                      <a:pt x="27290" y="9959"/>
                      <a:pt x="30465" y="9959"/>
                    </a:cubicBezTo>
                    <a:close/>
                    <a:moveTo>
                      <a:pt x="119332" y="16111"/>
                    </a:moveTo>
                    <a:cubicBezTo>
                      <a:pt x="121268" y="16111"/>
                      <a:pt x="123142" y="16913"/>
                      <a:pt x="124487" y="18361"/>
                    </a:cubicBezTo>
                    <a:lnTo>
                      <a:pt x="124487" y="18361"/>
                    </a:lnTo>
                    <a:cubicBezTo>
                      <a:pt x="124484" y="18361"/>
                      <a:pt x="124481" y="18361"/>
                      <a:pt x="124478" y="18361"/>
                    </a:cubicBezTo>
                    <a:cubicBezTo>
                      <a:pt x="124459" y="18361"/>
                      <a:pt x="124439" y="18361"/>
                      <a:pt x="124419" y="18361"/>
                    </a:cubicBezTo>
                    <a:cubicBezTo>
                      <a:pt x="122559" y="18361"/>
                      <a:pt x="120791" y="19199"/>
                      <a:pt x="119550" y="20503"/>
                    </a:cubicBezTo>
                    <a:cubicBezTo>
                      <a:pt x="119631" y="18908"/>
                      <a:pt x="119048" y="17411"/>
                      <a:pt x="118054" y="16228"/>
                    </a:cubicBezTo>
                    <a:cubicBezTo>
                      <a:pt x="118479" y="16149"/>
                      <a:pt x="118907" y="16111"/>
                      <a:pt x="119332" y="16111"/>
                    </a:cubicBezTo>
                    <a:close/>
                    <a:moveTo>
                      <a:pt x="129633" y="16111"/>
                    </a:moveTo>
                    <a:cubicBezTo>
                      <a:pt x="130058" y="16111"/>
                      <a:pt x="130486" y="16149"/>
                      <a:pt x="130912" y="16228"/>
                    </a:cubicBezTo>
                    <a:cubicBezTo>
                      <a:pt x="129908" y="17411"/>
                      <a:pt x="129326" y="18908"/>
                      <a:pt x="129415" y="20503"/>
                    </a:cubicBezTo>
                    <a:cubicBezTo>
                      <a:pt x="128174" y="19199"/>
                      <a:pt x="126406" y="18361"/>
                      <a:pt x="124537" y="18361"/>
                    </a:cubicBezTo>
                    <a:cubicBezTo>
                      <a:pt x="124521" y="18361"/>
                      <a:pt x="124504" y="18361"/>
                      <a:pt x="124487" y="18361"/>
                    </a:cubicBezTo>
                    <a:lnTo>
                      <a:pt x="124487" y="18361"/>
                    </a:lnTo>
                    <a:cubicBezTo>
                      <a:pt x="125825" y="16913"/>
                      <a:pt x="127698" y="16111"/>
                      <a:pt x="129633" y="16111"/>
                    </a:cubicBezTo>
                    <a:close/>
                    <a:moveTo>
                      <a:pt x="82775" y="16217"/>
                    </a:moveTo>
                    <a:cubicBezTo>
                      <a:pt x="83201" y="16217"/>
                      <a:pt x="83630" y="16256"/>
                      <a:pt x="84057" y="16336"/>
                    </a:cubicBezTo>
                    <a:cubicBezTo>
                      <a:pt x="83538" y="16945"/>
                      <a:pt x="83135" y="17653"/>
                      <a:pt x="82875" y="18424"/>
                    </a:cubicBezTo>
                    <a:lnTo>
                      <a:pt x="82875" y="18415"/>
                    </a:lnTo>
                    <a:cubicBezTo>
                      <a:pt x="82633" y="19114"/>
                      <a:pt x="82534" y="19857"/>
                      <a:pt x="82570" y="20592"/>
                    </a:cubicBezTo>
                    <a:cubicBezTo>
                      <a:pt x="81322" y="19291"/>
                      <a:pt x="79551" y="18451"/>
                      <a:pt x="77680" y="18451"/>
                    </a:cubicBezTo>
                    <a:cubicBezTo>
                      <a:pt x="77671" y="18451"/>
                      <a:pt x="77661" y="18451"/>
                      <a:pt x="77651" y="18451"/>
                    </a:cubicBezTo>
                    <a:cubicBezTo>
                      <a:pt x="78986" y="17013"/>
                      <a:pt x="80850" y="16217"/>
                      <a:pt x="82775" y="16217"/>
                    </a:cubicBezTo>
                    <a:close/>
                    <a:moveTo>
                      <a:pt x="95806" y="16217"/>
                    </a:moveTo>
                    <a:cubicBezTo>
                      <a:pt x="97731" y="16217"/>
                      <a:pt x="99596" y="17013"/>
                      <a:pt x="100939" y="18451"/>
                    </a:cubicBezTo>
                    <a:cubicBezTo>
                      <a:pt x="100929" y="18451"/>
                      <a:pt x="100919" y="18451"/>
                      <a:pt x="100909" y="18451"/>
                    </a:cubicBezTo>
                    <a:cubicBezTo>
                      <a:pt x="99029" y="18451"/>
                      <a:pt x="97259" y="19282"/>
                      <a:pt x="96011" y="20592"/>
                    </a:cubicBezTo>
                    <a:cubicBezTo>
                      <a:pt x="96047" y="19857"/>
                      <a:pt x="95948" y="19114"/>
                      <a:pt x="95706" y="18415"/>
                    </a:cubicBezTo>
                    <a:cubicBezTo>
                      <a:pt x="95446" y="17653"/>
                      <a:pt x="95043" y="16945"/>
                      <a:pt x="94523" y="16336"/>
                    </a:cubicBezTo>
                    <a:cubicBezTo>
                      <a:pt x="94950" y="16256"/>
                      <a:pt x="95380" y="16217"/>
                      <a:pt x="95806" y="16217"/>
                    </a:cubicBezTo>
                    <a:close/>
                    <a:moveTo>
                      <a:pt x="48849" y="16308"/>
                    </a:moveTo>
                    <a:cubicBezTo>
                      <a:pt x="50784" y="16308"/>
                      <a:pt x="52659" y="17111"/>
                      <a:pt x="54004" y="18558"/>
                    </a:cubicBezTo>
                    <a:lnTo>
                      <a:pt x="54004" y="18558"/>
                    </a:lnTo>
                    <a:cubicBezTo>
                      <a:pt x="54001" y="18558"/>
                      <a:pt x="53998" y="18558"/>
                      <a:pt x="53995" y="18558"/>
                    </a:cubicBezTo>
                    <a:cubicBezTo>
                      <a:pt x="53975" y="18558"/>
                      <a:pt x="53956" y="18558"/>
                      <a:pt x="53936" y="18558"/>
                    </a:cubicBezTo>
                    <a:cubicBezTo>
                      <a:pt x="52067" y="18558"/>
                      <a:pt x="50308" y="19396"/>
                      <a:pt x="49058" y="20700"/>
                    </a:cubicBezTo>
                    <a:cubicBezTo>
                      <a:pt x="49147" y="19114"/>
                      <a:pt x="48565" y="17608"/>
                      <a:pt x="47570" y="16426"/>
                    </a:cubicBezTo>
                    <a:cubicBezTo>
                      <a:pt x="47996" y="16347"/>
                      <a:pt x="48424" y="16308"/>
                      <a:pt x="48849" y="16308"/>
                    </a:cubicBezTo>
                    <a:close/>
                    <a:moveTo>
                      <a:pt x="59142" y="16308"/>
                    </a:moveTo>
                    <a:cubicBezTo>
                      <a:pt x="59566" y="16308"/>
                      <a:pt x="59994" y="16347"/>
                      <a:pt x="60420" y="16426"/>
                    </a:cubicBezTo>
                    <a:cubicBezTo>
                      <a:pt x="59425" y="17608"/>
                      <a:pt x="58843" y="19114"/>
                      <a:pt x="58932" y="20700"/>
                    </a:cubicBezTo>
                    <a:cubicBezTo>
                      <a:pt x="57691" y="19396"/>
                      <a:pt x="55923" y="18558"/>
                      <a:pt x="54054" y="18558"/>
                    </a:cubicBezTo>
                    <a:cubicBezTo>
                      <a:pt x="54037" y="18558"/>
                      <a:pt x="54021" y="18558"/>
                      <a:pt x="54004" y="18558"/>
                    </a:cubicBezTo>
                    <a:lnTo>
                      <a:pt x="54004" y="18558"/>
                    </a:lnTo>
                    <a:cubicBezTo>
                      <a:pt x="55341" y="17111"/>
                      <a:pt x="57209" y="16308"/>
                      <a:pt x="59142" y="16308"/>
                    </a:cubicBezTo>
                    <a:close/>
                    <a:moveTo>
                      <a:pt x="12289" y="16415"/>
                    </a:moveTo>
                    <a:cubicBezTo>
                      <a:pt x="12716" y="16415"/>
                      <a:pt x="13146" y="16454"/>
                      <a:pt x="13574" y="16533"/>
                    </a:cubicBezTo>
                    <a:cubicBezTo>
                      <a:pt x="13055" y="17142"/>
                      <a:pt x="12651" y="17850"/>
                      <a:pt x="12391" y="18612"/>
                    </a:cubicBezTo>
                    <a:cubicBezTo>
                      <a:pt x="12150" y="19311"/>
                      <a:pt x="12042" y="20055"/>
                      <a:pt x="12087" y="20798"/>
                    </a:cubicBezTo>
                    <a:cubicBezTo>
                      <a:pt x="10839" y="19488"/>
                      <a:pt x="9059" y="18657"/>
                      <a:pt x="7189" y="18657"/>
                    </a:cubicBezTo>
                    <a:cubicBezTo>
                      <a:pt x="7179" y="18657"/>
                      <a:pt x="7169" y="18657"/>
                      <a:pt x="7159" y="18657"/>
                    </a:cubicBezTo>
                    <a:cubicBezTo>
                      <a:pt x="8494" y="17211"/>
                      <a:pt x="10358" y="16415"/>
                      <a:pt x="12289" y="16415"/>
                    </a:cubicBezTo>
                    <a:close/>
                    <a:moveTo>
                      <a:pt x="25318" y="16415"/>
                    </a:moveTo>
                    <a:cubicBezTo>
                      <a:pt x="27251" y="16415"/>
                      <a:pt x="29119" y="17218"/>
                      <a:pt x="30456" y="18666"/>
                    </a:cubicBezTo>
                    <a:cubicBezTo>
                      <a:pt x="30436" y="18665"/>
                      <a:pt x="30417" y="18665"/>
                      <a:pt x="30397" y="18665"/>
                    </a:cubicBezTo>
                    <a:cubicBezTo>
                      <a:pt x="28537" y="18665"/>
                      <a:pt x="26769" y="19504"/>
                      <a:pt x="25528" y="20798"/>
                    </a:cubicBezTo>
                    <a:cubicBezTo>
                      <a:pt x="25563" y="20063"/>
                      <a:pt x="25465" y="19320"/>
                      <a:pt x="25223" y="18621"/>
                    </a:cubicBezTo>
                    <a:cubicBezTo>
                      <a:pt x="24963" y="17859"/>
                      <a:pt x="24560" y="17151"/>
                      <a:pt x="24040" y="16533"/>
                    </a:cubicBezTo>
                    <a:cubicBezTo>
                      <a:pt x="24466" y="16454"/>
                      <a:pt x="24893" y="16415"/>
                      <a:pt x="25318" y="16415"/>
                    </a:cubicBezTo>
                    <a:close/>
                    <a:moveTo>
                      <a:pt x="106101" y="16215"/>
                    </a:moveTo>
                    <a:cubicBezTo>
                      <a:pt x="106563" y="16215"/>
                      <a:pt x="107027" y="16260"/>
                      <a:pt x="107489" y="16354"/>
                    </a:cubicBezTo>
                    <a:cubicBezTo>
                      <a:pt x="106486" y="17608"/>
                      <a:pt x="105930" y="19194"/>
                      <a:pt x="106136" y="20870"/>
                    </a:cubicBezTo>
                    <a:cubicBezTo>
                      <a:pt x="104884" y="19414"/>
                      <a:pt x="103008" y="18459"/>
                      <a:pt x="101021" y="18459"/>
                    </a:cubicBezTo>
                    <a:cubicBezTo>
                      <a:pt x="101003" y="18459"/>
                      <a:pt x="100984" y="18459"/>
                      <a:pt x="100966" y="18460"/>
                    </a:cubicBezTo>
                    <a:cubicBezTo>
                      <a:pt x="102304" y="17013"/>
                      <a:pt x="104173" y="16215"/>
                      <a:pt x="106101" y="16215"/>
                    </a:cubicBezTo>
                    <a:close/>
                    <a:moveTo>
                      <a:pt x="70811" y="11695"/>
                    </a:moveTo>
                    <a:cubicBezTo>
                      <a:pt x="71307" y="11695"/>
                      <a:pt x="71806" y="11748"/>
                      <a:pt x="72301" y="11856"/>
                    </a:cubicBezTo>
                    <a:cubicBezTo>
                      <a:pt x="71289" y="13119"/>
                      <a:pt x="70742" y="14714"/>
                      <a:pt x="70939" y="16381"/>
                    </a:cubicBezTo>
                    <a:lnTo>
                      <a:pt x="70948" y="16372"/>
                    </a:lnTo>
                    <a:cubicBezTo>
                      <a:pt x="71456" y="16258"/>
                      <a:pt x="71969" y="16202"/>
                      <a:pt x="72477" y="16202"/>
                    </a:cubicBezTo>
                    <a:cubicBezTo>
                      <a:pt x="74410" y="16202"/>
                      <a:pt x="76285" y="17004"/>
                      <a:pt x="77633" y="18451"/>
                    </a:cubicBezTo>
                    <a:cubicBezTo>
                      <a:pt x="77615" y="18450"/>
                      <a:pt x="77597" y="18450"/>
                      <a:pt x="77579" y="18450"/>
                    </a:cubicBezTo>
                    <a:cubicBezTo>
                      <a:pt x="75529" y="18450"/>
                      <a:pt x="73607" y="19459"/>
                      <a:pt x="72355" y="20986"/>
                    </a:cubicBezTo>
                    <a:cubicBezTo>
                      <a:pt x="72747" y="17261"/>
                      <a:pt x="69434" y="13952"/>
                      <a:pt x="65721" y="13952"/>
                    </a:cubicBezTo>
                    <a:cubicBezTo>
                      <a:pt x="65701" y="13952"/>
                      <a:pt x="65682" y="13952"/>
                      <a:pt x="65662" y="13952"/>
                    </a:cubicBezTo>
                    <a:cubicBezTo>
                      <a:pt x="67003" y="12497"/>
                      <a:pt x="68877" y="11695"/>
                      <a:pt x="70811" y="11695"/>
                    </a:cubicBezTo>
                    <a:close/>
                    <a:moveTo>
                      <a:pt x="35609" y="16412"/>
                    </a:moveTo>
                    <a:cubicBezTo>
                      <a:pt x="36071" y="16412"/>
                      <a:pt x="36535" y="16458"/>
                      <a:pt x="36997" y="16551"/>
                    </a:cubicBezTo>
                    <a:cubicBezTo>
                      <a:pt x="36002" y="17805"/>
                      <a:pt x="35447" y="19400"/>
                      <a:pt x="35644" y="21067"/>
                    </a:cubicBezTo>
                    <a:cubicBezTo>
                      <a:pt x="34392" y="19611"/>
                      <a:pt x="32516" y="18656"/>
                      <a:pt x="30529" y="18656"/>
                    </a:cubicBezTo>
                    <a:cubicBezTo>
                      <a:pt x="30511" y="18656"/>
                      <a:pt x="30492" y="18657"/>
                      <a:pt x="30474" y="18657"/>
                    </a:cubicBezTo>
                    <a:cubicBezTo>
                      <a:pt x="31812" y="17210"/>
                      <a:pt x="33680" y="16412"/>
                      <a:pt x="35609" y="16412"/>
                    </a:cubicBezTo>
                    <a:close/>
                    <a:moveTo>
                      <a:pt x="112819" y="14254"/>
                    </a:moveTo>
                    <a:cubicBezTo>
                      <a:pt x="115994" y="14254"/>
                      <a:pt x="119169" y="16333"/>
                      <a:pt x="119209" y="20494"/>
                    </a:cubicBezTo>
                    <a:lnTo>
                      <a:pt x="119209" y="20494"/>
                    </a:lnTo>
                    <a:cubicBezTo>
                      <a:pt x="118731" y="20389"/>
                      <a:pt x="118248" y="20338"/>
                      <a:pt x="117769" y="20338"/>
                    </a:cubicBezTo>
                    <a:cubicBezTo>
                      <a:pt x="115913" y="20338"/>
                      <a:pt x="114109" y="21105"/>
                      <a:pt x="112821" y="22501"/>
                    </a:cubicBezTo>
                    <a:lnTo>
                      <a:pt x="112821" y="22492"/>
                    </a:lnTo>
                    <a:cubicBezTo>
                      <a:pt x="111539" y="21121"/>
                      <a:pt x="109747" y="20332"/>
                      <a:pt x="107865" y="20332"/>
                    </a:cubicBezTo>
                    <a:cubicBezTo>
                      <a:pt x="107382" y="20332"/>
                      <a:pt x="106898" y="20386"/>
                      <a:pt x="106423" y="20494"/>
                    </a:cubicBezTo>
                    <a:lnTo>
                      <a:pt x="106423" y="20494"/>
                    </a:lnTo>
                    <a:cubicBezTo>
                      <a:pt x="106463" y="16335"/>
                      <a:pt x="109641" y="14254"/>
                      <a:pt x="112819" y="14254"/>
                    </a:cubicBezTo>
                    <a:close/>
                    <a:moveTo>
                      <a:pt x="136134" y="14257"/>
                    </a:moveTo>
                    <a:cubicBezTo>
                      <a:pt x="139307" y="14257"/>
                      <a:pt x="142483" y="16335"/>
                      <a:pt x="142525" y="20492"/>
                    </a:cubicBezTo>
                    <a:lnTo>
                      <a:pt x="142525" y="20492"/>
                    </a:lnTo>
                    <a:cubicBezTo>
                      <a:pt x="142054" y="20391"/>
                      <a:pt x="141580" y="20342"/>
                      <a:pt x="141109" y="20342"/>
                    </a:cubicBezTo>
                    <a:cubicBezTo>
                      <a:pt x="139250" y="20342"/>
                      <a:pt x="137444" y="21108"/>
                      <a:pt x="136145" y="22501"/>
                    </a:cubicBezTo>
                    <a:cubicBezTo>
                      <a:pt x="134872" y="21121"/>
                      <a:pt x="133071" y="20341"/>
                      <a:pt x="131199" y="20341"/>
                    </a:cubicBezTo>
                    <a:cubicBezTo>
                      <a:pt x="130715" y="20341"/>
                      <a:pt x="130231" y="20395"/>
                      <a:pt x="129756" y="20494"/>
                    </a:cubicBezTo>
                    <a:lnTo>
                      <a:pt x="129756" y="20494"/>
                    </a:lnTo>
                    <a:cubicBezTo>
                      <a:pt x="129787" y="16336"/>
                      <a:pt x="132959" y="14257"/>
                      <a:pt x="136134" y="14257"/>
                    </a:cubicBezTo>
                    <a:close/>
                    <a:moveTo>
                      <a:pt x="89297" y="14362"/>
                    </a:moveTo>
                    <a:cubicBezTo>
                      <a:pt x="91875" y="14362"/>
                      <a:pt x="94452" y="15733"/>
                      <a:pt x="95348" y="18477"/>
                    </a:cubicBezTo>
                    <a:cubicBezTo>
                      <a:pt x="95572" y="19158"/>
                      <a:pt x="95679" y="19875"/>
                      <a:pt x="95688" y="20583"/>
                    </a:cubicBezTo>
                    <a:cubicBezTo>
                      <a:pt x="95213" y="20481"/>
                      <a:pt x="94735" y="20431"/>
                      <a:pt x="94260" y="20431"/>
                    </a:cubicBezTo>
                    <a:cubicBezTo>
                      <a:pt x="92399" y="20431"/>
                      <a:pt x="90599" y="21198"/>
                      <a:pt x="89299" y="22590"/>
                    </a:cubicBezTo>
                    <a:cubicBezTo>
                      <a:pt x="88018" y="21210"/>
                      <a:pt x="86226" y="20431"/>
                      <a:pt x="84344" y="20431"/>
                    </a:cubicBezTo>
                    <a:cubicBezTo>
                      <a:pt x="83860" y="20431"/>
                      <a:pt x="83376" y="20485"/>
                      <a:pt x="82902" y="20583"/>
                    </a:cubicBezTo>
                    <a:cubicBezTo>
                      <a:pt x="82902" y="19875"/>
                      <a:pt x="83018" y="19158"/>
                      <a:pt x="83233" y="18486"/>
                    </a:cubicBezTo>
                    <a:cubicBezTo>
                      <a:pt x="84130" y="15738"/>
                      <a:pt x="86714" y="14362"/>
                      <a:pt x="89297" y="14362"/>
                    </a:cubicBezTo>
                    <a:close/>
                    <a:moveTo>
                      <a:pt x="42353" y="14449"/>
                    </a:moveTo>
                    <a:cubicBezTo>
                      <a:pt x="45529" y="14449"/>
                      <a:pt x="48704" y="16525"/>
                      <a:pt x="48744" y="20682"/>
                    </a:cubicBezTo>
                    <a:cubicBezTo>
                      <a:pt x="48269" y="20580"/>
                      <a:pt x="47791" y="20530"/>
                      <a:pt x="47316" y="20530"/>
                    </a:cubicBezTo>
                    <a:cubicBezTo>
                      <a:pt x="45456" y="20530"/>
                      <a:pt x="43649" y="21293"/>
                      <a:pt x="42351" y="22684"/>
                    </a:cubicBezTo>
                    <a:lnTo>
                      <a:pt x="42351" y="22684"/>
                    </a:lnTo>
                    <a:cubicBezTo>
                      <a:pt x="41070" y="21307"/>
                      <a:pt x="39280" y="20529"/>
                      <a:pt x="37400" y="20529"/>
                    </a:cubicBezTo>
                    <a:cubicBezTo>
                      <a:pt x="36916" y="20529"/>
                      <a:pt x="36432" y="20583"/>
                      <a:pt x="35958" y="20682"/>
                    </a:cubicBezTo>
                    <a:cubicBezTo>
                      <a:pt x="35998" y="16527"/>
                      <a:pt x="39176" y="14449"/>
                      <a:pt x="42353" y="14449"/>
                    </a:cubicBezTo>
                    <a:close/>
                    <a:moveTo>
                      <a:pt x="65651" y="14458"/>
                    </a:moveTo>
                    <a:cubicBezTo>
                      <a:pt x="68826" y="14458"/>
                      <a:pt x="72001" y="16534"/>
                      <a:pt x="72041" y="20691"/>
                    </a:cubicBezTo>
                    <a:cubicBezTo>
                      <a:pt x="71568" y="20589"/>
                      <a:pt x="71091" y="20539"/>
                      <a:pt x="70617" y="20539"/>
                    </a:cubicBezTo>
                    <a:cubicBezTo>
                      <a:pt x="68758" y="20539"/>
                      <a:pt x="66952" y="21305"/>
                      <a:pt x="65653" y="22698"/>
                    </a:cubicBezTo>
                    <a:cubicBezTo>
                      <a:pt x="64371" y="21318"/>
                      <a:pt x="62579" y="20538"/>
                      <a:pt x="60697" y="20538"/>
                    </a:cubicBezTo>
                    <a:cubicBezTo>
                      <a:pt x="60214" y="20538"/>
                      <a:pt x="59730" y="20592"/>
                      <a:pt x="59255" y="20691"/>
                    </a:cubicBezTo>
                    <a:cubicBezTo>
                      <a:pt x="59295" y="16536"/>
                      <a:pt x="62473" y="14458"/>
                      <a:pt x="65651" y="14458"/>
                    </a:cubicBezTo>
                    <a:close/>
                    <a:moveTo>
                      <a:pt x="18803" y="14564"/>
                    </a:moveTo>
                    <a:cubicBezTo>
                      <a:pt x="21386" y="14564"/>
                      <a:pt x="23968" y="15937"/>
                      <a:pt x="24864" y="18684"/>
                    </a:cubicBezTo>
                    <a:cubicBezTo>
                      <a:pt x="25079" y="19365"/>
                      <a:pt x="25196" y="20072"/>
                      <a:pt x="25196" y="20789"/>
                    </a:cubicBezTo>
                    <a:cubicBezTo>
                      <a:pt x="24718" y="20684"/>
                      <a:pt x="24235" y="20633"/>
                      <a:pt x="23756" y="20633"/>
                    </a:cubicBezTo>
                    <a:cubicBezTo>
                      <a:pt x="21903" y="20633"/>
                      <a:pt x="20103" y="21401"/>
                      <a:pt x="18807" y="22796"/>
                    </a:cubicBezTo>
                    <a:cubicBezTo>
                      <a:pt x="17542" y="21424"/>
                      <a:pt x="15754" y="20637"/>
                      <a:pt x="13893" y="20637"/>
                    </a:cubicBezTo>
                    <a:cubicBezTo>
                      <a:pt x="13882" y="20637"/>
                      <a:pt x="13871" y="20637"/>
                      <a:pt x="13861" y="20637"/>
                    </a:cubicBezTo>
                    <a:cubicBezTo>
                      <a:pt x="13368" y="20637"/>
                      <a:pt x="12884" y="20682"/>
                      <a:pt x="12409" y="20789"/>
                    </a:cubicBezTo>
                    <a:cubicBezTo>
                      <a:pt x="12418" y="20072"/>
                      <a:pt x="12526" y="19365"/>
                      <a:pt x="12741" y="18684"/>
                    </a:cubicBezTo>
                    <a:cubicBezTo>
                      <a:pt x="13637" y="15937"/>
                      <a:pt x="16220" y="14564"/>
                      <a:pt x="18803" y="14564"/>
                    </a:cubicBezTo>
                    <a:close/>
                    <a:moveTo>
                      <a:pt x="117964" y="20716"/>
                    </a:moveTo>
                    <a:cubicBezTo>
                      <a:pt x="118390" y="20716"/>
                      <a:pt x="118819" y="20755"/>
                      <a:pt x="119245" y="20834"/>
                    </a:cubicBezTo>
                    <a:cubicBezTo>
                      <a:pt x="118726" y="21443"/>
                      <a:pt x="118322" y="22151"/>
                      <a:pt x="118063" y="22913"/>
                    </a:cubicBezTo>
                    <a:cubicBezTo>
                      <a:pt x="117821" y="23612"/>
                      <a:pt x="117722" y="24356"/>
                      <a:pt x="117758" y="25099"/>
                    </a:cubicBezTo>
                    <a:cubicBezTo>
                      <a:pt x="116516" y="23796"/>
                      <a:pt x="114757" y="22957"/>
                      <a:pt x="112897" y="22957"/>
                    </a:cubicBezTo>
                    <a:cubicBezTo>
                      <a:pt x="112878" y="22957"/>
                      <a:pt x="112858" y="22958"/>
                      <a:pt x="112839" y="22958"/>
                    </a:cubicBezTo>
                    <a:cubicBezTo>
                      <a:pt x="114174" y="21512"/>
                      <a:pt x="116038" y="20716"/>
                      <a:pt x="117964" y="20716"/>
                    </a:cubicBezTo>
                    <a:close/>
                    <a:moveTo>
                      <a:pt x="130993" y="20716"/>
                    </a:moveTo>
                    <a:cubicBezTo>
                      <a:pt x="132921" y="20716"/>
                      <a:pt x="134791" y="21512"/>
                      <a:pt x="136127" y="22958"/>
                    </a:cubicBezTo>
                    <a:cubicBezTo>
                      <a:pt x="136107" y="22958"/>
                      <a:pt x="136088" y="22957"/>
                      <a:pt x="136068" y="22957"/>
                    </a:cubicBezTo>
                    <a:cubicBezTo>
                      <a:pt x="134208" y="22957"/>
                      <a:pt x="132440" y="23796"/>
                      <a:pt x="131199" y="25099"/>
                    </a:cubicBezTo>
                    <a:cubicBezTo>
                      <a:pt x="131234" y="24356"/>
                      <a:pt x="131136" y="23612"/>
                      <a:pt x="130894" y="22913"/>
                    </a:cubicBezTo>
                    <a:cubicBezTo>
                      <a:pt x="130634" y="22151"/>
                      <a:pt x="130231" y="21452"/>
                      <a:pt x="129711" y="20834"/>
                    </a:cubicBezTo>
                    <a:cubicBezTo>
                      <a:pt x="130138" y="20755"/>
                      <a:pt x="130567" y="20716"/>
                      <a:pt x="130993" y="20716"/>
                    </a:cubicBezTo>
                    <a:close/>
                    <a:moveTo>
                      <a:pt x="84143" y="20805"/>
                    </a:moveTo>
                    <a:cubicBezTo>
                      <a:pt x="86076" y="20805"/>
                      <a:pt x="87948" y="21602"/>
                      <a:pt x="89290" y="23047"/>
                    </a:cubicBezTo>
                    <a:cubicBezTo>
                      <a:pt x="90627" y="21607"/>
                      <a:pt x="92501" y="20806"/>
                      <a:pt x="94436" y="20806"/>
                    </a:cubicBezTo>
                    <a:cubicBezTo>
                      <a:pt x="94861" y="20806"/>
                      <a:pt x="95289" y="20845"/>
                      <a:pt x="95715" y="20924"/>
                    </a:cubicBezTo>
                    <a:cubicBezTo>
                      <a:pt x="94720" y="22106"/>
                      <a:pt x="94138" y="23603"/>
                      <a:pt x="94219" y="25198"/>
                    </a:cubicBezTo>
                    <a:cubicBezTo>
                      <a:pt x="92977" y="23894"/>
                      <a:pt x="91209" y="23056"/>
                      <a:pt x="89341" y="23056"/>
                    </a:cubicBezTo>
                    <a:cubicBezTo>
                      <a:pt x="89321" y="23056"/>
                      <a:pt x="89301" y="23056"/>
                      <a:pt x="89281" y="23056"/>
                    </a:cubicBezTo>
                    <a:cubicBezTo>
                      <a:pt x="89262" y="23056"/>
                      <a:pt x="89242" y="23056"/>
                      <a:pt x="89222" y="23056"/>
                    </a:cubicBezTo>
                    <a:cubicBezTo>
                      <a:pt x="87362" y="23056"/>
                      <a:pt x="85595" y="23894"/>
                      <a:pt x="84353" y="25198"/>
                    </a:cubicBezTo>
                    <a:cubicBezTo>
                      <a:pt x="84434" y="23612"/>
                      <a:pt x="83851" y="22106"/>
                      <a:pt x="82866" y="20924"/>
                    </a:cubicBezTo>
                    <a:lnTo>
                      <a:pt x="82857" y="20924"/>
                    </a:lnTo>
                    <a:cubicBezTo>
                      <a:pt x="83285" y="20844"/>
                      <a:pt x="83716" y="20805"/>
                      <a:pt x="84143" y="20805"/>
                    </a:cubicBezTo>
                    <a:close/>
                    <a:moveTo>
                      <a:pt x="60510" y="20908"/>
                    </a:moveTo>
                    <a:cubicBezTo>
                      <a:pt x="62444" y="20908"/>
                      <a:pt x="64322" y="21705"/>
                      <a:pt x="65662" y="23155"/>
                    </a:cubicBezTo>
                    <a:cubicBezTo>
                      <a:pt x="65642" y="23155"/>
                      <a:pt x="65622" y="23155"/>
                      <a:pt x="65602" y="23155"/>
                    </a:cubicBezTo>
                    <a:cubicBezTo>
                      <a:pt x="63720" y="23155"/>
                      <a:pt x="61965" y="23989"/>
                      <a:pt x="60724" y="25287"/>
                    </a:cubicBezTo>
                    <a:lnTo>
                      <a:pt x="60724" y="25287"/>
                    </a:lnTo>
                    <a:cubicBezTo>
                      <a:pt x="60769" y="24543"/>
                      <a:pt x="60662" y="23809"/>
                      <a:pt x="60429" y="23110"/>
                    </a:cubicBezTo>
                    <a:cubicBezTo>
                      <a:pt x="60160" y="22348"/>
                      <a:pt x="59766" y="21641"/>
                      <a:pt x="59246" y="21022"/>
                    </a:cubicBezTo>
                    <a:cubicBezTo>
                      <a:pt x="59667" y="20945"/>
                      <a:pt x="60090" y="20908"/>
                      <a:pt x="60510" y="20908"/>
                    </a:cubicBezTo>
                    <a:close/>
                    <a:moveTo>
                      <a:pt x="47505" y="20905"/>
                    </a:moveTo>
                    <a:cubicBezTo>
                      <a:pt x="47929" y="20905"/>
                      <a:pt x="48356" y="20943"/>
                      <a:pt x="48780" y="21022"/>
                    </a:cubicBezTo>
                    <a:cubicBezTo>
                      <a:pt x="48251" y="21641"/>
                      <a:pt x="47848" y="22348"/>
                      <a:pt x="47579" y="23119"/>
                    </a:cubicBezTo>
                    <a:lnTo>
                      <a:pt x="47597" y="23110"/>
                    </a:lnTo>
                    <a:lnTo>
                      <a:pt x="47597" y="23110"/>
                    </a:lnTo>
                    <a:cubicBezTo>
                      <a:pt x="47355" y="23809"/>
                      <a:pt x="47257" y="24544"/>
                      <a:pt x="47293" y="25287"/>
                    </a:cubicBezTo>
                    <a:cubicBezTo>
                      <a:pt x="46045" y="23977"/>
                      <a:pt x="44274" y="23146"/>
                      <a:pt x="42394" y="23146"/>
                    </a:cubicBezTo>
                    <a:cubicBezTo>
                      <a:pt x="42384" y="23146"/>
                      <a:pt x="42374" y="23146"/>
                      <a:pt x="42364" y="23146"/>
                    </a:cubicBezTo>
                    <a:cubicBezTo>
                      <a:pt x="43709" y="21706"/>
                      <a:pt x="45577" y="20905"/>
                      <a:pt x="47505" y="20905"/>
                    </a:cubicBezTo>
                    <a:close/>
                    <a:moveTo>
                      <a:pt x="107673" y="20708"/>
                    </a:moveTo>
                    <a:cubicBezTo>
                      <a:pt x="109600" y="20708"/>
                      <a:pt x="111466" y="21504"/>
                      <a:pt x="112812" y="22949"/>
                    </a:cubicBezTo>
                    <a:cubicBezTo>
                      <a:pt x="112802" y="22949"/>
                      <a:pt x="112793" y="22949"/>
                      <a:pt x="112783" y="22949"/>
                    </a:cubicBezTo>
                    <a:cubicBezTo>
                      <a:pt x="110787" y="22949"/>
                      <a:pt x="108908" y="23888"/>
                      <a:pt x="107659" y="25341"/>
                    </a:cubicBezTo>
                    <a:cubicBezTo>
                      <a:pt x="107785" y="23675"/>
                      <a:pt x="107184" y="22098"/>
                      <a:pt x="106136" y="20888"/>
                    </a:cubicBezTo>
                    <a:lnTo>
                      <a:pt x="106136" y="20879"/>
                    </a:lnTo>
                    <a:cubicBezTo>
                      <a:pt x="106647" y="20764"/>
                      <a:pt x="107162" y="20708"/>
                      <a:pt x="107673" y="20708"/>
                    </a:cubicBezTo>
                    <a:close/>
                    <a:moveTo>
                      <a:pt x="13652" y="21003"/>
                    </a:moveTo>
                    <a:cubicBezTo>
                      <a:pt x="15588" y="21003"/>
                      <a:pt x="17463" y="21806"/>
                      <a:pt x="18807" y="23253"/>
                    </a:cubicBezTo>
                    <a:cubicBezTo>
                      <a:pt x="18787" y="23253"/>
                      <a:pt x="18768" y="23253"/>
                      <a:pt x="18748" y="23253"/>
                    </a:cubicBezTo>
                    <a:cubicBezTo>
                      <a:pt x="16879" y="23253"/>
                      <a:pt x="15111" y="24092"/>
                      <a:pt x="13870" y="25395"/>
                    </a:cubicBezTo>
                    <a:cubicBezTo>
                      <a:pt x="13951" y="23809"/>
                      <a:pt x="13368" y="22313"/>
                      <a:pt x="12382" y="21130"/>
                    </a:cubicBezTo>
                    <a:lnTo>
                      <a:pt x="12374" y="21121"/>
                    </a:lnTo>
                    <a:cubicBezTo>
                      <a:pt x="12799" y="21042"/>
                      <a:pt x="13227" y="21003"/>
                      <a:pt x="13652" y="21003"/>
                    </a:cubicBezTo>
                    <a:close/>
                    <a:moveTo>
                      <a:pt x="23953" y="21003"/>
                    </a:moveTo>
                    <a:cubicBezTo>
                      <a:pt x="24378" y="21003"/>
                      <a:pt x="24806" y="21042"/>
                      <a:pt x="25232" y="21121"/>
                    </a:cubicBezTo>
                    <a:cubicBezTo>
                      <a:pt x="24237" y="22304"/>
                      <a:pt x="23655" y="23800"/>
                      <a:pt x="23744" y="25395"/>
                    </a:cubicBezTo>
                    <a:cubicBezTo>
                      <a:pt x="22494" y="24092"/>
                      <a:pt x="20726" y="23253"/>
                      <a:pt x="18866" y="23253"/>
                    </a:cubicBezTo>
                    <a:cubicBezTo>
                      <a:pt x="18846" y="23253"/>
                      <a:pt x="18827" y="23253"/>
                      <a:pt x="18807" y="23253"/>
                    </a:cubicBezTo>
                    <a:cubicBezTo>
                      <a:pt x="20144" y="21806"/>
                      <a:pt x="22018" y="21003"/>
                      <a:pt x="23953" y="21003"/>
                    </a:cubicBezTo>
                    <a:close/>
                    <a:moveTo>
                      <a:pt x="37173" y="20910"/>
                    </a:moveTo>
                    <a:cubicBezTo>
                      <a:pt x="39106" y="20910"/>
                      <a:pt x="40979" y="21706"/>
                      <a:pt x="42328" y="23155"/>
                    </a:cubicBezTo>
                    <a:cubicBezTo>
                      <a:pt x="42310" y="23155"/>
                      <a:pt x="42291" y="23155"/>
                      <a:pt x="42273" y="23155"/>
                    </a:cubicBezTo>
                    <a:cubicBezTo>
                      <a:pt x="40286" y="23155"/>
                      <a:pt x="38419" y="24100"/>
                      <a:pt x="37176" y="25538"/>
                    </a:cubicBezTo>
                    <a:cubicBezTo>
                      <a:pt x="37302" y="23881"/>
                      <a:pt x="36701" y="22304"/>
                      <a:pt x="35653" y="21076"/>
                    </a:cubicBezTo>
                    <a:cubicBezTo>
                      <a:pt x="36158" y="20965"/>
                      <a:pt x="36668" y="20910"/>
                      <a:pt x="37173" y="20910"/>
                    </a:cubicBezTo>
                    <a:close/>
                    <a:moveTo>
                      <a:pt x="124477" y="18862"/>
                    </a:moveTo>
                    <a:cubicBezTo>
                      <a:pt x="127059" y="18862"/>
                      <a:pt x="129640" y="20235"/>
                      <a:pt x="130536" y="22985"/>
                    </a:cubicBezTo>
                    <a:cubicBezTo>
                      <a:pt x="130751" y="23666"/>
                      <a:pt x="130867" y="24373"/>
                      <a:pt x="130867" y="25090"/>
                    </a:cubicBezTo>
                    <a:cubicBezTo>
                      <a:pt x="130388" y="24985"/>
                      <a:pt x="129906" y="24934"/>
                      <a:pt x="129426" y="24934"/>
                    </a:cubicBezTo>
                    <a:cubicBezTo>
                      <a:pt x="127574" y="24934"/>
                      <a:pt x="125776" y="25700"/>
                      <a:pt x="124487" y="27089"/>
                    </a:cubicBezTo>
                    <a:cubicBezTo>
                      <a:pt x="123206" y="25709"/>
                      <a:pt x="121414" y="24929"/>
                      <a:pt x="119532" y="24929"/>
                    </a:cubicBezTo>
                    <a:cubicBezTo>
                      <a:pt x="119048" y="24929"/>
                      <a:pt x="118564" y="24983"/>
                      <a:pt x="118089" y="25090"/>
                    </a:cubicBezTo>
                    <a:cubicBezTo>
                      <a:pt x="118089" y="24373"/>
                      <a:pt x="118197" y="23666"/>
                      <a:pt x="118412" y="22985"/>
                    </a:cubicBezTo>
                    <a:cubicBezTo>
                      <a:pt x="119308" y="20237"/>
                      <a:pt x="121893" y="18862"/>
                      <a:pt x="124477" y="18862"/>
                    </a:cubicBezTo>
                    <a:close/>
                    <a:moveTo>
                      <a:pt x="77632" y="18956"/>
                    </a:moveTo>
                    <a:cubicBezTo>
                      <a:pt x="80806" y="18956"/>
                      <a:pt x="83981" y="21032"/>
                      <a:pt x="84022" y="25189"/>
                    </a:cubicBezTo>
                    <a:cubicBezTo>
                      <a:pt x="83548" y="25087"/>
                      <a:pt x="83071" y="25037"/>
                      <a:pt x="82597" y="25037"/>
                    </a:cubicBezTo>
                    <a:cubicBezTo>
                      <a:pt x="80739" y="25037"/>
                      <a:pt x="78934" y="25804"/>
                      <a:pt x="77642" y="27196"/>
                    </a:cubicBezTo>
                    <a:cubicBezTo>
                      <a:pt x="76360" y="25816"/>
                      <a:pt x="74568" y="25037"/>
                      <a:pt x="72687" y="25037"/>
                    </a:cubicBezTo>
                    <a:cubicBezTo>
                      <a:pt x="72203" y="25037"/>
                      <a:pt x="71719" y="25090"/>
                      <a:pt x="71244" y="25189"/>
                    </a:cubicBezTo>
                    <a:cubicBezTo>
                      <a:pt x="71280" y="21035"/>
                      <a:pt x="74456" y="18956"/>
                      <a:pt x="77632" y="18956"/>
                    </a:cubicBezTo>
                    <a:close/>
                    <a:moveTo>
                      <a:pt x="100947" y="18956"/>
                    </a:moveTo>
                    <a:cubicBezTo>
                      <a:pt x="104121" y="18956"/>
                      <a:pt x="107295" y="21032"/>
                      <a:pt x="107337" y="25187"/>
                    </a:cubicBezTo>
                    <a:lnTo>
                      <a:pt x="107337" y="25187"/>
                    </a:lnTo>
                    <a:cubicBezTo>
                      <a:pt x="106865" y="25086"/>
                      <a:pt x="106389" y="25037"/>
                      <a:pt x="105917" y="25037"/>
                    </a:cubicBezTo>
                    <a:cubicBezTo>
                      <a:pt x="104054" y="25037"/>
                      <a:pt x="102249" y="25804"/>
                      <a:pt x="100957" y="27196"/>
                    </a:cubicBezTo>
                    <a:cubicBezTo>
                      <a:pt x="99676" y="25816"/>
                      <a:pt x="97883" y="25037"/>
                      <a:pt x="96002" y="25037"/>
                    </a:cubicBezTo>
                    <a:cubicBezTo>
                      <a:pt x="95518" y="25037"/>
                      <a:pt x="95034" y="25090"/>
                      <a:pt x="94559" y="25189"/>
                    </a:cubicBezTo>
                    <a:cubicBezTo>
                      <a:pt x="94595" y="21035"/>
                      <a:pt x="97771" y="18956"/>
                      <a:pt x="100947" y="18956"/>
                    </a:cubicBezTo>
                    <a:close/>
                    <a:moveTo>
                      <a:pt x="53993" y="19061"/>
                    </a:moveTo>
                    <a:cubicBezTo>
                      <a:pt x="56574" y="19061"/>
                      <a:pt x="59156" y="20434"/>
                      <a:pt x="60052" y="23182"/>
                    </a:cubicBezTo>
                    <a:lnTo>
                      <a:pt x="60070" y="23173"/>
                    </a:lnTo>
                    <a:cubicBezTo>
                      <a:pt x="60285" y="23854"/>
                      <a:pt x="60393" y="24562"/>
                      <a:pt x="60402" y="25278"/>
                    </a:cubicBezTo>
                    <a:cubicBezTo>
                      <a:pt x="59927" y="25177"/>
                      <a:pt x="59448" y="25127"/>
                      <a:pt x="58973" y="25127"/>
                    </a:cubicBezTo>
                    <a:cubicBezTo>
                      <a:pt x="57110" y="25127"/>
                      <a:pt x="55305" y="25893"/>
                      <a:pt x="54013" y="27286"/>
                    </a:cubicBezTo>
                    <a:cubicBezTo>
                      <a:pt x="52732" y="25906"/>
                      <a:pt x="50939" y="25126"/>
                      <a:pt x="49058" y="25126"/>
                    </a:cubicBezTo>
                    <a:cubicBezTo>
                      <a:pt x="48574" y="25126"/>
                      <a:pt x="48090" y="25171"/>
                      <a:pt x="47615" y="25278"/>
                    </a:cubicBezTo>
                    <a:cubicBezTo>
                      <a:pt x="47615" y="24562"/>
                      <a:pt x="47732" y="23854"/>
                      <a:pt x="47947" y="23173"/>
                    </a:cubicBezTo>
                    <a:cubicBezTo>
                      <a:pt x="48838" y="20432"/>
                      <a:pt x="51415" y="19061"/>
                      <a:pt x="53993" y="19061"/>
                    </a:cubicBezTo>
                    <a:close/>
                    <a:moveTo>
                      <a:pt x="7148" y="19155"/>
                    </a:moveTo>
                    <a:cubicBezTo>
                      <a:pt x="10323" y="19155"/>
                      <a:pt x="13498" y="21234"/>
                      <a:pt x="13538" y="25395"/>
                    </a:cubicBezTo>
                    <a:cubicBezTo>
                      <a:pt x="13060" y="25290"/>
                      <a:pt x="12577" y="25239"/>
                      <a:pt x="12098" y="25239"/>
                    </a:cubicBezTo>
                    <a:cubicBezTo>
                      <a:pt x="10244" y="25239"/>
                      <a:pt x="8445" y="26005"/>
                      <a:pt x="7150" y="27393"/>
                    </a:cubicBezTo>
                    <a:cubicBezTo>
                      <a:pt x="5868" y="26013"/>
                      <a:pt x="4076" y="25234"/>
                      <a:pt x="2194" y="25234"/>
                    </a:cubicBezTo>
                    <a:cubicBezTo>
                      <a:pt x="1711" y="25234"/>
                      <a:pt x="1227" y="25287"/>
                      <a:pt x="752" y="25395"/>
                    </a:cubicBezTo>
                    <a:cubicBezTo>
                      <a:pt x="792" y="21236"/>
                      <a:pt x="3970" y="19155"/>
                      <a:pt x="7148" y="19155"/>
                    </a:cubicBezTo>
                    <a:close/>
                    <a:moveTo>
                      <a:pt x="30463" y="19158"/>
                    </a:moveTo>
                    <a:cubicBezTo>
                      <a:pt x="33636" y="19158"/>
                      <a:pt x="36811" y="21236"/>
                      <a:pt x="36854" y="25391"/>
                    </a:cubicBezTo>
                    <a:lnTo>
                      <a:pt x="36854" y="25391"/>
                    </a:lnTo>
                    <a:cubicBezTo>
                      <a:pt x="36379" y="25289"/>
                      <a:pt x="35901" y="25239"/>
                      <a:pt x="35426" y="25239"/>
                    </a:cubicBezTo>
                    <a:cubicBezTo>
                      <a:pt x="33569" y="25239"/>
                      <a:pt x="31771" y="26005"/>
                      <a:pt x="30483" y="27393"/>
                    </a:cubicBezTo>
                    <a:cubicBezTo>
                      <a:pt x="29201" y="26022"/>
                      <a:pt x="27409" y="25234"/>
                      <a:pt x="25528" y="25234"/>
                    </a:cubicBezTo>
                    <a:cubicBezTo>
                      <a:pt x="25044" y="25234"/>
                      <a:pt x="24560" y="25287"/>
                      <a:pt x="24085" y="25395"/>
                    </a:cubicBezTo>
                    <a:cubicBezTo>
                      <a:pt x="24116" y="21237"/>
                      <a:pt x="27288" y="19158"/>
                      <a:pt x="30463" y="19158"/>
                    </a:cubicBezTo>
                    <a:close/>
                    <a:moveTo>
                      <a:pt x="129616" y="25309"/>
                    </a:moveTo>
                    <a:cubicBezTo>
                      <a:pt x="130046" y="25309"/>
                      <a:pt x="130480" y="25349"/>
                      <a:pt x="130912" y="25431"/>
                    </a:cubicBezTo>
                    <a:cubicBezTo>
                      <a:pt x="129908" y="26605"/>
                      <a:pt x="129326" y="28110"/>
                      <a:pt x="129415" y="29696"/>
                    </a:cubicBezTo>
                    <a:lnTo>
                      <a:pt x="129415" y="29705"/>
                    </a:lnTo>
                    <a:cubicBezTo>
                      <a:pt x="128174" y="28393"/>
                      <a:pt x="126407" y="27563"/>
                      <a:pt x="124538" y="27563"/>
                    </a:cubicBezTo>
                    <a:cubicBezTo>
                      <a:pt x="124518" y="27563"/>
                      <a:pt x="124498" y="27563"/>
                      <a:pt x="124478" y="27563"/>
                    </a:cubicBezTo>
                    <a:cubicBezTo>
                      <a:pt x="124459" y="27563"/>
                      <a:pt x="124439" y="27563"/>
                      <a:pt x="124419" y="27563"/>
                    </a:cubicBezTo>
                    <a:cubicBezTo>
                      <a:pt x="122559" y="27563"/>
                      <a:pt x="120791" y="28402"/>
                      <a:pt x="119550" y="29705"/>
                    </a:cubicBezTo>
                    <a:cubicBezTo>
                      <a:pt x="119631" y="28110"/>
                      <a:pt x="119048" y="26605"/>
                      <a:pt x="118054" y="25431"/>
                    </a:cubicBezTo>
                    <a:cubicBezTo>
                      <a:pt x="118485" y="25349"/>
                      <a:pt x="118919" y="25309"/>
                      <a:pt x="119350" y="25309"/>
                    </a:cubicBezTo>
                    <a:cubicBezTo>
                      <a:pt x="121279" y="25309"/>
                      <a:pt x="123147" y="26111"/>
                      <a:pt x="124487" y="27554"/>
                    </a:cubicBezTo>
                    <a:cubicBezTo>
                      <a:pt x="125820" y="26111"/>
                      <a:pt x="127687" y="25309"/>
                      <a:pt x="129616" y="25309"/>
                    </a:cubicBezTo>
                    <a:close/>
                    <a:moveTo>
                      <a:pt x="48849" y="25510"/>
                    </a:moveTo>
                    <a:cubicBezTo>
                      <a:pt x="50784" y="25510"/>
                      <a:pt x="52659" y="26313"/>
                      <a:pt x="54004" y="27760"/>
                    </a:cubicBezTo>
                    <a:lnTo>
                      <a:pt x="54004" y="27760"/>
                    </a:lnTo>
                    <a:cubicBezTo>
                      <a:pt x="54001" y="27760"/>
                      <a:pt x="53998" y="27761"/>
                      <a:pt x="53995" y="27761"/>
                    </a:cubicBezTo>
                    <a:cubicBezTo>
                      <a:pt x="53975" y="27760"/>
                      <a:pt x="53956" y="27760"/>
                      <a:pt x="53936" y="27760"/>
                    </a:cubicBezTo>
                    <a:cubicBezTo>
                      <a:pt x="52067" y="27760"/>
                      <a:pt x="50308" y="28599"/>
                      <a:pt x="49058" y="29902"/>
                    </a:cubicBezTo>
                    <a:cubicBezTo>
                      <a:pt x="49138" y="28307"/>
                      <a:pt x="48565" y="26811"/>
                      <a:pt x="47561" y="25628"/>
                    </a:cubicBezTo>
                    <a:lnTo>
                      <a:pt x="47570" y="25628"/>
                    </a:lnTo>
                    <a:cubicBezTo>
                      <a:pt x="47996" y="25549"/>
                      <a:pt x="48424" y="25510"/>
                      <a:pt x="48849" y="25510"/>
                    </a:cubicBezTo>
                    <a:close/>
                    <a:moveTo>
                      <a:pt x="59145" y="25510"/>
                    </a:moveTo>
                    <a:cubicBezTo>
                      <a:pt x="59569" y="25510"/>
                      <a:pt x="59996" y="25549"/>
                      <a:pt x="60420" y="25628"/>
                    </a:cubicBezTo>
                    <a:cubicBezTo>
                      <a:pt x="59434" y="26811"/>
                      <a:pt x="58852" y="28307"/>
                      <a:pt x="58932" y="29902"/>
                    </a:cubicBezTo>
                    <a:cubicBezTo>
                      <a:pt x="57691" y="28599"/>
                      <a:pt x="55923" y="27760"/>
                      <a:pt x="54054" y="27760"/>
                    </a:cubicBezTo>
                    <a:cubicBezTo>
                      <a:pt x="54037" y="27760"/>
                      <a:pt x="54021" y="27760"/>
                      <a:pt x="54004" y="27760"/>
                    </a:cubicBezTo>
                    <a:lnTo>
                      <a:pt x="54004" y="27760"/>
                    </a:lnTo>
                    <a:cubicBezTo>
                      <a:pt x="55341" y="26313"/>
                      <a:pt x="57215" y="25510"/>
                      <a:pt x="59145" y="25510"/>
                    </a:cubicBezTo>
                    <a:close/>
                    <a:moveTo>
                      <a:pt x="25317" y="25617"/>
                    </a:moveTo>
                    <a:cubicBezTo>
                      <a:pt x="27250" y="25617"/>
                      <a:pt x="29122" y="26414"/>
                      <a:pt x="30465" y="27859"/>
                    </a:cubicBezTo>
                    <a:cubicBezTo>
                      <a:pt x="30445" y="27859"/>
                      <a:pt x="30425" y="27859"/>
                      <a:pt x="30406" y="27859"/>
                    </a:cubicBezTo>
                    <a:cubicBezTo>
                      <a:pt x="28537" y="27859"/>
                      <a:pt x="26769" y="28697"/>
                      <a:pt x="25528" y="30001"/>
                    </a:cubicBezTo>
                    <a:cubicBezTo>
                      <a:pt x="25608" y="28415"/>
                      <a:pt x="25026" y="26909"/>
                      <a:pt x="24031" y="25735"/>
                    </a:cubicBezTo>
                    <a:cubicBezTo>
                      <a:pt x="24460" y="25656"/>
                      <a:pt x="24890" y="25617"/>
                      <a:pt x="25317" y="25617"/>
                    </a:cubicBezTo>
                    <a:close/>
                    <a:moveTo>
                      <a:pt x="106136" y="30079"/>
                    </a:moveTo>
                    <a:cubicBezTo>
                      <a:pt x="106135" y="30079"/>
                      <a:pt x="106135" y="30080"/>
                      <a:pt x="106134" y="30080"/>
                    </a:cubicBezTo>
                    <a:lnTo>
                      <a:pt x="106134" y="30080"/>
                    </a:lnTo>
                    <a:lnTo>
                      <a:pt x="106136" y="30081"/>
                    </a:lnTo>
                    <a:cubicBezTo>
                      <a:pt x="106136" y="30081"/>
                      <a:pt x="106136" y="30080"/>
                      <a:pt x="106136" y="30079"/>
                    </a:cubicBezTo>
                    <a:close/>
                    <a:moveTo>
                      <a:pt x="70806" y="20919"/>
                    </a:moveTo>
                    <a:cubicBezTo>
                      <a:pt x="71297" y="20919"/>
                      <a:pt x="71792" y="20971"/>
                      <a:pt x="72283" y="21076"/>
                    </a:cubicBezTo>
                    <a:cubicBezTo>
                      <a:pt x="71289" y="22322"/>
                      <a:pt x="70742" y="23908"/>
                      <a:pt x="70939" y="25574"/>
                    </a:cubicBezTo>
                    <a:cubicBezTo>
                      <a:pt x="71446" y="25463"/>
                      <a:pt x="71957" y="25408"/>
                      <a:pt x="72464" y="25408"/>
                    </a:cubicBezTo>
                    <a:cubicBezTo>
                      <a:pt x="74404" y="25408"/>
                      <a:pt x="76283" y="26206"/>
                      <a:pt x="77633" y="27662"/>
                    </a:cubicBezTo>
                    <a:cubicBezTo>
                      <a:pt x="78968" y="26216"/>
                      <a:pt x="80838" y="25420"/>
                      <a:pt x="82771" y="25420"/>
                    </a:cubicBezTo>
                    <a:cubicBezTo>
                      <a:pt x="83199" y="25420"/>
                      <a:pt x="83629" y="25459"/>
                      <a:pt x="84057" y="25538"/>
                    </a:cubicBezTo>
                    <a:cubicBezTo>
                      <a:pt x="83063" y="26721"/>
                      <a:pt x="82480" y="28218"/>
                      <a:pt x="82570" y="29813"/>
                    </a:cubicBezTo>
                    <a:cubicBezTo>
                      <a:pt x="81320" y="28509"/>
                      <a:pt x="79561" y="27671"/>
                      <a:pt x="77692" y="27671"/>
                    </a:cubicBezTo>
                    <a:cubicBezTo>
                      <a:pt x="77672" y="27671"/>
                      <a:pt x="77653" y="27671"/>
                      <a:pt x="77633" y="27671"/>
                    </a:cubicBezTo>
                    <a:cubicBezTo>
                      <a:pt x="77615" y="27671"/>
                      <a:pt x="77597" y="27671"/>
                      <a:pt x="77578" y="27671"/>
                    </a:cubicBezTo>
                    <a:cubicBezTo>
                      <a:pt x="75520" y="27671"/>
                      <a:pt x="73598" y="28679"/>
                      <a:pt x="72346" y="30207"/>
                    </a:cubicBezTo>
                    <a:cubicBezTo>
                      <a:pt x="72748" y="26485"/>
                      <a:pt x="69425" y="23164"/>
                      <a:pt x="65706" y="23164"/>
                    </a:cubicBezTo>
                    <a:cubicBezTo>
                      <a:pt x="65691" y="23164"/>
                      <a:pt x="65677" y="23164"/>
                      <a:pt x="65662" y="23164"/>
                    </a:cubicBezTo>
                    <a:cubicBezTo>
                      <a:pt x="67004" y="21714"/>
                      <a:pt x="68876" y="20919"/>
                      <a:pt x="70806" y="20919"/>
                    </a:cubicBezTo>
                    <a:close/>
                    <a:moveTo>
                      <a:pt x="35617" y="25606"/>
                    </a:moveTo>
                    <a:cubicBezTo>
                      <a:pt x="36076" y="25606"/>
                      <a:pt x="36538" y="25652"/>
                      <a:pt x="36997" y="25744"/>
                    </a:cubicBezTo>
                    <a:cubicBezTo>
                      <a:pt x="35993" y="26999"/>
                      <a:pt x="35447" y="28594"/>
                      <a:pt x="35644" y="30269"/>
                    </a:cubicBezTo>
                    <a:cubicBezTo>
                      <a:pt x="34392" y="28813"/>
                      <a:pt x="32516" y="27859"/>
                      <a:pt x="30520" y="27859"/>
                    </a:cubicBezTo>
                    <a:cubicBezTo>
                      <a:pt x="30502" y="27859"/>
                      <a:pt x="30483" y="27859"/>
                      <a:pt x="30465" y="27859"/>
                    </a:cubicBezTo>
                    <a:cubicBezTo>
                      <a:pt x="31804" y="26411"/>
                      <a:pt x="33682" y="25606"/>
                      <a:pt x="35617" y="25606"/>
                    </a:cubicBezTo>
                    <a:close/>
                    <a:moveTo>
                      <a:pt x="112816" y="23451"/>
                    </a:moveTo>
                    <a:cubicBezTo>
                      <a:pt x="115993" y="23451"/>
                      <a:pt x="119169" y="25529"/>
                      <a:pt x="119209" y="29687"/>
                    </a:cubicBezTo>
                    <a:cubicBezTo>
                      <a:pt x="118736" y="29585"/>
                      <a:pt x="118259" y="29535"/>
                      <a:pt x="117784" y="29535"/>
                    </a:cubicBezTo>
                    <a:cubicBezTo>
                      <a:pt x="115923" y="29535"/>
                      <a:pt x="114113" y="30302"/>
                      <a:pt x="112821" y="31694"/>
                    </a:cubicBezTo>
                    <a:cubicBezTo>
                      <a:pt x="111539" y="30314"/>
                      <a:pt x="109747" y="29535"/>
                      <a:pt x="107865" y="29535"/>
                    </a:cubicBezTo>
                    <a:cubicBezTo>
                      <a:pt x="107382" y="29535"/>
                      <a:pt x="106898" y="29588"/>
                      <a:pt x="106423" y="29687"/>
                    </a:cubicBezTo>
                    <a:cubicBezTo>
                      <a:pt x="106463" y="25529"/>
                      <a:pt x="109640" y="23451"/>
                      <a:pt x="112816" y="23451"/>
                    </a:cubicBezTo>
                    <a:close/>
                    <a:moveTo>
                      <a:pt x="136139" y="23455"/>
                    </a:moveTo>
                    <a:cubicBezTo>
                      <a:pt x="139311" y="23455"/>
                      <a:pt x="142484" y="25532"/>
                      <a:pt x="142525" y="29687"/>
                    </a:cubicBezTo>
                    <a:lnTo>
                      <a:pt x="142534" y="29696"/>
                    </a:lnTo>
                    <a:cubicBezTo>
                      <a:pt x="142055" y="29591"/>
                      <a:pt x="141572" y="29540"/>
                      <a:pt x="141093" y="29540"/>
                    </a:cubicBezTo>
                    <a:cubicBezTo>
                      <a:pt x="139240" y="29540"/>
                      <a:pt x="137441" y="30306"/>
                      <a:pt x="136145" y="31694"/>
                    </a:cubicBezTo>
                    <a:cubicBezTo>
                      <a:pt x="134872" y="30323"/>
                      <a:pt x="133071" y="29535"/>
                      <a:pt x="131199" y="29535"/>
                    </a:cubicBezTo>
                    <a:cubicBezTo>
                      <a:pt x="130715" y="29535"/>
                      <a:pt x="130231" y="29588"/>
                      <a:pt x="129756" y="29696"/>
                    </a:cubicBezTo>
                    <a:cubicBezTo>
                      <a:pt x="129787" y="25536"/>
                      <a:pt x="132963" y="23455"/>
                      <a:pt x="136139" y="23455"/>
                    </a:cubicBezTo>
                    <a:close/>
                    <a:moveTo>
                      <a:pt x="89290" y="23558"/>
                    </a:moveTo>
                    <a:cubicBezTo>
                      <a:pt x="92466" y="23558"/>
                      <a:pt x="95642" y="25636"/>
                      <a:pt x="95679" y="29793"/>
                    </a:cubicBezTo>
                    <a:lnTo>
                      <a:pt x="95679" y="29793"/>
                    </a:lnTo>
                    <a:cubicBezTo>
                      <a:pt x="95207" y="29692"/>
                      <a:pt x="94732" y="29643"/>
                      <a:pt x="94260" y="29643"/>
                    </a:cubicBezTo>
                    <a:cubicBezTo>
                      <a:pt x="92399" y="29643"/>
                      <a:pt x="90599" y="30409"/>
                      <a:pt x="89299" y="31802"/>
                    </a:cubicBezTo>
                    <a:cubicBezTo>
                      <a:pt x="88018" y="30422"/>
                      <a:pt x="86226" y="29642"/>
                      <a:pt x="84344" y="29642"/>
                    </a:cubicBezTo>
                    <a:cubicBezTo>
                      <a:pt x="83860" y="29642"/>
                      <a:pt x="83376" y="29696"/>
                      <a:pt x="82902" y="29795"/>
                    </a:cubicBezTo>
                    <a:cubicBezTo>
                      <a:pt x="82937" y="25637"/>
                      <a:pt x="86114" y="23558"/>
                      <a:pt x="89290" y="23558"/>
                    </a:cubicBezTo>
                    <a:close/>
                    <a:moveTo>
                      <a:pt x="65666" y="23648"/>
                    </a:moveTo>
                    <a:cubicBezTo>
                      <a:pt x="68843" y="23648"/>
                      <a:pt x="72019" y="25727"/>
                      <a:pt x="72059" y="29884"/>
                    </a:cubicBezTo>
                    <a:cubicBezTo>
                      <a:pt x="71580" y="29779"/>
                      <a:pt x="71096" y="29728"/>
                      <a:pt x="70615" y="29728"/>
                    </a:cubicBezTo>
                    <a:cubicBezTo>
                      <a:pt x="68761" y="29728"/>
                      <a:pt x="66961" y="30492"/>
                      <a:pt x="65666" y="31886"/>
                    </a:cubicBezTo>
                    <a:lnTo>
                      <a:pt x="65666" y="31886"/>
                    </a:lnTo>
                    <a:cubicBezTo>
                      <a:pt x="64392" y="30517"/>
                      <a:pt x="62615" y="29732"/>
                      <a:pt x="60747" y="29732"/>
                    </a:cubicBezTo>
                    <a:cubicBezTo>
                      <a:pt x="60737" y="29732"/>
                      <a:pt x="60726" y="29732"/>
                      <a:pt x="60715" y="29732"/>
                    </a:cubicBezTo>
                    <a:cubicBezTo>
                      <a:pt x="60231" y="29732"/>
                      <a:pt x="59748" y="29777"/>
                      <a:pt x="59273" y="29884"/>
                    </a:cubicBezTo>
                    <a:cubicBezTo>
                      <a:pt x="59313" y="25727"/>
                      <a:pt x="62490" y="23648"/>
                      <a:pt x="65666" y="23648"/>
                    </a:cubicBezTo>
                    <a:close/>
                    <a:moveTo>
                      <a:pt x="42333" y="23656"/>
                    </a:moveTo>
                    <a:cubicBezTo>
                      <a:pt x="45505" y="23656"/>
                      <a:pt x="48680" y="25731"/>
                      <a:pt x="48726" y="29882"/>
                    </a:cubicBezTo>
                    <a:lnTo>
                      <a:pt x="48726" y="29882"/>
                    </a:lnTo>
                    <a:cubicBezTo>
                      <a:pt x="48256" y="29782"/>
                      <a:pt x="47782" y="29732"/>
                      <a:pt x="47311" y="29732"/>
                    </a:cubicBezTo>
                    <a:cubicBezTo>
                      <a:pt x="45452" y="29732"/>
                      <a:pt x="43648" y="30499"/>
                      <a:pt x="42355" y="31891"/>
                    </a:cubicBezTo>
                    <a:cubicBezTo>
                      <a:pt x="41074" y="30511"/>
                      <a:pt x="39282" y="29732"/>
                      <a:pt x="37400" y="29732"/>
                    </a:cubicBezTo>
                    <a:cubicBezTo>
                      <a:pt x="36916" y="29732"/>
                      <a:pt x="36432" y="29777"/>
                      <a:pt x="35958" y="29884"/>
                    </a:cubicBezTo>
                    <a:cubicBezTo>
                      <a:pt x="35989" y="25732"/>
                      <a:pt x="39159" y="23656"/>
                      <a:pt x="42333" y="23656"/>
                    </a:cubicBezTo>
                    <a:close/>
                    <a:moveTo>
                      <a:pt x="18806" y="23760"/>
                    </a:moveTo>
                    <a:cubicBezTo>
                      <a:pt x="21979" y="23760"/>
                      <a:pt x="25151" y="25836"/>
                      <a:pt x="25196" y="29992"/>
                    </a:cubicBezTo>
                    <a:lnTo>
                      <a:pt x="25196" y="29992"/>
                    </a:lnTo>
                    <a:cubicBezTo>
                      <a:pt x="24718" y="29887"/>
                      <a:pt x="24235" y="29836"/>
                      <a:pt x="23756" y="29836"/>
                    </a:cubicBezTo>
                    <a:cubicBezTo>
                      <a:pt x="21903" y="29836"/>
                      <a:pt x="20103" y="30603"/>
                      <a:pt x="18807" y="31999"/>
                    </a:cubicBezTo>
                    <a:cubicBezTo>
                      <a:pt x="17526" y="30619"/>
                      <a:pt x="15734" y="29839"/>
                      <a:pt x="13852" y="29839"/>
                    </a:cubicBezTo>
                    <a:cubicBezTo>
                      <a:pt x="13368" y="29839"/>
                      <a:pt x="12884" y="29893"/>
                      <a:pt x="12409" y="29992"/>
                    </a:cubicBezTo>
                    <a:cubicBezTo>
                      <a:pt x="12454" y="25839"/>
                      <a:pt x="15631" y="23760"/>
                      <a:pt x="18806" y="23760"/>
                    </a:cubicBezTo>
                    <a:close/>
                    <a:moveTo>
                      <a:pt x="117960" y="29918"/>
                    </a:moveTo>
                    <a:cubicBezTo>
                      <a:pt x="118387" y="29918"/>
                      <a:pt x="118817" y="29957"/>
                      <a:pt x="119245" y="30037"/>
                    </a:cubicBezTo>
                    <a:cubicBezTo>
                      <a:pt x="118251" y="31210"/>
                      <a:pt x="117668" y="32716"/>
                      <a:pt x="117758" y="34302"/>
                    </a:cubicBezTo>
                    <a:cubicBezTo>
                      <a:pt x="116514" y="33005"/>
                      <a:pt x="114758" y="32168"/>
                      <a:pt x="112908" y="32168"/>
                    </a:cubicBezTo>
                    <a:cubicBezTo>
                      <a:pt x="112879" y="32168"/>
                      <a:pt x="112850" y="32169"/>
                      <a:pt x="112821" y="32169"/>
                    </a:cubicBezTo>
                    <a:cubicBezTo>
                      <a:pt x="114156" y="30716"/>
                      <a:pt x="116027" y="29918"/>
                      <a:pt x="117960" y="29918"/>
                    </a:cubicBezTo>
                    <a:close/>
                    <a:moveTo>
                      <a:pt x="84139" y="30021"/>
                    </a:moveTo>
                    <a:cubicBezTo>
                      <a:pt x="86073" y="30021"/>
                      <a:pt x="87951" y="30818"/>
                      <a:pt x="89290" y="32268"/>
                    </a:cubicBezTo>
                    <a:lnTo>
                      <a:pt x="89290" y="32268"/>
                    </a:lnTo>
                    <a:cubicBezTo>
                      <a:pt x="89274" y="32267"/>
                      <a:pt x="89257" y="32267"/>
                      <a:pt x="89240" y="32267"/>
                    </a:cubicBezTo>
                    <a:cubicBezTo>
                      <a:pt x="87371" y="32267"/>
                      <a:pt x="85603" y="33106"/>
                      <a:pt x="84362" y="34409"/>
                    </a:cubicBezTo>
                    <a:cubicBezTo>
                      <a:pt x="84443" y="32814"/>
                      <a:pt x="83860" y="31318"/>
                      <a:pt x="82875" y="30135"/>
                    </a:cubicBezTo>
                    <a:cubicBezTo>
                      <a:pt x="83295" y="30058"/>
                      <a:pt x="83719" y="30021"/>
                      <a:pt x="84139" y="30021"/>
                    </a:cubicBezTo>
                    <a:close/>
                    <a:moveTo>
                      <a:pt x="94446" y="30017"/>
                    </a:moveTo>
                    <a:cubicBezTo>
                      <a:pt x="94870" y="30017"/>
                      <a:pt x="95298" y="30056"/>
                      <a:pt x="95724" y="30135"/>
                    </a:cubicBezTo>
                    <a:cubicBezTo>
                      <a:pt x="94729" y="31318"/>
                      <a:pt x="94147" y="32814"/>
                      <a:pt x="94237" y="34409"/>
                    </a:cubicBezTo>
                    <a:cubicBezTo>
                      <a:pt x="92986" y="33106"/>
                      <a:pt x="91227" y="32267"/>
                      <a:pt x="89359" y="32267"/>
                    </a:cubicBezTo>
                    <a:cubicBezTo>
                      <a:pt x="89339" y="32267"/>
                      <a:pt x="89319" y="32267"/>
                      <a:pt x="89299" y="32268"/>
                    </a:cubicBezTo>
                    <a:cubicBezTo>
                      <a:pt x="90637" y="30820"/>
                      <a:pt x="92510" y="30017"/>
                      <a:pt x="94446" y="30017"/>
                    </a:cubicBezTo>
                    <a:close/>
                    <a:moveTo>
                      <a:pt x="47502" y="30107"/>
                    </a:moveTo>
                    <a:cubicBezTo>
                      <a:pt x="47926" y="30107"/>
                      <a:pt x="48354" y="30146"/>
                      <a:pt x="48780" y="30225"/>
                    </a:cubicBezTo>
                    <a:cubicBezTo>
                      <a:pt x="47785" y="31407"/>
                      <a:pt x="47203" y="32913"/>
                      <a:pt x="47284" y="34499"/>
                    </a:cubicBezTo>
                    <a:cubicBezTo>
                      <a:pt x="46042" y="33196"/>
                      <a:pt x="44275" y="32366"/>
                      <a:pt x="42406" y="32366"/>
                    </a:cubicBezTo>
                    <a:cubicBezTo>
                      <a:pt x="42386" y="32366"/>
                      <a:pt x="42366" y="32366"/>
                      <a:pt x="42346" y="32366"/>
                    </a:cubicBezTo>
                    <a:cubicBezTo>
                      <a:pt x="42343" y="32366"/>
                      <a:pt x="42341" y="32366"/>
                      <a:pt x="42338" y="32366"/>
                    </a:cubicBezTo>
                    <a:lnTo>
                      <a:pt x="42338" y="32366"/>
                    </a:lnTo>
                    <a:lnTo>
                      <a:pt x="42355" y="32357"/>
                    </a:lnTo>
                    <a:cubicBezTo>
                      <a:pt x="43693" y="30910"/>
                      <a:pt x="45566" y="30107"/>
                      <a:pt x="47502" y="30107"/>
                    </a:cubicBezTo>
                    <a:close/>
                    <a:moveTo>
                      <a:pt x="106100" y="25400"/>
                    </a:moveTo>
                    <a:cubicBezTo>
                      <a:pt x="106559" y="25400"/>
                      <a:pt x="107021" y="25446"/>
                      <a:pt x="107480" y="25538"/>
                    </a:cubicBezTo>
                    <a:cubicBezTo>
                      <a:pt x="106477" y="26801"/>
                      <a:pt x="105930" y="28404"/>
                      <a:pt x="106136" y="30079"/>
                    </a:cubicBezTo>
                    <a:lnTo>
                      <a:pt x="106136" y="30079"/>
                    </a:lnTo>
                    <a:cubicBezTo>
                      <a:pt x="106645" y="29966"/>
                      <a:pt x="107158" y="29911"/>
                      <a:pt x="107667" y="29911"/>
                    </a:cubicBezTo>
                    <a:cubicBezTo>
                      <a:pt x="109601" y="29911"/>
                      <a:pt x="111474" y="30709"/>
                      <a:pt x="112821" y="32169"/>
                    </a:cubicBezTo>
                    <a:cubicBezTo>
                      <a:pt x="112793" y="32169"/>
                      <a:pt x="112765" y="32169"/>
                      <a:pt x="112738" y="32169"/>
                    </a:cubicBezTo>
                    <a:cubicBezTo>
                      <a:pt x="110761" y="32169"/>
                      <a:pt x="108905" y="33112"/>
                      <a:pt x="107659" y="34553"/>
                    </a:cubicBezTo>
                    <a:cubicBezTo>
                      <a:pt x="107785" y="32886"/>
                      <a:pt x="107175" y="31300"/>
                      <a:pt x="106127" y="30081"/>
                    </a:cubicBezTo>
                    <a:cubicBezTo>
                      <a:pt x="106130" y="30081"/>
                      <a:pt x="106132" y="30080"/>
                      <a:pt x="106134" y="30080"/>
                    </a:cubicBezTo>
                    <a:lnTo>
                      <a:pt x="106134" y="30080"/>
                    </a:lnTo>
                    <a:lnTo>
                      <a:pt x="106127" y="30072"/>
                    </a:lnTo>
                    <a:cubicBezTo>
                      <a:pt x="104875" y="28616"/>
                      <a:pt x="102990" y="27662"/>
                      <a:pt x="100995" y="27662"/>
                    </a:cubicBezTo>
                    <a:cubicBezTo>
                      <a:pt x="100976" y="27662"/>
                      <a:pt x="100958" y="27662"/>
                      <a:pt x="100939" y="27662"/>
                    </a:cubicBezTo>
                    <a:cubicBezTo>
                      <a:pt x="100919" y="27662"/>
                      <a:pt x="100900" y="27662"/>
                      <a:pt x="100880" y="27662"/>
                    </a:cubicBezTo>
                    <a:cubicBezTo>
                      <a:pt x="99020" y="27662"/>
                      <a:pt x="97252" y="28500"/>
                      <a:pt x="96011" y="29804"/>
                    </a:cubicBezTo>
                    <a:cubicBezTo>
                      <a:pt x="96091" y="28209"/>
                      <a:pt x="95509" y="26712"/>
                      <a:pt x="94514" y="25529"/>
                    </a:cubicBezTo>
                    <a:cubicBezTo>
                      <a:pt x="94943" y="25450"/>
                      <a:pt x="95373" y="25411"/>
                      <a:pt x="95801" y="25411"/>
                    </a:cubicBezTo>
                    <a:cubicBezTo>
                      <a:pt x="97734" y="25411"/>
                      <a:pt x="99605" y="26207"/>
                      <a:pt x="100948" y="27653"/>
                    </a:cubicBezTo>
                    <a:cubicBezTo>
                      <a:pt x="102288" y="26205"/>
                      <a:pt x="104166" y="25400"/>
                      <a:pt x="106100" y="25400"/>
                    </a:cubicBezTo>
                    <a:close/>
                    <a:moveTo>
                      <a:pt x="13662" y="30223"/>
                    </a:moveTo>
                    <a:cubicBezTo>
                      <a:pt x="15598" y="30223"/>
                      <a:pt x="17464" y="31021"/>
                      <a:pt x="18807" y="32474"/>
                    </a:cubicBezTo>
                    <a:cubicBezTo>
                      <a:pt x="18787" y="32474"/>
                      <a:pt x="18768" y="32473"/>
                      <a:pt x="18748" y="32473"/>
                    </a:cubicBezTo>
                    <a:cubicBezTo>
                      <a:pt x="16879" y="32473"/>
                      <a:pt x="15111" y="33312"/>
                      <a:pt x="13870" y="34615"/>
                    </a:cubicBezTo>
                    <a:cubicBezTo>
                      <a:pt x="13951" y="33020"/>
                      <a:pt x="13368" y="31515"/>
                      <a:pt x="12374" y="30341"/>
                    </a:cubicBezTo>
                    <a:cubicBezTo>
                      <a:pt x="12803" y="30262"/>
                      <a:pt x="13234" y="30223"/>
                      <a:pt x="13662" y="30223"/>
                    </a:cubicBezTo>
                    <a:close/>
                    <a:moveTo>
                      <a:pt x="23936" y="30219"/>
                    </a:moveTo>
                    <a:cubicBezTo>
                      <a:pt x="24366" y="30219"/>
                      <a:pt x="24800" y="30259"/>
                      <a:pt x="25232" y="30341"/>
                    </a:cubicBezTo>
                    <a:cubicBezTo>
                      <a:pt x="24237" y="31515"/>
                      <a:pt x="23655" y="33020"/>
                      <a:pt x="23744" y="34615"/>
                    </a:cubicBezTo>
                    <a:cubicBezTo>
                      <a:pt x="22494" y="33303"/>
                      <a:pt x="20727" y="32473"/>
                      <a:pt x="18867" y="32473"/>
                    </a:cubicBezTo>
                    <a:cubicBezTo>
                      <a:pt x="18847" y="32473"/>
                      <a:pt x="18827" y="32474"/>
                      <a:pt x="18807" y="32474"/>
                    </a:cubicBezTo>
                    <a:lnTo>
                      <a:pt x="18807" y="32465"/>
                    </a:lnTo>
                    <a:cubicBezTo>
                      <a:pt x="20140" y="31022"/>
                      <a:pt x="22007" y="30219"/>
                      <a:pt x="23936" y="30219"/>
                    </a:cubicBezTo>
                    <a:close/>
                    <a:moveTo>
                      <a:pt x="37182" y="30113"/>
                    </a:moveTo>
                    <a:cubicBezTo>
                      <a:pt x="39117" y="30113"/>
                      <a:pt x="40995" y="30910"/>
                      <a:pt x="42337" y="32366"/>
                    </a:cubicBezTo>
                    <a:lnTo>
                      <a:pt x="42337" y="32366"/>
                    </a:lnTo>
                    <a:cubicBezTo>
                      <a:pt x="42313" y="32366"/>
                      <a:pt x="42288" y="32366"/>
                      <a:pt x="42264" y="32366"/>
                    </a:cubicBezTo>
                    <a:cubicBezTo>
                      <a:pt x="40296" y="32366"/>
                      <a:pt x="38431" y="33309"/>
                      <a:pt x="37185" y="34750"/>
                    </a:cubicBezTo>
                    <a:cubicBezTo>
                      <a:pt x="37320" y="33083"/>
                      <a:pt x="36710" y="31506"/>
                      <a:pt x="35662" y="30278"/>
                    </a:cubicBezTo>
                    <a:cubicBezTo>
                      <a:pt x="36167" y="30167"/>
                      <a:pt x="36676" y="30113"/>
                      <a:pt x="37182" y="30113"/>
                    </a:cubicBezTo>
                    <a:close/>
                    <a:moveTo>
                      <a:pt x="124479" y="28060"/>
                    </a:moveTo>
                    <a:cubicBezTo>
                      <a:pt x="127651" y="28060"/>
                      <a:pt x="130826" y="30136"/>
                      <a:pt x="130867" y="34291"/>
                    </a:cubicBezTo>
                    <a:lnTo>
                      <a:pt x="130867" y="34291"/>
                    </a:lnTo>
                    <a:cubicBezTo>
                      <a:pt x="130397" y="34190"/>
                      <a:pt x="129923" y="34141"/>
                      <a:pt x="129452" y="34141"/>
                    </a:cubicBezTo>
                    <a:cubicBezTo>
                      <a:pt x="127593" y="34141"/>
                      <a:pt x="125787" y="34908"/>
                      <a:pt x="124487" y="36300"/>
                    </a:cubicBezTo>
                    <a:cubicBezTo>
                      <a:pt x="123215" y="34920"/>
                      <a:pt x="121414" y="34140"/>
                      <a:pt x="119541" y="34140"/>
                    </a:cubicBezTo>
                    <a:cubicBezTo>
                      <a:pt x="119057" y="34140"/>
                      <a:pt x="118564" y="34194"/>
                      <a:pt x="118098" y="34293"/>
                    </a:cubicBezTo>
                    <a:cubicBezTo>
                      <a:pt x="118130" y="30138"/>
                      <a:pt x="121303" y="28060"/>
                      <a:pt x="124479" y="28060"/>
                    </a:cubicBezTo>
                    <a:close/>
                    <a:moveTo>
                      <a:pt x="100961" y="28160"/>
                    </a:moveTo>
                    <a:cubicBezTo>
                      <a:pt x="104135" y="28160"/>
                      <a:pt x="107310" y="30239"/>
                      <a:pt x="107355" y="34400"/>
                    </a:cubicBezTo>
                    <a:cubicBezTo>
                      <a:pt x="106875" y="34295"/>
                      <a:pt x="106390" y="34244"/>
                      <a:pt x="105910" y="34244"/>
                    </a:cubicBezTo>
                    <a:cubicBezTo>
                      <a:pt x="104056" y="34244"/>
                      <a:pt x="102256" y="35007"/>
                      <a:pt x="100961" y="36393"/>
                    </a:cubicBezTo>
                    <a:lnTo>
                      <a:pt x="100961" y="36393"/>
                    </a:lnTo>
                    <a:cubicBezTo>
                      <a:pt x="99680" y="35026"/>
                      <a:pt x="97881" y="34239"/>
                      <a:pt x="96011" y="34239"/>
                    </a:cubicBezTo>
                    <a:cubicBezTo>
                      <a:pt x="95527" y="34239"/>
                      <a:pt x="95043" y="34293"/>
                      <a:pt x="94568" y="34400"/>
                    </a:cubicBezTo>
                    <a:cubicBezTo>
                      <a:pt x="94608" y="30241"/>
                      <a:pt x="97784" y="28160"/>
                      <a:pt x="100961" y="28160"/>
                    </a:cubicBezTo>
                    <a:close/>
                    <a:moveTo>
                      <a:pt x="77631" y="28164"/>
                    </a:moveTo>
                    <a:cubicBezTo>
                      <a:pt x="80804" y="28164"/>
                      <a:pt x="83979" y="30241"/>
                      <a:pt x="84022" y="34396"/>
                    </a:cubicBezTo>
                    <a:lnTo>
                      <a:pt x="84022" y="34396"/>
                    </a:lnTo>
                    <a:cubicBezTo>
                      <a:pt x="83552" y="34297"/>
                      <a:pt x="83079" y="34248"/>
                      <a:pt x="82611" y="34248"/>
                    </a:cubicBezTo>
                    <a:cubicBezTo>
                      <a:pt x="80750" y="34248"/>
                      <a:pt x="78950" y="35013"/>
                      <a:pt x="77651" y="36398"/>
                    </a:cubicBezTo>
                    <a:cubicBezTo>
                      <a:pt x="76369" y="35028"/>
                      <a:pt x="74577" y="34239"/>
                      <a:pt x="72704" y="34239"/>
                    </a:cubicBezTo>
                    <a:cubicBezTo>
                      <a:pt x="72212" y="34248"/>
                      <a:pt x="71728" y="34293"/>
                      <a:pt x="71253" y="34400"/>
                    </a:cubicBezTo>
                    <a:cubicBezTo>
                      <a:pt x="71284" y="30243"/>
                      <a:pt x="74456" y="28164"/>
                      <a:pt x="77631" y="28164"/>
                    </a:cubicBezTo>
                    <a:close/>
                    <a:moveTo>
                      <a:pt x="53994" y="28259"/>
                    </a:moveTo>
                    <a:cubicBezTo>
                      <a:pt x="57168" y="28259"/>
                      <a:pt x="60343" y="30337"/>
                      <a:pt x="60384" y="34497"/>
                    </a:cubicBezTo>
                    <a:lnTo>
                      <a:pt x="60384" y="34497"/>
                    </a:lnTo>
                    <a:cubicBezTo>
                      <a:pt x="59906" y="34393"/>
                      <a:pt x="59425" y="34343"/>
                      <a:pt x="58949" y="34343"/>
                    </a:cubicBezTo>
                    <a:cubicBezTo>
                      <a:pt x="57093" y="34343"/>
                      <a:pt x="55300" y="35109"/>
                      <a:pt x="54004" y="36497"/>
                    </a:cubicBezTo>
                    <a:cubicBezTo>
                      <a:pt x="52723" y="35126"/>
                      <a:pt x="50931" y="34338"/>
                      <a:pt x="49049" y="34338"/>
                    </a:cubicBezTo>
                    <a:cubicBezTo>
                      <a:pt x="48565" y="34338"/>
                      <a:pt x="48081" y="34391"/>
                      <a:pt x="47606" y="34499"/>
                    </a:cubicBezTo>
                    <a:cubicBezTo>
                      <a:pt x="47642" y="30340"/>
                      <a:pt x="50818" y="28259"/>
                      <a:pt x="53994" y="28259"/>
                    </a:cubicBezTo>
                    <a:close/>
                    <a:moveTo>
                      <a:pt x="7145" y="28361"/>
                    </a:moveTo>
                    <a:cubicBezTo>
                      <a:pt x="10322" y="28361"/>
                      <a:pt x="13498" y="30440"/>
                      <a:pt x="13538" y="34597"/>
                    </a:cubicBezTo>
                    <a:cubicBezTo>
                      <a:pt x="13065" y="34495"/>
                      <a:pt x="12588" y="34446"/>
                      <a:pt x="12114" y="34446"/>
                    </a:cubicBezTo>
                    <a:cubicBezTo>
                      <a:pt x="10255" y="34446"/>
                      <a:pt x="8451" y="35212"/>
                      <a:pt x="7159" y="36605"/>
                    </a:cubicBezTo>
                    <a:cubicBezTo>
                      <a:pt x="5877" y="35225"/>
                      <a:pt x="4076" y="34445"/>
                      <a:pt x="2194" y="34445"/>
                    </a:cubicBezTo>
                    <a:cubicBezTo>
                      <a:pt x="1711" y="34445"/>
                      <a:pt x="1227" y="34490"/>
                      <a:pt x="752" y="34597"/>
                    </a:cubicBezTo>
                    <a:cubicBezTo>
                      <a:pt x="792" y="30440"/>
                      <a:pt x="3969" y="28361"/>
                      <a:pt x="7145" y="28361"/>
                    </a:cubicBezTo>
                    <a:close/>
                    <a:moveTo>
                      <a:pt x="30465" y="28367"/>
                    </a:moveTo>
                    <a:cubicBezTo>
                      <a:pt x="33637" y="28367"/>
                      <a:pt x="36811" y="30444"/>
                      <a:pt x="36854" y="34602"/>
                    </a:cubicBezTo>
                    <a:lnTo>
                      <a:pt x="36854" y="34602"/>
                    </a:lnTo>
                    <a:cubicBezTo>
                      <a:pt x="36379" y="34500"/>
                      <a:pt x="35901" y="34450"/>
                      <a:pt x="35426" y="34450"/>
                    </a:cubicBezTo>
                    <a:cubicBezTo>
                      <a:pt x="33569" y="34450"/>
                      <a:pt x="31771" y="35216"/>
                      <a:pt x="30483" y="36605"/>
                    </a:cubicBezTo>
                    <a:cubicBezTo>
                      <a:pt x="29201" y="35234"/>
                      <a:pt x="27409" y="34445"/>
                      <a:pt x="25528" y="34445"/>
                    </a:cubicBezTo>
                    <a:cubicBezTo>
                      <a:pt x="25044" y="34445"/>
                      <a:pt x="24560" y="34499"/>
                      <a:pt x="24085" y="34606"/>
                    </a:cubicBezTo>
                    <a:cubicBezTo>
                      <a:pt x="24116" y="30448"/>
                      <a:pt x="27290" y="28367"/>
                      <a:pt x="30465" y="28367"/>
                    </a:cubicBezTo>
                    <a:close/>
                    <a:moveTo>
                      <a:pt x="119332" y="34516"/>
                    </a:moveTo>
                    <a:cubicBezTo>
                      <a:pt x="121268" y="34516"/>
                      <a:pt x="123142" y="35318"/>
                      <a:pt x="124487" y="36766"/>
                    </a:cubicBezTo>
                    <a:lnTo>
                      <a:pt x="124487" y="36766"/>
                    </a:lnTo>
                    <a:cubicBezTo>
                      <a:pt x="124484" y="36766"/>
                      <a:pt x="124481" y="36766"/>
                      <a:pt x="124478" y="36766"/>
                    </a:cubicBezTo>
                    <a:cubicBezTo>
                      <a:pt x="124459" y="36766"/>
                      <a:pt x="124439" y="36766"/>
                      <a:pt x="124419" y="36766"/>
                    </a:cubicBezTo>
                    <a:cubicBezTo>
                      <a:pt x="122559" y="36766"/>
                      <a:pt x="120791" y="37604"/>
                      <a:pt x="119550" y="38907"/>
                    </a:cubicBezTo>
                    <a:cubicBezTo>
                      <a:pt x="119631" y="37312"/>
                      <a:pt x="119048" y="35816"/>
                      <a:pt x="118054" y="34633"/>
                    </a:cubicBezTo>
                    <a:cubicBezTo>
                      <a:pt x="118479" y="34554"/>
                      <a:pt x="118907" y="34516"/>
                      <a:pt x="119332" y="34516"/>
                    </a:cubicBezTo>
                    <a:close/>
                    <a:moveTo>
                      <a:pt x="129633" y="34516"/>
                    </a:moveTo>
                    <a:cubicBezTo>
                      <a:pt x="130058" y="34516"/>
                      <a:pt x="130486" y="34554"/>
                      <a:pt x="130912" y="34633"/>
                    </a:cubicBezTo>
                    <a:cubicBezTo>
                      <a:pt x="129908" y="35816"/>
                      <a:pt x="129326" y="37321"/>
                      <a:pt x="129415" y="38907"/>
                    </a:cubicBezTo>
                    <a:cubicBezTo>
                      <a:pt x="128174" y="37604"/>
                      <a:pt x="126406" y="36766"/>
                      <a:pt x="124537" y="36766"/>
                    </a:cubicBezTo>
                    <a:cubicBezTo>
                      <a:pt x="124521" y="36766"/>
                      <a:pt x="124504" y="36766"/>
                      <a:pt x="124487" y="36766"/>
                    </a:cubicBezTo>
                    <a:lnTo>
                      <a:pt x="124487" y="36766"/>
                    </a:lnTo>
                    <a:cubicBezTo>
                      <a:pt x="125825" y="35318"/>
                      <a:pt x="127698" y="34516"/>
                      <a:pt x="129633" y="34516"/>
                    </a:cubicBezTo>
                    <a:close/>
                    <a:moveTo>
                      <a:pt x="60697" y="38943"/>
                    </a:moveTo>
                    <a:cubicBezTo>
                      <a:pt x="60700" y="38943"/>
                      <a:pt x="60703" y="38943"/>
                      <a:pt x="60707" y="38943"/>
                    </a:cubicBezTo>
                    <a:lnTo>
                      <a:pt x="60707" y="38943"/>
                    </a:lnTo>
                    <a:cubicBezTo>
                      <a:pt x="60709" y="38943"/>
                      <a:pt x="60712" y="38943"/>
                      <a:pt x="60715" y="38943"/>
                    </a:cubicBezTo>
                    <a:close/>
                    <a:moveTo>
                      <a:pt x="82776" y="34621"/>
                    </a:moveTo>
                    <a:cubicBezTo>
                      <a:pt x="83205" y="34621"/>
                      <a:pt x="83636" y="34660"/>
                      <a:pt x="84066" y="34741"/>
                    </a:cubicBezTo>
                    <a:cubicBezTo>
                      <a:pt x="83556" y="35341"/>
                      <a:pt x="83152" y="36031"/>
                      <a:pt x="82893" y="36775"/>
                    </a:cubicBezTo>
                    <a:lnTo>
                      <a:pt x="82875" y="36775"/>
                    </a:lnTo>
                    <a:cubicBezTo>
                      <a:pt x="82642" y="37474"/>
                      <a:pt x="82534" y="38208"/>
                      <a:pt x="82579" y="38952"/>
                    </a:cubicBezTo>
                    <a:cubicBezTo>
                      <a:pt x="81333" y="37644"/>
                      <a:pt x="79568" y="36811"/>
                      <a:pt x="77695" y="36811"/>
                    </a:cubicBezTo>
                    <a:cubicBezTo>
                      <a:pt x="79034" y="35399"/>
                      <a:pt x="80873" y="34621"/>
                      <a:pt x="82776" y="34621"/>
                    </a:cubicBezTo>
                    <a:close/>
                    <a:moveTo>
                      <a:pt x="95815" y="34621"/>
                    </a:moveTo>
                    <a:cubicBezTo>
                      <a:pt x="97719" y="34621"/>
                      <a:pt x="99565" y="35399"/>
                      <a:pt x="100903" y="36811"/>
                    </a:cubicBezTo>
                    <a:cubicBezTo>
                      <a:pt x="99030" y="36811"/>
                      <a:pt x="97265" y="37644"/>
                      <a:pt x="96020" y="38952"/>
                    </a:cubicBezTo>
                    <a:cubicBezTo>
                      <a:pt x="96056" y="38208"/>
                      <a:pt x="95948" y="37474"/>
                      <a:pt x="95706" y="36775"/>
                    </a:cubicBezTo>
                    <a:lnTo>
                      <a:pt x="95688" y="36775"/>
                    </a:lnTo>
                    <a:cubicBezTo>
                      <a:pt x="95428" y="36031"/>
                      <a:pt x="95034" y="35341"/>
                      <a:pt x="94523" y="34741"/>
                    </a:cubicBezTo>
                    <a:cubicBezTo>
                      <a:pt x="94953" y="34660"/>
                      <a:pt x="95385" y="34621"/>
                      <a:pt x="95815" y="34621"/>
                    </a:cubicBezTo>
                    <a:close/>
                    <a:moveTo>
                      <a:pt x="48844" y="34725"/>
                    </a:moveTo>
                    <a:cubicBezTo>
                      <a:pt x="50778" y="34725"/>
                      <a:pt x="52655" y="35522"/>
                      <a:pt x="53995" y="36972"/>
                    </a:cubicBezTo>
                    <a:lnTo>
                      <a:pt x="53995" y="36972"/>
                    </a:lnTo>
                    <a:cubicBezTo>
                      <a:pt x="53988" y="36972"/>
                      <a:pt x="53981" y="36972"/>
                      <a:pt x="53974" y="36972"/>
                    </a:cubicBezTo>
                    <a:cubicBezTo>
                      <a:pt x="52094" y="36972"/>
                      <a:pt x="50315" y="37803"/>
                      <a:pt x="49067" y="39113"/>
                    </a:cubicBezTo>
                    <a:cubicBezTo>
                      <a:pt x="49147" y="37527"/>
                      <a:pt x="48565" y="36022"/>
                      <a:pt x="47579" y="34839"/>
                    </a:cubicBezTo>
                    <a:cubicBezTo>
                      <a:pt x="48000" y="34763"/>
                      <a:pt x="48423" y="34725"/>
                      <a:pt x="48844" y="34725"/>
                    </a:cubicBezTo>
                    <a:close/>
                    <a:moveTo>
                      <a:pt x="59150" y="34722"/>
                    </a:moveTo>
                    <a:cubicBezTo>
                      <a:pt x="59575" y="34722"/>
                      <a:pt x="60003" y="34760"/>
                      <a:pt x="60429" y="34839"/>
                    </a:cubicBezTo>
                    <a:cubicBezTo>
                      <a:pt x="59434" y="36022"/>
                      <a:pt x="58852" y="37527"/>
                      <a:pt x="58941" y="39113"/>
                    </a:cubicBezTo>
                    <a:cubicBezTo>
                      <a:pt x="57691" y="37810"/>
                      <a:pt x="55923" y="36972"/>
                      <a:pt x="54063" y="36972"/>
                    </a:cubicBezTo>
                    <a:cubicBezTo>
                      <a:pt x="54043" y="36972"/>
                      <a:pt x="54024" y="36972"/>
                      <a:pt x="54004" y="36972"/>
                    </a:cubicBezTo>
                    <a:cubicBezTo>
                      <a:pt x="55341" y="35524"/>
                      <a:pt x="57215" y="34722"/>
                      <a:pt x="59150" y="34722"/>
                    </a:cubicBezTo>
                    <a:close/>
                    <a:moveTo>
                      <a:pt x="25322" y="34827"/>
                    </a:moveTo>
                    <a:cubicBezTo>
                      <a:pt x="27227" y="34827"/>
                      <a:pt x="29071" y="35605"/>
                      <a:pt x="30402" y="37017"/>
                    </a:cubicBezTo>
                    <a:cubicBezTo>
                      <a:pt x="28538" y="37017"/>
                      <a:pt x="26764" y="37850"/>
                      <a:pt x="25519" y="39149"/>
                    </a:cubicBezTo>
                    <a:cubicBezTo>
                      <a:pt x="25563" y="38415"/>
                      <a:pt x="25456" y="37671"/>
                      <a:pt x="25223" y="36972"/>
                    </a:cubicBezTo>
                    <a:lnTo>
                      <a:pt x="25196" y="36972"/>
                    </a:lnTo>
                    <a:cubicBezTo>
                      <a:pt x="24936" y="36228"/>
                      <a:pt x="24542" y="35547"/>
                      <a:pt x="24031" y="34947"/>
                    </a:cubicBezTo>
                    <a:cubicBezTo>
                      <a:pt x="24461" y="34866"/>
                      <a:pt x="24893" y="34827"/>
                      <a:pt x="25322" y="34827"/>
                    </a:cubicBezTo>
                    <a:close/>
                    <a:moveTo>
                      <a:pt x="12283" y="34827"/>
                    </a:moveTo>
                    <a:cubicBezTo>
                      <a:pt x="12712" y="34827"/>
                      <a:pt x="13144" y="34866"/>
                      <a:pt x="13574" y="34947"/>
                    </a:cubicBezTo>
                    <a:cubicBezTo>
                      <a:pt x="13063" y="35547"/>
                      <a:pt x="12669" y="36228"/>
                      <a:pt x="12400" y="36972"/>
                    </a:cubicBezTo>
                    <a:lnTo>
                      <a:pt x="12382" y="36972"/>
                    </a:lnTo>
                    <a:cubicBezTo>
                      <a:pt x="12141" y="37671"/>
                      <a:pt x="12042" y="38415"/>
                      <a:pt x="12087" y="39149"/>
                    </a:cubicBezTo>
                    <a:lnTo>
                      <a:pt x="12078" y="39158"/>
                    </a:lnTo>
                    <a:cubicBezTo>
                      <a:pt x="10832" y="37850"/>
                      <a:pt x="9067" y="37017"/>
                      <a:pt x="7203" y="37017"/>
                    </a:cubicBezTo>
                    <a:cubicBezTo>
                      <a:pt x="8534" y="35605"/>
                      <a:pt x="10378" y="34827"/>
                      <a:pt x="12283" y="34827"/>
                    </a:cubicBezTo>
                    <a:close/>
                    <a:moveTo>
                      <a:pt x="106092" y="34618"/>
                    </a:moveTo>
                    <a:cubicBezTo>
                      <a:pt x="106556" y="34618"/>
                      <a:pt x="107024" y="34664"/>
                      <a:pt x="107489" y="34759"/>
                    </a:cubicBezTo>
                    <a:cubicBezTo>
                      <a:pt x="106497" y="35993"/>
                      <a:pt x="105950" y="37566"/>
                      <a:pt x="106126" y="39211"/>
                    </a:cubicBezTo>
                    <a:lnTo>
                      <a:pt x="106126" y="39211"/>
                    </a:lnTo>
                    <a:cubicBezTo>
                      <a:pt x="104872" y="37760"/>
                      <a:pt x="102999" y="36811"/>
                      <a:pt x="101011" y="36811"/>
                    </a:cubicBezTo>
                    <a:cubicBezTo>
                      <a:pt x="102344" y="35398"/>
                      <a:pt x="104187" y="34618"/>
                      <a:pt x="106092" y="34618"/>
                    </a:cubicBezTo>
                    <a:close/>
                    <a:moveTo>
                      <a:pt x="70812" y="30100"/>
                    </a:moveTo>
                    <a:cubicBezTo>
                      <a:pt x="71307" y="30100"/>
                      <a:pt x="71806" y="30153"/>
                      <a:pt x="72301" y="30261"/>
                    </a:cubicBezTo>
                    <a:cubicBezTo>
                      <a:pt x="71289" y="31524"/>
                      <a:pt x="70742" y="33119"/>
                      <a:pt x="70939" y="34786"/>
                    </a:cubicBezTo>
                    <a:lnTo>
                      <a:pt x="70957" y="34786"/>
                    </a:lnTo>
                    <a:cubicBezTo>
                      <a:pt x="71464" y="34672"/>
                      <a:pt x="71976" y="34617"/>
                      <a:pt x="72484" y="34617"/>
                    </a:cubicBezTo>
                    <a:cubicBezTo>
                      <a:pt x="74391" y="34617"/>
                      <a:pt x="76244" y="35395"/>
                      <a:pt x="77588" y="36811"/>
                    </a:cubicBezTo>
                    <a:cubicBezTo>
                      <a:pt x="75545" y="36811"/>
                      <a:pt x="73618" y="37823"/>
                      <a:pt x="72364" y="39338"/>
                    </a:cubicBezTo>
                    <a:cubicBezTo>
                      <a:pt x="72712" y="35639"/>
                      <a:pt x="69416" y="32366"/>
                      <a:pt x="65722" y="32366"/>
                    </a:cubicBezTo>
                    <a:cubicBezTo>
                      <a:pt x="65702" y="32366"/>
                      <a:pt x="65682" y="32366"/>
                      <a:pt x="65662" y="32366"/>
                    </a:cubicBezTo>
                    <a:cubicBezTo>
                      <a:pt x="65642" y="32366"/>
                      <a:pt x="65622" y="32366"/>
                      <a:pt x="65602" y="32366"/>
                    </a:cubicBezTo>
                    <a:cubicBezTo>
                      <a:pt x="63733" y="32366"/>
                      <a:pt x="61974" y="33196"/>
                      <a:pt x="60724" y="34499"/>
                    </a:cubicBezTo>
                    <a:cubicBezTo>
                      <a:pt x="60814" y="32913"/>
                      <a:pt x="60231" y="31407"/>
                      <a:pt x="59237" y="30225"/>
                    </a:cubicBezTo>
                    <a:cubicBezTo>
                      <a:pt x="59663" y="30146"/>
                      <a:pt x="60090" y="30107"/>
                      <a:pt x="60515" y="30107"/>
                    </a:cubicBezTo>
                    <a:cubicBezTo>
                      <a:pt x="62451" y="30107"/>
                      <a:pt x="64326" y="30910"/>
                      <a:pt x="65671" y="32357"/>
                    </a:cubicBezTo>
                    <a:cubicBezTo>
                      <a:pt x="67011" y="30902"/>
                      <a:pt x="68881" y="30100"/>
                      <a:pt x="70812" y="30100"/>
                    </a:cubicBezTo>
                    <a:close/>
                    <a:moveTo>
                      <a:pt x="35613" y="34818"/>
                    </a:moveTo>
                    <a:cubicBezTo>
                      <a:pt x="36073" y="34818"/>
                      <a:pt x="36537" y="34863"/>
                      <a:pt x="36997" y="34956"/>
                    </a:cubicBezTo>
                    <a:cubicBezTo>
                      <a:pt x="36011" y="36201"/>
                      <a:pt x="35456" y="37769"/>
                      <a:pt x="35635" y="39418"/>
                    </a:cubicBezTo>
                    <a:cubicBezTo>
                      <a:pt x="34389" y="37958"/>
                      <a:pt x="32508" y="37017"/>
                      <a:pt x="30519" y="37008"/>
                    </a:cubicBezTo>
                    <a:cubicBezTo>
                      <a:pt x="31861" y="35593"/>
                      <a:pt x="33709" y="34818"/>
                      <a:pt x="35613" y="34818"/>
                    </a:cubicBezTo>
                    <a:close/>
                    <a:moveTo>
                      <a:pt x="112816" y="32662"/>
                    </a:moveTo>
                    <a:cubicBezTo>
                      <a:pt x="115993" y="32662"/>
                      <a:pt x="119169" y="34741"/>
                      <a:pt x="119209" y="38898"/>
                    </a:cubicBezTo>
                    <a:cubicBezTo>
                      <a:pt x="118736" y="38797"/>
                      <a:pt x="118259" y="38747"/>
                      <a:pt x="117785" y="38747"/>
                    </a:cubicBezTo>
                    <a:cubicBezTo>
                      <a:pt x="115926" y="38747"/>
                      <a:pt x="114120" y="39513"/>
                      <a:pt x="112821" y="40906"/>
                    </a:cubicBezTo>
                    <a:cubicBezTo>
                      <a:pt x="111539" y="39526"/>
                      <a:pt x="109747" y="38746"/>
                      <a:pt x="107865" y="38746"/>
                    </a:cubicBezTo>
                    <a:cubicBezTo>
                      <a:pt x="107382" y="38746"/>
                      <a:pt x="106898" y="38800"/>
                      <a:pt x="106423" y="38898"/>
                    </a:cubicBezTo>
                    <a:cubicBezTo>
                      <a:pt x="106463" y="34741"/>
                      <a:pt x="109640" y="32662"/>
                      <a:pt x="112816" y="32662"/>
                    </a:cubicBezTo>
                    <a:close/>
                    <a:moveTo>
                      <a:pt x="136134" y="32665"/>
                    </a:moveTo>
                    <a:cubicBezTo>
                      <a:pt x="139310" y="32665"/>
                      <a:pt x="142484" y="34742"/>
                      <a:pt x="142525" y="38898"/>
                    </a:cubicBezTo>
                    <a:cubicBezTo>
                      <a:pt x="142050" y="38797"/>
                      <a:pt x="141571" y="38747"/>
                      <a:pt x="141097" y="38747"/>
                    </a:cubicBezTo>
                    <a:cubicBezTo>
                      <a:pt x="139236" y="38747"/>
                      <a:pt x="137435" y="39513"/>
                      <a:pt x="136136" y="40906"/>
                    </a:cubicBezTo>
                    <a:cubicBezTo>
                      <a:pt x="134854" y="39526"/>
                      <a:pt x="133062" y="38746"/>
                      <a:pt x="131181" y="38746"/>
                    </a:cubicBezTo>
                    <a:cubicBezTo>
                      <a:pt x="130697" y="38746"/>
                      <a:pt x="130213" y="38800"/>
                      <a:pt x="129738" y="38898"/>
                    </a:cubicBezTo>
                    <a:cubicBezTo>
                      <a:pt x="129778" y="34744"/>
                      <a:pt x="132957" y="32665"/>
                      <a:pt x="136134" y="32665"/>
                    </a:cubicBezTo>
                    <a:close/>
                    <a:moveTo>
                      <a:pt x="89291" y="32767"/>
                    </a:moveTo>
                    <a:cubicBezTo>
                      <a:pt x="91871" y="32767"/>
                      <a:pt x="94452" y="34140"/>
                      <a:pt x="95348" y="36891"/>
                    </a:cubicBezTo>
                    <a:lnTo>
                      <a:pt x="95357" y="36882"/>
                    </a:lnTo>
                    <a:lnTo>
                      <a:pt x="95375" y="36882"/>
                    </a:lnTo>
                    <a:cubicBezTo>
                      <a:pt x="95581" y="37545"/>
                      <a:pt x="95688" y="38244"/>
                      <a:pt x="95688" y="38934"/>
                    </a:cubicBezTo>
                    <a:cubicBezTo>
                      <a:pt x="95215" y="38832"/>
                      <a:pt x="94738" y="38783"/>
                      <a:pt x="94264" y="38783"/>
                    </a:cubicBezTo>
                    <a:cubicBezTo>
                      <a:pt x="92405" y="38783"/>
                      <a:pt x="90601" y="39549"/>
                      <a:pt x="89308" y="40941"/>
                    </a:cubicBezTo>
                    <a:cubicBezTo>
                      <a:pt x="88027" y="39562"/>
                      <a:pt x="86235" y="38782"/>
                      <a:pt x="84353" y="38782"/>
                    </a:cubicBezTo>
                    <a:cubicBezTo>
                      <a:pt x="83869" y="38782"/>
                      <a:pt x="83385" y="38836"/>
                      <a:pt x="82910" y="38934"/>
                    </a:cubicBezTo>
                    <a:cubicBezTo>
                      <a:pt x="82910" y="38244"/>
                      <a:pt x="83018" y="37545"/>
                      <a:pt x="83224" y="36882"/>
                    </a:cubicBezTo>
                    <a:lnTo>
                      <a:pt x="83242" y="36882"/>
                    </a:lnTo>
                    <a:cubicBezTo>
                      <a:pt x="84134" y="34140"/>
                      <a:pt x="86712" y="32767"/>
                      <a:pt x="89291" y="32767"/>
                    </a:cubicBezTo>
                    <a:close/>
                    <a:moveTo>
                      <a:pt x="42335" y="32864"/>
                    </a:moveTo>
                    <a:cubicBezTo>
                      <a:pt x="45506" y="32864"/>
                      <a:pt x="48679" y="34938"/>
                      <a:pt x="48726" y="39092"/>
                    </a:cubicBezTo>
                    <a:lnTo>
                      <a:pt x="48726" y="39092"/>
                    </a:lnTo>
                    <a:cubicBezTo>
                      <a:pt x="48257" y="38992"/>
                      <a:pt x="47785" y="38944"/>
                      <a:pt x="47316" y="38944"/>
                    </a:cubicBezTo>
                    <a:cubicBezTo>
                      <a:pt x="45455" y="38944"/>
                      <a:pt x="43655" y="39710"/>
                      <a:pt x="42355" y="41103"/>
                    </a:cubicBezTo>
                    <a:cubicBezTo>
                      <a:pt x="41074" y="39723"/>
                      <a:pt x="39282" y="38943"/>
                      <a:pt x="37400" y="38943"/>
                    </a:cubicBezTo>
                    <a:cubicBezTo>
                      <a:pt x="36916" y="38943"/>
                      <a:pt x="36432" y="38997"/>
                      <a:pt x="35958" y="39096"/>
                    </a:cubicBezTo>
                    <a:cubicBezTo>
                      <a:pt x="35989" y="34942"/>
                      <a:pt x="39161" y="32864"/>
                      <a:pt x="42335" y="32864"/>
                    </a:cubicBezTo>
                    <a:close/>
                    <a:moveTo>
                      <a:pt x="65669" y="32862"/>
                    </a:moveTo>
                    <a:cubicBezTo>
                      <a:pt x="68844" y="32862"/>
                      <a:pt x="72019" y="34939"/>
                      <a:pt x="72059" y="39096"/>
                    </a:cubicBezTo>
                    <a:cubicBezTo>
                      <a:pt x="71584" y="38994"/>
                      <a:pt x="71106" y="38944"/>
                      <a:pt x="70631" y="38944"/>
                    </a:cubicBezTo>
                    <a:cubicBezTo>
                      <a:pt x="68767" y="38944"/>
                      <a:pt x="66963" y="39710"/>
                      <a:pt x="65671" y="41103"/>
                    </a:cubicBezTo>
                    <a:cubicBezTo>
                      <a:pt x="64391" y="39725"/>
                      <a:pt x="62594" y="38946"/>
                      <a:pt x="60707" y="38943"/>
                    </a:cubicBezTo>
                    <a:lnTo>
                      <a:pt x="60707" y="38943"/>
                    </a:lnTo>
                    <a:cubicBezTo>
                      <a:pt x="60226" y="38944"/>
                      <a:pt x="59745" y="38998"/>
                      <a:pt x="59273" y="39096"/>
                    </a:cubicBezTo>
                    <a:cubicBezTo>
                      <a:pt x="59313" y="34941"/>
                      <a:pt x="62491" y="32862"/>
                      <a:pt x="65669" y="32862"/>
                    </a:cubicBezTo>
                    <a:close/>
                    <a:moveTo>
                      <a:pt x="18802" y="32972"/>
                    </a:moveTo>
                    <a:cubicBezTo>
                      <a:pt x="21383" y="32972"/>
                      <a:pt x="23964" y="34343"/>
                      <a:pt x="24864" y="37088"/>
                    </a:cubicBezTo>
                    <a:lnTo>
                      <a:pt x="24882" y="37088"/>
                    </a:lnTo>
                    <a:cubicBezTo>
                      <a:pt x="25088" y="37760"/>
                      <a:pt x="25187" y="38450"/>
                      <a:pt x="25196" y="39149"/>
                    </a:cubicBezTo>
                    <a:cubicBezTo>
                      <a:pt x="24715" y="39044"/>
                      <a:pt x="24231" y="38993"/>
                      <a:pt x="23751" y="38993"/>
                    </a:cubicBezTo>
                    <a:cubicBezTo>
                      <a:pt x="21894" y="38993"/>
                      <a:pt x="20096" y="39759"/>
                      <a:pt x="18807" y="41148"/>
                    </a:cubicBezTo>
                    <a:cubicBezTo>
                      <a:pt x="17526" y="39777"/>
                      <a:pt x="15734" y="38988"/>
                      <a:pt x="13852" y="38988"/>
                    </a:cubicBezTo>
                    <a:cubicBezTo>
                      <a:pt x="13368" y="38988"/>
                      <a:pt x="12884" y="39042"/>
                      <a:pt x="12409" y="39149"/>
                    </a:cubicBezTo>
                    <a:cubicBezTo>
                      <a:pt x="12409" y="38450"/>
                      <a:pt x="12517" y="37751"/>
                      <a:pt x="12723" y="37088"/>
                    </a:cubicBezTo>
                    <a:lnTo>
                      <a:pt x="12741" y="37088"/>
                    </a:lnTo>
                    <a:cubicBezTo>
                      <a:pt x="13637" y="34345"/>
                      <a:pt x="16220" y="32972"/>
                      <a:pt x="18802" y="32972"/>
                    </a:cubicBezTo>
                    <a:close/>
                    <a:moveTo>
                      <a:pt x="130981" y="39121"/>
                    </a:moveTo>
                    <a:cubicBezTo>
                      <a:pt x="132916" y="39121"/>
                      <a:pt x="134790" y="39924"/>
                      <a:pt x="136127" y="41372"/>
                    </a:cubicBezTo>
                    <a:cubicBezTo>
                      <a:pt x="136107" y="41371"/>
                      <a:pt x="136087" y="41371"/>
                      <a:pt x="136067" y="41371"/>
                    </a:cubicBezTo>
                    <a:cubicBezTo>
                      <a:pt x="134199" y="41371"/>
                      <a:pt x="132440" y="42201"/>
                      <a:pt x="131190" y="43504"/>
                    </a:cubicBezTo>
                    <a:cubicBezTo>
                      <a:pt x="131225" y="42787"/>
                      <a:pt x="131136" y="42070"/>
                      <a:pt x="130912" y="41389"/>
                    </a:cubicBezTo>
                    <a:lnTo>
                      <a:pt x="130903" y="41389"/>
                    </a:lnTo>
                    <a:lnTo>
                      <a:pt x="130894" y="41354"/>
                    </a:lnTo>
                    <a:cubicBezTo>
                      <a:pt x="130894" y="41345"/>
                      <a:pt x="130894" y="41336"/>
                      <a:pt x="130885" y="41336"/>
                    </a:cubicBezTo>
                    <a:cubicBezTo>
                      <a:pt x="130625" y="40565"/>
                      <a:pt x="130222" y="39857"/>
                      <a:pt x="129702" y="39239"/>
                    </a:cubicBezTo>
                    <a:cubicBezTo>
                      <a:pt x="130128" y="39160"/>
                      <a:pt x="130556" y="39121"/>
                      <a:pt x="130981" y="39121"/>
                    </a:cubicBezTo>
                    <a:close/>
                    <a:moveTo>
                      <a:pt x="117967" y="39121"/>
                    </a:moveTo>
                    <a:cubicBezTo>
                      <a:pt x="118392" y="39121"/>
                      <a:pt x="118820" y="39160"/>
                      <a:pt x="119245" y="39239"/>
                    </a:cubicBezTo>
                    <a:cubicBezTo>
                      <a:pt x="118717" y="39857"/>
                      <a:pt x="118313" y="40565"/>
                      <a:pt x="118054" y="41336"/>
                    </a:cubicBezTo>
                    <a:cubicBezTo>
                      <a:pt x="118054" y="41336"/>
                      <a:pt x="118054" y="41345"/>
                      <a:pt x="118054" y="41354"/>
                    </a:cubicBezTo>
                    <a:cubicBezTo>
                      <a:pt x="118045" y="41354"/>
                      <a:pt x="118036" y="41380"/>
                      <a:pt x="118036" y="41389"/>
                    </a:cubicBezTo>
                    <a:cubicBezTo>
                      <a:pt x="117812" y="42070"/>
                      <a:pt x="117713" y="42787"/>
                      <a:pt x="117749" y="43513"/>
                    </a:cubicBezTo>
                    <a:cubicBezTo>
                      <a:pt x="116508" y="42210"/>
                      <a:pt x="114740" y="41371"/>
                      <a:pt x="112880" y="41371"/>
                    </a:cubicBezTo>
                    <a:cubicBezTo>
                      <a:pt x="112860" y="41371"/>
                      <a:pt x="112840" y="41371"/>
                      <a:pt x="112821" y="41372"/>
                    </a:cubicBezTo>
                    <a:cubicBezTo>
                      <a:pt x="114158" y="39924"/>
                      <a:pt x="116031" y="39121"/>
                      <a:pt x="117967" y="39121"/>
                    </a:cubicBezTo>
                    <a:close/>
                    <a:moveTo>
                      <a:pt x="94420" y="39162"/>
                    </a:moveTo>
                    <a:cubicBezTo>
                      <a:pt x="94850" y="39162"/>
                      <a:pt x="95283" y="39202"/>
                      <a:pt x="95715" y="39284"/>
                    </a:cubicBezTo>
                    <a:cubicBezTo>
                      <a:pt x="94720" y="40467"/>
                      <a:pt x="94138" y="41963"/>
                      <a:pt x="94228" y="43558"/>
                    </a:cubicBezTo>
                    <a:cubicBezTo>
                      <a:pt x="92986" y="42254"/>
                      <a:pt x="91218" y="41416"/>
                      <a:pt x="89350" y="41416"/>
                    </a:cubicBezTo>
                    <a:cubicBezTo>
                      <a:pt x="89330" y="41416"/>
                      <a:pt x="89310" y="41416"/>
                      <a:pt x="89290" y="41416"/>
                    </a:cubicBezTo>
                    <a:cubicBezTo>
                      <a:pt x="89271" y="41416"/>
                      <a:pt x="89251" y="41416"/>
                      <a:pt x="89231" y="41416"/>
                    </a:cubicBezTo>
                    <a:cubicBezTo>
                      <a:pt x="87363" y="41416"/>
                      <a:pt x="85603" y="42254"/>
                      <a:pt x="84353" y="43558"/>
                    </a:cubicBezTo>
                    <a:cubicBezTo>
                      <a:pt x="84443" y="41963"/>
                      <a:pt x="83860" y="40458"/>
                      <a:pt x="82866" y="39284"/>
                    </a:cubicBezTo>
                    <a:cubicBezTo>
                      <a:pt x="83294" y="39204"/>
                      <a:pt x="83725" y="39165"/>
                      <a:pt x="84152" y="39165"/>
                    </a:cubicBezTo>
                    <a:cubicBezTo>
                      <a:pt x="86085" y="39165"/>
                      <a:pt x="87957" y="39962"/>
                      <a:pt x="89299" y="41407"/>
                    </a:cubicBezTo>
                    <a:cubicBezTo>
                      <a:pt x="90633" y="39964"/>
                      <a:pt x="92493" y="39162"/>
                      <a:pt x="94420" y="39162"/>
                    </a:cubicBezTo>
                    <a:close/>
                    <a:moveTo>
                      <a:pt x="47485" y="39327"/>
                    </a:moveTo>
                    <a:cubicBezTo>
                      <a:pt x="47912" y="39327"/>
                      <a:pt x="48343" y="39366"/>
                      <a:pt x="48771" y="39445"/>
                    </a:cubicBezTo>
                    <a:cubicBezTo>
                      <a:pt x="48242" y="40063"/>
                      <a:pt x="47839" y="40771"/>
                      <a:pt x="47579" y="41533"/>
                    </a:cubicBezTo>
                    <a:cubicBezTo>
                      <a:pt x="47579" y="41542"/>
                      <a:pt x="47579" y="41542"/>
                      <a:pt x="47579" y="41551"/>
                    </a:cubicBezTo>
                    <a:lnTo>
                      <a:pt x="47570" y="41596"/>
                    </a:lnTo>
                    <a:lnTo>
                      <a:pt x="47561" y="41587"/>
                    </a:lnTo>
                    <a:cubicBezTo>
                      <a:pt x="47337" y="42277"/>
                      <a:pt x="47239" y="42993"/>
                      <a:pt x="47275" y="43710"/>
                    </a:cubicBezTo>
                    <a:cubicBezTo>
                      <a:pt x="46027" y="42400"/>
                      <a:pt x="44256" y="41569"/>
                      <a:pt x="42377" y="41569"/>
                    </a:cubicBezTo>
                    <a:cubicBezTo>
                      <a:pt x="42366" y="41569"/>
                      <a:pt x="42356" y="41569"/>
                      <a:pt x="42346" y="41569"/>
                    </a:cubicBezTo>
                    <a:cubicBezTo>
                      <a:pt x="43682" y="40123"/>
                      <a:pt x="45552" y="39327"/>
                      <a:pt x="47485" y="39327"/>
                    </a:cubicBezTo>
                    <a:close/>
                    <a:moveTo>
                      <a:pt x="60514" y="39327"/>
                    </a:moveTo>
                    <a:cubicBezTo>
                      <a:pt x="62447" y="39327"/>
                      <a:pt x="64317" y="40123"/>
                      <a:pt x="65653" y="41569"/>
                    </a:cubicBezTo>
                    <a:cubicBezTo>
                      <a:pt x="65633" y="41568"/>
                      <a:pt x="65613" y="41568"/>
                      <a:pt x="65593" y="41568"/>
                    </a:cubicBezTo>
                    <a:cubicBezTo>
                      <a:pt x="63725" y="41568"/>
                      <a:pt x="61966" y="42407"/>
                      <a:pt x="60715" y="43710"/>
                    </a:cubicBezTo>
                    <a:cubicBezTo>
                      <a:pt x="60751" y="42993"/>
                      <a:pt x="60662" y="42277"/>
                      <a:pt x="60438" y="41587"/>
                    </a:cubicBezTo>
                    <a:cubicBezTo>
                      <a:pt x="60438" y="41578"/>
                      <a:pt x="60429" y="41569"/>
                      <a:pt x="60420" y="41560"/>
                    </a:cubicBezTo>
                    <a:cubicBezTo>
                      <a:pt x="60420" y="41551"/>
                      <a:pt x="60420" y="41542"/>
                      <a:pt x="60411" y="41533"/>
                    </a:cubicBezTo>
                    <a:cubicBezTo>
                      <a:pt x="60151" y="40771"/>
                      <a:pt x="59748" y="40054"/>
                      <a:pt x="59228" y="39445"/>
                    </a:cubicBezTo>
                    <a:cubicBezTo>
                      <a:pt x="59656" y="39366"/>
                      <a:pt x="60087" y="39327"/>
                      <a:pt x="60514" y="39327"/>
                    </a:cubicBezTo>
                    <a:close/>
                    <a:moveTo>
                      <a:pt x="13656" y="39363"/>
                    </a:moveTo>
                    <a:cubicBezTo>
                      <a:pt x="15596" y="39363"/>
                      <a:pt x="17470" y="40166"/>
                      <a:pt x="18807" y="41613"/>
                    </a:cubicBezTo>
                    <a:cubicBezTo>
                      <a:pt x="18787" y="41613"/>
                      <a:pt x="18768" y="41613"/>
                      <a:pt x="18748" y="41613"/>
                    </a:cubicBezTo>
                    <a:cubicBezTo>
                      <a:pt x="16879" y="41613"/>
                      <a:pt x="15111" y="42452"/>
                      <a:pt x="13870" y="43755"/>
                    </a:cubicBezTo>
                    <a:cubicBezTo>
                      <a:pt x="13951" y="42169"/>
                      <a:pt x="13368" y="40664"/>
                      <a:pt x="12382" y="39490"/>
                    </a:cubicBezTo>
                    <a:lnTo>
                      <a:pt x="12374" y="39481"/>
                    </a:lnTo>
                    <a:cubicBezTo>
                      <a:pt x="12801" y="39402"/>
                      <a:pt x="13230" y="39363"/>
                      <a:pt x="13656" y="39363"/>
                    </a:cubicBezTo>
                    <a:close/>
                    <a:moveTo>
                      <a:pt x="23953" y="39363"/>
                    </a:moveTo>
                    <a:cubicBezTo>
                      <a:pt x="24378" y="39363"/>
                      <a:pt x="24806" y="39402"/>
                      <a:pt x="25232" y="39481"/>
                    </a:cubicBezTo>
                    <a:cubicBezTo>
                      <a:pt x="24237" y="40664"/>
                      <a:pt x="23655" y="42160"/>
                      <a:pt x="23744" y="43755"/>
                    </a:cubicBezTo>
                    <a:cubicBezTo>
                      <a:pt x="22494" y="42452"/>
                      <a:pt x="20726" y="41613"/>
                      <a:pt x="18866" y="41613"/>
                    </a:cubicBezTo>
                    <a:cubicBezTo>
                      <a:pt x="18846" y="41613"/>
                      <a:pt x="18827" y="41613"/>
                      <a:pt x="18807" y="41613"/>
                    </a:cubicBezTo>
                    <a:cubicBezTo>
                      <a:pt x="20144" y="40166"/>
                      <a:pt x="22018" y="39363"/>
                      <a:pt x="23953" y="39363"/>
                    </a:cubicBezTo>
                    <a:close/>
                    <a:moveTo>
                      <a:pt x="107671" y="39122"/>
                    </a:moveTo>
                    <a:cubicBezTo>
                      <a:pt x="109602" y="39122"/>
                      <a:pt x="111474" y="39919"/>
                      <a:pt x="112821" y="41372"/>
                    </a:cubicBezTo>
                    <a:cubicBezTo>
                      <a:pt x="112802" y="41371"/>
                      <a:pt x="112783" y="41371"/>
                      <a:pt x="112765" y="41371"/>
                    </a:cubicBezTo>
                    <a:cubicBezTo>
                      <a:pt x="110778" y="41371"/>
                      <a:pt x="108902" y="42317"/>
                      <a:pt x="107650" y="43764"/>
                    </a:cubicBezTo>
                    <a:lnTo>
                      <a:pt x="107650" y="43764"/>
                    </a:lnTo>
                    <a:cubicBezTo>
                      <a:pt x="107803" y="42097"/>
                      <a:pt x="107211" y="40511"/>
                      <a:pt x="106172" y="39284"/>
                    </a:cubicBezTo>
                    <a:cubicBezTo>
                      <a:pt x="106670" y="39175"/>
                      <a:pt x="107172" y="39122"/>
                      <a:pt x="107671" y="39122"/>
                    </a:cubicBezTo>
                    <a:close/>
                    <a:moveTo>
                      <a:pt x="37180" y="39320"/>
                    </a:moveTo>
                    <a:cubicBezTo>
                      <a:pt x="39113" y="39320"/>
                      <a:pt x="40988" y="40121"/>
                      <a:pt x="42328" y="41569"/>
                    </a:cubicBezTo>
                    <a:cubicBezTo>
                      <a:pt x="42310" y="41568"/>
                      <a:pt x="42291" y="41568"/>
                      <a:pt x="42273" y="41568"/>
                    </a:cubicBezTo>
                    <a:cubicBezTo>
                      <a:pt x="40286" y="41568"/>
                      <a:pt x="38419" y="42514"/>
                      <a:pt x="37167" y="43961"/>
                    </a:cubicBezTo>
                    <a:cubicBezTo>
                      <a:pt x="37320" y="42294"/>
                      <a:pt x="36728" y="40708"/>
                      <a:pt x="35689" y="39481"/>
                    </a:cubicBezTo>
                    <a:cubicBezTo>
                      <a:pt x="36184" y="39373"/>
                      <a:pt x="36684" y="39320"/>
                      <a:pt x="37180" y="39320"/>
                    </a:cubicBezTo>
                    <a:close/>
                    <a:moveTo>
                      <a:pt x="124483" y="37269"/>
                    </a:moveTo>
                    <a:cubicBezTo>
                      <a:pt x="127057" y="37269"/>
                      <a:pt x="129630" y="38633"/>
                      <a:pt x="130536" y="41363"/>
                    </a:cubicBezTo>
                    <a:cubicBezTo>
                      <a:pt x="130760" y="42053"/>
                      <a:pt x="130867" y="42769"/>
                      <a:pt x="130876" y="43495"/>
                    </a:cubicBezTo>
                    <a:cubicBezTo>
                      <a:pt x="130401" y="43393"/>
                      <a:pt x="129922" y="43343"/>
                      <a:pt x="129447" y="43343"/>
                    </a:cubicBezTo>
                    <a:cubicBezTo>
                      <a:pt x="127584" y="43343"/>
                      <a:pt x="125780" y="44110"/>
                      <a:pt x="124487" y="45502"/>
                    </a:cubicBezTo>
                    <a:cubicBezTo>
                      <a:pt x="123213" y="44130"/>
                      <a:pt x="121434" y="43343"/>
                      <a:pt x="119564" y="43343"/>
                    </a:cubicBezTo>
                    <a:cubicBezTo>
                      <a:pt x="119553" y="43343"/>
                      <a:pt x="119543" y="43343"/>
                      <a:pt x="119532" y="43343"/>
                    </a:cubicBezTo>
                    <a:cubicBezTo>
                      <a:pt x="119048" y="43343"/>
                      <a:pt x="118564" y="43388"/>
                      <a:pt x="118089" y="43495"/>
                    </a:cubicBezTo>
                    <a:cubicBezTo>
                      <a:pt x="118089" y="42769"/>
                      <a:pt x="118206" y="42053"/>
                      <a:pt x="118421" y="41363"/>
                    </a:cubicBezTo>
                    <a:lnTo>
                      <a:pt x="118430" y="41354"/>
                    </a:lnTo>
                    <a:cubicBezTo>
                      <a:pt x="119339" y="38631"/>
                      <a:pt x="121911" y="37269"/>
                      <a:pt x="124483" y="37269"/>
                    </a:cubicBezTo>
                    <a:close/>
                    <a:moveTo>
                      <a:pt x="77631" y="37312"/>
                    </a:moveTo>
                    <a:cubicBezTo>
                      <a:pt x="80804" y="37312"/>
                      <a:pt x="83980" y="39391"/>
                      <a:pt x="84022" y="43547"/>
                    </a:cubicBezTo>
                    <a:lnTo>
                      <a:pt x="84022" y="43547"/>
                    </a:lnTo>
                    <a:cubicBezTo>
                      <a:pt x="83546" y="43443"/>
                      <a:pt x="83066" y="43393"/>
                      <a:pt x="82590" y="43393"/>
                    </a:cubicBezTo>
                    <a:cubicBezTo>
                      <a:pt x="80737" y="43393"/>
                      <a:pt x="78939" y="44159"/>
                      <a:pt x="77651" y="45547"/>
                    </a:cubicBezTo>
                    <a:cubicBezTo>
                      <a:pt x="76369" y="44176"/>
                      <a:pt x="74577" y="43388"/>
                      <a:pt x="72696" y="43388"/>
                    </a:cubicBezTo>
                    <a:cubicBezTo>
                      <a:pt x="72212" y="43388"/>
                      <a:pt x="71728" y="43441"/>
                      <a:pt x="71253" y="43549"/>
                    </a:cubicBezTo>
                    <a:cubicBezTo>
                      <a:pt x="71284" y="39391"/>
                      <a:pt x="74456" y="37312"/>
                      <a:pt x="77631" y="37312"/>
                    </a:cubicBezTo>
                    <a:close/>
                    <a:moveTo>
                      <a:pt x="100946" y="37312"/>
                    </a:moveTo>
                    <a:cubicBezTo>
                      <a:pt x="104119" y="37312"/>
                      <a:pt x="107295" y="39391"/>
                      <a:pt x="107337" y="43547"/>
                    </a:cubicBezTo>
                    <a:lnTo>
                      <a:pt x="107337" y="43547"/>
                    </a:lnTo>
                    <a:cubicBezTo>
                      <a:pt x="106861" y="43443"/>
                      <a:pt x="106381" y="43393"/>
                      <a:pt x="105905" y="43393"/>
                    </a:cubicBezTo>
                    <a:cubicBezTo>
                      <a:pt x="104052" y="43393"/>
                      <a:pt x="102255" y="44159"/>
                      <a:pt x="100966" y="45547"/>
                    </a:cubicBezTo>
                    <a:cubicBezTo>
                      <a:pt x="99685" y="44176"/>
                      <a:pt x="97883" y="43388"/>
                      <a:pt x="96011" y="43388"/>
                    </a:cubicBezTo>
                    <a:cubicBezTo>
                      <a:pt x="95527" y="43388"/>
                      <a:pt x="95043" y="43441"/>
                      <a:pt x="94568" y="43549"/>
                    </a:cubicBezTo>
                    <a:cubicBezTo>
                      <a:pt x="94599" y="39391"/>
                      <a:pt x="97771" y="37312"/>
                      <a:pt x="100946" y="37312"/>
                    </a:cubicBezTo>
                    <a:close/>
                    <a:moveTo>
                      <a:pt x="54012" y="37467"/>
                    </a:moveTo>
                    <a:cubicBezTo>
                      <a:pt x="56585" y="37467"/>
                      <a:pt x="59156" y="38831"/>
                      <a:pt x="60061" y="41560"/>
                    </a:cubicBezTo>
                    <a:cubicBezTo>
                      <a:pt x="60285" y="42250"/>
                      <a:pt x="60393" y="42975"/>
                      <a:pt x="60393" y="43701"/>
                    </a:cubicBezTo>
                    <a:cubicBezTo>
                      <a:pt x="59914" y="43596"/>
                      <a:pt x="59431" y="43545"/>
                      <a:pt x="58952" y="43545"/>
                    </a:cubicBezTo>
                    <a:cubicBezTo>
                      <a:pt x="57099" y="43545"/>
                      <a:pt x="55302" y="44311"/>
                      <a:pt x="54013" y="45699"/>
                    </a:cubicBezTo>
                    <a:cubicBezTo>
                      <a:pt x="52739" y="44336"/>
                      <a:pt x="50960" y="43549"/>
                      <a:pt x="49089" y="43549"/>
                    </a:cubicBezTo>
                    <a:cubicBezTo>
                      <a:pt x="49079" y="43549"/>
                      <a:pt x="49068" y="43549"/>
                      <a:pt x="49058" y="43549"/>
                    </a:cubicBezTo>
                    <a:cubicBezTo>
                      <a:pt x="48574" y="43549"/>
                      <a:pt x="48090" y="43594"/>
                      <a:pt x="47615" y="43701"/>
                    </a:cubicBezTo>
                    <a:cubicBezTo>
                      <a:pt x="47615" y="42975"/>
                      <a:pt x="47723" y="42250"/>
                      <a:pt x="47938" y="41560"/>
                    </a:cubicBezTo>
                    <a:lnTo>
                      <a:pt x="47956" y="41560"/>
                    </a:lnTo>
                    <a:cubicBezTo>
                      <a:pt x="48865" y="38831"/>
                      <a:pt x="51439" y="37467"/>
                      <a:pt x="54012" y="37467"/>
                    </a:cubicBezTo>
                    <a:close/>
                    <a:moveTo>
                      <a:pt x="7148" y="37513"/>
                    </a:moveTo>
                    <a:cubicBezTo>
                      <a:pt x="10323" y="37513"/>
                      <a:pt x="13498" y="39590"/>
                      <a:pt x="13538" y="43746"/>
                    </a:cubicBezTo>
                    <a:cubicBezTo>
                      <a:pt x="13065" y="43644"/>
                      <a:pt x="12588" y="43594"/>
                      <a:pt x="12114" y="43594"/>
                    </a:cubicBezTo>
                    <a:cubicBezTo>
                      <a:pt x="10255" y="43594"/>
                      <a:pt x="8449" y="44361"/>
                      <a:pt x="7150" y="45753"/>
                    </a:cubicBezTo>
                    <a:cubicBezTo>
                      <a:pt x="5868" y="44373"/>
                      <a:pt x="4076" y="43594"/>
                      <a:pt x="2194" y="43594"/>
                    </a:cubicBezTo>
                    <a:cubicBezTo>
                      <a:pt x="1711" y="43594"/>
                      <a:pt x="1227" y="43647"/>
                      <a:pt x="752" y="43746"/>
                    </a:cubicBezTo>
                    <a:cubicBezTo>
                      <a:pt x="792" y="39592"/>
                      <a:pt x="3970" y="37513"/>
                      <a:pt x="7148" y="37513"/>
                    </a:cubicBezTo>
                    <a:close/>
                    <a:moveTo>
                      <a:pt x="30465" y="37513"/>
                    </a:moveTo>
                    <a:cubicBezTo>
                      <a:pt x="33638" y="37513"/>
                      <a:pt x="36811" y="39588"/>
                      <a:pt x="36854" y="43742"/>
                    </a:cubicBezTo>
                    <a:lnTo>
                      <a:pt x="36854" y="43742"/>
                    </a:lnTo>
                    <a:cubicBezTo>
                      <a:pt x="36384" y="43643"/>
                      <a:pt x="35912" y="43594"/>
                      <a:pt x="35443" y="43594"/>
                    </a:cubicBezTo>
                    <a:cubicBezTo>
                      <a:pt x="33580" y="43594"/>
                      <a:pt x="31775" y="44361"/>
                      <a:pt x="30483" y="45753"/>
                    </a:cubicBezTo>
                    <a:cubicBezTo>
                      <a:pt x="29201" y="44373"/>
                      <a:pt x="27409" y="43594"/>
                      <a:pt x="25528" y="43594"/>
                    </a:cubicBezTo>
                    <a:cubicBezTo>
                      <a:pt x="25044" y="43594"/>
                      <a:pt x="24560" y="43647"/>
                      <a:pt x="24085" y="43746"/>
                    </a:cubicBezTo>
                    <a:cubicBezTo>
                      <a:pt x="24116" y="39592"/>
                      <a:pt x="27290" y="37513"/>
                      <a:pt x="30465" y="37513"/>
                    </a:cubicBezTo>
                    <a:close/>
                    <a:moveTo>
                      <a:pt x="129619" y="43736"/>
                    </a:moveTo>
                    <a:cubicBezTo>
                      <a:pt x="130043" y="43736"/>
                      <a:pt x="130469" y="43775"/>
                      <a:pt x="130894" y="43854"/>
                    </a:cubicBezTo>
                    <a:cubicBezTo>
                      <a:pt x="129908" y="45018"/>
                      <a:pt x="129326" y="46524"/>
                      <a:pt x="129415" y="48110"/>
                    </a:cubicBezTo>
                    <a:lnTo>
                      <a:pt x="129406" y="48128"/>
                    </a:lnTo>
                    <a:cubicBezTo>
                      <a:pt x="128165" y="46824"/>
                      <a:pt x="126397" y="45986"/>
                      <a:pt x="124528" y="45986"/>
                    </a:cubicBezTo>
                    <a:cubicBezTo>
                      <a:pt x="124509" y="45986"/>
                      <a:pt x="124489" y="45986"/>
                      <a:pt x="124469" y="45986"/>
                    </a:cubicBezTo>
                    <a:cubicBezTo>
                      <a:pt x="124450" y="45986"/>
                      <a:pt x="124430" y="45986"/>
                      <a:pt x="124410" y="45986"/>
                    </a:cubicBezTo>
                    <a:cubicBezTo>
                      <a:pt x="122541" y="45986"/>
                      <a:pt x="120782" y="46824"/>
                      <a:pt x="119532" y="48128"/>
                    </a:cubicBezTo>
                    <a:cubicBezTo>
                      <a:pt x="119622" y="46533"/>
                      <a:pt x="119039" y="45036"/>
                      <a:pt x="118045" y="43854"/>
                    </a:cubicBezTo>
                    <a:cubicBezTo>
                      <a:pt x="118471" y="43775"/>
                      <a:pt x="118899" y="43736"/>
                      <a:pt x="119324" y="43736"/>
                    </a:cubicBezTo>
                    <a:cubicBezTo>
                      <a:pt x="121259" y="43736"/>
                      <a:pt x="123134" y="44537"/>
                      <a:pt x="124478" y="45977"/>
                    </a:cubicBezTo>
                    <a:cubicBezTo>
                      <a:pt x="125815" y="44537"/>
                      <a:pt x="127688" y="43736"/>
                      <a:pt x="129619" y="43736"/>
                    </a:cubicBezTo>
                    <a:close/>
                    <a:moveTo>
                      <a:pt x="82779" y="43772"/>
                    </a:moveTo>
                    <a:cubicBezTo>
                      <a:pt x="83204" y="43772"/>
                      <a:pt x="83632" y="43810"/>
                      <a:pt x="84057" y="43889"/>
                    </a:cubicBezTo>
                    <a:cubicBezTo>
                      <a:pt x="83063" y="45072"/>
                      <a:pt x="82480" y="46569"/>
                      <a:pt x="82561" y="48164"/>
                    </a:cubicBezTo>
                    <a:cubicBezTo>
                      <a:pt x="81320" y="46860"/>
                      <a:pt x="79552" y="46022"/>
                      <a:pt x="77683" y="46022"/>
                    </a:cubicBezTo>
                    <a:cubicBezTo>
                      <a:pt x="77666" y="46022"/>
                      <a:pt x="77650" y="46022"/>
                      <a:pt x="77633" y="46022"/>
                    </a:cubicBezTo>
                    <a:lnTo>
                      <a:pt x="77633" y="46022"/>
                    </a:lnTo>
                    <a:cubicBezTo>
                      <a:pt x="78970" y="44574"/>
                      <a:pt x="80844" y="43772"/>
                      <a:pt x="82779" y="43772"/>
                    </a:cubicBezTo>
                    <a:close/>
                    <a:moveTo>
                      <a:pt x="59133" y="43923"/>
                    </a:moveTo>
                    <a:cubicBezTo>
                      <a:pt x="59561" y="43923"/>
                      <a:pt x="59991" y="43962"/>
                      <a:pt x="60420" y="44042"/>
                    </a:cubicBezTo>
                    <a:cubicBezTo>
                      <a:pt x="59425" y="45225"/>
                      <a:pt x="58843" y="46721"/>
                      <a:pt x="58932" y="48316"/>
                    </a:cubicBezTo>
                    <a:lnTo>
                      <a:pt x="58923" y="48316"/>
                    </a:lnTo>
                    <a:cubicBezTo>
                      <a:pt x="57682" y="47012"/>
                      <a:pt x="55914" y="46174"/>
                      <a:pt x="54045" y="46174"/>
                    </a:cubicBezTo>
                    <a:cubicBezTo>
                      <a:pt x="54026" y="46174"/>
                      <a:pt x="54006" y="46174"/>
                      <a:pt x="53986" y="46174"/>
                    </a:cubicBezTo>
                    <a:cubicBezTo>
                      <a:pt x="53966" y="46174"/>
                      <a:pt x="53947" y="46174"/>
                      <a:pt x="53927" y="46174"/>
                    </a:cubicBezTo>
                    <a:cubicBezTo>
                      <a:pt x="52067" y="46174"/>
                      <a:pt x="50299" y="47012"/>
                      <a:pt x="49049" y="48316"/>
                    </a:cubicBezTo>
                    <a:cubicBezTo>
                      <a:pt x="49138" y="46721"/>
                      <a:pt x="48556" y="45225"/>
                      <a:pt x="47561" y="44042"/>
                    </a:cubicBezTo>
                    <a:cubicBezTo>
                      <a:pt x="47990" y="43962"/>
                      <a:pt x="48420" y="43923"/>
                      <a:pt x="48848" y="43923"/>
                    </a:cubicBezTo>
                    <a:cubicBezTo>
                      <a:pt x="50781" y="43923"/>
                      <a:pt x="52652" y="44720"/>
                      <a:pt x="53995" y="46165"/>
                    </a:cubicBezTo>
                    <a:cubicBezTo>
                      <a:pt x="55330" y="44720"/>
                      <a:pt x="57201" y="43923"/>
                      <a:pt x="59133" y="43923"/>
                    </a:cubicBezTo>
                    <a:close/>
                    <a:moveTo>
                      <a:pt x="25310" y="43969"/>
                    </a:moveTo>
                    <a:cubicBezTo>
                      <a:pt x="27245" y="43969"/>
                      <a:pt x="29120" y="44772"/>
                      <a:pt x="30465" y="46219"/>
                    </a:cubicBezTo>
                    <a:lnTo>
                      <a:pt x="30465" y="46219"/>
                    </a:lnTo>
                    <a:cubicBezTo>
                      <a:pt x="30462" y="46219"/>
                      <a:pt x="30459" y="46219"/>
                      <a:pt x="30456" y="46219"/>
                    </a:cubicBezTo>
                    <a:cubicBezTo>
                      <a:pt x="30436" y="46219"/>
                      <a:pt x="30416" y="46219"/>
                      <a:pt x="30397" y="46219"/>
                    </a:cubicBezTo>
                    <a:cubicBezTo>
                      <a:pt x="28528" y="46219"/>
                      <a:pt x="26769" y="47057"/>
                      <a:pt x="25519" y="48361"/>
                    </a:cubicBezTo>
                    <a:cubicBezTo>
                      <a:pt x="25608" y="46775"/>
                      <a:pt x="25026" y="45269"/>
                      <a:pt x="24031" y="44087"/>
                    </a:cubicBezTo>
                    <a:cubicBezTo>
                      <a:pt x="24457" y="44008"/>
                      <a:pt x="24885" y="43969"/>
                      <a:pt x="25310" y="43969"/>
                    </a:cubicBezTo>
                    <a:close/>
                    <a:moveTo>
                      <a:pt x="12296" y="43987"/>
                    </a:moveTo>
                    <a:cubicBezTo>
                      <a:pt x="12721" y="43987"/>
                      <a:pt x="13148" y="44025"/>
                      <a:pt x="13574" y="44104"/>
                    </a:cubicBezTo>
                    <a:cubicBezTo>
                      <a:pt x="12580" y="45287"/>
                      <a:pt x="11997" y="46793"/>
                      <a:pt x="12087" y="48379"/>
                    </a:cubicBezTo>
                    <a:cubicBezTo>
                      <a:pt x="10837" y="47075"/>
                      <a:pt x="9069" y="46237"/>
                      <a:pt x="7208" y="46237"/>
                    </a:cubicBezTo>
                    <a:cubicBezTo>
                      <a:pt x="7189" y="46237"/>
                      <a:pt x="7169" y="46237"/>
                      <a:pt x="7150" y="46237"/>
                    </a:cubicBezTo>
                    <a:cubicBezTo>
                      <a:pt x="8487" y="44790"/>
                      <a:pt x="10360" y="43987"/>
                      <a:pt x="12296" y="43987"/>
                    </a:cubicBezTo>
                    <a:close/>
                    <a:moveTo>
                      <a:pt x="106102" y="43761"/>
                    </a:moveTo>
                    <a:cubicBezTo>
                      <a:pt x="106575" y="43761"/>
                      <a:pt x="107052" y="43809"/>
                      <a:pt x="107525" y="43907"/>
                    </a:cubicBezTo>
                    <a:cubicBezTo>
                      <a:pt x="106512" y="45162"/>
                      <a:pt x="105939" y="46757"/>
                      <a:pt x="106127" y="48432"/>
                    </a:cubicBezTo>
                    <a:cubicBezTo>
                      <a:pt x="104866" y="46976"/>
                      <a:pt x="102990" y="46022"/>
                      <a:pt x="101003" y="46022"/>
                    </a:cubicBezTo>
                    <a:cubicBezTo>
                      <a:pt x="100985" y="46022"/>
                      <a:pt x="100966" y="46022"/>
                      <a:pt x="100948" y="46022"/>
                    </a:cubicBezTo>
                    <a:cubicBezTo>
                      <a:pt x="100928" y="46022"/>
                      <a:pt x="100908" y="46022"/>
                      <a:pt x="100889" y="46022"/>
                    </a:cubicBezTo>
                    <a:cubicBezTo>
                      <a:pt x="99020" y="46022"/>
                      <a:pt x="97252" y="46860"/>
                      <a:pt x="96011" y="48164"/>
                    </a:cubicBezTo>
                    <a:cubicBezTo>
                      <a:pt x="96091" y="46569"/>
                      <a:pt x="95509" y="45072"/>
                      <a:pt x="94523" y="43889"/>
                    </a:cubicBezTo>
                    <a:cubicBezTo>
                      <a:pt x="94952" y="43810"/>
                      <a:pt x="95382" y="43771"/>
                      <a:pt x="95809" y="43771"/>
                    </a:cubicBezTo>
                    <a:cubicBezTo>
                      <a:pt x="97740" y="43771"/>
                      <a:pt x="99605" y="44568"/>
                      <a:pt x="100948" y="46013"/>
                    </a:cubicBezTo>
                    <a:cubicBezTo>
                      <a:pt x="102294" y="44566"/>
                      <a:pt x="104168" y="43761"/>
                      <a:pt x="106102" y="43761"/>
                    </a:cubicBezTo>
                    <a:close/>
                    <a:moveTo>
                      <a:pt x="70796" y="39320"/>
                    </a:moveTo>
                    <a:cubicBezTo>
                      <a:pt x="71278" y="39320"/>
                      <a:pt x="71764" y="39370"/>
                      <a:pt x="72248" y="39472"/>
                    </a:cubicBezTo>
                    <a:cubicBezTo>
                      <a:pt x="71271" y="40717"/>
                      <a:pt x="70742" y="42286"/>
                      <a:pt x="70939" y="43934"/>
                    </a:cubicBezTo>
                    <a:cubicBezTo>
                      <a:pt x="71449" y="43820"/>
                      <a:pt x="71962" y="43765"/>
                      <a:pt x="72472" y="43765"/>
                    </a:cubicBezTo>
                    <a:cubicBezTo>
                      <a:pt x="74409" y="43765"/>
                      <a:pt x="76285" y="44568"/>
                      <a:pt x="77633" y="46022"/>
                    </a:cubicBezTo>
                    <a:lnTo>
                      <a:pt x="77633" y="46022"/>
                    </a:lnTo>
                    <a:cubicBezTo>
                      <a:pt x="77630" y="46022"/>
                      <a:pt x="77627" y="46022"/>
                      <a:pt x="77624" y="46022"/>
                    </a:cubicBezTo>
                    <a:cubicBezTo>
                      <a:pt x="77606" y="46022"/>
                      <a:pt x="77588" y="46022"/>
                      <a:pt x="77570" y="46022"/>
                    </a:cubicBezTo>
                    <a:cubicBezTo>
                      <a:pt x="75529" y="46022"/>
                      <a:pt x="73598" y="47030"/>
                      <a:pt x="72346" y="48558"/>
                    </a:cubicBezTo>
                    <a:cubicBezTo>
                      <a:pt x="72703" y="44845"/>
                      <a:pt x="69407" y="41568"/>
                      <a:pt x="65698" y="41568"/>
                    </a:cubicBezTo>
                    <a:cubicBezTo>
                      <a:pt x="65683" y="41568"/>
                      <a:pt x="65668" y="41569"/>
                      <a:pt x="65653" y="41569"/>
                    </a:cubicBezTo>
                    <a:cubicBezTo>
                      <a:pt x="66994" y="40120"/>
                      <a:pt x="68863" y="39320"/>
                      <a:pt x="70796" y="39320"/>
                    </a:cubicBezTo>
                    <a:close/>
                    <a:moveTo>
                      <a:pt x="35611" y="43966"/>
                    </a:moveTo>
                    <a:cubicBezTo>
                      <a:pt x="36087" y="43966"/>
                      <a:pt x="36566" y="44014"/>
                      <a:pt x="37042" y="44113"/>
                    </a:cubicBezTo>
                    <a:cubicBezTo>
                      <a:pt x="36020" y="45359"/>
                      <a:pt x="35456" y="46954"/>
                      <a:pt x="35635" y="48621"/>
                    </a:cubicBezTo>
                    <a:cubicBezTo>
                      <a:pt x="34383" y="47165"/>
                      <a:pt x="32507" y="46219"/>
                      <a:pt x="30512" y="46219"/>
                    </a:cubicBezTo>
                    <a:cubicBezTo>
                      <a:pt x="30496" y="46219"/>
                      <a:pt x="30481" y="46219"/>
                      <a:pt x="30465" y="46219"/>
                    </a:cubicBezTo>
                    <a:lnTo>
                      <a:pt x="30465" y="46219"/>
                    </a:lnTo>
                    <a:cubicBezTo>
                      <a:pt x="31802" y="44766"/>
                      <a:pt x="33677" y="43966"/>
                      <a:pt x="35611" y="43966"/>
                    </a:cubicBezTo>
                    <a:close/>
                    <a:moveTo>
                      <a:pt x="112828" y="41868"/>
                    </a:moveTo>
                    <a:cubicBezTo>
                      <a:pt x="116003" y="41868"/>
                      <a:pt x="119178" y="43944"/>
                      <a:pt x="119218" y="48101"/>
                    </a:cubicBezTo>
                    <a:cubicBezTo>
                      <a:pt x="118743" y="47999"/>
                      <a:pt x="118265" y="47949"/>
                      <a:pt x="117790" y="47949"/>
                    </a:cubicBezTo>
                    <a:cubicBezTo>
                      <a:pt x="115928" y="47949"/>
                      <a:pt x="114124" y="48714"/>
                      <a:pt x="112825" y="50103"/>
                    </a:cubicBezTo>
                    <a:lnTo>
                      <a:pt x="112825" y="50103"/>
                    </a:lnTo>
                    <a:cubicBezTo>
                      <a:pt x="111544" y="48726"/>
                      <a:pt x="109754" y="47949"/>
                      <a:pt x="107883" y="47949"/>
                    </a:cubicBezTo>
                    <a:cubicBezTo>
                      <a:pt x="107391" y="47949"/>
                      <a:pt x="106907" y="48002"/>
                      <a:pt x="106432" y="48101"/>
                    </a:cubicBezTo>
                    <a:cubicBezTo>
                      <a:pt x="106472" y="43947"/>
                      <a:pt x="109650" y="41868"/>
                      <a:pt x="112828" y="41868"/>
                    </a:cubicBezTo>
                    <a:close/>
                    <a:moveTo>
                      <a:pt x="136139" y="41870"/>
                    </a:moveTo>
                    <a:cubicBezTo>
                      <a:pt x="139313" y="41870"/>
                      <a:pt x="142484" y="43947"/>
                      <a:pt x="142525" y="48101"/>
                    </a:cubicBezTo>
                    <a:lnTo>
                      <a:pt x="142525" y="48119"/>
                    </a:lnTo>
                    <a:cubicBezTo>
                      <a:pt x="142050" y="48017"/>
                      <a:pt x="141571" y="47967"/>
                      <a:pt x="141097" y="47967"/>
                    </a:cubicBezTo>
                    <a:cubicBezTo>
                      <a:pt x="139236" y="47967"/>
                      <a:pt x="137435" y="48734"/>
                      <a:pt x="136136" y="50126"/>
                    </a:cubicBezTo>
                    <a:cubicBezTo>
                      <a:pt x="134854" y="48746"/>
                      <a:pt x="133062" y="47966"/>
                      <a:pt x="131181" y="47966"/>
                    </a:cubicBezTo>
                    <a:cubicBezTo>
                      <a:pt x="130697" y="47966"/>
                      <a:pt x="130213" y="48020"/>
                      <a:pt x="129738" y="48119"/>
                    </a:cubicBezTo>
                    <a:cubicBezTo>
                      <a:pt x="129778" y="43953"/>
                      <a:pt x="132960" y="41870"/>
                      <a:pt x="136139" y="41870"/>
                    </a:cubicBezTo>
                    <a:close/>
                    <a:moveTo>
                      <a:pt x="89297" y="41915"/>
                    </a:moveTo>
                    <a:cubicBezTo>
                      <a:pt x="92473" y="41915"/>
                      <a:pt x="95648" y="43994"/>
                      <a:pt x="95688" y="48155"/>
                    </a:cubicBezTo>
                    <a:cubicBezTo>
                      <a:pt x="95208" y="48050"/>
                      <a:pt x="94724" y="47999"/>
                      <a:pt x="94244" y="47999"/>
                    </a:cubicBezTo>
                    <a:cubicBezTo>
                      <a:pt x="92390" y="47999"/>
                      <a:pt x="90594" y="48763"/>
                      <a:pt x="89299" y="50152"/>
                    </a:cubicBezTo>
                    <a:lnTo>
                      <a:pt x="89299" y="50152"/>
                    </a:lnTo>
                    <a:cubicBezTo>
                      <a:pt x="88018" y="48782"/>
                      <a:pt x="86226" y="47993"/>
                      <a:pt x="84344" y="47993"/>
                    </a:cubicBezTo>
                    <a:cubicBezTo>
                      <a:pt x="83860" y="47993"/>
                      <a:pt x="83376" y="48047"/>
                      <a:pt x="82902" y="48155"/>
                    </a:cubicBezTo>
                    <a:cubicBezTo>
                      <a:pt x="82942" y="43996"/>
                      <a:pt x="86120" y="41915"/>
                      <a:pt x="89297" y="41915"/>
                    </a:cubicBezTo>
                    <a:close/>
                    <a:moveTo>
                      <a:pt x="42333" y="42069"/>
                    </a:moveTo>
                    <a:cubicBezTo>
                      <a:pt x="45505" y="42069"/>
                      <a:pt x="48680" y="44145"/>
                      <a:pt x="48726" y="48296"/>
                    </a:cubicBezTo>
                    <a:lnTo>
                      <a:pt x="48726" y="48296"/>
                    </a:lnTo>
                    <a:cubicBezTo>
                      <a:pt x="48256" y="48195"/>
                      <a:pt x="47782" y="48146"/>
                      <a:pt x="47311" y="48146"/>
                    </a:cubicBezTo>
                    <a:cubicBezTo>
                      <a:pt x="45452" y="48146"/>
                      <a:pt x="43648" y="48913"/>
                      <a:pt x="42355" y="50305"/>
                    </a:cubicBezTo>
                    <a:cubicBezTo>
                      <a:pt x="41074" y="48925"/>
                      <a:pt x="39282" y="48146"/>
                      <a:pt x="37400" y="48146"/>
                    </a:cubicBezTo>
                    <a:cubicBezTo>
                      <a:pt x="36916" y="48146"/>
                      <a:pt x="36432" y="48199"/>
                      <a:pt x="35958" y="48298"/>
                    </a:cubicBezTo>
                    <a:cubicBezTo>
                      <a:pt x="35989" y="44146"/>
                      <a:pt x="39159" y="42069"/>
                      <a:pt x="42333" y="42069"/>
                    </a:cubicBezTo>
                    <a:close/>
                    <a:moveTo>
                      <a:pt x="65648" y="42069"/>
                    </a:moveTo>
                    <a:cubicBezTo>
                      <a:pt x="68820" y="42069"/>
                      <a:pt x="71995" y="44144"/>
                      <a:pt x="72041" y="48294"/>
                    </a:cubicBezTo>
                    <a:lnTo>
                      <a:pt x="72041" y="48294"/>
                    </a:lnTo>
                    <a:cubicBezTo>
                      <a:pt x="71572" y="48195"/>
                      <a:pt x="71100" y="48146"/>
                      <a:pt x="70631" y="48146"/>
                    </a:cubicBezTo>
                    <a:cubicBezTo>
                      <a:pt x="68767" y="48146"/>
                      <a:pt x="66963" y="48913"/>
                      <a:pt x="65671" y="50305"/>
                    </a:cubicBezTo>
                    <a:cubicBezTo>
                      <a:pt x="64389" y="48925"/>
                      <a:pt x="62597" y="48146"/>
                      <a:pt x="60715" y="48146"/>
                    </a:cubicBezTo>
                    <a:cubicBezTo>
                      <a:pt x="60231" y="48146"/>
                      <a:pt x="59748" y="48199"/>
                      <a:pt x="59273" y="48298"/>
                    </a:cubicBezTo>
                    <a:cubicBezTo>
                      <a:pt x="59304" y="44146"/>
                      <a:pt x="62474" y="42069"/>
                      <a:pt x="65648" y="42069"/>
                    </a:cubicBezTo>
                    <a:close/>
                    <a:moveTo>
                      <a:pt x="18806" y="42115"/>
                    </a:moveTo>
                    <a:cubicBezTo>
                      <a:pt x="21981" y="42115"/>
                      <a:pt x="25156" y="44194"/>
                      <a:pt x="25196" y="48352"/>
                    </a:cubicBezTo>
                    <a:cubicBezTo>
                      <a:pt x="24718" y="48247"/>
                      <a:pt x="24235" y="48196"/>
                      <a:pt x="23756" y="48196"/>
                    </a:cubicBezTo>
                    <a:cubicBezTo>
                      <a:pt x="21903" y="48196"/>
                      <a:pt x="20103" y="48963"/>
                      <a:pt x="18807" y="50359"/>
                    </a:cubicBezTo>
                    <a:cubicBezTo>
                      <a:pt x="17526" y="48979"/>
                      <a:pt x="15734" y="48199"/>
                      <a:pt x="13852" y="48199"/>
                    </a:cubicBezTo>
                    <a:cubicBezTo>
                      <a:pt x="13368" y="48199"/>
                      <a:pt x="12884" y="48244"/>
                      <a:pt x="12409" y="48352"/>
                    </a:cubicBezTo>
                    <a:cubicBezTo>
                      <a:pt x="12454" y="44194"/>
                      <a:pt x="15631" y="42115"/>
                      <a:pt x="18806" y="42115"/>
                    </a:cubicBezTo>
                    <a:close/>
                    <a:moveTo>
                      <a:pt x="117952" y="48332"/>
                    </a:moveTo>
                    <a:cubicBezTo>
                      <a:pt x="118378" y="48332"/>
                      <a:pt x="118808" y="48371"/>
                      <a:pt x="119236" y="48450"/>
                    </a:cubicBezTo>
                    <a:cubicBezTo>
                      <a:pt x="118251" y="49624"/>
                      <a:pt x="117668" y="51130"/>
                      <a:pt x="117758" y="52724"/>
                    </a:cubicBezTo>
                    <a:lnTo>
                      <a:pt x="117749" y="52724"/>
                    </a:lnTo>
                    <a:cubicBezTo>
                      <a:pt x="116508" y="51412"/>
                      <a:pt x="114740" y="50583"/>
                      <a:pt x="112871" y="50583"/>
                    </a:cubicBezTo>
                    <a:cubicBezTo>
                      <a:pt x="112855" y="50583"/>
                      <a:pt x="112838" y="50583"/>
                      <a:pt x="112821" y="50583"/>
                    </a:cubicBezTo>
                    <a:lnTo>
                      <a:pt x="112821" y="50583"/>
                    </a:lnTo>
                    <a:cubicBezTo>
                      <a:pt x="114156" y="49130"/>
                      <a:pt x="116021" y="48332"/>
                      <a:pt x="117952" y="48332"/>
                    </a:cubicBezTo>
                    <a:close/>
                    <a:moveTo>
                      <a:pt x="94437" y="48377"/>
                    </a:moveTo>
                    <a:cubicBezTo>
                      <a:pt x="94862" y="48377"/>
                      <a:pt x="95289" y="48416"/>
                      <a:pt x="95715" y="48495"/>
                    </a:cubicBezTo>
                    <a:cubicBezTo>
                      <a:pt x="94722" y="49676"/>
                      <a:pt x="94140" y="51168"/>
                      <a:pt x="94227" y="52760"/>
                    </a:cubicBezTo>
                    <a:lnTo>
                      <a:pt x="94227" y="52760"/>
                    </a:lnTo>
                    <a:cubicBezTo>
                      <a:pt x="92986" y="51457"/>
                      <a:pt x="91219" y="50627"/>
                      <a:pt x="89350" y="50627"/>
                    </a:cubicBezTo>
                    <a:cubicBezTo>
                      <a:pt x="89333" y="50627"/>
                      <a:pt x="89316" y="50628"/>
                      <a:pt x="89299" y="50628"/>
                    </a:cubicBezTo>
                    <a:lnTo>
                      <a:pt x="89299" y="50628"/>
                    </a:lnTo>
                    <a:cubicBezTo>
                      <a:pt x="90637" y="49180"/>
                      <a:pt x="92504" y="48377"/>
                      <a:pt x="94437" y="48377"/>
                    </a:cubicBezTo>
                    <a:close/>
                    <a:moveTo>
                      <a:pt x="84143" y="48369"/>
                    </a:moveTo>
                    <a:cubicBezTo>
                      <a:pt x="86079" y="48369"/>
                      <a:pt x="87954" y="49173"/>
                      <a:pt x="89299" y="50628"/>
                    </a:cubicBezTo>
                    <a:lnTo>
                      <a:pt x="89299" y="50628"/>
                    </a:lnTo>
                    <a:cubicBezTo>
                      <a:pt x="89296" y="50628"/>
                      <a:pt x="89293" y="50628"/>
                      <a:pt x="89290" y="50628"/>
                    </a:cubicBezTo>
                    <a:cubicBezTo>
                      <a:pt x="89270" y="50628"/>
                      <a:pt x="89250" y="50627"/>
                      <a:pt x="89231" y="50627"/>
                    </a:cubicBezTo>
                    <a:cubicBezTo>
                      <a:pt x="87362" y="50627"/>
                      <a:pt x="85603" y="51457"/>
                      <a:pt x="84353" y="52760"/>
                    </a:cubicBezTo>
                    <a:cubicBezTo>
                      <a:pt x="84443" y="51174"/>
                      <a:pt x="83860" y="49669"/>
                      <a:pt x="82866" y="48486"/>
                    </a:cubicBezTo>
                    <a:cubicBezTo>
                      <a:pt x="83291" y="48407"/>
                      <a:pt x="83719" y="48369"/>
                      <a:pt x="84143" y="48369"/>
                    </a:cubicBezTo>
                    <a:close/>
                    <a:moveTo>
                      <a:pt x="47484" y="48526"/>
                    </a:moveTo>
                    <a:cubicBezTo>
                      <a:pt x="47914" y="48526"/>
                      <a:pt x="48348" y="48566"/>
                      <a:pt x="48780" y="48647"/>
                    </a:cubicBezTo>
                    <a:cubicBezTo>
                      <a:pt x="47785" y="49821"/>
                      <a:pt x="47203" y="51327"/>
                      <a:pt x="47284" y="52922"/>
                    </a:cubicBezTo>
                    <a:cubicBezTo>
                      <a:pt x="46042" y="51618"/>
                      <a:pt x="44274" y="50780"/>
                      <a:pt x="42406" y="50780"/>
                    </a:cubicBezTo>
                    <a:cubicBezTo>
                      <a:pt x="42386" y="50780"/>
                      <a:pt x="42366" y="50780"/>
                      <a:pt x="42346" y="50780"/>
                    </a:cubicBezTo>
                    <a:cubicBezTo>
                      <a:pt x="42343" y="50780"/>
                      <a:pt x="42340" y="50780"/>
                      <a:pt x="42338" y="50780"/>
                    </a:cubicBezTo>
                    <a:lnTo>
                      <a:pt x="42338" y="50780"/>
                    </a:lnTo>
                    <a:lnTo>
                      <a:pt x="42355" y="50771"/>
                    </a:lnTo>
                    <a:cubicBezTo>
                      <a:pt x="43689" y="49328"/>
                      <a:pt x="45555" y="48526"/>
                      <a:pt x="47484" y="48526"/>
                    </a:cubicBezTo>
                    <a:close/>
                    <a:moveTo>
                      <a:pt x="107658" y="48326"/>
                    </a:moveTo>
                    <a:cubicBezTo>
                      <a:pt x="109596" y="48326"/>
                      <a:pt x="111472" y="49128"/>
                      <a:pt x="112821" y="50583"/>
                    </a:cubicBezTo>
                    <a:lnTo>
                      <a:pt x="112821" y="50583"/>
                    </a:lnTo>
                    <a:cubicBezTo>
                      <a:pt x="112818" y="50583"/>
                      <a:pt x="112815" y="50583"/>
                      <a:pt x="112812" y="50583"/>
                    </a:cubicBezTo>
                    <a:cubicBezTo>
                      <a:pt x="112793" y="50583"/>
                      <a:pt x="112774" y="50583"/>
                      <a:pt x="112756" y="50583"/>
                    </a:cubicBezTo>
                    <a:cubicBezTo>
                      <a:pt x="110769" y="50583"/>
                      <a:pt x="108902" y="51528"/>
                      <a:pt x="107641" y="52975"/>
                    </a:cubicBezTo>
                    <a:lnTo>
                      <a:pt x="107641" y="52975"/>
                    </a:lnTo>
                    <a:cubicBezTo>
                      <a:pt x="107794" y="51300"/>
                      <a:pt x="107202" y="49723"/>
                      <a:pt x="106163" y="48486"/>
                    </a:cubicBezTo>
                    <a:cubicBezTo>
                      <a:pt x="106660" y="48378"/>
                      <a:pt x="107161" y="48326"/>
                      <a:pt x="107658" y="48326"/>
                    </a:cubicBezTo>
                    <a:close/>
                    <a:moveTo>
                      <a:pt x="23936" y="48579"/>
                    </a:moveTo>
                    <a:cubicBezTo>
                      <a:pt x="24366" y="48579"/>
                      <a:pt x="24800" y="48619"/>
                      <a:pt x="25232" y="48701"/>
                    </a:cubicBezTo>
                    <a:cubicBezTo>
                      <a:pt x="24237" y="49875"/>
                      <a:pt x="23655" y="51380"/>
                      <a:pt x="23744" y="52966"/>
                    </a:cubicBezTo>
                    <a:cubicBezTo>
                      <a:pt x="22494" y="51663"/>
                      <a:pt x="20727" y="50834"/>
                      <a:pt x="18867" y="50834"/>
                    </a:cubicBezTo>
                    <a:cubicBezTo>
                      <a:pt x="18847" y="50834"/>
                      <a:pt x="18827" y="50834"/>
                      <a:pt x="18807" y="50834"/>
                    </a:cubicBezTo>
                    <a:cubicBezTo>
                      <a:pt x="18787" y="50834"/>
                      <a:pt x="18767" y="50834"/>
                      <a:pt x="18747" y="50834"/>
                    </a:cubicBezTo>
                    <a:cubicBezTo>
                      <a:pt x="16879" y="50834"/>
                      <a:pt x="15111" y="51663"/>
                      <a:pt x="13870" y="52975"/>
                    </a:cubicBezTo>
                    <a:cubicBezTo>
                      <a:pt x="13951" y="51380"/>
                      <a:pt x="13368" y="49875"/>
                      <a:pt x="12374" y="48701"/>
                    </a:cubicBezTo>
                    <a:cubicBezTo>
                      <a:pt x="12804" y="48622"/>
                      <a:pt x="13235" y="48583"/>
                      <a:pt x="13663" y="48583"/>
                    </a:cubicBezTo>
                    <a:cubicBezTo>
                      <a:pt x="15599" y="48583"/>
                      <a:pt x="17464" y="49379"/>
                      <a:pt x="18807" y="50825"/>
                    </a:cubicBezTo>
                    <a:cubicBezTo>
                      <a:pt x="20140" y="49382"/>
                      <a:pt x="22007" y="48579"/>
                      <a:pt x="23936" y="48579"/>
                    </a:cubicBezTo>
                    <a:close/>
                    <a:moveTo>
                      <a:pt x="37172" y="48527"/>
                    </a:moveTo>
                    <a:cubicBezTo>
                      <a:pt x="39112" y="48527"/>
                      <a:pt x="40993" y="49328"/>
                      <a:pt x="42337" y="50780"/>
                    </a:cubicBezTo>
                    <a:lnTo>
                      <a:pt x="42337" y="50780"/>
                    </a:lnTo>
                    <a:cubicBezTo>
                      <a:pt x="42322" y="50780"/>
                      <a:pt x="42306" y="50780"/>
                      <a:pt x="42291" y="50780"/>
                    </a:cubicBezTo>
                    <a:cubicBezTo>
                      <a:pt x="40304" y="50780"/>
                      <a:pt x="38437" y="51725"/>
                      <a:pt x="37185" y="53172"/>
                    </a:cubicBezTo>
                    <a:cubicBezTo>
                      <a:pt x="37328" y="51497"/>
                      <a:pt x="36737" y="49920"/>
                      <a:pt x="35698" y="48683"/>
                    </a:cubicBezTo>
                    <a:cubicBezTo>
                      <a:pt x="36188" y="48578"/>
                      <a:pt x="36682" y="48527"/>
                      <a:pt x="37172" y="48527"/>
                    </a:cubicBezTo>
                    <a:close/>
                    <a:moveTo>
                      <a:pt x="124476" y="46476"/>
                    </a:moveTo>
                    <a:cubicBezTo>
                      <a:pt x="127652" y="46476"/>
                      <a:pt x="130827" y="48554"/>
                      <a:pt x="130867" y="52716"/>
                    </a:cubicBezTo>
                    <a:cubicBezTo>
                      <a:pt x="130392" y="52614"/>
                      <a:pt x="129914" y="52564"/>
                      <a:pt x="129439" y="52564"/>
                    </a:cubicBezTo>
                    <a:cubicBezTo>
                      <a:pt x="127578" y="52564"/>
                      <a:pt x="125778" y="53330"/>
                      <a:pt x="124478" y="54723"/>
                    </a:cubicBezTo>
                    <a:cubicBezTo>
                      <a:pt x="123197" y="53343"/>
                      <a:pt x="121405" y="52563"/>
                      <a:pt x="119532" y="52563"/>
                    </a:cubicBezTo>
                    <a:cubicBezTo>
                      <a:pt x="119039" y="52563"/>
                      <a:pt x="118555" y="52617"/>
                      <a:pt x="118080" y="52716"/>
                    </a:cubicBezTo>
                    <a:cubicBezTo>
                      <a:pt x="118121" y="48557"/>
                      <a:pt x="121299" y="46476"/>
                      <a:pt x="124476" y="46476"/>
                    </a:cubicBezTo>
                    <a:close/>
                    <a:moveTo>
                      <a:pt x="77629" y="46523"/>
                    </a:moveTo>
                    <a:cubicBezTo>
                      <a:pt x="80800" y="46523"/>
                      <a:pt x="83975" y="48597"/>
                      <a:pt x="84021" y="52747"/>
                    </a:cubicBezTo>
                    <a:lnTo>
                      <a:pt x="84021" y="52747"/>
                    </a:lnTo>
                    <a:cubicBezTo>
                      <a:pt x="83554" y="52648"/>
                      <a:pt x="83083" y="52600"/>
                      <a:pt x="82615" y="52600"/>
                    </a:cubicBezTo>
                    <a:cubicBezTo>
                      <a:pt x="80757" y="52600"/>
                      <a:pt x="78952" y="53366"/>
                      <a:pt x="77660" y="54759"/>
                    </a:cubicBezTo>
                    <a:cubicBezTo>
                      <a:pt x="76378" y="53379"/>
                      <a:pt x="74586" y="52599"/>
                      <a:pt x="72704" y="52599"/>
                    </a:cubicBezTo>
                    <a:cubicBezTo>
                      <a:pt x="72221" y="52599"/>
                      <a:pt x="71737" y="52644"/>
                      <a:pt x="71262" y="52751"/>
                    </a:cubicBezTo>
                    <a:cubicBezTo>
                      <a:pt x="71289" y="48599"/>
                      <a:pt x="74457" y="46523"/>
                      <a:pt x="77629" y="46523"/>
                    </a:cubicBezTo>
                    <a:close/>
                    <a:moveTo>
                      <a:pt x="100946" y="46518"/>
                    </a:moveTo>
                    <a:cubicBezTo>
                      <a:pt x="104122" y="46518"/>
                      <a:pt x="107296" y="48595"/>
                      <a:pt x="107337" y="52751"/>
                    </a:cubicBezTo>
                    <a:cubicBezTo>
                      <a:pt x="106864" y="52650"/>
                      <a:pt x="106387" y="52600"/>
                      <a:pt x="105914" y="52600"/>
                    </a:cubicBezTo>
                    <a:cubicBezTo>
                      <a:pt x="104054" y="52600"/>
                      <a:pt x="102248" y="53368"/>
                      <a:pt x="100948" y="54767"/>
                    </a:cubicBezTo>
                    <a:lnTo>
                      <a:pt x="100948" y="54759"/>
                    </a:lnTo>
                    <a:cubicBezTo>
                      <a:pt x="99667" y="53379"/>
                      <a:pt x="97875" y="52599"/>
                      <a:pt x="95993" y="52599"/>
                    </a:cubicBezTo>
                    <a:cubicBezTo>
                      <a:pt x="95509" y="52599"/>
                      <a:pt x="95025" y="52653"/>
                      <a:pt x="94550" y="52751"/>
                    </a:cubicBezTo>
                    <a:cubicBezTo>
                      <a:pt x="94591" y="48597"/>
                      <a:pt x="97769" y="46518"/>
                      <a:pt x="100946" y="46518"/>
                    </a:cubicBezTo>
                    <a:close/>
                    <a:moveTo>
                      <a:pt x="54008" y="46667"/>
                    </a:moveTo>
                    <a:cubicBezTo>
                      <a:pt x="57185" y="46667"/>
                      <a:pt x="60361" y="48746"/>
                      <a:pt x="60402" y="52904"/>
                    </a:cubicBezTo>
                    <a:cubicBezTo>
                      <a:pt x="59922" y="52799"/>
                      <a:pt x="59438" y="52748"/>
                      <a:pt x="58958" y="52748"/>
                    </a:cubicBezTo>
                    <a:cubicBezTo>
                      <a:pt x="57103" y="52748"/>
                      <a:pt x="55303" y="53512"/>
                      <a:pt x="54008" y="54906"/>
                    </a:cubicBezTo>
                    <a:lnTo>
                      <a:pt x="54008" y="54906"/>
                    </a:lnTo>
                    <a:cubicBezTo>
                      <a:pt x="52727" y="53529"/>
                      <a:pt x="50937" y="52751"/>
                      <a:pt x="49058" y="52751"/>
                    </a:cubicBezTo>
                    <a:cubicBezTo>
                      <a:pt x="48574" y="52751"/>
                      <a:pt x="48090" y="52796"/>
                      <a:pt x="47615" y="52904"/>
                    </a:cubicBezTo>
                    <a:cubicBezTo>
                      <a:pt x="47655" y="48746"/>
                      <a:pt x="50832" y="46667"/>
                      <a:pt x="54008" y="46667"/>
                    </a:cubicBezTo>
                    <a:close/>
                    <a:moveTo>
                      <a:pt x="7148" y="46724"/>
                    </a:moveTo>
                    <a:cubicBezTo>
                      <a:pt x="10323" y="46724"/>
                      <a:pt x="13498" y="48801"/>
                      <a:pt x="13538" y="52957"/>
                    </a:cubicBezTo>
                    <a:cubicBezTo>
                      <a:pt x="13065" y="52856"/>
                      <a:pt x="12588" y="52806"/>
                      <a:pt x="12114" y="52806"/>
                    </a:cubicBezTo>
                    <a:cubicBezTo>
                      <a:pt x="10255" y="52806"/>
                      <a:pt x="8451" y="53572"/>
                      <a:pt x="7159" y="54965"/>
                    </a:cubicBezTo>
                    <a:cubicBezTo>
                      <a:pt x="5877" y="53585"/>
                      <a:pt x="4076" y="52805"/>
                      <a:pt x="2194" y="52805"/>
                    </a:cubicBezTo>
                    <a:cubicBezTo>
                      <a:pt x="1711" y="52805"/>
                      <a:pt x="1227" y="52859"/>
                      <a:pt x="752" y="52957"/>
                    </a:cubicBezTo>
                    <a:cubicBezTo>
                      <a:pt x="792" y="48803"/>
                      <a:pt x="3970" y="46724"/>
                      <a:pt x="7148" y="46724"/>
                    </a:cubicBezTo>
                    <a:close/>
                    <a:moveTo>
                      <a:pt x="30465" y="46724"/>
                    </a:moveTo>
                    <a:cubicBezTo>
                      <a:pt x="33638" y="46724"/>
                      <a:pt x="36811" y="48800"/>
                      <a:pt x="36854" y="52954"/>
                    </a:cubicBezTo>
                    <a:lnTo>
                      <a:pt x="36854" y="52954"/>
                    </a:lnTo>
                    <a:cubicBezTo>
                      <a:pt x="36384" y="52854"/>
                      <a:pt x="35912" y="52806"/>
                      <a:pt x="35443" y="52806"/>
                    </a:cubicBezTo>
                    <a:cubicBezTo>
                      <a:pt x="33580" y="52806"/>
                      <a:pt x="31775" y="53572"/>
                      <a:pt x="30483" y="54965"/>
                    </a:cubicBezTo>
                    <a:cubicBezTo>
                      <a:pt x="29201" y="53585"/>
                      <a:pt x="27409" y="52805"/>
                      <a:pt x="25528" y="52805"/>
                    </a:cubicBezTo>
                    <a:cubicBezTo>
                      <a:pt x="25044" y="52805"/>
                      <a:pt x="24560" y="52859"/>
                      <a:pt x="24085" y="52957"/>
                    </a:cubicBezTo>
                    <a:cubicBezTo>
                      <a:pt x="24116" y="48803"/>
                      <a:pt x="27290" y="46724"/>
                      <a:pt x="30465" y="46724"/>
                    </a:cubicBezTo>
                    <a:close/>
                    <a:moveTo>
                      <a:pt x="119323" y="52938"/>
                    </a:moveTo>
                    <a:cubicBezTo>
                      <a:pt x="121259" y="52938"/>
                      <a:pt x="123134" y="53741"/>
                      <a:pt x="124478" y="55189"/>
                    </a:cubicBezTo>
                    <a:lnTo>
                      <a:pt x="124478" y="55189"/>
                    </a:lnTo>
                    <a:cubicBezTo>
                      <a:pt x="124475" y="55189"/>
                      <a:pt x="124472" y="55189"/>
                      <a:pt x="124469" y="55189"/>
                    </a:cubicBezTo>
                    <a:cubicBezTo>
                      <a:pt x="124450" y="55188"/>
                      <a:pt x="124430" y="55188"/>
                      <a:pt x="124410" y="55188"/>
                    </a:cubicBezTo>
                    <a:cubicBezTo>
                      <a:pt x="122541" y="55188"/>
                      <a:pt x="120782" y="56027"/>
                      <a:pt x="119532" y="57330"/>
                    </a:cubicBezTo>
                    <a:cubicBezTo>
                      <a:pt x="119622" y="55744"/>
                      <a:pt x="119039" y="54239"/>
                      <a:pt x="118045" y="53056"/>
                    </a:cubicBezTo>
                    <a:cubicBezTo>
                      <a:pt x="118470" y="52977"/>
                      <a:pt x="118898" y="52938"/>
                      <a:pt x="119323" y="52938"/>
                    </a:cubicBezTo>
                    <a:close/>
                    <a:moveTo>
                      <a:pt x="129620" y="52938"/>
                    </a:moveTo>
                    <a:cubicBezTo>
                      <a:pt x="130043" y="52938"/>
                      <a:pt x="130470" y="52977"/>
                      <a:pt x="130894" y="53056"/>
                    </a:cubicBezTo>
                    <a:cubicBezTo>
                      <a:pt x="129908" y="54230"/>
                      <a:pt x="129326" y="55735"/>
                      <a:pt x="129415" y="57321"/>
                    </a:cubicBezTo>
                    <a:lnTo>
                      <a:pt x="129406" y="57330"/>
                    </a:lnTo>
                    <a:cubicBezTo>
                      <a:pt x="128165" y="56027"/>
                      <a:pt x="126397" y="55188"/>
                      <a:pt x="124528" y="55188"/>
                    </a:cubicBezTo>
                    <a:cubicBezTo>
                      <a:pt x="124512" y="55188"/>
                      <a:pt x="124495" y="55188"/>
                      <a:pt x="124478" y="55189"/>
                    </a:cubicBezTo>
                    <a:lnTo>
                      <a:pt x="124478" y="55189"/>
                    </a:lnTo>
                    <a:cubicBezTo>
                      <a:pt x="125816" y="53741"/>
                      <a:pt x="127689" y="52938"/>
                      <a:pt x="129620" y="52938"/>
                    </a:cubicBezTo>
                    <a:close/>
                    <a:moveTo>
                      <a:pt x="82780" y="52974"/>
                    </a:moveTo>
                    <a:cubicBezTo>
                      <a:pt x="83204" y="52974"/>
                      <a:pt x="83632" y="53013"/>
                      <a:pt x="84057" y="53092"/>
                    </a:cubicBezTo>
                    <a:cubicBezTo>
                      <a:pt x="83538" y="53710"/>
                      <a:pt x="83135" y="54418"/>
                      <a:pt x="82875" y="55180"/>
                    </a:cubicBezTo>
                    <a:cubicBezTo>
                      <a:pt x="82633" y="55879"/>
                      <a:pt x="82525" y="56622"/>
                      <a:pt x="82570" y="57357"/>
                    </a:cubicBezTo>
                    <a:cubicBezTo>
                      <a:pt x="81329" y="56062"/>
                      <a:pt x="79570" y="55224"/>
                      <a:pt x="77701" y="55224"/>
                    </a:cubicBezTo>
                    <a:cubicBezTo>
                      <a:pt x="77681" y="55224"/>
                      <a:pt x="77661" y="55224"/>
                      <a:pt x="77642" y="55224"/>
                    </a:cubicBezTo>
                    <a:cubicBezTo>
                      <a:pt x="78979" y="53777"/>
                      <a:pt x="80847" y="52974"/>
                      <a:pt x="82780" y="52974"/>
                    </a:cubicBezTo>
                    <a:close/>
                    <a:moveTo>
                      <a:pt x="95806" y="52982"/>
                    </a:moveTo>
                    <a:cubicBezTo>
                      <a:pt x="97733" y="52982"/>
                      <a:pt x="99604" y="53779"/>
                      <a:pt x="100939" y="55224"/>
                    </a:cubicBezTo>
                    <a:cubicBezTo>
                      <a:pt x="100919" y="55224"/>
                      <a:pt x="100900" y="55224"/>
                      <a:pt x="100880" y="55224"/>
                    </a:cubicBezTo>
                    <a:cubicBezTo>
                      <a:pt x="99020" y="55224"/>
                      <a:pt x="97252" y="56062"/>
                      <a:pt x="96011" y="57357"/>
                    </a:cubicBezTo>
                    <a:cubicBezTo>
                      <a:pt x="96047" y="56622"/>
                      <a:pt x="95948" y="55879"/>
                      <a:pt x="95706" y="55180"/>
                    </a:cubicBezTo>
                    <a:cubicBezTo>
                      <a:pt x="95446" y="54418"/>
                      <a:pt x="95043" y="53710"/>
                      <a:pt x="94523" y="53101"/>
                    </a:cubicBezTo>
                    <a:cubicBezTo>
                      <a:pt x="94950" y="53021"/>
                      <a:pt x="95379" y="52982"/>
                      <a:pt x="95806" y="52982"/>
                    </a:cubicBezTo>
                    <a:close/>
                    <a:moveTo>
                      <a:pt x="59124" y="53131"/>
                    </a:moveTo>
                    <a:cubicBezTo>
                      <a:pt x="59554" y="53131"/>
                      <a:pt x="59988" y="53171"/>
                      <a:pt x="60420" y="53253"/>
                    </a:cubicBezTo>
                    <a:cubicBezTo>
                      <a:pt x="59425" y="54436"/>
                      <a:pt x="58843" y="55932"/>
                      <a:pt x="58932" y="57527"/>
                    </a:cubicBezTo>
                    <a:lnTo>
                      <a:pt x="58923" y="57518"/>
                    </a:lnTo>
                    <a:cubicBezTo>
                      <a:pt x="57682" y="56215"/>
                      <a:pt x="55914" y="55385"/>
                      <a:pt x="54046" y="55385"/>
                    </a:cubicBezTo>
                    <a:cubicBezTo>
                      <a:pt x="54026" y="55385"/>
                      <a:pt x="54006" y="55386"/>
                      <a:pt x="53986" y="55386"/>
                    </a:cubicBezTo>
                    <a:cubicBezTo>
                      <a:pt x="53966" y="55386"/>
                      <a:pt x="53946" y="55385"/>
                      <a:pt x="53927" y="55385"/>
                    </a:cubicBezTo>
                    <a:cubicBezTo>
                      <a:pt x="52067" y="55385"/>
                      <a:pt x="50299" y="56215"/>
                      <a:pt x="49049" y="57527"/>
                    </a:cubicBezTo>
                    <a:cubicBezTo>
                      <a:pt x="49138" y="55932"/>
                      <a:pt x="48556" y="54427"/>
                      <a:pt x="47561" y="53253"/>
                    </a:cubicBezTo>
                    <a:cubicBezTo>
                      <a:pt x="47993" y="53171"/>
                      <a:pt x="48427" y="53131"/>
                      <a:pt x="48858" y="53131"/>
                    </a:cubicBezTo>
                    <a:cubicBezTo>
                      <a:pt x="50787" y="53131"/>
                      <a:pt x="52654" y="53934"/>
                      <a:pt x="53995" y="55377"/>
                    </a:cubicBezTo>
                    <a:cubicBezTo>
                      <a:pt x="55328" y="53934"/>
                      <a:pt x="57194" y="53131"/>
                      <a:pt x="59124" y="53131"/>
                    </a:cubicBezTo>
                    <a:close/>
                    <a:moveTo>
                      <a:pt x="12289" y="53188"/>
                    </a:moveTo>
                    <a:cubicBezTo>
                      <a:pt x="12716" y="53188"/>
                      <a:pt x="13146" y="53227"/>
                      <a:pt x="13574" y="53307"/>
                    </a:cubicBezTo>
                    <a:cubicBezTo>
                      <a:pt x="13046" y="53916"/>
                      <a:pt x="12651" y="54624"/>
                      <a:pt x="12391" y="55386"/>
                    </a:cubicBezTo>
                    <a:cubicBezTo>
                      <a:pt x="12150" y="56085"/>
                      <a:pt x="12042" y="56819"/>
                      <a:pt x="12087" y="57563"/>
                    </a:cubicBezTo>
                    <a:lnTo>
                      <a:pt x="12078" y="57563"/>
                    </a:lnTo>
                    <a:cubicBezTo>
                      <a:pt x="10836" y="56269"/>
                      <a:pt x="9077" y="55430"/>
                      <a:pt x="7217" y="55430"/>
                    </a:cubicBezTo>
                    <a:cubicBezTo>
                      <a:pt x="7198" y="55430"/>
                      <a:pt x="7178" y="55430"/>
                      <a:pt x="7159" y="55431"/>
                    </a:cubicBezTo>
                    <a:cubicBezTo>
                      <a:pt x="8494" y="53985"/>
                      <a:pt x="10358" y="53188"/>
                      <a:pt x="12289" y="53188"/>
                    </a:cubicBezTo>
                    <a:close/>
                    <a:moveTo>
                      <a:pt x="25322" y="53188"/>
                    </a:moveTo>
                    <a:cubicBezTo>
                      <a:pt x="27247" y="53188"/>
                      <a:pt x="29113" y="53985"/>
                      <a:pt x="30456" y="55431"/>
                    </a:cubicBezTo>
                    <a:cubicBezTo>
                      <a:pt x="30436" y="55430"/>
                      <a:pt x="30416" y="55430"/>
                      <a:pt x="30397" y="55430"/>
                    </a:cubicBezTo>
                    <a:cubicBezTo>
                      <a:pt x="28528" y="55430"/>
                      <a:pt x="26769" y="56269"/>
                      <a:pt x="25528" y="57563"/>
                    </a:cubicBezTo>
                    <a:cubicBezTo>
                      <a:pt x="25563" y="56828"/>
                      <a:pt x="25465" y="56085"/>
                      <a:pt x="25223" y="55386"/>
                    </a:cubicBezTo>
                    <a:cubicBezTo>
                      <a:pt x="24954" y="54624"/>
                      <a:pt x="24560" y="53916"/>
                      <a:pt x="24040" y="53307"/>
                    </a:cubicBezTo>
                    <a:cubicBezTo>
                      <a:pt x="24467" y="53227"/>
                      <a:pt x="24896" y="53188"/>
                      <a:pt x="25322" y="53188"/>
                    </a:cubicBezTo>
                    <a:close/>
                    <a:moveTo>
                      <a:pt x="106107" y="52975"/>
                    </a:moveTo>
                    <a:cubicBezTo>
                      <a:pt x="106578" y="52975"/>
                      <a:pt x="107053" y="53022"/>
                      <a:pt x="107525" y="53119"/>
                    </a:cubicBezTo>
                    <a:cubicBezTo>
                      <a:pt x="106512" y="54373"/>
                      <a:pt x="105948" y="55959"/>
                      <a:pt x="106118" y="57626"/>
                    </a:cubicBezTo>
                    <a:cubicBezTo>
                      <a:pt x="104870" y="56163"/>
                      <a:pt x="102982" y="55215"/>
                      <a:pt x="100985" y="55215"/>
                    </a:cubicBezTo>
                    <a:cubicBezTo>
                      <a:pt x="100976" y="55215"/>
                      <a:pt x="100966" y="55215"/>
                      <a:pt x="100957" y="55215"/>
                    </a:cubicBezTo>
                    <a:cubicBezTo>
                      <a:pt x="102304" y="53768"/>
                      <a:pt x="104177" y="52975"/>
                      <a:pt x="106107" y="52975"/>
                    </a:cubicBezTo>
                    <a:close/>
                    <a:moveTo>
                      <a:pt x="70795" y="48523"/>
                    </a:moveTo>
                    <a:cubicBezTo>
                      <a:pt x="71278" y="48523"/>
                      <a:pt x="71764" y="48572"/>
                      <a:pt x="72248" y="48674"/>
                    </a:cubicBezTo>
                    <a:cubicBezTo>
                      <a:pt x="71271" y="49920"/>
                      <a:pt x="70742" y="51488"/>
                      <a:pt x="70939" y="53137"/>
                    </a:cubicBezTo>
                    <a:cubicBezTo>
                      <a:pt x="71445" y="53025"/>
                      <a:pt x="71954" y="52971"/>
                      <a:pt x="72460" y="52971"/>
                    </a:cubicBezTo>
                    <a:cubicBezTo>
                      <a:pt x="74392" y="52971"/>
                      <a:pt x="76265" y="53767"/>
                      <a:pt x="77615" y="55215"/>
                    </a:cubicBezTo>
                    <a:cubicBezTo>
                      <a:pt x="77597" y="55215"/>
                      <a:pt x="77579" y="55215"/>
                      <a:pt x="77561" y="55215"/>
                    </a:cubicBezTo>
                    <a:cubicBezTo>
                      <a:pt x="75520" y="55215"/>
                      <a:pt x="73598" y="56223"/>
                      <a:pt x="72346" y="57742"/>
                    </a:cubicBezTo>
                    <a:cubicBezTo>
                      <a:pt x="72694" y="54062"/>
                      <a:pt x="69407" y="50780"/>
                      <a:pt x="65713" y="50780"/>
                    </a:cubicBezTo>
                    <a:cubicBezTo>
                      <a:pt x="65693" y="50780"/>
                      <a:pt x="65673" y="50780"/>
                      <a:pt x="65653" y="50780"/>
                    </a:cubicBezTo>
                    <a:lnTo>
                      <a:pt x="65644" y="50780"/>
                    </a:lnTo>
                    <a:cubicBezTo>
                      <a:pt x="65624" y="50780"/>
                      <a:pt x="65604" y="50780"/>
                      <a:pt x="65584" y="50780"/>
                    </a:cubicBezTo>
                    <a:cubicBezTo>
                      <a:pt x="63716" y="50780"/>
                      <a:pt x="61957" y="51618"/>
                      <a:pt x="60706" y="52922"/>
                    </a:cubicBezTo>
                    <a:cubicBezTo>
                      <a:pt x="60796" y="51327"/>
                      <a:pt x="60214" y="49830"/>
                      <a:pt x="59219" y="48647"/>
                    </a:cubicBezTo>
                    <a:cubicBezTo>
                      <a:pt x="59647" y="48568"/>
                      <a:pt x="60078" y="48529"/>
                      <a:pt x="60505" y="48529"/>
                    </a:cubicBezTo>
                    <a:cubicBezTo>
                      <a:pt x="62438" y="48529"/>
                      <a:pt x="64310" y="49326"/>
                      <a:pt x="65653" y="50771"/>
                    </a:cubicBezTo>
                    <a:cubicBezTo>
                      <a:pt x="66986" y="49323"/>
                      <a:pt x="68860" y="48523"/>
                      <a:pt x="70795" y="48523"/>
                    </a:cubicBezTo>
                    <a:close/>
                    <a:moveTo>
                      <a:pt x="35611" y="53177"/>
                    </a:moveTo>
                    <a:cubicBezTo>
                      <a:pt x="36086" y="53177"/>
                      <a:pt x="36566" y="53226"/>
                      <a:pt x="37042" y="53325"/>
                    </a:cubicBezTo>
                    <a:cubicBezTo>
                      <a:pt x="36029" y="54570"/>
                      <a:pt x="35456" y="56156"/>
                      <a:pt x="35635" y="57823"/>
                    </a:cubicBezTo>
                    <a:cubicBezTo>
                      <a:pt x="34383" y="56367"/>
                      <a:pt x="32516" y="55421"/>
                      <a:pt x="30530" y="55421"/>
                    </a:cubicBezTo>
                    <a:cubicBezTo>
                      <a:pt x="30511" y="55421"/>
                      <a:pt x="30492" y="55421"/>
                      <a:pt x="30474" y="55422"/>
                    </a:cubicBezTo>
                    <a:cubicBezTo>
                      <a:pt x="31811" y="53976"/>
                      <a:pt x="33679" y="53177"/>
                      <a:pt x="35611" y="53177"/>
                    </a:cubicBezTo>
                    <a:close/>
                    <a:moveTo>
                      <a:pt x="112825" y="51076"/>
                    </a:moveTo>
                    <a:cubicBezTo>
                      <a:pt x="116002" y="51076"/>
                      <a:pt x="119178" y="53155"/>
                      <a:pt x="119218" y="57312"/>
                    </a:cubicBezTo>
                    <a:cubicBezTo>
                      <a:pt x="118738" y="57207"/>
                      <a:pt x="118254" y="57156"/>
                      <a:pt x="117774" y="57156"/>
                    </a:cubicBezTo>
                    <a:cubicBezTo>
                      <a:pt x="115918" y="57156"/>
                      <a:pt x="114121" y="57922"/>
                      <a:pt x="112825" y="59315"/>
                    </a:cubicBezTo>
                    <a:lnTo>
                      <a:pt x="112825" y="59315"/>
                    </a:lnTo>
                    <a:cubicBezTo>
                      <a:pt x="111544" y="57938"/>
                      <a:pt x="109754" y="57160"/>
                      <a:pt x="107883" y="57160"/>
                    </a:cubicBezTo>
                    <a:cubicBezTo>
                      <a:pt x="107391" y="57160"/>
                      <a:pt x="106907" y="57214"/>
                      <a:pt x="106432" y="57312"/>
                    </a:cubicBezTo>
                    <a:cubicBezTo>
                      <a:pt x="106472" y="53155"/>
                      <a:pt x="109649" y="51076"/>
                      <a:pt x="112825" y="51076"/>
                    </a:cubicBezTo>
                    <a:close/>
                    <a:moveTo>
                      <a:pt x="136136" y="51080"/>
                    </a:moveTo>
                    <a:cubicBezTo>
                      <a:pt x="139311" y="51080"/>
                      <a:pt x="142484" y="53157"/>
                      <a:pt x="142525" y="57312"/>
                    </a:cubicBezTo>
                    <a:lnTo>
                      <a:pt x="142525" y="57321"/>
                    </a:lnTo>
                    <a:cubicBezTo>
                      <a:pt x="142050" y="57219"/>
                      <a:pt x="141571" y="57169"/>
                      <a:pt x="141097" y="57169"/>
                    </a:cubicBezTo>
                    <a:cubicBezTo>
                      <a:pt x="139236" y="57169"/>
                      <a:pt x="137435" y="57936"/>
                      <a:pt x="136136" y="59328"/>
                    </a:cubicBezTo>
                    <a:cubicBezTo>
                      <a:pt x="134854" y="57948"/>
                      <a:pt x="133062" y="57169"/>
                      <a:pt x="131181" y="57169"/>
                    </a:cubicBezTo>
                    <a:cubicBezTo>
                      <a:pt x="130697" y="57169"/>
                      <a:pt x="130213" y="57223"/>
                      <a:pt x="129738" y="57321"/>
                    </a:cubicBezTo>
                    <a:cubicBezTo>
                      <a:pt x="129778" y="53161"/>
                      <a:pt x="132958" y="51080"/>
                      <a:pt x="136136" y="51080"/>
                    </a:cubicBezTo>
                    <a:close/>
                    <a:moveTo>
                      <a:pt x="89307" y="51119"/>
                    </a:moveTo>
                    <a:cubicBezTo>
                      <a:pt x="91889" y="51119"/>
                      <a:pt x="94470" y="52493"/>
                      <a:pt x="95366" y="55242"/>
                    </a:cubicBezTo>
                    <a:cubicBezTo>
                      <a:pt x="95590" y="55923"/>
                      <a:pt x="95697" y="56631"/>
                      <a:pt x="95706" y="57348"/>
                    </a:cubicBezTo>
                    <a:cubicBezTo>
                      <a:pt x="95226" y="57243"/>
                      <a:pt x="94742" y="57192"/>
                      <a:pt x="94262" y="57192"/>
                    </a:cubicBezTo>
                    <a:cubicBezTo>
                      <a:pt x="92407" y="57192"/>
                      <a:pt x="90613" y="57958"/>
                      <a:pt x="89317" y="59346"/>
                    </a:cubicBezTo>
                    <a:cubicBezTo>
                      <a:pt x="88036" y="57975"/>
                      <a:pt x="86244" y="57187"/>
                      <a:pt x="84362" y="57187"/>
                    </a:cubicBezTo>
                    <a:cubicBezTo>
                      <a:pt x="83878" y="57187"/>
                      <a:pt x="83394" y="57241"/>
                      <a:pt x="82919" y="57348"/>
                    </a:cubicBezTo>
                    <a:cubicBezTo>
                      <a:pt x="82919" y="56631"/>
                      <a:pt x="83018" y="55923"/>
                      <a:pt x="83224" y="55251"/>
                    </a:cubicBezTo>
                    <a:lnTo>
                      <a:pt x="83242" y="55242"/>
                    </a:lnTo>
                    <a:cubicBezTo>
                      <a:pt x="84138" y="52495"/>
                      <a:pt x="86723" y="51119"/>
                      <a:pt x="89307" y="51119"/>
                    </a:cubicBezTo>
                    <a:close/>
                    <a:moveTo>
                      <a:pt x="42351" y="51273"/>
                    </a:moveTo>
                    <a:cubicBezTo>
                      <a:pt x="45527" y="51273"/>
                      <a:pt x="48704" y="53352"/>
                      <a:pt x="48744" y="57509"/>
                    </a:cubicBezTo>
                    <a:cubicBezTo>
                      <a:pt x="48269" y="57407"/>
                      <a:pt x="47791" y="57358"/>
                      <a:pt x="47316" y="57358"/>
                    </a:cubicBezTo>
                    <a:cubicBezTo>
                      <a:pt x="45455" y="57358"/>
                      <a:pt x="43655" y="58124"/>
                      <a:pt x="42355" y="59517"/>
                    </a:cubicBezTo>
                    <a:cubicBezTo>
                      <a:pt x="41081" y="58144"/>
                      <a:pt x="39293" y="57366"/>
                      <a:pt x="37414" y="57366"/>
                    </a:cubicBezTo>
                    <a:cubicBezTo>
                      <a:pt x="37404" y="57366"/>
                      <a:pt x="37393" y="57366"/>
                      <a:pt x="37382" y="57366"/>
                    </a:cubicBezTo>
                    <a:lnTo>
                      <a:pt x="37400" y="57357"/>
                    </a:lnTo>
                    <a:cubicBezTo>
                      <a:pt x="36916" y="57357"/>
                      <a:pt x="36432" y="57402"/>
                      <a:pt x="35958" y="57509"/>
                    </a:cubicBezTo>
                    <a:cubicBezTo>
                      <a:pt x="35998" y="53352"/>
                      <a:pt x="39174" y="51273"/>
                      <a:pt x="42351" y="51273"/>
                    </a:cubicBezTo>
                    <a:close/>
                    <a:moveTo>
                      <a:pt x="65657" y="51282"/>
                    </a:moveTo>
                    <a:cubicBezTo>
                      <a:pt x="68834" y="51282"/>
                      <a:pt x="72010" y="53361"/>
                      <a:pt x="72050" y="57518"/>
                    </a:cubicBezTo>
                    <a:cubicBezTo>
                      <a:pt x="71572" y="57413"/>
                      <a:pt x="71090" y="57362"/>
                      <a:pt x="70611" y="57362"/>
                    </a:cubicBezTo>
                    <a:cubicBezTo>
                      <a:pt x="68757" y="57362"/>
                      <a:pt x="66958" y="58130"/>
                      <a:pt x="65662" y="59525"/>
                    </a:cubicBezTo>
                    <a:cubicBezTo>
                      <a:pt x="64387" y="58153"/>
                      <a:pt x="62599" y="57366"/>
                      <a:pt x="60729" y="57366"/>
                    </a:cubicBezTo>
                    <a:cubicBezTo>
                      <a:pt x="60719" y="57366"/>
                      <a:pt x="60708" y="57366"/>
                      <a:pt x="60697" y="57366"/>
                    </a:cubicBezTo>
                    <a:lnTo>
                      <a:pt x="60715" y="57366"/>
                    </a:lnTo>
                    <a:cubicBezTo>
                      <a:pt x="60223" y="57366"/>
                      <a:pt x="59739" y="57411"/>
                      <a:pt x="59264" y="57518"/>
                    </a:cubicBezTo>
                    <a:cubicBezTo>
                      <a:pt x="59304" y="53361"/>
                      <a:pt x="62481" y="51282"/>
                      <a:pt x="65657" y="51282"/>
                    </a:cubicBezTo>
                    <a:close/>
                    <a:moveTo>
                      <a:pt x="18802" y="51334"/>
                    </a:moveTo>
                    <a:cubicBezTo>
                      <a:pt x="21383" y="51334"/>
                      <a:pt x="23964" y="52708"/>
                      <a:pt x="24864" y="55457"/>
                    </a:cubicBezTo>
                    <a:cubicBezTo>
                      <a:pt x="25079" y="56129"/>
                      <a:pt x="25196" y="56846"/>
                      <a:pt x="25196" y="57554"/>
                    </a:cubicBezTo>
                    <a:cubicBezTo>
                      <a:pt x="24721" y="57452"/>
                      <a:pt x="24242" y="57402"/>
                      <a:pt x="23767" y="57402"/>
                    </a:cubicBezTo>
                    <a:cubicBezTo>
                      <a:pt x="21904" y="57402"/>
                      <a:pt x="20100" y="58169"/>
                      <a:pt x="18807" y="59561"/>
                    </a:cubicBezTo>
                    <a:cubicBezTo>
                      <a:pt x="17526" y="58181"/>
                      <a:pt x="15734" y="57402"/>
                      <a:pt x="13852" y="57402"/>
                    </a:cubicBezTo>
                    <a:cubicBezTo>
                      <a:pt x="13368" y="57402"/>
                      <a:pt x="12884" y="57456"/>
                      <a:pt x="12409" y="57563"/>
                    </a:cubicBezTo>
                    <a:cubicBezTo>
                      <a:pt x="12409" y="56846"/>
                      <a:pt x="12526" y="56129"/>
                      <a:pt x="12741" y="55448"/>
                    </a:cubicBezTo>
                    <a:lnTo>
                      <a:pt x="12741" y="55457"/>
                    </a:lnTo>
                    <a:cubicBezTo>
                      <a:pt x="13637" y="52710"/>
                      <a:pt x="16220" y="51334"/>
                      <a:pt x="18802" y="51334"/>
                    </a:cubicBezTo>
                    <a:close/>
                    <a:moveTo>
                      <a:pt x="117977" y="57538"/>
                    </a:moveTo>
                    <a:cubicBezTo>
                      <a:pt x="118398" y="57538"/>
                      <a:pt x="118823" y="57576"/>
                      <a:pt x="119245" y="57653"/>
                    </a:cubicBezTo>
                    <a:cubicBezTo>
                      <a:pt x="118726" y="58271"/>
                      <a:pt x="118322" y="58979"/>
                      <a:pt x="118063" y="59741"/>
                    </a:cubicBezTo>
                    <a:lnTo>
                      <a:pt x="118054" y="59741"/>
                    </a:lnTo>
                    <a:cubicBezTo>
                      <a:pt x="117821" y="60439"/>
                      <a:pt x="117713" y="61174"/>
                      <a:pt x="117758" y="61918"/>
                    </a:cubicBezTo>
                    <a:cubicBezTo>
                      <a:pt x="116501" y="60608"/>
                      <a:pt x="114730" y="59776"/>
                      <a:pt x="112860" y="59776"/>
                    </a:cubicBezTo>
                    <a:cubicBezTo>
                      <a:pt x="112850" y="59776"/>
                      <a:pt x="112840" y="59776"/>
                      <a:pt x="112830" y="59776"/>
                    </a:cubicBezTo>
                    <a:cubicBezTo>
                      <a:pt x="114169" y="58334"/>
                      <a:pt x="116040" y="57538"/>
                      <a:pt x="117977" y="57538"/>
                    </a:cubicBezTo>
                    <a:close/>
                    <a:moveTo>
                      <a:pt x="130971" y="57538"/>
                    </a:moveTo>
                    <a:cubicBezTo>
                      <a:pt x="132907" y="57538"/>
                      <a:pt x="134780" y="58334"/>
                      <a:pt x="136127" y="59776"/>
                    </a:cubicBezTo>
                    <a:cubicBezTo>
                      <a:pt x="136117" y="59776"/>
                      <a:pt x="136107" y="59776"/>
                      <a:pt x="136097" y="59776"/>
                    </a:cubicBezTo>
                    <a:cubicBezTo>
                      <a:pt x="134217" y="59776"/>
                      <a:pt x="132446" y="60608"/>
                      <a:pt x="131199" y="61918"/>
                    </a:cubicBezTo>
                    <a:cubicBezTo>
                      <a:pt x="131234" y="61183"/>
                      <a:pt x="131136" y="60439"/>
                      <a:pt x="130894" y="59741"/>
                    </a:cubicBezTo>
                    <a:lnTo>
                      <a:pt x="130885" y="59741"/>
                    </a:lnTo>
                    <a:cubicBezTo>
                      <a:pt x="130625" y="58979"/>
                      <a:pt x="130222" y="58271"/>
                      <a:pt x="129702" y="57653"/>
                    </a:cubicBezTo>
                    <a:cubicBezTo>
                      <a:pt x="130125" y="57576"/>
                      <a:pt x="130549" y="57538"/>
                      <a:pt x="130971" y="57538"/>
                    </a:cubicBezTo>
                    <a:close/>
                    <a:moveTo>
                      <a:pt x="94432" y="57571"/>
                    </a:moveTo>
                    <a:cubicBezTo>
                      <a:pt x="94855" y="57571"/>
                      <a:pt x="95282" y="57610"/>
                      <a:pt x="95706" y="57689"/>
                    </a:cubicBezTo>
                    <a:cubicBezTo>
                      <a:pt x="94720" y="58871"/>
                      <a:pt x="94138" y="60377"/>
                      <a:pt x="94219" y="61963"/>
                    </a:cubicBezTo>
                    <a:cubicBezTo>
                      <a:pt x="92984" y="60666"/>
                      <a:pt x="91228" y="59830"/>
                      <a:pt x="89369" y="59830"/>
                    </a:cubicBezTo>
                    <a:cubicBezTo>
                      <a:pt x="89340" y="59830"/>
                      <a:pt x="89311" y="59830"/>
                      <a:pt x="89281" y="59830"/>
                    </a:cubicBezTo>
                    <a:cubicBezTo>
                      <a:pt x="89261" y="59830"/>
                      <a:pt x="89242" y="59830"/>
                      <a:pt x="89222" y="59830"/>
                    </a:cubicBezTo>
                    <a:cubicBezTo>
                      <a:pt x="87353" y="59830"/>
                      <a:pt x="85594" y="60659"/>
                      <a:pt x="84344" y="61963"/>
                    </a:cubicBezTo>
                    <a:cubicBezTo>
                      <a:pt x="84434" y="60377"/>
                      <a:pt x="83851" y="58871"/>
                      <a:pt x="82866" y="57689"/>
                    </a:cubicBezTo>
                    <a:lnTo>
                      <a:pt x="82857" y="57689"/>
                    </a:lnTo>
                    <a:cubicBezTo>
                      <a:pt x="83283" y="57610"/>
                      <a:pt x="83710" y="57571"/>
                      <a:pt x="84135" y="57571"/>
                    </a:cubicBezTo>
                    <a:cubicBezTo>
                      <a:pt x="86071" y="57571"/>
                      <a:pt x="87946" y="58374"/>
                      <a:pt x="89290" y="59821"/>
                    </a:cubicBezTo>
                    <a:cubicBezTo>
                      <a:pt x="90628" y="58374"/>
                      <a:pt x="92501" y="57571"/>
                      <a:pt x="94432" y="57571"/>
                    </a:cubicBezTo>
                    <a:close/>
                    <a:moveTo>
                      <a:pt x="47479" y="57732"/>
                    </a:moveTo>
                    <a:cubicBezTo>
                      <a:pt x="47903" y="57732"/>
                      <a:pt x="48329" y="57771"/>
                      <a:pt x="48753" y="57850"/>
                    </a:cubicBezTo>
                    <a:cubicBezTo>
                      <a:pt x="48233" y="58468"/>
                      <a:pt x="47839" y="59176"/>
                      <a:pt x="47570" y="59938"/>
                    </a:cubicBezTo>
                    <a:cubicBezTo>
                      <a:pt x="47337" y="60637"/>
                      <a:pt x="47230" y="61380"/>
                      <a:pt x="47275" y="62115"/>
                    </a:cubicBezTo>
                    <a:lnTo>
                      <a:pt x="47266" y="62115"/>
                    </a:lnTo>
                    <a:cubicBezTo>
                      <a:pt x="46024" y="60820"/>
                      <a:pt x="44265" y="59982"/>
                      <a:pt x="42405" y="59982"/>
                    </a:cubicBezTo>
                    <a:cubicBezTo>
                      <a:pt x="42386" y="59982"/>
                      <a:pt x="42366" y="59982"/>
                      <a:pt x="42346" y="59982"/>
                    </a:cubicBezTo>
                    <a:cubicBezTo>
                      <a:pt x="43684" y="58535"/>
                      <a:pt x="45551" y="57732"/>
                      <a:pt x="47479" y="57732"/>
                    </a:cubicBezTo>
                    <a:close/>
                    <a:moveTo>
                      <a:pt x="60498" y="57741"/>
                    </a:moveTo>
                    <a:cubicBezTo>
                      <a:pt x="62431" y="57741"/>
                      <a:pt x="64299" y="58543"/>
                      <a:pt x="65644" y="59982"/>
                    </a:cubicBezTo>
                    <a:cubicBezTo>
                      <a:pt x="65634" y="59982"/>
                      <a:pt x="65623" y="59982"/>
                      <a:pt x="65613" y="59982"/>
                    </a:cubicBezTo>
                    <a:cubicBezTo>
                      <a:pt x="63734" y="59982"/>
                      <a:pt x="61963" y="60814"/>
                      <a:pt x="60715" y="62124"/>
                    </a:cubicBezTo>
                    <a:cubicBezTo>
                      <a:pt x="60751" y="61380"/>
                      <a:pt x="60653" y="60646"/>
                      <a:pt x="60411" y="59938"/>
                    </a:cubicBezTo>
                    <a:lnTo>
                      <a:pt x="60402" y="59938"/>
                    </a:lnTo>
                    <a:cubicBezTo>
                      <a:pt x="60142" y="59176"/>
                      <a:pt x="59739" y="58468"/>
                      <a:pt x="59219" y="57859"/>
                    </a:cubicBezTo>
                    <a:cubicBezTo>
                      <a:pt x="59645" y="57780"/>
                      <a:pt x="60073" y="57741"/>
                      <a:pt x="60498" y="57741"/>
                    </a:cubicBezTo>
                    <a:close/>
                    <a:moveTo>
                      <a:pt x="23936" y="57773"/>
                    </a:moveTo>
                    <a:cubicBezTo>
                      <a:pt x="24366" y="57773"/>
                      <a:pt x="24800" y="57813"/>
                      <a:pt x="25232" y="57895"/>
                    </a:cubicBezTo>
                    <a:cubicBezTo>
                      <a:pt x="24237" y="59068"/>
                      <a:pt x="23655" y="60574"/>
                      <a:pt x="23744" y="62160"/>
                    </a:cubicBezTo>
                    <a:cubicBezTo>
                      <a:pt x="22494" y="60857"/>
                      <a:pt x="20727" y="60027"/>
                      <a:pt x="18867" y="60027"/>
                    </a:cubicBezTo>
                    <a:cubicBezTo>
                      <a:pt x="18847" y="60027"/>
                      <a:pt x="18827" y="60027"/>
                      <a:pt x="18807" y="60027"/>
                    </a:cubicBezTo>
                    <a:cubicBezTo>
                      <a:pt x="18787" y="60027"/>
                      <a:pt x="18767" y="60027"/>
                      <a:pt x="18747" y="60027"/>
                    </a:cubicBezTo>
                    <a:cubicBezTo>
                      <a:pt x="16879" y="60027"/>
                      <a:pt x="15111" y="60857"/>
                      <a:pt x="13870" y="62169"/>
                    </a:cubicBezTo>
                    <a:cubicBezTo>
                      <a:pt x="13951" y="60574"/>
                      <a:pt x="13368" y="59077"/>
                      <a:pt x="12382" y="57895"/>
                    </a:cubicBezTo>
                    <a:lnTo>
                      <a:pt x="12374" y="57895"/>
                    </a:lnTo>
                    <a:cubicBezTo>
                      <a:pt x="12805" y="57813"/>
                      <a:pt x="13239" y="57773"/>
                      <a:pt x="13670" y="57773"/>
                    </a:cubicBezTo>
                    <a:cubicBezTo>
                      <a:pt x="15599" y="57773"/>
                      <a:pt x="17467" y="58575"/>
                      <a:pt x="18807" y="60018"/>
                    </a:cubicBezTo>
                    <a:cubicBezTo>
                      <a:pt x="20140" y="58575"/>
                      <a:pt x="22007" y="57773"/>
                      <a:pt x="23936" y="57773"/>
                    </a:cubicBezTo>
                    <a:close/>
                    <a:moveTo>
                      <a:pt x="107668" y="57537"/>
                    </a:moveTo>
                    <a:cubicBezTo>
                      <a:pt x="109594" y="57537"/>
                      <a:pt x="111464" y="58336"/>
                      <a:pt x="112812" y="59776"/>
                    </a:cubicBezTo>
                    <a:cubicBezTo>
                      <a:pt x="112793" y="59776"/>
                      <a:pt x="112774" y="59776"/>
                      <a:pt x="112756" y="59776"/>
                    </a:cubicBezTo>
                    <a:cubicBezTo>
                      <a:pt x="110769" y="59776"/>
                      <a:pt x="108902" y="60722"/>
                      <a:pt x="107650" y="62178"/>
                    </a:cubicBezTo>
                    <a:lnTo>
                      <a:pt x="107650" y="62178"/>
                    </a:lnTo>
                    <a:cubicBezTo>
                      <a:pt x="107803" y="60502"/>
                      <a:pt x="107211" y="58925"/>
                      <a:pt x="106181" y="57698"/>
                    </a:cubicBezTo>
                    <a:cubicBezTo>
                      <a:pt x="106675" y="57590"/>
                      <a:pt x="107173" y="57537"/>
                      <a:pt x="107668" y="57537"/>
                    </a:cubicBezTo>
                    <a:close/>
                    <a:moveTo>
                      <a:pt x="37180" y="57734"/>
                    </a:moveTo>
                    <a:cubicBezTo>
                      <a:pt x="39111" y="57734"/>
                      <a:pt x="40981" y="58533"/>
                      <a:pt x="42328" y="59974"/>
                    </a:cubicBezTo>
                    <a:cubicBezTo>
                      <a:pt x="42310" y="59973"/>
                      <a:pt x="42291" y="59973"/>
                      <a:pt x="42273" y="59973"/>
                    </a:cubicBezTo>
                    <a:cubicBezTo>
                      <a:pt x="40286" y="59973"/>
                      <a:pt x="38419" y="60919"/>
                      <a:pt x="37167" y="62375"/>
                    </a:cubicBezTo>
                    <a:cubicBezTo>
                      <a:pt x="37320" y="60708"/>
                      <a:pt x="36728" y="59131"/>
                      <a:pt x="35698" y="57895"/>
                    </a:cubicBezTo>
                    <a:lnTo>
                      <a:pt x="35689" y="57895"/>
                    </a:lnTo>
                    <a:cubicBezTo>
                      <a:pt x="36185" y="57787"/>
                      <a:pt x="36684" y="57734"/>
                      <a:pt x="37180" y="57734"/>
                    </a:cubicBezTo>
                    <a:close/>
                    <a:moveTo>
                      <a:pt x="124474" y="55684"/>
                    </a:moveTo>
                    <a:cubicBezTo>
                      <a:pt x="127057" y="55684"/>
                      <a:pt x="129639" y="57057"/>
                      <a:pt x="130536" y="59803"/>
                    </a:cubicBezTo>
                    <a:cubicBezTo>
                      <a:pt x="130751" y="60484"/>
                      <a:pt x="130858" y="61192"/>
                      <a:pt x="130867" y="61909"/>
                    </a:cubicBezTo>
                    <a:cubicBezTo>
                      <a:pt x="130392" y="61807"/>
                      <a:pt x="129913" y="61757"/>
                      <a:pt x="129438" y="61757"/>
                    </a:cubicBezTo>
                    <a:cubicBezTo>
                      <a:pt x="127575" y="61757"/>
                      <a:pt x="125771" y="62524"/>
                      <a:pt x="124478" y="63916"/>
                    </a:cubicBezTo>
                    <a:cubicBezTo>
                      <a:pt x="123197" y="62536"/>
                      <a:pt x="121405" y="61757"/>
                      <a:pt x="119523" y="61757"/>
                    </a:cubicBezTo>
                    <a:cubicBezTo>
                      <a:pt x="119039" y="61757"/>
                      <a:pt x="118555" y="61810"/>
                      <a:pt x="118080" y="61909"/>
                    </a:cubicBezTo>
                    <a:cubicBezTo>
                      <a:pt x="118080" y="61192"/>
                      <a:pt x="118197" y="60484"/>
                      <a:pt x="118412" y="59803"/>
                    </a:cubicBezTo>
                    <a:cubicBezTo>
                      <a:pt x="119308" y="57057"/>
                      <a:pt x="121891" y="55684"/>
                      <a:pt x="124474" y="55684"/>
                    </a:cubicBezTo>
                    <a:close/>
                    <a:moveTo>
                      <a:pt x="100947" y="55720"/>
                    </a:moveTo>
                    <a:cubicBezTo>
                      <a:pt x="104117" y="55720"/>
                      <a:pt x="107290" y="57792"/>
                      <a:pt x="107337" y="61941"/>
                    </a:cubicBezTo>
                    <a:lnTo>
                      <a:pt x="107337" y="61941"/>
                    </a:lnTo>
                    <a:cubicBezTo>
                      <a:pt x="106869" y="61842"/>
                      <a:pt x="106398" y="61793"/>
                      <a:pt x="105930" y="61793"/>
                    </a:cubicBezTo>
                    <a:cubicBezTo>
                      <a:pt x="104072" y="61793"/>
                      <a:pt x="102267" y="62560"/>
                      <a:pt x="100975" y="63952"/>
                    </a:cubicBezTo>
                    <a:cubicBezTo>
                      <a:pt x="99693" y="62572"/>
                      <a:pt x="97901" y="61792"/>
                      <a:pt x="96020" y="61792"/>
                    </a:cubicBezTo>
                    <a:cubicBezTo>
                      <a:pt x="95536" y="61792"/>
                      <a:pt x="95052" y="61846"/>
                      <a:pt x="94577" y="61945"/>
                    </a:cubicBezTo>
                    <a:cubicBezTo>
                      <a:pt x="94604" y="57796"/>
                      <a:pt x="97774" y="55720"/>
                      <a:pt x="100947" y="55720"/>
                    </a:cubicBezTo>
                    <a:close/>
                    <a:moveTo>
                      <a:pt x="77633" y="55721"/>
                    </a:moveTo>
                    <a:cubicBezTo>
                      <a:pt x="80806" y="55721"/>
                      <a:pt x="83980" y="57797"/>
                      <a:pt x="84022" y="61952"/>
                    </a:cubicBezTo>
                    <a:lnTo>
                      <a:pt x="84022" y="61952"/>
                    </a:lnTo>
                    <a:cubicBezTo>
                      <a:pt x="83551" y="61851"/>
                      <a:pt x="83077" y="61802"/>
                      <a:pt x="82606" y="61802"/>
                    </a:cubicBezTo>
                    <a:cubicBezTo>
                      <a:pt x="80748" y="61802"/>
                      <a:pt x="78943" y="62569"/>
                      <a:pt x="77651" y="63961"/>
                    </a:cubicBezTo>
                    <a:cubicBezTo>
                      <a:pt x="76369" y="62581"/>
                      <a:pt x="74577" y="61801"/>
                      <a:pt x="72696" y="61801"/>
                    </a:cubicBezTo>
                    <a:cubicBezTo>
                      <a:pt x="72212" y="61801"/>
                      <a:pt x="71728" y="61855"/>
                      <a:pt x="71253" y="61954"/>
                    </a:cubicBezTo>
                    <a:cubicBezTo>
                      <a:pt x="71284" y="57799"/>
                      <a:pt x="74458" y="55721"/>
                      <a:pt x="77633" y="55721"/>
                    </a:cubicBezTo>
                    <a:close/>
                    <a:moveTo>
                      <a:pt x="54007" y="55886"/>
                    </a:moveTo>
                    <a:cubicBezTo>
                      <a:pt x="56587" y="55886"/>
                      <a:pt x="59166" y="57260"/>
                      <a:pt x="60061" y="60009"/>
                    </a:cubicBezTo>
                    <a:cubicBezTo>
                      <a:pt x="60285" y="60681"/>
                      <a:pt x="60393" y="61398"/>
                      <a:pt x="60402" y="62106"/>
                    </a:cubicBezTo>
                    <a:cubicBezTo>
                      <a:pt x="59929" y="62004"/>
                      <a:pt x="59451" y="61954"/>
                      <a:pt x="58977" y="61954"/>
                    </a:cubicBezTo>
                    <a:cubicBezTo>
                      <a:pt x="57118" y="61954"/>
                      <a:pt x="55312" y="62721"/>
                      <a:pt x="54013" y="64113"/>
                    </a:cubicBezTo>
                    <a:cubicBezTo>
                      <a:pt x="52741" y="62733"/>
                      <a:pt x="50939" y="61954"/>
                      <a:pt x="49067" y="61954"/>
                    </a:cubicBezTo>
                    <a:cubicBezTo>
                      <a:pt x="48574" y="61954"/>
                      <a:pt x="48090" y="62008"/>
                      <a:pt x="47624" y="62115"/>
                    </a:cubicBezTo>
                    <a:cubicBezTo>
                      <a:pt x="47615" y="61398"/>
                      <a:pt x="47723" y="60690"/>
                      <a:pt x="47929" y="60009"/>
                    </a:cubicBezTo>
                    <a:lnTo>
                      <a:pt x="47947" y="60009"/>
                    </a:lnTo>
                    <a:cubicBezTo>
                      <a:pt x="48843" y="57262"/>
                      <a:pt x="51425" y="55886"/>
                      <a:pt x="54007" y="55886"/>
                    </a:cubicBezTo>
                    <a:close/>
                    <a:moveTo>
                      <a:pt x="30465" y="55920"/>
                    </a:moveTo>
                    <a:cubicBezTo>
                      <a:pt x="33637" y="55920"/>
                      <a:pt x="36811" y="57998"/>
                      <a:pt x="36854" y="62156"/>
                    </a:cubicBezTo>
                    <a:lnTo>
                      <a:pt x="36854" y="62156"/>
                    </a:lnTo>
                    <a:cubicBezTo>
                      <a:pt x="36379" y="62054"/>
                      <a:pt x="35901" y="62004"/>
                      <a:pt x="35426" y="62004"/>
                    </a:cubicBezTo>
                    <a:cubicBezTo>
                      <a:pt x="33569" y="62004"/>
                      <a:pt x="31771" y="62770"/>
                      <a:pt x="30483" y="64158"/>
                    </a:cubicBezTo>
                    <a:cubicBezTo>
                      <a:pt x="29201" y="62787"/>
                      <a:pt x="27409" y="61999"/>
                      <a:pt x="25528" y="61999"/>
                    </a:cubicBezTo>
                    <a:cubicBezTo>
                      <a:pt x="25044" y="61999"/>
                      <a:pt x="24560" y="62052"/>
                      <a:pt x="24085" y="62160"/>
                    </a:cubicBezTo>
                    <a:cubicBezTo>
                      <a:pt x="24116" y="58001"/>
                      <a:pt x="27290" y="55920"/>
                      <a:pt x="30465" y="55920"/>
                    </a:cubicBezTo>
                    <a:close/>
                    <a:moveTo>
                      <a:pt x="7145" y="55923"/>
                    </a:moveTo>
                    <a:cubicBezTo>
                      <a:pt x="10322" y="55923"/>
                      <a:pt x="13498" y="58002"/>
                      <a:pt x="13538" y="62160"/>
                    </a:cubicBezTo>
                    <a:cubicBezTo>
                      <a:pt x="13060" y="62055"/>
                      <a:pt x="12577" y="62004"/>
                      <a:pt x="12098" y="62004"/>
                    </a:cubicBezTo>
                    <a:cubicBezTo>
                      <a:pt x="10244" y="62004"/>
                      <a:pt x="8445" y="62770"/>
                      <a:pt x="7150" y="64158"/>
                    </a:cubicBezTo>
                    <a:lnTo>
                      <a:pt x="7150" y="64167"/>
                    </a:lnTo>
                    <a:cubicBezTo>
                      <a:pt x="5868" y="62787"/>
                      <a:pt x="4076" y="62008"/>
                      <a:pt x="2194" y="62008"/>
                    </a:cubicBezTo>
                    <a:cubicBezTo>
                      <a:pt x="1711" y="62008"/>
                      <a:pt x="1227" y="62052"/>
                      <a:pt x="752" y="62160"/>
                    </a:cubicBezTo>
                    <a:cubicBezTo>
                      <a:pt x="792" y="58002"/>
                      <a:pt x="3969" y="55923"/>
                      <a:pt x="7145" y="55923"/>
                    </a:cubicBezTo>
                    <a:close/>
                    <a:moveTo>
                      <a:pt x="119331" y="62140"/>
                    </a:moveTo>
                    <a:cubicBezTo>
                      <a:pt x="121264" y="62140"/>
                      <a:pt x="123135" y="62937"/>
                      <a:pt x="124478" y="64382"/>
                    </a:cubicBezTo>
                    <a:cubicBezTo>
                      <a:pt x="125815" y="62942"/>
                      <a:pt x="127688" y="62141"/>
                      <a:pt x="129619" y="62141"/>
                    </a:cubicBezTo>
                    <a:cubicBezTo>
                      <a:pt x="130043" y="62141"/>
                      <a:pt x="130469" y="62179"/>
                      <a:pt x="130894" y="62258"/>
                    </a:cubicBezTo>
                    <a:cubicBezTo>
                      <a:pt x="129908" y="63432"/>
                      <a:pt x="129326" y="64929"/>
                      <a:pt x="129415" y="66524"/>
                    </a:cubicBezTo>
                    <a:lnTo>
                      <a:pt x="129406" y="66533"/>
                    </a:lnTo>
                    <a:cubicBezTo>
                      <a:pt x="128165" y="65229"/>
                      <a:pt x="126397" y="64391"/>
                      <a:pt x="124528" y="64391"/>
                    </a:cubicBezTo>
                    <a:cubicBezTo>
                      <a:pt x="124509" y="64391"/>
                      <a:pt x="124489" y="64391"/>
                      <a:pt x="124469" y="64391"/>
                    </a:cubicBezTo>
                    <a:cubicBezTo>
                      <a:pt x="124450" y="64391"/>
                      <a:pt x="124430" y="64391"/>
                      <a:pt x="124410" y="64391"/>
                    </a:cubicBezTo>
                    <a:cubicBezTo>
                      <a:pt x="122541" y="64391"/>
                      <a:pt x="120782" y="65229"/>
                      <a:pt x="119532" y="66533"/>
                    </a:cubicBezTo>
                    <a:cubicBezTo>
                      <a:pt x="119622" y="64938"/>
                      <a:pt x="119039" y="63441"/>
                      <a:pt x="118045" y="62258"/>
                    </a:cubicBezTo>
                    <a:cubicBezTo>
                      <a:pt x="118473" y="62179"/>
                      <a:pt x="118903" y="62140"/>
                      <a:pt x="119331" y="62140"/>
                    </a:cubicBezTo>
                    <a:close/>
                    <a:moveTo>
                      <a:pt x="95793" y="62177"/>
                    </a:moveTo>
                    <a:cubicBezTo>
                      <a:pt x="97728" y="62177"/>
                      <a:pt x="99603" y="62979"/>
                      <a:pt x="100948" y="64427"/>
                    </a:cubicBezTo>
                    <a:lnTo>
                      <a:pt x="100948" y="64427"/>
                    </a:lnTo>
                    <a:cubicBezTo>
                      <a:pt x="100945" y="64427"/>
                      <a:pt x="100942" y="64427"/>
                      <a:pt x="100939" y="64427"/>
                    </a:cubicBezTo>
                    <a:cubicBezTo>
                      <a:pt x="100919" y="64427"/>
                      <a:pt x="100900" y="64427"/>
                      <a:pt x="100880" y="64427"/>
                    </a:cubicBezTo>
                    <a:cubicBezTo>
                      <a:pt x="99011" y="64427"/>
                      <a:pt x="97252" y="65265"/>
                      <a:pt x="96002" y="66568"/>
                    </a:cubicBezTo>
                    <a:cubicBezTo>
                      <a:pt x="96091" y="64982"/>
                      <a:pt x="95509" y="63477"/>
                      <a:pt x="94514" y="62294"/>
                    </a:cubicBezTo>
                    <a:cubicBezTo>
                      <a:pt x="94940" y="62215"/>
                      <a:pt x="95368" y="62177"/>
                      <a:pt x="95793" y="62177"/>
                    </a:cubicBezTo>
                    <a:close/>
                    <a:moveTo>
                      <a:pt x="82770" y="62194"/>
                    </a:moveTo>
                    <a:cubicBezTo>
                      <a:pt x="83195" y="62194"/>
                      <a:pt x="83623" y="62233"/>
                      <a:pt x="84048" y="62312"/>
                    </a:cubicBezTo>
                    <a:cubicBezTo>
                      <a:pt x="83054" y="63495"/>
                      <a:pt x="82471" y="64991"/>
                      <a:pt x="82561" y="66586"/>
                    </a:cubicBezTo>
                    <a:cubicBezTo>
                      <a:pt x="81311" y="65283"/>
                      <a:pt x="79552" y="64445"/>
                      <a:pt x="77683" y="64445"/>
                    </a:cubicBezTo>
                    <a:cubicBezTo>
                      <a:pt x="77663" y="64445"/>
                      <a:pt x="77644" y="64445"/>
                      <a:pt x="77624" y="64445"/>
                    </a:cubicBezTo>
                    <a:cubicBezTo>
                      <a:pt x="78961" y="62997"/>
                      <a:pt x="80835" y="62194"/>
                      <a:pt x="82770" y="62194"/>
                    </a:cubicBezTo>
                    <a:close/>
                    <a:moveTo>
                      <a:pt x="48840" y="62338"/>
                    </a:moveTo>
                    <a:cubicBezTo>
                      <a:pt x="50775" y="62338"/>
                      <a:pt x="52650" y="63141"/>
                      <a:pt x="53995" y="64588"/>
                    </a:cubicBezTo>
                    <a:lnTo>
                      <a:pt x="53995" y="64588"/>
                    </a:lnTo>
                    <a:cubicBezTo>
                      <a:pt x="53992" y="64588"/>
                      <a:pt x="53989" y="64588"/>
                      <a:pt x="53986" y="64588"/>
                    </a:cubicBezTo>
                    <a:cubicBezTo>
                      <a:pt x="53966" y="64588"/>
                      <a:pt x="53947" y="64588"/>
                      <a:pt x="53927" y="64588"/>
                    </a:cubicBezTo>
                    <a:cubicBezTo>
                      <a:pt x="52058" y="64588"/>
                      <a:pt x="50299" y="65426"/>
                      <a:pt x="49049" y="66730"/>
                    </a:cubicBezTo>
                    <a:cubicBezTo>
                      <a:pt x="49138" y="65144"/>
                      <a:pt x="48556" y="63638"/>
                      <a:pt x="47561" y="62456"/>
                    </a:cubicBezTo>
                    <a:cubicBezTo>
                      <a:pt x="47987" y="62377"/>
                      <a:pt x="48415" y="62338"/>
                      <a:pt x="48840" y="62338"/>
                    </a:cubicBezTo>
                    <a:close/>
                    <a:moveTo>
                      <a:pt x="59133" y="62338"/>
                    </a:moveTo>
                    <a:cubicBezTo>
                      <a:pt x="59557" y="62338"/>
                      <a:pt x="59985" y="62377"/>
                      <a:pt x="60411" y="62456"/>
                    </a:cubicBezTo>
                    <a:cubicBezTo>
                      <a:pt x="59425" y="63629"/>
                      <a:pt x="58843" y="65135"/>
                      <a:pt x="58932" y="66721"/>
                    </a:cubicBezTo>
                    <a:lnTo>
                      <a:pt x="58923" y="66730"/>
                    </a:lnTo>
                    <a:cubicBezTo>
                      <a:pt x="57682" y="65426"/>
                      <a:pt x="55914" y="64588"/>
                      <a:pt x="54045" y="64588"/>
                    </a:cubicBezTo>
                    <a:cubicBezTo>
                      <a:pt x="54029" y="64588"/>
                      <a:pt x="54012" y="64588"/>
                      <a:pt x="53995" y="64588"/>
                    </a:cubicBezTo>
                    <a:lnTo>
                      <a:pt x="53995" y="64588"/>
                    </a:lnTo>
                    <a:cubicBezTo>
                      <a:pt x="55332" y="63141"/>
                      <a:pt x="57200" y="62338"/>
                      <a:pt x="59133" y="62338"/>
                    </a:cubicBezTo>
                    <a:close/>
                    <a:moveTo>
                      <a:pt x="12296" y="62401"/>
                    </a:moveTo>
                    <a:cubicBezTo>
                      <a:pt x="12721" y="62401"/>
                      <a:pt x="13148" y="62439"/>
                      <a:pt x="13574" y="62518"/>
                    </a:cubicBezTo>
                    <a:cubicBezTo>
                      <a:pt x="12580" y="63701"/>
                      <a:pt x="11997" y="65197"/>
                      <a:pt x="12087" y="66792"/>
                    </a:cubicBezTo>
                    <a:cubicBezTo>
                      <a:pt x="10837" y="65489"/>
                      <a:pt x="9069" y="64651"/>
                      <a:pt x="7208" y="64651"/>
                    </a:cubicBezTo>
                    <a:cubicBezTo>
                      <a:pt x="7189" y="64651"/>
                      <a:pt x="7169" y="64651"/>
                      <a:pt x="7150" y="64651"/>
                    </a:cubicBezTo>
                    <a:cubicBezTo>
                      <a:pt x="8487" y="63203"/>
                      <a:pt x="10360" y="62401"/>
                      <a:pt x="12296" y="62401"/>
                    </a:cubicBezTo>
                    <a:close/>
                    <a:moveTo>
                      <a:pt x="106094" y="62174"/>
                    </a:moveTo>
                    <a:cubicBezTo>
                      <a:pt x="106570" y="62174"/>
                      <a:pt x="107049" y="62222"/>
                      <a:pt x="107525" y="62321"/>
                    </a:cubicBezTo>
                    <a:cubicBezTo>
                      <a:pt x="106512" y="63567"/>
                      <a:pt x="105939" y="65162"/>
                      <a:pt x="106127" y="66837"/>
                    </a:cubicBezTo>
                    <a:lnTo>
                      <a:pt x="106118" y="66837"/>
                    </a:lnTo>
                    <a:cubicBezTo>
                      <a:pt x="104866" y="65381"/>
                      <a:pt x="102990" y="64427"/>
                      <a:pt x="100995" y="64427"/>
                    </a:cubicBezTo>
                    <a:cubicBezTo>
                      <a:pt x="100979" y="64427"/>
                      <a:pt x="100964" y="64427"/>
                      <a:pt x="100948" y="64427"/>
                    </a:cubicBezTo>
                    <a:lnTo>
                      <a:pt x="100948" y="64427"/>
                    </a:lnTo>
                    <a:cubicBezTo>
                      <a:pt x="102286" y="62974"/>
                      <a:pt x="104160" y="62174"/>
                      <a:pt x="106094" y="62174"/>
                    </a:cubicBezTo>
                    <a:close/>
                    <a:moveTo>
                      <a:pt x="70802" y="57747"/>
                    </a:moveTo>
                    <a:cubicBezTo>
                      <a:pt x="71277" y="57747"/>
                      <a:pt x="71755" y="57796"/>
                      <a:pt x="72230" y="57895"/>
                    </a:cubicBezTo>
                    <a:cubicBezTo>
                      <a:pt x="71262" y="59140"/>
                      <a:pt x="70733" y="60708"/>
                      <a:pt x="70930" y="62357"/>
                    </a:cubicBezTo>
                    <a:cubicBezTo>
                      <a:pt x="71442" y="62243"/>
                      <a:pt x="71958" y="62187"/>
                      <a:pt x="72470" y="62187"/>
                    </a:cubicBezTo>
                    <a:cubicBezTo>
                      <a:pt x="74405" y="62187"/>
                      <a:pt x="76278" y="62985"/>
                      <a:pt x="77624" y="64445"/>
                    </a:cubicBezTo>
                    <a:cubicBezTo>
                      <a:pt x="77606" y="64445"/>
                      <a:pt x="77588" y="64445"/>
                      <a:pt x="77570" y="64445"/>
                    </a:cubicBezTo>
                    <a:cubicBezTo>
                      <a:pt x="75520" y="64445"/>
                      <a:pt x="73598" y="65453"/>
                      <a:pt x="72346" y="66972"/>
                    </a:cubicBezTo>
                    <a:cubicBezTo>
                      <a:pt x="72703" y="63259"/>
                      <a:pt x="69407" y="59982"/>
                      <a:pt x="65707" y="59982"/>
                    </a:cubicBezTo>
                    <a:cubicBezTo>
                      <a:pt x="65692" y="59982"/>
                      <a:pt x="65677" y="59982"/>
                      <a:pt x="65662" y="59982"/>
                    </a:cubicBezTo>
                    <a:lnTo>
                      <a:pt x="65653" y="59991"/>
                    </a:lnTo>
                    <a:cubicBezTo>
                      <a:pt x="66997" y="58546"/>
                      <a:pt x="68873" y="57747"/>
                      <a:pt x="70802" y="57747"/>
                    </a:cubicBezTo>
                    <a:close/>
                    <a:moveTo>
                      <a:pt x="35611" y="62371"/>
                    </a:moveTo>
                    <a:cubicBezTo>
                      <a:pt x="36087" y="62371"/>
                      <a:pt x="36566" y="62419"/>
                      <a:pt x="37042" y="62518"/>
                    </a:cubicBezTo>
                    <a:cubicBezTo>
                      <a:pt x="36029" y="63773"/>
                      <a:pt x="35456" y="65359"/>
                      <a:pt x="35644" y="67034"/>
                    </a:cubicBezTo>
                    <a:lnTo>
                      <a:pt x="35635" y="67034"/>
                    </a:lnTo>
                    <a:cubicBezTo>
                      <a:pt x="34383" y="65578"/>
                      <a:pt x="32507" y="64633"/>
                      <a:pt x="30512" y="64633"/>
                    </a:cubicBezTo>
                    <a:cubicBezTo>
                      <a:pt x="30493" y="64633"/>
                      <a:pt x="30474" y="64633"/>
                      <a:pt x="30456" y="64633"/>
                    </a:cubicBezTo>
                    <a:cubicBezTo>
                      <a:pt x="30436" y="64633"/>
                      <a:pt x="30416" y="64633"/>
                      <a:pt x="30397" y="64633"/>
                    </a:cubicBezTo>
                    <a:cubicBezTo>
                      <a:pt x="28528" y="64633"/>
                      <a:pt x="26769" y="65471"/>
                      <a:pt x="25519" y="66775"/>
                    </a:cubicBezTo>
                    <a:cubicBezTo>
                      <a:pt x="25608" y="65180"/>
                      <a:pt x="25026" y="63683"/>
                      <a:pt x="24031" y="62500"/>
                    </a:cubicBezTo>
                    <a:cubicBezTo>
                      <a:pt x="24460" y="62421"/>
                      <a:pt x="24890" y="62382"/>
                      <a:pt x="25317" y="62382"/>
                    </a:cubicBezTo>
                    <a:cubicBezTo>
                      <a:pt x="27250" y="62382"/>
                      <a:pt x="29122" y="63178"/>
                      <a:pt x="30465" y="64624"/>
                    </a:cubicBezTo>
                    <a:cubicBezTo>
                      <a:pt x="31802" y="63171"/>
                      <a:pt x="33677" y="62371"/>
                      <a:pt x="35611" y="62371"/>
                    </a:cubicBezTo>
                    <a:close/>
                    <a:moveTo>
                      <a:pt x="112817" y="60278"/>
                    </a:moveTo>
                    <a:cubicBezTo>
                      <a:pt x="115992" y="60278"/>
                      <a:pt x="119168" y="62356"/>
                      <a:pt x="119209" y="66513"/>
                    </a:cubicBezTo>
                    <a:lnTo>
                      <a:pt x="119209" y="66513"/>
                    </a:lnTo>
                    <a:cubicBezTo>
                      <a:pt x="118734" y="66409"/>
                      <a:pt x="118254" y="66358"/>
                      <a:pt x="117778" y="66358"/>
                    </a:cubicBezTo>
                    <a:cubicBezTo>
                      <a:pt x="115925" y="66358"/>
                      <a:pt x="114125" y="67125"/>
                      <a:pt x="112830" y="68513"/>
                    </a:cubicBezTo>
                    <a:cubicBezTo>
                      <a:pt x="111548" y="67142"/>
                      <a:pt x="109756" y="66353"/>
                      <a:pt x="107883" y="66353"/>
                    </a:cubicBezTo>
                    <a:cubicBezTo>
                      <a:pt x="107391" y="66353"/>
                      <a:pt x="106907" y="66407"/>
                      <a:pt x="106432" y="66515"/>
                    </a:cubicBezTo>
                    <a:cubicBezTo>
                      <a:pt x="106468" y="62357"/>
                      <a:pt x="109642" y="60278"/>
                      <a:pt x="112817" y="60278"/>
                    </a:cubicBezTo>
                    <a:close/>
                    <a:moveTo>
                      <a:pt x="136134" y="60279"/>
                    </a:moveTo>
                    <a:cubicBezTo>
                      <a:pt x="139310" y="60279"/>
                      <a:pt x="142484" y="62358"/>
                      <a:pt x="142525" y="66515"/>
                    </a:cubicBezTo>
                    <a:lnTo>
                      <a:pt x="142525" y="66524"/>
                    </a:lnTo>
                    <a:cubicBezTo>
                      <a:pt x="142044" y="66419"/>
                      <a:pt x="141561" y="66368"/>
                      <a:pt x="141081" y="66368"/>
                    </a:cubicBezTo>
                    <a:cubicBezTo>
                      <a:pt x="139223" y="66368"/>
                      <a:pt x="137425" y="67135"/>
                      <a:pt x="136136" y="68531"/>
                    </a:cubicBezTo>
                    <a:cubicBezTo>
                      <a:pt x="134862" y="67159"/>
                      <a:pt x="133082" y="66371"/>
                      <a:pt x="131212" y="66371"/>
                    </a:cubicBezTo>
                    <a:cubicBezTo>
                      <a:pt x="131202" y="66371"/>
                      <a:pt x="131191" y="66371"/>
                      <a:pt x="131181" y="66371"/>
                    </a:cubicBezTo>
                    <a:cubicBezTo>
                      <a:pt x="130697" y="66371"/>
                      <a:pt x="130213" y="66416"/>
                      <a:pt x="129738" y="66524"/>
                    </a:cubicBezTo>
                    <a:cubicBezTo>
                      <a:pt x="129778" y="62360"/>
                      <a:pt x="132957" y="60279"/>
                      <a:pt x="136134" y="60279"/>
                    </a:cubicBezTo>
                    <a:close/>
                    <a:moveTo>
                      <a:pt x="89294" y="60326"/>
                    </a:moveTo>
                    <a:cubicBezTo>
                      <a:pt x="92468" y="60326"/>
                      <a:pt x="95642" y="62402"/>
                      <a:pt x="95679" y="66558"/>
                    </a:cubicBezTo>
                    <a:lnTo>
                      <a:pt x="95679" y="66558"/>
                    </a:lnTo>
                    <a:cubicBezTo>
                      <a:pt x="95209" y="66457"/>
                      <a:pt x="94735" y="66408"/>
                      <a:pt x="94264" y="66408"/>
                    </a:cubicBezTo>
                    <a:cubicBezTo>
                      <a:pt x="92405" y="66408"/>
                      <a:pt x="90601" y="67174"/>
                      <a:pt x="89308" y="68567"/>
                    </a:cubicBezTo>
                    <a:cubicBezTo>
                      <a:pt x="88027" y="67187"/>
                      <a:pt x="86235" y="66407"/>
                      <a:pt x="84353" y="66407"/>
                    </a:cubicBezTo>
                    <a:cubicBezTo>
                      <a:pt x="83869" y="66407"/>
                      <a:pt x="83385" y="66461"/>
                      <a:pt x="82910" y="66559"/>
                    </a:cubicBezTo>
                    <a:cubicBezTo>
                      <a:pt x="82942" y="62405"/>
                      <a:pt x="86118" y="60326"/>
                      <a:pt x="89294" y="60326"/>
                    </a:cubicBezTo>
                    <a:close/>
                    <a:moveTo>
                      <a:pt x="42338" y="60479"/>
                    </a:moveTo>
                    <a:cubicBezTo>
                      <a:pt x="45510" y="60479"/>
                      <a:pt x="48684" y="62554"/>
                      <a:pt x="48726" y="66708"/>
                    </a:cubicBezTo>
                    <a:lnTo>
                      <a:pt x="48726" y="66708"/>
                    </a:lnTo>
                    <a:cubicBezTo>
                      <a:pt x="48257" y="66609"/>
                      <a:pt x="47784" y="66560"/>
                      <a:pt x="47315" y="66560"/>
                    </a:cubicBezTo>
                    <a:cubicBezTo>
                      <a:pt x="45452" y="66560"/>
                      <a:pt x="43648" y="67327"/>
                      <a:pt x="42355" y="68719"/>
                    </a:cubicBezTo>
                    <a:cubicBezTo>
                      <a:pt x="41074" y="67339"/>
                      <a:pt x="39282" y="66559"/>
                      <a:pt x="37400" y="66559"/>
                    </a:cubicBezTo>
                    <a:cubicBezTo>
                      <a:pt x="36916" y="66559"/>
                      <a:pt x="36432" y="66613"/>
                      <a:pt x="35958" y="66712"/>
                    </a:cubicBezTo>
                    <a:cubicBezTo>
                      <a:pt x="35989" y="62557"/>
                      <a:pt x="39163" y="60479"/>
                      <a:pt x="42338" y="60479"/>
                    </a:cubicBezTo>
                    <a:close/>
                    <a:moveTo>
                      <a:pt x="65639" y="60484"/>
                    </a:moveTo>
                    <a:cubicBezTo>
                      <a:pt x="68816" y="60484"/>
                      <a:pt x="71992" y="62563"/>
                      <a:pt x="72032" y="66721"/>
                    </a:cubicBezTo>
                    <a:cubicBezTo>
                      <a:pt x="71559" y="66619"/>
                      <a:pt x="71082" y="66569"/>
                      <a:pt x="70608" y="66569"/>
                    </a:cubicBezTo>
                    <a:cubicBezTo>
                      <a:pt x="68752" y="66569"/>
                      <a:pt x="66952" y="67334"/>
                      <a:pt x="65653" y="68719"/>
                    </a:cubicBezTo>
                    <a:lnTo>
                      <a:pt x="65644" y="68728"/>
                    </a:lnTo>
                    <a:cubicBezTo>
                      <a:pt x="64362" y="67348"/>
                      <a:pt x="62570" y="66568"/>
                      <a:pt x="60688" y="66568"/>
                    </a:cubicBezTo>
                    <a:cubicBezTo>
                      <a:pt x="60205" y="66568"/>
                      <a:pt x="59721" y="66622"/>
                      <a:pt x="59246" y="66721"/>
                    </a:cubicBezTo>
                    <a:cubicBezTo>
                      <a:pt x="59286" y="62563"/>
                      <a:pt x="62463" y="60484"/>
                      <a:pt x="65639" y="60484"/>
                    </a:cubicBezTo>
                    <a:close/>
                    <a:moveTo>
                      <a:pt x="18806" y="60525"/>
                    </a:moveTo>
                    <a:cubicBezTo>
                      <a:pt x="21979" y="60525"/>
                      <a:pt x="25151" y="62600"/>
                      <a:pt x="25196" y="66757"/>
                    </a:cubicBezTo>
                    <a:lnTo>
                      <a:pt x="25196" y="66757"/>
                    </a:lnTo>
                    <a:cubicBezTo>
                      <a:pt x="24723" y="66655"/>
                      <a:pt x="24245" y="66605"/>
                      <a:pt x="23772" y="66605"/>
                    </a:cubicBezTo>
                    <a:cubicBezTo>
                      <a:pt x="21913" y="66605"/>
                      <a:pt x="20107" y="67371"/>
                      <a:pt x="18807" y="68764"/>
                    </a:cubicBezTo>
                    <a:cubicBezTo>
                      <a:pt x="17526" y="67384"/>
                      <a:pt x="15734" y="66604"/>
                      <a:pt x="13852" y="66604"/>
                    </a:cubicBezTo>
                    <a:cubicBezTo>
                      <a:pt x="13368" y="66604"/>
                      <a:pt x="12884" y="66658"/>
                      <a:pt x="12409" y="66757"/>
                    </a:cubicBezTo>
                    <a:cubicBezTo>
                      <a:pt x="12454" y="62603"/>
                      <a:pt x="15631" y="60525"/>
                      <a:pt x="18806" y="60525"/>
                    </a:cubicBezTo>
                    <a:close/>
                    <a:moveTo>
                      <a:pt x="117959" y="66746"/>
                    </a:moveTo>
                    <a:cubicBezTo>
                      <a:pt x="118383" y="66746"/>
                      <a:pt x="118811" y="66785"/>
                      <a:pt x="119236" y="66864"/>
                    </a:cubicBezTo>
                    <a:cubicBezTo>
                      <a:pt x="118251" y="68047"/>
                      <a:pt x="117668" y="69543"/>
                      <a:pt x="117749" y="71138"/>
                    </a:cubicBezTo>
                    <a:cubicBezTo>
                      <a:pt x="116508" y="69835"/>
                      <a:pt x="114740" y="68996"/>
                      <a:pt x="112871" y="68996"/>
                    </a:cubicBezTo>
                    <a:cubicBezTo>
                      <a:pt x="112854" y="68996"/>
                      <a:pt x="112837" y="68997"/>
                      <a:pt x="112821" y="68997"/>
                    </a:cubicBezTo>
                    <a:lnTo>
                      <a:pt x="112821" y="68997"/>
                    </a:lnTo>
                    <a:cubicBezTo>
                      <a:pt x="114158" y="67549"/>
                      <a:pt x="116025" y="66746"/>
                      <a:pt x="117959" y="66746"/>
                    </a:cubicBezTo>
                    <a:close/>
                    <a:moveTo>
                      <a:pt x="84144" y="66782"/>
                    </a:moveTo>
                    <a:cubicBezTo>
                      <a:pt x="86080" y="66782"/>
                      <a:pt x="87953" y="67585"/>
                      <a:pt x="89290" y="69033"/>
                    </a:cubicBezTo>
                    <a:cubicBezTo>
                      <a:pt x="89271" y="69032"/>
                      <a:pt x="89251" y="69032"/>
                      <a:pt x="89231" y="69032"/>
                    </a:cubicBezTo>
                    <a:cubicBezTo>
                      <a:pt x="87362" y="69032"/>
                      <a:pt x="85595" y="69871"/>
                      <a:pt x="84353" y="71174"/>
                    </a:cubicBezTo>
                    <a:cubicBezTo>
                      <a:pt x="84434" y="69588"/>
                      <a:pt x="83851" y="68083"/>
                      <a:pt x="82866" y="66900"/>
                    </a:cubicBezTo>
                    <a:cubicBezTo>
                      <a:pt x="83291" y="66821"/>
                      <a:pt x="83719" y="66782"/>
                      <a:pt x="84144" y="66782"/>
                    </a:cubicBezTo>
                    <a:close/>
                    <a:moveTo>
                      <a:pt x="94437" y="66782"/>
                    </a:moveTo>
                    <a:cubicBezTo>
                      <a:pt x="94861" y="66782"/>
                      <a:pt x="95289" y="66821"/>
                      <a:pt x="95715" y="66900"/>
                    </a:cubicBezTo>
                    <a:cubicBezTo>
                      <a:pt x="94720" y="68083"/>
                      <a:pt x="94138" y="69579"/>
                      <a:pt x="94228" y="71174"/>
                    </a:cubicBezTo>
                    <a:cubicBezTo>
                      <a:pt x="92977" y="69871"/>
                      <a:pt x="91218" y="69032"/>
                      <a:pt x="89350" y="69032"/>
                    </a:cubicBezTo>
                    <a:cubicBezTo>
                      <a:pt x="89330" y="69032"/>
                      <a:pt x="89310" y="69032"/>
                      <a:pt x="89290" y="69033"/>
                    </a:cubicBezTo>
                    <a:cubicBezTo>
                      <a:pt x="90628" y="67585"/>
                      <a:pt x="92501" y="66782"/>
                      <a:pt x="94437" y="66782"/>
                    </a:cubicBezTo>
                    <a:close/>
                    <a:moveTo>
                      <a:pt x="47475" y="66944"/>
                    </a:moveTo>
                    <a:cubicBezTo>
                      <a:pt x="47900" y="66944"/>
                      <a:pt x="48327" y="66982"/>
                      <a:pt x="48753" y="67061"/>
                    </a:cubicBezTo>
                    <a:cubicBezTo>
                      <a:pt x="47767" y="68244"/>
                      <a:pt x="47185" y="69740"/>
                      <a:pt x="47266" y="71335"/>
                    </a:cubicBezTo>
                    <a:cubicBezTo>
                      <a:pt x="46024" y="70032"/>
                      <a:pt x="44256" y="69194"/>
                      <a:pt x="42388" y="69194"/>
                    </a:cubicBezTo>
                    <a:cubicBezTo>
                      <a:pt x="42371" y="69194"/>
                      <a:pt x="42354" y="69194"/>
                      <a:pt x="42337" y="69194"/>
                    </a:cubicBezTo>
                    <a:lnTo>
                      <a:pt x="42337" y="69194"/>
                    </a:lnTo>
                    <a:cubicBezTo>
                      <a:pt x="43675" y="67746"/>
                      <a:pt x="45542" y="66944"/>
                      <a:pt x="47475" y="66944"/>
                    </a:cubicBezTo>
                    <a:close/>
                    <a:moveTo>
                      <a:pt x="23953" y="66979"/>
                    </a:moveTo>
                    <a:cubicBezTo>
                      <a:pt x="24378" y="66979"/>
                      <a:pt x="24806" y="67018"/>
                      <a:pt x="25232" y="67097"/>
                    </a:cubicBezTo>
                    <a:cubicBezTo>
                      <a:pt x="24239" y="68278"/>
                      <a:pt x="23657" y="69779"/>
                      <a:pt x="23744" y="71371"/>
                    </a:cubicBezTo>
                    <a:lnTo>
                      <a:pt x="23744" y="71371"/>
                    </a:lnTo>
                    <a:cubicBezTo>
                      <a:pt x="22494" y="70068"/>
                      <a:pt x="20726" y="69229"/>
                      <a:pt x="18866" y="69229"/>
                    </a:cubicBezTo>
                    <a:cubicBezTo>
                      <a:pt x="18846" y="69229"/>
                      <a:pt x="18827" y="69230"/>
                      <a:pt x="18807" y="69230"/>
                    </a:cubicBezTo>
                    <a:cubicBezTo>
                      <a:pt x="20144" y="67782"/>
                      <a:pt x="22018" y="66979"/>
                      <a:pt x="23953" y="66979"/>
                    </a:cubicBezTo>
                    <a:close/>
                    <a:moveTo>
                      <a:pt x="13656" y="66979"/>
                    </a:moveTo>
                    <a:cubicBezTo>
                      <a:pt x="15596" y="66979"/>
                      <a:pt x="17470" y="67782"/>
                      <a:pt x="18807" y="69230"/>
                    </a:cubicBezTo>
                    <a:cubicBezTo>
                      <a:pt x="18787" y="69230"/>
                      <a:pt x="18768" y="69229"/>
                      <a:pt x="18748" y="69229"/>
                    </a:cubicBezTo>
                    <a:cubicBezTo>
                      <a:pt x="16879" y="69229"/>
                      <a:pt x="15111" y="70068"/>
                      <a:pt x="13870" y="71371"/>
                    </a:cubicBezTo>
                    <a:cubicBezTo>
                      <a:pt x="13951" y="69785"/>
                      <a:pt x="13368" y="68280"/>
                      <a:pt x="12374" y="67097"/>
                    </a:cubicBezTo>
                    <a:cubicBezTo>
                      <a:pt x="12801" y="67018"/>
                      <a:pt x="13230" y="66979"/>
                      <a:pt x="13656" y="66979"/>
                    </a:cubicBezTo>
                    <a:close/>
                    <a:moveTo>
                      <a:pt x="107658" y="66739"/>
                    </a:moveTo>
                    <a:cubicBezTo>
                      <a:pt x="109596" y="66739"/>
                      <a:pt x="111472" y="67542"/>
                      <a:pt x="112821" y="68997"/>
                    </a:cubicBezTo>
                    <a:lnTo>
                      <a:pt x="112821" y="68997"/>
                    </a:lnTo>
                    <a:cubicBezTo>
                      <a:pt x="112818" y="68997"/>
                      <a:pt x="112815" y="68997"/>
                      <a:pt x="112812" y="68997"/>
                    </a:cubicBezTo>
                    <a:cubicBezTo>
                      <a:pt x="112793" y="68997"/>
                      <a:pt x="112774" y="68996"/>
                      <a:pt x="112756" y="68996"/>
                    </a:cubicBezTo>
                    <a:cubicBezTo>
                      <a:pt x="110769" y="68996"/>
                      <a:pt x="108902" y="69942"/>
                      <a:pt x="107641" y="71389"/>
                    </a:cubicBezTo>
                    <a:lnTo>
                      <a:pt x="107641" y="71389"/>
                    </a:lnTo>
                    <a:cubicBezTo>
                      <a:pt x="107802" y="69716"/>
                      <a:pt x="107213" y="68133"/>
                      <a:pt x="106177" y="66897"/>
                    </a:cubicBezTo>
                    <a:lnTo>
                      <a:pt x="106177" y="66897"/>
                    </a:lnTo>
                    <a:cubicBezTo>
                      <a:pt x="106669" y="66791"/>
                      <a:pt x="107166" y="66739"/>
                      <a:pt x="107658" y="66739"/>
                    </a:cubicBezTo>
                    <a:close/>
                    <a:moveTo>
                      <a:pt x="37174" y="66937"/>
                    </a:moveTo>
                    <a:cubicBezTo>
                      <a:pt x="39113" y="66937"/>
                      <a:pt x="40989" y="67739"/>
                      <a:pt x="42337" y="69194"/>
                    </a:cubicBezTo>
                    <a:lnTo>
                      <a:pt x="42337" y="69194"/>
                    </a:lnTo>
                    <a:cubicBezTo>
                      <a:pt x="42334" y="69194"/>
                      <a:pt x="42331" y="69194"/>
                      <a:pt x="42328" y="69194"/>
                    </a:cubicBezTo>
                    <a:cubicBezTo>
                      <a:pt x="42310" y="69194"/>
                      <a:pt x="42291" y="69194"/>
                      <a:pt x="42273" y="69194"/>
                    </a:cubicBezTo>
                    <a:cubicBezTo>
                      <a:pt x="40286" y="69194"/>
                      <a:pt x="38410" y="70139"/>
                      <a:pt x="37158" y="71595"/>
                    </a:cubicBezTo>
                    <a:cubicBezTo>
                      <a:pt x="37320" y="69911"/>
                      <a:pt x="36728" y="68325"/>
                      <a:pt x="35689" y="67097"/>
                    </a:cubicBezTo>
                    <a:lnTo>
                      <a:pt x="35680" y="67097"/>
                    </a:lnTo>
                    <a:cubicBezTo>
                      <a:pt x="36177" y="66989"/>
                      <a:pt x="36678" y="66937"/>
                      <a:pt x="37174" y="66937"/>
                    </a:cubicBezTo>
                    <a:close/>
                    <a:moveTo>
                      <a:pt x="124474" y="64884"/>
                    </a:moveTo>
                    <a:cubicBezTo>
                      <a:pt x="127650" y="64884"/>
                      <a:pt x="130827" y="66963"/>
                      <a:pt x="130867" y="71120"/>
                    </a:cubicBezTo>
                    <a:cubicBezTo>
                      <a:pt x="130392" y="71018"/>
                      <a:pt x="129914" y="70969"/>
                      <a:pt x="129439" y="70969"/>
                    </a:cubicBezTo>
                    <a:cubicBezTo>
                      <a:pt x="127578" y="70969"/>
                      <a:pt x="125778" y="71735"/>
                      <a:pt x="124478" y="73128"/>
                    </a:cubicBezTo>
                    <a:cubicBezTo>
                      <a:pt x="123197" y="71748"/>
                      <a:pt x="121405" y="70968"/>
                      <a:pt x="119532" y="70968"/>
                    </a:cubicBezTo>
                    <a:cubicBezTo>
                      <a:pt x="119039" y="70968"/>
                      <a:pt x="118555" y="71022"/>
                      <a:pt x="118080" y="71120"/>
                    </a:cubicBezTo>
                    <a:cubicBezTo>
                      <a:pt x="118121" y="66963"/>
                      <a:pt x="121297" y="64884"/>
                      <a:pt x="124474" y="64884"/>
                    </a:cubicBezTo>
                    <a:close/>
                    <a:moveTo>
                      <a:pt x="100943" y="64929"/>
                    </a:moveTo>
                    <a:cubicBezTo>
                      <a:pt x="104120" y="64929"/>
                      <a:pt x="107296" y="67007"/>
                      <a:pt x="107337" y="71165"/>
                    </a:cubicBezTo>
                    <a:cubicBezTo>
                      <a:pt x="106862" y="71063"/>
                      <a:pt x="106383" y="71013"/>
                      <a:pt x="105909" y="71013"/>
                    </a:cubicBezTo>
                    <a:cubicBezTo>
                      <a:pt x="104048" y="71013"/>
                      <a:pt x="102248" y="71780"/>
                      <a:pt x="100948" y="73172"/>
                    </a:cubicBezTo>
                    <a:cubicBezTo>
                      <a:pt x="99667" y="71792"/>
                      <a:pt x="97875" y="71013"/>
                      <a:pt x="95993" y="71013"/>
                    </a:cubicBezTo>
                    <a:cubicBezTo>
                      <a:pt x="95509" y="71013"/>
                      <a:pt x="95025" y="71067"/>
                      <a:pt x="94550" y="71165"/>
                    </a:cubicBezTo>
                    <a:cubicBezTo>
                      <a:pt x="94590" y="67007"/>
                      <a:pt x="97767" y="64929"/>
                      <a:pt x="100943" y="64929"/>
                    </a:cubicBezTo>
                    <a:close/>
                    <a:moveTo>
                      <a:pt x="77622" y="64941"/>
                    </a:moveTo>
                    <a:cubicBezTo>
                      <a:pt x="80798" y="64941"/>
                      <a:pt x="83972" y="67018"/>
                      <a:pt x="84013" y="71174"/>
                    </a:cubicBezTo>
                    <a:cubicBezTo>
                      <a:pt x="83537" y="71072"/>
                      <a:pt x="83057" y="71021"/>
                      <a:pt x="82581" y="71021"/>
                    </a:cubicBezTo>
                    <a:cubicBezTo>
                      <a:pt x="80727" y="71021"/>
                      <a:pt x="78930" y="71782"/>
                      <a:pt x="77633" y="73172"/>
                    </a:cubicBezTo>
                    <a:lnTo>
                      <a:pt x="77624" y="73181"/>
                    </a:lnTo>
                    <a:cubicBezTo>
                      <a:pt x="76342" y="71801"/>
                      <a:pt x="74550" y="71022"/>
                      <a:pt x="72669" y="71022"/>
                    </a:cubicBezTo>
                    <a:cubicBezTo>
                      <a:pt x="72185" y="71022"/>
                      <a:pt x="71701" y="71076"/>
                      <a:pt x="71226" y="71174"/>
                    </a:cubicBezTo>
                    <a:cubicBezTo>
                      <a:pt x="71266" y="67020"/>
                      <a:pt x="74445" y="64941"/>
                      <a:pt x="77622" y="64941"/>
                    </a:cubicBezTo>
                    <a:close/>
                    <a:moveTo>
                      <a:pt x="53996" y="65085"/>
                    </a:moveTo>
                    <a:cubicBezTo>
                      <a:pt x="57170" y="65085"/>
                      <a:pt x="60344" y="67162"/>
                      <a:pt x="60384" y="71317"/>
                    </a:cubicBezTo>
                    <a:lnTo>
                      <a:pt x="60384" y="71326"/>
                    </a:lnTo>
                    <a:cubicBezTo>
                      <a:pt x="59903" y="71222"/>
                      <a:pt x="59419" y="71170"/>
                      <a:pt x="58939" y="71170"/>
                    </a:cubicBezTo>
                    <a:cubicBezTo>
                      <a:pt x="57081" y="71170"/>
                      <a:pt x="55284" y="71936"/>
                      <a:pt x="53995" y="73325"/>
                    </a:cubicBezTo>
                    <a:cubicBezTo>
                      <a:pt x="52714" y="71945"/>
                      <a:pt x="50922" y="71165"/>
                      <a:pt x="49040" y="71165"/>
                    </a:cubicBezTo>
                    <a:cubicBezTo>
                      <a:pt x="48556" y="71165"/>
                      <a:pt x="48072" y="71219"/>
                      <a:pt x="47597" y="71326"/>
                    </a:cubicBezTo>
                    <a:cubicBezTo>
                      <a:pt x="47638" y="67167"/>
                      <a:pt x="50817" y="65085"/>
                      <a:pt x="53996" y="65085"/>
                    </a:cubicBezTo>
                    <a:close/>
                    <a:moveTo>
                      <a:pt x="7145" y="65126"/>
                    </a:moveTo>
                    <a:cubicBezTo>
                      <a:pt x="10322" y="65126"/>
                      <a:pt x="13498" y="67205"/>
                      <a:pt x="13538" y="71362"/>
                    </a:cubicBezTo>
                    <a:cubicBezTo>
                      <a:pt x="13065" y="71260"/>
                      <a:pt x="12588" y="71211"/>
                      <a:pt x="12113" y="71211"/>
                    </a:cubicBezTo>
                    <a:cubicBezTo>
                      <a:pt x="10252" y="71211"/>
                      <a:pt x="8442" y="71977"/>
                      <a:pt x="7150" y="73369"/>
                    </a:cubicBezTo>
                    <a:cubicBezTo>
                      <a:pt x="5868" y="71990"/>
                      <a:pt x="4076" y="71210"/>
                      <a:pt x="2194" y="71210"/>
                    </a:cubicBezTo>
                    <a:cubicBezTo>
                      <a:pt x="1711" y="71210"/>
                      <a:pt x="1227" y="71264"/>
                      <a:pt x="752" y="71362"/>
                    </a:cubicBezTo>
                    <a:cubicBezTo>
                      <a:pt x="792" y="67205"/>
                      <a:pt x="3969" y="65126"/>
                      <a:pt x="7145" y="65126"/>
                    </a:cubicBezTo>
                    <a:close/>
                    <a:moveTo>
                      <a:pt x="30460" y="65126"/>
                    </a:moveTo>
                    <a:cubicBezTo>
                      <a:pt x="33637" y="65126"/>
                      <a:pt x="36813" y="67205"/>
                      <a:pt x="36854" y="71362"/>
                    </a:cubicBezTo>
                    <a:cubicBezTo>
                      <a:pt x="36379" y="71260"/>
                      <a:pt x="35900" y="71211"/>
                      <a:pt x="35425" y="71211"/>
                    </a:cubicBezTo>
                    <a:cubicBezTo>
                      <a:pt x="33562" y="71211"/>
                      <a:pt x="31757" y="71977"/>
                      <a:pt x="30465" y="73369"/>
                    </a:cubicBezTo>
                    <a:cubicBezTo>
                      <a:pt x="29183" y="71990"/>
                      <a:pt x="27391" y="71210"/>
                      <a:pt x="25510" y="71210"/>
                    </a:cubicBezTo>
                    <a:cubicBezTo>
                      <a:pt x="25026" y="71210"/>
                      <a:pt x="24542" y="71264"/>
                      <a:pt x="24067" y="71362"/>
                    </a:cubicBezTo>
                    <a:cubicBezTo>
                      <a:pt x="24107" y="67205"/>
                      <a:pt x="27284" y="65126"/>
                      <a:pt x="30460" y="65126"/>
                    </a:cubicBezTo>
                    <a:close/>
                    <a:moveTo>
                      <a:pt x="119323" y="71343"/>
                    </a:moveTo>
                    <a:cubicBezTo>
                      <a:pt x="121259" y="71343"/>
                      <a:pt x="123134" y="72146"/>
                      <a:pt x="124478" y="73593"/>
                    </a:cubicBezTo>
                    <a:lnTo>
                      <a:pt x="124478" y="73593"/>
                    </a:lnTo>
                    <a:cubicBezTo>
                      <a:pt x="124475" y="73593"/>
                      <a:pt x="124472" y="73593"/>
                      <a:pt x="124469" y="73593"/>
                    </a:cubicBezTo>
                    <a:cubicBezTo>
                      <a:pt x="124450" y="73593"/>
                      <a:pt x="124430" y="73593"/>
                      <a:pt x="124410" y="73593"/>
                    </a:cubicBezTo>
                    <a:cubicBezTo>
                      <a:pt x="122541" y="73593"/>
                      <a:pt x="120782" y="74432"/>
                      <a:pt x="119532" y="75735"/>
                    </a:cubicBezTo>
                    <a:cubicBezTo>
                      <a:pt x="119622" y="74149"/>
                      <a:pt x="119039" y="72644"/>
                      <a:pt x="118045" y="71461"/>
                    </a:cubicBezTo>
                    <a:cubicBezTo>
                      <a:pt x="118470" y="71382"/>
                      <a:pt x="118898" y="71343"/>
                      <a:pt x="119323" y="71343"/>
                    </a:cubicBezTo>
                    <a:close/>
                    <a:moveTo>
                      <a:pt x="129620" y="71343"/>
                    </a:moveTo>
                    <a:cubicBezTo>
                      <a:pt x="130043" y="71343"/>
                      <a:pt x="130470" y="71382"/>
                      <a:pt x="130894" y="71461"/>
                    </a:cubicBezTo>
                    <a:cubicBezTo>
                      <a:pt x="129908" y="72644"/>
                      <a:pt x="129326" y="74140"/>
                      <a:pt x="129415" y="75735"/>
                    </a:cubicBezTo>
                    <a:lnTo>
                      <a:pt x="129406" y="75735"/>
                    </a:lnTo>
                    <a:cubicBezTo>
                      <a:pt x="128165" y="74432"/>
                      <a:pt x="126397" y="73593"/>
                      <a:pt x="124528" y="73593"/>
                    </a:cubicBezTo>
                    <a:cubicBezTo>
                      <a:pt x="124512" y="73593"/>
                      <a:pt x="124495" y="73593"/>
                      <a:pt x="124478" y="73593"/>
                    </a:cubicBezTo>
                    <a:lnTo>
                      <a:pt x="124478" y="73593"/>
                    </a:lnTo>
                    <a:cubicBezTo>
                      <a:pt x="125816" y="72146"/>
                      <a:pt x="127689" y="71343"/>
                      <a:pt x="129620" y="71343"/>
                    </a:cubicBezTo>
                    <a:close/>
                    <a:moveTo>
                      <a:pt x="48839" y="71540"/>
                    </a:moveTo>
                    <a:cubicBezTo>
                      <a:pt x="50775" y="71540"/>
                      <a:pt x="52650" y="72344"/>
                      <a:pt x="53995" y="73799"/>
                    </a:cubicBezTo>
                    <a:lnTo>
                      <a:pt x="53995" y="73799"/>
                    </a:lnTo>
                    <a:cubicBezTo>
                      <a:pt x="53992" y="73799"/>
                      <a:pt x="53989" y="73800"/>
                      <a:pt x="53986" y="73800"/>
                    </a:cubicBezTo>
                    <a:cubicBezTo>
                      <a:pt x="53966" y="73799"/>
                      <a:pt x="53946" y="73799"/>
                      <a:pt x="53926" y="73799"/>
                    </a:cubicBezTo>
                    <a:cubicBezTo>
                      <a:pt x="52058" y="73799"/>
                      <a:pt x="50299" y="74629"/>
                      <a:pt x="49049" y="75932"/>
                    </a:cubicBezTo>
                    <a:cubicBezTo>
                      <a:pt x="49138" y="74346"/>
                      <a:pt x="48556" y="72841"/>
                      <a:pt x="47561" y="71658"/>
                    </a:cubicBezTo>
                    <a:cubicBezTo>
                      <a:pt x="47987" y="71579"/>
                      <a:pt x="48414" y="71540"/>
                      <a:pt x="48839" y="71540"/>
                    </a:cubicBezTo>
                    <a:close/>
                    <a:moveTo>
                      <a:pt x="59134" y="71540"/>
                    </a:moveTo>
                    <a:cubicBezTo>
                      <a:pt x="59558" y="71540"/>
                      <a:pt x="59985" y="71579"/>
                      <a:pt x="60411" y="71658"/>
                    </a:cubicBezTo>
                    <a:cubicBezTo>
                      <a:pt x="59425" y="72841"/>
                      <a:pt x="58843" y="74337"/>
                      <a:pt x="58932" y="75932"/>
                    </a:cubicBezTo>
                    <a:lnTo>
                      <a:pt x="58923" y="75932"/>
                    </a:lnTo>
                    <a:cubicBezTo>
                      <a:pt x="57682" y="74629"/>
                      <a:pt x="55914" y="73799"/>
                      <a:pt x="54046" y="73799"/>
                    </a:cubicBezTo>
                    <a:cubicBezTo>
                      <a:pt x="54029" y="73799"/>
                      <a:pt x="54012" y="73799"/>
                      <a:pt x="53995" y="73799"/>
                    </a:cubicBezTo>
                    <a:lnTo>
                      <a:pt x="53995" y="73799"/>
                    </a:lnTo>
                    <a:cubicBezTo>
                      <a:pt x="55333" y="72344"/>
                      <a:pt x="57200" y="71540"/>
                      <a:pt x="59134" y="71540"/>
                    </a:cubicBezTo>
                    <a:close/>
                    <a:moveTo>
                      <a:pt x="112819" y="69493"/>
                    </a:moveTo>
                    <a:cubicBezTo>
                      <a:pt x="115994" y="69493"/>
                      <a:pt x="119169" y="71570"/>
                      <a:pt x="119209" y="75726"/>
                    </a:cubicBezTo>
                    <a:lnTo>
                      <a:pt x="119209" y="75726"/>
                    </a:lnTo>
                    <a:cubicBezTo>
                      <a:pt x="118734" y="75624"/>
                      <a:pt x="118255" y="75574"/>
                      <a:pt x="117781" y="75574"/>
                    </a:cubicBezTo>
                    <a:cubicBezTo>
                      <a:pt x="115920" y="75574"/>
                      <a:pt x="114120" y="76339"/>
                      <a:pt x="112821" y="77724"/>
                    </a:cubicBezTo>
                    <a:lnTo>
                      <a:pt x="112821" y="77733"/>
                    </a:lnTo>
                    <a:cubicBezTo>
                      <a:pt x="111539" y="76353"/>
                      <a:pt x="109747" y="75574"/>
                      <a:pt x="107865" y="75574"/>
                    </a:cubicBezTo>
                    <a:cubicBezTo>
                      <a:pt x="107382" y="75574"/>
                      <a:pt x="106898" y="75627"/>
                      <a:pt x="106423" y="75726"/>
                    </a:cubicBezTo>
                    <a:lnTo>
                      <a:pt x="106423" y="75726"/>
                    </a:lnTo>
                    <a:cubicBezTo>
                      <a:pt x="106463" y="71572"/>
                      <a:pt x="109641" y="69493"/>
                      <a:pt x="112819" y="69493"/>
                    </a:cubicBezTo>
                    <a:close/>
                    <a:moveTo>
                      <a:pt x="136134" y="69486"/>
                    </a:moveTo>
                    <a:cubicBezTo>
                      <a:pt x="139310" y="69486"/>
                      <a:pt x="142484" y="71565"/>
                      <a:pt x="142525" y="75726"/>
                    </a:cubicBezTo>
                    <a:lnTo>
                      <a:pt x="142525" y="75726"/>
                    </a:lnTo>
                    <a:cubicBezTo>
                      <a:pt x="142050" y="75624"/>
                      <a:pt x="141571" y="75574"/>
                      <a:pt x="141097" y="75574"/>
                    </a:cubicBezTo>
                    <a:cubicBezTo>
                      <a:pt x="139236" y="75574"/>
                      <a:pt x="137435" y="76341"/>
                      <a:pt x="136136" y="77733"/>
                    </a:cubicBezTo>
                    <a:cubicBezTo>
                      <a:pt x="134854" y="76353"/>
                      <a:pt x="133062" y="75574"/>
                      <a:pt x="131181" y="75574"/>
                    </a:cubicBezTo>
                    <a:cubicBezTo>
                      <a:pt x="130697" y="75574"/>
                      <a:pt x="130213" y="75627"/>
                      <a:pt x="129738" y="75726"/>
                    </a:cubicBezTo>
                    <a:lnTo>
                      <a:pt x="129738" y="75726"/>
                    </a:lnTo>
                    <a:cubicBezTo>
                      <a:pt x="129778" y="71567"/>
                      <a:pt x="132957" y="69486"/>
                      <a:pt x="136134" y="69486"/>
                    </a:cubicBezTo>
                    <a:close/>
                    <a:moveTo>
                      <a:pt x="42332" y="69690"/>
                    </a:moveTo>
                    <a:cubicBezTo>
                      <a:pt x="45507" y="69690"/>
                      <a:pt x="48681" y="71767"/>
                      <a:pt x="48726" y="75923"/>
                    </a:cubicBezTo>
                    <a:cubicBezTo>
                      <a:pt x="48251" y="75821"/>
                      <a:pt x="47772" y="75771"/>
                      <a:pt x="47298" y="75771"/>
                    </a:cubicBezTo>
                    <a:cubicBezTo>
                      <a:pt x="45434" y="75771"/>
                      <a:pt x="43630" y="76538"/>
                      <a:pt x="42337" y="77930"/>
                    </a:cubicBezTo>
                    <a:cubicBezTo>
                      <a:pt x="41056" y="76550"/>
                      <a:pt x="39264" y="75771"/>
                      <a:pt x="37382" y="75771"/>
                    </a:cubicBezTo>
                    <a:cubicBezTo>
                      <a:pt x="36898" y="75771"/>
                      <a:pt x="36415" y="75825"/>
                      <a:pt x="35940" y="75923"/>
                    </a:cubicBezTo>
                    <a:cubicBezTo>
                      <a:pt x="35980" y="71769"/>
                      <a:pt x="39156" y="69690"/>
                      <a:pt x="42332" y="69690"/>
                    </a:cubicBezTo>
                    <a:close/>
                    <a:moveTo>
                      <a:pt x="65648" y="69687"/>
                    </a:moveTo>
                    <a:cubicBezTo>
                      <a:pt x="68825" y="69687"/>
                      <a:pt x="72001" y="71766"/>
                      <a:pt x="72041" y="75923"/>
                    </a:cubicBezTo>
                    <a:cubicBezTo>
                      <a:pt x="71566" y="75821"/>
                      <a:pt x="71088" y="75771"/>
                      <a:pt x="70613" y="75771"/>
                    </a:cubicBezTo>
                    <a:cubicBezTo>
                      <a:pt x="68750" y="75771"/>
                      <a:pt x="66945" y="76538"/>
                      <a:pt x="65653" y="77930"/>
                    </a:cubicBezTo>
                    <a:cubicBezTo>
                      <a:pt x="64371" y="76550"/>
                      <a:pt x="62579" y="75771"/>
                      <a:pt x="60697" y="75771"/>
                    </a:cubicBezTo>
                    <a:cubicBezTo>
                      <a:pt x="60214" y="75771"/>
                      <a:pt x="59730" y="75825"/>
                      <a:pt x="59255" y="75923"/>
                    </a:cubicBezTo>
                    <a:cubicBezTo>
                      <a:pt x="59295" y="71766"/>
                      <a:pt x="62472" y="69687"/>
                      <a:pt x="65648" y="69687"/>
                    </a:cubicBezTo>
                    <a:close/>
                    <a:moveTo>
                      <a:pt x="82884" y="1"/>
                    </a:moveTo>
                    <a:cubicBezTo>
                      <a:pt x="82642" y="700"/>
                      <a:pt x="82534" y="1435"/>
                      <a:pt x="82579" y="2178"/>
                    </a:cubicBezTo>
                    <a:cubicBezTo>
                      <a:pt x="81329" y="875"/>
                      <a:pt x="79570" y="37"/>
                      <a:pt x="77701" y="37"/>
                    </a:cubicBezTo>
                    <a:cubicBezTo>
                      <a:pt x="77681" y="37"/>
                      <a:pt x="77661" y="37"/>
                      <a:pt x="77642" y="37"/>
                    </a:cubicBezTo>
                    <a:cubicBezTo>
                      <a:pt x="77622" y="37"/>
                      <a:pt x="77602" y="37"/>
                      <a:pt x="77582" y="37"/>
                    </a:cubicBezTo>
                    <a:cubicBezTo>
                      <a:pt x="73834" y="37"/>
                      <a:pt x="70494" y="3399"/>
                      <a:pt x="70948" y="7160"/>
                    </a:cubicBezTo>
                    <a:cubicBezTo>
                      <a:pt x="71458" y="7047"/>
                      <a:pt x="71971" y="6991"/>
                      <a:pt x="72481" y="6991"/>
                    </a:cubicBezTo>
                    <a:cubicBezTo>
                      <a:pt x="74418" y="6991"/>
                      <a:pt x="76294" y="7794"/>
                      <a:pt x="77642" y="9248"/>
                    </a:cubicBezTo>
                    <a:cubicBezTo>
                      <a:pt x="77624" y="9248"/>
                      <a:pt x="77606" y="9248"/>
                      <a:pt x="77587" y="9248"/>
                    </a:cubicBezTo>
                    <a:cubicBezTo>
                      <a:pt x="75529" y="9248"/>
                      <a:pt x="73607" y="10256"/>
                      <a:pt x="72355" y="11784"/>
                    </a:cubicBezTo>
                    <a:cubicBezTo>
                      <a:pt x="72756" y="8058"/>
                      <a:pt x="69443" y="4741"/>
                      <a:pt x="65721" y="4741"/>
                    </a:cubicBezTo>
                    <a:cubicBezTo>
                      <a:pt x="65701" y="4741"/>
                      <a:pt x="65682" y="4741"/>
                      <a:pt x="65662" y="4741"/>
                    </a:cubicBezTo>
                    <a:cubicBezTo>
                      <a:pt x="65642" y="4741"/>
                      <a:pt x="65622" y="4741"/>
                      <a:pt x="65602" y="4741"/>
                    </a:cubicBezTo>
                    <a:cubicBezTo>
                      <a:pt x="63733" y="4741"/>
                      <a:pt x="61966" y="5570"/>
                      <a:pt x="60724" y="6874"/>
                    </a:cubicBezTo>
                    <a:cubicBezTo>
                      <a:pt x="60760" y="6139"/>
                      <a:pt x="60662" y="5395"/>
                      <a:pt x="60420" y="4696"/>
                    </a:cubicBezTo>
                    <a:lnTo>
                      <a:pt x="60043" y="4696"/>
                    </a:lnTo>
                    <a:cubicBezTo>
                      <a:pt x="60276" y="5395"/>
                      <a:pt x="60393" y="6130"/>
                      <a:pt x="60393" y="6865"/>
                    </a:cubicBezTo>
                    <a:cubicBezTo>
                      <a:pt x="59920" y="6763"/>
                      <a:pt x="59442" y="6713"/>
                      <a:pt x="58969" y="6713"/>
                    </a:cubicBezTo>
                    <a:cubicBezTo>
                      <a:pt x="57110" y="6713"/>
                      <a:pt x="55305" y="7479"/>
                      <a:pt x="54013" y="8872"/>
                    </a:cubicBezTo>
                    <a:cubicBezTo>
                      <a:pt x="52732" y="7492"/>
                      <a:pt x="50939" y="6712"/>
                      <a:pt x="49058" y="6712"/>
                    </a:cubicBezTo>
                    <a:cubicBezTo>
                      <a:pt x="48574" y="6712"/>
                      <a:pt x="48090" y="6766"/>
                      <a:pt x="47615" y="6865"/>
                    </a:cubicBezTo>
                    <a:cubicBezTo>
                      <a:pt x="47615" y="6130"/>
                      <a:pt x="47732" y="5395"/>
                      <a:pt x="47965" y="4696"/>
                    </a:cubicBezTo>
                    <a:lnTo>
                      <a:pt x="47588" y="4696"/>
                    </a:lnTo>
                    <a:cubicBezTo>
                      <a:pt x="47346" y="5395"/>
                      <a:pt x="47248" y="6139"/>
                      <a:pt x="47284" y="6874"/>
                    </a:cubicBezTo>
                    <a:cubicBezTo>
                      <a:pt x="46042" y="5570"/>
                      <a:pt x="44275" y="4741"/>
                      <a:pt x="42406" y="4741"/>
                    </a:cubicBezTo>
                    <a:cubicBezTo>
                      <a:pt x="42386" y="4741"/>
                      <a:pt x="42366" y="4741"/>
                      <a:pt x="42346" y="4741"/>
                    </a:cubicBezTo>
                    <a:cubicBezTo>
                      <a:pt x="42319" y="4741"/>
                      <a:pt x="42291" y="4740"/>
                      <a:pt x="42263" y="4740"/>
                    </a:cubicBezTo>
                    <a:cubicBezTo>
                      <a:pt x="40287" y="4740"/>
                      <a:pt x="38431" y="5684"/>
                      <a:pt x="37185" y="7125"/>
                    </a:cubicBezTo>
                    <a:cubicBezTo>
                      <a:pt x="37479" y="3462"/>
                      <a:pt x="34202" y="234"/>
                      <a:pt x="30534" y="234"/>
                    </a:cubicBezTo>
                    <a:cubicBezTo>
                      <a:pt x="30514" y="234"/>
                      <a:pt x="30494" y="234"/>
                      <a:pt x="30474" y="234"/>
                    </a:cubicBezTo>
                    <a:cubicBezTo>
                      <a:pt x="30454" y="234"/>
                      <a:pt x="30434" y="234"/>
                      <a:pt x="30415" y="234"/>
                    </a:cubicBezTo>
                    <a:cubicBezTo>
                      <a:pt x="28546" y="234"/>
                      <a:pt x="26787" y="1072"/>
                      <a:pt x="25536" y="2375"/>
                    </a:cubicBezTo>
                    <a:cubicBezTo>
                      <a:pt x="25581" y="1641"/>
                      <a:pt x="25474" y="897"/>
                      <a:pt x="25232" y="198"/>
                    </a:cubicBezTo>
                    <a:lnTo>
                      <a:pt x="24855" y="198"/>
                    </a:lnTo>
                    <a:cubicBezTo>
                      <a:pt x="25088" y="897"/>
                      <a:pt x="25214" y="1632"/>
                      <a:pt x="25214" y="2367"/>
                    </a:cubicBezTo>
                    <a:cubicBezTo>
                      <a:pt x="24739" y="2265"/>
                      <a:pt x="24260" y="2215"/>
                      <a:pt x="23785" y="2215"/>
                    </a:cubicBezTo>
                    <a:cubicBezTo>
                      <a:pt x="21922" y="2215"/>
                      <a:pt x="20117" y="2981"/>
                      <a:pt x="18825" y="4374"/>
                    </a:cubicBezTo>
                    <a:cubicBezTo>
                      <a:pt x="17544" y="2994"/>
                      <a:pt x="15752" y="2214"/>
                      <a:pt x="13870" y="2214"/>
                    </a:cubicBezTo>
                    <a:cubicBezTo>
                      <a:pt x="13386" y="2214"/>
                      <a:pt x="12902" y="2268"/>
                      <a:pt x="12427" y="2367"/>
                    </a:cubicBezTo>
                    <a:cubicBezTo>
                      <a:pt x="12427" y="1632"/>
                      <a:pt x="12544" y="897"/>
                      <a:pt x="12777" y="198"/>
                    </a:cubicBezTo>
                    <a:lnTo>
                      <a:pt x="12382" y="198"/>
                    </a:lnTo>
                    <a:cubicBezTo>
                      <a:pt x="12141" y="897"/>
                      <a:pt x="12042" y="1641"/>
                      <a:pt x="12078" y="2375"/>
                    </a:cubicBezTo>
                    <a:cubicBezTo>
                      <a:pt x="10836" y="1072"/>
                      <a:pt x="9069" y="234"/>
                      <a:pt x="7200" y="234"/>
                    </a:cubicBezTo>
                    <a:cubicBezTo>
                      <a:pt x="7180" y="234"/>
                      <a:pt x="7160" y="234"/>
                      <a:pt x="7141" y="234"/>
                    </a:cubicBezTo>
                    <a:cubicBezTo>
                      <a:pt x="7126" y="234"/>
                      <a:pt x="7111" y="234"/>
                      <a:pt x="7096" y="234"/>
                    </a:cubicBezTo>
                    <a:cubicBezTo>
                      <a:pt x="3342" y="234"/>
                      <a:pt x="1" y="3600"/>
                      <a:pt x="456" y="7358"/>
                    </a:cubicBezTo>
                    <a:cubicBezTo>
                      <a:pt x="960" y="7247"/>
                      <a:pt x="1468" y="7193"/>
                      <a:pt x="1971" y="7193"/>
                    </a:cubicBezTo>
                    <a:cubicBezTo>
                      <a:pt x="3914" y="7193"/>
                      <a:pt x="5798" y="7997"/>
                      <a:pt x="7150" y="9463"/>
                    </a:cubicBezTo>
                    <a:cubicBezTo>
                      <a:pt x="7130" y="9463"/>
                      <a:pt x="7110" y="9463"/>
                      <a:pt x="7090" y="9463"/>
                    </a:cubicBezTo>
                    <a:cubicBezTo>
                      <a:pt x="3342" y="9463"/>
                      <a:pt x="1" y="12825"/>
                      <a:pt x="456" y="16587"/>
                    </a:cubicBezTo>
                    <a:cubicBezTo>
                      <a:pt x="966" y="16472"/>
                      <a:pt x="1482" y="16416"/>
                      <a:pt x="1993" y="16416"/>
                    </a:cubicBezTo>
                    <a:cubicBezTo>
                      <a:pt x="3922" y="16416"/>
                      <a:pt x="5795" y="17213"/>
                      <a:pt x="7141" y="18666"/>
                    </a:cubicBezTo>
                    <a:cubicBezTo>
                      <a:pt x="7121" y="18665"/>
                      <a:pt x="7101" y="18665"/>
                      <a:pt x="7081" y="18665"/>
                    </a:cubicBezTo>
                    <a:cubicBezTo>
                      <a:pt x="3333" y="18665"/>
                      <a:pt x="1" y="22028"/>
                      <a:pt x="456" y="25789"/>
                    </a:cubicBezTo>
                    <a:cubicBezTo>
                      <a:pt x="968" y="25675"/>
                      <a:pt x="1485" y="25619"/>
                      <a:pt x="1997" y="25619"/>
                    </a:cubicBezTo>
                    <a:cubicBezTo>
                      <a:pt x="3931" y="25619"/>
                      <a:pt x="5804" y="26416"/>
                      <a:pt x="7150" y="27868"/>
                    </a:cubicBezTo>
                    <a:cubicBezTo>
                      <a:pt x="8485" y="26423"/>
                      <a:pt x="10355" y="25626"/>
                      <a:pt x="12288" y="25626"/>
                    </a:cubicBezTo>
                    <a:cubicBezTo>
                      <a:pt x="12715" y="25626"/>
                      <a:pt x="13146" y="25665"/>
                      <a:pt x="13574" y="25744"/>
                    </a:cubicBezTo>
                    <a:cubicBezTo>
                      <a:pt x="12580" y="26927"/>
                      <a:pt x="11997" y="28424"/>
                      <a:pt x="12087" y="30019"/>
                    </a:cubicBezTo>
                    <a:cubicBezTo>
                      <a:pt x="10837" y="28715"/>
                      <a:pt x="9069" y="27877"/>
                      <a:pt x="7208" y="27877"/>
                    </a:cubicBezTo>
                    <a:cubicBezTo>
                      <a:pt x="7189" y="27877"/>
                      <a:pt x="7169" y="27877"/>
                      <a:pt x="7150" y="27877"/>
                    </a:cubicBezTo>
                    <a:cubicBezTo>
                      <a:pt x="7130" y="27877"/>
                      <a:pt x="7110" y="27877"/>
                      <a:pt x="7090" y="27877"/>
                    </a:cubicBezTo>
                    <a:cubicBezTo>
                      <a:pt x="3342" y="27877"/>
                      <a:pt x="1" y="31239"/>
                      <a:pt x="456" y="35001"/>
                    </a:cubicBezTo>
                    <a:cubicBezTo>
                      <a:pt x="963" y="34888"/>
                      <a:pt x="1475" y="34832"/>
                      <a:pt x="1984" y="34832"/>
                    </a:cubicBezTo>
                    <a:cubicBezTo>
                      <a:pt x="3893" y="34832"/>
                      <a:pt x="5751" y="35611"/>
                      <a:pt x="7096" y="37026"/>
                    </a:cubicBezTo>
                    <a:cubicBezTo>
                      <a:pt x="3341" y="37026"/>
                      <a:pt x="8" y="40386"/>
                      <a:pt x="456" y="44149"/>
                    </a:cubicBezTo>
                    <a:cubicBezTo>
                      <a:pt x="965" y="44035"/>
                      <a:pt x="1479" y="43980"/>
                      <a:pt x="1989" y="43980"/>
                    </a:cubicBezTo>
                    <a:cubicBezTo>
                      <a:pt x="3926" y="43980"/>
                      <a:pt x="5802" y="44783"/>
                      <a:pt x="7150" y="46237"/>
                    </a:cubicBezTo>
                    <a:cubicBezTo>
                      <a:pt x="7130" y="46237"/>
                      <a:pt x="7110" y="46237"/>
                      <a:pt x="7090" y="46237"/>
                    </a:cubicBezTo>
                    <a:cubicBezTo>
                      <a:pt x="3342" y="46237"/>
                      <a:pt x="1" y="49608"/>
                      <a:pt x="456" y="53361"/>
                    </a:cubicBezTo>
                    <a:cubicBezTo>
                      <a:pt x="961" y="53249"/>
                      <a:pt x="1471" y="53195"/>
                      <a:pt x="1978" y="53195"/>
                    </a:cubicBezTo>
                    <a:cubicBezTo>
                      <a:pt x="3912" y="53195"/>
                      <a:pt x="5791" y="53991"/>
                      <a:pt x="7141" y="55439"/>
                    </a:cubicBezTo>
                    <a:cubicBezTo>
                      <a:pt x="7121" y="55439"/>
                      <a:pt x="7101" y="55439"/>
                      <a:pt x="7081" y="55439"/>
                    </a:cubicBezTo>
                    <a:cubicBezTo>
                      <a:pt x="3333" y="55439"/>
                      <a:pt x="1" y="58811"/>
                      <a:pt x="456" y="62563"/>
                    </a:cubicBezTo>
                    <a:cubicBezTo>
                      <a:pt x="965" y="62449"/>
                      <a:pt x="1479" y="62394"/>
                      <a:pt x="1989" y="62394"/>
                    </a:cubicBezTo>
                    <a:cubicBezTo>
                      <a:pt x="3926" y="62394"/>
                      <a:pt x="5802" y="63197"/>
                      <a:pt x="7150" y="64651"/>
                    </a:cubicBezTo>
                    <a:cubicBezTo>
                      <a:pt x="7130" y="64651"/>
                      <a:pt x="7110" y="64651"/>
                      <a:pt x="7090" y="64651"/>
                    </a:cubicBezTo>
                    <a:cubicBezTo>
                      <a:pt x="3342" y="64651"/>
                      <a:pt x="1" y="68022"/>
                      <a:pt x="456" y="71774"/>
                    </a:cubicBezTo>
                    <a:cubicBezTo>
                      <a:pt x="965" y="71661"/>
                      <a:pt x="1479" y="71605"/>
                      <a:pt x="1989" y="71605"/>
                    </a:cubicBezTo>
                    <a:cubicBezTo>
                      <a:pt x="3926" y="71605"/>
                      <a:pt x="5802" y="72408"/>
                      <a:pt x="7150" y="73862"/>
                    </a:cubicBezTo>
                    <a:cubicBezTo>
                      <a:pt x="8483" y="72419"/>
                      <a:pt x="10349" y="71617"/>
                      <a:pt x="12278" y="71617"/>
                    </a:cubicBezTo>
                    <a:cubicBezTo>
                      <a:pt x="12709" y="71617"/>
                      <a:pt x="13143" y="71657"/>
                      <a:pt x="13574" y="71739"/>
                    </a:cubicBezTo>
                    <a:cubicBezTo>
                      <a:pt x="13037" y="72366"/>
                      <a:pt x="12624" y="73101"/>
                      <a:pt x="12365" y="73880"/>
                    </a:cubicBezTo>
                    <a:lnTo>
                      <a:pt x="12741" y="73880"/>
                    </a:lnTo>
                    <a:cubicBezTo>
                      <a:pt x="13637" y="71137"/>
                      <a:pt x="16222" y="69764"/>
                      <a:pt x="18806" y="69764"/>
                    </a:cubicBezTo>
                    <a:cubicBezTo>
                      <a:pt x="21388" y="69764"/>
                      <a:pt x="23969" y="71135"/>
                      <a:pt x="24864" y="73880"/>
                    </a:cubicBezTo>
                    <a:lnTo>
                      <a:pt x="25241" y="73880"/>
                    </a:lnTo>
                    <a:cubicBezTo>
                      <a:pt x="24981" y="73101"/>
                      <a:pt x="24569" y="72366"/>
                      <a:pt x="24031" y="71739"/>
                    </a:cubicBezTo>
                    <a:cubicBezTo>
                      <a:pt x="24463" y="71657"/>
                      <a:pt x="24897" y="71617"/>
                      <a:pt x="25327" y="71617"/>
                    </a:cubicBezTo>
                    <a:cubicBezTo>
                      <a:pt x="27257" y="71617"/>
                      <a:pt x="29124" y="72419"/>
                      <a:pt x="30465" y="73862"/>
                    </a:cubicBezTo>
                    <a:cubicBezTo>
                      <a:pt x="31802" y="72410"/>
                      <a:pt x="33677" y="71609"/>
                      <a:pt x="35611" y="71609"/>
                    </a:cubicBezTo>
                    <a:cubicBezTo>
                      <a:pt x="36087" y="71609"/>
                      <a:pt x="36566" y="71657"/>
                      <a:pt x="37042" y="71757"/>
                    </a:cubicBezTo>
                    <a:cubicBezTo>
                      <a:pt x="36011" y="73020"/>
                      <a:pt x="35438" y="74633"/>
                      <a:pt x="35644" y="76335"/>
                    </a:cubicBezTo>
                    <a:cubicBezTo>
                      <a:pt x="36153" y="76222"/>
                      <a:pt x="36667" y="76166"/>
                      <a:pt x="37176" y="76166"/>
                    </a:cubicBezTo>
                    <a:cubicBezTo>
                      <a:pt x="39113" y="76166"/>
                      <a:pt x="40989" y="76969"/>
                      <a:pt x="42337" y="78423"/>
                    </a:cubicBezTo>
                    <a:cubicBezTo>
                      <a:pt x="43675" y="76976"/>
                      <a:pt x="45548" y="76173"/>
                      <a:pt x="47484" y="76173"/>
                    </a:cubicBezTo>
                    <a:cubicBezTo>
                      <a:pt x="47908" y="76173"/>
                      <a:pt x="48336" y="76212"/>
                      <a:pt x="48762" y="76291"/>
                    </a:cubicBezTo>
                    <a:cubicBezTo>
                      <a:pt x="48224" y="76927"/>
                      <a:pt x="47812" y="77653"/>
                      <a:pt x="47552" y="78441"/>
                    </a:cubicBezTo>
                    <a:lnTo>
                      <a:pt x="47929" y="78441"/>
                    </a:lnTo>
                    <a:cubicBezTo>
                      <a:pt x="48825" y="75698"/>
                      <a:pt x="51410" y="74325"/>
                      <a:pt x="53994" y="74325"/>
                    </a:cubicBezTo>
                    <a:cubicBezTo>
                      <a:pt x="56575" y="74325"/>
                      <a:pt x="59157" y="75696"/>
                      <a:pt x="60052" y="78441"/>
                    </a:cubicBezTo>
                    <a:lnTo>
                      <a:pt x="60438" y="78441"/>
                    </a:lnTo>
                    <a:cubicBezTo>
                      <a:pt x="60169" y="77653"/>
                      <a:pt x="59766" y="76927"/>
                      <a:pt x="59228" y="76291"/>
                    </a:cubicBezTo>
                    <a:cubicBezTo>
                      <a:pt x="59654" y="76212"/>
                      <a:pt x="60082" y="76173"/>
                      <a:pt x="60506" y="76173"/>
                    </a:cubicBezTo>
                    <a:cubicBezTo>
                      <a:pt x="62442" y="76173"/>
                      <a:pt x="64317" y="76976"/>
                      <a:pt x="65662" y="78423"/>
                    </a:cubicBezTo>
                    <a:cubicBezTo>
                      <a:pt x="67002" y="76969"/>
                      <a:pt x="68877" y="76166"/>
                      <a:pt x="70814" y="76166"/>
                    </a:cubicBezTo>
                    <a:cubicBezTo>
                      <a:pt x="71323" y="76166"/>
                      <a:pt x="71837" y="76222"/>
                      <a:pt x="72346" y="76335"/>
                    </a:cubicBezTo>
                    <a:cubicBezTo>
                      <a:pt x="72801" y="72574"/>
                      <a:pt x="69460" y="69211"/>
                      <a:pt x="65712" y="69211"/>
                    </a:cubicBezTo>
                    <a:cubicBezTo>
                      <a:pt x="65692" y="69211"/>
                      <a:pt x="65672" y="69212"/>
                      <a:pt x="65653" y="69212"/>
                    </a:cubicBezTo>
                    <a:cubicBezTo>
                      <a:pt x="65633" y="69212"/>
                      <a:pt x="65613" y="69211"/>
                      <a:pt x="65593" y="69211"/>
                    </a:cubicBezTo>
                    <a:cubicBezTo>
                      <a:pt x="63725" y="69211"/>
                      <a:pt x="61966" y="70050"/>
                      <a:pt x="60715" y="71353"/>
                    </a:cubicBezTo>
                    <a:cubicBezTo>
                      <a:pt x="60805" y="69758"/>
                      <a:pt x="60223" y="68262"/>
                      <a:pt x="59228" y="67079"/>
                    </a:cubicBezTo>
                    <a:cubicBezTo>
                      <a:pt x="59656" y="67000"/>
                      <a:pt x="60087" y="66961"/>
                      <a:pt x="60514" y="66961"/>
                    </a:cubicBezTo>
                    <a:cubicBezTo>
                      <a:pt x="62447" y="66961"/>
                      <a:pt x="64319" y="67757"/>
                      <a:pt x="65662" y="69203"/>
                    </a:cubicBezTo>
                    <a:cubicBezTo>
                      <a:pt x="66995" y="67754"/>
                      <a:pt x="68869" y="66954"/>
                      <a:pt x="70804" y="66954"/>
                    </a:cubicBezTo>
                    <a:cubicBezTo>
                      <a:pt x="71287" y="66954"/>
                      <a:pt x="71773" y="67004"/>
                      <a:pt x="72256" y="67106"/>
                    </a:cubicBezTo>
                    <a:cubicBezTo>
                      <a:pt x="71280" y="68352"/>
                      <a:pt x="70751" y="69920"/>
                      <a:pt x="70948" y="71568"/>
                    </a:cubicBezTo>
                    <a:cubicBezTo>
                      <a:pt x="71456" y="71455"/>
                      <a:pt x="71968" y="71399"/>
                      <a:pt x="72477" y="71399"/>
                    </a:cubicBezTo>
                    <a:cubicBezTo>
                      <a:pt x="74412" y="71399"/>
                      <a:pt x="76294" y="72202"/>
                      <a:pt x="77642" y="73656"/>
                    </a:cubicBezTo>
                    <a:cubicBezTo>
                      <a:pt x="78975" y="72213"/>
                      <a:pt x="80841" y="71411"/>
                      <a:pt x="82765" y="71411"/>
                    </a:cubicBezTo>
                    <a:cubicBezTo>
                      <a:pt x="83195" y="71411"/>
                      <a:pt x="83627" y="71451"/>
                      <a:pt x="84057" y="71533"/>
                    </a:cubicBezTo>
                    <a:cubicBezTo>
                      <a:pt x="83529" y="72160"/>
                      <a:pt x="83117" y="72895"/>
                      <a:pt x="82857" y="73674"/>
                    </a:cubicBezTo>
                    <a:lnTo>
                      <a:pt x="83233" y="73674"/>
                    </a:lnTo>
                    <a:cubicBezTo>
                      <a:pt x="84129" y="70931"/>
                      <a:pt x="86712" y="69558"/>
                      <a:pt x="89295" y="69558"/>
                    </a:cubicBezTo>
                    <a:cubicBezTo>
                      <a:pt x="91875" y="69558"/>
                      <a:pt x="94456" y="70929"/>
                      <a:pt x="95357" y="73674"/>
                    </a:cubicBezTo>
                    <a:lnTo>
                      <a:pt x="95733" y="73674"/>
                    </a:lnTo>
                    <a:cubicBezTo>
                      <a:pt x="95464" y="72895"/>
                      <a:pt x="95061" y="72160"/>
                      <a:pt x="94523" y="71533"/>
                    </a:cubicBezTo>
                    <a:cubicBezTo>
                      <a:pt x="94955" y="71451"/>
                      <a:pt x="95389" y="71411"/>
                      <a:pt x="95820" y="71411"/>
                    </a:cubicBezTo>
                    <a:cubicBezTo>
                      <a:pt x="97749" y="71411"/>
                      <a:pt x="99616" y="72213"/>
                      <a:pt x="100957" y="73656"/>
                    </a:cubicBezTo>
                    <a:cubicBezTo>
                      <a:pt x="102295" y="72203"/>
                      <a:pt x="104169" y="71403"/>
                      <a:pt x="106103" y="71403"/>
                    </a:cubicBezTo>
                    <a:cubicBezTo>
                      <a:pt x="106579" y="71403"/>
                      <a:pt x="107058" y="71451"/>
                      <a:pt x="107534" y="71550"/>
                    </a:cubicBezTo>
                    <a:cubicBezTo>
                      <a:pt x="106495" y="72814"/>
                      <a:pt x="105930" y="74427"/>
                      <a:pt x="106136" y="76129"/>
                    </a:cubicBezTo>
                    <a:cubicBezTo>
                      <a:pt x="106644" y="76015"/>
                      <a:pt x="107156" y="75960"/>
                      <a:pt x="107665" y="75960"/>
                    </a:cubicBezTo>
                    <a:cubicBezTo>
                      <a:pt x="109600" y="75960"/>
                      <a:pt x="111480" y="76763"/>
                      <a:pt x="112821" y="78217"/>
                    </a:cubicBezTo>
                    <a:cubicBezTo>
                      <a:pt x="114165" y="76770"/>
                      <a:pt x="116034" y="75967"/>
                      <a:pt x="117968" y="75967"/>
                    </a:cubicBezTo>
                    <a:cubicBezTo>
                      <a:pt x="118392" y="75967"/>
                      <a:pt x="118820" y="76005"/>
                      <a:pt x="119245" y="76084"/>
                    </a:cubicBezTo>
                    <a:cubicBezTo>
                      <a:pt x="118717" y="76721"/>
                      <a:pt x="118304" y="77446"/>
                      <a:pt x="118045" y="78235"/>
                    </a:cubicBezTo>
                    <a:lnTo>
                      <a:pt x="118421" y="78235"/>
                    </a:lnTo>
                    <a:cubicBezTo>
                      <a:pt x="119317" y="75492"/>
                      <a:pt x="121900" y="74119"/>
                      <a:pt x="124482" y="74119"/>
                    </a:cubicBezTo>
                    <a:cubicBezTo>
                      <a:pt x="127063" y="74119"/>
                      <a:pt x="129644" y="75490"/>
                      <a:pt x="130544" y="78235"/>
                    </a:cubicBezTo>
                    <a:lnTo>
                      <a:pt x="130921" y="78235"/>
                    </a:lnTo>
                    <a:cubicBezTo>
                      <a:pt x="130652" y="77446"/>
                      <a:pt x="130249" y="76721"/>
                      <a:pt x="129711" y="76084"/>
                    </a:cubicBezTo>
                    <a:cubicBezTo>
                      <a:pt x="130137" y="76005"/>
                      <a:pt x="130565" y="75967"/>
                      <a:pt x="130990" y="75967"/>
                    </a:cubicBezTo>
                    <a:cubicBezTo>
                      <a:pt x="132925" y="75967"/>
                      <a:pt x="134800" y="76770"/>
                      <a:pt x="136145" y="78217"/>
                    </a:cubicBezTo>
                    <a:cubicBezTo>
                      <a:pt x="137486" y="76763"/>
                      <a:pt x="139360" y="75960"/>
                      <a:pt x="141297" y="75960"/>
                    </a:cubicBezTo>
                    <a:cubicBezTo>
                      <a:pt x="141806" y="75960"/>
                      <a:pt x="142320" y="76015"/>
                      <a:pt x="142829" y="76129"/>
                    </a:cubicBezTo>
                    <a:cubicBezTo>
                      <a:pt x="143284" y="72368"/>
                      <a:pt x="139944" y="69005"/>
                      <a:pt x="136195" y="69005"/>
                    </a:cubicBezTo>
                    <a:cubicBezTo>
                      <a:pt x="136175" y="69005"/>
                      <a:pt x="136156" y="69005"/>
                      <a:pt x="136136" y="69006"/>
                    </a:cubicBezTo>
                    <a:cubicBezTo>
                      <a:pt x="136116" y="69005"/>
                      <a:pt x="136096" y="69005"/>
                      <a:pt x="136077" y="69005"/>
                    </a:cubicBezTo>
                    <a:cubicBezTo>
                      <a:pt x="134208" y="69005"/>
                      <a:pt x="132449" y="69844"/>
                      <a:pt x="131199" y="71147"/>
                    </a:cubicBezTo>
                    <a:cubicBezTo>
                      <a:pt x="131288" y="69552"/>
                      <a:pt x="130706" y="68056"/>
                      <a:pt x="129711" y="66873"/>
                    </a:cubicBezTo>
                    <a:cubicBezTo>
                      <a:pt x="130140" y="66794"/>
                      <a:pt x="130570" y="66755"/>
                      <a:pt x="130997" y="66755"/>
                    </a:cubicBezTo>
                    <a:cubicBezTo>
                      <a:pt x="132930" y="66755"/>
                      <a:pt x="134802" y="67551"/>
                      <a:pt x="136145" y="68997"/>
                    </a:cubicBezTo>
                    <a:cubicBezTo>
                      <a:pt x="137487" y="67540"/>
                      <a:pt x="139365" y="66743"/>
                      <a:pt x="141304" y="66743"/>
                    </a:cubicBezTo>
                    <a:cubicBezTo>
                      <a:pt x="141811" y="66743"/>
                      <a:pt x="142322" y="66798"/>
                      <a:pt x="142829" y="66909"/>
                    </a:cubicBezTo>
                    <a:cubicBezTo>
                      <a:pt x="143276" y="63151"/>
                      <a:pt x="139944" y="59785"/>
                      <a:pt x="136198" y="59785"/>
                    </a:cubicBezTo>
                    <a:cubicBezTo>
                      <a:pt x="136183" y="59785"/>
                      <a:pt x="136169" y="59785"/>
                      <a:pt x="136154" y="59785"/>
                    </a:cubicBezTo>
                    <a:cubicBezTo>
                      <a:pt x="137492" y="58340"/>
                      <a:pt x="139363" y="57545"/>
                      <a:pt x="141292" y="57545"/>
                    </a:cubicBezTo>
                    <a:cubicBezTo>
                      <a:pt x="141803" y="57545"/>
                      <a:pt x="142319" y="57601"/>
                      <a:pt x="142829" y="57715"/>
                    </a:cubicBezTo>
                    <a:cubicBezTo>
                      <a:pt x="143284" y="53954"/>
                      <a:pt x="139944" y="50592"/>
                      <a:pt x="136195" y="50592"/>
                    </a:cubicBezTo>
                    <a:cubicBezTo>
                      <a:pt x="136175" y="50592"/>
                      <a:pt x="136156" y="50592"/>
                      <a:pt x="136136" y="50592"/>
                    </a:cubicBezTo>
                    <a:cubicBezTo>
                      <a:pt x="136116" y="50592"/>
                      <a:pt x="136096" y="50592"/>
                      <a:pt x="136077" y="50592"/>
                    </a:cubicBezTo>
                    <a:cubicBezTo>
                      <a:pt x="134208" y="50592"/>
                      <a:pt x="132449" y="51430"/>
                      <a:pt x="131199" y="52733"/>
                    </a:cubicBezTo>
                    <a:cubicBezTo>
                      <a:pt x="131288" y="51138"/>
                      <a:pt x="130706" y="49642"/>
                      <a:pt x="129711" y="48459"/>
                    </a:cubicBezTo>
                    <a:cubicBezTo>
                      <a:pt x="130140" y="48380"/>
                      <a:pt x="130570" y="48341"/>
                      <a:pt x="130997" y="48341"/>
                    </a:cubicBezTo>
                    <a:cubicBezTo>
                      <a:pt x="132927" y="48341"/>
                      <a:pt x="134793" y="49137"/>
                      <a:pt x="136136" y="50583"/>
                    </a:cubicBezTo>
                    <a:cubicBezTo>
                      <a:pt x="137484" y="49129"/>
                      <a:pt x="139360" y="48326"/>
                      <a:pt x="141292" y="48326"/>
                    </a:cubicBezTo>
                    <a:cubicBezTo>
                      <a:pt x="141801" y="48326"/>
                      <a:pt x="142313" y="48381"/>
                      <a:pt x="142820" y="48495"/>
                    </a:cubicBezTo>
                    <a:cubicBezTo>
                      <a:pt x="143275" y="44743"/>
                      <a:pt x="139943" y="41371"/>
                      <a:pt x="136195" y="41371"/>
                    </a:cubicBezTo>
                    <a:cubicBezTo>
                      <a:pt x="136175" y="41371"/>
                      <a:pt x="136156" y="41371"/>
                      <a:pt x="136136" y="41372"/>
                    </a:cubicBezTo>
                    <a:cubicBezTo>
                      <a:pt x="137482" y="39919"/>
                      <a:pt x="139354" y="39122"/>
                      <a:pt x="141284" y="39122"/>
                    </a:cubicBezTo>
                    <a:cubicBezTo>
                      <a:pt x="141795" y="39122"/>
                      <a:pt x="142310" y="39178"/>
                      <a:pt x="142820" y="39293"/>
                    </a:cubicBezTo>
                    <a:cubicBezTo>
                      <a:pt x="143274" y="35536"/>
                      <a:pt x="139943" y="32169"/>
                      <a:pt x="136210" y="32169"/>
                    </a:cubicBezTo>
                    <a:cubicBezTo>
                      <a:pt x="136185" y="32169"/>
                      <a:pt x="136160" y="32169"/>
                      <a:pt x="136136" y="32169"/>
                    </a:cubicBezTo>
                    <a:cubicBezTo>
                      <a:pt x="136116" y="32169"/>
                      <a:pt x="136096" y="32169"/>
                      <a:pt x="136076" y="32169"/>
                    </a:cubicBezTo>
                    <a:cubicBezTo>
                      <a:pt x="134207" y="32169"/>
                      <a:pt x="132440" y="32998"/>
                      <a:pt x="131199" y="34302"/>
                    </a:cubicBezTo>
                    <a:cubicBezTo>
                      <a:pt x="131279" y="32716"/>
                      <a:pt x="130697" y="31210"/>
                      <a:pt x="129702" y="30028"/>
                    </a:cubicBezTo>
                    <a:cubicBezTo>
                      <a:pt x="130130" y="29949"/>
                      <a:pt x="130559" y="29910"/>
                      <a:pt x="130985" y="29910"/>
                    </a:cubicBezTo>
                    <a:cubicBezTo>
                      <a:pt x="132925" y="29910"/>
                      <a:pt x="134799" y="30713"/>
                      <a:pt x="136136" y="32160"/>
                    </a:cubicBezTo>
                    <a:cubicBezTo>
                      <a:pt x="137484" y="30706"/>
                      <a:pt x="139360" y="29903"/>
                      <a:pt x="141292" y="29903"/>
                    </a:cubicBezTo>
                    <a:cubicBezTo>
                      <a:pt x="141801" y="29903"/>
                      <a:pt x="142313" y="29959"/>
                      <a:pt x="142820" y="30072"/>
                    </a:cubicBezTo>
                    <a:cubicBezTo>
                      <a:pt x="143276" y="26315"/>
                      <a:pt x="139935" y="22949"/>
                      <a:pt x="136189" y="22949"/>
                    </a:cubicBezTo>
                    <a:cubicBezTo>
                      <a:pt x="136175" y="22949"/>
                      <a:pt x="136160" y="22949"/>
                      <a:pt x="136145" y="22949"/>
                    </a:cubicBezTo>
                    <a:cubicBezTo>
                      <a:pt x="137490" y="21504"/>
                      <a:pt x="139357" y="20708"/>
                      <a:pt x="141284" y="20708"/>
                    </a:cubicBezTo>
                    <a:cubicBezTo>
                      <a:pt x="141794" y="20708"/>
                      <a:pt x="142310" y="20764"/>
                      <a:pt x="142820" y="20879"/>
                    </a:cubicBezTo>
                    <a:cubicBezTo>
                      <a:pt x="143275" y="17117"/>
                      <a:pt x="139935" y="13755"/>
                      <a:pt x="136195" y="13755"/>
                    </a:cubicBezTo>
                    <a:cubicBezTo>
                      <a:pt x="136175" y="13755"/>
                      <a:pt x="136156" y="13755"/>
                      <a:pt x="136136" y="13755"/>
                    </a:cubicBezTo>
                    <a:cubicBezTo>
                      <a:pt x="136116" y="13755"/>
                      <a:pt x="136096" y="13755"/>
                      <a:pt x="136076" y="13755"/>
                    </a:cubicBezTo>
                    <a:cubicBezTo>
                      <a:pt x="134207" y="13755"/>
                      <a:pt x="132440" y="14585"/>
                      <a:pt x="131199" y="15888"/>
                    </a:cubicBezTo>
                    <a:cubicBezTo>
                      <a:pt x="131279" y="14302"/>
                      <a:pt x="130697" y="12797"/>
                      <a:pt x="129702" y="11614"/>
                    </a:cubicBezTo>
                    <a:cubicBezTo>
                      <a:pt x="130130" y="11535"/>
                      <a:pt x="130558" y="11496"/>
                      <a:pt x="130984" y="11496"/>
                    </a:cubicBezTo>
                    <a:cubicBezTo>
                      <a:pt x="132922" y="11496"/>
                      <a:pt x="134791" y="12299"/>
                      <a:pt x="136136" y="13746"/>
                    </a:cubicBezTo>
                    <a:cubicBezTo>
                      <a:pt x="137484" y="12292"/>
                      <a:pt x="139360" y="11489"/>
                      <a:pt x="141292" y="11489"/>
                    </a:cubicBezTo>
                    <a:cubicBezTo>
                      <a:pt x="141801" y="11489"/>
                      <a:pt x="142313" y="11545"/>
                      <a:pt x="142820" y="11659"/>
                    </a:cubicBezTo>
                    <a:cubicBezTo>
                      <a:pt x="143275" y="7906"/>
                      <a:pt x="139935" y="4535"/>
                      <a:pt x="136195" y="4535"/>
                    </a:cubicBezTo>
                    <a:cubicBezTo>
                      <a:pt x="136175" y="4535"/>
                      <a:pt x="136156" y="4535"/>
                      <a:pt x="136136" y="4535"/>
                    </a:cubicBezTo>
                    <a:cubicBezTo>
                      <a:pt x="136116" y="4535"/>
                      <a:pt x="136096" y="4535"/>
                      <a:pt x="136077" y="4535"/>
                    </a:cubicBezTo>
                    <a:cubicBezTo>
                      <a:pt x="134208" y="4535"/>
                      <a:pt x="132440" y="5373"/>
                      <a:pt x="131199" y="6677"/>
                    </a:cubicBezTo>
                    <a:cubicBezTo>
                      <a:pt x="131234" y="5933"/>
                      <a:pt x="131136" y="5198"/>
                      <a:pt x="130894" y="4499"/>
                    </a:cubicBezTo>
                    <a:lnTo>
                      <a:pt x="130518" y="4499"/>
                    </a:lnTo>
                    <a:cubicBezTo>
                      <a:pt x="130751" y="5198"/>
                      <a:pt x="130867" y="5933"/>
                      <a:pt x="130867" y="6668"/>
                    </a:cubicBezTo>
                    <a:cubicBezTo>
                      <a:pt x="130394" y="6566"/>
                      <a:pt x="129917" y="6516"/>
                      <a:pt x="129443" y="6516"/>
                    </a:cubicBezTo>
                    <a:cubicBezTo>
                      <a:pt x="127584" y="6516"/>
                      <a:pt x="125780" y="7282"/>
                      <a:pt x="124487" y="8675"/>
                    </a:cubicBezTo>
                    <a:cubicBezTo>
                      <a:pt x="123206" y="7295"/>
                      <a:pt x="121414" y="6515"/>
                      <a:pt x="119532" y="6515"/>
                    </a:cubicBezTo>
                    <a:cubicBezTo>
                      <a:pt x="119048" y="6515"/>
                      <a:pt x="118564" y="6560"/>
                      <a:pt x="118089" y="6668"/>
                    </a:cubicBezTo>
                    <a:cubicBezTo>
                      <a:pt x="118089" y="5933"/>
                      <a:pt x="118206" y="5198"/>
                      <a:pt x="118439" y="4499"/>
                    </a:cubicBezTo>
                    <a:lnTo>
                      <a:pt x="118063" y="4499"/>
                    </a:lnTo>
                    <a:cubicBezTo>
                      <a:pt x="117821" y="5198"/>
                      <a:pt x="117722" y="5933"/>
                      <a:pt x="117758" y="6677"/>
                    </a:cubicBezTo>
                    <a:cubicBezTo>
                      <a:pt x="116516" y="5373"/>
                      <a:pt x="114749" y="4535"/>
                      <a:pt x="112880" y="4535"/>
                    </a:cubicBezTo>
                    <a:cubicBezTo>
                      <a:pt x="112860" y="4535"/>
                      <a:pt x="112840" y="4535"/>
                      <a:pt x="112821" y="4535"/>
                    </a:cubicBezTo>
                    <a:cubicBezTo>
                      <a:pt x="112802" y="4535"/>
                      <a:pt x="112783" y="4535"/>
                      <a:pt x="112765" y="4535"/>
                    </a:cubicBezTo>
                    <a:cubicBezTo>
                      <a:pt x="110778" y="4535"/>
                      <a:pt x="108911" y="5480"/>
                      <a:pt x="107659" y="6927"/>
                    </a:cubicBezTo>
                    <a:lnTo>
                      <a:pt x="107659" y="6927"/>
                    </a:lnTo>
                    <a:cubicBezTo>
                      <a:pt x="107953" y="3265"/>
                      <a:pt x="104676" y="36"/>
                      <a:pt x="101009" y="36"/>
                    </a:cubicBezTo>
                    <a:cubicBezTo>
                      <a:pt x="100988" y="36"/>
                      <a:pt x="100968" y="37"/>
                      <a:pt x="100948" y="37"/>
                    </a:cubicBezTo>
                    <a:cubicBezTo>
                      <a:pt x="100928" y="37"/>
                      <a:pt x="100908" y="37"/>
                      <a:pt x="100889" y="37"/>
                    </a:cubicBezTo>
                    <a:cubicBezTo>
                      <a:pt x="99020" y="37"/>
                      <a:pt x="97261" y="875"/>
                      <a:pt x="96011" y="2178"/>
                    </a:cubicBezTo>
                    <a:cubicBezTo>
                      <a:pt x="96056" y="1435"/>
                      <a:pt x="95948" y="700"/>
                      <a:pt x="95706" y="1"/>
                    </a:cubicBezTo>
                    <a:lnTo>
                      <a:pt x="95339" y="1"/>
                    </a:lnTo>
                    <a:cubicBezTo>
                      <a:pt x="95563" y="700"/>
                      <a:pt x="95688" y="1426"/>
                      <a:pt x="95688" y="2169"/>
                    </a:cubicBezTo>
                    <a:cubicBezTo>
                      <a:pt x="95213" y="2067"/>
                      <a:pt x="94735" y="2018"/>
                      <a:pt x="94260" y="2018"/>
                    </a:cubicBezTo>
                    <a:cubicBezTo>
                      <a:pt x="92399" y="2018"/>
                      <a:pt x="90599" y="2784"/>
                      <a:pt x="89299" y="4177"/>
                    </a:cubicBezTo>
                    <a:cubicBezTo>
                      <a:pt x="88034" y="2804"/>
                      <a:pt x="86246" y="2017"/>
                      <a:pt x="84376" y="2017"/>
                    </a:cubicBezTo>
                    <a:cubicBezTo>
                      <a:pt x="84365" y="2017"/>
                      <a:pt x="84355" y="2017"/>
                      <a:pt x="84344" y="2017"/>
                    </a:cubicBezTo>
                    <a:cubicBezTo>
                      <a:pt x="83860" y="2017"/>
                      <a:pt x="83376" y="2062"/>
                      <a:pt x="82902" y="2169"/>
                    </a:cubicBezTo>
                    <a:cubicBezTo>
                      <a:pt x="82902" y="1435"/>
                      <a:pt x="83027" y="700"/>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sp>
            <p:nvSpPr>
              <p:cNvPr id="197" name="Google Shape;197;p9"/>
              <p:cNvSpPr/>
              <p:nvPr/>
            </p:nvSpPr>
            <p:spPr>
              <a:xfrm>
                <a:off x="0" y="0"/>
                <a:ext cx="2743019" cy="1499080"/>
              </a:xfrm>
              <a:custGeom>
                <a:avLst/>
                <a:gdLst/>
                <a:ahLst/>
                <a:cxnLst/>
                <a:rect l="l" t="t" r="r" b="b"/>
                <a:pathLst>
                  <a:path w="143276" h="78414" extrusionOk="0">
                    <a:moveTo>
                      <a:pt x="84144" y="2392"/>
                    </a:moveTo>
                    <a:cubicBezTo>
                      <a:pt x="86080" y="2392"/>
                      <a:pt x="87955" y="3195"/>
                      <a:pt x="89299" y="4642"/>
                    </a:cubicBezTo>
                    <a:cubicBezTo>
                      <a:pt x="90635" y="3197"/>
                      <a:pt x="92499" y="2400"/>
                      <a:pt x="94430" y="2400"/>
                    </a:cubicBezTo>
                    <a:cubicBezTo>
                      <a:pt x="94856" y="2400"/>
                      <a:pt x="95287" y="2439"/>
                      <a:pt x="95715" y="2518"/>
                    </a:cubicBezTo>
                    <a:cubicBezTo>
                      <a:pt x="94720" y="3692"/>
                      <a:pt x="94138" y="5198"/>
                      <a:pt x="94228" y="6793"/>
                    </a:cubicBezTo>
                    <a:cubicBezTo>
                      <a:pt x="92977" y="5480"/>
                      <a:pt x="91219" y="4651"/>
                      <a:pt x="89350" y="4651"/>
                    </a:cubicBezTo>
                    <a:cubicBezTo>
                      <a:pt x="89330" y="4651"/>
                      <a:pt x="89310" y="4651"/>
                      <a:pt x="89290" y="4651"/>
                    </a:cubicBezTo>
                    <a:cubicBezTo>
                      <a:pt x="89271" y="4651"/>
                      <a:pt x="89251" y="4651"/>
                      <a:pt x="89231" y="4651"/>
                    </a:cubicBezTo>
                    <a:cubicBezTo>
                      <a:pt x="87362" y="4651"/>
                      <a:pt x="85595" y="5489"/>
                      <a:pt x="84353" y="6793"/>
                    </a:cubicBezTo>
                    <a:cubicBezTo>
                      <a:pt x="84434" y="5198"/>
                      <a:pt x="83851" y="3692"/>
                      <a:pt x="82866" y="2518"/>
                    </a:cubicBezTo>
                    <a:lnTo>
                      <a:pt x="82866" y="2509"/>
                    </a:lnTo>
                    <a:cubicBezTo>
                      <a:pt x="83291" y="2430"/>
                      <a:pt x="83719" y="2392"/>
                      <a:pt x="84144" y="2392"/>
                    </a:cubicBezTo>
                    <a:close/>
                    <a:moveTo>
                      <a:pt x="23970" y="2589"/>
                    </a:moveTo>
                    <a:cubicBezTo>
                      <a:pt x="24396" y="2589"/>
                      <a:pt x="24824" y="2628"/>
                      <a:pt x="25250" y="2707"/>
                    </a:cubicBezTo>
                    <a:cubicBezTo>
                      <a:pt x="24255" y="3889"/>
                      <a:pt x="23673" y="5386"/>
                      <a:pt x="23753" y="6981"/>
                    </a:cubicBezTo>
                    <a:cubicBezTo>
                      <a:pt x="22512" y="5677"/>
                      <a:pt x="20744" y="4839"/>
                      <a:pt x="18884" y="4839"/>
                    </a:cubicBezTo>
                    <a:cubicBezTo>
                      <a:pt x="18864" y="4839"/>
                      <a:pt x="18845" y="4839"/>
                      <a:pt x="18825" y="4839"/>
                    </a:cubicBezTo>
                    <a:cubicBezTo>
                      <a:pt x="18805" y="4839"/>
                      <a:pt x="18786" y="4839"/>
                      <a:pt x="18766" y="4839"/>
                    </a:cubicBezTo>
                    <a:cubicBezTo>
                      <a:pt x="16897" y="4839"/>
                      <a:pt x="15129" y="5677"/>
                      <a:pt x="13888" y="6981"/>
                    </a:cubicBezTo>
                    <a:cubicBezTo>
                      <a:pt x="13951" y="5395"/>
                      <a:pt x="13368" y="3898"/>
                      <a:pt x="12382" y="2716"/>
                    </a:cubicBezTo>
                    <a:lnTo>
                      <a:pt x="12391" y="2707"/>
                    </a:lnTo>
                    <a:cubicBezTo>
                      <a:pt x="12818" y="2628"/>
                      <a:pt x="13246" y="2589"/>
                      <a:pt x="13671" y="2589"/>
                    </a:cubicBezTo>
                    <a:cubicBezTo>
                      <a:pt x="15606" y="2589"/>
                      <a:pt x="17481" y="3390"/>
                      <a:pt x="18825" y="4830"/>
                    </a:cubicBezTo>
                    <a:cubicBezTo>
                      <a:pt x="20162" y="3390"/>
                      <a:pt x="22035" y="2589"/>
                      <a:pt x="23970" y="2589"/>
                    </a:cubicBezTo>
                    <a:close/>
                    <a:moveTo>
                      <a:pt x="77636" y="544"/>
                    </a:moveTo>
                    <a:cubicBezTo>
                      <a:pt x="80811" y="544"/>
                      <a:pt x="83986" y="2623"/>
                      <a:pt x="84031" y="6784"/>
                    </a:cubicBezTo>
                    <a:cubicBezTo>
                      <a:pt x="83550" y="6679"/>
                      <a:pt x="83066" y="6627"/>
                      <a:pt x="82585" y="6627"/>
                    </a:cubicBezTo>
                    <a:cubicBezTo>
                      <a:pt x="80728" y="6627"/>
                      <a:pt x="78929" y="7394"/>
                      <a:pt x="77633" y="8782"/>
                    </a:cubicBezTo>
                    <a:cubicBezTo>
                      <a:pt x="76360" y="7411"/>
                      <a:pt x="74559" y="6622"/>
                      <a:pt x="72687" y="6622"/>
                    </a:cubicBezTo>
                    <a:cubicBezTo>
                      <a:pt x="72203" y="6622"/>
                      <a:pt x="71719" y="6676"/>
                      <a:pt x="71244" y="6784"/>
                    </a:cubicBezTo>
                    <a:cubicBezTo>
                      <a:pt x="71284" y="2625"/>
                      <a:pt x="74460" y="544"/>
                      <a:pt x="77636" y="544"/>
                    </a:cubicBezTo>
                    <a:close/>
                    <a:moveTo>
                      <a:pt x="100947" y="544"/>
                    </a:moveTo>
                    <a:cubicBezTo>
                      <a:pt x="104121" y="544"/>
                      <a:pt x="107295" y="2622"/>
                      <a:pt x="107337" y="6782"/>
                    </a:cubicBezTo>
                    <a:lnTo>
                      <a:pt x="107337" y="6782"/>
                    </a:lnTo>
                    <a:cubicBezTo>
                      <a:pt x="106859" y="6678"/>
                      <a:pt x="106378" y="6627"/>
                      <a:pt x="105901" y="6627"/>
                    </a:cubicBezTo>
                    <a:cubicBezTo>
                      <a:pt x="104043" y="6627"/>
                      <a:pt x="102246" y="7394"/>
                      <a:pt x="100957" y="8782"/>
                    </a:cubicBezTo>
                    <a:cubicBezTo>
                      <a:pt x="99676" y="7411"/>
                      <a:pt x="97883" y="6622"/>
                      <a:pt x="96002" y="6622"/>
                    </a:cubicBezTo>
                    <a:cubicBezTo>
                      <a:pt x="95518" y="6622"/>
                      <a:pt x="95034" y="6676"/>
                      <a:pt x="94559" y="6784"/>
                    </a:cubicBezTo>
                    <a:cubicBezTo>
                      <a:pt x="94595" y="2625"/>
                      <a:pt x="97771" y="544"/>
                      <a:pt x="100947" y="544"/>
                    </a:cubicBezTo>
                    <a:close/>
                    <a:moveTo>
                      <a:pt x="7166" y="739"/>
                    </a:moveTo>
                    <a:cubicBezTo>
                      <a:pt x="10341" y="739"/>
                      <a:pt x="13516" y="2815"/>
                      <a:pt x="13556" y="6972"/>
                    </a:cubicBezTo>
                    <a:cubicBezTo>
                      <a:pt x="13079" y="6868"/>
                      <a:pt x="12598" y="6817"/>
                      <a:pt x="12120" y="6817"/>
                    </a:cubicBezTo>
                    <a:cubicBezTo>
                      <a:pt x="10263" y="6817"/>
                      <a:pt x="8460" y="7585"/>
                      <a:pt x="7163" y="8974"/>
                    </a:cubicBezTo>
                    <a:lnTo>
                      <a:pt x="7163" y="8974"/>
                    </a:lnTo>
                    <a:cubicBezTo>
                      <a:pt x="5882" y="7597"/>
                      <a:pt x="4092" y="6819"/>
                      <a:pt x="2212" y="6819"/>
                    </a:cubicBezTo>
                    <a:cubicBezTo>
                      <a:pt x="1728" y="6819"/>
                      <a:pt x="1245" y="6873"/>
                      <a:pt x="770" y="6972"/>
                    </a:cubicBezTo>
                    <a:cubicBezTo>
                      <a:pt x="810" y="2818"/>
                      <a:pt x="3988" y="739"/>
                      <a:pt x="7166" y="739"/>
                    </a:cubicBezTo>
                    <a:close/>
                    <a:moveTo>
                      <a:pt x="30461" y="743"/>
                    </a:moveTo>
                    <a:cubicBezTo>
                      <a:pt x="33632" y="743"/>
                      <a:pt x="36807" y="2818"/>
                      <a:pt x="36853" y="6968"/>
                    </a:cubicBezTo>
                    <a:lnTo>
                      <a:pt x="36853" y="6968"/>
                    </a:lnTo>
                    <a:cubicBezTo>
                      <a:pt x="36386" y="6869"/>
                      <a:pt x="35915" y="6820"/>
                      <a:pt x="35447" y="6820"/>
                    </a:cubicBezTo>
                    <a:cubicBezTo>
                      <a:pt x="33589" y="6820"/>
                      <a:pt x="31784" y="7587"/>
                      <a:pt x="30492" y="8979"/>
                    </a:cubicBezTo>
                    <a:cubicBezTo>
                      <a:pt x="29210" y="7599"/>
                      <a:pt x="27418" y="6819"/>
                      <a:pt x="25536" y="6819"/>
                    </a:cubicBezTo>
                    <a:cubicBezTo>
                      <a:pt x="25053" y="6819"/>
                      <a:pt x="24569" y="6873"/>
                      <a:pt x="24094" y="6972"/>
                    </a:cubicBezTo>
                    <a:cubicBezTo>
                      <a:pt x="24121" y="2820"/>
                      <a:pt x="27289" y="743"/>
                      <a:pt x="30461" y="743"/>
                    </a:cubicBezTo>
                    <a:close/>
                    <a:moveTo>
                      <a:pt x="119326" y="6899"/>
                    </a:moveTo>
                    <a:cubicBezTo>
                      <a:pt x="121263" y="6899"/>
                      <a:pt x="123133" y="7700"/>
                      <a:pt x="124470" y="9149"/>
                    </a:cubicBezTo>
                    <a:lnTo>
                      <a:pt x="124470" y="9149"/>
                    </a:lnTo>
                    <a:cubicBezTo>
                      <a:pt x="124453" y="9149"/>
                      <a:pt x="124436" y="9149"/>
                      <a:pt x="124419" y="9149"/>
                    </a:cubicBezTo>
                    <a:cubicBezTo>
                      <a:pt x="122550" y="9149"/>
                      <a:pt x="120782" y="9987"/>
                      <a:pt x="119541" y="11291"/>
                    </a:cubicBezTo>
                    <a:cubicBezTo>
                      <a:pt x="119622" y="9705"/>
                      <a:pt x="119039" y="8199"/>
                      <a:pt x="118045" y="7017"/>
                    </a:cubicBezTo>
                    <a:cubicBezTo>
                      <a:pt x="118472" y="6938"/>
                      <a:pt x="118901" y="6899"/>
                      <a:pt x="119326" y="6899"/>
                    </a:cubicBezTo>
                    <a:close/>
                    <a:moveTo>
                      <a:pt x="129625" y="6899"/>
                    </a:moveTo>
                    <a:cubicBezTo>
                      <a:pt x="130050" y="6899"/>
                      <a:pt x="130477" y="6938"/>
                      <a:pt x="130903" y="7017"/>
                    </a:cubicBezTo>
                    <a:cubicBezTo>
                      <a:pt x="129908" y="8199"/>
                      <a:pt x="129326" y="9705"/>
                      <a:pt x="129415" y="11291"/>
                    </a:cubicBezTo>
                    <a:cubicBezTo>
                      <a:pt x="128165" y="9987"/>
                      <a:pt x="126397" y="9149"/>
                      <a:pt x="124537" y="9149"/>
                    </a:cubicBezTo>
                    <a:cubicBezTo>
                      <a:pt x="124520" y="9149"/>
                      <a:pt x="124503" y="9149"/>
                      <a:pt x="124487" y="9149"/>
                    </a:cubicBezTo>
                    <a:lnTo>
                      <a:pt x="124487" y="9149"/>
                    </a:lnTo>
                    <a:cubicBezTo>
                      <a:pt x="125823" y="7700"/>
                      <a:pt x="127694" y="6899"/>
                      <a:pt x="129625" y="6899"/>
                    </a:cubicBezTo>
                    <a:close/>
                    <a:moveTo>
                      <a:pt x="82788" y="6997"/>
                    </a:moveTo>
                    <a:cubicBezTo>
                      <a:pt x="83213" y="6997"/>
                      <a:pt x="83641" y="7036"/>
                      <a:pt x="84066" y="7115"/>
                    </a:cubicBezTo>
                    <a:cubicBezTo>
                      <a:pt x="83072" y="8298"/>
                      <a:pt x="82489" y="9794"/>
                      <a:pt x="82579" y="11389"/>
                    </a:cubicBezTo>
                    <a:cubicBezTo>
                      <a:pt x="81329" y="10086"/>
                      <a:pt x="79570" y="9248"/>
                      <a:pt x="77701" y="9248"/>
                    </a:cubicBezTo>
                    <a:cubicBezTo>
                      <a:pt x="77681" y="9248"/>
                      <a:pt x="77661" y="9248"/>
                      <a:pt x="77642" y="9248"/>
                    </a:cubicBezTo>
                    <a:cubicBezTo>
                      <a:pt x="78979" y="7800"/>
                      <a:pt x="80853" y="6997"/>
                      <a:pt x="82788" y="6997"/>
                    </a:cubicBezTo>
                    <a:close/>
                    <a:moveTo>
                      <a:pt x="95819" y="7002"/>
                    </a:moveTo>
                    <a:cubicBezTo>
                      <a:pt x="97748" y="7002"/>
                      <a:pt x="99615" y="7806"/>
                      <a:pt x="100948" y="9257"/>
                    </a:cubicBezTo>
                    <a:cubicBezTo>
                      <a:pt x="100928" y="9257"/>
                      <a:pt x="100908" y="9256"/>
                      <a:pt x="100888" y="9256"/>
                    </a:cubicBezTo>
                    <a:cubicBezTo>
                      <a:pt x="99020" y="9256"/>
                      <a:pt x="97252" y="10086"/>
                      <a:pt x="96011" y="11398"/>
                    </a:cubicBezTo>
                    <a:cubicBezTo>
                      <a:pt x="96100" y="9803"/>
                      <a:pt x="95509" y="8298"/>
                      <a:pt x="94523" y="7124"/>
                    </a:cubicBezTo>
                    <a:cubicBezTo>
                      <a:pt x="94955" y="7042"/>
                      <a:pt x="95388" y="7002"/>
                      <a:pt x="95819" y="7002"/>
                    </a:cubicBezTo>
                    <a:close/>
                    <a:moveTo>
                      <a:pt x="48857" y="7096"/>
                    </a:moveTo>
                    <a:cubicBezTo>
                      <a:pt x="50790" y="7096"/>
                      <a:pt x="52658" y="7899"/>
                      <a:pt x="53995" y="9346"/>
                    </a:cubicBezTo>
                    <a:lnTo>
                      <a:pt x="53995" y="9346"/>
                    </a:lnTo>
                    <a:cubicBezTo>
                      <a:pt x="53978" y="9346"/>
                      <a:pt x="53961" y="9346"/>
                      <a:pt x="53945" y="9346"/>
                    </a:cubicBezTo>
                    <a:cubicBezTo>
                      <a:pt x="52076" y="9346"/>
                      <a:pt x="50308" y="10184"/>
                      <a:pt x="49067" y="11488"/>
                    </a:cubicBezTo>
                    <a:cubicBezTo>
                      <a:pt x="49156" y="9893"/>
                      <a:pt x="48565" y="8388"/>
                      <a:pt x="47579" y="7214"/>
                    </a:cubicBezTo>
                    <a:cubicBezTo>
                      <a:pt x="48005" y="7135"/>
                      <a:pt x="48433" y="7096"/>
                      <a:pt x="48857" y="7096"/>
                    </a:cubicBezTo>
                    <a:close/>
                    <a:moveTo>
                      <a:pt x="59151" y="7096"/>
                    </a:moveTo>
                    <a:cubicBezTo>
                      <a:pt x="59575" y="7096"/>
                      <a:pt x="60003" y="7135"/>
                      <a:pt x="60429" y="7214"/>
                    </a:cubicBezTo>
                    <a:cubicBezTo>
                      <a:pt x="59443" y="8397"/>
                      <a:pt x="58852" y="9893"/>
                      <a:pt x="58941" y="11488"/>
                    </a:cubicBezTo>
                    <a:cubicBezTo>
                      <a:pt x="57700" y="10184"/>
                      <a:pt x="55932" y="9346"/>
                      <a:pt x="54063" y="9346"/>
                    </a:cubicBezTo>
                    <a:cubicBezTo>
                      <a:pt x="54043" y="9346"/>
                      <a:pt x="54024" y="9346"/>
                      <a:pt x="54004" y="9346"/>
                    </a:cubicBezTo>
                    <a:cubicBezTo>
                      <a:pt x="55349" y="7899"/>
                      <a:pt x="57217" y="7096"/>
                      <a:pt x="59151" y="7096"/>
                    </a:cubicBezTo>
                    <a:close/>
                    <a:moveTo>
                      <a:pt x="12288" y="7195"/>
                    </a:moveTo>
                    <a:cubicBezTo>
                      <a:pt x="12712" y="7195"/>
                      <a:pt x="13139" y="7233"/>
                      <a:pt x="13565" y="7312"/>
                    </a:cubicBezTo>
                    <a:cubicBezTo>
                      <a:pt x="12580" y="8495"/>
                      <a:pt x="11997" y="9992"/>
                      <a:pt x="12078" y="11586"/>
                    </a:cubicBezTo>
                    <a:cubicBezTo>
                      <a:pt x="10836" y="10283"/>
                      <a:pt x="9069" y="9445"/>
                      <a:pt x="7200" y="9445"/>
                    </a:cubicBezTo>
                    <a:cubicBezTo>
                      <a:pt x="7183" y="9445"/>
                      <a:pt x="7166" y="9445"/>
                      <a:pt x="7150" y="9445"/>
                    </a:cubicBezTo>
                    <a:lnTo>
                      <a:pt x="7150" y="9445"/>
                    </a:lnTo>
                    <a:cubicBezTo>
                      <a:pt x="8487" y="7997"/>
                      <a:pt x="10354" y="7195"/>
                      <a:pt x="12288" y="7195"/>
                    </a:cubicBezTo>
                    <a:close/>
                    <a:moveTo>
                      <a:pt x="25327" y="7195"/>
                    </a:moveTo>
                    <a:cubicBezTo>
                      <a:pt x="27263" y="7195"/>
                      <a:pt x="29138" y="7997"/>
                      <a:pt x="30483" y="9445"/>
                    </a:cubicBezTo>
                    <a:cubicBezTo>
                      <a:pt x="30463" y="9445"/>
                      <a:pt x="30443" y="9445"/>
                      <a:pt x="30423" y="9445"/>
                    </a:cubicBezTo>
                    <a:cubicBezTo>
                      <a:pt x="28555" y="9445"/>
                      <a:pt x="26787" y="10283"/>
                      <a:pt x="25545" y="11586"/>
                    </a:cubicBezTo>
                    <a:cubicBezTo>
                      <a:pt x="25626" y="10000"/>
                      <a:pt x="25044" y="8495"/>
                      <a:pt x="24049" y="7312"/>
                    </a:cubicBezTo>
                    <a:cubicBezTo>
                      <a:pt x="24475" y="7233"/>
                      <a:pt x="24903" y="7195"/>
                      <a:pt x="25327" y="7195"/>
                    </a:cubicBezTo>
                    <a:close/>
                    <a:moveTo>
                      <a:pt x="35634" y="7192"/>
                    </a:moveTo>
                    <a:cubicBezTo>
                      <a:pt x="36094" y="7192"/>
                      <a:pt x="36556" y="7237"/>
                      <a:pt x="37015" y="7330"/>
                    </a:cubicBezTo>
                    <a:cubicBezTo>
                      <a:pt x="35998" y="8588"/>
                      <a:pt x="35452" y="10173"/>
                      <a:pt x="35641" y="11840"/>
                    </a:cubicBezTo>
                    <a:lnTo>
                      <a:pt x="35641" y="11840"/>
                    </a:lnTo>
                    <a:cubicBezTo>
                      <a:pt x="34389" y="10389"/>
                      <a:pt x="32523" y="9445"/>
                      <a:pt x="30538" y="9445"/>
                    </a:cubicBezTo>
                    <a:cubicBezTo>
                      <a:pt x="30520" y="9445"/>
                      <a:pt x="30501" y="9445"/>
                      <a:pt x="30483" y="9445"/>
                    </a:cubicBezTo>
                    <a:cubicBezTo>
                      <a:pt x="31822" y="7997"/>
                      <a:pt x="33700" y="7192"/>
                      <a:pt x="35634" y="7192"/>
                    </a:cubicBezTo>
                    <a:close/>
                    <a:moveTo>
                      <a:pt x="112820" y="5042"/>
                    </a:moveTo>
                    <a:cubicBezTo>
                      <a:pt x="115994" y="5042"/>
                      <a:pt x="119168" y="7120"/>
                      <a:pt x="119209" y="11280"/>
                    </a:cubicBezTo>
                    <a:lnTo>
                      <a:pt x="119209" y="11280"/>
                    </a:lnTo>
                    <a:cubicBezTo>
                      <a:pt x="118737" y="11179"/>
                      <a:pt x="118262" y="11130"/>
                      <a:pt x="117790" y="11130"/>
                    </a:cubicBezTo>
                    <a:cubicBezTo>
                      <a:pt x="115926" y="11130"/>
                      <a:pt x="114120" y="11897"/>
                      <a:pt x="112821" y="13289"/>
                    </a:cubicBezTo>
                    <a:cubicBezTo>
                      <a:pt x="111548" y="11909"/>
                      <a:pt x="109747" y="11129"/>
                      <a:pt x="107874" y="11129"/>
                    </a:cubicBezTo>
                    <a:cubicBezTo>
                      <a:pt x="107391" y="11129"/>
                      <a:pt x="106898" y="11183"/>
                      <a:pt x="106432" y="11282"/>
                    </a:cubicBezTo>
                    <a:cubicBezTo>
                      <a:pt x="106468" y="7123"/>
                      <a:pt x="109644" y="5042"/>
                      <a:pt x="112820" y="5042"/>
                    </a:cubicBezTo>
                    <a:close/>
                    <a:moveTo>
                      <a:pt x="136135" y="5042"/>
                    </a:moveTo>
                    <a:cubicBezTo>
                      <a:pt x="139310" y="5042"/>
                      <a:pt x="142484" y="7121"/>
                      <a:pt x="142525" y="11282"/>
                    </a:cubicBezTo>
                    <a:cubicBezTo>
                      <a:pt x="142051" y="11180"/>
                      <a:pt x="141574" y="11130"/>
                      <a:pt x="141100" y="11130"/>
                    </a:cubicBezTo>
                    <a:cubicBezTo>
                      <a:pt x="139242" y="11130"/>
                      <a:pt x="137437" y="11897"/>
                      <a:pt x="136145" y="13289"/>
                    </a:cubicBezTo>
                    <a:cubicBezTo>
                      <a:pt x="134863" y="11909"/>
                      <a:pt x="133071" y="11129"/>
                      <a:pt x="131190" y="11129"/>
                    </a:cubicBezTo>
                    <a:cubicBezTo>
                      <a:pt x="130706" y="11129"/>
                      <a:pt x="130222" y="11183"/>
                      <a:pt x="129747" y="11282"/>
                    </a:cubicBezTo>
                    <a:cubicBezTo>
                      <a:pt x="129783" y="7123"/>
                      <a:pt x="132959" y="5042"/>
                      <a:pt x="136135" y="5042"/>
                    </a:cubicBezTo>
                    <a:close/>
                    <a:moveTo>
                      <a:pt x="89293" y="5147"/>
                    </a:moveTo>
                    <a:cubicBezTo>
                      <a:pt x="92468" y="5147"/>
                      <a:pt x="95642" y="7223"/>
                      <a:pt x="95679" y="11378"/>
                    </a:cubicBezTo>
                    <a:lnTo>
                      <a:pt x="95679" y="11378"/>
                    </a:lnTo>
                    <a:cubicBezTo>
                      <a:pt x="95207" y="11278"/>
                      <a:pt x="94731" y="11229"/>
                      <a:pt x="94259" y="11229"/>
                    </a:cubicBezTo>
                    <a:cubicBezTo>
                      <a:pt x="92396" y="11229"/>
                      <a:pt x="90592" y="11995"/>
                      <a:pt x="89299" y="13388"/>
                    </a:cubicBezTo>
                    <a:cubicBezTo>
                      <a:pt x="88018" y="12008"/>
                      <a:pt x="86226" y="11228"/>
                      <a:pt x="84344" y="11228"/>
                    </a:cubicBezTo>
                    <a:cubicBezTo>
                      <a:pt x="83860" y="11228"/>
                      <a:pt x="83376" y="11282"/>
                      <a:pt x="82902" y="11380"/>
                    </a:cubicBezTo>
                    <a:cubicBezTo>
                      <a:pt x="82937" y="7226"/>
                      <a:pt x="86116" y="5147"/>
                      <a:pt x="89293" y="5147"/>
                    </a:cubicBezTo>
                    <a:close/>
                    <a:moveTo>
                      <a:pt x="42334" y="5241"/>
                    </a:moveTo>
                    <a:cubicBezTo>
                      <a:pt x="45504" y="5241"/>
                      <a:pt x="48679" y="7316"/>
                      <a:pt x="48726" y="11466"/>
                    </a:cubicBezTo>
                    <a:lnTo>
                      <a:pt x="48726" y="11466"/>
                    </a:lnTo>
                    <a:cubicBezTo>
                      <a:pt x="48259" y="11367"/>
                      <a:pt x="47788" y="11318"/>
                      <a:pt x="47320" y="11318"/>
                    </a:cubicBezTo>
                    <a:cubicBezTo>
                      <a:pt x="45461" y="11318"/>
                      <a:pt x="43655" y="12085"/>
                      <a:pt x="42355" y="13477"/>
                    </a:cubicBezTo>
                    <a:cubicBezTo>
                      <a:pt x="41083" y="12097"/>
                      <a:pt x="39282" y="11318"/>
                      <a:pt x="37409" y="11318"/>
                    </a:cubicBezTo>
                    <a:cubicBezTo>
                      <a:pt x="36916" y="11318"/>
                      <a:pt x="36432" y="11371"/>
                      <a:pt x="35966" y="11470"/>
                    </a:cubicBezTo>
                    <a:cubicBezTo>
                      <a:pt x="35993" y="7318"/>
                      <a:pt x="39161" y="5241"/>
                      <a:pt x="42334" y="5241"/>
                    </a:cubicBezTo>
                    <a:close/>
                    <a:moveTo>
                      <a:pt x="65648" y="5241"/>
                    </a:moveTo>
                    <a:cubicBezTo>
                      <a:pt x="68820" y="5241"/>
                      <a:pt x="71995" y="7316"/>
                      <a:pt x="72041" y="11466"/>
                    </a:cubicBezTo>
                    <a:lnTo>
                      <a:pt x="72041" y="11466"/>
                    </a:lnTo>
                    <a:cubicBezTo>
                      <a:pt x="71572" y="11367"/>
                      <a:pt x="71100" y="11318"/>
                      <a:pt x="70631" y="11318"/>
                    </a:cubicBezTo>
                    <a:cubicBezTo>
                      <a:pt x="68767" y="11318"/>
                      <a:pt x="66961" y="12085"/>
                      <a:pt x="65662" y="13477"/>
                    </a:cubicBezTo>
                    <a:cubicBezTo>
                      <a:pt x="64389" y="12097"/>
                      <a:pt x="62588" y="11318"/>
                      <a:pt x="60715" y="11318"/>
                    </a:cubicBezTo>
                    <a:cubicBezTo>
                      <a:pt x="60223" y="11318"/>
                      <a:pt x="59739" y="11371"/>
                      <a:pt x="59273" y="11470"/>
                    </a:cubicBezTo>
                    <a:cubicBezTo>
                      <a:pt x="59304" y="7318"/>
                      <a:pt x="62474" y="5241"/>
                      <a:pt x="65648" y="5241"/>
                    </a:cubicBezTo>
                    <a:close/>
                    <a:moveTo>
                      <a:pt x="18806" y="5349"/>
                    </a:moveTo>
                    <a:cubicBezTo>
                      <a:pt x="21976" y="5349"/>
                      <a:pt x="25149" y="7423"/>
                      <a:pt x="25196" y="11574"/>
                    </a:cubicBezTo>
                    <a:lnTo>
                      <a:pt x="25196" y="11574"/>
                    </a:lnTo>
                    <a:cubicBezTo>
                      <a:pt x="24722" y="11471"/>
                      <a:pt x="24244" y="11421"/>
                      <a:pt x="23770" y="11421"/>
                    </a:cubicBezTo>
                    <a:cubicBezTo>
                      <a:pt x="21912" y="11421"/>
                      <a:pt x="20114" y="12189"/>
                      <a:pt x="18825" y="13585"/>
                    </a:cubicBezTo>
                    <a:cubicBezTo>
                      <a:pt x="17544" y="12205"/>
                      <a:pt x="15752" y="11425"/>
                      <a:pt x="13870" y="11425"/>
                    </a:cubicBezTo>
                    <a:cubicBezTo>
                      <a:pt x="13386" y="11425"/>
                      <a:pt x="12902" y="11470"/>
                      <a:pt x="12427" y="11578"/>
                    </a:cubicBezTo>
                    <a:cubicBezTo>
                      <a:pt x="12463" y="7425"/>
                      <a:pt x="15633" y="5349"/>
                      <a:pt x="18806" y="5349"/>
                    </a:cubicBezTo>
                    <a:close/>
                    <a:moveTo>
                      <a:pt x="117949" y="11501"/>
                    </a:moveTo>
                    <a:cubicBezTo>
                      <a:pt x="118380" y="11501"/>
                      <a:pt x="118814" y="11541"/>
                      <a:pt x="119245" y="11622"/>
                    </a:cubicBezTo>
                    <a:cubicBezTo>
                      <a:pt x="118253" y="12794"/>
                      <a:pt x="117671" y="14304"/>
                      <a:pt x="117757" y="15887"/>
                    </a:cubicBezTo>
                    <a:lnTo>
                      <a:pt x="117757" y="15887"/>
                    </a:lnTo>
                    <a:cubicBezTo>
                      <a:pt x="116507" y="14584"/>
                      <a:pt x="114739" y="13746"/>
                      <a:pt x="112880" y="13746"/>
                    </a:cubicBezTo>
                    <a:cubicBezTo>
                      <a:pt x="112860" y="13746"/>
                      <a:pt x="112840" y="13746"/>
                      <a:pt x="112821" y="13746"/>
                    </a:cubicBezTo>
                    <a:cubicBezTo>
                      <a:pt x="114154" y="12303"/>
                      <a:pt x="116020" y="11501"/>
                      <a:pt x="117949" y="11501"/>
                    </a:cubicBezTo>
                    <a:close/>
                    <a:moveTo>
                      <a:pt x="130985" y="11496"/>
                    </a:moveTo>
                    <a:cubicBezTo>
                      <a:pt x="132925" y="11496"/>
                      <a:pt x="134799" y="12298"/>
                      <a:pt x="136136" y="13746"/>
                    </a:cubicBezTo>
                    <a:cubicBezTo>
                      <a:pt x="136116" y="13746"/>
                      <a:pt x="136096" y="13746"/>
                      <a:pt x="136077" y="13746"/>
                    </a:cubicBezTo>
                    <a:cubicBezTo>
                      <a:pt x="134208" y="13746"/>
                      <a:pt x="132440" y="14584"/>
                      <a:pt x="131199" y="15888"/>
                    </a:cubicBezTo>
                    <a:cubicBezTo>
                      <a:pt x="131279" y="14293"/>
                      <a:pt x="130697" y="12796"/>
                      <a:pt x="129702" y="11613"/>
                    </a:cubicBezTo>
                    <a:cubicBezTo>
                      <a:pt x="130130" y="11534"/>
                      <a:pt x="130559" y="11496"/>
                      <a:pt x="130985" y="11496"/>
                    </a:cubicBezTo>
                    <a:close/>
                    <a:moveTo>
                      <a:pt x="84143" y="11612"/>
                    </a:moveTo>
                    <a:cubicBezTo>
                      <a:pt x="86077" y="11612"/>
                      <a:pt x="87946" y="12415"/>
                      <a:pt x="89290" y="13862"/>
                    </a:cubicBezTo>
                    <a:cubicBezTo>
                      <a:pt x="89271" y="13862"/>
                      <a:pt x="89251" y="13862"/>
                      <a:pt x="89231" y="13862"/>
                    </a:cubicBezTo>
                    <a:cubicBezTo>
                      <a:pt x="87362" y="13862"/>
                      <a:pt x="85595" y="14701"/>
                      <a:pt x="84353" y="16004"/>
                    </a:cubicBezTo>
                    <a:cubicBezTo>
                      <a:pt x="84443" y="14409"/>
                      <a:pt x="83851" y="12913"/>
                      <a:pt x="82866" y="11730"/>
                    </a:cubicBezTo>
                    <a:cubicBezTo>
                      <a:pt x="83291" y="11651"/>
                      <a:pt x="83719" y="11612"/>
                      <a:pt x="84143" y="11612"/>
                    </a:cubicBezTo>
                    <a:close/>
                    <a:moveTo>
                      <a:pt x="94437" y="11612"/>
                    </a:moveTo>
                    <a:cubicBezTo>
                      <a:pt x="94861" y="11612"/>
                      <a:pt x="95289" y="11651"/>
                      <a:pt x="95715" y="11730"/>
                    </a:cubicBezTo>
                    <a:cubicBezTo>
                      <a:pt x="94729" y="12913"/>
                      <a:pt x="94138" y="14409"/>
                      <a:pt x="94228" y="16004"/>
                    </a:cubicBezTo>
                    <a:cubicBezTo>
                      <a:pt x="92977" y="14701"/>
                      <a:pt x="91218" y="13862"/>
                      <a:pt x="89350" y="13862"/>
                    </a:cubicBezTo>
                    <a:cubicBezTo>
                      <a:pt x="89330" y="13862"/>
                      <a:pt x="89310" y="13862"/>
                      <a:pt x="89290" y="13862"/>
                    </a:cubicBezTo>
                    <a:lnTo>
                      <a:pt x="89299" y="13853"/>
                    </a:lnTo>
                    <a:cubicBezTo>
                      <a:pt x="90636" y="12414"/>
                      <a:pt x="92504" y="11612"/>
                      <a:pt x="94437" y="11612"/>
                    </a:cubicBezTo>
                    <a:close/>
                    <a:moveTo>
                      <a:pt x="47493" y="11702"/>
                    </a:moveTo>
                    <a:cubicBezTo>
                      <a:pt x="47918" y="11702"/>
                      <a:pt x="48345" y="11740"/>
                      <a:pt x="48771" y="11819"/>
                    </a:cubicBezTo>
                    <a:cubicBezTo>
                      <a:pt x="47772" y="12997"/>
                      <a:pt x="47190" y="14487"/>
                      <a:pt x="47274" y="16083"/>
                    </a:cubicBezTo>
                    <a:lnTo>
                      <a:pt x="47274" y="16083"/>
                    </a:lnTo>
                    <a:cubicBezTo>
                      <a:pt x="46033" y="14786"/>
                      <a:pt x="44269" y="13952"/>
                      <a:pt x="42406" y="13952"/>
                    </a:cubicBezTo>
                    <a:cubicBezTo>
                      <a:pt x="42389" y="13952"/>
                      <a:pt x="42372" y="13952"/>
                      <a:pt x="42355" y="13952"/>
                    </a:cubicBezTo>
                    <a:lnTo>
                      <a:pt x="42355" y="13952"/>
                    </a:lnTo>
                    <a:cubicBezTo>
                      <a:pt x="43693" y="12505"/>
                      <a:pt x="45560" y="11702"/>
                      <a:pt x="47493" y="11702"/>
                    </a:cubicBezTo>
                    <a:close/>
                    <a:moveTo>
                      <a:pt x="60501" y="11702"/>
                    </a:moveTo>
                    <a:cubicBezTo>
                      <a:pt x="62439" y="11702"/>
                      <a:pt x="64308" y="12505"/>
                      <a:pt x="65653" y="13952"/>
                    </a:cubicBezTo>
                    <a:cubicBezTo>
                      <a:pt x="65633" y="13952"/>
                      <a:pt x="65613" y="13952"/>
                      <a:pt x="65593" y="13952"/>
                    </a:cubicBezTo>
                    <a:cubicBezTo>
                      <a:pt x="63725" y="13952"/>
                      <a:pt x="61957" y="14790"/>
                      <a:pt x="60715" y="16094"/>
                    </a:cubicBezTo>
                    <a:cubicBezTo>
                      <a:pt x="60796" y="14499"/>
                      <a:pt x="60214" y="13002"/>
                      <a:pt x="59219" y="11819"/>
                    </a:cubicBezTo>
                    <a:cubicBezTo>
                      <a:pt x="59646" y="11740"/>
                      <a:pt x="60075" y="11702"/>
                      <a:pt x="60501" y="11702"/>
                    </a:cubicBezTo>
                    <a:close/>
                    <a:moveTo>
                      <a:pt x="106098" y="7003"/>
                    </a:moveTo>
                    <a:cubicBezTo>
                      <a:pt x="106560" y="7003"/>
                      <a:pt x="107026" y="7049"/>
                      <a:pt x="107489" y="7142"/>
                    </a:cubicBezTo>
                    <a:cubicBezTo>
                      <a:pt x="106479" y="8394"/>
                      <a:pt x="105932" y="9985"/>
                      <a:pt x="106135" y="11656"/>
                    </a:cubicBezTo>
                    <a:lnTo>
                      <a:pt x="106135" y="11656"/>
                    </a:lnTo>
                    <a:cubicBezTo>
                      <a:pt x="106639" y="11546"/>
                      <a:pt x="107148" y="11492"/>
                      <a:pt x="107652" y="11492"/>
                    </a:cubicBezTo>
                    <a:cubicBezTo>
                      <a:pt x="109592" y="11492"/>
                      <a:pt x="111471" y="12290"/>
                      <a:pt x="112821" y="13746"/>
                    </a:cubicBezTo>
                    <a:cubicBezTo>
                      <a:pt x="112802" y="13746"/>
                      <a:pt x="112783" y="13746"/>
                      <a:pt x="112765" y="13746"/>
                    </a:cubicBezTo>
                    <a:cubicBezTo>
                      <a:pt x="110778" y="13746"/>
                      <a:pt x="108911" y="14691"/>
                      <a:pt x="107659" y="16138"/>
                    </a:cubicBezTo>
                    <a:lnTo>
                      <a:pt x="107659" y="16138"/>
                    </a:lnTo>
                    <a:cubicBezTo>
                      <a:pt x="107785" y="14463"/>
                      <a:pt x="107175" y="12886"/>
                      <a:pt x="106127" y="11658"/>
                    </a:cubicBezTo>
                    <a:cubicBezTo>
                      <a:pt x="106127" y="11658"/>
                      <a:pt x="106128" y="11658"/>
                      <a:pt x="106128" y="11658"/>
                    </a:cubicBezTo>
                    <a:lnTo>
                      <a:pt x="106128" y="11658"/>
                    </a:lnTo>
                    <a:cubicBezTo>
                      <a:pt x="106131" y="11661"/>
                      <a:pt x="106133" y="11664"/>
                      <a:pt x="106136" y="11667"/>
                    </a:cubicBezTo>
                    <a:cubicBezTo>
                      <a:pt x="106136" y="11664"/>
                      <a:pt x="106135" y="11660"/>
                      <a:pt x="106135" y="11656"/>
                    </a:cubicBezTo>
                    <a:lnTo>
                      <a:pt x="106135" y="11656"/>
                    </a:lnTo>
                    <a:cubicBezTo>
                      <a:pt x="106133" y="11657"/>
                      <a:pt x="106130" y="11657"/>
                      <a:pt x="106128" y="11658"/>
                    </a:cubicBezTo>
                    <a:lnTo>
                      <a:pt x="106128" y="11658"/>
                    </a:lnTo>
                    <a:cubicBezTo>
                      <a:pt x="104868" y="10198"/>
                      <a:pt x="102995" y="9256"/>
                      <a:pt x="101004" y="9256"/>
                    </a:cubicBezTo>
                    <a:cubicBezTo>
                      <a:pt x="100985" y="9256"/>
                      <a:pt x="100967" y="9257"/>
                      <a:pt x="100948" y="9257"/>
                    </a:cubicBezTo>
                    <a:cubicBezTo>
                      <a:pt x="102293" y="7803"/>
                      <a:pt x="104164" y="7003"/>
                      <a:pt x="106098" y="7003"/>
                    </a:cubicBezTo>
                    <a:close/>
                    <a:moveTo>
                      <a:pt x="13651" y="11804"/>
                    </a:moveTo>
                    <a:cubicBezTo>
                      <a:pt x="15587" y="11804"/>
                      <a:pt x="17458" y="12604"/>
                      <a:pt x="18799" y="14050"/>
                    </a:cubicBezTo>
                    <a:lnTo>
                      <a:pt x="18799" y="14050"/>
                    </a:lnTo>
                    <a:cubicBezTo>
                      <a:pt x="18788" y="14050"/>
                      <a:pt x="18777" y="14050"/>
                      <a:pt x="18766" y="14050"/>
                    </a:cubicBezTo>
                    <a:cubicBezTo>
                      <a:pt x="16897" y="14050"/>
                      <a:pt x="15129" y="14889"/>
                      <a:pt x="13888" y="16192"/>
                    </a:cubicBezTo>
                    <a:cubicBezTo>
                      <a:pt x="13968" y="14597"/>
                      <a:pt x="13386" y="13101"/>
                      <a:pt x="12391" y="11918"/>
                    </a:cubicBezTo>
                    <a:cubicBezTo>
                      <a:pt x="12811" y="11842"/>
                      <a:pt x="13233" y="11804"/>
                      <a:pt x="13651" y="11804"/>
                    </a:cubicBezTo>
                    <a:close/>
                    <a:moveTo>
                      <a:pt x="23971" y="11800"/>
                    </a:moveTo>
                    <a:cubicBezTo>
                      <a:pt x="24396" y="11800"/>
                      <a:pt x="24824" y="11839"/>
                      <a:pt x="25250" y="11918"/>
                    </a:cubicBezTo>
                    <a:cubicBezTo>
                      <a:pt x="24255" y="13101"/>
                      <a:pt x="23673" y="14597"/>
                      <a:pt x="23753" y="16192"/>
                    </a:cubicBezTo>
                    <a:cubicBezTo>
                      <a:pt x="22512" y="14889"/>
                      <a:pt x="20744" y="14050"/>
                      <a:pt x="18884" y="14050"/>
                    </a:cubicBezTo>
                    <a:cubicBezTo>
                      <a:pt x="18864" y="14050"/>
                      <a:pt x="18845" y="14050"/>
                      <a:pt x="18825" y="14051"/>
                    </a:cubicBezTo>
                    <a:cubicBezTo>
                      <a:pt x="20162" y="12603"/>
                      <a:pt x="22036" y="11800"/>
                      <a:pt x="23971" y="11800"/>
                    </a:cubicBezTo>
                    <a:close/>
                    <a:moveTo>
                      <a:pt x="37191" y="11695"/>
                    </a:moveTo>
                    <a:cubicBezTo>
                      <a:pt x="39126" y="11695"/>
                      <a:pt x="41007" y="12498"/>
                      <a:pt x="42355" y="13952"/>
                    </a:cubicBezTo>
                    <a:lnTo>
                      <a:pt x="42355" y="13952"/>
                    </a:lnTo>
                    <a:cubicBezTo>
                      <a:pt x="42352" y="13952"/>
                      <a:pt x="42349" y="13952"/>
                      <a:pt x="42346" y="13952"/>
                    </a:cubicBezTo>
                    <a:cubicBezTo>
                      <a:pt x="42328" y="13952"/>
                      <a:pt x="42309" y="13952"/>
                      <a:pt x="42291" y="13952"/>
                    </a:cubicBezTo>
                    <a:cubicBezTo>
                      <a:pt x="40304" y="13952"/>
                      <a:pt x="38437" y="14897"/>
                      <a:pt x="37185" y="16344"/>
                    </a:cubicBezTo>
                    <a:cubicBezTo>
                      <a:pt x="37320" y="14669"/>
                      <a:pt x="36710" y="13092"/>
                      <a:pt x="35662" y="11864"/>
                    </a:cubicBezTo>
                    <a:cubicBezTo>
                      <a:pt x="36169" y="11750"/>
                      <a:pt x="36682" y="11695"/>
                      <a:pt x="37191" y="11695"/>
                    </a:cubicBezTo>
                    <a:close/>
                    <a:moveTo>
                      <a:pt x="124477" y="9648"/>
                    </a:moveTo>
                    <a:cubicBezTo>
                      <a:pt x="127652" y="9648"/>
                      <a:pt x="130827" y="11726"/>
                      <a:pt x="130867" y="15888"/>
                    </a:cubicBezTo>
                    <a:cubicBezTo>
                      <a:pt x="130394" y="15786"/>
                      <a:pt x="129917" y="15736"/>
                      <a:pt x="129443" y="15736"/>
                    </a:cubicBezTo>
                    <a:cubicBezTo>
                      <a:pt x="127584" y="15736"/>
                      <a:pt x="125780" y="16502"/>
                      <a:pt x="124487" y="17895"/>
                    </a:cubicBezTo>
                    <a:cubicBezTo>
                      <a:pt x="123206" y="16515"/>
                      <a:pt x="121414" y="15735"/>
                      <a:pt x="119532" y="15735"/>
                    </a:cubicBezTo>
                    <a:cubicBezTo>
                      <a:pt x="119048" y="15735"/>
                      <a:pt x="118564" y="15780"/>
                      <a:pt x="118089" y="15888"/>
                    </a:cubicBezTo>
                    <a:cubicBezTo>
                      <a:pt x="118125" y="11729"/>
                      <a:pt x="121301" y="9648"/>
                      <a:pt x="124477" y="9648"/>
                    </a:cubicBezTo>
                    <a:close/>
                    <a:moveTo>
                      <a:pt x="77633" y="9753"/>
                    </a:moveTo>
                    <a:cubicBezTo>
                      <a:pt x="80805" y="9753"/>
                      <a:pt x="83979" y="11828"/>
                      <a:pt x="84022" y="15982"/>
                    </a:cubicBezTo>
                    <a:lnTo>
                      <a:pt x="84022" y="15982"/>
                    </a:lnTo>
                    <a:cubicBezTo>
                      <a:pt x="83547" y="15880"/>
                      <a:pt x="83069" y="15830"/>
                      <a:pt x="82594" y="15830"/>
                    </a:cubicBezTo>
                    <a:cubicBezTo>
                      <a:pt x="80737" y="15830"/>
                      <a:pt x="78939" y="16596"/>
                      <a:pt x="77651" y="17984"/>
                    </a:cubicBezTo>
                    <a:cubicBezTo>
                      <a:pt x="76369" y="16613"/>
                      <a:pt x="74577" y="15825"/>
                      <a:pt x="72696" y="15825"/>
                    </a:cubicBezTo>
                    <a:cubicBezTo>
                      <a:pt x="72212" y="15825"/>
                      <a:pt x="71728" y="15879"/>
                      <a:pt x="71253" y="15986"/>
                    </a:cubicBezTo>
                    <a:cubicBezTo>
                      <a:pt x="71284" y="11832"/>
                      <a:pt x="74458" y="9753"/>
                      <a:pt x="77633" y="9753"/>
                    </a:cubicBezTo>
                    <a:close/>
                    <a:moveTo>
                      <a:pt x="100947" y="9753"/>
                    </a:moveTo>
                    <a:cubicBezTo>
                      <a:pt x="104122" y="9753"/>
                      <a:pt x="107296" y="11830"/>
                      <a:pt x="107337" y="15986"/>
                    </a:cubicBezTo>
                    <a:cubicBezTo>
                      <a:pt x="106864" y="15884"/>
                      <a:pt x="106386" y="15834"/>
                      <a:pt x="105913" y="15834"/>
                    </a:cubicBezTo>
                    <a:cubicBezTo>
                      <a:pt x="104054" y="15834"/>
                      <a:pt x="102249" y="16601"/>
                      <a:pt x="100957" y="17993"/>
                    </a:cubicBezTo>
                    <a:cubicBezTo>
                      <a:pt x="99676" y="16613"/>
                      <a:pt x="97883" y="15834"/>
                      <a:pt x="96002" y="15834"/>
                    </a:cubicBezTo>
                    <a:cubicBezTo>
                      <a:pt x="95518" y="15834"/>
                      <a:pt x="95034" y="15888"/>
                      <a:pt x="94559" y="15986"/>
                    </a:cubicBezTo>
                    <a:cubicBezTo>
                      <a:pt x="94595" y="11832"/>
                      <a:pt x="97771" y="9753"/>
                      <a:pt x="100947" y="9753"/>
                    </a:cubicBezTo>
                    <a:close/>
                    <a:moveTo>
                      <a:pt x="53999" y="9848"/>
                    </a:moveTo>
                    <a:cubicBezTo>
                      <a:pt x="57176" y="9848"/>
                      <a:pt x="60352" y="11927"/>
                      <a:pt x="60393" y="16085"/>
                    </a:cubicBezTo>
                    <a:cubicBezTo>
                      <a:pt x="59913" y="15980"/>
                      <a:pt x="59429" y="15929"/>
                      <a:pt x="58949" y="15929"/>
                    </a:cubicBezTo>
                    <a:cubicBezTo>
                      <a:pt x="57093" y="15929"/>
                      <a:pt x="55295" y="16694"/>
                      <a:pt x="53999" y="18087"/>
                    </a:cubicBezTo>
                    <a:lnTo>
                      <a:pt x="53999" y="18087"/>
                    </a:lnTo>
                    <a:cubicBezTo>
                      <a:pt x="52718" y="16710"/>
                      <a:pt x="50928" y="15932"/>
                      <a:pt x="49049" y="15932"/>
                    </a:cubicBezTo>
                    <a:cubicBezTo>
                      <a:pt x="48565" y="15932"/>
                      <a:pt x="48081" y="15977"/>
                      <a:pt x="47606" y="16085"/>
                    </a:cubicBezTo>
                    <a:cubicBezTo>
                      <a:pt x="47646" y="11927"/>
                      <a:pt x="50823" y="9848"/>
                      <a:pt x="53999" y="9848"/>
                    </a:cubicBezTo>
                    <a:close/>
                    <a:moveTo>
                      <a:pt x="7166" y="9943"/>
                    </a:moveTo>
                    <a:cubicBezTo>
                      <a:pt x="10341" y="9943"/>
                      <a:pt x="13516" y="12022"/>
                      <a:pt x="13556" y="16183"/>
                    </a:cubicBezTo>
                    <a:cubicBezTo>
                      <a:pt x="13083" y="16081"/>
                      <a:pt x="12605" y="16031"/>
                      <a:pt x="12131" y="16031"/>
                    </a:cubicBezTo>
                    <a:cubicBezTo>
                      <a:pt x="10273" y="16031"/>
                      <a:pt x="8469" y="16796"/>
                      <a:pt x="7176" y="18181"/>
                    </a:cubicBezTo>
                    <a:cubicBezTo>
                      <a:pt x="5901" y="16817"/>
                      <a:pt x="4126" y="16040"/>
                      <a:pt x="2258" y="16040"/>
                    </a:cubicBezTo>
                    <a:cubicBezTo>
                      <a:pt x="2237" y="16040"/>
                      <a:pt x="2216" y="16040"/>
                      <a:pt x="2194" y="16040"/>
                    </a:cubicBezTo>
                    <a:lnTo>
                      <a:pt x="2212" y="16022"/>
                    </a:lnTo>
                    <a:lnTo>
                      <a:pt x="2212" y="16022"/>
                    </a:lnTo>
                    <a:cubicBezTo>
                      <a:pt x="1728" y="16031"/>
                      <a:pt x="1245" y="16076"/>
                      <a:pt x="770" y="16183"/>
                    </a:cubicBezTo>
                    <a:cubicBezTo>
                      <a:pt x="810" y="12024"/>
                      <a:pt x="3988" y="9943"/>
                      <a:pt x="7166" y="9943"/>
                    </a:cubicBezTo>
                    <a:close/>
                    <a:moveTo>
                      <a:pt x="30463" y="9956"/>
                    </a:moveTo>
                    <a:cubicBezTo>
                      <a:pt x="33636" y="9956"/>
                      <a:pt x="36811" y="12033"/>
                      <a:pt x="36854" y="16188"/>
                    </a:cubicBezTo>
                    <a:lnTo>
                      <a:pt x="36854" y="16188"/>
                    </a:lnTo>
                    <a:cubicBezTo>
                      <a:pt x="36379" y="16086"/>
                      <a:pt x="35901" y="16036"/>
                      <a:pt x="35426" y="16036"/>
                    </a:cubicBezTo>
                    <a:cubicBezTo>
                      <a:pt x="33569" y="16036"/>
                      <a:pt x="31771" y="16802"/>
                      <a:pt x="30483" y="18190"/>
                    </a:cubicBezTo>
                    <a:cubicBezTo>
                      <a:pt x="29201" y="16819"/>
                      <a:pt x="27409" y="16031"/>
                      <a:pt x="25528" y="16031"/>
                    </a:cubicBezTo>
                    <a:cubicBezTo>
                      <a:pt x="25044" y="16031"/>
                      <a:pt x="24560" y="16085"/>
                      <a:pt x="24085" y="16192"/>
                    </a:cubicBezTo>
                    <a:cubicBezTo>
                      <a:pt x="24116" y="12034"/>
                      <a:pt x="27288" y="9956"/>
                      <a:pt x="30463" y="9956"/>
                    </a:cubicBezTo>
                    <a:close/>
                    <a:moveTo>
                      <a:pt x="119326" y="16110"/>
                    </a:moveTo>
                    <a:cubicBezTo>
                      <a:pt x="121265" y="16110"/>
                      <a:pt x="123134" y="16913"/>
                      <a:pt x="124478" y="18361"/>
                    </a:cubicBezTo>
                    <a:cubicBezTo>
                      <a:pt x="124458" y="18360"/>
                      <a:pt x="124439" y="18360"/>
                      <a:pt x="124419" y="18360"/>
                    </a:cubicBezTo>
                    <a:cubicBezTo>
                      <a:pt x="122550" y="18360"/>
                      <a:pt x="120782" y="19199"/>
                      <a:pt x="119541" y="20502"/>
                    </a:cubicBezTo>
                    <a:cubicBezTo>
                      <a:pt x="119622" y="18907"/>
                      <a:pt x="119039" y="17411"/>
                      <a:pt x="118045" y="16228"/>
                    </a:cubicBezTo>
                    <a:cubicBezTo>
                      <a:pt x="118472" y="16149"/>
                      <a:pt x="118901" y="16110"/>
                      <a:pt x="119326" y="16110"/>
                    </a:cubicBezTo>
                    <a:close/>
                    <a:moveTo>
                      <a:pt x="129624" y="16110"/>
                    </a:moveTo>
                    <a:cubicBezTo>
                      <a:pt x="130049" y="16110"/>
                      <a:pt x="130477" y="16149"/>
                      <a:pt x="130903" y="16228"/>
                    </a:cubicBezTo>
                    <a:cubicBezTo>
                      <a:pt x="129908" y="17402"/>
                      <a:pt x="129326" y="18907"/>
                      <a:pt x="129415" y="20493"/>
                    </a:cubicBezTo>
                    <a:lnTo>
                      <a:pt x="129415" y="20502"/>
                    </a:lnTo>
                    <a:cubicBezTo>
                      <a:pt x="128165" y="19199"/>
                      <a:pt x="126397" y="18360"/>
                      <a:pt x="124537" y="18360"/>
                    </a:cubicBezTo>
                    <a:cubicBezTo>
                      <a:pt x="124517" y="18360"/>
                      <a:pt x="124498" y="18360"/>
                      <a:pt x="124478" y="18361"/>
                    </a:cubicBezTo>
                    <a:cubicBezTo>
                      <a:pt x="125815" y="16913"/>
                      <a:pt x="127689" y="16110"/>
                      <a:pt x="129624" y="16110"/>
                    </a:cubicBezTo>
                    <a:close/>
                    <a:moveTo>
                      <a:pt x="82783" y="16209"/>
                    </a:moveTo>
                    <a:cubicBezTo>
                      <a:pt x="83207" y="16209"/>
                      <a:pt x="83633" y="16247"/>
                      <a:pt x="84057" y="16327"/>
                    </a:cubicBezTo>
                    <a:cubicBezTo>
                      <a:pt x="83538" y="16945"/>
                      <a:pt x="83135" y="17653"/>
                      <a:pt x="82875" y="18414"/>
                    </a:cubicBezTo>
                    <a:cubicBezTo>
                      <a:pt x="82633" y="19113"/>
                      <a:pt x="82534" y="19848"/>
                      <a:pt x="82570" y="20592"/>
                    </a:cubicBezTo>
                    <a:cubicBezTo>
                      <a:pt x="81322" y="19282"/>
                      <a:pt x="79551" y="18450"/>
                      <a:pt x="77681" y="18450"/>
                    </a:cubicBezTo>
                    <a:cubicBezTo>
                      <a:pt x="77671" y="18450"/>
                      <a:pt x="77661" y="18450"/>
                      <a:pt x="77651" y="18450"/>
                    </a:cubicBezTo>
                    <a:cubicBezTo>
                      <a:pt x="78988" y="17010"/>
                      <a:pt x="80855" y="16209"/>
                      <a:pt x="82783" y="16209"/>
                    </a:cubicBezTo>
                    <a:close/>
                    <a:moveTo>
                      <a:pt x="95788" y="16212"/>
                    </a:moveTo>
                    <a:cubicBezTo>
                      <a:pt x="97720" y="16212"/>
                      <a:pt x="99592" y="17008"/>
                      <a:pt x="100939" y="18450"/>
                    </a:cubicBezTo>
                    <a:cubicBezTo>
                      <a:pt x="100919" y="18450"/>
                      <a:pt x="100900" y="18450"/>
                      <a:pt x="100880" y="18450"/>
                    </a:cubicBezTo>
                    <a:cubicBezTo>
                      <a:pt x="99011" y="18450"/>
                      <a:pt x="97252" y="19288"/>
                      <a:pt x="96011" y="20592"/>
                    </a:cubicBezTo>
                    <a:cubicBezTo>
                      <a:pt x="96047" y="19848"/>
                      <a:pt x="95948" y="19113"/>
                      <a:pt x="95706" y="18414"/>
                    </a:cubicBezTo>
                    <a:cubicBezTo>
                      <a:pt x="95446" y="17653"/>
                      <a:pt x="95043" y="16945"/>
                      <a:pt x="94523" y="16327"/>
                    </a:cubicBezTo>
                    <a:cubicBezTo>
                      <a:pt x="94944" y="16250"/>
                      <a:pt x="95367" y="16212"/>
                      <a:pt x="95788" y="16212"/>
                    </a:cubicBezTo>
                    <a:close/>
                    <a:moveTo>
                      <a:pt x="48848" y="16307"/>
                    </a:moveTo>
                    <a:cubicBezTo>
                      <a:pt x="50780" y="16307"/>
                      <a:pt x="52650" y="17108"/>
                      <a:pt x="53987" y="18558"/>
                    </a:cubicBezTo>
                    <a:lnTo>
                      <a:pt x="53987" y="18558"/>
                    </a:lnTo>
                    <a:cubicBezTo>
                      <a:pt x="53970" y="18558"/>
                      <a:pt x="53953" y="18557"/>
                      <a:pt x="53936" y="18557"/>
                    </a:cubicBezTo>
                    <a:cubicBezTo>
                      <a:pt x="52067" y="18557"/>
                      <a:pt x="50308" y="19396"/>
                      <a:pt x="49058" y="20699"/>
                    </a:cubicBezTo>
                    <a:cubicBezTo>
                      <a:pt x="49147" y="19104"/>
                      <a:pt x="48565" y="17608"/>
                      <a:pt x="47570" y="16425"/>
                    </a:cubicBezTo>
                    <a:cubicBezTo>
                      <a:pt x="47996" y="16346"/>
                      <a:pt x="48423" y="16307"/>
                      <a:pt x="48848" y="16307"/>
                    </a:cubicBezTo>
                    <a:close/>
                    <a:moveTo>
                      <a:pt x="59142" y="16307"/>
                    </a:moveTo>
                    <a:cubicBezTo>
                      <a:pt x="59567" y="16307"/>
                      <a:pt x="59994" y="16346"/>
                      <a:pt x="60420" y="16425"/>
                    </a:cubicBezTo>
                    <a:cubicBezTo>
                      <a:pt x="59425" y="17608"/>
                      <a:pt x="58843" y="19104"/>
                      <a:pt x="58932" y="20699"/>
                    </a:cubicBezTo>
                    <a:cubicBezTo>
                      <a:pt x="57691" y="19396"/>
                      <a:pt x="55923" y="18557"/>
                      <a:pt x="54054" y="18557"/>
                    </a:cubicBezTo>
                    <a:cubicBezTo>
                      <a:pt x="54037" y="18557"/>
                      <a:pt x="54020" y="18558"/>
                      <a:pt x="54003" y="18558"/>
                    </a:cubicBezTo>
                    <a:lnTo>
                      <a:pt x="54003" y="18558"/>
                    </a:lnTo>
                    <a:cubicBezTo>
                      <a:pt x="55340" y="17108"/>
                      <a:pt x="57210" y="16307"/>
                      <a:pt x="59142" y="16307"/>
                    </a:cubicBezTo>
                    <a:close/>
                    <a:moveTo>
                      <a:pt x="25317" y="16414"/>
                    </a:moveTo>
                    <a:cubicBezTo>
                      <a:pt x="27247" y="16414"/>
                      <a:pt x="29113" y="17211"/>
                      <a:pt x="30456" y="18656"/>
                    </a:cubicBezTo>
                    <a:cubicBezTo>
                      <a:pt x="30436" y="18656"/>
                      <a:pt x="30416" y="18656"/>
                      <a:pt x="30397" y="18656"/>
                    </a:cubicBezTo>
                    <a:cubicBezTo>
                      <a:pt x="28528" y="18656"/>
                      <a:pt x="26769" y="19494"/>
                      <a:pt x="25528" y="20789"/>
                    </a:cubicBezTo>
                    <a:cubicBezTo>
                      <a:pt x="25563" y="20054"/>
                      <a:pt x="25456" y="19310"/>
                      <a:pt x="25223" y="18611"/>
                    </a:cubicBezTo>
                    <a:cubicBezTo>
                      <a:pt x="24954" y="17850"/>
                      <a:pt x="24551" y="17142"/>
                      <a:pt x="24031" y="16533"/>
                    </a:cubicBezTo>
                    <a:cubicBezTo>
                      <a:pt x="24460" y="16453"/>
                      <a:pt x="24890" y="16414"/>
                      <a:pt x="25317" y="16414"/>
                    </a:cubicBezTo>
                    <a:close/>
                    <a:moveTo>
                      <a:pt x="12296" y="16415"/>
                    </a:moveTo>
                    <a:cubicBezTo>
                      <a:pt x="12720" y="16415"/>
                      <a:pt x="13148" y="16454"/>
                      <a:pt x="13574" y="16533"/>
                    </a:cubicBezTo>
                    <a:cubicBezTo>
                      <a:pt x="13055" y="17151"/>
                      <a:pt x="12651" y="17850"/>
                      <a:pt x="12391" y="18611"/>
                    </a:cubicBezTo>
                    <a:cubicBezTo>
                      <a:pt x="12150" y="19310"/>
                      <a:pt x="12042" y="20054"/>
                      <a:pt x="12087" y="20789"/>
                    </a:cubicBezTo>
                    <a:lnTo>
                      <a:pt x="12078" y="20798"/>
                    </a:lnTo>
                    <a:cubicBezTo>
                      <a:pt x="10836" y="19494"/>
                      <a:pt x="9077" y="18656"/>
                      <a:pt x="7217" y="18656"/>
                    </a:cubicBezTo>
                    <a:cubicBezTo>
                      <a:pt x="7198" y="18656"/>
                      <a:pt x="7178" y="18656"/>
                      <a:pt x="7159" y="18656"/>
                    </a:cubicBezTo>
                    <a:cubicBezTo>
                      <a:pt x="8496" y="17216"/>
                      <a:pt x="10363" y="16415"/>
                      <a:pt x="12296" y="16415"/>
                    </a:cubicBezTo>
                    <a:close/>
                    <a:moveTo>
                      <a:pt x="106101" y="16205"/>
                    </a:moveTo>
                    <a:cubicBezTo>
                      <a:pt x="106563" y="16205"/>
                      <a:pt x="107027" y="16251"/>
                      <a:pt x="107489" y="16344"/>
                    </a:cubicBezTo>
                    <a:cubicBezTo>
                      <a:pt x="106486" y="17599"/>
                      <a:pt x="105930" y="19194"/>
                      <a:pt x="106136" y="20861"/>
                    </a:cubicBezTo>
                    <a:cubicBezTo>
                      <a:pt x="104879" y="19398"/>
                      <a:pt x="102991" y="18450"/>
                      <a:pt x="100994" y="18450"/>
                    </a:cubicBezTo>
                    <a:cubicBezTo>
                      <a:pt x="100985" y="18450"/>
                      <a:pt x="100975" y="18450"/>
                      <a:pt x="100966" y="18450"/>
                    </a:cubicBezTo>
                    <a:cubicBezTo>
                      <a:pt x="102304" y="17004"/>
                      <a:pt x="104173" y="16205"/>
                      <a:pt x="106101" y="16205"/>
                    </a:cubicBezTo>
                    <a:close/>
                    <a:moveTo>
                      <a:pt x="70810" y="11698"/>
                    </a:moveTo>
                    <a:cubicBezTo>
                      <a:pt x="71303" y="11698"/>
                      <a:pt x="71800" y="11750"/>
                      <a:pt x="72292" y="11855"/>
                    </a:cubicBezTo>
                    <a:cubicBezTo>
                      <a:pt x="71289" y="13110"/>
                      <a:pt x="70742" y="14705"/>
                      <a:pt x="70939" y="16380"/>
                    </a:cubicBezTo>
                    <a:lnTo>
                      <a:pt x="70957" y="16371"/>
                    </a:lnTo>
                    <a:cubicBezTo>
                      <a:pt x="71461" y="16260"/>
                      <a:pt x="71969" y="16205"/>
                      <a:pt x="72473" y="16205"/>
                    </a:cubicBezTo>
                    <a:cubicBezTo>
                      <a:pt x="74401" y="16205"/>
                      <a:pt x="76274" y="17001"/>
                      <a:pt x="77624" y="18450"/>
                    </a:cubicBezTo>
                    <a:cubicBezTo>
                      <a:pt x="77606" y="18450"/>
                      <a:pt x="77588" y="18450"/>
                      <a:pt x="77570" y="18450"/>
                    </a:cubicBezTo>
                    <a:cubicBezTo>
                      <a:pt x="75520" y="18450"/>
                      <a:pt x="73598" y="19458"/>
                      <a:pt x="72346" y="20986"/>
                    </a:cubicBezTo>
                    <a:cubicBezTo>
                      <a:pt x="72738" y="17269"/>
                      <a:pt x="69425" y="13952"/>
                      <a:pt x="65712" y="13952"/>
                    </a:cubicBezTo>
                    <a:cubicBezTo>
                      <a:pt x="65692" y="13952"/>
                      <a:pt x="65673" y="13952"/>
                      <a:pt x="65653" y="13952"/>
                    </a:cubicBezTo>
                    <a:cubicBezTo>
                      <a:pt x="66995" y="12495"/>
                      <a:pt x="68873" y="11698"/>
                      <a:pt x="70810" y="11698"/>
                    </a:cubicBezTo>
                    <a:close/>
                    <a:moveTo>
                      <a:pt x="35592" y="16407"/>
                    </a:moveTo>
                    <a:cubicBezTo>
                      <a:pt x="36059" y="16407"/>
                      <a:pt x="36530" y="16454"/>
                      <a:pt x="36997" y="16551"/>
                    </a:cubicBezTo>
                    <a:cubicBezTo>
                      <a:pt x="36004" y="17802"/>
                      <a:pt x="35449" y="19385"/>
                      <a:pt x="35643" y="21056"/>
                    </a:cubicBezTo>
                    <a:lnTo>
                      <a:pt x="35643" y="21056"/>
                    </a:lnTo>
                    <a:cubicBezTo>
                      <a:pt x="34391" y="19601"/>
                      <a:pt x="32515" y="18647"/>
                      <a:pt x="30529" y="18647"/>
                    </a:cubicBezTo>
                    <a:cubicBezTo>
                      <a:pt x="30511" y="18647"/>
                      <a:pt x="30492" y="18647"/>
                      <a:pt x="30474" y="18647"/>
                    </a:cubicBezTo>
                    <a:cubicBezTo>
                      <a:pt x="31808" y="17205"/>
                      <a:pt x="33669" y="16407"/>
                      <a:pt x="35592" y="16407"/>
                    </a:cubicBezTo>
                    <a:close/>
                    <a:moveTo>
                      <a:pt x="112821" y="14253"/>
                    </a:moveTo>
                    <a:cubicBezTo>
                      <a:pt x="115997" y="14253"/>
                      <a:pt x="119174" y="16332"/>
                      <a:pt x="119218" y="20493"/>
                    </a:cubicBezTo>
                    <a:cubicBezTo>
                      <a:pt x="118738" y="20388"/>
                      <a:pt x="118254" y="20337"/>
                      <a:pt x="117773" y="20337"/>
                    </a:cubicBezTo>
                    <a:cubicBezTo>
                      <a:pt x="115916" y="20337"/>
                      <a:pt x="114116" y="21103"/>
                      <a:pt x="112821" y="22491"/>
                    </a:cubicBezTo>
                    <a:cubicBezTo>
                      <a:pt x="111548" y="21120"/>
                      <a:pt x="109756" y="20332"/>
                      <a:pt x="107874" y="20332"/>
                    </a:cubicBezTo>
                    <a:cubicBezTo>
                      <a:pt x="107391" y="20332"/>
                      <a:pt x="106907" y="20386"/>
                      <a:pt x="106432" y="20493"/>
                    </a:cubicBezTo>
                    <a:cubicBezTo>
                      <a:pt x="106468" y="16334"/>
                      <a:pt x="109644" y="14253"/>
                      <a:pt x="112821" y="14253"/>
                    </a:cubicBezTo>
                    <a:close/>
                    <a:moveTo>
                      <a:pt x="136138" y="14252"/>
                    </a:moveTo>
                    <a:cubicBezTo>
                      <a:pt x="139311" y="14252"/>
                      <a:pt x="142484" y="16329"/>
                      <a:pt x="142525" y="20484"/>
                    </a:cubicBezTo>
                    <a:lnTo>
                      <a:pt x="142525" y="20493"/>
                    </a:lnTo>
                    <a:cubicBezTo>
                      <a:pt x="142051" y="20391"/>
                      <a:pt x="141574" y="20341"/>
                      <a:pt x="141100" y="20341"/>
                    </a:cubicBezTo>
                    <a:cubicBezTo>
                      <a:pt x="139242" y="20341"/>
                      <a:pt x="137437" y="21108"/>
                      <a:pt x="136145" y="22500"/>
                    </a:cubicBezTo>
                    <a:cubicBezTo>
                      <a:pt x="134871" y="21128"/>
                      <a:pt x="133091" y="20341"/>
                      <a:pt x="131221" y="20341"/>
                    </a:cubicBezTo>
                    <a:cubicBezTo>
                      <a:pt x="131211" y="20341"/>
                      <a:pt x="131200" y="20341"/>
                      <a:pt x="131190" y="20341"/>
                    </a:cubicBezTo>
                    <a:cubicBezTo>
                      <a:pt x="130706" y="20341"/>
                      <a:pt x="130222" y="20386"/>
                      <a:pt x="129747" y="20493"/>
                    </a:cubicBezTo>
                    <a:cubicBezTo>
                      <a:pt x="129783" y="16333"/>
                      <a:pt x="132960" y="14252"/>
                      <a:pt x="136138" y="14252"/>
                    </a:cubicBezTo>
                    <a:close/>
                    <a:moveTo>
                      <a:pt x="89290" y="14357"/>
                    </a:moveTo>
                    <a:cubicBezTo>
                      <a:pt x="91871" y="14357"/>
                      <a:pt x="94452" y="15731"/>
                      <a:pt x="95348" y="18477"/>
                    </a:cubicBezTo>
                    <a:cubicBezTo>
                      <a:pt x="95572" y="19158"/>
                      <a:pt x="95679" y="19866"/>
                      <a:pt x="95688" y="20583"/>
                    </a:cubicBezTo>
                    <a:cubicBezTo>
                      <a:pt x="95213" y="20481"/>
                      <a:pt x="94734" y="20431"/>
                      <a:pt x="94259" y="20431"/>
                    </a:cubicBezTo>
                    <a:cubicBezTo>
                      <a:pt x="92398" y="20431"/>
                      <a:pt x="90599" y="21196"/>
                      <a:pt x="89299" y="22581"/>
                    </a:cubicBezTo>
                    <a:cubicBezTo>
                      <a:pt x="88025" y="21218"/>
                      <a:pt x="86246" y="20430"/>
                      <a:pt x="84376" y="20430"/>
                    </a:cubicBezTo>
                    <a:cubicBezTo>
                      <a:pt x="84365" y="20430"/>
                      <a:pt x="84355" y="20430"/>
                      <a:pt x="84344" y="20430"/>
                    </a:cubicBezTo>
                    <a:cubicBezTo>
                      <a:pt x="83860" y="20430"/>
                      <a:pt x="83376" y="20475"/>
                      <a:pt x="82902" y="20583"/>
                    </a:cubicBezTo>
                    <a:cubicBezTo>
                      <a:pt x="82902" y="19866"/>
                      <a:pt x="83018" y="19158"/>
                      <a:pt x="83233" y="18477"/>
                    </a:cubicBezTo>
                    <a:cubicBezTo>
                      <a:pt x="84129" y="15731"/>
                      <a:pt x="86710" y="14357"/>
                      <a:pt x="89290" y="14357"/>
                    </a:cubicBezTo>
                    <a:close/>
                    <a:moveTo>
                      <a:pt x="42333" y="14454"/>
                    </a:moveTo>
                    <a:cubicBezTo>
                      <a:pt x="45509" y="14454"/>
                      <a:pt x="48686" y="16533"/>
                      <a:pt x="48726" y="20690"/>
                    </a:cubicBezTo>
                    <a:cubicBezTo>
                      <a:pt x="48246" y="20585"/>
                      <a:pt x="47763" y="20534"/>
                      <a:pt x="47283" y="20534"/>
                    </a:cubicBezTo>
                    <a:cubicBezTo>
                      <a:pt x="45427" y="20534"/>
                      <a:pt x="43633" y="21302"/>
                      <a:pt x="42337" y="22697"/>
                    </a:cubicBezTo>
                    <a:cubicBezTo>
                      <a:pt x="41063" y="21325"/>
                      <a:pt x="39284" y="20538"/>
                      <a:pt x="37414" y="20538"/>
                    </a:cubicBezTo>
                    <a:cubicBezTo>
                      <a:pt x="37403" y="20538"/>
                      <a:pt x="37393" y="20538"/>
                      <a:pt x="37382" y="20538"/>
                    </a:cubicBezTo>
                    <a:cubicBezTo>
                      <a:pt x="36898" y="20538"/>
                      <a:pt x="36415" y="20583"/>
                      <a:pt x="35940" y="20690"/>
                    </a:cubicBezTo>
                    <a:cubicBezTo>
                      <a:pt x="35980" y="16533"/>
                      <a:pt x="39156" y="14454"/>
                      <a:pt x="42333" y="14454"/>
                    </a:cubicBezTo>
                    <a:close/>
                    <a:moveTo>
                      <a:pt x="65648" y="14454"/>
                    </a:moveTo>
                    <a:cubicBezTo>
                      <a:pt x="68825" y="14454"/>
                      <a:pt x="72001" y="16533"/>
                      <a:pt x="72041" y="20690"/>
                    </a:cubicBezTo>
                    <a:cubicBezTo>
                      <a:pt x="71563" y="20585"/>
                      <a:pt x="71081" y="20534"/>
                      <a:pt x="70602" y="20534"/>
                    </a:cubicBezTo>
                    <a:cubicBezTo>
                      <a:pt x="68748" y="20534"/>
                      <a:pt x="66949" y="21302"/>
                      <a:pt x="65653" y="22697"/>
                    </a:cubicBezTo>
                    <a:cubicBezTo>
                      <a:pt x="64378" y="21325"/>
                      <a:pt x="62599" y="20538"/>
                      <a:pt x="60729" y="20538"/>
                    </a:cubicBezTo>
                    <a:cubicBezTo>
                      <a:pt x="60719" y="20538"/>
                      <a:pt x="60708" y="20538"/>
                      <a:pt x="60697" y="20538"/>
                    </a:cubicBezTo>
                    <a:cubicBezTo>
                      <a:pt x="60214" y="20538"/>
                      <a:pt x="59730" y="20583"/>
                      <a:pt x="59255" y="20690"/>
                    </a:cubicBezTo>
                    <a:cubicBezTo>
                      <a:pt x="59295" y="16533"/>
                      <a:pt x="62472" y="14454"/>
                      <a:pt x="65648" y="14454"/>
                    </a:cubicBezTo>
                    <a:close/>
                    <a:moveTo>
                      <a:pt x="18806" y="14558"/>
                    </a:moveTo>
                    <a:cubicBezTo>
                      <a:pt x="21388" y="14558"/>
                      <a:pt x="23969" y="15929"/>
                      <a:pt x="24864" y="18674"/>
                    </a:cubicBezTo>
                    <a:cubicBezTo>
                      <a:pt x="25079" y="19355"/>
                      <a:pt x="25196" y="20063"/>
                      <a:pt x="25196" y="20780"/>
                    </a:cubicBezTo>
                    <a:cubicBezTo>
                      <a:pt x="24718" y="20675"/>
                      <a:pt x="24235" y="20624"/>
                      <a:pt x="23756" y="20624"/>
                    </a:cubicBezTo>
                    <a:cubicBezTo>
                      <a:pt x="21903" y="20624"/>
                      <a:pt x="20103" y="21391"/>
                      <a:pt x="18807" y="22787"/>
                    </a:cubicBezTo>
                    <a:cubicBezTo>
                      <a:pt x="17535" y="21407"/>
                      <a:pt x="15734" y="20628"/>
                      <a:pt x="13861" y="20628"/>
                    </a:cubicBezTo>
                    <a:cubicBezTo>
                      <a:pt x="13368" y="20628"/>
                      <a:pt x="12884" y="20672"/>
                      <a:pt x="12409" y="20780"/>
                    </a:cubicBezTo>
                    <a:cubicBezTo>
                      <a:pt x="12418" y="20063"/>
                      <a:pt x="12526" y="19355"/>
                      <a:pt x="12741" y="18674"/>
                    </a:cubicBezTo>
                    <a:cubicBezTo>
                      <a:pt x="13637" y="15931"/>
                      <a:pt x="16222" y="14558"/>
                      <a:pt x="18806" y="14558"/>
                    </a:cubicBezTo>
                    <a:close/>
                    <a:moveTo>
                      <a:pt x="117964" y="20706"/>
                    </a:moveTo>
                    <a:cubicBezTo>
                      <a:pt x="118390" y="20706"/>
                      <a:pt x="118819" y="20745"/>
                      <a:pt x="119245" y="20825"/>
                    </a:cubicBezTo>
                    <a:cubicBezTo>
                      <a:pt x="118726" y="21443"/>
                      <a:pt x="118322" y="22151"/>
                      <a:pt x="118063" y="22913"/>
                    </a:cubicBezTo>
                    <a:lnTo>
                      <a:pt x="118063" y="22904"/>
                    </a:lnTo>
                    <a:cubicBezTo>
                      <a:pt x="117821" y="23611"/>
                      <a:pt x="117722" y="24346"/>
                      <a:pt x="117758" y="25090"/>
                    </a:cubicBezTo>
                    <a:cubicBezTo>
                      <a:pt x="116516" y="23786"/>
                      <a:pt x="114757" y="22948"/>
                      <a:pt x="112897" y="22948"/>
                    </a:cubicBezTo>
                    <a:cubicBezTo>
                      <a:pt x="112878" y="22948"/>
                      <a:pt x="112858" y="22948"/>
                      <a:pt x="112839" y="22948"/>
                    </a:cubicBezTo>
                    <a:cubicBezTo>
                      <a:pt x="114174" y="21503"/>
                      <a:pt x="116038" y="20706"/>
                      <a:pt x="117964" y="20706"/>
                    </a:cubicBezTo>
                    <a:close/>
                    <a:moveTo>
                      <a:pt x="130993" y="20706"/>
                    </a:moveTo>
                    <a:cubicBezTo>
                      <a:pt x="132921" y="20706"/>
                      <a:pt x="134791" y="21503"/>
                      <a:pt x="136127" y="22948"/>
                    </a:cubicBezTo>
                    <a:cubicBezTo>
                      <a:pt x="136107" y="22948"/>
                      <a:pt x="136088" y="22948"/>
                      <a:pt x="136068" y="22948"/>
                    </a:cubicBezTo>
                    <a:cubicBezTo>
                      <a:pt x="134208" y="22948"/>
                      <a:pt x="132440" y="23786"/>
                      <a:pt x="131199" y="25090"/>
                    </a:cubicBezTo>
                    <a:cubicBezTo>
                      <a:pt x="131234" y="24346"/>
                      <a:pt x="131136" y="23611"/>
                      <a:pt x="130894" y="22913"/>
                    </a:cubicBezTo>
                    <a:lnTo>
                      <a:pt x="130894" y="22904"/>
                    </a:lnTo>
                    <a:cubicBezTo>
                      <a:pt x="130634" y="22142"/>
                      <a:pt x="130231" y="21443"/>
                      <a:pt x="129711" y="20825"/>
                    </a:cubicBezTo>
                    <a:cubicBezTo>
                      <a:pt x="130138" y="20745"/>
                      <a:pt x="130567" y="20706"/>
                      <a:pt x="130993" y="20706"/>
                    </a:cubicBezTo>
                    <a:close/>
                    <a:moveTo>
                      <a:pt x="84135" y="20797"/>
                    </a:moveTo>
                    <a:cubicBezTo>
                      <a:pt x="86071" y="20797"/>
                      <a:pt x="87946" y="21599"/>
                      <a:pt x="89290" y="23047"/>
                    </a:cubicBezTo>
                    <a:cubicBezTo>
                      <a:pt x="90626" y="21601"/>
                      <a:pt x="92496" y="20805"/>
                      <a:pt x="94429" y="20805"/>
                    </a:cubicBezTo>
                    <a:cubicBezTo>
                      <a:pt x="94856" y="20805"/>
                      <a:pt x="95287" y="20844"/>
                      <a:pt x="95715" y="20923"/>
                    </a:cubicBezTo>
                    <a:cubicBezTo>
                      <a:pt x="94720" y="22106"/>
                      <a:pt x="94138" y="23602"/>
                      <a:pt x="94228" y="25197"/>
                    </a:cubicBezTo>
                    <a:cubicBezTo>
                      <a:pt x="92977" y="23894"/>
                      <a:pt x="91218" y="23056"/>
                      <a:pt x="89350" y="23056"/>
                    </a:cubicBezTo>
                    <a:cubicBezTo>
                      <a:pt x="89330" y="23056"/>
                      <a:pt x="89310" y="23056"/>
                      <a:pt x="89290" y="23056"/>
                    </a:cubicBezTo>
                    <a:cubicBezTo>
                      <a:pt x="89271" y="23056"/>
                      <a:pt x="89251" y="23056"/>
                      <a:pt x="89231" y="23056"/>
                    </a:cubicBezTo>
                    <a:cubicBezTo>
                      <a:pt x="87362" y="23056"/>
                      <a:pt x="85595" y="23894"/>
                      <a:pt x="84353" y="25197"/>
                    </a:cubicBezTo>
                    <a:cubicBezTo>
                      <a:pt x="84434" y="23602"/>
                      <a:pt x="83851" y="22106"/>
                      <a:pt x="82866" y="20923"/>
                    </a:cubicBezTo>
                    <a:lnTo>
                      <a:pt x="82857" y="20914"/>
                    </a:lnTo>
                    <a:cubicBezTo>
                      <a:pt x="83283" y="20835"/>
                      <a:pt x="83710" y="20797"/>
                      <a:pt x="84135" y="20797"/>
                    </a:cubicBezTo>
                    <a:close/>
                    <a:moveTo>
                      <a:pt x="47488" y="20904"/>
                    </a:moveTo>
                    <a:cubicBezTo>
                      <a:pt x="47912" y="20904"/>
                      <a:pt x="48338" y="20943"/>
                      <a:pt x="48762" y="21022"/>
                    </a:cubicBezTo>
                    <a:cubicBezTo>
                      <a:pt x="48242" y="21640"/>
                      <a:pt x="47839" y="22348"/>
                      <a:pt x="47579" y="23110"/>
                    </a:cubicBezTo>
                    <a:cubicBezTo>
                      <a:pt x="47337" y="23809"/>
                      <a:pt x="47239" y="24552"/>
                      <a:pt x="47275" y="25287"/>
                    </a:cubicBezTo>
                    <a:cubicBezTo>
                      <a:pt x="46033" y="23992"/>
                      <a:pt x="44274" y="23154"/>
                      <a:pt x="42414" y="23154"/>
                    </a:cubicBezTo>
                    <a:cubicBezTo>
                      <a:pt x="42395" y="23154"/>
                      <a:pt x="42375" y="23154"/>
                      <a:pt x="42355" y="23154"/>
                    </a:cubicBezTo>
                    <a:cubicBezTo>
                      <a:pt x="43693" y="21707"/>
                      <a:pt x="45560" y="20904"/>
                      <a:pt x="47488" y="20904"/>
                    </a:cubicBezTo>
                    <a:close/>
                    <a:moveTo>
                      <a:pt x="60505" y="20912"/>
                    </a:moveTo>
                    <a:cubicBezTo>
                      <a:pt x="62435" y="20912"/>
                      <a:pt x="64301" y="21709"/>
                      <a:pt x="65644" y="23154"/>
                    </a:cubicBezTo>
                    <a:cubicBezTo>
                      <a:pt x="65624" y="23154"/>
                      <a:pt x="65604" y="23154"/>
                      <a:pt x="65584" y="23154"/>
                    </a:cubicBezTo>
                    <a:cubicBezTo>
                      <a:pt x="63716" y="23154"/>
                      <a:pt x="61957" y="23993"/>
                      <a:pt x="60715" y="25296"/>
                    </a:cubicBezTo>
                    <a:lnTo>
                      <a:pt x="60715" y="25287"/>
                    </a:lnTo>
                    <a:cubicBezTo>
                      <a:pt x="60751" y="24552"/>
                      <a:pt x="60644" y="23809"/>
                      <a:pt x="60411" y="23110"/>
                    </a:cubicBezTo>
                    <a:cubicBezTo>
                      <a:pt x="60151" y="22348"/>
                      <a:pt x="59748" y="21640"/>
                      <a:pt x="59219" y="21031"/>
                    </a:cubicBezTo>
                    <a:cubicBezTo>
                      <a:pt x="59647" y="20951"/>
                      <a:pt x="60078" y="20912"/>
                      <a:pt x="60505" y="20912"/>
                    </a:cubicBezTo>
                    <a:close/>
                    <a:moveTo>
                      <a:pt x="107673" y="20699"/>
                    </a:moveTo>
                    <a:cubicBezTo>
                      <a:pt x="109600" y="20699"/>
                      <a:pt x="111466" y="21495"/>
                      <a:pt x="112812" y="22939"/>
                    </a:cubicBezTo>
                    <a:cubicBezTo>
                      <a:pt x="112793" y="22939"/>
                      <a:pt x="112774" y="22939"/>
                      <a:pt x="112756" y="22939"/>
                    </a:cubicBezTo>
                    <a:cubicBezTo>
                      <a:pt x="110769" y="22939"/>
                      <a:pt x="108902" y="23885"/>
                      <a:pt x="107659" y="25332"/>
                    </a:cubicBezTo>
                    <a:cubicBezTo>
                      <a:pt x="107785" y="23674"/>
                      <a:pt x="107184" y="22097"/>
                      <a:pt x="106136" y="20878"/>
                    </a:cubicBezTo>
                    <a:lnTo>
                      <a:pt x="106136" y="20870"/>
                    </a:lnTo>
                    <a:cubicBezTo>
                      <a:pt x="106647" y="20755"/>
                      <a:pt x="107162" y="20699"/>
                      <a:pt x="107673" y="20699"/>
                    </a:cubicBezTo>
                    <a:close/>
                    <a:moveTo>
                      <a:pt x="13670" y="20994"/>
                    </a:moveTo>
                    <a:cubicBezTo>
                      <a:pt x="15606" y="20994"/>
                      <a:pt x="17480" y="21797"/>
                      <a:pt x="18825" y="23244"/>
                    </a:cubicBezTo>
                    <a:cubicBezTo>
                      <a:pt x="18805" y="23244"/>
                      <a:pt x="18786" y="23244"/>
                      <a:pt x="18766" y="23244"/>
                    </a:cubicBezTo>
                    <a:cubicBezTo>
                      <a:pt x="16897" y="23244"/>
                      <a:pt x="15129" y="24082"/>
                      <a:pt x="13888" y="25386"/>
                    </a:cubicBezTo>
                    <a:cubicBezTo>
                      <a:pt x="13951" y="23809"/>
                      <a:pt x="13368" y="22303"/>
                      <a:pt x="12382" y="21120"/>
                    </a:cubicBezTo>
                    <a:lnTo>
                      <a:pt x="12391" y="21111"/>
                    </a:lnTo>
                    <a:cubicBezTo>
                      <a:pt x="12817" y="21032"/>
                      <a:pt x="13245" y="20994"/>
                      <a:pt x="13670" y="20994"/>
                    </a:cubicBezTo>
                    <a:close/>
                    <a:moveTo>
                      <a:pt x="23971" y="20994"/>
                    </a:moveTo>
                    <a:cubicBezTo>
                      <a:pt x="24396" y="20994"/>
                      <a:pt x="24824" y="21032"/>
                      <a:pt x="25250" y="21111"/>
                    </a:cubicBezTo>
                    <a:cubicBezTo>
                      <a:pt x="24255" y="22294"/>
                      <a:pt x="23673" y="23791"/>
                      <a:pt x="23753" y="25386"/>
                    </a:cubicBezTo>
                    <a:cubicBezTo>
                      <a:pt x="22512" y="24082"/>
                      <a:pt x="20744" y="23244"/>
                      <a:pt x="18884" y="23244"/>
                    </a:cubicBezTo>
                    <a:cubicBezTo>
                      <a:pt x="18864" y="23244"/>
                      <a:pt x="18845" y="23244"/>
                      <a:pt x="18825" y="23244"/>
                    </a:cubicBezTo>
                    <a:cubicBezTo>
                      <a:pt x="20162" y="21797"/>
                      <a:pt x="22036" y="20994"/>
                      <a:pt x="23971" y="20994"/>
                    </a:cubicBezTo>
                    <a:close/>
                    <a:moveTo>
                      <a:pt x="37165" y="20902"/>
                    </a:moveTo>
                    <a:cubicBezTo>
                      <a:pt x="39100" y="20902"/>
                      <a:pt x="40977" y="21703"/>
                      <a:pt x="42328" y="23154"/>
                    </a:cubicBezTo>
                    <a:cubicBezTo>
                      <a:pt x="42310" y="23154"/>
                      <a:pt x="42291" y="23154"/>
                      <a:pt x="42273" y="23154"/>
                    </a:cubicBezTo>
                    <a:cubicBezTo>
                      <a:pt x="40286" y="23154"/>
                      <a:pt x="38419" y="24100"/>
                      <a:pt x="37176" y="25547"/>
                    </a:cubicBezTo>
                    <a:cubicBezTo>
                      <a:pt x="37302" y="23871"/>
                      <a:pt x="36701" y="22303"/>
                      <a:pt x="35653" y="21076"/>
                    </a:cubicBezTo>
                    <a:lnTo>
                      <a:pt x="35653" y="21067"/>
                    </a:lnTo>
                    <a:cubicBezTo>
                      <a:pt x="36155" y="20956"/>
                      <a:pt x="36662" y="20902"/>
                      <a:pt x="37165" y="20902"/>
                    </a:cubicBezTo>
                    <a:close/>
                    <a:moveTo>
                      <a:pt x="124474" y="18856"/>
                    </a:moveTo>
                    <a:cubicBezTo>
                      <a:pt x="127057" y="18856"/>
                      <a:pt x="129639" y="20229"/>
                      <a:pt x="130536" y="22975"/>
                    </a:cubicBezTo>
                    <a:cubicBezTo>
                      <a:pt x="130751" y="23656"/>
                      <a:pt x="130867" y="24364"/>
                      <a:pt x="130867" y="25081"/>
                    </a:cubicBezTo>
                    <a:cubicBezTo>
                      <a:pt x="130388" y="24976"/>
                      <a:pt x="129906" y="24925"/>
                      <a:pt x="129426" y="24925"/>
                    </a:cubicBezTo>
                    <a:cubicBezTo>
                      <a:pt x="127574" y="24925"/>
                      <a:pt x="125776" y="25691"/>
                      <a:pt x="124487" y="27079"/>
                    </a:cubicBezTo>
                    <a:cubicBezTo>
                      <a:pt x="123206" y="25708"/>
                      <a:pt x="121414" y="24920"/>
                      <a:pt x="119532" y="24920"/>
                    </a:cubicBezTo>
                    <a:cubicBezTo>
                      <a:pt x="119048" y="24920"/>
                      <a:pt x="118564" y="24973"/>
                      <a:pt x="118089" y="25081"/>
                    </a:cubicBezTo>
                    <a:cubicBezTo>
                      <a:pt x="118089" y="24364"/>
                      <a:pt x="118197" y="23656"/>
                      <a:pt x="118412" y="22975"/>
                    </a:cubicBezTo>
                    <a:cubicBezTo>
                      <a:pt x="119308" y="20229"/>
                      <a:pt x="121891" y="18856"/>
                      <a:pt x="124474" y="18856"/>
                    </a:cubicBezTo>
                    <a:close/>
                    <a:moveTo>
                      <a:pt x="77629" y="18952"/>
                    </a:moveTo>
                    <a:cubicBezTo>
                      <a:pt x="80805" y="18952"/>
                      <a:pt x="83981" y="21031"/>
                      <a:pt x="84022" y="25188"/>
                    </a:cubicBezTo>
                    <a:cubicBezTo>
                      <a:pt x="83543" y="25084"/>
                      <a:pt x="83060" y="25032"/>
                      <a:pt x="82581" y="25032"/>
                    </a:cubicBezTo>
                    <a:cubicBezTo>
                      <a:pt x="80728" y="25032"/>
                      <a:pt x="78930" y="25798"/>
                      <a:pt x="77642" y="27187"/>
                    </a:cubicBezTo>
                    <a:cubicBezTo>
                      <a:pt x="76360" y="25816"/>
                      <a:pt x="74568" y="25027"/>
                      <a:pt x="72687" y="25027"/>
                    </a:cubicBezTo>
                    <a:cubicBezTo>
                      <a:pt x="72203" y="25027"/>
                      <a:pt x="71719" y="25081"/>
                      <a:pt x="71244" y="25188"/>
                    </a:cubicBezTo>
                    <a:cubicBezTo>
                      <a:pt x="71280" y="21031"/>
                      <a:pt x="74454" y="18952"/>
                      <a:pt x="77629" y="18952"/>
                    </a:cubicBezTo>
                    <a:close/>
                    <a:moveTo>
                      <a:pt x="100945" y="18952"/>
                    </a:moveTo>
                    <a:cubicBezTo>
                      <a:pt x="104119" y="18952"/>
                      <a:pt x="107295" y="21030"/>
                      <a:pt x="107337" y="25187"/>
                    </a:cubicBezTo>
                    <a:lnTo>
                      <a:pt x="107337" y="25187"/>
                    </a:lnTo>
                    <a:cubicBezTo>
                      <a:pt x="106865" y="25086"/>
                      <a:pt x="106389" y="25037"/>
                      <a:pt x="105918" y="25037"/>
                    </a:cubicBezTo>
                    <a:cubicBezTo>
                      <a:pt x="104057" y="25037"/>
                      <a:pt x="102256" y="25803"/>
                      <a:pt x="100957" y="27196"/>
                    </a:cubicBezTo>
                    <a:cubicBezTo>
                      <a:pt x="99676" y="25816"/>
                      <a:pt x="97883" y="25036"/>
                      <a:pt x="96002" y="25036"/>
                    </a:cubicBezTo>
                    <a:cubicBezTo>
                      <a:pt x="95518" y="25036"/>
                      <a:pt x="95034" y="25081"/>
                      <a:pt x="94559" y="25188"/>
                    </a:cubicBezTo>
                    <a:cubicBezTo>
                      <a:pt x="94595" y="21031"/>
                      <a:pt x="97769" y="18952"/>
                      <a:pt x="100945" y="18952"/>
                    </a:cubicBezTo>
                    <a:close/>
                    <a:moveTo>
                      <a:pt x="53997" y="19058"/>
                    </a:moveTo>
                    <a:cubicBezTo>
                      <a:pt x="56578" y="19058"/>
                      <a:pt x="59157" y="20432"/>
                      <a:pt x="60052" y="23181"/>
                    </a:cubicBezTo>
                    <a:cubicBezTo>
                      <a:pt x="60267" y="23853"/>
                      <a:pt x="60384" y="24570"/>
                      <a:pt x="60384" y="25278"/>
                    </a:cubicBezTo>
                    <a:cubicBezTo>
                      <a:pt x="59909" y="25176"/>
                      <a:pt x="59430" y="25126"/>
                      <a:pt x="58956" y="25126"/>
                    </a:cubicBezTo>
                    <a:cubicBezTo>
                      <a:pt x="57095" y="25126"/>
                      <a:pt x="55295" y="25893"/>
                      <a:pt x="53995" y="27285"/>
                    </a:cubicBezTo>
                    <a:cubicBezTo>
                      <a:pt x="52714" y="25905"/>
                      <a:pt x="50922" y="25126"/>
                      <a:pt x="49049" y="25126"/>
                    </a:cubicBezTo>
                    <a:cubicBezTo>
                      <a:pt x="48556" y="25126"/>
                      <a:pt x="48072" y="25180"/>
                      <a:pt x="47597" y="25278"/>
                    </a:cubicBezTo>
                    <a:cubicBezTo>
                      <a:pt x="47606" y="24570"/>
                      <a:pt x="47714" y="23853"/>
                      <a:pt x="47929" y="23181"/>
                    </a:cubicBezTo>
                    <a:cubicBezTo>
                      <a:pt x="48830" y="20434"/>
                      <a:pt x="51414" y="19058"/>
                      <a:pt x="53997" y="19058"/>
                    </a:cubicBezTo>
                    <a:close/>
                    <a:moveTo>
                      <a:pt x="7163" y="19140"/>
                    </a:moveTo>
                    <a:cubicBezTo>
                      <a:pt x="10339" y="19140"/>
                      <a:pt x="13516" y="21219"/>
                      <a:pt x="13556" y="25377"/>
                    </a:cubicBezTo>
                    <a:cubicBezTo>
                      <a:pt x="13079" y="25272"/>
                      <a:pt x="12598" y="25222"/>
                      <a:pt x="12120" y="25222"/>
                    </a:cubicBezTo>
                    <a:cubicBezTo>
                      <a:pt x="10263" y="25222"/>
                      <a:pt x="8460" y="25990"/>
                      <a:pt x="7163" y="27379"/>
                    </a:cubicBezTo>
                    <a:lnTo>
                      <a:pt x="7163" y="27379"/>
                    </a:lnTo>
                    <a:cubicBezTo>
                      <a:pt x="5882" y="26002"/>
                      <a:pt x="4092" y="25224"/>
                      <a:pt x="2212" y="25224"/>
                    </a:cubicBezTo>
                    <a:cubicBezTo>
                      <a:pt x="1728" y="25224"/>
                      <a:pt x="1245" y="25278"/>
                      <a:pt x="770" y="25377"/>
                    </a:cubicBezTo>
                    <a:cubicBezTo>
                      <a:pt x="810" y="21219"/>
                      <a:pt x="3987" y="19140"/>
                      <a:pt x="7163" y="19140"/>
                    </a:cubicBezTo>
                    <a:close/>
                    <a:moveTo>
                      <a:pt x="30465" y="19152"/>
                    </a:moveTo>
                    <a:cubicBezTo>
                      <a:pt x="33638" y="19152"/>
                      <a:pt x="36811" y="21228"/>
                      <a:pt x="36854" y="25382"/>
                    </a:cubicBezTo>
                    <a:lnTo>
                      <a:pt x="36854" y="25382"/>
                    </a:lnTo>
                    <a:cubicBezTo>
                      <a:pt x="36384" y="25282"/>
                      <a:pt x="35912" y="25234"/>
                      <a:pt x="35443" y="25234"/>
                    </a:cubicBezTo>
                    <a:cubicBezTo>
                      <a:pt x="33580" y="25234"/>
                      <a:pt x="31775" y="26000"/>
                      <a:pt x="30483" y="27393"/>
                    </a:cubicBezTo>
                    <a:cubicBezTo>
                      <a:pt x="29201" y="26013"/>
                      <a:pt x="27409" y="25233"/>
                      <a:pt x="25528" y="25233"/>
                    </a:cubicBezTo>
                    <a:cubicBezTo>
                      <a:pt x="25044" y="25233"/>
                      <a:pt x="24560" y="25287"/>
                      <a:pt x="24085" y="25386"/>
                    </a:cubicBezTo>
                    <a:cubicBezTo>
                      <a:pt x="24116" y="21231"/>
                      <a:pt x="27290" y="19152"/>
                      <a:pt x="30465" y="19152"/>
                    </a:cubicBezTo>
                    <a:close/>
                    <a:moveTo>
                      <a:pt x="119325" y="25304"/>
                    </a:moveTo>
                    <a:cubicBezTo>
                      <a:pt x="121264" y="25304"/>
                      <a:pt x="123133" y="26108"/>
                      <a:pt x="124478" y="27563"/>
                    </a:cubicBezTo>
                    <a:cubicBezTo>
                      <a:pt x="124458" y="27563"/>
                      <a:pt x="124438" y="27563"/>
                      <a:pt x="124418" y="27563"/>
                    </a:cubicBezTo>
                    <a:cubicBezTo>
                      <a:pt x="122550" y="27563"/>
                      <a:pt x="120782" y="28392"/>
                      <a:pt x="119541" y="29696"/>
                    </a:cubicBezTo>
                    <a:cubicBezTo>
                      <a:pt x="119622" y="28110"/>
                      <a:pt x="119039" y="26604"/>
                      <a:pt x="118045" y="25421"/>
                    </a:cubicBezTo>
                    <a:cubicBezTo>
                      <a:pt x="118472" y="25342"/>
                      <a:pt x="118900" y="25304"/>
                      <a:pt x="119325" y="25304"/>
                    </a:cubicBezTo>
                    <a:close/>
                    <a:moveTo>
                      <a:pt x="129625" y="25304"/>
                    </a:moveTo>
                    <a:cubicBezTo>
                      <a:pt x="130050" y="25304"/>
                      <a:pt x="130477" y="25342"/>
                      <a:pt x="130903" y="25421"/>
                    </a:cubicBezTo>
                    <a:cubicBezTo>
                      <a:pt x="129908" y="26604"/>
                      <a:pt x="129326" y="28101"/>
                      <a:pt x="129415" y="29696"/>
                    </a:cubicBezTo>
                    <a:cubicBezTo>
                      <a:pt x="128165" y="28392"/>
                      <a:pt x="126398" y="27563"/>
                      <a:pt x="124538" y="27563"/>
                    </a:cubicBezTo>
                    <a:cubicBezTo>
                      <a:pt x="124518" y="27563"/>
                      <a:pt x="124498" y="27563"/>
                      <a:pt x="124478" y="27563"/>
                    </a:cubicBezTo>
                    <a:cubicBezTo>
                      <a:pt x="125816" y="26108"/>
                      <a:pt x="127690" y="25304"/>
                      <a:pt x="129625" y="25304"/>
                    </a:cubicBezTo>
                    <a:close/>
                    <a:moveTo>
                      <a:pt x="95793" y="25402"/>
                    </a:moveTo>
                    <a:cubicBezTo>
                      <a:pt x="97728" y="25402"/>
                      <a:pt x="99603" y="26205"/>
                      <a:pt x="100948" y="27653"/>
                    </a:cubicBezTo>
                    <a:lnTo>
                      <a:pt x="100948" y="27653"/>
                    </a:lnTo>
                    <a:cubicBezTo>
                      <a:pt x="100945" y="27653"/>
                      <a:pt x="100942" y="27653"/>
                      <a:pt x="100939" y="27653"/>
                    </a:cubicBezTo>
                    <a:cubicBezTo>
                      <a:pt x="100919" y="27652"/>
                      <a:pt x="100900" y="27652"/>
                      <a:pt x="100880" y="27652"/>
                    </a:cubicBezTo>
                    <a:cubicBezTo>
                      <a:pt x="99020" y="27652"/>
                      <a:pt x="97252" y="28491"/>
                      <a:pt x="96011" y="29794"/>
                    </a:cubicBezTo>
                    <a:cubicBezTo>
                      <a:pt x="96091" y="28199"/>
                      <a:pt x="95509" y="26703"/>
                      <a:pt x="94514" y="25520"/>
                    </a:cubicBezTo>
                    <a:cubicBezTo>
                      <a:pt x="94940" y="25441"/>
                      <a:pt x="95368" y="25402"/>
                      <a:pt x="95793" y="25402"/>
                    </a:cubicBezTo>
                    <a:close/>
                    <a:moveTo>
                      <a:pt x="82779" y="25411"/>
                    </a:moveTo>
                    <a:cubicBezTo>
                      <a:pt x="83204" y="25411"/>
                      <a:pt x="83632" y="25450"/>
                      <a:pt x="84057" y="25529"/>
                    </a:cubicBezTo>
                    <a:cubicBezTo>
                      <a:pt x="83063" y="26703"/>
                      <a:pt x="82480" y="28208"/>
                      <a:pt x="82570" y="29803"/>
                    </a:cubicBezTo>
                    <a:cubicBezTo>
                      <a:pt x="81320" y="28500"/>
                      <a:pt x="79561" y="27661"/>
                      <a:pt x="77692" y="27661"/>
                    </a:cubicBezTo>
                    <a:cubicBezTo>
                      <a:pt x="77672" y="27661"/>
                      <a:pt x="77653" y="27661"/>
                      <a:pt x="77633" y="27662"/>
                    </a:cubicBezTo>
                    <a:cubicBezTo>
                      <a:pt x="78970" y="26214"/>
                      <a:pt x="80844" y="25411"/>
                      <a:pt x="82779" y="25411"/>
                    </a:cubicBezTo>
                    <a:close/>
                    <a:moveTo>
                      <a:pt x="59128" y="25506"/>
                    </a:moveTo>
                    <a:cubicBezTo>
                      <a:pt x="59557" y="25506"/>
                      <a:pt x="59990" y="25546"/>
                      <a:pt x="60420" y="25628"/>
                    </a:cubicBezTo>
                    <a:cubicBezTo>
                      <a:pt x="59434" y="26801"/>
                      <a:pt x="58852" y="28307"/>
                      <a:pt x="58932" y="29893"/>
                    </a:cubicBezTo>
                    <a:cubicBezTo>
                      <a:pt x="57697" y="28596"/>
                      <a:pt x="55941" y="27760"/>
                      <a:pt x="54083" y="27760"/>
                    </a:cubicBezTo>
                    <a:cubicBezTo>
                      <a:pt x="54054" y="27760"/>
                      <a:pt x="54024" y="27760"/>
                      <a:pt x="53995" y="27760"/>
                    </a:cubicBezTo>
                    <a:cubicBezTo>
                      <a:pt x="53975" y="27760"/>
                      <a:pt x="53955" y="27760"/>
                      <a:pt x="53935" y="27760"/>
                    </a:cubicBezTo>
                    <a:cubicBezTo>
                      <a:pt x="52067" y="27760"/>
                      <a:pt x="50308" y="28589"/>
                      <a:pt x="49058" y="29893"/>
                    </a:cubicBezTo>
                    <a:cubicBezTo>
                      <a:pt x="49138" y="28307"/>
                      <a:pt x="48565" y="26801"/>
                      <a:pt x="47561" y="25619"/>
                    </a:cubicBezTo>
                    <a:lnTo>
                      <a:pt x="47561" y="25619"/>
                    </a:lnTo>
                    <a:lnTo>
                      <a:pt x="47570" y="25628"/>
                    </a:lnTo>
                    <a:cubicBezTo>
                      <a:pt x="48002" y="25546"/>
                      <a:pt x="48436" y="25506"/>
                      <a:pt x="48867" y="25506"/>
                    </a:cubicBezTo>
                    <a:cubicBezTo>
                      <a:pt x="50796" y="25506"/>
                      <a:pt x="52663" y="26308"/>
                      <a:pt x="54004" y="27751"/>
                    </a:cubicBezTo>
                    <a:cubicBezTo>
                      <a:pt x="55337" y="26308"/>
                      <a:pt x="57203" y="25506"/>
                      <a:pt x="59128" y="25506"/>
                    </a:cubicBezTo>
                    <a:close/>
                    <a:moveTo>
                      <a:pt x="25327" y="25613"/>
                    </a:moveTo>
                    <a:cubicBezTo>
                      <a:pt x="27257" y="25613"/>
                      <a:pt x="29124" y="26416"/>
                      <a:pt x="30465" y="27859"/>
                    </a:cubicBezTo>
                    <a:lnTo>
                      <a:pt x="30465" y="27859"/>
                    </a:lnTo>
                    <a:cubicBezTo>
                      <a:pt x="30462" y="27859"/>
                      <a:pt x="30459" y="27859"/>
                      <a:pt x="30456" y="27859"/>
                    </a:cubicBezTo>
                    <a:cubicBezTo>
                      <a:pt x="30436" y="27859"/>
                      <a:pt x="30416" y="27858"/>
                      <a:pt x="30397" y="27858"/>
                    </a:cubicBezTo>
                    <a:cubicBezTo>
                      <a:pt x="28528" y="27858"/>
                      <a:pt x="26769" y="28697"/>
                      <a:pt x="25519" y="30000"/>
                    </a:cubicBezTo>
                    <a:cubicBezTo>
                      <a:pt x="25608" y="28414"/>
                      <a:pt x="25026" y="26909"/>
                      <a:pt x="24031" y="25735"/>
                    </a:cubicBezTo>
                    <a:cubicBezTo>
                      <a:pt x="24463" y="25653"/>
                      <a:pt x="24897" y="25613"/>
                      <a:pt x="25327" y="25613"/>
                    </a:cubicBezTo>
                    <a:close/>
                    <a:moveTo>
                      <a:pt x="106136" y="30070"/>
                    </a:moveTo>
                    <a:cubicBezTo>
                      <a:pt x="106135" y="30070"/>
                      <a:pt x="106135" y="30070"/>
                      <a:pt x="106134" y="30070"/>
                    </a:cubicBezTo>
                    <a:lnTo>
                      <a:pt x="106134" y="30070"/>
                    </a:lnTo>
                    <a:lnTo>
                      <a:pt x="106136" y="30072"/>
                    </a:lnTo>
                    <a:cubicBezTo>
                      <a:pt x="106136" y="30071"/>
                      <a:pt x="106136" y="30071"/>
                      <a:pt x="106136" y="30070"/>
                    </a:cubicBezTo>
                    <a:close/>
                    <a:moveTo>
                      <a:pt x="70806" y="20910"/>
                    </a:moveTo>
                    <a:cubicBezTo>
                      <a:pt x="71297" y="20910"/>
                      <a:pt x="71792" y="20961"/>
                      <a:pt x="72283" y="21067"/>
                    </a:cubicBezTo>
                    <a:cubicBezTo>
                      <a:pt x="71289" y="22321"/>
                      <a:pt x="70742" y="23907"/>
                      <a:pt x="70939" y="25574"/>
                    </a:cubicBezTo>
                    <a:cubicBezTo>
                      <a:pt x="71449" y="25460"/>
                      <a:pt x="71962" y="25404"/>
                      <a:pt x="72472" y="25404"/>
                    </a:cubicBezTo>
                    <a:cubicBezTo>
                      <a:pt x="74409" y="25404"/>
                      <a:pt x="76285" y="26207"/>
                      <a:pt x="77633" y="27662"/>
                    </a:cubicBezTo>
                    <a:cubicBezTo>
                      <a:pt x="77615" y="27661"/>
                      <a:pt x="77597" y="27661"/>
                      <a:pt x="77578" y="27661"/>
                    </a:cubicBezTo>
                    <a:cubicBezTo>
                      <a:pt x="75520" y="27661"/>
                      <a:pt x="73598" y="28670"/>
                      <a:pt x="72346" y="30197"/>
                    </a:cubicBezTo>
                    <a:cubicBezTo>
                      <a:pt x="72748" y="26467"/>
                      <a:pt x="69425" y="23154"/>
                      <a:pt x="65707" y="23154"/>
                    </a:cubicBezTo>
                    <a:cubicBezTo>
                      <a:pt x="65692" y="23154"/>
                      <a:pt x="65677" y="23154"/>
                      <a:pt x="65662" y="23154"/>
                    </a:cubicBezTo>
                    <a:cubicBezTo>
                      <a:pt x="67004" y="21705"/>
                      <a:pt x="68876" y="20910"/>
                      <a:pt x="70806" y="20910"/>
                    </a:cubicBezTo>
                    <a:close/>
                    <a:moveTo>
                      <a:pt x="112818" y="23450"/>
                    </a:moveTo>
                    <a:cubicBezTo>
                      <a:pt x="115995" y="23450"/>
                      <a:pt x="119174" y="25529"/>
                      <a:pt x="119218" y="29687"/>
                    </a:cubicBezTo>
                    <a:cubicBezTo>
                      <a:pt x="118738" y="29582"/>
                      <a:pt x="118254" y="29531"/>
                      <a:pt x="117774" y="29531"/>
                    </a:cubicBezTo>
                    <a:cubicBezTo>
                      <a:pt x="115916" y="29531"/>
                      <a:pt x="114117" y="30298"/>
                      <a:pt x="112821" y="31694"/>
                    </a:cubicBezTo>
                    <a:cubicBezTo>
                      <a:pt x="111548" y="30314"/>
                      <a:pt x="109756" y="29534"/>
                      <a:pt x="107874" y="29534"/>
                    </a:cubicBezTo>
                    <a:cubicBezTo>
                      <a:pt x="107391" y="29534"/>
                      <a:pt x="106907" y="29588"/>
                      <a:pt x="106432" y="29687"/>
                    </a:cubicBezTo>
                    <a:cubicBezTo>
                      <a:pt x="106468" y="25529"/>
                      <a:pt x="109642" y="23450"/>
                      <a:pt x="112818" y="23450"/>
                    </a:cubicBezTo>
                    <a:close/>
                    <a:moveTo>
                      <a:pt x="136132" y="23450"/>
                    </a:moveTo>
                    <a:cubicBezTo>
                      <a:pt x="139308" y="23450"/>
                      <a:pt x="142484" y="25529"/>
                      <a:pt x="142525" y="29687"/>
                    </a:cubicBezTo>
                    <a:cubicBezTo>
                      <a:pt x="142051" y="29585"/>
                      <a:pt x="141574" y="29535"/>
                      <a:pt x="141100" y="29535"/>
                    </a:cubicBezTo>
                    <a:cubicBezTo>
                      <a:pt x="139242" y="29535"/>
                      <a:pt x="137437" y="30301"/>
                      <a:pt x="136145" y="31694"/>
                    </a:cubicBezTo>
                    <a:cubicBezTo>
                      <a:pt x="134863" y="30314"/>
                      <a:pt x="133071" y="29534"/>
                      <a:pt x="131190" y="29534"/>
                    </a:cubicBezTo>
                    <a:cubicBezTo>
                      <a:pt x="130706" y="29534"/>
                      <a:pt x="130222" y="29588"/>
                      <a:pt x="129747" y="29687"/>
                    </a:cubicBezTo>
                    <a:cubicBezTo>
                      <a:pt x="129783" y="25529"/>
                      <a:pt x="132957" y="23450"/>
                      <a:pt x="136132" y="23450"/>
                    </a:cubicBezTo>
                    <a:close/>
                    <a:moveTo>
                      <a:pt x="89290" y="23558"/>
                    </a:moveTo>
                    <a:cubicBezTo>
                      <a:pt x="92466" y="23558"/>
                      <a:pt x="95642" y="25636"/>
                      <a:pt x="95679" y="29792"/>
                    </a:cubicBezTo>
                    <a:lnTo>
                      <a:pt x="95679" y="29792"/>
                    </a:lnTo>
                    <a:cubicBezTo>
                      <a:pt x="95202" y="29689"/>
                      <a:pt x="94721" y="29638"/>
                      <a:pt x="94245" y="29638"/>
                    </a:cubicBezTo>
                    <a:cubicBezTo>
                      <a:pt x="92389" y="29638"/>
                      <a:pt x="90595" y="30406"/>
                      <a:pt x="89299" y="31801"/>
                    </a:cubicBezTo>
                    <a:cubicBezTo>
                      <a:pt x="88025" y="30429"/>
                      <a:pt x="86246" y="29642"/>
                      <a:pt x="84376" y="29642"/>
                    </a:cubicBezTo>
                    <a:cubicBezTo>
                      <a:pt x="84365" y="29642"/>
                      <a:pt x="84355" y="29642"/>
                      <a:pt x="84344" y="29642"/>
                    </a:cubicBezTo>
                    <a:cubicBezTo>
                      <a:pt x="83860" y="29642"/>
                      <a:pt x="83376" y="29687"/>
                      <a:pt x="82902" y="29794"/>
                    </a:cubicBezTo>
                    <a:cubicBezTo>
                      <a:pt x="82937" y="25637"/>
                      <a:pt x="86114" y="23558"/>
                      <a:pt x="89290" y="23558"/>
                    </a:cubicBezTo>
                    <a:close/>
                    <a:moveTo>
                      <a:pt x="42335" y="23651"/>
                    </a:moveTo>
                    <a:cubicBezTo>
                      <a:pt x="45511" y="23651"/>
                      <a:pt x="48686" y="25727"/>
                      <a:pt x="48726" y="29884"/>
                    </a:cubicBezTo>
                    <a:cubicBezTo>
                      <a:pt x="48251" y="29782"/>
                      <a:pt x="47772" y="29732"/>
                      <a:pt x="47298" y="29732"/>
                    </a:cubicBezTo>
                    <a:cubicBezTo>
                      <a:pt x="45434" y="29732"/>
                      <a:pt x="43630" y="30499"/>
                      <a:pt x="42337" y="31891"/>
                    </a:cubicBezTo>
                    <a:cubicBezTo>
                      <a:pt x="41056" y="30511"/>
                      <a:pt x="39264" y="29731"/>
                      <a:pt x="37382" y="29731"/>
                    </a:cubicBezTo>
                    <a:cubicBezTo>
                      <a:pt x="36898" y="29731"/>
                      <a:pt x="36415" y="29785"/>
                      <a:pt x="35940" y="29884"/>
                    </a:cubicBezTo>
                    <a:cubicBezTo>
                      <a:pt x="35980" y="25729"/>
                      <a:pt x="39158" y="23651"/>
                      <a:pt x="42335" y="23651"/>
                    </a:cubicBezTo>
                    <a:close/>
                    <a:moveTo>
                      <a:pt x="65651" y="23651"/>
                    </a:moveTo>
                    <a:cubicBezTo>
                      <a:pt x="68826" y="23651"/>
                      <a:pt x="72001" y="25727"/>
                      <a:pt x="72041" y="29884"/>
                    </a:cubicBezTo>
                    <a:cubicBezTo>
                      <a:pt x="71568" y="29782"/>
                      <a:pt x="71091" y="29732"/>
                      <a:pt x="70617" y="29732"/>
                    </a:cubicBezTo>
                    <a:cubicBezTo>
                      <a:pt x="68758" y="29732"/>
                      <a:pt x="66952" y="30499"/>
                      <a:pt x="65653" y="31891"/>
                    </a:cubicBezTo>
                    <a:cubicBezTo>
                      <a:pt x="64371" y="30511"/>
                      <a:pt x="62579" y="29731"/>
                      <a:pt x="60697" y="29731"/>
                    </a:cubicBezTo>
                    <a:cubicBezTo>
                      <a:pt x="60214" y="29731"/>
                      <a:pt x="59730" y="29785"/>
                      <a:pt x="59255" y="29884"/>
                    </a:cubicBezTo>
                    <a:cubicBezTo>
                      <a:pt x="59295" y="25729"/>
                      <a:pt x="62473" y="23651"/>
                      <a:pt x="65651" y="23651"/>
                    </a:cubicBezTo>
                    <a:close/>
                    <a:moveTo>
                      <a:pt x="18808" y="23757"/>
                    </a:moveTo>
                    <a:cubicBezTo>
                      <a:pt x="21978" y="23757"/>
                      <a:pt x="25149" y="25829"/>
                      <a:pt x="25196" y="29978"/>
                    </a:cubicBezTo>
                    <a:lnTo>
                      <a:pt x="25196" y="29978"/>
                    </a:lnTo>
                    <a:cubicBezTo>
                      <a:pt x="24721" y="29876"/>
                      <a:pt x="24243" y="29826"/>
                      <a:pt x="23769" y="29826"/>
                    </a:cubicBezTo>
                    <a:cubicBezTo>
                      <a:pt x="21911" y="29826"/>
                      <a:pt x="20114" y="30592"/>
                      <a:pt x="18825" y="31981"/>
                    </a:cubicBezTo>
                    <a:cubicBezTo>
                      <a:pt x="17544" y="30610"/>
                      <a:pt x="15752" y="29821"/>
                      <a:pt x="13870" y="29821"/>
                    </a:cubicBezTo>
                    <a:cubicBezTo>
                      <a:pt x="13386" y="29830"/>
                      <a:pt x="12902" y="29875"/>
                      <a:pt x="12427" y="29982"/>
                    </a:cubicBezTo>
                    <a:cubicBezTo>
                      <a:pt x="12463" y="25834"/>
                      <a:pt x="15635" y="23757"/>
                      <a:pt x="18808" y="23757"/>
                    </a:cubicBezTo>
                    <a:close/>
                    <a:moveTo>
                      <a:pt x="117967" y="29909"/>
                    </a:moveTo>
                    <a:cubicBezTo>
                      <a:pt x="118392" y="29909"/>
                      <a:pt x="118820" y="29948"/>
                      <a:pt x="119245" y="30027"/>
                    </a:cubicBezTo>
                    <a:cubicBezTo>
                      <a:pt x="118253" y="31208"/>
                      <a:pt x="117671" y="32700"/>
                      <a:pt x="117757" y="34292"/>
                    </a:cubicBezTo>
                    <a:lnTo>
                      <a:pt x="117757" y="34292"/>
                    </a:lnTo>
                    <a:cubicBezTo>
                      <a:pt x="116507" y="32989"/>
                      <a:pt x="114740" y="32159"/>
                      <a:pt x="112880" y="32159"/>
                    </a:cubicBezTo>
                    <a:cubicBezTo>
                      <a:pt x="112860" y="32159"/>
                      <a:pt x="112840" y="32160"/>
                      <a:pt x="112821" y="32160"/>
                    </a:cubicBezTo>
                    <a:cubicBezTo>
                      <a:pt x="114158" y="30712"/>
                      <a:pt x="116031" y="29909"/>
                      <a:pt x="117967" y="29909"/>
                    </a:cubicBezTo>
                    <a:close/>
                    <a:moveTo>
                      <a:pt x="84144" y="30017"/>
                    </a:moveTo>
                    <a:cubicBezTo>
                      <a:pt x="86080" y="30017"/>
                      <a:pt x="87953" y="30820"/>
                      <a:pt x="89290" y="32267"/>
                    </a:cubicBezTo>
                    <a:cubicBezTo>
                      <a:pt x="89271" y="32267"/>
                      <a:pt x="89251" y="32267"/>
                      <a:pt x="89231" y="32267"/>
                    </a:cubicBezTo>
                    <a:cubicBezTo>
                      <a:pt x="87362" y="32267"/>
                      <a:pt x="85595" y="33105"/>
                      <a:pt x="84353" y="34409"/>
                    </a:cubicBezTo>
                    <a:cubicBezTo>
                      <a:pt x="84443" y="32814"/>
                      <a:pt x="83851" y="31317"/>
                      <a:pt x="82866" y="30135"/>
                    </a:cubicBezTo>
                    <a:cubicBezTo>
                      <a:pt x="83291" y="30056"/>
                      <a:pt x="83719" y="30017"/>
                      <a:pt x="84144" y="30017"/>
                    </a:cubicBezTo>
                    <a:close/>
                    <a:moveTo>
                      <a:pt x="94437" y="30017"/>
                    </a:moveTo>
                    <a:cubicBezTo>
                      <a:pt x="94862" y="30017"/>
                      <a:pt x="95289" y="30056"/>
                      <a:pt x="95715" y="30135"/>
                    </a:cubicBezTo>
                    <a:cubicBezTo>
                      <a:pt x="94729" y="31317"/>
                      <a:pt x="94138" y="32814"/>
                      <a:pt x="94228" y="34409"/>
                    </a:cubicBezTo>
                    <a:cubicBezTo>
                      <a:pt x="92977" y="33105"/>
                      <a:pt x="91218" y="32267"/>
                      <a:pt x="89350" y="32267"/>
                    </a:cubicBezTo>
                    <a:cubicBezTo>
                      <a:pt x="89333" y="32267"/>
                      <a:pt x="89316" y="32267"/>
                      <a:pt x="89299" y="32267"/>
                    </a:cubicBezTo>
                    <a:lnTo>
                      <a:pt x="89299" y="32267"/>
                    </a:lnTo>
                    <a:cubicBezTo>
                      <a:pt x="90637" y="30820"/>
                      <a:pt x="92504" y="30017"/>
                      <a:pt x="94437" y="30017"/>
                    </a:cubicBezTo>
                    <a:close/>
                    <a:moveTo>
                      <a:pt x="47484" y="30107"/>
                    </a:moveTo>
                    <a:cubicBezTo>
                      <a:pt x="47908" y="30107"/>
                      <a:pt x="48336" y="30145"/>
                      <a:pt x="48762" y="30224"/>
                    </a:cubicBezTo>
                    <a:cubicBezTo>
                      <a:pt x="47767" y="31407"/>
                      <a:pt x="47185" y="32912"/>
                      <a:pt x="47275" y="34498"/>
                    </a:cubicBezTo>
                    <a:cubicBezTo>
                      <a:pt x="46024" y="33195"/>
                      <a:pt x="44256" y="32357"/>
                      <a:pt x="42396" y="32357"/>
                    </a:cubicBezTo>
                    <a:cubicBezTo>
                      <a:pt x="42377" y="32357"/>
                      <a:pt x="42357" y="32357"/>
                      <a:pt x="42337" y="32357"/>
                    </a:cubicBezTo>
                    <a:cubicBezTo>
                      <a:pt x="43675" y="30909"/>
                      <a:pt x="45548" y="30107"/>
                      <a:pt x="47484" y="30107"/>
                    </a:cubicBezTo>
                    <a:close/>
                    <a:moveTo>
                      <a:pt x="60497" y="30107"/>
                    </a:moveTo>
                    <a:cubicBezTo>
                      <a:pt x="62433" y="30107"/>
                      <a:pt x="64308" y="30911"/>
                      <a:pt x="65653" y="32366"/>
                    </a:cubicBezTo>
                    <a:lnTo>
                      <a:pt x="65653" y="32366"/>
                    </a:lnTo>
                    <a:cubicBezTo>
                      <a:pt x="65650" y="32366"/>
                      <a:pt x="65647" y="32366"/>
                      <a:pt x="65644" y="32366"/>
                    </a:cubicBezTo>
                    <a:cubicBezTo>
                      <a:pt x="65624" y="32366"/>
                      <a:pt x="65604" y="32366"/>
                      <a:pt x="65584" y="32366"/>
                    </a:cubicBezTo>
                    <a:cubicBezTo>
                      <a:pt x="63715" y="32366"/>
                      <a:pt x="61957" y="33195"/>
                      <a:pt x="60706" y="34498"/>
                    </a:cubicBezTo>
                    <a:cubicBezTo>
                      <a:pt x="60796" y="32912"/>
                      <a:pt x="60214" y="31407"/>
                      <a:pt x="59219" y="30224"/>
                    </a:cubicBezTo>
                    <a:cubicBezTo>
                      <a:pt x="59644" y="30145"/>
                      <a:pt x="60072" y="30107"/>
                      <a:pt x="60497" y="30107"/>
                    </a:cubicBezTo>
                    <a:close/>
                    <a:moveTo>
                      <a:pt x="106093" y="25399"/>
                    </a:moveTo>
                    <a:cubicBezTo>
                      <a:pt x="106554" y="25399"/>
                      <a:pt x="107019" y="25445"/>
                      <a:pt x="107480" y="25538"/>
                    </a:cubicBezTo>
                    <a:cubicBezTo>
                      <a:pt x="106477" y="26801"/>
                      <a:pt x="105930" y="28395"/>
                      <a:pt x="106136" y="30070"/>
                    </a:cubicBezTo>
                    <a:lnTo>
                      <a:pt x="106136" y="30070"/>
                    </a:lnTo>
                    <a:cubicBezTo>
                      <a:pt x="106645" y="29957"/>
                      <a:pt x="107158" y="29902"/>
                      <a:pt x="107667" y="29902"/>
                    </a:cubicBezTo>
                    <a:cubicBezTo>
                      <a:pt x="109601" y="29902"/>
                      <a:pt x="111474" y="30700"/>
                      <a:pt x="112821" y="32160"/>
                    </a:cubicBezTo>
                    <a:cubicBezTo>
                      <a:pt x="112802" y="32160"/>
                      <a:pt x="112783" y="32160"/>
                      <a:pt x="112764" y="32160"/>
                    </a:cubicBezTo>
                    <a:cubicBezTo>
                      <a:pt x="110778" y="32160"/>
                      <a:pt x="108911" y="33096"/>
                      <a:pt x="107659" y="34543"/>
                    </a:cubicBezTo>
                    <a:cubicBezTo>
                      <a:pt x="107785" y="32877"/>
                      <a:pt x="107175" y="31300"/>
                      <a:pt x="106127" y="30072"/>
                    </a:cubicBezTo>
                    <a:cubicBezTo>
                      <a:pt x="106130" y="30071"/>
                      <a:pt x="106132" y="30071"/>
                      <a:pt x="106134" y="30070"/>
                    </a:cubicBezTo>
                    <a:lnTo>
                      <a:pt x="106134" y="30070"/>
                    </a:lnTo>
                    <a:lnTo>
                      <a:pt x="106127" y="30063"/>
                    </a:lnTo>
                    <a:cubicBezTo>
                      <a:pt x="104875" y="28607"/>
                      <a:pt x="102990" y="27652"/>
                      <a:pt x="100995" y="27652"/>
                    </a:cubicBezTo>
                    <a:cubicBezTo>
                      <a:pt x="100979" y="27652"/>
                      <a:pt x="100964" y="27652"/>
                      <a:pt x="100948" y="27653"/>
                    </a:cubicBezTo>
                    <a:lnTo>
                      <a:pt x="100948" y="27653"/>
                    </a:lnTo>
                    <a:cubicBezTo>
                      <a:pt x="102286" y="26199"/>
                      <a:pt x="104161" y="25399"/>
                      <a:pt x="106093" y="25399"/>
                    </a:cubicBezTo>
                    <a:close/>
                    <a:moveTo>
                      <a:pt x="13651" y="30209"/>
                    </a:moveTo>
                    <a:cubicBezTo>
                      <a:pt x="15587" y="30209"/>
                      <a:pt x="17458" y="31009"/>
                      <a:pt x="18799" y="32455"/>
                    </a:cubicBezTo>
                    <a:lnTo>
                      <a:pt x="18799" y="32455"/>
                    </a:lnTo>
                    <a:cubicBezTo>
                      <a:pt x="18788" y="32455"/>
                      <a:pt x="18777" y="32455"/>
                      <a:pt x="18766" y="32455"/>
                    </a:cubicBezTo>
                    <a:cubicBezTo>
                      <a:pt x="16897" y="32455"/>
                      <a:pt x="15129" y="33294"/>
                      <a:pt x="13888" y="34597"/>
                    </a:cubicBezTo>
                    <a:cubicBezTo>
                      <a:pt x="13968" y="33002"/>
                      <a:pt x="13386" y="31497"/>
                      <a:pt x="12391" y="30323"/>
                    </a:cubicBezTo>
                    <a:cubicBezTo>
                      <a:pt x="12811" y="30247"/>
                      <a:pt x="13233" y="30209"/>
                      <a:pt x="13651" y="30209"/>
                    </a:cubicBezTo>
                    <a:close/>
                    <a:moveTo>
                      <a:pt x="23971" y="30205"/>
                    </a:moveTo>
                    <a:cubicBezTo>
                      <a:pt x="24396" y="30205"/>
                      <a:pt x="24824" y="30244"/>
                      <a:pt x="25250" y="30323"/>
                    </a:cubicBezTo>
                    <a:cubicBezTo>
                      <a:pt x="24255" y="31497"/>
                      <a:pt x="23673" y="33002"/>
                      <a:pt x="23753" y="34597"/>
                    </a:cubicBezTo>
                    <a:cubicBezTo>
                      <a:pt x="22512" y="33294"/>
                      <a:pt x="20744" y="32455"/>
                      <a:pt x="18884" y="32455"/>
                    </a:cubicBezTo>
                    <a:cubicBezTo>
                      <a:pt x="18864" y="32455"/>
                      <a:pt x="18845" y="32455"/>
                      <a:pt x="18825" y="32455"/>
                    </a:cubicBezTo>
                    <a:cubicBezTo>
                      <a:pt x="20162" y="31008"/>
                      <a:pt x="22036" y="30205"/>
                      <a:pt x="23971" y="30205"/>
                    </a:cubicBezTo>
                    <a:close/>
                    <a:moveTo>
                      <a:pt x="35606" y="25605"/>
                    </a:moveTo>
                    <a:cubicBezTo>
                      <a:pt x="36068" y="25605"/>
                      <a:pt x="36534" y="25651"/>
                      <a:pt x="36997" y="25744"/>
                    </a:cubicBezTo>
                    <a:cubicBezTo>
                      <a:pt x="35993" y="26999"/>
                      <a:pt x="35438" y="28593"/>
                      <a:pt x="35644" y="30269"/>
                    </a:cubicBezTo>
                    <a:cubicBezTo>
                      <a:pt x="36150" y="30158"/>
                      <a:pt x="36661" y="30103"/>
                      <a:pt x="37168" y="30103"/>
                    </a:cubicBezTo>
                    <a:cubicBezTo>
                      <a:pt x="39104" y="30103"/>
                      <a:pt x="40980" y="30899"/>
                      <a:pt x="42329" y="32357"/>
                    </a:cubicBezTo>
                    <a:lnTo>
                      <a:pt x="42329" y="32357"/>
                    </a:lnTo>
                    <a:cubicBezTo>
                      <a:pt x="42313" y="32357"/>
                      <a:pt x="42297" y="32357"/>
                      <a:pt x="42282" y="32357"/>
                    </a:cubicBezTo>
                    <a:cubicBezTo>
                      <a:pt x="40295" y="32357"/>
                      <a:pt x="38428" y="33302"/>
                      <a:pt x="37176" y="34749"/>
                    </a:cubicBezTo>
                    <a:cubicBezTo>
                      <a:pt x="37302" y="33074"/>
                      <a:pt x="36692" y="31497"/>
                      <a:pt x="35644" y="30269"/>
                    </a:cubicBezTo>
                    <a:cubicBezTo>
                      <a:pt x="34392" y="28813"/>
                      <a:pt x="32507" y="27858"/>
                      <a:pt x="30511" y="27858"/>
                    </a:cubicBezTo>
                    <a:cubicBezTo>
                      <a:pt x="30496" y="27858"/>
                      <a:pt x="30480" y="27859"/>
                      <a:pt x="30465" y="27859"/>
                    </a:cubicBezTo>
                    <a:lnTo>
                      <a:pt x="30465" y="27859"/>
                    </a:lnTo>
                    <a:cubicBezTo>
                      <a:pt x="31803" y="26405"/>
                      <a:pt x="33672" y="25605"/>
                      <a:pt x="35606" y="25605"/>
                    </a:cubicBezTo>
                    <a:close/>
                    <a:moveTo>
                      <a:pt x="124475" y="28056"/>
                    </a:moveTo>
                    <a:cubicBezTo>
                      <a:pt x="127650" y="28056"/>
                      <a:pt x="130827" y="30135"/>
                      <a:pt x="130867" y="34292"/>
                    </a:cubicBezTo>
                    <a:cubicBezTo>
                      <a:pt x="130389" y="34187"/>
                      <a:pt x="129906" y="34136"/>
                      <a:pt x="129427" y="34136"/>
                    </a:cubicBezTo>
                    <a:cubicBezTo>
                      <a:pt x="127574" y="34136"/>
                      <a:pt x="125776" y="34904"/>
                      <a:pt x="124487" y="36299"/>
                    </a:cubicBezTo>
                    <a:cubicBezTo>
                      <a:pt x="123213" y="34927"/>
                      <a:pt x="121434" y="34140"/>
                      <a:pt x="119564" y="34140"/>
                    </a:cubicBezTo>
                    <a:cubicBezTo>
                      <a:pt x="119553" y="34140"/>
                      <a:pt x="119543" y="34140"/>
                      <a:pt x="119532" y="34140"/>
                    </a:cubicBezTo>
                    <a:cubicBezTo>
                      <a:pt x="119048" y="34140"/>
                      <a:pt x="118564" y="34185"/>
                      <a:pt x="118089" y="34292"/>
                    </a:cubicBezTo>
                    <a:cubicBezTo>
                      <a:pt x="118125" y="30135"/>
                      <a:pt x="121299" y="28056"/>
                      <a:pt x="124475" y="28056"/>
                    </a:cubicBezTo>
                    <a:close/>
                    <a:moveTo>
                      <a:pt x="100943" y="28163"/>
                    </a:moveTo>
                    <a:cubicBezTo>
                      <a:pt x="104120" y="28163"/>
                      <a:pt x="107296" y="30242"/>
                      <a:pt x="107337" y="34400"/>
                    </a:cubicBezTo>
                    <a:cubicBezTo>
                      <a:pt x="106858" y="34295"/>
                      <a:pt x="106375" y="34244"/>
                      <a:pt x="105896" y="34244"/>
                    </a:cubicBezTo>
                    <a:cubicBezTo>
                      <a:pt x="104045" y="34244"/>
                      <a:pt x="102248" y="35008"/>
                      <a:pt x="100952" y="36393"/>
                    </a:cubicBezTo>
                    <a:lnTo>
                      <a:pt x="100952" y="36393"/>
                    </a:lnTo>
                    <a:cubicBezTo>
                      <a:pt x="99679" y="35024"/>
                      <a:pt x="97893" y="34247"/>
                      <a:pt x="96025" y="34247"/>
                    </a:cubicBezTo>
                    <a:cubicBezTo>
                      <a:pt x="96014" y="34247"/>
                      <a:pt x="96004" y="34247"/>
                      <a:pt x="95993" y="34248"/>
                    </a:cubicBezTo>
                    <a:cubicBezTo>
                      <a:pt x="95509" y="34248"/>
                      <a:pt x="95025" y="34292"/>
                      <a:pt x="94550" y="34400"/>
                    </a:cubicBezTo>
                    <a:cubicBezTo>
                      <a:pt x="94590" y="30242"/>
                      <a:pt x="97767" y="28163"/>
                      <a:pt x="100943" y="28163"/>
                    </a:cubicBezTo>
                    <a:close/>
                    <a:moveTo>
                      <a:pt x="77631" y="28160"/>
                    </a:moveTo>
                    <a:cubicBezTo>
                      <a:pt x="80803" y="28160"/>
                      <a:pt x="83975" y="30235"/>
                      <a:pt x="84021" y="34387"/>
                    </a:cubicBezTo>
                    <a:lnTo>
                      <a:pt x="84021" y="34387"/>
                    </a:lnTo>
                    <a:cubicBezTo>
                      <a:pt x="83552" y="34288"/>
                      <a:pt x="83080" y="34239"/>
                      <a:pt x="82612" y="34239"/>
                    </a:cubicBezTo>
                    <a:cubicBezTo>
                      <a:pt x="80751" y="34239"/>
                      <a:pt x="78950" y="35006"/>
                      <a:pt x="77651" y="36398"/>
                    </a:cubicBezTo>
                    <a:cubicBezTo>
                      <a:pt x="76377" y="35026"/>
                      <a:pt x="74589" y="34247"/>
                      <a:pt x="72710" y="34247"/>
                    </a:cubicBezTo>
                    <a:cubicBezTo>
                      <a:pt x="72699" y="34247"/>
                      <a:pt x="72688" y="34247"/>
                      <a:pt x="72678" y="34248"/>
                    </a:cubicBezTo>
                    <a:cubicBezTo>
                      <a:pt x="72194" y="34248"/>
                      <a:pt x="71710" y="34292"/>
                      <a:pt x="71235" y="34400"/>
                    </a:cubicBezTo>
                    <a:cubicBezTo>
                      <a:pt x="71275" y="30241"/>
                      <a:pt x="74454" y="28160"/>
                      <a:pt x="77631" y="28160"/>
                    </a:cubicBezTo>
                    <a:close/>
                    <a:moveTo>
                      <a:pt x="53992" y="28260"/>
                    </a:moveTo>
                    <a:cubicBezTo>
                      <a:pt x="57167" y="28260"/>
                      <a:pt x="60343" y="30336"/>
                      <a:pt x="60384" y="34488"/>
                    </a:cubicBezTo>
                    <a:lnTo>
                      <a:pt x="60384" y="34488"/>
                    </a:lnTo>
                    <a:cubicBezTo>
                      <a:pt x="59912" y="34387"/>
                      <a:pt x="59436" y="34338"/>
                      <a:pt x="58965" y="34338"/>
                    </a:cubicBezTo>
                    <a:cubicBezTo>
                      <a:pt x="57104" y="34338"/>
                      <a:pt x="55304" y="35104"/>
                      <a:pt x="54004" y="36497"/>
                    </a:cubicBezTo>
                    <a:cubicBezTo>
                      <a:pt x="52723" y="35117"/>
                      <a:pt x="50931" y="34337"/>
                      <a:pt x="49049" y="34337"/>
                    </a:cubicBezTo>
                    <a:cubicBezTo>
                      <a:pt x="48565" y="34337"/>
                      <a:pt x="48081" y="34391"/>
                      <a:pt x="47606" y="34489"/>
                    </a:cubicBezTo>
                    <a:cubicBezTo>
                      <a:pt x="47642" y="30336"/>
                      <a:pt x="50816" y="28260"/>
                      <a:pt x="53992" y="28260"/>
                    </a:cubicBezTo>
                    <a:close/>
                    <a:moveTo>
                      <a:pt x="7166" y="28348"/>
                    </a:moveTo>
                    <a:cubicBezTo>
                      <a:pt x="10341" y="28348"/>
                      <a:pt x="13516" y="30427"/>
                      <a:pt x="13556" y="34588"/>
                    </a:cubicBezTo>
                    <a:cubicBezTo>
                      <a:pt x="13083" y="34486"/>
                      <a:pt x="12605" y="34436"/>
                      <a:pt x="12131" y="34436"/>
                    </a:cubicBezTo>
                    <a:cubicBezTo>
                      <a:pt x="10273" y="34436"/>
                      <a:pt x="8469" y="35201"/>
                      <a:pt x="7176" y="36586"/>
                    </a:cubicBezTo>
                    <a:cubicBezTo>
                      <a:pt x="5893" y="35223"/>
                      <a:pt x="4106" y="34445"/>
                      <a:pt x="2227" y="34445"/>
                    </a:cubicBezTo>
                    <a:cubicBezTo>
                      <a:pt x="2216" y="34445"/>
                      <a:pt x="2205" y="34445"/>
                      <a:pt x="2194" y="34445"/>
                    </a:cubicBezTo>
                    <a:lnTo>
                      <a:pt x="2212" y="34427"/>
                    </a:lnTo>
                    <a:cubicBezTo>
                      <a:pt x="1728" y="34427"/>
                      <a:pt x="1245" y="34481"/>
                      <a:pt x="770" y="34588"/>
                    </a:cubicBezTo>
                    <a:cubicBezTo>
                      <a:pt x="810" y="30429"/>
                      <a:pt x="3988" y="28348"/>
                      <a:pt x="7166" y="28348"/>
                    </a:cubicBezTo>
                    <a:close/>
                    <a:moveTo>
                      <a:pt x="30465" y="28364"/>
                    </a:moveTo>
                    <a:cubicBezTo>
                      <a:pt x="33638" y="28364"/>
                      <a:pt x="36811" y="30439"/>
                      <a:pt x="36854" y="34593"/>
                    </a:cubicBezTo>
                    <a:lnTo>
                      <a:pt x="36854" y="34593"/>
                    </a:lnTo>
                    <a:cubicBezTo>
                      <a:pt x="36384" y="34494"/>
                      <a:pt x="35912" y="34445"/>
                      <a:pt x="35443" y="34445"/>
                    </a:cubicBezTo>
                    <a:cubicBezTo>
                      <a:pt x="33580" y="34445"/>
                      <a:pt x="31775" y="35212"/>
                      <a:pt x="30483" y="36604"/>
                    </a:cubicBezTo>
                    <a:cubicBezTo>
                      <a:pt x="29201" y="35224"/>
                      <a:pt x="27409" y="34445"/>
                      <a:pt x="25528" y="34445"/>
                    </a:cubicBezTo>
                    <a:cubicBezTo>
                      <a:pt x="25044" y="34445"/>
                      <a:pt x="24560" y="34498"/>
                      <a:pt x="24085" y="34597"/>
                    </a:cubicBezTo>
                    <a:cubicBezTo>
                      <a:pt x="24116" y="30443"/>
                      <a:pt x="27290" y="28364"/>
                      <a:pt x="30465" y="28364"/>
                    </a:cubicBezTo>
                    <a:close/>
                    <a:moveTo>
                      <a:pt x="119327" y="34515"/>
                    </a:moveTo>
                    <a:cubicBezTo>
                      <a:pt x="121267" y="34515"/>
                      <a:pt x="123141" y="35318"/>
                      <a:pt x="124478" y="36765"/>
                    </a:cubicBezTo>
                    <a:cubicBezTo>
                      <a:pt x="124458" y="36765"/>
                      <a:pt x="124439" y="36765"/>
                      <a:pt x="124419" y="36765"/>
                    </a:cubicBezTo>
                    <a:cubicBezTo>
                      <a:pt x="122550" y="36765"/>
                      <a:pt x="120782" y="37604"/>
                      <a:pt x="119541" y="38907"/>
                    </a:cubicBezTo>
                    <a:cubicBezTo>
                      <a:pt x="119622" y="37312"/>
                      <a:pt x="119039" y="35816"/>
                      <a:pt x="118045" y="34633"/>
                    </a:cubicBezTo>
                    <a:cubicBezTo>
                      <a:pt x="118472" y="34554"/>
                      <a:pt x="118901" y="34515"/>
                      <a:pt x="119327" y="34515"/>
                    </a:cubicBezTo>
                    <a:close/>
                    <a:moveTo>
                      <a:pt x="129624" y="34515"/>
                    </a:moveTo>
                    <a:cubicBezTo>
                      <a:pt x="130049" y="34515"/>
                      <a:pt x="130477" y="34554"/>
                      <a:pt x="130903" y="34633"/>
                    </a:cubicBezTo>
                    <a:cubicBezTo>
                      <a:pt x="129908" y="35816"/>
                      <a:pt x="129326" y="37312"/>
                      <a:pt x="129415" y="38907"/>
                    </a:cubicBezTo>
                    <a:cubicBezTo>
                      <a:pt x="128165" y="37604"/>
                      <a:pt x="126397" y="36765"/>
                      <a:pt x="124537" y="36765"/>
                    </a:cubicBezTo>
                    <a:cubicBezTo>
                      <a:pt x="124517" y="36765"/>
                      <a:pt x="124498" y="36765"/>
                      <a:pt x="124478" y="36765"/>
                    </a:cubicBezTo>
                    <a:cubicBezTo>
                      <a:pt x="125815" y="35318"/>
                      <a:pt x="127689" y="34515"/>
                      <a:pt x="129624" y="34515"/>
                    </a:cubicBezTo>
                    <a:close/>
                    <a:moveTo>
                      <a:pt x="82770" y="34620"/>
                    </a:moveTo>
                    <a:cubicBezTo>
                      <a:pt x="83198" y="34620"/>
                      <a:pt x="83629" y="34660"/>
                      <a:pt x="84057" y="34740"/>
                    </a:cubicBezTo>
                    <a:cubicBezTo>
                      <a:pt x="83556" y="35341"/>
                      <a:pt x="83152" y="36031"/>
                      <a:pt x="82893" y="36765"/>
                    </a:cubicBezTo>
                    <a:lnTo>
                      <a:pt x="82875" y="36765"/>
                    </a:lnTo>
                    <a:cubicBezTo>
                      <a:pt x="82633" y="37473"/>
                      <a:pt x="82534" y="38208"/>
                      <a:pt x="82570" y="38952"/>
                    </a:cubicBezTo>
                    <a:cubicBezTo>
                      <a:pt x="81324" y="37644"/>
                      <a:pt x="79559" y="36810"/>
                      <a:pt x="77695" y="36810"/>
                    </a:cubicBezTo>
                    <a:cubicBezTo>
                      <a:pt x="79026" y="35399"/>
                      <a:pt x="80871" y="34620"/>
                      <a:pt x="82770" y="34620"/>
                    </a:cubicBezTo>
                    <a:close/>
                    <a:moveTo>
                      <a:pt x="95806" y="34620"/>
                    </a:moveTo>
                    <a:cubicBezTo>
                      <a:pt x="97710" y="34620"/>
                      <a:pt x="99556" y="35399"/>
                      <a:pt x="100894" y="36810"/>
                    </a:cubicBezTo>
                    <a:cubicBezTo>
                      <a:pt x="99021" y="36810"/>
                      <a:pt x="97256" y="37644"/>
                      <a:pt x="96011" y="38952"/>
                    </a:cubicBezTo>
                    <a:cubicBezTo>
                      <a:pt x="96047" y="38208"/>
                      <a:pt x="95948" y="37473"/>
                      <a:pt x="95706" y="36765"/>
                    </a:cubicBezTo>
                    <a:lnTo>
                      <a:pt x="95679" y="36765"/>
                    </a:lnTo>
                    <a:cubicBezTo>
                      <a:pt x="95419" y="36031"/>
                      <a:pt x="95025" y="35341"/>
                      <a:pt x="94514" y="34740"/>
                    </a:cubicBezTo>
                    <a:cubicBezTo>
                      <a:pt x="94944" y="34660"/>
                      <a:pt x="95377" y="34620"/>
                      <a:pt x="95806" y="34620"/>
                    </a:cubicBezTo>
                    <a:close/>
                    <a:moveTo>
                      <a:pt x="59142" y="34720"/>
                    </a:moveTo>
                    <a:cubicBezTo>
                      <a:pt x="59570" y="34720"/>
                      <a:pt x="60000" y="34759"/>
                      <a:pt x="60429" y="34839"/>
                    </a:cubicBezTo>
                    <a:cubicBezTo>
                      <a:pt x="59434" y="36022"/>
                      <a:pt x="58852" y="37518"/>
                      <a:pt x="58941" y="39113"/>
                    </a:cubicBezTo>
                    <a:cubicBezTo>
                      <a:pt x="57691" y="37810"/>
                      <a:pt x="55923" y="36971"/>
                      <a:pt x="54063" y="36971"/>
                    </a:cubicBezTo>
                    <a:cubicBezTo>
                      <a:pt x="54043" y="36971"/>
                      <a:pt x="54024" y="36971"/>
                      <a:pt x="54004" y="36972"/>
                    </a:cubicBezTo>
                    <a:cubicBezTo>
                      <a:pt x="53984" y="36971"/>
                      <a:pt x="53964" y="36971"/>
                      <a:pt x="53945" y="36971"/>
                    </a:cubicBezTo>
                    <a:cubicBezTo>
                      <a:pt x="52076" y="36971"/>
                      <a:pt x="50308" y="37810"/>
                      <a:pt x="49067" y="39113"/>
                    </a:cubicBezTo>
                    <a:cubicBezTo>
                      <a:pt x="49147" y="37518"/>
                      <a:pt x="48565" y="36022"/>
                      <a:pt x="47579" y="34839"/>
                    </a:cubicBezTo>
                    <a:cubicBezTo>
                      <a:pt x="48004" y="34760"/>
                      <a:pt x="48431" y="34721"/>
                      <a:pt x="48855" y="34721"/>
                    </a:cubicBezTo>
                    <a:cubicBezTo>
                      <a:pt x="50785" y="34721"/>
                      <a:pt x="52658" y="35523"/>
                      <a:pt x="53995" y="36963"/>
                    </a:cubicBezTo>
                    <a:lnTo>
                      <a:pt x="54004" y="36963"/>
                    </a:lnTo>
                    <a:cubicBezTo>
                      <a:pt x="55339" y="35517"/>
                      <a:pt x="57210" y="34720"/>
                      <a:pt x="59142" y="34720"/>
                    </a:cubicBezTo>
                    <a:close/>
                    <a:moveTo>
                      <a:pt x="12301" y="34821"/>
                    </a:moveTo>
                    <a:cubicBezTo>
                      <a:pt x="12724" y="34821"/>
                      <a:pt x="13150" y="34859"/>
                      <a:pt x="13574" y="34938"/>
                    </a:cubicBezTo>
                    <a:cubicBezTo>
                      <a:pt x="13063" y="35538"/>
                      <a:pt x="12669" y="36228"/>
                      <a:pt x="12409" y="36972"/>
                    </a:cubicBezTo>
                    <a:lnTo>
                      <a:pt x="12382" y="36972"/>
                    </a:lnTo>
                    <a:cubicBezTo>
                      <a:pt x="12141" y="37670"/>
                      <a:pt x="12042" y="38414"/>
                      <a:pt x="12087" y="39149"/>
                    </a:cubicBezTo>
                    <a:cubicBezTo>
                      <a:pt x="10841" y="37850"/>
                      <a:pt x="9076" y="37007"/>
                      <a:pt x="7212" y="37007"/>
                    </a:cubicBezTo>
                    <a:cubicBezTo>
                      <a:pt x="8547" y="35599"/>
                      <a:pt x="10392" y="34821"/>
                      <a:pt x="12301" y="34821"/>
                    </a:cubicBezTo>
                    <a:close/>
                    <a:moveTo>
                      <a:pt x="25305" y="34821"/>
                    </a:moveTo>
                    <a:cubicBezTo>
                      <a:pt x="27216" y="34821"/>
                      <a:pt x="29067" y="35599"/>
                      <a:pt x="30402" y="37007"/>
                    </a:cubicBezTo>
                    <a:cubicBezTo>
                      <a:pt x="28538" y="37007"/>
                      <a:pt x="26764" y="37841"/>
                      <a:pt x="25519" y="39149"/>
                    </a:cubicBezTo>
                    <a:cubicBezTo>
                      <a:pt x="25563" y="38414"/>
                      <a:pt x="25456" y="37670"/>
                      <a:pt x="25223" y="36972"/>
                    </a:cubicBezTo>
                    <a:lnTo>
                      <a:pt x="25196" y="36972"/>
                    </a:lnTo>
                    <a:cubicBezTo>
                      <a:pt x="24936" y="36228"/>
                      <a:pt x="24542" y="35538"/>
                      <a:pt x="24031" y="34938"/>
                    </a:cubicBezTo>
                    <a:cubicBezTo>
                      <a:pt x="24455" y="34859"/>
                      <a:pt x="24882" y="34821"/>
                      <a:pt x="25305" y="34821"/>
                    </a:cubicBezTo>
                    <a:close/>
                    <a:moveTo>
                      <a:pt x="106096" y="34617"/>
                    </a:moveTo>
                    <a:cubicBezTo>
                      <a:pt x="106559" y="34617"/>
                      <a:pt x="107026" y="34664"/>
                      <a:pt x="107489" y="34758"/>
                    </a:cubicBezTo>
                    <a:cubicBezTo>
                      <a:pt x="106495" y="35995"/>
                      <a:pt x="105948" y="37563"/>
                      <a:pt x="106127" y="39212"/>
                    </a:cubicBezTo>
                    <a:cubicBezTo>
                      <a:pt x="104873" y="37760"/>
                      <a:pt x="103000" y="36810"/>
                      <a:pt x="101011" y="36810"/>
                    </a:cubicBezTo>
                    <a:cubicBezTo>
                      <a:pt x="102344" y="35398"/>
                      <a:pt x="104192" y="34617"/>
                      <a:pt x="106096" y="34617"/>
                    </a:cubicBezTo>
                    <a:close/>
                    <a:moveTo>
                      <a:pt x="70794" y="30109"/>
                    </a:moveTo>
                    <a:cubicBezTo>
                      <a:pt x="71289" y="30109"/>
                      <a:pt x="71788" y="30161"/>
                      <a:pt x="72283" y="30269"/>
                    </a:cubicBezTo>
                    <a:cubicBezTo>
                      <a:pt x="71289" y="31524"/>
                      <a:pt x="70742" y="33110"/>
                      <a:pt x="70939" y="34785"/>
                    </a:cubicBezTo>
                    <a:lnTo>
                      <a:pt x="70957" y="34785"/>
                    </a:lnTo>
                    <a:cubicBezTo>
                      <a:pt x="71462" y="34672"/>
                      <a:pt x="71973" y="34617"/>
                      <a:pt x="72479" y="34617"/>
                    </a:cubicBezTo>
                    <a:cubicBezTo>
                      <a:pt x="74381" y="34617"/>
                      <a:pt x="76233" y="35395"/>
                      <a:pt x="77570" y="36810"/>
                    </a:cubicBezTo>
                    <a:cubicBezTo>
                      <a:pt x="75527" y="36810"/>
                      <a:pt x="73601" y="37814"/>
                      <a:pt x="72346" y="39337"/>
                    </a:cubicBezTo>
                    <a:cubicBezTo>
                      <a:pt x="72694" y="35639"/>
                      <a:pt x="69398" y="32366"/>
                      <a:pt x="65704" y="32366"/>
                    </a:cubicBezTo>
                    <a:cubicBezTo>
                      <a:pt x="65687" y="32366"/>
                      <a:pt x="65670" y="32366"/>
                      <a:pt x="65653" y="32366"/>
                    </a:cubicBezTo>
                    <a:lnTo>
                      <a:pt x="65653" y="32366"/>
                    </a:lnTo>
                    <a:cubicBezTo>
                      <a:pt x="66994" y="30911"/>
                      <a:pt x="68863" y="30109"/>
                      <a:pt x="70794" y="30109"/>
                    </a:cubicBezTo>
                    <a:close/>
                    <a:moveTo>
                      <a:pt x="35613" y="34809"/>
                    </a:moveTo>
                    <a:cubicBezTo>
                      <a:pt x="36073" y="34809"/>
                      <a:pt x="36537" y="34854"/>
                      <a:pt x="36997" y="34946"/>
                    </a:cubicBezTo>
                    <a:cubicBezTo>
                      <a:pt x="36013" y="36189"/>
                      <a:pt x="35458" y="37762"/>
                      <a:pt x="35634" y="39407"/>
                    </a:cubicBezTo>
                    <a:lnTo>
                      <a:pt x="35634" y="39407"/>
                    </a:lnTo>
                    <a:cubicBezTo>
                      <a:pt x="34388" y="37948"/>
                      <a:pt x="32507" y="36998"/>
                      <a:pt x="30519" y="36998"/>
                    </a:cubicBezTo>
                    <a:cubicBezTo>
                      <a:pt x="31861" y="35584"/>
                      <a:pt x="33709" y="34809"/>
                      <a:pt x="35613" y="34809"/>
                    </a:cubicBezTo>
                    <a:close/>
                    <a:moveTo>
                      <a:pt x="136132" y="32662"/>
                    </a:moveTo>
                    <a:cubicBezTo>
                      <a:pt x="139308" y="32662"/>
                      <a:pt x="142484" y="34740"/>
                      <a:pt x="142525" y="38898"/>
                    </a:cubicBezTo>
                    <a:cubicBezTo>
                      <a:pt x="142046" y="38793"/>
                      <a:pt x="141563" y="38742"/>
                      <a:pt x="141084" y="38742"/>
                    </a:cubicBezTo>
                    <a:cubicBezTo>
                      <a:pt x="139231" y="38742"/>
                      <a:pt x="137433" y="39508"/>
                      <a:pt x="136145" y="40896"/>
                    </a:cubicBezTo>
                    <a:cubicBezTo>
                      <a:pt x="134863" y="39525"/>
                      <a:pt x="133071" y="38737"/>
                      <a:pt x="131190" y="38737"/>
                    </a:cubicBezTo>
                    <a:cubicBezTo>
                      <a:pt x="130706" y="38737"/>
                      <a:pt x="130222" y="38791"/>
                      <a:pt x="129747" y="38898"/>
                    </a:cubicBezTo>
                    <a:cubicBezTo>
                      <a:pt x="129783" y="34740"/>
                      <a:pt x="132957" y="32662"/>
                      <a:pt x="136132" y="32662"/>
                    </a:cubicBezTo>
                    <a:close/>
                    <a:moveTo>
                      <a:pt x="112818" y="32662"/>
                    </a:moveTo>
                    <a:cubicBezTo>
                      <a:pt x="115995" y="32662"/>
                      <a:pt x="119174" y="34740"/>
                      <a:pt x="119218" y="38898"/>
                    </a:cubicBezTo>
                    <a:cubicBezTo>
                      <a:pt x="118738" y="38793"/>
                      <a:pt x="118254" y="38742"/>
                      <a:pt x="117774" y="38742"/>
                    </a:cubicBezTo>
                    <a:cubicBezTo>
                      <a:pt x="115916" y="38742"/>
                      <a:pt x="114117" y="39510"/>
                      <a:pt x="112821" y="40905"/>
                    </a:cubicBezTo>
                    <a:cubicBezTo>
                      <a:pt x="111548" y="39525"/>
                      <a:pt x="109756" y="38746"/>
                      <a:pt x="107874" y="38746"/>
                    </a:cubicBezTo>
                    <a:cubicBezTo>
                      <a:pt x="107391" y="38746"/>
                      <a:pt x="106907" y="38791"/>
                      <a:pt x="106432" y="38898"/>
                    </a:cubicBezTo>
                    <a:cubicBezTo>
                      <a:pt x="106468" y="34740"/>
                      <a:pt x="109642" y="32662"/>
                      <a:pt x="112818" y="32662"/>
                    </a:cubicBezTo>
                    <a:close/>
                    <a:moveTo>
                      <a:pt x="89290" y="32762"/>
                    </a:moveTo>
                    <a:cubicBezTo>
                      <a:pt x="91871" y="32762"/>
                      <a:pt x="94452" y="34136"/>
                      <a:pt x="95348" y="36882"/>
                    </a:cubicBezTo>
                    <a:lnTo>
                      <a:pt x="95375" y="36882"/>
                    </a:lnTo>
                    <a:cubicBezTo>
                      <a:pt x="95572" y="37545"/>
                      <a:pt x="95679" y="38235"/>
                      <a:pt x="95688" y="38934"/>
                    </a:cubicBezTo>
                    <a:cubicBezTo>
                      <a:pt x="95213" y="38832"/>
                      <a:pt x="94735" y="38782"/>
                      <a:pt x="94260" y="38782"/>
                    </a:cubicBezTo>
                    <a:cubicBezTo>
                      <a:pt x="92399" y="38782"/>
                      <a:pt x="90599" y="39549"/>
                      <a:pt x="89299" y="40941"/>
                    </a:cubicBezTo>
                    <a:cubicBezTo>
                      <a:pt x="88018" y="39561"/>
                      <a:pt x="86226" y="38782"/>
                      <a:pt x="84344" y="38782"/>
                    </a:cubicBezTo>
                    <a:cubicBezTo>
                      <a:pt x="83860" y="38782"/>
                      <a:pt x="83376" y="38835"/>
                      <a:pt x="82902" y="38934"/>
                    </a:cubicBezTo>
                    <a:cubicBezTo>
                      <a:pt x="82902" y="38235"/>
                      <a:pt x="83009" y="37545"/>
                      <a:pt x="83215" y="36882"/>
                    </a:cubicBezTo>
                    <a:lnTo>
                      <a:pt x="83233" y="36882"/>
                    </a:lnTo>
                    <a:cubicBezTo>
                      <a:pt x="84129" y="34136"/>
                      <a:pt x="86710" y="32762"/>
                      <a:pt x="89290" y="32762"/>
                    </a:cubicBezTo>
                    <a:close/>
                    <a:moveTo>
                      <a:pt x="42338" y="32863"/>
                    </a:moveTo>
                    <a:cubicBezTo>
                      <a:pt x="45512" y="32863"/>
                      <a:pt x="48684" y="34938"/>
                      <a:pt x="48726" y="39091"/>
                    </a:cubicBezTo>
                    <a:lnTo>
                      <a:pt x="48726" y="39091"/>
                    </a:lnTo>
                    <a:cubicBezTo>
                      <a:pt x="48257" y="38992"/>
                      <a:pt x="47785" y="38943"/>
                      <a:pt x="47316" y="38943"/>
                    </a:cubicBezTo>
                    <a:cubicBezTo>
                      <a:pt x="45455" y="38943"/>
                      <a:pt x="43655" y="39710"/>
                      <a:pt x="42355" y="41102"/>
                    </a:cubicBezTo>
                    <a:cubicBezTo>
                      <a:pt x="41081" y="39730"/>
                      <a:pt x="39293" y="38952"/>
                      <a:pt x="37414" y="38952"/>
                    </a:cubicBezTo>
                    <a:cubicBezTo>
                      <a:pt x="37404" y="38952"/>
                      <a:pt x="37393" y="38952"/>
                      <a:pt x="37382" y="38952"/>
                    </a:cubicBezTo>
                    <a:cubicBezTo>
                      <a:pt x="36898" y="38952"/>
                      <a:pt x="36415" y="38997"/>
                      <a:pt x="35940" y="39104"/>
                    </a:cubicBezTo>
                    <a:cubicBezTo>
                      <a:pt x="35980" y="34944"/>
                      <a:pt x="39160" y="32863"/>
                      <a:pt x="42338" y="32863"/>
                    </a:cubicBezTo>
                    <a:close/>
                    <a:moveTo>
                      <a:pt x="65648" y="32868"/>
                    </a:moveTo>
                    <a:cubicBezTo>
                      <a:pt x="68825" y="32868"/>
                      <a:pt x="72001" y="34946"/>
                      <a:pt x="72041" y="39104"/>
                    </a:cubicBezTo>
                    <a:cubicBezTo>
                      <a:pt x="71563" y="38999"/>
                      <a:pt x="71081" y="38948"/>
                      <a:pt x="70602" y="38948"/>
                    </a:cubicBezTo>
                    <a:cubicBezTo>
                      <a:pt x="68748" y="38948"/>
                      <a:pt x="66949" y="39716"/>
                      <a:pt x="65653" y="41111"/>
                    </a:cubicBezTo>
                    <a:cubicBezTo>
                      <a:pt x="64371" y="39731"/>
                      <a:pt x="62579" y="38952"/>
                      <a:pt x="60697" y="38952"/>
                    </a:cubicBezTo>
                    <a:cubicBezTo>
                      <a:pt x="60214" y="38952"/>
                      <a:pt x="59730" y="38997"/>
                      <a:pt x="59255" y="39104"/>
                    </a:cubicBezTo>
                    <a:cubicBezTo>
                      <a:pt x="59295" y="34946"/>
                      <a:pt x="62472" y="32868"/>
                      <a:pt x="65648" y="32868"/>
                    </a:cubicBezTo>
                    <a:close/>
                    <a:moveTo>
                      <a:pt x="18803" y="32968"/>
                    </a:moveTo>
                    <a:cubicBezTo>
                      <a:pt x="21386" y="32968"/>
                      <a:pt x="23968" y="34342"/>
                      <a:pt x="24864" y="37088"/>
                    </a:cubicBezTo>
                    <a:lnTo>
                      <a:pt x="24882" y="37088"/>
                    </a:lnTo>
                    <a:cubicBezTo>
                      <a:pt x="25088" y="37751"/>
                      <a:pt x="25196" y="38441"/>
                      <a:pt x="25196" y="39140"/>
                    </a:cubicBezTo>
                    <a:cubicBezTo>
                      <a:pt x="24723" y="39038"/>
                      <a:pt x="24246" y="38988"/>
                      <a:pt x="23772" y="38988"/>
                    </a:cubicBezTo>
                    <a:cubicBezTo>
                      <a:pt x="21913" y="38988"/>
                      <a:pt x="20107" y="39755"/>
                      <a:pt x="18807" y="41147"/>
                    </a:cubicBezTo>
                    <a:cubicBezTo>
                      <a:pt x="17526" y="39767"/>
                      <a:pt x="15734" y="38988"/>
                      <a:pt x="13852" y="38988"/>
                    </a:cubicBezTo>
                    <a:cubicBezTo>
                      <a:pt x="13368" y="38988"/>
                      <a:pt x="12884" y="39041"/>
                      <a:pt x="12409" y="39140"/>
                    </a:cubicBezTo>
                    <a:cubicBezTo>
                      <a:pt x="12409" y="38441"/>
                      <a:pt x="12517" y="37751"/>
                      <a:pt x="12723" y="37088"/>
                    </a:cubicBezTo>
                    <a:lnTo>
                      <a:pt x="12741" y="37088"/>
                    </a:lnTo>
                    <a:cubicBezTo>
                      <a:pt x="13637" y="34342"/>
                      <a:pt x="16220" y="32968"/>
                      <a:pt x="18803" y="32968"/>
                    </a:cubicBezTo>
                    <a:close/>
                    <a:moveTo>
                      <a:pt x="117968" y="39112"/>
                    </a:moveTo>
                    <a:cubicBezTo>
                      <a:pt x="118392" y="39112"/>
                      <a:pt x="118820" y="39151"/>
                      <a:pt x="119245" y="39230"/>
                    </a:cubicBezTo>
                    <a:cubicBezTo>
                      <a:pt x="118726" y="39848"/>
                      <a:pt x="118322" y="40565"/>
                      <a:pt x="118063" y="41326"/>
                    </a:cubicBezTo>
                    <a:lnTo>
                      <a:pt x="118063" y="41317"/>
                    </a:lnTo>
                    <a:lnTo>
                      <a:pt x="118054" y="41344"/>
                    </a:lnTo>
                    <a:cubicBezTo>
                      <a:pt x="118054" y="41353"/>
                      <a:pt x="118045" y="41362"/>
                      <a:pt x="118036" y="41380"/>
                    </a:cubicBezTo>
                    <a:cubicBezTo>
                      <a:pt x="117812" y="42061"/>
                      <a:pt x="117713" y="42787"/>
                      <a:pt x="117758" y="43504"/>
                    </a:cubicBezTo>
                    <a:cubicBezTo>
                      <a:pt x="116508" y="42200"/>
                      <a:pt x="114748" y="41362"/>
                      <a:pt x="112888" y="41362"/>
                    </a:cubicBezTo>
                    <a:cubicBezTo>
                      <a:pt x="112869" y="41362"/>
                      <a:pt x="112849" y="41362"/>
                      <a:pt x="112830" y="41362"/>
                    </a:cubicBezTo>
                    <a:cubicBezTo>
                      <a:pt x="114167" y="39915"/>
                      <a:pt x="116034" y="39112"/>
                      <a:pt x="117968" y="39112"/>
                    </a:cubicBezTo>
                    <a:close/>
                    <a:moveTo>
                      <a:pt x="130986" y="39112"/>
                    </a:moveTo>
                    <a:cubicBezTo>
                      <a:pt x="132916" y="39112"/>
                      <a:pt x="134791" y="39915"/>
                      <a:pt x="136136" y="41362"/>
                    </a:cubicBezTo>
                    <a:cubicBezTo>
                      <a:pt x="136116" y="41362"/>
                      <a:pt x="136096" y="41362"/>
                      <a:pt x="136077" y="41362"/>
                    </a:cubicBezTo>
                    <a:cubicBezTo>
                      <a:pt x="134208" y="41362"/>
                      <a:pt x="132440" y="42200"/>
                      <a:pt x="131199" y="43504"/>
                    </a:cubicBezTo>
                    <a:cubicBezTo>
                      <a:pt x="131234" y="42787"/>
                      <a:pt x="131136" y="42070"/>
                      <a:pt x="130912" y="41389"/>
                    </a:cubicBezTo>
                    <a:lnTo>
                      <a:pt x="130912" y="41380"/>
                    </a:lnTo>
                    <a:cubicBezTo>
                      <a:pt x="130912" y="41371"/>
                      <a:pt x="130903" y="41362"/>
                      <a:pt x="130903" y="41344"/>
                    </a:cubicBezTo>
                    <a:cubicBezTo>
                      <a:pt x="130894" y="41335"/>
                      <a:pt x="130903" y="41335"/>
                      <a:pt x="130894" y="41326"/>
                    </a:cubicBezTo>
                    <a:cubicBezTo>
                      <a:pt x="130625" y="40556"/>
                      <a:pt x="130231" y="39848"/>
                      <a:pt x="129711" y="39230"/>
                    </a:cubicBezTo>
                    <a:cubicBezTo>
                      <a:pt x="130135" y="39151"/>
                      <a:pt x="130562" y="39112"/>
                      <a:pt x="130986" y="39112"/>
                    </a:cubicBezTo>
                    <a:close/>
                    <a:moveTo>
                      <a:pt x="84143" y="39166"/>
                    </a:moveTo>
                    <a:cubicBezTo>
                      <a:pt x="86077" y="39166"/>
                      <a:pt x="87946" y="39968"/>
                      <a:pt x="89290" y="41416"/>
                    </a:cubicBezTo>
                    <a:cubicBezTo>
                      <a:pt x="89271" y="41416"/>
                      <a:pt x="89251" y="41416"/>
                      <a:pt x="89231" y="41416"/>
                    </a:cubicBezTo>
                    <a:cubicBezTo>
                      <a:pt x="87362" y="41416"/>
                      <a:pt x="85595" y="42254"/>
                      <a:pt x="84353" y="43557"/>
                    </a:cubicBezTo>
                    <a:cubicBezTo>
                      <a:pt x="84434" y="41963"/>
                      <a:pt x="83851" y="40457"/>
                      <a:pt x="82866" y="39283"/>
                    </a:cubicBezTo>
                    <a:cubicBezTo>
                      <a:pt x="83291" y="39204"/>
                      <a:pt x="83719" y="39166"/>
                      <a:pt x="84143" y="39166"/>
                    </a:cubicBezTo>
                    <a:close/>
                    <a:moveTo>
                      <a:pt x="94430" y="39165"/>
                    </a:moveTo>
                    <a:cubicBezTo>
                      <a:pt x="94857" y="39165"/>
                      <a:pt x="95287" y="39204"/>
                      <a:pt x="95715" y="39283"/>
                    </a:cubicBezTo>
                    <a:cubicBezTo>
                      <a:pt x="94720" y="40466"/>
                      <a:pt x="94138" y="41963"/>
                      <a:pt x="94228" y="43557"/>
                    </a:cubicBezTo>
                    <a:cubicBezTo>
                      <a:pt x="92977" y="42254"/>
                      <a:pt x="91218" y="41416"/>
                      <a:pt x="89350" y="41416"/>
                    </a:cubicBezTo>
                    <a:cubicBezTo>
                      <a:pt x="89330" y="41416"/>
                      <a:pt x="89310" y="41416"/>
                      <a:pt x="89290" y="41416"/>
                    </a:cubicBezTo>
                    <a:cubicBezTo>
                      <a:pt x="90626" y="39963"/>
                      <a:pt x="92497" y="39165"/>
                      <a:pt x="94430" y="39165"/>
                    </a:cubicBezTo>
                    <a:close/>
                    <a:moveTo>
                      <a:pt x="47493" y="39318"/>
                    </a:moveTo>
                    <a:cubicBezTo>
                      <a:pt x="47917" y="39318"/>
                      <a:pt x="48345" y="39357"/>
                      <a:pt x="48771" y="39436"/>
                    </a:cubicBezTo>
                    <a:cubicBezTo>
                      <a:pt x="48242" y="40054"/>
                      <a:pt x="47839" y="40762"/>
                      <a:pt x="47579" y="41523"/>
                    </a:cubicBezTo>
                    <a:cubicBezTo>
                      <a:pt x="47579" y="41532"/>
                      <a:pt x="47579" y="41532"/>
                      <a:pt x="47579" y="41541"/>
                    </a:cubicBezTo>
                    <a:lnTo>
                      <a:pt x="47561" y="41586"/>
                    </a:lnTo>
                    <a:cubicBezTo>
                      <a:pt x="47337" y="42267"/>
                      <a:pt x="47239" y="42984"/>
                      <a:pt x="47275" y="43710"/>
                    </a:cubicBezTo>
                    <a:cubicBezTo>
                      <a:pt x="46033" y="42406"/>
                      <a:pt x="44274" y="41568"/>
                      <a:pt x="42406" y="41568"/>
                    </a:cubicBezTo>
                    <a:cubicBezTo>
                      <a:pt x="42386" y="41568"/>
                      <a:pt x="42366" y="41568"/>
                      <a:pt x="42346" y="41568"/>
                    </a:cubicBezTo>
                    <a:cubicBezTo>
                      <a:pt x="43684" y="40121"/>
                      <a:pt x="45557" y="39318"/>
                      <a:pt x="47493" y="39318"/>
                    </a:cubicBezTo>
                    <a:close/>
                    <a:moveTo>
                      <a:pt x="60506" y="39318"/>
                    </a:moveTo>
                    <a:cubicBezTo>
                      <a:pt x="62442" y="39318"/>
                      <a:pt x="64315" y="40121"/>
                      <a:pt x="65653" y="41568"/>
                    </a:cubicBezTo>
                    <a:cubicBezTo>
                      <a:pt x="65633" y="41568"/>
                      <a:pt x="65613" y="41568"/>
                      <a:pt x="65593" y="41568"/>
                    </a:cubicBezTo>
                    <a:cubicBezTo>
                      <a:pt x="63724" y="41568"/>
                      <a:pt x="61965" y="42398"/>
                      <a:pt x="60715" y="43710"/>
                    </a:cubicBezTo>
                    <a:cubicBezTo>
                      <a:pt x="60751" y="42984"/>
                      <a:pt x="60662" y="42267"/>
                      <a:pt x="60438" y="41586"/>
                    </a:cubicBezTo>
                    <a:cubicBezTo>
                      <a:pt x="60438" y="41577"/>
                      <a:pt x="60429" y="41559"/>
                      <a:pt x="60420" y="41550"/>
                    </a:cubicBezTo>
                    <a:cubicBezTo>
                      <a:pt x="60420" y="41541"/>
                      <a:pt x="60420" y="41532"/>
                      <a:pt x="60411" y="41532"/>
                    </a:cubicBezTo>
                    <a:cubicBezTo>
                      <a:pt x="60151" y="40762"/>
                      <a:pt x="59748" y="40054"/>
                      <a:pt x="59228" y="39436"/>
                    </a:cubicBezTo>
                    <a:cubicBezTo>
                      <a:pt x="59654" y="39357"/>
                      <a:pt x="60082" y="39318"/>
                      <a:pt x="60506" y="39318"/>
                    </a:cubicBezTo>
                    <a:close/>
                    <a:moveTo>
                      <a:pt x="23963" y="39353"/>
                    </a:moveTo>
                    <a:cubicBezTo>
                      <a:pt x="24391" y="39353"/>
                      <a:pt x="24821" y="39392"/>
                      <a:pt x="25250" y="39472"/>
                    </a:cubicBezTo>
                    <a:cubicBezTo>
                      <a:pt x="24255" y="40654"/>
                      <a:pt x="23673" y="42151"/>
                      <a:pt x="23753" y="43746"/>
                    </a:cubicBezTo>
                    <a:cubicBezTo>
                      <a:pt x="22512" y="42442"/>
                      <a:pt x="20744" y="41604"/>
                      <a:pt x="18884" y="41604"/>
                    </a:cubicBezTo>
                    <a:cubicBezTo>
                      <a:pt x="18864" y="41604"/>
                      <a:pt x="18845" y="41604"/>
                      <a:pt x="18825" y="41604"/>
                    </a:cubicBezTo>
                    <a:cubicBezTo>
                      <a:pt x="18805" y="41604"/>
                      <a:pt x="18786" y="41604"/>
                      <a:pt x="18766" y="41604"/>
                    </a:cubicBezTo>
                    <a:cubicBezTo>
                      <a:pt x="16897" y="41604"/>
                      <a:pt x="15129" y="42442"/>
                      <a:pt x="13888" y="43746"/>
                    </a:cubicBezTo>
                    <a:cubicBezTo>
                      <a:pt x="13951" y="42160"/>
                      <a:pt x="13368" y="40663"/>
                      <a:pt x="12382" y="39480"/>
                    </a:cubicBezTo>
                    <a:lnTo>
                      <a:pt x="12391" y="39472"/>
                    </a:lnTo>
                    <a:cubicBezTo>
                      <a:pt x="12820" y="39392"/>
                      <a:pt x="13250" y="39353"/>
                      <a:pt x="13678" y="39353"/>
                    </a:cubicBezTo>
                    <a:cubicBezTo>
                      <a:pt x="15611" y="39353"/>
                      <a:pt x="17482" y="40150"/>
                      <a:pt x="18825" y="41595"/>
                    </a:cubicBezTo>
                    <a:cubicBezTo>
                      <a:pt x="20161" y="40150"/>
                      <a:pt x="22031" y="39353"/>
                      <a:pt x="23963" y="39353"/>
                    </a:cubicBezTo>
                    <a:close/>
                    <a:moveTo>
                      <a:pt x="107663" y="39105"/>
                    </a:moveTo>
                    <a:cubicBezTo>
                      <a:pt x="109597" y="39105"/>
                      <a:pt x="111471" y="39906"/>
                      <a:pt x="112812" y="41353"/>
                    </a:cubicBezTo>
                    <a:cubicBezTo>
                      <a:pt x="112793" y="41353"/>
                      <a:pt x="112774" y="41353"/>
                      <a:pt x="112756" y="41353"/>
                    </a:cubicBezTo>
                    <a:cubicBezTo>
                      <a:pt x="110769" y="41353"/>
                      <a:pt x="108902" y="42299"/>
                      <a:pt x="107650" y="43755"/>
                    </a:cubicBezTo>
                    <a:lnTo>
                      <a:pt x="107650" y="43755"/>
                    </a:lnTo>
                    <a:cubicBezTo>
                      <a:pt x="107803" y="42088"/>
                      <a:pt x="107211" y="40511"/>
                      <a:pt x="106172" y="39274"/>
                    </a:cubicBezTo>
                    <a:lnTo>
                      <a:pt x="106172" y="39265"/>
                    </a:lnTo>
                    <a:cubicBezTo>
                      <a:pt x="106668" y="39158"/>
                      <a:pt x="107167" y="39105"/>
                      <a:pt x="107663" y="39105"/>
                    </a:cubicBezTo>
                    <a:close/>
                    <a:moveTo>
                      <a:pt x="37187" y="39310"/>
                    </a:moveTo>
                    <a:cubicBezTo>
                      <a:pt x="39118" y="39310"/>
                      <a:pt x="40989" y="40106"/>
                      <a:pt x="42328" y="41559"/>
                    </a:cubicBezTo>
                    <a:cubicBezTo>
                      <a:pt x="42310" y="41559"/>
                      <a:pt x="42291" y="41559"/>
                      <a:pt x="42273" y="41559"/>
                    </a:cubicBezTo>
                    <a:cubicBezTo>
                      <a:pt x="40286" y="41559"/>
                      <a:pt x="38419" y="42505"/>
                      <a:pt x="37167" y="43952"/>
                    </a:cubicBezTo>
                    <a:cubicBezTo>
                      <a:pt x="37320" y="42294"/>
                      <a:pt x="36728" y="40708"/>
                      <a:pt x="35689" y="39480"/>
                    </a:cubicBezTo>
                    <a:lnTo>
                      <a:pt x="35689" y="39472"/>
                    </a:lnTo>
                    <a:cubicBezTo>
                      <a:pt x="36187" y="39363"/>
                      <a:pt x="36689" y="39310"/>
                      <a:pt x="37187" y="39310"/>
                    </a:cubicBezTo>
                    <a:close/>
                    <a:moveTo>
                      <a:pt x="124475" y="37261"/>
                    </a:moveTo>
                    <a:cubicBezTo>
                      <a:pt x="127048" y="37261"/>
                      <a:pt x="129621" y="38627"/>
                      <a:pt x="130527" y="41362"/>
                    </a:cubicBezTo>
                    <a:cubicBezTo>
                      <a:pt x="130751" y="42043"/>
                      <a:pt x="130867" y="42760"/>
                      <a:pt x="130867" y="43486"/>
                    </a:cubicBezTo>
                    <a:cubicBezTo>
                      <a:pt x="130392" y="43384"/>
                      <a:pt x="129914" y="43334"/>
                      <a:pt x="129439" y="43334"/>
                    </a:cubicBezTo>
                    <a:cubicBezTo>
                      <a:pt x="127578" y="43334"/>
                      <a:pt x="125778" y="44101"/>
                      <a:pt x="124478" y="45493"/>
                    </a:cubicBezTo>
                    <a:cubicBezTo>
                      <a:pt x="123206" y="44113"/>
                      <a:pt x="121405" y="43333"/>
                      <a:pt x="119532" y="43333"/>
                    </a:cubicBezTo>
                    <a:cubicBezTo>
                      <a:pt x="119039" y="43333"/>
                      <a:pt x="118555" y="43387"/>
                      <a:pt x="118089" y="43486"/>
                    </a:cubicBezTo>
                    <a:cubicBezTo>
                      <a:pt x="118089" y="42760"/>
                      <a:pt x="118197" y="42034"/>
                      <a:pt x="118430" y="41344"/>
                    </a:cubicBezTo>
                    <a:cubicBezTo>
                      <a:pt x="119339" y="38623"/>
                      <a:pt x="121907" y="37261"/>
                      <a:pt x="124475" y="37261"/>
                    </a:cubicBezTo>
                    <a:close/>
                    <a:moveTo>
                      <a:pt x="77632" y="37306"/>
                    </a:moveTo>
                    <a:cubicBezTo>
                      <a:pt x="80806" y="37306"/>
                      <a:pt x="83980" y="39382"/>
                      <a:pt x="84022" y="43538"/>
                    </a:cubicBezTo>
                    <a:lnTo>
                      <a:pt x="84022" y="43538"/>
                    </a:lnTo>
                    <a:cubicBezTo>
                      <a:pt x="83549" y="43437"/>
                      <a:pt x="83074" y="43388"/>
                      <a:pt x="82603" y="43388"/>
                    </a:cubicBezTo>
                    <a:cubicBezTo>
                      <a:pt x="80742" y="43388"/>
                      <a:pt x="78941" y="44154"/>
                      <a:pt x="77642" y="45547"/>
                    </a:cubicBezTo>
                    <a:cubicBezTo>
                      <a:pt x="76360" y="44167"/>
                      <a:pt x="74568" y="43387"/>
                      <a:pt x="72687" y="43387"/>
                    </a:cubicBezTo>
                    <a:cubicBezTo>
                      <a:pt x="72203" y="43387"/>
                      <a:pt x="71719" y="43441"/>
                      <a:pt x="71244" y="43540"/>
                    </a:cubicBezTo>
                    <a:cubicBezTo>
                      <a:pt x="71280" y="39385"/>
                      <a:pt x="74456" y="37306"/>
                      <a:pt x="77632" y="37306"/>
                    </a:cubicBezTo>
                    <a:close/>
                    <a:moveTo>
                      <a:pt x="100947" y="37306"/>
                    </a:moveTo>
                    <a:cubicBezTo>
                      <a:pt x="104122" y="37306"/>
                      <a:pt x="107296" y="39383"/>
                      <a:pt x="107337" y="43540"/>
                    </a:cubicBezTo>
                    <a:cubicBezTo>
                      <a:pt x="106864" y="43438"/>
                      <a:pt x="106386" y="43388"/>
                      <a:pt x="105913" y="43388"/>
                    </a:cubicBezTo>
                    <a:cubicBezTo>
                      <a:pt x="104054" y="43388"/>
                      <a:pt x="102249" y="44154"/>
                      <a:pt x="100957" y="45547"/>
                    </a:cubicBezTo>
                    <a:cubicBezTo>
                      <a:pt x="99676" y="44167"/>
                      <a:pt x="97883" y="43387"/>
                      <a:pt x="96002" y="43387"/>
                    </a:cubicBezTo>
                    <a:cubicBezTo>
                      <a:pt x="95518" y="43387"/>
                      <a:pt x="95034" y="43441"/>
                      <a:pt x="94559" y="43540"/>
                    </a:cubicBezTo>
                    <a:cubicBezTo>
                      <a:pt x="94595" y="39385"/>
                      <a:pt x="97771" y="37306"/>
                      <a:pt x="100947" y="37306"/>
                    </a:cubicBezTo>
                    <a:close/>
                    <a:moveTo>
                      <a:pt x="54009" y="37465"/>
                    </a:moveTo>
                    <a:cubicBezTo>
                      <a:pt x="56582" y="37465"/>
                      <a:pt x="59156" y="38830"/>
                      <a:pt x="60061" y="41559"/>
                    </a:cubicBezTo>
                    <a:cubicBezTo>
                      <a:pt x="60285" y="42249"/>
                      <a:pt x="60393" y="42966"/>
                      <a:pt x="60393" y="43692"/>
                    </a:cubicBezTo>
                    <a:cubicBezTo>
                      <a:pt x="59920" y="43590"/>
                      <a:pt x="59442" y="43540"/>
                      <a:pt x="58969" y="43540"/>
                    </a:cubicBezTo>
                    <a:cubicBezTo>
                      <a:pt x="57110" y="43540"/>
                      <a:pt x="55305" y="44307"/>
                      <a:pt x="54013" y="45699"/>
                    </a:cubicBezTo>
                    <a:cubicBezTo>
                      <a:pt x="52739" y="44318"/>
                      <a:pt x="50951" y="43539"/>
                      <a:pt x="49072" y="43539"/>
                    </a:cubicBezTo>
                    <a:cubicBezTo>
                      <a:pt x="49061" y="43539"/>
                      <a:pt x="49051" y="43540"/>
                      <a:pt x="49040" y="43540"/>
                    </a:cubicBezTo>
                    <a:cubicBezTo>
                      <a:pt x="48556" y="43540"/>
                      <a:pt x="48072" y="43593"/>
                      <a:pt x="47597" y="43692"/>
                    </a:cubicBezTo>
                    <a:cubicBezTo>
                      <a:pt x="47597" y="42966"/>
                      <a:pt x="47714" y="42249"/>
                      <a:pt x="47938" y="41559"/>
                    </a:cubicBezTo>
                    <a:lnTo>
                      <a:pt x="47956" y="41550"/>
                    </a:lnTo>
                    <a:cubicBezTo>
                      <a:pt x="48865" y="38827"/>
                      <a:pt x="51437" y="37465"/>
                      <a:pt x="54009" y="37465"/>
                    </a:cubicBezTo>
                    <a:close/>
                    <a:moveTo>
                      <a:pt x="7163" y="37500"/>
                    </a:moveTo>
                    <a:cubicBezTo>
                      <a:pt x="10339" y="37500"/>
                      <a:pt x="13516" y="39579"/>
                      <a:pt x="13556" y="43737"/>
                    </a:cubicBezTo>
                    <a:cubicBezTo>
                      <a:pt x="13079" y="43632"/>
                      <a:pt x="12598" y="43582"/>
                      <a:pt x="12120" y="43582"/>
                    </a:cubicBezTo>
                    <a:cubicBezTo>
                      <a:pt x="10263" y="43582"/>
                      <a:pt x="8460" y="44350"/>
                      <a:pt x="7163" y="45739"/>
                    </a:cubicBezTo>
                    <a:lnTo>
                      <a:pt x="7163" y="45739"/>
                    </a:lnTo>
                    <a:cubicBezTo>
                      <a:pt x="5882" y="44362"/>
                      <a:pt x="4092" y="43584"/>
                      <a:pt x="2212" y="43584"/>
                    </a:cubicBezTo>
                    <a:cubicBezTo>
                      <a:pt x="1728" y="43584"/>
                      <a:pt x="1245" y="43638"/>
                      <a:pt x="770" y="43737"/>
                    </a:cubicBezTo>
                    <a:cubicBezTo>
                      <a:pt x="810" y="39579"/>
                      <a:pt x="3987" y="37500"/>
                      <a:pt x="7163" y="37500"/>
                    </a:cubicBezTo>
                    <a:close/>
                    <a:moveTo>
                      <a:pt x="30463" y="37509"/>
                    </a:moveTo>
                    <a:cubicBezTo>
                      <a:pt x="33636" y="37509"/>
                      <a:pt x="36811" y="39587"/>
                      <a:pt x="36854" y="43742"/>
                    </a:cubicBezTo>
                    <a:lnTo>
                      <a:pt x="36854" y="43742"/>
                    </a:lnTo>
                    <a:cubicBezTo>
                      <a:pt x="36384" y="43642"/>
                      <a:pt x="35912" y="43594"/>
                      <a:pt x="35443" y="43594"/>
                    </a:cubicBezTo>
                    <a:cubicBezTo>
                      <a:pt x="33580" y="43594"/>
                      <a:pt x="31775" y="44360"/>
                      <a:pt x="30483" y="45753"/>
                    </a:cubicBezTo>
                    <a:cubicBezTo>
                      <a:pt x="29201" y="44373"/>
                      <a:pt x="27409" y="43593"/>
                      <a:pt x="25528" y="43593"/>
                    </a:cubicBezTo>
                    <a:cubicBezTo>
                      <a:pt x="25044" y="43593"/>
                      <a:pt x="24560" y="43638"/>
                      <a:pt x="24085" y="43746"/>
                    </a:cubicBezTo>
                    <a:cubicBezTo>
                      <a:pt x="24116" y="39588"/>
                      <a:pt x="27288" y="37509"/>
                      <a:pt x="30463" y="37509"/>
                    </a:cubicBezTo>
                    <a:close/>
                    <a:moveTo>
                      <a:pt x="119327" y="43718"/>
                    </a:moveTo>
                    <a:cubicBezTo>
                      <a:pt x="121267" y="43718"/>
                      <a:pt x="123141" y="44520"/>
                      <a:pt x="124478" y="45968"/>
                    </a:cubicBezTo>
                    <a:cubicBezTo>
                      <a:pt x="124458" y="45968"/>
                      <a:pt x="124439" y="45968"/>
                      <a:pt x="124419" y="45968"/>
                    </a:cubicBezTo>
                    <a:cubicBezTo>
                      <a:pt x="122550" y="45968"/>
                      <a:pt x="120782" y="46806"/>
                      <a:pt x="119541" y="48109"/>
                    </a:cubicBezTo>
                    <a:cubicBezTo>
                      <a:pt x="119622" y="46514"/>
                      <a:pt x="119039" y="45018"/>
                      <a:pt x="118045" y="43835"/>
                    </a:cubicBezTo>
                    <a:cubicBezTo>
                      <a:pt x="118472" y="43756"/>
                      <a:pt x="118901" y="43718"/>
                      <a:pt x="119327" y="43718"/>
                    </a:cubicBezTo>
                    <a:close/>
                    <a:moveTo>
                      <a:pt x="129624" y="43718"/>
                    </a:moveTo>
                    <a:cubicBezTo>
                      <a:pt x="130049" y="43718"/>
                      <a:pt x="130477" y="43756"/>
                      <a:pt x="130903" y="43835"/>
                    </a:cubicBezTo>
                    <a:cubicBezTo>
                      <a:pt x="129908" y="45018"/>
                      <a:pt x="129326" y="46523"/>
                      <a:pt x="129415" y="48109"/>
                    </a:cubicBezTo>
                    <a:cubicBezTo>
                      <a:pt x="128165" y="46806"/>
                      <a:pt x="126397" y="45968"/>
                      <a:pt x="124537" y="45968"/>
                    </a:cubicBezTo>
                    <a:cubicBezTo>
                      <a:pt x="124517" y="45968"/>
                      <a:pt x="124498" y="45968"/>
                      <a:pt x="124478" y="45968"/>
                    </a:cubicBezTo>
                    <a:cubicBezTo>
                      <a:pt x="125815" y="44520"/>
                      <a:pt x="127689" y="43718"/>
                      <a:pt x="129624" y="43718"/>
                    </a:cubicBezTo>
                    <a:close/>
                    <a:moveTo>
                      <a:pt x="82779" y="43762"/>
                    </a:moveTo>
                    <a:cubicBezTo>
                      <a:pt x="83204" y="43762"/>
                      <a:pt x="83632" y="43801"/>
                      <a:pt x="84057" y="43880"/>
                    </a:cubicBezTo>
                    <a:cubicBezTo>
                      <a:pt x="83063" y="45063"/>
                      <a:pt x="82480" y="46559"/>
                      <a:pt x="82561" y="48154"/>
                    </a:cubicBezTo>
                    <a:cubicBezTo>
                      <a:pt x="81320" y="46851"/>
                      <a:pt x="79552" y="46012"/>
                      <a:pt x="77683" y="46012"/>
                    </a:cubicBezTo>
                    <a:cubicBezTo>
                      <a:pt x="77666" y="46012"/>
                      <a:pt x="77650" y="46012"/>
                      <a:pt x="77633" y="46013"/>
                    </a:cubicBezTo>
                    <a:lnTo>
                      <a:pt x="77633" y="46013"/>
                    </a:lnTo>
                    <a:cubicBezTo>
                      <a:pt x="78970" y="44565"/>
                      <a:pt x="80844" y="43762"/>
                      <a:pt x="82779" y="43762"/>
                    </a:cubicBezTo>
                    <a:close/>
                    <a:moveTo>
                      <a:pt x="59124" y="43911"/>
                    </a:moveTo>
                    <a:cubicBezTo>
                      <a:pt x="59554" y="43911"/>
                      <a:pt x="59988" y="43951"/>
                      <a:pt x="60420" y="44032"/>
                    </a:cubicBezTo>
                    <a:cubicBezTo>
                      <a:pt x="59425" y="45224"/>
                      <a:pt x="58843" y="46721"/>
                      <a:pt x="58932" y="48316"/>
                    </a:cubicBezTo>
                    <a:lnTo>
                      <a:pt x="58923" y="48307"/>
                    </a:lnTo>
                    <a:cubicBezTo>
                      <a:pt x="57682" y="47003"/>
                      <a:pt x="55914" y="46165"/>
                      <a:pt x="54045" y="46165"/>
                    </a:cubicBezTo>
                    <a:cubicBezTo>
                      <a:pt x="54026" y="46165"/>
                      <a:pt x="54006" y="46165"/>
                      <a:pt x="53986" y="46165"/>
                    </a:cubicBezTo>
                    <a:cubicBezTo>
                      <a:pt x="53966" y="46165"/>
                      <a:pt x="53947" y="46165"/>
                      <a:pt x="53927" y="46165"/>
                    </a:cubicBezTo>
                    <a:cubicBezTo>
                      <a:pt x="52067" y="46165"/>
                      <a:pt x="50299" y="47003"/>
                      <a:pt x="49049" y="48307"/>
                    </a:cubicBezTo>
                    <a:cubicBezTo>
                      <a:pt x="49138" y="46712"/>
                      <a:pt x="48556" y="45206"/>
                      <a:pt x="47561" y="44032"/>
                    </a:cubicBezTo>
                    <a:cubicBezTo>
                      <a:pt x="47990" y="43953"/>
                      <a:pt x="48420" y="43914"/>
                      <a:pt x="48848" y="43914"/>
                    </a:cubicBezTo>
                    <a:cubicBezTo>
                      <a:pt x="50781" y="43914"/>
                      <a:pt x="52652" y="44711"/>
                      <a:pt x="53995" y="46156"/>
                    </a:cubicBezTo>
                    <a:cubicBezTo>
                      <a:pt x="55328" y="44713"/>
                      <a:pt x="57194" y="43911"/>
                      <a:pt x="59124" y="43911"/>
                    </a:cubicBezTo>
                    <a:close/>
                    <a:moveTo>
                      <a:pt x="25317" y="43968"/>
                    </a:moveTo>
                    <a:cubicBezTo>
                      <a:pt x="27250" y="43968"/>
                      <a:pt x="29122" y="44764"/>
                      <a:pt x="30465" y="46210"/>
                    </a:cubicBezTo>
                    <a:lnTo>
                      <a:pt x="30465" y="46210"/>
                    </a:lnTo>
                    <a:cubicBezTo>
                      <a:pt x="30462" y="46210"/>
                      <a:pt x="30459" y="46210"/>
                      <a:pt x="30456" y="46210"/>
                    </a:cubicBezTo>
                    <a:cubicBezTo>
                      <a:pt x="30446" y="46210"/>
                      <a:pt x="30436" y="46210"/>
                      <a:pt x="30426" y="46210"/>
                    </a:cubicBezTo>
                    <a:cubicBezTo>
                      <a:pt x="28546" y="46210"/>
                      <a:pt x="26775" y="47041"/>
                      <a:pt x="25519" y="48351"/>
                    </a:cubicBezTo>
                    <a:cubicBezTo>
                      <a:pt x="25608" y="46765"/>
                      <a:pt x="25026" y="45269"/>
                      <a:pt x="24031" y="44086"/>
                    </a:cubicBezTo>
                    <a:cubicBezTo>
                      <a:pt x="24460" y="44007"/>
                      <a:pt x="24890" y="43968"/>
                      <a:pt x="25317" y="43968"/>
                    </a:cubicBezTo>
                    <a:close/>
                    <a:moveTo>
                      <a:pt x="106094" y="43751"/>
                    </a:moveTo>
                    <a:cubicBezTo>
                      <a:pt x="106570" y="43751"/>
                      <a:pt x="107049" y="43799"/>
                      <a:pt x="107525" y="43898"/>
                    </a:cubicBezTo>
                    <a:cubicBezTo>
                      <a:pt x="106512" y="45161"/>
                      <a:pt x="105939" y="46747"/>
                      <a:pt x="106127" y="48423"/>
                    </a:cubicBezTo>
                    <a:lnTo>
                      <a:pt x="106118" y="48414"/>
                    </a:lnTo>
                    <a:cubicBezTo>
                      <a:pt x="104866" y="46958"/>
                      <a:pt x="102990" y="46012"/>
                      <a:pt x="100995" y="46012"/>
                    </a:cubicBezTo>
                    <a:cubicBezTo>
                      <a:pt x="100976" y="46012"/>
                      <a:pt x="100958" y="46013"/>
                      <a:pt x="100939" y="46013"/>
                    </a:cubicBezTo>
                    <a:cubicBezTo>
                      <a:pt x="100919" y="46012"/>
                      <a:pt x="100899" y="46012"/>
                      <a:pt x="100879" y="46012"/>
                    </a:cubicBezTo>
                    <a:cubicBezTo>
                      <a:pt x="99020" y="46012"/>
                      <a:pt x="97252" y="46842"/>
                      <a:pt x="96011" y="48154"/>
                    </a:cubicBezTo>
                    <a:cubicBezTo>
                      <a:pt x="96091" y="46559"/>
                      <a:pt x="95509" y="45054"/>
                      <a:pt x="94514" y="43880"/>
                    </a:cubicBezTo>
                    <a:cubicBezTo>
                      <a:pt x="94946" y="43798"/>
                      <a:pt x="95380" y="43758"/>
                      <a:pt x="95811" y="43758"/>
                    </a:cubicBezTo>
                    <a:cubicBezTo>
                      <a:pt x="97740" y="43758"/>
                      <a:pt x="99607" y="44561"/>
                      <a:pt x="100948" y="46004"/>
                    </a:cubicBezTo>
                    <a:cubicBezTo>
                      <a:pt x="102286" y="44551"/>
                      <a:pt x="104160" y="43751"/>
                      <a:pt x="106094" y="43751"/>
                    </a:cubicBezTo>
                    <a:close/>
                    <a:moveTo>
                      <a:pt x="70812" y="39306"/>
                    </a:moveTo>
                    <a:cubicBezTo>
                      <a:pt x="71289" y="39306"/>
                      <a:pt x="71770" y="39355"/>
                      <a:pt x="72248" y="39454"/>
                    </a:cubicBezTo>
                    <a:cubicBezTo>
                      <a:pt x="71271" y="40699"/>
                      <a:pt x="70742" y="42276"/>
                      <a:pt x="70939" y="43925"/>
                    </a:cubicBezTo>
                    <a:cubicBezTo>
                      <a:pt x="71449" y="43811"/>
                      <a:pt x="71962" y="43756"/>
                      <a:pt x="72472" y="43756"/>
                    </a:cubicBezTo>
                    <a:cubicBezTo>
                      <a:pt x="74409" y="43756"/>
                      <a:pt x="76285" y="44558"/>
                      <a:pt x="77633" y="46013"/>
                    </a:cubicBezTo>
                    <a:lnTo>
                      <a:pt x="77633" y="46013"/>
                    </a:lnTo>
                    <a:cubicBezTo>
                      <a:pt x="77630" y="46013"/>
                      <a:pt x="77627" y="46013"/>
                      <a:pt x="77624" y="46013"/>
                    </a:cubicBezTo>
                    <a:cubicBezTo>
                      <a:pt x="77606" y="46013"/>
                      <a:pt x="77588" y="46012"/>
                      <a:pt x="77570" y="46012"/>
                    </a:cubicBezTo>
                    <a:cubicBezTo>
                      <a:pt x="75529" y="46012"/>
                      <a:pt x="73598" y="47021"/>
                      <a:pt x="72346" y="48540"/>
                    </a:cubicBezTo>
                    <a:cubicBezTo>
                      <a:pt x="72703" y="44850"/>
                      <a:pt x="69416" y="41568"/>
                      <a:pt x="65713" y="41568"/>
                    </a:cubicBezTo>
                    <a:cubicBezTo>
                      <a:pt x="65693" y="41568"/>
                      <a:pt x="65673" y="41568"/>
                      <a:pt x="65653" y="41568"/>
                    </a:cubicBezTo>
                    <a:lnTo>
                      <a:pt x="65653" y="41559"/>
                    </a:lnTo>
                    <a:cubicBezTo>
                      <a:pt x="66997" y="40107"/>
                      <a:pt x="68873" y="39306"/>
                      <a:pt x="70812" y="39306"/>
                    </a:cubicBezTo>
                    <a:close/>
                    <a:moveTo>
                      <a:pt x="35618" y="43957"/>
                    </a:moveTo>
                    <a:cubicBezTo>
                      <a:pt x="36091" y="43957"/>
                      <a:pt x="36568" y="44006"/>
                      <a:pt x="37042" y="44104"/>
                    </a:cubicBezTo>
                    <a:cubicBezTo>
                      <a:pt x="36020" y="45350"/>
                      <a:pt x="35456" y="46945"/>
                      <a:pt x="35635" y="48620"/>
                    </a:cubicBezTo>
                    <a:cubicBezTo>
                      <a:pt x="34383" y="47164"/>
                      <a:pt x="32507" y="46210"/>
                      <a:pt x="30511" y="46210"/>
                    </a:cubicBezTo>
                    <a:cubicBezTo>
                      <a:pt x="30496" y="46210"/>
                      <a:pt x="30480" y="46210"/>
                      <a:pt x="30465" y="46210"/>
                    </a:cubicBezTo>
                    <a:lnTo>
                      <a:pt x="30465" y="46210"/>
                    </a:lnTo>
                    <a:cubicBezTo>
                      <a:pt x="31804" y="44762"/>
                      <a:pt x="33682" y="43957"/>
                      <a:pt x="35618" y="43957"/>
                    </a:cubicBezTo>
                    <a:close/>
                    <a:moveTo>
                      <a:pt x="112822" y="41864"/>
                    </a:moveTo>
                    <a:cubicBezTo>
                      <a:pt x="115997" y="41864"/>
                      <a:pt x="119174" y="43943"/>
                      <a:pt x="119218" y="48100"/>
                    </a:cubicBezTo>
                    <a:cubicBezTo>
                      <a:pt x="118743" y="47999"/>
                      <a:pt x="118265" y="47949"/>
                      <a:pt x="117790" y="47949"/>
                    </a:cubicBezTo>
                    <a:cubicBezTo>
                      <a:pt x="115926" y="47949"/>
                      <a:pt x="114120" y="48715"/>
                      <a:pt x="112821" y="50108"/>
                    </a:cubicBezTo>
                    <a:cubicBezTo>
                      <a:pt x="111548" y="48728"/>
                      <a:pt x="109756" y="47948"/>
                      <a:pt x="107874" y="47948"/>
                    </a:cubicBezTo>
                    <a:cubicBezTo>
                      <a:pt x="107391" y="47948"/>
                      <a:pt x="106907" y="48002"/>
                      <a:pt x="106432" y="48100"/>
                    </a:cubicBezTo>
                    <a:cubicBezTo>
                      <a:pt x="106472" y="43943"/>
                      <a:pt x="109646" y="41864"/>
                      <a:pt x="112822" y="41864"/>
                    </a:cubicBezTo>
                    <a:close/>
                    <a:moveTo>
                      <a:pt x="136132" y="41864"/>
                    </a:moveTo>
                    <a:cubicBezTo>
                      <a:pt x="139308" y="41864"/>
                      <a:pt x="142484" y="43943"/>
                      <a:pt x="142525" y="48100"/>
                    </a:cubicBezTo>
                    <a:cubicBezTo>
                      <a:pt x="142051" y="47999"/>
                      <a:pt x="141574" y="47949"/>
                      <a:pt x="141100" y="47949"/>
                    </a:cubicBezTo>
                    <a:cubicBezTo>
                      <a:pt x="139242" y="47949"/>
                      <a:pt x="137437" y="48715"/>
                      <a:pt x="136145" y="50108"/>
                    </a:cubicBezTo>
                    <a:cubicBezTo>
                      <a:pt x="134863" y="48728"/>
                      <a:pt x="133071" y="47948"/>
                      <a:pt x="131190" y="47948"/>
                    </a:cubicBezTo>
                    <a:cubicBezTo>
                      <a:pt x="130706" y="47948"/>
                      <a:pt x="130222" y="48002"/>
                      <a:pt x="129747" y="48100"/>
                    </a:cubicBezTo>
                    <a:cubicBezTo>
                      <a:pt x="129783" y="43943"/>
                      <a:pt x="132957" y="41864"/>
                      <a:pt x="136132" y="41864"/>
                    </a:cubicBezTo>
                    <a:close/>
                    <a:moveTo>
                      <a:pt x="89293" y="41912"/>
                    </a:moveTo>
                    <a:cubicBezTo>
                      <a:pt x="92468" y="41912"/>
                      <a:pt x="95642" y="43988"/>
                      <a:pt x="95679" y="48143"/>
                    </a:cubicBezTo>
                    <a:lnTo>
                      <a:pt x="95679" y="48143"/>
                    </a:lnTo>
                    <a:cubicBezTo>
                      <a:pt x="95207" y="48043"/>
                      <a:pt x="94732" y="47994"/>
                      <a:pt x="94260" y="47994"/>
                    </a:cubicBezTo>
                    <a:cubicBezTo>
                      <a:pt x="92399" y="47994"/>
                      <a:pt x="90599" y="48760"/>
                      <a:pt x="89299" y="50152"/>
                    </a:cubicBezTo>
                    <a:cubicBezTo>
                      <a:pt x="88018" y="48773"/>
                      <a:pt x="86226" y="47993"/>
                      <a:pt x="84344" y="47993"/>
                    </a:cubicBezTo>
                    <a:cubicBezTo>
                      <a:pt x="83860" y="47993"/>
                      <a:pt x="83376" y="48047"/>
                      <a:pt x="82902" y="48145"/>
                    </a:cubicBezTo>
                    <a:cubicBezTo>
                      <a:pt x="82937" y="43991"/>
                      <a:pt x="86116" y="41912"/>
                      <a:pt x="89293" y="41912"/>
                    </a:cubicBezTo>
                    <a:close/>
                    <a:moveTo>
                      <a:pt x="42335" y="42067"/>
                    </a:moveTo>
                    <a:cubicBezTo>
                      <a:pt x="45509" y="42067"/>
                      <a:pt x="48681" y="44143"/>
                      <a:pt x="48726" y="48298"/>
                    </a:cubicBezTo>
                    <a:lnTo>
                      <a:pt x="48726" y="48298"/>
                    </a:lnTo>
                    <a:cubicBezTo>
                      <a:pt x="48251" y="48196"/>
                      <a:pt x="47772" y="48146"/>
                      <a:pt x="47298" y="48146"/>
                    </a:cubicBezTo>
                    <a:cubicBezTo>
                      <a:pt x="45434" y="48146"/>
                      <a:pt x="43630" y="48912"/>
                      <a:pt x="42337" y="50305"/>
                    </a:cubicBezTo>
                    <a:cubicBezTo>
                      <a:pt x="41056" y="48925"/>
                      <a:pt x="39264" y="48145"/>
                      <a:pt x="37382" y="48145"/>
                    </a:cubicBezTo>
                    <a:cubicBezTo>
                      <a:pt x="36898" y="48145"/>
                      <a:pt x="36415" y="48199"/>
                      <a:pt x="35940" y="48307"/>
                    </a:cubicBezTo>
                    <a:cubicBezTo>
                      <a:pt x="35980" y="44148"/>
                      <a:pt x="39158" y="42067"/>
                      <a:pt x="42335" y="42067"/>
                    </a:cubicBezTo>
                    <a:close/>
                    <a:moveTo>
                      <a:pt x="65651" y="42067"/>
                    </a:moveTo>
                    <a:cubicBezTo>
                      <a:pt x="68826" y="42067"/>
                      <a:pt x="72001" y="44146"/>
                      <a:pt x="72041" y="48307"/>
                    </a:cubicBezTo>
                    <a:cubicBezTo>
                      <a:pt x="71563" y="48202"/>
                      <a:pt x="71080" y="48150"/>
                      <a:pt x="70601" y="48150"/>
                    </a:cubicBezTo>
                    <a:cubicBezTo>
                      <a:pt x="68748" y="48150"/>
                      <a:pt x="66948" y="48916"/>
                      <a:pt x="65653" y="50305"/>
                    </a:cubicBezTo>
                    <a:cubicBezTo>
                      <a:pt x="64371" y="48934"/>
                      <a:pt x="62579" y="48145"/>
                      <a:pt x="60697" y="48145"/>
                    </a:cubicBezTo>
                    <a:cubicBezTo>
                      <a:pt x="60214" y="48145"/>
                      <a:pt x="59730" y="48199"/>
                      <a:pt x="59255" y="48307"/>
                    </a:cubicBezTo>
                    <a:cubicBezTo>
                      <a:pt x="59295" y="44148"/>
                      <a:pt x="62473" y="42067"/>
                      <a:pt x="65651" y="42067"/>
                    </a:cubicBezTo>
                    <a:close/>
                    <a:moveTo>
                      <a:pt x="18806" y="42117"/>
                    </a:moveTo>
                    <a:cubicBezTo>
                      <a:pt x="21981" y="42117"/>
                      <a:pt x="25156" y="44198"/>
                      <a:pt x="25196" y="48360"/>
                    </a:cubicBezTo>
                    <a:cubicBezTo>
                      <a:pt x="24717" y="48255"/>
                      <a:pt x="24234" y="48204"/>
                      <a:pt x="23755" y="48204"/>
                    </a:cubicBezTo>
                    <a:cubicBezTo>
                      <a:pt x="21902" y="48204"/>
                      <a:pt x="20103" y="48970"/>
                      <a:pt x="18807" y="50359"/>
                    </a:cubicBezTo>
                    <a:cubicBezTo>
                      <a:pt x="17526" y="48988"/>
                      <a:pt x="15734" y="48199"/>
                      <a:pt x="13852" y="48199"/>
                    </a:cubicBezTo>
                    <a:cubicBezTo>
                      <a:pt x="13368" y="48199"/>
                      <a:pt x="12884" y="48253"/>
                      <a:pt x="12409" y="48360"/>
                    </a:cubicBezTo>
                    <a:cubicBezTo>
                      <a:pt x="12454" y="44198"/>
                      <a:pt x="15631" y="42117"/>
                      <a:pt x="18806" y="42117"/>
                    </a:cubicBezTo>
                    <a:close/>
                    <a:moveTo>
                      <a:pt x="117967" y="48323"/>
                    </a:moveTo>
                    <a:cubicBezTo>
                      <a:pt x="118392" y="48323"/>
                      <a:pt x="118820" y="48362"/>
                      <a:pt x="119245" y="48441"/>
                    </a:cubicBezTo>
                    <a:cubicBezTo>
                      <a:pt x="118253" y="49621"/>
                      <a:pt x="117671" y="51114"/>
                      <a:pt x="117757" y="52706"/>
                    </a:cubicBezTo>
                    <a:lnTo>
                      <a:pt x="117757" y="52706"/>
                    </a:lnTo>
                    <a:cubicBezTo>
                      <a:pt x="116507" y="51403"/>
                      <a:pt x="114740" y="50573"/>
                      <a:pt x="112880" y="50573"/>
                    </a:cubicBezTo>
                    <a:cubicBezTo>
                      <a:pt x="112860" y="50573"/>
                      <a:pt x="112840" y="50573"/>
                      <a:pt x="112821" y="50574"/>
                    </a:cubicBezTo>
                    <a:cubicBezTo>
                      <a:pt x="114158" y="49126"/>
                      <a:pt x="116031" y="48323"/>
                      <a:pt x="117967" y="48323"/>
                    </a:cubicBezTo>
                    <a:close/>
                    <a:moveTo>
                      <a:pt x="130990" y="48323"/>
                    </a:moveTo>
                    <a:cubicBezTo>
                      <a:pt x="132925" y="48323"/>
                      <a:pt x="134799" y="49126"/>
                      <a:pt x="136136" y="50574"/>
                    </a:cubicBezTo>
                    <a:cubicBezTo>
                      <a:pt x="136116" y="50573"/>
                      <a:pt x="136096" y="50573"/>
                      <a:pt x="136077" y="50573"/>
                    </a:cubicBezTo>
                    <a:cubicBezTo>
                      <a:pt x="134208" y="50573"/>
                      <a:pt x="132440" y="51412"/>
                      <a:pt x="131199" y="52715"/>
                    </a:cubicBezTo>
                    <a:cubicBezTo>
                      <a:pt x="131279" y="51120"/>
                      <a:pt x="130697" y="49624"/>
                      <a:pt x="129711" y="48441"/>
                    </a:cubicBezTo>
                    <a:cubicBezTo>
                      <a:pt x="130137" y="48362"/>
                      <a:pt x="130565" y="48323"/>
                      <a:pt x="130990" y="48323"/>
                    </a:cubicBezTo>
                    <a:close/>
                    <a:moveTo>
                      <a:pt x="94437" y="48359"/>
                    </a:moveTo>
                    <a:cubicBezTo>
                      <a:pt x="94862" y="48359"/>
                      <a:pt x="95289" y="48398"/>
                      <a:pt x="95715" y="48477"/>
                    </a:cubicBezTo>
                    <a:cubicBezTo>
                      <a:pt x="94722" y="49666"/>
                      <a:pt x="94140" y="51168"/>
                      <a:pt x="94227" y="52750"/>
                    </a:cubicBezTo>
                    <a:lnTo>
                      <a:pt x="94227" y="52750"/>
                    </a:lnTo>
                    <a:cubicBezTo>
                      <a:pt x="92986" y="51447"/>
                      <a:pt x="91219" y="50618"/>
                      <a:pt x="89350" y="50618"/>
                    </a:cubicBezTo>
                    <a:cubicBezTo>
                      <a:pt x="89330" y="50618"/>
                      <a:pt x="89310" y="50618"/>
                      <a:pt x="89290" y="50618"/>
                    </a:cubicBezTo>
                    <a:cubicBezTo>
                      <a:pt x="89270" y="50618"/>
                      <a:pt x="89250" y="50618"/>
                      <a:pt x="89231" y="50618"/>
                    </a:cubicBezTo>
                    <a:cubicBezTo>
                      <a:pt x="87362" y="50618"/>
                      <a:pt x="85603" y="51448"/>
                      <a:pt x="84353" y="52751"/>
                    </a:cubicBezTo>
                    <a:cubicBezTo>
                      <a:pt x="84443" y="51165"/>
                      <a:pt x="83860" y="49660"/>
                      <a:pt x="82866" y="48477"/>
                    </a:cubicBezTo>
                    <a:cubicBezTo>
                      <a:pt x="83291" y="48398"/>
                      <a:pt x="83719" y="48359"/>
                      <a:pt x="84144" y="48359"/>
                    </a:cubicBezTo>
                    <a:cubicBezTo>
                      <a:pt x="86080" y="48359"/>
                      <a:pt x="87955" y="49162"/>
                      <a:pt x="89299" y="50609"/>
                    </a:cubicBezTo>
                    <a:cubicBezTo>
                      <a:pt x="90637" y="49162"/>
                      <a:pt x="92504" y="48359"/>
                      <a:pt x="94437" y="48359"/>
                    </a:cubicBezTo>
                    <a:close/>
                    <a:moveTo>
                      <a:pt x="47485" y="48520"/>
                    </a:moveTo>
                    <a:cubicBezTo>
                      <a:pt x="47909" y="48520"/>
                      <a:pt x="48337" y="48559"/>
                      <a:pt x="48762" y="48638"/>
                    </a:cubicBezTo>
                    <a:cubicBezTo>
                      <a:pt x="47767" y="49821"/>
                      <a:pt x="47185" y="51326"/>
                      <a:pt x="47275" y="52912"/>
                    </a:cubicBezTo>
                    <a:cubicBezTo>
                      <a:pt x="46025" y="51609"/>
                      <a:pt x="44257" y="50779"/>
                      <a:pt x="42397" y="50779"/>
                    </a:cubicBezTo>
                    <a:cubicBezTo>
                      <a:pt x="42377" y="50779"/>
                      <a:pt x="42357" y="50779"/>
                      <a:pt x="42337" y="50780"/>
                    </a:cubicBezTo>
                    <a:cubicBezTo>
                      <a:pt x="43675" y="49325"/>
                      <a:pt x="45549" y="48520"/>
                      <a:pt x="47485" y="48520"/>
                    </a:cubicBezTo>
                    <a:close/>
                    <a:moveTo>
                      <a:pt x="60501" y="48529"/>
                    </a:moveTo>
                    <a:cubicBezTo>
                      <a:pt x="62439" y="48529"/>
                      <a:pt x="64308" y="49332"/>
                      <a:pt x="65653" y="50780"/>
                    </a:cubicBezTo>
                    <a:cubicBezTo>
                      <a:pt x="65633" y="50779"/>
                      <a:pt x="65613" y="50779"/>
                      <a:pt x="65593" y="50779"/>
                    </a:cubicBezTo>
                    <a:cubicBezTo>
                      <a:pt x="63725" y="50779"/>
                      <a:pt x="61957" y="51618"/>
                      <a:pt x="60715" y="52921"/>
                    </a:cubicBezTo>
                    <a:cubicBezTo>
                      <a:pt x="60796" y="51326"/>
                      <a:pt x="60214" y="49830"/>
                      <a:pt x="59219" y="48647"/>
                    </a:cubicBezTo>
                    <a:cubicBezTo>
                      <a:pt x="59646" y="48568"/>
                      <a:pt x="60075" y="48529"/>
                      <a:pt x="60501" y="48529"/>
                    </a:cubicBezTo>
                    <a:close/>
                    <a:moveTo>
                      <a:pt x="107662" y="48316"/>
                    </a:moveTo>
                    <a:cubicBezTo>
                      <a:pt x="109596" y="48316"/>
                      <a:pt x="111472" y="49118"/>
                      <a:pt x="112821" y="50574"/>
                    </a:cubicBezTo>
                    <a:cubicBezTo>
                      <a:pt x="112802" y="50573"/>
                      <a:pt x="112783" y="50573"/>
                      <a:pt x="112765" y="50573"/>
                    </a:cubicBezTo>
                    <a:cubicBezTo>
                      <a:pt x="110778" y="50573"/>
                      <a:pt x="108902" y="51519"/>
                      <a:pt x="107650" y="52966"/>
                    </a:cubicBezTo>
                    <a:lnTo>
                      <a:pt x="107650" y="52966"/>
                    </a:lnTo>
                    <a:cubicBezTo>
                      <a:pt x="107803" y="51290"/>
                      <a:pt x="107211" y="49713"/>
                      <a:pt x="106172" y="48477"/>
                    </a:cubicBezTo>
                    <a:cubicBezTo>
                      <a:pt x="106667" y="48369"/>
                      <a:pt x="107167" y="48316"/>
                      <a:pt x="107662" y="48316"/>
                    </a:cubicBezTo>
                    <a:close/>
                    <a:moveTo>
                      <a:pt x="13659" y="48573"/>
                    </a:moveTo>
                    <a:cubicBezTo>
                      <a:pt x="15592" y="48573"/>
                      <a:pt x="17464" y="49371"/>
                      <a:pt x="18807" y="50824"/>
                    </a:cubicBezTo>
                    <a:cubicBezTo>
                      <a:pt x="18787" y="50824"/>
                      <a:pt x="18768" y="50824"/>
                      <a:pt x="18748" y="50824"/>
                    </a:cubicBezTo>
                    <a:cubicBezTo>
                      <a:pt x="16879" y="50824"/>
                      <a:pt x="15111" y="51663"/>
                      <a:pt x="13870" y="52966"/>
                    </a:cubicBezTo>
                    <a:cubicBezTo>
                      <a:pt x="13951" y="51371"/>
                      <a:pt x="13368" y="49875"/>
                      <a:pt x="12374" y="48692"/>
                    </a:cubicBezTo>
                    <a:cubicBezTo>
                      <a:pt x="12802" y="48612"/>
                      <a:pt x="13232" y="48573"/>
                      <a:pt x="13659" y="48573"/>
                    </a:cubicBezTo>
                    <a:close/>
                    <a:moveTo>
                      <a:pt x="23953" y="48574"/>
                    </a:moveTo>
                    <a:cubicBezTo>
                      <a:pt x="24378" y="48574"/>
                      <a:pt x="24806" y="48613"/>
                      <a:pt x="25232" y="48692"/>
                    </a:cubicBezTo>
                    <a:cubicBezTo>
                      <a:pt x="24237" y="49875"/>
                      <a:pt x="23655" y="51371"/>
                      <a:pt x="23744" y="52966"/>
                    </a:cubicBezTo>
                    <a:cubicBezTo>
                      <a:pt x="22494" y="51663"/>
                      <a:pt x="20726" y="50824"/>
                      <a:pt x="18866" y="50824"/>
                    </a:cubicBezTo>
                    <a:cubicBezTo>
                      <a:pt x="18846" y="50824"/>
                      <a:pt x="18827" y="50824"/>
                      <a:pt x="18807" y="50824"/>
                    </a:cubicBezTo>
                    <a:cubicBezTo>
                      <a:pt x="20144" y="49377"/>
                      <a:pt x="22018" y="48574"/>
                      <a:pt x="23953" y="48574"/>
                    </a:cubicBezTo>
                    <a:close/>
                    <a:moveTo>
                      <a:pt x="37179" y="48522"/>
                    </a:moveTo>
                    <a:cubicBezTo>
                      <a:pt x="39113" y="48522"/>
                      <a:pt x="40989" y="49325"/>
                      <a:pt x="42337" y="50780"/>
                    </a:cubicBezTo>
                    <a:cubicBezTo>
                      <a:pt x="42319" y="50779"/>
                      <a:pt x="42300" y="50779"/>
                      <a:pt x="42282" y="50779"/>
                    </a:cubicBezTo>
                    <a:cubicBezTo>
                      <a:pt x="40295" y="50779"/>
                      <a:pt x="38419" y="51725"/>
                      <a:pt x="37167" y="53172"/>
                    </a:cubicBezTo>
                    <a:cubicBezTo>
                      <a:pt x="37320" y="51496"/>
                      <a:pt x="36728" y="49910"/>
                      <a:pt x="35689" y="48683"/>
                    </a:cubicBezTo>
                    <a:cubicBezTo>
                      <a:pt x="36184" y="48575"/>
                      <a:pt x="36683" y="48522"/>
                      <a:pt x="37179" y="48522"/>
                    </a:cubicBezTo>
                    <a:close/>
                    <a:moveTo>
                      <a:pt x="124475" y="46470"/>
                    </a:moveTo>
                    <a:cubicBezTo>
                      <a:pt x="127650" y="46470"/>
                      <a:pt x="130827" y="48548"/>
                      <a:pt x="130867" y="52706"/>
                    </a:cubicBezTo>
                    <a:cubicBezTo>
                      <a:pt x="130388" y="52601"/>
                      <a:pt x="129906" y="52550"/>
                      <a:pt x="129426" y="52550"/>
                    </a:cubicBezTo>
                    <a:cubicBezTo>
                      <a:pt x="127574" y="52550"/>
                      <a:pt x="125776" y="53316"/>
                      <a:pt x="124487" y="54704"/>
                    </a:cubicBezTo>
                    <a:cubicBezTo>
                      <a:pt x="123206" y="53333"/>
                      <a:pt x="121414" y="52545"/>
                      <a:pt x="119532" y="52545"/>
                    </a:cubicBezTo>
                    <a:cubicBezTo>
                      <a:pt x="119048" y="52545"/>
                      <a:pt x="118564" y="52599"/>
                      <a:pt x="118089" y="52706"/>
                    </a:cubicBezTo>
                    <a:cubicBezTo>
                      <a:pt x="118125" y="48548"/>
                      <a:pt x="121299" y="46470"/>
                      <a:pt x="124475" y="46470"/>
                    </a:cubicBezTo>
                    <a:close/>
                    <a:moveTo>
                      <a:pt x="77635" y="46519"/>
                    </a:moveTo>
                    <a:cubicBezTo>
                      <a:pt x="80808" y="46519"/>
                      <a:pt x="83981" y="48596"/>
                      <a:pt x="84022" y="52751"/>
                    </a:cubicBezTo>
                    <a:lnTo>
                      <a:pt x="84031" y="52760"/>
                    </a:lnTo>
                    <a:cubicBezTo>
                      <a:pt x="83550" y="52655"/>
                      <a:pt x="83066" y="52604"/>
                      <a:pt x="82586" y="52604"/>
                    </a:cubicBezTo>
                    <a:cubicBezTo>
                      <a:pt x="80731" y="52604"/>
                      <a:pt x="78937" y="53370"/>
                      <a:pt x="77642" y="54758"/>
                    </a:cubicBezTo>
                    <a:cubicBezTo>
                      <a:pt x="76360" y="53378"/>
                      <a:pt x="74568" y="52599"/>
                      <a:pt x="72696" y="52599"/>
                    </a:cubicBezTo>
                    <a:cubicBezTo>
                      <a:pt x="72203" y="52599"/>
                      <a:pt x="71719" y="52652"/>
                      <a:pt x="71244" y="52760"/>
                    </a:cubicBezTo>
                    <a:cubicBezTo>
                      <a:pt x="71280" y="48600"/>
                      <a:pt x="74457" y="46519"/>
                      <a:pt x="77635" y="46519"/>
                    </a:cubicBezTo>
                    <a:close/>
                    <a:moveTo>
                      <a:pt x="100946" y="46509"/>
                    </a:moveTo>
                    <a:cubicBezTo>
                      <a:pt x="104122" y="46509"/>
                      <a:pt x="107296" y="48585"/>
                      <a:pt x="107337" y="52742"/>
                    </a:cubicBezTo>
                    <a:cubicBezTo>
                      <a:pt x="106865" y="52641"/>
                      <a:pt x="106389" y="52591"/>
                      <a:pt x="105917" y="52591"/>
                    </a:cubicBezTo>
                    <a:cubicBezTo>
                      <a:pt x="104050" y="52591"/>
                      <a:pt x="102242" y="53364"/>
                      <a:pt x="100948" y="54758"/>
                    </a:cubicBezTo>
                    <a:lnTo>
                      <a:pt x="100948" y="54749"/>
                    </a:lnTo>
                    <a:cubicBezTo>
                      <a:pt x="99667" y="53369"/>
                      <a:pt x="97875" y="52590"/>
                      <a:pt x="95993" y="52590"/>
                    </a:cubicBezTo>
                    <a:cubicBezTo>
                      <a:pt x="95509" y="52590"/>
                      <a:pt x="95025" y="52643"/>
                      <a:pt x="94550" y="52742"/>
                    </a:cubicBezTo>
                    <a:cubicBezTo>
                      <a:pt x="94591" y="48588"/>
                      <a:pt x="97769" y="46509"/>
                      <a:pt x="100946" y="46509"/>
                    </a:cubicBezTo>
                    <a:close/>
                    <a:moveTo>
                      <a:pt x="53993" y="46670"/>
                    </a:moveTo>
                    <a:cubicBezTo>
                      <a:pt x="57169" y="46670"/>
                      <a:pt x="60344" y="48747"/>
                      <a:pt x="60384" y="52903"/>
                    </a:cubicBezTo>
                    <a:cubicBezTo>
                      <a:pt x="59911" y="52801"/>
                      <a:pt x="59433" y="52752"/>
                      <a:pt x="58960" y="52752"/>
                    </a:cubicBezTo>
                    <a:cubicBezTo>
                      <a:pt x="57101" y="52752"/>
                      <a:pt x="55295" y="53518"/>
                      <a:pt x="53995" y="54910"/>
                    </a:cubicBezTo>
                    <a:cubicBezTo>
                      <a:pt x="52714" y="53531"/>
                      <a:pt x="50922" y="52751"/>
                      <a:pt x="49040" y="52751"/>
                    </a:cubicBezTo>
                    <a:cubicBezTo>
                      <a:pt x="48556" y="52751"/>
                      <a:pt x="48072" y="52805"/>
                      <a:pt x="47597" y="52903"/>
                    </a:cubicBezTo>
                    <a:cubicBezTo>
                      <a:pt x="47638" y="48749"/>
                      <a:pt x="50816" y="46670"/>
                      <a:pt x="53993" y="46670"/>
                    </a:cubicBezTo>
                    <a:close/>
                    <a:moveTo>
                      <a:pt x="7145" y="46712"/>
                    </a:moveTo>
                    <a:cubicBezTo>
                      <a:pt x="10322" y="46712"/>
                      <a:pt x="13498" y="48790"/>
                      <a:pt x="13538" y="52948"/>
                    </a:cubicBezTo>
                    <a:cubicBezTo>
                      <a:pt x="13065" y="52846"/>
                      <a:pt x="12588" y="52796"/>
                      <a:pt x="12114" y="52796"/>
                    </a:cubicBezTo>
                    <a:cubicBezTo>
                      <a:pt x="10255" y="52796"/>
                      <a:pt x="8451" y="53563"/>
                      <a:pt x="7159" y="54955"/>
                    </a:cubicBezTo>
                    <a:cubicBezTo>
                      <a:pt x="5884" y="53583"/>
                      <a:pt x="4097" y="52805"/>
                      <a:pt x="2226" y="52805"/>
                    </a:cubicBezTo>
                    <a:cubicBezTo>
                      <a:pt x="2216" y="52805"/>
                      <a:pt x="2205" y="52805"/>
                      <a:pt x="2194" y="52805"/>
                    </a:cubicBezTo>
                    <a:lnTo>
                      <a:pt x="2194" y="52796"/>
                    </a:lnTo>
                    <a:cubicBezTo>
                      <a:pt x="1711" y="52796"/>
                      <a:pt x="1227" y="52850"/>
                      <a:pt x="752" y="52948"/>
                    </a:cubicBezTo>
                    <a:cubicBezTo>
                      <a:pt x="792" y="48790"/>
                      <a:pt x="3969" y="46712"/>
                      <a:pt x="7145" y="46712"/>
                    </a:cubicBezTo>
                    <a:close/>
                    <a:moveTo>
                      <a:pt x="30465" y="46717"/>
                    </a:moveTo>
                    <a:cubicBezTo>
                      <a:pt x="33637" y="46717"/>
                      <a:pt x="36811" y="48795"/>
                      <a:pt x="36854" y="52953"/>
                    </a:cubicBezTo>
                    <a:lnTo>
                      <a:pt x="36854" y="52953"/>
                    </a:lnTo>
                    <a:cubicBezTo>
                      <a:pt x="36379" y="52851"/>
                      <a:pt x="35901" y="52801"/>
                      <a:pt x="35426" y="52801"/>
                    </a:cubicBezTo>
                    <a:cubicBezTo>
                      <a:pt x="33569" y="52801"/>
                      <a:pt x="31771" y="53567"/>
                      <a:pt x="30483" y="54955"/>
                    </a:cubicBezTo>
                    <a:cubicBezTo>
                      <a:pt x="29201" y="53584"/>
                      <a:pt x="27409" y="52796"/>
                      <a:pt x="25528" y="52796"/>
                    </a:cubicBezTo>
                    <a:cubicBezTo>
                      <a:pt x="25044" y="52796"/>
                      <a:pt x="24560" y="52850"/>
                      <a:pt x="24085" y="52957"/>
                    </a:cubicBezTo>
                    <a:cubicBezTo>
                      <a:pt x="24116" y="48798"/>
                      <a:pt x="27290" y="46717"/>
                      <a:pt x="30465" y="46717"/>
                    </a:cubicBezTo>
                    <a:close/>
                    <a:moveTo>
                      <a:pt x="107865" y="57160"/>
                    </a:moveTo>
                    <a:cubicBezTo>
                      <a:pt x="107867" y="57160"/>
                      <a:pt x="107868" y="57160"/>
                      <a:pt x="107870" y="57160"/>
                    </a:cubicBezTo>
                    <a:lnTo>
                      <a:pt x="107870" y="57160"/>
                    </a:lnTo>
                    <a:cubicBezTo>
                      <a:pt x="107871" y="57160"/>
                      <a:pt x="107873" y="57160"/>
                      <a:pt x="107874" y="57160"/>
                    </a:cubicBezTo>
                    <a:close/>
                    <a:moveTo>
                      <a:pt x="129607" y="52925"/>
                    </a:moveTo>
                    <a:cubicBezTo>
                      <a:pt x="130037" y="52925"/>
                      <a:pt x="130471" y="52965"/>
                      <a:pt x="130903" y="53047"/>
                    </a:cubicBezTo>
                    <a:cubicBezTo>
                      <a:pt x="129908" y="54229"/>
                      <a:pt x="129326" y="55726"/>
                      <a:pt x="129415" y="57321"/>
                    </a:cubicBezTo>
                    <a:cubicBezTo>
                      <a:pt x="128165" y="56009"/>
                      <a:pt x="126406" y="55179"/>
                      <a:pt x="124538" y="55179"/>
                    </a:cubicBezTo>
                    <a:cubicBezTo>
                      <a:pt x="124518" y="55179"/>
                      <a:pt x="124498" y="55179"/>
                      <a:pt x="124478" y="55179"/>
                    </a:cubicBezTo>
                    <a:cubicBezTo>
                      <a:pt x="124458" y="55179"/>
                      <a:pt x="124438" y="55179"/>
                      <a:pt x="124418" y="55179"/>
                    </a:cubicBezTo>
                    <a:cubicBezTo>
                      <a:pt x="122550" y="55179"/>
                      <a:pt x="120782" y="56009"/>
                      <a:pt x="119541" y="57321"/>
                    </a:cubicBezTo>
                    <a:cubicBezTo>
                      <a:pt x="119622" y="55726"/>
                      <a:pt x="119039" y="54220"/>
                      <a:pt x="118045" y="53047"/>
                    </a:cubicBezTo>
                    <a:cubicBezTo>
                      <a:pt x="118478" y="52965"/>
                      <a:pt x="118913" y="52925"/>
                      <a:pt x="119344" y="52925"/>
                    </a:cubicBezTo>
                    <a:cubicBezTo>
                      <a:pt x="121276" y="52925"/>
                      <a:pt x="123138" y="53727"/>
                      <a:pt x="124478" y="55170"/>
                    </a:cubicBezTo>
                    <a:cubicBezTo>
                      <a:pt x="125811" y="53727"/>
                      <a:pt x="127678" y="52925"/>
                      <a:pt x="129607" y="52925"/>
                    </a:cubicBezTo>
                    <a:close/>
                    <a:moveTo>
                      <a:pt x="82780" y="52965"/>
                    </a:moveTo>
                    <a:cubicBezTo>
                      <a:pt x="83204" y="52965"/>
                      <a:pt x="83632" y="53003"/>
                      <a:pt x="84057" y="53082"/>
                    </a:cubicBezTo>
                    <a:cubicBezTo>
                      <a:pt x="83538" y="53701"/>
                      <a:pt x="83135" y="54409"/>
                      <a:pt x="82875" y="55170"/>
                    </a:cubicBezTo>
                    <a:cubicBezTo>
                      <a:pt x="82634" y="55866"/>
                      <a:pt x="82526" y="56607"/>
                      <a:pt x="82569" y="57347"/>
                    </a:cubicBezTo>
                    <a:lnTo>
                      <a:pt x="82569" y="57347"/>
                    </a:lnTo>
                    <a:cubicBezTo>
                      <a:pt x="81328" y="56053"/>
                      <a:pt x="79569" y="55215"/>
                      <a:pt x="77701" y="55215"/>
                    </a:cubicBezTo>
                    <a:cubicBezTo>
                      <a:pt x="77681" y="55215"/>
                      <a:pt x="77661" y="55215"/>
                      <a:pt x="77642" y="55215"/>
                    </a:cubicBezTo>
                    <a:cubicBezTo>
                      <a:pt x="78979" y="53768"/>
                      <a:pt x="80847" y="52965"/>
                      <a:pt x="82780" y="52965"/>
                    </a:cubicBezTo>
                    <a:close/>
                    <a:moveTo>
                      <a:pt x="95802" y="52974"/>
                    </a:moveTo>
                    <a:cubicBezTo>
                      <a:pt x="97735" y="52974"/>
                      <a:pt x="99602" y="53775"/>
                      <a:pt x="100939" y="55215"/>
                    </a:cubicBezTo>
                    <a:cubicBezTo>
                      <a:pt x="100919" y="55215"/>
                      <a:pt x="100900" y="55215"/>
                      <a:pt x="100880" y="55215"/>
                    </a:cubicBezTo>
                    <a:cubicBezTo>
                      <a:pt x="99020" y="55215"/>
                      <a:pt x="97252" y="56053"/>
                      <a:pt x="96011" y="57357"/>
                    </a:cubicBezTo>
                    <a:cubicBezTo>
                      <a:pt x="96047" y="56622"/>
                      <a:pt x="95948" y="55878"/>
                      <a:pt x="95706" y="55179"/>
                    </a:cubicBezTo>
                    <a:lnTo>
                      <a:pt x="95706" y="55170"/>
                    </a:lnTo>
                    <a:cubicBezTo>
                      <a:pt x="95446" y="54409"/>
                      <a:pt x="95043" y="53701"/>
                      <a:pt x="94523" y="53091"/>
                    </a:cubicBezTo>
                    <a:cubicBezTo>
                      <a:pt x="94949" y="53012"/>
                      <a:pt x="95377" y="52974"/>
                      <a:pt x="95802" y="52974"/>
                    </a:cubicBezTo>
                    <a:close/>
                    <a:moveTo>
                      <a:pt x="60697" y="57357"/>
                    </a:moveTo>
                    <a:cubicBezTo>
                      <a:pt x="60700" y="57357"/>
                      <a:pt x="60703" y="57357"/>
                      <a:pt x="60706" y="57357"/>
                    </a:cubicBezTo>
                    <a:lnTo>
                      <a:pt x="60706" y="57357"/>
                    </a:lnTo>
                    <a:cubicBezTo>
                      <a:pt x="60709" y="57357"/>
                      <a:pt x="60712" y="57357"/>
                      <a:pt x="60715" y="57357"/>
                    </a:cubicBezTo>
                    <a:close/>
                    <a:moveTo>
                      <a:pt x="48839" y="53117"/>
                    </a:moveTo>
                    <a:cubicBezTo>
                      <a:pt x="50775" y="53117"/>
                      <a:pt x="52650" y="53921"/>
                      <a:pt x="53995" y="55376"/>
                    </a:cubicBezTo>
                    <a:lnTo>
                      <a:pt x="53995" y="55376"/>
                    </a:lnTo>
                    <a:cubicBezTo>
                      <a:pt x="53992" y="55376"/>
                      <a:pt x="53989" y="55376"/>
                      <a:pt x="53986" y="55376"/>
                    </a:cubicBezTo>
                    <a:cubicBezTo>
                      <a:pt x="53966" y="55376"/>
                      <a:pt x="53946" y="55376"/>
                      <a:pt x="53927" y="55376"/>
                    </a:cubicBezTo>
                    <a:cubicBezTo>
                      <a:pt x="52067" y="55376"/>
                      <a:pt x="50299" y="56206"/>
                      <a:pt x="49049" y="57509"/>
                    </a:cubicBezTo>
                    <a:cubicBezTo>
                      <a:pt x="49138" y="55923"/>
                      <a:pt x="48556" y="54418"/>
                      <a:pt x="47561" y="53235"/>
                    </a:cubicBezTo>
                    <a:cubicBezTo>
                      <a:pt x="47987" y="53156"/>
                      <a:pt x="48414" y="53117"/>
                      <a:pt x="48839" y="53117"/>
                    </a:cubicBezTo>
                    <a:close/>
                    <a:moveTo>
                      <a:pt x="59142" y="53117"/>
                    </a:moveTo>
                    <a:cubicBezTo>
                      <a:pt x="59567" y="53117"/>
                      <a:pt x="59994" y="53156"/>
                      <a:pt x="60420" y="53235"/>
                    </a:cubicBezTo>
                    <a:cubicBezTo>
                      <a:pt x="59425" y="54427"/>
                      <a:pt x="58843" y="55932"/>
                      <a:pt x="58932" y="57518"/>
                    </a:cubicBezTo>
                    <a:lnTo>
                      <a:pt x="58923" y="57509"/>
                    </a:lnTo>
                    <a:cubicBezTo>
                      <a:pt x="57682" y="56206"/>
                      <a:pt x="55914" y="55376"/>
                      <a:pt x="54046" y="55376"/>
                    </a:cubicBezTo>
                    <a:cubicBezTo>
                      <a:pt x="54029" y="55376"/>
                      <a:pt x="54012" y="55376"/>
                      <a:pt x="53995" y="55376"/>
                    </a:cubicBezTo>
                    <a:lnTo>
                      <a:pt x="53995" y="55376"/>
                    </a:lnTo>
                    <a:cubicBezTo>
                      <a:pt x="55333" y="53921"/>
                      <a:pt x="57206" y="53117"/>
                      <a:pt x="59142" y="53117"/>
                    </a:cubicBezTo>
                    <a:close/>
                    <a:moveTo>
                      <a:pt x="25317" y="53179"/>
                    </a:moveTo>
                    <a:cubicBezTo>
                      <a:pt x="27247" y="53179"/>
                      <a:pt x="29113" y="53976"/>
                      <a:pt x="30456" y="55421"/>
                    </a:cubicBezTo>
                    <a:cubicBezTo>
                      <a:pt x="30436" y="55421"/>
                      <a:pt x="30416" y="55421"/>
                      <a:pt x="30397" y="55421"/>
                    </a:cubicBezTo>
                    <a:cubicBezTo>
                      <a:pt x="28528" y="55421"/>
                      <a:pt x="26769" y="56259"/>
                      <a:pt x="25528" y="57554"/>
                    </a:cubicBezTo>
                    <a:cubicBezTo>
                      <a:pt x="25563" y="56819"/>
                      <a:pt x="25456" y="56075"/>
                      <a:pt x="25223" y="55376"/>
                    </a:cubicBezTo>
                    <a:lnTo>
                      <a:pt x="25223" y="55385"/>
                    </a:lnTo>
                    <a:cubicBezTo>
                      <a:pt x="24963" y="54624"/>
                      <a:pt x="24560" y="53916"/>
                      <a:pt x="24031" y="53298"/>
                    </a:cubicBezTo>
                    <a:cubicBezTo>
                      <a:pt x="24460" y="53218"/>
                      <a:pt x="24890" y="53179"/>
                      <a:pt x="25317" y="53179"/>
                    </a:cubicBezTo>
                    <a:close/>
                    <a:moveTo>
                      <a:pt x="12293" y="53188"/>
                    </a:moveTo>
                    <a:cubicBezTo>
                      <a:pt x="12719" y="53188"/>
                      <a:pt x="13147" y="53227"/>
                      <a:pt x="13574" y="53307"/>
                    </a:cubicBezTo>
                    <a:cubicBezTo>
                      <a:pt x="13055" y="53925"/>
                      <a:pt x="12651" y="54624"/>
                      <a:pt x="12391" y="55385"/>
                    </a:cubicBezTo>
                    <a:cubicBezTo>
                      <a:pt x="12150" y="56084"/>
                      <a:pt x="12051" y="56819"/>
                      <a:pt x="12087" y="57554"/>
                    </a:cubicBezTo>
                    <a:lnTo>
                      <a:pt x="12087" y="57572"/>
                    </a:lnTo>
                    <a:cubicBezTo>
                      <a:pt x="10845" y="56268"/>
                      <a:pt x="9086" y="55430"/>
                      <a:pt x="7218" y="55430"/>
                    </a:cubicBezTo>
                    <a:cubicBezTo>
                      <a:pt x="7198" y="55430"/>
                      <a:pt x="7178" y="55430"/>
                      <a:pt x="7159" y="55430"/>
                    </a:cubicBezTo>
                    <a:cubicBezTo>
                      <a:pt x="8501" y="53985"/>
                      <a:pt x="10367" y="53188"/>
                      <a:pt x="12293" y="53188"/>
                    </a:cubicBezTo>
                    <a:close/>
                    <a:moveTo>
                      <a:pt x="106098" y="52962"/>
                    </a:moveTo>
                    <a:cubicBezTo>
                      <a:pt x="106573" y="52962"/>
                      <a:pt x="107051" y="53010"/>
                      <a:pt x="107525" y="53109"/>
                    </a:cubicBezTo>
                    <a:cubicBezTo>
                      <a:pt x="106514" y="54361"/>
                      <a:pt x="105950" y="55943"/>
                      <a:pt x="106117" y="57615"/>
                    </a:cubicBezTo>
                    <a:lnTo>
                      <a:pt x="106117" y="57615"/>
                    </a:lnTo>
                    <a:cubicBezTo>
                      <a:pt x="104869" y="56153"/>
                      <a:pt x="102981" y="55206"/>
                      <a:pt x="100985" y="55206"/>
                    </a:cubicBezTo>
                    <a:cubicBezTo>
                      <a:pt x="100976" y="55206"/>
                      <a:pt x="100966" y="55206"/>
                      <a:pt x="100957" y="55206"/>
                    </a:cubicBezTo>
                    <a:cubicBezTo>
                      <a:pt x="102302" y="53761"/>
                      <a:pt x="104171" y="52962"/>
                      <a:pt x="106098" y="52962"/>
                    </a:cubicBezTo>
                    <a:close/>
                    <a:moveTo>
                      <a:pt x="70812" y="48526"/>
                    </a:moveTo>
                    <a:cubicBezTo>
                      <a:pt x="71289" y="48526"/>
                      <a:pt x="71770" y="48575"/>
                      <a:pt x="72248" y="48674"/>
                    </a:cubicBezTo>
                    <a:cubicBezTo>
                      <a:pt x="71271" y="49928"/>
                      <a:pt x="70742" y="51496"/>
                      <a:pt x="70939" y="53145"/>
                    </a:cubicBezTo>
                    <a:cubicBezTo>
                      <a:pt x="71447" y="53031"/>
                      <a:pt x="71960" y="52976"/>
                      <a:pt x="72468" y="52976"/>
                    </a:cubicBezTo>
                    <a:cubicBezTo>
                      <a:pt x="74401" y="52976"/>
                      <a:pt x="76276" y="53777"/>
                      <a:pt x="77624" y="55224"/>
                    </a:cubicBezTo>
                    <a:cubicBezTo>
                      <a:pt x="77606" y="55224"/>
                      <a:pt x="77587" y="55224"/>
                      <a:pt x="77569" y="55224"/>
                    </a:cubicBezTo>
                    <a:cubicBezTo>
                      <a:pt x="75520" y="55224"/>
                      <a:pt x="73598" y="56223"/>
                      <a:pt x="72355" y="57751"/>
                    </a:cubicBezTo>
                    <a:cubicBezTo>
                      <a:pt x="72694" y="54052"/>
                      <a:pt x="69407" y="50779"/>
                      <a:pt x="65713" y="50779"/>
                    </a:cubicBezTo>
                    <a:cubicBezTo>
                      <a:pt x="65693" y="50779"/>
                      <a:pt x="65673" y="50779"/>
                      <a:pt x="65653" y="50780"/>
                    </a:cubicBezTo>
                    <a:cubicBezTo>
                      <a:pt x="66997" y="49327"/>
                      <a:pt x="68873" y="48526"/>
                      <a:pt x="70812" y="48526"/>
                    </a:cubicBezTo>
                    <a:close/>
                    <a:moveTo>
                      <a:pt x="35611" y="53168"/>
                    </a:moveTo>
                    <a:cubicBezTo>
                      <a:pt x="36086" y="53168"/>
                      <a:pt x="36566" y="53216"/>
                      <a:pt x="37042" y="53315"/>
                    </a:cubicBezTo>
                    <a:cubicBezTo>
                      <a:pt x="36031" y="54567"/>
                      <a:pt x="35458" y="56149"/>
                      <a:pt x="35634" y="57812"/>
                    </a:cubicBezTo>
                    <a:lnTo>
                      <a:pt x="35634" y="57812"/>
                    </a:lnTo>
                    <a:cubicBezTo>
                      <a:pt x="34382" y="56357"/>
                      <a:pt x="32515" y="55412"/>
                      <a:pt x="30530" y="55412"/>
                    </a:cubicBezTo>
                    <a:cubicBezTo>
                      <a:pt x="30511" y="55412"/>
                      <a:pt x="30492" y="55412"/>
                      <a:pt x="30474" y="55412"/>
                    </a:cubicBezTo>
                    <a:cubicBezTo>
                      <a:pt x="31811" y="53967"/>
                      <a:pt x="33679" y="53168"/>
                      <a:pt x="35611" y="53168"/>
                    </a:cubicBezTo>
                    <a:close/>
                    <a:moveTo>
                      <a:pt x="112818" y="51075"/>
                    </a:moveTo>
                    <a:cubicBezTo>
                      <a:pt x="115995" y="51075"/>
                      <a:pt x="119174" y="53154"/>
                      <a:pt x="119218" y="57312"/>
                    </a:cubicBezTo>
                    <a:cubicBezTo>
                      <a:pt x="118743" y="57210"/>
                      <a:pt x="118265" y="57160"/>
                      <a:pt x="117790" y="57160"/>
                    </a:cubicBezTo>
                    <a:cubicBezTo>
                      <a:pt x="115926" y="57160"/>
                      <a:pt x="114120" y="57927"/>
                      <a:pt x="112821" y="59319"/>
                    </a:cubicBezTo>
                    <a:cubicBezTo>
                      <a:pt x="111549" y="57940"/>
                      <a:pt x="109750" y="57161"/>
                      <a:pt x="107870" y="57160"/>
                    </a:cubicBezTo>
                    <a:lnTo>
                      <a:pt x="107870" y="57160"/>
                    </a:lnTo>
                    <a:cubicBezTo>
                      <a:pt x="107388" y="57160"/>
                      <a:pt x="106905" y="57214"/>
                      <a:pt x="106432" y="57312"/>
                    </a:cubicBezTo>
                    <a:cubicBezTo>
                      <a:pt x="106468" y="53154"/>
                      <a:pt x="109642" y="51075"/>
                      <a:pt x="112818" y="51075"/>
                    </a:cubicBezTo>
                    <a:close/>
                    <a:moveTo>
                      <a:pt x="136134" y="51090"/>
                    </a:moveTo>
                    <a:cubicBezTo>
                      <a:pt x="139310" y="51090"/>
                      <a:pt x="142484" y="53169"/>
                      <a:pt x="142525" y="57330"/>
                    </a:cubicBezTo>
                    <a:cubicBezTo>
                      <a:pt x="142043" y="57224"/>
                      <a:pt x="141557" y="57173"/>
                      <a:pt x="141075" y="57173"/>
                    </a:cubicBezTo>
                    <a:cubicBezTo>
                      <a:pt x="139225" y="57173"/>
                      <a:pt x="137430" y="57933"/>
                      <a:pt x="136136" y="59319"/>
                    </a:cubicBezTo>
                    <a:lnTo>
                      <a:pt x="136136" y="59328"/>
                    </a:lnTo>
                    <a:cubicBezTo>
                      <a:pt x="134854" y="57957"/>
                      <a:pt x="133062" y="57168"/>
                      <a:pt x="131181" y="57168"/>
                    </a:cubicBezTo>
                    <a:cubicBezTo>
                      <a:pt x="130697" y="57168"/>
                      <a:pt x="130213" y="57222"/>
                      <a:pt x="129738" y="57330"/>
                    </a:cubicBezTo>
                    <a:cubicBezTo>
                      <a:pt x="129778" y="53171"/>
                      <a:pt x="132957" y="51090"/>
                      <a:pt x="136134" y="51090"/>
                    </a:cubicBezTo>
                    <a:close/>
                    <a:moveTo>
                      <a:pt x="89294" y="51126"/>
                    </a:moveTo>
                    <a:cubicBezTo>
                      <a:pt x="91873" y="51126"/>
                      <a:pt x="94452" y="52497"/>
                      <a:pt x="95348" y="55242"/>
                    </a:cubicBezTo>
                    <a:cubicBezTo>
                      <a:pt x="95572" y="55923"/>
                      <a:pt x="95679" y="56631"/>
                      <a:pt x="95688" y="57348"/>
                    </a:cubicBezTo>
                    <a:cubicBezTo>
                      <a:pt x="95215" y="57246"/>
                      <a:pt x="94738" y="57196"/>
                      <a:pt x="94264" y="57196"/>
                    </a:cubicBezTo>
                    <a:cubicBezTo>
                      <a:pt x="92405" y="57196"/>
                      <a:pt x="90599" y="57962"/>
                      <a:pt x="89299" y="59355"/>
                    </a:cubicBezTo>
                    <a:cubicBezTo>
                      <a:pt x="88027" y="57975"/>
                      <a:pt x="86226" y="57195"/>
                      <a:pt x="84353" y="57195"/>
                    </a:cubicBezTo>
                    <a:cubicBezTo>
                      <a:pt x="83860" y="57195"/>
                      <a:pt x="83376" y="57249"/>
                      <a:pt x="82910" y="57348"/>
                    </a:cubicBezTo>
                    <a:cubicBezTo>
                      <a:pt x="82902" y="56631"/>
                      <a:pt x="83009" y="55923"/>
                      <a:pt x="83224" y="55242"/>
                    </a:cubicBezTo>
                    <a:lnTo>
                      <a:pt x="83233" y="55242"/>
                    </a:lnTo>
                    <a:cubicBezTo>
                      <a:pt x="84129" y="52499"/>
                      <a:pt x="86712" y="51126"/>
                      <a:pt x="89294" y="51126"/>
                    </a:cubicBezTo>
                    <a:close/>
                    <a:moveTo>
                      <a:pt x="42335" y="51276"/>
                    </a:moveTo>
                    <a:cubicBezTo>
                      <a:pt x="45511" y="51276"/>
                      <a:pt x="48686" y="53352"/>
                      <a:pt x="48726" y="57509"/>
                    </a:cubicBezTo>
                    <a:cubicBezTo>
                      <a:pt x="48253" y="57407"/>
                      <a:pt x="47776" y="57357"/>
                      <a:pt x="47302" y="57357"/>
                    </a:cubicBezTo>
                    <a:cubicBezTo>
                      <a:pt x="45443" y="57357"/>
                      <a:pt x="43639" y="58124"/>
                      <a:pt x="42346" y="59516"/>
                    </a:cubicBezTo>
                    <a:cubicBezTo>
                      <a:pt x="41065" y="58136"/>
                      <a:pt x="39264" y="57357"/>
                      <a:pt x="37382" y="57357"/>
                    </a:cubicBezTo>
                    <a:cubicBezTo>
                      <a:pt x="36898" y="57357"/>
                      <a:pt x="36415" y="57410"/>
                      <a:pt x="35940" y="57509"/>
                    </a:cubicBezTo>
                    <a:cubicBezTo>
                      <a:pt x="35980" y="53355"/>
                      <a:pt x="39158" y="51276"/>
                      <a:pt x="42335" y="51276"/>
                    </a:cubicBezTo>
                    <a:close/>
                    <a:moveTo>
                      <a:pt x="65660" y="51276"/>
                    </a:moveTo>
                    <a:cubicBezTo>
                      <a:pt x="68835" y="51276"/>
                      <a:pt x="72010" y="53352"/>
                      <a:pt x="72050" y="57509"/>
                    </a:cubicBezTo>
                    <a:cubicBezTo>
                      <a:pt x="71577" y="57407"/>
                      <a:pt x="71100" y="57357"/>
                      <a:pt x="70626" y="57357"/>
                    </a:cubicBezTo>
                    <a:cubicBezTo>
                      <a:pt x="68767" y="57357"/>
                      <a:pt x="66961" y="58124"/>
                      <a:pt x="65662" y="59516"/>
                    </a:cubicBezTo>
                    <a:cubicBezTo>
                      <a:pt x="64382" y="58138"/>
                      <a:pt x="62585" y="57359"/>
                      <a:pt x="60706" y="57357"/>
                    </a:cubicBezTo>
                    <a:lnTo>
                      <a:pt x="60706" y="57357"/>
                    </a:lnTo>
                    <a:cubicBezTo>
                      <a:pt x="60217" y="57357"/>
                      <a:pt x="59736" y="57411"/>
                      <a:pt x="59264" y="57509"/>
                    </a:cubicBezTo>
                    <a:cubicBezTo>
                      <a:pt x="59304" y="53355"/>
                      <a:pt x="62482" y="51276"/>
                      <a:pt x="65660" y="51276"/>
                    </a:cubicBezTo>
                    <a:close/>
                    <a:moveTo>
                      <a:pt x="18806" y="51334"/>
                    </a:moveTo>
                    <a:cubicBezTo>
                      <a:pt x="21388" y="51334"/>
                      <a:pt x="23969" y="52707"/>
                      <a:pt x="24864" y="55457"/>
                    </a:cubicBezTo>
                    <a:cubicBezTo>
                      <a:pt x="25079" y="56138"/>
                      <a:pt x="25196" y="56846"/>
                      <a:pt x="25205" y="57563"/>
                    </a:cubicBezTo>
                    <a:cubicBezTo>
                      <a:pt x="24724" y="57458"/>
                      <a:pt x="24240" y="57407"/>
                      <a:pt x="23760" y="57407"/>
                    </a:cubicBezTo>
                    <a:cubicBezTo>
                      <a:pt x="21902" y="57407"/>
                      <a:pt x="20103" y="58173"/>
                      <a:pt x="18807" y="59561"/>
                    </a:cubicBezTo>
                    <a:cubicBezTo>
                      <a:pt x="17535" y="58190"/>
                      <a:pt x="15734" y="57401"/>
                      <a:pt x="13861" y="57401"/>
                    </a:cubicBezTo>
                    <a:cubicBezTo>
                      <a:pt x="13377" y="57401"/>
                      <a:pt x="12884" y="57455"/>
                      <a:pt x="12418" y="57563"/>
                    </a:cubicBezTo>
                    <a:cubicBezTo>
                      <a:pt x="12418" y="56837"/>
                      <a:pt x="12526" y="56129"/>
                      <a:pt x="12741" y="55448"/>
                    </a:cubicBezTo>
                    <a:lnTo>
                      <a:pt x="12741" y="55457"/>
                    </a:lnTo>
                    <a:cubicBezTo>
                      <a:pt x="13637" y="52710"/>
                      <a:pt x="16222" y="51334"/>
                      <a:pt x="18806" y="51334"/>
                    </a:cubicBezTo>
                    <a:close/>
                    <a:moveTo>
                      <a:pt x="117967" y="57526"/>
                    </a:moveTo>
                    <a:cubicBezTo>
                      <a:pt x="118391" y="57526"/>
                      <a:pt x="118819" y="57564"/>
                      <a:pt x="119245" y="57643"/>
                    </a:cubicBezTo>
                    <a:cubicBezTo>
                      <a:pt x="118726" y="58253"/>
                      <a:pt x="118322" y="58961"/>
                      <a:pt x="118063" y="59722"/>
                    </a:cubicBezTo>
                    <a:cubicBezTo>
                      <a:pt x="117821" y="60430"/>
                      <a:pt x="117713" y="61165"/>
                      <a:pt x="117758" y="61909"/>
                    </a:cubicBezTo>
                    <a:cubicBezTo>
                      <a:pt x="116510" y="60598"/>
                      <a:pt x="114739" y="59767"/>
                      <a:pt x="112860" y="59767"/>
                    </a:cubicBezTo>
                    <a:cubicBezTo>
                      <a:pt x="112850" y="59767"/>
                      <a:pt x="112840" y="59767"/>
                      <a:pt x="112830" y="59767"/>
                    </a:cubicBezTo>
                    <a:cubicBezTo>
                      <a:pt x="114167" y="58327"/>
                      <a:pt x="116034" y="57526"/>
                      <a:pt x="117967" y="57526"/>
                    </a:cubicBezTo>
                    <a:close/>
                    <a:moveTo>
                      <a:pt x="130990" y="57535"/>
                    </a:moveTo>
                    <a:cubicBezTo>
                      <a:pt x="132923" y="57535"/>
                      <a:pt x="134790" y="58336"/>
                      <a:pt x="136127" y="59776"/>
                    </a:cubicBezTo>
                    <a:cubicBezTo>
                      <a:pt x="136117" y="59776"/>
                      <a:pt x="136107" y="59776"/>
                      <a:pt x="136097" y="59776"/>
                    </a:cubicBezTo>
                    <a:cubicBezTo>
                      <a:pt x="134226" y="59776"/>
                      <a:pt x="132446" y="60607"/>
                      <a:pt x="131199" y="61918"/>
                    </a:cubicBezTo>
                    <a:cubicBezTo>
                      <a:pt x="131234" y="61183"/>
                      <a:pt x="131136" y="60439"/>
                      <a:pt x="130894" y="59731"/>
                    </a:cubicBezTo>
                    <a:cubicBezTo>
                      <a:pt x="130634" y="58970"/>
                      <a:pt x="130231" y="58271"/>
                      <a:pt x="129711" y="57652"/>
                    </a:cubicBezTo>
                    <a:cubicBezTo>
                      <a:pt x="130137" y="57573"/>
                      <a:pt x="130565" y="57535"/>
                      <a:pt x="130990" y="57535"/>
                    </a:cubicBezTo>
                    <a:close/>
                    <a:moveTo>
                      <a:pt x="84143" y="57571"/>
                    </a:moveTo>
                    <a:cubicBezTo>
                      <a:pt x="86075" y="57571"/>
                      <a:pt x="87945" y="58371"/>
                      <a:pt x="89282" y="59821"/>
                    </a:cubicBezTo>
                    <a:lnTo>
                      <a:pt x="89282" y="59821"/>
                    </a:lnTo>
                    <a:cubicBezTo>
                      <a:pt x="89265" y="59821"/>
                      <a:pt x="89248" y="59821"/>
                      <a:pt x="89231" y="59821"/>
                    </a:cubicBezTo>
                    <a:cubicBezTo>
                      <a:pt x="87362" y="59821"/>
                      <a:pt x="85595" y="60659"/>
                      <a:pt x="84353" y="61962"/>
                    </a:cubicBezTo>
                    <a:cubicBezTo>
                      <a:pt x="84434" y="60367"/>
                      <a:pt x="83851" y="58871"/>
                      <a:pt x="82866" y="57688"/>
                    </a:cubicBezTo>
                    <a:cubicBezTo>
                      <a:pt x="83291" y="57609"/>
                      <a:pt x="83719" y="57571"/>
                      <a:pt x="84143" y="57571"/>
                    </a:cubicBezTo>
                    <a:close/>
                    <a:moveTo>
                      <a:pt x="94437" y="57571"/>
                    </a:moveTo>
                    <a:cubicBezTo>
                      <a:pt x="94862" y="57571"/>
                      <a:pt x="95290" y="57609"/>
                      <a:pt x="95715" y="57688"/>
                    </a:cubicBezTo>
                    <a:cubicBezTo>
                      <a:pt x="94720" y="58871"/>
                      <a:pt x="94138" y="60367"/>
                      <a:pt x="94228" y="61962"/>
                    </a:cubicBezTo>
                    <a:cubicBezTo>
                      <a:pt x="92977" y="60659"/>
                      <a:pt x="91218" y="59821"/>
                      <a:pt x="89350" y="59821"/>
                    </a:cubicBezTo>
                    <a:cubicBezTo>
                      <a:pt x="89333" y="59821"/>
                      <a:pt x="89316" y="59821"/>
                      <a:pt x="89299" y="59821"/>
                    </a:cubicBezTo>
                    <a:lnTo>
                      <a:pt x="89299" y="59821"/>
                    </a:lnTo>
                    <a:cubicBezTo>
                      <a:pt x="90636" y="58371"/>
                      <a:pt x="92506" y="57571"/>
                      <a:pt x="94437" y="57571"/>
                    </a:cubicBezTo>
                    <a:close/>
                    <a:moveTo>
                      <a:pt x="47495" y="57735"/>
                    </a:moveTo>
                    <a:cubicBezTo>
                      <a:pt x="47916" y="57735"/>
                      <a:pt x="48340" y="57773"/>
                      <a:pt x="48762" y="57849"/>
                    </a:cubicBezTo>
                    <a:cubicBezTo>
                      <a:pt x="48242" y="58468"/>
                      <a:pt x="47839" y="59176"/>
                      <a:pt x="47579" y="59937"/>
                    </a:cubicBezTo>
                    <a:cubicBezTo>
                      <a:pt x="47337" y="60636"/>
                      <a:pt x="47230" y="61371"/>
                      <a:pt x="47275" y="62115"/>
                    </a:cubicBezTo>
                    <a:lnTo>
                      <a:pt x="47275" y="62124"/>
                    </a:lnTo>
                    <a:cubicBezTo>
                      <a:pt x="46033" y="60820"/>
                      <a:pt x="44265" y="59982"/>
                      <a:pt x="42405" y="59982"/>
                    </a:cubicBezTo>
                    <a:cubicBezTo>
                      <a:pt x="42386" y="59982"/>
                      <a:pt x="42366" y="59982"/>
                      <a:pt x="42346" y="59982"/>
                    </a:cubicBezTo>
                    <a:cubicBezTo>
                      <a:pt x="43686" y="58532"/>
                      <a:pt x="45558" y="57735"/>
                      <a:pt x="47495" y="57735"/>
                    </a:cubicBezTo>
                    <a:close/>
                    <a:moveTo>
                      <a:pt x="60510" y="57740"/>
                    </a:moveTo>
                    <a:cubicBezTo>
                      <a:pt x="62438" y="57740"/>
                      <a:pt x="64308" y="58537"/>
                      <a:pt x="65644" y="59982"/>
                    </a:cubicBezTo>
                    <a:cubicBezTo>
                      <a:pt x="65624" y="59982"/>
                      <a:pt x="65604" y="59982"/>
                      <a:pt x="65585" y="59982"/>
                    </a:cubicBezTo>
                    <a:cubicBezTo>
                      <a:pt x="63725" y="59982"/>
                      <a:pt x="61957" y="60820"/>
                      <a:pt x="60715" y="62124"/>
                    </a:cubicBezTo>
                    <a:cubicBezTo>
                      <a:pt x="60751" y="61380"/>
                      <a:pt x="60653" y="60636"/>
                      <a:pt x="60411" y="59937"/>
                    </a:cubicBezTo>
                    <a:cubicBezTo>
                      <a:pt x="60151" y="59176"/>
                      <a:pt x="59748" y="58468"/>
                      <a:pt x="59228" y="57858"/>
                    </a:cubicBezTo>
                    <a:cubicBezTo>
                      <a:pt x="59655" y="57779"/>
                      <a:pt x="60084" y="57740"/>
                      <a:pt x="60510" y="57740"/>
                    </a:cubicBezTo>
                    <a:close/>
                    <a:moveTo>
                      <a:pt x="23936" y="57764"/>
                    </a:moveTo>
                    <a:cubicBezTo>
                      <a:pt x="24366" y="57764"/>
                      <a:pt x="24800" y="57804"/>
                      <a:pt x="25232" y="57885"/>
                    </a:cubicBezTo>
                    <a:cubicBezTo>
                      <a:pt x="24237" y="59059"/>
                      <a:pt x="23655" y="60565"/>
                      <a:pt x="23744" y="62151"/>
                    </a:cubicBezTo>
                    <a:cubicBezTo>
                      <a:pt x="22494" y="60847"/>
                      <a:pt x="20727" y="60018"/>
                      <a:pt x="18867" y="60018"/>
                    </a:cubicBezTo>
                    <a:cubicBezTo>
                      <a:pt x="18847" y="60018"/>
                      <a:pt x="18827" y="60018"/>
                      <a:pt x="18807" y="60018"/>
                    </a:cubicBezTo>
                    <a:cubicBezTo>
                      <a:pt x="18787" y="60018"/>
                      <a:pt x="18767" y="60018"/>
                      <a:pt x="18747" y="60018"/>
                    </a:cubicBezTo>
                    <a:cubicBezTo>
                      <a:pt x="16879" y="60018"/>
                      <a:pt x="15111" y="60847"/>
                      <a:pt x="13870" y="62151"/>
                    </a:cubicBezTo>
                    <a:cubicBezTo>
                      <a:pt x="13951" y="60573"/>
                      <a:pt x="13368" y="59068"/>
                      <a:pt x="12382" y="57885"/>
                    </a:cubicBezTo>
                    <a:lnTo>
                      <a:pt x="12374" y="57885"/>
                    </a:lnTo>
                    <a:cubicBezTo>
                      <a:pt x="12805" y="57804"/>
                      <a:pt x="13239" y="57764"/>
                      <a:pt x="13670" y="57764"/>
                    </a:cubicBezTo>
                    <a:cubicBezTo>
                      <a:pt x="15599" y="57764"/>
                      <a:pt x="17467" y="58566"/>
                      <a:pt x="18807" y="60009"/>
                    </a:cubicBezTo>
                    <a:cubicBezTo>
                      <a:pt x="20140" y="58566"/>
                      <a:pt x="22007" y="57764"/>
                      <a:pt x="23936" y="57764"/>
                    </a:cubicBezTo>
                    <a:close/>
                    <a:moveTo>
                      <a:pt x="107668" y="57528"/>
                    </a:moveTo>
                    <a:cubicBezTo>
                      <a:pt x="109594" y="57528"/>
                      <a:pt x="111464" y="58327"/>
                      <a:pt x="112812" y="59767"/>
                    </a:cubicBezTo>
                    <a:cubicBezTo>
                      <a:pt x="112793" y="59767"/>
                      <a:pt x="112774" y="59767"/>
                      <a:pt x="112756" y="59767"/>
                    </a:cubicBezTo>
                    <a:cubicBezTo>
                      <a:pt x="110769" y="59767"/>
                      <a:pt x="108902" y="60712"/>
                      <a:pt x="107650" y="62159"/>
                    </a:cubicBezTo>
                    <a:lnTo>
                      <a:pt x="107650" y="62159"/>
                    </a:lnTo>
                    <a:cubicBezTo>
                      <a:pt x="107803" y="60502"/>
                      <a:pt x="107211" y="58925"/>
                      <a:pt x="106181" y="57688"/>
                    </a:cubicBezTo>
                    <a:cubicBezTo>
                      <a:pt x="106675" y="57580"/>
                      <a:pt x="107173" y="57528"/>
                      <a:pt x="107668" y="57528"/>
                    </a:cubicBezTo>
                    <a:close/>
                    <a:moveTo>
                      <a:pt x="37187" y="57724"/>
                    </a:moveTo>
                    <a:cubicBezTo>
                      <a:pt x="39116" y="57724"/>
                      <a:pt x="40983" y="58519"/>
                      <a:pt x="42328" y="59964"/>
                    </a:cubicBezTo>
                    <a:cubicBezTo>
                      <a:pt x="42310" y="59964"/>
                      <a:pt x="42291" y="59964"/>
                      <a:pt x="42273" y="59964"/>
                    </a:cubicBezTo>
                    <a:cubicBezTo>
                      <a:pt x="40286" y="59964"/>
                      <a:pt x="38419" y="60910"/>
                      <a:pt x="37167" y="62366"/>
                    </a:cubicBezTo>
                    <a:cubicBezTo>
                      <a:pt x="37320" y="60699"/>
                      <a:pt x="36728" y="59122"/>
                      <a:pt x="35698" y="57894"/>
                    </a:cubicBezTo>
                    <a:lnTo>
                      <a:pt x="35689" y="57885"/>
                    </a:lnTo>
                    <a:cubicBezTo>
                      <a:pt x="36187" y="57777"/>
                      <a:pt x="36689" y="57724"/>
                      <a:pt x="37187" y="57724"/>
                    </a:cubicBezTo>
                    <a:close/>
                    <a:moveTo>
                      <a:pt x="124486" y="55678"/>
                    </a:moveTo>
                    <a:cubicBezTo>
                      <a:pt x="127068" y="55678"/>
                      <a:pt x="129649" y="57049"/>
                      <a:pt x="130544" y="59794"/>
                    </a:cubicBezTo>
                    <a:cubicBezTo>
                      <a:pt x="130760" y="60475"/>
                      <a:pt x="130876" y="61183"/>
                      <a:pt x="130876" y="61900"/>
                    </a:cubicBezTo>
                    <a:cubicBezTo>
                      <a:pt x="130403" y="61798"/>
                      <a:pt x="129926" y="61748"/>
                      <a:pt x="129452" y="61748"/>
                    </a:cubicBezTo>
                    <a:cubicBezTo>
                      <a:pt x="127593" y="61748"/>
                      <a:pt x="125787" y="62514"/>
                      <a:pt x="124487" y="63907"/>
                    </a:cubicBezTo>
                    <a:cubicBezTo>
                      <a:pt x="123215" y="62527"/>
                      <a:pt x="121414" y="61747"/>
                      <a:pt x="119541" y="61747"/>
                    </a:cubicBezTo>
                    <a:cubicBezTo>
                      <a:pt x="119048" y="61747"/>
                      <a:pt x="118564" y="61801"/>
                      <a:pt x="118080" y="61909"/>
                    </a:cubicBezTo>
                    <a:cubicBezTo>
                      <a:pt x="118080" y="61192"/>
                      <a:pt x="118197" y="60484"/>
                      <a:pt x="118412" y="59803"/>
                    </a:cubicBezTo>
                    <a:lnTo>
                      <a:pt x="118421" y="59794"/>
                    </a:lnTo>
                    <a:cubicBezTo>
                      <a:pt x="119317" y="57051"/>
                      <a:pt x="121902" y="55678"/>
                      <a:pt x="124486" y="55678"/>
                    </a:cubicBezTo>
                    <a:close/>
                    <a:moveTo>
                      <a:pt x="77628" y="55717"/>
                    </a:moveTo>
                    <a:cubicBezTo>
                      <a:pt x="80804" y="55717"/>
                      <a:pt x="83980" y="57795"/>
                      <a:pt x="84022" y="61951"/>
                    </a:cubicBezTo>
                    <a:lnTo>
                      <a:pt x="84022" y="61951"/>
                    </a:lnTo>
                    <a:cubicBezTo>
                      <a:pt x="83546" y="61848"/>
                      <a:pt x="83066" y="61797"/>
                      <a:pt x="82590" y="61797"/>
                    </a:cubicBezTo>
                    <a:cubicBezTo>
                      <a:pt x="80737" y="61797"/>
                      <a:pt x="78939" y="62563"/>
                      <a:pt x="77651" y="63952"/>
                    </a:cubicBezTo>
                    <a:cubicBezTo>
                      <a:pt x="76377" y="62579"/>
                      <a:pt x="74589" y="61801"/>
                      <a:pt x="72710" y="61801"/>
                    </a:cubicBezTo>
                    <a:cubicBezTo>
                      <a:pt x="72699" y="61801"/>
                      <a:pt x="72688" y="61801"/>
                      <a:pt x="72678" y="61801"/>
                    </a:cubicBezTo>
                    <a:cubicBezTo>
                      <a:pt x="72194" y="61801"/>
                      <a:pt x="71710" y="61846"/>
                      <a:pt x="71235" y="61953"/>
                    </a:cubicBezTo>
                    <a:cubicBezTo>
                      <a:pt x="71275" y="57796"/>
                      <a:pt x="74452" y="55717"/>
                      <a:pt x="77628" y="55717"/>
                    </a:cubicBezTo>
                    <a:close/>
                    <a:moveTo>
                      <a:pt x="100943" y="55717"/>
                    </a:moveTo>
                    <a:cubicBezTo>
                      <a:pt x="104119" y="55717"/>
                      <a:pt x="107295" y="57795"/>
                      <a:pt x="107337" y="61951"/>
                    </a:cubicBezTo>
                    <a:lnTo>
                      <a:pt x="107337" y="61951"/>
                    </a:lnTo>
                    <a:cubicBezTo>
                      <a:pt x="106865" y="61851"/>
                      <a:pt x="106389" y="61802"/>
                      <a:pt x="105918" y="61802"/>
                    </a:cubicBezTo>
                    <a:cubicBezTo>
                      <a:pt x="104057" y="61802"/>
                      <a:pt x="102256" y="62568"/>
                      <a:pt x="100957" y="63961"/>
                    </a:cubicBezTo>
                    <a:cubicBezTo>
                      <a:pt x="99683" y="62588"/>
                      <a:pt x="97895" y="61801"/>
                      <a:pt x="96025" y="61801"/>
                    </a:cubicBezTo>
                    <a:cubicBezTo>
                      <a:pt x="96014" y="61801"/>
                      <a:pt x="96003" y="61801"/>
                      <a:pt x="95993" y="61801"/>
                    </a:cubicBezTo>
                    <a:cubicBezTo>
                      <a:pt x="95509" y="61801"/>
                      <a:pt x="95025" y="61846"/>
                      <a:pt x="94550" y="61953"/>
                    </a:cubicBezTo>
                    <a:cubicBezTo>
                      <a:pt x="94590" y="57796"/>
                      <a:pt x="97767" y="55717"/>
                      <a:pt x="100943" y="55717"/>
                    </a:cubicBezTo>
                    <a:close/>
                    <a:moveTo>
                      <a:pt x="54007" y="55884"/>
                    </a:moveTo>
                    <a:cubicBezTo>
                      <a:pt x="56587" y="55884"/>
                      <a:pt x="59166" y="57255"/>
                      <a:pt x="60061" y="60000"/>
                    </a:cubicBezTo>
                    <a:cubicBezTo>
                      <a:pt x="60285" y="60681"/>
                      <a:pt x="60393" y="61389"/>
                      <a:pt x="60402" y="62106"/>
                    </a:cubicBezTo>
                    <a:cubicBezTo>
                      <a:pt x="59929" y="62004"/>
                      <a:pt x="59451" y="61954"/>
                      <a:pt x="58977" y="61954"/>
                    </a:cubicBezTo>
                    <a:cubicBezTo>
                      <a:pt x="57118" y="61954"/>
                      <a:pt x="55312" y="62720"/>
                      <a:pt x="54013" y="64113"/>
                    </a:cubicBezTo>
                    <a:cubicBezTo>
                      <a:pt x="52741" y="62733"/>
                      <a:pt x="50939" y="61953"/>
                      <a:pt x="49067" y="61953"/>
                    </a:cubicBezTo>
                    <a:cubicBezTo>
                      <a:pt x="48574" y="61953"/>
                      <a:pt x="48090" y="61998"/>
                      <a:pt x="47624" y="62106"/>
                    </a:cubicBezTo>
                    <a:cubicBezTo>
                      <a:pt x="47615" y="61389"/>
                      <a:pt x="47723" y="60681"/>
                      <a:pt x="47929" y="60009"/>
                    </a:cubicBezTo>
                    <a:lnTo>
                      <a:pt x="47947" y="60000"/>
                    </a:lnTo>
                    <a:cubicBezTo>
                      <a:pt x="48843" y="57257"/>
                      <a:pt x="51425" y="55884"/>
                      <a:pt x="54007" y="55884"/>
                    </a:cubicBezTo>
                    <a:close/>
                    <a:moveTo>
                      <a:pt x="7145" y="55914"/>
                    </a:moveTo>
                    <a:cubicBezTo>
                      <a:pt x="10322" y="55914"/>
                      <a:pt x="13498" y="57993"/>
                      <a:pt x="13538" y="62151"/>
                    </a:cubicBezTo>
                    <a:cubicBezTo>
                      <a:pt x="13063" y="62046"/>
                      <a:pt x="12582" y="61995"/>
                      <a:pt x="12105" y="61995"/>
                    </a:cubicBezTo>
                    <a:cubicBezTo>
                      <a:pt x="10247" y="61995"/>
                      <a:pt x="8440" y="62767"/>
                      <a:pt x="7150" y="64158"/>
                    </a:cubicBezTo>
                    <a:cubicBezTo>
                      <a:pt x="5875" y="62786"/>
                      <a:pt x="4096" y="61998"/>
                      <a:pt x="2226" y="61998"/>
                    </a:cubicBezTo>
                    <a:cubicBezTo>
                      <a:pt x="2216" y="61998"/>
                      <a:pt x="2205" y="61998"/>
                      <a:pt x="2194" y="61998"/>
                    </a:cubicBezTo>
                    <a:cubicBezTo>
                      <a:pt x="1711" y="61998"/>
                      <a:pt x="1227" y="62043"/>
                      <a:pt x="752" y="62151"/>
                    </a:cubicBezTo>
                    <a:cubicBezTo>
                      <a:pt x="792" y="57993"/>
                      <a:pt x="3969" y="55914"/>
                      <a:pt x="7145" y="55914"/>
                    </a:cubicBezTo>
                    <a:close/>
                    <a:moveTo>
                      <a:pt x="30465" y="55917"/>
                    </a:moveTo>
                    <a:cubicBezTo>
                      <a:pt x="33638" y="55917"/>
                      <a:pt x="36811" y="57993"/>
                      <a:pt x="36854" y="62147"/>
                    </a:cubicBezTo>
                    <a:lnTo>
                      <a:pt x="36854" y="62147"/>
                    </a:lnTo>
                    <a:cubicBezTo>
                      <a:pt x="36384" y="62047"/>
                      <a:pt x="35912" y="61999"/>
                      <a:pt x="35443" y="61999"/>
                    </a:cubicBezTo>
                    <a:cubicBezTo>
                      <a:pt x="33580" y="61999"/>
                      <a:pt x="31775" y="62765"/>
                      <a:pt x="30483" y="64158"/>
                    </a:cubicBezTo>
                    <a:cubicBezTo>
                      <a:pt x="29201" y="62778"/>
                      <a:pt x="27409" y="61998"/>
                      <a:pt x="25528" y="61998"/>
                    </a:cubicBezTo>
                    <a:cubicBezTo>
                      <a:pt x="25044" y="61998"/>
                      <a:pt x="24560" y="62052"/>
                      <a:pt x="24085" y="62151"/>
                    </a:cubicBezTo>
                    <a:cubicBezTo>
                      <a:pt x="24116" y="57996"/>
                      <a:pt x="27290" y="55917"/>
                      <a:pt x="30465" y="55917"/>
                    </a:cubicBezTo>
                    <a:close/>
                    <a:moveTo>
                      <a:pt x="119322" y="62140"/>
                    </a:moveTo>
                    <a:cubicBezTo>
                      <a:pt x="121256" y="62140"/>
                      <a:pt x="123125" y="62943"/>
                      <a:pt x="124469" y="64391"/>
                    </a:cubicBezTo>
                    <a:cubicBezTo>
                      <a:pt x="124450" y="64390"/>
                      <a:pt x="124430" y="64390"/>
                      <a:pt x="124410" y="64390"/>
                    </a:cubicBezTo>
                    <a:cubicBezTo>
                      <a:pt x="122541" y="64390"/>
                      <a:pt x="120773" y="65229"/>
                      <a:pt x="119532" y="66532"/>
                    </a:cubicBezTo>
                    <a:cubicBezTo>
                      <a:pt x="119613" y="64946"/>
                      <a:pt x="119030" y="63441"/>
                      <a:pt x="118045" y="62258"/>
                    </a:cubicBezTo>
                    <a:cubicBezTo>
                      <a:pt x="118470" y="62179"/>
                      <a:pt x="118898" y="62140"/>
                      <a:pt x="119322" y="62140"/>
                    </a:cubicBezTo>
                    <a:close/>
                    <a:moveTo>
                      <a:pt x="129616" y="62140"/>
                    </a:moveTo>
                    <a:cubicBezTo>
                      <a:pt x="130040" y="62140"/>
                      <a:pt x="130468" y="62179"/>
                      <a:pt x="130894" y="62258"/>
                    </a:cubicBezTo>
                    <a:cubicBezTo>
                      <a:pt x="129908" y="63423"/>
                      <a:pt x="129326" y="64928"/>
                      <a:pt x="129415" y="66523"/>
                    </a:cubicBezTo>
                    <a:lnTo>
                      <a:pt x="129406" y="66532"/>
                    </a:lnTo>
                    <a:cubicBezTo>
                      <a:pt x="128156" y="65229"/>
                      <a:pt x="126388" y="64390"/>
                      <a:pt x="124528" y="64390"/>
                    </a:cubicBezTo>
                    <a:cubicBezTo>
                      <a:pt x="124509" y="64390"/>
                      <a:pt x="124489" y="64390"/>
                      <a:pt x="124469" y="64391"/>
                    </a:cubicBezTo>
                    <a:cubicBezTo>
                      <a:pt x="125807" y="62943"/>
                      <a:pt x="127680" y="62140"/>
                      <a:pt x="129616" y="62140"/>
                    </a:cubicBezTo>
                    <a:close/>
                    <a:moveTo>
                      <a:pt x="95796" y="62176"/>
                    </a:moveTo>
                    <a:cubicBezTo>
                      <a:pt x="97737" y="62176"/>
                      <a:pt x="99610" y="62980"/>
                      <a:pt x="100948" y="64435"/>
                    </a:cubicBezTo>
                    <a:cubicBezTo>
                      <a:pt x="100928" y="64435"/>
                      <a:pt x="100908" y="64435"/>
                      <a:pt x="100888" y="64435"/>
                    </a:cubicBezTo>
                    <a:cubicBezTo>
                      <a:pt x="99020" y="64435"/>
                      <a:pt x="97252" y="65265"/>
                      <a:pt x="96011" y="66568"/>
                    </a:cubicBezTo>
                    <a:cubicBezTo>
                      <a:pt x="96091" y="64982"/>
                      <a:pt x="95509" y="63477"/>
                      <a:pt x="94514" y="62294"/>
                    </a:cubicBezTo>
                    <a:cubicBezTo>
                      <a:pt x="94941" y="62215"/>
                      <a:pt x="95370" y="62176"/>
                      <a:pt x="95796" y="62176"/>
                    </a:cubicBezTo>
                    <a:close/>
                    <a:moveTo>
                      <a:pt x="82771" y="62185"/>
                    </a:moveTo>
                    <a:cubicBezTo>
                      <a:pt x="83195" y="62185"/>
                      <a:pt x="83623" y="62224"/>
                      <a:pt x="84048" y="62303"/>
                    </a:cubicBezTo>
                    <a:cubicBezTo>
                      <a:pt x="83063" y="63477"/>
                      <a:pt x="82480" y="64991"/>
                      <a:pt x="82561" y="66577"/>
                    </a:cubicBezTo>
                    <a:cubicBezTo>
                      <a:pt x="81320" y="65274"/>
                      <a:pt x="79552" y="64435"/>
                      <a:pt x="77683" y="64435"/>
                    </a:cubicBezTo>
                    <a:cubicBezTo>
                      <a:pt x="77666" y="64435"/>
                      <a:pt x="77650" y="64435"/>
                      <a:pt x="77633" y="64435"/>
                    </a:cubicBezTo>
                    <a:lnTo>
                      <a:pt x="77633" y="64435"/>
                    </a:lnTo>
                    <a:cubicBezTo>
                      <a:pt x="78970" y="62988"/>
                      <a:pt x="80838" y="62185"/>
                      <a:pt x="82771" y="62185"/>
                    </a:cubicBezTo>
                    <a:close/>
                    <a:moveTo>
                      <a:pt x="59134" y="62337"/>
                    </a:moveTo>
                    <a:cubicBezTo>
                      <a:pt x="59561" y="62337"/>
                      <a:pt x="59992" y="62376"/>
                      <a:pt x="60420" y="62455"/>
                    </a:cubicBezTo>
                    <a:cubicBezTo>
                      <a:pt x="59427" y="63627"/>
                      <a:pt x="58845" y="65119"/>
                      <a:pt x="58932" y="66720"/>
                    </a:cubicBezTo>
                    <a:lnTo>
                      <a:pt x="58932" y="66720"/>
                    </a:lnTo>
                    <a:cubicBezTo>
                      <a:pt x="57682" y="65417"/>
                      <a:pt x="55914" y="64587"/>
                      <a:pt x="54055" y="64587"/>
                    </a:cubicBezTo>
                    <a:cubicBezTo>
                      <a:pt x="54035" y="64587"/>
                      <a:pt x="54015" y="64588"/>
                      <a:pt x="53995" y="64588"/>
                    </a:cubicBezTo>
                    <a:cubicBezTo>
                      <a:pt x="55331" y="63135"/>
                      <a:pt x="57201" y="62337"/>
                      <a:pt x="59134" y="62337"/>
                    </a:cubicBezTo>
                    <a:close/>
                    <a:moveTo>
                      <a:pt x="48861" y="62333"/>
                    </a:moveTo>
                    <a:cubicBezTo>
                      <a:pt x="50795" y="62333"/>
                      <a:pt x="52662" y="63137"/>
                      <a:pt x="53995" y="64588"/>
                    </a:cubicBezTo>
                    <a:cubicBezTo>
                      <a:pt x="53975" y="64588"/>
                      <a:pt x="53955" y="64587"/>
                      <a:pt x="53935" y="64587"/>
                    </a:cubicBezTo>
                    <a:cubicBezTo>
                      <a:pt x="52067" y="64587"/>
                      <a:pt x="50299" y="65417"/>
                      <a:pt x="49058" y="66720"/>
                    </a:cubicBezTo>
                    <a:cubicBezTo>
                      <a:pt x="49138" y="65134"/>
                      <a:pt x="48556" y="63629"/>
                      <a:pt x="47561" y="62455"/>
                    </a:cubicBezTo>
                    <a:cubicBezTo>
                      <a:pt x="47994" y="62373"/>
                      <a:pt x="48429" y="62333"/>
                      <a:pt x="48861" y="62333"/>
                    </a:cubicBezTo>
                    <a:close/>
                    <a:moveTo>
                      <a:pt x="106103" y="62174"/>
                    </a:moveTo>
                    <a:cubicBezTo>
                      <a:pt x="106576" y="62174"/>
                      <a:pt x="107052" y="62222"/>
                      <a:pt x="107525" y="62321"/>
                    </a:cubicBezTo>
                    <a:cubicBezTo>
                      <a:pt x="106512" y="63566"/>
                      <a:pt x="105939" y="65161"/>
                      <a:pt x="106127" y="66837"/>
                    </a:cubicBezTo>
                    <a:cubicBezTo>
                      <a:pt x="104872" y="65387"/>
                      <a:pt x="103007" y="64435"/>
                      <a:pt x="101030" y="64435"/>
                    </a:cubicBezTo>
                    <a:cubicBezTo>
                      <a:pt x="101003" y="64435"/>
                      <a:pt x="100975" y="64435"/>
                      <a:pt x="100948" y="64435"/>
                    </a:cubicBezTo>
                    <a:cubicBezTo>
                      <a:pt x="102295" y="62981"/>
                      <a:pt x="104168" y="62174"/>
                      <a:pt x="106103" y="62174"/>
                    </a:cubicBezTo>
                    <a:close/>
                    <a:moveTo>
                      <a:pt x="70807" y="57738"/>
                    </a:moveTo>
                    <a:cubicBezTo>
                      <a:pt x="71283" y="57738"/>
                      <a:pt x="71762" y="57786"/>
                      <a:pt x="72239" y="57885"/>
                    </a:cubicBezTo>
                    <a:cubicBezTo>
                      <a:pt x="71271" y="59131"/>
                      <a:pt x="70742" y="60708"/>
                      <a:pt x="70939" y="62348"/>
                    </a:cubicBezTo>
                    <a:cubicBezTo>
                      <a:pt x="71447" y="62234"/>
                      <a:pt x="71959" y="62178"/>
                      <a:pt x="72468" y="62178"/>
                    </a:cubicBezTo>
                    <a:cubicBezTo>
                      <a:pt x="74403" y="62178"/>
                      <a:pt x="76285" y="62981"/>
                      <a:pt x="77633" y="64435"/>
                    </a:cubicBezTo>
                    <a:lnTo>
                      <a:pt x="77633" y="64435"/>
                    </a:lnTo>
                    <a:cubicBezTo>
                      <a:pt x="77630" y="64435"/>
                      <a:pt x="77627" y="64435"/>
                      <a:pt x="77624" y="64435"/>
                    </a:cubicBezTo>
                    <a:cubicBezTo>
                      <a:pt x="77606" y="64435"/>
                      <a:pt x="77587" y="64435"/>
                      <a:pt x="77569" y="64435"/>
                    </a:cubicBezTo>
                    <a:cubicBezTo>
                      <a:pt x="75520" y="64435"/>
                      <a:pt x="73598" y="65435"/>
                      <a:pt x="72346" y="66962"/>
                    </a:cubicBezTo>
                    <a:cubicBezTo>
                      <a:pt x="72703" y="63259"/>
                      <a:pt x="69407" y="59973"/>
                      <a:pt x="65707" y="59973"/>
                    </a:cubicBezTo>
                    <a:cubicBezTo>
                      <a:pt x="65694" y="59973"/>
                      <a:pt x="65682" y="59973"/>
                      <a:pt x="65670" y="59973"/>
                    </a:cubicBezTo>
                    <a:lnTo>
                      <a:pt x="65670" y="59973"/>
                    </a:lnTo>
                    <a:cubicBezTo>
                      <a:pt x="67007" y="58533"/>
                      <a:pt x="68877" y="57738"/>
                      <a:pt x="70807" y="57738"/>
                    </a:cubicBezTo>
                    <a:close/>
                    <a:moveTo>
                      <a:pt x="35611" y="62370"/>
                    </a:moveTo>
                    <a:cubicBezTo>
                      <a:pt x="36087" y="62370"/>
                      <a:pt x="36566" y="62419"/>
                      <a:pt x="37042" y="62518"/>
                    </a:cubicBezTo>
                    <a:cubicBezTo>
                      <a:pt x="36029" y="63763"/>
                      <a:pt x="35456" y="65358"/>
                      <a:pt x="35644" y="67034"/>
                    </a:cubicBezTo>
                    <a:cubicBezTo>
                      <a:pt x="34383" y="65578"/>
                      <a:pt x="32507" y="64632"/>
                      <a:pt x="30521" y="64632"/>
                    </a:cubicBezTo>
                    <a:cubicBezTo>
                      <a:pt x="30502" y="64632"/>
                      <a:pt x="30483" y="64632"/>
                      <a:pt x="30465" y="64633"/>
                    </a:cubicBezTo>
                    <a:cubicBezTo>
                      <a:pt x="30445" y="64632"/>
                      <a:pt x="30425" y="64632"/>
                      <a:pt x="30406" y="64632"/>
                    </a:cubicBezTo>
                    <a:cubicBezTo>
                      <a:pt x="28537" y="64632"/>
                      <a:pt x="26769" y="65471"/>
                      <a:pt x="25528" y="66774"/>
                    </a:cubicBezTo>
                    <a:cubicBezTo>
                      <a:pt x="25608" y="65179"/>
                      <a:pt x="25026" y="63683"/>
                      <a:pt x="24031" y="62500"/>
                    </a:cubicBezTo>
                    <a:cubicBezTo>
                      <a:pt x="24460" y="62420"/>
                      <a:pt x="24890" y="62381"/>
                      <a:pt x="25317" y="62381"/>
                    </a:cubicBezTo>
                    <a:cubicBezTo>
                      <a:pt x="27250" y="62381"/>
                      <a:pt x="29122" y="63178"/>
                      <a:pt x="30465" y="64624"/>
                    </a:cubicBezTo>
                    <a:cubicBezTo>
                      <a:pt x="31802" y="63171"/>
                      <a:pt x="33677" y="62370"/>
                      <a:pt x="35611" y="62370"/>
                    </a:cubicBezTo>
                    <a:close/>
                    <a:moveTo>
                      <a:pt x="112819" y="60274"/>
                    </a:moveTo>
                    <a:cubicBezTo>
                      <a:pt x="115992" y="60274"/>
                      <a:pt x="119164" y="62350"/>
                      <a:pt x="119209" y="66503"/>
                    </a:cubicBezTo>
                    <a:lnTo>
                      <a:pt x="119209" y="66503"/>
                    </a:lnTo>
                    <a:cubicBezTo>
                      <a:pt x="118735" y="66400"/>
                      <a:pt x="118257" y="66350"/>
                      <a:pt x="117783" y="66350"/>
                    </a:cubicBezTo>
                    <a:cubicBezTo>
                      <a:pt x="115922" y="66350"/>
                      <a:pt x="114119" y="67124"/>
                      <a:pt x="112821" y="68521"/>
                    </a:cubicBezTo>
                    <a:cubicBezTo>
                      <a:pt x="111539" y="67142"/>
                      <a:pt x="109747" y="66362"/>
                      <a:pt x="107865" y="66362"/>
                    </a:cubicBezTo>
                    <a:cubicBezTo>
                      <a:pt x="107382" y="66362"/>
                      <a:pt x="106898" y="66407"/>
                      <a:pt x="106423" y="66514"/>
                    </a:cubicBezTo>
                    <a:lnTo>
                      <a:pt x="106423" y="66514"/>
                    </a:lnTo>
                    <a:cubicBezTo>
                      <a:pt x="106463" y="62355"/>
                      <a:pt x="109641" y="60274"/>
                      <a:pt x="112819" y="60274"/>
                    </a:cubicBezTo>
                    <a:close/>
                    <a:moveTo>
                      <a:pt x="136136" y="60276"/>
                    </a:moveTo>
                    <a:cubicBezTo>
                      <a:pt x="139311" y="60276"/>
                      <a:pt x="142484" y="62354"/>
                      <a:pt x="142525" y="66514"/>
                    </a:cubicBezTo>
                    <a:lnTo>
                      <a:pt x="142516" y="66523"/>
                    </a:lnTo>
                    <a:cubicBezTo>
                      <a:pt x="142042" y="66421"/>
                      <a:pt x="141565" y="66372"/>
                      <a:pt x="141091" y="66372"/>
                    </a:cubicBezTo>
                    <a:cubicBezTo>
                      <a:pt x="139233" y="66372"/>
                      <a:pt x="137428" y="67138"/>
                      <a:pt x="136136" y="68530"/>
                    </a:cubicBezTo>
                    <a:cubicBezTo>
                      <a:pt x="134854" y="67150"/>
                      <a:pt x="133062" y="66371"/>
                      <a:pt x="131181" y="66371"/>
                    </a:cubicBezTo>
                    <a:cubicBezTo>
                      <a:pt x="130697" y="66371"/>
                      <a:pt x="130213" y="66425"/>
                      <a:pt x="129738" y="66523"/>
                    </a:cubicBezTo>
                    <a:cubicBezTo>
                      <a:pt x="129778" y="62359"/>
                      <a:pt x="132958" y="60276"/>
                      <a:pt x="136136" y="60276"/>
                    </a:cubicBezTo>
                    <a:close/>
                    <a:moveTo>
                      <a:pt x="89289" y="60321"/>
                    </a:moveTo>
                    <a:cubicBezTo>
                      <a:pt x="92462" y="60321"/>
                      <a:pt x="95638" y="62397"/>
                      <a:pt x="95679" y="66548"/>
                    </a:cubicBezTo>
                    <a:lnTo>
                      <a:pt x="95679" y="66548"/>
                    </a:lnTo>
                    <a:cubicBezTo>
                      <a:pt x="95209" y="66448"/>
                      <a:pt x="94735" y="66398"/>
                      <a:pt x="94264" y="66398"/>
                    </a:cubicBezTo>
                    <a:cubicBezTo>
                      <a:pt x="92405" y="66398"/>
                      <a:pt x="90601" y="67165"/>
                      <a:pt x="89308" y="68557"/>
                    </a:cubicBezTo>
                    <a:cubicBezTo>
                      <a:pt x="88027" y="67177"/>
                      <a:pt x="86235" y="66398"/>
                      <a:pt x="84353" y="66398"/>
                    </a:cubicBezTo>
                    <a:cubicBezTo>
                      <a:pt x="83869" y="66398"/>
                      <a:pt x="83385" y="66452"/>
                      <a:pt x="82910" y="66550"/>
                    </a:cubicBezTo>
                    <a:cubicBezTo>
                      <a:pt x="82942" y="62398"/>
                      <a:pt x="86114" y="60321"/>
                      <a:pt x="89289" y="60321"/>
                    </a:cubicBezTo>
                    <a:close/>
                    <a:moveTo>
                      <a:pt x="42335" y="60475"/>
                    </a:moveTo>
                    <a:cubicBezTo>
                      <a:pt x="45508" y="60475"/>
                      <a:pt x="48684" y="62552"/>
                      <a:pt x="48726" y="66708"/>
                    </a:cubicBezTo>
                    <a:lnTo>
                      <a:pt x="48726" y="66708"/>
                    </a:lnTo>
                    <a:cubicBezTo>
                      <a:pt x="48257" y="66608"/>
                      <a:pt x="47784" y="66560"/>
                      <a:pt x="47315" y="66560"/>
                    </a:cubicBezTo>
                    <a:cubicBezTo>
                      <a:pt x="45452" y="66560"/>
                      <a:pt x="43648" y="67326"/>
                      <a:pt x="42355" y="68719"/>
                    </a:cubicBezTo>
                    <a:cubicBezTo>
                      <a:pt x="41081" y="67346"/>
                      <a:pt x="39302" y="66559"/>
                      <a:pt x="37432" y="66559"/>
                    </a:cubicBezTo>
                    <a:cubicBezTo>
                      <a:pt x="37421" y="66559"/>
                      <a:pt x="37411" y="66559"/>
                      <a:pt x="37400" y="66559"/>
                    </a:cubicBezTo>
                    <a:cubicBezTo>
                      <a:pt x="36916" y="66559"/>
                      <a:pt x="36432" y="66604"/>
                      <a:pt x="35958" y="66711"/>
                    </a:cubicBezTo>
                    <a:cubicBezTo>
                      <a:pt x="35989" y="62554"/>
                      <a:pt x="39161" y="60475"/>
                      <a:pt x="42335" y="60475"/>
                    </a:cubicBezTo>
                    <a:close/>
                    <a:moveTo>
                      <a:pt x="65651" y="60478"/>
                    </a:moveTo>
                    <a:cubicBezTo>
                      <a:pt x="68826" y="60478"/>
                      <a:pt x="72001" y="62555"/>
                      <a:pt x="72041" y="66711"/>
                    </a:cubicBezTo>
                    <a:cubicBezTo>
                      <a:pt x="71566" y="66609"/>
                      <a:pt x="71088" y="66560"/>
                      <a:pt x="70614" y="66560"/>
                    </a:cubicBezTo>
                    <a:cubicBezTo>
                      <a:pt x="68752" y="66560"/>
                      <a:pt x="66952" y="67326"/>
                      <a:pt x="65653" y="68719"/>
                    </a:cubicBezTo>
                    <a:cubicBezTo>
                      <a:pt x="64371" y="67339"/>
                      <a:pt x="62579" y="66559"/>
                      <a:pt x="60697" y="66559"/>
                    </a:cubicBezTo>
                    <a:cubicBezTo>
                      <a:pt x="60214" y="66559"/>
                      <a:pt x="59730" y="66613"/>
                      <a:pt x="59255" y="66711"/>
                    </a:cubicBezTo>
                    <a:cubicBezTo>
                      <a:pt x="59295" y="62557"/>
                      <a:pt x="62473" y="60478"/>
                      <a:pt x="65651" y="60478"/>
                    </a:cubicBezTo>
                    <a:close/>
                    <a:moveTo>
                      <a:pt x="18806" y="60522"/>
                    </a:moveTo>
                    <a:cubicBezTo>
                      <a:pt x="21979" y="60522"/>
                      <a:pt x="25151" y="62596"/>
                      <a:pt x="25196" y="66747"/>
                    </a:cubicBezTo>
                    <a:lnTo>
                      <a:pt x="25196" y="66747"/>
                    </a:lnTo>
                    <a:cubicBezTo>
                      <a:pt x="24723" y="66645"/>
                      <a:pt x="24245" y="66596"/>
                      <a:pt x="23772" y="66596"/>
                    </a:cubicBezTo>
                    <a:cubicBezTo>
                      <a:pt x="21913" y="66596"/>
                      <a:pt x="20107" y="67362"/>
                      <a:pt x="18807" y="68754"/>
                    </a:cubicBezTo>
                    <a:cubicBezTo>
                      <a:pt x="17526" y="67374"/>
                      <a:pt x="15734" y="66595"/>
                      <a:pt x="13852" y="66595"/>
                    </a:cubicBezTo>
                    <a:cubicBezTo>
                      <a:pt x="13368" y="66595"/>
                      <a:pt x="12884" y="66649"/>
                      <a:pt x="12409" y="66747"/>
                    </a:cubicBezTo>
                    <a:cubicBezTo>
                      <a:pt x="12454" y="62599"/>
                      <a:pt x="15631" y="60522"/>
                      <a:pt x="18806" y="60522"/>
                    </a:cubicBezTo>
                    <a:close/>
                    <a:moveTo>
                      <a:pt x="84142" y="66790"/>
                    </a:moveTo>
                    <a:cubicBezTo>
                      <a:pt x="86075" y="66790"/>
                      <a:pt x="87947" y="67588"/>
                      <a:pt x="89290" y="69041"/>
                    </a:cubicBezTo>
                    <a:lnTo>
                      <a:pt x="89290" y="69041"/>
                    </a:lnTo>
                    <a:cubicBezTo>
                      <a:pt x="89287" y="69041"/>
                      <a:pt x="89284" y="69041"/>
                      <a:pt x="89281" y="69041"/>
                    </a:cubicBezTo>
                    <a:cubicBezTo>
                      <a:pt x="89262" y="69041"/>
                      <a:pt x="89242" y="69041"/>
                      <a:pt x="89222" y="69041"/>
                    </a:cubicBezTo>
                    <a:cubicBezTo>
                      <a:pt x="87354" y="69041"/>
                      <a:pt x="85594" y="69879"/>
                      <a:pt x="84344" y="71183"/>
                    </a:cubicBezTo>
                    <a:cubicBezTo>
                      <a:pt x="84434" y="69588"/>
                      <a:pt x="83851" y="68082"/>
                      <a:pt x="82857" y="66909"/>
                    </a:cubicBezTo>
                    <a:cubicBezTo>
                      <a:pt x="83285" y="66829"/>
                      <a:pt x="83715" y="66790"/>
                      <a:pt x="84142" y="66790"/>
                    </a:cubicBezTo>
                    <a:close/>
                    <a:moveTo>
                      <a:pt x="94437" y="66782"/>
                    </a:moveTo>
                    <a:cubicBezTo>
                      <a:pt x="94862" y="66782"/>
                      <a:pt x="95290" y="66821"/>
                      <a:pt x="95715" y="66900"/>
                    </a:cubicBezTo>
                    <a:cubicBezTo>
                      <a:pt x="94720" y="68082"/>
                      <a:pt x="94138" y="69579"/>
                      <a:pt x="94228" y="71174"/>
                    </a:cubicBezTo>
                    <a:lnTo>
                      <a:pt x="94219" y="71183"/>
                    </a:lnTo>
                    <a:cubicBezTo>
                      <a:pt x="92977" y="69879"/>
                      <a:pt x="91209" y="69041"/>
                      <a:pt x="89341" y="69041"/>
                    </a:cubicBezTo>
                    <a:cubicBezTo>
                      <a:pt x="89324" y="69041"/>
                      <a:pt x="89307" y="69041"/>
                      <a:pt x="89290" y="69041"/>
                    </a:cubicBezTo>
                    <a:lnTo>
                      <a:pt x="89290" y="69041"/>
                    </a:lnTo>
                    <a:cubicBezTo>
                      <a:pt x="90628" y="67586"/>
                      <a:pt x="92502" y="66782"/>
                      <a:pt x="94437" y="66782"/>
                    </a:cubicBezTo>
                    <a:close/>
                    <a:moveTo>
                      <a:pt x="47476" y="66925"/>
                    </a:moveTo>
                    <a:cubicBezTo>
                      <a:pt x="47900" y="66925"/>
                      <a:pt x="48328" y="66964"/>
                      <a:pt x="48753" y="67043"/>
                    </a:cubicBezTo>
                    <a:cubicBezTo>
                      <a:pt x="47767" y="68226"/>
                      <a:pt x="47185" y="69731"/>
                      <a:pt x="47266" y="71317"/>
                    </a:cubicBezTo>
                    <a:cubicBezTo>
                      <a:pt x="46024" y="70014"/>
                      <a:pt x="44257" y="69184"/>
                      <a:pt x="42388" y="69184"/>
                    </a:cubicBezTo>
                    <a:cubicBezTo>
                      <a:pt x="42371" y="69184"/>
                      <a:pt x="42354" y="69184"/>
                      <a:pt x="42337" y="69184"/>
                    </a:cubicBezTo>
                    <a:lnTo>
                      <a:pt x="42337" y="69184"/>
                    </a:lnTo>
                    <a:cubicBezTo>
                      <a:pt x="43675" y="67729"/>
                      <a:pt x="45543" y="66925"/>
                      <a:pt x="47476" y="66925"/>
                    </a:cubicBezTo>
                    <a:close/>
                    <a:moveTo>
                      <a:pt x="60488" y="66929"/>
                    </a:moveTo>
                    <a:cubicBezTo>
                      <a:pt x="62422" y="66929"/>
                      <a:pt x="64295" y="67727"/>
                      <a:pt x="65636" y="69175"/>
                    </a:cubicBezTo>
                    <a:lnTo>
                      <a:pt x="65636" y="69175"/>
                    </a:lnTo>
                    <a:cubicBezTo>
                      <a:pt x="65622" y="69175"/>
                      <a:pt x="65608" y="69175"/>
                      <a:pt x="65593" y="69175"/>
                    </a:cubicBezTo>
                    <a:cubicBezTo>
                      <a:pt x="63725" y="69175"/>
                      <a:pt x="61966" y="70014"/>
                      <a:pt x="60715" y="71317"/>
                    </a:cubicBezTo>
                    <a:cubicBezTo>
                      <a:pt x="60805" y="69731"/>
                      <a:pt x="60223" y="68226"/>
                      <a:pt x="59228" y="67043"/>
                    </a:cubicBezTo>
                    <a:cubicBezTo>
                      <a:pt x="59647" y="66967"/>
                      <a:pt x="60069" y="66929"/>
                      <a:pt x="60488" y="66929"/>
                    </a:cubicBezTo>
                    <a:close/>
                    <a:moveTo>
                      <a:pt x="23953" y="66970"/>
                    </a:moveTo>
                    <a:cubicBezTo>
                      <a:pt x="24378" y="66970"/>
                      <a:pt x="24806" y="67009"/>
                      <a:pt x="25232" y="67088"/>
                    </a:cubicBezTo>
                    <a:cubicBezTo>
                      <a:pt x="24239" y="68277"/>
                      <a:pt x="23657" y="69770"/>
                      <a:pt x="23744" y="71361"/>
                    </a:cubicBezTo>
                    <a:lnTo>
                      <a:pt x="23744" y="71361"/>
                    </a:lnTo>
                    <a:cubicBezTo>
                      <a:pt x="22494" y="70058"/>
                      <a:pt x="20726" y="69220"/>
                      <a:pt x="18866" y="69220"/>
                    </a:cubicBezTo>
                    <a:cubicBezTo>
                      <a:pt x="18846" y="69220"/>
                      <a:pt x="18827" y="69220"/>
                      <a:pt x="18807" y="69220"/>
                    </a:cubicBezTo>
                    <a:cubicBezTo>
                      <a:pt x="20144" y="67773"/>
                      <a:pt x="22018" y="66970"/>
                      <a:pt x="23953" y="66970"/>
                    </a:cubicBezTo>
                    <a:close/>
                    <a:moveTo>
                      <a:pt x="13652" y="66970"/>
                    </a:moveTo>
                    <a:cubicBezTo>
                      <a:pt x="15588" y="66970"/>
                      <a:pt x="17463" y="67773"/>
                      <a:pt x="18807" y="69220"/>
                    </a:cubicBezTo>
                    <a:cubicBezTo>
                      <a:pt x="18787" y="69220"/>
                      <a:pt x="18768" y="69220"/>
                      <a:pt x="18748" y="69220"/>
                    </a:cubicBezTo>
                    <a:cubicBezTo>
                      <a:pt x="16879" y="69220"/>
                      <a:pt x="15111" y="70058"/>
                      <a:pt x="13870" y="71362"/>
                    </a:cubicBezTo>
                    <a:cubicBezTo>
                      <a:pt x="13951" y="69776"/>
                      <a:pt x="13368" y="68271"/>
                      <a:pt x="12374" y="67088"/>
                    </a:cubicBezTo>
                    <a:cubicBezTo>
                      <a:pt x="12799" y="67009"/>
                      <a:pt x="13227" y="66970"/>
                      <a:pt x="13652" y="66970"/>
                    </a:cubicBezTo>
                    <a:close/>
                    <a:moveTo>
                      <a:pt x="107653" y="66739"/>
                    </a:moveTo>
                    <a:cubicBezTo>
                      <a:pt x="109587" y="66739"/>
                      <a:pt x="111464" y="67541"/>
                      <a:pt x="112812" y="68996"/>
                    </a:cubicBezTo>
                    <a:cubicBezTo>
                      <a:pt x="114149" y="67549"/>
                      <a:pt x="116022" y="66746"/>
                      <a:pt x="117958" y="66746"/>
                    </a:cubicBezTo>
                    <a:cubicBezTo>
                      <a:pt x="118383" y="66746"/>
                      <a:pt x="118811" y="66785"/>
                      <a:pt x="119236" y="66864"/>
                    </a:cubicBezTo>
                    <a:cubicBezTo>
                      <a:pt x="118242" y="68047"/>
                      <a:pt x="117659" y="69552"/>
                      <a:pt x="117749" y="71138"/>
                    </a:cubicBezTo>
                    <a:cubicBezTo>
                      <a:pt x="116499" y="69835"/>
                      <a:pt x="114731" y="69005"/>
                      <a:pt x="112871" y="69005"/>
                    </a:cubicBezTo>
                    <a:cubicBezTo>
                      <a:pt x="112851" y="69005"/>
                      <a:pt x="112832" y="69005"/>
                      <a:pt x="112812" y="69005"/>
                    </a:cubicBezTo>
                    <a:cubicBezTo>
                      <a:pt x="112793" y="69005"/>
                      <a:pt x="112774" y="69005"/>
                      <a:pt x="112756" y="69005"/>
                    </a:cubicBezTo>
                    <a:cubicBezTo>
                      <a:pt x="110769" y="69005"/>
                      <a:pt x="108893" y="69951"/>
                      <a:pt x="107641" y="71398"/>
                    </a:cubicBezTo>
                    <a:lnTo>
                      <a:pt x="107641" y="71398"/>
                    </a:lnTo>
                    <a:cubicBezTo>
                      <a:pt x="107802" y="69707"/>
                      <a:pt x="107213" y="68132"/>
                      <a:pt x="106177" y="66897"/>
                    </a:cubicBezTo>
                    <a:lnTo>
                      <a:pt x="106177" y="66897"/>
                    </a:lnTo>
                    <a:cubicBezTo>
                      <a:pt x="106668" y="66791"/>
                      <a:pt x="107162" y="66739"/>
                      <a:pt x="107653" y="66739"/>
                    </a:cubicBezTo>
                    <a:close/>
                    <a:moveTo>
                      <a:pt x="37174" y="66927"/>
                    </a:moveTo>
                    <a:cubicBezTo>
                      <a:pt x="39113" y="66927"/>
                      <a:pt x="40989" y="67729"/>
                      <a:pt x="42337" y="69184"/>
                    </a:cubicBezTo>
                    <a:lnTo>
                      <a:pt x="42337" y="69184"/>
                    </a:lnTo>
                    <a:cubicBezTo>
                      <a:pt x="42334" y="69184"/>
                      <a:pt x="42331" y="69184"/>
                      <a:pt x="42328" y="69184"/>
                    </a:cubicBezTo>
                    <a:cubicBezTo>
                      <a:pt x="42301" y="69184"/>
                      <a:pt x="42274" y="69184"/>
                      <a:pt x="42246" y="69184"/>
                    </a:cubicBezTo>
                    <a:cubicBezTo>
                      <a:pt x="40269" y="69184"/>
                      <a:pt x="38404" y="70136"/>
                      <a:pt x="37158" y="71577"/>
                    </a:cubicBezTo>
                    <a:cubicBezTo>
                      <a:pt x="37320" y="69910"/>
                      <a:pt x="36728" y="68324"/>
                      <a:pt x="35689" y="67088"/>
                    </a:cubicBezTo>
                    <a:lnTo>
                      <a:pt x="35680" y="67088"/>
                    </a:lnTo>
                    <a:cubicBezTo>
                      <a:pt x="36177" y="66980"/>
                      <a:pt x="36678" y="66927"/>
                      <a:pt x="37174" y="66927"/>
                    </a:cubicBezTo>
                    <a:close/>
                    <a:moveTo>
                      <a:pt x="124481" y="64880"/>
                    </a:moveTo>
                    <a:cubicBezTo>
                      <a:pt x="127655" y="64880"/>
                      <a:pt x="130827" y="66957"/>
                      <a:pt x="130867" y="71111"/>
                    </a:cubicBezTo>
                    <a:lnTo>
                      <a:pt x="130858" y="71129"/>
                    </a:lnTo>
                    <a:cubicBezTo>
                      <a:pt x="130380" y="71024"/>
                      <a:pt x="129897" y="70973"/>
                      <a:pt x="129419" y="70973"/>
                    </a:cubicBezTo>
                    <a:cubicBezTo>
                      <a:pt x="127565" y="70973"/>
                      <a:pt x="125767" y="71740"/>
                      <a:pt x="124478" y="73136"/>
                    </a:cubicBezTo>
                    <a:cubicBezTo>
                      <a:pt x="123204" y="71764"/>
                      <a:pt x="121425" y="70977"/>
                      <a:pt x="119555" y="70977"/>
                    </a:cubicBezTo>
                    <a:cubicBezTo>
                      <a:pt x="119544" y="70977"/>
                      <a:pt x="119534" y="70977"/>
                      <a:pt x="119523" y="70977"/>
                    </a:cubicBezTo>
                    <a:cubicBezTo>
                      <a:pt x="119039" y="70977"/>
                      <a:pt x="118555" y="71021"/>
                      <a:pt x="118080" y="71129"/>
                    </a:cubicBezTo>
                    <a:cubicBezTo>
                      <a:pt x="118121" y="66963"/>
                      <a:pt x="121302" y="64880"/>
                      <a:pt x="124481" y="64880"/>
                    </a:cubicBezTo>
                    <a:close/>
                    <a:moveTo>
                      <a:pt x="77631" y="64934"/>
                    </a:moveTo>
                    <a:cubicBezTo>
                      <a:pt x="80806" y="64934"/>
                      <a:pt x="83981" y="67013"/>
                      <a:pt x="84022" y="71174"/>
                    </a:cubicBezTo>
                    <a:cubicBezTo>
                      <a:pt x="83541" y="71069"/>
                      <a:pt x="83056" y="71017"/>
                      <a:pt x="82576" y="71017"/>
                    </a:cubicBezTo>
                    <a:cubicBezTo>
                      <a:pt x="80721" y="71017"/>
                      <a:pt x="78928" y="71782"/>
                      <a:pt x="77633" y="73163"/>
                    </a:cubicBezTo>
                    <a:lnTo>
                      <a:pt x="77633" y="73172"/>
                    </a:lnTo>
                    <a:cubicBezTo>
                      <a:pt x="76351" y="71801"/>
                      <a:pt x="74559" y="71012"/>
                      <a:pt x="72678" y="71012"/>
                    </a:cubicBezTo>
                    <a:cubicBezTo>
                      <a:pt x="72194" y="71012"/>
                      <a:pt x="71710" y="71066"/>
                      <a:pt x="71235" y="71174"/>
                    </a:cubicBezTo>
                    <a:cubicBezTo>
                      <a:pt x="71275" y="67015"/>
                      <a:pt x="74454" y="64934"/>
                      <a:pt x="77631" y="64934"/>
                    </a:cubicBezTo>
                    <a:close/>
                    <a:moveTo>
                      <a:pt x="100937" y="64934"/>
                    </a:moveTo>
                    <a:cubicBezTo>
                      <a:pt x="104113" y="64934"/>
                      <a:pt x="107288" y="67013"/>
                      <a:pt x="107328" y="71174"/>
                    </a:cubicBezTo>
                    <a:cubicBezTo>
                      <a:pt x="106849" y="71069"/>
                      <a:pt x="106366" y="71017"/>
                      <a:pt x="105887" y="71017"/>
                    </a:cubicBezTo>
                    <a:cubicBezTo>
                      <a:pt x="104037" y="71017"/>
                      <a:pt x="102243" y="71782"/>
                      <a:pt x="100948" y="73163"/>
                    </a:cubicBezTo>
                    <a:lnTo>
                      <a:pt x="100939" y="73172"/>
                    </a:lnTo>
                    <a:cubicBezTo>
                      <a:pt x="99658" y="71801"/>
                      <a:pt x="97866" y="71012"/>
                      <a:pt x="95984" y="71012"/>
                    </a:cubicBezTo>
                    <a:cubicBezTo>
                      <a:pt x="95500" y="71012"/>
                      <a:pt x="95016" y="71066"/>
                      <a:pt x="94541" y="71174"/>
                    </a:cubicBezTo>
                    <a:cubicBezTo>
                      <a:pt x="94582" y="67015"/>
                      <a:pt x="97760" y="64934"/>
                      <a:pt x="100937" y="64934"/>
                    </a:cubicBezTo>
                    <a:close/>
                    <a:moveTo>
                      <a:pt x="53992" y="65081"/>
                    </a:moveTo>
                    <a:cubicBezTo>
                      <a:pt x="57167" y="65081"/>
                      <a:pt x="60344" y="67159"/>
                      <a:pt x="60384" y="71317"/>
                    </a:cubicBezTo>
                    <a:cubicBezTo>
                      <a:pt x="59911" y="71215"/>
                      <a:pt x="59433" y="71165"/>
                      <a:pt x="58960" y="71165"/>
                    </a:cubicBezTo>
                    <a:cubicBezTo>
                      <a:pt x="57101" y="71165"/>
                      <a:pt x="55296" y="71932"/>
                      <a:pt x="54004" y="73324"/>
                    </a:cubicBezTo>
                    <a:cubicBezTo>
                      <a:pt x="52723" y="71944"/>
                      <a:pt x="50922" y="71165"/>
                      <a:pt x="49049" y="71165"/>
                    </a:cubicBezTo>
                    <a:cubicBezTo>
                      <a:pt x="48565" y="71165"/>
                      <a:pt x="48081" y="71219"/>
                      <a:pt x="47606" y="71317"/>
                    </a:cubicBezTo>
                    <a:cubicBezTo>
                      <a:pt x="47642" y="67159"/>
                      <a:pt x="50816" y="65081"/>
                      <a:pt x="53992" y="65081"/>
                    </a:cubicBezTo>
                    <a:close/>
                    <a:moveTo>
                      <a:pt x="7148" y="65122"/>
                    </a:moveTo>
                    <a:cubicBezTo>
                      <a:pt x="10323" y="65122"/>
                      <a:pt x="13498" y="67201"/>
                      <a:pt x="13538" y="71362"/>
                    </a:cubicBezTo>
                    <a:cubicBezTo>
                      <a:pt x="13060" y="71257"/>
                      <a:pt x="12578" y="71206"/>
                      <a:pt x="12099" y="71206"/>
                    </a:cubicBezTo>
                    <a:cubicBezTo>
                      <a:pt x="10245" y="71206"/>
                      <a:pt x="8446" y="71973"/>
                      <a:pt x="7150" y="73369"/>
                    </a:cubicBezTo>
                    <a:lnTo>
                      <a:pt x="7150" y="73360"/>
                    </a:lnTo>
                    <a:cubicBezTo>
                      <a:pt x="5875" y="71988"/>
                      <a:pt x="4096" y="71209"/>
                      <a:pt x="2226" y="71209"/>
                    </a:cubicBezTo>
                    <a:cubicBezTo>
                      <a:pt x="2216" y="71209"/>
                      <a:pt x="2205" y="71210"/>
                      <a:pt x="2194" y="71210"/>
                    </a:cubicBezTo>
                    <a:cubicBezTo>
                      <a:pt x="1711" y="71210"/>
                      <a:pt x="1227" y="71254"/>
                      <a:pt x="752" y="71362"/>
                    </a:cubicBezTo>
                    <a:cubicBezTo>
                      <a:pt x="792" y="67203"/>
                      <a:pt x="3970" y="65122"/>
                      <a:pt x="7148" y="65122"/>
                    </a:cubicBezTo>
                    <a:close/>
                    <a:moveTo>
                      <a:pt x="30463" y="65122"/>
                    </a:moveTo>
                    <a:cubicBezTo>
                      <a:pt x="33638" y="65122"/>
                      <a:pt x="36813" y="67201"/>
                      <a:pt x="36854" y="71362"/>
                    </a:cubicBezTo>
                    <a:cubicBezTo>
                      <a:pt x="36375" y="71257"/>
                      <a:pt x="35893" y="71206"/>
                      <a:pt x="35414" y="71206"/>
                    </a:cubicBezTo>
                    <a:cubicBezTo>
                      <a:pt x="33560" y="71206"/>
                      <a:pt x="31761" y="71973"/>
                      <a:pt x="30465" y="73369"/>
                    </a:cubicBezTo>
                    <a:lnTo>
                      <a:pt x="30465" y="73360"/>
                    </a:lnTo>
                    <a:cubicBezTo>
                      <a:pt x="29191" y="71988"/>
                      <a:pt x="27412" y="71209"/>
                      <a:pt x="25542" y="71209"/>
                    </a:cubicBezTo>
                    <a:cubicBezTo>
                      <a:pt x="25531" y="71209"/>
                      <a:pt x="25520" y="71210"/>
                      <a:pt x="25510" y="71210"/>
                    </a:cubicBezTo>
                    <a:cubicBezTo>
                      <a:pt x="25026" y="71210"/>
                      <a:pt x="24542" y="71254"/>
                      <a:pt x="24067" y="71362"/>
                    </a:cubicBezTo>
                    <a:cubicBezTo>
                      <a:pt x="24107" y="67203"/>
                      <a:pt x="27285" y="65122"/>
                      <a:pt x="30463" y="65122"/>
                    </a:cubicBezTo>
                    <a:close/>
                    <a:moveTo>
                      <a:pt x="129608" y="71351"/>
                    </a:moveTo>
                    <a:cubicBezTo>
                      <a:pt x="130035" y="71351"/>
                      <a:pt x="130466" y="71390"/>
                      <a:pt x="130894" y="71469"/>
                    </a:cubicBezTo>
                    <a:cubicBezTo>
                      <a:pt x="129908" y="72634"/>
                      <a:pt x="129326" y="74140"/>
                      <a:pt x="129415" y="75726"/>
                    </a:cubicBezTo>
                    <a:lnTo>
                      <a:pt x="129406" y="75744"/>
                    </a:lnTo>
                    <a:cubicBezTo>
                      <a:pt x="128156" y="74440"/>
                      <a:pt x="126397" y="73602"/>
                      <a:pt x="124528" y="73602"/>
                    </a:cubicBezTo>
                    <a:cubicBezTo>
                      <a:pt x="124509" y="73602"/>
                      <a:pt x="124489" y="73602"/>
                      <a:pt x="124469" y="73602"/>
                    </a:cubicBezTo>
                    <a:cubicBezTo>
                      <a:pt x="124450" y="73602"/>
                      <a:pt x="124430" y="73602"/>
                      <a:pt x="124410" y="73602"/>
                    </a:cubicBezTo>
                    <a:cubicBezTo>
                      <a:pt x="122541" y="73602"/>
                      <a:pt x="120773" y="74440"/>
                      <a:pt x="119532" y="75744"/>
                    </a:cubicBezTo>
                    <a:cubicBezTo>
                      <a:pt x="119613" y="74149"/>
                      <a:pt x="119030" y="72652"/>
                      <a:pt x="118045" y="71469"/>
                    </a:cubicBezTo>
                    <a:cubicBezTo>
                      <a:pt x="118473" y="71390"/>
                      <a:pt x="118903" y="71351"/>
                      <a:pt x="119331" y="71351"/>
                    </a:cubicBezTo>
                    <a:cubicBezTo>
                      <a:pt x="121264" y="71351"/>
                      <a:pt x="123134" y="72148"/>
                      <a:pt x="124469" y="73593"/>
                    </a:cubicBezTo>
                    <a:cubicBezTo>
                      <a:pt x="125805" y="72148"/>
                      <a:pt x="127675" y="71351"/>
                      <a:pt x="129608" y="71351"/>
                    </a:cubicBezTo>
                    <a:close/>
                    <a:moveTo>
                      <a:pt x="48843" y="71540"/>
                    </a:moveTo>
                    <a:cubicBezTo>
                      <a:pt x="50782" y="71540"/>
                      <a:pt x="52650" y="72343"/>
                      <a:pt x="53995" y="73790"/>
                    </a:cubicBezTo>
                    <a:cubicBezTo>
                      <a:pt x="53975" y="73790"/>
                      <a:pt x="53956" y="73790"/>
                      <a:pt x="53936" y="73790"/>
                    </a:cubicBezTo>
                    <a:cubicBezTo>
                      <a:pt x="52067" y="73790"/>
                      <a:pt x="50299" y="74628"/>
                      <a:pt x="49058" y="75932"/>
                    </a:cubicBezTo>
                    <a:cubicBezTo>
                      <a:pt x="49138" y="74337"/>
                      <a:pt x="48556" y="72840"/>
                      <a:pt x="47561" y="71658"/>
                    </a:cubicBezTo>
                    <a:cubicBezTo>
                      <a:pt x="47989" y="71579"/>
                      <a:pt x="48418" y="71540"/>
                      <a:pt x="48843" y="71540"/>
                    </a:cubicBezTo>
                    <a:close/>
                    <a:moveTo>
                      <a:pt x="59141" y="71540"/>
                    </a:moveTo>
                    <a:cubicBezTo>
                      <a:pt x="59566" y="71540"/>
                      <a:pt x="59994" y="71579"/>
                      <a:pt x="60420" y="71658"/>
                    </a:cubicBezTo>
                    <a:cubicBezTo>
                      <a:pt x="59425" y="72840"/>
                      <a:pt x="58843" y="74346"/>
                      <a:pt x="58932" y="75932"/>
                    </a:cubicBezTo>
                    <a:cubicBezTo>
                      <a:pt x="57682" y="74628"/>
                      <a:pt x="55914" y="73790"/>
                      <a:pt x="54054" y="73790"/>
                    </a:cubicBezTo>
                    <a:cubicBezTo>
                      <a:pt x="54034" y="73790"/>
                      <a:pt x="54015" y="73790"/>
                      <a:pt x="53995" y="73790"/>
                    </a:cubicBezTo>
                    <a:cubicBezTo>
                      <a:pt x="55332" y="72343"/>
                      <a:pt x="57206" y="71540"/>
                      <a:pt x="59141" y="71540"/>
                    </a:cubicBezTo>
                    <a:close/>
                    <a:moveTo>
                      <a:pt x="112810" y="69495"/>
                    </a:moveTo>
                    <a:cubicBezTo>
                      <a:pt x="115985" y="69495"/>
                      <a:pt x="119160" y="71574"/>
                      <a:pt x="119200" y="75735"/>
                    </a:cubicBezTo>
                    <a:cubicBezTo>
                      <a:pt x="118721" y="75630"/>
                      <a:pt x="118239" y="75578"/>
                      <a:pt x="117760" y="75578"/>
                    </a:cubicBezTo>
                    <a:cubicBezTo>
                      <a:pt x="115909" y="75578"/>
                      <a:pt x="114116" y="76343"/>
                      <a:pt x="112821" y="77724"/>
                    </a:cubicBezTo>
                    <a:lnTo>
                      <a:pt x="112812" y="77733"/>
                    </a:lnTo>
                    <a:cubicBezTo>
                      <a:pt x="111530" y="76362"/>
                      <a:pt x="109738" y="75573"/>
                      <a:pt x="107856" y="75573"/>
                    </a:cubicBezTo>
                    <a:cubicBezTo>
                      <a:pt x="107373" y="75573"/>
                      <a:pt x="106889" y="75627"/>
                      <a:pt x="106414" y="75735"/>
                    </a:cubicBezTo>
                    <a:lnTo>
                      <a:pt x="106414" y="75735"/>
                    </a:lnTo>
                    <a:cubicBezTo>
                      <a:pt x="106454" y="71576"/>
                      <a:pt x="109632" y="69495"/>
                      <a:pt x="112810" y="69495"/>
                    </a:cubicBezTo>
                    <a:close/>
                    <a:moveTo>
                      <a:pt x="136139" y="69486"/>
                    </a:moveTo>
                    <a:cubicBezTo>
                      <a:pt x="139313" y="69486"/>
                      <a:pt x="142484" y="71562"/>
                      <a:pt x="142525" y="75717"/>
                    </a:cubicBezTo>
                    <a:lnTo>
                      <a:pt x="142516" y="75735"/>
                    </a:lnTo>
                    <a:cubicBezTo>
                      <a:pt x="142037" y="75630"/>
                      <a:pt x="141554" y="75578"/>
                      <a:pt x="141075" y="75578"/>
                    </a:cubicBezTo>
                    <a:cubicBezTo>
                      <a:pt x="139222" y="75578"/>
                      <a:pt x="137424" y="76345"/>
                      <a:pt x="136136" y="77733"/>
                    </a:cubicBezTo>
                    <a:cubicBezTo>
                      <a:pt x="134854" y="76362"/>
                      <a:pt x="133062" y="75573"/>
                      <a:pt x="131181" y="75573"/>
                    </a:cubicBezTo>
                    <a:cubicBezTo>
                      <a:pt x="130697" y="75573"/>
                      <a:pt x="130213" y="75627"/>
                      <a:pt x="129738" y="75735"/>
                    </a:cubicBezTo>
                    <a:cubicBezTo>
                      <a:pt x="129778" y="71569"/>
                      <a:pt x="132960" y="69486"/>
                      <a:pt x="136139" y="69486"/>
                    </a:cubicBezTo>
                    <a:close/>
                    <a:moveTo>
                      <a:pt x="42333" y="69686"/>
                    </a:moveTo>
                    <a:cubicBezTo>
                      <a:pt x="45509" y="69686"/>
                      <a:pt x="48686" y="71765"/>
                      <a:pt x="48726" y="75923"/>
                    </a:cubicBezTo>
                    <a:cubicBezTo>
                      <a:pt x="48248" y="75818"/>
                      <a:pt x="47765" y="75767"/>
                      <a:pt x="47287" y="75767"/>
                    </a:cubicBezTo>
                    <a:cubicBezTo>
                      <a:pt x="45433" y="75767"/>
                      <a:pt x="43633" y="76534"/>
                      <a:pt x="42337" y="77930"/>
                    </a:cubicBezTo>
                    <a:cubicBezTo>
                      <a:pt x="41056" y="76550"/>
                      <a:pt x="39264" y="75770"/>
                      <a:pt x="37382" y="75770"/>
                    </a:cubicBezTo>
                    <a:cubicBezTo>
                      <a:pt x="36898" y="75770"/>
                      <a:pt x="36415" y="75815"/>
                      <a:pt x="35940" y="75923"/>
                    </a:cubicBezTo>
                    <a:cubicBezTo>
                      <a:pt x="35980" y="71765"/>
                      <a:pt x="39156" y="69686"/>
                      <a:pt x="42333" y="69686"/>
                    </a:cubicBezTo>
                    <a:close/>
                    <a:moveTo>
                      <a:pt x="65651" y="69683"/>
                    </a:moveTo>
                    <a:cubicBezTo>
                      <a:pt x="68826" y="69683"/>
                      <a:pt x="72001" y="71762"/>
                      <a:pt x="72041" y="75923"/>
                    </a:cubicBezTo>
                    <a:cubicBezTo>
                      <a:pt x="71563" y="75818"/>
                      <a:pt x="71081" y="75767"/>
                      <a:pt x="70602" y="75767"/>
                    </a:cubicBezTo>
                    <a:cubicBezTo>
                      <a:pt x="68748" y="75767"/>
                      <a:pt x="66949" y="76534"/>
                      <a:pt x="65653" y="77930"/>
                    </a:cubicBezTo>
                    <a:cubicBezTo>
                      <a:pt x="64371" y="76550"/>
                      <a:pt x="62579" y="75770"/>
                      <a:pt x="60697" y="75770"/>
                    </a:cubicBezTo>
                    <a:cubicBezTo>
                      <a:pt x="60214" y="75770"/>
                      <a:pt x="59730" y="75815"/>
                      <a:pt x="59255" y="75923"/>
                    </a:cubicBezTo>
                    <a:cubicBezTo>
                      <a:pt x="59295" y="71764"/>
                      <a:pt x="62473" y="69683"/>
                      <a:pt x="65651" y="69683"/>
                    </a:cubicBezTo>
                    <a:close/>
                    <a:moveTo>
                      <a:pt x="82884" y="1"/>
                    </a:moveTo>
                    <a:cubicBezTo>
                      <a:pt x="82642" y="699"/>
                      <a:pt x="82534" y="1434"/>
                      <a:pt x="82579" y="2178"/>
                    </a:cubicBezTo>
                    <a:cubicBezTo>
                      <a:pt x="81329" y="875"/>
                      <a:pt x="79570" y="36"/>
                      <a:pt x="77701" y="36"/>
                    </a:cubicBezTo>
                    <a:cubicBezTo>
                      <a:pt x="77681" y="36"/>
                      <a:pt x="77661" y="36"/>
                      <a:pt x="77642" y="36"/>
                    </a:cubicBezTo>
                    <a:cubicBezTo>
                      <a:pt x="77622" y="36"/>
                      <a:pt x="77602" y="36"/>
                      <a:pt x="77582" y="36"/>
                    </a:cubicBezTo>
                    <a:cubicBezTo>
                      <a:pt x="73834" y="36"/>
                      <a:pt x="70494" y="3399"/>
                      <a:pt x="70948" y="7160"/>
                    </a:cubicBezTo>
                    <a:cubicBezTo>
                      <a:pt x="71458" y="7046"/>
                      <a:pt x="71971" y="6991"/>
                      <a:pt x="72481" y="6991"/>
                    </a:cubicBezTo>
                    <a:cubicBezTo>
                      <a:pt x="74418" y="6991"/>
                      <a:pt x="76294" y="7793"/>
                      <a:pt x="77642" y="9248"/>
                    </a:cubicBezTo>
                    <a:cubicBezTo>
                      <a:pt x="77624" y="9248"/>
                      <a:pt x="77606" y="9248"/>
                      <a:pt x="77587" y="9248"/>
                    </a:cubicBezTo>
                    <a:cubicBezTo>
                      <a:pt x="75529" y="9248"/>
                      <a:pt x="73607" y="10256"/>
                      <a:pt x="72355" y="11784"/>
                    </a:cubicBezTo>
                    <a:cubicBezTo>
                      <a:pt x="72756" y="8058"/>
                      <a:pt x="69443" y="4740"/>
                      <a:pt x="65721" y="4740"/>
                    </a:cubicBezTo>
                    <a:cubicBezTo>
                      <a:pt x="65701" y="4740"/>
                      <a:pt x="65682" y="4740"/>
                      <a:pt x="65662" y="4741"/>
                    </a:cubicBezTo>
                    <a:cubicBezTo>
                      <a:pt x="65642" y="4740"/>
                      <a:pt x="65622" y="4740"/>
                      <a:pt x="65602" y="4740"/>
                    </a:cubicBezTo>
                    <a:cubicBezTo>
                      <a:pt x="63733" y="4740"/>
                      <a:pt x="61966" y="5570"/>
                      <a:pt x="60724" y="6873"/>
                    </a:cubicBezTo>
                    <a:cubicBezTo>
                      <a:pt x="60760" y="6138"/>
                      <a:pt x="60662" y="5395"/>
                      <a:pt x="60420" y="4696"/>
                    </a:cubicBezTo>
                    <a:lnTo>
                      <a:pt x="60043" y="4696"/>
                    </a:lnTo>
                    <a:cubicBezTo>
                      <a:pt x="60276" y="5395"/>
                      <a:pt x="60393" y="6130"/>
                      <a:pt x="60393" y="6864"/>
                    </a:cubicBezTo>
                    <a:cubicBezTo>
                      <a:pt x="59920" y="6762"/>
                      <a:pt x="59442" y="6713"/>
                      <a:pt x="58969" y="6713"/>
                    </a:cubicBezTo>
                    <a:cubicBezTo>
                      <a:pt x="57110" y="6713"/>
                      <a:pt x="55305" y="7479"/>
                      <a:pt x="54013" y="8871"/>
                    </a:cubicBezTo>
                    <a:cubicBezTo>
                      <a:pt x="52732" y="7492"/>
                      <a:pt x="50939" y="6712"/>
                      <a:pt x="49058" y="6712"/>
                    </a:cubicBezTo>
                    <a:cubicBezTo>
                      <a:pt x="48574" y="6712"/>
                      <a:pt x="48090" y="6766"/>
                      <a:pt x="47615" y="6864"/>
                    </a:cubicBezTo>
                    <a:cubicBezTo>
                      <a:pt x="47615" y="6130"/>
                      <a:pt x="47732" y="5395"/>
                      <a:pt x="47965" y="4696"/>
                    </a:cubicBezTo>
                    <a:lnTo>
                      <a:pt x="47588" y="4696"/>
                    </a:lnTo>
                    <a:cubicBezTo>
                      <a:pt x="47346" y="5395"/>
                      <a:pt x="47248" y="6138"/>
                      <a:pt x="47284" y="6873"/>
                    </a:cubicBezTo>
                    <a:cubicBezTo>
                      <a:pt x="46049" y="5577"/>
                      <a:pt x="44293" y="4740"/>
                      <a:pt x="42434" y="4740"/>
                    </a:cubicBezTo>
                    <a:cubicBezTo>
                      <a:pt x="42405" y="4740"/>
                      <a:pt x="42376" y="4740"/>
                      <a:pt x="42346" y="4741"/>
                    </a:cubicBezTo>
                    <a:cubicBezTo>
                      <a:pt x="42319" y="4740"/>
                      <a:pt x="42291" y="4740"/>
                      <a:pt x="42263" y="4740"/>
                    </a:cubicBezTo>
                    <a:cubicBezTo>
                      <a:pt x="40287" y="4740"/>
                      <a:pt x="38431" y="5684"/>
                      <a:pt x="37185" y="7124"/>
                    </a:cubicBezTo>
                    <a:cubicBezTo>
                      <a:pt x="37480" y="3457"/>
                      <a:pt x="34193" y="233"/>
                      <a:pt x="30519" y="233"/>
                    </a:cubicBezTo>
                    <a:cubicBezTo>
                      <a:pt x="30504" y="233"/>
                      <a:pt x="30489" y="233"/>
                      <a:pt x="30474" y="234"/>
                    </a:cubicBezTo>
                    <a:cubicBezTo>
                      <a:pt x="30454" y="233"/>
                      <a:pt x="30434" y="233"/>
                      <a:pt x="30415" y="233"/>
                    </a:cubicBezTo>
                    <a:cubicBezTo>
                      <a:pt x="28546" y="233"/>
                      <a:pt x="26787" y="1072"/>
                      <a:pt x="25536" y="2375"/>
                    </a:cubicBezTo>
                    <a:cubicBezTo>
                      <a:pt x="25581" y="1640"/>
                      <a:pt x="25474" y="897"/>
                      <a:pt x="25232" y="198"/>
                    </a:cubicBezTo>
                    <a:lnTo>
                      <a:pt x="24864" y="198"/>
                    </a:lnTo>
                    <a:cubicBezTo>
                      <a:pt x="25088" y="897"/>
                      <a:pt x="25214" y="1631"/>
                      <a:pt x="25214" y="2366"/>
                    </a:cubicBezTo>
                    <a:cubicBezTo>
                      <a:pt x="24739" y="2264"/>
                      <a:pt x="24260" y="2214"/>
                      <a:pt x="23785" y="2214"/>
                    </a:cubicBezTo>
                    <a:cubicBezTo>
                      <a:pt x="21922" y="2214"/>
                      <a:pt x="20117" y="2981"/>
                      <a:pt x="18825" y="4373"/>
                    </a:cubicBezTo>
                    <a:cubicBezTo>
                      <a:pt x="17544" y="2993"/>
                      <a:pt x="15752" y="2214"/>
                      <a:pt x="13870" y="2214"/>
                    </a:cubicBezTo>
                    <a:cubicBezTo>
                      <a:pt x="13386" y="2214"/>
                      <a:pt x="12902" y="2268"/>
                      <a:pt x="12427" y="2366"/>
                    </a:cubicBezTo>
                    <a:cubicBezTo>
                      <a:pt x="12427" y="1631"/>
                      <a:pt x="12544" y="897"/>
                      <a:pt x="12777" y="198"/>
                    </a:cubicBezTo>
                    <a:lnTo>
                      <a:pt x="12382" y="198"/>
                    </a:lnTo>
                    <a:cubicBezTo>
                      <a:pt x="12141" y="897"/>
                      <a:pt x="12042" y="1640"/>
                      <a:pt x="12078" y="2375"/>
                    </a:cubicBezTo>
                    <a:cubicBezTo>
                      <a:pt x="10836" y="1072"/>
                      <a:pt x="9069" y="233"/>
                      <a:pt x="7200" y="233"/>
                    </a:cubicBezTo>
                    <a:cubicBezTo>
                      <a:pt x="7180" y="233"/>
                      <a:pt x="7160" y="233"/>
                      <a:pt x="7141" y="234"/>
                    </a:cubicBezTo>
                    <a:cubicBezTo>
                      <a:pt x="7126" y="233"/>
                      <a:pt x="7111" y="233"/>
                      <a:pt x="7096" y="233"/>
                    </a:cubicBezTo>
                    <a:cubicBezTo>
                      <a:pt x="3342" y="233"/>
                      <a:pt x="1" y="3600"/>
                      <a:pt x="456" y="7366"/>
                    </a:cubicBezTo>
                    <a:cubicBezTo>
                      <a:pt x="966" y="7252"/>
                      <a:pt x="1482" y="7196"/>
                      <a:pt x="1994" y="7196"/>
                    </a:cubicBezTo>
                    <a:cubicBezTo>
                      <a:pt x="3926" y="7196"/>
                      <a:pt x="5804" y="7993"/>
                      <a:pt x="7149" y="9445"/>
                    </a:cubicBezTo>
                    <a:lnTo>
                      <a:pt x="7149" y="9445"/>
                    </a:lnTo>
                    <a:cubicBezTo>
                      <a:pt x="7147" y="9445"/>
                      <a:pt x="7144" y="9445"/>
                      <a:pt x="7141" y="9445"/>
                    </a:cubicBezTo>
                    <a:cubicBezTo>
                      <a:pt x="7121" y="9445"/>
                      <a:pt x="7101" y="9445"/>
                      <a:pt x="7081" y="9445"/>
                    </a:cubicBezTo>
                    <a:cubicBezTo>
                      <a:pt x="3333" y="9445"/>
                      <a:pt x="1" y="12816"/>
                      <a:pt x="456" y="16569"/>
                    </a:cubicBezTo>
                    <a:cubicBezTo>
                      <a:pt x="961" y="16457"/>
                      <a:pt x="1471" y="16403"/>
                      <a:pt x="1977" y="16403"/>
                    </a:cubicBezTo>
                    <a:cubicBezTo>
                      <a:pt x="3909" y="16403"/>
                      <a:pt x="5782" y="17198"/>
                      <a:pt x="7132" y="18647"/>
                    </a:cubicBezTo>
                    <a:cubicBezTo>
                      <a:pt x="7112" y="18647"/>
                      <a:pt x="7092" y="18647"/>
                      <a:pt x="7072" y="18647"/>
                    </a:cubicBezTo>
                    <a:cubicBezTo>
                      <a:pt x="3333" y="18647"/>
                      <a:pt x="1" y="22009"/>
                      <a:pt x="456" y="25771"/>
                    </a:cubicBezTo>
                    <a:cubicBezTo>
                      <a:pt x="965" y="25657"/>
                      <a:pt x="1479" y="25602"/>
                      <a:pt x="1989" y="25602"/>
                    </a:cubicBezTo>
                    <a:cubicBezTo>
                      <a:pt x="3926" y="25602"/>
                      <a:pt x="5802" y="26404"/>
                      <a:pt x="7150" y="27859"/>
                    </a:cubicBezTo>
                    <a:cubicBezTo>
                      <a:pt x="8483" y="26416"/>
                      <a:pt x="10349" y="25613"/>
                      <a:pt x="12278" y="25613"/>
                    </a:cubicBezTo>
                    <a:cubicBezTo>
                      <a:pt x="12709" y="25613"/>
                      <a:pt x="13143" y="25653"/>
                      <a:pt x="13574" y="25735"/>
                    </a:cubicBezTo>
                    <a:cubicBezTo>
                      <a:pt x="12580" y="26909"/>
                      <a:pt x="11997" y="28414"/>
                      <a:pt x="12087" y="30000"/>
                    </a:cubicBezTo>
                    <a:cubicBezTo>
                      <a:pt x="10837" y="28697"/>
                      <a:pt x="9069" y="27867"/>
                      <a:pt x="7209" y="27867"/>
                    </a:cubicBezTo>
                    <a:cubicBezTo>
                      <a:pt x="7189" y="27867"/>
                      <a:pt x="7169" y="27867"/>
                      <a:pt x="7150" y="27868"/>
                    </a:cubicBezTo>
                    <a:cubicBezTo>
                      <a:pt x="7130" y="27867"/>
                      <a:pt x="7110" y="27867"/>
                      <a:pt x="7090" y="27867"/>
                    </a:cubicBezTo>
                    <a:cubicBezTo>
                      <a:pt x="3342" y="27867"/>
                      <a:pt x="1" y="31230"/>
                      <a:pt x="456" y="34991"/>
                    </a:cubicBezTo>
                    <a:cubicBezTo>
                      <a:pt x="968" y="34875"/>
                      <a:pt x="1485" y="34819"/>
                      <a:pt x="1999" y="34819"/>
                    </a:cubicBezTo>
                    <a:cubicBezTo>
                      <a:pt x="3903" y="34819"/>
                      <a:pt x="5755" y="35598"/>
                      <a:pt x="7096" y="37016"/>
                    </a:cubicBezTo>
                    <a:cubicBezTo>
                      <a:pt x="3341" y="37016"/>
                      <a:pt x="8" y="40377"/>
                      <a:pt x="456" y="44140"/>
                    </a:cubicBezTo>
                    <a:cubicBezTo>
                      <a:pt x="968" y="44025"/>
                      <a:pt x="1485" y="43970"/>
                      <a:pt x="1997" y="43970"/>
                    </a:cubicBezTo>
                    <a:cubicBezTo>
                      <a:pt x="3931" y="43970"/>
                      <a:pt x="5804" y="44767"/>
                      <a:pt x="7150" y="46219"/>
                    </a:cubicBezTo>
                    <a:cubicBezTo>
                      <a:pt x="8485" y="44773"/>
                      <a:pt x="10355" y="43977"/>
                      <a:pt x="12288" y="43977"/>
                    </a:cubicBezTo>
                    <a:cubicBezTo>
                      <a:pt x="12715" y="43977"/>
                      <a:pt x="13146" y="44016"/>
                      <a:pt x="13574" y="44095"/>
                    </a:cubicBezTo>
                    <a:cubicBezTo>
                      <a:pt x="12580" y="45278"/>
                      <a:pt x="11997" y="46774"/>
                      <a:pt x="12087" y="48369"/>
                    </a:cubicBezTo>
                    <a:cubicBezTo>
                      <a:pt x="10837" y="47066"/>
                      <a:pt x="9069" y="46227"/>
                      <a:pt x="7208" y="46227"/>
                    </a:cubicBezTo>
                    <a:cubicBezTo>
                      <a:pt x="7189" y="46227"/>
                      <a:pt x="7169" y="46228"/>
                      <a:pt x="7150" y="46228"/>
                    </a:cubicBezTo>
                    <a:cubicBezTo>
                      <a:pt x="7130" y="46228"/>
                      <a:pt x="7110" y="46227"/>
                      <a:pt x="7090" y="46227"/>
                    </a:cubicBezTo>
                    <a:cubicBezTo>
                      <a:pt x="3342" y="46227"/>
                      <a:pt x="1" y="49590"/>
                      <a:pt x="456" y="53351"/>
                    </a:cubicBezTo>
                    <a:cubicBezTo>
                      <a:pt x="966" y="53237"/>
                      <a:pt x="1482" y="53181"/>
                      <a:pt x="1993" y="53181"/>
                    </a:cubicBezTo>
                    <a:cubicBezTo>
                      <a:pt x="3922" y="53181"/>
                      <a:pt x="5795" y="53978"/>
                      <a:pt x="7141" y="55430"/>
                    </a:cubicBezTo>
                    <a:cubicBezTo>
                      <a:pt x="7121" y="55430"/>
                      <a:pt x="7101" y="55430"/>
                      <a:pt x="7081" y="55430"/>
                    </a:cubicBezTo>
                    <a:cubicBezTo>
                      <a:pt x="3333" y="55430"/>
                      <a:pt x="1" y="58792"/>
                      <a:pt x="456" y="62554"/>
                    </a:cubicBezTo>
                    <a:cubicBezTo>
                      <a:pt x="968" y="62439"/>
                      <a:pt x="1485" y="62383"/>
                      <a:pt x="1997" y="62383"/>
                    </a:cubicBezTo>
                    <a:cubicBezTo>
                      <a:pt x="3931" y="62383"/>
                      <a:pt x="5804" y="63180"/>
                      <a:pt x="7150" y="64633"/>
                    </a:cubicBezTo>
                    <a:cubicBezTo>
                      <a:pt x="8485" y="63187"/>
                      <a:pt x="10355" y="62390"/>
                      <a:pt x="12288" y="62390"/>
                    </a:cubicBezTo>
                    <a:cubicBezTo>
                      <a:pt x="12715" y="62390"/>
                      <a:pt x="13146" y="62429"/>
                      <a:pt x="13574" y="62509"/>
                    </a:cubicBezTo>
                    <a:cubicBezTo>
                      <a:pt x="12580" y="63692"/>
                      <a:pt x="11997" y="65188"/>
                      <a:pt x="12087" y="66783"/>
                    </a:cubicBezTo>
                    <a:cubicBezTo>
                      <a:pt x="10837" y="65480"/>
                      <a:pt x="9069" y="64641"/>
                      <a:pt x="7208" y="64641"/>
                    </a:cubicBezTo>
                    <a:cubicBezTo>
                      <a:pt x="7189" y="64641"/>
                      <a:pt x="7169" y="64641"/>
                      <a:pt x="7150" y="64642"/>
                    </a:cubicBezTo>
                    <a:cubicBezTo>
                      <a:pt x="7130" y="64641"/>
                      <a:pt x="7110" y="64641"/>
                      <a:pt x="7090" y="64641"/>
                    </a:cubicBezTo>
                    <a:cubicBezTo>
                      <a:pt x="3342" y="64641"/>
                      <a:pt x="1" y="68004"/>
                      <a:pt x="456" y="71765"/>
                    </a:cubicBezTo>
                    <a:cubicBezTo>
                      <a:pt x="965" y="71651"/>
                      <a:pt x="1479" y="71596"/>
                      <a:pt x="1989" y="71596"/>
                    </a:cubicBezTo>
                    <a:cubicBezTo>
                      <a:pt x="3926" y="71596"/>
                      <a:pt x="5802" y="72399"/>
                      <a:pt x="7150" y="73853"/>
                    </a:cubicBezTo>
                    <a:cubicBezTo>
                      <a:pt x="8483" y="72402"/>
                      <a:pt x="10349" y="71599"/>
                      <a:pt x="12279" y="71599"/>
                    </a:cubicBezTo>
                    <a:cubicBezTo>
                      <a:pt x="12709" y="71599"/>
                      <a:pt x="13143" y="71639"/>
                      <a:pt x="13574" y="71720"/>
                    </a:cubicBezTo>
                    <a:cubicBezTo>
                      <a:pt x="13037" y="72348"/>
                      <a:pt x="12624" y="73082"/>
                      <a:pt x="12365" y="73862"/>
                    </a:cubicBezTo>
                    <a:lnTo>
                      <a:pt x="12741" y="73862"/>
                    </a:lnTo>
                    <a:cubicBezTo>
                      <a:pt x="13637" y="71119"/>
                      <a:pt x="16222" y="69746"/>
                      <a:pt x="18806" y="69746"/>
                    </a:cubicBezTo>
                    <a:cubicBezTo>
                      <a:pt x="21388" y="69746"/>
                      <a:pt x="23969" y="71117"/>
                      <a:pt x="24864" y="73862"/>
                    </a:cubicBezTo>
                    <a:lnTo>
                      <a:pt x="25241" y="73862"/>
                    </a:lnTo>
                    <a:cubicBezTo>
                      <a:pt x="24981" y="73073"/>
                      <a:pt x="24569" y="72339"/>
                      <a:pt x="24031" y="71702"/>
                    </a:cubicBezTo>
                    <a:cubicBezTo>
                      <a:pt x="24457" y="71623"/>
                      <a:pt x="24885" y="71585"/>
                      <a:pt x="25310" y="71585"/>
                    </a:cubicBezTo>
                    <a:cubicBezTo>
                      <a:pt x="27245" y="71585"/>
                      <a:pt x="29120" y="72387"/>
                      <a:pt x="30465" y="73835"/>
                    </a:cubicBezTo>
                    <a:cubicBezTo>
                      <a:pt x="31802" y="72382"/>
                      <a:pt x="33677" y="71582"/>
                      <a:pt x="35611" y="71582"/>
                    </a:cubicBezTo>
                    <a:cubicBezTo>
                      <a:pt x="36087" y="71582"/>
                      <a:pt x="36566" y="71630"/>
                      <a:pt x="37042" y="71729"/>
                    </a:cubicBezTo>
                    <a:cubicBezTo>
                      <a:pt x="36011" y="72993"/>
                      <a:pt x="35438" y="74615"/>
                      <a:pt x="35644" y="76308"/>
                    </a:cubicBezTo>
                    <a:cubicBezTo>
                      <a:pt x="36151" y="76194"/>
                      <a:pt x="36664" y="76139"/>
                      <a:pt x="37173" y="76139"/>
                    </a:cubicBezTo>
                    <a:cubicBezTo>
                      <a:pt x="39108" y="76139"/>
                      <a:pt x="40989" y="76942"/>
                      <a:pt x="42337" y="78396"/>
                    </a:cubicBezTo>
                    <a:cubicBezTo>
                      <a:pt x="43675" y="76948"/>
                      <a:pt x="45548" y="76146"/>
                      <a:pt x="47484" y="76146"/>
                    </a:cubicBezTo>
                    <a:cubicBezTo>
                      <a:pt x="47908" y="76146"/>
                      <a:pt x="48336" y="76184"/>
                      <a:pt x="48762" y="76263"/>
                    </a:cubicBezTo>
                    <a:cubicBezTo>
                      <a:pt x="48224" y="76899"/>
                      <a:pt x="47812" y="77625"/>
                      <a:pt x="47552" y="78414"/>
                    </a:cubicBezTo>
                    <a:lnTo>
                      <a:pt x="47929" y="78414"/>
                    </a:lnTo>
                    <a:cubicBezTo>
                      <a:pt x="48825" y="75666"/>
                      <a:pt x="51408" y="74291"/>
                      <a:pt x="53990" y="74291"/>
                    </a:cubicBezTo>
                    <a:cubicBezTo>
                      <a:pt x="56571" y="74291"/>
                      <a:pt x="59152" y="75664"/>
                      <a:pt x="60052" y="78414"/>
                    </a:cubicBezTo>
                    <a:lnTo>
                      <a:pt x="60438" y="78414"/>
                    </a:lnTo>
                    <a:cubicBezTo>
                      <a:pt x="60169" y="77625"/>
                      <a:pt x="59766" y="76891"/>
                      <a:pt x="59228" y="76263"/>
                    </a:cubicBezTo>
                    <a:cubicBezTo>
                      <a:pt x="59656" y="76184"/>
                      <a:pt x="60087" y="76145"/>
                      <a:pt x="60514" y="76145"/>
                    </a:cubicBezTo>
                    <a:cubicBezTo>
                      <a:pt x="62447" y="76145"/>
                      <a:pt x="64319" y="76941"/>
                      <a:pt x="65662" y="78387"/>
                    </a:cubicBezTo>
                    <a:cubicBezTo>
                      <a:pt x="67002" y="76933"/>
                      <a:pt x="68877" y="76130"/>
                      <a:pt x="70814" y="76130"/>
                    </a:cubicBezTo>
                    <a:cubicBezTo>
                      <a:pt x="71323" y="76130"/>
                      <a:pt x="71837" y="76185"/>
                      <a:pt x="72346" y="76299"/>
                    </a:cubicBezTo>
                    <a:cubicBezTo>
                      <a:pt x="72801" y="72547"/>
                      <a:pt x="69460" y="69175"/>
                      <a:pt x="65712" y="69175"/>
                    </a:cubicBezTo>
                    <a:cubicBezTo>
                      <a:pt x="65698" y="69175"/>
                      <a:pt x="65684" y="69175"/>
                      <a:pt x="65669" y="69175"/>
                    </a:cubicBezTo>
                    <a:lnTo>
                      <a:pt x="65669" y="69175"/>
                    </a:lnTo>
                    <a:cubicBezTo>
                      <a:pt x="67009" y="67731"/>
                      <a:pt x="68871" y="66936"/>
                      <a:pt x="70797" y="66936"/>
                    </a:cubicBezTo>
                    <a:cubicBezTo>
                      <a:pt x="71279" y="66936"/>
                      <a:pt x="71765" y="66986"/>
                      <a:pt x="72248" y="67088"/>
                    </a:cubicBezTo>
                    <a:cubicBezTo>
                      <a:pt x="71271" y="68333"/>
                      <a:pt x="70742" y="69901"/>
                      <a:pt x="70939" y="71559"/>
                    </a:cubicBezTo>
                    <a:cubicBezTo>
                      <a:pt x="71452" y="71445"/>
                      <a:pt x="71968" y="71389"/>
                      <a:pt x="72480" y="71389"/>
                    </a:cubicBezTo>
                    <a:cubicBezTo>
                      <a:pt x="74414" y="71389"/>
                      <a:pt x="76287" y="72186"/>
                      <a:pt x="77633" y="73638"/>
                    </a:cubicBezTo>
                    <a:cubicBezTo>
                      <a:pt x="78970" y="72190"/>
                      <a:pt x="80844" y="71388"/>
                      <a:pt x="82779" y="71388"/>
                    </a:cubicBezTo>
                    <a:cubicBezTo>
                      <a:pt x="83204" y="71388"/>
                      <a:pt x="83632" y="71426"/>
                      <a:pt x="84057" y="71505"/>
                    </a:cubicBezTo>
                    <a:cubicBezTo>
                      <a:pt x="83520" y="72141"/>
                      <a:pt x="83108" y="72867"/>
                      <a:pt x="82848" y="73656"/>
                    </a:cubicBezTo>
                    <a:lnTo>
                      <a:pt x="83224" y="73656"/>
                    </a:lnTo>
                    <a:cubicBezTo>
                      <a:pt x="84120" y="70909"/>
                      <a:pt x="86703" y="69536"/>
                      <a:pt x="89286" y="69536"/>
                    </a:cubicBezTo>
                    <a:cubicBezTo>
                      <a:pt x="91869" y="69536"/>
                      <a:pt x="94452" y="70909"/>
                      <a:pt x="95348" y="73656"/>
                    </a:cubicBezTo>
                    <a:lnTo>
                      <a:pt x="95724" y="73656"/>
                    </a:lnTo>
                    <a:cubicBezTo>
                      <a:pt x="95464" y="72867"/>
                      <a:pt x="95052" y="72141"/>
                      <a:pt x="94514" y="71505"/>
                    </a:cubicBezTo>
                    <a:cubicBezTo>
                      <a:pt x="94942" y="71426"/>
                      <a:pt x="95371" y="71388"/>
                      <a:pt x="95797" y="71388"/>
                    </a:cubicBezTo>
                    <a:cubicBezTo>
                      <a:pt x="97737" y="71388"/>
                      <a:pt x="99611" y="72190"/>
                      <a:pt x="100948" y="73638"/>
                    </a:cubicBezTo>
                    <a:cubicBezTo>
                      <a:pt x="102293" y="72185"/>
                      <a:pt x="104163" y="71385"/>
                      <a:pt x="106095" y="71385"/>
                    </a:cubicBezTo>
                    <a:cubicBezTo>
                      <a:pt x="106570" y="71385"/>
                      <a:pt x="107049" y="71433"/>
                      <a:pt x="107525" y="71532"/>
                    </a:cubicBezTo>
                    <a:cubicBezTo>
                      <a:pt x="106495" y="72796"/>
                      <a:pt x="105921" y="74417"/>
                      <a:pt x="106127" y="76111"/>
                    </a:cubicBezTo>
                    <a:cubicBezTo>
                      <a:pt x="106637" y="75997"/>
                      <a:pt x="107150" y="75942"/>
                      <a:pt x="107660" y="75942"/>
                    </a:cubicBezTo>
                    <a:cubicBezTo>
                      <a:pt x="109597" y="75942"/>
                      <a:pt x="111473" y="76744"/>
                      <a:pt x="112821" y="78199"/>
                    </a:cubicBezTo>
                    <a:cubicBezTo>
                      <a:pt x="114158" y="76751"/>
                      <a:pt x="116031" y="75948"/>
                      <a:pt x="117967" y="75948"/>
                    </a:cubicBezTo>
                    <a:cubicBezTo>
                      <a:pt x="118392" y="75948"/>
                      <a:pt x="118820" y="75987"/>
                      <a:pt x="119245" y="76066"/>
                    </a:cubicBezTo>
                    <a:cubicBezTo>
                      <a:pt x="118708" y="76702"/>
                      <a:pt x="118295" y="77428"/>
                      <a:pt x="118036" y="78217"/>
                    </a:cubicBezTo>
                    <a:lnTo>
                      <a:pt x="118412" y="78217"/>
                    </a:lnTo>
                    <a:cubicBezTo>
                      <a:pt x="119308" y="75474"/>
                      <a:pt x="121893" y="74100"/>
                      <a:pt x="124477" y="74100"/>
                    </a:cubicBezTo>
                    <a:cubicBezTo>
                      <a:pt x="127059" y="74100"/>
                      <a:pt x="129640" y="75471"/>
                      <a:pt x="130536" y="78217"/>
                    </a:cubicBezTo>
                    <a:lnTo>
                      <a:pt x="130912" y="78217"/>
                    </a:lnTo>
                    <a:cubicBezTo>
                      <a:pt x="130652" y="77428"/>
                      <a:pt x="130240" y="76702"/>
                      <a:pt x="129702" y="76066"/>
                    </a:cubicBezTo>
                    <a:cubicBezTo>
                      <a:pt x="130130" y="75987"/>
                      <a:pt x="130558" y="75948"/>
                      <a:pt x="130984" y="75948"/>
                    </a:cubicBezTo>
                    <a:cubicBezTo>
                      <a:pt x="132922" y="75948"/>
                      <a:pt x="134791" y="76751"/>
                      <a:pt x="136136" y="78199"/>
                    </a:cubicBezTo>
                    <a:cubicBezTo>
                      <a:pt x="137484" y="76744"/>
                      <a:pt x="139360" y="75942"/>
                      <a:pt x="141292" y="75942"/>
                    </a:cubicBezTo>
                    <a:cubicBezTo>
                      <a:pt x="141801" y="75942"/>
                      <a:pt x="142313" y="75997"/>
                      <a:pt x="142820" y="76111"/>
                    </a:cubicBezTo>
                    <a:cubicBezTo>
                      <a:pt x="143275" y="72358"/>
                      <a:pt x="139935" y="68987"/>
                      <a:pt x="136195" y="68987"/>
                    </a:cubicBezTo>
                    <a:cubicBezTo>
                      <a:pt x="136175" y="68987"/>
                      <a:pt x="136156" y="68987"/>
                      <a:pt x="136136" y="68987"/>
                    </a:cubicBezTo>
                    <a:cubicBezTo>
                      <a:pt x="136116" y="68987"/>
                      <a:pt x="136096" y="68987"/>
                      <a:pt x="136077" y="68987"/>
                    </a:cubicBezTo>
                    <a:cubicBezTo>
                      <a:pt x="134208" y="68987"/>
                      <a:pt x="132440" y="69825"/>
                      <a:pt x="131199" y="71129"/>
                    </a:cubicBezTo>
                    <a:cubicBezTo>
                      <a:pt x="131279" y="69534"/>
                      <a:pt x="130697" y="68038"/>
                      <a:pt x="129702" y="66855"/>
                    </a:cubicBezTo>
                    <a:cubicBezTo>
                      <a:pt x="130132" y="66775"/>
                      <a:pt x="130564" y="66736"/>
                      <a:pt x="130992" y="66736"/>
                    </a:cubicBezTo>
                    <a:cubicBezTo>
                      <a:pt x="132927" y="66736"/>
                      <a:pt x="134793" y="67533"/>
                      <a:pt x="136136" y="68978"/>
                    </a:cubicBezTo>
                    <a:cubicBezTo>
                      <a:pt x="137482" y="67526"/>
                      <a:pt x="139354" y="66729"/>
                      <a:pt x="141284" y="66729"/>
                    </a:cubicBezTo>
                    <a:cubicBezTo>
                      <a:pt x="141795" y="66729"/>
                      <a:pt x="142310" y="66785"/>
                      <a:pt x="142820" y="66900"/>
                    </a:cubicBezTo>
                    <a:cubicBezTo>
                      <a:pt x="143276" y="63142"/>
                      <a:pt x="139935" y="59776"/>
                      <a:pt x="136189" y="59776"/>
                    </a:cubicBezTo>
                    <a:cubicBezTo>
                      <a:pt x="136175" y="59776"/>
                      <a:pt x="136160" y="59776"/>
                      <a:pt x="136145" y="59776"/>
                    </a:cubicBezTo>
                    <a:cubicBezTo>
                      <a:pt x="137492" y="58329"/>
                      <a:pt x="139362" y="57528"/>
                      <a:pt x="141292" y="57528"/>
                    </a:cubicBezTo>
                    <a:cubicBezTo>
                      <a:pt x="141800" y="57528"/>
                      <a:pt x="142312" y="57583"/>
                      <a:pt x="142820" y="57697"/>
                    </a:cubicBezTo>
                    <a:cubicBezTo>
                      <a:pt x="143275" y="53945"/>
                      <a:pt x="139935" y="50573"/>
                      <a:pt x="136195" y="50573"/>
                    </a:cubicBezTo>
                    <a:cubicBezTo>
                      <a:pt x="136175" y="50573"/>
                      <a:pt x="136156" y="50573"/>
                      <a:pt x="136136" y="50574"/>
                    </a:cubicBezTo>
                    <a:cubicBezTo>
                      <a:pt x="137486" y="49117"/>
                      <a:pt x="139365" y="48320"/>
                      <a:pt x="141300" y="48320"/>
                    </a:cubicBezTo>
                    <a:cubicBezTo>
                      <a:pt x="141806" y="48320"/>
                      <a:pt x="142315" y="48374"/>
                      <a:pt x="142820" y="48486"/>
                    </a:cubicBezTo>
                    <a:cubicBezTo>
                      <a:pt x="143276" y="44728"/>
                      <a:pt x="139935" y="41362"/>
                      <a:pt x="136181" y="41362"/>
                    </a:cubicBezTo>
                    <a:cubicBezTo>
                      <a:pt x="136166" y="41362"/>
                      <a:pt x="136151" y="41362"/>
                      <a:pt x="136136" y="41362"/>
                    </a:cubicBezTo>
                    <a:cubicBezTo>
                      <a:pt x="137483" y="39915"/>
                      <a:pt x="139359" y="39114"/>
                      <a:pt x="141291" y="39114"/>
                    </a:cubicBezTo>
                    <a:cubicBezTo>
                      <a:pt x="141800" y="39114"/>
                      <a:pt x="142312" y="39169"/>
                      <a:pt x="142820" y="39283"/>
                    </a:cubicBezTo>
                    <a:cubicBezTo>
                      <a:pt x="143275" y="35522"/>
                      <a:pt x="139935" y="32159"/>
                      <a:pt x="136195" y="32159"/>
                    </a:cubicBezTo>
                    <a:cubicBezTo>
                      <a:pt x="136175" y="32159"/>
                      <a:pt x="136156" y="32160"/>
                      <a:pt x="136136" y="32160"/>
                    </a:cubicBezTo>
                    <a:cubicBezTo>
                      <a:pt x="136116" y="32160"/>
                      <a:pt x="136096" y="32159"/>
                      <a:pt x="136077" y="32159"/>
                    </a:cubicBezTo>
                    <a:cubicBezTo>
                      <a:pt x="134208" y="32159"/>
                      <a:pt x="132440" y="32998"/>
                      <a:pt x="131199" y="34301"/>
                    </a:cubicBezTo>
                    <a:cubicBezTo>
                      <a:pt x="131279" y="32706"/>
                      <a:pt x="130697" y="31210"/>
                      <a:pt x="129711" y="30027"/>
                    </a:cubicBezTo>
                    <a:cubicBezTo>
                      <a:pt x="130140" y="29948"/>
                      <a:pt x="130570" y="29909"/>
                      <a:pt x="130997" y="29909"/>
                    </a:cubicBezTo>
                    <a:cubicBezTo>
                      <a:pt x="132927" y="29909"/>
                      <a:pt x="134793" y="30705"/>
                      <a:pt x="136136" y="32151"/>
                    </a:cubicBezTo>
                    <a:cubicBezTo>
                      <a:pt x="137482" y="30699"/>
                      <a:pt x="139354" y="29902"/>
                      <a:pt x="141284" y="29902"/>
                    </a:cubicBezTo>
                    <a:cubicBezTo>
                      <a:pt x="141795" y="29902"/>
                      <a:pt x="142310" y="29957"/>
                      <a:pt x="142820" y="30072"/>
                    </a:cubicBezTo>
                    <a:cubicBezTo>
                      <a:pt x="143276" y="26315"/>
                      <a:pt x="139935" y="22948"/>
                      <a:pt x="136189" y="22948"/>
                    </a:cubicBezTo>
                    <a:cubicBezTo>
                      <a:pt x="136175" y="22948"/>
                      <a:pt x="136160" y="22948"/>
                      <a:pt x="136145" y="22948"/>
                    </a:cubicBezTo>
                    <a:cubicBezTo>
                      <a:pt x="137491" y="21496"/>
                      <a:pt x="139358" y="20699"/>
                      <a:pt x="141285" y="20699"/>
                    </a:cubicBezTo>
                    <a:cubicBezTo>
                      <a:pt x="141795" y="20699"/>
                      <a:pt x="142310" y="20755"/>
                      <a:pt x="142820" y="20870"/>
                    </a:cubicBezTo>
                    <a:cubicBezTo>
                      <a:pt x="143275" y="17108"/>
                      <a:pt x="139935" y="13746"/>
                      <a:pt x="136195" y="13746"/>
                    </a:cubicBezTo>
                    <a:cubicBezTo>
                      <a:pt x="136175" y="13746"/>
                      <a:pt x="136156" y="13746"/>
                      <a:pt x="136136" y="13746"/>
                    </a:cubicBezTo>
                    <a:cubicBezTo>
                      <a:pt x="137484" y="12292"/>
                      <a:pt x="139360" y="11489"/>
                      <a:pt x="141292" y="11489"/>
                    </a:cubicBezTo>
                    <a:cubicBezTo>
                      <a:pt x="141801" y="11489"/>
                      <a:pt x="142313" y="11544"/>
                      <a:pt x="142820" y="11658"/>
                    </a:cubicBezTo>
                    <a:cubicBezTo>
                      <a:pt x="143275" y="7906"/>
                      <a:pt x="139935" y="4534"/>
                      <a:pt x="136195" y="4534"/>
                    </a:cubicBezTo>
                    <a:cubicBezTo>
                      <a:pt x="136175" y="4534"/>
                      <a:pt x="136156" y="4534"/>
                      <a:pt x="136136" y="4535"/>
                    </a:cubicBezTo>
                    <a:cubicBezTo>
                      <a:pt x="136116" y="4534"/>
                      <a:pt x="136096" y="4534"/>
                      <a:pt x="136077" y="4534"/>
                    </a:cubicBezTo>
                    <a:cubicBezTo>
                      <a:pt x="134208" y="4534"/>
                      <a:pt x="132440" y="5373"/>
                      <a:pt x="131199" y="6676"/>
                    </a:cubicBezTo>
                    <a:cubicBezTo>
                      <a:pt x="131234" y="5941"/>
                      <a:pt x="131136" y="5198"/>
                      <a:pt x="130894" y="4499"/>
                    </a:cubicBezTo>
                    <a:lnTo>
                      <a:pt x="130518" y="4499"/>
                    </a:lnTo>
                    <a:cubicBezTo>
                      <a:pt x="130751" y="5198"/>
                      <a:pt x="130867" y="5932"/>
                      <a:pt x="130867" y="6667"/>
                    </a:cubicBezTo>
                    <a:cubicBezTo>
                      <a:pt x="130394" y="6565"/>
                      <a:pt x="129917" y="6515"/>
                      <a:pt x="129443" y="6515"/>
                    </a:cubicBezTo>
                    <a:cubicBezTo>
                      <a:pt x="127584" y="6515"/>
                      <a:pt x="125780" y="7282"/>
                      <a:pt x="124487" y="8674"/>
                    </a:cubicBezTo>
                    <a:cubicBezTo>
                      <a:pt x="123206" y="7294"/>
                      <a:pt x="121414" y="6515"/>
                      <a:pt x="119532" y="6515"/>
                    </a:cubicBezTo>
                    <a:cubicBezTo>
                      <a:pt x="119048" y="6515"/>
                      <a:pt x="118564" y="6569"/>
                      <a:pt x="118089" y="6667"/>
                    </a:cubicBezTo>
                    <a:cubicBezTo>
                      <a:pt x="118089" y="5932"/>
                      <a:pt x="118206" y="5198"/>
                      <a:pt x="118439" y="4499"/>
                    </a:cubicBezTo>
                    <a:lnTo>
                      <a:pt x="118063" y="4499"/>
                    </a:lnTo>
                    <a:cubicBezTo>
                      <a:pt x="117821" y="5198"/>
                      <a:pt x="117722" y="5932"/>
                      <a:pt x="117758" y="6676"/>
                    </a:cubicBezTo>
                    <a:cubicBezTo>
                      <a:pt x="116516" y="5373"/>
                      <a:pt x="114749" y="4534"/>
                      <a:pt x="112880" y="4534"/>
                    </a:cubicBezTo>
                    <a:cubicBezTo>
                      <a:pt x="112860" y="4534"/>
                      <a:pt x="112840" y="4534"/>
                      <a:pt x="112821" y="4535"/>
                    </a:cubicBezTo>
                    <a:cubicBezTo>
                      <a:pt x="112802" y="4534"/>
                      <a:pt x="112783" y="4534"/>
                      <a:pt x="112765" y="4534"/>
                    </a:cubicBezTo>
                    <a:cubicBezTo>
                      <a:pt x="110778" y="4534"/>
                      <a:pt x="108911" y="5480"/>
                      <a:pt x="107659" y="6927"/>
                    </a:cubicBezTo>
                    <a:lnTo>
                      <a:pt x="107659" y="6927"/>
                    </a:lnTo>
                    <a:cubicBezTo>
                      <a:pt x="107953" y="3264"/>
                      <a:pt x="104676" y="36"/>
                      <a:pt x="101009" y="36"/>
                    </a:cubicBezTo>
                    <a:cubicBezTo>
                      <a:pt x="100988" y="36"/>
                      <a:pt x="100968" y="36"/>
                      <a:pt x="100948" y="36"/>
                    </a:cubicBezTo>
                    <a:cubicBezTo>
                      <a:pt x="100928" y="36"/>
                      <a:pt x="100908" y="36"/>
                      <a:pt x="100889" y="36"/>
                    </a:cubicBezTo>
                    <a:cubicBezTo>
                      <a:pt x="99020" y="36"/>
                      <a:pt x="97261" y="875"/>
                      <a:pt x="96011" y="2178"/>
                    </a:cubicBezTo>
                    <a:cubicBezTo>
                      <a:pt x="96056" y="1434"/>
                      <a:pt x="95948" y="699"/>
                      <a:pt x="95706" y="1"/>
                    </a:cubicBezTo>
                    <a:lnTo>
                      <a:pt x="95339" y="1"/>
                    </a:lnTo>
                    <a:cubicBezTo>
                      <a:pt x="95563" y="699"/>
                      <a:pt x="95688" y="1434"/>
                      <a:pt x="95688" y="2169"/>
                    </a:cubicBezTo>
                    <a:cubicBezTo>
                      <a:pt x="95213" y="2067"/>
                      <a:pt x="94735" y="2017"/>
                      <a:pt x="94260" y="2017"/>
                    </a:cubicBezTo>
                    <a:cubicBezTo>
                      <a:pt x="92399" y="2017"/>
                      <a:pt x="90599" y="2784"/>
                      <a:pt x="89299" y="4176"/>
                    </a:cubicBezTo>
                    <a:cubicBezTo>
                      <a:pt x="88027" y="2796"/>
                      <a:pt x="86226" y="2017"/>
                      <a:pt x="84344" y="2017"/>
                    </a:cubicBezTo>
                    <a:cubicBezTo>
                      <a:pt x="83860" y="2017"/>
                      <a:pt x="83376" y="2061"/>
                      <a:pt x="82902" y="2169"/>
                    </a:cubicBezTo>
                    <a:cubicBezTo>
                      <a:pt x="82910" y="1434"/>
                      <a:pt x="83027" y="699"/>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grpSp>
        <p:grpSp>
          <p:nvGrpSpPr>
            <p:cNvPr id="198" name="Google Shape;198;p9"/>
            <p:cNvGrpSpPr/>
            <p:nvPr/>
          </p:nvGrpSpPr>
          <p:grpSpPr>
            <a:xfrm>
              <a:off x="6063879" y="-541901"/>
              <a:ext cx="3080308" cy="3269023"/>
              <a:chOff x="0" y="0"/>
              <a:chExt cx="2743172" cy="2911232"/>
            </a:xfrm>
          </p:grpSpPr>
          <p:sp>
            <p:nvSpPr>
              <p:cNvPr id="199" name="Google Shape;199;p9"/>
              <p:cNvSpPr/>
              <p:nvPr/>
            </p:nvSpPr>
            <p:spPr>
              <a:xfrm>
                <a:off x="0" y="1411617"/>
                <a:ext cx="2743172" cy="1499615"/>
              </a:xfrm>
              <a:custGeom>
                <a:avLst/>
                <a:gdLst/>
                <a:ahLst/>
                <a:cxnLst/>
                <a:rect l="l" t="t" r="r" b="b"/>
                <a:pathLst>
                  <a:path w="143284" h="78442" extrusionOk="0">
                    <a:moveTo>
                      <a:pt x="94420" y="2397"/>
                    </a:moveTo>
                    <a:cubicBezTo>
                      <a:pt x="94850" y="2397"/>
                      <a:pt x="95284" y="2437"/>
                      <a:pt x="95715" y="2519"/>
                    </a:cubicBezTo>
                    <a:cubicBezTo>
                      <a:pt x="94720" y="3693"/>
                      <a:pt x="94138" y="5198"/>
                      <a:pt x="94228" y="6784"/>
                    </a:cubicBezTo>
                    <a:cubicBezTo>
                      <a:pt x="92977" y="5481"/>
                      <a:pt x="91219" y="4651"/>
                      <a:pt x="89350" y="4651"/>
                    </a:cubicBezTo>
                    <a:cubicBezTo>
                      <a:pt x="89330" y="4651"/>
                      <a:pt x="89310" y="4651"/>
                      <a:pt x="89290" y="4651"/>
                    </a:cubicBezTo>
                    <a:cubicBezTo>
                      <a:pt x="90624" y="3201"/>
                      <a:pt x="92490" y="2397"/>
                      <a:pt x="94420" y="2397"/>
                    </a:cubicBezTo>
                    <a:close/>
                    <a:moveTo>
                      <a:pt x="84151" y="2400"/>
                    </a:moveTo>
                    <a:cubicBezTo>
                      <a:pt x="86084" y="2400"/>
                      <a:pt x="87955" y="3198"/>
                      <a:pt x="89290" y="4651"/>
                    </a:cubicBezTo>
                    <a:cubicBezTo>
                      <a:pt x="89270" y="4651"/>
                      <a:pt x="89250" y="4651"/>
                      <a:pt x="89231" y="4651"/>
                    </a:cubicBezTo>
                    <a:cubicBezTo>
                      <a:pt x="87362" y="4651"/>
                      <a:pt x="85594" y="5481"/>
                      <a:pt x="84353" y="6793"/>
                    </a:cubicBezTo>
                    <a:cubicBezTo>
                      <a:pt x="84434" y="5207"/>
                      <a:pt x="83851" y="3702"/>
                      <a:pt x="82866" y="2519"/>
                    </a:cubicBezTo>
                    <a:cubicBezTo>
                      <a:pt x="83294" y="2439"/>
                      <a:pt x="83724" y="2400"/>
                      <a:pt x="84151" y="2400"/>
                    </a:cubicBezTo>
                    <a:close/>
                    <a:moveTo>
                      <a:pt x="13670" y="2589"/>
                    </a:moveTo>
                    <a:cubicBezTo>
                      <a:pt x="15606" y="2589"/>
                      <a:pt x="17480" y="3392"/>
                      <a:pt x="18825" y="4840"/>
                    </a:cubicBezTo>
                    <a:lnTo>
                      <a:pt x="18825" y="4840"/>
                    </a:lnTo>
                    <a:cubicBezTo>
                      <a:pt x="18822" y="4840"/>
                      <a:pt x="18819" y="4840"/>
                      <a:pt x="18816" y="4840"/>
                    </a:cubicBezTo>
                    <a:cubicBezTo>
                      <a:pt x="18806" y="4840"/>
                      <a:pt x="18796" y="4840"/>
                      <a:pt x="18786" y="4840"/>
                    </a:cubicBezTo>
                    <a:cubicBezTo>
                      <a:pt x="16906" y="4840"/>
                      <a:pt x="15136" y="5671"/>
                      <a:pt x="13879" y="6981"/>
                    </a:cubicBezTo>
                    <a:cubicBezTo>
                      <a:pt x="13951" y="5404"/>
                      <a:pt x="13368" y="3899"/>
                      <a:pt x="12382" y="2716"/>
                    </a:cubicBezTo>
                    <a:lnTo>
                      <a:pt x="12391" y="2707"/>
                    </a:lnTo>
                    <a:cubicBezTo>
                      <a:pt x="12817" y="2628"/>
                      <a:pt x="13245" y="2589"/>
                      <a:pt x="13670" y="2589"/>
                    </a:cubicBezTo>
                    <a:close/>
                    <a:moveTo>
                      <a:pt x="23963" y="2589"/>
                    </a:moveTo>
                    <a:cubicBezTo>
                      <a:pt x="24387" y="2589"/>
                      <a:pt x="24815" y="2628"/>
                      <a:pt x="25241" y="2707"/>
                    </a:cubicBezTo>
                    <a:cubicBezTo>
                      <a:pt x="24255" y="3890"/>
                      <a:pt x="23673" y="5395"/>
                      <a:pt x="23753" y="6981"/>
                    </a:cubicBezTo>
                    <a:cubicBezTo>
                      <a:pt x="22512" y="5678"/>
                      <a:pt x="20744" y="4839"/>
                      <a:pt x="18875" y="4839"/>
                    </a:cubicBezTo>
                    <a:cubicBezTo>
                      <a:pt x="18859" y="4839"/>
                      <a:pt x="18842" y="4839"/>
                      <a:pt x="18825" y="4840"/>
                    </a:cubicBezTo>
                    <a:lnTo>
                      <a:pt x="18825" y="4840"/>
                    </a:lnTo>
                    <a:cubicBezTo>
                      <a:pt x="20162" y="3392"/>
                      <a:pt x="22030" y="2589"/>
                      <a:pt x="23963" y="2589"/>
                    </a:cubicBezTo>
                    <a:close/>
                    <a:moveTo>
                      <a:pt x="77628" y="548"/>
                    </a:moveTo>
                    <a:cubicBezTo>
                      <a:pt x="80805" y="548"/>
                      <a:pt x="83981" y="2626"/>
                      <a:pt x="84022" y="6784"/>
                    </a:cubicBezTo>
                    <a:cubicBezTo>
                      <a:pt x="83543" y="6679"/>
                      <a:pt x="83061" y="6628"/>
                      <a:pt x="82582" y="6628"/>
                    </a:cubicBezTo>
                    <a:cubicBezTo>
                      <a:pt x="80728" y="6628"/>
                      <a:pt x="78929" y="7396"/>
                      <a:pt x="77633" y="8791"/>
                    </a:cubicBezTo>
                    <a:cubicBezTo>
                      <a:pt x="76359" y="7419"/>
                      <a:pt x="74579" y="6632"/>
                      <a:pt x="72709" y="6632"/>
                    </a:cubicBezTo>
                    <a:cubicBezTo>
                      <a:pt x="72699" y="6632"/>
                      <a:pt x="72688" y="6632"/>
                      <a:pt x="72678" y="6632"/>
                    </a:cubicBezTo>
                    <a:cubicBezTo>
                      <a:pt x="72194" y="6632"/>
                      <a:pt x="71710" y="6677"/>
                      <a:pt x="71235" y="6784"/>
                    </a:cubicBezTo>
                    <a:cubicBezTo>
                      <a:pt x="71275" y="2626"/>
                      <a:pt x="74452" y="548"/>
                      <a:pt x="77628" y="548"/>
                    </a:cubicBezTo>
                    <a:close/>
                    <a:moveTo>
                      <a:pt x="100945" y="548"/>
                    </a:moveTo>
                    <a:cubicBezTo>
                      <a:pt x="104119" y="548"/>
                      <a:pt x="107295" y="2626"/>
                      <a:pt x="107337" y="6782"/>
                    </a:cubicBezTo>
                    <a:lnTo>
                      <a:pt x="107337" y="6782"/>
                    </a:lnTo>
                    <a:cubicBezTo>
                      <a:pt x="106865" y="6681"/>
                      <a:pt x="106389" y="6632"/>
                      <a:pt x="105917" y="6632"/>
                    </a:cubicBezTo>
                    <a:cubicBezTo>
                      <a:pt x="104054" y="6632"/>
                      <a:pt x="102249" y="7399"/>
                      <a:pt x="100957" y="8791"/>
                    </a:cubicBezTo>
                    <a:cubicBezTo>
                      <a:pt x="99676" y="7411"/>
                      <a:pt x="97883" y="6632"/>
                      <a:pt x="96002" y="6632"/>
                    </a:cubicBezTo>
                    <a:cubicBezTo>
                      <a:pt x="95518" y="6632"/>
                      <a:pt x="95034" y="6685"/>
                      <a:pt x="94559" y="6784"/>
                    </a:cubicBezTo>
                    <a:cubicBezTo>
                      <a:pt x="94595" y="2626"/>
                      <a:pt x="97769" y="548"/>
                      <a:pt x="100945" y="548"/>
                    </a:cubicBezTo>
                    <a:close/>
                    <a:moveTo>
                      <a:pt x="7159" y="741"/>
                    </a:moveTo>
                    <a:cubicBezTo>
                      <a:pt x="10334" y="741"/>
                      <a:pt x="13512" y="2820"/>
                      <a:pt x="13556" y="6981"/>
                    </a:cubicBezTo>
                    <a:cubicBezTo>
                      <a:pt x="13074" y="6876"/>
                      <a:pt x="12589" y="6825"/>
                      <a:pt x="12108" y="6825"/>
                    </a:cubicBezTo>
                    <a:cubicBezTo>
                      <a:pt x="10251" y="6825"/>
                      <a:pt x="8458" y="7587"/>
                      <a:pt x="7163" y="8974"/>
                    </a:cubicBezTo>
                    <a:lnTo>
                      <a:pt x="7163" y="8974"/>
                    </a:lnTo>
                    <a:cubicBezTo>
                      <a:pt x="5882" y="7606"/>
                      <a:pt x="4092" y="6820"/>
                      <a:pt x="2212" y="6820"/>
                    </a:cubicBezTo>
                    <a:cubicBezTo>
                      <a:pt x="1728" y="6820"/>
                      <a:pt x="1245" y="6874"/>
                      <a:pt x="770" y="6981"/>
                    </a:cubicBezTo>
                    <a:cubicBezTo>
                      <a:pt x="806" y="2822"/>
                      <a:pt x="3981" y="741"/>
                      <a:pt x="7159" y="741"/>
                    </a:cubicBezTo>
                    <a:close/>
                    <a:moveTo>
                      <a:pt x="30465" y="748"/>
                    </a:moveTo>
                    <a:cubicBezTo>
                      <a:pt x="33637" y="748"/>
                      <a:pt x="36811" y="2823"/>
                      <a:pt x="36854" y="6977"/>
                    </a:cubicBezTo>
                    <a:lnTo>
                      <a:pt x="36854" y="6977"/>
                    </a:lnTo>
                    <a:cubicBezTo>
                      <a:pt x="36379" y="6875"/>
                      <a:pt x="35901" y="6825"/>
                      <a:pt x="35427" y="6825"/>
                    </a:cubicBezTo>
                    <a:cubicBezTo>
                      <a:pt x="33572" y="6825"/>
                      <a:pt x="31778" y="7591"/>
                      <a:pt x="30483" y="8979"/>
                    </a:cubicBezTo>
                    <a:cubicBezTo>
                      <a:pt x="29201" y="7608"/>
                      <a:pt x="27409" y="6820"/>
                      <a:pt x="25536" y="6820"/>
                    </a:cubicBezTo>
                    <a:cubicBezTo>
                      <a:pt x="25044" y="6820"/>
                      <a:pt x="24560" y="6874"/>
                      <a:pt x="24085" y="6981"/>
                    </a:cubicBezTo>
                    <a:cubicBezTo>
                      <a:pt x="24116" y="2827"/>
                      <a:pt x="27290" y="748"/>
                      <a:pt x="30465" y="748"/>
                    </a:cubicBezTo>
                    <a:close/>
                    <a:moveTo>
                      <a:pt x="119332" y="6908"/>
                    </a:moveTo>
                    <a:cubicBezTo>
                      <a:pt x="121265" y="6908"/>
                      <a:pt x="123134" y="7710"/>
                      <a:pt x="124478" y="9150"/>
                    </a:cubicBezTo>
                    <a:lnTo>
                      <a:pt x="124487" y="9158"/>
                    </a:lnTo>
                    <a:lnTo>
                      <a:pt x="124487" y="9158"/>
                    </a:lnTo>
                    <a:cubicBezTo>
                      <a:pt x="124484" y="9159"/>
                      <a:pt x="124481" y="9159"/>
                      <a:pt x="124478" y="9159"/>
                    </a:cubicBezTo>
                    <a:cubicBezTo>
                      <a:pt x="124459" y="9158"/>
                      <a:pt x="124439" y="9158"/>
                      <a:pt x="124419" y="9158"/>
                    </a:cubicBezTo>
                    <a:cubicBezTo>
                      <a:pt x="122559" y="9158"/>
                      <a:pt x="120791" y="9997"/>
                      <a:pt x="119541" y="11300"/>
                    </a:cubicBezTo>
                    <a:cubicBezTo>
                      <a:pt x="119631" y="9705"/>
                      <a:pt x="119048" y="8209"/>
                      <a:pt x="118054" y="7026"/>
                    </a:cubicBezTo>
                    <a:cubicBezTo>
                      <a:pt x="118480" y="6947"/>
                      <a:pt x="118907" y="6908"/>
                      <a:pt x="119332" y="6908"/>
                    </a:cubicBezTo>
                    <a:close/>
                    <a:moveTo>
                      <a:pt x="129633" y="6908"/>
                    </a:moveTo>
                    <a:cubicBezTo>
                      <a:pt x="130058" y="6908"/>
                      <a:pt x="130486" y="6947"/>
                      <a:pt x="130912" y="7026"/>
                    </a:cubicBezTo>
                    <a:cubicBezTo>
                      <a:pt x="129917" y="8209"/>
                      <a:pt x="129335" y="9705"/>
                      <a:pt x="129415" y="11300"/>
                    </a:cubicBezTo>
                    <a:cubicBezTo>
                      <a:pt x="128174" y="9997"/>
                      <a:pt x="126406" y="9158"/>
                      <a:pt x="124537" y="9158"/>
                    </a:cubicBezTo>
                    <a:cubicBezTo>
                      <a:pt x="124521" y="9158"/>
                      <a:pt x="124504" y="9158"/>
                      <a:pt x="124487" y="9158"/>
                    </a:cubicBezTo>
                    <a:lnTo>
                      <a:pt x="124487" y="9158"/>
                    </a:lnTo>
                    <a:cubicBezTo>
                      <a:pt x="125825" y="7711"/>
                      <a:pt x="127698" y="6908"/>
                      <a:pt x="129633" y="6908"/>
                    </a:cubicBezTo>
                    <a:close/>
                    <a:moveTo>
                      <a:pt x="82788" y="6998"/>
                    </a:moveTo>
                    <a:cubicBezTo>
                      <a:pt x="83213" y="6998"/>
                      <a:pt x="83641" y="7037"/>
                      <a:pt x="84066" y="7116"/>
                    </a:cubicBezTo>
                    <a:cubicBezTo>
                      <a:pt x="83072" y="8289"/>
                      <a:pt x="82489" y="9795"/>
                      <a:pt x="82579" y="11390"/>
                    </a:cubicBezTo>
                    <a:cubicBezTo>
                      <a:pt x="81329" y="10086"/>
                      <a:pt x="79570" y="9248"/>
                      <a:pt x="77701" y="9248"/>
                    </a:cubicBezTo>
                    <a:cubicBezTo>
                      <a:pt x="77681" y="9248"/>
                      <a:pt x="77661" y="9248"/>
                      <a:pt x="77642" y="9248"/>
                    </a:cubicBezTo>
                    <a:cubicBezTo>
                      <a:pt x="78979" y="7801"/>
                      <a:pt x="80853" y="6998"/>
                      <a:pt x="82788" y="6998"/>
                    </a:cubicBezTo>
                    <a:close/>
                    <a:moveTo>
                      <a:pt x="95802" y="7007"/>
                    </a:moveTo>
                    <a:cubicBezTo>
                      <a:pt x="97737" y="7007"/>
                      <a:pt x="99611" y="7810"/>
                      <a:pt x="100948" y="9257"/>
                    </a:cubicBezTo>
                    <a:cubicBezTo>
                      <a:pt x="100928" y="9257"/>
                      <a:pt x="100908" y="9257"/>
                      <a:pt x="100889" y="9257"/>
                    </a:cubicBezTo>
                    <a:cubicBezTo>
                      <a:pt x="99020" y="9257"/>
                      <a:pt x="97252" y="10095"/>
                      <a:pt x="96011" y="11399"/>
                    </a:cubicBezTo>
                    <a:cubicBezTo>
                      <a:pt x="96100" y="9804"/>
                      <a:pt x="95509" y="8307"/>
                      <a:pt x="94523" y="7125"/>
                    </a:cubicBezTo>
                    <a:cubicBezTo>
                      <a:pt x="94949" y="7046"/>
                      <a:pt x="95377" y="7007"/>
                      <a:pt x="95802" y="7007"/>
                    </a:cubicBezTo>
                    <a:close/>
                    <a:moveTo>
                      <a:pt x="48849" y="7105"/>
                    </a:moveTo>
                    <a:cubicBezTo>
                      <a:pt x="50784" y="7105"/>
                      <a:pt x="52658" y="7908"/>
                      <a:pt x="53995" y="9356"/>
                    </a:cubicBezTo>
                    <a:lnTo>
                      <a:pt x="53995" y="9356"/>
                    </a:lnTo>
                    <a:cubicBezTo>
                      <a:pt x="53978" y="9355"/>
                      <a:pt x="53961" y="9355"/>
                      <a:pt x="53945" y="9355"/>
                    </a:cubicBezTo>
                    <a:cubicBezTo>
                      <a:pt x="52076" y="9355"/>
                      <a:pt x="50308" y="10194"/>
                      <a:pt x="49067" y="11497"/>
                    </a:cubicBezTo>
                    <a:cubicBezTo>
                      <a:pt x="49147" y="9902"/>
                      <a:pt x="48565" y="8406"/>
                      <a:pt x="47570" y="7223"/>
                    </a:cubicBezTo>
                    <a:cubicBezTo>
                      <a:pt x="47996" y="7144"/>
                      <a:pt x="48424" y="7105"/>
                      <a:pt x="48849" y="7105"/>
                    </a:cubicBezTo>
                    <a:close/>
                    <a:moveTo>
                      <a:pt x="59142" y="7105"/>
                    </a:moveTo>
                    <a:cubicBezTo>
                      <a:pt x="59570" y="7105"/>
                      <a:pt x="60000" y="7144"/>
                      <a:pt x="60429" y="7223"/>
                    </a:cubicBezTo>
                    <a:cubicBezTo>
                      <a:pt x="59434" y="8397"/>
                      <a:pt x="58852" y="9902"/>
                      <a:pt x="58941" y="11497"/>
                    </a:cubicBezTo>
                    <a:cubicBezTo>
                      <a:pt x="57691" y="10194"/>
                      <a:pt x="55923" y="9355"/>
                      <a:pt x="54063" y="9355"/>
                    </a:cubicBezTo>
                    <a:cubicBezTo>
                      <a:pt x="54043" y="9355"/>
                      <a:pt x="54024" y="9356"/>
                      <a:pt x="54004" y="9356"/>
                    </a:cubicBezTo>
                    <a:cubicBezTo>
                      <a:pt x="54001" y="9356"/>
                      <a:pt x="53998" y="9356"/>
                      <a:pt x="53995" y="9356"/>
                    </a:cubicBezTo>
                    <a:lnTo>
                      <a:pt x="53995" y="9356"/>
                    </a:lnTo>
                    <a:lnTo>
                      <a:pt x="54004" y="9347"/>
                    </a:lnTo>
                    <a:cubicBezTo>
                      <a:pt x="55339" y="7901"/>
                      <a:pt x="57210" y="7105"/>
                      <a:pt x="59142" y="7105"/>
                    </a:cubicBezTo>
                    <a:close/>
                    <a:moveTo>
                      <a:pt x="12289" y="7212"/>
                    </a:moveTo>
                    <a:cubicBezTo>
                      <a:pt x="12716" y="7212"/>
                      <a:pt x="13146" y="7251"/>
                      <a:pt x="13574" y="7331"/>
                    </a:cubicBezTo>
                    <a:cubicBezTo>
                      <a:pt x="12580" y="8513"/>
                      <a:pt x="11997" y="10010"/>
                      <a:pt x="12087" y="11605"/>
                    </a:cubicBezTo>
                    <a:cubicBezTo>
                      <a:pt x="10837" y="10301"/>
                      <a:pt x="9069" y="9463"/>
                      <a:pt x="7208" y="9463"/>
                    </a:cubicBezTo>
                    <a:cubicBezTo>
                      <a:pt x="7189" y="9463"/>
                      <a:pt x="7169" y="9463"/>
                      <a:pt x="7150" y="9463"/>
                    </a:cubicBezTo>
                    <a:cubicBezTo>
                      <a:pt x="8485" y="8010"/>
                      <a:pt x="10356" y="7212"/>
                      <a:pt x="12289" y="7212"/>
                    </a:cubicBezTo>
                    <a:close/>
                    <a:moveTo>
                      <a:pt x="35624" y="7192"/>
                    </a:moveTo>
                    <a:cubicBezTo>
                      <a:pt x="36086" y="7192"/>
                      <a:pt x="36552" y="7237"/>
                      <a:pt x="37015" y="7331"/>
                    </a:cubicBezTo>
                    <a:cubicBezTo>
                      <a:pt x="36000" y="8594"/>
                      <a:pt x="35454" y="10176"/>
                      <a:pt x="35640" y="11839"/>
                    </a:cubicBezTo>
                    <a:lnTo>
                      <a:pt x="35640" y="11839"/>
                    </a:lnTo>
                    <a:cubicBezTo>
                      <a:pt x="34394" y="10395"/>
                      <a:pt x="32530" y="9454"/>
                      <a:pt x="30556" y="9454"/>
                    </a:cubicBezTo>
                    <a:cubicBezTo>
                      <a:pt x="30529" y="9454"/>
                      <a:pt x="30501" y="9454"/>
                      <a:pt x="30474" y="9454"/>
                    </a:cubicBezTo>
                    <a:cubicBezTo>
                      <a:pt x="30454" y="9454"/>
                      <a:pt x="30434" y="9454"/>
                      <a:pt x="30414" y="9454"/>
                    </a:cubicBezTo>
                    <a:cubicBezTo>
                      <a:pt x="28545" y="9454"/>
                      <a:pt x="26787" y="10284"/>
                      <a:pt x="25536" y="11596"/>
                    </a:cubicBezTo>
                    <a:cubicBezTo>
                      <a:pt x="25626" y="10001"/>
                      <a:pt x="25044" y="8495"/>
                      <a:pt x="24049" y="7322"/>
                    </a:cubicBezTo>
                    <a:cubicBezTo>
                      <a:pt x="24481" y="7240"/>
                      <a:pt x="24915" y="7200"/>
                      <a:pt x="25345" y="7200"/>
                    </a:cubicBezTo>
                    <a:cubicBezTo>
                      <a:pt x="27275" y="7200"/>
                      <a:pt x="29142" y="8002"/>
                      <a:pt x="30483" y="9445"/>
                    </a:cubicBezTo>
                    <a:cubicBezTo>
                      <a:pt x="31821" y="7992"/>
                      <a:pt x="33690" y="7192"/>
                      <a:pt x="35624" y="7192"/>
                    </a:cubicBezTo>
                    <a:close/>
                    <a:moveTo>
                      <a:pt x="112817" y="5046"/>
                    </a:moveTo>
                    <a:cubicBezTo>
                      <a:pt x="115992" y="5046"/>
                      <a:pt x="119168" y="7124"/>
                      <a:pt x="119209" y="11280"/>
                    </a:cubicBezTo>
                    <a:lnTo>
                      <a:pt x="119209" y="11280"/>
                    </a:lnTo>
                    <a:cubicBezTo>
                      <a:pt x="118739" y="11180"/>
                      <a:pt x="118265" y="11130"/>
                      <a:pt x="117794" y="11130"/>
                    </a:cubicBezTo>
                    <a:cubicBezTo>
                      <a:pt x="115935" y="11130"/>
                      <a:pt x="114129" y="11897"/>
                      <a:pt x="112830" y="13289"/>
                    </a:cubicBezTo>
                    <a:cubicBezTo>
                      <a:pt x="111548" y="11909"/>
                      <a:pt x="109756" y="11130"/>
                      <a:pt x="107883" y="11130"/>
                    </a:cubicBezTo>
                    <a:cubicBezTo>
                      <a:pt x="107391" y="11130"/>
                      <a:pt x="106907" y="11184"/>
                      <a:pt x="106432" y="11282"/>
                    </a:cubicBezTo>
                    <a:cubicBezTo>
                      <a:pt x="106468" y="7125"/>
                      <a:pt x="109642" y="5046"/>
                      <a:pt x="112817" y="5046"/>
                    </a:cubicBezTo>
                    <a:close/>
                    <a:moveTo>
                      <a:pt x="136134" y="5046"/>
                    </a:moveTo>
                    <a:cubicBezTo>
                      <a:pt x="139307" y="5046"/>
                      <a:pt x="142483" y="7124"/>
                      <a:pt x="142525" y="11280"/>
                    </a:cubicBezTo>
                    <a:cubicBezTo>
                      <a:pt x="142054" y="11180"/>
                      <a:pt x="141580" y="11130"/>
                      <a:pt x="141109" y="11130"/>
                    </a:cubicBezTo>
                    <a:cubicBezTo>
                      <a:pt x="139250" y="11130"/>
                      <a:pt x="137444" y="11897"/>
                      <a:pt x="136145" y="13289"/>
                    </a:cubicBezTo>
                    <a:cubicBezTo>
                      <a:pt x="134872" y="11909"/>
                      <a:pt x="133071" y="11130"/>
                      <a:pt x="131199" y="11130"/>
                    </a:cubicBezTo>
                    <a:cubicBezTo>
                      <a:pt x="130715" y="11130"/>
                      <a:pt x="130231" y="11184"/>
                      <a:pt x="129756" y="11282"/>
                    </a:cubicBezTo>
                    <a:cubicBezTo>
                      <a:pt x="129787" y="7125"/>
                      <a:pt x="132959" y="5046"/>
                      <a:pt x="136134" y="5046"/>
                    </a:cubicBezTo>
                    <a:close/>
                    <a:moveTo>
                      <a:pt x="89288" y="5152"/>
                    </a:moveTo>
                    <a:cubicBezTo>
                      <a:pt x="92463" y="5152"/>
                      <a:pt x="95639" y="7228"/>
                      <a:pt x="95679" y="11381"/>
                    </a:cubicBezTo>
                    <a:lnTo>
                      <a:pt x="95679" y="11381"/>
                    </a:lnTo>
                    <a:cubicBezTo>
                      <a:pt x="95206" y="11279"/>
                      <a:pt x="94729" y="11229"/>
                      <a:pt x="94255" y="11229"/>
                    </a:cubicBezTo>
                    <a:cubicBezTo>
                      <a:pt x="92396" y="11229"/>
                      <a:pt x="90592" y="11996"/>
                      <a:pt x="89299" y="13388"/>
                    </a:cubicBezTo>
                    <a:cubicBezTo>
                      <a:pt x="88018" y="12008"/>
                      <a:pt x="86226" y="11228"/>
                      <a:pt x="84344" y="11228"/>
                    </a:cubicBezTo>
                    <a:cubicBezTo>
                      <a:pt x="83860" y="11228"/>
                      <a:pt x="83376" y="11282"/>
                      <a:pt x="82902" y="11381"/>
                    </a:cubicBezTo>
                    <a:cubicBezTo>
                      <a:pt x="82937" y="7229"/>
                      <a:pt x="86112" y="5152"/>
                      <a:pt x="89288" y="5152"/>
                    </a:cubicBezTo>
                    <a:close/>
                    <a:moveTo>
                      <a:pt x="42335" y="5247"/>
                    </a:moveTo>
                    <a:cubicBezTo>
                      <a:pt x="45506" y="5247"/>
                      <a:pt x="48679" y="7322"/>
                      <a:pt x="48726" y="11475"/>
                    </a:cubicBezTo>
                    <a:lnTo>
                      <a:pt x="48726" y="11475"/>
                    </a:lnTo>
                    <a:cubicBezTo>
                      <a:pt x="48252" y="11373"/>
                      <a:pt x="47773" y="11323"/>
                      <a:pt x="47299" y="11323"/>
                    </a:cubicBezTo>
                    <a:cubicBezTo>
                      <a:pt x="45442" y="11323"/>
                      <a:pt x="43644" y="12089"/>
                      <a:pt x="42355" y="13478"/>
                    </a:cubicBezTo>
                    <a:cubicBezTo>
                      <a:pt x="41074" y="12107"/>
                      <a:pt x="39282" y="11318"/>
                      <a:pt x="37400" y="11318"/>
                    </a:cubicBezTo>
                    <a:cubicBezTo>
                      <a:pt x="36916" y="11318"/>
                      <a:pt x="36432" y="11372"/>
                      <a:pt x="35958" y="11479"/>
                    </a:cubicBezTo>
                    <a:cubicBezTo>
                      <a:pt x="35989" y="7326"/>
                      <a:pt x="39161" y="5247"/>
                      <a:pt x="42335" y="5247"/>
                    </a:cubicBezTo>
                    <a:close/>
                    <a:moveTo>
                      <a:pt x="65651" y="5248"/>
                    </a:moveTo>
                    <a:cubicBezTo>
                      <a:pt x="68824" y="5248"/>
                      <a:pt x="71996" y="7324"/>
                      <a:pt x="72041" y="11477"/>
                    </a:cubicBezTo>
                    <a:lnTo>
                      <a:pt x="72041" y="11477"/>
                    </a:lnTo>
                    <a:cubicBezTo>
                      <a:pt x="71564" y="11374"/>
                      <a:pt x="71084" y="11323"/>
                      <a:pt x="70606" y="11323"/>
                    </a:cubicBezTo>
                    <a:cubicBezTo>
                      <a:pt x="68746" y="11323"/>
                      <a:pt x="66942" y="12092"/>
                      <a:pt x="65653" y="13495"/>
                    </a:cubicBezTo>
                    <a:cubicBezTo>
                      <a:pt x="64378" y="12123"/>
                      <a:pt x="62599" y="11336"/>
                      <a:pt x="60729" y="11336"/>
                    </a:cubicBezTo>
                    <a:cubicBezTo>
                      <a:pt x="60719" y="11336"/>
                      <a:pt x="60708" y="11336"/>
                      <a:pt x="60697" y="11336"/>
                    </a:cubicBezTo>
                    <a:cubicBezTo>
                      <a:pt x="60214" y="11336"/>
                      <a:pt x="59730" y="11381"/>
                      <a:pt x="59255" y="11488"/>
                    </a:cubicBezTo>
                    <a:cubicBezTo>
                      <a:pt x="59295" y="7330"/>
                      <a:pt x="62473" y="5248"/>
                      <a:pt x="65651" y="5248"/>
                    </a:cubicBezTo>
                    <a:close/>
                    <a:moveTo>
                      <a:pt x="18809" y="5354"/>
                    </a:moveTo>
                    <a:cubicBezTo>
                      <a:pt x="21983" y="5354"/>
                      <a:pt x="25156" y="7430"/>
                      <a:pt x="25196" y="11587"/>
                    </a:cubicBezTo>
                    <a:cubicBezTo>
                      <a:pt x="24723" y="11485"/>
                      <a:pt x="24246" y="11435"/>
                      <a:pt x="23772" y="11435"/>
                    </a:cubicBezTo>
                    <a:cubicBezTo>
                      <a:pt x="21913" y="11435"/>
                      <a:pt x="20107" y="12202"/>
                      <a:pt x="18807" y="13594"/>
                    </a:cubicBezTo>
                    <a:cubicBezTo>
                      <a:pt x="17526" y="12214"/>
                      <a:pt x="15734" y="11435"/>
                      <a:pt x="13852" y="11435"/>
                    </a:cubicBezTo>
                    <a:cubicBezTo>
                      <a:pt x="13368" y="11435"/>
                      <a:pt x="12884" y="11488"/>
                      <a:pt x="12409" y="11587"/>
                    </a:cubicBezTo>
                    <a:cubicBezTo>
                      <a:pt x="12454" y="7433"/>
                      <a:pt x="15632" y="5354"/>
                      <a:pt x="18809" y="5354"/>
                    </a:cubicBezTo>
                    <a:close/>
                    <a:moveTo>
                      <a:pt x="117949" y="11510"/>
                    </a:moveTo>
                    <a:cubicBezTo>
                      <a:pt x="118380" y="11510"/>
                      <a:pt x="118814" y="11550"/>
                      <a:pt x="119245" y="11632"/>
                    </a:cubicBezTo>
                    <a:cubicBezTo>
                      <a:pt x="118251" y="12805"/>
                      <a:pt x="117668" y="14302"/>
                      <a:pt x="117758" y="15897"/>
                    </a:cubicBezTo>
                    <a:cubicBezTo>
                      <a:pt x="116508" y="14593"/>
                      <a:pt x="114740" y="13755"/>
                      <a:pt x="112880" y="13755"/>
                    </a:cubicBezTo>
                    <a:cubicBezTo>
                      <a:pt x="112860" y="13755"/>
                      <a:pt x="112840" y="13755"/>
                      <a:pt x="112821" y="13755"/>
                    </a:cubicBezTo>
                    <a:cubicBezTo>
                      <a:pt x="114154" y="12312"/>
                      <a:pt x="116020" y="11510"/>
                      <a:pt x="117949" y="11510"/>
                    </a:cubicBezTo>
                    <a:close/>
                    <a:moveTo>
                      <a:pt x="84144" y="11613"/>
                    </a:moveTo>
                    <a:cubicBezTo>
                      <a:pt x="86080" y="11613"/>
                      <a:pt x="87953" y="12415"/>
                      <a:pt x="89290" y="13863"/>
                    </a:cubicBezTo>
                    <a:cubicBezTo>
                      <a:pt x="89271" y="13863"/>
                      <a:pt x="89251" y="13863"/>
                      <a:pt x="89231" y="13863"/>
                    </a:cubicBezTo>
                    <a:cubicBezTo>
                      <a:pt x="87363" y="13863"/>
                      <a:pt x="85603" y="14701"/>
                      <a:pt x="84353" y="16004"/>
                    </a:cubicBezTo>
                    <a:cubicBezTo>
                      <a:pt x="84443" y="14409"/>
                      <a:pt x="83860" y="12913"/>
                      <a:pt x="82866" y="11730"/>
                    </a:cubicBezTo>
                    <a:cubicBezTo>
                      <a:pt x="83291" y="11651"/>
                      <a:pt x="83719" y="11613"/>
                      <a:pt x="84144" y="11613"/>
                    </a:cubicBezTo>
                    <a:close/>
                    <a:moveTo>
                      <a:pt x="94433" y="11612"/>
                    </a:moveTo>
                    <a:cubicBezTo>
                      <a:pt x="94859" y="11612"/>
                      <a:pt x="95288" y="11651"/>
                      <a:pt x="95715" y="11730"/>
                    </a:cubicBezTo>
                    <a:cubicBezTo>
                      <a:pt x="94729" y="12913"/>
                      <a:pt x="94147" y="14409"/>
                      <a:pt x="94228" y="16004"/>
                    </a:cubicBezTo>
                    <a:cubicBezTo>
                      <a:pt x="92986" y="14701"/>
                      <a:pt x="91218" y="13863"/>
                      <a:pt x="89350" y="13863"/>
                    </a:cubicBezTo>
                    <a:cubicBezTo>
                      <a:pt x="89330" y="13863"/>
                      <a:pt x="89310" y="13863"/>
                      <a:pt x="89290" y="13863"/>
                    </a:cubicBezTo>
                    <a:lnTo>
                      <a:pt x="89299" y="13854"/>
                    </a:lnTo>
                    <a:cubicBezTo>
                      <a:pt x="90635" y="12408"/>
                      <a:pt x="92505" y="11612"/>
                      <a:pt x="94433" y="11612"/>
                    </a:cubicBezTo>
                    <a:close/>
                    <a:moveTo>
                      <a:pt x="47494" y="11702"/>
                    </a:moveTo>
                    <a:cubicBezTo>
                      <a:pt x="47918" y="11702"/>
                      <a:pt x="48346" y="11741"/>
                      <a:pt x="48771" y="11820"/>
                    </a:cubicBezTo>
                    <a:cubicBezTo>
                      <a:pt x="47770" y="13000"/>
                      <a:pt x="47187" y="14502"/>
                      <a:pt x="47274" y="16084"/>
                    </a:cubicBezTo>
                    <a:lnTo>
                      <a:pt x="47274" y="16084"/>
                    </a:lnTo>
                    <a:cubicBezTo>
                      <a:pt x="46040" y="14793"/>
                      <a:pt x="44288" y="13961"/>
                      <a:pt x="42434" y="13961"/>
                    </a:cubicBezTo>
                    <a:cubicBezTo>
                      <a:pt x="42408" y="13961"/>
                      <a:pt x="42382" y="13961"/>
                      <a:pt x="42355" y="13961"/>
                    </a:cubicBezTo>
                    <a:lnTo>
                      <a:pt x="42355" y="13961"/>
                    </a:lnTo>
                    <a:cubicBezTo>
                      <a:pt x="43693" y="12506"/>
                      <a:pt x="45561" y="11702"/>
                      <a:pt x="47494" y="11702"/>
                    </a:cubicBezTo>
                    <a:close/>
                    <a:moveTo>
                      <a:pt x="60517" y="11701"/>
                    </a:moveTo>
                    <a:cubicBezTo>
                      <a:pt x="62455" y="11701"/>
                      <a:pt x="64326" y="12499"/>
                      <a:pt x="65662" y="13952"/>
                    </a:cubicBezTo>
                    <a:cubicBezTo>
                      <a:pt x="65642" y="13952"/>
                      <a:pt x="65622" y="13952"/>
                      <a:pt x="65602" y="13952"/>
                    </a:cubicBezTo>
                    <a:cubicBezTo>
                      <a:pt x="63734" y="13952"/>
                      <a:pt x="61966" y="14791"/>
                      <a:pt x="60724" y="16094"/>
                    </a:cubicBezTo>
                    <a:cubicBezTo>
                      <a:pt x="60805" y="14499"/>
                      <a:pt x="60223" y="12994"/>
                      <a:pt x="59228" y="11820"/>
                    </a:cubicBezTo>
                    <a:cubicBezTo>
                      <a:pt x="59658" y="11740"/>
                      <a:pt x="60089" y="11701"/>
                      <a:pt x="60517" y="11701"/>
                    </a:cubicBezTo>
                    <a:close/>
                    <a:moveTo>
                      <a:pt x="106098" y="7003"/>
                    </a:moveTo>
                    <a:cubicBezTo>
                      <a:pt x="106560" y="7003"/>
                      <a:pt x="107026" y="7049"/>
                      <a:pt x="107489" y="7142"/>
                    </a:cubicBezTo>
                    <a:cubicBezTo>
                      <a:pt x="106477" y="8396"/>
                      <a:pt x="105930" y="9991"/>
                      <a:pt x="106136" y="11666"/>
                    </a:cubicBezTo>
                    <a:lnTo>
                      <a:pt x="106136" y="11666"/>
                    </a:lnTo>
                    <a:cubicBezTo>
                      <a:pt x="106642" y="11553"/>
                      <a:pt x="107153" y="11498"/>
                      <a:pt x="107660" y="11498"/>
                    </a:cubicBezTo>
                    <a:cubicBezTo>
                      <a:pt x="109597" y="11498"/>
                      <a:pt x="111473" y="12301"/>
                      <a:pt x="112821" y="13755"/>
                    </a:cubicBezTo>
                    <a:cubicBezTo>
                      <a:pt x="112802" y="13755"/>
                      <a:pt x="112783" y="13755"/>
                      <a:pt x="112765" y="13755"/>
                    </a:cubicBezTo>
                    <a:cubicBezTo>
                      <a:pt x="110778" y="13755"/>
                      <a:pt x="108911" y="14701"/>
                      <a:pt x="107659" y="16148"/>
                    </a:cubicBezTo>
                    <a:lnTo>
                      <a:pt x="107659" y="16148"/>
                    </a:lnTo>
                    <a:cubicBezTo>
                      <a:pt x="107785" y="14472"/>
                      <a:pt x="107175" y="12895"/>
                      <a:pt x="106127" y="11668"/>
                    </a:cubicBezTo>
                    <a:cubicBezTo>
                      <a:pt x="106130" y="11667"/>
                      <a:pt x="106132" y="11666"/>
                      <a:pt x="106135" y="11666"/>
                    </a:cubicBezTo>
                    <a:lnTo>
                      <a:pt x="106135" y="11666"/>
                    </a:lnTo>
                    <a:cubicBezTo>
                      <a:pt x="106135" y="11666"/>
                      <a:pt x="106136" y="11667"/>
                      <a:pt x="106136" y="11668"/>
                    </a:cubicBezTo>
                    <a:cubicBezTo>
                      <a:pt x="106136" y="11667"/>
                      <a:pt x="106136" y="11666"/>
                      <a:pt x="106136" y="11666"/>
                    </a:cubicBezTo>
                    <a:lnTo>
                      <a:pt x="106136" y="11666"/>
                    </a:lnTo>
                    <a:cubicBezTo>
                      <a:pt x="106135" y="11666"/>
                      <a:pt x="106135" y="11666"/>
                      <a:pt x="106135" y="11666"/>
                    </a:cubicBezTo>
                    <a:lnTo>
                      <a:pt x="106135" y="11666"/>
                    </a:lnTo>
                    <a:cubicBezTo>
                      <a:pt x="104874" y="10211"/>
                      <a:pt x="102998" y="9257"/>
                      <a:pt x="101004" y="9257"/>
                    </a:cubicBezTo>
                    <a:cubicBezTo>
                      <a:pt x="100985" y="9257"/>
                      <a:pt x="100966" y="9257"/>
                      <a:pt x="100948" y="9257"/>
                    </a:cubicBezTo>
                    <a:cubicBezTo>
                      <a:pt x="102293" y="7803"/>
                      <a:pt x="104164" y="7003"/>
                      <a:pt x="106098" y="7003"/>
                    </a:cubicBezTo>
                    <a:close/>
                    <a:moveTo>
                      <a:pt x="13656" y="11810"/>
                    </a:moveTo>
                    <a:cubicBezTo>
                      <a:pt x="15596" y="11810"/>
                      <a:pt x="17470" y="12612"/>
                      <a:pt x="18807" y="14060"/>
                    </a:cubicBezTo>
                    <a:cubicBezTo>
                      <a:pt x="18787" y="14060"/>
                      <a:pt x="18768" y="14060"/>
                      <a:pt x="18748" y="14060"/>
                    </a:cubicBezTo>
                    <a:cubicBezTo>
                      <a:pt x="16879" y="14060"/>
                      <a:pt x="15111" y="14898"/>
                      <a:pt x="13870" y="16202"/>
                    </a:cubicBezTo>
                    <a:cubicBezTo>
                      <a:pt x="13951" y="14607"/>
                      <a:pt x="13368" y="13110"/>
                      <a:pt x="12374" y="11927"/>
                    </a:cubicBezTo>
                    <a:cubicBezTo>
                      <a:pt x="12801" y="11848"/>
                      <a:pt x="13230" y="11810"/>
                      <a:pt x="13656" y="11810"/>
                    </a:cubicBezTo>
                    <a:close/>
                    <a:moveTo>
                      <a:pt x="23953" y="11810"/>
                    </a:moveTo>
                    <a:cubicBezTo>
                      <a:pt x="24378" y="11810"/>
                      <a:pt x="24806" y="11848"/>
                      <a:pt x="25232" y="11927"/>
                    </a:cubicBezTo>
                    <a:cubicBezTo>
                      <a:pt x="24237" y="13110"/>
                      <a:pt x="23655" y="14607"/>
                      <a:pt x="23744" y="16202"/>
                    </a:cubicBezTo>
                    <a:cubicBezTo>
                      <a:pt x="22494" y="14898"/>
                      <a:pt x="20726" y="14060"/>
                      <a:pt x="18866" y="14060"/>
                    </a:cubicBezTo>
                    <a:cubicBezTo>
                      <a:pt x="18846" y="14060"/>
                      <a:pt x="18827" y="14060"/>
                      <a:pt x="18807" y="14060"/>
                    </a:cubicBezTo>
                    <a:cubicBezTo>
                      <a:pt x="20144" y="12612"/>
                      <a:pt x="22018" y="11810"/>
                      <a:pt x="23953" y="11810"/>
                    </a:cubicBezTo>
                    <a:close/>
                    <a:moveTo>
                      <a:pt x="37191" y="11704"/>
                    </a:moveTo>
                    <a:cubicBezTo>
                      <a:pt x="39126" y="11704"/>
                      <a:pt x="41007" y="12507"/>
                      <a:pt x="42355" y="13961"/>
                    </a:cubicBezTo>
                    <a:lnTo>
                      <a:pt x="42355" y="13961"/>
                    </a:lnTo>
                    <a:cubicBezTo>
                      <a:pt x="42352" y="13961"/>
                      <a:pt x="42349" y="13961"/>
                      <a:pt x="42346" y="13961"/>
                    </a:cubicBezTo>
                    <a:cubicBezTo>
                      <a:pt x="42319" y="13961"/>
                      <a:pt x="42291" y="13961"/>
                      <a:pt x="42263" y="13961"/>
                    </a:cubicBezTo>
                    <a:cubicBezTo>
                      <a:pt x="40287" y="13961"/>
                      <a:pt x="38431" y="14904"/>
                      <a:pt x="37185" y="16345"/>
                    </a:cubicBezTo>
                    <a:cubicBezTo>
                      <a:pt x="37320" y="14678"/>
                      <a:pt x="36710" y="13092"/>
                      <a:pt x="35662" y="11874"/>
                    </a:cubicBezTo>
                    <a:cubicBezTo>
                      <a:pt x="36169" y="11760"/>
                      <a:pt x="36682" y="11704"/>
                      <a:pt x="37191" y="11704"/>
                    </a:cubicBezTo>
                    <a:close/>
                    <a:moveTo>
                      <a:pt x="124474" y="9651"/>
                    </a:moveTo>
                    <a:cubicBezTo>
                      <a:pt x="127650" y="9651"/>
                      <a:pt x="130826" y="11730"/>
                      <a:pt x="130867" y="15886"/>
                    </a:cubicBezTo>
                    <a:lnTo>
                      <a:pt x="130867" y="15886"/>
                    </a:lnTo>
                    <a:cubicBezTo>
                      <a:pt x="130397" y="15785"/>
                      <a:pt x="129923" y="15736"/>
                      <a:pt x="129452" y="15736"/>
                    </a:cubicBezTo>
                    <a:cubicBezTo>
                      <a:pt x="127593" y="15736"/>
                      <a:pt x="125787" y="16503"/>
                      <a:pt x="124487" y="17895"/>
                    </a:cubicBezTo>
                    <a:cubicBezTo>
                      <a:pt x="123213" y="16523"/>
                      <a:pt x="121434" y="15735"/>
                      <a:pt x="119555" y="15735"/>
                    </a:cubicBezTo>
                    <a:cubicBezTo>
                      <a:pt x="119544" y="15735"/>
                      <a:pt x="119534" y="15736"/>
                      <a:pt x="119523" y="15736"/>
                    </a:cubicBezTo>
                    <a:cubicBezTo>
                      <a:pt x="119039" y="15736"/>
                      <a:pt x="118555" y="15780"/>
                      <a:pt x="118080" y="15888"/>
                    </a:cubicBezTo>
                    <a:cubicBezTo>
                      <a:pt x="118121" y="11730"/>
                      <a:pt x="121297" y="9651"/>
                      <a:pt x="124474" y="9651"/>
                    </a:cubicBezTo>
                    <a:close/>
                    <a:moveTo>
                      <a:pt x="77628" y="9759"/>
                    </a:moveTo>
                    <a:cubicBezTo>
                      <a:pt x="80802" y="9759"/>
                      <a:pt x="83976" y="11834"/>
                      <a:pt x="84021" y="15985"/>
                    </a:cubicBezTo>
                    <a:lnTo>
                      <a:pt x="84021" y="15985"/>
                    </a:lnTo>
                    <a:cubicBezTo>
                      <a:pt x="83551" y="15884"/>
                      <a:pt x="83077" y="15835"/>
                      <a:pt x="82606" y="15835"/>
                    </a:cubicBezTo>
                    <a:cubicBezTo>
                      <a:pt x="80748" y="15835"/>
                      <a:pt x="78943" y="16601"/>
                      <a:pt x="77651" y="17994"/>
                    </a:cubicBezTo>
                    <a:cubicBezTo>
                      <a:pt x="76368" y="16622"/>
                      <a:pt x="74580" y="15843"/>
                      <a:pt x="72710" y="15843"/>
                    </a:cubicBezTo>
                    <a:cubicBezTo>
                      <a:pt x="72699" y="15843"/>
                      <a:pt x="72688" y="15843"/>
                      <a:pt x="72678" y="15843"/>
                    </a:cubicBezTo>
                    <a:cubicBezTo>
                      <a:pt x="72194" y="15843"/>
                      <a:pt x="71710" y="15897"/>
                      <a:pt x="71235" y="15995"/>
                    </a:cubicBezTo>
                    <a:cubicBezTo>
                      <a:pt x="71275" y="11838"/>
                      <a:pt x="74452" y="9759"/>
                      <a:pt x="77628" y="9759"/>
                    </a:cubicBezTo>
                    <a:close/>
                    <a:moveTo>
                      <a:pt x="100943" y="9759"/>
                    </a:moveTo>
                    <a:cubicBezTo>
                      <a:pt x="104118" y="9759"/>
                      <a:pt x="107292" y="11835"/>
                      <a:pt x="107337" y="15986"/>
                    </a:cubicBezTo>
                    <a:lnTo>
                      <a:pt x="107337" y="15986"/>
                    </a:lnTo>
                    <a:cubicBezTo>
                      <a:pt x="106864" y="15885"/>
                      <a:pt x="106386" y="15835"/>
                      <a:pt x="105913" y="15835"/>
                    </a:cubicBezTo>
                    <a:cubicBezTo>
                      <a:pt x="104054" y="15835"/>
                      <a:pt x="102249" y="16601"/>
                      <a:pt x="100957" y="17994"/>
                    </a:cubicBezTo>
                    <a:cubicBezTo>
                      <a:pt x="99676" y="16623"/>
                      <a:pt x="97875" y="15843"/>
                      <a:pt x="95993" y="15843"/>
                    </a:cubicBezTo>
                    <a:cubicBezTo>
                      <a:pt x="95509" y="15843"/>
                      <a:pt x="95025" y="15897"/>
                      <a:pt x="94550" y="15995"/>
                    </a:cubicBezTo>
                    <a:cubicBezTo>
                      <a:pt x="94590" y="11838"/>
                      <a:pt x="97767" y="9759"/>
                      <a:pt x="100943" y="9759"/>
                    </a:cubicBezTo>
                    <a:close/>
                    <a:moveTo>
                      <a:pt x="54002" y="9852"/>
                    </a:moveTo>
                    <a:cubicBezTo>
                      <a:pt x="57178" y="9852"/>
                      <a:pt x="60352" y="11928"/>
                      <a:pt x="60393" y="16085"/>
                    </a:cubicBezTo>
                    <a:cubicBezTo>
                      <a:pt x="59918" y="15983"/>
                      <a:pt x="59439" y="15933"/>
                      <a:pt x="58964" y="15933"/>
                    </a:cubicBezTo>
                    <a:cubicBezTo>
                      <a:pt x="57103" y="15933"/>
                      <a:pt x="55299" y="16698"/>
                      <a:pt x="53999" y="18087"/>
                    </a:cubicBezTo>
                    <a:lnTo>
                      <a:pt x="53999" y="18087"/>
                    </a:lnTo>
                    <a:cubicBezTo>
                      <a:pt x="52718" y="16710"/>
                      <a:pt x="50928" y="15933"/>
                      <a:pt x="49049" y="15933"/>
                    </a:cubicBezTo>
                    <a:cubicBezTo>
                      <a:pt x="48565" y="15933"/>
                      <a:pt x="48081" y="15986"/>
                      <a:pt x="47606" y="16085"/>
                    </a:cubicBezTo>
                    <a:cubicBezTo>
                      <a:pt x="47646" y="11931"/>
                      <a:pt x="50825" y="9852"/>
                      <a:pt x="54002" y="9852"/>
                    </a:cubicBezTo>
                    <a:close/>
                    <a:moveTo>
                      <a:pt x="7145" y="9956"/>
                    </a:moveTo>
                    <a:cubicBezTo>
                      <a:pt x="10322" y="9956"/>
                      <a:pt x="13498" y="12035"/>
                      <a:pt x="13538" y="16193"/>
                    </a:cubicBezTo>
                    <a:cubicBezTo>
                      <a:pt x="13065" y="16091"/>
                      <a:pt x="12588" y="16041"/>
                      <a:pt x="12114" y="16041"/>
                    </a:cubicBezTo>
                    <a:cubicBezTo>
                      <a:pt x="10255" y="16041"/>
                      <a:pt x="8451" y="16807"/>
                      <a:pt x="7159" y="18200"/>
                    </a:cubicBezTo>
                    <a:cubicBezTo>
                      <a:pt x="5877" y="16820"/>
                      <a:pt x="4076" y="16040"/>
                      <a:pt x="2194" y="16040"/>
                    </a:cubicBezTo>
                    <a:cubicBezTo>
                      <a:pt x="1711" y="16040"/>
                      <a:pt x="1227" y="16094"/>
                      <a:pt x="752" y="16193"/>
                    </a:cubicBezTo>
                    <a:cubicBezTo>
                      <a:pt x="792" y="12035"/>
                      <a:pt x="3969" y="9956"/>
                      <a:pt x="7145" y="9956"/>
                    </a:cubicBezTo>
                    <a:close/>
                    <a:moveTo>
                      <a:pt x="30465" y="9959"/>
                    </a:moveTo>
                    <a:cubicBezTo>
                      <a:pt x="33638" y="9959"/>
                      <a:pt x="36811" y="12035"/>
                      <a:pt x="36854" y="16189"/>
                    </a:cubicBezTo>
                    <a:lnTo>
                      <a:pt x="36854" y="16189"/>
                    </a:lnTo>
                    <a:cubicBezTo>
                      <a:pt x="36384" y="16089"/>
                      <a:pt x="35912" y="16041"/>
                      <a:pt x="35443" y="16041"/>
                    </a:cubicBezTo>
                    <a:cubicBezTo>
                      <a:pt x="33580" y="16041"/>
                      <a:pt x="31775" y="16807"/>
                      <a:pt x="30483" y="18200"/>
                    </a:cubicBezTo>
                    <a:cubicBezTo>
                      <a:pt x="29201" y="16820"/>
                      <a:pt x="27409" y="16040"/>
                      <a:pt x="25528" y="16040"/>
                    </a:cubicBezTo>
                    <a:cubicBezTo>
                      <a:pt x="25044" y="16040"/>
                      <a:pt x="24560" y="16094"/>
                      <a:pt x="24085" y="16193"/>
                    </a:cubicBezTo>
                    <a:cubicBezTo>
                      <a:pt x="24116" y="12038"/>
                      <a:pt x="27290" y="9959"/>
                      <a:pt x="30465" y="9959"/>
                    </a:cubicBezTo>
                    <a:close/>
                    <a:moveTo>
                      <a:pt x="119332" y="16111"/>
                    </a:moveTo>
                    <a:cubicBezTo>
                      <a:pt x="121268" y="16111"/>
                      <a:pt x="123142" y="16913"/>
                      <a:pt x="124487" y="18361"/>
                    </a:cubicBezTo>
                    <a:lnTo>
                      <a:pt x="124487" y="18361"/>
                    </a:lnTo>
                    <a:cubicBezTo>
                      <a:pt x="124484" y="18361"/>
                      <a:pt x="124481" y="18361"/>
                      <a:pt x="124478" y="18361"/>
                    </a:cubicBezTo>
                    <a:cubicBezTo>
                      <a:pt x="124459" y="18361"/>
                      <a:pt x="124439" y="18361"/>
                      <a:pt x="124419" y="18361"/>
                    </a:cubicBezTo>
                    <a:cubicBezTo>
                      <a:pt x="122559" y="18361"/>
                      <a:pt x="120791" y="19199"/>
                      <a:pt x="119550" y="20503"/>
                    </a:cubicBezTo>
                    <a:cubicBezTo>
                      <a:pt x="119631" y="18908"/>
                      <a:pt x="119048" y="17411"/>
                      <a:pt x="118054" y="16228"/>
                    </a:cubicBezTo>
                    <a:cubicBezTo>
                      <a:pt x="118479" y="16149"/>
                      <a:pt x="118907" y="16111"/>
                      <a:pt x="119332" y="16111"/>
                    </a:cubicBezTo>
                    <a:close/>
                    <a:moveTo>
                      <a:pt x="129633" y="16111"/>
                    </a:moveTo>
                    <a:cubicBezTo>
                      <a:pt x="130058" y="16111"/>
                      <a:pt x="130486" y="16149"/>
                      <a:pt x="130912" y="16228"/>
                    </a:cubicBezTo>
                    <a:cubicBezTo>
                      <a:pt x="129908" y="17411"/>
                      <a:pt x="129326" y="18908"/>
                      <a:pt x="129415" y="20503"/>
                    </a:cubicBezTo>
                    <a:cubicBezTo>
                      <a:pt x="128174" y="19199"/>
                      <a:pt x="126406" y="18361"/>
                      <a:pt x="124537" y="18361"/>
                    </a:cubicBezTo>
                    <a:cubicBezTo>
                      <a:pt x="124521" y="18361"/>
                      <a:pt x="124504" y="18361"/>
                      <a:pt x="124487" y="18361"/>
                    </a:cubicBezTo>
                    <a:lnTo>
                      <a:pt x="124487" y="18361"/>
                    </a:lnTo>
                    <a:cubicBezTo>
                      <a:pt x="125825" y="16913"/>
                      <a:pt x="127698" y="16111"/>
                      <a:pt x="129633" y="16111"/>
                    </a:cubicBezTo>
                    <a:close/>
                    <a:moveTo>
                      <a:pt x="82775" y="16217"/>
                    </a:moveTo>
                    <a:cubicBezTo>
                      <a:pt x="83201" y="16217"/>
                      <a:pt x="83630" y="16256"/>
                      <a:pt x="84057" y="16336"/>
                    </a:cubicBezTo>
                    <a:cubicBezTo>
                      <a:pt x="83538" y="16945"/>
                      <a:pt x="83135" y="17653"/>
                      <a:pt x="82875" y="18424"/>
                    </a:cubicBezTo>
                    <a:lnTo>
                      <a:pt x="82875" y="18415"/>
                    </a:lnTo>
                    <a:cubicBezTo>
                      <a:pt x="82633" y="19114"/>
                      <a:pt x="82534" y="19857"/>
                      <a:pt x="82570" y="20592"/>
                    </a:cubicBezTo>
                    <a:cubicBezTo>
                      <a:pt x="81322" y="19291"/>
                      <a:pt x="79551" y="18451"/>
                      <a:pt x="77680" y="18451"/>
                    </a:cubicBezTo>
                    <a:cubicBezTo>
                      <a:pt x="77671" y="18451"/>
                      <a:pt x="77661" y="18451"/>
                      <a:pt x="77651" y="18451"/>
                    </a:cubicBezTo>
                    <a:cubicBezTo>
                      <a:pt x="78986" y="17013"/>
                      <a:pt x="80850" y="16217"/>
                      <a:pt x="82775" y="16217"/>
                    </a:cubicBezTo>
                    <a:close/>
                    <a:moveTo>
                      <a:pt x="95806" y="16217"/>
                    </a:moveTo>
                    <a:cubicBezTo>
                      <a:pt x="97731" y="16217"/>
                      <a:pt x="99596" y="17013"/>
                      <a:pt x="100939" y="18451"/>
                    </a:cubicBezTo>
                    <a:cubicBezTo>
                      <a:pt x="100929" y="18451"/>
                      <a:pt x="100919" y="18451"/>
                      <a:pt x="100909" y="18451"/>
                    </a:cubicBezTo>
                    <a:cubicBezTo>
                      <a:pt x="99029" y="18451"/>
                      <a:pt x="97259" y="19282"/>
                      <a:pt x="96011" y="20592"/>
                    </a:cubicBezTo>
                    <a:cubicBezTo>
                      <a:pt x="96047" y="19857"/>
                      <a:pt x="95948" y="19114"/>
                      <a:pt x="95706" y="18415"/>
                    </a:cubicBezTo>
                    <a:cubicBezTo>
                      <a:pt x="95446" y="17653"/>
                      <a:pt x="95043" y="16945"/>
                      <a:pt x="94523" y="16336"/>
                    </a:cubicBezTo>
                    <a:cubicBezTo>
                      <a:pt x="94950" y="16256"/>
                      <a:pt x="95380" y="16217"/>
                      <a:pt x="95806" y="16217"/>
                    </a:cubicBezTo>
                    <a:close/>
                    <a:moveTo>
                      <a:pt x="48849" y="16308"/>
                    </a:moveTo>
                    <a:cubicBezTo>
                      <a:pt x="50784" y="16308"/>
                      <a:pt x="52659" y="17111"/>
                      <a:pt x="54004" y="18558"/>
                    </a:cubicBezTo>
                    <a:lnTo>
                      <a:pt x="54004" y="18558"/>
                    </a:lnTo>
                    <a:cubicBezTo>
                      <a:pt x="54001" y="18558"/>
                      <a:pt x="53998" y="18558"/>
                      <a:pt x="53995" y="18558"/>
                    </a:cubicBezTo>
                    <a:cubicBezTo>
                      <a:pt x="53975" y="18558"/>
                      <a:pt x="53956" y="18558"/>
                      <a:pt x="53936" y="18558"/>
                    </a:cubicBezTo>
                    <a:cubicBezTo>
                      <a:pt x="52067" y="18558"/>
                      <a:pt x="50308" y="19396"/>
                      <a:pt x="49058" y="20700"/>
                    </a:cubicBezTo>
                    <a:cubicBezTo>
                      <a:pt x="49147" y="19114"/>
                      <a:pt x="48565" y="17608"/>
                      <a:pt x="47570" y="16426"/>
                    </a:cubicBezTo>
                    <a:cubicBezTo>
                      <a:pt x="47996" y="16347"/>
                      <a:pt x="48424" y="16308"/>
                      <a:pt x="48849" y="16308"/>
                    </a:cubicBezTo>
                    <a:close/>
                    <a:moveTo>
                      <a:pt x="59142" y="16308"/>
                    </a:moveTo>
                    <a:cubicBezTo>
                      <a:pt x="59566" y="16308"/>
                      <a:pt x="59994" y="16347"/>
                      <a:pt x="60420" y="16426"/>
                    </a:cubicBezTo>
                    <a:cubicBezTo>
                      <a:pt x="59425" y="17608"/>
                      <a:pt x="58843" y="19114"/>
                      <a:pt x="58932" y="20700"/>
                    </a:cubicBezTo>
                    <a:cubicBezTo>
                      <a:pt x="57691" y="19396"/>
                      <a:pt x="55923" y="18558"/>
                      <a:pt x="54054" y="18558"/>
                    </a:cubicBezTo>
                    <a:cubicBezTo>
                      <a:pt x="54037" y="18558"/>
                      <a:pt x="54021" y="18558"/>
                      <a:pt x="54004" y="18558"/>
                    </a:cubicBezTo>
                    <a:lnTo>
                      <a:pt x="54004" y="18558"/>
                    </a:lnTo>
                    <a:cubicBezTo>
                      <a:pt x="55341" y="17111"/>
                      <a:pt x="57209" y="16308"/>
                      <a:pt x="59142" y="16308"/>
                    </a:cubicBezTo>
                    <a:close/>
                    <a:moveTo>
                      <a:pt x="12289" y="16415"/>
                    </a:moveTo>
                    <a:cubicBezTo>
                      <a:pt x="12716" y="16415"/>
                      <a:pt x="13146" y="16454"/>
                      <a:pt x="13574" y="16533"/>
                    </a:cubicBezTo>
                    <a:cubicBezTo>
                      <a:pt x="13055" y="17142"/>
                      <a:pt x="12651" y="17850"/>
                      <a:pt x="12391" y="18612"/>
                    </a:cubicBezTo>
                    <a:cubicBezTo>
                      <a:pt x="12150" y="19311"/>
                      <a:pt x="12042" y="20055"/>
                      <a:pt x="12087" y="20798"/>
                    </a:cubicBezTo>
                    <a:cubicBezTo>
                      <a:pt x="10839" y="19488"/>
                      <a:pt x="9059" y="18657"/>
                      <a:pt x="7189" y="18657"/>
                    </a:cubicBezTo>
                    <a:cubicBezTo>
                      <a:pt x="7179" y="18657"/>
                      <a:pt x="7169" y="18657"/>
                      <a:pt x="7159" y="18657"/>
                    </a:cubicBezTo>
                    <a:cubicBezTo>
                      <a:pt x="8494" y="17211"/>
                      <a:pt x="10358" y="16415"/>
                      <a:pt x="12289" y="16415"/>
                    </a:cubicBezTo>
                    <a:close/>
                    <a:moveTo>
                      <a:pt x="25318" y="16415"/>
                    </a:moveTo>
                    <a:cubicBezTo>
                      <a:pt x="27251" y="16415"/>
                      <a:pt x="29119" y="17218"/>
                      <a:pt x="30456" y="18666"/>
                    </a:cubicBezTo>
                    <a:cubicBezTo>
                      <a:pt x="30436" y="18665"/>
                      <a:pt x="30417" y="18665"/>
                      <a:pt x="30397" y="18665"/>
                    </a:cubicBezTo>
                    <a:cubicBezTo>
                      <a:pt x="28537" y="18665"/>
                      <a:pt x="26769" y="19504"/>
                      <a:pt x="25528" y="20798"/>
                    </a:cubicBezTo>
                    <a:cubicBezTo>
                      <a:pt x="25563" y="20063"/>
                      <a:pt x="25465" y="19320"/>
                      <a:pt x="25223" y="18621"/>
                    </a:cubicBezTo>
                    <a:cubicBezTo>
                      <a:pt x="24963" y="17859"/>
                      <a:pt x="24560" y="17151"/>
                      <a:pt x="24040" y="16533"/>
                    </a:cubicBezTo>
                    <a:cubicBezTo>
                      <a:pt x="24466" y="16454"/>
                      <a:pt x="24893" y="16415"/>
                      <a:pt x="25318" y="16415"/>
                    </a:cubicBezTo>
                    <a:close/>
                    <a:moveTo>
                      <a:pt x="106101" y="16215"/>
                    </a:moveTo>
                    <a:cubicBezTo>
                      <a:pt x="106563" y="16215"/>
                      <a:pt x="107027" y="16260"/>
                      <a:pt x="107489" y="16354"/>
                    </a:cubicBezTo>
                    <a:cubicBezTo>
                      <a:pt x="106486" y="17608"/>
                      <a:pt x="105930" y="19194"/>
                      <a:pt x="106136" y="20870"/>
                    </a:cubicBezTo>
                    <a:cubicBezTo>
                      <a:pt x="104884" y="19414"/>
                      <a:pt x="103008" y="18459"/>
                      <a:pt x="101021" y="18459"/>
                    </a:cubicBezTo>
                    <a:cubicBezTo>
                      <a:pt x="101003" y="18459"/>
                      <a:pt x="100984" y="18459"/>
                      <a:pt x="100966" y="18460"/>
                    </a:cubicBezTo>
                    <a:cubicBezTo>
                      <a:pt x="102304" y="17013"/>
                      <a:pt x="104173" y="16215"/>
                      <a:pt x="106101" y="16215"/>
                    </a:cubicBezTo>
                    <a:close/>
                    <a:moveTo>
                      <a:pt x="70811" y="11695"/>
                    </a:moveTo>
                    <a:cubicBezTo>
                      <a:pt x="71307" y="11695"/>
                      <a:pt x="71806" y="11748"/>
                      <a:pt x="72301" y="11856"/>
                    </a:cubicBezTo>
                    <a:cubicBezTo>
                      <a:pt x="71289" y="13119"/>
                      <a:pt x="70742" y="14714"/>
                      <a:pt x="70939" y="16381"/>
                    </a:cubicBezTo>
                    <a:lnTo>
                      <a:pt x="70948" y="16372"/>
                    </a:lnTo>
                    <a:cubicBezTo>
                      <a:pt x="71456" y="16258"/>
                      <a:pt x="71969" y="16202"/>
                      <a:pt x="72477" y="16202"/>
                    </a:cubicBezTo>
                    <a:cubicBezTo>
                      <a:pt x="74410" y="16202"/>
                      <a:pt x="76285" y="17004"/>
                      <a:pt x="77633" y="18451"/>
                    </a:cubicBezTo>
                    <a:cubicBezTo>
                      <a:pt x="77615" y="18450"/>
                      <a:pt x="77597" y="18450"/>
                      <a:pt x="77579" y="18450"/>
                    </a:cubicBezTo>
                    <a:cubicBezTo>
                      <a:pt x="75529" y="18450"/>
                      <a:pt x="73607" y="19459"/>
                      <a:pt x="72355" y="20986"/>
                    </a:cubicBezTo>
                    <a:cubicBezTo>
                      <a:pt x="72747" y="17261"/>
                      <a:pt x="69434" y="13952"/>
                      <a:pt x="65721" y="13952"/>
                    </a:cubicBezTo>
                    <a:cubicBezTo>
                      <a:pt x="65701" y="13952"/>
                      <a:pt x="65682" y="13952"/>
                      <a:pt x="65662" y="13952"/>
                    </a:cubicBezTo>
                    <a:cubicBezTo>
                      <a:pt x="67003" y="12497"/>
                      <a:pt x="68877" y="11695"/>
                      <a:pt x="70811" y="11695"/>
                    </a:cubicBezTo>
                    <a:close/>
                    <a:moveTo>
                      <a:pt x="35609" y="16412"/>
                    </a:moveTo>
                    <a:cubicBezTo>
                      <a:pt x="36071" y="16412"/>
                      <a:pt x="36535" y="16458"/>
                      <a:pt x="36997" y="16551"/>
                    </a:cubicBezTo>
                    <a:cubicBezTo>
                      <a:pt x="36002" y="17805"/>
                      <a:pt x="35447" y="19400"/>
                      <a:pt x="35644" y="21067"/>
                    </a:cubicBezTo>
                    <a:cubicBezTo>
                      <a:pt x="34392" y="19611"/>
                      <a:pt x="32516" y="18656"/>
                      <a:pt x="30529" y="18656"/>
                    </a:cubicBezTo>
                    <a:cubicBezTo>
                      <a:pt x="30511" y="18656"/>
                      <a:pt x="30492" y="18657"/>
                      <a:pt x="30474" y="18657"/>
                    </a:cubicBezTo>
                    <a:cubicBezTo>
                      <a:pt x="31812" y="17210"/>
                      <a:pt x="33680" y="16412"/>
                      <a:pt x="35609" y="16412"/>
                    </a:cubicBezTo>
                    <a:close/>
                    <a:moveTo>
                      <a:pt x="112819" y="14254"/>
                    </a:moveTo>
                    <a:cubicBezTo>
                      <a:pt x="115994" y="14254"/>
                      <a:pt x="119169" y="16333"/>
                      <a:pt x="119209" y="20494"/>
                    </a:cubicBezTo>
                    <a:lnTo>
                      <a:pt x="119209" y="20494"/>
                    </a:lnTo>
                    <a:cubicBezTo>
                      <a:pt x="118731" y="20389"/>
                      <a:pt x="118248" y="20338"/>
                      <a:pt x="117769" y="20338"/>
                    </a:cubicBezTo>
                    <a:cubicBezTo>
                      <a:pt x="115913" y="20338"/>
                      <a:pt x="114109" y="21105"/>
                      <a:pt x="112821" y="22501"/>
                    </a:cubicBezTo>
                    <a:lnTo>
                      <a:pt x="112821" y="22492"/>
                    </a:lnTo>
                    <a:cubicBezTo>
                      <a:pt x="111539" y="21121"/>
                      <a:pt x="109747" y="20332"/>
                      <a:pt x="107865" y="20332"/>
                    </a:cubicBezTo>
                    <a:cubicBezTo>
                      <a:pt x="107382" y="20332"/>
                      <a:pt x="106898" y="20386"/>
                      <a:pt x="106423" y="20494"/>
                    </a:cubicBezTo>
                    <a:lnTo>
                      <a:pt x="106423" y="20494"/>
                    </a:lnTo>
                    <a:cubicBezTo>
                      <a:pt x="106463" y="16335"/>
                      <a:pt x="109641" y="14254"/>
                      <a:pt x="112819" y="14254"/>
                    </a:cubicBezTo>
                    <a:close/>
                    <a:moveTo>
                      <a:pt x="136134" y="14257"/>
                    </a:moveTo>
                    <a:cubicBezTo>
                      <a:pt x="139307" y="14257"/>
                      <a:pt x="142483" y="16335"/>
                      <a:pt x="142525" y="20492"/>
                    </a:cubicBezTo>
                    <a:lnTo>
                      <a:pt x="142525" y="20492"/>
                    </a:lnTo>
                    <a:cubicBezTo>
                      <a:pt x="142054" y="20391"/>
                      <a:pt x="141580" y="20342"/>
                      <a:pt x="141109" y="20342"/>
                    </a:cubicBezTo>
                    <a:cubicBezTo>
                      <a:pt x="139250" y="20342"/>
                      <a:pt x="137444" y="21108"/>
                      <a:pt x="136145" y="22501"/>
                    </a:cubicBezTo>
                    <a:cubicBezTo>
                      <a:pt x="134872" y="21121"/>
                      <a:pt x="133071" y="20341"/>
                      <a:pt x="131199" y="20341"/>
                    </a:cubicBezTo>
                    <a:cubicBezTo>
                      <a:pt x="130715" y="20341"/>
                      <a:pt x="130231" y="20395"/>
                      <a:pt x="129756" y="20494"/>
                    </a:cubicBezTo>
                    <a:lnTo>
                      <a:pt x="129756" y="20494"/>
                    </a:lnTo>
                    <a:cubicBezTo>
                      <a:pt x="129787" y="16336"/>
                      <a:pt x="132959" y="14257"/>
                      <a:pt x="136134" y="14257"/>
                    </a:cubicBezTo>
                    <a:close/>
                    <a:moveTo>
                      <a:pt x="89297" y="14362"/>
                    </a:moveTo>
                    <a:cubicBezTo>
                      <a:pt x="91875" y="14362"/>
                      <a:pt x="94452" y="15733"/>
                      <a:pt x="95348" y="18477"/>
                    </a:cubicBezTo>
                    <a:cubicBezTo>
                      <a:pt x="95572" y="19158"/>
                      <a:pt x="95679" y="19875"/>
                      <a:pt x="95688" y="20583"/>
                    </a:cubicBezTo>
                    <a:cubicBezTo>
                      <a:pt x="95213" y="20481"/>
                      <a:pt x="94735" y="20431"/>
                      <a:pt x="94260" y="20431"/>
                    </a:cubicBezTo>
                    <a:cubicBezTo>
                      <a:pt x="92399" y="20431"/>
                      <a:pt x="90599" y="21198"/>
                      <a:pt x="89299" y="22590"/>
                    </a:cubicBezTo>
                    <a:cubicBezTo>
                      <a:pt x="88018" y="21210"/>
                      <a:pt x="86226" y="20431"/>
                      <a:pt x="84344" y="20431"/>
                    </a:cubicBezTo>
                    <a:cubicBezTo>
                      <a:pt x="83860" y="20431"/>
                      <a:pt x="83376" y="20485"/>
                      <a:pt x="82902" y="20583"/>
                    </a:cubicBezTo>
                    <a:cubicBezTo>
                      <a:pt x="82902" y="19875"/>
                      <a:pt x="83018" y="19158"/>
                      <a:pt x="83233" y="18486"/>
                    </a:cubicBezTo>
                    <a:cubicBezTo>
                      <a:pt x="84130" y="15738"/>
                      <a:pt x="86714" y="14362"/>
                      <a:pt x="89297" y="14362"/>
                    </a:cubicBezTo>
                    <a:close/>
                    <a:moveTo>
                      <a:pt x="42353" y="14449"/>
                    </a:moveTo>
                    <a:cubicBezTo>
                      <a:pt x="45529" y="14449"/>
                      <a:pt x="48704" y="16525"/>
                      <a:pt x="48744" y="20682"/>
                    </a:cubicBezTo>
                    <a:cubicBezTo>
                      <a:pt x="48269" y="20580"/>
                      <a:pt x="47791" y="20530"/>
                      <a:pt x="47316" y="20530"/>
                    </a:cubicBezTo>
                    <a:cubicBezTo>
                      <a:pt x="45456" y="20530"/>
                      <a:pt x="43649" y="21293"/>
                      <a:pt x="42351" y="22684"/>
                    </a:cubicBezTo>
                    <a:lnTo>
                      <a:pt x="42351" y="22684"/>
                    </a:lnTo>
                    <a:cubicBezTo>
                      <a:pt x="41070" y="21307"/>
                      <a:pt x="39280" y="20529"/>
                      <a:pt x="37400" y="20529"/>
                    </a:cubicBezTo>
                    <a:cubicBezTo>
                      <a:pt x="36916" y="20529"/>
                      <a:pt x="36432" y="20583"/>
                      <a:pt x="35958" y="20682"/>
                    </a:cubicBezTo>
                    <a:cubicBezTo>
                      <a:pt x="35998" y="16527"/>
                      <a:pt x="39176" y="14449"/>
                      <a:pt x="42353" y="14449"/>
                    </a:cubicBezTo>
                    <a:close/>
                    <a:moveTo>
                      <a:pt x="65651" y="14458"/>
                    </a:moveTo>
                    <a:cubicBezTo>
                      <a:pt x="68826" y="14458"/>
                      <a:pt x="72001" y="16534"/>
                      <a:pt x="72041" y="20691"/>
                    </a:cubicBezTo>
                    <a:cubicBezTo>
                      <a:pt x="71568" y="20589"/>
                      <a:pt x="71091" y="20539"/>
                      <a:pt x="70617" y="20539"/>
                    </a:cubicBezTo>
                    <a:cubicBezTo>
                      <a:pt x="68758" y="20539"/>
                      <a:pt x="66952" y="21305"/>
                      <a:pt x="65653" y="22698"/>
                    </a:cubicBezTo>
                    <a:cubicBezTo>
                      <a:pt x="64371" y="21318"/>
                      <a:pt x="62579" y="20538"/>
                      <a:pt x="60697" y="20538"/>
                    </a:cubicBezTo>
                    <a:cubicBezTo>
                      <a:pt x="60214" y="20538"/>
                      <a:pt x="59730" y="20592"/>
                      <a:pt x="59255" y="20691"/>
                    </a:cubicBezTo>
                    <a:cubicBezTo>
                      <a:pt x="59295" y="16536"/>
                      <a:pt x="62473" y="14458"/>
                      <a:pt x="65651" y="14458"/>
                    </a:cubicBezTo>
                    <a:close/>
                    <a:moveTo>
                      <a:pt x="18803" y="14564"/>
                    </a:moveTo>
                    <a:cubicBezTo>
                      <a:pt x="21386" y="14564"/>
                      <a:pt x="23968" y="15937"/>
                      <a:pt x="24864" y="18684"/>
                    </a:cubicBezTo>
                    <a:cubicBezTo>
                      <a:pt x="25079" y="19365"/>
                      <a:pt x="25196" y="20072"/>
                      <a:pt x="25196" y="20789"/>
                    </a:cubicBezTo>
                    <a:cubicBezTo>
                      <a:pt x="24718" y="20684"/>
                      <a:pt x="24235" y="20633"/>
                      <a:pt x="23756" y="20633"/>
                    </a:cubicBezTo>
                    <a:cubicBezTo>
                      <a:pt x="21903" y="20633"/>
                      <a:pt x="20103" y="21401"/>
                      <a:pt x="18807" y="22796"/>
                    </a:cubicBezTo>
                    <a:cubicBezTo>
                      <a:pt x="17542" y="21424"/>
                      <a:pt x="15754" y="20637"/>
                      <a:pt x="13893" y="20637"/>
                    </a:cubicBezTo>
                    <a:cubicBezTo>
                      <a:pt x="13882" y="20637"/>
                      <a:pt x="13871" y="20637"/>
                      <a:pt x="13861" y="20637"/>
                    </a:cubicBezTo>
                    <a:cubicBezTo>
                      <a:pt x="13368" y="20637"/>
                      <a:pt x="12884" y="20682"/>
                      <a:pt x="12409" y="20789"/>
                    </a:cubicBezTo>
                    <a:cubicBezTo>
                      <a:pt x="12418" y="20072"/>
                      <a:pt x="12526" y="19365"/>
                      <a:pt x="12741" y="18684"/>
                    </a:cubicBezTo>
                    <a:cubicBezTo>
                      <a:pt x="13637" y="15937"/>
                      <a:pt x="16220" y="14564"/>
                      <a:pt x="18803" y="14564"/>
                    </a:cubicBezTo>
                    <a:close/>
                    <a:moveTo>
                      <a:pt x="117964" y="20716"/>
                    </a:moveTo>
                    <a:cubicBezTo>
                      <a:pt x="118390" y="20716"/>
                      <a:pt x="118819" y="20755"/>
                      <a:pt x="119245" y="20834"/>
                    </a:cubicBezTo>
                    <a:cubicBezTo>
                      <a:pt x="118726" y="21443"/>
                      <a:pt x="118322" y="22151"/>
                      <a:pt x="118063" y="22913"/>
                    </a:cubicBezTo>
                    <a:cubicBezTo>
                      <a:pt x="117821" y="23612"/>
                      <a:pt x="117722" y="24356"/>
                      <a:pt x="117758" y="25099"/>
                    </a:cubicBezTo>
                    <a:cubicBezTo>
                      <a:pt x="116516" y="23796"/>
                      <a:pt x="114757" y="22957"/>
                      <a:pt x="112897" y="22957"/>
                    </a:cubicBezTo>
                    <a:cubicBezTo>
                      <a:pt x="112878" y="22957"/>
                      <a:pt x="112858" y="22958"/>
                      <a:pt x="112839" y="22958"/>
                    </a:cubicBezTo>
                    <a:cubicBezTo>
                      <a:pt x="114174" y="21512"/>
                      <a:pt x="116038" y="20716"/>
                      <a:pt x="117964" y="20716"/>
                    </a:cubicBezTo>
                    <a:close/>
                    <a:moveTo>
                      <a:pt x="130993" y="20716"/>
                    </a:moveTo>
                    <a:cubicBezTo>
                      <a:pt x="132921" y="20716"/>
                      <a:pt x="134791" y="21512"/>
                      <a:pt x="136127" y="22958"/>
                    </a:cubicBezTo>
                    <a:cubicBezTo>
                      <a:pt x="136107" y="22958"/>
                      <a:pt x="136088" y="22957"/>
                      <a:pt x="136068" y="22957"/>
                    </a:cubicBezTo>
                    <a:cubicBezTo>
                      <a:pt x="134208" y="22957"/>
                      <a:pt x="132440" y="23796"/>
                      <a:pt x="131199" y="25099"/>
                    </a:cubicBezTo>
                    <a:cubicBezTo>
                      <a:pt x="131234" y="24356"/>
                      <a:pt x="131136" y="23612"/>
                      <a:pt x="130894" y="22913"/>
                    </a:cubicBezTo>
                    <a:cubicBezTo>
                      <a:pt x="130634" y="22151"/>
                      <a:pt x="130231" y="21452"/>
                      <a:pt x="129711" y="20834"/>
                    </a:cubicBezTo>
                    <a:cubicBezTo>
                      <a:pt x="130138" y="20755"/>
                      <a:pt x="130567" y="20716"/>
                      <a:pt x="130993" y="20716"/>
                    </a:cubicBezTo>
                    <a:close/>
                    <a:moveTo>
                      <a:pt x="84143" y="20805"/>
                    </a:moveTo>
                    <a:cubicBezTo>
                      <a:pt x="86076" y="20805"/>
                      <a:pt x="87948" y="21602"/>
                      <a:pt x="89290" y="23047"/>
                    </a:cubicBezTo>
                    <a:cubicBezTo>
                      <a:pt x="90627" y="21607"/>
                      <a:pt x="92501" y="20806"/>
                      <a:pt x="94436" y="20806"/>
                    </a:cubicBezTo>
                    <a:cubicBezTo>
                      <a:pt x="94861" y="20806"/>
                      <a:pt x="95289" y="20845"/>
                      <a:pt x="95715" y="20924"/>
                    </a:cubicBezTo>
                    <a:cubicBezTo>
                      <a:pt x="94720" y="22106"/>
                      <a:pt x="94138" y="23603"/>
                      <a:pt x="94219" y="25198"/>
                    </a:cubicBezTo>
                    <a:cubicBezTo>
                      <a:pt x="92977" y="23894"/>
                      <a:pt x="91209" y="23056"/>
                      <a:pt x="89341" y="23056"/>
                    </a:cubicBezTo>
                    <a:cubicBezTo>
                      <a:pt x="89321" y="23056"/>
                      <a:pt x="89301" y="23056"/>
                      <a:pt x="89281" y="23056"/>
                    </a:cubicBezTo>
                    <a:cubicBezTo>
                      <a:pt x="89262" y="23056"/>
                      <a:pt x="89242" y="23056"/>
                      <a:pt x="89222" y="23056"/>
                    </a:cubicBezTo>
                    <a:cubicBezTo>
                      <a:pt x="87362" y="23056"/>
                      <a:pt x="85595" y="23894"/>
                      <a:pt x="84353" y="25198"/>
                    </a:cubicBezTo>
                    <a:cubicBezTo>
                      <a:pt x="84434" y="23612"/>
                      <a:pt x="83851" y="22106"/>
                      <a:pt x="82866" y="20924"/>
                    </a:cubicBezTo>
                    <a:lnTo>
                      <a:pt x="82857" y="20924"/>
                    </a:lnTo>
                    <a:cubicBezTo>
                      <a:pt x="83285" y="20844"/>
                      <a:pt x="83716" y="20805"/>
                      <a:pt x="84143" y="20805"/>
                    </a:cubicBezTo>
                    <a:close/>
                    <a:moveTo>
                      <a:pt x="60510" y="20908"/>
                    </a:moveTo>
                    <a:cubicBezTo>
                      <a:pt x="62444" y="20908"/>
                      <a:pt x="64322" y="21705"/>
                      <a:pt x="65662" y="23155"/>
                    </a:cubicBezTo>
                    <a:cubicBezTo>
                      <a:pt x="65642" y="23155"/>
                      <a:pt x="65622" y="23155"/>
                      <a:pt x="65602" y="23155"/>
                    </a:cubicBezTo>
                    <a:cubicBezTo>
                      <a:pt x="63720" y="23155"/>
                      <a:pt x="61965" y="23989"/>
                      <a:pt x="60724" y="25287"/>
                    </a:cubicBezTo>
                    <a:lnTo>
                      <a:pt x="60724" y="25287"/>
                    </a:lnTo>
                    <a:cubicBezTo>
                      <a:pt x="60769" y="24543"/>
                      <a:pt x="60662" y="23809"/>
                      <a:pt x="60429" y="23110"/>
                    </a:cubicBezTo>
                    <a:cubicBezTo>
                      <a:pt x="60160" y="22348"/>
                      <a:pt x="59766" y="21641"/>
                      <a:pt x="59246" y="21022"/>
                    </a:cubicBezTo>
                    <a:cubicBezTo>
                      <a:pt x="59667" y="20945"/>
                      <a:pt x="60090" y="20908"/>
                      <a:pt x="60510" y="20908"/>
                    </a:cubicBezTo>
                    <a:close/>
                    <a:moveTo>
                      <a:pt x="47505" y="20905"/>
                    </a:moveTo>
                    <a:cubicBezTo>
                      <a:pt x="47929" y="20905"/>
                      <a:pt x="48356" y="20943"/>
                      <a:pt x="48780" y="21022"/>
                    </a:cubicBezTo>
                    <a:cubicBezTo>
                      <a:pt x="48251" y="21641"/>
                      <a:pt x="47848" y="22348"/>
                      <a:pt x="47579" y="23119"/>
                    </a:cubicBezTo>
                    <a:lnTo>
                      <a:pt x="47597" y="23110"/>
                    </a:lnTo>
                    <a:lnTo>
                      <a:pt x="47597" y="23110"/>
                    </a:lnTo>
                    <a:cubicBezTo>
                      <a:pt x="47355" y="23809"/>
                      <a:pt x="47257" y="24544"/>
                      <a:pt x="47293" y="25287"/>
                    </a:cubicBezTo>
                    <a:cubicBezTo>
                      <a:pt x="46045" y="23977"/>
                      <a:pt x="44274" y="23146"/>
                      <a:pt x="42394" y="23146"/>
                    </a:cubicBezTo>
                    <a:cubicBezTo>
                      <a:pt x="42384" y="23146"/>
                      <a:pt x="42374" y="23146"/>
                      <a:pt x="42364" y="23146"/>
                    </a:cubicBezTo>
                    <a:cubicBezTo>
                      <a:pt x="43709" y="21706"/>
                      <a:pt x="45577" y="20905"/>
                      <a:pt x="47505" y="20905"/>
                    </a:cubicBezTo>
                    <a:close/>
                    <a:moveTo>
                      <a:pt x="107673" y="20708"/>
                    </a:moveTo>
                    <a:cubicBezTo>
                      <a:pt x="109600" y="20708"/>
                      <a:pt x="111466" y="21504"/>
                      <a:pt x="112812" y="22949"/>
                    </a:cubicBezTo>
                    <a:cubicBezTo>
                      <a:pt x="112802" y="22949"/>
                      <a:pt x="112793" y="22949"/>
                      <a:pt x="112783" y="22949"/>
                    </a:cubicBezTo>
                    <a:cubicBezTo>
                      <a:pt x="110787" y="22949"/>
                      <a:pt x="108908" y="23888"/>
                      <a:pt x="107659" y="25341"/>
                    </a:cubicBezTo>
                    <a:cubicBezTo>
                      <a:pt x="107785" y="23675"/>
                      <a:pt x="107184" y="22098"/>
                      <a:pt x="106136" y="20888"/>
                    </a:cubicBezTo>
                    <a:lnTo>
                      <a:pt x="106136" y="20879"/>
                    </a:lnTo>
                    <a:cubicBezTo>
                      <a:pt x="106647" y="20764"/>
                      <a:pt x="107162" y="20708"/>
                      <a:pt x="107673" y="20708"/>
                    </a:cubicBezTo>
                    <a:close/>
                    <a:moveTo>
                      <a:pt x="13652" y="21003"/>
                    </a:moveTo>
                    <a:cubicBezTo>
                      <a:pt x="15588" y="21003"/>
                      <a:pt x="17463" y="21806"/>
                      <a:pt x="18807" y="23253"/>
                    </a:cubicBezTo>
                    <a:cubicBezTo>
                      <a:pt x="18787" y="23253"/>
                      <a:pt x="18768" y="23253"/>
                      <a:pt x="18748" y="23253"/>
                    </a:cubicBezTo>
                    <a:cubicBezTo>
                      <a:pt x="16879" y="23253"/>
                      <a:pt x="15111" y="24092"/>
                      <a:pt x="13870" y="25395"/>
                    </a:cubicBezTo>
                    <a:cubicBezTo>
                      <a:pt x="13951" y="23809"/>
                      <a:pt x="13368" y="22313"/>
                      <a:pt x="12382" y="21130"/>
                    </a:cubicBezTo>
                    <a:lnTo>
                      <a:pt x="12374" y="21121"/>
                    </a:lnTo>
                    <a:cubicBezTo>
                      <a:pt x="12799" y="21042"/>
                      <a:pt x="13227" y="21003"/>
                      <a:pt x="13652" y="21003"/>
                    </a:cubicBezTo>
                    <a:close/>
                    <a:moveTo>
                      <a:pt x="23953" y="21003"/>
                    </a:moveTo>
                    <a:cubicBezTo>
                      <a:pt x="24378" y="21003"/>
                      <a:pt x="24806" y="21042"/>
                      <a:pt x="25232" y="21121"/>
                    </a:cubicBezTo>
                    <a:cubicBezTo>
                      <a:pt x="24237" y="22304"/>
                      <a:pt x="23655" y="23800"/>
                      <a:pt x="23744" y="25395"/>
                    </a:cubicBezTo>
                    <a:cubicBezTo>
                      <a:pt x="22494" y="24092"/>
                      <a:pt x="20726" y="23253"/>
                      <a:pt x="18866" y="23253"/>
                    </a:cubicBezTo>
                    <a:cubicBezTo>
                      <a:pt x="18846" y="23253"/>
                      <a:pt x="18827" y="23253"/>
                      <a:pt x="18807" y="23253"/>
                    </a:cubicBezTo>
                    <a:cubicBezTo>
                      <a:pt x="20144" y="21806"/>
                      <a:pt x="22018" y="21003"/>
                      <a:pt x="23953" y="21003"/>
                    </a:cubicBezTo>
                    <a:close/>
                    <a:moveTo>
                      <a:pt x="37173" y="20910"/>
                    </a:moveTo>
                    <a:cubicBezTo>
                      <a:pt x="39106" y="20910"/>
                      <a:pt x="40979" y="21706"/>
                      <a:pt x="42328" y="23155"/>
                    </a:cubicBezTo>
                    <a:cubicBezTo>
                      <a:pt x="42310" y="23155"/>
                      <a:pt x="42291" y="23155"/>
                      <a:pt x="42273" y="23155"/>
                    </a:cubicBezTo>
                    <a:cubicBezTo>
                      <a:pt x="40286" y="23155"/>
                      <a:pt x="38419" y="24100"/>
                      <a:pt x="37176" y="25538"/>
                    </a:cubicBezTo>
                    <a:cubicBezTo>
                      <a:pt x="37302" y="23881"/>
                      <a:pt x="36701" y="22304"/>
                      <a:pt x="35653" y="21076"/>
                    </a:cubicBezTo>
                    <a:cubicBezTo>
                      <a:pt x="36158" y="20965"/>
                      <a:pt x="36668" y="20910"/>
                      <a:pt x="37173" y="20910"/>
                    </a:cubicBezTo>
                    <a:close/>
                    <a:moveTo>
                      <a:pt x="124477" y="18862"/>
                    </a:moveTo>
                    <a:cubicBezTo>
                      <a:pt x="127059" y="18862"/>
                      <a:pt x="129640" y="20235"/>
                      <a:pt x="130536" y="22985"/>
                    </a:cubicBezTo>
                    <a:cubicBezTo>
                      <a:pt x="130751" y="23666"/>
                      <a:pt x="130867" y="24373"/>
                      <a:pt x="130867" y="25090"/>
                    </a:cubicBezTo>
                    <a:cubicBezTo>
                      <a:pt x="130388" y="24985"/>
                      <a:pt x="129906" y="24934"/>
                      <a:pt x="129426" y="24934"/>
                    </a:cubicBezTo>
                    <a:cubicBezTo>
                      <a:pt x="127574" y="24934"/>
                      <a:pt x="125776" y="25700"/>
                      <a:pt x="124487" y="27089"/>
                    </a:cubicBezTo>
                    <a:cubicBezTo>
                      <a:pt x="123206" y="25709"/>
                      <a:pt x="121414" y="24929"/>
                      <a:pt x="119532" y="24929"/>
                    </a:cubicBezTo>
                    <a:cubicBezTo>
                      <a:pt x="119048" y="24929"/>
                      <a:pt x="118564" y="24983"/>
                      <a:pt x="118089" y="25090"/>
                    </a:cubicBezTo>
                    <a:cubicBezTo>
                      <a:pt x="118089" y="24373"/>
                      <a:pt x="118197" y="23666"/>
                      <a:pt x="118412" y="22985"/>
                    </a:cubicBezTo>
                    <a:cubicBezTo>
                      <a:pt x="119308" y="20237"/>
                      <a:pt x="121893" y="18862"/>
                      <a:pt x="124477" y="18862"/>
                    </a:cubicBezTo>
                    <a:close/>
                    <a:moveTo>
                      <a:pt x="77632" y="18956"/>
                    </a:moveTo>
                    <a:cubicBezTo>
                      <a:pt x="80806" y="18956"/>
                      <a:pt x="83981" y="21032"/>
                      <a:pt x="84022" y="25189"/>
                    </a:cubicBezTo>
                    <a:cubicBezTo>
                      <a:pt x="83548" y="25087"/>
                      <a:pt x="83071" y="25037"/>
                      <a:pt x="82597" y="25037"/>
                    </a:cubicBezTo>
                    <a:cubicBezTo>
                      <a:pt x="80739" y="25037"/>
                      <a:pt x="78934" y="25804"/>
                      <a:pt x="77642" y="27196"/>
                    </a:cubicBezTo>
                    <a:cubicBezTo>
                      <a:pt x="76360" y="25816"/>
                      <a:pt x="74568" y="25037"/>
                      <a:pt x="72687" y="25037"/>
                    </a:cubicBezTo>
                    <a:cubicBezTo>
                      <a:pt x="72203" y="25037"/>
                      <a:pt x="71719" y="25090"/>
                      <a:pt x="71244" y="25189"/>
                    </a:cubicBezTo>
                    <a:cubicBezTo>
                      <a:pt x="71280" y="21035"/>
                      <a:pt x="74456" y="18956"/>
                      <a:pt x="77632" y="18956"/>
                    </a:cubicBezTo>
                    <a:close/>
                    <a:moveTo>
                      <a:pt x="100947" y="18956"/>
                    </a:moveTo>
                    <a:cubicBezTo>
                      <a:pt x="104121" y="18956"/>
                      <a:pt x="107295" y="21032"/>
                      <a:pt x="107337" y="25187"/>
                    </a:cubicBezTo>
                    <a:lnTo>
                      <a:pt x="107337" y="25187"/>
                    </a:lnTo>
                    <a:cubicBezTo>
                      <a:pt x="106865" y="25086"/>
                      <a:pt x="106389" y="25037"/>
                      <a:pt x="105917" y="25037"/>
                    </a:cubicBezTo>
                    <a:cubicBezTo>
                      <a:pt x="104054" y="25037"/>
                      <a:pt x="102249" y="25804"/>
                      <a:pt x="100957" y="27196"/>
                    </a:cubicBezTo>
                    <a:cubicBezTo>
                      <a:pt x="99676" y="25816"/>
                      <a:pt x="97883" y="25037"/>
                      <a:pt x="96002" y="25037"/>
                    </a:cubicBezTo>
                    <a:cubicBezTo>
                      <a:pt x="95518" y="25037"/>
                      <a:pt x="95034" y="25090"/>
                      <a:pt x="94559" y="25189"/>
                    </a:cubicBezTo>
                    <a:cubicBezTo>
                      <a:pt x="94595" y="21035"/>
                      <a:pt x="97771" y="18956"/>
                      <a:pt x="100947" y="18956"/>
                    </a:cubicBezTo>
                    <a:close/>
                    <a:moveTo>
                      <a:pt x="53993" y="19061"/>
                    </a:moveTo>
                    <a:cubicBezTo>
                      <a:pt x="56574" y="19061"/>
                      <a:pt x="59156" y="20434"/>
                      <a:pt x="60052" y="23182"/>
                    </a:cubicBezTo>
                    <a:lnTo>
                      <a:pt x="60070" y="23173"/>
                    </a:lnTo>
                    <a:cubicBezTo>
                      <a:pt x="60285" y="23854"/>
                      <a:pt x="60393" y="24562"/>
                      <a:pt x="60402" y="25278"/>
                    </a:cubicBezTo>
                    <a:cubicBezTo>
                      <a:pt x="59927" y="25177"/>
                      <a:pt x="59448" y="25127"/>
                      <a:pt x="58973" y="25127"/>
                    </a:cubicBezTo>
                    <a:cubicBezTo>
                      <a:pt x="57110" y="25127"/>
                      <a:pt x="55305" y="25893"/>
                      <a:pt x="54013" y="27286"/>
                    </a:cubicBezTo>
                    <a:cubicBezTo>
                      <a:pt x="52732" y="25906"/>
                      <a:pt x="50939" y="25126"/>
                      <a:pt x="49058" y="25126"/>
                    </a:cubicBezTo>
                    <a:cubicBezTo>
                      <a:pt x="48574" y="25126"/>
                      <a:pt x="48090" y="25171"/>
                      <a:pt x="47615" y="25278"/>
                    </a:cubicBezTo>
                    <a:cubicBezTo>
                      <a:pt x="47615" y="24562"/>
                      <a:pt x="47732" y="23854"/>
                      <a:pt x="47947" y="23173"/>
                    </a:cubicBezTo>
                    <a:cubicBezTo>
                      <a:pt x="48838" y="20432"/>
                      <a:pt x="51415" y="19061"/>
                      <a:pt x="53993" y="19061"/>
                    </a:cubicBezTo>
                    <a:close/>
                    <a:moveTo>
                      <a:pt x="7148" y="19155"/>
                    </a:moveTo>
                    <a:cubicBezTo>
                      <a:pt x="10323" y="19155"/>
                      <a:pt x="13498" y="21234"/>
                      <a:pt x="13538" y="25395"/>
                    </a:cubicBezTo>
                    <a:cubicBezTo>
                      <a:pt x="13060" y="25290"/>
                      <a:pt x="12577" y="25239"/>
                      <a:pt x="12098" y="25239"/>
                    </a:cubicBezTo>
                    <a:cubicBezTo>
                      <a:pt x="10244" y="25239"/>
                      <a:pt x="8445" y="26005"/>
                      <a:pt x="7150" y="27393"/>
                    </a:cubicBezTo>
                    <a:cubicBezTo>
                      <a:pt x="5868" y="26013"/>
                      <a:pt x="4076" y="25234"/>
                      <a:pt x="2194" y="25234"/>
                    </a:cubicBezTo>
                    <a:cubicBezTo>
                      <a:pt x="1711" y="25234"/>
                      <a:pt x="1227" y="25287"/>
                      <a:pt x="752" y="25395"/>
                    </a:cubicBezTo>
                    <a:cubicBezTo>
                      <a:pt x="792" y="21236"/>
                      <a:pt x="3970" y="19155"/>
                      <a:pt x="7148" y="19155"/>
                    </a:cubicBezTo>
                    <a:close/>
                    <a:moveTo>
                      <a:pt x="30463" y="19158"/>
                    </a:moveTo>
                    <a:cubicBezTo>
                      <a:pt x="33636" y="19158"/>
                      <a:pt x="36811" y="21236"/>
                      <a:pt x="36854" y="25391"/>
                    </a:cubicBezTo>
                    <a:lnTo>
                      <a:pt x="36854" y="25391"/>
                    </a:lnTo>
                    <a:cubicBezTo>
                      <a:pt x="36379" y="25289"/>
                      <a:pt x="35901" y="25239"/>
                      <a:pt x="35426" y="25239"/>
                    </a:cubicBezTo>
                    <a:cubicBezTo>
                      <a:pt x="33569" y="25239"/>
                      <a:pt x="31771" y="26005"/>
                      <a:pt x="30483" y="27393"/>
                    </a:cubicBezTo>
                    <a:cubicBezTo>
                      <a:pt x="29201" y="26022"/>
                      <a:pt x="27409" y="25234"/>
                      <a:pt x="25528" y="25234"/>
                    </a:cubicBezTo>
                    <a:cubicBezTo>
                      <a:pt x="25044" y="25234"/>
                      <a:pt x="24560" y="25287"/>
                      <a:pt x="24085" y="25395"/>
                    </a:cubicBezTo>
                    <a:cubicBezTo>
                      <a:pt x="24116" y="21237"/>
                      <a:pt x="27288" y="19158"/>
                      <a:pt x="30463" y="19158"/>
                    </a:cubicBezTo>
                    <a:close/>
                    <a:moveTo>
                      <a:pt x="129616" y="25309"/>
                    </a:moveTo>
                    <a:cubicBezTo>
                      <a:pt x="130046" y="25309"/>
                      <a:pt x="130480" y="25349"/>
                      <a:pt x="130912" y="25431"/>
                    </a:cubicBezTo>
                    <a:cubicBezTo>
                      <a:pt x="129908" y="26605"/>
                      <a:pt x="129326" y="28110"/>
                      <a:pt x="129415" y="29696"/>
                    </a:cubicBezTo>
                    <a:lnTo>
                      <a:pt x="129415" y="29705"/>
                    </a:lnTo>
                    <a:cubicBezTo>
                      <a:pt x="128174" y="28393"/>
                      <a:pt x="126407" y="27563"/>
                      <a:pt x="124538" y="27563"/>
                    </a:cubicBezTo>
                    <a:cubicBezTo>
                      <a:pt x="124518" y="27563"/>
                      <a:pt x="124498" y="27563"/>
                      <a:pt x="124478" y="27563"/>
                    </a:cubicBezTo>
                    <a:cubicBezTo>
                      <a:pt x="124459" y="27563"/>
                      <a:pt x="124439" y="27563"/>
                      <a:pt x="124419" y="27563"/>
                    </a:cubicBezTo>
                    <a:cubicBezTo>
                      <a:pt x="122559" y="27563"/>
                      <a:pt x="120791" y="28402"/>
                      <a:pt x="119550" y="29705"/>
                    </a:cubicBezTo>
                    <a:cubicBezTo>
                      <a:pt x="119631" y="28110"/>
                      <a:pt x="119048" y="26605"/>
                      <a:pt x="118054" y="25431"/>
                    </a:cubicBezTo>
                    <a:cubicBezTo>
                      <a:pt x="118485" y="25349"/>
                      <a:pt x="118919" y="25309"/>
                      <a:pt x="119350" y="25309"/>
                    </a:cubicBezTo>
                    <a:cubicBezTo>
                      <a:pt x="121279" y="25309"/>
                      <a:pt x="123147" y="26111"/>
                      <a:pt x="124487" y="27554"/>
                    </a:cubicBezTo>
                    <a:cubicBezTo>
                      <a:pt x="125820" y="26111"/>
                      <a:pt x="127687" y="25309"/>
                      <a:pt x="129616" y="25309"/>
                    </a:cubicBezTo>
                    <a:close/>
                    <a:moveTo>
                      <a:pt x="48849" y="25510"/>
                    </a:moveTo>
                    <a:cubicBezTo>
                      <a:pt x="50784" y="25510"/>
                      <a:pt x="52659" y="26313"/>
                      <a:pt x="54004" y="27760"/>
                    </a:cubicBezTo>
                    <a:lnTo>
                      <a:pt x="54004" y="27760"/>
                    </a:lnTo>
                    <a:cubicBezTo>
                      <a:pt x="54001" y="27760"/>
                      <a:pt x="53998" y="27761"/>
                      <a:pt x="53995" y="27761"/>
                    </a:cubicBezTo>
                    <a:cubicBezTo>
                      <a:pt x="53975" y="27760"/>
                      <a:pt x="53956" y="27760"/>
                      <a:pt x="53936" y="27760"/>
                    </a:cubicBezTo>
                    <a:cubicBezTo>
                      <a:pt x="52067" y="27760"/>
                      <a:pt x="50308" y="28599"/>
                      <a:pt x="49058" y="29902"/>
                    </a:cubicBezTo>
                    <a:cubicBezTo>
                      <a:pt x="49138" y="28307"/>
                      <a:pt x="48565" y="26811"/>
                      <a:pt x="47561" y="25628"/>
                    </a:cubicBezTo>
                    <a:lnTo>
                      <a:pt x="47570" y="25628"/>
                    </a:lnTo>
                    <a:cubicBezTo>
                      <a:pt x="47996" y="25549"/>
                      <a:pt x="48424" y="25510"/>
                      <a:pt x="48849" y="25510"/>
                    </a:cubicBezTo>
                    <a:close/>
                    <a:moveTo>
                      <a:pt x="59145" y="25510"/>
                    </a:moveTo>
                    <a:cubicBezTo>
                      <a:pt x="59569" y="25510"/>
                      <a:pt x="59996" y="25549"/>
                      <a:pt x="60420" y="25628"/>
                    </a:cubicBezTo>
                    <a:cubicBezTo>
                      <a:pt x="59434" y="26811"/>
                      <a:pt x="58852" y="28307"/>
                      <a:pt x="58932" y="29902"/>
                    </a:cubicBezTo>
                    <a:cubicBezTo>
                      <a:pt x="57691" y="28599"/>
                      <a:pt x="55923" y="27760"/>
                      <a:pt x="54054" y="27760"/>
                    </a:cubicBezTo>
                    <a:cubicBezTo>
                      <a:pt x="54037" y="27760"/>
                      <a:pt x="54021" y="27760"/>
                      <a:pt x="54004" y="27760"/>
                    </a:cubicBezTo>
                    <a:lnTo>
                      <a:pt x="54004" y="27760"/>
                    </a:lnTo>
                    <a:cubicBezTo>
                      <a:pt x="55341" y="26313"/>
                      <a:pt x="57215" y="25510"/>
                      <a:pt x="59145" y="25510"/>
                    </a:cubicBezTo>
                    <a:close/>
                    <a:moveTo>
                      <a:pt x="25317" y="25617"/>
                    </a:moveTo>
                    <a:cubicBezTo>
                      <a:pt x="27250" y="25617"/>
                      <a:pt x="29122" y="26414"/>
                      <a:pt x="30465" y="27859"/>
                    </a:cubicBezTo>
                    <a:cubicBezTo>
                      <a:pt x="30445" y="27859"/>
                      <a:pt x="30425" y="27859"/>
                      <a:pt x="30406" y="27859"/>
                    </a:cubicBezTo>
                    <a:cubicBezTo>
                      <a:pt x="28537" y="27859"/>
                      <a:pt x="26769" y="28697"/>
                      <a:pt x="25528" y="30001"/>
                    </a:cubicBezTo>
                    <a:cubicBezTo>
                      <a:pt x="25608" y="28415"/>
                      <a:pt x="25026" y="26909"/>
                      <a:pt x="24031" y="25735"/>
                    </a:cubicBezTo>
                    <a:cubicBezTo>
                      <a:pt x="24460" y="25656"/>
                      <a:pt x="24890" y="25617"/>
                      <a:pt x="25317" y="25617"/>
                    </a:cubicBezTo>
                    <a:close/>
                    <a:moveTo>
                      <a:pt x="106136" y="30079"/>
                    </a:moveTo>
                    <a:cubicBezTo>
                      <a:pt x="106135" y="30079"/>
                      <a:pt x="106135" y="30080"/>
                      <a:pt x="106134" y="30080"/>
                    </a:cubicBezTo>
                    <a:lnTo>
                      <a:pt x="106134" y="30080"/>
                    </a:lnTo>
                    <a:lnTo>
                      <a:pt x="106136" y="30081"/>
                    </a:lnTo>
                    <a:cubicBezTo>
                      <a:pt x="106136" y="30081"/>
                      <a:pt x="106136" y="30080"/>
                      <a:pt x="106136" y="30079"/>
                    </a:cubicBezTo>
                    <a:close/>
                    <a:moveTo>
                      <a:pt x="70806" y="20919"/>
                    </a:moveTo>
                    <a:cubicBezTo>
                      <a:pt x="71297" y="20919"/>
                      <a:pt x="71792" y="20971"/>
                      <a:pt x="72283" y="21076"/>
                    </a:cubicBezTo>
                    <a:cubicBezTo>
                      <a:pt x="71289" y="22322"/>
                      <a:pt x="70742" y="23908"/>
                      <a:pt x="70939" y="25574"/>
                    </a:cubicBezTo>
                    <a:cubicBezTo>
                      <a:pt x="71446" y="25463"/>
                      <a:pt x="71957" y="25408"/>
                      <a:pt x="72464" y="25408"/>
                    </a:cubicBezTo>
                    <a:cubicBezTo>
                      <a:pt x="74404" y="25408"/>
                      <a:pt x="76283" y="26206"/>
                      <a:pt x="77633" y="27662"/>
                    </a:cubicBezTo>
                    <a:cubicBezTo>
                      <a:pt x="78968" y="26216"/>
                      <a:pt x="80838" y="25420"/>
                      <a:pt x="82771" y="25420"/>
                    </a:cubicBezTo>
                    <a:cubicBezTo>
                      <a:pt x="83199" y="25420"/>
                      <a:pt x="83629" y="25459"/>
                      <a:pt x="84057" y="25538"/>
                    </a:cubicBezTo>
                    <a:cubicBezTo>
                      <a:pt x="83063" y="26721"/>
                      <a:pt x="82480" y="28218"/>
                      <a:pt x="82570" y="29813"/>
                    </a:cubicBezTo>
                    <a:cubicBezTo>
                      <a:pt x="81320" y="28509"/>
                      <a:pt x="79561" y="27671"/>
                      <a:pt x="77692" y="27671"/>
                    </a:cubicBezTo>
                    <a:cubicBezTo>
                      <a:pt x="77672" y="27671"/>
                      <a:pt x="77653" y="27671"/>
                      <a:pt x="77633" y="27671"/>
                    </a:cubicBezTo>
                    <a:cubicBezTo>
                      <a:pt x="77615" y="27671"/>
                      <a:pt x="77597" y="27671"/>
                      <a:pt x="77578" y="27671"/>
                    </a:cubicBezTo>
                    <a:cubicBezTo>
                      <a:pt x="75520" y="27671"/>
                      <a:pt x="73598" y="28679"/>
                      <a:pt x="72346" y="30207"/>
                    </a:cubicBezTo>
                    <a:cubicBezTo>
                      <a:pt x="72748" y="26485"/>
                      <a:pt x="69425" y="23164"/>
                      <a:pt x="65706" y="23164"/>
                    </a:cubicBezTo>
                    <a:cubicBezTo>
                      <a:pt x="65691" y="23164"/>
                      <a:pt x="65677" y="23164"/>
                      <a:pt x="65662" y="23164"/>
                    </a:cubicBezTo>
                    <a:cubicBezTo>
                      <a:pt x="67004" y="21714"/>
                      <a:pt x="68876" y="20919"/>
                      <a:pt x="70806" y="20919"/>
                    </a:cubicBezTo>
                    <a:close/>
                    <a:moveTo>
                      <a:pt x="35617" y="25606"/>
                    </a:moveTo>
                    <a:cubicBezTo>
                      <a:pt x="36076" y="25606"/>
                      <a:pt x="36538" y="25652"/>
                      <a:pt x="36997" y="25744"/>
                    </a:cubicBezTo>
                    <a:cubicBezTo>
                      <a:pt x="35993" y="26999"/>
                      <a:pt x="35447" y="28594"/>
                      <a:pt x="35644" y="30269"/>
                    </a:cubicBezTo>
                    <a:cubicBezTo>
                      <a:pt x="34392" y="28813"/>
                      <a:pt x="32516" y="27859"/>
                      <a:pt x="30520" y="27859"/>
                    </a:cubicBezTo>
                    <a:cubicBezTo>
                      <a:pt x="30502" y="27859"/>
                      <a:pt x="30483" y="27859"/>
                      <a:pt x="30465" y="27859"/>
                    </a:cubicBezTo>
                    <a:cubicBezTo>
                      <a:pt x="31804" y="26411"/>
                      <a:pt x="33682" y="25606"/>
                      <a:pt x="35617" y="25606"/>
                    </a:cubicBezTo>
                    <a:close/>
                    <a:moveTo>
                      <a:pt x="112816" y="23451"/>
                    </a:moveTo>
                    <a:cubicBezTo>
                      <a:pt x="115993" y="23451"/>
                      <a:pt x="119169" y="25529"/>
                      <a:pt x="119209" y="29687"/>
                    </a:cubicBezTo>
                    <a:cubicBezTo>
                      <a:pt x="118736" y="29585"/>
                      <a:pt x="118259" y="29535"/>
                      <a:pt x="117784" y="29535"/>
                    </a:cubicBezTo>
                    <a:cubicBezTo>
                      <a:pt x="115923" y="29535"/>
                      <a:pt x="114113" y="30302"/>
                      <a:pt x="112821" y="31694"/>
                    </a:cubicBezTo>
                    <a:cubicBezTo>
                      <a:pt x="111539" y="30314"/>
                      <a:pt x="109747" y="29535"/>
                      <a:pt x="107865" y="29535"/>
                    </a:cubicBezTo>
                    <a:cubicBezTo>
                      <a:pt x="107382" y="29535"/>
                      <a:pt x="106898" y="29588"/>
                      <a:pt x="106423" y="29687"/>
                    </a:cubicBezTo>
                    <a:cubicBezTo>
                      <a:pt x="106463" y="25529"/>
                      <a:pt x="109640" y="23451"/>
                      <a:pt x="112816" y="23451"/>
                    </a:cubicBezTo>
                    <a:close/>
                    <a:moveTo>
                      <a:pt x="136139" y="23455"/>
                    </a:moveTo>
                    <a:cubicBezTo>
                      <a:pt x="139311" y="23455"/>
                      <a:pt x="142484" y="25532"/>
                      <a:pt x="142525" y="29687"/>
                    </a:cubicBezTo>
                    <a:lnTo>
                      <a:pt x="142534" y="29696"/>
                    </a:lnTo>
                    <a:cubicBezTo>
                      <a:pt x="142055" y="29591"/>
                      <a:pt x="141572" y="29540"/>
                      <a:pt x="141093" y="29540"/>
                    </a:cubicBezTo>
                    <a:cubicBezTo>
                      <a:pt x="139240" y="29540"/>
                      <a:pt x="137441" y="30306"/>
                      <a:pt x="136145" y="31694"/>
                    </a:cubicBezTo>
                    <a:cubicBezTo>
                      <a:pt x="134872" y="30323"/>
                      <a:pt x="133071" y="29535"/>
                      <a:pt x="131199" y="29535"/>
                    </a:cubicBezTo>
                    <a:cubicBezTo>
                      <a:pt x="130715" y="29535"/>
                      <a:pt x="130231" y="29588"/>
                      <a:pt x="129756" y="29696"/>
                    </a:cubicBezTo>
                    <a:cubicBezTo>
                      <a:pt x="129787" y="25536"/>
                      <a:pt x="132963" y="23455"/>
                      <a:pt x="136139" y="23455"/>
                    </a:cubicBezTo>
                    <a:close/>
                    <a:moveTo>
                      <a:pt x="89290" y="23558"/>
                    </a:moveTo>
                    <a:cubicBezTo>
                      <a:pt x="92466" y="23558"/>
                      <a:pt x="95642" y="25636"/>
                      <a:pt x="95679" y="29793"/>
                    </a:cubicBezTo>
                    <a:lnTo>
                      <a:pt x="95679" y="29793"/>
                    </a:lnTo>
                    <a:cubicBezTo>
                      <a:pt x="95207" y="29692"/>
                      <a:pt x="94732" y="29643"/>
                      <a:pt x="94260" y="29643"/>
                    </a:cubicBezTo>
                    <a:cubicBezTo>
                      <a:pt x="92399" y="29643"/>
                      <a:pt x="90599" y="30409"/>
                      <a:pt x="89299" y="31802"/>
                    </a:cubicBezTo>
                    <a:cubicBezTo>
                      <a:pt x="88018" y="30422"/>
                      <a:pt x="86226" y="29642"/>
                      <a:pt x="84344" y="29642"/>
                    </a:cubicBezTo>
                    <a:cubicBezTo>
                      <a:pt x="83860" y="29642"/>
                      <a:pt x="83376" y="29696"/>
                      <a:pt x="82902" y="29795"/>
                    </a:cubicBezTo>
                    <a:cubicBezTo>
                      <a:pt x="82937" y="25637"/>
                      <a:pt x="86114" y="23558"/>
                      <a:pt x="89290" y="23558"/>
                    </a:cubicBezTo>
                    <a:close/>
                    <a:moveTo>
                      <a:pt x="65666" y="23648"/>
                    </a:moveTo>
                    <a:cubicBezTo>
                      <a:pt x="68843" y="23648"/>
                      <a:pt x="72019" y="25727"/>
                      <a:pt x="72059" y="29884"/>
                    </a:cubicBezTo>
                    <a:cubicBezTo>
                      <a:pt x="71580" y="29779"/>
                      <a:pt x="71096" y="29728"/>
                      <a:pt x="70615" y="29728"/>
                    </a:cubicBezTo>
                    <a:cubicBezTo>
                      <a:pt x="68761" y="29728"/>
                      <a:pt x="66961" y="30492"/>
                      <a:pt x="65666" y="31886"/>
                    </a:cubicBezTo>
                    <a:lnTo>
                      <a:pt x="65666" y="31886"/>
                    </a:lnTo>
                    <a:cubicBezTo>
                      <a:pt x="64392" y="30517"/>
                      <a:pt x="62615" y="29732"/>
                      <a:pt x="60747" y="29732"/>
                    </a:cubicBezTo>
                    <a:cubicBezTo>
                      <a:pt x="60737" y="29732"/>
                      <a:pt x="60726" y="29732"/>
                      <a:pt x="60715" y="29732"/>
                    </a:cubicBezTo>
                    <a:cubicBezTo>
                      <a:pt x="60231" y="29732"/>
                      <a:pt x="59748" y="29777"/>
                      <a:pt x="59273" y="29884"/>
                    </a:cubicBezTo>
                    <a:cubicBezTo>
                      <a:pt x="59313" y="25727"/>
                      <a:pt x="62490" y="23648"/>
                      <a:pt x="65666" y="23648"/>
                    </a:cubicBezTo>
                    <a:close/>
                    <a:moveTo>
                      <a:pt x="42333" y="23656"/>
                    </a:moveTo>
                    <a:cubicBezTo>
                      <a:pt x="45505" y="23656"/>
                      <a:pt x="48680" y="25731"/>
                      <a:pt x="48726" y="29882"/>
                    </a:cubicBezTo>
                    <a:lnTo>
                      <a:pt x="48726" y="29882"/>
                    </a:lnTo>
                    <a:cubicBezTo>
                      <a:pt x="48256" y="29782"/>
                      <a:pt x="47782" y="29732"/>
                      <a:pt x="47311" y="29732"/>
                    </a:cubicBezTo>
                    <a:cubicBezTo>
                      <a:pt x="45452" y="29732"/>
                      <a:pt x="43648" y="30499"/>
                      <a:pt x="42355" y="31891"/>
                    </a:cubicBezTo>
                    <a:cubicBezTo>
                      <a:pt x="41074" y="30511"/>
                      <a:pt x="39282" y="29732"/>
                      <a:pt x="37400" y="29732"/>
                    </a:cubicBezTo>
                    <a:cubicBezTo>
                      <a:pt x="36916" y="29732"/>
                      <a:pt x="36432" y="29777"/>
                      <a:pt x="35958" y="29884"/>
                    </a:cubicBezTo>
                    <a:cubicBezTo>
                      <a:pt x="35989" y="25732"/>
                      <a:pt x="39159" y="23656"/>
                      <a:pt x="42333" y="23656"/>
                    </a:cubicBezTo>
                    <a:close/>
                    <a:moveTo>
                      <a:pt x="18806" y="23760"/>
                    </a:moveTo>
                    <a:cubicBezTo>
                      <a:pt x="21979" y="23760"/>
                      <a:pt x="25151" y="25836"/>
                      <a:pt x="25196" y="29992"/>
                    </a:cubicBezTo>
                    <a:lnTo>
                      <a:pt x="25196" y="29992"/>
                    </a:lnTo>
                    <a:cubicBezTo>
                      <a:pt x="24718" y="29887"/>
                      <a:pt x="24235" y="29836"/>
                      <a:pt x="23756" y="29836"/>
                    </a:cubicBezTo>
                    <a:cubicBezTo>
                      <a:pt x="21903" y="29836"/>
                      <a:pt x="20103" y="30603"/>
                      <a:pt x="18807" y="31999"/>
                    </a:cubicBezTo>
                    <a:cubicBezTo>
                      <a:pt x="17526" y="30619"/>
                      <a:pt x="15734" y="29839"/>
                      <a:pt x="13852" y="29839"/>
                    </a:cubicBezTo>
                    <a:cubicBezTo>
                      <a:pt x="13368" y="29839"/>
                      <a:pt x="12884" y="29893"/>
                      <a:pt x="12409" y="29992"/>
                    </a:cubicBezTo>
                    <a:cubicBezTo>
                      <a:pt x="12454" y="25839"/>
                      <a:pt x="15631" y="23760"/>
                      <a:pt x="18806" y="23760"/>
                    </a:cubicBezTo>
                    <a:close/>
                    <a:moveTo>
                      <a:pt x="117960" y="29918"/>
                    </a:moveTo>
                    <a:cubicBezTo>
                      <a:pt x="118387" y="29918"/>
                      <a:pt x="118817" y="29957"/>
                      <a:pt x="119245" y="30037"/>
                    </a:cubicBezTo>
                    <a:cubicBezTo>
                      <a:pt x="118251" y="31210"/>
                      <a:pt x="117668" y="32716"/>
                      <a:pt x="117758" y="34302"/>
                    </a:cubicBezTo>
                    <a:cubicBezTo>
                      <a:pt x="116514" y="33005"/>
                      <a:pt x="114758" y="32168"/>
                      <a:pt x="112908" y="32168"/>
                    </a:cubicBezTo>
                    <a:cubicBezTo>
                      <a:pt x="112879" y="32168"/>
                      <a:pt x="112850" y="32169"/>
                      <a:pt x="112821" y="32169"/>
                    </a:cubicBezTo>
                    <a:cubicBezTo>
                      <a:pt x="114156" y="30716"/>
                      <a:pt x="116027" y="29918"/>
                      <a:pt x="117960" y="29918"/>
                    </a:cubicBezTo>
                    <a:close/>
                    <a:moveTo>
                      <a:pt x="84139" y="30021"/>
                    </a:moveTo>
                    <a:cubicBezTo>
                      <a:pt x="86073" y="30021"/>
                      <a:pt x="87951" y="30818"/>
                      <a:pt x="89290" y="32268"/>
                    </a:cubicBezTo>
                    <a:lnTo>
                      <a:pt x="89290" y="32268"/>
                    </a:lnTo>
                    <a:cubicBezTo>
                      <a:pt x="89274" y="32267"/>
                      <a:pt x="89257" y="32267"/>
                      <a:pt x="89240" y="32267"/>
                    </a:cubicBezTo>
                    <a:cubicBezTo>
                      <a:pt x="87371" y="32267"/>
                      <a:pt x="85603" y="33106"/>
                      <a:pt x="84362" y="34409"/>
                    </a:cubicBezTo>
                    <a:cubicBezTo>
                      <a:pt x="84443" y="32814"/>
                      <a:pt x="83860" y="31318"/>
                      <a:pt x="82875" y="30135"/>
                    </a:cubicBezTo>
                    <a:cubicBezTo>
                      <a:pt x="83295" y="30058"/>
                      <a:pt x="83719" y="30021"/>
                      <a:pt x="84139" y="30021"/>
                    </a:cubicBezTo>
                    <a:close/>
                    <a:moveTo>
                      <a:pt x="94446" y="30017"/>
                    </a:moveTo>
                    <a:cubicBezTo>
                      <a:pt x="94870" y="30017"/>
                      <a:pt x="95298" y="30056"/>
                      <a:pt x="95724" y="30135"/>
                    </a:cubicBezTo>
                    <a:cubicBezTo>
                      <a:pt x="94729" y="31318"/>
                      <a:pt x="94147" y="32814"/>
                      <a:pt x="94237" y="34409"/>
                    </a:cubicBezTo>
                    <a:cubicBezTo>
                      <a:pt x="92986" y="33106"/>
                      <a:pt x="91227" y="32267"/>
                      <a:pt x="89359" y="32267"/>
                    </a:cubicBezTo>
                    <a:cubicBezTo>
                      <a:pt x="89339" y="32267"/>
                      <a:pt x="89319" y="32267"/>
                      <a:pt x="89299" y="32268"/>
                    </a:cubicBezTo>
                    <a:cubicBezTo>
                      <a:pt x="90637" y="30820"/>
                      <a:pt x="92510" y="30017"/>
                      <a:pt x="94446" y="30017"/>
                    </a:cubicBezTo>
                    <a:close/>
                    <a:moveTo>
                      <a:pt x="47502" y="30107"/>
                    </a:moveTo>
                    <a:cubicBezTo>
                      <a:pt x="47926" y="30107"/>
                      <a:pt x="48354" y="30146"/>
                      <a:pt x="48780" y="30225"/>
                    </a:cubicBezTo>
                    <a:cubicBezTo>
                      <a:pt x="47785" y="31407"/>
                      <a:pt x="47203" y="32913"/>
                      <a:pt x="47284" y="34499"/>
                    </a:cubicBezTo>
                    <a:cubicBezTo>
                      <a:pt x="46042" y="33196"/>
                      <a:pt x="44275" y="32366"/>
                      <a:pt x="42406" y="32366"/>
                    </a:cubicBezTo>
                    <a:cubicBezTo>
                      <a:pt x="42386" y="32366"/>
                      <a:pt x="42366" y="32366"/>
                      <a:pt x="42346" y="32366"/>
                    </a:cubicBezTo>
                    <a:cubicBezTo>
                      <a:pt x="42343" y="32366"/>
                      <a:pt x="42341" y="32366"/>
                      <a:pt x="42338" y="32366"/>
                    </a:cubicBezTo>
                    <a:lnTo>
                      <a:pt x="42338" y="32366"/>
                    </a:lnTo>
                    <a:lnTo>
                      <a:pt x="42355" y="32357"/>
                    </a:lnTo>
                    <a:cubicBezTo>
                      <a:pt x="43693" y="30910"/>
                      <a:pt x="45566" y="30107"/>
                      <a:pt x="47502" y="30107"/>
                    </a:cubicBezTo>
                    <a:close/>
                    <a:moveTo>
                      <a:pt x="106100" y="25400"/>
                    </a:moveTo>
                    <a:cubicBezTo>
                      <a:pt x="106559" y="25400"/>
                      <a:pt x="107021" y="25446"/>
                      <a:pt x="107480" y="25538"/>
                    </a:cubicBezTo>
                    <a:cubicBezTo>
                      <a:pt x="106477" y="26801"/>
                      <a:pt x="105930" y="28404"/>
                      <a:pt x="106136" y="30079"/>
                    </a:cubicBezTo>
                    <a:lnTo>
                      <a:pt x="106136" y="30079"/>
                    </a:lnTo>
                    <a:cubicBezTo>
                      <a:pt x="106645" y="29966"/>
                      <a:pt x="107158" y="29911"/>
                      <a:pt x="107667" y="29911"/>
                    </a:cubicBezTo>
                    <a:cubicBezTo>
                      <a:pt x="109601" y="29911"/>
                      <a:pt x="111474" y="30709"/>
                      <a:pt x="112821" y="32169"/>
                    </a:cubicBezTo>
                    <a:cubicBezTo>
                      <a:pt x="112793" y="32169"/>
                      <a:pt x="112765" y="32169"/>
                      <a:pt x="112738" y="32169"/>
                    </a:cubicBezTo>
                    <a:cubicBezTo>
                      <a:pt x="110761" y="32169"/>
                      <a:pt x="108905" y="33112"/>
                      <a:pt x="107659" y="34553"/>
                    </a:cubicBezTo>
                    <a:cubicBezTo>
                      <a:pt x="107785" y="32886"/>
                      <a:pt x="107175" y="31300"/>
                      <a:pt x="106127" y="30081"/>
                    </a:cubicBezTo>
                    <a:cubicBezTo>
                      <a:pt x="106130" y="30081"/>
                      <a:pt x="106132" y="30080"/>
                      <a:pt x="106134" y="30080"/>
                    </a:cubicBezTo>
                    <a:lnTo>
                      <a:pt x="106134" y="30080"/>
                    </a:lnTo>
                    <a:lnTo>
                      <a:pt x="106127" y="30072"/>
                    </a:lnTo>
                    <a:cubicBezTo>
                      <a:pt x="104875" y="28616"/>
                      <a:pt x="102990" y="27662"/>
                      <a:pt x="100995" y="27662"/>
                    </a:cubicBezTo>
                    <a:cubicBezTo>
                      <a:pt x="100976" y="27662"/>
                      <a:pt x="100958" y="27662"/>
                      <a:pt x="100939" y="27662"/>
                    </a:cubicBezTo>
                    <a:cubicBezTo>
                      <a:pt x="100919" y="27662"/>
                      <a:pt x="100900" y="27662"/>
                      <a:pt x="100880" y="27662"/>
                    </a:cubicBezTo>
                    <a:cubicBezTo>
                      <a:pt x="99020" y="27662"/>
                      <a:pt x="97252" y="28500"/>
                      <a:pt x="96011" y="29804"/>
                    </a:cubicBezTo>
                    <a:cubicBezTo>
                      <a:pt x="96091" y="28209"/>
                      <a:pt x="95509" y="26712"/>
                      <a:pt x="94514" y="25529"/>
                    </a:cubicBezTo>
                    <a:cubicBezTo>
                      <a:pt x="94943" y="25450"/>
                      <a:pt x="95373" y="25411"/>
                      <a:pt x="95801" y="25411"/>
                    </a:cubicBezTo>
                    <a:cubicBezTo>
                      <a:pt x="97734" y="25411"/>
                      <a:pt x="99605" y="26207"/>
                      <a:pt x="100948" y="27653"/>
                    </a:cubicBezTo>
                    <a:cubicBezTo>
                      <a:pt x="102288" y="26205"/>
                      <a:pt x="104166" y="25400"/>
                      <a:pt x="106100" y="25400"/>
                    </a:cubicBezTo>
                    <a:close/>
                    <a:moveTo>
                      <a:pt x="13662" y="30223"/>
                    </a:moveTo>
                    <a:cubicBezTo>
                      <a:pt x="15598" y="30223"/>
                      <a:pt x="17464" y="31021"/>
                      <a:pt x="18807" y="32474"/>
                    </a:cubicBezTo>
                    <a:cubicBezTo>
                      <a:pt x="18787" y="32474"/>
                      <a:pt x="18768" y="32473"/>
                      <a:pt x="18748" y="32473"/>
                    </a:cubicBezTo>
                    <a:cubicBezTo>
                      <a:pt x="16879" y="32473"/>
                      <a:pt x="15111" y="33312"/>
                      <a:pt x="13870" y="34615"/>
                    </a:cubicBezTo>
                    <a:cubicBezTo>
                      <a:pt x="13951" y="33020"/>
                      <a:pt x="13368" y="31515"/>
                      <a:pt x="12374" y="30341"/>
                    </a:cubicBezTo>
                    <a:cubicBezTo>
                      <a:pt x="12803" y="30262"/>
                      <a:pt x="13234" y="30223"/>
                      <a:pt x="13662" y="30223"/>
                    </a:cubicBezTo>
                    <a:close/>
                    <a:moveTo>
                      <a:pt x="23936" y="30219"/>
                    </a:moveTo>
                    <a:cubicBezTo>
                      <a:pt x="24366" y="30219"/>
                      <a:pt x="24800" y="30259"/>
                      <a:pt x="25232" y="30341"/>
                    </a:cubicBezTo>
                    <a:cubicBezTo>
                      <a:pt x="24237" y="31515"/>
                      <a:pt x="23655" y="33020"/>
                      <a:pt x="23744" y="34615"/>
                    </a:cubicBezTo>
                    <a:cubicBezTo>
                      <a:pt x="22494" y="33303"/>
                      <a:pt x="20727" y="32473"/>
                      <a:pt x="18867" y="32473"/>
                    </a:cubicBezTo>
                    <a:cubicBezTo>
                      <a:pt x="18847" y="32473"/>
                      <a:pt x="18827" y="32474"/>
                      <a:pt x="18807" y="32474"/>
                    </a:cubicBezTo>
                    <a:lnTo>
                      <a:pt x="18807" y="32465"/>
                    </a:lnTo>
                    <a:cubicBezTo>
                      <a:pt x="20140" y="31022"/>
                      <a:pt x="22007" y="30219"/>
                      <a:pt x="23936" y="30219"/>
                    </a:cubicBezTo>
                    <a:close/>
                    <a:moveTo>
                      <a:pt x="37182" y="30113"/>
                    </a:moveTo>
                    <a:cubicBezTo>
                      <a:pt x="39117" y="30113"/>
                      <a:pt x="40995" y="30910"/>
                      <a:pt x="42337" y="32366"/>
                    </a:cubicBezTo>
                    <a:lnTo>
                      <a:pt x="42337" y="32366"/>
                    </a:lnTo>
                    <a:cubicBezTo>
                      <a:pt x="42313" y="32366"/>
                      <a:pt x="42288" y="32366"/>
                      <a:pt x="42264" y="32366"/>
                    </a:cubicBezTo>
                    <a:cubicBezTo>
                      <a:pt x="40296" y="32366"/>
                      <a:pt x="38431" y="33309"/>
                      <a:pt x="37185" y="34750"/>
                    </a:cubicBezTo>
                    <a:cubicBezTo>
                      <a:pt x="37320" y="33083"/>
                      <a:pt x="36710" y="31506"/>
                      <a:pt x="35662" y="30278"/>
                    </a:cubicBezTo>
                    <a:cubicBezTo>
                      <a:pt x="36167" y="30167"/>
                      <a:pt x="36676" y="30113"/>
                      <a:pt x="37182" y="30113"/>
                    </a:cubicBezTo>
                    <a:close/>
                    <a:moveTo>
                      <a:pt x="124479" y="28060"/>
                    </a:moveTo>
                    <a:cubicBezTo>
                      <a:pt x="127651" y="28060"/>
                      <a:pt x="130826" y="30136"/>
                      <a:pt x="130867" y="34291"/>
                    </a:cubicBezTo>
                    <a:lnTo>
                      <a:pt x="130867" y="34291"/>
                    </a:lnTo>
                    <a:cubicBezTo>
                      <a:pt x="130397" y="34190"/>
                      <a:pt x="129923" y="34141"/>
                      <a:pt x="129452" y="34141"/>
                    </a:cubicBezTo>
                    <a:cubicBezTo>
                      <a:pt x="127593" y="34141"/>
                      <a:pt x="125787" y="34908"/>
                      <a:pt x="124487" y="36300"/>
                    </a:cubicBezTo>
                    <a:cubicBezTo>
                      <a:pt x="123215" y="34920"/>
                      <a:pt x="121414" y="34140"/>
                      <a:pt x="119541" y="34140"/>
                    </a:cubicBezTo>
                    <a:cubicBezTo>
                      <a:pt x="119057" y="34140"/>
                      <a:pt x="118564" y="34194"/>
                      <a:pt x="118098" y="34293"/>
                    </a:cubicBezTo>
                    <a:cubicBezTo>
                      <a:pt x="118130" y="30138"/>
                      <a:pt x="121303" y="28060"/>
                      <a:pt x="124479" y="28060"/>
                    </a:cubicBezTo>
                    <a:close/>
                    <a:moveTo>
                      <a:pt x="100961" y="28160"/>
                    </a:moveTo>
                    <a:cubicBezTo>
                      <a:pt x="104135" y="28160"/>
                      <a:pt x="107310" y="30239"/>
                      <a:pt x="107355" y="34400"/>
                    </a:cubicBezTo>
                    <a:cubicBezTo>
                      <a:pt x="106875" y="34295"/>
                      <a:pt x="106390" y="34244"/>
                      <a:pt x="105910" y="34244"/>
                    </a:cubicBezTo>
                    <a:cubicBezTo>
                      <a:pt x="104056" y="34244"/>
                      <a:pt x="102256" y="35007"/>
                      <a:pt x="100961" y="36393"/>
                    </a:cubicBezTo>
                    <a:lnTo>
                      <a:pt x="100961" y="36393"/>
                    </a:lnTo>
                    <a:cubicBezTo>
                      <a:pt x="99680" y="35026"/>
                      <a:pt x="97881" y="34239"/>
                      <a:pt x="96011" y="34239"/>
                    </a:cubicBezTo>
                    <a:cubicBezTo>
                      <a:pt x="95527" y="34239"/>
                      <a:pt x="95043" y="34293"/>
                      <a:pt x="94568" y="34400"/>
                    </a:cubicBezTo>
                    <a:cubicBezTo>
                      <a:pt x="94608" y="30241"/>
                      <a:pt x="97784" y="28160"/>
                      <a:pt x="100961" y="28160"/>
                    </a:cubicBezTo>
                    <a:close/>
                    <a:moveTo>
                      <a:pt x="77631" y="28164"/>
                    </a:moveTo>
                    <a:cubicBezTo>
                      <a:pt x="80804" y="28164"/>
                      <a:pt x="83979" y="30241"/>
                      <a:pt x="84022" y="34396"/>
                    </a:cubicBezTo>
                    <a:lnTo>
                      <a:pt x="84022" y="34396"/>
                    </a:lnTo>
                    <a:cubicBezTo>
                      <a:pt x="83552" y="34297"/>
                      <a:pt x="83079" y="34248"/>
                      <a:pt x="82611" y="34248"/>
                    </a:cubicBezTo>
                    <a:cubicBezTo>
                      <a:pt x="80750" y="34248"/>
                      <a:pt x="78950" y="35013"/>
                      <a:pt x="77651" y="36398"/>
                    </a:cubicBezTo>
                    <a:cubicBezTo>
                      <a:pt x="76369" y="35028"/>
                      <a:pt x="74577" y="34239"/>
                      <a:pt x="72704" y="34239"/>
                    </a:cubicBezTo>
                    <a:cubicBezTo>
                      <a:pt x="72212" y="34248"/>
                      <a:pt x="71728" y="34293"/>
                      <a:pt x="71253" y="34400"/>
                    </a:cubicBezTo>
                    <a:cubicBezTo>
                      <a:pt x="71284" y="30243"/>
                      <a:pt x="74456" y="28164"/>
                      <a:pt x="77631" y="28164"/>
                    </a:cubicBezTo>
                    <a:close/>
                    <a:moveTo>
                      <a:pt x="53994" y="28259"/>
                    </a:moveTo>
                    <a:cubicBezTo>
                      <a:pt x="57168" y="28259"/>
                      <a:pt x="60343" y="30337"/>
                      <a:pt x="60384" y="34497"/>
                    </a:cubicBezTo>
                    <a:lnTo>
                      <a:pt x="60384" y="34497"/>
                    </a:lnTo>
                    <a:cubicBezTo>
                      <a:pt x="59906" y="34393"/>
                      <a:pt x="59425" y="34343"/>
                      <a:pt x="58949" y="34343"/>
                    </a:cubicBezTo>
                    <a:cubicBezTo>
                      <a:pt x="57093" y="34343"/>
                      <a:pt x="55300" y="35109"/>
                      <a:pt x="54004" y="36497"/>
                    </a:cubicBezTo>
                    <a:cubicBezTo>
                      <a:pt x="52723" y="35126"/>
                      <a:pt x="50931" y="34338"/>
                      <a:pt x="49049" y="34338"/>
                    </a:cubicBezTo>
                    <a:cubicBezTo>
                      <a:pt x="48565" y="34338"/>
                      <a:pt x="48081" y="34391"/>
                      <a:pt x="47606" y="34499"/>
                    </a:cubicBezTo>
                    <a:cubicBezTo>
                      <a:pt x="47642" y="30340"/>
                      <a:pt x="50818" y="28259"/>
                      <a:pt x="53994" y="28259"/>
                    </a:cubicBezTo>
                    <a:close/>
                    <a:moveTo>
                      <a:pt x="7145" y="28361"/>
                    </a:moveTo>
                    <a:cubicBezTo>
                      <a:pt x="10322" y="28361"/>
                      <a:pt x="13498" y="30440"/>
                      <a:pt x="13538" y="34597"/>
                    </a:cubicBezTo>
                    <a:cubicBezTo>
                      <a:pt x="13065" y="34495"/>
                      <a:pt x="12588" y="34446"/>
                      <a:pt x="12114" y="34446"/>
                    </a:cubicBezTo>
                    <a:cubicBezTo>
                      <a:pt x="10255" y="34446"/>
                      <a:pt x="8451" y="35212"/>
                      <a:pt x="7159" y="36605"/>
                    </a:cubicBezTo>
                    <a:cubicBezTo>
                      <a:pt x="5877" y="35225"/>
                      <a:pt x="4076" y="34445"/>
                      <a:pt x="2194" y="34445"/>
                    </a:cubicBezTo>
                    <a:cubicBezTo>
                      <a:pt x="1711" y="34445"/>
                      <a:pt x="1227" y="34490"/>
                      <a:pt x="752" y="34597"/>
                    </a:cubicBezTo>
                    <a:cubicBezTo>
                      <a:pt x="792" y="30440"/>
                      <a:pt x="3969" y="28361"/>
                      <a:pt x="7145" y="28361"/>
                    </a:cubicBezTo>
                    <a:close/>
                    <a:moveTo>
                      <a:pt x="30465" y="28367"/>
                    </a:moveTo>
                    <a:cubicBezTo>
                      <a:pt x="33637" y="28367"/>
                      <a:pt x="36811" y="30444"/>
                      <a:pt x="36854" y="34602"/>
                    </a:cubicBezTo>
                    <a:lnTo>
                      <a:pt x="36854" y="34602"/>
                    </a:lnTo>
                    <a:cubicBezTo>
                      <a:pt x="36379" y="34500"/>
                      <a:pt x="35901" y="34450"/>
                      <a:pt x="35426" y="34450"/>
                    </a:cubicBezTo>
                    <a:cubicBezTo>
                      <a:pt x="33569" y="34450"/>
                      <a:pt x="31771" y="35216"/>
                      <a:pt x="30483" y="36605"/>
                    </a:cubicBezTo>
                    <a:cubicBezTo>
                      <a:pt x="29201" y="35234"/>
                      <a:pt x="27409" y="34445"/>
                      <a:pt x="25528" y="34445"/>
                    </a:cubicBezTo>
                    <a:cubicBezTo>
                      <a:pt x="25044" y="34445"/>
                      <a:pt x="24560" y="34499"/>
                      <a:pt x="24085" y="34606"/>
                    </a:cubicBezTo>
                    <a:cubicBezTo>
                      <a:pt x="24116" y="30448"/>
                      <a:pt x="27290" y="28367"/>
                      <a:pt x="30465" y="28367"/>
                    </a:cubicBezTo>
                    <a:close/>
                    <a:moveTo>
                      <a:pt x="119332" y="34516"/>
                    </a:moveTo>
                    <a:cubicBezTo>
                      <a:pt x="121268" y="34516"/>
                      <a:pt x="123142" y="35318"/>
                      <a:pt x="124487" y="36766"/>
                    </a:cubicBezTo>
                    <a:lnTo>
                      <a:pt x="124487" y="36766"/>
                    </a:lnTo>
                    <a:cubicBezTo>
                      <a:pt x="124484" y="36766"/>
                      <a:pt x="124481" y="36766"/>
                      <a:pt x="124478" y="36766"/>
                    </a:cubicBezTo>
                    <a:cubicBezTo>
                      <a:pt x="124459" y="36766"/>
                      <a:pt x="124439" y="36766"/>
                      <a:pt x="124419" y="36766"/>
                    </a:cubicBezTo>
                    <a:cubicBezTo>
                      <a:pt x="122559" y="36766"/>
                      <a:pt x="120791" y="37604"/>
                      <a:pt x="119550" y="38907"/>
                    </a:cubicBezTo>
                    <a:cubicBezTo>
                      <a:pt x="119631" y="37312"/>
                      <a:pt x="119048" y="35816"/>
                      <a:pt x="118054" y="34633"/>
                    </a:cubicBezTo>
                    <a:cubicBezTo>
                      <a:pt x="118479" y="34554"/>
                      <a:pt x="118907" y="34516"/>
                      <a:pt x="119332" y="34516"/>
                    </a:cubicBezTo>
                    <a:close/>
                    <a:moveTo>
                      <a:pt x="129633" y="34516"/>
                    </a:moveTo>
                    <a:cubicBezTo>
                      <a:pt x="130058" y="34516"/>
                      <a:pt x="130486" y="34554"/>
                      <a:pt x="130912" y="34633"/>
                    </a:cubicBezTo>
                    <a:cubicBezTo>
                      <a:pt x="129908" y="35816"/>
                      <a:pt x="129326" y="37321"/>
                      <a:pt x="129415" y="38907"/>
                    </a:cubicBezTo>
                    <a:cubicBezTo>
                      <a:pt x="128174" y="37604"/>
                      <a:pt x="126406" y="36766"/>
                      <a:pt x="124537" y="36766"/>
                    </a:cubicBezTo>
                    <a:cubicBezTo>
                      <a:pt x="124521" y="36766"/>
                      <a:pt x="124504" y="36766"/>
                      <a:pt x="124487" y="36766"/>
                    </a:cubicBezTo>
                    <a:lnTo>
                      <a:pt x="124487" y="36766"/>
                    </a:lnTo>
                    <a:cubicBezTo>
                      <a:pt x="125825" y="35318"/>
                      <a:pt x="127698" y="34516"/>
                      <a:pt x="129633" y="34516"/>
                    </a:cubicBezTo>
                    <a:close/>
                    <a:moveTo>
                      <a:pt x="60697" y="38943"/>
                    </a:moveTo>
                    <a:cubicBezTo>
                      <a:pt x="60700" y="38943"/>
                      <a:pt x="60703" y="38943"/>
                      <a:pt x="60707" y="38943"/>
                    </a:cubicBezTo>
                    <a:lnTo>
                      <a:pt x="60707" y="38943"/>
                    </a:lnTo>
                    <a:cubicBezTo>
                      <a:pt x="60709" y="38943"/>
                      <a:pt x="60712" y="38943"/>
                      <a:pt x="60715" y="38943"/>
                    </a:cubicBezTo>
                    <a:close/>
                    <a:moveTo>
                      <a:pt x="82776" y="34621"/>
                    </a:moveTo>
                    <a:cubicBezTo>
                      <a:pt x="83205" y="34621"/>
                      <a:pt x="83636" y="34660"/>
                      <a:pt x="84066" y="34741"/>
                    </a:cubicBezTo>
                    <a:cubicBezTo>
                      <a:pt x="83556" y="35341"/>
                      <a:pt x="83152" y="36031"/>
                      <a:pt x="82893" y="36775"/>
                    </a:cubicBezTo>
                    <a:lnTo>
                      <a:pt x="82875" y="36775"/>
                    </a:lnTo>
                    <a:cubicBezTo>
                      <a:pt x="82642" y="37474"/>
                      <a:pt x="82534" y="38208"/>
                      <a:pt x="82579" y="38952"/>
                    </a:cubicBezTo>
                    <a:cubicBezTo>
                      <a:pt x="81333" y="37644"/>
                      <a:pt x="79568" y="36811"/>
                      <a:pt x="77695" y="36811"/>
                    </a:cubicBezTo>
                    <a:cubicBezTo>
                      <a:pt x="79034" y="35399"/>
                      <a:pt x="80873" y="34621"/>
                      <a:pt x="82776" y="34621"/>
                    </a:cubicBezTo>
                    <a:close/>
                    <a:moveTo>
                      <a:pt x="95815" y="34621"/>
                    </a:moveTo>
                    <a:cubicBezTo>
                      <a:pt x="97719" y="34621"/>
                      <a:pt x="99565" y="35399"/>
                      <a:pt x="100903" y="36811"/>
                    </a:cubicBezTo>
                    <a:cubicBezTo>
                      <a:pt x="99030" y="36811"/>
                      <a:pt x="97265" y="37644"/>
                      <a:pt x="96020" y="38952"/>
                    </a:cubicBezTo>
                    <a:cubicBezTo>
                      <a:pt x="96056" y="38208"/>
                      <a:pt x="95948" y="37474"/>
                      <a:pt x="95706" y="36775"/>
                    </a:cubicBezTo>
                    <a:lnTo>
                      <a:pt x="95688" y="36775"/>
                    </a:lnTo>
                    <a:cubicBezTo>
                      <a:pt x="95428" y="36031"/>
                      <a:pt x="95034" y="35341"/>
                      <a:pt x="94523" y="34741"/>
                    </a:cubicBezTo>
                    <a:cubicBezTo>
                      <a:pt x="94953" y="34660"/>
                      <a:pt x="95385" y="34621"/>
                      <a:pt x="95815" y="34621"/>
                    </a:cubicBezTo>
                    <a:close/>
                    <a:moveTo>
                      <a:pt x="48844" y="34725"/>
                    </a:moveTo>
                    <a:cubicBezTo>
                      <a:pt x="50778" y="34725"/>
                      <a:pt x="52655" y="35522"/>
                      <a:pt x="53995" y="36972"/>
                    </a:cubicBezTo>
                    <a:lnTo>
                      <a:pt x="53995" y="36972"/>
                    </a:lnTo>
                    <a:cubicBezTo>
                      <a:pt x="53988" y="36972"/>
                      <a:pt x="53981" y="36972"/>
                      <a:pt x="53974" y="36972"/>
                    </a:cubicBezTo>
                    <a:cubicBezTo>
                      <a:pt x="52094" y="36972"/>
                      <a:pt x="50315" y="37803"/>
                      <a:pt x="49067" y="39113"/>
                    </a:cubicBezTo>
                    <a:cubicBezTo>
                      <a:pt x="49147" y="37527"/>
                      <a:pt x="48565" y="36022"/>
                      <a:pt x="47579" y="34839"/>
                    </a:cubicBezTo>
                    <a:cubicBezTo>
                      <a:pt x="48000" y="34763"/>
                      <a:pt x="48423" y="34725"/>
                      <a:pt x="48844" y="34725"/>
                    </a:cubicBezTo>
                    <a:close/>
                    <a:moveTo>
                      <a:pt x="59150" y="34722"/>
                    </a:moveTo>
                    <a:cubicBezTo>
                      <a:pt x="59575" y="34722"/>
                      <a:pt x="60003" y="34760"/>
                      <a:pt x="60429" y="34839"/>
                    </a:cubicBezTo>
                    <a:cubicBezTo>
                      <a:pt x="59434" y="36022"/>
                      <a:pt x="58852" y="37527"/>
                      <a:pt x="58941" y="39113"/>
                    </a:cubicBezTo>
                    <a:cubicBezTo>
                      <a:pt x="57691" y="37810"/>
                      <a:pt x="55923" y="36972"/>
                      <a:pt x="54063" y="36972"/>
                    </a:cubicBezTo>
                    <a:cubicBezTo>
                      <a:pt x="54043" y="36972"/>
                      <a:pt x="54024" y="36972"/>
                      <a:pt x="54004" y="36972"/>
                    </a:cubicBezTo>
                    <a:cubicBezTo>
                      <a:pt x="55341" y="35524"/>
                      <a:pt x="57215" y="34722"/>
                      <a:pt x="59150" y="34722"/>
                    </a:cubicBezTo>
                    <a:close/>
                    <a:moveTo>
                      <a:pt x="25322" y="34827"/>
                    </a:moveTo>
                    <a:cubicBezTo>
                      <a:pt x="27227" y="34827"/>
                      <a:pt x="29071" y="35605"/>
                      <a:pt x="30402" y="37017"/>
                    </a:cubicBezTo>
                    <a:cubicBezTo>
                      <a:pt x="28538" y="37017"/>
                      <a:pt x="26764" y="37850"/>
                      <a:pt x="25519" y="39149"/>
                    </a:cubicBezTo>
                    <a:cubicBezTo>
                      <a:pt x="25563" y="38415"/>
                      <a:pt x="25456" y="37671"/>
                      <a:pt x="25223" y="36972"/>
                    </a:cubicBezTo>
                    <a:lnTo>
                      <a:pt x="25196" y="36972"/>
                    </a:lnTo>
                    <a:cubicBezTo>
                      <a:pt x="24936" y="36228"/>
                      <a:pt x="24542" y="35547"/>
                      <a:pt x="24031" y="34947"/>
                    </a:cubicBezTo>
                    <a:cubicBezTo>
                      <a:pt x="24461" y="34866"/>
                      <a:pt x="24893" y="34827"/>
                      <a:pt x="25322" y="34827"/>
                    </a:cubicBezTo>
                    <a:close/>
                    <a:moveTo>
                      <a:pt x="12283" y="34827"/>
                    </a:moveTo>
                    <a:cubicBezTo>
                      <a:pt x="12712" y="34827"/>
                      <a:pt x="13144" y="34866"/>
                      <a:pt x="13574" y="34947"/>
                    </a:cubicBezTo>
                    <a:cubicBezTo>
                      <a:pt x="13063" y="35547"/>
                      <a:pt x="12669" y="36228"/>
                      <a:pt x="12400" y="36972"/>
                    </a:cubicBezTo>
                    <a:lnTo>
                      <a:pt x="12382" y="36972"/>
                    </a:lnTo>
                    <a:cubicBezTo>
                      <a:pt x="12141" y="37671"/>
                      <a:pt x="12042" y="38415"/>
                      <a:pt x="12087" y="39149"/>
                    </a:cubicBezTo>
                    <a:lnTo>
                      <a:pt x="12078" y="39158"/>
                    </a:lnTo>
                    <a:cubicBezTo>
                      <a:pt x="10832" y="37850"/>
                      <a:pt x="9067" y="37017"/>
                      <a:pt x="7203" y="37017"/>
                    </a:cubicBezTo>
                    <a:cubicBezTo>
                      <a:pt x="8534" y="35605"/>
                      <a:pt x="10378" y="34827"/>
                      <a:pt x="12283" y="34827"/>
                    </a:cubicBezTo>
                    <a:close/>
                    <a:moveTo>
                      <a:pt x="106092" y="34618"/>
                    </a:moveTo>
                    <a:cubicBezTo>
                      <a:pt x="106556" y="34618"/>
                      <a:pt x="107024" y="34664"/>
                      <a:pt x="107489" y="34759"/>
                    </a:cubicBezTo>
                    <a:cubicBezTo>
                      <a:pt x="106497" y="35993"/>
                      <a:pt x="105950" y="37566"/>
                      <a:pt x="106126" y="39211"/>
                    </a:cubicBezTo>
                    <a:lnTo>
                      <a:pt x="106126" y="39211"/>
                    </a:lnTo>
                    <a:cubicBezTo>
                      <a:pt x="104872" y="37760"/>
                      <a:pt x="102999" y="36811"/>
                      <a:pt x="101011" y="36811"/>
                    </a:cubicBezTo>
                    <a:cubicBezTo>
                      <a:pt x="102344" y="35398"/>
                      <a:pt x="104187" y="34618"/>
                      <a:pt x="106092" y="34618"/>
                    </a:cubicBezTo>
                    <a:close/>
                    <a:moveTo>
                      <a:pt x="70812" y="30100"/>
                    </a:moveTo>
                    <a:cubicBezTo>
                      <a:pt x="71307" y="30100"/>
                      <a:pt x="71806" y="30153"/>
                      <a:pt x="72301" y="30261"/>
                    </a:cubicBezTo>
                    <a:cubicBezTo>
                      <a:pt x="71289" y="31524"/>
                      <a:pt x="70742" y="33119"/>
                      <a:pt x="70939" y="34786"/>
                    </a:cubicBezTo>
                    <a:lnTo>
                      <a:pt x="70957" y="34786"/>
                    </a:lnTo>
                    <a:cubicBezTo>
                      <a:pt x="71464" y="34672"/>
                      <a:pt x="71976" y="34617"/>
                      <a:pt x="72484" y="34617"/>
                    </a:cubicBezTo>
                    <a:cubicBezTo>
                      <a:pt x="74391" y="34617"/>
                      <a:pt x="76244" y="35395"/>
                      <a:pt x="77588" y="36811"/>
                    </a:cubicBezTo>
                    <a:cubicBezTo>
                      <a:pt x="75545" y="36811"/>
                      <a:pt x="73618" y="37823"/>
                      <a:pt x="72364" y="39338"/>
                    </a:cubicBezTo>
                    <a:cubicBezTo>
                      <a:pt x="72712" y="35639"/>
                      <a:pt x="69416" y="32366"/>
                      <a:pt x="65722" y="32366"/>
                    </a:cubicBezTo>
                    <a:cubicBezTo>
                      <a:pt x="65702" y="32366"/>
                      <a:pt x="65682" y="32366"/>
                      <a:pt x="65662" y="32366"/>
                    </a:cubicBezTo>
                    <a:cubicBezTo>
                      <a:pt x="65642" y="32366"/>
                      <a:pt x="65622" y="32366"/>
                      <a:pt x="65602" y="32366"/>
                    </a:cubicBezTo>
                    <a:cubicBezTo>
                      <a:pt x="63733" y="32366"/>
                      <a:pt x="61974" y="33196"/>
                      <a:pt x="60724" y="34499"/>
                    </a:cubicBezTo>
                    <a:cubicBezTo>
                      <a:pt x="60814" y="32913"/>
                      <a:pt x="60231" y="31407"/>
                      <a:pt x="59237" y="30225"/>
                    </a:cubicBezTo>
                    <a:cubicBezTo>
                      <a:pt x="59663" y="30146"/>
                      <a:pt x="60090" y="30107"/>
                      <a:pt x="60515" y="30107"/>
                    </a:cubicBezTo>
                    <a:cubicBezTo>
                      <a:pt x="62451" y="30107"/>
                      <a:pt x="64326" y="30910"/>
                      <a:pt x="65671" y="32357"/>
                    </a:cubicBezTo>
                    <a:cubicBezTo>
                      <a:pt x="67011" y="30902"/>
                      <a:pt x="68881" y="30100"/>
                      <a:pt x="70812" y="30100"/>
                    </a:cubicBezTo>
                    <a:close/>
                    <a:moveTo>
                      <a:pt x="35613" y="34818"/>
                    </a:moveTo>
                    <a:cubicBezTo>
                      <a:pt x="36073" y="34818"/>
                      <a:pt x="36537" y="34863"/>
                      <a:pt x="36997" y="34956"/>
                    </a:cubicBezTo>
                    <a:cubicBezTo>
                      <a:pt x="36011" y="36201"/>
                      <a:pt x="35456" y="37769"/>
                      <a:pt x="35635" y="39418"/>
                    </a:cubicBezTo>
                    <a:cubicBezTo>
                      <a:pt x="34389" y="37958"/>
                      <a:pt x="32508" y="37017"/>
                      <a:pt x="30519" y="37008"/>
                    </a:cubicBezTo>
                    <a:cubicBezTo>
                      <a:pt x="31861" y="35593"/>
                      <a:pt x="33709" y="34818"/>
                      <a:pt x="35613" y="34818"/>
                    </a:cubicBezTo>
                    <a:close/>
                    <a:moveTo>
                      <a:pt x="112816" y="32662"/>
                    </a:moveTo>
                    <a:cubicBezTo>
                      <a:pt x="115993" y="32662"/>
                      <a:pt x="119169" y="34741"/>
                      <a:pt x="119209" y="38898"/>
                    </a:cubicBezTo>
                    <a:cubicBezTo>
                      <a:pt x="118736" y="38797"/>
                      <a:pt x="118259" y="38747"/>
                      <a:pt x="117785" y="38747"/>
                    </a:cubicBezTo>
                    <a:cubicBezTo>
                      <a:pt x="115926" y="38747"/>
                      <a:pt x="114120" y="39513"/>
                      <a:pt x="112821" y="40906"/>
                    </a:cubicBezTo>
                    <a:cubicBezTo>
                      <a:pt x="111539" y="39526"/>
                      <a:pt x="109747" y="38746"/>
                      <a:pt x="107865" y="38746"/>
                    </a:cubicBezTo>
                    <a:cubicBezTo>
                      <a:pt x="107382" y="38746"/>
                      <a:pt x="106898" y="38800"/>
                      <a:pt x="106423" y="38898"/>
                    </a:cubicBezTo>
                    <a:cubicBezTo>
                      <a:pt x="106463" y="34741"/>
                      <a:pt x="109640" y="32662"/>
                      <a:pt x="112816" y="32662"/>
                    </a:cubicBezTo>
                    <a:close/>
                    <a:moveTo>
                      <a:pt x="136134" y="32665"/>
                    </a:moveTo>
                    <a:cubicBezTo>
                      <a:pt x="139310" y="32665"/>
                      <a:pt x="142484" y="34742"/>
                      <a:pt x="142525" y="38898"/>
                    </a:cubicBezTo>
                    <a:cubicBezTo>
                      <a:pt x="142050" y="38797"/>
                      <a:pt x="141571" y="38747"/>
                      <a:pt x="141097" y="38747"/>
                    </a:cubicBezTo>
                    <a:cubicBezTo>
                      <a:pt x="139236" y="38747"/>
                      <a:pt x="137435" y="39513"/>
                      <a:pt x="136136" y="40906"/>
                    </a:cubicBezTo>
                    <a:cubicBezTo>
                      <a:pt x="134854" y="39526"/>
                      <a:pt x="133062" y="38746"/>
                      <a:pt x="131181" y="38746"/>
                    </a:cubicBezTo>
                    <a:cubicBezTo>
                      <a:pt x="130697" y="38746"/>
                      <a:pt x="130213" y="38800"/>
                      <a:pt x="129738" y="38898"/>
                    </a:cubicBezTo>
                    <a:cubicBezTo>
                      <a:pt x="129778" y="34744"/>
                      <a:pt x="132957" y="32665"/>
                      <a:pt x="136134" y="32665"/>
                    </a:cubicBezTo>
                    <a:close/>
                    <a:moveTo>
                      <a:pt x="89291" y="32767"/>
                    </a:moveTo>
                    <a:cubicBezTo>
                      <a:pt x="91871" y="32767"/>
                      <a:pt x="94452" y="34140"/>
                      <a:pt x="95348" y="36891"/>
                    </a:cubicBezTo>
                    <a:lnTo>
                      <a:pt x="95357" y="36882"/>
                    </a:lnTo>
                    <a:lnTo>
                      <a:pt x="95375" y="36882"/>
                    </a:lnTo>
                    <a:cubicBezTo>
                      <a:pt x="95581" y="37545"/>
                      <a:pt x="95688" y="38244"/>
                      <a:pt x="95688" y="38934"/>
                    </a:cubicBezTo>
                    <a:cubicBezTo>
                      <a:pt x="95215" y="38832"/>
                      <a:pt x="94738" y="38783"/>
                      <a:pt x="94264" y="38783"/>
                    </a:cubicBezTo>
                    <a:cubicBezTo>
                      <a:pt x="92405" y="38783"/>
                      <a:pt x="90601" y="39549"/>
                      <a:pt x="89308" y="40941"/>
                    </a:cubicBezTo>
                    <a:cubicBezTo>
                      <a:pt x="88027" y="39562"/>
                      <a:pt x="86235" y="38782"/>
                      <a:pt x="84353" y="38782"/>
                    </a:cubicBezTo>
                    <a:cubicBezTo>
                      <a:pt x="83869" y="38782"/>
                      <a:pt x="83385" y="38836"/>
                      <a:pt x="82910" y="38934"/>
                    </a:cubicBezTo>
                    <a:cubicBezTo>
                      <a:pt x="82910" y="38244"/>
                      <a:pt x="83018" y="37545"/>
                      <a:pt x="83224" y="36882"/>
                    </a:cubicBezTo>
                    <a:lnTo>
                      <a:pt x="83242" y="36882"/>
                    </a:lnTo>
                    <a:cubicBezTo>
                      <a:pt x="84134" y="34140"/>
                      <a:pt x="86712" y="32767"/>
                      <a:pt x="89291" y="32767"/>
                    </a:cubicBezTo>
                    <a:close/>
                    <a:moveTo>
                      <a:pt x="42335" y="32864"/>
                    </a:moveTo>
                    <a:cubicBezTo>
                      <a:pt x="45506" y="32864"/>
                      <a:pt x="48679" y="34938"/>
                      <a:pt x="48726" y="39092"/>
                    </a:cubicBezTo>
                    <a:lnTo>
                      <a:pt x="48726" y="39092"/>
                    </a:lnTo>
                    <a:cubicBezTo>
                      <a:pt x="48257" y="38992"/>
                      <a:pt x="47785" y="38944"/>
                      <a:pt x="47316" y="38944"/>
                    </a:cubicBezTo>
                    <a:cubicBezTo>
                      <a:pt x="45455" y="38944"/>
                      <a:pt x="43655" y="39710"/>
                      <a:pt x="42355" y="41103"/>
                    </a:cubicBezTo>
                    <a:cubicBezTo>
                      <a:pt x="41074" y="39723"/>
                      <a:pt x="39282" y="38943"/>
                      <a:pt x="37400" y="38943"/>
                    </a:cubicBezTo>
                    <a:cubicBezTo>
                      <a:pt x="36916" y="38943"/>
                      <a:pt x="36432" y="38997"/>
                      <a:pt x="35958" y="39096"/>
                    </a:cubicBezTo>
                    <a:cubicBezTo>
                      <a:pt x="35989" y="34942"/>
                      <a:pt x="39161" y="32864"/>
                      <a:pt x="42335" y="32864"/>
                    </a:cubicBezTo>
                    <a:close/>
                    <a:moveTo>
                      <a:pt x="65669" y="32862"/>
                    </a:moveTo>
                    <a:cubicBezTo>
                      <a:pt x="68844" y="32862"/>
                      <a:pt x="72019" y="34939"/>
                      <a:pt x="72059" y="39096"/>
                    </a:cubicBezTo>
                    <a:cubicBezTo>
                      <a:pt x="71584" y="38994"/>
                      <a:pt x="71106" y="38944"/>
                      <a:pt x="70631" y="38944"/>
                    </a:cubicBezTo>
                    <a:cubicBezTo>
                      <a:pt x="68767" y="38944"/>
                      <a:pt x="66963" y="39710"/>
                      <a:pt x="65671" y="41103"/>
                    </a:cubicBezTo>
                    <a:cubicBezTo>
                      <a:pt x="64391" y="39725"/>
                      <a:pt x="62594" y="38946"/>
                      <a:pt x="60707" y="38943"/>
                    </a:cubicBezTo>
                    <a:lnTo>
                      <a:pt x="60707" y="38943"/>
                    </a:lnTo>
                    <a:cubicBezTo>
                      <a:pt x="60226" y="38944"/>
                      <a:pt x="59745" y="38998"/>
                      <a:pt x="59273" y="39096"/>
                    </a:cubicBezTo>
                    <a:cubicBezTo>
                      <a:pt x="59313" y="34941"/>
                      <a:pt x="62491" y="32862"/>
                      <a:pt x="65669" y="32862"/>
                    </a:cubicBezTo>
                    <a:close/>
                    <a:moveTo>
                      <a:pt x="18802" y="32972"/>
                    </a:moveTo>
                    <a:cubicBezTo>
                      <a:pt x="21383" y="32972"/>
                      <a:pt x="23964" y="34343"/>
                      <a:pt x="24864" y="37088"/>
                    </a:cubicBezTo>
                    <a:lnTo>
                      <a:pt x="24882" y="37088"/>
                    </a:lnTo>
                    <a:cubicBezTo>
                      <a:pt x="25088" y="37760"/>
                      <a:pt x="25187" y="38450"/>
                      <a:pt x="25196" y="39149"/>
                    </a:cubicBezTo>
                    <a:cubicBezTo>
                      <a:pt x="24715" y="39044"/>
                      <a:pt x="24231" y="38993"/>
                      <a:pt x="23751" y="38993"/>
                    </a:cubicBezTo>
                    <a:cubicBezTo>
                      <a:pt x="21894" y="38993"/>
                      <a:pt x="20096" y="39759"/>
                      <a:pt x="18807" y="41148"/>
                    </a:cubicBezTo>
                    <a:cubicBezTo>
                      <a:pt x="17526" y="39777"/>
                      <a:pt x="15734" y="38988"/>
                      <a:pt x="13852" y="38988"/>
                    </a:cubicBezTo>
                    <a:cubicBezTo>
                      <a:pt x="13368" y="38988"/>
                      <a:pt x="12884" y="39042"/>
                      <a:pt x="12409" y="39149"/>
                    </a:cubicBezTo>
                    <a:cubicBezTo>
                      <a:pt x="12409" y="38450"/>
                      <a:pt x="12517" y="37751"/>
                      <a:pt x="12723" y="37088"/>
                    </a:cubicBezTo>
                    <a:lnTo>
                      <a:pt x="12741" y="37088"/>
                    </a:lnTo>
                    <a:cubicBezTo>
                      <a:pt x="13637" y="34345"/>
                      <a:pt x="16220" y="32972"/>
                      <a:pt x="18802" y="32972"/>
                    </a:cubicBezTo>
                    <a:close/>
                    <a:moveTo>
                      <a:pt x="130981" y="39121"/>
                    </a:moveTo>
                    <a:cubicBezTo>
                      <a:pt x="132916" y="39121"/>
                      <a:pt x="134790" y="39924"/>
                      <a:pt x="136127" y="41372"/>
                    </a:cubicBezTo>
                    <a:cubicBezTo>
                      <a:pt x="136107" y="41371"/>
                      <a:pt x="136087" y="41371"/>
                      <a:pt x="136067" y="41371"/>
                    </a:cubicBezTo>
                    <a:cubicBezTo>
                      <a:pt x="134199" y="41371"/>
                      <a:pt x="132440" y="42201"/>
                      <a:pt x="131190" y="43504"/>
                    </a:cubicBezTo>
                    <a:cubicBezTo>
                      <a:pt x="131225" y="42787"/>
                      <a:pt x="131136" y="42070"/>
                      <a:pt x="130912" y="41389"/>
                    </a:cubicBezTo>
                    <a:lnTo>
                      <a:pt x="130903" y="41389"/>
                    </a:lnTo>
                    <a:lnTo>
                      <a:pt x="130894" y="41354"/>
                    </a:lnTo>
                    <a:cubicBezTo>
                      <a:pt x="130894" y="41345"/>
                      <a:pt x="130894" y="41336"/>
                      <a:pt x="130885" y="41336"/>
                    </a:cubicBezTo>
                    <a:cubicBezTo>
                      <a:pt x="130625" y="40565"/>
                      <a:pt x="130222" y="39857"/>
                      <a:pt x="129702" y="39239"/>
                    </a:cubicBezTo>
                    <a:cubicBezTo>
                      <a:pt x="130128" y="39160"/>
                      <a:pt x="130556" y="39121"/>
                      <a:pt x="130981" y="39121"/>
                    </a:cubicBezTo>
                    <a:close/>
                    <a:moveTo>
                      <a:pt x="117967" y="39121"/>
                    </a:moveTo>
                    <a:cubicBezTo>
                      <a:pt x="118392" y="39121"/>
                      <a:pt x="118820" y="39160"/>
                      <a:pt x="119245" y="39239"/>
                    </a:cubicBezTo>
                    <a:cubicBezTo>
                      <a:pt x="118717" y="39857"/>
                      <a:pt x="118313" y="40565"/>
                      <a:pt x="118054" y="41336"/>
                    </a:cubicBezTo>
                    <a:cubicBezTo>
                      <a:pt x="118054" y="41336"/>
                      <a:pt x="118054" y="41345"/>
                      <a:pt x="118054" y="41354"/>
                    </a:cubicBezTo>
                    <a:cubicBezTo>
                      <a:pt x="118045" y="41354"/>
                      <a:pt x="118036" y="41380"/>
                      <a:pt x="118036" y="41389"/>
                    </a:cubicBezTo>
                    <a:cubicBezTo>
                      <a:pt x="117812" y="42070"/>
                      <a:pt x="117713" y="42787"/>
                      <a:pt x="117749" y="43513"/>
                    </a:cubicBezTo>
                    <a:cubicBezTo>
                      <a:pt x="116508" y="42210"/>
                      <a:pt x="114740" y="41371"/>
                      <a:pt x="112880" y="41371"/>
                    </a:cubicBezTo>
                    <a:cubicBezTo>
                      <a:pt x="112860" y="41371"/>
                      <a:pt x="112840" y="41371"/>
                      <a:pt x="112821" y="41372"/>
                    </a:cubicBezTo>
                    <a:cubicBezTo>
                      <a:pt x="114158" y="39924"/>
                      <a:pt x="116031" y="39121"/>
                      <a:pt x="117967" y="39121"/>
                    </a:cubicBezTo>
                    <a:close/>
                    <a:moveTo>
                      <a:pt x="94420" y="39162"/>
                    </a:moveTo>
                    <a:cubicBezTo>
                      <a:pt x="94850" y="39162"/>
                      <a:pt x="95283" y="39202"/>
                      <a:pt x="95715" y="39284"/>
                    </a:cubicBezTo>
                    <a:cubicBezTo>
                      <a:pt x="94720" y="40467"/>
                      <a:pt x="94138" y="41963"/>
                      <a:pt x="94228" y="43558"/>
                    </a:cubicBezTo>
                    <a:cubicBezTo>
                      <a:pt x="92986" y="42254"/>
                      <a:pt x="91218" y="41416"/>
                      <a:pt x="89350" y="41416"/>
                    </a:cubicBezTo>
                    <a:cubicBezTo>
                      <a:pt x="89330" y="41416"/>
                      <a:pt x="89310" y="41416"/>
                      <a:pt x="89290" y="41416"/>
                    </a:cubicBezTo>
                    <a:cubicBezTo>
                      <a:pt x="89271" y="41416"/>
                      <a:pt x="89251" y="41416"/>
                      <a:pt x="89231" y="41416"/>
                    </a:cubicBezTo>
                    <a:cubicBezTo>
                      <a:pt x="87363" y="41416"/>
                      <a:pt x="85603" y="42254"/>
                      <a:pt x="84353" y="43558"/>
                    </a:cubicBezTo>
                    <a:cubicBezTo>
                      <a:pt x="84443" y="41963"/>
                      <a:pt x="83860" y="40458"/>
                      <a:pt x="82866" y="39284"/>
                    </a:cubicBezTo>
                    <a:cubicBezTo>
                      <a:pt x="83294" y="39204"/>
                      <a:pt x="83725" y="39165"/>
                      <a:pt x="84152" y="39165"/>
                    </a:cubicBezTo>
                    <a:cubicBezTo>
                      <a:pt x="86085" y="39165"/>
                      <a:pt x="87957" y="39962"/>
                      <a:pt x="89299" y="41407"/>
                    </a:cubicBezTo>
                    <a:cubicBezTo>
                      <a:pt x="90633" y="39964"/>
                      <a:pt x="92493" y="39162"/>
                      <a:pt x="94420" y="39162"/>
                    </a:cubicBezTo>
                    <a:close/>
                    <a:moveTo>
                      <a:pt x="47485" y="39327"/>
                    </a:moveTo>
                    <a:cubicBezTo>
                      <a:pt x="47912" y="39327"/>
                      <a:pt x="48343" y="39366"/>
                      <a:pt x="48771" y="39445"/>
                    </a:cubicBezTo>
                    <a:cubicBezTo>
                      <a:pt x="48242" y="40063"/>
                      <a:pt x="47839" y="40771"/>
                      <a:pt x="47579" y="41533"/>
                    </a:cubicBezTo>
                    <a:cubicBezTo>
                      <a:pt x="47579" y="41542"/>
                      <a:pt x="47579" y="41542"/>
                      <a:pt x="47579" y="41551"/>
                    </a:cubicBezTo>
                    <a:lnTo>
                      <a:pt x="47570" y="41596"/>
                    </a:lnTo>
                    <a:lnTo>
                      <a:pt x="47561" y="41587"/>
                    </a:lnTo>
                    <a:cubicBezTo>
                      <a:pt x="47337" y="42277"/>
                      <a:pt x="47239" y="42993"/>
                      <a:pt x="47275" y="43710"/>
                    </a:cubicBezTo>
                    <a:cubicBezTo>
                      <a:pt x="46027" y="42400"/>
                      <a:pt x="44256" y="41569"/>
                      <a:pt x="42377" y="41569"/>
                    </a:cubicBezTo>
                    <a:cubicBezTo>
                      <a:pt x="42366" y="41569"/>
                      <a:pt x="42356" y="41569"/>
                      <a:pt x="42346" y="41569"/>
                    </a:cubicBezTo>
                    <a:cubicBezTo>
                      <a:pt x="43682" y="40123"/>
                      <a:pt x="45552" y="39327"/>
                      <a:pt x="47485" y="39327"/>
                    </a:cubicBezTo>
                    <a:close/>
                    <a:moveTo>
                      <a:pt x="60514" y="39327"/>
                    </a:moveTo>
                    <a:cubicBezTo>
                      <a:pt x="62447" y="39327"/>
                      <a:pt x="64317" y="40123"/>
                      <a:pt x="65653" y="41569"/>
                    </a:cubicBezTo>
                    <a:cubicBezTo>
                      <a:pt x="65633" y="41568"/>
                      <a:pt x="65613" y="41568"/>
                      <a:pt x="65593" y="41568"/>
                    </a:cubicBezTo>
                    <a:cubicBezTo>
                      <a:pt x="63725" y="41568"/>
                      <a:pt x="61966" y="42407"/>
                      <a:pt x="60715" y="43710"/>
                    </a:cubicBezTo>
                    <a:cubicBezTo>
                      <a:pt x="60751" y="42993"/>
                      <a:pt x="60662" y="42277"/>
                      <a:pt x="60438" y="41587"/>
                    </a:cubicBezTo>
                    <a:cubicBezTo>
                      <a:pt x="60438" y="41578"/>
                      <a:pt x="60429" y="41569"/>
                      <a:pt x="60420" y="41560"/>
                    </a:cubicBezTo>
                    <a:cubicBezTo>
                      <a:pt x="60420" y="41551"/>
                      <a:pt x="60420" y="41542"/>
                      <a:pt x="60411" y="41533"/>
                    </a:cubicBezTo>
                    <a:cubicBezTo>
                      <a:pt x="60151" y="40771"/>
                      <a:pt x="59748" y="40054"/>
                      <a:pt x="59228" y="39445"/>
                    </a:cubicBezTo>
                    <a:cubicBezTo>
                      <a:pt x="59656" y="39366"/>
                      <a:pt x="60087" y="39327"/>
                      <a:pt x="60514" y="39327"/>
                    </a:cubicBezTo>
                    <a:close/>
                    <a:moveTo>
                      <a:pt x="13656" y="39363"/>
                    </a:moveTo>
                    <a:cubicBezTo>
                      <a:pt x="15596" y="39363"/>
                      <a:pt x="17470" y="40166"/>
                      <a:pt x="18807" y="41613"/>
                    </a:cubicBezTo>
                    <a:cubicBezTo>
                      <a:pt x="18787" y="41613"/>
                      <a:pt x="18768" y="41613"/>
                      <a:pt x="18748" y="41613"/>
                    </a:cubicBezTo>
                    <a:cubicBezTo>
                      <a:pt x="16879" y="41613"/>
                      <a:pt x="15111" y="42452"/>
                      <a:pt x="13870" y="43755"/>
                    </a:cubicBezTo>
                    <a:cubicBezTo>
                      <a:pt x="13951" y="42169"/>
                      <a:pt x="13368" y="40664"/>
                      <a:pt x="12382" y="39490"/>
                    </a:cubicBezTo>
                    <a:lnTo>
                      <a:pt x="12374" y="39481"/>
                    </a:lnTo>
                    <a:cubicBezTo>
                      <a:pt x="12801" y="39402"/>
                      <a:pt x="13230" y="39363"/>
                      <a:pt x="13656" y="39363"/>
                    </a:cubicBezTo>
                    <a:close/>
                    <a:moveTo>
                      <a:pt x="23953" y="39363"/>
                    </a:moveTo>
                    <a:cubicBezTo>
                      <a:pt x="24378" y="39363"/>
                      <a:pt x="24806" y="39402"/>
                      <a:pt x="25232" y="39481"/>
                    </a:cubicBezTo>
                    <a:cubicBezTo>
                      <a:pt x="24237" y="40664"/>
                      <a:pt x="23655" y="42160"/>
                      <a:pt x="23744" y="43755"/>
                    </a:cubicBezTo>
                    <a:cubicBezTo>
                      <a:pt x="22494" y="42452"/>
                      <a:pt x="20726" y="41613"/>
                      <a:pt x="18866" y="41613"/>
                    </a:cubicBezTo>
                    <a:cubicBezTo>
                      <a:pt x="18846" y="41613"/>
                      <a:pt x="18827" y="41613"/>
                      <a:pt x="18807" y="41613"/>
                    </a:cubicBezTo>
                    <a:cubicBezTo>
                      <a:pt x="20144" y="40166"/>
                      <a:pt x="22018" y="39363"/>
                      <a:pt x="23953" y="39363"/>
                    </a:cubicBezTo>
                    <a:close/>
                    <a:moveTo>
                      <a:pt x="107671" y="39122"/>
                    </a:moveTo>
                    <a:cubicBezTo>
                      <a:pt x="109602" y="39122"/>
                      <a:pt x="111474" y="39919"/>
                      <a:pt x="112821" y="41372"/>
                    </a:cubicBezTo>
                    <a:cubicBezTo>
                      <a:pt x="112802" y="41371"/>
                      <a:pt x="112783" y="41371"/>
                      <a:pt x="112765" y="41371"/>
                    </a:cubicBezTo>
                    <a:cubicBezTo>
                      <a:pt x="110778" y="41371"/>
                      <a:pt x="108902" y="42317"/>
                      <a:pt x="107650" y="43764"/>
                    </a:cubicBezTo>
                    <a:lnTo>
                      <a:pt x="107650" y="43764"/>
                    </a:lnTo>
                    <a:cubicBezTo>
                      <a:pt x="107803" y="42097"/>
                      <a:pt x="107211" y="40511"/>
                      <a:pt x="106172" y="39284"/>
                    </a:cubicBezTo>
                    <a:cubicBezTo>
                      <a:pt x="106670" y="39175"/>
                      <a:pt x="107172" y="39122"/>
                      <a:pt x="107671" y="39122"/>
                    </a:cubicBezTo>
                    <a:close/>
                    <a:moveTo>
                      <a:pt x="37180" y="39320"/>
                    </a:moveTo>
                    <a:cubicBezTo>
                      <a:pt x="39113" y="39320"/>
                      <a:pt x="40988" y="40121"/>
                      <a:pt x="42328" y="41569"/>
                    </a:cubicBezTo>
                    <a:cubicBezTo>
                      <a:pt x="42310" y="41568"/>
                      <a:pt x="42291" y="41568"/>
                      <a:pt x="42273" y="41568"/>
                    </a:cubicBezTo>
                    <a:cubicBezTo>
                      <a:pt x="40286" y="41568"/>
                      <a:pt x="38419" y="42514"/>
                      <a:pt x="37167" y="43961"/>
                    </a:cubicBezTo>
                    <a:cubicBezTo>
                      <a:pt x="37320" y="42294"/>
                      <a:pt x="36728" y="40708"/>
                      <a:pt x="35689" y="39481"/>
                    </a:cubicBezTo>
                    <a:cubicBezTo>
                      <a:pt x="36184" y="39373"/>
                      <a:pt x="36684" y="39320"/>
                      <a:pt x="37180" y="39320"/>
                    </a:cubicBezTo>
                    <a:close/>
                    <a:moveTo>
                      <a:pt x="124483" y="37269"/>
                    </a:moveTo>
                    <a:cubicBezTo>
                      <a:pt x="127057" y="37269"/>
                      <a:pt x="129630" y="38633"/>
                      <a:pt x="130536" y="41363"/>
                    </a:cubicBezTo>
                    <a:cubicBezTo>
                      <a:pt x="130760" y="42053"/>
                      <a:pt x="130867" y="42769"/>
                      <a:pt x="130876" y="43495"/>
                    </a:cubicBezTo>
                    <a:cubicBezTo>
                      <a:pt x="130401" y="43393"/>
                      <a:pt x="129922" y="43343"/>
                      <a:pt x="129447" y="43343"/>
                    </a:cubicBezTo>
                    <a:cubicBezTo>
                      <a:pt x="127584" y="43343"/>
                      <a:pt x="125780" y="44110"/>
                      <a:pt x="124487" y="45502"/>
                    </a:cubicBezTo>
                    <a:cubicBezTo>
                      <a:pt x="123213" y="44130"/>
                      <a:pt x="121434" y="43343"/>
                      <a:pt x="119564" y="43343"/>
                    </a:cubicBezTo>
                    <a:cubicBezTo>
                      <a:pt x="119553" y="43343"/>
                      <a:pt x="119543" y="43343"/>
                      <a:pt x="119532" y="43343"/>
                    </a:cubicBezTo>
                    <a:cubicBezTo>
                      <a:pt x="119048" y="43343"/>
                      <a:pt x="118564" y="43388"/>
                      <a:pt x="118089" y="43495"/>
                    </a:cubicBezTo>
                    <a:cubicBezTo>
                      <a:pt x="118089" y="42769"/>
                      <a:pt x="118206" y="42053"/>
                      <a:pt x="118421" y="41363"/>
                    </a:cubicBezTo>
                    <a:lnTo>
                      <a:pt x="118430" y="41354"/>
                    </a:lnTo>
                    <a:cubicBezTo>
                      <a:pt x="119339" y="38631"/>
                      <a:pt x="121911" y="37269"/>
                      <a:pt x="124483" y="37269"/>
                    </a:cubicBezTo>
                    <a:close/>
                    <a:moveTo>
                      <a:pt x="77631" y="37312"/>
                    </a:moveTo>
                    <a:cubicBezTo>
                      <a:pt x="80804" y="37312"/>
                      <a:pt x="83980" y="39391"/>
                      <a:pt x="84022" y="43547"/>
                    </a:cubicBezTo>
                    <a:lnTo>
                      <a:pt x="84022" y="43547"/>
                    </a:lnTo>
                    <a:cubicBezTo>
                      <a:pt x="83546" y="43443"/>
                      <a:pt x="83066" y="43393"/>
                      <a:pt x="82590" y="43393"/>
                    </a:cubicBezTo>
                    <a:cubicBezTo>
                      <a:pt x="80737" y="43393"/>
                      <a:pt x="78939" y="44159"/>
                      <a:pt x="77651" y="45547"/>
                    </a:cubicBezTo>
                    <a:cubicBezTo>
                      <a:pt x="76369" y="44176"/>
                      <a:pt x="74577" y="43388"/>
                      <a:pt x="72696" y="43388"/>
                    </a:cubicBezTo>
                    <a:cubicBezTo>
                      <a:pt x="72212" y="43388"/>
                      <a:pt x="71728" y="43441"/>
                      <a:pt x="71253" y="43549"/>
                    </a:cubicBezTo>
                    <a:cubicBezTo>
                      <a:pt x="71284" y="39391"/>
                      <a:pt x="74456" y="37312"/>
                      <a:pt x="77631" y="37312"/>
                    </a:cubicBezTo>
                    <a:close/>
                    <a:moveTo>
                      <a:pt x="100946" y="37312"/>
                    </a:moveTo>
                    <a:cubicBezTo>
                      <a:pt x="104119" y="37312"/>
                      <a:pt x="107295" y="39391"/>
                      <a:pt x="107337" y="43547"/>
                    </a:cubicBezTo>
                    <a:lnTo>
                      <a:pt x="107337" y="43547"/>
                    </a:lnTo>
                    <a:cubicBezTo>
                      <a:pt x="106861" y="43443"/>
                      <a:pt x="106381" y="43393"/>
                      <a:pt x="105905" y="43393"/>
                    </a:cubicBezTo>
                    <a:cubicBezTo>
                      <a:pt x="104052" y="43393"/>
                      <a:pt x="102255" y="44159"/>
                      <a:pt x="100966" y="45547"/>
                    </a:cubicBezTo>
                    <a:cubicBezTo>
                      <a:pt x="99685" y="44176"/>
                      <a:pt x="97883" y="43388"/>
                      <a:pt x="96011" y="43388"/>
                    </a:cubicBezTo>
                    <a:cubicBezTo>
                      <a:pt x="95527" y="43388"/>
                      <a:pt x="95043" y="43441"/>
                      <a:pt x="94568" y="43549"/>
                    </a:cubicBezTo>
                    <a:cubicBezTo>
                      <a:pt x="94599" y="39391"/>
                      <a:pt x="97771" y="37312"/>
                      <a:pt x="100946" y="37312"/>
                    </a:cubicBezTo>
                    <a:close/>
                    <a:moveTo>
                      <a:pt x="54012" y="37467"/>
                    </a:moveTo>
                    <a:cubicBezTo>
                      <a:pt x="56585" y="37467"/>
                      <a:pt x="59156" y="38831"/>
                      <a:pt x="60061" y="41560"/>
                    </a:cubicBezTo>
                    <a:cubicBezTo>
                      <a:pt x="60285" y="42250"/>
                      <a:pt x="60393" y="42975"/>
                      <a:pt x="60393" y="43701"/>
                    </a:cubicBezTo>
                    <a:cubicBezTo>
                      <a:pt x="59914" y="43596"/>
                      <a:pt x="59431" y="43545"/>
                      <a:pt x="58952" y="43545"/>
                    </a:cubicBezTo>
                    <a:cubicBezTo>
                      <a:pt x="57099" y="43545"/>
                      <a:pt x="55302" y="44311"/>
                      <a:pt x="54013" y="45699"/>
                    </a:cubicBezTo>
                    <a:cubicBezTo>
                      <a:pt x="52739" y="44336"/>
                      <a:pt x="50960" y="43549"/>
                      <a:pt x="49089" y="43549"/>
                    </a:cubicBezTo>
                    <a:cubicBezTo>
                      <a:pt x="49079" y="43549"/>
                      <a:pt x="49068" y="43549"/>
                      <a:pt x="49058" y="43549"/>
                    </a:cubicBezTo>
                    <a:cubicBezTo>
                      <a:pt x="48574" y="43549"/>
                      <a:pt x="48090" y="43594"/>
                      <a:pt x="47615" y="43701"/>
                    </a:cubicBezTo>
                    <a:cubicBezTo>
                      <a:pt x="47615" y="42975"/>
                      <a:pt x="47723" y="42250"/>
                      <a:pt x="47938" y="41560"/>
                    </a:cubicBezTo>
                    <a:lnTo>
                      <a:pt x="47956" y="41560"/>
                    </a:lnTo>
                    <a:cubicBezTo>
                      <a:pt x="48865" y="38831"/>
                      <a:pt x="51439" y="37467"/>
                      <a:pt x="54012" y="37467"/>
                    </a:cubicBezTo>
                    <a:close/>
                    <a:moveTo>
                      <a:pt x="7148" y="37513"/>
                    </a:moveTo>
                    <a:cubicBezTo>
                      <a:pt x="10323" y="37513"/>
                      <a:pt x="13498" y="39590"/>
                      <a:pt x="13538" y="43746"/>
                    </a:cubicBezTo>
                    <a:cubicBezTo>
                      <a:pt x="13065" y="43644"/>
                      <a:pt x="12588" y="43594"/>
                      <a:pt x="12114" y="43594"/>
                    </a:cubicBezTo>
                    <a:cubicBezTo>
                      <a:pt x="10255" y="43594"/>
                      <a:pt x="8449" y="44361"/>
                      <a:pt x="7150" y="45753"/>
                    </a:cubicBezTo>
                    <a:cubicBezTo>
                      <a:pt x="5868" y="44373"/>
                      <a:pt x="4076" y="43594"/>
                      <a:pt x="2194" y="43594"/>
                    </a:cubicBezTo>
                    <a:cubicBezTo>
                      <a:pt x="1711" y="43594"/>
                      <a:pt x="1227" y="43647"/>
                      <a:pt x="752" y="43746"/>
                    </a:cubicBezTo>
                    <a:cubicBezTo>
                      <a:pt x="792" y="39592"/>
                      <a:pt x="3970" y="37513"/>
                      <a:pt x="7148" y="37513"/>
                    </a:cubicBezTo>
                    <a:close/>
                    <a:moveTo>
                      <a:pt x="30465" y="37513"/>
                    </a:moveTo>
                    <a:cubicBezTo>
                      <a:pt x="33638" y="37513"/>
                      <a:pt x="36811" y="39588"/>
                      <a:pt x="36854" y="43742"/>
                    </a:cubicBezTo>
                    <a:lnTo>
                      <a:pt x="36854" y="43742"/>
                    </a:lnTo>
                    <a:cubicBezTo>
                      <a:pt x="36384" y="43643"/>
                      <a:pt x="35912" y="43594"/>
                      <a:pt x="35443" y="43594"/>
                    </a:cubicBezTo>
                    <a:cubicBezTo>
                      <a:pt x="33580" y="43594"/>
                      <a:pt x="31775" y="44361"/>
                      <a:pt x="30483" y="45753"/>
                    </a:cubicBezTo>
                    <a:cubicBezTo>
                      <a:pt x="29201" y="44373"/>
                      <a:pt x="27409" y="43594"/>
                      <a:pt x="25528" y="43594"/>
                    </a:cubicBezTo>
                    <a:cubicBezTo>
                      <a:pt x="25044" y="43594"/>
                      <a:pt x="24560" y="43647"/>
                      <a:pt x="24085" y="43746"/>
                    </a:cubicBezTo>
                    <a:cubicBezTo>
                      <a:pt x="24116" y="39592"/>
                      <a:pt x="27290" y="37513"/>
                      <a:pt x="30465" y="37513"/>
                    </a:cubicBezTo>
                    <a:close/>
                    <a:moveTo>
                      <a:pt x="129619" y="43736"/>
                    </a:moveTo>
                    <a:cubicBezTo>
                      <a:pt x="130043" y="43736"/>
                      <a:pt x="130469" y="43775"/>
                      <a:pt x="130894" y="43854"/>
                    </a:cubicBezTo>
                    <a:cubicBezTo>
                      <a:pt x="129908" y="45018"/>
                      <a:pt x="129326" y="46524"/>
                      <a:pt x="129415" y="48110"/>
                    </a:cubicBezTo>
                    <a:lnTo>
                      <a:pt x="129406" y="48128"/>
                    </a:lnTo>
                    <a:cubicBezTo>
                      <a:pt x="128165" y="46824"/>
                      <a:pt x="126397" y="45986"/>
                      <a:pt x="124528" y="45986"/>
                    </a:cubicBezTo>
                    <a:cubicBezTo>
                      <a:pt x="124509" y="45986"/>
                      <a:pt x="124489" y="45986"/>
                      <a:pt x="124469" y="45986"/>
                    </a:cubicBezTo>
                    <a:cubicBezTo>
                      <a:pt x="124450" y="45986"/>
                      <a:pt x="124430" y="45986"/>
                      <a:pt x="124410" y="45986"/>
                    </a:cubicBezTo>
                    <a:cubicBezTo>
                      <a:pt x="122541" y="45986"/>
                      <a:pt x="120782" y="46824"/>
                      <a:pt x="119532" y="48128"/>
                    </a:cubicBezTo>
                    <a:cubicBezTo>
                      <a:pt x="119622" y="46533"/>
                      <a:pt x="119039" y="45036"/>
                      <a:pt x="118045" y="43854"/>
                    </a:cubicBezTo>
                    <a:cubicBezTo>
                      <a:pt x="118471" y="43775"/>
                      <a:pt x="118899" y="43736"/>
                      <a:pt x="119324" y="43736"/>
                    </a:cubicBezTo>
                    <a:cubicBezTo>
                      <a:pt x="121259" y="43736"/>
                      <a:pt x="123134" y="44537"/>
                      <a:pt x="124478" y="45977"/>
                    </a:cubicBezTo>
                    <a:cubicBezTo>
                      <a:pt x="125815" y="44537"/>
                      <a:pt x="127688" y="43736"/>
                      <a:pt x="129619" y="43736"/>
                    </a:cubicBezTo>
                    <a:close/>
                    <a:moveTo>
                      <a:pt x="82779" y="43772"/>
                    </a:moveTo>
                    <a:cubicBezTo>
                      <a:pt x="83204" y="43772"/>
                      <a:pt x="83632" y="43810"/>
                      <a:pt x="84057" y="43889"/>
                    </a:cubicBezTo>
                    <a:cubicBezTo>
                      <a:pt x="83063" y="45072"/>
                      <a:pt x="82480" y="46569"/>
                      <a:pt x="82561" y="48164"/>
                    </a:cubicBezTo>
                    <a:cubicBezTo>
                      <a:pt x="81320" y="46860"/>
                      <a:pt x="79552" y="46022"/>
                      <a:pt x="77683" y="46022"/>
                    </a:cubicBezTo>
                    <a:cubicBezTo>
                      <a:pt x="77666" y="46022"/>
                      <a:pt x="77650" y="46022"/>
                      <a:pt x="77633" y="46022"/>
                    </a:cubicBezTo>
                    <a:lnTo>
                      <a:pt x="77633" y="46022"/>
                    </a:lnTo>
                    <a:cubicBezTo>
                      <a:pt x="78970" y="44574"/>
                      <a:pt x="80844" y="43772"/>
                      <a:pt x="82779" y="43772"/>
                    </a:cubicBezTo>
                    <a:close/>
                    <a:moveTo>
                      <a:pt x="59133" y="43923"/>
                    </a:moveTo>
                    <a:cubicBezTo>
                      <a:pt x="59561" y="43923"/>
                      <a:pt x="59991" y="43962"/>
                      <a:pt x="60420" y="44042"/>
                    </a:cubicBezTo>
                    <a:cubicBezTo>
                      <a:pt x="59425" y="45225"/>
                      <a:pt x="58843" y="46721"/>
                      <a:pt x="58932" y="48316"/>
                    </a:cubicBezTo>
                    <a:lnTo>
                      <a:pt x="58923" y="48316"/>
                    </a:lnTo>
                    <a:cubicBezTo>
                      <a:pt x="57682" y="47012"/>
                      <a:pt x="55914" y="46174"/>
                      <a:pt x="54045" y="46174"/>
                    </a:cubicBezTo>
                    <a:cubicBezTo>
                      <a:pt x="54026" y="46174"/>
                      <a:pt x="54006" y="46174"/>
                      <a:pt x="53986" y="46174"/>
                    </a:cubicBezTo>
                    <a:cubicBezTo>
                      <a:pt x="53966" y="46174"/>
                      <a:pt x="53947" y="46174"/>
                      <a:pt x="53927" y="46174"/>
                    </a:cubicBezTo>
                    <a:cubicBezTo>
                      <a:pt x="52067" y="46174"/>
                      <a:pt x="50299" y="47012"/>
                      <a:pt x="49049" y="48316"/>
                    </a:cubicBezTo>
                    <a:cubicBezTo>
                      <a:pt x="49138" y="46721"/>
                      <a:pt x="48556" y="45225"/>
                      <a:pt x="47561" y="44042"/>
                    </a:cubicBezTo>
                    <a:cubicBezTo>
                      <a:pt x="47990" y="43962"/>
                      <a:pt x="48420" y="43923"/>
                      <a:pt x="48848" y="43923"/>
                    </a:cubicBezTo>
                    <a:cubicBezTo>
                      <a:pt x="50781" y="43923"/>
                      <a:pt x="52652" y="44720"/>
                      <a:pt x="53995" y="46165"/>
                    </a:cubicBezTo>
                    <a:cubicBezTo>
                      <a:pt x="55330" y="44720"/>
                      <a:pt x="57201" y="43923"/>
                      <a:pt x="59133" y="43923"/>
                    </a:cubicBezTo>
                    <a:close/>
                    <a:moveTo>
                      <a:pt x="25310" y="43969"/>
                    </a:moveTo>
                    <a:cubicBezTo>
                      <a:pt x="27245" y="43969"/>
                      <a:pt x="29120" y="44772"/>
                      <a:pt x="30465" y="46219"/>
                    </a:cubicBezTo>
                    <a:lnTo>
                      <a:pt x="30465" y="46219"/>
                    </a:lnTo>
                    <a:cubicBezTo>
                      <a:pt x="30462" y="46219"/>
                      <a:pt x="30459" y="46219"/>
                      <a:pt x="30456" y="46219"/>
                    </a:cubicBezTo>
                    <a:cubicBezTo>
                      <a:pt x="30436" y="46219"/>
                      <a:pt x="30416" y="46219"/>
                      <a:pt x="30397" y="46219"/>
                    </a:cubicBezTo>
                    <a:cubicBezTo>
                      <a:pt x="28528" y="46219"/>
                      <a:pt x="26769" y="47057"/>
                      <a:pt x="25519" y="48361"/>
                    </a:cubicBezTo>
                    <a:cubicBezTo>
                      <a:pt x="25608" y="46775"/>
                      <a:pt x="25026" y="45269"/>
                      <a:pt x="24031" y="44087"/>
                    </a:cubicBezTo>
                    <a:cubicBezTo>
                      <a:pt x="24457" y="44008"/>
                      <a:pt x="24885" y="43969"/>
                      <a:pt x="25310" y="43969"/>
                    </a:cubicBezTo>
                    <a:close/>
                    <a:moveTo>
                      <a:pt x="12296" y="43987"/>
                    </a:moveTo>
                    <a:cubicBezTo>
                      <a:pt x="12721" y="43987"/>
                      <a:pt x="13148" y="44025"/>
                      <a:pt x="13574" y="44104"/>
                    </a:cubicBezTo>
                    <a:cubicBezTo>
                      <a:pt x="12580" y="45287"/>
                      <a:pt x="11997" y="46793"/>
                      <a:pt x="12087" y="48379"/>
                    </a:cubicBezTo>
                    <a:cubicBezTo>
                      <a:pt x="10837" y="47075"/>
                      <a:pt x="9069" y="46237"/>
                      <a:pt x="7208" y="46237"/>
                    </a:cubicBezTo>
                    <a:cubicBezTo>
                      <a:pt x="7189" y="46237"/>
                      <a:pt x="7169" y="46237"/>
                      <a:pt x="7150" y="46237"/>
                    </a:cubicBezTo>
                    <a:cubicBezTo>
                      <a:pt x="8487" y="44790"/>
                      <a:pt x="10360" y="43987"/>
                      <a:pt x="12296" y="43987"/>
                    </a:cubicBezTo>
                    <a:close/>
                    <a:moveTo>
                      <a:pt x="106102" y="43761"/>
                    </a:moveTo>
                    <a:cubicBezTo>
                      <a:pt x="106575" y="43761"/>
                      <a:pt x="107052" y="43809"/>
                      <a:pt x="107525" y="43907"/>
                    </a:cubicBezTo>
                    <a:cubicBezTo>
                      <a:pt x="106512" y="45162"/>
                      <a:pt x="105939" y="46757"/>
                      <a:pt x="106127" y="48432"/>
                    </a:cubicBezTo>
                    <a:cubicBezTo>
                      <a:pt x="104866" y="46976"/>
                      <a:pt x="102990" y="46022"/>
                      <a:pt x="101003" y="46022"/>
                    </a:cubicBezTo>
                    <a:cubicBezTo>
                      <a:pt x="100985" y="46022"/>
                      <a:pt x="100966" y="46022"/>
                      <a:pt x="100948" y="46022"/>
                    </a:cubicBezTo>
                    <a:cubicBezTo>
                      <a:pt x="100928" y="46022"/>
                      <a:pt x="100908" y="46022"/>
                      <a:pt x="100889" y="46022"/>
                    </a:cubicBezTo>
                    <a:cubicBezTo>
                      <a:pt x="99020" y="46022"/>
                      <a:pt x="97252" y="46860"/>
                      <a:pt x="96011" y="48164"/>
                    </a:cubicBezTo>
                    <a:cubicBezTo>
                      <a:pt x="96091" y="46569"/>
                      <a:pt x="95509" y="45072"/>
                      <a:pt x="94523" y="43889"/>
                    </a:cubicBezTo>
                    <a:cubicBezTo>
                      <a:pt x="94952" y="43810"/>
                      <a:pt x="95382" y="43771"/>
                      <a:pt x="95809" y="43771"/>
                    </a:cubicBezTo>
                    <a:cubicBezTo>
                      <a:pt x="97740" y="43771"/>
                      <a:pt x="99605" y="44568"/>
                      <a:pt x="100948" y="46013"/>
                    </a:cubicBezTo>
                    <a:cubicBezTo>
                      <a:pt x="102294" y="44566"/>
                      <a:pt x="104168" y="43761"/>
                      <a:pt x="106102" y="43761"/>
                    </a:cubicBezTo>
                    <a:close/>
                    <a:moveTo>
                      <a:pt x="70796" y="39320"/>
                    </a:moveTo>
                    <a:cubicBezTo>
                      <a:pt x="71278" y="39320"/>
                      <a:pt x="71764" y="39370"/>
                      <a:pt x="72248" y="39472"/>
                    </a:cubicBezTo>
                    <a:cubicBezTo>
                      <a:pt x="71271" y="40717"/>
                      <a:pt x="70742" y="42286"/>
                      <a:pt x="70939" y="43934"/>
                    </a:cubicBezTo>
                    <a:cubicBezTo>
                      <a:pt x="71449" y="43820"/>
                      <a:pt x="71962" y="43765"/>
                      <a:pt x="72472" y="43765"/>
                    </a:cubicBezTo>
                    <a:cubicBezTo>
                      <a:pt x="74409" y="43765"/>
                      <a:pt x="76285" y="44568"/>
                      <a:pt x="77633" y="46022"/>
                    </a:cubicBezTo>
                    <a:lnTo>
                      <a:pt x="77633" y="46022"/>
                    </a:lnTo>
                    <a:cubicBezTo>
                      <a:pt x="77630" y="46022"/>
                      <a:pt x="77627" y="46022"/>
                      <a:pt x="77624" y="46022"/>
                    </a:cubicBezTo>
                    <a:cubicBezTo>
                      <a:pt x="77606" y="46022"/>
                      <a:pt x="77588" y="46022"/>
                      <a:pt x="77570" y="46022"/>
                    </a:cubicBezTo>
                    <a:cubicBezTo>
                      <a:pt x="75529" y="46022"/>
                      <a:pt x="73598" y="47030"/>
                      <a:pt x="72346" y="48558"/>
                    </a:cubicBezTo>
                    <a:cubicBezTo>
                      <a:pt x="72703" y="44845"/>
                      <a:pt x="69407" y="41568"/>
                      <a:pt x="65698" y="41568"/>
                    </a:cubicBezTo>
                    <a:cubicBezTo>
                      <a:pt x="65683" y="41568"/>
                      <a:pt x="65668" y="41569"/>
                      <a:pt x="65653" y="41569"/>
                    </a:cubicBezTo>
                    <a:cubicBezTo>
                      <a:pt x="66994" y="40120"/>
                      <a:pt x="68863" y="39320"/>
                      <a:pt x="70796" y="39320"/>
                    </a:cubicBezTo>
                    <a:close/>
                    <a:moveTo>
                      <a:pt x="35611" y="43966"/>
                    </a:moveTo>
                    <a:cubicBezTo>
                      <a:pt x="36087" y="43966"/>
                      <a:pt x="36566" y="44014"/>
                      <a:pt x="37042" y="44113"/>
                    </a:cubicBezTo>
                    <a:cubicBezTo>
                      <a:pt x="36020" y="45359"/>
                      <a:pt x="35456" y="46954"/>
                      <a:pt x="35635" y="48621"/>
                    </a:cubicBezTo>
                    <a:cubicBezTo>
                      <a:pt x="34383" y="47165"/>
                      <a:pt x="32507" y="46219"/>
                      <a:pt x="30512" y="46219"/>
                    </a:cubicBezTo>
                    <a:cubicBezTo>
                      <a:pt x="30496" y="46219"/>
                      <a:pt x="30481" y="46219"/>
                      <a:pt x="30465" y="46219"/>
                    </a:cubicBezTo>
                    <a:lnTo>
                      <a:pt x="30465" y="46219"/>
                    </a:lnTo>
                    <a:cubicBezTo>
                      <a:pt x="31802" y="44766"/>
                      <a:pt x="33677" y="43966"/>
                      <a:pt x="35611" y="43966"/>
                    </a:cubicBezTo>
                    <a:close/>
                    <a:moveTo>
                      <a:pt x="112828" y="41868"/>
                    </a:moveTo>
                    <a:cubicBezTo>
                      <a:pt x="116003" y="41868"/>
                      <a:pt x="119178" y="43944"/>
                      <a:pt x="119218" y="48101"/>
                    </a:cubicBezTo>
                    <a:cubicBezTo>
                      <a:pt x="118743" y="47999"/>
                      <a:pt x="118265" y="47949"/>
                      <a:pt x="117790" y="47949"/>
                    </a:cubicBezTo>
                    <a:cubicBezTo>
                      <a:pt x="115928" y="47949"/>
                      <a:pt x="114124" y="48714"/>
                      <a:pt x="112825" y="50103"/>
                    </a:cubicBezTo>
                    <a:lnTo>
                      <a:pt x="112825" y="50103"/>
                    </a:lnTo>
                    <a:cubicBezTo>
                      <a:pt x="111544" y="48726"/>
                      <a:pt x="109754" y="47949"/>
                      <a:pt x="107883" y="47949"/>
                    </a:cubicBezTo>
                    <a:cubicBezTo>
                      <a:pt x="107391" y="47949"/>
                      <a:pt x="106907" y="48002"/>
                      <a:pt x="106432" y="48101"/>
                    </a:cubicBezTo>
                    <a:cubicBezTo>
                      <a:pt x="106472" y="43947"/>
                      <a:pt x="109650" y="41868"/>
                      <a:pt x="112828" y="41868"/>
                    </a:cubicBezTo>
                    <a:close/>
                    <a:moveTo>
                      <a:pt x="136139" y="41870"/>
                    </a:moveTo>
                    <a:cubicBezTo>
                      <a:pt x="139313" y="41870"/>
                      <a:pt x="142484" y="43947"/>
                      <a:pt x="142525" y="48101"/>
                    </a:cubicBezTo>
                    <a:lnTo>
                      <a:pt x="142525" y="48119"/>
                    </a:lnTo>
                    <a:cubicBezTo>
                      <a:pt x="142050" y="48017"/>
                      <a:pt x="141571" y="47967"/>
                      <a:pt x="141097" y="47967"/>
                    </a:cubicBezTo>
                    <a:cubicBezTo>
                      <a:pt x="139236" y="47967"/>
                      <a:pt x="137435" y="48734"/>
                      <a:pt x="136136" y="50126"/>
                    </a:cubicBezTo>
                    <a:cubicBezTo>
                      <a:pt x="134854" y="48746"/>
                      <a:pt x="133062" y="47966"/>
                      <a:pt x="131181" y="47966"/>
                    </a:cubicBezTo>
                    <a:cubicBezTo>
                      <a:pt x="130697" y="47966"/>
                      <a:pt x="130213" y="48020"/>
                      <a:pt x="129738" y="48119"/>
                    </a:cubicBezTo>
                    <a:cubicBezTo>
                      <a:pt x="129778" y="43953"/>
                      <a:pt x="132960" y="41870"/>
                      <a:pt x="136139" y="41870"/>
                    </a:cubicBezTo>
                    <a:close/>
                    <a:moveTo>
                      <a:pt x="89297" y="41915"/>
                    </a:moveTo>
                    <a:cubicBezTo>
                      <a:pt x="92473" y="41915"/>
                      <a:pt x="95648" y="43994"/>
                      <a:pt x="95688" y="48155"/>
                    </a:cubicBezTo>
                    <a:cubicBezTo>
                      <a:pt x="95208" y="48050"/>
                      <a:pt x="94724" y="47999"/>
                      <a:pt x="94244" y="47999"/>
                    </a:cubicBezTo>
                    <a:cubicBezTo>
                      <a:pt x="92390" y="47999"/>
                      <a:pt x="90594" y="48763"/>
                      <a:pt x="89299" y="50152"/>
                    </a:cubicBezTo>
                    <a:lnTo>
                      <a:pt x="89299" y="50152"/>
                    </a:lnTo>
                    <a:cubicBezTo>
                      <a:pt x="88018" y="48782"/>
                      <a:pt x="86226" y="47993"/>
                      <a:pt x="84344" y="47993"/>
                    </a:cubicBezTo>
                    <a:cubicBezTo>
                      <a:pt x="83860" y="47993"/>
                      <a:pt x="83376" y="48047"/>
                      <a:pt x="82902" y="48155"/>
                    </a:cubicBezTo>
                    <a:cubicBezTo>
                      <a:pt x="82942" y="43996"/>
                      <a:pt x="86120" y="41915"/>
                      <a:pt x="89297" y="41915"/>
                    </a:cubicBezTo>
                    <a:close/>
                    <a:moveTo>
                      <a:pt x="42333" y="42069"/>
                    </a:moveTo>
                    <a:cubicBezTo>
                      <a:pt x="45505" y="42069"/>
                      <a:pt x="48680" y="44145"/>
                      <a:pt x="48726" y="48296"/>
                    </a:cubicBezTo>
                    <a:lnTo>
                      <a:pt x="48726" y="48296"/>
                    </a:lnTo>
                    <a:cubicBezTo>
                      <a:pt x="48256" y="48195"/>
                      <a:pt x="47782" y="48146"/>
                      <a:pt x="47311" y="48146"/>
                    </a:cubicBezTo>
                    <a:cubicBezTo>
                      <a:pt x="45452" y="48146"/>
                      <a:pt x="43648" y="48913"/>
                      <a:pt x="42355" y="50305"/>
                    </a:cubicBezTo>
                    <a:cubicBezTo>
                      <a:pt x="41074" y="48925"/>
                      <a:pt x="39282" y="48146"/>
                      <a:pt x="37400" y="48146"/>
                    </a:cubicBezTo>
                    <a:cubicBezTo>
                      <a:pt x="36916" y="48146"/>
                      <a:pt x="36432" y="48199"/>
                      <a:pt x="35958" y="48298"/>
                    </a:cubicBezTo>
                    <a:cubicBezTo>
                      <a:pt x="35989" y="44146"/>
                      <a:pt x="39159" y="42069"/>
                      <a:pt x="42333" y="42069"/>
                    </a:cubicBezTo>
                    <a:close/>
                    <a:moveTo>
                      <a:pt x="65648" y="42069"/>
                    </a:moveTo>
                    <a:cubicBezTo>
                      <a:pt x="68820" y="42069"/>
                      <a:pt x="71995" y="44144"/>
                      <a:pt x="72041" y="48294"/>
                    </a:cubicBezTo>
                    <a:lnTo>
                      <a:pt x="72041" y="48294"/>
                    </a:lnTo>
                    <a:cubicBezTo>
                      <a:pt x="71572" y="48195"/>
                      <a:pt x="71100" y="48146"/>
                      <a:pt x="70631" y="48146"/>
                    </a:cubicBezTo>
                    <a:cubicBezTo>
                      <a:pt x="68767" y="48146"/>
                      <a:pt x="66963" y="48913"/>
                      <a:pt x="65671" y="50305"/>
                    </a:cubicBezTo>
                    <a:cubicBezTo>
                      <a:pt x="64389" y="48925"/>
                      <a:pt x="62597" y="48146"/>
                      <a:pt x="60715" y="48146"/>
                    </a:cubicBezTo>
                    <a:cubicBezTo>
                      <a:pt x="60231" y="48146"/>
                      <a:pt x="59748" y="48199"/>
                      <a:pt x="59273" y="48298"/>
                    </a:cubicBezTo>
                    <a:cubicBezTo>
                      <a:pt x="59304" y="44146"/>
                      <a:pt x="62474" y="42069"/>
                      <a:pt x="65648" y="42069"/>
                    </a:cubicBezTo>
                    <a:close/>
                    <a:moveTo>
                      <a:pt x="18806" y="42115"/>
                    </a:moveTo>
                    <a:cubicBezTo>
                      <a:pt x="21981" y="42115"/>
                      <a:pt x="25156" y="44194"/>
                      <a:pt x="25196" y="48352"/>
                    </a:cubicBezTo>
                    <a:cubicBezTo>
                      <a:pt x="24718" y="48247"/>
                      <a:pt x="24235" y="48196"/>
                      <a:pt x="23756" y="48196"/>
                    </a:cubicBezTo>
                    <a:cubicBezTo>
                      <a:pt x="21903" y="48196"/>
                      <a:pt x="20103" y="48963"/>
                      <a:pt x="18807" y="50359"/>
                    </a:cubicBezTo>
                    <a:cubicBezTo>
                      <a:pt x="17526" y="48979"/>
                      <a:pt x="15734" y="48199"/>
                      <a:pt x="13852" y="48199"/>
                    </a:cubicBezTo>
                    <a:cubicBezTo>
                      <a:pt x="13368" y="48199"/>
                      <a:pt x="12884" y="48244"/>
                      <a:pt x="12409" y="48352"/>
                    </a:cubicBezTo>
                    <a:cubicBezTo>
                      <a:pt x="12454" y="44194"/>
                      <a:pt x="15631" y="42115"/>
                      <a:pt x="18806" y="42115"/>
                    </a:cubicBezTo>
                    <a:close/>
                    <a:moveTo>
                      <a:pt x="117952" y="48332"/>
                    </a:moveTo>
                    <a:cubicBezTo>
                      <a:pt x="118378" y="48332"/>
                      <a:pt x="118808" y="48371"/>
                      <a:pt x="119236" y="48450"/>
                    </a:cubicBezTo>
                    <a:cubicBezTo>
                      <a:pt x="118251" y="49624"/>
                      <a:pt x="117668" y="51130"/>
                      <a:pt x="117758" y="52724"/>
                    </a:cubicBezTo>
                    <a:lnTo>
                      <a:pt x="117749" y="52724"/>
                    </a:lnTo>
                    <a:cubicBezTo>
                      <a:pt x="116508" y="51412"/>
                      <a:pt x="114740" y="50583"/>
                      <a:pt x="112871" y="50583"/>
                    </a:cubicBezTo>
                    <a:cubicBezTo>
                      <a:pt x="112855" y="50583"/>
                      <a:pt x="112838" y="50583"/>
                      <a:pt x="112821" y="50583"/>
                    </a:cubicBezTo>
                    <a:lnTo>
                      <a:pt x="112821" y="50583"/>
                    </a:lnTo>
                    <a:cubicBezTo>
                      <a:pt x="114156" y="49130"/>
                      <a:pt x="116021" y="48332"/>
                      <a:pt x="117952" y="48332"/>
                    </a:cubicBezTo>
                    <a:close/>
                    <a:moveTo>
                      <a:pt x="94437" y="48377"/>
                    </a:moveTo>
                    <a:cubicBezTo>
                      <a:pt x="94862" y="48377"/>
                      <a:pt x="95289" y="48416"/>
                      <a:pt x="95715" y="48495"/>
                    </a:cubicBezTo>
                    <a:cubicBezTo>
                      <a:pt x="94722" y="49676"/>
                      <a:pt x="94140" y="51168"/>
                      <a:pt x="94227" y="52760"/>
                    </a:cubicBezTo>
                    <a:lnTo>
                      <a:pt x="94227" y="52760"/>
                    </a:lnTo>
                    <a:cubicBezTo>
                      <a:pt x="92986" y="51457"/>
                      <a:pt x="91219" y="50627"/>
                      <a:pt x="89350" y="50627"/>
                    </a:cubicBezTo>
                    <a:cubicBezTo>
                      <a:pt x="89333" y="50627"/>
                      <a:pt x="89316" y="50628"/>
                      <a:pt x="89299" y="50628"/>
                    </a:cubicBezTo>
                    <a:lnTo>
                      <a:pt x="89299" y="50628"/>
                    </a:lnTo>
                    <a:cubicBezTo>
                      <a:pt x="90637" y="49180"/>
                      <a:pt x="92504" y="48377"/>
                      <a:pt x="94437" y="48377"/>
                    </a:cubicBezTo>
                    <a:close/>
                    <a:moveTo>
                      <a:pt x="84143" y="48369"/>
                    </a:moveTo>
                    <a:cubicBezTo>
                      <a:pt x="86079" y="48369"/>
                      <a:pt x="87954" y="49173"/>
                      <a:pt x="89299" y="50628"/>
                    </a:cubicBezTo>
                    <a:lnTo>
                      <a:pt x="89299" y="50628"/>
                    </a:lnTo>
                    <a:cubicBezTo>
                      <a:pt x="89296" y="50628"/>
                      <a:pt x="89293" y="50628"/>
                      <a:pt x="89290" y="50628"/>
                    </a:cubicBezTo>
                    <a:cubicBezTo>
                      <a:pt x="89270" y="50628"/>
                      <a:pt x="89250" y="50627"/>
                      <a:pt x="89231" y="50627"/>
                    </a:cubicBezTo>
                    <a:cubicBezTo>
                      <a:pt x="87362" y="50627"/>
                      <a:pt x="85603" y="51457"/>
                      <a:pt x="84353" y="52760"/>
                    </a:cubicBezTo>
                    <a:cubicBezTo>
                      <a:pt x="84443" y="51174"/>
                      <a:pt x="83860" y="49669"/>
                      <a:pt x="82866" y="48486"/>
                    </a:cubicBezTo>
                    <a:cubicBezTo>
                      <a:pt x="83291" y="48407"/>
                      <a:pt x="83719" y="48369"/>
                      <a:pt x="84143" y="48369"/>
                    </a:cubicBezTo>
                    <a:close/>
                    <a:moveTo>
                      <a:pt x="47484" y="48526"/>
                    </a:moveTo>
                    <a:cubicBezTo>
                      <a:pt x="47914" y="48526"/>
                      <a:pt x="48348" y="48566"/>
                      <a:pt x="48780" y="48647"/>
                    </a:cubicBezTo>
                    <a:cubicBezTo>
                      <a:pt x="47785" y="49821"/>
                      <a:pt x="47203" y="51327"/>
                      <a:pt x="47284" y="52922"/>
                    </a:cubicBezTo>
                    <a:cubicBezTo>
                      <a:pt x="46042" y="51618"/>
                      <a:pt x="44274" y="50780"/>
                      <a:pt x="42406" y="50780"/>
                    </a:cubicBezTo>
                    <a:cubicBezTo>
                      <a:pt x="42386" y="50780"/>
                      <a:pt x="42366" y="50780"/>
                      <a:pt x="42346" y="50780"/>
                    </a:cubicBezTo>
                    <a:cubicBezTo>
                      <a:pt x="42343" y="50780"/>
                      <a:pt x="42340" y="50780"/>
                      <a:pt x="42338" y="50780"/>
                    </a:cubicBezTo>
                    <a:lnTo>
                      <a:pt x="42338" y="50780"/>
                    </a:lnTo>
                    <a:lnTo>
                      <a:pt x="42355" y="50771"/>
                    </a:lnTo>
                    <a:cubicBezTo>
                      <a:pt x="43689" y="49328"/>
                      <a:pt x="45555" y="48526"/>
                      <a:pt x="47484" y="48526"/>
                    </a:cubicBezTo>
                    <a:close/>
                    <a:moveTo>
                      <a:pt x="107658" y="48326"/>
                    </a:moveTo>
                    <a:cubicBezTo>
                      <a:pt x="109596" y="48326"/>
                      <a:pt x="111472" y="49128"/>
                      <a:pt x="112821" y="50583"/>
                    </a:cubicBezTo>
                    <a:lnTo>
                      <a:pt x="112821" y="50583"/>
                    </a:lnTo>
                    <a:cubicBezTo>
                      <a:pt x="112818" y="50583"/>
                      <a:pt x="112815" y="50583"/>
                      <a:pt x="112812" y="50583"/>
                    </a:cubicBezTo>
                    <a:cubicBezTo>
                      <a:pt x="112793" y="50583"/>
                      <a:pt x="112774" y="50583"/>
                      <a:pt x="112756" y="50583"/>
                    </a:cubicBezTo>
                    <a:cubicBezTo>
                      <a:pt x="110769" y="50583"/>
                      <a:pt x="108902" y="51528"/>
                      <a:pt x="107641" y="52975"/>
                    </a:cubicBezTo>
                    <a:lnTo>
                      <a:pt x="107641" y="52975"/>
                    </a:lnTo>
                    <a:cubicBezTo>
                      <a:pt x="107794" y="51300"/>
                      <a:pt x="107202" y="49723"/>
                      <a:pt x="106163" y="48486"/>
                    </a:cubicBezTo>
                    <a:cubicBezTo>
                      <a:pt x="106660" y="48378"/>
                      <a:pt x="107161" y="48326"/>
                      <a:pt x="107658" y="48326"/>
                    </a:cubicBezTo>
                    <a:close/>
                    <a:moveTo>
                      <a:pt x="23936" y="48579"/>
                    </a:moveTo>
                    <a:cubicBezTo>
                      <a:pt x="24366" y="48579"/>
                      <a:pt x="24800" y="48619"/>
                      <a:pt x="25232" y="48701"/>
                    </a:cubicBezTo>
                    <a:cubicBezTo>
                      <a:pt x="24237" y="49875"/>
                      <a:pt x="23655" y="51380"/>
                      <a:pt x="23744" y="52966"/>
                    </a:cubicBezTo>
                    <a:cubicBezTo>
                      <a:pt x="22494" y="51663"/>
                      <a:pt x="20727" y="50834"/>
                      <a:pt x="18867" y="50834"/>
                    </a:cubicBezTo>
                    <a:cubicBezTo>
                      <a:pt x="18847" y="50834"/>
                      <a:pt x="18827" y="50834"/>
                      <a:pt x="18807" y="50834"/>
                    </a:cubicBezTo>
                    <a:cubicBezTo>
                      <a:pt x="18787" y="50834"/>
                      <a:pt x="18767" y="50834"/>
                      <a:pt x="18747" y="50834"/>
                    </a:cubicBezTo>
                    <a:cubicBezTo>
                      <a:pt x="16879" y="50834"/>
                      <a:pt x="15111" y="51663"/>
                      <a:pt x="13870" y="52975"/>
                    </a:cubicBezTo>
                    <a:cubicBezTo>
                      <a:pt x="13951" y="51380"/>
                      <a:pt x="13368" y="49875"/>
                      <a:pt x="12374" y="48701"/>
                    </a:cubicBezTo>
                    <a:cubicBezTo>
                      <a:pt x="12804" y="48622"/>
                      <a:pt x="13235" y="48583"/>
                      <a:pt x="13663" y="48583"/>
                    </a:cubicBezTo>
                    <a:cubicBezTo>
                      <a:pt x="15599" y="48583"/>
                      <a:pt x="17464" y="49379"/>
                      <a:pt x="18807" y="50825"/>
                    </a:cubicBezTo>
                    <a:cubicBezTo>
                      <a:pt x="20140" y="49382"/>
                      <a:pt x="22007" y="48579"/>
                      <a:pt x="23936" y="48579"/>
                    </a:cubicBezTo>
                    <a:close/>
                    <a:moveTo>
                      <a:pt x="37172" y="48527"/>
                    </a:moveTo>
                    <a:cubicBezTo>
                      <a:pt x="39112" y="48527"/>
                      <a:pt x="40993" y="49328"/>
                      <a:pt x="42337" y="50780"/>
                    </a:cubicBezTo>
                    <a:lnTo>
                      <a:pt x="42337" y="50780"/>
                    </a:lnTo>
                    <a:cubicBezTo>
                      <a:pt x="42322" y="50780"/>
                      <a:pt x="42306" y="50780"/>
                      <a:pt x="42291" y="50780"/>
                    </a:cubicBezTo>
                    <a:cubicBezTo>
                      <a:pt x="40304" y="50780"/>
                      <a:pt x="38437" y="51725"/>
                      <a:pt x="37185" y="53172"/>
                    </a:cubicBezTo>
                    <a:cubicBezTo>
                      <a:pt x="37328" y="51497"/>
                      <a:pt x="36737" y="49920"/>
                      <a:pt x="35698" y="48683"/>
                    </a:cubicBezTo>
                    <a:cubicBezTo>
                      <a:pt x="36188" y="48578"/>
                      <a:pt x="36682" y="48527"/>
                      <a:pt x="37172" y="48527"/>
                    </a:cubicBezTo>
                    <a:close/>
                    <a:moveTo>
                      <a:pt x="124476" y="46476"/>
                    </a:moveTo>
                    <a:cubicBezTo>
                      <a:pt x="127652" y="46476"/>
                      <a:pt x="130827" y="48554"/>
                      <a:pt x="130867" y="52716"/>
                    </a:cubicBezTo>
                    <a:cubicBezTo>
                      <a:pt x="130392" y="52614"/>
                      <a:pt x="129914" y="52564"/>
                      <a:pt x="129439" y="52564"/>
                    </a:cubicBezTo>
                    <a:cubicBezTo>
                      <a:pt x="127578" y="52564"/>
                      <a:pt x="125778" y="53330"/>
                      <a:pt x="124478" y="54723"/>
                    </a:cubicBezTo>
                    <a:cubicBezTo>
                      <a:pt x="123197" y="53343"/>
                      <a:pt x="121405" y="52563"/>
                      <a:pt x="119532" y="52563"/>
                    </a:cubicBezTo>
                    <a:cubicBezTo>
                      <a:pt x="119039" y="52563"/>
                      <a:pt x="118555" y="52617"/>
                      <a:pt x="118080" y="52716"/>
                    </a:cubicBezTo>
                    <a:cubicBezTo>
                      <a:pt x="118121" y="48557"/>
                      <a:pt x="121299" y="46476"/>
                      <a:pt x="124476" y="46476"/>
                    </a:cubicBezTo>
                    <a:close/>
                    <a:moveTo>
                      <a:pt x="77629" y="46523"/>
                    </a:moveTo>
                    <a:cubicBezTo>
                      <a:pt x="80800" y="46523"/>
                      <a:pt x="83975" y="48597"/>
                      <a:pt x="84021" y="52747"/>
                    </a:cubicBezTo>
                    <a:lnTo>
                      <a:pt x="84021" y="52747"/>
                    </a:lnTo>
                    <a:cubicBezTo>
                      <a:pt x="83554" y="52648"/>
                      <a:pt x="83083" y="52600"/>
                      <a:pt x="82615" y="52600"/>
                    </a:cubicBezTo>
                    <a:cubicBezTo>
                      <a:pt x="80757" y="52600"/>
                      <a:pt x="78952" y="53366"/>
                      <a:pt x="77660" y="54759"/>
                    </a:cubicBezTo>
                    <a:cubicBezTo>
                      <a:pt x="76378" y="53379"/>
                      <a:pt x="74586" y="52599"/>
                      <a:pt x="72704" y="52599"/>
                    </a:cubicBezTo>
                    <a:cubicBezTo>
                      <a:pt x="72221" y="52599"/>
                      <a:pt x="71737" y="52644"/>
                      <a:pt x="71262" y="52751"/>
                    </a:cubicBezTo>
                    <a:cubicBezTo>
                      <a:pt x="71289" y="48599"/>
                      <a:pt x="74457" y="46523"/>
                      <a:pt x="77629" y="46523"/>
                    </a:cubicBezTo>
                    <a:close/>
                    <a:moveTo>
                      <a:pt x="100946" y="46518"/>
                    </a:moveTo>
                    <a:cubicBezTo>
                      <a:pt x="104122" y="46518"/>
                      <a:pt x="107296" y="48595"/>
                      <a:pt x="107337" y="52751"/>
                    </a:cubicBezTo>
                    <a:cubicBezTo>
                      <a:pt x="106864" y="52650"/>
                      <a:pt x="106387" y="52600"/>
                      <a:pt x="105914" y="52600"/>
                    </a:cubicBezTo>
                    <a:cubicBezTo>
                      <a:pt x="104054" y="52600"/>
                      <a:pt x="102248" y="53368"/>
                      <a:pt x="100948" y="54767"/>
                    </a:cubicBezTo>
                    <a:lnTo>
                      <a:pt x="100948" y="54759"/>
                    </a:lnTo>
                    <a:cubicBezTo>
                      <a:pt x="99667" y="53379"/>
                      <a:pt x="97875" y="52599"/>
                      <a:pt x="95993" y="52599"/>
                    </a:cubicBezTo>
                    <a:cubicBezTo>
                      <a:pt x="95509" y="52599"/>
                      <a:pt x="95025" y="52653"/>
                      <a:pt x="94550" y="52751"/>
                    </a:cubicBezTo>
                    <a:cubicBezTo>
                      <a:pt x="94591" y="48597"/>
                      <a:pt x="97769" y="46518"/>
                      <a:pt x="100946" y="46518"/>
                    </a:cubicBezTo>
                    <a:close/>
                    <a:moveTo>
                      <a:pt x="54008" y="46667"/>
                    </a:moveTo>
                    <a:cubicBezTo>
                      <a:pt x="57185" y="46667"/>
                      <a:pt x="60361" y="48746"/>
                      <a:pt x="60402" y="52904"/>
                    </a:cubicBezTo>
                    <a:cubicBezTo>
                      <a:pt x="59922" y="52799"/>
                      <a:pt x="59438" y="52748"/>
                      <a:pt x="58958" y="52748"/>
                    </a:cubicBezTo>
                    <a:cubicBezTo>
                      <a:pt x="57103" y="52748"/>
                      <a:pt x="55303" y="53512"/>
                      <a:pt x="54008" y="54906"/>
                    </a:cubicBezTo>
                    <a:lnTo>
                      <a:pt x="54008" y="54906"/>
                    </a:lnTo>
                    <a:cubicBezTo>
                      <a:pt x="52727" y="53529"/>
                      <a:pt x="50937" y="52751"/>
                      <a:pt x="49058" y="52751"/>
                    </a:cubicBezTo>
                    <a:cubicBezTo>
                      <a:pt x="48574" y="52751"/>
                      <a:pt x="48090" y="52796"/>
                      <a:pt x="47615" y="52904"/>
                    </a:cubicBezTo>
                    <a:cubicBezTo>
                      <a:pt x="47655" y="48746"/>
                      <a:pt x="50832" y="46667"/>
                      <a:pt x="54008" y="46667"/>
                    </a:cubicBezTo>
                    <a:close/>
                    <a:moveTo>
                      <a:pt x="7148" y="46724"/>
                    </a:moveTo>
                    <a:cubicBezTo>
                      <a:pt x="10323" y="46724"/>
                      <a:pt x="13498" y="48801"/>
                      <a:pt x="13538" y="52957"/>
                    </a:cubicBezTo>
                    <a:cubicBezTo>
                      <a:pt x="13065" y="52856"/>
                      <a:pt x="12588" y="52806"/>
                      <a:pt x="12114" y="52806"/>
                    </a:cubicBezTo>
                    <a:cubicBezTo>
                      <a:pt x="10255" y="52806"/>
                      <a:pt x="8451" y="53572"/>
                      <a:pt x="7159" y="54965"/>
                    </a:cubicBezTo>
                    <a:cubicBezTo>
                      <a:pt x="5877" y="53585"/>
                      <a:pt x="4076" y="52805"/>
                      <a:pt x="2194" y="52805"/>
                    </a:cubicBezTo>
                    <a:cubicBezTo>
                      <a:pt x="1711" y="52805"/>
                      <a:pt x="1227" y="52859"/>
                      <a:pt x="752" y="52957"/>
                    </a:cubicBezTo>
                    <a:cubicBezTo>
                      <a:pt x="792" y="48803"/>
                      <a:pt x="3970" y="46724"/>
                      <a:pt x="7148" y="46724"/>
                    </a:cubicBezTo>
                    <a:close/>
                    <a:moveTo>
                      <a:pt x="30465" y="46724"/>
                    </a:moveTo>
                    <a:cubicBezTo>
                      <a:pt x="33638" y="46724"/>
                      <a:pt x="36811" y="48800"/>
                      <a:pt x="36854" y="52954"/>
                    </a:cubicBezTo>
                    <a:lnTo>
                      <a:pt x="36854" y="52954"/>
                    </a:lnTo>
                    <a:cubicBezTo>
                      <a:pt x="36384" y="52854"/>
                      <a:pt x="35912" y="52806"/>
                      <a:pt x="35443" y="52806"/>
                    </a:cubicBezTo>
                    <a:cubicBezTo>
                      <a:pt x="33580" y="52806"/>
                      <a:pt x="31775" y="53572"/>
                      <a:pt x="30483" y="54965"/>
                    </a:cubicBezTo>
                    <a:cubicBezTo>
                      <a:pt x="29201" y="53585"/>
                      <a:pt x="27409" y="52805"/>
                      <a:pt x="25528" y="52805"/>
                    </a:cubicBezTo>
                    <a:cubicBezTo>
                      <a:pt x="25044" y="52805"/>
                      <a:pt x="24560" y="52859"/>
                      <a:pt x="24085" y="52957"/>
                    </a:cubicBezTo>
                    <a:cubicBezTo>
                      <a:pt x="24116" y="48803"/>
                      <a:pt x="27290" y="46724"/>
                      <a:pt x="30465" y="46724"/>
                    </a:cubicBezTo>
                    <a:close/>
                    <a:moveTo>
                      <a:pt x="119323" y="52938"/>
                    </a:moveTo>
                    <a:cubicBezTo>
                      <a:pt x="121259" y="52938"/>
                      <a:pt x="123134" y="53741"/>
                      <a:pt x="124478" y="55189"/>
                    </a:cubicBezTo>
                    <a:lnTo>
                      <a:pt x="124478" y="55189"/>
                    </a:lnTo>
                    <a:cubicBezTo>
                      <a:pt x="124475" y="55189"/>
                      <a:pt x="124472" y="55189"/>
                      <a:pt x="124469" y="55189"/>
                    </a:cubicBezTo>
                    <a:cubicBezTo>
                      <a:pt x="124450" y="55188"/>
                      <a:pt x="124430" y="55188"/>
                      <a:pt x="124410" y="55188"/>
                    </a:cubicBezTo>
                    <a:cubicBezTo>
                      <a:pt x="122541" y="55188"/>
                      <a:pt x="120782" y="56027"/>
                      <a:pt x="119532" y="57330"/>
                    </a:cubicBezTo>
                    <a:cubicBezTo>
                      <a:pt x="119622" y="55744"/>
                      <a:pt x="119039" y="54239"/>
                      <a:pt x="118045" y="53056"/>
                    </a:cubicBezTo>
                    <a:cubicBezTo>
                      <a:pt x="118470" y="52977"/>
                      <a:pt x="118898" y="52938"/>
                      <a:pt x="119323" y="52938"/>
                    </a:cubicBezTo>
                    <a:close/>
                    <a:moveTo>
                      <a:pt x="129620" y="52938"/>
                    </a:moveTo>
                    <a:cubicBezTo>
                      <a:pt x="130043" y="52938"/>
                      <a:pt x="130470" y="52977"/>
                      <a:pt x="130894" y="53056"/>
                    </a:cubicBezTo>
                    <a:cubicBezTo>
                      <a:pt x="129908" y="54230"/>
                      <a:pt x="129326" y="55735"/>
                      <a:pt x="129415" y="57321"/>
                    </a:cubicBezTo>
                    <a:lnTo>
                      <a:pt x="129406" y="57330"/>
                    </a:lnTo>
                    <a:cubicBezTo>
                      <a:pt x="128165" y="56027"/>
                      <a:pt x="126397" y="55188"/>
                      <a:pt x="124528" y="55188"/>
                    </a:cubicBezTo>
                    <a:cubicBezTo>
                      <a:pt x="124512" y="55188"/>
                      <a:pt x="124495" y="55188"/>
                      <a:pt x="124478" y="55189"/>
                    </a:cubicBezTo>
                    <a:lnTo>
                      <a:pt x="124478" y="55189"/>
                    </a:lnTo>
                    <a:cubicBezTo>
                      <a:pt x="125816" y="53741"/>
                      <a:pt x="127689" y="52938"/>
                      <a:pt x="129620" y="52938"/>
                    </a:cubicBezTo>
                    <a:close/>
                    <a:moveTo>
                      <a:pt x="82780" y="52974"/>
                    </a:moveTo>
                    <a:cubicBezTo>
                      <a:pt x="83204" y="52974"/>
                      <a:pt x="83632" y="53013"/>
                      <a:pt x="84057" y="53092"/>
                    </a:cubicBezTo>
                    <a:cubicBezTo>
                      <a:pt x="83538" y="53710"/>
                      <a:pt x="83135" y="54418"/>
                      <a:pt x="82875" y="55180"/>
                    </a:cubicBezTo>
                    <a:cubicBezTo>
                      <a:pt x="82633" y="55879"/>
                      <a:pt x="82525" y="56622"/>
                      <a:pt x="82570" y="57357"/>
                    </a:cubicBezTo>
                    <a:cubicBezTo>
                      <a:pt x="81329" y="56062"/>
                      <a:pt x="79570" y="55224"/>
                      <a:pt x="77701" y="55224"/>
                    </a:cubicBezTo>
                    <a:cubicBezTo>
                      <a:pt x="77681" y="55224"/>
                      <a:pt x="77661" y="55224"/>
                      <a:pt x="77642" y="55224"/>
                    </a:cubicBezTo>
                    <a:cubicBezTo>
                      <a:pt x="78979" y="53777"/>
                      <a:pt x="80847" y="52974"/>
                      <a:pt x="82780" y="52974"/>
                    </a:cubicBezTo>
                    <a:close/>
                    <a:moveTo>
                      <a:pt x="95806" y="52982"/>
                    </a:moveTo>
                    <a:cubicBezTo>
                      <a:pt x="97733" y="52982"/>
                      <a:pt x="99604" y="53779"/>
                      <a:pt x="100939" y="55224"/>
                    </a:cubicBezTo>
                    <a:cubicBezTo>
                      <a:pt x="100919" y="55224"/>
                      <a:pt x="100900" y="55224"/>
                      <a:pt x="100880" y="55224"/>
                    </a:cubicBezTo>
                    <a:cubicBezTo>
                      <a:pt x="99020" y="55224"/>
                      <a:pt x="97252" y="56062"/>
                      <a:pt x="96011" y="57357"/>
                    </a:cubicBezTo>
                    <a:cubicBezTo>
                      <a:pt x="96047" y="56622"/>
                      <a:pt x="95948" y="55879"/>
                      <a:pt x="95706" y="55180"/>
                    </a:cubicBezTo>
                    <a:cubicBezTo>
                      <a:pt x="95446" y="54418"/>
                      <a:pt x="95043" y="53710"/>
                      <a:pt x="94523" y="53101"/>
                    </a:cubicBezTo>
                    <a:cubicBezTo>
                      <a:pt x="94950" y="53021"/>
                      <a:pt x="95379" y="52982"/>
                      <a:pt x="95806" y="52982"/>
                    </a:cubicBezTo>
                    <a:close/>
                    <a:moveTo>
                      <a:pt x="59124" y="53131"/>
                    </a:moveTo>
                    <a:cubicBezTo>
                      <a:pt x="59554" y="53131"/>
                      <a:pt x="59988" y="53171"/>
                      <a:pt x="60420" y="53253"/>
                    </a:cubicBezTo>
                    <a:cubicBezTo>
                      <a:pt x="59425" y="54436"/>
                      <a:pt x="58843" y="55932"/>
                      <a:pt x="58932" y="57527"/>
                    </a:cubicBezTo>
                    <a:lnTo>
                      <a:pt x="58923" y="57518"/>
                    </a:lnTo>
                    <a:cubicBezTo>
                      <a:pt x="57682" y="56215"/>
                      <a:pt x="55914" y="55385"/>
                      <a:pt x="54046" y="55385"/>
                    </a:cubicBezTo>
                    <a:cubicBezTo>
                      <a:pt x="54026" y="55385"/>
                      <a:pt x="54006" y="55386"/>
                      <a:pt x="53986" y="55386"/>
                    </a:cubicBezTo>
                    <a:cubicBezTo>
                      <a:pt x="53966" y="55386"/>
                      <a:pt x="53946" y="55385"/>
                      <a:pt x="53927" y="55385"/>
                    </a:cubicBezTo>
                    <a:cubicBezTo>
                      <a:pt x="52067" y="55385"/>
                      <a:pt x="50299" y="56215"/>
                      <a:pt x="49049" y="57527"/>
                    </a:cubicBezTo>
                    <a:cubicBezTo>
                      <a:pt x="49138" y="55932"/>
                      <a:pt x="48556" y="54427"/>
                      <a:pt x="47561" y="53253"/>
                    </a:cubicBezTo>
                    <a:cubicBezTo>
                      <a:pt x="47993" y="53171"/>
                      <a:pt x="48427" y="53131"/>
                      <a:pt x="48858" y="53131"/>
                    </a:cubicBezTo>
                    <a:cubicBezTo>
                      <a:pt x="50787" y="53131"/>
                      <a:pt x="52654" y="53934"/>
                      <a:pt x="53995" y="55377"/>
                    </a:cubicBezTo>
                    <a:cubicBezTo>
                      <a:pt x="55328" y="53934"/>
                      <a:pt x="57194" y="53131"/>
                      <a:pt x="59124" y="53131"/>
                    </a:cubicBezTo>
                    <a:close/>
                    <a:moveTo>
                      <a:pt x="12289" y="53188"/>
                    </a:moveTo>
                    <a:cubicBezTo>
                      <a:pt x="12716" y="53188"/>
                      <a:pt x="13146" y="53227"/>
                      <a:pt x="13574" y="53307"/>
                    </a:cubicBezTo>
                    <a:cubicBezTo>
                      <a:pt x="13046" y="53916"/>
                      <a:pt x="12651" y="54624"/>
                      <a:pt x="12391" y="55386"/>
                    </a:cubicBezTo>
                    <a:cubicBezTo>
                      <a:pt x="12150" y="56085"/>
                      <a:pt x="12042" y="56819"/>
                      <a:pt x="12087" y="57563"/>
                    </a:cubicBezTo>
                    <a:lnTo>
                      <a:pt x="12078" y="57563"/>
                    </a:lnTo>
                    <a:cubicBezTo>
                      <a:pt x="10836" y="56269"/>
                      <a:pt x="9077" y="55430"/>
                      <a:pt x="7217" y="55430"/>
                    </a:cubicBezTo>
                    <a:cubicBezTo>
                      <a:pt x="7198" y="55430"/>
                      <a:pt x="7178" y="55430"/>
                      <a:pt x="7159" y="55431"/>
                    </a:cubicBezTo>
                    <a:cubicBezTo>
                      <a:pt x="8494" y="53985"/>
                      <a:pt x="10358" y="53188"/>
                      <a:pt x="12289" y="53188"/>
                    </a:cubicBezTo>
                    <a:close/>
                    <a:moveTo>
                      <a:pt x="25322" y="53188"/>
                    </a:moveTo>
                    <a:cubicBezTo>
                      <a:pt x="27247" y="53188"/>
                      <a:pt x="29113" y="53985"/>
                      <a:pt x="30456" y="55431"/>
                    </a:cubicBezTo>
                    <a:cubicBezTo>
                      <a:pt x="30436" y="55430"/>
                      <a:pt x="30416" y="55430"/>
                      <a:pt x="30397" y="55430"/>
                    </a:cubicBezTo>
                    <a:cubicBezTo>
                      <a:pt x="28528" y="55430"/>
                      <a:pt x="26769" y="56269"/>
                      <a:pt x="25528" y="57563"/>
                    </a:cubicBezTo>
                    <a:cubicBezTo>
                      <a:pt x="25563" y="56828"/>
                      <a:pt x="25465" y="56085"/>
                      <a:pt x="25223" y="55386"/>
                    </a:cubicBezTo>
                    <a:cubicBezTo>
                      <a:pt x="24954" y="54624"/>
                      <a:pt x="24560" y="53916"/>
                      <a:pt x="24040" y="53307"/>
                    </a:cubicBezTo>
                    <a:cubicBezTo>
                      <a:pt x="24467" y="53227"/>
                      <a:pt x="24896" y="53188"/>
                      <a:pt x="25322" y="53188"/>
                    </a:cubicBezTo>
                    <a:close/>
                    <a:moveTo>
                      <a:pt x="106107" y="52975"/>
                    </a:moveTo>
                    <a:cubicBezTo>
                      <a:pt x="106578" y="52975"/>
                      <a:pt x="107053" y="53022"/>
                      <a:pt x="107525" y="53119"/>
                    </a:cubicBezTo>
                    <a:cubicBezTo>
                      <a:pt x="106512" y="54373"/>
                      <a:pt x="105948" y="55959"/>
                      <a:pt x="106118" y="57626"/>
                    </a:cubicBezTo>
                    <a:cubicBezTo>
                      <a:pt x="104870" y="56163"/>
                      <a:pt x="102982" y="55215"/>
                      <a:pt x="100985" y="55215"/>
                    </a:cubicBezTo>
                    <a:cubicBezTo>
                      <a:pt x="100976" y="55215"/>
                      <a:pt x="100966" y="55215"/>
                      <a:pt x="100957" y="55215"/>
                    </a:cubicBezTo>
                    <a:cubicBezTo>
                      <a:pt x="102304" y="53768"/>
                      <a:pt x="104177" y="52975"/>
                      <a:pt x="106107" y="52975"/>
                    </a:cubicBezTo>
                    <a:close/>
                    <a:moveTo>
                      <a:pt x="70795" y="48523"/>
                    </a:moveTo>
                    <a:cubicBezTo>
                      <a:pt x="71278" y="48523"/>
                      <a:pt x="71764" y="48572"/>
                      <a:pt x="72248" y="48674"/>
                    </a:cubicBezTo>
                    <a:cubicBezTo>
                      <a:pt x="71271" y="49920"/>
                      <a:pt x="70742" y="51488"/>
                      <a:pt x="70939" y="53137"/>
                    </a:cubicBezTo>
                    <a:cubicBezTo>
                      <a:pt x="71445" y="53025"/>
                      <a:pt x="71954" y="52971"/>
                      <a:pt x="72460" y="52971"/>
                    </a:cubicBezTo>
                    <a:cubicBezTo>
                      <a:pt x="74392" y="52971"/>
                      <a:pt x="76265" y="53767"/>
                      <a:pt x="77615" y="55215"/>
                    </a:cubicBezTo>
                    <a:cubicBezTo>
                      <a:pt x="77597" y="55215"/>
                      <a:pt x="77579" y="55215"/>
                      <a:pt x="77561" y="55215"/>
                    </a:cubicBezTo>
                    <a:cubicBezTo>
                      <a:pt x="75520" y="55215"/>
                      <a:pt x="73598" y="56223"/>
                      <a:pt x="72346" y="57742"/>
                    </a:cubicBezTo>
                    <a:cubicBezTo>
                      <a:pt x="72694" y="54062"/>
                      <a:pt x="69407" y="50780"/>
                      <a:pt x="65713" y="50780"/>
                    </a:cubicBezTo>
                    <a:cubicBezTo>
                      <a:pt x="65693" y="50780"/>
                      <a:pt x="65673" y="50780"/>
                      <a:pt x="65653" y="50780"/>
                    </a:cubicBezTo>
                    <a:lnTo>
                      <a:pt x="65644" y="50780"/>
                    </a:lnTo>
                    <a:cubicBezTo>
                      <a:pt x="65624" y="50780"/>
                      <a:pt x="65604" y="50780"/>
                      <a:pt x="65584" y="50780"/>
                    </a:cubicBezTo>
                    <a:cubicBezTo>
                      <a:pt x="63716" y="50780"/>
                      <a:pt x="61957" y="51618"/>
                      <a:pt x="60706" y="52922"/>
                    </a:cubicBezTo>
                    <a:cubicBezTo>
                      <a:pt x="60796" y="51327"/>
                      <a:pt x="60214" y="49830"/>
                      <a:pt x="59219" y="48647"/>
                    </a:cubicBezTo>
                    <a:cubicBezTo>
                      <a:pt x="59647" y="48568"/>
                      <a:pt x="60078" y="48529"/>
                      <a:pt x="60505" y="48529"/>
                    </a:cubicBezTo>
                    <a:cubicBezTo>
                      <a:pt x="62438" y="48529"/>
                      <a:pt x="64310" y="49326"/>
                      <a:pt x="65653" y="50771"/>
                    </a:cubicBezTo>
                    <a:cubicBezTo>
                      <a:pt x="66986" y="49323"/>
                      <a:pt x="68860" y="48523"/>
                      <a:pt x="70795" y="48523"/>
                    </a:cubicBezTo>
                    <a:close/>
                    <a:moveTo>
                      <a:pt x="35611" y="53177"/>
                    </a:moveTo>
                    <a:cubicBezTo>
                      <a:pt x="36086" y="53177"/>
                      <a:pt x="36566" y="53226"/>
                      <a:pt x="37042" y="53325"/>
                    </a:cubicBezTo>
                    <a:cubicBezTo>
                      <a:pt x="36029" y="54570"/>
                      <a:pt x="35456" y="56156"/>
                      <a:pt x="35635" y="57823"/>
                    </a:cubicBezTo>
                    <a:cubicBezTo>
                      <a:pt x="34383" y="56367"/>
                      <a:pt x="32516" y="55421"/>
                      <a:pt x="30530" y="55421"/>
                    </a:cubicBezTo>
                    <a:cubicBezTo>
                      <a:pt x="30511" y="55421"/>
                      <a:pt x="30492" y="55421"/>
                      <a:pt x="30474" y="55422"/>
                    </a:cubicBezTo>
                    <a:cubicBezTo>
                      <a:pt x="31811" y="53976"/>
                      <a:pt x="33679" y="53177"/>
                      <a:pt x="35611" y="53177"/>
                    </a:cubicBezTo>
                    <a:close/>
                    <a:moveTo>
                      <a:pt x="112825" y="51076"/>
                    </a:moveTo>
                    <a:cubicBezTo>
                      <a:pt x="116002" y="51076"/>
                      <a:pt x="119178" y="53155"/>
                      <a:pt x="119218" y="57312"/>
                    </a:cubicBezTo>
                    <a:cubicBezTo>
                      <a:pt x="118738" y="57207"/>
                      <a:pt x="118254" y="57156"/>
                      <a:pt x="117774" y="57156"/>
                    </a:cubicBezTo>
                    <a:cubicBezTo>
                      <a:pt x="115918" y="57156"/>
                      <a:pt x="114121" y="57922"/>
                      <a:pt x="112825" y="59315"/>
                    </a:cubicBezTo>
                    <a:lnTo>
                      <a:pt x="112825" y="59315"/>
                    </a:lnTo>
                    <a:cubicBezTo>
                      <a:pt x="111544" y="57938"/>
                      <a:pt x="109754" y="57160"/>
                      <a:pt x="107883" y="57160"/>
                    </a:cubicBezTo>
                    <a:cubicBezTo>
                      <a:pt x="107391" y="57160"/>
                      <a:pt x="106907" y="57214"/>
                      <a:pt x="106432" y="57312"/>
                    </a:cubicBezTo>
                    <a:cubicBezTo>
                      <a:pt x="106472" y="53155"/>
                      <a:pt x="109649" y="51076"/>
                      <a:pt x="112825" y="51076"/>
                    </a:cubicBezTo>
                    <a:close/>
                    <a:moveTo>
                      <a:pt x="136136" y="51080"/>
                    </a:moveTo>
                    <a:cubicBezTo>
                      <a:pt x="139311" y="51080"/>
                      <a:pt x="142484" y="53157"/>
                      <a:pt x="142525" y="57312"/>
                    </a:cubicBezTo>
                    <a:lnTo>
                      <a:pt x="142525" y="57321"/>
                    </a:lnTo>
                    <a:cubicBezTo>
                      <a:pt x="142050" y="57219"/>
                      <a:pt x="141571" y="57169"/>
                      <a:pt x="141097" y="57169"/>
                    </a:cubicBezTo>
                    <a:cubicBezTo>
                      <a:pt x="139236" y="57169"/>
                      <a:pt x="137435" y="57936"/>
                      <a:pt x="136136" y="59328"/>
                    </a:cubicBezTo>
                    <a:cubicBezTo>
                      <a:pt x="134854" y="57948"/>
                      <a:pt x="133062" y="57169"/>
                      <a:pt x="131181" y="57169"/>
                    </a:cubicBezTo>
                    <a:cubicBezTo>
                      <a:pt x="130697" y="57169"/>
                      <a:pt x="130213" y="57223"/>
                      <a:pt x="129738" y="57321"/>
                    </a:cubicBezTo>
                    <a:cubicBezTo>
                      <a:pt x="129778" y="53161"/>
                      <a:pt x="132958" y="51080"/>
                      <a:pt x="136136" y="51080"/>
                    </a:cubicBezTo>
                    <a:close/>
                    <a:moveTo>
                      <a:pt x="89307" y="51119"/>
                    </a:moveTo>
                    <a:cubicBezTo>
                      <a:pt x="91889" y="51119"/>
                      <a:pt x="94470" y="52493"/>
                      <a:pt x="95366" y="55242"/>
                    </a:cubicBezTo>
                    <a:cubicBezTo>
                      <a:pt x="95590" y="55923"/>
                      <a:pt x="95697" y="56631"/>
                      <a:pt x="95706" y="57348"/>
                    </a:cubicBezTo>
                    <a:cubicBezTo>
                      <a:pt x="95226" y="57243"/>
                      <a:pt x="94742" y="57192"/>
                      <a:pt x="94262" y="57192"/>
                    </a:cubicBezTo>
                    <a:cubicBezTo>
                      <a:pt x="92407" y="57192"/>
                      <a:pt x="90613" y="57958"/>
                      <a:pt x="89317" y="59346"/>
                    </a:cubicBezTo>
                    <a:cubicBezTo>
                      <a:pt x="88036" y="57975"/>
                      <a:pt x="86244" y="57187"/>
                      <a:pt x="84362" y="57187"/>
                    </a:cubicBezTo>
                    <a:cubicBezTo>
                      <a:pt x="83878" y="57187"/>
                      <a:pt x="83394" y="57241"/>
                      <a:pt x="82919" y="57348"/>
                    </a:cubicBezTo>
                    <a:cubicBezTo>
                      <a:pt x="82919" y="56631"/>
                      <a:pt x="83018" y="55923"/>
                      <a:pt x="83224" y="55251"/>
                    </a:cubicBezTo>
                    <a:lnTo>
                      <a:pt x="83242" y="55242"/>
                    </a:lnTo>
                    <a:cubicBezTo>
                      <a:pt x="84138" y="52495"/>
                      <a:pt x="86723" y="51119"/>
                      <a:pt x="89307" y="51119"/>
                    </a:cubicBezTo>
                    <a:close/>
                    <a:moveTo>
                      <a:pt x="42351" y="51273"/>
                    </a:moveTo>
                    <a:cubicBezTo>
                      <a:pt x="45527" y="51273"/>
                      <a:pt x="48704" y="53352"/>
                      <a:pt x="48744" y="57509"/>
                    </a:cubicBezTo>
                    <a:cubicBezTo>
                      <a:pt x="48269" y="57407"/>
                      <a:pt x="47791" y="57358"/>
                      <a:pt x="47316" y="57358"/>
                    </a:cubicBezTo>
                    <a:cubicBezTo>
                      <a:pt x="45455" y="57358"/>
                      <a:pt x="43655" y="58124"/>
                      <a:pt x="42355" y="59517"/>
                    </a:cubicBezTo>
                    <a:cubicBezTo>
                      <a:pt x="41081" y="58144"/>
                      <a:pt x="39293" y="57366"/>
                      <a:pt x="37414" y="57366"/>
                    </a:cubicBezTo>
                    <a:cubicBezTo>
                      <a:pt x="37404" y="57366"/>
                      <a:pt x="37393" y="57366"/>
                      <a:pt x="37382" y="57366"/>
                    </a:cubicBezTo>
                    <a:lnTo>
                      <a:pt x="37400" y="57357"/>
                    </a:lnTo>
                    <a:cubicBezTo>
                      <a:pt x="36916" y="57357"/>
                      <a:pt x="36432" y="57402"/>
                      <a:pt x="35958" y="57509"/>
                    </a:cubicBezTo>
                    <a:cubicBezTo>
                      <a:pt x="35998" y="53352"/>
                      <a:pt x="39174" y="51273"/>
                      <a:pt x="42351" y="51273"/>
                    </a:cubicBezTo>
                    <a:close/>
                    <a:moveTo>
                      <a:pt x="65657" y="51282"/>
                    </a:moveTo>
                    <a:cubicBezTo>
                      <a:pt x="68834" y="51282"/>
                      <a:pt x="72010" y="53361"/>
                      <a:pt x="72050" y="57518"/>
                    </a:cubicBezTo>
                    <a:cubicBezTo>
                      <a:pt x="71572" y="57413"/>
                      <a:pt x="71090" y="57362"/>
                      <a:pt x="70611" y="57362"/>
                    </a:cubicBezTo>
                    <a:cubicBezTo>
                      <a:pt x="68757" y="57362"/>
                      <a:pt x="66958" y="58130"/>
                      <a:pt x="65662" y="59525"/>
                    </a:cubicBezTo>
                    <a:cubicBezTo>
                      <a:pt x="64387" y="58153"/>
                      <a:pt x="62599" y="57366"/>
                      <a:pt x="60729" y="57366"/>
                    </a:cubicBezTo>
                    <a:cubicBezTo>
                      <a:pt x="60719" y="57366"/>
                      <a:pt x="60708" y="57366"/>
                      <a:pt x="60697" y="57366"/>
                    </a:cubicBezTo>
                    <a:lnTo>
                      <a:pt x="60715" y="57366"/>
                    </a:lnTo>
                    <a:cubicBezTo>
                      <a:pt x="60223" y="57366"/>
                      <a:pt x="59739" y="57411"/>
                      <a:pt x="59264" y="57518"/>
                    </a:cubicBezTo>
                    <a:cubicBezTo>
                      <a:pt x="59304" y="53361"/>
                      <a:pt x="62481" y="51282"/>
                      <a:pt x="65657" y="51282"/>
                    </a:cubicBezTo>
                    <a:close/>
                    <a:moveTo>
                      <a:pt x="18802" y="51334"/>
                    </a:moveTo>
                    <a:cubicBezTo>
                      <a:pt x="21383" y="51334"/>
                      <a:pt x="23964" y="52708"/>
                      <a:pt x="24864" y="55457"/>
                    </a:cubicBezTo>
                    <a:cubicBezTo>
                      <a:pt x="25079" y="56129"/>
                      <a:pt x="25196" y="56846"/>
                      <a:pt x="25196" y="57554"/>
                    </a:cubicBezTo>
                    <a:cubicBezTo>
                      <a:pt x="24721" y="57452"/>
                      <a:pt x="24242" y="57402"/>
                      <a:pt x="23767" y="57402"/>
                    </a:cubicBezTo>
                    <a:cubicBezTo>
                      <a:pt x="21904" y="57402"/>
                      <a:pt x="20100" y="58169"/>
                      <a:pt x="18807" y="59561"/>
                    </a:cubicBezTo>
                    <a:cubicBezTo>
                      <a:pt x="17526" y="58181"/>
                      <a:pt x="15734" y="57402"/>
                      <a:pt x="13852" y="57402"/>
                    </a:cubicBezTo>
                    <a:cubicBezTo>
                      <a:pt x="13368" y="57402"/>
                      <a:pt x="12884" y="57456"/>
                      <a:pt x="12409" y="57563"/>
                    </a:cubicBezTo>
                    <a:cubicBezTo>
                      <a:pt x="12409" y="56846"/>
                      <a:pt x="12526" y="56129"/>
                      <a:pt x="12741" y="55448"/>
                    </a:cubicBezTo>
                    <a:lnTo>
                      <a:pt x="12741" y="55457"/>
                    </a:lnTo>
                    <a:cubicBezTo>
                      <a:pt x="13637" y="52710"/>
                      <a:pt x="16220" y="51334"/>
                      <a:pt x="18802" y="51334"/>
                    </a:cubicBezTo>
                    <a:close/>
                    <a:moveTo>
                      <a:pt x="117977" y="57538"/>
                    </a:moveTo>
                    <a:cubicBezTo>
                      <a:pt x="118398" y="57538"/>
                      <a:pt x="118823" y="57576"/>
                      <a:pt x="119245" y="57653"/>
                    </a:cubicBezTo>
                    <a:cubicBezTo>
                      <a:pt x="118726" y="58271"/>
                      <a:pt x="118322" y="58979"/>
                      <a:pt x="118063" y="59741"/>
                    </a:cubicBezTo>
                    <a:lnTo>
                      <a:pt x="118054" y="59741"/>
                    </a:lnTo>
                    <a:cubicBezTo>
                      <a:pt x="117821" y="60439"/>
                      <a:pt x="117713" y="61174"/>
                      <a:pt x="117758" y="61918"/>
                    </a:cubicBezTo>
                    <a:cubicBezTo>
                      <a:pt x="116501" y="60608"/>
                      <a:pt x="114730" y="59776"/>
                      <a:pt x="112860" y="59776"/>
                    </a:cubicBezTo>
                    <a:cubicBezTo>
                      <a:pt x="112850" y="59776"/>
                      <a:pt x="112840" y="59776"/>
                      <a:pt x="112830" y="59776"/>
                    </a:cubicBezTo>
                    <a:cubicBezTo>
                      <a:pt x="114169" y="58334"/>
                      <a:pt x="116040" y="57538"/>
                      <a:pt x="117977" y="57538"/>
                    </a:cubicBezTo>
                    <a:close/>
                    <a:moveTo>
                      <a:pt x="130971" y="57538"/>
                    </a:moveTo>
                    <a:cubicBezTo>
                      <a:pt x="132907" y="57538"/>
                      <a:pt x="134780" y="58334"/>
                      <a:pt x="136127" y="59776"/>
                    </a:cubicBezTo>
                    <a:cubicBezTo>
                      <a:pt x="136117" y="59776"/>
                      <a:pt x="136107" y="59776"/>
                      <a:pt x="136097" y="59776"/>
                    </a:cubicBezTo>
                    <a:cubicBezTo>
                      <a:pt x="134217" y="59776"/>
                      <a:pt x="132446" y="60608"/>
                      <a:pt x="131199" y="61918"/>
                    </a:cubicBezTo>
                    <a:cubicBezTo>
                      <a:pt x="131234" y="61183"/>
                      <a:pt x="131136" y="60439"/>
                      <a:pt x="130894" y="59741"/>
                    </a:cubicBezTo>
                    <a:lnTo>
                      <a:pt x="130885" y="59741"/>
                    </a:lnTo>
                    <a:cubicBezTo>
                      <a:pt x="130625" y="58979"/>
                      <a:pt x="130222" y="58271"/>
                      <a:pt x="129702" y="57653"/>
                    </a:cubicBezTo>
                    <a:cubicBezTo>
                      <a:pt x="130125" y="57576"/>
                      <a:pt x="130549" y="57538"/>
                      <a:pt x="130971" y="57538"/>
                    </a:cubicBezTo>
                    <a:close/>
                    <a:moveTo>
                      <a:pt x="94432" y="57571"/>
                    </a:moveTo>
                    <a:cubicBezTo>
                      <a:pt x="94855" y="57571"/>
                      <a:pt x="95282" y="57610"/>
                      <a:pt x="95706" y="57689"/>
                    </a:cubicBezTo>
                    <a:cubicBezTo>
                      <a:pt x="94720" y="58871"/>
                      <a:pt x="94138" y="60377"/>
                      <a:pt x="94219" y="61963"/>
                    </a:cubicBezTo>
                    <a:cubicBezTo>
                      <a:pt x="92984" y="60666"/>
                      <a:pt x="91228" y="59830"/>
                      <a:pt x="89369" y="59830"/>
                    </a:cubicBezTo>
                    <a:cubicBezTo>
                      <a:pt x="89340" y="59830"/>
                      <a:pt x="89311" y="59830"/>
                      <a:pt x="89281" y="59830"/>
                    </a:cubicBezTo>
                    <a:cubicBezTo>
                      <a:pt x="89261" y="59830"/>
                      <a:pt x="89242" y="59830"/>
                      <a:pt x="89222" y="59830"/>
                    </a:cubicBezTo>
                    <a:cubicBezTo>
                      <a:pt x="87353" y="59830"/>
                      <a:pt x="85594" y="60659"/>
                      <a:pt x="84344" y="61963"/>
                    </a:cubicBezTo>
                    <a:cubicBezTo>
                      <a:pt x="84434" y="60377"/>
                      <a:pt x="83851" y="58871"/>
                      <a:pt x="82866" y="57689"/>
                    </a:cubicBezTo>
                    <a:lnTo>
                      <a:pt x="82857" y="57689"/>
                    </a:lnTo>
                    <a:cubicBezTo>
                      <a:pt x="83283" y="57610"/>
                      <a:pt x="83710" y="57571"/>
                      <a:pt x="84135" y="57571"/>
                    </a:cubicBezTo>
                    <a:cubicBezTo>
                      <a:pt x="86071" y="57571"/>
                      <a:pt x="87946" y="58374"/>
                      <a:pt x="89290" y="59821"/>
                    </a:cubicBezTo>
                    <a:cubicBezTo>
                      <a:pt x="90628" y="58374"/>
                      <a:pt x="92501" y="57571"/>
                      <a:pt x="94432" y="57571"/>
                    </a:cubicBezTo>
                    <a:close/>
                    <a:moveTo>
                      <a:pt x="47479" y="57732"/>
                    </a:moveTo>
                    <a:cubicBezTo>
                      <a:pt x="47903" y="57732"/>
                      <a:pt x="48329" y="57771"/>
                      <a:pt x="48753" y="57850"/>
                    </a:cubicBezTo>
                    <a:cubicBezTo>
                      <a:pt x="48233" y="58468"/>
                      <a:pt x="47839" y="59176"/>
                      <a:pt x="47570" y="59938"/>
                    </a:cubicBezTo>
                    <a:cubicBezTo>
                      <a:pt x="47337" y="60637"/>
                      <a:pt x="47230" y="61380"/>
                      <a:pt x="47275" y="62115"/>
                    </a:cubicBezTo>
                    <a:lnTo>
                      <a:pt x="47266" y="62115"/>
                    </a:lnTo>
                    <a:cubicBezTo>
                      <a:pt x="46024" y="60820"/>
                      <a:pt x="44265" y="59982"/>
                      <a:pt x="42405" y="59982"/>
                    </a:cubicBezTo>
                    <a:cubicBezTo>
                      <a:pt x="42386" y="59982"/>
                      <a:pt x="42366" y="59982"/>
                      <a:pt x="42346" y="59982"/>
                    </a:cubicBezTo>
                    <a:cubicBezTo>
                      <a:pt x="43684" y="58535"/>
                      <a:pt x="45551" y="57732"/>
                      <a:pt x="47479" y="57732"/>
                    </a:cubicBezTo>
                    <a:close/>
                    <a:moveTo>
                      <a:pt x="60498" y="57741"/>
                    </a:moveTo>
                    <a:cubicBezTo>
                      <a:pt x="62431" y="57741"/>
                      <a:pt x="64299" y="58543"/>
                      <a:pt x="65644" y="59982"/>
                    </a:cubicBezTo>
                    <a:cubicBezTo>
                      <a:pt x="65634" y="59982"/>
                      <a:pt x="65623" y="59982"/>
                      <a:pt x="65613" y="59982"/>
                    </a:cubicBezTo>
                    <a:cubicBezTo>
                      <a:pt x="63734" y="59982"/>
                      <a:pt x="61963" y="60814"/>
                      <a:pt x="60715" y="62124"/>
                    </a:cubicBezTo>
                    <a:cubicBezTo>
                      <a:pt x="60751" y="61380"/>
                      <a:pt x="60653" y="60646"/>
                      <a:pt x="60411" y="59938"/>
                    </a:cubicBezTo>
                    <a:lnTo>
                      <a:pt x="60402" y="59938"/>
                    </a:lnTo>
                    <a:cubicBezTo>
                      <a:pt x="60142" y="59176"/>
                      <a:pt x="59739" y="58468"/>
                      <a:pt x="59219" y="57859"/>
                    </a:cubicBezTo>
                    <a:cubicBezTo>
                      <a:pt x="59645" y="57780"/>
                      <a:pt x="60073" y="57741"/>
                      <a:pt x="60498" y="57741"/>
                    </a:cubicBezTo>
                    <a:close/>
                    <a:moveTo>
                      <a:pt x="23936" y="57773"/>
                    </a:moveTo>
                    <a:cubicBezTo>
                      <a:pt x="24366" y="57773"/>
                      <a:pt x="24800" y="57813"/>
                      <a:pt x="25232" y="57895"/>
                    </a:cubicBezTo>
                    <a:cubicBezTo>
                      <a:pt x="24237" y="59068"/>
                      <a:pt x="23655" y="60574"/>
                      <a:pt x="23744" y="62160"/>
                    </a:cubicBezTo>
                    <a:cubicBezTo>
                      <a:pt x="22494" y="60857"/>
                      <a:pt x="20727" y="60027"/>
                      <a:pt x="18867" y="60027"/>
                    </a:cubicBezTo>
                    <a:cubicBezTo>
                      <a:pt x="18847" y="60027"/>
                      <a:pt x="18827" y="60027"/>
                      <a:pt x="18807" y="60027"/>
                    </a:cubicBezTo>
                    <a:cubicBezTo>
                      <a:pt x="18787" y="60027"/>
                      <a:pt x="18767" y="60027"/>
                      <a:pt x="18747" y="60027"/>
                    </a:cubicBezTo>
                    <a:cubicBezTo>
                      <a:pt x="16879" y="60027"/>
                      <a:pt x="15111" y="60857"/>
                      <a:pt x="13870" y="62169"/>
                    </a:cubicBezTo>
                    <a:cubicBezTo>
                      <a:pt x="13951" y="60574"/>
                      <a:pt x="13368" y="59077"/>
                      <a:pt x="12382" y="57895"/>
                    </a:cubicBezTo>
                    <a:lnTo>
                      <a:pt x="12374" y="57895"/>
                    </a:lnTo>
                    <a:cubicBezTo>
                      <a:pt x="12805" y="57813"/>
                      <a:pt x="13239" y="57773"/>
                      <a:pt x="13670" y="57773"/>
                    </a:cubicBezTo>
                    <a:cubicBezTo>
                      <a:pt x="15599" y="57773"/>
                      <a:pt x="17467" y="58575"/>
                      <a:pt x="18807" y="60018"/>
                    </a:cubicBezTo>
                    <a:cubicBezTo>
                      <a:pt x="20140" y="58575"/>
                      <a:pt x="22007" y="57773"/>
                      <a:pt x="23936" y="57773"/>
                    </a:cubicBezTo>
                    <a:close/>
                    <a:moveTo>
                      <a:pt x="107668" y="57537"/>
                    </a:moveTo>
                    <a:cubicBezTo>
                      <a:pt x="109594" y="57537"/>
                      <a:pt x="111464" y="58336"/>
                      <a:pt x="112812" y="59776"/>
                    </a:cubicBezTo>
                    <a:cubicBezTo>
                      <a:pt x="112793" y="59776"/>
                      <a:pt x="112774" y="59776"/>
                      <a:pt x="112756" y="59776"/>
                    </a:cubicBezTo>
                    <a:cubicBezTo>
                      <a:pt x="110769" y="59776"/>
                      <a:pt x="108902" y="60722"/>
                      <a:pt x="107650" y="62178"/>
                    </a:cubicBezTo>
                    <a:lnTo>
                      <a:pt x="107650" y="62178"/>
                    </a:lnTo>
                    <a:cubicBezTo>
                      <a:pt x="107803" y="60502"/>
                      <a:pt x="107211" y="58925"/>
                      <a:pt x="106181" y="57698"/>
                    </a:cubicBezTo>
                    <a:cubicBezTo>
                      <a:pt x="106675" y="57590"/>
                      <a:pt x="107173" y="57537"/>
                      <a:pt x="107668" y="57537"/>
                    </a:cubicBezTo>
                    <a:close/>
                    <a:moveTo>
                      <a:pt x="37180" y="57734"/>
                    </a:moveTo>
                    <a:cubicBezTo>
                      <a:pt x="39111" y="57734"/>
                      <a:pt x="40981" y="58533"/>
                      <a:pt x="42328" y="59974"/>
                    </a:cubicBezTo>
                    <a:cubicBezTo>
                      <a:pt x="42310" y="59973"/>
                      <a:pt x="42291" y="59973"/>
                      <a:pt x="42273" y="59973"/>
                    </a:cubicBezTo>
                    <a:cubicBezTo>
                      <a:pt x="40286" y="59973"/>
                      <a:pt x="38419" y="60919"/>
                      <a:pt x="37167" y="62375"/>
                    </a:cubicBezTo>
                    <a:cubicBezTo>
                      <a:pt x="37320" y="60708"/>
                      <a:pt x="36728" y="59131"/>
                      <a:pt x="35698" y="57895"/>
                    </a:cubicBezTo>
                    <a:lnTo>
                      <a:pt x="35689" y="57895"/>
                    </a:lnTo>
                    <a:cubicBezTo>
                      <a:pt x="36185" y="57787"/>
                      <a:pt x="36684" y="57734"/>
                      <a:pt x="37180" y="57734"/>
                    </a:cubicBezTo>
                    <a:close/>
                    <a:moveTo>
                      <a:pt x="124474" y="55684"/>
                    </a:moveTo>
                    <a:cubicBezTo>
                      <a:pt x="127057" y="55684"/>
                      <a:pt x="129639" y="57057"/>
                      <a:pt x="130536" y="59803"/>
                    </a:cubicBezTo>
                    <a:cubicBezTo>
                      <a:pt x="130751" y="60484"/>
                      <a:pt x="130858" y="61192"/>
                      <a:pt x="130867" y="61909"/>
                    </a:cubicBezTo>
                    <a:cubicBezTo>
                      <a:pt x="130392" y="61807"/>
                      <a:pt x="129913" y="61757"/>
                      <a:pt x="129438" y="61757"/>
                    </a:cubicBezTo>
                    <a:cubicBezTo>
                      <a:pt x="127575" y="61757"/>
                      <a:pt x="125771" y="62524"/>
                      <a:pt x="124478" y="63916"/>
                    </a:cubicBezTo>
                    <a:cubicBezTo>
                      <a:pt x="123197" y="62536"/>
                      <a:pt x="121405" y="61757"/>
                      <a:pt x="119523" y="61757"/>
                    </a:cubicBezTo>
                    <a:cubicBezTo>
                      <a:pt x="119039" y="61757"/>
                      <a:pt x="118555" y="61810"/>
                      <a:pt x="118080" y="61909"/>
                    </a:cubicBezTo>
                    <a:cubicBezTo>
                      <a:pt x="118080" y="61192"/>
                      <a:pt x="118197" y="60484"/>
                      <a:pt x="118412" y="59803"/>
                    </a:cubicBezTo>
                    <a:cubicBezTo>
                      <a:pt x="119308" y="57057"/>
                      <a:pt x="121891" y="55684"/>
                      <a:pt x="124474" y="55684"/>
                    </a:cubicBezTo>
                    <a:close/>
                    <a:moveTo>
                      <a:pt x="100947" y="55720"/>
                    </a:moveTo>
                    <a:cubicBezTo>
                      <a:pt x="104117" y="55720"/>
                      <a:pt x="107290" y="57792"/>
                      <a:pt x="107337" y="61941"/>
                    </a:cubicBezTo>
                    <a:lnTo>
                      <a:pt x="107337" y="61941"/>
                    </a:lnTo>
                    <a:cubicBezTo>
                      <a:pt x="106869" y="61842"/>
                      <a:pt x="106398" y="61793"/>
                      <a:pt x="105930" y="61793"/>
                    </a:cubicBezTo>
                    <a:cubicBezTo>
                      <a:pt x="104072" y="61793"/>
                      <a:pt x="102267" y="62560"/>
                      <a:pt x="100975" y="63952"/>
                    </a:cubicBezTo>
                    <a:cubicBezTo>
                      <a:pt x="99693" y="62572"/>
                      <a:pt x="97901" y="61792"/>
                      <a:pt x="96020" y="61792"/>
                    </a:cubicBezTo>
                    <a:cubicBezTo>
                      <a:pt x="95536" y="61792"/>
                      <a:pt x="95052" y="61846"/>
                      <a:pt x="94577" y="61945"/>
                    </a:cubicBezTo>
                    <a:cubicBezTo>
                      <a:pt x="94604" y="57796"/>
                      <a:pt x="97774" y="55720"/>
                      <a:pt x="100947" y="55720"/>
                    </a:cubicBezTo>
                    <a:close/>
                    <a:moveTo>
                      <a:pt x="77633" y="55721"/>
                    </a:moveTo>
                    <a:cubicBezTo>
                      <a:pt x="80806" y="55721"/>
                      <a:pt x="83980" y="57797"/>
                      <a:pt x="84022" y="61952"/>
                    </a:cubicBezTo>
                    <a:lnTo>
                      <a:pt x="84022" y="61952"/>
                    </a:lnTo>
                    <a:cubicBezTo>
                      <a:pt x="83551" y="61851"/>
                      <a:pt x="83077" y="61802"/>
                      <a:pt x="82606" y="61802"/>
                    </a:cubicBezTo>
                    <a:cubicBezTo>
                      <a:pt x="80748" y="61802"/>
                      <a:pt x="78943" y="62569"/>
                      <a:pt x="77651" y="63961"/>
                    </a:cubicBezTo>
                    <a:cubicBezTo>
                      <a:pt x="76369" y="62581"/>
                      <a:pt x="74577" y="61801"/>
                      <a:pt x="72696" y="61801"/>
                    </a:cubicBezTo>
                    <a:cubicBezTo>
                      <a:pt x="72212" y="61801"/>
                      <a:pt x="71728" y="61855"/>
                      <a:pt x="71253" y="61954"/>
                    </a:cubicBezTo>
                    <a:cubicBezTo>
                      <a:pt x="71284" y="57799"/>
                      <a:pt x="74458" y="55721"/>
                      <a:pt x="77633" y="55721"/>
                    </a:cubicBezTo>
                    <a:close/>
                    <a:moveTo>
                      <a:pt x="54007" y="55886"/>
                    </a:moveTo>
                    <a:cubicBezTo>
                      <a:pt x="56587" y="55886"/>
                      <a:pt x="59166" y="57260"/>
                      <a:pt x="60061" y="60009"/>
                    </a:cubicBezTo>
                    <a:cubicBezTo>
                      <a:pt x="60285" y="60681"/>
                      <a:pt x="60393" y="61398"/>
                      <a:pt x="60402" y="62106"/>
                    </a:cubicBezTo>
                    <a:cubicBezTo>
                      <a:pt x="59929" y="62004"/>
                      <a:pt x="59451" y="61954"/>
                      <a:pt x="58977" y="61954"/>
                    </a:cubicBezTo>
                    <a:cubicBezTo>
                      <a:pt x="57118" y="61954"/>
                      <a:pt x="55312" y="62721"/>
                      <a:pt x="54013" y="64113"/>
                    </a:cubicBezTo>
                    <a:cubicBezTo>
                      <a:pt x="52741" y="62733"/>
                      <a:pt x="50939" y="61954"/>
                      <a:pt x="49067" y="61954"/>
                    </a:cubicBezTo>
                    <a:cubicBezTo>
                      <a:pt x="48574" y="61954"/>
                      <a:pt x="48090" y="62008"/>
                      <a:pt x="47624" y="62115"/>
                    </a:cubicBezTo>
                    <a:cubicBezTo>
                      <a:pt x="47615" y="61398"/>
                      <a:pt x="47723" y="60690"/>
                      <a:pt x="47929" y="60009"/>
                    </a:cubicBezTo>
                    <a:lnTo>
                      <a:pt x="47947" y="60009"/>
                    </a:lnTo>
                    <a:cubicBezTo>
                      <a:pt x="48843" y="57262"/>
                      <a:pt x="51425" y="55886"/>
                      <a:pt x="54007" y="55886"/>
                    </a:cubicBezTo>
                    <a:close/>
                    <a:moveTo>
                      <a:pt x="30465" y="55920"/>
                    </a:moveTo>
                    <a:cubicBezTo>
                      <a:pt x="33637" y="55920"/>
                      <a:pt x="36811" y="57998"/>
                      <a:pt x="36854" y="62156"/>
                    </a:cubicBezTo>
                    <a:lnTo>
                      <a:pt x="36854" y="62156"/>
                    </a:lnTo>
                    <a:cubicBezTo>
                      <a:pt x="36379" y="62054"/>
                      <a:pt x="35901" y="62004"/>
                      <a:pt x="35426" y="62004"/>
                    </a:cubicBezTo>
                    <a:cubicBezTo>
                      <a:pt x="33569" y="62004"/>
                      <a:pt x="31771" y="62770"/>
                      <a:pt x="30483" y="64158"/>
                    </a:cubicBezTo>
                    <a:cubicBezTo>
                      <a:pt x="29201" y="62787"/>
                      <a:pt x="27409" y="61999"/>
                      <a:pt x="25528" y="61999"/>
                    </a:cubicBezTo>
                    <a:cubicBezTo>
                      <a:pt x="25044" y="61999"/>
                      <a:pt x="24560" y="62052"/>
                      <a:pt x="24085" y="62160"/>
                    </a:cubicBezTo>
                    <a:cubicBezTo>
                      <a:pt x="24116" y="58001"/>
                      <a:pt x="27290" y="55920"/>
                      <a:pt x="30465" y="55920"/>
                    </a:cubicBezTo>
                    <a:close/>
                    <a:moveTo>
                      <a:pt x="7145" y="55923"/>
                    </a:moveTo>
                    <a:cubicBezTo>
                      <a:pt x="10322" y="55923"/>
                      <a:pt x="13498" y="58002"/>
                      <a:pt x="13538" y="62160"/>
                    </a:cubicBezTo>
                    <a:cubicBezTo>
                      <a:pt x="13060" y="62055"/>
                      <a:pt x="12577" y="62004"/>
                      <a:pt x="12098" y="62004"/>
                    </a:cubicBezTo>
                    <a:cubicBezTo>
                      <a:pt x="10244" y="62004"/>
                      <a:pt x="8445" y="62770"/>
                      <a:pt x="7150" y="64158"/>
                    </a:cubicBezTo>
                    <a:lnTo>
                      <a:pt x="7150" y="64167"/>
                    </a:lnTo>
                    <a:cubicBezTo>
                      <a:pt x="5868" y="62787"/>
                      <a:pt x="4076" y="62008"/>
                      <a:pt x="2194" y="62008"/>
                    </a:cubicBezTo>
                    <a:cubicBezTo>
                      <a:pt x="1711" y="62008"/>
                      <a:pt x="1227" y="62052"/>
                      <a:pt x="752" y="62160"/>
                    </a:cubicBezTo>
                    <a:cubicBezTo>
                      <a:pt x="792" y="58002"/>
                      <a:pt x="3969" y="55923"/>
                      <a:pt x="7145" y="55923"/>
                    </a:cubicBezTo>
                    <a:close/>
                    <a:moveTo>
                      <a:pt x="119331" y="62140"/>
                    </a:moveTo>
                    <a:cubicBezTo>
                      <a:pt x="121264" y="62140"/>
                      <a:pt x="123135" y="62937"/>
                      <a:pt x="124478" y="64382"/>
                    </a:cubicBezTo>
                    <a:cubicBezTo>
                      <a:pt x="125815" y="62942"/>
                      <a:pt x="127688" y="62141"/>
                      <a:pt x="129619" y="62141"/>
                    </a:cubicBezTo>
                    <a:cubicBezTo>
                      <a:pt x="130043" y="62141"/>
                      <a:pt x="130469" y="62179"/>
                      <a:pt x="130894" y="62258"/>
                    </a:cubicBezTo>
                    <a:cubicBezTo>
                      <a:pt x="129908" y="63432"/>
                      <a:pt x="129326" y="64929"/>
                      <a:pt x="129415" y="66524"/>
                    </a:cubicBezTo>
                    <a:lnTo>
                      <a:pt x="129406" y="66533"/>
                    </a:lnTo>
                    <a:cubicBezTo>
                      <a:pt x="128165" y="65229"/>
                      <a:pt x="126397" y="64391"/>
                      <a:pt x="124528" y="64391"/>
                    </a:cubicBezTo>
                    <a:cubicBezTo>
                      <a:pt x="124509" y="64391"/>
                      <a:pt x="124489" y="64391"/>
                      <a:pt x="124469" y="64391"/>
                    </a:cubicBezTo>
                    <a:cubicBezTo>
                      <a:pt x="124450" y="64391"/>
                      <a:pt x="124430" y="64391"/>
                      <a:pt x="124410" y="64391"/>
                    </a:cubicBezTo>
                    <a:cubicBezTo>
                      <a:pt x="122541" y="64391"/>
                      <a:pt x="120782" y="65229"/>
                      <a:pt x="119532" y="66533"/>
                    </a:cubicBezTo>
                    <a:cubicBezTo>
                      <a:pt x="119622" y="64938"/>
                      <a:pt x="119039" y="63441"/>
                      <a:pt x="118045" y="62258"/>
                    </a:cubicBezTo>
                    <a:cubicBezTo>
                      <a:pt x="118473" y="62179"/>
                      <a:pt x="118903" y="62140"/>
                      <a:pt x="119331" y="62140"/>
                    </a:cubicBezTo>
                    <a:close/>
                    <a:moveTo>
                      <a:pt x="95793" y="62177"/>
                    </a:moveTo>
                    <a:cubicBezTo>
                      <a:pt x="97728" y="62177"/>
                      <a:pt x="99603" y="62979"/>
                      <a:pt x="100948" y="64427"/>
                    </a:cubicBezTo>
                    <a:lnTo>
                      <a:pt x="100948" y="64427"/>
                    </a:lnTo>
                    <a:cubicBezTo>
                      <a:pt x="100945" y="64427"/>
                      <a:pt x="100942" y="64427"/>
                      <a:pt x="100939" y="64427"/>
                    </a:cubicBezTo>
                    <a:cubicBezTo>
                      <a:pt x="100919" y="64427"/>
                      <a:pt x="100900" y="64427"/>
                      <a:pt x="100880" y="64427"/>
                    </a:cubicBezTo>
                    <a:cubicBezTo>
                      <a:pt x="99011" y="64427"/>
                      <a:pt x="97252" y="65265"/>
                      <a:pt x="96002" y="66568"/>
                    </a:cubicBezTo>
                    <a:cubicBezTo>
                      <a:pt x="96091" y="64982"/>
                      <a:pt x="95509" y="63477"/>
                      <a:pt x="94514" y="62294"/>
                    </a:cubicBezTo>
                    <a:cubicBezTo>
                      <a:pt x="94940" y="62215"/>
                      <a:pt x="95368" y="62177"/>
                      <a:pt x="95793" y="62177"/>
                    </a:cubicBezTo>
                    <a:close/>
                    <a:moveTo>
                      <a:pt x="82770" y="62194"/>
                    </a:moveTo>
                    <a:cubicBezTo>
                      <a:pt x="83195" y="62194"/>
                      <a:pt x="83623" y="62233"/>
                      <a:pt x="84048" y="62312"/>
                    </a:cubicBezTo>
                    <a:cubicBezTo>
                      <a:pt x="83054" y="63495"/>
                      <a:pt x="82471" y="64991"/>
                      <a:pt x="82561" y="66586"/>
                    </a:cubicBezTo>
                    <a:cubicBezTo>
                      <a:pt x="81311" y="65283"/>
                      <a:pt x="79552" y="64445"/>
                      <a:pt x="77683" y="64445"/>
                    </a:cubicBezTo>
                    <a:cubicBezTo>
                      <a:pt x="77663" y="64445"/>
                      <a:pt x="77644" y="64445"/>
                      <a:pt x="77624" y="64445"/>
                    </a:cubicBezTo>
                    <a:cubicBezTo>
                      <a:pt x="78961" y="62997"/>
                      <a:pt x="80835" y="62194"/>
                      <a:pt x="82770" y="62194"/>
                    </a:cubicBezTo>
                    <a:close/>
                    <a:moveTo>
                      <a:pt x="48840" y="62338"/>
                    </a:moveTo>
                    <a:cubicBezTo>
                      <a:pt x="50775" y="62338"/>
                      <a:pt x="52650" y="63141"/>
                      <a:pt x="53995" y="64588"/>
                    </a:cubicBezTo>
                    <a:lnTo>
                      <a:pt x="53995" y="64588"/>
                    </a:lnTo>
                    <a:cubicBezTo>
                      <a:pt x="53992" y="64588"/>
                      <a:pt x="53989" y="64588"/>
                      <a:pt x="53986" y="64588"/>
                    </a:cubicBezTo>
                    <a:cubicBezTo>
                      <a:pt x="53966" y="64588"/>
                      <a:pt x="53947" y="64588"/>
                      <a:pt x="53927" y="64588"/>
                    </a:cubicBezTo>
                    <a:cubicBezTo>
                      <a:pt x="52058" y="64588"/>
                      <a:pt x="50299" y="65426"/>
                      <a:pt x="49049" y="66730"/>
                    </a:cubicBezTo>
                    <a:cubicBezTo>
                      <a:pt x="49138" y="65144"/>
                      <a:pt x="48556" y="63638"/>
                      <a:pt x="47561" y="62456"/>
                    </a:cubicBezTo>
                    <a:cubicBezTo>
                      <a:pt x="47987" y="62377"/>
                      <a:pt x="48415" y="62338"/>
                      <a:pt x="48840" y="62338"/>
                    </a:cubicBezTo>
                    <a:close/>
                    <a:moveTo>
                      <a:pt x="59133" y="62338"/>
                    </a:moveTo>
                    <a:cubicBezTo>
                      <a:pt x="59557" y="62338"/>
                      <a:pt x="59985" y="62377"/>
                      <a:pt x="60411" y="62456"/>
                    </a:cubicBezTo>
                    <a:cubicBezTo>
                      <a:pt x="59425" y="63629"/>
                      <a:pt x="58843" y="65135"/>
                      <a:pt x="58932" y="66721"/>
                    </a:cubicBezTo>
                    <a:lnTo>
                      <a:pt x="58923" y="66730"/>
                    </a:lnTo>
                    <a:cubicBezTo>
                      <a:pt x="57682" y="65426"/>
                      <a:pt x="55914" y="64588"/>
                      <a:pt x="54045" y="64588"/>
                    </a:cubicBezTo>
                    <a:cubicBezTo>
                      <a:pt x="54029" y="64588"/>
                      <a:pt x="54012" y="64588"/>
                      <a:pt x="53995" y="64588"/>
                    </a:cubicBezTo>
                    <a:lnTo>
                      <a:pt x="53995" y="64588"/>
                    </a:lnTo>
                    <a:cubicBezTo>
                      <a:pt x="55332" y="63141"/>
                      <a:pt x="57200" y="62338"/>
                      <a:pt x="59133" y="62338"/>
                    </a:cubicBezTo>
                    <a:close/>
                    <a:moveTo>
                      <a:pt x="12296" y="62401"/>
                    </a:moveTo>
                    <a:cubicBezTo>
                      <a:pt x="12721" y="62401"/>
                      <a:pt x="13148" y="62439"/>
                      <a:pt x="13574" y="62518"/>
                    </a:cubicBezTo>
                    <a:cubicBezTo>
                      <a:pt x="12580" y="63701"/>
                      <a:pt x="11997" y="65197"/>
                      <a:pt x="12087" y="66792"/>
                    </a:cubicBezTo>
                    <a:cubicBezTo>
                      <a:pt x="10837" y="65489"/>
                      <a:pt x="9069" y="64651"/>
                      <a:pt x="7208" y="64651"/>
                    </a:cubicBezTo>
                    <a:cubicBezTo>
                      <a:pt x="7189" y="64651"/>
                      <a:pt x="7169" y="64651"/>
                      <a:pt x="7150" y="64651"/>
                    </a:cubicBezTo>
                    <a:cubicBezTo>
                      <a:pt x="8487" y="63203"/>
                      <a:pt x="10360" y="62401"/>
                      <a:pt x="12296" y="62401"/>
                    </a:cubicBezTo>
                    <a:close/>
                    <a:moveTo>
                      <a:pt x="106094" y="62174"/>
                    </a:moveTo>
                    <a:cubicBezTo>
                      <a:pt x="106570" y="62174"/>
                      <a:pt x="107049" y="62222"/>
                      <a:pt x="107525" y="62321"/>
                    </a:cubicBezTo>
                    <a:cubicBezTo>
                      <a:pt x="106512" y="63567"/>
                      <a:pt x="105939" y="65162"/>
                      <a:pt x="106127" y="66837"/>
                    </a:cubicBezTo>
                    <a:lnTo>
                      <a:pt x="106118" y="66837"/>
                    </a:lnTo>
                    <a:cubicBezTo>
                      <a:pt x="104866" y="65381"/>
                      <a:pt x="102990" y="64427"/>
                      <a:pt x="100995" y="64427"/>
                    </a:cubicBezTo>
                    <a:cubicBezTo>
                      <a:pt x="100979" y="64427"/>
                      <a:pt x="100964" y="64427"/>
                      <a:pt x="100948" y="64427"/>
                    </a:cubicBezTo>
                    <a:lnTo>
                      <a:pt x="100948" y="64427"/>
                    </a:lnTo>
                    <a:cubicBezTo>
                      <a:pt x="102286" y="62974"/>
                      <a:pt x="104160" y="62174"/>
                      <a:pt x="106094" y="62174"/>
                    </a:cubicBezTo>
                    <a:close/>
                    <a:moveTo>
                      <a:pt x="70802" y="57747"/>
                    </a:moveTo>
                    <a:cubicBezTo>
                      <a:pt x="71277" y="57747"/>
                      <a:pt x="71755" y="57796"/>
                      <a:pt x="72230" y="57895"/>
                    </a:cubicBezTo>
                    <a:cubicBezTo>
                      <a:pt x="71262" y="59140"/>
                      <a:pt x="70733" y="60708"/>
                      <a:pt x="70930" y="62357"/>
                    </a:cubicBezTo>
                    <a:cubicBezTo>
                      <a:pt x="71442" y="62243"/>
                      <a:pt x="71958" y="62187"/>
                      <a:pt x="72470" y="62187"/>
                    </a:cubicBezTo>
                    <a:cubicBezTo>
                      <a:pt x="74405" y="62187"/>
                      <a:pt x="76278" y="62985"/>
                      <a:pt x="77624" y="64445"/>
                    </a:cubicBezTo>
                    <a:cubicBezTo>
                      <a:pt x="77606" y="64445"/>
                      <a:pt x="77588" y="64445"/>
                      <a:pt x="77570" y="64445"/>
                    </a:cubicBezTo>
                    <a:cubicBezTo>
                      <a:pt x="75520" y="64445"/>
                      <a:pt x="73598" y="65453"/>
                      <a:pt x="72346" y="66972"/>
                    </a:cubicBezTo>
                    <a:cubicBezTo>
                      <a:pt x="72703" y="63259"/>
                      <a:pt x="69407" y="59982"/>
                      <a:pt x="65707" y="59982"/>
                    </a:cubicBezTo>
                    <a:cubicBezTo>
                      <a:pt x="65692" y="59982"/>
                      <a:pt x="65677" y="59982"/>
                      <a:pt x="65662" y="59982"/>
                    </a:cubicBezTo>
                    <a:lnTo>
                      <a:pt x="65653" y="59991"/>
                    </a:lnTo>
                    <a:cubicBezTo>
                      <a:pt x="66997" y="58546"/>
                      <a:pt x="68873" y="57747"/>
                      <a:pt x="70802" y="57747"/>
                    </a:cubicBezTo>
                    <a:close/>
                    <a:moveTo>
                      <a:pt x="35611" y="62371"/>
                    </a:moveTo>
                    <a:cubicBezTo>
                      <a:pt x="36087" y="62371"/>
                      <a:pt x="36566" y="62419"/>
                      <a:pt x="37042" y="62518"/>
                    </a:cubicBezTo>
                    <a:cubicBezTo>
                      <a:pt x="36029" y="63773"/>
                      <a:pt x="35456" y="65359"/>
                      <a:pt x="35644" y="67034"/>
                    </a:cubicBezTo>
                    <a:lnTo>
                      <a:pt x="35635" y="67034"/>
                    </a:lnTo>
                    <a:cubicBezTo>
                      <a:pt x="34383" y="65578"/>
                      <a:pt x="32507" y="64633"/>
                      <a:pt x="30512" y="64633"/>
                    </a:cubicBezTo>
                    <a:cubicBezTo>
                      <a:pt x="30493" y="64633"/>
                      <a:pt x="30474" y="64633"/>
                      <a:pt x="30456" y="64633"/>
                    </a:cubicBezTo>
                    <a:cubicBezTo>
                      <a:pt x="30436" y="64633"/>
                      <a:pt x="30416" y="64633"/>
                      <a:pt x="30397" y="64633"/>
                    </a:cubicBezTo>
                    <a:cubicBezTo>
                      <a:pt x="28528" y="64633"/>
                      <a:pt x="26769" y="65471"/>
                      <a:pt x="25519" y="66775"/>
                    </a:cubicBezTo>
                    <a:cubicBezTo>
                      <a:pt x="25608" y="65180"/>
                      <a:pt x="25026" y="63683"/>
                      <a:pt x="24031" y="62500"/>
                    </a:cubicBezTo>
                    <a:cubicBezTo>
                      <a:pt x="24460" y="62421"/>
                      <a:pt x="24890" y="62382"/>
                      <a:pt x="25317" y="62382"/>
                    </a:cubicBezTo>
                    <a:cubicBezTo>
                      <a:pt x="27250" y="62382"/>
                      <a:pt x="29122" y="63178"/>
                      <a:pt x="30465" y="64624"/>
                    </a:cubicBezTo>
                    <a:cubicBezTo>
                      <a:pt x="31802" y="63171"/>
                      <a:pt x="33677" y="62371"/>
                      <a:pt x="35611" y="62371"/>
                    </a:cubicBezTo>
                    <a:close/>
                    <a:moveTo>
                      <a:pt x="112817" y="60278"/>
                    </a:moveTo>
                    <a:cubicBezTo>
                      <a:pt x="115992" y="60278"/>
                      <a:pt x="119168" y="62356"/>
                      <a:pt x="119209" y="66513"/>
                    </a:cubicBezTo>
                    <a:lnTo>
                      <a:pt x="119209" y="66513"/>
                    </a:lnTo>
                    <a:cubicBezTo>
                      <a:pt x="118734" y="66409"/>
                      <a:pt x="118254" y="66358"/>
                      <a:pt x="117778" y="66358"/>
                    </a:cubicBezTo>
                    <a:cubicBezTo>
                      <a:pt x="115925" y="66358"/>
                      <a:pt x="114125" y="67125"/>
                      <a:pt x="112830" y="68513"/>
                    </a:cubicBezTo>
                    <a:cubicBezTo>
                      <a:pt x="111548" y="67142"/>
                      <a:pt x="109756" y="66353"/>
                      <a:pt x="107883" y="66353"/>
                    </a:cubicBezTo>
                    <a:cubicBezTo>
                      <a:pt x="107391" y="66353"/>
                      <a:pt x="106907" y="66407"/>
                      <a:pt x="106432" y="66515"/>
                    </a:cubicBezTo>
                    <a:cubicBezTo>
                      <a:pt x="106468" y="62357"/>
                      <a:pt x="109642" y="60278"/>
                      <a:pt x="112817" y="60278"/>
                    </a:cubicBezTo>
                    <a:close/>
                    <a:moveTo>
                      <a:pt x="136134" y="60279"/>
                    </a:moveTo>
                    <a:cubicBezTo>
                      <a:pt x="139310" y="60279"/>
                      <a:pt x="142484" y="62358"/>
                      <a:pt x="142525" y="66515"/>
                    </a:cubicBezTo>
                    <a:lnTo>
                      <a:pt x="142525" y="66524"/>
                    </a:lnTo>
                    <a:cubicBezTo>
                      <a:pt x="142044" y="66419"/>
                      <a:pt x="141561" y="66368"/>
                      <a:pt x="141081" y="66368"/>
                    </a:cubicBezTo>
                    <a:cubicBezTo>
                      <a:pt x="139223" y="66368"/>
                      <a:pt x="137425" y="67135"/>
                      <a:pt x="136136" y="68531"/>
                    </a:cubicBezTo>
                    <a:cubicBezTo>
                      <a:pt x="134862" y="67159"/>
                      <a:pt x="133082" y="66371"/>
                      <a:pt x="131212" y="66371"/>
                    </a:cubicBezTo>
                    <a:cubicBezTo>
                      <a:pt x="131202" y="66371"/>
                      <a:pt x="131191" y="66371"/>
                      <a:pt x="131181" y="66371"/>
                    </a:cubicBezTo>
                    <a:cubicBezTo>
                      <a:pt x="130697" y="66371"/>
                      <a:pt x="130213" y="66416"/>
                      <a:pt x="129738" y="66524"/>
                    </a:cubicBezTo>
                    <a:cubicBezTo>
                      <a:pt x="129778" y="62360"/>
                      <a:pt x="132957" y="60279"/>
                      <a:pt x="136134" y="60279"/>
                    </a:cubicBezTo>
                    <a:close/>
                    <a:moveTo>
                      <a:pt x="89294" y="60326"/>
                    </a:moveTo>
                    <a:cubicBezTo>
                      <a:pt x="92468" y="60326"/>
                      <a:pt x="95642" y="62402"/>
                      <a:pt x="95679" y="66558"/>
                    </a:cubicBezTo>
                    <a:lnTo>
                      <a:pt x="95679" y="66558"/>
                    </a:lnTo>
                    <a:cubicBezTo>
                      <a:pt x="95209" y="66457"/>
                      <a:pt x="94735" y="66408"/>
                      <a:pt x="94264" y="66408"/>
                    </a:cubicBezTo>
                    <a:cubicBezTo>
                      <a:pt x="92405" y="66408"/>
                      <a:pt x="90601" y="67174"/>
                      <a:pt x="89308" y="68567"/>
                    </a:cubicBezTo>
                    <a:cubicBezTo>
                      <a:pt x="88027" y="67187"/>
                      <a:pt x="86235" y="66407"/>
                      <a:pt x="84353" y="66407"/>
                    </a:cubicBezTo>
                    <a:cubicBezTo>
                      <a:pt x="83869" y="66407"/>
                      <a:pt x="83385" y="66461"/>
                      <a:pt x="82910" y="66559"/>
                    </a:cubicBezTo>
                    <a:cubicBezTo>
                      <a:pt x="82942" y="62405"/>
                      <a:pt x="86118" y="60326"/>
                      <a:pt x="89294" y="60326"/>
                    </a:cubicBezTo>
                    <a:close/>
                    <a:moveTo>
                      <a:pt x="42338" y="60479"/>
                    </a:moveTo>
                    <a:cubicBezTo>
                      <a:pt x="45510" y="60479"/>
                      <a:pt x="48684" y="62554"/>
                      <a:pt x="48726" y="66708"/>
                    </a:cubicBezTo>
                    <a:lnTo>
                      <a:pt x="48726" y="66708"/>
                    </a:lnTo>
                    <a:cubicBezTo>
                      <a:pt x="48257" y="66609"/>
                      <a:pt x="47784" y="66560"/>
                      <a:pt x="47315" y="66560"/>
                    </a:cubicBezTo>
                    <a:cubicBezTo>
                      <a:pt x="45452" y="66560"/>
                      <a:pt x="43648" y="67327"/>
                      <a:pt x="42355" y="68719"/>
                    </a:cubicBezTo>
                    <a:cubicBezTo>
                      <a:pt x="41074" y="67339"/>
                      <a:pt x="39282" y="66559"/>
                      <a:pt x="37400" y="66559"/>
                    </a:cubicBezTo>
                    <a:cubicBezTo>
                      <a:pt x="36916" y="66559"/>
                      <a:pt x="36432" y="66613"/>
                      <a:pt x="35958" y="66712"/>
                    </a:cubicBezTo>
                    <a:cubicBezTo>
                      <a:pt x="35989" y="62557"/>
                      <a:pt x="39163" y="60479"/>
                      <a:pt x="42338" y="60479"/>
                    </a:cubicBezTo>
                    <a:close/>
                    <a:moveTo>
                      <a:pt x="65639" y="60484"/>
                    </a:moveTo>
                    <a:cubicBezTo>
                      <a:pt x="68816" y="60484"/>
                      <a:pt x="71992" y="62563"/>
                      <a:pt x="72032" y="66721"/>
                    </a:cubicBezTo>
                    <a:cubicBezTo>
                      <a:pt x="71559" y="66619"/>
                      <a:pt x="71082" y="66569"/>
                      <a:pt x="70608" y="66569"/>
                    </a:cubicBezTo>
                    <a:cubicBezTo>
                      <a:pt x="68752" y="66569"/>
                      <a:pt x="66952" y="67334"/>
                      <a:pt x="65653" y="68719"/>
                    </a:cubicBezTo>
                    <a:lnTo>
                      <a:pt x="65644" y="68728"/>
                    </a:lnTo>
                    <a:cubicBezTo>
                      <a:pt x="64362" y="67348"/>
                      <a:pt x="62570" y="66568"/>
                      <a:pt x="60688" y="66568"/>
                    </a:cubicBezTo>
                    <a:cubicBezTo>
                      <a:pt x="60205" y="66568"/>
                      <a:pt x="59721" y="66622"/>
                      <a:pt x="59246" y="66721"/>
                    </a:cubicBezTo>
                    <a:cubicBezTo>
                      <a:pt x="59286" y="62563"/>
                      <a:pt x="62463" y="60484"/>
                      <a:pt x="65639" y="60484"/>
                    </a:cubicBezTo>
                    <a:close/>
                    <a:moveTo>
                      <a:pt x="18806" y="60525"/>
                    </a:moveTo>
                    <a:cubicBezTo>
                      <a:pt x="21979" y="60525"/>
                      <a:pt x="25151" y="62600"/>
                      <a:pt x="25196" y="66757"/>
                    </a:cubicBezTo>
                    <a:lnTo>
                      <a:pt x="25196" y="66757"/>
                    </a:lnTo>
                    <a:cubicBezTo>
                      <a:pt x="24723" y="66655"/>
                      <a:pt x="24245" y="66605"/>
                      <a:pt x="23772" y="66605"/>
                    </a:cubicBezTo>
                    <a:cubicBezTo>
                      <a:pt x="21913" y="66605"/>
                      <a:pt x="20107" y="67371"/>
                      <a:pt x="18807" y="68764"/>
                    </a:cubicBezTo>
                    <a:cubicBezTo>
                      <a:pt x="17526" y="67384"/>
                      <a:pt x="15734" y="66604"/>
                      <a:pt x="13852" y="66604"/>
                    </a:cubicBezTo>
                    <a:cubicBezTo>
                      <a:pt x="13368" y="66604"/>
                      <a:pt x="12884" y="66658"/>
                      <a:pt x="12409" y="66757"/>
                    </a:cubicBezTo>
                    <a:cubicBezTo>
                      <a:pt x="12454" y="62603"/>
                      <a:pt x="15631" y="60525"/>
                      <a:pt x="18806" y="60525"/>
                    </a:cubicBezTo>
                    <a:close/>
                    <a:moveTo>
                      <a:pt x="117959" y="66746"/>
                    </a:moveTo>
                    <a:cubicBezTo>
                      <a:pt x="118383" y="66746"/>
                      <a:pt x="118811" y="66785"/>
                      <a:pt x="119236" y="66864"/>
                    </a:cubicBezTo>
                    <a:cubicBezTo>
                      <a:pt x="118251" y="68047"/>
                      <a:pt x="117668" y="69543"/>
                      <a:pt x="117749" y="71138"/>
                    </a:cubicBezTo>
                    <a:cubicBezTo>
                      <a:pt x="116508" y="69835"/>
                      <a:pt x="114740" y="68996"/>
                      <a:pt x="112871" y="68996"/>
                    </a:cubicBezTo>
                    <a:cubicBezTo>
                      <a:pt x="112854" y="68996"/>
                      <a:pt x="112837" y="68997"/>
                      <a:pt x="112821" y="68997"/>
                    </a:cubicBezTo>
                    <a:lnTo>
                      <a:pt x="112821" y="68997"/>
                    </a:lnTo>
                    <a:cubicBezTo>
                      <a:pt x="114158" y="67549"/>
                      <a:pt x="116025" y="66746"/>
                      <a:pt x="117959" y="66746"/>
                    </a:cubicBezTo>
                    <a:close/>
                    <a:moveTo>
                      <a:pt x="84144" y="66782"/>
                    </a:moveTo>
                    <a:cubicBezTo>
                      <a:pt x="86080" y="66782"/>
                      <a:pt x="87953" y="67585"/>
                      <a:pt x="89290" y="69033"/>
                    </a:cubicBezTo>
                    <a:cubicBezTo>
                      <a:pt x="89271" y="69032"/>
                      <a:pt x="89251" y="69032"/>
                      <a:pt x="89231" y="69032"/>
                    </a:cubicBezTo>
                    <a:cubicBezTo>
                      <a:pt x="87362" y="69032"/>
                      <a:pt x="85595" y="69871"/>
                      <a:pt x="84353" y="71174"/>
                    </a:cubicBezTo>
                    <a:cubicBezTo>
                      <a:pt x="84434" y="69588"/>
                      <a:pt x="83851" y="68083"/>
                      <a:pt x="82866" y="66900"/>
                    </a:cubicBezTo>
                    <a:cubicBezTo>
                      <a:pt x="83291" y="66821"/>
                      <a:pt x="83719" y="66782"/>
                      <a:pt x="84144" y="66782"/>
                    </a:cubicBezTo>
                    <a:close/>
                    <a:moveTo>
                      <a:pt x="94437" y="66782"/>
                    </a:moveTo>
                    <a:cubicBezTo>
                      <a:pt x="94861" y="66782"/>
                      <a:pt x="95289" y="66821"/>
                      <a:pt x="95715" y="66900"/>
                    </a:cubicBezTo>
                    <a:cubicBezTo>
                      <a:pt x="94720" y="68083"/>
                      <a:pt x="94138" y="69579"/>
                      <a:pt x="94228" y="71174"/>
                    </a:cubicBezTo>
                    <a:cubicBezTo>
                      <a:pt x="92977" y="69871"/>
                      <a:pt x="91218" y="69032"/>
                      <a:pt x="89350" y="69032"/>
                    </a:cubicBezTo>
                    <a:cubicBezTo>
                      <a:pt x="89330" y="69032"/>
                      <a:pt x="89310" y="69032"/>
                      <a:pt x="89290" y="69033"/>
                    </a:cubicBezTo>
                    <a:cubicBezTo>
                      <a:pt x="90628" y="67585"/>
                      <a:pt x="92501" y="66782"/>
                      <a:pt x="94437" y="66782"/>
                    </a:cubicBezTo>
                    <a:close/>
                    <a:moveTo>
                      <a:pt x="47475" y="66944"/>
                    </a:moveTo>
                    <a:cubicBezTo>
                      <a:pt x="47900" y="66944"/>
                      <a:pt x="48327" y="66982"/>
                      <a:pt x="48753" y="67061"/>
                    </a:cubicBezTo>
                    <a:cubicBezTo>
                      <a:pt x="47767" y="68244"/>
                      <a:pt x="47185" y="69740"/>
                      <a:pt x="47266" y="71335"/>
                    </a:cubicBezTo>
                    <a:cubicBezTo>
                      <a:pt x="46024" y="70032"/>
                      <a:pt x="44256" y="69194"/>
                      <a:pt x="42388" y="69194"/>
                    </a:cubicBezTo>
                    <a:cubicBezTo>
                      <a:pt x="42371" y="69194"/>
                      <a:pt x="42354" y="69194"/>
                      <a:pt x="42337" y="69194"/>
                    </a:cubicBezTo>
                    <a:lnTo>
                      <a:pt x="42337" y="69194"/>
                    </a:lnTo>
                    <a:cubicBezTo>
                      <a:pt x="43675" y="67746"/>
                      <a:pt x="45542" y="66944"/>
                      <a:pt x="47475" y="66944"/>
                    </a:cubicBezTo>
                    <a:close/>
                    <a:moveTo>
                      <a:pt x="23953" y="66979"/>
                    </a:moveTo>
                    <a:cubicBezTo>
                      <a:pt x="24378" y="66979"/>
                      <a:pt x="24806" y="67018"/>
                      <a:pt x="25232" y="67097"/>
                    </a:cubicBezTo>
                    <a:cubicBezTo>
                      <a:pt x="24239" y="68278"/>
                      <a:pt x="23657" y="69779"/>
                      <a:pt x="23744" y="71371"/>
                    </a:cubicBezTo>
                    <a:lnTo>
                      <a:pt x="23744" y="71371"/>
                    </a:lnTo>
                    <a:cubicBezTo>
                      <a:pt x="22494" y="70068"/>
                      <a:pt x="20726" y="69229"/>
                      <a:pt x="18866" y="69229"/>
                    </a:cubicBezTo>
                    <a:cubicBezTo>
                      <a:pt x="18846" y="69229"/>
                      <a:pt x="18827" y="69230"/>
                      <a:pt x="18807" y="69230"/>
                    </a:cubicBezTo>
                    <a:cubicBezTo>
                      <a:pt x="20144" y="67782"/>
                      <a:pt x="22018" y="66979"/>
                      <a:pt x="23953" y="66979"/>
                    </a:cubicBezTo>
                    <a:close/>
                    <a:moveTo>
                      <a:pt x="13656" y="66979"/>
                    </a:moveTo>
                    <a:cubicBezTo>
                      <a:pt x="15596" y="66979"/>
                      <a:pt x="17470" y="67782"/>
                      <a:pt x="18807" y="69230"/>
                    </a:cubicBezTo>
                    <a:cubicBezTo>
                      <a:pt x="18787" y="69230"/>
                      <a:pt x="18768" y="69229"/>
                      <a:pt x="18748" y="69229"/>
                    </a:cubicBezTo>
                    <a:cubicBezTo>
                      <a:pt x="16879" y="69229"/>
                      <a:pt x="15111" y="70068"/>
                      <a:pt x="13870" y="71371"/>
                    </a:cubicBezTo>
                    <a:cubicBezTo>
                      <a:pt x="13951" y="69785"/>
                      <a:pt x="13368" y="68280"/>
                      <a:pt x="12374" y="67097"/>
                    </a:cubicBezTo>
                    <a:cubicBezTo>
                      <a:pt x="12801" y="67018"/>
                      <a:pt x="13230" y="66979"/>
                      <a:pt x="13656" y="66979"/>
                    </a:cubicBezTo>
                    <a:close/>
                    <a:moveTo>
                      <a:pt x="107658" y="66739"/>
                    </a:moveTo>
                    <a:cubicBezTo>
                      <a:pt x="109596" y="66739"/>
                      <a:pt x="111472" y="67542"/>
                      <a:pt x="112821" y="68997"/>
                    </a:cubicBezTo>
                    <a:lnTo>
                      <a:pt x="112821" y="68997"/>
                    </a:lnTo>
                    <a:cubicBezTo>
                      <a:pt x="112818" y="68997"/>
                      <a:pt x="112815" y="68997"/>
                      <a:pt x="112812" y="68997"/>
                    </a:cubicBezTo>
                    <a:cubicBezTo>
                      <a:pt x="112793" y="68997"/>
                      <a:pt x="112774" y="68996"/>
                      <a:pt x="112756" y="68996"/>
                    </a:cubicBezTo>
                    <a:cubicBezTo>
                      <a:pt x="110769" y="68996"/>
                      <a:pt x="108902" y="69942"/>
                      <a:pt x="107641" y="71389"/>
                    </a:cubicBezTo>
                    <a:lnTo>
                      <a:pt x="107641" y="71389"/>
                    </a:lnTo>
                    <a:cubicBezTo>
                      <a:pt x="107802" y="69716"/>
                      <a:pt x="107213" y="68133"/>
                      <a:pt x="106177" y="66897"/>
                    </a:cubicBezTo>
                    <a:lnTo>
                      <a:pt x="106177" y="66897"/>
                    </a:lnTo>
                    <a:cubicBezTo>
                      <a:pt x="106669" y="66791"/>
                      <a:pt x="107166" y="66739"/>
                      <a:pt x="107658" y="66739"/>
                    </a:cubicBezTo>
                    <a:close/>
                    <a:moveTo>
                      <a:pt x="37174" y="66937"/>
                    </a:moveTo>
                    <a:cubicBezTo>
                      <a:pt x="39113" y="66937"/>
                      <a:pt x="40989" y="67739"/>
                      <a:pt x="42337" y="69194"/>
                    </a:cubicBezTo>
                    <a:lnTo>
                      <a:pt x="42337" y="69194"/>
                    </a:lnTo>
                    <a:cubicBezTo>
                      <a:pt x="42334" y="69194"/>
                      <a:pt x="42331" y="69194"/>
                      <a:pt x="42328" y="69194"/>
                    </a:cubicBezTo>
                    <a:cubicBezTo>
                      <a:pt x="42310" y="69194"/>
                      <a:pt x="42291" y="69194"/>
                      <a:pt x="42273" y="69194"/>
                    </a:cubicBezTo>
                    <a:cubicBezTo>
                      <a:pt x="40286" y="69194"/>
                      <a:pt x="38410" y="70139"/>
                      <a:pt x="37158" y="71595"/>
                    </a:cubicBezTo>
                    <a:cubicBezTo>
                      <a:pt x="37320" y="69911"/>
                      <a:pt x="36728" y="68325"/>
                      <a:pt x="35689" y="67097"/>
                    </a:cubicBezTo>
                    <a:lnTo>
                      <a:pt x="35680" y="67097"/>
                    </a:lnTo>
                    <a:cubicBezTo>
                      <a:pt x="36177" y="66989"/>
                      <a:pt x="36678" y="66937"/>
                      <a:pt x="37174" y="66937"/>
                    </a:cubicBezTo>
                    <a:close/>
                    <a:moveTo>
                      <a:pt x="124474" y="64884"/>
                    </a:moveTo>
                    <a:cubicBezTo>
                      <a:pt x="127650" y="64884"/>
                      <a:pt x="130827" y="66963"/>
                      <a:pt x="130867" y="71120"/>
                    </a:cubicBezTo>
                    <a:cubicBezTo>
                      <a:pt x="130392" y="71018"/>
                      <a:pt x="129914" y="70969"/>
                      <a:pt x="129439" y="70969"/>
                    </a:cubicBezTo>
                    <a:cubicBezTo>
                      <a:pt x="127578" y="70969"/>
                      <a:pt x="125778" y="71735"/>
                      <a:pt x="124478" y="73128"/>
                    </a:cubicBezTo>
                    <a:cubicBezTo>
                      <a:pt x="123197" y="71748"/>
                      <a:pt x="121405" y="70968"/>
                      <a:pt x="119532" y="70968"/>
                    </a:cubicBezTo>
                    <a:cubicBezTo>
                      <a:pt x="119039" y="70968"/>
                      <a:pt x="118555" y="71022"/>
                      <a:pt x="118080" y="71120"/>
                    </a:cubicBezTo>
                    <a:cubicBezTo>
                      <a:pt x="118121" y="66963"/>
                      <a:pt x="121297" y="64884"/>
                      <a:pt x="124474" y="64884"/>
                    </a:cubicBezTo>
                    <a:close/>
                    <a:moveTo>
                      <a:pt x="100943" y="64929"/>
                    </a:moveTo>
                    <a:cubicBezTo>
                      <a:pt x="104120" y="64929"/>
                      <a:pt x="107296" y="67007"/>
                      <a:pt x="107337" y="71165"/>
                    </a:cubicBezTo>
                    <a:cubicBezTo>
                      <a:pt x="106862" y="71063"/>
                      <a:pt x="106383" y="71013"/>
                      <a:pt x="105909" y="71013"/>
                    </a:cubicBezTo>
                    <a:cubicBezTo>
                      <a:pt x="104048" y="71013"/>
                      <a:pt x="102248" y="71780"/>
                      <a:pt x="100948" y="73172"/>
                    </a:cubicBezTo>
                    <a:cubicBezTo>
                      <a:pt x="99667" y="71792"/>
                      <a:pt x="97875" y="71013"/>
                      <a:pt x="95993" y="71013"/>
                    </a:cubicBezTo>
                    <a:cubicBezTo>
                      <a:pt x="95509" y="71013"/>
                      <a:pt x="95025" y="71067"/>
                      <a:pt x="94550" y="71165"/>
                    </a:cubicBezTo>
                    <a:cubicBezTo>
                      <a:pt x="94590" y="67007"/>
                      <a:pt x="97767" y="64929"/>
                      <a:pt x="100943" y="64929"/>
                    </a:cubicBezTo>
                    <a:close/>
                    <a:moveTo>
                      <a:pt x="77622" y="64941"/>
                    </a:moveTo>
                    <a:cubicBezTo>
                      <a:pt x="80798" y="64941"/>
                      <a:pt x="83972" y="67018"/>
                      <a:pt x="84013" y="71174"/>
                    </a:cubicBezTo>
                    <a:cubicBezTo>
                      <a:pt x="83537" y="71072"/>
                      <a:pt x="83057" y="71021"/>
                      <a:pt x="82581" y="71021"/>
                    </a:cubicBezTo>
                    <a:cubicBezTo>
                      <a:pt x="80727" y="71021"/>
                      <a:pt x="78930" y="71782"/>
                      <a:pt x="77633" y="73172"/>
                    </a:cubicBezTo>
                    <a:lnTo>
                      <a:pt x="77624" y="73181"/>
                    </a:lnTo>
                    <a:cubicBezTo>
                      <a:pt x="76342" y="71801"/>
                      <a:pt x="74550" y="71022"/>
                      <a:pt x="72669" y="71022"/>
                    </a:cubicBezTo>
                    <a:cubicBezTo>
                      <a:pt x="72185" y="71022"/>
                      <a:pt x="71701" y="71076"/>
                      <a:pt x="71226" y="71174"/>
                    </a:cubicBezTo>
                    <a:cubicBezTo>
                      <a:pt x="71266" y="67020"/>
                      <a:pt x="74445" y="64941"/>
                      <a:pt x="77622" y="64941"/>
                    </a:cubicBezTo>
                    <a:close/>
                    <a:moveTo>
                      <a:pt x="53996" y="65085"/>
                    </a:moveTo>
                    <a:cubicBezTo>
                      <a:pt x="57170" y="65085"/>
                      <a:pt x="60344" y="67162"/>
                      <a:pt x="60384" y="71317"/>
                    </a:cubicBezTo>
                    <a:lnTo>
                      <a:pt x="60384" y="71326"/>
                    </a:lnTo>
                    <a:cubicBezTo>
                      <a:pt x="59903" y="71222"/>
                      <a:pt x="59419" y="71170"/>
                      <a:pt x="58939" y="71170"/>
                    </a:cubicBezTo>
                    <a:cubicBezTo>
                      <a:pt x="57081" y="71170"/>
                      <a:pt x="55284" y="71936"/>
                      <a:pt x="53995" y="73325"/>
                    </a:cubicBezTo>
                    <a:cubicBezTo>
                      <a:pt x="52714" y="71945"/>
                      <a:pt x="50922" y="71165"/>
                      <a:pt x="49040" y="71165"/>
                    </a:cubicBezTo>
                    <a:cubicBezTo>
                      <a:pt x="48556" y="71165"/>
                      <a:pt x="48072" y="71219"/>
                      <a:pt x="47597" y="71326"/>
                    </a:cubicBezTo>
                    <a:cubicBezTo>
                      <a:pt x="47638" y="67167"/>
                      <a:pt x="50817" y="65085"/>
                      <a:pt x="53996" y="65085"/>
                    </a:cubicBezTo>
                    <a:close/>
                    <a:moveTo>
                      <a:pt x="7145" y="65126"/>
                    </a:moveTo>
                    <a:cubicBezTo>
                      <a:pt x="10322" y="65126"/>
                      <a:pt x="13498" y="67205"/>
                      <a:pt x="13538" y="71362"/>
                    </a:cubicBezTo>
                    <a:cubicBezTo>
                      <a:pt x="13065" y="71260"/>
                      <a:pt x="12588" y="71211"/>
                      <a:pt x="12113" y="71211"/>
                    </a:cubicBezTo>
                    <a:cubicBezTo>
                      <a:pt x="10252" y="71211"/>
                      <a:pt x="8442" y="71977"/>
                      <a:pt x="7150" y="73369"/>
                    </a:cubicBezTo>
                    <a:cubicBezTo>
                      <a:pt x="5868" y="71990"/>
                      <a:pt x="4076" y="71210"/>
                      <a:pt x="2194" y="71210"/>
                    </a:cubicBezTo>
                    <a:cubicBezTo>
                      <a:pt x="1711" y="71210"/>
                      <a:pt x="1227" y="71264"/>
                      <a:pt x="752" y="71362"/>
                    </a:cubicBezTo>
                    <a:cubicBezTo>
                      <a:pt x="792" y="67205"/>
                      <a:pt x="3969" y="65126"/>
                      <a:pt x="7145" y="65126"/>
                    </a:cubicBezTo>
                    <a:close/>
                    <a:moveTo>
                      <a:pt x="30460" y="65126"/>
                    </a:moveTo>
                    <a:cubicBezTo>
                      <a:pt x="33637" y="65126"/>
                      <a:pt x="36813" y="67205"/>
                      <a:pt x="36854" y="71362"/>
                    </a:cubicBezTo>
                    <a:cubicBezTo>
                      <a:pt x="36379" y="71260"/>
                      <a:pt x="35900" y="71211"/>
                      <a:pt x="35425" y="71211"/>
                    </a:cubicBezTo>
                    <a:cubicBezTo>
                      <a:pt x="33562" y="71211"/>
                      <a:pt x="31757" y="71977"/>
                      <a:pt x="30465" y="73369"/>
                    </a:cubicBezTo>
                    <a:cubicBezTo>
                      <a:pt x="29183" y="71990"/>
                      <a:pt x="27391" y="71210"/>
                      <a:pt x="25510" y="71210"/>
                    </a:cubicBezTo>
                    <a:cubicBezTo>
                      <a:pt x="25026" y="71210"/>
                      <a:pt x="24542" y="71264"/>
                      <a:pt x="24067" y="71362"/>
                    </a:cubicBezTo>
                    <a:cubicBezTo>
                      <a:pt x="24107" y="67205"/>
                      <a:pt x="27284" y="65126"/>
                      <a:pt x="30460" y="65126"/>
                    </a:cubicBezTo>
                    <a:close/>
                    <a:moveTo>
                      <a:pt x="119323" y="71343"/>
                    </a:moveTo>
                    <a:cubicBezTo>
                      <a:pt x="121259" y="71343"/>
                      <a:pt x="123134" y="72146"/>
                      <a:pt x="124478" y="73593"/>
                    </a:cubicBezTo>
                    <a:lnTo>
                      <a:pt x="124478" y="73593"/>
                    </a:lnTo>
                    <a:cubicBezTo>
                      <a:pt x="124475" y="73593"/>
                      <a:pt x="124472" y="73593"/>
                      <a:pt x="124469" y="73593"/>
                    </a:cubicBezTo>
                    <a:cubicBezTo>
                      <a:pt x="124450" y="73593"/>
                      <a:pt x="124430" y="73593"/>
                      <a:pt x="124410" y="73593"/>
                    </a:cubicBezTo>
                    <a:cubicBezTo>
                      <a:pt x="122541" y="73593"/>
                      <a:pt x="120782" y="74432"/>
                      <a:pt x="119532" y="75735"/>
                    </a:cubicBezTo>
                    <a:cubicBezTo>
                      <a:pt x="119622" y="74149"/>
                      <a:pt x="119039" y="72644"/>
                      <a:pt x="118045" y="71461"/>
                    </a:cubicBezTo>
                    <a:cubicBezTo>
                      <a:pt x="118470" y="71382"/>
                      <a:pt x="118898" y="71343"/>
                      <a:pt x="119323" y="71343"/>
                    </a:cubicBezTo>
                    <a:close/>
                    <a:moveTo>
                      <a:pt x="129620" y="71343"/>
                    </a:moveTo>
                    <a:cubicBezTo>
                      <a:pt x="130043" y="71343"/>
                      <a:pt x="130470" y="71382"/>
                      <a:pt x="130894" y="71461"/>
                    </a:cubicBezTo>
                    <a:cubicBezTo>
                      <a:pt x="129908" y="72644"/>
                      <a:pt x="129326" y="74140"/>
                      <a:pt x="129415" y="75735"/>
                    </a:cubicBezTo>
                    <a:lnTo>
                      <a:pt x="129406" y="75735"/>
                    </a:lnTo>
                    <a:cubicBezTo>
                      <a:pt x="128165" y="74432"/>
                      <a:pt x="126397" y="73593"/>
                      <a:pt x="124528" y="73593"/>
                    </a:cubicBezTo>
                    <a:cubicBezTo>
                      <a:pt x="124512" y="73593"/>
                      <a:pt x="124495" y="73593"/>
                      <a:pt x="124478" y="73593"/>
                    </a:cubicBezTo>
                    <a:lnTo>
                      <a:pt x="124478" y="73593"/>
                    </a:lnTo>
                    <a:cubicBezTo>
                      <a:pt x="125816" y="72146"/>
                      <a:pt x="127689" y="71343"/>
                      <a:pt x="129620" y="71343"/>
                    </a:cubicBezTo>
                    <a:close/>
                    <a:moveTo>
                      <a:pt x="48839" y="71540"/>
                    </a:moveTo>
                    <a:cubicBezTo>
                      <a:pt x="50775" y="71540"/>
                      <a:pt x="52650" y="72344"/>
                      <a:pt x="53995" y="73799"/>
                    </a:cubicBezTo>
                    <a:lnTo>
                      <a:pt x="53995" y="73799"/>
                    </a:lnTo>
                    <a:cubicBezTo>
                      <a:pt x="53992" y="73799"/>
                      <a:pt x="53989" y="73800"/>
                      <a:pt x="53986" y="73800"/>
                    </a:cubicBezTo>
                    <a:cubicBezTo>
                      <a:pt x="53966" y="73799"/>
                      <a:pt x="53946" y="73799"/>
                      <a:pt x="53926" y="73799"/>
                    </a:cubicBezTo>
                    <a:cubicBezTo>
                      <a:pt x="52058" y="73799"/>
                      <a:pt x="50299" y="74629"/>
                      <a:pt x="49049" y="75932"/>
                    </a:cubicBezTo>
                    <a:cubicBezTo>
                      <a:pt x="49138" y="74346"/>
                      <a:pt x="48556" y="72841"/>
                      <a:pt x="47561" y="71658"/>
                    </a:cubicBezTo>
                    <a:cubicBezTo>
                      <a:pt x="47987" y="71579"/>
                      <a:pt x="48414" y="71540"/>
                      <a:pt x="48839" y="71540"/>
                    </a:cubicBezTo>
                    <a:close/>
                    <a:moveTo>
                      <a:pt x="59134" y="71540"/>
                    </a:moveTo>
                    <a:cubicBezTo>
                      <a:pt x="59558" y="71540"/>
                      <a:pt x="59985" y="71579"/>
                      <a:pt x="60411" y="71658"/>
                    </a:cubicBezTo>
                    <a:cubicBezTo>
                      <a:pt x="59425" y="72841"/>
                      <a:pt x="58843" y="74337"/>
                      <a:pt x="58932" y="75932"/>
                    </a:cubicBezTo>
                    <a:lnTo>
                      <a:pt x="58923" y="75932"/>
                    </a:lnTo>
                    <a:cubicBezTo>
                      <a:pt x="57682" y="74629"/>
                      <a:pt x="55914" y="73799"/>
                      <a:pt x="54046" y="73799"/>
                    </a:cubicBezTo>
                    <a:cubicBezTo>
                      <a:pt x="54029" y="73799"/>
                      <a:pt x="54012" y="73799"/>
                      <a:pt x="53995" y="73799"/>
                    </a:cubicBezTo>
                    <a:lnTo>
                      <a:pt x="53995" y="73799"/>
                    </a:lnTo>
                    <a:cubicBezTo>
                      <a:pt x="55333" y="72344"/>
                      <a:pt x="57200" y="71540"/>
                      <a:pt x="59134" y="71540"/>
                    </a:cubicBezTo>
                    <a:close/>
                    <a:moveTo>
                      <a:pt x="112819" y="69493"/>
                    </a:moveTo>
                    <a:cubicBezTo>
                      <a:pt x="115994" y="69493"/>
                      <a:pt x="119169" y="71570"/>
                      <a:pt x="119209" y="75726"/>
                    </a:cubicBezTo>
                    <a:lnTo>
                      <a:pt x="119209" y="75726"/>
                    </a:lnTo>
                    <a:cubicBezTo>
                      <a:pt x="118734" y="75624"/>
                      <a:pt x="118255" y="75574"/>
                      <a:pt x="117781" y="75574"/>
                    </a:cubicBezTo>
                    <a:cubicBezTo>
                      <a:pt x="115920" y="75574"/>
                      <a:pt x="114120" y="76339"/>
                      <a:pt x="112821" y="77724"/>
                    </a:cubicBezTo>
                    <a:lnTo>
                      <a:pt x="112821" y="77733"/>
                    </a:lnTo>
                    <a:cubicBezTo>
                      <a:pt x="111539" y="76353"/>
                      <a:pt x="109747" y="75574"/>
                      <a:pt x="107865" y="75574"/>
                    </a:cubicBezTo>
                    <a:cubicBezTo>
                      <a:pt x="107382" y="75574"/>
                      <a:pt x="106898" y="75627"/>
                      <a:pt x="106423" y="75726"/>
                    </a:cubicBezTo>
                    <a:lnTo>
                      <a:pt x="106423" y="75726"/>
                    </a:lnTo>
                    <a:cubicBezTo>
                      <a:pt x="106463" y="71572"/>
                      <a:pt x="109641" y="69493"/>
                      <a:pt x="112819" y="69493"/>
                    </a:cubicBezTo>
                    <a:close/>
                    <a:moveTo>
                      <a:pt x="136134" y="69486"/>
                    </a:moveTo>
                    <a:cubicBezTo>
                      <a:pt x="139310" y="69486"/>
                      <a:pt x="142484" y="71565"/>
                      <a:pt x="142525" y="75726"/>
                    </a:cubicBezTo>
                    <a:lnTo>
                      <a:pt x="142525" y="75726"/>
                    </a:lnTo>
                    <a:cubicBezTo>
                      <a:pt x="142050" y="75624"/>
                      <a:pt x="141571" y="75574"/>
                      <a:pt x="141097" y="75574"/>
                    </a:cubicBezTo>
                    <a:cubicBezTo>
                      <a:pt x="139236" y="75574"/>
                      <a:pt x="137435" y="76341"/>
                      <a:pt x="136136" y="77733"/>
                    </a:cubicBezTo>
                    <a:cubicBezTo>
                      <a:pt x="134854" y="76353"/>
                      <a:pt x="133062" y="75574"/>
                      <a:pt x="131181" y="75574"/>
                    </a:cubicBezTo>
                    <a:cubicBezTo>
                      <a:pt x="130697" y="75574"/>
                      <a:pt x="130213" y="75627"/>
                      <a:pt x="129738" y="75726"/>
                    </a:cubicBezTo>
                    <a:lnTo>
                      <a:pt x="129738" y="75726"/>
                    </a:lnTo>
                    <a:cubicBezTo>
                      <a:pt x="129778" y="71567"/>
                      <a:pt x="132957" y="69486"/>
                      <a:pt x="136134" y="69486"/>
                    </a:cubicBezTo>
                    <a:close/>
                    <a:moveTo>
                      <a:pt x="42332" y="69690"/>
                    </a:moveTo>
                    <a:cubicBezTo>
                      <a:pt x="45507" y="69690"/>
                      <a:pt x="48681" y="71767"/>
                      <a:pt x="48726" y="75923"/>
                    </a:cubicBezTo>
                    <a:cubicBezTo>
                      <a:pt x="48251" y="75821"/>
                      <a:pt x="47772" y="75771"/>
                      <a:pt x="47298" y="75771"/>
                    </a:cubicBezTo>
                    <a:cubicBezTo>
                      <a:pt x="45434" y="75771"/>
                      <a:pt x="43630" y="76538"/>
                      <a:pt x="42337" y="77930"/>
                    </a:cubicBezTo>
                    <a:cubicBezTo>
                      <a:pt x="41056" y="76550"/>
                      <a:pt x="39264" y="75771"/>
                      <a:pt x="37382" y="75771"/>
                    </a:cubicBezTo>
                    <a:cubicBezTo>
                      <a:pt x="36898" y="75771"/>
                      <a:pt x="36415" y="75825"/>
                      <a:pt x="35940" y="75923"/>
                    </a:cubicBezTo>
                    <a:cubicBezTo>
                      <a:pt x="35980" y="71769"/>
                      <a:pt x="39156" y="69690"/>
                      <a:pt x="42332" y="69690"/>
                    </a:cubicBezTo>
                    <a:close/>
                    <a:moveTo>
                      <a:pt x="65648" y="69687"/>
                    </a:moveTo>
                    <a:cubicBezTo>
                      <a:pt x="68825" y="69687"/>
                      <a:pt x="72001" y="71766"/>
                      <a:pt x="72041" y="75923"/>
                    </a:cubicBezTo>
                    <a:cubicBezTo>
                      <a:pt x="71566" y="75821"/>
                      <a:pt x="71088" y="75771"/>
                      <a:pt x="70613" y="75771"/>
                    </a:cubicBezTo>
                    <a:cubicBezTo>
                      <a:pt x="68750" y="75771"/>
                      <a:pt x="66945" y="76538"/>
                      <a:pt x="65653" y="77930"/>
                    </a:cubicBezTo>
                    <a:cubicBezTo>
                      <a:pt x="64371" y="76550"/>
                      <a:pt x="62579" y="75771"/>
                      <a:pt x="60697" y="75771"/>
                    </a:cubicBezTo>
                    <a:cubicBezTo>
                      <a:pt x="60214" y="75771"/>
                      <a:pt x="59730" y="75825"/>
                      <a:pt x="59255" y="75923"/>
                    </a:cubicBezTo>
                    <a:cubicBezTo>
                      <a:pt x="59295" y="71766"/>
                      <a:pt x="62472" y="69687"/>
                      <a:pt x="65648" y="69687"/>
                    </a:cubicBezTo>
                    <a:close/>
                    <a:moveTo>
                      <a:pt x="82884" y="1"/>
                    </a:moveTo>
                    <a:cubicBezTo>
                      <a:pt x="82642" y="700"/>
                      <a:pt x="82534" y="1435"/>
                      <a:pt x="82579" y="2178"/>
                    </a:cubicBezTo>
                    <a:cubicBezTo>
                      <a:pt x="81329" y="875"/>
                      <a:pt x="79570" y="37"/>
                      <a:pt x="77701" y="37"/>
                    </a:cubicBezTo>
                    <a:cubicBezTo>
                      <a:pt x="77681" y="37"/>
                      <a:pt x="77661" y="37"/>
                      <a:pt x="77642" y="37"/>
                    </a:cubicBezTo>
                    <a:cubicBezTo>
                      <a:pt x="77622" y="37"/>
                      <a:pt x="77602" y="37"/>
                      <a:pt x="77582" y="37"/>
                    </a:cubicBezTo>
                    <a:cubicBezTo>
                      <a:pt x="73834" y="37"/>
                      <a:pt x="70494" y="3399"/>
                      <a:pt x="70948" y="7160"/>
                    </a:cubicBezTo>
                    <a:cubicBezTo>
                      <a:pt x="71458" y="7047"/>
                      <a:pt x="71971" y="6991"/>
                      <a:pt x="72481" y="6991"/>
                    </a:cubicBezTo>
                    <a:cubicBezTo>
                      <a:pt x="74418" y="6991"/>
                      <a:pt x="76294" y="7794"/>
                      <a:pt x="77642" y="9248"/>
                    </a:cubicBezTo>
                    <a:cubicBezTo>
                      <a:pt x="77624" y="9248"/>
                      <a:pt x="77606" y="9248"/>
                      <a:pt x="77587" y="9248"/>
                    </a:cubicBezTo>
                    <a:cubicBezTo>
                      <a:pt x="75529" y="9248"/>
                      <a:pt x="73607" y="10256"/>
                      <a:pt x="72355" y="11784"/>
                    </a:cubicBezTo>
                    <a:cubicBezTo>
                      <a:pt x="72756" y="8058"/>
                      <a:pt x="69443" y="4741"/>
                      <a:pt x="65721" y="4741"/>
                    </a:cubicBezTo>
                    <a:cubicBezTo>
                      <a:pt x="65701" y="4741"/>
                      <a:pt x="65682" y="4741"/>
                      <a:pt x="65662" y="4741"/>
                    </a:cubicBezTo>
                    <a:cubicBezTo>
                      <a:pt x="65642" y="4741"/>
                      <a:pt x="65622" y="4741"/>
                      <a:pt x="65602" y="4741"/>
                    </a:cubicBezTo>
                    <a:cubicBezTo>
                      <a:pt x="63733" y="4741"/>
                      <a:pt x="61966" y="5570"/>
                      <a:pt x="60724" y="6874"/>
                    </a:cubicBezTo>
                    <a:cubicBezTo>
                      <a:pt x="60760" y="6139"/>
                      <a:pt x="60662" y="5395"/>
                      <a:pt x="60420" y="4696"/>
                    </a:cubicBezTo>
                    <a:lnTo>
                      <a:pt x="60043" y="4696"/>
                    </a:lnTo>
                    <a:cubicBezTo>
                      <a:pt x="60276" y="5395"/>
                      <a:pt x="60393" y="6130"/>
                      <a:pt x="60393" y="6865"/>
                    </a:cubicBezTo>
                    <a:cubicBezTo>
                      <a:pt x="59920" y="6763"/>
                      <a:pt x="59442" y="6713"/>
                      <a:pt x="58969" y="6713"/>
                    </a:cubicBezTo>
                    <a:cubicBezTo>
                      <a:pt x="57110" y="6713"/>
                      <a:pt x="55305" y="7479"/>
                      <a:pt x="54013" y="8872"/>
                    </a:cubicBezTo>
                    <a:cubicBezTo>
                      <a:pt x="52732" y="7492"/>
                      <a:pt x="50939" y="6712"/>
                      <a:pt x="49058" y="6712"/>
                    </a:cubicBezTo>
                    <a:cubicBezTo>
                      <a:pt x="48574" y="6712"/>
                      <a:pt x="48090" y="6766"/>
                      <a:pt x="47615" y="6865"/>
                    </a:cubicBezTo>
                    <a:cubicBezTo>
                      <a:pt x="47615" y="6130"/>
                      <a:pt x="47732" y="5395"/>
                      <a:pt x="47965" y="4696"/>
                    </a:cubicBezTo>
                    <a:lnTo>
                      <a:pt x="47588" y="4696"/>
                    </a:lnTo>
                    <a:cubicBezTo>
                      <a:pt x="47346" y="5395"/>
                      <a:pt x="47248" y="6139"/>
                      <a:pt x="47284" y="6874"/>
                    </a:cubicBezTo>
                    <a:cubicBezTo>
                      <a:pt x="46042" y="5570"/>
                      <a:pt x="44275" y="4741"/>
                      <a:pt x="42406" y="4741"/>
                    </a:cubicBezTo>
                    <a:cubicBezTo>
                      <a:pt x="42386" y="4741"/>
                      <a:pt x="42366" y="4741"/>
                      <a:pt x="42346" y="4741"/>
                    </a:cubicBezTo>
                    <a:cubicBezTo>
                      <a:pt x="42319" y="4741"/>
                      <a:pt x="42291" y="4740"/>
                      <a:pt x="42263" y="4740"/>
                    </a:cubicBezTo>
                    <a:cubicBezTo>
                      <a:pt x="40287" y="4740"/>
                      <a:pt x="38431" y="5684"/>
                      <a:pt x="37185" y="7125"/>
                    </a:cubicBezTo>
                    <a:cubicBezTo>
                      <a:pt x="37479" y="3462"/>
                      <a:pt x="34202" y="234"/>
                      <a:pt x="30534" y="234"/>
                    </a:cubicBezTo>
                    <a:cubicBezTo>
                      <a:pt x="30514" y="234"/>
                      <a:pt x="30494" y="234"/>
                      <a:pt x="30474" y="234"/>
                    </a:cubicBezTo>
                    <a:cubicBezTo>
                      <a:pt x="30454" y="234"/>
                      <a:pt x="30434" y="234"/>
                      <a:pt x="30415" y="234"/>
                    </a:cubicBezTo>
                    <a:cubicBezTo>
                      <a:pt x="28546" y="234"/>
                      <a:pt x="26787" y="1072"/>
                      <a:pt x="25536" y="2375"/>
                    </a:cubicBezTo>
                    <a:cubicBezTo>
                      <a:pt x="25581" y="1641"/>
                      <a:pt x="25474" y="897"/>
                      <a:pt x="25232" y="198"/>
                    </a:cubicBezTo>
                    <a:lnTo>
                      <a:pt x="24855" y="198"/>
                    </a:lnTo>
                    <a:cubicBezTo>
                      <a:pt x="25088" y="897"/>
                      <a:pt x="25214" y="1632"/>
                      <a:pt x="25214" y="2367"/>
                    </a:cubicBezTo>
                    <a:cubicBezTo>
                      <a:pt x="24739" y="2265"/>
                      <a:pt x="24260" y="2215"/>
                      <a:pt x="23785" y="2215"/>
                    </a:cubicBezTo>
                    <a:cubicBezTo>
                      <a:pt x="21922" y="2215"/>
                      <a:pt x="20117" y="2981"/>
                      <a:pt x="18825" y="4374"/>
                    </a:cubicBezTo>
                    <a:cubicBezTo>
                      <a:pt x="17544" y="2994"/>
                      <a:pt x="15752" y="2214"/>
                      <a:pt x="13870" y="2214"/>
                    </a:cubicBezTo>
                    <a:cubicBezTo>
                      <a:pt x="13386" y="2214"/>
                      <a:pt x="12902" y="2268"/>
                      <a:pt x="12427" y="2367"/>
                    </a:cubicBezTo>
                    <a:cubicBezTo>
                      <a:pt x="12427" y="1632"/>
                      <a:pt x="12544" y="897"/>
                      <a:pt x="12777" y="198"/>
                    </a:cubicBezTo>
                    <a:lnTo>
                      <a:pt x="12382" y="198"/>
                    </a:lnTo>
                    <a:cubicBezTo>
                      <a:pt x="12141" y="897"/>
                      <a:pt x="12042" y="1641"/>
                      <a:pt x="12078" y="2375"/>
                    </a:cubicBezTo>
                    <a:cubicBezTo>
                      <a:pt x="10836" y="1072"/>
                      <a:pt x="9069" y="234"/>
                      <a:pt x="7200" y="234"/>
                    </a:cubicBezTo>
                    <a:cubicBezTo>
                      <a:pt x="7180" y="234"/>
                      <a:pt x="7160" y="234"/>
                      <a:pt x="7141" y="234"/>
                    </a:cubicBezTo>
                    <a:cubicBezTo>
                      <a:pt x="7126" y="234"/>
                      <a:pt x="7111" y="234"/>
                      <a:pt x="7096" y="234"/>
                    </a:cubicBezTo>
                    <a:cubicBezTo>
                      <a:pt x="3342" y="234"/>
                      <a:pt x="1" y="3600"/>
                      <a:pt x="456" y="7358"/>
                    </a:cubicBezTo>
                    <a:cubicBezTo>
                      <a:pt x="960" y="7247"/>
                      <a:pt x="1468" y="7193"/>
                      <a:pt x="1971" y="7193"/>
                    </a:cubicBezTo>
                    <a:cubicBezTo>
                      <a:pt x="3914" y="7193"/>
                      <a:pt x="5798" y="7997"/>
                      <a:pt x="7150" y="9463"/>
                    </a:cubicBezTo>
                    <a:cubicBezTo>
                      <a:pt x="7130" y="9463"/>
                      <a:pt x="7110" y="9463"/>
                      <a:pt x="7090" y="9463"/>
                    </a:cubicBezTo>
                    <a:cubicBezTo>
                      <a:pt x="3342" y="9463"/>
                      <a:pt x="1" y="12825"/>
                      <a:pt x="456" y="16587"/>
                    </a:cubicBezTo>
                    <a:cubicBezTo>
                      <a:pt x="966" y="16472"/>
                      <a:pt x="1482" y="16416"/>
                      <a:pt x="1993" y="16416"/>
                    </a:cubicBezTo>
                    <a:cubicBezTo>
                      <a:pt x="3922" y="16416"/>
                      <a:pt x="5795" y="17213"/>
                      <a:pt x="7141" y="18666"/>
                    </a:cubicBezTo>
                    <a:cubicBezTo>
                      <a:pt x="7121" y="18665"/>
                      <a:pt x="7101" y="18665"/>
                      <a:pt x="7081" y="18665"/>
                    </a:cubicBezTo>
                    <a:cubicBezTo>
                      <a:pt x="3333" y="18665"/>
                      <a:pt x="1" y="22028"/>
                      <a:pt x="456" y="25789"/>
                    </a:cubicBezTo>
                    <a:cubicBezTo>
                      <a:pt x="968" y="25675"/>
                      <a:pt x="1485" y="25619"/>
                      <a:pt x="1997" y="25619"/>
                    </a:cubicBezTo>
                    <a:cubicBezTo>
                      <a:pt x="3931" y="25619"/>
                      <a:pt x="5804" y="26416"/>
                      <a:pt x="7150" y="27868"/>
                    </a:cubicBezTo>
                    <a:cubicBezTo>
                      <a:pt x="8485" y="26423"/>
                      <a:pt x="10355" y="25626"/>
                      <a:pt x="12288" y="25626"/>
                    </a:cubicBezTo>
                    <a:cubicBezTo>
                      <a:pt x="12715" y="25626"/>
                      <a:pt x="13146" y="25665"/>
                      <a:pt x="13574" y="25744"/>
                    </a:cubicBezTo>
                    <a:cubicBezTo>
                      <a:pt x="12580" y="26927"/>
                      <a:pt x="11997" y="28424"/>
                      <a:pt x="12087" y="30019"/>
                    </a:cubicBezTo>
                    <a:cubicBezTo>
                      <a:pt x="10837" y="28715"/>
                      <a:pt x="9069" y="27877"/>
                      <a:pt x="7208" y="27877"/>
                    </a:cubicBezTo>
                    <a:cubicBezTo>
                      <a:pt x="7189" y="27877"/>
                      <a:pt x="7169" y="27877"/>
                      <a:pt x="7150" y="27877"/>
                    </a:cubicBezTo>
                    <a:cubicBezTo>
                      <a:pt x="7130" y="27877"/>
                      <a:pt x="7110" y="27877"/>
                      <a:pt x="7090" y="27877"/>
                    </a:cubicBezTo>
                    <a:cubicBezTo>
                      <a:pt x="3342" y="27877"/>
                      <a:pt x="1" y="31239"/>
                      <a:pt x="456" y="35001"/>
                    </a:cubicBezTo>
                    <a:cubicBezTo>
                      <a:pt x="963" y="34888"/>
                      <a:pt x="1475" y="34832"/>
                      <a:pt x="1984" y="34832"/>
                    </a:cubicBezTo>
                    <a:cubicBezTo>
                      <a:pt x="3893" y="34832"/>
                      <a:pt x="5751" y="35611"/>
                      <a:pt x="7096" y="37026"/>
                    </a:cubicBezTo>
                    <a:cubicBezTo>
                      <a:pt x="3341" y="37026"/>
                      <a:pt x="8" y="40386"/>
                      <a:pt x="456" y="44149"/>
                    </a:cubicBezTo>
                    <a:cubicBezTo>
                      <a:pt x="965" y="44035"/>
                      <a:pt x="1479" y="43980"/>
                      <a:pt x="1989" y="43980"/>
                    </a:cubicBezTo>
                    <a:cubicBezTo>
                      <a:pt x="3926" y="43980"/>
                      <a:pt x="5802" y="44783"/>
                      <a:pt x="7150" y="46237"/>
                    </a:cubicBezTo>
                    <a:cubicBezTo>
                      <a:pt x="7130" y="46237"/>
                      <a:pt x="7110" y="46237"/>
                      <a:pt x="7090" y="46237"/>
                    </a:cubicBezTo>
                    <a:cubicBezTo>
                      <a:pt x="3342" y="46237"/>
                      <a:pt x="1" y="49608"/>
                      <a:pt x="456" y="53361"/>
                    </a:cubicBezTo>
                    <a:cubicBezTo>
                      <a:pt x="961" y="53249"/>
                      <a:pt x="1471" y="53195"/>
                      <a:pt x="1978" y="53195"/>
                    </a:cubicBezTo>
                    <a:cubicBezTo>
                      <a:pt x="3912" y="53195"/>
                      <a:pt x="5791" y="53991"/>
                      <a:pt x="7141" y="55439"/>
                    </a:cubicBezTo>
                    <a:cubicBezTo>
                      <a:pt x="7121" y="55439"/>
                      <a:pt x="7101" y="55439"/>
                      <a:pt x="7081" y="55439"/>
                    </a:cubicBezTo>
                    <a:cubicBezTo>
                      <a:pt x="3333" y="55439"/>
                      <a:pt x="1" y="58811"/>
                      <a:pt x="456" y="62563"/>
                    </a:cubicBezTo>
                    <a:cubicBezTo>
                      <a:pt x="965" y="62449"/>
                      <a:pt x="1479" y="62394"/>
                      <a:pt x="1989" y="62394"/>
                    </a:cubicBezTo>
                    <a:cubicBezTo>
                      <a:pt x="3926" y="62394"/>
                      <a:pt x="5802" y="63197"/>
                      <a:pt x="7150" y="64651"/>
                    </a:cubicBezTo>
                    <a:cubicBezTo>
                      <a:pt x="7130" y="64651"/>
                      <a:pt x="7110" y="64651"/>
                      <a:pt x="7090" y="64651"/>
                    </a:cubicBezTo>
                    <a:cubicBezTo>
                      <a:pt x="3342" y="64651"/>
                      <a:pt x="1" y="68022"/>
                      <a:pt x="456" y="71774"/>
                    </a:cubicBezTo>
                    <a:cubicBezTo>
                      <a:pt x="965" y="71661"/>
                      <a:pt x="1479" y="71605"/>
                      <a:pt x="1989" y="71605"/>
                    </a:cubicBezTo>
                    <a:cubicBezTo>
                      <a:pt x="3926" y="71605"/>
                      <a:pt x="5802" y="72408"/>
                      <a:pt x="7150" y="73862"/>
                    </a:cubicBezTo>
                    <a:cubicBezTo>
                      <a:pt x="8483" y="72419"/>
                      <a:pt x="10349" y="71617"/>
                      <a:pt x="12278" y="71617"/>
                    </a:cubicBezTo>
                    <a:cubicBezTo>
                      <a:pt x="12709" y="71617"/>
                      <a:pt x="13143" y="71657"/>
                      <a:pt x="13574" y="71739"/>
                    </a:cubicBezTo>
                    <a:cubicBezTo>
                      <a:pt x="13037" y="72366"/>
                      <a:pt x="12624" y="73101"/>
                      <a:pt x="12365" y="73880"/>
                    </a:cubicBezTo>
                    <a:lnTo>
                      <a:pt x="12741" y="73880"/>
                    </a:lnTo>
                    <a:cubicBezTo>
                      <a:pt x="13637" y="71137"/>
                      <a:pt x="16222" y="69764"/>
                      <a:pt x="18806" y="69764"/>
                    </a:cubicBezTo>
                    <a:cubicBezTo>
                      <a:pt x="21388" y="69764"/>
                      <a:pt x="23969" y="71135"/>
                      <a:pt x="24864" y="73880"/>
                    </a:cubicBezTo>
                    <a:lnTo>
                      <a:pt x="25241" y="73880"/>
                    </a:lnTo>
                    <a:cubicBezTo>
                      <a:pt x="24981" y="73101"/>
                      <a:pt x="24569" y="72366"/>
                      <a:pt x="24031" y="71739"/>
                    </a:cubicBezTo>
                    <a:cubicBezTo>
                      <a:pt x="24463" y="71657"/>
                      <a:pt x="24897" y="71617"/>
                      <a:pt x="25327" y="71617"/>
                    </a:cubicBezTo>
                    <a:cubicBezTo>
                      <a:pt x="27257" y="71617"/>
                      <a:pt x="29124" y="72419"/>
                      <a:pt x="30465" y="73862"/>
                    </a:cubicBezTo>
                    <a:cubicBezTo>
                      <a:pt x="31802" y="72410"/>
                      <a:pt x="33677" y="71609"/>
                      <a:pt x="35611" y="71609"/>
                    </a:cubicBezTo>
                    <a:cubicBezTo>
                      <a:pt x="36087" y="71609"/>
                      <a:pt x="36566" y="71657"/>
                      <a:pt x="37042" y="71757"/>
                    </a:cubicBezTo>
                    <a:cubicBezTo>
                      <a:pt x="36011" y="73020"/>
                      <a:pt x="35438" y="74633"/>
                      <a:pt x="35644" y="76335"/>
                    </a:cubicBezTo>
                    <a:cubicBezTo>
                      <a:pt x="36153" y="76222"/>
                      <a:pt x="36667" y="76166"/>
                      <a:pt x="37176" y="76166"/>
                    </a:cubicBezTo>
                    <a:cubicBezTo>
                      <a:pt x="39113" y="76166"/>
                      <a:pt x="40989" y="76969"/>
                      <a:pt x="42337" y="78423"/>
                    </a:cubicBezTo>
                    <a:cubicBezTo>
                      <a:pt x="43675" y="76976"/>
                      <a:pt x="45548" y="76173"/>
                      <a:pt x="47484" y="76173"/>
                    </a:cubicBezTo>
                    <a:cubicBezTo>
                      <a:pt x="47908" y="76173"/>
                      <a:pt x="48336" y="76212"/>
                      <a:pt x="48762" y="76291"/>
                    </a:cubicBezTo>
                    <a:cubicBezTo>
                      <a:pt x="48224" y="76927"/>
                      <a:pt x="47812" y="77653"/>
                      <a:pt x="47552" y="78441"/>
                    </a:cubicBezTo>
                    <a:lnTo>
                      <a:pt x="47929" y="78441"/>
                    </a:lnTo>
                    <a:cubicBezTo>
                      <a:pt x="48825" y="75698"/>
                      <a:pt x="51410" y="74325"/>
                      <a:pt x="53994" y="74325"/>
                    </a:cubicBezTo>
                    <a:cubicBezTo>
                      <a:pt x="56575" y="74325"/>
                      <a:pt x="59157" y="75696"/>
                      <a:pt x="60052" y="78441"/>
                    </a:cubicBezTo>
                    <a:lnTo>
                      <a:pt x="60438" y="78441"/>
                    </a:lnTo>
                    <a:cubicBezTo>
                      <a:pt x="60169" y="77653"/>
                      <a:pt x="59766" y="76927"/>
                      <a:pt x="59228" y="76291"/>
                    </a:cubicBezTo>
                    <a:cubicBezTo>
                      <a:pt x="59654" y="76212"/>
                      <a:pt x="60082" y="76173"/>
                      <a:pt x="60506" y="76173"/>
                    </a:cubicBezTo>
                    <a:cubicBezTo>
                      <a:pt x="62442" y="76173"/>
                      <a:pt x="64317" y="76976"/>
                      <a:pt x="65662" y="78423"/>
                    </a:cubicBezTo>
                    <a:cubicBezTo>
                      <a:pt x="67002" y="76969"/>
                      <a:pt x="68877" y="76166"/>
                      <a:pt x="70814" y="76166"/>
                    </a:cubicBezTo>
                    <a:cubicBezTo>
                      <a:pt x="71323" y="76166"/>
                      <a:pt x="71837" y="76222"/>
                      <a:pt x="72346" y="76335"/>
                    </a:cubicBezTo>
                    <a:cubicBezTo>
                      <a:pt x="72801" y="72574"/>
                      <a:pt x="69460" y="69211"/>
                      <a:pt x="65712" y="69211"/>
                    </a:cubicBezTo>
                    <a:cubicBezTo>
                      <a:pt x="65692" y="69211"/>
                      <a:pt x="65672" y="69212"/>
                      <a:pt x="65653" y="69212"/>
                    </a:cubicBezTo>
                    <a:cubicBezTo>
                      <a:pt x="65633" y="69212"/>
                      <a:pt x="65613" y="69211"/>
                      <a:pt x="65593" y="69211"/>
                    </a:cubicBezTo>
                    <a:cubicBezTo>
                      <a:pt x="63725" y="69211"/>
                      <a:pt x="61966" y="70050"/>
                      <a:pt x="60715" y="71353"/>
                    </a:cubicBezTo>
                    <a:cubicBezTo>
                      <a:pt x="60805" y="69758"/>
                      <a:pt x="60223" y="68262"/>
                      <a:pt x="59228" y="67079"/>
                    </a:cubicBezTo>
                    <a:cubicBezTo>
                      <a:pt x="59656" y="67000"/>
                      <a:pt x="60087" y="66961"/>
                      <a:pt x="60514" y="66961"/>
                    </a:cubicBezTo>
                    <a:cubicBezTo>
                      <a:pt x="62447" y="66961"/>
                      <a:pt x="64319" y="67757"/>
                      <a:pt x="65662" y="69203"/>
                    </a:cubicBezTo>
                    <a:cubicBezTo>
                      <a:pt x="66995" y="67754"/>
                      <a:pt x="68869" y="66954"/>
                      <a:pt x="70804" y="66954"/>
                    </a:cubicBezTo>
                    <a:cubicBezTo>
                      <a:pt x="71287" y="66954"/>
                      <a:pt x="71773" y="67004"/>
                      <a:pt x="72256" y="67106"/>
                    </a:cubicBezTo>
                    <a:cubicBezTo>
                      <a:pt x="71280" y="68352"/>
                      <a:pt x="70751" y="69920"/>
                      <a:pt x="70948" y="71568"/>
                    </a:cubicBezTo>
                    <a:cubicBezTo>
                      <a:pt x="71456" y="71455"/>
                      <a:pt x="71968" y="71399"/>
                      <a:pt x="72477" y="71399"/>
                    </a:cubicBezTo>
                    <a:cubicBezTo>
                      <a:pt x="74412" y="71399"/>
                      <a:pt x="76294" y="72202"/>
                      <a:pt x="77642" y="73656"/>
                    </a:cubicBezTo>
                    <a:cubicBezTo>
                      <a:pt x="78975" y="72213"/>
                      <a:pt x="80841" y="71411"/>
                      <a:pt x="82765" y="71411"/>
                    </a:cubicBezTo>
                    <a:cubicBezTo>
                      <a:pt x="83195" y="71411"/>
                      <a:pt x="83627" y="71451"/>
                      <a:pt x="84057" y="71533"/>
                    </a:cubicBezTo>
                    <a:cubicBezTo>
                      <a:pt x="83529" y="72160"/>
                      <a:pt x="83117" y="72895"/>
                      <a:pt x="82857" y="73674"/>
                    </a:cubicBezTo>
                    <a:lnTo>
                      <a:pt x="83233" y="73674"/>
                    </a:lnTo>
                    <a:cubicBezTo>
                      <a:pt x="84129" y="70931"/>
                      <a:pt x="86712" y="69558"/>
                      <a:pt x="89295" y="69558"/>
                    </a:cubicBezTo>
                    <a:cubicBezTo>
                      <a:pt x="91875" y="69558"/>
                      <a:pt x="94456" y="70929"/>
                      <a:pt x="95357" y="73674"/>
                    </a:cubicBezTo>
                    <a:lnTo>
                      <a:pt x="95733" y="73674"/>
                    </a:lnTo>
                    <a:cubicBezTo>
                      <a:pt x="95464" y="72895"/>
                      <a:pt x="95061" y="72160"/>
                      <a:pt x="94523" y="71533"/>
                    </a:cubicBezTo>
                    <a:cubicBezTo>
                      <a:pt x="94955" y="71451"/>
                      <a:pt x="95389" y="71411"/>
                      <a:pt x="95820" y="71411"/>
                    </a:cubicBezTo>
                    <a:cubicBezTo>
                      <a:pt x="97749" y="71411"/>
                      <a:pt x="99616" y="72213"/>
                      <a:pt x="100957" y="73656"/>
                    </a:cubicBezTo>
                    <a:cubicBezTo>
                      <a:pt x="102295" y="72203"/>
                      <a:pt x="104169" y="71403"/>
                      <a:pt x="106103" y="71403"/>
                    </a:cubicBezTo>
                    <a:cubicBezTo>
                      <a:pt x="106579" y="71403"/>
                      <a:pt x="107058" y="71451"/>
                      <a:pt x="107534" y="71550"/>
                    </a:cubicBezTo>
                    <a:cubicBezTo>
                      <a:pt x="106495" y="72814"/>
                      <a:pt x="105930" y="74427"/>
                      <a:pt x="106136" y="76129"/>
                    </a:cubicBezTo>
                    <a:cubicBezTo>
                      <a:pt x="106644" y="76015"/>
                      <a:pt x="107156" y="75960"/>
                      <a:pt x="107665" y="75960"/>
                    </a:cubicBezTo>
                    <a:cubicBezTo>
                      <a:pt x="109600" y="75960"/>
                      <a:pt x="111480" y="76763"/>
                      <a:pt x="112821" y="78217"/>
                    </a:cubicBezTo>
                    <a:cubicBezTo>
                      <a:pt x="114165" y="76770"/>
                      <a:pt x="116034" y="75967"/>
                      <a:pt x="117968" y="75967"/>
                    </a:cubicBezTo>
                    <a:cubicBezTo>
                      <a:pt x="118392" y="75967"/>
                      <a:pt x="118820" y="76005"/>
                      <a:pt x="119245" y="76084"/>
                    </a:cubicBezTo>
                    <a:cubicBezTo>
                      <a:pt x="118717" y="76721"/>
                      <a:pt x="118304" y="77446"/>
                      <a:pt x="118045" y="78235"/>
                    </a:cubicBezTo>
                    <a:lnTo>
                      <a:pt x="118421" y="78235"/>
                    </a:lnTo>
                    <a:cubicBezTo>
                      <a:pt x="119317" y="75492"/>
                      <a:pt x="121900" y="74119"/>
                      <a:pt x="124482" y="74119"/>
                    </a:cubicBezTo>
                    <a:cubicBezTo>
                      <a:pt x="127063" y="74119"/>
                      <a:pt x="129644" y="75490"/>
                      <a:pt x="130544" y="78235"/>
                    </a:cubicBezTo>
                    <a:lnTo>
                      <a:pt x="130921" y="78235"/>
                    </a:lnTo>
                    <a:cubicBezTo>
                      <a:pt x="130652" y="77446"/>
                      <a:pt x="130249" y="76721"/>
                      <a:pt x="129711" y="76084"/>
                    </a:cubicBezTo>
                    <a:cubicBezTo>
                      <a:pt x="130137" y="76005"/>
                      <a:pt x="130565" y="75967"/>
                      <a:pt x="130990" y="75967"/>
                    </a:cubicBezTo>
                    <a:cubicBezTo>
                      <a:pt x="132925" y="75967"/>
                      <a:pt x="134800" y="76770"/>
                      <a:pt x="136145" y="78217"/>
                    </a:cubicBezTo>
                    <a:cubicBezTo>
                      <a:pt x="137486" y="76763"/>
                      <a:pt x="139360" y="75960"/>
                      <a:pt x="141297" y="75960"/>
                    </a:cubicBezTo>
                    <a:cubicBezTo>
                      <a:pt x="141806" y="75960"/>
                      <a:pt x="142320" y="76015"/>
                      <a:pt x="142829" y="76129"/>
                    </a:cubicBezTo>
                    <a:cubicBezTo>
                      <a:pt x="143284" y="72368"/>
                      <a:pt x="139944" y="69005"/>
                      <a:pt x="136195" y="69005"/>
                    </a:cubicBezTo>
                    <a:cubicBezTo>
                      <a:pt x="136175" y="69005"/>
                      <a:pt x="136156" y="69005"/>
                      <a:pt x="136136" y="69006"/>
                    </a:cubicBezTo>
                    <a:cubicBezTo>
                      <a:pt x="136116" y="69005"/>
                      <a:pt x="136096" y="69005"/>
                      <a:pt x="136077" y="69005"/>
                    </a:cubicBezTo>
                    <a:cubicBezTo>
                      <a:pt x="134208" y="69005"/>
                      <a:pt x="132449" y="69844"/>
                      <a:pt x="131199" y="71147"/>
                    </a:cubicBezTo>
                    <a:cubicBezTo>
                      <a:pt x="131288" y="69552"/>
                      <a:pt x="130706" y="68056"/>
                      <a:pt x="129711" y="66873"/>
                    </a:cubicBezTo>
                    <a:cubicBezTo>
                      <a:pt x="130140" y="66794"/>
                      <a:pt x="130570" y="66755"/>
                      <a:pt x="130997" y="66755"/>
                    </a:cubicBezTo>
                    <a:cubicBezTo>
                      <a:pt x="132930" y="66755"/>
                      <a:pt x="134802" y="67551"/>
                      <a:pt x="136145" y="68997"/>
                    </a:cubicBezTo>
                    <a:cubicBezTo>
                      <a:pt x="137487" y="67540"/>
                      <a:pt x="139365" y="66743"/>
                      <a:pt x="141304" y="66743"/>
                    </a:cubicBezTo>
                    <a:cubicBezTo>
                      <a:pt x="141811" y="66743"/>
                      <a:pt x="142322" y="66798"/>
                      <a:pt x="142829" y="66909"/>
                    </a:cubicBezTo>
                    <a:cubicBezTo>
                      <a:pt x="143276" y="63151"/>
                      <a:pt x="139944" y="59785"/>
                      <a:pt x="136198" y="59785"/>
                    </a:cubicBezTo>
                    <a:cubicBezTo>
                      <a:pt x="136183" y="59785"/>
                      <a:pt x="136169" y="59785"/>
                      <a:pt x="136154" y="59785"/>
                    </a:cubicBezTo>
                    <a:cubicBezTo>
                      <a:pt x="137492" y="58340"/>
                      <a:pt x="139363" y="57545"/>
                      <a:pt x="141292" y="57545"/>
                    </a:cubicBezTo>
                    <a:cubicBezTo>
                      <a:pt x="141803" y="57545"/>
                      <a:pt x="142319" y="57601"/>
                      <a:pt x="142829" y="57715"/>
                    </a:cubicBezTo>
                    <a:cubicBezTo>
                      <a:pt x="143284" y="53954"/>
                      <a:pt x="139944" y="50592"/>
                      <a:pt x="136195" y="50592"/>
                    </a:cubicBezTo>
                    <a:cubicBezTo>
                      <a:pt x="136175" y="50592"/>
                      <a:pt x="136156" y="50592"/>
                      <a:pt x="136136" y="50592"/>
                    </a:cubicBezTo>
                    <a:cubicBezTo>
                      <a:pt x="136116" y="50592"/>
                      <a:pt x="136096" y="50592"/>
                      <a:pt x="136077" y="50592"/>
                    </a:cubicBezTo>
                    <a:cubicBezTo>
                      <a:pt x="134208" y="50592"/>
                      <a:pt x="132449" y="51430"/>
                      <a:pt x="131199" y="52733"/>
                    </a:cubicBezTo>
                    <a:cubicBezTo>
                      <a:pt x="131288" y="51138"/>
                      <a:pt x="130706" y="49642"/>
                      <a:pt x="129711" y="48459"/>
                    </a:cubicBezTo>
                    <a:cubicBezTo>
                      <a:pt x="130140" y="48380"/>
                      <a:pt x="130570" y="48341"/>
                      <a:pt x="130997" y="48341"/>
                    </a:cubicBezTo>
                    <a:cubicBezTo>
                      <a:pt x="132927" y="48341"/>
                      <a:pt x="134793" y="49137"/>
                      <a:pt x="136136" y="50583"/>
                    </a:cubicBezTo>
                    <a:cubicBezTo>
                      <a:pt x="137484" y="49129"/>
                      <a:pt x="139360" y="48326"/>
                      <a:pt x="141292" y="48326"/>
                    </a:cubicBezTo>
                    <a:cubicBezTo>
                      <a:pt x="141801" y="48326"/>
                      <a:pt x="142313" y="48381"/>
                      <a:pt x="142820" y="48495"/>
                    </a:cubicBezTo>
                    <a:cubicBezTo>
                      <a:pt x="143275" y="44743"/>
                      <a:pt x="139943" y="41371"/>
                      <a:pt x="136195" y="41371"/>
                    </a:cubicBezTo>
                    <a:cubicBezTo>
                      <a:pt x="136175" y="41371"/>
                      <a:pt x="136156" y="41371"/>
                      <a:pt x="136136" y="41372"/>
                    </a:cubicBezTo>
                    <a:cubicBezTo>
                      <a:pt x="137482" y="39919"/>
                      <a:pt x="139354" y="39122"/>
                      <a:pt x="141284" y="39122"/>
                    </a:cubicBezTo>
                    <a:cubicBezTo>
                      <a:pt x="141795" y="39122"/>
                      <a:pt x="142310" y="39178"/>
                      <a:pt x="142820" y="39293"/>
                    </a:cubicBezTo>
                    <a:cubicBezTo>
                      <a:pt x="143274" y="35536"/>
                      <a:pt x="139943" y="32169"/>
                      <a:pt x="136210" y="32169"/>
                    </a:cubicBezTo>
                    <a:cubicBezTo>
                      <a:pt x="136185" y="32169"/>
                      <a:pt x="136160" y="32169"/>
                      <a:pt x="136136" y="32169"/>
                    </a:cubicBezTo>
                    <a:cubicBezTo>
                      <a:pt x="136116" y="32169"/>
                      <a:pt x="136096" y="32169"/>
                      <a:pt x="136076" y="32169"/>
                    </a:cubicBezTo>
                    <a:cubicBezTo>
                      <a:pt x="134207" y="32169"/>
                      <a:pt x="132440" y="32998"/>
                      <a:pt x="131199" y="34302"/>
                    </a:cubicBezTo>
                    <a:cubicBezTo>
                      <a:pt x="131279" y="32716"/>
                      <a:pt x="130697" y="31210"/>
                      <a:pt x="129702" y="30028"/>
                    </a:cubicBezTo>
                    <a:cubicBezTo>
                      <a:pt x="130130" y="29949"/>
                      <a:pt x="130559" y="29910"/>
                      <a:pt x="130985" y="29910"/>
                    </a:cubicBezTo>
                    <a:cubicBezTo>
                      <a:pt x="132925" y="29910"/>
                      <a:pt x="134799" y="30713"/>
                      <a:pt x="136136" y="32160"/>
                    </a:cubicBezTo>
                    <a:cubicBezTo>
                      <a:pt x="137484" y="30706"/>
                      <a:pt x="139360" y="29903"/>
                      <a:pt x="141292" y="29903"/>
                    </a:cubicBezTo>
                    <a:cubicBezTo>
                      <a:pt x="141801" y="29903"/>
                      <a:pt x="142313" y="29959"/>
                      <a:pt x="142820" y="30072"/>
                    </a:cubicBezTo>
                    <a:cubicBezTo>
                      <a:pt x="143276" y="26315"/>
                      <a:pt x="139935" y="22949"/>
                      <a:pt x="136189" y="22949"/>
                    </a:cubicBezTo>
                    <a:cubicBezTo>
                      <a:pt x="136175" y="22949"/>
                      <a:pt x="136160" y="22949"/>
                      <a:pt x="136145" y="22949"/>
                    </a:cubicBezTo>
                    <a:cubicBezTo>
                      <a:pt x="137490" y="21504"/>
                      <a:pt x="139357" y="20708"/>
                      <a:pt x="141284" y="20708"/>
                    </a:cubicBezTo>
                    <a:cubicBezTo>
                      <a:pt x="141794" y="20708"/>
                      <a:pt x="142310" y="20764"/>
                      <a:pt x="142820" y="20879"/>
                    </a:cubicBezTo>
                    <a:cubicBezTo>
                      <a:pt x="143275" y="17117"/>
                      <a:pt x="139935" y="13755"/>
                      <a:pt x="136195" y="13755"/>
                    </a:cubicBezTo>
                    <a:cubicBezTo>
                      <a:pt x="136175" y="13755"/>
                      <a:pt x="136156" y="13755"/>
                      <a:pt x="136136" y="13755"/>
                    </a:cubicBezTo>
                    <a:cubicBezTo>
                      <a:pt x="136116" y="13755"/>
                      <a:pt x="136096" y="13755"/>
                      <a:pt x="136076" y="13755"/>
                    </a:cubicBezTo>
                    <a:cubicBezTo>
                      <a:pt x="134207" y="13755"/>
                      <a:pt x="132440" y="14585"/>
                      <a:pt x="131199" y="15888"/>
                    </a:cubicBezTo>
                    <a:cubicBezTo>
                      <a:pt x="131279" y="14302"/>
                      <a:pt x="130697" y="12797"/>
                      <a:pt x="129702" y="11614"/>
                    </a:cubicBezTo>
                    <a:cubicBezTo>
                      <a:pt x="130130" y="11535"/>
                      <a:pt x="130558" y="11496"/>
                      <a:pt x="130984" y="11496"/>
                    </a:cubicBezTo>
                    <a:cubicBezTo>
                      <a:pt x="132922" y="11496"/>
                      <a:pt x="134791" y="12299"/>
                      <a:pt x="136136" y="13746"/>
                    </a:cubicBezTo>
                    <a:cubicBezTo>
                      <a:pt x="137484" y="12292"/>
                      <a:pt x="139360" y="11489"/>
                      <a:pt x="141292" y="11489"/>
                    </a:cubicBezTo>
                    <a:cubicBezTo>
                      <a:pt x="141801" y="11489"/>
                      <a:pt x="142313" y="11545"/>
                      <a:pt x="142820" y="11659"/>
                    </a:cubicBezTo>
                    <a:cubicBezTo>
                      <a:pt x="143275" y="7906"/>
                      <a:pt x="139935" y="4535"/>
                      <a:pt x="136195" y="4535"/>
                    </a:cubicBezTo>
                    <a:cubicBezTo>
                      <a:pt x="136175" y="4535"/>
                      <a:pt x="136156" y="4535"/>
                      <a:pt x="136136" y="4535"/>
                    </a:cubicBezTo>
                    <a:cubicBezTo>
                      <a:pt x="136116" y="4535"/>
                      <a:pt x="136096" y="4535"/>
                      <a:pt x="136077" y="4535"/>
                    </a:cubicBezTo>
                    <a:cubicBezTo>
                      <a:pt x="134208" y="4535"/>
                      <a:pt x="132440" y="5373"/>
                      <a:pt x="131199" y="6677"/>
                    </a:cubicBezTo>
                    <a:cubicBezTo>
                      <a:pt x="131234" y="5933"/>
                      <a:pt x="131136" y="5198"/>
                      <a:pt x="130894" y="4499"/>
                    </a:cubicBezTo>
                    <a:lnTo>
                      <a:pt x="130518" y="4499"/>
                    </a:lnTo>
                    <a:cubicBezTo>
                      <a:pt x="130751" y="5198"/>
                      <a:pt x="130867" y="5933"/>
                      <a:pt x="130867" y="6668"/>
                    </a:cubicBezTo>
                    <a:cubicBezTo>
                      <a:pt x="130394" y="6566"/>
                      <a:pt x="129917" y="6516"/>
                      <a:pt x="129443" y="6516"/>
                    </a:cubicBezTo>
                    <a:cubicBezTo>
                      <a:pt x="127584" y="6516"/>
                      <a:pt x="125780" y="7282"/>
                      <a:pt x="124487" y="8675"/>
                    </a:cubicBezTo>
                    <a:cubicBezTo>
                      <a:pt x="123206" y="7295"/>
                      <a:pt x="121414" y="6515"/>
                      <a:pt x="119532" y="6515"/>
                    </a:cubicBezTo>
                    <a:cubicBezTo>
                      <a:pt x="119048" y="6515"/>
                      <a:pt x="118564" y="6560"/>
                      <a:pt x="118089" y="6668"/>
                    </a:cubicBezTo>
                    <a:cubicBezTo>
                      <a:pt x="118089" y="5933"/>
                      <a:pt x="118206" y="5198"/>
                      <a:pt x="118439" y="4499"/>
                    </a:cubicBezTo>
                    <a:lnTo>
                      <a:pt x="118063" y="4499"/>
                    </a:lnTo>
                    <a:cubicBezTo>
                      <a:pt x="117821" y="5198"/>
                      <a:pt x="117722" y="5933"/>
                      <a:pt x="117758" y="6677"/>
                    </a:cubicBezTo>
                    <a:cubicBezTo>
                      <a:pt x="116516" y="5373"/>
                      <a:pt x="114749" y="4535"/>
                      <a:pt x="112880" y="4535"/>
                    </a:cubicBezTo>
                    <a:cubicBezTo>
                      <a:pt x="112860" y="4535"/>
                      <a:pt x="112840" y="4535"/>
                      <a:pt x="112821" y="4535"/>
                    </a:cubicBezTo>
                    <a:cubicBezTo>
                      <a:pt x="112802" y="4535"/>
                      <a:pt x="112783" y="4535"/>
                      <a:pt x="112765" y="4535"/>
                    </a:cubicBezTo>
                    <a:cubicBezTo>
                      <a:pt x="110778" y="4535"/>
                      <a:pt x="108911" y="5480"/>
                      <a:pt x="107659" y="6927"/>
                    </a:cubicBezTo>
                    <a:lnTo>
                      <a:pt x="107659" y="6927"/>
                    </a:lnTo>
                    <a:cubicBezTo>
                      <a:pt x="107953" y="3265"/>
                      <a:pt x="104676" y="36"/>
                      <a:pt x="101009" y="36"/>
                    </a:cubicBezTo>
                    <a:cubicBezTo>
                      <a:pt x="100988" y="36"/>
                      <a:pt x="100968" y="37"/>
                      <a:pt x="100948" y="37"/>
                    </a:cubicBezTo>
                    <a:cubicBezTo>
                      <a:pt x="100928" y="37"/>
                      <a:pt x="100908" y="37"/>
                      <a:pt x="100889" y="37"/>
                    </a:cubicBezTo>
                    <a:cubicBezTo>
                      <a:pt x="99020" y="37"/>
                      <a:pt x="97261" y="875"/>
                      <a:pt x="96011" y="2178"/>
                    </a:cubicBezTo>
                    <a:cubicBezTo>
                      <a:pt x="96056" y="1435"/>
                      <a:pt x="95948" y="700"/>
                      <a:pt x="95706" y="1"/>
                    </a:cubicBezTo>
                    <a:lnTo>
                      <a:pt x="95339" y="1"/>
                    </a:lnTo>
                    <a:cubicBezTo>
                      <a:pt x="95563" y="700"/>
                      <a:pt x="95688" y="1426"/>
                      <a:pt x="95688" y="2169"/>
                    </a:cubicBezTo>
                    <a:cubicBezTo>
                      <a:pt x="95213" y="2067"/>
                      <a:pt x="94735" y="2018"/>
                      <a:pt x="94260" y="2018"/>
                    </a:cubicBezTo>
                    <a:cubicBezTo>
                      <a:pt x="92399" y="2018"/>
                      <a:pt x="90599" y="2784"/>
                      <a:pt x="89299" y="4177"/>
                    </a:cubicBezTo>
                    <a:cubicBezTo>
                      <a:pt x="88034" y="2804"/>
                      <a:pt x="86246" y="2017"/>
                      <a:pt x="84376" y="2017"/>
                    </a:cubicBezTo>
                    <a:cubicBezTo>
                      <a:pt x="84365" y="2017"/>
                      <a:pt x="84355" y="2017"/>
                      <a:pt x="84344" y="2017"/>
                    </a:cubicBezTo>
                    <a:cubicBezTo>
                      <a:pt x="83860" y="2017"/>
                      <a:pt x="83376" y="2062"/>
                      <a:pt x="82902" y="2169"/>
                    </a:cubicBezTo>
                    <a:cubicBezTo>
                      <a:pt x="82902" y="1435"/>
                      <a:pt x="83027" y="700"/>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sp>
            <p:nvSpPr>
              <p:cNvPr id="200" name="Google Shape;200;p9"/>
              <p:cNvSpPr/>
              <p:nvPr/>
            </p:nvSpPr>
            <p:spPr>
              <a:xfrm>
                <a:off x="0" y="0"/>
                <a:ext cx="2743019" cy="1499080"/>
              </a:xfrm>
              <a:custGeom>
                <a:avLst/>
                <a:gdLst/>
                <a:ahLst/>
                <a:cxnLst/>
                <a:rect l="l" t="t" r="r" b="b"/>
                <a:pathLst>
                  <a:path w="143276" h="78414" extrusionOk="0">
                    <a:moveTo>
                      <a:pt x="84144" y="2392"/>
                    </a:moveTo>
                    <a:cubicBezTo>
                      <a:pt x="86080" y="2392"/>
                      <a:pt x="87955" y="3195"/>
                      <a:pt x="89299" y="4642"/>
                    </a:cubicBezTo>
                    <a:cubicBezTo>
                      <a:pt x="90635" y="3197"/>
                      <a:pt x="92499" y="2400"/>
                      <a:pt x="94430" y="2400"/>
                    </a:cubicBezTo>
                    <a:cubicBezTo>
                      <a:pt x="94856" y="2400"/>
                      <a:pt x="95287" y="2439"/>
                      <a:pt x="95715" y="2518"/>
                    </a:cubicBezTo>
                    <a:cubicBezTo>
                      <a:pt x="94720" y="3692"/>
                      <a:pt x="94138" y="5198"/>
                      <a:pt x="94228" y="6793"/>
                    </a:cubicBezTo>
                    <a:cubicBezTo>
                      <a:pt x="92977" y="5480"/>
                      <a:pt x="91219" y="4651"/>
                      <a:pt x="89350" y="4651"/>
                    </a:cubicBezTo>
                    <a:cubicBezTo>
                      <a:pt x="89330" y="4651"/>
                      <a:pt x="89310" y="4651"/>
                      <a:pt x="89290" y="4651"/>
                    </a:cubicBezTo>
                    <a:cubicBezTo>
                      <a:pt x="89271" y="4651"/>
                      <a:pt x="89251" y="4651"/>
                      <a:pt x="89231" y="4651"/>
                    </a:cubicBezTo>
                    <a:cubicBezTo>
                      <a:pt x="87362" y="4651"/>
                      <a:pt x="85595" y="5489"/>
                      <a:pt x="84353" y="6793"/>
                    </a:cubicBezTo>
                    <a:cubicBezTo>
                      <a:pt x="84434" y="5198"/>
                      <a:pt x="83851" y="3692"/>
                      <a:pt x="82866" y="2518"/>
                    </a:cubicBezTo>
                    <a:lnTo>
                      <a:pt x="82866" y="2509"/>
                    </a:lnTo>
                    <a:cubicBezTo>
                      <a:pt x="83291" y="2430"/>
                      <a:pt x="83719" y="2392"/>
                      <a:pt x="84144" y="2392"/>
                    </a:cubicBezTo>
                    <a:close/>
                    <a:moveTo>
                      <a:pt x="23970" y="2589"/>
                    </a:moveTo>
                    <a:cubicBezTo>
                      <a:pt x="24396" y="2589"/>
                      <a:pt x="24824" y="2628"/>
                      <a:pt x="25250" y="2707"/>
                    </a:cubicBezTo>
                    <a:cubicBezTo>
                      <a:pt x="24255" y="3889"/>
                      <a:pt x="23673" y="5386"/>
                      <a:pt x="23753" y="6981"/>
                    </a:cubicBezTo>
                    <a:cubicBezTo>
                      <a:pt x="22512" y="5677"/>
                      <a:pt x="20744" y="4839"/>
                      <a:pt x="18884" y="4839"/>
                    </a:cubicBezTo>
                    <a:cubicBezTo>
                      <a:pt x="18864" y="4839"/>
                      <a:pt x="18845" y="4839"/>
                      <a:pt x="18825" y="4839"/>
                    </a:cubicBezTo>
                    <a:cubicBezTo>
                      <a:pt x="18805" y="4839"/>
                      <a:pt x="18786" y="4839"/>
                      <a:pt x="18766" y="4839"/>
                    </a:cubicBezTo>
                    <a:cubicBezTo>
                      <a:pt x="16897" y="4839"/>
                      <a:pt x="15129" y="5677"/>
                      <a:pt x="13888" y="6981"/>
                    </a:cubicBezTo>
                    <a:cubicBezTo>
                      <a:pt x="13951" y="5395"/>
                      <a:pt x="13368" y="3898"/>
                      <a:pt x="12382" y="2716"/>
                    </a:cubicBezTo>
                    <a:lnTo>
                      <a:pt x="12391" y="2707"/>
                    </a:lnTo>
                    <a:cubicBezTo>
                      <a:pt x="12818" y="2628"/>
                      <a:pt x="13246" y="2589"/>
                      <a:pt x="13671" y="2589"/>
                    </a:cubicBezTo>
                    <a:cubicBezTo>
                      <a:pt x="15606" y="2589"/>
                      <a:pt x="17481" y="3390"/>
                      <a:pt x="18825" y="4830"/>
                    </a:cubicBezTo>
                    <a:cubicBezTo>
                      <a:pt x="20162" y="3390"/>
                      <a:pt x="22035" y="2589"/>
                      <a:pt x="23970" y="2589"/>
                    </a:cubicBezTo>
                    <a:close/>
                    <a:moveTo>
                      <a:pt x="77636" y="544"/>
                    </a:moveTo>
                    <a:cubicBezTo>
                      <a:pt x="80811" y="544"/>
                      <a:pt x="83986" y="2623"/>
                      <a:pt x="84031" y="6784"/>
                    </a:cubicBezTo>
                    <a:cubicBezTo>
                      <a:pt x="83550" y="6679"/>
                      <a:pt x="83066" y="6627"/>
                      <a:pt x="82585" y="6627"/>
                    </a:cubicBezTo>
                    <a:cubicBezTo>
                      <a:pt x="80728" y="6627"/>
                      <a:pt x="78929" y="7394"/>
                      <a:pt x="77633" y="8782"/>
                    </a:cubicBezTo>
                    <a:cubicBezTo>
                      <a:pt x="76360" y="7411"/>
                      <a:pt x="74559" y="6622"/>
                      <a:pt x="72687" y="6622"/>
                    </a:cubicBezTo>
                    <a:cubicBezTo>
                      <a:pt x="72203" y="6622"/>
                      <a:pt x="71719" y="6676"/>
                      <a:pt x="71244" y="6784"/>
                    </a:cubicBezTo>
                    <a:cubicBezTo>
                      <a:pt x="71284" y="2625"/>
                      <a:pt x="74460" y="544"/>
                      <a:pt x="77636" y="544"/>
                    </a:cubicBezTo>
                    <a:close/>
                    <a:moveTo>
                      <a:pt x="100947" y="544"/>
                    </a:moveTo>
                    <a:cubicBezTo>
                      <a:pt x="104121" y="544"/>
                      <a:pt x="107295" y="2622"/>
                      <a:pt x="107337" y="6782"/>
                    </a:cubicBezTo>
                    <a:lnTo>
                      <a:pt x="107337" y="6782"/>
                    </a:lnTo>
                    <a:cubicBezTo>
                      <a:pt x="106859" y="6678"/>
                      <a:pt x="106378" y="6627"/>
                      <a:pt x="105901" y="6627"/>
                    </a:cubicBezTo>
                    <a:cubicBezTo>
                      <a:pt x="104043" y="6627"/>
                      <a:pt x="102246" y="7394"/>
                      <a:pt x="100957" y="8782"/>
                    </a:cubicBezTo>
                    <a:cubicBezTo>
                      <a:pt x="99676" y="7411"/>
                      <a:pt x="97883" y="6622"/>
                      <a:pt x="96002" y="6622"/>
                    </a:cubicBezTo>
                    <a:cubicBezTo>
                      <a:pt x="95518" y="6622"/>
                      <a:pt x="95034" y="6676"/>
                      <a:pt x="94559" y="6784"/>
                    </a:cubicBezTo>
                    <a:cubicBezTo>
                      <a:pt x="94595" y="2625"/>
                      <a:pt x="97771" y="544"/>
                      <a:pt x="100947" y="544"/>
                    </a:cubicBezTo>
                    <a:close/>
                    <a:moveTo>
                      <a:pt x="7166" y="739"/>
                    </a:moveTo>
                    <a:cubicBezTo>
                      <a:pt x="10341" y="739"/>
                      <a:pt x="13516" y="2815"/>
                      <a:pt x="13556" y="6972"/>
                    </a:cubicBezTo>
                    <a:cubicBezTo>
                      <a:pt x="13079" y="6868"/>
                      <a:pt x="12598" y="6817"/>
                      <a:pt x="12120" y="6817"/>
                    </a:cubicBezTo>
                    <a:cubicBezTo>
                      <a:pt x="10263" y="6817"/>
                      <a:pt x="8460" y="7585"/>
                      <a:pt x="7163" y="8974"/>
                    </a:cubicBezTo>
                    <a:lnTo>
                      <a:pt x="7163" y="8974"/>
                    </a:lnTo>
                    <a:cubicBezTo>
                      <a:pt x="5882" y="7597"/>
                      <a:pt x="4092" y="6819"/>
                      <a:pt x="2212" y="6819"/>
                    </a:cubicBezTo>
                    <a:cubicBezTo>
                      <a:pt x="1728" y="6819"/>
                      <a:pt x="1245" y="6873"/>
                      <a:pt x="770" y="6972"/>
                    </a:cubicBezTo>
                    <a:cubicBezTo>
                      <a:pt x="810" y="2818"/>
                      <a:pt x="3988" y="739"/>
                      <a:pt x="7166" y="739"/>
                    </a:cubicBezTo>
                    <a:close/>
                    <a:moveTo>
                      <a:pt x="30461" y="743"/>
                    </a:moveTo>
                    <a:cubicBezTo>
                      <a:pt x="33632" y="743"/>
                      <a:pt x="36807" y="2818"/>
                      <a:pt x="36853" y="6968"/>
                    </a:cubicBezTo>
                    <a:lnTo>
                      <a:pt x="36853" y="6968"/>
                    </a:lnTo>
                    <a:cubicBezTo>
                      <a:pt x="36386" y="6869"/>
                      <a:pt x="35915" y="6820"/>
                      <a:pt x="35447" y="6820"/>
                    </a:cubicBezTo>
                    <a:cubicBezTo>
                      <a:pt x="33589" y="6820"/>
                      <a:pt x="31784" y="7587"/>
                      <a:pt x="30492" y="8979"/>
                    </a:cubicBezTo>
                    <a:cubicBezTo>
                      <a:pt x="29210" y="7599"/>
                      <a:pt x="27418" y="6819"/>
                      <a:pt x="25536" y="6819"/>
                    </a:cubicBezTo>
                    <a:cubicBezTo>
                      <a:pt x="25053" y="6819"/>
                      <a:pt x="24569" y="6873"/>
                      <a:pt x="24094" y="6972"/>
                    </a:cubicBezTo>
                    <a:cubicBezTo>
                      <a:pt x="24121" y="2820"/>
                      <a:pt x="27289" y="743"/>
                      <a:pt x="30461" y="743"/>
                    </a:cubicBezTo>
                    <a:close/>
                    <a:moveTo>
                      <a:pt x="119326" y="6899"/>
                    </a:moveTo>
                    <a:cubicBezTo>
                      <a:pt x="121263" y="6899"/>
                      <a:pt x="123133" y="7700"/>
                      <a:pt x="124470" y="9149"/>
                    </a:cubicBezTo>
                    <a:lnTo>
                      <a:pt x="124470" y="9149"/>
                    </a:lnTo>
                    <a:cubicBezTo>
                      <a:pt x="124453" y="9149"/>
                      <a:pt x="124436" y="9149"/>
                      <a:pt x="124419" y="9149"/>
                    </a:cubicBezTo>
                    <a:cubicBezTo>
                      <a:pt x="122550" y="9149"/>
                      <a:pt x="120782" y="9987"/>
                      <a:pt x="119541" y="11291"/>
                    </a:cubicBezTo>
                    <a:cubicBezTo>
                      <a:pt x="119622" y="9705"/>
                      <a:pt x="119039" y="8199"/>
                      <a:pt x="118045" y="7017"/>
                    </a:cubicBezTo>
                    <a:cubicBezTo>
                      <a:pt x="118472" y="6938"/>
                      <a:pt x="118901" y="6899"/>
                      <a:pt x="119326" y="6899"/>
                    </a:cubicBezTo>
                    <a:close/>
                    <a:moveTo>
                      <a:pt x="129625" y="6899"/>
                    </a:moveTo>
                    <a:cubicBezTo>
                      <a:pt x="130050" y="6899"/>
                      <a:pt x="130477" y="6938"/>
                      <a:pt x="130903" y="7017"/>
                    </a:cubicBezTo>
                    <a:cubicBezTo>
                      <a:pt x="129908" y="8199"/>
                      <a:pt x="129326" y="9705"/>
                      <a:pt x="129415" y="11291"/>
                    </a:cubicBezTo>
                    <a:cubicBezTo>
                      <a:pt x="128165" y="9987"/>
                      <a:pt x="126397" y="9149"/>
                      <a:pt x="124537" y="9149"/>
                    </a:cubicBezTo>
                    <a:cubicBezTo>
                      <a:pt x="124520" y="9149"/>
                      <a:pt x="124503" y="9149"/>
                      <a:pt x="124487" y="9149"/>
                    </a:cubicBezTo>
                    <a:lnTo>
                      <a:pt x="124487" y="9149"/>
                    </a:lnTo>
                    <a:cubicBezTo>
                      <a:pt x="125823" y="7700"/>
                      <a:pt x="127694" y="6899"/>
                      <a:pt x="129625" y="6899"/>
                    </a:cubicBezTo>
                    <a:close/>
                    <a:moveTo>
                      <a:pt x="82788" y="6997"/>
                    </a:moveTo>
                    <a:cubicBezTo>
                      <a:pt x="83213" y="6997"/>
                      <a:pt x="83641" y="7036"/>
                      <a:pt x="84066" y="7115"/>
                    </a:cubicBezTo>
                    <a:cubicBezTo>
                      <a:pt x="83072" y="8298"/>
                      <a:pt x="82489" y="9794"/>
                      <a:pt x="82579" y="11389"/>
                    </a:cubicBezTo>
                    <a:cubicBezTo>
                      <a:pt x="81329" y="10086"/>
                      <a:pt x="79570" y="9248"/>
                      <a:pt x="77701" y="9248"/>
                    </a:cubicBezTo>
                    <a:cubicBezTo>
                      <a:pt x="77681" y="9248"/>
                      <a:pt x="77661" y="9248"/>
                      <a:pt x="77642" y="9248"/>
                    </a:cubicBezTo>
                    <a:cubicBezTo>
                      <a:pt x="78979" y="7800"/>
                      <a:pt x="80853" y="6997"/>
                      <a:pt x="82788" y="6997"/>
                    </a:cubicBezTo>
                    <a:close/>
                    <a:moveTo>
                      <a:pt x="95819" y="7002"/>
                    </a:moveTo>
                    <a:cubicBezTo>
                      <a:pt x="97748" y="7002"/>
                      <a:pt x="99615" y="7806"/>
                      <a:pt x="100948" y="9257"/>
                    </a:cubicBezTo>
                    <a:cubicBezTo>
                      <a:pt x="100928" y="9257"/>
                      <a:pt x="100908" y="9256"/>
                      <a:pt x="100888" y="9256"/>
                    </a:cubicBezTo>
                    <a:cubicBezTo>
                      <a:pt x="99020" y="9256"/>
                      <a:pt x="97252" y="10086"/>
                      <a:pt x="96011" y="11398"/>
                    </a:cubicBezTo>
                    <a:cubicBezTo>
                      <a:pt x="96100" y="9803"/>
                      <a:pt x="95509" y="8298"/>
                      <a:pt x="94523" y="7124"/>
                    </a:cubicBezTo>
                    <a:cubicBezTo>
                      <a:pt x="94955" y="7042"/>
                      <a:pt x="95388" y="7002"/>
                      <a:pt x="95819" y="7002"/>
                    </a:cubicBezTo>
                    <a:close/>
                    <a:moveTo>
                      <a:pt x="48857" y="7096"/>
                    </a:moveTo>
                    <a:cubicBezTo>
                      <a:pt x="50790" y="7096"/>
                      <a:pt x="52658" y="7899"/>
                      <a:pt x="53995" y="9346"/>
                    </a:cubicBezTo>
                    <a:lnTo>
                      <a:pt x="53995" y="9346"/>
                    </a:lnTo>
                    <a:cubicBezTo>
                      <a:pt x="53978" y="9346"/>
                      <a:pt x="53961" y="9346"/>
                      <a:pt x="53945" y="9346"/>
                    </a:cubicBezTo>
                    <a:cubicBezTo>
                      <a:pt x="52076" y="9346"/>
                      <a:pt x="50308" y="10184"/>
                      <a:pt x="49067" y="11488"/>
                    </a:cubicBezTo>
                    <a:cubicBezTo>
                      <a:pt x="49156" y="9893"/>
                      <a:pt x="48565" y="8388"/>
                      <a:pt x="47579" y="7214"/>
                    </a:cubicBezTo>
                    <a:cubicBezTo>
                      <a:pt x="48005" y="7135"/>
                      <a:pt x="48433" y="7096"/>
                      <a:pt x="48857" y="7096"/>
                    </a:cubicBezTo>
                    <a:close/>
                    <a:moveTo>
                      <a:pt x="59151" y="7096"/>
                    </a:moveTo>
                    <a:cubicBezTo>
                      <a:pt x="59575" y="7096"/>
                      <a:pt x="60003" y="7135"/>
                      <a:pt x="60429" y="7214"/>
                    </a:cubicBezTo>
                    <a:cubicBezTo>
                      <a:pt x="59443" y="8397"/>
                      <a:pt x="58852" y="9893"/>
                      <a:pt x="58941" y="11488"/>
                    </a:cubicBezTo>
                    <a:cubicBezTo>
                      <a:pt x="57700" y="10184"/>
                      <a:pt x="55932" y="9346"/>
                      <a:pt x="54063" y="9346"/>
                    </a:cubicBezTo>
                    <a:cubicBezTo>
                      <a:pt x="54043" y="9346"/>
                      <a:pt x="54024" y="9346"/>
                      <a:pt x="54004" y="9346"/>
                    </a:cubicBezTo>
                    <a:cubicBezTo>
                      <a:pt x="55349" y="7899"/>
                      <a:pt x="57217" y="7096"/>
                      <a:pt x="59151" y="7096"/>
                    </a:cubicBezTo>
                    <a:close/>
                    <a:moveTo>
                      <a:pt x="12288" y="7195"/>
                    </a:moveTo>
                    <a:cubicBezTo>
                      <a:pt x="12712" y="7195"/>
                      <a:pt x="13139" y="7233"/>
                      <a:pt x="13565" y="7312"/>
                    </a:cubicBezTo>
                    <a:cubicBezTo>
                      <a:pt x="12580" y="8495"/>
                      <a:pt x="11997" y="9992"/>
                      <a:pt x="12078" y="11586"/>
                    </a:cubicBezTo>
                    <a:cubicBezTo>
                      <a:pt x="10836" y="10283"/>
                      <a:pt x="9069" y="9445"/>
                      <a:pt x="7200" y="9445"/>
                    </a:cubicBezTo>
                    <a:cubicBezTo>
                      <a:pt x="7183" y="9445"/>
                      <a:pt x="7166" y="9445"/>
                      <a:pt x="7150" y="9445"/>
                    </a:cubicBezTo>
                    <a:lnTo>
                      <a:pt x="7150" y="9445"/>
                    </a:lnTo>
                    <a:cubicBezTo>
                      <a:pt x="8487" y="7997"/>
                      <a:pt x="10354" y="7195"/>
                      <a:pt x="12288" y="7195"/>
                    </a:cubicBezTo>
                    <a:close/>
                    <a:moveTo>
                      <a:pt x="25327" y="7195"/>
                    </a:moveTo>
                    <a:cubicBezTo>
                      <a:pt x="27263" y="7195"/>
                      <a:pt x="29138" y="7997"/>
                      <a:pt x="30483" y="9445"/>
                    </a:cubicBezTo>
                    <a:cubicBezTo>
                      <a:pt x="30463" y="9445"/>
                      <a:pt x="30443" y="9445"/>
                      <a:pt x="30423" y="9445"/>
                    </a:cubicBezTo>
                    <a:cubicBezTo>
                      <a:pt x="28555" y="9445"/>
                      <a:pt x="26787" y="10283"/>
                      <a:pt x="25545" y="11586"/>
                    </a:cubicBezTo>
                    <a:cubicBezTo>
                      <a:pt x="25626" y="10000"/>
                      <a:pt x="25044" y="8495"/>
                      <a:pt x="24049" y="7312"/>
                    </a:cubicBezTo>
                    <a:cubicBezTo>
                      <a:pt x="24475" y="7233"/>
                      <a:pt x="24903" y="7195"/>
                      <a:pt x="25327" y="7195"/>
                    </a:cubicBezTo>
                    <a:close/>
                    <a:moveTo>
                      <a:pt x="35634" y="7192"/>
                    </a:moveTo>
                    <a:cubicBezTo>
                      <a:pt x="36094" y="7192"/>
                      <a:pt x="36556" y="7237"/>
                      <a:pt x="37015" y="7330"/>
                    </a:cubicBezTo>
                    <a:cubicBezTo>
                      <a:pt x="35998" y="8588"/>
                      <a:pt x="35452" y="10173"/>
                      <a:pt x="35641" y="11840"/>
                    </a:cubicBezTo>
                    <a:lnTo>
                      <a:pt x="35641" y="11840"/>
                    </a:lnTo>
                    <a:cubicBezTo>
                      <a:pt x="34389" y="10389"/>
                      <a:pt x="32523" y="9445"/>
                      <a:pt x="30538" y="9445"/>
                    </a:cubicBezTo>
                    <a:cubicBezTo>
                      <a:pt x="30520" y="9445"/>
                      <a:pt x="30501" y="9445"/>
                      <a:pt x="30483" y="9445"/>
                    </a:cubicBezTo>
                    <a:cubicBezTo>
                      <a:pt x="31822" y="7997"/>
                      <a:pt x="33700" y="7192"/>
                      <a:pt x="35634" y="7192"/>
                    </a:cubicBezTo>
                    <a:close/>
                    <a:moveTo>
                      <a:pt x="112820" y="5042"/>
                    </a:moveTo>
                    <a:cubicBezTo>
                      <a:pt x="115994" y="5042"/>
                      <a:pt x="119168" y="7120"/>
                      <a:pt x="119209" y="11280"/>
                    </a:cubicBezTo>
                    <a:lnTo>
                      <a:pt x="119209" y="11280"/>
                    </a:lnTo>
                    <a:cubicBezTo>
                      <a:pt x="118737" y="11179"/>
                      <a:pt x="118262" y="11130"/>
                      <a:pt x="117790" y="11130"/>
                    </a:cubicBezTo>
                    <a:cubicBezTo>
                      <a:pt x="115926" y="11130"/>
                      <a:pt x="114120" y="11897"/>
                      <a:pt x="112821" y="13289"/>
                    </a:cubicBezTo>
                    <a:cubicBezTo>
                      <a:pt x="111548" y="11909"/>
                      <a:pt x="109747" y="11129"/>
                      <a:pt x="107874" y="11129"/>
                    </a:cubicBezTo>
                    <a:cubicBezTo>
                      <a:pt x="107391" y="11129"/>
                      <a:pt x="106898" y="11183"/>
                      <a:pt x="106432" y="11282"/>
                    </a:cubicBezTo>
                    <a:cubicBezTo>
                      <a:pt x="106468" y="7123"/>
                      <a:pt x="109644" y="5042"/>
                      <a:pt x="112820" y="5042"/>
                    </a:cubicBezTo>
                    <a:close/>
                    <a:moveTo>
                      <a:pt x="136135" y="5042"/>
                    </a:moveTo>
                    <a:cubicBezTo>
                      <a:pt x="139310" y="5042"/>
                      <a:pt x="142484" y="7121"/>
                      <a:pt x="142525" y="11282"/>
                    </a:cubicBezTo>
                    <a:cubicBezTo>
                      <a:pt x="142051" y="11180"/>
                      <a:pt x="141574" y="11130"/>
                      <a:pt x="141100" y="11130"/>
                    </a:cubicBezTo>
                    <a:cubicBezTo>
                      <a:pt x="139242" y="11130"/>
                      <a:pt x="137437" y="11897"/>
                      <a:pt x="136145" y="13289"/>
                    </a:cubicBezTo>
                    <a:cubicBezTo>
                      <a:pt x="134863" y="11909"/>
                      <a:pt x="133071" y="11129"/>
                      <a:pt x="131190" y="11129"/>
                    </a:cubicBezTo>
                    <a:cubicBezTo>
                      <a:pt x="130706" y="11129"/>
                      <a:pt x="130222" y="11183"/>
                      <a:pt x="129747" y="11282"/>
                    </a:cubicBezTo>
                    <a:cubicBezTo>
                      <a:pt x="129783" y="7123"/>
                      <a:pt x="132959" y="5042"/>
                      <a:pt x="136135" y="5042"/>
                    </a:cubicBezTo>
                    <a:close/>
                    <a:moveTo>
                      <a:pt x="89293" y="5147"/>
                    </a:moveTo>
                    <a:cubicBezTo>
                      <a:pt x="92468" y="5147"/>
                      <a:pt x="95642" y="7223"/>
                      <a:pt x="95679" y="11378"/>
                    </a:cubicBezTo>
                    <a:lnTo>
                      <a:pt x="95679" y="11378"/>
                    </a:lnTo>
                    <a:cubicBezTo>
                      <a:pt x="95207" y="11278"/>
                      <a:pt x="94731" y="11229"/>
                      <a:pt x="94259" y="11229"/>
                    </a:cubicBezTo>
                    <a:cubicBezTo>
                      <a:pt x="92396" y="11229"/>
                      <a:pt x="90592" y="11995"/>
                      <a:pt x="89299" y="13388"/>
                    </a:cubicBezTo>
                    <a:cubicBezTo>
                      <a:pt x="88018" y="12008"/>
                      <a:pt x="86226" y="11228"/>
                      <a:pt x="84344" y="11228"/>
                    </a:cubicBezTo>
                    <a:cubicBezTo>
                      <a:pt x="83860" y="11228"/>
                      <a:pt x="83376" y="11282"/>
                      <a:pt x="82902" y="11380"/>
                    </a:cubicBezTo>
                    <a:cubicBezTo>
                      <a:pt x="82937" y="7226"/>
                      <a:pt x="86116" y="5147"/>
                      <a:pt x="89293" y="5147"/>
                    </a:cubicBezTo>
                    <a:close/>
                    <a:moveTo>
                      <a:pt x="42334" y="5241"/>
                    </a:moveTo>
                    <a:cubicBezTo>
                      <a:pt x="45504" y="5241"/>
                      <a:pt x="48679" y="7316"/>
                      <a:pt x="48726" y="11466"/>
                    </a:cubicBezTo>
                    <a:lnTo>
                      <a:pt x="48726" y="11466"/>
                    </a:lnTo>
                    <a:cubicBezTo>
                      <a:pt x="48259" y="11367"/>
                      <a:pt x="47788" y="11318"/>
                      <a:pt x="47320" y="11318"/>
                    </a:cubicBezTo>
                    <a:cubicBezTo>
                      <a:pt x="45461" y="11318"/>
                      <a:pt x="43655" y="12085"/>
                      <a:pt x="42355" y="13477"/>
                    </a:cubicBezTo>
                    <a:cubicBezTo>
                      <a:pt x="41083" y="12097"/>
                      <a:pt x="39282" y="11318"/>
                      <a:pt x="37409" y="11318"/>
                    </a:cubicBezTo>
                    <a:cubicBezTo>
                      <a:pt x="36916" y="11318"/>
                      <a:pt x="36432" y="11371"/>
                      <a:pt x="35966" y="11470"/>
                    </a:cubicBezTo>
                    <a:cubicBezTo>
                      <a:pt x="35993" y="7318"/>
                      <a:pt x="39161" y="5241"/>
                      <a:pt x="42334" y="5241"/>
                    </a:cubicBezTo>
                    <a:close/>
                    <a:moveTo>
                      <a:pt x="65648" y="5241"/>
                    </a:moveTo>
                    <a:cubicBezTo>
                      <a:pt x="68820" y="5241"/>
                      <a:pt x="71995" y="7316"/>
                      <a:pt x="72041" y="11466"/>
                    </a:cubicBezTo>
                    <a:lnTo>
                      <a:pt x="72041" y="11466"/>
                    </a:lnTo>
                    <a:cubicBezTo>
                      <a:pt x="71572" y="11367"/>
                      <a:pt x="71100" y="11318"/>
                      <a:pt x="70631" y="11318"/>
                    </a:cubicBezTo>
                    <a:cubicBezTo>
                      <a:pt x="68767" y="11318"/>
                      <a:pt x="66961" y="12085"/>
                      <a:pt x="65662" y="13477"/>
                    </a:cubicBezTo>
                    <a:cubicBezTo>
                      <a:pt x="64389" y="12097"/>
                      <a:pt x="62588" y="11318"/>
                      <a:pt x="60715" y="11318"/>
                    </a:cubicBezTo>
                    <a:cubicBezTo>
                      <a:pt x="60223" y="11318"/>
                      <a:pt x="59739" y="11371"/>
                      <a:pt x="59273" y="11470"/>
                    </a:cubicBezTo>
                    <a:cubicBezTo>
                      <a:pt x="59304" y="7318"/>
                      <a:pt x="62474" y="5241"/>
                      <a:pt x="65648" y="5241"/>
                    </a:cubicBezTo>
                    <a:close/>
                    <a:moveTo>
                      <a:pt x="18806" y="5349"/>
                    </a:moveTo>
                    <a:cubicBezTo>
                      <a:pt x="21976" y="5349"/>
                      <a:pt x="25149" y="7423"/>
                      <a:pt x="25196" y="11574"/>
                    </a:cubicBezTo>
                    <a:lnTo>
                      <a:pt x="25196" y="11574"/>
                    </a:lnTo>
                    <a:cubicBezTo>
                      <a:pt x="24722" y="11471"/>
                      <a:pt x="24244" y="11421"/>
                      <a:pt x="23770" y="11421"/>
                    </a:cubicBezTo>
                    <a:cubicBezTo>
                      <a:pt x="21912" y="11421"/>
                      <a:pt x="20114" y="12189"/>
                      <a:pt x="18825" y="13585"/>
                    </a:cubicBezTo>
                    <a:cubicBezTo>
                      <a:pt x="17544" y="12205"/>
                      <a:pt x="15752" y="11425"/>
                      <a:pt x="13870" y="11425"/>
                    </a:cubicBezTo>
                    <a:cubicBezTo>
                      <a:pt x="13386" y="11425"/>
                      <a:pt x="12902" y="11470"/>
                      <a:pt x="12427" y="11578"/>
                    </a:cubicBezTo>
                    <a:cubicBezTo>
                      <a:pt x="12463" y="7425"/>
                      <a:pt x="15633" y="5349"/>
                      <a:pt x="18806" y="5349"/>
                    </a:cubicBezTo>
                    <a:close/>
                    <a:moveTo>
                      <a:pt x="117949" y="11501"/>
                    </a:moveTo>
                    <a:cubicBezTo>
                      <a:pt x="118380" y="11501"/>
                      <a:pt x="118814" y="11541"/>
                      <a:pt x="119245" y="11622"/>
                    </a:cubicBezTo>
                    <a:cubicBezTo>
                      <a:pt x="118253" y="12794"/>
                      <a:pt x="117671" y="14304"/>
                      <a:pt x="117757" y="15887"/>
                    </a:cubicBezTo>
                    <a:lnTo>
                      <a:pt x="117757" y="15887"/>
                    </a:lnTo>
                    <a:cubicBezTo>
                      <a:pt x="116507" y="14584"/>
                      <a:pt x="114739" y="13746"/>
                      <a:pt x="112880" y="13746"/>
                    </a:cubicBezTo>
                    <a:cubicBezTo>
                      <a:pt x="112860" y="13746"/>
                      <a:pt x="112840" y="13746"/>
                      <a:pt x="112821" y="13746"/>
                    </a:cubicBezTo>
                    <a:cubicBezTo>
                      <a:pt x="114154" y="12303"/>
                      <a:pt x="116020" y="11501"/>
                      <a:pt x="117949" y="11501"/>
                    </a:cubicBezTo>
                    <a:close/>
                    <a:moveTo>
                      <a:pt x="130985" y="11496"/>
                    </a:moveTo>
                    <a:cubicBezTo>
                      <a:pt x="132925" y="11496"/>
                      <a:pt x="134799" y="12298"/>
                      <a:pt x="136136" y="13746"/>
                    </a:cubicBezTo>
                    <a:cubicBezTo>
                      <a:pt x="136116" y="13746"/>
                      <a:pt x="136096" y="13746"/>
                      <a:pt x="136077" y="13746"/>
                    </a:cubicBezTo>
                    <a:cubicBezTo>
                      <a:pt x="134208" y="13746"/>
                      <a:pt x="132440" y="14584"/>
                      <a:pt x="131199" y="15888"/>
                    </a:cubicBezTo>
                    <a:cubicBezTo>
                      <a:pt x="131279" y="14293"/>
                      <a:pt x="130697" y="12796"/>
                      <a:pt x="129702" y="11613"/>
                    </a:cubicBezTo>
                    <a:cubicBezTo>
                      <a:pt x="130130" y="11534"/>
                      <a:pt x="130559" y="11496"/>
                      <a:pt x="130985" y="11496"/>
                    </a:cubicBezTo>
                    <a:close/>
                    <a:moveTo>
                      <a:pt x="84143" y="11612"/>
                    </a:moveTo>
                    <a:cubicBezTo>
                      <a:pt x="86077" y="11612"/>
                      <a:pt x="87946" y="12415"/>
                      <a:pt x="89290" y="13862"/>
                    </a:cubicBezTo>
                    <a:cubicBezTo>
                      <a:pt x="89271" y="13862"/>
                      <a:pt x="89251" y="13862"/>
                      <a:pt x="89231" y="13862"/>
                    </a:cubicBezTo>
                    <a:cubicBezTo>
                      <a:pt x="87362" y="13862"/>
                      <a:pt x="85595" y="14701"/>
                      <a:pt x="84353" y="16004"/>
                    </a:cubicBezTo>
                    <a:cubicBezTo>
                      <a:pt x="84443" y="14409"/>
                      <a:pt x="83851" y="12913"/>
                      <a:pt x="82866" y="11730"/>
                    </a:cubicBezTo>
                    <a:cubicBezTo>
                      <a:pt x="83291" y="11651"/>
                      <a:pt x="83719" y="11612"/>
                      <a:pt x="84143" y="11612"/>
                    </a:cubicBezTo>
                    <a:close/>
                    <a:moveTo>
                      <a:pt x="94437" y="11612"/>
                    </a:moveTo>
                    <a:cubicBezTo>
                      <a:pt x="94861" y="11612"/>
                      <a:pt x="95289" y="11651"/>
                      <a:pt x="95715" y="11730"/>
                    </a:cubicBezTo>
                    <a:cubicBezTo>
                      <a:pt x="94729" y="12913"/>
                      <a:pt x="94138" y="14409"/>
                      <a:pt x="94228" y="16004"/>
                    </a:cubicBezTo>
                    <a:cubicBezTo>
                      <a:pt x="92977" y="14701"/>
                      <a:pt x="91218" y="13862"/>
                      <a:pt x="89350" y="13862"/>
                    </a:cubicBezTo>
                    <a:cubicBezTo>
                      <a:pt x="89330" y="13862"/>
                      <a:pt x="89310" y="13862"/>
                      <a:pt x="89290" y="13862"/>
                    </a:cubicBezTo>
                    <a:lnTo>
                      <a:pt x="89299" y="13853"/>
                    </a:lnTo>
                    <a:cubicBezTo>
                      <a:pt x="90636" y="12414"/>
                      <a:pt x="92504" y="11612"/>
                      <a:pt x="94437" y="11612"/>
                    </a:cubicBezTo>
                    <a:close/>
                    <a:moveTo>
                      <a:pt x="47493" y="11702"/>
                    </a:moveTo>
                    <a:cubicBezTo>
                      <a:pt x="47918" y="11702"/>
                      <a:pt x="48345" y="11740"/>
                      <a:pt x="48771" y="11819"/>
                    </a:cubicBezTo>
                    <a:cubicBezTo>
                      <a:pt x="47772" y="12997"/>
                      <a:pt x="47190" y="14487"/>
                      <a:pt x="47274" y="16083"/>
                    </a:cubicBezTo>
                    <a:lnTo>
                      <a:pt x="47274" y="16083"/>
                    </a:lnTo>
                    <a:cubicBezTo>
                      <a:pt x="46033" y="14786"/>
                      <a:pt x="44269" y="13952"/>
                      <a:pt x="42406" y="13952"/>
                    </a:cubicBezTo>
                    <a:cubicBezTo>
                      <a:pt x="42389" y="13952"/>
                      <a:pt x="42372" y="13952"/>
                      <a:pt x="42355" y="13952"/>
                    </a:cubicBezTo>
                    <a:lnTo>
                      <a:pt x="42355" y="13952"/>
                    </a:lnTo>
                    <a:cubicBezTo>
                      <a:pt x="43693" y="12505"/>
                      <a:pt x="45560" y="11702"/>
                      <a:pt x="47493" y="11702"/>
                    </a:cubicBezTo>
                    <a:close/>
                    <a:moveTo>
                      <a:pt x="60501" y="11702"/>
                    </a:moveTo>
                    <a:cubicBezTo>
                      <a:pt x="62439" y="11702"/>
                      <a:pt x="64308" y="12505"/>
                      <a:pt x="65653" y="13952"/>
                    </a:cubicBezTo>
                    <a:cubicBezTo>
                      <a:pt x="65633" y="13952"/>
                      <a:pt x="65613" y="13952"/>
                      <a:pt x="65593" y="13952"/>
                    </a:cubicBezTo>
                    <a:cubicBezTo>
                      <a:pt x="63725" y="13952"/>
                      <a:pt x="61957" y="14790"/>
                      <a:pt x="60715" y="16094"/>
                    </a:cubicBezTo>
                    <a:cubicBezTo>
                      <a:pt x="60796" y="14499"/>
                      <a:pt x="60214" y="13002"/>
                      <a:pt x="59219" y="11819"/>
                    </a:cubicBezTo>
                    <a:cubicBezTo>
                      <a:pt x="59646" y="11740"/>
                      <a:pt x="60075" y="11702"/>
                      <a:pt x="60501" y="11702"/>
                    </a:cubicBezTo>
                    <a:close/>
                    <a:moveTo>
                      <a:pt x="106098" y="7003"/>
                    </a:moveTo>
                    <a:cubicBezTo>
                      <a:pt x="106560" y="7003"/>
                      <a:pt x="107026" y="7049"/>
                      <a:pt x="107489" y="7142"/>
                    </a:cubicBezTo>
                    <a:cubicBezTo>
                      <a:pt x="106479" y="8394"/>
                      <a:pt x="105932" y="9985"/>
                      <a:pt x="106135" y="11656"/>
                    </a:cubicBezTo>
                    <a:lnTo>
                      <a:pt x="106135" y="11656"/>
                    </a:lnTo>
                    <a:cubicBezTo>
                      <a:pt x="106639" y="11546"/>
                      <a:pt x="107148" y="11492"/>
                      <a:pt x="107652" y="11492"/>
                    </a:cubicBezTo>
                    <a:cubicBezTo>
                      <a:pt x="109592" y="11492"/>
                      <a:pt x="111471" y="12290"/>
                      <a:pt x="112821" y="13746"/>
                    </a:cubicBezTo>
                    <a:cubicBezTo>
                      <a:pt x="112802" y="13746"/>
                      <a:pt x="112783" y="13746"/>
                      <a:pt x="112765" y="13746"/>
                    </a:cubicBezTo>
                    <a:cubicBezTo>
                      <a:pt x="110778" y="13746"/>
                      <a:pt x="108911" y="14691"/>
                      <a:pt x="107659" y="16138"/>
                    </a:cubicBezTo>
                    <a:lnTo>
                      <a:pt x="107659" y="16138"/>
                    </a:lnTo>
                    <a:cubicBezTo>
                      <a:pt x="107785" y="14463"/>
                      <a:pt x="107175" y="12886"/>
                      <a:pt x="106127" y="11658"/>
                    </a:cubicBezTo>
                    <a:cubicBezTo>
                      <a:pt x="106127" y="11658"/>
                      <a:pt x="106128" y="11658"/>
                      <a:pt x="106128" y="11658"/>
                    </a:cubicBezTo>
                    <a:lnTo>
                      <a:pt x="106128" y="11658"/>
                    </a:lnTo>
                    <a:cubicBezTo>
                      <a:pt x="106131" y="11661"/>
                      <a:pt x="106133" y="11664"/>
                      <a:pt x="106136" y="11667"/>
                    </a:cubicBezTo>
                    <a:cubicBezTo>
                      <a:pt x="106136" y="11664"/>
                      <a:pt x="106135" y="11660"/>
                      <a:pt x="106135" y="11656"/>
                    </a:cubicBezTo>
                    <a:lnTo>
                      <a:pt x="106135" y="11656"/>
                    </a:lnTo>
                    <a:cubicBezTo>
                      <a:pt x="106133" y="11657"/>
                      <a:pt x="106130" y="11657"/>
                      <a:pt x="106128" y="11658"/>
                    </a:cubicBezTo>
                    <a:lnTo>
                      <a:pt x="106128" y="11658"/>
                    </a:lnTo>
                    <a:cubicBezTo>
                      <a:pt x="104868" y="10198"/>
                      <a:pt x="102995" y="9256"/>
                      <a:pt x="101004" y="9256"/>
                    </a:cubicBezTo>
                    <a:cubicBezTo>
                      <a:pt x="100985" y="9256"/>
                      <a:pt x="100967" y="9257"/>
                      <a:pt x="100948" y="9257"/>
                    </a:cubicBezTo>
                    <a:cubicBezTo>
                      <a:pt x="102293" y="7803"/>
                      <a:pt x="104164" y="7003"/>
                      <a:pt x="106098" y="7003"/>
                    </a:cubicBezTo>
                    <a:close/>
                    <a:moveTo>
                      <a:pt x="13651" y="11804"/>
                    </a:moveTo>
                    <a:cubicBezTo>
                      <a:pt x="15587" y="11804"/>
                      <a:pt x="17458" y="12604"/>
                      <a:pt x="18799" y="14050"/>
                    </a:cubicBezTo>
                    <a:lnTo>
                      <a:pt x="18799" y="14050"/>
                    </a:lnTo>
                    <a:cubicBezTo>
                      <a:pt x="18788" y="14050"/>
                      <a:pt x="18777" y="14050"/>
                      <a:pt x="18766" y="14050"/>
                    </a:cubicBezTo>
                    <a:cubicBezTo>
                      <a:pt x="16897" y="14050"/>
                      <a:pt x="15129" y="14889"/>
                      <a:pt x="13888" y="16192"/>
                    </a:cubicBezTo>
                    <a:cubicBezTo>
                      <a:pt x="13968" y="14597"/>
                      <a:pt x="13386" y="13101"/>
                      <a:pt x="12391" y="11918"/>
                    </a:cubicBezTo>
                    <a:cubicBezTo>
                      <a:pt x="12811" y="11842"/>
                      <a:pt x="13233" y="11804"/>
                      <a:pt x="13651" y="11804"/>
                    </a:cubicBezTo>
                    <a:close/>
                    <a:moveTo>
                      <a:pt x="23971" y="11800"/>
                    </a:moveTo>
                    <a:cubicBezTo>
                      <a:pt x="24396" y="11800"/>
                      <a:pt x="24824" y="11839"/>
                      <a:pt x="25250" y="11918"/>
                    </a:cubicBezTo>
                    <a:cubicBezTo>
                      <a:pt x="24255" y="13101"/>
                      <a:pt x="23673" y="14597"/>
                      <a:pt x="23753" y="16192"/>
                    </a:cubicBezTo>
                    <a:cubicBezTo>
                      <a:pt x="22512" y="14889"/>
                      <a:pt x="20744" y="14050"/>
                      <a:pt x="18884" y="14050"/>
                    </a:cubicBezTo>
                    <a:cubicBezTo>
                      <a:pt x="18864" y="14050"/>
                      <a:pt x="18845" y="14050"/>
                      <a:pt x="18825" y="14051"/>
                    </a:cubicBezTo>
                    <a:cubicBezTo>
                      <a:pt x="20162" y="12603"/>
                      <a:pt x="22036" y="11800"/>
                      <a:pt x="23971" y="11800"/>
                    </a:cubicBezTo>
                    <a:close/>
                    <a:moveTo>
                      <a:pt x="37191" y="11695"/>
                    </a:moveTo>
                    <a:cubicBezTo>
                      <a:pt x="39126" y="11695"/>
                      <a:pt x="41007" y="12498"/>
                      <a:pt x="42355" y="13952"/>
                    </a:cubicBezTo>
                    <a:lnTo>
                      <a:pt x="42355" y="13952"/>
                    </a:lnTo>
                    <a:cubicBezTo>
                      <a:pt x="42352" y="13952"/>
                      <a:pt x="42349" y="13952"/>
                      <a:pt x="42346" y="13952"/>
                    </a:cubicBezTo>
                    <a:cubicBezTo>
                      <a:pt x="42328" y="13952"/>
                      <a:pt x="42309" y="13952"/>
                      <a:pt x="42291" y="13952"/>
                    </a:cubicBezTo>
                    <a:cubicBezTo>
                      <a:pt x="40304" y="13952"/>
                      <a:pt x="38437" y="14897"/>
                      <a:pt x="37185" y="16344"/>
                    </a:cubicBezTo>
                    <a:cubicBezTo>
                      <a:pt x="37320" y="14669"/>
                      <a:pt x="36710" y="13092"/>
                      <a:pt x="35662" y="11864"/>
                    </a:cubicBezTo>
                    <a:cubicBezTo>
                      <a:pt x="36169" y="11750"/>
                      <a:pt x="36682" y="11695"/>
                      <a:pt x="37191" y="11695"/>
                    </a:cubicBezTo>
                    <a:close/>
                    <a:moveTo>
                      <a:pt x="124477" y="9648"/>
                    </a:moveTo>
                    <a:cubicBezTo>
                      <a:pt x="127652" y="9648"/>
                      <a:pt x="130827" y="11726"/>
                      <a:pt x="130867" y="15888"/>
                    </a:cubicBezTo>
                    <a:cubicBezTo>
                      <a:pt x="130394" y="15786"/>
                      <a:pt x="129917" y="15736"/>
                      <a:pt x="129443" y="15736"/>
                    </a:cubicBezTo>
                    <a:cubicBezTo>
                      <a:pt x="127584" y="15736"/>
                      <a:pt x="125780" y="16502"/>
                      <a:pt x="124487" y="17895"/>
                    </a:cubicBezTo>
                    <a:cubicBezTo>
                      <a:pt x="123206" y="16515"/>
                      <a:pt x="121414" y="15735"/>
                      <a:pt x="119532" y="15735"/>
                    </a:cubicBezTo>
                    <a:cubicBezTo>
                      <a:pt x="119048" y="15735"/>
                      <a:pt x="118564" y="15780"/>
                      <a:pt x="118089" y="15888"/>
                    </a:cubicBezTo>
                    <a:cubicBezTo>
                      <a:pt x="118125" y="11729"/>
                      <a:pt x="121301" y="9648"/>
                      <a:pt x="124477" y="9648"/>
                    </a:cubicBezTo>
                    <a:close/>
                    <a:moveTo>
                      <a:pt x="77633" y="9753"/>
                    </a:moveTo>
                    <a:cubicBezTo>
                      <a:pt x="80805" y="9753"/>
                      <a:pt x="83979" y="11828"/>
                      <a:pt x="84022" y="15982"/>
                    </a:cubicBezTo>
                    <a:lnTo>
                      <a:pt x="84022" y="15982"/>
                    </a:lnTo>
                    <a:cubicBezTo>
                      <a:pt x="83547" y="15880"/>
                      <a:pt x="83069" y="15830"/>
                      <a:pt x="82594" y="15830"/>
                    </a:cubicBezTo>
                    <a:cubicBezTo>
                      <a:pt x="80737" y="15830"/>
                      <a:pt x="78939" y="16596"/>
                      <a:pt x="77651" y="17984"/>
                    </a:cubicBezTo>
                    <a:cubicBezTo>
                      <a:pt x="76369" y="16613"/>
                      <a:pt x="74577" y="15825"/>
                      <a:pt x="72696" y="15825"/>
                    </a:cubicBezTo>
                    <a:cubicBezTo>
                      <a:pt x="72212" y="15825"/>
                      <a:pt x="71728" y="15879"/>
                      <a:pt x="71253" y="15986"/>
                    </a:cubicBezTo>
                    <a:cubicBezTo>
                      <a:pt x="71284" y="11832"/>
                      <a:pt x="74458" y="9753"/>
                      <a:pt x="77633" y="9753"/>
                    </a:cubicBezTo>
                    <a:close/>
                    <a:moveTo>
                      <a:pt x="100947" y="9753"/>
                    </a:moveTo>
                    <a:cubicBezTo>
                      <a:pt x="104122" y="9753"/>
                      <a:pt x="107296" y="11830"/>
                      <a:pt x="107337" y="15986"/>
                    </a:cubicBezTo>
                    <a:cubicBezTo>
                      <a:pt x="106864" y="15884"/>
                      <a:pt x="106386" y="15834"/>
                      <a:pt x="105913" y="15834"/>
                    </a:cubicBezTo>
                    <a:cubicBezTo>
                      <a:pt x="104054" y="15834"/>
                      <a:pt x="102249" y="16601"/>
                      <a:pt x="100957" y="17993"/>
                    </a:cubicBezTo>
                    <a:cubicBezTo>
                      <a:pt x="99676" y="16613"/>
                      <a:pt x="97883" y="15834"/>
                      <a:pt x="96002" y="15834"/>
                    </a:cubicBezTo>
                    <a:cubicBezTo>
                      <a:pt x="95518" y="15834"/>
                      <a:pt x="95034" y="15888"/>
                      <a:pt x="94559" y="15986"/>
                    </a:cubicBezTo>
                    <a:cubicBezTo>
                      <a:pt x="94595" y="11832"/>
                      <a:pt x="97771" y="9753"/>
                      <a:pt x="100947" y="9753"/>
                    </a:cubicBezTo>
                    <a:close/>
                    <a:moveTo>
                      <a:pt x="53999" y="9848"/>
                    </a:moveTo>
                    <a:cubicBezTo>
                      <a:pt x="57176" y="9848"/>
                      <a:pt x="60352" y="11927"/>
                      <a:pt x="60393" y="16085"/>
                    </a:cubicBezTo>
                    <a:cubicBezTo>
                      <a:pt x="59913" y="15980"/>
                      <a:pt x="59429" y="15929"/>
                      <a:pt x="58949" y="15929"/>
                    </a:cubicBezTo>
                    <a:cubicBezTo>
                      <a:pt x="57093" y="15929"/>
                      <a:pt x="55295" y="16694"/>
                      <a:pt x="53999" y="18087"/>
                    </a:cubicBezTo>
                    <a:lnTo>
                      <a:pt x="53999" y="18087"/>
                    </a:lnTo>
                    <a:cubicBezTo>
                      <a:pt x="52718" y="16710"/>
                      <a:pt x="50928" y="15932"/>
                      <a:pt x="49049" y="15932"/>
                    </a:cubicBezTo>
                    <a:cubicBezTo>
                      <a:pt x="48565" y="15932"/>
                      <a:pt x="48081" y="15977"/>
                      <a:pt x="47606" y="16085"/>
                    </a:cubicBezTo>
                    <a:cubicBezTo>
                      <a:pt x="47646" y="11927"/>
                      <a:pt x="50823" y="9848"/>
                      <a:pt x="53999" y="9848"/>
                    </a:cubicBezTo>
                    <a:close/>
                    <a:moveTo>
                      <a:pt x="7166" y="9943"/>
                    </a:moveTo>
                    <a:cubicBezTo>
                      <a:pt x="10341" y="9943"/>
                      <a:pt x="13516" y="12022"/>
                      <a:pt x="13556" y="16183"/>
                    </a:cubicBezTo>
                    <a:cubicBezTo>
                      <a:pt x="13083" y="16081"/>
                      <a:pt x="12605" y="16031"/>
                      <a:pt x="12131" y="16031"/>
                    </a:cubicBezTo>
                    <a:cubicBezTo>
                      <a:pt x="10273" y="16031"/>
                      <a:pt x="8469" y="16796"/>
                      <a:pt x="7176" y="18181"/>
                    </a:cubicBezTo>
                    <a:cubicBezTo>
                      <a:pt x="5901" y="16817"/>
                      <a:pt x="4126" y="16040"/>
                      <a:pt x="2258" y="16040"/>
                    </a:cubicBezTo>
                    <a:cubicBezTo>
                      <a:pt x="2237" y="16040"/>
                      <a:pt x="2216" y="16040"/>
                      <a:pt x="2194" y="16040"/>
                    </a:cubicBezTo>
                    <a:lnTo>
                      <a:pt x="2212" y="16022"/>
                    </a:lnTo>
                    <a:lnTo>
                      <a:pt x="2212" y="16022"/>
                    </a:lnTo>
                    <a:cubicBezTo>
                      <a:pt x="1728" y="16031"/>
                      <a:pt x="1245" y="16076"/>
                      <a:pt x="770" y="16183"/>
                    </a:cubicBezTo>
                    <a:cubicBezTo>
                      <a:pt x="810" y="12024"/>
                      <a:pt x="3988" y="9943"/>
                      <a:pt x="7166" y="9943"/>
                    </a:cubicBezTo>
                    <a:close/>
                    <a:moveTo>
                      <a:pt x="30463" y="9956"/>
                    </a:moveTo>
                    <a:cubicBezTo>
                      <a:pt x="33636" y="9956"/>
                      <a:pt x="36811" y="12033"/>
                      <a:pt x="36854" y="16188"/>
                    </a:cubicBezTo>
                    <a:lnTo>
                      <a:pt x="36854" y="16188"/>
                    </a:lnTo>
                    <a:cubicBezTo>
                      <a:pt x="36379" y="16086"/>
                      <a:pt x="35901" y="16036"/>
                      <a:pt x="35426" y="16036"/>
                    </a:cubicBezTo>
                    <a:cubicBezTo>
                      <a:pt x="33569" y="16036"/>
                      <a:pt x="31771" y="16802"/>
                      <a:pt x="30483" y="18190"/>
                    </a:cubicBezTo>
                    <a:cubicBezTo>
                      <a:pt x="29201" y="16819"/>
                      <a:pt x="27409" y="16031"/>
                      <a:pt x="25528" y="16031"/>
                    </a:cubicBezTo>
                    <a:cubicBezTo>
                      <a:pt x="25044" y="16031"/>
                      <a:pt x="24560" y="16085"/>
                      <a:pt x="24085" y="16192"/>
                    </a:cubicBezTo>
                    <a:cubicBezTo>
                      <a:pt x="24116" y="12034"/>
                      <a:pt x="27288" y="9956"/>
                      <a:pt x="30463" y="9956"/>
                    </a:cubicBezTo>
                    <a:close/>
                    <a:moveTo>
                      <a:pt x="119326" y="16110"/>
                    </a:moveTo>
                    <a:cubicBezTo>
                      <a:pt x="121265" y="16110"/>
                      <a:pt x="123134" y="16913"/>
                      <a:pt x="124478" y="18361"/>
                    </a:cubicBezTo>
                    <a:cubicBezTo>
                      <a:pt x="124458" y="18360"/>
                      <a:pt x="124439" y="18360"/>
                      <a:pt x="124419" y="18360"/>
                    </a:cubicBezTo>
                    <a:cubicBezTo>
                      <a:pt x="122550" y="18360"/>
                      <a:pt x="120782" y="19199"/>
                      <a:pt x="119541" y="20502"/>
                    </a:cubicBezTo>
                    <a:cubicBezTo>
                      <a:pt x="119622" y="18907"/>
                      <a:pt x="119039" y="17411"/>
                      <a:pt x="118045" y="16228"/>
                    </a:cubicBezTo>
                    <a:cubicBezTo>
                      <a:pt x="118472" y="16149"/>
                      <a:pt x="118901" y="16110"/>
                      <a:pt x="119326" y="16110"/>
                    </a:cubicBezTo>
                    <a:close/>
                    <a:moveTo>
                      <a:pt x="129624" y="16110"/>
                    </a:moveTo>
                    <a:cubicBezTo>
                      <a:pt x="130049" y="16110"/>
                      <a:pt x="130477" y="16149"/>
                      <a:pt x="130903" y="16228"/>
                    </a:cubicBezTo>
                    <a:cubicBezTo>
                      <a:pt x="129908" y="17402"/>
                      <a:pt x="129326" y="18907"/>
                      <a:pt x="129415" y="20493"/>
                    </a:cubicBezTo>
                    <a:lnTo>
                      <a:pt x="129415" y="20502"/>
                    </a:lnTo>
                    <a:cubicBezTo>
                      <a:pt x="128165" y="19199"/>
                      <a:pt x="126397" y="18360"/>
                      <a:pt x="124537" y="18360"/>
                    </a:cubicBezTo>
                    <a:cubicBezTo>
                      <a:pt x="124517" y="18360"/>
                      <a:pt x="124498" y="18360"/>
                      <a:pt x="124478" y="18361"/>
                    </a:cubicBezTo>
                    <a:cubicBezTo>
                      <a:pt x="125815" y="16913"/>
                      <a:pt x="127689" y="16110"/>
                      <a:pt x="129624" y="16110"/>
                    </a:cubicBezTo>
                    <a:close/>
                    <a:moveTo>
                      <a:pt x="82783" y="16209"/>
                    </a:moveTo>
                    <a:cubicBezTo>
                      <a:pt x="83207" y="16209"/>
                      <a:pt x="83633" y="16247"/>
                      <a:pt x="84057" y="16327"/>
                    </a:cubicBezTo>
                    <a:cubicBezTo>
                      <a:pt x="83538" y="16945"/>
                      <a:pt x="83135" y="17653"/>
                      <a:pt x="82875" y="18414"/>
                    </a:cubicBezTo>
                    <a:cubicBezTo>
                      <a:pt x="82633" y="19113"/>
                      <a:pt x="82534" y="19848"/>
                      <a:pt x="82570" y="20592"/>
                    </a:cubicBezTo>
                    <a:cubicBezTo>
                      <a:pt x="81322" y="19282"/>
                      <a:pt x="79551" y="18450"/>
                      <a:pt x="77681" y="18450"/>
                    </a:cubicBezTo>
                    <a:cubicBezTo>
                      <a:pt x="77671" y="18450"/>
                      <a:pt x="77661" y="18450"/>
                      <a:pt x="77651" y="18450"/>
                    </a:cubicBezTo>
                    <a:cubicBezTo>
                      <a:pt x="78988" y="17010"/>
                      <a:pt x="80855" y="16209"/>
                      <a:pt x="82783" y="16209"/>
                    </a:cubicBezTo>
                    <a:close/>
                    <a:moveTo>
                      <a:pt x="95788" y="16212"/>
                    </a:moveTo>
                    <a:cubicBezTo>
                      <a:pt x="97720" y="16212"/>
                      <a:pt x="99592" y="17008"/>
                      <a:pt x="100939" y="18450"/>
                    </a:cubicBezTo>
                    <a:cubicBezTo>
                      <a:pt x="100919" y="18450"/>
                      <a:pt x="100900" y="18450"/>
                      <a:pt x="100880" y="18450"/>
                    </a:cubicBezTo>
                    <a:cubicBezTo>
                      <a:pt x="99011" y="18450"/>
                      <a:pt x="97252" y="19288"/>
                      <a:pt x="96011" y="20592"/>
                    </a:cubicBezTo>
                    <a:cubicBezTo>
                      <a:pt x="96047" y="19848"/>
                      <a:pt x="95948" y="19113"/>
                      <a:pt x="95706" y="18414"/>
                    </a:cubicBezTo>
                    <a:cubicBezTo>
                      <a:pt x="95446" y="17653"/>
                      <a:pt x="95043" y="16945"/>
                      <a:pt x="94523" y="16327"/>
                    </a:cubicBezTo>
                    <a:cubicBezTo>
                      <a:pt x="94944" y="16250"/>
                      <a:pt x="95367" y="16212"/>
                      <a:pt x="95788" y="16212"/>
                    </a:cubicBezTo>
                    <a:close/>
                    <a:moveTo>
                      <a:pt x="48848" y="16307"/>
                    </a:moveTo>
                    <a:cubicBezTo>
                      <a:pt x="50780" y="16307"/>
                      <a:pt x="52650" y="17108"/>
                      <a:pt x="53987" y="18558"/>
                    </a:cubicBezTo>
                    <a:lnTo>
                      <a:pt x="53987" y="18558"/>
                    </a:lnTo>
                    <a:cubicBezTo>
                      <a:pt x="53970" y="18558"/>
                      <a:pt x="53953" y="18557"/>
                      <a:pt x="53936" y="18557"/>
                    </a:cubicBezTo>
                    <a:cubicBezTo>
                      <a:pt x="52067" y="18557"/>
                      <a:pt x="50308" y="19396"/>
                      <a:pt x="49058" y="20699"/>
                    </a:cubicBezTo>
                    <a:cubicBezTo>
                      <a:pt x="49147" y="19104"/>
                      <a:pt x="48565" y="17608"/>
                      <a:pt x="47570" y="16425"/>
                    </a:cubicBezTo>
                    <a:cubicBezTo>
                      <a:pt x="47996" y="16346"/>
                      <a:pt x="48423" y="16307"/>
                      <a:pt x="48848" y="16307"/>
                    </a:cubicBezTo>
                    <a:close/>
                    <a:moveTo>
                      <a:pt x="59142" y="16307"/>
                    </a:moveTo>
                    <a:cubicBezTo>
                      <a:pt x="59567" y="16307"/>
                      <a:pt x="59994" y="16346"/>
                      <a:pt x="60420" y="16425"/>
                    </a:cubicBezTo>
                    <a:cubicBezTo>
                      <a:pt x="59425" y="17608"/>
                      <a:pt x="58843" y="19104"/>
                      <a:pt x="58932" y="20699"/>
                    </a:cubicBezTo>
                    <a:cubicBezTo>
                      <a:pt x="57691" y="19396"/>
                      <a:pt x="55923" y="18557"/>
                      <a:pt x="54054" y="18557"/>
                    </a:cubicBezTo>
                    <a:cubicBezTo>
                      <a:pt x="54037" y="18557"/>
                      <a:pt x="54020" y="18558"/>
                      <a:pt x="54003" y="18558"/>
                    </a:cubicBezTo>
                    <a:lnTo>
                      <a:pt x="54003" y="18558"/>
                    </a:lnTo>
                    <a:cubicBezTo>
                      <a:pt x="55340" y="17108"/>
                      <a:pt x="57210" y="16307"/>
                      <a:pt x="59142" y="16307"/>
                    </a:cubicBezTo>
                    <a:close/>
                    <a:moveTo>
                      <a:pt x="25317" y="16414"/>
                    </a:moveTo>
                    <a:cubicBezTo>
                      <a:pt x="27247" y="16414"/>
                      <a:pt x="29113" y="17211"/>
                      <a:pt x="30456" y="18656"/>
                    </a:cubicBezTo>
                    <a:cubicBezTo>
                      <a:pt x="30436" y="18656"/>
                      <a:pt x="30416" y="18656"/>
                      <a:pt x="30397" y="18656"/>
                    </a:cubicBezTo>
                    <a:cubicBezTo>
                      <a:pt x="28528" y="18656"/>
                      <a:pt x="26769" y="19494"/>
                      <a:pt x="25528" y="20789"/>
                    </a:cubicBezTo>
                    <a:cubicBezTo>
                      <a:pt x="25563" y="20054"/>
                      <a:pt x="25456" y="19310"/>
                      <a:pt x="25223" y="18611"/>
                    </a:cubicBezTo>
                    <a:cubicBezTo>
                      <a:pt x="24954" y="17850"/>
                      <a:pt x="24551" y="17142"/>
                      <a:pt x="24031" y="16533"/>
                    </a:cubicBezTo>
                    <a:cubicBezTo>
                      <a:pt x="24460" y="16453"/>
                      <a:pt x="24890" y="16414"/>
                      <a:pt x="25317" y="16414"/>
                    </a:cubicBezTo>
                    <a:close/>
                    <a:moveTo>
                      <a:pt x="12296" y="16415"/>
                    </a:moveTo>
                    <a:cubicBezTo>
                      <a:pt x="12720" y="16415"/>
                      <a:pt x="13148" y="16454"/>
                      <a:pt x="13574" y="16533"/>
                    </a:cubicBezTo>
                    <a:cubicBezTo>
                      <a:pt x="13055" y="17151"/>
                      <a:pt x="12651" y="17850"/>
                      <a:pt x="12391" y="18611"/>
                    </a:cubicBezTo>
                    <a:cubicBezTo>
                      <a:pt x="12150" y="19310"/>
                      <a:pt x="12042" y="20054"/>
                      <a:pt x="12087" y="20789"/>
                    </a:cubicBezTo>
                    <a:lnTo>
                      <a:pt x="12078" y="20798"/>
                    </a:lnTo>
                    <a:cubicBezTo>
                      <a:pt x="10836" y="19494"/>
                      <a:pt x="9077" y="18656"/>
                      <a:pt x="7217" y="18656"/>
                    </a:cubicBezTo>
                    <a:cubicBezTo>
                      <a:pt x="7198" y="18656"/>
                      <a:pt x="7178" y="18656"/>
                      <a:pt x="7159" y="18656"/>
                    </a:cubicBezTo>
                    <a:cubicBezTo>
                      <a:pt x="8496" y="17216"/>
                      <a:pt x="10363" y="16415"/>
                      <a:pt x="12296" y="16415"/>
                    </a:cubicBezTo>
                    <a:close/>
                    <a:moveTo>
                      <a:pt x="106101" y="16205"/>
                    </a:moveTo>
                    <a:cubicBezTo>
                      <a:pt x="106563" y="16205"/>
                      <a:pt x="107027" y="16251"/>
                      <a:pt x="107489" y="16344"/>
                    </a:cubicBezTo>
                    <a:cubicBezTo>
                      <a:pt x="106486" y="17599"/>
                      <a:pt x="105930" y="19194"/>
                      <a:pt x="106136" y="20861"/>
                    </a:cubicBezTo>
                    <a:cubicBezTo>
                      <a:pt x="104879" y="19398"/>
                      <a:pt x="102991" y="18450"/>
                      <a:pt x="100994" y="18450"/>
                    </a:cubicBezTo>
                    <a:cubicBezTo>
                      <a:pt x="100985" y="18450"/>
                      <a:pt x="100975" y="18450"/>
                      <a:pt x="100966" y="18450"/>
                    </a:cubicBezTo>
                    <a:cubicBezTo>
                      <a:pt x="102304" y="17004"/>
                      <a:pt x="104173" y="16205"/>
                      <a:pt x="106101" y="16205"/>
                    </a:cubicBezTo>
                    <a:close/>
                    <a:moveTo>
                      <a:pt x="70810" y="11698"/>
                    </a:moveTo>
                    <a:cubicBezTo>
                      <a:pt x="71303" y="11698"/>
                      <a:pt x="71800" y="11750"/>
                      <a:pt x="72292" y="11855"/>
                    </a:cubicBezTo>
                    <a:cubicBezTo>
                      <a:pt x="71289" y="13110"/>
                      <a:pt x="70742" y="14705"/>
                      <a:pt x="70939" y="16380"/>
                    </a:cubicBezTo>
                    <a:lnTo>
                      <a:pt x="70957" y="16371"/>
                    </a:lnTo>
                    <a:cubicBezTo>
                      <a:pt x="71461" y="16260"/>
                      <a:pt x="71969" y="16205"/>
                      <a:pt x="72473" y="16205"/>
                    </a:cubicBezTo>
                    <a:cubicBezTo>
                      <a:pt x="74401" y="16205"/>
                      <a:pt x="76274" y="17001"/>
                      <a:pt x="77624" y="18450"/>
                    </a:cubicBezTo>
                    <a:cubicBezTo>
                      <a:pt x="77606" y="18450"/>
                      <a:pt x="77588" y="18450"/>
                      <a:pt x="77570" y="18450"/>
                    </a:cubicBezTo>
                    <a:cubicBezTo>
                      <a:pt x="75520" y="18450"/>
                      <a:pt x="73598" y="19458"/>
                      <a:pt x="72346" y="20986"/>
                    </a:cubicBezTo>
                    <a:cubicBezTo>
                      <a:pt x="72738" y="17269"/>
                      <a:pt x="69425" y="13952"/>
                      <a:pt x="65712" y="13952"/>
                    </a:cubicBezTo>
                    <a:cubicBezTo>
                      <a:pt x="65692" y="13952"/>
                      <a:pt x="65673" y="13952"/>
                      <a:pt x="65653" y="13952"/>
                    </a:cubicBezTo>
                    <a:cubicBezTo>
                      <a:pt x="66995" y="12495"/>
                      <a:pt x="68873" y="11698"/>
                      <a:pt x="70810" y="11698"/>
                    </a:cubicBezTo>
                    <a:close/>
                    <a:moveTo>
                      <a:pt x="35592" y="16407"/>
                    </a:moveTo>
                    <a:cubicBezTo>
                      <a:pt x="36059" y="16407"/>
                      <a:pt x="36530" y="16454"/>
                      <a:pt x="36997" y="16551"/>
                    </a:cubicBezTo>
                    <a:cubicBezTo>
                      <a:pt x="36004" y="17802"/>
                      <a:pt x="35449" y="19385"/>
                      <a:pt x="35643" y="21056"/>
                    </a:cubicBezTo>
                    <a:lnTo>
                      <a:pt x="35643" y="21056"/>
                    </a:lnTo>
                    <a:cubicBezTo>
                      <a:pt x="34391" y="19601"/>
                      <a:pt x="32515" y="18647"/>
                      <a:pt x="30529" y="18647"/>
                    </a:cubicBezTo>
                    <a:cubicBezTo>
                      <a:pt x="30511" y="18647"/>
                      <a:pt x="30492" y="18647"/>
                      <a:pt x="30474" y="18647"/>
                    </a:cubicBezTo>
                    <a:cubicBezTo>
                      <a:pt x="31808" y="17205"/>
                      <a:pt x="33669" y="16407"/>
                      <a:pt x="35592" y="16407"/>
                    </a:cubicBezTo>
                    <a:close/>
                    <a:moveTo>
                      <a:pt x="112821" y="14253"/>
                    </a:moveTo>
                    <a:cubicBezTo>
                      <a:pt x="115997" y="14253"/>
                      <a:pt x="119174" y="16332"/>
                      <a:pt x="119218" y="20493"/>
                    </a:cubicBezTo>
                    <a:cubicBezTo>
                      <a:pt x="118738" y="20388"/>
                      <a:pt x="118254" y="20337"/>
                      <a:pt x="117773" y="20337"/>
                    </a:cubicBezTo>
                    <a:cubicBezTo>
                      <a:pt x="115916" y="20337"/>
                      <a:pt x="114116" y="21103"/>
                      <a:pt x="112821" y="22491"/>
                    </a:cubicBezTo>
                    <a:cubicBezTo>
                      <a:pt x="111548" y="21120"/>
                      <a:pt x="109756" y="20332"/>
                      <a:pt x="107874" y="20332"/>
                    </a:cubicBezTo>
                    <a:cubicBezTo>
                      <a:pt x="107391" y="20332"/>
                      <a:pt x="106907" y="20386"/>
                      <a:pt x="106432" y="20493"/>
                    </a:cubicBezTo>
                    <a:cubicBezTo>
                      <a:pt x="106468" y="16334"/>
                      <a:pt x="109644" y="14253"/>
                      <a:pt x="112821" y="14253"/>
                    </a:cubicBezTo>
                    <a:close/>
                    <a:moveTo>
                      <a:pt x="136138" y="14252"/>
                    </a:moveTo>
                    <a:cubicBezTo>
                      <a:pt x="139311" y="14252"/>
                      <a:pt x="142484" y="16329"/>
                      <a:pt x="142525" y="20484"/>
                    </a:cubicBezTo>
                    <a:lnTo>
                      <a:pt x="142525" y="20493"/>
                    </a:lnTo>
                    <a:cubicBezTo>
                      <a:pt x="142051" y="20391"/>
                      <a:pt x="141574" y="20341"/>
                      <a:pt x="141100" y="20341"/>
                    </a:cubicBezTo>
                    <a:cubicBezTo>
                      <a:pt x="139242" y="20341"/>
                      <a:pt x="137437" y="21108"/>
                      <a:pt x="136145" y="22500"/>
                    </a:cubicBezTo>
                    <a:cubicBezTo>
                      <a:pt x="134871" y="21128"/>
                      <a:pt x="133091" y="20341"/>
                      <a:pt x="131221" y="20341"/>
                    </a:cubicBezTo>
                    <a:cubicBezTo>
                      <a:pt x="131211" y="20341"/>
                      <a:pt x="131200" y="20341"/>
                      <a:pt x="131190" y="20341"/>
                    </a:cubicBezTo>
                    <a:cubicBezTo>
                      <a:pt x="130706" y="20341"/>
                      <a:pt x="130222" y="20386"/>
                      <a:pt x="129747" y="20493"/>
                    </a:cubicBezTo>
                    <a:cubicBezTo>
                      <a:pt x="129783" y="16333"/>
                      <a:pt x="132960" y="14252"/>
                      <a:pt x="136138" y="14252"/>
                    </a:cubicBezTo>
                    <a:close/>
                    <a:moveTo>
                      <a:pt x="89290" y="14357"/>
                    </a:moveTo>
                    <a:cubicBezTo>
                      <a:pt x="91871" y="14357"/>
                      <a:pt x="94452" y="15731"/>
                      <a:pt x="95348" y="18477"/>
                    </a:cubicBezTo>
                    <a:cubicBezTo>
                      <a:pt x="95572" y="19158"/>
                      <a:pt x="95679" y="19866"/>
                      <a:pt x="95688" y="20583"/>
                    </a:cubicBezTo>
                    <a:cubicBezTo>
                      <a:pt x="95213" y="20481"/>
                      <a:pt x="94734" y="20431"/>
                      <a:pt x="94259" y="20431"/>
                    </a:cubicBezTo>
                    <a:cubicBezTo>
                      <a:pt x="92398" y="20431"/>
                      <a:pt x="90599" y="21196"/>
                      <a:pt x="89299" y="22581"/>
                    </a:cubicBezTo>
                    <a:cubicBezTo>
                      <a:pt x="88025" y="21218"/>
                      <a:pt x="86246" y="20430"/>
                      <a:pt x="84376" y="20430"/>
                    </a:cubicBezTo>
                    <a:cubicBezTo>
                      <a:pt x="84365" y="20430"/>
                      <a:pt x="84355" y="20430"/>
                      <a:pt x="84344" y="20430"/>
                    </a:cubicBezTo>
                    <a:cubicBezTo>
                      <a:pt x="83860" y="20430"/>
                      <a:pt x="83376" y="20475"/>
                      <a:pt x="82902" y="20583"/>
                    </a:cubicBezTo>
                    <a:cubicBezTo>
                      <a:pt x="82902" y="19866"/>
                      <a:pt x="83018" y="19158"/>
                      <a:pt x="83233" y="18477"/>
                    </a:cubicBezTo>
                    <a:cubicBezTo>
                      <a:pt x="84129" y="15731"/>
                      <a:pt x="86710" y="14357"/>
                      <a:pt x="89290" y="14357"/>
                    </a:cubicBezTo>
                    <a:close/>
                    <a:moveTo>
                      <a:pt x="42333" y="14454"/>
                    </a:moveTo>
                    <a:cubicBezTo>
                      <a:pt x="45509" y="14454"/>
                      <a:pt x="48686" y="16533"/>
                      <a:pt x="48726" y="20690"/>
                    </a:cubicBezTo>
                    <a:cubicBezTo>
                      <a:pt x="48246" y="20585"/>
                      <a:pt x="47763" y="20534"/>
                      <a:pt x="47283" y="20534"/>
                    </a:cubicBezTo>
                    <a:cubicBezTo>
                      <a:pt x="45427" y="20534"/>
                      <a:pt x="43633" y="21302"/>
                      <a:pt x="42337" y="22697"/>
                    </a:cubicBezTo>
                    <a:cubicBezTo>
                      <a:pt x="41063" y="21325"/>
                      <a:pt x="39284" y="20538"/>
                      <a:pt x="37414" y="20538"/>
                    </a:cubicBezTo>
                    <a:cubicBezTo>
                      <a:pt x="37403" y="20538"/>
                      <a:pt x="37393" y="20538"/>
                      <a:pt x="37382" y="20538"/>
                    </a:cubicBezTo>
                    <a:cubicBezTo>
                      <a:pt x="36898" y="20538"/>
                      <a:pt x="36415" y="20583"/>
                      <a:pt x="35940" y="20690"/>
                    </a:cubicBezTo>
                    <a:cubicBezTo>
                      <a:pt x="35980" y="16533"/>
                      <a:pt x="39156" y="14454"/>
                      <a:pt x="42333" y="14454"/>
                    </a:cubicBezTo>
                    <a:close/>
                    <a:moveTo>
                      <a:pt x="65648" y="14454"/>
                    </a:moveTo>
                    <a:cubicBezTo>
                      <a:pt x="68825" y="14454"/>
                      <a:pt x="72001" y="16533"/>
                      <a:pt x="72041" y="20690"/>
                    </a:cubicBezTo>
                    <a:cubicBezTo>
                      <a:pt x="71563" y="20585"/>
                      <a:pt x="71081" y="20534"/>
                      <a:pt x="70602" y="20534"/>
                    </a:cubicBezTo>
                    <a:cubicBezTo>
                      <a:pt x="68748" y="20534"/>
                      <a:pt x="66949" y="21302"/>
                      <a:pt x="65653" y="22697"/>
                    </a:cubicBezTo>
                    <a:cubicBezTo>
                      <a:pt x="64378" y="21325"/>
                      <a:pt x="62599" y="20538"/>
                      <a:pt x="60729" y="20538"/>
                    </a:cubicBezTo>
                    <a:cubicBezTo>
                      <a:pt x="60719" y="20538"/>
                      <a:pt x="60708" y="20538"/>
                      <a:pt x="60697" y="20538"/>
                    </a:cubicBezTo>
                    <a:cubicBezTo>
                      <a:pt x="60214" y="20538"/>
                      <a:pt x="59730" y="20583"/>
                      <a:pt x="59255" y="20690"/>
                    </a:cubicBezTo>
                    <a:cubicBezTo>
                      <a:pt x="59295" y="16533"/>
                      <a:pt x="62472" y="14454"/>
                      <a:pt x="65648" y="14454"/>
                    </a:cubicBezTo>
                    <a:close/>
                    <a:moveTo>
                      <a:pt x="18806" y="14558"/>
                    </a:moveTo>
                    <a:cubicBezTo>
                      <a:pt x="21388" y="14558"/>
                      <a:pt x="23969" y="15929"/>
                      <a:pt x="24864" y="18674"/>
                    </a:cubicBezTo>
                    <a:cubicBezTo>
                      <a:pt x="25079" y="19355"/>
                      <a:pt x="25196" y="20063"/>
                      <a:pt x="25196" y="20780"/>
                    </a:cubicBezTo>
                    <a:cubicBezTo>
                      <a:pt x="24718" y="20675"/>
                      <a:pt x="24235" y="20624"/>
                      <a:pt x="23756" y="20624"/>
                    </a:cubicBezTo>
                    <a:cubicBezTo>
                      <a:pt x="21903" y="20624"/>
                      <a:pt x="20103" y="21391"/>
                      <a:pt x="18807" y="22787"/>
                    </a:cubicBezTo>
                    <a:cubicBezTo>
                      <a:pt x="17535" y="21407"/>
                      <a:pt x="15734" y="20628"/>
                      <a:pt x="13861" y="20628"/>
                    </a:cubicBezTo>
                    <a:cubicBezTo>
                      <a:pt x="13368" y="20628"/>
                      <a:pt x="12884" y="20672"/>
                      <a:pt x="12409" y="20780"/>
                    </a:cubicBezTo>
                    <a:cubicBezTo>
                      <a:pt x="12418" y="20063"/>
                      <a:pt x="12526" y="19355"/>
                      <a:pt x="12741" y="18674"/>
                    </a:cubicBezTo>
                    <a:cubicBezTo>
                      <a:pt x="13637" y="15931"/>
                      <a:pt x="16222" y="14558"/>
                      <a:pt x="18806" y="14558"/>
                    </a:cubicBezTo>
                    <a:close/>
                    <a:moveTo>
                      <a:pt x="117964" y="20706"/>
                    </a:moveTo>
                    <a:cubicBezTo>
                      <a:pt x="118390" y="20706"/>
                      <a:pt x="118819" y="20745"/>
                      <a:pt x="119245" y="20825"/>
                    </a:cubicBezTo>
                    <a:cubicBezTo>
                      <a:pt x="118726" y="21443"/>
                      <a:pt x="118322" y="22151"/>
                      <a:pt x="118063" y="22913"/>
                    </a:cubicBezTo>
                    <a:lnTo>
                      <a:pt x="118063" y="22904"/>
                    </a:lnTo>
                    <a:cubicBezTo>
                      <a:pt x="117821" y="23611"/>
                      <a:pt x="117722" y="24346"/>
                      <a:pt x="117758" y="25090"/>
                    </a:cubicBezTo>
                    <a:cubicBezTo>
                      <a:pt x="116516" y="23786"/>
                      <a:pt x="114757" y="22948"/>
                      <a:pt x="112897" y="22948"/>
                    </a:cubicBezTo>
                    <a:cubicBezTo>
                      <a:pt x="112878" y="22948"/>
                      <a:pt x="112858" y="22948"/>
                      <a:pt x="112839" y="22948"/>
                    </a:cubicBezTo>
                    <a:cubicBezTo>
                      <a:pt x="114174" y="21503"/>
                      <a:pt x="116038" y="20706"/>
                      <a:pt x="117964" y="20706"/>
                    </a:cubicBezTo>
                    <a:close/>
                    <a:moveTo>
                      <a:pt x="130993" y="20706"/>
                    </a:moveTo>
                    <a:cubicBezTo>
                      <a:pt x="132921" y="20706"/>
                      <a:pt x="134791" y="21503"/>
                      <a:pt x="136127" y="22948"/>
                    </a:cubicBezTo>
                    <a:cubicBezTo>
                      <a:pt x="136107" y="22948"/>
                      <a:pt x="136088" y="22948"/>
                      <a:pt x="136068" y="22948"/>
                    </a:cubicBezTo>
                    <a:cubicBezTo>
                      <a:pt x="134208" y="22948"/>
                      <a:pt x="132440" y="23786"/>
                      <a:pt x="131199" y="25090"/>
                    </a:cubicBezTo>
                    <a:cubicBezTo>
                      <a:pt x="131234" y="24346"/>
                      <a:pt x="131136" y="23611"/>
                      <a:pt x="130894" y="22913"/>
                    </a:cubicBezTo>
                    <a:lnTo>
                      <a:pt x="130894" y="22904"/>
                    </a:lnTo>
                    <a:cubicBezTo>
                      <a:pt x="130634" y="22142"/>
                      <a:pt x="130231" y="21443"/>
                      <a:pt x="129711" y="20825"/>
                    </a:cubicBezTo>
                    <a:cubicBezTo>
                      <a:pt x="130138" y="20745"/>
                      <a:pt x="130567" y="20706"/>
                      <a:pt x="130993" y="20706"/>
                    </a:cubicBezTo>
                    <a:close/>
                    <a:moveTo>
                      <a:pt x="84135" y="20797"/>
                    </a:moveTo>
                    <a:cubicBezTo>
                      <a:pt x="86071" y="20797"/>
                      <a:pt x="87946" y="21599"/>
                      <a:pt x="89290" y="23047"/>
                    </a:cubicBezTo>
                    <a:cubicBezTo>
                      <a:pt x="90626" y="21601"/>
                      <a:pt x="92496" y="20805"/>
                      <a:pt x="94429" y="20805"/>
                    </a:cubicBezTo>
                    <a:cubicBezTo>
                      <a:pt x="94856" y="20805"/>
                      <a:pt x="95287" y="20844"/>
                      <a:pt x="95715" y="20923"/>
                    </a:cubicBezTo>
                    <a:cubicBezTo>
                      <a:pt x="94720" y="22106"/>
                      <a:pt x="94138" y="23602"/>
                      <a:pt x="94228" y="25197"/>
                    </a:cubicBezTo>
                    <a:cubicBezTo>
                      <a:pt x="92977" y="23894"/>
                      <a:pt x="91218" y="23056"/>
                      <a:pt x="89350" y="23056"/>
                    </a:cubicBezTo>
                    <a:cubicBezTo>
                      <a:pt x="89330" y="23056"/>
                      <a:pt x="89310" y="23056"/>
                      <a:pt x="89290" y="23056"/>
                    </a:cubicBezTo>
                    <a:cubicBezTo>
                      <a:pt x="89271" y="23056"/>
                      <a:pt x="89251" y="23056"/>
                      <a:pt x="89231" y="23056"/>
                    </a:cubicBezTo>
                    <a:cubicBezTo>
                      <a:pt x="87362" y="23056"/>
                      <a:pt x="85595" y="23894"/>
                      <a:pt x="84353" y="25197"/>
                    </a:cubicBezTo>
                    <a:cubicBezTo>
                      <a:pt x="84434" y="23602"/>
                      <a:pt x="83851" y="22106"/>
                      <a:pt x="82866" y="20923"/>
                    </a:cubicBezTo>
                    <a:lnTo>
                      <a:pt x="82857" y="20914"/>
                    </a:lnTo>
                    <a:cubicBezTo>
                      <a:pt x="83283" y="20835"/>
                      <a:pt x="83710" y="20797"/>
                      <a:pt x="84135" y="20797"/>
                    </a:cubicBezTo>
                    <a:close/>
                    <a:moveTo>
                      <a:pt x="47488" y="20904"/>
                    </a:moveTo>
                    <a:cubicBezTo>
                      <a:pt x="47912" y="20904"/>
                      <a:pt x="48338" y="20943"/>
                      <a:pt x="48762" y="21022"/>
                    </a:cubicBezTo>
                    <a:cubicBezTo>
                      <a:pt x="48242" y="21640"/>
                      <a:pt x="47839" y="22348"/>
                      <a:pt x="47579" y="23110"/>
                    </a:cubicBezTo>
                    <a:cubicBezTo>
                      <a:pt x="47337" y="23809"/>
                      <a:pt x="47239" y="24552"/>
                      <a:pt x="47275" y="25287"/>
                    </a:cubicBezTo>
                    <a:cubicBezTo>
                      <a:pt x="46033" y="23992"/>
                      <a:pt x="44274" y="23154"/>
                      <a:pt x="42414" y="23154"/>
                    </a:cubicBezTo>
                    <a:cubicBezTo>
                      <a:pt x="42395" y="23154"/>
                      <a:pt x="42375" y="23154"/>
                      <a:pt x="42355" y="23154"/>
                    </a:cubicBezTo>
                    <a:cubicBezTo>
                      <a:pt x="43693" y="21707"/>
                      <a:pt x="45560" y="20904"/>
                      <a:pt x="47488" y="20904"/>
                    </a:cubicBezTo>
                    <a:close/>
                    <a:moveTo>
                      <a:pt x="60505" y="20912"/>
                    </a:moveTo>
                    <a:cubicBezTo>
                      <a:pt x="62435" y="20912"/>
                      <a:pt x="64301" y="21709"/>
                      <a:pt x="65644" y="23154"/>
                    </a:cubicBezTo>
                    <a:cubicBezTo>
                      <a:pt x="65624" y="23154"/>
                      <a:pt x="65604" y="23154"/>
                      <a:pt x="65584" y="23154"/>
                    </a:cubicBezTo>
                    <a:cubicBezTo>
                      <a:pt x="63716" y="23154"/>
                      <a:pt x="61957" y="23993"/>
                      <a:pt x="60715" y="25296"/>
                    </a:cubicBezTo>
                    <a:lnTo>
                      <a:pt x="60715" y="25287"/>
                    </a:lnTo>
                    <a:cubicBezTo>
                      <a:pt x="60751" y="24552"/>
                      <a:pt x="60644" y="23809"/>
                      <a:pt x="60411" y="23110"/>
                    </a:cubicBezTo>
                    <a:cubicBezTo>
                      <a:pt x="60151" y="22348"/>
                      <a:pt x="59748" y="21640"/>
                      <a:pt x="59219" y="21031"/>
                    </a:cubicBezTo>
                    <a:cubicBezTo>
                      <a:pt x="59647" y="20951"/>
                      <a:pt x="60078" y="20912"/>
                      <a:pt x="60505" y="20912"/>
                    </a:cubicBezTo>
                    <a:close/>
                    <a:moveTo>
                      <a:pt x="107673" y="20699"/>
                    </a:moveTo>
                    <a:cubicBezTo>
                      <a:pt x="109600" y="20699"/>
                      <a:pt x="111466" y="21495"/>
                      <a:pt x="112812" y="22939"/>
                    </a:cubicBezTo>
                    <a:cubicBezTo>
                      <a:pt x="112793" y="22939"/>
                      <a:pt x="112774" y="22939"/>
                      <a:pt x="112756" y="22939"/>
                    </a:cubicBezTo>
                    <a:cubicBezTo>
                      <a:pt x="110769" y="22939"/>
                      <a:pt x="108902" y="23885"/>
                      <a:pt x="107659" y="25332"/>
                    </a:cubicBezTo>
                    <a:cubicBezTo>
                      <a:pt x="107785" y="23674"/>
                      <a:pt x="107184" y="22097"/>
                      <a:pt x="106136" y="20878"/>
                    </a:cubicBezTo>
                    <a:lnTo>
                      <a:pt x="106136" y="20870"/>
                    </a:lnTo>
                    <a:cubicBezTo>
                      <a:pt x="106647" y="20755"/>
                      <a:pt x="107162" y="20699"/>
                      <a:pt x="107673" y="20699"/>
                    </a:cubicBezTo>
                    <a:close/>
                    <a:moveTo>
                      <a:pt x="13670" y="20994"/>
                    </a:moveTo>
                    <a:cubicBezTo>
                      <a:pt x="15606" y="20994"/>
                      <a:pt x="17480" y="21797"/>
                      <a:pt x="18825" y="23244"/>
                    </a:cubicBezTo>
                    <a:cubicBezTo>
                      <a:pt x="18805" y="23244"/>
                      <a:pt x="18786" y="23244"/>
                      <a:pt x="18766" y="23244"/>
                    </a:cubicBezTo>
                    <a:cubicBezTo>
                      <a:pt x="16897" y="23244"/>
                      <a:pt x="15129" y="24082"/>
                      <a:pt x="13888" y="25386"/>
                    </a:cubicBezTo>
                    <a:cubicBezTo>
                      <a:pt x="13951" y="23809"/>
                      <a:pt x="13368" y="22303"/>
                      <a:pt x="12382" y="21120"/>
                    </a:cubicBezTo>
                    <a:lnTo>
                      <a:pt x="12391" y="21111"/>
                    </a:lnTo>
                    <a:cubicBezTo>
                      <a:pt x="12817" y="21032"/>
                      <a:pt x="13245" y="20994"/>
                      <a:pt x="13670" y="20994"/>
                    </a:cubicBezTo>
                    <a:close/>
                    <a:moveTo>
                      <a:pt x="23971" y="20994"/>
                    </a:moveTo>
                    <a:cubicBezTo>
                      <a:pt x="24396" y="20994"/>
                      <a:pt x="24824" y="21032"/>
                      <a:pt x="25250" y="21111"/>
                    </a:cubicBezTo>
                    <a:cubicBezTo>
                      <a:pt x="24255" y="22294"/>
                      <a:pt x="23673" y="23791"/>
                      <a:pt x="23753" y="25386"/>
                    </a:cubicBezTo>
                    <a:cubicBezTo>
                      <a:pt x="22512" y="24082"/>
                      <a:pt x="20744" y="23244"/>
                      <a:pt x="18884" y="23244"/>
                    </a:cubicBezTo>
                    <a:cubicBezTo>
                      <a:pt x="18864" y="23244"/>
                      <a:pt x="18845" y="23244"/>
                      <a:pt x="18825" y="23244"/>
                    </a:cubicBezTo>
                    <a:cubicBezTo>
                      <a:pt x="20162" y="21797"/>
                      <a:pt x="22036" y="20994"/>
                      <a:pt x="23971" y="20994"/>
                    </a:cubicBezTo>
                    <a:close/>
                    <a:moveTo>
                      <a:pt x="37165" y="20902"/>
                    </a:moveTo>
                    <a:cubicBezTo>
                      <a:pt x="39100" y="20902"/>
                      <a:pt x="40977" y="21703"/>
                      <a:pt x="42328" y="23154"/>
                    </a:cubicBezTo>
                    <a:cubicBezTo>
                      <a:pt x="42310" y="23154"/>
                      <a:pt x="42291" y="23154"/>
                      <a:pt x="42273" y="23154"/>
                    </a:cubicBezTo>
                    <a:cubicBezTo>
                      <a:pt x="40286" y="23154"/>
                      <a:pt x="38419" y="24100"/>
                      <a:pt x="37176" y="25547"/>
                    </a:cubicBezTo>
                    <a:cubicBezTo>
                      <a:pt x="37302" y="23871"/>
                      <a:pt x="36701" y="22303"/>
                      <a:pt x="35653" y="21076"/>
                    </a:cubicBezTo>
                    <a:lnTo>
                      <a:pt x="35653" y="21067"/>
                    </a:lnTo>
                    <a:cubicBezTo>
                      <a:pt x="36155" y="20956"/>
                      <a:pt x="36662" y="20902"/>
                      <a:pt x="37165" y="20902"/>
                    </a:cubicBezTo>
                    <a:close/>
                    <a:moveTo>
                      <a:pt x="124474" y="18856"/>
                    </a:moveTo>
                    <a:cubicBezTo>
                      <a:pt x="127057" y="18856"/>
                      <a:pt x="129639" y="20229"/>
                      <a:pt x="130536" y="22975"/>
                    </a:cubicBezTo>
                    <a:cubicBezTo>
                      <a:pt x="130751" y="23656"/>
                      <a:pt x="130867" y="24364"/>
                      <a:pt x="130867" y="25081"/>
                    </a:cubicBezTo>
                    <a:cubicBezTo>
                      <a:pt x="130388" y="24976"/>
                      <a:pt x="129906" y="24925"/>
                      <a:pt x="129426" y="24925"/>
                    </a:cubicBezTo>
                    <a:cubicBezTo>
                      <a:pt x="127574" y="24925"/>
                      <a:pt x="125776" y="25691"/>
                      <a:pt x="124487" y="27079"/>
                    </a:cubicBezTo>
                    <a:cubicBezTo>
                      <a:pt x="123206" y="25708"/>
                      <a:pt x="121414" y="24920"/>
                      <a:pt x="119532" y="24920"/>
                    </a:cubicBezTo>
                    <a:cubicBezTo>
                      <a:pt x="119048" y="24920"/>
                      <a:pt x="118564" y="24973"/>
                      <a:pt x="118089" y="25081"/>
                    </a:cubicBezTo>
                    <a:cubicBezTo>
                      <a:pt x="118089" y="24364"/>
                      <a:pt x="118197" y="23656"/>
                      <a:pt x="118412" y="22975"/>
                    </a:cubicBezTo>
                    <a:cubicBezTo>
                      <a:pt x="119308" y="20229"/>
                      <a:pt x="121891" y="18856"/>
                      <a:pt x="124474" y="18856"/>
                    </a:cubicBezTo>
                    <a:close/>
                    <a:moveTo>
                      <a:pt x="77629" y="18952"/>
                    </a:moveTo>
                    <a:cubicBezTo>
                      <a:pt x="80805" y="18952"/>
                      <a:pt x="83981" y="21031"/>
                      <a:pt x="84022" y="25188"/>
                    </a:cubicBezTo>
                    <a:cubicBezTo>
                      <a:pt x="83543" y="25084"/>
                      <a:pt x="83060" y="25032"/>
                      <a:pt x="82581" y="25032"/>
                    </a:cubicBezTo>
                    <a:cubicBezTo>
                      <a:pt x="80728" y="25032"/>
                      <a:pt x="78930" y="25798"/>
                      <a:pt x="77642" y="27187"/>
                    </a:cubicBezTo>
                    <a:cubicBezTo>
                      <a:pt x="76360" y="25816"/>
                      <a:pt x="74568" y="25027"/>
                      <a:pt x="72687" y="25027"/>
                    </a:cubicBezTo>
                    <a:cubicBezTo>
                      <a:pt x="72203" y="25027"/>
                      <a:pt x="71719" y="25081"/>
                      <a:pt x="71244" y="25188"/>
                    </a:cubicBezTo>
                    <a:cubicBezTo>
                      <a:pt x="71280" y="21031"/>
                      <a:pt x="74454" y="18952"/>
                      <a:pt x="77629" y="18952"/>
                    </a:cubicBezTo>
                    <a:close/>
                    <a:moveTo>
                      <a:pt x="100945" y="18952"/>
                    </a:moveTo>
                    <a:cubicBezTo>
                      <a:pt x="104119" y="18952"/>
                      <a:pt x="107295" y="21030"/>
                      <a:pt x="107337" y="25187"/>
                    </a:cubicBezTo>
                    <a:lnTo>
                      <a:pt x="107337" y="25187"/>
                    </a:lnTo>
                    <a:cubicBezTo>
                      <a:pt x="106865" y="25086"/>
                      <a:pt x="106389" y="25037"/>
                      <a:pt x="105918" y="25037"/>
                    </a:cubicBezTo>
                    <a:cubicBezTo>
                      <a:pt x="104057" y="25037"/>
                      <a:pt x="102256" y="25803"/>
                      <a:pt x="100957" y="27196"/>
                    </a:cubicBezTo>
                    <a:cubicBezTo>
                      <a:pt x="99676" y="25816"/>
                      <a:pt x="97883" y="25036"/>
                      <a:pt x="96002" y="25036"/>
                    </a:cubicBezTo>
                    <a:cubicBezTo>
                      <a:pt x="95518" y="25036"/>
                      <a:pt x="95034" y="25081"/>
                      <a:pt x="94559" y="25188"/>
                    </a:cubicBezTo>
                    <a:cubicBezTo>
                      <a:pt x="94595" y="21031"/>
                      <a:pt x="97769" y="18952"/>
                      <a:pt x="100945" y="18952"/>
                    </a:cubicBezTo>
                    <a:close/>
                    <a:moveTo>
                      <a:pt x="53997" y="19058"/>
                    </a:moveTo>
                    <a:cubicBezTo>
                      <a:pt x="56578" y="19058"/>
                      <a:pt x="59157" y="20432"/>
                      <a:pt x="60052" y="23181"/>
                    </a:cubicBezTo>
                    <a:cubicBezTo>
                      <a:pt x="60267" y="23853"/>
                      <a:pt x="60384" y="24570"/>
                      <a:pt x="60384" y="25278"/>
                    </a:cubicBezTo>
                    <a:cubicBezTo>
                      <a:pt x="59909" y="25176"/>
                      <a:pt x="59430" y="25126"/>
                      <a:pt x="58956" y="25126"/>
                    </a:cubicBezTo>
                    <a:cubicBezTo>
                      <a:pt x="57095" y="25126"/>
                      <a:pt x="55295" y="25893"/>
                      <a:pt x="53995" y="27285"/>
                    </a:cubicBezTo>
                    <a:cubicBezTo>
                      <a:pt x="52714" y="25905"/>
                      <a:pt x="50922" y="25126"/>
                      <a:pt x="49049" y="25126"/>
                    </a:cubicBezTo>
                    <a:cubicBezTo>
                      <a:pt x="48556" y="25126"/>
                      <a:pt x="48072" y="25180"/>
                      <a:pt x="47597" y="25278"/>
                    </a:cubicBezTo>
                    <a:cubicBezTo>
                      <a:pt x="47606" y="24570"/>
                      <a:pt x="47714" y="23853"/>
                      <a:pt x="47929" y="23181"/>
                    </a:cubicBezTo>
                    <a:cubicBezTo>
                      <a:pt x="48830" y="20434"/>
                      <a:pt x="51414" y="19058"/>
                      <a:pt x="53997" y="19058"/>
                    </a:cubicBezTo>
                    <a:close/>
                    <a:moveTo>
                      <a:pt x="7163" y="19140"/>
                    </a:moveTo>
                    <a:cubicBezTo>
                      <a:pt x="10339" y="19140"/>
                      <a:pt x="13516" y="21219"/>
                      <a:pt x="13556" y="25377"/>
                    </a:cubicBezTo>
                    <a:cubicBezTo>
                      <a:pt x="13079" y="25272"/>
                      <a:pt x="12598" y="25222"/>
                      <a:pt x="12120" y="25222"/>
                    </a:cubicBezTo>
                    <a:cubicBezTo>
                      <a:pt x="10263" y="25222"/>
                      <a:pt x="8460" y="25990"/>
                      <a:pt x="7163" y="27379"/>
                    </a:cubicBezTo>
                    <a:lnTo>
                      <a:pt x="7163" y="27379"/>
                    </a:lnTo>
                    <a:cubicBezTo>
                      <a:pt x="5882" y="26002"/>
                      <a:pt x="4092" y="25224"/>
                      <a:pt x="2212" y="25224"/>
                    </a:cubicBezTo>
                    <a:cubicBezTo>
                      <a:pt x="1728" y="25224"/>
                      <a:pt x="1245" y="25278"/>
                      <a:pt x="770" y="25377"/>
                    </a:cubicBezTo>
                    <a:cubicBezTo>
                      <a:pt x="810" y="21219"/>
                      <a:pt x="3987" y="19140"/>
                      <a:pt x="7163" y="19140"/>
                    </a:cubicBezTo>
                    <a:close/>
                    <a:moveTo>
                      <a:pt x="30465" y="19152"/>
                    </a:moveTo>
                    <a:cubicBezTo>
                      <a:pt x="33638" y="19152"/>
                      <a:pt x="36811" y="21228"/>
                      <a:pt x="36854" y="25382"/>
                    </a:cubicBezTo>
                    <a:lnTo>
                      <a:pt x="36854" y="25382"/>
                    </a:lnTo>
                    <a:cubicBezTo>
                      <a:pt x="36384" y="25282"/>
                      <a:pt x="35912" y="25234"/>
                      <a:pt x="35443" y="25234"/>
                    </a:cubicBezTo>
                    <a:cubicBezTo>
                      <a:pt x="33580" y="25234"/>
                      <a:pt x="31775" y="26000"/>
                      <a:pt x="30483" y="27393"/>
                    </a:cubicBezTo>
                    <a:cubicBezTo>
                      <a:pt x="29201" y="26013"/>
                      <a:pt x="27409" y="25233"/>
                      <a:pt x="25528" y="25233"/>
                    </a:cubicBezTo>
                    <a:cubicBezTo>
                      <a:pt x="25044" y="25233"/>
                      <a:pt x="24560" y="25287"/>
                      <a:pt x="24085" y="25386"/>
                    </a:cubicBezTo>
                    <a:cubicBezTo>
                      <a:pt x="24116" y="21231"/>
                      <a:pt x="27290" y="19152"/>
                      <a:pt x="30465" y="19152"/>
                    </a:cubicBezTo>
                    <a:close/>
                    <a:moveTo>
                      <a:pt x="119325" y="25304"/>
                    </a:moveTo>
                    <a:cubicBezTo>
                      <a:pt x="121264" y="25304"/>
                      <a:pt x="123133" y="26108"/>
                      <a:pt x="124478" y="27563"/>
                    </a:cubicBezTo>
                    <a:cubicBezTo>
                      <a:pt x="124458" y="27563"/>
                      <a:pt x="124438" y="27563"/>
                      <a:pt x="124418" y="27563"/>
                    </a:cubicBezTo>
                    <a:cubicBezTo>
                      <a:pt x="122550" y="27563"/>
                      <a:pt x="120782" y="28392"/>
                      <a:pt x="119541" y="29696"/>
                    </a:cubicBezTo>
                    <a:cubicBezTo>
                      <a:pt x="119622" y="28110"/>
                      <a:pt x="119039" y="26604"/>
                      <a:pt x="118045" y="25421"/>
                    </a:cubicBezTo>
                    <a:cubicBezTo>
                      <a:pt x="118472" y="25342"/>
                      <a:pt x="118900" y="25304"/>
                      <a:pt x="119325" y="25304"/>
                    </a:cubicBezTo>
                    <a:close/>
                    <a:moveTo>
                      <a:pt x="129625" y="25304"/>
                    </a:moveTo>
                    <a:cubicBezTo>
                      <a:pt x="130050" y="25304"/>
                      <a:pt x="130477" y="25342"/>
                      <a:pt x="130903" y="25421"/>
                    </a:cubicBezTo>
                    <a:cubicBezTo>
                      <a:pt x="129908" y="26604"/>
                      <a:pt x="129326" y="28101"/>
                      <a:pt x="129415" y="29696"/>
                    </a:cubicBezTo>
                    <a:cubicBezTo>
                      <a:pt x="128165" y="28392"/>
                      <a:pt x="126398" y="27563"/>
                      <a:pt x="124538" y="27563"/>
                    </a:cubicBezTo>
                    <a:cubicBezTo>
                      <a:pt x="124518" y="27563"/>
                      <a:pt x="124498" y="27563"/>
                      <a:pt x="124478" y="27563"/>
                    </a:cubicBezTo>
                    <a:cubicBezTo>
                      <a:pt x="125816" y="26108"/>
                      <a:pt x="127690" y="25304"/>
                      <a:pt x="129625" y="25304"/>
                    </a:cubicBezTo>
                    <a:close/>
                    <a:moveTo>
                      <a:pt x="95793" y="25402"/>
                    </a:moveTo>
                    <a:cubicBezTo>
                      <a:pt x="97728" y="25402"/>
                      <a:pt x="99603" y="26205"/>
                      <a:pt x="100948" y="27653"/>
                    </a:cubicBezTo>
                    <a:lnTo>
                      <a:pt x="100948" y="27653"/>
                    </a:lnTo>
                    <a:cubicBezTo>
                      <a:pt x="100945" y="27653"/>
                      <a:pt x="100942" y="27653"/>
                      <a:pt x="100939" y="27653"/>
                    </a:cubicBezTo>
                    <a:cubicBezTo>
                      <a:pt x="100919" y="27652"/>
                      <a:pt x="100900" y="27652"/>
                      <a:pt x="100880" y="27652"/>
                    </a:cubicBezTo>
                    <a:cubicBezTo>
                      <a:pt x="99020" y="27652"/>
                      <a:pt x="97252" y="28491"/>
                      <a:pt x="96011" y="29794"/>
                    </a:cubicBezTo>
                    <a:cubicBezTo>
                      <a:pt x="96091" y="28199"/>
                      <a:pt x="95509" y="26703"/>
                      <a:pt x="94514" y="25520"/>
                    </a:cubicBezTo>
                    <a:cubicBezTo>
                      <a:pt x="94940" y="25441"/>
                      <a:pt x="95368" y="25402"/>
                      <a:pt x="95793" y="25402"/>
                    </a:cubicBezTo>
                    <a:close/>
                    <a:moveTo>
                      <a:pt x="82779" y="25411"/>
                    </a:moveTo>
                    <a:cubicBezTo>
                      <a:pt x="83204" y="25411"/>
                      <a:pt x="83632" y="25450"/>
                      <a:pt x="84057" y="25529"/>
                    </a:cubicBezTo>
                    <a:cubicBezTo>
                      <a:pt x="83063" y="26703"/>
                      <a:pt x="82480" y="28208"/>
                      <a:pt x="82570" y="29803"/>
                    </a:cubicBezTo>
                    <a:cubicBezTo>
                      <a:pt x="81320" y="28500"/>
                      <a:pt x="79561" y="27661"/>
                      <a:pt x="77692" y="27661"/>
                    </a:cubicBezTo>
                    <a:cubicBezTo>
                      <a:pt x="77672" y="27661"/>
                      <a:pt x="77653" y="27661"/>
                      <a:pt x="77633" y="27662"/>
                    </a:cubicBezTo>
                    <a:cubicBezTo>
                      <a:pt x="78970" y="26214"/>
                      <a:pt x="80844" y="25411"/>
                      <a:pt x="82779" y="25411"/>
                    </a:cubicBezTo>
                    <a:close/>
                    <a:moveTo>
                      <a:pt x="59128" y="25506"/>
                    </a:moveTo>
                    <a:cubicBezTo>
                      <a:pt x="59557" y="25506"/>
                      <a:pt x="59990" y="25546"/>
                      <a:pt x="60420" y="25628"/>
                    </a:cubicBezTo>
                    <a:cubicBezTo>
                      <a:pt x="59434" y="26801"/>
                      <a:pt x="58852" y="28307"/>
                      <a:pt x="58932" y="29893"/>
                    </a:cubicBezTo>
                    <a:cubicBezTo>
                      <a:pt x="57697" y="28596"/>
                      <a:pt x="55941" y="27760"/>
                      <a:pt x="54083" y="27760"/>
                    </a:cubicBezTo>
                    <a:cubicBezTo>
                      <a:pt x="54054" y="27760"/>
                      <a:pt x="54024" y="27760"/>
                      <a:pt x="53995" y="27760"/>
                    </a:cubicBezTo>
                    <a:cubicBezTo>
                      <a:pt x="53975" y="27760"/>
                      <a:pt x="53955" y="27760"/>
                      <a:pt x="53935" y="27760"/>
                    </a:cubicBezTo>
                    <a:cubicBezTo>
                      <a:pt x="52067" y="27760"/>
                      <a:pt x="50308" y="28589"/>
                      <a:pt x="49058" y="29893"/>
                    </a:cubicBezTo>
                    <a:cubicBezTo>
                      <a:pt x="49138" y="28307"/>
                      <a:pt x="48565" y="26801"/>
                      <a:pt x="47561" y="25619"/>
                    </a:cubicBezTo>
                    <a:lnTo>
                      <a:pt x="47561" y="25619"/>
                    </a:lnTo>
                    <a:lnTo>
                      <a:pt x="47570" y="25628"/>
                    </a:lnTo>
                    <a:cubicBezTo>
                      <a:pt x="48002" y="25546"/>
                      <a:pt x="48436" y="25506"/>
                      <a:pt x="48867" y="25506"/>
                    </a:cubicBezTo>
                    <a:cubicBezTo>
                      <a:pt x="50796" y="25506"/>
                      <a:pt x="52663" y="26308"/>
                      <a:pt x="54004" y="27751"/>
                    </a:cubicBezTo>
                    <a:cubicBezTo>
                      <a:pt x="55337" y="26308"/>
                      <a:pt x="57203" y="25506"/>
                      <a:pt x="59128" y="25506"/>
                    </a:cubicBezTo>
                    <a:close/>
                    <a:moveTo>
                      <a:pt x="25327" y="25613"/>
                    </a:moveTo>
                    <a:cubicBezTo>
                      <a:pt x="27257" y="25613"/>
                      <a:pt x="29124" y="26416"/>
                      <a:pt x="30465" y="27859"/>
                    </a:cubicBezTo>
                    <a:lnTo>
                      <a:pt x="30465" y="27859"/>
                    </a:lnTo>
                    <a:cubicBezTo>
                      <a:pt x="30462" y="27859"/>
                      <a:pt x="30459" y="27859"/>
                      <a:pt x="30456" y="27859"/>
                    </a:cubicBezTo>
                    <a:cubicBezTo>
                      <a:pt x="30436" y="27859"/>
                      <a:pt x="30416" y="27858"/>
                      <a:pt x="30397" y="27858"/>
                    </a:cubicBezTo>
                    <a:cubicBezTo>
                      <a:pt x="28528" y="27858"/>
                      <a:pt x="26769" y="28697"/>
                      <a:pt x="25519" y="30000"/>
                    </a:cubicBezTo>
                    <a:cubicBezTo>
                      <a:pt x="25608" y="28414"/>
                      <a:pt x="25026" y="26909"/>
                      <a:pt x="24031" y="25735"/>
                    </a:cubicBezTo>
                    <a:cubicBezTo>
                      <a:pt x="24463" y="25653"/>
                      <a:pt x="24897" y="25613"/>
                      <a:pt x="25327" y="25613"/>
                    </a:cubicBezTo>
                    <a:close/>
                    <a:moveTo>
                      <a:pt x="106136" y="30070"/>
                    </a:moveTo>
                    <a:cubicBezTo>
                      <a:pt x="106135" y="30070"/>
                      <a:pt x="106135" y="30070"/>
                      <a:pt x="106134" y="30070"/>
                    </a:cubicBezTo>
                    <a:lnTo>
                      <a:pt x="106134" y="30070"/>
                    </a:lnTo>
                    <a:lnTo>
                      <a:pt x="106136" y="30072"/>
                    </a:lnTo>
                    <a:cubicBezTo>
                      <a:pt x="106136" y="30071"/>
                      <a:pt x="106136" y="30071"/>
                      <a:pt x="106136" y="30070"/>
                    </a:cubicBezTo>
                    <a:close/>
                    <a:moveTo>
                      <a:pt x="70806" y="20910"/>
                    </a:moveTo>
                    <a:cubicBezTo>
                      <a:pt x="71297" y="20910"/>
                      <a:pt x="71792" y="20961"/>
                      <a:pt x="72283" y="21067"/>
                    </a:cubicBezTo>
                    <a:cubicBezTo>
                      <a:pt x="71289" y="22321"/>
                      <a:pt x="70742" y="23907"/>
                      <a:pt x="70939" y="25574"/>
                    </a:cubicBezTo>
                    <a:cubicBezTo>
                      <a:pt x="71449" y="25460"/>
                      <a:pt x="71962" y="25404"/>
                      <a:pt x="72472" y="25404"/>
                    </a:cubicBezTo>
                    <a:cubicBezTo>
                      <a:pt x="74409" y="25404"/>
                      <a:pt x="76285" y="26207"/>
                      <a:pt x="77633" y="27662"/>
                    </a:cubicBezTo>
                    <a:cubicBezTo>
                      <a:pt x="77615" y="27661"/>
                      <a:pt x="77597" y="27661"/>
                      <a:pt x="77578" y="27661"/>
                    </a:cubicBezTo>
                    <a:cubicBezTo>
                      <a:pt x="75520" y="27661"/>
                      <a:pt x="73598" y="28670"/>
                      <a:pt x="72346" y="30197"/>
                    </a:cubicBezTo>
                    <a:cubicBezTo>
                      <a:pt x="72748" y="26467"/>
                      <a:pt x="69425" y="23154"/>
                      <a:pt x="65707" y="23154"/>
                    </a:cubicBezTo>
                    <a:cubicBezTo>
                      <a:pt x="65692" y="23154"/>
                      <a:pt x="65677" y="23154"/>
                      <a:pt x="65662" y="23154"/>
                    </a:cubicBezTo>
                    <a:cubicBezTo>
                      <a:pt x="67004" y="21705"/>
                      <a:pt x="68876" y="20910"/>
                      <a:pt x="70806" y="20910"/>
                    </a:cubicBezTo>
                    <a:close/>
                    <a:moveTo>
                      <a:pt x="112818" y="23450"/>
                    </a:moveTo>
                    <a:cubicBezTo>
                      <a:pt x="115995" y="23450"/>
                      <a:pt x="119174" y="25529"/>
                      <a:pt x="119218" y="29687"/>
                    </a:cubicBezTo>
                    <a:cubicBezTo>
                      <a:pt x="118738" y="29582"/>
                      <a:pt x="118254" y="29531"/>
                      <a:pt x="117774" y="29531"/>
                    </a:cubicBezTo>
                    <a:cubicBezTo>
                      <a:pt x="115916" y="29531"/>
                      <a:pt x="114117" y="30298"/>
                      <a:pt x="112821" y="31694"/>
                    </a:cubicBezTo>
                    <a:cubicBezTo>
                      <a:pt x="111548" y="30314"/>
                      <a:pt x="109756" y="29534"/>
                      <a:pt x="107874" y="29534"/>
                    </a:cubicBezTo>
                    <a:cubicBezTo>
                      <a:pt x="107391" y="29534"/>
                      <a:pt x="106907" y="29588"/>
                      <a:pt x="106432" y="29687"/>
                    </a:cubicBezTo>
                    <a:cubicBezTo>
                      <a:pt x="106468" y="25529"/>
                      <a:pt x="109642" y="23450"/>
                      <a:pt x="112818" y="23450"/>
                    </a:cubicBezTo>
                    <a:close/>
                    <a:moveTo>
                      <a:pt x="136132" y="23450"/>
                    </a:moveTo>
                    <a:cubicBezTo>
                      <a:pt x="139308" y="23450"/>
                      <a:pt x="142484" y="25529"/>
                      <a:pt x="142525" y="29687"/>
                    </a:cubicBezTo>
                    <a:cubicBezTo>
                      <a:pt x="142051" y="29585"/>
                      <a:pt x="141574" y="29535"/>
                      <a:pt x="141100" y="29535"/>
                    </a:cubicBezTo>
                    <a:cubicBezTo>
                      <a:pt x="139242" y="29535"/>
                      <a:pt x="137437" y="30301"/>
                      <a:pt x="136145" y="31694"/>
                    </a:cubicBezTo>
                    <a:cubicBezTo>
                      <a:pt x="134863" y="30314"/>
                      <a:pt x="133071" y="29534"/>
                      <a:pt x="131190" y="29534"/>
                    </a:cubicBezTo>
                    <a:cubicBezTo>
                      <a:pt x="130706" y="29534"/>
                      <a:pt x="130222" y="29588"/>
                      <a:pt x="129747" y="29687"/>
                    </a:cubicBezTo>
                    <a:cubicBezTo>
                      <a:pt x="129783" y="25529"/>
                      <a:pt x="132957" y="23450"/>
                      <a:pt x="136132" y="23450"/>
                    </a:cubicBezTo>
                    <a:close/>
                    <a:moveTo>
                      <a:pt x="89290" y="23558"/>
                    </a:moveTo>
                    <a:cubicBezTo>
                      <a:pt x="92466" y="23558"/>
                      <a:pt x="95642" y="25636"/>
                      <a:pt x="95679" y="29792"/>
                    </a:cubicBezTo>
                    <a:lnTo>
                      <a:pt x="95679" y="29792"/>
                    </a:lnTo>
                    <a:cubicBezTo>
                      <a:pt x="95202" y="29689"/>
                      <a:pt x="94721" y="29638"/>
                      <a:pt x="94245" y="29638"/>
                    </a:cubicBezTo>
                    <a:cubicBezTo>
                      <a:pt x="92389" y="29638"/>
                      <a:pt x="90595" y="30406"/>
                      <a:pt x="89299" y="31801"/>
                    </a:cubicBezTo>
                    <a:cubicBezTo>
                      <a:pt x="88025" y="30429"/>
                      <a:pt x="86246" y="29642"/>
                      <a:pt x="84376" y="29642"/>
                    </a:cubicBezTo>
                    <a:cubicBezTo>
                      <a:pt x="84365" y="29642"/>
                      <a:pt x="84355" y="29642"/>
                      <a:pt x="84344" y="29642"/>
                    </a:cubicBezTo>
                    <a:cubicBezTo>
                      <a:pt x="83860" y="29642"/>
                      <a:pt x="83376" y="29687"/>
                      <a:pt x="82902" y="29794"/>
                    </a:cubicBezTo>
                    <a:cubicBezTo>
                      <a:pt x="82937" y="25637"/>
                      <a:pt x="86114" y="23558"/>
                      <a:pt x="89290" y="23558"/>
                    </a:cubicBezTo>
                    <a:close/>
                    <a:moveTo>
                      <a:pt x="42335" y="23651"/>
                    </a:moveTo>
                    <a:cubicBezTo>
                      <a:pt x="45511" y="23651"/>
                      <a:pt x="48686" y="25727"/>
                      <a:pt x="48726" y="29884"/>
                    </a:cubicBezTo>
                    <a:cubicBezTo>
                      <a:pt x="48251" y="29782"/>
                      <a:pt x="47772" y="29732"/>
                      <a:pt x="47298" y="29732"/>
                    </a:cubicBezTo>
                    <a:cubicBezTo>
                      <a:pt x="45434" y="29732"/>
                      <a:pt x="43630" y="30499"/>
                      <a:pt x="42337" y="31891"/>
                    </a:cubicBezTo>
                    <a:cubicBezTo>
                      <a:pt x="41056" y="30511"/>
                      <a:pt x="39264" y="29731"/>
                      <a:pt x="37382" y="29731"/>
                    </a:cubicBezTo>
                    <a:cubicBezTo>
                      <a:pt x="36898" y="29731"/>
                      <a:pt x="36415" y="29785"/>
                      <a:pt x="35940" y="29884"/>
                    </a:cubicBezTo>
                    <a:cubicBezTo>
                      <a:pt x="35980" y="25729"/>
                      <a:pt x="39158" y="23651"/>
                      <a:pt x="42335" y="23651"/>
                    </a:cubicBezTo>
                    <a:close/>
                    <a:moveTo>
                      <a:pt x="65651" y="23651"/>
                    </a:moveTo>
                    <a:cubicBezTo>
                      <a:pt x="68826" y="23651"/>
                      <a:pt x="72001" y="25727"/>
                      <a:pt x="72041" y="29884"/>
                    </a:cubicBezTo>
                    <a:cubicBezTo>
                      <a:pt x="71568" y="29782"/>
                      <a:pt x="71091" y="29732"/>
                      <a:pt x="70617" y="29732"/>
                    </a:cubicBezTo>
                    <a:cubicBezTo>
                      <a:pt x="68758" y="29732"/>
                      <a:pt x="66952" y="30499"/>
                      <a:pt x="65653" y="31891"/>
                    </a:cubicBezTo>
                    <a:cubicBezTo>
                      <a:pt x="64371" y="30511"/>
                      <a:pt x="62579" y="29731"/>
                      <a:pt x="60697" y="29731"/>
                    </a:cubicBezTo>
                    <a:cubicBezTo>
                      <a:pt x="60214" y="29731"/>
                      <a:pt x="59730" y="29785"/>
                      <a:pt x="59255" y="29884"/>
                    </a:cubicBezTo>
                    <a:cubicBezTo>
                      <a:pt x="59295" y="25729"/>
                      <a:pt x="62473" y="23651"/>
                      <a:pt x="65651" y="23651"/>
                    </a:cubicBezTo>
                    <a:close/>
                    <a:moveTo>
                      <a:pt x="18808" y="23757"/>
                    </a:moveTo>
                    <a:cubicBezTo>
                      <a:pt x="21978" y="23757"/>
                      <a:pt x="25149" y="25829"/>
                      <a:pt x="25196" y="29978"/>
                    </a:cubicBezTo>
                    <a:lnTo>
                      <a:pt x="25196" y="29978"/>
                    </a:lnTo>
                    <a:cubicBezTo>
                      <a:pt x="24721" y="29876"/>
                      <a:pt x="24243" y="29826"/>
                      <a:pt x="23769" y="29826"/>
                    </a:cubicBezTo>
                    <a:cubicBezTo>
                      <a:pt x="21911" y="29826"/>
                      <a:pt x="20114" y="30592"/>
                      <a:pt x="18825" y="31981"/>
                    </a:cubicBezTo>
                    <a:cubicBezTo>
                      <a:pt x="17544" y="30610"/>
                      <a:pt x="15752" y="29821"/>
                      <a:pt x="13870" y="29821"/>
                    </a:cubicBezTo>
                    <a:cubicBezTo>
                      <a:pt x="13386" y="29830"/>
                      <a:pt x="12902" y="29875"/>
                      <a:pt x="12427" y="29982"/>
                    </a:cubicBezTo>
                    <a:cubicBezTo>
                      <a:pt x="12463" y="25834"/>
                      <a:pt x="15635" y="23757"/>
                      <a:pt x="18808" y="23757"/>
                    </a:cubicBezTo>
                    <a:close/>
                    <a:moveTo>
                      <a:pt x="117967" y="29909"/>
                    </a:moveTo>
                    <a:cubicBezTo>
                      <a:pt x="118392" y="29909"/>
                      <a:pt x="118820" y="29948"/>
                      <a:pt x="119245" y="30027"/>
                    </a:cubicBezTo>
                    <a:cubicBezTo>
                      <a:pt x="118253" y="31208"/>
                      <a:pt x="117671" y="32700"/>
                      <a:pt x="117757" y="34292"/>
                    </a:cubicBezTo>
                    <a:lnTo>
                      <a:pt x="117757" y="34292"/>
                    </a:lnTo>
                    <a:cubicBezTo>
                      <a:pt x="116507" y="32989"/>
                      <a:pt x="114740" y="32159"/>
                      <a:pt x="112880" y="32159"/>
                    </a:cubicBezTo>
                    <a:cubicBezTo>
                      <a:pt x="112860" y="32159"/>
                      <a:pt x="112840" y="32160"/>
                      <a:pt x="112821" y="32160"/>
                    </a:cubicBezTo>
                    <a:cubicBezTo>
                      <a:pt x="114158" y="30712"/>
                      <a:pt x="116031" y="29909"/>
                      <a:pt x="117967" y="29909"/>
                    </a:cubicBezTo>
                    <a:close/>
                    <a:moveTo>
                      <a:pt x="84144" y="30017"/>
                    </a:moveTo>
                    <a:cubicBezTo>
                      <a:pt x="86080" y="30017"/>
                      <a:pt x="87953" y="30820"/>
                      <a:pt x="89290" y="32267"/>
                    </a:cubicBezTo>
                    <a:cubicBezTo>
                      <a:pt x="89271" y="32267"/>
                      <a:pt x="89251" y="32267"/>
                      <a:pt x="89231" y="32267"/>
                    </a:cubicBezTo>
                    <a:cubicBezTo>
                      <a:pt x="87362" y="32267"/>
                      <a:pt x="85595" y="33105"/>
                      <a:pt x="84353" y="34409"/>
                    </a:cubicBezTo>
                    <a:cubicBezTo>
                      <a:pt x="84443" y="32814"/>
                      <a:pt x="83851" y="31317"/>
                      <a:pt x="82866" y="30135"/>
                    </a:cubicBezTo>
                    <a:cubicBezTo>
                      <a:pt x="83291" y="30056"/>
                      <a:pt x="83719" y="30017"/>
                      <a:pt x="84144" y="30017"/>
                    </a:cubicBezTo>
                    <a:close/>
                    <a:moveTo>
                      <a:pt x="94437" y="30017"/>
                    </a:moveTo>
                    <a:cubicBezTo>
                      <a:pt x="94862" y="30017"/>
                      <a:pt x="95289" y="30056"/>
                      <a:pt x="95715" y="30135"/>
                    </a:cubicBezTo>
                    <a:cubicBezTo>
                      <a:pt x="94729" y="31317"/>
                      <a:pt x="94138" y="32814"/>
                      <a:pt x="94228" y="34409"/>
                    </a:cubicBezTo>
                    <a:cubicBezTo>
                      <a:pt x="92977" y="33105"/>
                      <a:pt x="91218" y="32267"/>
                      <a:pt x="89350" y="32267"/>
                    </a:cubicBezTo>
                    <a:cubicBezTo>
                      <a:pt x="89333" y="32267"/>
                      <a:pt x="89316" y="32267"/>
                      <a:pt x="89299" y="32267"/>
                    </a:cubicBezTo>
                    <a:lnTo>
                      <a:pt x="89299" y="32267"/>
                    </a:lnTo>
                    <a:cubicBezTo>
                      <a:pt x="90637" y="30820"/>
                      <a:pt x="92504" y="30017"/>
                      <a:pt x="94437" y="30017"/>
                    </a:cubicBezTo>
                    <a:close/>
                    <a:moveTo>
                      <a:pt x="47484" y="30107"/>
                    </a:moveTo>
                    <a:cubicBezTo>
                      <a:pt x="47908" y="30107"/>
                      <a:pt x="48336" y="30145"/>
                      <a:pt x="48762" y="30224"/>
                    </a:cubicBezTo>
                    <a:cubicBezTo>
                      <a:pt x="47767" y="31407"/>
                      <a:pt x="47185" y="32912"/>
                      <a:pt x="47275" y="34498"/>
                    </a:cubicBezTo>
                    <a:cubicBezTo>
                      <a:pt x="46024" y="33195"/>
                      <a:pt x="44256" y="32357"/>
                      <a:pt x="42396" y="32357"/>
                    </a:cubicBezTo>
                    <a:cubicBezTo>
                      <a:pt x="42377" y="32357"/>
                      <a:pt x="42357" y="32357"/>
                      <a:pt x="42337" y="32357"/>
                    </a:cubicBezTo>
                    <a:cubicBezTo>
                      <a:pt x="43675" y="30909"/>
                      <a:pt x="45548" y="30107"/>
                      <a:pt x="47484" y="30107"/>
                    </a:cubicBezTo>
                    <a:close/>
                    <a:moveTo>
                      <a:pt x="60497" y="30107"/>
                    </a:moveTo>
                    <a:cubicBezTo>
                      <a:pt x="62433" y="30107"/>
                      <a:pt x="64308" y="30911"/>
                      <a:pt x="65653" y="32366"/>
                    </a:cubicBezTo>
                    <a:lnTo>
                      <a:pt x="65653" y="32366"/>
                    </a:lnTo>
                    <a:cubicBezTo>
                      <a:pt x="65650" y="32366"/>
                      <a:pt x="65647" y="32366"/>
                      <a:pt x="65644" y="32366"/>
                    </a:cubicBezTo>
                    <a:cubicBezTo>
                      <a:pt x="65624" y="32366"/>
                      <a:pt x="65604" y="32366"/>
                      <a:pt x="65584" y="32366"/>
                    </a:cubicBezTo>
                    <a:cubicBezTo>
                      <a:pt x="63715" y="32366"/>
                      <a:pt x="61957" y="33195"/>
                      <a:pt x="60706" y="34498"/>
                    </a:cubicBezTo>
                    <a:cubicBezTo>
                      <a:pt x="60796" y="32912"/>
                      <a:pt x="60214" y="31407"/>
                      <a:pt x="59219" y="30224"/>
                    </a:cubicBezTo>
                    <a:cubicBezTo>
                      <a:pt x="59644" y="30145"/>
                      <a:pt x="60072" y="30107"/>
                      <a:pt x="60497" y="30107"/>
                    </a:cubicBezTo>
                    <a:close/>
                    <a:moveTo>
                      <a:pt x="106093" y="25399"/>
                    </a:moveTo>
                    <a:cubicBezTo>
                      <a:pt x="106554" y="25399"/>
                      <a:pt x="107019" y="25445"/>
                      <a:pt x="107480" y="25538"/>
                    </a:cubicBezTo>
                    <a:cubicBezTo>
                      <a:pt x="106477" y="26801"/>
                      <a:pt x="105930" y="28395"/>
                      <a:pt x="106136" y="30070"/>
                    </a:cubicBezTo>
                    <a:lnTo>
                      <a:pt x="106136" y="30070"/>
                    </a:lnTo>
                    <a:cubicBezTo>
                      <a:pt x="106645" y="29957"/>
                      <a:pt x="107158" y="29902"/>
                      <a:pt x="107667" y="29902"/>
                    </a:cubicBezTo>
                    <a:cubicBezTo>
                      <a:pt x="109601" y="29902"/>
                      <a:pt x="111474" y="30700"/>
                      <a:pt x="112821" y="32160"/>
                    </a:cubicBezTo>
                    <a:cubicBezTo>
                      <a:pt x="112802" y="32160"/>
                      <a:pt x="112783" y="32160"/>
                      <a:pt x="112764" y="32160"/>
                    </a:cubicBezTo>
                    <a:cubicBezTo>
                      <a:pt x="110778" y="32160"/>
                      <a:pt x="108911" y="33096"/>
                      <a:pt x="107659" y="34543"/>
                    </a:cubicBezTo>
                    <a:cubicBezTo>
                      <a:pt x="107785" y="32877"/>
                      <a:pt x="107175" y="31300"/>
                      <a:pt x="106127" y="30072"/>
                    </a:cubicBezTo>
                    <a:cubicBezTo>
                      <a:pt x="106130" y="30071"/>
                      <a:pt x="106132" y="30071"/>
                      <a:pt x="106134" y="30070"/>
                    </a:cubicBezTo>
                    <a:lnTo>
                      <a:pt x="106134" y="30070"/>
                    </a:lnTo>
                    <a:lnTo>
                      <a:pt x="106127" y="30063"/>
                    </a:lnTo>
                    <a:cubicBezTo>
                      <a:pt x="104875" y="28607"/>
                      <a:pt x="102990" y="27652"/>
                      <a:pt x="100995" y="27652"/>
                    </a:cubicBezTo>
                    <a:cubicBezTo>
                      <a:pt x="100979" y="27652"/>
                      <a:pt x="100964" y="27652"/>
                      <a:pt x="100948" y="27653"/>
                    </a:cubicBezTo>
                    <a:lnTo>
                      <a:pt x="100948" y="27653"/>
                    </a:lnTo>
                    <a:cubicBezTo>
                      <a:pt x="102286" y="26199"/>
                      <a:pt x="104161" y="25399"/>
                      <a:pt x="106093" y="25399"/>
                    </a:cubicBezTo>
                    <a:close/>
                    <a:moveTo>
                      <a:pt x="13651" y="30209"/>
                    </a:moveTo>
                    <a:cubicBezTo>
                      <a:pt x="15587" y="30209"/>
                      <a:pt x="17458" y="31009"/>
                      <a:pt x="18799" y="32455"/>
                    </a:cubicBezTo>
                    <a:lnTo>
                      <a:pt x="18799" y="32455"/>
                    </a:lnTo>
                    <a:cubicBezTo>
                      <a:pt x="18788" y="32455"/>
                      <a:pt x="18777" y="32455"/>
                      <a:pt x="18766" y="32455"/>
                    </a:cubicBezTo>
                    <a:cubicBezTo>
                      <a:pt x="16897" y="32455"/>
                      <a:pt x="15129" y="33294"/>
                      <a:pt x="13888" y="34597"/>
                    </a:cubicBezTo>
                    <a:cubicBezTo>
                      <a:pt x="13968" y="33002"/>
                      <a:pt x="13386" y="31497"/>
                      <a:pt x="12391" y="30323"/>
                    </a:cubicBezTo>
                    <a:cubicBezTo>
                      <a:pt x="12811" y="30247"/>
                      <a:pt x="13233" y="30209"/>
                      <a:pt x="13651" y="30209"/>
                    </a:cubicBezTo>
                    <a:close/>
                    <a:moveTo>
                      <a:pt x="23971" y="30205"/>
                    </a:moveTo>
                    <a:cubicBezTo>
                      <a:pt x="24396" y="30205"/>
                      <a:pt x="24824" y="30244"/>
                      <a:pt x="25250" y="30323"/>
                    </a:cubicBezTo>
                    <a:cubicBezTo>
                      <a:pt x="24255" y="31497"/>
                      <a:pt x="23673" y="33002"/>
                      <a:pt x="23753" y="34597"/>
                    </a:cubicBezTo>
                    <a:cubicBezTo>
                      <a:pt x="22512" y="33294"/>
                      <a:pt x="20744" y="32455"/>
                      <a:pt x="18884" y="32455"/>
                    </a:cubicBezTo>
                    <a:cubicBezTo>
                      <a:pt x="18864" y="32455"/>
                      <a:pt x="18845" y="32455"/>
                      <a:pt x="18825" y="32455"/>
                    </a:cubicBezTo>
                    <a:cubicBezTo>
                      <a:pt x="20162" y="31008"/>
                      <a:pt x="22036" y="30205"/>
                      <a:pt x="23971" y="30205"/>
                    </a:cubicBezTo>
                    <a:close/>
                    <a:moveTo>
                      <a:pt x="35606" y="25605"/>
                    </a:moveTo>
                    <a:cubicBezTo>
                      <a:pt x="36068" y="25605"/>
                      <a:pt x="36534" y="25651"/>
                      <a:pt x="36997" y="25744"/>
                    </a:cubicBezTo>
                    <a:cubicBezTo>
                      <a:pt x="35993" y="26999"/>
                      <a:pt x="35438" y="28593"/>
                      <a:pt x="35644" y="30269"/>
                    </a:cubicBezTo>
                    <a:cubicBezTo>
                      <a:pt x="36150" y="30158"/>
                      <a:pt x="36661" y="30103"/>
                      <a:pt x="37168" y="30103"/>
                    </a:cubicBezTo>
                    <a:cubicBezTo>
                      <a:pt x="39104" y="30103"/>
                      <a:pt x="40980" y="30899"/>
                      <a:pt x="42329" y="32357"/>
                    </a:cubicBezTo>
                    <a:lnTo>
                      <a:pt x="42329" y="32357"/>
                    </a:lnTo>
                    <a:cubicBezTo>
                      <a:pt x="42313" y="32357"/>
                      <a:pt x="42297" y="32357"/>
                      <a:pt x="42282" y="32357"/>
                    </a:cubicBezTo>
                    <a:cubicBezTo>
                      <a:pt x="40295" y="32357"/>
                      <a:pt x="38428" y="33302"/>
                      <a:pt x="37176" y="34749"/>
                    </a:cubicBezTo>
                    <a:cubicBezTo>
                      <a:pt x="37302" y="33074"/>
                      <a:pt x="36692" y="31497"/>
                      <a:pt x="35644" y="30269"/>
                    </a:cubicBezTo>
                    <a:cubicBezTo>
                      <a:pt x="34392" y="28813"/>
                      <a:pt x="32507" y="27858"/>
                      <a:pt x="30511" y="27858"/>
                    </a:cubicBezTo>
                    <a:cubicBezTo>
                      <a:pt x="30496" y="27858"/>
                      <a:pt x="30480" y="27859"/>
                      <a:pt x="30465" y="27859"/>
                    </a:cubicBezTo>
                    <a:lnTo>
                      <a:pt x="30465" y="27859"/>
                    </a:lnTo>
                    <a:cubicBezTo>
                      <a:pt x="31803" y="26405"/>
                      <a:pt x="33672" y="25605"/>
                      <a:pt x="35606" y="25605"/>
                    </a:cubicBezTo>
                    <a:close/>
                    <a:moveTo>
                      <a:pt x="124475" y="28056"/>
                    </a:moveTo>
                    <a:cubicBezTo>
                      <a:pt x="127650" y="28056"/>
                      <a:pt x="130827" y="30135"/>
                      <a:pt x="130867" y="34292"/>
                    </a:cubicBezTo>
                    <a:cubicBezTo>
                      <a:pt x="130389" y="34187"/>
                      <a:pt x="129906" y="34136"/>
                      <a:pt x="129427" y="34136"/>
                    </a:cubicBezTo>
                    <a:cubicBezTo>
                      <a:pt x="127574" y="34136"/>
                      <a:pt x="125776" y="34904"/>
                      <a:pt x="124487" y="36299"/>
                    </a:cubicBezTo>
                    <a:cubicBezTo>
                      <a:pt x="123213" y="34927"/>
                      <a:pt x="121434" y="34140"/>
                      <a:pt x="119564" y="34140"/>
                    </a:cubicBezTo>
                    <a:cubicBezTo>
                      <a:pt x="119553" y="34140"/>
                      <a:pt x="119543" y="34140"/>
                      <a:pt x="119532" y="34140"/>
                    </a:cubicBezTo>
                    <a:cubicBezTo>
                      <a:pt x="119048" y="34140"/>
                      <a:pt x="118564" y="34185"/>
                      <a:pt x="118089" y="34292"/>
                    </a:cubicBezTo>
                    <a:cubicBezTo>
                      <a:pt x="118125" y="30135"/>
                      <a:pt x="121299" y="28056"/>
                      <a:pt x="124475" y="28056"/>
                    </a:cubicBezTo>
                    <a:close/>
                    <a:moveTo>
                      <a:pt x="100943" y="28163"/>
                    </a:moveTo>
                    <a:cubicBezTo>
                      <a:pt x="104120" y="28163"/>
                      <a:pt x="107296" y="30242"/>
                      <a:pt x="107337" y="34400"/>
                    </a:cubicBezTo>
                    <a:cubicBezTo>
                      <a:pt x="106858" y="34295"/>
                      <a:pt x="106375" y="34244"/>
                      <a:pt x="105896" y="34244"/>
                    </a:cubicBezTo>
                    <a:cubicBezTo>
                      <a:pt x="104045" y="34244"/>
                      <a:pt x="102248" y="35008"/>
                      <a:pt x="100952" y="36393"/>
                    </a:cubicBezTo>
                    <a:lnTo>
                      <a:pt x="100952" y="36393"/>
                    </a:lnTo>
                    <a:cubicBezTo>
                      <a:pt x="99679" y="35024"/>
                      <a:pt x="97893" y="34247"/>
                      <a:pt x="96025" y="34247"/>
                    </a:cubicBezTo>
                    <a:cubicBezTo>
                      <a:pt x="96014" y="34247"/>
                      <a:pt x="96004" y="34247"/>
                      <a:pt x="95993" y="34248"/>
                    </a:cubicBezTo>
                    <a:cubicBezTo>
                      <a:pt x="95509" y="34248"/>
                      <a:pt x="95025" y="34292"/>
                      <a:pt x="94550" y="34400"/>
                    </a:cubicBezTo>
                    <a:cubicBezTo>
                      <a:pt x="94590" y="30242"/>
                      <a:pt x="97767" y="28163"/>
                      <a:pt x="100943" y="28163"/>
                    </a:cubicBezTo>
                    <a:close/>
                    <a:moveTo>
                      <a:pt x="77631" y="28160"/>
                    </a:moveTo>
                    <a:cubicBezTo>
                      <a:pt x="80803" y="28160"/>
                      <a:pt x="83975" y="30235"/>
                      <a:pt x="84021" y="34387"/>
                    </a:cubicBezTo>
                    <a:lnTo>
                      <a:pt x="84021" y="34387"/>
                    </a:lnTo>
                    <a:cubicBezTo>
                      <a:pt x="83552" y="34288"/>
                      <a:pt x="83080" y="34239"/>
                      <a:pt x="82612" y="34239"/>
                    </a:cubicBezTo>
                    <a:cubicBezTo>
                      <a:pt x="80751" y="34239"/>
                      <a:pt x="78950" y="35006"/>
                      <a:pt x="77651" y="36398"/>
                    </a:cubicBezTo>
                    <a:cubicBezTo>
                      <a:pt x="76377" y="35026"/>
                      <a:pt x="74589" y="34247"/>
                      <a:pt x="72710" y="34247"/>
                    </a:cubicBezTo>
                    <a:cubicBezTo>
                      <a:pt x="72699" y="34247"/>
                      <a:pt x="72688" y="34247"/>
                      <a:pt x="72678" y="34248"/>
                    </a:cubicBezTo>
                    <a:cubicBezTo>
                      <a:pt x="72194" y="34248"/>
                      <a:pt x="71710" y="34292"/>
                      <a:pt x="71235" y="34400"/>
                    </a:cubicBezTo>
                    <a:cubicBezTo>
                      <a:pt x="71275" y="30241"/>
                      <a:pt x="74454" y="28160"/>
                      <a:pt x="77631" y="28160"/>
                    </a:cubicBezTo>
                    <a:close/>
                    <a:moveTo>
                      <a:pt x="53992" y="28260"/>
                    </a:moveTo>
                    <a:cubicBezTo>
                      <a:pt x="57167" y="28260"/>
                      <a:pt x="60343" y="30336"/>
                      <a:pt x="60384" y="34488"/>
                    </a:cubicBezTo>
                    <a:lnTo>
                      <a:pt x="60384" y="34488"/>
                    </a:lnTo>
                    <a:cubicBezTo>
                      <a:pt x="59912" y="34387"/>
                      <a:pt x="59436" y="34338"/>
                      <a:pt x="58965" y="34338"/>
                    </a:cubicBezTo>
                    <a:cubicBezTo>
                      <a:pt x="57104" y="34338"/>
                      <a:pt x="55304" y="35104"/>
                      <a:pt x="54004" y="36497"/>
                    </a:cubicBezTo>
                    <a:cubicBezTo>
                      <a:pt x="52723" y="35117"/>
                      <a:pt x="50931" y="34337"/>
                      <a:pt x="49049" y="34337"/>
                    </a:cubicBezTo>
                    <a:cubicBezTo>
                      <a:pt x="48565" y="34337"/>
                      <a:pt x="48081" y="34391"/>
                      <a:pt x="47606" y="34489"/>
                    </a:cubicBezTo>
                    <a:cubicBezTo>
                      <a:pt x="47642" y="30336"/>
                      <a:pt x="50816" y="28260"/>
                      <a:pt x="53992" y="28260"/>
                    </a:cubicBezTo>
                    <a:close/>
                    <a:moveTo>
                      <a:pt x="7166" y="28348"/>
                    </a:moveTo>
                    <a:cubicBezTo>
                      <a:pt x="10341" y="28348"/>
                      <a:pt x="13516" y="30427"/>
                      <a:pt x="13556" y="34588"/>
                    </a:cubicBezTo>
                    <a:cubicBezTo>
                      <a:pt x="13083" y="34486"/>
                      <a:pt x="12605" y="34436"/>
                      <a:pt x="12131" y="34436"/>
                    </a:cubicBezTo>
                    <a:cubicBezTo>
                      <a:pt x="10273" y="34436"/>
                      <a:pt x="8469" y="35201"/>
                      <a:pt x="7176" y="36586"/>
                    </a:cubicBezTo>
                    <a:cubicBezTo>
                      <a:pt x="5893" y="35223"/>
                      <a:pt x="4106" y="34445"/>
                      <a:pt x="2227" y="34445"/>
                    </a:cubicBezTo>
                    <a:cubicBezTo>
                      <a:pt x="2216" y="34445"/>
                      <a:pt x="2205" y="34445"/>
                      <a:pt x="2194" y="34445"/>
                    </a:cubicBezTo>
                    <a:lnTo>
                      <a:pt x="2212" y="34427"/>
                    </a:lnTo>
                    <a:cubicBezTo>
                      <a:pt x="1728" y="34427"/>
                      <a:pt x="1245" y="34481"/>
                      <a:pt x="770" y="34588"/>
                    </a:cubicBezTo>
                    <a:cubicBezTo>
                      <a:pt x="810" y="30429"/>
                      <a:pt x="3988" y="28348"/>
                      <a:pt x="7166" y="28348"/>
                    </a:cubicBezTo>
                    <a:close/>
                    <a:moveTo>
                      <a:pt x="30465" y="28364"/>
                    </a:moveTo>
                    <a:cubicBezTo>
                      <a:pt x="33638" y="28364"/>
                      <a:pt x="36811" y="30439"/>
                      <a:pt x="36854" y="34593"/>
                    </a:cubicBezTo>
                    <a:lnTo>
                      <a:pt x="36854" y="34593"/>
                    </a:lnTo>
                    <a:cubicBezTo>
                      <a:pt x="36384" y="34494"/>
                      <a:pt x="35912" y="34445"/>
                      <a:pt x="35443" y="34445"/>
                    </a:cubicBezTo>
                    <a:cubicBezTo>
                      <a:pt x="33580" y="34445"/>
                      <a:pt x="31775" y="35212"/>
                      <a:pt x="30483" y="36604"/>
                    </a:cubicBezTo>
                    <a:cubicBezTo>
                      <a:pt x="29201" y="35224"/>
                      <a:pt x="27409" y="34445"/>
                      <a:pt x="25528" y="34445"/>
                    </a:cubicBezTo>
                    <a:cubicBezTo>
                      <a:pt x="25044" y="34445"/>
                      <a:pt x="24560" y="34498"/>
                      <a:pt x="24085" y="34597"/>
                    </a:cubicBezTo>
                    <a:cubicBezTo>
                      <a:pt x="24116" y="30443"/>
                      <a:pt x="27290" y="28364"/>
                      <a:pt x="30465" y="28364"/>
                    </a:cubicBezTo>
                    <a:close/>
                    <a:moveTo>
                      <a:pt x="119327" y="34515"/>
                    </a:moveTo>
                    <a:cubicBezTo>
                      <a:pt x="121267" y="34515"/>
                      <a:pt x="123141" y="35318"/>
                      <a:pt x="124478" y="36765"/>
                    </a:cubicBezTo>
                    <a:cubicBezTo>
                      <a:pt x="124458" y="36765"/>
                      <a:pt x="124439" y="36765"/>
                      <a:pt x="124419" y="36765"/>
                    </a:cubicBezTo>
                    <a:cubicBezTo>
                      <a:pt x="122550" y="36765"/>
                      <a:pt x="120782" y="37604"/>
                      <a:pt x="119541" y="38907"/>
                    </a:cubicBezTo>
                    <a:cubicBezTo>
                      <a:pt x="119622" y="37312"/>
                      <a:pt x="119039" y="35816"/>
                      <a:pt x="118045" y="34633"/>
                    </a:cubicBezTo>
                    <a:cubicBezTo>
                      <a:pt x="118472" y="34554"/>
                      <a:pt x="118901" y="34515"/>
                      <a:pt x="119327" y="34515"/>
                    </a:cubicBezTo>
                    <a:close/>
                    <a:moveTo>
                      <a:pt x="129624" y="34515"/>
                    </a:moveTo>
                    <a:cubicBezTo>
                      <a:pt x="130049" y="34515"/>
                      <a:pt x="130477" y="34554"/>
                      <a:pt x="130903" y="34633"/>
                    </a:cubicBezTo>
                    <a:cubicBezTo>
                      <a:pt x="129908" y="35816"/>
                      <a:pt x="129326" y="37312"/>
                      <a:pt x="129415" y="38907"/>
                    </a:cubicBezTo>
                    <a:cubicBezTo>
                      <a:pt x="128165" y="37604"/>
                      <a:pt x="126397" y="36765"/>
                      <a:pt x="124537" y="36765"/>
                    </a:cubicBezTo>
                    <a:cubicBezTo>
                      <a:pt x="124517" y="36765"/>
                      <a:pt x="124498" y="36765"/>
                      <a:pt x="124478" y="36765"/>
                    </a:cubicBezTo>
                    <a:cubicBezTo>
                      <a:pt x="125815" y="35318"/>
                      <a:pt x="127689" y="34515"/>
                      <a:pt x="129624" y="34515"/>
                    </a:cubicBezTo>
                    <a:close/>
                    <a:moveTo>
                      <a:pt x="82770" y="34620"/>
                    </a:moveTo>
                    <a:cubicBezTo>
                      <a:pt x="83198" y="34620"/>
                      <a:pt x="83629" y="34660"/>
                      <a:pt x="84057" y="34740"/>
                    </a:cubicBezTo>
                    <a:cubicBezTo>
                      <a:pt x="83556" y="35341"/>
                      <a:pt x="83152" y="36031"/>
                      <a:pt x="82893" y="36765"/>
                    </a:cubicBezTo>
                    <a:lnTo>
                      <a:pt x="82875" y="36765"/>
                    </a:lnTo>
                    <a:cubicBezTo>
                      <a:pt x="82633" y="37473"/>
                      <a:pt x="82534" y="38208"/>
                      <a:pt x="82570" y="38952"/>
                    </a:cubicBezTo>
                    <a:cubicBezTo>
                      <a:pt x="81324" y="37644"/>
                      <a:pt x="79559" y="36810"/>
                      <a:pt x="77695" y="36810"/>
                    </a:cubicBezTo>
                    <a:cubicBezTo>
                      <a:pt x="79026" y="35399"/>
                      <a:pt x="80871" y="34620"/>
                      <a:pt x="82770" y="34620"/>
                    </a:cubicBezTo>
                    <a:close/>
                    <a:moveTo>
                      <a:pt x="95806" y="34620"/>
                    </a:moveTo>
                    <a:cubicBezTo>
                      <a:pt x="97710" y="34620"/>
                      <a:pt x="99556" y="35399"/>
                      <a:pt x="100894" y="36810"/>
                    </a:cubicBezTo>
                    <a:cubicBezTo>
                      <a:pt x="99021" y="36810"/>
                      <a:pt x="97256" y="37644"/>
                      <a:pt x="96011" y="38952"/>
                    </a:cubicBezTo>
                    <a:cubicBezTo>
                      <a:pt x="96047" y="38208"/>
                      <a:pt x="95948" y="37473"/>
                      <a:pt x="95706" y="36765"/>
                    </a:cubicBezTo>
                    <a:lnTo>
                      <a:pt x="95679" y="36765"/>
                    </a:lnTo>
                    <a:cubicBezTo>
                      <a:pt x="95419" y="36031"/>
                      <a:pt x="95025" y="35341"/>
                      <a:pt x="94514" y="34740"/>
                    </a:cubicBezTo>
                    <a:cubicBezTo>
                      <a:pt x="94944" y="34660"/>
                      <a:pt x="95377" y="34620"/>
                      <a:pt x="95806" y="34620"/>
                    </a:cubicBezTo>
                    <a:close/>
                    <a:moveTo>
                      <a:pt x="59142" y="34720"/>
                    </a:moveTo>
                    <a:cubicBezTo>
                      <a:pt x="59570" y="34720"/>
                      <a:pt x="60000" y="34759"/>
                      <a:pt x="60429" y="34839"/>
                    </a:cubicBezTo>
                    <a:cubicBezTo>
                      <a:pt x="59434" y="36022"/>
                      <a:pt x="58852" y="37518"/>
                      <a:pt x="58941" y="39113"/>
                    </a:cubicBezTo>
                    <a:cubicBezTo>
                      <a:pt x="57691" y="37810"/>
                      <a:pt x="55923" y="36971"/>
                      <a:pt x="54063" y="36971"/>
                    </a:cubicBezTo>
                    <a:cubicBezTo>
                      <a:pt x="54043" y="36971"/>
                      <a:pt x="54024" y="36971"/>
                      <a:pt x="54004" y="36972"/>
                    </a:cubicBezTo>
                    <a:cubicBezTo>
                      <a:pt x="53984" y="36971"/>
                      <a:pt x="53964" y="36971"/>
                      <a:pt x="53945" y="36971"/>
                    </a:cubicBezTo>
                    <a:cubicBezTo>
                      <a:pt x="52076" y="36971"/>
                      <a:pt x="50308" y="37810"/>
                      <a:pt x="49067" y="39113"/>
                    </a:cubicBezTo>
                    <a:cubicBezTo>
                      <a:pt x="49147" y="37518"/>
                      <a:pt x="48565" y="36022"/>
                      <a:pt x="47579" y="34839"/>
                    </a:cubicBezTo>
                    <a:cubicBezTo>
                      <a:pt x="48004" y="34760"/>
                      <a:pt x="48431" y="34721"/>
                      <a:pt x="48855" y="34721"/>
                    </a:cubicBezTo>
                    <a:cubicBezTo>
                      <a:pt x="50785" y="34721"/>
                      <a:pt x="52658" y="35523"/>
                      <a:pt x="53995" y="36963"/>
                    </a:cubicBezTo>
                    <a:lnTo>
                      <a:pt x="54004" y="36963"/>
                    </a:lnTo>
                    <a:cubicBezTo>
                      <a:pt x="55339" y="35517"/>
                      <a:pt x="57210" y="34720"/>
                      <a:pt x="59142" y="34720"/>
                    </a:cubicBezTo>
                    <a:close/>
                    <a:moveTo>
                      <a:pt x="12301" y="34821"/>
                    </a:moveTo>
                    <a:cubicBezTo>
                      <a:pt x="12724" y="34821"/>
                      <a:pt x="13150" y="34859"/>
                      <a:pt x="13574" y="34938"/>
                    </a:cubicBezTo>
                    <a:cubicBezTo>
                      <a:pt x="13063" y="35538"/>
                      <a:pt x="12669" y="36228"/>
                      <a:pt x="12409" y="36972"/>
                    </a:cubicBezTo>
                    <a:lnTo>
                      <a:pt x="12382" y="36972"/>
                    </a:lnTo>
                    <a:cubicBezTo>
                      <a:pt x="12141" y="37670"/>
                      <a:pt x="12042" y="38414"/>
                      <a:pt x="12087" y="39149"/>
                    </a:cubicBezTo>
                    <a:cubicBezTo>
                      <a:pt x="10841" y="37850"/>
                      <a:pt x="9076" y="37007"/>
                      <a:pt x="7212" y="37007"/>
                    </a:cubicBezTo>
                    <a:cubicBezTo>
                      <a:pt x="8547" y="35599"/>
                      <a:pt x="10392" y="34821"/>
                      <a:pt x="12301" y="34821"/>
                    </a:cubicBezTo>
                    <a:close/>
                    <a:moveTo>
                      <a:pt x="25305" y="34821"/>
                    </a:moveTo>
                    <a:cubicBezTo>
                      <a:pt x="27216" y="34821"/>
                      <a:pt x="29067" y="35599"/>
                      <a:pt x="30402" y="37007"/>
                    </a:cubicBezTo>
                    <a:cubicBezTo>
                      <a:pt x="28538" y="37007"/>
                      <a:pt x="26764" y="37841"/>
                      <a:pt x="25519" y="39149"/>
                    </a:cubicBezTo>
                    <a:cubicBezTo>
                      <a:pt x="25563" y="38414"/>
                      <a:pt x="25456" y="37670"/>
                      <a:pt x="25223" y="36972"/>
                    </a:cubicBezTo>
                    <a:lnTo>
                      <a:pt x="25196" y="36972"/>
                    </a:lnTo>
                    <a:cubicBezTo>
                      <a:pt x="24936" y="36228"/>
                      <a:pt x="24542" y="35538"/>
                      <a:pt x="24031" y="34938"/>
                    </a:cubicBezTo>
                    <a:cubicBezTo>
                      <a:pt x="24455" y="34859"/>
                      <a:pt x="24882" y="34821"/>
                      <a:pt x="25305" y="34821"/>
                    </a:cubicBezTo>
                    <a:close/>
                    <a:moveTo>
                      <a:pt x="106096" y="34617"/>
                    </a:moveTo>
                    <a:cubicBezTo>
                      <a:pt x="106559" y="34617"/>
                      <a:pt x="107026" y="34664"/>
                      <a:pt x="107489" y="34758"/>
                    </a:cubicBezTo>
                    <a:cubicBezTo>
                      <a:pt x="106495" y="35995"/>
                      <a:pt x="105948" y="37563"/>
                      <a:pt x="106127" y="39212"/>
                    </a:cubicBezTo>
                    <a:cubicBezTo>
                      <a:pt x="104873" y="37760"/>
                      <a:pt x="103000" y="36810"/>
                      <a:pt x="101011" y="36810"/>
                    </a:cubicBezTo>
                    <a:cubicBezTo>
                      <a:pt x="102344" y="35398"/>
                      <a:pt x="104192" y="34617"/>
                      <a:pt x="106096" y="34617"/>
                    </a:cubicBezTo>
                    <a:close/>
                    <a:moveTo>
                      <a:pt x="70794" y="30109"/>
                    </a:moveTo>
                    <a:cubicBezTo>
                      <a:pt x="71289" y="30109"/>
                      <a:pt x="71788" y="30161"/>
                      <a:pt x="72283" y="30269"/>
                    </a:cubicBezTo>
                    <a:cubicBezTo>
                      <a:pt x="71289" y="31524"/>
                      <a:pt x="70742" y="33110"/>
                      <a:pt x="70939" y="34785"/>
                    </a:cubicBezTo>
                    <a:lnTo>
                      <a:pt x="70957" y="34785"/>
                    </a:lnTo>
                    <a:cubicBezTo>
                      <a:pt x="71462" y="34672"/>
                      <a:pt x="71973" y="34617"/>
                      <a:pt x="72479" y="34617"/>
                    </a:cubicBezTo>
                    <a:cubicBezTo>
                      <a:pt x="74381" y="34617"/>
                      <a:pt x="76233" y="35395"/>
                      <a:pt x="77570" y="36810"/>
                    </a:cubicBezTo>
                    <a:cubicBezTo>
                      <a:pt x="75527" y="36810"/>
                      <a:pt x="73601" y="37814"/>
                      <a:pt x="72346" y="39337"/>
                    </a:cubicBezTo>
                    <a:cubicBezTo>
                      <a:pt x="72694" y="35639"/>
                      <a:pt x="69398" y="32366"/>
                      <a:pt x="65704" y="32366"/>
                    </a:cubicBezTo>
                    <a:cubicBezTo>
                      <a:pt x="65687" y="32366"/>
                      <a:pt x="65670" y="32366"/>
                      <a:pt x="65653" y="32366"/>
                    </a:cubicBezTo>
                    <a:lnTo>
                      <a:pt x="65653" y="32366"/>
                    </a:lnTo>
                    <a:cubicBezTo>
                      <a:pt x="66994" y="30911"/>
                      <a:pt x="68863" y="30109"/>
                      <a:pt x="70794" y="30109"/>
                    </a:cubicBezTo>
                    <a:close/>
                    <a:moveTo>
                      <a:pt x="35613" y="34809"/>
                    </a:moveTo>
                    <a:cubicBezTo>
                      <a:pt x="36073" y="34809"/>
                      <a:pt x="36537" y="34854"/>
                      <a:pt x="36997" y="34946"/>
                    </a:cubicBezTo>
                    <a:cubicBezTo>
                      <a:pt x="36013" y="36189"/>
                      <a:pt x="35458" y="37762"/>
                      <a:pt x="35634" y="39407"/>
                    </a:cubicBezTo>
                    <a:lnTo>
                      <a:pt x="35634" y="39407"/>
                    </a:lnTo>
                    <a:cubicBezTo>
                      <a:pt x="34388" y="37948"/>
                      <a:pt x="32507" y="36998"/>
                      <a:pt x="30519" y="36998"/>
                    </a:cubicBezTo>
                    <a:cubicBezTo>
                      <a:pt x="31861" y="35584"/>
                      <a:pt x="33709" y="34809"/>
                      <a:pt x="35613" y="34809"/>
                    </a:cubicBezTo>
                    <a:close/>
                    <a:moveTo>
                      <a:pt x="136132" y="32662"/>
                    </a:moveTo>
                    <a:cubicBezTo>
                      <a:pt x="139308" y="32662"/>
                      <a:pt x="142484" y="34740"/>
                      <a:pt x="142525" y="38898"/>
                    </a:cubicBezTo>
                    <a:cubicBezTo>
                      <a:pt x="142046" y="38793"/>
                      <a:pt x="141563" y="38742"/>
                      <a:pt x="141084" y="38742"/>
                    </a:cubicBezTo>
                    <a:cubicBezTo>
                      <a:pt x="139231" y="38742"/>
                      <a:pt x="137433" y="39508"/>
                      <a:pt x="136145" y="40896"/>
                    </a:cubicBezTo>
                    <a:cubicBezTo>
                      <a:pt x="134863" y="39525"/>
                      <a:pt x="133071" y="38737"/>
                      <a:pt x="131190" y="38737"/>
                    </a:cubicBezTo>
                    <a:cubicBezTo>
                      <a:pt x="130706" y="38737"/>
                      <a:pt x="130222" y="38791"/>
                      <a:pt x="129747" y="38898"/>
                    </a:cubicBezTo>
                    <a:cubicBezTo>
                      <a:pt x="129783" y="34740"/>
                      <a:pt x="132957" y="32662"/>
                      <a:pt x="136132" y="32662"/>
                    </a:cubicBezTo>
                    <a:close/>
                    <a:moveTo>
                      <a:pt x="112818" y="32662"/>
                    </a:moveTo>
                    <a:cubicBezTo>
                      <a:pt x="115995" y="32662"/>
                      <a:pt x="119174" y="34740"/>
                      <a:pt x="119218" y="38898"/>
                    </a:cubicBezTo>
                    <a:cubicBezTo>
                      <a:pt x="118738" y="38793"/>
                      <a:pt x="118254" y="38742"/>
                      <a:pt x="117774" y="38742"/>
                    </a:cubicBezTo>
                    <a:cubicBezTo>
                      <a:pt x="115916" y="38742"/>
                      <a:pt x="114117" y="39510"/>
                      <a:pt x="112821" y="40905"/>
                    </a:cubicBezTo>
                    <a:cubicBezTo>
                      <a:pt x="111548" y="39525"/>
                      <a:pt x="109756" y="38746"/>
                      <a:pt x="107874" y="38746"/>
                    </a:cubicBezTo>
                    <a:cubicBezTo>
                      <a:pt x="107391" y="38746"/>
                      <a:pt x="106907" y="38791"/>
                      <a:pt x="106432" y="38898"/>
                    </a:cubicBezTo>
                    <a:cubicBezTo>
                      <a:pt x="106468" y="34740"/>
                      <a:pt x="109642" y="32662"/>
                      <a:pt x="112818" y="32662"/>
                    </a:cubicBezTo>
                    <a:close/>
                    <a:moveTo>
                      <a:pt x="89290" y="32762"/>
                    </a:moveTo>
                    <a:cubicBezTo>
                      <a:pt x="91871" y="32762"/>
                      <a:pt x="94452" y="34136"/>
                      <a:pt x="95348" y="36882"/>
                    </a:cubicBezTo>
                    <a:lnTo>
                      <a:pt x="95375" y="36882"/>
                    </a:lnTo>
                    <a:cubicBezTo>
                      <a:pt x="95572" y="37545"/>
                      <a:pt x="95679" y="38235"/>
                      <a:pt x="95688" y="38934"/>
                    </a:cubicBezTo>
                    <a:cubicBezTo>
                      <a:pt x="95213" y="38832"/>
                      <a:pt x="94735" y="38782"/>
                      <a:pt x="94260" y="38782"/>
                    </a:cubicBezTo>
                    <a:cubicBezTo>
                      <a:pt x="92399" y="38782"/>
                      <a:pt x="90599" y="39549"/>
                      <a:pt x="89299" y="40941"/>
                    </a:cubicBezTo>
                    <a:cubicBezTo>
                      <a:pt x="88018" y="39561"/>
                      <a:pt x="86226" y="38782"/>
                      <a:pt x="84344" y="38782"/>
                    </a:cubicBezTo>
                    <a:cubicBezTo>
                      <a:pt x="83860" y="38782"/>
                      <a:pt x="83376" y="38835"/>
                      <a:pt x="82902" y="38934"/>
                    </a:cubicBezTo>
                    <a:cubicBezTo>
                      <a:pt x="82902" y="38235"/>
                      <a:pt x="83009" y="37545"/>
                      <a:pt x="83215" y="36882"/>
                    </a:cubicBezTo>
                    <a:lnTo>
                      <a:pt x="83233" y="36882"/>
                    </a:lnTo>
                    <a:cubicBezTo>
                      <a:pt x="84129" y="34136"/>
                      <a:pt x="86710" y="32762"/>
                      <a:pt x="89290" y="32762"/>
                    </a:cubicBezTo>
                    <a:close/>
                    <a:moveTo>
                      <a:pt x="42338" y="32863"/>
                    </a:moveTo>
                    <a:cubicBezTo>
                      <a:pt x="45512" y="32863"/>
                      <a:pt x="48684" y="34938"/>
                      <a:pt x="48726" y="39091"/>
                    </a:cubicBezTo>
                    <a:lnTo>
                      <a:pt x="48726" y="39091"/>
                    </a:lnTo>
                    <a:cubicBezTo>
                      <a:pt x="48257" y="38992"/>
                      <a:pt x="47785" y="38943"/>
                      <a:pt x="47316" y="38943"/>
                    </a:cubicBezTo>
                    <a:cubicBezTo>
                      <a:pt x="45455" y="38943"/>
                      <a:pt x="43655" y="39710"/>
                      <a:pt x="42355" y="41102"/>
                    </a:cubicBezTo>
                    <a:cubicBezTo>
                      <a:pt x="41081" y="39730"/>
                      <a:pt x="39293" y="38952"/>
                      <a:pt x="37414" y="38952"/>
                    </a:cubicBezTo>
                    <a:cubicBezTo>
                      <a:pt x="37404" y="38952"/>
                      <a:pt x="37393" y="38952"/>
                      <a:pt x="37382" y="38952"/>
                    </a:cubicBezTo>
                    <a:cubicBezTo>
                      <a:pt x="36898" y="38952"/>
                      <a:pt x="36415" y="38997"/>
                      <a:pt x="35940" y="39104"/>
                    </a:cubicBezTo>
                    <a:cubicBezTo>
                      <a:pt x="35980" y="34944"/>
                      <a:pt x="39160" y="32863"/>
                      <a:pt x="42338" y="32863"/>
                    </a:cubicBezTo>
                    <a:close/>
                    <a:moveTo>
                      <a:pt x="65648" y="32868"/>
                    </a:moveTo>
                    <a:cubicBezTo>
                      <a:pt x="68825" y="32868"/>
                      <a:pt x="72001" y="34946"/>
                      <a:pt x="72041" y="39104"/>
                    </a:cubicBezTo>
                    <a:cubicBezTo>
                      <a:pt x="71563" y="38999"/>
                      <a:pt x="71081" y="38948"/>
                      <a:pt x="70602" y="38948"/>
                    </a:cubicBezTo>
                    <a:cubicBezTo>
                      <a:pt x="68748" y="38948"/>
                      <a:pt x="66949" y="39716"/>
                      <a:pt x="65653" y="41111"/>
                    </a:cubicBezTo>
                    <a:cubicBezTo>
                      <a:pt x="64371" y="39731"/>
                      <a:pt x="62579" y="38952"/>
                      <a:pt x="60697" y="38952"/>
                    </a:cubicBezTo>
                    <a:cubicBezTo>
                      <a:pt x="60214" y="38952"/>
                      <a:pt x="59730" y="38997"/>
                      <a:pt x="59255" y="39104"/>
                    </a:cubicBezTo>
                    <a:cubicBezTo>
                      <a:pt x="59295" y="34946"/>
                      <a:pt x="62472" y="32868"/>
                      <a:pt x="65648" y="32868"/>
                    </a:cubicBezTo>
                    <a:close/>
                    <a:moveTo>
                      <a:pt x="18803" y="32968"/>
                    </a:moveTo>
                    <a:cubicBezTo>
                      <a:pt x="21386" y="32968"/>
                      <a:pt x="23968" y="34342"/>
                      <a:pt x="24864" y="37088"/>
                    </a:cubicBezTo>
                    <a:lnTo>
                      <a:pt x="24882" y="37088"/>
                    </a:lnTo>
                    <a:cubicBezTo>
                      <a:pt x="25088" y="37751"/>
                      <a:pt x="25196" y="38441"/>
                      <a:pt x="25196" y="39140"/>
                    </a:cubicBezTo>
                    <a:cubicBezTo>
                      <a:pt x="24723" y="39038"/>
                      <a:pt x="24246" y="38988"/>
                      <a:pt x="23772" y="38988"/>
                    </a:cubicBezTo>
                    <a:cubicBezTo>
                      <a:pt x="21913" y="38988"/>
                      <a:pt x="20107" y="39755"/>
                      <a:pt x="18807" y="41147"/>
                    </a:cubicBezTo>
                    <a:cubicBezTo>
                      <a:pt x="17526" y="39767"/>
                      <a:pt x="15734" y="38988"/>
                      <a:pt x="13852" y="38988"/>
                    </a:cubicBezTo>
                    <a:cubicBezTo>
                      <a:pt x="13368" y="38988"/>
                      <a:pt x="12884" y="39041"/>
                      <a:pt x="12409" y="39140"/>
                    </a:cubicBezTo>
                    <a:cubicBezTo>
                      <a:pt x="12409" y="38441"/>
                      <a:pt x="12517" y="37751"/>
                      <a:pt x="12723" y="37088"/>
                    </a:cubicBezTo>
                    <a:lnTo>
                      <a:pt x="12741" y="37088"/>
                    </a:lnTo>
                    <a:cubicBezTo>
                      <a:pt x="13637" y="34342"/>
                      <a:pt x="16220" y="32968"/>
                      <a:pt x="18803" y="32968"/>
                    </a:cubicBezTo>
                    <a:close/>
                    <a:moveTo>
                      <a:pt x="117968" y="39112"/>
                    </a:moveTo>
                    <a:cubicBezTo>
                      <a:pt x="118392" y="39112"/>
                      <a:pt x="118820" y="39151"/>
                      <a:pt x="119245" y="39230"/>
                    </a:cubicBezTo>
                    <a:cubicBezTo>
                      <a:pt x="118726" y="39848"/>
                      <a:pt x="118322" y="40565"/>
                      <a:pt x="118063" y="41326"/>
                    </a:cubicBezTo>
                    <a:lnTo>
                      <a:pt x="118063" y="41317"/>
                    </a:lnTo>
                    <a:lnTo>
                      <a:pt x="118054" y="41344"/>
                    </a:lnTo>
                    <a:cubicBezTo>
                      <a:pt x="118054" y="41353"/>
                      <a:pt x="118045" y="41362"/>
                      <a:pt x="118036" y="41380"/>
                    </a:cubicBezTo>
                    <a:cubicBezTo>
                      <a:pt x="117812" y="42061"/>
                      <a:pt x="117713" y="42787"/>
                      <a:pt x="117758" y="43504"/>
                    </a:cubicBezTo>
                    <a:cubicBezTo>
                      <a:pt x="116508" y="42200"/>
                      <a:pt x="114748" y="41362"/>
                      <a:pt x="112888" y="41362"/>
                    </a:cubicBezTo>
                    <a:cubicBezTo>
                      <a:pt x="112869" y="41362"/>
                      <a:pt x="112849" y="41362"/>
                      <a:pt x="112830" y="41362"/>
                    </a:cubicBezTo>
                    <a:cubicBezTo>
                      <a:pt x="114167" y="39915"/>
                      <a:pt x="116034" y="39112"/>
                      <a:pt x="117968" y="39112"/>
                    </a:cubicBezTo>
                    <a:close/>
                    <a:moveTo>
                      <a:pt x="130986" y="39112"/>
                    </a:moveTo>
                    <a:cubicBezTo>
                      <a:pt x="132916" y="39112"/>
                      <a:pt x="134791" y="39915"/>
                      <a:pt x="136136" y="41362"/>
                    </a:cubicBezTo>
                    <a:cubicBezTo>
                      <a:pt x="136116" y="41362"/>
                      <a:pt x="136096" y="41362"/>
                      <a:pt x="136077" y="41362"/>
                    </a:cubicBezTo>
                    <a:cubicBezTo>
                      <a:pt x="134208" y="41362"/>
                      <a:pt x="132440" y="42200"/>
                      <a:pt x="131199" y="43504"/>
                    </a:cubicBezTo>
                    <a:cubicBezTo>
                      <a:pt x="131234" y="42787"/>
                      <a:pt x="131136" y="42070"/>
                      <a:pt x="130912" y="41389"/>
                    </a:cubicBezTo>
                    <a:lnTo>
                      <a:pt x="130912" y="41380"/>
                    </a:lnTo>
                    <a:cubicBezTo>
                      <a:pt x="130912" y="41371"/>
                      <a:pt x="130903" y="41362"/>
                      <a:pt x="130903" y="41344"/>
                    </a:cubicBezTo>
                    <a:cubicBezTo>
                      <a:pt x="130894" y="41335"/>
                      <a:pt x="130903" y="41335"/>
                      <a:pt x="130894" y="41326"/>
                    </a:cubicBezTo>
                    <a:cubicBezTo>
                      <a:pt x="130625" y="40556"/>
                      <a:pt x="130231" y="39848"/>
                      <a:pt x="129711" y="39230"/>
                    </a:cubicBezTo>
                    <a:cubicBezTo>
                      <a:pt x="130135" y="39151"/>
                      <a:pt x="130562" y="39112"/>
                      <a:pt x="130986" y="39112"/>
                    </a:cubicBezTo>
                    <a:close/>
                    <a:moveTo>
                      <a:pt x="84143" y="39166"/>
                    </a:moveTo>
                    <a:cubicBezTo>
                      <a:pt x="86077" y="39166"/>
                      <a:pt x="87946" y="39968"/>
                      <a:pt x="89290" y="41416"/>
                    </a:cubicBezTo>
                    <a:cubicBezTo>
                      <a:pt x="89271" y="41416"/>
                      <a:pt x="89251" y="41416"/>
                      <a:pt x="89231" y="41416"/>
                    </a:cubicBezTo>
                    <a:cubicBezTo>
                      <a:pt x="87362" y="41416"/>
                      <a:pt x="85595" y="42254"/>
                      <a:pt x="84353" y="43557"/>
                    </a:cubicBezTo>
                    <a:cubicBezTo>
                      <a:pt x="84434" y="41963"/>
                      <a:pt x="83851" y="40457"/>
                      <a:pt x="82866" y="39283"/>
                    </a:cubicBezTo>
                    <a:cubicBezTo>
                      <a:pt x="83291" y="39204"/>
                      <a:pt x="83719" y="39166"/>
                      <a:pt x="84143" y="39166"/>
                    </a:cubicBezTo>
                    <a:close/>
                    <a:moveTo>
                      <a:pt x="94430" y="39165"/>
                    </a:moveTo>
                    <a:cubicBezTo>
                      <a:pt x="94857" y="39165"/>
                      <a:pt x="95287" y="39204"/>
                      <a:pt x="95715" y="39283"/>
                    </a:cubicBezTo>
                    <a:cubicBezTo>
                      <a:pt x="94720" y="40466"/>
                      <a:pt x="94138" y="41963"/>
                      <a:pt x="94228" y="43557"/>
                    </a:cubicBezTo>
                    <a:cubicBezTo>
                      <a:pt x="92977" y="42254"/>
                      <a:pt x="91218" y="41416"/>
                      <a:pt x="89350" y="41416"/>
                    </a:cubicBezTo>
                    <a:cubicBezTo>
                      <a:pt x="89330" y="41416"/>
                      <a:pt x="89310" y="41416"/>
                      <a:pt x="89290" y="41416"/>
                    </a:cubicBezTo>
                    <a:cubicBezTo>
                      <a:pt x="90626" y="39963"/>
                      <a:pt x="92497" y="39165"/>
                      <a:pt x="94430" y="39165"/>
                    </a:cubicBezTo>
                    <a:close/>
                    <a:moveTo>
                      <a:pt x="47493" y="39318"/>
                    </a:moveTo>
                    <a:cubicBezTo>
                      <a:pt x="47917" y="39318"/>
                      <a:pt x="48345" y="39357"/>
                      <a:pt x="48771" y="39436"/>
                    </a:cubicBezTo>
                    <a:cubicBezTo>
                      <a:pt x="48242" y="40054"/>
                      <a:pt x="47839" y="40762"/>
                      <a:pt x="47579" y="41523"/>
                    </a:cubicBezTo>
                    <a:cubicBezTo>
                      <a:pt x="47579" y="41532"/>
                      <a:pt x="47579" y="41532"/>
                      <a:pt x="47579" y="41541"/>
                    </a:cubicBezTo>
                    <a:lnTo>
                      <a:pt x="47561" y="41586"/>
                    </a:lnTo>
                    <a:cubicBezTo>
                      <a:pt x="47337" y="42267"/>
                      <a:pt x="47239" y="42984"/>
                      <a:pt x="47275" y="43710"/>
                    </a:cubicBezTo>
                    <a:cubicBezTo>
                      <a:pt x="46033" y="42406"/>
                      <a:pt x="44274" y="41568"/>
                      <a:pt x="42406" y="41568"/>
                    </a:cubicBezTo>
                    <a:cubicBezTo>
                      <a:pt x="42386" y="41568"/>
                      <a:pt x="42366" y="41568"/>
                      <a:pt x="42346" y="41568"/>
                    </a:cubicBezTo>
                    <a:cubicBezTo>
                      <a:pt x="43684" y="40121"/>
                      <a:pt x="45557" y="39318"/>
                      <a:pt x="47493" y="39318"/>
                    </a:cubicBezTo>
                    <a:close/>
                    <a:moveTo>
                      <a:pt x="60506" y="39318"/>
                    </a:moveTo>
                    <a:cubicBezTo>
                      <a:pt x="62442" y="39318"/>
                      <a:pt x="64315" y="40121"/>
                      <a:pt x="65653" y="41568"/>
                    </a:cubicBezTo>
                    <a:cubicBezTo>
                      <a:pt x="65633" y="41568"/>
                      <a:pt x="65613" y="41568"/>
                      <a:pt x="65593" y="41568"/>
                    </a:cubicBezTo>
                    <a:cubicBezTo>
                      <a:pt x="63724" y="41568"/>
                      <a:pt x="61965" y="42398"/>
                      <a:pt x="60715" y="43710"/>
                    </a:cubicBezTo>
                    <a:cubicBezTo>
                      <a:pt x="60751" y="42984"/>
                      <a:pt x="60662" y="42267"/>
                      <a:pt x="60438" y="41586"/>
                    </a:cubicBezTo>
                    <a:cubicBezTo>
                      <a:pt x="60438" y="41577"/>
                      <a:pt x="60429" y="41559"/>
                      <a:pt x="60420" y="41550"/>
                    </a:cubicBezTo>
                    <a:cubicBezTo>
                      <a:pt x="60420" y="41541"/>
                      <a:pt x="60420" y="41532"/>
                      <a:pt x="60411" y="41532"/>
                    </a:cubicBezTo>
                    <a:cubicBezTo>
                      <a:pt x="60151" y="40762"/>
                      <a:pt x="59748" y="40054"/>
                      <a:pt x="59228" y="39436"/>
                    </a:cubicBezTo>
                    <a:cubicBezTo>
                      <a:pt x="59654" y="39357"/>
                      <a:pt x="60082" y="39318"/>
                      <a:pt x="60506" y="39318"/>
                    </a:cubicBezTo>
                    <a:close/>
                    <a:moveTo>
                      <a:pt x="23963" y="39353"/>
                    </a:moveTo>
                    <a:cubicBezTo>
                      <a:pt x="24391" y="39353"/>
                      <a:pt x="24821" y="39392"/>
                      <a:pt x="25250" y="39472"/>
                    </a:cubicBezTo>
                    <a:cubicBezTo>
                      <a:pt x="24255" y="40654"/>
                      <a:pt x="23673" y="42151"/>
                      <a:pt x="23753" y="43746"/>
                    </a:cubicBezTo>
                    <a:cubicBezTo>
                      <a:pt x="22512" y="42442"/>
                      <a:pt x="20744" y="41604"/>
                      <a:pt x="18884" y="41604"/>
                    </a:cubicBezTo>
                    <a:cubicBezTo>
                      <a:pt x="18864" y="41604"/>
                      <a:pt x="18845" y="41604"/>
                      <a:pt x="18825" y="41604"/>
                    </a:cubicBezTo>
                    <a:cubicBezTo>
                      <a:pt x="18805" y="41604"/>
                      <a:pt x="18786" y="41604"/>
                      <a:pt x="18766" y="41604"/>
                    </a:cubicBezTo>
                    <a:cubicBezTo>
                      <a:pt x="16897" y="41604"/>
                      <a:pt x="15129" y="42442"/>
                      <a:pt x="13888" y="43746"/>
                    </a:cubicBezTo>
                    <a:cubicBezTo>
                      <a:pt x="13951" y="42160"/>
                      <a:pt x="13368" y="40663"/>
                      <a:pt x="12382" y="39480"/>
                    </a:cubicBezTo>
                    <a:lnTo>
                      <a:pt x="12391" y="39472"/>
                    </a:lnTo>
                    <a:cubicBezTo>
                      <a:pt x="12820" y="39392"/>
                      <a:pt x="13250" y="39353"/>
                      <a:pt x="13678" y="39353"/>
                    </a:cubicBezTo>
                    <a:cubicBezTo>
                      <a:pt x="15611" y="39353"/>
                      <a:pt x="17482" y="40150"/>
                      <a:pt x="18825" y="41595"/>
                    </a:cubicBezTo>
                    <a:cubicBezTo>
                      <a:pt x="20161" y="40150"/>
                      <a:pt x="22031" y="39353"/>
                      <a:pt x="23963" y="39353"/>
                    </a:cubicBezTo>
                    <a:close/>
                    <a:moveTo>
                      <a:pt x="107663" y="39105"/>
                    </a:moveTo>
                    <a:cubicBezTo>
                      <a:pt x="109597" y="39105"/>
                      <a:pt x="111471" y="39906"/>
                      <a:pt x="112812" y="41353"/>
                    </a:cubicBezTo>
                    <a:cubicBezTo>
                      <a:pt x="112793" y="41353"/>
                      <a:pt x="112774" y="41353"/>
                      <a:pt x="112756" y="41353"/>
                    </a:cubicBezTo>
                    <a:cubicBezTo>
                      <a:pt x="110769" y="41353"/>
                      <a:pt x="108902" y="42299"/>
                      <a:pt x="107650" y="43755"/>
                    </a:cubicBezTo>
                    <a:lnTo>
                      <a:pt x="107650" y="43755"/>
                    </a:lnTo>
                    <a:cubicBezTo>
                      <a:pt x="107803" y="42088"/>
                      <a:pt x="107211" y="40511"/>
                      <a:pt x="106172" y="39274"/>
                    </a:cubicBezTo>
                    <a:lnTo>
                      <a:pt x="106172" y="39265"/>
                    </a:lnTo>
                    <a:cubicBezTo>
                      <a:pt x="106668" y="39158"/>
                      <a:pt x="107167" y="39105"/>
                      <a:pt x="107663" y="39105"/>
                    </a:cubicBezTo>
                    <a:close/>
                    <a:moveTo>
                      <a:pt x="37187" y="39310"/>
                    </a:moveTo>
                    <a:cubicBezTo>
                      <a:pt x="39118" y="39310"/>
                      <a:pt x="40989" y="40106"/>
                      <a:pt x="42328" y="41559"/>
                    </a:cubicBezTo>
                    <a:cubicBezTo>
                      <a:pt x="42310" y="41559"/>
                      <a:pt x="42291" y="41559"/>
                      <a:pt x="42273" y="41559"/>
                    </a:cubicBezTo>
                    <a:cubicBezTo>
                      <a:pt x="40286" y="41559"/>
                      <a:pt x="38419" y="42505"/>
                      <a:pt x="37167" y="43952"/>
                    </a:cubicBezTo>
                    <a:cubicBezTo>
                      <a:pt x="37320" y="42294"/>
                      <a:pt x="36728" y="40708"/>
                      <a:pt x="35689" y="39480"/>
                    </a:cubicBezTo>
                    <a:lnTo>
                      <a:pt x="35689" y="39472"/>
                    </a:lnTo>
                    <a:cubicBezTo>
                      <a:pt x="36187" y="39363"/>
                      <a:pt x="36689" y="39310"/>
                      <a:pt x="37187" y="39310"/>
                    </a:cubicBezTo>
                    <a:close/>
                    <a:moveTo>
                      <a:pt x="124475" y="37261"/>
                    </a:moveTo>
                    <a:cubicBezTo>
                      <a:pt x="127048" y="37261"/>
                      <a:pt x="129621" y="38627"/>
                      <a:pt x="130527" y="41362"/>
                    </a:cubicBezTo>
                    <a:cubicBezTo>
                      <a:pt x="130751" y="42043"/>
                      <a:pt x="130867" y="42760"/>
                      <a:pt x="130867" y="43486"/>
                    </a:cubicBezTo>
                    <a:cubicBezTo>
                      <a:pt x="130392" y="43384"/>
                      <a:pt x="129914" y="43334"/>
                      <a:pt x="129439" y="43334"/>
                    </a:cubicBezTo>
                    <a:cubicBezTo>
                      <a:pt x="127578" y="43334"/>
                      <a:pt x="125778" y="44101"/>
                      <a:pt x="124478" y="45493"/>
                    </a:cubicBezTo>
                    <a:cubicBezTo>
                      <a:pt x="123206" y="44113"/>
                      <a:pt x="121405" y="43333"/>
                      <a:pt x="119532" y="43333"/>
                    </a:cubicBezTo>
                    <a:cubicBezTo>
                      <a:pt x="119039" y="43333"/>
                      <a:pt x="118555" y="43387"/>
                      <a:pt x="118089" y="43486"/>
                    </a:cubicBezTo>
                    <a:cubicBezTo>
                      <a:pt x="118089" y="42760"/>
                      <a:pt x="118197" y="42034"/>
                      <a:pt x="118430" y="41344"/>
                    </a:cubicBezTo>
                    <a:cubicBezTo>
                      <a:pt x="119339" y="38623"/>
                      <a:pt x="121907" y="37261"/>
                      <a:pt x="124475" y="37261"/>
                    </a:cubicBezTo>
                    <a:close/>
                    <a:moveTo>
                      <a:pt x="77632" y="37306"/>
                    </a:moveTo>
                    <a:cubicBezTo>
                      <a:pt x="80806" y="37306"/>
                      <a:pt x="83980" y="39382"/>
                      <a:pt x="84022" y="43538"/>
                    </a:cubicBezTo>
                    <a:lnTo>
                      <a:pt x="84022" y="43538"/>
                    </a:lnTo>
                    <a:cubicBezTo>
                      <a:pt x="83549" y="43437"/>
                      <a:pt x="83074" y="43388"/>
                      <a:pt x="82603" y="43388"/>
                    </a:cubicBezTo>
                    <a:cubicBezTo>
                      <a:pt x="80742" y="43388"/>
                      <a:pt x="78941" y="44154"/>
                      <a:pt x="77642" y="45547"/>
                    </a:cubicBezTo>
                    <a:cubicBezTo>
                      <a:pt x="76360" y="44167"/>
                      <a:pt x="74568" y="43387"/>
                      <a:pt x="72687" y="43387"/>
                    </a:cubicBezTo>
                    <a:cubicBezTo>
                      <a:pt x="72203" y="43387"/>
                      <a:pt x="71719" y="43441"/>
                      <a:pt x="71244" y="43540"/>
                    </a:cubicBezTo>
                    <a:cubicBezTo>
                      <a:pt x="71280" y="39385"/>
                      <a:pt x="74456" y="37306"/>
                      <a:pt x="77632" y="37306"/>
                    </a:cubicBezTo>
                    <a:close/>
                    <a:moveTo>
                      <a:pt x="100947" y="37306"/>
                    </a:moveTo>
                    <a:cubicBezTo>
                      <a:pt x="104122" y="37306"/>
                      <a:pt x="107296" y="39383"/>
                      <a:pt x="107337" y="43540"/>
                    </a:cubicBezTo>
                    <a:cubicBezTo>
                      <a:pt x="106864" y="43438"/>
                      <a:pt x="106386" y="43388"/>
                      <a:pt x="105913" y="43388"/>
                    </a:cubicBezTo>
                    <a:cubicBezTo>
                      <a:pt x="104054" y="43388"/>
                      <a:pt x="102249" y="44154"/>
                      <a:pt x="100957" y="45547"/>
                    </a:cubicBezTo>
                    <a:cubicBezTo>
                      <a:pt x="99676" y="44167"/>
                      <a:pt x="97883" y="43387"/>
                      <a:pt x="96002" y="43387"/>
                    </a:cubicBezTo>
                    <a:cubicBezTo>
                      <a:pt x="95518" y="43387"/>
                      <a:pt x="95034" y="43441"/>
                      <a:pt x="94559" y="43540"/>
                    </a:cubicBezTo>
                    <a:cubicBezTo>
                      <a:pt x="94595" y="39385"/>
                      <a:pt x="97771" y="37306"/>
                      <a:pt x="100947" y="37306"/>
                    </a:cubicBezTo>
                    <a:close/>
                    <a:moveTo>
                      <a:pt x="54009" y="37465"/>
                    </a:moveTo>
                    <a:cubicBezTo>
                      <a:pt x="56582" y="37465"/>
                      <a:pt x="59156" y="38830"/>
                      <a:pt x="60061" y="41559"/>
                    </a:cubicBezTo>
                    <a:cubicBezTo>
                      <a:pt x="60285" y="42249"/>
                      <a:pt x="60393" y="42966"/>
                      <a:pt x="60393" y="43692"/>
                    </a:cubicBezTo>
                    <a:cubicBezTo>
                      <a:pt x="59920" y="43590"/>
                      <a:pt x="59442" y="43540"/>
                      <a:pt x="58969" y="43540"/>
                    </a:cubicBezTo>
                    <a:cubicBezTo>
                      <a:pt x="57110" y="43540"/>
                      <a:pt x="55305" y="44307"/>
                      <a:pt x="54013" y="45699"/>
                    </a:cubicBezTo>
                    <a:cubicBezTo>
                      <a:pt x="52739" y="44318"/>
                      <a:pt x="50951" y="43539"/>
                      <a:pt x="49072" y="43539"/>
                    </a:cubicBezTo>
                    <a:cubicBezTo>
                      <a:pt x="49061" y="43539"/>
                      <a:pt x="49051" y="43540"/>
                      <a:pt x="49040" y="43540"/>
                    </a:cubicBezTo>
                    <a:cubicBezTo>
                      <a:pt x="48556" y="43540"/>
                      <a:pt x="48072" y="43593"/>
                      <a:pt x="47597" y="43692"/>
                    </a:cubicBezTo>
                    <a:cubicBezTo>
                      <a:pt x="47597" y="42966"/>
                      <a:pt x="47714" y="42249"/>
                      <a:pt x="47938" y="41559"/>
                    </a:cubicBezTo>
                    <a:lnTo>
                      <a:pt x="47956" y="41550"/>
                    </a:lnTo>
                    <a:cubicBezTo>
                      <a:pt x="48865" y="38827"/>
                      <a:pt x="51437" y="37465"/>
                      <a:pt x="54009" y="37465"/>
                    </a:cubicBezTo>
                    <a:close/>
                    <a:moveTo>
                      <a:pt x="7163" y="37500"/>
                    </a:moveTo>
                    <a:cubicBezTo>
                      <a:pt x="10339" y="37500"/>
                      <a:pt x="13516" y="39579"/>
                      <a:pt x="13556" y="43737"/>
                    </a:cubicBezTo>
                    <a:cubicBezTo>
                      <a:pt x="13079" y="43632"/>
                      <a:pt x="12598" y="43582"/>
                      <a:pt x="12120" y="43582"/>
                    </a:cubicBezTo>
                    <a:cubicBezTo>
                      <a:pt x="10263" y="43582"/>
                      <a:pt x="8460" y="44350"/>
                      <a:pt x="7163" y="45739"/>
                    </a:cubicBezTo>
                    <a:lnTo>
                      <a:pt x="7163" y="45739"/>
                    </a:lnTo>
                    <a:cubicBezTo>
                      <a:pt x="5882" y="44362"/>
                      <a:pt x="4092" y="43584"/>
                      <a:pt x="2212" y="43584"/>
                    </a:cubicBezTo>
                    <a:cubicBezTo>
                      <a:pt x="1728" y="43584"/>
                      <a:pt x="1245" y="43638"/>
                      <a:pt x="770" y="43737"/>
                    </a:cubicBezTo>
                    <a:cubicBezTo>
                      <a:pt x="810" y="39579"/>
                      <a:pt x="3987" y="37500"/>
                      <a:pt x="7163" y="37500"/>
                    </a:cubicBezTo>
                    <a:close/>
                    <a:moveTo>
                      <a:pt x="30463" y="37509"/>
                    </a:moveTo>
                    <a:cubicBezTo>
                      <a:pt x="33636" y="37509"/>
                      <a:pt x="36811" y="39587"/>
                      <a:pt x="36854" y="43742"/>
                    </a:cubicBezTo>
                    <a:lnTo>
                      <a:pt x="36854" y="43742"/>
                    </a:lnTo>
                    <a:cubicBezTo>
                      <a:pt x="36384" y="43642"/>
                      <a:pt x="35912" y="43594"/>
                      <a:pt x="35443" y="43594"/>
                    </a:cubicBezTo>
                    <a:cubicBezTo>
                      <a:pt x="33580" y="43594"/>
                      <a:pt x="31775" y="44360"/>
                      <a:pt x="30483" y="45753"/>
                    </a:cubicBezTo>
                    <a:cubicBezTo>
                      <a:pt x="29201" y="44373"/>
                      <a:pt x="27409" y="43593"/>
                      <a:pt x="25528" y="43593"/>
                    </a:cubicBezTo>
                    <a:cubicBezTo>
                      <a:pt x="25044" y="43593"/>
                      <a:pt x="24560" y="43638"/>
                      <a:pt x="24085" y="43746"/>
                    </a:cubicBezTo>
                    <a:cubicBezTo>
                      <a:pt x="24116" y="39588"/>
                      <a:pt x="27288" y="37509"/>
                      <a:pt x="30463" y="37509"/>
                    </a:cubicBezTo>
                    <a:close/>
                    <a:moveTo>
                      <a:pt x="119327" y="43718"/>
                    </a:moveTo>
                    <a:cubicBezTo>
                      <a:pt x="121267" y="43718"/>
                      <a:pt x="123141" y="44520"/>
                      <a:pt x="124478" y="45968"/>
                    </a:cubicBezTo>
                    <a:cubicBezTo>
                      <a:pt x="124458" y="45968"/>
                      <a:pt x="124439" y="45968"/>
                      <a:pt x="124419" y="45968"/>
                    </a:cubicBezTo>
                    <a:cubicBezTo>
                      <a:pt x="122550" y="45968"/>
                      <a:pt x="120782" y="46806"/>
                      <a:pt x="119541" y="48109"/>
                    </a:cubicBezTo>
                    <a:cubicBezTo>
                      <a:pt x="119622" y="46514"/>
                      <a:pt x="119039" y="45018"/>
                      <a:pt x="118045" y="43835"/>
                    </a:cubicBezTo>
                    <a:cubicBezTo>
                      <a:pt x="118472" y="43756"/>
                      <a:pt x="118901" y="43718"/>
                      <a:pt x="119327" y="43718"/>
                    </a:cubicBezTo>
                    <a:close/>
                    <a:moveTo>
                      <a:pt x="129624" y="43718"/>
                    </a:moveTo>
                    <a:cubicBezTo>
                      <a:pt x="130049" y="43718"/>
                      <a:pt x="130477" y="43756"/>
                      <a:pt x="130903" y="43835"/>
                    </a:cubicBezTo>
                    <a:cubicBezTo>
                      <a:pt x="129908" y="45018"/>
                      <a:pt x="129326" y="46523"/>
                      <a:pt x="129415" y="48109"/>
                    </a:cubicBezTo>
                    <a:cubicBezTo>
                      <a:pt x="128165" y="46806"/>
                      <a:pt x="126397" y="45968"/>
                      <a:pt x="124537" y="45968"/>
                    </a:cubicBezTo>
                    <a:cubicBezTo>
                      <a:pt x="124517" y="45968"/>
                      <a:pt x="124498" y="45968"/>
                      <a:pt x="124478" y="45968"/>
                    </a:cubicBezTo>
                    <a:cubicBezTo>
                      <a:pt x="125815" y="44520"/>
                      <a:pt x="127689" y="43718"/>
                      <a:pt x="129624" y="43718"/>
                    </a:cubicBezTo>
                    <a:close/>
                    <a:moveTo>
                      <a:pt x="82779" y="43762"/>
                    </a:moveTo>
                    <a:cubicBezTo>
                      <a:pt x="83204" y="43762"/>
                      <a:pt x="83632" y="43801"/>
                      <a:pt x="84057" y="43880"/>
                    </a:cubicBezTo>
                    <a:cubicBezTo>
                      <a:pt x="83063" y="45063"/>
                      <a:pt x="82480" y="46559"/>
                      <a:pt x="82561" y="48154"/>
                    </a:cubicBezTo>
                    <a:cubicBezTo>
                      <a:pt x="81320" y="46851"/>
                      <a:pt x="79552" y="46012"/>
                      <a:pt x="77683" y="46012"/>
                    </a:cubicBezTo>
                    <a:cubicBezTo>
                      <a:pt x="77666" y="46012"/>
                      <a:pt x="77650" y="46012"/>
                      <a:pt x="77633" y="46013"/>
                    </a:cubicBezTo>
                    <a:lnTo>
                      <a:pt x="77633" y="46013"/>
                    </a:lnTo>
                    <a:cubicBezTo>
                      <a:pt x="78970" y="44565"/>
                      <a:pt x="80844" y="43762"/>
                      <a:pt x="82779" y="43762"/>
                    </a:cubicBezTo>
                    <a:close/>
                    <a:moveTo>
                      <a:pt x="59124" y="43911"/>
                    </a:moveTo>
                    <a:cubicBezTo>
                      <a:pt x="59554" y="43911"/>
                      <a:pt x="59988" y="43951"/>
                      <a:pt x="60420" y="44032"/>
                    </a:cubicBezTo>
                    <a:cubicBezTo>
                      <a:pt x="59425" y="45224"/>
                      <a:pt x="58843" y="46721"/>
                      <a:pt x="58932" y="48316"/>
                    </a:cubicBezTo>
                    <a:lnTo>
                      <a:pt x="58923" y="48307"/>
                    </a:lnTo>
                    <a:cubicBezTo>
                      <a:pt x="57682" y="47003"/>
                      <a:pt x="55914" y="46165"/>
                      <a:pt x="54045" y="46165"/>
                    </a:cubicBezTo>
                    <a:cubicBezTo>
                      <a:pt x="54026" y="46165"/>
                      <a:pt x="54006" y="46165"/>
                      <a:pt x="53986" y="46165"/>
                    </a:cubicBezTo>
                    <a:cubicBezTo>
                      <a:pt x="53966" y="46165"/>
                      <a:pt x="53947" y="46165"/>
                      <a:pt x="53927" y="46165"/>
                    </a:cubicBezTo>
                    <a:cubicBezTo>
                      <a:pt x="52067" y="46165"/>
                      <a:pt x="50299" y="47003"/>
                      <a:pt x="49049" y="48307"/>
                    </a:cubicBezTo>
                    <a:cubicBezTo>
                      <a:pt x="49138" y="46712"/>
                      <a:pt x="48556" y="45206"/>
                      <a:pt x="47561" y="44032"/>
                    </a:cubicBezTo>
                    <a:cubicBezTo>
                      <a:pt x="47990" y="43953"/>
                      <a:pt x="48420" y="43914"/>
                      <a:pt x="48848" y="43914"/>
                    </a:cubicBezTo>
                    <a:cubicBezTo>
                      <a:pt x="50781" y="43914"/>
                      <a:pt x="52652" y="44711"/>
                      <a:pt x="53995" y="46156"/>
                    </a:cubicBezTo>
                    <a:cubicBezTo>
                      <a:pt x="55328" y="44713"/>
                      <a:pt x="57194" y="43911"/>
                      <a:pt x="59124" y="43911"/>
                    </a:cubicBezTo>
                    <a:close/>
                    <a:moveTo>
                      <a:pt x="25317" y="43968"/>
                    </a:moveTo>
                    <a:cubicBezTo>
                      <a:pt x="27250" y="43968"/>
                      <a:pt x="29122" y="44764"/>
                      <a:pt x="30465" y="46210"/>
                    </a:cubicBezTo>
                    <a:lnTo>
                      <a:pt x="30465" y="46210"/>
                    </a:lnTo>
                    <a:cubicBezTo>
                      <a:pt x="30462" y="46210"/>
                      <a:pt x="30459" y="46210"/>
                      <a:pt x="30456" y="46210"/>
                    </a:cubicBezTo>
                    <a:cubicBezTo>
                      <a:pt x="30446" y="46210"/>
                      <a:pt x="30436" y="46210"/>
                      <a:pt x="30426" y="46210"/>
                    </a:cubicBezTo>
                    <a:cubicBezTo>
                      <a:pt x="28546" y="46210"/>
                      <a:pt x="26775" y="47041"/>
                      <a:pt x="25519" y="48351"/>
                    </a:cubicBezTo>
                    <a:cubicBezTo>
                      <a:pt x="25608" y="46765"/>
                      <a:pt x="25026" y="45269"/>
                      <a:pt x="24031" y="44086"/>
                    </a:cubicBezTo>
                    <a:cubicBezTo>
                      <a:pt x="24460" y="44007"/>
                      <a:pt x="24890" y="43968"/>
                      <a:pt x="25317" y="43968"/>
                    </a:cubicBezTo>
                    <a:close/>
                    <a:moveTo>
                      <a:pt x="106094" y="43751"/>
                    </a:moveTo>
                    <a:cubicBezTo>
                      <a:pt x="106570" y="43751"/>
                      <a:pt x="107049" y="43799"/>
                      <a:pt x="107525" y="43898"/>
                    </a:cubicBezTo>
                    <a:cubicBezTo>
                      <a:pt x="106512" y="45161"/>
                      <a:pt x="105939" y="46747"/>
                      <a:pt x="106127" y="48423"/>
                    </a:cubicBezTo>
                    <a:lnTo>
                      <a:pt x="106118" y="48414"/>
                    </a:lnTo>
                    <a:cubicBezTo>
                      <a:pt x="104866" y="46958"/>
                      <a:pt x="102990" y="46012"/>
                      <a:pt x="100995" y="46012"/>
                    </a:cubicBezTo>
                    <a:cubicBezTo>
                      <a:pt x="100976" y="46012"/>
                      <a:pt x="100958" y="46013"/>
                      <a:pt x="100939" y="46013"/>
                    </a:cubicBezTo>
                    <a:cubicBezTo>
                      <a:pt x="100919" y="46012"/>
                      <a:pt x="100899" y="46012"/>
                      <a:pt x="100879" y="46012"/>
                    </a:cubicBezTo>
                    <a:cubicBezTo>
                      <a:pt x="99020" y="46012"/>
                      <a:pt x="97252" y="46842"/>
                      <a:pt x="96011" y="48154"/>
                    </a:cubicBezTo>
                    <a:cubicBezTo>
                      <a:pt x="96091" y="46559"/>
                      <a:pt x="95509" y="45054"/>
                      <a:pt x="94514" y="43880"/>
                    </a:cubicBezTo>
                    <a:cubicBezTo>
                      <a:pt x="94946" y="43798"/>
                      <a:pt x="95380" y="43758"/>
                      <a:pt x="95811" y="43758"/>
                    </a:cubicBezTo>
                    <a:cubicBezTo>
                      <a:pt x="97740" y="43758"/>
                      <a:pt x="99607" y="44561"/>
                      <a:pt x="100948" y="46004"/>
                    </a:cubicBezTo>
                    <a:cubicBezTo>
                      <a:pt x="102286" y="44551"/>
                      <a:pt x="104160" y="43751"/>
                      <a:pt x="106094" y="43751"/>
                    </a:cubicBezTo>
                    <a:close/>
                    <a:moveTo>
                      <a:pt x="70812" y="39306"/>
                    </a:moveTo>
                    <a:cubicBezTo>
                      <a:pt x="71289" y="39306"/>
                      <a:pt x="71770" y="39355"/>
                      <a:pt x="72248" y="39454"/>
                    </a:cubicBezTo>
                    <a:cubicBezTo>
                      <a:pt x="71271" y="40699"/>
                      <a:pt x="70742" y="42276"/>
                      <a:pt x="70939" y="43925"/>
                    </a:cubicBezTo>
                    <a:cubicBezTo>
                      <a:pt x="71449" y="43811"/>
                      <a:pt x="71962" y="43756"/>
                      <a:pt x="72472" y="43756"/>
                    </a:cubicBezTo>
                    <a:cubicBezTo>
                      <a:pt x="74409" y="43756"/>
                      <a:pt x="76285" y="44558"/>
                      <a:pt x="77633" y="46013"/>
                    </a:cubicBezTo>
                    <a:lnTo>
                      <a:pt x="77633" y="46013"/>
                    </a:lnTo>
                    <a:cubicBezTo>
                      <a:pt x="77630" y="46013"/>
                      <a:pt x="77627" y="46013"/>
                      <a:pt x="77624" y="46013"/>
                    </a:cubicBezTo>
                    <a:cubicBezTo>
                      <a:pt x="77606" y="46013"/>
                      <a:pt x="77588" y="46012"/>
                      <a:pt x="77570" y="46012"/>
                    </a:cubicBezTo>
                    <a:cubicBezTo>
                      <a:pt x="75529" y="46012"/>
                      <a:pt x="73598" y="47021"/>
                      <a:pt x="72346" y="48540"/>
                    </a:cubicBezTo>
                    <a:cubicBezTo>
                      <a:pt x="72703" y="44850"/>
                      <a:pt x="69416" y="41568"/>
                      <a:pt x="65713" y="41568"/>
                    </a:cubicBezTo>
                    <a:cubicBezTo>
                      <a:pt x="65693" y="41568"/>
                      <a:pt x="65673" y="41568"/>
                      <a:pt x="65653" y="41568"/>
                    </a:cubicBezTo>
                    <a:lnTo>
                      <a:pt x="65653" y="41559"/>
                    </a:lnTo>
                    <a:cubicBezTo>
                      <a:pt x="66997" y="40107"/>
                      <a:pt x="68873" y="39306"/>
                      <a:pt x="70812" y="39306"/>
                    </a:cubicBezTo>
                    <a:close/>
                    <a:moveTo>
                      <a:pt x="35618" y="43957"/>
                    </a:moveTo>
                    <a:cubicBezTo>
                      <a:pt x="36091" y="43957"/>
                      <a:pt x="36568" y="44006"/>
                      <a:pt x="37042" y="44104"/>
                    </a:cubicBezTo>
                    <a:cubicBezTo>
                      <a:pt x="36020" y="45350"/>
                      <a:pt x="35456" y="46945"/>
                      <a:pt x="35635" y="48620"/>
                    </a:cubicBezTo>
                    <a:cubicBezTo>
                      <a:pt x="34383" y="47164"/>
                      <a:pt x="32507" y="46210"/>
                      <a:pt x="30511" y="46210"/>
                    </a:cubicBezTo>
                    <a:cubicBezTo>
                      <a:pt x="30496" y="46210"/>
                      <a:pt x="30480" y="46210"/>
                      <a:pt x="30465" y="46210"/>
                    </a:cubicBezTo>
                    <a:lnTo>
                      <a:pt x="30465" y="46210"/>
                    </a:lnTo>
                    <a:cubicBezTo>
                      <a:pt x="31804" y="44762"/>
                      <a:pt x="33682" y="43957"/>
                      <a:pt x="35618" y="43957"/>
                    </a:cubicBezTo>
                    <a:close/>
                    <a:moveTo>
                      <a:pt x="112822" y="41864"/>
                    </a:moveTo>
                    <a:cubicBezTo>
                      <a:pt x="115997" y="41864"/>
                      <a:pt x="119174" y="43943"/>
                      <a:pt x="119218" y="48100"/>
                    </a:cubicBezTo>
                    <a:cubicBezTo>
                      <a:pt x="118743" y="47999"/>
                      <a:pt x="118265" y="47949"/>
                      <a:pt x="117790" y="47949"/>
                    </a:cubicBezTo>
                    <a:cubicBezTo>
                      <a:pt x="115926" y="47949"/>
                      <a:pt x="114120" y="48715"/>
                      <a:pt x="112821" y="50108"/>
                    </a:cubicBezTo>
                    <a:cubicBezTo>
                      <a:pt x="111548" y="48728"/>
                      <a:pt x="109756" y="47948"/>
                      <a:pt x="107874" y="47948"/>
                    </a:cubicBezTo>
                    <a:cubicBezTo>
                      <a:pt x="107391" y="47948"/>
                      <a:pt x="106907" y="48002"/>
                      <a:pt x="106432" y="48100"/>
                    </a:cubicBezTo>
                    <a:cubicBezTo>
                      <a:pt x="106472" y="43943"/>
                      <a:pt x="109646" y="41864"/>
                      <a:pt x="112822" y="41864"/>
                    </a:cubicBezTo>
                    <a:close/>
                    <a:moveTo>
                      <a:pt x="136132" y="41864"/>
                    </a:moveTo>
                    <a:cubicBezTo>
                      <a:pt x="139308" y="41864"/>
                      <a:pt x="142484" y="43943"/>
                      <a:pt x="142525" y="48100"/>
                    </a:cubicBezTo>
                    <a:cubicBezTo>
                      <a:pt x="142051" y="47999"/>
                      <a:pt x="141574" y="47949"/>
                      <a:pt x="141100" y="47949"/>
                    </a:cubicBezTo>
                    <a:cubicBezTo>
                      <a:pt x="139242" y="47949"/>
                      <a:pt x="137437" y="48715"/>
                      <a:pt x="136145" y="50108"/>
                    </a:cubicBezTo>
                    <a:cubicBezTo>
                      <a:pt x="134863" y="48728"/>
                      <a:pt x="133071" y="47948"/>
                      <a:pt x="131190" y="47948"/>
                    </a:cubicBezTo>
                    <a:cubicBezTo>
                      <a:pt x="130706" y="47948"/>
                      <a:pt x="130222" y="48002"/>
                      <a:pt x="129747" y="48100"/>
                    </a:cubicBezTo>
                    <a:cubicBezTo>
                      <a:pt x="129783" y="43943"/>
                      <a:pt x="132957" y="41864"/>
                      <a:pt x="136132" y="41864"/>
                    </a:cubicBezTo>
                    <a:close/>
                    <a:moveTo>
                      <a:pt x="89293" y="41912"/>
                    </a:moveTo>
                    <a:cubicBezTo>
                      <a:pt x="92468" y="41912"/>
                      <a:pt x="95642" y="43988"/>
                      <a:pt x="95679" y="48143"/>
                    </a:cubicBezTo>
                    <a:lnTo>
                      <a:pt x="95679" y="48143"/>
                    </a:lnTo>
                    <a:cubicBezTo>
                      <a:pt x="95207" y="48043"/>
                      <a:pt x="94732" y="47994"/>
                      <a:pt x="94260" y="47994"/>
                    </a:cubicBezTo>
                    <a:cubicBezTo>
                      <a:pt x="92399" y="47994"/>
                      <a:pt x="90599" y="48760"/>
                      <a:pt x="89299" y="50152"/>
                    </a:cubicBezTo>
                    <a:cubicBezTo>
                      <a:pt x="88018" y="48773"/>
                      <a:pt x="86226" y="47993"/>
                      <a:pt x="84344" y="47993"/>
                    </a:cubicBezTo>
                    <a:cubicBezTo>
                      <a:pt x="83860" y="47993"/>
                      <a:pt x="83376" y="48047"/>
                      <a:pt x="82902" y="48145"/>
                    </a:cubicBezTo>
                    <a:cubicBezTo>
                      <a:pt x="82937" y="43991"/>
                      <a:pt x="86116" y="41912"/>
                      <a:pt x="89293" y="41912"/>
                    </a:cubicBezTo>
                    <a:close/>
                    <a:moveTo>
                      <a:pt x="42335" y="42067"/>
                    </a:moveTo>
                    <a:cubicBezTo>
                      <a:pt x="45509" y="42067"/>
                      <a:pt x="48681" y="44143"/>
                      <a:pt x="48726" y="48298"/>
                    </a:cubicBezTo>
                    <a:lnTo>
                      <a:pt x="48726" y="48298"/>
                    </a:lnTo>
                    <a:cubicBezTo>
                      <a:pt x="48251" y="48196"/>
                      <a:pt x="47772" y="48146"/>
                      <a:pt x="47298" y="48146"/>
                    </a:cubicBezTo>
                    <a:cubicBezTo>
                      <a:pt x="45434" y="48146"/>
                      <a:pt x="43630" y="48912"/>
                      <a:pt x="42337" y="50305"/>
                    </a:cubicBezTo>
                    <a:cubicBezTo>
                      <a:pt x="41056" y="48925"/>
                      <a:pt x="39264" y="48145"/>
                      <a:pt x="37382" y="48145"/>
                    </a:cubicBezTo>
                    <a:cubicBezTo>
                      <a:pt x="36898" y="48145"/>
                      <a:pt x="36415" y="48199"/>
                      <a:pt x="35940" y="48307"/>
                    </a:cubicBezTo>
                    <a:cubicBezTo>
                      <a:pt x="35980" y="44148"/>
                      <a:pt x="39158" y="42067"/>
                      <a:pt x="42335" y="42067"/>
                    </a:cubicBezTo>
                    <a:close/>
                    <a:moveTo>
                      <a:pt x="65651" y="42067"/>
                    </a:moveTo>
                    <a:cubicBezTo>
                      <a:pt x="68826" y="42067"/>
                      <a:pt x="72001" y="44146"/>
                      <a:pt x="72041" y="48307"/>
                    </a:cubicBezTo>
                    <a:cubicBezTo>
                      <a:pt x="71563" y="48202"/>
                      <a:pt x="71080" y="48150"/>
                      <a:pt x="70601" y="48150"/>
                    </a:cubicBezTo>
                    <a:cubicBezTo>
                      <a:pt x="68748" y="48150"/>
                      <a:pt x="66948" y="48916"/>
                      <a:pt x="65653" y="50305"/>
                    </a:cubicBezTo>
                    <a:cubicBezTo>
                      <a:pt x="64371" y="48934"/>
                      <a:pt x="62579" y="48145"/>
                      <a:pt x="60697" y="48145"/>
                    </a:cubicBezTo>
                    <a:cubicBezTo>
                      <a:pt x="60214" y="48145"/>
                      <a:pt x="59730" y="48199"/>
                      <a:pt x="59255" y="48307"/>
                    </a:cubicBezTo>
                    <a:cubicBezTo>
                      <a:pt x="59295" y="44148"/>
                      <a:pt x="62473" y="42067"/>
                      <a:pt x="65651" y="42067"/>
                    </a:cubicBezTo>
                    <a:close/>
                    <a:moveTo>
                      <a:pt x="18806" y="42117"/>
                    </a:moveTo>
                    <a:cubicBezTo>
                      <a:pt x="21981" y="42117"/>
                      <a:pt x="25156" y="44198"/>
                      <a:pt x="25196" y="48360"/>
                    </a:cubicBezTo>
                    <a:cubicBezTo>
                      <a:pt x="24717" y="48255"/>
                      <a:pt x="24234" y="48204"/>
                      <a:pt x="23755" y="48204"/>
                    </a:cubicBezTo>
                    <a:cubicBezTo>
                      <a:pt x="21902" y="48204"/>
                      <a:pt x="20103" y="48970"/>
                      <a:pt x="18807" y="50359"/>
                    </a:cubicBezTo>
                    <a:cubicBezTo>
                      <a:pt x="17526" y="48988"/>
                      <a:pt x="15734" y="48199"/>
                      <a:pt x="13852" y="48199"/>
                    </a:cubicBezTo>
                    <a:cubicBezTo>
                      <a:pt x="13368" y="48199"/>
                      <a:pt x="12884" y="48253"/>
                      <a:pt x="12409" y="48360"/>
                    </a:cubicBezTo>
                    <a:cubicBezTo>
                      <a:pt x="12454" y="44198"/>
                      <a:pt x="15631" y="42117"/>
                      <a:pt x="18806" y="42117"/>
                    </a:cubicBezTo>
                    <a:close/>
                    <a:moveTo>
                      <a:pt x="117967" y="48323"/>
                    </a:moveTo>
                    <a:cubicBezTo>
                      <a:pt x="118392" y="48323"/>
                      <a:pt x="118820" y="48362"/>
                      <a:pt x="119245" y="48441"/>
                    </a:cubicBezTo>
                    <a:cubicBezTo>
                      <a:pt x="118253" y="49621"/>
                      <a:pt x="117671" y="51114"/>
                      <a:pt x="117757" y="52706"/>
                    </a:cubicBezTo>
                    <a:lnTo>
                      <a:pt x="117757" y="52706"/>
                    </a:lnTo>
                    <a:cubicBezTo>
                      <a:pt x="116507" y="51403"/>
                      <a:pt x="114740" y="50573"/>
                      <a:pt x="112880" y="50573"/>
                    </a:cubicBezTo>
                    <a:cubicBezTo>
                      <a:pt x="112860" y="50573"/>
                      <a:pt x="112840" y="50573"/>
                      <a:pt x="112821" y="50574"/>
                    </a:cubicBezTo>
                    <a:cubicBezTo>
                      <a:pt x="114158" y="49126"/>
                      <a:pt x="116031" y="48323"/>
                      <a:pt x="117967" y="48323"/>
                    </a:cubicBezTo>
                    <a:close/>
                    <a:moveTo>
                      <a:pt x="130990" y="48323"/>
                    </a:moveTo>
                    <a:cubicBezTo>
                      <a:pt x="132925" y="48323"/>
                      <a:pt x="134799" y="49126"/>
                      <a:pt x="136136" y="50574"/>
                    </a:cubicBezTo>
                    <a:cubicBezTo>
                      <a:pt x="136116" y="50573"/>
                      <a:pt x="136096" y="50573"/>
                      <a:pt x="136077" y="50573"/>
                    </a:cubicBezTo>
                    <a:cubicBezTo>
                      <a:pt x="134208" y="50573"/>
                      <a:pt x="132440" y="51412"/>
                      <a:pt x="131199" y="52715"/>
                    </a:cubicBezTo>
                    <a:cubicBezTo>
                      <a:pt x="131279" y="51120"/>
                      <a:pt x="130697" y="49624"/>
                      <a:pt x="129711" y="48441"/>
                    </a:cubicBezTo>
                    <a:cubicBezTo>
                      <a:pt x="130137" y="48362"/>
                      <a:pt x="130565" y="48323"/>
                      <a:pt x="130990" y="48323"/>
                    </a:cubicBezTo>
                    <a:close/>
                    <a:moveTo>
                      <a:pt x="94437" y="48359"/>
                    </a:moveTo>
                    <a:cubicBezTo>
                      <a:pt x="94862" y="48359"/>
                      <a:pt x="95289" y="48398"/>
                      <a:pt x="95715" y="48477"/>
                    </a:cubicBezTo>
                    <a:cubicBezTo>
                      <a:pt x="94722" y="49666"/>
                      <a:pt x="94140" y="51168"/>
                      <a:pt x="94227" y="52750"/>
                    </a:cubicBezTo>
                    <a:lnTo>
                      <a:pt x="94227" y="52750"/>
                    </a:lnTo>
                    <a:cubicBezTo>
                      <a:pt x="92986" y="51447"/>
                      <a:pt x="91219" y="50618"/>
                      <a:pt x="89350" y="50618"/>
                    </a:cubicBezTo>
                    <a:cubicBezTo>
                      <a:pt x="89330" y="50618"/>
                      <a:pt x="89310" y="50618"/>
                      <a:pt x="89290" y="50618"/>
                    </a:cubicBezTo>
                    <a:cubicBezTo>
                      <a:pt x="89270" y="50618"/>
                      <a:pt x="89250" y="50618"/>
                      <a:pt x="89231" y="50618"/>
                    </a:cubicBezTo>
                    <a:cubicBezTo>
                      <a:pt x="87362" y="50618"/>
                      <a:pt x="85603" y="51448"/>
                      <a:pt x="84353" y="52751"/>
                    </a:cubicBezTo>
                    <a:cubicBezTo>
                      <a:pt x="84443" y="51165"/>
                      <a:pt x="83860" y="49660"/>
                      <a:pt x="82866" y="48477"/>
                    </a:cubicBezTo>
                    <a:cubicBezTo>
                      <a:pt x="83291" y="48398"/>
                      <a:pt x="83719" y="48359"/>
                      <a:pt x="84144" y="48359"/>
                    </a:cubicBezTo>
                    <a:cubicBezTo>
                      <a:pt x="86080" y="48359"/>
                      <a:pt x="87955" y="49162"/>
                      <a:pt x="89299" y="50609"/>
                    </a:cubicBezTo>
                    <a:cubicBezTo>
                      <a:pt x="90637" y="49162"/>
                      <a:pt x="92504" y="48359"/>
                      <a:pt x="94437" y="48359"/>
                    </a:cubicBezTo>
                    <a:close/>
                    <a:moveTo>
                      <a:pt x="47485" y="48520"/>
                    </a:moveTo>
                    <a:cubicBezTo>
                      <a:pt x="47909" y="48520"/>
                      <a:pt x="48337" y="48559"/>
                      <a:pt x="48762" y="48638"/>
                    </a:cubicBezTo>
                    <a:cubicBezTo>
                      <a:pt x="47767" y="49821"/>
                      <a:pt x="47185" y="51326"/>
                      <a:pt x="47275" y="52912"/>
                    </a:cubicBezTo>
                    <a:cubicBezTo>
                      <a:pt x="46025" y="51609"/>
                      <a:pt x="44257" y="50779"/>
                      <a:pt x="42397" y="50779"/>
                    </a:cubicBezTo>
                    <a:cubicBezTo>
                      <a:pt x="42377" y="50779"/>
                      <a:pt x="42357" y="50779"/>
                      <a:pt x="42337" y="50780"/>
                    </a:cubicBezTo>
                    <a:cubicBezTo>
                      <a:pt x="43675" y="49325"/>
                      <a:pt x="45549" y="48520"/>
                      <a:pt x="47485" y="48520"/>
                    </a:cubicBezTo>
                    <a:close/>
                    <a:moveTo>
                      <a:pt x="60501" y="48529"/>
                    </a:moveTo>
                    <a:cubicBezTo>
                      <a:pt x="62439" y="48529"/>
                      <a:pt x="64308" y="49332"/>
                      <a:pt x="65653" y="50780"/>
                    </a:cubicBezTo>
                    <a:cubicBezTo>
                      <a:pt x="65633" y="50779"/>
                      <a:pt x="65613" y="50779"/>
                      <a:pt x="65593" y="50779"/>
                    </a:cubicBezTo>
                    <a:cubicBezTo>
                      <a:pt x="63725" y="50779"/>
                      <a:pt x="61957" y="51618"/>
                      <a:pt x="60715" y="52921"/>
                    </a:cubicBezTo>
                    <a:cubicBezTo>
                      <a:pt x="60796" y="51326"/>
                      <a:pt x="60214" y="49830"/>
                      <a:pt x="59219" y="48647"/>
                    </a:cubicBezTo>
                    <a:cubicBezTo>
                      <a:pt x="59646" y="48568"/>
                      <a:pt x="60075" y="48529"/>
                      <a:pt x="60501" y="48529"/>
                    </a:cubicBezTo>
                    <a:close/>
                    <a:moveTo>
                      <a:pt x="107662" y="48316"/>
                    </a:moveTo>
                    <a:cubicBezTo>
                      <a:pt x="109596" y="48316"/>
                      <a:pt x="111472" y="49118"/>
                      <a:pt x="112821" y="50574"/>
                    </a:cubicBezTo>
                    <a:cubicBezTo>
                      <a:pt x="112802" y="50573"/>
                      <a:pt x="112783" y="50573"/>
                      <a:pt x="112765" y="50573"/>
                    </a:cubicBezTo>
                    <a:cubicBezTo>
                      <a:pt x="110778" y="50573"/>
                      <a:pt x="108902" y="51519"/>
                      <a:pt x="107650" y="52966"/>
                    </a:cubicBezTo>
                    <a:lnTo>
                      <a:pt x="107650" y="52966"/>
                    </a:lnTo>
                    <a:cubicBezTo>
                      <a:pt x="107803" y="51290"/>
                      <a:pt x="107211" y="49713"/>
                      <a:pt x="106172" y="48477"/>
                    </a:cubicBezTo>
                    <a:cubicBezTo>
                      <a:pt x="106667" y="48369"/>
                      <a:pt x="107167" y="48316"/>
                      <a:pt x="107662" y="48316"/>
                    </a:cubicBezTo>
                    <a:close/>
                    <a:moveTo>
                      <a:pt x="13659" y="48573"/>
                    </a:moveTo>
                    <a:cubicBezTo>
                      <a:pt x="15592" y="48573"/>
                      <a:pt x="17464" y="49371"/>
                      <a:pt x="18807" y="50824"/>
                    </a:cubicBezTo>
                    <a:cubicBezTo>
                      <a:pt x="18787" y="50824"/>
                      <a:pt x="18768" y="50824"/>
                      <a:pt x="18748" y="50824"/>
                    </a:cubicBezTo>
                    <a:cubicBezTo>
                      <a:pt x="16879" y="50824"/>
                      <a:pt x="15111" y="51663"/>
                      <a:pt x="13870" y="52966"/>
                    </a:cubicBezTo>
                    <a:cubicBezTo>
                      <a:pt x="13951" y="51371"/>
                      <a:pt x="13368" y="49875"/>
                      <a:pt x="12374" y="48692"/>
                    </a:cubicBezTo>
                    <a:cubicBezTo>
                      <a:pt x="12802" y="48612"/>
                      <a:pt x="13232" y="48573"/>
                      <a:pt x="13659" y="48573"/>
                    </a:cubicBezTo>
                    <a:close/>
                    <a:moveTo>
                      <a:pt x="23953" y="48574"/>
                    </a:moveTo>
                    <a:cubicBezTo>
                      <a:pt x="24378" y="48574"/>
                      <a:pt x="24806" y="48613"/>
                      <a:pt x="25232" y="48692"/>
                    </a:cubicBezTo>
                    <a:cubicBezTo>
                      <a:pt x="24237" y="49875"/>
                      <a:pt x="23655" y="51371"/>
                      <a:pt x="23744" y="52966"/>
                    </a:cubicBezTo>
                    <a:cubicBezTo>
                      <a:pt x="22494" y="51663"/>
                      <a:pt x="20726" y="50824"/>
                      <a:pt x="18866" y="50824"/>
                    </a:cubicBezTo>
                    <a:cubicBezTo>
                      <a:pt x="18846" y="50824"/>
                      <a:pt x="18827" y="50824"/>
                      <a:pt x="18807" y="50824"/>
                    </a:cubicBezTo>
                    <a:cubicBezTo>
                      <a:pt x="20144" y="49377"/>
                      <a:pt x="22018" y="48574"/>
                      <a:pt x="23953" y="48574"/>
                    </a:cubicBezTo>
                    <a:close/>
                    <a:moveTo>
                      <a:pt x="37179" y="48522"/>
                    </a:moveTo>
                    <a:cubicBezTo>
                      <a:pt x="39113" y="48522"/>
                      <a:pt x="40989" y="49325"/>
                      <a:pt x="42337" y="50780"/>
                    </a:cubicBezTo>
                    <a:cubicBezTo>
                      <a:pt x="42319" y="50779"/>
                      <a:pt x="42300" y="50779"/>
                      <a:pt x="42282" y="50779"/>
                    </a:cubicBezTo>
                    <a:cubicBezTo>
                      <a:pt x="40295" y="50779"/>
                      <a:pt x="38419" y="51725"/>
                      <a:pt x="37167" y="53172"/>
                    </a:cubicBezTo>
                    <a:cubicBezTo>
                      <a:pt x="37320" y="51496"/>
                      <a:pt x="36728" y="49910"/>
                      <a:pt x="35689" y="48683"/>
                    </a:cubicBezTo>
                    <a:cubicBezTo>
                      <a:pt x="36184" y="48575"/>
                      <a:pt x="36683" y="48522"/>
                      <a:pt x="37179" y="48522"/>
                    </a:cubicBezTo>
                    <a:close/>
                    <a:moveTo>
                      <a:pt x="124475" y="46470"/>
                    </a:moveTo>
                    <a:cubicBezTo>
                      <a:pt x="127650" y="46470"/>
                      <a:pt x="130827" y="48548"/>
                      <a:pt x="130867" y="52706"/>
                    </a:cubicBezTo>
                    <a:cubicBezTo>
                      <a:pt x="130388" y="52601"/>
                      <a:pt x="129906" y="52550"/>
                      <a:pt x="129426" y="52550"/>
                    </a:cubicBezTo>
                    <a:cubicBezTo>
                      <a:pt x="127574" y="52550"/>
                      <a:pt x="125776" y="53316"/>
                      <a:pt x="124487" y="54704"/>
                    </a:cubicBezTo>
                    <a:cubicBezTo>
                      <a:pt x="123206" y="53333"/>
                      <a:pt x="121414" y="52545"/>
                      <a:pt x="119532" y="52545"/>
                    </a:cubicBezTo>
                    <a:cubicBezTo>
                      <a:pt x="119048" y="52545"/>
                      <a:pt x="118564" y="52599"/>
                      <a:pt x="118089" y="52706"/>
                    </a:cubicBezTo>
                    <a:cubicBezTo>
                      <a:pt x="118125" y="48548"/>
                      <a:pt x="121299" y="46470"/>
                      <a:pt x="124475" y="46470"/>
                    </a:cubicBezTo>
                    <a:close/>
                    <a:moveTo>
                      <a:pt x="77635" y="46519"/>
                    </a:moveTo>
                    <a:cubicBezTo>
                      <a:pt x="80808" y="46519"/>
                      <a:pt x="83981" y="48596"/>
                      <a:pt x="84022" y="52751"/>
                    </a:cubicBezTo>
                    <a:lnTo>
                      <a:pt x="84031" y="52760"/>
                    </a:lnTo>
                    <a:cubicBezTo>
                      <a:pt x="83550" y="52655"/>
                      <a:pt x="83066" y="52604"/>
                      <a:pt x="82586" y="52604"/>
                    </a:cubicBezTo>
                    <a:cubicBezTo>
                      <a:pt x="80731" y="52604"/>
                      <a:pt x="78937" y="53370"/>
                      <a:pt x="77642" y="54758"/>
                    </a:cubicBezTo>
                    <a:cubicBezTo>
                      <a:pt x="76360" y="53378"/>
                      <a:pt x="74568" y="52599"/>
                      <a:pt x="72696" y="52599"/>
                    </a:cubicBezTo>
                    <a:cubicBezTo>
                      <a:pt x="72203" y="52599"/>
                      <a:pt x="71719" y="52652"/>
                      <a:pt x="71244" y="52760"/>
                    </a:cubicBezTo>
                    <a:cubicBezTo>
                      <a:pt x="71280" y="48600"/>
                      <a:pt x="74457" y="46519"/>
                      <a:pt x="77635" y="46519"/>
                    </a:cubicBezTo>
                    <a:close/>
                    <a:moveTo>
                      <a:pt x="100946" y="46509"/>
                    </a:moveTo>
                    <a:cubicBezTo>
                      <a:pt x="104122" y="46509"/>
                      <a:pt x="107296" y="48585"/>
                      <a:pt x="107337" y="52742"/>
                    </a:cubicBezTo>
                    <a:cubicBezTo>
                      <a:pt x="106865" y="52641"/>
                      <a:pt x="106389" y="52591"/>
                      <a:pt x="105917" y="52591"/>
                    </a:cubicBezTo>
                    <a:cubicBezTo>
                      <a:pt x="104050" y="52591"/>
                      <a:pt x="102242" y="53364"/>
                      <a:pt x="100948" y="54758"/>
                    </a:cubicBezTo>
                    <a:lnTo>
                      <a:pt x="100948" y="54749"/>
                    </a:lnTo>
                    <a:cubicBezTo>
                      <a:pt x="99667" y="53369"/>
                      <a:pt x="97875" y="52590"/>
                      <a:pt x="95993" y="52590"/>
                    </a:cubicBezTo>
                    <a:cubicBezTo>
                      <a:pt x="95509" y="52590"/>
                      <a:pt x="95025" y="52643"/>
                      <a:pt x="94550" y="52742"/>
                    </a:cubicBezTo>
                    <a:cubicBezTo>
                      <a:pt x="94591" y="48588"/>
                      <a:pt x="97769" y="46509"/>
                      <a:pt x="100946" y="46509"/>
                    </a:cubicBezTo>
                    <a:close/>
                    <a:moveTo>
                      <a:pt x="53993" y="46670"/>
                    </a:moveTo>
                    <a:cubicBezTo>
                      <a:pt x="57169" y="46670"/>
                      <a:pt x="60344" y="48747"/>
                      <a:pt x="60384" y="52903"/>
                    </a:cubicBezTo>
                    <a:cubicBezTo>
                      <a:pt x="59911" y="52801"/>
                      <a:pt x="59433" y="52752"/>
                      <a:pt x="58960" y="52752"/>
                    </a:cubicBezTo>
                    <a:cubicBezTo>
                      <a:pt x="57101" y="52752"/>
                      <a:pt x="55295" y="53518"/>
                      <a:pt x="53995" y="54910"/>
                    </a:cubicBezTo>
                    <a:cubicBezTo>
                      <a:pt x="52714" y="53531"/>
                      <a:pt x="50922" y="52751"/>
                      <a:pt x="49040" y="52751"/>
                    </a:cubicBezTo>
                    <a:cubicBezTo>
                      <a:pt x="48556" y="52751"/>
                      <a:pt x="48072" y="52805"/>
                      <a:pt x="47597" y="52903"/>
                    </a:cubicBezTo>
                    <a:cubicBezTo>
                      <a:pt x="47638" y="48749"/>
                      <a:pt x="50816" y="46670"/>
                      <a:pt x="53993" y="46670"/>
                    </a:cubicBezTo>
                    <a:close/>
                    <a:moveTo>
                      <a:pt x="7145" y="46712"/>
                    </a:moveTo>
                    <a:cubicBezTo>
                      <a:pt x="10322" y="46712"/>
                      <a:pt x="13498" y="48790"/>
                      <a:pt x="13538" y="52948"/>
                    </a:cubicBezTo>
                    <a:cubicBezTo>
                      <a:pt x="13065" y="52846"/>
                      <a:pt x="12588" y="52796"/>
                      <a:pt x="12114" y="52796"/>
                    </a:cubicBezTo>
                    <a:cubicBezTo>
                      <a:pt x="10255" y="52796"/>
                      <a:pt x="8451" y="53563"/>
                      <a:pt x="7159" y="54955"/>
                    </a:cubicBezTo>
                    <a:cubicBezTo>
                      <a:pt x="5884" y="53583"/>
                      <a:pt x="4097" y="52805"/>
                      <a:pt x="2226" y="52805"/>
                    </a:cubicBezTo>
                    <a:cubicBezTo>
                      <a:pt x="2216" y="52805"/>
                      <a:pt x="2205" y="52805"/>
                      <a:pt x="2194" y="52805"/>
                    </a:cubicBezTo>
                    <a:lnTo>
                      <a:pt x="2194" y="52796"/>
                    </a:lnTo>
                    <a:cubicBezTo>
                      <a:pt x="1711" y="52796"/>
                      <a:pt x="1227" y="52850"/>
                      <a:pt x="752" y="52948"/>
                    </a:cubicBezTo>
                    <a:cubicBezTo>
                      <a:pt x="792" y="48790"/>
                      <a:pt x="3969" y="46712"/>
                      <a:pt x="7145" y="46712"/>
                    </a:cubicBezTo>
                    <a:close/>
                    <a:moveTo>
                      <a:pt x="30465" y="46717"/>
                    </a:moveTo>
                    <a:cubicBezTo>
                      <a:pt x="33637" y="46717"/>
                      <a:pt x="36811" y="48795"/>
                      <a:pt x="36854" y="52953"/>
                    </a:cubicBezTo>
                    <a:lnTo>
                      <a:pt x="36854" y="52953"/>
                    </a:lnTo>
                    <a:cubicBezTo>
                      <a:pt x="36379" y="52851"/>
                      <a:pt x="35901" y="52801"/>
                      <a:pt x="35426" y="52801"/>
                    </a:cubicBezTo>
                    <a:cubicBezTo>
                      <a:pt x="33569" y="52801"/>
                      <a:pt x="31771" y="53567"/>
                      <a:pt x="30483" y="54955"/>
                    </a:cubicBezTo>
                    <a:cubicBezTo>
                      <a:pt x="29201" y="53584"/>
                      <a:pt x="27409" y="52796"/>
                      <a:pt x="25528" y="52796"/>
                    </a:cubicBezTo>
                    <a:cubicBezTo>
                      <a:pt x="25044" y="52796"/>
                      <a:pt x="24560" y="52850"/>
                      <a:pt x="24085" y="52957"/>
                    </a:cubicBezTo>
                    <a:cubicBezTo>
                      <a:pt x="24116" y="48798"/>
                      <a:pt x="27290" y="46717"/>
                      <a:pt x="30465" y="46717"/>
                    </a:cubicBezTo>
                    <a:close/>
                    <a:moveTo>
                      <a:pt x="107865" y="57160"/>
                    </a:moveTo>
                    <a:cubicBezTo>
                      <a:pt x="107867" y="57160"/>
                      <a:pt x="107868" y="57160"/>
                      <a:pt x="107870" y="57160"/>
                    </a:cubicBezTo>
                    <a:lnTo>
                      <a:pt x="107870" y="57160"/>
                    </a:lnTo>
                    <a:cubicBezTo>
                      <a:pt x="107871" y="57160"/>
                      <a:pt x="107873" y="57160"/>
                      <a:pt x="107874" y="57160"/>
                    </a:cubicBezTo>
                    <a:close/>
                    <a:moveTo>
                      <a:pt x="129607" y="52925"/>
                    </a:moveTo>
                    <a:cubicBezTo>
                      <a:pt x="130037" y="52925"/>
                      <a:pt x="130471" y="52965"/>
                      <a:pt x="130903" y="53047"/>
                    </a:cubicBezTo>
                    <a:cubicBezTo>
                      <a:pt x="129908" y="54229"/>
                      <a:pt x="129326" y="55726"/>
                      <a:pt x="129415" y="57321"/>
                    </a:cubicBezTo>
                    <a:cubicBezTo>
                      <a:pt x="128165" y="56009"/>
                      <a:pt x="126406" y="55179"/>
                      <a:pt x="124538" y="55179"/>
                    </a:cubicBezTo>
                    <a:cubicBezTo>
                      <a:pt x="124518" y="55179"/>
                      <a:pt x="124498" y="55179"/>
                      <a:pt x="124478" y="55179"/>
                    </a:cubicBezTo>
                    <a:cubicBezTo>
                      <a:pt x="124458" y="55179"/>
                      <a:pt x="124438" y="55179"/>
                      <a:pt x="124418" y="55179"/>
                    </a:cubicBezTo>
                    <a:cubicBezTo>
                      <a:pt x="122550" y="55179"/>
                      <a:pt x="120782" y="56009"/>
                      <a:pt x="119541" y="57321"/>
                    </a:cubicBezTo>
                    <a:cubicBezTo>
                      <a:pt x="119622" y="55726"/>
                      <a:pt x="119039" y="54220"/>
                      <a:pt x="118045" y="53047"/>
                    </a:cubicBezTo>
                    <a:cubicBezTo>
                      <a:pt x="118478" y="52965"/>
                      <a:pt x="118913" y="52925"/>
                      <a:pt x="119344" y="52925"/>
                    </a:cubicBezTo>
                    <a:cubicBezTo>
                      <a:pt x="121276" y="52925"/>
                      <a:pt x="123138" y="53727"/>
                      <a:pt x="124478" y="55170"/>
                    </a:cubicBezTo>
                    <a:cubicBezTo>
                      <a:pt x="125811" y="53727"/>
                      <a:pt x="127678" y="52925"/>
                      <a:pt x="129607" y="52925"/>
                    </a:cubicBezTo>
                    <a:close/>
                    <a:moveTo>
                      <a:pt x="82780" y="52965"/>
                    </a:moveTo>
                    <a:cubicBezTo>
                      <a:pt x="83204" y="52965"/>
                      <a:pt x="83632" y="53003"/>
                      <a:pt x="84057" y="53082"/>
                    </a:cubicBezTo>
                    <a:cubicBezTo>
                      <a:pt x="83538" y="53701"/>
                      <a:pt x="83135" y="54409"/>
                      <a:pt x="82875" y="55170"/>
                    </a:cubicBezTo>
                    <a:cubicBezTo>
                      <a:pt x="82634" y="55866"/>
                      <a:pt x="82526" y="56607"/>
                      <a:pt x="82569" y="57347"/>
                    </a:cubicBezTo>
                    <a:lnTo>
                      <a:pt x="82569" y="57347"/>
                    </a:lnTo>
                    <a:cubicBezTo>
                      <a:pt x="81328" y="56053"/>
                      <a:pt x="79569" y="55215"/>
                      <a:pt x="77701" y="55215"/>
                    </a:cubicBezTo>
                    <a:cubicBezTo>
                      <a:pt x="77681" y="55215"/>
                      <a:pt x="77661" y="55215"/>
                      <a:pt x="77642" y="55215"/>
                    </a:cubicBezTo>
                    <a:cubicBezTo>
                      <a:pt x="78979" y="53768"/>
                      <a:pt x="80847" y="52965"/>
                      <a:pt x="82780" y="52965"/>
                    </a:cubicBezTo>
                    <a:close/>
                    <a:moveTo>
                      <a:pt x="95802" y="52974"/>
                    </a:moveTo>
                    <a:cubicBezTo>
                      <a:pt x="97735" y="52974"/>
                      <a:pt x="99602" y="53775"/>
                      <a:pt x="100939" y="55215"/>
                    </a:cubicBezTo>
                    <a:cubicBezTo>
                      <a:pt x="100919" y="55215"/>
                      <a:pt x="100900" y="55215"/>
                      <a:pt x="100880" y="55215"/>
                    </a:cubicBezTo>
                    <a:cubicBezTo>
                      <a:pt x="99020" y="55215"/>
                      <a:pt x="97252" y="56053"/>
                      <a:pt x="96011" y="57357"/>
                    </a:cubicBezTo>
                    <a:cubicBezTo>
                      <a:pt x="96047" y="56622"/>
                      <a:pt x="95948" y="55878"/>
                      <a:pt x="95706" y="55179"/>
                    </a:cubicBezTo>
                    <a:lnTo>
                      <a:pt x="95706" y="55170"/>
                    </a:lnTo>
                    <a:cubicBezTo>
                      <a:pt x="95446" y="54409"/>
                      <a:pt x="95043" y="53701"/>
                      <a:pt x="94523" y="53091"/>
                    </a:cubicBezTo>
                    <a:cubicBezTo>
                      <a:pt x="94949" y="53012"/>
                      <a:pt x="95377" y="52974"/>
                      <a:pt x="95802" y="52974"/>
                    </a:cubicBezTo>
                    <a:close/>
                    <a:moveTo>
                      <a:pt x="60697" y="57357"/>
                    </a:moveTo>
                    <a:cubicBezTo>
                      <a:pt x="60700" y="57357"/>
                      <a:pt x="60703" y="57357"/>
                      <a:pt x="60706" y="57357"/>
                    </a:cubicBezTo>
                    <a:lnTo>
                      <a:pt x="60706" y="57357"/>
                    </a:lnTo>
                    <a:cubicBezTo>
                      <a:pt x="60709" y="57357"/>
                      <a:pt x="60712" y="57357"/>
                      <a:pt x="60715" y="57357"/>
                    </a:cubicBezTo>
                    <a:close/>
                    <a:moveTo>
                      <a:pt x="48839" y="53117"/>
                    </a:moveTo>
                    <a:cubicBezTo>
                      <a:pt x="50775" y="53117"/>
                      <a:pt x="52650" y="53921"/>
                      <a:pt x="53995" y="55376"/>
                    </a:cubicBezTo>
                    <a:lnTo>
                      <a:pt x="53995" y="55376"/>
                    </a:lnTo>
                    <a:cubicBezTo>
                      <a:pt x="53992" y="55376"/>
                      <a:pt x="53989" y="55376"/>
                      <a:pt x="53986" y="55376"/>
                    </a:cubicBezTo>
                    <a:cubicBezTo>
                      <a:pt x="53966" y="55376"/>
                      <a:pt x="53946" y="55376"/>
                      <a:pt x="53927" y="55376"/>
                    </a:cubicBezTo>
                    <a:cubicBezTo>
                      <a:pt x="52067" y="55376"/>
                      <a:pt x="50299" y="56206"/>
                      <a:pt x="49049" y="57509"/>
                    </a:cubicBezTo>
                    <a:cubicBezTo>
                      <a:pt x="49138" y="55923"/>
                      <a:pt x="48556" y="54418"/>
                      <a:pt x="47561" y="53235"/>
                    </a:cubicBezTo>
                    <a:cubicBezTo>
                      <a:pt x="47987" y="53156"/>
                      <a:pt x="48414" y="53117"/>
                      <a:pt x="48839" y="53117"/>
                    </a:cubicBezTo>
                    <a:close/>
                    <a:moveTo>
                      <a:pt x="59142" y="53117"/>
                    </a:moveTo>
                    <a:cubicBezTo>
                      <a:pt x="59567" y="53117"/>
                      <a:pt x="59994" y="53156"/>
                      <a:pt x="60420" y="53235"/>
                    </a:cubicBezTo>
                    <a:cubicBezTo>
                      <a:pt x="59425" y="54427"/>
                      <a:pt x="58843" y="55932"/>
                      <a:pt x="58932" y="57518"/>
                    </a:cubicBezTo>
                    <a:lnTo>
                      <a:pt x="58923" y="57509"/>
                    </a:lnTo>
                    <a:cubicBezTo>
                      <a:pt x="57682" y="56206"/>
                      <a:pt x="55914" y="55376"/>
                      <a:pt x="54046" y="55376"/>
                    </a:cubicBezTo>
                    <a:cubicBezTo>
                      <a:pt x="54029" y="55376"/>
                      <a:pt x="54012" y="55376"/>
                      <a:pt x="53995" y="55376"/>
                    </a:cubicBezTo>
                    <a:lnTo>
                      <a:pt x="53995" y="55376"/>
                    </a:lnTo>
                    <a:cubicBezTo>
                      <a:pt x="55333" y="53921"/>
                      <a:pt x="57206" y="53117"/>
                      <a:pt x="59142" y="53117"/>
                    </a:cubicBezTo>
                    <a:close/>
                    <a:moveTo>
                      <a:pt x="25317" y="53179"/>
                    </a:moveTo>
                    <a:cubicBezTo>
                      <a:pt x="27247" y="53179"/>
                      <a:pt x="29113" y="53976"/>
                      <a:pt x="30456" y="55421"/>
                    </a:cubicBezTo>
                    <a:cubicBezTo>
                      <a:pt x="30436" y="55421"/>
                      <a:pt x="30416" y="55421"/>
                      <a:pt x="30397" y="55421"/>
                    </a:cubicBezTo>
                    <a:cubicBezTo>
                      <a:pt x="28528" y="55421"/>
                      <a:pt x="26769" y="56259"/>
                      <a:pt x="25528" y="57554"/>
                    </a:cubicBezTo>
                    <a:cubicBezTo>
                      <a:pt x="25563" y="56819"/>
                      <a:pt x="25456" y="56075"/>
                      <a:pt x="25223" y="55376"/>
                    </a:cubicBezTo>
                    <a:lnTo>
                      <a:pt x="25223" y="55385"/>
                    </a:lnTo>
                    <a:cubicBezTo>
                      <a:pt x="24963" y="54624"/>
                      <a:pt x="24560" y="53916"/>
                      <a:pt x="24031" y="53298"/>
                    </a:cubicBezTo>
                    <a:cubicBezTo>
                      <a:pt x="24460" y="53218"/>
                      <a:pt x="24890" y="53179"/>
                      <a:pt x="25317" y="53179"/>
                    </a:cubicBezTo>
                    <a:close/>
                    <a:moveTo>
                      <a:pt x="12293" y="53188"/>
                    </a:moveTo>
                    <a:cubicBezTo>
                      <a:pt x="12719" y="53188"/>
                      <a:pt x="13147" y="53227"/>
                      <a:pt x="13574" y="53307"/>
                    </a:cubicBezTo>
                    <a:cubicBezTo>
                      <a:pt x="13055" y="53925"/>
                      <a:pt x="12651" y="54624"/>
                      <a:pt x="12391" y="55385"/>
                    </a:cubicBezTo>
                    <a:cubicBezTo>
                      <a:pt x="12150" y="56084"/>
                      <a:pt x="12051" y="56819"/>
                      <a:pt x="12087" y="57554"/>
                    </a:cubicBezTo>
                    <a:lnTo>
                      <a:pt x="12087" y="57572"/>
                    </a:lnTo>
                    <a:cubicBezTo>
                      <a:pt x="10845" y="56268"/>
                      <a:pt x="9086" y="55430"/>
                      <a:pt x="7218" y="55430"/>
                    </a:cubicBezTo>
                    <a:cubicBezTo>
                      <a:pt x="7198" y="55430"/>
                      <a:pt x="7178" y="55430"/>
                      <a:pt x="7159" y="55430"/>
                    </a:cubicBezTo>
                    <a:cubicBezTo>
                      <a:pt x="8501" y="53985"/>
                      <a:pt x="10367" y="53188"/>
                      <a:pt x="12293" y="53188"/>
                    </a:cubicBezTo>
                    <a:close/>
                    <a:moveTo>
                      <a:pt x="106098" y="52962"/>
                    </a:moveTo>
                    <a:cubicBezTo>
                      <a:pt x="106573" y="52962"/>
                      <a:pt x="107051" y="53010"/>
                      <a:pt x="107525" y="53109"/>
                    </a:cubicBezTo>
                    <a:cubicBezTo>
                      <a:pt x="106514" y="54361"/>
                      <a:pt x="105950" y="55943"/>
                      <a:pt x="106117" y="57615"/>
                    </a:cubicBezTo>
                    <a:lnTo>
                      <a:pt x="106117" y="57615"/>
                    </a:lnTo>
                    <a:cubicBezTo>
                      <a:pt x="104869" y="56153"/>
                      <a:pt x="102981" y="55206"/>
                      <a:pt x="100985" y="55206"/>
                    </a:cubicBezTo>
                    <a:cubicBezTo>
                      <a:pt x="100976" y="55206"/>
                      <a:pt x="100966" y="55206"/>
                      <a:pt x="100957" y="55206"/>
                    </a:cubicBezTo>
                    <a:cubicBezTo>
                      <a:pt x="102302" y="53761"/>
                      <a:pt x="104171" y="52962"/>
                      <a:pt x="106098" y="52962"/>
                    </a:cubicBezTo>
                    <a:close/>
                    <a:moveTo>
                      <a:pt x="70812" y="48526"/>
                    </a:moveTo>
                    <a:cubicBezTo>
                      <a:pt x="71289" y="48526"/>
                      <a:pt x="71770" y="48575"/>
                      <a:pt x="72248" y="48674"/>
                    </a:cubicBezTo>
                    <a:cubicBezTo>
                      <a:pt x="71271" y="49928"/>
                      <a:pt x="70742" y="51496"/>
                      <a:pt x="70939" y="53145"/>
                    </a:cubicBezTo>
                    <a:cubicBezTo>
                      <a:pt x="71447" y="53031"/>
                      <a:pt x="71960" y="52976"/>
                      <a:pt x="72468" y="52976"/>
                    </a:cubicBezTo>
                    <a:cubicBezTo>
                      <a:pt x="74401" y="52976"/>
                      <a:pt x="76276" y="53777"/>
                      <a:pt x="77624" y="55224"/>
                    </a:cubicBezTo>
                    <a:cubicBezTo>
                      <a:pt x="77606" y="55224"/>
                      <a:pt x="77587" y="55224"/>
                      <a:pt x="77569" y="55224"/>
                    </a:cubicBezTo>
                    <a:cubicBezTo>
                      <a:pt x="75520" y="55224"/>
                      <a:pt x="73598" y="56223"/>
                      <a:pt x="72355" y="57751"/>
                    </a:cubicBezTo>
                    <a:cubicBezTo>
                      <a:pt x="72694" y="54052"/>
                      <a:pt x="69407" y="50779"/>
                      <a:pt x="65713" y="50779"/>
                    </a:cubicBezTo>
                    <a:cubicBezTo>
                      <a:pt x="65693" y="50779"/>
                      <a:pt x="65673" y="50779"/>
                      <a:pt x="65653" y="50780"/>
                    </a:cubicBezTo>
                    <a:cubicBezTo>
                      <a:pt x="66997" y="49327"/>
                      <a:pt x="68873" y="48526"/>
                      <a:pt x="70812" y="48526"/>
                    </a:cubicBezTo>
                    <a:close/>
                    <a:moveTo>
                      <a:pt x="35611" y="53168"/>
                    </a:moveTo>
                    <a:cubicBezTo>
                      <a:pt x="36086" y="53168"/>
                      <a:pt x="36566" y="53216"/>
                      <a:pt x="37042" y="53315"/>
                    </a:cubicBezTo>
                    <a:cubicBezTo>
                      <a:pt x="36031" y="54567"/>
                      <a:pt x="35458" y="56149"/>
                      <a:pt x="35634" y="57812"/>
                    </a:cubicBezTo>
                    <a:lnTo>
                      <a:pt x="35634" y="57812"/>
                    </a:lnTo>
                    <a:cubicBezTo>
                      <a:pt x="34382" y="56357"/>
                      <a:pt x="32515" y="55412"/>
                      <a:pt x="30530" y="55412"/>
                    </a:cubicBezTo>
                    <a:cubicBezTo>
                      <a:pt x="30511" y="55412"/>
                      <a:pt x="30492" y="55412"/>
                      <a:pt x="30474" y="55412"/>
                    </a:cubicBezTo>
                    <a:cubicBezTo>
                      <a:pt x="31811" y="53967"/>
                      <a:pt x="33679" y="53168"/>
                      <a:pt x="35611" y="53168"/>
                    </a:cubicBezTo>
                    <a:close/>
                    <a:moveTo>
                      <a:pt x="112818" y="51075"/>
                    </a:moveTo>
                    <a:cubicBezTo>
                      <a:pt x="115995" y="51075"/>
                      <a:pt x="119174" y="53154"/>
                      <a:pt x="119218" y="57312"/>
                    </a:cubicBezTo>
                    <a:cubicBezTo>
                      <a:pt x="118743" y="57210"/>
                      <a:pt x="118265" y="57160"/>
                      <a:pt x="117790" y="57160"/>
                    </a:cubicBezTo>
                    <a:cubicBezTo>
                      <a:pt x="115926" y="57160"/>
                      <a:pt x="114120" y="57927"/>
                      <a:pt x="112821" y="59319"/>
                    </a:cubicBezTo>
                    <a:cubicBezTo>
                      <a:pt x="111549" y="57940"/>
                      <a:pt x="109750" y="57161"/>
                      <a:pt x="107870" y="57160"/>
                    </a:cubicBezTo>
                    <a:lnTo>
                      <a:pt x="107870" y="57160"/>
                    </a:lnTo>
                    <a:cubicBezTo>
                      <a:pt x="107388" y="57160"/>
                      <a:pt x="106905" y="57214"/>
                      <a:pt x="106432" y="57312"/>
                    </a:cubicBezTo>
                    <a:cubicBezTo>
                      <a:pt x="106468" y="53154"/>
                      <a:pt x="109642" y="51075"/>
                      <a:pt x="112818" y="51075"/>
                    </a:cubicBezTo>
                    <a:close/>
                    <a:moveTo>
                      <a:pt x="136134" y="51090"/>
                    </a:moveTo>
                    <a:cubicBezTo>
                      <a:pt x="139310" y="51090"/>
                      <a:pt x="142484" y="53169"/>
                      <a:pt x="142525" y="57330"/>
                    </a:cubicBezTo>
                    <a:cubicBezTo>
                      <a:pt x="142043" y="57224"/>
                      <a:pt x="141557" y="57173"/>
                      <a:pt x="141075" y="57173"/>
                    </a:cubicBezTo>
                    <a:cubicBezTo>
                      <a:pt x="139225" y="57173"/>
                      <a:pt x="137430" y="57933"/>
                      <a:pt x="136136" y="59319"/>
                    </a:cubicBezTo>
                    <a:lnTo>
                      <a:pt x="136136" y="59328"/>
                    </a:lnTo>
                    <a:cubicBezTo>
                      <a:pt x="134854" y="57957"/>
                      <a:pt x="133062" y="57168"/>
                      <a:pt x="131181" y="57168"/>
                    </a:cubicBezTo>
                    <a:cubicBezTo>
                      <a:pt x="130697" y="57168"/>
                      <a:pt x="130213" y="57222"/>
                      <a:pt x="129738" y="57330"/>
                    </a:cubicBezTo>
                    <a:cubicBezTo>
                      <a:pt x="129778" y="53171"/>
                      <a:pt x="132957" y="51090"/>
                      <a:pt x="136134" y="51090"/>
                    </a:cubicBezTo>
                    <a:close/>
                    <a:moveTo>
                      <a:pt x="89294" y="51126"/>
                    </a:moveTo>
                    <a:cubicBezTo>
                      <a:pt x="91873" y="51126"/>
                      <a:pt x="94452" y="52497"/>
                      <a:pt x="95348" y="55242"/>
                    </a:cubicBezTo>
                    <a:cubicBezTo>
                      <a:pt x="95572" y="55923"/>
                      <a:pt x="95679" y="56631"/>
                      <a:pt x="95688" y="57348"/>
                    </a:cubicBezTo>
                    <a:cubicBezTo>
                      <a:pt x="95215" y="57246"/>
                      <a:pt x="94738" y="57196"/>
                      <a:pt x="94264" y="57196"/>
                    </a:cubicBezTo>
                    <a:cubicBezTo>
                      <a:pt x="92405" y="57196"/>
                      <a:pt x="90599" y="57962"/>
                      <a:pt x="89299" y="59355"/>
                    </a:cubicBezTo>
                    <a:cubicBezTo>
                      <a:pt x="88027" y="57975"/>
                      <a:pt x="86226" y="57195"/>
                      <a:pt x="84353" y="57195"/>
                    </a:cubicBezTo>
                    <a:cubicBezTo>
                      <a:pt x="83860" y="57195"/>
                      <a:pt x="83376" y="57249"/>
                      <a:pt x="82910" y="57348"/>
                    </a:cubicBezTo>
                    <a:cubicBezTo>
                      <a:pt x="82902" y="56631"/>
                      <a:pt x="83009" y="55923"/>
                      <a:pt x="83224" y="55242"/>
                    </a:cubicBezTo>
                    <a:lnTo>
                      <a:pt x="83233" y="55242"/>
                    </a:lnTo>
                    <a:cubicBezTo>
                      <a:pt x="84129" y="52499"/>
                      <a:pt x="86712" y="51126"/>
                      <a:pt x="89294" y="51126"/>
                    </a:cubicBezTo>
                    <a:close/>
                    <a:moveTo>
                      <a:pt x="42335" y="51276"/>
                    </a:moveTo>
                    <a:cubicBezTo>
                      <a:pt x="45511" y="51276"/>
                      <a:pt x="48686" y="53352"/>
                      <a:pt x="48726" y="57509"/>
                    </a:cubicBezTo>
                    <a:cubicBezTo>
                      <a:pt x="48253" y="57407"/>
                      <a:pt x="47776" y="57357"/>
                      <a:pt x="47302" y="57357"/>
                    </a:cubicBezTo>
                    <a:cubicBezTo>
                      <a:pt x="45443" y="57357"/>
                      <a:pt x="43639" y="58124"/>
                      <a:pt x="42346" y="59516"/>
                    </a:cubicBezTo>
                    <a:cubicBezTo>
                      <a:pt x="41065" y="58136"/>
                      <a:pt x="39264" y="57357"/>
                      <a:pt x="37382" y="57357"/>
                    </a:cubicBezTo>
                    <a:cubicBezTo>
                      <a:pt x="36898" y="57357"/>
                      <a:pt x="36415" y="57410"/>
                      <a:pt x="35940" y="57509"/>
                    </a:cubicBezTo>
                    <a:cubicBezTo>
                      <a:pt x="35980" y="53355"/>
                      <a:pt x="39158" y="51276"/>
                      <a:pt x="42335" y="51276"/>
                    </a:cubicBezTo>
                    <a:close/>
                    <a:moveTo>
                      <a:pt x="65660" y="51276"/>
                    </a:moveTo>
                    <a:cubicBezTo>
                      <a:pt x="68835" y="51276"/>
                      <a:pt x="72010" y="53352"/>
                      <a:pt x="72050" y="57509"/>
                    </a:cubicBezTo>
                    <a:cubicBezTo>
                      <a:pt x="71577" y="57407"/>
                      <a:pt x="71100" y="57357"/>
                      <a:pt x="70626" y="57357"/>
                    </a:cubicBezTo>
                    <a:cubicBezTo>
                      <a:pt x="68767" y="57357"/>
                      <a:pt x="66961" y="58124"/>
                      <a:pt x="65662" y="59516"/>
                    </a:cubicBezTo>
                    <a:cubicBezTo>
                      <a:pt x="64382" y="58138"/>
                      <a:pt x="62585" y="57359"/>
                      <a:pt x="60706" y="57357"/>
                    </a:cubicBezTo>
                    <a:lnTo>
                      <a:pt x="60706" y="57357"/>
                    </a:lnTo>
                    <a:cubicBezTo>
                      <a:pt x="60217" y="57357"/>
                      <a:pt x="59736" y="57411"/>
                      <a:pt x="59264" y="57509"/>
                    </a:cubicBezTo>
                    <a:cubicBezTo>
                      <a:pt x="59304" y="53355"/>
                      <a:pt x="62482" y="51276"/>
                      <a:pt x="65660" y="51276"/>
                    </a:cubicBezTo>
                    <a:close/>
                    <a:moveTo>
                      <a:pt x="18806" y="51334"/>
                    </a:moveTo>
                    <a:cubicBezTo>
                      <a:pt x="21388" y="51334"/>
                      <a:pt x="23969" y="52707"/>
                      <a:pt x="24864" y="55457"/>
                    </a:cubicBezTo>
                    <a:cubicBezTo>
                      <a:pt x="25079" y="56138"/>
                      <a:pt x="25196" y="56846"/>
                      <a:pt x="25205" y="57563"/>
                    </a:cubicBezTo>
                    <a:cubicBezTo>
                      <a:pt x="24724" y="57458"/>
                      <a:pt x="24240" y="57407"/>
                      <a:pt x="23760" y="57407"/>
                    </a:cubicBezTo>
                    <a:cubicBezTo>
                      <a:pt x="21902" y="57407"/>
                      <a:pt x="20103" y="58173"/>
                      <a:pt x="18807" y="59561"/>
                    </a:cubicBezTo>
                    <a:cubicBezTo>
                      <a:pt x="17535" y="58190"/>
                      <a:pt x="15734" y="57401"/>
                      <a:pt x="13861" y="57401"/>
                    </a:cubicBezTo>
                    <a:cubicBezTo>
                      <a:pt x="13377" y="57401"/>
                      <a:pt x="12884" y="57455"/>
                      <a:pt x="12418" y="57563"/>
                    </a:cubicBezTo>
                    <a:cubicBezTo>
                      <a:pt x="12418" y="56837"/>
                      <a:pt x="12526" y="56129"/>
                      <a:pt x="12741" y="55448"/>
                    </a:cubicBezTo>
                    <a:lnTo>
                      <a:pt x="12741" y="55457"/>
                    </a:lnTo>
                    <a:cubicBezTo>
                      <a:pt x="13637" y="52710"/>
                      <a:pt x="16222" y="51334"/>
                      <a:pt x="18806" y="51334"/>
                    </a:cubicBezTo>
                    <a:close/>
                    <a:moveTo>
                      <a:pt x="117967" y="57526"/>
                    </a:moveTo>
                    <a:cubicBezTo>
                      <a:pt x="118391" y="57526"/>
                      <a:pt x="118819" y="57564"/>
                      <a:pt x="119245" y="57643"/>
                    </a:cubicBezTo>
                    <a:cubicBezTo>
                      <a:pt x="118726" y="58253"/>
                      <a:pt x="118322" y="58961"/>
                      <a:pt x="118063" y="59722"/>
                    </a:cubicBezTo>
                    <a:cubicBezTo>
                      <a:pt x="117821" y="60430"/>
                      <a:pt x="117713" y="61165"/>
                      <a:pt x="117758" y="61909"/>
                    </a:cubicBezTo>
                    <a:cubicBezTo>
                      <a:pt x="116510" y="60598"/>
                      <a:pt x="114739" y="59767"/>
                      <a:pt x="112860" y="59767"/>
                    </a:cubicBezTo>
                    <a:cubicBezTo>
                      <a:pt x="112850" y="59767"/>
                      <a:pt x="112840" y="59767"/>
                      <a:pt x="112830" y="59767"/>
                    </a:cubicBezTo>
                    <a:cubicBezTo>
                      <a:pt x="114167" y="58327"/>
                      <a:pt x="116034" y="57526"/>
                      <a:pt x="117967" y="57526"/>
                    </a:cubicBezTo>
                    <a:close/>
                    <a:moveTo>
                      <a:pt x="130990" y="57535"/>
                    </a:moveTo>
                    <a:cubicBezTo>
                      <a:pt x="132923" y="57535"/>
                      <a:pt x="134790" y="58336"/>
                      <a:pt x="136127" y="59776"/>
                    </a:cubicBezTo>
                    <a:cubicBezTo>
                      <a:pt x="136117" y="59776"/>
                      <a:pt x="136107" y="59776"/>
                      <a:pt x="136097" y="59776"/>
                    </a:cubicBezTo>
                    <a:cubicBezTo>
                      <a:pt x="134226" y="59776"/>
                      <a:pt x="132446" y="60607"/>
                      <a:pt x="131199" y="61918"/>
                    </a:cubicBezTo>
                    <a:cubicBezTo>
                      <a:pt x="131234" y="61183"/>
                      <a:pt x="131136" y="60439"/>
                      <a:pt x="130894" y="59731"/>
                    </a:cubicBezTo>
                    <a:cubicBezTo>
                      <a:pt x="130634" y="58970"/>
                      <a:pt x="130231" y="58271"/>
                      <a:pt x="129711" y="57652"/>
                    </a:cubicBezTo>
                    <a:cubicBezTo>
                      <a:pt x="130137" y="57573"/>
                      <a:pt x="130565" y="57535"/>
                      <a:pt x="130990" y="57535"/>
                    </a:cubicBezTo>
                    <a:close/>
                    <a:moveTo>
                      <a:pt x="84143" y="57571"/>
                    </a:moveTo>
                    <a:cubicBezTo>
                      <a:pt x="86075" y="57571"/>
                      <a:pt x="87945" y="58371"/>
                      <a:pt x="89282" y="59821"/>
                    </a:cubicBezTo>
                    <a:lnTo>
                      <a:pt x="89282" y="59821"/>
                    </a:lnTo>
                    <a:cubicBezTo>
                      <a:pt x="89265" y="59821"/>
                      <a:pt x="89248" y="59821"/>
                      <a:pt x="89231" y="59821"/>
                    </a:cubicBezTo>
                    <a:cubicBezTo>
                      <a:pt x="87362" y="59821"/>
                      <a:pt x="85595" y="60659"/>
                      <a:pt x="84353" y="61962"/>
                    </a:cubicBezTo>
                    <a:cubicBezTo>
                      <a:pt x="84434" y="60367"/>
                      <a:pt x="83851" y="58871"/>
                      <a:pt x="82866" y="57688"/>
                    </a:cubicBezTo>
                    <a:cubicBezTo>
                      <a:pt x="83291" y="57609"/>
                      <a:pt x="83719" y="57571"/>
                      <a:pt x="84143" y="57571"/>
                    </a:cubicBezTo>
                    <a:close/>
                    <a:moveTo>
                      <a:pt x="94437" y="57571"/>
                    </a:moveTo>
                    <a:cubicBezTo>
                      <a:pt x="94862" y="57571"/>
                      <a:pt x="95290" y="57609"/>
                      <a:pt x="95715" y="57688"/>
                    </a:cubicBezTo>
                    <a:cubicBezTo>
                      <a:pt x="94720" y="58871"/>
                      <a:pt x="94138" y="60367"/>
                      <a:pt x="94228" y="61962"/>
                    </a:cubicBezTo>
                    <a:cubicBezTo>
                      <a:pt x="92977" y="60659"/>
                      <a:pt x="91218" y="59821"/>
                      <a:pt x="89350" y="59821"/>
                    </a:cubicBezTo>
                    <a:cubicBezTo>
                      <a:pt x="89333" y="59821"/>
                      <a:pt x="89316" y="59821"/>
                      <a:pt x="89299" y="59821"/>
                    </a:cubicBezTo>
                    <a:lnTo>
                      <a:pt x="89299" y="59821"/>
                    </a:lnTo>
                    <a:cubicBezTo>
                      <a:pt x="90636" y="58371"/>
                      <a:pt x="92506" y="57571"/>
                      <a:pt x="94437" y="57571"/>
                    </a:cubicBezTo>
                    <a:close/>
                    <a:moveTo>
                      <a:pt x="47495" y="57735"/>
                    </a:moveTo>
                    <a:cubicBezTo>
                      <a:pt x="47916" y="57735"/>
                      <a:pt x="48340" y="57773"/>
                      <a:pt x="48762" y="57849"/>
                    </a:cubicBezTo>
                    <a:cubicBezTo>
                      <a:pt x="48242" y="58468"/>
                      <a:pt x="47839" y="59176"/>
                      <a:pt x="47579" y="59937"/>
                    </a:cubicBezTo>
                    <a:cubicBezTo>
                      <a:pt x="47337" y="60636"/>
                      <a:pt x="47230" y="61371"/>
                      <a:pt x="47275" y="62115"/>
                    </a:cubicBezTo>
                    <a:lnTo>
                      <a:pt x="47275" y="62124"/>
                    </a:lnTo>
                    <a:cubicBezTo>
                      <a:pt x="46033" y="60820"/>
                      <a:pt x="44265" y="59982"/>
                      <a:pt x="42405" y="59982"/>
                    </a:cubicBezTo>
                    <a:cubicBezTo>
                      <a:pt x="42386" y="59982"/>
                      <a:pt x="42366" y="59982"/>
                      <a:pt x="42346" y="59982"/>
                    </a:cubicBezTo>
                    <a:cubicBezTo>
                      <a:pt x="43686" y="58532"/>
                      <a:pt x="45558" y="57735"/>
                      <a:pt x="47495" y="57735"/>
                    </a:cubicBezTo>
                    <a:close/>
                    <a:moveTo>
                      <a:pt x="60510" y="57740"/>
                    </a:moveTo>
                    <a:cubicBezTo>
                      <a:pt x="62438" y="57740"/>
                      <a:pt x="64308" y="58537"/>
                      <a:pt x="65644" y="59982"/>
                    </a:cubicBezTo>
                    <a:cubicBezTo>
                      <a:pt x="65624" y="59982"/>
                      <a:pt x="65604" y="59982"/>
                      <a:pt x="65585" y="59982"/>
                    </a:cubicBezTo>
                    <a:cubicBezTo>
                      <a:pt x="63725" y="59982"/>
                      <a:pt x="61957" y="60820"/>
                      <a:pt x="60715" y="62124"/>
                    </a:cubicBezTo>
                    <a:cubicBezTo>
                      <a:pt x="60751" y="61380"/>
                      <a:pt x="60653" y="60636"/>
                      <a:pt x="60411" y="59937"/>
                    </a:cubicBezTo>
                    <a:cubicBezTo>
                      <a:pt x="60151" y="59176"/>
                      <a:pt x="59748" y="58468"/>
                      <a:pt x="59228" y="57858"/>
                    </a:cubicBezTo>
                    <a:cubicBezTo>
                      <a:pt x="59655" y="57779"/>
                      <a:pt x="60084" y="57740"/>
                      <a:pt x="60510" y="57740"/>
                    </a:cubicBezTo>
                    <a:close/>
                    <a:moveTo>
                      <a:pt x="23936" y="57764"/>
                    </a:moveTo>
                    <a:cubicBezTo>
                      <a:pt x="24366" y="57764"/>
                      <a:pt x="24800" y="57804"/>
                      <a:pt x="25232" y="57885"/>
                    </a:cubicBezTo>
                    <a:cubicBezTo>
                      <a:pt x="24237" y="59059"/>
                      <a:pt x="23655" y="60565"/>
                      <a:pt x="23744" y="62151"/>
                    </a:cubicBezTo>
                    <a:cubicBezTo>
                      <a:pt x="22494" y="60847"/>
                      <a:pt x="20727" y="60018"/>
                      <a:pt x="18867" y="60018"/>
                    </a:cubicBezTo>
                    <a:cubicBezTo>
                      <a:pt x="18847" y="60018"/>
                      <a:pt x="18827" y="60018"/>
                      <a:pt x="18807" y="60018"/>
                    </a:cubicBezTo>
                    <a:cubicBezTo>
                      <a:pt x="18787" y="60018"/>
                      <a:pt x="18767" y="60018"/>
                      <a:pt x="18747" y="60018"/>
                    </a:cubicBezTo>
                    <a:cubicBezTo>
                      <a:pt x="16879" y="60018"/>
                      <a:pt x="15111" y="60847"/>
                      <a:pt x="13870" y="62151"/>
                    </a:cubicBezTo>
                    <a:cubicBezTo>
                      <a:pt x="13951" y="60573"/>
                      <a:pt x="13368" y="59068"/>
                      <a:pt x="12382" y="57885"/>
                    </a:cubicBezTo>
                    <a:lnTo>
                      <a:pt x="12374" y="57885"/>
                    </a:lnTo>
                    <a:cubicBezTo>
                      <a:pt x="12805" y="57804"/>
                      <a:pt x="13239" y="57764"/>
                      <a:pt x="13670" y="57764"/>
                    </a:cubicBezTo>
                    <a:cubicBezTo>
                      <a:pt x="15599" y="57764"/>
                      <a:pt x="17467" y="58566"/>
                      <a:pt x="18807" y="60009"/>
                    </a:cubicBezTo>
                    <a:cubicBezTo>
                      <a:pt x="20140" y="58566"/>
                      <a:pt x="22007" y="57764"/>
                      <a:pt x="23936" y="57764"/>
                    </a:cubicBezTo>
                    <a:close/>
                    <a:moveTo>
                      <a:pt x="107668" y="57528"/>
                    </a:moveTo>
                    <a:cubicBezTo>
                      <a:pt x="109594" y="57528"/>
                      <a:pt x="111464" y="58327"/>
                      <a:pt x="112812" y="59767"/>
                    </a:cubicBezTo>
                    <a:cubicBezTo>
                      <a:pt x="112793" y="59767"/>
                      <a:pt x="112774" y="59767"/>
                      <a:pt x="112756" y="59767"/>
                    </a:cubicBezTo>
                    <a:cubicBezTo>
                      <a:pt x="110769" y="59767"/>
                      <a:pt x="108902" y="60712"/>
                      <a:pt x="107650" y="62159"/>
                    </a:cubicBezTo>
                    <a:lnTo>
                      <a:pt x="107650" y="62159"/>
                    </a:lnTo>
                    <a:cubicBezTo>
                      <a:pt x="107803" y="60502"/>
                      <a:pt x="107211" y="58925"/>
                      <a:pt x="106181" y="57688"/>
                    </a:cubicBezTo>
                    <a:cubicBezTo>
                      <a:pt x="106675" y="57580"/>
                      <a:pt x="107173" y="57528"/>
                      <a:pt x="107668" y="57528"/>
                    </a:cubicBezTo>
                    <a:close/>
                    <a:moveTo>
                      <a:pt x="37187" y="57724"/>
                    </a:moveTo>
                    <a:cubicBezTo>
                      <a:pt x="39116" y="57724"/>
                      <a:pt x="40983" y="58519"/>
                      <a:pt x="42328" y="59964"/>
                    </a:cubicBezTo>
                    <a:cubicBezTo>
                      <a:pt x="42310" y="59964"/>
                      <a:pt x="42291" y="59964"/>
                      <a:pt x="42273" y="59964"/>
                    </a:cubicBezTo>
                    <a:cubicBezTo>
                      <a:pt x="40286" y="59964"/>
                      <a:pt x="38419" y="60910"/>
                      <a:pt x="37167" y="62366"/>
                    </a:cubicBezTo>
                    <a:cubicBezTo>
                      <a:pt x="37320" y="60699"/>
                      <a:pt x="36728" y="59122"/>
                      <a:pt x="35698" y="57894"/>
                    </a:cubicBezTo>
                    <a:lnTo>
                      <a:pt x="35689" y="57885"/>
                    </a:lnTo>
                    <a:cubicBezTo>
                      <a:pt x="36187" y="57777"/>
                      <a:pt x="36689" y="57724"/>
                      <a:pt x="37187" y="57724"/>
                    </a:cubicBezTo>
                    <a:close/>
                    <a:moveTo>
                      <a:pt x="124486" y="55678"/>
                    </a:moveTo>
                    <a:cubicBezTo>
                      <a:pt x="127068" y="55678"/>
                      <a:pt x="129649" y="57049"/>
                      <a:pt x="130544" y="59794"/>
                    </a:cubicBezTo>
                    <a:cubicBezTo>
                      <a:pt x="130760" y="60475"/>
                      <a:pt x="130876" y="61183"/>
                      <a:pt x="130876" y="61900"/>
                    </a:cubicBezTo>
                    <a:cubicBezTo>
                      <a:pt x="130403" y="61798"/>
                      <a:pt x="129926" y="61748"/>
                      <a:pt x="129452" y="61748"/>
                    </a:cubicBezTo>
                    <a:cubicBezTo>
                      <a:pt x="127593" y="61748"/>
                      <a:pt x="125787" y="62514"/>
                      <a:pt x="124487" y="63907"/>
                    </a:cubicBezTo>
                    <a:cubicBezTo>
                      <a:pt x="123215" y="62527"/>
                      <a:pt x="121414" y="61747"/>
                      <a:pt x="119541" y="61747"/>
                    </a:cubicBezTo>
                    <a:cubicBezTo>
                      <a:pt x="119048" y="61747"/>
                      <a:pt x="118564" y="61801"/>
                      <a:pt x="118080" y="61909"/>
                    </a:cubicBezTo>
                    <a:cubicBezTo>
                      <a:pt x="118080" y="61192"/>
                      <a:pt x="118197" y="60484"/>
                      <a:pt x="118412" y="59803"/>
                    </a:cubicBezTo>
                    <a:lnTo>
                      <a:pt x="118421" y="59794"/>
                    </a:lnTo>
                    <a:cubicBezTo>
                      <a:pt x="119317" y="57051"/>
                      <a:pt x="121902" y="55678"/>
                      <a:pt x="124486" y="55678"/>
                    </a:cubicBezTo>
                    <a:close/>
                    <a:moveTo>
                      <a:pt x="77628" y="55717"/>
                    </a:moveTo>
                    <a:cubicBezTo>
                      <a:pt x="80804" y="55717"/>
                      <a:pt x="83980" y="57795"/>
                      <a:pt x="84022" y="61951"/>
                    </a:cubicBezTo>
                    <a:lnTo>
                      <a:pt x="84022" y="61951"/>
                    </a:lnTo>
                    <a:cubicBezTo>
                      <a:pt x="83546" y="61848"/>
                      <a:pt x="83066" y="61797"/>
                      <a:pt x="82590" y="61797"/>
                    </a:cubicBezTo>
                    <a:cubicBezTo>
                      <a:pt x="80737" y="61797"/>
                      <a:pt x="78939" y="62563"/>
                      <a:pt x="77651" y="63952"/>
                    </a:cubicBezTo>
                    <a:cubicBezTo>
                      <a:pt x="76377" y="62579"/>
                      <a:pt x="74589" y="61801"/>
                      <a:pt x="72710" y="61801"/>
                    </a:cubicBezTo>
                    <a:cubicBezTo>
                      <a:pt x="72699" y="61801"/>
                      <a:pt x="72688" y="61801"/>
                      <a:pt x="72678" y="61801"/>
                    </a:cubicBezTo>
                    <a:cubicBezTo>
                      <a:pt x="72194" y="61801"/>
                      <a:pt x="71710" y="61846"/>
                      <a:pt x="71235" y="61953"/>
                    </a:cubicBezTo>
                    <a:cubicBezTo>
                      <a:pt x="71275" y="57796"/>
                      <a:pt x="74452" y="55717"/>
                      <a:pt x="77628" y="55717"/>
                    </a:cubicBezTo>
                    <a:close/>
                    <a:moveTo>
                      <a:pt x="100943" y="55717"/>
                    </a:moveTo>
                    <a:cubicBezTo>
                      <a:pt x="104119" y="55717"/>
                      <a:pt x="107295" y="57795"/>
                      <a:pt x="107337" y="61951"/>
                    </a:cubicBezTo>
                    <a:lnTo>
                      <a:pt x="107337" y="61951"/>
                    </a:lnTo>
                    <a:cubicBezTo>
                      <a:pt x="106865" y="61851"/>
                      <a:pt x="106389" y="61802"/>
                      <a:pt x="105918" y="61802"/>
                    </a:cubicBezTo>
                    <a:cubicBezTo>
                      <a:pt x="104057" y="61802"/>
                      <a:pt x="102256" y="62568"/>
                      <a:pt x="100957" y="63961"/>
                    </a:cubicBezTo>
                    <a:cubicBezTo>
                      <a:pt x="99683" y="62588"/>
                      <a:pt x="97895" y="61801"/>
                      <a:pt x="96025" y="61801"/>
                    </a:cubicBezTo>
                    <a:cubicBezTo>
                      <a:pt x="96014" y="61801"/>
                      <a:pt x="96003" y="61801"/>
                      <a:pt x="95993" y="61801"/>
                    </a:cubicBezTo>
                    <a:cubicBezTo>
                      <a:pt x="95509" y="61801"/>
                      <a:pt x="95025" y="61846"/>
                      <a:pt x="94550" y="61953"/>
                    </a:cubicBezTo>
                    <a:cubicBezTo>
                      <a:pt x="94590" y="57796"/>
                      <a:pt x="97767" y="55717"/>
                      <a:pt x="100943" y="55717"/>
                    </a:cubicBezTo>
                    <a:close/>
                    <a:moveTo>
                      <a:pt x="54007" y="55884"/>
                    </a:moveTo>
                    <a:cubicBezTo>
                      <a:pt x="56587" y="55884"/>
                      <a:pt x="59166" y="57255"/>
                      <a:pt x="60061" y="60000"/>
                    </a:cubicBezTo>
                    <a:cubicBezTo>
                      <a:pt x="60285" y="60681"/>
                      <a:pt x="60393" y="61389"/>
                      <a:pt x="60402" y="62106"/>
                    </a:cubicBezTo>
                    <a:cubicBezTo>
                      <a:pt x="59929" y="62004"/>
                      <a:pt x="59451" y="61954"/>
                      <a:pt x="58977" y="61954"/>
                    </a:cubicBezTo>
                    <a:cubicBezTo>
                      <a:pt x="57118" y="61954"/>
                      <a:pt x="55312" y="62720"/>
                      <a:pt x="54013" y="64113"/>
                    </a:cubicBezTo>
                    <a:cubicBezTo>
                      <a:pt x="52741" y="62733"/>
                      <a:pt x="50939" y="61953"/>
                      <a:pt x="49067" y="61953"/>
                    </a:cubicBezTo>
                    <a:cubicBezTo>
                      <a:pt x="48574" y="61953"/>
                      <a:pt x="48090" y="61998"/>
                      <a:pt x="47624" y="62106"/>
                    </a:cubicBezTo>
                    <a:cubicBezTo>
                      <a:pt x="47615" y="61389"/>
                      <a:pt x="47723" y="60681"/>
                      <a:pt x="47929" y="60009"/>
                    </a:cubicBezTo>
                    <a:lnTo>
                      <a:pt x="47947" y="60000"/>
                    </a:lnTo>
                    <a:cubicBezTo>
                      <a:pt x="48843" y="57257"/>
                      <a:pt x="51425" y="55884"/>
                      <a:pt x="54007" y="55884"/>
                    </a:cubicBezTo>
                    <a:close/>
                    <a:moveTo>
                      <a:pt x="7145" y="55914"/>
                    </a:moveTo>
                    <a:cubicBezTo>
                      <a:pt x="10322" y="55914"/>
                      <a:pt x="13498" y="57993"/>
                      <a:pt x="13538" y="62151"/>
                    </a:cubicBezTo>
                    <a:cubicBezTo>
                      <a:pt x="13063" y="62046"/>
                      <a:pt x="12582" y="61995"/>
                      <a:pt x="12105" y="61995"/>
                    </a:cubicBezTo>
                    <a:cubicBezTo>
                      <a:pt x="10247" y="61995"/>
                      <a:pt x="8440" y="62767"/>
                      <a:pt x="7150" y="64158"/>
                    </a:cubicBezTo>
                    <a:cubicBezTo>
                      <a:pt x="5875" y="62786"/>
                      <a:pt x="4096" y="61998"/>
                      <a:pt x="2226" y="61998"/>
                    </a:cubicBezTo>
                    <a:cubicBezTo>
                      <a:pt x="2216" y="61998"/>
                      <a:pt x="2205" y="61998"/>
                      <a:pt x="2194" y="61998"/>
                    </a:cubicBezTo>
                    <a:cubicBezTo>
                      <a:pt x="1711" y="61998"/>
                      <a:pt x="1227" y="62043"/>
                      <a:pt x="752" y="62151"/>
                    </a:cubicBezTo>
                    <a:cubicBezTo>
                      <a:pt x="792" y="57993"/>
                      <a:pt x="3969" y="55914"/>
                      <a:pt x="7145" y="55914"/>
                    </a:cubicBezTo>
                    <a:close/>
                    <a:moveTo>
                      <a:pt x="30465" y="55917"/>
                    </a:moveTo>
                    <a:cubicBezTo>
                      <a:pt x="33638" y="55917"/>
                      <a:pt x="36811" y="57993"/>
                      <a:pt x="36854" y="62147"/>
                    </a:cubicBezTo>
                    <a:lnTo>
                      <a:pt x="36854" y="62147"/>
                    </a:lnTo>
                    <a:cubicBezTo>
                      <a:pt x="36384" y="62047"/>
                      <a:pt x="35912" y="61999"/>
                      <a:pt x="35443" y="61999"/>
                    </a:cubicBezTo>
                    <a:cubicBezTo>
                      <a:pt x="33580" y="61999"/>
                      <a:pt x="31775" y="62765"/>
                      <a:pt x="30483" y="64158"/>
                    </a:cubicBezTo>
                    <a:cubicBezTo>
                      <a:pt x="29201" y="62778"/>
                      <a:pt x="27409" y="61998"/>
                      <a:pt x="25528" y="61998"/>
                    </a:cubicBezTo>
                    <a:cubicBezTo>
                      <a:pt x="25044" y="61998"/>
                      <a:pt x="24560" y="62052"/>
                      <a:pt x="24085" y="62151"/>
                    </a:cubicBezTo>
                    <a:cubicBezTo>
                      <a:pt x="24116" y="57996"/>
                      <a:pt x="27290" y="55917"/>
                      <a:pt x="30465" y="55917"/>
                    </a:cubicBezTo>
                    <a:close/>
                    <a:moveTo>
                      <a:pt x="119322" y="62140"/>
                    </a:moveTo>
                    <a:cubicBezTo>
                      <a:pt x="121256" y="62140"/>
                      <a:pt x="123125" y="62943"/>
                      <a:pt x="124469" y="64391"/>
                    </a:cubicBezTo>
                    <a:cubicBezTo>
                      <a:pt x="124450" y="64390"/>
                      <a:pt x="124430" y="64390"/>
                      <a:pt x="124410" y="64390"/>
                    </a:cubicBezTo>
                    <a:cubicBezTo>
                      <a:pt x="122541" y="64390"/>
                      <a:pt x="120773" y="65229"/>
                      <a:pt x="119532" y="66532"/>
                    </a:cubicBezTo>
                    <a:cubicBezTo>
                      <a:pt x="119613" y="64946"/>
                      <a:pt x="119030" y="63441"/>
                      <a:pt x="118045" y="62258"/>
                    </a:cubicBezTo>
                    <a:cubicBezTo>
                      <a:pt x="118470" y="62179"/>
                      <a:pt x="118898" y="62140"/>
                      <a:pt x="119322" y="62140"/>
                    </a:cubicBezTo>
                    <a:close/>
                    <a:moveTo>
                      <a:pt x="129616" y="62140"/>
                    </a:moveTo>
                    <a:cubicBezTo>
                      <a:pt x="130040" y="62140"/>
                      <a:pt x="130468" y="62179"/>
                      <a:pt x="130894" y="62258"/>
                    </a:cubicBezTo>
                    <a:cubicBezTo>
                      <a:pt x="129908" y="63423"/>
                      <a:pt x="129326" y="64928"/>
                      <a:pt x="129415" y="66523"/>
                    </a:cubicBezTo>
                    <a:lnTo>
                      <a:pt x="129406" y="66532"/>
                    </a:lnTo>
                    <a:cubicBezTo>
                      <a:pt x="128156" y="65229"/>
                      <a:pt x="126388" y="64390"/>
                      <a:pt x="124528" y="64390"/>
                    </a:cubicBezTo>
                    <a:cubicBezTo>
                      <a:pt x="124509" y="64390"/>
                      <a:pt x="124489" y="64390"/>
                      <a:pt x="124469" y="64391"/>
                    </a:cubicBezTo>
                    <a:cubicBezTo>
                      <a:pt x="125807" y="62943"/>
                      <a:pt x="127680" y="62140"/>
                      <a:pt x="129616" y="62140"/>
                    </a:cubicBezTo>
                    <a:close/>
                    <a:moveTo>
                      <a:pt x="95796" y="62176"/>
                    </a:moveTo>
                    <a:cubicBezTo>
                      <a:pt x="97737" y="62176"/>
                      <a:pt x="99610" y="62980"/>
                      <a:pt x="100948" y="64435"/>
                    </a:cubicBezTo>
                    <a:cubicBezTo>
                      <a:pt x="100928" y="64435"/>
                      <a:pt x="100908" y="64435"/>
                      <a:pt x="100888" y="64435"/>
                    </a:cubicBezTo>
                    <a:cubicBezTo>
                      <a:pt x="99020" y="64435"/>
                      <a:pt x="97252" y="65265"/>
                      <a:pt x="96011" y="66568"/>
                    </a:cubicBezTo>
                    <a:cubicBezTo>
                      <a:pt x="96091" y="64982"/>
                      <a:pt x="95509" y="63477"/>
                      <a:pt x="94514" y="62294"/>
                    </a:cubicBezTo>
                    <a:cubicBezTo>
                      <a:pt x="94941" y="62215"/>
                      <a:pt x="95370" y="62176"/>
                      <a:pt x="95796" y="62176"/>
                    </a:cubicBezTo>
                    <a:close/>
                    <a:moveTo>
                      <a:pt x="82771" y="62185"/>
                    </a:moveTo>
                    <a:cubicBezTo>
                      <a:pt x="83195" y="62185"/>
                      <a:pt x="83623" y="62224"/>
                      <a:pt x="84048" y="62303"/>
                    </a:cubicBezTo>
                    <a:cubicBezTo>
                      <a:pt x="83063" y="63477"/>
                      <a:pt x="82480" y="64991"/>
                      <a:pt x="82561" y="66577"/>
                    </a:cubicBezTo>
                    <a:cubicBezTo>
                      <a:pt x="81320" y="65274"/>
                      <a:pt x="79552" y="64435"/>
                      <a:pt x="77683" y="64435"/>
                    </a:cubicBezTo>
                    <a:cubicBezTo>
                      <a:pt x="77666" y="64435"/>
                      <a:pt x="77650" y="64435"/>
                      <a:pt x="77633" y="64435"/>
                    </a:cubicBezTo>
                    <a:lnTo>
                      <a:pt x="77633" y="64435"/>
                    </a:lnTo>
                    <a:cubicBezTo>
                      <a:pt x="78970" y="62988"/>
                      <a:pt x="80838" y="62185"/>
                      <a:pt x="82771" y="62185"/>
                    </a:cubicBezTo>
                    <a:close/>
                    <a:moveTo>
                      <a:pt x="59134" y="62337"/>
                    </a:moveTo>
                    <a:cubicBezTo>
                      <a:pt x="59561" y="62337"/>
                      <a:pt x="59992" y="62376"/>
                      <a:pt x="60420" y="62455"/>
                    </a:cubicBezTo>
                    <a:cubicBezTo>
                      <a:pt x="59427" y="63627"/>
                      <a:pt x="58845" y="65119"/>
                      <a:pt x="58932" y="66720"/>
                    </a:cubicBezTo>
                    <a:lnTo>
                      <a:pt x="58932" y="66720"/>
                    </a:lnTo>
                    <a:cubicBezTo>
                      <a:pt x="57682" y="65417"/>
                      <a:pt x="55914" y="64587"/>
                      <a:pt x="54055" y="64587"/>
                    </a:cubicBezTo>
                    <a:cubicBezTo>
                      <a:pt x="54035" y="64587"/>
                      <a:pt x="54015" y="64588"/>
                      <a:pt x="53995" y="64588"/>
                    </a:cubicBezTo>
                    <a:cubicBezTo>
                      <a:pt x="55331" y="63135"/>
                      <a:pt x="57201" y="62337"/>
                      <a:pt x="59134" y="62337"/>
                    </a:cubicBezTo>
                    <a:close/>
                    <a:moveTo>
                      <a:pt x="48861" y="62333"/>
                    </a:moveTo>
                    <a:cubicBezTo>
                      <a:pt x="50795" y="62333"/>
                      <a:pt x="52662" y="63137"/>
                      <a:pt x="53995" y="64588"/>
                    </a:cubicBezTo>
                    <a:cubicBezTo>
                      <a:pt x="53975" y="64588"/>
                      <a:pt x="53955" y="64587"/>
                      <a:pt x="53935" y="64587"/>
                    </a:cubicBezTo>
                    <a:cubicBezTo>
                      <a:pt x="52067" y="64587"/>
                      <a:pt x="50299" y="65417"/>
                      <a:pt x="49058" y="66720"/>
                    </a:cubicBezTo>
                    <a:cubicBezTo>
                      <a:pt x="49138" y="65134"/>
                      <a:pt x="48556" y="63629"/>
                      <a:pt x="47561" y="62455"/>
                    </a:cubicBezTo>
                    <a:cubicBezTo>
                      <a:pt x="47994" y="62373"/>
                      <a:pt x="48429" y="62333"/>
                      <a:pt x="48861" y="62333"/>
                    </a:cubicBezTo>
                    <a:close/>
                    <a:moveTo>
                      <a:pt x="106103" y="62174"/>
                    </a:moveTo>
                    <a:cubicBezTo>
                      <a:pt x="106576" y="62174"/>
                      <a:pt x="107052" y="62222"/>
                      <a:pt x="107525" y="62321"/>
                    </a:cubicBezTo>
                    <a:cubicBezTo>
                      <a:pt x="106512" y="63566"/>
                      <a:pt x="105939" y="65161"/>
                      <a:pt x="106127" y="66837"/>
                    </a:cubicBezTo>
                    <a:cubicBezTo>
                      <a:pt x="104872" y="65387"/>
                      <a:pt x="103007" y="64435"/>
                      <a:pt x="101030" y="64435"/>
                    </a:cubicBezTo>
                    <a:cubicBezTo>
                      <a:pt x="101003" y="64435"/>
                      <a:pt x="100975" y="64435"/>
                      <a:pt x="100948" y="64435"/>
                    </a:cubicBezTo>
                    <a:cubicBezTo>
                      <a:pt x="102295" y="62981"/>
                      <a:pt x="104168" y="62174"/>
                      <a:pt x="106103" y="62174"/>
                    </a:cubicBezTo>
                    <a:close/>
                    <a:moveTo>
                      <a:pt x="70807" y="57738"/>
                    </a:moveTo>
                    <a:cubicBezTo>
                      <a:pt x="71283" y="57738"/>
                      <a:pt x="71762" y="57786"/>
                      <a:pt x="72239" y="57885"/>
                    </a:cubicBezTo>
                    <a:cubicBezTo>
                      <a:pt x="71271" y="59131"/>
                      <a:pt x="70742" y="60708"/>
                      <a:pt x="70939" y="62348"/>
                    </a:cubicBezTo>
                    <a:cubicBezTo>
                      <a:pt x="71447" y="62234"/>
                      <a:pt x="71959" y="62178"/>
                      <a:pt x="72468" y="62178"/>
                    </a:cubicBezTo>
                    <a:cubicBezTo>
                      <a:pt x="74403" y="62178"/>
                      <a:pt x="76285" y="62981"/>
                      <a:pt x="77633" y="64435"/>
                    </a:cubicBezTo>
                    <a:lnTo>
                      <a:pt x="77633" y="64435"/>
                    </a:lnTo>
                    <a:cubicBezTo>
                      <a:pt x="77630" y="64435"/>
                      <a:pt x="77627" y="64435"/>
                      <a:pt x="77624" y="64435"/>
                    </a:cubicBezTo>
                    <a:cubicBezTo>
                      <a:pt x="77606" y="64435"/>
                      <a:pt x="77587" y="64435"/>
                      <a:pt x="77569" y="64435"/>
                    </a:cubicBezTo>
                    <a:cubicBezTo>
                      <a:pt x="75520" y="64435"/>
                      <a:pt x="73598" y="65435"/>
                      <a:pt x="72346" y="66962"/>
                    </a:cubicBezTo>
                    <a:cubicBezTo>
                      <a:pt x="72703" y="63259"/>
                      <a:pt x="69407" y="59973"/>
                      <a:pt x="65707" y="59973"/>
                    </a:cubicBezTo>
                    <a:cubicBezTo>
                      <a:pt x="65694" y="59973"/>
                      <a:pt x="65682" y="59973"/>
                      <a:pt x="65670" y="59973"/>
                    </a:cubicBezTo>
                    <a:lnTo>
                      <a:pt x="65670" y="59973"/>
                    </a:lnTo>
                    <a:cubicBezTo>
                      <a:pt x="67007" y="58533"/>
                      <a:pt x="68877" y="57738"/>
                      <a:pt x="70807" y="57738"/>
                    </a:cubicBezTo>
                    <a:close/>
                    <a:moveTo>
                      <a:pt x="35611" y="62370"/>
                    </a:moveTo>
                    <a:cubicBezTo>
                      <a:pt x="36087" y="62370"/>
                      <a:pt x="36566" y="62419"/>
                      <a:pt x="37042" y="62518"/>
                    </a:cubicBezTo>
                    <a:cubicBezTo>
                      <a:pt x="36029" y="63763"/>
                      <a:pt x="35456" y="65358"/>
                      <a:pt x="35644" y="67034"/>
                    </a:cubicBezTo>
                    <a:cubicBezTo>
                      <a:pt x="34383" y="65578"/>
                      <a:pt x="32507" y="64632"/>
                      <a:pt x="30521" y="64632"/>
                    </a:cubicBezTo>
                    <a:cubicBezTo>
                      <a:pt x="30502" y="64632"/>
                      <a:pt x="30483" y="64632"/>
                      <a:pt x="30465" y="64633"/>
                    </a:cubicBezTo>
                    <a:cubicBezTo>
                      <a:pt x="30445" y="64632"/>
                      <a:pt x="30425" y="64632"/>
                      <a:pt x="30406" y="64632"/>
                    </a:cubicBezTo>
                    <a:cubicBezTo>
                      <a:pt x="28537" y="64632"/>
                      <a:pt x="26769" y="65471"/>
                      <a:pt x="25528" y="66774"/>
                    </a:cubicBezTo>
                    <a:cubicBezTo>
                      <a:pt x="25608" y="65179"/>
                      <a:pt x="25026" y="63683"/>
                      <a:pt x="24031" y="62500"/>
                    </a:cubicBezTo>
                    <a:cubicBezTo>
                      <a:pt x="24460" y="62420"/>
                      <a:pt x="24890" y="62381"/>
                      <a:pt x="25317" y="62381"/>
                    </a:cubicBezTo>
                    <a:cubicBezTo>
                      <a:pt x="27250" y="62381"/>
                      <a:pt x="29122" y="63178"/>
                      <a:pt x="30465" y="64624"/>
                    </a:cubicBezTo>
                    <a:cubicBezTo>
                      <a:pt x="31802" y="63171"/>
                      <a:pt x="33677" y="62370"/>
                      <a:pt x="35611" y="62370"/>
                    </a:cubicBezTo>
                    <a:close/>
                    <a:moveTo>
                      <a:pt x="112819" y="60274"/>
                    </a:moveTo>
                    <a:cubicBezTo>
                      <a:pt x="115992" y="60274"/>
                      <a:pt x="119164" y="62350"/>
                      <a:pt x="119209" y="66503"/>
                    </a:cubicBezTo>
                    <a:lnTo>
                      <a:pt x="119209" y="66503"/>
                    </a:lnTo>
                    <a:cubicBezTo>
                      <a:pt x="118735" y="66400"/>
                      <a:pt x="118257" y="66350"/>
                      <a:pt x="117783" y="66350"/>
                    </a:cubicBezTo>
                    <a:cubicBezTo>
                      <a:pt x="115922" y="66350"/>
                      <a:pt x="114119" y="67124"/>
                      <a:pt x="112821" y="68521"/>
                    </a:cubicBezTo>
                    <a:cubicBezTo>
                      <a:pt x="111539" y="67142"/>
                      <a:pt x="109747" y="66362"/>
                      <a:pt x="107865" y="66362"/>
                    </a:cubicBezTo>
                    <a:cubicBezTo>
                      <a:pt x="107382" y="66362"/>
                      <a:pt x="106898" y="66407"/>
                      <a:pt x="106423" y="66514"/>
                    </a:cubicBezTo>
                    <a:lnTo>
                      <a:pt x="106423" y="66514"/>
                    </a:lnTo>
                    <a:cubicBezTo>
                      <a:pt x="106463" y="62355"/>
                      <a:pt x="109641" y="60274"/>
                      <a:pt x="112819" y="60274"/>
                    </a:cubicBezTo>
                    <a:close/>
                    <a:moveTo>
                      <a:pt x="136136" y="60276"/>
                    </a:moveTo>
                    <a:cubicBezTo>
                      <a:pt x="139311" y="60276"/>
                      <a:pt x="142484" y="62354"/>
                      <a:pt x="142525" y="66514"/>
                    </a:cubicBezTo>
                    <a:lnTo>
                      <a:pt x="142516" y="66523"/>
                    </a:lnTo>
                    <a:cubicBezTo>
                      <a:pt x="142042" y="66421"/>
                      <a:pt x="141565" y="66372"/>
                      <a:pt x="141091" y="66372"/>
                    </a:cubicBezTo>
                    <a:cubicBezTo>
                      <a:pt x="139233" y="66372"/>
                      <a:pt x="137428" y="67138"/>
                      <a:pt x="136136" y="68530"/>
                    </a:cubicBezTo>
                    <a:cubicBezTo>
                      <a:pt x="134854" y="67150"/>
                      <a:pt x="133062" y="66371"/>
                      <a:pt x="131181" y="66371"/>
                    </a:cubicBezTo>
                    <a:cubicBezTo>
                      <a:pt x="130697" y="66371"/>
                      <a:pt x="130213" y="66425"/>
                      <a:pt x="129738" y="66523"/>
                    </a:cubicBezTo>
                    <a:cubicBezTo>
                      <a:pt x="129778" y="62359"/>
                      <a:pt x="132958" y="60276"/>
                      <a:pt x="136136" y="60276"/>
                    </a:cubicBezTo>
                    <a:close/>
                    <a:moveTo>
                      <a:pt x="89289" y="60321"/>
                    </a:moveTo>
                    <a:cubicBezTo>
                      <a:pt x="92462" y="60321"/>
                      <a:pt x="95638" y="62397"/>
                      <a:pt x="95679" y="66548"/>
                    </a:cubicBezTo>
                    <a:lnTo>
                      <a:pt x="95679" y="66548"/>
                    </a:lnTo>
                    <a:cubicBezTo>
                      <a:pt x="95209" y="66448"/>
                      <a:pt x="94735" y="66398"/>
                      <a:pt x="94264" y="66398"/>
                    </a:cubicBezTo>
                    <a:cubicBezTo>
                      <a:pt x="92405" y="66398"/>
                      <a:pt x="90601" y="67165"/>
                      <a:pt x="89308" y="68557"/>
                    </a:cubicBezTo>
                    <a:cubicBezTo>
                      <a:pt x="88027" y="67177"/>
                      <a:pt x="86235" y="66398"/>
                      <a:pt x="84353" y="66398"/>
                    </a:cubicBezTo>
                    <a:cubicBezTo>
                      <a:pt x="83869" y="66398"/>
                      <a:pt x="83385" y="66452"/>
                      <a:pt x="82910" y="66550"/>
                    </a:cubicBezTo>
                    <a:cubicBezTo>
                      <a:pt x="82942" y="62398"/>
                      <a:pt x="86114" y="60321"/>
                      <a:pt x="89289" y="60321"/>
                    </a:cubicBezTo>
                    <a:close/>
                    <a:moveTo>
                      <a:pt x="42335" y="60475"/>
                    </a:moveTo>
                    <a:cubicBezTo>
                      <a:pt x="45508" y="60475"/>
                      <a:pt x="48684" y="62552"/>
                      <a:pt x="48726" y="66708"/>
                    </a:cubicBezTo>
                    <a:lnTo>
                      <a:pt x="48726" y="66708"/>
                    </a:lnTo>
                    <a:cubicBezTo>
                      <a:pt x="48257" y="66608"/>
                      <a:pt x="47784" y="66560"/>
                      <a:pt x="47315" y="66560"/>
                    </a:cubicBezTo>
                    <a:cubicBezTo>
                      <a:pt x="45452" y="66560"/>
                      <a:pt x="43648" y="67326"/>
                      <a:pt x="42355" y="68719"/>
                    </a:cubicBezTo>
                    <a:cubicBezTo>
                      <a:pt x="41081" y="67346"/>
                      <a:pt x="39302" y="66559"/>
                      <a:pt x="37432" y="66559"/>
                    </a:cubicBezTo>
                    <a:cubicBezTo>
                      <a:pt x="37421" y="66559"/>
                      <a:pt x="37411" y="66559"/>
                      <a:pt x="37400" y="66559"/>
                    </a:cubicBezTo>
                    <a:cubicBezTo>
                      <a:pt x="36916" y="66559"/>
                      <a:pt x="36432" y="66604"/>
                      <a:pt x="35958" y="66711"/>
                    </a:cubicBezTo>
                    <a:cubicBezTo>
                      <a:pt x="35989" y="62554"/>
                      <a:pt x="39161" y="60475"/>
                      <a:pt x="42335" y="60475"/>
                    </a:cubicBezTo>
                    <a:close/>
                    <a:moveTo>
                      <a:pt x="65651" y="60478"/>
                    </a:moveTo>
                    <a:cubicBezTo>
                      <a:pt x="68826" y="60478"/>
                      <a:pt x="72001" y="62555"/>
                      <a:pt x="72041" y="66711"/>
                    </a:cubicBezTo>
                    <a:cubicBezTo>
                      <a:pt x="71566" y="66609"/>
                      <a:pt x="71088" y="66560"/>
                      <a:pt x="70614" y="66560"/>
                    </a:cubicBezTo>
                    <a:cubicBezTo>
                      <a:pt x="68752" y="66560"/>
                      <a:pt x="66952" y="67326"/>
                      <a:pt x="65653" y="68719"/>
                    </a:cubicBezTo>
                    <a:cubicBezTo>
                      <a:pt x="64371" y="67339"/>
                      <a:pt x="62579" y="66559"/>
                      <a:pt x="60697" y="66559"/>
                    </a:cubicBezTo>
                    <a:cubicBezTo>
                      <a:pt x="60214" y="66559"/>
                      <a:pt x="59730" y="66613"/>
                      <a:pt x="59255" y="66711"/>
                    </a:cubicBezTo>
                    <a:cubicBezTo>
                      <a:pt x="59295" y="62557"/>
                      <a:pt x="62473" y="60478"/>
                      <a:pt x="65651" y="60478"/>
                    </a:cubicBezTo>
                    <a:close/>
                    <a:moveTo>
                      <a:pt x="18806" y="60522"/>
                    </a:moveTo>
                    <a:cubicBezTo>
                      <a:pt x="21979" y="60522"/>
                      <a:pt x="25151" y="62596"/>
                      <a:pt x="25196" y="66747"/>
                    </a:cubicBezTo>
                    <a:lnTo>
                      <a:pt x="25196" y="66747"/>
                    </a:lnTo>
                    <a:cubicBezTo>
                      <a:pt x="24723" y="66645"/>
                      <a:pt x="24245" y="66596"/>
                      <a:pt x="23772" y="66596"/>
                    </a:cubicBezTo>
                    <a:cubicBezTo>
                      <a:pt x="21913" y="66596"/>
                      <a:pt x="20107" y="67362"/>
                      <a:pt x="18807" y="68754"/>
                    </a:cubicBezTo>
                    <a:cubicBezTo>
                      <a:pt x="17526" y="67374"/>
                      <a:pt x="15734" y="66595"/>
                      <a:pt x="13852" y="66595"/>
                    </a:cubicBezTo>
                    <a:cubicBezTo>
                      <a:pt x="13368" y="66595"/>
                      <a:pt x="12884" y="66649"/>
                      <a:pt x="12409" y="66747"/>
                    </a:cubicBezTo>
                    <a:cubicBezTo>
                      <a:pt x="12454" y="62599"/>
                      <a:pt x="15631" y="60522"/>
                      <a:pt x="18806" y="60522"/>
                    </a:cubicBezTo>
                    <a:close/>
                    <a:moveTo>
                      <a:pt x="84142" y="66790"/>
                    </a:moveTo>
                    <a:cubicBezTo>
                      <a:pt x="86075" y="66790"/>
                      <a:pt x="87947" y="67588"/>
                      <a:pt x="89290" y="69041"/>
                    </a:cubicBezTo>
                    <a:lnTo>
                      <a:pt x="89290" y="69041"/>
                    </a:lnTo>
                    <a:cubicBezTo>
                      <a:pt x="89287" y="69041"/>
                      <a:pt x="89284" y="69041"/>
                      <a:pt x="89281" y="69041"/>
                    </a:cubicBezTo>
                    <a:cubicBezTo>
                      <a:pt x="89262" y="69041"/>
                      <a:pt x="89242" y="69041"/>
                      <a:pt x="89222" y="69041"/>
                    </a:cubicBezTo>
                    <a:cubicBezTo>
                      <a:pt x="87354" y="69041"/>
                      <a:pt x="85594" y="69879"/>
                      <a:pt x="84344" y="71183"/>
                    </a:cubicBezTo>
                    <a:cubicBezTo>
                      <a:pt x="84434" y="69588"/>
                      <a:pt x="83851" y="68082"/>
                      <a:pt x="82857" y="66909"/>
                    </a:cubicBezTo>
                    <a:cubicBezTo>
                      <a:pt x="83285" y="66829"/>
                      <a:pt x="83715" y="66790"/>
                      <a:pt x="84142" y="66790"/>
                    </a:cubicBezTo>
                    <a:close/>
                    <a:moveTo>
                      <a:pt x="94437" y="66782"/>
                    </a:moveTo>
                    <a:cubicBezTo>
                      <a:pt x="94862" y="66782"/>
                      <a:pt x="95290" y="66821"/>
                      <a:pt x="95715" y="66900"/>
                    </a:cubicBezTo>
                    <a:cubicBezTo>
                      <a:pt x="94720" y="68082"/>
                      <a:pt x="94138" y="69579"/>
                      <a:pt x="94228" y="71174"/>
                    </a:cubicBezTo>
                    <a:lnTo>
                      <a:pt x="94219" y="71183"/>
                    </a:lnTo>
                    <a:cubicBezTo>
                      <a:pt x="92977" y="69879"/>
                      <a:pt x="91209" y="69041"/>
                      <a:pt x="89341" y="69041"/>
                    </a:cubicBezTo>
                    <a:cubicBezTo>
                      <a:pt x="89324" y="69041"/>
                      <a:pt x="89307" y="69041"/>
                      <a:pt x="89290" y="69041"/>
                    </a:cubicBezTo>
                    <a:lnTo>
                      <a:pt x="89290" y="69041"/>
                    </a:lnTo>
                    <a:cubicBezTo>
                      <a:pt x="90628" y="67586"/>
                      <a:pt x="92502" y="66782"/>
                      <a:pt x="94437" y="66782"/>
                    </a:cubicBezTo>
                    <a:close/>
                    <a:moveTo>
                      <a:pt x="47476" y="66925"/>
                    </a:moveTo>
                    <a:cubicBezTo>
                      <a:pt x="47900" y="66925"/>
                      <a:pt x="48328" y="66964"/>
                      <a:pt x="48753" y="67043"/>
                    </a:cubicBezTo>
                    <a:cubicBezTo>
                      <a:pt x="47767" y="68226"/>
                      <a:pt x="47185" y="69731"/>
                      <a:pt x="47266" y="71317"/>
                    </a:cubicBezTo>
                    <a:cubicBezTo>
                      <a:pt x="46024" y="70014"/>
                      <a:pt x="44257" y="69184"/>
                      <a:pt x="42388" y="69184"/>
                    </a:cubicBezTo>
                    <a:cubicBezTo>
                      <a:pt x="42371" y="69184"/>
                      <a:pt x="42354" y="69184"/>
                      <a:pt x="42337" y="69184"/>
                    </a:cubicBezTo>
                    <a:lnTo>
                      <a:pt x="42337" y="69184"/>
                    </a:lnTo>
                    <a:cubicBezTo>
                      <a:pt x="43675" y="67729"/>
                      <a:pt x="45543" y="66925"/>
                      <a:pt x="47476" y="66925"/>
                    </a:cubicBezTo>
                    <a:close/>
                    <a:moveTo>
                      <a:pt x="60488" y="66929"/>
                    </a:moveTo>
                    <a:cubicBezTo>
                      <a:pt x="62422" y="66929"/>
                      <a:pt x="64295" y="67727"/>
                      <a:pt x="65636" y="69175"/>
                    </a:cubicBezTo>
                    <a:lnTo>
                      <a:pt x="65636" y="69175"/>
                    </a:lnTo>
                    <a:cubicBezTo>
                      <a:pt x="65622" y="69175"/>
                      <a:pt x="65608" y="69175"/>
                      <a:pt x="65593" y="69175"/>
                    </a:cubicBezTo>
                    <a:cubicBezTo>
                      <a:pt x="63725" y="69175"/>
                      <a:pt x="61966" y="70014"/>
                      <a:pt x="60715" y="71317"/>
                    </a:cubicBezTo>
                    <a:cubicBezTo>
                      <a:pt x="60805" y="69731"/>
                      <a:pt x="60223" y="68226"/>
                      <a:pt x="59228" y="67043"/>
                    </a:cubicBezTo>
                    <a:cubicBezTo>
                      <a:pt x="59647" y="66967"/>
                      <a:pt x="60069" y="66929"/>
                      <a:pt x="60488" y="66929"/>
                    </a:cubicBezTo>
                    <a:close/>
                    <a:moveTo>
                      <a:pt x="23953" y="66970"/>
                    </a:moveTo>
                    <a:cubicBezTo>
                      <a:pt x="24378" y="66970"/>
                      <a:pt x="24806" y="67009"/>
                      <a:pt x="25232" y="67088"/>
                    </a:cubicBezTo>
                    <a:cubicBezTo>
                      <a:pt x="24239" y="68277"/>
                      <a:pt x="23657" y="69770"/>
                      <a:pt x="23744" y="71361"/>
                    </a:cubicBezTo>
                    <a:lnTo>
                      <a:pt x="23744" y="71361"/>
                    </a:lnTo>
                    <a:cubicBezTo>
                      <a:pt x="22494" y="70058"/>
                      <a:pt x="20726" y="69220"/>
                      <a:pt x="18866" y="69220"/>
                    </a:cubicBezTo>
                    <a:cubicBezTo>
                      <a:pt x="18846" y="69220"/>
                      <a:pt x="18827" y="69220"/>
                      <a:pt x="18807" y="69220"/>
                    </a:cubicBezTo>
                    <a:cubicBezTo>
                      <a:pt x="20144" y="67773"/>
                      <a:pt x="22018" y="66970"/>
                      <a:pt x="23953" y="66970"/>
                    </a:cubicBezTo>
                    <a:close/>
                    <a:moveTo>
                      <a:pt x="13652" y="66970"/>
                    </a:moveTo>
                    <a:cubicBezTo>
                      <a:pt x="15588" y="66970"/>
                      <a:pt x="17463" y="67773"/>
                      <a:pt x="18807" y="69220"/>
                    </a:cubicBezTo>
                    <a:cubicBezTo>
                      <a:pt x="18787" y="69220"/>
                      <a:pt x="18768" y="69220"/>
                      <a:pt x="18748" y="69220"/>
                    </a:cubicBezTo>
                    <a:cubicBezTo>
                      <a:pt x="16879" y="69220"/>
                      <a:pt x="15111" y="70058"/>
                      <a:pt x="13870" y="71362"/>
                    </a:cubicBezTo>
                    <a:cubicBezTo>
                      <a:pt x="13951" y="69776"/>
                      <a:pt x="13368" y="68271"/>
                      <a:pt x="12374" y="67088"/>
                    </a:cubicBezTo>
                    <a:cubicBezTo>
                      <a:pt x="12799" y="67009"/>
                      <a:pt x="13227" y="66970"/>
                      <a:pt x="13652" y="66970"/>
                    </a:cubicBezTo>
                    <a:close/>
                    <a:moveTo>
                      <a:pt x="107653" y="66739"/>
                    </a:moveTo>
                    <a:cubicBezTo>
                      <a:pt x="109587" y="66739"/>
                      <a:pt x="111464" y="67541"/>
                      <a:pt x="112812" y="68996"/>
                    </a:cubicBezTo>
                    <a:cubicBezTo>
                      <a:pt x="114149" y="67549"/>
                      <a:pt x="116022" y="66746"/>
                      <a:pt x="117958" y="66746"/>
                    </a:cubicBezTo>
                    <a:cubicBezTo>
                      <a:pt x="118383" y="66746"/>
                      <a:pt x="118811" y="66785"/>
                      <a:pt x="119236" y="66864"/>
                    </a:cubicBezTo>
                    <a:cubicBezTo>
                      <a:pt x="118242" y="68047"/>
                      <a:pt x="117659" y="69552"/>
                      <a:pt x="117749" y="71138"/>
                    </a:cubicBezTo>
                    <a:cubicBezTo>
                      <a:pt x="116499" y="69835"/>
                      <a:pt x="114731" y="69005"/>
                      <a:pt x="112871" y="69005"/>
                    </a:cubicBezTo>
                    <a:cubicBezTo>
                      <a:pt x="112851" y="69005"/>
                      <a:pt x="112832" y="69005"/>
                      <a:pt x="112812" y="69005"/>
                    </a:cubicBezTo>
                    <a:cubicBezTo>
                      <a:pt x="112793" y="69005"/>
                      <a:pt x="112774" y="69005"/>
                      <a:pt x="112756" y="69005"/>
                    </a:cubicBezTo>
                    <a:cubicBezTo>
                      <a:pt x="110769" y="69005"/>
                      <a:pt x="108893" y="69951"/>
                      <a:pt x="107641" y="71398"/>
                    </a:cubicBezTo>
                    <a:lnTo>
                      <a:pt x="107641" y="71398"/>
                    </a:lnTo>
                    <a:cubicBezTo>
                      <a:pt x="107802" y="69707"/>
                      <a:pt x="107213" y="68132"/>
                      <a:pt x="106177" y="66897"/>
                    </a:cubicBezTo>
                    <a:lnTo>
                      <a:pt x="106177" y="66897"/>
                    </a:lnTo>
                    <a:cubicBezTo>
                      <a:pt x="106668" y="66791"/>
                      <a:pt x="107162" y="66739"/>
                      <a:pt x="107653" y="66739"/>
                    </a:cubicBezTo>
                    <a:close/>
                    <a:moveTo>
                      <a:pt x="37174" y="66927"/>
                    </a:moveTo>
                    <a:cubicBezTo>
                      <a:pt x="39113" y="66927"/>
                      <a:pt x="40989" y="67729"/>
                      <a:pt x="42337" y="69184"/>
                    </a:cubicBezTo>
                    <a:lnTo>
                      <a:pt x="42337" y="69184"/>
                    </a:lnTo>
                    <a:cubicBezTo>
                      <a:pt x="42334" y="69184"/>
                      <a:pt x="42331" y="69184"/>
                      <a:pt x="42328" y="69184"/>
                    </a:cubicBezTo>
                    <a:cubicBezTo>
                      <a:pt x="42301" y="69184"/>
                      <a:pt x="42274" y="69184"/>
                      <a:pt x="42246" y="69184"/>
                    </a:cubicBezTo>
                    <a:cubicBezTo>
                      <a:pt x="40269" y="69184"/>
                      <a:pt x="38404" y="70136"/>
                      <a:pt x="37158" y="71577"/>
                    </a:cubicBezTo>
                    <a:cubicBezTo>
                      <a:pt x="37320" y="69910"/>
                      <a:pt x="36728" y="68324"/>
                      <a:pt x="35689" y="67088"/>
                    </a:cubicBezTo>
                    <a:lnTo>
                      <a:pt x="35680" y="67088"/>
                    </a:lnTo>
                    <a:cubicBezTo>
                      <a:pt x="36177" y="66980"/>
                      <a:pt x="36678" y="66927"/>
                      <a:pt x="37174" y="66927"/>
                    </a:cubicBezTo>
                    <a:close/>
                    <a:moveTo>
                      <a:pt x="124481" y="64880"/>
                    </a:moveTo>
                    <a:cubicBezTo>
                      <a:pt x="127655" y="64880"/>
                      <a:pt x="130827" y="66957"/>
                      <a:pt x="130867" y="71111"/>
                    </a:cubicBezTo>
                    <a:lnTo>
                      <a:pt x="130858" y="71129"/>
                    </a:lnTo>
                    <a:cubicBezTo>
                      <a:pt x="130380" y="71024"/>
                      <a:pt x="129897" y="70973"/>
                      <a:pt x="129419" y="70973"/>
                    </a:cubicBezTo>
                    <a:cubicBezTo>
                      <a:pt x="127565" y="70973"/>
                      <a:pt x="125767" y="71740"/>
                      <a:pt x="124478" y="73136"/>
                    </a:cubicBezTo>
                    <a:cubicBezTo>
                      <a:pt x="123204" y="71764"/>
                      <a:pt x="121425" y="70977"/>
                      <a:pt x="119555" y="70977"/>
                    </a:cubicBezTo>
                    <a:cubicBezTo>
                      <a:pt x="119544" y="70977"/>
                      <a:pt x="119534" y="70977"/>
                      <a:pt x="119523" y="70977"/>
                    </a:cubicBezTo>
                    <a:cubicBezTo>
                      <a:pt x="119039" y="70977"/>
                      <a:pt x="118555" y="71021"/>
                      <a:pt x="118080" y="71129"/>
                    </a:cubicBezTo>
                    <a:cubicBezTo>
                      <a:pt x="118121" y="66963"/>
                      <a:pt x="121302" y="64880"/>
                      <a:pt x="124481" y="64880"/>
                    </a:cubicBezTo>
                    <a:close/>
                    <a:moveTo>
                      <a:pt x="77631" y="64934"/>
                    </a:moveTo>
                    <a:cubicBezTo>
                      <a:pt x="80806" y="64934"/>
                      <a:pt x="83981" y="67013"/>
                      <a:pt x="84022" y="71174"/>
                    </a:cubicBezTo>
                    <a:cubicBezTo>
                      <a:pt x="83541" y="71069"/>
                      <a:pt x="83056" y="71017"/>
                      <a:pt x="82576" y="71017"/>
                    </a:cubicBezTo>
                    <a:cubicBezTo>
                      <a:pt x="80721" y="71017"/>
                      <a:pt x="78928" y="71782"/>
                      <a:pt x="77633" y="73163"/>
                    </a:cubicBezTo>
                    <a:lnTo>
                      <a:pt x="77633" y="73172"/>
                    </a:lnTo>
                    <a:cubicBezTo>
                      <a:pt x="76351" y="71801"/>
                      <a:pt x="74559" y="71012"/>
                      <a:pt x="72678" y="71012"/>
                    </a:cubicBezTo>
                    <a:cubicBezTo>
                      <a:pt x="72194" y="71012"/>
                      <a:pt x="71710" y="71066"/>
                      <a:pt x="71235" y="71174"/>
                    </a:cubicBezTo>
                    <a:cubicBezTo>
                      <a:pt x="71275" y="67015"/>
                      <a:pt x="74454" y="64934"/>
                      <a:pt x="77631" y="64934"/>
                    </a:cubicBezTo>
                    <a:close/>
                    <a:moveTo>
                      <a:pt x="100937" y="64934"/>
                    </a:moveTo>
                    <a:cubicBezTo>
                      <a:pt x="104113" y="64934"/>
                      <a:pt x="107288" y="67013"/>
                      <a:pt x="107328" y="71174"/>
                    </a:cubicBezTo>
                    <a:cubicBezTo>
                      <a:pt x="106849" y="71069"/>
                      <a:pt x="106366" y="71017"/>
                      <a:pt x="105887" y="71017"/>
                    </a:cubicBezTo>
                    <a:cubicBezTo>
                      <a:pt x="104037" y="71017"/>
                      <a:pt x="102243" y="71782"/>
                      <a:pt x="100948" y="73163"/>
                    </a:cubicBezTo>
                    <a:lnTo>
                      <a:pt x="100939" y="73172"/>
                    </a:lnTo>
                    <a:cubicBezTo>
                      <a:pt x="99658" y="71801"/>
                      <a:pt x="97866" y="71012"/>
                      <a:pt x="95984" y="71012"/>
                    </a:cubicBezTo>
                    <a:cubicBezTo>
                      <a:pt x="95500" y="71012"/>
                      <a:pt x="95016" y="71066"/>
                      <a:pt x="94541" y="71174"/>
                    </a:cubicBezTo>
                    <a:cubicBezTo>
                      <a:pt x="94582" y="67015"/>
                      <a:pt x="97760" y="64934"/>
                      <a:pt x="100937" y="64934"/>
                    </a:cubicBezTo>
                    <a:close/>
                    <a:moveTo>
                      <a:pt x="53992" y="65081"/>
                    </a:moveTo>
                    <a:cubicBezTo>
                      <a:pt x="57167" y="65081"/>
                      <a:pt x="60344" y="67159"/>
                      <a:pt x="60384" y="71317"/>
                    </a:cubicBezTo>
                    <a:cubicBezTo>
                      <a:pt x="59911" y="71215"/>
                      <a:pt x="59433" y="71165"/>
                      <a:pt x="58960" y="71165"/>
                    </a:cubicBezTo>
                    <a:cubicBezTo>
                      <a:pt x="57101" y="71165"/>
                      <a:pt x="55296" y="71932"/>
                      <a:pt x="54004" y="73324"/>
                    </a:cubicBezTo>
                    <a:cubicBezTo>
                      <a:pt x="52723" y="71944"/>
                      <a:pt x="50922" y="71165"/>
                      <a:pt x="49049" y="71165"/>
                    </a:cubicBezTo>
                    <a:cubicBezTo>
                      <a:pt x="48565" y="71165"/>
                      <a:pt x="48081" y="71219"/>
                      <a:pt x="47606" y="71317"/>
                    </a:cubicBezTo>
                    <a:cubicBezTo>
                      <a:pt x="47642" y="67159"/>
                      <a:pt x="50816" y="65081"/>
                      <a:pt x="53992" y="65081"/>
                    </a:cubicBezTo>
                    <a:close/>
                    <a:moveTo>
                      <a:pt x="7148" y="65122"/>
                    </a:moveTo>
                    <a:cubicBezTo>
                      <a:pt x="10323" y="65122"/>
                      <a:pt x="13498" y="67201"/>
                      <a:pt x="13538" y="71362"/>
                    </a:cubicBezTo>
                    <a:cubicBezTo>
                      <a:pt x="13060" y="71257"/>
                      <a:pt x="12578" y="71206"/>
                      <a:pt x="12099" y="71206"/>
                    </a:cubicBezTo>
                    <a:cubicBezTo>
                      <a:pt x="10245" y="71206"/>
                      <a:pt x="8446" y="71973"/>
                      <a:pt x="7150" y="73369"/>
                    </a:cubicBezTo>
                    <a:lnTo>
                      <a:pt x="7150" y="73360"/>
                    </a:lnTo>
                    <a:cubicBezTo>
                      <a:pt x="5875" y="71988"/>
                      <a:pt x="4096" y="71209"/>
                      <a:pt x="2226" y="71209"/>
                    </a:cubicBezTo>
                    <a:cubicBezTo>
                      <a:pt x="2216" y="71209"/>
                      <a:pt x="2205" y="71210"/>
                      <a:pt x="2194" y="71210"/>
                    </a:cubicBezTo>
                    <a:cubicBezTo>
                      <a:pt x="1711" y="71210"/>
                      <a:pt x="1227" y="71254"/>
                      <a:pt x="752" y="71362"/>
                    </a:cubicBezTo>
                    <a:cubicBezTo>
                      <a:pt x="792" y="67203"/>
                      <a:pt x="3970" y="65122"/>
                      <a:pt x="7148" y="65122"/>
                    </a:cubicBezTo>
                    <a:close/>
                    <a:moveTo>
                      <a:pt x="30463" y="65122"/>
                    </a:moveTo>
                    <a:cubicBezTo>
                      <a:pt x="33638" y="65122"/>
                      <a:pt x="36813" y="67201"/>
                      <a:pt x="36854" y="71362"/>
                    </a:cubicBezTo>
                    <a:cubicBezTo>
                      <a:pt x="36375" y="71257"/>
                      <a:pt x="35893" y="71206"/>
                      <a:pt x="35414" y="71206"/>
                    </a:cubicBezTo>
                    <a:cubicBezTo>
                      <a:pt x="33560" y="71206"/>
                      <a:pt x="31761" y="71973"/>
                      <a:pt x="30465" y="73369"/>
                    </a:cubicBezTo>
                    <a:lnTo>
                      <a:pt x="30465" y="73360"/>
                    </a:lnTo>
                    <a:cubicBezTo>
                      <a:pt x="29191" y="71988"/>
                      <a:pt x="27412" y="71209"/>
                      <a:pt x="25542" y="71209"/>
                    </a:cubicBezTo>
                    <a:cubicBezTo>
                      <a:pt x="25531" y="71209"/>
                      <a:pt x="25520" y="71210"/>
                      <a:pt x="25510" y="71210"/>
                    </a:cubicBezTo>
                    <a:cubicBezTo>
                      <a:pt x="25026" y="71210"/>
                      <a:pt x="24542" y="71254"/>
                      <a:pt x="24067" y="71362"/>
                    </a:cubicBezTo>
                    <a:cubicBezTo>
                      <a:pt x="24107" y="67203"/>
                      <a:pt x="27285" y="65122"/>
                      <a:pt x="30463" y="65122"/>
                    </a:cubicBezTo>
                    <a:close/>
                    <a:moveTo>
                      <a:pt x="129608" y="71351"/>
                    </a:moveTo>
                    <a:cubicBezTo>
                      <a:pt x="130035" y="71351"/>
                      <a:pt x="130466" y="71390"/>
                      <a:pt x="130894" y="71469"/>
                    </a:cubicBezTo>
                    <a:cubicBezTo>
                      <a:pt x="129908" y="72634"/>
                      <a:pt x="129326" y="74140"/>
                      <a:pt x="129415" y="75726"/>
                    </a:cubicBezTo>
                    <a:lnTo>
                      <a:pt x="129406" y="75744"/>
                    </a:lnTo>
                    <a:cubicBezTo>
                      <a:pt x="128156" y="74440"/>
                      <a:pt x="126397" y="73602"/>
                      <a:pt x="124528" y="73602"/>
                    </a:cubicBezTo>
                    <a:cubicBezTo>
                      <a:pt x="124509" y="73602"/>
                      <a:pt x="124489" y="73602"/>
                      <a:pt x="124469" y="73602"/>
                    </a:cubicBezTo>
                    <a:cubicBezTo>
                      <a:pt x="124450" y="73602"/>
                      <a:pt x="124430" y="73602"/>
                      <a:pt x="124410" y="73602"/>
                    </a:cubicBezTo>
                    <a:cubicBezTo>
                      <a:pt x="122541" y="73602"/>
                      <a:pt x="120773" y="74440"/>
                      <a:pt x="119532" y="75744"/>
                    </a:cubicBezTo>
                    <a:cubicBezTo>
                      <a:pt x="119613" y="74149"/>
                      <a:pt x="119030" y="72652"/>
                      <a:pt x="118045" y="71469"/>
                    </a:cubicBezTo>
                    <a:cubicBezTo>
                      <a:pt x="118473" y="71390"/>
                      <a:pt x="118903" y="71351"/>
                      <a:pt x="119331" y="71351"/>
                    </a:cubicBezTo>
                    <a:cubicBezTo>
                      <a:pt x="121264" y="71351"/>
                      <a:pt x="123134" y="72148"/>
                      <a:pt x="124469" y="73593"/>
                    </a:cubicBezTo>
                    <a:cubicBezTo>
                      <a:pt x="125805" y="72148"/>
                      <a:pt x="127675" y="71351"/>
                      <a:pt x="129608" y="71351"/>
                    </a:cubicBezTo>
                    <a:close/>
                    <a:moveTo>
                      <a:pt x="48843" y="71540"/>
                    </a:moveTo>
                    <a:cubicBezTo>
                      <a:pt x="50782" y="71540"/>
                      <a:pt x="52650" y="72343"/>
                      <a:pt x="53995" y="73790"/>
                    </a:cubicBezTo>
                    <a:cubicBezTo>
                      <a:pt x="53975" y="73790"/>
                      <a:pt x="53956" y="73790"/>
                      <a:pt x="53936" y="73790"/>
                    </a:cubicBezTo>
                    <a:cubicBezTo>
                      <a:pt x="52067" y="73790"/>
                      <a:pt x="50299" y="74628"/>
                      <a:pt x="49058" y="75932"/>
                    </a:cubicBezTo>
                    <a:cubicBezTo>
                      <a:pt x="49138" y="74337"/>
                      <a:pt x="48556" y="72840"/>
                      <a:pt x="47561" y="71658"/>
                    </a:cubicBezTo>
                    <a:cubicBezTo>
                      <a:pt x="47989" y="71579"/>
                      <a:pt x="48418" y="71540"/>
                      <a:pt x="48843" y="71540"/>
                    </a:cubicBezTo>
                    <a:close/>
                    <a:moveTo>
                      <a:pt x="59141" y="71540"/>
                    </a:moveTo>
                    <a:cubicBezTo>
                      <a:pt x="59566" y="71540"/>
                      <a:pt x="59994" y="71579"/>
                      <a:pt x="60420" y="71658"/>
                    </a:cubicBezTo>
                    <a:cubicBezTo>
                      <a:pt x="59425" y="72840"/>
                      <a:pt x="58843" y="74346"/>
                      <a:pt x="58932" y="75932"/>
                    </a:cubicBezTo>
                    <a:cubicBezTo>
                      <a:pt x="57682" y="74628"/>
                      <a:pt x="55914" y="73790"/>
                      <a:pt x="54054" y="73790"/>
                    </a:cubicBezTo>
                    <a:cubicBezTo>
                      <a:pt x="54034" y="73790"/>
                      <a:pt x="54015" y="73790"/>
                      <a:pt x="53995" y="73790"/>
                    </a:cubicBezTo>
                    <a:cubicBezTo>
                      <a:pt x="55332" y="72343"/>
                      <a:pt x="57206" y="71540"/>
                      <a:pt x="59141" y="71540"/>
                    </a:cubicBezTo>
                    <a:close/>
                    <a:moveTo>
                      <a:pt x="112810" y="69495"/>
                    </a:moveTo>
                    <a:cubicBezTo>
                      <a:pt x="115985" y="69495"/>
                      <a:pt x="119160" y="71574"/>
                      <a:pt x="119200" y="75735"/>
                    </a:cubicBezTo>
                    <a:cubicBezTo>
                      <a:pt x="118721" y="75630"/>
                      <a:pt x="118239" y="75578"/>
                      <a:pt x="117760" y="75578"/>
                    </a:cubicBezTo>
                    <a:cubicBezTo>
                      <a:pt x="115909" y="75578"/>
                      <a:pt x="114116" y="76343"/>
                      <a:pt x="112821" y="77724"/>
                    </a:cubicBezTo>
                    <a:lnTo>
                      <a:pt x="112812" y="77733"/>
                    </a:lnTo>
                    <a:cubicBezTo>
                      <a:pt x="111530" y="76362"/>
                      <a:pt x="109738" y="75573"/>
                      <a:pt x="107856" y="75573"/>
                    </a:cubicBezTo>
                    <a:cubicBezTo>
                      <a:pt x="107373" y="75573"/>
                      <a:pt x="106889" y="75627"/>
                      <a:pt x="106414" y="75735"/>
                    </a:cubicBezTo>
                    <a:lnTo>
                      <a:pt x="106414" y="75735"/>
                    </a:lnTo>
                    <a:cubicBezTo>
                      <a:pt x="106454" y="71576"/>
                      <a:pt x="109632" y="69495"/>
                      <a:pt x="112810" y="69495"/>
                    </a:cubicBezTo>
                    <a:close/>
                    <a:moveTo>
                      <a:pt x="136139" y="69486"/>
                    </a:moveTo>
                    <a:cubicBezTo>
                      <a:pt x="139313" y="69486"/>
                      <a:pt x="142484" y="71562"/>
                      <a:pt x="142525" y="75717"/>
                    </a:cubicBezTo>
                    <a:lnTo>
                      <a:pt x="142516" y="75735"/>
                    </a:lnTo>
                    <a:cubicBezTo>
                      <a:pt x="142037" y="75630"/>
                      <a:pt x="141554" y="75578"/>
                      <a:pt x="141075" y="75578"/>
                    </a:cubicBezTo>
                    <a:cubicBezTo>
                      <a:pt x="139222" y="75578"/>
                      <a:pt x="137424" y="76345"/>
                      <a:pt x="136136" y="77733"/>
                    </a:cubicBezTo>
                    <a:cubicBezTo>
                      <a:pt x="134854" y="76362"/>
                      <a:pt x="133062" y="75573"/>
                      <a:pt x="131181" y="75573"/>
                    </a:cubicBezTo>
                    <a:cubicBezTo>
                      <a:pt x="130697" y="75573"/>
                      <a:pt x="130213" y="75627"/>
                      <a:pt x="129738" y="75735"/>
                    </a:cubicBezTo>
                    <a:cubicBezTo>
                      <a:pt x="129778" y="71569"/>
                      <a:pt x="132960" y="69486"/>
                      <a:pt x="136139" y="69486"/>
                    </a:cubicBezTo>
                    <a:close/>
                    <a:moveTo>
                      <a:pt x="42333" y="69686"/>
                    </a:moveTo>
                    <a:cubicBezTo>
                      <a:pt x="45509" y="69686"/>
                      <a:pt x="48686" y="71765"/>
                      <a:pt x="48726" y="75923"/>
                    </a:cubicBezTo>
                    <a:cubicBezTo>
                      <a:pt x="48248" y="75818"/>
                      <a:pt x="47765" y="75767"/>
                      <a:pt x="47287" y="75767"/>
                    </a:cubicBezTo>
                    <a:cubicBezTo>
                      <a:pt x="45433" y="75767"/>
                      <a:pt x="43633" y="76534"/>
                      <a:pt x="42337" y="77930"/>
                    </a:cubicBezTo>
                    <a:cubicBezTo>
                      <a:pt x="41056" y="76550"/>
                      <a:pt x="39264" y="75770"/>
                      <a:pt x="37382" y="75770"/>
                    </a:cubicBezTo>
                    <a:cubicBezTo>
                      <a:pt x="36898" y="75770"/>
                      <a:pt x="36415" y="75815"/>
                      <a:pt x="35940" y="75923"/>
                    </a:cubicBezTo>
                    <a:cubicBezTo>
                      <a:pt x="35980" y="71765"/>
                      <a:pt x="39156" y="69686"/>
                      <a:pt x="42333" y="69686"/>
                    </a:cubicBezTo>
                    <a:close/>
                    <a:moveTo>
                      <a:pt x="65651" y="69683"/>
                    </a:moveTo>
                    <a:cubicBezTo>
                      <a:pt x="68826" y="69683"/>
                      <a:pt x="72001" y="71762"/>
                      <a:pt x="72041" y="75923"/>
                    </a:cubicBezTo>
                    <a:cubicBezTo>
                      <a:pt x="71563" y="75818"/>
                      <a:pt x="71081" y="75767"/>
                      <a:pt x="70602" y="75767"/>
                    </a:cubicBezTo>
                    <a:cubicBezTo>
                      <a:pt x="68748" y="75767"/>
                      <a:pt x="66949" y="76534"/>
                      <a:pt x="65653" y="77930"/>
                    </a:cubicBezTo>
                    <a:cubicBezTo>
                      <a:pt x="64371" y="76550"/>
                      <a:pt x="62579" y="75770"/>
                      <a:pt x="60697" y="75770"/>
                    </a:cubicBezTo>
                    <a:cubicBezTo>
                      <a:pt x="60214" y="75770"/>
                      <a:pt x="59730" y="75815"/>
                      <a:pt x="59255" y="75923"/>
                    </a:cubicBezTo>
                    <a:cubicBezTo>
                      <a:pt x="59295" y="71764"/>
                      <a:pt x="62473" y="69683"/>
                      <a:pt x="65651" y="69683"/>
                    </a:cubicBezTo>
                    <a:close/>
                    <a:moveTo>
                      <a:pt x="82884" y="1"/>
                    </a:moveTo>
                    <a:cubicBezTo>
                      <a:pt x="82642" y="699"/>
                      <a:pt x="82534" y="1434"/>
                      <a:pt x="82579" y="2178"/>
                    </a:cubicBezTo>
                    <a:cubicBezTo>
                      <a:pt x="81329" y="875"/>
                      <a:pt x="79570" y="36"/>
                      <a:pt x="77701" y="36"/>
                    </a:cubicBezTo>
                    <a:cubicBezTo>
                      <a:pt x="77681" y="36"/>
                      <a:pt x="77661" y="36"/>
                      <a:pt x="77642" y="36"/>
                    </a:cubicBezTo>
                    <a:cubicBezTo>
                      <a:pt x="77622" y="36"/>
                      <a:pt x="77602" y="36"/>
                      <a:pt x="77582" y="36"/>
                    </a:cubicBezTo>
                    <a:cubicBezTo>
                      <a:pt x="73834" y="36"/>
                      <a:pt x="70494" y="3399"/>
                      <a:pt x="70948" y="7160"/>
                    </a:cubicBezTo>
                    <a:cubicBezTo>
                      <a:pt x="71458" y="7046"/>
                      <a:pt x="71971" y="6991"/>
                      <a:pt x="72481" y="6991"/>
                    </a:cubicBezTo>
                    <a:cubicBezTo>
                      <a:pt x="74418" y="6991"/>
                      <a:pt x="76294" y="7793"/>
                      <a:pt x="77642" y="9248"/>
                    </a:cubicBezTo>
                    <a:cubicBezTo>
                      <a:pt x="77624" y="9248"/>
                      <a:pt x="77606" y="9248"/>
                      <a:pt x="77587" y="9248"/>
                    </a:cubicBezTo>
                    <a:cubicBezTo>
                      <a:pt x="75529" y="9248"/>
                      <a:pt x="73607" y="10256"/>
                      <a:pt x="72355" y="11784"/>
                    </a:cubicBezTo>
                    <a:cubicBezTo>
                      <a:pt x="72756" y="8058"/>
                      <a:pt x="69443" y="4740"/>
                      <a:pt x="65721" y="4740"/>
                    </a:cubicBezTo>
                    <a:cubicBezTo>
                      <a:pt x="65701" y="4740"/>
                      <a:pt x="65682" y="4740"/>
                      <a:pt x="65662" y="4741"/>
                    </a:cubicBezTo>
                    <a:cubicBezTo>
                      <a:pt x="65642" y="4740"/>
                      <a:pt x="65622" y="4740"/>
                      <a:pt x="65602" y="4740"/>
                    </a:cubicBezTo>
                    <a:cubicBezTo>
                      <a:pt x="63733" y="4740"/>
                      <a:pt x="61966" y="5570"/>
                      <a:pt x="60724" y="6873"/>
                    </a:cubicBezTo>
                    <a:cubicBezTo>
                      <a:pt x="60760" y="6138"/>
                      <a:pt x="60662" y="5395"/>
                      <a:pt x="60420" y="4696"/>
                    </a:cubicBezTo>
                    <a:lnTo>
                      <a:pt x="60043" y="4696"/>
                    </a:lnTo>
                    <a:cubicBezTo>
                      <a:pt x="60276" y="5395"/>
                      <a:pt x="60393" y="6130"/>
                      <a:pt x="60393" y="6864"/>
                    </a:cubicBezTo>
                    <a:cubicBezTo>
                      <a:pt x="59920" y="6762"/>
                      <a:pt x="59442" y="6713"/>
                      <a:pt x="58969" y="6713"/>
                    </a:cubicBezTo>
                    <a:cubicBezTo>
                      <a:pt x="57110" y="6713"/>
                      <a:pt x="55305" y="7479"/>
                      <a:pt x="54013" y="8871"/>
                    </a:cubicBezTo>
                    <a:cubicBezTo>
                      <a:pt x="52732" y="7492"/>
                      <a:pt x="50939" y="6712"/>
                      <a:pt x="49058" y="6712"/>
                    </a:cubicBezTo>
                    <a:cubicBezTo>
                      <a:pt x="48574" y="6712"/>
                      <a:pt x="48090" y="6766"/>
                      <a:pt x="47615" y="6864"/>
                    </a:cubicBezTo>
                    <a:cubicBezTo>
                      <a:pt x="47615" y="6130"/>
                      <a:pt x="47732" y="5395"/>
                      <a:pt x="47965" y="4696"/>
                    </a:cubicBezTo>
                    <a:lnTo>
                      <a:pt x="47588" y="4696"/>
                    </a:lnTo>
                    <a:cubicBezTo>
                      <a:pt x="47346" y="5395"/>
                      <a:pt x="47248" y="6138"/>
                      <a:pt x="47284" y="6873"/>
                    </a:cubicBezTo>
                    <a:cubicBezTo>
                      <a:pt x="46049" y="5577"/>
                      <a:pt x="44293" y="4740"/>
                      <a:pt x="42434" y="4740"/>
                    </a:cubicBezTo>
                    <a:cubicBezTo>
                      <a:pt x="42405" y="4740"/>
                      <a:pt x="42376" y="4740"/>
                      <a:pt x="42346" y="4741"/>
                    </a:cubicBezTo>
                    <a:cubicBezTo>
                      <a:pt x="42319" y="4740"/>
                      <a:pt x="42291" y="4740"/>
                      <a:pt x="42263" y="4740"/>
                    </a:cubicBezTo>
                    <a:cubicBezTo>
                      <a:pt x="40287" y="4740"/>
                      <a:pt x="38431" y="5684"/>
                      <a:pt x="37185" y="7124"/>
                    </a:cubicBezTo>
                    <a:cubicBezTo>
                      <a:pt x="37480" y="3457"/>
                      <a:pt x="34193" y="233"/>
                      <a:pt x="30519" y="233"/>
                    </a:cubicBezTo>
                    <a:cubicBezTo>
                      <a:pt x="30504" y="233"/>
                      <a:pt x="30489" y="233"/>
                      <a:pt x="30474" y="234"/>
                    </a:cubicBezTo>
                    <a:cubicBezTo>
                      <a:pt x="30454" y="233"/>
                      <a:pt x="30434" y="233"/>
                      <a:pt x="30415" y="233"/>
                    </a:cubicBezTo>
                    <a:cubicBezTo>
                      <a:pt x="28546" y="233"/>
                      <a:pt x="26787" y="1072"/>
                      <a:pt x="25536" y="2375"/>
                    </a:cubicBezTo>
                    <a:cubicBezTo>
                      <a:pt x="25581" y="1640"/>
                      <a:pt x="25474" y="897"/>
                      <a:pt x="25232" y="198"/>
                    </a:cubicBezTo>
                    <a:lnTo>
                      <a:pt x="24864" y="198"/>
                    </a:lnTo>
                    <a:cubicBezTo>
                      <a:pt x="25088" y="897"/>
                      <a:pt x="25214" y="1631"/>
                      <a:pt x="25214" y="2366"/>
                    </a:cubicBezTo>
                    <a:cubicBezTo>
                      <a:pt x="24739" y="2264"/>
                      <a:pt x="24260" y="2214"/>
                      <a:pt x="23785" y="2214"/>
                    </a:cubicBezTo>
                    <a:cubicBezTo>
                      <a:pt x="21922" y="2214"/>
                      <a:pt x="20117" y="2981"/>
                      <a:pt x="18825" y="4373"/>
                    </a:cubicBezTo>
                    <a:cubicBezTo>
                      <a:pt x="17544" y="2993"/>
                      <a:pt x="15752" y="2214"/>
                      <a:pt x="13870" y="2214"/>
                    </a:cubicBezTo>
                    <a:cubicBezTo>
                      <a:pt x="13386" y="2214"/>
                      <a:pt x="12902" y="2268"/>
                      <a:pt x="12427" y="2366"/>
                    </a:cubicBezTo>
                    <a:cubicBezTo>
                      <a:pt x="12427" y="1631"/>
                      <a:pt x="12544" y="897"/>
                      <a:pt x="12777" y="198"/>
                    </a:cubicBezTo>
                    <a:lnTo>
                      <a:pt x="12382" y="198"/>
                    </a:lnTo>
                    <a:cubicBezTo>
                      <a:pt x="12141" y="897"/>
                      <a:pt x="12042" y="1640"/>
                      <a:pt x="12078" y="2375"/>
                    </a:cubicBezTo>
                    <a:cubicBezTo>
                      <a:pt x="10836" y="1072"/>
                      <a:pt x="9069" y="233"/>
                      <a:pt x="7200" y="233"/>
                    </a:cubicBezTo>
                    <a:cubicBezTo>
                      <a:pt x="7180" y="233"/>
                      <a:pt x="7160" y="233"/>
                      <a:pt x="7141" y="234"/>
                    </a:cubicBezTo>
                    <a:cubicBezTo>
                      <a:pt x="7126" y="233"/>
                      <a:pt x="7111" y="233"/>
                      <a:pt x="7096" y="233"/>
                    </a:cubicBezTo>
                    <a:cubicBezTo>
                      <a:pt x="3342" y="233"/>
                      <a:pt x="1" y="3600"/>
                      <a:pt x="456" y="7366"/>
                    </a:cubicBezTo>
                    <a:cubicBezTo>
                      <a:pt x="966" y="7252"/>
                      <a:pt x="1482" y="7196"/>
                      <a:pt x="1994" y="7196"/>
                    </a:cubicBezTo>
                    <a:cubicBezTo>
                      <a:pt x="3926" y="7196"/>
                      <a:pt x="5804" y="7993"/>
                      <a:pt x="7149" y="9445"/>
                    </a:cubicBezTo>
                    <a:lnTo>
                      <a:pt x="7149" y="9445"/>
                    </a:lnTo>
                    <a:cubicBezTo>
                      <a:pt x="7147" y="9445"/>
                      <a:pt x="7144" y="9445"/>
                      <a:pt x="7141" y="9445"/>
                    </a:cubicBezTo>
                    <a:cubicBezTo>
                      <a:pt x="7121" y="9445"/>
                      <a:pt x="7101" y="9445"/>
                      <a:pt x="7081" y="9445"/>
                    </a:cubicBezTo>
                    <a:cubicBezTo>
                      <a:pt x="3333" y="9445"/>
                      <a:pt x="1" y="12816"/>
                      <a:pt x="456" y="16569"/>
                    </a:cubicBezTo>
                    <a:cubicBezTo>
                      <a:pt x="961" y="16457"/>
                      <a:pt x="1471" y="16403"/>
                      <a:pt x="1977" y="16403"/>
                    </a:cubicBezTo>
                    <a:cubicBezTo>
                      <a:pt x="3909" y="16403"/>
                      <a:pt x="5782" y="17198"/>
                      <a:pt x="7132" y="18647"/>
                    </a:cubicBezTo>
                    <a:cubicBezTo>
                      <a:pt x="7112" y="18647"/>
                      <a:pt x="7092" y="18647"/>
                      <a:pt x="7072" y="18647"/>
                    </a:cubicBezTo>
                    <a:cubicBezTo>
                      <a:pt x="3333" y="18647"/>
                      <a:pt x="1" y="22009"/>
                      <a:pt x="456" y="25771"/>
                    </a:cubicBezTo>
                    <a:cubicBezTo>
                      <a:pt x="965" y="25657"/>
                      <a:pt x="1479" y="25602"/>
                      <a:pt x="1989" y="25602"/>
                    </a:cubicBezTo>
                    <a:cubicBezTo>
                      <a:pt x="3926" y="25602"/>
                      <a:pt x="5802" y="26404"/>
                      <a:pt x="7150" y="27859"/>
                    </a:cubicBezTo>
                    <a:cubicBezTo>
                      <a:pt x="8483" y="26416"/>
                      <a:pt x="10349" y="25613"/>
                      <a:pt x="12278" y="25613"/>
                    </a:cubicBezTo>
                    <a:cubicBezTo>
                      <a:pt x="12709" y="25613"/>
                      <a:pt x="13143" y="25653"/>
                      <a:pt x="13574" y="25735"/>
                    </a:cubicBezTo>
                    <a:cubicBezTo>
                      <a:pt x="12580" y="26909"/>
                      <a:pt x="11997" y="28414"/>
                      <a:pt x="12087" y="30000"/>
                    </a:cubicBezTo>
                    <a:cubicBezTo>
                      <a:pt x="10837" y="28697"/>
                      <a:pt x="9069" y="27867"/>
                      <a:pt x="7209" y="27867"/>
                    </a:cubicBezTo>
                    <a:cubicBezTo>
                      <a:pt x="7189" y="27867"/>
                      <a:pt x="7169" y="27867"/>
                      <a:pt x="7150" y="27868"/>
                    </a:cubicBezTo>
                    <a:cubicBezTo>
                      <a:pt x="7130" y="27867"/>
                      <a:pt x="7110" y="27867"/>
                      <a:pt x="7090" y="27867"/>
                    </a:cubicBezTo>
                    <a:cubicBezTo>
                      <a:pt x="3342" y="27867"/>
                      <a:pt x="1" y="31230"/>
                      <a:pt x="456" y="34991"/>
                    </a:cubicBezTo>
                    <a:cubicBezTo>
                      <a:pt x="968" y="34875"/>
                      <a:pt x="1485" y="34819"/>
                      <a:pt x="1999" y="34819"/>
                    </a:cubicBezTo>
                    <a:cubicBezTo>
                      <a:pt x="3903" y="34819"/>
                      <a:pt x="5755" y="35598"/>
                      <a:pt x="7096" y="37016"/>
                    </a:cubicBezTo>
                    <a:cubicBezTo>
                      <a:pt x="3341" y="37016"/>
                      <a:pt x="8" y="40377"/>
                      <a:pt x="456" y="44140"/>
                    </a:cubicBezTo>
                    <a:cubicBezTo>
                      <a:pt x="968" y="44025"/>
                      <a:pt x="1485" y="43970"/>
                      <a:pt x="1997" y="43970"/>
                    </a:cubicBezTo>
                    <a:cubicBezTo>
                      <a:pt x="3931" y="43970"/>
                      <a:pt x="5804" y="44767"/>
                      <a:pt x="7150" y="46219"/>
                    </a:cubicBezTo>
                    <a:cubicBezTo>
                      <a:pt x="8485" y="44773"/>
                      <a:pt x="10355" y="43977"/>
                      <a:pt x="12288" y="43977"/>
                    </a:cubicBezTo>
                    <a:cubicBezTo>
                      <a:pt x="12715" y="43977"/>
                      <a:pt x="13146" y="44016"/>
                      <a:pt x="13574" y="44095"/>
                    </a:cubicBezTo>
                    <a:cubicBezTo>
                      <a:pt x="12580" y="45278"/>
                      <a:pt x="11997" y="46774"/>
                      <a:pt x="12087" y="48369"/>
                    </a:cubicBezTo>
                    <a:cubicBezTo>
                      <a:pt x="10837" y="47066"/>
                      <a:pt x="9069" y="46227"/>
                      <a:pt x="7208" y="46227"/>
                    </a:cubicBezTo>
                    <a:cubicBezTo>
                      <a:pt x="7189" y="46227"/>
                      <a:pt x="7169" y="46228"/>
                      <a:pt x="7150" y="46228"/>
                    </a:cubicBezTo>
                    <a:cubicBezTo>
                      <a:pt x="7130" y="46228"/>
                      <a:pt x="7110" y="46227"/>
                      <a:pt x="7090" y="46227"/>
                    </a:cubicBezTo>
                    <a:cubicBezTo>
                      <a:pt x="3342" y="46227"/>
                      <a:pt x="1" y="49590"/>
                      <a:pt x="456" y="53351"/>
                    </a:cubicBezTo>
                    <a:cubicBezTo>
                      <a:pt x="966" y="53237"/>
                      <a:pt x="1482" y="53181"/>
                      <a:pt x="1993" y="53181"/>
                    </a:cubicBezTo>
                    <a:cubicBezTo>
                      <a:pt x="3922" y="53181"/>
                      <a:pt x="5795" y="53978"/>
                      <a:pt x="7141" y="55430"/>
                    </a:cubicBezTo>
                    <a:cubicBezTo>
                      <a:pt x="7121" y="55430"/>
                      <a:pt x="7101" y="55430"/>
                      <a:pt x="7081" y="55430"/>
                    </a:cubicBezTo>
                    <a:cubicBezTo>
                      <a:pt x="3333" y="55430"/>
                      <a:pt x="1" y="58792"/>
                      <a:pt x="456" y="62554"/>
                    </a:cubicBezTo>
                    <a:cubicBezTo>
                      <a:pt x="968" y="62439"/>
                      <a:pt x="1485" y="62383"/>
                      <a:pt x="1997" y="62383"/>
                    </a:cubicBezTo>
                    <a:cubicBezTo>
                      <a:pt x="3931" y="62383"/>
                      <a:pt x="5804" y="63180"/>
                      <a:pt x="7150" y="64633"/>
                    </a:cubicBezTo>
                    <a:cubicBezTo>
                      <a:pt x="8485" y="63187"/>
                      <a:pt x="10355" y="62390"/>
                      <a:pt x="12288" y="62390"/>
                    </a:cubicBezTo>
                    <a:cubicBezTo>
                      <a:pt x="12715" y="62390"/>
                      <a:pt x="13146" y="62429"/>
                      <a:pt x="13574" y="62509"/>
                    </a:cubicBezTo>
                    <a:cubicBezTo>
                      <a:pt x="12580" y="63692"/>
                      <a:pt x="11997" y="65188"/>
                      <a:pt x="12087" y="66783"/>
                    </a:cubicBezTo>
                    <a:cubicBezTo>
                      <a:pt x="10837" y="65480"/>
                      <a:pt x="9069" y="64641"/>
                      <a:pt x="7208" y="64641"/>
                    </a:cubicBezTo>
                    <a:cubicBezTo>
                      <a:pt x="7189" y="64641"/>
                      <a:pt x="7169" y="64641"/>
                      <a:pt x="7150" y="64642"/>
                    </a:cubicBezTo>
                    <a:cubicBezTo>
                      <a:pt x="7130" y="64641"/>
                      <a:pt x="7110" y="64641"/>
                      <a:pt x="7090" y="64641"/>
                    </a:cubicBezTo>
                    <a:cubicBezTo>
                      <a:pt x="3342" y="64641"/>
                      <a:pt x="1" y="68004"/>
                      <a:pt x="456" y="71765"/>
                    </a:cubicBezTo>
                    <a:cubicBezTo>
                      <a:pt x="965" y="71651"/>
                      <a:pt x="1479" y="71596"/>
                      <a:pt x="1989" y="71596"/>
                    </a:cubicBezTo>
                    <a:cubicBezTo>
                      <a:pt x="3926" y="71596"/>
                      <a:pt x="5802" y="72399"/>
                      <a:pt x="7150" y="73853"/>
                    </a:cubicBezTo>
                    <a:cubicBezTo>
                      <a:pt x="8483" y="72402"/>
                      <a:pt x="10349" y="71599"/>
                      <a:pt x="12279" y="71599"/>
                    </a:cubicBezTo>
                    <a:cubicBezTo>
                      <a:pt x="12709" y="71599"/>
                      <a:pt x="13143" y="71639"/>
                      <a:pt x="13574" y="71720"/>
                    </a:cubicBezTo>
                    <a:cubicBezTo>
                      <a:pt x="13037" y="72348"/>
                      <a:pt x="12624" y="73082"/>
                      <a:pt x="12365" y="73862"/>
                    </a:cubicBezTo>
                    <a:lnTo>
                      <a:pt x="12741" y="73862"/>
                    </a:lnTo>
                    <a:cubicBezTo>
                      <a:pt x="13637" y="71119"/>
                      <a:pt x="16222" y="69746"/>
                      <a:pt x="18806" y="69746"/>
                    </a:cubicBezTo>
                    <a:cubicBezTo>
                      <a:pt x="21388" y="69746"/>
                      <a:pt x="23969" y="71117"/>
                      <a:pt x="24864" y="73862"/>
                    </a:cubicBezTo>
                    <a:lnTo>
                      <a:pt x="25241" y="73862"/>
                    </a:lnTo>
                    <a:cubicBezTo>
                      <a:pt x="24981" y="73073"/>
                      <a:pt x="24569" y="72339"/>
                      <a:pt x="24031" y="71702"/>
                    </a:cubicBezTo>
                    <a:cubicBezTo>
                      <a:pt x="24457" y="71623"/>
                      <a:pt x="24885" y="71585"/>
                      <a:pt x="25310" y="71585"/>
                    </a:cubicBezTo>
                    <a:cubicBezTo>
                      <a:pt x="27245" y="71585"/>
                      <a:pt x="29120" y="72387"/>
                      <a:pt x="30465" y="73835"/>
                    </a:cubicBezTo>
                    <a:cubicBezTo>
                      <a:pt x="31802" y="72382"/>
                      <a:pt x="33677" y="71582"/>
                      <a:pt x="35611" y="71582"/>
                    </a:cubicBezTo>
                    <a:cubicBezTo>
                      <a:pt x="36087" y="71582"/>
                      <a:pt x="36566" y="71630"/>
                      <a:pt x="37042" y="71729"/>
                    </a:cubicBezTo>
                    <a:cubicBezTo>
                      <a:pt x="36011" y="72993"/>
                      <a:pt x="35438" y="74615"/>
                      <a:pt x="35644" y="76308"/>
                    </a:cubicBezTo>
                    <a:cubicBezTo>
                      <a:pt x="36151" y="76194"/>
                      <a:pt x="36664" y="76139"/>
                      <a:pt x="37173" y="76139"/>
                    </a:cubicBezTo>
                    <a:cubicBezTo>
                      <a:pt x="39108" y="76139"/>
                      <a:pt x="40989" y="76942"/>
                      <a:pt x="42337" y="78396"/>
                    </a:cubicBezTo>
                    <a:cubicBezTo>
                      <a:pt x="43675" y="76948"/>
                      <a:pt x="45548" y="76146"/>
                      <a:pt x="47484" y="76146"/>
                    </a:cubicBezTo>
                    <a:cubicBezTo>
                      <a:pt x="47908" y="76146"/>
                      <a:pt x="48336" y="76184"/>
                      <a:pt x="48762" y="76263"/>
                    </a:cubicBezTo>
                    <a:cubicBezTo>
                      <a:pt x="48224" y="76899"/>
                      <a:pt x="47812" y="77625"/>
                      <a:pt x="47552" y="78414"/>
                    </a:cubicBezTo>
                    <a:lnTo>
                      <a:pt x="47929" y="78414"/>
                    </a:lnTo>
                    <a:cubicBezTo>
                      <a:pt x="48825" y="75666"/>
                      <a:pt x="51408" y="74291"/>
                      <a:pt x="53990" y="74291"/>
                    </a:cubicBezTo>
                    <a:cubicBezTo>
                      <a:pt x="56571" y="74291"/>
                      <a:pt x="59152" y="75664"/>
                      <a:pt x="60052" y="78414"/>
                    </a:cubicBezTo>
                    <a:lnTo>
                      <a:pt x="60438" y="78414"/>
                    </a:lnTo>
                    <a:cubicBezTo>
                      <a:pt x="60169" y="77625"/>
                      <a:pt x="59766" y="76891"/>
                      <a:pt x="59228" y="76263"/>
                    </a:cubicBezTo>
                    <a:cubicBezTo>
                      <a:pt x="59656" y="76184"/>
                      <a:pt x="60087" y="76145"/>
                      <a:pt x="60514" y="76145"/>
                    </a:cubicBezTo>
                    <a:cubicBezTo>
                      <a:pt x="62447" y="76145"/>
                      <a:pt x="64319" y="76941"/>
                      <a:pt x="65662" y="78387"/>
                    </a:cubicBezTo>
                    <a:cubicBezTo>
                      <a:pt x="67002" y="76933"/>
                      <a:pt x="68877" y="76130"/>
                      <a:pt x="70814" y="76130"/>
                    </a:cubicBezTo>
                    <a:cubicBezTo>
                      <a:pt x="71323" y="76130"/>
                      <a:pt x="71837" y="76185"/>
                      <a:pt x="72346" y="76299"/>
                    </a:cubicBezTo>
                    <a:cubicBezTo>
                      <a:pt x="72801" y="72547"/>
                      <a:pt x="69460" y="69175"/>
                      <a:pt x="65712" y="69175"/>
                    </a:cubicBezTo>
                    <a:cubicBezTo>
                      <a:pt x="65698" y="69175"/>
                      <a:pt x="65684" y="69175"/>
                      <a:pt x="65669" y="69175"/>
                    </a:cubicBezTo>
                    <a:lnTo>
                      <a:pt x="65669" y="69175"/>
                    </a:lnTo>
                    <a:cubicBezTo>
                      <a:pt x="67009" y="67731"/>
                      <a:pt x="68871" y="66936"/>
                      <a:pt x="70797" y="66936"/>
                    </a:cubicBezTo>
                    <a:cubicBezTo>
                      <a:pt x="71279" y="66936"/>
                      <a:pt x="71765" y="66986"/>
                      <a:pt x="72248" y="67088"/>
                    </a:cubicBezTo>
                    <a:cubicBezTo>
                      <a:pt x="71271" y="68333"/>
                      <a:pt x="70742" y="69901"/>
                      <a:pt x="70939" y="71559"/>
                    </a:cubicBezTo>
                    <a:cubicBezTo>
                      <a:pt x="71452" y="71445"/>
                      <a:pt x="71968" y="71389"/>
                      <a:pt x="72480" y="71389"/>
                    </a:cubicBezTo>
                    <a:cubicBezTo>
                      <a:pt x="74414" y="71389"/>
                      <a:pt x="76287" y="72186"/>
                      <a:pt x="77633" y="73638"/>
                    </a:cubicBezTo>
                    <a:cubicBezTo>
                      <a:pt x="78970" y="72190"/>
                      <a:pt x="80844" y="71388"/>
                      <a:pt x="82779" y="71388"/>
                    </a:cubicBezTo>
                    <a:cubicBezTo>
                      <a:pt x="83204" y="71388"/>
                      <a:pt x="83632" y="71426"/>
                      <a:pt x="84057" y="71505"/>
                    </a:cubicBezTo>
                    <a:cubicBezTo>
                      <a:pt x="83520" y="72141"/>
                      <a:pt x="83108" y="72867"/>
                      <a:pt x="82848" y="73656"/>
                    </a:cubicBezTo>
                    <a:lnTo>
                      <a:pt x="83224" y="73656"/>
                    </a:lnTo>
                    <a:cubicBezTo>
                      <a:pt x="84120" y="70909"/>
                      <a:pt x="86703" y="69536"/>
                      <a:pt x="89286" y="69536"/>
                    </a:cubicBezTo>
                    <a:cubicBezTo>
                      <a:pt x="91869" y="69536"/>
                      <a:pt x="94452" y="70909"/>
                      <a:pt x="95348" y="73656"/>
                    </a:cubicBezTo>
                    <a:lnTo>
                      <a:pt x="95724" y="73656"/>
                    </a:lnTo>
                    <a:cubicBezTo>
                      <a:pt x="95464" y="72867"/>
                      <a:pt x="95052" y="72141"/>
                      <a:pt x="94514" y="71505"/>
                    </a:cubicBezTo>
                    <a:cubicBezTo>
                      <a:pt x="94942" y="71426"/>
                      <a:pt x="95371" y="71388"/>
                      <a:pt x="95797" y="71388"/>
                    </a:cubicBezTo>
                    <a:cubicBezTo>
                      <a:pt x="97737" y="71388"/>
                      <a:pt x="99611" y="72190"/>
                      <a:pt x="100948" y="73638"/>
                    </a:cubicBezTo>
                    <a:cubicBezTo>
                      <a:pt x="102293" y="72185"/>
                      <a:pt x="104163" y="71385"/>
                      <a:pt x="106095" y="71385"/>
                    </a:cubicBezTo>
                    <a:cubicBezTo>
                      <a:pt x="106570" y="71385"/>
                      <a:pt x="107049" y="71433"/>
                      <a:pt x="107525" y="71532"/>
                    </a:cubicBezTo>
                    <a:cubicBezTo>
                      <a:pt x="106495" y="72796"/>
                      <a:pt x="105921" y="74417"/>
                      <a:pt x="106127" y="76111"/>
                    </a:cubicBezTo>
                    <a:cubicBezTo>
                      <a:pt x="106637" y="75997"/>
                      <a:pt x="107150" y="75942"/>
                      <a:pt x="107660" y="75942"/>
                    </a:cubicBezTo>
                    <a:cubicBezTo>
                      <a:pt x="109597" y="75942"/>
                      <a:pt x="111473" y="76744"/>
                      <a:pt x="112821" y="78199"/>
                    </a:cubicBezTo>
                    <a:cubicBezTo>
                      <a:pt x="114158" y="76751"/>
                      <a:pt x="116031" y="75948"/>
                      <a:pt x="117967" y="75948"/>
                    </a:cubicBezTo>
                    <a:cubicBezTo>
                      <a:pt x="118392" y="75948"/>
                      <a:pt x="118820" y="75987"/>
                      <a:pt x="119245" y="76066"/>
                    </a:cubicBezTo>
                    <a:cubicBezTo>
                      <a:pt x="118708" y="76702"/>
                      <a:pt x="118295" y="77428"/>
                      <a:pt x="118036" y="78217"/>
                    </a:cubicBezTo>
                    <a:lnTo>
                      <a:pt x="118412" y="78217"/>
                    </a:lnTo>
                    <a:cubicBezTo>
                      <a:pt x="119308" y="75474"/>
                      <a:pt x="121893" y="74100"/>
                      <a:pt x="124477" y="74100"/>
                    </a:cubicBezTo>
                    <a:cubicBezTo>
                      <a:pt x="127059" y="74100"/>
                      <a:pt x="129640" y="75471"/>
                      <a:pt x="130536" y="78217"/>
                    </a:cubicBezTo>
                    <a:lnTo>
                      <a:pt x="130912" y="78217"/>
                    </a:lnTo>
                    <a:cubicBezTo>
                      <a:pt x="130652" y="77428"/>
                      <a:pt x="130240" y="76702"/>
                      <a:pt x="129702" y="76066"/>
                    </a:cubicBezTo>
                    <a:cubicBezTo>
                      <a:pt x="130130" y="75987"/>
                      <a:pt x="130558" y="75948"/>
                      <a:pt x="130984" y="75948"/>
                    </a:cubicBezTo>
                    <a:cubicBezTo>
                      <a:pt x="132922" y="75948"/>
                      <a:pt x="134791" y="76751"/>
                      <a:pt x="136136" y="78199"/>
                    </a:cubicBezTo>
                    <a:cubicBezTo>
                      <a:pt x="137484" y="76744"/>
                      <a:pt x="139360" y="75942"/>
                      <a:pt x="141292" y="75942"/>
                    </a:cubicBezTo>
                    <a:cubicBezTo>
                      <a:pt x="141801" y="75942"/>
                      <a:pt x="142313" y="75997"/>
                      <a:pt x="142820" y="76111"/>
                    </a:cubicBezTo>
                    <a:cubicBezTo>
                      <a:pt x="143275" y="72358"/>
                      <a:pt x="139935" y="68987"/>
                      <a:pt x="136195" y="68987"/>
                    </a:cubicBezTo>
                    <a:cubicBezTo>
                      <a:pt x="136175" y="68987"/>
                      <a:pt x="136156" y="68987"/>
                      <a:pt x="136136" y="68987"/>
                    </a:cubicBezTo>
                    <a:cubicBezTo>
                      <a:pt x="136116" y="68987"/>
                      <a:pt x="136096" y="68987"/>
                      <a:pt x="136077" y="68987"/>
                    </a:cubicBezTo>
                    <a:cubicBezTo>
                      <a:pt x="134208" y="68987"/>
                      <a:pt x="132440" y="69825"/>
                      <a:pt x="131199" y="71129"/>
                    </a:cubicBezTo>
                    <a:cubicBezTo>
                      <a:pt x="131279" y="69534"/>
                      <a:pt x="130697" y="68038"/>
                      <a:pt x="129702" y="66855"/>
                    </a:cubicBezTo>
                    <a:cubicBezTo>
                      <a:pt x="130132" y="66775"/>
                      <a:pt x="130564" y="66736"/>
                      <a:pt x="130992" y="66736"/>
                    </a:cubicBezTo>
                    <a:cubicBezTo>
                      <a:pt x="132927" y="66736"/>
                      <a:pt x="134793" y="67533"/>
                      <a:pt x="136136" y="68978"/>
                    </a:cubicBezTo>
                    <a:cubicBezTo>
                      <a:pt x="137482" y="67526"/>
                      <a:pt x="139354" y="66729"/>
                      <a:pt x="141284" y="66729"/>
                    </a:cubicBezTo>
                    <a:cubicBezTo>
                      <a:pt x="141795" y="66729"/>
                      <a:pt x="142310" y="66785"/>
                      <a:pt x="142820" y="66900"/>
                    </a:cubicBezTo>
                    <a:cubicBezTo>
                      <a:pt x="143276" y="63142"/>
                      <a:pt x="139935" y="59776"/>
                      <a:pt x="136189" y="59776"/>
                    </a:cubicBezTo>
                    <a:cubicBezTo>
                      <a:pt x="136175" y="59776"/>
                      <a:pt x="136160" y="59776"/>
                      <a:pt x="136145" y="59776"/>
                    </a:cubicBezTo>
                    <a:cubicBezTo>
                      <a:pt x="137492" y="58329"/>
                      <a:pt x="139362" y="57528"/>
                      <a:pt x="141292" y="57528"/>
                    </a:cubicBezTo>
                    <a:cubicBezTo>
                      <a:pt x="141800" y="57528"/>
                      <a:pt x="142312" y="57583"/>
                      <a:pt x="142820" y="57697"/>
                    </a:cubicBezTo>
                    <a:cubicBezTo>
                      <a:pt x="143275" y="53945"/>
                      <a:pt x="139935" y="50573"/>
                      <a:pt x="136195" y="50573"/>
                    </a:cubicBezTo>
                    <a:cubicBezTo>
                      <a:pt x="136175" y="50573"/>
                      <a:pt x="136156" y="50573"/>
                      <a:pt x="136136" y="50574"/>
                    </a:cubicBezTo>
                    <a:cubicBezTo>
                      <a:pt x="137486" y="49117"/>
                      <a:pt x="139365" y="48320"/>
                      <a:pt x="141300" y="48320"/>
                    </a:cubicBezTo>
                    <a:cubicBezTo>
                      <a:pt x="141806" y="48320"/>
                      <a:pt x="142315" y="48374"/>
                      <a:pt x="142820" y="48486"/>
                    </a:cubicBezTo>
                    <a:cubicBezTo>
                      <a:pt x="143276" y="44728"/>
                      <a:pt x="139935" y="41362"/>
                      <a:pt x="136181" y="41362"/>
                    </a:cubicBezTo>
                    <a:cubicBezTo>
                      <a:pt x="136166" y="41362"/>
                      <a:pt x="136151" y="41362"/>
                      <a:pt x="136136" y="41362"/>
                    </a:cubicBezTo>
                    <a:cubicBezTo>
                      <a:pt x="137483" y="39915"/>
                      <a:pt x="139359" y="39114"/>
                      <a:pt x="141291" y="39114"/>
                    </a:cubicBezTo>
                    <a:cubicBezTo>
                      <a:pt x="141800" y="39114"/>
                      <a:pt x="142312" y="39169"/>
                      <a:pt x="142820" y="39283"/>
                    </a:cubicBezTo>
                    <a:cubicBezTo>
                      <a:pt x="143275" y="35522"/>
                      <a:pt x="139935" y="32159"/>
                      <a:pt x="136195" y="32159"/>
                    </a:cubicBezTo>
                    <a:cubicBezTo>
                      <a:pt x="136175" y="32159"/>
                      <a:pt x="136156" y="32160"/>
                      <a:pt x="136136" y="32160"/>
                    </a:cubicBezTo>
                    <a:cubicBezTo>
                      <a:pt x="136116" y="32160"/>
                      <a:pt x="136096" y="32159"/>
                      <a:pt x="136077" y="32159"/>
                    </a:cubicBezTo>
                    <a:cubicBezTo>
                      <a:pt x="134208" y="32159"/>
                      <a:pt x="132440" y="32998"/>
                      <a:pt x="131199" y="34301"/>
                    </a:cubicBezTo>
                    <a:cubicBezTo>
                      <a:pt x="131279" y="32706"/>
                      <a:pt x="130697" y="31210"/>
                      <a:pt x="129711" y="30027"/>
                    </a:cubicBezTo>
                    <a:cubicBezTo>
                      <a:pt x="130140" y="29948"/>
                      <a:pt x="130570" y="29909"/>
                      <a:pt x="130997" y="29909"/>
                    </a:cubicBezTo>
                    <a:cubicBezTo>
                      <a:pt x="132927" y="29909"/>
                      <a:pt x="134793" y="30705"/>
                      <a:pt x="136136" y="32151"/>
                    </a:cubicBezTo>
                    <a:cubicBezTo>
                      <a:pt x="137482" y="30699"/>
                      <a:pt x="139354" y="29902"/>
                      <a:pt x="141284" y="29902"/>
                    </a:cubicBezTo>
                    <a:cubicBezTo>
                      <a:pt x="141795" y="29902"/>
                      <a:pt x="142310" y="29957"/>
                      <a:pt x="142820" y="30072"/>
                    </a:cubicBezTo>
                    <a:cubicBezTo>
                      <a:pt x="143276" y="26315"/>
                      <a:pt x="139935" y="22948"/>
                      <a:pt x="136189" y="22948"/>
                    </a:cubicBezTo>
                    <a:cubicBezTo>
                      <a:pt x="136175" y="22948"/>
                      <a:pt x="136160" y="22948"/>
                      <a:pt x="136145" y="22948"/>
                    </a:cubicBezTo>
                    <a:cubicBezTo>
                      <a:pt x="137491" y="21496"/>
                      <a:pt x="139358" y="20699"/>
                      <a:pt x="141285" y="20699"/>
                    </a:cubicBezTo>
                    <a:cubicBezTo>
                      <a:pt x="141795" y="20699"/>
                      <a:pt x="142310" y="20755"/>
                      <a:pt x="142820" y="20870"/>
                    </a:cubicBezTo>
                    <a:cubicBezTo>
                      <a:pt x="143275" y="17108"/>
                      <a:pt x="139935" y="13746"/>
                      <a:pt x="136195" y="13746"/>
                    </a:cubicBezTo>
                    <a:cubicBezTo>
                      <a:pt x="136175" y="13746"/>
                      <a:pt x="136156" y="13746"/>
                      <a:pt x="136136" y="13746"/>
                    </a:cubicBezTo>
                    <a:cubicBezTo>
                      <a:pt x="137484" y="12292"/>
                      <a:pt x="139360" y="11489"/>
                      <a:pt x="141292" y="11489"/>
                    </a:cubicBezTo>
                    <a:cubicBezTo>
                      <a:pt x="141801" y="11489"/>
                      <a:pt x="142313" y="11544"/>
                      <a:pt x="142820" y="11658"/>
                    </a:cubicBezTo>
                    <a:cubicBezTo>
                      <a:pt x="143275" y="7906"/>
                      <a:pt x="139935" y="4534"/>
                      <a:pt x="136195" y="4534"/>
                    </a:cubicBezTo>
                    <a:cubicBezTo>
                      <a:pt x="136175" y="4534"/>
                      <a:pt x="136156" y="4534"/>
                      <a:pt x="136136" y="4535"/>
                    </a:cubicBezTo>
                    <a:cubicBezTo>
                      <a:pt x="136116" y="4534"/>
                      <a:pt x="136096" y="4534"/>
                      <a:pt x="136077" y="4534"/>
                    </a:cubicBezTo>
                    <a:cubicBezTo>
                      <a:pt x="134208" y="4534"/>
                      <a:pt x="132440" y="5373"/>
                      <a:pt x="131199" y="6676"/>
                    </a:cubicBezTo>
                    <a:cubicBezTo>
                      <a:pt x="131234" y="5941"/>
                      <a:pt x="131136" y="5198"/>
                      <a:pt x="130894" y="4499"/>
                    </a:cubicBezTo>
                    <a:lnTo>
                      <a:pt x="130518" y="4499"/>
                    </a:lnTo>
                    <a:cubicBezTo>
                      <a:pt x="130751" y="5198"/>
                      <a:pt x="130867" y="5932"/>
                      <a:pt x="130867" y="6667"/>
                    </a:cubicBezTo>
                    <a:cubicBezTo>
                      <a:pt x="130394" y="6565"/>
                      <a:pt x="129917" y="6515"/>
                      <a:pt x="129443" y="6515"/>
                    </a:cubicBezTo>
                    <a:cubicBezTo>
                      <a:pt x="127584" y="6515"/>
                      <a:pt x="125780" y="7282"/>
                      <a:pt x="124487" y="8674"/>
                    </a:cubicBezTo>
                    <a:cubicBezTo>
                      <a:pt x="123206" y="7294"/>
                      <a:pt x="121414" y="6515"/>
                      <a:pt x="119532" y="6515"/>
                    </a:cubicBezTo>
                    <a:cubicBezTo>
                      <a:pt x="119048" y="6515"/>
                      <a:pt x="118564" y="6569"/>
                      <a:pt x="118089" y="6667"/>
                    </a:cubicBezTo>
                    <a:cubicBezTo>
                      <a:pt x="118089" y="5932"/>
                      <a:pt x="118206" y="5198"/>
                      <a:pt x="118439" y="4499"/>
                    </a:cubicBezTo>
                    <a:lnTo>
                      <a:pt x="118063" y="4499"/>
                    </a:lnTo>
                    <a:cubicBezTo>
                      <a:pt x="117821" y="5198"/>
                      <a:pt x="117722" y="5932"/>
                      <a:pt x="117758" y="6676"/>
                    </a:cubicBezTo>
                    <a:cubicBezTo>
                      <a:pt x="116516" y="5373"/>
                      <a:pt x="114749" y="4534"/>
                      <a:pt x="112880" y="4534"/>
                    </a:cubicBezTo>
                    <a:cubicBezTo>
                      <a:pt x="112860" y="4534"/>
                      <a:pt x="112840" y="4534"/>
                      <a:pt x="112821" y="4535"/>
                    </a:cubicBezTo>
                    <a:cubicBezTo>
                      <a:pt x="112802" y="4534"/>
                      <a:pt x="112783" y="4534"/>
                      <a:pt x="112765" y="4534"/>
                    </a:cubicBezTo>
                    <a:cubicBezTo>
                      <a:pt x="110778" y="4534"/>
                      <a:pt x="108911" y="5480"/>
                      <a:pt x="107659" y="6927"/>
                    </a:cubicBezTo>
                    <a:lnTo>
                      <a:pt x="107659" y="6927"/>
                    </a:lnTo>
                    <a:cubicBezTo>
                      <a:pt x="107953" y="3264"/>
                      <a:pt x="104676" y="36"/>
                      <a:pt x="101009" y="36"/>
                    </a:cubicBezTo>
                    <a:cubicBezTo>
                      <a:pt x="100988" y="36"/>
                      <a:pt x="100968" y="36"/>
                      <a:pt x="100948" y="36"/>
                    </a:cubicBezTo>
                    <a:cubicBezTo>
                      <a:pt x="100928" y="36"/>
                      <a:pt x="100908" y="36"/>
                      <a:pt x="100889" y="36"/>
                    </a:cubicBezTo>
                    <a:cubicBezTo>
                      <a:pt x="99020" y="36"/>
                      <a:pt x="97261" y="875"/>
                      <a:pt x="96011" y="2178"/>
                    </a:cubicBezTo>
                    <a:cubicBezTo>
                      <a:pt x="96056" y="1434"/>
                      <a:pt x="95948" y="699"/>
                      <a:pt x="95706" y="1"/>
                    </a:cubicBezTo>
                    <a:lnTo>
                      <a:pt x="95339" y="1"/>
                    </a:lnTo>
                    <a:cubicBezTo>
                      <a:pt x="95563" y="699"/>
                      <a:pt x="95688" y="1434"/>
                      <a:pt x="95688" y="2169"/>
                    </a:cubicBezTo>
                    <a:cubicBezTo>
                      <a:pt x="95213" y="2067"/>
                      <a:pt x="94735" y="2017"/>
                      <a:pt x="94260" y="2017"/>
                    </a:cubicBezTo>
                    <a:cubicBezTo>
                      <a:pt x="92399" y="2017"/>
                      <a:pt x="90599" y="2784"/>
                      <a:pt x="89299" y="4176"/>
                    </a:cubicBezTo>
                    <a:cubicBezTo>
                      <a:pt x="88027" y="2796"/>
                      <a:pt x="86226" y="2017"/>
                      <a:pt x="84344" y="2017"/>
                    </a:cubicBezTo>
                    <a:cubicBezTo>
                      <a:pt x="83860" y="2017"/>
                      <a:pt x="83376" y="2061"/>
                      <a:pt x="82902" y="2169"/>
                    </a:cubicBezTo>
                    <a:cubicBezTo>
                      <a:pt x="82910" y="1434"/>
                      <a:pt x="83027" y="699"/>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grpSp>
        <p:sp>
          <p:nvSpPr>
            <p:cNvPr id="201" name="Google Shape;201;p9"/>
            <p:cNvSpPr/>
            <p:nvPr/>
          </p:nvSpPr>
          <p:spPr>
            <a:xfrm>
              <a:off x="-200" y="2625674"/>
              <a:ext cx="3080076" cy="1683353"/>
            </a:xfrm>
            <a:custGeom>
              <a:avLst/>
              <a:gdLst/>
              <a:ahLst/>
              <a:cxnLst/>
              <a:rect l="l" t="t" r="r" b="b"/>
              <a:pathLst>
                <a:path w="143276" h="78414" extrusionOk="0">
                  <a:moveTo>
                    <a:pt x="84144" y="2392"/>
                  </a:moveTo>
                  <a:cubicBezTo>
                    <a:pt x="86080" y="2392"/>
                    <a:pt x="87955" y="3195"/>
                    <a:pt x="89299" y="4642"/>
                  </a:cubicBezTo>
                  <a:cubicBezTo>
                    <a:pt x="90635" y="3197"/>
                    <a:pt x="92499" y="2400"/>
                    <a:pt x="94430" y="2400"/>
                  </a:cubicBezTo>
                  <a:cubicBezTo>
                    <a:pt x="94856" y="2400"/>
                    <a:pt x="95287" y="2439"/>
                    <a:pt x="95715" y="2518"/>
                  </a:cubicBezTo>
                  <a:cubicBezTo>
                    <a:pt x="94720" y="3692"/>
                    <a:pt x="94138" y="5198"/>
                    <a:pt x="94228" y="6793"/>
                  </a:cubicBezTo>
                  <a:cubicBezTo>
                    <a:pt x="92977" y="5480"/>
                    <a:pt x="91219" y="4651"/>
                    <a:pt x="89350" y="4651"/>
                  </a:cubicBezTo>
                  <a:cubicBezTo>
                    <a:pt x="89330" y="4651"/>
                    <a:pt x="89310" y="4651"/>
                    <a:pt x="89290" y="4651"/>
                  </a:cubicBezTo>
                  <a:cubicBezTo>
                    <a:pt x="89271" y="4651"/>
                    <a:pt x="89251" y="4651"/>
                    <a:pt x="89231" y="4651"/>
                  </a:cubicBezTo>
                  <a:cubicBezTo>
                    <a:pt x="87362" y="4651"/>
                    <a:pt x="85595" y="5489"/>
                    <a:pt x="84353" y="6793"/>
                  </a:cubicBezTo>
                  <a:cubicBezTo>
                    <a:pt x="84434" y="5198"/>
                    <a:pt x="83851" y="3692"/>
                    <a:pt x="82866" y="2518"/>
                  </a:cubicBezTo>
                  <a:lnTo>
                    <a:pt x="82866" y="2509"/>
                  </a:lnTo>
                  <a:cubicBezTo>
                    <a:pt x="83291" y="2430"/>
                    <a:pt x="83719" y="2392"/>
                    <a:pt x="84144" y="2392"/>
                  </a:cubicBezTo>
                  <a:close/>
                  <a:moveTo>
                    <a:pt x="23970" y="2589"/>
                  </a:moveTo>
                  <a:cubicBezTo>
                    <a:pt x="24396" y="2589"/>
                    <a:pt x="24824" y="2628"/>
                    <a:pt x="25250" y="2707"/>
                  </a:cubicBezTo>
                  <a:cubicBezTo>
                    <a:pt x="24255" y="3889"/>
                    <a:pt x="23673" y="5386"/>
                    <a:pt x="23753" y="6981"/>
                  </a:cubicBezTo>
                  <a:cubicBezTo>
                    <a:pt x="22512" y="5677"/>
                    <a:pt x="20744" y="4839"/>
                    <a:pt x="18884" y="4839"/>
                  </a:cubicBezTo>
                  <a:cubicBezTo>
                    <a:pt x="18864" y="4839"/>
                    <a:pt x="18845" y="4839"/>
                    <a:pt x="18825" y="4839"/>
                  </a:cubicBezTo>
                  <a:cubicBezTo>
                    <a:pt x="18805" y="4839"/>
                    <a:pt x="18786" y="4839"/>
                    <a:pt x="18766" y="4839"/>
                  </a:cubicBezTo>
                  <a:cubicBezTo>
                    <a:pt x="16897" y="4839"/>
                    <a:pt x="15129" y="5677"/>
                    <a:pt x="13888" y="6981"/>
                  </a:cubicBezTo>
                  <a:cubicBezTo>
                    <a:pt x="13951" y="5395"/>
                    <a:pt x="13368" y="3898"/>
                    <a:pt x="12382" y="2716"/>
                  </a:cubicBezTo>
                  <a:lnTo>
                    <a:pt x="12391" y="2707"/>
                  </a:lnTo>
                  <a:cubicBezTo>
                    <a:pt x="12818" y="2628"/>
                    <a:pt x="13246" y="2589"/>
                    <a:pt x="13671" y="2589"/>
                  </a:cubicBezTo>
                  <a:cubicBezTo>
                    <a:pt x="15606" y="2589"/>
                    <a:pt x="17481" y="3390"/>
                    <a:pt x="18825" y="4830"/>
                  </a:cubicBezTo>
                  <a:cubicBezTo>
                    <a:pt x="20162" y="3390"/>
                    <a:pt x="22035" y="2589"/>
                    <a:pt x="23970" y="2589"/>
                  </a:cubicBezTo>
                  <a:close/>
                  <a:moveTo>
                    <a:pt x="77636" y="544"/>
                  </a:moveTo>
                  <a:cubicBezTo>
                    <a:pt x="80811" y="544"/>
                    <a:pt x="83986" y="2623"/>
                    <a:pt x="84031" y="6784"/>
                  </a:cubicBezTo>
                  <a:cubicBezTo>
                    <a:pt x="83550" y="6679"/>
                    <a:pt x="83066" y="6627"/>
                    <a:pt x="82585" y="6627"/>
                  </a:cubicBezTo>
                  <a:cubicBezTo>
                    <a:pt x="80728" y="6627"/>
                    <a:pt x="78929" y="7394"/>
                    <a:pt x="77633" y="8782"/>
                  </a:cubicBezTo>
                  <a:cubicBezTo>
                    <a:pt x="76360" y="7411"/>
                    <a:pt x="74559" y="6622"/>
                    <a:pt x="72687" y="6622"/>
                  </a:cubicBezTo>
                  <a:cubicBezTo>
                    <a:pt x="72203" y="6622"/>
                    <a:pt x="71719" y="6676"/>
                    <a:pt x="71244" y="6784"/>
                  </a:cubicBezTo>
                  <a:cubicBezTo>
                    <a:pt x="71284" y="2625"/>
                    <a:pt x="74460" y="544"/>
                    <a:pt x="77636" y="544"/>
                  </a:cubicBezTo>
                  <a:close/>
                  <a:moveTo>
                    <a:pt x="100947" y="544"/>
                  </a:moveTo>
                  <a:cubicBezTo>
                    <a:pt x="104121" y="544"/>
                    <a:pt x="107295" y="2622"/>
                    <a:pt x="107337" y="6782"/>
                  </a:cubicBezTo>
                  <a:lnTo>
                    <a:pt x="107337" y="6782"/>
                  </a:lnTo>
                  <a:cubicBezTo>
                    <a:pt x="106859" y="6678"/>
                    <a:pt x="106378" y="6627"/>
                    <a:pt x="105901" y="6627"/>
                  </a:cubicBezTo>
                  <a:cubicBezTo>
                    <a:pt x="104043" y="6627"/>
                    <a:pt x="102246" y="7394"/>
                    <a:pt x="100957" y="8782"/>
                  </a:cubicBezTo>
                  <a:cubicBezTo>
                    <a:pt x="99676" y="7411"/>
                    <a:pt x="97883" y="6622"/>
                    <a:pt x="96002" y="6622"/>
                  </a:cubicBezTo>
                  <a:cubicBezTo>
                    <a:pt x="95518" y="6622"/>
                    <a:pt x="95034" y="6676"/>
                    <a:pt x="94559" y="6784"/>
                  </a:cubicBezTo>
                  <a:cubicBezTo>
                    <a:pt x="94595" y="2625"/>
                    <a:pt x="97771" y="544"/>
                    <a:pt x="100947" y="544"/>
                  </a:cubicBezTo>
                  <a:close/>
                  <a:moveTo>
                    <a:pt x="7166" y="739"/>
                  </a:moveTo>
                  <a:cubicBezTo>
                    <a:pt x="10341" y="739"/>
                    <a:pt x="13516" y="2815"/>
                    <a:pt x="13556" y="6972"/>
                  </a:cubicBezTo>
                  <a:cubicBezTo>
                    <a:pt x="13079" y="6868"/>
                    <a:pt x="12598" y="6817"/>
                    <a:pt x="12120" y="6817"/>
                  </a:cubicBezTo>
                  <a:cubicBezTo>
                    <a:pt x="10263" y="6817"/>
                    <a:pt x="8460" y="7585"/>
                    <a:pt x="7163" y="8974"/>
                  </a:cubicBezTo>
                  <a:lnTo>
                    <a:pt x="7163" y="8974"/>
                  </a:lnTo>
                  <a:cubicBezTo>
                    <a:pt x="5882" y="7597"/>
                    <a:pt x="4092" y="6819"/>
                    <a:pt x="2212" y="6819"/>
                  </a:cubicBezTo>
                  <a:cubicBezTo>
                    <a:pt x="1728" y="6819"/>
                    <a:pt x="1245" y="6873"/>
                    <a:pt x="770" y="6972"/>
                  </a:cubicBezTo>
                  <a:cubicBezTo>
                    <a:pt x="810" y="2818"/>
                    <a:pt x="3988" y="739"/>
                    <a:pt x="7166" y="739"/>
                  </a:cubicBezTo>
                  <a:close/>
                  <a:moveTo>
                    <a:pt x="30461" y="743"/>
                  </a:moveTo>
                  <a:cubicBezTo>
                    <a:pt x="33632" y="743"/>
                    <a:pt x="36807" y="2818"/>
                    <a:pt x="36853" y="6968"/>
                  </a:cubicBezTo>
                  <a:lnTo>
                    <a:pt x="36853" y="6968"/>
                  </a:lnTo>
                  <a:cubicBezTo>
                    <a:pt x="36386" y="6869"/>
                    <a:pt x="35915" y="6820"/>
                    <a:pt x="35447" y="6820"/>
                  </a:cubicBezTo>
                  <a:cubicBezTo>
                    <a:pt x="33589" y="6820"/>
                    <a:pt x="31784" y="7587"/>
                    <a:pt x="30492" y="8979"/>
                  </a:cubicBezTo>
                  <a:cubicBezTo>
                    <a:pt x="29210" y="7599"/>
                    <a:pt x="27418" y="6819"/>
                    <a:pt x="25536" y="6819"/>
                  </a:cubicBezTo>
                  <a:cubicBezTo>
                    <a:pt x="25053" y="6819"/>
                    <a:pt x="24569" y="6873"/>
                    <a:pt x="24094" y="6972"/>
                  </a:cubicBezTo>
                  <a:cubicBezTo>
                    <a:pt x="24121" y="2820"/>
                    <a:pt x="27289" y="743"/>
                    <a:pt x="30461" y="743"/>
                  </a:cubicBezTo>
                  <a:close/>
                  <a:moveTo>
                    <a:pt x="119326" y="6899"/>
                  </a:moveTo>
                  <a:cubicBezTo>
                    <a:pt x="121263" y="6899"/>
                    <a:pt x="123133" y="7700"/>
                    <a:pt x="124470" y="9149"/>
                  </a:cubicBezTo>
                  <a:lnTo>
                    <a:pt x="124470" y="9149"/>
                  </a:lnTo>
                  <a:cubicBezTo>
                    <a:pt x="124453" y="9149"/>
                    <a:pt x="124436" y="9149"/>
                    <a:pt x="124419" y="9149"/>
                  </a:cubicBezTo>
                  <a:cubicBezTo>
                    <a:pt x="122550" y="9149"/>
                    <a:pt x="120782" y="9987"/>
                    <a:pt x="119541" y="11291"/>
                  </a:cubicBezTo>
                  <a:cubicBezTo>
                    <a:pt x="119622" y="9705"/>
                    <a:pt x="119039" y="8199"/>
                    <a:pt x="118045" y="7017"/>
                  </a:cubicBezTo>
                  <a:cubicBezTo>
                    <a:pt x="118472" y="6938"/>
                    <a:pt x="118901" y="6899"/>
                    <a:pt x="119326" y="6899"/>
                  </a:cubicBezTo>
                  <a:close/>
                  <a:moveTo>
                    <a:pt x="129625" y="6899"/>
                  </a:moveTo>
                  <a:cubicBezTo>
                    <a:pt x="130050" y="6899"/>
                    <a:pt x="130477" y="6938"/>
                    <a:pt x="130903" y="7017"/>
                  </a:cubicBezTo>
                  <a:cubicBezTo>
                    <a:pt x="129908" y="8199"/>
                    <a:pt x="129326" y="9705"/>
                    <a:pt x="129415" y="11291"/>
                  </a:cubicBezTo>
                  <a:cubicBezTo>
                    <a:pt x="128165" y="9987"/>
                    <a:pt x="126397" y="9149"/>
                    <a:pt x="124537" y="9149"/>
                  </a:cubicBezTo>
                  <a:cubicBezTo>
                    <a:pt x="124520" y="9149"/>
                    <a:pt x="124503" y="9149"/>
                    <a:pt x="124487" y="9149"/>
                  </a:cubicBezTo>
                  <a:lnTo>
                    <a:pt x="124487" y="9149"/>
                  </a:lnTo>
                  <a:cubicBezTo>
                    <a:pt x="125823" y="7700"/>
                    <a:pt x="127694" y="6899"/>
                    <a:pt x="129625" y="6899"/>
                  </a:cubicBezTo>
                  <a:close/>
                  <a:moveTo>
                    <a:pt x="82788" y="6997"/>
                  </a:moveTo>
                  <a:cubicBezTo>
                    <a:pt x="83213" y="6997"/>
                    <a:pt x="83641" y="7036"/>
                    <a:pt x="84066" y="7115"/>
                  </a:cubicBezTo>
                  <a:cubicBezTo>
                    <a:pt x="83072" y="8298"/>
                    <a:pt x="82489" y="9794"/>
                    <a:pt x="82579" y="11389"/>
                  </a:cubicBezTo>
                  <a:cubicBezTo>
                    <a:pt x="81329" y="10086"/>
                    <a:pt x="79570" y="9248"/>
                    <a:pt x="77701" y="9248"/>
                  </a:cubicBezTo>
                  <a:cubicBezTo>
                    <a:pt x="77681" y="9248"/>
                    <a:pt x="77661" y="9248"/>
                    <a:pt x="77642" y="9248"/>
                  </a:cubicBezTo>
                  <a:cubicBezTo>
                    <a:pt x="78979" y="7800"/>
                    <a:pt x="80853" y="6997"/>
                    <a:pt x="82788" y="6997"/>
                  </a:cubicBezTo>
                  <a:close/>
                  <a:moveTo>
                    <a:pt x="95819" y="7002"/>
                  </a:moveTo>
                  <a:cubicBezTo>
                    <a:pt x="97748" y="7002"/>
                    <a:pt x="99615" y="7806"/>
                    <a:pt x="100948" y="9257"/>
                  </a:cubicBezTo>
                  <a:cubicBezTo>
                    <a:pt x="100928" y="9257"/>
                    <a:pt x="100908" y="9256"/>
                    <a:pt x="100888" y="9256"/>
                  </a:cubicBezTo>
                  <a:cubicBezTo>
                    <a:pt x="99020" y="9256"/>
                    <a:pt x="97252" y="10086"/>
                    <a:pt x="96011" y="11398"/>
                  </a:cubicBezTo>
                  <a:cubicBezTo>
                    <a:pt x="96100" y="9803"/>
                    <a:pt x="95509" y="8298"/>
                    <a:pt x="94523" y="7124"/>
                  </a:cubicBezTo>
                  <a:cubicBezTo>
                    <a:pt x="94955" y="7042"/>
                    <a:pt x="95388" y="7002"/>
                    <a:pt x="95819" y="7002"/>
                  </a:cubicBezTo>
                  <a:close/>
                  <a:moveTo>
                    <a:pt x="48857" y="7096"/>
                  </a:moveTo>
                  <a:cubicBezTo>
                    <a:pt x="50790" y="7096"/>
                    <a:pt x="52658" y="7899"/>
                    <a:pt x="53995" y="9346"/>
                  </a:cubicBezTo>
                  <a:lnTo>
                    <a:pt x="53995" y="9346"/>
                  </a:lnTo>
                  <a:cubicBezTo>
                    <a:pt x="53978" y="9346"/>
                    <a:pt x="53961" y="9346"/>
                    <a:pt x="53945" y="9346"/>
                  </a:cubicBezTo>
                  <a:cubicBezTo>
                    <a:pt x="52076" y="9346"/>
                    <a:pt x="50308" y="10184"/>
                    <a:pt x="49067" y="11488"/>
                  </a:cubicBezTo>
                  <a:cubicBezTo>
                    <a:pt x="49156" y="9893"/>
                    <a:pt x="48565" y="8388"/>
                    <a:pt x="47579" y="7214"/>
                  </a:cubicBezTo>
                  <a:cubicBezTo>
                    <a:pt x="48005" y="7135"/>
                    <a:pt x="48433" y="7096"/>
                    <a:pt x="48857" y="7096"/>
                  </a:cubicBezTo>
                  <a:close/>
                  <a:moveTo>
                    <a:pt x="59151" y="7096"/>
                  </a:moveTo>
                  <a:cubicBezTo>
                    <a:pt x="59575" y="7096"/>
                    <a:pt x="60003" y="7135"/>
                    <a:pt x="60429" y="7214"/>
                  </a:cubicBezTo>
                  <a:cubicBezTo>
                    <a:pt x="59443" y="8397"/>
                    <a:pt x="58852" y="9893"/>
                    <a:pt x="58941" y="11488"/>
                  </a:cubicBezTo>
                  <a:cubicBezTo>
                    <a:pt x="57700" y="10184"/>
                    <a:pt x="55932" y="9346"/>
                    <a:pt x="54063" y="9346"/>
                  </a:cubicBezTo>
                  <a:cubicBezTo>
                    <a:pt x="54043" y="9346"/>
                    <a:pt x="54024" y="9346"/>
                    <a:pt x="54004" y="9346"/>
                  </a:cubicBezTo>
                  <a:cubicBezTo>
                    <a:pt x="55349" y="7899"/>
                    <a:pt x="57217" y="7096"/>
                    <a:pt x="59151" y="7096"/>
                  </a:cubicBezTo>
                  <a:close/>
                  <a:moveTo>
                    <a:pt x="12288" y="7195"/>
                  </a:moveTo>
                  <a:cubicBezTo>
                    <a:pt x="12712" y="7195"/>
                    <a:pt x="13139" y="7233"/>
                    <a:pt x="13565" y="7312"/>
                  </a:cubicBezTo>
                  <a:cubicBezTo>
                    <a:pt x="12580" y="8495"/>
                    <a:pt x="11997" y="9992"/>
                    <a:pt x="12078" y="11586"/>
                  </a:cubicBezTo>
                  <a:cubicBezTo>
                    <a:pt x="10836" y="10283"/>
                    <a:pt x="9069" y="9445"/>
                    <a:pt x="7200" y="9445"/>
                  </a:cubicBezTo>
                  <a:cubicBezTo>
                    <a:pt x="7183" y="9445"/>
                    <a:pt x="7166" y="9445"/>
                    <a:pt x="7150" y="9445"/>
                  </a:cubicBezTo>
                  <a:lnTo>
                    <a:pt x="7150" y="9445"/>
                  </a:lnTo>
                  <a:cubicBezTo>
                    <a:pt x="8487" y="7997"/>
                    <a:pt x="10354" y="7195"/>
                    <a:pt x="12288" y="7195"/>
                  </a:cubicBezTo>
                  <a:close/>
                  <a:moveTo>
                    <a:pt x="25327" y="7195"/>
                  </a:moveTo>
                  <a:cubicBezTo>
                    <a:pt x="27263" y="7195"/>
                    <a:pt x="29138" y="7997"/>
                    <a:pt x="30483" y="9445"/>
                  </a:cubicBezTo>
                  <a:cubicBezTo>
                    <a:pt x="30463" y="9445"/>
                    <a:pt x="30443" y="9445"/>
                    <a:pt x="30423" y="9445"/>
                  </a:cubicBezTo>
                  <a:cubicBezTo>
                    <a:pt x="28555" y="9445"/>
                    <a:pt x="26787" y="10283"/>
                    <a:pt x="25545" y="11586"/>
                  </a:cubicBezTo>
                  <a:cubicBezTo>
                    <a:pt x="25626" y="10000"/>
                    <a:pt x="25044" y="8495"/>
                    <a:pt x="24049" y="7312"/>
                  </a:cubicBezTo>
                  <a:cubicBezTo>
                    <a:pt x="24475" y="7233"/>
                    <a:pt x="24903" y="7195"/>
                    <a:pt x="25327" y="7195"/>
                  </a:cubicBezTo>
                  <a:close/>
                  <a:moveTo>
                    <a:pt x="35634" y="7192"/>
                  </a:moveTo>
                  <a:cubicBezTo>
                    <a:pt x="36094" y="7192"/>
                    <a:pt x="36556" y="7237"/>
                    <a:pt x="37015" y="7330"/>
                  </a:cubicBezTo>
                  <a:cubicBezTo>
                    <a:pt x="35998" y="8588"/>
                    <a:pt x="35452" y="10173"/>
                    <a:pt x="35641" y="11840"/>
                  </a:cubicBezTo>
                  <a:lnTo>
                    <a:pt x="35641" y="11840"/>
                  </a:lnTo>
                  <a:cubicBezTo>
                    <a:pt x="34389" y="10389"/>
                    <a:pt x="32523" y="9445"/>
                    <a:pt x="30538" y="9445"/>
                  </a:cubicBezTo>
                  <a:cubicBezTo>
                    <a:pt x="30520" y="9445"/>
                    <a:pt x="30501" y="9445"/>
                    <a:pt x="30483" y="9445"/>
                  </a:cubicBezTo>
                  <a:cubicBezTo>
                    <a:pt x="31822" y="7997"/>
                    <a:pt x="33700" y="7192"/>
                    <a:pt x="35634" y="7192"/>
                  </a:cubicBezTo>
                  <a:close/>
                  <a:moveTo>
                    <a:pt x="112820" y="5042"/>
                  </a:moveTo>
                  <a:cubicBezTo>
                    <a:pt x="115994" y="5042"/>
                    <a:pt x="119168" y="7120"/>
                    <a:pt x="119209" y="11280"/>
                  </a:cubicBezTo>
                  <a:lnTo>
                    <a:pt x="119209" y="11280"/>
                  </a:lnTo>
                  <a:cubicBezTo>
                    <a:pt x="118737" y="11179"/>
                    <a:pt x="118262" y="11130"/>
                    <a:pt x="117790" y="11130"/>
                  </a:cubicBezTo>
                  <a:cubicBezTo>
                    <a:pt x="115926" y="11130"/>
                    <a:pt x="114120" y="11897"/>
                    <a:pt x="112821" y="13289"/>
                  </a:cubicBezTo>
                  <a:cubicBezTo>
                    <a:pt x="111548" y="11909"/>
                    <a:pt x="109747" y="11129"/>
                    <a:pt x="107874" y="11129"/>
                  </a:cubicBezTo>
                  <a:cubicBezTo>
                    <a:pt x="107391" y="11129"/>
                    <a:pt x="106898" y="11183"/>
                    <a:pt x="106432" y="11282"/>
                  </a:cubicBezTo>
                  <a:cubicBezTo>
                    <a:pt x="106468" y="7123"/>
                    <a:pt x="109644" y="5042"/>
                    <a:pt x="112820" y="5042"/>
                  </a:cubicBezTo>
                  <a:close/>
                  <a:moveTo>
                    <a:pt x="136135" y="5042"/>
                  </a:moveTo>
                  <a:cubicBezTo>
                    <a:pt x="139310" y="5042"/>
                    <a:pt x="142484" y="7121"/>
                    <a:pt x="142525" y="11282"/>
                  </a:cubicBezTo>
                  <a:cubicBezTo>
                    <a:pt x="142051" y="11180"/>
                    <a:pt x="141574" y="11130"/>
                    <a:pt x="141100" y="11130"/>
                  </a:cubicBezTo>
                  <a:cubicBezTo>
                    <a:pt x="139242" y="11130"/>
                    <a:pt x="137437" y="11897"/>
                    <a:pt x="136145" y="13289"/>
                  </a:cubicBezTo>
                  <a:cubicBezTo>
                    <a:pt x="134863" y="11909"/>
                    <a:pt x="133071" y="11129"/>
                    <a:pt x="131190" y="11129"/>
                  </a:cubicBezTo>
                  <a:cubicBezTo>
                    <a:pt x="130706" y="11129"/>
                    <a:pt x="130222" y="11183"/>
                    <a:pt x="129747" y="11282"/>
                  </a:cubicBezTo>
                  <a:cubicBezTo>
                    <a:pt x="129783" y="7123"/>
                    <a:pt x="132959" y="5042"/>
                    <a:pt x="136135" y="5042"/>
                  </a:cubicBezTo>
                  <a:close/>
                  <a:moveTo>
                    <a:pt x="89293" y="5147"/>
                  </a:moveTo>
                  <a:cubicBezTo>
                    <a:pt x="92468" y="5147"/>
                    <a:pt x="95642" y="7223"/>
                    <a:pt x="95679" y="11378"/>
                  </a:cubicBezTo>
                  <a:lnTo>
                    <a:pt x="95679" y="11378"/>
                  </a:lnTo>
                  <a:cubicBezTo>
                    <a:pt x="95207" y="11278"/>
                    <a:pt x="94731" y="11229"/>
                    <a:pt x="94259" y="11229"/>
                  </a:cubicBezTo>
                  <a:cubicBezTo>
                    <a:pt x="92396" y="11229"/>
                    <a:pt x="90592" y="11995"/>
                    <a:pt x="89299" y="13388"/>
                  </a:cubicBezTo>
                  <a:cubicBezTo>
                    <a:pt x="88018" y="12008"/>
                    <a:pt x="86226" y="11228"/>
                    <a:pt x="84344" y="11228"/>
                  </a:cubicBezTo>
                  <a:cubicBezTo>
                    <a:pt x="83860" y="11228"/>
                    <a:pt x="83376" y="11282"/>
                    <a:pt x="82902" y="11380"/>
                  </a:cubicBezTo>
                  <a:cubicBezTo>
                    <a:pt x="82937" y="7226"/>
                    <a:pt x="86116" y="5147"/>
                    <a:pt x="89293" y="5147"/>
                  </a:cubicBezTo>
                  <a:close/>
                  <a:moveTo>
                    <a:pt x="42334" y="5241"/>
                  </a:moveTo>
                  <a:cubicBezTo>
                    <a:pt x="45504" y="5241"/>
                    <a:pt x="48679" y="7316"/>
                    <a:pt x="48726" y="11466"/>
                  </a:cubicBezTo>
                  <a:lnTo>
                    <a:pt x="48726" y="11466"/>
                  </a:lnTo>
                  <a:cubicBezTo>
                    <a:pt x="48259" y="11367"/>
                    <a:pt x="47788" y="11318"/>
                    <a:pt x="47320" y="11318"/>
                  </a:cubicBezTo>
                  <a:cubicBezTo>
                    <a:pt x="45461" y="11318"/>
                    <a:pt x="43655" y="12085"/>
                    <a:pt x="42355" y="13477"/>
                  </a:cubicBezTo>
                  <a:cubicBezTo>
                    <a:pt x="41083" y="12097"/>
                    <a:pt x="39282" y="11318"/>
                    <a:pt x="37409" y="11318"/>
                  </a:cubicBezTo>
                  <a:cubicBezTo>
                    <a:pt x="36916" y="11318"/>
                    <a:pt x="36432" y="11371"/>
                    <a:pt x="35966" y="11470"/>
                  </a:cubicBezTo>
                  <a:cubicBezTo>
                    <a:pt x="35993" y="7318"/>
                    <a:pt x="39161" y="5241"/>
                    <a:pt x="42334" y="5241"/>
                  </a:cubicBezTo>
                  <a:close/>
                  <a:moveTo>
                    <a:pt x="65648" y="5241"/>
                  </a:moveTo>
                  <a:cubicBezTo>
                    <a:pt x="68820" y="5241"/>
                    <a:pt x="71995" y="7316"/>
                    <a:pt x="72041" y="11466"/>
                  </a:cubicBezTo>
                  <a:lnTo>
                    <a:pt x="72041" y="11466"/>
                  </a:lnTo>
                  <a:cubicBezTo>
                    <a:pt x="71572" y="11367"/>
                    <a:pt x="71100" y="11318"/>
                    <a:pt x="70631" y="11318"/>
                  </a:cubicBezTo>
                  <a:cubicBezTo>
                    <a:pt x="68767" y="11318"/>
                    <a:pt x="66961" y="12085"/>
                    <a:pt x="65662" y="13477"/>
                  </a:cubicBezTo>
                  <a:cubicBezTo>
                    <a:pt x="64389" y="12097"/>
                    <a:pt x="62588" y="11318"/>
                    <a:pt x="60715" y="11318"/>
                  </a:cubicBezTo>
                  <a:cubicBezTo>
                    <a:pt x="60223" y="11318"/>
                    <a:pt x="59739" y="11371"/>
                    <a:pt x="59273" y="11470"/>
                  </a:cubicBezTo>
                  <a:cubicBezTo>
                    <a:pt x="59304" y="7318"/>
                    <a:pt x="62474" y="5241"/>
                    <a:pt x="65648" y="5241"/>
                  </a:cubicBezTo>
                  <a:close/>
                  <a:moveTo>
                    <a:pt x="18806" y="5349"/>
                  </a:moveTo>
                  <a:cubicBezTo>
                    <a:pt x="21976" y="5349"/>
                    <a:pt x="25149" y="7423"/>
                    <a:pt x="25196" y="11574"/>
                  </a:cubicBezTo>
                  <a:lnTo>
                    <a:pt x="25196" y="11574"/>
                  </a:lnTo>
                  <a:cubicBezTo>
                    <a:pt x="24722" y="11471"/>
                    <a:pt x="24244" y="11421"/>
                    <a:pt x="23770" y="11421"/>
                  </a:cubicBezTo>
                  <a:cubicBezTo>
                    <a:pt x="21912" y="11421"/>
                    <a:pt x="20114" y="12189"/>
                    <a:pt x="18825" y="13585"/>
                  </a:cubicBezTo>
                  <a:cubicBezTo>
                    <a:pt x="17544" y="12205"/>
                    <a:pt x="15752" y="11425"/>
                    <a:pt x="13870" y="11425"/>
                  </a:cubicBezTo>
                  <a:cubicBezTo>
                    <a:pt x="13386" y="11425"/>
                    <a:pt x="12902" y="11470"/>
                    <a:pt x="12427" y="11578"/>
                  </a:cubicBezTo>
                  <a:cubicBezTo>
                    <a:pt x="12463" y="7425"/>
                    <a:pt x="15633" y="5349"/>
                    <a:pt x="18806" y="5349"/>
                  </a:cubicBezTo>
                  <a:close/>
                  <a:moveTo>
                    <a:pt x="117949" y="11501"/>
                  </a:moveTo>
                  <a:cubicBezTo>
                    <a:pt x="118380" y="11501"/>
                    <a:pt x="118814" y="11541"/>
                    <a:pt x="119245" y="11622"/>
                  </a:cubicBezTo>
                  <a:cubicBezTo>
                    <a:pt x="118253" y="12794"/>
                    <a:pt x="117671" y="14304"/>
                    <a:pt x="117757" y="15887"/>
                  </a:cubicBezTo>
                  <a:lnTo>
                    <a:pt x="117757" y="15887"/>
                  </a:lnTo>
                  <a:cubicBezTo>
                    <a:pt x="116507" y="14584"/>
                    <a:pt x="114739" y="13746"/>
                    <a:pt x="112880" y="13746"/>
                  </a:cubicBezTo>
                  <a:cubicBezTo>
                    <a:pt x="112860" y="13746"/>
                    <a:pt x="112840" y="13746"/>
                    <a:pt x="112821" y="13746"/>
                  </a:cubicBezTo>
                  <a:cubicBezTo>
                    <a:pt x="114154" y="12303"/>
                    <a:pt x="116020" y="11501"/>
                    <a:pt x="117949" y="11501"/>
                  </a:cubicBezTo>
                  <a:close/>
                  <a:moveTo>
                    <a:pt x="130985" y="11496"/>
                  </a:moveTo>
                  <a:cubicBezTo>
                    <a:pt x="132925" y="11496"/>
                    <a:pt x="134799" y="12298"/>
                    <a:pt x="136136" y="13746"/>
                  </a:cubicBezTo>
                  <a:cubicBezTo>
                    <a:pt x="136116" y="13746"/>
                    <a:pt x="136096" y="13746"/>
                    <a:pt x="136077" y="13746"/>
                  </a:cubicBezTo>
                  <a:cubicBezTo>
                    <a:pt x="134208" y="13746"/>
                    <a:pt x="132440" y="14584"/>
                    <a:pt x="131199" y="15888"/>
                  </a:cubicBezTo>
                  <a:cubicBezTo>
                    <a:pt x="131279" y="14293"/>
                    <a:pt x="130697" y="12796"/>
                    <a:pt x="129702" y="11613"/>
                  </a:cubicBezTo>
                  <a:cubicBezTo>
                    <a:pt x="130130" y="11534"/>
                    <a:pt x="130559" y="11496"/>
                    <a:pt x="130985" y="11496"/>
                  </a:cubicBezTo>
                  <a:close/>
                  <a:moveTo>
                    <a:pt x="84143" y="11612"/>
                  </a:moveTo>
                  <a:cubicBezTo>
                    <a:pt x="86077" y="11612"/>
                    <a:pt x="87946" y="12415"/>
                    <a:pt x="89290" y="13862"/>
                  </a:cubicBezTo>
                  <a:cubicBezTo>
                    <a:pt x="89271" y="13862"/>
                    <a:pt x="89251" y="13862"/>
                    <a:pt x="89231" y="13862"/>
                  </a:cubicBezTo>
                  <a:cubicBezTo>
                    <a:pt x="87362" y="13862"/>
                    <a:pt x="85595" y="14701"/>
                    <a:pt x="84353" y="16004"/>
                  </a:cubicBezTo>
                  <a:cubicBezTo>
                    <a:pt x="84443" y="14409"/>
                    <a:pt x="83851" y="12913"/>
                    <a:pt x="82866" y="11730"/>
                  </a:cubicBezTo>
                  <a:cubicBezTo>
                    <a:pt x="83291" y="11651"/>
                    <a:pt x="83719" y="11612"/>
                    <a:pt x="84143" y="11612"/>
                  </a:cubicBezTo>
                  <a:close/>
                  <a:moveTo>
                    <a:pt x="94437" y="11612"/>
                  </a:moveTo>
                  <a:cubicBezTo>
                    <a:pt x="94861" y="11612"/>
                    <a:pt x="95289" y="11651"/>
                    <a:pt x="95715" y="11730"/>
                  </a:cubicBezTo>
                  <a:cubicBezTo>
                    <a:pt x="94729" y="12913"/>
                    <a:pt x="94138" y="14409"/>
                    <a:pt x="94228" y="16004"/>
                  </a:cubicBezTo>
                  <a:cubicBezTo>
                    <a:pt x="92977" y="14701"/>
                    <a:pt x="91218" y="13862"/>
                    <a:pt x="89350" y="13862"/>
                  </a:cubicBezTo>
                  <a:cubicBezTo>
                    <a:pt x="89330" y="13862"/>
                    <a:pt x="89310" y="13862"/>
                    <a:pt x="89290" y="13862"/>
                  </a:cubicBezTo>
                  <a:lnTo>
                    <a:pt x="89299" y="13853"/>
                  </a:lnTo>
                  <a:cubicBezTo>
                    <a:pt x="90636" y="12414"/>
                    <a:pt x="92504" y="11612"/>
                    <a:pt x="94437" y="11612"/>
                  </a:cubicBezTo>
                  <a:close/>
                  <a:moveTo>
                    <a:pt x="47493" y="11702"/>
                  </a:moveTo>
                  <a:cubicBezTo>
                    <a:pt x="47918" y="11702"/>
                    <a:pt x="48345" y="11740"/>
                    <a:pt x="48771" y="11819"/>
                  </a:cubicBezTo>
                  <a:cubicBezTo>
                    <a:pt x="47772" y="12997"/>
                    <a:pt x="47190" y="14487"/>
                    <a:pt x="47274" y="16083"/>
                  </a:cubicBezTo>
                  <a:lnTo>
                    <a:pt x="47274" y="16083"/>
                  </a:lnTo>
                  <a:cubicBezTo>
                    <a:pt x="46033" y="14786"/>
                    <a:pt x="44269" y="13952"/>
                    <a:pt x="42406" y="13952"/>
                  </a:cubicBezTo>
                  <a:cubicBezTo>
                    <a:pt x="42389" y="13952"/>
                    <a:pt x="42372" y="13952"/>
                    <a:pt x="42355" y="13952"/>
                  </a:cubicBezTo>
                  <a:lnTo>
                    <a:pt x="42355" y="13952"/>
                  </a:lnTo>
                  <a:cubicBezTo>
                    <a:pt x="43693" y="12505"/>
                    <a:pt x="45560" y="11702"/>
                    <a:pt x="47493" y="11702"/>
                  </a:cubicBezTo>
                  <a:close/>
                  <a:moveTo>
                    <a:pt x="60501" y="11702"/>
                  </a:moveTo>
                  <a:cubicBezTo>
                    <a:pt x="62439" y="11702"/>
                    <a:pt x="64308" y="12505"/>
                    <a:pt x="65653" y="13952"/>
                  </a:cubicBezTo>
                  <a:cubicBezTo>
                    <a:pt x="65633" y="13952"/>
                    <a:pt x="65613" y="13952"/>
                    <a:pt x="65593" y="13952"/>
                  </a:cubicBezTo>
                  <a:cubicBezTo>
                    <a:pt x="63725" y="13952"/>
                    <a:pt x="61957" y="14790"/>
                    <a:pt x="60715" y="16094"/>
                  </a:cubicBezTo>
                  <a:cubicBezTo>
                    <a:pt x="60796" y="14499"/>
                    <a:pt x="60214" y="13002"/>
                    <a:pt x="59219" y="11819"/>
                  </a:cubicBezTo>
                  <a:cubicBezTo>
                    <a:pt x="59646" y="11740"/>
                    <a:pt x="60075" y="11702"/>
                    <a:pt x="60501" y="11702"/>
                  </a:cubicBezTo>
                  <a:close/>
                  <a:moveTo>
                    <a:pt x="106098" y="7003"/>
                  </a:moveTo>
                  <a:cubicBezTo>
                    <a:pt x="106560" y="7003"/>
                    <a:pt x="107026" y="7049"/>
                    <a:pt x="107489" y="7142"/>
                  </a:cubicBezTo>
                  <a:cubicBezTo>
                    <a:pt x="106479" y="8394"/>
                    <a:pt x="105932" y="9985"/>
                    <a:pt x="106135" y="11656"/>
                  </a:cubicBezTo>
                  <a:lnTo>
                    <a:pt x="106135" y="11656"/>
                  </a:lnTo>
                  <a:cubicBezTo>
                    <a:pt x="106639" y="11546"/>
                    <a:pt x="107148" y="11492"/>
                    <a:pt x="107652" y="11492"/>
                  </a:cubicBezTo>
                  <a:cubicBezTo>
                    <a:pt x="109592" y="11492"/>
                    <a:pt x="111471" y="12290"/>
                    <a:pt x="112821" y="13746"/>
                  </a:cubicBezTo>
                  <a:cubicBezTo>
                    <a:pt x="112802" y="13746"/>
                    <a:pt x="112783" y="13746"/>
                    <a:pt x="112765" y="13746"/>
                  </a:cubicBezTo>
                  <a:cubicBezTo>
                    <a:pt x="110778" y="13746"/>
                    <a:pt x="108911" y="14691"/>
                    <a:pt x="107659" y="16138"/>
                  </a:cubicBezTo>
                  <a:lnTo>
                    <a:pt x="107659" y="16138"/>
                  </a:lnTo>
                  <a:cubicBezTo>
                    <a:pt x="107785" y="14463"/>
                    <a:pt x="107175" y="12886"/>
                    <a:pt x="106127" y="11658"/>
                  </a:cubicBezTo>
                  <a:cubicBezTo>
                    <a:pt x="106127" y="11658"/>
                    <a:pt x="106128" y="11658"/>
                    <a:pt x="106128" y="11658"/>
                  </a:cubicBezTo>
                  <a:lnTo>
                    <a:pt x="106128" y="11658"/>
                  </a:lnTo>
                  <a:cubicBezTo>
                    <a:pt x="106131" y="11661"/>
                    <a:pt x="106133" y="11664"/>
                    <a:pt x="106136" y="11667"/>
                  </a:cubicBezTo>
                  <a:cubicBezTo>
                    <a:pt x="106136" y="11664"/>
                    <a:pt x="106135" y="11660"/>
                    <a:pt x="106135" y="11656"/>
                  </a:cubicBezTo>
                  <a:lnTo>
                    <a:pt x="106135" y="11656"/>
                  </a:lnTo>
                  <a:cubicBezTo>
                    <a:pt x="106133" y="11657"/>
                    <a:pt x="106130" y="11657"/>
                    <a:pt x="106128" y="11658"/>
                  </a:cubicBezTo>
                  <a:lnTo>
                    <a:pt x="106128" y="11658"/>
                  </a:lnTo>
                  <a:cubicBezTo>
                    <a:pt x="104868" y="10198"/>
                    <a:pt x="102995" y="9256"/>
                    <a:pt x="101004" y="9256"/>
                  </a:cubicBezTo>
                  <a:cubicBezTo>
                    <a:pt x="100985" y="9256"/>
                    <a:pt x="100967" y="9257"/>
                    <a:pt x="100948" y="9257"/>
                  </a:cubicBezTo>
                  <a:cubicBezTo>
                    <a:pt x="102293" y="7803"/>
                    <a:pt x="104164" y="7003"/>
                    <a:pt x="106098" y="7003"/>
                  </a:cubicBezTo>
                  <a:close/>
                  <a:moveTo>
                    <a:pt x="13651" y="11804"/>
                  </a:moveTo>
                  <a:cubicBezTo>
                    <a:pt x="15587" y="11804"/>
                    <a:pt x="17458" y="12604"/>
                    <a:pt x="18799" y="14050"/>
                  </a:cubicBezTo>
                  <a:lnTo>
                    <a:pt x="18799" y="14050"/>
                  </a:lnTo>
                  <a:cubicBezTo>
                    <a:pt x="18788" y="14050"/>
                    <a:pt x="18777" y="14050"/>
                    <a:pt x="18766" y="14050"/>
                  </a:cubicBezTo>
                  <a:cubicBezTo>
                    <a:pt x="16897" y="14050"/>
                    <a:pt x="15129" y="14889"/>
                    <a:pt x="13888" y="16192"/>
                  </a:cubicBezTo>
                  <a:cubicBezTo>
                    <a:pt x="13968" y="14597"/>
                    <a:pt x="13386" y="13101"/>
                    <a:pt x="12391" y="11918"/>
                  </a:cubicBezTo>
                  <a:cubicBezTo>
                    <a:pt x="12811" y="11842"/>
                    <a:pt x="13233" y="11804"/>
                    <a:pt x="13651" y="11804"/>
                  </a:cubicBezTo>
                  <a:close/>
                  <a:moveTo>
                    <a:pt x="23971" y="11800"/>
                  </a:moveTo>
                  <a:cubicBezTo>
                    <a:pt x="24396" y="11800"/>
                    <a:pt x="24824" y="11839"/>
                    <a:pt x="25250" y="11918"/>
                  </a:cubicBezTo>
                  <a:cubicBezTo>
                    <a:pt x="24255" y="13101"/>
                    <a:pt x="23673" y="14597"/>
                    <a:pt x="23753" y="16192"/>
                  </a:cubicBezTo>
                  <a:cubicBezTo>
                    <a:pt x="22512" y="14889"/>
                    <a:pt x="20744" y="14050"/>
                    <a:pt x="18884" y="14050"/>
                  </a:cubicBezTo>
                  <a:cubicBezTo>
                    <a:pt x="18864" y="14050"/>
                    <a:pt x="18845" y="14050"/>
                    <a:pt x="18825" y="14051"/>
                  </a:cubicBezTo>
                  <a:cubicBezTo>
                    <a:pt x="20162" y="12603"/>
                    <a:pt x="22036" y="11800"/>
                    <a:pt x="23971" y="11800"/>
                  </a:cubicBezTo>
                  <a:close/>
                  <a:moveTo>
                    <a:pt x="37191" y="11695"/>
                  </a:moveTo>
                  <a:cubicBezTo>
                    <a:pt x="39126" y="11695"/>
                    <a:pt x="41007" y="12498"/>
                    <a:pt x="42355" y="13952"/>
                  </a:cubicBezTo>
                  <a:lnTo>
                    <a:pt x="42355" y="13952"/>
                  </a:lnTo>
                  <a:cubicBezTo>
                    <a:pt x="42352" y="13952"/>
                    <a:pt x="42349" y="13952"/>
                    <a:pt x="42346" y="13952"/>
                  </a:cubicBezTo>
                  <a:cubicBezTo>
                    <a:pt x="42328" y="13952"/>
                    <a:pt x="42309" y="13952"/>
                    <a:pt x="42291" y="13952"/>
                  </a:cubicBezTo>
                  <a:cubicBezTo>
                    <a:pt x="40304" y="13952"/>
                    <a:pt x="38437" y="14897"/>
                    <a:pt x="37185" y="16344"/>
                  </a:cubicBezTo>
                  <a:cubicBezTo>
                    <a:pt x="37320" y="14669"/>
                    <a:pt x="36710" y="13092"/>
                    <a:pt x="35662" y="11864"/>
                  </a:cubicBezTo>
                  <a:cubicBezTo>
                    <a:pt x="36169" y="11750"/>
                    <a:pt x="36682" y="11695"/>
                    <a:pt x="37191" y="11695"/>
                  </a:cubicBezTo>
                  <a:close/>
                  <a:moveTo>
                    <a:pt x="124477" y="9648"/>
                  </a:moveTo>
                  <a:cubicBezTo>
                    <a:pt x="127652" y="9648"/>
                    <a:pt x="130827" y="11726"/>
                    <a:pt x="130867" y="15888"/>
                  </a:cubicBezTo>
                  <a:cubicBezTo>
                    <a:pt x="130394" y="15786"/>
                    <a:pt x="129917" y="15736"/>
                    <a:pt x="129443" y="15736"/>
                  </a:cubicBezTo>
                  <a:cubicBezTo>
                    <a:pt x="127584" y="15736"/>
                    <a:pt x="125780" y="16502"/>
                    <a:pt x="124487" y="17895"/>
                  </a:cubicBezTo>
                  <a:cubicBezTo>
                    <a:pt x="123206" y="16515"/>
                    <a:pt x="121414" y="15735"/>
                    <a:pt x="119532" y="15735"/>
                  </a:cubicBezTo>
                  <a:cubicBezTo>
                    <a:pt x="119048" y="15735"/>
                    <a:pt x="118564" y="15780"/>
                    <a:pt x="118089" y="15888"/>
                  </a:cubicBezTo>
                  <a:cubicBezTo>
                    <a:pt x="118125" y="11729"/>
                    <a:pt x="121301" y="9648"/>
                    <a:pt x="124477" y="9648"/>
                  </a:cubicBezTo>
                  <a:close/>
                  <a:moveTo>
                    <a:pt x="77633" y="9753"/>
                  </a:moveTo>
                  <a:cubicBezTo>
                    <a:pt x="80805" y="9753"/>
                    <a:pt x="83979" y="11828"/>
                    <a:pt x="84022" y="15982"/>
                  </a:cubicBezTo>
                  <a:lnTo>
                    <a:pt x="84022" y="15982"/>
                  </a:lnTo>
                  <a:cubicBezTo>
                    <a:pt x="83547" y="15880"/>
                    <a:pt x="83069" y="15830"/>
                    <a:pt x="82594" y="15830"/>
                  </a:cubicBezTo>
                  <a:cubicBezTo>
                    <a:pt x="80737" y="15830"/>
                    <a:pt x="78939" y="16596"/>
                    <a:pt x="77651" y="17984"/>
                  </a:cubicBezTo>
                  <a:cubicBezTo>
                    <a:pt x="76369" y="16613"/>
                    <a:pt x="74577" y="15825"/>
                    <a:pt x="72696" y="15825"/>
                  </a:cubicBezTo>
                  <a:cubicBezTo>
                    <a:pt x="72212" y="15825"/>
                    <a:pt x="71728" y="15879"/>
                    <a:pt x="71253" y="15986"/>
                  </a:cubicBezTo>
                  <a:cubicBezTo>
                    <a:pt x="71284" y="11832"/>
                    <a:pt x="74458" y="9753"/>
                    <a:pt x="77633" y="9753"/>
                  </a:cubicBezTo>
                  <a:close/>
                  <a:moveTo>
                    <a:pt x="100947" y="9753"/>
                  </a:moveTo>
                  <a:cubicBezTo>
                    <a:pt x="104122" y="9753"/>
                    <a:pt x="107296" y="11830"/>
                    <a:pt x="107337" y="15986"/>
                  </a:cubicBezTo>
                  <a:cubicBezTo>
                    <a:pt x="106864" y="15884"/>
                    <a:pt x="106386" y="15834"/>
                    <a:pt x="105913" y="15834"/>
                  </a:cubicBezTo>
                  <a:cubicBezTo>
                    <a:pt x="104054" y="15834"/>
                    <a:pt x="102249" y="16601"/>
                    <a:pt x="100957" y="17993"/>
                  </a:cubicBezTo>
                  <a:cubicBezTo>
                    <a:pt x="99676" y="16613"/>
                    <a:pt x="97883" y="15834"/>
                    <a:pt x="96002" y="15834"/>
                  </a:cubicBezTo>
                  <a:cubicBezTo>
                    <a:pt x="95518" y="15834"/>
                    <a:pt x="95034" y="15888"/>
                    <a:pt x="94559" y="15986"/>
                  </a:cubicBezTo>
                  <a:cubicBezTo>
                    <a:pt x="94595" y="11832"/>
                    <a:pt x="97771" y="9753"/>
                    <a:pt x="100947" y="9753"/>
                  </a:cubicBezTo>
                  <a:close/>
                  <a:moveTo>
                    <a:pt x="53999" y="9848"/>
                  </a:moveTo>
                  <a:cubicBezTo>
                    <a:pt x="57176" y="9848"/>
                    <a:pt x="60352" y="11927"/>
                    <a:pt x="60393" y="16085"/>
                  </a:cubicBezTo>
                  <a:cubicBezTo>
                    <a:pt x="59913" y="15980"/>
                    <a:pt x="59429" y="15929"/>
                    <a:pt x="58949" y="15929"/>
                  </a:cubicBezTo>
                  <a:cubicBezTo>
                    <a:pt x="57093" y="15929"/>
                    <a:pt x="55295" y="16694"/>
                    <a:pt x="53999" y="18087"/>
                  </a:cubicBezTo>
                  <a:lnTo>
                    <a:pt x="53999" y="18087"/>
                  </a:lnTo>
                  <a:cubicBezTo>
                    <a:pt x="52718" y="16710"/>
                    <a:pt x="50928" y="15932"/>
                    <a:pt x="49049" y="15932"/>
                  </a:cubicBezTo>
                  <a:cubicBezTo>
                    <a:pt x="48565" y="15932"/>
                    <a:pt x="48081" y="15977"/>
                    <a:pt x="47606" y="16085"/>
                  </a:cubicBezTo>
                  <a:cubicBezTo>
                    <a:pt x="47646" y="11927"/>
                    <a:pt x="50823" y="9848"/>
                    <a:pt x="53999" y="9848"/>
                  </a:cubicBezTo>
                  <a:close/>
                  <a:moveTo>
                    <a:pt x="7166" y="9943"/>
                  </a:moveTo>
                  <a:cubicBezTo>
                    <a:pt x="10341" y="9943"/>
                    <a:pt x="13516" y="12022"/>
                    <a:pt x="13556" y="16183"/>
                  </a:cubicBezTo>
                  <a:cubicBezTo>
                    <a:pt x="13083" y="16081"/>
                    <a:pt x="12605" y="16031"/>
                    <a:pt x="12131" y="16031"/>
                  </a:cubicBezTo>
                  <a:cubicBezTo>
                    <a:pt x="10273" y="16031"/>
                    <a:pt x="8469" y="16796"/>
                    <a:pt x="7176" y="18181"/>
                  </a:cubicBezTo>
                  <a:cubicBezTo>
                    <a:pt x="5901" y="16817"/>
                    <a:pt x="4126" y="16040"/>
                    <a:pt x="2258" y="16040"/>
                  </a:cubicBezTo>
                  <a:cubicBezTo>
                    <a:pt x="2237" y="16040"/>
                    <a:pt x="2216" y="16040"/>
                    <a:pt x="2194" y="16040"/>
                  </a:cubicBezTo>
                  <a:lnTo>
                    <a:pt x="2212" y="16022"/>
                  </a:lnTo>
                  <a:lnTo>
                    <a:pt x="2212" y="16022"/>
                  </a:lnTo>
                  <a:cubicBezTo>
                    <a:pt x="1728" y="16031"/>
                    <a:pt x="1245" y="16076"/>
                    <a:pt x="770" y="16183"/>
                  </a:cubicBezTo>
                  <a:cubicBezTo>
                    <a:pt x="810" y="12024"/>
                    <a:pt x="3988" y="9943"/>
                    <a:pt x="7166" y="9943"/>
                  </a:cubicBezTo>
                  <a:close/>
                  <a:moveTo>
                    <a:pt x="30463" y="9956"/>
                  </a:moveTo>
                  <a:cubicBezTo>
                    <a:pt x="33636" y="9956"/>
                    <a:pt x="36811" y="12033"/>
                    <a:pt x="36854" y="16188"/>
                  </a:cubicBezTo>
                  <a:lnTo>
                    <a:pt x="36854" y="16188"/>
                  </a:lnTo>
                  <a:cubicBezTo>
                    <a:pt x="36379" y="16086"/>
                    <a:pt x="35901" y="16036"/>
                    <a:pt x="35426" y="16036"/>
                  </a:cubicBezTo>
                  <a:cubicBezTo>
                    <a:pt x="33569" y="16036"/>
                    <a:pt x="31771" y="16802"/>
                    <a:pt x="30483" y="18190"/>
                  </a:cubicBezTo>
                  <a:cubicBezTo>
                    <a:pt x="29201" y="16819"/>
                    <a:pt x="27409" y="16031"/>
                    <a:pt x="25528" y="16031"/>
                  </a:cubicBezTo>
                  <a:cubicBezTo>
                    <a:pt x="25044" y="16031"/>
                    <a:pt x="24560" y="16085"/>
                    <a:pt x="24085" y="16192"/>
                  </a:cubicBezTo>
                  <a:cubicBezTo>
                    <a:pt x="24116" y="12034"/>
                    <a:pt x="27288" y="9956"/>
                    <a:pt x="30463" y="9956"/>
                  </a:cubicBezTo>
                  <a:close/>
                  <a:moveTo>
                    <a:pt x="119326" y="16110"/>
                  </a:moveTo>
                  <a:cubicBezTo>
                    <a:pt x="121265" y="16110"/>
                    <a:pt x="123134" y="16913"/>
                    <a:pt x="124478" y="18361"/>
                  </a:cubicBezTo>
                  <a:cubicBezTo>
                    <a:pt x="124458" y="18360"/>
                    <a:pt x="124439" y="18360"/>
                    <a:pt x="124419" y="18360"/>
                  </a:cubicBezTo>
                  <a:cubicBezTo>
                    <a:pt x="122550" y="18360"/>
                    <a:pt x="120782" y="19199"/>
                    <a:pt x="119541" y="20502"/>
                  </a:cubicBezTo>
                  <a:cubicBezTo>
                    <a:pt x="119622" y="18907"/>
                    <a:pt x="119039" y="17411"/>
                    <a:pt x="118045" y="16228"/>
                  </a:cubicBezTo>
                  <a:cubicBezTo>
                    <a:pt x="118472" y="16149"/>
                    <a:pt x="118901" y="16110"/>
                    <a:pt x="119326" y="16110"/>
                  </a:cubicBezTo>
                  <a:close/>
                  <a:moveTo>
                    <a:pt x="129624" y="16110"/>
                  </a:moveTo>
                  <a:cubicBezTo>
                    <a:pt x="130049" y="16110"/>
                    <a:pt x="130477" y="16149"/>
                    <a:pt x="130903" y="16228"/>
                  </a:cubicBezTo>
                  <a:cubicBezTo>
                    <a:pt x="129908" y="17402"/>
                    <a:pt x="129326" y="18907"/>
                    <a:pt x="129415" y="20493"/>
                  </a:cubicBezTo>
                  <a:lnTo>
                    <a:pt x="129415" y="20502"/>
                  </a:lnTo>
                  <a:cubicBezTo>
                    <a:pt x="128165" y="19199"/>
                    <a:pt x="126397" y="18360"/>
                    <a:pt x="124537" y="18360"/>
                  </a:cubicBezTo>
                  <a:cubicBezTo>
                    <a:pt x="124517" y="18360"/>
                    <a:pt x="124498" y="18360"/>
                    <a:pt x="124478" y="18361"/>
                  </a:cubicBezTo>
                  <a:cubicBezTo>
                    <a:pt x="125815" y="16913"/>
                    <a:pt x="127689" y="16110"/>
                    <a:pt x="129624" y="16110"/>
                  </a:cubicBezTo>
                  <a:close/>
                  <a:moveTo>
                    <a:pt x="82783" y="16209"/>
                  </a:moveTo>
                  <a:cubicBezTo>
                    <a:pt x="83207" y="16209"/>
                    <a:pt x="83633" y="16247"/>
                    <a:pt x="84057" y="16327"/>
                  </a:cubicBezTo>
                  <a:cubicBezTo>
                    <a:pt x="83538" y="16945"/>
                    <a:pt x="83135" y="17653"/>
                    <a:pt x="82875" y="18414"/>
                  </a:cubicBezTo>
                  <a:cubicBezTo>
                    <a:pt x="82633" y="19113"/>
                    <a:pt x="82534" y="19848"/>
                    <a:pt x="82570" y="20592"/>
                  </a:cubicBezTo>
                  <a:cubicBezTo>
                    <a:pt x="81322" y="19282"/>
                    <a:pt x="79551" y="18450"/>
                    <a:pt x="77681" y="18450"/>
                  </a:cubicBezTo>
                  <a:cubicBezTo>
                    <a:pt x="77671" y="18450"/>
                    <a:pt x="77661" y="18450"/>
                    <a:pt x="77651" y="18450"/>
                  </a:cubicBezTo>
                  <a:cubicBezTo>
                    <a:pt x="78988" y="17010"/>
                    <a:pt x="80855" y="16209"/>
                    <a:pt x="82783" y="16209"/>
                  </a:cubicBezTo>
                  <a:close/>
                  <a:moveTo>
                    <a:pt x="95788" y="16212"/>
                  </a:moveTo>
                  <a:cubicBezTo>
                    <a:pt x="97720" y="16212"/>
                    <a:pt x="99592" y="17008"/>
                    <a:pt x="100939" y="18450"/>
                  </a:cubicBezTo>
                  <a:cubicBezTo>
                    <a:pt x="100919" y="18450"/>
                    <a:pt x="100900" y="18450"/>
                    <a:pt x="100880" y="18450"/>
                  </a:cubicBezTo>
                  <a:cubicBezTo>
                    <a:pt x="99011" y="18450"/>
                    <a:pt x="97252" y="19288"/>
                    <a:pt x="96011" y="20592"/>
                  </a:cubicBezTo>
                  <a:cubicBezTo>
                    <a:pt x="96047" y="19848"/>
                    <a:pt x="95948" y="19113"/>
                    <a:pt x="95706" y="18414"/>
                  </a:cubicBezTo>
                  <a:cubicBezTo>
                    <a:pt x="95446" y="17653"/>
                    <a:pt x="95043" y="16945"/>
                    <a:pt x="94523" y="16327"/>
                  </a:cubicBezTo>
                  <a:cubicBezTo>
                    <a:pt x="94944" y="16250"/>
                    <a:pt x="95367" y="16212"/>
                    <a:pt x="95788" y="16212"/>
                  </a:cubicBezTo>
                  <a:close/>
                  <a:moveTo>
                    <a:pt x="48848" y="16307"/>
                  </a:moveTo>
                  <a:cubicBezTo>
                    <a:pt x="50780" y="16307"/>
                    <a:pt x="52650" y="17108"/>
                    <a:pt x="53987" y="18558"/>
                  </a:cubicBezTo>
                  <a:lnTo>
                    <a:pt x="53987" y="18558"/>
                  </a:lnTo>
                  <a:cubicBezTo>
                    <a:pt x="53970" y="18558"/>
                    <a:pt x="53953" y="18557"/>
                    <a:pt x="53936" y="18557"/>
                  </a:cubicBezTo>
                  <a:cubicBezTo>
                    <a:pt x="52067" y="18557"/>
                    <a:pt x="50308" y="19396"/>
                    <a:pt x="49058" y="20699"/>
                  </a:cubicBezTo>
                  <a:cubicBezTo>
                    <a:pt x="49147" y="19104"/>
                    <a:pt x="48565" y="17608"/>
                    <a:pt x="47570" y="16425"/>
                  </a:cubicBezTo>
                  <a:cubicBezTo>
                    <a:pt x="47996" y="16346"/>
                    <a:pt x="48423" y="16307"/>
                    <a:pt x="48848" y="16307"/>
                  </a:cubicBezTo>
                  <a:close/>
                  <a:moveTo>
                    <a:pt x="59142" y="16307"/>
                  </a:moveTo>
                  <a:cubicBezTo>
                    <a:pt x="59567" y="16307"/>
                    <a:pt x="59994" y="16346"/>
                    <a:pt x="60420" y="16425"/>
                  </a:cubicBezTo>
                  <a:cubicBezTo>
                    <a:pt x="59425" y="17608"/>
                    <a:pt x="58843" y="19104"/>
                    <a:pt x="58932" y="20699"/>
                  </a:cubicBezTo>
                  <a:cubicBezTo>
                    <a:pt x="57691" y="19396"/>
                    <a:pt x="55923" y="18557"/>
                    <a:pt x="54054" y="18557"/>
                  </a:cubicBezTo>
                  <a:cubicBezTo>
                    <a:pt x="54037" y="18557"/>
                    <a:pt x="54020" y="18558"/>
                    <a:pt x="54003" y="18558"/>
                  </a:cubicBezTo>
                  <a:lnTo>
                    <a:pt x="54003" y="18558"/>
                  </a:lnTo>
                  <a:cubicBezTo>
                    <a:pt x="55340" y="17108"/>
                    <a:pt x="57210" y="16307"/>
                    <a:pt x="59142" y="16307"/>
                  </a:cubicBezTo>
                  <a:close/>
                  <a:moveTo>
                    <a:pt x="25317" y="16414"/>
                  </a:moveTo>
                  <a:cubicBezTo>
                    <a:pt x="27247" y="16414"/>
                    <a:pt x="29113" y="17211"/>
                    <a:pt x="30456" y="18656"/>
                  </a:cubicBezTo>
                  <a:cubicBezTo>
                    <a:pt x="30436" y="18656"/>
                    <a:pt x="30416" y="18656"/>
                    <a:pt x="30397" y="18656"/>
                  </a:cubicBezTo>
                  <a:cubicBezTo>
                    <a:pt x="28528" y="18656"/>
                    <a:pt x="26769" y="19494"/>
                    <a:pt x="25528" y="20789"/>
                  </a:cubicBezTo>
                  <a:cubicBezTo>
                    <a:pt x="25563" y="20054"/>
                    <a:pt x="25456" y="19310"/>
                    <a:pt x="25223" y="18611"/>
                  </a:cubicBezTo>
                  <a:cubicBezTo>
                    <a:pt x="24954" y="17850"/>
                    <a:pt x="24551" y="17142"/>
                    <a:pt x="24031" y="16533"/>
                  </a:cubicBezTo>
                  <a:cubicBezTo>
                    <a:pt x="24460" y="16453"/>
                    <a:pt x="24890" y="16414"/>
                    <a:pt x="25317" y="16414"/>
                  </a:cubicBezTo>
                  <a:close/>
                  <a:moveTo>
                    <a:pt x="12296" y="16415"/>
                  </a:moveTo>
                  <a:cubicBezTo>
                    <a:pt x="12720" y="16415"/>
                    <a:pt x="13148" y="16454"/>
                    <a:pt x="13574" y="16533"/>
                  </a:cubicBezTo>
                  <a:cubicBezTo>
                    <a:pt x="13055" y="17151"/>
                    <a:pt x="12651" y="17850"/>
                    <a:pt x="12391" y="18611"/>
                  </a:cubicBezTo>
                  <a:cubicBezTo>
                    <a:pt x="12150" y="19310"/>
                    <a:pt x="12042" y="20054"/>
                    <a:pt x="12087" y="20789"/>
                  </a:cubicBezTo>
                  <a:lnTo>
                    <a:pt x="12078" y="20798"/>
                  </a:lnTo>
                  <a:cubicBezTo>
                    <a:pt x="10836" y="19494"/>
                    <a:pt x="9077" y="18656"/>
                    <a:pt x="7217" y="18656"/>
                  </a:cubicBezTo>
                  <a:cubicBezTo>
                    <a:pt x="7198" y="18656"/>
                    <a:pt x="7178" y="18656"/>
                    <a:pt x="7159" y="18656"/>
                  </a:cubicBezTo>
                  <a:cubicBezTo>
                    <a:pt x="8496" y="17216"/>
                    <a:pt x="10363" y="16415"/>
                    <a:pt x="12296" y="16415"/>
                  </a:cubicBezTo>
                  <a:close/>
                  <a:moveTo>
                    <a:pt x="106101" y="16205"/>
                  </a:moveTo>
                  <a:cubicBezTo>
                    <a:pt x="106563" y="16205"/>
                    <a:pt x="107027" y="16251"/>
                    <a:pt x="107489" y="16344"/>
                  </a:cubicBezTo>
                  <a:cubicBezTo>
                    <a:pt x="106486" y="17599"/>
                    <a:pt x="105930" y="19194"/>
                    <a:pt x="106136" y="20861"/>
                  </a:cubicBezTo>
                  <a:cubicBezTo>
                    <a:pt x="104879" y="19398"/>
                    <a:pt x="102991" y="18450"/>
                    <a:pt x="100994" y="18450"/>
                  </a:cubicBezTo>
                  <a:cubicBezTo>
                    <a:pt x="100985" y="18450"/>
                    <a:pt x="100975" y="18450"/>
                    <a:pt x="100966" y="18450"/>
                  </a:cubicBezTo>
                  <a:cubicBezTo>
                    <a:pt x="102304" y="17004"/>
                    <a:pt x="104173" y="16205"/>
                    <a:pt x="106101" y="16205"/>
                  </a:cubicBezTo>
                  <a:close/>
                  <a:moveTo>
                    <a:pt x="70810" y="11698"/>
                  </a:moveTo>
                  <a:cubicBezTo>
                    <a:pt x="71303" y="11698"/>
                    <a:pt x="71800" y="11750"/>
                    <a:pt x="72292" y="11855"/>
                  </a:cubicBezTo>
                  <a:cubicBezTo>
                    <a:pt x="71289" y="13110"/>
                    <a:pt x="70742" y="14705"/>
                    <a:pt x="70939" y="16380"/>
                  </a:cubicBezTo>
                  <a:lnTo>
                    <a:pt x="70957" y="16371"/>
                  </a:lnTo>
                  <a:cubicBezTo>
                    <a:pt x="71461" y="16260"/>
                    <a:pt x="71969" y="16205"/>
                    <a:pt x="72473" y="16205"/>
                  </a:cubicBezTo>
                  <a:cubicBezTo>
                    <a:pt x="74401" y="16205"/>
                    <a:pt x="76274" y="17001"/>
                    <a:pt x="77624" y="18450"/>
                  </a:cubicBezTo>
                  <a:cubicBezTo>
                    <a:pt x="77606" y="18450"/>
                    <a:pt x="77588" y="18450"/>
                    <a:pt x="77570" y="18450"/>
                  </a:cubicBezTo>
                  <a:cubicBezTo>
                    <a:pt x="75520" y="18450"/>
                    <a:pt x="73598" y="19458"/>
                    <a:pt x="72346" y="20986"/>
                  </a:cubicBezTo>
                  <a:cubicBezTo>
                    <a:pt x="72738" y="17269"/>
                    <a:pt x="69425" y="13952"/>
                    <a:pt x="65712" y="13952"/>
                  </a:cubicBezTo>
                  <a:cubicBezTo>
                    <a:pt x="65692" y="13952"/>
                    <a:pt x="65673" y="13952"/>
                    <a:pt x="65653" y="13952"/>
                  </a:cubicBezTo>
                  <a:cubicBezTo>
                    <a:pt x="66995" y="12495"/>
                    <a:pt x="68873" y="11698"/>
                    <a:pt x="70810" y="11698"/>
                  </a:cubicBezTo>
                  <a:close/>
                  <a:moveTo>
                    <a:pt x="35592" y="16407"/>
                  </a:moveTo>
                  <a:cubicBezTo>
                    <a:pt x="36059" y="16407"/>
                    <a:pt x="36530" y="16454"/>
                    <a:pt x="36997" y="16551"/>
                  </a:cubicBezTo>
                  <a:cubicBezTo>
                    <a:pt x="36004" y="17802"/>
                    <a:pt x="35449" y="19385"/>
                    <a:pt x="35643" y="21056"/>
                  </a:cubicBezTo>
                  <a:lnTo>
                    <a:pt x="35643" y="21056"/>
                  </a:lnTo>
                  <a:cubicBezTo>
                    <a:pt x="34391" y="19601"/>
                    <a:pt x="32515" y="18647"/>
                    <a:pt x="30529" y="18647"/>
                  </a:cubicBezTo>
                  <a:cubicBezTo>
                    <a:pt x="30511" y="18647"/>
                    <a:pt x="30492" y="18647"/>
                    <a:pt x="30474" y="18647"/>
                  </a:cubicBezTo>
                  <a:cubicBezTo>
                    <a:pt x="31808" y="17205"/>
                    <a:pt x="33669" y="16407"/>
                    <a:pt x="35592" y="16407"/>
                  </a:cubicBezTo>
                  <a:close/>
                  <a:moveTo>
                    <a:pt x="112821" y="14253"/>
                  </a:moveTo>
                  <a:cubicBezTo>
                    <a:pt x="115997" y="14253"/>
                    <a:pt x="119174" y="16332"/>
                    <a:pt x="119218" y="20493"/>
                  </a:cubicBezTo>
                  <a:cubicBezTo>
                    <a:pt x="118738" y="20388"/>
                    <a:pt x="118254" y="20337"/>
                    <a:pt x="117773" y="20337"/>
                  </a:cubicBezTo>
                  <a:cubicBezTo>
                    <a:pt x="115916" y="20337"/>
                    <a:pt x="114116" y="21103"/>
                    <a:pt x="112821" y="22491"/>
                  </a:cubicBezTo>
                  <a:cubicBezTo>
                    <a:pt x="111548" y="21120"/>
                    <a:pt x="109756" y="20332"/>
                    <a:pt x="107874" y="20332"/>
                  </a:cubicBezTo>
                  <a:cubicBezTo>
                    <a:pt x="107391" y="20332"/>
                    <a:pt x="106907" y="20386"/>
                    <a:pt x="106432" y="20493"/>
                  </a:cubicBezTo>
                  <a:cubicBezTo>
                    <a:pt x="106468" y="16334"/>
                    <a:pt x="109644" y="14253"/>
                    <a:pt x="112821" y="14253"/>
                  </a:cubicBezTo>
                  <a:close/>
                  <a:moveTo>
                    <a:pt x="136138" y="14252"/>
                  </a:moveTo>
                  <a:cubicBezTo>
                    <a:pt x="139311" y="14252"/>
                    <a:pt x="142484" y="16329"/>
                    <a:pt x="142525" y="20484"/>
                  </a:cubicBezTo>
                  <a:lnTo>
                    <a:pt x="142525" y="20493"/>
                  </a:lnTo>
                  <a:cubicBezTo>
                    <a:pt x="142051" y="20391"/>
                    <a:pt x="141574" y="20341"/>
                    <a:pt x="141100" y="20341"/>
                  </a:cubicBezTo>
                  <a:cubicBezTo>
                    <a:pt x="139242" y="20341"/>
                    <a:pt x="137437" y="21108"/>
                    <a:pt x="136145" y="22500"/>
                  </a:cubicBezTo>
                  <a:cubicBezTo>
                    <a:pt x="134871" y="21128"/>
                    <a:pt x="133091" y="20341"/>
                    <a:pt x="131221" y="20341"/>
                  </a:cubicBezTo>
                  <a:cubicBezTo>
                    <a:pt x="131211" y="20341"/>
                    <a:pt x="131200" y="20341"/>
                    <a:pt x="131190" y="20341"/>
                  </a:cubicBezTo>
                  <a:cubicBezTo>
                    <a:pt x="130706" y="20341"/>
                    <a:pt x="130222" y="20386"/>
                    <a:pt x="129747" y="20493"/>
                  </a:cubicBezTo>
                  <a:cubicBezTo>
                    <a:pt x="129783" y="16333"/>
                    <a:pt x="132960" y="14252"/>
                    <a:pt x="136138" y="14252"/>
                  </a:cubicBezTo>
                  <a:close/>
                  <a:moveTo>
                    <a:pt x="89290" y="14357"/>
                  </a:moveTo>
                  <a:cubicBezTo>
                    <a:pt x="91871" y="14357"/>
                    <a:pt x="94452" y="15731"/>
                    <a:pt x="95348" y="18477"/>
                  </a:cubicBezTo>
                  <a:cubicBezTo>
                    <a:pt x="95572" y="19158"/>
                    <a:pt x="95679" y="19866"/>
                    <a:pt x="95688" y="20583"/>
                  </a:cubicBezTo>
                  <a:cubicBezTo>
                    <a:pt x="95213" y="20481"/>
                    <a:pt x="94734" y="20431"/>
                    <a:pt x="94259" y="20431"/>
                  </a:cubicBezTo>
                  <a:cubicBezTo>
                    <a:pt x="92398" y="20431"/>
                    <a:pt x="90599" y="21196"/>
                    <a:pt x="89299" y="22581"/>
                  </a:cubicBezTo>
                  <a:cubicBezTo>
                    <a:pt x="88025" y="21218"/>
                    <a:pt x="86246" y="20430"/>
                    <a:pt x="84376" y="20430"/>
                  </a:cubicBezTo>
                  <a:cubicBezTo>
                    <a:pt x="84365" y="20430"/>
                    <a:pt x="84355" y="20430"/>
                    <a:pt x="84344" y="20430"/>
                  </a:cubicBezTo>
                  <a:cubicBezTo>
                    <a:pt x="83860" y="20430"/>
                    <a:pt x="83376" y="20475"/>
                    <a:pt x="82902" y="20583"/>
                  </a:cubicBezTo>
                  <a:cubicBezTo>
                    <a:pt x="82902" y="19866"/>
                    <a:pt x="83018" y="19158"/>
                    <a:pt x="83233" y="18477"/>
                  </a:cubicBezTo>
                  <a:cubicBezTo>
                    <a:pt x="84129" y="15731"/>
                    <a:pt x="86710" y="14357"/>
                    <a:pt x="89290" y="14357"/>
                  </a:cubicBezTo>
                  <a:close/>
                  <a:moveTo>
                    <a:pt x="42333" y="14454"/>
                  </a:moveTo>
                  <a:cubicBezTo>
                    <a:pt x="45509" y="14454"/>
                    <a:pt x="48686" y="16533"/>
                    <a:pt x="48726" y="20690"/>
                  </a:cubicBezTo>
                  <a:cubicBezTo>
                    <a:pt x="48246" y="20585"/>
                    <a:pt x="47763" y="20534"/>
                    <a:pt x="47283" y="20534"/>
                  </a:cubicBezTo>
                  <a:cubicBezTo>
                    <a:pt x="45427" y="20534"/>
                    <a:pt x="43633" y="21302"/>
                    <a:pt x="42337" y="22697"/>
                  </a:cubicBezTo>
                  <a:cubicBezTo>
                    <a:pt x="41063" y="21325"/>
                    <a:pt x="39284" y="20538"/>
                    <a:pt x="37414" y="20538"/>
                  </a:cubicBezTo>
                  <a:cubicBezTo>
                    <a:pt x="37403" y="20538"/>
                    <a:pt x="37393" y="20538"/>
                    <a:pt x="37382" y="20538"/>
                  </a:cubicBezTo>
                  <a:cubicBezTo>
                    <a:pt x="36898" y="20538"/>
                    <a:pt x="36415" y="20583"/>
                    <a:pt x="35940" y="20690"/>
                  </a:cubicBezTo>
                  <a:cubicBezTo>
                    <a:pt x="35980" y="16533"/>
                    <a:pt x="39156" y="14454"/>
                    <a:pt x="42333" y="14454"/>
                  </a:cubicBezTo>
                  <a:close/>
                  <a:moveTo>
                    <a:pt x="65648" y="14454"/>
                  </a:moveTo>
                  <a:cubicBezTo>
                    <a:pt x="68825" y="14454"/>
                    <a:pt x="72001" y="16533"/>
                    <a:pt x="72041" y="20690"/>
                  </a:cubicBezTo>
                  <a:cubicBezTo>
                    <a:pt x="71563" y="20585"/>
                    <a:pt x="71081" y="20534"/>
                    <a:pt x="70602" y="20534"/>
                  </a:cubicBezTo>
                  <a:cubicBezTo>
                    <a:pt x="68748" y="20534"/>
                    <a:pt x="66949" y="21302"/>
                    <a:pt x="65653" y="22697"/>
                  </a:cubicBezTo>
                  <a:cubicBezTo>
                    <a:pt x="64378" y="21325"/>
                    <a:pt x="62599" y="20538"/>
                    <a:pt x="60729" y="20538"/>
                  </a:cubicBezTo>
                  <a:cubicBezTo>
                    <a:pt x="60719" y="20538"/>
                    <a:pt x="60708" y="20538"/>
                    <a:pt x="60697" y="20538"/>
                  </a:cubicBezTo>
                  <a:cubicBezTo>
                    <a:pt x="60214" y="20538"/>
                    <a:pt x="59730" y="20583"/>
                    <a:pt x="59255" y="20690"/>
                  </a:cubicBezTo>
                  <a:cubicBezTo>
                    <a:pt x="59295" y="16533"/>
                    <a:pt x="62472" y="14454"/>
                    <a:pt x="65648" y="14454"/>
                  </a:cubicBezTo>
                  <a:close/>
                  <a:moveTo>
                    <a:pt x="18806" y="14558"/>
                  </a:moveTo>
                  <a:cubicBezTo>
                    <a:pt x="21388" y="14558"/>
                    <a:pt x="23969" y="15929"/>
                    <a:pt x="24864" y="18674"/>
                  </a:cubicBezTo>
                  <a:cubicBezTo>
                    <a:pt x="25079" y="19355"/>
                    <a:pt x="25196" y="20063"/>
                    <a:pt x="25196" y="20780"/>
                  </a:cubicBezTo>
                  <a:cubicBezTo>
                    <a:pt x="24718" y="20675"/>
                    <a:pt x="24235" y="20624"/>
                    <a:pt x="23756" y="20624"/>
                  </a:cubicBezTo>
                  <a:cubicBezTo>
                    <a:pt x="21903" y="20624"/>
                    <a:pt x="20103" y="21391"/>
                    <a:pt x="18807" y="22787"/>
                  </a:cubicBezTo>
                  <a:cubicBezTo>
                    <a:pt x="17535" y="21407"/>
                    <a:pt x="15734" y="20628"/>
                    <a:pt x="13861" y="20628"/>
                  </a:cubicBezTo>
                  <a:cubicBezTo>
                    <a:pt x="13368" y="20628"/>
                    <a:pt x="12884" y="20672"/>
                    <a:pt x="12409" y="20780"/>
                  </a:cubicBezTo>
                  <a:cubicBezTo>
                    <a:pt x="12418" y="20063"/>
                    <a:pt x="12526" y="19355"/>
                    <a:pt x="12741" y="18674"/>
                  </a:cubicBezTo>
                  <a:cubicBezTo>
                    <a:pt x="13637" y="15931"/>
                    <a:pt x="16222" y="14558"/>
                    <a:pt x="18806" y="14558"/>
                  </a:cubicBezTo>
                  <a:close/>
                  <a:moveTo>
                    <a:pt x="117964" y="20706"/>
                  </a:moveTo>
                  <a:cubicBezTo>
                    <a:pt x="118390" y="20706"/>
                    <a:pt x="118819" y="20745"/>
                    <a:pt x="119245" y="20825"/>
                  </a:cubicBezTo>
                  <a:cubicBezTo>
                    <a:pt x="118726" y="21443"/>
                    <a:pt x="118322" y="22151"/>
                    <a:pt x="118063" y="22913"/>
                  </a:cubicBezTo>
                  <a:lnTo>
                    <a:pt x="118063" y="22904"/>
                  </a:lnTo>
                  <a:cubicBezTo>
                    <a:pt x="117821" y="23611"/>
                    <a:pt x="117722" y="24346"/>
                    <a:pt x="117758" y="25090"/>
                  </a:cubicBezTo>
                  <a:cubicBezTo>
                    <a:pt x="116516" y="23786"/>
                    <a:pt x="114757" y="22948"/>
                    <a:pt x="112897" y="22948"/>
                  </a:cubicBezTo>
                  <a:cubicBezTo>
                    <a:pt x="112878" y="22948"/>
                    <a:pt x="112858" y="22948"/>
                    <a:pt x="112839" y="22948"/>
                  </a:cubicBezTo>
                  <a:cubicBezTo>
                    <a:pt x="114174" y="21503"/>
                    <a:pt x="116038" y="20706"/>
                    <a:pt x="117964" y="20706"/>
                  </a:cubicBezTo>
                  <a:close/>
                  <a:moveTo>
                    <a:pt x="130993" y="20706"/>
                  </a:moveTo>
                  <a:cubicBezTo>
                    <a:pt x="132921" y="20706"/>
                    <a:pt x="134791" y="21503"/>
                    <a:pt x="136127" y="22948"/>
                  </a:cubicBezTo>
                  <a:cubicBezTo>
                    <a:pt x="136107" y="22948"/>
                    <a:pt x="136088" y="22948"/>
                    <a:pt x="136068" y="22948"/>
                  </a:cubicBezTo>
                  <a:cubicBezTo>
                    <a:pt x="134208" y="22948"/>
                    <a:pt x="132440" y="23786"/>
                    <a:pt x="131199" y="25090"/>
                  </a:cubicBezTo>
                  <a:cubicBezTo>
                    <a:pt x="131234" y="24346"/>
                    <a:pt x="131136" y="23611"/>
                    <a:pt x="130894" y="22913"/>
                  </a:cubicBezTo>
                  <a:lnTo>
                    <a:pt x="130894" y="22904"/>
                  </a:lnTo>
                  <a:cubicBezTo>
                    <a:pt x="130634" y="22142"/>
                    <a:pt x="130231" y="21443"/>
                    <a:pt x="129711" y="20825"/>
                  </a:cubicBezTo>
                  <a:cubicBezTo>
                    <a:pt x="130138" y="20745"/>
                    <a:pt x="130567" y="20706"/>
                    <a:pt x="130993" y="20706"/>
                  </a:cubicBezTo>
                  <a:close/>
                  <a:moveTo>
                    <a:pt x="84135" y="20797"/>
                  </a:moveTo>
                  <a:cubicBezTo>
                    <a:pt x="86071" y="20797"/>
                    <a:pt x="87946" y="21599"/>
                    <a:pt x="89290" y="23047"/>
                  </a:cubicBezTo>
                  <a:cubicBezTo>
                    <a:pt x="90626" y="21601"/>
                    <a:pt x="92496" y="20805"/>
                    <a:pt x="94429" y="20805"/>
                  </a:cubicBezTo>
                  <a:cubicBezTo>
                    <a:pt x="94856" y="20805"/>
                    <a:pt x="95287" y="20844"/>
                    <a:pt x="95715" y="20923"/>
                  </a:cubicBezTo>
                  <a:cubicBezTo>
                    <a:pt x="94720" y="22106"/>
                    <a:pt x="94138" y="23602"/>
                    <a:pt x="94228" y="25197"/>
                  </a:cubicBezTo>
                  <a:cubicBezTo>
                    <a:pt x="92977" y="23894"/>
                    <a:pt x="91218" y="23056"/>
                    <a:pt x="89350" y="23056"/>
                  </a:cubicBezTo>
                  <a:cubicBezTo>
                    <a:pt x="89330" y="23056"/>
                    <a:pt x="89310" y="23056"/>
                    <a:pt x="89290" y="23056"/>
                  </a:cubicBezTo>
                  <a:cubicBezTo>
                    <a:pt x="89271" y="23056"/>
                    <a:pt x="89251" y="23056"/>
                    <a:pt x="89231" y="23056"/>
                  </a:cubicBezTo>
                  <a:cubicBezTo>
                    <a:pt x="87362" y="23056"/>
                    <a:pt x="85595" y="23894"/>
                    <a:pt x="84353" y="25197"/>
                  </a:cubicBezTo>
                  <a:cubicBezTo>
                    <a:pt x="84434" y="23602"/>
                    <a:pt x="83851" y="22106"/>
                    <a:pt x="82866" y="20923"/>
                  </a:cubicBezTo>
                  <a:lnTo>
                    <a:pt x="82857" y="20914"/>
                  </a:lnTo>
                  <a:cubicBezTo>
                    <a:pt x="83283" y="20835"/>
                    <a:pt x="83710" y="20797"/>
                    <a:pt x="84135" y="20797"/>
                  </a:cubicBezTo>
                  <a:close/>
                  <a:moveTo>
                    <a:pt x="47488" y="20904"/>
                  </a:moveTo>
                  <a:cubicBezTo>
                    <a:pt x="47912" y="20904"/>
                    <a:pt x="48338" y="20943"/>
                    <a:pt x="48762" y="21022"/>
                  </a:cubicBezTo>
                  <a:cubicBezTo>
                    <a:pt x="48242" y="21640"/>
                    <a:pt x="47839" y="22348"/>
                    <a:pt x="47579" y="23110"/>
                  </a:cubicBezTo>
                  <a:cubicBezTo>
                    <a:pt x="47337" y="23809"/>
                    <a:pt x="47239" y="24552"/>
                    <a:pt x="47275" y="25287"/>
                  </a:cubicBezTo>
                  <a:cubicBezTo>
                    <a:pt x="46033" y="23992"/>
                    <a:pt x="44274" y="23154"/>
                    <a:pt x="42414" y="23154"/>
                  </a:cubicBezTo>
                  <a:cubicBezTo>
                    <a:pt x="42395" y="23154"/>
                    <a:pt x="42375" y="23154"/>
                    <a:pt x="42355" y="23154"/>
                  </a:cubicBezTo>
                  <a:cubicBezTo>
                    <a:pt x="43693" y="21707"/>
                    <a:pt x="45560" y="20904"/>
                    <a:pt x="47488" y="20904"/>
                  </a:cubicBezTo>
                  <a:close/>
                  <a:moveTo>
                    <a:pt x="60505" y="20912"/>
                  </a:moveTo>
                  <a:cubicBezTo>
                    <a:pt x="62435" y="20912"/>
                    <a:pt x="64301" y="21709"/>
                    <a:pt x="65644" y="23154"/>
                  </a:cubicBezTo>
                  <a:cubicBezTo>
                    <a:pt x="65624" y="23154"/>
                    <a:pt x="65604" y="23154"/>
                    <a:pt x="65584" y="23154"/>
                  </a:cubicBezTo>
                  <a:cubicBezTo>
                    <a:pt x="63716" y="23154"/>
                    <a:pt x="61957" y="23993"/>
                    <a:pt x="60715" y="25296"/>
                  </a:cubicBezTo>
                  <a:lnTo>
                    <a:pt x="60715" y="25287"/>
                  </a:lnTo>
                  <a:cubicBezTo>
                    <a:pt x="60751" y="24552"/>
                    <a:pt x="60644" y="23809"/>
                    <a:pt x="60411" y="23110"/>
                  </a:cubicBezTo>
                  <a:cubicBezTo>
                    <a:pt x="60151" y="22348"/>
                    <a:pt x="59748" y="21640"/>
                    <a:pt x="59219" y="21031"/>
                  </a:cubicBezTo>
                  <a:cubicBezTo>
                    <a:pt x="59647" y="20951"/>
                    <a:pt x="60078" y="20912"/>
                    <a:pt x="60505" y="20912"/>
                  </a:cubicBezTo>
                  <a:close/>
                  <a:moveTo>
                    <a:pt x="107673" y="20699"/>
                  </a:moveTo>
                  <a:cubicBezTo>
                    <a:pt x="109600" y="20699"/>
                    <a:pt x="111466" y="21495"/>
                    <a:pt x="112812" y="22939"/>
                  </a:cubicBezTo>
                  <a:cubicBezTo>
                    <a:pt x="112793" y="22939"/>
                    <a:pt x="112774" y="22939"/>
                    <a:pt x="112756" y="22939"/>
                  </a:cubicBezTo>
                  <a:cubicBezTo>
                    <a:pt x="110769" y="22939"/>
                    <a:pt x="108902" y="23885"/>
                    <a:pt x="107659" y="25332"/>
                  </a:cubicBezTo>
                  <a:cubicBezTo>
                    <a:pt x="107785" y="23674"/>
                    <a:pt x="107184" y="22097"/>
                    <a:pt x="106136" y="20878"/>
                  </a:cubicBezTo>
                  <a:lnTo>
                    <a:pt x="106136" y="20870"/>
                  </a:lnTo>
                  <a:cubicBezTo>
                    <a:pt x="106647" y="20755"/>
                    <a:pt x="107162" y="20699"/>
                    <a:pt x="107673" y="20699"/>
                  </a:cubicBezTo>
                  <a:close/>
                  <a:moveTo>
                    <a:pt x="13670" y="20994"/>
                  </a:moveTo>
                  <a:cubicBezTo>
                    <a:pt x="15606" y="20994"/>
                    <a:pt x="17480" y="21797"/>
                    <a:pt x="18825" y="23244"/>
                  </a:cubicBezTo>
                  <a:cubicBezTo>
                    <a:pt x="18805" y="23244"/>
                    <a:pt x="18786" y="23244"/>
                    <a:pt x="18766" y="23244"/>
                  </a:cubicBezTo>
                  <a:cubicBezTo>
                    <a:pt x="16897" y="23244"/>
                    <a:pt x="15129" y="24082"/>
                    <a:pt x="13888" y="25386"/>
                  </a:cubicBezTo>
                  <a:cubicBezTo>
                    <a:pt x="13951" y="23809"/>
                    <a:pt x="13368" y="22303"/>
                    <a:pt x="12382" y="21120"/>
                  </a:cubicBezTo>
                  <a:lnTo>
                    <a:pt x="12391" y="21111"/>
                  </a:lnTo>
                  <a:cubicBezTo>
                    <a:pt x="12817" y="21032"/>
                    <a:pt x="13245" y="20994"/>
                    <a:pt x="13670" y="20994"/>
                  </a:cubicBezTo>
                  <a:close/>
                  <a:moveTo>
                    <a:pt x="23971" y="20994"/>
                  </a:moveTo>
                  <a:cubicBezTo>
                    <a:pt x="24396" y="20994"/>
                    <a:pt x="24824" y="21032"/>
                    <a:pt x="25250" y="21111"/>
                  </a:cubicBezTo>
                  <a:cubicBezTo>
                    <a:pt x="24255" y="22294"/>
                    <a:pt x="23673" y="23791"/>
                    <a:pt x="23753" y="25386"/>
                  </a:cubicBezTo>
                  <a:cubicBezTo>
                    <a:pt x="22512" y="24082"/>
                    <a:pt x="20744" y="23244"/>
                    <a:pt x="18884" y="23244"/>
                  </a:cubicBezTo>
                  <a:cubicBezTo>
                    <a:pt x="18864" y="23244"/>
                    <a:pt x="18845" y="23244"/>
                    <a:pt x="18825" y="23244"/>
                  </a:cubicBezTo>
                  <a:cubicBezTo>
                    <a:pt x="20162" y="21797"/>
                    <a:pt x="22036" y="20994"/>
                    <a:pt x="23971" y="20994"/>
                  </a:cubicBezTo>
                  <a:close/>
                  <a:moveTo>
                    <a:pt x="37165" y="20902"/>
                  </a:moveTo>
                  <a:cubicBezTo>
                    <a:pt x="39100" y="20902"/>
                    <a:pt x="40977" y="21703"/>
                    <a:pt x="42328" y="23154"/>
                  </a:cubicBezTo>
                  <a:cubicBezTo>
                    <a:pt x="42310" y="23154"/>
                    <a:pt x="42291" y="23154"/>
                    <a:pt x="42273" y="23154"/>
                  </a:cubicBezTo>
                  <a:cubicBezTo>
                    <a:pt x="40286" y="23154"/>
                    <a:pt x="38419" y="24100"/>
                    <a:pt x="37176" y="25547"/>
                  </a:cubicBezTo>
                  <a:cubicBezTo>
                    <a:pt x="37302" y="23871"/>
                    <a:pt x="36701" y="22303"/>
                    <a:pt x="35653" y="21076"/>
                  </a:cubicBezTo>
                  <a:lnTo>
                    <a:pt x="35653" y="21067"/>
                  </a:lnTo>
                  <a:cubicBezTo>
                    <a:pt x="36155" y="20956"/>
                    <a:pt x="36662" y="20902"/>
                    <a:pt x="37165" y="20902"/>
                  </a:cubicBezTo>
                  <a:close/>
                  <a:moveTo>
                    <a:pt x="124474" y="18856"/>
                  </a:moveTo>
                  <a:cubicBezTo>
                    <a:pt x="127057" y="18856"/>
                    <a:pt x="129639" y="20229"/>
                    <a:pt x="130536" y="22975"/>
                  </a:cubicBezTo>
                  <a:cubicBezTo>
                    <a:pt x="130751" y="23656"/>
                    <a:pt x="130867" y="24364"/>
                    <a:pt x="130867" y="25081"/>
                  </a:cubicBezTo>
                  <a:cubicBezTo>
                    <a:pt x="130388" y="24976"/>
                    <a:pt x="129906" y="24925"/>
                    <a:pt x="129426" y="24925"/>
                  </a:cubicBezTo>
                  <a:cubicBezTo>
                    <a:pt x="127574" y="24925"/>
                    <a:pt x="125776" y="25691"/>
                    <a:pt x="124487" y="27079"/>
                  </a:cubicBezTo>
                  <a:cubicBezTo>
                    <a:pt x="123206" y="25708"/>
                    <a:pt x="121414" y="24920"/>
                    <a:pt x="119532" y="24920"/>
                  </a:cubicBezTo>
                  <a:cubicBezTo>
                    <a:pt x="119048" y="24920"/>
                    <a:pt x="118564" y="24973"/>
                    <a:pt x="118089" y="25081"/>
                  </a:cubicBezTo>
                  <a:cubicBezTo>
                    <a:pt x="118089" y="24364"/>
                    <a:pt x="118197" y="23656"/>
                    <a:pt x="118412" y="22975"/>
                  </a:cubicBezTo>
                  <a:cubicBezTo>
                    <a:pt x="119308" y="20229"/>
                    <a:pt x="121891" y="18856"/>
                    <a:pt x="124474" y="18856"/>
                  </a:cubicBezTo>
                  <a:close/>
                  <a:moveTo>
                    <a:pt x="77629" y="18952"/>
                  </a:moveTo>
                  <a:cubicBezTo>
                    <a:pt x="80805" y="18952"/>
                    <a:pt x="83981" y="21031"/>
                    <a:pt x="84022" y="25188"/>
                  </a:cubicBezTo>
                  <a:cubicBezTo>
                    <a:pt x="83543" y="25084"/>
                    <a:pt x="83060" y="25032"/>
                    <a:pt x="82581" y="25032"/>
                  </a:cubicBezTo>
                  <a:cubicBezTo>
                    <a:pt x="80728" y="25032"/>
                    <a:pt x="78930" y="25798"/>
                    <a:pt x="77642" y="27187"/>
                  </a:cubicBezTo>
                  <a:cubicBezTo>
                    <a:pt x="76360" y="25816"/>
                    <a:pt x="74568" y="25027"/>
                    <a:pt x="72687" y="25027"/>
                  </a:cubicBezTo>
                  <a:cubicBezTo>
                    <a:pt x="72203" y="25027"/>
                    <a:pt x="71719" y="25081"/>
                    <a:pt x="71244" y="25188"/>
                  </a:cubicBezTo>
                  <a:cubicBezTo>
                    <a:pt x="71280" y="21031"/>
                    <a:pt x="74454" y="18952"/>
                    <a:pt x="77629" y="18952"/>
                  </a:cubicBezTo>
                  <a:close/>
                  <a:moveTo>
                    <a:pt x="100945" y="18952"/>
                  </a:moveTo>
                  <a:cubicBezTo>
                    <a:pt x="104119" y="18952"/>
                    <a:pt x="107295" y="21030"/>
                    <a:pt x="107337" y="25187"/>
                  </a:cubicBezTo>
                  <a:lnTo>
                    <a:pt x="107337" y="25187"/>
                  </a:lnTo>
                  <a:cubicBezTo>
                    <a:pt x="106865" y="25086"/>
                    <a:pt x="106389" y="25037"/>
                    <a:pt x="105918" y="25037"/>
                  </a:cubicBezTo>
                  <a:cubicBezTo>
                    <a:pt x="104057" y="25037"/>
                    <a:pt x="102256" y="25803"/>
                    <a:pt x="100957" y="27196"/>
                  </a:cubicBezTo>
                  <a:cubicBezTo>
                    <a:pt x="99676" y="25816"/>
                    <a:pt x="97883" y="25036"/>
                    <a:pt x="96002" y="25036"/>
                  </a:cubicBezTo>
                  <a:cubicBezTo>
                    <a:pt x="95518" y="25036"/>
                    <a:pt x="95034" y="25081"/>
                    <a:pt x="94559" y="25188"/>
                  </a:cubicBezTo>
                  <a:cubicBezTo>
                    <a:pt x="94595" y="21031"/>
                    <a:pt x="97769" y="18952"/>
                    <a:pt x="100945" y="18952"/>
                  </a:cubicBezTo>
                  <a:close/>
                  <a:moveTo>
                    <a:pt x="53997" y="19058"/>
                  </a:moveTo>
                  <a:cubicBezTo>
                    <a:pt x="56578" y="19058"/>
                    <a:pt x="59157" y="20432"/>
                    <a:pt x="60052" y="23181"/>
                  </a:cubicBezTo>
                  <a:cubicBezTo>
                    <a:pt x="60267" y="23853"/>
                    <a:pt x="60384" y="24570"/>
                    <a:pt x="60384" y="25278"/>
                  </a:cubicBezTo>
                  <a:cubicBezTo>
                    <a:pt x="59909" y="25176"/>
                    <a:pt x="59430" y="25126"/>
                    <a:pt x="58956" y="25126"/>
                  </a:cubicBezTo>
                  <a:cubicBezTo>
                    <a:pt x="57095" y="25126"/>
                    <a:pt x="55295" y="25893"/>
                    <a:pt x="53995" y="27285"/>
                  </a:cubicBezTo>
                  <a:cubicBezTo>
                    <a:pt x="52714" y="25905"/>
                    <a:pt x="50922" y="25126"/>
                    <a:pt x="49049" y="25126"/>
                  </a:cubicBezTo>
                  <a:cubicBezTo>
                    <a:pt x="48556" y="25126"/>
                    <a:pt x="48072" y="25180"/>
                    <a:pt x="47597" y="25278"/>
                  </a:cubicBezTo>
                  <a:cubicBezTo>
                    <a:pt x="47606" y="24570"/>
                    <a:pt x="47714" y="23853"/>
                    <a:pt x="47929" y="23181"/>
                  </a:cubicBezTo>
                  <a:cubicBezTo>
                    <a:pt x="48830" y="20434"/>
                    <a:pt x="51414" y="19058"/>
                    <a:pt x="53997" y="19058"/>
                  </a:cubicBezTo>
                  <a:close/>
                  <a:moveTo>
                    <a:pt x="7163" y="19140"/>
                  </a:moveTo>
                  <a:cubicBezTo>
                    <a:pt x="10339" y="19140"/>
                    <a:pt x="13516" y="21219"/>
                    <a:pt x="13556" y="25377"/>
                  </a:cubicBezTo>
                  <a:cubicBezTo>
                    <a:pt x="13079" y="25272"/>
                    <a:pt x="12598" y="25222"/>
                    <a:pt x="12120" y="25222"/>
                  </a:cubicBezTo>
                  <a:cubicBezTo>
                    <a:pt x="10263" y="25222"/>
                    <a:pt x="8460" y="25990"/>
                    <a:pt x="7163" y="27379"/>
                  </a:cubicBezTo>
                  <a:lnTo>
                    <a:pt x="7163" y="27379"/>
                  </a:lnTo>
                  <a:cubicBezTo>
                    <a:pt x="5882" y="26002"/>
                    <a:pt x="4092" y="25224"/>
                    <a:pt x="2212" y="25224"/>
                  </a:cubicBezTo>
                  <a:cubicBezTo>
                    <a:pt x="1728" y="25224"/>
                    <a:pt x="1245" y="25278"/>
                    <a:pt x="770" y="25377"/>
                  </a:cubicBezTo>
                  <a:cubicBezTo>
                    <a:pt x="810" y="21219"/>
                    <a:pt x="3987" y="19140"/>
                    <a:pt x="7163" y="19140"/>
                  </a:cubicBezTo>
                  <a:close/>
                  <a:moveTo>
                    <a:pt x="30465" y="19152"/>
                  </a:moveTo>
                  <a:cubicBezTo>
                    <a:pt x="33638" y="19152"/>
                    <a:pt x="36811" y="21228"/>
                    <a:pt x="36854" y="25382"/>
                  </a:cubicBezTo>
                  <a:lnTo>
                    <a:pt x="36854" y="25382"/>
                  </a:lnTo>
                  <a:cubicBezTo>
                    <a:pt x="36384" y="25282"/>
                    <a:pt x="35912" y="25234"/>
                    <a:pt x="35443" y="25234"/>
                  </a:cubicBezTo>
                  <a:cubicBezTo>
                    <a:pt x="33580" y="25234"/>
                    <a:pt x="31775" y="26000"/>
                    <a:pt x="30483" y="27393"/>
                  </a:cubicBezTo>
                  <a:cubicBezTo>
                    <a:pt x="29201" y="26013"/>
                    <a:pt x="27409" y="25233"/>
                    <a:pt x="25528" y="25233"/>
                  </a:cubicBezTo>
                  <a:cubicBezTo>
                    <a:pt x="25044" y="25233"/>
                    <a:pt x="24560" y="25287"/>
                    <a:pt x="24085" y="25386"/>
                  </a:cubicBezTo>
                  <a:cubicBezTo>
                    <a:pt x="24116" y="21231"/>
                    <a:pt x="27290" y="19152"/>
                    <a:pt x="30465" y="19152"/>
                  </a:cubicBezTo>
                  <a:close/>
                  <a:moveTo>
                    <a:pt x="119325" y="25304"/>
                  </a:moveTo>
                  <a:cubicBezTo>
                    <a:pt x="121264" y="25304"/>
                    <a:pt x="123133" y="26108"/>
                    <a:pt x="124478" y="27563"/>
                  </a:cubicBezTo>
                  <a:cubicBezTo>
                    <a:pt x="124458" y="27563"/>
                    <a:pt x="124438" y="27563"/>
                    <a:pt x="124418" y="27563"/>
                  </a:cubicBezTo>
                  <a:cubicBezTo>
                    <a:pt x="122550" y="27563"/>
                    <a:pt x="120782" y="28392"/>
                    <a:pt x="119541" y="29696"/>
                  </a:cubicBezTo>
                  <a:cubicBezTo>
                    <a:pt x="119622" y="28110"/>
                    <a:pt x="119039" y="26604"/>
                    <a:pt x="118045" y="25421"/>
                  </a:cubicBezTo>
                  <a:cubicBezTo>
                    <a:pt x="118472" y="25342"/>
                    <a:pt x="118900" y="25304"/>
                    <a:pt x="119325" y="25304"/>
                  </a:cubicBezTo>
                  <a:close/>
                  <a:moveTo>
                    <a:pt x="129625" y="25304"/>
                  </a:moveTo>
                  <a:cubicBezTo>
                    <a:pt x="130050" y="25304"/>
                    <a:pt x="130477" y="25342"/>
                    <a:pt x="130903" y="25421"/>
                  </a:cubicBezTo>
                  <a:cubicBezTo>
                    <a:pt x="129908" y="26604"/>
                    <a:pt x="129326" y="28101"/>
                    <a:pt x="129415" y="29696"/>
                  </a:cubicBezTo>
                  <a:cubicBezTo>
                    <a:pt x="128165" y="28392"/>
                    <a:pt x="126398" y="27563"/>
                    <a:pt x="124538" y="27563"/>
                  </a:cubicBezTo>
                  <a:cubicBezTo>
                    <a:pt x="124518" y="27563"/>
                    <a:pt x="124498" y="27563"/>
                    <a:pt x="124478" y="27563"/>
                  </a:cubicBezTo>
                  <a:cubicBezTo>
                    <a:pt x="125816" y="26108"/>
                    <a:pt x="127690" y="25304"/>
                    <a:pt x="129625" y="25304"/>
                  </a:cubicBezTo>
                  <a:close/>
                  <a:moveTo>
                    <a:pt x="95793" y="25402"/>
                  </a:moveTo>
                  <a:cubicBezTo>
                    <a:pt x="97728" y="25402"/>
                    <a:pt x="99603" y="26205"/>
                    <a:pt x="100948" y="27653"/>
                  </a:cubicBezTo>
                  <a:lnTo>
                    <a:pt x="100948" y="27653"/>
                  </a:lnTo>
                  <a:cubicBezTo>
                    <a:pt x="100945" y="27653"/>
                    <a:pt x="100942" y="27653"/>
                    <a:pt x="100939" y="27653"/>
                  </a:cubicBezTo>
                  <a:cubicBezTo>
                    <a:pt x="100919" y="27652"/>
                    <a:pt x="100900" y="27652"/>
                    <a:pt x="100880" y="27652"/>
                  </a:cubicBezTo>
                  <a:cubicBezTo>
                    <a:pt x="99020" y="27652"/>
                    <a:pt x="97252" y="28491"/>
                    <a:pt x="96011" y="29794"/>
                  </a:cubicBezTo>
                  <a:cubicBezTo>
                    <a:pt x="96091" y="28199"/>
                    <a:pt x="95509" y="26703"/>
                    <a:pt x="94514" y="25520"/>
                  </a:cubicBezTo>
                  <a:cubicBezTo>
                    <a:pt x="94940" y="25441"/>
                    <a:pt x="95368" y="25402"/>
                    <a:pt x="95793" y="25402"/>
                  </a:cubicBezTo>
                  <a:close/>
                  <a:moveTo>
                    <a:pt x="82779" y="25411"/>
                  </a:moveTo>
                  <a:cubicBezTo>
                    <a:pt x="83204" y="25411"/>
                    <a:pt x="83632" y="25450"/>
                    <a:pt x="84057" y="25529"/>
                  </a:cubicBezTo>
                  <a:cubicBezTo>
                    <a:pt x="83063" y="26703"/>
                    <a:pt x="82480" y="28208"/>
                    <a:pt x="82570" y="29803"/>
                  </a:cubicBezTo>
                  <a:cubicBezTo>
                    <a:pt x="81320" y="28500"/>
                    <a:pt x="79561" y="27661"/>
                    <a:pt x="77692" y="27661"/>
                  </a:cubicBezTo>
                  <a:cubicBezTo>
                    <a:pt x="77672" y="27661"/>
                    <a:pt x="77653" y="27661"/>
                    <a:pt x="77633" y="27662"/>
                  </a:cubicBezTo>
                  <a:cubicBezTo>
                    <a:pt x="78970" y="26214"/>
                    <a:pt x="80844" y="25411"/>
                    <a:pt x="82779" y="25411"/>
                  </a:cubicBezTo>
                  <a:close/>
                  <a:moveTo>
                    <a:pt x="59128" y="25506"/>
                  </a:moveTo>
                  <a:cubicBezTo>
                    <a:pt x="59557" y="25506"/>
                    <a:pt x="59990" y="25546"/>
                    <a:pt x="60420" y="25628"/>
                  </a:cubicBezTo>
                  <a:cubicBezTo>
                    <a:pt x="59434" y="26801"/>
                    <a:pt x="58852" y="28307"/>
                    <a:pt x="58932" y="29893"/>
                  </a:cubicBezTo>
                  <a:cubicBezTo>
                    <a:pt x="57697" y="28596"/>
                    <a:pt x="55941" y="27760"/>
                    <a:pt x="54083" y="27760"/>
                  </a:cubicBezTo>
                  <a:cubicBezTo>
                    <a:pt x="54054" y="27760"/>
                    <a:pt x="54024" y="27760"/>
                    <a:pt x="53995" y="27760"/>
                  </a:cubicBezTo>
                  <a:cubicBezTo>
                    <a:pt x="53975" y="27760"/>
                    <a:pt x="53955" y="27760"/>
                    <a:pt x="53935" y="27760"/>
                  </a:cubicBezTo>
                  <a:cubicBezTo>
                    <a:pt x="52067" y="27760"/>
                    <a:pt x="50308" y="28589"/>
                    <a:pt x="49058" y="29893"/>
                  </a:cubicBezTo>
                  <a:cubicBezTo>
                    <a:pt x="49138" y="28307"/>
                    <a:pt x="48565" y="26801"/>
                    <a:pt x="47561" y="25619"/>
                  </a:cubicBezTo>
                  <a:lnTo>
                    <a:pt x="47561" y="25619"/>
                  </a:lnTo>
                  <a:lnTo>
                    <a:pt x="47570" y="25628"/>
                  </a:lnTo>
                  <a:cubicBezTo>
                    <a:pt x="48002" y="25546"/>
                    <a:pt x="48436" y="25506"/>
                    <a:pt x="48867" y="25506"/>
                  </a:cubicBezTo>
                  <a:cubicBezTo>
                    <a:pt x="50796" y="25506"/>
                    <a:pt x="52663" y="26308"/>
                    <a:pt x="54004" y="27751"/>
                  </a:cubicBezTo>
                  <a:cubicBezTo>
                    <a:pt x="55337" y="26308"/>
                    <a:pt x="57203" y="25506"/>
                    <a:pt x="59128" y="25506"/>
                  </a:cubicBezTo>
                  <a:close/>
                  <a:moveTo>
                    <a:pt x="25327" y="25613"/>
                  </a:moveTo>
                  <a:cubicBezTo>
                    <a:pt x="27257" y="25613"/>
                    <a:pt x="29124" y="26416"/>
                    <a:pt x="30465" y="27859"/>
                  </a:cubicBezTo>
                  <a:lnTo>
                    <a:pt x="30465" y="27859"/>
                  </a:lnTo>
                  <a:cubicBezTo>
                    <a:pt x="30462" y="27859"/>
                    <a:pt x="30459" y="27859"/>
                    <a:pt x="30456" y="27859"/>
                  </a:cubicBezTo>
                  <a:cubicBezTo>
                    <a:pt x="30436" y="27859"/>
                    <a:pt x="30416" y="27858"/>
                    <a:pt x="30397" y="27858"/>
                  </a:cubicBezTo>
                  <a:cubicBezTo>
                    <a:pt x="28528" y="27858"/>
                    <a:pt x="26769" y="28697"/>
                    <a:pt x="25519" y="30000"/>
                  </a:cubicBezTo>
                  <a:cubicBezTo>
                    <a:pt x="25608" y="28414"/>
                    <a:pt x="25026" y="26909"/>
                    <a:pt x="24031" y="25735"/>
                  </a:cubicBezTo>
                  <a:cubicBezTo>
                    <a:pt x="24463" y="25653"/>
                    <a:pt x="24897" y="25613"/>
                    <a:pt x="25327" y="25613"/>
                  </a:cubicBezTo>
                  <a:close/>
                  <a:moveTo>
                    <a:pt x="106136" y="30070"/>
                  </a:moveTo>
                  <a:cubicBezTo>
                    <a:pt x="106135" y="30070"/>
                    <a:pt x="106135" y="30070"/>
                    <a:pt x="106134" y="30070"/>
                  </a:cubicBezTo>
                  <a:lnTo>
                    <a:pt x="106134" y="30070"/>
                  </a:lnTo>
                  <a:lnTo>
                    <a:pt x="106136" y="30072"/>
                  </a:lnTo>
                  <a:cubicBezTo>
                    <a:pt x="106136" y="30071"/>
                    <a:pt x="106136" y="30071"/>
                    <a:pt x="106136" y="30070"/>
                  </a:cubicBezTo>
                  <a:close/>
                  <a:moveTo>
                    <a:pt x="70806" y="20910"/>
                  </a:moveTo>
                  <a:cubicBezTo>
                    <a:pt x="71297" y="20910"/>
                    <a:pt x="71792" y="20961"/>
                    <a:pt x="72283" y="21067"/>
                  </a:cubicBezTo>
                  <a:cubicBezTo>
                    <a:pt x="71289" y="22321"/>
                    <a:pt x="70742" y="23907"/>
                    <a:pt x="70939" y="25574"/>
                  </a:cubicBezTo>
                  <a:cubicBezTo>
                    <a:pt x="71449" y="25460"/>
                    <a:pt x="71962" y="25404"/>
                    <a:pt x="72472" y="25404"/>
                  </a:cubicBezTo>
                  <a:cubicBezTo>
                    <a:pt x="74409" y="25404"/>
                    <a:pt x="76285" y="26207"/>
                    <a:pt x="77633" y="27662"/>
                  </a:cubicBezTo>
                  <a:cubicBezTo>
                    <a:pt x="77615" y="27661"/>
                    <a:pt x="77597" y="27661"/>
                    <a:pt x="77578" y="27661"/>
                  </a:cubicBezTo>
                  <a:cubicBezTo>
                    <a:pt x="75520" y="27661"/>
                    <a:pt x="73598" y="28670"/>
                    <a:pt x="72346" y="30197"/>
                  </a:cubicBezTo>
                  <a:cubicBezTo>
                    <a:pt x="72748" y="26467"/>
                    <a:pt x="69425" y="23154"/>
                    <a:pt x="65707" y="23154"/>
                  </a:cubicBezTo>
                  <a:cubicBezTo>
                    <a:pt x="65692" y="23154"/>
                    <a:pt x="65677" y="23154"/>
                    <a:pt x="65662" y="23154"/>
                  </a:cubicBezTo>
                  <a:cubicBezTo>
                    <a:pt x="67004" y="21705"/>
                    <a:pt x="68876" y="20910"/>
                    <a:pt x="70806" y="20910"/>
                  </a:cubicBezTo>
                  <a:close/>
                  <a:moveTo>
                    <a:pt x="112818" y="23450"/>
                  </a:moveTo>
                  <a:cubicBezTo>
                    <a:pt x="115995" y="23450"/>
                    <a:pt x="119174" y="25529"/>
                    <a:pt x="119218" y="29687"/>
                  </a:cubicBezTo>
                  <a:cubicBezTo>
                    <a:pt x="118738" y="29582"/>
                    <a:pt x="118254" y="29531"/>
                    <a:pt x="117774" y="29531"/>
                  </a:cubicBezTo>
                  <a:cubicBezTo>
                    <a:pt x="115916" y="29531"/>
                    <a:pt x="114117" y="30298"/>
                    <a:pt x="112821" y="31694"/>
                  </a:cubicBezTo>
                  <a:cubicBezTo>
                    <a:pt x="111548" y="30314"/>
                    <a:pt x="109756" y="29534"/>
                    <a:pt x="107874" y="29534"/>
                  </a:cubicBezTo>
                  <a:cubicBezTo>
                    <a:pt x="107391" y="29534"/>
                    <a:pt x="106907" y="29588"/>
                    <a:pt x="106432" y="29687"/>
                  </a:cubicBezTo>
                  <a:cubicBezTo>
                    <a:pt x="106468" y="25529"/>
                    <a:pt x="109642" y="23450"/>
                    <a:pt x="112818" y="23450"/>
                  </a:cubicBezTo>
                  <a:close/>
                  <a:moveTo>
                    <a:pt x="136132" y="23450"/>
                  </a:moveTo>
                  <a:cubicBezTo>
                    <a:pt x="139308" y="23450"/>
                    <a:pt x="142484" y="25529"/>
                    <a:pt x="142525" y="29687"/>
                  </a:cubicBezTo>
                  <a:cubicBezTo>
                    <a:pt x="142051" y="29585"/>
                    <a:pt x="141574" y="29535"/>
                    <a:pt x="141100" y="29535"/>
                  </a:cubicBezTo>
                  <a:cubicBezTo>
                    <a:pt x="139242" y="29535"/>
                    <a:pt x="137437" y="30301"/>
                    <a:pt x="136145" y="31694"/>
                  </a:cubicBezTo>
                  <a:cubicBezTo>
                    <a:pt x="134863" y="30314"/>
                    <a:pt x="133071" y="29534"/>
                    <a:pt x="131190" y="29534"/>
                  </a:cubicBezTo>
                  <a:cubicBezTo>
                    <a:pt x="130706" y="29534"/>
                    <a:pt x="130222" y="29588"/>
                    <a:pt x="129747" y="29687"/>
                  </a:cubicBezTo>
                  <a:cubicBezTo>
                    <a:pt x="129783" y="25529"/>
                    <a:pt x="132957" y="23450"/>
                    <a:pt x="136132" y="23450"/>
                  </a:cubicBezTo>
                  <a:close/>
                  <a:moveTo>
                    <a:pt x="89290" y="23558"/>
                  </a:moveTo>
                  <a:cubicBezTo>
                    <a:pt x="92466" y="23558"/>
                    <a:pt x="95642" y="25636"/>
                    <a:pt x="95679" y="29792"/>
                  </a:cubicBezTo>
                  <a:lnTo>
                    <a:pt x="95679" y="29792"/>
                  </a:lnTo>
                  <a:cubicBezTo>
                    <a:pt x="95202" y="29689"/>
                    <a:pt x="94721" y="29638"/>
                    <a:pt x="94245" y="29638"/>
                  </a:cubicBezTo>
                  <a:cubicBezTo>
                    <a:pt x="92389" y="29638"/>
                    <a:pt x="90595" y="30406"/>
                    <a:pt x="89299" y="31801"/>
                  </a:cubicBezTo>
                  <a:cubicBezTo>
                    <a:pt x="88025" y="30429"/>
                    <a:pt x="86246" y="29642"/>
                    <a:pt x="84376" y="29642"/>
                  </a:cubicBezTo>
                  <a:cubicBezTo>
                    <a:pt x="84365" y="29642"/>
                    <a:pt x="84355" y="29642"/>
                    <a:pt x="84344" y="29642"/>
                  </a:cubicBezTo>
                  <a:cubicBezTo>
                    <a:pt x="83860" y="29642"/>
                    <a:pt x="83376" y="29687"/>
                    <a:pt x="82902" y="29794"/>
                  </a:cubicBezTo>
                  <a:cubicBezTo>
                    <a:pt x="82937" y="25637"/>
                    <a:pt x="86114" y="23558"/>
                    <a:pt x="89290" y="23558"/>
                  </a:cubicBezTo>
                  <a:close/>
                  <a:moveTo>
                    <a:pt x="42335" y="23651"/>
                  </a:moveTo>
                  <a:cubicBezTo>
                    <a:pt x="45511" y="23651"/>
                    <a:pt x="48686" y="25727"/>
                    <a:pt x="48726" y="29884"/>
                  </a:cubicBezTo>
                  <a:cubicBezTo>
                    <a:pt x="48251" y="29782"/>
                    <a:pt x="47772" y="29732"/>
                    <a:pt x="47298" y="29732"/>
                  </a:cubicBezTo>
                  <a:cubicBezTo>
                    <a:pt x="45434" y="29732"/>
                    <a:pt x="43630" y="30499"/>
                    <a:pt x="42337" y="31891"/>
                  </a:cubicBezTo>
                  <a:cubicBezTo>
                    <a:pt x="41056" y="30511"/>
                    <a:pt x="39264" y="29731"/>
                    <a:pt x="37382" y="29731"/>
                  </a:cubicBezTo>
                  <a:cubicBezTo>
                    <a:pt x="36898" y="29731"/>
                    <a:pt x="36415" y="29785"/>
                    <a:pt x="35940" y="29884"/>
                  </a:cubicBezTo>
                  <a:cubicBezTo>
                    <a:pt x="35980" y="25729"/>
                    <a:pt x="39158" y="23651"/>
                    <a:pt x="42335" y="23651"/>
                  </a:cubicBezTo>
                  <a:close/>
                  <a:moveTo>
                    <a:pt x="65651" y="23651"/>
                  </a:moveTo>
                  <a:cubicBezTo>
                    <a:pt x="68826" y="23651"/>
                    <a:pt x="72001" y="25727"/>
                    <a:pt x="72041" y="29884"/>
                  </a:cubicBezTo>
                  <a:cubicBezTo>
                    <a:pt x="71568" y="29782"/>
                    <a:pt x="71091" y="29732"/>
                    <a:pt x="70617" y="29732"/>
                  </a:cubicBezTo>
                  <a:cubicBezTo>
                    <a:pt x="68758" y="29732"/>
                    <a:pt x="66952" y="30499"/>
                    <a:pt x="65653" y="31891"/>
                  </a:cubicBezTo>
                  <a:cubicBezTo>
                    <a:pt x="64371" y="30511"/>
                    <a:pt x="62579" y="29731"/>
                    <a:pt x="60697" y="29731"/>
                  </a:cubicBezTo>
                  <a:cubicBezTo>
                    <a:pt x="60214" y="29731"/>
                    <a:pt x="59730" y="29785"/>
                    <a:pt x="59255" y="29884"/>
                  </a:cubicBezTo>
                  <a:cubicBezTo>
                    <a:pt x="59295" y="25729"/>
                    <a:pt x="62473" y="23651"/>
                    <a:pt x="65651" y="23651"/>
                  </a:cubicBezTo>
                  <a:close/>
                  <a:moveTo>
                    <a:pt x="18808" y="23757"/>
                  </a:moveTo>
                  <a:cubicBezTo>
                    <a:pt x="21978" y="23757"/>
                    <a:pt x="25149" y="25829"/>
                    <a:pt x="25196" y="29978"/>
                  </a:cubicBezTo>
                  <a:lnTo>
                    <a:pt x="25196" y="29978"/>
                  </a:lnTo>
                  <a:cubicBezTo>
                    <a:pt x="24721" y="29876"/>
                    <a:pt x="24243" y="29826"/>
                    <a:pt x="23769" y="29826"/>
                  </a:cubicBezTo>
                  <a:cubicBezTo>
                    <a:pt x="21911" y="29826"/>
                    <a:pt x="20114" y="30592"/>
                    <a:pt x="18825" y="31981"/>
                  </a:cubicBezTo>
                  <a:cubicBezTo>
                    <a:pt x="17544" y="30610"/>
                    <a:pt x="15752" y="29821"/>
                    <a:pt x="13870" y="29821"/>
                  </a:cubicBezTo>
                  <a:cubicBezTo>
                    <a:pt x="13386" y="29830"/>
                    <a:pt x="12902" y="29875"/>
                    <a:pt x="12427" y="29982"/>
                  </a:cubicBezTo>
                  <a:cubicBezTo>
                    <a:pt x="12463" y="25834"/>
                    <a:pt x="15635" y="23757"/>
                    <a:pt x="18808" y="23757"/>
                  </a:cubicBezTo>
                  <a:close/>
                  <a:moveTo>
                    <a:pt x="117967" y="29909"/>
                  </a:moveTo>
                  <a:cubicBezTo>
                    <a:pt x="118392" y="29909"/>
                    <a:pt x="118820" y="29948"/>
                    <a:pt x="119245" y="30027"/>
                  </a:cubicBezTo>
                  <a:cubicBezTo>
                    <a:pt x="118253" y="31208"/>
                    <a:pt x="117671" y="32700"/>
                    <a:pt x="117757" y="34292"/>
                  </a:cubicBezTo>
                  <a:lnTo>
                    <a:pt x="117757" y="34292"/>
                  </a:lnTo>
                  <a:cubicBezTo>
                    <a:pt x="116507" y="32989"/>
                    <a:pt x="114740" y="32159"/>
                    <a:pt x="112880" y="32159"/>
                  </a:cubicBezTo>
                  <a:cubicBezTo>
                    <a:pt x="112860" y="32159"/>
                    <a:pt x="112840" y="32160"/>
                    <a:pt x="112821" y="32160"/>
                  </a:cubicBezTo>
                  <a:cubicBezTo>
                    <a:pt x="114158" y="30712"/>
                    <a:pt x="116031" y="29909"/>
                    <a:pt x="117967" y="29909"/>
                  </a:cubicBezTo>
                  <a:close/>
                  <a:moveTo>
                    <a:pt x="84144" y="30017"/>
                  </a:moveTo>
                  <a:cubicBezTo>
                    <a:pt x="86080" y="30017"/>
                    <a:pt x="87953" y="30820"/>
                    <a:pt x="89290" y="32267"/>
                  </a:cubicBezTo>
                  <a:cubicBezTo>
                    <a:pt x="89271" y="32267"/>
                    <a:pt x="89251" y="32267"/>
                    <a:pt x="89231" y="32267"/>
                  </a:cubicBezTo>
                  <a:cubicBezTo>
                    <a:pt x="87362" y="32267"/>
                    <a:pt x="85595" y="33105"/>
                    <a:pt x="84353" y="34409"/>
                  </a:cubicBezTo>
                  <a:cubicBezTo>
                    <a:pt x="84443" y="32814"/>
                    <a:pt x="83851" y="31317"/>
                    <a:pt x="82866" y="30135"/>
                  </a:cubicBezTo>
                  <a:cubicBezTo>
                    <a:pt x="83291" y="30056"/>
                    <a:pt x="83719" y="30017"/>
                    <a:pt x="84144" y="30017"/>
                  </a:cubicBezTo>
                  <a:close/>
                  <a:moveTo>
                    <a:pt x="94437" y="30017"/>
                  </a:moveTo>
                  <a:cubicBezTo>
                    <a:pt x="94862" y="30017"/>
                    <a:pt x="95289" y="30056"/>
                    <a:pt x="95715" y="30135"/>
                  </a:cubicBezTo>
                  <a:cubicBezTo>
                    <a:pt x="94729" y="31317"/>
                    <a:pt x="94138" y="32814"/>
                    <a:pt x="94228" y="34409"/>
                  </a:cubicBezTo>
                  <a:cubicBezTo>
                    <a:pt x="92977" y="33105"/>
                    <a:pt x="91218" y="32267"/>
                    <a:pt x="89350" y="32267"/>
                  </a:cubicBezTo>
                  <a:cubicBezTo>
                    <a:pt x="89333" y="32267"/>
                    <a:pt x="89316" y="32267"/>
                    <a:pt x="89299" y="32267"/>
                  </a:cubicBezTo>
                  <a:lnTo>
                    <a:pt x="89299" y="32267"/>
                  </a:lnTo>
                  <a:cubicBezTo>
                    <a:pt x="90637" y="30820"/>
                    <a:pt x="92504" y="30017"/>
                    <a:pt x="94437" y="30017"/>
                  </a:cubicBezTo>
                  <a:close/>
                  <a:moveTo>
                    <a:pt x="47484" y="30107"/>
                  </a:moveTo>
                  <a:cubicBezTo>
                    <a:pt x="47908" y="30107"/>
                    <a:pt x="48336" y="30145"/>
                    <a:pt x="48762" y="30224"/>
                  </a:cubicBezTo>
                  <a:cubicBezTo>
                    <a:pt x="47767" y="31407"/>
                    <a:pt x="47185" y="32912"/>
                    <a:pt x="47275" y="34498"/>
                  </a:cubicBezTo>
                  <a:cubicBezTo>
                    <a:pt x="46024" y="33195"/>
                    <a:pt x="44256" y="32357"/>
                    <a:pt x="42396" y="32357"/>
                  </a:cubicBezTo>
                  <a:cubicBezTo>
                    <a:pt x="42377" y="32357"/>
                    <a:pt x="42357" y="32357"/>
                    <a:pt x="42337" y="32357"/>
                  </a:cubicBezTo>
                  <a:cubicBezTo>
                    <a:pt x="43675" y="30909"/>
                    <a:pt x="45548" y="30107"/>
                    <a:pt x="47484" y="30107"/>
                  </a:cubicBezTo>
                  <a:close/>
                  <a:moveTo>
                    <a:pt x="60497" y="30107"/>
                  </a:moveTo>
                  <a:cubicBezTo>
                    <a:pt x="62433" y="30107"/>
                    <a:pt x="64308" y="30911"/>
                    <a:pt x="65653" y="32366"/>
                  </a:cubicBezTo>
                  <a:lnTo>
                    <a:pt x="65653" y="32366"/>
                  </a:lnTo>
                  <a:cubicBezTo>
                    <a:pt x="65650" y="32366"/>
                    <a:pt x="65647" y="32366"/>
                    <a:pt x="65644" y="32366"/>
                  </a:cubicBezTo>
                  <a:cubicBezTo>
                    <a:pt x="65624" y="32366"/>
                    <a:pt x="65604" y="32366"/>
                    <a:pt x="65584" y="32366"/>
                  </a:cubicBezTo>
                  <a:cubicBezTo>
                    <a:pt x="63715" y="32366"/>
                    <a:pt x="61957" y="33195"/>
                    <a:pt x="60706" y="34498"/>
                  </a:cubicBezTo>
                  <a:cubicBezTo>
                    <a:pt x="60796" y="32912"/>
                    <a:pt x="60214" y="31407"/>
                    <a:pt x="59219" y="30224"/>
                  </a:cubicBezTo>
                  <a:cubicBezTo>
                    <a:pt x="59644" y="30145"/>
                    <a:pt x="60072" y="30107"/>
                    <a:pt x="60497" y="30107"/>
                  </a:cubicBezTo>
                  <a:close/>
                  <a:moveTo>
                    <a:pt x="106093" y="25399"/>
                  </a:moveTo>
                  <a:cubicBezTo>
                    <a:pt x="106554" y="25399"/>
                    <a:pt x="107019" y="25445"/>
                    <a:pt x="107480" y="25538"/>
                  </a:cubicBezTo>
                  <a:cubicBezTo>
                    <a:pt x="106477" y="26801"/>
                    <a:pt x="105930" y="28395"/>
                    <a:pt x="106136" y="30070"/>
                  </a:cubicBezTo>
                  <a:lnTo>
                    <a:pt x="106136" y="30070"/>
                  </a:lnTo>
                  <a:cubicBezTo>
                    <a:pt x="106645" y="29957"/>
                    <a:pt x="107158" y="29902"/>
                    <a:pt x="107667" y="29902"/>
                  </a:cubicBezTo>
                  <a:cubicBezTo>
                    <a:pt x="109601" y="29902"/>
                    <a:pt x="111474" y="30700"/>
                    <a:pt x="112821" y="32160"/>
                  </a:cubicBezTo>
                  <a:cubicBezTo>
                    <a:pt x="112802" y="32160"/>
                    <a:pt x="112783" y="32160"/>
                    <a:pt x="112764" y="32160"/>
                  </a:cubicBezTo>
                  <a:cubicBezTo>
                    <a:pt x="110778" y="32160"/>
                    <a:pt x="108911" y="33096"/>
                    <a:pt x="107659" y="34543"/>
                  </a:cubicBezTo>
                  <a:cubicBezTo>
                    <a:pt x="107785" y="32877"/>
                    <a:pt x="107175" y="31300"/>
                    <a:pt x="106127" y="30072"/>
                  </a:cubicBezTo>
                  <a:cubicBezTo>
                    <a:pt x="106130" y="30071"/>
                    <a:pt x="106132" y="30071"/>
                    <a:pt x="106134" y="30070"/>
                  </a:cubicBezTo>
                  <a:lnTo>
                    <a:pt x="106134" y="30070"/>
                  </a:lnTo>
                  <a:lnTo>
                    <a:pt x="106127" y="30063"/>
                  </a:lnTo>
                  <a:cubicBezTo>
                    <a:pt x="104875" y="28607"/>
                    <a:pt x="102990" y="27652"/>
                    <a:pt x="100995" y="27652"/>
                  </a:cubicBezTo>
                  <a:cubicBezTo>
                    <a:pt x="100979" y="27652"/>
                    <a:pt x="100964" y="27652"/>
                    <a:pt x="100948" y="27653"/>
                  </a:cubicBezTo>
                  <a:lnTo>
                    <a:pt x="100948" y="27653"/>
                  </a:lnTo>
                  <a:cubicBezTo>
                    <a:pt x="102286" y="26199"/>
                    <a:pt x="104161" y="25399"/>
                    <a:pt x="106093" y="25399"/>
                  </a:cubicBezTo>
                  <a:close/>
                  <a:moveTo>
                    <a:pt x="13651" y="30209"/>
                  </a:moveTo>
                  <a:cubicBezTo>
                    <a:pt x="15587" y="30209"/>
                    <a:pt x="17458" y="31009"/>
                    <a:pt x="18799" y="32455"/>
                  </a:cubicBezTo>
                  <a:lnTo>
                    <a:pt x="18799" y="32455"/>
                  </a:lnTo>
                  <a:cubicBezTo>
                    <a:pt x="18788" y="32455"/>
                    <a:pt x="18777" y="32455"/>
                    <a:pt x="18766" y="32455"/>
                  </a:cubicBezTo>
                  <a:cubicBezTo>
                    <a:pt x="16897" y="32455"/>
                    <a:pt x="15129" y="33294"/>
                    <a:pt x="13888" y="34597"/>
                  </a:cubicBezTo>
                  <a:cubicBezTo>
                    <a:pt x="13968" y="33002"/>
                    <a:pt x="13386" y="31497"/>
                    <a:pt x="12391" y="30323"/>
                  </a:cubicBezTo>
                  <a:cubicBezTo>
                    <a:pt x="12811" y="30247"/>
                    <a:pt x="13233" y="30209"/>
                    <a:pt x="13651" y="30209"/>
                  </a:cubicBezTo>
                  <a:close/>
                  <a:moveTo>
                    <a:pt x="23971" y="30205"/>
                  </a:moveTo>
                  <a:cubicBezTo>
                    <a:pt x="24396" y="30205"/>
                    <a:pt x="24824" y="30244"/>
                    <a:pt x="25250" y="30323"/>
                  </a:cubicBezTo>
                  <a:cubicBezTo>
                    <a:pt x="24255" y="31497"/>
                    <a:pt x="23673" y="33002"/>
                    <a:pt x="23753" y="34597"/>
                  </a:cubicBezTo>
                  <a:cubicBezTo>
                    <a:pt x="22512" y="33294"/>
                    <a:pt x="20744" y="32455"/>
                    <a:pt x="18884" y="32455"/>
                  </a:cubicBezTo>
                  <a:cubicBezTo>
                    <a:pt x="18864" y="32455"/>
                    <a:pt x="18845" y="32455"/>
                    <a:pt x="18825" y="32455"/>
                  </a:cubicBezTo>
                  <a:cubicBezTo>
                    <a:pt x="20162" y="31008"/>
                    <a:pt x="22036" y="30205"/>
                    <a:pt x="23971" y="30205"/>
                  </a:cubicBezTo>
                  <a:close/>
                  <a:moveTo>
                    <a:pt x="35606" y="25605"/>
                  </a:moveTo>
                  <a:cubicBezTo>
                    <a:pt x="36068" y="25605"/>
                    <a:pt x="36534" y="25651"/>
                    <a:pt x="36997" y="25744"/>
                  </a:cubicBezTo>
                  <a:cubicBezTo>
                    <a:pt x="35993" y="26999"/>
                    <a:pt x="35438" y="28593"/>
                    <a:pt x="35644" y="30269"/>
                  </a:cubicBezTo>
                  <a:cubicBezTo>
                    <a:pt x="36150" y="30158"/>
                    <a:pt x="36661" y="30103"/>
                    <a:pt x="37168" y="30103"/>
                  </a:cubicBezTo>
                  <a:cubicBezTo>
                    <a:pt x="39104" y="30103"/>
                    <a:pt x="40980" y="30899"/>
                    <a:pt x="42329" y="32357"/>
                  </a:cubicBezTo>
                  <a:lnTo>
                    <a:pt x="42329" y="32357"/>
                  </a:lnTo>
                  <a:cubicBezTo>
                    <a:pt x="42313" y="32357"/>
                    <a:pt x="42297" y="32357"/>
                    <a:pt x="42282" y="32357"/>
                  </a:cubicBezTo>
                  <a:cubicBezTo>
                    <a:pt x="40295" y="32357"/>
                    <a:pt x="38428" y="33302"/>
                    <a:pt x="37176" y="34749"/>
                  </a:cubicBezTo>
                  <a:cubicBezTo>
                    <a:pt x="37302" y="33074"/>
                    <a:pt x="36692" y="31497"/>
                    <a:pt x="35644" y="30269"/>
                  </a:cubicBezTo>
                  <a:cubicBezTo>
                    <a:pt x="34392" y="28813"/>
                    <a:pt x="32507" y="27858"/>
                    <a:pt x="30511" y="27858"/>
                  </a:cubicBezTo>
                  <a:cubicBezTo>
                    <a:pt x="30496" y="27858"/>
                    <a:pt x="30480" y="27859"/>
                    <a:pt x="30465" y="27859"/>
                  </a:cubicBezTo>
                  <a:lnTo>
                    <a:pt x="30465" y="27859"/>
                  </a:lnTo>
                  <a:cubicBezTo>
                    <a:pt x="31803" y="26405"/>
                    <a:pt x="33672" y="25605"/>
                    <a:pt x="35606" y="25605"/>
                  </a:cubicBezTo>
                  <a:close/>
                  <a:moveTo>
                    <a:pt x="124475" y="28056"/>
                  </a:moveTo>
                  <a:cubicBezTo>
                    <a:pt x="127650" y="28056"/>
                    <a:pt x="130827" y="30135"/>
                    <a:pt x="130867" y="34292"/>
                  </a:cubicBezTo>
                  <a:cubicBezTo>
                    <a:pt x="130389" y="34187"/>
                    <a:pt x="129906" y="34136"/>
                    <a:pt x="129427" y="34136"/>
                  </a:cubicBezTo>
                  <a:cubicBezTo>
                    <a:pt x="127574" y="34136"/>
                    <a:pt x="125776" y="34904"/>
                    <a:pt x="124487" y="36299"/>
                  </a:cubicBezTo>
                  <a:cubicBezTo>
                    <a:pt x="123213" y="34927"/>
                    <a:pt x="121434" y="34140"/>
                    <a:pt x="119564" y="34140"/>
                  </a:cubicBezTo>
                  <a:cubicBezTo>
                    <a:pt x="119553" y="34140"/>
                    <a:pt x="119543" y="34140"/>
                    <a:pt x="119532" y="34140"/>
                  </a:cubicBezTo>
                  <a:cubicBezTo>
                    <a:pt x="119048" y="34140"/>
                    <a:pt x="118564" y="34185"/>
                    <a:pt x="118089" y="34292"/>
                  </a:cubicBezTo>
                  <a:cubicBezTo>
                    <a:pt x="118125" y="30135"/>
                    <a:pt x="121299" y="28056"/>
                    <a:pt x="124475" y="28056"/>
                  </a:cubicBezTo>
                  <a:close/>
                  <a:moveTo>
                    <a:pt x="100943" y="28163"/>
                  </a:moveTo>
                  <a:cubicBezTo>
                    <a:pt x="104120" y="28163"/>
                    <a:pt x="107296" y="30242"/>
                    <a:pt x="107337" y="34400"/>
                  </a:cubicBezTo>
                  <a:cubicBezTo>
                    <a:pt x="106858" y="34295"/>
                    <a:pt x="106375" y="34244"/>
                    <a:pt x="105896" y="34244"/>
                  </a:cubicBezTo>
                  <a:cubicBezTo>
                    <a:pt x="104045" y="34244"/>
                    <a:pt x="102248" y="35008"/>
                    <a:pt x="100952" y="36393"/>
                  </a:cubicBezTo>
                  <a:lnTo>
                    <a:pt x="100952" y="36393"/>
                  </a:lnTo>
                  <a:cubicBezTo>
                    <a:pt x="99679" y="35024"/>
                    <a:pt x="97893" y="34247"/>
                    <a:pt x="96025" y="34247"/>
                  </a:cubicBezTo>
                  <a:cubicBezTo>
                    <a:pt x="96014" y="34247"/>
                    <a:pt x="96004" y="34247"/>
                    <a:pt x="95993" y="34248"/>
                  </a:cubicBezTo>
                  <a:cubicBezTo>
                    <a:pt x="95509" y="34248"/>
                    <a:pt x="95025" y="34292"/>
                    <a:pt x="94550" y="34400"/>
                  </a:cubicBezTo>
                  <a:cubicBezTo>
                    <a:pt x="94590" y="30242"/>
                    <a:pt x="97767" y="28163"/>
                    <a:pt x="100943" y="28163"/>
                  </a:cubicBezTo>
                  <a:close/>
                  <a:moveTo>
                    <a:pt x="77631" y="28160"/>
                  </a:moveTo>
                  <a:cubicBezTo>
                    <a:pt x="80803" y="28160"/>
                    <a:pt x="83975" y="30235"/>
                    <a:pt x="84021" y="34387"/>
                  </a:cubicBezTo>
                  <a:lnTo>
                    <a:pt x="84021" y="34387"/>
                  </a:lnTo>
                  <a:cubicBezTo>
                    <a:pt x="83552" y="34288"/>
                    <a:pt x="83080" y="34239"/>
                    <a:pt x="82612" y="34239"/>
                  </a:cubicBezTo>
                  <a:cubicBezTo>
                    <a:pt x="80751" y="34239"/>
                    <a:pt x="78950" y="35006"/>
                    <a:pt x="77651" y="36398"/>
                  </a:cubicBezTo>
                  <a:cubicBezTo>
                    <a:pt x="76377" y="35026"/>
                    <a:pt x="74589" y="34247"/>
                    <a:pt x="72710" y="34247"/>
                  </a:cubicBezTo>
                  <a:cubicBezTo>
                    <a:pt x="72699" y="34247"/>
                    <a:pt x="72688" y="34247"/>
                    <a:pt x="72678" y="34248"/>
                  </a:cubicBezTo>
                  <a:cubicBezTo>
                    <a:pt x="72194" y="34248"/>
                    <a:pt x="71710" y="34292"/>
                    <a:pt x="71235" y="34400"/>
                  </a:cubicBezTo>
                  <a:cubicBezTo>
                    <a:pt x="71275" y="30241"/>
                    <a:pt x="74454" y="28160"/>
                    <a:pt x="77631" y="28160"/>
                  </a:cubicBezTo>
                  <a:close/>
                  <a:moveTo>
                    <a:pt x="53992" y="28260"/>
                  </a:moveTo>
                  <a:cubicBezTo>
                    <a:pt x="57167" y="28260"/>
                    <a:pt x="60343" y="30336"/>
                    <a:pt x="60384" y="34488"/>
                  </a:cubicBezTo>
                  <a:lnTo>
                    <a:pt x="60384" y="34488"/>
                  </a:lnTo>
                  <a:cubicBezTo>
                    <a:pt x="59912" y="34387"/>
                    <a:pt x="59436" y="34338"/>
                    <a:pt x="58965" y="34338"/>
                  </a:cubicBezTo>
                  <a:cubicBezTo>
                    <a:pt x="57104" y="34338"/>
                    <a:pt x="55304" y="35104"/>
                    <a:pt x="54004" y="36497"/>
                  </a:cubicBezTo>
                  <a:cubicBezTo>
                    <a:pt x="52723" y="35117"/>
                    <a:pt x="50931" y="34337"/>
                    <a:pt x="49049" y="34337"/>
                  </a:cubicBezTo>
                  <a:cubicBezTo>
                    <a:pt x="48565" y="34337"/>
                    <a:pt x="48081" y="34391"/>
                    <a:pt x="47606" y="34489"/>
                  </a:cubicBezTo>
                  <a:cubicBezTo>
                    <a:pt x="47642" y="30336"/>
                    <a:pt x="50816" y="28260"/>
                    <a:pt x="53992" y="28260"/>
                  </a:cubicBezTo>
                  <a:close/>
                  <a:moveTo>
                    <a:pt x="7166" y="28348"/>
                  </a:moveTo>
                  <a:cubicBezTo>
                    <a:pt x="10341" y="28348"/>
                    <a:pt x="13516" y="30427"/>
                    <a:pt x="13556" y="34588"/>
                  </a:cubicBezTo>
                  <a:cubicBezTo>
                    <a:pt x="13083" y="34486"/>
                    <a:pt x="12605" y="34436"/>
                    <a:pt x="12131" y="34436"/>
                  </a:cubicBezTo>
                  <a:cubicBezTo>
                    <a:pt x="10273" y="34436"/>
                    <a:pt x="8469" y="35201"/>
                    <a:pt x="7176" y="36586"/>
                  </a:cubicBezTo>
                  <a:cubicBezTo>
                    <a:pt x="5893" y="35223"/>
                    <a:pt x="4106" y="34445"/>
                    <a:pt x="2227" y="34445"/>
                  </a:cubicBezTo>
                  <a:cubicBezTo>
                    <a:pt x="2216" y="34445"/>
                    <a:pt x="2205" y="34445"/>
                    <a:pt x="2194" y="34445"/>
                  </a:cubicBezTo>
                  <a:lnTo>
                    <a:pt x="2212" y="34427"/>
                  </a:lnTo>
                  <a:cubicBezTo>
                    <a:pt x="1728" y="34427"/>
                    <a:pt x="1245" y="34481"/>
                    <a:pt x="770" y="34588"/>
                  </a:cubicBezTo>
                  <a:cubicBezTo>
                    <a:pt x="810" y="30429"/>
                    <a:pt x="3988" y="28348"/>
                    <a:pt x="7166" y="28348"/>
                  </a:cubicBezTo>
                  <a:close/>
                  <a:moveTo>
                    <a:pt x="30465" y="28364"/>
                  </a:moveTo>
                  <a:cubicBezTo>
                    <a:pt x="33638" y="28364"/>
                    <a:pt x="36811" y="30439"/>
                    <a:pt x="36854" y="34593"/>
                  </a:cubicBezTo>
                  <a:lnTo>
                    <a:pt x="36854" y="34593"/>
                  </a:lnTo>
                  <a:cubicBezTo>
                    <a:pt x="36384" y="34494"/>
                    <a:pt x="35912" y="34445"/>
                    <a:pt x="35443" y="34445"/>
                  </a:cubicBezTo>
                  <a:cubicBezTo>
                    <a:pt x="33580" y="34445"/>
                    <a:pt x="31775" y="35212"/>
                    <a:pt x="30483" y="36604"/>
                  </a:cubicBezTo>
                  <a:cubicBezTo>
                    <a:pt x="29201" y="35224"/>
                    <a:pt x="27409" y="34445"/>
                    <a:pt x="25528" y="34445"/>
                  </a:cubicBezTo>
                  <a:cubicBezTo>
                    <a:pt x="25044" y="34445"/>
                    <a:pt x="24560" y="34498"/>
                    <a:pt x="24085" y="34597"/>
                  </a:cubicBezTo>
                  <a:cubicBezTo>
                    <a:pt x="24116" y="30443"/>
                    <a:pt x="27290" y="28364"/>
                    <a:pt x="30465" y="28364"/>
                  </a:cubicBezTo>
                  <a:close/>
                  <a:moveTo>
                    <a:pt x="119327" y="34515"/>
                  </a:moveTo>
                  <a:cubicBezTo>
                    <a:pt x="121267" y="34515"/>
                    <a:pt x="123141" y="35318"/>
                    <a:pt x="124478" y="36765"/>
                  </a:cubicBezTo>
                  <a:cubicBezTo>
                    <a:pt x="124458" y="36765"/>
                    <a:pt x="124439" y="36765"/>
                    <a:pt x="124419" y="36765"/>
                  </a:cubicBezTo>
                  <a:cubicBezTo>
                    <a:pt x="122550" y="36765"/>
                    <a:pt x="120782" y="37604"/>
                    <a:pt x="119541" y="38907"/>
                  </a:cubicBezTo>
                  <a:cubicBezTo>
                    <a:pt x="119622" y="37312"/>
                    <a:pt x="119039" y="35816"/>
                    <a:pt x="118045" y="34633"/>
                  </a:cubicBezTo>
                  <a:cubicBezTo>
                    <a:pt x="118472" y="34554"/>
                    <a:pt x="118901" y="34515"/>
                    <a:pt x="119327" y="34515"/>
                  </a:cubicBezTo>
                  <a:close/>
                  <a:moveTo>
                    <a:pt x="129624" y="34515"/>
                  </a:moveTo>
                  <a:cubicBezTo>
                    <a:pt x="130049" y="34515"/>
                    <a:pt x="130477" y="34554"/>
                    <a:pt x="130903" y="34633"/>
                  </a:cubicBezTo>
                  <a:cubicBezTo>
                    <a:pt x="129908" y="35816"/>
                    <a:pt x="129326" y="37312"/>
                    <a:pt x="129415" y="38907"/>
                  </a:cubicBezTo>
                  <a:cubicBezTo>
                    <a:pt x="128165" y="37604"/>
                    <a:pt x="126397" y="36765"/>
                    <a:pt x="124537" y="36765"/>
                  </a:cubicBezTo>
                  <a:cubicBezTo>
                    <a:pt x="124517" y="36765"/>
                    <a:pt x="124498" y="36765"/>
                    <a:pt x="124478" y="36765"/>
                  </a:cubicBezTo>
                  <a:cubicBezTo>
                    <a:pt x="125815" y="35318"/>
                    <a:pt x="127689" y="34515"/>
                    <a:pt x="129624" y="34515"/>
                  </a:cubicBezTo>
                  <a:close/>
                  <a:moveTo>
                    <a:pt x="82770" y="34620"/>
                  </a:moveTo>
                  <a:cubicBezTo>
                    <a:pt x="83198" y="34620"/>
                    <a:pt x="83629" y="34660"/>
                    <a:pt x="84057" y="34740"/>
                  </a:cubicBezTo>
                  <a:cubicBezTo>
                    <a:pt x="83556" y="35341"/>
                    <a:pt x="83152" y="36031"/>
                    <a:pt x="82893" y="36765"/>
                  </a:cubicBezTo>
                  <a:lnTo>
                    <a:pt x="82875" y="36765"/>
                  </a:lnTo>
                  <a:cubicBezTo>
                    <a:pt x="82633" y="37473"/>
                    <a:pt x="82534" y="38208"/>
                    <a:pt x="82570" y="38952"/>
                  </a:cubicBezTo>
                  <a:cubicBezTo>
                    <a:pt x="81324" y="37644"/>
                    <a:pt x="79559" y="36810"/>
                    <a:pt x="77695" y="36810"/>
                  </a:cubicBezTo>
                  <a:cubicBezTo>
                    <a:pt x="79026" y="35399"/>
                    <a:pt x="80871" y="34620"/>
                    <a:pt x="82770" y="34620"/>
                  </a:cubicBezTo>
                  <a:close/>
                  <a:moveTo>
                    <a:pt x="95806" y="34620"/>
                  </a:moveTo>
                  <a:cubicBezTo>
                    <a:pt x="97710" y="34620"/>
                    <a:pt x="99556" y="35399"/>
                    <a:pt x="100894" y="36810"/>
                  </a:cubicBezTo>
                  <a:cubicBezTo>
                    <a:pt x="99021" y="36810"/>
                    <a:pt x="97256" y="37644"/>
                    <a:pt x="96011" y="38952"/>
                  </a:cubicBezTo>
                  <a:cubicBezTo>
                    <a:pt x="96047" y="38208"/>
                    <a:pt x="95948" y="37473"/>
                    <a:pt x="95706" y="36765"/>
                  </a:cubicBezTo>
                  <a:lnTo>
                    <a:pt x="95679" y="36765"/>
                  </a:lnTo>
                  <a:cubicBezTo>
                    <a:pt x="95419" y="36031"/>
                    <a:pt x="95025" y="35341"/>
                    <a:pt x="94514" y="34740"/>
                  </a:cubicBezTo>
                  <a:cubicBezTo>
                    <a:pt x="94944" y="34660"/>
                    <a:pt x="95377" y="34620"/>
                    <a:pt x="95806" y="34620"/>
                  </a:cubicBezTo>
                  <a:close/>
                  <a:moveTo>
                    <a:pt x="59142" y="34720"/>
                  </a:moveTo>
                  <a:cubicBezTo>
                    <a:pt x="59570" y="34720"/>
                    <a:pt x="60000" y="34759"/>
                    <a:pt x="60429" y="34839"/>
                  </a:cubicBezTo>
                  <a:cubicBezTo>
                    <a:pt x="59434" y="36022"/>
                    <a:pt x="58852" y="37518"/>
                    <a:pt x="58941" y="39113"/>
                  </a:cubicBezTo>
                  <a:cubicBezTo>
                    <a:pt x="57691" y="37810"/>
                    <a:pt x="55923" y="36971"/>
                    <a:pt x="54063" y="36971"/>
                  </a:cubicBezTo>
                  <a:cubicBezTo>
                    <a:pt x="54043" y="36971"/>
                    <a:pt x="54024" y="36971"/>
                    <a:pt x="54004" y="36972"/>
                  </a:cubicBezTo>
                  <a:cubicBezTo>
                    <a:pt x="53984" y="36971"/>
                    <a:pt x="53964" y="36971"/>
                    <a:pt x="53945" y="36971"/>
                  </a:cubicBezTo>
                  <a:cubicBezTo>
                    <a:pt x="52076" y="36971"/>
                    <a:pt x="50308" y="37810"/>
                    <a:pt x="49067" y="39113"/>
                  </a:cubicBezTo>
                  <a:cubicBezTo>
                    <a:pt x="49147" y="37518"/>
                    <a:pt x="48565" y="36022"/>
                    <a:pt x="47579" y="34839"/>
                  </a:cubicBezTo>
                  <a:cubicBezTo>
                    <a:pt x="48004" y="34760"/>
                    <a:pt x="48431" y="34721"/>
                    <a:pt x="48855" y="34721"/>
                  </a:cubicBezTo>
                  <a:cubicBezTo>
                    <a:pt x="50785" y="34721"/>
                    <a:pt x="52658" y="35523"/>
                    <a:pt x="53995" y="36963"/>
                  </a:cubicBezTo>
                  <a:lnTo>
                    <a:pt x="54004" y="36963"/>
                  </a:lnTo>
                  <a:cubicBezTo>
                    <a:pt x="55339" y="35517"/>
                    <a:pt x="57210" y="34720"/>
                    <a:pt x="59142" y="34720"/>
                  </a:cubicBezTo>
                  <a:close/>
                  <a:moveTo>
                    <a:pt x="12301" y="34821"/>
                  </a:moveTo>
                  <a:cubicBezTo>
                    <a:pt x="12724" y="34821"/>
                    <a:pt x="13150" y="34859"/>
                    <a:pt x="13574" y="34938"/>
                  </a:cubicBezTo>
                  <a:cubicBezTo>
                    <a:pt x="13063" y="35538"/>
                    <a:pt x="12669" y="36228"/>
                    <a:pt x="12409" y="36972"/>
                  </a:cubicBezTo>
                  <a:lnTo>
                    <a:pt x="12382" y="36972"/>
                  </a:lnTo>
                  <a:cubicBezTo>
                    <a:pt x="12141" y="37670"/>
                    <a:pt x="12042" y="38414"/>
                    <a:pt x="12087" y="39149"/>
                  </a:cubicBezTo>
                  <a:cubicBezTo>
                    <a:pt x="10841" y="37850"/>
                    <a:pt x="9076" y="37007"/>
                    <a:pt x="7212" y="37007"/>
                  </a:cubicBezTo>
                  <a:cubicBezTo>
                    <a:pt x="8547" y="35599"/>
                    <a:pt x="10392" y="34821"/>
                    <a:pt x="12301" y="34821"/>
                  </a:cubicBezTo>
                  <a:close/>
                  <a:moveTo>
                    <a:pt x="25305" y="34821"/>
                  </a:moveTo>
                  <a:cubicBezTo>
                    <a:pt x="27216" y="34821"/>
                    <a:pt x="29067" y="35599"/>
                    <a:pt x="30402" y="37007"/>
                  </a:cubicBezTo>
                  <a:cubicBezTo>
                    <a:pt x="28538" y="37007"/>
                    <a:pt x="26764" y="37841"/>
                    <a:pt x="25519" y="39149"/>
                  </a:cubicBezTo>
                  <a:cubicBezTo>
                    <a:pt x="25563" y="38414"/>
                    <a:pt x="25456" y="37670"/>
                    <a:pt x="25223" y="36972"/>
                  </a:cubicBezTo>
                  <a:lnTo>
                    <a:pt x="25196" y="36972"/>
                  </a:lnTo>
                  <a:cubicBezTo>
                    <a:pt x="24936" y="36228"/>
                    <a:pt x="24542" y="35538"/>
                    <a:pt x="24031" y="34938"/>
                  </a:cubicBezTo>
                  <a:cubicBezTo>
                    <a:pt x="24455" y="34859"/>
                    <a:pt x="24882" y="34821"/>
                    <a:pt x="25305" y="34821"/>
                  </a:cubicBezTo>
                  <a:close/>
                  <a:moveTo>
                    <a:pt x="106096" y="34617"/>
                  </a:moveTo>
                  <a:cubicBezTo>
                    <a:pt x="106559" y="34617"/>
                    <a:pt x="107026" y="34664"/>
                    <a:pt x="107489" y="34758"/>
                  </a:cubicBezTo>
                  <a:cubicBezTo>
                    <a:pt x="106495" y="35995"/>
                    <a:pt x="105948" y="37563"/>
                    <a:pt x="106127" y="39212"/>
                  </a:cubicBezTo>
                  <a:cubicBezTo>
                    <a:pt x="104873" y="37760"/>
                    <a:pt x="103000" y="36810"/>
                    <a:pt x="101011" y="36810"/>
                  </a:cubicBezTo>
                  <a:cubicBezTo>
                    <a:pt x="102344" y="35398"/>
                    <a:pt x="104192" y="34617"/>
                    <a:pt x="106096" y="34617"/>
                  </a:cubicBezTo>
                  <a:close/>
                  <a:moveTo>
                    <a:pt x="70794" y="30109"/>
                  </a:moveTo>
                  <a:cubicBezTo>
                    <a:pt x="71289" y="30109"/>
                    <a:pt x="71788" y="30161"/>
                    <a:pt x="72283" y="30269"/>
                  </a:cubicBezTo>
                  <a:cubicBezTo>
                    <a:pt x="71289" y="31524"/>
                    <a:pt x="70742" y="33110"/>
                    <a:pt x="70939" y="34785"/>
                  </a:cubicBezTo>
                  <a:lnTo>
                    <a:pt x="70957" y="34785"/>
                  </a:lnTo>
                  <a:cubicBezTo>
                    <a:pt x="71462" y="34672"/>
                    <a:pt x="71973" y="34617"/>
                    <a:pt x="72479" y="34617"/>
                  </a:cubicBezTo>
                  <a:cubicBezTo>
                    <a:pt x="74381" y="34617"/>
                    <a:pt x="76233" y="35395"/>
                    <a:pt x="77570" y="36810"/>
                  </a:cubicBezTo>
                  <a:cubicBezTo>
                    <a:pt x="75527" y="36810"/>
                    <a:pt x="73601" y="37814"/>
                    <a:pt x="72346" y="39337"/>
                  </a:cubicBezTo>
                  <a:cubicBezTo>
                    <a:pt x="72694" y="35639"/>
                    <a:pt x="69398" y="32366"/>
                    <a:pt x="65704" y="32366"/>
                  </a:cubicBezTo>
                  <a:cubicBezTo>
                    <a:pt x="65687" y="32366"/>
                    <a:pt x="65670" y="32366"/>
                    <a:pt x="65653" y="32366"/>
                  </a:cubicBezTo>
                  <a:lnTo>
                    <a:pt x="65653" y="32366"/>
                  </a:lnTo>
                  <a:cubicBezTo>
                    <a:pt x="66994" y="30911"/>
                    <a:pt x="68863" y="30109"/>
                    <a:pt x="70794" y="30109"/>
                  </a:cubicBezTo>
                  <a:close/>
                  <a:moveTo>
                    <a:pt x="35613" y="34809"/>
                  </a:moveTo>
                  <a:cubicBezTo>
                    <a:pt x="36073" y="34809"/>
                    <a:pt x="36537" y="34854"/>
                    <a:pt x="36997" y="34946"/>
                  </a:cubicBezTo>
                  <a:cubicBezTo>
                    <a:pt x="36013" y="36189"/>
                    <a:pt x="35458" y="37762"/>
                    <a:pt x="35634" y="39407"/>
                  </a:cubicBezTo>
                  <a:lnTo>
                    <a:pt x="35634" y="39407"/>
                  </a:lnTo>
                  <a:cubicBezTo>
                    <a:pt x="34388" y="37948"/>
                    <a:pt x="32507" y="36998"/>
                    <a:pt x="30519" y="36998"/>
                  </a:cubicBezTo>
                  <a:cubicBezTo>
                    <a:pt x="31861" y="35584"/>
                    <a:pt x="33709" y="34809"/>
                    <a:pt x="35613" y="34809"/>
                  </a:cubicBezTo>
                  <a:close/>
                  <a:moveTo>
                    <a:pt x="136132" y="32662"/>
                  </a:moveTo>
                  <a:cubicBezTo>
                    <a:pt x="139308" y="32662"/>
                    <a:pt x="142484" y="34740"/>
                    <a:pt x="142525" y="38898"/>
                  </a:cubicBezTo>
                  <a:cubicBezTo>
                    <a:pt x="142046" y="38793"/>
                    <a:pt x="141563" y="38742"/>
                    <a:pt x="141084" y="38742"/>
                  </a:cubicBezTo>
                  <a:cubicBezTo>
                    <a:pt x="139231" y="38742"/>
                    <a:pt x="137433" y="39508"/>
                    <a:pt x="136145" y="40896"/>
                  </a:cubicBezTo>
                  <a:cubicBezTo>
                    <a:pt x="134863" y="39525"/>
                    <a:pt x="133071" y="38737"/>
                    <a:pt x="131190" y="38737"/>
                  </a:cubicBezTo>
                  <a:cubicBezTo>
                    <a:pt x="130706" y="38737"/>
                    <a:pt x="130222" y="38791"/>
                    <a:pt x="129747" y="38898"/>
                  </a:cubicBezTo>
                  <a:cubicBezTo>
                    <a:pt x="129783" y="34740"/>
                    <a:pt x="132957" y="32662"/>
                    <a:pt x="136132" y="32662"/>
                  </a:cubicBezTo>
                  <a:close/>
                  <a:moveTo>
                    <a:pt x="112818" y="32662"/>
                  </a:moveTo>
                  <a:cubicBezTo>
                    <a:pt x="115995" y="32662"/>
                    <a:pt x="119174" y="34740"/>
                    <a:pt x="119218" y="38898"/>
                  </a:cubicBezTo>
                  <a:cubicBezTo>
                    <a:pt x="118738" y="38793"/>
                    <a:pt x="118254" y="38742"/>
                    <a:pt x="117774" y="38742"/>
                  </a:cubicBezTo>
                  <a:cubicBezTo>
                    <a:pt x="115916" y="38742"/>
                    <a:pt x="114117" y="39510"/>
                    <a:pt x="112821" y="40905"/>
                  </a:cubicBezTo>
                  <a:cubicBezTo>
                    <a:pt x="111548" y="39525"/>
                    <a:pt x="109756" y="38746"/>
                    <a:pt x="107874" y="38746"/>
                  </a:cubicBezTo>
                  <a:cubicBezTo>
                    <a:pt x="107391" y="38746"/>
                    <a:pt x="106907" y="38791"/>
                    <a:pt x="106432" y="38898"/>
                  </a:cubicBezTo>
                  <a:cubicBezTo>
                    <a:pt x="106468" y="34740"/>
                    <a:pt x="109642" y="32662"/>
                    <a:pt x="112818" y="32662"/>
                  </a:cubicBezTo>
                  <a:close/>
                  <a:moveTo>
                    <a:pt x="89290" y="32762"/>
                  </a:moveTo>
                  <a:cubicBezTo>
                    <a:pt x="91871" y="32762"/>
                    <a:pt x="94452" y="34136"/>
                    <a:pt x="95348" y="36882"/>
                  </a:cubicBezTo>
                  <a:lnTo>
                    <a:pt x="95375" y="36882"/>
                  </a:lnTo>
                  <a:cubicBezTo>
                    <a:pt x="95572" y="37545"/>
                    <a:pt x="95679" y="38235"/>
                    <a:pt x="95688" y="38934"/>
                  </a:cubicBezTo>
                  <a:cubicBezTo>
                    <a:pt x="95213" y="38832"/>
                    <a:pt x="94735" y="38782"/>
                    <a:pt x="94260" y="38782"/>
                  </a:cubicBezTo>
                  <a:cubicBezTo>
                    <a:pt x="92399" y="38782"/>
                    <a:pt x="90599" y="39549"/>
                    <a:pt x="89299" y="40941"/>
                  </a:cubicBezTo>
                  <a:cubicBezTo>
                    <a:pt x="88018" y="39561"/>
                    <a:pt x="86226" y="38782"/>
                    <a:pt x="84344" y="38782"/>
                  </a:cubicBezTo>
                  <a:cubicBezTo>
                    <a:pt x="83860" y="38782"/>
                    <a:pt x="83376" y="38835"/>
                    <a:pt x="82902" y="38934"/>
                  </a:cubicBezTo>
                  <a:cubicBezTo>
                    <a:pt x="82902" y="38235"/>
                    <a:pt x="83009" y="37545"/>
                    <a:pt x="83215" y="36882"/>
                  </a:cubicBezTo>
                  <a:lnTo>
                    <a:pt x="83233" y="36882"/>
                  </a:lnTo>
                  <a:cubicBezTo>
                    <a:pt x="84129" y="34136"/>
                    <a:pt x="86710" y="32762"/>
                    <a:pt x="89290" y="32762"/>
                  </a:cubicBezTo>
                  <a:close/>
                  <a:moveTo>
                    <a:pt x="42338" y="32863"/>
                  </a:moveTo>
                  <a:cubicBezTo>
                    <a:pt x="45512" y="32863"/>
                    <a:pt x="48684" y="34938"/>
                    <a:pt x="48726" y="39091"/>
                  </a:cubicBezTo>
                  <a:lnTo>
                    <a:pt x="48726" y="39091"/>
                  </a:lnTo>
                  <a:cubicBezTo>
                    <a:pt x="48257" y="38992"/>
                    <a:pt x="47785" y="38943"/>
                    <a:pt x="47316" y="38943"/>
                  </a:cubicBezTo>
                  <a:cubicBezTo>
                    <a:pt x="45455" y="38943"/>
                    <a:pt x="43655" y="39710"/>
                    <a:pt x="42355" y="41102"/>
                  </a:cubicBezTo>
                  <a:cubicBezTo>
                    <a:pt x="41081" y="39730"/>
                    <a:pt x="39293" y="38952"/>
                    <a:pt x="37414" y="38952"/>
                  </a:cubicBezTo>
                  <a:cubicBezTo>
                    <a:pt x="37404" y="38952"/>
                    <a:pt x="37393" y="38952"/>
                    <a:pt x="37382" y="38952"/>
                  </a:cubicBezTo>
                  <a:cubicBezTo>
                    <a:pt x="36898" y="38952"/>
                    <a:pt x="36415" y="38997"/>
                    <a:pt x="35940" y="39104"/>
                  </a:cubicBezTo>
                  <a:cubicBezTo>
                    <a:pt x="35980" y="34944"/>
                    <a:pt x="39160" y="32863"/>
                    <a:pt x="42338" y="32863"/>
                  </a:cubicBezTo>
                  <a:close/>
                  <a:moveTo>
                    <a:pt x="65648" y="32868"/>
                  </a:moveTo>
                  <a:cubicBezTo>
                    <a:pt x="68825" y="32868"/>
                    <a:pt x="72001" y="34946"/>
                    <a:pt x="72041" y="39104"/>
                  </a:cubicBezTo>
                  <a:cubicBezTo>
                    <a:pt x="71563" y="38999"/>
                    <a:pt x="71081" y="38948"/>
                    <a:pt x="70602" y="38948"/>
                  </a:cubicBezTo>
                  <a:cubicBezTo>
                    <a:pt x="68748" y="38948"/>
                    <a:pt x="66949" y="39716"/>
                    <a:pt x="65653" y="41111"/>
                  </a:cubicBezTo>
                  <a:cubicBezTo>
                    <a:pt x="64371" y="39731"/>
                    <a:pt x="62579" y="38952"/>
                    <a:pt x="60697" y="38952"/>
                  </a:cubicBezTo>
                  <a:cubicBezTo>
                    <a:pt x="60214" y="38952"/>
                    <a:pt x="59730" y="38997"/>
                    <a:pt x="59255" y="39104"/>
                  </a:cubicBezTo>
                  <a:cubicBezTo>
                    <a:pt x="59295" y="34946"/>
                    <a:pt x="62472" y="32868"/>
                    <a:pt x="65648" y="32868"/>
                  </a:cubicBezTo>
                  <a:close/>
                  <a:moveTo>
                    <a:pt x="18803" y="32968"/>
                  </a:moveTo>
                  <a:cubicBezTo>
                    <a:pt x="21386" y="32968"/>
                    <a:pt x="23968" y="34342"/>
                    <a:pt x="24864" y="37088"/>
                  </a:cubicBezTo>
                  <a:lnTo>
                    <a:pt x="24882" y="37088"/>
                  </a:lnTo>
                  <a:cubicBezTo>
                    <a:pt x="25088" y="37751"/>
                    <a:pt x="25196" y="38441"/>
                    <a:pt x="25196" y="39140"/>
                  </a:cubicBezTo>
                  <a:cubicBezTo>
                    <a:pt x="24723" y="39038"/>
                    <a:pt x="24246" y="38988"/>
                    <a:pt x="23772" y="38988"/>
                  </a:cubicBezTo>
                  <a:cubicBezTo>
                    <a:pt x="21913" y="38988"/>
                    <a:pt x="20107" y="39755"/>
                    <a:pt x="18807" y="41147"/>
                  </a:cubicBezTo>
                  <a:cubicBezTo>
                    <a:pt x="17526" y="39767"/>
                    <a:pt x="15734" y="38988"/>
                    <a:pt x="13852" y="38988"/>
                  </a:cubicBezTo>
                  <a:cubicBezTo>
                    <a:pt x="13368" y="38988"/>
                    <a:pt x="12884" y="39041"/>
                    <a:pt x="12409" y="39140"/>
                  </a:cubicBezTo>
                  <a:cubicBezTo>
                    <a:pt x="12409" y="38441"/>
                    <a:pt x="12517" y="37751"/>
                    <a:pt x="12723" y="37088"/>
                  </a:cubicBezTo>
                  <a:lnTo>
                    <a:pt x="12741" y="37088"/>
                  </a:lnTo>
                  <a:cubicBezTo>
                    <a:pt x="13637" y="34342"/>
                    <a:pt x="16220" y="32968"/>
                    <a:pt x="18803" y="32968"/>
                  </a:cubicBezTo>
                  <a:close/>
                  <a:moveTo>
                    <a:pt x="117968" y="39112"/>
                  </a:moveTo>
                  <a:cubicBezTo>
                    <a:pt x="118392" y="39112"/>
                    <a:pt x="118820" y="39151"/>
                    <a:pt x="119245" y="39230"/>
                  </a:cubicBezTo>
                  <a:cubicBezTo>
                    <a:pt x="118726" y="39848"/>
                    <a:pt x="118322" y="40565"/>
                    <a:pt x="118063" y="41326"/>
                  </a:cubicBezTo>
                  <a:lnTo>
                    <a:pt x="118063" y="41317"/>
                  </a:lnTo>
                  <a:lnTo>
                    <a:pt x="118054" y="41344"/>
                  </a:lnTo>
                  <a:cubicBezTo>
                    <a:pt x="118054" y="41353"/>
                    <a:pt x="118045" y="41362"/>
                    <a:pt x="118036" y="41380"/>
                  </a:cubicBezTo>
                  <a:cubicBezTo>
                    <a:pt x="117812" y="42061"/>
                    <a:pt x="117713" y="42787"/>
                    <a:pt x="117758" y="43504"/>
                  </a:cubicBezTo>
                  <a:cubicBezTo>
                    <a:pt x="116508" y="42200"/>
                    <a:pt x="114748" y="41362"/>
                    <a:pt x="112888" y="41362"/>
                  </a:cubicBezTo>
                  <a:cubicBezTo>
                    <a:pt x="112869" y="41362"/>
                    <a:pt x="112849" y="41362"/>
                    <a:pt x="112830" y="41362"/>
                  </a:cubicBezTo>
                  <a:cubicBezTo>
                    <a:pt x="114167" y="39915"/>
                    <a:pt x="116034" y="39112"/>
                    <a:pt x="117968" y="39112"/>
                  </a:cubicBezTo>
                  <a:close/>
                  <a:moveTo>
                    <a:pt x="130986" y="39112"/>
                  </a:moveTo>
                  <a:cubicBezTo>
                    <a:pt x="132916" y="39112"/>
                    <a:pt x="134791" y="39915"/>
                    <a:pt x="136136" y="41362"/>
                  </a:cubicBezTo>
                  <a:cubicBezTo>
                    <a:pt x="136116" y="41362"/>
                    <a:pt x="136096" y="41362"/>
                    <a:pt x="136077" y="41362"/>
                  </a:cubicBezTo>
                  <a:cubicBezTo>
                    <a:pt x="134208" y="41362"/>
                    <a:pt x="132440" y="42200"/>
                    <a:pt x="131199" y="43504"/>
                  </a:cubicBezTo>
                  <a:cubicBezTo>
                    <a:pt x="131234" y="42787"/>
                    <a:pt x="131136" y="42070"/>
                    <a:pt x="130912" y="41389"/>
                  </a:cubicBezTo>
                  <a:lnTo>
                    <a:pt x="130912" y="41380"/>
                  </a:lnTo>
                  <a:cubicBezTo>
                    <a:pt x="130912" y="41371"/>
                    <a:pt x="130903" y="41362"/>
                    <a:pt x="130903" y="41344"/>
                  </a:cubicBezTo>
                  <a:cubicBezTo>
                    <a:pt x="130894" y="41335"/>
                    <a:pt x="130903" y="41335"/>
                    <a:pt x="130894" y="41326"/>
                  </a:cubicBezTo>
                  <a:cubicBezTo>
                    <a:pt x="130625" y="40556"/>
                    <a:pt x="130231" y="39848"/>
                    <a:pt x="129711" y="39230"/>
                  </a:cubicBezTo>
                  <a:cubicBezTo>
                    <a:pt x="130135" y="39151"/>
                    <a:pt x="130562" y="39112"/>
                    <a:pt x="130986" y="39112"/>
                  </a:cubicBezTo>
                  <a:close/>
                  <a:moveTo>
                    <a:pt x="84143" y="39166"/>
                  </a:moveTo>
                  <a:cubicBezTo>
                    <a:pt x="86077" y="39166"/>
                    <a:pt x="87946" y="39968"/>
                    <a:pt x="89290" y="41416"/>
                  </a:cubicBezTo>
                  <a:cubicBezTo>
                    <a:pt x="89271" y="41416"/>
                    <a:pt x="89251" y="41416"/>
                    <a:pt x="89231" y="41416"/>
                  </a:cubicBezTo>
                  <a:cubicBezTo>
                    <a:pt x="87362" y="41416"/>
                    <a:pt x="85595" y="42254"/>
                    <a:pt x="84353" y="43557"/>
                  </a:cubicBezTo>
                  <a:cubicBezTo>
                    <a:pt x="84434" y="41963"/>
                    <a:pt x="83851" y="40457"/>
                    <a:pt x="82866" y="39283"/>
                  </a:cubicBezTo>
                  <a:cubicBezTo>
                    <a:pt x="83291" y="39204"/>
                    <a:pt x="83719" y="39166"/>
                    <a:pt x="84143" y="39166"/>
                  </a:cubicBezTo>
                  <a:close/>
                  <a:moveTo>
                    <a:pt x="94430" y="39165"/>
                  </a:moveTo>
                  <a:cubicBezTo>
                    <a:pt x="94857" y="39165"/>
                    <a:pt x="95287" y="39204"/>
                    <a:pt x="95715" y="39283"/>
                  </a:cubicBezTo>
                  <a:cubicBezTo>
                    <a:pt x="94720" y="40466"/>
                    <a:pt x="94138" y="41963"/>
                    <a:pt x="94228" y="43557"/>
                  </a:cubicBezTo>
                  <a:cubicBezTo>
                    <a:pt x="92977" y="42254"/>
                    <a:pt x="91218" y="41416"/>
                    <a:pt x="89350" y="41416"/>
                  </a:cubicBezTo>
                  <a:cubicBezTo>
                    <a:pt x="89330" y="41416"/>
                    <a:pt x="89310" y="41416"/>
                    <a:pt x="89290" y="41416"/>
                  </a:cubicBezTo>
                  <a:cubicBezTo>
                    <a:pt x="90626" y="39963"/>
                    <a:pt x="92497" y="39165"/>
                    <a:pt x="94430" y="39165"/>
                  </a:cubicBezTo>
                  <a:close/>
                  <a:moveTo>
                    <a:pt x="47493" y="39318"/>
                  </a:moveTo>
                  <a:cubicBezTo>
                    <a:pt x="47917" y="39318"/>
                    <a:pt x="48345" y="39357"/>
                    <a:pt x="48771" y="39436"/>
                  </a:cubicBezTo>
                  <a:cubicBezTo>
                    <a:pt x="48242" y="40054"/>
                    <a:pt x="47839" y="40762"/>
                    <a:pt x="47579" y="41523"/>
                  </a:cubicBezTo>
                  <a:cubicBezTo>
                    <a:pt x="47579" y="41532"/>
                    <a:pt x="47579" y="41532"/>
                    <a:pt x="47579" y="41541"/>
                  </a:cubicBezTo>
                  <a:lnTo>
                    <a:pt x="47561" y="41586"/>
                  </a:lnTo>
                  <a:cubicBezTo>
                    <a:pt x="47337" y="42267"/>
                    <a:pt x="47239" y="42984"/>
                    <a:pt x="47275" y="43710"/>
                  </a:cubicBezTo>
                  <a:cubicBezTo>
                    <a:pt x="46033" y="42406"/>
                    <a:pt x="44274" y="41568"/>
                    <a:pt x="42406" y="41568"/>
                  </a:cubicBezTo>
                  <a:cubicBezTo>
                    <a:pt x="42386" y="41568"/>
                    <a:pt x="42366" y="41568"/>
                    <a:pt x="42346" y="41568"/>
                  </a:cubicBezTo>
                  <a:cubicBezTo>
                    <a:pt x="43684" y="40121"/>
                    <a:pt x="45557" y="39318"/>
                    <a:pt x="47493" y="39318"/>
                  </a:cubicBezTo>
                  <a:close/>
                  <a:moveTo>
                    <a:pt x="60506" y="39318"/>
                  </a:moveTo>
                  <a:cubicBezTo>
                    <a:pt x="62442" y="39318"/>
                    <a:pt x="64315" y="40121"/>
                    <a:pt x="65653" y="41568"/>
                  </a:cubicBezTo>
                  <a:cubicBezTo>
                    <a:pt x="65633" y="41568"/>
                    <a:pt x="65613" y="41568"/>
                    <a:pt x="65593" y="41568"/>
                  </a:cubicBezTo>
                  <a:cubicBezTo>
                    <a:pt x="63724" y="41568"/>
                    <a:pt x="61965" y="42398"/>
                    <a:pt x="60715" y="43710"/>
                  </a:cubicBezTo>
                  <a:cubicBezTo>
                    <a:pt x="60751" y="42984"/>
                    <a:pt x="60662" y="42267"/>
                    <a:pt x="60438" y="41586"/>
                  </a:cubicBezTo>
                  <a:cubicBezTo>
                    <a:pt x="60438" y="41577"/>
                    <a:pt x="60429" y="41559"/>
                    <a:pt x="60420" y="41550"/>
                  </a:cubicBezTo>
                  <a:cubicBezTo>
                    <a:pt x="60420" y="41541"/>
                    <a:pt x="60420" y="41532"/>
                    <a:pt x="60411" y="41532"/>
                  </a:cubicBezTo>
                  <a:cubicBezTo>
                    <a:pt x="60151" y="40762"/>
                    <a:pt x="59748" y="40054"/>
                    <a:pt x="59228" y="39436"/>
                  </a:cubicBezTo>
                  <a:cubicBezTo>
                    <a:pt x="59654" y="39357"/>
                    <a:pt x="60082" y="39318"/>
                    <a:pt x="60506" y="39318"/>
                  </a:cubicBezTo>
                  <a:close/>
                  <a:moveTo>
                    <a:pt x="23963" y="39353"/>
                  </a:moveTo>
                  <a:cubicBezTo>
                    <a:pt x="24391" y="39353"/>
                    <a:pt x="24821" y="39392"/>
                    <a:pt x="25250" y="39472"/>
                  </a:cubicBezTo>
                  <a:cubicBezTo>
                    <a:pt x="24255" y="40654"/>
                    <a:pt x="23673" y="42151"/>
                    <a:pt x="23753" y="43746"/>
                  </a:cubicBezTo>
                  <a:cubicBezTo>
                    <a:pt x="22512" y="42442"/>
                    <a:pt x="20744" y="41604"/>
                    <a:pt x="18884" y="41604"/>
                  </a:cubicBezTo>
                  <a:cubicBezTo>
                    <a:pt x="18864" y="41604"/>
                    <a:pt x="18845" y="41604"/>
                    <a:pt x="18825" y="41604"/>
                  </a:cubicBezTo>
                  <a:cubicBezTo>
                    <a:pt x="18805" y="41604"/>
                    <a:pt x="18786" y="41604"/>
                    <a:pt x="18766" y="41604"/>
                  </a:cubicBezTo>
                  <a:cubicBezTo>
                    <a:pt x="16897" y="41604"/>
                    <a:pt x="15129" y="42442"/>
                    <a:pt x="13888" y="43746"/>
                  </a:cubicBezTo>
                  <a:cubicBezTo>
                    <a:pt x="13951" y="42160"/>
                    <a:pt x="13368" y="40663"/>
                    <a:pt x="12382" y="39480"/>
                  </a:cubicBezTo>
                  <a:lnTo>
                    <a:pt x="12391" y="39472"/>
                  </a:lnTo>
                  <a:cubicBezTo>
                    <a:pt x="12820" y="39392"/>
                    <a:pt x="13250" y="39353"/>
                    <a:pt x="13678" y="39353"/>
                  </a:cubicBezTo>
                  <a:cubicBezTo>
                    <a:pt x="15611" y="39353"/>
                    <a:pt x="17482" y="40150"/>
                    <a:pt x="18825" y="41595"/>
                  </a:cubicBezTo>
                  <a:cubicBezTo>
                    <a:pt x="20161" y="40150"/>
                    <a:pt x="22031" y="39353"/>
                    <a:pt x="23963" y="39353"/>
                  </a:cubicBezTo>
                  <a:close/>
                  <a:moveTo>
                    <a:pt x="107663" y="39105"/>
                  </a:moveTo>
                  <a:cubicBezTo>
                    <a:pt x="109597" y="39105"/>
                    <a:pt x="111471" y="39906"/>
                    <a:pt x="112812" y="41353"/>
                  </a:cubicBezTo>
                  <a:cubicBezTo>
                    <a:pt x="112793" y="41353"/>
                    <a:pt x="112774" y="41353"/>
                    <a:pt x="112756" y="41353"/>
                  </a:cubicBezTo>
                  <a:cubicBezTo>
                    <a:pt x="110769" y="41353"/>
                    <a:pt x="108902" y="42299"/>
                    <a:pt x="107650" y="43755"/>
                  </a:cubicBezTo>
                  <a:lnTo>
                    <a:pt x="107650" y="43755"/>
                  </a:lnTo>
                  <a:cubicBezTo>
                    <a:pt x="107803" y="42088"/>
                    <a:pt x="107211" y="40511"/>
                    <a:pt x="106172" y="39274"/>
                  </a:cubicBezTo>
                  <a:lnTo>
                    <a:pt x="106172" y="39265"/>
                  </a:lnTo>
                  <a:cubicBezTo>
                    <a:pt x="106668" y="39158"/>
                    <a:pt x="107167" y="39105"/>
                    <a:pt x="107663" y="39105"/>
                  </a:cubicBezTo>
                  <a:close/>
                  <a:moveTo>
                    <a:pt x="37187" y="39310"/>
                  </a:moveTo>
                  <a:cubicBezTo>
                    <a:pt x="39118" y="39310"/>
                    <a:pt x="40989" y="40106"/>
                    <a:pt x="42328" y="41559"/>
                  </a:cubicBezTo>
                  <a:cubicBezTo>
                    <a:pt x="42310" y="41559"/>
                    <a:pt x="42291" y="41559"/>
                    <a:pt x="42273" y="41559"/>
                  </a:cubicBezTo>
                  <a:cubicBezTo>
                    <a:pt x="40286" y="41559"/>
                    <a:pt x="38419" y="42505"/>
                    <a:pt x="37167" y="43952"/>
                  </a:cubicBezTo>
                  <a:cubicBezTo>
                    <a:pt x="37320" y="42294"/>
                    <a:pt x="36728" y="40708"/>
                    <a:pt x="35689" y="39480"/>
                  </a:cubicBezTo>
                  <a:lnTo>
                    <a:pt x="35689" y="39472"/>
                  </a:lnTo>
                  <a:cubicBezTo>
                    <a:pt x="36187" y="39363"/>
                    <a:pt x="36689" y="39310"/>
                    <a:pt x="37187" y="39310"/>
                  </a:cubicBezTo>
                  <a:close/>
                  <a:moveTo>
                    <a:pt x="124475" y="37261"/>
                  </a:moveTo>
                  <a:cubicBezTo>
                    <a:pt x="127048" y="37261"/>
                    <a:pt x="129621" y="38627"/>
                    <a:pt x="130527" y="41362"/>
                  </a:cubicBezTo>
                  <a:cubicBezTo>
                    <a:pt x="130751" y="42043"/>
                    <a:pt x="130867" y="42760"/>
                    <a:pt x="130867" y="43486"/>
                  </a:cubicBezTo>
                  <a:cubicBezTo>
                    <a:pt x="130392" y="43384"/>
                    <a:pt x="129914" y="43334"/>
                    <a:pt x="129439" y="43334"/>
                  </a:cubicBezTo>
                  <a:cubicBezTo>
                    <a:pt x="127578" y="43334"/>
                    <a:pt x="125778" y="44101"/>
                    <a:pt x="124478" y="45493"/>
                  </a:cubicBezTo>
                  <a:cubicBezTo>
                    <a:pt x="123206" y="44113"/>
                    <a:pt x="121405" y="43333"/>
                    <a:pt x="119532" y="43333"/>
                  </a:cubicBezTo>
                  <a:cubicBezTo>
                    <a:pt x="119039" y="43333"/>
                    <a:pt x="118555" y="43387"/>
                    <a:pt x="118089" y="43486"/>
                  </a:cubicBezTo>
                  <a:cubicBezTo>
                    <a:pt x="118089" y="42760"/>
                    <a:pt x="118197" y="42034"/>
                    <a:pt x="118430" y="41344"/>
                  </a:cubicBezTo>
                  <a:cubicBezTo>
                    <a:pt x="119339" y="38623"/>
                    <a:pt x="121907" y="37261"/>
                    <a:pt x="124475" y="37261"/>
                  </a:cubicBezTo>
                  <a:close/>
                  <a:moveTo>
                    <a:pt x="77632" y="37306"/>
                  </a:moveTo>
                  <a:cubicBezTo>
                    <a:pt x="80806" y="37306"/>
                    <a:pt x="83980" y="39382"/>
                    <a:pt x="84022" y="43538"/>
                  </a:cubicBezTo>
                  <a:lnTo>
                    <a:pt x="84022" y="43538"/>
                  </a:lnTo>
                  <a:cubicBezTo>
                    <a:pt x="83549" y="43437"/>
                    <a:pt x="83074" y="43388"/>
                    <a:pt x="82603" y="43388"/>
                  </a:cubicBezTo>
                  <a:cubicBezTo>
                    <a:pt x="80742" y="43388"/>
                    <a:pt x="78941" y="44154"/>
                    <a:pt x="77642" y="45547"/>
                  </a:cubicBezTo>
                  <a:cubicBezTo>
                    <a:pt x="76360" y="44167"/>
                    <a:pt x="74568" y="43387"/>
                    <a:pt x="72687" y="43387"/>
                  </a:cubicBezTo>
                  <a:cubicBezTo>
                    <a:pt x="72203" y="43387"/>
                    <a:pt x="71719" y="43441"/>
                    <a:pt x="71244" y="43540"/>
                  </a:cubicBezTo>
                  <a:cubicBezTo>
                    <a:pt x="71280" y="39385"/>
                    <a:pt x="74456" y="37306"/>
                    <a:pt x="77632" y="37306"/>
                  </a:cubicBezTo>
                  <a:close/>
                  <a:moveTo>
                    <a:pt x="100947" y="37306"/>
                  </a:moveTo>
                  <a:cubicBezTo>
                    <a:pt x="104122" y="37306"/>
                    <a:pt x="107296" y="39383"/>
                    <a:pt x="107337" y="43540"/>
                  </a:cubicBezTo>
                  <a:cubicBezTo>
                    <a:pt x="106864" y="43438"/>
                    <a:pt x="106386" y="43388"/>
                    <a:pt x="105913" y="43388"/>
                  </a:cubicBezTo>
                  <a:cubicBezTo>
                    <a:pt x="104054" y="43388"/>
                    <a:pt x="102249" y="44154"/>
                    <a:pt x="100957" y="45547"/>
                  </a:cubicBezTo>
                  <a:cubicBezTo>
                    <a:pt x="99676" y="44167"/>
                    <a:pt x="97883" y="43387"/>
                    <a:pt x="96002" y="43387"/>
                  </a:cubicBezTo>
                  <a:cubicBezTo>
                    <a:pt x="95518" y="43387"/>
                    <a:pt x="95034" y="43441"/>
                    <a:pt x="94559" y="43540"/>
                  </a:cubicBezTo>
                  <a:cubicBezTo>
                    <a:pt x="94595" y="39385"/>
                    <a:pt x="97771" y="37306"/>
                    <a:pt x="100947" y="37306"/>
                  </a:cubicBezTo>
                  <a:close/>
                  <a:moveTo>
                    <a:pt x="54009" y="37465"/>
                  </a:moveTo>
                  <a:cubicBezTo>
                    <a:pt x="56582" y="37465"/>
                    <a:pt x="59156" y="38830"/>
                    <a:pt x="60061" y="41559"/>
                  </a:cubicBezTo>
                  <a:cubicBezTo>
                    <a:pt x="60285" y="42249"/>
                    <a:pt x="60393" y="42966"/>
                    <a:pt x="60393" y="43692"/>
                  </a:cubicBezTo>
                  <a:cubicBezTo>
                    <a:pt x="59920" y="43590"/>
                    <a:pt x="59442" y="43540"/>
                    <a:pt x="58969" y="43540"/>
                  </a:cubicBezTo>
                  <a:cubicBezTo>
                    <a:pt x="57110" y="43540"/>
                    <a:pt x="55305" y="44307"/>
                    <a:pt x="54013" y="45699"/>
                  </a:cubicBezTo>
                  <a:cubicBezTo>
                    <a:pt x="52739" y="44318"/>
                    <a:pt x="50951" y="43539"/>
                    <a:pt x="49072" y="43539"/>
                  </a:cubicBezTo>
                  <a:cubicBezTo>
                    <a:pt x="49061" y="43539"/>
                    <a:pt x="49051" y="43540"/>
                    <a:pt x="49040" y="43540"/>
                  </a:cubicBezTo>
                  <a:cubicBezTo>
                    <a:pt x="48556" y="43540"/>
                    <a:pt x="48072" y="43593"/>
                    <a:pt x="47597" y="43692"/>
                  </a:cubicBezTo>
                  <a:cubicBezTo>
                    <a:pt x="47597" y="42966"/>
                    <a:pt x="47714" y="42249"/>
                    <a:pt x="47938" y="41559"/>
                  </a:cubicBezTo>
                  <a:lnTo>
                    <a:pt x="47956" y="41550"/>
                  </a:lnTo>
                  <a:cubicBezTo>
                    <a:pt x="48865" y="38827"/>
                    <a:pt x="51437" y="37465"/>
                    <a:pt x="54009" y="37465"/>
                  </a:cubicBezTo>
                  <a:close/>
                  <a:moveTo>
                    <a:pt x="7163" y="37500"/>
                  </a:moveTo>
                  <a:cubicBezTo>
                    <a:pt x="10339" y="37500"/>
                    <a:pt x="13516" y="39579"/>
                    <a:pt x="13556" y="43737"/>
                  </a:cubicBezTo>
                  <a:cubicBezTo>
                    <a:pt x="13079" y="43632"/>
                    <a:pt x="12598" y="43582"/>
                    <a:pt x="12120" y="43582"/>
                  </a:cubicBezTo>
                  <a:cubicBezTo>
                    <a:pt x="10263" y="43582"/>
                    <a:pt x="8460" y="44350"/>
                    <a:pt x="7163" y="45739"/>
                  </a:cubicBezTo>
                  <a:lnTo>
                    <a:pt x="7163" y="45739"/>
                  </a:lnTo>
                  <a:cubicBezTo>
                    <a:pt x="5882" y="44362"/>
                    <a:pt x="4092" y="43584"/>
                    <a:pt x="2212" y="43584"/>
                  </a:cubicBezTo>
                  <a:cubicBezTo>
                    <a:pt x="1728" y="43584"/>
                    <a:pt x="1245" y="43638"/>
                    <a:pt x="770" y="43737"/>
                  </a:cubicBezTo>
                  <a:cubicBezTo>
                    <a:pt x="810" y="39579"/>
                    <a:pt x="3987" y="37500"/>
                    <a:pt x="7163" y="37500"/>
                  </a:cubicBezTo>
                  <a:close/>
                  <a:moveTo>
                    <a:pt x="30463" y="37509"/>
                  </a:moveTo>
                  <a:cubicBezTo>
                    <a:pt x="33636" y="37509"/>
                    <a:pt x="36811" y="39587"/>
                    <a:pt x="36854" y="43742"/>
                  </a:cubicBezTo>
                  <a:lnTo>
                    <a:pt x="36854" y="43742"/>
                  </a:lnTo>
                  <a:cubicBezTo>
                    <a:pt x="36384" y="43642"/>
                    <a:pt x="35912" y="43594"/>
                    <a:pt x="35443" y="43594"/>
                  </a:cubicBezTo>
                  <a:cubicBezTo>
                    <a:pt x="33580" y="43594"/>
                    <a:pt x="31775" y="44360"/>
                    <a:pt x="30483" y="45753"/>
                  </a:cubicBezTo>
                  <a:cubicBezTo>
                    <a:pt x="29201" y="44373"/>
                    <a:pt x="27409" y="43593"/>
                    <a:pt x="25528" y="43593"/>
                  </a:cubicBezTo>
                  <a:cubicBezTo>
                    <a:pt x="25044" y="43593"/>
                    <a:pt x="24560" y="43638"/>
                    <a:pt x="24085" y="43746"/>
                  </a:cubicBezTo>
                  <a:cubicBezTo>
                    <a:pt x="24116" y="39588"/>
                    <a:pt x="27288" y="37509"/>
                    <a:pt x="30463" y="37509"/>
                  </a:cubicBezTo>
                  <a:close/>
                  <a:moveTo>
                    <a:pt x="119327" y="43718"/>
                  </a:moveTo>
                  <a:cubicBezTo>
                    <a:pt x="121267" y="43718"/>
                    <a:pt x="123141" y="44520"/>
                    <a:pt x="124478" y="45968"/>
                  </a:cubicBezTo>
                  <a:cubicBezTo>
                    <a:pt x="124458" y="45968"/>
                    <a:pt x="124439" y="45968"/>
                    <a:pt x="124419" y="45968"/>
                  </a:cubicBezTo>
                  <a:cubicBezTo>
                    <a:pt x="122550" y="45968"/>
                    <a:pt x="120782" y="46806"/>
                    <a:pt x="119541" y="48109"/>
                  </a:cubicBezTo>
                  <a:cubicBezTo>
                    <a:pt x="119622" y="46514"/>
                    <a:pt x="119039" y="45018"/>
                    <a:pt x="118045" y="43835"/>
                  </a:cubicBezTo>
                  <a:cubicBezTo>
                    <a:pt x="118472" y="43756"/>
                    <a:pt x="118901" y="43718"/>
                    <a:pt x="119327" y="43718"/>
                  </a:cubicBezTo>
                  <a:close/>
                  <a:moveTo>
                    <a:pt x="129624" y="43718"/>
                  </a:moveTo>
                  <a:cubicBezTo>
                    <a:pt x="130049" y="43718"/>
                    <a:pt x="130477" y="43756"/>
                    <a:pt x="130903" y="43835"/>
                  </a:cubicBezTo>
                  <a:cubicBezTo>
                    <a:pt x="129908" y="45018"/>
                    <a:pt x="129326" y="46523"/>
                    <a:pt x="129415" y="48109"/>
                  </a:cubicBezTo>
                  <a:cubicBezTo>
                    <a:pt x="128165" y="46806"/>
                    <a:pt x="126397" y="45968"/>
                    <a:pt x="124537" y="45968"/>
                  </a:cubicBezTo>
                  <a:cubicBezTo>
                    <a:pt x="124517" y="45968"/>
                    <a:pt x="124498" y="45968"/>
                    <a:pt x="124478" y="45968"/>
                  </a:cubicBezTo>
                  <a:cubicBezTo>
                    <a:pt x="125815" y="44520"/>
                    <a:pt x="127689" y="43718"/>
                    <a:pt x="129624" y="43718"/>
                  </a:cubicBezTo>
                  <a:close/>
                  <a:moveTo>
                    <a:pt x="82779" y="43762"/>
                  </a:moveTo>
                  <a:cubicBezTo>
                    <a:pt x="83204" y="43762"/>
                    <a:pt x="83632" y="43801"/>
                    <a:pt x="84057" y="43880"/>
                  </a:cubicBezTo>
                  <a:cubicBezTo>
                    <a:pt x="83063" y="45063"/>
                    <a:pt x="82480" y="46559"/>
                    <a:pt x="82561" y="48154"/>
                  </a:cubicBezTo>
                  <a:cubicBezTo>
                    <a:pt x="81320" y="46851"/>
                    <a:pt x="79552" y="46012"/>
                    <a:pt x="77683" y="46012"/>
                  </a:cubicBezTo>
                  <a:cubicBezTo>
                    <a:pt x="77666" y="46012"/>
                    <a:pt x="77650" y="46012"/>
                    <a:pt x="77633" y="46013"/>
                  </a:cubicBezTo>
                  <a:lnTo>
                    <a:pt x="77633" y="46013"/>
                  </a:lnTo>
                  <a:cubicBezTo>
                    <a:pt x="78970" y="44565"/>
                    <a:pt x="80844" y="43762"/>
                    <a:pt x="82779" y="43762"/>
                  </a:cubicBezTo>
                  <a:close/>
                  <a:moveTo>
                    <a:pt x="59124" y="43911"/>
                  </a:moveTo>
                  <a:cubicBezTo>
                    <a:pt x="59554" y="43911"/>
                    <a:pt x="59988" y="43951"/>
                    <a:pt x="60420" y="44032"/>
                  </a:cubicBezTo>
                  <a:cubicBezTo>
                    <a:pt x="59425" y="45224"/>
                    <a:pt x="58843" y="46721"/>
                    <a:pt x="58932" y="48316"/>
                  </a:cubicBezTo>
                  <a:lnTo>
                    <a:pt x="58923" y="48307"/>
                  </a:lnTo>
                  <a:cubicBezTo>
                    <a:pt x="57682" y="47003"/>
                    <a:pt x="55914" y="46165"/>
                    <a:pt x="54045" y="46165"/>
                  </a:cubicBezTo>
                  <a:cubicBezTo>
                    <a:pt x="54026" y="46165"/>
                    <a:pt x="54006" y="46165"/>
                    <a:pt x="53986" y="46165"/>
                  </a:cubicBezTo>
                  <a:cubicBezTo>
                    <a:pt x="53966" y="46165"/>
                    <a:pt x="53947" y="46165"/>
                    <a:pt x="53927" y="46165"/>
                  </a:cubicBezTo>
                  <a:cubicBezTo>
                    <a:pt x="52067" y="46165"/>
                    <a:pt x="50299" y="47003"/>
                    <a:pt x="49049" y="48307"/>
                  </a:cubicBezTo>
                  <a:cubicBezTo>
                    <a:pt x="49138" y="46712"/>
                    <a:pt x="48556" y="45206"/>
                    <a:pt x="47561" y="44032"/>
                  </a:cubicBezTo>
                  <a:cubicBezTo>
                    <a:pt x="47990" y="43953"/>
                    <a:pt x="48420" y="43914"/>
                    <a:pt x="48848" y="43914"/>
                  </a:cubicBezTo>
                  <a:cubicBezTo>
                    <a:pt x="50781" y="43914"/>
                    <a:pt x="52652" y="44711"/>
                    <a:pt x="53995" y="46156"/>
                  </a:cubicBezTo>
                  <a:cubicBezTo>
                    <a:pt x="55328" y="44713"/>
                    <a:pt x="57194" y="43911"/>
                    <a:pt x="59124" y="43911"/>
                  </a:cubicBezTo>
                  <a:close/>
                  <a:moveTo>
                    <a:pt x="25317" y="43968"/>
                  </a:moveTo>
                  <a:cubicBezTo>
                    <a:pt x="27250" y="43968"/>
                    <a:pt x="29122" y="44764"/>
                    <a:pt x="30465" y="46210"/>
                  </a:cubicBezTo>
                  <a:lnTo>
                    <a:pt x="30465" y="46210"/>
                  </a:lnTo>
                  <a:cubicBezTo>
                    <a:pt x="30462" y="46210"/>
                    <a:pt x="30459" y="46210"/>
                    <a:pt x="30456" y="46210"/>
                  </a:cubicBezTo>
                  <a:cubicBezTo>
                    <a:pt x="30446" y="46210"/>
                    <a:pt x="30436" y="46210"/>
                    <a:pt x="30426" y="46210"/>
                  </a:cubicBezTo>
                  <a:cubicBezTo>
                    <a:pt x="28546" y="46210"/>
                    <a:pt x="26775" y="47041"/>
                    <a:pt x="25519" y="48351"/>
                  </a:cubicBezTo>
                  <a:cubicBezTo>
                    <a:pt x="25608" y="46765"/>
                    <a:pt x="25026" y="45269"/>
                    <a:pt x="24031" y="44086"/>
                  </a:cubicBezTo>
                  <a:cubicBezTo>
                    <a:pt x="24460" y="44007"/>
                    <a:pt x="24890" y="43968"/>
                    <a:pt x="25317" y="43968"/>
                  </a:cubicBezTo>
                  <a:close/>
                  <a:moveTo>
                    <a:pt x="106094" y="43751"/>
                  </a:moveTo>
                  <a:cubicBezTo>
                    <a:pt x="106570" y="43751"/>
                    <a:pt x="107049" y="43799"/>
                    <a:pt x="107525" y="43898"/>
                  </a:cubicBezTo>
                  <a:cubicBezTo>
                    <a:pt x="106512" y="45161"/>
                    <a:pt x="105939" y="46747"/>
                    <a:pt x="106127" y="48423"/>
                  </a:cubicBezTo>
                  <a:lnTo>
                    <a:pt x="106118" y="48414"/>
                  </a:lnTo>
                  <a:cubicBezTo>
                    <a:pt x="104866" y="46958"/>
                    <a:pt x="102990" y="46012"/>
                    <a:pt x="100995" y="46012"/>
                  </a:cubicBezTo>
                  <a:cubicBezTo>
                    <a:pt x="100976" y="46012"/>
                    <a:pt x="100958" y="46013"/>
                    <a:pt x="100939" y="46013"/>
                  </a:cubicBezTo>
                  <a:cubicBezTo>
                    <a:pt x="100919" y="46012"/>
                    <a:pt x="100899" y="46012"/>
                    <a:pt x="100879" y="46012"/>
                  </a:cubicBezTo>
                  <a:cubicBezTo>
                    <a:pt x="99020" y="46012"/>
                    <a:pt x="97252" y="46842"/>
                    <a:pt x="96011" y="48154"/>
                  </a:cubicBezTo>
                  <a:cubicBezTo>
                    <a:pt x="96091" y="46559"/>
                    <a:pt x="95509" y="45054"/>
                    <a:pt x="94514" y="43880"/>
                  </a:cubicBezTo>
                  <a:cubicBezTo>
                    <a:pt x="94946" y="43798"/>
                    <a:pt x="95380" y="43758"/>
                    <a:pt x="95811" y="43758"/>
                  </a:cubicBezTo>
                  <a:cubicBezTo>
                    <a:pt x="97740" y="43758"/>
                    <a:pt x="99607" y="44561"/>
                    <a:pt x="100948" y="46004"/>
                  </a:cubicBezTo>
                  <a:cubicBezTo>
                    <a:pt x="102286" y="44551"/>
                    <a:pt x="104160" y="43751"/>
                    <a:pt x="106094" y="43751"/>
                  </a:cubicBezTo>
                  <a:close/>
                  <a:moveTo>
                    <a:pt x="70812" y="39306"/>
                  </a:moveTo>
                  <a:cubicBezTo>
                    <a:pt x="71289" y="39306"/>
                    <a:pt x="71770" y="39355"/>
                    <a:pt x="72248" y="39454"/>
                  </a:cubicBezTo>
                  <a:cubicBezTo>
                    <a:pt x="71271" y="40699"/>
                    <a:pt x="70742" y="42276"/>
                    <a:pt x="70939" y="43925"/>
                  </a:cubicBezTo>
                  <a:cubicBezTo>
                    <a:pt x="71449" y="43811"/>
                    <a:pt x="71962" y="43756"/>
                    <a:pt x="72472" y="43756"/>
                  </a:cubicBezTo>
                  <a:cubicBezTo>
                    <a:pt x="74409" y="43756"/>
                    <a:pt x="76285" y="44558"/>
                    <a:pt x="77633" y="46013"/>
                  </a:cubicBezTo>
                  <a:lnTo>
                    <a:pt x="77633" y="46013"/>
                  </a:lnTo>
                  <a:cubicBezTo>
                    <a:pt x="77630" y="46013"/>
                    <a:pt x="77627" y="46013"/>
                    <a:pt x="77624" y="46013"/>
                  </a:cubicBezTo>
                  <a:cubicBezTo>
                    <a:pt x="77606" y="46013"/>
                    <a:pt x="77588" y="46012"/>
                    <a:pt x="77570" y="46012"/>
                  </a:cubicBezTo>
                  <a:cubicBezTo>
                    <a:pt x="75529" y="46012"/>
                    <a:pt x="73598" y="47021"/>
                    <a:pt x="72346" y="48540"/>
                  </a:cubicBezTo>
                  <a:cubicBezTo>
                    <a:pt x="72703" y="44850"/>
                    <a:pt x="69416" y="41568"/>
                    <a:pt x="65713" y="41568"/>
                  </a:cubicBezTo>
                  <a:cubicBezTo>
                    <a:pt x="65693" y="41568"/>
                    <a:pt x="65673" y="41568"/>
                    <a:pt x="65653" y="41568"/>
                  </a:cubicBezTo>
                  <a:lnTo>
                    <a:pt x="65653" y="41559"/>
                  </a:lnTo>
                  <a:cubicBezTo>
                    <a:pt x="66997" y="40107"/>
                    <a:pt x="68873" y="39306"/>
                    <a:pt x="70812" y="39306"/>
                  </a:cubicBezTo>
                  <a:close/>
                  <a:moveTo>
                    <a:pt x="35618" y="43957"/>
                  </a:moveTo>
                  <a:cubicBezTo>
                    <a:pt x="36091" y="43957"/>
                    <a:pt x="36568" y="44006"/>
                    <a:pt x="37042" y="44104"/>
                  </a:cubicBezTo>
                  <a:cubicBezTo>
                    <a:pt x="36020" y="45350"/>
                    <a:pt x="35456" y="46945"/>
                    <a:pt x="35635" y="48620"/>
                  </a:cubicBezTo>
                  <a:cubicBezTo>
                    <a:pt x="34383" y="47164"/>
                    <a:pt x="32507" y="46210"/>
                    <a:pt x="30511" y="46210"/>
                  </a:cubicBezTo>
                  <a:cubicBezTo>
                    <a:pt x="30496" y="46210"/>
                    <a:pt x="30480" y="46210"/>
                    <a:pt x="30465" y="46210"/>
                  </a:cubicBezTo>
                  <a:lnTo>
                    <a:pt x="30465" y="46210"/>
                  </a:lnTo>
                  <a:cubicBezTo>
                    <a:pt x="31804" y="44762"/>
                    <a:pt x="33682" y="43957"/>
                    <a:pt x="35618" y="43957"/>
                  </a:cubicBezTo>
                  <a:close/>
                  <a:moveTo>
                    <a:pt x="112822" y="41864"/>
                  </a:moveTo>
                  <a:cubicBezTo>
                    <a:pt x="115997" y="41864"/>
                    <a:pt x="119174" y="43943"/>
                    <a:pt x="119218" y="48100"/>
                  </a:cubicBezTo>
                  <a:cubicBezTo>
                    <a:pt x="118743" y="47999"/>
                    <a:pt x="118265" y="47949"/>
                    <a:pt x="117790" y="47949"/>
                  </a:cubicBezTo>
                  <a:cubicBezTo>
                    <a:pt x="115926" y="47949"/>
                    <a:pt x="114120" y="48715"/>
                    <a:pt x="112821" y="50108"/>
                  </a:cubicBezTo>
                  <a:cubicBezTo>
                    <a:pt x="111548" y="48728"/>
                    <a:pt x="109756" y="47948"/>
                    <a:pt x="107874" y="47948"/>
                  </a:cubicBezTo>
                  <a:cubicBezTo>
                    <a:pt x="107391" y="47948"/>
                    <a:pt x="106907" y="48002"/>
                    <a:pt x="106432" y="48100"/>
                  </a:cubicBezTo>
                  <a:cubicBezTo>
                    <a:pt x="106472" y="43943"/>
                    <a:pt x="109646" y="41864"/>
                    <a:pt x="112822" y="41864"/>
                  </a:cubicBezTo>
                  <a:close/>
                  <a:moveTo>
                    <a:pt x="136132" y="41864"/>
                  </a:moveTo>
                  <a:cubicBezTo>
                    <a:pt x="139308" y="41864"/>
                    <a:pt x="142484" y="43943"/>
                    <a:pt x="142525" y="48100"/>
                  </a:cubicBezTo>
                  <a:cubicBezTo>
                    <a:pt x="142051" y="47999"/>
                    <a:pt x="141574" y="47949"/>
                    <a:pt x="141100" y="47949"/>
                  </a:cubicBezTo>
                  <a:cubicBezTo>
                    <a:pt x="139242" y="47949"/>
                    <a:pt x="137437" y="48715"/>
                    <a:pt x="136145" y="50108"/>
                  </a:cubicBezTo>
                  <a:cubicBezTo>
                    <a:pt x="134863" y="48728"/>
                    <a:pt x="133071" y="47948"/>
                    <a:pt x="131190" y="47948"/>
                  </a:cubicBezTo>
                  <a:cubicBezTo>
                    <a:pt x="130706" y="47948"/>
                    <a:pt x="130222" y="48002"/>
                    <a:pt x="129747" y="48100"/>
                  </a:cubicBezTo>
                  <a:cubicBezTo>
                    <a:pt x="129783" y="43943"/>
                    <a:pt x="132957" y="41864"/>
                    <a:pt x="136132" y="41864"/>
                  </a:cubicBezTo>
                  <a:close/>
                  <a:moveTo>
                    <a:pt x="89293" y="41912"/>
                  </a:moveTo>
                  <a:cubicBezTo>
                    <a:pt x="92468" y="41912"/>
                    <a:pt x="95642" y="43988"/>
                    <a:pt x="95679" y="48143"/>
                  </a:cubicBezTo>
                  <a:lnTo>
                    <a:pt x="95679" y="48143"/>
                  </a:lnTo>
                  <a:cubicBezTo>
                    <a:pt x="95207" y="48043"/>
                    <a:pt x="94732" y="47994"/>
                    <a:pt x="94260" y="47994"/>
                  </a:cubicBezTo>
                  <a:cubicBezTo>
                    <a:pt x="92399" y="47994"/>
                    <a:pt x="90599" y="48760"/>
                    <a:pt x="89299" y="50152"/>
                  </a:cubicBezTo>
                  <a:cubicBezTo>
                    <a:pt x="88018" y="48773"/>
                    <a:pt x="86226" y="47993"/>
                    <a:pt x="84344" y="47993"/>
                  </a:cubicBezTo>
                  <a:cubicBezTo>
                    <a:pt x="83860" y="47993"/>
                    <a:pt x="83376" y="48047"/>
                    <a:pt x="82902" y="48145"/>
                  </a:cubicBezTo>
                  <a:cubicBezTo>
                    <a:pt x="82937" y="43991"/>
                    <a:pt x="86116" y="41912"/>
                    <a:pt x="89293" y="41912"/>
                  </a:cubicBezTo>
                  <a:close/>
                  <a:moveTo>
                    <a:pt x="42335" y="42067"/>
                  </a:moveTo>
                  <a:cubicBezTo>
                    <a:pt x="45509" y="42067"/>
                    <a:pt x="48681" y="44143"/>
                    <a:pt x="48726" y="48298"/>
                  </a:cubicBezTo>
                  <a:lnTo>
                    <a:pt x="48726" y="48298"/>
                  </a:lnTo>
                  <a:cubicBezTo>
                    <a:pt x="48251" y="48196"/>
                    <a:pt x="47772" y="48146"/>
                    <a:pt x="47298" y="48146"/>
                  </a:cubicBezTo>
                  <a:cubicBezTo>
                    <a:pt x="45434" y="48146"/>
                    <a:pt x="43630" y="48912"/>
                    <a:pt x="42337" y="50305"/>
                  </a:cubicBezTo>
                  <a:cubicBezTo>
                    <a:pt x="41056" y="48925"/>
                    <a:pt x="39264" y="48145"/>
                    <a:pt x="37382" y="48145"/>
                  </a:cubicBezTo>
                  <a:cubicBezTo>
                    <a:pt x="36898" y="48145"/>
                    <a:pt x="36415" y="48199"/>
                    <a:pt x="35940" y="48307"/>
                  </a:cubicBezTo>
                  <a:cubicBezTo>
                    <a:pt x="35980" y="44148"/>
                    <a:pt x="39158" y="42067"/>
                    <a:pt x="42335" y="42067"/>
                  </a:cubicBezTo>
                  <a:close/>
                  <a:moveTo>
                    <a:pt x="65651" y="42067"/>
                  </a:moveTo>
                  <a:cubicBezTo>
                    <a:pt x="68826" y="42067"/>
                    <a:pt x="72001" y="44146"/>
                    <a:pt x="72041" y="48307"/>
                  </a:cubicBezTo>
                  <a:cubicBezTo>
                    <a:pt x="71563" y="48202"/>
                    <a:pt x="71080" y="48150"/>
                    <a:pt x="70601" y="48150"/>
                  </a:cubicBezTo>
                  <a:cubicBezTo>
                    <a:pt x="68748" y="48150"/>
                    <a:pt x="66948" y="48916"/>
                    <a:pt x="65653" y="50305"/>
                  </a:cubicBezTo>
                  <a:cubicBezTo>
                    <a:pt x="64371" y="48934"/>
                    <a:pt x="62579" y="48145"/>
                    <a:pt x="60697" y="48145"/>
                  </a:cubicBezTo>
                  <a:cubicBezTo>
                    <a:pt x="60214" y="48145"/>
                    <a:pt x="59730" y="48199"/>
                    <a:pt x="59255" y="48307"/>
                  </a:cubicBezTo>
                  <a:cubicBezTo>
                    <a:pt x="59295" y="44148"/>
                    <a:pt x="62473" y="42067"/>
                    <a:pt x="65651" y="42067"/>
                  </a:cubicBezTo>
                  <a:close/>
                  <a:moveTo>
                    <a:pt x="18806" y="42117"/>
                  </a:moveTo>
                  <a:cubicBezTo>
                    <a:pt x="21981" y="42117"/>
                    <a:pt x="25156" y="44198"/>
                    <a:pt x="25196" y="48360"/>
                  </a:cubicBezTo>
                  <a:cubicBezTo>
                    <a:pt x="24717" y="48255"/>
                    <a:pt x="24234" y="48204"/>
                    <a:pt x="23755" y="48204"/>
                  </a:cubicBezTo>
                  <a:cubicBezTo>
                    <a:pt x="21902" y="48204"/>
                    <a:pt x="20103" y="48970"/>
                    <a:pt x="18807" y="50359"/>
                  </a:cubicBezTo>
                  <a:cubicBezTo>
                    <a:pt x="17526" y="48988"/>
                    <a:pt x="15734" y="48199"/>
                    <a:pt x="13852" y="48199"/>
                  </a:cubicBezTo>
                  <a:cubicBezTo>
                    <a:pt x="13368" y="48199"/>
                    <a:pt x="12884" y="48253"/>
                    <a:pt x="12409" y="48360"/>
                  </a:cubicBezTo>
                  <a:cubicBezTo>
                    <a:pt x="12454" y="44198"/>
                    <a:pt x="15631" y="42117"/>
                    <a:pt x="18806" y="42117"/>
                  </a:cubicBezTo>
                  <a:close/>
                  <a:moveTo>
                    <a:pt x="117967" y="48323"/>
                  </a:moveTo>
                  <a:cubicBezTo>
                    <a:pt x="118392" y="48323"/>
                    <a:pt x="118820" y="48362"/>
                    <a:pt x="119245" y="48441"/>
                  </a:cubicBezTo>
                  <a:cubicBezTo>
                    <a:pt x="118253" y="49621"/>
                    <a:pt x="117671" y="51114"/>
                    <a:pt x="117757" y="52706"/>
                  </a:cubicBezTo>
                  <a:lnTo>
                    <a:pt x="117757" y="52706"/>
                  </a:lnTo>
                  <a:cubicBezTo>
                    <a:pt x="116507" y="51403"/>
                    <a:pt x="114740" y="50573"/>
                    <a:pt x="112880" y="50573"/>
                  </a:cubicBezTo>
                  <a:cubicBezTo>
                    <a:pt x="112860" y="50573"/>
                    <a:pt x="112840" y="50573"/>
                    <a:pt x="112821" y="50574"/>
                  </a:cubicBezTo>
                  <a:cubicBezTo>
                    <a:pt x="114158" y="49126"/>
                    <a:pt x="116031" y="48323"/>
                    <a:pt x="117967" y="48323"/>
                  </a:cubicBezTo>
                  <a:close/>
                  <a:moveTo>
                    <a:pt x="130990" y="48323"/>
                  </a:moveTo>
                  <a:cubicBezTo>
                    <a:pt x="132925" y="48323"/>
                    <a:pt x="134799" y="49126"/>
                    <a:pt x="136136" y="50574"/>
                  </a:cubicBezTo>
                  <a:cubicBezTo>
                    <a:pt x="136116" y="50573"/>
                    <a:pt x="136096" y="50573"/>
                    <a:pt x="136077" y="50573"/>
                  </a:cubicBezTo>
                  <a:cubicBezTo>
                    <a:pt x="134208" y="50573"/>
                    <a:pt x="132440" y="51412"/>
                    <a:pt x="131199" y="52715"/>
                  </a:cubicBezTo>
                  <a:cubicBezTo>
                    <a:pt x="131279" y="51120"/>
                    <a:pt x="130697" y="49624"/>
                    <a:pt x="129711" y="48441"/>
                  </a:cubicBezTo>
                  <a:cubicBezTo>
                    <a:pt x="130137" y="48362"/>
                    <a:pt x="130565" y="48323"/>
                    <a:pt x="130990" y="48323"/>
                  </a:cubicBezTo>
                  <a:close/>
                  <a:moveTo>
                    <a:pt x="94437" y="48359"/>
                  </a:moveTo>
                  <a:cubicBezTo>
                    <a:pt x="94862" y="48359"/>
                    <a:pt x="95289" y="48398"/>
                    <a:pt x="95715" y="48477"/>
                  </a:cubicBezTo>
                  <a:cubicBezTo>
                    <a:pt x="94722" y="49666"/>
                    <a:pt x="94140" y="51168"/>
                    <a:pt x="94227" y="52750"/>
                  </a:cubicBezTo>
                  <a:lnTo>
                    <a:pt x="94227" y="52750"/>
                  </a:lnTo>
                  <a:cubicBezTo>
                    <a:pt x="92986" y="51447"/>
                    <a:pt x="91219" y="50618"/>
                    <a:pt x="89350" y="50618"/>
                  </a:cubicBezTo>
                  <a:cubicBezTo>
                    <a:pt x="89330" y="50618"/>
                    <a:pt x="89310" y="50618"/>
                    <a:pt x="89290" y="50618"/>
                  </a:cubicBezTo>
                  <a:cubicBezTo>
                    <a:pt x="89270" y="50618"/>
                    <a:pt x="89250" y="50618"/>
                    <a:pt x="89231" y="50618"/>
                  </a:cubicBezTo>
                  <a:cubicBezTo>
                    <a:pt x="87362" y="50618"/>
                    <a:pt x="85603" y="51448"/>
                    <a:pt x="84353" y="52751"/>
                  </a:cubicBezTo>
                  <a:cubicBezTo>
                    <a:pt x="84443" y="51165"/>
                    <a:pt x="83860" y="49660"/>
                    <a:pt x="82866" y="48477"/>
                  </a:cubicBezTo>
                  <a:cubicBezTo>
                    <a:pt x="83291" y="48398"/>
                    <a:pt x="83719" y="48359"/>
                    <a:pt x="84144" y="48359"/>
                  </a:cubicBezTo>
                  <a:cubicBezTo>
                    <a:pt x="86080" y="48359"/>
                    <a:pt x="87955" y="49162"/>
                    <a:pt x="89299" y="50609"/>
                  </a:cubicBezTo>
                  <a:cubicBezTo>
                    <a:pt x="90637" y="49162"/>
                    <a:pt x="92504" y="48359"/>
                    <a:pt x="94437" y="48359"/>
                  </a:cubicBezTo>
                  <a:close/>
                  <a:moveTo>
                    <a:pt x="47485" y="48520"/>
                  </a:moveTo>
                  <a:cubicBezTo>
                    <a:pt x="47909" y="48520"/>
                    <a:pt x="48337" y="48559"/>
                    <a:pt x="48762" y="48638"/>
                  </a:cubicBezTo>
                  <a:cubicBezTo>
                    <a:pt x="47767" y="49821"/>
                    <a:pt x="47185" y="51326"/>
                    <a:pt x="47275" y="52912"/>
                  </a:cubicBezTo>
                  <a:cubicBezTo>
                    <a:pt x="46025" y="51609"/>
                    <a:pt x="44257" y="50779"/>
                    <a:pt x="42397" y="50779"/>
                  </a:cubicBezTo>
                  <a:cubicBezTo>
                    <a:pt x="42377" y="50779"/>
                    <a:pt x="42357" y="50779"/>
                    <a:pt x="42337" y="50780"/>
                  </a:cubicBezTo>
                  <a:cubicBezTo>
                    <a:pt x="43675" y="49325"/>
                    <a:pt x="45549" y="48520"/>
                    <a:pt x="47485" y="48520"/>
                  </a:cubicBezTo>
                  <a:close/>
                  <a:moveTo>
                    <a:pt x="60501" y="48529"/>
                  </a:moveTo>
                  <a:cubicBezTo>
                    <a:pt x="62439" y="48529"/>
                    <a:pt x="64308" y="49332"/>
                    <a:pt x="65653" y="50780"/>
                  </a:cubicBezTo>
                  <a:cubicBezTo>
                    <a:pt x="65633" y="50779"/>
                    <a:pt x="65613" y="50779"/>
                    <a:pt x="65593" y="50779"/>
                  </a:cubicBezTo>
                  <a:cubicBezTo>
                    <a:pt x="63725" y="50779"/>
                    <a:pt x="61957" y="51618"/>
                    <a:pt x="60715" y="52921"/>
                  </a:cubicBezTo>
                  <a:cubicBezTo>
                    <a:pt x="60796" y="51326"/>
                    <a:pt x="60214" y="49830"/>
                    <a:pt x="59219" y="48647"/>
                  </a:cubicBezTo>
                  <a:cubicBezTo>
                    <a:pt x="59646" y="48568"/>
                    <a:pt x="60075" y="48529"/>
                    <a:pt x="60501" y="48529"/>
                  </a:cubicBezTo>
                  <a:close/>
                  <a:moveTo>
                    <a:pt x="107662" y="48316"/>
                  </a:moveTo>
                  <a:cubicBezTo>
                    <a:pt x="109596" y="48316"/>
                    <a:pt x="111472" y="49118"/>
                    <a:pt x="112821" y="50574"/>
                  </a:cubicBezTo>
                  <a:cubicBezTo>
                    <a:pt x="112802" y="50573"/>
                    <a:pt x="112783" y="50573"/>
                    <a:pt x="112765" y="50573"/>
                  </a:cubicBezTo>
                  <a:cubicBezTo>
                    <a:pt x="110778" y="50573"/>
                    <a:pt x="108902" y="51519"/>
                    <a:pt x="107650" y="52966"/>
                  </a:cubicBezTo>
                  <a:lnTo>
                    <a:pt x="107650" y="52966"/>
                  </a:lnTo>
                  <a:cubicBezTo>
                    <a:pt x="107803" y="51290"/>
                    <a:pt x="107211" y="49713"/>
                    <a:pt x="106172" y="48477"/>
                  </a:cubicBezTo>
                  <a:cubicBezTo>
                    <a:pt x="106667" y="48369"/>
                    <a:pt x="107167" y="48316"/>
                    <a:pt x="107662" y="48316"/>
                  </a:cubicBezTo>
                  <a:close/>
                  <a:moveTo>
                    <a:pt x="13659" y="48573"/>
                  </a:moveTo>
                  <a:cubicBezTo>
                    <a:pt x="15592" y="48573"/>
                    <a:pt x="17464" y="49371"/>
                    <a:pt x="18807" y="50824"/>
                  </a:cubicBezTo>
                  <a:cubicBezTo>
                    <a:pt x="18787" y="50824"/>
                    <a:pt x="18768" y="50824"/>
                    <a:pt x="18748" y="50824"/>
                  </a:cubicBezTo>
                  <a:cubicBezTo>
                    <a:pt x="16879" y="50824"/>
                    <a:pt x="15111" y="51663"/>
                    <a:pt x="13870" y="52966"/>
                  </a:cubicBezTo>
                  <a:cubicBezTo>
                    <a:pt x="13951" y="51371"/>
                    <a:pt x="13368" y="49875"/>
                    <a:pt x="12374" y="48692"/>
                  </a:cubicBezTo>
                  <a:cubicBezTo>
                    <a:pt x="12802" y="48612"/>
                    <a:pt x="13232" y="48573"/>
                    <a:pt x="13659" y="48573"/>
                  </a:cubicBezTo>
                  <a:close/>
                  <a:moveTo>
                    <a:pt x="23953" y="48574"/>
                  </a:moveTo>
                  <a:cubicBezTo>
                    <a:pt x="24378" y="48574"/>
                    <a:pt x="24806" y="48613"/>
                    <a:pt x="25232" y="48692"/>
                  </a:cubicBezTo>
                  <a:cubicBezTo>
                    <a:pt x="24237" y="49875"/>
                    <a:pt x="23655" y="51371"/>
                    <a:pt x="23744" y="52966"/>
                  </a:cubicBezTo>
                  <a:cubicBezTo>
                    <a:pt x="22494" y="51663"/>
                    <a:pt x="20726" y="50824"/>
                    <a:pt x="18866" y="50824"/>
                  </a:cubicBezTo>
                  <a:cubicBezTo>
                    <a:pt x="18846" y="50824"/>
                    <a:pt x="18827" y="50824"/>
                    <a:pt x="18807" y="50824"/>
                  </a:cubicBezTo>
                  <a:cubicBezTo>
                    <a:pt x="20144" y="49377"/>
                    <a:pt x="22018" y="48574"/>
                    <a:pt x="23953" y="48574"/>
                  </a:cubicBezTo>
                  <a:close/>
                  <a:moveTo>
                    <a:pt x="37179" y="48522"/>
                  </a:moveTo>
                  <a:cubicBezTo>
                    <a:pt x="39113" y="48522"/>
                    <a:pt x="40989" y="49325"/>
                    <a:pt x="42337" y="50780"/>
                  </a:cubicBezTo>
                  <a:cubicBezTo>
                    <a:pt x="42319" y="50779"/>
                    <a:pt x="42300" y="50779"/>
                    <a:pt x="42282" y="50779"/>
                  </a:cubicBezTo>
                  <a:cubicBezTo>
                    <a:pt x="40295" y="50779"/>
                    <a:pt x="38419" y="51725"/>
                    <a:pt x="37167" y="53172"/>
                  </a:cubicBezTo>
                  <a:cubicBezTo>
                    <a:pt x="37320" y="51496"/>
                    <a:pt x="36728" y="49910"/>
                    <a:pt x="35689" y="48683"/>
                  </a:cubicBezTo>
                  <a:cubicBezTo>
                    <a:pt x="36184" y="48575"/>
                    <a:pt x="36683" y="48522"/>
                    <a:pt x="37179" y="48522"/>
                  </a:cubicBezTo>
                  <a:close/>
                  <a:moveTo>
                    <a:pt x="124475" y="46470"/>
                  </a:moveTo>
                  <a:cubicBezTo>
                    <a:pt x="127650" y="46470"/>
                    <a:pt x="130827" y="48548"/>
                    <a:pt x="130867" y="52706"/>
                  </a:cubicBezTo>
                  <a:cubicBezTo>
                    <a:pt x="130388" y="52601"/>
                    <a:pt x="129906" y="52550"/>
                    <a:pt x="129426" y="52550"/>
                  </a:cubicBezTo>
                  <a:cubicBezTo>
                    <a:pt x="127574" y="52550"/>
                    <a:pt x="125776" y="53316"/>
                    <a:pt x="124487" y="54704"/>
                  </a:cubicBezTo>
                  <a:cubicBezTo>
                    <a:pt x="123206" y="53333"/>
                    <a:pt x="121414" y="52545"/>
                    <a:pt x="119532" y="52545"/>
                  </a:cubicBezTo>
                  <a:cubicBezTo>
                    <a:pt x="119048" y="52545"/>
                    <a:pt x="118564" y="52599"/>
                    <a:pt x="118089" y="52706"/>
                  </a:cubicBezTo>
                  <a:cubicBezTo>
                    <a:pt x="118125" y="48548"/>
                    <a:pt x="121299" y="46470"/>
                    <a:pt x="124475" y="46470"/>
                  </a:cubicBezTo>
                  <a:close/>
                  <a:moveTo>
                    <a:pt x="77635" y="46519"/>
                  </a:moveTo>
                  <a:cubicBezTo>
                    <a:pt x="80808" y="46519"/>
                    <a:pt x="83981" y="48596"/>
                    <a:pt x="84022" y="52751"/>
                  </a:cubicBezTo>
                  <a:lnTo>
                    <a:pt x="84031" y="52760"/>
                  </a:lnTo>
                  <a:cubicBezTo>
                    <a:pt x="83550" y="52655"/>
                    <a:pt x="83066" y="52604"/>
                    <a:pt x="82586" y="52604"/>
                  </a:cubicBezTo>
                  <a:cubicBezTo>
                    <a:pt x="80731" y="52604"/>
                    <a:pt x="78937" y="53370"/>
                    <a:pt x="77642" y="54758"/>
                  </a:cubicBezTo>
                  <a:cubicBezTo>
                    <a:pt x="76360" y="53378"/>
                    <a:pt x="74568" y="52599"/>
                    <a:pt x="72696" y="52599"/>
                  </a:cubicBezTo>
                  <a:cubicBezTo>
                    <a:pt x="72203" y="52599"/>
                    <a:pt x="71719" y="52652"/>
                    <a:pt x="71244" y="52760"/>
                  </a:cubicBezTo>
                  <a:cubicBezTo>
                    <a:pt x="71280" y="48600"/>
                    <a:pt x="74457" y="46519"/>
                    <a:pt x="77635" y="46519"/>
                  </a:cubicBezTo>
                  <a:close/>
                  <a:moveTo>
                    <a:pt x="100946" y="46509"/>
                  </a:moveTo>
                  <a:cubicBezTo>
                    <a:pt x="104122" y="46509"/>
                    <a:pt x="107296" y="48585"/>
                    <a:pt x="107337" y="52742"/>
                  </a:cubicBezTo>
                  <a:cubicBezTo>
                    <a:pt x="106865" y="52641"/>
                    <a:pt x="106389" y="52591"/>
                    <a:pt x="105917" y="52591"/>
                  </a:cubicBezTo>
                  <a:cubicBezTo>
                    <a:pt x="104050" y="52591"/>
                    <a:pt x="102242" y="53364"/>
                    <a:pt x="100948" y="54758"/>
                  </a:cubicBezTo>
                  <a:lnTo>
                    <a:pt x="100948" y="54749"/>
                  </a:lnTo>
                  <a:cubicBezTo>
                    <a:pt x="99667" y="53369"/>
                    <a:pt x="97875" y="52590"/>
                    <a:pt x="95993" y="52590"/>
                  </a:cubicBezTo>
                  <a:cubicBezTo>
                    <a:pt x="95509" y="52590"/>
                    <a:pt x="95025" y="52643"/>
                    <a:pt x="94550" y="52742"/>
                  </a:cubicBezTo>
                  <a:cubicBezTo>
                    <a:pt x="94591" y="48588"/>
                    <a:pt x="97769" y="46509"/>
                    <a:pt x="100946" y="46509"/>
                  </a:cubicBezTo>
                  <a:close/>
                  <a:moveTo>
                    <a:pt x="53993" y="46670"/>
                  </a:moveTo>
                  <a:cubicBezTo>
                    <a:pt x="57169" y="46670"/>
                    <a:pt x="60344" y="48747"/>
                    <a:pt x="60384" y="52903"/>
                  </a:cubicBezTo>
                  <a:cubicBezTo>
                    <a:pt x="59911" y="52801"/>
                    <a:pt x="59433" y="52752"/>
                    <a:pt x="58960" y="52752"/>
                  </a:cubicBezTo>
                  <a:cubicBezTo>
                    <a:pt x="57101" y="52752"/>
                    <a:pt x="55295" y="53518"/>
                    <a:pt x="53995" y="54910"/>
                  </a:cubicBezTo>
                  <a:cubicBezTo>
                    <a:pt x="52714" y="53531"/>
                    <a:pt x="50922" y="52751"/>
                    <a:pt x="49040" y="52751"/>
                  </a:cubicBezTo>
                  <a:cubicBezTo>
                    <a:pt x="48556" y="52751"/>
                    <a:pt x="48072" y="52805"/>
                    <a:pt x="47597" y="52903"/>
                  </a:cubicBezTo>
                  <a:cubicBezTo>
                    <a:pt x="47638" y="48749"/>
                    <a:pt x="50816" y="46670"/>
                    <a:pt x="53993" y="46670"/>
                  </a:cubicBezTo>
                  <a:close/>
                  <a:moveTo>
                    <a:pt x="7145" y="46712"/>
                  </a:moveTo>
                  <a:cubicBezTo>
                    <a:pt x="10322" y="46712"/>
                    <a:pt x="13498" y="48790"/>
                    <a:pt x="13538" y="52948"/>
                  </a:cubicBezTo>
                  <a:cubicBezTo>
                    <a:pt x="13065" y="52846"/>
                    <a:pt x="12588" y="52796"/>
                    <a:pt x="12114" y="52796"/>
                  </a:cubicBezTo>
                  <a:cubicBezTo>
                    <a:pt x="10255" y="52796"/>
                    <a:pt x="8451" y="53563"/>
                    <a:pt x="7159" y="54955"/>
                  </a:cubicBezTo>
                  <a:cubicBezTo>
                    <a:pt x="5884" y="53583"/>
                    <a:pt x="4097" y="52805"/>
                    <a:pt x="2226" y="52805"/>
                  </a:cubicBezTo>
                  <a:cubicBezTo>
                    <a:pt x="2216" y="52805"/>
                    <a:pt x="2205" y="52805"/>
                    <a:pt x="2194" y="52805"/>
                  </a:cubicBezTo>
                  <a:lnTo>
                    <a:pt x="2194" y="52796"/>
                  </a:lnTo>
                  <a:cubicBezTo>
                    <a:pt x="1711" y="52796"/>
                    <a:pt x="1227" y="52850"/>
                    <a:pt x="752" y="52948"/>
                  </a:cubicBezTo>
                  <a:cubicBezTo>
                    <a:pt x="792" y="48790"/>
                    <a:pt x="3969" y="46712"/>
                    <a:pt x="7145" y="46712"/>
                  </a:cubicBezTo>
                  <a:close/>
                  <a:moveTo>
                    <a:pt x="30465" y="46717"/>
                  </a:moveTo>
                  <a:cubicBezTo>
                    <a:pt x="33637" y="46717"/>
                    <a:pt x="36811" y="48795"/>
                    <a:pt x="36854" y="52953"/>
                  </a:cubicBezTo>
                  <a:lnTo>
                    <a:pt x="36854" y="52953"/>
                  </a:lnTo>
                  <a:cubicBezTo>
                    <a:pt x="36379" y="52851"/>
                    <a:pt x="35901" y="52801"/>
                    <a:pt x="35426" y="52801"/>
                  </a:cubicBezTo>
                  <a:cubicBezTo>
                    <a:pt x="33569" y="52801"/>
                    <a:pt x="31771" y="53567"/>
                    <a:pt x="30483" y="54955"/>
                  </a:cubicBezTo>
                  <a:cubicBezTo>
                    <a:pt x="29201" y="53584"/>
                    <a:pt x="27409" y="52796"/>
                    <a:pt x="25528" y="52796"/>
                  </a:cubicBezTo>
                  <a:cubicBezTo>
                    <a:pt x="25044" y="52796"/>
                    <a:pt x="24560" y="52850"/>
                    <a:pt x="24085" y="52957"/>
                  </a:cubicBezTo>
                  <a:cubicBezTo>
                    <a:pt x="24116" y="48798"/>
                    <a:pt x="27290" y="46717"/>
                    <a:pt x="30465" y="46717"/>
                  </a:cubicBezTo>
                  <a:close/>
                  <a:moveTo>
                    <a:pt x="107865" y="57160"/>
                  </a:moveTo>
                  <a:cubicBezTo>
                    <a:pt x="107867" y="57160"/>
                    <a:pt x="107868" y="57160"/>
                    <a:pt x="107870" y="57160"/>
                  </a:cubicBezTo>
                  <a:lnTo>
                    <a:pt x="107870" y="57160"/>
                  </a:lnTo>
                  <a:cubicBezTo>
                    <a:pt x="107871" y="57160"/>
                    <a:pt x="107873" y="57160"/>
                    <a:pt x="107874" y="57160"/>
                  </a:cubicBezTo>
                  <a:close/>
                  <a:moveTo>
                    <a:pt x="129607" y="52925"/>
                  </a:moveTo>
                  <a:cubicBezTo>
                    <a:pt x="130037" y="52925"/>
                    <a:pt x="130471" y="52965"/>
                    <a:pt x="130903" y="53047"/>
                  </a:cubicBezTo>
                  <a:cubicBezTo>
                    <a:pt x="129908" y="54229"/>
                    <a:pt x="129326" y="55726"/>
                    <a:pt x="129415" y="57321"/>
                  </a:cubicBezTo>
                  <a:cubicBezTo>
                    <a:pt x="128165" y="56009"/>
                    <a:pt x="126406" y="55179"/>
                    <a:pt x="124538" y="55179"/>
                  </a:cubicBezTo>
                  <a:cubicBezTo>
                    <a:pt x="124518" y="55179"/>
                    <a:pt x="124498" y="55179"/>
                    <a:pt x="124478" y="55179"/>
                  </a:cubicBezTo>
                  <a:cubicBezTo>
                    <a:pt x="124458" y="55179"/>
                    <a:pt x="124438" y="55179"/>
                    <a:pt x="124418" y="55179"/>
                  </a:cubicBezTo>
                  <a:cubicBezTo>
                    <a:pt x="122550" y="55179"/>
                    <a:pt x="120782" y="56009"/>
                    <a:pt x="119541" y="57321"/>
                  </a:cubicBezTo>
                  <a:cubicBezTo>
                    <a:pt x="119622" y="55726"/>
                    <a:pt x="119039" y="54220"/>
                    <a:pt x="118045" y="53047"/>
                  </a:cubicBezTo>
                  <a:cubicBezTo>
                    <a:pt x="118478" y="52965"/>
                    <a:pt x="118913" y="52925"/>
                    <a:pt x="119344" y="52925"/>
                  </a:cubicBezTo>
                  <a:cubicBezTo>
                    <a:pt x="121276" y="52925"/>
                    <a:pt x="123138" y="53727"/>
                    <a:pt x="124478" y="55170"/>
                  </a:cubicBezTo>
                  <a:cubicBezTo>
                    <a:pt x="125811" y="53727"/>
                    <a:pt x="127678" y="52925"/>
                    <a:pt x="129607" y="52925"/>
                  </a:cubicBezTo>
                  <a:close/>
                  <a:moveTo>
                    <a:pt x="82780" y="52965"/>
                  </a:moveTo>
                  <a:cubicBezTo>
                    <a:pt x="83204" y="52965"/>
                    <a:pt x="83632" y="53003"/>
                    <a:pt x="84057" y="53082"/>
                  </a:cubicBezTo>
                  <a:cubicBezTo>
                    <a:pt x="83538" y="53701"/>
                    <a:pt x="83135" y="54409"/>
                    <a:pt x="82875" y="55170"/>
                  </a:cubicBezTo>
                  <a:cubicBezTo>
                    <a:pt x="82634" y="55866"/>
                    <a:pt x="82526" y="56607"/>
                    <a:pt x="82569" y="57347"/>
                  </a:cubicBezTo>
                  <a:lnTo>
                    <a:pt x="82569" y="57347"/>
                  </a:lnTo>
                  <a:cubicBezTo>
                    <a:pt x="81328" y="56053"/>
                    <a:pt x="79569" y="55215"/>
                    <a:pt x="77701" y="55215"/>
                  </a:cubicBezTo>
                  <a:cubicBezTo>
                    <a:pt x="77681" y="55215"/>
                    <a:pt x="77661" y="55215"/>
                    <a:pt x="77642" y="55215"/>
                  </a:cubicBezTo>
                  <a:cubicBezTo>
                    <a:pt x="78979" y="53768"/>
                    <a:pt x="80847" y="52965"/>
                    <a:pt x="82780" y="52965"/>
                  </a:cubicBezTo>
                  <a:close/>
                  <a:moveTo>
                    <a:pt x="95802" y="52974"/>
                  </a:moveTo>
                  <a:cubicBezTo>
                    <a:pt x="97735" y="52974"/>
                    <a:pt x="99602" y="53775"/>
                    <a:pt x="100939" y="55215"/>
                  </a:cubicBezTo>
                  <a:cubicBezTo>
                    <a:pt x="100919" y="55215"/>
                    <a:pt x="100900" y="55215"/>
                    <a:pt x="100880" y="55215"/>
                  </a:cubicBezTo>
                  <a:cubicBezTo>
                    <a:pt x="99020" y="55215"/>
                    <a:pt x="97252" y="56053"/>
                    <a:pt x="96011" y="57357"/>
                  </a:cubicBezTo>
                  <a:cubicBezTo>
                    <a:pt x="96047" y="56622"/>
                    <a:pt x="95948" y="55878"/>
                    <a:pt x="95706" y="55179"/>
                  </a:cubicBezTo>
                  <a:lnTo>
                    <a:pt x="95706" y="55170"/>
                  </a:lnTo>
                  <a:cubicBezTo>
                    <a:pt x="95446" y="54409"/>
                    <a:pt x="95043" y="53701"/>
                    <a:pt x="94523" y="53091"/>
                  </a:cubicBezTo>
                  <a:cubicBezTo>
                    <a:pt x="94949" y="53012"/>
                    <a:pt x="95377" y="52974"/>
                    <a:pt x="95802" y="52974"/>
                  </a:cubicBezTo>
                  <a:close/>
                  <a:moveTo>
                    <a:pt x="60697" y="57357"/>
                  </a:moveTo>
                  <a:cubicBezTo>
                    <a:pt x="60700" y="57357"/>
                    <a:pt x="60703" y="57357"/>
                    <a:pt x="60706" y="57357"/>
                  </a:cubicBezTo>
                  <a:lnTo>
                    <a:pt x="60706" y="57357"/>
                  </a:lnTo>
                  <a:cubicBezTo>
                    <a:pt x="60709" y="57357"/>
                    <a:pt x="60712" y="57357"/>
                    <a:pt x="60715" y="57357"/>
                  </a:cubicBezTo>
                  <a:close/>
                  <a:moveTo>
                    <a:pt x="48839" y="53117"/>
                  </a:moveTo>
                  <a:cubicBezTo>
                    <a:pt x="50775" y="53117"/>
                    <a:pt x="52650" y="53921"/>
                    <a:pt x="53995" y="55376"/>
                  </a:cubicBezTo>
                  <a:lnTo>
                    <a:pt x="53995" y="55376"/>
                  </a:lnTo>
                  <a:cubicBezTo>
                    <a:pt x="53992" y="55376"/>
                    <a:pt x="53989" y="55376"/>
                    <a:pt x="53986" y="55376"/>
                  </a:cubicBezTo>
                  <a:cubicBezTo>
                    <a:pt x="53966" y="55376"/>
                    <a:pt x="53946" y="55376"/>
                    <a:pt x="53927" y="55376"/>
                  </a:cubicBezTo>
                  <a:cubicBezTo>
                    <a:pt x="52067" y="55376"/>
                    <a:pt x="50299" y="56206"/>
                    <a:pt x="49049" y="57509"/>
                  </a:cubicBezTo>
                  <a:cubicBezTo>
                    <a:pt x="49138" y="55923"/>
                    <a:pt x="48556" y="54418"/>
                    <a:pt x="47561" y="53235"/>
                  </a:cubicBezTo>
                  <a:cubicBezTo>
                    <a:pt x="47987" y="53156"/>
                    <a:pt x="48414" y="53117"/>
                    <a:pt x="48839" y="53117"/>
                  </a:cubicBezTo>
                  <a:close/>
                  <a:moveTo>
                    <a:pt x="59142" y="53117"/>
                  </a:moveTo>
                  <a:cubicBezTo>
                    <a:pt x="59567" y="53117"/>
                    <a:pt x="59994" y="53156"/>
                    <a:pt x="60420" y="53235"/>
                  </a:cubicBezTo>
                  <a:cubicBezTo>
                    <a:pt x="59425" y="54427"/>
                    <a:pt x="58843" y="55932"/>
                    <a:pt x="58932" y="57518"/>
                  </a:cubicBezTo>
                  <a:lnTo>
                    <a:pt x="58923" y="57509"/>
                  </a:lnTo>
                  <a:cubicBezTo>
                    <a:pt x="57682" y="56206"/>
                    <a:pt x="55914" y="55376"/>
                    <a:pt x="54046" y="55376"/>
                  </a:cubicBezTo>
                  <a:cubicBezTo>
                    <a:pt x="54029" y="55376"/>
                    <a:pt x="54012" y="55376"/>
                    <a:pt x="53995" y="55376"/>
                  </a:cubicBezTo>
                  <a:lnTo>
                    <a:pt x="53995" y="55376"/>
                  </a:lnTo>
                  <a:cubicBezTo>
                    <a:pt x="55333" y="53921"/>
                    <a:pt x="57206" y="53117"/>
                    <a:pt x="59142" y="53117"/>
                  </a:cubicBezTo>
                  <a:close/>
                  <a:moveTo>
                    <a:pt x="25317" y="53179"/>
                  </a:moveTo>
                  <a:cubicBezTo>
                    <a:pt x="27247" y="53179"/>
                    <a:pt x="29113" y="53976"/>
                    <a:pt x="30456" y="55421"/>
                  </a:cubicBezTo>
                  <a:cubicBezTo>
                    <a:pt x="30436" y="55421"/>
                    <a:pt x="30416" y="55421"/>
                    <a:pt x="30397" y="55421"/>
                  </a:cubicBezTo>
                  <a:cubicBezTo>
                    <a:pt x="28528" y="55421"/>
                    <a:pt x="26769" y="56259"/>
                    <a:pt x="25528" y="57554"/>
                  </a:cubicBezTo>
                  <a:cubicBezTo>
                    <a:pt x="25563" y="56819"/>
                    <a:pt x="25456" y="56075"/>
                    <a:pt x="25223" y="55376"/>
                  </a:cubicBezTo>
                  <a:lnTo>
                    <a:pt x="25223" y="55385"/>
                  </a:lnTo>
                  <a:cubicBezTo>
                    <a:pt x="24963" y="54624"/>
                    <a:pt x="24560" y="53916"/>
                    <a:pt x="24031" y="53298"/>
                  </a:cubicBezTo>
                  <a:cubicBezTo>
                    <a:pt x="24460" y="53218"/>
                    <a:pt x="24890" y="53179"/>
                    <a:pt x="25317" y="53179"/>
                  </a:cubicBezTo>
                  <a:close/>
                  <a:moveTo>
                    <a:pt x="12293" y="53188"/>
                  </a:moveTo>
                  <a:cubicBezTo>
                    <a:pt x="12719" y="53188"/>
                    <a:pt x="13147" y="53227"/>
                    <a:pt x="13574" y="53307"/>
                  </a:cubicBezTo>
                  <a:cubicBezTo>
                    <a:pt x="13055" y="53925"/>
                    <a:pt x="12651" y="54624"/>
                    <a:pt x="12391" y="55385"/>
                  </a:cubicBezTo>
                  <a:cubicBezTo>
                    <a:pt x="12150" y="56084"/>
                    <a:pt x="12051" y="56819"/>
                    <a:pt x="12087" y="57554"/>
                  </a:cubicBezTo>
                  <a:lnTo>
                    <a:pt x="12087" y="57572"/>
                  </a:lnTo>
                  <a:cubicBezTo>
                    <a:pt x="10845" y="56268"/>
                    <a:pt x="9086" y="55430"/>
                    <a:pt x="7218" y="55430"/>
                  </a:cubicBezTo>
                  <a:cubicBezTo>
                    <a:pt x="7198" y="55430"/>
                    <a:pt x="7178" y="55430"/>
                    <a:pt x="7159" y="55430"/>
                  </a:cubicBezTo>
                  <a:cubicBezTo>
                    <a:pt x="8501" y="53985"/>
                    <a:pt x="10367" y="53188"/>
                    <a:pt x="12293" y="53188"/>
                  </a:cubicBezTo>
                  <a:close/>
                  <a:moveTo>
                    <a:pt x="106098" y="52962"/>
                  </a:moveTo>
                  <a:cubicBezTo>
                    <a:pt x="106573" y="52962"/>
                    <a:pt x="107051" y="53010"/>
                    <a:pt x="107525" y="53109"/>
                  </a:cubicBezTo>
                  <a:cubicBezTo>
                    <a:pt x="106514" y="54361"/>
                    <a:pt x="105950" y="55943"/>
                    <a:pt x="106117" y="57615"/>
                  </a:cubicBezTo>
                  <a:lnTo>
                    <a:pt x="106117" y="57615"/>
                  </a:lnTo>
                  <a:cubicBezTo>
                    <a:pt x="104869" y="56153"/>
                    <a:pt x="102981" y="55206"/>
                    <a:pt x="100985" y="55206"/>
                  </a:cubicBezTo>
                  <a:cubicBezTo>
                    <a:pt x="100976" y="55206"/>
                    <a:pt x="100966" y="55206"/>
                    <a:pt x="100957" y="55206"/>
                  </a:cubicBezTo>
                  <a:cubicBezTo>
                    <a:pt x="102302" y="53761"/>
                    <a:pt x="104171" y="52962"/>
                    <a:pt x="106098" y="52962"/>
                  </a:cubicBezTo>
                  <a:close/>
                  <a:moveTo>
                    <a:pt x="70812" y="48526"/>
                  </a:moveTo>
                  <a:cubicBezTo>
                    <a:pt x="71289" y="48526"/>
                    <a:pt x="71770" y="48575"/>
                    <a:pt x="72248" y="48674"/>
                  </a:cubicBezTo>
                  <a:cubicBezTo>
                    <a:pt x="71271" y="49928"/>
                    <a:pt x="70742" y="51496"/>
                    <a:pt x="70939" y="53145"/>
                  </a:cubicBezTo>
                  <a:cubicBezTo>
                    <a:pt x="71447" y="53031"/>
                    <a:pt x="71960" y="52976"/>
                    <a:pt x="72468" y="52976"/>
                  </a:cubicBezTo>
                  <a:cubicBezTo>
                    <a:pt x="74401" y="52976"/>
                    <a:pt x="76276" y="53777"/>
                    <a:pt x="77624" y="55224"/>
                  </a:cubicBezTo>
                  <a:cubicBezTo>
                    <a:pt x="77606" y="55224"/>
                    <a:pt x="77587" y="55224"/>
                    <a:pt x="77569" y="55224"/>
                  </a:cubicBezTo>
                  <a:cubicBezTo>
                    <a:pt x="75520" y="55224"/>
                    <a:pt x="73598" y="56223"/>
                    <a:pt x="72355" y="57751"/>
                  </a:cubicBezTo>
                  <a:cubicBezTo>
                    <a:pt x="72694" y="54052"/>
                    <a:pt x="69407" y="50779"/>
                    <a:pt x="65713" y="50779"/>
                  </a:cubicBezTo>
                  <a:cubicBezTo>
                    <a:pt x="65693" y="50779"/>
                    <a:pt x="65673" y="50779"/>
                    <a:pt x="65653" y="50780"/>
                  </a:cubicBezTo>
                  <a:cubicBezTo>
                    <a:pt x="66997" y="49327"/>
                    <a:pt x="68873" y="48526"/>
                    <a:pt x="70812" y="48526"/>
                  </a:cubicBezTo>
                  <a:close/>
                  <a:moveTo>
                    <a:pt x="35611" y="53168"/>
                  </a:moveTo>
                  <a:cubicBezTo>
                    <a:pt x="36086" y="53168"/>
                    <a:pt x="36566" y="53216"/>
                    <a:pt x="37042" y="53315"/>
                  </a:cubicBezTo>
                  <a:cubicBezTo>
                    <a:pt x="36031" y="54567"/>
                    <a:pt x="35458" y="56149"/>
                    <a:pt x="35634" y="57812"/>
                  </a:cubicBezTo>
                  <a:lnTo>
                    <a:pt x="35634" y="57812"/>
                  </a:lnTo>
                  <a:cubicBezTo>
                    <a:pt x="34382" y="56357"/>
                    <a:pt x="32515" y="55412"/>
                    <a:pt x="30530" y="55412"/>
                  </a:cubicBezTo>
                  <a:cubicBezTo>
                    <a:pt x="30511" y="55412"/>
                    <a:pt x="30492" y="55412"/>
                    <a:pt x="30474" y="55412"/>
                  </a:cubicBezTo>
                  <a:cubicBezTo>
                    <a:pt x="31811" y="53967"/>
                    <a:pt x="33679" y="53168"/>
                    <a:pt x="35611" y="53168"/>
                  </a:cubicBezTo>
                  <a:close/>
                  <a:moveTo>
                    <a:pt x="112818" y="51075"/>
                  </a:moveTo>
                  <a:cubicBezTo>
                    <a:pt x="115995" y="51075"/>
                    <a:pt x="119174" y="53154"/>
                    <a:pt x="119218" y="57312"/>
                  </a:cubicBezTo>
                  <a:cubicBezTo>
                    <a:pt x="118743" y="57210"/>
                    <a:pt x="118265" y="57160"/>
                    <a:pt x="117790" y="57160"/>
                  </a:cubicBezTo>
                  <a:cubicBezTo>
                    <a:pt x="115926" y="57160"/>
                    <a:pt x="114120" y="57927"/>
                    <a:pt x="112821" y="59319"/>
                  </a:cubicBezTo>
                  <a:cubicBezTo>
                    <a:pt x="111549" y="57940"/>
                    <a:pt x="109750" y="57161"/>
                    <a:pt x="107870" y="57160"/>
                  </a:cubicBezTo>
                  <a:lnTo>
                    <a:pt x="107870" y="57160"/>
                  </a:lnTo>
                  <a:cubicBezTo>
                    <a:pt x="107388" y="57160"/>
                    <a:pt x="106905" y="57214"/>
                    <a:pt x="106432" y="57312"/>
                  </a:cubicBezTo>
                  <a:cubicBezTo>
                    <a:pt x="106468" y="53154"/>
                    <a:pt x="109642" y="51075"/>
                    <a:pt x="112818" y="51075"/>
                  </a:cubicBezTo>
                  <a:close/>
                  <a:moveTo>
                    <a:pt x="136134" y="51090"/>
                  </a:moveTo>
                  <a:cubicBezTo>
                    <a:pt x="139310" y="51090"/>
                    <a:pt x="142484" y="53169"/>
                    <a:pt x="142525" y="57330"/>
                  </a:cubicBezTo>
                  <a:cubicBezTo>
                    <a:pt x="142043" y="57224"/>
                    <a:pt x="141557" y="57173"/>
                    <a:pt x="141075" y="57173"/>
                  </a:cubicBezTo>
                  <a:cubicBezTo>
                    <a:pt x="139225" y="57173"/>
                    <a:pt x="137430" y="57933"/>
                    <a:pt x="136136" y="59319"/>
                  </a:cubicBezTo>
                  <a:lnTo>
                    <a:pt x="136136" y="59328"/>
                  </a:lnTo>
                  <a:cubicBezTo>
                    <a:pt x="134854" y="57957"/>
                    <a:pt x="133062" y="57168"/>
                    <a:pt x="131181" y="57168"/>
                  </a:cubicBezTo>
                  <a:cubicBezTo>
                    <a:pt x="130697" y="57168"/>
                    <a:pt x="130213" y="57222"/>
                    <a:pt x="129738" y="57330"/>
                  </a:cubicBezTo>
                  <a:cubicBezTo>
                    <a:pt x="129778" y="53171"/>
                    <a:pt x="132957" y="51090"/>
                    <a:pt x="136134" y="51090"/>
                  </a:cubicBezTo>
                  <a:close/>
                  <a:moveTo>
                    <a:pt x="89294" y="51126"/>
                  </a:moveTo>
                  <a:cubicBezTo>
                    <a:pt x="91873" y="51126"/>
                    <a:pt x="94452" y="52497"/>
                    <a:pt x="95348" y="55242"/>
                  </a:cubicBezTo>
                  <a:cubicBezTo>
                    <a:pt x="95572" y="55923"/>
                    <a:pt x="95679" y="56631"/>
                    <a:pt x="95688" y="57348"/>
                  </a:cubicBezTo>
                  <a:cubicBezTo>
                    <a:pt x="95215" y="57246"/>
                    <a:pt x="94738" y="57196"/>
                    <a:pt x="94264" y="57196"/>
                  </a:cubicBezTo>
                  <a:cubicBezTo>
                    <a:pt x="92405" y="57196"/>
                    <a:pt x="90599" y="57962"/>
                    <a:pt x="89299" y="59355"/>
                  </a:cubicBezTo>
                  <a:cubicBezTo>
                    <a:pt x="88027" y="57975"/>
                    <a:pt x="86226" y="57195"/>
                    <a:pt x="84353" y="57195"/>
                  </a:cubicBezTo>
                  <a:cubicBezTo>
                    <a:pt x="83860" y="57195"/>
                    <a:pt x="83376" y="57249"/>
                    <a:pt x="82910" y="57348"/>
                  </a:cubicBezTo>
                  <a:cubicBezTo>
                    <a:pt x="82902" y="56631"/>
                    <a:pt x="83009" y="55923"/>
                    <a:pt x="83224" y="55242"/>
                  </a:cubicBezTo>
                  <a:lnTo>
                    <a:pt x="83233" y="55242"/>
                  </a:lnTo>
                  <a:cubicBezTo>
                    <a:pt x="84129" y="52499"/>
                    <a:pt x="86712" y="51126"/>
                    <a:pt x="89294" y="51126"/>
                  </a:cubicBezTo>
                  <a:close/>
                  <a:moveTo>
                    <a:pt x="42335" y="51276"/>
                  </a:moveTo>
                  <a:cubicBezTo>
                    <a:pt x="45511" y="51276"/>
                    <a:pt x="48686" y="53352"/>
                    <a:pt x="48726" y="57509"/>
                  </a:cubicBezTo>
                  <a:cubicBezTo>
                    <a:pt x="48253" y="57407"/>
                    <a:pt x="47776" y="57357"/>
                    <a:pt x="47302" y="57357"/>
                  </a:cubicBezTo>
                  <a:cubicBezTo>
                    <a:pt x="45443" y="57357"/>
                    <a:pt x="43639" y="58124"/>
                    <a:pt x="42346" y="59516"/>
                  </a:cubicBezTo>
                  <a:cubicBezTo>
                    <a:pt x="41065" y="58136"/>
                    <a:pt x="39264" y="57357"/>
                    <a:pt x="37382" y="57357"/>
                  </a:cubicBezTo>
                  <a:cubicBezTo>
                    <a:pt x="36898" y="57357"/>
                    <a:pt x="36415" y="57410"/>
                    <a:pt x="35940" y="57509"/>
                  </a:cubicBezTo>
                  <a:cubicBezTo>
                    <a:pt x="35980" y="53355"/>
                    <a:pt x="39158" y="51276"/>
                    <a:pt x="42335" y="51276"/>
                  </a:cubicBezTo>
                  <a:close/>
                  <a:moveTo>
                    <a:pt x="65660" y="51276"/>
                  </a:moveTo>
                  <a:cubicBezTo>
                    <a:pt x="68835" y="51276"/>
                    <a:pt x="72010" y="53352"/>
                    <a:pt x="72050" y="57509"/>
                  </a:cubicBezTo>
                  <a:cubicBezTo>
                    <a:pt x="71577" y="57407"/>
                    <a:pt x="71100" y="57357"/>
                    <a:pt x="70626" y="57357"/>
                  </a:cubicBezTo>
                  <a:cubicBezTo>
                    <a:pt x="68767" y="57357"/>
                    <a:pt x="66961" y="58124"/>
                    <a:pt x="65662" y="59516"/>
                  </a:cubicBezTo>
                  <a:cubicBezTo>
                    <a:pt x="64382" y="58138"/>
                    <a:pt x="62585" y="57359"/>
                    <a:pt x="60706" y="57357"/>
                  </a:cubicBezTo>
                  <a:lnTo>
                    <a:pt x="60706" y="57357"/>
                  </a:lnTo>
                  <a:cubicBezTo>
                    <a:pt x="60217" y="57357"/>
                    <a:pt x="59736" y="57411"/>
                    <a:pt x="59264" y="57509"/>
                  </a:cubicBezTo>
                  <a:cubicBezTo>
                    <a:pt x="59304" y="53355"/>
                    <a:pt x="62482" y="51276"/>
                    <a:pt x="65660" y="51276"/>
                  </a:cubicBezTo>
                  <a:close/>
                  <a:moveTo>
                    <a:pt x="18806" y="51334"/>
                  </a:moveTo>
                  <a:cubicBezTo>
                    <a:pt x="21388" y="51334"/>
                    <a:pt x="23969" y="52707"/>
                    <a:pt x="24864" y="55457"/>
                  </a:cubicBezTo>
                  <a:cubicBezTo>
                    <a:pt x="25079" y="56138"/>
                    <a:pt x="25196" y="56846"/>
                    <a:pt x="25205" y="57563"/>
                  </a:cubicBezTo>
                  <a:cubicBezTo>
                    <a:pt x="24724" y="57458"/>
                    <a:pt x="24240" y="57407"/>
                    <a:pt x="23760" y="57407"/>
                  </a:cubicBezTo>
                  <a:cubicBezTo>
                    <a:pt x="21902" y="57407"/>
                    <a:pt x="20103" y="58173"/>
                    <a:pt x="18807" y="59561"/>
                  </a:cubicBezTo>
                  <a:cubicBezTo>
                    <a:pt x="17535" y="58190"/>
                    <a:pt x="15734" y="57401"/>
                    <a:pt x="13861" y="57401"/>
                  </a:cubicBezTo>
                  <a:cubicBezTo>
                    <a:pt x="13377" y="57401"/>
                    <a:pt x="12884" y="57455"/>
                    <a:pt x="12418" y="57563"/>
                  </a:cubicBezTo>
                  <a:cubicBezTo>
                    <a:pt x="12418" y="56837"/>
                    <a:pt x="12526" y="56129"/>
                    <a:pt x="12741" y="55448"/>
                  </a:cubicBezTo>
                  <a:lnTo>
                    <a:pt x="12741" y="55457"/>
                  </a:lnTo>
                  <a:cubicBezTo>
                    <a:pt x="13637" y="52710"/>
                    <a:pt x="16222" y="51334"/>
                    <a:pt x="18806" y="51334"/>
                  </a:cubicBezTo>
                  <a:close/>
                  <a:moveTo>
                    <a:pt x="117967" y="57526"/>
                  </a:moveTo>
                  <a:cubicBezTo>
                    <a:pt x="118391" y="57526"/>
                    <a:pt x="118819" y="57564"/>
                    <a:pt x="119245" y="57643"/>
                  </a:cubicBezTo>
                  <a:cubicBezTo>
                    <a:pt x="118726" y="58253"/>
                    <a:pt x="118322" y="58961"/>
                    <a:pt x="118063" y="59722"/>
                  </a:cubicBezTo>
                  <a:cubicBezTo>
                    <a:pt x="117821" y="60430"/>
                    <a:pt x="117713" y="61165"/>
                    <a:pt x="117758" y="61909"/>
                  </a:cubicBezTo>
                  <a:cubicBezTo>
                    <a:pt x="116510" y="60598"/>
                    <a:pt x="114739" y="59767"/>
                    <a:pt x="112860" y="59767"/>
                  </a:cubicBezTo>
                  <a:cubicBezTo>
                    <a:pt x="112850" y="59767"/>
                    <a:pt x="112840" y="59767"/>
                    <a:pt x="112830" y="59767"/>
                  </a:cubicBezTo>
                  <a:cubicBezTo>
                    <a:pt x="114167" y="58327"/>
                    <a:pt x="116034" y="57526"/>
                    <a:pt x="117967" y="57526"/>
                  </a:cubicBezTo>
                  <a:close/>
                  <a:moveTo>
                    <a:pt x="130990" y="57535"/>
                  </a:moveTo>
                  <a:cubicBezTo>
                    <a:pt x="132923" y="57535"/>
                    <a:pt x="134790" y="58336"/>
                    <a:pt x="136127" y="59776"/>
                  </a:cubicBezTo>
                  <a:cubicBezTo>
                    <a:pt x="136117" y="59776"/>
                    <a:pt x="136107" y="59776"/>
                    <a:pt x="136097" y="59776"/>
                  </a:cubicBezTo>
                  <a:cubicBezTo>
                    <a:pt x="134226" y="59776"/>
                    <a:pt x="132446" y="60607"/>
                    <a:pt x="131199" y="61918"/>
                  </a:cubicBezTo>
                  <a:cubicBezTo>
                    <a:pt x="131234" y="61183"/>
                    <a:pt x="131136" y="60439"/>
                    <a:pt x="130894" y="59731"/>
                  </a:cubicBezTo>
                  <a:cubicBezTo>
                    <a:pt x="130634" y="58970"/>
                    <a:pt x="130231" y="58271"/>
                    <a:pt x="129711" y="57652"/>
                  </a:cubicBezTo>
                  <a:cubicBezTo>
                    <a:pt x="130137" y="57573"/>
                    <a:pt x="130565" y="57535"/>
                    <a:pt x="130990" y="57535"/>
                  </a:cubicBezTo>
                  <a:close/>
                  <a:moveTo>
                    <a:pt x="84143" y="57571"/>
                  </a:moveTo>
                  <a:cubicBezTo>
                    <a:pt x="86075" y="57571"/>
                    <a:pt x="87945" y="58371"/>
                    <a:pt x="89282" y="59821"/>
                  </a:cubicBezTo>
                  <a:lnTo>
                    <a:pt x="89282" y="59821"/>
                  </a:lnTo>
                  <a:cubicBezTo>
                    <a:pt x="89265" y="59821"/>
                    <a:pt x="89248" y="59821"/>
                    <a:pt x="89231" y="59821"/>
                  </a:cubicBezTo>
                  <a:cubicBezTo>
                    <a:pt x="87362" y="59821"/>
                    <a:pt x="85595" y="60659"/>
                    <a:pt x="84353" y="61962"/>
                  </a:cubicBezTo>
                  <a:cubicBezTo>
                    <a:pt x="84434" y="60367"/>
                    <a:pt x="83851" y="58871"/>
                    <a:pt x="82866" y="57688"/>
                  </a:cubicBezTo>
                  <a:cubicBezTo>
                    <a:pt x="83291" y="57609"/>
                    <a:pt x="83719" y="57571"/>
                    <a:pt x="84143" y="57571"/>
                  </a:cubicBezTo>
                  <a:close/>
                  <a:moveTo>
                    <a:pt x="94437" y="57571"/>
                  </a:moveTo>
                  <a:cubicBezTo>
                    <a:pt x="94862" y="57571"/>
                    <a:pt x="95290" y="57609"/>
                    <a:pt x="95715" y="57688"/>
                  </a:cubicBezTo>
                  <a:cubicBezTo>
                    <a:pt x="94720" y="58871"/>
                    <a:pt x="94138" y="60367"/>
                    <a:pt x="94228" y="61962"/>
                  </a:cubicBezTo>
                  <a:cubicBezTo>
                    <a:pt x="92977" y="60659"/>
                    <a:pt x="91218" y="59821"/>
                    <a:pt x="89350" y="59821"/>
                  </a:cubicBezTo>
                  <a:cubicBezTo>
                    <a:pt x="89333" y="59821"/>
                    <a:pt x="89316" y="59821"/>
                    <a:pt x="89299" y="59821"/>
                  </a:cubicBezTo>
                  <a:lnTo>
                    <a:pt x="89299" y="59821"/>
                  </a:lnTo>
                  <a:cubicBezTo>
                    <a:pt x="90636" y="58371"/>
                    <a:pt x="92506" y="57571"/>
                    <a:pt x="94437" y="57571"/>
                  </a:cubicBezTo>
                  <a:close/>
                  <a:moveTo>
                    <a:pt x="47495" y="57735"/>
                  </a:moveTo>
                  <a:cubicBezTo>
                    <a:pt x="47916" y="57735"/>
                    <a:pt x="48340" y="57773"/>
                    <a:pt x="48762" y="57849"/>
                  </a:cubicBezTo>
                  <a:cubicBezTo>
                    <a:pt x="48242" y="58468"/>
                    <a:pt x="47839" y="59176"/>
                    <a:pt x="47579" y="59937"/>
                  </a:cubicBezTo>
                  <a:cubicBezTo>
                    <a:pt x="47337" y="60636"/>
                    <a:pt x="47230" y="61371"/>
                    <a:pt x="47275" y="62115"/>
                  </a:cubicBezTo>
                  <a:lnTo>
                    <a:pt x="47275" y="62124"/>
                  </a:lnTo>
                  <a:cubicBezTo>
                    <a:pt x="46033" y="60820"/>
                    <a:pt x="44265" y="59982"/>
                    <a:pt x="42405" y="59982"/>
                  </a:cubicBezTo>
                  <a:cubicBezTo>
                    <a:pt x="42386" y="59982"/>
                    <a:pt x="42366" y="59982"/>
                    <a:pt x="42346" y="59982"/>
                  </a:cubicBezTo>
                  <a:cubicBezTo>
                    <a:pt x="43686" y="58532"/>
                    <a:pt x="45558" y="57735"/>
                    <a:pt x="47495" y="57735"/>
                  </a:cubicBezTo>
                  <a:close/>
                  <a:moveTo>
                    <a:pt x="60510" y="57740"/>
                  </a:moveTo>
                  <a:cubicBezTo>
                    <a:pt x="62438" y="57740"/>
                    <a:pt x="64308" y="58537"/>
                    <a:pt x="65644" y="59982"/>
                  </a:cubicBezTo>
                  <a:cubicBezTo>
                    <a:pt x="65624" y="59982"/>
                    <a:pt x="65604" y="59982"/>
                    <a:pt x="65585" y="59982"/>
                  </a:cubicBezTo>
                  <a:cubicBezTo>
                    <a:pt x="63725" y="59982"/>
                    <a:pt x="61957" y="60820"/>
                    <a:pt x="60715" y="62124"/>
                  </a:cubicBezTo>
                  <a:cubicBezTo>
                    <a:pt x="60751" y="61380"/>
                    <a:pt x="60653" y="60636"/>
                    <a:pt x="60411" y="59937"/>
                  </a:cubicBezTo>
                  <a:cubicBezTo>
                    <a:pt x="60151" y="59176"/>
                    <a:pt x="59748" y="58468"/>
                    <a:pt x="59228" y="57858"/>
                  </a:cubicBezTo>
                  <a:cubicBezTo>
                    <a:pt x="59655" y="57779"/>
                    <a:pt x="60084" y="57740"/>
                    <a:pt x="60510" y="57740"/>
                  </a:cubicBezTo>
                  <a:close/>
                  <a:moveTo>
                    <a:pt x="23936" y="57764"/>
                  </a:moveTo>
                  <a:cubicBezTo>
                    <a:pt x="24366" y="57764"/>
                    <a:pt x="24800" y="57804"/>
                    <a:pt x="25232" y="57885"/>
                  </a:cubicBezTo>
                  <a:cubicBezTo>
                    <a:pt x="24237" y="59059"/>
                    <a:pt x="23655" y="60565"/>
                    <a:pt x="23744" y="62151"/>
                  </a:cubicBezTo>
                  <a:cubicBezTo>
                    <a:pt x="22494" y="60847"/>
                    <a:pt x="20727" y="60018"/>
                    <a:pt x="18867" y="60018"/>
                  </a:cubicBezTo>
                  <a:cubicBezTo>
                    <a:pt x="18847" y="60018"/>
                    <a:pt x="18827" y="60018"/>
                    <a:pt x="18807" y="60018"/>
                  </a:cubicBezTo>
                  <a:cubicBezTo>
                    <a:pt x="18787" y="60018"/>
                    <a:pt x="18767" y="60018"/>
                    <a:pt x="18747" y="60018"/>
                  </a:cubicBezTo>
                  <a:cubicBezTo>
                    <a:pt x="16879" y="60018"/>
                    <a:pt x="15111" y="60847"/>
                    <a:pt x="13870" y="62151"/>
                  </a:cubicBezTo>
                  <a:cubicBezTo>
                    <a:pt x="13951" y="60573"/>
                    <a:pt x="13368" y="59068"/>
                    <a:pt x="12382" y="57885"/>
                  </a:cubicBezTo>
                  <a:lnTo>
                    <a:pt x="12374" y="57885"/>
                  </a:lnTo>
                  <a:cubicBezTo>
                    <a:pt x="12805" y="57804"/>
                    <a:pt x="13239" y="57764"/>
                    <a:pt x="13670" y="57764"/>
                  </a:cubicBezTo>
                  <a:cubicBezTo>
                    <a:pt x="15599" y="57764"/>
                    <a:pt x="17467" y="58566"/>
                    <a:pt x="18807" y="60009"/>
                  </a:cubicBezTo>
                  <a:cubicBezTo>
                    <a:pt x="20140" y="58566"/>
                    <a:pt x="22007" y="57764"/>
                    <a:pt x="23936" y="57764"/>
                  </a:cubicBezTo>
                  <a:close/>
                  <a:moveTo>
                    <a:pt x="107668" y="57528"/>
                  </a:moveTo>
                  <a:cubicBezTo>
                    <a:pt x="109594" y="57528"/>
                    <a:pt x="111464" y="58327"/>
                    <a:pt x="112812" y="59767"/>
                  </a:cubicBezTo>
                  <a:cubicBezTo>
                    <a:pt x="112793" y="59767"/>
                    <a:pt x="112774" y="59767"/>
                    <a:pt x="112756" y="59767"/>
                  </a:cubicBezTo>
                  <a:cubicBezTo>
                    <a:pt x="110769" y="59767"/>
                    <a:pt x="108902" y="60712"/>
                    <a:pt x="107650" y="62159"/>
                  </a:cubicBezTo>
                  <a:lnTo>
                    <a:pt x="107650" y="62159"/>
                  </a:lnTo>
                  <a:cubicBezTo>
                    <a:pt x="107803" y="60502"/>
                    <a:pt x="107211" y="58925"/>
                    <a:pt x="106181" y="57688"/>
                  </a:cubicBezTo>
                  <a:cubicBezTo>
                    <a:pt x="106675" y="57580"/>
                    <a:pt x="107173" y="57528"/>
                    <a:pt x="107668" y="57528"/>
                  </a:cubicBezTo>
                  <a:close/>
                  <a:moveTo>
                    <a:pt x="37187" y="57724"/>
                  </a:moveTo>
                  <a:cubicBezTo>
                    <a:pt x="39116" y="57724"/>
                    <a:pt x="40983" y="58519"/>
                    <a:pt x="42328" y="59964"/>
                  </a:cubicBezTo>
                  <a:cubicBezTo>
                    <a:pt x="42310" y="59964"/>
                    <a:pt x="42291" y="59964"/>
                    <a:pt x="42273" y="59964"/>
                  </a:cubicBezTo>
                  <a:cubicBezTo>
                    <a:pt x="40286" y="59964"/>
                    <a:pt x="38419" y="60910"/>
                    <a:pt x="37167" y="62366"/>
                  </a:cubicBezTo>
                  <a:cubicBezTo>
                    <a:pt x="37320" y="60699"/>
                    <a:pt x="36728" y="59122"/>
                    <a:pt x="35698" y="57894"/>
                  </a:cubicBezTo>
                  <a:lnTo>
                    <a:pt x="35689" y="57885"/>
                  </a:lnTo>
                  <a:cubicBezTo>
                    <a:pt x="36187" y="57777"/>
                    <a:pt x="36689" y="57724"/>
                    <a:pt x="37187" y="57724"/>
                  </a:cubicBezTo>
                  <a:close/>
                  <a:moveTo>
                    <a:pt x="124486" y="55678"/>
                  </a:moveTo>
                  <a:cubicBezTo>
                    <a:pt x="127068" y="55678"/>
                    <a:pt x="129649" y="57049"/>
                    <a:pt x="130544" y="59794"/>
                  </a:cubicBezTo>
                  <a:cubicBezTo>
                    <a:pt x="130760" y="60475"/>
                    <a:pt x="130876" y="61183"/>
                    <a:pt x="130876" y="61900"/>
                  </a:cubicBezTo>
                  <a:cubicBezTo>
                    <a:pt x="130403" y="61798"/>
                    <a:pt x="129926" y="61748"/>
                    <a:pt x="129452" y="61748"/>
                  </a:cubicBezTo>
                  <a:cubicBezTo>
                    <a:pt x="127593" y="61748"/>
                    <a:pt x="125787" y="62514"/>
                    <a:pt x="124487" y="63907"/>
                  </a:cubicBezTo>
                  <a:cubicBezTo>
                    <a:pt x="123215" y="62527"/>
                    <a:pt x="121414" y="61747"/>
                    <a:pt x="119541" y="61747"/>
                  </a:cubicBezTo>
                  <a:cubicBezTo>
                    <a:pt x="119048" y="61747"/>
                    <a:pt x="118564" y="61801"/>
                    <a:pt x="118080" y="61909"/>
                  </a:cubicBezTo>
                  <a:cubicBezTo>
                    <a:pt x="118080" y="61192"/>
                    <a:pt x="118197" y="60484"/>
                    <a:pt x="118412" y="59803"/>
                  </a:cubicBezTo>
                  <a:lnTo>
                    <a:pt x="118421" y="59794"/>
                  </a:lnTo>
                  <a:cubicBezTo>
                    <a:pt x="119317" y="57051"/>
                    <a:pt x="121902" y="55678"/>
                    <a:pt x="124486" y="55678"/>
                  </a:cubicBezTo>
                  <a:close/>
                  <a:moveTo>
                    <a:pt x="77628" y="55717"/>
                  </a:moveTo>
                  <a:cubicBezTo>
                    <a:pt x="80804" y="55717"/>
                    <a:pt x="83980" y="57795"/>
                    <a:pt x="84022" y="61951"/>
                  </a:cubicBezTo>
                  <a:lnTo>
                    <a:pt x="84022" y="61951"/>
                  </a:lnTo>
                  <a:cubicBezTo>
                    <a:pt x="83546" y="61848"/>
                    <a:pt x="83066" y="61797"/>
                    <a:pt x="82590" y="61797"/>
                  </a:cubicBezTo>
                  <a:cubicBezTo>
                    <a:pt x="80737" y="61797"/>
                    <a:pt x="78939" y="62563"/>
                    <a:pt x="77651" y="63952"/>
                  </a:cubicBezTo>
                  <a:cubicBezTo>
                    <a:pt x="76377" y="62579"/>
                    <a:pt x="74589" y="61801"/>
                    <a:pt x="72710" y="61801"/>
                  </a:cubicBezTo>
                  <a:cubicBezTo>
                    <a:pt x="72699" y="61801"/>
                    <a:pt x="72688" y="61801"/>
                    <a:pt x="72678" y="61801"/>
                  </a:cubicBezTo>
                  <a:cubicBezTo>
                    <a:pt x="72194" y="61801"/>
                    <a:pt x="71710" y="61846"/>
                    <a:pt x="71235" y="61953"/>
                  </a:cubicBezTo>
                  <a:cubicBezTo>
                    <a:pt x="71275" y="57796"/>
                    <a:pt x="74452" y="55717"/>
                    <a:pt x="77628" y="55717"/>
                  </a:cubicBezTo>
                  <a:close/>
                  <a:moveTo>
                    <a:pt x="100943" y="55717"/>
                  </a:moveTo>
                  <a:cubicBezTo>
                    <a:pt x="104119" y="55717"/>
                    <a:pt x="107295" y="57795"/>
                    <a:pt x="107337" y="61951"/>
                  </a:cubicBezTo>
                  <a:lnTo>
                    <a:pt x="107337" y="61951"/>
                  </a:lnTo>
                  <a:cubicBezTo>
                    <a:pt x="106865" y="61851"/>
                    <a:pt x="106389" y="61802"/>
                    <a:pt x="105918" y="61802"/>
                  </a:cubicBezTo>
                  <a:cubicBezTo>
                    <a:pt x="104057" y="61802"/>
                    <a:pt x="102256" y="62568"/>
                    <a:pt x="100957" y="63961"/>
                  </a:cubicBezTo>
                  <a:cubicBezTo>
                    <a:pt x="99683" y="62588"/>
                    <a:pt x="97895" y="61801"/>
                    <a:pt x="96025" y="61801"/>
                  </a:cubicBezTo>
                  <a:cubicBezTo>
                    <a:pt x="96014" y="61801"/>
                    <a:pt x="96003" y="61801"/>
                    <a:pt x="95993" y="61801"/>
                  </a:cubicBezTo>
                  <a:cubicBezTo>
                    <a:pt x="95509" y="61801"/>
                    <a:pt x="95025" y="61846"/>
                    <a:pt x="94550" y="61953"/>
                  </a:cubicBezTo>
                  <a:cubicBezTo>
                    <a:pt x="94590" y="57796"/>
                    <a:pt x="97767" y="55717"/>
                    <a:pt x="100943" y="55717"/>
                  </a:cubicBezTo>
                  <a:close/>
                  <a:moveTo>
                    <a:pt x="54007" y="55884"/>
                  </a:moveTo>
                  <a:cubicBezTo>
                    <a:pt x="56587" y="55884"/>
                    <a:pt x="59166" y="57255"/>
                    <a:pt x="60061" y="60000"/>
                  </a:cubicBezTo>
                  <a:cubicBezTo>
                    <a:pt x="60285" y="60681"/>
                    <a:pt x="60393" y="61389"/>
                    <a:pt x="60402" y="62106"/>
                  </a:cubicBezTo>
                  <a:cubicBezTo>
                    <a:pt x="59929" y="62004"/>
                    <a:pt x="59451" y="61954"/>
                    <a:pt x="58977" y="61954"/>
                  </a:cubicBezTo>
                  <a:cubicBezTo>
                    <a:pt x="57118" y="61954"/>
                    <a:pt x="55312" y="62720"/>
                    <a:pt x="54013" y="64113"/>
                  </a:cubicBezTo>
                  <a:cubicBezTo>
                    <a:pt x="52741" y="62733"/>
                    <a:pt x="50939" y="61953"/>
                    <a:pt x="49067" y="61953"/>
                  </a:cubicBezTo>
                  <a:cubicBezTo>
                    <a:pt x="48574" y="61953"/>
                    <a:pt x="48090" y="61998"/>
                    <a:pt x="47624" y="62106"/>
                  </a:cubicBezTo>
                  <a:cubicBezTo>
                    <a:pt x="47615" y="61389"/>
                    <a:pt x="47723" y="60681"/>
                    <a:pt x="47929" y="60009"/>
                  </a:cubicBezTo>
                  <a:lnTo>
                    <a:pt x="47947" y="60000"/>
                  </a:lnTo>
                  <a:cubicBezTo>
                    <a:pt x="48843" y="57257"/>
                    <a:pt x="51425" y="55884"/>
                    <a:pt x="54007" y="55884"/>
                  </a:cubicBezTo>
                  <a:close/>
                  <a:moveTo>
                    <a:pt x="7145" y="55914"/>
                  </a:moveTo>
                  <a:cubicBezTo>
                    <a:pt x="10322" y="55914"/>
                    <a:pt x="13498" y="57993"/>
                    <a:pt x="13538" y="62151"/>
                  </a:cubicBezTo>
                  <a:cubicBezTo>
                    <a:pt x="13063" y="62046"/>
                    <a:pt x="12582" y="61995"/>
                    <a:pt x="12105" y="61995"/>
                  </a:cubicBezTo>
                  <a:cubicBezTo>
                    <a:pt x="10247" y="61995"/>
                    <a:pt x="8440" y="62767"/>
                    <a:pt x="7150" y="64158"/>
                  </a:cubicBezTo>
                  <a:cubicBezTo>
                    <a:pt x="5875" y="62786"/>
                    <a:pt x="4096" y="61998"/>
                    <a:pt x="2226" y="61998"/>
                  </a:cubicBezTo>
                  <a:cubicBezTo>
                    <a:pt x="2216" y="61998"/>
                    <a:pt x="2205" y="61998"/>
                    <a:pt x="2194" y="61998"/>
                  </a:cubicBezTo>
                  <a:cubicBezTo>
                    <a:pt x="1711" y="61998"/>
                    <a:pt x="1227" y="62043"/>
                    <a:pt x="752" y="62151"/>
                  </a:cubicBezTo>
                  <a:cubicBezTo>
                    <a:pt x="792" y="57993"/>
                    <a:pt x="3969" y="55914"/>
                    <a:pt x="7145" y="55914"/>
                  </a:cubicBezTo>
                  <a:close/>
                  <a:moveTo>
                    <a:pt x="30465" y="55917"/>
                  </a:moveTo>
                  <a:cubicBezTo>
                    <a:pt x="33638" y="55917"/>
                    <a:pt x="36811" y="57993"/>
                    <a:pt x="36854" y="62147"/>
                  </a:cubicBezTo>
                  <a:lnTo>
                    <a:pt x="36854" y="62147"/>
                  </a:lnTo>
                  <a:cubicBezTo>
                    <a:pt x="36384" y="62047"/>
                    <a:pt x="35912" y="61999"/>
                    <a:pt x="35443" y="61999"/>
                  </a:cubicBezTo>
                  <a:cubicBezTo>
                    <a:pt x="33580" y="61999"/>
                    <a:pt x="31775" y="62765"/>
                    <a:pt x="30483" y="64158"/>
                  </a:cubicBezTo>
                  <a:cubicBezTo>
                    <a:pt x="29201" y="62778"/>
                    <a:pt x="27409" y="61998"/>
                    <a:pt x="25528" y="61998"/>
                  </a:cubicBezTo>
                  <a:cubicBezTo>
                    <a:pt x="25044" y="61998"/>
                    <a:pt x="24560" y="62052"/>
                    <a:pt x="24085" y="62151"/>
                  </a:cubicBezTo>
                  <a:cubicBezTo>
                    <a:pt x="24116" y="57996"/>
                    <a:pt x="27290" y="55917"/>
                    <a:pt x="30465" y="55917"/>
                  </a:cubicBezTo>
                  <a:close/>
                  <a:moveTo>
                    <a:pt x="119322" y="62140"/>
                  </a:moveTo>
                  <a:cubicBezTo>
                    <a:pt x="121256" y="62140"/>
                    <a:pt x="123125" y="62943"/>
                    <a:pt x="124469" y="64391"/>
                  </a:cubicBezTo>
                  <a:cubicBezTo>
                    <a:pt x="124450" y="64390"/>
                    <a:pt x="124430" y="64390"/>
                    <a:pt x="124410" y="64390"/>
                  </a:cubicBezTo>
                  <a:cubicBezTo>
                    <a:pt x="122541" y="64390"/>
                    <a:pt x="120773" y="65229"/>
                    <a:pt x="119532" y="66532"/>
                  </a:cubicBezTo>
                  <a:cubicBezTo>
                    <a:pt x="119613" y="64946"/>
                    <a:pt x="119030" y="63441"/>
                    <a:pt x="118045" y="62258"/>
                  </a:cubicBezTo>
                  <a:cubicBezTo>
                    <a:pt x="118470" y="62179"/>
                    <a:pt x="118898" y="62140"/>
                    <a:pt x="119322" y="62140"/>
                  </a:cubicBezTo>
                  <a:close/>
                  <a:moveTo>
                    <a:pt x="129616" y="62140"/>
                  </a:moveTo>
                  <a:cubicBezTo>
                    <a:pt x="130040" y="62140"/>
                    <a:pt x="130468" y="62179"/>
                    <a:pt x="130894" y="62258"/>
                  </a:cubicBezTo>
                  <a:cubicBezTo>
                    <a:pt x="129908" y="63423"/>
                    <a:pt x="129326" y="64928"/>
                    <a:pt x="129415" y="66523"/>
                  </a:cubicBezTo>
                  <a:lnTo>
                    <a:pt x="129406" y="66532"/>
                  </a:lnTo>
                  <a:cubicBezTo>
                    <a:pt x="128156" y="65229"/>
                    <a:pt x="126388" y="64390"/>
                    <a:pt x="124528" y="64390"/>
                  </a:cubicBezTo>
                  <a:cubicBezTo>
                    <a:pt x="124509" y="64390"/>
                    <a:pt x="124489" y="64390"/>
                    <a:pt x="124469" y="64391"/>
                  </a:cubicBezTo>
                  <a:cubicBezTo>
                    <a:pt x="125807" y="62943"/>
                    <a:pt x="127680" y="62140"/>
                    <a:pt x="129616" y="62140"/>
                  </a:cubicBezTo>
                  <a:close/>
                  <a:moveTo>
                    <a:pt x="95796" y="62176"/>
                  </a:moveTo>
                  <a:cubicBezTo>
                    <a:pt x="97737" y="62176"/>
                    <a:pt x="99610" y="62980"/>
                    <a:pt x="100948" y="64435"/>
                  </a:cubicBezTo>
                  <a:cubicBezTo>
                    <a:pt x="100928" y="64435"/>
                    <a:pt x="100908" y="64435"/>
                    <a:pt x="100888" y="64435"/>
                  </a:cubicBezTo>
                  <a:cubicBezTo>
                    <a:pt x="99020" y="64435"/>
                    <a:pt x="97252" y="65265"/>
                    <a:pt x="96011" y="66568"/>
                  </a:cubicBezTo>
                  <a:cubicBezTo>
                    <a:pt x="96091" y="64982"/>
                    <a:pt x="95509" y="63477"/>
                    <a:pt x="94514" y="62294"/>
                  </a:cubicBezTo>
                  <a:cubicBezTo>
                    <a:pt x="94941" y="62215"/>
                    <a:pt x="95370" y="62176"/>
                    <a:pt x="95796" y="62176"/>
                  </a:cubicBezTo>
                  <a:close/>
                  <a:moveTo>
                    <a:pt x="82771" y="62185"/>
                  </a:moveTo>
                  <a:cubicBezTo>
                    <a:pt x="83195" y="62185"/>
                    <a:pt x="83623" y="62224"/>
                    <a:pt x="84048" y="62303"/>
                  </a:cubicBezTo>
                  <a:cubicBezTo>
                    <a:pt x="83063" y="63477"/>
                    <a:pt x="82480" y="64991"/>
                    <a:pt x="82561" y="66577"/>
                  </a:cubicBezTo>
                  <a:cubicBezTo>
                    <a:pt x="81320" y="65274"/>
                    <a:pt x="79552" y="64435"/>
                    <a:pt x="77683" y="64435"/>
                  </a:cubicBezTo>
                  <a:cubicBezTo>
                    <a:pt x="77666" y="64435"/>
                    <a:pt x="77650" y="64435"/>
                    <a:pt x="77633" y="64435"/>
                  </a:cubicBezTo>
                  <a:lnTo>
                    <a:pt x="77633" y="64435"/>
                  </a:lnTo>
                  <a:cubicBezTo>
                    <a:pt x="78970" y="62988"/>
                    <a:pt x="80838" y="62185"/>
                    <a:pt x="82771" y="62185"/>
                  </a:cubicBezTo>
                  <a:close/>
                  <a:moveTo>
                    <a:pt x="59134" y="62337"/>
                  </a:moveTo>
                  <a:cubicBezTo>
                    <a:pt x="59561" y="62337"/>
                    <a:pt x="59992" y="62376"/>
                    <a:pt x="60420" y="62455"/>
                  </a:cubicBezTo>
                  <a:cubicBezTo>
                    <a:pt x="59427" y="63627"/>
                    <a:pt x="58845" y="65119"/>
                    <a:pt x="58932" y="66720"/>
                  </a:cubicBezTo>
                  <a:lnTo>
                    <a:pt x="58932" y="66720"/>
                  </a:lnTo>
                  <a:cubicBezTo>
                    <a:pt x="57682" y="65417"/>
                    <a:pt x="55914" y="64587"/>
                    <a:pt x="54055" y="64587"/>
                  </a:cubicBezTo>
                  <a:cubicBezTo>
                    <a:pt x="54035" y="64587"/>
                    <a:pt x="54015" y="64588"/>
                    <a:pt x="53995" y="64588"/>
                  </a:cubicBezTo>
                  <a:cubicBezTo>
                    <a:pt x="55331" y="63135"/>
                    <a:pt x="57201" y="62337"/>
                    <a:pt x="59134" y="62337"/>
                  </a:cubicBezTo>
                  <a:close/>
                  <a:moveTo>
                    <a:pt x="48861" y="62333"/>
                  </a:moveTo>
                  <a:cubicBezTo>
                    <a:pt x="50795" y="62333"/>
                    <a:pt x="52662" y="63137"/>
                    <a:pt x="53995" y="64588"/>
                  </a:cubicBezTo>
                  <a:cubicBezTo>
                    <a:pt x="53975" y="64588"/>
                    <a:pt x="53955" y="64587"/>
                    <a:pt x="53935" y="64587"/>
                  </a:cubicBezTo>
                  <a:cubicBezTo>
                    <a:pt x="52067" y="64587"/>
                    <a:pt x="50299" y="65417"/>
                    <a:pt x="49058" y="66720"/>
                  </a:cubicBezTo>
                  <a:cubicBezTo>
                    <a:pt x="49138" y="65134"/>
                    <a:pt x="48556" y="63629"/>
                    <a:pt x="47561" y="62455"/>
                  </a:cubicBezTo>
                  <a:cubicBezTo>
                    <a:pt x="47994" y="62373"/>
                    <a:pt x="48429" y="62333"/>
                    <a:pt x="48861" y="62333"/>
                  </a:cubicBezTo>
                  <a:close/>
                  <a:moveTo>
                    <a:pt x="106103" y="62174"/>
                  </a:moveTo>
                  <a:cubicBezTo>
                    <a:pt x="106576" y="62174"/>
                    <a:pt x="107052" y="62222"/>
                    <a:pt x="107525" y="62321"/>
                  </a:cubicBezTo>
                  <a:cubicBezTo>
                    <a:pt x="106512" y="63566"/>
                    <a:pt x="105939" y="65161"/>
                    <a:pt x="106127" y="66837"/>
                  </a:cubicBezTo>
                  <a:cubicBezTo>
                    <a:pt x="104872" y="65387"/>
                    <a:pt x="103007" y="64435"/>
                    <a:pt x="101030" y="64435"/>
                  </a:cubicBezTo>
                  <a:cubicBezTo>
                    <a:pt x="101003" y="64435"/>
                    <a:pt x="100975" y="64435"/>
                    <a:pt x="100948" y="64435"/>
                  </a:cubicBezTo>
                  <a:cubicBezTo>
                    <a:pt x="102295" y="62981"/>
                    <a:pt x="104168" y="62174"/>
                    <a:pt x="106103" y="62174"/>
                  </a:cubicBezTo>
                  <a:close/>
                  <a:moveTo>
                    <a:pt x="70807" y="57738"/>
                  </a:moveTo>
                  <a:cubicBezTo>
                    <a:pt x="71283" y="57738"/>
                    <a:pt x="71762" y="57786"/>
                    <a:pt x="72239" y="57885"/>
                  </a:cubicBezTo>
                  <a:cubicBezTo>
                    <a:pt x="71271" y="59131"/>
                    <a:pt x="70742" y="60708"/>
                    <a:pt x="70939" y="62348"/>
                  </a:cubicBezTo>
                  <a:cubicBezTo>
                    <a:pt x="71447" y="62234"/>
                    <a:pt x="71959" y="62178"/>
                    <a:pt x="72468" y="62178"/>
                  </a:cubicBezTo>
                  <a:cubicBezTo>
                    <a:pt x="74403" y="62178"/>
                    <a:pt x="76285" y="62981"/>
                    <a:pt x="77633" y="64435"/>
                  </a:cubicBezTo>
                  <a:lnTo>
                    <a:pt x="77633" y="64435"/>
                  </a:lnTo>
                  <a:cubicBezTo>
                    <a:pt x="77630" y="64435"/>
                    <a:pt x="77627" y="64435"/>
                    <a:pt x="77624" y="64435"/>
                  </a:cubicBezTo>
                  <a:cubicBezTo>
                    <a:pt x="77606" y="64435"/>
                    <a:pt x="77587" y="64435"/>
                    <a:pt x="77569" y="64435"/>
                  </a:cubicBezTo>
                  <a:cubicBezTo>
                    <a:pt x="75520" y="64435"/>
                    <a:pt x="73598" y="65435"/>
                    <a:pt x="72346" y="66962"/>
                  </a:cubicBezTo>
                  <a:cubicBezTo>
                    <a:pt x="72703" y="63259"/>
                    <a:pt x="69407" y="59973"/>
                    <a:pt x="65707" y="59973"/>
                  </a:cubicBezTo>
                  <a:cubicBezTo>
                    <a:pt x="65694" y="59973"/>
                    <a:pt x="65682" y="59973"/>
                    <a:pt x="65670" y="59973"/>
                  </a:cubicBezTo>
                  <a:lnTo>
                    <a:pt x="65670" y="59973"/>
                  </a:lnTo>
                  <a:cubicBezTo>
                    <a:pt x="67007" y="58533"/>
                    <a:pt x="68877" y="57738"/>
                    <a:pt x="70807" y="57738"/>
                  </a:cubicBezTo>
                  <a:close/>
                  <a:moveTo>
                    <a:pt x="35611" y="62370"/>
                  </a:moveTo>
                  <a:cubicBezTo>
                    <a:pt x="36087" y="62370"/>
                    <a:pt x="36566" y="62419"/>
                    <a:pt x="37042" y="62518"/>
                  </a:cubicBezTo>
                  <a:cubicBezTo>
                    <a:pt x="36029" y="63763"/>
                    <a:pt x="35456" y="65358"/>
                    <a:pt x="35644" y="67034"/>
                  </a:cubicBezTo>
                  <a:cubicBezTo>
                    <a:pt x="34383" y="65578"/>
                    <a:pt x="32507" y="64632"/>
                    <a:pt x="30521" y="64632"/>
                  </a:cubicBezTo>
                  <a:cubicBezTo>
                    <a:pt x="30502" y="64632"/>
                    <a:pt x="30483" y="64632"/>
                    <a:pt x="30465" y="64633"/>
                  </a:cubicBezTo>
                  <a:cubicBezTo>
                    <a:pt x="30445" y="64632"/>
                    <a:pt x="30425" y="64632"/>
                    <a:pt x="30406" y="64632"/>
                  </a:cubicBezTo>
                  <a:cubicBezTo>
                    <a:pt x="28537" y="64632"/>
                    <a:pt x="26769" y="65471"/>
                    <a:pt x="25528" y="66774"/>
                  </a:cubicBezTo>
                  <a:cubicBezTo>
                    <a:pt x="25608" y="65179"/>
                    <a:pt x="25026" y="63683"/>
                    <a:pt x="24031" y="62500"/>
                  </a:cubicBezTo>
                  <a:cubicBezTo>
                    <a:pt x="24460" y="62420"/>
                    <a:pt x="24890" y="62381"/>
                    <a:pt x="25317" y="62381"/>
                  </a:cubicBezTo>
                  <a:cubicBezTo>
                    <a:pt x="27250" y="62381"/>
                    <a:pt x="29122" y="63178"/>
                    <a:pt x="30465" y="64624"/>
                  </a:cubicBezTo>
                  <a:cubicBezTo>
                    <a:pt x="31802" y="63171"/>
                    <a:pt x="33677" y="62370"/>
                    <a:pt x="35611" y="62370"/>
                  </a:cubicBezTo>
                  <a:close/>
                  <a:moveTo>
                    <a:pt x="112819" y="60274"/>
                  </a:moveTo>
                  <a:cubicBezTo>
                    <a:pt x="115992" y="60274"/>
                    <a:pt x="119164" y="62350"/>
                    <a:pt x="119209" y="66503"/>
                  </a:cubicBezTo>
                  <a:lnTo>
                    <a:pt x="119209" y="66503"/>
                  </a:lnTo>
                  <a:cubicBezTo>
                    <a:pt x="118735" y="66400"/>
                    <a:pt x="118257" y="66350"/>
                    <a:pt x="117783" y="66350"/>
                  </a:cubicBezTo>
                  <a:cubicBezTo>
                    <a:pt x="115922" y="66350"/>
                    <a:pt x="114119" y="67124"/>
                    <a:pt x="112821" y="68521"/>
                  </a:cubicBezTo>
                  <a:cubicBezTo>
                    <a:pt x="111539" y="67142"/>
                    <a:pt x="109747" y="66362"/>
                    <a:pt x="107865" y="66362"/>
                  </a:cubicBezTo>
                  <a:cubicBezTo>
                    <a:pt x="107382" y="66362"/>
                    <a:pt x="106898" y="66407"/>
                    <a:pt x="106423" y="66514"/>
                  </a:cubicBezTo>
                  <a:lnTo>
                    <a:pt x="106423" y="66514"/>
                  </a:lnTo>
                  <a:cubicBezTo>
                    <a:pt x="106463" y="62355"/>
                    <a:pt x="109641" y="60274"/>
                    <a:pt x="112819" y="60274"/>
                  </a:cubicBezTo>
                  <a:close/>
                  <a:moveTo>
                    <a:pt x="136136" y="60276"/>
                  </a:moveTo>
                  <a:cubicBezTo>
                    <a:pt x="139311" y="60276"/>
                    <a:pt x="142484" y="62354"/>
                    <a:pt x="142525" y="66514"/>
                  </a:cubicBezTo>
                  <a:lnTo>
                    <a:pt x="142516" y="66523"/>
                  </a:lnTo>
                  <a:cubicBezTo>
                    <a:pt x="142042" y="66421"/>
                    <a:pt x="141565" y="66372"/>
                    <a:pt x="141091" y="66372"/>
                  </a:cubicBezTo>
                  <a:cubicBezTo>
                    <a:pt x="139233" y="66372"/>
                    <a:pt x="137428" y="67138"/>
                    <a:pt x="136136" y="68530"/>
                  </a:cubicBezTo>
                  <a:cubicBezTo>
                    <a:pt x="134854" y="67150"/>
                    <a:pt x="133062" y="66371"/>
                    <a:pt x="131181" y="66371"/>
                  </a:cubicBezTo>
                  <a:cubicBezTo>
                    <a:pt x="130697" y="66371"/>
                    <a:pt x="130213" y="66425"/>
                    <a:pt x="129738" y="66523"/>
                  </a:cubicBezTo>
                  <a:cubicBezTo>
                    <a:pt x="129778" y="62359"/>
                    <a:pt x="132958" y="60276"/>
                    <a:pt x="136136" y="60276"/>
                  </a:cubicBezTo>
                  <a:close/>
                  <a:moveTo>
                    <a:pt x="89289" y="60321"/>
                  </a:moveTo>
                  <a:cubicBezTo>
                    <a:pt x="92462" y="60321"/>
                    <a:pt x="95638" y="62397"/>
                    <a:pt x="95679" y="66548"/>
                  </a:cubicBezTo>
                  <a:lnTo>
                    <a:pt x="95679" y="66548"/>
                  </a:lnTo>
                  <a:cubicBezTo>
                    <a:pt x="95209" y="66448"/>
                    <a:pt x="94735" y="66398"/>
                    <a:pt x="94264" y="66398"/>
                  </a:cubicBezTo>
                  <a:cubicBezTo>
                    <a:pt x="92405" y="66398"/>
                    <a:pt x="90601" y="67165"/>
                    <a:pt x="89308" y="68557"/>
                  </a:cubicBezTo>
                  <a:cubicBezTo>
                    <a:pt x="88027" y="67177"/>
                    <a:pt x="86235" y="66398"/>
                    <a:pt x="84353" y="66398"/>
                  </a:cubicBezTo>
                  <a:cubicBezTo>
                    <a:pt x="83869" y="66398"/>
                    <a:pt x="83385" y="66452"/>
                    <a:pt x="82910" y="66550"/>
                  </a:cubicBezTo>
                  <a:cubicBezTo>
                    <a:pt x="82942" y="62398"/>
                    <a:pt x="86114" y="60321"/>
                    <a:pt x="89289" y="60321"/>
                  </a:cubicBezTo>
                  <a:close/>
                  <a:moveTo>
                    <a:pt x="42335" y="60475"/>
                  </a:moveTo>
                  <a:cubicBezTo>
                    <a:pt x="45508" y="60475"/>
                    <a:pt x="48684" y="62552"/>
                    <a:pt x="48726" y="66708"/>
                  </a:cubicBezTo>
                  <a:lnTo>
                    <a:pt x="48726" y="66708"/>
                  </a:lnTo>
                  <a:cubicBezTo>
                    <a:pt x="48257" y="66608"/>
                    <a:pt x="47784" y="66560"/>
                    <a:pt x="47315" y="66560"/>
                  </a:cubicBezTo>
                  <a:cubicBezTo>
                    <a:pt x="45452" y="66560"/>
                    <a:pt x="43648" y="67326"/>
                    <a:pt x="42355" y="68719"/>
                  </a:cubicBezTo>
                  <a:cubicBezTo>
                    <a:pt x="41081" y="67346"/>
                    <a:pt x="39302" y="66559"/>
                    <a:pt x="37432" y="66559"/>
                  </a:cubicBezTo>
                  <a:cubicBezTo>
                    <a:pt x="37421" y="66559"/>
                    <a:pt x="37411" y="66559"/>
                    <a:pt x="37400" y="66559"/>
                  </a:cubicBezTo>
                  <a:cubicBezTo>
                    <a:pt x="36916" y="66559"/>
                    <a:pt x="36432" y="66604"/>
                    <a:pt x="35958" y="66711"/>
                  </a:cubicBezTo>
                  <a:cubicBezTo>
                    <a:pt x="35989" y="62554"/>
                    <a:pt x="39161" y="60475"/>
                    <a:pt x="42335" y="60475"/>
                  </a:cubicBezTo>
                  <a:close/>
                  <a:moveTo>
                    <a:pt x="65651" y="60478"/>
                  </a:moveTo>
                  <a:cubicBezTo>
                    <a:pt x="68826" y="60478"/>
                    <a:pt x="72001" y="62555"/>
                    <a:pt x="72041" y="66711"/>
                  </a:cubicBezTo>
                  <a:cubicBezTo>
                    <a:pt x="71566" y="66609"/>
                    <a:pt x="71088" y="66560"/>
                    <a:pt x="70614" y="66560"/>
                  </a:cubicBezTo>
                  <a:cubicBezTo>
                    <a:pt x="68752" y="66560"/>
                    <a:pt x="66952" y="67326"/>
                    <a:pt x="65653" y="68719"/>
                  </a:cubicBezTo>
                  <a:cubicBezTo>
                    <a:pt x="64371" y="67339"/>
                    <a:pt x="62579" y="66559"/>
                    <a:pt x="60697" y="66559"/>
                  </a:cubicBezTo>
                  <a:cubicBezTo>
                    <a:pt x="60214" y="66559"/>
                    <a:pt x="59730" y="66613"/>
                    <a:pt x="59255" y="66711"/>
                  </a:cubicBezTo>
                  <a:cubicBezTo>
                    <a:pt x="59295" y="62557"/>
                    <a:pt x="62473" y="60478"/>
                    <a:pt x="65651" y="60478"/>
                  </a:cubicBezTo>
                  <a:close/>
                  <a:moveTo>
                    <a:pt x="18806" y="60522"/>
                  </a:moveTo>
                  <a:cubicBezTo>
                    <a:pt x="21979" y="60522"/>
                    <a:pt x="25151" y="62596"/>
                    <a:pt x="25196" y="66747"/>
                  </a:cubicBezTo>
                  <a:lnTo>
                    <a:pt x="25196" y="66747"/>
                  </a:lnTo>
                  <a:cubicBezTo>
                    <a:pt x="24723" y="66645"/>
                    <a:pt x="24245" y="66596"/>
                    <a:pt x="23772" y="66596"/>
                  </a:cubicBezTo>
                  <a:cubicBezTo>
                    <a:pt x="21913" y="66596"/>
                    <a:pt x="20107" y="67362"/>
                    <a:pt x="18807" y="68754"/>
                  </a:cubicBezTo>
                  <a:cubicBezTo>
                    <a:pt x="17526" y="67374"/>
                    <a:pt x="15734" y="66595"/>
                    <a:pt x="13852" y="66595"/>
                  </a:cubicBezTo>
                  <a:cubicBezTo>
                    <a:pt x="13368" y="66595"/>
                    <a:pt x="12884" y="66649"/>
                    <a:pt x="12409" y="66747"/>
                  </a:cubicBezTo>
                  <a:cubicBezTo>
                    <a:pt x="12454" y="62599"/>
                    <a:pt x="15631" y="60522"/>
                    <a:pt x="18806" y="60522"/>
                  </a:cubicBezTo>
                  <a:close/>
                  <a:moveTo>
                    <a:pt x="84142" y="66790"/>
                  </a:moveTo>
                  <a:cubicBezTo>
                    <a:pt x="86075" y="66790"/>
                    <a:pt x="87947" y="67588"/>
                    <a:pt x="89290" y="69041"/>
                  </a:cubicBezTo>
                  <a:lnTo>
                    <a:pt x="89290" y="69041"/>
                  </a:lnTo>
                  <a:cubicBezTo>
                    <a:pt x="89287" y="69041"/>
                    <a:pt x="89284" y="69041"/>
                    <a:pt x="89281" y="69041"/>
                  </a:cubicBezTo>
                  <a:cubicBezTo>
                    <a:pt x="89262" y="69041"/>
                    <a:pt x="89242" y="69041"/>
                    <a:pt x="89222" y="69041"/>
                  </a:cubicBezTo>
                  <a:cubicBezTo>
                    <a:pt x="87354" y="69041"/>
                    <a:pt x="85594" y="69879"/>
                    <a:pt x="84344" y="71183"/>
                  </a:cubicBezTo>
                  <a:cubicBezTo>
                    <a:pt x="84434" y="69588"/>
                    <a:pt x="83851" y="68082"/>
                    <a:pt x="82857" y="66909"/>
                  </a:cubicBezTo>
                  <a:cubicBezTo>
                    <a:pt x="83285" y="66829"/>
                    <a:pt x="83715" y="66790"/>
                    <a:pt x="84142" y="66790"/>
                  </a:cubicBezTo>
                  <a:close/>
                  <a:moveTo>
                    <a:pt x="94437" y="66782"/>
                  </a:moveTo>
                  <a:cubicBezTo>
                    <a:pt x="94862" y="66782"/>
                    <a:pt x="95290" y="66821"/>
                    <a:pt x="95715" y="66900"/>
                  </a:cubicBezTo>
                  <a:cubicBezTo>
                    <a:pt x="94720" y="68082"/>
                    <a:pt x="94138" y="69579"/>
                    <a:pt x="94228" y="71174"/>
                  </a:cubicBezTo>
                  <a:lnTo>
                    <a:pt x="94219" y="71183"/>
                  </a:lnTo>
                  <a:cubicBezTo>
                    <a:pt x="92977" y="69879"/>
                    <a:pt x="91209" y="69041"/>
                    <a:pt x="89341" y="69041"/>
                  </a:cubicBezTo>
                  <a:cubicBezTo>
                    <a:pt x="89324" y="69041"/>
                    <a:pt x="89307" y="69041"/>
                    <a:pt x="89290" y="69041"/>
                  </a:cubicBezTo>
                  <a:lnTo>
                    <a:pt x="89290" y="69041"/>
                  </a:lnTo>
                  <a:cubicBezTo>
                    <a:pt x="90628" y="67586"/>
                    <a:pt x="92502" y="66782"/>
                    <a:pt x="94437" y="66782"/>
                  </a:cubicBezTo>
                  <a:close/>
                  <a:moveTo>
                    <a:pt x="47476" y="66925"/>
                  </a:moveTo>
                  <a:cubicBezTo>
                    <a:pt x="47900" y="66925"/>
                    <a:pt x="48328" y="66964"/>
                    <a:pt x="48753" y="67043"/>
                  </a:cubicBezTo>
                  <a:cubicBezTo>
                    <a:pt x="47767" y="68226"/>
                    <a:pt x="47185" y="69731"/>
                    <a:pt x="47266" y="71317"/>
                  </a:cubicBezTo>
                  <a:cubicBezTo>
                    <a:pt x="46024" y="70014"/>
                    <a:pt x="44257" y="69184"/>
                    <a:pt x="42388" y="69184"/>
                  </a:cubicBezTo>
                  <a:cubicBezTo>
                    <a:pt x="42371" y="69184"/>
                    <a:pt x="42354" y="69184"/>
                    <a:pt x="42337" y="69184"/>
                  </a:cubicBezTo>
                  <a:lnTo>
                    <a:pt x="42337" y="69184"/>
                  </a:lnTo>
                  <a:cubicBezTo>
                    <a:pt x="43675" y="67729"/>
                    <a:pt x="45543" y="66925"/>
                    <a:pt x="47476" y="66925"/>
                  </a:cubicBezTo>
                  <a:close/>
                  <a:moveTo>
                    <a:pt x="60488" y="66929"/>
                  </a:moveTo>
                  <a:cubicBezTo>
                    <a:pt x="62422" y="66929"/>
                    <a:pt x="64295" y="67727"/>
                    <a:pt x="65636" y="69175"/>
                  </a:cubicBezTo>
                  <a:lnTo>
                    <a:pt x="65636" y="69175"/>
                  </a:lnTo>
                  <a:cubicBezTo>
                    <a:pt x="65622" y="69175"/>
                    <a:pt x="65608" y="69175"/>
                    <a:pt x="65593" y="69175"/>
                  </a:cubicBezTo>
                  <a:cubicBezTo>
                    <a:pt x="63725" y="69175"/>
                    <a:pt x="61966" y="70014"/>
                    <a:pt x="60715" y="71317"/>
                  </a:cubicBezTo>
                  <a:cubicBezTo>
                    <a:pt x="60805" y="69731"/>
                    <a:pt x="60223" y="68226"/>
                    <a:pt x="59228" y="67043"/>
                  </a:cubicBezTo>
                  <a:cubicBezTo>
                    <a:pt x="59647" y="66967"/>
                    <a:pt x="60069" y="66929"/>
                    <a:pt x="60488" y="66929"/>
                  </a:cubicBezTo>
                  <a:close/>
                  <a:moveTo>
                    <a:pt x="23953" y="66970"/>
                  </a:moveTo>
                  <a:cubicBezTo>
                    <a:pt x="24378" y="66970"/>
                    <a:pt x="24806" y="67009"/>
                    <a:pt x="25232" y="67088"/>
                  </a:cubicBezTo>
                  <a:cubicBezTo>
                    <a:pt x="24239" y="68277"/>
                    <a:pt x="23657" y="69770"/>
                    <a:pt x="23744" y="71361"/>
                  </a:cubicBezTo>
                  <a:lnTo>
                    <a:pt x="23744" y="71361"/>
                  </a:lnTo>
                  <a:cubicBezTo>
                    <a:pt x="22494" y="70058"/>
                    <a:pt x="20726" y="69220"/>
                    <a:pt x="18866" y="69220"/>
                  </a:cubicBezTo>
                  <a:cubicBezTo>
                    <a:pt x="18846" y="69220"/>
                    <a:pt x="18827" y="69220"/>
                    <a:pt x="18807" y="69220"/>
                  </a:cubicBezTo>
                  <a:cubicBezTo>
                    <a:pt x="20144" y="67773"/>
                    <a:pt x="22018" y="66970"/>
                    <a:pt x="23953" y="66970"/>
                  </a:cubicBezTo>
                  <a:close/>
                  <a:moveTo>
                    <a:pt x="13652" y="66970"/>
                  </a:moveTo>
                  <a:cubicBezTo>
                    <a:pt x="15588" y="66970"/>
                    <a:pt x="17463" y="67773"/>
                    <a:pt x="18807" y="69220"/>
                  </a:cubicBezTo>
                  <a:cubicBezTo>
                    <a:pt x="18787" y="69220"/>
                    <a:pt x="18768" y="69220"/>
                    <a:pt x="18748" y="69220"/>
                  </a:cubicBezTo>
                  <a:cubicBezTo>
                    <a:pt x="16879" y="69220"/>
                    <a:pt x="15111" y="70058"/>
                    <a:pt x="13870" y="71362"/>
                  </a:cubicBezTo>
                  <a:cubicBezTo>
                    <a:pt x="13951" y="69776"/>
                    <a:pt x="13368" y="68271"/>
                    <a:pt x="12374" y="67088"/>
                  </a:cubicBezTo>
                  <a:cubicBezTo>
                    <a:pt x="12799" y="67009"/>
                    <a:pt x="13227" y="66970"/>
                    <a:pt x="13652" y="66970"/>
                  </a:cubicBezTo>
                  <a:close/>
                  <a:moveTo>
                    <a:pt x="107653" y="66739"/>
                  </a:moveTo>
                  <a:cubicBezTo>
                    <a:pt x="109587" y="66739"/>
                    <a:pt x="111464" y="67541"/>
                    <a:pt x="112812" y="68996"/>
                  </a:cubicBezTo>
                  <a:cubicBezTo>
                    <a:pt x="114149" y="67549"/>
                    <a:pt x="116022" y="66746"/>
                    <a:pt x="117958" y="66746"/>
                  </a:cubicBezTo>
                  <a:cubicBezTo>
                    <a:pt x="118383" y="66746"/>
                    <a:pt x="118811" y="66785"/>
                    <a:pt x="119236" y="66864"/>
                  </a:cubicBezTo>
                  <a:cubicBezTo>
                    <a:pt x="118242" y="68047"/>
                    <a:pt x="117659" y="69552"/>
                    <a:pt x="117749" y="71138"/>
                  </a:cubicBezTo>
                  <a:cubicBezTo>
                    <a:pt x="116499" y="69835"/>
                    <a:pt x="114731" y="69005"/>
                    <a:pt x="112871" y="69005"/>
                  </a:cubicBezTo>
                  <a:cubicBezTo>
                    <a:pt x="112851" y="69005"/>
                    <a:pt x="112832" y="69005"/>
                    <a:pt x="112812" y="69005"/>
                  </a:cubicBezTo>
                  <a:cubicBezTo>
                    <a:pt x="112793" y="69005"/>
                    <a:pt x="112774" y="69005"/>
                    <a:pt x="112756" y="69005"/>
                  </a:cubicBezTo>
                  <a:cubicBezTo>
                    <a:pt x="110769" y="69005"/>
                    <a:pt x="108893" y="69951"/>
                    <a:pt x="107641" y="71398"/>
                  </a:cubicBezTo>
                  <a:lnTo>
                    <a:pt x="107641" y="71398"/>
                  </a:lnTo>
                  <a:cubicBezTo>
                    <a:pt x="107802" y="69707"/>
                    <a:pt x="107213" y="68132"/>
                    <a:pt x="106177" y="66897"/>
                  </a:cubicBezTo>
                  <a:lnTo>
                    <a:pt x="106177" y="66897"/>
                  </a:lnTo>
                  <a:cubicBezTo>
                    <a:pt x="106668" y="66791"/>
                    <a:pt x="107162" y="66739"/>
                    <a:pt x="107653" y="66739"/>
                  </a:cubicBezTo>
                  <a:close/>
                  <a:moveTo>
                    <a:pt x="37174" y="66927"/>
                  </a:moveTo>
                  <a:cubicBezTo>
                    <a:pt x="39113" y="66927"/>
                    <a:pt x="40989" y="67729"/>
                    <a:pt x="42337" y="69184"/>
                  </a:cubicBezTo>
                  <a:lnTo>
                    <a:pt x="42337" y="69184"/>
                  </a:lnTo>
                  <a:cubicBezTo>
                    <a:pt x="42334" y="69184"/>
                    <a:pt x="42331" y="69184"/>
                    <a:pt x="42328" y="69184"/>
                  </a:cubicBezTo>
                  <a:cubicBezTo>
                    <a:pt x="42301" y="69184"/>
                    <a:pt x="42274" y="69184"/>
                    <a:pt x="42246" y="69184"/>
                  </a:cubicBezTo>
                  <a:cubicBezTo>
                    <a:pt x="40269" y="69184"/>
                    <a:pt x="38404" y="70136"/>
                    <a:pt x="37158" y="71577"/>
                  </a:cubicBezTo>
                  <a:cubicBezTo>
                    <a:pt x="37320" y="69910"/>
                    <a:pt x="36728" y="68324"/>
                    <a:pt x="35689" y="67088"/>
                  </a:cubicBezTo>
                  <a:lnTo>
                    <a:pt x="35680" y="67088"/>
                  </a:lnTo>
                  <a:cubicBezTo>
                    <a:pt x="36177" y="66980"/>
                    <a:pt x="36678" y="66927"/>
                    <a:pt x="37174" y="66927"/>
                  </a:cubicBezTo>
                  <a:close/>
                  <a:moveTo>
                    <a:pt x="124481" y="64880"/>
                  </a:moveTo>
                  <a:cubicBezTo>
                    <a:pt x="127655" y="64880"/>
                    <a:pt x="130827" y="66957"/>
                    <a:pt x="130867" y="71111"/>
                  </a:cubicBezTo>
                  <a:lnTo>
                    <a:pt x="130858" y="71129"/>
                  </a:lnTo>
                  <a:cubicBezTo>
                    <a:pt x="130380" y="71024"/>
                    <a:pt x="129897" y="70973"/>
                    <a:pt x="129419" y="70973"/>
                  </a:cubicBezTo>
                  <a:cubicBezTo>
                    <a:pt x="127565" y="70973"/>
                    <a:pt x="125767" y="71740"/>
                    <a:pt x="124478" y="73136"/>
                  </a:cubicBezTo>
                  <a:cubicBezTo>
                    <a:pt x="123204" y="71764"/>
                    <a:pt x="121425" y="70977"/>
                    <a:pt x="119555" y="70977"/>
                  </a:cubicBezTo>
                  <a:cubicBezTo>
                    <a:pt x="119544" y="70977"/>
                    <a:pt x="119534" y="70977"/>
                    <a:pt x="119523" y="70977"/>
                  </a:cubicBezTo>
                  <a:cubicBezTo>
                    <a:pt x="119039" y="70977"/>
                    <a:pt x="118555" y="71021"/>
                    <a:pt x="118080" y="71129"/>
                  </a:cubicBezTo>
                  <a:cubicBezTo>
                    <a:pt x="118121" y="66963"/>
                    <a:pt x="121302" y="64880"/>
                    <a:pt x="124481" y="64880"/>
                  </a:cubicBezTo>
                  <a:close/>
                  <a:moveTo>
                    <a:pt x="77631" y="64934"/>
                  </a:moveTo>
                  <a:cubicBezTo>
                    <a:pt x="80806" y="64934"/>
                    <a:pt x="83981" y="67013"/>
                    <a:pt x="84022" y="71174"/>
                  </a:cubicBezTo>
                  <a:cubicBezTo>
                    <a:pt x="83541" y="71069"/>
                    <a:pt x="83056" y="71017"/>
                    <a:pt x="82576" y="71017"/>
                  </a:cubicBezTo>
                  <a:cubicBezTo>
                    <a:pt x="80721" y="71017"/>
                    <a:pt x="78928" y="71782"/>
                    <a:pt x="77633" y="73163"/>
                  </a:cubicBezTo>
                  <a:lnTo>
                    <a:pt x="77633" y="73172"/>
                  </a:lnTo>
                  <a:cubicBezTo>
                    <a:pt x="76351" y="71801"/>
                    <a:pt x="74559" y="71012"/>
                    <a:pt x="72678" y="71012"/>
                  </a:cubicBezTo>
                  <a:cubicBezTo>
                    <a:pt x="72194" y="71012"/>
                    <a:pt x="71710" y="71066"/>
                    <a:pt x="71235" y="71174"/>
                  </a:cubicBezTo>
                  <a:cubicBezTo>
                    <a:pt x="71275" y="67015"/>
                    <a:pt x="74454" y="64934"/>
                    <a:pt x="77631" y="64934"/>
                  </a:cubicBezTo>
                  <a:close/>
                  <a:moveTo>
                    <a:pt x="100937" y="64934"/>
                  </a:moveTo>
                  <a:cubicBezTo>
                    <a:pt x="104113" y="64934"/>
                    <a:pt x="107288" y="67013"/>
                    <a:pt x="107328" y="71174"/>
                  </a:cubicBezTo>
                  <a:cubicBezTo>
                    <a:pt x="106849" y="71069"/>
                    <a:pt x="106366" y="71017"/>
                    <a:pt x="105887" y="71017"/>
                  </a:cubicBezTo>
                  <a:cubicBezTo>
                    <a:pt x="104037" y="71017"/>
                    <a:pt x="102243" y="71782"/>
                    <a:pt x="100948" y="73163"/>
                  </a:cubicBezTo>
                  <a:lnTo>
                    <a:pt x="100939" y="73172"/>
                  </a:lnTo>
                  <a:cubicBezTo>
                    <a:pt x="99658" y="71801"/>
                    <a:pt x="97866" y="71012"/>
                    <a:pt x="95984" y="71012"/>
                  </a:cubicBezTo>
                  <a:cubicBezTo>
                    <a:pt x="95500" y="71012"/>
                    <a:pt x="95016" y="71066"/>
                    <a:pt x="94541" y="71174"/>
                  </a:cubicBezTo>
                  <a:cubicBezTo>
                    <a:pt x="94582" y="67015"/>
                    <a:pt x="97760" y="64934"/>
                    <a:pt x="100937" y="64934"/>
                  </a:cubicBezTo>
                  <a:close/>
                  <a:moveTo>
                    <a:pt x="53992" y="65081"/>
                  </a:moveTo>
                  <a:cubicBezTo>
                    <a:pt x="57167" y="65081"/>
                    <a:pt x="60344" y="67159"/>
                    <a:pt x="60384" y="71317"/>
                  </a:cubicBezTo>
                  <a:cubicBezTo>
                    <a:pt x="59911" y="71215"/>
                    <a:pt x="59433" y="71165"/>
                    <a:pt x="58960" y="71165"/>
                  </a:cubicBezTo>
                  <a:cubicBezTo>
                    <a:pt x="57101" y="71165"/>
                    <a:pt x="55296" y="71932"/>
                    <a:pt x="54004" y="73324"/>
                  </a:cubicBezTo>
                  <a:cubicBezTo>
                    <a:pt x="52723" y="71944"/>
                    <a:pt x="50922" y="71165"/>
                    <a:pt x="49049" y="71165"/>
                  </a:cubicBezTo>
                  <a:cubicBezTo>
                    <a:pt x="48565" y="71165"/>
                    <a:pt x="48081" y="71219"/>
                    <a:pt x="47606" y="71317"/>
                  </a:cubicBezTo>
                  <a:cubicBezTo>
                    <a:pt x="47642" y="67159"/>
                    <a:pt x="50816" y="65081"/>
                    <a:pt x="53992" y="65081"/>
                  </a:cubicBezTo>
                  <a:close/>
                  <a:moveTo>
                    <a:pt x="7148" y="65122"/>
                  </a:moveTo>
                  <a:cubicBezTo>
                    <a:pt x="10323" y="65122"/>
                    <a:pt x="13498" y="67201"/>
                    <a:pt x="13538" y="71362"/>
                  </a:cubicBezTo>
                  <a:cubicBezTo>
                    <a:pt x="13060" y="71257"/>
                    <a:pt x="12578" y="71206"/>
                    <a:pt x="12099" y="71206"/>
                  </a:cubicBezTo>
                  <a:cubicBezTo>
                    <a:pt x="10245" y="71206"/>
                    <a:pt x="8446" y="71973"/>
                    <a:pt x="7150" y="73369"/>
                  </a:cubicBezTo>
                  <a:lnTo>
                    <a:pt x="7150" y="73360"/>
                  </a:lnTo>
                  <a:cubicBezTo>
                    <a:pt x="5875" y="71988"/>
                    <a:pt x="4096" y="71209"/>
                    <a:pt x="2226" y="71209"/>
                  </a:cubicBezTo>
                  <a:cubicBezTo>
                    <a:pt x="2216" y="71209"/>
                    <a:pt x="2205" y="71210"/>
                    <a:pt x="2194" y="71210"/>
                  </a:cubicBezTo>
                  <a:cubicBezTo>
                    <a:pt x="1711" y="71210"/>
                    <a:pt x="1227" y="71254"/>
                    <a:pt x="752" y="71362"/>
                  </a:cubicBezTo>
                  <a:cubicBezTo>
                    <a:pt x="792" y="67203"/>
                    <a:pt x="3970" y="65122"/>
                    <a:pt x="7148" y="65122"/>
                  </a:cubicBezTo>
                  <a:close/>
                  <a:moveTo>
                    <a:pt x="30463" y="65122"/>
                  </a:moveTo>
                  <a:cubicBezTo>
                    <a:pt x="33638" y="65122"/>
                    <a:pt x="36813" y="67201"/>
                    <a:pt x="36854" y="71362"/>
                  </a:cubicBezTo>
                  <a:cubicBezTo>
                    <a:pt x="36375" y="71257"/>
                    <a:pt x="35893" y="71206"/>
                    <a:pt x="35414" y="71206"/>
                  </a:cubicBezTo>
                  <a:cubicBezTo>
                    <a:pt x="33560" y="71206"/>
                    <a:pt x="31761" y="71973"/>
                    <a:pt x="30465" y="73369"/>
                  </a:cubicBezTo>
                  <a:lnTo>
                    <a:pt x="30465" y="73360"/>
                  </a:lnTo>
                  <a:cubicBezTo>
                    <a:pt x="29191" y="71988"/>
                    <a:pt x="27412" y="71209"/>
                    <a:pt x="25542" y="71209"/>
                  </a:cubicBezTo>
                  <a:cubicBezTo>
                    <a:pt x="25531" y="71209"/>
                    <a:pt x="25520" y="71210"/>
                    <a:pt x="25510" y="71210"/>
                  </a:cubicBezTo>
                  <a:cubicBezTo>
                    <a:pt x="25026" y="71210"/>
                    <a:pt x="24542" y="71254"/>
                    <a:pt x="24067" y="71362"/>
                  </a:cubicBezTo>
                  <a:cubicBezTo>
                    <a:pt x="24107" y="67203"/>
                    <a:pt x="27285" y="65122"/>
                    <a:pt x="30463" y="65122"/>
                  </a:cubicBezTo>
                  <a:close/>
                  <a:moveTo>
                    <a:pt x="129608" y="71351"/>
                  </a:moveTo>
                  <a:cubicBezTo>
                    <a:pt x="130035" y="71351"/>
                    <a:pt x="130466" y="71390"/>
                    <a:pt x="130894" y="71469"/>
                  </a:cubicBezTo>
                  <a:cubicBezTo>
                    <a:pt x="129908" y="72634"/>
                    <a:pt x="129326" y="74140"/>
                    <a:pt x="129415" y="75726"/>
                  </a:cubicBezTo>
                  <a:lnTo>
                    <a:pt x="129406" y="75744"/>
                  </a:lnTo>
                  <a:cubicBezTo>
                    <a:pt x="128156" y="74440"/>
                    <a:pt x="126397" y="73602"/>
                    <a:pt x="124528" y="73602"/>
                  </a:cubicBezTo>
                  <a:cubicBezTo>
                    <a:pt x="124509" y="73602"/>
                    <a:pt x="124489" y="73602"/>
                    <a:pt x="124469" y="73602"/>
                  </a:cubicBezTo>
                  <a:cubicBezTo>
                    <a:pt x="124450" y="73602"/>
                    <a:pt x="124430" y="73602"/>
                    <a:pt x="124410" y="73602"/>
                  </a:cubicBezTo>
                  <a:cubicBezTo>
                    <a:pt x="122541" y="73602"/>
                    <a:pt x="120773" y="74440"/>
                    <a:pt x="119532" y="75744"/>
                  </a:cubicBezTo>
                  <a:cubicBezTo>
                    <a:pt x="119613" y="74149"/>
                    <a:pt x="119030" y="72652"/>
                    <a:pt x="118045" y="71469"/>
                  </a:cubicBezTo>
                  <a:cubicBezTo>
                    <a:pt x="118473" y="71390"/>
                    <a:pt x="118903" y="71351"/>
                    <a:pt x="119331" y="71351"/>
                  </a:cubicBezTo>
                  <a:cubicBezTo>
                    <a:pt x="121264" y="71351"/>
                    <a:pt x="123134" y="72148"/>
                    <a:pt x="124469" y="73593"/>
                  </a:cubicBezTo>
                  <a:cubicBezTo>
                    <a:pt x="125805" y="72148"/>
                    <a:pt x="127675" y="71351"/>
                    <a:pt x="129608" y="71351"/>
                  </a:cubicBezTo>
                  <a:close/>
                  <a:moveTo>
                    <a:pt x="48843" y="71540"/>
                  </a:moveTo>
                  <a:cubicBezTo>
                    <a:pt x="50782" y="71540"/>
                    <a:pt x="52650" y="72343"/>
                    <a:pt x="53995" y="73790"/>
                  </a:cubicBezTo>
                  <a:cubicBezTo>
                    <a:pt x="53975" y="73790"/>
                    <a:pt x="53956" y="73790"/>
                    <a:pt x="53936" y="73790"/>
                  </a:cubicBezTo>
                  <a:cubicBezTo>
                    <a:pt x="52067" y="73790"/>
                    <a:pt x="50299" y="74628"/>
                    <a:pt x="49058" y="75932"/>
                  </a:cubicBezTo>
                  <a:cubicBezTo>
                    <a:pt x="49138" y="74337"/>
                    <a:pt x="48556" y="72840"/>
                    <a:pt x="47561" y="71658"/>
                  </a:cubicBezTo>
                  <a:cubicBezTo>
                    <a:pt x="47989" y="71579"/>
                    <a:pt x="48418" y="71540"/>
                    <a:pt x="48843" y="71540"/>
                  </a:cubicBezTo>
                  <a:close/>
                  <a:moveTo>
                    <a:pt x="59141" y="71540"/>
                  </a:moveTo>
                  <a:cubicBezTo>
                    <a:pt x="59566" y="71540"/>
                    <a:pt x="59994" y="71579"/>
                    <a:pt x="60420" y="71658"/>
                  </a:cubicBezTo>
                  <a:cubicBezTo>
                    <a:pt x="59425" y="72840"/>
                    <a:pt x="58843" y="74346"/>
                    <a:pt x="58932" y="75932"/>
                  </a:cubicBezTo>
                  <a:cubicBezTo>
                    <a:pt x="57682" y="74628"/>
                    <a:pt x="55914" y="73790"/>
                    <a:pt x="54054" y="73790"/>
                  </a:cubicBezTo>
                  <a:cubicBezTo>
                    <a:pt x="54034" y="73790"/>
                    <a:pt x="54015" y="73790"/>
                    <a:pt x="53995" y="73790"/>
                  </a:cubicBezTo>
                  <a:cubicBezTo>
                    <a:pt x="55332" y="72343"/>
                    <a:pt x="57206" y="71540"/>
                    <a:pt x="59141" y="71540"/>
                  </a:cubicBezTo>
                  <a:close/>
                  <a:moveTo>
                    <a:pt x="112810" y="69495"/>
                  </a:moveTo>
                  <a:cubicBezTo>
                    <a:pt x="115985" y="69495"/>
                    <a:pt x="119160" y="71574"/>
                    <a:pt x="119200" y="75735"/>
                  </a:cubicBezTo>
                  <a:cubicBezTo>
                    <a:pt x="118721" y="75630"/>
                    <a:pt x="118239" y="75578"/>
                    <a:pt x="117760" y="75578"/>
                  </a:cubicBezTo>
                  <a:cubicBezTo>
                    <a:pt x="115909" y="75578"/>
                    <a:pt x="114116" y="76343"/>
                    <a:pt x="112821" y="77724"/>
                  </a:cubicBezTo>
                  <a:lnTo>
                    <a:pt x="112812" y="77733"/>
                  </a:lnTo>
                  <a:cubicBezTo>
                    <a:pt x="111530" y="76362"/>
                    <a:pt x="109738" y="75573"/>
                    <a:pt x="107856" y="75573"/>
                  </a:cubicBezTo>
                  <a:cubicBezTo>
                    <a:pt x="107373" y="75573"/>
                    <a:pt x="106889" y="75627"/>
                    <a:pt x="106414" y="75735"/>
                  </a:cubicBezTo>
                  <a:lnTo>
                    <a:pt x="106414" y="75735"/>
                  </a:lnTo>
                  <a:cubicBezTo>
                    <a:pt x="106454" y="71576"/>
                    <a:pt x="109632" y="69495"/>
                    <a:pt x="112810" y="69495"/>
                  </a:cubicBezTo>
                  <a:close/>
                  <a:moveTo>
                    <a:pt x="136139" y="69486"/>
                  </a:moveTo>
                  <a:cubicBezTo>
                    <a:pt x="139313" y="69486"/>
                    <a:pt x="142484" y="71562"/>
                    <a:pt x="142525" y="75717"/>
                  </a:cubicBezTo>
                  <a:lnTo>
                    <a:pt x="142516" y="75735"/>
                  </a:lnTo>
                  <a:cubicBezTo>
                    <a:pt x="142037" y="75630"/>
                    <a:pt x="141554" y="75578"/>
                    <a:pt x="141075" y="75578"/>
                  </a:cubicBezTo>
                  <a:cubicBezTo>
                    <a:pt x="139222" y="75578"/>
                    <a:pt x="137424" y="76345"/>
                    <a:pt x="136136" y="77733"/>
                  </a:cubicBezTo>
                  <a:cubicBezTo>
                    <a:pt x="134854" y="76362"/>
                    <a:pt x="133062" y="75573"/>
                    <a:pt x="131181" y="75573"/>
                  </a:cubicBezTo>
                  <a:cubicBezTo>
                    <a:pt x="130697" y="75573"/>
                    <a:pt x="130213" y="75627"/>
                    <a:pt x="129738" y="75735"/>
                  </a:cubicBezTo>
                  <a:cubicBezTo>
                    <a:pt x="129778" y="71569"/>
                    <a:pt x="132960" y="69486"/>
                    <a:pt x="136139" y="69486"/>
                  </a:cubicBezTo>
                  <a:close/>
                  <a:moveTo>
                    <a:pt x="42333" y="69686"/>
                  </a:moveTo>
                  <a:cubicBezTo>
                    <a:pt x="45509" y="69686"/>
                    <a:pt x="48686" y="71765"/>
                    <a:pt x="48726" y="75923"/>
                  </a:cubicBezTo>
                  <a:cubicBezTo>
                    <a:pt x="48248" y="75818"/>
                    <a:pt x="47765" y="75767"/>
                    <a:pt x="47287" y="75767"/>
                  </a:cubicBezTo>
                  <a:cubicBezTo>
                    <a:pt x="45433" y="75767"/>
                    <a:pt x="43633" y="76534"/>
                    <a:pt x="42337" y="77930"/>
                  </a:cubicBezTo>
                  <a:cubicBezTo>
                    <a:pt x="41056" y="76550"/>
                    <a:pt x="39264" y="75770"/>
                    <a:pt x="37382" y="75770"/>
                  </a:cubicBezTo>
                  <a:cubicBezTo>
                    <a:pt x="36898" y="75770"/>
                    <a:pt x="36415" y="75815"/>
                    <a:pt x="35940" y="75923"/>
                  </a:cubicBezTo>
                  <a:cubicBezTo>
                    <a:pt x="35980" y="71765"/>
                    <a:pt x="39156" y="69686"/>
                    <a:pt x="42333" y="69686"/>
                  </a:cubicBezTo>
                  <a:close/>
                  <a:moveTo>
                    <a:pt x="65651" y="69683"/>
                  </a:moveTo>
                  <a:cubicBezTo>
                    <a:pt x="68826" y="69683"/>
                    <a:pt x="72001" y="71762"/>
                    <a:pt x="72041" y="75923"/>
                  </a:cubicBezTo>
                  <a:cubicBezTo>
                    <a:pt x="71563" y="75818"/>
                    <a:pt x="71081" y="75767"/>
                    <a:pt x="70602" y="75767"/>
                  </a:cubicBezTo>
                  <a:cubicBezTo>
                    <a:pt x="68748" y="75767"/>
                    <a:pt x="66949" y="76534"/>
                    <a:pt x="65653" y="77930"/>
                  </a:cubicBezTo>
                  <a:cubicBezTo>
                    <a:pt x="64371" y="76550"/>
                    <a:pt x="62579" y="75770"/>
                    <a:pt x="60697" y="75770"/>
                  </a:cubicBezTo>
                  <a:cubicBezTo>
                    <a:pt x="60214" y="75770"/>
                    <a:pt x="59730" y="75815"/>
                    <a:pt x="59255" y="75923"/>
                  </a:cubicBezTo>
                  <a:cubicBezTo>
                    <a:pt x="59295" y="71764"/>
                    <a:pt x="62473" y="69683"/>
                    <a:pt x="65651" y="69683"/>
                  </a:cubicBezTo>
                  <a:close/>
                  <a:moveTo>
                    <a:pt x="82884" y="1"/>
                  </a:moveTo>
                  <a:cubicBezTo>
                    <a:pt x="82642" y="699"/>
                    <a:pt x="82534" y="1434"/>
                    <a:pt x="82579" y="2178"/>
                  </a:cubicBezTo>
                  <a:cubicBezTo>
                    <a:pt x="81329" y="875"/>
                    <a:pt x="79570" y="36"/>
                    <a:pt x="77701" y="36"/>
                  </a:cubicBezTo>
                  <a:cubicBezTo>
                    <a:pt x="77681" y="36"/>
                    <a:pt x="77661" y="36"/>
                    <a:pt x="77642" y="36"/>
                  </a:cubicBezTo>
                  <a:cubicBezTo>
                    <a:pt x="77622" y="36"/>
                    <a:pt x="77602" y="36"/>
                    <a:pt x="77582" y="36"/>
                  </a:cubicBezTo>
                  <a:cubicBezTo>
                    <a:pt x="73834" y="36"/>
                    <a:pt x="70494" y="3399"/>
                    <a:pt x="70948" y="7160"/>
                  </a:cubicBezTo>
                  <a:cubicBezTo>
                    <a:pt x="71458" y="7046"/>
                    <a:pt x="71971" y="6991"/>
                    <a:pt x="72481" y="6991"/>
                  </a:cubicBezTo>
                  <a:cubicBezTo>
                    <a:pt x="74418" y="6991"/>
                    <a:pt x="76294" y="7793"/>
                    <a:pt x="77642" y="9248"/>
                  </a:cubicBezTo>
                  <a:cubicBezTo>
                    <a:pt x="77624" y="9248"/>
                    <a:pt x="77606" y="9248"/>
                    <a:pt x="77587" y="9248"/>
                  </a:cubicBezTo>
                  <a:cubicBezTo>
                    <a:pt x="75529" y="9248"/>
                    <a:pt x="73607" y="10256"/>
                    <a:pt x="72355" y="11784"/>
                  </a:cubicBezTo>
                  <a:cubicBezTo>
                    <a:pt x="72756" y="8058"/>
                    <a:pt x="69443" y="4740"/>
                    <a:pt x="65721" y="4740"/>
                  </a:cubicBezTo>
                  <a:cubicBezTo>
                    <a:pt x="65701" y="4740"/>
                    <a:pt x="65682" y="4740"/>
                    <a:pt x="65662" y="4741"/>
                  </a:cubicBezTo>
                  <a:cubicBezTo>
                    <a:pt x="65642" y="4740"/>
                    <a:pt x="65622" y="4740"/>
                    <a:pt x="65602" y="4740"/>
                  </a:cubicBezTo>
                  <a:cubicBezTo>
                    <a:pt x="63733" y="4740"/>
                    <a:pt x="61966" y="5570"/>
                    <a:pt x="60724" y="6873"/>
                  </a:cubicBezTo>
                  <a:cubicBezTo>
                    <a:pt x="60760" y="6138"/>
                    <a:pt x="60662" y="5395"/>
                    <a:pt x="60420" y="4696"/>
                  </a:cubicBezTo>
                  <a:lnTo>
                    <a:pt x="60043" y="4696"/>
                  </a:lnTo>
                  <a:cubicBezTo>
                    <a:pt x="60276" y="5395"/>
                    <a:pt x="60393" y="6130"/>
                    <a:pt x="60393" y="6864"/>
                  </a:cubicBezTo>
                  <a:cubicBezTo>
                    <a:pt x="59920" y="6762"/>
                    <a:pt x="59442" y="6713"/>
                    <a:pt x="58969" y="6713"/>
                  </a:cubicBezTo>
                  <a:cubicBezTo>
                    <a:pt x="57110" y="6713"/>
                    <a:pt x="55305" y="7479"/>
                    <a:pt x="54013" y="8871"/>
                  </a:cubicBezTo>
                  <a:cubicBezTo>
                    <a:pt x="52732" y="7492"/>
                    <a:pt x="50939" y="6712"/>
                    <a:pt x="49058" y="6712"/>
                  </a:cubicBezTo>
                  <a:cubicBezTo>
                    <a:pt x="48574" y="6712"/>
                    <a:pt x="48090" y="6766"/>
                    <a:pt x="47615" y="6864"/>
                  </a:cubicBezTo>
                  <a:cubicBezTo>
                    <a:pt x="47615" y="6130"/>
                    <a:pt x="47732" y="5395"/>
                    <a:pt x="47965" y="4696"/>
                  </a:cubicBezTo>
                  <a:lnTo>
                    <a:pt x="47588" y="4696"/>
                  </a:lnTo>
                  <a:cubicBezTo>
                    <a:pt x="47346" y="5395"/>
                    <a:pt x="47248" y="6138"/>
                    <a:pt x="47284" y="6873"/>
                  </a:cubicBezTo>
                  <a:cubicBezTo>
                    <a:pt x="46049" y="5577"/>
                    <a:pt x="44293" y="4740"/>
                    <a:pt x="42434" y="4740"/>
                  </a:cubicBezTo>
                  <a:cubicBezTo>
                    <a:pt x="42405" y="4740"/>
                    <a:pt x="42376" y="4740"/>
                    <a:pt x="42346" y="4741"/>
                  </a:cubicBezTo>
                  <a:cubicBezTo>
                    <a:pt x="42319" y="4740"/>
                    <a:pt x="42291" y="4740"/>
                    <a:pt x="42263" y="4740"/>
                  </a:cubicBezTo>
                  <a:cubicBezTo>
                    <a:pt x="40287" y="4740"/>
                    <a:pt x="38431" y="5684"/>
                    <a:pt x="37185" y="7124"/>
                  </a:cubicBezTo>
                  <a:cubicBezTo>
                    <a:pt x="37480" y="3457"/>
                    <a:pt x="34193" y="233"/>
                    <a:pt x="30519" y="233"/>
                  </a:cubicBezTo>
                  <a:cubicBezTo>
                    <a:pt x="30504" y="233"/>
                    <a:pt x="30489" y="233"/>
                    <a:pt x="30474" y="234"/>
                  </a:cubicBezTo>
                  <a:cubicBezTo>
                    <a:pt x="30454" y="233"/>
                    <a:pt x="30434" y="233"/>
                    <a:pt x="30415" y="233"/>
                  </a:cubicBezTo>
                  <a:cubicBezTo>
                    <a:pt x="28546" y="233"/>
                    <a:pt x="26787" y="1072"/>
                    <a:pt x="25536" y="2375"/>
                  </a:cubicBezTo>
                  <a:cubicBezTo>
                    <a:pt x="25581" y="1640"/>
                    <a:pt x="25474" y="897"/>
                    <a:pt x="25232" y="198"/>
                  </a:cubicBezTo>
                  <a:lnTo>
                    <a:pt x="24864" y="198"/>
                  </a:lnTo>
                  <a:cubicBezTo>
                    <a:pt x="25088" y="897"/>
                    <a:pt x="25214" y="1631"/>
                    <a:pt x="25214" y="2366"/>
                  </a:cubicBezTo>
                  <a:cubicBezTo>
                    <a:pt x="24739" y="2264"/>
                    <a:pt x="24260" y="2214"/>
                    <a:pt x="23785" y="2214"/>
                  </a:cubicBezTo>
                  <a:cubicBezTo>
                    <a:pt x="21922" y="2214"/>
                    <a:pt x="20117" y="2981"/>
                    <a:pt x="18825" y="4373"/>
                  </a:cubicBezTo>
                  <a:cubicBezTo>
                    <a:pt x="17544" y="2993"/>
                    <a:pt x="15752" y="2214"/>
                    <a:pt x="13870" y="2214"/>
                  </a:cubicBezTo>
                  <a:cubicBezTo>
                    <a:pt x="13386" y="2214"/>
                    <a:pt x="12902" y="2268"/>
                    <a:pt x="12427" y="2366"/>
                  </a:cubicBezTo>
                  <a:cubicBezTo>
                    <a:pt x="12427" y="1631"/>
                    <a:pt x="12544" y="897"/>
                    <a:pt x="12777" y="198"/>
                  </a:cubicBezTo>
                  <a:lnTo>
                    <a:pt x="12382" y="198"/>
                  </a:lnTo>
                  <a:cubicBezTo>
                    <a:pt x="12141" y="897"/>
                    <a:pt x="12042" y="1640"/>
                    <a:pt x="12078" y="2375"/>
                  </a:cubicBezTo>
                  <a:cubicBezTo>
                    <a:pt x="10836" y="1072"/>
                    <a:pt x="9069" y="233"/>
                    <a:pt x="7200" y="233"/>
                  </a:cubicBezTo>
                  <a:cubicBezTo>
                    <a:pt x="7180" y="233"/>
                    <a:pt x="7160" y="233"/>
                    <a:pt x="7141" y="234"/>
                  </a:cubicBezTo>
                  <a:cubicBezTo>
                    <a:pt x="7126" y="233"/>
                    <a:pt x="7111" y="233"/>
                    <a:pt x="7096" y="233"/>
                  </a:cubicBezTo>
                  <a:cubicBezTo>
                    <a:pt x="3342" y="233"/>
                    <a:pt x="1" y="3600"/>
                    <a:pt x="456" y="7366"/>
                  </a:cubicBezTo>
                  <a:cubicBezTo>
                    <a:pt x="966" y="7252"/>
                    <a:pt x="1482" y="7196"/>
                    <a:pt x="1994" y="7196"/>
                  </a:cubicBezTo>
                  <a:cubicBezTo>
                    <a:pt x="3926" y="7196"/>
                    <a:pt x="5804" y="7993"/>
                    <a:pt x="7149" y="9445"/>
                  </a:cubicBezTo>
                  <a:lnTo>
                    <a:pt x="7149" y="9445"/>
                  </a:lnTo>
                  <a:cubicBezTo>
                    <a:pt x="7147" y="9445"/>
                    <a:pt x="7144" y="9445"/>
                    <a:pt x="7141" y="9445"/>
                  </a:cubicBezTo>
                  <a:cubicBezTo>
                    <a:pt x="7121" y="9445"/>
                    <a:pt x="7101" y="9445"/>
                    <a:pt x="7081" y="9445"/>
                  </a:cubicBezTo>
                  <a:cubicBezTo>
                    <a:pt x="3333" y="9445"/>
                    <a:pt x="1" y="12816"/>
                    <a:pt x="456" y="16569"/>
                  </a:cubicBezTo>
                  <a:cubicBezTo>
                    <a:pt x="961" y="16457"/>
                    <a:pt x="1471" y="16403"/>
                    <a:pt x="1977" y="16403"/>
                  </a:cubicBezTo>
                  <a:cubicBezTo>
                    <a:pt x="3909" y="16403"/>
                    <a:pt x="5782" y="17198"/>
                    <a:pt x="7132" y="18647"/>
                  </a:cubicBezTo>
                  <a:cubicBezTo>
                    <a:pt x="7112" y="18647"/>
                    <a:pt x="7092" y="18647"/>
                    <a:pt x="7072" y="18647"/>
                  </a:cubicBezTo>
                  <a:cubicBezTo>
                    <a:pt x="3333" y="18647"/>
                    <a:pt x="1" y="22009"/>
                    <a:pt x="456" y="25771"/>
                  </a:cubicBezTo>
                  <a:cubicBezTo>
                    <a:pt x="965" y="25657"/>
                    <a:pt x="1479" y="25602"/>
                    <a:pt x="1989" y="25602"/>
                  </a:cubicBezTo>
                  <a:cubicBezTo>
                    <a:pt x="3926" y="25602"/>
                    <a:pt x="5802" y="26404"/>
                    <a:pt x="7150" y="27859"/>
                  </a:cubicBezTo>
                  <a:cubicBezTo>
                    <a:pt x="8483" y="26416"/>
                    <a:pt x="10349" y="25613"/>
                    <a:pt x="12278" y="25613"/>
                  </a:cubicBezTo>
                  <a:cubicBezTo>
                    <a:pt x="12709" y="25613"/>
                    <a:pt x="13143" y="25653"/>
                    <a:pt x="13574" y="25735"/>
                  </a:cubicBezTo>
                  <a:cubicBezTo>
                    <a:pt x="12580" y="26909"/>
                    <a:pt x="11997" y="28414"/>
                    <a:pt x="12087" y="30000"/>
                  </a:cubicBezTo>
                  <a:cubicBezTo>
                    <a:pt x="10837" y="28697"/>
                    <a:pt x="9069" y="27867"/>
                    <a:pt x="7209" y="27867"/>
                  </a:cubicBezTo>
                  <a:cubicBezTo>
                    <a:pt x="7189" y="27867"/>
                    <a:pt x="7169" y="27867"/>
                    <a:pt x="7150" y="27868"/>
                  </a:cubicBezTo>
                  <a:cubicBezTo>
                    <a:pt x="7130" y="27867"/>
                    <a:pt x="7110" y="27867"/>
                    <a:pt x="7090" y="27867"/>
                  </a:cubicBezTo>
                  <a:cubicBezTo>
                    <a:pt x="3342" y="27867"/>
                    <a:pt x="1" y="31230"/>
                    <a:pt x="456" y="34991"/>
                  </a:cubicBezTo>
                  <a:cubicBezTo>
                    <a:pt x="968" y="34875"/>
                    <a:pt x="1485" y="34819"/>
                    <a:pt x="1999" y="34819"/>
                  </a:cubicBezTo>
                  <a:cubicBezTo>
                    <a:pt x="3903" y="34819"/>
                    <a:pt x="5755" y="35598"/>
                    <a:pt x="7096" y="37016"/>
                  </a:cubicBezTo>
                  <a:cubicBezTo>
                    <a:pt x="3341" y="37016"/>
                    <a:pt x="8" y="40377"/>
                    <a:pt x="456" y="44140"/>
                  </a:cubicBezTo>
                  <a:cubicBezTo>
                    <a:pt x="968" y="44025"/>
                    <a:pt x="1485" y="43970"/>
                    <a:pt x="1997" y="43970"/>
                  </a:cubicBezTo>
                  <a:cubicBezTo>
                    <a:pt x="3931" y="43970"/>
                    <a:pt x="5804" y="44767"/>
                    <a:pt x="7150" y="46219"/>
                  </a:cubicBezTo>
                  <a:cubicBezTo>
                    <a:pt x="8485" y="44773"/>
                    <a:pt x="10355" y="43977"/>
                    <a:pt x="12288" y="43977"/>
                  </a:cubicBezTo>
                  <a:cubicBezTo>
                    <a:pt x="12715" y="43977"/>
                    <a:pt x="13146" y="44016"/>
                    <a:pt x="13574" y="44095"/>
                  </a:cubicBezTo>
                  <a:cubicBezTo>
                    <a:pt x="12580" y="45278"/>
                    <a:pt x="11997" y="46774"/>
                    <a:pt x="12087" y="48369"/>
                  </a:cubicBezTo>
                  <a:cubicBezTo>
                    <a:pt x="10837" y="47066"/>
                    <a:pt x="9069" y="46227"/>
                    <a:pt x="7208" y="46227"/>
                  </a:cubicBezTo>
                  <a:cubicBezTo>
                    <a:pt x="7189" y="46227"/>
                    <a:pt x="7169" y="46228"/>
                    <a:pt x="7150" y="46228"/>
                  </a:cubicBezTo>
                  <a:cubicBezTo>
                    <a:pt x="7130" y="46228"/>
                    <a:pt x="7110" y="46227"/>
                    <a:pt x="7090" y="46227"/>
                  </a:cubicBezTo>
                  <a:cubicBezTo>
                    <a:pt x="3342" y="46227"/>
                    <a:pt x="1" y="49590"/>
                    <a:pt x="456" y="53351"/>
                  </a:cubicBezTo>
                  <a:cubicBezTo>
                    <a:pt x="966" y="53237"/>
                    <a:pt x="1482" y="53181"/>
                    <a:pt x="1993" y="53181"/>
                  </a:cubicBezTo>
                  <a:cubicBezTo>
                    <a:pt x="3922" y="53181"/>
                    <a:pt x="5795" y="53978"/>
                    <a:pt x="7141" y="55430"/>
                  </a:cubicBezTo>
                  <a:cubicBezTo>
                    <a:pt x="7121" y="55430"/>
                    <a:pt x="7101" y="55430"/>
                    <a:pt x="7081" y="55430"/>
                  </a:cubicBezTo>
                  <a:cubicBezTo>
                    <a:pt x="3333" y="55430"/>
                    <a:pt x="1" y="58792"/>
                    <a:pt x="456" y="62554"/>
                  </a:cubicBezTo>
                  <a:cubicBezTo>
                    <a:pt x="968" y="62439"/>
                    <a:pt x="1485" y="62383"/>
                    <a:pt x="1997" y="62383"/>
                  </a:cubicBezTo>
                  <a:cubicBezTo>
                    <a:pt x="3931" y="62383"/>
                    <a:pt x="5804" y="63180"/>
                    <a:pt x="7150" y="64633"/>
                  </a:cubicBezTo>
                  <a:cubicBezTo>
                    <a:pt x="8485" y="63187"/>
                    <a:pt x="10355" y="62390"/>
                    <a:pt x="12288" y="62390"/>
                  </a:cubicBezTo>
                  <a:cubicBezTo>
                    <a:pt x="12715" y="62390"/>
                    <a:pt x="13146" y="62429"/>
                    <a:pt x="13574" y="62509"/>
                  </a:cubicBezTo>
                  <a:cubicBezTo>
                    <a:pt x="12580" y="63692"/>
                    <a:pt x="11997" y="65188"/>
                    <a:pt x="12087" y="66783"/>
                  </a:cubicBezTo>
                  <a:cubicBezTo>
                    <a:pt x="10837" y="65480"/>
                    <a:pt x="9069" y="64641"/>
                    <a:pt x="7208" y="64641"/>
                  </a:cubicBezTo>
                  <a:cubicBezTo>
                    <a:pt x="7189" y="64641"/>
                    <a:pt x="7169" y="64641"/>
                    <a:pt x="7150" y="64642"/>
                  </a:cubicBezTo>
                  <a:cubicBezTo>
                    <a:pt x="7130" y="64641"/>
                    <a:pt x="7110" y="64641"/>
                    <a:pt x="7090" y="64641"/>
                  </a:cubicBezTo>
                  <a:cubicBezTo>
                    <a:pt x="3342" y="64641"/>
                    <a:pt x="1" y="68004"/>
                    <a:pt x="456" y="71765"/>
                  </a:cubicBezTo>
                  <a:cubicBezTo>
                    <a:pt x="965" y="71651"/>
                    <a:pt x="1479" y="71596"/>
                    <a:pt x="1989" y="71596"/>
                  </a:cubicBezTo>
                  <a:cubicBezTo>
                    <a:pt x="3926" y="71596"/>
                    <a:pt x="5802" y="72399"/>
                    <a:pt x="7150" y="73853"/>
                  </a:cubicBezTo>
                  <a:cubicBezTo>
                    <a:pt x="8483" y="72402"/>
                    <a:pt x="10349" y="71599"/>
                    <a:pt x="12279" y="71599"/>
                  </a:cubicBezTo>
                  <a:cubicBezTo>
                    <a:pt x="12709" y="71599"/>
                    <a:pt x="13143" y="71639"/>
                    <a:pt x="13574" y="71720"/>
                  </a:cubicBezTo>
                  <a:cubicBezTo>
                    <a:pt x="13037" y="72348"/>
                    <a:pt x="12624" y="73082"/>
                    <a:pt x="12365" y="73862"/>
                  </a:cubicBezTo>
                  <a:lnTo>
                    <a:pt x="12741" y="73862"/>
                  </a:lnTo>
                  <a:cubicBezTo>
                    <a:pt x="13637" y="71119"/>
                    <a:pt x="16222" y="69746"/>
                    <a:pt x="18806" y="69746"/>
                  </a:cubicBezTo>
                  <a:cubicBezTo>
                    <a:pt x="21388" y="69746"/>
                    <a:pt x="23969" y="71117"/>
                    <a:pt x="24864" y="73862"/>
                  </a:cubicBezTo>
                  <a:lnTo>
                    <a:pt x="25241" y="73862"/>
                  </a:lnTo>
                  <a:cubicBezTo>
                    <a:pt x="24981" y="73073"/>
                    <a:pt x="24569" y="72339"/>
                    <a:pt x="24031" y="71702"/>
                  </a:cubicBezTo>
                  <a:cubicBezTo>
                    <a:pt x="24457" y="71623"/>
                    <a:pt x="24885" y="71585"/>
                    <a:pt x="25310" y="71585"/>
                  </a:cubicBezTo>
                  <a:cubicBezTo>
                    <a:pt x="27245" y="71585"/>
                    <a:pt x="29120" y="72387"/>
                    <a:pt x="30465" y="73835"/>
                  </a:cubicBezTo>
                  <a:cubicBezTo>
                    <a:pt x="31802" y="72382"/>
                    <a:pt x="33677" y="71582"/>
                    <a:pt x="35611" y="71582"/>
                  </a:cubicBezTo>
                  <a:cubicBezTo>
                    <a:pt x="36087" y="71582"/>
                    <a:pt x="36566" y="71630"/>
                    <a:pt x="37042" y="71729"/>
                  </a:cubicBezTo>
                  <a:cubicBezTo>
                    <a:pt x="36011" y="72993"/>
                    <a:pt x="35438" y="74615"/>
                    <a:pt x="35644" y="76308"/>
                  </a:cubicBezTo>
                  <a:cubicBezTo>
                    <a:pt x="36151" y="76194"/>
                    <a:pt x="36664" y="76139"/>
                    <a:pt x="37173" y="76139"/>
                  </a:cubicBezTo>
                  <a:cubicBezTo>
                    <a:pt x="39108" y="76139"/>
                    <a:pt x="40989" y="76942"/>
                    <a:pt x="42337" y="78396"/>
                  </a:cubicBezTo>
                  <a:cubicBezTo>
                    <a:pt x="43675" y="76948"/>
                    <a:pt x="45548" y="76146"/>
                    <a:pt x="47484" y="76146"/>
                  </a:cubicBezTo>
                  <a:cubicBezTo>
                    <a:pt x="47908" y="76146"/>
                    <a:pt x="48336" y="76184"/>
                    <a:pt x="48762" y="76263"/>
                  </a:cubicBezTo>
                  <a:cubicBezTo>
                    <a:pt x="48224" y="76899"/>
                    <a:pt x="47812" y="77625"/>
                    <a:pt x="47552" y="78414"/>
                  </a:cubicBezTo>
                  <a:lnTo>
                    <a:pt x="47929" y="78414"/>
                  </a:lnTo>
                  <a:cubicBezTo>
                    <a:pt x="48825" y="75666"/>
                    <a:pt x="51408" y="74291"/>
                    <a:pt x="53990" y="74291"/>
                  </a:cubicBezTo>
                  <a:cubicBezTo>
                    <a:pt x="56571" y="74291"/>
                    <a:pt x="59152" y="75664"/>
                    <a:pt x="60052" y="78414"/>
                  </a:cubicBezTo>
                  <a:lnTo>
                    <a:pt x="60438" y="78414"/>
                  </a:lnTo>
                  <a:cubicBezTo>
                    <a:pt x="60169" y="77625"/>
                    <a:pt x="59766" y="76891"/>
                    <a:pt x="59228" y="76263"/>
                  </a:cubicBezTo>
                  <a:cubicBezTo>
                    <a:pt x="59656" y="76184"/>
                    <a:pt x="60087" y="76145"/>
                    <a:pt x="60514" y="76145"/>
                  </a:cubicBezTo>
                  <a:cubicBezTo>
                    <a:pt x="62447" y="76145"/>
                    <a:pt x="64319" y="76941"/>
                    <a:pt x="65662" y="78387"/>
                  </a:cubicBezTo>
                  <a:cubicBezTo>
                    <a:pt x="67002" y="76933"/>
                    <a:pt x="68877" y="76130"/>
                    <a:pt x="70814" y="76130"/>
                  </a:cubicBezTo>
                  <a:cubicBezTo>
                    <a:pt x="71323" y="76130"/>
                    <a:pt x="71837" y="76185"/>
                    <a:pt x="72346" y="76299"/>
                  </a:cubicBezTo>
                  <a:cubicBezTo>
                    <a:pt x="72801" y="72547"/>
                    <a:pt x="69460" y="69175"/>
                    <a:pt x="65712" y="69175"/>
                  </a:cubicBezTo>
                  <a:cubicBezTo>
                    <a:pt x="65698" y="69175"/>
                    <a:pt x="65684" y="69175"/>
                    <a:pt x="65669" y="69175"/>
                  </a:cubicBezTo>
                  <a:lnTo>
                    <a:pt x="65669" y="69175"/>
                  </a:lnTo>
                  <a:cubicBezTo>
                    <a:pt x="67009" y="67731"/>
                    <a:pt x="68871" y="66936"/>
                    <a:pt x="70797" y="66936"/>
                  </a:cubicBezTo>
                  <a:cubicBezTo>
                    <a:pt x="71279" y="66936"/>
                    <a:pt x="71765" y="66986"/>
                    <a:pt x="72248" y="67088"/>
                  </a:cubicBezTo>
                  <a:cubicBezTo>
                    <a:pt x="71271" y="68333"/>
                    <a:pt x="70742" y="69901"/>
                    <a:pt x="70939" y="71559"/>
                  </a:cubicBezTo>
                  <a:cubicBezTo>
                    <a:pt x="71452" y="71445"/>
                    <a:pt x="71968" y="71389"/>
                    <a:pt x="72480" y="71389"/>
                  </a:cubicBezTo>
                  <a:cubicBezTo>
                    <a:pt x="74414" y="71389"/>
                    <a:pt x="76287" y="72186"/>
                    <a:pt x="77633" y="73638"/>
                  </a:cubicBezTo>
                  <a:cubicBezTo>
                    <a:pt x="78970" y="72190"/>
                    <a:pt x="80844" y="71388"/>
                    <a:pt x="82779" y="71388"/>
                  </a:cubicBezTo>
                  <a:cubicBezTo>
                    <a:pt x="83204" y="71388"/>
                    <a:pt x="83632" y="71426"/>
                    <a:pt x="84057" y="71505"/>
                  </a:cubicBezTo>
                  <a:cubicBezTo>
                    <a:pt x="83520" y="72141"/>
                    <a:pt x="83108" y="72867"/>
                    <a:pt x="82848" y="73656"/>
                  </a:cubicBezTo>
                  <a:lnTo>
                    <a:pt x="83224" y="73656"/>
                  </a:lnTo>
                  <a:cubicBezTo>
                    <a:pt x="84120" y="70909"/>
                    <a:pt x="86703" y="69536"/>
                    <a:pt x="89286" y="69536"/>
                  </a:cubicBezTo>
                  <a:cubicBezTo>
                    <a:pt x="91869" y="69536"/>
                    <a:pt x="94452" y="70909"/>
                    <a:pt x="95348" y="73656"/>
                  </a:cubicBezTo>
                  <a:lnTo>
                    <a:pt x="95724" y="73656"/>
                  </a:lnTo>
                  <a:cubicBezTo>
                    <a:pt x="95464" y="72867"/>
                    <a:pt x="95052" y="72141"/>
                    <a:pt x="94514" y="71505"/>
                  </a:cubicBezTo>
                  <a:cubicBezTo>
                    <a:pt x="94942" y="71426"/>
                    <a:pt x="95371" y="71388"/>
                    <a:pt x="95797" y="71388"/>
                  </a:cubicBezTo>
                  <a:cubicBezTo>
                    <a:pt x="97737" y="71388"/>
                    <a:pt x="99611" y="72190"/>
                    <a:pt x="100948" y="73638"/>
                  </a:cubicBezTo>
                  <a:cubicBezTo>
                    <a:pt x="102293" y="72185"/>
                    <a:pt x="104163" y="71385"/>
                    <a:pt x="106095" y="71385"/>
                  </a:cubicBezTo>
                  <a:cubicBezTo>
                    <a:pt x="106570" y="71385"/>
                    <a:pt x="107049" y="71433"/>
                    <a:pt x="107525" y="71532"/>
                  </a:cubicBezTo>
                  <a:cubicBezTo>
                    <a:pt x="106495" y="72796"/>
                    <a:pt x="105921" y="74417"/>
                    <a:pt x="106127" y="76111"/>
                  </a:cubicBezTo>
                  <a:cubicBezTo>
                    <a:pt x="106637" y="75997"/>
                    <a:pt x="107150" y="75942"/>
                    <a:pt x="107660" y="75942"/>
                  </a:cubicBezTo>
                  <a:cubicBezTo>
                    <a:pt x="109597" y="75942"/>
                    <a:pt x="111473" y="76744"/>
                    <a:pt x="112821" y="78199"/>
                  </a:cubicBezTo>
                  <a:cubicBezTo>
                    <a:pt x="114158" y="76751"/>
                    <a:pt x="116031" y="75948"/>
                    <a:pt x="117967" y="75948"/>
                  </a:cubicBezTo>
                  <a:cubicBezTo>
                    <a:pt x="118392" y="75948"/>
                    <a:pt x="118820" y="75987"/>
                    <a:pt x="119245" y="76066"/>
                  </a:cubicBezTo>
                  <a:cubicBezTo>
                    <a:pt x="118708" y="76702"/>
                    <a:pt x="118295" y="77428"/>
                    <a:pt x="118036" y="78217"/>
                  </a:cubicBezTo>
                  <a:lnTo>
                    <a:pt x="118412" y="78217"/>
                  </a:lnTo>
                  <a:cubicBezTo>
                    <a:pt x="119308" y="75474"/>
                    <a:pt x="121893" y="74100"/>
                    <a:pt x="124477" y="74100"/>
                  </a:cubicBezTo>
                  <a:cubicBezTo>
                    <a:pt x="127059" y="74100"/>
                    <a:pt x="129640" y="75471"/>
                    <a:pt x="130536" y="78217"/>
                  </a:cubicBezTo>
                  <a:lnTo>
                    <a:pt x="130912" y="78217"/>
                  </a:lnTo>
                  <a:cubicBezTo>
                    <a:pt x="130652" y="77428"/>
                    <a:pt x="130240" y="76702"/>
                    <a:pt x="129702" y="76066"/>
                  </a:cubicBezTo>
                  <a:cubicBezTo>
                    <a:pt x="130130" y="75987"/>
                    <a:pt x="130558" y="75948"/>
                    <a:pt x="130984" y="75948"/>
                  </a:cubicBezTo>
                  <a:cubicBezTo>
                    <a:pt x="132922" y="75948"/>
                    <a:pt x="134791" y="76751"/>
                    <a:pt x="136136" y="78199"/>
                  </a:cubicBezTo>
                  <a:cubicBezTo>
                    <a:pt x="137484" y="76744"/>
                    <a:pt x="139360" y="75942"/>
                    <a:pt x="141292" y="75942"/>
                  </a:cubicBezTo>
                  <a:cubicBezTo>
                    <a:pt x="141801" y="75942"/>
                    <a:pt x="142313" y="75997"/>
                    <a:pt x="142820" y="76111"/>
                  </a:cubicBezTo>
                  <a:cubicBezTo>
                    <a:pt x="143275" y="72358"/>
                    <a:pt x="139935" y="68987"/>
                    <a:pt x="136195" y="68987"/>
                  </a:cubicBezTo>
                  <a:cubicBezTo>
                    <a:pt x="136175" y="68987"/>
                    <a:pt x="136156" y="68987"/>
                    <a:pt x="136136" y="68987"/>
                  </a:cubicBezTo>
                  <a:cubicBezTo>
                    <a:pt x="136116" y="68987"/>
                    <a:pt x="136096" y="68987"/>
                    <a:pt x="136077" y="68987"/>
                  </a:cubicBezTo>
                  <a:cubicBezTo>
                    <a:pt x="134208" y="68987"/>
                    <a:pt x="132440" y="69825"/>
                    <a:pt x="131199" y="71129"/>
                  </a:cubicBezTo>
                  <a:cubicBezTo>
                    <a:pt x="131279" y="69534"/>
                    <a:pt x="130697" y="68038"/>
                    <a:pt x="129702" y="66855"/>
                  </a:cubicBezTo>
                  <a:cubicBezTo>
                    <a:pt x="130132" y="66775"/>
                    <a:pt x="130564" y="66736"/>
                    <a:pt x="130992" y="66736"/>
                  </a:cubicBezTo>
                  <a:cubicBezTo>
                    <a:pt x="132927" y="66736"/>
                    <a:pt x="134793" y="67533"/>
                    <a:pt x="136136" y="68978"/>
                  </a:cubicBezTo>
                  <a:cubicBezTo>
                    <a:pt x="137482" y="67526"/>
                    <a:pt x="139354" y="66729"/>
                    <a:pt x="141284" y="66729"/>
                  </a:cubicBezTo>
                  <a:cubicBezTo>
                    <a:pt x="141795" y="66729"/>
                    <a:pt x="142310" y="66785"/>
                    <a:pt x="142820" y="66900"/>
                  </a:cubicBezTo>
                  <a:cubicBezTo>
                    <a:pt x="143276" y="63142"/>
                    <a:pt x="139935" y="59776"/>
                    <a:pt x="136189" y="59776"/>
                  </a:cubicBezTo>
                  <a:cubicBezTo>
                    <a:pt x="136175" y="59776"/>
                    <a:pt x="136160" y="59776"/>
                    <a:pt x="136145" y="59776"/>
                  </a:cubicBezTo>
                  <a:cubicBezTo>
                    <a:pt x="137492" y="58329"/>
                    <a:pt x="139362" y="57528"/>
                    <a:pt x="141292" y="57528"/>
                  </a:cubicBezTo>
                  <a:cubicBezTo>
                    <a:pt x="141800" y="57528"/>
                    <a:pt x="142312" y="57583"/>
                    <a:pt x="142820" y="57697"/>
                  </a:cubicBezTo>
                  <a:cubicBezTo>
                    <a:pt x="143275" y="53945"/>
                    <a:pt x="139935" y="50573"/>
                    <a:pt x="136195" y="50573"/>
                  </a:cubicBezTo>
                  <a:cubicBezTo>
                    <a:pt x="136175" y="50573"/>
                    <a:pt x="136156" y="50573"/>
                    <a:pt x="136136" y="50574"/>
                  </a:cubicBezTo>
                  <a:cubicBezTo>
                    <a:pt x="137486" y="49117"/>
                    <a:pt x="139365" y="48320"/>
                    <a:pt x="141300" y="48320"/>
                  </a:cubicBezTo>
                  <a:cubicBezTo>
                    <a:pt x="141806" y="48320"/>
                    <a:pt x="142315" y="48374"/>
                    <a:pt x="142820" y="48486"/>
                  </a:cubicBezTo>
                  <a:cubicBezTo>
                    <a:pt x="143276" y="44728"/>
                    <a:pt x="139935" y="41362"/>
                    <a:pt x="136181" y="41362"/>
                  </a:cubicBezTo>
                  <a:cubicBezTo>
                    <a:pt x="136166" y="41362"/>
                    <a:pt x="136151" y="41362"/>
                    <a:pt x="136136" y="41362"/>
                  </a:cubicBezTo>
                  <a:cubicBezTo>
                    <a:pt x="137483" y="39915"/>
                    <a:pt x="139359" y="39114"/>
                    <a:pt x="141291" y="39114"/>
                  </a:cubicBezTo>
                  <a:cubicBezTo>
                    <a:pt x="141800" y="39114"/>
                    <a:pt x="142312" y="39169"/>
                    <a:pt x="142820" y="39283"/>
                  </a:cubicBezTo>
                  <a:cubicBezTo>
                    <a:pt x="143275" y="35522"/>
                    <a:pt x="139935" y="32159"/>
                    <a:pt x="136195" y="32159"/>
                  </a:cubicBezTo>
                  <a:cubicBezTo>
                    <a:pt x="136175" y="32159"/>
                    <a:pt x="136156" y="32160"/>
                    <a:pt x="136136" y="32160"/>
                  </a:cubicBezTo>
                  <a:cubicBezTo>
                    <a:pt x="136116" y="32160"/>
                    <a:pt x="136096" y="32159"/>
                    <a:pt x="136077" y="32159"/>
                  </a:cubicBezTo>
                  <a:cubicBezTo>
                    <a:pt x="134208" y="32159"/>
                    <a:pt x="132440" y="32998"/>
                    <a:pt x="131199" y="34301"/>
                  </a:cubicBezTo>
                  <a:cubicBezTo>
                    <a:pt x="131279" y="32706"/>
                    <a:pt x="130697" y="31210"/>
                    <a:pt x="129711" y="30027"/>
                  </a:cubicBezTo>
                  <a:cubicBezTo>
                    <a:pt x="130140" y="29948"/>
                    <a:pt x="130570" y="29909"/>
                    <a:pt x="130997" y="29909"/>
                  </a:cubicBezTo>
                  <a:cubicBezTo>
                    <a:pt x="132927" y="29909"/>
                    <a:pt x="134793" y="30705"/>
                    <a:pt x="136136" y="32151"/>
                  </a:cubicBezTo>
                  <a:cubicBezTo>
                    <a:pt x="137482" y="30699"/>
                    <a:pt x="139354" y="29902"/>
                    <a:pt x="141284" y="29902"/>
                  </a:cubicBezTo>
                  <a:cubicBezTo>
                    <a:pt x="141795" y="29902"/>
                    <a:pt x="142310" y="29957"/>
                    <a:pt x="142820" y="30072"/>
                  </a:cubicBezTo>
                  <a:cubicBezTo>
                    <a:pt x="143276" y="26315"/>
                    <a:pt x="139935" y="22948"/>
                    <a:pt x="136189" y="22948"/>
                  </a:cubicBezTo>
                  <a:cubicBezTo>
                    <a:pt x="136175" y="22948"/>
                    <a:pt x="136160" y="22948"/>
                    <a:pt x="136145" y="22948"/>
                  </a:cubicBezTo>
                  <a:cubicBezTo>
                    <a:pt x="137491" y="21496"/>
                    <a:pt x="139358" y="20699"/>
                    <a:pt x="141285" y="20699"/>
                  </a:cubicBezTo>
                  <a:cubicBezTo>
                    <a:pt x="141795" y="20699"/>
                    <a:pt x="142310" y="20755"/>
                    <a:pt x="142820" y="20870"/>
                  </a:cubicBezTo>
                  <a:cubicBezTo>
                    <a:pt x="143275" y="17108"/>
                    <a:pt x="139935" y="13746"/>
                    <a:pt x="136195" y="13746"/>
                  </a:cubicBezTo>
                  <a:cubicBezTo>
                    <a:pt x="136175" y="13746"/>
                    <a:pt x="136156" y="13746"/>
                    <a:pt x="136136" y="13746"/>
                  </a:cubicBezTo>
                  <a:cubicBezTo>
                    <a:pt x="137484" y="12292"/>
                    <a:pt x="139360" y="11489"/>
                    <a:pt x="141292" y="11489"/>
                  </a:cubicBezTo>
                  <a:cubicBezTo>
                    <a:pt x="141801" y="11489"/>
                    <a:pt x="142313" y="11544"/>
                    <a:pt x="142820" y="11658"/>
                  </a:cubicBezTo>
                  <a:cubicBezTo>
                    <a:pt x="143275" y="7906"/>
                    <a:pt x="139935" y="4534"/>
                    <a:pt x="136195" y="4534"/>
                  </a:cubicBezTo>
                  <a:cubicBezTo>
                    <a:pt x="136175" y="4534"/>
                    <a:pt x="136156" y="4534"/>
                    <a:pt x="136136" y="4535"/>
                  </a:cubicBezTo>
                  <a:cubicBezTo>
                    <a:pt x="136116" y="4534"/>
                    <a:pt x="136096" y="4534"/>
                    <a:pt x="136077" y="4534"/>
                  </a:cubicBezTo>
                  <a:cubicBezTo>
                    <a:pt x="134208" y="4534"/>
                    <a:pt x="132440" y="5373"/>
                    <a:pt x="131199" y="6676"/>
                  </a:cubicBezTo>
                  <a:cubicBezTo>
                    <a:pt x="131234" y="5941"/>
                    <a:pt x="131136" y="5198"/>
                    <a:pt x="130894" y="4499"/>
                  </a:cubicBezTo>
                  <a:lnTo>
                    <a:pt x="130518" y="4499"/>
                  </a:lnTo>
                  <a:cubicBezTo>
                    <a:pt x="130751" y="5198"/>
                    <a:pt x="130867" y="5932"/>
                    <a:pt x="130867" y="6667"/>
                  </a:cubicBezTo>
                  <a:cubicBezTo>
                    <a:pt x="130394" y="6565"/>
                    <a:pt x="129917" y="6515"/>
                    <a:pt x="129443" y="6515"/>
                  </a:cubicBezTo>
                  <a:cubicBezTo>
                    <a:pt x="127584" y="6515"/>
                    <a:pt x="125780" y="7282"/>
                    <a:pt x="124487" y="8674"/>
                  </a:cubicBezTo>
                  <a:cubicBezTo>
                    <a:pt x="123206" y="7294"/>
                    <a:pt x="121414" y="6515"/>
                    <a:pt x="119532" y="6515"/>
                  </a:cubicBezTo>
                  <a:cubicBezTo>
                    <a:pt x="119048" y="6515"/>
                    <a:pt x="118564" y="6569"/>
                    <a:pt x="118089" y="6667"/>
                  </a:cubicBezTo>
                  <a:cubicBezTo>
                    <a:pt x="118089" y="5932"/>
                    <a:pt x="118206" y="5198"/>
                    <a:pt x="118439" y="4499"/>
                  </a:cubicBezTo>
                  <a:lnTo>
                    <a:pt x="118063" y="4499"/>
                  </a:lnTo>
                  <a:cubicBezTo>
                    <a:pt x="117821" y="5198"/>
                    <a:pt x="117722" y="5932"/>
                    <a:pt x="117758" y="6676"/>
                  </a:cubicBezTo>
                  <a:cubicBezTo>
                    <a:pt x="116516" y="5373"/>
                    <a:pt x="114749" y="4534"/>
                    <a:pt x="112880" y="4534"/>
                  </a:cubicBezTo>
                  <a:cubicBezTo>
                    <a:pt x="112860" y="4534"/>
                    <a:pt x="112840" y="4534"/>
                    <a:pt x="112821" y="4535"/>
                  </a:cubicBezTo>
                  <a:cubicBezTo>
                    <a:pt x="112802" y="4534"/>
                    <a:pt x="112783" y="4534"/>
                    <a:pt x="112765" y="4534"/>
                  </a:cubicBezTo>
                  <a:cubicBezTo>
                    <a:pt x="110778" y="4534"/>
                    <a:pt x="108911" y="5480"/>
                    <a:pt x="107659" y="6927"/>
                  </a:cubicBezTo>
                  <a:lnTo>
                    <a:pt x="107659" y="6927"/>
                  </a:lnTo>
                  <a:cubicBezTo>
                    <a:pt x="107953" y="3264"/>
                    <a:pt x="104676" y="36"/>
                    <a:pt x="101009" y="36"/>
                  </a:cubicBezTo>
                  <a:cubicBezTo>
                    <a:pt x="100988" y="36"/>
                    <a:pt x="100968" y="36"/>
                    <a:pt x="100948" y="36"/>
                  </a:cubicBezTo>
                  <a:cubicBezTo>
                    <a:pt x="100928" y="36"/>
                    <a:pt x="100908" y="36"/>
                    <a:pt x="100889" y="36"/>
                  </a:cubicBezTo>
                  <a:cubicBezTo>
                    <a:pt x="99020" y="36"/>
                    <a:pt x="97261" y="875"/>
                    <a:pt x="96011" y="2178"/>
                  </a:cubicBezTo>
                  <a:cubicBezTo>
                    <a:pt x="96056" y="1434"/>
                    <a:pt x="95948" y="699"/>
                    <a:pt x="95706" y="1"/>
                  </a:cubicBezTo>
                  <a:lnTo>
                    <a:pt x="95339" y="1"/>
                  </a:lnTo>
                  <a:cubicBezTo>
                    <a:pt x="95563" y="699"/>
                    <a:pt x="95688" y="1434"/>
                    <a:pt x="95688" y="2169"/>
                  </a:cubicBezTo>
                  <a:cubicBezTo>
                    <a:pt x="95213" y="2067"/>
                    <a:pt x="94735" y="2017"/>
                    <a:pt x="94260" y="2017"/>
                  </a:cubicBezTo>
                  <a:cubicBezTo>
                    <a:pt x="92399" y="2017"/>
                    <a:pt x="90599" y="2784"/>
                    <a:pt x="89299" y="4176"/>
                  </a:cubicBezTo>
                  <a:cubicBezTo>
                    <a:pt x="88027" y="2796"/>
                    <a:pt x="86226" y="2017"/>
                    <a:pt x="84344" y="2017"/>
                  </a:cubicBezTo>
                  <a:cubicBezTo>
                    <a:pt x="83860" y="2017"/>
                    <a:pt x="83376" y="2061"/>
                    <a:pt x="82902" y="2169"/>
                  </a:cubicBezTo>
                  <a:cubicBezTo>
                    <a:pt x="82910" y="1434"/>
                    <a:pt x="83027" y="699"/>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sp>
          <p:nvSpPr>
            <p:cNvPr id="202" name="Google Shape;202;p9"/>
            <p:cNvSpPr/>
            <p:nvPr/>
          </p:nvSpPr>
          <p:spPr>
            <a:xfrm>
              <a:off x="3029808" y="2625674"/>
              <a:ext cx="3080076" cy="1683353"/>
            </a:xfrm>
            <a:custGeom>
              <a:avLst/>
              <a:gdLst/>
              <a:ahLst/>
              <a:cxnLst/>
              <a:rect l="l" t="t" r="r" b="b"/>
              <a:pathLst>
                <a:path w="143276" h="78414" extrusionOk="0">
                  <a:moveTo>
                    <a:pt x="84144" y="2392"/>
                  </a:moveTo>
                  <a:cubicBezTo>
                    <a:pt x="86080" y="2392"/>
                    <a:pt x="87955" y="3195"/>
                    <a:pt x="89299" y="4642"/>
                  </a:cubicBezTo>
                  <a:cubicBezTo>
                    <a:pt x="90635" y="3197"/>
                    <a:pt x="92499" y="2400"/>
                    <a:pt x="94430" y="2400"/>
                  </a:cubicBezTo>
                  <a:cubicBezTo>
                    <a:pt x="94856" y="2400"/>
                    <a:pt x="95287" y="2439"/>
                    <a:pt x="95715" y="2518"/>
                  </a:cubicBezTo>
                  <a:cubicBezTo>
                    <a:pt x="94720" y="3692"/>
                    <a:pt x="94138" y="5198"/>
                    <a:pt x="94228" y="6793"/>
                  </a:cubicBezTo>
                  <a:cubicBezTo>
                    <a:pt x="92977" y="5480"/>
                    <a:pt x="91219" y="4651"/>
                    <a:pt x="89350" y="4651"/>
                  </a:cubicBezTo>
                  <a:cubicBezTo>
                    <a:pt x="89330" y="4651"/>
                    <a:pt x="89310" y="4651"/>
                    <a:pt x="89290" y="4651"/>
                  </a:cubicBezTo>
                  <a:cubicBezTo>
                    <a:pt x="89271" y="4651"/>
                    <a:pt x="89251" y="4651"/>
                    <a:pt x="89231" y="4651"/>
                  </a:cubicBezTo>
                  <a:cubicBezTo>
                    <a:pt x="87362" y="4651"/>
                    <a:pt x="85595" y="5489"/>
                    <a:pt x="84353" y="6793"/>
                  </a:cubicBezTo>
                  <a:cubicBezTo>
                    <a:pt x="84434" y="5198"/>
                    <a:pt x="83851" y="3692"/>
                    <a:pt x="82866" y="2518"/>
                  </a:cubicBezTo>
                  <a:lnTo>
                    <a:pt x="82866" y="2509"/>
                  </a:lnTo>
                  <a:cubicBezTo>
                    <a:pt x="83291" y="2430"/>
                    <a:pt x="83719" y="2392"/>
                    <a:pt x="84144" y="2392"/>
                  </a:cubicBezTo>
                  <a:close/>
                  <a:moveTo>
                    <a:pt x="23970" y="2589"/>
                  </a:moveTo>
                  <a:cubicBezTo>
                    <a:pt x="24396" y="2589"/>
                    <a:pt x="24824" y="2628"/>
                    <a:pt x="25250" y="2707"/>
                  </a:cubicBezTo>
                  <a:cubicBezTo>
                    <a:pt x="24255" y="3889"/>
                    <a:pt x="23673" y="5386"/>
                    <a:pt x="23753" y="6981"/>
                  </a:cubicBezTo>
                  <a:cubicBezTo>
                    <a:pt x="22512" y="5677"/>
                    <a:pt x="20744" y="4839"/>
                    <a:pt x="18884" y="4839"/>
                  </a:cubicBezTo>
                  <a:cubicBezTo>
                    <a:pt x="18864" y="4839"/>
                    <a:pt x="18845" y="4839"/>
                    <a:pt x="18825" y="4839"/>
                  </a:cubicBezTo>
                  <a:cubicBezTo>
                    <a:pt x="18805" y="4839"/>
                    <a:pt x="18786" y="4839"/>
                    <a:pt x="18766" y="4839"/>
                  </a:cubicBezTo>
                  <a:cubicBezTo>
                    <a:pt x="16897" y="4839"/>
                    <a:pt x="15129" y="5677"/>
                    <a:pt x="13888" y="6981"/>
                  </a:cubicBezTo>
                  <a:cubicBezTo>
                    <a:pt x="13951" y="5395"/>
                    <a:pt x="13368" y="3898"/>
                    <a:pt x="12382" y="2716"/>
                  </a:cubicBezTo>
                  <a:lnTo>
                    <a:pt x="12391" y="2707"/>
                  </a:lnTo>
                  <a:cubicBezTo>
                    <a:pt x="12818" y="2628"/>
                    <a:pt x="13246" y="2589"/>
                    <a:pt x="13671" y="2589"/>
                  </a:cubicBezTo>
                  <a:cubicBezTo>
                    <a:pt x="15606" y="2589"/>
                    <a:pt x="17481" y="3390"/>
                    <a:pt x="18825" y="4830"/>
                  </a:cubicBezTo>
                  <a:cubicBezTo>
                    <a:pt x="20162" y="3390"/>
                    <a:pt x="22035" y="2589"/>
                    <a:pt x="23970" y="2589"/>
                  </a:cubicBezTo>
                  <a:close/>
                  <a:moveTo>
                    <a:pt x="77636" y="544"/>
                  </a:moveTo>
                  <a:cubicBezTo>
                    <a:pt x="80811" y="544"/>
                    <a:pt x="83986" y="2623"/>
                    <a:pt x="84031" y="6784"/>
                  </a:cubicBezTo>
                  <a:cubicBezTo>
                    <a:pt x="83550" y="6679"/>
                    <a:pt x="83066" y="6627"/>
                    <a:pt x="82585" y="6627"/>
                  </a:cubicBezTo>
                  <a:cubicBezTo>
                    <a:pt x="80728" y="6627"/>
                    <a:pt x="78929" y="7394"/>
                    <a:pt x="77633" y="8782"/>
                  </a:cubicBezTo>
                  <a:cubicBezTo>
                    <a:pt x="76360" y="7411"/>
                    <a:pt x="74559" y="6622"/>
                    <a:pt x="72687" y="6622"/>
                  </a:cubicBezTo>
                  <a:cubicBezTo>
                    <a:pt x="72203" y="6622"/>
                    <a:pt x="71719" y="6676"/>
                    <a:pt x="71244" y="6784"/>
                  </a:cubicBezTo>
                  <a:cubicBezTo>
                    <a:pt x="71284" y="2625"/>
                    <a:pt x="74460" y="544"/>
                    <a:pt x="77636" y="544"/>
                  </a:cubicBezTo>
                  <a:close/>
                  <a:moveTo>
                    <a:pt x="100947" y="544"/>
                  </a:moveTo>
                  <a:cubicBezTo>
                    <a:pt x="104121" y="544"/>
                    <a:pt x="107295" y="2622"/>
                    <a:pt x="107337" y="6782"/>
                  </a:cubicBezTo>
                  <a:lnTo>
                    <a:pt x="107337" y="6782"/>
                  </a:lnTo>
                  <a:cubicBezTo>
                    <a:pt x="106859" y="6678"/>
                    <a:pt x="106378" y="6627"/>
                    <a:pt x="105901" y="6627"/>
                  </a:cubicBezTo>
                  <a:cubicBezTo>
                    <a:pt x="104043" y="6627"/>
                    <a:pt x="102246" y="7394"/>
                    <a:pt x="100957" y="8782"/>
                  </a:cubicBezTo>
                  <a:cubicBezTo>
                    <a:pt x="99676" y="7411"/>
                    <a:pt x="97883" y="6622"/>
                    <a:pt x="96002" y="6622"/>
                  </a:cubicBezTo>
                  <a:cubicBezTo>
                    <a:pt x="95518" y="6622"/>
                    <a:pt x="95034" y="6676"/>
                    <a:pt x="94559" y="6784"/>
                  </a:cubicBezTo>
                  <a:cubicBezTo>
                    <a:pt x="94595" y="2625"/>
                    <a:pt x="97771" y="544"/>
                    <a:pt x="100947" y="544"/>
                  </a:cubicBezTo>
                  <a:close/>
                  <a:moveTo>
                    <a:pt x="7166" y="739"/>
                  </a:moveTo>
                  <a:cubicBezTo>
                    <a:pt x="10341" y="739"/>
                    <a:pt x="13516" y="2815"/>
                    <a:pt x="13556" y="6972"/>
                  </a:cubicBezTo>
                  <a:cubicBezTo>
                    <a:pt x="13079" y="6868"/>
                    <a:pt x="12598" y="6817"/>
                    <a:pt x="12120" y="6817"/>
                  </a:cubicBezTo>
                  <a:cubicBezTo>
                    <a:pt x="10263" y="6817"/>
                    <a:pt x="8460" y="7585"/>
                    <a:pt x="7163" y="8974"/>
                  </a:cubicBezTo>
                  <a:lnTo>
                    <a:pt x="7163" y="8974"/>
                  </a:lnTo>
                  <a:cubicBezTo>
                    <a:pt x="5882" y="7597"/>
                    <a:pt x="4092" y="6819"/>
                    <a:pt x="2212" y="6819"/>
                  </a:cubicBezTo>
                  <a:cubicBezTo>
                    <a:pt x="1728" y="6819"/>
                    <a:pt x="1245" y="6873"/>
                    <a:pt x="770" y="6972"/>
                  </a:cubicBezTo>
                  <a:cubicBezTo>
                    <a:pt x="810" y="2818"/>
                    <a:pt x="3988" y="739"/>
                    <a:pt x="7166" y="739"/>
                  </a:cubicBezTo>
                  <a:close/>
                  <a:moveTo>
                    <a:pt x="30461" y="743"/>
                  </a:moveTo>
                  <a:cubicBezTo>
                    <a:pt x="33632" y="743"/>
                    <a:pt x="36807" y="2818"/>
                    <a:pt x="36853" y="6968"/>
                  </a:cubicBezTo>
                  <a:lnTo>
                    <a:pt x="36853" y="6968"/>
                  </a:lnTo>
                  <a:cubicBezTo>
                    <a:pt x="36386" y="6869"/>
                    <a:pt x="35915" y="6820"/>
                    <a:pt x="35447" y="6820"/>
                  </a:cubicBezTo>
                  <a:cubicBezTo>
                    <a:pt x="33589" y="6820"/>
                    <a:pt x="31784" y="7587"/>
                    <a:pt x="30492" y="8979"/>
                  </a:cubicBezTo>
                  <a:cubicBezTo>
                    <a:pt x="29210" y="7599"/>
                    <a:pt x="27418" y="6819"/>
                    <a:pt x="25536" y="6819"/>
                  </a:cubicBezTo>
                  <a:cubicBezTo>
                    <a:pt x="25053" y="6819"/>
                    <a:pt x="24569" y="6873"/>
                    <a:pt x="24094" y="6972"/>
                  </a:cubicBezTo>
                  <a:cubicBezTo>
                    <a:pt x="24121" y="2820"/>
                    <a:pt x="27289" y="743"/>
                    <a:pt x="30461" y="743"/>
                  </a:cubicBezTo>
                  <a:close/>
                  <a:moveTo>
                    <a:pt x="119326" y="6899"/>
                  </a:moveTo>
                  <a:cubicBezTo>
                    <a:pt x="121263" y="6899"/>
                    <a:pt x="123133" y="7700"/>
                    <a:pt x="124470" y="9149"/>
                  </a:cubicBezTo>
                  <a:lnTo>
                    <a:pt x="124470" y="9149"/>
                  </a:lnTo>
                  <a:cubicBezTo>
                    <a:pt x="124453" y="9149"/>
                    <a:pt x="124436" y="9149"/>
                    <a:pt x="124419" y="9149"/>
                  </a:cubicBezTo>
                  <a:cubicBezTo>
                    <a:pt x="122550" y="9149"/>
                    <a:pt x="120782" y="9987"/>
                    <a:pt x="119541" y="11291"/>
                  </a:cubicBezTo>
                  <a:cubicBezTo>
                    <a:pt x="119622" y="9705"/>
                    <a:pt x="119039" y="8199"/>
                    <a:pt x="118045" y="7017"/>
                  </a:cubicBezTo>
                  <a:cubicBezTo>
                    <a:pt x="118472" y="6938"/>
                    <a:pt x="118901" y="6899"/>
                    <a:pt x="119326" y="6899"/>
                  </a:cubicBezTo>
                  <a:close/>
                  <a:moveTo>
                    <a:pt x="129625" y="6899"/>
                  </a:moveTo>
                  <a:cubicBezTo>
                    <a:pt x="130050" y="6899"/>
                    <a:pt x="130477" y="6938"/>
                    <a:pt x="130903" y="7017"/>
                  </a:cubicBezTo>
                  <a:cubicBezTo>
                    <a:pt x="129908" y="8199"/>
                    <a:pt x="129326" y="9705"/>
                    <a:pt x="129415" y="11291"/>
                  </a:cubicBezTo>
                  <a:cubicBezTo>
                    <a:pt x="128165" y="9987"/>
                    <a:pt x="126397" y="9149"/>
                    <a:pt x="124537" y="9149"/>
                  </a:cubicBezTo>
                  <a:cubicBezTo>
                    <a:pt x="124520" y="9149"/>
                    <a:pt x="124503" y="9149"/>
                    <a:pt x="124487" y="9149"/>
                  </a:cubicBezTo>
                  <a:lnTo>
                    <a:pt x="124487" y="9149"/>
                  </a:lnTo>
                  <a:cubicBezTo>
                    <a:pt x="125823" y="7700"/>
                    <a:pt x="127694" y="6899"/>
                    <a:pt x="129625" y="6899"/>
                  </a:cubicBezTo>
                  <a:close/>
                  <a:moveTo>
                    <a:pt x="82788" y="6997"/>
                  </a:moveTo>
                  <a:cubicBezTo>
                    <a:pt x="83213" y="6997"/>
                    <a:pt x="83641" y="7036"/>
                    <a:pt x="84066" y="7115"/>
                  </a:cubicBezTo>
                  <a:cubicBezTo>
                    <a:pt x="83072" y="8298"/>
                    <a:pt x="82489" y="9794"/>
                    <a:pt x="82579" y="11389"/>
                  </a:cubicBezTo>
                  <a:cubicBezTo>
                    <a:pt x="81329" y="10086"/>
                    <a:pt x="79570" y="9248"/>
                    <a:pt x="77701" y="9248"/>
                  </a:cubicBezTo>
                  <a:cubicBezTo>
                    <a:pt x="77681" y="9248"/>
                    <a:pt x="77661" y="9248"/>
                    <a:pt x="77642" y="9248"/>
                  </a:cubicBezTo>
                  <a:cubicBezTo>
                    <a:pt x="78979" y="7800"/>
                    <a:pt x="80853" y="6997"/>
                    <a:pt x="82788" y="6997"/>
                  </a:cubicBezTo>
                  <a:close/>
                  <a:moveTo>
                    <a:pt x="95819" y="7002"/>
                  </a:moveTo>
                  <a:cubicBezTo>
                    <a:pt x="97748" y="7002"/>
                    <a:pt x="99615" y="7806"/>
                    <a:pt x="100948" y="9257"/>
                  </a:cubicBezTo>
                  <a:cubicBezTo>
                    <a:pt x="100928" y="9257"/>
                    <a:pt x="100908" y="9256"/>
                    <a:pt x="100888" y="9256"/>
                  </a:cubicBezTo>
                  <a:cubicBezTo>
                    <a:pt x="99020" y="9256"/>
                    <a:pt x="97252" y="10086"/>
                    <a:pt x="96011" y="11398"/>
                  </a:cubicBezTo>
                  <a:cubicBezTo>
                    <a:pt x="96100" y="9803"/>
                    <a:pt x="95509" y="8298"/>
                    <a:pt x="94523" y="7124"/>
                  </a:cubicBezTo>
                  <a:cubicBezTo>
                    <a:pt x="94955" y="7042"/>
                    <a:pt x="95388" y="7002"/>
                    <a:pt x="95819" y="7002"/>
                  </a:cubicBezTo>
                  <a:close/>
                  <a:moveTo>
                    <a:pt x="48857" y="7096"/>
                  </a:moveTo>
                  <a:cubicBezTo>
                    <a:pt x="50790" y="7096"/>
                    <a:pt x="52658" y="7899"/>
                    <a:pt x="53995" y="9346"/>
                  </a:cubicBezTo>
                  <a:lnTo>
                    <a:pt x="53995" y="9346"/>
                  </a:lnTo>
                  <a:cubicBezTo>
                    <a:pt x="53978" y="9346"/>
                    <a:pt x="53961" y="9346"/>
                    <a:pt x="53945" y="9346"/>
                  </a:cubicBezTo>
                  <a:cubicBezTo>
                    <a:pt x="52076" y="9346"/>
                    <a:pt x="50308" y="10184"/>
                    <a:pt x="49067" y="11488"/>
                  </a:cubicBezTo>
                  <a:cubicBezTo>
                    <a:pt x="49156" y="9893"/>
                    <a:pt x="48565" y="8388"/>
                    <a:pt x="47579" y="7214"/>
                  </a:cubicBezTo>
                  <a:cubicBezTo>
                    <a:pt x="48005" y="7135"/>
                    <a:pt x="48433" y="7096"/>
                    <a:pt x="48857" y="7096"/>
                  </a:cubicBezTo>
                  <a:close/>
                  <a:moveTo>
                    <a:pt x="59151" y="7096"/>
                  </a:moveTo>
                  <a:cubicBezTo>
                    <a:pt x="59575" y="7096"/>
                    <a:pt x="60003" y="7135"/>
                    <a:pt x="60429" y="7214"/>
                  </a:cubicBezTo>
                  <a:cubicBezTo>
                    <a:pt x="59443" y="8397"/>
                    <a:pt x="58852" y="9893"/>
                    <a:pt x="58941" y="11488"/>
                  </a:cubicBezTo>
                  <a:cubicBezTo>
                    <a:pt x="57700" y="10184"/>
                    <a:pt x="55932" y="9346"/>
                    <a:pt x="54063" y="9346"/>
                  </a:cubicBezTo>
                  <a:cubicBezTo>
                    <a:pt x="54043" y="9346"/>
                    <a:pt x="54024" y="9346"/>
                    <a:pt x="54004" y="9346"/>
                  </a:cubicBezTo>
                  <a:cubicBezTo>
                    <a:pt x="55349" y="7899"/>
                    <a:pt x="57217" y="7096"/>
                    <a:pt x="59151" y="7096"/>
                  </a:cubicBezTo>
                  <a:close/>
                  <a:moveTo>
                    <a:pt x="12288" y="7195"/>
                  </a:moveTo>
                  <a:cubicBezTo>
                    <a:pt x="12712" y="7195"/>
                    <a:pt x="13139" y="7233"/>
                    <a:pt x="13565" y="7312"/>
                  </a:cubicBezTo>
                  <a:cubicBezTo>
                    <a:pt x="12580" y="8495"/>
                    <a:pt x="11997" y="9992"/>
                    <a:pt x="12078" y="11586"/>
                  </a:cubicBezTo>
                  <a:cubicBezTo>
                    <a:pt x="10836" y="10283"/>
                    <a:pt x="9069" y="9445"/>
                    <a:pt x="7200" y="9445"/>
                  </a:cubicBezTo>
                  <a:cubicBezTo>
                    <a:pt x="7183" y="9445"/>
                    <a:pt x="7166" y="9445"/>
                    <a:pt x="7150" y="9445"/>
                  </a:cubicBezTo>
                  <a:lnTo>
                    <a:pt x="7150" y="9445"/>
                  </a:lnTo>
                  <a:cubicBezTo>
                    <a:pt x="8487" y="7997"/>
                    <a:pt x="10354" y="7195"/>
                    <a:pt x="12288" y="7195"/>
                  </a:cubicBezTo>
                  <a:close/>
                  <a:moveTo>
                    <a:pt x="25327" y="7195"/>
                  </a:moveTo>
                  <a:cubicBezTo>
                    <a:pt x="27263" y="7195"/>
                    <a:pt x="29138" y="7997"/>
                    <a:pt x="30483" y="9445"/>
                  </a:cubicBezTo>
                  <a:cubicBezTo>
                    <a:pt x="30463" y="9445"/>
                    <a:pt x="30443" y="9445"/>
                    <a:pt x="30423" y="9445"/>
                  </a:cubicBezTo>
                  <a:cubicBezTo>
                    <a:pt x="28555" y="9445"/>
                    <a:pt x="26787" y="10283"/>
                    <a:pt x="25545" y="11586"/>
                  </a:cubicBezTo>
                  <a:cubicBezTo>
                    <a:pt x="25626" y="10000"/>
                    <a:pt x="25044" y="8495"/>
                    <a:pt x="24049" y="7312"/>
                  </a:cubicBezTo>
                  <a:cubicBezTo>
                    <a:pt x="24475" y="7233"/>
                    <a:pt x="24903" y="7195"/>
                    <a:pt x="25327" y="7195"/>
                  </a:cubicBezTo>
                  <a:close/>
                  <a:moveTo>
                    <a:pt x="35634" y="7192"/>
                  </a:moveTo>
                  <a:cubicBezTo>
                    <a:pt x="36094" y="7192"/>
                    <a:pt x="36556" y="7237"/>
                    <a:pt x="37015" y="7330"/>
                  </a:cubicBezTo>
                  <a:cubicBezTo>
                    <a:pt x="35998" y="8588"/>
                    <a:pt x="35452" y="10173"/>
                    <a:pt x="35641" y="11840"/>
                  </a:cubicBezTo>
                  <a:lnTo>
                    <a:pt x="35641" y="11840"/>
                  </a:lnTo>
                  <a:cubicBezTo>
                    <a:pt x="34389" y="10389"/>
                    <a:pt x="32523" y="9445"/>
                    <a:pt x="30538" y="9445"/>
                  </a:cubicBezTo>
                  <a:cubicBezTo>
                    <a:pt x="30520" y="9445"/>
                    <a:pt x="30501" y="9445"/>
                    <a:pt x="30483" y="9445"/>
                  </a:cubicBezTo>
                  <a:cubicBezTo>
                    <a:pt x="31822" y="7997"/>
                    <a:pt x="33700" y="7192"/>
                    <a:pt x="35634" y="7192"/>
                  </a:cubicBezTo>
                  <a:close/>
                  <a:moveTo>
                    <a:pt x="112820" y="5042"/>
                  </a:moveTo>
                  <a:cubicBezTo>
                    <a:pt x="115994" y="5042"/>
                    <a:pt x="119168" y="7120"/>
                    <a:pt x="119209" y="11280"/>
                  </a:cubicBezTo>
                  <a:lnTo>
                    <a:pt x="119209" y="11280"/>
                  </a:lnTo>
                  <a:cubicBezTo>
                    <a:pt x="118737" y="11179"/>
                    <a:pt x="118262" y="11130"/>
                    <a:pt x="117790" y="11130"/>
                  </a:cubicBezTo>
                  <a:cubicBezTo>
                    <a:pt x="115926" y="11130"/>
                    <a:pt x="114120" y="11897"/>
                    <a:pt x="112821" y="13289"/>
                  </a:cubicBezTo>
                  <a:cubicBezTo>
                    <a:pt x="111548" y="11909"/>
                    <a:pt x="109747" y="11129"/>
                    <a:pt x="107874" y="11129"/>
                  </a:cubicBezTo>
                  <a:cubicBezTo>
                    <a:pt x="107391" y="11129"/>
                    <a:pt x="106898" y="11183"/>
                    <a:pt x="106432" y="11282"/>
                  </a:cubicBezTo>
                  <a:cubicBezTo>
                    <a:pt x="106468" y="7123"/>
                    <a:pt x="109644" y="5042"/>
                    <a:pt x="112820" y="5042"/>
                  </a:cubicBezTo>
                  <a:close/>
                  <a:moveTo>
                    <a:pt x="136135" y="5042"/>
                  </a:moveTo>
                  <a:cubicBezTo>
                    <a:pt x="139310" y="5042"/>
                    <a:pt x="142484" y="7121"/>
                    <a:pt x="142525" y="11282"/>
                  </a:cubicBezTo>
                  <a:cubicBezTo>
                    <a:pt x="142051" y="11180"/>
                    <a:pt x="141574" y="11130"/>
                    <a:pt x="141100" y="11130"/>
                  </a:cubicBezTo>
                  <a:cubicBezTo>
                    <a:pt x="139242" y="11130"/>
                    <a:pt x="137437" y="11897"/>
                    <a:pt x="136145" y="13289"/>
                  </a:cubicBezTo>
                  <a:cubicBezTo>
                    <a:pt x="134863" y="11909"/>
                    <a:pt x="133071" y="11129"/>
                    <a:pt x="131190" y="11129"/>
                  </a:cubicBezTo>
                  <a:cubicBezTo>
                    <a:pt x="130706" y="11129"/>
                    <a:pt x="130222" y="11183"/>
                    <a:pt x="129747" y="11282"/>
                  </a:cubicBezTo>
                  <a:cubicBezTo>
                    <a:pt x="129783" y="7123"/>
                    <a:pt x="132959" y="5042"/>
                    <a:pt x="136135" y="5042"/>
                  </a:cubicBezTo>
                  <a:close/>
                  <a:moveTo>
                    <a:pt x="89293" y="5147"/>
                  </a:moveTo>
                  <a:cubicBezTo>
                    <a:pt x="92468" y="5147"/>
                    <a:pt x="95642" y="7223"/>
                    <a:pt x="95679" y="11378"/>
                  </a:cubicBezTo>
                  <a:lnTo>
                    <a:pt x="95679" y="11378"/>
                  </a:lnTo>
                  <a:cubicBezTo>
                    <a:pt x="95207" y="11278"/>
                    <a:pt x="94731" y="11229"/>
                    <a:pt x="94259" y="11229"/>
                  </a:cubicBezTo>
                  <a:cubicBezTo>
                    <a:pt x="92396" y="11229"/>
                    <a:pt x="90592" y="11995"/>
                    <a:pt x="89299" y="13388"/>
                  </a:cubicBezTo>
                  <a:cubicBezTo>
                    <a:pt x="88018" y="12008"/>
                    <a:pt x="86226" y="11228"/>
                    <a:pt x="84344" y="11228"/>
                  </a:cubicBezTo>
                  <a:cubicBezTo>
                    <a:pt x="83860" y="11228"/>
                    <a:pt x="83376" y="11282"/>
                    <a:pt x="82902" y="11380"/>
                  </a:cubicBezTo>
                  <a:cubicBezTo>
                    <a:pt x="82937" y="7226"/>
                    <a:pt x="86116" y="5147"/>
                    <a:pt x="89293" y="5147"/>
                  </a:cubicBezTo>
                  <a:close/>
                  <a:moveTo>
                    <a:pt x="42334" y="5241"/>
                  </a:moveTo>
                  <a:cubicBezTo>
                    <a:pt x="45504" y="5241"/>
                    <a:pt x="48679" y="7316"/>
                    <a:pt x="48726" y="11466"/>
                  </a:cubicBezTo>
                  <a:lnTo>
                    <a:pt x="48726" y="11466"/>
                  </a:lnTo>
                  <a:cubicBezTo>
                    <a:pt x="48259" y="11367"/>
                    <a:pt x="47788" y="11318"/>
                    <a:pt x="47320" y="11318"/>
                  </a:cubicBezTo>
                  <a:cubicBezTo>
                    <a:pt x="45461" y="11318"/>
                    <a:pt x="43655" y="12085"/>
                    <a:pt x="42355" y="13477"/>
                  </a:cubicBezTo>
                  <a:cubicBezTo>
                    <a:pt x="41083" y="12097"/>
                    <a:pt x="39282" y="11318"/>
                    <a:pt x="37409" y="11318"/>
                  </a:cubicBezTo>
                  <a:cubicBezTo>
                    <a:pt x="36916" y="11318"/>
                    <a:pt x="36432" y="11371"/>
                    <a:pt x="35966" y="11470"/>
                  </a:cubicBezTo>
                  <a:cubicBezTo>
                    <a:pt x="35993" y="7318"/>
                    <a:pt x="39161" y="5241"/>
                    <a:pt x="42334" y="5241"/>
                  </a:cubicBezTo>
                  <a:close/>
                  <a:moveTo>
                    <a:pt x="65648" y="5241"/>
                  </a:moveTo>
                  <a:cubicBezTo>
                    <a:pt x="68820" y="5241"/>
                    <a:pt x="71995" y="7316"/>
                    <a:pt x="72041" y="11466"/>
                  </a:cubicBezTo>
                  <a:lnTo>
                    <a:pt x="72041" y="11466"/>
                  </a:lnTo>
                  <a:cubicBezTo>
                    <a:pt x="71572" y="11367"/>
                    <a:pt x="71100" y="11318"/>
                    <a:pt x="70631" y="11318"/>
                  </a:cubicBezTo>
                  <a:cubicBezTo>
                    <a:pt x="68767" y="11318"/>
                    <a:pt x="66961" y="12085"/>
                    <a:pt x="65662" y="13477"/>
                  </a:cubicBezTo>
                  <a:cubicBezTo>
                    <a:pt x="64389" y="12097"/>
                    <a:pt x="62588" y="11318"/>
                    <a:pt x="60715" y="11318"/>
                  </a:cubicBezTo>
                  <a:cubicBezTo>
                    <a:pt x="60223" y="11318"/>
                    <a:pt x="59739" y="11371"/>
                    <a:pt x="59273" y="11470"/>
                  </a:cubicBezTo>
                  <a:cubicBezTo>
                    <a:pt x="59304" y="7318"/>
                    <a:pt x="62474" y="5241"/>
                    <a:pt x="65648" y="5241"/>
                  </a:cubicBezTo>
                  <a:close/>
                  <a:moveTo>
                    <a:pt x="18806" y="5349"/>
                  </a:moveTo>
                  <a:cubicBezTo>
                    <a:pt x="21976" y="5349"/>
                    <a:pt x="25149" y="7423"/>
                    <a:pt x="25196" y="11574"/>
                  </a:cubicBezTo>
                  <a:lnTo>
                    <a:pt x="25196" y="11574"/>
                  </a:lnTo>
                  <a:cubicBezTo>
                    <a:pt x="24722" y="11471"/>
                    <a:pt x="24244" y="11421"/>
                    <a:pt x="23770" y="11421"/>
                  </a:cubicBezTo>
                  <a:cubicBezTo>
                    <a:pt x="21912" y="11421"/>
                    <a:pt x="20114" y="12189"/>
                    <a:pt x="18825" y="13585"/>
                  </a:cubicBezTo>
                  <a:cubicBezTo>
                    <a:pt x="17544" y="12205"/>
                    <a:pt x="15752" y="11425"/>
                    <a:pt x="13870" y="11425"/>
                  </a:cubicBezTo>
                  <a:cubicBezTo>
                    <a:pt x="13386" y="11425"/>
                    <a:pt x="12902" y="11470"/>
                    <a:pt x="12427" y="11578"/>
                  </a:cubicBezTo>
                  <a:cubicBezTo>
                    <a:pt x="12463" y="7425"/>
                    <a:pt x="15633" y="5349"/>
                    <a:pt x="18806" y="5349"/>
                  </a:cubicBezTo>
                  <a:close/>
                  <a:moveTo>
                    <a:pt x="117949" y="11501"/>
                  </a:moveTo>
                  <a:cubicBezTo>
                    <a:pt x="118380" y="11501"/>
                    <a:pt x="118814" y="11541"/>
                    <a:pt x="119245" y="11622"/>
                  </a:cubicBezTo>
                  <a:cubicBezTo>
                    <a:pt x="118253" y="12794"/>
                    <a:pt x="117671" y="14304"/>
                    <a:pt x="117757" y="15887"/>
                  </a:cubicBezTo>
                  <a:lnTo>
                    <a:pt x="117757" y="15887"/>
                  </a:lnTo>
                  <a:cubicBezTo>
                    <a:pt x="116507" y="14584"/>
                    <a:pt x="114739" y="13746"/>
                    <a:pt x="112880" y="13746"/>
                  </a:cubicBezTo>
                  <a:cubicBezTo>
                    <a:pt x="112860" y="13746"/>
                    <a:pt x="112840" y="13746"/>
                    <a:pt x="112821" y="13746"/>
                  </a:cubicBezTo>
                  <a:cubicBezTo>
                    <a:pt x="114154" y="12303"/>
                    <a:pt x="116020" y="11501"/>
                    <a:pt x="117949" y="11501"/>
                  </a:cubicBezTo>
                  <a:close/>
                  <a:moveTo>
                    <a:pt x="130985" y="11496"/>
                  </a:moveTo>
                  <a:cubicBezTo>
                    <a:pt x="132925" y="11496"/>
                    <a:pt x="134799" y="12298"/>
                    <a:pt x="136136" y="13746"/>
                  </a:cubicBezTo>
                  <a:cubicBezTo>
                    <a:pt x="136116" y="13746"/>
                    <a:pt x="136096" y="13746"/>
                    <a:pt x="136077" y="13746"/>
                  </a:cubicBezTo>
                  <a:cubicBezTo>
                    <a:pt x="134208" y="13746"/>
                    <a:pt x="132440" y="14584"/>
                    <a:pt x="131199" y="15888"/>
                  </a:cubicBezTo>
                  <a:cubicBezTo>
                    <a:pt x="131279" y="14293"/>
                    <a:pt x="130697" y="12796"/>
                    <a:pt x="129702" y="11613"/>
                  </a:cubicBezTo>
                  <a:cubicBezTo>
                    <a:pt x="130130" y="11534"/>
                    <a:pt x="130559" y="11496"/>
                    <a:pt x="130985" y="11496"/>
                  </a:cubicBezTo>
                  <a:close/>
                  <a:moveTo>
                    <a:pt x="84143" y="11612"/>
                  </a:moveTo>
                  <a:cubicBezTo>
                    <a:pt x="86077" y="11612"/>
                    <a:pt x="87946" y="12415"/>
                    <a:pt x="89290" y="13862"/>
                  </a:cubicBezTo>
                  <a:cubicBezTo>
                    <a:pt x="89271" y="13862"/>
                    <a:pt x="89251" y="13862"/>
                    <a:pt x="89231" y="13862"/>
                  </a:cubicBezTo>
                  <a:cubicBezTo>
                    <a:pt x="87362" y="13862"/>
                    <a:pt x="85595" y="14701"/>
                    <a:pt x="84353" y="16004"/>
                  </a:cubicBezTo>
                  <a:cubicBezTo>
                    <a:pt x="84443" y="14409"/>
                    <a:pt x="83851" y="12913"/>
                    <a:pt x="82866" y="11730"/>
                  </a:cubicBezTo>
                  <a:cubicBezTo>
                    <a:pt x="83291" y="11651"/>
                    <a:pt x="83719" y="11612"/>
                    <a:pt x="84143" y="11612"/>
                  </a:cubicBezTo>
                  <a:close/>
                  <a:moveTo>
                    <a:pt x="94437" y="11612"/>
                  </a:moveTo>
                  <a:cubicBezTo>
                    <a:pt x="94861" y="11612"/>
                    <a:pt x="95289" y="11651"/>
                    <a:pt x="95715" y="11730"/>
                  </a:cubicBezTo>
                  <a:cubicBezTo>
                    <a:pt x="94729" y="12913"/>
                    <a:pt x="94138" y="14409"/>
                    <a:pt x="94228" y="16004"/>
                  </a:cubicBezTo>
                  <a:cubicBezTo>
                    <a:pt x="92977" y="14701"/>
                    <a:pt x="91218" y="13862"/>
                    <a:pt x="89350" y="13862"/>
                  </a:cubicBezTo>
                  <a:cubicBezTo>
                    <a:pt x="89330" y="13862"/>
                    <a:pt x="89310" y="13862"/>
                    <a:pt x="89290" y="13862"/>
                  </a:cubicBezTo>
                  <a:lnTo>
                    <a:pt x="89299" y="13853"/>
                  </a:lnTo>
                  <a:cubicBezTo>
                    <a:pt x="90636" y="12414"/>
                    <a:pt x="92504" y="11612"/>
                    <a:pt x="94437" y="11612"/>
                  </a:cubicBezTo>
                  <a:close/>
                  <a:moveTo>
                    <a:pt x="47493" y="11702"/>
                  </a:moveTo>
                  <a:cubicBezTo>
                    <a:pt x="47918" y="11702"/>
                    <a:pt x="48345" y="11740"/>
                    <a:pt x="48771" y="11819"/>
                  </a:cubicBezTo>
                  <a:cubicBezTo>
                    <a:pt x="47772" y="12997"/>
                    <a:pt x="47190" y="14487"/>
                    <a:pt x="47274" y="16083"/>
                  </a:cubicBezTo>
                  <a:lnTo>
                    <a:pt x="47274" y="16083"/>
                  </a:lnTo>
                  <a:cubicBezTo>
                    <a:pt x="46033" y="14786"/>
                    <a:pt x="44269" y="13952"/>
                    <a:pt x="42406" y="13952"/>
                  </a:cubicBezTo>
                  <a:cubicBezTo>
                    <a:pt x="42389" y="13952"/>
                    <a:pt x="42372" y="13952"/>
                    <a:pt x="42355" y="13952"/>
                  </a:cubicBezTo>
                  <a:lnTo>
                    <a:pt x="42355" y="13952"/>
                  </a:lnTo>
                  <a:cubicBezTo>
                    <a:pt x="43693" y="12505"/>
                    <a:pt x="45560" y="11702"/>
                    <a:pt x="47493" y="11702"/>
                  </a:cubicBezTo>
                  <a:close/>
                  <a:moveTo>
                    <a:pt x="60501" y="11702"/>
                  </a:moveTo>
                  <a:cubicBezTo>
                    <a:pt x="62439" y="11702"/>
                    <a:pt x="64308" y="12505"/>
                    <a:pt x="65653" y="13952"/>
                  </a:cubicBezTo>
                  <a:cubicBezTo>
                    <a:pt x="65633" y="13952"/>
                    <a:pt x="65613" y="13952"/>
                    <a:pt x="65593" y="13952"/>
                  </a:cubicBezTo>
                  <a:cubicBezTo>
                    <a:pt x="63725" y="13952"/>
                    <a:pt x="61957" y="14790"/>
                    <a:pt x="60715" y="16094"/>
                  </a:cubicBezTo>
                  <a:cubicBezTo>
                    <a:pt x="60796" y="14499"/>
                    <a:pt x="60214" y="13002"/>
                    <a:pt x="59219" y="11819"/>
                  </a:cubicBezTo>
                  <a:cubicBezTo>
                    <a:pt x="59646" y="11740"/>
                    <a:pt x="60075" y="11702"/>
                    <a:pt x="60501" y="11702"/>
                  </a:cubicBezTo>
                  <a:close/>
                  <a:moveTo>
                    <a:pt x="106098" y="7003"/>
                  </a:moveTo>
                  <a:cubicBezTo>
                    <a:pt x="106560" y="7003"/>
                    <a:pt x="107026" y="7049"/>
                    <a:pt x="107489" y="7142"/>
                  </a:cubicBezTo>
                  <a:cubicBezTo>
                    <a:pt x="106479" y="8394"/>
                    <a:pt x="105932" y="9985"/>
                    <a:pt x="106135" y="11656"/>
                  </a:cubicBezTo>
                  <a:lnTo>
                    <a:pt x="106135" y="11656"/>
                  </a:lnTo>
                  <a:cubicBezTo>
                    <a:pt x="106639" y="11546"/>
                    <a:pt x="107148" y="11492"/>
                    <a:pt x="107652" y="11492"/>
                  </a:cubicBezTo>
                  <a:cubicBezTo>
                    <a:pt x="109592" y="11492"/>
                    <a:pt x="111471" y="12290"/>
                    <a:pt x="112821" y="13746"/>
                  </a:cubicBezTo>
                  <a:cubicBezTo>
                    <a:pt x="112802" y="13746"/>
                    <a:pt x="112783" y="13746"/>
                    <a:pt x="112765" y="13746"/>
                  </a:cubicBezTo>
                  <a:cubicBezTo>
                    <a:pt x="110778" y="13746"/>
                    <a:pt x="108911" y="14691"/>
                    <a:pt x="107659" y="16138"/>
                  </a:cubicBezTo>
                  <a:lnTo>
                    <a:pt x="107659" y="16138"/>
                  </a:lnTo>
                  <a:cubicBezTo>
                    <a:pt x="107785" y="14463"/>
                    <a:pt x="107175" y="12886"/>
                    <a:pt x="106127" y="11658"/>
                  </a:cubicBezTo>
                  <a:cubicBezTo>
                    <a:pt x="106127" y="11658"/>
                    <a:pt x="106128" y="11658"/>
                    <a:pt x="106128" y="11658"/>
                  </a:cubicBezTo>
                  <a:lnTo>
                    <a:pt x="106128" y="11658"/>
                  </a:lnTo>
                  <a:cubicBezTo>
                    <a:pt x="106131" y="11661"/>
                    <a:pt x="106133" y="11664"/>
                    <a:pt x="106136" y="11667"/>
                  </a:cubicBezTo>
                  <a:cubicBezTo>
                    <a:pt x="106136" y="11664"/>
                    <a:pt x="106135" y="11660"/>
                    <a:pt x="106135" y="11656"/>
                  </a:cubicBezTo>
                  <a:lnTo>
                    <a:pt x="106135" y="11656"/>
                  </a:lnTo>
                  <a:cubicBezTo>
                    <a:pt x="106133" y="11657"/>
                    <a:pt x="106130" y="11657"/>
                    <a:pt x="106128" y="11658"/>
                  </a:cubicBezTo>
                  <a:lnTo>
                    <a:pt x="106128" y="11658"/>
                  </a:lnTo>
                  <a:cubicBezTo>
                    <a:pt x="104868" y="10198"/>
                    <a:pt x="102995" y="9256"/>
                    <a:pt x="101004" y="9256"/>
                  </a:cubicBezTo>
                  <a:cubicBezTo>
                    <a:pt x="100985" y="9256"/>
                    <a:pt x="100967" y="9257"/>
                    <a:pt x="100948" y="9257"/>
                  </a:cubicBezTo>
                  <a:cubicBezTo>
                    <a:pt x="102293" y="7803"/>
                    <a:pt x="104164" y="7003"/>
                    <a:pt x="106098" y="7003"/>
                  </a:cubicBezTo>
                  <a:close/>
                  <a:moveTo>
                    <a:pt x="13651" y="11804"/>
                  </a:moveTo>
                  <a:cubicBezTo>
                    <a:pt x="15587" y="11804"/>
                    <a:pt x="17458" y="12604"/>
                    <a:pt x="18799" y="14050"/>
                  </a:cubicBezTo>
                  <a:lnTo>
                    <a:pt x="18799" y="14050"/>
                  </a:lnTo>
                  <a:cubicBezTo>
                    <a:pt x="18788" y="14050"/>
                    <a:pt x="18777" y="14050"/>
                    <a:pt x="18766" y="14050"/>
                  </a:cubicBezTo>
                  <a:cubicBezTo>
                    <a:pt x="16897" y="14050"/>
                    <a:pt x="15129" y="14889"/>
                    <a:pt x="13888" y="16192"/>
                  </a:cubicBezTo>
                  <a:cubicBezTo>
                    <a:pt x="13968" y="14597"/>
                    <a:pt x="13386" y="13101"/>
                    <a:pt x="12391" y="11918"/>
                  </a:cubicBezTo>
                  <a:cubicBezTo>
                    <a:pt x="12811" y="11842"/>
                    <a:pt x="13233" y="11804"/>
                    <a:pt x="13651" y="11804"/>
                  </a:cubicBezTo>
                  <a:close/>
                  <a:moveTo>
                    <a:pt x="23971" y="11800"/>
                  </a:moveTo>
                  <a:cubicBezTo>
                    <a:pt x="24396" y="11800"/>
                    <a:pt x="24824" y="11839"/>
                    <a:pt x="25250" y="11918"/>
                  </a:cubicBezTo>
                  <a:cubicBezTo>
                    <a:pt x="24255" y="13101"/>
                    <a:pt x="23673" y="14597"/>
                    <a:pt x="23753" y="16192"/>
                  </a:cubicBezTo>
                  <a:cubicBezTo>
                    <a:pt x="22512" y="14889"/>
                    <a:pt x="20744" y="14050"/>
                    <a:pt x="18884" y="14050"/>
                  </a:cubicBezTo>
                  <a:cubicBezTo>
                    <a:pt x="18864" y="14050"/>
                    <a:pt x="18845" y="14050"/>
                    <a:pt x="18825" y="14051"/>
                  </a:cubicBezTo>
                  <a:cubicBezTo>
                    <a:pt x="20162" y="12603"/>
                    <a:pt x="22036" y="11800"/>
                    <a:pt x="23971" y="11800"/>
                  </a:cubicBezTo>
                  <a:close/>
                  <a:moveTo>
                    <a:pt x="37191" y="11695"/>
                  </a:moveTo>
                  <a:cubicBezTo>
                    <a:pt x="39126" y="11695"/>
                    <a:pt x="41007" y="12498"/>
                    <a:pt x="42355" y="13952"/>
                  </a:cubicBezTo>
                  <a:lnTo>
                    <a:pt x="42355" y="13952"/>
                  </a:lnTo>
                  <a:cubicBezTo>
                    <a:pt x="42352" y="13952"/>
                    <a:pt x="42349" y="13952"/>
                    <a:pt x="42346" y="13952"/>
                  </a:cubicBezTo>
                  <a:cubicBezTo>
                    <a:pt x="42328" y="13952"/>
                    <a:pt x="42309" y="13952"/>
                    <a:pt x="42291" y="13952"/>
                  </a:cubicBezTo>
                  <a:cubicBezTo>
                    <a:pt x="40304" y="13952"/>
                    <a:pt x="38437" y="14897"/>
                    <a:pt x="37185" y="16344"/>
                  </a:cubicBezTo>
                  <a:cubicBezTo>
                    <a:pt x="37320" y="14669"/>
                    <a:pt x="36710" y="13092"/>
                    <a:pt x="35662" y="11864"/>
                  </a:cubicBezTo>
                  <a:cubicBezTo>
                    <a:pt x="36169" y="11750"/>
                    <a:pt x="36682" y="11695"/>
                    <a:pt x="37191" y="11695"/>
                  </a:cubicBezTo>
                  <a:close/>
                  <a:moveTo>
                    <a:pt x="124477" y="9648"/>
                  </a:moveTo>
                  <a:cubicBezTo>
                    <a:pt x="127652" y="9648"/>
                    <a:pt x="130827" y="11726"/>
                    <a:pt x="130867" y="15888"/>
                  </a:cubicBezTo>
                  <a:cubicBezTo>
                    <a:pt x="130394" y="15786"/>
                    <a:pt x="129917" y="15736"/>
                    <a:pt x="129443" y="15736"/>
                  </a:cubicBezTo>
                  <a:cubicBezTo>
                    <a:pt x="127584" y="15736"/>
                    <a:pt x="125780" y="16502"/>
                    <a:pt x="124487" y="17895"/>
                  </a:cubicBezTo>
                  <a:cubicBezTo>
                    <a:pt x="123206" y="16515"/>
                    <a:pt x="121414" y="15735"/>
                    <a:pt x="119532" y="15735"/>
                  </a:cubicBezTo>
                  <a:cubicBezTo>
                    <a:pt x="119048" y="15735"/>
                    <a:pt x="118564" y="15780"/>
                    <a:pt x="118089" y="15888"/>
                  </a:cubicBezTo>
                  <a:cubicBezTo>
                    <a:pt x="118125" y="11729"/>
                    <a:pt x="121301" y="9648"/>
                    <a:pt x="124477" y="9648"/>
                  </a:cubicBezTo>
                  <a:close/>
                  <a:moveTo>
                    <a:pt x="77633" y="9753"/>
                  </a:moveTo>
                  <a:cubicBezTo>
                    <a:pt x="80805" y="9753"/>
                    <a:pt x="83979" y="11828"/>
                    <a:pt x="84022" y="15982"/>
                  </a:cubicBezTo>
                  <a:lnTo>
                    <a:pt x="84022" y="15982"/>
                  </a:lnTo>
                  <a:cubicBezTo>
                    <a:pt x="83547" y="15880"/>
                    <a:pt x="83069" y="15830"/>
                    <a:pt x="82594" y="15830"/>
                  </a:cubicBezTo>
                  <a:cubicBezTo>
                    <a:pt x="80737" y="15830"/>
                    <a:pt x="78939" y="16596"/>
                    <a:pt x="77651" y="17984"/>
                  </a:cubicBezTo>
                  <a:cubicBezTo>
                    <a:pt x="76369" y="16613"/>
                    <a:pt x="74577" y="15825"/>
                    <a:pt x="72696" y="15825"/>
                  </a:cubicBezTo>
                  <a:cubicBezTo>
                    <a:pt x="72212" y="15825"/>
                    <a:pt x="71728" y="15879"/>
                    <a:pt x="71253" y="15986"/>
                  </a:cubicBezTo>
                  <a:cubicBezTo>
                    <a:pt x="71284" y="11832"/>
                    <a:pt x="74458" y="9753"/>
                    <a:pt x="77633" y="9753"/>
                  </a:cubicBezTo>
                  <a:close/>
                  <a:moveTo>
                    <a:pt x="100947" y="9753"/>
                  </a:moveTo>
                  <a:cubicBezTo>
                    <a:pt x="104122" y="9753"/>
                    <a:pt x="107296" y="11830"/>
                    <a:pt x="107337" y="15986"/>
                  </a:cubicBezTo>
                  <a:cubicBezTo>
                    <a:pt x="106864" y="15884"/>
                    <a:pt x="106386" y="15834"/>
                    <a:pt x="105913" y="15834"/>
                  </a:cubicBezTo>
                  <a:cubicBezTo>
                    <a:pt x="104054" y="15834"/>
                    <a:pt x="102249" y="16601"/>
                    <a:pt x="100957" y="17993"/>
                  </a:cubicBezTo>
                  <a:cubicBezTo>
                    <a:pt x="99676" y="16613"/>
                    <a:pt x="97883" y="15834"/>
                    <a:pt x="96002" y="15834"/>
                  </a:cubicBezTo>
                  <a:cubicBezTo>
                    <a:pt x="95518" y="15834"/>
                    <a:pt x="95034" y="15888"/>
                    <a:pt x="94559" y="15986"/>
                  </a:cubicBezTo>
                  <a:cubicBezTo>
                    <a:pt x="94595" y="11832"/>
                    <a:pt x="97771" y="9753"/>
                    <a:pt x="100947" y="9753"/>
                  </a:cubicBezTo>
                  <a:close/>
                  <a:moveTo>
                    <a:pt x="53999" y="9848"/>
                  </a:moveTo>
                  <a:cubicBezTo>
                    <a:pt x="57176" y="9848"/>
                    <a:pt x="60352" y="11927"/>
                    <a:pt x="60393" y="16085"/>
                  </a:cubicBezTo>
                  <a:cubicBezTo>
                    <a:pt x="59913" y="15980"/>
                    <a:pt x="59429" y="15929"/>
                    <a:pt x="58949" y="15929"/>
                  </a:cubicBezTo>
                  <a:cubicBezTo>
                    <a:pt x="57093" y="15929"/>
                    <a:pt x="55295" y="16694"/>
                    <a:pt x="53999" y="18087"/>
                  </a:cubicBezTo>
                  <a:lnTo>
                    <a:pt x="53999" y="18087"/>
                  </a:lnTo>
                  <a:cubicBezTo>
                    <a:pt x="52718" y="16710"/>
                    <a:pt x="50928" y="15932"/>
                    <a:pt x="49049" y="15932"/>
                  </a:cubicBezTo>
                  <a:cubicBezTo>
                    <a:pt x="48565" y="15932"/>
                    <a:pt x="48081" y="15977"/>
                    <a:pt x="47606" y="16085"/>
                  </a:cubicBezTo>
                  <a:cubicBezTo>
                    <a:pt x="47646" y="11927"/>
                    <a:pt x="50823" y="9848"/>
                    <a:pt x="53999" y="9848"/>
                  </a:cubicBezTo>
                  <a:close/>
                  <a:moveTo>
                    <a:pt x="7166" y="9943"/>
                  </a:moveTo>
                  <a:cubicBezTo>
                    <a:pt x="10341" y="9943"/>
                    <a:pt x="13516" y="12022"/>
                    <a:pt x="13556" y="16183"/>
                  </a:cubicBezTo>
                  <a:cubicBezTo>
                    <a:pt x="13083" y="16081"/>
                    <a:pt x="12605" y="16031"/>
                    <a:pt x="12131" y="16031"/>
                  </a:cubicBezTo>
                  <a:cubicBezTo>
                    <a:pt x="10273" y="16031"/>
                    <a:pt x="8469" y="16796"/>
                    <a:pt x="7176" y="18181"/>
                  </a:cubicBezTo>
                  <a:cubicBezTo>
                    <a:pt x="5901" y="16817"/>
                    <a:pt x="4126" y="16040"/>
                    <a:pt x="2258" y="16040"/>
                  </a:cubicBezTo>
                  <a:cubicBezTo>
                    <a:pt x="2237" y="16040"/>
                    <a:pt x="2216" y="16040"/>
                    <a:pt x="2194" y="16040"/>
                  </a:cubicBezTo>
                  <a:lnTo>
                    <a:pt x="2212" y="16022"/>
                  </a:lnTo>
                  <a:lnTo>
                    <a:pt x="2212" y="16022"/>
                  </a:lnTo>
                  <a:cubicBezTo>
                    <a:pt x="1728" y="16031"/>
                    <a:pt x="1245" y="16076"/>
                    <a:pt x="770" y="16183"/>
                  </a:cubicBezTo>
                  <a:cubicBezTo>
                    <a:pt x="810" y="12024"/>
                    <a:pt x="3988" y="9943"/>
                    <a:pt x="7166" y="9943"/>
                  </a:cubicBezTo>
                  <a:close/>
                  <a:moveTo>
                    <a:pt x="30463" y="9956"/>
                  </a:moveTo>
                  <a:cubicBezTo>
                    <a:pt x="33636" y="9956"/>
                    <a:pt x="36811" y="12033"/>
                    <a:pt x="36854" y="16188"/>
                  </a:cubicBezTo>
                  <a:lnTo>
                    <a:pt x="36854" y="16188"/>
                  </a:lnTo>
                  <a:cubicBezTo>
                    <a:pt x="36379" y="16086"/>
                    <a:pt x="35901" y="16036"/>
                    <a:pt x="35426" y="16036"/>
                  </a:cubicBezTo>
                  <a:cubicBezTo>
                    <a:pt x="33569" y="16036"/>
                    <a:pt x="31771" y="16802"/>
                    <a:pt x="30483" y="18190"/>
                  </a:cubicBezTo>
                  <a:cubicBezTo>
                    <a:pt x="29201" y="16819"/>
                    <a:pt x="27409" y="16031"/>
                    <a:pt x="25528" y="16031"/>
                  </a:cubicBezTo>
                  <a:cubicBezTo>
                    <a:pt x="25044" y="16031"/>
                    <a:pt x="24560" y="16085"/>
                    <a:pt x="24085" y="16192"/>
                  </a:cubicBezTo>
                  <a:cubicBezTo>
                    <a:pt x="24116" y="12034"/>
                    <a:pt x="27288" y="9956"/>
                    <a:pt x="30463" y="9956"/>
                  </a:cubicBezTo>
                  <a:close/>
                  <a:moveTo>
                    <a:pt x="119326" y="16110"/>
                  </a:moveTo>
                  <a:cubicBezTo>
                    <a:pt x="121265" y="16110"/>
                    <a:pt x="123134" y="16913"/>
                    <a:pt x="124478" y="18361"/>
                  </a:cubicBezTo>
                  <a:cubicBezTo>
                    <a:pt x="124458" y="18360"/>
                    <a:pt x="124439" y="18360"/>
                    <a:pt x="124419" y="18360"/>
                  </a:cubicBezTo>
                  <a:cubicBezTo>
                    <a:pt x="122550" y="18360"/>
                    <a:pt x="120782" y="19199"/>
                    <a:pt x="119541" y="20502"/>
                  </a:cubicBezTo>
                  <a:cubicBezTo>
                    <a:pt x="119622" y="18907"/>
                    <a:pt x="119039" y="17411"/>
                    <a:pt x="118045" y="16228"/>
                  </a:cubicBezTo>
                  <a:cubicBezTo>
                    <a:pt x="118472" y="16149"/>
                    <a:pt x="118901" y="16110"/>
                    <a:pt x="119326" y="16110"/>
                  </a:cubicBezTo>
                  <a:close/>
                  <a:moveTo>
                    <a:pt x="129624" y="16110"/>
                  </a:moveTo>
                  <a:cubicBezTo>
                    <a:pt x="130049" y="16110"/>
                    <a:pt x="130477" y="16149"/>
                    <a:pt x="130903" y="16228"/>
                  </a:cubicBezTo>
                  <a:cubicBezTo>
                    <a:pt x="129908" y="17402"/>
                    <a:pt x="129326" y="18907"/>
                    <a:pt x="129415" y="20493"/>
                  </a:cubicBezTo>
                  <a:lnTo>
                    <a:pt x="129415" y="20502"/>
                  </a:lnTo>
                  <a:cubicBezTo>
                    <a:pt x="128165" y="19199"/>
                    <a:pt x="126397" y="18360"/>
                    <a:pt x="124537" y="18360"/>
                  </a:cubicBezTo>
                  <a:cubicBezTo>
                    <a:pt x="124517" y="18360"/>
                    <a:pt x="124498" y="18360"/>
                    <a:pt x="124478" y="18361"/>
                  </a:cubicBezTo>
                  <a:cubicBezTo>
                    <a:pt x="125815" y="16913"/>
                    <a:pt x="127689" y="16110"/>
                    <a:pt x="129624" y="16110"/>
                  </a:cubicBezTo>
                  <a:close/>
                  <a:moveTo>
                    <a:pt x="82783" y="16209"/>
                  </a:moveTo>
                  <a:cubicBezTo>
                    <a:pt x="83207" y="16209"/>
                    <a:pt x="83633" y="16247"/>
                    <a:pt x="84057" y="16327"/>
                  </a:cubicBezTo>
                  <a:cubicBezTo>
                    <a:pt x="83538" y="16945"/>
                    <a:pt x="83135" y="17653"/>
                    <a:pt x="82875" y="18414"/>
                  </a:cubicBezTo>
                  <a:cubicBezTo>
                    <a:pt x="82633" y="19113"/>
                    <a:pt x="82534" y="19848"/>
                    <a:pt x="82570" y="20592"/>
                  </a:cubicBezTo>
                  <a:cubicBezTo>
                    <a:pt x="81322" y="19282"/>
                    <a:pt x="79551" y="18450"/>
                    <a:pt x="77681" y="18450"/>
                  </a:cubicBezTo>
                  <a:cubicBezTo>
                    <a:pt x="77671" y="18450"/>
                    <a:pt x="77661" y="18450"/>
                    <a:pt x="77651" y="18450"/>
                  </a:cubicBezTo>
                  <a:cubicBezTo>
                    <a:pt x="78988" y="17010"/>
                    <a:pt x="80855" y="16209"/>
                    <a:pt x="82783" y="16209"/>
                  </a:cubicBezTo>
                  <a:close/>
                  <a:moveTo>
                    <a:pt x="95788" y="16212"/>
                  </a:moveTo>
                  <a:cubicBezTo>
                    <a:pt x="97720" y="16212"/>
                    <a:pt x="99592" y="17008"/>
                    <a:pt x="100939" y="18450"/>
                  </a:cubicBezTo>
                  <a:cubicBezTo>
                    <a:pt x="100919" y="18450"/>
                    <a:pt x="100900" y="18450"/>
                    <a:pt x="100880" y="18450"/>
                  </a:cubicBezTo>
                  <a:cubicBezTo>
                    <a:pt x="99011" y="18450"/>
                    <a:pt x="97252" y="19288"/>
                    <a:pt x="96011" y="20592"/>
                  </a:cubicBezTo>
                  <a:cubicBezTo>
                    <a:pt x="96047" y="19848"/>
                    <a:pt x="95948" y="19113"/>
                    <a:pt x="95706" y="18414"/>
                  </a:cubicBezTo>
                  <a:cubicBezTo>
                    <a:pt x="95446" y="17653"/>
                    <a:pt x="95043" y="16945"/>
                    <a:pt x="94523" y="16327"/>
                  </a:cubicBezTo>
                  <a:cubicBezTo>
                    <a:pt x="94944" y="16250"/>
                    <a:pt x="95367" y="16212"/>
                    <a:pt x="95788" y="16212"/>
                  </a:cubicBezTo>
                  <a:close/>
                  <a:moveTo>
                    <a:pt x="48848" y="16307"/>
                  </a:moveTo>
                  <a:cubicBezTo>
                    <a:pt x="50780" y="16307"/>
                    <a:pt x="52650" y="17108"/>
                    <a:pt x="53987" y="18558"/>
                  </a:cubicBezTo>
                  <a:lnTo>
                    <a:pt x="53987" y="18558"/>
                  </a:lnTo>
                  <a:cubicBezTo>
                    <a:pt x="53970" y="18558"/>
                    <a:pt x="53953" y="18557"/>
                    <a:pt x="53936" y="18557"/>
                  </a:cubicBezTo>
                  <a:cubicBezTo>
                    <a:pt x="52067" y="18557"/>
                    <a:pt x="50308" y="19396"/>
                    <a:pt x="49058" y="20699"/>
                  </a:cubicBezTo>
                  <a:cubicBezTo>
                    <a:pt x="49147" y="19104"/>
                    <a:pt x="48565" y="17608"/>
                    <a:pt x="47570" y="16425"/>
                  </a:cubicBezTo>
                  <a:cubicBezTo>
                    <a:pt x="47996" y="16346"/>
                    <a:pt x="48423" y="16307"/>
                    <a:pt x="48848" y="16307"/>
                  </a:cubicBezTo>
                  <a:close/>
                  <a:moveTo>
                    <a:pt x="59142" y="16307"/>
                  </a:moveTo>
                  <a:cubicBezTo>
                    <a:pt x="59567" y="16307"/>
                    <a:pt x="59994" y="16346"/>
                    <a:pt x="60420" y="16425"/>
                  </a:cubicBezTo>
                  <a:cubicBezTo>
                    <a:pt x="59425" y="17608"/>
                    <a:pt x="58843" y="19104"/>
                    <a:pt x="58932" y="20699"/>
                  </a:cubicBezTo>
                  <a:cubicBezTo>
                    <a:pt x="57691" y="19396"/>
                    <a:pt x="55923" y="18557"/>
                    <a:pt x="54054" y="18557"/>
                  </a:cubicBezTo>
                  <a:cubicBezTo>
                    <a:pt x="54037" y="18557"/>
                    <a:pt x="54020" y="18558"/>
                    <a:pt x="54003" y="18558"/>
                  </a:cubicBezTo>
                  <a:lnTo>
                    <a:pt x="54003" y="18558"/>
                  </a:lnTo>
                  <a:cubicBezTo>
                    <a:pt x="55340" y="17108"/>
                    <a:pt x="57210" y="16307"/>
                    <a:pt x="59142" y="16307"/>
                  </a:cubicBezTo>
                  <a:close/>
                  <a:moveTo>
                    <a:pt x="25317" y="16414"/>
                  </a:moveTo>
                  <a:cubicBezTo>
                    <a:pt x="27247" y="16414"/>
                    <a:pt x="29113" y="17211"/>
                    <a:pt x="30456" y="18656"/>
                  </a:cubicBezTo>
                  <a:cubicBezTo>
                    <a:pt x="30436" y="18656"/>
                    <a:pt x="30416" y="18656"/>
                    <a:pt x="30397" y="18656"/>
                  </a:cubicBezTo>
                  <a:cubicBezTo>
                    <a:pt x="28528" y="18656"/>
                    <a:pt x="26769" y="19494"/>
                    <a:pt x="25528" y="20789"/>
                  </a:cubicBezTo>
                  <a:cubicBezTo>
                    <a:pt x="25563" y="20054"/>
                    <a:pt x="25456" y="19310"/>
                    <a:pt x="25223" y="18611"/>
                  </a:cubicBezTo>
                  <a:cubicBezTo>
                    <a:pt x="24954" y="17850"/>
                    <a:pt x="24551" y="17142"/>
                    <a:pt x="24031" y="16533"/>
                  </a:cubicBezTo>
                  <a:cubicBezTo>
                    <a:pt x="24460" y="16453"/>
                    <a:pt x="24890" y="16414"/>
                    <a:pt x="25317" y="16414"/>
                  </a:cubicBezTo>
                  <a:close/>
                  <a:moveTo>
                    <a:pt x="12296" y="16415"/>
                  </a:moveTo>
                  <a:cubicBezTo>
                    <a:pt x="12720" y="16415"/>
                    <a:pt x="13148" y="16454"/>
                    <a:pt x="13574" y="16533"/>
                  </a:cubicBezTo>
                  <a:cubicBezTo>
                    <a:pt x="13055" y="17151"/>
                    <a:pt x="12651" y="17850"/>
                    <a:pt x="12391" y="18611"/>
                  </a:cubicBezTo>
                  <a:cubicBezTo>
                    <a:pt x="12150" y="19310"/>
                    <a:pt x="12042" y="20054"/>
                    <a:pt x="12087" y="20789"/>
                  </a:cubicBezTo>
                  <a:lnTo>
                    <a:pt x="12078" y="20798"/>
                  </a:lnTo>
                  <a:cubicBezTo>
                    <a:pt x="10836" y="19494"/>
                    <a:pt x="9077" y="18656"/>
                    <a:pt x="7217" y="18656"/>
                  </a:cubicBezTo>
                  <a:cubicBezTo>
                    <a:pt x="7198" y="18656"/>
                    <a:pt x="7178" y="18656"/>
                    <a:pt x="7159" y="18656"/>
                  </a:cubicBezTo>
                  <a:cubicBezTo>
                    <a:pt x="8496" y="17216"/>
                    <a:pt x="10363" y="16415"/>
                    <a:pt x="12296" y="16415"/>
                  </a:cubicBezTo>
                  <a:close/>
                  <a:moveTo>
                    <a:pt x="106101" y="16205"/>
                  </a:moveTo>
                  <a:cubicBezTo>
                    <a:pt x="106563" y="16205"/>
                    <a:pt x="107027" y="16251"/>
                    <a:pt x="107489" y="16344"/>
                  </a:cubicBezTo>
                  <a:cubicBezTo>
                    <a:pt x="106486" y="17599"/>
                    <a:pt x="105930" y="19194"/>
                    <a:pt x="106136" y="20861"/>
                  </a:cubicBezTo>
                  <a:cubicBezTo>
                    <a:pt x="104879" y="19398"/>
                    <a:pt x="102991" y="18450"/>
                    <a:pt x="100994" y="18450"/>
                  </a:cubicBezTo>
                  <a:cubicBezTo>
                    <a:pt x="100985" y="18450"/>
                    <a:pt x="100975" y="18450"/>
                    <a:pt x="100966" y="18450"/>
                  </a:cubicBezTo>
                  <a:cubicBezTo>
                    <a:pt x="102304" y="17004"/>
                    <a:pt x="104173" y="16205"/>
                    <a:pt x="106101" y="16205"/>
                  </a:cubicBezTo>
                  <a:close/>
                  <a:moveTo>
                    <a:pt x="70810" y="11698"/>
                  </a:moveTo>
                  <a:cubicBezTo>
                    <a:pt x="71303" y="11698"/>
                    <a:pt x="71800" y="11750"/>
                    <a:pt x="72292" y="11855"/>
                  </a:cubicBezTo>
                  <a:cubicBezTo>
                    <a:pt x="71289" y="13110"/>
                    <a:pt x="70742" y="14705"/>
                    <a:pt x="70939" y="16380"/>
                  </a:cubicBezTo>
                  <a:lnTo>
                    <a:pt x="70957" y="16371"/>
                  </a:lnTo>
                  <a:cubicBezTo>
                    <a:pt x="71461" y="16260"/>
                    <a:pt x="71969" y="16205"/>
                    <a:pt x="72473" y="16205"/>
                  </a:cubicBezTo>
                  <a:cubicBezTo>
                    <a:pt x="74401" y="16205"/>
                    <a:pt x="76274" y="17001"/>
                    <a:pt x="77624" y="18450"/>
                  </a:cubicBezTo>
                  <a:cubicBezTo>
                    <a:pt x="77606" y="18450"/>
                    <a:pt x="77588" y="18450"/>
                    <a:pt x="77570" y="18450"/>
                  </a:cubicBezTo>
                  <a:cubicBezTo>
                    <a:pt x="75520" y="18450"/>
                    <a:pt x="73598" y="19458"/>
                    <a:pt x="72346" y="20986"/>
                  </a:cubicBezTo>
                  <a:cubicBezTo>
                    <a:pt x="72738" y="17269"/>
                    <a:pt x="69425" y="13952"/>
                    <a:pt x="65712" y="13952"/>
                  </a:cubicBezTo>
                  <a:cubicBezTo>
                    <a:pt x="65692" y="13952"/>
                    <a:pt x="65673" y="13952"/>
                    <a:pt x="65653" y="13952"/>
                  </a:cubicBezTo>
                  <a:cubicBezTo>
                    <a:pt x="66995" y="12495"/>
                    <a:pt x="68873" y="11698"/>
                    <a:pt x="70810" y="11698"/>
                  </a:cubicBezTo>
                  <a:close/>
                  <a:moveTo>
                    <a:pt x="35592" y="16407"/>
                  </a:moveTo>
                  <a:cubicBezTo>
                    <a:pt x="36059" y="16407"/>
                    <a:pt x="36530" y="16454"/>
                    <a:pt x="36997" y="16551"/>
                  </a:cubicBezTo>
                  <a:cubicBezTo>
                    <a:pt x="36004" y="17802"/>
                    <a:pt x="35449" y="19385"/>
                    <a:pt x="35643" y="21056"/>
                  </a:cubicBezTo>
                  <a:lnTo>
                    <a:pt x="35643" y="21056"/>
                  </a:lnTo>
                  <a:cubicBezTo>
                    <a:pt x="34391" y="19601"/>
                    <a:pt x="32515" y="18647"/>
                    <a:pt x="30529" y="18647"/>
                  </a:cubicBezTo>
                  <a:cubicBezTo>
                    <a:pt x="30511" y="18647"/>
                    <a:pt x="30492" y="18647"/>
                    <a:pt x="30474" y="18647"/>
                  </a:cubicBezTo>
                  <a:cubicBezTo>
                    <a:pt x="31808" y="17205"/>
                    <a:pt x="33669" y="16407"/>
                    <a:pt x="35592" y="16407"/>
                  </a:cubicBezTo>
                  <a:close/>
                  <a:moveTo>
                    <a:pt x="112821" y="14253"/>
                  </a:moveTo>
                  <a:cubicBezTo>
                    <a:pt x="115997" y="14253"/>
                    <a:pt x="119174" y="16332"/>
                    <a:pt x="119218" y="20493"/>
                  </a:cubicBezTo>
                  <a:cubicBezTo>
                    <a:pt x="118738" y="20388"/>
                    <a:pt x="118254" y="20337"/>
                    <a:pt x="117773" y="20337"/>
                  </a:cubicBezTo>
                  <a:cubicBezTo>
                    <a:pt x="115916" y="20337"/>
                    <a:pt x="114116" y="21103"/>
                    <a:pt x="112821" y="22491"/>
                  </a:cubicBezTo>
                  <a:cubicBezTo>
                    <a:pt x="111548" y="21120"/>
                    <a:pt x="109756" y="20332"/>
                    <a:pt x="107874" y="20332"/>
                  </a:cubicBezTo>
                  <a:cubicBezTo>
                    <a:pt x="107391" y="20332"/>
                    <a:pt x="106907" y="20386"/>
                    <a:pt x="106432" y="20493"/>
                  </a:cubicBezTo>
                  <a:cubicBezTo>
                    <a:pt x="106468" y="16334"/>
                    <a:pt x="109644" y="14253"/>
                    <a:pt x="112821" y="14253"/>
                  </a:cubicBezTo>
                  <a:close/>
                  <a:moveTo>
                    <a:pt x="136138" y="14252"/>
                  </a:moveTo>
                  <a:cubicBezTo>
                    <a:pt x="139311" y="14252"/>
                    <a:pt x="142484" y="16329"/>
                    <a:pt x="142525" y="20484"/>
                  </a:cubicBezTo>
                  <a:lnTo>
                    <a:pt x="142525" y="20493"/>
                  </a:lnTo>
                  <a:cubicBezTo>
                    <a:pt x="142051" y="20391"/>
                    <a:pt x="141574" y="20341"/>
                    <a:pt x="141100" y="20341"/>
                  </a:cubicBezTo>
                  <a:cubicBezTo>
                    <a:pt x="139242" y="20341"/>
                    <a:pt x="137437" y="21108"/>
                    <a:pt x="136145" y="22500"/>
                  </a:cubicBezTo>
                  <a:cubicBezTo>
                    <a:pt x="134871" y="21128"/>
                    <a:pt x="133091" y="20341"/>
                    <a:pt x="131221" y="20341"/>
                  </a:cubicBezTo>
                  <a:cubicBezTo>
                    <a:pt x="131211" y="20341"/>
                    <a:pt x="131200" y="20341"/>
                    <a:pt x="131190" y="20341"/>
                  </a:cubicBezTo>
                  <a:cubicBezTo>
                    <a:pt x="130706" y="20341"/>
                    <a:pt x="130222" y="20386"/>
                    <a:pt x="129747" y="20493"/>
                  </a:cubicBezTo>
                  <a:cubicBezTo>
                    <a:pt x="129783" y="16333"/>
                    <a:pt x="132960" y="14252"/>
                    <a:pt x="136138" y="14252"/>
                  </a:cubicBezTo>
                  <a:close/>
                  <a:moveTo>
                    <a:pt x="89290" y="14357"/>
                  </a:moveTo>
                  <a:cubicBezTo>
                    <a:pt x="91871" y="14357"/>
                    <a:pt x="94452" y="15731"/>
                    <a:pt x="95348" y="18477"/>
                  </a:cubicBezTo>
                  <a:cubicBezTo>
                    <a:pt x="95572" y="19158"/>
                    <a:pt x="95679" y="19866"/>
                    <a:pt x="95688" y="20583"/>
                  </a:cubicBezTo>
                  <a:cubicBezTo>
                    <a:pt x="95213" y="20481"/>
                    <a:pt x="94734" y="20431"/>
                    <a:pt x="94259" y="20431"/>
                  </a:cubicBezTo>
                  <a:cubicBezTo>
                    <a:pt x="92398" y="20431"/>
                    <a:pt x="90599" y="21196"/>
                    <a:pt x="89299" y="22581"/>
                  </a:cubicBezTo>
                  <a:cubicBezTo>
                    <a:pt x="88025" y="21218"/>
                    <a:pt x="86246" y="20430"/>
                    <a:pt x="84376" y="20430"/>
                  </a:cubicBezTo>
                  <a:cubicBezTo>
                    <a:pt x="84365" y="20430"/>
                    <a:pt x="84355" y="20430"/>
                    <a:pt x="84344" y="20430"/>
                  </a:cubicBezTo>
                  <a:cubicBezTo>
                    <a:pt x="83860" y="20430"/>
                    <a:pt x="83376" y="20475"/>
                    <a:pt x="82902" y="20583"/>
                  </a:cubicBezTo>
                  <a:cubicBezTo>
                    <a:pt x="82902" y="19866"/>
                    <a:pt x="83018" y="19158"/>
                    <a:pt x="83233" y="18477"/>
                  </a:cubicBezTo>
                  <a:cubicBezTo>
                    <a:pt x="84129" y="15731"/>
                    <a:pt x="86710" y="14357"/>
                    <a:pt x="89290" y="14357"/>
                  </a:cubicBezTo>
                  <a:close/>
                  <a:moveTo>
                    <a:pt x="42333" y="14454"/>
                  </a:moveTo>
                  <a:cubicBezTo>
                    <a:pt x="45509" y="14454"/>
                    <a:pt x="48686" y="16533"/>
                    <a:pt x="48726" y="20690"/>
                  </a:cubicBezTo>
                  <a:cubicBezTo>
                    <a:pt x="48246" y="20585"/>
                    <a:pt x="47763" y="20534"/>
                    <a:pt x="47283" y="20534"/>
                  </a:cubicBezTo>
                  <a:cubicBezTo>
                    <a:pt x="45427" y="20534"/>
                    <a:pt x="43633" y="21302"/>
                    <a:pt x="42337" y="22697"/>
                  </a:cubicBezTo>
                  <a:cubicBezTo>
                    <a:pt x="41063" y="21325"/>
                    <a:pt x="39284" y="20538"/>
                    <a:pt x="37414" y="20538"/>
                  </a:cubicBezTo>
                  <a:cubicBezTo>
                    <a:pt x="37403" y="20538"/>
                    <a:pt x="37393" y="20538"/>
                    <a:pt x="37382" y="20538"/>
                  </a:cubicBezTo>
                  <a:cubicBezTo>
                    <a:pt x="36898" y="20538"/>
                    <a:pt x="36415" y="20583"/>
                    <a:pt x="35940" y="20690"/>
                  </a:cubicBezTo>
                  <a:cubicBezTo>
                    <a:pt x="35980" y="16533"/>
                    <a:pt x="39156" y="14454"/>
                    <a:pt x="42333" y="14454"/>
                  </a:cubicBezTo>
                  <a:close/>
                  <a:moveTo>
                    <a:pt x="65648" y="14454"/>
                  </a:moveTo>
                  <a:cubicBezTo>
                    <a:pt x="68825" y="14454"/>
                    <a:pt x="72001" y="16533"/>
                    <a:pt x="72041" y="20690"/>
                  </a:cubicBezTo>
                  <a:cubicBezTo>
                    <a:pt x="71563" y="20585"/>
                    <a:pt x="71081" y="20534"/>
                    <a:pt x="70602" y="20534"/>
                  </a:cubicBezTo>
                  <a:cubicBezTo>
                    <a:pt x="68748" y="20534"/>
                    <a:pt x="66949" y="21302"/>
                    <a:pt x="65653" y="22697"/>
                  </a:cubicBezTo>
                  <a:cubicBezTo>
                    <a:pt x="64378" y="21325"/>
                    <a:pt x="62599" y="20538"/>
                    <a:pt x="60729" y="20538"/>
                  </a:cubicBezTo>
                  <a:cubicBezTo>
                    <a:pt x="60719" y="20538"/>
                    <a:pt x="60708" y="20538"/>
                    <a:pt x="60697" y="20538"/>
                  </a:cubicBezTo>
                  <a:cubicBezTo>
                    <a:pt x="60214" y="20538"/>
                    <a:pt x="59730" y="20583"/>
                    <a:pt x="59255" y="20690"/>
                  </a:cubicBezTo>
                  <a:cubicBezTo>
                    <a:pt x="59295" y="16533"/>
                    <a:pt x="62472" y="14454"/>
                    <a:pt x="65648" y="14454"/>
                  </a:cubicBezTo>
                  <a:close/>
                  <a:moveTo>
                    <a:pt x="18806" y="14558"/>
                  </a:moveTo>
                  <a:cubicBezTo>
                    <a:pt x="21388" y="14558"/>
                    <a:pt x="23969" y="15929"/>
                    <a:pt x="24864" y="18674"/>
                  </a:cubicBezTo>
                  <a:cubicBezTo>
                    <a:pt x="25079" y="19355"/>
                    <a:pt x="25196" y="20063"/>
                    <a:pt x="25196" y="20780"/>
                  </a:cubicBezTo>
                  <a:cubicBezTo>
                    <a:pt x="24718" y="20675"/>
                    <a:pt x="24235" y="20624"/>
                    <a:pt x="23756" y="20624"/>
                  </a:cubicBezTo>
                  <a:cubicBezTo>
                    <a:pt x="21903" y="20624"/>
                    <a:pt x="20103" y="21391"/>
                    <a:pt x="18807" y="22787"/>
                  </a:cubicBezTo>
                  <a:cubicBezTo>
                    <a:pt x="17535" y="21407"/>
                    <a:pt x="15734" y="20628"/>
                    <a:pt x="13861" y="20628"/>
                  </a:cubicBezTo>
                  <a:cubicBezTo>
                    <a:pt x="13368" y="20628"/>
                    <a:pt x="12884" y="20672"/>
                    <a:pt x="12409" y="20780"/>
                  </a:cubicBezTo>
                  <a:cubicBezTo>
                    <a:pt x="12418" y="20063"/>
                    <a:pt x="12526" y="19355"/>
                    <a:pt x="12741" y="18674"/>
                  </a:cubicBezTo>
                  <a:cubicBezTo>
                    <a:pt x="13637" y="15931"/>
                    <a:pt x="16222" y="14558"/>
                    <a:pt x="18806" y="14558"/>
                  </a:cubicBezTo>
                  <a:close/>
                  <a:moveTo>
                    <a:pt x="117964" y="20706"/>
                  </a:moveTo>
                  <a:cubicBezTo>
                    <a:pt x="118390" y="20706"/>
                    <a:pt x="118819" y="20745"/>
                    <a:pt x="119245" y="20825"/>
                  </a:cubicBezTo>
                  <a:cubicBezTo>
                    <a:pt x="118726" y="21443"/>
                    <a:pt x="118322" y="22151"/>
                    <a:pt x="118063" y="22913"/>
                  </a:cubicBezTo>
                  <a:lnTo>
                    <a:pt x="118063" y="22904"/>
                  </a:lnTo>
                  <a:cubicBezTo>
                    <a:pt x="117821" y="23611"/>
                    <a:pt x="117722" y="24346"/>
                    <a:pt x="117758" y="25090"/>
                  </a:cubicBezTo>
                  <a:cubicBezTo>
                    <a:pt x="116516" y="23786"/>
                    <a:pt x="114757" y="22948"/>
                    <a:pt x="112897" y="22948"/>
                  </a:cubicBezTo>
                  <a:cubicBezTo>
                    <a:pt x="112878" y="22948"/>
                    <a:pt x="112858" y="22948"/>
                    <a:pt x="112839" y="22948"/>
                  </a:cubicBezTo>
                  <a:cubicBezTo>
                    <a:pt x="114174" y="21503"/>
                    <a:pt x="116038" y="20706"/>
                    <a:pt x="117964" y="20706"/>
                  </a:cubicBezTo>
                  <a:close/>
                  <a:moveTo>
                    <a:pt x="130993" y="20706"/>
                  </a:moveTo>
                  <a:cubicBezTo>
                    <a:pt x="132921" y="20706"/>
                    <a:pt x="134791" y="21503"/>
                    <a:pt x="136127" y="22948"/>
                  </a:cubicBezTo>
                  <a:cubicBezTo>
                    <a:pt x="136107" y="22948"/>
                    <a:pt x="136088" y="22948"/>
                    <a:pt x="136068" y="22948"/>
                  </a:cubicBezTo>
                  <a:cubicBezTo>
                    <a:pt x="134208" y="22948"/>
                    <a:pt x="132440" y="23786"/>
                    <a:pt x="131199" y="25090"/>
                  </a:cubicBezTo>
                  <a:cubicBezTo>
                    <a:pt x="131234" y="24346"/>
                    <a:pt x="131136" y="23611"/>
                    <a:pt x="130894" y="22913"/>
                  </a:cubicBezTo>
                  <a:lnTo>
                    <a:pt x="130894" y="22904"/>
                  </a:lnTo>
                  <a:cubicBezTo>
                    <a:pt x="130634" y="22142"/>
                    <a:pt x="130231" y="21443"/>
                    <a:pt x="129711" y="20825"/>
                  </a:cubicBezTo>
                  <a:cubicBezTo>
                    <a:pt x="130138" y="20745"/>
                    <a:pt x="130567" y="20706"/>
                    <a:pt x="130993" y="20706"/>
                  </a:cubicBezTo>
                  <a:close/>
                  <a:moveTo>
                    <a:pt x="84135" y="20797"/>
                  </a:moveTo>
                  <a:cubicBezTo>
                    <a:pt x="86071" y="20797"/>
                    <a:pt x="87946" y="21599"/>
                    <a:pt x="89290" y="23047"/>
                  </a:cubicBezTo>
                  <a:cubicBezTo>
                    <a:pt x="90626" y="21601"/>
                    <a:pt x="92496" y="20805"/>
                    <a:pt x="94429" y="20805"/>
                  </a:cubicBezTo>
                  <a:cubicBezTo>
                    <a:pt x="94856" y="20805"/>
                    <a:pt x="95287" y="20844"/>
                    <a:pt x="95715" y="20923"/>
                  </a:cubicBezTo>
                  <a:cubicBezTo>
                    <a:pt x="94720" y="22106"/>
                    <a:pt x="94138" y="23602"/>
                    <a:pt x="94228" y="25197"/>
                  </a:cubicBezTo>
                  <a:cubicBezTo>
                    <a:pt x="92977" y="23894"/>
                    <a:pt x="91218" y="23056"/>
                    <a:pt x="89350" y="23056"/>
                  </a:cubicBezTo>
                  <a:cubicBezTo>
                    <a:pt x="89330" y="23056"/>
                    <a:pt x="89310" y="23056"/>
                    <a:pt x="89290" y="23056"/>
                  </a:cubicBezTo>
                  <a:cubicBezTo>
                    <a:pt x="89271" y="23056"/>
                    <a:pt x="89251" y="23056"/>
                    <a:pt x="89231" y="23056"/>
                  </a:cubicBezTo>
                  <a:cubicBezTo>
                    <a:pt x="87362" y="23056"/>
                    <a:pt x="85595" y="23894"/>
                    <a:pt x="84353" y="25197"/>
                  </a:cubicBezTo>
                  <a:cubicBezTo>
                    <a:pt x="84434" y="23602"/>
                    <a:pt x="83851" y="22106"/>
                    <a:pt x="82866" y="20923"/>
                  </a:cubicBezTo>
                  <a:lnTo>
                    <a:pt x="82857" y="20914"/>
                  </a:lnTo>
                  <a:cubicBezTo>
                    <a:pt x="83283" y="20835"/>
                    <a:pt x="83710" y="20797"/>
                    <a:pt x="84135" y="20797"/>
                  </a:cubicBezTo>
                  <a:close/>
                  <a:moveTo>
                    <a:pt x="47488" y="20904"/>
                  </a:moveTo>
                  <a:cubicBezTo>
                    <a:pt x="47912" y="20904"/>
                    <a:pt x="48338" y="20943"/>
                    <a:pt x="48762" y="21022"/>
                  </a:cubicBezTo>
                  <a:cubicBezTo>
                    <a:pt x="48242" y="21640"/>
                    <a:pt x="47839" y="22348"/>
                    <a:pt x="47579" y="23110"/>
                  </a:cubicBezTo>
                  <a:cubicBezTo>
                    <a:pt x="47337" y="23809"/>
                    <a:pt x="47239" y="24552"/>
                    <a:pt x="47275" y="25287"/>
                  </a:cubicBezTo>
                  <a:cubicBezTo>
                    <a:pt x="46033" y="23992"/>
                    <a:pt x="44274" y="23154"/>
                    <a:pt x="42414" y="23154"/>
                  </a:cubicBezTo>
                  <a:cubicBezTo>
                    <a:pt x="42395" y="23154"/>
                    <a:pt x="42375" y="23154"/>
                    <a:pt x="42355" y="23154"/>
                  </a:cubicBezTo>
                  <a:cubicBezTo>
                    <a:pt x="43693" y="21707"/>
                    <a:pt x="45560" y="20904"/>
                    <a:pt x="47488" y="20904"/>
                  </a:cubicBezTo>
                  <a:close/>
                  <a:moveTo>
                    <a:pt x="60505" y="20912"/>
                  </a:moveTo>
                  <a:cubicBezTo>
                    <a:pt x="62435" y="20912"/>
                    <a:pt x="64301" y="21709"/>
                    <a:pt x="65644" y="23154"/>
                  </a:cubicBezTo>
                  <a:cubicBezTo>
                    <a:pt x="65624" y="23154"/>
                    <a:pt x="65604" y="23154"/>
                    <a:pt x="65584" y="23154"/>
                  </a:cubicBezTo>
                  <a:cubicBezTo>
                    <a:pt x="63716" y="23154"/>
                    <a:pt x="61957" y="23993"/>
                    <a:pt x="60715" y="25296"/>
                  </a:cubicBezTo>
                  <a:lnTo>
                    <a:pt x="60715" y="25287"/>
                  </a:lnTo>
                  <a:cubicBezTo>
                    <a:pt x="60751" y="24552"/>
                    <a:pt x="60644" y="23809"/>
                    <a:pt x="60411" y="23110"/>
                  </a:cubicBezTo>
                  <a:cubicBezTo>
                    <a:pt x="60151" y="22348"/>
                    <a:pt x="59748" y="21640"/>
                    <a:pt x="59219" y="21031"/>
                  </a:cubicBezTo>
                  <a:cubicBezTo>
                    <a:pt x="59647" y="20951"/>
                    <a:pt x="60078" y="20912"/>
                    <a:pt x="60505" y="20912"/>
                  </a:cubicBezTo>
                  <a:close/>
                  <a:moveTo>
                    <a:pt x="107673" y="20699"/>
                  </a:moveTo>
                  <a:cubicBezTo>
                    <a:pt x="109600" y="20699"/>
                    <a:pt x="111466" y="21495"/>
                    <a:pt x="112812" y="22939"/>
                  </a:cubicBezTo>
                  <a:cubicBezTo>
                    <a:pt x="112793" y="22939"/>
                    <a:pt x="112774" y="22939"/>
                    <a:pt x="112756" y="22939"/>
                  </a:cubicBezTo>
                  <a:cubicBezTo>
                    <a:pt x="110769" y="22939"/>
                    <a:pt x="108902" y="23885"/>
                    <a:pt x="107659" y="25332"/>
                  </a:cubicBezTo>
                  <a:cubicBezTo>
                    <a:pt x="107785" y="23674"/>
                    <a:pt x="107184" y="22097"/>
                    <a:pt x="106136" y="20878"/>
                  </a:cubicBezTo>
                  <a:lnTo>
                    <a:pt x="106136" y="20870"/>
                  </a:lnTo>
                  <a:cubicBezTo>
                    <a:pt x="106647" y="20755"/>
                    <a:pt x="107162" y="20699"/>
                    <a:pt x="107673" y="20699"/>
                  </a:cubicBezTo>
                  <a:close/>
                  <a:moveTo>
                    <a:pt x="13670" y="20994"/>
                  </a:moveTo>
                  <a:cubicBezTo>
                    <a:pt x="15606" y="20994"/>
                    <a:pt x="17480" y="21797"/>
                    <a:pt x="18825" y="23244"/>
                  </a:cubicBezTo>
                  <a:cubicBezTo>
                    <a:pt x="18805" y="23244"/>
                    <a:pt x="18786" y="23244"/>
                    <a:pt x="18766" y="23244"/>
                  </a:cubicBezTo>
                  <a:cubicBezTo>
                    <a:pt x="16897" y="23244"/>
                    <a:pt x="15129" y="24082"/>
                    <a:pt x="13888" y="25386"/>
                  </a:cubicBezTo>
                  <a:cubicBezTo>
                    <a:pt x="13951" y="23809"/>
                    <a:pt x="13368" y="22303"/>
                    <a:pt x="12382" y="21120"/>
                  </a:cubicBezTo>
                  <a:lnTo>
                    <a:pt x="12391" y="21111"/>
                  </a:lnTo>
                  <a:cubicBezTo>
                    <a:pt x="12817" y="21032"/>
                    <a:pt x="13245" y="20994"/>
                    <a:pt x="13670" y="20994"/>
                  </a:cubicBezTo>
                  <a:close/>
                  <a:moveTo>
                    <a:pt x="23971" y="20994"/>
                  </a:moveTo>
                  <a:cubicBezTo>
                    <a:pt x="24396" y="20994"/>
                    <a:pt x="24824" y="21032"/>
                    <a:pt x="25250" y="21111"/>
                  </a:cubicBezTo>
                  <a:cubicBezTo>
                    <a:pt x="24255" y="22294"/>
                    <a:pt x="23673" y="23791"/>
                    <a:pt x="23753" y="25386"/>
                  </a:cubicBezTo>
                  <a:cubicBezTo>
                    <a:pt x="22512" y="24082"/>
                    <a:pt x="20744" y="23244"/>
                    <a:pt x="18884" y="23244"/>
                  </a:cubicBezTo>
                  <a:cubicBezTo>
                    <a:pt x="18864" y="23244"/>
                    <a:pt x="18845" y="23244"/>
                    <a:pt x="18825" y="23244"/>
                  </a:cubicBezTo>
                  <a:cubicBezTo>
                    <a:pt x="20162" y="21797"/>
                    <a:pt x="22036" y="20994"/>
                    <a:pt x="23971" y="20994"/>
                  </a:cubicBezTo>
                  <a:close/>
                  <a:moveTo>
                    <a:pt x="37165" y="20902"/>
                  </a:moveTo>
                  <a:cubicBezTo>
                    <a:pt x="39100" y="20902"/>
                    <a:pt x="40977" y="21703"/>
                    <a:pt x="42328" y="23154"/>
                  </a:cubicBezTo>
                  <a:cubicBezTo>
                    <a:pt x="42310" y="23154"/>
                    <a:pt x="42291" y="23154"/>
                    <a:pt x="42273" y="23154"/>
                  </a:cubicBezTo>
                  <a:cubicBezTo>
                    <a:pt x="40286" y="23154"/>
                    <a:pt x="38419" y="24100"/>
                    <a:pt x="37176" y="25547"/>
                  </a:cubicBezTo>
                  <a:cubicBezTo>
                    <a:pt x="37302" y="23871"/>
                    <a:pt x="36701" y="22303"/>
                    <a:pt x="35653" y="21076"/>
                  </a:cubicBezTo>
                  <a:lnTo>
                    <a:pt x="35653" y="21067"/>
                  </a:lnTo>
                  <a:cubicBezTo>
                    <a:pt x="36155" y="20956"/>
                    <a:pt x="36662" y="20902"/>
                    <a:pt x="37165" y="20902"/>
                  </a:cubicBezTo>
                  <a:close/>
                  <a:moveTo>
                    <a:pt x="124474" y="18856"/>
                  </a:moveTo>
                  <a:cubicBezTo>
                    <a:pt x="127057" y="18856"/>
                    <a:pt x="129639" y="20229"/>
                    <a:pt x="130536" y="22975"/>
                  </a:cubicBezTo>
                  <a:cubicBezTo>
                    <a:pt x="130751" y="23656"/>
                    <a:pt x="130867" y="24364"/>
                    <a:pt x="130867" y="25081"/>
                  </a:cubicBezTo>
                  <a:cubicBezTo>
                    <a:pt x="130388" y="24976"/>
                    <a:pt x="129906" y="24925"/>
                    <a:pt x="129426" y="24925"/>
                  </a:cubicBezTo>
                  <a:cubicBezTo>
                    <a:pt x="127574" y="24925"/>
                    <a:pt x="125776" y="25691"/>
                    <a:pt x="124487" y="27079"/>
                  </a:cubicBezTo>
                  <a:cubicBezTo>
                    <a:pt x="123206" y="25708"/>
                    <a:pt x="121414" y="24920"/>
                    <a:pt x="119532" y="24920"/>
                  </a:cubicBezTo>
                  <a:cubicBezTo>
                    <a:pt x="119048" y="24920"/>
                    <a:pt x="118564" y="24973"/>
                    <a:pt x="118089" y="25081"/>
                  </a:cubicBezTo>
                  <a:cubicBezTo>
                    <a:pt x="118089" y="24364"/>
                    <a:pt x="118197" y="23656"/>
                    <a:pt x="118412" y="22975"/>
                  </a:cubicBezTo>
                  <a:cubicBezTo>
                    <a:pt x="119308" y="20229"/>
                    <a:pt x="121891" y="18856"/>
                    <a:pt x="124474" y="18856"/>
                  </a:cubicBezTo>
                  <a:close/>
                  <a:moveTo>
                    <a:pt x="77629" y="18952"/>
                  </a:moveTo>
                  <a:cubicBezTo>
                    <a:pt x="80805" y="18952"/>
                    <a:pt x="83981" y="21031"/>
                    <a:pt x="84022" y="25188"/>
                  </a:cubicBezTo>
                  <a:cubicBezTo>
                    <a:pt x="83543" y="25084"/>
                    <a:pt x="83060" y="25032"/>
                    <a:pt x="82581" y="25032"/>
                  </a:cubicBezTo>
                  <a:cubicBezTo>
                    <a:pt x="80728" y="25032"/>
                    <a:pt x="78930" y="25798"/>
                    <a:pt x="77642" y="27187"/>
                  </a:cubicBezTo>
                  <a:cubicBezTo>
                    <a:pt x="76360" y="25816"/>
                    <a:pt x="74568" y="25027"/>
                    <a:pt x="72687" y="25027"/>
                  </a:cubicBezTo>
                  <a:cubicBezTo>
                    <a:pt x="72203" y="25027"/>
                    <a:pt x="71719" y="25081"/>
                    <a:pt x="71244" y="25188"/>
                  </a:cubicBezTo>
                  <a:cubicBezTo>
                    <a:pt x="71280" y="21031"/>
                    <a:pt x="74454" y="18952"/>
                    <a:pt x="77629" y="18952"/>
                  </a:cubicBezTo>
                  <a:close/>
                  <a:moveTo>
                    <a:pt x="100945" y="18952"/>
                  </a:moveTo>
                  <a:cubicBezTo>
                    <a:pt x="104119" y="18952"/>
                    <a:pt x="107295" y="21030"/>
                    <a:pt x="107337" y="25187"/>
                  </a:cubicBezTo>
                  <a:lnTo>
                    <a:pt x="107337" y="25187"/>
                  </a:lnTo>
                  <a:cubicBezTo>
                    <a:pt x="106865" y="25086"/>
                    <a:pt x="106389" y="25037"/>
                    <a:pt x="105918" y="25037"/>
                  </a:cubicBezTo>
                  <a:cubicBezTo>
                    <a:pt x="104057" y="25037"/>
                    <a:pt x="102256" y="25803"/>
                    <a:pt x="100957" y="27196"/>
                  </a:cubicBezTo>
                  <a:cubicBezTo>
                    <a:pt x="99676" y="25816"/>
                    <a:pt x="97883" y="25036"/>
                    <a:pt x="96002" y="25036"/>
                  </a:cubicBezTo>
                  <a:cubicBezTo>
                    <a:pt x="95518" y="25036"/>
                    <a:pt x="95034" y="25081"/>
                    <a:pt x="94559" y="25188"/>
                  </a:cubicBezTo>
                  <a:cubicBezTo>
                    <a:pt x="94595" y="21031"/>
                    <a:pt x="97769" y="18952"/>
                    <a:pt x="100945" y="18952"/>
                  </a:cubicBezTo>
                  <a:close/>
                  <a:moveTo>
                    <a:pt x="53997" y="19058"/>
                  </a:moveTo>
                  <a:cubicBezTo>
                    <a:pt x="56578" y="19058"/>
                    <a:pt x="59157" y="20432"/>
                    <a:pt x="60052" y="23181"/>
                  </a:cubicBezTo>
                  <a:cubicBezTo>
                    <a:pt x="60267" y="23853"/>
                    <a:pt x="60384" y="24570"/>
                    <a:pt x="60384" y="25278"/>
                  </a:cubicBezTo>
                  <a:cubicBezTo>
                    <a:pt x="59909" y="25176"/>
                    <a:pt x="59430" y="25126"/>
                    <a:pt x="58956" y="25126"/>
                  </a:cubicBezTo>
                  <a:cubicBezTo>
                    <a:pt x="57095" y="25126"/>
                    <a:pt x="55295" y="25893"/>
                    <a:pt x="53995" y="27285"/>
                  </a:cubicBezTo>
                  <a:cubicBezTo>
                    <a:pt x="52714" y="25905"/>
                    <a:pt x="50922" y="25126"/>
                    <a:pt x="49049" y="25126"/>
                  </a:cubicBezTo>
                  <a:cubicBezTo>
                    <a:pt x="48556" y="25126"/>
                    <a:pt x="48072" y="25180"/>
                    <a:pt x="47597" y="25278"/>
                  </a:cubicBezTo>
                  <a:cubicBezTo>
                    <a:pt x="47606" y="24570"/>
                    <a:pt x="47714" y="23853"/>
                    <a:pt x="47929" y="23181"/>
                  </a:cubicBezTo>
                  <a:cubicBezTo>
                    <a:pt x="48830" y="20434"/>
                    <a:pt x="51414" y="19058"/>
                    <a:pt x="53997" y="19058"/>
                  </a:cubicBezTo>
                  <a:close/>
                  <a:moveTo>
                    <a:pt x="7163" y="19140"/>
                  </a:moveTo>
                  <a:cubicBezTo>
                    <a:pt x="10339" y="19140"/>
                    <a:pt x="13516" y="21219"/>
                    <a:pt x="13556" y="25377"/>
                  </a:cubicBezTo>
                  <a:cubicBezTo>
                    <a:pt x="13079" y="25272"/>
                    <a:pt x="12598" y="25222"/>
                    <a:pt x="12120" y="25222"/>
                  </a:cubicBezTo>
                  <a:cubicBezTo>
                    <a:pt x="10263" y="25222"/>
                    <a:pt x="8460" y="25990"/>
                    <a:pt x="7163" y="27379"/>
                  </a:cubicBezTo>
                  <a:lnTo>
                    <a:pt x="7163" y="27379"/>
                  </a:lnTo>
                  <a:cubicBezTo>
                    <a:pt x="5882" y="26002"/>
                    <a:pt x="4092" y="25224"/>
                    <a:pt x="2212" y="25224"/>
                  </a:cubicBezTo>
                  <a:cubicBezTo>
                    <a:pt x="1728" y="25224"/>
                    <a:pt x="1245" y="25278"/>
                    <a:pt x="770" y="25377"/>
                  </a:cubicBezTo>
                  <a:cubicBezTo>
                    <a:pt x="810" y="21219"/>
                    <a:pt x="3987" y="19140"/>
                    <a:pt x="7163" y="19140"/>
                  </a:cubicBezTo>
                  <a:close/>
                  <a:moveTo>
                    <a:pt x="30465" y="19152"/>
                  </a:moveTo>
                  <a:cubicBezTo>
                    <a:pt x="33638" y="19152"/>
                    <a:pt x="36811" y="21228"/>
                    <a:pt x="36854" y="25382"/>
                  </a:cubicBezTo>
                  <a:lnTo>
                    <a:pt x="36854" y="25382"/>
                  </a:lnTo>
                  <a:cubicBezTo>
                    <a:pt x="36384" y="25282"/>
                    <a:pt x="35912" y="25234"/>
                    <a:pt x="35443" y="25234"/>
                  </a:cubicBezTo>
                  <a:cubicBezTo>
                    <a:pt x="33580" y="25234"/>
                    <a:pt x="31775" y="26000"/>
                    <a:pt x="30483" y="27393"/>
                  </a:cubicBezTo>
                  <a:cubicBezTo>
                    <a:pt x="29201" y="26013"/>
                    <a:pt x="27409" y="25233"/>
                    <a:pt x="25528" y="25233"/>
                  </a:cubicBezTo>
                  <a:cubicBezTo>
                    <a:pt x="25044" y="25233"/>
                    <a:pt x="24560" y="25287"/>
                    <a:pt x="24085" y="25386"/>
                  </a:cubicBezTo>
                  <a:cubicBezTo>
                    <a:pt x="24116" y="21231"/>
                    <a:pt x="27290" y="19152"/>
                    <a:pt x="30465" y="19152"/>
                  </a:cubicBezTo>
                  <a:close/>
                  <a:moveTo>
                    <a:pt x="119325" y="25304"/>
                  </a:moveTo>
                  <a:cubicBezTo>
                    <a:pt x="121264" y="25304"/>
                    <a:pt x="123133" y="26108"/>
                    <a:pt x="124478" y="27563"/>
                  </a:cubicBezTo>
                  <a:cubicBezTo>
                    <a:pt x="124458" y="27563"/>
                    <a:pt x="124438" y="27563"/>
                    <a:pt x="124418" y="27563"/>
                  </a:cubicBezTo>
                  <a:cubicBezTo>
                    <a:pt x="122550" y="27563"/>
                    <a:pt x="120782" y="28392"/>
                    <a:pt x="119541" y="29696"/>
                  </a:cubicBezTo>
                  <a:cubicBezTo>
                    <a:pt x="119622" y="28110"/>
                    <a:pt x="119039" y="26604"/>
                    <a:pt x="118045" y="25421"/>
                  </a:cubicBezTo>
                  <a:cubicBezTo>
                    <a:pt x="118472" y="25342"/>
                    <a:pt x="118900" y="25304"/>
                    <a:pt x="119325" y="25304"/>
                  </a:cubicBezTo>
                  <a:close/>
                  <a:moveTo>
                    <a:pt x="129625" y="25304"/>
                  </a:moveTo>
                  <a:cubicBezTo>
                    <a:pt x="130050" y="25304"/>
                    <a:pt x="130477" y="25342"/>
                    <a:pt x="130903" y="25421"/>
                  </a:cubicBezTo>
                  <a:cubicBezTo>
                    <a:pt x="129908" y="26604"/>
                    <a:pt x="129326" y="28101"/>
                    <a:pt x="129415" y="29696"/>
                  </a:cubicBezTo>
                  <a:cubicBezTo>
                    <a:pt x="128165" y="28392"/>
                    <a:pt x="126398" y="27563"/>
                    <a:pt x="124538" y="27563"/>
                  </a:cubicBezTo>
                  <a:cubicBezTo>
                    <a:pt x="124518" y="27563"/>
                    <a:pt x="124498" y="27563"/>
                    <a:pt x="124478" y="27563"/>
                  </a:cubicBezTo>
                  <a:cubicBezTo>
                    <a:pt x="125816" y="26108"/>
                    <a:pt x="127690" y="25304"/>
                    <a:pt x="129625" y="25304"/>
                  </a:cubicBezTo>
                  <a:close/>
                  <a:moveTo>
                    <a:pt x="95793" y="25402"/>
                  </a:moveTo>
                  <a:cubicBezTo>
                    <a:pt x="97728" y="25402"/>
                    <a:pt x="99603" y="26205"/>
                    <a:pt x="100948" y="27653"/>
                  </a:cubicBezTo>
                  <a:lnTo>
                    <a:pt x="100948" y="27653"/>
                  </a:lnTo>
                  <a:cubicBezTo>
                    <a:pt x="100945" y="27653"/>
                    <a:pt x="100942" y="27653"/>
                    <a:pt x="100939" y="27653"/>
                  </a:cubicBezTo>
                  <a:cubicBezTo>
                    <a:pt x="100919" y="27652"/>
                    <a:pt x="100900" y="27652"/>
                    <a:pt x="100880" y="27652"/>
                  </a:cubicBezTo>
                  <a:cubicBezTo>
                    <a:pt x="99020" y="27652"/>
                    <a:pt x="97252" y="28491"/>
                    <a:pt x="96011" y="29794"/>
                  </a:cubicBezTo>
                  <a:cubicBezTo>
                    <a:pt x="96091" y="28199"/>
                    <a:pt x="95509" y="26703"/>
                    <a:pt x="94514" y="25520"/>
                  </a:cubicBezTo>
                  <a:cubicBezTo>
                    <a:pt x="94940" y="25441"/>
                    <a:pt x="95368" y="25402"/>
                    <a:pt x="95793" y="25402"/>
                  </a:cubicBezTo>
                  <a:close/>
                  <a:moveTo>
                    <a:pt x="82779" y="25411"/>
                  </a:moveTo>
                  <a:cubicBezTo>
                    <a:pt x="83204" y="25411"/>
                    <a:pt x="83632" y="25450"/>
                    <a:pt x="84057" y="25529"/>
                  </a:cubicBezTo>
                  <a:cubicBezTo>
                    <a:pt x="83063" y="26703"/>
                    <a:pt x="82480" y="28208"/>
                    <a:pt x="82570" y="29803"/>
                  </a:cubicBezTo>
                  <a:cubicBezTo>
                    <a:pt x="81320" y="28500"/>
                    <a:pt x="79561" y="27661"/>
                    <a:pt x="77692" y="27661"/>
                  </a:cubicBezTo>
                  <a:cubicBezTo>
                    <a:pt x="77672" y="27661"/>
                    <a:pt x="77653" y="27661"/>
                    <a:pt x="77633" y="27662"/>
                  </a:cubicBezTo>
                  <a:cubicBezTo>
                    <a:pt x="78970" y="26214"/>
                    <a:pt x="80844" y="25411"/>
                    <a:pt x="82779" y="25411"/>
                  </a:cubicBezTo>
                  <a:close/>
                  <a:moveTo>
                    <a:pt x="59128" y="25506"/>
                  </a:moveTo>
                  <a:cubicBezTo>
                    <a:pt x="59557" y="25506"/>
                    <a:pt x="59990" y="25546"/>
                    <a:pt x="60420" y="25628"/>
                  </a:cubicBezTo>
                  <a:cubicBezTo>
                    <a:pt x="59434" y="26801"/>
                    <a:pt x="58852" y="28307"/>
                    <a:pt x="58932" y="29893"/>
                  </a:cubicBezTo>
                  <a:cubicBezTo>
                    <a:pt x="57697" y="28596"/>
                    <a:pt x="55941" y="27760"/>
                    <a:pt x="54083" y="27760"/>
                  </a:cubicBezTo>
                  <a:cubicBezTo>
                    <a:pt x="54054" y="27760"/>
                    <a:pt x="54024" y="27760"/>
                    <a:pt x="53995" y="27760"/>
                  </a:cubicBezTo>
                  <a:cubicBezTo>
                    <a:pt x="53975" y="27760"/>
                    <a:pt x="53955" y="27760"/>
                    <a:pt x="53935" y="27760"/>
                  </a:cubicBezTo>
                  <a:cubicBezTo>
                    <a:pt x="52067" y="27760"/>
                    <a:pt x="50308" y="28589"/>
                    <a:pt x="49058" y="29893"/>
                  </a:cubicBezTo>
                  <a:cubicBezTo>
                    <a:pt x="49138" y="28307"/>
                    <a:pt x="48565" y="26801"/>
                    <a:pt x="47561" y="25619"/>
                  </a:cubicBezTo>
                  <a:lnTo>
                    <a:pt x="47561" y="25619"/>
                  </a:lnTo>
                  <a:lnTo>
                    <a:pt x="47570" y="25628"/>
                  </a:lnTo>
                  <a:cubicBezTo>
                    <a:pt x="48002" y="25546"/>
                    <a:pt x="48436" y="25506"/>
                    <a:pt x="48867" y="25506"/>
                  </a:cubicBezTo>
                  <a:cubicBezTo>
                    <a:pt x="50796" y="25506"/>
                    <a:pt x="52663" y="26308"/>
                    <a:pt x="54004" y="27751"/>
                  </a:cubicBezTo>
                  <a:cubicBezTo>
                    <a:pt x="55337" y="26308"/>
                    <a:pt x="57203" y="25506"/>
                    <a:pt x="59128" y="25506"/>
                  </a:cubicBezTo>
                  <a:close/>
                  <a:moveTo>
                    <a:pt x="25327" y="25613"/>
                  </a:moveTo>
                  <a:cubicBezTo>
                    <a:pt x="27257" y="25613"/>
                    <a:pt x="29124" y="26416"/>
                    <a:pt x="30465" y="27859"/>
                  </a:cubicBezTo>
                  <a:lnTo>
                    <a:pt x="30465" y="27859"/>
                  </a:lnTo>
                  <a:cubicBezTo>
                    <a:pt x="30462" y="27859"/>
                    <a:pt x="30459" y="27859"/>
                    <a:pt x="30456" y="27859"/>
                  </a:cubicBezTo>
                  <a:cubicBezTo>
                    <a:pt x="30436" y="27859"/>
                    <a:pt x="30416" y="27858"/>
                    <a:pt x="30397" y="27858"/>
                  </a:cubicBezTo>
                  <a:cubicBezTo>
                    <a:pt x="28528" y="27858"/>
                    <a:pt x="26769" y="28697"/>
                    <a:pt x="25519" y="30000"/>
                  </a:cubicBezTo>
                  <a:cubicBezTo>
                    <a:pt x="25608" y="28414"/>
                    <a:pt x="25026" y="26909"/>
                    <a:pt x="24031" y="25735"/>
                  </a:cubicBezTo>
                  <a:cubicBezTo>
                    <a:pt x="24463" y="25653"/>
                    <a:pt x="24897" y="25613"/>
                    <a:pt x="25327" y="25613"/>
                  </a:cubicBezTo>
                  <a:close/>
                  <a:moveTo>
                    <a:pt x="106136" y="30070"/>
                  </a:moveTo>
                  <a:cubicBezTo>
                    <a:pt x="106135" y="30070"/>
                    <a:pt x="106135" y="30070"/>
                    <a:pt x="106134" y="30070"/>
                  </a:cubicBezTo>
                  <a:lnTo>
                    <a:pt x="106134" y="30070"/>
                  </a:lnTo>
                  <a:lnTo>
                    <a:pt x="106136" y="30072"/>
                  </a:lnTo>
                  <a:cubicBezTo>
                    <a:pt x="106136" y="30071"/>
                    <a:pt x="106136" y="30071"/>
                    <a:pt x="106136" y="30070"/>
                  </a:cubicBezTo>
                  <a:close/>
                  <a:moveTo>
                    <a:pt x="70806" y="20910"/>
                  </a:moveTo>
                  <a:cubicBezTo>
                    <a:pt x="71297" y="20910"/>
                    <a:pt x="71792" y="20961"/>
                    <a:pt x="72283" y="21067"/>
                  </a:cubicBezTo>
                  <a:cubicBezTo>
                    <a:pt x="71289" y="22321"/>
                    <a:pt x="70742" y="23907"/>
                    <a:pt x="70939" y="25574"/>
                  </a:cubicBezTo>
                  <a:cubicBezTo>
                    <a:pt x="71449" y="25460"/>
                    <a:pt x="71962" y="25404"/>
                    <a:pt x="72472" y="25404"/>
                  </a:cubicBezTo>
                  <a:cubicBezTo>
                    <a:pt x="74409" y="25404"/>
                    <a:pt x="76285" y="26207"/>
                    <a:pt x="77633" y="27662"/>
                  </a:cubicBezTo>
                  <a:cubicBezTo>
                    <a:pt x="77615" y="27661"/>
                    <a:pt x="77597" y="27661"/>
                    <a:pt x="77578" y="27661"/>
                  </a:cubicBezTo>
                  <a:cubicBezTo>
                    <a:pt x="75520" y="27661"/>
                    <a:pt x="73598" y="28670"/>
                    <a:pt x="72346" y="30197"/>
                  </a:cubicBezTo>
                  <a:cubicBezTo>
                    <a:pt x="72748" y="26467"/>
                    <a:pt x="69425" y="23154"/>
                    <a:pt x="65707" y="23154"/>
                  </a:cubicBezTo>
                  <a:cubicBezTo>
                    <a:pt x="65692" y="23154"/>
                    <a:pt x="65677" y="23154"/>
                    <a:pt x="65662" y="23154"/>
                  </a:cubicBezTo>
                  <a:cubicBezTo>
                    <a:pt x="67004" y="21705"/>
                    <a:pt x="68876" y="20910"/>
                    <a:pt x="70806" y="20910"/>
                  </a:cubicBezTo>
                  <a:close/>
                  <a:moveTo>
                    <a:pt x="112818" y="23450"/>
                  </a:moveTo>
                  <a:cubicBezTo>
                    <a:pt x="115995" y="23450"/>
                    <a:pt x="119174" y="25529"/>
                    <a:pt x="119218" y="29687"/>
                  </a:cubicBezTo>
                  <a:cubicBezTo>
                    <a:pt x="118738" y="29582"/>
                    <a:pt x="118254" y="29531"/>
                    <a:pt x="117774" y="29531"/>
                  </a:cubicBezTo>
                  <a:cubicBezTo>
                    <a:pt x="115916" y="29531"/>
                    <a:pt x="114117" y="30298"/>
                    <a:pt x="112821" y="31694"/>
                  </a:cubicBezTo>
                  <a:cubicBezTo>
                    <a:pt x="111548" y="30314"/>
                    <a:pt x="109756" y="29534"/>
                    <a:pt x="107874" y="29534"/>
                  </a:cubicBezTo>
                  <a:cubicBezTo>
                    <a:pt x="107391" y="29534"/>
                    <a:pt x="106907" y="29588"/>
                    <a:pt x="106432" y="29687"/>
                  </a:cubicBezTo>
                  <a:cubicBezTo>
                    <a:pt x="106468" y="25529"/>
                    <a:pt x="109642" y="23450"/>
                    <a:pt x="112818" y="23450"/>
                  </a:cubicBezTo>
                  <a:close/>
                  <a:moveTo>
                    <a:pt x="136132" y="23450"/>
                  </a:moveTo>
                  <a:cubicBezTo>
                    <a:pt x="139308" y="23450"/>
                    <a:pt x="142484" y="25529"/>
                    <a:pt x="142525" y="29687"/>
                  </a:cubicBezTo>
                  <a:cubicBezTo>
                    <a:pt x="142051" y="29585"/>
                    <a:pt x="141574" y="29535"/>
                    <a:pt x="141100" y="29535"/>
                  </a:cubicBezTo>
                  <a:cubicBezTo>
                    <a:pt x="139242" y="29535"/>
                    <a:pt x="137437" y="30301"/>
                    <a:pt x="136145" y="31694"/>
                  </a:cubicBezTo>
                  <a:cubicBezTo>
                    <a:pt x="134863" y="30314"/>
                    <a:pt x="133071" y="29534"/>
                    <a:pt x="131190" y="29534"/>
                  </a:cubicBezTo>
                  <a:cubicBezTo>
                    <a:pt x="130706" y="29534"/>
                    <a:pt x="130222" y="29588"/>
                    <a:pt x="129747" y="29687"/>
                  </a:cubicBezTo>
                  <a:cubicBezTo>
                    <a:pt x="129783" y="25529"/>
                    <a:pt x="132957" y="23450"/>
                    <a:pt x="136132" y="23450"/>
                  </a:cubicBezTo>
                  <a:close/>
                  <a:moveTo>
                    <a:pt x="89290" y="23558"/>
                  </a:moveTo>
                  <a:cubicBezTo>
                    <a:pt x="92466" y="23558"/>
                    <a:pt x="95642" y="25636"/>
                    <a:pt x="95679" y="29792"/>
                  </a:cubicBezTo>
                  <a:lnTo>
                    <a:pt x="95679" y="29792"/>
                  </a:lnTo>
                  <a:cubicBezTo>
                    <a:pt x="95202" y="29689"/>
                    <a:pt x="94721" y="29638"/>
                    <a:pt x="94245" y="29638"/>
                  </a:cubicBezTo>
                  <a:cubicBezTo>
                    <a:pt x="92389" y="29638"/>
                    <a:pt x="90595" y="30406"/>
                    <a:pt x="89299" y="31801"/>
                  </a:cubicBezTo>
                  <a:cubicBezTo>
                    <a:pt x="88025" y="30429"/>
                    <a:pt x="86246" y="29642"/>
                    <a:pt x="84376" y="29642"/>
                  </a:cubicBezTo>
                  <a:cubicBezTo>
                    <a:pt x="84365" y="29642"/>
                    <a:pt x="84355" y="29642"/>
                    <a:pt x="84344" y="29642"/>
                  </a:cubicBezTo>
                  <a:cubicBezTo>
                    <a:pt x="83860" y="29642"/>
                    <a:pt x="83376" y="29687"/>
                    <a:pt x="82902" y="29794"/>
                  </a:cubicBezTo>
                  <a:cubicBezTo>
                    <a:pt x="82937" y="25637"/>
                    <a:pt x="86114" y="23558"/>
                    <a:pt x="89290" y="23558"/>
                  </a:cubicBezTo>
                  <a:close/>
                  <a:moveTo>
                    <a:pt x="42335" y="23651"/>
                  </a:moveTo>
                  <a:cubicBezTo>
                    <a:pt x="45511" y="23651"/>
                    <a:pt x="48686" y="25727"/>
                    <a:pt x="48726" y="29884"/>
                  </a:cubicBezTo>
                  <a:cubicBezTo>
                    <a:pt x="48251" y="29782"/>
                    <a:pt x="47772" y="29732"/>
                    <a:pt x="47298" y="29732"/>
                  </a:cubicBezTo>
                  <a:cubicBezTo>
                    <a:pt x="45434" y="29732"/>
                    <a:pt x="43630" y="30499"/>
                    <a:pt x="42337" y="31891"/>
                  </a:cubicBezTo>
                  <a:cubicBezTo>
                    <a:pt x="41056" y="30511"/>
                    <a:pt x="39264" y="29731"/>
                    <a:pt x="37382" y="29731"/>
                  </a:cubicBezTo>
                  <a:cubicBezTo>
                    <a:pt x="36898" y="29731"/>
                    <a:pt x="36415" y="29785"/>
                    <a:pt x="35940" y="29884"/>
                  </a:cubicBezTo>
                  <a:cubicBezTo>
                    <a:pt x="35980" y="25729"/>
                    <a:pt x="39158" y="23651"/>
                    <a:pt x="42335" y="23651"/>
                  </a:cubicBezTo>
                  <a:close/>
                  <a:moveTo>
                    <a:pt x="65651" y="23651"/>
                  </a:moveTo>
                  <a:cubicBezTo>
                    <a:pt x="68826" y="23651"/>
                    <a:pt x="72001" y="25727"/>
                    <a:pt x="72041" y="29884"/>
                  </a:cubicBezTo>
                  <a:cubicBezTo>
                    <a:pt x="71568" y="29782"/>
                    <a:pt x="71091" y="29732"/>
                    <a:pt x="70617" y="29732"/>
                  </a:cubicBezTo>
                  <a:cubicBezTo>
                    <a:pt x="68758" y="29732"/>
                    <a:pt x="66952" y="30499"/>
                    <a:pt x="65653" y="31891"/>
                  </a:cubicBezTo>
                  <a:cubicBezTo>
                    <a:pt x="64371" y="30511"/>
                    <a:pt x="62579" y="29731"/>
                    <a:pt x="60697" y="29731"/>
                  </a:cubicBezTo>
                  <a:cubicBezTo>
                    <a:pt x="60214" y="29731"/>
                    <a:pt x="59730" y="29785"/>
                    <a:pt x="59255" y="29884"/>
                  </a:cubicBezTo>
                  <a:cubicBezTo>
                    <a:pt x="59295" y="25729"/>
                    <a:pt x="62473" y="23651"/>
                    <a:pt x="65651" y="23651"/>
                  </a:cubicBezTo>
                  <a:close/>
                  <a:moveTo>
                    <a:pt x="18808" y="23757"/>
                  </a:moveTo>
                  <a:cubicBezTo>
                    <a:pt x="21978" y="23757"/>
                    <a:pt x="25149" y="25829"/>
                    <a:pt x="25196" y="29978"/>
                  </a:cubicBezTo>
                  <a:lnTo>
                    <a:pt x="25196" y="29978"/>
                  </a:lnTo>
                  <a:cubicBezTo>
                    <a:pt x="24721" y="29876"/>
                    <a:pt x="24243" y="29826"/>
                    <a:pt x="23769" y="29826"/>
                  </a:cubicBezTo>
                  <a:cubicBezTo>
                    <a:pt x="21911" y="29826"/>
                    <a:pt x="20114" y="30592"/>
                    <a:pt x="18825" y="31981"/>
                  </a:cubicBezTo>
                  <a:cubicBezTo>
                    <a:pt x="17544" y="30610"/>
                    <a:pt x="15752" y="29821"/>
                    <a:pt x="13870" y="29821"/>
                  </a:cubicBezTo>
                  <a:cubicBezTo>
                    <a:pt x="13386" y="29830"/>
                    <a:pt x="12902" y="29875"/>
                    <a:pt x="12427" y="29982"/>
                  </a:cubicBezTo>
                  <a:cubicBezTo>
                    <a:pt x="12463" y="25834"/>
                    <a:pt x="15635" y="23757"/>
                    <a:pt x="18808" y="23757"/>
                  </a:cubicBezTo>
                  <a:close/>
                  <a:moveTo>
                    <a:pt x="117967" y="29909"/>
                  </a:moveTo>
                  <a:cubicBezTo>
                    <a:pt x="118392" y="29909"/>
                    <a:pt x="118820" y="29948"/>
                    <a:pt x="119245" y="30027"/>
                  </a:cubicBezTo>
                  <a:cubicBezTo>
                    <a:pt x="118253" y="31208"/>
                    <a:pt x="117671" y="32700"/>
                    <a:pt x="117757" y="34292"/>
                  </a:cubicBezTo>
                  <a:lnTo>
                    <a:pt x="117757" y="34292"/>
                  </a:lnTo>
                  <a:cubicBezTo>
                    <a:pt x="116507" y="32989"/>
                    <a:pt x="114740" y="32159"/>
                    <a:pt x="112880" y="32159"/>
                  </a:cubicBezTo>
                  <a:cubicBezTo>
                    <a:pt x="112860" y="32159"/>
                    <a:pt x="112840" y="32160"/>
                    <a:pt x="112821" y="32160"/>
                  </a:cubicBezTo>
                  <a:cubicBezTo>
                    <a:pt x="114158" y="30712"/>
                    <a:pt x="116031" y="29909"/>
                    <a:pt x="117967" y="29909"/>
                  </a:cubicBezTo>
                  <a:close/>
                  <a:moveTo>
                    <a:pt x="84144" y="30017"/>
                  </a:moveTo>
                  <a:cubicBezTo>
                    <a:pt x="86080" y="30017"/>
                    <a:pt x="87953" y="30820"/>
                    <a:pt x="89290" y="32267"/>
                  </a:cubicBezTo>
                  <a:cubicBezTo>
                    <a:pt x="89271" y="32267"/>
                    <a:pt x="89251" y="32267"/>
                    <a:pt x="89231" y="32267"/>
                  </a:cubicBezTo>
                  <a:cubicBezTo>
                    <a:pt x="87362" y="32267"/>
                    <a:pt x="85595" y="33105"/>
                    <a:pt x="84353" y="34409"/>
                  </a:cubicBezTo>
                  <a:cubicBezTo>
                    <a:pt x="84443" y="32814"/>
                    <a:pt x="83851" y="31317"/>
                    <a:pt x="82866" y="30135"/>
                  </a:cubicBezTo>
                  <a:cubicBezTo>
                    <a:pt x="83291" y="30056"/>
                    <a:pt x="83719" y="30017"/>
                    <a:pt x="84144" y="30017"/>
                  </a:cubicBezTo>
                  <a:close/>
                  <a:moveTo>
                    <a:pt x="94437" y="30017"/>
                  </a:moveTo>
                  <a:cubicBezTo>
                    <a:pt x="94862" y="30017"/>
                    <a:pt x="95289" y="30056"/>
                    <a:pt x="95715" y="30135"/>
                  </a:cubicBezTo>
                  <a:cubicBezTo>
                    <a:pt x="94729" y="31317"/>
                    <a:pt x="94138" y="32814"/>
                    <a:pt x="94228" y="34409"/>
                  </a:cubicBezTo>
                  <a:cubicBezTo>
                    <a:pt x="92977" y="33105"/>
                    <a:pt x="91218" y="32267"/>
                    <a:pt x="89350" y="32267"/>
                  </a:cubicBezTo>
                  <a:cubicBezTo>
                    <a:pt x="89333" y="32267"/>
                    <a:pt x="89316" y="32267"/>
                    <a:pt x="89299" y="32267"/>
                  </a:cubicBezTo>
                  <a:lnTo>
                    <a:pt x="89299" y="32267"/>
                  </a:lnTo>
                  <a:cubicBezTo>
                    <a:pt x="90637" y="30820"/>
                    <a:pt x="92504" y="30017"/>
                    <a:pt x="94437" y="30017"/>
                  </a:cubicBezTo>
                  <a:close/>
                  <a:moveTo>
                    <a:pt x="47484" y="30107"/>
                  </a:moveTo>
                  <a:cubicBezTo>
                    <a:pt x="47908" y="30107"/>
                    <a:pt x="48336" y="30145"/>
                    <a:pt x="48762" y="30224"/>
                  </a:cubicBezTo>
                  <a:cubicBezTo>
                    <a:pt x="47767" y="31407"/>
                    <a:pt x="47185" y="32912"/>
                    <a:pt x="47275" y="34498"/>
                  </a:cubicBezTo>
                  <a:cubicBezTo>
                    <a:pt x="46024" y="33195"/>
                    <a:pt x="44256" y="32357"/>
                    <a:pt x="42396" y="32357"/>
                  </a:cubicBezTo>
                  <a:cubicBezTo>
                    <a:pt x="42377" y="32357"/>
                    <a:pt x="42357" y="32357"/>
                    <a:pt x="42337" y="32357"/>
                  </a:cubicBezTo>
                  <a:cubicBezTo>
                    <a:pt x="43675" y="30909"/>
                    <a:pt x="45548" y="30107"/>
                    <a:pt x="47484" y="30107"/>
                  </a:cubicBezTo>
                  <a:close/>
                  <a:moveTo>
                    <a:pt x="60497" y="30107"/>
                  </a:moveTo>
                  <a:cubicBezTo>
                    <a:pt x="62433" y="30107"/>
                    <a:pt x="64308" y="30911"/>
                    <a:pt x="65653" y="32366"/>
                  </a:cubicBezTo>
                  <a:lnTo>
                    <a:pt x="65653" y="32366"/>
                  </a:lnTo>
                  <a:cubicBezTo>
                    <a:pt x="65650" y="32366"/>
                    <a:pt x="65647" y="32366"/>
                    <a:pt x="65644" y="32366"/>
                  </a:cubicBezTo>
                  <a:cubicBezTo>
                    <a:pt x="65624" y="32366"/>
                    <a:pt x="65604" y="32366"/>
                    <a:pt x="65584" y="32366"/>
                  </a:cubicBezTo>
                  <a:cubicBezTo>
                    <a:pt x="63715" y="32366"/>
                    <a:pt x="61957" y="33195"/>
                    <a:pt x="60706" y="34498"/>
                  </a:cubicBezTo>
                  <a:cubicBezTo>
                    <a:pt x="60796" y="32912"/>
                    <a:pt x="60214" y="31407"/>
                    <a:pt x="59219" y="30224"/>
                  </a:cubicBezTo>
                  <a:cubicBezTo>
                    <a:pt x="59644" y="30145"/>
                    <a:pt x="60072" y="30107"/>
                    <a:pt x="60497" y="30107"/>
                  </a:cubicBezTo>
                  <a:close/>
                  <a:moveTo>
                    <a:pt x="106093" y="25399"/>
                  </a:moveTo>
                  <a:cubicBezTo>
                    <a:pt x="106554" y="25399"/>
                    <a:pt x="107019" y="25445"/>
                    <a:pt x="107480" y="25538"/>
                  </a:cubicBezTo>
                  <a:cubicBezTo>
                    <a:pt x="106477" y="26801"/>
                    <a:pt x="105930" y="28395"/>
                    <a:pt x="106136" y="30070"/>
                  </a:cubicBezTo>
                  <a:lnTo>
                    <a:pt x="106136" y="30070"/>
                  </a:lnTo>
                  <a:cubicBezTo>
                    <a:pt x="106645" y="29957"/>
                    <a:pt x="107158" y="29902"/>
                    <a:pt x="107667" y="29902"/>
                  </a:cubicBezTo>
                  <a:cubicBezTo>
                    <a:pt x="109601" y="29902"/>
                    <a:pt x="111474" y="30700"/>
                    <a:pt x="112821" y="32160"/>
                  </a:cubicBezTo>
                  <a:cubicBezTo>
                    <a:pt x="112802" y="32160"/>
                    <a:pt x="112783" y="32160"/>
                    <a:pt x="112764" y="32160"/>
                  </a:cubicBezTo>
                  <a:cubicBezTo>
                    <a:pt x="110778" y="32160"/>
                    <a:pt x="108911" y="33096"/>
                    <a:pt x="107659" y="34543"/>
                  </a:cubicBezTo>
                  <a:cubicBezTo>
                    <a:pt x="107785" y="32877"/>
                    <a:pt x="107175" y="31300"/>
                    <a:pt x="106127" y="30072"/>
                  </a:cubicBezTo>
                  <a:cubicBezTo>
                    <a:pt x="106130" y="30071"/>
                    <a:pt x="106132" y="30071"/>
                    <a:pt x="106134" y="30070"/>
                  </a:cubicBezTo>
                  <a:lnTo>
                    <a:pt x="106134" y="30070"/>
                  </a:lnTo>
                  <a:lnTo>
                    <a:pt x="106127" y="30063"/>
                  </a:lnTo>
                  <a:cubicBezTo>
                    <a:pt x="104875" y="28607"/>
                    <a:pt x="102990" y="27652"/>
                    <a:pt x="100995" y="27652"/>
                  </a:cubicBezTo>
                  <a:cubicBezTo>
                    <a:pt x="100979" y="27652"/>
                    <a:pt x="100964" y="27652"/>
                    <a:pt x="100948" y="27653"/>
                  </a:cubicBezTo>
                  <a:lnTo>
                    <a:pt x="100948" y="27653"/>
                  </a:lnTo>
                  <a:cubicBezTo>
                    <a:pt x="102286" y="26199"/>
                    <a:pt x="104161" y="25399"/>
                    <a:pt x="106093" y="25399"/>
                  </a:cubicBezTo>
                  <a:close/>
                  <a:moveTo>
                    <a:pt x="13651" y="30209"/>
                  </a:moveTo>
                  <a:cubicBezTo>
                    <a:pt x="15587" y="30209"/>
                    <a:pt x="17458" y="31009"/>
                    <a:pt x="18799" y="32455"/>
                  </a:cubicBezTo>
                  <a:lnTo>
                    <a:pt x="18799" y="32455"/>
                  </a:lnTo>
                  <a:cubicBezTo>
                    <a:pt x="18788" y="32455"/>
                    <a:pt x="18777" y="32455"/>
                    <a:pt x="18766" y="32455"/>
                  </a:cubicBezTo>
                  <a:cubicBezTo>
                    <a:pt x="16897" y="32455"/>
                    <a:pt x="15129" y="33294"/>
                    <a:pt x="13888" y="34597"/>
                  </a:cubicBezTo>
                  <a:cubicBezTo>
                    <a:pt x="13968" y="33002"/>
                    <a:pt x="13386" y="31497"/>
                    <a:pt x="12391" y="30323"/>
                  </a:cubicBezTo>
                  <a:cubicBezTo>
                    <a:pt x="12811" y="30247"/>
                    <a:pt x="13233" y="30209"/>
                    <a:pt x="13651" y="30209"/>
                  </a:cubicBezTo>
                  <a:close/>
                  <a:moveTo>
                    <a:pt x="23971" y="30205"/>
                  </a:moveTo>
                  <a:cubicBezTo>
                    <a:pt x="24396" y="30205"/>
                    <a:pt x="24824" y="30244"/>
                    <a:pt x="25250" y="30323"/>
                  </a:cubicBezTo>
                  <a:cubicBezTo>
                    <a:pt x="24255" y="31497"/>
                    <a:pt x="23673" y="33002"/>
                    <a:pt x="23753" y="34597"/>
                  </a:cubicBezTo>
                  <a:cubicBezTo>
                    <a:pt x="22512" y="33294"/>
                    <a:pt x="20744" y="32455"/>
                    <a:pt x="18884" y="32455"/>
                  </a:cubicBezTo>
                  <a:cubicBezTo>
                    <a:pt x="18864" y="32455"/>
                    <a:pt x="18845" y="32455"/>
                    <a:pt x="18825" y="32455"/>
                  </a:cubicBezTo>
                  <a:cubicBezTo>
                    <a:pt x="20162" y="31008"/>
                    <a:pt x="22036" y="30205"/>
                    <a:pt x="23971" y="30205"/>
                  </a:cubicBezTo>
                  <a:close/>
                  <a:moveTo>
                    <a:pt x="35606" y="25605"/>
                  </a:moveTo>
                  <a:cubicBezTo>
                    <a:pt x="36068" y="25605"/>
                    <a:pt x="36534" y="25651"/>
                    <a:pt x="36997" y="25744"/>
                  </a:cubicBezTo>
                  <a:cubicBezTo>
                    <a:pt x="35993" y="26999"/>
                    <a:pt x="35438" y="28593"/>
                    <a:pt x="35644" y="30269"/>
                  </a:cubicBezTo>
                  <a:cubicBezTo>
                    <a:pt x="36150" y="30158"/>
                    <a:pt x="36661" y="30103"/>
                    <a:pt x="37168" y="30103"/>
                  </a:cubicBezTo>
                  <a:cubicBezTo>
                    <a:pt x="39104" y="30103"/>
                    <a:pt x="40980" y="30899"/>
                    <a:pt x="42329" y="32357"/>
                  </a:cubicBezTo>
                  <a:lnTo>
                    <a:pt x="42329" y="32357"/>
                  </a:lnTo>
                  <a:cubicBezTo>
                    <a:pt x="42313" y="32357"/>
                    <a:pt x="42297" y="32357"/>
                    <a:pt x="42282" y="32357"/>
                  </a:cubicBezTo>
                  <a:cubicBezTo>
                    <a:pt x="40295" y="32357"/>
                    <a:pt x="38428" y="33302"/>
                    <a:pt x="37176" y="34749"/>
                  </a:cubicBezTo>
                  <a:cubicBezTo>
                    <a:pt x="37302" y="33074"/>
                    <a:pt x="36692" y="31497"/>
                    <a:pt x="35644" y="30269"/>
                  </a:cubicBezTo>
                  <a:cubicBezTo>
                    <a:pt x="34392" y="28813"/>
                    <a:pt x="32507" y="27858"/>
                    <a:pt x="30511" y="27858"/>
                  </a:cubicBezTo>
                  <a:cubicBezTo>
                    <a:pt x="30496" y="27858"/>
                    <a:pt x="30480" y="27859"/>
                    <a:pt x="30465" y="27859"/>
                  </a:cubicBezTo>
                  <a:lnTo>
                    <a:pt x="30465" y="27859"/>
                  </a:lnTo>
                  <a:cubicBezTo>
                    <a:pt x="31803" y="26405"/>
                    <a:pt x="33672" y="25605"/>
                    <a:pt x="35606" y="25605"/>
                  </a:cubicBezTo>
                  <a:close/>
                  <a:moveTo>
                    <a:pt x="124475" y="28056"/>
                  </a:moveTo>
                  <a:cubicBezTo>
                    <a:pt x="127650" y="28056"/>
                    <a:pt x="130827" y="30135"/>
                    <a:pt x="130867" y="34292"/>
                  </a:cubicBezTo>
                  <a:cubicBezTo>
                    <a:pt x="130389" y="34187"/>
                    <a:pt x="129906" y="34136"/>
                    <a:pt x="129427" y="34136"/>
                  </a:cubicBezTo>
                  <a:cubicBezTo>
                    <a:pt x="127574" y="34136"/>
                    <a:pt x="125776" y="34904"/>
                    <a:pt x="124487" y="36299"/>
                  </a:cubicBezTo>
                  <a:cubicBezTo>
                    <a:pt x="123213" y="34927"/>
                    <a:pt x="121434" y="34140"/>
                    <a:pt x="119564" y="34140"/>
                  </a:cubicBezTo>
                  <a:cubicBezTo>
                    <a:pt x="119553" y="34140"/>
                    <a:pt x="119543" y="34140"/>
                    <a:pt x="119532" y="34140"/>
                  </a:cubicBezTo>
                  <a:cubicBezTo>
                    <a:pt x="119048" y="34140"/>
                    <a:pt x="118564" y="34185"/>
                    <a:pt x="118089" y="34292"/>
                  </a:cubicBezTo>
                  <a:cubicBezTo>
                    <a:pt x="118125" y="30135"/>
                    <a:pt x="121299" y="28056"/>
                    <a:pt x="124475" y="28056"/>
                  </a:cubicBezTo>
                  <a:close/>
                  <a:moveTo>
                    <a:pt x="100943" y="28163"/>
                  </a:moveTo>
                  <a:cubicBezTo>
                    <a:pt x="104120" y="28163"/>
                    <a:pt x="107296" y="30242"/>
                    <a:pt x="107337" y="34400"/>
                  </a:cubicBezTo>
                  <a:cubicBezTo>
                    <a:pt x="106858" y="34295"/>
                    <a:pt x="106375" y="34244"/>
                    <a:pt x="105896" y="34244"/>
                  </a:cubicBezTo>
                  <a:cubicBezTo>
                    <a:pt x="104045" y="34244"/>
                    <a:pt x="102248" y="35008"/>
                    <a:pt x="100952" y="36393"/>
                  </a:cubicBezTo>
                  <a:lnTo>
                    <a:pt x="100952" y="36393"/>
                  </a:lnTo>
                  <a:cubicBezTo>
                    <a:pt x="99679" y="35024"/>
                    <a:pt x="97893" y="34247"/>
                    <a:pt x="96025" y="34247"/>
                  </a:cubicBezTo>
                  <a:cubicBezTo>
                    <a:pt x="96014" y="34247"/>
                    <a:pt x="96004" y="34247"/>
                    <a:pt x="95993" y="34248"/>
                  </a:cubicBezTo>
                  <a:cubicBezTo>
                    <a:pt x="95509" y="34248"/>
                    <a:pt x="95025" y="34292"/>
                    <a:pt x="94550" y="34400"/>
                  </a:cubicBezTo>
                  <a:cubicBezTo>
                    <a:pt x="94590" y="30242"/>
                    <a:pt x="97767" y="28163"/>
                    <a:pt x="100943" y="28163"/>
                  </a:cubicBezTo>
                  <a:close/>
                  <a:moveTo>
                    <a:pt x="77631" y="28160"/>
                  </a:moveTo>
                  <a:cubicBezTo>
                    <a:pt x="80803" y="28160"/>
                    <a:pt x="83975" y="30235"/>
                    <a:pt x="84021" y="34387"/>
                  </a:cubicBezTo>
                  <a:lnTo>
                    <a:pt x="84021" y="34387"/>
                  </a:lnTo>
                  <a:cubicBezTo>
                    <a:pt x="83552" y="34288"/>
                    <a:pt x="83080" y="34239"/>
                    <a:pt x="82612" y="34239"/>
                  </a:cubicBezTo>
                  <a:cubicBezTo>
                    <a:pt x="80751" y="34239"/>
                    <a:pt x="78950" y="35006"/>
                    <a:pt x="77651" y="36398"/>
                  </a:cubicBezTo>
                  <a:cubicBezTo>
                    <a:pt x="76377" y="35026"/>
                    <a:pt x="74589" y="34247"/>
                    <a:pt x="72710" y="34247"/>
                  </a:cubicBezTo>
                  <a:cubicBezTo>
                    <a:pt x="72699" y="34247"/>
                    <a:pt x="72688" y="34247"/>
                    <a:pt x="72678" y="34248"/>
                  </a:cubicBezTo>
                  <a:cubicBezTo>
                    <a:pt x="72194" y="34248"/>
                    <a:pt x="71710" y="34292"/>
                    <a:pt x="71235" y="34400"/>
                  </a:cubicBezTo>
                  <a:cubicBezTo>
                    <a:pt x="71275" y="30241"/>
                    <a:pt x="74454" y="28160"/>
                    <a:pt x="77631" y="28160"/>
                  </a:cubicBezTo>
                  <a:close/>
                  <a:moveTo>
                    <a:pt x="53992" y="28260"/>
                  </a:moveTo>
                  <a:cubicBezTo>
                    <a:pt x="57167" y="28260"/>
                    <a:pt x="60343" y="30336"/>
                    <a:pt x="60384" y="34488"/>
                  </a:cubicBezTo>
                  <a:lnTo>
                    <a:pt x="60384" y="34488"/>
                  </a:lnTo>
                  <a:cubicBezTo>
                    <a:pt x="59912" y="34387"/>
                    <a:pt x="59436" y="34338"/>
                    <a:pt x="58965" y="34338"/>
                  </a:cubicBezTo>
                  <a:cubicBezTo>
                    <a:pt x="57104" y="34338"/>
                    <a:pt x="55304" y="35104"/>
                    <a:pt x="54004" y="36497"/>
                  </a:cubicBezTo>
                  <a:cubicBezTo>
                    <a:pt x="52723" y="35117"/>
                    <a:pt x="50931" y="34337"/>
                    <a:pt x="49049" y="34337"/>
                  </a:cubicBezTo>
                  <a:cubicBezTo>
                    <a:pt x="48565" y="34337"/>
                    <a:pt x="48081" y="34391"/>
                    <a:pt x="47606" y="34489"/>
                  </a:cubicBezTo>
                  <a:cubicBezTo>
                    <a:pt x="47642" y="30336"/>
                    <a:pt x="50816" y="28260"/>
                    <a:pt x="53992" y="28260"/>
                  </a:cubicBezTo>
                  <a:close/>
                  <a:moveTo>
                    <a:pt x="7166" y="28348"/>
                  </a:moveTo>
                  <a:cubicBezTo>
                    <a:pt x="10341" y="28348"/>
                    <a:pt x="13516" y="30427"/>
                    <a:pt x="13556" y="34588"/>
                  </a:cubicBezTo>
                  <a:cubicBezTo>
                    <a:pt x="13083" y="34486"/>
                    <a:pt x="12605" y="34436"/>
                    <a:pt x="12131" y="34436"/>
                  </a:cubicBezTo>
                  <a:cubicBezTo>
                    <a:pt x="10273" y="34436"/>
                    <a:pt x="8469" y="35201"/>
                    <a:pt x="7176" y="36586"/>
                  </a:cubicBezTo>
                  <a:cubicBezTo>
                    <a:pt x="5893" y="35223"/>
                    <a:pt x="4106" y="34445"/>
                    <a:pt x="2227" y="34445"/>
                  </a:cubicBezTo>
                  <a:cubicBezTo>
                    <a:pt x="2216" y="34445"/>
                    <a:pt x="2205" y="34445"/>
                    <a:pt x="2194" y="34445"/>
                  </a:cubicBezTo>
                  <a:lnTo>
                    <a:pt x="2212" y="34427"/>
                  </a:lnTo>
                  <a:cubicBezTo>
                    <a:pt x="1728" y="34427"/>
                    <a:pt x="1245" y="34481"/>
                    <a:pt x="770" y="34588"/>
                  </a:cubicBezTo>
                  <a:cubicBezTo>
                    <a:pt x="810" y="30429"/>
                    <a:pt x="3988" y="28348"/>
                    <a:pt x="7166" y="28348"/>
                  </a:cubicBezTo>
                  <a:close/>
                  <a:moveTo>
                    <a:pt x="30465" y="28364"/>
                  </a:moveTo>
                  <a:cubicBezTo>
                    <a:pt x="33638" y="28364"/>
                    <a:pt x="36811" y="30439"/>
                    <a:pt x="36854" y="34593"/>
                  </a:cubicBezTo>
                  <a:lnTo>
                    <a:pt x="36854" y="34593"/>
                  </a:lnTo>
                  <a:cubicBezTo>
                    <a:pt x="36384" y="34494"/>
                    <a:pt x="35912" y="34445"/>
                    <a:pt x="35443" y="34445"/>
                  </a:cubicBezTo>
                  <a:cubicBezTo>
                    <a:pt x="33580" y="34445"/>
                    <a:pt x="31775" y="35212"/>
                    <a:pt x="30483" y="36604"/>
                  </a:cubicBezTo>
                  <a:cubicBezTo>
                    <a:pt x="29201" y="35224"/>
                    <a:pt x="27409" y="34445"/>
                    <a:pt x="25528" y="34445"/>
                  </a:cubicBezTo>
                  <a:cubicBezTo>
                    <a:pt x="25044" y="34445"/>
                    <a:pt x="24560" y="34498"/>
                    <a:pt x="24085" y="34597"/>
                  </a:cubicBezTo>
                  <a:cubicBezTo>
                    <a:pt x="24116" y="30443"/>
                    <a:pt x="27290" y="28364"/>
                    <a:pt x="30465" y="28364"/>
                  </a:cubicBezTo>
                  <a:close/>
                  <a:moveTo>
                    <a:pt x="119327" y="34515"/>
                  </a:moveTo>
                  <a:cubicBezTo>
                    <a:pt x="121267" y="34515"/>
                    <a:pt x="123141" y="35318"/>
                    <a:pt x="124478" y="36765"/>
                  </a:cubicBezTo>
                  <a:cubicBezTo>
                    <a:pt x="124458" y="36765"/>
                    <a:pt x="124439" y="36765"/>
                    <a:pt x="124419" y="36765"/>
                  </a:cubicBezTo>
                  <a:cubicBezTo>
                    <a:pt x="122550" y="36765"/>
                    <a:pt x="120782" y="37604"/>
                    <a:pt x="119541" y="38907"/>
                  </a:cubicBezTo>
                  <a:cubicBezTo>
                    <a:pt x="119622" y="37312"/>
                    <a:pt x="119039" y="35816"/>
                    <a:pt x="118045" y="34633"/>
                  </a:cubicBezTo>
                  <a:cubicBezTo>
                    <a:pt x="118472" y="34554"/>
                    <a:pt x="118901" y="34515"/>
                    <a:pt x="119327" y="34515"/>
                  </a:cubicBezTo>
                  <a:close/>
                  <a:moveTo>
                    <a:pt x="129624" y="34515"/>
                  </a:moveTo>
                  <a:cubicBezTo>
                    <a:pt x="130049" y="34515"/>
                    <a:pt x="130477" y="34554"/>
                    <a:pt x="130903" y="34633"/>
                  </a:cubicBezTo>
                  <a:cubicBezTo>
                    <a:pt x="129908" y="35816"/>
                    <a:pt x="129326" y="37312"/>
                    <a:pt x="129415" y="38907"/>
                  </a:cubicBezTo>
                  <a:cubicBezTo>
                    <a:pt x="128165" y="37604"/>
                    <a:pt x="126397" y="36765"/>
                    <a:pt x="124537" y="36765"/>
                  </a:cubicBezTo>
                  <a:cubicBezTo>
                    <a:pt x="124517" y="36765"/>
                    <a:pt x="124498" y="36765"/>
                    <a:pt x="124478" y="36765"/>
                  </a:cubicBezTo>
                  <a:cubicBezTo>
                    <a:pt x="125815" y="35318"/>
                    <a:pt x="127689" y="34515"/>
                    <a:pt x="129624" y="34515"/>
                  </a:cubicBezTo>
                  <a:close/>
                  <a:moveTo>
                    <a:pt x="82770" y="34620"/>
                  </a:moveTo>
                  <a:cubicBezTo>
                    <a:pt x="83198" y="34620"/>
                    <a:pt x="83629" y="34660"/>
                    <a:pt x="84057" y="34740"/>
                  </a:cubicBezTo>
                  <a:cubicBezTo>
                    <a:pt x="83556" y="35341"/>
                    <a:pt x="83152" y="36031"/>
                    <a:pt x="82893" y="36765"/>
                  </a:cubicBezTo>
                  <a:lnTo>
                    <a:pt x="82875" y="36765"/>
                  </a:lnTo>
                  <a:cubicBezTo>
                    <a:pt x="82633" y="37473"/>
                    <a:pt x="82534" y="38208"/>
                    <a:pt x="82570" y="38952"/>
                  </a:cubicBezTo>
                  <a:cubicBezTo>
                    <a:pt x="81324" y="37644"/>
                    <a:pt x="79559" y="36810"/>
                    <a:pt x="77695" y="36810"/>
                  </a:cubicBezTo>
                  <a:cubicBezTo>
                    <a:pt x="79026" y="35399"/>
                    <a:pt x="80871" y="34620"/>
                    <a:pt x="82770" y="34620"/>
                  </a:cubicBezTo>
                  <a:close/>
                  <a:moveTo>
                    <a:pt x="95806" y="34620"/>
                  </a:moveTo>
                  <a:cubicBezTo>
                    <a:pt x="97710" y="34620"/>
                    <a:pt x="99556" y="35399"/>
                    <a:pt x="100894" y="36810"/>
                  </a:cubicBezTo>
                  <a:cubicBezTo>
                    <a:pt x="99021" y="36810"/>
                    <a:pt x="97256" y="37644"/>
                    <a:pt x="96011" y="38952"/>
                  </a:cubicBezTo>
                  <a:cubicBezTo>
                    <a:pt x="96047" y="38208"/>
                    <a:pt x="95948" y="37473"/>
                    <a:pt x="95706" y="36765"/>
                  </a:cubicBezTo>
                  <a:lnTo>
                    <a:pt x="95679" y="36765"/>
                  </a:lnTo>
                  <a:cubicBezTo>
                    <a:pt x="95419" y="36031"/>
                    <a:pt x="95025" y="35341"/>
                    <a:pt x="94514" y="34740"/>
                  </a:cubicBezTo>
                  <a:cubicBezTo>
                    <a:pt x="94944" y="34660"/>
                    <a:pt x="95377" y="34620"/>
                    <a:pt x="95806" y="34620"/>
                  </a:cubicBezTo>
                  <a:close/>
                  <a:moveTo>
                    <a:pt x="59142" y="34720"/>
                  </a:moveTo>
                  <a:cubicBezTo>
                    <a:pt x="59570" y="34720"/>
                    <a:pt x="60000" y="34759"/>
                    <a:pt x="60429" y="34839"/>
                  </a:cubicBezTo>
                  <a:cubicBezTo>
                    <a:pt x="59434" y="36022"/>
                    <a:pt x="58852" y="37518"/>
                    <a:pt x="58941" y="39113"/>
                  </a:cubicBezTo>
                  <a:cubicBezTo>
                    <a:pt x="57691" y="37810"/>
                    <a:pt x="55923" y="36971"/>
                    <a:pt x="54063" y="36971"/>
                  </a:cubicBezTo>
                  <a:cubicBezTo>
                    <a:pt x="54043" y="36971"/>
                    <a:pt x="54024" y="36971"/>
                    <a:pt x="54004" y="36972"/>
                  </a:cubicBezTo>
                  <a:cubicBezTo>
                    <a:pt x="53984" y="36971"/>
                    <a:pt x="53964" y="36971"/>
                    <a:pt x="53945" y="36971"/>
                  </a:cubicBezTo>
                  <a:cubicBezTo>
                    <a:pt x="52076" y="36971"/>
                    <a:pt x="50308" y="37810"/>
                    <a:pt x="49067" y="39113"/>
                  </a:cubicBezTo>
                  <a:cubicBezTo>
                    <a:pt x="49147" y="37518"/>
                    <a:pt x="48565" y="36022"/>
                    <a:pt x="47579" y="34839"/>
                  </a:cubicBezTo>
                  <a:cubicBezTo>
                    <a:pt x="48004" y="34760"/>
                    <a:pt x="48431" y="34721"/>
                    <a:pt x="48855" y="34721"/>
                  </a:cubicBezTo>
                  <a:cubicBezTo>
                    <a:pt x="50785" y="34721"/>
                    <a:pt x="52658" y="35523"/>
                    <a:pt x="53995" y="36963"/>
                  </a:cubicBezTo>
                  <a:lnTo>
                    <a:pt x="54004" y="36963"/>
                  </a:lnTo>
                  <a:cubicBezTo>
                    <a:pt x="55339" y="35517"/>
                    <a:pt x="57210" y="34720"/>
                    <a:pt x="59142" y="34720"/>
                  </a:cubicBezTo>
                  <a:close/>
                  <a:moveTo>
                    <a:pt x="12301" y="34821"/>
                  </a:moveTo>
                  <a:cubicBezTo>
                    <a:pt x="12724" y="34821"/>
                    <a:pt x="13150" y="34859"/>
                    <a:pt x="13574" y="34938"/>
                  </a:cubicBezTo>
                  <a:cubicBezTo>
                    <a:pt x="13063" y="35538"/>
                    <a:pt x="12669" y="36228"/>
                    <a:pt x="12409" y="36972"/>
                  </a:cubicBezTo>
                  <a:lnTo>
                    <a:pt x="12382" y="36972"/>
                  </a:lnTo>
                  <a:cubicBezTo>
                    <a:pt x="12141" y="37670"/>
                    <a:pt x="12042" y="38414"/>
                    <a:pt x="12087" y="39149"/>
                  </a:cubicBezTo>
                  <a:cubicBezTo>
                    <a:pt x="10841" y="37850"/>
                    <a:pt x="9076" y="37007"/>
                    <a:pt x="7212" y="37007"/>
                  </a:cubicBezTo>
                  <a:cubicBezTo>
                    <a:pt x="8547" y="35599"/>
                    <a:pt x="10392" y="34821"/>
                    <a:pt x="12301" y="34821"/>
                  </a:cubicBezTo>
                  <a:close/>
                  <a:moveTo>
                    <a:pt x="25305" y="34821"/>
                  </a:moveTo>
                  <a:cubicBezTo>
                    <a:pt x="27216" y="34821"/>
                    <a:pt x="29067" y="35599"/>
                    <a:pt x="30402" y="37007"/>
                  </a:cubicBezTo>
                  <a:cubicBezTo>
                    <a:pt x="28538" y="37007"/>
                    <a:pt x="26764" y="37841"/>
                    <a:pt x="25519" y="39149"/>
                  </a:cubicBezTo>
                  <a:cubicBezTo>
                    <a:pt x="25563" y="38414"/>
                    <a:pt x="25456" y="37670"/>
                    <a:pt x="25223" y="36972"/>
                  </a:cubicBezTo>
                  <a:lnTo>
                    <a:pt x="25196" y="36972"/>
                  </a:lnTo>
                  <a:cubicBezTo>
                    <a:pt x="24936" y="36228"/>
                    <a:pt x="24542" y="35538"/>
                    <a:pt x="24031" y="34938"/>
                  </a:cubicBezTo>
                  <a:cubicBezTo>
                    <a:pt x="24455" y="34859"/>
                    <a:pt x="24882" y="34821"/>
                    <a:pt x="25305" y="34821"/>
                  </a:cubicBezTo>
                  <a:close/>
                  <a:moveTo>
                    <a:pt x="106096" y="34617"/>
                  </a:moveTo>
                  <a:cubicBezTo>
                    <a:pt x="106559" y="34617"/>
                    <a:pt x="107026" y="34664"/>
                    <a:pt x="107489" y="34758"/>
                  </a:cubicBezTo>
                  <a:cubicBezTo>
                    <a:pt x="106495" y="35995"/>
                    <a:pt x="105948" y="37563"/>
                    <a:pt x="106127" y="39212"/>
                  </a:cubicBezTo>
                  <a:cubicBezTo>
                    <a:pt x="104873" y="37760"/>
                    <a:pt x="103000" y="36810"/>
                    <a:pt x="101011" y="36810"/>
                  </a:cubicBezTo>
                  <a:cubicBezTo>
                    <a:pt x="102344" y="35398"/>
                    <a:pt x="104192" y="34617"/>
                    <a:pt x="106096" y="34617"/>
                  </a:cubicBezTo>
                  <a:close/>
                  <a:moveTo>
                    <a:pt x="70794" y="30109"/>
                  </a:moveTo>
                  <a:cubicBezTo>
                    <a:pt x="71289" y="30109"/>
                    <a:pt x="71788" y="30161"/>
                    <a:pt x="72283" y="30269"/>
                  </a:cubicBezTo>
                  <a:cubicBezTo>
                    <a:pt x="71289" y="31524"/>
                    <a:pt x="70742" y="33110"/>
                    <a:pt x="70939" y="34785"/>
                  </a:cubicBezTo>
                  <a:lnTo>
                    <a:pt x="70957" y="34785"/>
                  </a:lnTo>
                  <a:cubicBezTo>
                    <a:pt x="71462" y="34672"/>
                    <a:pt x="71973" y="34617"/>
                    <a:pt x="72479" y="34617"/>
                  </a:cubicBezTo>
                  <a:cubicBezTo>
                    <a:pt x="74381" y="34617"/>
                    <a:pt x="76233" y="35395"/>
                    <a:pt x="77570" y="36810"/>
                  </a:cubicBezTo>
                  <a:cubicBezTo>
                    <a:pt x="75527" y="36810"/>
                    <a:pt x="73601" y="37814"/>
                    <a:pt x="72346" y="39337"/>
                  </a:cubicBezTo>
                  <a:cubicBezTo>
                    <a:pt x="72694" y="35639"/>
                    <a:pt x="69398" y="32366"/>
                    <a:pt x="65704" y="32366"/>
                  </a:cubicBezTo>
                  <a:cubicBezTo>
                    <a:pt x="65687" y="32366"/>
                    <a:pt x="65670" y="32366"/>
                    <a:pt x="65653" y="32366"/>
                  </a:cubicBezTo>
                  <a:lnTo>
                    <a:pt x="65653" y="32366"/>
                  </a:lnTo>
                  <a:cubicBezTo>
                    <a:pt x="66994" y="30911"/>
                    <a:pt x="68863" y="30109"/>
                    <a:pt x="70794" y="30109"/>
                  </a:cubicBezTo>
                  <a:close/>
                  <a:moveTo>
                    <a:pt x="35613" y="34809"/>
                  </a:moveTo>
                  <a:cubicBezTo>
                    <a:pt x="36073" y="34809"/>
                    <a:pt x="36537" y="34854"/>
                    <a:pt x="36997" y="34946"/>
                  </a:cubicBezTo>
                  <a:cubicBezTo>
                    <a:pt x="36013" y="36189"/>
                    <a:pt x="35458" y="37762"/>
                    <a:pt x="35634" y="39407"/>
                  </a:cubicBezTo>
                  <a:lnTo>
                    <a:pt x="35634" y="39407"/>
                  </a:lnTo>
                  <a:cubicBezTo>
                    <a:pt x="34388" y="37948"/>
                    <a:pt x="32507" y="36998"/>
                    <a:pt x="30519" y="36998"/>
                  </a:cubicBezTo>
                  <a:cubicBezTo>
                    <a:pt x="31861" y="35584"/>
                    <a:pt x="33709" y="34809"/>
                    <a:pt x="35613" y="34809"/>
                  </a:cubicBezTo>
                  <a:close/>
                  <a:moveTo>
                    <a:pt x="136132" y="32662"/>
                  </a:moveTo>
                  <a:cubicBezTo>
                    <a:pt x="139308" y="32662"/>
                    <a:pt x="142484" y="34740"/>
                    <a:pt x="142525" y="38898"/>
                  </a:cubicBezTo>
                  <a:cubicBezTo>
                    <a:pt x="142046" y="38793"/>
                    <a:pt x="141563" y="38742"/>
                    <a:pt x="141084" y="38742"/>
                  </a:cubicBezTo>
                  <a:cubicBezTo>
                    <a:pt x="139231" y="38742"/>
                    <a:pt x="137433" y="39508"/>
                    <a:pt x="136145" y="40896"/>
                  </a:cubicBezTo>
                  <a:cubicBezTo>
                    <a:pt x="134863" y="39525"/>
                    <a:pt x="133071" y="38737"/>
                    <a:pt x="131190" y="38737"/>
                  </a:cubicBezTo>
                  <a:cubicBezTo>
                    <a:pt x="130706" y="38737"/>
                    <a:pt x="130222" y="38791"/>
                    <a:pt x="129747" y="38898"/>
                  </a:cubicBezTo>
                  <a:cubicBezTo>
                    <a:pt x="129783" y="34740"/>
                    <a:pt x="132957" y="32662"/>
                    <a:pt x="136132" y="32662"/>
                  </a:cubicBezTo>
                  <a:close/>
                  <a:moveTo>
                    <a:pt x="112818" y="32662"/>
                  </a:moveTo>
                  <a:cubicBezTo>
                    <a:pt x="115995" y="32662"/>
                    <a:pt x="119174" y="34740"/>
                    <a:pt x="119218" y="38898"/>
                  </a:cubicBezTo>
                  <a:cubicBezTo>
                    <a:pt x="118738" y="38793"/>
                    <a:pt x="118254" y="38742"/>
                    <a:pt x="117774" y="38742"/>
                  </a:cubicBezTo>
                  <a:cubicBezTo>
                    <a:pt x="115916" y="38742"/>
                    <a:pt x="114117" y="39510"/>
                    <a:pt x="112821" y="40905"/>
                  </a:cubicBezTo>
                  <a:cubicBezTo>
                    <a:pt x="111548" y="39525"/>
                    <a:pt x="109756" y="38746"/>
                    <a:pt x="107874" y="38746"/>
                  </a:cubicBezTo>
                  <a:cubicBezTo>
                    <a:pt x="107391" y="38746"/>
                    <a:pt x="106907" y="38791"/>
                    <a:pt x="106432" y="38898"/>
                  </a:cubicBezTo>
                  <a:cubicBezTo>
                    <a:pt x="106468" y="34740"/>
                    <a:pt x="109642" y="32662"/>
                    <a:pt x="112818" y="32662"/>
                  </a:cubicBezTo>
                  <a:close/>
                  <a:moveTo>
                    <a:pt x="89290" y="32762"/>
                  </a:moveTo>
                  <a:cubicBezTo>
                    <a:pt x="91871" y="32762"/>
                    <a:pt x="94452" y="34136"/>
                    <a:pt x="95348" y="36882"/>
                  </a:cubicBezTo>
                  <a:lnTo>
                    <a:pt x="95375" y="36882"/>
                  </a:lnTo>
                  <a:cubicBezTo>
                    <a:pt x="95572" y="37545"/>
                    <a:pt x="95679" y="38235"/>
                    <a:pt x="95688" y="38934"/>
                  </a:cubicBezTo>
                  <a:cubicBezTo>
                    <a:pt x="95213" y="38832"/>
                    <a:pt x="94735" y="38782"/>
                    <a:pt x="94260" y="38782"/>
                  </a:cubicBezTo>
                  <a:cubicBezTo>
                    <a:pt x="92399" y="38782"/>
                    <a:pt x="90599" y="39549"/>
                    <a:pt x="89299" y="40941"/>
                  </a:cubicBezTo>
                  <a:cubicBezTo>
                    <a:pt x="88018" y="39561"/>
                    <a:pt x="86226" y="38782"/>
                    <a:pt x="84344" y="38782"/>
                  </a:cubicBezTo>
                  <a:cubicBezTo>
                    <a:pt x="83860" y="38782"/>
                    <a:pt x="83376" y="38835"/>
                    <a:pt x="82902" y="38934"/>
                  </a:cubicBezTo>
                  <a:cubicBezTo>
                    <a:pt x="82902" y="38235"/>
                    <a:pt x="83009" y="37545"/>
                    <a:pt x="83215" y="36882"/>
                  </a:cubicBezTo>
                  <a:lnTo>
                    <a:pt x="83233" y="36882"/>
                  </a:lnTo>
                  <a:cubicBezTo>
                    <a:pt x="84129" y="34136"/>
                    <a:pt x="86710" y="32762"/>
                    <a:pt x="89290" y="32762"/>
                  </a:cubicBezTo>
                  <a:close/>
                  <a:moveTo>
                    <a:pt x="42338" y="32863"/>
                  </a:moveTo>
                  <a:cubicBezTo>
                    <a:pt x="45512" y="32863"/>
                    <a:pt x="48684" y="34938"/>
                    <a:pt x="48726" y="39091"/>
                  </a:cubicBezTo>
                  <a:lnTo>
                    <a:pt x="48726" y="39091"/>
                  </a:lnTo>
                  <a:cubicBezTo>
                    <a:pt x="48257" y="38992"/>
                    <a:pt x="47785" y="38943"/>
                    <a:pt x="47316" y="38943"/>
                  </a:cubicBezTo>
                  <a:cubicBezTo>
                    <a:pt x="45455" y="38943"/>
                    <a:pt x="43655" y="39710"/>
                    <a:pt x="42355" y="41102"/>
                  </a:cubicBezTo>
                  <a:cubicBezTo>
                    <a:pt x="41081" y="39730"/>
                    <a:pt x="39293" y="38952"/>
                    <a:pt x="37414" y="38952"/>
                  </a:cubicBezTo>
                  <a:cubicBezTo>
                    <a:pt x="37404" y="38952"/>
                    <a:pt x="37393" y="38952"/>
                    <a:pt x="37382" y="38952"/>
                  </a:cubicBezTo>
                  <a:cubicBezTo>
                    <a:pt x="36898" y="38952"/>
                    <a:pt x="36415" y="38997"/>
                    <a:pt x="35940" y="39104"/>
                  </a:cubicBezTo>
                  <a:cubicBezTo>
                    <a:pt x="35980" y="34944"/>
                    <a:pt x="39160" y="32863"/>
                    <a:pt x="42338" y="32863"/>
                  </a:cubicBezTo>
                  <a:close/>
                  <a:moveTo>
                    <a:pt x="65648" y="32868"/>
                  </a:moveTo>
                  <a:cubicBezTo>
                    <a:pt x="68825" y="32868"/>
                    <a:pt x="72001" y="34946"/>
                    <a:pt x="72041" y="39104"/>
                  </a:cubicBezTo>
                  <a:cubicBezTo>
                    <a:pt x="71563" y="38999"/>
                    <a:pt x="71081" y="38948"/>
                    <a:pt x="70602" y="38948"/>
                  </a:cubicBezTo>
                  <a:cubicBezTo>
                    <a:pt x="68748" y="38948"/>
                    <a:pt x="66949" y="39716"/>
                    <a:pt x="65653" y="41111"/>
                  </a:cubicBezTo>
                  <a:cubicBezTo>
                    <a:pt x="64371" y="39731"/>
                    <a:pt x="62579" y="38952"/>
                    <a:pt x="60697" y="38952"/>
                  </a:cubicBezTo>
                  <a:cubicBezTo>
                    <a:pt x="60214" y="38952"/>
                    <a:pt x="59730" y="38997"/>
                    <a:pt x="59255" y="39104"/>
                  </a:cubicBezTo>
                  <a:cubicBezTo>
                    <a:pt x="59295" y="34946"/>
                    <a:pt x="62472" y="32868"/>
                    <a:pt x="65648" y="32868"/>
                  </a:cubicBezTo>
                  <a:close/>
                  <a:moveTo>
                    <a:pt x="18803" y="32968"/>
                  </a:moveTo>
                  <a:cubicBezTo>
                    <a:pt x="21386" y="32968"/>
                    <a:pt x="23968" y="34342"/>
                    <a:pt x="24864" y="37088"/>
                  </a:cubicBezTo>
                  <a:lnTo>
                    <a:pt x="24882" y="37088"/>
                  </a:lnTo>
                  <a:cubicBezTo>
                    <a:pt x="25088" y="37751"/>
                    <a:pt x="25196" y="38441"/>
                    <a:pt x="25196" y="39140"/>
                  </a:cubicBezTo>
                  <a:cubicBezTo>
                    <a:pt x="24723" y="39038"/>
                    <a:pt x="24246" y="38988"/>
                    <a:pt x="23772" y="38988"/>
                  </a:cubicBezTo>
                  <a:cubicBezTo>
                    <a:pt x="21913" y="38988"/>
                    <a:pt x="20107" y="39755"/>
                    <a:pt x="18807" y="41147"/>
                  </a:cubicBezTo>
                  <a:cubicBezTo>
                    <a:pt x="17526" y="39767"/>
                    <a:pt x="15734" y="38988"/>
                    <a:pt x="13852" y="38988"/>
                  </a:cubicBezTo>
                  <a:cubicBezTo>
                    <a:pt x="13368" y="38988"/>
                    <a:pt x="12884" y="39041"/>
                    <a:pt x="12409" y="39140"/>
                  </a:cubicBezTo>
                  <a:cubicBezTo>
                    <a:pt x="12409" y="38441"/>
                    <a:pt x="12517" y="37751"/>
                    <a:pt x="12723" y="37088"/>
                  </a:cubicBezTo>
                  <a:lnTo>
                    <a:pt x="12741" y="37088"/>
                  </a:lnTo>
                  <a:cubicBezTo>
                    <a:pt x="13637" y="34342"/>
                    <a:pt x="16220" y="32968"/>
                    <a:pt x="18803" y="32968"/>
                  </a:cubicBezTo>
                  <a:close/>
                  <a:moveTo>
                    <a:pt x="117968" y="39112"/>
                  </a:moveTo>
                  <a:cubicBezTo>
                    <a:pt x="118392" y="39112"/>
                    <a:pt x="118820" y="39151"/>
                    <a:pt x="119245" y="39230"/>
                  </a:cubicBezTo>
                  <a:cubicBezTo>
                    <a:pt x="118726" y="39848"/>
                    <a:pt x="118322" y="40565"/>
                    <a:pt x="118063" y="41326"/>
                  </a:cubicBezTo>
                  <a:lnTo>
                    <a:pt x="118063" y="41317"/>
                  </a:lnTo>
                  <a:lnTo>
                    <a:pt x="118054" y="41344"/>
                  </a:lnTo>
                  <a:cubicBezTo>
                    <a:pt x="118054" y="41353"/>
                    <a:pt x="118045" y="41362"/>
                    <a:pt x="118036" y="41380"/>
                  </a:cubicBezTo>
                  <a:cubicBezTo>
                    <a:pt x="117812" y="42061"/>
                    <a:pt x="117713" y="42787"/>
                    <a:pt x="117758" y="43504"/>
                  </a:cubicBezTo>
                  <a:cubicBezTo>
                    <a:pt x="116508" y="42200"/>
                    <a:pt x="114748" y="41362"/>
                    <a:pt x="112888" y="41362"/>
                  </a:cubicBezTo>
                  <a:cubicBezTo>
                    <a:pt x="112869" y="41362"/>
                    <a:pt x="112849" y="41362"/>
                    <a:pt x="112830" y="41362"/>
                  </a:cubicBezTo>
                  <a:cubicBezTo>
                    <a:pt x="114167" y="39915"/>
                    <a:pt x="116034" y="39112"/>
                    <a:pt x="117968" y="39112"/>
                  </a:cubicBezTo>
                  <a:close/>
                  <a:moveTo>
                    <a:pt x="130986" y="39112"/>
                  </a:moveTo>
                  <a:cubicBezTo>
                    <a:pt x="132916" y="39112"/>
                    <a:pt x="134791" y="39915"/>
                    <a:pt x="136136" y="41362"/>
                  </a:cubicBezTo>
                  <a:cubicBezTo>
                    <a:pt x="136116" y="41362"/>
                    <a:pt x="136096" y="41362"/>
                    <a:pt x="136077" y="41362"/>
                  </a:cubicBezTo>
                  <a:cubicBezTo>
                    <a:pt x="134208" y="41362"/>
                    <a:pt x="132440" y="42200"/>
                    <a:pt x="131199" y="43504"/>
                  </a:cubicBezTo>
                  <a:cubicBezTo>
                    <a:pt x="131234" y="42787"/>
                    <a:pt x="131136" y="42070"/>
                    <a:pt x="130912" y="41389"/>
                  </a:cubicBezTo>
                  <a:lnTo>
                    <a:pt x="130912" y="41380"/>
                  </a:lnTo>
                  <a:cubicBezTo>
                    <a:pt x="130912" y="41371"/>
                    <a:pt x="130903" y="41362"/>
                    <a:pt x="130903" y="41344"/>
                  </a:cubicBezTo>
                  <a:cubicBezTo>
                    <a:pt x="130894" y="41335"/>
                    <a:pt x="130903" y="41335"/>
                    <a:pt x="130894" y="41326"/>
                  </a:cubicBezTo>
                  <a:cubicBezTo>
                    <a:pt x="130625" y="40556"/>
                    <a:pt x="130231" y="39848"/>
                    <a:pt x="129711" y="39230"/>
                  </a:cubicBezTo>
                  <a:cubicBezTo>
                    <a:pt x="130135" y="39151"/>
                    <a:pt x="130562" y="39112"/>
                    <a:pt x="130986" y="39112"/>
                  </a:cubicBezTo>
                  <a:close/>
                  <a:moveTo>
                    <a:pt x="84143" y="39166"/>
                  </a:moveTo>
                  <a:cubicBezTo>
                    <a:pt x="86077" y="39166"/>
                    <a:pt x="87946" y="39968"/>
                    <a:pt x="89290" y="41416"/>
                  </a:cubicBezTo>
                  <a:cubicBezTo>
                    <a:pt x="89271" y="41416"/>
                    <a:pt x="89251" y="41416"/>
                    <a:pt x="89231" y="41416"/>
                  </a:cubicBezTo>
                  <a:cubicBezTo>
                    <a:pt x="87362" y="41416"/>
                    <a:pt x="85595" y="42254"/>
                    <a:pt x="84353" y="43557"/>
                  </a:cubicBezTo>
                  <a:cubicBezTo>
                    <a:pt x="84434" y="41963"/>
                    <a:pt x="83851" y="40457"/>
                    <a:pt x="82866" y="39283"/>
                  </a:cubicBezTo>
                  <a:cubicBezTo>
                    <a:pt x="83291" y="39204"/>
                    <a:pt x="83719" y="39166"/>
                    <a:pt x="84143" y="39166"/>
                  </a:cubicBezTo>
                  <a:close/>
                  <a:moveTo>
                    <a:pt x="94430" y="39165"/>
                  </a:moveTo>
                  <a:cubicBezTo>
                    <a:pt x="94857" y="39165"/>
                    <a:pt x="95287" y="39204"/>
                    <a:pt x="95715" y="39283"/>
                  </a:cubicBezTo>
                  <a:cubicBezTo>
                    <a:pt x="94720" y="40466"/>
                    <a:pt x="94138" y="41963"/>
                    <a:pt x="94228" y="43557"/>
                  </a:cubicBezTo>
                  <a:cubicBezTo>
                    <a:pt x="92977" y="42254"/>
                    <a:pt x="91218" y="41416"/>
                    <a:pt x="89350" y="41416"/>
                  </a:cubicBezTo>
                  <a:cubicBezTo>
                    <a:pt x="89330" y="41416"/>
                    <a:pt x="89310" y="41416"/>
                    <a:pt x="89290" y="41416"/>
                  </a:cubicBezTo>
                  <a:cubicBezTo>
                    <a:pt x="90626" y="39963"/>
                    <a:pt x="92497" y="39165"/>
                    <a:pt x="94430" y="39165"/>
                  </a:cubicBezTo>
                  <a:close/>
                  <a:moveTo>
                    <a:pt x="47493" y="39318"/>
                  </a:moveTo>
                  <a:cubicBezTo>
                    <a:pt x="47917" y="39318"/>
                    <a:pt x="48345" y="39357"/>
                    <a:pt x="48771" y="39436"/>
                  </a:cubicBezTo>
                  <a:cubicBezTo>
                    <a:pt x="48242" y="40054"/>
                    <a:pt x="47839" y="40762"/>
                    <a:pt x="47579" y="41523"/>
                  </a:cubicBezTo>
                  <a:cubicBezTo>
                    <a:pt x="47579" y="41532"/>
                    <a:pt x="47579" y="41532"/>
                    <a:pt x="47579" y="41541"/>
                  </a:cubicBezTo>
                  <a:lnTo>
                    <a:pt x="47561" y="41586"/>
                  </a:lnTo>
                  <a:cubicBezTo>
                    <a:pt x="47337" y="42267"/>
                    <a:pt x="47239" y="42984"/>
                    <a:pt x="47275" y="43710"/>
                  </a:cubicBezTo>
                  <a:cubicBezTo>
                    <a:pt x="46033" y="42406"/>
                    <a:pt x="44274" y="41568"/>
                    <a:pt x="42406" y="41568"/>
                  </a:cubicBezTo>
                  <a:cubicBezTo>
                    <a:pt x="42386" y="41568"/>
                    <a:pt x="42366" y="41568"/>
                    <a:pt x="42346" y="41568"/>
                  </a:cubicBezTo>
                  <a:cubicBezTo>
                    <a:pt x="43684" y="40121"/>
                    <a:pt x="45557" y="39318"/>
                    <a:pt x="47493" y="39318"/>
                  </a:cubicBezTo>
                  <a:close/>
                  <a:moveTo>
                    <a:pt x="60506" y="39318"/>
                  </a:moveTo>
                  <a:cubicBezTo>
                    <a:pt x="62442" y="39318"/>
                    <a:pt x="64315" y="40121"/>
                    <a:pt x="65653" y="41568"/>
                  </a:cubicBezTo>
                  <a:cubicBezTo>
                    <a:pt x="65633" y="41568"/>
                    <a:pt x="65613" y="41568"/>
                    <a:pt x="65593" y="41568"/>
                  </a:cubicBezTo>
                  <a:cubicBezTo>
                    <a:pt x="63724" y="41568"/>
                    <a:pt x="61965" y="42398"/>
                    <a:pt x="60715" y="43710"/>
                  </a:cubicBezTo>
                  <a:cubicBezTo>
                    <a:pt x="60751" y="42984"/>
                    <a:pt x="60662" y="42267"/>
                    <a:pt x="60438" y="41586"/>
                  </a:cubicBezTo>
                  <a:cubicBezTo>
                    <a:pt x="60438" y="41577"/>
                    <a:pt x="60429" y="41559"/>
                    <a:pt x="60420" y="41550"/>
                  </a:cubicBezTo>
                  <a:cubicBezTo>
                    <a:pt x="60420" y="41541"/>
                    <a:pt x="60420" y="41532"/>
                    <a:pt x="60411" y="41532"/>
                  </a:cubicBezTo>
                  <a:cubicBezTo>
                    <a:pt x="60151" y="40762"/>
                    <a:pt x="59748" y="40054"/>
                    <a:pt x="59228" y="39436"/>
                  </a:cubicBezTo>
                  <a:cubicBezTo>
                    <a:pt x="59654" y="39357"/>
                    <a:pt x="60082" y="39318"/>
                    <a:pt x="60506" y="39318"/>
                  </a:cubicBezTo>
                  <a:close/>
                  <a:moveTo>
                    <a:pt x="23963" y="39353"/>
                  </a:moveTo>
                  <a:cubicBezTo>
                    <a:pt x="24391" y="39353"/>
                    <a:pt x="24821" y="39392"/>
                    <a:pt x="25250" y="39472"/>
                  </a:cubicBezTo>
                  <a:cubicBezTo>
                    <a:pt x="24255" y="40654"/>
                    <a:pt x="23673" y="42151"/>
                    <a:pt x="23753" y="43746"/>
                  </a:cubicBezTo>
                  <a:cubicBezTo>
                    <a:pt x="22512" y="42442"/>
                    <a:pt x="20744" y="41604"/>
                    <a:pt x="18884" y="41604"/>
                  </a:cubicBezTo>
                  <a:cubicBezTo>
                    <a:pt x="18864" y="41604"/>
                    <a:pt x="18845" y="41604"/>
                    <a:pt x="18825" y="41604"/>
                  </a:cubicBezTo>
                  <a:cubicBezTo>
                    <a:pt x="18805" y="41604"/>
                    <a:pt x="18786" y="41604"/>
                    <a:pt x="18766" y="41604"/>
                  </a:cubicBezTo>
                  <a:cubicBezTo>
                    <a:pt x="16897" y="41604"/>
                    <a:pt x="15129" y="42442"/>
                    <a:pt x="13888" y="43746"/>
                  </a:cubicBezTo>
                  <a:cubicBezTo>
                    <a:pt x="13951" y="42160"/>
                    <a:pt x="13368" y="40663"/>
                    <a:pt x="12382" y="39480"/>
                  </a:cubicBezTo>
                  <a:lnTo>
                    <a:pt x="12391" y="39472"/>
                  </a:lnTo>
                  <a:cubicBezTo>
                    <a:pt x="12820" y="39392"/>
                    <a:pt x="13250" y="39353"/>
                    <a:pt x="13678" y="39353"/>
                  </a:cubicBezTo>
                  <a:cubicBezTo>
                    <a:pt x="15611" y="39353"/>
                    <a:pt x="17482" y="40150"/>
                    <a:pt x="18825" y="41595"/>
                  </a:cubicBezTo>
                  <a:cubicBezTo>
                    <a:pt x="20161" y="40150"/>
                    <a:pt x="22031" y="39353"/>
                    <a:pt x="23963" y="39353"/>
                  </a:cubicBezTo>
                  <a:close/>
                  <a:moveTo>
                    <a:pt x="107663" y="39105"/>
                  </a:moveTo>
                  <a:cubicBezTo>
                    <a:pt x="109597" y="39105"/>
                    <a:pt x="111471" y="39906"/>
                    <a:pt x="112812" y="41353"/>
                  </a:cubicBezTo>
                  <a:cubicBezTo>
                    <a:pt x="112793" y="41353"/>
                    <a:pt x="112774" y="41353"/>
                    <a:pt x="112756" y="41353"/>
                  </a:cubicBezTo>
                  <a:cubicBezTo>
                    <a:pt x="110769" y="41353"/>
                    <a:pt x="108902" y="42299"/>
                    <a:pt x="107650" y="43755"/>
                  </a:cubicBezTo>
                  <a:lnTo>
                    <a:pt x="107650" y="43755"/>
                  </a:lnTo>
                  <a:cubicBezTo>
                    <a:pt x="107803" y="42088"/>
                    <a:pt x="107211" y="40511"/>
                    <a:pt x="106172" y="39274"/>
                  </a:cubicBezTo>
                  <a:lnTo>
                    <a:pt x="106172" y="39265"/>
                  </a:lnTo>
                  <a:cubicBezTo>
                    <a:pt x="106668" y="39158"/>
                    <a:pt x="107167" y="39105"/>
                    <a:pt x="107663" y="39105"/>
                  </a:cubicBezTo>
                  <a:close/>
                  <a:moveTo>
                    <a:pt x="37187" y="39310"/>
                  </a:moveTo>
                  <a:cubicBezTo>
                    <a:pt x="39118" y="39310"/>
                    <a:pt x="40989" y="40106"/>
                    <a:pt x="42328" y="41559"/>
                  </a:cubicBezTo>
                  <a:cubicBezTo>
                    <a:pt x="42310" y="41559"/>
                    <a:pt x="42291" y="41559"/>
                    <a:pt x="42273" y="41559"/>
                  </a:cubicBezTo>
                  <a:cubicBezTo>
                    <a:pt x="40286" y="41559"/>
                    <a:pt x="38419" y="42505"/>
                    <a:pt x="37167" y="43952"/>
                  </a:cubicBezTo>
                  <a:cubicBezTo>
                    <a:pt x="37320" y="42294"/>
                    <a:pt x="36728" y="40708"/>
                    <a:pt x="35689" y="39480"/>
                  </a:cubicBezTo>
                  <a:lnTo>
                    <a:pt x="35689" y="39472"/>
                  </a:lnTo>
                  <a:cubicBezTo>
                    <a:pt x="36187" y="39363"/>
                    <a:pt x="36689" y="39310"/>
                    <a:pt x="37187" y="39310"/>
                  </a:cubicBezTo>
                  <a:close/>
                  <a:moveTo>
                    <a:pt x="124475" y="37261"/>
                  </a:moveTo>
                  <a:cubicBezTo>
                    <a:pt x="127048" y="37261"/>
                    <a:pt x="129621" y="38627"/>
                    <a:pt x="130527" y="41362"/>
                  </a:cubicBezTo>
                  <a:cubicBezTo>
                    <a:pt x="130751" y="42043"/>
                    <a:pt x="130867" y="42760"/>
                    <a:pt x="130867" y="43486"/>
                  </a:cubicBezTo>
                  <a:cubicBezTo>
                    <a:pt x="130392" y="43384"/>
                    <a:pt x="129914" y="43334"/>
                    <a:pt x="129439" y="43334"/>
                  </a:cubicBezTo>
                  <a:cubicBezTo>
                    <a:pt x="127578" y="43334"/>
                    <a:pt x="125778" y="44101"/>
                    <a:pt x="124478" y="45493"/>
                  </a:cubicBezTo>
                  <a:cubicBezTo>
                    <a:pt x="123206" y="44113"/>
                    <a:pt x="121405" y="43333"/>
                    <a:pt x="119532" y="43333"/>
                  </a:cubicBezTo>
                  <a:cubicBezTo>
                    <a:pt x="119039" y="43333"/>
                    <a:pt x="118555" y="43387"/>
                    <a:pt x="118089" y="43486"/>
                  </a:cubicBezTo>
                  <a:cubicBezTo>
                    <a:pt x="118089" y="42760"/>
                    <a:pt x="118197" y="42034"/>
                    <a:pt x="118430" y="41344"/>
                  </a:cubicBezTo>
                  <a:cubicBezTo>
                    <a:pt x="119339" y="38623"/>
                    <a:pt x="121907" y="37261"/>
                    <a:pt x="124475" y="37261"/>
                  </a:cubicBezTo>
                  <a:close/>
                  <a:moveTo>
                    <a:pt x="77632" y="37306"/>
                  </a:moveTo>
                  <a:cubicBezTo>
                    <a:pt x="80806" y="37306"/>
                    <a:pt x="83980" y="39382"/>
                    <a:pt x="84022" y="43538"/>
                  </a:cubicBezTo>
                  <a:lnTo>
                    <a:pt x="84022" y="43538"/>
                  </a:lnTo>
                  <a:cubicBezTo>
                    <a:pt x="83549" y="43437"/>
                    <a:pt x="83074" y="43388"/>
                    <a:pt x="82603" y="43388"/>
                  </a:cubicBezTo>
                  <a:cubicBezTo>
                    <a:pt x="80742" y="43388"/>
                    <a:pt x="78941" y="44154"/>
                    <a:pt x="77642" y="45547"/>
                  </a:cubicBezTo>
                  <a:cubicBezTo>
                    <a:pt x="76360" y="44167"/>
                    <a:pt x="74568" y="43387"/>
                    <a:pt x="72687" y="43387"/>
                  </a:cubicBezTo>
                  <a:cubicBezTo>
                    <a:pt x="72203" y="43387"/>
                    <a:pt x="71719" y="43441"/>
                    <a:pt x="71244" y="43540"/>
                  </a:cubicBezTo>
                  <a:cubicBezTo>
                    <a:pt x="71280" y="39385"/>
                    <a:pt x="74456" y="37306"/>
                    <a:pt x="77632" y="37306"/>
                  </a:cubicBezTo>
                  <a:close/>
                  <a:moveTo>
                    <a:pt x="100947" y="37306"/>
                  </a:moveTo>
                  <a:cubicBezTo>
                    <a:pt x="104122" y="37306"/>
                    <a:pt x="107296" y="39383"/>
                    <a:pt x="107337" y="43540"/>
                  </a:cubicBezTo>
                  <a:cubicBezTo>
                    <a:pt x="106864" y="43438"/>
                    <a:pt x="106386" y="43388"/>
                    <a:pt x="105913" y="43388"/>
                  </a:cubicBezTo>
                  <a:cubicBezTo>
                    <a:pt x="104054" y="43388"/>
                    <a:pt x="102249" y="44154"/>
                    <a:pt x="100957" y="45547"/>
                  </a:cubicBezTo>
                  <a:cubicBezTo>
                    <a:pt x="99676" y="44167"/>
                    <a:pt x="97883" y="43387"/>
                    <a:pt x="96002" y="43387"/>
                  </a:cubicBezTo>
                  <a:cubicBezTo>
                    <a:pt x="95518" y="43387"/>
                    <a:pt x="95034" y="43441"/>
                    <a:pt x="94559" y="43540"/>
                  </a:cubicBezTo>
                  <a:cubicBezTo>
                    <a:pt x="94595" y="39385"/>
                    <a:pt x="97771" y="37306"/>
                    <a:pt x="100947" y="37306"/>
                  </a:cubicBezTo>
                  <a:close/>
                  <a:moveTo>
                    <a:pt x="54009" y="37465"/>
                  </a:moveTo>
                  <a:cubicBezTo>
                    <a:pt x="56582" y="37465"/>
                    <a:pt x="59156" y="38830"/>
                    <a:pt x="60061" y="41559"/>
                  </a:cubicBezTo>
                  <a:cubicBezTo>
                    <a:pt x="60285" y="42249"/>
                    <a:pt x="60393" y="42966"/>
                    <a:pt x="60393" y="43692"/>
                  </a:cubicBezTo>
                  <a:cubicBezTo>
                    <a:pt x="59920" y="43590"/>
                    <a:pt x="59442" y="43540"/>
                    <a:pt x="58969" y="43540"/>
                  </a:cubicBezTo>
                  <a:cubicBezTo>
                    <a:pt x="57110" y="43540"/>
                    <a:pt x="55305" y="44307"/>
                    <a:pt x="54013" y="45699"/>
                  </a:cubicBezTo>
                  <a:cubicBezTo>
                    <a:pt x="52739" y="44318"/>
                    <a:pt x="50951" y="43539"/>
                    <a:pt x="49072" y="43539"/>
                  </a:cubicBezTo>
                  <a:cubicBezTo>
                    <a:pt x="49061" y="43539"/>
                    <a:pt x="49051" y="43540"/>
                    <a:pt x="49040" y="43540"/>
                  </a:cubicBezTo>
                  <a:cubicBezTo>
                    <a:pt x="48556" y="43540"/>
                    <a:pt x="48072" y="43593"/>
                    <a:pt x="47597" y="43692"/>
                  </a:cubicBezTo>
                  <a:cubicBezTo>
                    <a:pt x="47597" y="42966"/>
                    <a:pt x="47714" y="42249"/>
                    <a:pt x="47938" y="41559"/>
                  </a:cubicBezTo>
                  <a:lnTo>
                    <a:pt x="47956" y="41550"/>
                  </a:lnTo>
                  <a:cubicBezTo>
                    <a:pt x="48865" y="38827"/>
                    <a:pt x="51437" y="37465"/>
                    <a:pt x="54009" y="37465"/>
                  </a:cubicBezTo>
                  <a:close/>
                  <a:moveTo>
                    <a:pt x="7163" y="37500"/>
                  </a:moveTo>
                  <a:cubicBezTo>
                    <a:pt x="10339" y="37500"/>
                    <a:pt x="13516" y="39579"/>
                    <a:pt x="13556" y="43737"/>
                  </a:cubicBezTo>
                  <a:cubicBezTo>
                    <a:pt x="13079" y="43632"/>
                    <a:pt x="12598" y="43582"/>
                    <a:pt x="12120" y="43582"/>
                  </a:cubicBezTo>
                  <a:cubicBezTo>
                    <a:pt x="10263" y="43582"/>
                    <a:pt x="8460" y="44350"/>
                    <a:pt x="7163" y="45739"/>
                  </a:cubicBezTo>
                  <a:lnTo>
                    <a:pt x="7163" y="45739"/>
                  </a:lnTo>
                  <a:cubicBezTo>
                    <a:pt x="5882" y="44362"/>
                    <a:pt x="4092" y="43584"/>
                    <a:pt x="2212" y="43584"/>
                  </a:cubicBezTo>
                  <a:cubicBezTo>
                    <a:pt x="1728" y="43584"/>
                    <a:pt x="1245" y="43638"/>
                    <a:pt x="770" y="43737"/>
                  </a:cubicBezTo>
                  <a:cubicBezTo>
                    <a:pt x="810" y="39579"/>
                    <a:pt x="3987" y="37500"/>
                    <a:pt x="7163" y="37500"/>
                  </a:cubicBezTo>
                  <a:close/>
                  <a:moveTo>
                    <a:pt x="30463" y="37509"/>
                  </a:moveTo>
                  <a:cubicBezTo>
                    <a:pt x="33636" y="37509"/>
                    <a:pt x="36811" y="39587"/>
                    <a:pt x="36854" y="43742"/>
                  </a:cubicBezTo>
                  <a:lnTo>
                    <a:pt x="36854" y="43742"/>
                  </a:lnTo>
                  <a:cubicBezTo>
                    <a:pt x="36384" y="43642"/>
                    <a:pt x="35912" y="43594"/>
                    <a:pt x="35443" y="43594"/>
                  </a:cubicBezTo>
                  <a:cubicBezTo>
                    <a:pt x="33580" y="43594"/>
                    <a:pt x="31775" y="44360"/>
                    <a:pt x="30483" y="45753"/>
                  </a:cubicBezTo>
                  <a:cubicBezTo>
                    <a:pt x="29201" y="44373"/>
                    <a:pt x="27409" y="43593"/>
                    <a:pt x="25528" y="43593"/>
                  </a:cubicBezTo>
                  <a:cubicBezTo>
                    <a:pt x="25044" y="43593"/>
                    <a:pt x="24560" y="43638"/>
                    <a:pt x="24085" y="43746"/>
                  </a:cubicBezTo>
                  <a:cubicBezTo>
                    <a:pt x="24116" y="39588"/>
                    <a:pt x="27288" y="37509"/>
                    <a:pt x="30463" y="37509"/>
                  </a:cubicBezTo>
                  <a:close/>
                  <a:moveTo>
                    <a:pt x="119327" y="43718"/>
                  </a:moveTo>
                  <a:cubicBezTo>
                    <a:pt x="121267" y="43718"/>
                    <a:pt x="123141" y="44520"/>
                    <a:pt x="124478" y="45968"/>
                  </a:cubicBezTo>
                  <a:cubicBezTo>
                    <a:pt x="124458" y="45968"/>
                    <a:pt x="124439" y="45968"/>
                    <a:pt x="124419" y="45968"/>
                  </a:cubicBezTo>
                  <a:cubicBezTo>
                    <a:pt x="122550" y="45968"/>
                    <a:pt x="120782" y="46806"/>
                    <a:pt x="119541" y="48109"/>
                  </a:cubicBezTo>
                  <a:cubicBezTo>
                    <a:pt x="119622" y="46514"/>
                    <a:pt x="119039" y="45018"/>
                    <a:pt x="118045" y="43835"/>
                  </a:cubicBezTo>
                  <a:cubicBezTo>
                    <a:pt x="118472" y="43756"/>
                    <a:pt x="118901" y="43718"/>
                    <a:pt x="119327" y="43718"/>
                  </a:cubicBezTo>
                  <a:close/>
                  <a:moveTo>
                    <a:pt x="129624" y="43718"/>
                  </a:moveTo>
                  <a:cubicBezTo>
                    <a:pt x="130049" y="43718"/>
                    <a:pt x="130477" y="43756"/>
                    <a:pt x="130903" y="43835"/>
                  </a:cubicBezTo>
                  <a:cubicBezTo>
                    <a:pt x="129908" y="45018"/>
                    <a:pt x="129326" y="46523"/>
                    <a:pt x="129415" y="48109"/>
                  </a:cubicBezTo>
                  <a:cubicBezTo>
                    <a:pt x="128165" y="46806"/>
                    <a:pt x="126397" y="45968"/>
                    <a:pt x="124537" y="45968"/>
                  </a:cubicBezTo>
                  <a:cubicBezTo>
                    <a:pt x="124517" y="45968"/>
                    <a:pt x="124498" y="45968"/>
                    <a:pt x="124478" y="45968"/>
                  </a:cubicBezTo>
                  <a:cubicBezTo>
                    <a:pt x="125815" y="44520"/>
                    <a:pt x="127689" y="43718"/>
                    <a:pt x="129624" y="43718"/>
                  </a:cubicBezTo>
                  <a:close/>
                  <a:moveTo>
                    <a:pt x="82779" y="43762"/>
                  </a:moveTo>
                  <a:cubicBezTo>
                    <a:pt x="83204" y="43762"/>
                    <a:pt x="83632" y="43801"/>
                    <a:pt x="84057" y="43880"/>
                  </a:cubicBezTo>
                  <a:cubicBezTo>
                    <a:pt x="83063" y="45063"/>
                    <a:pt x="82480" y="46559"/>
                    <a:pt x="82561" y="48154"/>
                  </a:cubicBezTo>
                  <a:cubicBezTo>
                    <a:pt x="81320" y="46851"/>
                    <a:pt x="79552" y="46012"/>
                    <a:pt x="77683" y="46012"/>
                  </a:cubicBezTo>
                  <a:cubicBezTo>
                    <a:pt x="77666" y="46012"/>
                    <a:pt x="77650" y="46012"/>
                    <a:pt x="77633" y="46013"/>
                  </a:cubicBezTo>
                  <a:lnTo>
                    <a:pt x="77633" y="46013"/>
                  </a:lnTo>
                  <a:cubicBezTo>
                    <a:pt x="78970" y="44565"/>
                    <a:pt x="80844" y="43762"/>
                    <a:pt x="82779" y="43762"/>
                  </a:cubicBezTo>
                  <a:close/>
                  <a:moveTo>
                    <a:pt x="59124" y="43911"/>
                  </a:moveTo>
                  <a:cubicBezTo>
                    <a:pt x="59554" y="43911"/>
                    <a:pt x="59988" y="43951"/>
                    <a:pt x="60420" y="44032"/>
                  </a:cubicBezTo>
                  <a:cubicBezTo>
                    <a:pt x="59425" y="45224"/>
                    <a:pt x="58843" y="46721"/>
                    <a:pt x="58932" y="48316"/>
                  </a:cubicBezTo>
                  <a:lnTo>
                    <a:pt x="58923" y="48307"/>
                  </a:lnTo>
                  <a:cubicBezTo>
                    <a:pt x="57682" y="47003"/>
                    <a:pt x="55914" y="46165"/>
                    <a:pt x="54045" y="46165"/>
                  </a:cubicBezTo>
                  <a:cubicBezTo>
                    <a:pt x="54026" y="46165"/>
                    <a:pt x="54006" y="46165"/>
                    <a:pt x="53986" y="46165"/>
                  </a:cubicBezTo>
                  <a:cubicBezTo>
                    <a:pt x="53966" y="46165"/>
                    <a:pt x="53947" y="46165"/>
                    <a:pt x="53927" y="46165"/>
                  </a:cubicBezTo>
                  <a:cubicBezTo>
                    <a:pt x="52067" y="46165"/>
                    <a:pt x="50299" y="47003"/>
                    <a:pt x="49049" y="48307"/>
                  </a:cubicBezTo>
                  <a:cubicBezTo>
                    <a:pt x="49138" y="46712"/>
                    <a:pt x="48556" y="45206"/>
                    <a:pt x="47561" y="44032"/>
                  </a:cubicBezTo>
                  <a:cubicBezTo>
                    <a:pt x="47990" y="43953"/>
                    <a:pt x="48420" y="43914"/>
                    <a:pt x="48848" y="43914"/>
                  </a:cubicBezTo>
                  <a:cubicBezTo>
                    <a:pt x="50781" y="43914"/>
                    <a:pt x="52652" y="44711"/>
                    <a:pt x="53995" y="46156"/>
                  </a:cubicBezTo>
                  <a:cubicBezTo>
                    <a:pt x="55328" y="44713"/>
                    <a:pt x="57194" y="43911"/>
                    <a:pt x="59124" y="43911"/>
                  </a:cubicBezTo>
                  <a:close/>
                  <a:moveTo>
                    <a:pt x="25317" y="43968"/>
                  </a:moveTo>
                  <a:cubicBezTo>
                    <a:pt x="27250" y="43968"/>
                    <a:pt x="29122" y="44764"/>
                    <a:pt x="30465" y="46210"/>
                  </a:cubicBezTo>
                  <a:lnTo>
                    <a:pt x="30465" y="46210"/>
                  </a:lnTo>
                  <a:cubicBezTo>
                    <a:pt x="30462" y="46210"/>
                    <a:pt x="30459" y="46210"/>
                    <a:pt x="30456" y="46210"/>
                  </a:cubicBezTo>
                  <a:cubicBezTo>
                    <a:pt x="30446" y="46210"/>
                    <a:pt x="30436" y="46210"/>
                    <a:pt x="30426" y="46210"/>
                  </a:cubicBezTo>
                  <a:cubicBezTo>
                    <a:pt x="28546" y="46210"/>
                    <a:pt x="26775" y="47041"/>
                    <a:pt x="25519" y="48351"/>
                  </a:cubicBezTo>
                  <a:cubicBezTo>
                    <a:pt x="25608" y="46765"/>
                    <a:pt x="25026" y="45269"/>
                    <a:pt x="24031" y="44086"/>
                  </a:cubicBezTo>
                  <a:cubicBezTo>
                    <a:pt x="24460" y="44007"/>
                    <a:pt x="24890" y="43968"/>
                    <a:pt x="25317" y="43968"/>
                  </a:cubicBezTo>
                  <a:close/>
                  <a:moveTo>
                    <a:pt x="106094" y="43751"/>
                  </a:moveTo>
                  <a:cubicBezTo>
                    <a:pt x="106570" y="43751"/>
                    <a:pt x="107049" y="43799"/>
                    <a:pt x="107525" y="43898"/>
                  </a:cubicBezTo>
                  <a:cubicBezTo>
                    <a:pt x="106512" y="45161"/>
                    <a:pt x="105939" y="46747"/>
                    <a:pt x="106127" y="48423"/>
                  </a:cubicBezTo>
                  <a:lnTo>
                    <a:pt x="106118" y="48414"/>
                  </a:lnTo>
                  <a:cubicBezTo>
                    <a:pt x="104866" y="46958"/>
                    <a:pt x="102990" y="46012"/>
                    <a:pt x="100995" y="46012"/>
                  </a:cubicBezTo>
                  <a:cubicBezTo>
                    <a:pt x="100976" y="46012"/>
                    <a:pt x="100958" y="46013"/>
                    <a:pt x="100939" y="46013"/>
                  </a:cubicBezTo>
                  <a:cubicBezTo>
                    <a:pt x="100919" y="46012"/>
                    <a:pt x="100899" y="46012"/>
                    <a:pt x="100879" y="46012"/>
                  </a:cubicBezTo>
                  <a:cubicBezTo>
                    <a:pt x="99020" y="46012"/>
                    <a:pt x="97252" y="46842"/>
                    <a:pt x="96011" y="48154"/>
                  </a:cubicBezTo>
                  <a:cubicBezTo>
                    <a:pt x="96091" y="46559"/>
                    <a:pt x="95509" y="45054"/>
                    <a:pt x="94514" y="43880"/>
                  </a:cubicBezTo>
                  <a:cubicBezTo>
                    <a:pt x="94946" y="43798"/>
                    <a:pt x="95380" y="43758"/>
                    <a:pt x="95811" y="43758"/>
                  </a:cubicBezTo>
                  <a:cubicBezTo>
                    <a:pt x="97740" y="43758"/>
                    <a:pt x="99607" y="44561"/>
                    <a:pt x="100948" y="46004"/>
                  </a:cubicBezTo>
                  <a:cubicBezTo>
                    <a:pt x="102286" y="44551"/>
                    <a:pt x="104160" y="43751"/>
                    <a:pt x="106094" y="43751"/>
                  </a:cubicBezTo>
                  <a:close/>
                  <a:moveTo>
                    <a:pt x="70812" y="39306"/>
                  </a:moveTo>
                  <a:cubicBezTo>
                    <a:pt x="71289" y="39306"/>
                    <a:pt x="71770" y="39355"/>
                    <a:pt x="72248" y="39454"/>
                  </a:cubicBezTo>
                  <a:cubicBezTo>
                    <a:pt x="71271" y="40699"/>
                    <a:pt x="70742" y="42276"/>
                    <a:pt x="70939" y="43925"/>
                  </a:cubicBezTo>
                  <a:cubicBezTo>
                    <a:pt x="71449" y="43811"/>
                    <a:pt x="71962" y="43756"/>
                    <a:pt x="72472" y="43756"/>
                  </a:cubicBezTo>
                  <a:cubicBezTo>
                    <a:pt x="74409" y="43756"/>
                    <a:pt x="76285" y="44558"/>
                    <a:pt x="77633" y="46013"/>
                  </a:cubicBezTo>
                  <a:lnTo>
                    <a:pt x="77633" y="46013"/>
                  </a:lnTo>
                  <a:cubicBezTo>
                    <a:pt x="77630" y="46013"/>
                    <a:pt x="77627" y="46013"/>
                    <a:pt x="77624" y="46013"/>
                  </a:cubicBezTo>
                  <a:cubicBezTo>
                    <a:pt x="77606" y="46013"/>
                    <a:pt x="77588" y="46012"/>
                    <a:pt x="77570" y="46012"/>
                  </a:cubicBezTo>
                  <a:cubicBezTo>
                    <a:pt x="75529" y="46012"/>
                    <a:pt x="73598" y="47021"/>
                    <a:pt x="72346" y="48540"/>
                  </a:cubicBezTo>
                  <a:cubicBezTo>
                    <a:pt x="72703" y="44850"/>
                    <a:pt x="69416" y="41568"/>
                    <a:pt x="65713" y="41568"/>
                  </a:cubicBezTo>
                  <a:cubicBezTo>
                    <a:pt x="65693" y="41568"/>
                    <a:pt x="65673" y="41568"/>
                    <a:pt x="65653" y="41568"/>
                  </a:cubicBezTo>
                  <a:lnTo>
                    <a:pt x="65653" y="41559"/>
                  </a:lnTo>
                  <a:cubicBezTo>
                    <a:pt x="66997" y="40107"/>
                    <a:pt x="68873" y="39306"/>
                    <a:pt x="70812" y="39306"/>
                  </a:cubicBezTo>
                  <a:close/>
                  <a:moveTo>
                    <a:pt x="35618" y="43957"/>
                  </a:moveTo>
                  <a:cubicBezTo>
                    <a:pt x="36091" y="43957"/>
                    <a:pt x="36568" y="44006"/>
                    <a:pt x="37042" y="44104"/>
                  </a:cubicBezTo>
                  <a:cubicBezTo>
                    <a:pt x="36020" y="45350"/>
                    <a:pt x="35456" y="46945"/>
                    <a:pt x="35635" y="48620"/>
                  </a:cubicBezTo>
                  <a:cubicBezTo>
                    <a:pt x="34383" y="47164"/>
                    <a:pt x="32507" y="46210"/>
                    <a:pt x="30511" y="46210"/>
                  </a:cubicBezTo>
                  <a:cubicBezTo>
                    <a:pt x="30496" y="46210"/>
                    <a:pt x="30480" y="46210"/>
                    <a:pt x="30465" y="46210"/>
                  </a:cubicBezTo>
                  <a:lnTo>
                    <a:pt x="30465" y="46210"/>
                  </a:lnTo>
                  <a:cubicBezTo>
                    <a:pt x="31804" y="44762"/>
                    <a:pt x="33682" y="43957"/>
                    <a:pt x="35618" y="43957"/>
                  </a:cubicBezTo>
                  <a:close/>
                  <a:moveTo>
                    <a:pt x="112822" y="41864"/>
                  </a:moveTo>
                  <a:cubicBezTo>
                    <a:pt x="115997" y="41864"/>
                    <a:pt x="119174" y="43943"/>
                    <a:pt x="119218" y="48100"/>
                  </a:cubicBezTo>
                  <a:cubicBezTo>
                    <a:pt x="118743" y="47999"/>
                    <a:pt x="118265" y="47949"/>
                    <a:pt x="117790" y="47949"/>
                  </a:cubicBezTo>
                  <a:cubicBezTo>
                    <a:pt x="115926" y="47949"/>
                    <a:pt x="114120" y="48715"/>
                    <a:pt x="112821" y="50108"/>
                  </a:cubicBezTo>
                  <a:cubicBezTo>
                    <a:pt x="111548" y="48728"/>
                    <a:pt x="109756" y="47948"/>
                    <a:pt x="107874" y="47948"/>
                  </a:cubicBezTo>
                  <a:cubicBezTo>
                    <a:pt x="107391" y="47948"/>
                    <a:pt x="106907" y="48002"/>
                    <a:pt x="106432" y="48100"/>
                  </a:cubicBezTo>
                  <a:cubicBezTo>
                    <a:pt x="106472" y="43943"/>
                    <a:pt x="109646" y="41864"/>
                    <a:pt x="112822" y="41864"/>
                  </a:cubicBezTo>
                  <a:close/>
                  <a:moveTo>
                    <a:pt x="136132" y="41864"/>
                  </a:moveTo>
                  <a:cubicBezTo>
                    <a:pt x="139308" y="41864"/>
                    <a:pt x="142484" y="43943"/>
                    <a:pt x="142525" y="48100"/>
                  </a:cubicBezTo>
                  <a:cubicBezTo>
                    <a:pt x="142051" y="47999"/>
                    <a:pt x="141574" y="47949"/>
                    <a:pt x="141100" y="47949"/>
                  </a:cubicBezTo>
                  <a:cubicBezTo>
                    <a:pt x="139242" y="47949"/>
                    <a:pt x="137437" y="48715"/>
                    <a:pt x="136145" y="50108"/>
                  </a:cubicBezTo>
                  <a:cubicBezTo>
                    <a:pt x="134863" y="48728"/>
                    <a:pt x="133071" y="47948"/>
                    <a:pt x="131190" y="47948"/>
                  </a:cubicBezTo>
                  <a:cubicBezTo>
                    <a:pt x="130706" y="47948"/>
                    <a:pt x="130222" y="48002"/>
                    <a:pt x="129747" y="48100"/>
                  </a:cubicBezTo>
                  <a:cubicBezTo>
                    <a:pt x="129783" y="43943"/>
                    <a:pt x="132957" y="41864"/>
                    <a:pt x="136132" y="41864"/>
                  </a:cubicBezTo>
                  <a:close/>
                  <a:moveTo>
                    <a:pt x="89293" y="41912"/>
                  </a:moveTo>
                  <a:cubicBezTo>
                    <a:pt x="92468" y="41912"/>
                    <a:pt x="95642" y="43988"/>
                    <a:pt x="95679" y="48143"/>
                  </a:cubicBezTo>
                  <a:lnTo>
                    <a:pt x="95679" y="48143"/>
                  </a:lnTo>
                  <a:cubicBezTo>
                    <a:pt x="95207" y="48043"/>
                    <a:pt x="94732" y="47994"/>
                    <a:pt x="94260" y="47994"/>
                  </a:cubicBezTo>
                  <a:cubicBezTo>
                    <a:pt x="92399" y="47994"/>
                    <a:pt x="90599" y="48760"/>
                    <a:pt x="89299" y="50152"/>
                  </a:cubicBezTo>
                  <a:cubicBezTo>
                    <a:pt x="88018" y="48773"/>
                    <a:pt x="86226" y="47993"/>
                    <a:pt x="84344" y="47993"/>
                  </a:cubicBezTo>
                  <a:cubicBezTo>
                    <a:pt x="83860" y="47993"/>
                    <a:pt x="83376" y="48047"/>
                    <a:pt x="82902" y="48145"/>
                  </a:cubicBezTo>
                  <a:cubicBezTo>
                    <a:pt x="82937" y="43991"/>
                    <a:pt x="86116" y="41912"/>
                    <a:pt x="89293" y="41912"/>
                  </a:cubicBezTo>
                  <a:close/>
                  <a:moveTo>
                    <a:pt x="42335" y="42067"/>
                  </a:moveTo>
                  <a:cubicBezTo>
                    <a:pt x="45509" y="42067"/>
                    <a:pt x="48681" y="44143"/>
                    <a:pt x="48726" y="48298"/>
                  </a:cubicBezTo>
                  <a:lnTo>
                    <a:pt x="48726" y="48298"/>
                  </a:lnTo>
                  <a:cubicBezTo>
                    <a:pt x="48251" y="48196"/>
                    <a:pt x="47772" y="48146"/>
                    <a:pt x="47298" y="48146"/>
                  </a:cubicBezTo>
                  <a:cubicBezTo>
                    <a:pt x="45434" y="48146"/>
                    <a:pt x="43630" y="48912"/>
                    <a:pt x="42337" y="50305"/>
                  </a:cubicBezTo>
                  <a:cubicBezTo>
                    <a:pt x="41056" y="48925"/>
                    <a:pt x="39264" y="48145"/>
                    <a:pt x="37382" y="48145"/>
                  </a:cubicBezTo>
                  <a:cubicBezTo>
                    <a:pt x="36898" y="48145"/>
                    <a:pt x="36415" y="48199"/>
                    <a:pt x="35940" y="48307"/>
                  </a:cubicBezTo>
                  <a:cubicBezTo>
                    <a:pt x="35980" y="44148"/>
                    <a:pt x="39158" y="42067"/>
                    <a:pt x="42335" y="42067"/>
                  </a:cubicBezTo>
                  <a:close/>
                  <a:moveTo>
                    <a:pt x="65651" y="42067"/>
                  </a:moveTo>
                  <a:cubicBezTo>
                    <a:pt x="68826" y="42067"/>
                    <a:pt x="72001" y="44146"/>
                    <a:pt x="72041" y="48307"/>
                  </a:cubicBezTo>
                  <a:cubicBezTo>
                    <a:pt x="71563" y="48202"/>
                    <a:pt x="71080" y="48150"/>
                    <a:pt x="70601" y="48150"/>
                  </a:cubicBezTo>
                  <a:cubicBezTo>
                    <a:pt x="68748" y="48150"/>
                    <a:pt x="66948" y="48916"/>
                    <a:pt x="65653" y="50305"/>
                  </a:cubicBezTo>
                  <a:cubicBezTo>
                    <a:pt x="64371" y="48934"/>
                    <a:pt x="62579" y="48145"/>
                    <a:pt x="60697" y="48145"/>
                  </a:cubicBezTo>
                  <a:cubicBezTo>
                    <a:pt x="60214" y="48145"/>
                    <a:pt x="59730" y="48199"/>
                    <a:pt x="59255" y="48307"/>
                  </a:cubicBezTo>
                  <a:cubicBezTo>
                    <a:pt x="59295" y="44148"/>
                    <a:pt x="62473" y="42067"/>
                    <a:pt x="65651" y="42067"/>
                  </a:cubicBezTo>
                  <a:close/>
                  <a:moveTo>
                    <a:pt x="18806" y="42117"/>
                  </a:moveTo>
                  <a:cubicBezTo>
                    <a:pt x="21981" y="42117"/>
                    <a:pt x="25156" y="44198"/>
                    <a:pt x="25196" y="48360"/>
                  </a:cubicBezTo>
                  <a:cubicBezTo>
                    <a:pt x="24717" y="48255"/>
                    <a:pt x="24234" y="48204"/>
                    <a:pt x="23755" y="48204"/>
                  </a:cubicBezTo>
                  <a:cubicBezTo>
                    <a:pt x="21902" y="48204"/>
                    <a:pt x="20103" y="48970"/>
                    <a:pt x="18807" y="50359"/>
                  </a:cubicBezTo>
                  <a:cubicBezTo>
                    <a:pt x="17526" y="48988"/>
                    <a:pt x="15734" y="48199"/>
                    <a:pt x="13852" y="48199"/>
                  </a:cubicBezTo>
                  <a:cubicBezTo>
                    <a:pt x="13368" y="48199"/>
                    <a:pt x="12884" y="48253"/>
                    <a:pt x="12409" y="48360"/>
                  </a:cubicBezTo>
                  <a:cubicBezTo>
                    <a:pt x="12454" y="44198"/>
                    <a:pt x="15631" y="42117"/>
                    <a:pt x="18806" y="42117"/>
                  </a:cubicBezTo>
                  <a:close/>
                  <a:moveTo>
                    <a:pt x="117967" y="48323"/>
                  </a:moveTo>
                  <a:cubicBezTo>
                    <a:pt x="118392" y="48323"/>
                    <a:pt x="118820" y="48362"/>
                    <a:pt x="119245" y="48441"/>
                  </a:cubicBezTo>
                  <a:cubicBezTo>
                    <a:pt x="118253" y="49621"/>
                    <a:pt x="117671" y="51114"/>
                    <a:pt x="117757" y="52706"/>
                  </a:cubicBezTo>
                  <a:lnTo>
                    <a:pt x="117757" y="52706"/>
                  </a:lnTo>
                  <a:cubicBezTo>
                    <a:pt x="116507" y="51403"/>
                    <a:pt x="114740" y="50573"/>
                    <a:pt x="112880" y="50573"/>
                  </a:cubicBezTo>
                  <a:cubicBezTo>
                    <a:pt x="112860" y="50573"/>
                    <a:pt x="112840" y="50573"/>
                    <a:pt x="112821" y="50574"/>
                  </a:cubicBezTo>
                  <a:cubicBezTo>
                    <a:pt x="114158" y="49126"/>
                    <a:pt x="116031" y="48323"/>
                    <a:pt x="117967" y="48323"/>
                  </a:cubicBezTo>
                  <a:close/>
                  <a:moveTo>
                    <a:pt x="130990" y="48323"/>
                  </a:moveTo>
                  <a:cubicBezTo>
                    <a:pt x="132925" y="48323"/>
                    <a:pt x="134799" y="49126"/>
                    <a:pt x="136136" y="50574"/>
                  </a:cubicBezTo>
                  <a:cubicBezTo>
                    <a:pt x="136116" y="50573"/>
                    <a:pt x="136096" y="50573"/>
                    <a:pt x="136077" y="50573"/>
                  </a:cubicBezTo>
                  <a:cubicBezTo>
                    <a:pt x="134208" y="50573"/>
                    <a:pt x="132440" y="51412"/>
                    <a:pt x="131199" y="52715"/>
                  </a:cubicBezTo>
                  <a:cubicBezTo>
                    <a:pt x="131279" y="51120"/>
                    <a:pt x="130697" y="49624"/>
                    <a:pt x="129711" y="48441"/>
                  </a:cubicBezTo>
                  <a:cubicBezTo>
                    <a:pt x="130137" y="48362"/>
                    <a:pt x="130565" y="48323"/>
                    <a:pt x="130990" y="48323"/>
                  </a:cubicBezTo>
                  <a:close/>
                  <a:moveTo>
                    <a:pt x="94437" y="48359"/>
                  </a:moveTo>
                  <a:cubicBezTo>
                    <a:pt x="94862" y="48359"/>
                    <a:pt x="95289" y="48398"/>
                    <a:pt x="95715" y="48477"/>
                  </a:cubicBezTo>
                  <a:cubicBezTo>
                    <a:pt x="94722" y="49666"/>
                    <a:pt x="94140" y="51168"/>
                    <a:pt x="94227" y="52750"/>
                  </a:cubicBezTo>
                  <a:lnTo>
                    <a:pt x="94227" y="52750"/>
                  </a:lnTo>
                  <a:cubicBezTo>
                    <a:pt x="92986" y="51447"/>
                    <a:pt x="91219" y="50618"/>
                    <a:pt x="89350" y="50618"/>
                  </a:cubicBezTo>
                  <a:cubicBezTo>
                    <a:pt x="89330" y="50618"/>
                    <a:pt x="89310" y="50618"/>
                    <a:pt x="89290" y="50618"/>
                  </a:cubicBezTo>
                  <a:cubicBezTo>
                    <a:pt x="89270" y="50618"/>
                    <a:pt x="89250" y="50618"/>
                    <a:pt x="89231" y="50618"/>
                  </a:cubicBezTo>
                  <a:cubicBezTo>
                    <a:pt x="87362" y="50618"/>
                    <a:pt x="85603" y="51448"/>
                    <a:pt x="84353" y="52751"/>
                  </a:cubicBezTo>
                  <a:cubicBezTo>
                    <a:pt x="84443" y="51165"/>
                    <a:pt x="83860" y="49660"/>
                    <a:pt x="82866" y="48477"/>
                  </a:cubicBezTo>
                  <a:cubicBezTo>
                    <a:pt x="83291" y="48398"/>
                    <a:pt x="83719" y="48359"/>
                    <a:pt x="84144" y="48359"/>
                  </a:cubicBezTo>
                  <a:cubicBezTo>
                    <a:pt x="86080" y="48359"/>
                    <a:pt x="87955" y="49162"/>
                    <a:pt x="89299" y="50609"/>
                  </a:cubicBezTo>
                  <a:cubicBezTo>
                    <a:pt x="90637" y="49162"/>
                    <a:pt x="92504" y="48359"/>
                    <a:pt x="94437" y="48359"/>
                  </a:cubicBezTo>
                  <a:close/>
                  <a:moveTo>
                    <a:pt x="47485" y="48520"/>
                  </a:moveTo>
                  <a:cubicBezTo>
                    <a:pt x="47909" y="48520"/>
                    <a:pt x="48337" y="48559"/>
                    <a:pt x="48762" y="48638"/>
                  </a:cubicBezTo>
                  <a:cubicBezTo>
                    <a:pt x="47767" y="49821"/>
                    <a:pt x="47185" y="51326"/>
                    <a:pt x="47275" y="52912"/>
                  </a:cubicBezTo>
                  <a:cubicBezTo>
                    <a:pt x="46025" y="51609"/>
                    <a:pt x="44257" y="50779"/>
                    <a:pt x="42397" y="50779"/>
                  </a:cubicBezTo>
                  <a:cubicBezTo>
                    <a:pt x="42377" y="50779"/>
                    <a:pt x="42357" y="50779"/>
                    <a:pt x="42337" y="50780"/>
                  </a:cubicBezTo>
                  <a:cubicBezTo>
                    <a:pt x="43675" y="49325"/>
                    <a:pt x="45549" y="48520"/>
                    <a:pt x="47485" y="48520"/>
                  </a:cubicBezTo>
                  <a:close/>
                  <a:moveTo>
                    <a:pt x="60501" y="48529"/>
                  </a:moveTo>
                  <a:cubicBezTo>
                    <a:pt x="62439" y="48529"/>
                    <a:pt x="64308" y="49332"/>
                    <a:pt x="65653" y="50780"/>
                  </a:cubicBezTo>
                  <a:cubicBezTo>
                    <a:pt x="65633" y="50779"/>
                    <a:pt x="65613" y="50779"/>
                    <a:pt x="65593" y="50779"/>
                  </a:cubicBezTo>
                  <a:cubicBezTo>
                    <a:pt x="63725" y="50779"/>
                    <a:pt x="61957" y="51618"/>
                    <a:pt x="60715" y="52921"/>
                  </a:cubicBezTo>
                  <a:cubicBezTo>
                    <a:pt x="60796" y="51326"/>
                    <a:pt x="60214" y="49830"/>
                    <a:pt x="59219" y="48647"/>
                  </a:cubicBezTo>
                  <a:cubicBezTo>
                    <a:pt x="59646" y="48568"/>
                    <a:pt x="60075" y="48529"/>
                    <a:pt x="60501" y="48529"/>
                  </a:cubicBezTo>
                  <a:close/>
                  <a:moveTo>
                    <a:pt x="107662" y="48316"/>
                  </a:moveTo>
                  <a:cubicBezTo>
                    <a:pt x="109596" y="48316"/>
                    <a:pt x="111472" y="49118"/>
                    <a:pt x="112821" y="50574"/>
                  </a:cubicBezTo>
                  <a:cubicBezTo>
                    <a:pt x="112802" y="50573"/>
                    <a:pt x="112783" y="50573"/>
                    <a:pt x="112765" y="50573"/>
                  </a:cubicBezTo>
                  <a:cubicBezTo>
                    <a:pt x="110778" y="50573"/>
                    <a:pt x="108902" y="51519"/>
                    <a:pt x="107650" y="52966"/>
                  </a:cubicBezTo>
                  <a:lnTo>
                    <a:pt x="107650" y="52966"/>
                  </a:lnTo>
                  <a:cubicBezTo>
                    <a:pt x="107803" y="51290"/>
                    <a:pt x="107211" y="49713"/>
                    <a:pt x="106172" y="48477"/>
                  </a:cubicBezTo>
                  <a:cubicBezTo>
                    <a:pt x="106667" y="48369"/>
                    <a:pt x="107167" y="48316"/>
                    <a:pt x="107662" y="48316"/>
                  </a:cubicBezTo>
                  <a:close/>
                  <a:moveTo>
                    <a:pt x="13659" y="48573"/>
                  </a:moveTo>
                  <a:cubicBezTo>
                    <a:pt x="15592" y="48573"/>
                    <a:pt x="17464" y="49371"/>
                    <a:pt x="18807" y="50824"/>
                  </a:cubicBezTo>
                  <a:cubicBezTo>
                    <a:pt x="18787" y="50824"/>
                    <a:pt x="18768" y="50824"/>
                    <a:pt x="18748" y="50824"/>
                  </a:cubicBezTo>
                  <a:cubicBezTo>
                    <a:pt x="16879" y="50824"/>
                    <a:pt x="15111" y="51663"/>
                    <a:pt x="13870" y="52966"/>
                  </a:cubicBezTo>
                  <a:cubicBezTo>
                    <a:pt x="13951" y="51371"/>
                    <a:pt x="13368" y="49875"/>
                    <a:pt x="12374" y="48692"/>
                  </a:cubicBezTo>
                  <a:cubicBezTo>
                    <a:pt x="12802" y="48612"/>
                    <a:pt x="13232" y="48573"/>
                    <a:pt x="13659" y="48573"/>
                  </a:cubicBezTo>
                  <a:close/>
                  <a:moveTo>
                    <a:pt x="23953" y="48574"/>
                  </a:moveTo>
                  <a:cubicBezTo>
                    <a:pt x="24378" y="48574"/>
                    <a:pt x="24806" y="48613"/>
                    <a:pt x="25232" y="48692"/>
                  </a:cubicBezTo>
                  <a:cubicBezTo>
                    <a:pt x="24237" y="49875"/>
                    <a:pt x="23655" y="51371"/>
                    <a:pt x="23744" y="52966"/>
                  </a:cubicBezTo>
                  <a:cubicBezTo>
                    <a:pt x="22494" y="51663"/>
                    <a:pt x="20726" y="50824"/>
                    <a:pt x="18866" y="50824"/>
                  </a:cubicBezTo>
                  <a:cubicBezTo>
                    <a:pt x="18846" y="50824"/>
                    <a:pt x="18827" y="50824"/>
                    <a:pt x="18807" y="50824"/>
                  </a:cubicBezTo>
                  <a:cubicBezTo>
                    <a:pt x="20144" y="49377"/>
                    <a:pt x="22018" y="48574"/>
                    <a:pt x="23953" y="48574"/>
                  </a:cubicBezTo>
                  <a:close/>
                  <a:moveTo>
                    <a:pt x="37179" y="48522"/>
                  </a:moveTo>
                  <a:cubicBezTo>
                    <a:pt x="39113" y="48522"/>
                    <a:pt x="40989" y="49325"/>
                    <a:pt x="42337" y="50780"/>
                  </a:cubicBezTo>
                  <a:cubicBezTo>
                    <a:pt x="42319" y="50779"/>
                    <a:pt x="42300" y="50779"/>
                    <a:pt x="42282" y="50779"/>
                  </a:cubicBezTo>
                  <a:cubicBezTo>
                    <a:pt x="40295" y="50779"/>
                    <a:pt x="38419" y="51725"/>
                    <a:pt x="37167" y="53172"/>
                  </a:cubicBezTo>
                  <a:cubicBezTo>
                    <a:pt x="37320" y="51496"/>
                    <a:pt x="36728" y="49910"/>
                    <a:pt x="35689" y="48683"/>
                  </a:cubicBezTo>
                  <a:cubicBezTo>
                    <a:pt x="36184" y="48575"/>
                    <a:pt x="36683" y="48522"/>
                    <a:pt x="37179" y="48522"/>
                  </a:cubicBezTo>
                  <a:close/>
                  <a:moveTo>
                    <a:pt x="124475" y="46470"/>
                  </a:moveTo>
                  <a:cubicBezTo>
                    <a:pt x="127650" y="46470"/>
                    <a:pt x="130827" y="48548"/>
                    <a:pt x="130867" y="52706"/>
                  </a:cubicBezTo>
                  <a:cubicBezTo>
                    <a:pt x="130388" y="52601"/>
                    <a:pt x="129906" y="52550"/>
                    <a:pt x="129426" y="52550"/>
                  </a:cubicBezTo>
                  <a:cubicBezTo>
                    <a:pt x="127574" y="52550"/>
                    <a:pt x="125776" y="53316"/>
                    <a:pt x="124487" y="54704"/>
                  </a:cubicBezTo>
                  <a:cubicBezTo>
                    <a:pt x="123206" y="53333"/>
                    <a:pt x="121414" y="52545"/>
                    <a:pt x="119532" y="52545"/>
                  </a:cubicBezTo>
                  <a:cubicBezTo>
                    <a:pt x="119048" y="52545"/>
                    <a:pt x="118564" y="52599"/>
                    <a:pt x="118089" y="52706"/>
                  </a:cubicBezTo>
                  <a:cubicBezTo>
                    <a:pt x="118125" y="48548"/>
                    <a:pt x="121299" y="46470"/>
                    <a:pt x="124475" y="46470"/>
                  </a:cubicBezTo>
                  <a:close/>
                  <a:moveTo>
                    <a:pt x="77635" y="46519"/>
                  </a:moveTo>
                  <a:cubicBezTo>
                    <a:pt x="80808" y="46519"/>
                    <a:pt x="83981" y="48596"/>
                    <a:pt x="84022" y="52751"/>
                  </a:cubicBezTo>
                  <a:lnTo>
                    <a:pt x="84031" y="52760"/>
                  </a:lnTo>
                  <a:cubicBezTo>
                    <a:pt x="83550" y="52655"/>
                    <a:pt x="83066" y="52604"/>
                    <a:pt x="82586" y="52604"/>
                  </a:cubicBezTo>
                  <a:cubicBezTo>
                    <a:pt x="80731" y="52604"/>
                    <a:pt x="78937" y="53370"/>
                    <a:pt x="77642" y="54758"/>
                  </a:cubicBezTo>
                  <a:cubicBezTo>
                    <a:pt x="76360" y="53378"/>
                    <a:pt x="74568" y="52599"/>
                    <a:pt x="72696" y="52599"/>
                  </a:cubicBezTo>
                  <a:cubicBezTo>
                    <a:pt x="72203" y="52599"/>
                    <a:pt x="71719" y="52652"/>
                    <a:pt x="71244" y="52760"/>
                  </a:cubicBezTo>
                  <a:cubicBezTo>
                    <a:pt x="71280" y="48600"/>
                    <a:pt x="74457" y="46519"/>
                    <a:pt x="77635" y="46519"/>
                  </a:cubicBezTo>
                  <a:close/>
                  <a:moveTo>
                    <a:pt x="100946" y="46509"/>
                  </a:moveTo>
                  <a:cubicBezTo>
                    <a:pt x="104122" y="46509"/>
                    <a:pt x="107296" y="48585"/>
                    <a:pt x="107337" y="52742"/>
                  </a:cubicBezTo>
                  <a:cubicBezTo>
                    <a:pt x="106865" y="52641"/>
                    <a:pt x="106389" y="52591"/>
                    <a:pt x="105917" y="52591"/>
                  </a:cubicBezTo>
                  <a:cubicBezTo>
                    <a:pt x="104050" y="52591"/>
                    <a:pt x="102242" y="53364"/>
                    <a:pt x="100948" y="54758"/>
                  </a:cubicBezTo>
                  <a:lnTo>
                    <a:pt x="100948" y="54749"/>
                  </a:lnTo>
                  <a:cubicBezTo>
                    <a:pt x="99667" y="53369"/>
                    <a:pt x="97875" y="52590"/>
                    <a:pt x="95993" y="52590"/>
                  </a:cubicBezTo>
                  <a:cubicBezTo>
                    <a:pt x="95509" y="52590"/>
                    <a:pt x="95025" y="52643"/>
                    <a:pt x="94550" y="52742"/>
                  </a:cubicBezTo>
                  <a:cubicBezTo>
                    <a:pt x="94591" y="48588"/>
                    <a:pt x="97769" y="46509"/>
                    <a:pt x="100946" y="46509"/>
                  </a:cubicBezTo>
                  <a:close/>
                  <a:moveTo>
                    <a:pt x="53993" y="46670"/>
                  </a:moveTo>
                  <a:cubicBezTo>
                    <a:pt x="57169" y="46670"/>
                    <a:pt x="60344" y="48747"/>
                    <a:pt x="60384" y="52903"/>
                  </a:cubicBezTo>
                  <a:cubicBezTo>
                    <a:pt x="59911" y="52801"/>
                    <a:pt x="59433" y="52752"/>
                    <a:pt x="58960" y="52752"/>
                  </a:cubicBezTo>
                  <a:cubicBezTo>
                    <a:pt x="57101" y="52752"/>
                    <a:pt x="55295" y="53518"/>
                    <a:pt x="53995" y="54910"/>
                  </a:cubicBezTo>
                  <a:cubicBezTo>
                    <a:pt x="52714" y="53531"/>
                    <a:pt x="50922" y="52751"/>
                    <a:pt x="49040" y="52751"/>
                  </a:cubicBezTo>
                  <a:cubicBezTo>
                    <a:pt x="48556" y="52751"/>
                    <a:pt x="48072" y="52805"/>
                    <a:pt x="47597" y="52903"/>
                  </a:cubicBezTo>
                  <a:cubicBezTo>
                    <a:pt x="47638" y="48749"/>
                    <a:pt x="50816" y="46670"/>
                    <a:pt x="53993" y="46670"/>
                  </a:cubicBezTo>
                  <a:close/>
                  <a:moveTo>
                    <a:pt x="7145" y="46712"/>
                  </a:moveTo>
                  <a:cubicBezTo>
                    <a:pt x="10322" y="46712"/>
                    <a:pt x="13498" y="48790"/>
                    <a:pt x="13538" y="52948"/>
                  </a:cubicBezTo>
                  <a:cubicBezTo>
                    <a:pt x="13065" y="52846"/>
                    <a:pt x="12588" y="52796"/>
                    <a:pt x="12114" y="52796"/>
                  </a:cubicBezTo>
                  <a:cubicBezTo>
                    <a:pt x="10255" y="52796"/>
                    <a:pt x="8451" y="53563"/>
                    <a:pt x="7159" y="54955"/>
                  </a:cubicBezTo>
                  <a:cubicBezTo>
                    <a:pt x="5884" y="53583"/>
                    <a:pt x="4097" y="52805"/>
                    <a:pt x="2226" y="52805"/>
                  </a:cubicBezTo>
                  <a:cubicBezTo>
                    <a:pt x="2216" y="52805"/>
                    <a:pt x="2205" y="52805"/>
                    <a:pt x="2194" y="52805"/>
                  </a:cubicBezTo>
                  <a:lnTo>
                    <a:pt x="2194" y="52796"/>
                  </a:lnTo>
                  <a:cubicBezTo>
                    <a:pt x="1711" y="52796"/>
                    <a:pt x="1227" y="52850"/>
                    <a:pt x="752" y="52948"/>
                  </a:cubicBezTo>
                  <a:cubicBezTo>
                    <a:pt x="792" y="48790"/>
                    <a:pt x="3969" y="46712"/>
                    <a:pt x="7145" y="46712"/>
                  </a:cubicBezTo>
                  <a:close/>
                  <a:moveTo>
                    <a:pt x="30465" y="46717"/>
                  </a:moveTo>
                  <a:cubicBezTo>
                    <a:pt x="33637" y="46717"/>
                    <a:pt x="36811" y="48795"/>
                    <a:pt x="36854" y="52953"/>
                  </a:cubicBezTo>
                  <a:lnTo>
                    <a:pt x="36854" y="52953"/>
                  </a:lnTo>
                  <a:cubicBezTo>
                    <a:pt x="36379" y="52851"/>
                    <a:pt x="35901" y="52801"/>
                    <a:pt x="35426" y="52801"/>
                  </a:cubicBezTo>
                  <a:cubicBezTo>
                    <a:pt x="33569" y="52801"/>
                    <a:pt x="31771" y="53567"/>
                    <a:pt x="30483" y="54955"/>
                  </a:cubicBezTo>
                  <a:cubicBezTo>
                    <a:pt x="29201" y="53584"/>
                    <a:pt x="27409" y="52796"/>
                    <a:pt x="25528" y="52796"/>
                  </a:cubicBezTo>
                  <a:cubicBezTo>
                    <a:pt x="25044" y="52796"/>
                    <a:pt x="24560" y="52850"/>
                    <a:pt x="24085" y="52957"/>
                  </a:cubicBezTo>
                  <a:cubicBezTo>
                    <a:pt x="24116" y="48798"/>
                    <a:pt x="27290" y="46717"/>
                    <a:pt x="30465" y="46717"/>
                  </a:cubicBezTo>
                  <a:close/>
                  <a:moveTo>
                    <a:pt x="107865" y="57160"/>
                  </a:moveTo>
                  <a:cubicBezTo>
                    <a:pt x="107867" y="57160"/>
                    <a:pt x="107868" y="57160"/>
                    <a:pt x="107870" y="57160"/>
                  </a:cubicBezTo>
                  <a:lnTo>
                    <a:pt x="107870" y="57160"/>
                  </a:lnTo>
                  <a:cubicBezTo>
                    <a:pt x="107871" y="57160"/>
                    <a:pt x="107873" y="57160"/>
                    <a:pt x="107874" y="57160"/>
                  </a:cubicBezTo>
                  <a:close/>
                  <a:moveTo>
                    <a:pt x="129607" y="52925"/>
                  </a:moveTo>
                  <a:cubicBezTo>
                    <a:pt x="130037" y="52925"/>
                    <a:pt x="130471" y="52965"/>
                    <a:pt x="130903" y="53047"/>
                  </a:cubicBezTo>
                  <a:cubicBezTo>
                    <a:pt x="129908" y="54229"/>
                    <a:pt x="129326" y="55726"/>
                    <a:pt x="129415" y="57321"/>
                  </a:cubicBezTo>
                  <a:cubicBezTo>
                    <a:pt x="128165" y="56009"/>
                    <a:pt x="126406" y="55179"/>
                    <a:pt x="124538" y="55179"/>
                  </a:cubicBezTo>
                  <a:cubicBezTo>
                    <a:pt x="124518" y="55179"/>
                    <a:pt x="124498" y="55179"/>
                    <a:pt x="124478" y="55179"/>
                  </a:cubicBezTo>
                  <a:cubicBezTo>
                    <a:pt x="124458" y="55179"/>
                    <a:pt x="124438" y="55179"/>
                    <a:pt x="124418" y="55179"/>
                  </a:cubicBezTo>
                  <a:cubicBezTo>
                    <a:pt x="122550" y="55179"/>
                    <a:pt x="120782" y="56009"/>
                    <a:pt x="119541" y="57321"/>
                  </a:cubicBezTo>
                  <a:cubicBezTo>
                    <a:pt x="119622" y="55726"/>
                    <a:pt x="119039" y="54220"/>
                    <a:pt x="118045" y="53047"/>
                  </a:cubicBezTo>
                  <a:cubicBezTo>
                    <a:pt x="118478" y="52965"/>
                    <a:pt x="118913" y="52925"/>
                    <a:pt x="119344" y="52925"/>
                  </a:cubicBezTo>
                  <a:cubicBezTo>
                    <a:pt x="121276" y="52925"/>
                    <a:pt x="123138" y="53727"/>
                    <a:pt x="124478" y="55170"/>
                  </a:cubicBezTo>
                  <a:cubicBezTo>
                    <a:pt x="125811" y="53727"/>
                    <a:pt x="127678" y="52925"/>
                    <a:pt x="129607" y="52925"/>
                  </a:cubicBezTo>
                  <a:close/>
                  <a:moveTo>
                    <a:pt x="82780" y="52965"/>
                  </a:moveTo>
                  <a:cubicBezTo>
                    <a:pt x="83204" y="52965"/>
                    <a:pt x="83632" y="53003"/>
                    <a:pt x="84057" y="53082"/>
                  </a:cubicBezTo>
                  <a:cubicBezTo>
                    <a:pt x="83538" y="53701"/>
                    <a:pt x="83135" y="54409"/>
                    <a:pt x="82875" y="55170"/>
                  </a:cubicBezTo>
                  <a:cubicBezTo>
                    <a:pt x="82634" y="55866"/>
                    <a:pt x="82526" y="56607"/>
                    <a:pt x="82569" y="57347"/>
                  </a:cubicBezTo>
                  <a:lnTo>
                    <a:pt x="82569" y="57347"/>
                  </a:lnTo>
                  <a:cubicBezTo>
                    <a:pt x="81328" y="56053"/>
                    <a:pt x="79569" y="55215"/>
                    <a:pt x="77701" y="55215"/>
                  </a:cubicBezTo>
                  <a:cubicBezTo>
                    <a:pt x="77681" y="55215"/>
                    <a:pt x="77661" y="55215"/>
                    <a:pt x="77642" y="55215"/>
                  </a:cubicBezTo>
                  <a:cubicBezTo>
                    <a:pt x="78979" y="53768"/>
                    <a:pt x="80847" y="52965"/>
                    <a:pt x="82780" y="52965"/>
                  </a:cubicBezTo>
                  <a:close/>
                  <a:moveTo>
                    <a:pt x="95802" y="52974"/>
                  </a:moveTo>
                  <a:cubicBezTo>
                    <a:pt x="97735" y="52974"/>
                    <a:pt x="99602" y="53775"/>
                    <a:pt x="100939" y="55215"/>
                  </a:cubicBezTo>
                  <a:cubicBezTo>
                    <a:pt x="100919" y="55215"/>
                    <a:pt x="100900" y="55215"/>
                    <a:pt x="100880" y="55215"/>
                  </a:cubicBezTo>
                  <a:cubicBezTo>
                    <a:pt x="99020" y="55215"/>
                    <a:pt x="97252" y="56053"/>
                    <a:pt x="96011" y="57357"/>
                  </a:cubicBezTo>
                  <a:cubicBezTo>
                    <a:pt x="96047" y="56622"/>
                    <a:pt x="95948" y="55878"/>
                    <a:pt x="95706" y="55179"/>
                  </a:cubicBezTo>
                  <a:lnTo>
                    <a:pt x="95706" y="55170"/>
                  </a:lnTo>
                  <a:cubicBezTo>
                    <a:pt x="95446" y="54409"/>
                    <a:pt x="95043" y="53701"/>
                    <a:pt x="94523" y="53091"/>
                  </a:cubicBezTo>
                  <a:cubicBezTo>
                    <a:pt x="94949" y="53012"/>
                    <a:pt x="95377" y="52974"/>
                    <a:pt x="95802" y="52974"/>
                  </a:cubicBezTo>
                  <a:close/>
                  <a:moveTo>
                    <a:pt x="60697" y="57357"/>
                  </a:moveTo>
                  <a:cubicBezTo>
                    <a:pt x="60700" y="57357"/>
                    <a:pt x="60703" y="57357"/>
                    <a:pt x="60706" y="57357"/>
                  </a:cubicBezTo>
                  <a:lnTo>
                    <a:pt x="60706" y="57357"/>
                  </a:lnTo>
                  <a:cubicBezTo>
                    <a:pt x="60709" y="57357"/>
                    <a:pt x="60712" y="57357"/>
                    <a:pt x="60715" y="57357"/>
                  </a:cubicBezTo>
                  <a:close/>
                  <a:moveTo>
                    <a:pt x="48839" y="53117"/>
                  </a:moveTo>
                  <a:cubicBezTo>
                    <a:pt x="50775" y="53117"/>
                    <a:pt x="52650" y="53921"/>
                    <a:pt x="53995" y="55376"/>
                  </a:cubicBezTo>
                  <a:lnTo>
                    <a:pt x="53995" y="55376"/>
                  </a:lnTo>
                  <a:cubicBezTo>
                    <a:pt x="53992" y="55376"/>
                    <a:pt x="53989" y="55376"/>
                    <a:pt x="53986" y="55376"/>
                  </a:cubicBezTo>
                  <a:cubicBezTo>
                    <a:pt x="53966" y="55376"/>
                    <a:pt x="53946" y="55376"/>
                    <a:pt x="53927" y="55376"/>
                  </a:cubicBezTo>
                  <a:cubicBezTo>
                    <a:pt x="52067" y="55376"/>
                    <a:pt x="50299" y="56206"/>
                    <a:pt x="49049" y="57509"/>
                  </a:cubicBezTo>
                  <a:cubicBezTo>
                    <a:pt x="49138" y="55923"/>
                    <a:pt x="48556" y="54418"/>
                    <a:pt x="47561" y="53235"/>
                  </a:cubicBezTo>
                  <a:cubicBezTo>
                    <a:pt x="47987" y="53156"/>
                    <a:pt x="48414" y="53117"/>
                    <a:pt x="48839" y="53117"/>
                  </a:cubicBezTo>
                  <a:close/>
                  <a:moveTo>
                    <a:pt x="59142" y="53117"/>
                  </a:moveTo>
                  <a:cubicBezTo>
                    <a:pt x="59567" y="53117"/>
                    <a:pt x="59994" y="53156"/>
                    <a:pt x="60420" y="53235"/>
                  </a:cubicBezTo>
                  <a:cubicBezTo>
                    <a:pt x="59425" y="54427"/>
                    <a:pt x="58843" y="55932"/>
                    <a:pt x="58932" y="57518"/>
                  </a:cubicBezTo>
                  <a:lnTo>
                    <a:pt x="58923" y="57509"/>
                  </a:lnTo>
                  <a:cubicBezTo>
                    <a:pt x="57682" y="56206"/>
                    <a:pt x="55914" y="55376"/>
                    <a:pt x="54046" y="55376"/>
                  </a:cubicBezTo>
                  <a:cubicBezTo>
                    <a:pt x="54029" y="55376"/>
                    <a:pt x="54012" y="55376"/>
                    <a:pt x="53995" y="55376"/>
                  </a:cubicBezTo>
                  <a:lnTo>
                    <a:pt x="53995" y="55376"/>
                  </a:lnTo>
                  <a:cubicBezTo>
                    <a:pt x="55333" y="53921"/>
                    <a:pt x="57206" y="53117"/>
                    <a:pt x="59142" y="53117"/>
                  </a:cubicBezTo>
                  <a:close/>
                  <a:moveTo>
                    <a:pt x="25317" y="53179"/>
                  </a:moveTo>
                  <a:cubicBezTo>
                    <a:pt x="27247" y="53179"/>
                    <a:pt x="29113" y="53976"/>
                    <a:pt x="30456" y="55421"/>
                  </a:cubicBezTo>
                  <a:cubicBezTo>
                    <a:pt x="30436" y="55421"/>
                    <a:pt x="30416" y="55421"/>
                    <a:pt x="30397" y="55421"/>
                  </a:cubicBezTo>
                  <a:cubicBezTo>
                    <a:pt x="28528" y="55421"/>
                    <a:pt x="26769" y="56259"/>
                    <a:pt x="25528" y="57554"/>
                  </a:cubicBezTo>
                  <a:cubicBezTo>
                    <a:pt x="25563" y="56819"/>
                    <a:pt x="25456" y="56075"/>
                    <a:pt x="25223" y="55376"/>
                  </a:cubicBezTo>
                  <a:lnTo>
                    <a:pt x="25223" y="55385"/>
                  </a:lnTo>
                  <a:cubicBezTo>
                    <a:pt x="24963" y="54624"/>
                    <a:pt x="24560" y="53916"/>
                    <a:pt x="24031" y="53298"/>
                  </a:cubicBezTo>
                  <a:cubicBezTo>
                    <a:pt x="24460" y="53218"/>
                    <a:pt x="24890" y="53179"/>
                    <a:pt x="25317" y="53179"/>
                  </a:cubicBezTo>
                  <a:close/>
                  <a:moveTo>
                    <a:pt x="12293" y="53188"/>
                  </a:moveTo>
                  <a:cubicBezTo>
                    <a:pt x="12719" y="53188"/>
                    <a:pt x="13147" y="53227"/>
                    <a:pt x="13574" y="53307"/>
                  </a:cubicBezTo>
                  <a:cubicBezTo>
                    <a:pt x="13055" y="53925"/>
                    <a:pt x="12651" y="54624"/>
                    <a:pt x="12391" y="55385"/>
                  </a:cubicBezTo>
                  <a:cubicBezTo>
                    <a:pt x="12150" y="56084"/>
                    <a:pt x="12051" y="56819"/>
                    <a:pt x="12087" y="57554"/>
                  </a:cubicBezTo>
                  <a:lnTo>
                    <a:pt x="12087" y="57572"/>
                  </a:lnTo>
                  <a:cubicBezTo>
                    <a:pt x="10845" y="56268"/>
                    <a:pt x="9086" y="55430"/>
                    <a:pt x="7218" y="55430"/>
                  </a:cubicBezTo>
                  <a:cubicBezTo>
                    <a:pt x="7198" y="55430"/>
                    <a:pt x="7178" y="55430"/>
                    <a:pt x="7159" y="55430"/>
                  </a:cubicBezTo>
                  <a:cubicBezTo>
                    <a:pt x="8501" y="53985"/>
                    <a:pt x="10367" y="53188"/>
                    <a:pt x="12293" y="53188"/>
                  </a:cubicBezTo>
                  <a:close/>
                  <a:moveTo>
                    <a:pt x="106098" y="52962"/>
                  </a:moveTo>
                  <a:cubicBezTo>
                    <a:pt x="106573" y="52962"/>
                    <a:pt x="107051" y="53010"/>
                    <a:pt x="107525" y="53109"/>
                  </a:cubicBezTo>
                  <a:cubicBezTo>
                    <a:pt x="106514" y="54361"/>
                    <a:pt x="105950" y="55943"/>
                    <a:pt x="106117" y="57615"/>
                  </a:cubicBezTo>
                  <a:lnTo>
                    <a:pt x="106117" y="57615"/>
                  </a:lnTo>
                  <a:cubicBezTo>
                    <a:pt x="104869" y="56153"/>
                    <a:pt x="102981" y="55206"/>
                    <a:pt x="100985" y="55206"/>
                  </a:cubicBezTo>
                  <a:cubicBezTo>
                    <a:pt x="100976" y="55206"/>
                    <a:pt x="100966" y="55206"/>
                    <a:pt x="100957" y="55206"/>
                  </a:cubicBezTo>
                  <a:cubicBezTo>
                    <a:pt x="102302" y="53761"/>
                    <a:pt x="104171" y="52962"/>
                    <a:pt x="106098" y="52962"/>
                  </a:cubicBezTo>
                  <a:close/>
                  <a:moveTo>
                    <a:pt x="70812" y="48526"/>
                  </a:moveTo>
                  <a:cubicBezTo>
                    <a:pt x="71289" y="48526"/>
                    <a:pt x="71770" y="48575"/>
                    <a:pt x="72248" y="48674"/>
                  </a:cubicBezTo>
                  <a:cubicBezTo>
                    <a:pt x="71271" y="49928"/>
                    <a:pt x="70742" y="51496"/>
                    <a:pt x="70939" y="53145"/>
                  </a:cubicBezTo>
                  <a:cubicBezTo>
                    <a:pt x="71447" y="53031"/>
                    <a:pt x="71960" y="52976"/>
                    <a:pt x="72468" y="52976"/>
                  </a:cubicBezTo>
                  <a:cubicBezTo>
                    <a:pt x="74401" y="52976"/>
                    <a:pt x="76276" y="53777"/>
                    <a:pt x="77624" y="55224"/>
                  </a:cubicBezTo>
                  <a:cubicBezTo>
                    <a:pt x="77606" y="55224"/>
                    <a:pt x="77587" y="55224"/>
                    <a:pt x="77569" y="55224"/>
                  </a:cubicBezTo>
                  <a:cubicBezTo>
                    <a:pt x="75520" y="55224"/>
                    <a:pt x="73598" y="56223"/>
                    <a:pt x="72355" y="57751"/>
                  </a:cubicBezTo>
                  <a:cubicBezTo>
                    <a:pt x="72694" y="54052"/>
                    <a:pt x="69407" y="50779"/>
                    <a:pt x="65713" y="50779"/>
                  </a:cubicBezTo>
                  <a:cubicBezTo>
                    <a:pt x="65693" y="50779"/>
                    <a:pt x="65673" y="50779"/>
                    <a:pt x="65653" y="50780"/>
                  </a:cubicBezTo>
                  <a:cubicBezTo>
                    <a:pt x="66997" y="49327"/>
                    <a:pt x="68873" y="48526"/>
                    <a:pt x="70812" y="48526"/>
                  </a:cubicBezTo>
                  <a:close/>
                  <a:moveTo>
                    <a:pt x="35611" y="53168"/>
                  </a:moveTo>
                  <a:cubicBezTo>
                    <a:pt x="36086" y="53168"/>
                    <a:pt x="36566" y="53216"/>
                    <a:pt x="37042" y="53315"/>
                  </a:cubicBezTo>
                  <a:cubicBezTo>
                    <a:pt x="36031" y="54567"/>
                    <a:pt x="35458" y="56149"/>
                    <a:pt x="35634" y="57812"/>
                  </a:cubicBezTo>
                  <a:lnTo>
                    <a:pt x="35634" y="57812"/>
                  </a:lnTo>
                  <a:cubicBezTo>
                    <a:pt x="34382" y="56357"/>
                    <a:pt x="32515" y="55412"/>
                    <a:pt x="30530" y="55412"/>
                  </a:cubicBezTo>
                  <a:cubicBezTo>
                    <a:pt x="30511" y="55412"/>
                    <a:pt x="30492" y="55412"/>
                    <a:pt x="30474" y="55412"/>
                  </a:cubicBezTo>
                  <a:cubicBezTo>
                    <a:pt x="31811" y="53967"/>
                    <a:pt x="33679" y="53168"/>
                    <a:pt x="35611" y="53168"/>
                  </a:cubicBezTo>
                  <a:close/>
                  <a:moveTo>
                    <a:pt x="112818" y="51075"/>
                  </a:moveTo>
                  <a:cubicBezTo>
                    <a:pt x="115995" y="51075"/>
                    <a:pt x="119174" y="53154"/>
                    <a:pt x="119218" y="57312"/>
                  </a:cubicBezTo>
                  <a:cubicBezTo>
                    <a:pt x="118743" y="57210"/>
                    <a:pt x="118265" y="57160"/>
                    <a:pt x="117790" y="57160"/>
                  </a:cubicBezTo>
                  <a:cubicBezTo>
                    <a:pt x="115926" y="57160"/>
                    <a:pt x="114120" y="57927"/>
                    <a:pt x="112821" y="59319"/>
                  </a:cubicBezTo>
                  <a:cubicBezTo>
                    <a:pt x="111549" y="57940"/>
                    <a:pt x="109750" y="57161"/>
                    <a:pt x="107870" y="57160"/>
                  </a:cubicBezTo>
                  <a:lnTo>
                    <a:pt x="107870" y="57160"/>
                  </a:lnTo>
                  <a:cubicBezTo>
                    <a:pt x="107388" y="57160"/>
                    <a:pt x="106905" y="57214"/>
                    <a:pt x="106432" y="57312"/>
                  </a:cubicBezTo>
                  <a:cubicBezTo>
                    <a:pt x="106468" y="53154"/>
                    <a:pt x="109642" y="51075"/>
                    <a:pt x="112818" y="51075"/>
                  </a:cubicBezTo>
                  <a:close/>
                  <a:moveTo>
                    <a:pt x="136134" y="51090"/>
                  </a:moveTo>
                  <a:cubicBezTo>
                    <a:pt x="139310" y="51090"/>
                    <a:pt x="142484" y="53169"/>
                    <a:pt x="142525" y="57330"/>
                  </a:cubicBezTo>
                  <a:cubicBezTo>
                    <a:pt x="142043" y="57224"/>
                    <a:pt x="141557" y="57173"/>
                    <a:pt x="141075" y="57173"/>
                  </a:cubicBezTo>
                  <a:cubicBezTo>
                    <a:pt x="139225" y="57173"/>
                    <a:pt x="137430" y="57933"/>
                    <a:pt x="136136" y="59319"/>
                  </a:cubicBezTo>
                  <a:lnTo>
                    <a:pt x="136136" y="59328"/>
                  </a:lnTo>
                  <a:cubicBezTo>
                    <a:pt x="134854" y="57957"/>
                    <a:pt x="133062" y="57168"/>
                    <a:pt x="131181" y="57168"/>
                  </a:cubicBezTo>
                  <a:cubicBezTo>
                    <a:pt x="130697" y="57168"/>
                    <a:pt x="130213" y="57222"/>
                    <a:pt x="129738" y="57330"/>
                  </a:cubicBezTo>
                  <a:cubicBezTo>
                    <a:pt x="129778" y="53171"/>
                    <a:pt x="132957" y="51090"/>
                    <a:pt x="136134" y="51090"/>
                  </a:cubicBezTo>
                  <a:close/>
                  <a:moveTo>
                    <a:pt x="89294" y="51126"/>
                  </a:moveTo>
                  <a:cubicBezTo>
                    <a:pt x="91873" y="51126"/>
                    <a:pt x="94452" y="52497"/>
                    <a:pt x="95348" y="55242"/>
                  </a:cubicBezTo>
                  <a:cubicBezTo>
                    <a:pt x="95572" y="55923"/>
                    <a:pt x="95679" y="56631"/>
                    <a:pt x="95688" y="57348"/>
                  </a:cubicBezTo>
                  <a:cubicBezTo>
                    <a:pt x="95215" y="57246"/>
                    <a:pt x="94738" y="57196"/>
                    <a:pt x="94264" y="57196"/>
                  </a:cubicBezTo>
                  <a:cubicBezTo>
                    <a:pt x="92405" y="57196"/>
                    <a:pt x="90599" y="57962"/>
                    <a:pt x="89299" y="59355"/>
                  </a:cubicBezTo>
                  <a:cubicBezTo>
                    <a:pt x="88027" y="57975"/>
                    <a:pt x="86226" y="57195"/>
                    <a:pt x="84353" y="57195"/>
                  </a:cubicBezTo>
                  <a:cubicBezTo>
                    <a:pt x="83860" y="57195"/>
                    <a:pt x="83376" y="57249"/>
                    <a:pt x="82910" y="57348"/>
                  </a:cubicBezTo>
                  <a:cubicBezTo>
                    <a:pt x="82902" y="56631"/>
                    <a:pt x="83009" y="55923"/>
                    <a:pt x="83224" y="55242"/>
                  </a:cubicBezTo>
                  <a:lnTo>
                    <a:pt x="83233" y="55242"/>
                  </a:lnTo>
                  <a:cubicBezTo>
                    <a:pt x="84129" y="52499"/>
                    <a:pt x="86712" y="51126"/>
                    <a:pt x="89294" y="51126"/>
                  </a:cubicBezTo>
                  <a:close/>
                  <a:moveTo>
                    <a:pt x="42335" y="51276"/>
                  </a:moveTo>
                  <a:cubicBezTo>
                    <a:pt x="45511" y="51276"/>
                    <a:pt x="48686" y="53352"/>
                    <a:pt x="48726" y="57509"/>
                  </a:cubicBezTo>
                  <a:cubicBezTo>
                    <a:pt x="48253" y="57407"/>
                    <a:pt x="47776" y="57357"/>
                    <a:pt x="47302" y="57357"/>
                  </a:cubicBezTo>
                  <a:cubicBezTo>
                    <a:pt x="45443" y="57357"/>
                    <a:pt x="43639" y="58124"/>
                    <a:pt x="42346" y="59516"/>
                  </a:cubicBezTo>
                  <a:cubicBezTo>
                    <a:pt x="41065" y="58136"/>
                    <a:pt x="39264" y="57357"/>
                    <a:pt x="37382" y="57357"/>
                  </a:cubicBezTo>
                  <a:cubicBezTo>
                    <a:pt x="36898" y="57357"/>
                    <a:pt x="36415" y="57410"/>
                    <a:pt x="35940" y="57509"/>
                  </a:cubicBezTo>
                  <a:cubicBezTo>
                    <a:pt x="35980" y="53355"/>
                    <a:pt x="39158" y="51276"/>
                    <a:pt x="42335" y="51276"/>
                  </a:cubicBezTo>
                  <a:close/>
                  <a:moveTo>
                    <a:pt x="65660" y="51276"/>
                  </a:moveTo>
                  <a:cubicBezTo>
                    <a:pt x="68835" y="51276"/>
                    <a:pt x="72010" y="53352"/>
                    <a:pt x="72050" y="57509"/>
                  </a:cubicBezTo>
                  <a:cubicBezTo>
                    <a:pt x="71577" y="57407"/>
                    <a:pt x="71100" y="57357"/>
                    <a:pt x="70626" y="57357"/>
                  </a:cubicBezTo>
                  <a:cubicBezTo>
                    <a:pt x="68767" y="57357"/>
                    <a:pt x="66961" y="58124"/>
                    <a:pt x="65662" y="59516"/>
                  </a:cubicBezTo>
                  <a:cubicBezTo>
                    <a:pt x="64382" y="58138"/>
                    <a:pt x="62585" y="57359"/>
                    <a:pt x="60706" y="57357"/>
                  </a:cubicBezTo>
                  <a:lnTo>
                    <a:pt x="60706" y="57357"/>
                  </a:lnTo>
                  <a:cubicBezTo>
                    <a:pt x="60217" y="57357"/>
                    <a:pt x="59736" y="57411"/>
                    <a:pt x="59264" y="57509"/>
                  </a:cubicBezTo>
                  <a:cubicBezTo>
                    <a:pt x="59304" y="53355"/>
                    <a:pt x="62482" y="51276"/>
                    <a:pt x="65660" y="51276"/>
                  </a:cubicBezTo>
                  <a:close/>
                  <a:moveTo>
                    <a:pt x="18806" y="51334"/>
                  </a:moveTo>
                  <a:cubicBezTo>
                    <a:pt x="21388" y="51334"/>
                    <a:pt x="23969" y="52707"/>
                    <a:pt x="24864" y="55457"/>
                  </a:cubicBezTo>
                  <a:cubicBezTo>
                    <a:pt x="25079" y="56138"/>
                    <a:pt x="25196" y="56846"/>
                    <a:pt x="25205" y="57563"/>
                  </a:cubicBezTo>
                  <a:cubicBezTo>
                    <a:pt x="24724" y="57458"/>
                    <a:pt x="24240" y="57407"/>
                    <a:pt x="23760" y="57407"/>
                  </a:cubicBezTo>
                  <a:cubicBezTo>
                    <a:pt x="21902" y="57407"/>
                    <a:pt x="20103" y="58173"/>
                    <a:pt x="18807" y="59561"/>
                  </a:cubicBezTo>
                  <a:cubicBezTo>
                    <a:pt x="17535" y="58190"/>
                    <a:pt x="15734" y="57401"/>
                    <a:pt x="13861" y="57401"/>
                  </a:cubicBezTo>
                  <a:cubicBezTo>
                    <a:pt x="13377" y="57401"/>
                    <a:pt x="12884" y="57455"/>
                    <a:pt x="12418" y="57563"/>
                  </a:cubicBezTo>
                  <a:cubicBezTo>
                    <a:pt x="12418" y="56837"/>
                    <a:pt x="12526" y="56129"/>
                    <a:pt x="12741" y="55448"/>
                  </a:cubicBezTo>
                  <a:lnTo>
                    <a:pt x="12741" y="55457"/>
                  </a:lnTo>
                  <a:cubicBezTo>
                    <a:pt x="13637" y="52710"/>
                    <a:pt x="16222" y="51334"/>
                    <a:pt x="18806" y="51334"/>
                  </a:cubicBezTo>
                  <a:close/>
                  <a:moveTo>
                    <a:pt x="117967" y="57526"/>
                  </a:moveTo>
                  <a:cubicBezTo>
                    <a:pt x="118391" y="57526"/>
                    <a:pt x="118819" y="57564"/>
                    <a:pt x="119245" y="57643"/>
                  </a:cubicBezTo>
                  <a:cubicBezTo>
                    <a:pt x="118726" y="58253"/>
                    <a:pt x="118322" y="58961"/>
                    <a:pt x="118063" y="59722"/>
                  </a:cubicBezTo>
                  <a:cubicBezTo>
                    <a:pt x="117821" y="60430"/>
                    <a:pt x="117713" y="61165"/>
                    <a:pt x="117758" y="61909"/>
                  </a:cubicBezTo>
                  <a:cubicBezTo>
                    <a:pt x="116510" y="60598"/>
                    <a:pt x="114739" y="59767"/>
                    <a:pt x="112860" y="59767"/>
                  </a:cubicBezTo>
                  <a:cubicBezTo>
                    <a:pt x="112850" y="59767"/>
                    <a:pt x="112840" y="59767"/>
                    <a:pt x="112830" y="59767"/>
                  </a:cubicBezTo>
                  <a:cubicBezTo>
                    <a:pt x="114167" y="58327"/>
                    <a:pt x="116034" y="57526"/>
                    <a:pt x="117967" y="57526"/>
                  </a:cubicBezTo>
                  <a:close/>
                  <a:moveTo>
                    <a:pt x="130990" y="57535"/>
                  </a:moveTo>
                  <a:cubicBezTo>
                    <a:pt x="132923" y="57535"/>
                    <a:pt x="134790" y="58336"/>
                    <a:pt x="136127" y="59776"/>
                  </a:cubicBezTo>
                  <a:cubicBezTo>
                    <a:pt x="136117" y="59776"/>
                    <a:pt x="136107" y="59776"/>
                    <a:pt x="136097" y="59776"/>
                  </a:cubicBezTo>
                  <a:cubicBezTo>
                    <a:pt x="134226" y="59776"/>
                    <a:pt x="132446" y="60607"/>
                    <a:pt x="131199" y="61918"/>
                  </a:cubicBezTo>
                  <a:cubicBezTo>
                    <a:pt x="131234" y="61183"/>
                    <a:pt x="131136" y="60439"/>
                    <a:pt x="130894" y="59731"/>
                  </a:cubicBezTo>
                  <a:cubicBezTo>
                    <a:pt x="130634" y="58970"/>
                    <a:pt x="130231" y="58271"/>
                    <a:pt x="129711" y="57652"/>
                  </a:cubicBezTo>
                  <a:cubicBezTo>
                    <a:pt x="130137" y="57573"/>
                    <a:pt x="130565" y="57535"/>
                    <a:pt x="130990" y="57535"/>
                  </a:cubicBezTo>
                  <a:close/>
                  <a:moveTo>
                    <a:pt x="84143" y="57571"/>
                  </a:moveTo>
                  <a:cubicBezTo>
                    <a:pt x="86075" y="57571"/>
                    <a:pt x="87945" y="58371"/>
                    <a:pt x="89282" y="59821"/>
                  </a:cubicBezTo>
                  <a:lnTo>
                    <a:pt x="89282" y="59821"/>
                  </a:lnTo>
                  <a:cubicBezTo>
                    <a:pt x="89265" y="59821"/>
                    <a:pt x="89248" y="59821"/>
                    <a:pt x="89231" y="59821"/>
                  </a:cubicBezTo>
                  <a:cubicBezTo>
                    <a:pt x="87362" y="59821"/>
                    <a:pt x="85595" y="60659"/>
                    <a:pt x="84353" y="61962"/>
                  </a:cubicBezTo>
                  <a:cubicBezTo>
                    <a:pt x="84434" y="60367"/>
                    <a:pt x="83851" y="58871"/>
                    <a:pt x="82866" y="57688"/>
                  </a:cubicBezTo>
                  <a:cubicBezTo>
                    <a:pt x="83291" y="57609"/>
                    <a:pt x="83719" y="57571"/>
                    <a:pt x="84143" y="57571"/>
                  </a:cubicBezTo>
                  <a:close/>
                  <a:moveTo>
                    <a:pt x="94437" y="57571"/>
                  </a:moveTo>
                  <a:cubicBezTo>
                    <a:pt x="94862" y="57571"/>
                    <a:pt x="95290" y="57609"/>
                    <a:pt x="95715" y="57688"/>
                  </a:cubicBezTo>
                  <a:cubicBezTo>
                    <a:pt x="94720" y="58871"/>
                    <a:pt x="94138" y="60367"/>
                    <a:pt x="94228" y="61962"/>
                  </a:cubicBezTo>
                  <a:cubicBezTo>
                    <a:pt x="92977" y="60659"/>
                    <a:pt x="91218" y="59821"/>
                    <a:pt x="89350" y="59821"/>
                  </a:cubicBezTo>
                  <a:cubicBezTo>
                    <a:pt x="89333" y="59821"/>
                    <a:pt x="89316" y="59821"/>
                    <a:pt x="89299" y="59821"/>
                  </a:cubicBezTo>
                  <a:lnTo>
                    <a:pt x="89299" y="59821"/>
                  </a:lnTo>
                  <a:cubicBezTo>
                    <a:pt x="90636" y="58371"/>
                    <a:pt x="92506" y="57571"/>
                    <a:pt x="94437" y="57571"/>
                  </a:cubicBezTo>
                  <a:close/>
                  <a:moveTo>
                    <a:pt x="47495" y="57735"/>
                  </a:moveTo>
                  <a:cubicBezTo>
                    <a:pt x="47916" y="57735"/>
                    <a:pt x="48340" y="57773"/>
                    <a:pt x="48762" y="57849"/>
                  </a:cubicBezTo>
                  <a:cubicBezTo>
                    <a:pt x="48242" y="58468"/>
                    <a:pt x="47839" y="59176"/>
                    <a:pt x="47579" y="59937"/>
                  </a:cubicBezTo>
                  <a:cubicBezTo>
                    <a:pt x="47337" y="60636"/>
                    <a:pt x="47230" y="61371"/>
                    <a:pt x="47275" y="62115"/>
                  </a:cubicBezTo>
                  <a:lnTo>
                    <a:pt x="47275" y="62124"/>
                  </a:lnTo>
                  <a:cubicBezTo>
                    <a:pt x="46033" y="60820"/>
                    <a:pt x="44265" y="59982"/>
                    <a:pt x="42405" y="59982"/>
                  </a:cubicBezTo>
                  <a:cubicBezTo>
                    <a:pt x="42386" y="59982"/>
                    <a:pt x="42366" y="59982"/>
                    <a:pt x="42346" y="59982"/>
                  </a:cubicBezTo>
                  <a:cubicBezTo>
                    <a:pt x="43686" y="58532"/>
                    <a:pt x="45558" y="57735"/>
                    <a:pt x="47495" y="57735"/>
                  </a:cubicBezTo>
                  <a:close/>
                  <a:moveTo>
                    <a:pt x="60510" y="57740"/>
                  </a:moveTo>
                  <a:cubicBezTo>
                    <a:pt x="62438" y="57740"/>
                    <a:pt x="64308" y="58537"/>
                    <a:pt x="65644" y="59982"/>
                  </a:cubicBezTo>
                  <a:cubicBezTo>
                    <a:pt x="65624" y="59982"/>
                    <a:pt x="65604" y="59982"/>
                    <a:pt x="65585" y="59982"/>
                  </a:cubicBezTo>
                  <a:cubicBezTo>
                    <a:pt x="63725" y="59982"/>
                    <a:pt x="61957" y="60820"/>
                    <a:pt x="60715" y="62124"/>
                  </a:cubicBezTo>
                  <a:cubicBezTo>
                    <a:pt x="60751" y="61380"/>
                    <a:pt x="60653" y="60636"/>
                    <a:pt x="60411" y="59937"/>
                  </a:cubicBezTo>
                  <a:cubicBezTo>
                    <a:pt x="60151" y="59176"/>
                    <a:pt x="59748" y="58468"/>
                    <a:pt x="59228" y="57858"/>
                  </a:cubicBezTo>
                  <a:cubicBezTo>
                    <a:pt x="59655" y="57779"/>
                    <a:pt x="60084" y="57740"/>
                    <a:pt x="60510" y="57740"/>
                  </a:cubicBezTo>
                  <a:close/>
                  <a:moveTo>
                    <a:pt x="23936" y="57764"/>
                  </a:moveTo>
                  <a:cubicBezTo>
                    <a:pt x="24366" y="57764"/>
                    <a:pt x="24800" y="57804"/>
                    <a:pt x="25232" y="57885"/>
                  </a:cubicBezTo>
                  <a:cubicBezTo>
                    <a:pt x="24237" y="59059"/>
                    <a:pt x="23655" y="60565"/>
                    <a:pt x="23744" y="62151"/>
                  </a:cubicBezTo>
                  <a:cubicBezTo>
                    <a:pt x="22494" y="60847"/>
                    <a:pt x="20727" y="60018"/>
                    <a:pt x="18867" y="60018"/>
                  </a:cubicBezTo>
                  <a:cubicBezTo>
                    <a:pt x="18847" y="60018"/>
                    <a:pt x="18827" y="60018"/>
                    <a:pt x="18807" y="60018"/>
                  </a:cubicBezTo>
                  <a:cubicBezTo>
                    <a:pt x="18787" y="60018"/>
                    <a:pt x="18767" y="60018"/>
                    <a:pt x="18747" y="60018"/>
                  </a:cubicBezTo>
                  <a:cubicBezTo>
                    <a:pt x="16879" y="60018"/>
                    <a:pt x="15111" y="60847"/>
                    <a:pt x="13870" y="62151"/>
                  </a:cubicBezTo>
                  <a:cubicBezTo>
                    <a:pt x="13951" y="60573"/>
                    <a:pt x="13368" y="59068"/>
                    <a:pt x="12382" y="57885"/>
                  </a:cubicBezTo>
                  <a:lnTo>
                    <a:pt x="12374" y="57885"/>
                  </a:lnTo>
                  <a:cubicBezTo>
                    <a:pt x="12805" y="57804"/>
                    <a:pt x="13239" y="57764"/>
                    <a:pt x="13670" y="57764"/>
                  </a:cubicBezTo>
                  <a:cubicBezTo>
                    <a:pt x="15599" y="57764"/>
                    <a:pt x="17467" y="58566"/>
                    <a:pt x="18807" y="60009"/>
                  </a:cubicBezTo>
                  <a:cubicBezTo>
                    <a:pt x="20140" y="58566"/>
                    <a:pt x="22007" y="57764"/>
                    <a:pt x="23936" y="57764"/>
                  </a:cubicBezTo>
                  <a:close/>
                  <a:moveTo>
                    <a:pt x="107668" y="57528"/>
                  </a:moveTo>
                  <a:cubicBezTo>
                    <a:pt x="109594" y="57528"/>
                    <a:pt x="111464" y="58327"/>
                    <a:pt x="112812" y="59767"/>
                  </a:cubicBezTo>
                  <a:cubicBezTo>
                    <a:pt x="112793" y="59767"/>
                    <a:pt x="112774" y="59767"/>
                    <a:pt x="112756" y="59767"/>
                  </a:cubicBezTo>
                  <a:cubicBezTo>
                    <a:pt x="110769" y="59767"/>
                    <a:pt x="108902" y="60712"/>
                    <a:pt x="107650" y="62159"/>
                  </a:cubicBezTo>
                  <a:lnTo>
                    <a:pt x="107650" y="62159"/>
                  </a:lnTo>
                  <a:cubicBezTo>
                    <a:pt x="107803" y="60502"/>
                    <a:pt x="107211" y="58925"/>
                    <a:pt x="106181" y="57688"/>
                  </a:cubicBezTo>
                  <a:cubicBezTo>
                    <a:pt x="106675" y="57580"/>
                    <a:pt x="107173" y="57528"/>
                    <a:pt x="107668" y="57528"/>
                  </a:cubicBezTo>
                  <a:close/>
                  <a:moveTo>
                    <a:pt x="37187" y="57724"/>
                  </a:moveTo>
                  <a:cubicBezTo>
                    <a:pt x="39116" y="57724"/>
                    <a:pt x="40983" y="58519"/>
                    <a:pt x="42328" y="59964"/>
                  </a:cubicBezTo>
                  <a:cubicBezTo>
                    <a:pt x="42310" y="59964"/>
                    <a:pt x="42291" y="59964"/>
                    <a:pt x="42273" y="59964"/>
                  </a:cubicBezTo>
                  <a:cubicBezTo>
                    <a:pt x="40286" y="59964"/>
                    <a:pt x="38419" y="60910"/>
                    <a:pt x="37167" y="62366"/>
                  </a:cubicBezTo>
                  <a:cubicBezTo>
                    <a:pt x="37320" y="60699"/>
                    <a:pt x="36728" y="59122"/>
                    <a:pt x="35698" y="57894"/>
                  </a:cubicBezTo>
                  <a:lnTo>
                    <a:pt x="35689" y="57885"/>
                  </a:lnTo>
                  <a:cubicBezTo>
                    <a:pt x="36187" y="57777"/>
                    <a:pt x="36689" y="57724"/>
                    <a:pt x="37187" y="57724"/>
                  </a:cubicBezTo>
                  <a:close/>
                  <a:moveTo>
                    <a:pt x="124486" y="55678"/>
                  </a:moveTo>
                  <a:cubicBezTo>
                    <a:pt x="127068" y="55678"/>
                    <a:pt x="129649" y="57049"/>
                    <a:pt x="130544" y="59794"/>
                  </a:cubicBezTo>
                  <a:cubicBezTo>
                    <a:pt x="130760" y="60475"/>
                    <a:pt x="130876" y="61183"/>
                    <a:pt x="130876" y="61900"/>
                  </a:cubicBezTo>
                  <a:cubicBezTo>
                    <a:pt x="130403" y="61798"/>
                    <a:pt x="129926" y="61748"/>
                    <a:pt x="129452" y="61748"/>
                  </a:cubicBezTo>
                  <a:cubicBezTo>
                    <a:pt x="127593" y="61748"/>
                    <a:pt x="125787" y="62514"/>
                    <a:pt x="124487" y="63907"/>
                  </a:cubicBezTo>
                  <a:cubicBezTo>
                    <a:pt x="123215" y="62527"/>
                    <a:pt x="121414" y="61747"/>
                    <a:pt x="119541" y="61747"/>
                  </a:cubicBezTo>
                  <a:cubicBezTo>
                    <a:pt x="119048" y="61747"/>
                    <a:pt x="118564" y="61801"/>
                    <a:pt x="118080" y="61909"/>
                  </a:cubicBezTo>
                  <a:cubicBezTo>
                    <a:pt x="118080" y="61192"/>
                    <a:pt x="118197" y="60484"/>
                    <a:pt x="118412" y="59803"/>
                  </a:cubicBezTo>
                  <a:lnTo>
                    <a:pt x="118421" y="59794"/>
                  </a:lnTo>
                  <a:cubicBezTo>
                    <a:pt x="119317" y="57051"/>
                    <a:pt x="121902" y="55678"/>
                    <a:pt x="124486" y="55678"/>
                  </a:cubicBezTo>
                  <a:close/>
                  <a:moveTo>
                    <a:pt x="77628" y="55717"/>
                  </a:moveTo>
                  <a:cubicBezTo>
                    <a:pt x="80804" y="55717"/>
                    <a:pt x="83980" y="57795"/>
                    <a:pt x="84022" y="61951"/>
                  </a:cubicBezTo>
                  <a:lnTo>
                    <a:pt x="84022" y="61951"/>
                  </a:lnTo>
                  <a:cubicBezTo>
                    <a:pt x="83546" y="61848"/>
                    <a:pt x="83066" y="61797"/>
                    <a:pt x="82590" y="61797"/>
                  </a:cubicBezTo>
                  <a:cubicBezTo>
                    <a:pt x="80737" y="61797"/>
                    <a:pt x="78939" y="62563"/>
                    <a:pt x="77651" y="63952"/>
                  </a:cubicBezTo>
                  <a:cubicBezTo>
                    <a:pt x="76377" y="62579"/>
                    <a:pt x="74589" y="61801"/>
                    <a:pt x="72710" y="61801"/>
                  </a:cubicBezTo>
                  <a:cubicBezTo>
                    <a:pt x="72699" y="61801"/>
                    <a:pt x="72688" y="61801"/>
                    <a:pt x="72678" y="61801"/>
                  </a:cubicBezTo>
                  <a:cubicBezTo>
                    <a:pt x="72194" y="61801"/>
                    <a:pt x="71710" y="61846"/>
                    <a:pt x="71235" y="61953"/>
                  </a:cubicBezTo>
                  <a:cubicBezTo>
                    <a:pt x="71275" y="57796"/>
                    <a:pt x="74452" y="55717"/>
                    <a:pt x="77628" y="55717"/>
                  </a:cubicBezTo>
                  <a:close/>
                  <a:moveTo>
                    <a:pt x="100943" y="55717"/>
                  </a:moveTo>
                  <a:cubicBezTo>
                    <a:pt x="104119" y="55717"/>
                    <a:pt x="107295" y="57795"/>
                    <a:pt x="107337" y="61951"/>
                  </a:cubicBezTo>
                  <a:lnTo>
                    <a:pt x="107337" y="61951"/>
                  </a:lnTo>
                  <a:cubicBezTo>
                    <a:pt x="106865" y="61851"/>
                    <a:pt x="106389" y="61802"/>
                    <a:pt x="105918" y="61802"/>
                  </a:cubicBezTo>
                  <a:cubicBezTo>
                    <a:pt x="104057" y="61802"/>
                    <a:pt x="102256" y="62568"/>
                    <a:pt x="100957" y="63961"/>
                  </a:cubicBezTo>
                  <a:cubicBezTo>
                    <a:pt x="99683" y="62588"/>
                    <a:pt x="97895" y="61801"/>
                    <a:pt x="96025" y="61801"/>
                  </a:cubicBezTo>
                  <a:cubicBezTo>
                    <a:pt x="96014" y="61801"/>
                    <a:pt x="96003" y="61801"/>
                    <a:pt x="95993" y="61801"/>
                  </a:cubicBezTo>
                  <a:cubicBezTo>
                    <a:pt x="95509" y="61801"/>
                    <a:pt x="95025" y="61846"/>
                    <a:pt x="94550" y="61953"/>
                  </a:cubicBezTo>
                  <a:cubicBezTo>
                    <a:pt x="94590" y="57796"/>
                    <a:pt x="97767" y="55717"/>
                    <a:pt x="100943" y="55717"/>
                  </a:cubicBezTo>
                  <a:close/>
                  <a:moveTo>
                    <a:pt x="54007" y="55884"/>
                  </a:moveTo>
                  <a:cubicBezTo>
                    <a:pt x="56587" y="55884"/>
                    <a:pt x="59166" y="57255"/>
                    <a:pt x="60061" y="60000"/>
                  </a:cubicBezTo>
                  <a:cubicBezTo>
                    <a:pt x="60285" y="60681"/>
                    <a:pt x="60393" y="61389"/>
                    <a:pt x="60402" y="62106"/>
                  </a:cubicBezTo>
                  <a:cubicBezTo>
                    <a:pt x="59929" y="62004"/>
                    <a:pt x="59451" y="61954"/>
                    <a:pt x="58977" y="61954"/>
                  </a:cubicBezTo>
                  <a:cubicBezTo>
                    <a:pt x="57118" y="61954"/>
                    <a:pt x="55312" y="62720"/>
                    <a:pt x="54013" y="64113"/>
                  </a:cubicBezTo>
                  <a:cubicBezTo>
                    <a:pt x="52741" y="62733"/>
                    <a:pt x="50939" y="61953"/>
                    <a:pt x="49067" y="61953"/>
                  </a:cubicBezTo>
                  <a:cubicBezTo>
                    <a:pt x="48574" y="61953"/>
                    <a:pt x="48090" y="61998"/>
                    <a:pt x="47624" y="62106"/>
                  </a:cubicBezTo>
                  <a:cubicBezTo>
                    <a:pt x="47615" y="61389"/>
                    <a:pt x="47723" y="60681"/>
                    <a:pt x="47929" y="60009"/>
                  </a:cubicBezTo>
                  <a:lnTo>
                    <a:pt x="47947" y="60000"/>
                  </a:lnTo>
                  <a:cubicBezTo>
                    <a:pt x="48843" y="57257"/>
                    <a:pt x="51425" y="55884"/>
                    <a:pt x="54007" y="55884"/>
                  </a:cubicBezTo>
                  <a:close/>
                  <a:moveTo>
                    <a:pt x="7145" y="55914"/>
                  </a:moveTo>
                  <a:cubicBezTo>
                    <a:pt x="10322" y="55914"/>
                    <a:pt x="13498" y="57993"/>
                    <a:pt x="13538" y="62151"/>
                  </a:cubicBezTo>
                  <a:cubicBezTo>
                    <a:pt x="13063" y="62046"/>
                    <a:pt x="12582" y="61995"/>
                    <a:pt x="12105" y="61995"/>
                  </a:cubicBezTo>
                  <a:cubicBezTo>
                    <a:pt x="10247" y="61995"/>
                    <a:pt x="8440" y="62767"/>
                    <a:pt x="7150" y="64158"/>
                  </a:cubicBezTo>
                  <a:cubicBezTo>
                    <a:pt x="5875" y="62786"/>
                    <a:pt x="4096" y="61998"/>
                    <a:pt x="2226" y="61998"/>
                  </a:cubicBezTo>
                  <a:cubicBezTo>
                    <a:pt x="2216" y="61998"/>
                    <a:pt x="2205" y="61998"/>
                    <a:pt x="2194" y="61998"/>
                  </a:cubicBezTo>
                  <a:cubicBezTo>
                    <a:pt x="1711" y="61998"/>
                    <a:pt x="1227" y="62043"/>
                    <a:pt x="752" y="62151"/>
                  </a:cubicBezTo>
                  <a:cubicBezTo>
                    <a:pt x="792" y="57993"/>
                    <a:pt x="3969" y="55914"/>
                    <a:pt x="7145" y="55914"/>
                  </a:cubicBezTo>
                  <a:close/>
                  <a:moveTo>
                    <a:pt x="30465" y="55917"/>
                  </a:moveTo>
                  <a:cubicBezTo>
                    <a:pt x="33638" y="55917"/>
                    <a:pt x="36811" y="57993"/>
                    <a:pt x="36854" y="62147"/>
                  </a:cubicBezTo>
                  <a:lnTo>
                    <a:pt x="36854" y="62147"/>
                  </a:lnTo>
                  <a:cubicBezTo>
                    <a:pt x="36384" y="62047"/>
                    <a:pt x="35912" y="61999"/>
                    <a:pt x="35443" y="61999"/>
                  </a:cubicBezTo>
                  <a:cubicBezTo>
                    <a:pt x="33580" y="61999"/>
                    <a:pt x="31775" y="62765"/>
                    <a:pt x="30483" y="64158"/>
                  </a:cubicBezTo>
                  <a:cubicBezTo>
                    <a:pt x="29201" y="62778"/>
                    <a:pt x="27409" y="61998"/>
                    <a:pt x="25528" y="61998"/>
                  </a:cubicBezTo>
                  <a:cubicBezTo>
                    <a:pt x="25044" y="61998"/>
                    <a:pt x="24560" y="62052"/>
                    <a:pt x="24085" y="62151"/>
                  </a:cubicBezTo>
                  <a:cubicBezTo>
                    <a:pt x="24116" y="57996"/>
                    <a:pt x="27290" y="55917"/>
                    <a:pt x="30465" y="55917"/>
                  </a:cubicBezTo>
                  <a:close/>
                  <a:moveTo>
                    <a:pt x="119322" y="62140"/>
                  </a:moveTo>
                  <a:cubicBezTo>
                    <a:pt x="121256" y="62140"/>
                    <a:pt x="123125" y="62943"/>
                    <a:pt x="124469" y="64391"/>
                  </a:cubicBezTo>
                  <a:cubicBezTo>
                    <a:pt x="124450" y="64390"/>
                    <a:pt x="124430" y="64390"/>
                    <a:pt x="124410" y="64390"/>
                  </a:cubicBezTo>
                  <a:cubicBezTo>
                    <a:pt x="122541" y="64390"/>
                    <a:pt x="120773" y="65229"/>
                    <a:pt x="119532" y="66532"/>
                  </a:cubicBezTo>
                  <a:cubicBezTo>
                    <a:pt x="119613" y="64946"/>
                    <a:pt x="119030" y="63441"/>
                    <a:pt x="118045" y="62258"/>
                  </a:cubicBezTo>
                  <a:cubicBezTo>
                    <a:pt x="118470" y="62179"/>
                    <a:pt x="118898" y="62140"/>
                    <a:pt x="119322" y="62140"/>
                  </a:cubicBezTo>
                  <a:close/>
                  <a:moveTo>
                    <a:pt x="129616" y="62140"/>
                  </a:moveTo>
                  <a:cubicBezTo>
                    <a:pt x="130040" y="62140"/>
                    <a:pt x="130468" y="62179"/>
                    <a:pt x="130894" y="62258"/>
                  </a:cubicBezTo>
                  <a:cubicBezTo>
                    <a:pt x="129908" y="63423"/>
                    <a:pt x="129326" y="64928"/>
                    <a:pt x="129415" y="66523"/>
                  </a:cubicBezTo>
                  <a:lnTo>
                    <a:pt x="129406" y="66532"/>
                  </a:lnTo>
                  <a:cubicBezTo>
                    <a:pt x="128156" y="65229"/>
                    <a:pt x="126388" y="64390"/>
                    <a:pt x="124528" y="64390"/>
                  </a:cubicBezTo>
                  <a:cubicBezTo>
                    <a:pt x="124509" y="64390"/>
                    <a:pt x="124489" y="64390"/>
                    <a:pt x="124469" y="64391"/>
                  </a:cubicBezTo>
                  <a:cubicBezTo>
                    <a:pt x="125807" y="62943"/>
                    <a:pt x="127680" y="62140"/>
                    <a:pt x="129616" y="62140"/>
                  </a:cubicBezTo>
                  <a:close/>
                  <a:moveTo>
                    <a:pt x="95796" y="62176"/>
                  </a:moveTo>
                  <a:cubicBezTo>
                    <a:pt x="97737" y="62176"/>
                    <a:pt x="99610" y="62980"/>
                    <a:pt x="100948" y="64435"/>
                  </a:cubicBezTo>
                  <a:cubicBezTo>
                    <a:pt x="100928" y="64435"/>
                    <a:pt x="100908" y="64435"/>
                    <a:pt x="100888" y="64435"/>
                  </a:cubicBezTo>
                  <a:cubicBezTo>
                    <a:pt x="99020" y="64435"/>
                    <a:pt x="97252" y="65265"/>
                    <a:pt x="96011" y="66568"/>
                  </a:cubicBezTo>
                  <a:cubicBezTo>
                    <a:pt x="96091" y="64982"/>
                    <a:pt x="95509" y="63477"/>
                    <a:pt x="94514" y="62294"/>
                  </a:cubicBezTo>
                  <a:cubicBezTo>
                    <a:pt x="94941" y="62215"/>
                    <a:pt x="95370" y="62176"/>
                    <a:pt x="95796" y="62176"/>
                  </a:cubicBezTo>
                  <a:close/>
                  <a:moveTo>
                    <a:pt x="82771" y="62185"/>
                  </a:moveTo>
                  <a:cubicBezTo>
                    <a:pt x="83195" y="62185"/>
                    <a:pt x="83623" y="62224"/>
                    <a:pt x="84048" y="62303"/>
                  </a:cubicBezTo>
                  <a:cubicBezTo>
                    <a:pt x="83063" y="63477"/>
                    <a:pt x="82480" y="64991"/>
                    <a:pt x="82561" y="66577"/>
                  </a:cubicBezTo>
                  <a:cubicBezTo>
                    <a:pt x="81320" y="65274"/>
                    <a:pt x="79552" y="64435"/>
                    <a:pt x="77683" y="64435"/>
                  </a:cubicBezTo>
                  <a:cubicBezTo>
                    <a:pt x="77666" y="64435"/>
                    <a:pt x="77650" y="64435"/>
                    <a:pt x="77633" y="64435"/>
                  </a:cubicBezTo>
                  <a:lnTo>
                    <a:pt x="77633" y="64435"/>
                  </a:lnTo>
                  <a:cubicBezTo>
                    <a:pt x="78970" y="62988"/>
                    <a:pt x="80838" y="62185"/>
                    <a:pt x="82771" y="62185"/>
                  </a:cubicBezTo>
                  <a:close/>
                  <a:moveTo>
                    <a:pt x="59134" y="62337"/>
                  </a:moveTo>
                  <a:cubicBezTo>
                    <a:pt x="59561" y="62337"/>
                    <a:pt x="59992" y="62376"/>
                    <a:pt x="60420" y="62455"/>
                  </a:cubicBezTo>
                  <a:cubicBezTo>
                    <a:pt x="59427" y="63627"/>
                    <a:pt x="58845" y="65119"/>
                    <a:pt x="58932" y="66720"/>
                  </a:cubicBezTo>
                  <a:lnTo>
                    <a:pt x="58932" y="66720"/>
                  </a:lnTo>
                  <a:cubicBezTo>
                    <a:pt x="57682" y="65417"/>
                    <a:pt x="55914" y="64587"/>
                    <a:pt x="54055" y="64587"/>
                  </a:cubicBezTo>
                  <a:cubicBezTo>
                    <a:pt x="54035" y="64587"/>
                    <a:pt x="54015" y="64588"/>
                    <a:pt x="53995" y="64588"/>
                  </a:cubicBezTo>
                  <a:cubicBezTo>
                    <a:pt x="55331" y="63135"/>
                    <a:pt x="57201" y="62337"/>
                    <a:pt x="59134" y="62337"/>
                  </a:cubicBezTo>
                  <a:close/>
                  <a:moveTo>
                    <a:pt x="48861" y="62333"/>
                  </a:moveTo>
                  <a:cubicBezTo>
                    <a:pt x="50795" y="62333"/>
                    <a:pt x="52662" y="63137"/>
                    <a:pt x="53995" y="64588"/>
                  </a:cubicBezTo>
                  <a:cubicBezTo>
                    <a:pt x="53975" y="64588"/>
                    <a:pt x="53955" y="64587"/>
                    <a:pt x="53935" y="64587"/>
                  </a:cubicBezTo>
                  <a:cubicBezTo>
                    <a:pt x="52067" y="64587"/>
                    <a:pt x="50299" y="65417"/>
                    <a:pt x="49058" y="66720"/>
                  </a:cubicBezTo>
                  <a:cubicBezTo>
                    <a:pt x="49138" y="65134"/>
                    <a:pt x="48556" y="63629"/>
                    <a:pt x="47561" y="62455"/>
                  </a:cubicBezTo>
                  <a:cubicBezTo>
                    <a:pt x="47994" y="62373"/>
                    <a:pt x="48429" y="62333"/>
                    <a:pt x="48861" y="62333"/>
                  </a:cubicBezTo>
                  <a:close/>
                  <a:moveTo>
                    <a:pt x="106103" y="62174"/>
                  </a:moveTo>
                  <a:cubicBezTo>
                    <a:pt x="106576" y="62174"/>
                    <a:pt x="107052" y="62222"/>
                    <a:pt x="107525" y="62321"/>
                  </a:cubicBezTo>
                  <a:cubicBezTo>
                    <a:pt x="106512" y="63566"/>
                    <a:pt x="105939" y="65161"/>
                    <a:pt x="106127" y="66837"/>
                  </a:cubicBezTo>
                  <a:cubicBezTo>
                    <a:pt x="104872" y="65387"/>
                    <a:pt x="103007" y="64435"/>
                    <a:pt x="101030" y="64435"/>
                  </a:cubicBezTo>
                  <a:cubicBezTo>
                    <a:pt x="101003" y="64435"/>
                    <a:pt x="100975" y="64435"/>
                    <a:pt x="100948" y="64435"/>
                  </a:cubicBezTo>
                  <a:cubicBezTo>
                    <a:pt x="102295" y="62981"/>
                    <a:pt x="104168" y="62174"/>
                    <a:pt x="106103" y="62174"/>
                  </a:cubicBezTo>
                  <a:close/>
                  <a:moveTo>
                    <a:pt x="70807" y="57738"/>
                  </a:moveTo>
                  <a:cubicBezTo>
                    <a:pt x="71283" y="57738"/>
                    <a:pt x="71762" y="57786"/>
                    <a:pt x="72239" y="57885"/>
                  </a:cubicBezTo>
                  <a:cubicBezTo>
                    <a:pt x="71271" y="59131"/>
                    <a:pt x="70742" y="60708"/>
                    <a:pt x="70939" y="62348"/>
                  </a:cubicBezTo>
                  <a:cubicBezTo>
                    <a:pt x="71447" y="62234"/>
                    <a:pt x="71959" y="62178"/>
                    <a:pt x="72468" y="62178"/>
                  </a:cubicBezTo>
                  <a:cubicBezTo>
                    <a:pt x="74403" y="62178"/>
                    <a:pt x="76285" y="62981"/>
                    <a:pt x="77633" y="64435"/>
                  </a:cubicBezTo>
                  <a:lnTo>
                    <a:pt x="77633" y="64435"/>
                  </a:lnTo>
                  <a:cubicBezTo>
                    <a:pt x="77630" y="64435"/>
                    <a:pt x="77627" y="64435"/>
                    <a:pt x="77624" y="64435"/>
                  </a:cubicBezTo>
                  <a:cubicBezTo>
                    <a:pt x="77606" y="64435"/>
                    <a:pt x="77587" y="64435"/>
                    <a:pt x="77569" y="64435"/>
                  </a:cubicBezTo>
                  <a:cubicBezTo>
                    <a:pt x="75520" y="64435"/>
                    <a:pt x="73598" y="65435"/>
                    <a:pt x="72346" y="66962"/>
                  </a:cubicBezTo>
                  <a:cubicBezTo>
                    <a:pt x="72703" y="63259"/>
                    <a:pt x="69407" y="59973"/>
                    <a:pt x="65707" y="59973"/>
                  </a:cubicBezTo>
                  <a:cubicBezTo>
                    <a:pt x="65694" y="59973"/>
                    <a:pt x="65682" y="59973"/>
                    <a:pt x="65670" y="59973"/>
                  </a:cubicBezTo>
                  <a:lnTo>
                    <a:pt x="65670" y="59973"/>
                  </a:lnTo>
                  <a:cubicBezTo>
                    <a:pt x="67007" y="58533"/>
                    <a:pt x="68877" y="57738"/>
                    <a:pt x="70807" y="57738"/>
                  </a:cubicBezTo>
                  <a:close/>
                  <a:moveTo>
                    <a:pt x="35611" y="62370"/>
                  </a:moveTo>
                  <a:cubicBezTo>
                    <a:pt x="36087" y="62370"/>
                    <a:pt x="36566" y="62419"/>
                    <a:pt x="37042" y="62518"/>
                  </a:cubicBezTo>
                  <a:cubicBezTo>
                    <a:pt x="36029" y="63763"/>
                    <a:pt x="35456" y="65358"/>
                    <a:pt x="35644" y="67034"/>
                  </a:cubicBezTo>
                  <a:cubicBezTo>
                    <a:pt x="34383" y="65578"/>
                    <a:pt x="32507" y="64632"/>
                    <a:pt x="30521" y="64632"/>
                  </a:cubicBezTo>
                  <a:cubicBezTo>
                    <a:pt x="30502" y="64632"/>
                    <a:pt x="30483" y="64632"/>
                    <a:pt x="30465" y="64633"/>
                  </a:cubicBezTo>
                  <a:cubicBezTo>
                    <a:pt x="30445" y="64632"/>
                    <a:pt x="30425" y="64632"/>
                    <a:pt x="30406" y="64632"/>
                  </a:cubicBezTo>
                  <a:cubicBezTo>
                    <a:pt x="28537" y="64632"/>
                    <a:pt x="26769" y="65471"/>
                    <a:pt x="25528" y="66774"/>
                  </a:cubicBezTo>
                  <a:cubicBezTo>
                    <a:pt x="25608" y="65179"/>
                    <a:pt x="25026" y="63683"/>
                    <a:pt x="24031" y="62500"/>
                  </a:cubicBezTo>
                  <a:cubicBezTo>
                    <a:pt x="24460" y="62420"/>
                    <a:pt x="24890" y="62381"/>
                    <a:pt x="25317" y="62381"/>
                  </a:cubicBezTo>
                  <a:cubicBezTo>
                    <a:pt x="27250" y="62381"/>
                    <a:pt x="29122" y="63178"/>
                    <a:pt x="30465" y="64624"/>
                  </a:cubicBezTo>
                  <a:cubicBezTo>
                    <a:pt x="31802" y="63171"/>
                    <a:pt x="33677" y="62370"/>
                    <a:pt x="35611" y="62370"/>
                  </a:cubicBezTo>
                  <a:close/>
                  <a:moveTo>
                    <a:pt x="112819" y="60274"/>
                  </a:moveTo>
                  <a:cubicBezTo>
                    <a:pt x="115992" y="60274"/>
                    <a:pt x="119164" y="62350"/>
                    <a:pt x="119209" y="66503"/>
                  </a:cubicBezTo>
                  <a:lnTo>
                    <a:pt x="119209" y="66503"/>
                  </a:lnTo>
                  <a:cubicBezTo>
                    <a:pt x="118735" y="66400"/>
                    <a:pt x="118257" y="66350"/>
                    <a:pt x="117783" y="66350"/>
                  </a:cubicBezTo>
                  <a:cubicBezTo>
                    <a:pt x="115922" y="66350"/>
                    <a:pt x="114119" y="67124"/>
                    <a:pt x="112821" y="68521"/>
                  </a:cubicBezTo>
                  <a:cubicBezTo>
                    <a:pt x="111539" y="67142"/>
                    <a:pt x="109747" y="66362"/>
                    <a:pt x="107865" y="66362"/>
                  </a:cubicBezTo>
                  <a:cubicBezTo>
                    <a:pt x="107382" y="66362"/>
                    <a:pt x="106898" y="66407"/>
                    <a:pt x="106423" y="66514"/>
                  </a:cubicBezTo>
                  <a:lnTo>
                    <a:pt x="106423" y="66514"/>
                  </a:lnTo>
                  <a:cubicBezTo>
                    <a:pt x="106463" y="62355"/>
                    <a:pt x="109641" y="60274"/>
                    <a:pt x="112819" y="60274"/>
                  </a:cubicBezTo>
                  <a:close/>
                  <a:moveTo>
                    <a:pt x="136136" y="60276"/>
                  </a:moveTo>
                  <a:cubicBezTo>
                    <a:pt x="139311" y="60276"/>
                    <a:pt x="142484" y="62354"/>
                    <a:pt x="142525" y="66514"/>
                  </a:cubicBezTo>
                  <a:lnTo>
                    <a:pt x="142516" y="66523"/>
                  </a:lnTo>
                  <a:cubicBezTo>
                    <a:pt x="142042" y="66421"/>
                    <a:pt x="141565" y="66372"/>
                    <a:pt x="141091" y="66372"/>
                  </a:cubicBezTo>
                  <a:cubicBezTo>
                    <a:pt x="139233" y="66372"/>
                    <a:pt x="137428" y="67138"/>
                    <a:pt x="136136" y="68530"/>
                  </a:cubicBezTo>
                  <a:cubicBezTo>
                    <a:pt x="134854" y="67150"/>
                    <a:pt x="133062" y="66371"/>
                    <a:pt x="131181" y="66371"/>
                  </a:cubicBezTo>
                  <a:cubicBezTo>
                    <a:pt x="130697" y="66371"/>
                    <a:pt x="130213" y="66425"/>
                    <a:pt x="129738" y="66523"/>
                  </a:cubicBezTo>
                  <a:cubicBezTo>
                    <a:pt x="129778" y="62359"/>
                    <a:pt x="132958" y="60276"/>
                    <a:pt x="136136" y="60276"/>
                  </a:cubicBezTo>
                  <a:close/>
                  <a:moveTo>
                    <a:pt x="89289" y="60321"/>
                  </a:moveTo>
                  <a:cubicBezTo>
                    <a:pt x="92462" y="60321"/>
                    <a:pt x="95638" y="62397"/>
                    <a:pt x="95679" y="66548"/>
                  </a:cubicBezTo>
                  <a:lnTo>
                    <a:pt x="95679" y="66548"/>
                  </a:lnTo>
                  <a:cubicBezTo>
                    <a:pt x="95209" y="66448"/>
                    <a:pt x="94735" y="66398"/>
                    <a:pt x="94264" y="66398"/>
                  </a:cubicBezTo>
                  <a:cubicBezTo>
                    <a:pt x="92405" y="66398"/>
                    <a:pt x="90601" y="67165"/>
                    <a:pt x="89308" y="68557"/>
                  </a:cubicBezTo>
                  <a:cubicBezTo>
                    <a:pt x="88027" y="67177"/>
                    <a:pt x="86235" y="66398"/>
                    <a:pt x="84353" y="66398"/>
                  </a:cubicBezTo>
                  <a:cubicBezTo>
                    <a:pt x="83869" y="66398"/>
                    <a:pt x="83385" y="66452"/>
                    <a:pt x="82910" y="66550"/>
                  </a:cubicBezTo>
                  <a:cubicBezTo>
                    <a:pt x="82942" y="62398"/>
                    <a:pt x="86114" y="60321"/>
                    <a:pt x="89289" y="60321"/>
                  </a:cubicBezTo>
                  <a:close/>
                  <a:moveTo>
                    <a:pt x="42335" y="60475"/>
                  </a:moveTo>
                  <a:cubicBezTo>
                    <a:pt x="45508" y="60475"/>
                    <a:pt x="48684" y="62552"/>
                    <a:pt x="48726" y="66708"/>
                  </a:cubicBezTo>
                  <a:lnTo>
                    <a:pt x="48726" y="66708"/>
                  </a:lnTo>
                  <a:cubicBezTo>
                    <a:pt x="48257" y="66608"/>
                    <a:pt x="47784" y="66560"/>
                    <a:pt x="47315" y="66560"/>
                  </a:cubicBezTo>
                  <a:cubicBezTo>
                    <a:pt x="45452" y="66560"/>
                    <a:pt x="43648" y="67326"/>
                    <a:pt x="42355" y="68719"/>
                  </a:cubicBezTo>
                  <a:cubicBezTo>
                    <a:pt x="41081" y="67346"/>
                    <a:pt x="39302" y="66559"/>
                    <a:pt x="37432" y="66559"/>
                  </a:cubicBezTo>
                  <a:cubicBezTo>
                    <a:pt x="37421" y="66559"/>
                    <a:pt x="37411" y="66559"/>
                    <a:pt x="37400" y="66559"/>
                  </a:cubicBezTo>
                  <a:cubicBezTo>
                    <a:pt x="36916" y="66559"/>
                    <a:pt x="36432" y="66604"/>
                    <a:pt x="35958" y="66711"/>
                  </a:cubicBezTo>
                  <a:cubicBezTo>
                    <a:pt x="35989" y="62554"/>
                    <a:pt x="39161" y="60475"/>
                    <a:pt x="42335" y="60475"/>
                  </a:cubicBezTo>
                  <a:close/>
                  <a:moveTo>
                    <a:pt x="65651" y="60478"/>
                  </a:moveTo>
                  <a:cubicBezTo>
                    <a:pt x="68826" y="60478"/>
                    <a:pt x="72001" y="62555"/>
                    <a:pt x="72041" y="66711"/>
                  </a:cubicBezTo>
                  <a:cubicBezTo>
                    <a:pt x="71566" y="66609"/>
                    <a:pt x="71088" y="66560"/>
                    <a:pt x="70614" y="66560"/>
                  </a:cubicBezTo>
                  <a:cubicBezTo>
                    <a:pt x="68752" y="66560"/>
                    <a:pt x="66952" y="67326"/>
                    <a:pt x="65653" y="68719"/>
                  </a:cubicBezTo>
                  <a:cubicBezTo>
                    <a:pt x="64371" y="67339"/>
                    <a:pt x="62579" y="66559"/>
                    <a:pt x="60697" y="66559"/>
                  </a:cubicBezTo>
                  <a:cubicBezTo>
                    <a:pt x="60214" y="66559"/>
                    <a:pt x="59730" y="66613"/>
                    <a:pt x="59255" y="66711"/>
                  </a:cubicBezTo>
                  <a:cubicBezTo>
                    <a:pt x="59295" y="62557"/>
                    <a:pt x="62473" y="60478"/>
                    <a:pt x="65651" y="60478"/>
                  </a:cubicBezTo>
                  <a:close/>
                  <a:moveTo>
                    <a:pt x="18806" y="60522"/>
                  </a:moveTo>
                  <a:cubicBezTo>
                    <a:pt x="21979" y="60522"/>
                    <a:pt x="25151" y="62596"/>
                    <a:pt x="25196" y="66747"/>
                  </a:cubicBezTo>
                  <a:lnTo>
                    <a:pt x="25196" y="66747"/>
                  </a:lnTo>
                  <a:cubicBezTo>
                    <a:pt x="24723" y="66645"/>
                    <a:pt x="24245" y="66596"/>
                    <a:pt x="23772" y="66596"/>
                  </a:cubicBezTo>
                  <a:cubicBezTo>
                    <a:pt x="21913" y="66596"/>
                    <a:pt x="20107" y="67362"/>
                    <a:pt x="18807" y="68754"/>
                  </a:cubicBezTo>
                  <a:cubicBezTo>
                    <a:pt x="17526" y="67374"/>
                    <a:pt x="15734" y="66595"/>
                    <a:pt x="13852" y="66595"/>
                  </a:cubicBezTo>
                  <a:cubicBezTo>
                    <a:pt x="13368" y="66595"/>
                    <a:pt x="12884" y="66649"/>
                    <a:pt x="12409" y="66747"/>
                  </a:cubicBezTo>
                  <a:cubicBezTo>
                    <a:pt x="12454" y="62599"/>
                    <a:pt x="15631" y="60522"/>
                    <a:pt x="18806" y="60522"/>
                  </a:cubicBezTo>
                  <a:close/>
                  <a:moveTo>
                    <a:pt x="84142" y="66790"/>
                  </a:moveTo>
                  <a:cubicBezTo>
                    <a:pt x="86075" y="66790"/>
                    <a:pt x="87947" y="67588"/>
                    <a:pt x="89290" y="69041"/>
                  </a:cubicBezTo>
                  <a:lnTo>
                    <a:pt x="89290" y="69041"/>
                  </a:lnTo>
                  <a:cubicBezTo>
                    <a:pt x="89287" y="69041"/>
                    <a:pt x="89284" y="69041"/>
                    <a:pt x="89281" y="69041"/>
                  </a:cubicBezTo>
                  <a:cubicBezTo>
                    <a:pt x="89262" y="69041"/>
                    <a:pt x="89242" y="69041"/>
                    <a:pt x="89222" y="69041"/>
                  </a:cubicBezTo>
                  <a:cubicBezTo>
                    <a:pt x="87354" y="69041"/>
                    <a:pt x="85594" y="69879"/>
                    <a:pt x="84344" y="71183"/>
                  </a:cubicBezTo>
                  <a:cubicBezTo>
                    <a:pt x="84434" y="69588"/>
                    <a:pt x="83851" y="68082"/>
                    <a:pt x="82857" y="66909"/>
                  </a:cubicBezTo>
                  <a:cubicBezTo>
                    <a:pt x="83285" y="66829"/>
                    <a:pt x="83715" y="66790"/>
                    <a:pt x="84142" y="66790"/>
                  </a:cubicBezTo>
                  <a:close/>
                  <a:moveTo>
                    <a:pt x="94437" y="66782"/>
                  </a:moveTo>
                  <a:cubicBezTo>
                    <a:pt x="94862" y="66782"/>
                    <a:pt x="95290" y="66821"/>
                    <a:pt x="95715" y="66900"/>
                  </a:cubicBezTo>
                  <a:cubicBezTo>
                    <a:pt x="94720" y="68082"/>
                    <a:pt x="94138" y="69579"/>
                    <a:pt x="94228" y="71174"/>
                  </a:cubicBezTo>
                  <a:lnTo>
                    <a:pt x="94219" y="71183"/>
                  </a:lnTo>
                  <a:cubicBezTo>
                    <a:pt x="92977" y="69879"/>
                    <a:pt x="91209" y="69041"/>
                    <a:pt x="89341" y="69041"/>
                  </a:cubicBezTo>
                  <a:cubicBezTo>
                    <a:pt x="89324" y="69041"/>
                    <a:pt x="89307" y="69041"/>
                    <a:pt x="89290" y="69041"/>
                  </a:cubicBezTo>
                  <a:lnTo>
                    <a:pt x="89290" y="69041"/>
                  </a:lnTo>
                  <a:cubicBezTo>
                    <a:pt x="90628" y="67586"/>
                    <a:pt x="92502" y="66782"/>
                    <a:pt x="94437" y="66782"/>
                  </a:cubicBezTo>
                  <a:close/>
                  <a:moveTo>
                    <a:pt x="47476" y="66925"/>
                  </a:moveTo>
                  <a:cubicBezTo>
                    <a:pt x="47900" y="66925"/>
                    <a:pt x="48328" y="66964"/>
                    <a:pt x="48753" y="67043"/>
                  </a:cubicBezTo>
                  <a:cubicBezTo>
                    <a:pt x="47767" y="68226"/>
                    <a:pt x="47185" y="69731"/>
                    <a:pt x="47266" y="71317"/>
                  </a:cubicBezTo>
                  <a:cubicBezTo>
                    <a:pt x="46024" y="70014"/>
                    <a:pt x="44257" y="69184"/>
                    <a:pt x="42388" y="69184"/>
                  </a:cubicBezTo>
                  <a:cubicBezTo>
                    <a:pt x="42371" y="69184"/>
                    <a:pt x="42354" y="69184"/>
                    <a:pt x="42337" y="69184"/>
                  </a:cubicBezTo>
                  <a:lnTo>
                    <a:pt x="42337" y="69184"/>
                  </a:lnTo>
                  <a:cubicBezTo>
                    <a:pt x="43675" y="67729"/>
                    <a:pt x="45543" y="66925"/>
                    <a:pt x="47476" y="66925"/>
                  </a:cubicBezTo>
                  <a:close/>
                  <a:moveTo>
                    <a:pt x="60488" y="66929"/>
                  </a:moveTo>
                  <a:cubicBezTo>
                    <a:pt x="62422" y="66929"/>
                    <a:pt x="64295" y="67727"/>
                    <a:pt x="65636" y="69175"/>
                  </a:cubicBezTo>
                  <a:lnTo>
                    <a:pt x="65636" y="69175"/>
                  </a:lnTo>
                  <a:cubicBezTo>
                    <a:pt x="65622" y="69175"/>
                    <a:pt x="65608" y="69175"/>
                    <a:pt x="65593" y="69175"/>
                  </a:cubicBezTo>
                  <a:cubicBezTo>
                    <a:pt x="63725" y="69175"/>
                    <a:pt x="61966" y="70014"/>
                    <a:pt x="60715" y="71317"/>
                  </a:cubicBezTo>
                  <a:cubicBezTo>
                    <a:pt x="60805" y="69731"/>
                    <a:pt x="60223" y="68226"/>
                    <a:pt x="59228" y="67043"/>
                  </a:cubicBezTo>
                  <a:cubicBezTo>
                    <a:pt x="59647" y="66967"/>
                    <a:pt x="60069" y="66929"/>
                    <a:pt x="60488" y="66929"/>
                  </a:cubicBezTo>
                  <a:close/>
                  <a:moveTo>
                    <a:pt x="23953" y="66970"/>
                  </a:moveTo>
                  <a:cubicBezTo>
                    <a:pt x="24378" y="66970"/>
                    <a:pt x="24806" y="67009"/>
                    <a:pt x="25232" y="67088"/>
                  </a:cubicBezTo>
                  <a:cubicBezTo>
                    <a:pt x="24239" y="68277"/>
                    <a:pt x="23657" y="69770"/>
                    <a:pt x="23744" y="71361"/>
                  </a:cubicBezTo>
                  <a:lnTo>
                    <a:pt x="23744" y="71361"/>
                  </a:lnTo>
                  <a:cubicBezTo>
                    <a:pt x="22494" y="70058"/>
                    <a:pt x="20726" y="69220"/>
                    <a:pt x="18866" y="69220"/>
                  </a:cubicBezTo>
                  <a:cubicBezTo>
                    <a:pt x="18846" y="69220"/>
                    <a:pt x="18827" y="69220"/>
                    <a:pt x="18807" y="69220"/>
                  </a:cubicBezTo>
                  <a:cubicBezTo>
                    <a:pt x="20144" y="67773"/>
                    <a:pt x="22018" y="66970"/>
                    <a:pt x="23953" y="66970"/>
                  </a:cubicBezTo>
                  <a:close/>
                  <a:moveTo>
                    <a:pt x="13652" y="66970"/>
                  </a:moveTo>
                  <a:cubicBezTo>
                    <a:pt x="15588" y="66970"/>
                    <a:pt x="17463" y="67773"/>
                    <a:pt x="18807" y="69220"/>
                  </a:cubicBezTo>
                  <a:cubicBezTo>
                    <a:pt x="18787" y="69220"/>
                    <a:pt x="18768" y="69220"/>
                    <a:pt x="18748" y="69220"/>
                  </a:cubicBezTo>
                  <a:cubicBezTo>
                    <a:pt x="16879" y="69220"/>
                    <a:pt x="15111" y="70058"/>
                    <a:pt x="13870" y="71362"/>
                  </a:cubicBezTo>
                  <a:cubicBezTo>
                    <a:pt x="13951" y="69776"/>
                    <a:pt x="13368" y="68271"/>
                    <a:pt x="12374" y="67088"/>
                  </a:cubicBezTo>
                  <a:cubicBezTo>
                    <a:pt x="12799" y="67009"/>
                    <a:pt x="13227" y="66970"/>
                    <a:pt x="13652" y="66970"/>
                  </a:cubicBezTo>
                  <a:close/>
                  <a:moveTo>
                    <a:pt x="107653" y="66739"/>
                  </a:moveTo>
                  <a:cubicBezTo>
                    <a:pt x="109587" y="66739"/>
                    <a:pt x="111464" y="67541"/>
                    <a:pt x="112812" y="68996"/>
                  </a:cubicBezTo>
                  <a:cubicBezTo>
                    <a:pt x="114149" y="67549"/>
                    <a:pt x="116022" y="66746"/>
                    <a:pt x="117958" y="66746"/>
                  </a:cubicBezTo>
                  <a:cubicBezTo>
                    <a:pt x="118383" y="66746"/>
                    <a:pt x="118811" y="66785"/>
                    <a:pt x="119236" y="66864"/>
                  </a:cubicBezTo>
                  <a:cubicBezTo>
                    <a:pt x="118242" y="68047"/>
                    <a:pt x="117659" y="69552"/>
                    <a:pt x="117749" y="71138"/>
                  </a:cubicBezTo>
                  <a:cubicBezTo>
                    <a:pt x="116499" y="69835"/>
                    <a:pt x="114731" y="69005"/>
                    <a:pt x="112871" y="69005"/>
                  </a:cubicBezTo>
                  <a:cubicBezTo>
                    <a:pt x="112851" y="69005"/>
                    <a:pt x="112832" y="69005"/>
                    <a:pt x="112812" y="69005"/>
                  </a:cubicBezTo>
                  <a:cubicBezTo>
                    <a:pt x="112793" y="69005"/>
                    <a:pt x="112774" y="69005"/>
                    <a:pt x="112756" y="69005"/>
                  </a:cubicBezTo>
                  <a:cubicBezTo>
                    <a:pt x="110769" y="69005"/>
                    <a:pt x="108893" y="69951"/>
                    <a:pt x="107641" y="71398"/>
                  </a:cubicBezTo>
                  <a:lnTo>
                    <a:pt x="107641" y="71398"/>
                  </a:lnTo>
                  <a:cubicBezTo>
                    <a:pt x="107802" y="69707"/>
                    <a:pt x="107213" y="68132"/>
                    <a:pt x="106177" y="66897"/>
                  </a:cubicBezTo>
                  <a:lnTo>
                    <a:pt x="106177" y="66897"/>
                  </a:lnTo>
                  <a:cubicBezTo>
                    <a:pt x="106668" y="66791"/>
                    <a:pt x="107162" y="66739"/>
                    <a:pt x="107653" y="66739"/>
                  </a:cubicBezTo>
                  <a:close/>
                  <a:moveTo>
                    <a:pt x="37174" y="66927"/>
                  </a:moveTo>
                  <a:cubicBezTo>
                    <a:pt x="39113" y="66927"/>
                    <a:pt x="40989" y="67729"/>
                    <a:pt x="42337" y="69184"/>
                  </a:cubicBezTo>
                  <a:lnTo>
                    <a:pt x="42337" y="69184"/>
                  </a:lnTo>
                  <a:cubicBezTo>
                    <a:pt x="42334" y="69184"/>
                    <a:pt x="42331" y="69184"/>
                    <a:pt x="42328" y="69184"/>
                  </a:cubicBezTo>
                  <a:cubicBezTo>
                    <a:pt x="42301" y="69184"/>
                    <a:pt x="42274" y="69184"/>
                    <a:pt x="42246" y="69184"/>
                  </a:cubicBezTo>
                  <a:cubicBezTo>
                    <a:pt x="40269" y="69184"/>
                    <a:pt x="38404" y="70136"/>
                    <a:pt x="37158" y="71577"/>
                  </a:cubicBezTo>
                  <a:cubicBezTo>
                    <a:pt x="37320" y="69910"/>
                    <a:pt x="36728" y="68324"/>
                    <a:pt x="35689" y="67088"/>
                  </a:cubicBezTo>
                  <a:lnTo>
                    <a:pt x="35680" y="67088"/>
                  </a:lnTo>
                  <a:cubicBezTo>
                    <a:pt x="36177" y="66980"/>
                    <a:pt x="36678" y="66927"/>
                    <a:pt x="37174" y="66927"/>
                  </a:cubicBezTo>
                  <a:close/>
                  <a:moveTo>
                    <a:pt x="124481" y="64880"/>
                  </a:moveTo>
                  <a:cubicBezTo>
                    <a:pt x="127655" y="64880"/>
                    <a:pt x="130827" y="66957"/>
                    <a:pt x="130867" y="71111"/>
                  </a:cubicBezTo>
                  <a:lnTo>
                    <a:pt x="130858" y="71129"/>
                  </a:lnTo>
                  <a:cubicBezTo>
                    <a:pt x="130380" y="71024"/>
                    <a:pt x="129897" y="70973"/>
                    <a:pt x="129419" y="70973"/>
                  </a:cubicBezTo>
                  <a:cubicBezTo>
                    <a:pt x="127565" y="70973"/>
                    <a:pt x="125767" y="71740"/>
                    <a:pt x="124478" y="73136"/>
                  </a:cubicBezTo>
                  <a:cubicBezTo>
                    <a:pt x="123204" y="71764"/>
                    <a:pt x="121425" y="70977"/>
                    <a:pt x="119555" y="70977"/>
                  </a:cubicBezTo>
                  <a:cubicBezTo>
                    <a:pt x="119544" y="70977"/>
                    <a:pt x="119534" y="70977"/>
                    <a:pt x="119523" y="70977"/>
                  </a:cubicBezTo>
                  <a:cubicBezTo>
                    <a:pt x="119039" y="70977"/>
                    <a:pt x="118555" y="71021"/>
                    <a:pt x="118080" y="71129"/>
                  </a:cubicBezTo>
                  <a:cubicBezTo>
                    <a:pt x="118121" y="66963"/>
                    <a:pt x="121302" y="64880"/>
                    <a:pt x="124481" y="64880"/>
                  </a:cubicBezTo>
                  <a:close/>
                  <a:moveTo>
                    <a:pt x="77631" y="64934"/>
                  </a:moveTo>
                  <a:cubicBezTo>
                    <a:pt x="80806" y="64934"/>
                    <a:pt x="83981" y="67013"/>
                    <a:pt x="84022" y="71174"/>
                  </a:cubicBezTo>
                  <a:cubicBezTo>
                    <a:pt x="83541" y="71069"/>
                    <a:pt x="83056" y="71017"/>
                    <a:pt x="82576" y="71017"/>
                  </a:cubicBezTo>
                  <a:cubicBezTo>
                    <a:pt x="80721" y="71017"/>
                    <a:pt x="78928" y="71782"/>
                    <a:pt x="77633" y="73163"/>
                  </a:cubicBezTo>
                  <a:lnTo>
                    <a:pt x="77633" y="73172"/>
                  </a:lnTo>
                  <a:cubicBezTo>
                    <a:pt x="76351" y="71801"/>
                    <a:pt x="74559" y="71012"/>
                    <a:pt x="72678" y="71012"/>
                  </a:cubicBezTo>
                  <a:cubicBezTo>
                    <a:pt x="72194" y="71012"/>
                    <a:pt x="71710" y="71066"/>
                    <a:pt x="71235" y="71174"/>
                  </a:cubicBezTo>
                  <a:cubicBezTo>
                    <a:pt x="71275" y="67015"/>
                    <a:pt x="74454" y="64934"/>
                    <a:pt x="77631" y="64934"/>
                  </a:cubicBezTo>
                  <a:close/>
                  <a:moveTo>
                    <a:pt x="100937" y="64934"/>
                  </a:moveTo>
                  <a:cubicBezTo>
                    <a:pt x="104113" y="64934"/>
                    <a:pt x="107288" y="67013"/>
                    <a:pt x="107328" y="71174"/>
                  </a:cubicBezTo>
                  <a:cubicBezTo>
                    <a:pt x="106849" y="71069"/>
                    <a:pt x="106366" y="71017"/>
                    <a:pt x="105887" y="71017"/>
                  </a:cubicBezTo>
                  <a:cubicBezTo>
                    <a:pt x="104037" y="71017"/>
                    <a:pt x="102243" y="71782"/>
                    <a:pt x="100948" y="73163"/>
                  </a:cubicBezTo>
                  <a:lnTo>
                    <a:pt x="100939" y="73172"/>
                  </a:lnTo>
                  <a:cubicBezTo>
                    <a:pt x="99658" y="71801"/>
                    <a:pt x="97866" y="71012"/>
                    <a:pt x="95984" y="71012"/>
                  </a:cubicBezTo>
                  <a:cubicBezTo>
                    <a:pt x="95500" y="71012"/>
                    <a:pt x="95016" y="71066"/>
                    <a:pt x="94541" y="71174"/>
                  </a:cubicBezTo>
                  <a:cubicBezTo>
                    <a:pt x="94582" y="67015"/>
                    <a:pt x="97760" y="64934"/>
                    <a:pt x="100937" y="64934"/>
                  </a:cubicBezTo>
                  <a:close/>
                  <a:moveTo>
                    <a:pt x="53992" y="65081"/>
                  </a:moveTo>
                  <a:cubicBezTo>
                    <a:pt x="57167" y="65081"/>
                    <a:pt x="60344" y="67159"/>
                    <a:pt x="60384" y="71317"/>
                  </a:cubicBezTo>
                  <a:cubicBezTo>
                    <a:pt x="59911" y="71215"/>
                    <a:pt x="59433" y="71165"/>
                    <a:pt x="58960" y="71165"/>
                  </a:cubicBezTo>
                  <a:cubicBezTo>
                    <a:pt x="57101" y="71165"/>
                    <a:pt x="55296" y="71932"/>
                    <a:pt x="54004" y="73324"/>
                  </a:cubicBezTo>
                  <a:cubicBezTo>
                    <a:pt x="52723" y="71944"/>
                    <a:pt x="50922" y="71165"/>
                    <a:pt x="49049" y="71165"/>
                  </a:cubicBezTo>
                  <a:cubicBezTo>
                    <a:pt x="48565" y="71165"/>
                    <a:pt x="48081" y="71219"/>
                    <a:pt x="47606" y="71317"/>
                  </a:cubicBezTo>
                  <a:cubicBezTo>
                    <a:pt x="47642" y="67159"/>
                    <a:pt x="50816" y="65081"/>
                    <a:pt x="53992" y="65081"/>
                  </a:cubicBezTo>
                  <a:close/>
                  <a:moveTo>
                    <a:pt x="7148" y="65122"/>
                  </a:moveTo>
                  <a:cubicBezTo>
                    <a:pt x="10323" y="65122"/>
                    <a:pt x="13498" y="67201"/>
                    <a:pt x="13538" y="71362"/>
                  </a:cubicBezTo>
                  <a:cubicBezTo>
                    <a:pt x="13060" y="71257"/>
                    <a:pt x="12578" y="71206"/>
                    <a:pt x="12099" y="71206"/>
                  </a:cubicBezTo>
                  <a:cubicBezTo>
                    <a:pt x="10245" y="71206"/>
                    <a:pt x="8446" y="71973"/>
                    <a:pt x="7150" y="73369"/>
                  </a:cubicBezTo>
                  <a:lnTo>
                    <a:pt x="7150" y="73360"/>
                  </a:lnTo>
                  <a:cubicBezTo>
                    <a:pt x="5875" y="71988"/>
                    <a:pt x="4096" y="71209"/>
                    <a:pt x="2226" y="71209"/>
                  </a:cubicBezTo>
                  <a:cubicBezTo>
                    <a:pt x="2216" y="71209"/>
                    <a:pt x="2205" y="71210"/>
                    <a:pt x="2194" y="71210"/>
                  </a:cubicBezTo>
                  <a:cubicBezTo>
                    <a:pt x="1711" y="71210"/>
                    <a:pt x="1227" y="71254"/>
                    <a:pt x="752" y="71362"/>
                  </a:cubicBezTo>
                  <a:cubicBezTo>
                    <a:pt x="792" y="67203"/>
                    <a:pt x="3970" y="65122"/>
                    <a:pt x="7148" y="65122"/>
                  </a:cubicBezTo>
                  <a:close/>
                  <a:moveTo>
                    <a:pt x="30463" y="65122"/>
                  </a:moveTo>
                  <a:cubicBezTo>
                    <a:pt x="33638" y="65122"/>
                    <a:pt x="36813" y="67201"/>
                    <a:pt x="36854" y="71362"/>
                  </a:cubicBezTo>
                  <a:cubicBezTo>
                    <a:pt x="36375" y="71257"/>
                    <a:pt x="35893" y="71206"/>
                    <a:pt x="35414" y="71206"/>
                  </a:cubicBezTo>
                  <a:cubicBezTo>
                    <a:pt x="33560" y="71206"/>
                    <a:pt x="31761" y="71973"/>
                    <a:pt x="30465" y="73369"/>
                  </a:cubicBezTo>
                  <a:lnTo>
                    <a:pt x="30465" y="73360"/>
                  </a:lnTo>
                  <a:cubicBezTo>
                    <a:pt x="29191" y="71988"/>
                    <a:pt x="27412" y="71209"/>
                    <a:pt x="25542" y="71209"/>
                  </a:cubicBezTo>
                  <a:cubicBezTo>
                    <a:pt x="25531" y="71209"/>
                    <a:pt x="25520" y="71210"/>
                    <a:pt x="25510" y="71210"/>
                  </a:cubicBezTo>
                  <a:cubicBezTo>
                    <a:pt x="25026" y="71210"/>
                    <a:pt x="24542" y="71254"/>
                    <a:pt x="24067" y="71362"/>
                  </a:cubicBezTo>
                  <a:cubicBezTo>
                    <a:pt x="24107" y="67203"/>
                    <a:pt x="27285" y="65122"/>
                    <a:pt x="30463" y="65122"/>
                  </a:cubicBezTo>
                  <a:close/>
                  <a:moveTo>
                    <a:pt x="129608" y="71351"/>
                  </a:moveTo>
                  <a:cubicBezTo>
                    <a:pt x="130035" y="71351"/>
                    <a:pt x="130466" y="71390"/>
                    <a:pt x="130894" y="71469"/>
                  </a:cubicBezTo>
                  <a:cubicBezTo>
                    <a:pt x="129908" y="72634"/>
                    <a:pt x="129326" y="74140"/>
                    <a:pt x="129415" y="75726"/>
                  </a:cubicBezTo>
                  <a:lnTo>
                    <a:pt x="129406" y="75744"/>
                  </a:lnTo>
                  <a:cubicBezTo>
                    <a:pt x="128156" y="74440"/>
                    <a:pt x="126397" y="73602"/>
                    <a:pt x="124528" y="73602"/>
                  </a:cubicBezTo>
                  <a:cubicBezTo>
                    <a:pt x="124509" y="73602"/>
                    <a:pt x="124489" y="73602"/>
                    <a:pt x="124469" y="73602"/>
                  </a:cubicBezTo>
                  <a:cubicBezTo>
                    <a:pt x="124450" y="73602"/>
                    <a:pt x="124430" y="73602"/>
                    <a:pt x="124410" y="73602"/>
                  </a:cubicBezTo>
                  <a:cubicBezTo>
                    <a:pt x="122541" y="73602"/>
                    <a:pt x="120773" y="74440"/>
                    <a:pt x="119532" y="75744"/>
                  </a:cubicBezTo>
                  <a:cubicBezTo>
                    <a:pt x="119613" y="74149"/>
                    <a:pt x="119030" y="72652"/>
                    <a:pt x="118045" y="71469"/>
                  </a:cubicBezTo>
                  <a:cubicBezTo>
                    <a:pt x="118473" y="71390"/>
                    <a:pt x="118903" y="71351"/>
                    <a:pt x="119331" y="71351"/>
                  </a:cubicBezTo>
                  <a:cubicBezTo>
                    <a:pt x="121264" y="71351"/>
                    <a:pt x="123134" y="72148"/>
                    <a:pt x="124469" y="73593"/>
                  </a:cubicBezTo>
                  <a:cubicBezTo>
                    <a:pt x="125805" y="72148"/>
                    <a:pt x="127675" y="71351"/>
                    <a:pt x="129608" y="71351"/>
                  </a:cubicBezTo>
                  <a:close/>
                  <a:moveTo>
                    <a:pt x="48843" y="71540"/>
                  </a:moveTo>
                  <a:cubicBezTo>
                    <a:pt x="50782" y="71540"/>
                    <a:pt x="52650" y="72343"/>
                    <a:pt x="53995" y="73790"/>
                  </a:cubicBezTo>
                  <a:cubicBezTo>
                    <a:pt x="53975" y="73790"/>
                    <a:pt x="53956" y="73790"/>
                    <a:pt x="53936" y="73790"/>
                  </a:cubicBezTo>
                  <a:cubicBezTo>
                    <a:pt x="52067" y="73790"/>
                    <a:pt x="50299" y="74628"/>
                    <a:pt x="49058" y="75932"/>
                  </a:cubicBezTo>
                  <a:cubicBezTo>
                    <a:pt x="49138" y="74337"/>
                    <a:pt x="48556" y="72840"/>
                    <a:pt x="47561" y="71658"/>
                  </a:cubicBezTo>
                  <a:cubicBezTo>
                    <a:pt x="47989" y="71579"/>
                    <a:pt x="48418" y="71540"/>
                    <a:pt x="48843" y="71540"/>
                  </a:cubicBezTo>
                  <a:close/>
                  <a:moveTo>
                    <a:pt x="59141" y="71540"/>
                  </a:moveTo>
                  <a:cubicBezTo>
                    <a:pt x="59566" y="71540"/>
                    <a:pt x="59994" y="71579"/>
                    <a:pt x="60420" y="71658"/>
                  </a:cubicBezTo>
                  <a:cubicBezTo>
                    <a:pt x="59425" y="72840"/>
                    <a:pt x="58843" y="74346"/>
                    <a:pt x="58932" y="75932"/>
                  </a:cubicBezTo>
                  <a:cubicBezTo>
                    <a:pt x="57682" y="74628"/>
                    <a:pt x="55914" y="73790"/>
                    <a:pt x="54054" y="73790"/>
                  </a:cubicBezTo>
                  <a:cubicBezTo>
                    <a:pt x="54034" y="73790"/>
                    <a:pt x="54015" y="73790"/>
                    <a:pt x="53995" y="73790"/>
                  </a:cubicBezTo>
                  <a:cubicBezTo>
                    <a:pt x="55332" y="72343"/>
                    <a:pt x="57206" y="71540"/>
                    <a:pt x="59141" y="71540"/>
                  </a:cubicBezTo>
                  <a:close/>
                  <a:moveTo>
                    <a:pt x="112810" y="69495"/>
                  </a:moveTo>
                  <a:cubicBezTo>
                    <a:pt x="115985" y="69495"/>
                    <a:pt x="119160" y="71574"/>
                    <a:pt x="119200" y="75735"/>
                  </a:cubicBezTo>
                  <a:cubicBezTo>
                    <a:pt x="118721" y="75630"/>
                    <a:pt x="118239" y="75578"/>
                    <a:pt x="117760" y="75578"/>
                  </a:cubicBezTo>
                  <a:cubicBezTo>
                    <a:pt x="115909" y="75578"/>
                    <a:pt x="114116" y="76343"/>
                    <a:pt x="112821" y="77724"/>
                  </a:cubicBezTo>
                  <a:lnTo>
                    <a:pt x="112812" y="77733"/>
                  </a:lnTo>
                  <a:cubicBezTo>
                    <a:pt x="111530" y="76362"/>
                    <a:pt x="109738" y="75573"/>
                    <a:pt x="107856" y="75573"/>
                  </a:cubicBezTo>
                  <a:cubicBezTo>
                    <a:pt x="107373" y="75573"/>
                    <a:pt x="106889" y="75627"/>
                    <a:pt x="106414" y="75735"/>
                  </a:cubicBezTo>
                  <a:lnTo>
                    <a:pt x="106414" y="75735"/>
                  </a:lnTo>
                  <a:cubicBezTo>
                    <a:pt x="106454" y="71576"/>
                    <a:pt x="109632" y="69495"/>
                    <a:pt x="112810" y="69495"/>
                  </a:cubicBezTo>
                  <a:close/>
                  <a:moveTo>
                    <a:pt x="136139" y="69486"/>
                  </a:moveTo>
                  <a:cubicBezTo>
                    <a:pt x="139313" y="69486"/>
                    <a:pt x="142484" y="71562"/>
                    <a:pt x="142525" y="75717"/>
                  </a:cubicBezTo>
                  <a:lnTo>
                    <a:pt x="142516" y="75735"/>
                  </a:lnTo>
                  <a:cubicBezTo>
                    <a:pt x="142037" y="75630"/>
                    <a:pt x="141554" y="75578"/>
                    <a:pt x="141075" y="75578"/>
                  </a:cubicBezTo>
                  <a:cubicBezTo>
                    <a:pt x="139222" y="75578"/>
                    <a:pt x="137424" y="76345"/>
                    <a:pt x="136136" y="77733"/>
                  </a:cubicBezTo>
                  <a:cubicBezTo>
                    <a:pt x="134854" y="76362"/>
                    <a:pt x="133062" y="75573"/>
                    <a:pt x="131181" y="75573"/>
                  </a:cubicBezTo>
                  <a:cubicBezTo>
                    <a:pt x="130697" y="75573"/>
                    <a:pt x="130213" y="75627"/>
                    <a:pt x="129738" y="75735"/>
                  </a:cubicBezTo>
                  <a:cubicBezTo>
                    <a:pt x="129778" y="71569"/>
                    <a:pt x="132960" y="69486"/>
                    <a:pt x="136139" y="69486"/>
                  </a:cubicBezTo>
                  <a:close/>
                  <a:moveTo>
                    <a:pt x="42333" y="69686"/>
                  </a:moveTo>
                  <a:cubicBezTo>
                    <a:pt x="45509" y="69686"/>
                    <a:pt x="48686" y="71765"/>
                    <a:pt x="48726" y="75923"/>
                  </a:cubicBezTo>
                  <a:cubicBezTo>
                    <a:pt x="48248" y="75818"/>
                    <a:pt x="47765" y="75767"/>
                    <a:pt x="47287" y="75767"/>
                  </a:cubicBezTo>
                  <a:cubicBezTo>
                    <a:pt x="45433" y="75767"/>
                    <a:pt x="43633" y="76534"/>
                    <a:pt x="42337" y="77930"/>
                  </a:cubicBezTo>
                  <a:cubicBezTo>
                    <a:pt x="41056" y="76550"/>
                    <a:pt x="39264" y="75770"/>
                    <a:pt x="37382" y="75770"/>
                  </a:cubicBezTo>
                  <a:cubicBezTo>
                    <a:pt x="36898" y="75770"/>
                    <a:pt x="36415" y="75815"/>
                    <a:pt x="35940" y="75923"/>
                  </a:cubicBezTo>
                  <a:cubicBezTo>
                    <a:pt x="35980" y="71765"/>
                    <a:pt x="39156" y="69686"/>
                    <a:pt x="42333" y="69686"/>
                  </a:cubicBezTo>
                  <a:close/>
                  <a:moveTo>
                    <a:pt x="65651" y="69683"/>
                  </a:moveTo>
                  <a:cubicBezTo>
                    <a:pt x="68826" y="69683"/>
                    <a:pt x="72001" y="71762"/>
                    <a:pt x="72041" y="75923"/>
                  </a:cubicBezTo>
                  <a:cubicBezTo>
                    <a:pt x="71563" y="75818"/>
                    <a:pt x="71081" y="75767"/>
                    <a:pt x="70602" y="75767"/>
                  </a:cubicBezTo>
                  <a:cubicBezTo>
                    <a:pt x="68748" y="75767"/>
                    <a:pt x="66949" y="76534"/>
                    <a:pt x="65653" y="77930"/>
                  </a:cubicBezTo>
                  <a:cubicBezTo>
                    <a:pt x="64371" y="76550"/>
                    <a:pt x="62579" y="75770"/>
                    <a:pt x="60697" y="75770"/>
                  </a:cubicBezTo>
                  <a:cubicBezTo>
                    <a:pt x="60214" y="75770"/>
                    <a:pt x="59730" y="75815"/>
                    <a:pt x="59255" y="75923"/>
                  </a:cubicBezTo>
                  <a:cubicBezTo>
                    <a:pt x="59295" y="71764"/>
                    <a:pt x="62473" y="69683"/>
                    <a:pt x="65651" y="69683"/>
                  </a:cubicBezTo>
                  <a:close/>
                  <a:moveTo>
                    <a:pt x="82884" y="1"/>
                  </a:moveTo>
                  <a:cubicBezTo>
                    <a:pt x="82642" y="699"/>
                    <a:pt x="82534" y="1434"/>
                    <a:pt x="82579" y="2178"/>
                  </a:cubicBezTo>
                  <a:cubicBezTo>
                    <a:pt x="81329" y="875"/>
                    <a:pt x="79570" y="36"/>
                    <a:pt x="77701" y="36"/>
                  </a:cubicBezTo>
                  <a:cubicBezTo>
                    <a:pt x="77681" y="36"/>
                    <a:pt x="77661" y="36"/>
                    <a:pt x="77642" y="36"/>
                  </a:cubicBezTo>
                  <a:cubicBezTo>
                    <a:pt x="77622" y="36"/>
                    <a:pt x="77602" y="36"/>
                    <a:pt x="77582" y="36"/>
                  </a:cubicBezTo>
                  <a:cubicBezTo>
                    <a:pt x="73834" y="36"/>
                    <a:pt x="70494" y="3399"/>
                    <a:pt x="70948" y="7160"/>
                  </a:cubicBezTo>
                  <a:cubicBezTo>
                    <a:pt x="71458" y="7046"/>
                    <a:pt x="71971" y="6991"/>
                    <a:pt x="72481" y="6991"/>
                  </a:cubicBezTo>
                  <a:cubicBezTo>
                    <a:pt x="74418" y="6991"/>
                    <a:pt x="76294" y="7793"/>
                    <a:pt x="77642" y="9248"/>
                  </a:cubicBezTo>
                  <a:cubicBezTo>
                    <a:pt x="77624" y="9248"/>
                    <a:pt x="77606" y="9248"/>
                    <a:pt x="77587" y="9248"/>
                  </a:cubicBezTo>
                  <a:cubicBezTo>
                    <a:pt x="75529" y="9248"/>
                    <a:pt x="73607" y="10256"/>
                    <a:pt x="72355" y="11784"/>
                  </a:cubicBezTo>
                  <a:cubicBezTo>
                    <a:pt x="72756" y="8058"/>
                    <a:pt x="69443" y="4740"/>
                    <a:pt x="65721" y="4740"/>
                  </a:cubicBezTo>
                  <a:cubicBezTo>
                    <a:pt x="65701" y="4740"/>
                    <a:pt x="65682" y="4740"/>
                    <a:pt x="65662" y="4741"/>
                  </a:cubicBezTo>
                  <a:cubicBezTo>
                    <a:pt x="65642" y="4740"/>
                    <a:pt x="65622" y="4740"/>
                    <a:pt x="65602" y="4740"/>
                  </a:cubicBezTo>
                  <a:cubicBezTo>
                    <a:pt x="63733" y="4740"/>
                    <a:pt x="61966" y="5570"/>
                    <a:pt x="60724" y="6873"/>
                  </a:cubicBezTo>
                  <a:cubicBezTo>
                    <a:pt x="60760" y="6138"/>
                    <a:pt x="60662" y="5395"/>
                    <a:pt x="60420" y="4696"/>
                  </a:cubicBezTo>
                  <a:lnTo>
                    <a:pt x="60043" y="4696"/>
                  </a:lnTo>
                  <a:cubicBezTo>
                    <a:pt x="60276" y="5395"/>
                    <a:pt x="60393" y="6130"/>
                    <a:pt x="60393" y="6864"/>
                  </a:cubicBezTo>
                  <a:cubicBezTo>
                    <a:pt x="59920" y="6762"/>
                    <a:pt x="59442" y="6713"/>
                    <a:pt x="58969" y="6713"/>
                  </a:cubicBezTo>
                  <a:cubicBezTo>
                    <a:pt x="57110" y="6713"/>
                    <a:pt x="55305" y="7479"/>
                    <a:pt x="54013" y="8871"/>
                  </a:cubicBezTo>
                  <a:cubicBezTo>
                    <a:pt x="52732" y="7492"/>
                    <a:pt x="50939" y="6712"/>
                    <a:pt x="49058" y="6712"/>
                  </a:cubicBezTo>
                  <a:cubicBezTo>
                    <a:pt x="48574" y="6712"/>
                    <a:pt x="48090" y="6766"/>
                    <a:pt x="47615" y="6864"/>
                  </a:cubicBezTo>
                  <a:cubicBezTo>
                    <a:pt x="47615" y="6130"/>
                    <a:pt x="47732" y="5395"/>
                    <a:pt x="47965" y="4696"/>
                  </a:cubicBezTo>
                  <a:lnTo>
                    <a:pt x="47588" y="4696"/>
                  </a:lnTo>
                  <a:cubicBezTo>
                    <a:pt x="47346" y="5395"/>
                    <a:pt x="47248" y="6138"/>
                    <a:pt x="47284" y="6873"/>
                  </a:cubicBezTo>
                  <a:cubicBezTo>
                    <a:pt x="46049" y="5577"/>
                    <a:pt x="44293" y="4740"/>
                    <a:pt x="42434" y="4740"/>
                  </a:cubicBezTo>
                  <a:cubicBezTo>
                    <a:pt x="42405" y="4740"/>
                    <a:pt x="42376" y="4740"/>
                    <a:pt x="42346" y="4741"/>
                  </a:cubicBezTo>
                  <a:cubicBezTo>
                    <a:pt x="42319" y="4740"/>
                    <a:pt x="42291" y="4740"/>
                    <a:pt x="42263" y="4740"/>
                  </a:cubicBezTo>
                  <a:cubicBezTo>
                    <a:pt x="40287" y="4740"/>
                    <a:pt x="38431" y="5684"/>
                    <a:pt x="37185" y="7124"/>
                  </a:cubicBezTo>
                  <a:cubicBezTo>
                    <a:pt x="37480" y="3457"/>
                    <a:pt x="34193" y="233"/>
                    <a:pt x="30519" y="233"/>
                  </a:cubicBezTo>
                  <a:cubicBezTo>
                    <a:pt x="30504" y="233"/>
                    <a:pt x="30489" y="233"/>
                    <a:pt x="30474" y="234"/>
                  </a:cubicBezTo>
                  <a:cubicBezTo>
                    <a:pt x="30454" y="233"/>
                    <a:pt x="30434" y="233"/>
                    <a:pt x="30415" y="233"/>
                  </a:cubicBezTo>
                  <a:cubicBezTo>
                    <a:pt x="28546" y="233"/>
                    <a:pt x="26787" y="1072"/>
                    <a:pt x="25536" y="2375"/>
                  </a:cubicBezTo>
                  <a:cubicBezTo>
                    <a:pt x="25581" y="1640"/>
                    <a:pt x="25474" y="897"/>
                    <a:pt x="25232" y="198"/>
                  </a:cubicBezTo>
                  <a:lnTo>
                    <a:pt x="24864" y="198"/>
                  </a:lnTo>
                  <a:cubicBezTo>
                    <a:pt x="25088" y="897"/>
                    <a:pt x="25214" y="1631"/>
                    <a:pt x="25214" y="2366"/>
                  </a:cubicBezTo>
                  <a:cubicBezTo>
                    <a:pt x="24739" y="2264"/>
                    <a:pt x="24260" y="2214"/>
                    <a:pt x="23785" y="2214"/>
                  </a:cubicBezTo>
                  <a:cubicBezTo>
                    <a:pt x="21922" y="2214"/>
                    <a:pt x="20117" y="2981"/>
                    <a:pt x="18825" y="4373"/>
                  </a:cubicBezTo>
                  <a:cubicBezTo>
                    <a:pt x="17544" y="2993"/>
                    <a:pt x="15752" y="2214"/>
                    <a:pt x="13870" y="2214"/>
                  </a:cubicBezTo>
                  <a:cubicBezTo>
                    <a:pt x="13386" y="2214"/>
                    <a:pt x="12902" y="2268"/>
                    <a:pt x="12427" y="2366"/>
                  </a:cubicBezTo>
                  <a:cubicBezTo>
                    <a:pt x="12427" y="1631"/>
                    <a:pt x="12544" y="897"/>
                    <a:pt x="12777" y="198"/>
                  </a:cubicBezTo>
                  <a:lnTo>
                    <a:pt x="12382" y="198"/>
                  </a:lnTo>
                  <a:cubicBezTo>
                    <a:pt x="12141" y="897"/>
                    <a:pt x="12042" y="1640"/>
                    <a:pt x="12078" y="2375"/>
                  </a:cubicBezTo>
                  <a:cubicBezTo>
                    <a:pt x="10836" y="1072"/>
                    <a:pt x="9069" y="233"/>
                    <a:pt x="7200" y="233"/>
                  </a:cubicBezTo>
                  <a:cubicBezTo>
                    <a:pt x="7180" y="233"/>
                    <a:pt x="7160" y="233"/>
                    <a:pt x="7141" y="234"/>
                  </a:cubicBezTo>
                  <a:cubicBezTo>
                    <a:pt x="7126" y="233"/>
                    <a:pt x="7111" y="233"/>
                    <a:pt x="7096" y="233"/>
                  </a:cubicBezTo>
                  <a:cubicBezTo>
                    <a:pt x="3342" y="233"/>
                    <a:pt x="1" y="3600"/>
                    <a:pt x="456" y="7366"/>
                  </a:cubicBezTo>
                  <a:cubicBezTo>
                    <a:pt x="966" y="7252"/>
                    <a:pt x="1482" y="7196"/>
                    <a:pt x="1994" y="7196"/>
                  </a:cubicBezTo>
                  <a:cubicBezTo>
                    <a:pt x="3926" y="7196"/>
                    <a:pt x="5804" y="7993"/>
                    <a:pt x="7149" y="9445"/>
                  </a:cubicBezTo>
                  <a:lnTo>
                    <a:pt x="7149" y="9445"/>
                  </a:lnTo>
                  <a:cubicBezTo>
                    <a:pt x="7147" y="9445"/>
                    <a:pt x="7144" y="9445"/>
                    <a:pt x="7141" y="9445"/>
                  </a:cubicBezTo>
                  <a:cubicBezTo>
                    <a:pt x="7121" y="9445"/>
                    <a:pt x="7101" y="9445"/>
                    <a:pt x="7081" y="9445"/>
                  </a:cubicBezTo>
                  <a:cubicBezTo>
                    <a:pt x="3333" y="9445"/>
                    <a:pt x="1" y="12816"/>
                    <a:pt x="456" y="16569"/>
                  </a:cubicBezTo>
                  <a:cubicBezTo>
                    <a:pt x="961" y="16457"/>
                    <a:pt x="1471" y="16403"/>
                    <a:pt x="1977" y="16403"/>
                  </a:cubicBezTo>
                  <a:cubicBezTo>
                    <a:pt x="3909" y="16403"/>
                    <a:pt x="5782" y="17198"/>
                    <a:pt x="7132" y="18647"/>
                  </a:cubicBezTo>
                  <a:cubicBezTo>
                    <a:pt x="7112" y="18647"/>
                    <a:pt x="7092" y="18647"/>
                    <a:pt x="7072" y="18647"/>
                  </a:cubicBezTo>
                  <a:cubicBezTo>
                    <a:pt x="3333" y="18647"/>
                    <a:pt x="1" y="22009"/>
                    <a:pt x="456" y="25771"/>
                  </a:cubicBezTo>
                  <a:cubicBezTo>
                    <a:pt x="965" y="25657"/>
                    <a:pt x="1479" y="25602"/>
                    <a:pt x="1989" y="25602"/>
                  </a:cubicBezTo>
                  <a:cubicBezTo>
                    <a:pt x="3926" y="25602"/>
                    <a:pt x="5802" y="26404"/>
                    <a:pt x="7150" y="27859"/>
                  </a:cubicBezTo>
                  <a:cubicBezTo>
                    <a:pt x="8483" y="26416"/>
                    <a:pt x="10349" y="25613"/>
                    <a:pt x="12278" y="25613"/>
                  </a:cubicBezTo>
                  <a:cubicBezTo>
                    <a:pt x="12709" y="25613"/>
                    <a:pt x="13143" y="25653"/>
                    <a:pt x="13574" y="25735"/>
                  </a:cubicBezTo>
                  <a:cubicBezTo>
                    <a:pt x="12580" y="26909"/>
                    <a:pt x="11997" y="28414"/>
                    <a:pt x="12087" y="30000"/>
                  </a:cubicBezTo>
                  <a:cubicBezTo>
                    <a:pt x="10837" y="28697"/>
                    <a:pt x="9069" y="27867"/>
                    <a:pt x="7209" y="27867"/>
                  </a:cubicBezTo>
                  <a:cubicBezTo>
                    <a:pt x="7189" y="27867"/>
                    <a:pt x="7169" y="27867"/>
                    <a:pt x="7150" y="27868"/>
                  </a:cubicBezTo>
                  <a:cubicBezTo>
                    <a:pt x="7130" y="27867"/>
                    <a:pt x="7110" y="27867"/>
                    <a:pt x="7090" y="27867"/>
                  </a:cubicBezTo>
                  <a:cubicBezTo>
                    <a:pt x="3342" y="27867"/>
                    <a:pt x="1" y="31230"/>
                    <a:pt x="456" y="34991"/>
                  </a:cubicBezTo>
                  <a:cubicBezTo>
                    <a:pt x="968" y="34875"/>
                    <a:pt x="1485" y="34819"/>
                    <a:pt x="1999" y="34819"/>
                  </a:cubicBezTo>
                  <a:cubicBezTo>
                    <a:pt x="3903" y="34819"/>
                    <a:pt x="5755" y="35598"/>
                    <a:pt x="7096" y="37016"/>
                  </a:cubicBezTo>
                  <a:cubicBezTo>
                    <a:pt x="3341" y="37016"/>
                    <a:pt x="8" y="40377"/>
                    <a:pt x="456" y="44140"/>
                  </a:cubicBezTo>
                  <a:cubicBezTo>
                    <a:pt x="968" y="44025"/>
                    <a:pt x="1485" y="43970"/>
                    <a:pt x="1997" y="43970"/>
                  </a:cubicBezTo>
                  <a:cubicBezTo>
                    <a:pt x="3931" y="43970"/>
                    <a:pt x="5804" y="44767"/>
                    <a:pt x="7150" y="46219"/>
                  </a:cubicBezTo>
                  <a:cubicBezTo>
                    <a:pt x="8485" y="44773"/>
                    <a:pt x="10355" y="43977"/>
                    <a:pt x="12288" y="43977"/>
                  </a:cubicBezTo>
                  <a:cubicBezTo>
                    <a:pt x="12715" y="43977"/>
                    <a:pt x="13146" y="44016"/>
                    <a:pt x="13574" y="44095"/>
                  </a:cubicBezTo>
                  <a:cubicBezTo>
                    <a:pt x="12580" y="45278"/>
                    <a:pt x="11997" y="46774"/>
                    <a:pt x="12087" y="48369"/>
                  </a:cubicBezTo>
                  <a:cubicBezTo>
                    <a:pt x="10837" y="47066"/>
                    <a:pt x="9069" y="46227"/>
                    <a:pt x="7208" y="46227"/>
                  </a:cubicBezTo>
                  <a:cubicBezTo>
                    <a:pt x="7189" y="46227"/>
                    <a:pt x="7169" y="46228"/>
                    <a:pt x="7150" y="46228"/>
                  </a:cubicBezTo>
                  <a:cubicBezTo>
                    <a:pt x="7130" y="46228"/>
                    <a:pt x="7110" y="46227"/>
                    <a:pt x="7090" y="46227"/>
                  </a:cubicBezTo>
                  <a:cubicBezTo>
                    <a:pt x="3342" y="46227"/>
                    <a:pt x="1" y="49590"/>
                    <a:pt x="456" y="53351"/>
                  </a:cubicBezTo>
                  <a:cubicBezTo>
                    <a:pt x="966" y="53237"/>
                    <a:pt x="1482" y="53181"/>
                    <a:pt x="1993" y="53181"/>
                  </a:cubicBezTo>
                  <a:cubicBezTo>
                    <a:pt x="3922" y="53181"/>
                    <a:pt x="5795" y="53978"/>
                    <a:pt x="7141" y="55430"/>
                  </a:cubicBezTo>
                  <a:cubicBezTo>
                    <a:pt x="7121" y="55430"/>
                    <a:pt x="7101" y="55430"/>
                    <a:pt x="7081" y="55430"/>
                  </a:cubicBezTo>
                  <a:cubicBezTo>
                    <a:pt x="3333" y="55430"/>
                    <a:pt x="1" y="58792"/>
                    <a:pt x="456" y="62554"/>
                  </a:cubicBezTo>
                  <a:cubicBezTo>
                    <a:pt x="968" y="62439"/>
                    <a:pt x="1485" y="62383"/>
                    <a:pt x="1997" y="62383"/>
                  </a:cubicBezTo>
                  <a:cubicBezTo>
                    <a:pt x="3931" y="62383"/>
                    <a:pt x="5804" y="63180"/>
                    <a:pt x="7150" y="64633"/>
                  </a:cubicBezTo>
                  <a:cubicBezTo>
                    <a:pt x="8485" y="63187"/>
                    <a:pt x="10355" y="62390"/>
                    <a:pt x="12288" y="62390"/>
                  </a:cubicBezTo>
                  <a:cubicBezTo>
                    <a:pt x="12715" y="62390"/>
                    <a:pt x="13146" y="62429"/>
                    <a:pt x="13574" y="62509"/>
                  </a:cubicBezTo>
                  <a:cubicBezTo>
                    <a:pt x="12580" y="63692"/>
                    <a:pt x="11997" y="65188"/>
                    <a:pt x="12087" y="66783"/>
                  </a:cubicBezTo>
                  <a:cubicBezTo>
                    <a:pt x="10837" y="65480"/>
                    <a:pt x="9069" y="64641"/>
                    <a:pt x="7208" y="64641"/>
                  </a:cubicBezTo>
                  <a:cubicBezTo>
                    <a:pt x="7189" y="64641"/>
                    <a:pt x="7169" y="64641"/>
                    <a:pt x="7150" y="64642"/>
                  </a:cubicBezTo>
                  <a:cubicBezTo>
                    <a:pt x="7130" y="64641"/>
                    <a:pt x="7110" y="64641"/>
                    <a:pt x="7090" y="64641"/>
                  </a:cubicBezTo>
                  <a:cubicBezTo>
                    <a:pt x="3342" y="64641"/>
                    <a:pt x="1" y="68004"/>
                    <a:pt x="456" y="71765"/>
                  </a:cubicBezTo>
                  <a:cubicBezTo>
                    <a:pt x="965" y="71651"/>
                    <a:pt x="1479" y="71596"/>
                    <a:pt x="1989" y="71596"/>
                  </a:cubicBezTo>
                  <a:cubicBezTo>
                    <a:pt x="3926" y="71596"/>
                    <a:pt x="5802" y="72399"/>
                    <a:pt x="7150" y="73853"/>
                  </a:cubicBezTo>
                  <a:cubicBezTo>
                    <a:pt x="8483" y="72402"/>
                    <a:pt x="10349" y="71599"/>
                    <a:pt x="12279" y="71599"/>
                  </a:cubicBezTo>
                  <a:cubicBezTo>
                    <a:pt x="12709" y="71599"/>
                    <a:pt x="13143" y="71639"/>
                    <a:pt x="13574" y="71720"/>
                  </a:cubicBezTo>
                  <a:cubicBezTo>
                    <a:pt x="13037" y="72348"/>
                    <a:pt x="12624" y="73082"/>
                    <a:pt x="12365" y="73862"/>
                  </a:cubicBezTo>
                  <a:lnTo>
                    <a:pt x="12741" y="73862"/>
                  </a:lnTo>
                  <a:cubicBezTo>
                    <a:pt x="13637" y="71119"/>
                    <a:pt x="16222" y="69746"/>
                    <a:pt x="18806" y="69746"/>
                  </a:cubicBezTo>
                  <a:cubicBezTo>
                    <a:pt x="21388" y="69746"/>
                    <a:pt x="23969" y="71117"/>
                    <a:pt x="24864" y="73862"/>
                  </a:cubicBezTo>
                  <a:lnTo>
                    <a:pt x="25241" y="73862"/>
                  </a:lnTo>
                  <a:cubicBezTo>
                    <a:pt x="24981" y="73073"/>
                    <a:pt x="24569" y="72339"/>
                    <a:pt x="24031" y="71702"/>
                  </a:cubicBezTo>
                  <a:cubicBezTo>
                    <a:pt x="24457" y="71623"/>
                    <a:pt x="24885" y="71585"/>
                    <a:pt x="25310" y="71585"/>
                  </a:cubicBezTo>
                  <a:cubicBezTo>
                    <a:pt x="27245" y="71585"/>
                    <a:pt x="29120" y="72387"/>
                    <a:pt x="30465" y="73835"/>
                  </a:cubicBezTo>
                  <a:cubicBezTo>
                    <a:pt x="31802" y="72382"/>
                    <a:pt x="33677" y="71582"/>
                    <a:pt x="35611" y="71582"/>
                  </a:cubicBezTo>
                  <a:cubicBezTo>
                    <a:pt x="36087" y="71582"/>
                    <a:pt x="36566" y="71630"/>
                    <a:pt x="37042" y="71729"/>
                  </a:cubicBezTo>
                  <a:cubicBezTo>
                    <a:pt x="36011" y="72993"/>
                    <a:pt x="35438" y="74615"/>
                    <a:pt x="35644" y="76308"/>
                  </a:cubicBezTo>
                  <a:cubicBezTo>
                    <a:pt x="36151" y="76194"/>
                    <a:pt x="36664" y="76139"/>
                    <a:pt x="37173" y="76139"/>
                  </a:cubicBezTo>
                  <a:cubicBezTo>
                    <a:pt x="39108" y="76139"/>
                    <a:pt x="40989" y="76942"/>
                    <a:pt x="42337" y="78396"/>
                  </a:cubicBezTo>
                  <a:cubicBezTo>
                    <a:pt x="43675" y="76948"/>
                    <a:pt x="45548" y="76146"/>
                    <a:pt x="47484" y="76146"/>
                  </a:cubicBezTo>
                  <a:cubicBezTo>
                    <a:pt x="47908" y="76146"/>
                    <a:pt x="48336" y="76184"/>
                    <a:pt x="48762" y="76263"/>
                  </a:cubicBezTo>
                  <a:cubicBezTo>
                    <a:pt x="48224" y="76899"/>
                    <a:pt x="47812" y="77625"/>
                    <a:pt x="47552" y="78414"/>
                  </a:cubicBezTo>
                  <a:lnTo>
                    <a:pt x="47929" y="78414"/>
                  </a:lnTo>
                  <a:cubicBezTo>
                    <a:pt x="48825" y="75666"/>
                    <a:pt x="51408" y="74291"/>
                    <a:pt x="53990" y="74291"/>
                  </a:cubicBezTo>
                  <a:cubicBezTo>
                    <a:pt x="56571" y="74291"/>
                    <a:pt x="59152" y="75664"/>
                    <a:pt x="60052" y="78414"/>
                  </a:cubicBezTo>
                  <a:lnTo>
                    <a:pt x="60438" y="78414"/>
                  </a:lnTo>
                  <a:cubicBezTo>
                    <a:pt x="60169" y="77625"/>
                    <a:pt x="59766" y="76891"/>
                    <a:pt x="59228" y="76263"/>
                  </a:cubicBezTo>
                  <a:cubicBezTo>
                    <a:pt x="59656" y="76184"/>
                    <a:pt x="60087" y="76145"/>
                    <a:pt x="60514" y="76145"/>
                  </a:cubicBezTo>
                  <a:cubicBezTo>
                    <a:pt x="62447" y="76145"/>
                    <a:pt x="64319" y="76941"/>
                    <a:pt x="65662" y="78387"/>
                  </a:cubicBezTo>
                  <a:cubicBezTo>
                    <a:pt x="67002" y="76933"/>
                    <a:pt x="68877" y="76130"/>
                    <a:pt x="70814" y="76130"/>
                  </a:cubicBezTo>
                  <a:cubicBezTo>
                    <a:pt x="71323" y="76130"/>
                    <a:pt x="71837" y="76185"/>
                    <a:pt x="72346" y="76299"/>
                  </a:cubicBezTo>
                  <a:cubicBezTo>
                    <a:pt x="72801" y="72547"/>
                    <a:pt x="69460" y="69175"/>
                    <a:pt x="65712" y="69175"/>
                  </a:cubicBezTo>
                  <a:cubicBezTo>
                    <a:pt x="65698" y="69175"/>
                    <a:pt x="65684" y="69175"/>
                    <a:pt x="65669" y="69175"/>
                  </a:cubicBezTo>
                  <a:lnTo>
                    <a:pt x="65669" y="69175"/>
                  </a:lnTo>
                  <a:cubicBezTo>
                    <a:pt x="67009" y="67731"/>
                    <a:pt x="68871" y="66936"/>
                    <a:pt x="70797" y="66936"/>
                  </a:cubicBezTo>
                  <a:cubicBezTo>
                    <a:pt x="71279" y="66936"/>
                    <a:pt x="71765" y="66986"/>
                    <a:pt x="72248" y="67088"/>
                  </a:cubicBezTo>
                  <a:cubicBezTo>
                    <a:pt x="71271" y="68333"/>
                    <a:pt x="70742" y="69901"/>
                    <a:pt x="70939" y="71559"/>
                  </a:cubicBezTo>
                  <a:cubicBezTo>
                    <a:pt x="71452" y="71445"/>
                    <a:pt x="71968" y="71389"/>
                    <a:pt x="72480" y="71389"/>
                  </a:cubicBezTo>
                  <a:cubicBezTo>
                    <a:pt x="74414" y="71389"/>
                    <a:pt x="76287" y="72186"/>
                    <a:pt x="77633" y="73638"/>
                  </a:cubicBezTo>
                  <a:cubicBezTo>
                    <a:pt x="78970" y="72190"/>
                    <a:pt x="80844" y="71388"/>
                    <a:pt x="82779" y="71388"/>
                  </a:cubicBezTo>
                  <a:cubicBezTo>
                    <a:pt x="83204" y="71388"/>
                    <a:pt x="83632" y="71426"/>
                    <a:pt x="84057" y="71505"/>
                  </a:cubicBezTo>
                  <a:cubicBezTo>
                    <a:pt x="83520" y="72141"/>
                    <a:pt x="83108" y="72867"/>
                    <a:pt x="82848" y="73656"/>
                  </a:cubicBezTo>
                  <a:lnTo>
                    <a:pt x="83224" y="73656"/>
                  </a:lnTo>
                  <a:cubicBezTo>
                    <a:pt x="84120" y="70909"/>
                    <a:pt x="86703" y="69536"/>
                    <a:pt x="89286" y="69536"/>
                  </a:cubicBezTo>
                  <a:cubicBezTo>
                    <a:pt x="91869" y="69536"/>
                    <a:pt x="94452" y="70909"/>
                    <a:pt x="95348" y="73656"/>
                  </a:cubicBezTo>
                  <a:lnTo>
                    <a:pt x="95724" y="73656"/>
                  </a:lnTo>
                  <a:cubicBezTo>
                    <a:pt x="95464" y="72867"/>
                    <a:pt x="95052" y="72141"/>
                    <a:pt x="94514" y="71505"/>
                  </a:cubicBezTo>
                  <a:cubicBezTo>
                    <a:pt x="94942" y="71426"/>
                    <a:pt x="95371" y="71388"/>
                    <a:pt x="95797" y="71388"/>
                  </a:cubicBezTo>
                  <a:cubicBezTo>
                    <a:pt x="97737" y="71388"/>
                    <a:pt x="99611" y="72190"/>
                    <a:pt x="100948" y="73638"/>
                  </a:cubicBezTo>
                  <a:cubicBezTo>
                    <a:pt x="102293" y="72185"/>
                    <a:pt x="104163" y="71385"/>
                    <a:pt x="106095" y="71385"/>
                  </a:cubicBezTo>
                  <a:cubicBezTo>
                    <a:pt x="106570" y="71385"/>
                    <a:pt x="107049" y="71433"/>
                    <a:pt x="107525" y="71532"/>
                  </a:cubicBezTo>
                  <a:cubicBezTo>
                    <a:pt x="106495" y="72796"/>
                    <a:pt x="105921" y="74417"/>
                    <a:pt x="106127" y="76111"/>
                  </a:cubicBezTo>
                  <a:cubicBezTo>
                    <a:pt x="106637" y="75997"/>
                    <a:pt x="107150" y="75942"/>
                    <a:pt x="107660" y="75942"/>
                  </a:cubicBezTo>
                  <a:cubicBezTo>
                    <a:pt x="109597" y="75942"/>
                    <a:pt x="111473" y="76744"/>
                    <a:pt x="112821" y="78199"/>
                  </a:cubicBezTo>
                  <a:cubicBezTo>
                    <a:pt x="114158" y="76751"/>
                    <a:pt x="116031" y="75948"/>
                    <a:pt x="117967" y="75948"/>
                  </a:cubicBezTo>
                  <a:cubicBezTo>
                    <a:pt x="118392" y="75948"/>
                    <a:pt x="118820" y="75987"/>
                    <a:pt x="119245" y="76066"/>
                  </a:cubicBezTo>
                  <a:cubicBezTo>
                    <a:pt x="118708" y="76702"/>
                    <a:pt x="118295" y="77428"/>
                    <a:pt x="118036" y="78217"/>
                  </a:cubicBezTo>
                  <a:lnTo>
                    <a:pt x="118412" y="78217"/>
                  </a:lnTo>
                  <a:cubicBezTo>
                    <a:pt x="119308" y="75474"/>
                    <a:pt x="121893" y="74100"/>
                    <a:pt x="124477" y="74100"/>
                  </a:cubicBezTo>
                  <a:cubicBezTo>
                    <a:pt x="127059" y="74100"/>
                    <a:pt x="129640" y="75471"/>
                    <a:pt x="130536" y="78217"/>
                  </a:cubicBezTo>
                  <a:lnTo>
                    <a:pt x="130912" y="78217"/>
                  </a:lnTo>
                  <a:cubicBezTo>
                    <a:pt x="130652" y="77428"/>
                    <a:pt x="130240" y="76702"/>
                    <a:pt x="129702" y="76066"/>
                  </a:cubicBezTo>
                  <a:cubicBezTo>
                    <a:pt x="130130" y="75987"/>
                    <a:pt x="130558" y="75948"/>
                    <a:pt x="130984" y="75948"/>
                  </a:cubicBezTo>
                  <a:cubicBezTo>
                    <a:pt x="132922" y="75948"/>
                    <a:pt x="134791" y="76751"/>
                    <a:pt x="136136" y="78199"/>
                  </a:cubicBezTo>
                  <a:cubicBezTo>
                    <a:pt x="137484" y="76744"/>
                    <a:pt x="139360" y="75942"/>
                    <a:pt x="141292" y="75942"/>
                  </a:cubicBezTo>
                  <a:cubicBezTo>
                    <a:pt x="141801" y="75942"/>
                    <a:pt x="142313" y="75997"/>
                    <a:pt x="142820" y="76111"/>
                  </a:cubicBezTo>
                  <a:cubicBezTo>
                    <a:pt x="143275" y="72358"/>
                    <a:pt x="139935" y="68987"/>
                    <a:pt x="136195" y="68987"/>
                  </a:cubicBezTo>
                  <a:cubicBezTo>
                    <a:pt x="136175" y="68987"/>
                    <a:pt x="136156" y="68987"/>
                    <a:pt x="136136" y="68987"/>
                  </a:cubicBezTo>
                  <a:cubicBezTo>
                    <a:pt x="136116" y="68987"/>
                    <a:pt x="136096" y="68987"/>
                    <a:pt x="136077" y="68987"/>
                  </a:cubicBezTo>
                  <a:cubicBezTo>
                    <a:pt x="134208" y="68987"/>
                    <a:pt x="132440" y="69825"/>
                    <a:pt x="131199" y="71129"/>
                  </a:cubicBezTo>
                  <a:cubicBezTo>
                    <a:pt x="131279" y="69534"/>
                    <a:pt x="130697" y="68038"/>
                    <a:pt x="129702" y="66855"/>
                  </a:cubicBezTo>
                  <a:cubicBezTo>
                    <a:pt x="130132" y="66775"/>
                    <a:pt x="130564" y="66736"/>
                    <a:pt x="130992" y="66736"/>
                  </a:cubicBezTo>
                  <a:cubicBezTo>
                    <a:pt x="132927" y="66736"/>
                    <a:pt x="134793" y="67533"/>
                    <a:pt x="136136" y="68978"/>
                  </a:cubicBezTo>
                  <a:cubicBezTo>
                    <a:pt x="137482" y="67526"/>
                    <a:pt x="139354" y="66729"/>
                    <a:pt x="141284" y="66729"/>
                  </a:cubicBezTo>
                  <a:cubicBezTo>
                    <a:pt x="141795" y="66729"/>
                    <a:pt x="142310" y="66785"/>
                    <a:pt x="142820" y="66900"/>
                  </a:cubicBezTo>
                  <a:cubicBezTo>
                    <a:pt x="143276" y="63142"/>
                    <a:pt x="139935" y="59776"/>
                    <a:pt x="136189" y="59776"/>
                  </a:cubicBezTo>
                  <a:cubicBezTo>
                    <a:pt x="136175" y="59776"/>
                    <a:pt x="136160" y="59776"/>
                    <a:pt x="136145" y="59776"/>
                  </a:cubicBezTo>
                  <a:cubicBezTo>
                    <a:pt x="137492" y="58329"/>
                    <a:pt x="139362" y="57528"/>
                    <a:pt x="141292" y="57528"/>
                  </a:cubicBezTo>
                  <a:cubicBezTo>
                    <a:pt x="141800" y="57528"/>
                    <a:pt x="142312" y="57583"/>
                    <a:pt x="142820" y="57697"/>
                  </a:cubicBezTo>
                  <a:cubicBezTo>
                    <a:pt x="143275" y="53945"/>
                    <a:pt x="139935" y="50573"/>
                    <a:pt x="136195" y="50573"/>
                  </a:cubicBezTo>
                  <a:cubicBezTo>
                    <a:pt x="136175" y="50573"/>
                    <a:pt x="136156" y="50573"/>
                    <a:pt x="136136" y="50574"/>
                  </a:cubicBezTo>
                  <a:cubicBezTo>
                    <a:pt x="137486" y="49117"/>
                    <a:pt x="139365" y="48320"/>
                    <a:pt x="141300" y="48320"/>
                  </a:cubicBezTo>
                  <a:cubicBezTo>
                    <a:pt x="141806" y="48320"/>
                    <a:pt x="142315" y="48374"/>
                    <a:pt x="142820" y="48486"/>
                  </a:cubicBezTo>
                  <a:cubicBezTo>
                    <a:pt x="143276" y="44728"/>
                    <a:pt x="139935" y="41362"/>
                    <a:pt x="136181" y="41362"/>
                  </a:cubicBezTo>
                  <a:cubicBezTo>
                    <a:pt x="136166" y="41362"/>
                    <a:pt x="136151" y="41362"/>
                    <a:pt x="136136" y="41362"/>
                  </a:cubicBezTo>
                  <a:cubicBezTo>
                    <a:pt x="137483" y="39915"/>
                    <a:pt x="139359" y="39114"/>
                    <a:pt x="141291" y="39114"/>
                  </a:cubicBezTo>
                  <a:cubicBezTo>
                    <a:pt x="141800" y="39114"/>
                    <a:pt x="142312" y="39169"/>
                    <a:pt x="142820" y="39283"/>
                  </a:cubicBezTo>
                  <a:cubicBezTo>
                    <a:pt x="143275" y="35522"/>
                    <a:pt x="139935" y="32159"/>
                    <a:pt x="136195" y="32159"/>
                  </a:cubicBezTo>
                  <a:cubicBezTo>
                    <a:pt x="136175" y="32159"/>
                    <a:pt x="136156" y="32160"/>
                    <a:pt x="136136" y="32160"/>
                  </a:cubicBezTo>
                  <a:cubicBezTo>
                    <a:pt x="136116" y="32160"/>
                    <a:pt x="136096" y="32159"/>
                    <a:pt x="136077" y="32159"/>
                  </a:cubicBezTo>
                  <a:cubicBezTo>
                    <a:pt x="134208" y="32159"/>
                    <a:pt x="132440" y="32998"/>
                    <a:pt x="131199" y="34301"/>
                  </a:cubicBezTo>
                  <a:cubicBezTo>
                    <a:pt x="131279" y="32706"/>
                    <a:pt x="130697" y="31210"/>
                    <a:pt x="129711" y="30027"/>
                  </a:cubicBezTo>
                  <a:cubicBezTo>
                    <a:pt x="130140" y="29948"/>
                    <a:pt x="130570" y="29909"/>
                    <a:pt x="130997" y="29909"/>
                  </a:cubicBezTo>
                  <a:cubicBezTo>
                    <a:pt x="132927" y="29909"/>
                    <a:pt x="134793" y="30705"/>
                    <a:pt x="136136" y="32151"/>
                  </a:cubicBezTo>
                  <a:cubicBezTo>
                    <a:pt x="137482" y="30699"/>
                    <a:pt x="139354" y="29902"/>
                    <a:pt x="141284" y="29902"/>
                  </a:cubicBezTo>
                  <a:cubicBezTo>
                    <a:pt x="141795" y="29902"/>
                    <a:pt x="142310" y="29957"/>
                    <a:pt x="142820" y="30072"/>
                  </a:cubicBezTo>
                  <a:cubicBezTo>
                    <a:pt x="143276" y="26315"/>
                    <a:pt x="139935" y="22948"/>
                    <a:pt x="136189" y="22948"/>
                  </a:cubicBezTo>
                  <a:cubicBezTo>
                    <a:pt x="136175" y="22948"/>
                    <a:pt x="136160" y="22948"/>
                    <a:pt x="136145" y="22948"/>
                  </a:cubicBezTo>
                  <a:cubicBezTo>
                    <a:pt x="137491" y="21496"/>
                    <a:pt x="139358" y="20699"/>
                    <a:pt x="141285" y="20699"/>
                  </a:cubicBezTo>
                  <a:cubicBezTo>
                    <a:pt x="141795" y="20699"/>
                    <a:pt x="142310" y="20755"/>
                    <a:pt x="142820" y="20870"/>
                  </a:cubicBezTo>
                  <a:cubicBezTo>
                    <a:pt x="143275" y="17108"/>
                    <a:pt x="139935" y="13746"/>
                    <a:pt x="136195" y="13746"/>
                  </a:cubicBezTo>
                  <a:cubicBezTo>
                    <a:pt x="136175" y="13746"/>
                    <a:pt x="136156" y="13746"/>
                    <a:pt x="136136" y="13746"/>
                  </a:cubicBezTo>
                  <a:cubicBezTo>
                    <a:pt x="137484" y="12292"/>
                    <a:pt x="139360" y="11489"/>
                    <a:pt x="141292" y="11489"/>
                  </a:cubicBezTo>
                  <a:cubicBezTo>
                    <a:pt x="141801" y="11489"/>
                    <a:pt x="142313" y="11544"/>
                    <a:pt x="142820" y="11658"/>
                  </a:cubicBezTo>
                  <a:cubicBezTo>
                    <a:pt x="143275" y="7906"/>
                    <a:pt x="139935" y="4534"/>
                    <a:pt x="136195" y="4534"/>
                  </a:cubicBezTo>
                  <a:cubicBezTo>
                    <a:pt x="136175" y="4534"/>
                    <a:pt x="136156" y="4534"/>
                    <a:pt x="136136" y="4535"/>
                  </a:cubicBezTo>
                  <a:cubicBezTo>
                    <a:pt x="136116" y="4534"/>
                    <a:pt x="136096" y="4534"/>
                    <a:pt x="136077" y="4534"/>
                  </a:cubicBezTo>
                  <a:cubicBezTo>
                    <a:pt x="134208" y="4534"/>
                    <a:pt x="132440" y="5373"/>
                    <a:pt x="131199" y="6676"/>
                  </a:cubicBezTo>
                  <a:cubicBezTo>
                    <a:pt x="131234" y="5941"/>
                    <a:pt x="131136" y="5198"/>
                    <a:pt x="130894" y="4499"/>
                  </a:cubicBezTo>
                  <a:lnTo>
                    <a:pt x="130518" y="4499"/>
                  </a:lnTo>
                  <a:cubicBezTo>
                    <a:pt x="130751" y="5198"/>
                    <a:pt x="130867" y="5932"/>
                    <a:pt x="130867" y="6667"/>
                  </a:cubicBezTo>
                  <a:cubicBezTo>
                    <a:pt x="130394" y="6565"/>
                    <a:pt x="129917" y="6515"/>
                    <a:pt x="129443" y="6515"/>
                  </a:cubicBezTo>
                  <a:cubicBezTo>
                    <a:pt x="127584" y="6515"/>
                    <a:pt x="125780" y="7282"/>
                    <a:pt x="124487" y="8674"/>
                  </a:cubicBezTo>
                  <a:cubicBezTo>
                    <a:pt x="123206" y="7294"/>
                    <a:pt x="121414" y="6515"/>
                    <a:pt x="119532" y="6515"/>
                  </a:cubicBezTo>
                  <a:cubicBezTo>
                    <a:pt x="119048" y="6515"/>
                    <a:pt x="118564" y="6569"/>
                    <a:pt x="118089" y="6667"/>
                  </a:cubicBezTo>
                  <a:cubicBezTo>
                    <a:pt x="118089" y="5932"/>
                    <a:pt x="118206" y="5198"/>
                    <a:pt x="118439" y="4499"/>
                  </a:cubicBezTo>
                  <a:lnTo>
                    <a:pt x="118063" y="4499"/>
                  </a:lnTo>
                  <a:cubicBezTo>
                    <a:pt x="117821" y="5198"/>
                    <a:pt x="117722" y="5932"/>
                    <a:pt x="117758" y="6676"/>
                  </a:cubicBezTo>
                  <a:cubicBezTo>
                    <a:pt x="116516" y="5373"/>
                    <a:pt x="114749" y="4534"/>
                    <a:pt x="112880" y="4534"/>
                  </a:cubicBezTo>
                  <a:cubicBezTo>
                    <a:pt x="112860" y="4534"/>
                    <a:pt x="112840" y="4534"/>
                    <a:pt x="112821" y="4535"/>
                  </a:cubicBezTo>
                  <a:cubicBezTo>
                    <a:pt x="112802" y="4534"/>
                    <a:pt x="112783" y="4534"/>
                    <a:pt x="112765" y="4534"/>
                  </a:cubicBezTo>
                  <a:cubicBezTo>
                    <a:pt x="110778" y="4534"/>
                    <a:pt x="108911" y="5480"/>
                    <a:pt x="107659" y="6927"/>
                  </a:cubicBezTo>
                  <a:lnTo>
                    <a:pt x="107659" y="6927"/>
                  </a:lnTo>
                  <a:cubicBezTo>
                    <a:pt x="107953" y="3264"/>
                    <a:pt x="104676" y="36"/>
                    <a:pt x="101009" y="36"/>
                  </a:cubicBezTo>
                  <a:cubicBezTo>
                    <a:pt x="100988" y="36"/>
                    <a:pt x="100968" y="36"/>
                    <a:pt x="100948" y="36"/>
                  </a:cubicBezTo>
                  <a:cubicBezTo>
                    <a:pt x="100928" y="36"/>
                    <a:pt x="100908" y="36"/>
                    <a:pt x="100889" y="36"/>
                  </a:cubicBezTo>
                  <a:cubicBezTo>
                    <a:pt x="99020" y="36"/>
                    <a:pt x="97261" y="875"/>
                    <a:pt x="96011" y="2178"/>
                  </a:cubicBezTo>
                  <a:cubicBezTo>
                    <a:pt x="96056" y="1434"/>
                    <a:pt x="95948" y="699"/>
                    <a:pt x="95706" y="1"/>
                  </a:cubicBezTo>
                  <a:lnTo>
                    <a:pt x="95339" y="1"/>
                  </a:lnTo>
                  <a:cubicBezTo>
                    <a:pt x="95563" y="699"/>
                    <a:pt x="95688" y="1434"/>
                    <a:pt x="95688" y="2169"/>
                  </a:cubicBezTo>
                  <a:cubicBezTo>
                    <a:pt x="95213" y="2067"/>
                    <a:pt x="94735" y="2017"/>
                    <a:pt x="94260" y="2017"/>
                  </a:cubicBezTo>
                  <a:cubicBezTo>
                    <a:pt x="92399" y="2017"/>
                    <a:pt x="90599" y="2784"/>
                    <a:pt x="89299" y="4176"/>
                  </a:cubicBezTo>
                  <a:cubicBezTo>
                    <a:pt x="88027" y="2796"/>
                    <a:pt x="86226" y="2017"/>
                    <a:pt x="84344" y="2017"/>
                  </a:cubicBezTo>
                  <a:cubicBezTo>
                    <a:pt x="83860" y="2017"/>
                    <a:pt x="83376" y="2061"/>
                    <a:pt x="82902" y="2169"/>
                  </a:cubicBezTo>
                  <a:cubicBezTo>
                    <a:pt x="82910" y="1434"/>
                    <a:pt x="83027" y="699"/>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sp>
          <p:nvSpPr>
            <p:cNvPr id="203" name="Google Shape;203;p9"/>
            <p:cNvSpPr/>
            <p:nvPr/>
          </p:nvSpPr>
          <p:spPr>
            <a:xfrm>
              <a:off x="6063604" y="2625674"/>
              <a:ext cx="3080076" cy="1683353"/>
            </a:xfrm>
            <a:custGeom>
              <a:avLst/>
              <a:gdLst/>
              <a:ahLst/>
              <a:cxnLst/>
              <a:rect l="l" t="t" r="r" b="b"/>
              <a:pathLst>
                <a:path w="143276" h="78414" extrusionOk="0">
                  <a:moveTo>
                    <a:pt x="84144" y="2392"/>
                  </a:moveTo>
                  <a:cubicBezTo>
                    <a:pt x="86080" y="2392"/>
                    <a:pt x="87955" y="3195"/>
                    <a:pt x="89299" y="4642"/>
                  </a:cubicBezTo>
                  <a:cubicBezTo>
                    <a:pt x="90635" y="3197"/>
                    <a:pt x="92499" y="2400"/>
                    <a:pt x="94430" y="2400"/>
                  </a:cubicBezTo>
                  <a:cubicBezTo>
                    <a:pt x="94856" y="2400"/>
                    <a:pt x="95287" y="2439"/>
                    <a:pt x="95715" y="2518"/>
                  </a:cubicBezTo>
                  <a:cubicBezTo>
                    <a:pt x="94720" y="3692"/>
                    <a:pt x="94138" y="5198"/>
                    <a:pt x="94228" y="6793"/>
                  </a:cubicBezTo>
                  <a:cubicBezTo>
                    <a:pt x="92977" y="5480"/>
                    <a:pt x="91219" y="4651"/>
                    <a:pt x="89350" y="4651"/>
                  </a:cubicBezTo>
                  <a:cubicBezTo>
                    <a:pt x="89330" y="4651"/>
                    <a:pt x="89310" y="4651"/>
                    <a:pt x="89290" y="4651"/>
                  </a:cubicBezTo>
                  <a:cubicBezTo>
                    <a:pt x="89271" y="4651"/>
                    <a:pt x="89251" y="4651"/>
                    <a:pt x="89231" y="4651"/>
                  </a:cubicBezTo>
                  <a:cubicBezTo>
                    <a:pt x="87362" y="4651"/>
                    <a:pt x="85595" y="5489"/>
                    <a:pt x="84353" y="6793"/>
                  </a:cubicBezTo>
                  <a:cubicBezTo>
                    <a:pt x="84434" y="5198"/>
                    <a:pt x="83851" y="3692"/>
                    <a:pt x="82866" y="2518"/>
                  </a:cubicBezTo>
                  <a:lnTo>
                    <a:pt x="82866" y="2509"/>
                  </a:lnTo>
                  <a:cubicBezTo>
                    <a:pt x="83291" y="2430"/>
                    <a:pt x="83719" y="2392"/>
                    <a:pt x="84144" y="2392"/>
                  </a:cubicBezTo>
                  <a:close/>
                  <a:moveTo>
                    <a:pt x="23970" y="2589"/>
                  </a:moveTo>
                  <a:cubicBezTo>
                    <a:pt x="24396" y="2589"/>
                    <a:pt x="24824" y="2628"/>
                    <a:pt x="25250" y="2707"/>
                  </a:cubicBezTo>
                  <a:cubicBezTo>
                    <a:pt x="24255" y="3889"/>
                    <a:pt x="23673" y="5386"/>
                    <a:pt x="23753" y="6981"/>
                  </a:cubicBezTo>
                  <a:cubicBezTo>
                    <a:pt x="22512" y="5677"/>
                    <a:pt x="20744" y="4839"/>
                    <a:pt x="18884" y="4839"/>
                  </a:cubicBezTo>
                  <a:cubicBezTo>
                    <a:pt x="18864" y="4839"/>
                    <a:pt x="18845" y="4839"/>
                    <a:pt x="18825" y="4839"/>
                  </a:cubicBezTo>
                  <a:cubicBezTo>
                    <a:pt x="18805" y="4839"/>
                    <a:pt x="18786" y="4839"/>
                    <a:pt x="18766" y="4839"/>
                  </a:cubicBezTo>
                  <a:cubicBezTo>
                    <a:pt x="16897" y="4839"/>
                    <a:pt x="15129" y="5677"/>
                    <a:pt x="13888" y="6981"/>
                  </a:cubicBezTo>
                  <a:cubicBezTo>
                    <a:pt x="13951" y="5395"/>
                    <a:pt x="13368" y="3898"/>
                    <a:pt x="12382" y="2716"/>
                  </a:cubicBezTo>
                  <a:lnTo>
                    <a:pt x="12391" y="2707"/>
                  </a:lnTo>
                  <a:cubicBezTo>
                    <a:pt x="12818" y="2628"/>
                    <a:pt x="13246" y="2589"/>
                    <a:pt x="13671" y="2589"/>
                  </a:cubicBezTo>
                  <a:cubicBezTo>
                    <a:pt x="15606" y="2589"/>
                    <a:pt x="17481" y="3390"/>
                    <a:pt x="18825" y="4830"/>
                  </a:cubicBezTo>
                  <a:cubicBezTo>
                    <a:pt x="20162" y="3390"/>
                    <a:pt x="22035" y="2589"/>
                    <a:pt x="23970" y="2589"/>
                  </a:cubicBezTo>
                  <a:close/>
                  <a:moveTo>
                    <a:pt x="77636" y="544"/>
                  </a:moveTo>
                  <a:cubicBezTo>
                    <a:pt x="80811" y="544"/>
                    <a:pt x="83986" y="2623"/>
                    <a:pt x="84031" y="6784"/>
                  </a:cubicBezTo>
                  <a:cubicBezTo>
                    <a:pt x="83550" y="6679"/>
                    <a:pt x="83066" y="6627"/>
                    <a:pt x="82585" y="6627"/>
                  </a:cubicBezTo>
                  <a:cubicBezTo>
                    <a:pt x="80728" y="6627"/>
                    <a:pt x="78929" y="7394"/>
                    <a:pt x="77633" y="8782"/>
                  </a:cubicBezTo>
                  <a:cubicBezTo>
                    <a:pt x="76360" y="7411"/>
                    <a:pt x="74559" y="6622"/>
                    <a:pt x="72687" y="6622"/>
                  </a:cubicBezTo>
                  <a:cubicBezTo>
                    <a:pt x="72203" y="6622"/>
                    <a:pt x="71719" y="6676"/>
                    <a:pt x="71244" y="6784"/>
                  </a:cubicBezTo>
                  <a:cubicBezTo>
                    <a:pt x="71284" y="2625"/>
                    <a:pt x="74460" y="544"/>
                    <a:pt x="77636" y="544"/>
                  </a:cubicBezTo>
                  <a:close/>
                  <a:moveTo>
                    <a:pt x="100947" y="544"/>
                  </a:moveTo>
                  <a:cubicBezTo>
                    <a:pt x="104121" y="544"/>
                    <a:pt x="107295" y="2622"/>
                    <a:pt x="107337" y="6782"/>
                  </a:cubicBezTo>
                  <a:lnTo>
                    <a:pt x="107337" y="6782"/>
                  </a:lnTo>
                  <a:cubicBezTo>
                    <a:pt x="106859" y="6678"/>
                    <a:pt x="106378" y="6627"/>
                    <a:pt x="105901" y="6627"/>
                  </a:cubicBezTo>
                  <a:cubicBezTo>
                    <a:pt x="104043" y="6627"/>
                    <a:pt x="102246" y="7394"/>
                    <a:pt x="100957" y="8782"/>
                  </a:cubicBezTo>
                  <a:cubicBezTo>
                    <a:pt x="99676" y="7411"/>
                    <a:pt x="97883" y="6622"/>
                    <a:pt x="96002" y="6622"/>
                  </a:cubicBezTo>
                  <a:cubicBezTo>
                    <a:pt x="95518" y="6622"/>
                    <a:pt x="95034" y="6676"/>
                    <a:pt x="94559" y="6784"/>
                  </a:cubicBezTo>
                  <a:cubicBezTo>
                    <a:pt x="94595" y="2625"/>
                    <a:pt x="97771" y="544"/>
                    <a:pt x="100947" y="544"/>
                  </a:cubicBezTo>
                  <a:close/>
                  <a:moveTo>
                    <a:pt x="7166" y="739"/>
                  </a:moveTo>
                  <a:cubicBezTo>
                    <a:pt x="10341" y="739"/>
                    <a:pt x="13516" y="2815"/>
                    <a:pt x="13556" y="6972"/>
                  </a:cubicBezTo>
                  <a:cubicBezTo>
                    <a:pt x="13079" y="6868"/>
                    <a:pt x="12598" y="6817"/>
                    <a:pt x="12120" y="6817"/>
                  </a:cubicBezTo>
                  <a:cubicBezTo>
                    <a:pt x="10263" y="6817"/>
                    <a:pt x="8460" y="7585"/>
                    <a:pt x="7163" y="8974"/>
                  </a:cubicBezTo>
                  <a:lnTo>
                    <a:pt x="7163" y="8974"/>
                  </a:lnTo>
                  <a:cubicBezTo>
                    <a:pt x="5882" y="7597"/>
                    <a:pt x="4092" y="6819"/>
                    <a:pt x="2212" y="6819"/>
                  </a:cubicBezTo>
                  <a:cubicBezTo>
                    <a:pt x="1728" y="6819"/>
                    <a:pt x="1245" y="6873"/>
                    <a:pt x="770" y="6972"/>
                  </a:cubicBezTo>
                  <a:cubicBezTo>
                    <a:pt x="810" y="2818"/>
                    <a:pt x="3988" y="739"/>
                    <a:pt x="7166" y="739"/>
                  </a:cubicBezTo>
                  <a:close/>
                  <a:moveTo>
                    <a:pt x="30461" y="743"/>
                  </a:moveTo>
                  <a:cubicBezTo>
                    <a:pt x="33632" y="743"/>
                    <a:pt x="36807" y="2818"/>
                    <a:pt x="36853" y="6968"/>
                  </a:cubicBezTo>
                  <a:lnTo>
                    <a:pt x="36853" y="6968"/>
                  </a:lnTo>
                  <a:cubicBezTo>
                    <a:pt x="36386" y="6869"/>
                    <a:pt x="35915" y="6820"/>
                    <a:pt x="35447" y="6820"/>
                  </a:cubicBezTo>
                  <a:cubicBezTo>
                    <a:pt x="33589" y="6820"/>
                    <a:pt x="31784" y="7587"/>
                    <a:pt x="30492" y="8979"/>
                  </a:cubicBezTo>
                  <a:cubicBezTo>
                    <a:pt x="29210" y="7599"/>
                    <a:pt x="27418" y="6819"/>
                    <a:pt x="25536" y="6819"/>
                  </a:cubicBezTo>
                  <a:cubicBezTo>
                    <a:pt x="25053" y="6819"/>
                    <a:pt x="24569" y="6873"/>
                    <a:pt x="24094" y="6972"/>
                  </a:cubicBezTo>
                  <a:cubicBezTo>
                    <a:pt x="24121" y="2820"/>
                    <a:pt x="27289" y="743"/>
                    <a:pt x="30461" y="743"/>
                  </a:cubicBezTo>
                  <a:close/>
                  <a:moveTo>
                    <a:pt x="119326" y="6899"/>
                  </a:moveTo>
                  <a:cubicBezTo>
                    <a:pt x="121263" y="6899"/>
                    <a:pt x="123133" y="7700"/>
                    <a:pt x="124470" y="9149"/>
                  </a:cubicBezTo>
                  <a:lnTo>
                    <a:pt x="124470" y="9149"/>
                  </a:lnTo>
                  <a:cubicBezTo>
                    <a:pt x="124453" y="9149"/>
                    <a:pt x="124436" y="9149"/>
                    <a:pt x="124419" y="9149"/>
                  </a:cubicBezTo>
                  <a:cubicBezTo>
                    <a:pt x="122550" y="9149"/>
                    <a:pt x="120782" y="9987"/>
                    <a:pt x="119541" y="11291"/>
                  </a:cubicBezTo>
                  <a:cubicBezTo>
                    <a:pt x="119622" y="9705"/>
                    <a:pt x="119039" y="8199"/>
                    <a:pt x="118045" y="7017"/>
                  </a:cubicBezTo>
                  <a:cubicBezTo>
                    <a:pt x="118472" y="6938"/>
                    <a:pt x="118901" y="6899"/>
                    <a:pt x="119326" y="6899"/>
                  </a:cubicBezTo>
                  <a:close/>
                  <a:moveTo>
                    <a:pt x="129625" y="6899"/>
                  </a:moveTo>
                  <a:cubicBezTo>
                    <a:pt x="130050" y="6899"/>
                    <a:pt x="130477" y="6938"/>
                    <a:pt x="130903" y="7017"/>
                  </a:cubicBezTo>
                  <a:cubicBezTo>
                    <a:pt x="129908" y="8199"/>
                    <a:pt x="129326" y="9705"/>
                    <a:pt x="129415" y="11291"/>
                  </a:cubicBezTo>
                  <a:cubicBezTo>
                    <a:pt x="128165" y="9987"/>
                    <a:pt x="126397" y="9149"/>
                    <a:pt x="124537" y="9149"/>
                  </a:cubicBezTo>
                  <a:cubicBezTo>
                    <a:pt x="124520" y="9149"/>
                    <a:pt x="124503" y="9149"/>
                    <a:pt x="124487" y="9149"/>
                  </a:cubicBezTo>
                  <a:lnTo>
                    <a:pt x="124487" y="9149"/>
                  </a:lnTo>
                  <a:cubicBezTo>
                    <a:pt x="125823" y="7700"/>
                    <a:pt x="127694" y="6899"/>
                    <a:pt x="129625" y="6899"/>
                  </a:cubicBezTo>
                  <a:close/>
                  <a:moveTo>
                    <a:pt x="82788" y="6997"/>
                  </a:moveTo>
                  <a:cubicBezTo>
                    <a:pt x="83213" y="6997"/>
                    <a:pt x="83641" y="7036"/>
                    <a:pt x="84066" y="7115"/>
                  </a:cubicBezTo>
                  <a:cubicBezTo>
                    <a:pt x="83072" y="8298"/>
                    <a:pt x="82489" y="9794"/>
                    <a:pt x="82579" y="11389"/>
                  </a:cubicBezTo>
                  <a:cubicBezTo>
                    <a:pt x="81329" y="10086"/>
                    <a:pt x="79570" y="9248"/>
                    <a:pt x="77701" y="9248"/>
                  </a:cubicBezTo>
                  <a:cubicBezTo>
                    <a:pt x="77681" y="9248"/>
                    <a:pt x="77661" y="9248"/>
                    <a:pt x="77642" y="9248"/>
                  </a:cubicBezTo>
                  <a:cubicBezTo>
                    <a:pt x="78979" y="7800"/>
                    <a:pt x="80853" y="6997"/>
                    <a:pt x="82788" y="6997"/>
                  </a:cubicBezTo>
                  <a:close/>
                  <a:moveTo>
                    <a:pt x="95819" y="7002"/>
                  </a:moveTo>
                  <a:cubicBezTo>
                    <a:pt x="97748" y="7002"/>
                    <a:pt x="99615" y="7806"/>
                    <a:pt x="100948" y="9257"/>
                  </a:cubicBezTo>
                  <a:cubicBezTo>
                    <a:pt x="100928" y="9257"/>
                    <a:pt x="100908" y="9256"/>
                    <a:pt x="100888" y="9256"/>
                  </a:cubicBezTo>
                  <a:cubicBezTo>
                    <a:pt x="99020" y="9256"/>
                    <a:pt x="97252" y="10086"/>
                    <a:pt x="96011" y="11398"/>
                  </a:cubicBezTo>
                  <a:cubicBezTo>
                    <a:pt x="96100" y="9803"/>
                    <a:pt x="95509" y="8298"/>
                    <a:pt x="94523" y="7124"/>
                  </a:cubicBezTo>
                  <a:cubicBezTo>
                    <a:pt x="94955" y="7042"/>
                    <a:pt x="95388" y="7002"/>
                    <a:pt x="95819" y="7002"/>
                  </a:cubicBezTo>
                  <a:close/>
                  <a:moveTo>
                    <a:pt x="48857" y="7096"/>
                  </a:moveTo>
                  <a:cubicBezTo>
                    <a:pt x="50790" y="7096"/>
                    <a:pt x="52658" y="7899"/>
                    <a:pt x="53995" y="9346"/>
                  </a:cubicBezTo>
                  <a:lnTo>
                    <a:pt x="53995" y="9346"/>
                  </a:lnTo>
                  <a:cubicBezTo>
                    <a:pt x="53978" y="9346"/>
                    <a:pt x="53961" y="9346"/>
                    <a:pt x="53945" y="9346"/>
                  </a:cubicBezTo>
                  <a:cubicBezTo>
                    <a:pt x="52076" y="9346"/>
                    <a:pt x="50308" y="10184"/>
                    <a:pt x="49067" y="11488"/>
                  </a:cubicBezTo>
                  <a:cubicBezTo>
                    <a:pt x="49156" y="9893"/>
                    <a:pt x="48565" y="8388"/>
                    <a:pt x="47579" y="7214"/>
                  </a:cubicBezTo>
                  <a:cubicBezTo>
                    <a:pt x="48005" y="7135"/>
                    <a:pt x="48433" y="7096"/>
                    <a:pt x="48857" y="7096"/>
                  </a:cubicBezTo>
                  <a:close/>
                  <a:moveTo>
                    <a:pt x="59151" y="7096"/>
                  </a:moveTo>
                  <a:cubicBezTo>
                    <a:pt x="59575" y="7096"/>
                    <a:pt x="60003" y="7135"/>
                    <a:pt x="60429" y="7214"/>
                  </a:cubicBezTo>
                  <a:cubicBezTo>
                    <a:pt x="59443" y="8397"/>
                    <a:pt x="58852" y="9893"/>
                    <a:pt x="58941" y="11488"/>
                  </a:cubicBezTo>
                  <a:cubicBezTo>
                    <a:pt x="57700" y="10184"/>
                    <a:pt x="55932" y="9346"/>
                    <a:pt x="54063" y="9346"/>
                  </a:cubicBezTo>
                  <a:cubicBezTo>
                    <a:pt x="54043" y="9346"/>
                    <a:pt x="54024" y="9346"/>
                    <a:pt x="54004" y="9346"/>
                  </a:cubicBezTo>
                  <a:cubicBezTo>
                    <a:pt x="55349" y="7899"/>
                    <a:pt x="57217" y="7096"/>
                    <a:pt x="59151" y="7096"/>
                  </a:cubicBezTo>
                  <a:close/>
                  <a:moveTo>
                    <a:pt x="12288" y="7195"/>
                  </a:moveTo>
                  <a:cubicBezTo>
                    <a:pt x="12712" y="7195"/>
                    <a:pt x="13139" y="7233"/>
                    <a:pt x="13565" y="7312"/>
                  </a:cubicBezTo>
                  <a:cubicBezTo>
                    <a:pt x="12580" y="8495"/>
                    <a:pt x="11997" y="9992"/>
                    <a:pt x="12078" y="11586"/>
                  </a:cubicBezTo>
                  <a:cubicBezTo>
                    <a:pt x="10836" y="10283"/>
                    <a:pt x="9069" y="9445"/>
                    <a:pt x="7200" y="9445"/>
                  </a:cubicBezTo>
                  <a:cubicBezTo>
                    <a:pt x="7183" y="9445"/>
                    <a:pt x="7166" y="9445"/>
                    <a:pt x="7150" y="9445"/>
                  </a:cubicBezTo>
                  <a:lnTo>
                    <a:pt x="7150" y="9445"/>
                  </a:lnTo>
                  <a:cubicBezTo>
                    <a:pt x="8487" y="7997"/>
                    <a:pt x="10354" y="7195"/>
                    <a:pt x="12288" y="7195"/>
                  </a:cubicBezTo>
                  <a:close/>
                  <a:moveTo>
                    <a:pt x="25327" y="7195"/>
                  </a:moveTo>
                  <a:cubicBezTo>
                    <a:pt x="27263" y="7195"/>
                    <a:pt x="29138" y="7997"/>
                    <a:pt x="30483" y="9445"/>
                  </a:cubicBezTo>
                  <a:cubicBezTo>
                    <a:pt x="30463" y="9445"/>
                    <a:pt x="30443" y="9445"/>
                    <a:pt x="30423" y="9445"/>
                  </a:cubicBezTo>
                  <a:cubicBezTo>
                    <a:pt x="28555" y="9445"/>
                    <a:pt x="26787" y="10283"/>
                    <a:pt x="25545" y="11586"/>
                  </a:cubicBezTo>
                  <a:cubicBezTo>
                    <a:pt x="25626" y="10000"/>
                    <a:pt x="25044" y="8495"/>
                    <a:pt x="24049" y="7312"/>
                  </a:cubicBezTo>
                  <a:cubicBezTo>
                    <a:pt x="24475" y="7233"/>
                    <a:pt x="24903" y="7195"/>
                    <a:pt x="25327" y="7195"/>
                  </a:cubicBezTo>
                  <a:close/>
                  <a:moveTo>
                    <a:pt x="35634" y="7192"/>
                  </a:moveTo>
                  <a:cubicBezTo>
                    <a:pt x="36094" y="7192"/>
                    <a:pt x="36556" y="7237"/>
                    <a:pt x="37015" y="7330"/>
                  </a:cubicBezTo>
                  <a:cubicBezTo>
                    <a:pt x="35998" y="8588"/>
                    <a:pt x="35452" y="10173"/>
                    <a:pt x="35641" y="11840"/>
                  </a:cubicBezTo>
                  <a:lnTo>
                    <a:pt x="35641" y="11840"/>
                  </a:lnTo>
                  <a:cubicBezTo>
                    <a:pt x="34389" y="10389"/>
                    <a:pt x="32523" y="9445"/>
                    <a:pt x="30538" y="9445"/>
                  </a:cubicBezTo>
                  <a:cubicBezTo>
                    <a:pt x="30520" y="9445"/>
                    <a:pt x="30501" y="9445"/>
                    <a:pt x="30483" y="9445"/>
                  </a:cubicBezTo>
                  <a:cubicBezTo>
                    <a:pt x="31822" y="7997"/>
                    <a:pt x="33700" y="7192"/>
                    <a:pt x="35634" y="7192"/>
                  </a:cubicBezTo>
                  <a:close/>
                  <a:moveTo>
                    <a:pt x="112820" y="5042"/>
                  </a:moveTo>
                  <a:cubicBezTo>
                    <a:pt x="115994" y="5042"/>
                    <a:pt x="119168" y="7120"/>
                    <a:pt x="119209" y="11280"/>
                  </a:cubicBezTo>
                  <a:lnTo>
                    <a:pt x="119209" y="11280"/>
                  </a:lnTo>
                  <a:cubicBezTo>
                    <a:pt x="118737" y="11179"/>
                    <a:pt x="118262" y="11130"/>
                    <a:pt x="117790" y="11130"/>
                  </a:cubicBezTo>
                  <a:cubicBezTo>
                    <a:pt x="115926" y="11130"/>
                    <a:pt x="114120" y="11897"/>
                    <a:pt x="112821" y="13289"/>
                  </a:cubicBezTo>
                  <a:cubicBezTo>
                    <a:pt x="111548" y="11909"/>
                    <a:pt x="109747" y="11129"/>
                    <a:pt x="107874" y="11129"/>
                  </a:cubicBezTo>
                  <a:cubicBezTo>
                    <a:pt x="107391" y="11129"/>
                    <a:pt x="106898" y="11183"/>
                    <a:pt x="106432" y="11282"/>
                  </a:cubicBezTo>
                  <a:cubicBezTo>
                    <a:pt x="106468" y="7123"/>
                    <a:pt x="109644" y="5042"/>
                    <a:pt x="112820" y="5042"/>
                  </a:cubicBezTo>
                  <a:close/>
                  <a:moveTo>
                    <a:pt x="136135" y="5042"/>
                  </a:moveTo>
                  <a:cubicBezTo>
                    <a:pt x="139310" y="5042"/>
                    <a:pt x="142484" y="7121"/>
                    <a:pt x="142525" y="11282"/>
                  </a:cubicBezTo>
                  <a:cubicBezTo>
                    <a:pt x="142051" y="11180"/>
                    <a:pt x="141574" y="11130"/>
                    <a:pt x="141100" y="11130"/>
                  </a:cubicBezTo>
                  <a:cubicBezTo>
                    <a:pt x="139242" y="11130"/>
                    <a:pt x="137437" y="11897"/>
                    <a:pt x="136145" y="13289"/>
                  </a:cubicBezTo>
                  <a:cubicBezTo>
                    <a:pt x="134863" y="11909"/>
                    <a:pt x="133071" y="11129"/>
                    <a:pt x="131190" y="11129"/>
                  </a:cubicBezTo>
                  <a:cubicBezTo>
                    <a:pt x="130706" y="11129"/>
                    <a:pt x="130222" y="11183"/>
                    <a:pt x="129747" y="11282"/>
                  </a:cubicBezTo>
                  <a:cubicBezTo>
                    <a:pt x="129783" y="7123"/>
                    <a:pt x="132959" y="5042"/>
                    <a:pt x="136135" y="5042"/>
                  </a:cubicBezTo>
                  <a:close/>
                  <a:moveTo>
                    <a:pt x="89293" y="5147"/>
                  </a:moveTo>
                  <a:cubicBezTo>
                    <a:pt x="92468" y="5147"/>
                    <a:pt x="95642" y="7223"/>
                    <a:pt x="95679" y="11378"/>
                  </a:cubicBezTo>
                  <a:lnTo>
                    <a:pt x="95679" y="11378"/>
                  </a:lnTo>
                  <a:cubicBezTo>
                    <a:pt x="95207" y="11278"/>
                    <a:pt x="94731" y="11229"/>
                    <a:pt x="94259" y="11229"/>
                  </a:cubicBezTo>
                  <a:cubicBezTo>
                    <a:pt x="92396" y="11229"/>
                    <a:pt x="90592" y="11995"/>
                    <a:pt x="89299" y="13388"/>
                  </a:cubicBezTo>
                  <a:cubicBezTo>
                    <a:pt x="88018" y="12008"/>
                    <a:pt x="86226" y="11228"/>
                    <a:pt x="84344" y="11228"/>
                  </a:cubicBezTo>
                  <a:cubicBezTo>
                    <a:pt x="83860" y="11228"/>
                    <a:pt x="83376" y="11282"/>
                    <a:pt x="82902" y="11380"/>
                  </a:cubicBezTo>
                  <a:cubicBezTo>
                    <a:pt x="82937" y="7226"/>
                    <a:pt x="86116" y="5147"/>
                    <a:pt x="89293" y="5147"/>
                  </a:cubicBezTo>
                  <a:close/>
                  <a:moveTo>
                    <a:pt x="42334" y="5241"/>
                  </a:moveTo>
                  <a:cubicBezTo>
                    <a:pt x="45504" y="5241"/>
                    <a:pt x="48679" y="7316"/>
                    <a:pt x="48726" y="11466"/>
                  </a:cubicBezTo>
                  <a:lnTo>
                    <a:pt x="48726" y="11466"/>
                  </a:lnTo>
                  <a:cubicBezTo>
                    <a:pt x="48259" y="11367"/>
                    <a:pt x="47788" y="11318"/>
                    <a:pt x="47320" y="11318"/>
                  </a:cubicBezTo>
                  <a:cubicBezTo>
                    <a:pt x="45461" y="11318"/>
                    <a:pt x="43655" y="12085"/>
                    <a:pt x="42355" y="13477"/>
                  </a:cubicBezTo>
                  <a:cubicBezTo>
                    <a:pt x="41083" y="12097"/>
                    <a:pt x="39282" y="11318"/>
                    <a:pt x="37409" y="11318"/>
                  </a:cubicBezTo>
                  <a:cubicBezTo>
                    <a:pt x="36916" y="11318"/>
                    <a:pt x="36432" y="11371"/>
                    <a:pt x="35966" y="11470"/>
                  </a:cubicBezTo>
                  <a:cubicBezTo>
                    <a:pt x="35993" y="7318"/>
                    <a:pt x="39161" y="5241"/>
                    <a:pt x="42334" y="5241"/>
                  </a:cubicBezTo>
                  <a:close/>
                  <a:moveTo>
                    <a:pt x="65648" y="5241"/>
                  </a:moveTo>
                  <a:cubicBezTo>
                    <a:pt x="68820" y="5241"/>
                    <a:pt x="71995" y="7316"/>
                    <a:pt x="72041" y="11466"/>
                  </a:cubicBezTo>
                  <a:lnTo>
                    <a:pt x="72041" y="11466"/>
                  </a:lnTo>
                  <a:cubicBezTo>
                    <a:pt x="71572" y="11367"/>
                    <a:pt x="71100" y="11318"/>
                    <a:pt x="70631" y="11318"/>
                  </a:cubicBezTo>
                  <a:cubicBezTo>
                    <a:pt x="68767" y="11318"/>
                    <a:pt x="66961" y="12085"/>
                    <a:pt x="65662" y="13477"/>
                  </a:cubicBezTo>
                  <a:cubicBezTo>
                    <a:pt x="64389" y="12097"/>
                    <a:pt x="62588" y="11318"/>
                    <a:pt x="60715" y="11318"/>
                  </a:cubicBezTo>
                  <a:cubicBezTo>
                    <a:pt x="60223" y="11318"/>
                    <a:pt x="59739" y="11371"/>
                    <a:pt x="59273" y="11470"/>
                  </a:cubicBezTo>
                  <a:cubicBezTo>
                    <a:pt x="59304" y="7318"/>
                    <a:pt x="62474" y="5241"/>
                    <a:pt x="65648" y="5241"/>
                  </a:cubicBezTo>
                  <a:close/>
                  <a:moveTo>
                    <a:pt x="18806" y="5349"/>
                  </a:moveTo>
                  <a:cubicBezTo>
                    <a:pt x="21976" y="5349"/>
                    <a:pt x="25149" y="7423"/>
                    <a:pt x="25196" y="11574"/>
                  </a:cubicBezTo>
                  <a:lnTo>
                    <a:pt x="25196" y="11574"/>
                  </a:lnTo>
                  <a:cubicBezTo>
                    <a:pt x="24722" y="11471"/>
                    <a:pt x="24244" y="11421"/>
                    <a:pt x="23770" y="11421"/>
                  </a:cubicBezTo>
                  <a:cubicBezTo>
                    <a:pt x="21912" y="11421"/>
                    <a:pt x="20114" y="12189"/>
                    <a:pt x="18825" y="13585"/>
                  </a:cubicBezTo>
                  <a:cubicBezTo>
                    <a:pt x="17544" y="12205"/>
                    <a:pt x="15752" y="11425"/>
                    <a:pt x="13870" y="11425"/>
                  </a:cubicBezTo>
                  <a:cubicBezTo>
                    <a:pt x="13386" y="11425"/>
                    <a:pt x="12902" y="11470"/>
                    <a:pt x="12427" y="11578"/>
                  </a:cubicBezTo>
                  <a:cubicBezTo>
                    <a:pt x="12463" y="7425"/>
                    <a:pt x="15633" y="5349"/>
                    <a:pt x="18806" y="5349"/>
                  </a:cubicBezTo>
                  <a:close/>
                  <a:moveTo>
                    <a:pt x="117949" y="11501"/>
                  </a:moveTo>
                  <a:cubicBezTo>
                    <a:pt x="118380" y="11501"/>
                    <a:pt x="118814" y="11541"/>
                    <a:pt x="119245" y="11622"/>
                  </a:cubicBezTo>
                  <a:cubicBezTo>
                    <a:pt x="118253" y="12794"/>
                    <a:pt x="117671" y="14304"/>
                    <a:pt x="117757" y="15887"/>
                  </a:cubicBezTo>
                  <a:lnTo>
                    <a:pt x="117757" y="15887"/>
                  </a:lnTo>
                  <a:cubicBezTo>
                    <a:pt x="116507" y="14584"/>
                    <a:pt x="114739" y="13746"/>
                    <a:pt x="112880" y="13746"/>
                  </a:cubicBezTo>
                  <a:cubicBezTo>
                    <a:pt x="112860" y="13746"/>
                    <a:pt x="112840" y="13746"/>
                    <a:pt x="112821" y="13746"/>
                  </a:cubicBezTo>
                  <a:cubicBezTo>
                    <a:pt x="114154" y="12303"/>
                    <a:pt x="116020" y="11501"/>
                    <a:pt x="117949" y="11501"/>
                  </a:cubicBezTo>
                  <a:close/>
                  <a:moveTo>
                    <a:pt x="130985" y="11496"/>
                  </a:moveTo>
                  <a:cubicBezTo>
                    <a:pt x="132925" y="11496"/>
                    <a:pt x="134799" y="12298"/>
                    <a:pt x="136136" y="13746"/>
                  </a:cubicBezTo>
                  <a:cubicBezTo>
                    <a:pt x="136116" y="13746"/>
                    <a:pt x="136096" y="13746"/>
                    <a:pt x="136077" y="13746"/>
                  </a:cubicBezTo>
                  <a:cubicBezTo>
                    <a:pt x="134208" y="13746"/>
                    <a:pt x="132440" y="14584"/>
                    <a:pt x="131199" y="15888"/>
                  </a:cubicBezTo>
                  <a:cubicBezTo>
                    <a:pt x="131279" y="14293"/>
                    <a:pt x="130697" y="12796"/>
                    <a:pt x="129702" y="11613"/>
                  </a:cubicBezTo>
                  <a:cubicBezTo>
                    <a:pt x="130130" y="11534"/>
                    <a:pt x="130559" y="11496"/>
                    <a:pt x="130985" y="11496"/>
                  </a:cubicBezTo>
                  <a:close/>
                  <a:moveTo>
                    <a:pt x="84143" y="11612"/>
                  </a:moveTo>
                  <a:cubicBezTo>
                    <a:pt x="86077" y="11612"/>
                    <a:pt x="87946" y="12415"/>
                    <a:pt x="89290" y="13862"/>
                  </a:cubicBezTo>
                  <a:cubicBezTo>
                    <a:pt x="89271" y="13862"/>
                    <a:pt x="89251" y="13862"/>
                    <a:pt x="89231" y="13862"/>
                  </a:cubicBezTo>
                  <a:cubicBezTo>
                    <a:pt x="87362" y="13862"/>
                    <a:pt x="85595" y="14701"/>
                    <a:pt x="84353" y="16004"/>
                  </a:cubicBezTo>
                  <a:cubicBezTo>
                    <a:pt x="84443" y="14409"/>
                    <a:pt x="83851" y="12913"/>
                    <a:pt x="82866" y="11730"/>
                  </a:cubicBezTo>
                  <a:cubicBezTo>
                    <a:pt x="83291" y="11651"/>
                    <a:pt x="83719" y="11612"/>
                    <a:pt x="84143" y="11612"/>
                  </a:cubicBezTo>
                  <a:close/>
                  <a:moveTo>
                    <a:pt x="94437" y="11612"/>
                  </a:moveTo>
                  <a:cubicBezTo>
                    <a:pt x="94861" y="11612"/>
                    <a:pt x="95289" y="11651"/>
                    <a:pt x="95715" y="11730"/>
                  </a:cubicBezTo>
                  <a:cubicBezTo>
                    <a:pt x="94729" y="12913"/>
                    <a:pt x="94138" y="14409"/>
                    <a:pt x="94228" y="16004"/>
                  </a:cubicBezTo>
                  <a:cubicBezTo>
                    <a:pt x="92977" y="14701"/>
                    <a:pt x="91218" y="13862"/>
                    <a:pt x="89350" y="13862"/>
                  </a:cubicBezTo>
                  <a:cubicBezTo>
                    <a:pt x="89330" y="13862"/>
                    <a:pt x="89310" y="13862"/>
                    <a:pt x="89290" y="13862"/>
                  </a:cubicBezTo>
                  <a:lnTo>
                    <a:pt x="89299" y="13853"/>
                  </a:lnTo>
                  <a:cubicBezTo>
                    <a:pt x="90636" y="12414"/>
                    <a:pt x="92504" y="11612"/>
                    <a:pt x="94437" y="11612"/>
                  </a:cubicBezTo>
                  <a:close/>
                  <a:moveTo>
                    <a:pt x="47493" y="11702"/>
                  </a:moveTo>
                  <a:cubicBezTo>
                    <a:pt x="47918" y="11702"/>
                    <a:pt x="48345" y="11740"/>
                    <a:pt x="48771" y="11819"/>
                  </a:cubicBezTo>
                  <a:cubicBezTo>
                    <a:pt x="47772" y="12997"/>
                    <a:pt x="47190" y="14487"/>
                    <a:pt x="47274" y="16083"/>
                  </a:cubicBezTo>
                  <a:lnTo>
                    <a:pt x="47274" y="16083"/>
                  </a:lnTo>
                  <a:cubicBezTo>
                    <a:pt x="46033" y="14786"/>
                    <a:pt x="44269" y="13952"/>
                    <a:pt x="42406" y="13952"/>
                  </a:cubicBezTo>
                  <a:cubicBezTo>
                    <a:pt x="42389" y="13952"/>
                    <a:pt x="42372" y="13952"/>
                    <a:pt x="42355" y="13952"/>
                  </a:cubicBezTo>
                  <a:lnTo>
                    <a:pt x="42355" y="13952"/>
                  </a:lnTo>
                  <a:cubicBezTo>
                    <a:pt x="43693" y="12505"/>
                    <a:pt x="45560" y="11702"/>
                    <a:pt x="47493" y="11702"/>
                  </a:cubicBezTo>
                  <a:close/>
                  <a:moveTo>
                    <a:pt x="60501" y="11702"/>
                  </a:moveTo>
                  <a:cubicBezTo>
                    <a:pt x="62439" y="11702"/>
                    <a:pt x="64308" y="12505"/>
                    <a:pt x="65653" y="13952"/>
                  </a:cubicBezTo>
                  <a:cubicBezTo>
                    <a:pt x="65633" y="13952"/>
                    <a:pt x="65613" y="13952"/>
                    <a:pt x="65593" y="13952"/>
                  </a:cubicBezTo>
                  <a:cubicBezTo>
                    <a:pt x="63725" y="13952"/>
                    <a:pt x="61957" y="14790"/>
                    <a:pt x="60715" y="16094"/>
                  </a:cubicBezTo>
                  <a:cubicBezTo>
                    <a:pt x="60796" y="14499"/>
                    <a:pt x="60214" y="13002"/>
                    <a:pt x="59219" y="11819"/>
                  </a:cubicBezTo>
                  <a:cubicBezTo>
                    <a:pt x="59646" y="11740"/>
                    <a:pt x="60075" y="11702"/>
                    <a:pt x="60501" y="11702"/>
                  </a:cubicBezTo>
                  <a:close/>
                  <a:moveTo>
                    <a:pt x="106098" y="7003"/>
                  </a:moveTo>
                  <a:cubicBezTo>
                    <a:pt x="106560" y="7003"/>
                    <a:pt x="107026" y="7049"/>
                    <a:pt x="107489" y="7142"/>
                  </a:cubicBezTo>
                  <a:cubicBezTo>
                    <a:pt x="106479" y="8394"/>
                    <a:pt x="105932" y="9985"/>
                    <a:pt x="106135" y="11656"/>
                  </a:cubicBezTo>
                  <a:lnTo>
                    <a:pt x="106135" y="11656"/>
                  </a:lnTo>
                  <a:cubicBezTo>
                    <a:pt x="106639" y="11546"/>
                    <a:pt x="107148" y="11492"/>
                    <a:pt x="107652" y="11492"/>
                  </a:cubicBezTo>
                  <a:cubicBezTo>
                    <a:pt x="109592" y="11492"/>
                    <a:pt x="111471" y="12290"/>
                    <a:pt x="112821" y="13746"/>
                  </a:cubicBezTo>
                  <a:cubicBezTo>
                    <a:pt x="112802" y="13746"/>
                    <a:pt x="112783" y="13746"/>
                    <a:pt x="112765" y="13746"/>
                  </a:cubicBezTo>
                  <a:cubicBezTo>
                    <a:pt x="110778" y="13746"/>
                    <a:pt x="108911" y="14691"/>
                    <a:pt x="107659" y="16138"/>
                  </a:cubicBezTo>
                  <a:lnTo>
                    <a:pt x="107659" y="16138"/>
                  </a:lnTo>
                  <a:cubicBezTo>
                    <a:pt x="107785" y="14463"/>
                    <a:pt x="107175" y="12886"/>
                    <a:pt x="106127" y="11658"/>
                  </a:cubicBezTo>
                  <a:cubicBezTo>
                    <a:pt x="106127" y="11658"/>
                    <a:pt x="106128" y="11658"/>
                    <a:pt x="106128" y="11658"/>
                  </a:cubicBezTo>
                  <a:lnTo>
                    <a:pt x="106128" y="11658"/>
                  </a:lnTo>
                  <a:cubicBezTo>
                    <a:pt x="106131" y="11661"/>
                    <a:pt x="106133" y="11664"/>
                    <a:pt x="106136" y="11667"/>
                  </a:cubicBezTo>
                  <a:cubicBezTo>
                    <a:pt x="106136" y="11664"/>
                    <a:pt x="106135" y="11660"/>
                    <a:pt x="106135" y="11656"/>
                  </a:cubicBezTo>
                  <a:lnTo>
                    <a:pt x="106135" y="11656"/>
                  </a:lnTo>
                  <a:cubicBezTo>
                    <a:pt x="106133" y="11657"/>
                    <a:pt x="106130" y="11657"/>
                    <a:pt x="106128" y="11658"/>
                  </a:cubicBezTo>
                  <a:lnTo>
                    <a:pt x="106128" y="11658"/>
                  </a:lnTo>
                  <a:cubicBezTo>
                    <a:pt x="104868" y="10198"/>
                    <a:pt x="102995" y="9256"/>
                    <a:pt x="101004" y="9256"/>
                  </a:cubicBezTo>
                  <a:cubicBezTo>
                    <a:pt x="100985" y="9256"/>
                    <a:pt x="100967" y="9257"/>
                    <a:pt x="100948" y="9257"/>
                  </a:cubicBezTo>
                  <a:cubicBezTo>
                    <a:pt x="102293" y="7803"/>
                    <a:pt x="104164" y="7003"/>
                    <a:pt x="106098" y="7003"/>
                  </a:cubicBezTo>
                  <a:close/>
                  <a:moveTo>
                    <a:pt x="13651" y="11804"/>
                  </a:moveTo>
                  <a:cubicBezTo>
                    <a:pt x="15587" y="11804"/>
                    <a:pt x="17458" y="12604"/>
                    <a:pt x="18799" y="14050"/>
                  </a:cubicBezTo>
                  <a:lnTo>
                    <a:pt x="18799" y="14050"/>
                  </a:lnTo>
                  <a:cubicBezTo>
                    <a:pt x="18788" y="14050"/>
                    <a:pt x="18777" y="14050"/>
                    <a:pt x="18766" y="14050"/>
                  </a:cubicBezTo>
                  <a:cubicBezTo>
                    <a:pt x="16897" y="14050"/>
                    <a:pt x="15129" y="14889"/>
                    <a:pt x="13888" y="16192"/>
                  </a:cubicBezTo>
                  <a:cubicBezTo>
                    <a:pt x="13968" y="14597"/>
                    <a:pt x="13386" y="13101"/>
                    <a:pt x="12391" y="11918"/>
                  </a:cubicBezTo>
                  <a:cubicBezTo>
                    <a:pt x="12811" y="11842"/>
                    <a:pt x="13233" y="11804"/>
                    <a:pt x="13651" y="11804"/>
                  </a:cubicBezTo>
                  <a:close/>
                  <a:moveTo>
                    <a:pt x="23971" y="11800"/>
                  </a:moveTo>
                  <a:cubicBezTo>
                    <a:pt x="24396" y="11800"/>
                    <a:pt x="24824" y="11839"/>
                    <a:pt x="25250" y="11918"/>
                  </a:cubicBezTo>
                  <a:cubicBezTo>
                    <a:pt x="24255" y="13101"/>
                    <a:pt x="23673" y="14597"/>
                    <a:pt x="23753" y="16192"/>
                  </a:cubicBezTo>
                  <a:cubicBezTo>
                    <a:pt x="22512" y="14889"/>
                    <a:pt x="20744" y="14050"/>
                    <a:pt x="18884" y="14050"/>
                  </a:cubicBezTo>
                  <a:cubicBezTo>
                    <a:pt x="18864" y="14050"/>
                    <a:pt x="18845" y="14050"/>
                    <a:pt x="18825" y="14051"/>
                  </a:cubicBezTo>
                  <a:cubicBezTo>
                    <a:pt x="20162" y="12603"/>
                    <a:pt x="22036" y="11800"/>
                    <a:pt x="23971" y="11800"/>
                  </a:cubicBezTo>
                  <a:close/>
                  <a:moveTo>
                    <a:pt x="37191" y="11695"/>
                  </a:moveTo>
                  <a:cubicBezTo>
                    <a:pt x="39126" y="11695"/>
                    <a:pt x="41007" y="12498"/>
                    <a:pt x="42355" y="13952"/>
                  </a:cubicBezTo>
                  <a:lnTo>
                    <a:pt x="42355" y="13952"/>
                  </a:lnTo>
                  <a:cubicBezTo>
                    <a:pt x="42352" y="13952"/>
                    <a:pt x="42349" y="13952"/>
                    <a:pt x="42346" y="13952"/>
                  </a:cubicBezTo>
                  <a:cubicBezTo>
                    <a:pt x="42328" y="13952"/>
                    <a:pt x="42309" y="13952"/>
                    <a:pt x="42291" y="13952"/>
                  </a:cubicBezTo>
                  <a:cubicBezTo>
                    <a:pt x="40304" y="13952"/>
                    <a:pt x="38437" y="14897"/>
                    <a:pt x="37185" y="16344"/>
                  </a:cubicBezTo>
                  <a:cubicBezTo>
                    <a:pt x="37320" y="14669"/>
                    <a:pt x="36710" y="13092"/>
                    <a:pt x="35662" y="11864"/>
                  </a:cubicBezTo>
                  <a:cubicBezTo>
                    <a:pt x="36169" y="11750"/>
                    <a:pt x="36682" y="11695"/>
                    <a:pt x="37191" y="11695"/>
                  </a:cubicBezTo>
                  <a:close/>
                  <a:moveTo>
                    <a:pt x="124477" y="9648"/>
                  </a:moveTo>
                  <a:cubicBezTo>
                    <a:pt x="127652" y="9648"/>
                    <a:pt x="130827" y="11726"/>
                    <a:pt x="130867" y="15888"/>
                  </a:cubicBezTo>
                  <a:cubicBezTo>
                    <a:pt x="130394" y="15786"/>
                    <a:pt x="129917" y="15736"/>
                    <a:pt x="129443" y="15736"/>
                  </a:cubicBezTo>
                  <a:cubicBezTo>
                    <a:pt x="127584" y="15736"/>
                    <a:pt x="125780" y="16502"/>
                    <a:pt x="124487" y="17895"/>
                  </a:cubicBezTo>
                  <a:cubicBezTo>
                    <a:pt x="123206" y="16515"/>
                    <a:pt x="121414" y="15735"/>
                    <a:pt x="119532" y="15735"/>
                  </a:cubicBezTo>
                  <a:cubicBezTo>
                    <a:pt x="119048" y="15735"/>
                    <a:pt x="118564" y="15780"/>
                    <a:pt x="118089" y="15888"/>
                  </a:cubicBezTo>
                  <a:cubicBezTo>
                    <a:pt x="118125" y="11729"/>
                    <a:pt x="121301" y="9648"/>
                    <a:pt x="124477" y="9648"/>
                  </a:cubicBezTo>
                  <a:close/>
                  <a:moveTo>
                    <a:pt x="77633" y="9753"/>
                  </a:moveTo>
                  <a:cubicBezTo>
                    <a:pt x="80805" y="9753"/>
                    <a:pt x="83979" y="11828"/>
                    <a:pt x="84022" y="15982"/>
                  </a:cubicBezTo>
                  <a:lnTo>
                    <a:pt x="84022" y="15982"/>
                  </a:lnTo>
                  <a:cubicBezTo>
                    <a:pt x="83547" y="15880"/>
                    <a:pt x="83069" y="15830"/>
                    <a:pt x="82594" y="15830"/>
                  </a:cubicBezTo>
                  <a:cubicBezTo>
                    <a:pt x="80737" y="15830"/>
                    <a:pt x="78939" y="16596"/>
                    <a:pt x="77651" y="17984"/>
                  </a:cubicBezTo>
                  <a:cubicBezTo>
                    <a:pt x="76369" y="16613"/>
                    <a:pt x="74577" y="15825"/>
                    <a:pt x="72696" y="15825"/>
                  </a:cubicBezTo>
                  <a:cubicBezTo>
                    <a:pt x="72212" y="15825"/>
                    <a:pt x="71728" y="15879"/>
                    <a:pt x="71253" y="15986"/>
                  </a:cubicBezTo>
                  <a:cubicBezTo>
                    <a:pt x="71284" y="11832"/>
                    <a:pt x="74458" y="9753"/>
                    <a:pt x="77633" y="9753"/>
                  </a:cubicBezTo>
                  <a:close/>
                  <a:moveTo>
                    <a:pt x="100947" y="9753"/>
                  </a:moveTo>
                  <a:cubicBezTo>
                    <a:pt x="104122" y="9753"/>
                    <a:pt x="107296" y="11830"/>
                    <a:pt x="107337" y="15986"/>
                  </a:cubicBezTo>
                  <a:cubicBezTo>
                    <a:pt x="106864" y="15884"/>
                    <a:pt x="106386" y="15834"/>
                    <a:pt x="105913" y="15834"/>
                  </a:cubicBezTo>
                  <a:cubicBezTo>
                    <a:pt x="104054" y="15834"/>
                    <a:pt x="102249" y="16601"/>
                    <a:pt x="100957" y="17993"/>
                  </a:cubicBezTo>
                  <a:cubicBezTo>
                    <a:pt x="99676" y="16613"/>
                    <a:pt x="97883" y="15834"/>
                    <a:pt x="96002" y="15834"/>
                  </a:cubicBezTo>
                  <a:cubicBezTo>
                    <a:pt x="95518" y="15834"/>
                    <a:pt x="95034" y="15888"/>
                    <a:pt x="94559" y="15986"/>
                  </a:cubicBezTo>
                  <a:cubicBezTo>
                    <a:pt x="94595" y="11832"/>
                    <a:pt x="97771" y="9753"/>
                    <a:pt x="100947" y="9753"/>
                  </a:cubicBezTo>
                  <a:close/>
                  <a:moveTo>
                    <a:pt x="53999" y="9848"/>
                  </a:moveTo>
                  <a:cubicBezTo>
                    <a:pt x="57176" y="9848"/>
                    <a:pt x="60352" y="11927"/>
                    <a:pt x="60393" y="16085"/>
                  </a:cubicBezTo>
                  <a:cubicBezTo>
                    <a:pt x="59913" y="15980"/>
                    <a:pt x="59429" y="15929"/>
                    <a:pt x="58949" y="15929"/>
                  </a:cubicBezTo>
                  <a:cubicBezTo>
                    <a:pt x="57093" y="15929"/>
                    <a:pt x="55295" y="16694"/>
                    <a:pt x="53999" y="18087"/>
                  </a:cubicBezTo>
                  <a:lnTo>
                    <a:pt x="53999" y="18087"/>
                  </a:lnTo>
                  <a:cubicBezTo>
                    <a:pt x="52718" y="16710"/>
                    <a:pt x="50928" y="15932"/>
                    <a:pt x="49049" y="15932"/>
                  </a:cubicBezTo>
                  <a:cubicBezTo>
                    <a:pt x="48565" y="15932"/>
                    <a:pt x="48081" y="15977"/>
                    <a:pt x="47606" y="16085"/>
                  </a:cubicBezTo>
                  <a:cubicBezTo>
                    <a:pt x="47646" y="11927"/>
                    <a:pt x="50823" y="9848"/>
                    <a:pt x="53999" y="9848"/>
                  </a:cubicBezTo>
                  <a:close/>
                  <a:moveTo>
                    <a:pt x="7166" y="9943"/>
                  </a:moveTo>
                  <a:cubicBezTo>
                    <a:pt x="10341" y="9943"/>
                    <a:pt x="13516" y="12022"/>
                    <a:pt x="13556" y="16183"/>
                  </a:cubicBezTo>
                  <a:cubicBezTo>
                    <a:pt x="13083" y="16081"/>
                    <a:pt x="12605" y="16031"/>
                    <a:pt x="12131" y="16031"/>
                  </a:cubicBezTo>
                  <a:cubicBezTo>
                    <a:pt x="10273" y="16031"/>
                    <a:pt x="8469" y="16796"/>
                    <a:pt x="7176" y="18181"/>
                  </a:cubicBezTo>
                  <a:cubicBezTo>
                    <a:pt x="5901" y="16817"/>
                    <a:pt x="4126" y="16040"/>
                    <a:pt x="2258" y="16040"/>
                  </a:cubicBezTo>
                  <a:cubicBezTo>
                    <a:pt x="2237" y="16040"/>
                    <a:pt x="2216" y="16040"/>
                    <a:pt x="2194" y="16040"/>
                  </a:cubicBezTo>
                  <a:lnTo>
                    <a:pt x="2212" y="16022"/>
                  </a:lnTo>
                  <a:lnTo>
                    <a:pt x="2212" y="16022"/>
                  </a:lnTo>
                  <a:cubicBezTo>
                    <a:pt x="1728" y="16031"/>
                    <a:pt x="1245" y="16076"/>
                    <a:pt x="770" y="16183"/>
                  </a:cubicBezTo>
                  <a:cubicBezTo>
                    <a:pt x="810" y="12024"/>
                    <a:pt x="3988" y="9943"/>
                    <a:pt x="7166" y="9943"/>
                  </a:cubicBezTo>
                  <a:close/>
                  <a:moveTo>
                    <a:pt x="30463" y="9956"/>
                  </a:moveTo>
                  <a:cubicBezTo>
                    <a:pt x="33636" y="9956"/>
                    <a:pt x="36811" y="12033"/>
                    <a:pt x="36854" y="16188"/>
                  </a:cubicBezTo>
                  <a:lnTo>
                    <a:pt x="36854" y="16188"/>
                  </a:lnTo>
                  <a:cubicBezTo>
                    <a:pt x="36379" y="16086"/>
                    <a:pt x="35901" y="16036"/>
                    <a:pt x="35426" y="16036"/>
                  </a:cubicBezTo>
                  <a:cubicBezTo>
                    <a:pt x="33569" y="16036"/>
                    <a:pt x="31771" y="16802"/>
                    <a:pt x="30483" y="18190"/>
                  </a:cubicBezTo>
                  <a:cubicBezTo>
                    <a:pt x="29201" y="16819"/>
                    <a:pt x="27409" y="16031"/>
                    <a:pt x="25528" y="16031"/>
                  </a:cubicBezTo>
                  <a:cubicBezTo>
                    <a:pt x="25044" y="16031"/>
                    <a:pt x="24560" y="16085"/>
                    <a:pt x="24085" y="16192"/>
                  </a:cubicBezTo>
                  <a:cubicBezTo>
                    <a:pt x="24116" y="12034"/>
                    <a:pt x="27288" y="9956"/>
                    <a:pt x="30463" y="9956"/>
                  </a:cubicBezTo>
                  <a:close/>
                  <a:moveTo>
                    <a:pt x="119326" y="16110"/>
                  </a:moveTo>
                  <a:cubicBezTo>
                    <a:pt x="121265" y="16110"/>
                    <a:pt x="123134" y="16913"/>
                    <a:pt x="124478" y="18361"/>
                  </a:cubicBezTo>
                  <a:cubicBezTo>
                    <a:pt x="124458" y="18360"/>
                    <a:pt x="124439" y="18360"/>
                    <a:pt x="124419" y="18360"/>
                  </a:cubicBezTo>
                  <a:cubicBezTo>
                    <a:pt x="122550" y="18360"/>
                    <a:pt x="120782" y="19199"/>
                    <a:pt x="119541" y="20502"/>
                  </a:cubicBezTo>
                  <a:cubicBezTo>
                    <a:pt x="119622" y="18907"/>
                    <a:pt x="119039" y="17411"/>
                    <a:pt x="118045" y="16228"/>
                  </a:cubicBezTo>
                  <a:cubicBezTo>
                    <a:pt x="118472" y="16149"/>
                    <a:pt x="118901" y="16110"/>
                    <a:pt x="119326" y="16110"/>
                  </a:cubicBezTo>
                  <a:close/>
                  <a:moveTo>
                    <a:pt x="129624" y="16110"/>
                  </a:moveTo>
                  <a:cubicBezTo>
                    <a:pt x="130049" y="16110"/>
                    <a:pt x="130477" y="16149"/>
                    <a:pt x="130903" y="16228"/>
                  </a:cubicBezTo>
                  <a:cubicBezTo>
                    <a:pt x="129908" y="17402"/>
                    <a:pt x="129326" y="18907"/>
                    <a:pt x="129415" y="20493"/>
                  </a:cubicBezTo>
                  <a:lnTo>
                    <a:pt x="129415" y="20502"/>
                  </a:lnTo>
                  <a:cubicBezTo>
                    <a:pt x="128165" y="19199"/>
                    <a:pt x="126397" y="18360"/>
                    <a:pt x="124537" y="18360"/>
                  </a:cubicBezTo>
                  <a:cubicBezTo>
                    <a:pt x="124517" y="18360"/>
                    <a:pt x="124498" y="18360"/>
                    <a:pt x="124478" y="18361"/>
                  </a:cubicBezTo>
                  <a:cubicBezTo>
                    <a:pt x="125815" y="16913"/>
                    <a:pt x="127689" y="16110"/>
                    <a:pt x="129624" y="16110"/>
                  </a:cubicBezTo>
                  <a:close/>
                  <a:moveTo>
                    <a:pt x="82783" y="16209"/>
                  </a:moveTo>
                  <a:cubicBezTo>
                    <a:pt x="83207" y="16209"/>
                    <a:pt x="83633" y="16247"/>
                    <a:pt x="84057" y="16327"/>
                  </a:cubicBezTo>
                  <a:cubicBezTo>
                    <a:pt x="83538" y="16945"/>
                    <a:pt x="83135" y="17653"/>
                    <a:pt x="82875" y="18414"/>
                  </a:cubicBezTo>
                  <a:cubicBezTo>
                    <a:pt x="82633" y="19113"/>
                    <a:pt x="82534" y="19848"/>
                    <a:pt x="82570" y="20592"/>
                  </a:cubicBezTo>
                  <a:cubicBezTo>
                    <a:pt x="81322" y="19282"/>
                    <a:pt x="79551" y="18450"/>
                    <a:pt x="77681" y="18450"/>
                  </a:cubicBezTo>
                  <a:cubicBezTo>
                    <a:pt x="77671" y="18450"/>
                    <a:pt x="77661" y="18450"/>
                    <a:pt x="77651" y="18450"/>
                  </a:cubicBezTo>
                  <a:cubicBezTo>
                    <a:pt x="78988" y="17010"/>
                    <a:pt x="80855" y="16209"/>
                    <a:pt x="82783" y="16209"/>
                  </a:cubicBezTo>
                  <a:close/>
                  <a:moveTo>
                    <a:pt x="95788" y="16212"/>
                  </a:moveTo>
                  <a:cubicBezTo>
                    <a:pt x="97720" y="16212"/>
                    <a:pt x="99592" y="17008"/>
                    <a:pt x="100939" y="18450"/>
                  </a:cubicBezTo>
                  <a:cubicBezTo>
                    <a:pt x="100919" y="18450"/>
                    <a:pt x="100900" y="18450"/>
                    <a:pt x="100880" y="18450"/>
                  </a:cubicBezTo>
                  <a:cubicBezTo>
                    <a:pt x="99011" y="18450"/>
                    <a:pt x="97252" y="19288"/>
                    <a:pt x="96011" y="20592"/>
                  </a:cubicBezTo>
                  <a:cubicBezTo>
                    <a:pt x="96047" y="19848"/>
                    <a:pt x="95948" y="19113"/>
                    <a:pt x="95706" y="18414"/>
                  </a:cubicBezTo>
                  <a:cubicBezTo>
                    <a:pt x="95446" y="17653"/>
                    <a:pt x="95043" y="16945"/>
                    <a:pt x="94523" y="16327"/>
                  </a:cubicBezTo>
                  <a:cubicBezTo>
                    <a:pt x="94944" y="16250"/>
                    <a:pt x="95367" y="16212"/>
                    <a:pt x="95788" y="16212"/>
                  </a:cubicBezTo>
                  <a:close/>
                  <a:moveTo>
                    <a:pt x="48848" y="16307"/>
                  </a:moveTo>
                  <a:cubicBezTo>
                    <a:pt x="50780" y="16307"/>
                    <a:pt x="52650" y="17108"/>
                    <a:pt x="53987" y="18558"/>
                  </a:cubicBezTo>
                  <a:lnTo>
                    <a:pt x="53987" y="18558"/>
                  </a:lnTo>
                  <a:cubicBezTo>
                    <a:pt x="53970" y="18558"/>
                    <a:pt x="53953" y="18557"/>
                    <a:pt x="53936" y="18557"/>
                  </a:cubicBezTo>
                  <a:cubicBezTo>
                    <a:pt x="52067" y="18557"/>
                    <a:pt x="50308" y="19396"/>
                    <a:pt x="49058" y="20699"/>
                  </a:cubicBezTo>
                  <a:cubicBezTo>
                    <a:pt x="49147" y="19104"/>
                    <a:pt x="48565" y="17608"/>
                    <a:pt x="47570" y="16425"/>
                  </a:cubicBezTo>
                  <a:cubicBezTo>
                    <a:pt x="47996" y="16346"/>
                    <a:pt x="48423" y="16307"/>
                    <a:pt x="48848" y="16307"/>
                  </a:cubicBezTo>
                  <a:close/>
                  <a:moveTo>
                    <a:pt x="59142" y="16307"/>
                  </a:moveTo>
                  <a:cubicBezTo>
                    <a:pt x="59567" y="16307"/>
                    <a:pt x="59994" y="16346"/>
                    <a:pt x="60420" y="16425"/>
                  </a:cubicBezTo>
                  <a:cubicBezTo>
                    <a:pt x="59425" y="17608"/>
                    <a:pt x="58843" y="19104"/>
                    <a:pt x="58932" y="20699"/>
                  </a:cubicBezTo>
                  <a:cubicBezTo>
                    <a:pt x="57691" y="19396"/>
                    <a:pt x="55923" y="18557"/>
                    <a:pt x="54054" y="18557"/>
                  </a:cubicBezTo>
                  <a:cubicBezTo>
                    <a:pt x="54037" y="18557"/>
                    <a:pt x="54020" y="18558"/>
                    <a:pt x="54003" y="18558"/>
                  </a:cubicBezTo>
                  <a:lnTo>
                    <a:pt x="54003" y="18558"/>
                  </a:lnTo>
                  <a:cubicBezTo>
                    <a:pt x="55340" y="17108"/>
                    <a:pt x="57210" y="16307"/>
                    <a:pt x="59142" y="16307"/>
                  </a:cubicBezTo>
                  <a:close/>
                  <a:moveTo>
                    <a:pt x="25317" y="16414"/>
                  </a:moveTo>
                  <a:cubicBezTo>
                    <a:pt x="27247" y="16414"/>
                    <a:pt x="29113" y="17211"/>
                    <a:pt x="30456" y="18656"/>
                  </a:cubicBezTo>
                  <a:cubicBezTo>
                    <a:pt x="30436" y="18656"/>
                    <a:pt x="30416" y="18656"/>
                    <a:pt x="30397" y="18656"/>
                  </a:cubicBezTo>
                  <a:cubicBezTo>
                    <a:pt x="28528" y="18656"/>
                    <a:pt x="26769" y="19494"/>
                    <a:pt x="25528" y="20789"/>
                  </a:cubicBezTo>
                  <a:cubicBezTo>
                    <a:pt x="25563" y="20054"/>
                    <a:pt x="25456" y="19310"/>
                    <a:pt x="25223" y="18611"/>
                  </a:cubicBezTo>
                  <a:cubicBezTo>
                    <a:pt x="24954" y="17850"/>
                    <a:pt x="24551" y="17142"/>
                    <a:pt x="24031" y="16533"/>
                  </a:cubicBezTo>
                  <a:cubicBezTo>
                    <a:pt x="24460" y="16453"/>
                    <a:pt x="24890" y="16414"/>
                    <a:pt x="25317" y="16414"/>
                  </a:cubicBezTo>
                  <a:close/>
                  <a:moveTo>
                    <a:pt x="12296" y="16415"/>
                  </a:moveTo>
                  <a:cubicBezTo>
                    <a:pt x="12720" y="16415"/>
                    <a:pt x="13148" y="16454"/>
                    <a:pt x="13574" y="16533"/>
                  </a:cubicBezTo>
                  <a:cubicBezTo>
                    <a:pt x="13055" y="17151"/>
                    <a:pt x="12651" y="17850"/>
                    <a:pt x="12391" y="18611"/>
                  </a:cubicBezTo>
                  <a:cubicBezTo>
                    <a:pt x="12150" y="19310"/>
                    <a:pt x="12042" y="20054"/>
                    <a:pt x="12087" y="20789"/>
                  </a:cubicBezTo>
                  <a:lnTo>
                    <a:pt x="12078" y="20798"/>
                  </a:lnTo>
                  <a:cubicBezTo>
                    <a:pt x="10836" y="19494"/>
                    <a:pt x="9077" y="18656"/>
                    <a:pt x="7217" y="18656"/>
                  </a:cubicBezTo>
                  <a:cubicBezTo>
                    <a:pt x="7198" y="18656"/>
                    <a:pt x="7178" y="18656"/>
                    <a:pt x="7159" y="18656"/>
                  </a:cubicBezTo>
                  <a:cubicBezTo>
                    <a:pt x="8496" y="17216"/>
                    <a:pt x="10363" y="16415"/>
                    <a:pt x="12296" y="16415"/>
                  </a:cubicBezTo>
                  <a:close/>
                  <a:moveTo>
                    <a:pt x="106101" y="16205"/>
                  </a:moveTo>
                  <a:cubicBezTo>
                    <a:pt x="106563" y="16205"/>
                    <a:pt x="107027" y="16251"/>
                    <a:pt x="107489" y="16344"/>
                  </a:cubicBezTo>
                  <a:cubicBezTo>
                    <a:pt x="106486" y="17599"/>
                    <a:pt x="105930" y="19194"/>
                    <a:pt x="106136" y="20861"/>
                  </a:cubicBezTo>
                  <a:cubicBezTo>
                    <a:pt x="104879" y="19398"/>
                    <a:pt x="102991" y="18450"/>
                    <a:pt x="100994" y="18450"/>
                  </a:cubicBezTo>
                  <a:cubicBezTo>
                    <a:pt x="100985" y="18450"/>
                    <a:pt x="100975" y="18450"/>
                    <a:pt x="100966" y="18450"/>
                  </a:cubicBezTo>
                  <a:cubicBezTo>
                    <a:pt x="102304" y="17004"/>
                    <a:pt x="104173" y="16205"/>
                    <a:pt x="106101" y="16205"/>
                  </a:cubicBezTo>
                  <a:close/>
                  <a:moveTo>
                    <a:pt x="70810" y="11698"/>
                  </a:moveTo>
                  <a:cubicBezTo>
                    <a:pt x="71303" y="11698"/>
                    <a:pt x="71800" y="11750"/>
                    <a:pt x="72292" y="11855"/>
                  </a:cubicBezTo>
                  <a:cubicBezTo>
                    <a:pt x="71289" y="13110"/>
                    <a:pt x="70742" y="14705"/>
                    <a:pt x="70939" y="16380"/>
                  </a:cubicBezTo>
                  <a:lnTo>
                    <a:pt x="70957" y="16371"/>
                  </a:lnTo>
                  <a:cubicBezTo>
                    <a:pt x="71461" y="16260"/>
                    <a:pt x="71969" y="16205"/>
                    <a:pt x="72473" y="16205"/>
                  </a:cubicBezTo>
                  <a:cubicBezTo>
                    <a:pt x="74401" y="16205"/>
                    <a:pt x="76274" y="17001"/>
                    <a:pt x="77624" y="18450"/>
                  </a:cubicBezTo>
                  <a:cubicBezTo>
                    <a:pt x="77606" y="18450"/>
                    <a:pt x="77588" y="18450"/>
                    <a:pt x="77570" y="18450"/>
                  </a:cubicBezTo>
                  <a:cubicBezTo>
                    <a:pt x="75520" y="18450"/>
                    <a:pt x="73598" y="19458"/>
                    <a:pt x="72346" y="20986"/>
                  </a:cubicBezTo>
                  <a:cubicBezTo>
                    <a:pt x="72738" y="17269"/>
                    <a:pt x="69425" y="13952"/>
                    <a:pt x="65712" y="13952"/>
                  </a:cubicBezTo>
                  <a:cubicBezTo>
                    <a:pt x="65692" y="13952"/>
                    <a:pt x="65673" y="13952"/>
                    <a:pt x="65653" y="13952"/>
                  </a:cubicBezTo>
                  <a:cubicBezTo>
                    <a:pt x="66995" y="12495"/>
                    <a:pt x="68873" y="11698"/>
                    <a:pt x="70810" y="11698"/>
                  </a:cubicBezTo>
                  <a:close/>
                  <a:moveTo>
                    <a:pt x="35592" y="16407"/>
                  </a:moveTo>
                  <a:cubicBezTo>
                    <a:pt x="36059" y="16407"/>
                    <a:pt x="36530" y="16454"/>
                    <a:pt x="36997" y="16551"/>
                  </a:cubicBezTo>
                  <a:cubicBezTo>
                    <a:pt x="36004" y="17802"/>
                    <a:pt x="35449" y="19385"/>
                    <a:pt x="35643" y="21056"/>
                  </a:cubicBezTo>
                  <a:lnTo>
                    <a:pt x="35643" y="21056"/>
                  </a:lnTo>
                  <a:cubicBezTo>
                    <a:pt x="34391" y="19601"/>
                    <a:pt x="32515" y="18647"/>
                    <a:pt x="30529" y="18647"/>
                  </a:cubicBezTo>
                  <a:cubicBezTo>
                    <a:pt x="30511" y="18647"/>
                    <a:pt x="30492" y="18647"/>
                    <a:pt x="30474" y="18647"/>
                  </a:cubicBezTo>
                  <a:cubicBezTo>
                    <a:pt x="31808" y="17205"/>
                    <a:pt x="33669" y="16407"/>
                    <a:pt x="35592" y="16407"/>
                  </a:cubicBezTo>
                  <a:close/>
                  <a:moveTo>
                    <a:pt x="112821" y="14253"/>
                  </a:moveTo>
                  <a:cubicBezTo>
                    <a:pt x="115997" y="14253"/>
                    <a:pt x="119174" y="16332"/>
                    <a:pt x="119218" y="20493"/>
                  </a:cubicBezTo>
                  <a:cubicBezTo>
                    <a:pt x="118738" y="20388"/>
                    <a:pt x="118254" y="20337"/>
                    <a:pt x="117773" y="20337"/>
                  </a:cubicBezTo>
                  <a:cubicBezTo>
                    <a:pt x="115916" y="20337"/>
                    <a:pt x="114116" y="21103"/>
                    <a:pt x="112821" y="22491"/>
                  </a:cubicBezTo>
                  <a:cubicBezTo>
                    <a:pt x="111548" y="21120"/>
                    <a:pt x="109756" y="20332"/>
                    <a:pt x="107874" y="20332"/>
                  </a:cubicBezTo>
                  <a:cubicBezTo>
                    <a:pt x="107391" y="20332"/>
                    <a:pt x="106907" y="20386"/>
                    <a:pt x="106432" y="20493"/>
                  </a:cubicBezTo>
                  <a:cubicBezTo>
                    <a:pt x="106468" y="16334"/>
                    <a:pt x="109644" y="14253"/>
                    <a:pt x="112821" y="14253"/>
                  </a:cubicBezTo>
                  <a:close/>
                  <a:moveTo>
                    <a:pt x="136138" y="14252"/>
                  </a:moveTo>
                  <a:cubicBezTo>
                    <a:pt x="139311" y="14252"/>
                    <a:pt x="142484" y="16329"/>
                    <a:pt x="142525" y="20484"/>
                  </a:cubicBezTo>
                  <a:lnTo>
                    <a:pt x="142525" y="20493"/>
                  </a:lnTo>
                  <a:cubicBezTo>
                    <a:pt x="142051" y="20391"/>
                    <a:pt x="141574" y="20341"/>
                    <a:pt x="141100" y="20341"/>
                  </a:cubicBezTo>
                  <a:cubicBezTo>
                    <a:pt x="139242" y="20341"/>
                    <a:pt x="137437" y="21108"/>
                    <a:pt x="136145" y="22500"/>
                  </a:cubicBezTo>
                  <a:cubicBezTo>
                    <a:pt x="134871" y="21128"/>
                    <a:pt x="133091" y="20341"/>
                    <a:pt x="131221" y="20341"/>
                  </a:cubicBezTo>
                  <a:cubicBezTo>
                    <a:pt x="131211" y="20341"/>
                    <a:pt x="131200" y="20341"/>
                    <a:pt x="131190" y="20341"/>
                  </a:cubicBezTo>
                  <a:cubicBezTo>
                    <a:pt x="130706" y="20341"/>
                    <a:pt x="130222" y="20386"/>
                    <a:pt x="129747" y="20493"/>
                  </a:cubicBezTo>
                  <a:cubicBezTo>
                    <a:pt x="129783" y="16333"/>
                    <a:pt x="132960" y="14252"/>
                    <a:pt x="136138" y="14252"/>
                  </a:cubicBezTo>
                  <a:close/>
                  <a:moveTo>
                    <a:pt x="89290" y="14357"/>
                  </a:moveTo>
                  <a:cubicBezTo>
                    <a:pt x="91871" y="14357"/>
                    <a:pt x="94452" y="15731"/>
                    <a:pt x="95348" y="18477"/>
                  </a:cubicBezTo>
                  <a:cubicBezTo>
                    <a:pt x="95572" y="19158"/>
                    <a:pt x="95679" y="19866"/>
                    <a:pt x="95688" y="20583"/>
                  </a:cubicBezTo>
                  <a:cubicBezTo>
                    <a:pt x="95213" y="20481"/>
                    <a:pt x="94734" y="20431"/>
                    <a:pt x="94259" y="20431"/>
                  </a:cubicBezTo>
                  <a:cubicBezTo>
                    <a:pt x="92398" y="20431"/>
                    <a:pt x="90599" y="21196"/>
                    <a:pt x="89299" y="22581"/>
                  </a:cubicBezTo>
                  <a:cubicBezTo>
                    <a:pt x="88025" y="21218"/>
                    <a:pt x="86246" y="20430"/>
                    <a:pt x="84376" y="20430"/>
                  </a:cubicBezTo>
                  <a:cubicBezTo>
                    <a:pt x="84365" y="20430"/>
                    <a:pt x="84355" y="20430"/>
                    <a:pt x="84344" y="20430"/>
                  </a:cubicBezTo>
                  <a:cubicBezTo>
                    <a:pt x="83860" y="20430"/>
                    <a:pt x="83376" y="20475"/>
                    <a:pt x="82902" y="20583"/>
                  </a:cubicBezTo>
                  <a:cubicBezTo>
                    <a:pt x="82902" y="19866"/>
                    <a:pt x="83018" y="19158"/>
                    <a:pt x="83233" y="18477"/>
                  </a:cubicBezTo>
                  <a:cubicBezTo>
                    <a:pt x="84129" y="15731"/>
                    <a:pt x="86710" y="14357"/>
                    <a:pt x="89290" y="14357"/>
                  </a:cubicBezTo>
                  <a:close/>
                  <a:moveTo>
                    <a:pt x="42333" y="14454"/>
                  </a:moveTo>
                  <a:cubicBezTo>
                    <a:pt x="45509" y="14454"/>
                    <a:pt x="48686" y="16533"/>
                    <a:pt x="48726" y="20690"/>
                  </a:cubicBezTo>
                  <a:cubicBezTo>
                    <a:pt x="48246" y="20585"/>
                    <a:pt x="47763" y="20534"/>
                    <a:pt x="47283" y="20534"/>
                  </a:cubicBezTo>
                  <a:cubicBezTo>
                    <a:pt x="45427" y="20534"/>
                    <a:pt x="43633" y="21302"/>
                    <a:pt x="42337" y="22697"/>
                  </a:cubicBezTo>
                  <a:cubicBezTo>
                    <a:pt x="41063" y="21325"/>
                    <a:pt x="39284" y="20538"/>
                    <a:pt x="37414" y="20538"/>
                  </a:cubicBezTo>
                  <a:cubicBezTo>
                    <a:pt x="37403" y="20538"/>
                    <a:pt x="37393" y="20538"/>
                    <a:pt x="37382" y="20538"/>
                  </a:cubicBezTo>
                  <a:cubicBezTo>
                    <a:pt x="36898" y="20538"/>
                    <a:pt x="36415" y="20583"/>
                    <a:pt x="35940" y="20690"/>
                  </a:cubicBezTo>
                  <a:cubicBezTo>
                    <a:pt x="35980" y="16533"/>
                    <a:pt x="39156" y="14454"/>
                    <a:pt x="42333" y="14454"/>
                  </a:cubicBezTo>
                  <a:close/>
                  <a:moveTo>
                    <a:pt x="65648" y="14454"/>
                  </a:moveTo>
                  <a:cubicBezTo>
                    <a:pt x="68825" y="14454"/>
                    <a:pt x="72001" y="16533"/>
                    <a:pt x="72041" y="20690"/>
                  </a:cubicBezTo>
                  <a:cubicBezTo>
                    <a:pt x="71563" y="20585"/>
                    <a:pt x="71081" y="20534"/>
                    <a:pt x="70602" y="20534"/>
                  </a:cubicBezTo>
                  <a:cubicBezTo>
                    <a:pt x="68748" y="20534"/>
                    <a:pt x="66949" y="21302"/>
                    <a:pt x="65653" y="22697"/>
                  </a:cubicBezTo>
                  <a:cubicBezTo>
                    <a:pt x="64378" y="21325"/>
                    <a:pt x="62599" y="20538"/>
                    <a:pt x="60729" y="20538"/>
                  </a:cubicBezTo>
                  <a:cubicBezTo>
                    <a:pt x="60719" y="20538"/>
                    <a:pt x="60708" y="20538"/>
                    <a:pt x="60697" y="20538"/>
                  </a:cubicBezTo>
                  <a:cubicBezTo>
                    <a:pt x="60214" y="20538"/>
                    <a:pt x="59730" y="20583"/>
                    <a:pt x="59255" y="20690"/>
                  </a:cubicBezTo>
                  <a:cubicBezTo>
                    <a:pt x="59295" y="16533"/>
                    <a:pt x="62472" y="14454"/>
                    <a:pt x="65648" y="14454"/>
                  </a:cubicBezTo>
                  <a:close/>
                  <a:moveTo>
                    <a:pt x="18806" y="14558"/>
                  </a:moveTo>
                  <a:cubicBezTo>
                    <a:pt x="21388" y="14558"/>
                    <a:pt x="23969" y="15929"/>
                    <a:pt x="24864" y="18674"/>
                  </a:cubicBezTo>
                  <a:cubicBezTo>
                    <a:pt x="25079" y="19355"/>
                    <a:pt x="25196" y="20063"/>
                    <a:pt x="25196" y="20780"/>
                  </a:cubicBezTo>
                  <a:cubicBezTo>
                    <a:pt x="24718" y="20675"/>
                    <a:pt x="24235" y="20624"/>
                    <a:pt x="23756" y="20624"/>
                  </a:cubicBezTo>
                  <a:cubicBezTo>
                    <a:pt x="21903" y="20624"/>
                    <a:pt x="20103" y="21391"/>
                    <a:pt x="18807" y="22787"/>
                  </a:cubicBezTo>
                  <a:cubicBezTo>
                    <a:pt x="17535" y="21407"/>
                    <a:pt x="15734" y="20628"/>
                    <a:pt x="13861" y="20628"/>
                  </a:cubicBezTo>
                  <a:cubicBezTo>
                    <a:pt x="13368" y="20628"/>
                    <a:pt x="12884" y="20672"/>
                    <a:pt x="12409" y="20780"/>
                  </a:cubicBezTo>
                  <a:cubicBezTo>
                    <a:pt x="12418" y="20063"/>
                    <a:pt x="12526" y="19355"/>
                    <a:pt x="12741" y="18674"/>
                  </a:cubicBezTo>
                  <a:cubicBezTo>
                    <a:pt x="13637" y="15931"/>
                    <a:pt x="16222" y="14558"/>
                    <a:pt x="18806" y="14558"/>
                  </a:cubicBezTo>
                  <a:close/>
                  <a:moveTo>
                    <a:pt x="117964" y="20706"/>
                  </a:moveTo>
                  <a:cubicBezTo>
                    <a:pt x="118390" y="20706"/>
                    <a:pt x="118819" y="20745"/>
                    <a:pt x="119245" y="20825"/>
                  </a:cubicBezTo>
                  <a:cubicBezTo>
                    <a:pt x="118726" y="21443"/>
                    <a:pt x="118322" y="22151"/>
                    <a:pt x="118063" y="22913"/>
                  </a:cubicBezTo>
                  <a:lnTo>
                    <a:pt x="118063" y="22904"/>
                  </a:lnTo>
                  <a:cubicBezTo>
                    <a:pt x="117821" y="23611"/>
                    <a:pt x="117722" y="24346"/>
                    <a:pt x="117758" y="25090"/>
                  </a:cubicBezTo>
                  <a:cubicBezTo>
                    <a:pt x="116516" y="23786"/>
                    <a:pt x="114757" y="22948"/>
                    <a:pt x="112897" y="22948"/>
                  </a:cubicBezTo>
                  <a:cubicBezTo>
                    <a:pt x="112878" y="22948"/>
                    <a:pt x="112858" y="22948"/>
                    <a:pt x="112839" y="22948"/>
                  </a:cubicBezTo>
                  <a:cubicBezTo>
                    <a:pt x="114174" y="21503"/>
                    <a:pt x="116038" y="20706"/>
                    <a:pt x="117964" y="20706"/>
                  </a:cubicBezTo>
                  <a:close/>
                  <a:moveTo>
                    <a:pt x="130993" y="20706"/>
                  </a:moveTo>
                  <a:cubicBezTo>
                    <a:pt x="132921" y="20706"/>
                    <a:pt x="134791" y="21503"/>
                    <a:pt x="136127" y="22948"/>
                  </a:cubicBezTo>
                  <a:cubicBezTo>
                    <a:pt x="136107" y="22948"/>
                    <a:pt x="136088" y="22948"/>
                    <a:pt x="136068" y="22948"/>
                  </a:cubicBezTo>
                  <a:cubicBezTo>
                    <a:pt x="134208" y="22948"/>
                    <a:pt x="132440" y="23786"/>
                    <a:pt x="131199" y="25090"/>
                  </a:cubicBezTo>
                  <a:cubicBezTo>
                    <a:pt x="131234" y="24346"/>
                    <a:pt x="131136" y="23611"/>
                    <a:pt x="130894" y="22913"/>
                  </a:cubicBezTo>
                  <a:lnTo>
                    <a:pt x="130894" y="22904"/>
                  </a:lnTo>
                  <a:cubicBezTo>
                    <a:pt x="130634" y="22142"/>
                    <a:pt x="130231" y="21443"/>
                    <a:pt x="129711" y="20825"/>
                  </a:cubicBezTo>
                  <a:cubicBezTo>
                    <a:pt x="130138" y="20745"/>
                    <a:pt x="130567" y="20706"/>
                    <a:pt x="130993" y="20706"/>
                  </a:cubicBezTo>
                  <a:close/>
                  <a:moveTo>
                    <a:pt x="84135" y="20797"/>
                  </a:moveTo>
                  <a:cubicBezTo>
                    <a:pt x="86071" y="20797"/>
                    <a:pt x="87946" y="21599"/>
                    <a:pt x="89290" y="23047"/>
                  </a:cubicBezTo>
                  <a:cubicBezTo>
                    <a:pt x="90626" y="21601"/>
                    <a:pt x="92496" y="20805"/>
                    <a:pt x="94429" y="20805"/>
                  </a:cubicBezTo>
                  <a:cubicBezTo>
                    <a:pt x="94856" y="20805"/>
                    <a:pt x="95287" y="20844"/>
                    <a:pt x="95715" y="20923"/>
                  </a:cubicBezTo>
                  <a:cubicBezTo>
                    <a:pt x="94720" y="22106"/>
                    <a:pt x="94138" y="23602"/>
                    <a:pt x="94228" y="25197"/>
                  </a:cubicBezTo>
                  <a:cubicBezTo>
                    <a:pt x="92977" y="23894"/>
                    <a:pt x="91218" y="23056"/>
                    <a:pt x="89350" y="23056"/>
                  </a:cubicBezTo>
                  <a:cubicBezTo>
                    <a:pt x="89330" y="23056"/>
                    <a:pt x="89310" y="23056"/>
                    <a:pt x="89290" y="23056"/>
                  </a:cubicBezTo>
                  <a:cubicBezTo>
                    <a:pt x="89271" y="23056"/>
                    <a:pt x="89251" y="23056"/>
                    <a:pt x="89231" y="23056"/>
                  </a:cubicBezTo>
                  <a:cubicBezTo>
                    <a:pt x="87362" y="23056"/>
                    <a:pt x="85595" y="23894"/>
                    <a:pt x="84353" y="25197"/>
                  </a:cubicBezTo>
                  <a:cubicBezTo>
                    <a:pt x="84434" y="23602"/>
                    <a:pt x="83851" y="22106"/>
                    <a:pt x="82866" y="20923"/>
                  </a:cubicBezTo>
                  <a:lnTo>
                    <a:pt x="82857" y="20914"/>
                  </a:lnTo>
                  <a:cubicBezTo>
                    <a:pt x="83283" y="20835"/>
                    <a:pt x="83710" y="20797"/>
                    <a:pt x="84135" y="20797"/>
                  </a:cubicBezTo>
                  <a:close/>
                  <a:moveTo>
                    <a:pt x="47488" y="20904"/>
                  </a:moveTo>
                  <a:cubicBezTo>
                    <a:pt x="47912" y="20904"/>
                    <a:pt x="48338" y="20943"/>
                    <a:pt x="48762" y="21022"/>
                  </a:cubicBezTo>
                  <a:cubicBezTo>
                    <a:pt x="48242" y="21640"/>
                    <a:pt x="47839" y="22348"/>
                    <a:pt x="47579" y="23110"/>
                  </a:cubicBezTo>
                  <a:cubicBezTo>
                    <a:pt x="47337" y="23809"/>
                    <a:pt x="47239" y="24552"/>
                    <a:pt x="47275" y="25287"/>
                  </a:cubicBezTo>
                  <a:cubicBezTo>
                    <a:pt x="46033" y="23992"/>
                    <a:pt x="44274" y="23154"/>
                    <a:pt x="42414" y="23154"/>
                  </a:cubicBezTo>
                  <a:cubicBezTo>
                    <a:pt x="42395" y="23154"/>
                    <a:pt x="42375" y="23154"/>
                    <a:pt x="42355" y="23154"/>
                  </a:cubicBezTo>
                  <a:cubicBezTo>
                    <a:pt x="43693" y="21707"/>
                    <a:pt x="45560" y="20904"/>
                    <a:pt x="47488" y="20904"/>
                  </a:cubicBezTo>
                  <a:close/>
                  <a:moveTo>
                    <a:pt x="60505" y="20912"/>
                  </a:moveTo>
                  <a:cubicBezTo>
                    <a:pt x="62435" y="20912"/>
                    <a:pt x="64301" y="21709"/>
                    <a:pt x="65644" y="23154"/>
                  </a:cubicBezTo>
                  <a:cubicBezTo>
                    <a:pt x="65624" y="23154"/>
                    <a:pt x="65604" y="23154"/>
                    <a:pt x="65584" y="23154"/>
                  </a:cubicBezTo>
                  <a:cubicBezTo>
                    <a:pt x="63716" y="23154"/>
                    <a:pt x="61957" y="23993"/>
                    <a:pt x="60715" y="25296"/>
                  </a:cubicBezTo>
                  <a:lnTo>
                    <a:pt x="60715" y="25287"/>
                  </a:lnTo>
                  <a:cubicBezTo>
                    <a:pt x="60751" y="24552"/>
                    <a:pt x="60644" y="23809"/>
                    <a:pt x="60411" y="23110"/>
                  </a:cubicBezTo>
                  <a:cubicBezTo>
                    <a:pt x="60151" y="22348"/>
                    <a:pt x="59748" y="21640"/>
                    <a:pt x="59219" y="21031"/>
                  </a:cubicBezTo>
                  <a:cubicBezTo>
                    <a:pt x="59647" y="20951"/>
                    <a:pt x="60078" y="20912"/>
                    <a:pt x="60505" y="20912"/>
                  </a:cubicBezTo>
                  <a:close/>
                  <a:moveTo>
                    <a:pt x="107673" y="20699"/>
                  </a:moveTo>
                  <a:cubicBezTo>
                    <a:pt x="109600" y="20699"/>
                    <a:pt x="111466" y="21495"/>
                    <a:pt x="112812" y="22939"/>
                  </a:cubicBezTo>
                  <a:cubicBezTo>
                    <a:pt x="112793" y="22939"/>
                    <a:pt x="112774" y="22939"/>
                    <a:pt x="112756" y="22939"/>
                  </a:cubicBezTo>
                  <a:cubicBezTo>
                    <a:pt x="110769" y="22939"/>
                    <a:pt x="108902" y="23885"/>
                    <a:pt x="107659" y="25332"/>
                  </a:cubicBezTo>
                  <a:cubicBezTo>
                    <a:pt x="107785" y="23674"/>
                    <a:pt x="107184" y="22097"/>
                    <a:pt x="106136" y="20878"/>
                  </a:cubicBezTo>
                  <a:lnTo>
                    <a:pt x="106136" y="20870"/>
                  </a:lnTo>
                  <a:cubicBezTo>
                    <a:pt x="106647" y="20755"/>
                    <a:pt x="107162" y="20699"/>
                    <a:pt x="107673" y="20699"/>
                  </a:cubicBezTo>
                  <a:close/>
                  <a:moveTo>
                    <a:pt x="13670" y="20994"/>
                  </a:moveTo>
                  <a:cubicBezTo>
                    <a:pt x="15606" y="20994"/>
                    <a:pt x="17480" y="21797"/>
                    <a:pt x="18825" y="23244"/>
                  </a:cubicBezTo>
                  <a:cubicBezTo>
                    <a:pt x="18805" y="23244"/>
                    <a:pt x="18786" y="23244"/>
                    <a:pt x="18766" y="23244"/>
                  </a:cubicBezTo>
                  <a:cubicBezTo>
                    <a:pt x="16897" y="23244"/>
                    <a:pt x="15129" y="24082"/>
                    <a:pt x="13888" y="25386"/>
                  </a:cubicBezTo>
                  <a:cubicBezTo>
                    <a:pt x="13951" y="23809"/>
                    <a:pt x="13368" y="22303"/>
                    <a:pt x="12382" y="21120"/>
                  </a:cubicBezTo>
                  <a:lnTo>
                    <a:pt x="12391" y="21111"/>
                  </a:lnTo>
                  <a:cubicBezTo>
                    <a:pt x="12817" y="21032"/>
                    <a:pt x="13245" y="20994"/>
                    <a:pt x="13670" y="20994"/>
                  </a:cubicBezTo>
                  <a:close/>
                  <a:moveTo>
                    <a:pt x="23971" y="20994"/>
                  </a:moveTo>
                  <a:cubicBezTo>
                    <a:pt x="24396" y="20994"/>
                    <a:pt x="24824" y="21032"/>
                    <a:pt x="25250" y="21111"/>
                  </a:cubicBezTo>
                  <a:cubicBezTo>
                    <a:pt x="24255" y="22294"/>
                    <a:pt x="23673" y="23791"/>
                    <a:pt x="23753" y="25386"/>
                  </a:cubicBezTo>
                  <a:cubicBezTo>
                    <a:pt x="22512" y="24082"/>
                    <a:pt x="20744" y="23244"/>
                    <a:pt x="18884" y="23244"/>
                  </a:cubicBezTo>
                  <a:cubicBezTo>
                    <a:pt x="18864" y="23244"/>
                    <a:pt x="18845" y="23244"/>
                    <a:pt x="18825" y="23244"/>
                  </a:cubicBezTo>
                  <a:cubicBezTo>
                    <a:pt x="20162" y="21797"/>
                    <a:pt x="22036" y="20994"/>
                    <a:pt x="23971" y="20994"/>
                  </a:cubicBezTo>
                  <a:close/>
                  <a:moveTo>
                    <a:pt x="37165" y="20902"/>
                  </a:moveTo>
                  <a:cubicBezTo>
                    <a:pt x="39100" y="20902"/>
                    <a:pt x="40977" y="21703"/>
                    <a:pt x="42328" y="23154"/>
                  </a:cubicBezTo>
                  <a:cubicBezTo>
                    <a:pt x="42310" y="23154"/>
                    <a:pt x="42291" y="23154"/>
                    <a:pt x="42273" y="23154"/>
                  </a:cubicBezTo>
                  <a:cubicBezTo>
                    <a:pt x="40286" y="23154"/>
                    <a:pt x="38419" y="24100"/>
                    <a:pt x="37176" y="25547"/>
                  </a:cubicBezTo>
                  <a:cubicBezTo>
                    <a:pt x="37302" y="23871"/>
                    <a:pt x="36701" y="22303"/>
                    <a:pt x="35653" y="21076"/>
                  </a:cubicBezTo>
                  <a:lnTo>
                    <a:pt x="35653" y="21067"/>
                  </a:lnTo>
                  <a:cubicBezTo>
                    <a:pt x="36155" y="20956"/>
                    <a:pt x="36662" y="20902"/>
                    <a:pt x="37165" y="20902"/>
                  </a:cubicBezTo>
                  <a:close/>
                  <a:moveTo>
                    <a:pt x="124474" y="18856"/>
                  </a:moveTo>
                  <a:cubicBezTo>
                    <a:pt x="127057" y="18856"/>
                    <a:pt x="129639" y="20229"/>
                    <a:pt x="130536" y="22975"/>
                  </a:cubicBezTo>
                  <a:cubicBezTo>
                    <a:pt x="130751" y="23656"/>
                    <a:pt x="130867" y="24364"/>
                    <a:pt x="130867" y="25081"/>
                  </a:cubicBezTo>
                  <a:cubicBezTo>
                    <a:pt x="130388" y="24976"/>
                    <a:pt x="129906" y="24925"/>
                    <a:pt x="129426" y="24925"/>
                  </a:cubicBezTo>
                  <a:cubicBezTo>
                    <a:pt x="127574" y="24925"/>
                    <a:pt x="125776" y="25691"/>
                    <a:pt x="124487" y="27079"/>
                  </a:cubicBezTo>
                  <a:cubicBezTo>
                    <a:pt x="123206" y="25708"/>
                    <a:pt x="121414" y="24920"/>
                    <a:pt x="119532" y="24920"/>
                  </a:cubicBezTo>
                  <a:cubicBezTo>
                    <a:pt x="119048" y="24920"/>
                    <a:pt x="118564" y="24973"/>
                    <a:pt x="118089" y="25081"/>
                  </a:cubicBezTo>
                  <a:cubicBezTo>
                    <a:pt x="118089" y="24364"/>
                    <a:pt x="118197" y="23656"/>
                    <a:pt x="118412" y="22975"/>
                  </a:cubicBezTo>
                  <a:cubicBezTo>
                    <a:pt x="119308" y="20229"/>
                    <a:pt x="121891" y="18856"/>
                    <a:pt x="124474" y="18856"/>
                  </a:cubicBezTo>
                  <a:close/>
                  <a:moveTo>
                    <a:pt x="77629" y="18952"/>
                  </a:moveTo>
                  <a:cubicBezTo>
                    <a:pt x="80805" y="18952"/>
                    <a:pt x="83981" y="21031"/>
                    <a:pt x="84022" y="25188"/>
                  </a:cubicBezTo>
                  <a:cubicBezTo>
                    <a:pt x="83543" y="25084"/>
                    <a:pt x="83060" y="25032"/>
                    <a:pt x="82581" y="25032"/>
                  </a:cubicBezTo>
                  <a:cubicBezTo>
                    <a:pt x="80728" y="25032"/>
                    <a:pt x="78930" y="25798"/>
                    <a:pt x="77642" y="27187"/>
                  </a:cubicBezTo>
                  <a:cubicBezTo>
                    <a:pt x="76360" y="25816"/>
                    <a:pt x="74568" y="25027"/>
                    <a:pt x="72687" y="25027"/>
                  </a:cubicBezTo>
                  <a:cubicBezTo>
                    <a:pt x="72203" y="25027"/>
                    <a:pt x="71719" y="25081"/>
                    <a:pt x="71244" y="25188"/>
                  </a:cubicBezTo>
                  <a:cubicBezTo>
                    <a:pt x="71280" y="21031"/>
                    <a:pt x="74454" y="18952"/>
                    <a:pt x="77629" y="18952"/>
                  </a:cubicBezTo>
                  <a:close/>
                  <a:moveTo>
                    <a:pt x="100945" y="18952"/>
                  </a:moveTo>
                  <a:cubicBezTo>
                    <a:pt x="104119" y="18952"/>
                    <a:pt x="107295" y="21030"/>
                    <a:pt x="107337" y="25187"/>
                  </a:cubicBezTo>
                  <a:lnTo>
                    <a:pt x="107337" y="25187"/>
                  </a:lnTo>
                  <a:cubicBezTo>
                    <a:pt x="106865" y="25086"/>
                    <a:pt x="106389" y="25037"/>
                    <a:pt x="105918" y="25037"/>
                  </a:cubicBezTo>
                  <a:cubicBezTo>
                    <a:pt x="104057" y="25037"/>
                    <a:pt x="102256" y="25803"/>
                    <a:pt x="100957" y="27196"/>
                  </a:cubicBezTo>
                  <a:cubicBezTo>
                    <a:pt x="99676" y="25816"/>
                    <a:pt x="97883" y="25036"/>
                    <a:pt x="96002" y="25036"/>
                  </a:cubicBezTo>
                  <a:cubicBezTo>
                    <a:pt x="95518" y="25036"/>
                    <a:pt x="95034" y="25081"/>
                    <a:pt x="94559" y="25188"/>
                  </a:cubicBezTo>
                  <a:cubicBezTo>
                    <a:pt x="94595" y="21031"/>
                    <a:pt x="97769" y="18952"/>
                    <a:pt x="100945" y="18952"/>
                  </a:cubicBezTo>
                  <a:close/>
                  <a:moveTo>
                    <a:pt x="53997" y="19058"/>
                  </a:moveTo>
                  <a:cubicBezTo>
                    <a:pt x="56578" y="19058"/>
                    <a:pt x="59157" y="20432"/>
                    <a:pt x="60052" y="23181"/>
                  </a:cubicBezTo>
                  <a:cubicBezTo>
                    <a:pt x="60267" y="23853"/>
                    <a:pt x="60384" y="24570"/>
                    <a:pt x="60384" y="25278"/>
                  </a:cubicBezTo>
                  <a:cubicBezTo>
                    <a:pt x="59909" y="25176"/>
                    <a:pt x="59430" y="25126"/>
                    <a:pt x="58956" y="25126"/>
                  </a:cubicBezTo>
                  <a:cubicBezTo>
                    <a:pt x="57095" y="25126"/>
                    <a:pt x="55295" y="25893"/>
                    <a:pt x="53995" y="27285"/>
                  </a:cubicBezTo>
                  <a:cubicBezTo>
                    <a:pt x="52714" y="25905"/>
                    <a:pt x="50922" y="25126"/>
                    <a:pt x="49049" y="25126"/>
                  </a:cubicBezTo>
                  <a:cubicBezTo>
                    <a:pt x="48556" y="25126"/>
                    <a:pt x="48072" y="25180"/>
                    <a:pt x="47597" y="25278"/>
                  </a:cubicBezTo>
                  <a:cubicBezTo>
                    <a:pt x="47606" y="24570"/>
                    <a:pt x="47714" y="23853"/>
                    <a:pt x="47929" y="23181"/>
                  </a:cubicBezTo>
                  <a:cubicBezTo>
                    <a:pt x="48830" y="20434"/>
                    <a:pt x="51414" y="19058"/>
                    <a:pt x="53997" y="19058"/>
                  </a:cubicBezTo>
                  <a:close/>
                  <a:moveTo>
                    <a:pt x="7163" y="19140"/>
                  </a:moveTo>
                  <a:cubicBezTo>
                    <a:pt x="10339" y="19140"/>
                    <a:pt x="13516" y="21219"/>
                    <a:pt x="13556" y="25377"/>
                  </a:cubicBezTo>
                  <a:cubicBezTo>
                    <a:pt x="13079" y="25272"/>
                    <a:pt x="12598" y="25222"/>
                    <a:pt x="12120" y="25222"/>
                  </a:cubicBezTo>
                  <a:cubicBezTo>
                    <a:pt x="10263" y="25222"/>
                    <a:pt x="8460" y="25990"/>
                    <a:pt x="7163" y="27379"/>
                  </a:cubicBezTo>
                  <a:lnTo>
                    <a:pt x="7163" y="27379"/>
                  </a:lnTo>
                  <a:cubicBezTo>
                    <a:pt x="5882" y="26002"/>
                    <a:pt x="4092" y="25224"/>
                    <a:pt x="2212" y="25224"/>
                  </a:cubicBezTo>
                  <a:cubicBezTo>
                    <a:pt x="1728" y="25224"/>
                    <a:pt x="1245" y="25278"/>
                    <a:pt x="770" y="25377"/>
                  </a:cubicBezTo>
                  <a:cubicBezTo>
                    <a:pt x="810" y="21219"/>
                    <a:pt x="3987" y="19140"/>
                    <a:pt x="7163" y="19140"/>
                  </a:cubicBezTo>
                  <a:close/>
                  <a:moveTo>
                    <a:pt x="30465" y="19152"/>
                  </a:moveTo>
                  <a:cubicBezTo>
                    <a:pt x="33638" y="19152"/>
                    <a:pt x="36811" y="21228"/>
                    <a:pt x="36854" y="25382"/>
                  </a:cubicBezTo>
                  <a:lnTo>
                    <a:pt x="36854" y="25382"/>
                  </a:lnTo>
                  <a:cubicBezTo>
                    <a:pt x="36384" y="25282"/>
                    <a:pt x="35912" y="25234"/>
                    <a:pt x="35443" y="25234"/>
                  </a:cubicBezTo>
                  <a:cubicBezTo>
                    <a:pt x="33580" y="25234"/>
                    <a:pt x="31775" y="26000"/>
                    <a:pt x="30483" y="27393"/>
                  </a:cubicBezTo>
                  <a:cubicBezTo>
                    <a:pt x="29201" y="26013"/>
                    <a:pt x="27409" y="25233"/>
                    <a:pt x="25528" y="25233"/>
                  </a:cubicBezTo>
                  <a:cubicBezTo>
                    <a:pt x="25044" y="25233"/>
                    <a:pt x="24560" y="25287"/>
                    <a:pt x="24085" y="25386"/>
                  </a:cubicBezTo>
                  <a:cubicBezTo>
                    <a:pt x="24116" y="21231"/>
                    <a:pt x="27290" y="19152"/>
                    <a:pt x="30465" y="19152"/>
                  </a:cubicBezTo>
                  <a:close/>
                  <a:moveTo>
                    <a:pt x="119325" y="25304"/>
                  </a:moveTo>
                  <a:cubicBezTo>
                    <a:pt x="121264" y="25304"/>
                    <a:pt x="123133" y="26108"/>
                    <a:pt x="124478" y="27563"/>
                  </a:cubicBezTo>
                  <a:cubicBezTo>
                    <a:pt x="124458" y="27563"/>
                    <a:pt x="124438" y="27563"/>
                    <a:pt x="124418" y="27563"/>
                  </a:cubicBezTo>
                  <a:cubicBezTo>
                    <a:pt x="122550" y="27563"/>
                    <a:pt x="120782" y="28392"/>
                    <a:pt x="119541" y="29696"/>
                  </a:cubicBezTo>
                  <a:cubicBezTo>
                    <a:pt x="119622" y="28110"/>
                    <a:pt x="119039" y="26604"/>
                    <a:pt x="118045" y="25421"/>
                  </a:cubicBezTo>
                  <a:cubicBezTo>
                    <a:pt x="118472" y="25342"/>
                    <a:pt x="118900" y="25304"/>
                    <a:pt x="119325" y="25304"/>
                  </a:cubicBezTo>
                  <a:close/>
                  <a:moveTo>
                    <a:pt x="129625" y="25304"/>
                  </a:moveTo>
                  <a:cubicBezTo>
                    <a:pt x="130050" y="25304"/>
                    <a:pt x="130477" y="25342"/>
                    <a:pt x="130903" y="25421"/>
                  </a:cubicBezTo>
                  <a:cubicBezTo>
                    <a:pt x="129908" y="26604"/>
                    <a:pt x="129326" y="28101"/>
                    <a:pt x="129415" y="29696"/>
                  </a:cubicBezTo>
                  <a:cubicBezTo>
                    <a:pt x="128165" y="28392"/>
                    <a:pt x="126398" y="27563"/>
                    <a:pt x="124538" y="27563"/>
                  </a:cubicBezTo>
                  <a:cubicBezTo>
                    <a:pt x="124518" y="27563"/>
                    <a:pt x="124498" y="27563"/>
                    <a:pt x="124478" y="27563"/>
                  </a:cubicBezTo>
                  <a:cubicBezTo>
                    <a:pt x="125816" y="26108"/>
                    <a:pt x="127690" y="25304"/>
                    <a:pt x="129625" y="25304"/>
                  </a:cubicBezTo>
                  <a:close/>
                  <a:moveTo>
                    <a:pt x="95793" y="25402"/>
                  </a:moveTo>
                  <a:cubicBezTo>
                    <a:pt x="97728" y="25402"/>
                    <a:pt x="99603" y="26205"/>
                    <a:pt x="100948" y="27653"/>
                  </a:cubicBezTo>
                  <a:lnTo>
                    <a:pt x="100948" y="27653"/>
                  </a:lnTo>
                  <a:cubicBezTo>
                    <a:pt x="100945" y="27653"/>
                    <a:pt x="100942" y="27653"/>
                    <a:pt x="100939" y="27653"/>
                  </a:cubicBezTo>
                  <a:cubicBezTo>
                    <a:pt x="100919" y="27652"/>
                    <a:pt x="100900" y="27652"/>
                    <a:pt x="100880" y="27652"/>
                  </a:cubicBezTo>
                  <a:cubicBezTo>
                    <a:pt x="99020" y="27652"/>
                    <a:pt x="97252" y="28491"/>
                    <a:pt x="96011" y="29794"/>
                  </a:cubicBezTo>
                  <a:cubicBezTo>
                    <a:pt x="96091" y="28199"/>
                    <a:pt x="95509" y="26703"/>
                    <a:pt x="94514" y="25520"/>
                  </a:cubicBezTo>
                  <a:cubicBezTo>
                    <a:pt x="94940" y="25441"/>
                    <a:pt x="95368" y="25402"/>
                    <a:pt x="95793" y="25402"/>
                  </a:cubicBezTo>
                  <a:close/>
                  <a:moveTo>
                    <a:pt x="82779" y="25411"/>
                  </a:moveTo>
                  <a:cubicBezTo>
                    <a:pt x="83204" y="25411"/>
                    <a:pt x="83632" y="25450"/>
                    <a:pt x="84057" y="25529"/>
                  </a:cubicBezTo>
                  <a:cubicBezTo>
                    <a:pt x="83063" y="26703"/>
                    <a:pt x="82480" y="28208"/>
                    <a:pt x="82570" y="29803"/>
                  </a:cubicBezTo>
                  <a:cubicBezTo>
                    <a:pt x="81320" y="28500"/>
                    <a:pt x="79561" y="27661"/>
                    <a:pt x="77692" y="27661"/>
                  </a:cubicBezTo>
                  <a:cubicBezTo>
                    <a:pt x="77672" y="27661"/>
                    <a:pt x="77653" y="27661"/>
                    <a:pt x="77633" y="27662"/>
                  </a:cubicBezTo>
                  <a:cubicBezTo>
                    <a:pt x="78970" y="26214"/>
                    <a:pt x="80844" y="25411"/>
                    <a:pt x="82779" y="25411"/>
                  </a:cubicBezTo>
                  <a:close/>
                  <a:moveTo>
                    <a:pt x="59128" y="25506"/>
                  </a:moveTo>
                  <a:cubicBezTo>
                    <a:pt x="59557" y="25506"/>
                    <a:pt x="59990" y="25546"/>
                    <a:pt x="60420" y="25628"/>
                  </a:cubicBezTo>
                  <a:cubicBezTo>
                    <a:pt x="59434" y="26801"/>
                    <a:pt x="58852" y="28307"/>
                    <a:pt x="58932" y="29893"/>
                  </a:cubicBezTo>
                  <a:cubicBezTo>
                    <a:pt x="57697" y="28596"/>
                    <a:pt x="55941" y="27760"/>
                    <a:pt x="54083" y="27760"/>
                  </a:cubicBezTo>
                  <a:cubicBezTo>
                    <a:pt x="54054" y="27760"/>
                    <a:pt x="54024" y="27760"/>
                    <a:pt x="53995" y="27760"/>
                  </a:cubicBezTo>
                  <a:cubicBezTo>
                    <a:pt x="53975" y="27760"/>
                    <a:pt x="53955" y="27760"/>
                    <a:pt x="53935" y="27760"/>
                  </a:cubicBezTo>
                  <a:cubicBezTo>
                    <a:pt x="52067" y="27760"/>
                    <a:pt x="50308" y="28589"/>
                    <a:pt x="49058" y="29893"/>
                  </a:cubicBezTo>
                  <a:cubicBezTo>
                    <a:pt x="49138" y="28307"/>
                    <a:pt x="48565" y="26801"/>
                    <a:pt x="47561" y="25619"/>
                  </a:cubicBezTo>
                  <a:lnTo>
                    <a:pt x="47561" y="25619"/>
                  </a:lnTo>
                  <a:lnTo>
                    <a:pt x="47570" y="25628"/>
                  </a:lnTo>
                  <a:cubicBezTo>
                    <a:pt x="48002" y="25546"/>
                    <a:pt x="48436" y="25506"/>
                    <a:pt x="48867" y="25506"/>
                  </a:cubicBezTo>
                  <a:cubicBezTo>
                    <a:pt x="50796" y="25506"/>
                    <a:pt x="52663" y="26308"/>
                    <a:pt x="54004" y="27751"/>
                  </a:cubicBezTo>
                  <a:cubicBezTo>
                    <a:pt x="55337" y="26308"/>
                    <a:pt x="57203" y="25506"/>
                    <a:pt x="59128" y="25506"/>
                  </a:cubicBezTo>
                  <a:close/>
                  <a:moveTo>
                    <a:pt x="25327" y="25613"/>
                  </a:moveTo>
                  <a:cubicBezTo>
                    <a:pt x="27257" y="25613"/>
                    <a:pt x="29124" y="26416"/>
                    <a:pt x="30465" y="27859"/>
                  </a:cubicBezTo>
                  <a:lnTo>
                    <a:pt x="30465" y="27859"/>
                  </a:lnTo>
                  <a:cubicBezTo>
                    <a:pt x="30462" y="27859"/>
                    <a:pt x="30459" y="27859"/>
                    <a:pt x="30456" y="27859"/>
                  </a:cubicBezTo>
                  <a:cubicBezTo>
                    <a:pt x="30436" y="27859"/>
                    <a:pt x="30416" y="27858"/>
                    <a:pt x="30397" y="27858"/>
                  </a:cubicBezTo>
                  <a:cubicBezTo>
                    <a:pt x="28528" y="27858"/>
                    <a:pt x="26769" y="28697"/>
                    <a:pt x="25519" y="30000"/>
                  </a:cubicBezTo>
                  <a:cubicBezTo>
                    <a:pt x="25608" y="28414"/>
                    <a:pt x="25026" y="26909"/>
                    <a:pt x="24031" y="25735"/>
                  </a:cubicBezTo>
                  <a:cubicBezTo>
                    <a:pt x="24463" y="25653"/>
                    <a:pt x="24897" y="25613"/>
                    <a:pt x="25327" y="25613"/>
                  </a:cubicBezTo>
                  <a:close/>
                  <a:moveTo>
                    <a:pt x="106136" y="30070"/>
                  </a:moveTo>
                  <a:cubicBezTo>
                    <a:pt x="106135" y="30070"/>
                    <a:pt x="106135" y="30070"/>
                    <a:pt x="106134" y="30070"/>
                  </a:cubicBezTo>
                  <a:lnTo>
                    <a:pt x="106134" y="30070"/>
                  </a:lnTo>
                  <a:lnTo>
                    <a:pt x="106136" y="30072"/>
                  </a:lnTo>
                  <a:cubicBezTo>
                    <a:pt x="106136" y="30071"/>
                    <a:pt x="106136" y="30071"/>
                    <a:pt x="106136" y="30070"/>
                  </a:cubicBezTo>
                  <a:close/>
                  <a:moveTo>
                    <a:pt x="70806" y="20910"/>
                  </a:moveTo>
                  <a:cubicBezTo>
                    <a:pt x="71297" y="20910"/>
                    <a:pt x="71792" y="20961"/>
                    <a:pt x="72283" y="21067"/>
                  </a:cubicBezTo>
                  <a:cubicBezTo>
                    <a:pt x="71289" y="22321"/>
                    <a:pt x="70742" y="23907"/>
                    <a:pt x="70939" y="25574"/>
                  </a:cubicBezTo>
                  <a:cubicBezTo>
                    <a:pt x="71449" y="25460"/>
                    <a:pt x="71962" y="25404"/>
                    <a:pt x="72472" y="25404"/>
                  </a:cubicBezTo>
                  <a:cubicBezTo>
                    <a:pt x="74409" y="25404"/>
                    <a:pt x="76285" y="26207"/>
                    <a:pt x="77633" y="27662"/>
                  </a:cubicBezTo>
                  <a:cubicBezTo>
                    <a:pt x="77615" y="27661"/>
                    <a:pt x="77597" y="27661"/>
                    <a:pt x="77578" y="27661"/>
                  </a:cubicBezTo>
                  <a:cubicBezTo>
                    <a:pt x="75520" y="27661"/>
                    <a:pt x="73598" y="28670"/>
                    <a:pt x="72346" y="30197"/>
                  </a:cubicBezTo>
                  <a:cubicBezTo>
                    <a:pt x="72748" y="26467"/>
                    <a:pt x="69425" y="23154"/>
                    <a:pt x="65707" y="23154"/>
                  </a:cubicBezTo>
                  <a:cubicBezTo>
                    <a:pt x="65692" y="23154"/>
                    <a:pt x="65677" y="23154"/>
                    <a:pt x="65662" y="23154"/>
                  </a:cubicBezTo>
                  <a:cubicBezTo>
                    <a:pt x="67004" y="21705"/>
                    <a:pt x="68876" y="20910"/>
                    <a:pt x="70806" y="20910"/>
                  </a:cubicBezTo>
                  <a:close/>
                  <a:moveTo>
                    <a:pt x="112818" y="23450"/>
                  </a:moveTo>
                  <a:cubicBezTo>
                    <a:pt x="115995" y="23450"/>
                    <a:pt x="119174" y="25529"/>
                    <a:pt x="119218" y="29687"/>
                  </a:cubicBezTo>
                  <a:cubicBezTo>
                    <a:pt x="118738" y="29582"/>
                    <a:pt x="118254" y="29531"/>
                    <a:pt x="117774" y="29531"/>
                  </a:cubicBezTo>
                  <a:cubicBezTo>
                    <a:pt x="115916" y="29531"/>
                    <a:pt x="114117" y="30298"/>
                    <a:pt x="112821" y="31694"/>
                  </a:cubicBezTo>
                  <a:cubicBezTo>
                    <a:pt x="111548" y="30314"/>
                    <a:pt x="109756" y="29534"/>
                    <a:pt x="107874" y="29534"/>
                  </a:cubicBezTo>
                  <a:cubicBezTo>
                    <a:pt x="107391" y="29534"/>
                    <a:pt x="106907" y="29588"/>
                    <a:pt x="106432" y="29687"/>
                  </a:cubicBezTo>
                  <a:cubicBezTo>
                    <a:pt x="106468" y="25529"/>
                    <a:pt x="109642" y="23450"/>
                    <a:pt x="112818" y="23450"/>
                  </a:cubicBezTo>
                  <a:close/>
                  <a:moveTo>
                    <a:pt x="136132" y="23450"/>
                  </a:moveTo>
                  <a:cubicBezTo>
                    <a:pt x="139308" y="23450"/>
                    <a:pt x="142484" y="25529"/>
                    <a:pt x="142525" y="29687"/>
                  </a:cubicBezTo>
                  <a:cubicBezTo>
                    <a:pt x="142051" y="29585"/>
                    <a:pt x="141574" y="29535"/>
                    <a:pt x="141100" y="29535"/>
                  </a:cubicBezTo>
                  <a:cubicBezTo>
                    <a:pt x="139242" y="29535"/>
                    <a:pt x="137437" y="30301"/>
                    <a:pt x="136145" y="31694"/>
                  </a:cubicBezTo>
                  <a:cubicBezTo>
                    <a:pt x="134863" y="30314"/>
                    <a:pt x="133071" y="29534"/>
                    <a:pt x="131190" y="29534"/>
                  </a:cubicBezTo>
                  <a:cubicBezTo>
                    <a:pt x="130706" y="29534"/>
                    <a:pt x="130222" y="29588"/>
                    <a:pt x="129747" y="29687"/>
                  </a:cubicBezTo>
                  <a:cubicBezTo>
                    <a:pt x="129783" y="25529"/>
                    <a:pt x="132957" y="23450"/>
                    <a:pt x="136132" y="23450"/>
                  </a:cubicBezTo>
                  <a:close/>
                  <a:moveTo>
                    <a:pt x="89290" y="23558"/>
                  </a:moveTo>
                  <a:cubicBezTo>
                    <a:pt x="92466" y="23558"/>
                    <a:pt x="95642" y="25636"/>
                    <a:pt x="95679" y="29792"/>
                  </a:cubicBezTo>
                  <a:lnTo>
                    <a:pt x="95679" y="29792"/>
                  </a:lnTo>
                  <a:cubicBezTo>
                    <a:pt x="95202" y="29689"/>
                    <a:pt x="94721" y="29638"/>
                    <a:pt x="94245" y="29638"/>
                  </a:cubicBezTo>
                  <a:cubicBezTo>
                    <a:pt x="92389" y="29638"/>
                    <a:pt x="90595" y="30406"/>
                    <a:pt x="89299" y="31801"/>
                  </a:cubicBezTo>
                  <a:cubicBezTo>
                    <a:pt x="88025" y="30429"/>
                    <a:pt x="86246" y="29642"/>
                    <a:pt x="84376" y="29642"/>
                  </a:cubicBezTo>
                  <a:cubicBezTo>
                    <a:pt x="84365" y="29642"/>
                    <a:pt x="84355" y="29642"/>
                    <a:pt x="84344" y="29642"/>
                  </a:cubicBezTo>
                  <a:cubicBezTo>
                    <a:pt x="83860" y="29642"/>
                    <a:pt x="83376" y="29687"/>
                    <a:pt x="82902" y="29794"/>
                  </a:cubicBezTo>
                  <a:cubicBezTo>
                    <a:pt x="82937" y="25637"/>
                    <a:pt x="86114" y="23558"/>
                    <a:pt x="89290" y="23558"/>
                  </a:cubicBezTo>
                  <a:close/>
                  <a:moveTo>
                    <a:pt x="42335" y="23651"/>
                  </a:moveTo>
                  <a:cubicBezTo>
                    <a:pt x="45511" y="23651"/>
                    <a:pt x="48686" y="25727"/>
                    <a:pt x="48726" y="29884"/>
                  </a:cubicBezTo>
                  <a:cubicBezTo>
                    <a:pt x="48251" y="29782"/>
                    <a:pt x="47772" y="29732"/>
                    <a:pt x="47298" y="29732"/>
                  </a:cubicBezTo>
                  <a:cubicBezTo>
                    <a:pt x="45434" y="29732"/>
                    <a:pt x="43630" y="30499"/>
                    <a:pt x="42337" y="31891"/>
                  </a:cubicBezTo>
                  <a:cubicBezTo>
                    <a:pt x="41056" y="30511"/>
                    <a:pt x="39264" y="29731"/>
                    <a:pt x="37382" y="29731"/>
                  </a:cubicBezTo>
                  <a:cubicBezTo>
                    <a:pt x="36898" y="29731"/>
                    <a:pt x="36415" y="29785"/>
                    <a:pt x="35940" y="29884"/>
                  </a:cubicBezTo>
                  <a:cubicBezTo>
                    <a:pt x="35980" y="25729"/>
                    <a:pt x="39158" y="23651"/>
                    <a:pt x="42335" y="23651"/>
                  </a:cubicBezTo>
                  <a:close/>
                  <a:moveTo>
                    <a:pt x="65651" y="23651"/>
                  </a:moveTo>
                  <a:cubicBezTo>
                    <a:pt x="68826" y="23651"/>
                    <a:pt x="72001" y="25727"/>
                    <a:pt x="72041" y="29884"/>
                  </a:cubicBezTo>
                  <a:cubicBezTo>
                    <a:pt x="71568" y="29782"/>
                    <a:pt x="71091" y="29732"/>
                    <a:pt x="70617" y="29732"/>
                  </a:cubicBezTo>
                  <a:cubicBezTo>
                    <a:pt x="68758" y="29732"/>
                    <a:pt x="66952" y="30499"/>
                    <a:pt x="65653" y="31891"/>
                  </a:cubicBezTo>
                  <a:cubicBezTo>
                    <a:pt x="64371" y="30511"/>
                    <a:pt x="62579" y="29731"/>
                    <a:pt x="60697" y="29731"/>
                  </a:cubicBezTo>
                  <a:cubicBezTo>
                    <a:pt x="60214" y="29731"/>
                    <a:pt x="59730" y="29785"/>
                    <a:pt x="59255" y="29884"/>
                  </a:cubicBezTo>
                  <a:cubicBezTo>
                    <a:pt x="59295" y="25729"/>
                    <a:pt x="62473" y="23651"/>
                    <a:pt x="65651" y="23651"/>
                  </a:cubicBezTo>
                  <a:close/>
                  <a:moveTo>
                    <a:pt x="18808" y="23757"/>
                  </a:moveTo>
                  <a:cubicBezTo>
                    <a:pt x="21978" y="23757"/>
                    <a:pt x="25149" y="25829"/>
                    <a:pt x="25196" y="29978"/>
                  </a:cubicBezTo>
                  <a:lnTo>
                    <a:pt x="25196" y="29978"/>
                  </a:lnTo>
                  <a:cubicBezTo>
                    <a:pt x="24721" y="29876"/>
                    <a:pt x="24243" y="29826"/>
                    <a:pt x="23769" y="29826"/>
                  </a:cubicBezTo>
                  <a:cubicBezTo>
                    <a:pt x="21911" y="29826"/>
                    <a:pt x="20114" y="30592"/>
                    <a:pt x="18825" y="31981"/>
                  </a:cubicBezTo>
                  <a:cubicBezTo>
                    <a:pt x="17544" y="30610"/>
                    <a:pt x="15752" y="29821"/>
                    <a:pt x="13870" y="29821"/>
                  </a:cubicBezTo>
                  <a:cubicBezTo>
                    <a:pt x="13386" y="29830"/>
                    <a:pt x="12902" y="29875"/>
                    <a:pt x="12427" y="29982"/>
                  </a:cubicBezTo>
                  <a:cubicBezTo>
                    <a:pt x="12463" y="25834"/>
                    <a:pt x="15635" y="23757"/>
                    <a:pt x="18808" y="23757"/>
                  </a:cubicBezTo>
                  <a:close/>
                  <a:moveTo>
                    <a:pt x="117967" y="29909"/>
                  </a:moveTo>
                  <a:cubicBezTo>
                    <a:pt x="118392" y="29909"/>
                    <a:pt x="118820" y="29948"/>
                    <a:pt x="119245" y="30027"/>
                  </a:cubicBezTo>
                  <a:cubicBezTo>
                    <a:pt x="118253" y="31208"/>
                    <a:pt x="117671" y="32700"/>
                    <a:pt x="117757" y="34292"/>
                  </a:cubicBezTo>
                  <a:lnTo>
                    <a:pt x="117757" y="34292"/>
                  </a:lnTo>
                  <a:cubicBezTo>
                    <a:pt x="116507" y="32989"/>
                    <a:pt x="114740" y="32159"/>
                    <a:pt x="112880" y="32159"/>
                  </a:cubicBezTo>
                  <a:cubicBezTo>
                    <a:pt x="112860" y="32159"/>
                    <a:pt x="112840" y="32160"/>
                    <a:pt x="112821" y="32160"/>
                  </a:cubicBezTo>
                  <a:cubicBezTo>
                    <a:pt x="114158" y="30712"/>
                    <a:pt x="116031" y="29909"/>
                    <a:pt x="117967" y="29909"/>
                  </a:cubicBezTo>
                  <a:close/>
                  <a:moveTo>
                    <a:pt x="84144" y="30017"/>
                  </a:moveTo>
                  <a:cubicBezTo>
                    <a:pt x="86080" y="30017"/>
                    <a:pt x="87953" y="30820"/>
                    <a:pt x="89290" y="32267"/>
                  </a:cubicBezTo>
                  <a:cubicBezTo>
                    <a:pt x="89271" y="32267"/>
                    <a:pt x="89251" y="32267"/>
                    <a:pt x="89231" y="32267"/>
                  </a:cubicBezTo>
                  <a:cubicBezTo>
                    <a:pt x="87362" y="32267"/>
                    <a:pt x="85595" y="33105"/>
                    <a:pt x="84353" y="34409"/>
                  </a:cubicBezTo>
                  <a:cubicBezTo>
                    <a:pt x="84443" y="32814"/>
                    <a:pt x="83851" y="31317"/>
                    <a:pt x="82866" y="30135"/>
                  </a:cubicBezTo>
                  <a:cubicBezTo>
                    <a:pt x="83291" y="30056"/>
                    <a:pt x="83719" y="30017"/>
                    <a:pt x="84144" y="30017"/>
                  </a:cubicBezTo>
                  <a:close/>
                  <a:moveTo>
                    <a:pt x="94437" y="30017"/>
                  </a:moveTo>
                  <a:cubicBezTo>
                    <a:pt x="94862" y="30017"/>
                    <a:pt x="95289" y="30056"/>
                    <a:pt x="95715" y="30135"/>
                  </a:cubicBezTo>
                  <a:cubicBezTo>
                    <a:pt x="94729" y="31317"/>
                    <a:pt x="94138" y="32814"/>
                    <a:pt x="94228" y="34409"/>
                  </a:cubicBezTo>
                  <a:cubicBezTo>
                    <a:pt x="92977" y="33105"/>
                    <a:pt x="91218" y="32267"/>
                    <a:pt x="89350" y="32267"/>
                  </a:cubicBezTo>
                  <a:cubicBezTo>
                    <a:pt x="89333" y="32267"/>
                    <a:pt x="89316" y="32267"/>
                    <a:pt x="89299" y="32267"/>
                  </a:cubicBezTo>
                  <a:lnTo>
                    <a:pt x="89299" y="32267"/>
                  </a:lnTo>
                  <a:cubicBezTo>
                    <a:pt x="90637" y="30820"/>
                    <a:pt x="92504" y="30017"/>
                    <a:pt x="94437" y="30017"/>
                  </a:cubicBezTo>
                  <a:close/>
                  <a:moveTo>
                    <a:pt x="47484" y="30107"/>
                  </a:moveTo>
                  <a:cubicBezTo>
                    <a:pt x="47908" y="30107"/>
                    <a:pt x="48336" y="30145"/>
                    <a:pt x="48762" y="30224"/>
                  </a:cubicBezTo>
                  <a:cubicBezTo>
                    <a:pt x="47767" y="31407"/>
                    <a:pt x="47185" y="32912"/>
                    <a:pt x="47275" y="34498"/>
                  </a:cubicBezTo>
                  <a:cubicBezTo>
                    <a:pt x="46024" y="33195"/>
                    <a:pt x="44256" y="32357"/>
                    <a:pt x="42396" y="32357"/>
                  </a:cubicBezTo>
                  <a:cubicBezTo>
                    <a:pt x="42377" y="32357"/>
                    <a:pt x="42357" y="32357"/>
                    <a:pt x="42337" y="32357"/>
                  </a:cubicBezTo>
                  <a:cubicBezTo>
                    <a:pt x="43675" y="30909"/>
                    <a:pt x="45548" y="30107"/>
                    <a:pt x="47484" y="30107"/>
                  </a:cubicBezTo>
                  <a:close/>
                  <a:moveTo>
                    <a:pt x="60497" y="30107"/>
                  </a:moveTo>
                  <a:cubicBezTo>
                    <a:pt x="62433" y="30107"/>
                    <a:pt x="64308" y="30911"/>
                    <a:pt x="65653" y="32366"/>
                  </a:cubicBezTo>
                  <a:lnTo>
                    <a:pt x="65653" y="32366"/>
                  </a:lnTo>
                  <a:cubicBezTo>
                    <a:pt x="65650" y="32366"/>
                    <a:pt x="65647" y="32366"/>
                    <a:pt x="65644" y="32366"/>
                  </a:cubicBezTo>
                  <a:cubicBezTo>
                    <a:pt x="65624" y="32366"/>
                    <a:pt x="65604" y="32366"/>
                    <a:pt x="65584" y="32366"/>
                  </a:cubicBezTo>
                  <a:cubicBezTo>
                    <a:pt x="63715" y="32366"/>
                    <a:pt x="61957" y="33195"/>
                    <a:pt x="60706" y="34498"/>
                  </a:cubicBezTo>
                  <a:cubicBezTo>
                    <a:pt x="60796" y="32912"/>
                    <a:pt x="60214" y="31407"/>
                    <a:pt x="59219" y="30224"/>
                  </a:cubicBezTo>
                  <a:cubicBezTo>
                    <a:pt x="59644" y="30145"/>
                    <a:pt x="60072" y="30107"/>
                    <a:pt x="60497" y="30107"/>
                  </a:cubicBezTo>
                  <a:close/>
                  <a:moveTo>
                    <a:pt x="106093" y="25399"/>
                  </a:moveTo>
                  <a:cubicBezTo>
                    <a:pt x="106554" y="25399"/>
                    <a:pt x="107019" y="25445"/>
                    <a:pt x="107480" y="25538"/>
                  </a:cubicBezTo>
                  <a:cubicBezTo>
                    <a:pt x="106477" y="26801"/>
                    <a:pt x="105930" y="28395"/>
                    <a:pt x="106136" y="30070"/>
                  </a:cubicBezTo>
                  <a:lnTo>
                    <a:pt x="106136" y="30070"/>
                  </a:lnTo>
                  <a:cubicBezTo>
                    <a:pt x="106645" y="29957"/>
                    <a:pt x="107158" y="29902"/>
                    <a:pt x="107667" y="29902"/>
                  </a:cubicBezTo>
                  <a:cubicBezTo>
                    <a:pt x="109601" y="29902"/>
                    <a:pt x="111474" y="30700"/>
                    <a:pt x="112821" y="32160"/>
                  </a:cubicBezTo>
                  <a:cubicBezTo>
                    <a:pt x="112802" y="32160"/>
                    <a:pt x="112783" y="32160"/>
                    <a:pt x="112764" y="32160"/>
                  </a:cubicBezTo>
                  <a:cubicBezTo>
                    <a:pt x="110778" y="32160"/>
                    <a:pt x="108911" y="33096"/>
                    <a:pt x="107659" y="34543"/>
                  </a:cubicBezTo>
                  <a:cubicBezTo>
                    <a:pt x="107785" y="32877"/>
                    <a:pt x="107175" y="31300"/>
                    <a:pt x="106127" y="30072"/>
                  </a:cubicBezTo>
                  <a:cubicBezTo>
                    <a:pt x="106130" y="30071"/>
                    <a:pt x="106132" y="30071"/>
                    <a:pt x="106134" y="30070"/>
                  </a:cubicBezTo>
                  <a:lnTo>
                    <a:pt x="106134" y="30070"/>
                  </a:lnTo>
                  <a:lnTo>
                    <a:pt x="106127" y="30063"/>
                  </a:lnTo>
                  <a:cubicBezTo>
                    <a:pt x="104875" y="28607"/>
                    <a:pt x="102990" y="27652"/>
                    <a:pt x="100995" y="27652"/>
                  </a:cubicBezTo>
                  <a:cubicBezTo>
                    <a:pt x="100979" y="27652"/>
                    <a:pt x="100964" y="27652"/>
                    <a:pt x="100948" y="27653"/>
                  </a:cubicBezTo>
                  <a:lnTo>
                    <a:pt x="100948" y="27653"/>
                  </a:lnTo>
                  <a:cubicBezTo>
                    <a:pt x="102286" y="26199"/>
                    <a:pt x="104161" y="25399"/>
                    <a:pt x="106093" y="25399"/>
                  </a:cubicBezTo>
                  <a:close/>
                  <a:moveTo>
                    <a:pt x="13651" y="30209"/>
                  </a:moveTo>
                  <a:cubicBezTo>
                    <a:pt x="15587" y="30209"/>
                    <a:pt x="17458" y="31009"/>
                    <a:pt x="18799" y="32455"/>
                  </a:cubicBezTo>
                  <a:lnTo>
                    <a:pt x="18799" y="32455"/>
                  </a:lnTo>
                  <a:cubicBezTo>
                    <a:pt x="18788" y="32455"/>
                    <a:pt x="18777" y="32455"/>
                    <a:pt x="18766" y="32455"/>
                  </a:cubicBezTo>
                  <a:cubicBezTo>
                    <a:pt x="16897" y="32455"/>
                    <a:pt x="15129" y="33294"/>
                    <a:pt x="13888" y="34597"/>
                  </a:cubicBezTo>
                  <a:cubicBezTo>
                    <a:pt x="13968" y="33002"/>
                    <a:pt x="13386" y="31497"/>
                    <a:pt x="12391" y="30323"/>
                  </a:cubicBezTo>
                  <a:cubicBezTo>
                    <a:pt x="12811" y="30247"/>
                    <a:pt x="13233" y="30209"/>
                    <a:pt x="13651" y="30209"/>
                  </a:cubicBezTo>
                  <a:close/>
                  <a:moveTo>
                    <a:pt x="23971" y="30205"/>
                  </a:moveTo>
                  <a:cubicBezTo>
                    <a:pt x="24396" y="30205"/>
                    <a:pt x="24824" y="30244"/>
                    <a:pt x="25250" y="30323"/>
                  </a:cubicBezTo>
                  <a:cubicBezTo>
                    <a:pt x="24255" y="31497"/>
                    <a:pt x="23673" y="33002"/>
                    <a:pt x="23753" y="34597"/>
                  </a:cubicBezTo>
                  <a:cubicBezTo>
                    <a:pt x="22512" y="33294"/>
                    <a:pt x="20744" y="32455"/>
                    <a:pt x="18884" y="32455"/>
                  </a:cubicBezTo>
                  <a:cubicBezTo>
                    <a:pt x="18864" y="32455"/>
                    <a:pt x="18845" y="32455"/>
                    <a:pt x="18825" y="32455"/>
                  </a:cubicBezTo>
                  <a:cubicBezTo>
                    <a:pt x="20162" y="31008"/>
                    <a:pt x="22036" y="30205"/>
                    <a:pt x="23971" y="30205"/>
                  </a:cubicBezTo>
                  <a:close/>
                  <a:moveTo>
                    <a:pt x="35606" y="25605"/>
                  </a:moveTo>
                  <a:cubicBezTo>
                    <a:pt x="36068" y="25605"/>
                    <a:pt x="36534" y="25651"/>
                    <a:pt x="36997" y="25744"/>
                  </a:cubicBezTo>
                  <a:cubicBezTo>
                    <a:pt x="35993" y="26999"/>
                    <a:pt x="35438" y="28593"/>
                    <a:pt x="35644" y="30269"/>
                  </a:cubicBezTo>
                  <a:cubicBezTo>
                    <a:pt x="36150" y="30158"/>
                    <a:pt x="36661" y="30103"/>
                    <a:pt x="37168" y="30103"/>
                  </a:cubicBezTo>
                  <a:cubicBezTo>
                    <a:pt x="39104" y="30103"/>
                    <a:pt x="40980" y="30899"/>
                    <a:pt x="42329" y="32357"/>
                  </a:cubicBezTo>
                  <a:lnTo>
                    <a:pt x="42329" y="32357"/>
                  </a:lnTo>
                  <a:cubicBezTo>
                    <a:pt x="42313" y="32357"/>
                    <a:pt x="42297" y="32357"/>
                    <a:pt x="42282" y="32357"/>
                  </a:cubicBezTo>
                  <a:cubicBezTo>
                    <a:pt x="40295" y="32357"/>
                    <a:pt x="38428" y="33302"/>
                    <a:pt x="37176" y="34749"/>
                  </a:cubicBezTo>
                  <a:cubicBezTo>
                    <a:pt x="37302" y="33074"/>
                    <a:pt x="36692" y="31497"/>
                    <a:pt x="35644" y="30269"/>
                  </a:cubicBezTo>
                  <a:cubicBezTo>
                    <a:pt x="34392" y="28813"/>
                    <a:pt x="32507" y="27858"/>
                    <a:pt x="30511" y="27858"/>
                  </a:cubicBezTo>
                  <a:cubicBezTo>
                    <a:pt x="30496" y="27858"/>
                    <a:pt x="30480" y="27859"/>
                    <a:pt x="30465" y="27859"/>
                  </a:cubicBezTo>
                  <a:lnTo>
                    <a:pt x="30465" y="27859"/>
                  </a:lnTo>
                  <a:cubicBezTo>
                    <a:pt x="31803" y="26405"/>
                    <a:pt x="33672" y="25605"/>
                    <a:pt x="35606" y="25605"/>
                  </a:cubicBezTo>
                  <a:close/>
                  <a:moveTo>
                    <a:pt x="124475" y="28056"/>
                  </a:moveTo>
                  <a:cubicBezTo>
                    <a:pt x="127650" y="28056"/>
                    <a:pt x="130827" y="30135"/>
                    <a:pt x="130867" y="34292"/>
                  </a:cubicBezTo>
                  <a:cubicBezTo>
                    <a:pt x="130389" y="34187"/>
                    <a:pt x="129906" y="34136"/>
                    <a:pt x="129427" y="34136"/>
                  </a:cubicBezTo>
                  <a:cubicBezTo>
                    <a:pt x="127574" y="34136"/>
                    <a:pt x="125776" y="34904"/>
                    <a:pt x="124487" y="36299"/>
                  </a:cubicBezTo>
                  <a:cubicBezTo>
                    <a:pt x="123213" y="34927"/>
                    <a:pt x="121434" y="34140"/>
                    <a:pt x="119564" y="34140"/>
                  </a:cubicBezTo>
                  <a:cubicBezTo>
                    <a:pt x="119553" y="34140"/>
                    <a:pt x="119543" y="34140"/>
                    <a:pt x="119532" y="34140"/>
                  </a:cubicBezTo>
                  <a:cubicBezTo>
                    <a:pt x="119048" y="34140"/>
                    <a:pt x="118564" y="34185"/>
                    <a:pt x="118089" y="34292"/>
                  </a:cubicBezTo>
                  <a:cubicBezTo>
                    <a:pt x="118125" y="30135"/>
                    <a:pt x="121299" y="28056"/>
                    <a:pt x="124475" y="28056"/>
                  </a:cubicBezTo>
                  <a:close/>
                  <a:moveTo>
                    <a:pt x="100943" y="28163"/>
                  </a:moveTo>
                  <a:cubicBezTo>
                    <a:pt x="104120" y="28163"/>
                    <a:pt x="107296" y="30242"/>
                    <a:pt x="107337" y="34400"/>
                  </a:cubicBezTo>
                  <a:cubicBezTo>
                    <a:pt x="106858" y="34295"/>
                    <a:pt x="106375" y="34244"/>
                    <a:pt x="105896" y="34244"/>
                  </a:cubicBezTo>
                  <a:cubicBezTo>
                    <a:pt x="104045" y="34244"/>
                    <a:pt x="102248" y="35008"/>
                    <a:pt x="100952" y="36393"/>
                  </a:cubicBezTo>
                  <a:lnTo>
                    <a:pt x="100952" y="36393"/>
                  </a:lnTo>
                  <a:cubicBezTo>
                    <a:pt x="99679" y="35024"/>
                    <a:pt x="97893" y="34247"/>
                    <a:pt x="96025" y="34247"/>
                  </a:cubicBezTo>
                  <a:cubicBezTo>
                    <a:pt x="96014" y="34247"/>
                    <a:pt x="96004" y="34247"/>
                    <a:pt x="95993" y="34248"/>
                  </a:cubicBezTo>
                  <a:cubicBezTo>
                    <a:pt x="95509" y="34248"/>
                    <a:pt x="95025" y="34292"/>
                    <a:pt x="94550" y="34400"/>
                  </a:cubicBezTo>
                  <a:cubicBezTo>
                    <a:pt x="94590" y="30242"/>
                    <a:pt x="97767" y="28163"/>
                    <a:pt x="100943" y="28163"/>
                  </a:cubicBezTo>
                  <a:close/>
                  <a:moveTo>
                    <a:pt x="77631" y="28160"/>
                  </a:moveTo>
                  <a:cubicBezTo>
                    <a:pt x="80803" y="28160"/>
                    <a:pt x="83975" y="30235"/>
                    <a:pt x="84021" y="34387"/>
                  </a:cubicBezTo>
                  <a:lnTo>
                    <a:pt x="84021" y="34387"/>
                  </a:lnTo>
                  <a:cubicBezTo>
                    <a:pt x="83552" y="34288"/>
                    <a:pt x="83080" y="34239"/>
                    <a:pt x="82612" y="34239"/>
                  </a:cubicBezTo>
                  <a:cubicBezTo>
                    <a:pt x="80751" y="34239"/>
                    <a:pt x="78950" y="35006"/>
                    <a:pt x="77651" y="36398"/>
                  </a:cubicBezTo>
                  <a:cubicBezTo>
                    <a:pt x="76377" y="35026"/>
                    <a:pt x="74589" y="34247"/>
                    <a:pt x="72710" y="34247"/>
                  </a:cubicBezTo>
                  <a:cubicBezTo>
                    <a:pt x="72699" y="34247"/>
                    <a:pt x="72688" y="34247"/>
                    <a:pt x="72678" y="34248"/>
                  </a:cubicBezTo>
                  <a:cubicBezTo>
                    <a:pt x="72194" y="34248"/>
                    <a:pt x="71710" y="34292"/>
                    <a:pt x="71235" y="34400"/>
                  </a:cubicBezTo>
                  <a:cubicBezTo>
                    <a:pt x="71275" y="30241"/>
                    <a:pt x="74454" y="28160"/>
                    <a:pt x="77631" y="28160"/>
                  </a:cubicBezTo>
                  <a:close/>
                  <a:moveTo>
                    <a:pt x="53992" y="28260"/>
                  </a:moveTo>
                  <a:cubicBezTo>
                    <a:pt x="57167" y="28260"/>
                    <a:pt x="60343" y="30336"/>
                    <a:pt x="60384" y="34488"/>
                  </a:cubicBezTo>
                  <a:lnTo>
                    <a:pt x="60384" y="34488"/>
                  </a:lnTo>
                  <a:cubicBezTo>
                    <a:pt x="59912" y="34387"/>
                    <a:pt x="59436" y="34338"/>
                    <a:pt x="58965" y="34338"/>
                  </a:cubicBezTo>
                  <a:cubicBezTo>
                    <a:pt x="57104" y="34338"/>
                    <a:pt x="55304" y="35104"/>
                    <a:pt x="54004" y="36497"/>
                  </a:cubicBezTo>
                  <a:cubicBezTo>
                    <a:pt x="52723" y="35117"/>
                    <a:pt x="50931" y="34337"/>
                    <a:pt x="49049" y="34337"/>
                  </a:cubicBezTo>
                  <a:cubicBezTo>
                    <a:pt x="48565" y="34337"/>
                    <a:pt x="48081" y="34391"/>
                    <a:pt x="47606" y="34489"/>
                  </a:cubicBezTo>
                  <a:cubicBezTo>
                    <a:pt x="47642" y="30336"/>
                    <a:pt x="50816" y="28260"/>
                    <a:pt x="53992" y="28260"/>
                  </a:cubicBezTo>
                  <a:close/>
                  <a:moveTo>
                    <a:pt x="7166" y="28348"/>
                  </a:moveTo>
                  <a:cubicBezTo>
                    <a:pt x="10341" y="28348"/>
                    <a:pt x="13516" y="30427"/>
                    <a:pt x="13556" y="34588"/>
                  </a:cubicBezTo>
                  <a:cubicBezTo>
                    <a:pt x="13083" y="34486"/>
                    <a:pt x="12605" y="34436"/>
                    <a:pt x="12131" y="34436"/>
                  </a:cubicBezTo>
                  <a:cubicBezTo>
                    <a:pt x="10273" y="34436"/>
                    <a:pt x="8469" y="35201"/>
                    <a:pt x="7176" y="36586"/>
                  </a:cubicBezTo>
                  <a:cubicBezTo>
                    <a:pt x="5893" y="35223"/>
                    <a:pt x="4106" y="34445"/>
                    <a:pt x="2227" y="34445"/>
                  </a:cubicBezTo>
                  <a:cubicBezTo>
                    <a:pt x="2216" y="34445"/>
                    <a:pt x="2205" y="34445"/>
                    <a:pt x="2194" y="34445"/>
                  </a:cubicBezTo>
                  <a:lnTo>
                    <a:pt x="2212" y="34427"/>
                  </a:lnTo>
                  <a:cubicBezTo>
                    <a:pt x="1728" y="34427"/>
                    <a:pt x="1245" y="34481"/>
                    <a:pt x="770" y="34588"/>
                  </a:cubicBezTo>
                  <a:cubicBezTo>
                    <a:pt x="810" y="30429"/>
                    <a:pt x="3988" y="28348"/>
                    <a:pt x="7166" y="28348"/>
                  </a:cubicBezTo>
                  <a:close/>
                  <a:moveTo>
                    <a:pt x="30465" y="28364"/>
                  </a:moveTo>
                  <a:cubicBezTo>
                    <a:pt x="33638" y="28364"/>
                    <a:pt x="36811" y="30439"/>
                    <a:pt x="36854" y="34593"/>
                  </a:cubicBezTo>
                  <a:lnTo>
                    <a:pt x="36854" y="34593"/>
                  </a:lnTo>
                  <a:cubicBezTo>
                    <a:pt x="36384" y="34494"/>
                    <a:pt x="35912" y="34445"/>
                    <a:pt x="35443" y="34445"/>
                  </a:cubicBezTo>
                  <a:cubicBezTo>
                    <a:pt x="33580" y="34445"/>
                    <a:pt x="31775" y="35212"/>
                    <a:pt x="30483" y="36604"/>
                  </a:cubicBezTo>
                  <a:cubicBezTo>
                    <a:pt x="29201" y="35224"/>
                    <a:pt x="27409" y="34445"/>
                    <a:pt x="25528" y="34445"/>
                  </a:cubicBezTo>
                  <a:cubicBezTo>
                    <a:pt x="25044" y="34445"/>
                    <a:pt x="24560" y="34498"/>
                    <a:pt x="24085" y="34597"/>
                  </a:cubicBezTo>
                  <a:cubicBezTo>
                    <a:pt x="24116" y="30443"/>
                    <a:pt x="27290" y="28364"/>
                    <a:pt x="30465" y="28364"/>
                  </a:cubicBezTo>
                  <a:close/>
                  <a:moveTo>
                    <a:pt x="119327" y="34515"/>
                  </a:moveTo>
                  <a:cubicBezTo>
                    <a:pt x="121267" y="34515"/>
                    <a:pt x="123141" y="35318"/>
                    <a:pt x="124478" y="36765"/>
                  </a:cubicBezTo>
                  <a:cubicBezTo>
                    <a:pt x="124458" y="36765"/>
                    <a:pt x="124439" y="36765"/>
                    <a:pt x="124419" y="36765"/>
                  </a:cubicBezTo>
                  <a:cubicBezTo>
                    <a:pt x="122550" y="36765"/>
                    <a:pt x="120782" y="37604"/>
                    <a:pt x="119541" y="38907"/>
                  </a:cubicBezTo>
                  <a:cubicBezTo>
                    <a:pt x="119622" y="37312"/>
                    <a:pt x="119039" y="35816"/>
                    <a:pt x="118045" y="34633"/>
                  </a:cubicBezTo>
                  <a:cubicBezTo>
                    <a:pt x="118472" y="34554"/>
                    <a:pt x="118901" y="34515"/>
                    <a:pt x="119327" y="34515"/>
                  </a:cubicBezTo>
                  <a:close/>
                  <a:moveTo>
                    <a:pt x="129624" y="34515"/>
                  </a:moveTo>
                  <a:cubicBezTo>
                    <a:pt x="130049" y="34515"/>
                    <a:pt x="130477" y="34554"/>
                    <a:pt x="130903" y="34633"/>
                  </a:cubicBezTo>
                  <a:cubicBezTo>
                    <a:pt x="129908" y="35816"/>
                    <a:pt x="129326" y="37312"/>
                    <a:pt x="129415" y="38907"/>
                  </a:cubicBezTo>
                  <a:cubicBezTo>
                    <a:pt x="128165" y="37604"/>
                    <a:pt x="126397" y="36765"/>
                    <a:pt x="124537" y="36765"/>
                  </a:cubicBezTo>
                  <a:cubicBezTo>
                    <a:pt x="124517" y="36765"/>
                    <a:pt x="124498" y="36765"/>
                    <a:pt x="124478" y="36765"/>
                  </a:cubicBezTo>
                  <a:cubicBezTo>
                    <a:pt x="125815" y="35318"/>
                    <a:pt x="127689" y="34515"/>
                    <a:pt x="129624" y="34515"/>
                  </a:cubicBezTo>
                  <a:close/>
                  <a:moveTo>
                    <a:pt x="82770" y="34620"/>
                  </a:moveTo>
                  <a:cubicBezTo>
                    <a:pt x="83198" y="34620"/>
                    <a:pt x="83629" y="34660"/>
                    <a:pt x="84057" y="34740"/>
                  </a:cubicBezTo>
                  <a:cubicBezTo>
                    <a:pt x="83556" y="35341"/>
                    <a:pt x="83152" y="36031"/>
                    <a:pt x="82893" y="36765"/>
                  </a:cubicBezTo>
                  <a:lnTo>
                    <a:pt x="82875" y="36765"/>
                  </a:lnTo>
                  <a:cubicBezTo>
                    <a:pt x="82633" y="37473"/>
                    <a:pt x="82534" y="38208"/>
                    <a:pt x="82570" y="38952"/>
                  </a:cubicBezTo>
                  <a:cubicBezTo>
                    <a:pt x="81324" y="37644"/>
                    <a:pt x="79559" y="36810"/>
                    <a:pt x="77695" y="36810"/>
                  </a:cubicBezTo>
                  <a:cubicBezTo>
                    <a:pt x="79026" y="35399"/>
                    <a:pt x="80871" y="34620"/>
                    <a:pt x="82770" y="34620"/>
                  </a:cubicBezTo>
                  <a:close/>
                  <a:moveTo>
                    <a:pt x="95806" y="34620"/>
                  </a:moveTo>
                  <a:cubicBezTo>
                    <a:pt x="97710" y="34620"/>
                    <a:pt x="99556" y="35399"/>
                    <a:pt x="100894" y="36810"/>
                  </a:cubicBezTo>
                  <a:cubicBezTo>
                    <a:pt x="99021" y="36810"/>
                    <a:pt x="97256" y="37644"/>
                    <a:pt x="96011" y="38952"/>
                  </a:cubicBezTo>
                  <a:cubicBezTo>
                    <a:pt x="96047" y="38208"/>
                    <a:pt x="95948" y="37473"/>
                    <a:pt x="95706" y="36765"/>
                  </a:cubicBezTo>
                  <a:lnTo>
                    <a:pt x="95679" y="36765"/>
                  </a:lnTo>
                  <a:cubicBezTo>
                    <a:pt x="95419" y="36031"/>
                    <a:pt x="95025" y="35341"/>
                    <a:pt x="94514" y="34740"/>
                  </a:cubicBezTo>
                  <a:cubicBezTo>
                    <a:pt x="94944" y="34660"/>
                    <a:pt x="95377" y="34620"/>
                    <a:pt x="95806" y="34620"/>
                  </a:cubicBezTo>
                  <a:close/>
                  <a:moveTo>
                    <a:pt x="59142" y="34720"/>
                  </a:moveTo>
                  <a:cubicBezTo>
                    <a:pt x="59570" y="34720"/>
                    <a:pt x="60000" y="34759"/>
                    <a:pt x="60429" y="34839"/>
                  </a:cubicBezTo>
                  <a:cubicBezTo>
                    <a:pt x="59434" y="36022"/>
                    <a:pt x="58852" y="37518"/>
                    <a:pt x="58941" y="39113"/>
                  </a:cubicBezTo>
                  <a:cubicBezTo>
                    <a:pt x="57691" y="37810"/>
                    <a:pt x="55923" y="36971"/>
                    <a:pt x="54063" y="36971"/>
                  </a:cubicBezTo>
                  <a:cubicBezTo>
                    <a:pt x="54043" y="36971"/>
                    <a:pt x="54024" y="36971"/>
                    <a:pt x="54004" y="36972"/>
                  </a:cubicBezTo>
                  <a:cubicBezTo>
                    <a:pt x="53984" y="36971"/>
                    <a:pt x="53964" y="36971"/>
                    <a:pt x="53945" y="36971"/>
                  </a:cubicBezTo>
                  <a:cubicBezTo>
                    <a:pt x="52076" y="36971"/>
                    <a:pt x="50308" y="37810"/>
                    <a:pt x="49067" y="39113"/>
                  </a:cubicBezTo>
                  <a:cubicBezTo>
                    <a:pt x="49147" y="37518"/>
                    <a:pt x="48565" y="36022"/>
                    <a:pt x="47579" y="34839"/>
                  </a:cubicBezTo>
                  <a:cubicBezTo>
                    <a:pt x="48004" y="34760"/>
                    <a:pt x="48431" y="34721"/>
                    <a:pt x="48855" y="34721"/>
                  </a:cubicBezTo>
                  <a:cubicBezTo>
                    <a:pt x="50785" y="34721"/>
                    <a:pt x="52658" y="35523"/>
                    <a:pt x="53995" y="36963"/>
                  </a:cubicBezTo>
                  <a:lnTo>
                    <a:pt x="54004" y="36963"/>
                  </a:lnTo>
                  <a:cubicBezTo>
                    <a:pt x="55339" y="35517"/>
                    <a:pt x="57210" y="34720"/>
                    <a:pt x="59142" y="34720"/>
                  </a:cubicBezTo>
                  <a:close/>
                  <a:moveTo>
                    <a:pt x="12301" y="34821"/>
                  </a:moveTo>
                  <a:cubicBezTo>
                    <a:pt x="12724" y="34821"/>
                    <a:pt x="13150" y="34859"/>
                    <a:pt x="13574" y="34938"/>
                  </a:cubicBezTo>
                  <a:cubicBezTo>
                    <a:pt x="13063" y="35538"/>
                    <a:pt x="12669" y="36228"/>
                    <a:pt x="12409" y="36972"/>
                  </a:cubicBezTo>
                  <a:lnTo>
                    <a:pt x="12382" y="36972"/>
                  </a:lnTo>
                  <a:cubicBezTo>
                    <a:pt x="12141" y="37670"/>
                    <a:pt x="12042" y="38414"/>
                    <a:pt x="12087" y="39149"/>
                  </a:cubicBezTo>
                  <a:cubicBezTo>
                    <a:pt x="10841" y="37850"/>
                    <a:pt x="9076" y="37007"/>
                    <a:pt x="7212" y="37007"/>
                  </a:cubicBezTo>
                  <a:cubicBezTo>
                    <a:pt x="8547" y="35599"/>
                    <a:pt x="10392" y="34821"/>
                    <a:pt x="12301" y="34821"/>
                  </a:cubicBezTo>
                  <a:close/>
                  <a:moveTo>
                    <a:pt x="25305" y="34821"/>
                  </a:moveTo>
                  <a:cubicBezTo>
                    <a:pt x="27216" y="34821"/>
                    <a:pt x="29067" y="35599"/>
                    <a:pt x="30402" y="37007"/>
                  </a:cubicBezTo>
                  <a:cubicBezTo>
                    <a:pt x="28538" y="37007"/>
                    <a:pt x="26764" y="37841"/>
                    <a:pt x="25519" y="39149"/>
                  </a:cubicBezTo>
                  <a:cubicBezTo>
                    <a:pt x="25563" y="38414"/>
                    <a:pt x="25456" y="37670"/>
                    <a:pt x="25223" y="36972"/>
                  </a:cubicBezTo>
                  <a:lnTo>
                    <a:pt x="25196" y="36972"/>
                  </a:lnTo>
                  <a:cubicBezTo>
                    <a:pt x="24936" y="36228"/>
                    <a:pt x="24542" y="35538"/>
                    <a:pt x="24031" y="34938"/>
                  </a:cubicBezTo>
                  <a:cubicBezTo>
                    <a:pt x="24455" y="34859"/>
                    <a:pt x="24882" y="34821"/>
                    <a:pt x="25305" y="34821"/>
                  </a:cubicBezTo>
                  <a:close/>
                  <a:moveTo>
                    <a:pt x="106096" y="34617"/>
                  </a:moveTo>
                  <a:cubicBezTo>
                    <a:pt x="106559" y="34617"/>
                    <a:pt x="107026" y="34664"/>
                    <a:pt x="107489" y="34758"/>
                  </a:cubicBezTo>
                  <a:cubicBezTo>
                    <a:pt x="106495" y="35995"/>
                    <a:pt x="105948" y="37563"/>
                    <a:pt x="106127" y="39212"/>
                  </a:cubicBezTo>
                  <a:cubicBezTo>
                    <a:pt x="104873" y="37760"/>
                    <a:pt x="103000" y="36810"/>
                    <a:pt x="101011" y="36810"/>
                  </a:cubicBezTo>
                  <a:cubicBezTo>
                    <a:pt x="102344" y="35398"/>
                    <a:pt x="104192" y="34617"/>
                    <a:pt x="106096" y="34617"/>
                  </a:cubicBezTo>
                  <a:close/>
                  <a:moveTo>
                    <a:pt x="70794" y="30109"/>
                  </a:moveTo>
                  <a:cubicBezTo>
                    <a:pt x="71289" y="30109"/>
                    <a:pt x="71788" y="30161"/>
                    <a:pt x="72283" y="30269"/>
                  </a:cubicBezTo>
                  <a:cubicBezTo>
                    <a:pt x="71289" y="31524"/>
                    <a:pt x="70742" y="33110"/>
                    <a:pt x="70939" y="34785"/>
                  </a:cubicBezTo>
                  <a:lnTo>
                    <a:pt x="70957" y="34785"/>
                  </a:lnTo>
                  <a:cubicBezTo>
                    <a:pt x="71462" y="34672"/>
                    <a:pt x="71973" y="34617"/>
                    <a:pt x="72479" y="34617"/>
                  </a:cubicBezTo>
                  <a:cubicBezTo>
                    <a:pt x="74381" y="34617"/>
                    <a:pt x="76233" y="35395"/>
                    <a:pt x="77570" y="36810"/>
                  </a:cubicBezTo>
                  <a:cubicBezTo>
                    <a:pt x="75527" y="36810"/>
                    <a:pt x="73601" y="37814"/>
                    <a:pt x="72346" y="39337"/>
                  </a:cubicBezTo>
                  <a:cubicBezTo>
                    <a:pt x="72694" y="35639"/>
                    <a:pt x="69398" y="32366"/>
                    <a:pt x="65704" y="32366"/>
                  </a:cubicBezTo>
                  <a:cubicBezTo>
                    <a:pt x="65687" y="32366"/>
                    <a:pt x="65670" y="32366"/>
                    <a:pt x="65653" y="32366"/>
                  </a:cubicBezTo>
                  <a:lnTo>
                    <a:pt x="65653" y="32366"/>
                  </a:lnTo>
                  <a:cubicBezTo>
                    <a:pt x="66994" y="30911"/>
                    <a:pt x="68863" y="30109"/>
                    <a:pt x="70794" y="30109"/>
                  </a:cubicBezTo>
                  <a:close/>
                  <a:moveTo>
                    <a:pt x="35613" y="34809"/>
                  </a:moveTo>
                  <a:cubicBezTo>
                    <a:pt x="36073" y="34809"/>
                    <a:pt x="36537" y="34854"/>
                    <a:pt x="36997" y="34946"/>
                  </a:cubicBezTo>
                  <a:cubicBezTo>
                    <a:pt x="36013" y="36189"/>
                    <a:pt x="35458" y="37762"/>
                    <a:pt x="35634" y="39407"/>
                  </a:cubicBezTo>
                  <a:lnTo>
                    <a:pt x="35634" y="39407"/>
                  </a:lnTo>
                  <a:cubicBezTo>
                    <a:pt x="34388" y="37948"/>
                    <a:pt x="32507" y="36998"/>
                    <a:pt x="30519" y="36998"/>
                  </a:cubicBezTo>
                  <a:cubicBezTo>
                    <a:pt x="31861" y="35584"/>
                    <a:pt x="33709" y="34809"/>
                    <a:pt x="35613" y="34809"/>
                  </a:cubicBezTo>
                  <a:close/>
                  <a:moveTo>
                    <a:pt x="136132" y="32662"/>
                  </a:moveTo>
                  <a:cubicBezTo>
                    <a:pt x="139308" y="32662"/>
                    <a:pt x="142484" y="34740"/>
                    <a:pt x="142525" y="38898"/>
                  </a:cubicBezTo>
                  <a:cubicBezTo>
                    <a:pt x="142046" y="38793"/>
                    <a:pt x="141563" y="38742"/>
                    <a:pt x="141084" y="38742"/>
                  </a:cubicBezTo>
                  <a:cubicBezTo>
                    <a:pt x="139231" y="38742"/>
                    <a:pt x="137433" y="39508"/>
                    <a:pt x="136145" y="40896"/>
                  </a:cubicBezTo>
                  <a:cubicBezTo>
                    <a:pt x="134863" y="39525"/>
                    <a:pt x="133071" y="38737"/>
                    <a:pt x="131190" y="38737"/>
                  </a:cubicBezTo>
                  <a:cubicBezTo>
                    <a:pt x="130706" y="38737"/>
                    <a:pt x="130222" y="38791"/>
                    <a:pt x="129747" y="38898"/>
                  </a:cubicBezTo>
                  <a:cubicBezTo>
                    <a:pt x="129783" y="34740"/>
                    <a:pt x="132957" y="32662"/>
                    <a:pt x="136132" y="32662"/>
                  </a:cubicBezTo>
                  <a:close/>
                  <a:moveTo>
                    <a:pt x="112818" y="32662"/>
                  </a:moveTo>
                  <a:cubicBezTo>
                    <a:pt x="115995" y="32662"/>
                    <a:pt x="119174" y="34740"/>
                    <a:pt x="119218" y="38898"/>
                  </a:cubicBezTo>
                  <a:cubicBezTo>
                    <a:pt x="118738" y="38793"/>
                    <a:pt x="118254" y="38742"/>
                    <a:pt x="117774" y="38742"/>
                  </a:cubicBezTo>
                  <a:cubicBezTo>
                    <a:pt x="115916" y="38742"/>
                    <a:pt x="114117" y="39510"/>
                    <a:pt x="112821" y="40905"/>
                  </a:cubicBezTo>
                  <a:cubicBezTo>
                    <a:pt x="111548" y="39525"/>
                    <a:pt x="109756" y="38746"/>
                    <a:pt x="107874" y="38746"/>
                  </a:cubicBezTo>
                  <a:cubicBezTo>
                    <a:pt x="107391" y="38746"/>
                    <a:pt x="106907" y="38791"/>
                    <a:pt x="106432" y="38898"/>
                  </a:cubicBezTo>
                  <a:cubicBezTo>
                    <a:pt x="106468" y="34740"/>
                    <a:pt x="109642" y="32662"/>
                    <a:pt x="112818" y="32662"/>
                  </a:cubicBezTo>
                  <a:close/>
                  <a:moveTo>
                    <a:pt x="89290" y="32762"/>
                  </a:moveTo>
                  <a:cubicBezTo>
                    <a:pt x="91871" y="32762"/>
                    <a:pt x="94452" y="34136"/>
                    <a:pt x="95348" y="36882"/>
                  </a:cubicBezTo>
                  <a:lnTo>
                    <a:pt x="95375" y="36882"/>
                  </a:lnTo>
                  <a:cubicBezTo>
                    <a:pt x="95572" y="37545"/>
                    <a:pt x="95679" y="38235"/>
                    <a:pt x="95688" y="38934"/>
                  </a:cubicBezTo>
                  <a:cubicBezTo>
                    <a:pt x="95213" y="38832"/>
                    <a:pt x="94735" y="38782"/>
                    <a:pt x="94260" y="38782"/>
                  </a:cubicBezTo>
                  <a:cubicBezTo>
                    <a:pt x="92399" y="38782"/>
                    <a:pt x="90599" y="39549"/>
                    <a:pt x="89299" y="40941"/>
                  </a:cubicBezTo>
                  <a:cubicBezTo>
                    <a:pt x="88018" y="39561"/>
                    <a:pt x="86226" y="38782"/>
                    <a:pt x="84344" y="38782"/>
                  </a:cubicBezTo>
                  <a:cubicBezTo>
                    <a:pt x="83860" y="38782"/>
                    <a:pt x="83376" y="38835"/>
                    <a:pt x="82902" y="38934"/>
                  </a:cubicBezTo>
                  <a:cubicBezTo>
                    <a:pt x="82902" y="38235"/>
                    <a:pt x="83009" y="37545"/>
                    <a:pt x="83215" y="36882"/>
                  </a:cubicBezTo>
                  <a:lnTo>
                    <a:pt x="83233" y="36882"/>
                  </a:lnTo>
                  <a:cubicBezTo>
                    <a:pt x="84129" y="34136"/>
                    <a:pt x="86710" y="32762"/>
                    <a:pt x="89290" y="32762"/>
                  </a:cubicBezTo>
                  <a:close/>
                  <a:moveTo>
                    <a:pt x="42338" y="32863"/>
                  </a:moveTo>
                  <a:cubicBezTo>
                    <a:pt x="45512" y="32863"/>
                    <a:pt x="48684" y="34938"/>
                    <a:pt x="48726" y="39091"/>
                  </a:cubicBezTo>
                  <a:lnTo>
                    <a:pt x="48726" y="39091"/>
                  </a:lnTo>
                  <a:cubicBezTo>
                    <a:pt x="48257" y="38992"/>
                    <a:pt x="47785" y="38943"/>
                    <a:pt x="47316" y="38943"/>
                  </a:cubicBezTo>
                  <a:cubicBezTo>
                    <a:pt x="45455" y="38943"/>
                    <a:pt x="43655" y="39710"/>
                    <a:pt x="42355" y="41102"/>
                  </a:cubicBezTo>
                  <a:cubicBezTo>
                    <a:pt x="41081" y="39730"/>
                    <a:pt x="39293" y="38952"/>
                    <a:pt x="37414" y="38952"/>
                  </a:cubicBezTo>
                  <a:cubicBezTo>
                    <a:pt x="37404" y="38952"/>
                    <a:pt x="37393" y="38952"/>
                    <a:pt x="37382" y="38952"/>
                  </a:cubicBezTo>
                  <a:cubicBezTo>
                    <a:pt x="36898" y="38952"/>
                    <a:pt x="36415" y="38997"/>
                    <a:pt x="35940" y="39104"/>
                  </a:cubicBezTo>
                  <a:cubicBezTo>
                    <a:pt x="35980" y="34944"/>
                    <a:pt x="39160" y="32863"/>
                    <a:pt x="42338" y="32863"/>
                  </a:cubicBezTo>
                  <a:close/>
                  <a:moveTo>
                    <a:pt x="65648" y="32868"/>
                  </a:moveTo>
                  <a:cubicBezTo>
                    <a:pt x="68825" y="32868"/>
                    <a:pt x="72001" y="34946"/>
                    <a:pt x="72041" y="39104"/>
                  </a:cubicBezTo>
                  <a:cubicBezTo>
                    <a:pt x="71563" y="38999"/>
                    <a:pt x="71081" y="38948"/>
                    <a:pt x="70602" y="38948"/>
                  </a:cubicBezTo>
                  <a:cubicBezTo>
                    <a:pt x="68748" y="38948"/>
                    <a:pt x="66949" y="39716"/>
                    <a:pt x="65653" y="41111"/>
                  </a:cubicBezTo>
                  <a:cubicBezTo>
                    <a:pt x="64371" y="39731"/>
                    <a:pt x="62579" y="38952"/>
                    <a:pt x="60697" y="38952"/>
                  </a:cubicBezTo>
                  <a:cubicBezTo>
                    <a:pt x="60214" y="38952"/>
                    <a:pt x="59730" y="38997"/>
                    <a:pt x="59255" y="39104"/>
                  </a:cubicBezTo>
                  <a:cubicBezTo>
                    <a:pt x="59295" y="34946"/>
                    <a:pt x="62472" y="32868"/>
                    <a:pt x="65648" y="32868"/>
                  </a:cubicBezTo>
                  <a:close/>
                  <a:moveTo>
                    <a:pt x="18803" y="32968"/>
                  </a:moveTo>
                  <a:cubicBezTo>
                    <a:pt x="21386" y="32968"/>
                    <a:pt x="23968" y="34342"/>
                    <a:pt x="24864" y="37088"/>
                  </a:cubicBezTo>
                  <a:lnTo>
                    <a:pt x="24882" y="37088"/>
                  </a:lnTo>
                  <a:cubicBezTo>
                    <a:pt x="25088" y="37751"/>
                    <a:pt x="25196" y="38441"/>
                    <a:pt x="25196" y="39140"/>
                  </a:cubicBezTo>
                  <a:cubicBezTo>
                    <a:pt x="24723" y="39038"/>
                    <a:pt x="24246" y="38988"/>
                    <a:pt x="23772" y="38988"/>
                  </a:cubicBezTo>
                  <a:cubicBezTo>
                    <a:pt x="21913" y="38988"/>
                    <a:pt x="20107" y="39755"/>
                    <a:pt x="18807" y="41147"/>
                  </a:cubicBezTo>
                  <a:cubicBezTo>
                    <a:pt x="17526" y="39767"/>
                    <a:pt x="15734" y="38988"/>
                    <a:pt x="13852" y="38988"/>
                  </a:cubicBezTo>
                  <a:cubicBezTo>
                    <a:pt x="13368" y="38988"/>
                    <a:pt x="12884" y="39041"/>
                    <a:pt x="12409" y="39140"/>
                  </a:cubicBezTo>
                  <a:cubicBezTo>
                    <a:pt x="12409" y="38441"/>
                    <a:pt x="12517" y="37751"/>
                    <a:pt x="12723" y="37088"/>
                  </a:cubicBezTo>
                  <a:lnTo>
                    <a:pt x="12741" y="37088"/>
                  </a:lnTo>
                  <a:cubicBezTo>
                    <a:pt x="13637" y="34342"/>
                    <a:pt x="16220" y="32968"/>
                    <a:pt x="18803" y="32968"/>
                  </a:cubicBezTo>
                  <a:close/>
                  <a:moveTo>
                    <a:pt x="117968" y="39112"/>
                  </a:moveTo>
                  <a:cubicBezTo>
                    <a:pt x="118392" y="39112"/>
                    <a:pt x="118820" y="39151"/>
                    <a:pt x="119245" y="39230"/>
                  </a:cubicBezTo>
                  <a:cubicBezTo>
                    <a:pt x="118726" y="39848"/>
                    <a:pt x="118322" y="40565"/>
                    <a:pt x="118063" y="41326"/>
                  </a:cubicBezTo>
                  <a:lnTo>
                    <a:pt x="118063" y="41317"/>
                  </a:lnTo>
                  <a:lnTo>
                    <a:pt x="118054" y="41344"/>
                  </a:lnTo>
                  <a:cubicBezTo>
                    <a:pt x="118054" y="41353"/>
                    <a:pt x="118045" y="41362"/>
                    <a:pt x="118036" y="41380"/>
                  </a:cubicBezTo>
                  <a:cubicBezTo>
                    <a:pt x="117812" y="42061"/>
                    <a:pt x="117713" y="42787"/>
                    <a:pt x="117758" y="43504"/>
                  </a:cubicBezTo>
                  <a:cubicBezTo>
                    <a:pt x="116508" y="42200"/>
                    <a:pt x="114748" y="41362"/>
                    <a:pt x="112888" y="41362"/>
                  </a:cubicBezTo>
                  <a:cubicBezTo>
                    <a:pt x="112869" y="41362"/>
                    <a:pt x="112849" y="41362"/>
                    <a:pt x="112830" y="41362"/>
                  </a:cubicBezTo>
                  <a:cubicBezTo>
                    <a:pt x="114167" y="39915"/>
                    <a:pt x="116034" y="39112"/>
                    <a:pt x="117968" y="39112"/>
                  </a:cubicBezTo>
                  <a:close/>
                  <a:moveTo>
                    <a:pt x="130986" y="39112"/>
                  </a:moveTo>
                  <a:cubicBezTo>
                    <a:pt x="132916" y="39112"/>
                    <a:pt x="134791" y="39915"/>
                    <a:pt x="136136" y="41362"/>
                  </a:cubicBezTo>
                  <a:cubicBezTo>
                    <a:pt x="136116" y="41362"/>
                    <a:pt x="136096" y="41362"/>
                    <a:pt x="136077" y="41362"/>
                  </a:cubicBezTo>
                  <a:cubicBezTo>
                    <a:pt x="134208" y="41362"/>
                    <a:pt x="132440" y="42200"/>
                    <a:pt x="131199" y="43504"/>
                  </a:cubicBezTo>
                  <a:cubicBezTo>
                    <a:pt x="131234" y="42787"/>
                    <a:pt x="131136" y="42070"/>
                    <a:pt x="130912" y="41389"/>
                  </a:cubicBezTo>
                  <a:lnTo>
                    <a:pt x="130912" y="41380"/>
                  </a:lnTo>
                  <a:cubicBezTo>
                    <a:pt x="130912" y="41371"/>
                    <a:pt x="130903" y="41362"/>
                    <a:pt x="130903" y="41344"/>
                  </a:cubicBezTo>
                  <a:cubicBezTo>
                    <a:pt x="130894" y="41335"/>
                    <a:pt x="130903" y="41335"/>
                    <a:pt x="130894" y="41326"/>
                  </a:cubicBezTo>
                  <a:cubicBezTo>
                    <a:pt x="130625" y="40556"/>
                    <a:pt x="130231" y="39848"/>
                    <a:pt x="129711" y="39230"/>
                  </a:cubicBezTo>
                  <a:cubicBezTo>
                    <a:pt x="130135" y="39151"/>
                    <a:pt x="130562" y="39112"/>
                    <a:pt x="130986" y="39112"/>
                  </a:cubicBezTo>
                  <a:close/>
                  <a:moveTo>
                    <a:pt x="84143" y="39166"/>
                  </a:moveTo>
                  <a:cubicBezTo>
                    <a:pt x="86077" y="39166"/>
                    <a:pt x="87946" y="39968"/>
                    <a:pt x="89290" y="41416"/>
                  </a:cubicBezTo>
                  <a:cubicBezTo>
                    <a:pt x="89271" y="41416"/>
                    <a:pt x="89251" y="41416"/>
                    <a:pt x="89231" y="41416"/>
                  </a:cubicBezTo>
                  <a:cubicBezTo>
                    <a:pt x="87362" y="41416"/>
                    <a:pt x="85595" y="42254"/>
                    <a:pt x="84353" y="43557"/>
                  </a:cubicBezTo>
                  <a:cubicBezTo>
                    <a:pt x="84434" y="41963"/>
                    <a:pt x="83851" y="40457"/>
                    <a:pt x="82866" y="39283"/>
                  </a:cubicBezTo>
                  <a:cubicBezTo>
                    <a:pt x="83291" y="39204"/>
                    <a:pt x="83719" y="39166"/>
                    <a:pt x="84143" y="39166"/>
                  </a:cubicBezTo>
                  <a:close/>
                  <a:moveTo>
                    <a:pt x="94430" y="39165"/>
                  </a:moveTo>
                  <a:cubicBezTo>
                    <a:pt x="94857" y="39165"/>
                    <a:pt x="95287" y="39204"/>
                    <a:pt x="95715" y="39283"/>
                  </a:cubicBezTo>
                  <a:cubicBezTo>
                    <a:pt x="94720" y="40466"/>
                    <a:pt x="94138" y="41963"/>
                    <a:pt x="94228" y="43557"/>
                  </a:cubicBezTo>
                  <a:cubicBezTo>
                    <a:pt x="92977" y="42254"/>
                    <a:pt x="91218" y="41416"/>
                    <a:pt x="89350" y="41416"/>
                  </a:cubicBezTo>
                  <a:cubicBezTo>
                    <a:pt x="89330" y="41416"/>
                    <a:pt x="89310" y="41416"/>
                    <a:pt x="89290" y="41416"/>
                  </a:cubicBezTo>
                  <a:cubicBezTo>
                    <a:pt x="90626" y="39963"/>
                    <a:pt x="92497" y="39165"/>
                    <a:pt x="94430" y="39165"/>
                  </a:cubicBezTo>
                  <a:close/>
                  <a:moveTo>
                    <a:pt x="47493" y="39318"/>
                  </a:moveTo>
                  <a:cubicBezTo>
                    <a:pt x="47917" y="39318"/>
                    <a:pt x="48345" y="39357"/>
                    <a:pt x="48771" y="39436"/>
                  </a:cubicBezTo>
                  <a:cubicBezTo>
                    <a:pt x="48242" y="40054"/>
                    <a:pt x="47839" y="40762"/>
                    <a:pt x="47579" y="41523"/>
                  </a:cubicBezTo>
                  <a:cubicBezTo>
                    <a:pt x="47579" y="41532"/>
                    <a:pt x="47579" y="41532"/>
                    <a:pt x="47579" y="41541"/>
                  </a:cubicBezTo>
                  <a:lnTo>
                    <a:pt x="47561" y="41586"/>
                  </a:lnTo>
                  <a:cubicBezTo>
                    <a:pt x="47337" y="42267"/>
                    <a:pt x="47239" y="42984"/>
                    <a:pt x="47275" y="43710"/>
                  </a:cubicBezTo>
                  <a:cubicBezTo>
                    <a:pt x="46033" y="42406"/>
                    <a:pt x="44274" y="41568"/>
                    <a:pt x="42406" y="41568"/>
                  </a:cubicBezTo>
                  <a:cubicBezTo>
                    <a:pt x="42386" y="41568"/>
                    <a:pt x="42366" y="41568"/>
                    <a:pt x="42346" y="41568"/>
                  </a:cubicBezTo>
                  <a:cubicBezTo>
                    <a:pt x="43684" y="40121"/>
                    <a:pt x="45557" y="39318"/>
                    <a:pt x="47493" y="39318"/>
                  </a:cubicBezTo>
                  <a:close/>
                  <a:moveTo>
                    <a:pt x="60506" y="39318"/>
                  </a:moveTo>
                  <a:cubicBezTo>
                    <a:pt x="62442" y="39318"/>
                    <a:pt x="64315" y="40121"/>
                    <a:pt x="65653" y="41568"/>
                  </a:cubicBezTo>
                  <a:cubicBezTo>
                    <a:pt x="65633" y="41568"/>
                    <a:pt x="65613" y="41568"/>
                    <a:pt x="65593" y="41568"/>
                  </a:cubicBezTo>
                  <a:cubicBezTo>
                    <a:pt x="63724" y="41568"/>
                    <a:pt x="61965" y="42398"/>
                    <a:pt x="60715" y="43710"/>
                  </a:cubicBezTo>
                  <a:cubicBezTo>
                    <a:pt x="60751" y="42984"/>
                    <a:pt x="60662" y="42267"/>
                    <a:pt x="60438" y="41586"/>
                  </a:cubicBezTo>
                  <a:cubicBezTo>
                    <a:pt x="60438" y="41577"/>
                    <a:pt x="60429" y="41559"/>
                    <a:pt x="60420" y="41550"/>
                  </a:cubicBezTo>
                  <a:cubicBezTo>
                    <a:pt x="60420" y="41541"/>
                    <a:pt x="60420" y="41532"/>
                    <a:pt x="60411" y="41532"/>
                  </a:cubicBezTo>
                  <a:cubicBezTo>
                    <a:pt x="60151" y="40762"/>
                    <a:pt x="59748" y="40054"/>
                    <a:pt x="59228" y="39436"/>
                  </a:cubicBezTo>
                  <a:cubicBezTo>
                    <a:pt x="59654" y="39357"/>
                    <a:pt x="60082" y="39318"/>
                    <a:pt x="60506" y="39318"/>
                  </a:cubicBezTo>
                  <a:close/>
                  <a:moveTo>
                    <a:pt x="23963" y="39353"/>
                  </a:moveTo>
                  <a:cubicBezTo>
                    <a:pt x="24391" y="39353"/>
                    <a:pt x="24821" y="39392"/>
                    <a:pt x="25250" y="39472"/>
                  </a:cubicBezTo>
                  <a:cubicBezTo>
                    <a:pt x="24255" y="40654"/>
                    <a:pt x="23673" y="42151"/>
                    <a:pt x="23753" y="43746"/>
                  </a:cubicBezTo>
                  <a:cubicBezTo>
                    <a:pt x="22512" y="42442"/>
                    <a:pt x="20744" y="41604"/>
                    <a:pt x="18884" y="41604"/>
                  </a:cubicBezTo>
                  <a:cubicBezTo>
                    <a:pt x="18864" y="41604"/>
                    <a:pt x="18845" y="41604"/>
                    <a:pt x="18825" y="41604"/>
                  </a:cubicBezTo>
                  <a:cubicBezTo>
                    <a:pt x="18805" y="41604"/>
                    <a:pt x="18786" y="41604"/>
                    <a:pt x="18766" y="41604"/>
                  </a:cubicBezTo>
                  <a:cubicBezTo>
                    <a:pt x="16897" y="41604"/>
                    <a:pt x="15129" y="42442"/>
                    <a:pt x="13888" y="43746"/>
                  </a:cubicBezTo>
                  <a:cubicBezTo>
                    <a:pt x="13951" y="42160"/>
                    <a:pt x="13368" y="40663"/>
                    <a:pt x="12382" y="39480"/>
                  </a:cubicBezTo>
                  <a:lnTo>
                    <a:pt x="12391" y="39472"/>
                  </a:lnTo>
                  <a:cubicBezTo>
                    <a:pt x="12820" y="39392"/>
                    <a:pt x="13250" y="39353"/>
                    <a:pt x="13678" y="39353"/>
                  </a:cubicBezTo>
                  <a:cubicBezTo>
                    <a:pt x="15611" y="39353"/>
                    <a:pt x="17482" y="40150"/>
                    <a:pt x="18825" y="41595"/>
                  </a:cubicBezTo>
                  <a:cubicBezTo>
                    <a:pt x="20161" y="40150"/>
                    <a:pt x="22031" y="39353"/>
                    <a:pt x="23963" y="39353"/>
                  </a:cubicBezTo>
                  <a:close/>
                  <a:moveTo>
                    <a:pt x="107663" y="39105"/>
                  </a:moveTo>
                  <a:cubicBezTo>
                    <a:pt x="109597" y="39105"/>
                    <a:pt x="111471" y="39906"/>
                    <a:pt x="112812" y="41353"/>
                  </a:cubicBezTo>
                  <a:cubicBezTo>
                    <a:pt x="112793" y="41353"/>
                    <a:pt x="112774" y="41353"/>
                    <a:pt x="112756" y="41353"/>
                  </a:cubicBezTo>
                  <a:cubicBezTo>
                    <a:pt x="110769" y="41353"/>
                    <a:pt x="108902" y="42299"/>
                    <a:pt x="107650" y="43755"/>
                  </a:cubicBezTo>
                  <a:lnTo>
                    <a:pt x="107650" y="43755"/>
                  </a:lnTo>
                  <a:cubicBezTo>
                    <a:pt x="107803" y="42088"/>
                    <a:pt x="107211" y="40511"/>
                    <a:pt x="106172" y="39274"/>
                  </a:cubicBezTo>
                  <a:lnTo>
                    <a:pt x="106172" y="39265"/>
                  </a:lnTo>
                  <a:cubicBezTo>
                    <a:pt x="106668" y="39158"/>
                    <a:pt x="107167" y="39105"/>
                    <a:pt x="107663" y="39105"/>
                  </a:cubicBezTo>
                  <a:close/>
                  <a:moveTo>
                    <a:pt x="37187" y="39310"/>
                  </a:moveTo>
                  <a:cubicBezTo>
                    <a:pt x="39118" y="39310"/>
                    <a:pt x="40989" y="40106"/>
                    <a:pt x="42328" y="41559"/>
                  </a:cubicBezTo>
                  <a:cubicBezTo>
                    <a:pt x="42310" y="41559"/>
                    <a:pt x="42291" y="41559"/>
                    <a:pt x="42273" y="41559"/>
                  </a:cubicBezTo>
                  <a:cubicBezTo>
                    <a:pt x="40286" y="41559"/>
                    <a:pt x="38419" y="42505"/>
                    <a:pt x="37167" y="43952"/>
                  </a:cubicBezTo>
                  <a:cubicBezTo>
                    <a:pt x="37320" y="42294"/>
                    <a:pt x="36728" y="40708"/>
                    <a:pt x="35689" y="39480"/>
                  </a:cubicBezTo>
                  <a:lnTo>
                    <a:pt x="35689" y="39472"/>
                  </a:lnTo>
                  <a:cubicBezTo>
                    <a:pt x="36187" y="39363"/>
                    <a:pt x="36689" y="39310"/>
                    <a:pt x="37187" y="39310"/>
                  </a:cubicBezTo>
                  <a:close/>
                  <a:moveTo>
                    <a:pt x="124475" y="37261"/>
                  </a:moveTo>
                  <a:cubicBezTo>
                    <a:pt x="127048" y="37261"/>
                    <a:pt x="129621" y="38627"/>
                    <a:pt x="130527" y="41362"/>
                  </a:cubicBezTo>
                  <a:cubicBezTo>
                    <a:pt x="130751" y="42043"/>
                    <a:pt x="130867" y="42760"/>
                    <a:pt x="130867" y="43486"/>
                  </a:cubicBezTo>
                  <a:cubicBezTo>
                    <a:pt x="130392" y="43384"/>
                    <a:pt x="129914" y="43334"/>
                    <a:pt x="129439" y="43334"/>
                  </a:cubicBezTo>
                  <a:cubicBezTo>
                    <a:pt x="127578" y="43334"/>
                    <a:pt x="125778" y="44101"/>
                    <a:pt x="124478" y="45493"/>
                  </a:cubicBezTo>
                  <a:cubicBezTo>
                    <a:pt x="123206" y="44113"/>
                    <a:pt x="121405" y="43333"/>
                    <a:pt x="119532" y="43333"/>
                  </a:cubicBezTo>
                  <a:cubicBezTo>
                    <a:pt x="119039" y="43333"/>
                    <a:pt x="118555" y="43387"/>
                    <a:pt x="118089" y="43486"/>
                  </a:cubicBezTo>
                  <a:cubicBezTo>
                    <a:pt x="118089" y="42760"/>
                    <a:pt x="118197" y="42034"/>
                    <a:pt x="118430" y="41344"/>
                  </a:cubicBezTo>
                  <a:cubicBezTo>
                    <a:pt x="119339" y="38623"/>
                    <a:pt x="121907" y="37261"/>
                    <a:pt x="124475" y="37261"/>
                  </a:cubicBezTo>
                  <a:close/>
                  <a:moveTo>
                    <a:pt x="77632" y="37306"/>
                  </a:moveTo>
                  <a:cubicBezTo>
                    <a:pt x="80806" y="37306"/>
                    <a:pt x="83980" y="39382"/>
                    <a:pt x="84022" y="43538"/>
                  </a:cubicBezTo>
                  <a:lnTo>
                    <a:pt x="84022" y="43538"/>
                  </a:lnTo>
                  <a:cubicBezTo>
                    <a:pt x="83549" y="43437"/>
                    <a:pt x="83074" y="43388"/>
                    <a:pt x="82603" y="43388"/>
                  </a:cubicBezTo>
                  <a:cubicBezTo>
                    <a:pt x="80742" y="43388"/>
                    <a:pt x="78941" y="44154"/>
                    <a:pt x="77642" y="45547"/>
                  </a:cubicBezTo>
                  <a:cubicBezTo>
                    <a:pt x="76360" y="44167"/>
                    <a:pt x="74568" y="43387"/>
                    <a:pt x="72687" y="43387"/>
                  </a:cubicBezTo>
                  <a:cubicBezTo>
                    <a:pt x="72203" y="43387"/>
                    <a:pt x="71719" y="43441"/>
                    <a:pt x="71244" y="43540"/>
                  </a:cubicBezTo>
                  <a:cubicBezTo>
                    <a:pt x="71280" y="39385"/>
                    <a:pt x="74456" y="37306"/>
                    <a:pt x="77632" y="37306"/>
                  </a:cubicBezTo>
                  <a:close/>
                  <a:moveTo>
                    <a:pt x="100947" y="37306"/>
                  </a:moveTo>
                  <a:cubicBezTo>
                    <a:pt x="104122" y="37306"/>
                    <a:pt x="107296" y="39383"/>
                    <a:pt x="107337" y="43540"/>
                  </a:cubicBezTo>
                  <a:cubicBezTo>
                    <a:pt x="106864" y="43438"/>
                    <a:pt x="106386" y="43388"/>
                    <a:pt x="105913" y="43388"/>
                  </a:cubicBezTo>
                  <a:cubicBezTo>
                    <a:pt x="104054" y="43388"/>
                    <a:pt x="102249" y="44154"/>
                    <a:pt x="100957" y="45547"/>
                  </a:cubicBezTo>
                  <a:cubicBezTo>
                    <a:pt x="99676" y="44167"/>
                    <a:pt x="97883" y="43387"/>
                    <a:pt x="96002" y="43387"/>
                  </a:cubicBezTo>
                  <a:cubicBezTo>
                    <a:pt x="95518" y="43387"/>
                    <a:pt x="95034" y="43441"/>
                    <a:pt x="94559" y="43540"/>
                  </a:cubicBezTo>
                  <a:cubicBezTo>
                    <a:pt x="94595" y="39385"/>
                    <a:pt x="97771" y="37306"/>
                    <a:pt x="100947" y="37306"/>
                  </a:cubicBezTo>
                  <a:close/>
                  <a:moveTo>
                    <a:pt x="54009" y="37465"/>
                  </a:moveTo>
                  <a:cubicBezTo>
                    <a:pt x="56582" y="37465"/>
                    <a:pt x="59156" y="38830"/>
                    <a:pt x="60061" y="41559"/>
                  </a:cubicBezTo>
                  <a:cubicBezTo>
                    <a:pt x="60285" y="42249"/>
                    <a:pt x="60393" y="42966"/>
                    <a:pt x="60393" y="43692"/>
                  </a:cubicBezTo>
                  <a:cubicBezTo>
                    <a:pt x="59920" y="43590"/>
                    <a:pt x="59442" y="43540"/>
                    <a:pt x="58969" y="43540"/>
                  </a:cubicBezTo>
                  <a:cubicBezTo>
                    <a:pt x="57110" y="43540"/>
                    <a:pt x="55305" y="44307"/>
                    <a:pt x="54013" y="45699"/>
                  </a:cubicBezTo>
                  <a:cubicBezTo>
                    <a:pt x="52739" y="44318"/>
                    <a:pt x="50951" y="43539"/>
                    <a:pt x="49072" y="43539"/>
                  </a:cubicBezTo>
                  <a:cubicBezTo>
                    <a:pt x="49061" y="43539"/>
                    <a:pt x="49051" y="43540"/>
                    <a:pt x="49040" y="43540"/>
                  </a:cubicBezTo>
                  <a:cubicBezTo>
                    <a:pt x="48556" y="43540"/>
                    <a:pt x="48072" y="43593"/>
                    <a:pt x="47597" y="43692"/>
                  </a:cubicBezTo>
                  <a:cubicBezTo>
                    <a:pt x="47597" y="42966"/>
                    <a:pt x="47714" y="42249"/>
                    <a:pt x="47938" y="41559"/>
                  </a:cubicBezTo>
                  <a:lnTo>
                    <a:pt x="47956" y="41550"/>
                  </a:lnTo>
                  <a:cubicBezTo>
                    <a:pt x="48865" y="38827"/>
                    <a:pt x="51437" y="37465"/>
                    <a:pt x="54009" y="37465"/>
                  </a:cubicBezTo>
                  <a:close/>
                  <a:moveTo>
                    <a:pt x="7163" y="37500"/>
                  </a:moveTo>
                  <a:cubicBezTo>
                    <a:pt x="10339" y="37500"/>
                    <a:pt x="13516" y="39579"/>
                    <a:pt x="13556" y="43737"/>
                  </a:cubicBezTo>
                  <a:cubicBezTo>
                    <a:pt x="13079" y="43632"/>
                    <a:pt x="12598" y="43582"/>
                    <a:pt x="12120" y="43582"/>
                  </a:cubicBezTo>
                  <a:cubicBezTo>
                    <a:pt x="10263" y="43582"/>
                    <a:pt x="8460" y="44350"/>
                    <a:pt x="7163" y="45739"/>
                  </a:cubicBezTo>
                  <a:lnTo>
                    <a:pt x="7163" y="45739"/>
                  </a:lnTo>
                  <a:cubicBezTo>
                    <a:pt x="5882" y="44362"/>
                    <a:pt x="4092" y="43584"/>
                    <a:pt x="2212" y="43584"/>
                  </a:cubicBezTo>
                  <a:cubicBezTo>
                    <a:pt x="1728" y="43584"/>
                    <a:pt x="1245" y="43638"/>
                    <a:pt x="770" y="43737"/>
                  </a:cubicBezTo>
                  <a:cubicBezTo>
                    <a:pt x="810" y="39579"/>
                    <a:pt x="3987" y="37500"/>
                    <a:pt x="7163" y="37500"/>
                  </a:cubicBezTo>
                  <a:close/>
                  <a:moveTo>
                    <a:pt x="30463" y="37509"/>
                  </a:moveTo>
                  <a:cubicBezTo>
                    <a:pt x="33636" y="37509"/>
                    <a:pt x="36811" y="39587"/>
                    <a:pt x="36854" y="43742"/>
                  </a:cubicBezTo>
                  <a:lnTo>
                    <a:pt x="36854" y="43742"/>
                  </a:lnTo>
                  <a:cubicBezTo>
                    <a:pt x="36384" y="43642"/>
                    <a:pt x="35912" y="43594"/>
                    <a:pt x="35443" y="43594"/>
                  </a:cubicBezTo>
                  <a:cubicBezTo>
                    <a:pt x="33580" y="43594"/>
                    <a:pt x="31775" y="44360"/>
                    <a:pt x="30483" y="45753"/>
                  </a:cubicBezTo>
                  <a:cubicBezTo>
                    <a:pt x="29201" y="44373"/>
                    <a:pt x="27409" y="43593"/>
                    <a:pt x="25528" y="43593"/>
                  </a:cubicBezTo>
                  <a:cubicBezTo>
                    <a:pt x="25044" y="43593"/>
                    <a:pt x="24560" y="43638"/>
                    <a:pt x="24085" y="43746"/>
                  </a:cubicBezTo>
                  <a:cubicBezTo>
                    <a:pt x="24116" y="39588"/>
                    <a:pt x="27288" y="37509"/>
                    <a:pt x="30463" y="37509"/>
                  </a:cubicBezTo>
                  <a:close/>
                  <a:moveTo>
                    <a:pt x="119327" y="43718"/>
                  </a:moveTo>
                  <a:cubicBezTo>
                    <a:pt x="121267" y="43718"/>
                    <a:pt x="123141" y="44520"/>
                    <a:pt x="124478" y="45968"/>
                  </a:cubicBezTo>
                  <a:cubicBezTo>
                    <a:pt x="124458" y="45968"/>
                    <a:pt x="124439" y="45968"/>
                    <a:pt x="124419" y="45968"/>
                  </a:cubicBezTo>
                  <a:cubicBezTo>
                    <a:pt x="122550" y="45968"/>
                    <a:pt x="120782" y="46806"/>
                    <a:pt x="119541" y="48109"/>
                  </a:cubicBezTo>
                  <a:cubicBezTo>
                    <a:pt x="119622" y="46514"/>
                    <a:pt x="119039" y="45018"/>
                    <a:pt x="118045" y="43835"/>
                  </a:cubicBezTo>
                  <a:cubicBezTo>
                    <a:pt x="118472" y="43756"/>
                    <a:pt x="118901" y="43718"/>
                    <a:pt x="119327" y="43718"/>
                  </a:cubicBezTo>
                  <a:close/>
                  <a:moveTo>
                    <a:pt x="129624" y="43718"/>
                  </a:moveTo>
                  <a:cubicBezTo>
                    <a:pt x="130049" y="43718"/>
                    <a:pt x="130477" y="43756"/>
                    <a:pt x="130903" y="43835"/>
                  </a:cubicBezTo>
                  <a:cubicBezTo>
                    <a:pt x="129908" y="45018"/>
                    <a:pt x="129326" y="46523"/>
                    <a:pt x="129415" y="48109"/>
                  </a:cubicBezTo>
                  <a:cubicBezTo>
                    <a:pt x="128165" y="46806"/>
                    <a:pt x="126397" y="45968"/>
                    <a:pt x="124537" y="45968"/>
                  </a:cubicBezTo>
                  <a:cubicBezTo>
                    <a:pt x="124517" y="45968"/>
                    <a:pt x="124498" y="45968"/>
                    <a:pt x="124478" y="45968"/>
                  </a:cubicBezTo>
                  <a:cubicBezTo>
                    <a:pt x="125815" y="44520"/>
                    <a:pt x="127689" y="43718"/>
                    <a:pt x="129624" y="43718"/>
                  </a:cubicBezTo>
                  <a:close/>
                  <a:moveTo>
                    <a:pt x="82779" y="43762"/>
                  </a:moveTo>
                  <a:cubicBezTo>
                    <a:pt x="83204" y="43762"/>
                    <a:pt x="83632" y="43801"/>
                    <a:pt x="84057" y="43880"/>
                  </a:cubicBezTo>
                  <a:cubicBezTo>
                    <a:pt x="83063" y="45063"/>
                    <a:pt x="82480" y="46559"/>
                    <a:pt x="82561" y="48154"/>
                  </a:cubicBezTo>
                  <a:cubicBezTo>
                    <a:pt x="81320" y="46851"/>
                    <a:pt x="79552" y="46012"/>
                    <a:pt x="77683" y="46012"/>
                  </a:cubicBezTo>
                  <a:cubicBezTo>
                    <a:pt x="77666" y="46012"/>
                    <a:pt x="77650" y="46012"/>
                    <a:pt x="77633" y="46013"/>
                  </a:cubicBezTo>
                  <a:lnTo>
                    <a:pt x="77633" y="46013"/>
                  </a:lnTo>
                  <a:cubicBezTo>
                    <a:pt x="78970" y="44565"/>
                    <a:pt x="80844" y="43762"/>
                    <a:pt x="82779" y="43762"/>
                  </a:cubicBezTo>
                  <a:close/>
                  <a:moveTo>
                    <a:pt x="59124" y="43911"/>
                  </a:moveTo>
                  <a:cubicBezTo>
                    <a:pt x="59554" y="43911"/>
                    <a:pt x="59988" y="43951"/>
                    <a:pt x="60420" y="44032"/>
                  </a:cubicBezTo>
                  <a:cubicBezTo>
                    <a:pt x="59425" y="45224"/>
                    <a:pt x="58843" y="46721"/>
                    <a:pt x="58932" y="48316"/>
                  </a:cubicBezTo>
                  <a:lnTo>
                    <a:pt x="58923" y="48307"/>
                  </a:lnTo>
                  <a:cubicBezTo>
                    <a:pt x="57682" y="47003"/>
                    <a:pt x="55914" y="46165"/>
                    <a:pt x="54045" y="46165"/>
                  </a:cubicBezTo>
                  <a:cubicBezTo>
                    <a:pt x="54026" y="46165"/>
                    <a:pt x="54006" y="46165"/>
                    <a:pt x="53986" y="46165"/>
                  </a:cubicBezTo>
                  <a:cubicBezTo>
                    <a:pt x="53966" y="46165"/>
                    <a:pt x="53947" y="46165"/>
                    <a:pt x="53927" y="46165"/>
                  </a:cubicBezTo>
                  <a:cubicBezTo>
                    <a:pt x="52067" y="46165"/>
                    <a:pt x="50299" y="47003"/>
                    <a:pt x="49049" y="48307"/>
                  </a:cubicBezTo>
                  <a:cubicBezTo>
                    <a:pt x="49138" y="46712"/>
                    <a:pt x="48556" y="45206"/>
                    <a:pt x="47561" y="44032"/>
                  </a:cubicBezTo>
                  <a:cubicBezTo>
                    <a:pt x="47990" y="43953"/>
                    <a:pt x="48420" y="43914"/>
                    <a:pt x="48848" y="43914"/>
                  </a:cubicBezTo>
                  <a:cubicBezTo>
                    <a:pt x="50781" y="43914"/>
                    <a:pt x="52652" y="44711"/>
                    <a:pt x="53995" y="46156"/>
                  </a:cubicBezTo>
                  <a:cubicBezTo>
                    <a:pt x="55328" y="44713"/>
                    <a:pt x="57194" y="43911"/>
                    <a:pt x="59124" y="43911"/>
                  </a:cubicBezTo>
                  <a:close/>
                  <a:moveTo>
                    <a:pt x="25317" y="43968"/>
                  </a:moveTo>
                  <a:cubicBezTo>
                    <a:pt x="27250" y="43968"/>
                    <a:pt x="29122" y="44764"/>
                    <a:pt x="30465" y="46210"/>
                  </a:cubicBezTo>
                  <a:lnTo>
                    <a:pt x="30465" y="46210"/>
                  </a:lnTo>
                  <a:cubicBezTo>
                    <a:pt x="30462" y="46210"/>
                    <a:pt x="30459" y="46210"/>
                    <a:pt x="30456" y="46210"/>
                  </a:cubicBezTo>
                  <a:cubicBezTo>
                    <a:pt x="30446" y="46210"/>
                    <a:pt x="30436" y="46210"/>
                    <a:pt x="30426" y="46210"/>
                  </a:cubicBezTo>
                  <a:cubicBezTo>
                    <a:pt x="28546" y="46210"/>
                    <a:pt x="26775" y="47041"/>
                    <a:pt x="25519" y="48351"/>
                  </a:cubicBezTo>
                  <a:cubicBezTo>
                    <a:pt x="25608" y="46765"/>
                    <a:pt x="25026" y="45269"/>
                    <a:pt x="24031" y="44086"/>
                  </a:cubicBezTo>
                  <a:cubicBezTo>
                    <a:pt x="24460" y="44007"/>
                    <a:pt x="24890" y="43968"/>
                    <a:pt x="25317" y="43968"/>
                  </a:cubicBezTo>
                  <a:close/>
                  <a:moveTo>
                    <a:pt x="106094" y="43751"/>
                  </a:moveTo>
                  <a:cubicBezTo>
                    <a:pt x="106570" y="43751"/>
                    <a:pt x="107049" y="43799"/>
                    <a:pt x="107525" y="43898"/>
                  </a:cubicBezTo>
                  <a:cubicBezTo>
                    <a:pt x="106512" y="45161"/>
                    <a:pt x="105939" y="46747"/>
                    <a:pt x="106127" y="48423"/>
                  </a:cubicBezTo>
                  <a:lnTo>
                    <a:pt x="106118" y="48414"/>
                  </a:lnTo>
                  <a:cubicBezTo>
                    <a:pt x="104866" y="46958"/>
                    <a:pt x="102990" y="46012"/>
                    <a:pt x="100995" y="46012"/>
                  </a:cubicBezTo>
                  <a:cubicBezTo>
                    <a:pt x="100976" y="46012"/>
                    <a:pt x="100958" y="46013"/>
                    <a:pt x="100939" y="46013"/>
                  </a:cubicBezTo>
                  <a:cubicBezTo>
                    <a:pt x="100919" y="46012"/>
                    <a:pt x="100899" y="46012"/>
                    <a:pt x="100879" y="46012"/>
                  </a:cubicBezTo>
                  <a:cubicBezTo>
                    <a:pt x="99020" y="46012"/>
                    <a:pt x="97252" y="46842"/>
                    <a:pt x="96011" y="48154"/>
                  </a:cubicBezTo>
                  <a:cubicBezTo>
                    <a:pt x="96091" y="46559"/>
                    <a:pt x="95509" y="45054"/>
                    <a:pt x="94514" y="43880"/>
                  </a:cubicBezTo>
                  <a:cubicBezTo>
                    <a:pt x="94946" y="43798"/>
                    <a:pt x="95380" y="43758"/>
                    <a:pt x="95811" y="43758"/>
                  </a:cubicBezTo>
                  <a:cubicBezTo>
                    <a:pt x="97740" y="43758"/>
                    <a:pt x="99607" y="44561"/>
                    <a:pt x="100948" y="46004"/>
                  </a:cubicBezTo>
                  <a:cubicBezTo>
                    <a:pt x="102286" y="44551"/>
                    <a:pt x="104160" y="43751"/>
                    <a:pt x="106094" y="43751"/>
                  </a:cubicBezTo>
                  <a:close/>
                  <a:moveTo>
                    <a:pt x="70812" y="39306"/>
                  </a:moveTo>
                  <a:cubicBezTo>
                    <a:pt x="71289" y="39306"/>
                    <a:pt x="71770" y="39355"/>
                    <a:pt x="72248" y="39454"/>
                  </a:cubicBezTo>
                  <a:cubicBezTo>
                    <a:pt x="71271" y="40699"/>
                    <a:pt x="70742" y="42276"/>
                    <a:pt x="70939" y="43925"/>
                  </a:cubicBezTo>
                  <a:cubicBezTo>
                    <a:pt x="71449" y="43811"/>
                    <a:pt x="71962" y="43756"/>
                    <a:pt x="72472" y="43756"/>
                  </a:cubicBezTo>
                  <a:cubicBezTo>
                    <a:pt x="74409" y="43756"/>
                    <a:pt x="76285" y="44558"/>
                    <a:pt x="77633" y="46013"/>
                  </a:cubicBezTo>
                  <a:lnTo>
                    <a:pt x="77633" y="46013"/>
                  </a:lnTo>
                  <a:cubicBezTo>
                    <a:pt x="77630" y="46013"/>
                    <a:pt x="77627" y="46013"/>
                    <a:pt x="77624" y="46013"/>
                  </a:cubicBezTo>
                  <a:cubicBezTo>
                    <a:pt x="77606" y="46013"/>
                    <a:pt x="77588" y="46012"/>
                    <a:pt x="77570" y="46012"/>
                  </a:cubicBezTo>
                  <a:cubicBezTo>
                    <a:pt x="75529" y="46012"/>
                    <a:pt x="73598" y="47021"/>
                    <a:pt x="72346" y="48540"/>
                  </a:cubicBezTo>
                  <a:cubicBezTo>
                    <a:pt x="72703" y="44850"/>
                    <a:pt x="69416" y="41568"/>
                    <a:pt x="65713" y="41568"/>
                  </a:cubicBezTo>
                  <a:cubicBezTo>
                    <a:pt x="65693" y="41568"/>
                    <a:pt x="65673" y="41568"/>
                    <a:pt x="65653" y="41568"/>
                  </a:cubicBezTo>
                  <a:lnTo>
                    <a:pt x="65653" y="41559"/>
                  </a:lnTo>
                  <a:cubicBezTo>
                    <a:pt x="66997" y="40107"/>
                    <a:pt x="68873" y="39306"/>
                    <a:pt x="70812" y="39306"/>
                  </a:cubicBezTo>
                  <a:close/>
                  <a:moveTo>
                    <a:pt x="35618" y="43957"/>
                  </a:moveTo>
                  <a:cubicBezTo>
                    <a:pt x="36091" y="43957"/>
                    <a:pt x="36568" y="44006"/>
                    <a:pt x="37042" y="44104"/>
                  </a:cubicBezTo>
                  <a:cubicBezTo>
                    <a:pt x="36020" y="45350"/>
                    <a:pt x="35456" y="46945"/>
                    <a:pt x="35635" y="48620"/>
                  </a:cubicBezTo>
                  <a:cubicBezTo>
                    <a:pt x="34383" y="47164"/>
                    <a:pt x="32507" y="46210"/>
                    <a:pt x="30511" y="46210"/>
                  </a:cubicBezTo>
                  <a:cubicBezTo>
                    <a:pt x="30496" y="46210"/>
                    <a:pt x="30480" y="46210"/>
                    <a:pt x="30465" y="46210"/>
                  </a:cubicBezTo>
                  <a:lnTo>
                    <a:pt x="30465" y="46210"/>
                  </a:lnTo>
                  <a:cubicBezTo>
                    <a:pt x="31804" y="44762"/>
                    <a:pt x="33682" y="43957"/>
                    <a:pt x="35618" y="43957"/>
                  </a:cubicBezTo>
                  <a:close/>
                  <a:moveTo>
                    <a:pt x="112822" y="41864"/>
                  </a:moveTo>
                  <a:cubicBezTo>
                    <a:pt x="115997" y="41864"/>
                    <a:pt x="119174" y="43943"/>
                    <a:pt x="119218" y="48100"/>
                  </a:cubicBezTo>
                  <a:cubicBezTo>
                    <a:pt x="118743" y="47999"/>
                    <a:pt x="118265" y="47949"/>
                    <a:pt x="117790" y="47949"/>
                  </a:cubicBezTo>
                  <a:cubicBezTo>
                    <a:pt x="115926" y="47949"/>
                    <a:pt x="114120" y="48715"/>
                    <a:pt x="112821" y="50108"/>
                  </a:cubicBezTo>
                  <a:cubicBezTo>
                    <a:pt x="111548" y="48728"/>
                    <a:pt x="109756" y="47948"/>
                    <a:pt x="107874" y="47948"/>
                  </a:cubicBezTo>
                  <a:cubicBezTo>
                    <a:pt x="107391" y="47948"/>
                    <a:pt x="106907" y="48002"/>
                    <a:pt x="106432" y="48100"/>
                  </a:cubicBezTo>
                  <a:cubicBezTo>
                    <a:pt x="106472" y="43943"/>
                    <a:pt x="109646" y="41864"/>
                    <a:pt x="112822" y="41864"/>
                  </a:cubicBezTo>
                  <a:close/>
                  <a:moveTo>
                    <a:pt x="136132" y="41864"/>
                  </a:moveTo>
                  <a:cubicBezTo>
                    <a:pt x="139308" y="41864"/>
                    <a:pt x="142484" y="43943"/>
                    <a:pt x="142525" y="48100"/>
                  </a:cubicBezTo>
                  <a:cubicBezTo>
                    <a:pt x="142051" y="47999"/>
                    <a:pt x="141574" y="47949"/>
                    <a:pt x="141100" y="47949"/>
                  </a:cubicBezTo>
                  <a:cubicBezTo>
                    <a:pt x="139242" y="47949"/>
                    <a:pt x="137437" y="48715"/>
                    <a:pt x="136145" y="50108"/>
                  </a:cubicBezTo>
                  <a:cubicBezTo>
                    <a:pt x="134863" y="48728"/>
                    <a:pt x="133071" y="47948"/>
                    <a:pt x="131190" y="47948"/>
                  </a:cubicBezTo>
                  <a:cubicBezTo>
                    <a:pt x="130706" y="47948"/>
                    <a:pt x="130222" y="48002"/>
                    <a:pt x="129747" y="48100"/>
                  </a:cubicBezTo>
                  <a:cubicBezTo>
                    <a:pt x="129783" y="43943"/>
                    <a:pt x="132957" y="41864"/>
                    <a:pt x="136132" y="41864"/>
                  </a:cubicBezTo>
                  <a:close/>
                  <a:moveTo>
                    <a:pt x="89293" y="41912"/>
                  </a:moveTo>
                  <a:cubicBezTo>
                    <a:pt x="92468" y="41912"/>
                    <a:pt x="95642" y="43988"/>
                    <a:pt x="95679" y="48143"/>
                  </a:cubicBezTo>
                  <a:lnTo>
                    <a:pt x="95679" y="48143"/>
                  </a:lnTo>
                  <a:cubicBezTo>
                    <a:pt x="95207" y="48043"/>
                    <a:pt x="94732" y="47994"/>
                    <a:pt x="94260" y="47994"/>
                  </a:cubicBezTo>
                  <a:cubicBezTo>
                    <a:pt x="92399" y="47994"/>
                    <a:pt x="90599" y="48760"/>
                    <a:pt x="89299" y="50152"/>
                  </a:cubicBezTo>
                  <a:cubicBezTo>
                    <a:pt x="88018" y="48773"/>
                    <a:pt x="86226" y="47993"/>
                    <a:pt x="84344" y="47993"/>
                  </a:cubicBezTo>
                  <a:cubicBezTo>
                    <a:pt x="83860" y="47993"/>
                    <a:pt x="83376" y="48047"/>
                    <a:pt x="82902" y="48145"/>
                  </a:cubicBezTo>
                  <a:cubicBezTo>
                    <a:pt x="82937" y="43991"/>
                    <a:pt x="86116" y="41912"/>
                    <a:pt x="89293" y="41912"/>
                  </a:cubicBezTo>
                  <a:close/>
                  <a:moveTo>
                    <a:pt x="42335" y="42067"/>
                  </a:moveTo>
                  <a:cubicBezTo>
                    <a:pt x="45509" y="42067"/>
                    <a:pt x="48681" y="44143"/>
                    <a:pt x="48726" y="48298"/>
                  </a:cubicBezTo>
                  <a:lnTo>
                    <a:pt x="48726" y="48298"/>
                  </a:lnTo>
                  <a:cubicBezTo>
                    <a:pt x="48251" y="48196"/>
                    <a:pt x="47772" y="48146"/>
                    <a:pt x="47298" y="48146"/>
                  </a:cubicBezTo>
                  <a:cubicBezTo>
                    <a:pt x="45434" y="48146"/>
                    <a:pt x="43630" y="48912"/>
                    <a:pt x="42337" y="50305"/>
                  </a:cubicBezTo>
                  <a:cubicBezTo>
                    <a:pt x="41056" y="48925"/>
                    <a:pt x="39264" y="48145"/>
                    <a:pt x="37382" y="48145"/>
                  </a:cubicBezTo>
                  <a:cubicBezTo>
                    <a:pt x="36898" y="48145"/>
                    <a:pt x="36415" y="48199"/>
                    <a:pt x="35940" y="48307"/>
                  </a:cubicBezTo>
                  <a:cubicBezTo>
                    <a:pt x="35980" y="44148"/>
                    <a:pt x="39158" y="42067"/>
                    <a:pt x="42335" y="42067"/>
                  </a:cubicBezTo>
                  <a:close/>
                  <a:moveTo>
                    <a:pt x="65651" y="42067"/>
                  </a:moveTo>
                  <a:cubicBezTo>
                    <a:pt x="68826" y="42067"/>
                    <a:pt x="72001" y="44146"/>
                    <a:pt x="72041" y="48307"/>
                  </a:cubicBezTo>
                  <a:cubicBezTo>
                    <a:pt x="71563" y="48202"/>
                    <a:pt x="71080" y="48150"/>
                    <a:pt x="70601" y="48150"/>
                  </a:cubicBezTo>
                  <a:cubicBezTo>
                    <a:pt x="68748" y="48150"/>
                    <a:pt x="66948" y="48916"/>
                    <a:pt x="65653" y="50305"/>
                  </a:cubicBezTo>
                  <a:cubicBezTo>
                    <a:pt x="64371" y="48934"/>
                    <a:pt x="62579" y="48145"/>
                    <a:pt x="60697" y="48145"/>
                  </a:cubicBezTo>
                  <a:cubicBezTo>
                    <a:pt x="60214" y="48145"/>
                    <a:pt x="59730" y="48199"/>
                    <a:pt x="59255" y="48307"/>
                  </a:cubicBezTo>
                  <a:cubicBezTo>
                    <a:pt x="59295" y="44148"/>
                    <a:pt x="62473" y="42067"/>
                    <a:pt x="65651" y="42067"/>
                  </a:cubicBezTo>
                  <a:close/>
                  <a:moveTo>
                    <a:pt x="18806" y="42117"/>
                  </a:moveTo>
                  <a:cubicBezTo>
                    <a:pt x="21981" y="42117"/>
                    <a:pt x="25156" y="44198"/>
                    <a:pt x="25196" y="48360"/>
                  </a:cubicBezTo>
                  <a:cubicBezTo>
                    <a:pt x="24717" y="48255"/>
                    <a:pt x="24234" y="48204"/>
                    <a:pt x="23755" y="48204"/>
                  </a:cubicBezTo>
                  <a:cubicBezTo>
                    <a:pt x="21902" y="48204"/>
                    <a:pt x="20103" y="48970"/>
                    <a:pt x="18807" y="50359"/>
                  </a:cubicBezTo>
                  <a:cubicBezTo>
                    <a:pt x="17526" y="48988"/>
                    <a:pt x="15734" y="48199"/>
                    <a:pt x="13852" y="48199"/>
                  </a:cubicBezTo>
                  <a:cubicBezTo>
                    <a:pt x="13368" y="48199"/>
                    <a:pt x="12884" y="48253"/>
                    <a:pt x="12409" y="48360"/>
                  </a:cubicBezTo>
                  <a:cubicBezTo>
                    <a:pt x="12454" y="44198"/>
                    <a:pt x="15631" y="42117"/>
                    <a:pt x="18806" y="42117"/>
                  </a:cubicBezTo>
                  <a:close/>
                  <a:moveTo>
                    <a:pt x="117967" y="48323"/>
                  </a:moveTo>
                  <a:cubicBezTo>
                    <a:pt x="118392" y="48323"/>
                    <a:pt x="118820" y="48362"/>
                    <a:pt x="119245" y="48441"/>
                  </a:cubicBezTo>
                  <a:cubicBezTo>
                    <a:pt x="118253" y="49621"/>
                    <a:pt x="117671" y="51114"/>
                    <a:pt x="117757" y="52706"/>
                  </a:cubicBezTo>
                  <a:lnTo>
                    <a:pt x="117757" y="52706"/>
                  </a:lnTo>
                  <a:cubicBezTo>
                    <a:pt x="116507" y="51403"/>
                    <a:pt x="114740" y="50573"/>
                    <a:pt x="112880" y="50573"/>
                  </a:cubicBezTo>
                  <a:cubicBezTo>
                    <a:pt x="112860" y="50573"/>
                    <a:pt x="112840" y="50573"/>
                    <a:pt x="112821" y="50574"/>
                  </a:cubicBezTo>
                  <a:cubicBezTo>
                    <a:pt x="114158" y="49126"/>
                    <a:pt x="116031" y="48323"/>
                    <a:pt x="117967" y="48323"/>
                  </a:cubicBezTo>
                  <a:close/>
                  <a:moveTo>
                    <a:pt x="130990" y="48323"/>
                  </a:moveTo>
                  <a:cubicBezTo>
                    <a:pt x="132925" y="48323"/>
                    <a:pt x="134799" y="49126"/>
                    <a:pt x="136136" y="50574"/>
                  </a:cubicBezTo>
                  <a:cubicBezTo>
                    <a:pt x="136116" y="50573"/>
                    <a:pt x="136096" y="50573"/>
                    <a:pt x="136077" y="50573"/>
                  </a:cubicBezTo>
                  <a:cubicBezTo>
                    <a:pt x="134208" y="50573"/>
                    <a:pt x="132440" y="51412"/>
                    <a:pt x="131199" y="52715"/>
                  </a:cubicBezTo>
                  <a:cubicBezTo>
                    <a:pt x="131279" y="51120"/>
                    <a:pt x="130697" y="49624"/>
                    <a:pt x="129711" y="48441"/>
                  </a:cubicBezTo>
                  <a:cubicBezTo>
                    <a:pt x="130137" y="48362"/>
                    <a:pt x="130565" y="48323"/>
                    <a:pt x="130990" y="48323"/>
                  </a:cubicBezTo>
                  <a:close/>
                  <a:moveTo>
                    <a:pt x="94437" y="48359"/>
                  </a:moveTo>
                  <a:cubicBezTo>
                    <a:pt x="94862" y="48359"/>
                    <a:pt x="95289" y="48398"/>
                    <a:pt x="95715" y="48477"/>
                  </a:cubicBezTo>
                  <a:cubicBezTo>
                    <a:pt x="94722" y="49666"/>
                    <a:pt x="94140" y="51168"/>
                    <a:pt x="94227" y="52750"/>
                  </a:cubicBezTo>
                  <a:lnTo>
                    <a:pt x="94227" y="52750"/>
                  </a:lnTo>
                  <a:cubicBezTo>
                    <a:pt x="92986" y="51447"/>
                    <a:pt x="91219" y="50618"/>
                    <a:pt x="89350" y="50618"/>
                  </a:cubicBezTo>
                  <a:cubicBezTo>
                    <a:pt x="89330" y="50618"/>
                    <a:pt x="89310" y="50618"/>
                    <a:pt x="89290" y="50618"/>
                  </a:cubicBezTo>
                  <a:cubicBezTo>
                    <a:pt x="89270" y="50618"/>
                    <a:pt x="89250" y="50618"/>
                    <a:pt x="89231" y="50618"/>
                  </a:cubicBezTo>
                  <a:cubicBezTo>
                    <a:pt x="87362" y="50618"/>
                    <a:pt x="85603" y="51448"/>
                    <a:pt x="84353" y="52751"/>
                  </a:cubicBezTo>
                  <a:cubicBezTo>
                    <a:pt x="84443" y="51165"/>
                    <a:pt x="83860" y="49660"/>
                    <a:pt x="82866" y="48477"/>
                  </a:cubicBezTo>
                  <a:cubicBezTo>
                    <a:pt x="83291" y="48398"/>
                    <a:pt x="83719" y="48359"/>
                    <a:pt x="84144" y="48359"/>
                  </a:cubicBezTo>
                  <a:cubicBezTo>
                    <a:pt x="86080" y="48359"/>
                    <a:pt x="87955" y="49162"/>
                    <a:pt x="89299" y="50609"/>
                  </a:cubicBezTo>
                  <a:cubicBezTo>
                    <a:pt x="90637" y="49162"/>
                    <a:pt x="92504" y="48359"/>
                    <a:pt x="94437" y="48359"/>
                  </a:cubicBezTo>
                  <a:close/>
                  <a:moveTo>
                    <a:pt x="47485" y="48520"/>
                  </a:moveTo>
                  <a:cubicBezTo>
                    <a:pt x="47909" y="48520"/>
                    <a:pt x="48337" y="48559"/>
                    <a:pt x="48762" y="48638"/>
                  </a:cubicBezTo>
                  <a:cubicBezTo>
                    <a:pt x="47767" y="49821"/>
                    <a:pt x="47185" y="51326"/>
                    <a:pt x="47275" y="52912"/>
                  </a:cubicBezTo>
                  <a:cubicBezTo>
                    <a:pt x="46025" y="51609"/>
                    <a:pt x="44257" y="50779"/>
                    <a:pt x="42397" y="50779"/>
                  </a:cubicBezTo>
                  <a:cubicBezTo>
                    <a:pt x="42377" y="50779"/>
                    <a:pt x="42357" y="50779"/>
                    <a:pt x="42337" y="50780"/>
                  </a:cubicBezTo>
                  <a:cubicBezTo>
                    <a:pt x="43675" y="49325"/>
                    <a:pt x="45549" y="48520"/>
                    <a:pt x="47485" y="48520"/>
                  </a:cubicBezTo>
                  <a:close/>
                  <a:moveTo>
                    <a:pt x="60501" y="48529"/>
                  </a:moveTo>
                  <a:cubicBezTo>
                    <a:pt x="62439" y="48529"/>
                    <a:pt x="64308" y="49332"/>
                    <a:pt x="65653" y="50780"/>
                  </a:cubicBezTo>
                  <a:cubicBezTo>
                    <a:pt x="65633" y="50779"/>
                    <a:pt x="65613" y="50779"/>
                    <a:pt x="65593" y="50779"/>
                  </a:cubicBezTo>
                  <a:cubicBezTo>
                    <a:pt x="63725" y="50779"/>
                    <a:pt x="61957" y="51618"/>
                    <a:pt x="60715" y="52921"/>
                  </a:cubicBezTo>
                  <a:cubicBezTo>
                    <a:pt x="60796" y="51326"/>
                    <a:pt x="60214" y="49830"/>
                    <a:pt x="59219" y="48647"/>
                  </a:cubicBezTo>
                  <a:cubicBezTo>
                    <a:pt x="59646" y="48568"/>
                    <a:pt x="60075" y="48529"/>
                    <a:pt x="60501" y="48529"/>
                  </a:cubicBezTo>
                  <a:close/>
                  <a:moveTo>
                    <a:pt x="107662" y="48316"/>
                  </a:moveTo>
                  <a:cubicBezTo>
                    <a:pt x="109596" y="48316"/>
                    <a:pt x="111472" y="49118"/>
                    <a:pt x="112821" y="50574"/>
                  </a:cubicBezTo>
                  <a:cubicBezTo>
                    <a:pt x="112802" y="50573"/>
                    <a:pt x="112783" y="50573"/>
                    <a:pt x="112765" y="50573"/>
                  </a:cubicBezTo>
                  <a:cubicBezTo>
                    <a:pt x="110778" y="50573"/>
                    <a:pt x="108902" y="51519"/>
                    <a:pt x="107650" y="52966"/>
                  </a:cubicBezTo>
                  <a:lnTo>
                    <a:pt x="107650" y="52966"/>
                  </a:lnTo>
                  <a:cubicBezTo>
                    <a:pt x="107803" y="51290"/>
                    <a:pt x="107211" y="49713"/>
                    <a:pt x="106172" y="48477"/>
                  </a:cubicBezTo>
                  <a:cubicBezTo>
                    <a:pt x="106667" y="48369"/>
                    <a:pt x="107167" y="48316"/>
                    <a:pt x="107662" y="48316"/>
                  </a:cubicBezTo>
                  <a:close/>
                  <a:moveTo>
                    <a:pt x="13659" y="48573"/>
                  </a:moveTo>
                  <a:cubicBezTo>
                    <a:pt x="15592" y="48573"/>
                    <a:pt x="17464" y="49371"/>
                    <a:pt x="18807" y="50824"/>
                  </a:cubicBezTo>
                  <a:cubicBezTo>
                    <a:pt x="18787" y="50824"/>
                    <a:pt x="18768" y="50824"/>
                    <a:pt x="18748" y="50824"/>
                  </a:cubicBezTo>
                  <a:cubicBezTo>
                    <a:pt x="16879" y="50824"/>
                    <a:pt x="15111" y="51663"/>
                    <a:pt x="13870" y="52966"/>
                  </a:cubicBezTo>
                  <a:cubicBezTo>
                    <a:pt x="13951" y="51371"/>
                    <a:pt x="13368" y="49875"/>
                    <a:pt x="12374" y="48692"/>
                  </a:cubicBezTo>
                  <a:cubicBezTo>
                    <a:pt x="12802" y="48612"/>
                    <a:pt x="13232" y="48573"/>
                    <a:pt x="13659" y="48573"/>
                  </a:cubicBezTo>
                  <a:close/>
                  <a:moveTo>
                    <a:pt x="23953" y="48574"/>
                  </a:moveTo>
                  <a:cubicBezTo>
                    <a:pt x="24378" y="48574"/>
                    <a:pt x="24806" y="48613"/>
                    <a:pt x="25232" y="48692"/>
                  </a:cubicBezTo>
                  <a:cubicBezTo>
                    <a:pt x="24237" y="49875"/>
                    <a:pt x="23655" y="51371"/>
                    <a:pt x="23744" y="52966"/>
                  </a:cubicBezTo>
                  <a:cubicBezTo>
                    <a:pt x="22494" y="51663"/>
                    <a:pt x="20726" y="50824"/>
                    <a:pt x="18866" y="50824"/>
                  </a:cubicBezTo>
                  <a:cubicBezTo>
                    <a:pt x="18846" y="50824"/>
                    <a:pt x="18827" y="50824"/>
                    <a:pt x="18807" y="50824"/>
                  </a:cubicBezTo>
                  <a:cubicBezTo>
                    <a:pt x="20144" y="49377"/>
                    <a:pt x="22018" y="48574"/>
                    <a:pt x="23953" y="48574"/>
                  </a:cubicBezTo>
                  <a:close/>
                  <a:moveTo>
                    <a:pt x="37179" y="48522"/>
                  </a:moveTo>
                  <a:cubicBezTo>
                    <a:pt x="39113" y="48522"/>
                    <a:pt x="40989" y="49325"/>
                    <a:pt x="42337" y="50780"/>
                  </a:cubicBezTo>
                  <a:cubicBezTo>
                    <a:pt x="42319" y="50779"/>
                    <a:pt x="42300" y="50779"/>
                    <a:pt x="42282" y="50779"/>
                  </a:cubicBezTo>
                  <a:cubicBezTo>
                    <a:pt x="40295" y="50779"/>
                    <a:pt x="38419" y="51725"/>
                    <a:pt x="37167" y="53172"/>
                  </a:cubicBezTo>
                  <a:cubicBezTo>
                    <a:pt x="37320" y="51496"/>
                    <a:pt x="36728" y="49910"/>
                    <a:pt x="35689" y="48683"/>
                  </a:cubicBezTo>
                  <a:cubicBezTo>
                    <a:pt x="36184" y="48575"/>
                    <a:pt x="36683" y="48522"/>
                    <a:pt x="37179" y="48522"/>
                  </a:cubicBezTo>
                  <a:close/>
                  <a:moveTo>
                    <a:pt x="124475" y="46470"/>
                  </a:moveTo>
                  <a:cubicBezTo>
                    <a:pt x="127650" y="46470"/>
                    <a:pt x="130827" y="48548"/>
                    <a:pt x="130867" y="52706"/>
                  </a:cubicBezTo>
                  <a:cubicBezTo>
                    <a:pt x="130388" y="52601"/>
                    <a:pt x="129906" y="52550"/>
                    <a:pt x="129426" y="52550"/>
                  </a:cubicBezTo>
                  <a:cubicBezTo>
                    <a:pt x="127574" y="52550"/>
                    <a:pt x="125776" y="53316"/>
                    <a:pt x="124487" y="54704"/>
                  </a:cubicBezTo>
                  <a:cubicBezTo>
                    <a:pt x="123206" y="53333"/>
                    <a:pt x="121414" y="52545"/>
                    <a:pt x="119532" y="52545"/>
                  </a:cubicBezTo>
                  <a:cubicBezTo>
                    <a:pt x="119048" y="52545"/>
                    <a:pt x="118564" y="52599"/>
                    <a:pt x="118089" y="52706"/>
                  </a:cubicBezTo>
                  <a:cubicBezTo>
                    <a:pt x="118125" y="48548"/>
                    <a:pt x="121299" y="46470"/>
                    <a:pt x="124475" y="46470"/>
                  </a:cubicBezTo>
                  <a:close/>
                  <a:moveTo>
                    <a:pt x="77635" y="46519"/>
                  </a:moveTo>
                  <a:cubicBezTo>
                    <a:pt x="80808" y="46519"/>
                    <a:pt x="83981" y="48596"/>
                    <a:pt x="84022" y="52751"/>
                  </a:cubicBezTo>
                  <a:lnTo>
                    <a:pt x="84031" y="52760"/>
                  </a:lnTo>
                  <a:cubicBezTo>
                    <a:pt x="83550" y="52655"/>
                    <a:pt x="83066" y="52604"/>
                    <a:pt x="82586" y="52604"/>
                  </a:cubicBezTo>
                  <a:cubicBezTo>
                    <a:pt x="80731" y="52604"/>
                    <a:pt x="78937" y="53370"/>
                    <a:pt x="77642" y="54758"/>
                  </a:cubicBezTo>
                  <a:cubicBezTo>
                    <a:pt x="76360" y="53378"/>
                    <a:pt x="74568" y="52599"/>
                    <a:pt x="72696" y="52599"/>
                  </a:cubicBezTo>
                  <a:cubicBezTo>
                    <a:pt x="72203" y="52599"/>
                    <a:pt x="71719" y="52652"/>
                    <a:pt x="71244" y="52760"/>
                  </a:cubicBezTo>
                  <a:cubicBezTo>
                    <a:pt x="71280" y="48600"/>
                    <a:pt x="74457" y="46519"/>
                    <a:pt x="77635" y="46519"/>
                  </a:cubicBezTo>
                  <a:close/>
                  <a:moveTo>
                    <a:pt x="100946" y="46509"/>
                  </a:moveTo>
                  <a:cubicBezTo>
                    <a:pt x="104122" y="46509"/>
                    <a:pt x="107296" y="48585"/>
                    <a:pt x="107337" y="52742"/>
                  </a:cubicBezTo>
                  <a:cubicBezTo>
                    <a:pt x="106865" y="52641"/>
                    <a:pt x="106389" y="52591"/>
                    <a:pt x="105917" y="52591"/>
                  </a:cubicBezTo>
                  <a:cubicBezTo>
                    <a:pt x="104050" y="52591"/>
                    <a:pt x="102242" y="53364"/>
                    <a:pt x="100948" y="54758"/>
                  </a:cubicBezTo>
                  <a:lnTo>
                    <a:pt x="100948" y="54749"/>
                  </a:lnTo>
                  <a:cubicBezTo>
                    <a:pt x="99667" y="53369"/>
                    <a:pt x="97875" y="52590"/>
                    <a:pt x="95993" y="52590"/>
                  </a:cubicBezTo>
                  <a:cubicBezTo>
                    <a:pt x="95509" y="52590"/>
                    <a:pt x="95025" y="52643"/>
                    <a:pt x="94550" y="52742"/>
                  </a:cubicBezTo>
                  <a:cubicBezTo>
                    <a:pt x="94591" y="48588"/>
                    <a:pt x="97769" y="46509"/>
                    <a:pt x="100946" y="46509"/>
                  </a:cubicBezTo>
                  <a:close/>
                  <a:moveTo>
                    <a:pt x="53993" y="46670"/>
                  </a:moveTo>
                  <a:cubicBezTo>
                    <a:pt x="57169" y="46670"/>
                    <a:pt x="60344" y="48747"/>
                    <a:pt x="60384" y="52903"/>
                  </a:cubicBezTo>
                  <a:cubicBezTo>
                    <a:pt x="59911" y="52801"/>
                    <a:pt x="59433" y="52752"/>
                    <a:pt x="58960" y="52752"/>
                  </a:cubicBezTo>
                  <a:cubicBezTo>
                    <a:pt x="57101" y="52752"/>
                    <a:pt x="55295" y="53518"/>
                    <a:pt x="53995" y="54910"/>
                  </a:cubicBezTo>
                  <a:cubicBezTo>
                    <a:pt x="52714" y="53531"/>
                    <a:pt x="50922" y="52751"/>
                    <a:pt x="49040" y="52751"/>
                  </a:cubicBezTo>
                  <a:cubicBezTo>
                    <a:pt x="48556" y="52751"/>
                    <a:pt x="48072" y="52805"/>
                    <a:pt x="47597" y="52903"/>
                  </a:cubicBezTo>
                  <a:cubicBezTo>
                    <a:pt x="47638" y="48749"/>
                    <a:pt x="50816" y="46670"/>
                    <a:pt x="53993" y="46670"/>
                  </a:cubicBezTo>
                  <a:close/>
                  <a:moveTo>
                    <a:pt x="7145" y="46712"/>
                  </a:moveTo>
                  <a:cubicBezTo>
                    <a:pt x="10322" y="46712"/>
                    <a:pt x="13498" y="48790"/>
                    <a:pt x="13538" y="52948"/>
                  </a:cubicBezTo>
                  <a:cubicBezTo>
                    <a:pt x="13065" y="52846"/>
                    <a:pt x="12588" y="52796"/>
                    <a:pt x="12114" y="52796"/>
                  </a:cubicBezTo>
                  <a:cubicBezTo>
                    <a:pt x="10255" y="52796"/>
                    <a:pt x="8451" y="53563"/>
                    <a:pt x="7159" y="54955"/>
                  </a:cubicBezTo>
                  <a:cubicBezTo>
                    <a:pt x="5884" y="53583"/>
                    <a:pt x="4097" y="52805"/>
                    <a:pt x="2226" y="52805"/>
                  </a:cubicBezTo>
                  <a:cubicBezTo>
                    <a:pt x="2216" y="52805"/>
                    <a:pt x="2205" y="52805"/>
                    <a:pt x="2194" y="52805"/>
                  </a:cubicBezTo>
                  <a:lnTo>
                    <a:pt x="2194" y="52796"/>
                  </a:lnTo>
                  <a:cubicBezTo>
                    <a:pt x="1711" y="52796"/>
                    <a:pt x="1227" y="52850"/>
                    <a:pt x="752" y="52948"/>
                  </a:cubicBezTo>
                  <a:cubicBezTo>
                    <a:pt x="792" y="48790"/>
                    <a:pt x="3969" y="46712"/>
                    <a:pt x="7145" y="46712"/>
                  </a:cubicBezTo>
                  <a:close/>
                  <a:moveTo>
                    <a:pt x="30465" y="46717"/>
                  </a:moveTo>
                  <a:cubicBezTo>
                    <a:pt x="33637" y="46717"/>
                    <a:pt x="36811" y="48795"/>
                    <a:pt x="36854" y="52953"/>
                  </a:cubicBezTo>
                  <a:lnTo>
                    <a:pt x="36854" y="52953"/>
                  </a:lnTo>
                  <a:cubicBezTo>
                    <a:pt x="36379" y="52851"/>
                    <a:pt x="35901" y="52801"/>
                    <a:pt x="35426" y="52801"/>
                  </a:cubicBezTo>
                  <a:cubicBezTo>
                    <a:pt x="33569" y="52801"/>
                    <a:pt x="31771" y="53567"/>
                    <a:pt x="30483" y="54955"/>
                  </a:cubicBezTo>
                  <a:cubicBezTo>
                    <a:pt x="29201" y="53584"/>
                    <a:pt x="27409" y="52796"/>
                    <a:pt x="25528" y="52796"/>
                  </a:cubicBezTo>
                  <a:cubicBezTo>
                    <a:pt x="25044" y="52796"/>
                    <a:pt x="24560" y="52850"/>
                    <a:pt x="24085" y="52957"/>
                  </a:cubicBezTo>
                  <a:cubicBezTo>
                    <a:pt x="24116" y="48798"/>
                    <a:pt x="27290" y="46717"/>
                    <a:pt x="30465" y="46717"/>
                  </a:cubicBezTo>
                  <a:close/>
                  <a:moveTo>
                    <a:pt x="107865" y="57160"/>
                  </a:moveTo>
                  <a:cubicBezTo>
                    <a:pt x="107867" y="57160"/>
                    <a:pt x="107868" y="57160"/>
                    <a:pt x="107870" y="57160"/>
                  </a:cubicBezTo>
                  <a:lnTo>
                    <a:pt x="107870" y="57160"/>
                  </a:lnTo>
                  <a:cubicBezTo>
                    <a:pt x="107871" y="57160"/>
                    <a:pt x="107873" y="57160"/>
                    <a:pt x="107874" y="57160"/>
                  </a:cubicBezTo>
                  <a:close/>
                  <a:moveTo>
                    <a:pt x="129607" y="52925"/>
                  </a:moveTo>
                  <a:cubicBezTo>
                    <a:pt x="130037" y="52925"/>
                    <a:pt x="130471" y="52965"/>
                    <a:pt x="130903" y="53047"/>
                  </a:cubicBezTo>
                  <a:cubicBezTo>
                    <a:pt x="129908" y="54229"/>
                    <a:pt x="129326" y="55726"/>
                    <a:pt x="129415" y="57321"/>
                  </a:cubicBezTo>
                  <a:cubicBezTo>
                    <a:pt x="128165" y="56009"/>
                    <a:pt x="126406" y="55179"/>
                    <a:pt x="124538" y="55179"/>
                  </a:cubicBezTo>
                  <a:cubicBezTo>
                    <a:pt x="124518" y="55179"/>
                    <a:pt x="124498" y="55179"/>
                    <a:pt x="124478" y="55179"/>
                  </a:cubicBezTo>
                  <a:cubicBezTo>
                    <a:pt x="124458" y="55179"/>
                    <a:pt x="124438" y="55179"/>
                    <a:pt x="124418" y="55179"/>
                  </a:cubicBezTo>
                  <a:cubicBezTo>
                    <a:pt x="122550" y="55179"/>
                    <a:pt x="120782" y="56009"/>
                    <a:pt x="119541" y="57321"/>
                  </a:cubicBezTo>
                  <a:cubicBezTo>
                    <a:pt x="119622" y="55726"/>
                    <a:pt x="119039" y="54220"/>
                    <a:pt x="118045" y="53047"/>
                  </a:cubicBezTo>
                  <a:cubicBezTo>
                    <a:pt x="118478" y="52965"/>
                    <a:pt x="118913" y="52925"/>
                    <a:pt x="119344" y="52925"/>
                  </a:cubicBezTo>
                  <a:cubicBezTo>
                    <a:pt x="121276" y="52925"/>
                    <a:pt x="123138" y="53727"/>
                    <a:pt x="124478" y="55170"/>
                  </a:cubicBezTo>
                  <a:cubicBezTo>
                    <a:pt x="125811" y="53727"/>
                    <a:pt x="127678" y="52925"/>
                    <a:pt x="129607" y="52925"/>
                  </a:cubicBezTo>
                  <a:close/>
                  <a:moveTo>
                    <a:pt x="82780" y="52965"/>
                  </a:moveTo>
                  <a:cubicBezTo>
                    <a:pt x="83204" y="52965"/>
                    <a:pt x="83632" y="53003"/>
                    <a:pt x="84057" y="53082"/>
                  </a:cubicBezTo>
                  <a:cubicBezTo>
                    <a:pt x="83538" y="53701"/>
                    <a:pt x="83135" y="54409"/>
                    <a:pt x="82875" y="55170"/>
                  </a:cubicBezTo>
                  <a:cubicBezTo>
                    <a:pt x="82634" y="55866"/>
                    <a:pt x="82526" y="56607"/>
                    <a:pt x="82569" y="57347"/>
                  </a:cubicBezTo>
                  <a:lnTo>
                    <a:pt x="82569" y="57347"/>
                  </a:lnTo>
                  <a:cubicBezTo>
                    <a:pt x="81328" y="56053"/>
                    <a:pt x="79569" y="55215"/>
                    <a:pt x="77701" y="55215"/>
                  </a:cubicBezTo>
                  <a:cubicBezTo>
                    <a:pt x="77681" y="55215"/>
                    <a:pt x="77661" y="55215"/>
                    <a:pt x="77642" y="55215"/>
                  </a:cubicBezTo>
                  <a:cubicBezTo>
                    <a:pt x="78979" y="53768"/>
                    <a:pt x="80847" y="52965"/>
                    <a:pt x="82780" y="52965"/>
                  </a:cubicBezTo>
                  <a:close/>
                  <a:moveTo>
                    <a:pt x="95802" y="52974"/>
                  </a:moveTo>
                  <a:cubicBezTo>
                    <a:pt x="97735" y="52974"/>
                    <a:pt x="99602" y="53775"/>
                    <a:pt x="100939" y="55215"/>
                  </a:cubicBezTo>
                  <a:cubicBezTo>
                    <a:pt x="100919" y="55215"/>
                    <a:pt x="100900" y="55215"/>
                    <a:pt x="100880" y="55215"/>
                  </a:cubicBezTo>
                  <a:cubicBezTo>
                    <a:pt x="99020" y="55215"/>
                    <a:pt x="97252" y="56053"/>
                    <a:pt x="96011" y="57357"/>
                  </a:cubicBezTo>
                  <a:cubicBezTo>
                    <a:pt x="96047" y="56622"/>
                    <a:pt x="95948" y="55878"/>
                    <a:pt x="95706" y="55179"/>
                  </a:cubicBezTo>
                  <a:lnTo>
                    <a:pt x="95706" y="55170"/>
                  </a:lnTo>
                  <a:cubicBezTo>
                    <a:pt x="95446" y="54409"/>
                    <a:pt x="95043" y="53701"/>
                    <a:pt x="94523" y="53091"/>
                  </a:cubicBezTo>
                  <a:cubicBezTo>
                    <a:pt x="94949" y="53012"/>
                    <a:pt x="95377" y="52974"/>
                    <a:pt x="95802" y="52974"/>
                  </a:cubicBezTo>
                  <a:close/>
                  <a:moveTo>
                    <a:pt x="60697" y="57357"/>
                  </a:moveTo>
                  <a:cubicBezTo>
                    <a:pt x="60700" y="57357"/>
                    <a:pt x="60703" y="57357"/>
                    <a:pt x="60706" y="57357"/>
                  </a:cubicBezTo>
                  <a:lnTo>
                    <a:pt x="60706" y="57357"/>
                  </a:lnTo>
                  <a:cubicBezTo>
                    <a:pt x="60709" y="57357"/>
                    <a:pt x="60712" y="57357"/>
                    <a:pt x="60715" y="57357"/>
                  </a:cubicBezTo>
                  <a:close/>
                  <a:moveTo>
                    <a:pt x="48839" y="53117"/>
                  </a:moveTo>
                  <a:cubicBezTo>
                    <a:pt x="50775" y="53117"/>
                    <a:pt x="52650" y="53921"/>
                    <a:pt x="53995" y="55376"/>
                  </a:cubicBezTo>
                  <a:lnTo>
                    <a:pt x="53995" y="55376"/>
                  </a:lnTo>
                  <a:cubicBezTo>
                    <a:pt x="53992" y="55376"/>
                    <a:pt x="53989" y="55376"/>
                    <a:pt x="53986" y="55376"/>
                  </a:cubicBezTo>
                  <a:cubicBezTo>
                    <a:pt x="53966" y="55376"/>
                    <a:pt x="53946" y="55376"/>
                    <a:pt x="53927" y="55376"/>
                  </a:cubicBezTo>
                  <a:cubicBezTo>
                    <a:pt x="52067" y="55376"/>
                    <a:pt x="50299" y="56206"/>
                    <a:pt x="49049" y="57509"/>
                  </a:cubicBezTo>
                  <a:cubicBezTo>
                    <a:pt x="49138" y="55923"/>
                    <a:pt x="48556" y="54418"/>
                    <a:pt x="47561" y="53235"/>
                  </a:cubicBezTo>
                  <a:cubicBezTo>
                    <a:pt x="47987" y="53156"/>
                    <a:pt x="48414" y="53117"/>
                    <a:pt x="48839" y="53117"/>
                  </a:cubicBezTo>
                  <a:close/>
                  <a:moveTo>
                    <a:pt x="59142" y="53117"/>
                  </a:moveTo>
                  <a:cubicBezTo>
                    <a:pt x="59567" y="53117"/>
                    <a:pt x="59994" y="53156"/>
                    <a:pt x="60420" y="53235"/>
                  </a:cubicBezTo>
                  <a:cubicBezTo>
                    <a:pt x="59425" y="54427"/>
                    <a:pt x="58843" y="55932"/>
                    <a:pt x="58932" y="57518"/>
                  </a:cubicBezTo>
                  <a:lnTo>
                    <a:pt x="58923" y="57509"/>
                  </a:lnTo>
                  <a:cubicBezTo>
                    <a:pt x="57682" y="56206"/>
                    <a:pt x="55914" y="55376"/>
                    <a:pt x="54046" y="55376"/>
                  </a:cubicBezTo>
                  <a:cubicBezTo>
                    <a:pt x="54029" y="55376"/>
                    <a:pt x="54012" y="55376"/>
                    <a:pt x="53995" y="55376"/>
                  </a:cubicBezTo>
                  <a:lnTo>
                    <a:pt x="53995" y="55376"/>
                  </a:lnTo>
                  <a:cubicBezTo>
                    <a:pt x="55333" y="53921"/>
                    <a:pt x="57206" y="53117"/>
                    <a:pt x="59142" y="53117"/>
                  </a:cubicBezTo>
                  <a:close/>
                  <a:moveTo>
                    <a:pt x="25317" y="53179"/>
                  </a:moveTo>
                  <a:cubicBezTo>
                    <a:pt x="27247" y="53179"/>
                    <a:pt x="29113" y="53976"/>
                    <a:pt x="30456" y="55421"/>
                  </a:cubicBezTo>
                  <a:cubicBezTo>
                    <a:pt x="30436" y="55421"/>
                    <a:pt x="30416" y="55421"/>
                    <a:pt x="30397" y="55421"/>
                  </a:cubicBezTo>
                  <a:cubicBezTo>
                    <a:pt x="28528" y="55421"/>
                    <a:pt x="26769" y="56259"/>
                    <a:pt x="25528" y="57554"/>
                  </a:cubicBezTo>
                  <a:cubicBezTo>
                    <a:pt x="25563" y="56819"/>
                    <a:pt x="25456" y="56075"/>
                    <a:pt x="25223" y="55376"/>
                  </a:cubicBezTo>
                  <a:lnTo>
                    <a:pt x="25223" y="55385"/>
                  </a:lnTo>
                  <a:cubicBezTo>
                    <a:pt x="24963" y="54624"/>
                    <a:pt x="24560" y="53916"/>
                    <a:pt x="24031" y="53298"/>
                  </a:cubicBezTo>
                  <a:cubicBezTo>
                    <a:pt x="24460" y="53218"/>
                    <a:pt x="24890" y="53179"/>
                    <a:pt x="25317" y="53179"/>
                  </a:cubicBezTo>
                  <a:close/>
                  <a:moveTo>
                    <a:pt x="12293" y="53188"/>
                  </a:moveTo>
                  <a:cubicBezTo>
                    <a:pt x="12719" y="53188"/>
                    <a:pt x="13147" y="53227"/>
                    <a:pt x="13574" y="53307"/>
                  </a:cubicBezTo>
                  <a:cubicBezTo>
                    <a:pt x="13055" y="53925"/>
                    <a:pt x="12651" y="54624"/>
                    <a:pt x="12391" y="55385"/>
                  </a:cubicBezTo>
                  <a:cubicBezTo>
                    <a:pt x="12150" y="56084"/>
                    <a:pt x="12051" y="56819"/>
                    <a:pt x="12087" y="57554"/>
                  </a:cubicBezTo>
                  <a:lnTo>
                    <a:pt x="12087" y="57572"/>
                  </a:lnTo>
                  <a:cubicBezTo>
                    <a:pt x="10845" y="56268"/>
                    <a:pt x="9086" y="55430"/>
                    <a:pt x="7218" y="55430"/>
                  </a:cubicBezTo>
                  <a:cubicBezTo>
                    <a:pt x="7198" y="55430"/>
                    <a:pt x="7178" y="55430"/>
                    <a:pt x="7159" y="55430"/>
                  </a:cubicBezTo>
                  <a:cubicBezTo>
                    <a:pt x="8501" y="53985"/>
                    <a:pt x="10367" y="53188"/>
                    <a:pt x="12293" y="53188"/>
                  </a:cubicBezTo>
                  <a:close/>
                  <a:moveTo>
                    <a:pt x="106098" y="52962"/>
                  </a:moveTo>
                  <a:cubicBezTo>
                    <a:pt x="106573" y="52962"/>
                    <a:pt x="107051" y="53010"/>
                    <a:pt x="107525" y="53109"/>
                  </a:cubicBezTo>
                  <a:cubicBezTo>
                    <a:pt x="106514" y="54361"/>
                    <a:pt x="105950" y="55943"/>
                    <a:pt x="106117" y="57615"/>
                  </a:cubicBezTo>
                  <a:lnTo>
                    <a:pt x="106117" y="57615"/>
                  </a:lnTo>
                  <a:cubicBezTo>
                    <a:pt x="104869" y="56153"/>
                    <a:pt x="102981" y="55206"/>
                    <a:pt x="100985" y="55206"/>
                  </a:cubicBezTo>
                  <a:cubicBezTo>
                    <a:pt x="100976" y="55206"/>
                    <a:pt x="100966" y="55206"/>
                    <a:pt x="100957" y="55206"/>
                  </a:cubicBezTo>
                  <a:cubicBezTo>
                    <a:pt x="102302" y="53761"/>
                    <a:pt x="104171" y="52962"/>
                    <a:pt x="106098" y="52962"/>
                  </a:cubicBezTo>
                  <a:close/>
                  <a:moveTo>
                    <a:pt x="70812" y="48526"/>
                  </a:moveTo>
                  <a:cubicBezTo>
                    <a:pt x="71289" y="48526"/>
                    <a:pt x="71770" y="48575"/>
                    <a:pt x="72248" y="48674"/>
                  </a:cubicBezTo>
                  <a:cubicBezTo>
                    <a:pt x="71271" y="49928"/>
                    <a:pt x="70742" y="51496"/>
                    <a:pt x="70939" y="53145"/>
                  </a:cubicBezTo>
                  <a:cubicBezTo>
                    <a:pt x="71447" y="53031"/>
                    <a:pt x="71960" y="52976"/>
                    <a:pt x="72468" y="52976"/>
                  </a:cubicBezTo>
                  <a:cubicBezTo>
                    <a:pt x="74401" y="52976"/>
                    <a:pt x="76276" y="53777"/>
                    <a:pt x="77624" y="55224"/>
                  </a:cubicBezTo>
                  <a:cubicBezTo>
                    <a:pt x="77606" y="55224"/>
                    <a:pt x="77587" y="55224"/>
                    <a:pt x="77569" y="55224"/>
                  </a:cubicBezTo>
                  <a:cubicBezTo>
                    <a:pt x="75520" y="55224"/>
                    <a:pt x="73598" y="56223"/>
                    <a:pt x="72355" y="57751"/>
                  </a:cubicBezTo>
                  <a:cubicBezTo>
                    <a:pt x="72694" y="54052"/>
                    <a:pt x="69407" y="50779"/>
                    <a:pt x="65713" y="50779"/>
                  </a:cubicBezTo>
                  <a:cubicBezTo>
                    <a:pt x="65693" y="50779"/>
                    <a:pt x="65673" y="50779"/>
                    <a:pt x="65653" y="50780"/>
                  </a:cubicBezTo>
                  <a:cubicBezTo>
                    <a:pt x="66997" y="49327"/>
                    <a:pt x="68873" y="48526"/>
                    <a:pt x="70812" y="48526"/>
                  </a:cubicBezTo>
                  <a:close/>
                  <a:moveTo>
                    <a:pt x="35611" y="53168"/>
                  </a:moveTo>
                  <a:cubicBezTo>
                    <a:pt x="36086" y="53168"/>
                    <a:pt x="36566" y="53216"/>
                    <a:pt x="37042" y="53315"/>
                  </a:cubicBezTo>
                  <a:cubicBezTo>
                    <a:pt x="36031" y="54567"/>
                    <a:pt x="35458" y="56149"/>
                    <a:pt x="35634" y="57812"/>
                  </a:cubicBezTo>
                  <a:lnTo>
                    <a:pt x="35634" y="57812"/>
                  </a:lnTo>
                  <a:cubicBezTo>
                    <a:pt x="34382" y="56357"/>
                    <a:pt x="32515" y="55412"/>
                    <a:pt x="30530" y="55412"/>
                  </a:cubicBezTo>
                  <a:cubicBezTo>
                    <a:pt x="30511" y="55412"/>
                    <a:pt x="30492" y="55412"/>
                    <a:pt x="30474" y="55412"/>
                  </a:cubicBezTo>
                  <a:cubicBezTo>
                    <a:pt x="31811" y="53967"/>
                    <a:pt x="33679" y="53168"/>
                    <a:pt x="35611" y="53168"/>
                  </a:cubicBezTo>
                  <a:close/>
                  <a:moveTo>
                    <a:pt x="112818" y="51075"/>
                  </a:moveTo>
                  <a:cubicBezTo>
                    <a:pt x="115995" y="51075"/>
                    <a:pt x="119174" y="53154"/>
                    <a:pt x="119218" y="57312"/>
                  </a:cubicBezTo>
                  <a:cubicBezTo>
                    <a:pt x="118743" y="57210"/>
                    <a:pt x="118265" y="57160"/>
                    <a:pt x="117790" y="57160"/>
                  </a:cubicBezTo>
                  <a:cubicBezTo>
                    <a:pt x="115926" y="57160"/>
                    <a:pt x="114120" y="57927"/>
                    <a:pt x="112821" y="59319"/>
                  </a:cubicBezTo>
                  <a:cubicBezTo>
                    <a:pt x="111549" y="57940"/>
                    <a:pt x="109750" y="57161"/>
                    <a:pt x="107870" y="57160"/>
                  </a:cubicBezTo>
                  <a:lnTo>
                    <a:pt x="107870" y="57160"/>
                  </a:lnTo>
                  <a:cubicBezTo>
                    <a:pt x="107388" y="57160"/>
                    <a:pt x="106905" y="57214"/>
                    <a:pt x="106432" y="57312"/>
                  </a:cubicBezTo>
                  <a:cubicBezTo>
                    <a:pt x="106468" y="53154"/>
                    <a:pt x="109642" y="51075"/>
                    <a:pt x="112818" y="51075"/>
                  </a:cubicBezTo>
                  <a:close/>
                  <a:moveTo>
                    <a:pt x="136134" y="51090"/>
                  </a:moveTo>
                  <a:cubicBezTo>
                    <a:pt x="139310" y="51090"/>
                    <a:pt x="142484" y="53169"/>
                    <a:pt x="142525" y="57330"/>
                  </a:cubicBezTo>
                  <a:cubicBezTo>
                    <a:pt x="142043" y="57224"/>
                    <a:pt x="141557" y="57173"/>
                    <a:pt x="141075" y="57173"/>
                  </a:cubicBezTo>
                  <a:cubicBezTo>
                    <a:pt x="139225" y="57173"/>
                    <a:pt x="137430" y="57933"/>
                    <a:pt x="136136" y="59319"/>
                  </a:cubicBezTo>
                  <a:lnTo>
                    <a:pt x="136136" y="59328"/>
                  </a:lnTo>
                  <a:cubicBezTo>
                    <a:pt x="134854" y="57957"/>
                    <a:pt x="133062" y="57168"/>
                    <a:pt x="131181" y="57168"/>
                  </a:cubicBezTo>
                  <a:cubicBezTo>
                    <a:pt x="130697" y="57168"/>
                    <a:pt x="130213" y="57222"/>
                    <a:pt x="129738" y="57330"/>
                  </a:cubicBezTo>
                  <a:cubicBezTo>
                    <a:pt x="129778" y="53171"/>
                    <a:pt x="132957" y="51090"/>
                    <a:pt x="136134" y="51090"/>
                  </a:cubicBezTo>
                  <a:close/>
                  <a:moveTo>
                    <a:pt x="89294" y="51126"/>
                  </a:moveTo>
                  <a:cubicBezTo>
                    <a:pt x="91873" y="51126"/>
                    <a:pt x="94452" y="52497"/>
                    <a:pt x="95348" y="55242"/>
                  </a:cubicBezTo>
                  <a:cubicBezTo>
                    <a:pt x="95572" y="55923"/>
                    <a:pt x="95679" y="56631"/>
                    <a:pt x="95688" y="57348"/>
                  </a:cubicBezTo>
                  <a:cubicBezTo>
                    <a:pt x="95215" y="57246"/>
                    <a:pt x="94738" y="57196"/>
                    <a:pt x="94264" y="57196"/>
                  </a:cubicBezTo>
                  <a:cubicBezTo>
                    <a:pt x="92405" y="57196"/>
                    <a:pt x="90599" y="57962"/>
                    <a:pt x="89299" y="59355"/>
                  </a:cubicBezTo>
                  <a:cubicBezTo>
                    <a:pt x="88027" y="57975"/>
                    <a:pt x="86226" y="57195"/>
                    <a:pt x="84353" y="57195"/>
                  </a:cubicBezTo>
                  <a:cubicBezTo>
                    <a:pt x="83860" y="57195"/>
                    <a:pt x="83376" y="57249"/>
                    <a:pt x="82910" y="57348"/>
                  </a:cubicBezTo>
                  <a:cubicBezTo>
                    <a:pt x="82902" y="56631"/>
                    <a:pt x="83009" y="55923"/>
                    <a:pt x="83224" y="55242"/>
                  </a:cubicBezTo>
                  <a:lnTo>
                    <a:pt x="83233" y="55242"/>
                  </a:lnTo>
                  <a:cubicBezTo>
                    <a:pt x="84129" y="52499"/>
                    <a:pt x="86712" y="51126"/>
                    <a:pt x="89294" y="51126"/>
                  </a:cubicBezTo>
                  <a:close/>
                  <a:moveTo>
                    <a:pt x="42335" y="51276"/>
                  </a:moveTo>
                  <a:cubicBezTo>
                    <a:pt x="45511" y="51276"/>
                    <a:pt x="48686" y="53352"/>
                    <a:pt x="48726" y="57509"/>
                  </a:cubicBezTo>
                  <a:cubicBezTo>
                    <a:pt x="48253" y="57407"/>
                    <a:pt x="47776" y="57357"/>
                    <a:pt x="47302" y="57357"/>
                  </a:cubicBezTo>
                  <a:cubicBezTo>
                    <a:pt x="45443" y="57357"/>
                    <a:pt x="43639" y="58124"/>
                    <a:pt x="42346" y="59516"/>
                  </a:cubicBezTo>
                  <a:cubicBezTo>
                    <a:pt x="41065" y="58136"/>
                    <a:pt x="39264" y="57357"/>
                    <a:pt x="37382" y="57357"/>
                  </a:cubicBezTo>
                  <a:cubicBezTo>
                    <a:pt x="36898" y="57357"/>
                    <a:pt x="36415" y="57410"/>
                    <a:pt x="35940" y="57509"/>
                  </a:cubicBezTo>
                  <a:cubicBezTo>
                    <a:pt x="35980" y="53355"/>
                    <a:pt x="39158" y="51276"/>
                    <a:pt x="42335" y="51276"/>
                  </a:cubicBezTo>
                  <a:close/>
                  <a:moveTo>
                    <a:pt x="65660" y="51276"/>
                  </a:moveTo>
                  <a:cubicBezTo>
                    <a:pt x="68835" y="51276"/>
                    <a:pt x="72010" y="53352"/>
                    <a:pt x="72050" y="57509"/>
                  </a:cubicBezTo>
                  <a:cubicBezTo>
                    <a:pt x="71577" y="57407"/>
                    <a:pt x="71100" y="57357"/>
                    <a:pt x="70626" y="57357"/>
                  </a:cubicBezTo>
                  <a:cubicBezTo>
                    <a:pt x="68767" y="57357"/>
                    <a:pt x="66961" y="58124"/>
                    <a:pt x="65662" y="59516"/>
                  </a:cubicBezTo>
                  <a:cubicBezTo>
                    <a:pt x="64382" y="58138"/>
                    <a:pt x="62585" y="57359"/>
                    <a:pt x="60706" y="57357"/>
                  </a:cubicBezTo>
                  <a:lnTo>
                    <a:pt x="60706" y="57357"/>
                  </a:lnTo>
                  <a:cubicBezTo>
                    <a:pt x="60217" y="57357"/>
                    <a:pt x="59736" y="57411"/>
                    <a:pt x="59264" y="57509"/>
                  </a:cubicBezTo>
                  <a:cubicBezTo>
                    <a:pt x="59304" y="53355"/>
                    <a:pt x="62482" y="51276"/>
                    <a:pt x="65660" y="51276"/>
                  </a:cubicBezTo>
                  <a:close/>
                  <a:moveTo>
                    <a:pt x="18806" y="51334"/>
                  </a:moveTo>
                  <a:cubicBezTo>
                    <a:pt x="21388" y="51334"/>
                    <a:pt x="23969" y="52707"/>
                    <a:pt x="24864" y="55457"/>
                  </a:cubicBezTo>
                  <a:cubicBezTo>
                    <a:pt x="25079" y="56138"/>
                    <a:pt x="25196" y="56846"/>
                    <a:pt x="25205" y="57563"/>
                  </a:cubicBezTo>
                  <a:cubicBezTo>
                    <a:pt x="24724" y="57458"/>
                    <a:pt x="24240" y="57407"/>
                    <a:pt x="23760" y="57407"/>
                  </a:cubicBezTo>
                  <a:cubicBezTo>
                    <a:pt x="21902" y="57407"/>
                    <a:pt x="20103" y="58173"/>
                    <a:pt x="18807" y="59561"/>
                  </a:cubicBezTo>
                  <a:cubicBezTo>
                    <a:pt x="17535" y="58190"/>
                    <a:pt x="15734" y="57401"/>
                    <a:pt x="13861" y="57401"/>
                  </a:cubicBezTo>
                  <a:cubicBezTo>
                    <a:pt x="13377" y="57401"/>
                    <a:pt x="12884" y="57455"/>
                    <a:pt x="12418" y="57563"/>
                  </a:cubicBezTo>
                  <a:cubicBezTo>
                    <a:pt x="12418" y="56837"/>
                    <a:pt x="12526" y="56129"/>
                    <a:pt x="12741" y="55448"/>
                  </a:cubicBezTo>
                  <a:lnTo>
                    <a:pt x="12741" y="55457"/>
                  </a:lnTo>
                  <a:cubicBezTo>
                    <a:pt x="13637" y="52710"/>
                    <a:pt x="16222" y="51334"/>
                    <a:pt x="18806" y="51334"/>
                  </a:cubicBezTo>
                  <a:close/>
                  <a:moveTo>
                    <a:pt x="117967" y="57526"/>
                  </a:moveTo>
                  <a:cubicBezTo>
                    <a:pt x="118391" y="57526"/>
                    <a:pt x="118819" y="57564"/>
                    <a:pt x="119245" y="57643"/>
                  </a:cubicBezTo>
                  <a:cubicBezTo>
                    <a:pt x="118726" y="58253"/>
                    <a:pt x="118322" y="58961"/>
                    <a:pt x="118063" y="59722"/>
                  </a:cubicBezTo>
                  <a:cubicBezTo>
                    <a:pt x="117821" y="60430"/>
                    <a:pt x="117713" y="61165"/>
                    <a:pt x="117758" y="61909"/>
                  </a:cubicBezTo>
                  <a:cubicBezTo>
                    <a:pt x="116510" y="60598"/>
                    <a:pt x="114739" y="59767"/>
                    <a:pt x="112860" y="59767"/>
                  </a:cubicBezTo>
                  <a:cubicBezTo>
                    <a:pt x="112850" y="59767"/>
                    <a:pt x="112840" y="59767"/>
                    <a:pt x="112830" y="59767"/>
                  </a:cubicBezTo>
                  <a:cubicBezTo>
                    <a:pt x="114167" y="58327"/>
                    <a:pt x="116034" y="57526"/>
                    <a:pt x="117967" y="57526"/>
                  </a:cubicBezTo>
                  <a:close/>
                  <a:moveTo>
                    <a:pt x="130990" y="57535"/>
                  </a:moveTo>
                  <a:cubicBezTo>
                    <a:pt x="132923" y="57535"/>
                    <a:pt x="134790" y="58336"/>
                    <a:pt x="136127" y="59776"/>
                  </a:cubicBezTo>
                  <a:cubicBezTo>
                    <a:pt x="136117" y="59776"/>
                    <a:pt x="136107" y="59776"/>
                    <a:pt x="136097" y="59776"/>
                  </a:cubicBezTo>
                  <a:cubicBezTo>
                    <a:pt x="134226" y="59776"/>
                    <a:pt x="132446" y="60607"/>
                    <a:pt x="131199" y="61918"/>
                  </a:cubicBezTo>
                  <a:cubicBezTo>
                    <a:pt x="131234" y="61183"/>
                    <a:pt x="131136" y="60439"/>
                    <a:pt x="130894" y="59731"/>
                  </a:cubicBezTo>
                  <a:cubicBezTo>
                    <a:pt x="130634" y="58970"/>
                    <a:pt x="130231" y="58271"/>
                    <a:pt x="129711" y="57652"/>
                  </a:cubicBezTo>
                  <a:cubicBezTo>
                    <a:pt x="130137" y="57573"/>
                    <a:pt x="130565" y="57535"/>
                    <a:pt x="130990" y="57535"/>
                  </a:cubicBezTo>
                  <a:close/>
                  <a:moveTo>
                    <a:pt x="84143" y="57571"/>
                  </a:moveTo>
                  <a:cubicBezTo>
                    <a:pt x="86075" y="57571"/>
                    <a:pt x="87945" y="58371"/>
                    <a:pt x="89282" y="59821"/>
                  </a:cubicBezTo>
                  <a:lnTo>
                    <a:pt x="89282" y="59821"/>
                  </a:lnTo>
                  <a:cubicBezTo>
                    <a:pt x="89265" y="59821"/>
                    <a:pt x="89248" y="59821"/>
                    <a:pt x="89231" y="59821"/>
                  </a:cubicBezTo>
                  <a:cubicBezTo>
                    <a:pt x="87362" y="59821"/>
                    <a:pt x="85595" y="60659"/>
                    <a:pt x="84353" y="61962"/>
                  </a:cubicBezTo>
                  <a:cubicBezTo>
                    <a:pt x="84434" y="60367"/>
                    <a:pt x="83851" y="58871"/>
                    <a:pt x="82866" y="57688"/>
                  </a:cubicBezTo>
                  <a:cubicBezTo>
                    <a:pt x="83291" y="57609"/>
                    <a:pt x="83719" y="57571"/>
                    <a:pt x="84143" y="57571"/>
                  </a:cubicBezTo>
                  <a:close/>
                  <a:moveTo>
                    <a:pt x="94437" y="57571"/>
                  </a:moveTo>
                  <a:cubicBezTo>
                    <a:pt x="94862" y="57571"/>
                    <a:pt x="95290" y="57609"/>
                    <a:pt x="95715" y="57688"/>
                  </a:cubicBezTo>
                  <a:cubicBezTo>
                    <a:pt x="94720" y="58871"/>
                    <a:pt x="94138" y="60367"/>
                    <a:pt x="94228" y="61962"/>
                  </a:cubicBezTo>
                  <a:cubicBezTo>
                    <a:pt x="92977" y="60659"/>
                    <a:pt x="91218" y="59821"/>
                    <a:pt x="89350" y="59821"/>
                  </a:cubicBezTo>
                  <a:cubicBezTo>
                    <a:pt x="89333" y="59821"/>
                    <a:pt x="89316" y="59821"/>
                    <a:pt x="89299" y="59821"/>
                  </a:cubicBezTo>
                  <a:lnTo>
                    <a:pt x="89299" y="59821"/>
                  </a:lnTo>
                  <a:cubicBezTo>
                    <a:pt x="90636" y="58371"/>
                    <a:pt x="92506" y="57571"/>
                    <a:pt x="94437" y="57571"/>
                  </a:cubicBezTo>
                  <a:close/>
                  <a:moveTo>
                    <a:pt x="47495" y="57735"/>
                  </a:moveTo>
                  <a:cubicBezTo>
                    <a:pt x="47916" y="57735"/>
                    <a:pt x="48340" y="57773"/>
                    <a:pt x="48762" y="57849"/>
                  </a:cubicBezTo>
                  <a:cubicBezTo>
                    <a:pt x="48242" y="58468"/>
                    <a:pt x="47839" y="59176"/>
                    <a:pt x="47579" y="59937"/>
                  </a:cubicBezTo>
                  <a:cubicBezTo>
                    <a:pt x="47337" y="60636"/>
                    <a:pt x="47230" y="61371"/>
                    <a:pt x="47275" y="62115"/>
                  </a:cubicBezTo>
                  <a:lnTo>
                    <a:pt x="47275" y="62124"/>
                  </a:lnTo>
                  <a:cubicBezTo>
                    <a:pt x="46033" y="60820"/>
                    <a:pt x="44265" y="59982"/>
                    <a:pt x="42405" y="59982"/>
                  </a:cubicBezTo>
                  <a:cubicBezTo>
                    <a:pt x="42386" y="59982"/>
                    <a:pt x="42366" y="59982"/>
                    <a:pt x="42346" y="59982"/>
                  </a:cubicBezTo>
                  <a:cubicBezTo>
                    <a:pt x="43686" y="58532"/>
                    <a:pt x="45558" y="57735"/>
                    <a:pt x="47495" y="57735"/>
                  </a:cubicBezTo>
                  <a:close/>
                  <a:moveTo>
                    <a:pt x="60510" y="57740"/>
                  </a:moveTo>
                  <a:cubicBezTo>
                    <a:pt x="62438" y="57740"/>
                    <a:pt x="64308" y="58537"/>
                    <a:pt x="65644" y="59982"/>
                  </a:cubicBezTo>
                  <a:cubicBezTo>
                    <a:pt x="65624" y="59982"/>
                    <a:pt x="65604" y="59982"/>
                    <a:pt x="65585" y="59982"/>
                  </a:cubicBezTo>
                  <a:cubicBezTo>
                    <a:pt x="63725" y="59982"/>
                    <a:pt x="61957" y="60820"/>
                    <a:pt x="60715" y="62124"/>
                  </a:cubicBezTo>
                  <a:cubicBezTo>
                    <a:pt x="60751" y="61380"/>
                    <a:pt x="60653" y="60636"/>
                    <a:pt x="60411" y="59937"/>
                  </a:cubicBezTo>
                  <a:cubicBezTo>
                    <a:pt x="60151" y="59176"/>
                    <a:pt x="59748" y="58468"/>
                    <a:pt x="59228" y="57858"/>
                  </a:cubicBezTo>
                  <a:cubicBezTo>
                    <a:pt x="59655" y="57779"/>
                    <a:pt x="60084" y="57740"/>
                    <a:pt x="60510" y="57740"/>
                  </a:cubicBezTo>
                  <a:close/>
                  <a:moveTo>
                    <a:pt x="23936" y="57764"/>
                  </a:moveTo>
                  <a:cubicBezTo>
                    <a:pt x="24366" y="57764"/>
                    <a:pt x="24800" y="57804"/>
                    <a:pt x="25232" y="57885"/>
                  </a:cubicBezTo>
                  <a:cubicBezTo>
                    <a:pt x="24237" y="59059"/>
                    <a:pt x="23655" y="60565"/>
                    <a:pt x="23744" y="62151"/>
                  </a:cubicBezTo>
                  <a:cubicBezTo>
                    <a:pt x="22494" y="60847"/>
                    <a:pt x="20727" y="60018"/>
                    <a:pt x="18867" y="60018"/>
                  </a:cubicBezTo>
                  <a:cubicBezTo>
                    <a:pt x="18847" y="60018"/>
                    <a:pt x="18827" y="60018"/>
                    <a:pt x="18807" y="60018"/>
                  </a:cubicBezTo>
                  <a:cubicBezTo>
                    <a:pt x="18787" y="60018"/>
                    <a:pt x="18767" y="60018"/>
                    <a:pt x="18747" y="60018"/>
                  </a:cubicBezTo>
                  <a:cubicBezTo>
                    <a:pt x="16879" y="60018"/>
                    <a:pt x="15111" y="60847"/>
                    <a:pt x="13870" y="62151"/>
                  </a:cubicBezTo>
                  <a:cubicBezTo>
                    <a:pt x="13951" y="60573"/>
                    <a:pt x="13368" y="59068"/>
                    <a:pt x="12382" y="57885"/>
                  </a:cubicBezTo>
                  <a:lnTo>
                    <a:pt x="12374" y="57885"/>
                  </a:lnTo>
                  <a:cubicBezTo>
                    <a:pt x="12805" y="57804"/>
                    <a:pt x="13239" y="57764"/>
                    <a:pt x="13670" y="57764"/>
                  </a:cubicBezTo>
                  <a:cubicBezTo>
                    <a:pt x="15599" y="57764"/>
                    <a:pt x="17467" y="58566"/>
                    <a:pt x="18807" y="60009"/>
                  </a:cubicBezTo>
                  <a:cubicBezTo>
                    <a:pt x="20140" y="58566"/>
                    <a:pt x="22007" y="57764"/>
                    <a:pt x="23936" y="57764"/>
                  </a:cubicBezTo>
                  <a:close/>
                  <a:moveTo>
                    <a:pt x="107668" y="57528"/>
                  </a:moveTo>
                  <a:cubicBezTo>
                    <a:pt x="109594" y="57528"/>
                    <a:pt x="111464" y="58327"/>
                    <a:pt x="112812" y="59767"/>
                  </a:cubicBezTo>
                  <a:cubicBezTo>
                    <a:pt x="112793" y="59767"/>
                    <a:pt x="112774" y="59767"/>
                    <a:pt x="112756" y="59767"/>
                  </a:cubicBezTo>
                  <a:cubicBezTo>
                    <a:pt x="110769" y="59767"/>
                    <a:pt x="108902" y="60712"/>
                    <a:pt x="107650" y="62159"/>
                  </a:cubicBezTo>
                  <a:lnTo>
                    <a:pt x="107650" y="62159"/>
                  </a:lnTo>
                  <a:cubicBezTo>
                    <a:pt x="107803" y="60502"/>
                    <a:pt x="107211" y="58925"/>
                    <a:pt x="106181" y="57688"/>
                  </a:cubicBezTo>
                  <a:cubicBezTo>
                    <a:pt x="106675" y="57580"/>
                    <a:pt x="107173" y="57528"/>
                    <a:pt x="107668" y="57528"/>
                  </a:cubicBezTo>
                  <a:close/>
                  <a:moveTo>
                    <a:pt x="37187" y="57724"/>
                  </a:moveTo>
                  <a:cubicBezTo>
                    <a:pt x="39116" y="57724"/>
                    <a:pt x="40983" y="58519"/>
                    <a:pt x="42328" y="59964"/>
                  </a:cubicBezTo>
                  <a:cubicBezTo>
                    <a:pt x="42310" y="59964"/>
                    <a:pt x="42291" y="59964"/>
                    <a:pt x="42273" y="59964"/>
                  </a:cubicBezTo>
                  <a:cubicBezTo>
                    <a:pt x="40286" y="59964"/>
                    <a:pt x="38419" y="60910"/>
                    <a:pt x="37167" y="62366"/>
                  </a:cubicBezTo>
                  <a:cubicBezTo>
                    <a:pt x="37320" y="60699"/>
                    <a:pt x="36728" y="59122"/>
                    <a:pt x="35698" y="57894"/>
                  </a:cubicBezTo>
                  <a:lnTo>
                    <a:pt x="35689" y="57885"/>
                  </a:lnTo>
                  <a:cubicBezTo>
                    <a:pt x="36187" y="57777"/>
                    <a:pt x="36689" y="57724"/>
                    <a:pt x="37187" y="57724"/>
                  </a:cubicBezTo>
                  <a:close/>
                  <a:moveTo>
                    <a:pt x="124486" y="55678"/>
                  </a:moveTo>
                  <a:cubicBezTo>
                    <a:pt x="127068" y="55678"/>
                    <a:pt x="129649" y="57049"/>
                    <a:pt x="130544" y="59794"/>
                  </a:cubicBezTo>
                  <a:cubicBezTo>
                    <a:pt x="130760" y="60475"/>
                    <a:pt x="130876" y="61183"/>
                    <a:pt x="130876" y="61900"/>
                  </a:cubicBezTo>
                  <a:cubicBezTo>
                    <a:pt x="130403" y="61798"/>
                    <a:pt x="129926" y="61748"/>
                    <a:pt x="129452" y="61748"/>
                  </a:cubicBezTo>
                  <a:cubicBezTo>
                    <a:pt x="127593" y="61748"/>
                    <a:pt x="125787" y="62514"/>
                    <a:pt x="124487" y="63907"/>
                  </a:cubicBezTo>
                  <a:cubicBezTo>
                    <a:pt x="123215" y="62527"/>
                    <a:pt x="121414" y="61747"/>
                    <a:pt x="119541" y="61747"/>
                  </a:cubicBezTo>
                  <a:cubicBezTo>
                    <a:pt x="119048" y="61747"/>
                    <a:pt x="118564" y="61801"/>
                    <a:pt x="118080" y="61909"/>
                  </a:cubicBezTo>
                  <a:cubicBezTo>
                    <a:pt x="118080" y="61192"/>
                    <a:pt x="118197" y="60484"/>
                    <a:pt x="118412" y="59803"/>
                  </a:cubicBezTo>
                  <a:lnTo>
                    <a:pt x="118421" y="59794"/>
                  </a:lnTo>
                  <a:cubicBezTo>
                    <a:pt x="119317" y="57051"/>
                    <a:pt x="121902" y="55678"/>
                    <a:pt x="124486" y="55678"/>
                  </a:cubicBezTo>
                  <a:close/>
                  <a:moveTo>
                    <a:pt x="77628" y="55717"/>
                  </a:moveTo>
                  <a:cubicBezTo>
                    <a:pt x="80804" y="55717"/>
                    <a:pt x="83980" y="57795"/>
                    <a:pt x="84022" y="61951"/>
                  </a:cubicBezTo>
                  <a:lnTo>
                    <a:pt x="84022" y="61951"/>
                  </a:lnTo>
                  <a:cubicBezTo>
                    <a:pt x="83546" y="61848"/>
                    <a:pt x="83066" y="61797"/>
                    <a:pt x="82590" y="61797"/>
                  </a:cubicBezTo>
                  <a:cubicBezTo>
                    <a:pt x="80737" y="61797"/>
                    <a:pt x="78939" y="62563"/>
                    <a:pt x="77651" y="63952"/>
                  </a:cubicBezTo>
                  <a:cubicBezTo>
                    <a:pt x="76377" y="62579"/>
                    <a:pt x="74589" y="61801"/>
                    <a:pt x="72710" y="61801"/>
                  </a:cubicBezTo>
                  <a:cubicBezTo>
                    <a:pt x="72699" y="61801"/>
                    <a:pt x="72688" y="61801"/>
                    <a:pt x="72678" y="61801"/>
                  </a:cubicBezTo>
                  <a:cubicBezTo>
                    <a:pt x="72194" y="61801"/>
                    <a:pt x="71710" y="61846"/>
                    <a:pt x="71235" y="61953"/>
                  </a:cubicBezTo>
                  <a:cubicBezTo>
                    <a:pt x="71275" y="57796"/>
                    <a:pt x="74452" y="55717"/>
                    <a:pt x="77628" y="55717"/>
                  </a:cubicBezTo>
                  <a:close/>
                  <a:moveTo>
                    <a:pt x="100943" y="55717"/>
                  </a:moveTo>
                  <a:cubicBezTo>
                    <a:pt x="104119" y="55717"/>
                    <a:pt x="107295" y="57795"/>
                    <a:pt x="107337" y="61951"/>
                  </a:cubicBezTo>
                  <a:lnTo>
                    <a:pt x="107337" y="61951"/>
                  </a:lnTo>
                  <a:cubicBezTo>
                    <a:pt x="106865" y="61851"/>
                    <a:pt x="106389" y="61802"/>
                    <a:pt x="105918" y="61802"/>
                  </a:cubicBezTo>
                  <a:cubicBezTo>
                    <a:pt x="104057" y="61802"/>
                    <a:pt x="102256" y="62568"/>
                    <a:pt x="100957" y="63961"/>
                  </a:cubicBezTo>
                  <a:cubicBezTo>
                    <a:pt x="99683" y="62588"/>
                    <a:pt x="97895" y="61801"/>
                    <a:pt x="96025" y="61801"/>
                  </a:cubicBezTo>
                  <a:cubicBezTo>
                    <a:pt x="96014" y="61801"/>
                    <a:pt x="96003" y="61801"/>
                    <a:pt x="95993" y="61801"/>
                  </a:cubicBezTo>
                  <a:cubicBezTo>
                    <a:pt x="95509" y="61801"/>
                    <a:pt x="95025" y="61846"/>
                    <a:pt x="94550" y="61953"/>
                  </a:cubicBezTo>
                  <a:cubicBezTo>
                    <a:pt x="94590" y="57796"/>
                    <a:pt x="97767" y="55717"/>
                    <a:pt x="100943" y="55717"/>
                  </a:cubicBezTo>
                  <a:close/>
                  <a:moveTo>
                    <a:pt x="54007" y="55884"/>
                  </a:moveTo>
                  <a:cubicBezTo>
                    <a:pt x="56587" y="55884"/>
                    <a:pt x="59166" y="57255"/>
                    <a:pt x="60061" y="60000"/>
                  </a:cubicBezTo>
                  <a:cubicBezTo>
                    <a:pt x="60285" y="60681"/>
                    <a:pt x="60393" y="61389"/>
                    <a:pt x="60402" y="62106"/>
                  </a:cubicBezTo>
                  <a:cubicBezTo>
                    <a:pt x="59929" y="62004"/>
                    <a:pt x="59451" y="61954"/>
                    <a:pt x="58977" y="61954"/>
                  </a:cubicBezTo>
                  <a:cubicBezTo>
                    <a:pt x="57118" y="61954"/>
                    <a:pt x="55312" y="62720"/>
                    <a:pt x="54013" y="64113"/>
                  </a:cubicBezTo>
                  <a:cubicBezTo>
                    <a:pt x="52741" y="62733"/>
                    <a:pt x="50939" y="61953"/>
                    <a:pt x="49067" y="61953"/>
                  </a:cubicBezTo>
                  <a:cubicBezTo>
                    <a:pt x="48574" y="61953"/>
                    <a:pt x="48090" y="61998"/>
                    <a:pt x="47624" y="62106"/>
                  </a:cubicBezTo>
                  <a:cubicBezTo>
                    <a:pt x="47615" y="61389"/>
                    <a:pt x="47723" y="60681"/>
                    <a:pt x="47929" y="60009"/>
                  </a:cubicBezTo>
                  <a:lnTo>
                    <a:pt x="47947" y="60000"/>
                  </a:lnTo>
                  <a:cubicBezTo>
                    <a:pt x="48843" y="57257"/>
                    <a:pt x="51425" y="55884"/>
                    <a:pt x="54007" y="55884"/>
                  </a:cubicBezTo>
                  <a:close/>
                  <a:moveTo>
                    <a:pt x="7145" y="55914"/>
                  </a:moveTo>
                  <a:cubicBezTo>
                    <a:pt x="10322" y="55914"/>
                    <a:pt x="13498" y="57993"/>
                    <a:pt x="13538" y="62151"/>
                  </a:cubicBezTo>
                  <a:cubicBezTo>
                    <a:pt x="13063" y="62046"/>
                    <a:pt x="12582" y="61995"/>
                    <a:pt x="12105" y="61995"/>
                  </a:cubicBezTo>
                  <a:cubicBezTo>
                    <a:pt x="10247" y="61995"/>
                    <a:pt x="8440" y="62767"/>
                    <a:pt x="7150" y="64158"/>
                  </a:cubicBezTo>
                  <a:cubicBezTo>
                    <a:pt x="5875" y="62786"/>
                    <a:pt x="4096" y="61998"/>
                    <a:pt x="2226" y="61998"/>
                  </a:cubicBezTo>
                  <a:cubicBezTo>
                    <a:pt x="2216" y="61998"/>
                    <a:pt x="2205" y="61998"/>
                    <a:pt x="2194" y="61998"/>
                  </a:cubicBezTo>
                  <a:cubicBezTo>
                    <a:pt x="1711" y="61998"/>
                    <a:pt x="1227" y="62043"/>
                    <a:pt x="752" y="62151"/>
                  </a:cubicBezTo>
                  <a:cubicBezTo>
                    <a:pt x="792" y="57993"/>
                    <a:pt x="3969" y="55914"/>
                    <a:pt x="7145" y="55914"/>
                  </a:cubicBezTo>
                  <a:close/>
                  <a:moveTo>
                    <a:pt x="30465" y="55917"/>
                  </a:moveTo>
                  <a:cubicBezTo>
                    <a:pt x="33638" y="55917"/>
                    <a:pt x="36811" y="57993"/>
                    <a:pt x="36854" y="62147"/>
                  </a:cubicBezTo>
                  <a:lnTo>
                    <a:pt x="36854" y="62147"/>
                  </a:lnTo>
                  <a:cubicBezTo>
                    <a:pt x="36384" y="62047"/>
                    <a:pt x="35912" y="61999"/>
                    <a:pt x="35443" y="61999"/>
                  </a:cubicBezTo>
                  <a:cubicBezTo>
                    <a:pt x="33580" y="61999"/>
                    <a:pt x="31775" y="62765"/>
                    <a:pt x="30483" y="64158"/>
                  </a:cubicBezTo>
                  <a:cubicBezTo>
                    <a:pt x="29201" y="62778"/>
                    <a:pt x="27409" y="61998"/>
                    <a:pt x="25528" y="61998"/>
                  </a:cubicBezTo>
                  <a:cubicBezTo>
                    <a:pt x="25044" y="61998"/>
                    <a:pt x="24560" y="62052"/>
                    <a:pt x="24085" y="62151"/>
                  </a:cubicBezTo>
                  <a:cubicBezTo>
                    <a:pt x="24116" y="57996"/>
                    <a:pt x="27290" y="55917"/>
                    <a:pt x="30465" y="55917"/>
                  </a:cubicBezTo>
                  <a:close/>
                  <a:moveTo>
                    <a:pt x="119322" y="62140"/>
                  </a:moveTo>
                  <a:cubicBezTo>
                    <a:pt x="121256" y="62140"/>
                    <a:pt x="123125" y="62943"/>
                    <a:pt x="124469" y="64391"/>
                  </a:cubicBezTo>
                  <a:cubicBezTo>
                    <a:pt x="124450" y="64390"/>
                    <a:pt x="124430" y="64390"/>
                    <a:pt x="124410" y="64390"/>
                  </a:cubicBezTo>
                  <a:cubicBezTo>
                    <a:pt x="122541" y="64390"/>
                    <a:pt x="120773" y="65229"/>
                    <a:pt x="119532" y="66532"/>
                  </a:cubicBezTo>
                  <a:cubicBezTo>
                    <a:pt x="119613" y="64946"/>
                    <a:pt x="119030" y="63441"/>
                    <a:pt x="118045" y="62258"/>
                  </a:cubicBezTo>
                  <a:cubicBezTo>
                    <a:pt x="118470" y="62179"/>
                    <a:pt x="118898" y="62140"/>
                    <a:pt x="119322" y="62140"/>
                  </a:cubicBezTo>
                  <a:close/>
                  <a:moveTo>
                    <a:pt x="129616" y="62140"/>
                  </a:moveTo>
                  <a:cubicBezTo>
                    <a:pt x="130040" y="62140"/>
                    <a:pt x="130468" y="62179"/>
                    <a:pt x="130894" y="62258"/>
                  </a:cubicBezTo>
                  <a:cubicBezTo>
                    <a:pt x="129908" y="63423"/>
                    <a:pt x="129326" y="64928"/>
                    <a:pt x="129415" y="66523"/>
                  </a:cubicBezTo>
                  <a:lnTo>
                    <a:pt x="129406" y="66532"/>
                  </a:lnTo>
                  <a:cubicBezTo>
                    <a:pt x="128156" y="65229"/>
                    <a:pt x="126388" y="64390"/>
                    <a:pt x="124528" y="64390"/>
                  </a:cubicBezTo>
                  <a:cubicBezTo>
                    <a:pt x="124509" y="64390"/>
                    <a:pt x="124489" y="64390"/>
                    <a:pt x="124469" y="64391"/>
                  </a:cubicBezTo>
                  <a:cubicBezTo>
                    <a:pt x="125807" y="62943"/>
                    <a:pt x="127680" y="62140"/>
                    <a:pt x="129616" y="62140"/>
                  </a:cubicBezTo>
                  <a:close/>
                  <a:moveTo>
                    <a:pt x="95796" y="62176"/>
                  </a:moveTo>
                  <a:cubicBezTo>
                    <a:pt x="97737" y="62176"/>
                    <a:pt x="99610" y="62980"/>
                    <a:pt x="100948" y="64435"/>
                  </a:cubicBezTo>
                  <a:cubicBezTo>
                    <a:pt x="100928" y="64435"/>
                    <a:pt x="100908" y="64435"/>
                    <a:pt x="100888" y="64435"/>
                  </a:cubicBezTo>
                  <a:cubicBezTo>
                    <a:pt x="99020" y="64435"/>
                    <a:pt x="97252" y="65265"/>
                    <a:pt x="96011" y="66568"/>
                  </a:cubicBezTo>
                  <a:cubicBezTo>
                    <a:pt x="96091" y="64982"/>
                    <a:pt x="95509" y="63477"/>
                    <a:pt x="94514" y="62294"/>
                  </a:cubicBezTo>
                  <a:cubicBezTo>
                    <a:pt x="94941" y="62215"/>
                    <a:pt x="95370" y="62176"/>
                    <a:pt x="95796" y="62176"/>
                  </a:cubicBezTo>
                  <a:close/>
                  <a:moveTo>
                    <a:pt x="82771" y="62185"/>
                  </a:moveTo>
                  <a:cubicBezTo>
                    <a:pt x="83195" y="62185"/>
                    <a:pt x="83623" y="62224"/>
                    <a:pt x="84048" y="62303"/>
                  </a:cubicBezTo>
                  <a:cubicBezTo>
                    <a:pt x="83063" y="63477"/>
                    <a:pt x="82480" y="64991"/>
                    <a:pt x="82561" y="66577"/>
                  </a:cubicBezTo>
                  <a:cubicBezTo>
                    <a:pt x="81320" y="65274"/>
                    <a:pt x="79552" y="64435"/>
                    <a:pt x="77683" y="64435"/>
                  </a:cubicBezTo>
                  <a:cubicBezTo>
                    <a:pt x="77666" y="64435"/>
                    <a:pt x="77650" y="64435"/>
                    <a:pt x="77633" y="64435"/>
                  </a:cubicBezTo>
                  <a:lnTo>
                    <a:pt x="77633" y="64435"/>
                  </a:lnTo>
                  <a:cubicBezTo>
                    <a:pt x="78970" y="62988"/>
                    <a:pt x="80838" y="62185"/>
                    <a:pt x="82771" y="62185"/>
                  </a:cubicBezTo>
                  <a:close/>
                  <a:moveTo>
                    <a:pt x="59134" y="62337"/>
                  </a:moveTo>
                  <a:cubicBezTo>
                    <a:pt x="59561" y="62337"/>
                    <a:pt x="59992" y="62376"/>
                    <a:pt x="60420" y="62455"/>
                  </a:cubicBezTo>
                  <a:cubicBezTo>
                    <a:pt x="59427" y="63627"/>
                    <a:pt x="58845" y="65119"/>
                    <a:pt x="58932" y="66720"/>
                  </a:cubicBezTo>
                  <a:lnTo>
                    <a:pt x="58932" y="66720"/>
                  </a:lnTo>
                  <a:cubicBezTo>
                    <a:pt x="57682" y="65417"/>
                    <a:pt x="55914" y="64587"/>
                    <a:pt x="54055" y="64587"/>
                  </a:cubicBezTo>
                  <a:cubicBezTo>
                    <a:pt x="54035" y="64587"/>
                    <a:pt x="54015" y="64588"/>
                    <a:pt x="53995" y="64588"/>
                  </a:cubicBezTo>
                  <a:cubicBezTo>
                    <a:pt x="55331" y="63135"/>
                    <a:pt x="57201" y="62337"/>
                    <a:pt x="59134" y="62337"/>
                  </a:cubicBezTo>
                  <a:close/>
                  <a:moveTo>
                    <a:pt x="48861" y="62333"/>
                  </a:moveTo>
                  <a:cubicBezTo>
                    <a:pt x="50795" y="62333"/>
                    <a:pt x="52662" y="63137"/>
                    <a:pt x="53995" y="64588"/>
                  </a:cubicBezTo>
                  <a:cubicBezTo>
                    <a:pt x="53975" y="64588"/>
                    <a:pt x="53955" y="64587"/>
                    <a:pt x="53935" y="64587"/>
                  </a:cubicBezTo>
                  <a:cubicBezTo>
                    <a:pt x="52067" y="64587"/>
                    <a:pt x="50299" y="65417"/>
                    <a:pt x="49058" y="66720"/>
                  </a:cubicBezTo>
                  <a:cubicBezTo>
                    <a:pt x="49138" y="65134"/>
                    <a:pt x="48556" y="63629"/>
                    <a:pt x="47561" y="62455"/>
                  </a:cubicBezTo>
                  <a:cubicBezTo>
                    <a:pt x="47994" y="62373"/>
                    <a:pt x="48429" y="62333"/>
                    <a:pt x="48861" y="62333"/>
                  </a:cubicBezTo>
                  <a:close/>
                  <a:moveTo>
                    <a:pt x="106103" y="62174"/>
                  </a:moveTo>
                  <a:cubicBezTo>
                    <a:pt x="106576" y="62174"/>
                    <a:pt x="107052" y="62222"/>
                    <a:pt x="107525" y="62321"/>
                  </a:cubicBezTo>
                  <a:cubicBezTo>
                    <a:pt x="106512" y="63566"/>
                    <a:pt x="105939" y="65161"/>
                    <a:pt x="106127" y="66837"/>
                  </a:cubicBezTo>
                  <a:cubicBezTo>
                    <a:pt x="104872" y="65387"/>
                    <a:pt x="103007" y="64435"/>
                    <a:pt x="101030" y="64435"/>
                  </a:cubicBezTo>
                  <a:cubicBezTo>
                    <a:pt x="101003" y="64435"/>
                    <a:pt x="100975" y="64435"/>
                    <a:pt x="100948" y="64435"/>
                  </a:cubicBezTo>
                  <a:cubicBezTo>
                    <a:pt x="102295" y="62981"/>
                    <a:pt x="104168" y="62174"/>
                    <a:pt x="106103" y="62174"/>
                  </a:cubicBezTo>
                  <a:close/>
                  <a:moveTo>
                    <a:pt x="70807" y="57738"/>
                  </a:moveTo>
                  <a:cubicBezTo>
                    <a:pt x="71283" y="57738"/>
                    <a:pt x="71762" y="57786"/>
                    <a:pt x="72239" y="57885"/>
                  </a:cubicBezTo>
                  <a:cubicBezTo>
                    <a:pt x="71271" y="59131"/>
                    <a:pt x="70742" y="60708"/>
                    <a:pt x="70939" y="62348"/>
                  </a:cubicBezTo>
                  <a:cubicBezTo>
                    <a:pt x="71447" y="62234"/>
                    <a:pt x="71959" y="62178"/>
                    <a:pt x="72468" y="62178"/>
                  </a:cubicBezTo>
                  <a:cubicBezTo>
                    <a:pt x="74403" y="62178"/>
                    <a:pt x="76285" y="62981"/>
                    <a:pt x="77633" y="64435"/>
                  </a:cubicBezTo>
                  <a:lnTo>
                    <a:pt x="77633" y="64435"/>
                  </a:lnTo>
                  <a:cubicBezTo>
                    <a:pt x="77630" y="64435"/>
                    <a:pt x="77627" y="64435"/>
                    <a:pt x="77624" y="64435"/>
                  </a:cubicBezTo>
                  <a:cubicBezTo>
                    <a:pt x="77606" y="64435"/>
                    <a:pt x="77587" y="64435"/>
                    <a:pt x="77569" y="64435"/>
                  </a:cubicBezTo>
                  <a:cubicBezTo>
                    <a:pt x="75520" y="64435"/>
                    <a:pt x="73598" y="65435"/>
                    <a:pt x="72346" y="66962"/>
                  </a:cubicBezTo>
                  <a:cubicBezTo>
                    <a:pt x="72703" y="63259"/>
                    <a:pt x="69407" y="59973"/>
                    <a:pt x="65707" y="59973"/>
                  </a:cubicBezTo>
                  <a:cubicBezTo>
                    <a:pt x="65694" y="59973"/>
                    <a:pt x="65682" y="59973"/>
                    <a:pt x="65670" y="59973"/>
                  </a:cubicBezTo>
                  <a:lnTo>
                    <a:pt x="65670" y="59973"/>
                  </a:lnTo>
                  <a:cubicBezTo>
                    <a:pt x="67007" y="58533"/>
                    <a:pt x="68877" y="57738"/>
                    <a:pt x="70807" y="57738"/>
                  </a:cubicBezTo>
                  <a:close/>
                  <a:moveTo>
                    <a:pt x="35611" y="62370"/>
                  </a:moveTo>
                  <a:cubicBezTo>
                    <a:pt x="36087" y="62370"/>
                    <a:pt x="36566" y="62419"/>
                    <a:pt x="37042" y="62518"/>
                  </a:cubicBezTo>
                  <a:cubicBezTo>
                    <a:pt x="36029" y="63763"/>
                    <a:pt x="35456" y="65358"/>
                    <a:pt x="35644" y="67034"/>
                  </a:cubicBezTo>
                  <a:cubicBezTo>
                    <a:pt x="34383" y="65578"/>
                    <a:pt x="32507" y="64632"/>
                    <a:pt x="30521" y="64632"/>
                  </a:cubicBezTo>
                  <a:cubicBezTo>
                    <a:pt x="30502" y="64632"/>
                    <a:pt x="30483" y="64632"/>
                    <a:pt x="30465" y="64633"/>
                  </a:cubicBezTo>
                  <a:cubicBezTo>
                    <a:pt x="30445" y="64632"/>
                    <a:pt x="30425" y="64632"/>
                    <a:pt x="30406" y="64632"/>
                  </a:cubicBezTo>
                  <a:cubicBezTo>
                    <a:pt x="28537" y="64632"/>
                    <a:pt x="26769" y="65471"/>
                    <a:pt x="25528" y="66774"/>
                  </a:cubicBezTo>
                  <a:cubicBezTo>
                    <a:pt x="25608" y="65179"/>
                    <a:pt x="25026" y="63683"/>
                    <a:pt x="24031" y="62500"/>
                  </a:cubicBezTo>
                  <a:cubicBezTo>
                    <a:pt x="24460" y="62420"/>
                    <a:pt x="24890" y="62381"/>
                    <a:pt x="25317" y="62381"/>
                  </a:cubicBezTo>
                  <a:cubicBezTo>
                    <a:pt x="27250" y="62381"/>
                    <a:pt x="29122" y="63178"/>
                    <a:pt x="30465" y="64624"/>
                  </a:cubicBezTo>
                  <a:cubicBezTo>
                    <a:pt x="31802" y="63171"/>
                    <a:pt x="33677" y="62370"/>
                    <a:pt x="35611" y="62370"/>
                  </a:cubicBezTo>
                  <a:close/>
                  <a:moveTo>
                    <a:pt x="112819" y="60274"/>
                  </a:moveTo>
                  <a:cubicBezTo>
                    <a:pt x="115992" y="60274"/>
                    <a:pt x="119164" y="62350"/>
                    <a:pt x="119209" y="66503"/>
                  </a:cubicBezTo>
                  <a:lnTo>
                    <a:pt x="119209" y="66503"/>
                  </a:lnTo>
                  <a:cubicBezTo>
                    <a:pt x="118735" y="66400"/>
                    <a:pt x="118257" y="66350"/>
                    <a:pt x="117783" y="66350"/>
                  </a:cubicBezTo>
                  <a:cubicBezTo>
                    <a:pt x="115922" y="66350"/>
                    <a:pt x="114119" y="67124"/>
                    <a:pt x="112821" y="68521"/>
                  </a:cubicBezTo>
                  <a:cubicBezTo>
                    <a:pt x="111539" y="67142"/>
                    <a:pt x="109747" y="66362"/>
                    <a:pt x="107865" y="66362"/>
                  </a:cubicBezTo>
                  <a:cubicBezTo>
                    <a:pt x="107382" y="66362"/>
                    <a:pt x="106898" y="66407"/>
                    <a:pt x="106423" y="66514"/>
                  </a:cubicBezTo>
                  <a:lnTo>
                    <a:pt x="106423" y="66514"/>
                  </a:lnTo>
                  <a:cubicBezTo>
                    <a:pt x="106463" y="62355"/>
                    <a:pt x="109641" y="60274"/>
                    <a:pt x="112819" y="60274"/>
                  </a:cubicBezTo>
                  <a:close/>
                  <a:moveTo>
                    <a:pt x="136136" y="60276"/>
                  </a:moveTo>
                  <a:cubicBezTo>
                    <a:pt x="139311" y="60276"/>
                    <a:pt x="142484" y="62354"/>
                    <a:pt x="142525" y="66514"/>
                  </a:cubicBezTo>
                  <a:lnTo>
                    <a:pt x="142516" y="66523"/>
                  </a:lnTo>
                  <a:cubicBezTo>
                    <a:pt x="142042" y="66421"/>
                    <a:pt x="141565" y="66372"/>
                    <a:pt x="141091" y="66372"/>
                  </a:cubicBezTo>
                  <a:cubicBezTo>
                    <a:pt x="139233" y="66372"/>
                    <a:pt x="137428" y="67138"/>
                    <a:pt x="136136" y="68530"/>
                  </a:cubicBezTo>
                  <a:cubicBezTo>
                    <a:pt x="134854" y="67150"/>
                    <a:pt x="133062" y="66371"/>
                    <a:pt x="131181" y="66371"/>
                  </a:cubicBezTo>
                  <a:cubicBezTo>
                    <a:pt x="130697" y="66371"/>
                    <a:pt x="130213" y="66425"/>
                    <a:pt x="129738" y="66523"/>
                  </a:cubicBezTo>
                  <a:cubicBezTo>
                    <a:pt x="129778" y="62359"/>
                    <a:pt x="132958" y="60276"/>
                    <a:pt x="136136" y="60276"/>
                  </a:cubicBezTo>
                  <a:close/>
                  <a:moveTo>
                    <a:pt x="89289" y="60321"/>
                  </a:moveTo>
                  <a:cubicBezTo>
                    <a:pt x="92462" y="60321"/>
                    <a:pt x="95638" y="62397"/>
                    <a:pt x="95679" y="66548"/>
                  </a:cubicBezTo>
                  <a:lnTo>
                    <a:pt x="95679" y="66548"/>
                  </a:lnTo>
                  <a:cubicBezTo>
                    <a:pt x="95209" y="66448"/>
                    <a:pt x="94735" y="66398"/>
                    <a:pt x="94264" y="66398"/>
                  </a:cubicBezTo>
                  <a:cubicBezTo>
                    <a:pt x="92405" y="66398"/>
                    <a:pt x="90601" y="67165"/>
                    <a:pt x="89308" y="68557"/>
                  </a:cubicBezTo>
                  <a:cubicBezTo>
                    <a:pt x="88027" y="67177"/>
                    <a:pt x="86235" y="66398"/>
                    <a:pt x="84353" y="66398"/>
                  </a:cubicBezTo>
                  <a:cubicBezTo>
                    <a:pt x="83869" y="66398"/>
                    <a:pt x="83385" y="66452"/>
                    <a:pt x="82910" y="66550"/>
                  </a:cubicBezTo>
                  <a:cubicBezTo>
                    <a:pt x="82942" y="62398"/>
                    <a:pt x="86114" y="60321"/>
                    <a:pt x="89289" y="60321"/>
                  </a:cubicBezTo>
                  <a:close/>
                  <a:moveTo>
                    <a:pt x="42335" y="60475"/>
                  </a:moveTo>
                  <a:cubicBezTo>
                    <a:pt x="45508" y="60475"/>
                    <a:pt x="48684" y="62552"/>
                    <a:pt x="48726" y="66708"/>
                  </a:cubicBezTo>
                  <a:lnTo>
                    <a:pt x="48726" y="66708"/>
                  </a:lnTo>
                  <a:cubicBezTo>
                    <a:pt x="48257" y="66608"/>
                    <a:pt x="47784" y="66560"/>
                    <a:pt x="47315" y="66560"/>
                  </a:cubicBezTo>
                  <a:cubicBezTo>
                    <a:pt x="45452" y="66560"/>
                    <a:pt x="43648" y="67326"/>
                    <a:pt x="42355" y="68719"/>
                  </a:cubicBezTo>
                  <a:cubicBezTo>
                    <a:pt x="41081" y="67346"/>
                    <a:pt x="39302" y="66559"/>
                    <a:pt x="37432" y="66559"/>
                  </a:cubicBezTo>
                  <a:cubicBezTo>
                    <a:pt x="37421" y="66559"/>
                    <a:pt x="37411" y="66559"/>
                    <a:pt x="37400" y="66559"/>
                  </a:cubicBezTo>
                  <a:cubicBezTo>
                    <a:pt x="36916" y="66559"/>
                    <a:pt x="36432" y="66604"/>
                    <a:pt x="35958" y="66711"/>
                  </a:cubicBezTo>
                  <a:cubicBezTo>
                    <a:pt x="35989" y="62554"/>
                    <a:pt x="39161" y="60475"/>
                    <a:pt x="42335" y="60475"/>
                  </a:cubicBezTo>
                  <a:close/>
                  <a:moveTo>
                    <a:pt x="65651" y="60478"/>
                  </a:moveTo>
                  <a:cubicBezTo>
                    <a:pt x="68826" y="60478"/>
                    <a:pt x="72001" y="62555"/>
                    <a:pt x="72041" y="66711"/>
                  </a:cubicBezTo>
                  <a:cubicBezTo>
                    <a:pt x="71566" y="66609"/>
                    <a:pt x="71088" y="66560"/>
                    <a:pt x="70614" y="66560"/>
                  </a:cubicBezTo>
                  <a:cubicBezTo>
                    <a:pt x="68752" y="66560"/>
                    <a:pt x="66952" y="67326"/>
                    <a:pt x="65653" y="68719"/>
                  </a:cubicBezTo>
                  <a:cubicBezTo>
                    <a:pt x="64371" y="67339"/>
                    <a:pt x="62579" y="66559"/>
                    <a:pt x="60697" y="66559"/>
                  </a:cubicBezTo>
                  <a:cubicBezTo>
                    <a:pt x="60214" y="66559"/>
                    <a:pt x="59730" y="66613"/>
                    <a:pt x="59255" y="66711"/>
                  </a:cubicBezTo>
                  <a:cubicBezTo>
                    <a:pt x="59295" y="62557"/>
                    <a:pt x="62473" y="60478"/>
                    <a:pt x="65651" y="60478"/>
                  </a:cubicBezTo>
                  <a:close/>
                  <a:moveTo>
                    <a:pt x="18806" y="60522"/>
                  </a:moveTo>
                  <a:cubicBezTo>
                    <a:pt x="21979" y="60522"/>
                    <a:pt x="25151" y="62596"/>
                    <a:pt x="25196" y="66747"/>
                  </a:cubicBezTo>
                  <a:lnTo>
                    <a:pt x="25196" y="66747"/>
                  </a:lnTo>
                  <a:cubicBezTo>
                    <a:pt x="24723" y="66645"/>
                    <a:pt x="24245" y="66596"/>
                    <a:pt x="23772" y="66596"/>
                  </a:cubicBezTo>
                  <a:cubicBezTo>
                    <a:pt x="21913" y="66596"/>
                    <a:pt x="20107" y="67362"/>
                    <a:pt x="18807" y="68754"/>
                  </a:cubicBezTo>
                  <a:cubicBezTo>
                    <a:pt x="17526" y="67374"/>
                    <a:pt x="15734" y="66595"/>
                    <a:pt x="13852" y="66595"/>
                  </a:cubicBezTo>
                  <a:cubicBezTo>
                    <a:pt x="13368" y="66595"/>
                    <a:pt x="12884" y="66649"/>
                    <a:pt x="12409" y="66747"/>
                  </a:cubicBezTo>
                  <a:cubicBezTo>
                    <a:pt x="12454" y="62599"/>
                    <a:pt x="15631" y="60522"/>
                    <a:pt x="18806" y="60522"/>
                  </a:cubicBezTo>
                  <a:close/>
                  <a:moveTo>
                    <a:pt x="84142" y="66790"/>
                  </a:moveTo>
                  <a:cubicBezTo>
                    <a:pt x="86075" y="66790"/>
                    <a:pt x="87947" y="67588"/>
                    <a:pt x="89290" y="69041"/>
                  </a:cubicBezTo>
                  <a:lnTo>
                    <a:pt x="89290" y="69041"/>
                  </a:lnTo>
                  <a:cubicBezTo>
                    <a:pt x="89287" y="69041"/>
                    <a:pt x="89284" y="69041"/>
                    <a:pt x="89281" y="69041"/>
                  </a:cubicBezTo>
                  <a:cubicBezTo>
                    <a:pt x="89262" y="69041"/>
                    <a:pt x="89242" y="69041"/>
                    <a:pt x="89222" y="69041"/>
                  </a:cubicBezTo>
                  <a:cubicBezTo>
                    <a:pt x="87354" y="69041"/>
                    <a:pt x="85594" y="69879"/>
                    <a:pt x="84344" y="71183"/>
                  </a:cubicBezTo>
                  <a:cubicBezTo>
                    <a:pt x="84434" y="69588"/>
                    <a:pt x="83851" y="68082"/>
                    <a:pt x="82857" y="66909"/>
                  </a:cubicBezTo>
                  <a:cubicBezTo>
                    <a:pt x="83285" y="66829"/>
                    <a:pt x="83715" y="66790"/>
                    <a:pt x="84142" y="66790"/>
                  </a:cubicBezTo>
                  <a:close/>
                  <a:moveTo>
                    <a:pt x="94437" y="66782"/>
                  </a:moveTo>
                  <a:cubicBezTo>
                    <a:pt x="94862" y="66782"/>
                    <a:pt x="95290" y="66821"/>
                    <a:pt x="95715" y="66900"/>
                  </a:cubicBezTo>
                  <a:cubicBezTo>
                    <a:pt x="94720" y="68082"/>
                    <a:pt x="94138" y="69579"/>
                    <a:pt x="94228" y="71174"/>
                  </a:cubicBezTo>
                  <a:lnTo>
                    <a:pt x="94219" y="71183"/>
                  </a:lnTo>
                  <a:cubicBezTo>
                    <a:pt x="92977" y="69879"/>
                    <a:pt x="91209" y="69041"/>
                    <a:pt x="89341" y="69041"/>
                  </a:cubicBezTo>
                  <a:cubicBezTo>
                    <a:pt x="89324" y="69041"/>
                    <a:pt x="89307" y="69041"/>
                    <a:pt x="89290" y="69041"/>
                  </a:cubicBezTo>
                  <a:lnTo>
                    <a:pt x="89290" y="69041"/>
                  </a:lnTo>
                  <a:cubicBezTo>
                    <a:pt x="90628" y="67586"/>
                    <a:pt x="92502" y="66782"/>
                    <a:pt x="94437" y="66782"/>
                  </a:cubicBezTo>
                  <a:close/>
                  <a:moveTo>
                    <a:pt x="47476" y="66925"/>
                  </a:moveTo>
                  <a:cubicBezTo>
                    <a:pt x="47900" y="66925"/>
                    <a:pt x="48328" y="66964"/>
                    <a:pt x="48753" y="67043"/>
                  </a:cubicBezTo>
                  <a:cubicBezTo>
                    <a:pt x="47767" y="68226"/>
                    <a:pt x="47185" y="69731"/>
                    <a:pt x="47266" y="71317"/>
                  </a:cubicBezTo>
                  <a:cubicBezTo>
                    <a:pt x="46024" y="70014"/>
                    <a:pt x="44257" y="69184"/>
                    <a:pt x="42388" y="69184"/>
                  </a:cubicBezTo>
                  <a:cubicBezTo>
                    <a:pt x="42371" y="69184"/>
                    <a:pt x="42354" y="69184"/>
                    <a:pt x="42337" y="69184"/>
                  </a:cubicBezTo>
                  <a:lnTo>
                    <a:pt x="42337" y="69184"/>
                  </a:lnTo>
                  <a:cubicBezTo>
                    <a:pt x="43675" y="67729"/>
                    <a:pt x="45543" y="66925"/>
                    <a:pt x="47476" y="66925"/>
                  </a:cubicBezTo>
                  <a:close/>
                  <a:moveTo>
                    <a:pt x="60488" y="66929"/>
                  </a:moveTo>
                  <a:cubicBezTo>
                    <a:pt x="62422" y="66929"/>
                    <a:pt x="64295" y="67727"/>
                    <a:pt x="65636" y="69175"/>
                  </a:cubicBezTo>
                  <a:lnTo>
                    <a:pt x="65636" y="69175"/>
                  </a:lnTo>
                  <a:cubicBezTo>
                    <a:pt x="65622" y="69175"/>
                    <a:pt x="65608" y="69175"/>
                    <a:pt x="65593" y="69175"/>
                  </a:cubicBezTo>
                  <a:cubicBezTo>
                    <a:pt x="63725" y="69175"/>
                    <a:pt x="61966" y="70014"/>
                    <a:pt x="60715" y="71317"/>
                  </a:cubicBezTo>
                  <a:cubicBezTo>
                    <a:pt x="60805" y="69731"/>
                    <a:pt x="60223" y="68226"/>
                    <a:pt x="59228" y="67043"/>
                  </a:cubicBezTo>
                  <a:cubicBezTo>
                    <a:pt x="59647" y="66967"/>
                    <a:pt x="60069" y="66929"/>
                    <a:pt x="60488" y="66929"/>
                  </a:cubicBezTo>
                  <a:close/>
                  <a:moveTo>
                    <a:pt x="23953" y="66970"/>
                  </a:moveTo>
                  <a:cubicBezTo>
                    <a:pt x="24378" y="66970"/>
                    <a:pt x="24806" y="67009"/>
                    <a:pt x="25232" y="67088"/>
                  </a:cubicBezTo>
                  <a:cubicBezTo>
                    <a:pt x="24239" y="68277"/>
                    <a:pt x="23657" y="69770"/>
                    <a:pt x="23744" y="71361"/>
                  </a:cubicBezTo>
                  <a:lnTo>
                    <a:pt x="23744" y="71361"/>
                  </a:lnTo>
                  <a:cubicBezTo>
                    <a:pt x="22494" y="70058"/>
                    <a:pt x="20726" y="69220"/>
                    <a:pt x="18866" y="69220"/>
                  </a:cubicBezTo>
                  <a:cubicBezTo>
                    <a:pt x="18846" y="69220"/>
                    <a:pt x="18827" y="69220"/>
                    <a:pt x="18807" y="69220"/>
                  </a:cubicBezTo>
                  <a:cubicBezTo>
                    <a:pt x="20144" y="67773"/>
                    <a:pt x="22018" y="66970"/>
                    <a:pt x="23953" y="66970"/>
                  </a:cubicBezTo>
                  <a:close/>
                  <a:moveTo>
                    <a:pt x="13652" y="66970"/>
                  </a:moveTo>
                  <a:cubicBezTo>
                    <a:pt x="15588" y="66970"/>
                    <a:pt x="17463" y="67773"/>
                    <a:pt x="18807" y="69220"/>
                  </a:cubicBezTo>
                  <a:cubicBezTo>
                    <a:pt x="18787" y="69220"/>
                    <a:pt x="18768" y="69220"/>
                    <a:pt x="18748" y="69220"/>
                  </a:cubicBezTo>
                  <a:cubicBezTo>
                    <a:pt x="16879" y="69220"/>
                    <a:pt x="15111" y="70058"/>
                    <a:pt x="13870" y="71362"/>
                  </a:cubicBezTo>
                  <a:cubicBezTo>
                    <a:pt x="13951" y="69776"/>
                    <a:pt x="13368" y="68271"/>
                    <a:pt x="12374" y="67088"/>
                  </a:cubicBezTo>
                  <a:cubicBezTo>
                    <a:pt x="12799" y="67009"/>
                    <a:pt x="13227" y="66970"/>
                    <a:pt x="13652" y="66970"/>
                  </a:cubicBezTo>
                  <a:close/>
                  <a:moveTo>
                    <a:pt x="107653" y="66739"/>
                  </a:moveTo>
                  <a:cubicBezTo>
                    <a:pt x="109587" y="66739"/>
                    <a:pt x="111464" y="67541"/>
                    <a:pt x="112812" y="68996"/>
                  </a:cubicBezTo>
                  <a:cubicBezTo>
                    <a:pt x="114149" y="67549"/>
                    <a:pt x="116022" y="66746"/>
                    <a:pt x="117958" y="66746"/>
                  </a:cubicBezTo>
                  <a:cubicBezTo>
                    <a:pt x="118383" y="66746"/>
                    <a:pt x="118811" y="66785"/>
                    <a:pt x="119236" y="66864"/>
                  </a:cubicBezTo>
                  <a:cubicBezTo>
                    <a:pt x="118242" y="68047"/>
                    <a:pt x="117659" y="69552"/>
                    <a:pt x="117749" y="71138"/>
                  </a:cubicBezTo>
                  <a:cubicBezTo>
                    <a:pt x="116499" y="69835"/>
                    <a:pt x="114731" y="69005"/>
                    <a:pt x="112871" y="69005"/>
                  </a:cubicBezTo>
                  <a:cubicBezTo>
                    <a:pt x="112851" y="69005"/>
                    <a:pt x="112832" y="69005"/>
                    <a:pt x="112812" y="69005"/>
                  </a:cubicBezTo>
                  <a:cubicBezTo>
                    <a:pt x="112793" y="69005"/>
                    <a:pt x="112774" y="69005"/>
                    <a:pt x="112756" y="69005"/>
                  </a:cubicBezTo>
                  <a:cubicBezTo>
                    <a:pt x="110769" y="69005"/>
                    <a:pt x="108893" y="69951"/>
                    <a:pt x="107641" y="71398"/>
                  </a:cubicBezTo>
                  <a:lnTo>
                    <a:pt x="107641" y="71398"/>
                  </a:lnTo>
                  <a:cubicBezTo>
                    <a:pt x="107802" y="69707"/>
                    <a:pt x="107213" y="68132"/>
                    <a:pt x="106177" y="66897"/>
                  </a:cubicBezTo>
                  <a:lnTo>
                    <a:pt x="106177" y="66897"/>
                  </a:lnTo>
                  <a:cubicBezTo>
                    <a:pt x="106668" y="66791"/>
                    <a:pt x="107162" y="66739"/>
                    <a:pt x="107653" y="66739"/>
                  </a:cubicBezTo>
                  <a:close/>
                  <a:moveTo>
                    <a:pt x="37174" y="66927"/>
                  </a:moveTo>
                  <a:cubicBezTo>
                    <a:pt x="39113" y="66927"/>
                    <a:pt x="40989" y="67729"/>
                    <a:pt x="42337" y="69184"/>
                  </a:cubicBezTo>
                  <a:lnTo>
                    <a:pt x="42337" y="69184"/>
                  </a:lnTo>
                  <a:cubicBezTo>
                    <a:pt x="42334" y="69184"/>
                    <a:pt x="42331" y="69184"/>
                    <a:pt x="42328" y="69184"/>
                  </a:cubicBezTo>
                  <a:cubicBezTo>
                    <a:pt x="42301" y="69184"/>
                    <a:pt x="42274" y="69184"/>
                    <a:pt x="42246" y="69184"/>
                  </a:cubicBezTo>
                  <a:cubicBezTo>
                    <a:pt x="40269" y="69184"/>
                    <a:pt x="38404" y="70136"/>
                    <a:pt x="37158" y="71577"/>
                  </a:cubicBezTo>
                  <a:cubicBezTo>
                    <a:pt x="37320" y="69910"/>
                    <a:pt x="36728" y="68324"/>
                    <a:pt x="35689" y="67088"/>
                  </a:cubicBezTo>
                  <a:lnTo>
                    <a:pt x="35680" y="67088"/>
                  </a:lnTo>
                  <a:cubicBezTo>
                    <a:pt x="36177" y="66980"/>
                    <a:pt x="36678" y="66927"/>
                    <a:pt x="37174" y="66927"/>
                  </a:cubicBezTo>
                  <a:close/>
                  <a:moveTo>
                    <a:pt x="124481" y="64880"/>
                  </a:moveTo>
                  <a:cubicBezTo>
                    <a:pt x="127655" y="64880"/>
                    <a:pt x="130827" y="66957"/>
                    <a:pt x="130867" y="71111"/>
                  </a:cubicBezTo>
                  <a:lnTo>
                    <a:pt x="130858" y="71129"/>
                  </a:lnTo>
                  <a:cubicBezTo>
                    <a:pt x="130380" y="71024"/>
                    <a:pt x="129897" y="70973"/>
                    <a:pt x="129419" y="70973"/>
                  </a:cubicBezTo>
                  <a:cubicBezTo>
                    <a:pt x="127565" y="70973"/>
                    <a:pt x="125767" y="71740"/>
                    <a:pt x="124478" y="73136"/>
                  </a:cubicBezTo>
                  <a:cubicBezTo>
                    <a:pt x="123204" y="71764"/>
                    <a:pt x="121425" y="70977"/>
                    <a:pt x="119555" y="70977"/>
                  </a:cubicBezTo>
                  <a:cubicBezTo>
                    <a:pt x="119544" y="70977"/>
                    <a:pt x="119534" y="70977"/>
                    <a:pt x="119523" y="70977"/>
                  </a:cubicBezTo>
                  <a:cubicBezTo>
                    <a:pt x="119039" y="70977"/>
                    <a:pt x="118555" y="71021"/>
                    <a:pt x="118080" y="71129"/>
                  </a:cubicBezTo>
                  <a:cubicBezTo>
                    <a:pt x="118121" y="66963"/>
                    <a:pt x="121302" y="64880"/>
                    <a:pt x="124481" y="64880"/>
                  </a:cubicBezTo>
                  <a:close/>
                  <a:moveTo>
                    <a:pt x="77631" y="64934"/>
                  </a:moveTo>
                  <a:cubicBezTo>
                    <a:pt x="80806" y="64934"/>
                    <a:pt x="83981" y="67013"/>
                    <a:pt x="84022" y="71174"/>
                  </a:cubicBezTo>
                  <a:cubicBezTo>
                    <a:pt x="83541" y="71069"/>
                    <a:pt x="83056" y="71017"/>
                    <a:pt x="82576" y="71017"/>
                  </a:cubicBezTo>
                  <a:cubicBezTo>
                    <a:pt x="80721" y="71017"/>
                    <a:pt x="78928" y="71782"/>
                    <a:pt x="77633" y="73163"/>
                  </a:cubicBezTo>
                  <a:lnTo>
                    <a:pt x="77633" y="73172"/>
                  </a:lnTo>
                  <a:cubicBezTo>
                    <a:pt x="76351" y="71801"/>
                    <a:pt x="74559" y="71012"/>
                    <a:pt x="72678" y="71012"/>
                  </a:cubicBezTo>
                  <a:cubicBezTo>
                    <a:pt x="72194" y="71012"/>
                    <a:pt x="71710" y="71066"/>
                    <a:pt x="71235" y="71174"/>
                  </a:cubicBezTo>
                  <a:cubicBezTo>
                    <a:pt x="71275" y="67015"/>
                    <a:pt x="74454" y="64934"/>
                    <a:pt x="77631" y="64934"/>
                  </a:cubicBezTo>
                  <a:close/>
                  <a:moveTo>
                    <a:pt x="100937" y="64934"/>
                  </a:moveTo>
                  <a:cubicBezTo>
                    <a:pt x="104113" y="64934"/>
                    <a:pt x="107288" y="67013"/>
                    <a:pt x="107328" y="71174"/>
                  </a:cubicBezTo>
                  <a:cubicBezTo>
                    <a:pt x="106849" y="71069"/>
                    <a:pt x="106366" y="71017"/>
                    <a:pt x="105887" y="71017"/>
                  </a:cubicBezTo>
                  <a:cubicBezTo>
                    <a:pt x="104037" y="71017"/>
                    <a:pt x="102243" y="71782"/>
                    <a:pt x="100948" y="73163"/>
                  </a:cubicBezTo>
                  <a:lnTo>
                    <a:pt x="100939" y="73172"/>
                  </a:lnTo>
                  <a:cubicBezTo>
                    <a:pt x="99658" y="71801"/>
                    <a:pt x="97866" y="71012"/>
                    <a:pt x="95984" y="71012"/>
                  </a:cubicBezTo>
                  <a:cubicBezTo>
                    <a:pt x="95500" y="71012"/>
                    <a:pt x="95016" y="71066"/>
                    <a:pt x="94541" y="71174"/>
                  </a:cubicBezTo>
                  <a:cubicBezTo>
                    <a:pt x="94582" y="67015"/>
                    <a:pt x="97760" y="64934"/>
                    <a:pt x="100937" y="64934"/>
                  </a:cubicBezTo>
                  <a:close/>
                  <a:moveTo>
                    <a:pt x="53992" y="65081"/>
                  </a:moveTo>
                  <a:cubicBezTo>
                    <a:pt x="57167" y="65081"/>
                    <a:pt x="60344" y="67159"/>
                    <a:pt x="60384" y="71317"/>
                  </a:cubicBezTo>
                  <a:cubicBezTo>
                    <a:pt x="59911" y="71215"/>
                    <a:pt x="59433" y="71165"/>
                    <a:pt x="58960" y="71165"/>
                  </a:cubicBezTo>
                  <a:cubicBezTo>
                    <a:pt x="57101" y="71165"/>
                    <a:pt x="55296" y="71932"/>
                    <a:pt x="54004" y="73324"/>
                  </a:cubicBezTo>
                  <a:cubicBezTo>
                    <a:pt x="52723" y="71944"/>
                    <a:pt x="50922" y="71165"/>
                    <a:pt x="49049" y="71165"/>
                  </a:cubicBezTo>
                  <a:cubicBezTo>
                    <a:pt x="48565" y="71165"/>
                    <a:pt x="48081" y="71219"/>
                    <a:pt x="47606" y="71317"/>
                  </a:cubicBezTo>
                  <a:cubicBezTo>
                    <a:pt x="47642" y="67159"/>
                    <a:pt x="50816" y="65081"/>
                    <a:pt x="53992" y="65081"/>
                  </a:cubicBezTo>
                  <a:close/>
                  <a:moveTo>
                    <a:pt x="7148" y="65122"/>
                  </a:moveTo>
                  <a:cubicBezTo>
                    <a:pt x="10323" y="65122"/>
                    <a:pt x="13498" y="67201"/>
                    <a:pt x="13538" y="71362"/>
                  </a:cubicBezTo>
                  <a:cubicBezTo>
                    <a:pt x="13060" y="71257"/>
                    <a:pt x="12578" y="71206"/>
                    <a:pt x="12099" y="71206"/>
                  </a:cubicBezTo>
                  <a:cubicBezTo>
                    <a:pt x="10245" y="71206"/>
                    <a:pt x="8446" y="71973"/>
                    <a:pt x="7150" y="73369"/>
                  </a:cubicBezTo>
                  <a:lnTo>
                    <a:pt x="7150" y="73360"/>
                  </a:lnTo>
                  <a:cubicBezTo>
                    <a:pt x="5875" y="71988"/>
                    <a:pt x="4096" y="71209"/>
                    <a:pt x="2226" y="71209"/>
                  </a:cubicBezTo>
                  <a:cubicBezTo>
                    <a:pt x="2216" y="71209"/>
                    <a:pt x="2205" y="71210"/>
                    <a:pt x="2194" y="71210"/>
                  </a:cubicBezTo>
                  <a:cubicBezTo>
                    <a:pt x="1711" y="71210"/>
                    <a:pt x="1227" y="71254"/>
                    <a:pt x="752" y="71362"/>
                  </a:cubicBezTo>
                  <a:cubicBezTo>
                    <a:pt x="792" y="67203"/>
                    <a:pt x="3970" y="65122"/>
                    <a:pt x="7148" y="65122"/>
                  </a:cubicBezTo>
                  <a:close/>
                  <a:moveTo>
                    <a:pt x="30463" y="65122"/>
                  </a:moveTo>
                  <a:cubicBezTo>
                    <a:pt x="33638" y="65122"/>
                    <a:pt x="36813" y="67201"/>
                    <a:pt x="36854" y="71362"/>
                  </a:cubicBezTo>
                  <a:cubicBezTo>
                    <a:pt x="36375" y="71257"/>
                    <a:pt x="35893" y="71206"/>
                    <a:pt x="35414" y="71206"/>
                  </a:cubicBezTo>
                  <a:cubicBezTo>
                    <a:pt x="33560" y="71206"/>
                    <a:pt x="31761" y="71973"/>
                    <a:pt x="30465" y="73369"/>
                  </a:cubicBezTo>
                  <a:lnTo>
                    <a:pt x="30465" y="73360"/>
                  </a:lnTo>
                  <a:cubicBezTo>
                    <a:pt x="29191" y="71988"/>
                    <a:pt x="27412" y="71209"/>
                    <a:pt x="25542" y="71209"/>
                  </a:cubicBezTo>
                  <a:cubicBezTo>
                    <a:pt x="25531" y="71209"/>
                    <a:pt x="25520" y="71210"/>
                    <a:pt x="25510" y="71210"/>
                  </a:cubicBezTo>
                  <a:cubicBezTo>
                    <a:pt x="25026" y="71210"/>
                    <a:pt x="24542" y="71254"/>
                    <a:pt x="24067" y="71362"/>
                  </a:cubicBezTo>
                  <a:cubicBezTo>
                    <a:pt x="24107" y="67203"/>
                    <a:pt x="27285" y="65122"/>
                    <a:pt x="30463" y="65122"/>
                  </a:cubicBezTo>
                  <a:close/>
                  <a:moveTo>
                    <a:pt x="129608" y="71351"/>
                  </a:moveTo>
                  <a:cubicBezTo>
                    <a:pt x="130035" y="71351"/>
                    <a:pt x="130466" y="71390"/>
                    <a:pt x="130894" y="71469"/>
                  </a:cubicBezTo>
                  <a:cubicBezTo>
                    <a:pt x="129908" y="72634"/>
                    <a:pt x="129326" y="74140"/>
                    <a:pt x="129415" y="75726"/>
                  </a:cubicBezTo>
                  <a:lnTo>
                    <a:pt x="129406" y="75744"/>
                  </a:lnTo>
                  <a:cubicBezTo>
                    <a:pt x="128156" y="74440"/>
                    <a:pt x="126397" y="73602"/>
                    <a:pt x="124528" y="73602"/>
                  </a:cubicBezTo>
                  <a:cubicBezTo>
                    <a:pt x="124509" y="73602"/>
                    <a:pt x="124489" y="73602"/>
                    <a:pt x="124469" y="73602"/>
                  </a:cubicBezTo>
                  <a:cubicBezTo>
                    <a:pt x="124450" y="73602"/>
                    <a:pt x="124430" y="73602"/>
                    <a:pt x="124410" y="73602"/>
                  </a:cubicBezTo>
                  <a:cubicBezTo>
                    <a:pt x="122541" y="73602"/>
                    <a:pt x="120773" y="74440"/>
                    <a:pt x="119532" y="75744"/>
                  </a:cubicBezTo>
                  <a:cubicBezTo>
                    <a:pt x="119613" y="74149"/>
                    <a:pt x="119030" y="72652"/>
                    <a:pt x="118045" y="71469"/>
                  </a:cubicBezTo>
                  <a:cubicBezTo>
                    <a:pt x="118473" y="71390"/>
                    <a:pt x="118903" y="71351"/>
                    <a:pt x="119331" y="71351"/>
                  </a:cubicBezTo>
                  <a:cubicBezTo>
                    <a:pt x="121264" y="71351"/>
                    <a:pt x="123134" y="72148"/>
                    <a:pt x="124469" y="73593"/>
                  </a:cubicBezTo>
                  <a:cubicBezTo>
                    <a:pt x="125805" y="72148"/>
                    <a:pt x="127675" y="71351"/>
                    <a:pt x="129608" y="71351"/>
                  </a:cubicBezTo>
                  <a:close/>
                  <a:moveTo>
                    <a:pt x="48843" y="71540"/>
                  </a:moveTo>
                  <a:cubicBezTo>
                    <a:pt x="50782" y="71540"/>
                    <a:pt x="52650" y="72343"/>
                    <a:pt x="53995" y="73790"/>
                  </a:cubicBezTo>
                  <a:cubicBezTo>
                    <a:pt x="53975" y="73790"/>
                    <a:pt x="53956" y="73790"/>
                    <a:pt x="53936" y="73790"/>
                  </a:cubicBezTo>
                  <a:cubicBezTo>
                    <a:pt x="52067" y="73790"/>
                    <a:pt x="50299" y="74628"/>
                    <a:pt x="49058" y="75932"/>
                  </a:cubicBezTo>
                  <a:cubicBezTo>
                    <a:pt x="49138" y="74337"/>
                    <a:pt x="48556" y="72840"/>
                    <a:pt x="47561" y="71658"/>
                  </a:cubicBezTo>
                  <a:cubicBezTo>
                    <a:pt x="47989" y="71579"/>
                    <a:pt x="48418" y="71540"/>
                    <a:pt x="48843" y="71540"/>
                  </a:cubicBezTo>
                  <a:close/>
                  <a:moveTo>
                    <a:pt x="59141" y="71540"/>
                  </a:moveTo>
                  <a:cubicBezTo>
                    <a:pt x="59566" y="71540"/>
                    <a:pt x="59994" y="71579"/>
                    <a:pt x="60420" y="71658"/>
                  </a:cubicBezTo>
                  <a:cubicBezTo>
                    <a:pt x="59425" y="72840"/>
                    <a:pt x="58843" y="74346"/>
                    <a:pt x="58932" y="75932"/>
                  </a:cubicBezTo>
                  <a:cubicBezTo>
                    <a:pt x="57682" y="74628"/>
                    <a:pt x="55914" y="73790"/>
                    <a:pt x="54054" y="73790"/>
                  </a:cubicBezTo>
                  <a:cubicBezTo>
                    <a:pt x="54034" y="73790"/>
                    <a:pt x="54015" y="73790"/>
                    <a:pt x="53995" y="73790"/>
                  </a:cubicBezTo>
                  <a:cubicBezTo>
                    <a:pt x="55332" y="72343"/>
                    <a:pt x="57206" y="71540"/>
                    <a:pt x="59141" y="71540"/>
                  </a:cubicBezTo>
                  <a:close/>
                  <a:moveTo>
                    <a:pt x="112810" y="69495"/>
                  </a:moveTo>
                  <a:cubicBezTo>
                    <a:pt x="115985" y="69495"/>
                    <a:pt x="119160" y="71574"/>
                    <a:pt x="119200" y="75735"/>
                  </a:cubicBezTo>
                  <a:cubicBezTo>
                    <a:pt x="118721" y="75630"/>
                    <a:pt x="118239" y="75578"/>
                    <a:pt x="117760" y="75578"/>
                  </a:cubicBezTo>
                  <a:cubicBezTo>
                    <a:pt x="115909" y="75578"/>
                    <a:pt x="114116" y="76343"/>
                    <a:pt x="112821" y="77724"/>
                  </a:cubicBezTo>
                  <a:lnTo>
                    <a:pt x="112812" y="77733"/>
                  </a:lnTo>
                  <a:cubicBezTo>
                    <a:pt x="111530" y="76362"/>
                    <a:pt x="109738" y="75573"/>
                    <a:pt x="107856" y="75573"/>
                  </a:cubicBezTo>
                  <a:cubicBezTo>
                    <a:pt x="107373" y="75573"/>
                    <a:pt x="106889" y="75627"/>
                    <a:pt x="106414" y="75735"/>
                  </a:cubicBezTo>
                  <a:lnTo>
                    <a:pt x="106414" y="75735"/>
                  </a:lnTo>
                  <a:cubicBezTo>
                    <a:pt x="106454" y="71576"/>
                    <a:pt x="109632" y="69495"/>
                    <a:pt x="112810" y="69495"/>
                  </a:cubicBezTo>
                  <a:close/>
                  <a:moveTo>
                    <a:pt x="136139" y="69486"/>
                  </a:moveTo>
                  <a:cubicBezTo>
                    <a:pt x="139313" y="69486"/>
                    <a:pt x="142484" y="71562"/>
                    <a:pt x="142525" y="75717"/>
                  </a:cubicBezTo>
                  <a:lnTo>
                    <a:pt x="142516" y="75735"/>
                  </a:lnTo>
                  <a:cubicBezTo>
                    <a:pt x="142037" y="75630"/>
                    <a:pt x="141554" y="75578"/>
                    <a:pt x="141075" y="75578"/>
                  </a:cubicBezTo>
                  <a:cubicBezTo>
                    <a:pt x="139222" y="75578"/>
                    <a:pt x="137424" y="76345"/>
                    <a:pt x="136136" y="77733"/>
                  </a:cubicBezTo>
                  <a:cubicBezTo>
                    <a:pt x="134854" y="76362"/>
                    <a:pt x="133062" y="75573"/>
                    <a:pt x="131181" y="75573"/>
                  </a:cubicBezTo>
                  <a:cubicBezTo>
                    <a:pt x="130697" y="75573"/>
                    <a:pt x="130213" y="75627"/>
                    <a:pt x="129738" y="75735"/>
                  </a:cubicBezTo>
                  <a:cubicBezTo>
                    <a:pt x="129778" y="71569"/>
                    <a:pt x="132960" y="69486"/>
                    <a:pt x="136139" y="69486"/>
                  </a:cubicBezTo>
                  <a:close/>
                  <a:moveTo>
                    <a:pt x="42333" y="69686"/>
                  </a:moveTo>
                  <a:cubicBezTo>
                    <a:pt x="45509" y="69686"/>
                    <a:pt x="48686" y="71765"/>
                    <a:pt x="48726" y="75923"/>
                  </a:cubicBezTo>
                  <a:cubicBezTo>
                    <a:pt x="48248" y="75818"/>
                    <a:pt x="47765" y="75767"/>
                    <a:pt x="47287" y="75767"/>
                  </a:cubicBezTo>
                  <a:cubicBezTo>
                    <a:pt x="45433" y="75767"/>
                    <a:pt x="43633" y="76534"/>
                    <a:pt x="42337" y="77930"/>
                  </a:cubicBezTo>
                  <a:cubicBezTo>
                    <a:pt x="41056" y="76550"/>
                    <a:pt x="39264" y="75770"/>
                    <a:pt x="37382" y="75770"/>
                  </a:cubicBezTo>
                  <a:cubicBezTo>
                    <a:pt x="36898" y="75770"/>
                    <a:pt x="36415" y="75815"/>
                    <a:pt x="35940" y="75923"/>
                  </a:cubicBezTo>
                  <a:cubicBezTo>
                    <a:pt x="35980" y="71765"/>
                    <a:pt x="39156" y="69686"/>
                    <a:pt x="42333" y="69686"/>
                  </a:cubicBezTo>
                  <a:close/>
                  <a:moveTo>
                    <a:pt x="65651" y="69683"/>
                  </a:moveTo>
                  <a:cubicBezTo>
                    <a:pt x="68826" y="69683"/>
                    <a:pt x="72001" y="71762"/>
                    <a:pt x="72041" y="75923"/>
                  </a:cubicBezTo>
                  <a:cubicBezTo>
                    <a:pt x="71563" y="75818"/>
                    <a:pt x="71081" y="75767"/>
                    <a:pt x="70602" y="75767"/>
                  </a:cubicBezTo>
                  <a:cubicBezTo>
                    <a:pt x="68748" y="75767"/>
                    <a:pt x="66949" y="76534"/>
                    <a:pt x="65653" y="77930"/>
                  </a:cubicBezTo>
                  <a:cubicBezTo>
                    <a:pt x="64371" y="76550"/>
                    <a:pt x="62579" y="75770"/>
                    <a:pt x="60697" y="75770"/>
                  </a:cubicBezTo>
                  <a:cubicBezTo>
                    <a:pt x="60214" y="75770"/>
                    <a:pt x="59730" y="75815"/>
                    <a:pt x="59255" y="75923"/>
                  </a:cubicBezTo>
                  <a:cubicBezTo>
                    <a:pt x="59295" y="71764"/>
                    <a:pt x="62473" y="69683"/>
                    <a:pt x="65651" y="69683"/>
                  </a:cubicBezTo>
                  <a:close/>
                  <a:moveTo>
                    <a:pt x="82884" y="1"/>
                  </a:moveTo>
                  <a:cubicBezTo>
                    <a:pt x="82642" y="699"/>
                    <a:pt x="82534" y="1434"/>
                    <a:pt x="82579" y="2178"/>
                  </a:cubicBezTo>
                  <a:cubicBezTo>
                    <a:pt x="81329" y="875"/>
                    <a:pt x="79570" y="36"/>
                    <a:pt x="77701" y="36"/>
                  </a:cubicBezTo>
                  <a:cubicBezTo>
                    <a:pt x="77681" y="36"/>
                    <a:pt x="77661" y="36"/>
                    <a:pt x="77642" y="36"/>
                  </a:cubicBezTo>
                  <a:cubicBezTo>
                    <a:pt x="77622" y="36"/>
                    <a:pt x="77602" y="36"/>
                    <a:pt x="77582" y="36"/>
                  </a:cubicBezTo>
                  <a:cubicBezTo>
                    <a:pt x="73834" y="36"/>
                    <a:pt x="70494" y="3399"/>
                    <a:pt x="70948" y="7160"/>
                  </a:cubicBezTo>
                  <a:cubicBezTo>
                    <a:pt x="71458" y="7046"/>
                    <a:pt x="71971" y="6991"/>
                    <a:pt x="72481" y="6991"/>
                  </a:cubicBezTo>
                  <a:cubicBezTo>
                    <a:pt x="74418" y="6991"/>
                    <a:pt x="76294" y="7793"/>
                    <a:pt x="77642" y="9248"/>
                  </a:cubicBezTo>
                  <a:cubicBezTo>
                    <a:pt x="77624" y="9248"/>
                    <a:pt x="77606" y="9248"/>
                    <a:pt x="77587" y="9248"/>
                  </a:cubicBezTo>
                  <a:cubicBezTo>
                    <a:pt x="75529" y="9248"/>
                    <a:pt x="73607" y="10256"/>
                    <a:pt x="72355" y="11784"/>
                  </a:cubicBezTo>
                  <a:cubicBezTo>
                    <a:pt x="72756" y="8058"/>
                    <a:pt x="69443" y="4740"/>
                    <a:pt x="65721" y="4740"/>
                  </a:cubicBezTo>
                  <a:cubicBezTo>
                    <a:pt x="65701" y="4740"/>
                    <a:pt x="65682" y="4740"/>
                    <a:pt x="65662" y="4741"/>
                  </a:cubicBezTo>
                  <a:cubicBezTo>
                    <a:pt x="65642" y="4740"/>
                    <a:pt x="65622" y="4740"/>
                    <a:pt x="65602" y="4740"/>
                  </a:cubicBezTo>
                  <a:cubicBezTo>
                    <a:pt x="63733" y="4740"/>
                    <a:pt x="61966" y="5570"/>
                    <a:pt x="60724" y="6873"/>
                  </a:cubicBezTo>
                  <a:cubicBezTo>
                    <a:pt x="60760" y="6138"/>
                    <a:pt x="60662" y="5395"/>
                    <a:pt x="60420" y="4696"/>
                  </a:cubicBezTo>
                  <a:lnTo>
                    <a:pt x="60043" y="4696"/>
                  </a:lnTo>
                  <a:cubicBezTo>
                    <a:pt x="60276" y="5395"/>
                    <a:pt x="60393" y="6130"/>
                    <a:pt x="60393" y="6864"/>
                  </a:cubicBezTo>
                  <a:cubicBezTo>
                    <a:pt x="59920" y="6762"/>
                    <a:pt x="59442" y="6713"/>
                    <a:pt x="58969" y="6713"/>
                  </a:cubicBezTo>
                  <a:cubicBezTo>
                    <a:pt x="57110" y="6713"/>
                    <a:pt x="55305" y="7479"/>
                    <a:pt x="54013" y="8871"/>
                  </a:cubicBezTo>
                  <a:cubicBezTo>
                    <a:pt x="52732" y="7492"/>
                    <a:pt x="50939" y="6712"/>
                    <a:pt x="49058" y="6712"/>
                  </a:cubicBezTo>
                  <a:cubicBezTo>
                    <a:pt x="48574" y="6712"/>
                    <a:pt x="48090" y="6766"/>
                    <a:pt x="47615" y="6864"/>
                  </a:cubicBezTo>
                  <a:cubicBezTo>
                    <a:pt x="47615" y="6130"/>
                    <a:pt x="47732" y="5395"/>
                    <a:pt x="47965" y="4696"/>
                  </a:cubicBezTo>
                  <a:lnTo>
                    <a:pt x="47588" y="4696"/>
                  </a:lnTo>
                  <a:cubicBezTo>
                    <a:pt x="47346" y="5395"/>
                    <a:pt x="47248" y="6138"/>
                    <a:pt x="47284" y="6873"/>
                  </a:cubicBezTo>
                  <a:cubicBezTo>
                    <a:pt x="46049" y="5577"/>
                    <a:pt x="44293" y="4740"/>
                    <a:pt x="42434" y="4740"/>
                  </a:cubicBezTo>
                  <a:cubicBezTo>
                    <a:pt x="42405" y="4740"/>
                    <a:pt x="42376" y="4740"/>
                    <a:pt x="42346" y="4741"/>
                  </a:cubicBezTo>
                  <a:cubicBezTo>
                    <a:pt x="42319" y="4740"/>
                    <a:pt x="42291" y="4740"/>
                    <a:pt x="42263" y="4740"/>
                  </a:cubicBezTo>
                  <a:cubicBezTo>
                    <a:pt x="40287" y="4740"/>
                    <a:pt x="38431" y="5684"/>
                    <a:pt x="37185" y="7124"/>
                  </a:cubicBezTo>
                  <a:cubicBezTo>
                    <a:pt x="37480" y="3457"/>
                    <a:pt x="34193" y="233"/>
                    <a:pt x="30519" y="233"/>
                  </a:cubicBezTo>
                  <a:cubicBezTo>
                    <a:pt x="30504" y="233"/>
                    <a:pt x="30489" y="233"/>
                    <a:pt x="30474" y="234"/>
                  </a:cubicBezTo>
                  <a:cubicBezTo>
                    <a:pt x="30454" y="233"/>
                    <a:pt x="30434" y="233"/>
                    <a:pt x="30415" y="233"/>
                  </a:cubicBezTo>
                  <a:cubicBezTo>
                    <a:pt x="28546" y="233"/>
                    <a:pt x="26787" y="1072"/>
                    <a:pt x="25536" y="2375"/>
                  </a:cubicBezTo>
                  <a:cubicBezTo>
                    <a:pt x="25581" y="1640"/>
                    <a:pt x="25474" y="897"/>
                    <a:pt x="25232" y="198"/>
                  </a:cubicBezTo>
                  <a:lnTo>
                    <a:pt x="24864" y="198"/>
                  </a:lnTo>
                  <a:cubicBezTo>
                    <a:pt x="25088" y="897"/>
                    <a:pt x="25214" y="1631"/>
                    <a:pt x="25214" y="2366"/>
                  </a:cubicBezTo>
                  <a:cubicBezTo>
                    <a:pt x="24739" y="2264"/>
                    <a:pt x="24260" y="2214"/>
                    <a:pt x="23785" y="2214"/>
                  </a:cubicBezTo>
                  <a:cubicBezTo>
                    <a:pt x="21922" y="2214"/>
                    <a:pt x="20117" y="2981"/>
                    <a:pt x="18825" y="4373"/>
                  </a:cubicBezTo>
                  <a:cubicBezTo>
                    <a:pt x="17544" y="2993"/>
                    <a:pt x="15752" y="2214"/>
                    <a:pt x="13870" y="2214"/>
                  </a:cubicBezTo>
                  <a:cubicBezTo>
                    <a:pt x="13386" y="2214"/>
                    <a:pt x="12902" y="2268"/>
                    <a:pt x="12427" y="2366"/>
                  </a:cubicBezTo>
                  <a:cubicBezTo>
                    <a:pt x="12427" y="1631"/>
                    <a:pt x="12544" y="897"/>
                    <a:pt x="12777" y="198"/>
                  </a:cubicBezTo>
                  <a:lnTo>
                    <a:pt x="12382" y="198"/>
                  </a:lnTo>
                  <a:cubicBezTo>
                    <a:pt x="12141" y="897"/>
                    <a:pt x="12042" y="1640"/>
                    <a:pt x="12078" y="2375"/>
                  </a:cubicBezTo>
                  <a:cubicBezTo>
                    <a:pt x="10836" y="1072"/>
                    <a:pt x="9069" y="233"/>
                    <a:pt x="7200" y="233"/>
                  </a:cubicBezTo>
                  <a:cubicBezTo>
                    <a:pt x="7180" y="233"/>
                    <a:pt x="7160" y="233"/>
                    <a:pt x="7141" y="234"/>
                  </a:cubicBezTo>
                  <a:cubicBezTo>
                    <a:pt x="7126" y="233"/>
                    <a:pt x="7111" y="233"/>
                    <a:pt x="7096" y="233"/>
                  </a:cubicBezTo>
                  <a:cubicBezTo>
                    <a:pt x="3342" y="233"/>
                    <a:pt x="1" y="3600"/>
                    <a:pt x="456" y="7366"/>
                  </a:cubicBezTo>
                  <a:cubicBezTo>
                    <a:pt x="966" y="7252"/>
                    <a:pt x="1482" y="7196"/>
                    <a:pt x="1994" y="7196"/>
                  </a:cubicBezTo>
                  <a:cubicBezTo>
                    <a:pt x="3926" y="7196"/>
                    <a:pt x="5804" y="7993"/>
                    <a:pt x="7149" y="9445"/>
                  </a:cubicBezTo>
                  <a:lnTo>
                    <a:pt x="7149" y="9445"/>
                  </a:lnTo>
                  <a:cubicBezTo>
                    <a:pt x="7147" y="9445"/>
                    <a:pt x="7144" y="9445"/>
                    <a:pt x="7141" y="9445"/>
                  </a:cubicBezTo>
                  <a:cubicBezTo>
                    <a:pt x="7121" y="9445"/>
                    <a:pt x="7101" y="9445"/>
                    <a:pt x="7081" y="9445"/>
                  </a:cubicBezTo>
                  <a:cubicBezTo>
                    <a:pt x="3333" y="9445"/>
                    <a:pt x="1" y="12816"/>
                    <a:pt x="456" y="16569"/>
                  </a:cubicBezTo>
                  <a:cubicBezTo>
                    <a:pt x="961" y="16457"/>
                    <a:pt x="1471" y="16403"/>
                    <a:pt x="1977" y="16403"/>
                  </a:cubicBezTo>
                  <a:cubicBezTo>
                    <a:pt x="3909" y="16403"/>
                    <a:pt x="5782" y="17198"/>
                    <a:pt x="7132" y="18647"/>
                  </a:cubicBezTo>
                  <a:cubicBezTo>
                    <a:pt x="7112" y="18647"/>
                    <a:pt x="7092" y="18647"/>
                    <a:pt x="7072" y="18647"/>
                  </a:cubicBezTo>
                  <a:cubicBezTo>
                    <a:pt x="3333" y="18647"/>
                    <a:pt x="1" y="22009"/>
                    <a:pt x="456" y="25771"/>
                  </a:cubicBezTo>
                  <a:cubicBezTo>
                    <a:pt x="965" y="25657"/>
                    <a:pt x="1479" y="25602"/>
                    <a:pt x="1989" y="25602"/>
                  </a:cubicBezTo>
                  <a:cubicBezTo>
                    <a:pt x="3926" y="25602"/>
                    <a:pt x="5802" y="26404"/>
                    <a:pt x="7150" y="27859"/>
                  </a:cubicBezTo>
                  <a:cubicBezTo>
                    <a:pt x="8483" y="26416"/>
                    <a:pt x="10349" y="25613"/>
                    <a:pt x="12278" y="25613"/>
                  </a:cubicBezTo>
                  <a:cubicBezTo>
                    <a:pt x="12709" y="25613"/>
                    <a:pt x="13143" y="25653"/>
                    <a:pt x="13574" y="25735"/>
                  </a:cubicBezTo>
                  <a:cubicBezTo>
                    <a:pt x="12580" y="26909"/>
                    <a:pt x="11997" y="28414"/>
                    <a:pt x="12087" y="30000"/>
                  </a:cubicBezTo>
                  <a:cubicBezTo>
                    <a:pt x="10837" y="28697"/>
                    <a:pt x="9069" y="27867"/>
                    <a:pt x="7209" y="27867"/>
                  </a:cubicBezTo>
                  <a:cubicBezTo>
                    <a:pt x="7189" y="27867"/>
                    <a:pt x="7169" y="27867"/>
                    <a:pt x="7150" y="27868"/>
                  </a:cubicBezTo>
                  <a:cubicBezTo>
                    <a:pt x="7130" y="27867"/>
                    <a:pt x="7110" y="27867"/>
                    <a:pt x="7090" y="27867"/>
                  </a:cubicBezTo>
                  <a:cubicBezTo>
                    <a:pt x="3342" y="27867"/>
                    <a:pt x="1" y="31230"/>
                    <a:pt x="456" y="34991"/>
                  </a:cubicBezTo>
                  <a:cubicBezTo>
                    <a:pt x="968" y="34875"/>
                    <a:pt x="1485" y="34819"/>
                    <a:pt x="1999" y="34819"/>
                  </a:cubicBezTo>
                  <a:cubicBezTo>
                    <a:pt x="3903" y="34819"/>
                    <a:pt x="5755" y="35598"/>
                    <a:pt x="7096" y="37016"/>
                  </a:cubicBezTo>
                  <a:cubicBezTo>
                    <a:pt x="3341" y="37016"/>
                    <a:pt x="8" y="40377"/>
                    <a:pt x="456" y="44140"/>
                  </a:cubicBezTo>
                  <a:cubicBezTo>
                    <a:pt x="968" y="44025"/>
                    <a:pt x="1485" y="43970"/>
                    <a:pt x="1997" y="43970"/>
                  </a:cubicBezTo>
                  <a:cubicBezTo>
                    <a:pt x="3931" y="43970"/>
                    <a:pt x="5804" y="44767"/>
                    <a:pt x="7150" y="46219"/>
                  </a:cubicBezTo>
                  <a:cubicBezTo>
                    <a:pt x="8485" y="44773"/>
                    <a:pt x="10355" y="43977"/>
                    <a:pt x="12288" y="43977"/>
                  </a:cubicBezTo>
                  <a:cubicBezTo>
                    <a:pt x="12715" y="43977"/>
                    <a:pt x="13146" y="44016"/>
                    <a:pt x="13574" y="44095"/>
                  </a:cubicBezTo>
                  <a:cubicBezTo>
                    <a:pt x="12580" y="45278"/>
                    <a:pt x="11997" y="46774"/>
                    <a:pt x="12087" y="48369"/>
                  </a:cubicBezTo>
                  <a:cubicBezTo>
                    <a:pt x="10837" y="47066"/>
                    <a:pt x="9069" y="46227"/>
                    <a:pt x="7208" y="46227"/>
                  </a:cubicBezTo>
                  <a:cubicBezTo>
                    <a:pt x="7189" y="46227"/>
                    <a:pt x="7169" y="46228"/>
                    <a:pt x="7150" y="46228"/>
                  </a:cubicBezTo>
                  <a:cubicBezTo>
                    <a:pt x="7130" y="46228"/>
                    <a:pt x="7110" y="46227"/>
                    <a:pt x="7090" y="46227"/>
                  </a:cubicBezTo>
                  <a:cubicBezTo>
                    <a:pt x="3342" y="46227"/>
                    <a:pt x="1" y="49590"/>
                    <a:pt x="456" y="53351"/>
                  </a:cubicBezTo>
                  <a:cubicBezTo>
                    <a:pt x="966" y="53237"/>
                    <a:pt x="1482" y="53181"/>
                    <a:pt x="1993" y="53181"/>
                  </a:cubicBezTo>
                  <a:cubicBezTo>
                    <a:pt x="3922" y="53181"/>
                    <a:pt x="5795" y="53978"/>
                    <a:pt x="7141" y="55430"/>
                  </a:cubicBezTo>
                  <a:cubicBezTo>
                    <a:pt x="7121" y="55430"/>
                    <a:pt x="7101" y="55430"/>
                    <a:pt x="7081" y="55430"/>
                  </a:cubicBezTo>
                  <a:cubicBezTo>
                    <a:pt x="3333" y="55430"/>
                    <a:pt x="1" y="58792"/>
                    <a:pt x="456" y="62554"/>
                  </a:cubicBezTo>
                  <a:cubicBezTo>
                    <a:pt x="968" y="62439"/>
                    <a:pt x="1485" y="62383"/>
                    <a:pt x="1997" y="62383"/>
                  </a:cubicBezTo>
                  <a:cubicBezTo>
                    <a:pt x="3931" y="62383"/>
                    <a:pt x="5804" y="63180"/>
                    <a:pt x="7150" y="64633"/>
                  </a:cubicBezTo>
                  <a:cubicBezTo>
                    <a:pt x="8485" y="63187"/>
                    <a:pt x="10355" y="62390"/>
                    <a:pt x="12288" y="62390"/>
                  </a:cubicBezTo>
                  <a:cubicBezTo>
                    <a:pt x="12715" y="62390"/>
                    <a:pt x="13146" y="62429"/>
                    <a:pt x="13574" y="62509"/>
                  </a:cubicBezTo>
                  <a:cubicBezTo>
                    <a:pt x="12580" y="63692"/>
                    <a:pt x="11997" y="65188"/>
                    <a:pt x="12087" y="66783"/>
                  </a:cubicBezTo>
                  <a:cubicBezTo>
                    <a:pt x="10837" y="65480"/>
                    <a:pt x="9069" y="64641"/>
                    <a:pt x="7208" y="64641"/>
                  </a:cubicBezTo>
                  <a:cubicBezTo>
                    <a:pt x="7189" y="64641"/>
                    <a:pt x="7169" y="64641"/>
                    <a:pt x="7150" y="64642"/>
                  </a:cubicBezTo>
                  <a:cubicBezTo>
                    <a:pt x="7130" y="64641"/>
                    <a:pt x="7110" y="64641"/>
                    <a:pt x="7090" y="64641"/>
                  </a:cubicBezTo>
                  <a:cubicBezTo>
                    <a:pt x="3342" y="64641"/>
                    <a:pt x="1" y="68004"/>
                    <a:pt x="456" y="71765"/>
                  </a:cubicBezTo>
                  <a:cubicBezTo>
                    <a:pt x="965" y="71651"/>
                    <a:pt x="1479" y="71596"/>
                    <a:pt x="1989" y="71596"/>
                  </a:cubicBezTo>
                  <a:cubicBezTo>
                    <a:pt x="3926" y="71596"/>
                    <a:pt x="5802" y="72399"/>
                    <a:pt x="7150" y="73853"/>
                  </a:cubicBezTo>
                  <a:cubicBezTo>
                    <a:pt x="8483" y="72402"/>
                    <a:pt x="10349" y="71599"/>
                    <a:pt x="12279" y="71599"/>
                  </a:cubicBezTo>
                  <a:cubicBezTo>
                    <a:pt x="12709" y="71599"/>
                    <a:pt x="13143" y="71639"/>
                    <a:pt x="13574" y="71720"/>
                  </a:cubicBezTo>
                  <a:cubicBezTo>
                    <a:pt x="13037" y="72348"/>
                    <a:pt x="12624" y="73082"/>
                    <a:pt x="12365" y="73862"/>
                  </a:cubicBezTo>
                  <a:lnTo>
                    <a:pt x="12741" y="73862"/>
                  </a:lnTo>
                  <a:cubicBezTo>
                    <a:pt x="13637" y="71119"/>
                    <a:pt x="16222" y="69746"/>
                    <a:pt x="18806" y="69746"/>
                  </a:cubicBezTo>
                  <a:cubicBezTo>
                    <a:pt x="21388" y="69746"/>
                    <a:pt x="23969" y="71117"/>
                    <a:pt x="24864" y="73862"/>
                  </a:cubicBezTo>
                  <a:lnTo>
                    <a:pt x="25241" y="73862"/>
                  </a:lnTo>
                  <a:cubicBezTo>
                    <a:pt x="24981" y="73073"/>
                    <a:pt x="24569" y="72339"/>
                    <a:pt x="24031" y="71702"/>
                  </a:cubicBezTo>
                  <a:cubicBezTo>
                    <a:pt x="24457" y="71623"/>
                    <a:pt x="24885" y="71585"/>
                    <a:pt x="25310" y="71585"/>
                  </a:cubicBezTo>
                  <a:cubicBezTo>
                    <a:pt x="27245" y="71585"/>
                    <a:pt x="29120" y="72387"/>
                    <a:pt x="30465" y="73835"/>
                  </a:cubicBezTo>
                  <a:cubicBezTo>
                    <a:pt x="31802" y="72382"/>
                    <a:pt x="33677" y="71582"/>
                    <a:pt x="35611" y="71582"/>
                  </a:cubicBezTo>
                  <a:cubicBezTo>
                    <a:pt x="36087" y="71582"/>
                    <a:pt x="36566" y="71630"/>
                    <a:pt x="37042" y="71729"/>
                  </a:cubicBezTo>
                  <a:cubicBezTo>
                    <a:pt x="36011" y="72993"/>
                    <a:pt x="35438" y="74615"/>
                    <a:pt x="35644" y="76308"/>
                  </a:cubicBezTo>
                  <a:cubicBezTo>
                    <a:pt x="36151" y="76194"/>
                    <a:pt x="36664" y="76139"/>
                    <a:pt x="37173" y="76139"/>
                  </a:cubicBezTo>
                  <a:cubicBezTo>
                    <a:pt x="39108" y="76139"/>
                    <a:pt x="40989" y="76942"/>
                    <a:pt x="42337" y="78396"/>
                  </a:cubicBezTo>
                  <a:cubicBezTo>
                    <a:pt x="43675" y="76948"/>
                    <a:pt x="45548" y="76146"/>
                    <a:pt x="47484" y="76146"/>
                  </a:cubicBezTo>
                  <a:cubicBezTo>
                    <a:pt x="47908" y="76146"/>
                    <a:pt x="48336" y="76184"/>
                    <a:pt x="48762" y="76263"/>
                  </a:cubicBezTo>
                  <a:cubicBezTo>
                    <a:pt x="48224" y="76899"/>
                    <a:pt x="47812" y="77625"/>
                    <a:pt x="47552" y="78414"/>
                  </a:cubicBezTo>
                  <a:lnTo>
                    <a:pt x="47929" y="78414"/>
                  </a:lnTo>
                  <a:cubicBezTo>
                    <a:pt x="48825" y="75666"/>
                    <a:pt x="51408" y="74291"/>
                    <a:pt x="53990" y="74291"/>
                  </a:cubicBezTo>
                  <a:cubicBezTo>
                    <a:pt x="56571" y="74291"/>
                    <a:pt x="59152" y="75664"/>
                    <a:pt x="60052" y="78414"/>
                  </a:cubicBezTo>
                  <a:lnTo>
                    <a:pt x="60438" y="78414"/>
                  </a:lnTo>
                  <a:cubicBezTo>
                    <a:pt x="60169" y="77625"/>
                    <a:pt x="59766" y="76891"/>
                    <a:pt x="59228" y="76263"/>
                  </a:cubicBezTo>
                  <a:cubicBezTo>
                    <a:pt x="59656" y="76184"/>
                    <a:pt x="60087" y="76145"/>
                    <a:pt x="60514" y="76145"/>
                  </a:cubicBezTo>
                  <a:cubicBezTo>
                    <a:pt x="62447" y="76145"/>
                    <a:pt x="64319" y="76941"/>
                    <a:pt x="65662" y="78387"/>
                  </a:cubicBezTo>
                  <a:cubicBezTo>
                    <a:pt x="67002" y="76933"/>
                    <a:pt x="68877" y="76130"/>
                    <a:pt x="70814" y="76130"/>
                  </a:cubicBezTo>
                  <a:cubicBezTo>
                    <a:pt x="71323" y="76130"/>
                    <a:pt x="71837" y="76185"/>
                    <a:pt x="72346" y="76299"/>
                  </a:cubicBezTo>
                  <a:cubicBezTo>
                    <a:pt x="72801" y="72547"/>
                    <a:pt x="69460" y="69175"/>
                    <a:pt x="65712" y="69175"/>
                  </a:cubicBezTo>
                  <a:cubicBezTo>
                    <a:pt x="65698" y="69175"/>
                    <a:pt x="65684" y="69175"/>
                    <a:pt x="65669" y="69175"/>
                  </a:cubicBezTo>
                  <a:lnTo>
                    <a:pt x="65669" y="69175"/>
                  </a:lnTo>
                  <a:cubicBezTo>
                    <a:pt x="67009" y="67731"/>
                    <a:pt x="68871" y="66936"/>
                    <a:pt x="70797" y="66936"/>
                  </a:cubicBezTo>
                  <a:cubicBezTo>
                    <a:pt x="71279" y="66936"/>
                    <a:pt x="71765" y="66986"/>
                    <a:pt x="72248" y="67088"/>
                  </a:cubicBezTo>
                  <a:cubicBezTo>
                    <a:pt x="71271" y="68333"/>
                    <a:pt x="70742" y="69901"/>
                    <a:pt x="70939" y="71559"/>
                  </a:cubicBezTo>
                  <a:cubicBezTo>
                    <a:pt x="71452" y="71445"/>
                    <a:pt x="71968" y="71389"/>
                    <a:pt x="72480" y="71389"/>
                  </a:cubicBezTo>
                  <a:cubicBezTo>
                    <a:pt x="74414" y="71389"/>
                    <a:pt x="76287" y="72186"/>
                    <a:pt x="77633" y="73638"/>
                  </a:cubicBezTo>
                  <a:cubicBezTo>
                    <a:pt x="78970" y="72190"/>
                    <a:pt x="80844" y="71388"/>
                    <a:pt x="82779" y="71388"/>
                  </a:cubicBezTo>
                  <a:cubicBezTo>
                    <a:pt x="83204" y="71388"/>
                    <a:pt x="83632" y="71426"/>
                    <a:pt x="84057" y="71505"/>
                  </a:cubicBezTo>
                  <a:cubicBezTo>
                    <a:pt x="83520" y="72141"/>
                    <a:pt x="83108" y="72867"/>
                    <a:pt x="82848" y="73656"/>
                  </a:cubicBezTo>
                  <a:lnTo>
                    <a:pt x="83224" y="73656"/>
                  </a:lnTo>
                  <a:cubicBezTo>
                    <a:pt x="84120" y="70909"/>
                    <a:pt x="86703" y="69536"/>
                    <a:pt x="89286" y="69536"/>
                  </a:cubicBezTo>
                  <a:cubicBezTo>
                    <a:pt x="91869" y="69536"/>
                    <a:pt x="94452" y="70909"/>
                    <a:pt x="95348" y="73656"/>
                  </a:cubicBezTo>
                  <a:lnTo>
                    <a:pt x="95724" y="73656"/>
                  </a:lnTo>
                  <a:cubicBezTo>
                    <a:pt x="95464" y="72867"/>
                    <a:pt x="95052" y="72141"/>
                    <a:pt x="94514" y="71505"/>
                  </a:cubicBezTo>
                  <a:cubicBezTo>
                    <a:pt x="94942" y="71426"/>
                    <a:pt x="95371" y="71388"/>
                    <a:pt x="95797" y="71388"/>
                  </a:cubicBezTo>
                  <a:cubicBezTo>
                    <a:pt x="97737" y="71388"/>
                    <a:pt x="99611" y="72190"/>
                    <a:pt x="100948" y="73638"/>
                  </a:cubicBezTo>
                  <a:cubicBezTo>
                    <a:pt x="102293" y="72185"/>
                    <a:pt x="104163" y="71385"/>
                    <a:pt x="106095" y="71385"/>
                  </a:cubicBezTo>
                  <a:cubicBezTo>
                    <a:pt x="106570" y="71385"/>
                    <a:pt x="107049" y="71433"/>
                    <a:pt x="107525" y="71532"/>
                  </a:cubicBezTo>
                  <a:cubicBezTo>
                    <a:pt x="106495" y="72796"/>
                    <a:pt x="105921" y="74417"/>
                    <a:pt x="106127" y="76111"/>
                  </a:cubicBezTo>
                  <a:cubicBezTo>
                    <a:pt x="106637" y="75997"/>
                    <a:pt x="107150" y="75942"/>
                    <a:pt x="107660" y="75942"/>
                  </a:cubicBezTo>
                  <a:cubicBezTo>
                    <a:pt x="109597" y="75942"/>
                    <a:pt x="111473" y="76744"/>
                    <a:pt x="112821" y="78199"/>
                  </a:cubicBezTo>
                  <a:cubicBezTo>
                    <a:pt x="114158" y="76751"/>
                    <a:pt x="116031" y="75948"/>
                    <a:pt x="117967" y="75948"/>
                  </a:cubicBezTo>
                  <a:cubicBezTo>
                    <a:pt x="118392" y="75948"/>
                    <a:pt x="118820" y="75987"/>
                    <a:pt x="119245" y="76066"/>
                  </a:cubicBezTo>
                  <a:cubicBezTo>
                    <a:pt x="118708" y="76702"/>
                    <a:pt x="118295" y="77428"/>
                    <a:pt x="118036" y="78217"/>
                  </a:cubicBezTo>
                  <a:lnTo>
                    <a:pt x="118412" y="78217"/>
                  </a:lnTo>
                  <a:cubicBezTo>
                    <a:pt x="119308" y="75474"/>
                    <a:pt x="121893" y="74100"/>
                    <a:pt x="124477" y="74100"/>
                  </a:cubicBezTo>
                  <a:cubicBezTo>
                    <a:pt x="127059" y="74100"/>
                    <a:pt x="129640" y="75471"/>
                    <a:pt x="130536" y="78217"/>
                  </a:cubicBezTo>
                  <a:lnTo>
                    <a:pt x="130912" y="78217"/>
                  </a:lnTo>
                  <a:cubicBezTo>
                    <a:pt x="130652" y="77428"/>
                    <a:pt x="130240" y="76702"/>
                    <a:pt x="129702" y="76066"/>
                  </a:cubicBezTo>
                  <a:cubicBezTo>
                    <a:pt x="130130" y="75987"/>
                    <a:pt x="130558" y="75948"/>
                    <a:pt x="130984" y="75948"/>
                  </a:cubicBezTo>
                  <a:cubicBezTo>
                    <a:pt x="132922" y="75948"/>
                    <a:pt x="134791" y="76751"/>
                    <a:pt x="136136" y="78199"/>
                  </a:cubicBezTo>
                  <a:cubicBezTo>
                    <a:pt x="137484" y="76744"/>
                    <a:pt x="139360" y="75942"/>
                    <a:pt x="141292" y="75942"/>
                  </a:cubicBezTo>
                  <a:cubicBezTo>
                    <a:pt x="141801" y="75942"/>
                    <a:pt x="142313" y="75997"/>
                    <a:pt x="142820" y="76111"/>
                  </a:cubicBezTo>
                  <a:cubicBezTo>
                    <a:pt x="143275" y="72358"/>
                    <a:pt x="139935" y="68987"/>
                    <a:pt x="136195" y="68987"/>
                  </a:cubicBezTo>
                  <a:cubicBezTo>
                    <a:pt x="136175" y="68987"/>
                    <a:pt x="136156" y="68987"/>
                    <a:pt x="136136" y="68987"/>
                  </a:cubicBezTo>
                  <a:cubicBezTo>
                    <a:pt x="136116" y="68987"/>
                    <a:pt x="136096" y="68987"/>
                    <a:pt x="136077" y="68987"/>
                  </a:cubicBezTo>
                  <a:cubicBezTo>
                    <a:pt x="134208" y="68987"/>
                    <a:pt x="132440" y="69825"/>
                    <a:pt x="131199" y="71129"/>
                  </a:cubicBezTo>
                  <a:cubicBezTo>
                    <a:pt x="131279" y="69534"/>
                    <a:pt x="130697" y="68038"/>
                    <a:pt x="129702" y="66855"/>
                  </a:cubicBezTo>
                  <a:cubicBezTo>
                    <a:pt x="130132" y="66775"/>
                    <a:pt x="130564" y="66736"/>
                    <a:pt x="130992" y="66736"/>
                  </a:cubicBezTo>
                  <a:cubicBezTo>
                    <a:pt x="132927" y="66736"/>
                    <a:pt x="134793" y="67533"/>
                    <a:pt x="136136" y="68978"/>
                  </a:cubicBezTo>
                  <a:cubicBezTo>
                    <a:pt x="137482" y="67526"/>
                    <a:pt x="139354" y="66729"/>
                    <a:pt x="141284" y="66729"/>
                  </a:cubicBezTo>
                  <a:cubicBezTo>
                    <a:pt x="141795" y="66729"/>
                    <a:pt x="142310" y="66785"/>
                    <a:pt x="142820" y="66900"/>
                  </a:cubicBezTo>
                  <a:cubicBezTo>
                    <a:pt x="143276" y="63142"/>
                    <a:pt x="139935" y="59776"/>
                    <a:pt x="136189" y="59776"/>
                  </a:cubicBezTo>
                  <a:cubicBezTo>
                    <a:pt x="136175" y="59776"/>
                    <a:pt x="136160" y="59776"/>
                    <a:pt x="136145" y="59776"/>
                  </a:cubicBezTo>
                  <a:cubicBezTo>
                    <a:pt x="137492" y="58329"/>
                    <a:pt x="139362" y="57528"/>
                    <a:pt x="141292" y="57528"/>
                  </a:cubicBezTo>
                  <a:cubicBezTo>
                    <a:pt x="141800" y="57528"/>
                    <a:pt x="142312" y="57583"/>
                    <a:pt x="142820" y="57697"/>
                  </a:cubicBezTo>
                  <a:cubicBezTo>
                    <a:pt x="143275" y="53945"/>
                    <a:pt x="139935" y="50573"/>
                    <a:pt x="136195" y="50573"/>
                  </a:cubicBezTo>
                  <a:cubicBezTo>
                    <a:pt x="136175" y="50573"/>
                    <a:pt x="136156" y="50573"/>
                    <a:pt x="136136" y="50574"/>
                  </a:cubicBezTo>
                  <a:cubicBezTo>
                    <a:pt x="137486" y="49117"/>
                    <a:pt x="139365" y="48320"/>
                    <a:pt x="141300" y="48320"/>
                  </a:cubicBezTo>
                  <a:cubicBezTo>
                    <a:pt x="141806" y="48320"/>
                    <a:pt x="142315" y="48374"/>
                    <a:pt x="142820" y="48486"/>
                  </a:cubicBezTo>
                  <a:cubicBezTo>
                    <a:pt x="143276" y="44728"/>
                    <a:pt x="139935" y="41362"/>
                    <a:pt x="136181" y="41362"/>
                  </a:cubicBezTo>
                  <a:cubicBezTo>
                    <a:pt x="136166" y="41362"/>
                    <a:pt x="136151" y="41362"/>
                    <a:pt x="136136" y="41362"/>
                  </a:cubicBezTo>
                  <a:cubicBezTo>
                    <a:pt x="137483" y="39915"/>
                    <a:pt x="139359" y="39114"/>
                    <a:pt x="141291" y="39114"/>
                  </a:cubicBezTo>
                  <a:cubicBezTo>
                    <a:pt x="141800" y="39114"/>
                    <a:pt x="142312" y="39169"/>
                    <a:pt x="142820" y="39283"/>
                  </a:cubicBezTo>
                  <a:cubicBezTo>
                    <a:pt x="143275" y="35522"/>
                    <a:pt x="139935" y="32159"/>
                    <a:pt x="136195" y="32159"/>
                  </a:cubicBezTo>
                  <a:cubicBezTo>
                    <a:pt x="136175" y="32159"/>
                    <a:pt x="136156" y="32160"/>
                    <a:pt x="136136" y="32160"/>
                  </a:cubicBezTo>
                  <a:cubicBezTo>
                    <a:pt x="136116" y="32160"/>
                    <a:pt x="136096" y="32159"/>
                    <a:pt x="136077" y="32159"/>
                  </a:cubicBezTo>
                  <a:cubicBezTo>
                    <a:pt x="134208" y="32159"/>
                    <a:pt x="132440" y="32998"/>
                    <a:pt x="131199" y="34301"/>
                  </a:cubicBezTo>
                  <a:cubicBezTo>
                    <a:pt x="131279" y="32706"/>
                    <a:pt x="130697" y="31210"/>
                    <a:pt x="129711" y="30027"/>
                  </a:cubicBezTo>
                  <a:cubicBezTo>
                    <a:pt x="130140" y="29948"/>
                    <a:pt x="130570" y="29909"/>
                    <a:pt x="130997" y="29909"/>
                  </a:cubicBezTo>
                  <a:cubicBezTo>
                    <a:pt x="132927" y="29909"/>
                    <a:pt x="134793" y="30705"/>
                    <a:pt x="136136" y="32151"/>
                  </a:cubicBezTo>
                  <a:cubicBezTo>
                    <a:pt x="137482" y="30699"/>
                    <a:pt x="139354" y="29902"/>
                    <a:pt x="141284" y="29902"/>
                  </a:cubicBezTo>
                  <a:cubicBezTo>
                    <a:pt x="141795" y="29902"/>
                    <a:pt x="142310" y="29957"/>
                    <a:pt x="142820" y="30072"/>
                  </a:cubicBezTo>
                  <a:cubicBezTo>
                    <a:pt x="143276" y="26315"/>
                    <a:pt x="139935" y="22948"/>
                    <a:pt x="136189" y="22948"/>
                  </a:cubicBezTo>
                  <a:cubicBezTo>
                    <a:pt x="136175" y="22948"/>
                    <a:pt x="136160" y="22948"/>
                    <a:pt x="136145" y="22948"/>
                  </a:cubicBezTo>
                  <a:cubicBezTo>
                    <a:pt x="137491" y="21496"/>
                    <a:pt x="139358" y="20699"/>
                    <a:pt x="141285" y="20699"/>
                  </a:cubicBezTo>
                  <a:cubicBezTo>
                    <a:pt x="141795" y="20699"/>
                    <a:pt x="142310" y="20755"/>
                    <a:pt x="142820" y="20870"/>
                  </a:cubicBezTo>
                  <a:cubicBezTo>
                    <a:pt x="143275" y="17108"/>
                    <a:pt x="139935" y="13746"/>
                    <a:pt x="136195" y="13746"/>
                  </a:cubicBezTo>
                  <a:cubicBezTo>
                    <a:pt x="136175" y="13746"/>
                    <a:pt x="136156" y="13746"/>
                    <a:pt x="136136" y="13746"/>
                  </a:cubicBezTo>
                  <a:cubicBezTo>
                    <a:pt x="137484" y="12292"/>
                    <a:pt x="139360" y="11489"/>
                    <a:pt x="141292" y="11489"/>
                  </a:cubicBezTo>
                  <a:cubicBezTo>
                    <a:pt x="141801" y="11489"/>
                    <a:pt x="142313" y="11544"/>
                    <a:pt x="142820" y="11658"/>
                  </a:cubicBezTo>
                  <a:cubicBezTo>
                    <a:pt x="143275" y="7906"/>
                    <a:pt x="139935" y="4534"/>
                    <a:pt x="136195" y="4534"/>
                  </a:cubicBezTo>
                  <a:cubicBezTo>
                    <a:pt x="136175" y="4534"/>
                    <a:pt x="136156" y="4534"/>
                    <a:pt x="136136" y="4535"/>
                  </a:cubicBezTo>
                  <a:cubicBezTo>
                    <a:pt x="136116" y="4534"/>
                    <a:pt x="136096" y="4534"/>
                    <a:pt x="136077" y="4534"/>
                  </a:cubicBezTo>
                  <a:cubicBezTo>
                    <a:pt x="134208" y="4534"/>
                    <a:pt x="132440" y="5373"/>
                    <a:pt x="131199" y="6676"/>
                  </a:cubicBezTo>
                  <a:cubicBezTo>
                    <a:pt x="131234" y="5941"/>
                    <a:pt x="131136" y="5198"/>
                    <a:pt x="130894" y="4499"/>
                  </a:cubicBezTo>
                  <a:lnTo>
                    <a:pt x="130518" y="4499"/>
                  </a:lnTo>
                  <a:cubicBezTo>
                    <a:pt x="130751" y="5198"/>
                    <a:pt x="130867" y="5932"/>
                    <a:pt x="130867" y="6667"/>
                  </a:cubicBezTo>
                  <a:cubicBezTo>
                    <a:pt x="130394" y="6565"/>
                    <a:pt x="129917" y="6515"/>
                    <a:pt x="129443" y="6515"/>
                  </a:cubicBezTo>
                  <a:cubicBezTo>
                    <a:pt x="127584" y="6515"/>
                    <a:pt x="125780" y="7282"/>
                    <a:pt x="124487" y="8674"/>
                  </a:cubicBezTo>
                  <a:cubicBezTo>
                    <a:pt x="123206" y="7294"/>
                    <a:pt x="121414" y="6515"/>
                    <a:pt x="119532" y="6515"/>
                  </a:cubicBezTo>
                  <a:cubicBezTo>
                    <a:pt x="119048" y="6515"/>
                    <a:pt x="118564" y="6569"/>
                    <a:pt x="118089" y="6667"/>
                  </a:cubicBezTo>
                  <a:cubicBezTo>
                    <a:pt x="118089" y="5932"/>
                    <a:pt x="118206" y="5198"/>
                    <a:pt x="118439" y="4499"/>
                  </a:cubicBezTo>
                  <a:lnTo>
                    <a:pt x="118063" y="4499"/>
                  </a:lnTo>
                  <a:cubicBezTo>
                    <a:pt x="117821" y="5198"/>
                    <a:pt x="117722" y="5932"/>
                    <a:pt x="117758" y="6676"/>
                  </a:cubicBezTo>
                  <a:cubicBezTo>
                    <a:pt x="116516" y="5373"/>
                    <a:pt x="114749" y="4534"/>
                    <a:pt x="112880" y="4534"/>
                  </a:cubicBezTo>
                  <a:cubicBezTo>
                    <a:pt x="112860" y="4534"/>
                    <a:pt x="112840" y="4534"/>
                    <a:pt x="112821" y="4535"/>
                  </a:cubicBezTo>
                  <a:cubicBezTo>
                    <a:pt x="112802" y="4534"/>
                    <a:pt x="112783" y="4534"/>
                    <a:pt x="112765" y="4534"/>
                  </a:cubicBezTo>
                  <a:cubicBezTo>
                    <a:pt x="110778" y="4534"/>
                    <a:pt x="108911" y="5480"/>
                    <a:pt x="107659" y="6927"/>
                  </a:cubicBezTo>
                  <a:lnTo>
                    <a:pt x="107659" y="6927"/>
                  </a:lnTo>
                  <a:cubicBezTo>
                    <a:pt x="107953" y="3264"/>
                    <a:pt x="104676" y="36"/>
                    <a:pt x="101009" y="36"/>
                  </a:cubicBezTo>
                  <a:cubicBezTo>
                    <a:pt x="100988" y="36"/>
                    <a:pt x="100968" y="36"/>
                    <a:pt x="100948" y="36"/>
                  </a:cubicBezTo>
                  <a:cubicBezTo>
                    <a:pt x="100928" y="36"/>
                    <a:pt x="100908" y="36"/>
                    <a:pt x="100889" y="36"/>
                  </a:cubicBezTo>
                  <a:cubicBezTo>
                    <a:pt x="99020" y="36"/>
                    <a:pt x="97261" y="875"/>
                    <a:pt x="96011" y="2178"/>
                  </a:cubicBezTo>
                  <a:cubicBezTo>
                    <a:pt x="96056" y="1434"/>
                    <a:pt x="95948" y="699"/>
                    <a:pt x="95706" y="1"/>
                  </a:cubicBezTo>
                  <a:lnTo>
                    <a:pt x="95339" y="1"/>
                  </a:lnTo>
                  <a:cubicBezTo>
                    <a:pt x="95563" y="699"/>
                    <a:pt x="95688" y="1434"/>
                    <a:pt x="95688" y="2169"/>
                  </a:cubicBezTo>
                  <a:cubicBezTo>
                    <a:pt x="95213" y="2067"/>
                    <a:pt x="94735" y="2017"/>
                    <a:pt x="94260" y="2017"/>
                  </a:cubicBezTo>
                  <a:cubicBezTo>
                    <a:pt x="92399" y="2017"/>
                    <a:pt x="90599" y="2784"/>
                    <a:pt x="89299" y="4176"/>
                  </a:cubicBezTo>
                  <a:cubicBezTo>
                    <a:pt x="88027" y="2796"/>
                    <a:pt x="86226" y="2017"/>
                    <a:pt x="84344" y="2017"/>
                  </a:cubicBezTo>
                  <a:cubicBezTo>
                    <a:pt x="83860" y="2017"/>
                    <a:pt x="83376" y="2061"/>
                    <a:pt x="82902" y="2169"/>
                  </a:cubicBezTo>
                  <a:cubicBezTo>
                    <a:pt x="82910" y="1434"/>
                    <a:pt x="83027" y="699"/>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grpSp>
      <p:grpSp>
        <p:nvGrpSpPr>
          <p:cNvPr id="204" name="Google Shape;204;p9"/>
          <p:cNvGrpSpPr/>
          <p:nvPr/>
        </p:nvGrpSpPr>
        <p:grpSpPr>
          <a:xfrm>
            <a:off x="7594690" y="5794131"/>
            <a:ext cx="1219164" cy="1219164"/>
            <a:chOff x="1591613" y="1114350"/>
            <a:chExt cx="2914800" cy="2914800"/>
          </a:xfrm>
        </p:grpSpPr>
        <p:sp>
          <p:nvSpPr>
            <p:cNvPr id="205" name="Google Shape;205;p9"/>
            <p:cNvSpPr/>
            <p:nvPr/>
          </p:nvSpPr>
          <p:spPr>
            <a:xfrm>
              <a:off x="1591613" y="1114350"/>
              <a:ext cx="2914800" cy="2914800"/>
            </a:xfrm>
            <a:prstGeom prst="ellipse">
              <a:avLst/>
            </a:prstGeom>
            <a:solidFill>
              <a:schemeClr val="accent1"/>
            </a:solidFill>
            <a:ln>
              <a:noFill/>
            </a:ln>
            <a:effectLst>
              <a:outerShdw blurRad="128588" dist="57150" dir="4980000" algn="bl" rotWithShape="0">
                <a:srgbClr val="000000">
                  <a:alpha val="16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grpSp>
          <p:nvGrpSpPr>
            <p:cNvPr id="206" name="Google Shape;206;p9"/>
            <p:cNvGrpSpPr/>
            <p:nvPr/>
          </p:nvGrpSpPr>
          <p:grpSpPr>
            <a:xfrm>
              <a:off x="1856116" y="1365163"/>
              <a:ext cx="2385792" cy="2413173"/>
              <a:chOff x="1260975" y="238125"/>
              <a:chExt cx="5083725" cy="5224450"/>
            </a:xfrm>
          </p:grpSpPr>
          <p:sp>
            <p:nvSpPr>
              <p:cNvPr id="207" name="Google Shape;207;p9"/>
              <p:cNvSpPr/>
              <p:nvPr/>
            </p:nvSpPr>
            <p:spPr>
              <a:xfrm>
                <a:off x="1260975" y="238125"/>
                <a:ext cx="5083725" cy="5224450"/>
              </a:xfrm>
              <a:custGeom>
                <a:avLst/>
                <a:gdLst/>
                <a:ahLst/>
                <a:cxnLst/>
                <a:rect l="l" t="t" r="r" b="b"/>
                <a:pathLst>
                  <a:path w="203349" h="208978" extrusionOk="0">
                    <a:moveTo>
                      <a:pt x="123194" y="23205"/>
                    </a:moveTo>
                    <a:cubicBezTo>
                      <a:pt x="130960" y="23205"/>
                      <a:pt x="138407" y="26333"/>
                      <a:pt x="143865" y="32222"/>
                    </a:cubicBezTo>
                    <a:lnTo>
                      <a:pt x="143865" y="32222"/>
                    </a:lnTo>
                    <a:cubicBezTo>
                      <a:pt x="143858" y="32222"/>
                      <a:pt x="143850" y="32222"/>
                      <a:pt x="143842" y="32222"/>
                    </a:cubicBezTo>
                    <a:cubicBezTo>
                      <a:pt x="143763" y="32221"/>
                      <a:pt x="143684" y="32221"/>
                      <a:pt x="143604" y="32221"/>
                    </a:cubicBezTo>
                    <a:cubicBezTo>
                      <a:pt x="136108" y="32221"/>
                      <a:pt x="129026" y="35569"/>
                      <a:pt x="124046" y="40808"/>
                    </a:cubicBezTo>
                    <a:cubicBezTo>
                      <a:pt x="124380" y="34416"/>
                      <a:pt x="122043" y="28406"/>
                      <a:pt x="118060" y="23660"/>
                    </a:cubicBezTo>
                    <a:cubicBezTo>
                      <a:pt x="119774" y="23355"/>
                      <a:pt x="121492" y="23205"/>
                      <a:pt x="123194" y="23205"/>
                    </a:cubicBezTo>
                    <a:close/>
                    <a:moveTo>
                      <a:pt x="97061" y="15759"/>
                    </a:moveTo>
                    <a:cubicBezTo>
                      <a:pt x="109799" y="15759"/>
                      <a:pt x="122532" y="24095"/>
                      <a:pt x="122687" y="40784"/>
                    </a:cubicBezTo>
                    <a:cubicBezTo>
                      <a:pt x="120802" y="40361"/>
                      <a:pt x="118885" y="40155"/>
                      <a:pt x="116973" y="40155"/>
                    </a:cubicBezTo>
                    <a:cubicBezTo>
                      <a:pt x="109518" y="40155"/>
                      <a:pt x="102134" y="43284"/>
                      <a:pt x="97047" y="48846"/>
                    </a:cubicBezTo>
                    <a:cubicBezTo>
                      <a:pt x="91919" y="43312"/>
                      <a:pt x="84741" y="40164"/>
                      <a:pt x="77180" y="40164"/>
                    </a:cubicBezTo>
                    <a:cubicBezTo>
                      <a:pt x="75248" y="40164"/>
                      <a:pt x="73292" y="40379"/>
                      <a:pt x="71408" y="40784"/>
                    </a:cubicBezTo>
                    <a:cubicBezTo>
                      <a:pt x="71563" y="24107"/>
                      <a:pt x="84314" y="15759"/>
                      <a:pt x="97061" y="15759"/>
                    </a:cubicBezTo>
                    <a:close/>
                    <a:moveTo>
                      <a:pt x="117745" y="41691"/>
                    </a:moveTo>
                    <a:cubicBezTo>
                      <a:pt x="119439" y="41691"/>
                      <a:pt x="121148" y="41840"/>
                      <a:pt x="122853" y="42144"/>
                    </a:cubicBezTo>
                    <a:cubicBezTo>
                      <a:pt x="120755" y="44624"/>
                      <a:pt x="119133" y="47439"/>
                      <a:pt x="118083" y="50515"/>
                    </a:cubicBezTo>
                    <a:cubicBezTo>
                      <a:pt x="117129" y="53306"/>
                      <a:pt x="116724" y="56287"/>
                      <a:pt x="116867" y="59245"/>
                    </a:cubicBezTo>
                    <a:cubicBezTo>
                      <a:pt x="111870" y="54010"/>
                      <a:pt x="104780" y="50658"/>
                      <a:pt x="97278" y="50658"/>
                    </a:cubicBezTo>
                    <a:cubicBezTo>
                      <a:pt x="97225" y="50658"/>
                      <a:pt x="97172" y="50658"/>
                      <a:pt x="97119" y="50658"/>
                    </a:cubicBezTo>
                    <a:cubicBezTo>
                      <a:pt x="102541" y="44825"/>
                      <a:pt x="109988" y="41691"/>
                      <a:pt x="117745" y="41691"/>
                    </a:cubicBezTo>
                    <a:close/>
                    <a:moveTo>
                      <a:pt x="69654" y="23586"/>
                    </a:moveTo>
                    <a:cubicBezTo>
                      <a:pt x="71636" y="23586"/>
                      <a:pt x="73637" y="23791"/>
                      <a:pt x="75630" y="24208"/>
                    </a:cubicBezTo>
                    <a:cubicBezTo>
                      <a:pt x="71599" y="29241"/>
                      <a:pt x="69405" y="35633"/>
                      <a:pt x="70216" y="42335"/>
                    </a:cubicBezTo>
                    <a:cubicBezTo>
                      <a:pt x="72265" y="41892"/>
                      <a:pt x="74326" y="41674"/>
                      <a:pt x="76367" y="41674"/>
                    </a:cubicBezTo>
                    <a:cubicBezTo>
                      <a:pt x="84112" y="41674"/>
                      <a:pt x="91568" y="44807"/>
                      <a:pt x="97023" y="50658"/>
                    </a:cubicBezTo>
                    <a:cubicBezTo>
                      <a:pt x="96952" y="50658"/>
                      <a:pt x="96880" y="50657"/>
                      <a:pt x="96808" y="50657"/>
                    </a:cubicBezTo>
                    <a:cubicBezTo>
                      <a:pt x="88589" y="50657"/>
                      <a:pt x="80881" y="54719"/>
                      <a:pt x="75844" y="60842"/>
                    </a:cubicBezTo>
                    <a:cubicBezTo>
                      <a:pt x="77410" y="45897"/>
                      <a:pt x="64133" y="32626"/>
                      <a:pt x="49228" y="32626"/>
                    </a:cubicBezTo>
                    <a:cubicBezTo>
                      <a:pt x="49148" y="32626"/>
                      <a:pt x="49069" y="32627"/>
                      <a:pt x="48989" y="32627"/>
                    </a:cubicBezTo>
                    <a:cubicBezTo>
                      <a:pt x="54423" y="26737"/>
                      <a:pt x="61887" y="23586"/>
                      <a:pt x="69654" y="23586"/>
                    </a:cubicBezTo>
                    <a:close/>
                    <a:moveTo>
                      <a:pt x="143835" y="34240"/>
                    </a:moveTo>
                    <a:cubicBezTo>
                      <a:pt x="154193" y="34240"/>
                      <a:pt x="164545" y="39750"/>
                      <a:pt x="168145" y="50778"/>
                    </a:cubicBezTo>
                    <a:cubicBezTo>
                      <a:pt x="169028" y="53497"/>
                      <a:pt x="169457" y="56359"/>
                      <a:pt x="169481" y="59221"/>
                    </a:cubicBezTo>
                    <a:cubicBezTo>
                      <a:pt x="167591" y="58797"/>
                      <a:pt x="165669" y="58591"/>
                      <a:pt x="163753" y="58591"/>
                    </a:cubicBezTo>
                    <a:cubicBezTo>
                      <a:pt x="156287" y="58591"/>
                      <a:pt x="148909" y="61716"/>
                      <a:pt x="143842" y="67258"/>
                    </a:cubicBezTo>
                    <a:cubicBezTo>
                      <a:pt x="138646" y="61683"/>
                      <a:pt x="131414" y="58595"/>
                      <a:pt x="123957" y="58595"/>
                    </a:cubicBezTo>
                    <a:cubicBezTo>
                      <a:pt x="122036" y="58595"/>
                      <a:pt x="120099" y="58800"/>
                      <a:pt x="118179" y="59221"/>
                    </a:cubicBezTo>
                    <a:cubicBezTo>
                      <a:pt x="118179" y="56359"/>
                      <a:pt x="118632" y="53497"/>
                      <a:pt x="119491" y="50778"/>
                    </a:cubicBezTo>
                    <a:cubicBezTo>
                      <a:pt x="123105" y="39756"/>
                      <a:pt x="133473" y="34240"/>
                      <a:pt x="143835" y="34240"/>
                    </a:cubicBezTo>
                    <a:close/>
                    <a:moveTo>
                      <a:pt x="48975" y="34616"/>
                    </a:moveTo>
                    <a:cubicBezTo>
                      <a:pt x="61717" y="34616"/>
                      <a:pt x="74461" y="42958"/>
                      <a:pt x="74628" y="59650"/>
                    </a:cubicBezTo>
                    <a:cubicBezTo>
                      <a:pt x="72743" y="59226"/>
                      <a:pt x="70824" y="59020"/>
                      <a:pt x="68909" y="59020"/>
                    </a:cubicBezTo>
                    <a:cubicBezTo>
                      <a:pt x="61449" y="59020"/>
                      <a:pt x="54056" y="62146"/>
                      <a:pt x="48989" y="67688"/>
                    </a:cubicBezTo>
                    <a:cubicBezTo>
                      <a:pt x="43793" y="62112"/>
                      <a:pt x="36561" y="59025"/>
                      <a:pt x="29104" y="59025"/>
                    </a:cubicBezTo>
                    <a:cubicBezTo>
                      <a:pt x="27183" y="59025"/>
                      <a:pt x="25246" y="59230"/>
                      <a:pt x="23326" y="59650"/>
                    </a:cubicBezTo>
                    <a:cubicBezTo>
                      <a:pt x="23481" y="42964"/>
                      <a:pt x="36227" y="34616"/>
                      <a:pt x="48975" y="34616"/>
                    </a:cubicBezTo>
                    <a:close/>
                    <a:moveTo>
                      <a:pt x="164474" y="60107"/>
                    </a:moveTo>
                    <a:cubicBezTo>
                      <a:pt x="166171" y="60107"/>
                      <a:pt x="167880" y="60261"/>
                      <a:pt x="169583" y="60577"/>
                    </a:cubicBezTo>
                    <a:lnTo>
                      <a:pt x="169583" y="60577"/>
                    </a:lnTo>
                    <a:cubicBezTo>
                      <a:pt x="165634" y="65320"/>
                      <a:pt x="163280" y="71346"/>
                      <a:pt x="163638" y="77705"/>
                    </a:cubicBezTo>
                    <a:cubicBezTo>
                      <a:pt x="158640" y="72471"/>
                      <a:pt x="151527" y="69118"/>
                      <a:pt x="144001" y="69118"/>
                    </a:cubicBezTo>
                    <a:cubicBezTo>
                      <a:pt x="143955" y="69118"/>
                      <a:pt x="143910" y="69118"/>
                      <a:pt x="143864" y="69118"/>
                    </a:cubicBezTo>
                    <a:lnTo>
                      <a:pt x="143864" y="69118"/>
                    </a:lnTo>
                    <a:cubicBezTo>
                      <a:pt x="149241" y="63325"/>
                      <a:pt x="156726" y="60107"/>
                      <a:pt x="164474" y="60107"/>
                    </a:cubicBezTo>
                    <a:close/>
                    <a:moveTo>
                      <a:pt x="123172" y="60125"/>
                    </a:moveTo>
                    <a:cubicBezTo>
                      <a:pt x="130932" y="60125"/>
                      <a:pt x="138383" y="63245"/>
                      <a:pt x="143820" y="69118"/>
                    </a:cubicBezTo>
                    <a:lnTo>
                      <a:pt x="143820" y="69118"/>
                    </a:lnTo>
                    <a:cubicBezTo>
                      <a:pt x="143774" y="69118"/>
                      <a:pt x="143729" y="69118"/>
                      <a:pt x="143684" y="69118"/>
                    </a:cubicBezTo>
                    <a:cubicBezTo>
                      <a:pt x="136157" y="69118"/>
                      <a:pt x="129020" y="72494"/>
                      <a:pt x="124022" y="77729"/>
                    </a:cubicBezTo>
                    <a:cubicBezTo>
                      <a:pt x="124380" y="71337"/>
                      <a:pt x="122019" y="65326"/>
                      <a:pt x="118036" y="60580"/>
                    </a:cubicBezTo>
                    <a:cubicBezTo>
                      <a:pt x="119751" y="60276"/>
                      <a:pt x="121469" y="60125"/>
                      <a:pt x="123172" y="60125"/>
                    </a:cubicBezTo>
                    <a:close/>
                    <a:moveTo>
                      <a:pt x="28335" y="60554"/>
                    </a:moveTo>
                    <a:cubicBezTo>
                      <a:pt x="36085" y="60554"/>
                      <a:pt x="43527" y="63676"/>
                      <a:pt x="48965" y="69524"/>
                    </a:cubicBezTo>
                    <a:cubicBezTo>
                      <a:pt x="48912" y="69524"/>
                      <a:pt x="48859" y="69524"/>
                      <a:pt x="48806" y="69524"/>
                    </a:cubicBezTo>
                    <a:cubicBezTo>
                      <a:pt x="41304" y="69524"/>
                      <a:pt x="34190" y="72876"/>
                      <a:pt x="29193" y="78110"/>
                    </a:cubicBezTo>
                    <a:cubicBezTo>
                      <a:pt x="29336" y="75153"/>
                      <a:pt x="28907" y="72171"/>
                      <a:pt x="27953" y="69357"/>
                    </a:cubicBezTo>
                    <a:cubicBezTo>
                      <a:pt x="26903" y="66304"/>
                      <a:pt x="25281" y="63490"/>
                      <a:pt x="23206" y="61009"/>
                    </a:cubicBezTo>
                    <a:cubicBezTo>
                      <a:pt x="24919" y="60705"/>
                      <a:pt x="26634" y="60554"/>
                      <a:pt x="28335" y="60554"/>
                    </a:cubicBezTo>
                    <a:close/>
                    <a:moveTo>
                      <a:pt x="97058" y="52668"/>
                    </a:moveTo>
                    <a:cubicBezTo>
                      <a:pt x="109799" y="52668"/>
                      <a:pt x="122532" y="61003"/>
                      <a:pt x="122687" y="77681"/>
                    </a:cubicBezTo>
                    <a:cubicBezTo>
                      <a:pt x="120809" y="77264"/>
                      <a:pt x="118899" y="77061"/>
                      <a:pt x="116994" y="77061"/>
                    </a:cubicBezTo>
                    <a:cubicBezTo>
                      <a:pt x="109531" y="77061"/>
                      <a:pt x="102139" y="80176"/>
                      <a:pt x="97047" y="85742"/>
                    </a:cubicBezTo>
                    <a:cubicBezTo>
                      <a:pt x="91919" y="80209"/>
                      <a:pt x="84717" y="77085"/>
                      <a:pt x="77180" y="77085"/>
                    </a:cubicBezTo>
                    <a:cubicBezTo>
                      <a:pt x="75248" y="77085"/>
                      <a:pt x="73292" y="77275"/>
                      <a:pt x="71384" y="77705"/>
                    </a:cubicBezTo>
                    <a:cubicBezTo>
                      <a:pt x="71551" y="61015"/>
                      <a:pt x="84308" y="52668"/>
                      <a:pt x="97058" y="52668"/>
                    </a:cubicBezTo>
                    <a:close/>
                    <a:moveTo>
                      <a:pt x="117696" y="78603"/>
                    </a:moveTo>
                    <a:cubicBezTo>
                      <a:pt x="119399" y="78603"/>
                      <a:pt x="121116" y="78755"/>
                      <a:pt x="122830" y="79064"/>
                    </a:cubicBezTo>
                    <a:cubicBezTo>
                      <a:pt x="118847" y="83787"/>
                      <a:pt x="116509" y="89821"/>
                      <a:pt x="116843" y="96189"/>
                    </a:cubicBezTo>
                    <a:cubicBezTo>
                      <a:pt x="111863" y="90973"/>
                      <a:pt x="104781" y="87625"/>
                      <a:pt x="97285" y="87625"/>
                    </a:cubicBezTo>
                    <a:cubicBezTo>
                      <a:pt x="97214" y="87625"/>
                      <a:pt x="97143" y="87626"/>
                      <a:pt x="97071" y="87626"/>
                    </a:cubicBezTo>
                    <a:lnTo>
                      <a:pt x="97071" y="87626"/>
                    </a:lnTo>
                    <a:cubicBezTo>
                      <a:pt x="102488" y="81760"/>
                      <a:pt x="109942" y="78603"/>
                      <a:pt x="117696" y="78603"/>
                    </a:cubicBezTo>
                    <a:close/>
                    <a:moveTo>
                      <a:pt x="69660" y="60542"/>
                    </a:moveTo>
                    <a:cubicBezTo>
                      <a:pt x="71623" y="60542"/>
                      <a:pt x="73606" y="60743"/>
                      <a:pt x="75582" y="61153"/>
                    </a:cubicBezTo>
                    <a:cubicBezTo>
                      <a:pt x="71599" y="66185"/>
                      <a:pt x="69405" y="72553"/>
                      <a:pt x="70216" y="79255"/>
                    </a:cubicBezTo>
                    <a:cubicBezTo>
                      <a:pt x="72273" y="78813"/>
                      <a:pt x="74340" y="78595"/>
                      <a:pt x="76385" y="78595"/>
                    </a:cubicBezTo>
                    <a:cubicBezTo>
                      <a:pt x="84155" y="78595"/>
                      <a:pt x="91614" y="81736"/>
                      <a:pt x="97071" y="87626"/>
                    </a:cubicBezTo>
                    <a:lnTo>
                      <a:pt x="97071" y="87626"/>
                    </a:lnTo>
                    <a:cubicBezTo>
                      <a:pt x="97063" y="87626"/>
                      <a:pt x="97055" y="87626"/>
                      <a:pt x="97047" y="87627"/>
                    </a:cubicBezTo>
                    <a:cubicBezTo>
                      <a:pt x="96952" y="87625"/>
                      <a:pt x="96857" y="87625"/>
                      <a:pt x="96761" y="87625"/>
                    </a:cubicBezTo>
                    <a:cubicBezTo>
                      <a:pt x="88545" y="87625"/>
                      <a:pt x="80843" y="91680"/>
                      <a:pt x="75844" y="97787"/>
                    </a:cubicBezTo>
                    <a:cubicBezTo>
                      <a:pt x="77435" y="82851"/>
                      <a:pt x="64157" y="69523"/>
                      <a:pt x="49236" y="69523"/>
                    </a:cubicBezTo>
                    <a:cubicBezTo>
                      <a:pt x="49169" y="69523"/>
                      <a:pt x="49103" y="69524"/>
                      <a:pt x="49036" y="69524"/>
                    </a:cubicBezTo>
                    <a:cubicBezTo>
                      <a:pt x="54461" y="63681"/>
                      <a:pt x="61904" y="60542"/>
                      <a:pt x="69660" y="60542"/>
                    </a:cubicBezTo>
                    <a:close/>
                    <a:moveTo>
                      <a:pt x="143828" y="71149"/>
                    </a:moveTo>
                    <a:cubicBezTo>
                      <a:pt x="156571" y="71149"/>
                      <a:pt x="169314" y="79485"/>
                      <a:pt x="169481" y="96165"/>
                    </a:cubicBezTo>
                    <a:cubicBezTo>
                      <a:pt x="167591" y="95741"/>
                      <a:pt x="165669" y="95535"/>
                      <a:pt x="163753" y="95535"/>
                    </a:cubicBezTo>
                    <a:cubicBezTo>
                      <a:pt x="156287" y="95535"/>
                      <a:pt x="148909" y="98661"/>
                      <a:pt x="143842" y="104203"/>
                    </a:cubicBezTo>
                    <a:cubicBezTo>
                      <a:pt x="138650" y="98613"/>
                      <a:pt x="131427" y="95537"/>
                      <a:pt x="123977" y="95537"/>
                    </a:cubicBezTo>
                    <a:cubicBezTo>
                      <a:pt x="122049" y="95537"/>
                      <a:pt x="120106" y="95743"/>
                      <a:pt x="118179" y="96165"/>
                    </a:cubicBezTo>
                    <a:cubicBezTo>
                      <a:pt x="118334" y="79491"/>
                      <a:pt x="131080" y="71149"/>
                      <a:pt x="143828" y="71149"/>
                    </a:cubicBezTo>
                    <a:close/>
                    <a:moveTo>
                      <a:pt x="48975" y="71530"/>
                    </a:moveTo>
                    <a:cubicBezTo>
                      <a:pt x="61717" y="71530"/>
                      <a:pt x="74461" y="79866"/>
                      <a:pt x="74628" y="96547"/>
                    </a:cubicBezTo>
                    <a:cubicBezTo>
                      <a:pt x="72751" y="96129"/>
                      <a:pt x="70841" y="95926"/>
                      <a:pt x="68935" y="95926"/>
                    </a:cubicBezTo>
                    <a:cubicBezTo>
                      <a:pt x="61473" y="95926"/>
                      <a:pt x="54081" y="99041"/>
                      <a:pt x="48989" y="104608"/>
                    </a:cubicBezTo>
                    <a:cubicBezTo>
                      <a:pt x="43861" y="99075"/>
                      <a:pt x="36658" y="95926"/>
                      <a:pt x="29121" y="95926"/>
                    </a:cubicBezTo>
                    <a:cubicBezTo>
                      <a:pt x="27166" y="95926"/>
                      <a:pt x="25234" y="96141"/>
                      <a:pt x="23326" y="96547"/>
                    </a:cubicBezTo>
                    <a:cubicBezTo>
                      <a:pt x="23481" y="79872"/>
                      <a:pt x="36227" y="71530"/>
                      <a:pt x="48975" y="71530"/>
                    </a:cubicBezTo>
                    <a:close/>
                    <a:moveTo>
                      <a:pt x="123151" y="97072"/>
                    </a:moveTo>
                    <a:cubicBezTo>
                      <a:pt x="130924" y="97072"/>
                      <a:pt x="138379" y="100213"/>
                      <a:pt x="143842" y="106087"/>
                    </a:cubicBezTo>
                    <a:lnTo>
                      <a:pt x="143842" y="106087"/>
                    </a:lnTo>
                    <a:cubicBezTo>
                      <a:pt x="143834" y="106087"/>
                      <a:pt x="143826" y="106087"/>
                      <a:pt x="143818" y="106087"/>
                    </a:cubicBezTo>
                    <a:cubicBezTo>
                      <a:pt x="143739" y="106086"/>
                      <a:pt x="143661" y="106086"/>
                      <a:pt x="143582" y="106086"/>
                    </a:cubicBezTo>
                    <a:cubicBezTo>
                      <a:pt x="136085" y="106086"/>
                      <a:pt x="129002" y="109457"/>
                      <a:pt x="124022" y="114673"/>
                    </a:cubicBezTo>
                    <a:cubicBezTo>
                      <a:pt x="124356" y="108281"/>
                      <a:pt x="122019" y="102271"/>
                      <a:pt x="118036" y="97524"/>
                    </a:cubicBezTo>
                    <a:cubicBezTo>
                      <a:pt x="119744" y="97221"/>
                      <a:pt x="121455" y="97072"/>
                      <a:pt x="123151" y="97072"/>
                    </a:cubicBezTo>
                    <a:close/>
                    <a:moveTo>
                      <a:pt x="164472" y="97051"/>
                    </a:moveTo>
                    <a:cubicBezTo>
                      <a:pt x="166176" y="97051"/>
                      <a:pt x="167892" y="97207"/>
                      <a:pt x="169600" y="97524"/>
                    </a:cubicBezTo>
                    <a:cubicBezTo>
                      <a:pt x="165641" y="102271"/>
                      <a:pt x="163280" y="108281"/>
                      <a:pt x="163638" y="114673"/>
                    </a:cubicBezTo>
                    <a:cubicBezTo>
                      <a:pt x="158634" y="109433"/>
                      <a:pt x="151552" y="106086"/>
                      <a:pt x="144055" y="106086"/>
                    </a:cubicBezTo>
                    <a:cubicBezTo>
                      <a:pt x="143984" y="106086"/>
                      <a:pt x="143913" y="106086"/>
                      <a:pt x="143842" y="106087"/>
                    </a:cubicBezTo>
                    <a:lnTo>
                      <a:pt x="143842" y="106087"/>
                    </a:lnTo>
                    <a:cubicBezTo>
                      <a:pt x="149201" y="100278"/>
                      <a:pt x="156709" y="97051"/>
                      <a:pt x="164472" y="97051"/>
                    </a:cubicBezTo>
                    <a:close/>
                    <a:moveTo>
                      <a:pt x="28300" y="97453"/>
                    </a:moveTo>
                    <a:cubicBezTo>
                      <a:pt x="36078" y="97453"/>
                      <a:pt x="43546" y="100595"/>
                      <a:pt x="48989" y="106468"/>
                    </a:cubicBezTo>
                    <a:cubicBezTo>
                      <a:pt x="48910" y="106468"/>
                      <a:pt x="48830" y="106467"/>
                      <a:pt x="48751" y="106467"/>
                    </a:cubicBezTo>
                    <a:cubicBezTo>
                      <a:pt x="41255" y="106467"/>
                      <a:pt x="34173" y="109815"/>
                      <a:pt x="29169" y="115055"/>
                    </a:cubicBezTo>
                    <a:cubicBezTo>
                      <a:pt x="29527" y="108686"/>
                      <a:pt x="27166" y="102652"/>
                      <a:pt x="23183" y="97906"/>
                    </a:cubicBezTo>
                    <a:cubicBezTo>
                      <a:pt x="24891" y="97603"/>
                      <a:pt x="26603" y="97453"/>
                      <a:pt x="28300" y="97453"/>
                    </a:cubicBezTo>
                    <a:close/>
                    <a:moveTo>
                      <a:pt x="97054" y="89615"/>
                    </a:moveTo>
                    <a:cubicBezTo>
                      <a:pt x="109794" y="89615"/>
                      <a:pt x="122532" y="97957"/>
                      <a:pt x="122687" y="114649"/>
                    </a:cubicBezTo>
                    <a:cubicBezTo>
                      <a:pt x="120801" y="114225"/>
                      <a:pt x="118883" y="114019"/>
                      <a:pt x="116970" y="114019"/>
                    </a:cubicBezTo>
                    <a:cubicBezTo>
                      <a:pt x="109516" y="114019"/>
                      <a:pt x="102134" y="117145"/>
                      <a:pt x="97047" y="122687"/>
                    </a:cubicBezTo>
                    <a:cubicBezTo>
                      <a:pt x="91919" y="117153"/>
                      <a:pt x="84741" y="114029"/>
                      <a:pt x="77180" y="114029"/>
                    </a:cubicBezTo>
                    <a:cubicBezTo>
                      <a:pt x="75248" y="114029"/>
                      <a:pt x="73292" y="114220"/>
                      <a:pt x="71408" y="114649"/>
                    </a:cubicBezTo>
                    <a:cubicBezTo>
                      <a:pt x="71563" y="97963"/>
                      <a:pt x="84310" y="89615"/>
                      <a:pt x="97054" y="89615"/>
                    </a:cubicBezTo>
                    <a:close/>
                    <a:moveTo>
                      <a:pt x="117694" y="115535"/>
                    </a:moveTo>
                    <a:cubicBezTo>
                      <a:pt x="119400" y="115535"/>
                      <a:pt x="121119" y="115691"/>
                      <a:pt x="122830" y="116009"/>
                    </a:cubicBezTo>
                    <a:cubicBezTo>
                      <a:pt x="120802" y="118417"/>
                      <a:pt x="119204" y="121184"/>
                      <a:pt x="118155" y="124165"/>
                    </a:cubicBezTo>
                    <a:lnTo>
                      <a:pt x="118060" y="124165"/>
                    </a:lnTo>
                    <a:cubicBezTo>
                      <a:pt x="117106" y="126980"/>
                      <a:pt x="116700" y="129937"/>
                      <a:pt x="116867" y="132919"/>
                    </a:cubicBezTo>
                    <a:cubicBezTo>
                      <a:pt x="111858" y="127671"/>
                      <a:pt x="104775" y="124332"/>
                      <a:pt x="97286" y="124332"/>
                    </a:cubicBezTo>
                    <a:cubicBezTo>
                      <a:pt x="102648" y="118659"/>
                      <a:pt x="110050" y="115535"/>
                      <a:pt x="117694" y="115535"/>
                    </a:cubicBezTo>
                    <a:close/>
                    <a:moveTo>
                      <a:pt x="169963" y="115547"/>
                    </a:moveTo>
                    <a:cubicBezTo>
                      <a:pt x="177609" y="115547"/>
                      <a:pt x="184955" y="118597"/>
                      <a:pt x="190374" y="124309"/>
                    </a:cubicBezTo>
                    <a:cubicBezTo>
                      <a:pt x="182885" y="124332"/>
                      <a:pt x="175778" y="127671"/>
                      <a:pt x="170793" y="132919"/>
                    </a:cubicBezTo>
                    <a:lnTo>
                      <a:pt x="170769" y="132895"/>
                    </a:lnTo>
                    <a:cubicBezTo>
                      <a:pt x="170936" y="129937"/>
                      <a:pt x="170507" y="126956"/>
                      <a:pt x="169553" y="124165"/>
                    </a:cubicBezTo>
                    <a:lnTo>
                      <a:pt x="169457" y="124165"/>
                    </a:lnTo>
                    <a:cubicBezTo>
                      <a:pt x="168408" y="121184"/>
                      <a:pt x="166834" y="118417"/>
                      <a:pt x="164806" y="116009"/>
                    </a:cubicBezTo>
                    <a:cubicBezTo>
                      <a:pt x="166528" y="115699"/>
                      <a:pt x="168253" y="115547"/>
                      <a:pt x="169963" y="115547"/>
                    </a:cubicBezTo>
                    <a:close/>
                    <a:moveTo>
                      <a:pt x="22843" y="115953"/>
                    </a:moveTo>
                    <a:cubicBezTo>
                      <a:pt x="24546" y="115953"/>
                      <a:pt x="26263" y="116105"/>
                      <a:pt x="27977" y="116414"/>
                    </a:cubicBezTo>
                    <a:cubicBezTo>
                      <a:pt x="24017" y="121136"/>
                      <a:pt x="21656" y="127171"/>
                      <a:pt x="22014" y="133562"/>
                    </a:cubicBezTo>
                    <a:cubicBezTo>
                      <a:pt x="17010" y="128323"/>
                      <a:pt x="9928" y="124975"/>
                      <a:pt x="2432" y="124975"/>
                    </a:cubicBezTo>
                    <a:cubicBezTo>
                      <a:pt x="2361" y="124975"/>
                      <a:pt x="2289" y="124976"/>
                      <a:pt x="2218" y="124976"/>
                    </a:cubicBezTo>
                    <a:lnTo>
                      <a:pt x="2218" y="124976"/>
                    </a:lnTo>
                    <a:cubicBezTo>
                      <a:pt x="7635" y="119109"/>
                      <a:pt x="15089" y="115953"/>
                      <a:pt x="22843" y="115953"/>
                    </a:cubicBezTo>
                    <a:close/>
                    <a:moveTo>
                      <a:pt x="69630" y="97451"/>
                    </a:moveTo>
                    <a:cubicBezTo>
                      <a:pt x="71611" y="97451"/>
                      <a:pt x="73612" y="97656"/>
                      <a:pt x="75606" y="98073"/>
                    </a:cubicBezTo>
                    <a:cubicBezTo>
                      <a:pt x="71599" y="103105"/>
                      <a:pt x="69405" y="109497"/>
                      <a:pt x="70216" y="116199"/>
                    </a:cubicBezTo>
                    <a:cubicBezTo>
                      <a:pt x="72265" y="115758"/>
                      <a:pt x="74324" y="115542"/>
                      <a:pt x="76362" y="115542"/>
                    </a:cubicBezTo>
                    <a:cubicBezTo>
                      <a:pt x="84024" y="115542"/>
                      <a:pt x="91388" y="118605"/>
                      <a:pt x="96833" y="124332"/>
                    </a:cubicBezTo>
                    <a:cubicBezTo>
                      <a:pt x="88604" y="124332"/>
                      <a:pt x="80901" y="128339"/>
                      <a:pt x="75868" y="134469"/>
                    </a:cubicBezTo>
                    <a:cubicBezTo>
                      <a:pt x="77268" y="119642"/>
                      <a:pt x="64038" y="106467"/>
                      <a:pt x="49228" y="106467"/>
                    </a:cubicBezTo>
                    <a:cubicBezTo>
                      <a:pt x="49149" y="106467"/>
                      <a:pt x="49069" y="106468"/>
                      <a:pt x="48989" y="106468"/>
                    </a:cubicBezTo>
                    <a:cubicBezTo>
                      <a:pt x="54423" y="100597"/>
                      <a:pt x="61870" y="97451"/>
                      <a:pt x="69630" y="97451"/>
                    </a:cubicBezTo>
                    <a:close/>
                    <a:moveTo>
                      <a:pt x="143830" y="108090"/>
                    </a:moveTo>
                    <a:cubicBezTo>
                      <a:pt x="154187" y="108090"/>
                      <a:pt x="164544" y="113600"/>
                      <a:pt x="168145" y="124619"/>
                    </a:cubicBezTo>
                    <a:lnTo>
                      <a:pt x="168217" y="124619"/>
                    </a:lnTo>
                    <a:cubicBezTo>
                      <a:pt x="169028" y="127290"/>
                      <a:pt x="169457" y="130056"/>
                      <a:pt x="169481" y="132871"/>
                    </a:cubicBezTo>
                    <a:cubicBezTo>
                      <a:pt x="167591" y="132447"/>
                      <a:pt x="165669" y="132241"/>
                      <a:pt x="163753" y="132241"/>
                    </a:cubicBezTo>
                    <a:cubicBezTo>
                      <a:pt x="156287" y="132241"/>
                      <a:pt x="148909" y="135367"/>
                      <a:pt x="143842" y="140908"/>
                    </a:cubicBezTo>
                    <a:cubicBezTo>
                      <a:pt x="138714" y="135375"/>
                      <a:pt x="131511" y="132251"/>
                      <a:pt x="123974" y="132251"/>
                    </a:cubicBezTo>
                    <a:cubicBezTo>
                      <a:pt x="122019" y="132251"/>
                      <a:pt x="120063" y="132465"/>
                      <a:pt x="118179" y="132871"/>
                    </a:cubicBezTo>
                    <a:cubicBezTo>
                      <a:pt x="118179" y="130080"/>
                      <a:pt x="118608" y="127290"/>
                      <a:pt x="119443" y="124619"/>
                    </a:cubicBezTo>
                    <a:lnTo>
                      <a:pt x="119514" y="124619"/>
                    </a:lnTo>
                    <a:cubicBezTo>
                      <a:pt x="123116" y="113600"/>
                      <a:pt x="133473" y="108090"/>
                      <a:pt x="143830" y="108090"/>
                    </a:cubicBezTo>
                    <a:close/>
                    <a:moveTo>
                      <a:pt x="48975" y="108475"/>
                    </a:moveTo>
                    <a:cubicBezTo>
                      <a:pt x="61717" y="108475"/>
                      <a:pt x="74461" y="116811"/>
                      <a:pt x="74628" y="133491"/>
                    </a:cubicBezTo>
                    <a:cubicBezTo>
                      <a:pt x="72751" y="133074"/>
                      <a:pt x="70840" y="132871"/>
                      <a:pt x="68933" y="132871"/>
                    </a:cubicBezTo>
                    <a:cubicBezTo>
                      <a:pt x="61465" y="132871"/>
                      <a:pt x="54062" y="135986"/>
                      <a:pt x="48989" y="141552"/>
                    </a:cubicBezTo>
                    <a:cubicBezTo>
                      <a:pt x="43787" y="135952"/>
                      <a:pt x="36545" y="132875"/>
                      <a:pt x="29080" y="132875"/>
                    </a:cubicBezTo>
                    <a:cubicBezTo>
                      <a:pt x="27166" y="132875"/>
                      <a:pt x="25238" y="133077"/>
                      <a:pt x="23326" y="133491"/>
                    </a:cubicBezTo>
                    <a:cubicBezTo>
                      <a:pt x="23481" y="116816"/>
                      <a:pt x="36227" y="108475"/>
                      <a:pt x="48975" y="108475"/>
                    </a:cubicBezTo>
                    <a:close/>
                    <a:moveTo>
                      <a:pt x="123153" y="133778"/>
                    </a:moveTo>
                    <a:cubicBezTo>
                      <a:pt x="130931" y="133778"/>
                      <a:pt x="138399" y="136919"/>
                      <a:pt x="143842" y="142792"/>
                    </a:cubicBezTo>
                    <a:lnTo>
                      <a:pt x="143842" y="142792"/>
                    </a:lnTo>
                    <a:cubicBezTo>
                      <a:pt x="143834" y="142793"/>
                      <a:pt x="143826" y="142793"/>
                      <a:pt x="143818" y="142793"/>
                    </a:cubicBezTo>
                    <a:cubicBezTo>
                      <a:pt x="143739" y="142792"/>
                      <a:pt x="143660" y="142791"/>
                      <a:pt x="143581" y="142791"/>
                    </a:cubicBezTo>
                    <a:cubicBezTo>
                      <a:pt x="136107" y="142791"/>
                      <a:pt x="129002" y="146139"/>
                      <a:pt x="124022" y="151379"/>
                    </a:cubicBezTo>
                    <a:cubicBezTo>
                      <a:pt x="124380" y="144987"/>
                      <a:pt x="122019" y="138977"/>
                      <a:pt x="118036" y="134230"/>
                    </a:cubicBezTo>
                    <a:cubicBezTo>
                      <a:pt x="119744" y="133927"/>
                      <a:pt x="121456" y="133778"/>
                      <a:pt x="123153" y="133778"/>
                    </a:cubicBezTo>
                    <a:close/>
                    <a:moveTo>
                      <a:pt x="164509" y="133778"/>
                    </a:moveTo>
                    <a:cubicBezTo>
                      <a:pt x="166205" y="133778"/>
                      <a:pt x="167916" y="133927"/>
                      <a:pt x="169624" y="134230"/>
                    </a:cubicBezTo>
                    <a:cubicBezTo>
                      <a:pt x="165641" y="138977"/>
                      <a:pt x="163280" y="144987"/>
                      <a:pt x="163638" y="151379"/>
                    </a:cubicBezTo>
                    <a:lnTo>
                      <a:pt x="163614" y="151379"/>
                    </a:lnTo>
                    <a:cubicBezTo>
                      <a:pt x="158593" y="146121"/>
                      <a:pt x="151503" y="142792"/>
                      <a:pt x="143978" y="142792"/>
                    </a:cubicBezTo>
                    <a:cubicBezTo>
                      <a:pt x="143933" y="142792"/>
                      <a:pt x="143887" y="142792"/>
                      <a:pt x="143842" y="142792"/>
                    </a:cubicBezTo>
                    <a:lnTo>
                      <a:pt x="143842" y="142792"/>
                    </a:lnTo>
                    <a:cubicBezTo>
                      <a:pt x="149285" y="136919"/>
                      <a:pt x="156737" y="133778"/>
                      <a:pt x="164509" y="133778"/>
                    </a:cubicBezTo>
                    <a:close/>
                    <a:moveTo>
                      <a:pt x="28332" y="134419"/>
                    </a:moveTo>
                    <a:cubicBezTo>
                      <a:pt x="36084" y="134419"/>
                      <a:pt x="43531" y="137544"/>
                      <a:pt x="48989" y="143413"/>
                    </a:cubicBezTo>
                    <a:cubicBezTo>
                      <a:pt x="48910" y="143412"/>
                      <a:pt x="48830" y="143412"/>
                      <a:pt x="48751" y="143412"/>
                    </a:cubicBezTo>
                    <a:cubicBezTo>
                      <a:pt x="41255" y="143412"/>
                      <a:pt x="34173" y="146759"/>
                      <a:pt x="29169" y="151999"/>
                    </a:cubicBezTo>
                    <a:cubicBezTo>
                      <a:pt x="29312" y="149113"/>
                      <a:pt x="28931" y="146227"/>
                      <a:pt x="28024" y="143484"/>
                    </a:cubicBezTo>
                    <a:lnTo>
                      <a:pt x="27977" y="143365"/>
                    </a:lnTo>
                    <a:lnTo>
                      <a:pt x="27953" y="143246"/>
                    </a:lnTo>
                    <a:cubicBezTo>
                      <a:pt x="26903" y="140193"/>
                      <a:pt x="25281" y="137355"/>
                      <a:pt x="23206" y="134874"/>
                    </a:cubicBezTo>
                    <a:cubicBezTo>
                      <a:pt x="24918" y="134570"/>
                      <a:pt x="26632" y="134419"/>
                      <a:pt x="28332" y="134419"/>
                    </a:cubicBezTo>
                    <a:close/>
                    <a:moveTo>
                      <a:pt x="97054" y="126321"/>
                    </a:moveTo>
                    <a:cubicBezTo>
                      <a:pt x="109793" y="126321"/>
                      <a:pt x="122529" y="134661"/>
                      <a:pt x="122686" y="151350"/>
                    </a:cubicBezTo>
                    <a:lnTo>
                      <a:pt x="122686" y="151350"/>
                    </a:lnTo>
                    <a:cubicBezTo>
                      <a:pt x="120809" y="150929"/>
                      <a:pt x="118899" y="150725"/>
                      <a:pt x="116994" y="150725"/>
                    </a:cubicBezTo>
                    <a:cubicBezTo>
                      <a:pt x="109539" y="150725"/>
                      <a:pt x="102158" y="153851"/>
                      <a:pt x="97071" y="159393"/>
                    </a:cubicBezTo>
                    <a:cubicBezTo>
                      <a:pt x="91943" y="153883"/>
                      <a:pt x="84741" y="150735"/>
                      <a:pt x="77204" y="150735"/>
                    </a:cubicBezTo>
                    <a:cubicBezTo>
                      <a:pt x="75248" y="150735"/>
                      <a:pt x="73316" y="150949"/>
                      <a:pt x="71408" y="151355"/>
                    </a:cubicBezTo>
                    <a:cubicBezTo>
                      <a:pt x="71563" y="134669"/>
                      <a:pt x="84310" y="126321"/>
                      <a:pt x="97054" y="126321"/>
                    </a:cubicBezTo>
                    <a:close/>
                    <a:moveTo>
                      <a:pt x="117715" y="152262"/>
                    </a:moveTo>
                    <a:cubicBezTo>
                      <a:pt x="119410" y="152262"/>
                      <a:pt x="121121" y="152411"/>
                      <a:pt x="122830" y="152714"/>
                    </a:cubicBezTo>
                    <a:cubicBezTo>
                      <a:pt x="118847" y="157461"/>
                      <a:pt x="116509" y="163471"/>
                      <a:pt x="116843" y="169863"/>
                    </a:cubicBezTo>
                    <a:cubicBezTo>
                      <a:pt x="111840" y="164623"/>
                      <a:pt x="104758" y="161276"/>
                      <a:pt x="97261" y="161276"/>
                    </a:cubicBezTo>
                    <a:cubicBezTo>
                      <a:pt x="97190" y="161276"/>
                      <a:pt x="97119" y="161276"/>
                      <a:pt x="97048" y="161276"/>
                    </a:cubicBezTo>
                    <a:lnTo>
                      <a:pt x="97048" y="161276"/>
                    </a:lnTo>
                    <a:cubicBezTo>
                      <a:pt x="102490" y="155403"/>
                      <a:pt x="109942" y="152262"/>
                      <a:pt x="117715" y="152262"/>
                    </a:cubicBezTo>
                    <a:close/>
                    <a:moveTo>
                      <a:pt x="69624" y="134406"/>
                    </a:moveTo>
                    <a:cubicBezTo>
                      <a:pt x="71551" y="134406"/>
                      <a:pt x="73498" y="134600"/>
                      <a:pt x="75439" y="134994"/>
                    </a:cubicBezTo>
                    <a:cubicBezTo>
                      <a:pt x="71527" y="139978"/>
                      <a:pt x="69405" y="146299"/>
                      <a:pt x="70192" y="152905"/>
                    </a:cubicBezTo>
                    <a:cubicBezTo>
                      <a:pt x="72249" y="152463"/>
                      <a:pt x="74317" y="152245"/>
                      <a:pt x="76364" y="152245"/>
                    </a:cubicBezTo>
                    <a:cubicBezTo>
                      <a:pt x="84139" y="152245"/>
                      <a:pt x="91610" y="155386"/>
                      <a:pt x="97047" y="161276"/>
                    </a:cubicBezTo>
                    <a:lnTo>
                      <a:pt x="97047" y="161276"/>
                    </a:lnTo>
                    <a:cubicBezTo>
                      <a:pt x="97039" y="161277"/>
                      <a:pt x="97031" y="161277"/>
                      <a:pt x="97023" y="161277"/>
                    </a:cubicBezTo>
                    <a:cubicBezTo>
                      <a:pt x="96951" y="161276"/>
                      <a:pt x="96879" y="161276"/>
                      <a:pt x="96807" y="161276"/>
                    </a:cubicBezTo>
                    <a:cubicBezTo>
                      <a:pt x="88588" y="161276"/>
                      <a:pt x="80881" y="165313"/>
                      <a:pt x="75868" y="171413"/>
                    </a:cubicBezTo>
                    <a:lnTo>
                      <a:pt x="75868" y="171413"/>
                    </a:lnTo>
                    <a:cubicBezTo>
                      <a:pt x="77293" y="156597"/>
                      <a:pt x="64039" y="143412"/>
                      <a:pt x="49213" y="143412"/>
                    </a:cubicBezTo>
                    <a:cubicBezTo>
                      <a:pt x="49146" y="143412"/>
                      <a:pt x="49079" y="143412"/>
                      <a:pt x="49013" y="143413"/>
                    </a:cubicBezTo>
                    <a:lnTo>
                      <a:pt x="48989" y="143413"/>
                    </a:lnTo>
                    <a:cubicBezTo>
                      <a:pt x="54415" y="137547"/>
                      <a:pt x="61861" y="134406"/>
                      <a:pt x="69624" y="134406"/>
                    </a:cubicBezTo>
                    <a:close/>
                    <a:moveTo>
                      <a:pt x="143825" y="144799"/>
                    </a:moveTo>
                    <a:cubicBezTo>
                      <a:pt x="156571" y="144799"/>
                      <a:pt x="169314" y="153135"/>
                      <a:pt x="169481" y="169815"/>
                    </a:cubicBezTo>
                    <a:lnTo>
                      <a:pt x="169457" y="169815"/>
                    </a:lnTo>
                    <a:cubicBezTo>
                      <a:pt x="167580" y="169398"/>
                      <a:pt x="165670" y="169195"/>
                      <a:pt x="163764" y="169195"/>
                    </a:cubicBezTo>
                    <a:cubicBezTo>
                      <a:pt x="156302" y="169195"/>
                      <a:pt x="148910" y="172310"/>
                      <a:pt x="143818" y="177877"/>
                    </a:cubicBezTo>
                    <a:cubicBezTo>
                      <a:pt x="138616" y="172276"/>
                      <a:pt x="131375" y="169199"/>
                      <a:pt x="123909" y="169199"/>
                    </a:cubicBezTo>
                    <a:cubicBezTo>
                      <a:pt x="121996" y="169199"/>
                      <a:pt x="120067" y="169402"/>
                      <a:pt x="118155" y="169815"/>
                    </a:cubicBezTo>
                    <a:cubicBezTo>
                      <a:pt x="118322" y="153141"/>
                      <a:pt x="131074" y="144799"/>
                      <a:pt x="143825" y="144799"/>
                    </a:cubicBezTo>
                    <a:close/>
                    <a:moveTo>
                      <a:pt x="48975" y="145419"/>
                    </a:moveTo>
                    <a:cubicBezTo>
                      <a:pt x="61717" y="145419"/>
                      <a:pt x="74461" y="153755"/>
                      <a:pt x="74628" y="170435"/>
                    </a:cubicBezTo>
                    <a:cubicBezTo>
                      <a:pt x="72745" y="170018"/>
                      <a:pt x="70831" y="169815"/>
                      <a:pt x="68923" y="169815"/>
                    </a:cubicBezTo>
                    <a:cubicBezTo>
                      <a:pt x="61456" y="169815"/>
                      <a:pt x="54080" y="172926"/>
                      <a:pt x="48989" y="178473"/>
                    </a:cubicBezTo>
                    <a:cubicBezTo>
                      <a:pt x="43861" y="172963"/>
                      <a:pt x="36658" y="169815"/>
                      <a:pt x="29121" y="169815"/>
                    </a:cubicBezTo>
                    <a:cubicBezTo>
                      <a:pt x="27166" y="169815"/>
                      <a:pt x="25234" y="170030"/>
                      <a:pt x="23326" y="170435"/>
                    </a:cubicBezTo>
                    <a:cubicBezTo>
                      <a:pt x="23481" y="153761"/>
                      <a:pt x="36227" y="145419"/>
                      <a:pt x="48975" y="145419"/>
                    </a:cubicBezTo>
                    <a:close/>
                    <a:moveTo>
                      <a:pt x="123199" y="170735"/>
                    </a:moveTo>
                    <a:cubicBezTo>
                      <a:pt x="130960" y="170735"/>
                      <a:pt x="138410" y="173879"/>
                      <a:pt x="143842" y="179761"/>
                    </a:cubicBezTo>
                    <a:lnTo>
                      <a:pt x="143842" y="179761"/>
                    </a:lnTo>
                    <a:cubicBezTo>
                      <a:pt x="143834" y="179761"/>
                      <a:pt x="143826" y="179761"/>
                      <a:pt x="143818" y="179761"/>
                    </a:cubicBezTo>
                    <a:cubicBezTo>
                      <a:pt x="143714" y="179759"/>
                      <a:pt x="143610" y="179759"/>
                      <a:pt x="143507" y="179759"/>
                    </a:cubicBezTo>
                    <a:cubicBezTo>
                      <a:pt x="136060" y="179759"/>
                      <a:pt x="128985" y="183125"/>
                      <a:pt x="124022" y="188347"/>
                    </a:cubicBezTo>
                    <a:cubicBezTo>
                      <a:pt x="124380" y="181955"/>
                      <a:pt x="122019" y="175921"/>
                      <a:pt x="118036" y="171198"/>
                    </a:cubicBezTo>
                    <a:cubicBezTo>
                      <a:pt x="119760" y="170888"/>
                      <a:pt x="121487" y="170735"/>
                      <a:pt x="123199" y="170735"/>
                    </a:cubicBezTo>
                    <a:close/>
                    <a:moveTo>
                      <a:pt x="164477" y="170724"/>
                    </a:moveTo>
                    <a:cubicBezTo>
                      <a:pt x="166187" y="170724"/>
                      <a:pt x="167910" y="170880"/>
                      <a:pt x="169624" y="171198"/>
                    </a:cubicBezTo>
                    <a:cubicBezTo>
                      <a:pt x="165641" y="175921"/>
                      <a:pt x="163280" y="181955"/>
                      <a:pt x="163638" y="188347"/>
                    </a:cubicBezTo>
                    <a:lnTo>
                      <a:pt x="163614" y="188347"/>
                    </a:lnTo>
                    <a:cubicBezTo>
                      <a:pt x="158610" y="183107"/>
                      <a:pt x="151552" y="179760"/>
                      <a:pt x="144055" y="179760"/>
                    </a:cubicBezTo>
                    <a:cubicBezTo>
                      <a:pt x="143984" y="179760"/>
                      <a:pt x="143913" y="179760"/>
                      <a:pt x="143842" y="179761"/>
                    </a:cubicBezTo>
                    <a:lnTo>
                      <a:pt x="143842" y="179761"/>
                    </a:lnTo>
                    <a:cubicBezTo>
                      <a:pt x="149216" y="173937"/>
                      <a:pt x="156720" y="170724"/>
                      <a:pt x="164477" y="170724"/>
                    </a:cubicBezTo>
                    <a:close/>
                    <a:moveTo>
                      <a:pt x="97049" y="163274"/>
                    </a:moveTo>
                    <a:cubicBezTo>
                      <a:pt x="109793" y="163274"/>
                      <a:pt x="122532" y="171610"/>
                      <a:pt x="122687" y="188299"/>
                    </a:cubicBezTo>
                    <a:cubicBezTo>
                      <a:pt x="120797" y="187876"/>
                      <a:pt x="118876" y="187670"/>
                      <a:pt x="116961" y="187670"/>
                    </a:cubicBezTo>
                    <a:cubicBezTo>
                      <a:pt x="109495" y="187670"/>
                      <a:pt x="102115" y="190799"/>
                      <a:pt x="97047" y="196361"/>
                    </a:cubicBezTo>
                    <a:cubicBezTo>
                      <a:pt x="91919" y="190827"/>
                      <a:pt x="84717" y="187679"/>
                      <a:pt x="77180" y="187679"/>
                    </a:cubicBezTo>
                    <a:cubicBezTo>
                      <a:pt x="75224" y="187679"/>
                      <a:pt x="73292" y="187894"/>
                      <a:pt x="71384" y="188299"/>
                    </a:cubicBezTo>
                    <a:cubicBezTo>
                      <a:pt x="71539" y="171622"/>
                      <a:pt x="84296" y="163274"/>
                      <a:pt x="97049" y="163274"/>
                    </a:cubicBezTo>
                    <a:close/>
                    <a:moveTo>
                      <a:pt x="117745" y="189206"/>
                    </a:moveTo>
                    <a:cubicBezTo>
                      <a:pt x="119439" y="189206"/>
                      <a:pt x="121148" y="189355"/>
                      <a:pt x="122853" y="189659"/>
                    </a:cubicBezTo>
                    <a:cubicBezTo>
                      <a:pt x="120755" y="192139"/>
                      <a:pt x="119133" y="194954"/>
                      <a:pt x="118083" y="198030"/>
                    </a:cubicBezTo>
                    <a:cubicBezTo>
                      <a:pt x="117129" y="200821"/>
                      <a:pt x="116700" y="203802"/>
                      <a:pt x="116867" y="206760"/>
                    </a:cubicBezTo>
                    <a:cubicBezTo>
                      <a:pt x="111870" y="201525"/>
                      <a:pt x="104780" y="198173"/>
                      <a:pt x="97278" y="198173"/>
                    </a:cubicBezTo>
                    <a:cubicBezTo>
                      <a:pt x="97225" y="198173"/>
                      <a:pt x="97172" y="198173"/>
                      <a:pt x="97119" y="198173"/>
                    </a:cubicBezTo>
                    <a:cubicBezTo>
                      <a:pt x="102541" y="192340"/>
                      <a:pt x="109988" y="189206"/>
                      <a:pt x="117745" y="189206"/>
                    </a:cubicBezTo>
                    <a:close/>
                    <a:moveTo>
                      <a:pt x="122424" y="0"/>
                    </a:moveTo>
                    <a:cubicBezTo>
                      <a:pt x="122591" y="1264"/>
                      <a:pt x="122687" y="2552"/>
                      <a:pt x="122687" y="3840"/>
                    </a:cubicBezTo>
                    <a:cubicBezTo>
                      <a:pt x="120801" y="3416"/>
                      <a:pt x="118883" y="3210"/>
                      <a:pt x="116970" y="3210"/>
                    </a:cubicBezTo>
                    <a:cubicBezTo>
                      <a:pt x="109516" y="3210"/>
                      <a:pt x="102134" y="6336"/>
                      <a:pt x="97047" y="11878"/>
                    </a:cubicBezTo>
                    <a:cubicBezTo>
                      <a:pt x="91919" y="6368"/>
                      <a:pt x="84717" y="3220"/>
                      <a:pt x="77180" y="3220"/>
                    </a:cubicBezTo>
                    <a:cubicBezTo>
                      <a:pt x="75248" y="3220"/>
                      <a:pt x="73292" y="3434"/>
                      <a:pt x="71384" y="3840"/>
                    </a:cubicBezTo>
                    <a:cubicBezTo>
                      <a:pt x="71384" y="3363"/>
                      <a:pt x="71408" y="2910"/>
                      <a:pt x="71432" y="2457"/>
                    </a:cubicBezTo>
                    <a:lnTo>
                      <a:pt x="71432" y="2457"/>
                    </a:lnTo>
                    <a:cubicBezTo>
                      <a:pt x="70979" y="2600"/>
                      <a:pt x="70502" y="2743"/>
                      <a:pt x="70049" y="2910"/>
                    </a:cubicBezTo>
                    <a:cubicBezTo>
                      <a:pt x="70049" y="3745"/>
                      <a:pt x="70096" y="4555"/>
                      <a:pt x="70216" y="5390"/>
                    </a:cubicBezTo>
                    <a:cubicBezTo>
                      <a:pt x="72273" y="4948"/>
                      <a:pt x="74340" y="4730"/>
                      <a:pt x="76385" y="4730"/>
                    </a:cubicBezTo>
                    <a:cubicBezTo>
                      <a:pt x="84154" y="4730"/>
                      <a:pt x="91610" y="7871"/>
                      <a:pt x="97047" y="13762"/>
                    </a:cubicBezTo>
                    <a:cubicBezTo>
                      <a:pt x="102490" y="7888"/>
                      <a:pt x="109958" y="4747"/>
                      <a:pt x="117723" y="4747"/>
                    </a:cubicBezTo>
                    <a:cubicBezTo>
                      <a:pt x="119417" y="4747"/>
                      <a:pt x="121125" y="4896"/>
                      <a:pt x="122830" y="5199"/>
                    </a:cubicBezTo>
                    <a:cubicBezTo>
                      <a:pt x="118847" y="9946"/>
                      <a:pt x="116509" y="15956"/>
                      <a:pt x="116867" y="22372"/>
                    </a:cubicBezTo>
                    <a:cubicBezTo>
                      <a:pt x="111880" y="17150"/>
                      <a:pt x="104852" y="13784"/>
                      <a:pt x="97384" y="13784"/>
                    </a:cubicBezTo>
                    <a:cubicBezTo>
                      <a:pt x="97280" y="13784"/>
                      <a:pt x="97175" y="13784"/>
                      <a:pt x="97071" y="13786"/>
                    </a:cubicBezTo>
                    <a:cubicBezTo>
                      <a:pt x="96976" y="13784"/>
                      <a:pt x="96880" y="13784"/>
                      <a:pt x="96785" y="13784"/>
                    </a:cubicBezTo>
                    <a:cubicBezTo>
                      <a:pt x="88568" y="13784"/>
                      <a:pt x="80866" y="17839"/>
                      <a:pt x="75868" y="23946"/>
                    </a:cubicBezTo>
                    <a:cubicBezTo>
                      <a:pt x="76679" y="16171"/>
                      <a:pt x="73483" y="8849"/>
                      <a:pt x="68117" y="3578"/>
                    </a:cubicBezTo>
                    <a:cubicBezTo>
                      <a:pt x="67640" y="3745"/>
                      <a:pt x="67163" y="3935"/>
                      <a:pt x="66710" y="4102"/>
                    </a:cubicBezTo>
                    <a:cubicBezTo>
                      <a:pt x="71408" y="8276"/>
                      <a:pt x="74556" y="14477"/>
                      <a:pt x="74628" y="22706"/>
                    </a:cubicBezTo>
                    <a:cubicBezTo>
                      <a:pt x="72744" y="22282"/>
                      <a:pt x="70826" y="22076"/>
                      <a:pt x="68914" y="22076"/>
                    </a:cubicBezTo>
                    <a:cubicBezTo>
                      <a:pt x="61459" y="22076"/>
                      <a:pt x="54076" y="25206"/>
                      <a:pt x="48989" y="30767"/>
                    </a:cubicBezTo>
                    <a:cubicBezTo>
                      <a:pt x="45363" y="26832"/>
                      <a:pt x="40665" y="24089"/>
                      <a:pt x="35489" y="22825"/>
                    </a:cubicBezTo>
                    <a:cubicBezTo>
                      <a:pt x="34989" y="23278"/>
                      <a:pt x="34488" y="23731"/>
                      <a:pt x="33987" y="24161"/>
                    </a:cubicBezTo>
                    <a:cubicBezTo>
                      <a:pt x="39759" y="25329"/>
                      <a:pt x="45006" y="28287"/>
                      <a:pt x="48989" y="32627"/>
                    </a:cubicBezTo>
                    <a:cubicBezTo>
                      <a:pt x="48910" y="32627"/>
                      <a:pt x="48830" y="32626"/>
                      <a:pt x="48751" y="32626"/>
                    </a:cubicBezTo>
                    <a:cubicBezTo>
                      <a:pt x="41255" y="32626"/>
                      <a:pt x="34173" y="35974"/>
                      <a:pt x="29169" y="41214"/>
                    </a:cubicBezTo>
                    <a:cubicBezTo>
                      <a:pt x="29360" y="37636"/>
                      <a:pt x="28740" y="34082"/>
                      <a:pt x="27333" y="30791"/>
                    </a:cubicBezTo>
                    <a:cubicBezTo>
                      <a:pt x="26975" y="31196"/>
                      <a:pt x="26641" y="31578"/>
                      <a:pt x="26283" y="31983"/>
                    </a:cubicBezTo>
                    <a:cubicBezTo>
                      <a:pt x="27309" y="34917"/>
                      <a:pt x="27857" y="38041"/>
                      <a:pt x="27857" y="41166"/>
                    </a:cubicBezTo>
                    <a:cubicBezTo>
                      <a:pt x="25965" y="40749"/>
                      <a:pt x="24041" y="40537"/>
                      <a:pt x="22113" y="40537"/>
                    </a:cubicBezTo>
                    <a:cubicBezTo>
                      <a:pt x="21173" y="40537"/>
                      <a:pt x="20233" y="40587"/>
                      <a:pt x="19295" y="40689"/>
                    </a:cubicBezTo>
                    <a:cubicBezTo>
                      <a:pt x="18866" y="41285"/>
                      <a:pt x="18460" y="41881"/>
                      <a:pt x="18031" y="42478"/>
                    </a:cubicBezTo>
                    <a:cubicBezTo>
                      <a:pt x="19638" y="42200"/>
                      <a:pt x="21256" y="42063"/>
                      <a:pt x="22872" y="42063"/>
                    </a:cubicBezTo>
                    <a:cubicBezTo>
                      <a:pt x="24589" y="42063"/>
                      <a:pt x="26304" y="42218"/>
                      <a:pt x="28000" y="42525"/>
                    </a:cubicBezTo>
                    <a:cubicBezTo>
                      <a:pt x="24017" y="47248"/>
                      <a:pt x="21680" y="53282"/>
                      <a:pt x="22014" y="59674"/>
                    </a:cubicBezTo>
                    <a:cubicBezTo>
                      <a:pt x="19152" y="56669"/>
                      <a:pt x="15646" y="54331"/>
                      <a:pt x="11782" y="52829"/>
                    </a:cubicBezTo>
                    <a:cubicBezTo>
                      <a:pt x="11496" y="53377"/>
                      <a:pt x="11210" y="53902"/>
                      <a:pt x="10947" y="54451"/>
                    </a:cubicBezTo>
                    <a:cubicBezTo>
                      <a:pt x="17936" y="56693"/>
                      <a:pt x="23946" y="61749"/>
                      <a:pt x="26522" y="69619"/>
                    </a:cubicBezTo>
                    <a:cubicBezTo>
                      <a:pt x="27404" y="72338"/>
                      <a:pt x="27833" y="75200"/>
                      <a:pt x="27857" y="78063"/>
                    </a:cubicBezTo>
                    <a:cubicBezTo>
                      <a:pt x="25974" y="77645"/>
                      <a:pt x="24059" y="77442"/>
                      <a:pt x="22150" y="77442"/>
                    </a:cubicBezTo>
                    <a:cubicBezTo>
                      <a:pt x="14677" y="77442"/>
                      <a:pt x="7290" y="80553"/>
                      <a:pt x="2218" y="86100"/>
                    </a:cubicBezTo>
                    <a:cubicBezTo>
                      <a:pt x="1765" y="85623"/>
                      <a:pt x="1288" y="85170"/>
                      <a:pt x="811" y="84717"/>
                    </a:cubicBezTo>
                    <a:cubicBezTo>
                      <a:pt x="716" y="85265"/>
                      <a:pt x="620" y="85790"/>
                      <a:pt x="549" y="86339"/>
                    </a:cubicBezTo>
                    <a:cubicBezTo>
                      <a:pt x="1121" y="86863"/>
                      <a:pt x="1670" y="87412"/>
                      <a:pt x="2218" y="87984"/>
                    </a:cubicBezTo>
                    <a:cubicBezTo>
                      <a:pt x="7583" y="82169"/>
                      <a:pt x="15102" y="78958"/>
                      <a:pt x="22875" y="78958"/>
                    </a:cubicBezTo>
                    <a:cubicBezTo>
                      <a:pt x="24570" y="78958"/>
                      <a:pt x="26277" y="79110"/>
                      <a:pt x="27977" y="79422"/>
                    </a:cubicBezTo>
                    <a:cubicBezTo>
                      <a:pt x="24017" y="84168"/>
                      <a:pt x="21656" y="90202"/>
                      <a:pt x="22014" y="96594"/>
                    </a:cubicBezTo>
                    <a:cubicBezTo>
                      <a:pt x="17010" y="91355"/>
                      <a:pt x="9928" y="88007"/>
                      <a:pt x="2432" y="88007"/>
                    </a:cubicBezTo>
                    <a:cubicBezTo>
                      <a:pt x="2353" y="88007"/>
                      <a:pt x="2273" y="88007"/>
                      <a:pt x="2194" y="88008"/>
                    </a:cubicBezTo>
                    <a:cubicBezTo>
                      <a:pt x="1550" y="88008"/>
                      <a:pt x="906" y="88032"/>
                      <a:pt x="262" y="88080"/>
                    </a:cubicBezTo>
                    <a:cubicBezTo>
                      <a:pt x="167" y="88748"/>
                      <a:pt x="95" y="89415"/>
                      <a:pt x="0" y="90107"/>
                    </a:cubicBezTo>
                    <a:cubicBezTo>
                      <a:pt x="738" y="90051"/>
                      <a:pt x="1479" y="90022"/>
                      <a:pt x="2220" y="90022"/>
                    </a:cubicBezTo>
                    <a:cubicBezTo>
                      <a:pt x="14954" y="90022"/>
                      <a:pt x="27700" y="98352"/>
                      <a:pt x="27857" y="115031"/>
                    </a:cubicBezTo>
                    <a:cubicBezTo>
                      <a:pt x="25975" y="114613"/>
                      <a:pt x="24061" y="114410"/>
                      <a:pt x="22153" y="114410"/>
                    </a:cubicBezTo>
                    <a:cubicBezTo>
                      <a:pt x="14679" y="114410"/>
                      <a:pt x="7291" y="117525"/>
                      <a:pt x="2218" y="123092"/>
                    </a:cubicBezTo>
                    <a:cubicBezTo>
                      <a:pt x="1670" y="122496"/>
                      <a:pt x="1097" y="121947"/>
                      <a:pt x="501" y="121399"/>
                    </a:cubicBezTo>
                    <a:lnTo>
                      <a:pt x="501" y="121399"/>
                    </a:lnTo>
                    <a:cubicBezTo>
                      <a:pt x="620" y="122138"/>
                      <a:pt x="739" y="122877"/>
                      <a:pt x="859" y="123617"/>
                    </a:cubicBezTo>
                    <a:cubicBezTo>
                      <a:pt x="1336" y="124046"/>
                      <a:pt x="1789" y="124499"/>
                      <a:pt x="2218" y="124976"/>
                    </a:cubicBezTo>
                    <a:lnTo>
                      <a:pt x="2218" y="124976"/>
                    </a:lnTo>
                    <a:cubicBezTo>
                      <a:pt x="2210" y="124976"/>
                      <a:pt x="2202" y="124976"/>
                      <a:pt x="2194" y="124976"/>
                    </a:cubicBezTo>
                    <a:cubicBezTo>
                      <a:pt x="1836" y="124976"/>
                      <a:pt x="1479" y="124976"/>
                      <a:pt x="1121" y="125000"/>
                    </a:cubicBezTo>
                    <a:cubicBezTo>
                      <a:pt x="1264" y="125668"/>
                      <a:pt x="1383" y="126312"/>
                      <a:pt x="1526" y="126980"/>
                    </a:cubicBezTo>
                    <a:cubicBezTo>
                      <a:pt x="1747" y="126975"/>
                      <a:pt x="1967" y="126972"/>
                      <a:pt x="2187" y="126972"/>
                    </a:cubicBezTo>
                    <a:cubicBezTo>
                      <a:pt x="12534" y="126972"/>
                      <a:pt x="22855" y="132460"/>
                      <a:pt x="26498" y="143413"/>
                    </a:cubicBezTo>
                    <a:cubicBezTo>
                      <a:pt x="27380" y="146179"/>
                      <a:pt x="27833" y="149065"/>
                      <a:pt x="27857" y="151975"/>
                    </a:cubicBezTo>
                    <a:cubicBezTo>
                      <a:pt x="25952" y="151565"/>
                      <a:pt x="24020" y="151361"/>
                      <a:pt x="22094" y="151361"/>
                    </a:cubicBezTo>
                    <a:cubicBezTo>
                      <a:pt x="18304" y="151361"/>
                      <a:pt x="14537" y="152151"/>
                      <a:pt x="11043" y="153716"/>
                    </a:cubicBezTo>
                    <a:cubicBezTo>
                      <a:pt x="11281" y="154193"/>
                      <a:pt x="11520" y="154670"/>
                      <a:pt x="11782" y="155147"/>
                    </a:cubicBezTo>
                    <a:cubicBezTo>
                      <a:pt x="15303" y="153634"/>
                      <a:pt x="19084" y="152869"/>
                      <a:pt x="22884" y="152869"/>
                    </a:cubicBezTo>
                    <a:cubicBezTo>
                      <a:pt x="24593" y="152869"/>
                      <a:pt x="26306" y="153024"/>
                      <a:pt x="28000" y="153335"/>
                    </a:cubicBezTo>
                    <a:cubicBezTo>
                      <a:pt x="24017" y="158057"/>
                      <a:pt x="21680" y="164091"/>
                      <a:pt x="22014" y="170483"/>
                    </a:cubicBezTo>
                    <a:cubicBezTo>
                      <a:pt x="21585" y="170030"/>
                      <a:pt x="21131" y="169577"/>
                      <a:pt x="20678" y="169171"/>
                    </a:cubicBezTo>
                    <a:lnTo>
                      <a:pt x="20678" y="169171"/>
                    </a:lnTo>
                    <a:cubicBezTo>
                      <a:pt x="22300" y="171342"/>
                      <a:pt x="24017" y="173464"/>
                      <a:pt x="25830" y="175515"/>
                    </a:cubicBezTo>
                    <a:cubicBezTo>
                      <a:pt x="25043" y="174204"/>
                      <a:pt x="24184" y="172963"/>
                      <a:pt x="23206" y="171795"/>
                    </a:cubicBezTo>
                    <a:cubicBezTo>
                      <a:pt x="24915" y="171491"/>
                      <a:pt x="26626" y="171342"/>
                      <a:pt x="28322" y="171342"/>
                    </a:cubicBezTo>
                    <a:cubicBezTo>
                      <a:pt x="36094" y="171342"/>
                      <a:pt x="43550" y="174483"/>
                      <a:pt x="49013" y="180357"/>
                    </a:cubicBezTo>
                    <a:cubicBezTo>
                      <a:pt x="54444" y="174486"/>
                      <a:pt x="61899" y="171329"/>
                      <a:pt x="69670" y="171329"/>
                    </a:cubicBezTo>
                    <a:cubicBezTo>
                      <a:pt x="71590" y="171329"/>
                      <a:pt x="73530" y="171522"/>
                      <a:pt x="75463" y="171914"/>
                    </a:cubicBezTo>
                    <a:cubicBezTo>
                      <a:pt x="71551" y="176923"/>
                      <a:pt x="69429" y="183243"/>
                      <a:pt x="70216" y="189850"/>
                    </a:cubicBezTo>
                    <a:cubicBezTo>
                      <a:pt x="72270" y="189407"/>
                      <a:pt x="74335" y="189189"/>
                      <a:pt x="76379" y="189189"/>
                    </a:cubicBezTo>
                    <a:cubicBezTo>
                      <a:pt x="84134" y="189189"/>
                      <a:pt x="91587" y="192322"/>
                      <a:pt x="97023" y="198173"/>
                    </a:cubicBezTo>
                    <a:cubicBezTo>
                      <a:pt x="96972" y="198173"/>
                      <a:pt x="96920" y="198173"/>
                      <a:pt x="96868" y="198173"/>
                    </a:cubicBezTo>
                    <a:cubicBezTo>
                      <a:pt x="89198" y="198173"/>
                      <a:pt x="81964" y="201669"/>
                      <a:pt x="76918" y="207117"/>
                    </a:cubicBezTo>
                    <a:cubicBezTo>
                      <a:pt x="77418" y="207237"/>
                      <a:pt x="77895" y="207380"/>
                      <a:pt x="78396" y="207499"/>
                    </a:cubicBezTo>
                    <a:cubicBezTo>
                      <a:pt x="83299" y="202619"/>
                      <a:pt x="90187" y="200181"/>
                      <a:pt x="97073" y="200181"/>
                    </a:cubicBezTo>
                    <a:cubicBezTo>
                      <a:pt x="104626" y="200181"/>
                      <a:pt x="112178" y="203114"/>
                      <a:pt x="117106" y="208978"/>
                    </a:cubicBezTo>
                    <a:cubicBezTo>
                      <a:pt x="117606" y="208906"/>
                      <a:pt x="118083" y="208811"/>
                      <a:pt x="118560" y="208739"/>
                    </a:cubicBezTo>
                    <a:cubicBezTo>
                      <a:pt x="118393" y="208524"/>
                      <a:pt x="118226" y="208286"/>
                      <a:pt x="118060" y="208071"/>
                    </a:cubicBezTo>
                    <a:cubicBezTo>
                      <a:pt x="119750" y="207779"/>
                      <a:pt x="121477" y="207633"/>
                      <a:pt x="123208" y="207633"/>
                    </a:cubicBezTo>
                    <a:cubicBezTo>
                      <a:pt x="123456" y="207633"/>
                      <a:pt x="123703" y="207636"/>
                      <a:pt x="123951" y="207642"/>
                    </a:cubicBezTo>
                    <a:cubicBezTo>
                      <a:pt x="125477" y="207284"/>
                      <a:pt x="126980" y="206903"/>
                      <a:pt x="128482" y="206473"/>
                    </a:cubicBezTo>
                    <a:cubicBezTo>
                      <a:pt x="126979" y="206221"/>
                      <a:pt x="125457" y="206094"/>
                      <a:pt x="123934" y="206094"/>
                    </a:cubicBezTo>
                    <a:cubicBezTo>
                      <a:pt x="122004" y="206094"/>
                      <a:pt x="120073" y="206298"/>
                      <a:pt x="118179" y="206712"/>
                    </a:cubicBezTo>
                    <a:cubicBezTo>
                      <a:pt x="118203" y="203850"/>
                      <a:pt x="118632" y="201012"/>
                      <a:pt x="119514" y="198269"/>
                    </a:cubicBezTo>
                    <a:cubicBezTo>
                      <a:pt x="123110" y="187255"/>
                      <a:pt x="133464" y="181745"/>
                      <a:pt x="143818" y="181745"/>
                    </a:cubicBezTo>
                    <a:cubicBezTo>
                      <a:pt x="150773" y="181745"/>
                      <a:pt x="157729" y="184232"/>
                      <a:pt x="162636" y="189206"/>
                    </a:cubicBezTo>
                    <a:cubicBezTo>
                      <a:pt x="163447" y="188585"/>
                      <a:pt x="164210" y="187965"/>
                      <a:pt x="164973" y="187345"/>
                    </a:cubicBezTo>
                    <a:cubicBezTo>
                      <a:pt x="165546" y="173154"/>
                      <a:pt x="175372" y="165236"/>
                      <a:pt x="186272" y="163590"/>
                    </a:cubicBezTo>
                    <a:cubicBezTo>
                      <a:pt x="186749" y="162875"/>
                      <a:pt x="187202" y="162135"/>
                      <a:pt x="187655" y="161420"/>
                    </a:cubicBezTo>
                    <a:lnTo>
                      <a:pt x="187655" y="161420"/>
                    </a:lnTo>
                    <a:cubicBezTo>
                      <a:pt x="181192" y="162111"/>
                      <a:pt x="175181" y="165260"/>
                      <a:pt x="170793" y="169839"/>
                    </a:cubicBezTo>
                    <a:cubicBezTo>
                      <a:pt x="171151" y="163471"/>
                      <a:pt x="168789" y="157437"/>
                      <a:pt x="164806" y="152691"/>
                    </a:cubicBezTo>
                    <a:cubicBezTo>
                      <a:pt x="166501" y="152382"/>
                      <a:pt x="168204" y="152230"/>
                      <a:pt x="169897" y="152230"/>
                    </a:cubicBezTo>
                    <a:cubicBezTo>
                      <a:pt x="176832" y="152230"/>
                      <a:pt x="183590" y="154777"/>
                      <a:pt x="188824" y="159512"/>
                    </a:cubicBezTo>
                    <a:cubicBezTo>
                      <a:pt x="189062" y="159106"/>
                      <a:pt x="189301" y="158701"/>
                      <a:pt x="189515" y="158272"/>
                    </a:cubicBezTo>
                    <a:cubicBezTo>
                      <a:pt x="184483" y="153430"/>
                      <a:pt x="177733" y="150711"/>
                      <a:pt x="170745" y="150711"/>
                    </a:cubicBezTo>
                    <a:cubicBezTo>
                      <a:pt x="168789" y="150735"/>
                      <a:pt x="166857" y="150926"/>
                      <a:pt x="164949" y="151331"/>
                    </a:cubicBezTo>
                    <a:cubicBezTo>
                      <a:pt x="165098" y="134653"/>
                      <a:pt x="177843" y="126320"/>
                      <a:pt x="190594" y="126320"/>
                    </a:cubicBezTo>
                    <a:cubicBezTo>
                      <a:pt x="194218" y="126320"/>
                      <a:pt x="197842" y="126993"/>
                      <a:pt x="201178" y="128339"/>
                    </a:cubicBezTo>
                    <a:cubicBezTo>
                      <a:pt x="201321" y="127791"/>
                      <a:pt x="201441" y="127218"/>
                      <a:pt x="201560" y="126670"/>
                    </a:cubicBezTo>
                    <a:cubicBezTo>
                      <a:pt x="198197" y="125143"/>
                      <a:pt x="194548" y="124332"/>
                      <a:pt x="190851" y="124332"/>
                    </a:cubicBezTo>
                    <a:cubicBezTo>
                      <a:pt x="194214" y="120755"/>
                      <a:pt x="198459" y="118131"/>
                      <a:pt x="203158" y="116724"/>
                    </a:cubicBezTo>
                    <a:cubicBezTo>
                      <a:pt x="203229" y="116152"/>
                      <a:pt x="203301" y="115579"/>
                      <a:pt x="203349" y="114983"/>
                    </a:cubicBezTo>
                    <a:lnTo>
                      <a:pt x="203349" y="114983"/>
                    </a:lnTo>
                    <a:cubicBezTo>
                      <a:pt x="198459" y="116295"/>
                      <a:pt x="194047" y="118966"/>
                      <a:pt x="190612" y="122687"/>
                    </a:cubicBezTo>
                    <a:cubicBezTo>
                      <a:pt x="185411" y="117086"/>
                      <a:pt x="178169" y="114009"/>
                      <a:pt x="170704" y="114009"/>
                    </a:cubicBezTo>
                    <a:cubicBezTo>
                      <a:pt x="168790" y="114009"/>
                      <a:pt x="166862" y="114212"/>
                      <a:pt x="164949" y="114625"/>
                    </a:cubicBezTo>
                    <a:cubicBezTo>
                      <a:pt x="165109" y="97956"/>
                      <a:pt x="177846" y="89602"/>
                      <a:pt x="190585" y="89602"/>
                    </a:cubicBezTo>
                    <a:cubicBezTo>
                      <a:pt x="194997" y="89602"/>
                      <a:pt x="199410" y="90605"/>
                      <a:pt x="203301" y="92611"/>
                    </a:cubicBezTo>
                    <a:cubicBezTo>
                      <a:pt x="203253" y="91967"/>
                      <a:pt x="203182" y="91323"/>
                      <a:pt x="203110" y="90703"/>
                    </a:cubicBezTo>
                    <a:cubicBezTo>
                      <a:pt x="199246" y="88652"/>
                      <a:pt x="194953" y="87603"/>
                      <a:pt x="190589" y="87603"/>
                    </a:cubicBezTo>
                    <a:cubicBezTo>
                      <a:pt x="190510" y="87602"/>
                      <a:pt x="190432" y="87602"/>
                      <a:pt x="190354" y="87602"/>
                    </a:cubicBezTo>
                    <a:cubicBezTo>
                      <a:pt x="182879" y="87602"/>
                      <a:pt x="175773" y="90973"/>
                      <a:pt x="170793" y="96189"/>
                    </a:cubicBezTo>
                    <a:cubicBezTo>
                      <a:pt x="171127" y="89821"/>
                      <a:pt x="168789" y="83787"/>
                      <a:pt x="164806" y="79040"/>
                    </a:cubicBezTo>
                    <a:cubicBezTo>
                      <a:pt x="166515" y="78737"/>
                      <a:pt x="168226" y="78588"/>
                      <a:pt x="169921" y="78588"/>
                    </a:cubicBezTo>
                    <a:cubicBezTo>
                      <a:pt x="177694" y="78588"/>
                      <a:pt x="185150" y="81729"/>
                      <a:pt x="190612" y="87603"/>
                    </a:cubicBezTo>
                    <a:cubicBezTo>
                      <a:pt x="193570" y="84383"/>
                      <a:pt x="197243" y="81926"/>
                      <a:pt x="201345" y="80376"/>
                    </a:cubicBezTo>
                    <a:cubicBezTo>
                      <a:pt x="201226" y="79851"/>
                      <a:pt x="201107" y="79327"/>
                      <a:pt x="200987" y="78778"/>
                    </a:cubicBezTo>
                    <a:cubicBezTo>
                      <a:pt x="197028" y="80257"/>
                      <a:pt x="193475" y="82618"/>
                      <a:pt x="190612" y="85718"/>
                    </a:cubicBezTo>
                    <a:cubicBezTo>
                      <a:pt x="185485" y="80209"/>
                      <a:pt x="178282" y="77061"/>
                      <a:pt x="170721" y="77061"/>
                    </a:cubicBezTo>
                    <a:cubicBezTo>
                      <a:pt x="168789" y="77061"/>
                      <a:pt x="166834" y="77275"/>
                      <a:pt x="164949" y="77681"/>
                    </a:cubicBezTo>
                    <a:cubicBezTo>
                      <a:pt x="165091" y="60983"/>
                      <a:pt x="177871" y="52657"/>
                      <a:pt x="190644" y="52657"/>
                    </a:cubicBezTo>
                    <a:cubicBezTo>
                      <a:pt x="190824" y="52657"/>
                      <a:pt x="191005" y="52658"/>
                      <a:pt x="191185" y="52662"/>
                    </a:cubicBezTo>
                    <a:cubicBezTo>
                      <a:pt x="190827" y="51994"/>
                      <a:pt x="190446" y="51326"/>
                      <a:pt x="190088" y="50658"/>
                    </a:cubicBezTo>
                    <a:cubicBezTo>
                      <a:pt x="182694" y="50754"/>
                      <a:pt x="175730" y="54069"/>
                      <a:pt x="170793" y="59245"/>
                    </a:cubicBezTo>
                    <a:cubicBezTo>
                      <a:pt x="170960" y="56287"/>
                      <a:pt x="170530" y="53306"/>
                      <a:pt x="169576" y="50491"/>
                    </a:cubicBezTo>
                    <a:cubicBezTo>
                      <a:pt x="168527" y="47439"/>
                      <a:pt x="166929" y="44624"/>
                      <a:pt x="164830" y="42144"/>
                    </a:cubicBezTo>
                    <a:cubicBezTo>
                      <a:pt x="166542" y="41839"/>
                      <a:pt x="168256" y="41688"/>
                      <a:pt x="169955" y="41688"/>
                    </a:cubicBezTo>
                    <a:cubicBezTo>
                      <a:pt x="177159" y="41688"/>
                      <a:pt x="184094" y="44390"/>
                      <a:pt x="189420" y="49466"/>
                    </a:cubicBezTo>
                    <a:cubicBezTo>
                      <a:pt x="188657" y="48178"/>
                      <a:pt x="187894" y="46890"/>
                      <a:pt x="187083" y="45626"/>
                    </a:cubicBezTo>
                    <a:cubicBezTo>
                      <a:pt x="182384" y="42096"/>
                      <a:pt x="176660" y="40164"/>
                      <a:pt x="170769" y="40164"/>
                    </a:cubicBezTo>
                    <a:cubicBezTo>
                      <a:pt x="168813" y="40164"/>
                      <a:pt x="166881" y="40379"/>
                      <a:pt x="164973" y="40784"/>
                    </a:cubicBezTo>
                    <a:cubicBezTo>
                      <a:pt x="165021" y="34321"/>
                      <a:pt x="167001" y="29098"/>
                      <a:pt x="170125" y="25138"/>
                    </a:cubicBezTo>
                    <a:cubicBezTo>
                      <a:pt x="169791" y="24852"/>
                      <a:pt x="169481" y="24542"/>
                      <a:pt x="169171" y="24232"/>
                    </a:cubicBezTo>
                    <a:cubicBezTo>
                      <a:pt x="165474" y="28883"/>
                      <a:pt x="163328" y="34679"/>
                      <a:pt x="163662" y="40808"/>
                    </a:cubicBezTo>
                    <a:cubicBezTo>
                      <a:pt x="158658" y="35569"/>
                      <a:pt x="151576" y="32221"/>
                      <a:pt x="144079" y="32221"/>
                    </a:cubicBezTo>
                    <a:cubicBezTo>
                      <a:pt x="144008" y="32221"/>
                      <a:pt x="143937" y="32221"/>
                      <a:pt x="143866" y="32222"/>
                    </a:cubicBezTo>
                    <a:lnTo>
                      <a:pt x="143866" y="32222"/>
                    </a:lnTo>
                    <a:cubicBezTo>
                      <a:pt x="149221" y="26416"/>
                      <a:pt x="156728" y="23186"/>
                      <a:pt x="164507" y="23186"/>
                    </a:cubicBezTo>
                    <a:cubicBezTo>
                      <a:pt x="165771" y="23186"/>
                      <a:pt x="167042" y="23272"/>
                      <a:pt x="168312" y="23445"/>
                    </a:cubicBezTo>
                    <a:cubicBezTo>
                      <a:pt x="167692" y="22896"/>
                      <a:pt x="167048" y="22348"/>
                      <a:pt x="166404" y="21799"/>
                    </a:cubicBezTo>
                    <a:cubicBezTo>
                      <a:pt x="165544" y="21716"/>
                      <a:pt x="164682" y="21674"/>
                      <a:pt x="163820" y="21674"/>
                    </a:cubicBezTo>
                    <a:cubicBezTo>
                      <a:pt x="156327" y="21674"/>
                      <a:pt x="148933" y="24800"/>
                      <a:pt x="143842" y="30362"/>
                    </a:cubicBezTo>
                    <a:cubicBezTo>
                      <a:pt x="138645" y="24767"/>
                      <a:pt x="131412" y="21675"/>
                      <a:pt x="123954" y="21675"/>
                    </a:cubicBezTo>
                    <a:cubicBezTo>
                      <a:pt x="122034" y="21675"/>
                      <a:pt x="120098" y="21880"/>
                      <a:pt x="118179" y="22300"/>
                    </a:cubicBezTo>
                    <a:cubicBezTo>
                      <a:pt x="118274" y="12545"/>
                      <a:pt x="122663" y="5653"/>
                      <a:pt x="128840" y="1598"/>
                    </a:cubicBezTo>
                    <a:cubicBezTo>
                      <a:pt x="128244" y="1431"/>
                      <a:pt x="127647" y="1264"/>
                      <a:pt x="127051" y="1097"/>
                    </a:cubicBezTo>
                    <a:cubicBezTo>
                      <a:pt x="125978" y="1956"/>
                      <a:pt x="124952" y="2886"/>
                      <a:pt x="124022" y="3888"/>
                    </a:cubicBezTo>
                    <a:cubicBezTo>
                      <a:pt x="124094" y="2695"/>
                      <a:pt x="124070" y="1526"/>
                      <a:pt x="123951" y="358"/>
                    </a:cubicBezTo>
                    <a:cubicBezTo>
                      <a:pt x="123426" y="239"/>
                      <a:pt x="122925" y="119"/>
                      <a:pt x="12242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sp>
            <p:nvSpPr>
              <p:cNvPr id="208" name="Google Shape;208;p9"/>
              <p:cNvSpPr/>
              <p:nvPr/>
            </p:nvSpPr>
            <p:spPr>
              <a:xfrm>
                <a:off x="2127925" y="4747600"/>
                <a:ext cx="1042825" cy="662500"/>
              </a:xfrm>
              <a:custGeom>
                <a:avLst/>
                <a:gdLst/>
                <a:ahLst/>
                <a:cxnLst/>
                <a:rect l="l" t="t" r="r" b="b"/>
                <a:pathLst>
                  <a:path w="41713" h="26500" extrusionOk="0">
                    <a:moveTo>
                      <a:pt x="14559" y="1"/>
                    </a:moveTo>
                    <a:cubicBezTo>
                      <a:pt x="14476" y="1"/>
                      <a:pt x="14394" y="1"/>
                      <a:pt x="14311" y="2"/>
                    </a:cubicBezTo>
                    <a:cubicBezTo>
                      <a:pt x="14269" y="2"/>
                      <a:pt x="14228" y="2"/>
                      <a:pt x="14186" y="2"/>
                    </a:cubicBezTo>
                    <a:cubicBezTo>
                      <a:pt x="9173" y="2"/>
                      <a:pt x="4258" y="1431"/>
                      <a:pt x="0" y="4104"/>
                    </a:cubicBezTo>
                    <a:cubicBezTo>
                      <a:pt x="430" y="4462"/>
                      <a:pt x="835" y="4820"/>
                      <a:pt x="1241" y="5177"/>
                    </a:cubicBezTo>
                    <a:cubicBezTo>
                      <a:pt x="5212" y="3055"/>
                      <a:pt x="9755" y="1994"/>
                      <a:pt x="14299" y="1994"/>
                    </a:cubicBezTo>
                    <a:cubicBezTo>
                      <a:pt x="26812" y="1994"/>
                      <a:pt x="39331" y="10039"/>
                      <a:pt x="39926" y="26118"/>
                    </a:cubicBezTo>
                    <a:cubicBezTo>
                      <a:pt x="40379" y="26261"/>
                      <a:pt x="40809" y="26381"/>
                      <a:pt x="41286" y="26500"/>
                    </a:cubicBezTo>
                    <a:cubicBezTo>
                      <a:pt x="41712" y="12295"/>
                      <a:pt x="28889" y="1"/>
                      <a:pt x="1455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grpSp>
      </p:grpSp>
      <p:sp>
        <p:nvSpPr>
          <p:cNvPr id="209" name="Google Shape;209;p9"/>
          <p:cNvSpPr/>
          <p:nvPr/>
        </p:nvSpPr>
        <p:spPr>
          <a:xfrm rot="10800000" flipH="1">
            <a:off x="10287068" y="5209992"/>
            <a:ext cx="1902929" cy="934675"/>
          </a:xfrm>
          <a:custGeom>
            <a:avLst/>
            <a:gdLst/>
            <a:ahLst/>
            <a:cxnLst/>
            <a:rect l="l" t="t" r="r" b="b"/>
            <a:pathLst>
              <a:path w="50431" h="24876" extrusionOk="0">
                <a:moveTo>
                  <a:pt x="10703" y="1"/>
                </a:moveTo>
                <a:cubicBezTo>
                  <a:pt x="7151" y="1"/>
                  <a:pt x="4281" y="2871"/>
                  <a:pt x="4281" y="6422"/>
                </a:cubicBezTo>
                <a:cubicBezTo>
                  <a:pt x="4281" y="9974"/>
                  <a:pt x="7151" y="12860"/>
                  <a:pt x="10703" y="12860"/>
                </a:cubicBezTo>
                <a:lnTo>
                  <a:pt x="18081" y="12860"/>
                </a:lnTo>
                <a:cubicBezTo>
                  <a:pt x="20772" y="12876"/>
                  <a:pt x="23107" y="14806"/>
                  <a:pt x="23643" y="17433"/>
                </a:cubicBezTo>
                <a:cubicBezTo>
                  <a:pt x="24259" y="20514"/>
                  <a:pt x="22280" y="23530"/>
                  <a:pt x="19183" y="24162"/>
                </a:cubicBezTo>
                <a:lnTo>
                  <a:pt x="0" y="24162"/>
                </a:lnTo>
                <a:lnTo>
                  <a:pt x="0" y="24876"/>
                </a:lnTo>
                <a:lnTo>
                  <a:pt x="19264" y="24876"/>
                </a:lnTo>
                <a:cubicBezTo>
                  <a:pt x="22232" y="24292"/>
                  <a:pt x="24405" y="21697"/>
                  <a:pt x="24405" y="18665"/>
                </a:cubicBezTo>
                <a:cubicBezTo>
                  <a:pt x="24470" y="15114"/>
                  <a:pt x="21632" y="12195"/>
                  <a:pt x="18081" y="12146"/>
                </a:cubicBezTo>
                <a:lnTo>
                  <a:pt x="10703" y="12146"/>
                </a:lnTo>
                <a:cubicBezTo>
                  <a:pt x="9178" y="12146"/>
                  <a:pt x="7751" y="11530"/>
                  <a:pt x="6665" y="10460"/>
                </a:cubicBezTo>
                <a:cubicBezTo>
                  <a:pt x="5611" y="9406"/>
                  <a:pt x="5011" y="7947"/>
                  <a:pt x="5011" y="6439"/>
                </a:cubicBezTo>
                <a:cubicBezTo>
                  <a:pt x="4995" y="3277"/>
                  <a:pt x="7541" y="714"/>
                  <a:pt x="10703" y="714"/>
                </a:cubicBezTo>
                <a:lnTo>
                  <a:pt x="50431" y="714"/>
                </a:lnTo>
                <a:lnTo>
                  <a:pt x="50431" y="1"/>
                </a:ln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89"/>
          </a:p>
        </p:txBody>
      </p:sp>
      <p:sp>
        <p:nvSpPr>
          <p:cNvPr id="210" name="Google Shape;210;p9"/>
          <p:cNvSpPr/>
          <p:nvPr/>
        </p:nvSpPr>
        <p:spPr>
          <a:xfrm rot="10800000">
            <a:off x="2001" y="713325"/>
            <a:ext cx="1902929" cy="934675"/>
          </a:xfrm>
          <a:custGeom>
            <a:avLst/>
            <a:gdLst/>
            <a:ahLst/>
            <a:cxnLst/>
            <a:rect l="l" t="t" r="r" b="b"/>
            <a:pathLst>
              <a:path w="50431" h="24876" extrusionOk="0">
                <a:moveTo>
                  <a:pt x="10703" y="1"/>
                </a:moveTo>
                <a:cubicBezTo>
                  <a:pt x="7151" y="1"/>
                  <a:pt x="4281" y="2871"/>
                  <a:pt x="4281" y="6422"/>
                </a:cubicBezTo>
                <a:cubicBezTo>
                  <a:pt x="4281" y="9974"/>
                  <a:pt x="7151" y="12860"/>
                  <a:pt x="10703" y="12860"/>
                </a:cubicBezTo>
                <a:lnTo>
                  <a:pt x="18081" y="12860"/>
                </a:lnTo>
                <a:cubicBezTo>
                  <a:pt x="20772" y="12876"/>
                  <a:pt x="23107" y="14806"/>
                  <a:pt x="23643" y="17433"/>
                </a:cubicBezTo>
                <a:cubicBezTo>
                  <a:pt x="24259" y="20514"/>
                  <a:pt x="22280" y="23530"/>
                  <a:pt x="19183" y="24162"/>
                </a:cubicBezTo>
                <a:lnTo>
                  <a:pt x="0" y="24162"/>
                </a:lnTo>
                <a:lnTo>
                  <a:pt x="0" y="24876"/>
                </a:lnTo>
                <a:lnTo>
                  <a:pt x="19264" y="24876"/>
                </a:lnTo>
                <a:cubicBezTo>
                  <a:pt x="22232" y="24292"/>
                  <a:pt x="24405" y="21697"/>
                  <a:pt x="24405" y="18665"/>
                </a:cubicBezTo>
                <a:cubicBezTo>
                  <a:pt x="24470" y="15114"/>
                  <a:pt x="21632" y="12195"/>
                  <a:pt x="18081" y="12146"/>
                </a:cubicBezTo>
                <a:lnTo>
                  <a:pt x="10703" y="12146"/>
                </a:lnTo>
                <a:cubicBezTo>
                  <a:pt x="9178" y="12146"/>
                  <a:pt x="7751" y="11530"/>
                  <a:pt x="6665" y="10460"/>
                </a:cubicBezTo>
                <a:cubicBezTo>
                  <a:pt x="5611" y="9406"/>
                  <a:pt x="5011" y="7947"/>
                  <a:pt x="5011" y="6439"/>
                </a:cubicBezTo>
                <a:cubicBezTo>
                  <a:pt x="4995" y="3277"/>
                  <a:pt x="7541" y="714"/>
                  <a:pt x="10703" y="714"/>
                </a:cubicBezTo>
                <a:lnTo>
                  <a:pt x="50431" y="714"/>
                </a:lnTo>
                <a:lnTo>
                  <a:pt x="50431" y="1"/>
                </a:ln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89"/>
          </a:p>
        </p:txBody>
      </p:sp>
      <p:grpSp>
        <p:nvGrpSpPr>
          <p:cNvPr id="211" name="Google Shape;211;p9"/>
          <p:cNvGrpSpPr/>
          <p:nvPr/>
        </p:nvGrpSpPr>
        <p:grpSpPr>
          <a:xfrm>
            <a:off x="3381133" y="-348933"/>
            <a:ext cx="1403200" cy="1407600"/>
            <a:chOff x="1006375" y="780575"/>
            <a:chExt cx="1052400" cy="1055700"/>
          </a:xfrm>
        </p:grpSpPr>
        <p:sp>
          <p:nvSpPr>
            <p:cNvPr id="212" name="Google Shape;212;p9"/>
            <p:cNvSpPr/>
            <p:nvPr/>
          </p:nvSpPr>
          <p:spPr>
            <a:xfrm>
              <a:off x="1006375" y="780575"/>
              <a:ext cx="1052400" cy="1055700"/>
            </a:xfrm>
            <a:prstGeom prst="ellipse">
              <a:avLst/>
            </a:prstGeom>
            <a:solidFill>
              <a:schemeClr val="lt1"/>
            </a:solidFill>
            <a:ln>
              <a:noFill/>
            </a:ln>
            <a:effectLst>
              <a:outerShdw blurRad="128588" dist="57150" dir="4980000" algn="bl" rotWithShape="0">
                <a:srgbClr val="000000">
                  <a:alpha val="16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sp>
          <p:nvSpPr>
            <p:cNvPr id="213" name="Google Shape;213;p9"/>
            <p:cNvSpPr/>
            <p:nvPr/>
          </p:nvSpPr>
          <p:spPr>
            <a:xfrm>
              <a:off x="1006474" y="782270"/>
              <a:ext cx="1052165" cy="1052183"/>
            </a:xfrm>
            <a:custGeom>
              <a:avLst/>
              <a:gdLst/>
              <a:ahLst/>
              <a:cxnLst/>
              <a:rect l="l" t="t" r="r" b="b"/>
              <a:pathLst>
                <a:path w="208556" h="208250" extrusionOk="0">
                  <a:moveTo>
                    <a:pt x="137953" y="9676"/>
                  </a:moveTo>
                  <a:lnTo>
                    <a:pt x="119557" y="41535"/>
                  </a:lnTo>
                  <a:lnTo>
                    <a:pt x="111449" y="27422"/>
                  </a:lnTo>
                  <a:lnTo>
                    <a:pt x="121622" y="9676"/>
                  </a:lnTo>
                  <a:close/>
                  <a:moveTo>
                    <a:pt x="139216" y="10212"/>
                  </a:moveTo>
                  <a:lnTo>
                    <a:pt x="157727" y="42224"/>
                  </a:lnTo>
                  <a:lnTo>
                    <a:pt x="120743" y="42224"/>
                  </a:lnTo>
                  <a:lnTo>
                    <a:pt x="139216" y="10212"/>
                  </a:lnTo>
                  <a:close/>
                  <a:moveTo>
                    <a:pt x="78290" y="9676"/>
                  </a:moveTo>
                  <a:lnTo>
                    <a:pt x="88501" y="27384"/>
                  </a:lnTo>
                  <a:lnTo>
                    <a:pt x="88922" y="28111"/>
                  </a:lnTo>
                  <a:lnTo>
                    <a:pt x="110187" y="28111"/>
                  </a:lnTo>
                  <a:lnTo>
                    <a:pt x="118333" y="42224"/>
                  </a:lnTo>
                  <a:lnTo>
                    <a:pt x="118792" y="42989"/>
                  </a:lnTo>
                  <a:lnTo>
                    <a:pt x="118524" y="43486"/>
                  </a:lnTo>
                  <a:lnTo>
                    <a:pt x="118066" y="42721"/>
                  </a:lnTo>
                  <a:lnTo>
                    <a:pt x="81808" y="42721"/>
                  </a:lnTo>
                  <a:lnTo>
                    <a:pt x="81388" y="43486"/>
                  </a:lnTo>
                  <a:lnTo>
                    <a:pt x="81120" y="42989"/>
                  </a:lnTo>
                  <a:lnTo>
                    <a:pt x="81273" y="42683"/>
                  </a:lnTo>
                  <a:lnTo>
                    <a:pt x="81808" y="42683"/>
                  </a:lnTo>
                  <a:lnTo>
                    <a:pt x="89878" y="28799"/>
                  </a:lnTo>
                  <a:lnTo>
                    <a:pt x="89075" y="28799"/>
                  </a:lnTo>
                  <a:lnTo>
                    <a:pt x="88693" y="28111"/>
                  </a:lnTo>
                  <a:lnTo>
                    <a:pt x="80623" y="41994"/>
                  </a:lnTo>
                  <a:lnTo>
                    <a:pt x="80355" y="41535"/>
                  </a:lnTo>
                  <a:lnTo>
                    <a:pt x="79972" y="42224"/>
                  </a:lnTo>
                  <a:lnTo>
                    <a:pt x="42147" y="42224"/>
                  </a:lnTo>
                  <a:lnTo>
                    <a:pt x="60658" y="10173"/>
                  </a:lnTo>
                  <a:lnTo>
                    <a:pt x="60696" y="10097"/>
                  </a:lnTo>
                  <a:lnTo>
                    <a:pt x="78787" y="41879"/>
                  </a:lnTo>
                  <a:lnTo>
                    <a:pt x="79781" y="41879"/>
                  </a:lnTo>
                  <a:lnTo>
                    <a:pt x="80049" y="41344"/>
                  </a:lnTo>
                  <a:lnTo>
                    <a:pt x="62035" y="9676"/>
                  </a:lnTo>
                  <a:close/>
                  <a:moveTo>
                    <a:pt x="79055" y="43600"/>
                  </a:moveTo>
                  <a:lnTo>
                    <a:pt x="70946" y="57713"/>
                  </a:lnTo>
                  <a:lnTo>
                    <a:pt x="50408" y="57713"/>
                  </a:lnTo>
                  <a:lnTo>
                    <a:pt x="42262" y="43600"/>
                  </a:lnTo>
                  <a:close/>
                  <a:moveTo>
                    <a:pt x="157650" y="43600"/>
                  </a:moveTo>
                  <a:lnTo>
                    <a:pt x="149504" y="57713"/>
                  </a:lnTo>
                  <a:lnTo>
                    <a:pt x="129004" y="57713"/>
                  </a:lnTo>
                  <a:lnTo>
                    <a:pt x="120857" y="43600"/>
                  </a:lnTo>
                  <a:close/>
                  <a:moveTo>
                    <a:pt x="41076" y="44289"/>
                  </a:moveTo>
                  <a:lnTo>
                    <a:pt x="49184" y="58402"/>
                  </a:lnTo>
                  <a:lnTo>
                    <a:pt x="38973" y="76148"/>
                  </a:lnTo>
                  <a:lnTo>
                    <a:pt x="22680" y="76148"/>
                  </a:lnTo>
                  <a:lnTo>
                    <a:pt x="41076" y="44289"/>
                  </a:lnTo>
                  <a:close/>
                  <a:moveTo>
                    <a:pt x="119213" y="43639"/>
                  </a:moveTo>
                  <a:lnTo>
                    <a:pt x="119634" y="44327"/>
                  </a:lnTo>
                  <a:lnTo>
                    <a:pt x="127818" y="58402"/>
                  </a:lnTo>
                  <a:lnTo>
                    <a:pt x="117568" y="76148"/>
                  </a:lnTo>
                  <a:lnTo>
                    <a:pt x="101237" y="76148"/>
                  </a:lnTo>
                  <a:lnTo>
                    <a:pt x="119366" y="44786"/>
                  </a:lnTo>
                  <a:lnTo>
                    <a:pt x="118983" y="44098"/>
                  </a:lnTo>
                  <a:lnTo>
                    <a:pt x="118180" y="44098"/>
                  </a:lnTo>
                  <a:lnTo>
                    <a:pt x="99937" y="75651"/>
                  </a:lnTo>
                  <a:lnTo>
                    <a:pt x="81732" y="44098"/>
                  </a:lnTo>
                  <a:lnTo>
                    <a:pt x="118142" y="44098"/>
                  </a:lnTo>
                  <a:lnTo>
                    <a:pt x="118448" y="43639"/>
                  </a:lnTo>
                  <a:close/>
                  <a:moveTo>
                    <a:pt x="158836" y="44289"/>
                  </a:moveTo>
                  <a:lnTo>
                    <a:pt x="177232" y="76148"/>
                  </a:lnTo>
                  <a:lnTo>
                    <a:pt x="160939" y="76148"/>
                  </a:lnTo>
                  <a:lnTo>
                    <a:pt x="150689" y="58402"/>
                  </a:lnTo>
                  <a:lnTo>
                    <a:pt x="158836" y="44289"/>
                  </a:lnTo>
                  <a:close/>
                  <a:moveTo>
                    <a:pt x="81426" y="43639"/>
                  </a:moveTo>
                  <a:lnTo>
                    <a:pt x="81694" y="44098"/>
                  </a:lnTo>
                  <a:lnTo>
                    <a:pt x="80929" y="44098"/>
                  </a:lnTo>
                  <a:lnTo>
                    <a:pt x="80546" y="44786"/>
                  </a:lnTo>
                  <a:lnTo>
                    <a:pt x="98675" y="76186"/>
                  </a:lnTo>
                  <a:lnTo>
                    <a:pt x="82344" y="76186"/>
                  </a:lnTo>
                  <a:lnTo>
                    <a:pt x="72094" y="58440"/>
                  </a:lnTo>
                  <a:lnTo>
                    <a:pt x="80240" y="44327"/>
                  </a:lnTo>
                  <a:lnTo>
                    <a:pt x="80623" y="43639"/>
                  </a:lnTo>
                  <a:close/>
                  <a:moveTo>
                    <a:pt x="70908" y="59128"/>
                  </a:moveTo>
                  <a:lnTo>
                    <a:pt x="81120" y="76836"/>
                  </a:lnTo>
                  <a:lnTo>
                    <a:pt x="70908" y="94582"/>
                  </a:lnTo>
                  <a:lnTo>
                    <a:pt x="50408" y="94582"/>
                  </a:lnTo>
                  <a:lnTo>
                    <a:pt x="40197" y="76836"/>
                  </a:lnTo>
                  <a:lnTo>
                    <a:pt x="50408" y="59128"/>
                  </a:lnTo>
                  <a:close/>
                  <a:moveTo>
                    <a:pt x="149465" y="59128"/>
                  </a:moveTo>
                  <a:lnTo>
                    <a:pt x="159715" y="76836"/>
                  </a:lnTo>
                  <a:lnTo>
                    <a:pt x="149465" y="94582"/>
                  </a:lnTo>
                  <a:lnTo>
                    <a:pt x="129004" y="94582"/>
                  </a:lnTo>
                  <a:lnTo>
                    <a:pt x="118754" y="76836"/>
                  </a:lnTo>
                  <a:lnTo>
                    <a:pt x="129004" y="59128"/>
                  </a:lnTo>
                  <a:close/>
                  <a:moveTo>
                    <a:pt x="196164" y="77525"/>
                  </a:moveTo>
                  <a:lnTo>
                    <a:pt x="206376" y="95233"/>
                  </a:lnTo>
                  <a:lnTo>
                    <a:pt x="198229" y="109345"/>
                  </a:lnTo>
                  <a:lnTo>
                    <a:pt x="179833" y="77525"/>
                  </a:lnTo>
                  <a:close/>
                  <a:moveTo>
                    <a:pt x="38973" y="77525"/>
                  </a:moveTo>
                  <a:lnTo>
                    <a:pt x="49223" y="95271"/>
                  </a:lnTo>
                  <a:lnTo>
                    <a:pt x="41076" y="109384"/>
                  </a:lnTo>
                  <a:lnTo>
                    <a:pt x="22680" y="77525"/>
                  </a:lnTo>
                  <a:close/>
                  <a:moveTo>
                    <a:pt x="98675" y="77525"/>
                  </a:moveTo>
                  <a:lnTo>
                    <a:pt x="80240" y="109384"/>
                  </a:lnTo>
                  <a:lnTo>
                    <a:pt x="72132" y="95271"/>
                  </a:lnTo>
                  <a:lnTo>
                    <a:pt x="82344" y="77525"/>
                  </a:lnTo>
                  <a:close/>
                  <a:moveTo>
                    <a:pt x="117607" y="77525"/>
                  </a:moveTo>
                  <a:lnTo>
                    <a:pt x="127818" y="95271"/>
                  </a:lnTo>
                  <a:lnTo>
                    <a:pt x="119672" y="109384"/>
                  </a:lnTo>
                  <a:lnTo>
                    <a:pt x="101275" y="77525"/>
                  </a:lnTo>
                  <a:close/>
                  <a:moveTo>
                    <a:pt x="177232" y="77563"/>
                  </a:moveTo>
                  <a:lnTo>
                    <a:pt x="158836" y="109384"/>
                  </a:lnTo>
                  <a:lnTo>
                    <a:pt x="150689" y="95271"/>
                  </a:lnTo>
                  <a:lnTo>
                    <a:pt x="160939" y="77563"/>
                  </a:lnTo>
                  <a:close/>
                  <a:moveTo>
                    <a:pt x="21380" y="78060"/>
                  </a:moveTo>
                  <a:lnTo>
                    <a:pt x="39852" y="110072"/>
                  </a:lnTo>
                  <a:lnTo>
                    <a:pt x="2868" y="110072"/>
                  </a:lnTo>
                  <a:lnTo>
                    <a:pt x="21380" y="78060"/>
                  </a:lnTo>
                  <a:close/>
                  <a:moveTo>
                    <a:pt x="70908" y="95959"/>
                  </a:moveTo>
                  <a:lnTo>
                    <a:pt x="79055" y="110072"/>
                  </a:lnTo>
                  <a:lnTo>
                    <a:pt x="42262" y="110072"/>
                  </a:lnTo>
                  <a:lnTo>
                    <a:pt x="50408" y="95959"/>
                  </a:lnTo>
                  <a:close/>
                  <a:moveTo>
                    <a:pt x="99937" y="78060"/>
                  </a:moveTo>
                  <a:lnTo>
                    <a:pt x="118448" y="110072"/>
                  </a:lnTo>
                  <a:lnTo>
                    <a:pt x="81464" y="110072"/>
                  </a:lnTo>
                  <a:lnTo>
                    <a:pt x="99937" y="78060"/>
                  </a:lnTo>
                  <a:close/>
                  <a:moveTo>
                    <a:pt x="149504" y="95959"/>
                  </a:moveTo>
                  <a:lnTo>
                    <a:pt x="157650" y="110072"/>
                  </a:lnTo>
                  <a:lnTo>
                    <a:pt x="120857" y="110072"/>
                  </a:lnTo>
                  <a:lnTo>
                    <a:pt x="129004" y="95959"/>
                  </a:lnTo>
                  <a:close/>
                  <a:moveTo>
                    <a:pt x="178532" y="78022"/>
                  </a:moveTo>
                  <a:lnTo>
                    <a:pt x="197044" y="110072"/>
                  </a:lnTo>
                  <a:lnTo>
                    <a:pt x="160021" y="110072"/>
                  </a:lnTo>
                  <a:lnTo>
                    <a:pt x="178532" y="78022"/>
                  </a:lnTo>
                  <a:close/>
                  <a:moveTo>
                    <a:pt x="196929" y="111449"/>
                  </a:moveTo>
                  <a:lnTo>
                    <a:pt x="188782" y="125562"/>
                  </a:lnTo>
                  <a:lnTo>
                    <a:pt x="168283" y="125562"/>
                  </a:lnTo>
                  <a:lnTo>
                    <a:pt x="160136" y="111449"/>
                  </a:lnTo>
                  <a:close/>
                  <a:moveTo>
                    <a:pt x="39776" y="111487"/>
                  </a:moveTo>
                  <a:lnTo>
                    <a:pt x="31591" y="125600"/>
                  </a:lnTo>
                  <a:lnTo>
                    <a:pt x="11130" y="125600"/>
                  </a:lnTo>
                  <a:lnTo>
                    <a:pt x="3021" y="111487"/>
                  </a:lnTo>
                  <a:close/>
                  <a:moveTo>
                    <a:pt x="118333" y="111487"/>
                  </a:moveTo>
                  <a:lnTo>
                    <a:pt x="110187" y="125600"/>
                  </a:lnTo>
                  <a:lnTo>
                    <a:pt x="89725" y="125600"/>
                  </a:lnTo>
                  <a:lnTo>
                    <a:pt x="81579" y="111487"/>
                  </a:lnTo>
                  <a:close/>
                  <a:moveTo>
                    <a:pt x="79131" y="111487"/>
                  </a:moveTo>
                  <a:lnTo>
                    <a:pt x="60658" y="143499"/>
                  </a:lnTo>
                  <a:lnTo>
                    <a:pt x="42147" y="111487"/>
                  </a:lnTo>
                  <a:close/>
                  <a:moveTo>
                    <a:pt x="157727" y="111487"/>
                  </a:moveTo>
                  <a:lnTo>
                    <a:pt x="139254" y="143499"/>
                  </a:lnTo>
                  <a:lnTo>
                    <a:pt x="120743" y="111487"/>
                  </a:lnTo>
                  <a:close/>
                  <a:moveTo>
                    <a:pt x="119519" y="112176"/>
                  </a:moveTo>
                  <a:lnTo>
                    <a:pt x="137953" y="143996"/>
                  </a:lnTo>
                  <a:lnTo>
                    <a:pt x="121622" y="143996"/>
                  </a:lnTo>
                  <a:lnTo>
                    <a:pt x="111411" y="126288"/>
                  </a:lnTo>
                  <a:lnTo>
                    <a:pt x="119519" y="112176"/>
                  </a:lnTo>
                  <a:close/>
                  <a:moveTo>
                    <a:pt x="158951" y="112176"/>
                  </a:moveTo>
                  <a:lnTo>
                    <a:pt x="167097" y="126288"/>
                  </a:lnTo>
                  <a:lnTo>
                    <a:pt x="156885" y="143996"/>
                  </a:lnTo>
                  <a:lnTo>
                    <a:pt x="140554" y="143996"/>
                  </a:lnTo>
                  <a:lnTo>
                    <a:pt x="158951" y="112176"/>
                  </a:lnTo>
                  <a:close/>
                  <a:moveTo>
                    <a:pt x="40962" y="112176"/>
                  </a:moveTo>
                  <a:lnTo>
                    <a:pt x="59358" y="144035"/>
                  </a:lnTo>
                  <a:lnTo>
                    <a:pt x="43065" y="144035"/>
                  </a:lnTo>
                  <a:lnTo>
                    <a:pt x="32815" y="126288"/>
                  </a:lnTo>
                  <a:lnTo>
                    <a:pt x="40962" y="112176"/>
                  </a:lnTo>
                  <a:close/>
                  <a:moveTo>
                    <a:pt x="80355" y="112176"/>
                  </a:moveTo>
                  <a:lnTo>
                    <a:pt x="88501" y="126288"/>
                  </a:lnTo>
                  <a:lnTo>
                    <a:pt x="78290" y="144035"/>
                  </a:lnTo>
                  <a:lnTo>
                    <a:pt x="61959" y="144035"/>
                  </a:lnTo>
                  <a:lnTo>
                    <a:pt x="80355" y="112176"/>
                  </a:lnTo>
                  <a:close/>
                  <a:moveTo>
                    <a:pt x="110187" y="126977"/>
                  </a:moveTo>
                  <a:lnTo>
                    <a:pt x="120437" y="144685"/>
                  </a:lnTo>
                  <a:lnTo>
                    <a:pt x="110187" y="162431"/>
                  </a:lnTo>
                  <a:lnTo>
                    <a:pt x="89725" y="162431"/>
                  </a:lnTo>
                  <a:lnTo>
                    <a:pt x="79475" y="144685"/>
                  </a:lnTo>
                  <a:lnTo>
                    <a:pt x="89725" y="126977"/>
                  </a:lnTo>
                  <a:close/>
                  <a:moveTo>
                    <a:pt x="188782" y="127015"/>
                  </a:moveTo>
                  <a:lnTo>
                    <a:pt x="198994" y="144685"/>
                  </a:lnTo>
                  <a:lnTo>
                    <a:pt x="188782" y="162431"/>
                  </a:lnTo>
                  <a:lnTo>
                    <a:pt x="168283" y="162431"/>
                  </a:lnTo>
                  <a:lnTo>
                    <a:pt x="158071" y="144685"/>
                  </a:lnTo>
                  <a:lnTo>
                    <a:pt x="168283" y="127015"/>
                  </a:lnTo>
                  <a:close/>
                  <a:moveTo>
                    <a:pt x="59358" y="145411"/>
                  </a:moveTo>
                  <a:lnTo>
                    <a:pt x="40962" y="177270"/>
                  </a:lnTo>
                  <a:lnTo>
                    <a:pt x="32815" y="163119"/>
                  </a:lnTo>
                  <a:lnTo>
                    <a:pt x="43065" y="145411"/>
                  </a:lnTo>
                  <a:close/>
                  <a:moveTo>
                    <a:pt x="78290" y="145411"/>
                  </a:moveTo>
                  <a:lnTo>
                    <a:pt x="88501" y="163119"/>
                  </a:lnTo>
                  <a:lnTo>
                    <a:pt x="80355" y="177270"/>
                  </a:lnTo>
                  <a:lnTo>
                    <a:pt x="61959" y="145411"/>
                  </a:lnTo>
                  <a:close/>
                  <a:moveTo>
                    <a:pt x="137953" y="145411"/>
                  </a:moveTo>
                  <a:lnTo>
                    <a:pt x="119557" y="177270"/>
                  </a:lnTo>
                  <a:lnTo>
                    <a:pt x="111411" y="163119"/>
                  </a:lnTo>
                  <a:lnTo>
                    <a:pt x="121661" y="145411"/>
                  </a:lnTo>
                  <a:close/>
                  <a:moveTo>
                    <a:pt x="156847" y="145411"/>
                  </a:moveTo>
                  <a:lnTo>
                    <a:pt x="167097" y="163119"/>
                  </a:lnTo>
                  <a:lnTo>
                    <a:pt x="158951" y="177270"/>
                  </a:lnTo>
                  <a:lnTo>
                    <a:pt x="140554" y="145411"/>
                  </a:lnTo>
                  <a:close/>
                  <a:moveTo>
                    <a:pt x="60658" y="145909"/>
                  </a:moveTo>
                  <a:lnTo>
                    <a:pt x="79169" y="177959"/>
                  </a:lnTo>
                  <a:lnTo>
                    <a:pt x="42147" y="177959"/>
                  </a:lnTo>
                  <a:lnTo>
                    <a:pt x="60658" y="145909"/>
                  </a:lnTo>
                  <a:close/>
                  <a:moveTo>
                    <a:pt x="110187" y="163808"/>
                  </a:moveTo>
                  <a:lnTo>
                    <a:pt x="118333" y="177959"/>
                  </a:lnTo>
                  <a:lnTo>
                    <a:pt x="81579" y="177959"/>
                  </a:lnTo>
                  <a:lnTo>
                    <a:pt x="89725" y="163808"/>
                  </a:lnTo>
                  <a:close/>
                  <a:moveTo>
                    <a:pt x="139216" y="145909"/>
                  </a:moveTo>
                  <a:lnTo>
                    <a:pt x="157727" y="177959"/>
                  </a:lnTo>
                  <a:lnTo>
                    <a:pt x="120743" y="177959"/>
                  </a:lnTo>
                  <a:lnTo>
                    <a:pt x="139216" y="145909"/>
                  </a:lnTo>
                  <a:close/>
                  <a:moveTo>
                    <a:pt x="157650" y="179336"/>
                  </a:moveTo>
                  <a:lnTo>
                    <a:pt x="149465" y="193448"/>
                  </a:lnTo>
                  <a:lnTo>
                    <a:pt x="129004" y="193448"/>
                  </a:lnTo>
                  <a:lnTo>
                    <a:pt x="120857" y="179336"/>
                  </a:lnTo>
                  <a:close/>
                  <a:moveTo>
                    <a:pt x="115274" y="0"/>
                  </a:moveTo>
                  <a:lnTo>
                    <a:pt x="120437" y="8988"/>
                  </a:lnTo>
                  <a:lnTo>
                    <a:pt x="110187" y="26696"/>
                  </a:lnTo>
                  <a:lnTo>
                    <a:pt x="89725" y="26696"/>
                  </a:lnTo>
                  <a:lnTo>
                    <a:pt x="79475" y="8988"/>
                  </a:lnTo>
                  <a:lnTo>
                    <a:pt x="83797" y="1453"/>
                  </a:lnTo>
                  <a:lnTo>
                    <a:pt x="83797" y="1453"/>
                  </a:lnTo>
                  <a:cubicBezTo>
                    <a:pt x="83185" y="1568"/>
                    <a:pt x="82573" y="1721"/>
                    <a:pt x="81961" y="1874"/>
                  </a:cubicBezTo>
                  <a:lnTo>
                    <a:pt x="78290" y="8261"/>
                  </a:lnTo>
                  <a:lnTo>
                    <a:pt x="62303" y="8261"/>
                  </a:lnTo>
                  <a:lnTo>
                    <a:pt x="61844" y="8452"/>
                  </a:lnTo>
                  <a:lnTo>
                    <a:pt x="61232" y="8758"/>
                  </a:lnTo>
                  <a:lnTo>
                    <a:pt x="60735" y="8950"/>
                  </a:lnTo>
                  <a:lnTo>
                    <a:pt x="60658" y="9026"/>
                  </a:lnTo>
                  <a:lnTo>
                    <a:pt x="60543" y="9064"/>
                  </a:lnTo>
                  <a:lnTo>
                    <a:pt x="60123" y="9256"/>
                  </a:lnTo>
                  <a:cubicBezTo>
                    <a:pt x="59855" y="9370"/>
                    <a:pt x="59626" y="9485"/>
                    <a:pt x="59396" y="9600"/>
                  </a:cubicBezTo>
                  <a:lnTo>
                    <a:pt x="59205" y="9676"/>
                  </a:lnTo>
                  <a:lnTo>
                    <a:pt x="59320" y="9676"/>
                  </a:lnTo>
                  <a:lnTo>
                    <a:pt x="40962" y="41535"/>
                  </a:lnTo>
                  <a:lnTo>
                    <a:pt x="32968" y="27690"/>
                  </a:lnTo>
                  <a:cubicBezTo>
                    <a:pt x="32624" y="27996"/>
                    <a:pt x="32280" y="28340"/>
                    <a:pt x="31935" y="28646"/>
                  </a:cubicBezTo>
                  <a:lnTo>
                    <a:pt x="39776" y="42224"/>
                  </a:lnTo>
                  <a:lnTo>
                    <a:pt x="20079" y="42224"/>
                  </a:lnTo>
                  <a:cubicBezTo>
                    <a:pt x="19735" y="42683"/>
                    <a:pt x="19429" y="43142"/>
                    <a:pt x="19085" y="43600"/>
                  </a:cubicBezTo>
                  <a:lnTo>
                    <a:pt x="39852" y="43600"/>
                  </a:lnTo>
                  <a:lnTo>
                    <a:pt x="21380" y="75651"/>
                  </a:lnTo>
                  <a:lnTo>
                    <a:pt x="10862" y="57407"/>
                  </a:lnTo>
                  <a:cubicBezTo>
                    <a:pt x="10594" y="57866"/>
                    <a:pt x="10365" y="58402"/>
                    <a:pt x="10097" y="58899"/>
                  </a:cubicBezTo>
                  <a:lnTo>
                    <a:pt x="20079" y="76148"/>
                  </a:lnTo>
                  <a:lnTo>
                    <a:pt x="3748" y="76148"/>
                  </a:lnTo>
                  <a:lnTo>
                    <a:pt x="3710" y="76071"/>
                  </a:lnTo>
                  <a:cubicBezTo>
                    <a:pt x="3710" y="76071"/>
                    <a:pt x="3672" y="76110"/>
                    <a:pt x="3672" y="76148"/>
                  </a:cubicBezTo>
                  <a:cubicBezTo>
                    <a:pt x="3595" y="76377"/>
                    <a:pt x="3557" y="76645"/>
                    <a:pt x="3480" y="76836"/>
                  </a:cubicBezTo>
                  <a:cubicBezTo>
                    <a:pt x="3442" y="76989"/>
                    <a:pt x="3404" y="77142"/>
                    <a:pt x="3366" y="77295"/>
                  </a:cubicBezTo>
                  <a:lnTo>
                    <a:pt x="3366" y="77525"/>
                  </a:lnTo>
                  <a:lnTo>
                    <a:pt x="20041" y="77525"/>
                  </a:lnTo>
                  <a:lnTo>
                    <a:pt x="1683" y="109384"/>
                  </a:lnTo>
                  <a:lnTo>
                    <a:pt x="2104" y="110072"/>
                  </a:lnTo>
                  <a:lnTo>
                    <a:pt x="1377" y="110072"/>
                  </a:lnTo>
                  <a:lnTo>
                    <a:pt x="880" y="110875"/>
                  </a:lnTo>
                  <a:lnTo>
                    <a:pt x="459" y="110072"/>
                  </a:lnTo>
                  <a:lnTo>
                    <a:pt x="1262" y="110072"/>
                  </a:lnTo>
                  <a:lnTo>
                    <a:pt x="1645" y="109384"/>
                  </a:lnTo>
                  <a:lnTo>
                    <a:pt x="0" y="106515"/>
                  </a:lnTo>
                  <a:lnTo>
                    <a:pt x="0" y="106515"/>
                  </a:lnTo>
                  <a:cubicBezTo>
                    <a:pt x="0" y="107471"/>
                    <a:pt x="0" y="108466"/>
                    <a:pt x="76" y="109460"/>
                  </a:cubicBezTo>
                  <a:cubicBezTo>
                    <a:pt x="76" y="109651"/>
                    <a:pt x="115" y="109881"/>
                    <a:pt x="115" y="110110"/>
                  </a:cubicBezTo>
                  <a:cubicBezTo>
                    <a:pt x="153" y="110569"/>
                    <a:pt x="191" y="111028"/>
                    <a:pt x="229" y="111487"/>
                  </a:cubicBezTo>
                  <a:cubicBezTo>
                    <a:pt x="229" y="111640"/>
                    <a:pt x="229" y="111831"/>
                    <a:pt x="268" y="111984"/>
                  </a:cubicBezTo>
                  <a:cubicBezTo>
                    <a:pt x="306" y="112788"/>
                    <a:pt x="382" y="113629"/>
                    <a:pt x="459" y="114432"/>
                  </a:cubicBezTo>
                  <a:lnTo>
                    <a:pt x="1759" y="112176"/>
                  </a:lnTo>
                  <a:lnTo>
                    <a:pt x="9906" y="126288"/>
                  </a:lnTo>
                  <a:lnTo>
                    <a:pt x="4743" y="135238"/>
                  </a:lnTo>
                  <a:cubicBezTo>
                    <a:pt x="4934" y="135850"/>
                    <a:pt x="5163" y="136424"/>
                    <a:pt x="5354" y="136997"/>
                  </a:cubicBezTo>
                  <a:lnTo>
                    <a:pt x="11130" y="126977"/>
                  </a:lnTo>
                  <a:lnTo>
                    <a:pt x="31591" y="126977"/>
                  </a:lnTo>
                  <a:lnTo>
                    <a:pt x="41841" y="144685"/>
                  </a:lnTo>
                  <a:lnTo>
                    <a:pt x="31591" y="162431"/>
                  </a:lnTo>
                  <a:lnTo>
                    <a:pt x="17937" y="162431"/>
                  </a:lnTo>
                  <a:cubicBezTo>
                    <a:pt x="18282" y="162928"/>
                    <a:pt x="18626" y="163387"/>
                    <a:pt x="18932" y="163846"/>
                  </a:cubicBezTo>
                  <a:lnTo>
                    <a:pt x="31591" y="163846"/>
                  </a:lnTo>
                  <a:lnTo>
                    <a:pt x="39776" y="177959"/>
                  </a:lnTo>
                  <a:lnTo>
                    <a:pt x="30826" y="177959"/>
                  </a:lnTo>
                  <a:cubicBezTo>
                    <a:pt x="31285" y="178418"/>
                    <a:pt x="31782" y="178877"/>
                    <a:pt x="32241" y="179336"/>
                  </a:cubicBezTo>
                  <a:lnTo>
                    <a:pt x="39852" y="179336"/>
                  </a:lnTo>
                  <a:lnTo>
                    <a:pt x="37252" y="183849"/>
                  </a:lnTo>
                  <a:cubicBezTo>
                    <a:pt x="37596" y="184155"/>
                    <a:pt x="37978" y="184461"/>
                    <a:pt x="38323" y="184728"/>
                  </a:cubicBezTo>
                  <a:lnTo>
                    <a:pt x="41038" y="180024"/>
                  </a:lnTo>
                  <a:lnTo>
                    <a:pt x="47693" y="191498"/>
                  </a:lnTo>
                  <a:cubicBezTo>
                    <a:pt x="48534" y="192072"/>
                    <a:pt x="49376" y="192607"/>
                    <a:pt x="50217" y="193142"/>
                  </a:cubicBezTo>
                  <a:lnTo>
                    <a:pt x="42262" y="179336"/>
                  </a:lnTo>
                  <a:lnTo>
                    <a:pt x="79055" y="179336"/>
                  </a:lnTo>
                  <a:lnTo>
                    <a:pt x="70908" y="193448"/>
                  </a:lnTo>
                  <a:lnTo>
                    <a:pt x="50752" y="193448"/>
                  </a:lnTo>
                  <a:cubicBezTo>
                    <a:pt x="51556" y="193946"/>
                    <a:pt x="52397" y="194405"/>
                    <a:pt x="53200" y="194864"/>
                  </a:cubicBezTo>
                  <a:lnTo>
                    <a:pt x="70870" y="194864"/>
                  </a:lnTo>
                  <a:lnTo>
                    <a:pt x="76454" y="204463"/>
                  </a:lnTo>
                  <a:cubicBezTo>
                    <a:pt x="77066" y="204616"/>
                    <a:pt x="77716" y="204808"/>
                    <a:pt x="78366" y="204999"/>
                  </a:cubicBezTo>
                  <a:lnTo>
                    <a:pt x="72094" y="194175"/>
                  </a:lnTo>
                  <a:lnTo>
                    <a:pt x="80240" y="180024"/>
                  </a:lnTo>
                  <a:lnTo>
                    <a:pt x="96342" y="207905"/>
                  </a:lnTo>
                  <a:cubicBezTo>
                    <a:pt x="96915" y="207944"/>
                    <a:pt x="97451" y="208020"/>
                    <a:pt x="98025" y="208058"/>
                  </a:cubicBezTo>
                  <a:lnTo>
                    <a:pt x="81464" y="179374"/>
                  </a:lnTo>
                  <a:lnTo>
                    <a:pt x="118448" y="179374"/>
                  </a:lnTo>
                  <a:lnTo>
                    <a:pt x="101811" y="208211"/>
                  </a:lnTo>
                  <a:cubicBezTo>
                    <a:pt x="102346" y="208211"/>
                    <a:pt x="102844" y="208211"/>
                    <a:pt x="103379" y="208250"/>
                  </a:cubicBezTo>
                  <a:lnTo>
                    <a:pt x="119634" y="180024"/>
                  </a:lnTo>
                  <a:lnTo>
                    <a:pt x="127780" y="194137"/>
                  </a:lnTo>
                  <a:lnTo>
                    <a:pt x="120360" y="207026"/>
                  </a:lnTo>
                  <a:cubicBezTo>
                    <a:pt x="120972" y="206911"/>
                    <a:pt x="121546" y="206796"/>
                    <a:pt x="122158" y="206682"/>
                  </a:cubicBezTo>
                  <a:lnTo>
                    <a:pt x="129004" y="194825"/>
                  </a:lnTo>
                  <a:lnTo>
                    <a:pt x="149465" y="194825"/>
                  </a:lnTo>
                  <a:lnTo>
                    <a:pt x="150881" y="197273"/>
                  </a:lnTo>
                  <a:cubicBezTo>
                    <a:pt x="151301" y="197082"/>
                    <a:pt x="151722" y="196852"/>
                    <a:pt x="152104" y="196661"/>
                  </a:cubicBezTo>
                  <a:lnTo>
                    <a:pt x="150689" y="194137"/>
                  </a:lnTo>
                  <a:lnTo>
                    <a:pt x="158836" y="180024"/>
                  </a:lnTo>
                  <a:lnTo>
                    <a:pt x="164228" y="189356"/>
                  </a:lnTo>
                  <a:lnTo>
                    <a:pt x="165376" y="188553"/>
                  </a:lnTo>
                  <a:lnTo>
                    <a:pt x="160060" y="179336"/>
                  </a:lnTo>
                  <a:lnTo>
                    <a:pt x="176429" y="179336"/>
                  </a:lnTo>
                  <a:cubicBezTo>
                    <a:pt x="176926" y="178877"/>
                    <a:pt x="177385" y="178418"/>
                    <a:pt x="177882" y="177959"/>
                  </a:cubicBezTo>
                  <a:lnTo>
                    <a:pt x="160136" y="177959"/>
                  </a:lnTo>
                  <a:lnTo>
                    <a:pt x="168283" y="163808"/>
                  </a:lnTo>
                  <a:lnTo>
                    <a:pt x="188782" y="163808"/>
                  </a:lnTo>
                  <a:lnTo>
                    <a:pt x="189203" y="164573"/>
                  </a:lnTo>
                  <a:cubicBezTo>
                    <a:pt x="189509" y="164190"/>
                    <a:pt x="189815" y="163770"/>
                    <a:pt x="190121" y="163349"/>
                  </a:cubicBezTo>
                  <a:cubicBezTo>
                    <a:pt x="193869" y="157918"/>
                    <a:pt x="197120" y="152104"/>
                    <a:pt x="199836" y="146062"/>
                  </a:cubicBezTo>
                  <a:cubicBezTo>
                    <a:pt x="199912" y="145832"/>
                    <a:pt x="200027" y="145603"/>
                    <a:pt x="200141" y="145373"/>
                  </a:cubicBezTo>
                  <a:cubicBezTo>
                    <a:pt x="200218" y="145144"/>
                    <a:pt x="200409" y="144799"/>
                    <a:pt x="200524" y="144532"/>
                  </a:cubicBezTo>
                  <a:lnTo>
                    <a:pt x="200715" y="143996"/>
                  </a:lnTo>
                  <a:lnTo>
                    <a:pt x="200218" y="143996"/>
                  </a:lnTo>
                  <a:lnTo>
                    <a:pt x="189968" y="126250"/>
                  </a:lnTo>
                  <a:lnTo>
                    <a:pt x="198114" y="112176"/>
                  </a:lnTo>
                  <a:lnTo>
                    <a:pt x="206299" y="126327"/>
                  </a:lnTo>
                  <a:cubicBezTo>
                    <a:pt x="206452" y="125638"/>
                    <a:pt x="206605" y="124988"/>
                    <a:pt x="206758" y="124300"/>
                  </a:cubicBezTo>
                  <a:lnTo>
                    <a:pt x="199338" y="111487"/>
                  </a:lnTo>
                  <a:lnTo>
                    <a:pt x="208441" y="111487"/>
                  </a:lnTo>
                  <a:cubicBezTo>
                    <a:pt x="208479" y="111028"/>
                    <a:pt x="208517" y="110531"/>
                    <a:pt x="208556" y="110072"/>
                  </a:cubicBezTo>
                  <a:lnTo>
                    <a:pt x="199453" y="110072"/>
                  </a:lnTo>
                  <a:lnTo>
                    <a:pt x="207599" y="95959"/>
                  </a:lnTo>
                  <a:lnTo>
                    <a:pt x="208441" y="95959"/>
                  </a:lnTo>
                  <a:cubicBezTo>
                    <a:pt x="208403" y="95500"/>
                    <a:pt x="208364" y="95003"/>
                    <a:pt x="208326" y="94582"/>
                  </a:cubicBezTo>
                  <a:lnTo>
                    <a:pt x="207599" y="94582"/>
                  </a:lnTo>
                  <a:lnTo>
                    <a:pt x="197350" y="76836"/>
                  </a:lnTo>
                  <a:lnTo>
                    <a:pt x="202436" y="68040"/>
                  </a:lnTo>
                  <a:cubicBezTo>
                    <a:pt x="202245" y="67466"/>
                    <a:pt x="202016" y="66931"/>
                    <a:pt x="201786" y="66357"/>
                  </a:cubicBezTo>
                  <a:lnTo>
                    <a:pt x="196164" y="76148"/>
                  </a:lnTo>
                  <a:lnTo>
                    <a:pt x="179833" y="76148"/>
                  </a:lnTo>
                  <a:lnTo>
                    <a:pt x="194366" y="50982"/>
                  </a:lnTo>
                  <a:cubicBezTo>
                    <a:pt x="194099" y="50523"/>
                    <a:pt x="193831" y="50026"/>
                    <a:pt x="193563" y="49605"/>
                  </a:cubicBezTo>
                  <a:lnTo>
                    <a:pt x="178532" y="75651"/>
                  </a:lnTo>
                  <a:lnTo>
                    <a:pt x="160021" y="43600"/>
                  </a:lnTo>
                  <a:lnTo>
                    <a:pt x="189586" y="43600"/>
                  </a:lnTo>
                  <a:cubicBezTo>
                    <a:pt x="189241" y="43142"/>
                    <a:pt x="188935" y="42644"/>
                    <a:pt x="188591" y="42224"/>
                  </a:cubicBezTo>
                  <a:lnTo>
                    <a:pt x="160136" y="42224"/>
                  </a:lnTo>
                  <a:lnTo>
                    <a:pt x="168283" y="28111"/>
                  </a:lnTo>
                  <a:lnTo>
                    <a:pt x="176161" y="28111"/>
                  </a:lnTo>
                  <a:cubicBezTo>
                    <a:pt x="175664" y="27614"/>
                    <a:pt x="175205" y="27155"/>
                    <a:pt x="174708" y="26696"/>
                  </a:cubicBezTo>
                  <a:lnTo>
                    <a:pt x="168283" y="26696"/>
                  </a:lnTo>
                  <a:lnTo>
                    <a:pt x="162928" y="17440"/>
                  </a:lnTo>
                  <a:cubicBezTo>
                    <a:pt x="162087" y="16828"/>
                    <a:pt x="161245" y="16293"/>
                    <a:pt x="160366" y="15757"/>
                  </a:cubicBezTo>
                  <a:lnTo>
                    <a:pt x="160366" y="15757"/>
                  </a:lnTo>
                  <a:lnTo>
                    <a:pt x="167097" y="27384"/>
                  </a:lnTo>
                  <a:lnTo>
                    <a:pt x="158951" y="41535"/>
                  </a:lnTo>
                  <a:lnTo>
                    <a:pt x="140554" y="9676"/>
                  </a:lnTo>
                  <a:lnTo>
                    <a:pt x="149465" y="9676"/>
                  </a:lnTo>
                  <a:cubicBezTo>
                    <a:pt x="148471" y="9179"/>
                    <a:pt x="147438" y="8720"/>
                    <a:pt x="146406" y="8299"/>
                  </a:cubicBezTo>
                  <a:lnTo>
                    <a:pt x="140554" y="8299"/>
                  </a:lnTo>
                  <a:lnTo>
                    <a:pt x="141663" y="6349"/>
                  </a:lnTo>
                  <a:cubicBezTo>
                    <a:pt x="141243" y="6158"/>
                    <a:pt x="140822" y="5966"/>
                    <a:pt x="140363" y="5813"/>
                  </a:cubicBezTo>
                  <a:lnTo>
                    <a:pt x="139254" y="7764"/>
                  </a:lnTo>
                  <a:lnTo>
                    <a:pt x="137571" y="4857"/>
                  </a:lnTo>
                  <a:cubicBezTo>
                    <a:pt x="136921" y="4628"/>
                    <a:pt x="136232" y="4398"/>
                    <a:pt x="135582" y="4207"/>
                  </a:cubicBezTo>
                  <a:lnTo>
                    <a:pt x="135582" y="4207"/>
                  </a:lnTo>
                  <a:lnTo>
                    <a:pt x="137953" y="8299"/>
                  </a:lnTo>
                  <a:lnTo>
                    <a:pt x="121622" y="8299"/>
                  </a:lnTo>
                  <a:lnTo>
                    <a:pt x="116995" y="229"/>
                  </a:lnTo>
                  <a:cubicBezTo>
                    <a:pt x="116421" y="153"/>
                    <a:pt x="115847" y="76"/>
                    <a:pt x="1152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grpSp>
      <p:sp>
        <p:nvSpPr>
          <p:cNvPr id="214" name="Google Shape;214;p9"/>
          <p:cNvSpPr/>
          <p:nvPr/>
        </p:nvSpPr>
        <p:spPr>
          <a:xfrm flipH="1">
            <a:off x="960003" y="4330421"/>
            <a:ext cx="426800" cy="426800"/>
          </a:xfrm>
          <a:prstGeom prst="ellipse">
            <a:avLst/>
          </a:prstGeom>
          <a:solidFill>
            <a:schemeClr val="accent1"/>
          </a:solidFill>
          <a:ln>
            <a:noFill/>
          </a:ln>
          <a:effectLst>
            <a:outerShdw blurRad="128588" dist="57150" dir="4980000" algn="bl" rotWithShape="0">
              <a:srgbClr val="000000">
                <a:alpha val="16000"/>
              </a:srgb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89"/>
          </a:p>
        </p:txBody>
      </p:sp>
      <p:sp>
        <p:nvSpPr>
          <p:cNvPr id="215" name="Google Shape;215;p9"/>
          <p:cNvSpPr/>
          <p:nvPr/>
        </p:nvSpPr>
        <p:spPr>
          <a:xfrm>
            <a:off x="10689733" y="591333"/>
            <a:ext cx="244000" cy="244000"/>
          </a:xfrm>
          <a:prstGeom prst="ellipse">
            <a:avLst/>
          </a:prstGeom>
          <a:solidFill>
            <a:schemeClr val="accent1"/>
          </a:solidFill>
          <a:ln>
            <a:noFill/>
          </a:ln>
          <a:effectLst>
            <a:outerShdw blurRad="57150" dist="19050" dir="5400000" algn="bl" rotWithShape="0">
              <a:srgbClr val="000000">
                <a:alpha val="4000"/>
              </a:srgb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89"/>
          </a:p>
        </p:txBody>
      </p:sp>
      <p:sp>
        <p:nvSpPr>
          <p:cNvPr id="216" name="Google Shape;216;p9"/>
          <p:cNvSpPr/>
          <p:nvPr/>
        </p:nvSpPr>
        <p:spPr>
          <a:xfrm flipH="1">
            <a:off x="2365671" y="5921137"/>
            <a:ext cx="609600" cy="609600"/>
          </a:xfrm>
          <a:prstGeom prst="ellipse">
            <a:avLst/>
          </a:prstGeom>
          <a:noFill/>
          <a:ln w="19050" cap="flat" cmpd="sng">
            <a:solidFill>
              <a:schemeClr val="accent2"/>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89"/>
          </a:p>
        </p:txBody>
      </p:sp>
      <p:sp>
        <p:nvSpPr>
          <p:cNvPr id="217" name="Google Shape;217;p9"/>
          <p:cNvSpPr txBox="1">
            <a:spLocks noGrp="1"/>
          </p:cNvSpPr>
          <p:nvPr>
            <p:ph type="title"/>
          </p:nvPr>
        </p:nvSpPr>
        <p:spPr>
          <a:xfrm>
            <a:off x="2895800" y="2303967"/>
            <a:ext cx="6400800" cy="1122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600"/>
              <a:buNone/>
              <a:defRPr sz="6000"/>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a:endParaRPr/>
          </a:p>
        </p:txBody>
      </p:sp>
      <p:sp>
        <p:nvSpPr>
          <p:cNvPr id="218" name="Google Shape;218;p9"/>
          <p:cNvSpPr txBox="1">
            <a:spLocks noGrp="1"/>
          </p:cNvSpPr>
          <p:nvPr>
            <p:ph type="subTitle" idx="1"/>
          </p:nvPr>
        </p:nvSpPr>
        <p:spPr>
          <a:xfrm>
            <a:off x="2895667" y="3370833"/>
            <a:ext cx="6400800" cy="1582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sz="2133"/>
            </a:lvl1pPr>
            <a:lvl2pPr lvl="1" algn="ctr" rtl="0">
              <a:lnSpc>
                <a:spcPct val="100000"/>
              </a:lnSpc>
              <a:spcBef>
                <a:spcPts val="0"/>
              </a:spcBef>
              <a:spcAft>
                <a:spcPts val="0"/>
              </a:spcAft>
              <a:buSzPts val="1600"/>
              <a:buNone/>
              <a:defRPr sz="2133"/>
            </a:lvl2pPr>
            <a:lvl3pPr lvl="2" algn="ctr" rtl="0">
              <a:lnSpc>
                <a:spcPct val="100000"/>
              </a:lnSpc>
              <a:spcBef>
                <a:spcPts val="0"/>
              </a:spcBef>
              <a:spcAft>
                <a:spcPts val="0"/>
              </a:spcAft>
              <a:buSzPts val="1600"/>
              <a:buNone/>
              <a:defRPr sz="2133"/>
            </a:lvl3pPr>
            <a:lvl4pPr lvl="3" algn="ctr" rtl="0">
              <a:lnSpc>
                <a:spcPct val="100000"/>
              </a:lnSpc>
              <a:spcBef>
                <a:spcPts val="0"/>
              </a:spcBef>
              <a:spcAft>
                <a:spcPts val="0"/>
              </a:spcAft>
              <a:buSzPts val="1600"/>
              <a:buNone/>
              <a:defRPr sz="2133"/>
            </a:lvl4pPr>
            <a:lvl5pPr lvl="4" algn="ctr" rtl="0">
              <a:lnSpc>
                <a:spcPct val="100000"/>
              </a:lnSpc>
              <a:spcBef>
                <a:spcPts val="0"/>
              </a:spcBef>
              <a:spcAft>
                <a:spcPts val="0"/>
              </a:spcAft>
              <a:buSzPts val="1600"/>
              <a:buNone/>
              <a:defRPr sz="2133"/>
            </a:lvl5pPr>
            <a:lvl6pPr lvl="5" algn="ctr" rtl="0">
              <a:lnSpc>
                <a:spcPct val="100000"/>
              </a:lnSpc>
              <a:spcBef>
                <a:spcPts val="0"/>
              </a:spcBef>
              <a:spcAft>
                <a:spcPts val="0"/>
              </a:spcAft>
              <a:buSzPts val="1600"/>
              <a:buNone/>
              <a:defRPr sz="2133"/>
            </a:lvl6pPr>
            <a:lvl7pPr lvl="6" algn="ctr" rtl="0">
              <a:lnSpc>
                <a:spcPct val="100000"/>
              </a:lnSpc>
              <a:spcBef>
                <a:spcPts val="0"/>
              </a:spcBef>
              <a:spcAft>
                <a:spcPts val="0"/>
              </a:spcAft>
              <a:buSzPts val="1600"/>
              <a:buNone/>
              <a:defRPr sz="2133"/>
            </a:lvl7pPr>
            <a:lvl8pPr lvl="7" algn="ctr" rtl="0">
              <a:lnSpc>
                <a:spcPct val="100000"/>
              </a:lnSpc>
              <a:spcBef>
                <a:spcPts val="0"/>
              </a:spcBef>
              <a:spcAft>
                <a:spcPts val="0"/>
              </a:spcAft>
              <a:buSzPts val="1600"/>
              <a:buNone/>
              <a:defRPr sz="2133"/>
            </a:lvl8pPr>
            <a:lvl9pPr lvl="8" algn="ctr" rtl="0">
              <a:lnSpc>
                <a:spcPct val="100000"/>
              </a:lnSpc>
              <a:spcBef>
                <a:spcPts val="0"/>
              </a:spcBef>
              <a:spcAft>
                <a:spcPts val="0"/>
              </a:spcAft>
              <a:buSzPts val="1600"/>
              <a:buNone/>
              <a:defRPr sz="2133"/>
            </a:lvl9pPr>
          </a:lstStyle>
          <a:p>
            <a:endParaRPr/>
          </a:p>
        </p:txBody>
      </p:sp>
      <p:sp>
        <p:nvSpPr>
          <p:cNvPr id="219" name="Google Shape;219;p9"/>
          <p:cNvSpPr/>
          <p:nvPr/>
        </p:nvSpPr>
        <p:spPr>
          <a:xfrm flipH="1">
            <a:off x="10933737" y="3370837"/>
            <a:ext cx="609600" cy="609600"/>
          </a:xfrm>
          <a:prstGeom prst="ellipse">
            <a:avLst/>
          </a:prstGeom>
          <a:noFill/>
          <a:ln w="19050" cap="flat" cmpd="sng">
            <a:solidFill>
              <a:schemeClr val="accent2"/>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89"/>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Big number">
  <p:cSld name="BIG_NUMBER">
    <p:spTree>
      <p:nvGrpSpPr>
        <p:cNvPr id="1" name="Shape 229"/>
        <p:cNvGrpSpPr/>
        <p:nvPr/>
      </p:nvGrpSpPr>
      <p:grpSpPr>
        <a:xfrm>
          <a:off x="0" y="0"/>
          <a:ext cx="0" cy="0"/>
          <a:chOff x="0" y="0"/>
          <a:chExt cx="0" cy="0"/>
        </a:xfrm>
      </p:grpSpPr>
      <p:grpSp>
        <p:nvGrpSpPr>
          <p:cNvPr id="230" name="Google Shape;230;p11"/>
          <p:cNvGrpSpPr/>
          <p:nvPr/>
        </p:nvGrpSpPr>
        <p:grpSpPr>
          <a:xfrm>
            <a:off x="-1005801" y="-203219"/>
            <a:ext cx="13550761" cy="7188428"/>
            <a:chOff x="-200" y="-541901"/>
            <a:chExt cx="9144387" cy="4850928"/>
          </a:xfrm>
        </p:grpSpPr>
        <p:grpSp>
          <p:nvGrpSpPr>
            <p:cNvPr id="231" name="Google Shape;231;p11"/>
            <p:cNvGrpSpPr/>
            <p:nvPr/>
          </p:nvGrpSpPr>
          <p:grpSpPr>
            <a:xfrm>
              <a:off x="75" y="-541901"/>
              <a:ext cx="3080308" cy="3269023"/>
              <a:chOff x="0" y="0"/>
              <a:chExt cx="2743172" cy="2911232"/>
            </a:xfrm>
          </p:grpSpPr>
          <p:sp>
            <p:nvSpPr>
              <p:cNvPr id="232" name="Google Shape;232;p11"/>
              <p:cNvSpPr/>
              <p:nvPr/>
            </p:nvSpPr>
            <p:spPr>
              <a:xfrm>
                <a:off x="0" y="1411617"/>
                <a:ext cx="2743172" cy="1499615"/>
              </a:xfrm>
              <a:custGeom>
                <a:avLst/>
                <a:gdLst/>
                <a:ahLst/>
                <a:cxnLst/>
                <a:rect l="l" t="t" r="r" b="b"/>
                <a:pathLst>
                  <a:path w="143284" h="78442" extrusionOk="0">
                    <a:moveTo>
                      <a:pt x="94420" y="2397"/>
                    </a:moveTo>
                    <a:cubicBezTo>
                      <a:pt x="94850" y="2397"/>
                      <a:pt x="95284" y="2437"/>
                      <a:pt x="95715" y="2519"/>
                    </a:cubicBezTo>
                    <a:cubicBezTo>
                      <a:pt x="94720" y="3693"/>
                      <a:pt x="94138" y="5198"/>
                      <a:pt x="94228" y="6784"/>
                    </a:cubicBezTo>
                    <a:cubicBezTo>
                      <a:pt x="92977" y="5481"/>
                      <a:pt x="91219" y="4651"/>
                      <a:pt x="89350" y="4651"/>
                    </a:cubicBezTo>
                    <a:cubicBezTo>
                      <a:pt x="89330" y="4651"/>
                      <a:pt x="89310" y="4651"/>
                      <a:pt x="89290" y="4651"/>
                    </a:cubicBezTo>
                    <a:cubicBezTo>
                      <a:pt x="90624" y="3201"/>
                      <a:pt x="92490" y="2397"/>
                      <a:pt x="94420" y="2397"/>
                    </a:cubicBezTo>
                    <a:close/>
                    <a:moveTo>
                      <a:pt x="84151" y="2400"/>
                    </a:moveTo>
                    <a:cubicBezTo>
                      <a:pt x="86084" y="2400"/>
                      <a:pt x="87955" y="3198"/>
                      <a:pt x="89290" y="4651"/>
                    </a:cubicBezTo>
                    <a:cubicBezTo>
                      <a:pt x="89270" y="4651"/>
                      <a:pt x="89250" y="4651"/>
                      <a:pt x="89231" y="4651"/>
                    </a:cubicBezTo>
                    <a:cubicBezTo>
                      <a:pt x="87362" y="4651"/>
                      <a:pt x="85594" y="5481"/>
                      <a:pt x="84353" y="6793"/>
                    </a:cubicBezTo>
                    <a:cubicBezTo>
                      <a:pt x="84434" y="5207"/>
                      <a:pt x="83851" y="3702"/>
                      <a:pt x="82866" y="2519"/>
                    </a:cubicBezTo>
                    <a:cubicBezTo>
                      <a:pt x="83294" y="2439"/>
                      <a:pt x="83724" y="2400"/>
                      <a:pt x="84151" y="2400"/>
                    </a:cubicBezTo>
                    <a:close/>
                    <a:moveTo>
                      <a:pt x="13670" y="2589"/>
                    </a:moveTo>
                    <a:cubicBezTo>
                      <a:pt x="15606" y="2589"/>
                      <a:pt x="17480" y="3392"/>
                      <a:pt x="18825" y="4840"/>
                    </a:cubicBezTo>
                    <a:lnTo>
                      <a:pt x="18825" y="4840"/>
                    </a:lnTo>
                    <a:cubicBezTo>
                      <a:pt x="18822" y="4840"/>
                      <a:pt x="18819" y="4840"/>
                      <a:pt x="18816" y="4840"/>
                    </a:cubicBezTo>
                    <a:cubicBezTo>
                      <a:pt x="18806" y="4840"/>
                      <a:pt x="18796" y="4840"/>
                      <a:pt x="18786" y="4840"/>
                    </a:cubicBezTo>
                    <a:cubicBezTo>
                      <a:pt x="16906" y="4840"/>
                      <a:pt x="15136" y="5671"/>
                      <a:pt x="13879" y="6981"/>
                    </a:cubicBezTo>
                    <a:cubicBezTo>
                      <a:pt x="13951" y="5404"/>
                      <a:pt x="13368" y="3899"/>
                      <a:pt x="12382" y="2716"/>
                    </a:cubicBezTo>
                    <a:lnTo>
                      <a:pt x="12391" y="2707"/>
                    </a:lnTo>
                    <a:cubicBezTo>
                      <a:pt x="12817" y="2628"/>
                      <a:pt x="13245" y="2589"/>
                      <a:pt x="13670" y="2589"/>
                    </a:cubicBezTo>
                    <a:close/>
                    <a:moveTo>
                      <a:pt x="23963" y="2589"/>
                    </a:moveTo>
                    <a:cubicBezTo>
                      <a:pt x="24387" y="2589"/>
                      <a:pt x="24815" y="2628"/>
                      <a:pt x="25241" y="2707"/>
                    </a:cubicBezTo>
                    <a:cubicBezTo>
                      <a:pt x="24255" y="3890"/>
                      <a:pt x="23673" y="5395"/>
                      <a:pt x="23753" y="6981"/>
                    </a:cubicBezTo>
                    <a:cubicBezTo>
                      <a:pt x="22512" y="5678"/>
                      <a:pt x="20744" y="4839"/>
                      <a:pt x="18875" y="4839"/>
                    </a:cubicBezTo>
                    <a:cubicBezTo>
                      <a:pt x="18859" y="4839"/>
                      <a:pt x="18842" y="4839"/>
                      <a:pt x="18825" y="4840"/>
                    </a:cubicBezTo>
                    <a:lnTo>
                      <a:pt x="18825" y="4840"/>
                    </a:lnTo>
                    <a:cubicBezTo>
                      <a:pt x="20162" y="3392"/>
                      <a:pt x="22030" y="2589"/>
                      <a:pt x="23963" y="2589"/>
                    </a:cubicBezTo>
                    <a:close/>
                    <a:moveTo>
                      <a:pt x="77628" y="548"/>
                    </a:moveTo>
                    <a:cubicBezTo>
                      <a:pt x="80805" y="548"/>
                      <a:pt x="83981" y="2626"/>
                      <a:pt x="84022" y="6784"/>
                    </a:cubicBezTo>
                    <a:cubicBezTo>
                      <a:pt x="83543" y="6679"/>
                      <a:pt x="83061" y="6628"/>
                      <a:pt x="82582" y="6628"/>
                    </a:cubicBezTo>
                    <a:cubicBezTo>
                      <a:pt x="80728" y="6628"/>
                      <a:pt x="78929" y="7396"/>
                      <a:pt x="77633" y="8791"/>
                    </a:cubicBezTo>
                    <a:cubicBezTo>
                      <a:pt x="76359" y="7419"/>
                      <a:pt x="74579" y="6632"/>
                      <a:pt x="72709" y="6632"/>
                    </a:cubicBezTo>
                    <a:cubicBezTo>
                      <a:pt x="72699" y="6632"/>
                      <a:pt x="72688" y="6632"/>
                      <a:pt x="72678" y="6632"/>
                    </a:cubicBezTo>
                    <a:cubicBezTo>
                      <a:pt x="72194" y="6632"/>
                      <a:pt x="71710" y="6677"/>
                      <a:pt x="71235" y="6784"/>
                    </a:cubicBezTo>
                    <a:cubicBezTo>
                      <a:pt x="71275" y="2626"/>
                      <a:pt x="74452" y="548"/>
                      <a:pt x="77628" y="548"/>
                    </a:cubicBezTo>
                    <a:close/>
                    <a:moveTo>
                      <a:pt x="100945" y="548"/>
                    </a:moveTo>
                    <a:cubicBezTo>
                      <a:pt x="104119" y="548"/>
                      <a:pt x="107295" y="2626"/>
                      <a:pt x="107337" y="6782"/>
                    </a:cubicBezTo>
                    <a:lnTo>
                      <a:pt x="107337" y="6782"/>
                    </a:lnTo>
                    <a:cubicBezTo>
                      <a:pt x="106865" y="6681"/>
                      <a:pt x="106389" y="6632"/>
                      <a:pt x="105917" y="6632"/>
                    </a:cubicBezTo>
                    <a:cubicBezTo>
                      <a:pt x="104054" y="6632"/>
                      <a:pt x="102249" y="7399"/>
                      <a:pt x="100957" y="8791"/>
                    </a:cubicBezTo>
                    <a:cubicBezTo>
                      <a:pt x="99676" y="7411"/>
                      <a:pt x="97883" y="6632"/>
                      <a:pt x="96002" y="6632"/>
                    </a:cubicBezTo>
                    <a:cubicBezTo>
                      <a:pt x="95518" y="6632"/>
                      <a:pt x="95034" y="6685"/>
                      <a:pt x="94559" y="6784"/>
                    </a:cubicBezTo>
                    <a:cubicBezTo>
                      <a:pt x="94595" y="2626"/>
                      <a:pt x="97769" y="548"/>
                      <a:pt x="100945" y="548"/>
                    </a:cubicBezTo>
                    <a:close/>
                    <a:moveTo>
                      <a:pt x="7159" y="741"/>
                    </a:moveTo>
                    <a:cubicBezTo>
                      <a:pt x="10334" y="741"/>
                      <a:pt x="13512" y="2820"/>
                      <a:pt x="13556" y="6981"/>
                    </a:cubicBezTo>
                    <a:cubicBezTo>
                      <a:pt x="13074" y="6876"/>
                      <a:pt x="12589" y="6825"/>
                      <a:pt x="12108" y="6825"/>
                    </a:cubicBezTo>
                    <a:cubicBezTo>
                      <a:pt x="10251" y="6825"/>
                      <a:pt x="8458" y="7587"/>
                      <a:pt x="7163" y="8974"/>
                    </a:cubicBezTo>
                    <a:lnTo>
                      <a:pt x="7163" y="8974"/>
                    </a:lnTo>
                    <a:cubicBezTo>
                      <a:pt x="5882" y="7606"/>
                      <a:pt x="4092" y="6820"/>
                      <a:pt x="2212" y="6820"/>
                    </a:cubicBezTo>
                    <a:cubicBezTo>
                      <a:pt x="1728" y="6820"/>
                      <a:pt x="1245" y="6874"/>
                      <a:pt x="770" y="6981"/>
                    </a:cubicBezTo>
                    <a:cubicBezTo>
                      <a:pt x="806" y="2822"/>
                      <a:pt x="3981" y="741"/>
                      <a:pt x="7159" y="741"/>
                    </a:cubicBezTo>
                    <a:close/>
                    <a:moveTo>
                      <a:pt x="30465" y="748"/>
                    </a:moveTo>
                    <a:cubicBezTo>
                      <a:pt x="33637" y="748"/>
                      <a:pt x="36811" y="2823"/>
                      <a:pt x="36854" y="6977"/>
                    </a:cubicBezTo>
                    <a:lnTo>
                      <a:pt x="36854" y="6977"/>
                    </a:lnTo>
                    <a:cubicBezTo>
                      <a:pt x="36379" y="6875"/>
                      <a:pt x="35901" y="6825"/>
                      <a:pt x="35427" y="6825"/>
                    </a:cubicBezTo>
                    <a:cubicBezTo>
                      <a:pt x="33572" y="6825"/>
                      <a:pt x="31778" y="7591"/>
                      <a:pt x="30483" y="8979"/>
                    </a:cubicBezTo>
                    <a:cubicBezTo>
                      <a:pt x="29201" y="7608"/>
                      <a:pt x="27409" y="6820"/>
                      <a:pt x="25536" y="6820"/>
                    </a:cubicBezTo>
                    <a:cubicBezTo>
                      <a:pt x="25044" y="6820"/>
                      <a:pt x="24560" y="6874"/>
                      <a:pt x="24085" y="6981"/>
                    </a:cubicBezTo>
                    <a:cubicBezTo>
                      <a:pt x="24116" y="2827"/>
                      <a:pt x="27290" y="748"/>
                      <a:pt x="30465" y="748"/>
                    </a:cubicBezTo>
                    <a:close/>
                    <a:moveTo>
                      <a:pt x="119332" y="6908"/>
                    </a:moveTo>
                    <a:cubicBezTo>
                      <a:pt x="121265" y="6908"/>
                      <a:pt x="123134" y="7710"/>
                      <a:pt x="124478" y="9150"/>
                    </a:cubicBezTo>
                    <a:lnTo>
                      <a:pt x="124487" y="9158"/>
                    </a:lnTo>
                    <a:lnTo>
                      <a:pt x="124487" y="9158"/>
                    </a:lnTo>
                    <a:cubicBezTo>
                      <a:pt x="124484" y="9159"/>
                      <a:pt x="124481" y="9159"/>
                      <a:pt x="124478" y="9159"/>
                    </a:cubicBezTo>
                    <a:cubicBezTo>
                      <a:pt x="124459" y="9158"/>
                      <a:pt x="124439" y="9158"/>
                      <a:pt x="124419" y="9158"/>
                    </a:cubicBezTo>
                    <a:cubicBezTo>
                      <a:pt x="122559" y="9158"/>
                      <a:pt x="120791" y="9997"/>
                      <a:pt x="119541" y="11300"/>
                    </a:cubicBezTo>
                    <a:cubicBezTo>
                      <a:pt x="119631" y="9705"/>
                      <a:pt x="119048" y="8209"/>
                      <a:pt x="118054" y="7026"/>
                    </a:cubicBezTo>
                    <a:cubicBezTo>
                      <a:pt x="118480" y="6947"/>
                      <a:pt x="118907" y="6908"/>
                      <a:pt x="119332" y="6908"/>
                    </a:cubicBezTo>
                    <a:close/>
                    <a:moveTo>
                      <a:pt x="129633" y="6908"/>
                    </a:moveTo>
                    <a:cubicBezTo>
                      <a:pt x="130058" y="6908"/>
                      <a:pt x="130486" y="6947"/>
                      <a:pt x="130912" y="7026"/>
                    </a:cubicBezTo>
                    <a:cubicBezTo>
                      <a:pt x="129917" y="8209"/>
                      <a:pt x="129335" y="9705"/>
                      <a:pt x="129415" y="11300"/>
                    </a:cubicBezTo>
                    <a:cubicBezTo>
                      <a:pt x="128174" y="9997"/>
                      <a:pt x="126406" y="9158"/>
                      <a:pt x="124537" y="9158"/>
                    </a:cubicBezTo>
                    <a:cubicBezTo>
                      <a:pt x="124521" y="9158"/>
                      <a:pt x="124504" y="9158"/>
                      <a:pt x="124487" y="9158"/>
                    </a:cubicBezTo>
                    <a:lnTo>
                      <a:pt x="124487" y="9158"/>
                    </a:lnTo>
                    <a:cubicBezTo>
                      <a:pt x="125825" y="7711"/>
                      <a:pt x="127698" y="6908"/>
                      <a:pt x="129633" y="6908"/>
                    </a:cubicBezTo>
                    <a:close/>
                    <a:moveTo>
                      <a:pt x="82788" y="6998"/>
                    </a:moveTo>
                    <a:cubicBezTo>
                      <a:pt x="83213" y="6998"/>
                      <a:pt x="83641" y="7037"/>
                      <a:pt x="84066" y="7116"/>
                    </a:cubicBezTo>
                    <a:cubicBezTo>
                      <a:pt x="83072" y="8289"/>
                      <a:pt x="82489" y="9795"/>
                      <a:pt x="82579" y="11390"/>
                    </a:cubicBezTo>
                    <a:cubicBezTo>
                      <a:pt x="81329" y="10086"/>
                      <a:pt x="79570" y="9248"/>
                      <a:pt x="77701" y="9248"/>
                    </a:cubicBezTo>
                    <a:cubicBezTo>
                      <a:pt x="77681" y="9248"/>
                      <a:pt x="77661" y="9248"/>
                      <a:pt x="77642" y="9248"/>
                    </a:cubicBezTo>
                    <a:cubicBezTo>
                      <a:pt x="78979" y="7801"/>
                      <a:pt x="80853" y="6998"/>
                      <a:pt x="82788" y="6998"/>
                    </a:cubicBezTo>
                    <a:close/>
                    <a:moveTo>
                      <a:pt x="95802" y="7007"/>
                    </a:moveTo>
                    <a:cubicBezTo>
                      <a:pt x="97737" y="7007"/>
                      <a:pt x="99611" y="7810"/>
                      <a:pt x="100948" y="9257"/>
                    </a:cubicBezTo>
                    <a:cubicBezTo>
                      <a:pt x="100928" y="9257"/>
                      <a:pt x="100908" y="9257"/>
                      <a:pt x="100889" y="9257"/>
                    </a:cubicBezTo>
                    <a:cubicBezTo>
                      <a:pt x="99020" y="9257"/>
                      <a:pt x="97252" y="10095"/>
                      <a:pt x="96011" y="11399"/>
                    </a:cubicBezTo>
                    <a:cubicBezTo>
                      <a:pt x="96100" y="9804"/>
                      <a:pt x="95509" y="8307"/>
                      <a:pt x="94523" y="7125"/>
                    </a:cubicBezTo>
                    <a:cubicBezTo>
                      <a:pt x="94949" y="7046"/>
                      <a:pt x="95377" y="7007"/>
                      <a:pt x="95802" y="7007"/>
                    </a:cubicBezTo>
                    <a:close/>
                    <a:moveTo>
                      <a:pt x="48849" y="7105"/>
                    </a:moveTo>
                    <a:cubicBezTo>
                      <a:pt x="50784" y="7105"/>
                      <a:pt x="52658" y="7908"/>
                      <a:pt x="53995" y="9356"/>
                    </a:cubicBezTo>
                    <a:lnTo>
                      <a:pt x="53995" y="9356"/>
                    </a:lnTo>
                    <a:cubicBezTo>
                      <a:pt x="53978" y="9355"/>
                      <a:pt x="53961" y="9355"/>
                      <a:pt x="53945" y="9355"/>
                    </a:cubicBezTo>
                    <a:cubicBezTo>
                      <a:pt x="52076" y="9355"/>
                      <a:pt x="50308" y="10194"/>
                      <a:pt x="49067" y="11497"/>
                    </a:cubicBezTo>
                    <a:cubicBezTo>
                      <a:pt x="49147" y="9902"/>
                      <a:pt x="48565" y="8406"/>
                      <a:pt x="47570" y="7223"/>
                    </a:cubicBezTo>
                    <a:cubicBezTo>
                      <a:pt x="47996" y="7144"/>
                      <a:pt x="48424" y="7105"/>
                      <a:pt x="48849" y="7105"/>
                    </a:cubicBezTo>
                    <a:close/>
                    <a:moveTo>
                      <a:pt x="59142" y="7105"/>
                    </a:moveTo>
                    <a:cubicBezTo>
                      <a:pt x="59570" y="7105"/>
                      <a:pt x="60000" y="7144"/>
                      <a:pt x="60429" y="7223"/>
                    </a:cubicBezTo>
                    <a:cubicBezTo>
                      <a:pt x="59434" y="8397"/>
                      <a:pt x="58852" y="9902"/>
                      <a:pt x="58941" y="11497"/>
                    </a:cubicBezTo>
                    <a:cubicBezTo>
                      <a:pt x="57691" y="10194"/>
                      <a:pt x="55923" y="9355"/>
                      <a:pt x="54063" y="9355"/>
                    </a:cubicBezTo>
                    <a:cubicBezTo>
                      <a:pt x="54043" y="9355"/>
                      <a:pt x="54024" y="9356"/>
                      <a:pt x="54004" y="9356"/>
                    </a:cubicBezTo>
                    <a:cubicBezTo>
                      <a:pt x="54001" y="9356"/>
                      <a:pt x="53998" y="9356"/>
                      <a:pt x="53995" y="9356"/>
                    </a:cubicBezTo>
                    <a:lnTo>
                      <a:pt x="53995" y="9356"/>
                    </a:lnTo>
                    <a:lnTo>
                      <a:pt x="54004" y="9347"/>
                    </a:lnTo>
                    <a:cubicBezTo>
                      <a:pt x="55339" y="7901"/>
                      <a:pt x="57210" y="7105"/>
                      <a:pt x="59142" y="7105"/>
                    </a:cubicBezTo>
                    <a:close/>
                    <a:moveTo>
                      <a:pt x="12289" y="7212"/>
                    </a:moveTo>
                    <a:cubicBezTo>
                      <a:pt x="12716" y="7212"/>
                      <a:pt x="13146" y="7251"/>
                      <a:pt x="13574" y="7331"/>
                    </a:cubicBezTo>
                    <a:cubicBezTo>
                      <a:pt x="12580" y="8513"/>
                      <a:pt x="11997" y="10010"/>
                      <a:pt x="12087" y="11605"/>
                    </a:cubicBezTo>
                    <a:cubicBezTo>
                      <a:pt x="10837" y="10301"/>
                      <a:pt x="9069" y="9463"/>
                      <a:pt x="7208" y="9463"/>
                    </a:cubicBezTo>
                    <a:cubicBezTo>
                      <a:pt x="7189" y="9463"/>
                      <a:pt x="7169" y="9463"/>
                      <a:pt x="7150" y="9463"/>
                    </a:cubicBezTo>
                    <a:cubicBezTo>
                      <a:pt x="8485" y="8010"/>
                      <a:pt x="10356" y="7212"/>
                      <a:pt x="12289" y="7212"/>
                    </a:cubicBezTo>
                    <a:close/>
                    <a:moveTo>
                      <a:pt x="35624" y="7192"/>
                    </a:moveTo>
                    <a:cubicBezTo>
                      <a:pt x="36086" y="7192"/>
                      <a:pt x="36552" y="7237"/>
                      <a:pt x="37015" y="7331"/>
                    </a:cubicBezTo>
                    <a:cubicBezTo>
                      <a:pt x="36000" y="8594"/>
                      <a:pt x="35454" y="10176"/>
                      <a:pt x="35640" y="11839"/>
                    </a:cubicBezTo>
                    <a:lnTo>
                      <a:pt x="35640" y="11839"/>
                    </a:lnTo>
                    <a:cubicBezTo>
                      <a:pt x="34394" y="10395"/>
                      <a:pt x="32530" y="9454"/>
                      <a:pt x="30556" y="9454"/>
                    </a:cubicBezTo>
                    <a:cubicBezTo>
                      <a:pt x="30529" y="9454"/>
                      <a:pt x="30501" y="9454"/>
                      <a:pt x="30474" y="9454"/>
                    </a:cubicBezTo>
                    <a:cubicBezTo>
                      <a:pt x="30454" y="9454"/>
                      <a:pt x="30434" y="9454"/>
                      <a:pt x="30414" y="9454"/>
                    </a:cubicBezTo>
                    <a:cubicBezTo>
                      <a:pt x="28545" y="9454"/>
                      <a:pt x="26787" y="10284"/>
                      <a:pt x="25536" y="11596"/>
                    </a:cubicBezTo>
                    <a:cubicBezTo>
                      <a:pt x="25626" y="10001"/>
                      <a:pt x="25044" y="8495"/>
                      <a:pt x="24049" y="7322"/>
                    </a:cubicBezTo>
                    <a:cubicBezTo>
                      <a:pt x="24481" y="7240"/>
                      <a:pt x="24915" y="7200"/>
                      <a:pt x="25345" y="7200"/>
                    </a:cubicBezTo>
                    <a:cubicBezTo>
                      <a:pt x="27275" y="7200"/>
                      <a:pt x="29142" y="8002"/>
                      <a:pt x="30483" y="9445"/>
                    </a:cubicBezTo>
                    <a:cubicBezTo>
                      <a:pt x="31821" y="7992"/>
                      <a:pt x="33690" y="7192"/>
                      <a:pt x="35624" y="7192"/>
                    </a:cubicBezTo>
                    <a:close/>
                    <a:moveTo>
                      <a:pt x="112817" y="5046"/>
                    </a:moveTo>
                    <a:cubicBezTo>
                      <a:pt x="115992" y="5046"/>
                      <a:pt x="119168" y="7124"/>
                      <a:pt x="119209" y="11280"/>
                    </a:cubicBezTo>
                    <a:lnTo>
                      <a:pt x="119209" y="11280"/>
                    </a:lnTo>
                    <a:cubicBezTo>
                      <a:pt x="118739" y="11180"/>
                      <a:pt x="118265" y="11130"/>
                      <a:pt x="117794" y="11130"/>
                    </a:cubicBezTo>
                    <a:cubicBezTo>
                      <a:pt x="115935" y="11130"/>
                      <a:pt x="114129" y="11897"/>
                      <a:pt x="112830" y="13289"/>
                    </a:cubicBezTo>
                    <a:cubicBezTo>
                      <a:pt x="111548" y="11909"/>
                      <a:pt x="109756" y="11130"/>
                      <a:pt x="107883" y="11130"/>
                    </a:cubicBezTo>
                    <a:cubicBezTo>
                      <a:pt x="107391" y="11130"/>
                      <a:pt x="106907" y="11184"/>
                      <a:pt x="106432" y="11282"/>
                    </a:cubicBezTo>
                    <a:cubicBezTo>
                      <a:pt x="106468" y="7125"/>
                      <a:pt x="109642" y="5046"/>
                      <a:pt x="112817" y="5046"/>
                    </a:cubicBezTo>
                    <a:close/>
                    <a:moveTo>
                      <a:pt x="136134" y="5046"/>
                    </a:moveTo>
                    <a:cubicBezTo>
                      <a:pt x="139307" y="5046"/>
                      <a:pt x="142483" y="7124"/>
                      <a:pt x="142525" y="11280"/>
                    </a:cubicBezTo>
                    <a:cubicBezTo>
                      <a:pt x="142054" y="11180"/>
                      <a:pt x="141580" y="11130"/>
                      <a:pt x="141109" y="11130"/>
                    </a:cubicBezTo>
                    <a:cubicBezTo>
                      <a:pt x="139250" y="11130"/>
                      <a:pt x="137444" y="11897"/>
                      <a:pt x="136145" y="13289"/>
                    </a:cubicBezTo>
                    <a:cubicBezTo>
                      <a:pt x="134872" y="11909"/>
                      <a:pt x="133071" y="11130"/>
                      <a:pt x="131199" y="11130"/>
                    </a:cubicBezTo>
                    <a:cubicBezTo>
                      <a:pt x="130715" y="11130"/>
                      <a:pt x="130231" y="11184"/>
                      <a:pt x="129756" y="11282"/>
                    </a:cubicBezTo>
                    <a:cubicBezTo>
                      <a:pt x="129787" y="7125"/>
                      <a:pt x="132959" y="5046"/>
                      <a:pt x="136134" y="5046"/>
                    </a:cubicBezTo>
                    <a:close/>
                    <a:moveTo>
                      <a:pt x="89288" y="5152"/>
                    </a:moveTo>
                    <a:cubicBezTo>
                      <a:pt x="92463" y="5152"/>
                      <a:pt x="95639" y="7228"/>
                      <a:pt x="95679" y="11381"/>
                    </a:cubicBezTo>
                    <a:lnTo>
                      <a:pt x="95679" y="11381"/>
                    </a:lnTo>
                    <a:cubicBezTo>
                      <a:pt x="95206" y="11279"/>
                      <a:pt x="94729" y="11229"/>
                      <a:pt x="94255" y="11229"/>
                    </a:cubicBezTo>
                    <a:cubicBezTo>
                      <a:pt x="92396" y="11229"/>
                      <a:pt x="90592" y="11996"/>
                      <a:pt x="89299" y="13388"/>
                    </a:cubicBezTo>
                    <a:cubicBezTo>
                      <a:pt x="88018" y="12008"/>
                      <a:pt x="86226" y="11228"/>
                      <a:pt x="84344" y="11228"/>
                    </a:cubicBezTo>
                    <a:cubicBezTo>
                      <a:pt x="83860" y="11228"/>
                      <a:pt x="83376" y="11282"/>
                      <a:pt x="82902" y="11381"/>
                    </a:cubicBezTo>
                    <a:cubicBezTo>
                      <a:pt x="82937" y="7229"/>
                      <a:pt x="86112" y="5152"/>
                      <a:pt x="89288" y="5152"/>
                    </a:cubicBezTo>
                    <a:close/>
                    <a:moveTo>
                      <a:pt x="42335" y="5247"/>
                    </a:moveTo>
                    <a:cubicBezTo>
                      <a:pt x="45506" y="5247"/>
                      <a:pt x="48679" y="7322"/>
                      <a:pt x="48726" y="11475"/>
                    </a:cubicBezTo>
                    <a:lnTo>
                      <a:pt x="48726" y="11475"/>
                    </a:lnTo>
                    <a:cubicBezTo>
                      <a:pt x="48252" y="11373"/>
                      <a:pt x="47773" y="11323"/>
                      <a:pt x="47299" y="11323"/>
                    </a:cubicBezTo>
                    <a:cubicBezTo>
                      <a:pt x="45442" y="11323"/>
                      <a:pt x="43644" y="12089"/>
                      <a:pt x="42355" y="13478"/>
                    </a:cubicBezTo>
                    <a:cubicBezTo>
                      <a:pt x="41074" y="12107"/>
                      <a:pt x="39282" y="11318"/>
                      <a:pt x="37400" y="11318"/>
                    </a:cubicBezTo>
                    <a:cubicBezTo>
                      <a:pt x="36916" y="11318"/>
                      <a:pt x="36432" y="11372"/>
                      <a:pt x="35958" y="11479"/>
                    </a:cubicBezTo>
                    <a:cubicBezTo>
                      <a:pt x="35989" y="7326"/>
                      <a:pt x="39161" y="5247"/>
                      <a:pt x="42335" y="5247"/>
                    </a:cubicBezTo>
                    <a:close/>
                    <a:moveTo>
                      <a:pt x="65651" y="5248"/>
                    </a:moveTo>
                    <a:cubicBezTo>
                      <a:pt x="68824" y="5248"/>
                      <a:pt x="71996" y="7324"/>
                      <a:pt x="72041" y="11477"/>
                    </a:cubicBezTo>
                    <a:lnTo>
                      <a:pt x="72041" y="11477"/>
                    </a:lnTo>
                    <a:cubicBezTo>
                      <a:pt x="71564" y="11374"/>
                      <a:pt x="71084" y="11323"/>
                      <a:pt x="70606" y="11323"/>
                    </a:cubicBezTo>
                    <a:cubicBezTo>
                      <a:pt x="68746" y="11323"/>
                      <a:pt x="66942" y="12092"/>
                      <a:pt x="65653" y="13495"/>
                    </a:cubicBezTo>
                    <a:cubicBezTo>
                      <a:pt x="64378" y="12123"/>
                      <a:pt x="62599" y="11336"/>
                      <a:pt x="60729" y="11336"/>
                    </a:cubicBezTo>
                    <a:cubicBezTo>
                      <a:pt x="60719" y="11336"/>
                      <a:pt x="60708" y="11336"/>
                      <a:pt x="60697" y="11336"/>
                    </a:cubicBezTo>
                    <a:cubicBezTo>
                      <a:pt x="60214" y="11336"/>
                      <a:pt x="59730" y="11381"/>
                      <a:pt x="59255" y="11488"/>
                    </a:cubicBezTo>
                    <a:cubicBezTo>
                      <a:pt x="59295" y="7330"/>
                      <a:pt x="62473" y="5248"/>
                      <a:pt x="65651" y="5248"/>
                    </a:cubicBezTo>
                    <a:close/>
                    <a:moveTo>
                      <a:pt x="18809" y="5354"/>
                    </a:moveTo>
                    <a:cubicBezTo>
                      <a:pt x="21983" y="5354"/>
                      <a:pt x="25156" y="7430"/>
                      <a:pt x="25196" y="11587"/>
                    </a:cubicBezTo>
                    <a:cubicBezTo>
                      <a:pt x="24723" y="11485"/>
                      <a:pt x="24246" y="11435"/>
                      <a:pt x="23772" y="11435"/>
                    </a:cubicBezTo>
                    <a:cubicBezTo>
                      <a:pt x="21913" y="11435"/>
                      <a:pt x="20107" y="12202"/>
                      <a:pt x="18807" y="13594"/>
                    </a:cubicBezTo>
                    <a:cubicBezTo>
                      <a:pt x="17526" y="12214"/>
                      <a:pt x="15734" y="11435"/>
                      <a:pt x="13852" y="11435"/>
                    </a:cubicBezTo>
                    <a:cubicBezTo>
                      <a:pt x="13368" y="11435"/>
                      <a:pt x="12884" y="11488"/>
                      <a:pt x="12409" y="11587"/>
                    </a:cubicBezTo>
                    <a:cubicBezTo>
                      <a:pt x="12454" y="7433"/>
                      <a:pt x="15632" y="5354"/>
                      <a:pt x="18809" y="5354"/>
                    </a:cubicBezTo>
                    <a:close/>
                    <a:moveTo>
                      <a:pt x="117949" y="11510"/>
                    </a:moveTo>
                    <a:cubicBezTo>
                      <a:pt x="118380" y="11510"/>
                      <a:pt x="118814" y="11550"/>
                      <a:pt x="119245" y="11632"/>
                    </a:cubicBezTo>
                    <a:cubicBezTo>
                      <a:pt x="118251" y="12805"/>
                      <a:pt x="117668" y="14302"/>
                      <a:pt x="117758" y="15897"/>
                    </a:cubicBezTo>
                    <a:cubicBezTo>
                      <a:pt x="116508" y="14593"/>
                      <a:pt x="114740" y="13755"/>
                      <a:pt x="112880" y="13755"/>
                    </a:cubicBezTo>
                    <a:cubicBezTo>
                      <a:pt x="112860" y="13755"/>
                      <a:pt x="112840" y="13755"/>
                      <a:pt x="112821" y="13755"/>
                    </a:cubicBezTo>
                    <a:cubicBezTo>
                      <a:pt x="114154" y="12312"/>
                      <a:pt x="116020" y="11510"/>
                      <a:pt x="117949" y="11510"/>
                    </a:cubicBezTo>
                    <a:close/>
                    <a:moveTo>
                      <a:pt x="84144" y="11613"/>
                    </a:moveTo>
                    <a:cubicBezTo>
                      <a:pt x="86080" y="11613"/>
                      <a:pt x="87953" y="12415"/>
                      <a:pt x="89290" y="13863"/>
                    </a:cubicBezTo>
                    <a:cubicBezTo>
                      <a:pt x="89271" y="13863"/>
                      <a:pt x="89251" y="13863"/>
                      <a:pt x="89231" y="13863"/>
                    </a:cubicBezTo>
                    <a:cubicBezTo>
                      <a:pt x="87363" y="13863"/>
                      <a:pt x="85603" y="14701"/>
                      <a:pt x="84353" y="16004"/>
                    </a:cubicBezTo>
                    <a:cubicBezTo>
                      <a:pt x="84443" y="14409"/>
                      <a:pt x="83860" y="12913"/>
                      <a:pt x="82866" y="11730"/>
                    </a:cubicBezTo>
                    <a:cubicBezTo>
                      <a:pt x="83291" y="11651"/>
                      <a:pt x="83719" y="11613"/>
                      <a:pt x="84144" y="11613"/>
                    </a:cubicBezTo>
                    <a:close/>
                    <a:moveTo>
                      <a:pt x="94433" y="11612"/>
                    </a:moveTo>
                    <a:cubicBezTo>
                      <a:pt x="94859" y="11612"/>
                      <a:pt x="95288" y="11651"/>
                      <a:pt x="95715" y="11730"/>
                    </a:cubicBezTo>
                    <a:cubicBezTo>
                      <a:pt x="94729" y="12913"/>
                      <a:pt x="94147" y="14409"/>
                      <a:pt x="94228" y="16004"/>
                    </a:cubicBezTo>
                    <a:cubicBezTo>
                      <a:pt x="92986" y="14701"/>
                      <a:pt x="91218" y="13863"/>
                      <a:pt x="89350" y="13863"/>
                    </a:cubicBezTo>
                    <a:cubicBezTo>
                      <a:pt x="89330" y="13863"/>
                      <a:pt x="89310" y="13863"/>
                      <a:pt x="89290" y="13863"/>
                    </a:cubicBezTo>
                    <a:lnTo>
                      <a:pt x="89299" y="13854"/>
                    </a:lnTo>
                    <a:cubicBezTo>
                      <a:pt x="90635" y="12408"/>
                      <a:pt x="92505" y="11612"/>
                      <a:pt x="94433" y="11612"/>
                    </a:cubicBezTo>
                    <a:close/>
                    <a:moveTo>
                      <a:pt x="47494" y="11702"/>
                    </a:moveTo>
                    <a:cubicBezTo>
                      <a:pt x="47918" y="11702"/>
                      <a:pt x="48346" y="11741"/>
                      <a:pt x="48771" y="11820"/>
                    </a:cubicBezTo>
                    <a:cubicBezTo>
                      <a:pt x="47770" y="13000"/>
                      <a:pt x="47187" y="14502"/>
                      <a:pt x="47274" y="16084"/>
                    </a:cubicBezTo>
                    <a:lnTo>
                      <a:pt x="47274" y="16084"/>
                    </a:lnTo>
                    <a:cubicBezTo>
                      <a:pt x="46040" y="14793"/>
                      <a:pt x="44288" y="13961"/>
                      <a:pt x="42434" y="13961"/>
                    </a:cubicBezTo>
                    <a:cubicBezTo>
                      <a:pt x="42408" y="13961"/>
                      <a:pt x="42382" y="13961"/>
                      <a:pt x="42355" y="13961"/>
                    </a:cubicBezTo>
                    <a:lnTo>
                      <a:pt x="42355" y="13961"/>
                    </a:lnTo>
                    <a:cubicBezTo>
                      <a:pt x="43693" y="12506"/>
                      <a:pt x="45561" y="11702"/>
                      <a:pt x="47494" y="11702"/>
                    </a:cubicBezTo>
                    <a:close/>
                    <a:moveTo>
                      <a:pt x="60517" y="11701"/>
                    </a:moveTo>
                    <a:cubicBezTo>
                      <a:pt x="62455" y="11701"/>
                      <a:pt x="64326" y="12499"/>
                      <a:pt x="65662" y="13952"/>
                    </a:cubicBezTo>
                    <a:cubicBezTo>
                      <a:pt x="65642" y="13952"/>
                      <a:pt x="65622" y="13952"/>
                      <a:pt x="65602" y="13952"/>
                    </a:cubicBezTo>
                    <a:cubicBezTo>
                      <a:pt x="63734" y="13952"/>
                      <a:pt x="61966" y="14791"/>
                      <a:pt x="60724" y="16094"/>
                    </a:cubicBezTo>
                    <a:cubicBezTo>
                      <a:pt x="60805" y="14499"/>
                      <a:pt x="60223" y="12994"/>
                      <a:pt x="59228" y="11820"/>
                    </a:cubicBezTo>
                    <a:cubicBezTo>
                      <a:pt x="59658" y="11740"/>
                      <a:pt x="60089" y="11701"/>
                      <a:pt x="60517" y="11701"/>
                    </a:cubicBezTo>
                    <a:close/>
                    <a:moveTo>
                      <a:pt x="106098" y="7003"/>
                    </a:moveTo>
                    <a:cubicBezTo>
                      <a:pt x="106560" y="7003"/>
                      <a:pt x="107026" y="7049"/>
                      <a:pt x="107489" y="7142"/>
                    </a:cubicBezTo>
                    <a:cubicBezTo>
                      <a:pt x="106477" y="8396"/>
                      <a:pt x="105930" y="9991"/>
                      <a:pt x="106136" y="11666"/>
                    </a:cubicBezTo>
                    <a:lnTo>
                      <a:pt x="106136" y="11666"/>
                    </a:lnTo>
                    <a:cubicBezTo>
                      <a:pt x="106642" y="11553"/>
                      <a:pt x="107153" y="11498"/>
                      <a:pt x="107660" y="11498"/>
                    </a:cubicBezTo>
                    <a:cubicBezTo>
                      <a:pt x="109597" y="11498"/>
                      <a:pt x="111473" y="12301"/>
                      <a:pt x="112821" y="13755"/>
                    </a:cubicBezTo>
                    <a:cubicBezTo>
                      <a:pt x="112802" y="13755"/>
                      <a:pt x="112783" y="13755"/>
                      <a:pt x="112765" y="13755"/>
                    </a:cubicBezTo>
                    <a:cubicBezTo>
                      <a:pt x="110778" y="13755"/>
                      <a:pt x="108911" y="14701"/>
                      <a:pt x="107659" y="16148"/>
                    </a:cubicBezTo>
                    <a:lnTo>
                      <a:pt x="107659" y="16148"/>
                    </a:lnTo>
                    <a:cubicBezTo>
                      <a:pt x="107785" y="14472"/>
                      <a:pt x="107175" y="12895"/>
                      <a:pt x="106127" y="11668"/>
                    </a:cubicBezTo>
                    <a:cubicBezTo>
                      <a:pt x="106130" y="11667"/>
                      <a:pt x="106132" y="11666"/>
                      <a:pt x="106135" y="11666"/>
                    </a:cubicBezTo>
                    <a:lnTo>
                      <a:pt x="106135" y="11666"/>
                    </a:lnTo>
                    <a:cubicBezTo>
                      <a:pt x="106135" y="11666"/>
                      <a:pt x="106136" y="11667"/>
                      <a:pt x="106136" y="11668"/>
                    </a:cubicBezTo>
                    <a:cubicBezTo>
                      <a:pt x="106136" y="11667"/>
                      <a:pt x="106136" y="11666"/>
                      <a:pt x="106136" y="11666"/>
                    </a:cubicBezTo>
                    <a:lnTo>
                      <a:pt x="106136" y="11666"/>
                    </a:lnTo>
                    <a:cubicBezTo>
                      <a:pt x="106135" y="11666"/>
                      <a:pt x="106135" y="11666"/>
                      <a:pt x="106135" y="11666"/>
                    </a:cubicBezTo>
                    <a:lnTo>
                      <a:pt x="106135" y="11666"/>
                    </a:lnTo>
                    <a:cubicBezTo>
                      <a:pt x="104874" y="10211"/>
                      <a:pt x="102998" y="9257"/>
                      <a:pt x="101004" y="9257"/>
                    </a:cubicBezTo>
                    <a:cubicBezTo>
                      <a:pt x="100985" y="9257"/>
                      <a:pt x="100966" y="9257"/>
                      <a:pt x="100948" y="9257"/>
                    </a:cubicBezTo>
                    <a:cubicBezTo>
                      <a:pt x="102293" y="7803"/>
                      <a:pt x="104164" y="7003"/>
                      <a:pt x="106098" y="7003"/>
                    </a:cubicBezTo>
                    <a:close/>
                    <a:moveTo>
                      <a:pt x="13656" y="11810"/>
                    </a:moveTo>
                    <a:cubicBezTo>
                      <a:pt x="15596" y="11810"/>
                      <a:pt x="17470" y="12612"/>
                      <a:pt x="18807" y="14060"/>
                    </a:cubicBezTo>
                    <a:cubicBezTo>
                      <a:pt x="18787" y="14060"/>
                      <a:pt x="18768" y="14060"/>
                      <a:pt x="18748" y="14060"/>
                    </a:cubicBezTo>
                    <a:cubicBezTo>
                      <a:pt x="16879" y="14060"/>
                      <a:pt x="15111" y="14898"/>
                      <a:pt x="13870" y="16202"/>
                    </a:cubicBezTo>
                    <a:cubicBezTo>
                      <a:pt x="13951" y="14607"/>
                      <a:pt x="13368" y="13110"/>
                      <a:pt x="12374" y="11927"/>
                    </a:cubicBezTo>
                    <a:cubicBezTo>
                      <a:pt x="12801" y="11848"/>
                      <a:pt x="13230" y="11810"/>
                      <a:pt x="13656" y="11810"/>
                    </a:cubicBezTo>
                    <a:close/>
                    <a:moveTo>
                      <a:pt x="23953" y="11810"/>
                    </a:moveTo>
                    <a:cubicBezTo>
                      <a:pt x="24378" y="11810"/>
                      <a:pt x="24806" y="11848"/>
                      <a:pt x="25232" y="11927"/>
                    </a:cubicBezTo>
                    <a:cubicBezTo>
                      <a:pt x="24237" y="13110"/>
                      <a:pt x="23655" y="14607"/>
                      <a:pt x="23744" y="16202"/>
                    </a:cubicBezTo>
                    <a:cubicBezTo>
                      <a:pt x="22494" y="14898"/>
                      <a:pt x="20726" y="14060"/>
                      <a:pt x="18866" y="14060"/>
                    </a:cubicBezTo>
                    <a:cubicBezTo>
                      <a:pt x="18846" y="14060"/>
                      <a:pt x="18827" y="14060"/>
                      <a:pt x="18807" y="14060"/>
                    </a:cubicBezTo>
                    <a:cubicBezTo>
                      <a:pt x="20144" y="12612"/>
                      <a:pt x="22018" y="11810"/>
                      <a:pt x="23953" y="11810"/>
                    </a:cubicBezTo>
                    <a:close/>
                    <a:moveTo>
                      <a:pt x="37191" y="11704"/>
                    </a:moveTo>
                    <a:cubicBezTo>
                      <a:pt x="39126" y="11704"/>
                      <a:pt x="41007" y="12507"/>
                      <a:pt x="42355" y="13961"/>
                    </a:cubicBezTo>
                    <a:lnTo>
                      <a:pt x="42355" y="13961"/>
                    </a:lnTo>
                    <a:cubicBezTo>
                      <a:pt x="42352" y="13961"/>
                      <a:pt x="42349" y="13961"/>
                      <a:pt x="42346" y="13961"/>
                    </a:cubicBezTo>
                    <a:cubicBezTo>
                      <a:pt x="42319" y="13961"/>
                      <a:pt x="42291" y="13961"/>
                      <a:pt x="42263" y="13961"/>
                    </a:cubicBezTo>
                    <a:cubicBezTo>
                      <a:pt x="40287" y="13961"/>
                      <a:pt x="38431" y="14904"/>
                      <a:pt x="37185" y="16345"/>
                    </a:cubicBezTo>
                    <a:cubicBezTo>
                      <a:pt x="37320" y="14678"/>
                      <a:pt x="36710" y="13092"/>
                      <a:pt x="35662" y="11874"/>
                    </a:cubicBezTo>
                    <a:cubicBezTo>
                      <a:pt x="36169" y="11760"/>
                      <a:pt x="36682" y="11704"/>
                      <a:pt x="37191" y="11704"/>
                    </a:cubicBezTo>
                    <a:close/>
                    <a:moveTo>
                      <a:pt x="124474" y="9651"/>
                    </a:moveTo>
                    <a:cubicBezTo>
                      <a:pt x="127650" y="9651"/>
                      <a:pt x="130826" y="11730"/>
                      <a:pt x="130867" y="15886"/>
                    </a:cubicBezTo>
                    <a:lnTo>
                      <a:pt x="130867" y="15886"/>
                    </a:lnTo>
                    <a:cubicBezTo>
                      <a:pt x="130397" y="15785"/>
                      <a:pt x="129923" y="15736"/>
                      <a:pt x="129452" y="15736"/>
                    </a:cubicBezTo>
                    <a:cubicBezTo>
                      <a:pt x="127593" y="15736"/>
                      <a:pt x="125787" y="16503"/>
                      <a:pt x="124487" y="17895"/>
                    </a:cubicBezTo>
                    <a:cubicBezTo>
                      <a:pt x="123213" y="16523"/>
                      <a:pt x="121434" y="15735"/>
                      <a:pt x="119555" y="15735"/>
                    </a:cubicBezTo>
                    <a:cubicBezTo>
                      <a:pt x="119544" y="15735"/>
                      <a:pt x="119534" y="15736"/>
                      <a:pt x="119523" y="15736"/>
                    </a:cubicBezTo>
                    <a:cubicBezTo>
                      <a:pt x="119039" y="15736"/>
                      <a:pt x="118555" y="15780"/>
                      <a:pt x="118080" y="15888"/>
                    </a:cubicBezTo>
                    <a:cubicBezTo>
                      <a:pt x="118121" y="11730"/>
                      <a:pt x="121297" y="9651"/>
                      <a:pt x="124474" y="9651"/>
                    </a:cubicBezTo>
                    <a:close/>
                    <a:moveTo>
                      <a:pt x="77628" y="9759"/>
                    </a:moveTo>
                    <a:cubicBezTo>
                      <a:pt x="80802" y="9759"/>
                      <a:pt x="83976" y="11834"/>
                      <a:pt x="84021" y="15985"/>
                    </a:cubicBezTo>
                    <a:lnTo>
                      <a:pt x="84021" y="15985"/>
                    </a:lnTo>
                    <a:cubicBezTo>
                      <a:pt x="83551" y="15884"/>
                      <a:pt x="83077" y="15835"/>
                      <a:pt x="82606" y="15835"/>
                    </a:cubicBezTo>
                    <a:cubicBezTo>
                      <a:pt x="80748" y="15835"/>
                      <a:pt x="78943" y="16601"/>
                      <a:pt x="77651" y="17994"/>
                    </a:cubicBezTo>
                    <a:cubicBezTo>
                      <a:pt x="76368" y="16622"/>
                      <a:pt x="74580" y="15843"/>
                      <a:pt x="72710" y="15843"/>
                    </a:cubicBezTo>
                    <a:cubicBezTo>
                      <a:pt x="72699" y="15843"/>
                      <a:pt x="72688" y="15843"/>
                      <a:pt x="72678" y="15843"/>
                    </a:cubicBezTo>
                    <a:cubicBezTo>
                      <a:pt x="72194" y="15843"/>
                      <a:pt x="71710" y="15897"/>
                      <a:pt x="71235" y="15995"/>
                    </a:cubicBezTo>
                    <a:cubicBezTo>
                      <a:pt x="71275" y="11838"/>
                      <a:pt x="74452" y="9759"/>
                      <a:pt x="77628" y="9759"/>
                    </a:cubicBezTo>
                    <a:close/>
                    <a:moveTo>
                      <a:pt x="100943" y="9759"/>
                    </a:moveTo>
                    <a:cubicBezTo>
                      <a:pt x="104118" y="9759"/>
                      <a:pt x="107292" y="11835"/>
                      <a:pt x="107337" y="15986"/>
                    </a:cubicBezTo>
                    <a:lnTo>
                      <a:pt x="107337" y="15986"/>
                    </a:lnTo>
                    <a:cubicBezTo>
                      <a:pt x="106864" y="15885"/>
                      <a:pt x="106386" y="15835"/>
                      <a:pt x="105913" y="15835"/>
                    </a:cubicBezTo>
                    <a:cubicBezTo>
                      <a:pt x="104054" y="15835"/>
                      <a:pt x="102249" y="16601"/>
                      <a:pt x="100957" y="17994"/>
                    </a:cubicBezTo>
                    <a:cubicBezTo>
                      <a:pt x="99676" y="16623"/>
                      <a:pt x="97875" y="15843"/>
                      <a:pt x="95993" y="15843"/>
                    </a:cubicBezTo>
                    <a:cubicBezTo>
                      <a:pt x="95509" y="15843"/>
                      <a:pt x="95025" y="15897"/>
                      <a:pt x="94550" y="15995"/>
                    </a:cubicBezTo>
                    <a:cubicBezTo>
                      <a:pt x="94590" y="11838"/>
                      <a:pt x="97767" y="9759"/>
                      <a:pt x="100943" y="9759"/>
                    </a:cubicBezTo>
                    <a:close/>
                    <a:moveTo>
                      <a:pt x="54002" y="9852"/>
                    </a:moveTo>
                    <a:cubicBezTo>
                      <a:pt x="57178" y="9852"/>
                      <a:pt x="60352" y="11928"/>
                      <a:pt x="60393" y="16085"/>
                    </a:cubicBezTo>
                    <a:cubicBezTo>
                      <a:pt x="59918" y="15983"/>
                      <a:pt x="59439" y="15933"/>
                      <a:pt x="58964" y="15933"/>
                    </a:cubicBezTo>
                    <a:cubicBezTo>
                      <a:pt x="57103" y="15933"/>
                      <a:pt x="55299" y="16698"/>
                      <a:pt x="53999" y="18087"/>
                    </a:cubicBezTo>
                    <a:lnTo>
                      <a:pt x="53999" y="18087"/>
                    </a:lnTo>
                    <a:cubicBezTo>
                      <a:pt x="52718" y="16710"/>
                      <a:pt x="50928" y="15933"/>
                      <a:pt x="49049" y="15933"/>
                    </a:cubicBezTo>
                    <a:cubicBezTo>
                      <a:pt x="48565" y="15933"/>
                      <a:pt x="48081" y="15986"/>
                      <a:pt x="47606" y="16085"/>
                    </a:cubicBezTo>
                    <a:cubicBezTo>
                      <a:pt x="47646" y="11931"/>
                      <a:pt x="50825" y="9852"/>
                      <a:pt x="54002" y="9852"/>
                    </a:cubicBezTo>
                    <a:close/>
                    <a:moveTo>
                      <a:pt x="7145" y="9956"/>
                    </a:moveTo>
                    <a:cubicBezTo>
                      <a:pt x="10322" y="9956"/>
                      <a:pt x="13498" y="12035"/>
                      <a:pt x="13538" y="16193"/>
                    </a:cubicBezTo>
                    <a:cubicBezTo>
                      <a:pt x="13065" y="16091"/>
                      <a:pt x="12588" y="16041"/>
                      <a:pt x="12114" y="16041"/>
                    </a:cubicBezTo>
                    <a:cubicBezTo>
                      <a:pt x="10255" y="16041"/>
                      <a:pt x="8451" y="16807"/>
                      <a:pt x="7159" y="18200"/>
                    </a:cubicBezTo>
                    <a:cubicBezTo>
                      <a:pt x="5877" y="16820"/>
                      <a:pt x="4076" y="16040"/>
                      <a:pt x="2194" y="16040"/>
                    </a:cubicBezTo>
                    <a:cubicBezTo>
                      <a:pt x="1711" y="16040"/>
                      <a:pt x="1227" y="16094"/>
                      <a:pt x="752" y="16193"/>
                    </a:cubicBezTo>
                    <a:cubicBezTo>
                      <a:pt x="792" y="12035"/>
                      <a:pt x="3969" y="9956"/>
                      <a:pt x="7145" y="9956"/>
                    </a:cubicBezTo>
                    <a:close/>
                    <a:moveTo>
                      <a:pt x="30465" y="9959"/>
                    </a:moveTo>
                    <a:cubicBezTo>
                      <a:pt x="33638" y="9959"/>
                      <a:pt x="36811" y="12035"/>
                      <a:pt x="36854" y="16189"/>
                    </a:cubicBezTo>
                    <a:lnTo>
                      <a:pt x="36854" y="16189"/>
                    </a:lnTo>
                    <a:cubicBezTo>
                      <a:pt x="36384" y="16089"/>
                      <a:pt x="35912" y="16041"/>
                      <a:pt x="35443" y="16041"/>
                    </a:cubicBezTo>
                    <a:cubicBezTo>
                      <a:pt x="33580" y="16041"/>
                      <a:pt x="31775" y="16807"/>
                      <a:pt x="30483" y="18200"/>
                    </a:cubicBezTo>
                    <a:cubicBezTo>
                      <a:pt x="29201" y="16820"/>
                      <a:pt x="27409" y="16040"/>
                      <a:pt x="25528" y="16040"/>
                    </a:cubicBezTo>
                    <a:cubicBezTo>
                      <a:pt x="25044" y="16040"/>
                      <a:pt x="24560" y="16094"/>
                      <a:pt x="24085" y="16193"/>
                    </a:cubicBezTo>
                    <a:cubicBezTo>
                      <a:pt x="24116" y="12038"/>
                      <a:pt x="27290" y="9959"/>
                      <a:pt x="30465" y="9959"/>
                    </a:cubicBezTo>
                    <a:close/>
                    <a:moveTo>
                      <a:pt x="119332" y="16111"/>
                    </a:moveTo>
                    <a:cubicBezTo>
                      <a:pt x="121268" y="16111"/>
                      <a:pt x="123142" y="16913"/>
                      <a:pt x="124487" y="18361"/>
                    </a:cubicBezTo>
                    <a:lnTo>
                      <a:pt x="124487" y="18361"/>
                    </a:lnTo>
                    <a:cubicBezTo>
                      <a:pt x="124484" y="18361"/>
                      <a:pt x="124481" y="18361"/>
                      <a:pt x="124478" y="18361"/>
                    </a:cubicBezTo>
                    <a:cubicBezTo>
                      <a:pt x="124459" y="18361"/>
                      <a:pt x="124439" y="18361"/>
                      <a:pt x="124419" y="18361"/>
                    </a:cubicBezTo>
                    <a:cubicBezTo>
                      <a:pt x="122559" y="18361"/>
                      <a:pt x="120791" y="19199"/>
                      <a:pt x="119550" y="20503"/>
                    </a:cubicBezTo>
                    <a:cubicBezTo>
                      <a:pt x="119631" y="18908"/>
                      <a:pt x="119048" y="17411"/>
                      <a:pt x="118054" y="16228"/>
                    </a:cubicBezTo>
                    <a:cubicBezTo>
                      <a:pt x="118479" y="16149"/>
                      <a:pt x="118907" y="16111"/>
                      <a:pt x="119332" y="16111"/>
                    </a:cubicBezTo>
                    <a:close/>
                    <a:moveTo>
                      <a:pt x="129633" y="16111"/>
                    </a:moveTo>
                    <a:cubicBezTo>
                      <a:pt x="130058" y="16111"/>
                      <a:pt x="130486" y="16149"/>
                      <a:pt x="130912" y="16228"/>
                    </a:cubicBezTo>
                    <a:cubicBezTo>
                      <a:pt x="129908" y="17411"/>
                      <a:pt x="129326" y="18908"/>
                      <a:pt x="129415" y="20503"/>
                    </a:cubicBezTo>
                    <a:cubicBezTo>
                      <a:pt x="128174" y="19199"/>
                      <a:pt x="126406" y="18361"/>
                      <a:pt x="124537" y="18361"/>
                    </a:cubicBezTo>
                    <a:cubicBezTo>
                      <a:pt x="124521" y="18361"/>
                      <a:pt x="124504" y="18361"/>
                      <a:pt x="124487" y="18361"/>
                    </a:cubicBezTo>
                    <a:lnTo>
                      <a:pt x="124487" y="18361"/>
                    </a:lnTo>
                    <a:cubicBezTo>
                      <a:pt x="125825" y="16913"/>
                      <a:pt x="127698" y="16111"/>
                      <a:pt x="129633" y="16111"/>
                    </a:cubicBezTo>
                    <a:close/>
                    <a:moveTo>
                      <a:pt x="82775" y="16217"/>
                    </a:moveTo>
                    <a:cubicBezTo>
                      <a:pt x="83201" y="16217"/>
                      <a:pt x="83630" y="16256"/>
                      <a:pt x="84057" y="16336"/>
                    </a:cubicBezTo>
                    <a:cubicBezTo>
                      <a:pt x="83538" y="16945"/>
                      <a:pt x="83135" y="17653"/>
                      <a:pt x="82875" y="18424"/>
                    </a:cubicBezTo>
                    <a:lnTo>
                      <a:pt x="82875" y="18415"/>
                    </a:lnTo>
                    <a:cubicBezTo>
                      <a:pt x="82633" y="19114"/>
                      <a:pt x="82534" y="19857"/>
                      <a:pt x="82570" y="20592"/>
                    </a:cubicBezTo>
                    <a:cubicBezTo>
                      <a:pt x="81322" y="19291"/>
                      <a:pt x="79551" y="18451"/>
                      <a:pt x="77680" y="18451"/>
                    </a:cubicBezTo>
                    <a:cubicBezTo>
                      <a:pt x="77671" y="18451"/>
                      <a:pt x="77661" y="18451"/>
                      <a:pt x="77651" y="18451"/>
                    </a:cubicBezTo>
                    <a:cubicBezTo>
                      <a:pt x="78986" y="17013"/>
                      <a:pt x="80850" y="16217"/>
                      <a:pt x="82775" y="16217"/>
                    </a:cubicBezTo>
                    <a:close/>
                    <a:moveTo>
                      <a:pt x="95806" y="16217"/>
                    </a:moveTo>
                    <a:cubicBezTo>
                      <a:pt x="97731" y="16217"/>
                      <a:pt x="99596" y="17013"/>
                      <a:pt x="100939" y="18451"/>
                    </a:cubicBezTo>
                    <a:cubicBezTo>
                      <a:pt x="100929" y="18451"/>
                      <a:pt x="100919" y="18451"/>
                      <a:pt x="100909" y="18451"/>
                    </a:cubicBezTo>
                    <a:cubicBezTo>
                      <a:pt x="99029" y="18451"/>
                      <a:pt x="97259" y="19282"/>
                      <a:pt x="96011" y="20592"/>
                    </a:cubicBezTo>
                    <a:cubicBezTo>
                      <a:pt x="96047" y="19857"/>
                      <a:pt x="95948" y="19114"/>
                      <a:pt x="95706" y="18415"/>
                    </a:cubicBezTo>
                    <a:cubicBezTo>
                      <a:pt x="95446" y="17653"/>
                      <a:pt x="95043" y="16945"/>
                      <a:pt x="94523" y="16336"/>
                    </a:cubicBezTo>
                    <a:cubicBezTo>
                      <a:pt x="94950" y="16256"/>
                      <a:pt x="95380" y="16217"/>
                      <a:pt x="95806" y="16217"/>
                    </a:cubicBezTo>
                    <a:close/>
                    <a:moveTo>
                      <a:pt x="48849" y="16308"/>
                    </a:moveTo>
                    <a:cubicBezTo>
                      <a:pt x="50784" y="16308"/>
                      <a:pt x="52659" y="17111"/>
                      <a:pt x="54004" y="18558"/>
                    </a:cubicBezTo>
                    <a:lnTo>
                      <a:pt x="54004" y="18558"/>
                    </a:lnTo>
                    <a:cubicBezTo>
                      <a:pt x="54001" y="18558"/>
                      <a:pt x="53998" y="18558"/>
                      <a:pt x="53995" y="18558"/>
                    </a:cubicBezTo>
                    <a:cubicBezTo>
                      <a:pt x="53975" y="18558"/>
                      <a:pt x="53956" y="18558"/>
                      <a:pt x="53936" y="18558"/>
                    </a:cubicBezTo>
                    <a:cubicBezTo>
                      <a:pt x="52067" y="18558"/>
                      <a:pt x="50308" y="19396"/>
                      <a:pt x="49058" y="20700"/>
                    </a:cubicBezTo>
                    <a:cubicBezTo>
                      <a:pt x="49147" y="19114"/>
                      <a:pt x="48565" y="17608"/>
                      <a:pt x="47570" y="16426"/>
                    </a:cubicBezTo>
                    <a:cubicBezTo>
                      <a:pt x="47996" y="16347"/>
                      <a:pt x="48424" y="16308"/>
                      <a:pt x="48849" y="16308"/>
                    </a:cubicBezTo>
                    <a:close/>
                    <a:moveTo>
                      <a:pt x="59142" y="16308"/>
                    </a:moveTo>
                    <a:cubicBezTo>
                      <a:pt x="59566" y="16308"/>
                      <a:pt x="59994" y="16347"/>
                      <a:pt x="60420" y="16426"/>
                    </a:cubicBezTo>
                    <a:cubicBezTo>
                      <a:pt x="59425" y="17608"/>
                      <a:pt x="58843" y="19114"/>
                      <a:pt x="58932" y="20700"/>
                    </a:cubicBezTo>
                    <a:cubicBezTo>
                      <a:pt x="57691" y="19396"/>
                      <a:pt x="55923" y="18558"/>
                      <a:pt x="54054" y="18558"/>
                    </a:cubicBezTo>
                    <a:cubicBezTo>
                      <a:pt x="54037" y="18558"/>
                      <a:pt x="54021" y="18558"/>
                      <a:pt x="54004" y="18558"/>
                    </a:cubicBezTo>
                    <a:lnTo>
                      <a:pt x="54004" y="18558"/>
                    </a:lnTo>
                    <a:cubicBezTo>
                      <a:pt x="55341" y="17111"/>
                      <a:pt x="57209" y="16308"/>
                      <a:pt x="59142" y="16308"/>
                    </a:cubicBezTo>
                    <a:close/>
                    <a:moveTo>
                      <a:pt x="12289" y="16415"/>
                    </a:moveTo>
                    <a:cubicBezTo>
                      <a:pt x="12716" y="16415"/>
                      <a:pt x="13146" y="16454"/>
                      <a:pt x="13574" y="16533"/>
                    </a:cubicBezTo>
                    <a:cubicBezTo>
                      <a:pt x="13055" y="17142"/>
                      <a:pt x="12651" y="17850"/>
                      <a:pt x="12391" y="18612"/>
                    </a:cubicBezTo>
                    <a:cubicBezTo>
                      <a:pt x="12150" y="19311"/>
                      <a:pt x="12042" y="20055"/>
                      <a:pt x="12087" y="20798"/>
                    </a:cubicBezTo>
                    <a:cubicBezTo>
                      <a:pt x="10839" y="19488"/>
                      <a:pt x="9059" y="18657"/>
                      <a:pt x="7189" y="18657"/>
                    </a:cubicBezTo>
                    <a:cubicBezTo>
                      <a:pt x="7179" y="18657"/>
                      <a:pt x="7169" y="18657"/>
                      <a:pt x="7159" y="18657"/>
                    </a:cubicBezTo>
                    <a:cubicBezTo>
                      <a:pt x="8494" y="17211"/>
                      <a:pt x="10358" y="16415"/>
                      <a:pt x="12289" y="16415"/>
                    </a:cubicBezTo>
                    <a:close/>
                    <a:moveTo>
                      <a:pt x="25318" y="16415"/>
                    </a:moveTo>
                    <a:cubicBezTo>
                      <a:pt x="27251" y="16415"/>
                      <a:pt x="29119" y="17218"/>
                      <a:pt x="30456" y="18666"/>
                    </a:cubicBezTo>
                    <a:cubicBezTo>
                      <a:pt x="30436" y="18665"/>
                      <a:pt x="30417" y="18665"/>
                      <a:pt x="30397" y="18665"/>
                    </a:cubicBezTo>
                    <a:cubicBezTo>
                      <a:pt x="28537" y="18665"/>
                      <a:pt x="26769" y="19504"/>
                      <a:pt x="25528" y="20798"/>
                    </a:cubicBezTo>
                    <a:cubicBezTo>
                      <a:pt x="25563" y="20063"/>
                      <a:pt x="25465" y="19320"/>
                      <a:pt x="25223" y="18621"/>
                    </a:cubicBezTo>
                    <a:cubicBezTo>
                      <a:pt x="24963" y="17859"/>
                      <a:pt x="24560" y="17151"/>
                      <a:pt x="24040" y="16533"/>
                    </a:cubicBezTo>
                    <a:cubicBezTo>
                      <a:pt x="24466" y="16454"/>
                      <a:pt x="24893" y="16415"/>
                      <a:pt x="25318" y="16415"/>
                    </a:cubicBezTo>
                    <a:close/>
                    <a:moveTo>
                      <a:pt x="106101" y="16215"/>
                    </a:moveTo>
                    <a:cubicBezTo>
                      <a:pt x="106563" y="16215"/>
                      <a:pt x="107027" y="16260"/>
                      <a:pt x="107489" y="16354"/>
                    </a:cubicBezTo>
                    <a:cubicBezTo>
                      <a:pt x="106486" y="17608"/>
                      <a:pt x="105930" y="19194"/>
                      <a:pt x="106136" y="20870"/>
                    </a:cubicBezTo>
                    <a:cubicBezTo>
                      <a:pt x="104884" y="19414"/>
                      <a:pt x="103008" y="18459"/>
                      <a:pt x="101021" y="18459"/>
                    </a:cubicBezTo>
                    <a:cubicBezTo>
                      <a:pt x="101003" y="18459"/>
                      <a:pt x="100984" y="18459"/>
                      <a:pt x="100966" y="18460"/>
                    </a:cubicBezTo>
                    <a:cubicBezTo>
                      <a:pt x="102304" y="17013"/>
                      <a:pt x="104173" y="16215"/>
                      <a:pt x="106101" y="16215"/>
                    </a:cubicBezTo>
                    <a:close/>
                    <a:moveTo>
                      <a:pt x="70811" y="11695"/>
                    </a:moveTo>
                    <a:cubicBezTo>
                      <a:pt x="71307" y="11695"/>
                      <a:pt x="71806" y="11748"/>
                      <a:pt x="72301" y="11856"/>
                    </a:cubicBezTo>
                    <a:cubicBezTo>
                      <a:pt x="71289" y="13119"/>
                      <a:pt x="70742" y="14714"/>
                      <a:pt x="70939" y="16381"/>
                    </a:cubicBezTo>
                    <a:lnTo>
                      <a:pt x="70948" y="16372"/>
                    </a:lnTo>
                    <a:cubicBezTo>
                      <a:pt x="71456" y="16258"/>
                      <a:pt x="71969" y="16202"/>
                      <a:pt x="72477" y="16202"/>
                    </a:cubicBezTo>
                    <a:cubicBezTo>
                      <a:pt x="74410" y="16202"/>
                      <a:pt x="76285" y="17004"/>
                      <a:pt x="77633" y="18451"/>
                    </a:cubicBezTo>
                    <a:cubicBezTo>
                      <a:pt x="77615" y="18450"/>
                      <a:pt x="77597" y="18450"/>
                      <a:pt x="77579" y="18450"/>
                    </a:cubicBezTo>
                    <a:cubicBezTo>
                      <a:pt x="75529" y="18450"/>
                      <a:pt x="73607" y="19459"/>
                      <a:pt x="72355" y="20986"/>
                    </a:cubicBezTo>
                    <a:cubicBezTo>
                      <a:pt x="72747" y="17261"/>
                      <a:pt x="69434" y="13952"/>
                      <a:pt x="65721" y="13952"/>
                    </a:cubicBezTo>
                    <a:cubicBezTo>
                      <a:pt x="65701" y="13952"/>
                      <a:pt x="65682" y="13952"/>
                      <a:pt x="65662" y="13952"/>
                    </a:cubicBezTo>
                    <a:cubicBezTo>
                      <a:pt x="67003" y="12497"/>
                      <a:pt x="68877" y="11695"/>
                      <a:pt x="70811" y="11695"/>
                    </a:cubicBezTo>
                    <a:close/>
                    <a:moveTo>
                      <a:pt x="35609" y="16412"/>
                    </a:moveTo>
                    <a:cubicBezTo>
                      <a:pt x="36071" y="16412"/>
                      <a:pt x="36535" y="16458"/>
                      <a:pt x="36997" y="16551"/>
                    </a:cubicBezTo>
                    <a:cubicBezTo>
                      <a:pt x="36002" y="17805"/>
                      <a:pt x="35447" y="19400"/>
                      <a:pt x="35644" y="21067"/>
                    </a:cubicBezTo>
                    <a:cubicBezTo>
                      <a:pt x="34392" y="19611"/>
                      <a:pt x="32516" y="18656"/>
                      <a:pt x="30529" y="18656"/>
                    </a:cubicBezTo>
                    <a:cubicBezTo>
                      <a:pt x="30511" y="18656"/>
                      <a:pt x="30492" y="18657"/>
                      <a:pt x="30474" y="18657"/>
                    </a:cubicBezTo>
                    <a:cubicBezTo>
                      <a:pt x="31812" y="17210"/>
                      <a:pt x="33680" y="16412"/>
                      <a:pt x="35609" y="16412"/>
                    </a:cubicBezTo>
                    <a:close/>
                    <a:moveTo>
                      <a:pt x="112819" y="14254"/>
                    </a:moveTo>
                    <a:cubicBezTo>
                      <a:pt x="115994" y="14254"/>
                      <a:pt x="119169" y="16333"/>
                      <a:pt x="119209" y="20494"/>
                    </a:cubicBezTo>
                    <a:lnTo>
                      <a:pt x="119209" y="20494"/>
                    </a:lnTo>
                    <a:cubicBezTo>
                      <a:pt x="118731" y="20389"/>
                      <a:pt x="118248" y="20338"/>
                      <a:pt x="117769" y="20338"/>
                    </a:cubicBezTo>
                    <a:cubicBezTo>
                      <a:pt x="115913" y="20338"/>
                      <a:pt x="114109" y="21105"/>
                      <a:pt x="112821" y="22501"/>
                    </a:cubicBezTo>
                    <a:lnTo>
                      <a:pt x="112821" y="22492"/>
                    </a:lnTo>
                    <a:cubicBezTo>
                      <a:pt x="111539" y="21121"/>
                      <a:pt x="109747" y="20332"/>
                      <a:pt x="107865" y="20332"/>
                    </a:cubicBezTo>
                    <a:cubicBezTo>
                      <a:pt x="107382" y="20332"/>
                      <a:pt x="106898" y="20386"/>
                      <a:pt x="106423" y="20494"/>
                    </a:cubicBezTo>
                    <a:lnTo>
                      <a:pt x="106423" y="20494"/>
                    </a:lnTo>
                    <a:cubicBezTo>
                      <a:pt x="106463" y="16335"/>
                      <a:pt x="109641" y="14254"/>
                      <a:pt x="112819" y="14254"/>
                    </a:cubicBezTo>
                    <a:close/>
                    <a:moveTo>
                      <a:pt x="136134" y="14257"/>
                    </a:moveTo>
                    <a:cubicBezTo>
                      <a:pt x="139307" y="14257"/>
                      <a:pt x="142483" y="16335"/>
                      <a:pt x="142525" y="20492"/>
                    </a:cubicBezTo>
                    <a:lnTo>
                      <a:pt x="142525" y="20492"/>
                    </a:lnTo>
                    <a:cubicBezTo>
                      <a:pt x="142054" y="20391"/>
                      <a:pt x="141580" y="20342"/>
                      <a:pt x="141109" y="20342"/>
                    </a:cubicBezTo>
                    <a:cubicBezTo>
                      <a:pt x="139250" y="20342"/>
                      <a:pt x="137444" y="21108"/>
                      <a:pt x="136145" y="22501"/>
                    </a:cubicBezTo>
                    <a:cubicBezTo>
                      <a:pt x="134872" y="21121"/>
                      <a:pt x="133071" y="20341"/>
                      <a:pt x="131199" y="20341"/>
                    </a:cubicBezTo>
                    <a:cubicBezTo>
                      <a:pt x="130715" y="20341"/>
                      <a:pt x="130231" y="20395"/>
                      <a:pt x="129756" y="20494"/>
                    </a:cubicBezTo>
                    <a:lnTo>
                      <a:pt x="129756" y="20494"/>
                    </a:lnTo>
                    <a:cubicBezTo>
                      <a:pt x="129787" y="16336"/>
                      <a:pt x="132959" y="14257"/>
                      <a:pt x="136134" y="14257"/>
                    </a:cubicBezTo>
                    <a:close/>
                    <a:moveTo>
                      <a:pt x="89297" y="14362"/>
                    </a:moveTo>
                    <a:cubicBezTo>
                      <a:pt x="91875" y="14362"/>
                      <a:pt x="94452" y="15733"/>
                      <a:pt x="95348" y="18477"/>
                    </a:cubicBezTo>
                    <a:cubicBezTo>
                      <a:pt x="95572" y="19158"/>
                      <a:pt x="95679" y="19875"/>
                      <a:pt x="95688" y="20583"/>
                    </a:cubicBezTo>
                    <a:cubicBezTo>
                      <a:pt x="95213" y="20481"/>
                      <a:pt x="94735" y="20431"/>
                      <a:pt x="94260" y="20431"/>
                    </a:cubicBezTo>
                    <a:cubicBezTo>
                      <a:pt x="92399" y="20431"/>
                      <a:pt x="90599" y="21198"/>
                      <a:pt x="89299" y="22590"/>
                    </a:cubicBezTo>
                    <a:cubicBezTo>
                      <a:pt x="88018" y="21210"/>
                      <a:pt x="86226" y="20431"/>
                      <a:pt x="84344" y="20431"/>
                    </a:cubicBezTo>
                    <a:cubicBezTo>
                      <a:pt x="83860" y="20431"/>
                      <a:pt x="83376" y="20485"/>
                      <a:pt x="82902" y="20583"/>
                    </a:cubicBezTo>
                    <a:cubicBezTo>
                      <a:pt x="82902" y="19875"/>
                      <a:pt x="83018" y="19158"/>
                      <a:pt x="83233" y="18486"/>
                    </a:cubicBezTo>
                    <a:cubicBezTo>
                      <a:pt x="84130" y="15738"/>
                      <a:pt x="86714" y="14362"/>
                      <a:pt x="89297" y="14362"/>
                    </a:cubicBezTo>
                    <a:close/>
                    <a:moveTo>
                      <a:pt x="42353" y="14449"/>
                    </a:moveTo>
                    <a:cubicBezTo>
                      <a:pt x="45529" y="14449"/>
                      <a:pt x="48704" y="16525"/>
                      <a:pt x="48744" y="20682"/>
                    </a:cubicBezTo>
                    <a:cubicBezTo>
                      <a:pt x="48269" y="20580"/>
                      <a:pt x="47791" y="20530"/>
                      <a:pt x="47316" y="20530"/>
                    </a:cubicBezTo>
                    <a:cubicBezTo>
                      <a:pt x="45456" y="20530"/>
                      <a:pt x="43649" y="21293"/>
                      <a:pt x="42351" y="22684"/>
                    </a:cubicBezTo>
                    <a:lnTo>
                      <a:pt x="42351" y="22684"/>
                    </a:lnTo>
                    <a:cubicBezTo>
                      <a:pt x="41070" y="21307"/>
                      <a:pt x="39280" y="20529"/>
                      <a:pt x="37400" y="20529"/>
                    </a:cubicBezTo>
                    <a:cubicBezTo>
                      <a:pt x="36916" y="20529"/>
                      <a:pt x="36432" y="20583"/>
                      <a:pt x="35958" y="20682"/>
                    </a:cubicBezTo>
                    <a:cubicBezTo>
                      <a:pt x="35998" y="16527"/>
                      <a:pt x="39176" y="14449"/>
                      <a:pt x="42353" y="14449"/>
                    </a:cubicBezTo>
                    <a:close/>
                    <a:moveTo>
                      <a:pt x="65651" y="14458"/>
                    </a:moveTo>
                    <a:cubicBezTo>
                      <a:pt x="68826" y="14458"/>
                      <a:pt x="72001" y="16534"/>
                      <a:pt x="72041" y="20691"/>
                    </a:cubicBezTo>
                    <a:cubicBezTo>
                      <a:pt x="71568" y="20589"/>
                      <a:pt x="71091" y="20539"/>
                      <a:pt x="70617" y="20539"/>
                    </a:cubicBezTo>
                    <a:cubicBezTo>
                      <a:pt x="68758" y="20539"/>
                      <a:pt x="66952" y="21305"/>
                      <a:pt x="65653" y="22698"/>
                    </a:cubicBezTo>
                    <a:cubicBezTo>
                      <a:pt x="64371" y="21318"/>
                      <a:pt x="62579" y="20538"/>
                      <a:pt x="60697" y="20538"/>
                    </a:cubicBezTo>
                    <a:cubicBezTo>
                      <a:pt x="60214" y="20538"/>
                      <a:pt x="59730" y="20592"/>
                      <a:pt x="59255" y="20691"/>
                    </a:cubicBezTo>
                    <a:cubicBezTo>
                      <a:pt x="59295" y="16536"/>
                      <a:pt x="62473" y="14458"/>
                      <a:pt x="65651" y="14458"/>
                    </a:cubicBezTo>
                    <a:close/>
                    <a:moveTo>
                      <a:pt x="18803" y="14564"/>
                    </a:moveTo>
                    <a:cubicBezTo>
                      <a:pt x="21386" y="14564"/>
                      <a:pt x="23968" y="15937"/>
                      <a:pt x="24864" y="18684"/>
                    </a:cubicBezTo>
                    <a:cubicBezTo>
                      <a:pt x="25079" y="19365"/>
                      <a:pt x="25196" y="20072"/>
                      <a:pt x="25196" y="20789"/>
                    </a:cubicBezTo>
                    <a:cubicBezTo>
                      <a:pt x="24718" y="20684"/>
                      <a:pt x="24235" y="20633"/>
                      <a:pt x="23756" y="20633"/>
                    </a:cubicBezTo>
                    <a:cubicBezTo>
                      <a:pt x="21903" y="20633"/>
                      <a:pt x="20103" y="21401"/>
                      <a:pt x="18807" y="22796"/>
                    </a:cubicBezTo>
                    <a:cubicBezTo>
                      <a:pt x="17542" y="21424"/>
                      <a:pt x="15754" y="20637"/>
                      <a:pt x="13893" y="20637"/>
                    </a:cubicBezTo>
                    <a:cubicBezTo>
                      <a:pt x="13882" y="20637"/>
                      <a:pt x="13871" y="20637"/>
                      <a:pt x="13861" y="20637"/>
                    </a:cubicBezTo>
                    <a:cubicBezTo>
                      <a:pt x="13368" y="20637"/>
                      <a:pt x="12884" y="20682"/>
                      <a:pt x="12409" y="20789"/>
                    </a:cubicBezTo>
                    <a:cubicBezTo>
                      <a:pt x="12418" y="20072"/>
                      <a:pt x="12526" y="19365"/>
                      <a:pt x="12741" y="18684"/>
                    </a:cubicBezTo>
                    <a:cubicBezTo>
                      <a:pt x="13637" y="15937"/>
                      <a:pt x="16220" y="14564"/>
                      <a:pt x="18803" y="14564"/>
                    </a:cubicBezTo>
                    <a:close/>
                    <a:moveTo>
                      <a:pt x="117964" y="20716"/>
                    </a:moveTo>
                    <a:cubicBezTo>
                      <a:pt x="118390" y="20716"/>
                      <a:pt x="118819" y="20755"/>
                      <a:pt x="119245" y="20834"/>
                    </a:cubicBezTo>
                    <a:cubicBezTo>
                      <a:pt x="118726" y="21443"/>
                      <a:pt x="118322" y="22151"/>
                      <a:pt x="118063" y="22913"/>
                    </a:cubicBezTo>
                    <a:cubicBezTo>
                      <a:pt x="117821" y="23612"/>
                      <a:pt x="117722" y="24356"/>
                      <a:pt x="117758" y="25099"/>
                    </a:cubicBezTo>
                    <a:cubicBezTo>
                      <a:pt x="116516" y="23796"/>
                      <a:pt x="114757" y="22957"/>
                      <a:pt x="112897" y="22957"/>
                    </a:cubicBezTo>
                    <a:cubicBezTo>
                      <a:pt x="112878" y="22957"/>
                      <a:pt x="112858" y="22958"/>
                      <a:pt x="112839" y="22958"/>
                    </a:cubicBezTo>
                    <a:cubicBezTo>
                      <a:pt x="114174" y="21512"/>
                      <a:pt x="116038" y="20716"/>
                      <a:pt x="117964" y="20716"/>
                    </a:cubicBezTo>
                    <a:close/>
                    <a:moveTo>
                      <a:pt x="130993" y="20716"/>
                    </a:moveTo>
                    <a:cubicBezTo>
                      <a:pt x="132921" y="20716"/>
                      <a:pt x="134791" y="21512"/>
                      <a:pt x="136127" y="22958"/>
                    </a:cubicBezTo>
                    <a:cubicBezTo>
                      <a:pt x="136107" y="22958"/>
                      <a:pt x="136088" y="22957"/>
                      <a:pt x="136068" y="22957"/>
                    </a:cubicBezTo>
                    <a:cubicBezTo>
                      <a:pt x="134208" y="22957"/>
                      <a:pt x="132440" y="23796"/>
                      <a:pt x="131199" y="25099"/>
                    </a:cubicBezTo>
                    <a:cubicBezTo>
                      <a:pt x="131234" y="24356"/>
                      <a:pt x="131136" y="23612"/>
                      <a:pt x="130894" y="22913"/>
                    </a:cubicBezTo>
                    <a:cubicBezTo>
                      <a:pt x="130634" y="22151"/>
                      <a:pt x="130231" y="21452"/>
                      <a:pt x="129711" y="20834"/>
                    </a:cubicBezTo>
                    <a:cubicBezTo>
                      <a:pt x="130138" y="20755"/>
                      <a:pt x="130567" y="20716"/>
                      <a:pt x="130993" y="20716"/>
                    </a:cubicBezTo>
                    <a:close/>
                    <a:moveTo>
                      <a:pt x="84143" y="20805"/>
                    </a:moveTo>
                    <a:cubicBezTo>
                      <a:pt x="86076" y="20805"/>
                      <a:pt x="87948" y="21602"/>
                      <a:pt x="89290" y="23047"/>
                    </a:cubicBezTo>
                    <a:cubicBezTo>
                      <a:pt x="90627" y="21607"/>
                      <a:pt x="92501" y="20806"/>
                      <a:pt x="94436" y="20806"/>
                    </a:cubicBezTo>
                    <a:cubicBezTo>
                      <a:pt x="94861" y="20806"/>
                      <a:pt x="95289" y="20845"/>
                      <a:pt x="95715" y="20924"/>
                    </a:cubicBezTo>
                    <a:cubicBezTo>
                      <a:pt x="94720" y="22106"/>
                      <a:pt x="94138" y="23603"/>
                      <a:pt x="94219" y="25198"/>
                    </a:cubicBezTo>
                    <a:cubicBezTo>
                      <a:pt x="92977" y="23894"/>
                      <a:pt x="91209" y="23056"/>
                      <a:pt x="89341" y="23056"/>
                    </a:cubicBezTo>
                    <a:cubicBezTo>
                      <a:pt x="89321" y="23056"/>
                      <a:pt x="89301" y="23056"/>
                      <a:pt x="89281" y="23056"/>
                    </a:cubicBezTo>
                    <a:cubicBezTo>
                      <a:pt x="89262" y="23056"/>
                      <a:pt x="89242" y="23056"/>
                      <a:pt x="89222" y="23056"/>
                    </a:cubicBezTo>
                    <a:cubicBezTo>
                      <a:pt x="87362" y="23056"/>
                      <a:pt x="85595" y="23894"/>
                      <a:pt x="84353" y="25198"/>
                    </a:cubicBezTo>
                    <a:cubicBezTo>
                      <a:pt x="84434" y="23612"/>
                      <a:pt x="83851" y="22106"/>
                      <a:pt x="82866" y="20924"/>
                    </a:cubicBezTo>
                    <a:lnTo>
                      <a:pt x="82857" y="20924"/>
                    </a:lnTo>
                    <a:cubicBezTo>
                      <a:pt x="83285" y="20844"/>
                      <a:pt x="83716" y="20805"/>
                      <a:pt x="84143" y="20805"/>
                    </a:cubicBezTo>
                    <a:close/>
                    <a:moveTo>
                      <a:pt x="60510" y="20908"/>
                    </a:moveTo>
                    <a:cubicBezTo>
                      <a:pt x="62444" y="20908"/>
                      <a:pt x="64322" y="21705"/>
                      <a:pt x="65662" y="23155"/>
                    </a:cubicBezTo>
                    <a:cubicBezTo>
                      <a:pt x="65642" y="23155"/>
                      <a:pt x="65622" y="23155"/>
                      <a:pt x="65602" y="23155"/>
                    </a:cubicBezTo>
                    <a:cubicBezTo>
                      <a:pt x="63720" y="23155"/>
                      <a:pt x="61965" y="23989"/>
                      <a:pt x="60724" y="25287"/>
                    </a:cubicBezTo>
                    <a:lnTo>
                      <a:pt x="60724" y="25287"/>
                    </a:lnTo>
                    <a:cubicBezTo>
                      <a:pt x="60769" y="24543"/>
                      <a:pt x="60662" y="23809"/>
                      <a:pt x="60429" y="23110"/>
                    </a:cubicBezTo>
                    <a:cubicBezTo>
                      <a:pt x="60160" y="22348"/>
                      <a:pt x="59766" y="21641"/>
                      <a:pt x="59246" y="21022"/>
                    </a:cubicBezTo>
                    <a:cubicBezTo>
                      <a:pt x="59667" y="20945"/>
                      <a:pt x="60090" y="20908"/>
                      <a:pt x="60510" y="20908"/>
                    </a:cubicBezTo>
                    <a:close/>
                    <a:moveTo>
                      <a:pt x="47505" y="20905"/>
                    </a:moveTo>
                    <a:cubicBezTo>
                      <a:pt x="47929" y="20905"/>
                      <a:pt x="48356" y="20943"/>
                      <a:pt x="48780" y="21022"/>
                    </a:cubicBezTo>
                    <a:cubicBezTo>
                      <a:pt x="48251" y="21641"/>
                      <a:pt x="47848" y="22348"/>
                      <a:pt x="47579" y="23119"/>
                    </a:cubicBezTo>
                    <a:lnTo>
                      <a:pt x="47597" y="23110"/>
                    </a:lnTo>
                    <a:lnTo>
                      <a:pt x="47597" y="23110"/>
                    </a:lnTo>
                    <a:cubicBezTo>
                      <a:pt x="47355" y="23809"/>
                      <a:pt x="47257" y="24544"/>
                      <a:pt x="47293" y="25287"/>
                    </a:cubicBezTo>
                    <a:cubicBezTo>
                      <a:pt x="46045" y="23977"/>
                      <a:pt x="44274" y="23146"/>
                      <a:pt x="42394" y="23146"/>
                    </a:cubicBezTo>
                    <a:cubicBezTo>
                      <a:pt x="42384" y="23146"/>
                      <a:pt x="42374" y="23146"/>
                      <a:pt x="42364" y="23146"/>
                    </a:cubicBezTo>
                    <a:cubicBezTo>
                      <a:pt x="43709" y="21706"/>
                      <a:pt x="45577" y="20905"/>
                      <a:pt x="47505" y="20905"/>
                    </a:cubicBezTo>
                    <a:close/>
                    <a:moveTo>
                      <a:pt x="107673" y="20708"/>
                    </a:moveTo>
                    <a:cubicBezTo>
                      <a:pt x="109600" y="20708"/>
                      <a:pt x="111466" y="21504"/>
                      <a:pt x="112812" y="22949"/>
                    </a:cubicBezTo>
                    <a:cubicBezTo>
                      <a:pt x="112802" y="22949"/>
                      <a:pt x="112793" y="22949"/>
                      <a:pt x="112783" y="22949"/>
                    </a:cubicBezTo>
                    <a:cubicBezTo>
                      <a:pt x="110787" y="22949"/>
                      <a:pt x="108908" y="23888"/>
                      <a:pt x="107659" y="25341"/>
                    </a:cubicBezTo>
                    <a:cubicBezTo>
                      <a:pt x="107785" y="23675"/>
                      <a:pt x="107184" y="22098"/>
                      <a:pt x="106136" y="20888"/>
                    </a:cubicBezTo>
                    <a:lnTo>
                      <a:pt x="106136" y="20879"/>
                    </a:lnTo>
                    <a:cubicBezTo>
                      <a:pt x="106647" y="20764"/>
                      <a:pt x="107162" y="20708"/>
                      <a:pt x="107673" y="20708"/>
                    </a:cubicBezTo>
                    <a:close/>
                    <a:moveTo>
                      <a:pt x="13652" y="21003"/>
                    </a:moveTo>
                    <a:cubicBezTo>
                      <a:pt x="15588" y="21003"/>
                      <a:pt x="17463" y="21806"/>
                      <a:pt x="18807" y="23253"/>
                    </a:cubicBezTo>
                    <a:cubicBezTo>
                      <a:pt x="18787" y="23253"/>
                      <a:pt x="18768" y="23253"/>
                      <a:pt x="18748" y="23253"/>
                    </a:cubicBezTo>
                    <a:cubicBezTo>
                      <a:pt x="16879" y="23253"/>
                      <a:pt x="15111" y="24092"/>
                      <a:pt x="13870" y="25395"/>
                    </a:cubicBezTo>
                    <a:cubicBezTo>
                      <a:pt x="13951" y="23809"/>
                      <a:pt x="13368" y="22313"/>
                      <a:pt x="12382" y="21130"/>
                    </a:cubicBezTo>
                    <a:lnTo>
                      <a:pt x="12374" y="21121"/>
                    </a:lnTo>
                    <a:cubicBezTo>
                      <a:pt x="12799" y="21042"/>
                      <a:pt x="13227" y="21003"/>
                      <a:pt x="13652" y="21003"/>
                    </a:cubicBezTo>
                    <a:close/>
                    <a:moveTo>
                      <a:pt x="23953" y="21003"/>
                    </a:moveTo>
                    <a:cubicBezTo>
                      <a:pt x="24378" y="21003"/>
                      <a:pt x="24806" y="21042"/>
                      <a:pt x="25232" y="21121"/>
                    </a:cubicBezTo>
                    <a:cubicBezTo>
                      <a:pt x="24237" y="22304"/>
                      <a:pt x="23655" y="23800"/>
                      <a:pt x="23744" y="25395"/>
                    </a:cubicBezTo>
                    <a:cubicBezTo>
                      <a:pt x="22494" y="24092"/>
                      <a:pt x="20726" y="23253"/>
                      <a:pt x="18866" y="23253"/>
                    </a:cubicBezTo>
                    <a:cubicBezTo>
                      <a:pt x="18846" y="23253"/>
                      <a:pt x="18827" y="23253"/>
                      <a:pt x="18807" y="23253"/>
                    </a:cubicBezTo>
                    <a:cubicBezTo>
                      <a:pt x="20144" y="21806"/>
                      <a:pt x="22018" y="21003"/>
                      <a:pt x="23953" y="21003"/>
                    </a:cubicBezTo>
                    <a:close/>
                    <a:moveTo>
                      <a:pt x="37173" y="20910"/>
                    </a:moveTo>
                    <a:cubicBezTo>
                      <a:pt x="39106" y="20910"/>
                      <a:pt x="40979" y="21706"/>
                      <a:pt x="42328" y="23155"/>
                    </a:cubicBezTo>
                    <a:cubicBezTo>
                      <a:pt x="42310" y="23155"/>
                      <a:pt x="42291" y="23155"/>
                      <a:pt x="42273" y="23155"/>
                    </a:cubicBezTo>
                    <a:cubicBezTo>
                      <a:pt x="40286" y="23155"/>
                      <a:pt x="38419" y="24100"/>
                      <a:pt x="37176" y="25538"/>
                    </a:cubicBezTo>
                    <a:cubicBezTo>
                      <a:pt x="37302" y="23881"/>
                      <a:pt x="36701" y="22304"/>
                      <a:pt x="35653" y="21076"/>
                    </a:cubicBezTo>
                    <a:cubicBezTo>
                      <a:pt x="36158" y="20965"/>
                      <a:pt x="36668" y="20910"/>
                      <a:pt x="37173" y="20910"/>
                    </a:cubicBezTo>
                    <a:close/>
                    <a:moveTo>
                      <a:pt x="124477" y="18862"/>
                    </a:moveTo>
                    <a:cubicBezTo>
                      <a:pt x="127059" y="18862"/>
                      <a:pt x="129640" y="20235"/>
                      <a:pt x="130536" y="22985"/>
                    </a:cubicBezTo>
                    <a:cubicBezTo>
                      <a:pt x="130751" y="23666"/>
                      <a:pt x="130867" y="24373"/>
                      <a:pt x="130867" y="25090"/>
                    </a:cubicBezTo>
                    <a:cubicBezTo>
                      <a:pt x="130388" y="24985"/>
                      <a:pt x="129906" y="24934"/>
                      <a:pt x="129426" y="24934"/>
                    </a:cubicBezTo>
                    <a:cubicBezTo>
                      <a:pt x="127574" y="24934"/>
                      <a:pt x="125776" y="25700"/>
                      <a:pt x="124487" y="27089"/>
                    </a:cubicBezTo>
                    <a:cubicBezTo>
                      <a:pt x="123206" y="25709"/>
                      <a:pt x="121414" y="24929"/>
                      <a:pt x="119532" y="24929"/>
                    </a:cubicBezTo>
                    <a:cubicBezTo>
                      <a:pt x="119048" y="24929"/>
                      <a:pt x="118564" y="24983"/>
                      <a:pt x="118089" y="25090"/>
                    </a:cubicBezTo>
                    <a:cubicBezTo>
                      <a:pt x="118089" y="24373"/>
                      <a:pt x="118197" y="23666"/>
                      <a:pt x="118412" y="22985"/>
                    </a:cubicBezTo>
                    <a:cubicBezTo>
                      <a:pt x="119308" y="20237"/>
                      <a:pt x="121893" y="18862"/>
                      <a:pt x="124477" y="18862"/>
                    </a:cubicBezTo>
                    <a:close/>
                    <a:moveTo>
                      <a:pt x="77632" y="18956"/>
                    </a:moveTo>
                    <a:cubicBezTo>
                      <a:pt x="80806" y="18956"/>
                      <a:pt x="83981" y="21032"/>
                      <a:pt x="84022" y="25189"/>
                    </a:cubicBezTo>
                    <a:cubicBezTo>
                      <a:pt x="83548" y="25087"/>
                      <a:pt x="83071" y="25037"/>
                      <a:pt x="82597" y="25037"/>
                    </a:cubicBezTo>
                    <a:cubicBezTo>
                      <a:pt x="80739" y="25037"/>
                      <a:pt x="78934" y="25804"/>
                      <a:pt x="77642" y="27196"/>
                    </a:cubicBezTo>
                    <a:cubicBezTo>
                      <a:pt x="76360" y="25816"/>
                      <a:pt x="74568" y="25037"/>
                      <a:pt x="72687" y="25037"/>
                    </a:cubicBezTo>
                    <a:cubicBezTo>
                      <a:pt x="72203" y="25037"/>
                      <a:pt x="71719" y="25090"/>
                      <a:pt x="71244" y="25189"/>
                    </a:cubicBezTo>
                    <a:cubicBezTo>
                      <a:pt x="71280" y="21035"/>
                      <a:pt x="74456" y="18956"/>
                      <a:pt x="77632" y="18956"/>
                    </a:cubicBezTo>
                    <a:close/>
                    <a:moveTo>
                      <a:pt x="100947" y="18956"/>
                    </a:moveTo>
                    <a:cubicBezTo>
                      <a:pt x="104121" y="18956"/>
                      <a:pt x="107295" y="21032"/>
                      <a:pt x="107337" y="25187"/>
                    </a:cubicBezTo>
                    <a:lnTo>
                      <a:pt x="107337" y="25187"/>
                    </a:lnTo>
                    <a:cubicBezTo>
                      <a:pt x="106865" y="25086"/>
                      <a:pt x="106389" y="25037"/>
                      <a:pt x="105917" y="25037"/>
                    </a:cubicBezTo>
                    <a:cubicBezTo>
                      <a:pt x="104054" y="25037"/>
                      <a:pt x="102249" y="25804"/>
                      <a:pt x="100957" y="27196"/>
                    </a:cubicBezTo>
                    <a:cubicBezTo>
                      <a:pt x="99676" y="25816"/>
                      <a:pt x="97883" y="25037"/>
                      <a:pt x="96002" y="25037"/>
                    </a:cubicBezTo>
                    <a:cubicBezTo>
                      <a:pt x="95518" y="25037"/>
                      <a:pt x="95034" y="25090"/>
                      <a:pt x="94559" y="25189"/>
                    </a:cubicBezTo>
                    <a:cubicBezTo>
                      <a:pt x="94595" y="21035"/>
                      <a:pt x="97771" y="18956"/>
                      <a:pt x="100947" y="18956"/>
                    </a:cubicBezTo>
                    <a:close/>
                    <a:moveTo>
                      <a:pt x="53993" y="19061"/>
                    </a:moveTo>
                    <a:cubicBezTo>
                      <a:pt x="56574" y="19061"/>
                      <a:pt x="59156" y="20434"/>
                      <a:pt x="60052" y="23182"/>
                    </a:cubicBezTo>
                    <a:lnTo>
                      <a:pt x="60070" y="23173"/>
                    </a:lnTo>
                    <a:cubicBezTo>
                      <a:pt x="60285" y="23854"/>
                      <a:pt x="60393" y="24562"/>
                      <a:pt x="60402" y="25278"/>
                    </a:cubicBezTo>
                    <a:cubicBezTo>
                      <a:pt x="59927" y="25177"/>
                      <a:pt x="59448" y="25127"/>
                      <a:pt x="58973" y="25127"/>
                    </a:cubicBezTo>
                    <a:cubicBezTo>
                      <a:pt x="57110" y="25127"/>
                      <a:pt x="55305" y="25893"/>
                      <a:pt x="54013" y="27286"/>
                    </a:cubicBezTo>
                    <a:cubicBezTo>
                      <a:pt x="52732" y="25906"/>
                      <a:pt x="50939" y="25126"/>
                      <a:pt x="49058" y="25126"/>
                    </a:cubicBezTo>
                    <a:cubicBezTo>
                      <a:pt x="48574" y="25126"/>
                      <a:pt x="48090" y="25171"/>
                      <a:pt x="47615" y="25278"/>
                    </a:cubicBezTo>
                    <a:cubicBezTo>
                      <a:pt x="47615" y="24562"/>
                      <a:pt x="47732" y="23854"/>
                      <a:pt x="47947" y="23173"/>
                    </a:cubicBezTo>
                    <a:cubicBezTo>
                      <a:pt x="48838" y="20432"/>
                      <a:pt x="51415" y="19061"/>
                      <a:pt x="53993" y="19061"/>
                    </a:cubicBezTo>
                    <a:close/>
                    <a:moveTo>
                      <a:pt x="7148" y="19155"/>
                    </a:moveTo>
                    <a:cubicBezTo>
                      <a:pt x="10323" y="19155"/>
                      <a:pt x="13498" y="21234"/>
                      <a:pt x="13538" y="25395"/>
                    </a:cubicBezTo>
                    <a:cubicBezTo>
                      <a:pt x="13060" y="25290"/>
                      <a:pt x="12577" y="25239"/>
                      <a:pt x="12098" y="25239"/>
                    </a:cubicBezTo>
                    <a:cubicBezTo>
                      <a:pt x="10244" y="25239"/>
                      <a:pt x="8445" y="26005"/>
                      <a:pt x="7150" y="27393"/>
                    </a:cubicBezTo>
                    <a:cubicBezTo>
                      <a:pt x="5868" y="26013"/>
                      <a:pt x="4076" y="25234"/>
                      <a:pt x="2194" y="25234"/>
                    </a:cubicBezTo>
                    <a:cubicBezTo>
                      <a:pt x="1711" y="25234"/>
                      <a:pt x="1227" y="25287"/>
                      <a:pt x="752" y="25395"/>
                    </a:cubicBezTo>
                    <a:cubicBezTo>
                      <a:pt x="792" y="21236"/>
                      <a:pt x="3970" y="19155"/>
                      <a:pt x="7148" y="19155"/>
                    </a:cubicBezTo>
                    <a:close/>
                    <a:moveTo>
                      <a:pt x="30463" y="19158"/>
                    </a:moveTo>
                    <a:cubicBezTo>
                      <a:pt x="33636" y="19158"/>
                      <a:pt x="36811" y="21236"/>
                      <a:pt x="36854" y="25391"/>
                    </a:cubicBezTo>
                    <a:lnTo>
                      <a:pt x="36854" y="25391"/>
                    </a:lnTo>
                    <a:cubicBezTo>
                      <a:pt x="36379" y="25289"/>
                      <a:pt x="35901" y="25239"/>
                      <a:pt x="35426" y="25239"/>
                    </a:cubicBezTo>
                    <a:cubicBezTo>
                      <a:pt x="33569" y="25239"/>
                      <a:pt x="31771" y="26005"/>
                      <a:pt x="30483" y="27393"/>
                    </a:cubicBezTo>
                    <a:cubicBezTo>
                      <a:pt x="29201" y="26022"/>
                      <a:pt x="27409" y="25234"/>
                      <a:pt x="25528" y="25234"/>
                    </a:cubicBezTo>
                    <a:cubicBezTo>
                      <a:pt x="25044" y="25234"/>
                      <a:pt x="24560" y="25287"/>
                      <a:pt x="24085" y="25395"/>
                    </a:cubicBezTo>
                    <a:cubicBezTo>
                      <a:pt x="24116" y="21237"/>
                      <a:pt x="27288" y="19158"/>
                      <a:pt x="30463" y="19158"/>
                    </a:cubicBezTo>
                    <a:close/>
                    <a:moveTo>
                      <a:pt x="129616" y="25309"/>
                    </a:moveTo>
                    <a:cubicBezTo>
                      <a:pt x="130046" y="25309"/>
                      <a:pt x="130480" y="25349"/>
                      <a:pt x="130912" y="25431"/>
                    </a:cubicBezTo>
                    <a:cubicBezTo>
                      <a:pt x="129908" y="26605"/>
                      <a:pt x="129326" y="28110"/>
                      <a:pt x="129415" y="29696"/>
                    </a:cubicBezTo>
                    <a:lnTo>
                      <a:pt x="129415" y="29705"/>
                    </a:lnTo>
                    <a:cubicBezTo>
                      <a:pt x="128174" y="28393"/>
                      <a:pt x="126407" y="27563"/>
                      <a:pt x="124538" y="27563"/>
                    </a:cubicBezTo>
                    <a:cubicBezTo>
                      <a:pt x="124518" y="27563"/>
                      <a:pt x="124498" y="27563"/>
                      <a:pt x="124478" y="27563"/>
                    </a:cubicBezTo>
                    <a:cubicBezTo>
                      <a:pt x="124459" y="27563"/>
                      <a:pt x="124439" y="27563"/>
                      <a:pt x="124419" y="27563"/>
                    </a:cubicBezTo>
                    <a:cubicBezTo>
                      <a:pt x="122559" y="27563"/>
                      <a:pt x="120791" y="28402"/>
                      <a:pt x="119550" y="29705"/>
                    </a:cubicBezTo>
                    <a:cubicBezTo>
                      <a:pt x="119631" y="28110"/>
                      <a:pt x="119048" y="26605"/>
                      <a:pt x="118054" y="25431"/>
                    </a:cubicBezTo>
                    <a:cubicBezTo>
                      <a:pt x="118485" y="25349"/>
                      <a:pt x="118919" y="25309"/>
                      <a:pt x="119350" y="25309"/>
                    </a:cubicBezTo>
                    <a:cubicBezTo>
                      <a:pt x="121279" y="25309"/>
                      <a:pt x="123147" y="26111"/>
                      <a:pt x="124487" y="27554"/>
                    </a:cubicBezTo>
                    <a:cubicBezTo>
                      <a:pt x="125820" y="26111"/>
                      <a:pt x="127687" y="25309"/>
                      <a:pt x="129616" y="25309"/>
                    </a:cubicBezTo>
                    <a:close/>
                    <a:moveTo>
                      <a:pt x="48849" y="25510"/>
                    </a:moveTo>
                    <a:cubicBezTo>
                      <a:pt x="50784" y="25510"/>
                      <a:pt x="52659" y="26313"/>
                      <a:pt x="54004" y="27760"/>
                    </a:cubicBezTo>
                    <a:lnTo>
                      <a:pt x="54004" y="27760"/>
                    </a:lnTo>
                    <a:cubicBezTo>
                      <a:pt x="54001" y="27760"/>
                      <a:pt x="53998" y="27761"/>
                      <a:pt x="53995" y="27761"/>
                    </a:cubicBezTo>
                    <a:cubicBezTo>
                      <a:pt x="53975" y="27760"/>
                      <a:pt x="53956" y="27760"/>
                      <a:pt x="53936" y="27760"/>
                    </a:cubicBezTo>
                    <a:cubicBezTo>
                      <a:pt x="52067" y="27760"/>
                      <a:pt x="50308" y="28599"/>
                      <a:pt x="49058" y="29902"/>
                    </a:cubicBezTo>
                    <a:cubicBezTo>
                      <a:pt x="49138" y="28307"/>
                      <a:pt x="48565" y="26811"/>
                      <a:pt x="47561" y="25628"/>
                    </a:cubicBezTo>
                    <a:lnTo>
                      <a:pt x="47570" y="25628"/>
                    </a:lnTo>
                    <a:cubicBezTo>
                      <a:pt x="47996" y="25549"/>
                      <a:pt x="48424" y="25510"/>
                      <a:pt x="48849" y="25510"/>
                    </a:cubicBezTo>
                    <a:close/>
                    <a:moveTo>
                      <a:pt x="59145" y="25510"/>
                    </a:moveTo>
                    <a:cubicBezTo>
                      <a:pt x="59569" y="25510"/>
                      <a:pt x="59996" y="25549"/>
                      <a:pt x="60420" y="25628"/>
                    </a:cubicBezTo>
                    <a:cubicBezTo>
                      <a:pt x="59434" y="26811"/>
                      <a:pt x="58852" y="28307"/>
                      <a:pt x="58932" y="29902"/>
                    </a:cubicBezTo>
                    <a:cubicBezTo>
                      <a:pt x="57691" y="28599"/>
                      <a:pt x="55923" y="27760"/>
                      <a:pt x="54054" y="27760"/>
                    </a:cubicBezTo>
                    <a:cubicBezTo>
                      <a:pt x="54037" y="27760"/>
                      <a:pt x="54021" y="27760"/>
                      <a:pt x="54004" y="27760"/>
                    </a:cubicBezTo>
                    <a:lnTo>
                      <a:pt x="54004" y="27760"/>
                    </a:lnTo>
                    <a:cubicBezTo>
                      <a:pt x="55341" y="26313"/>
                      <a:pt x="57215" y="25510"/>
                      <a:pt x="59145" y="25510"/>
                    </a:cubicBezTo>
                    <a:close/>
                    <a:moveTo>
                      <a:pt x="25317" y="25617"/>
                    </a:moveTo>
                    <a:cubicBezTo>
                      <a:pt x="27250" y="25617"/>
                      <a:pt x="29122" y="26414"/>
                      <a:pt x="30465" y="27859"/>
                    </a:cubicBezTo>
                    <a:cubicBezTo>
                      <a:pt x="30445" y="27859"/>
                      <a:pt x="30425" y="27859"/>
                      <a:pt x="30406" y="27859"/>
                    </a:cubicBezTo>
                    <a:cubicBezTo>
                      <a:pt x="28537" y="27859"/>
                      <a:pt x="26769" y="28697"/>
                      <a:pt x="25528" y="30001"/>
                    </a:cubicBezTo>
                    <a:cubicBezTo>
                      <a:pt x="25608" y="28415"/>
                      <a:pt x="25026" y="26909"/>
                      <a:pt x="24031" y="25735"/>
                    </a:cubicBezTo>
                    <a:cubicBezTo>
                      <a:pt x="24460" y="25656"/>
                      <a:pt x="24890" y="25617"/>
                      <a:pt x="25317" y="25617"/>
                    </a:cubicBezTo>
                    <a:close/>
                    <a:moveTo>
                      <a:pt x="106136" y="30079"/>
                    </a:moveTo>
                    <a:cubicBezTo>
                      <a:pt x="106135" y="30079"/>
                      <a:pt x="106135" y="30080"/>
                      <a:pt x="106134" y="30080"/>
                    </a:cubicBezTo>
                    <a:lnTo>
                      <a:pt x="106134" y="30080"/>
                    </a:lnTo>
                    <a:lnTo>
                      <a:pt x="106136" y="30081"/>
                    </a:lnTo>
                    <a:cubicBezTo>
                      <a:pt x="106136" y="30081"/>
                      <a:pt x="106136" y="30080"/>
                      <a:pt x="106136" y="30079"/>
                    </a:cubicBezTo>
                    <a:close/>
                    <a:moveTo>
                      <a:pt x="70806" y="20919"/>
                    </a:moveTo>
                    <a:cubicBezTo>
                      <a:pt x="71297" y="20919"/>
                      <a:pt x="71792" y="20971"/>
                      <a:pt x="72283" y="21076"/>
                    </a:cubicBezTo>
                    <a:cubicBezTo>
                      <a:pt x="71289" y="22322"/>
                      <a:pt x="70742" y="23908"/>
                      <a:pt x="70939" y="25574"/>
                    </a:cubicBezTo>
                    <a:cubicBezTo>
                      <a:pt x="71446" y="25463"/>
                      <a:pt x="71957" y="25408"/>
                      <a:pt x="72464" y="25408"/>
                    </a:cubicBezTo>
                    <a:cubicBezTo>
                      <a:pt x="74404" y="25408"/>
                      <a:pt x="76283" y="26206"/>
                      <a:pt x="77633" y="27662"/>
                    </a:cubicBezTo>
                    <a:cubicBezTo>
                      <a:pt x="78968" y="26216"/>
                      <a:pt x="80838" y="25420"/>
                      <a:pt x="82771" y="25420"/>
                    </a:cubicBezTo>
                    <a:cubicBezTo>
                      <a:pt x="83199" y="25420"/>
                      <a:pt x="83629" y="25459"/>
                      <a:pt x="84057" y="25538"/>
                    </a:cubicBezTo>
                    <a:cubicBezTo>
                      <a:pt x="83063" y="26721"/>
                      <a:pt x="82480" y="28218"/>
                      <a:pt x="82570" y="29813"/>
                    </a:cubicBezTo>
                    <a:cubicBezTo>
                      <a:pt x="81320" y="28509"/>
                      <a:pt x="79561" y="27671"/>
                      <a:pt x="77692" y="27671"/>
                    </a:cubicBezTo>
                    <a:cubicBezTo>
                      <a:pt x="77672" y="27671"/>
                      <a:pt x="77653" y="27671"/>
                      <a:pt x="77633" y="27671"/>
                    </a:cubicBezTo>
                    <a:cubicBezTo>
                      <a:pt x="77615" y="27671"/>
                      <a:pt x="77597" y="27671"/>
                      <a:pt x="77578" y="27671"/>
                    </a:cubicBezTo>
                    <a:cubicBezTo>
                      <a:pt x="75520" y="27671"/>
                      <a:pt x="73598" y="28679"/>
                      <a:pt x="72346" y="30207"/>
                    </a:cubicBezTo>
                    <a:cubicBezTo>
                      <a:pt x="72748" y="26485"/>
                      <a:pt x="69425" y="23164"/>
                      <a:pt x="65706" y="23164"/>
                    </a:cubicBezTo>
                    <a:cubicBezTo>
                      <a:pt x="65691" y="23164"/>
                      <a:pt x="65677" y="23164"/>
                      <a:pt x="65662" y="23164"/>
                    </a:cubicBezTo>
                    <a:cubicBezTo>
                      <a:pt x="67004" y="21714"/>
                      <a:pt x="68876" y="20919"/>
                      <a:pt x="70806" y="20919"/>
                    </a:cubicBezTo>
                    <a:close/>
                    <a:moveTo>
                      <a:pt x="35617" y="25606"/>
                    </a:moveTo>
                    <a:cubicBezTo>
                      <a:pt x="36076" y="25606"/>
                      <a:pt x="36538" y="25652"/>
                      <a:pt x="36997" y="25744"/>
                    </a:cubicBezTo>
                    <a:cubicBezTo>
                      <a:pt x="35993" y="26999"/>
                      <a:pt x="35447" y="28594"/>
                      <a:pt x="35644" y="30269"/>
                    </a:cubicBezTo>
                    <a:cubicBezTo>
                      <a:pt x="34392" y="28813"/>
                      <a:pt x="32516" y="27859"/>
                      <a:pt x="30520" y="27859"/>
                    </a:cubicBezTo>
                    <a:cubicBezTo>
                      <a:pt x="30502" y="27859"/>
                      <a:pt x="30483" y="27859"/>
                      <a:pt x="30465" y="27859"/>
                    </a:cubicBezTo>
                    <a:cubicBezTo>
                      <a:pt x="31804" y="26411"/>
                      <a:pt x="33682" y="25606"/>
                      <a:pt x="35617" y="25606"/>
                    </a:cubicBezTo>
                    <a:close/>
                    <a:moveTo>
                      <a:pt x="112816" y="23451"/>
                    </a:moveTo>
                    <a:cubicBezTo>
                      <a:pt x="115993" y="23451"/>
                      <a:pt x="119169" y="25529"/>
                      <a:pt x="119209" y="29687"/>
                    </a:cubicBezTo>
                    <a:cubicBezTo>
                      <a:pt x="118736" y="29585"/>
                      <a:pt x="118259" y="29535"/>
                      <a:pt x="117784" y="29535"/>
                    </a:cubicBezTo>
                    <a:cubicBezTo>
                      <a:pt x="115923" y="29535"/>
                      <a:pt x="114113" y="30302"/>
                      <a:pt x="112821" y="31694"/>
                    </a:cubicBezTo>
                    <a:cubicBezTo>
                      <a:pt x="111539" y="30314"/>
                      <a:pt x="109747" y="29535"/>
                      <a:pt x="107865" y="29535"/>
                    </a:cubicBezTo>
                    <a:cubicBezTo>
                      <a:pt x="107382" y="29535"/>
                      <a:pt x="106898" y="29588"/>
                      <a:pt x="106423" y="29687"/>
                    </a:cubicBezTo>
                    <a:cubicBezTo>
                      <a:pt x="106463" y="25529"/>
                      <a:pt x="109640" y="23451"/>
                      <a:pt x="112816" y="23451"/>
                    </a:cubicBezTo>
                    <a:close/>
                    <a:moveTo>
                      <a:pt x="136139" y="23455"/>
                    </a:moveTo>
                    <a:cubicBezTo>
                      <a:pt x="139311" y="23455"/>
                      <a:pt x="142484" y="25532"/>
                      <a:pt x="142525" y="29687"/>
                    </a:cubicBezTo>
                    <a:lnTo>
                      <a:pt x="142534" y="29696"/>
                    </a:lnTo>
                    <a:cubicBezTo>
                      <a:pt x="142055" y="29591"/>
                      <a:pt x="141572" y="29540"/>
                      <a:pt x="141093" y="29540"/>
                    </a:cubicBezTo>
                    <a:cubicBezTo>
                      <a:pt x="139240" y="29540"/>
                      <a:pt x="137441" y="30306"/>
                      <a:pt x="136145" y="31694"/>
                    </a:cubicBezTo>
                    <a:cubicBezTo>
                      <a:pt x="134872" y="30323"/>
                      <a:pt x="133071" y="29535"/>
                      <a:pt x="131199" y="29535"/>
                    </a:cubicBezTo>
                    <a:cubicBezTo>
                      <a:pt x="130715" y="29535"/>
                      <a:pt x="130231" y="29588"/>
                      <a:pt x="129756" y="29696"/>
                    </a:cubicBezTo>
                    <a:cubicBezTo>
                      <a:pt x="129787" y="25536"/>
                      <a:pt x="132963" y="23455"/>
                      <a:pt x="136139" y="23455"/>
                    </a:cubicBezTo>
                    <a:close/>
                    <a:moveTo>
                      <a:pt x="89290" y="23558"/>
                    </a:moveTo>
                    <a:cubicBezTo>
                      <a:pt x="92466" y="23558"/>
                      <a:pt x="95642" y="25636"/>
                      <a:pt x="95679" y="29793"/>
                    </a:cubicBezTo>
                    <a:lnTo>
                      <a:pt x="95679" y="29793"/>
                    </a:lnTo>
                    <a:cubicBezTo>
                      <a:pt x="95207" y="29692"/>
                      <a:pt x="94732" y="29643"/>
                      <a:pt x="94260" y="29643"/>
                    </a:cubicBezTo>
                    <a:cubicBezTo>
                      <a:pt x="92399" y="29643"/>
                      <a:pt x="90599" y="30409"/>
                      <a:pt x="89299" y="31802"/>
                    </a:cubicBezTo>
                    <a:cubicBezTo>
                      <a:pt x="88018" y="30422"/>
                      <a:pt x="86226" y="29642"/>
                      <a:pt x="84344" y="29642"/>
                    </a:cubicBezTo>
                    <a:cubicBezTo>
                      <a:pt x="83860" y="29642"/>
                      <a:pt x="83376" y="29696"/>
                      <a:pt x="82902" y="29795"/>
                    </a:cubicBezTo>
                    <a:cubicBezTo>
                      <a:pt x="82937" y="25637"/>
                      <a:pt x="86114" y="23558"/>
                      <a:pt x="89290" y="23558"/>
                    </a:cubicBezTo>
                    <a:close/>
                    <a:moveTo>
                      <a:pt x="65666" y="23648"/>
                    </a:moveTo>
                    <a:cubicBezTo>
                      <a:pt x="68843" y="23648"/>
                      <a:pt x="72019" y="25727"/>
                      <a:pt x="72059" y="29884"/>
                    </a:cubicBezTo>
                    <a:cubicBezTo>
                      <a:pt x="71580" y="29779"/>
                      <a:pt x="71096" y="29728"/>
                      <a:pt x="70615" y="29728"/>
                    </a:cubicBezTo>
                    <a:cubicBezTo>
                      <a:pt x="68761" y="29728"/>
                      <a:pt x="66961" y="30492"/>
                      <a:pt x="65666" y="31886"/>
                    </a:cubicBezTo>
                    <a:lnTo>
                      <a:pt x="65666" y="31886"/>
                    </a:lnTo>
                    <a:cubicBezTo>
                      <a:pt x="64392" y="30517"/>
                      <a:pt x="62615" y="29732"/>
                      <a:pt x="60747" y="29732"/>
                    </a:cubicBezTo>
                    <a:cubicBezTo>
                      <a:pt x="60737" y="29732"/>
                      <a:pt x="60726" y="29732"/>
                      <a:pt x="60715" y="29732"/>
                    </a:cubicBezTo>
                    <a:cubicBezTo>
                      <a:pt x="60231" y="29732"/>
                      <a:pt x="59748" y="29777"/>
                      <a:pt x="59273" y="29884"/>
                    </a:cubicBezTo>
                    <a:cubicBezTo>
                      <a:pt x="59313" y="25727"/>
                      <a:pt x="62490" y="23648"/>
                      <a:pt x="65666" y="23648"/>
                    </a:cubicBezTo>
                    <a:close/>
                    <a:moveTo>
                      <a:pt x="42333" y="23656"/>
                    </a:moveTo>
                    <a:cubicBezTo>
                      <a:pt x="45505" y="23656"/>
                      <a:pt x="48680" y="25731"/>
                      <a:pt x="48726" y="29882"/>
                    </a:cubicBezTo>
                    <a:lnTo>
                      <a:pt x="48726" y="29882"/>
                    </a:lnTo>
                    <a:cubicBezTo>
                      <a:pt x="48256" y="29782"/>
                      <a:pt x="47782" y="29732"/>
                      <a:pt x="47311" y="29732"/>
                    </a:cubicBezTo>
                    <a:cubicBezTo>
                      <a:pt x="45452" y="29732"/>
                      <a:pt x="43648" y="30499"/>
                      <a:pt x="42355" y="31891"/>
                    </a:cubicBezTo>
                    <a:cubicBezTo>
                      <a:pt x="41074" y="30511"/>
                      <a:pt x="39282" y="29732"/>
                      <a:pt x="37400" y="29732"/>
                    </a:cubicBezTo>
                    <a:cubicBezTo>
                      <a:pt x="36916" y="29732"/>
                      <a:pt x="36432" y="29777"/>
                      <a:pt x="35958" y="29884"/>
                    </a:cubicBezTo>
                    <a:cubicBezTo>
                      <a:pt x="35989" y="25732"/>
                      <a:pt x="39159" y="23656"/>
                      <a:pt x="42333" y="23656"/>
                    </a:cubicBezTo>
                    <a:close/>
                    <a:moveTo>
                      <a:pt x="18806" y="23760"/>
                    </a:moveTo>
                    <a:cubicBezTo>
                      <a:pt x="21979" y="23760"/>
                      <a:pt x="25151" y="25836"/>
                      <a:pt x="25196" y="29992"/>
                    </a:cubicBezTo>
                    <a:lnTo>
                      <a:pt x="25196" y="29992"/>
                    </a:lnTo>
                    <a:cubicBezTo>
                      <a:pt x="24718" y="29887"/>
                      <a:pt x="24235" y="29836"/>
                      <a:pt x="23756" y="29836"/>
                    </a:cubicBezTo>
                    <a:cubicBezTo>
                      <a:pt x="21903" y="29836"/>
                      <a:pt x="20103" y="30603"/>
                      <a:pt x="18807" y="31999"/>
                    </a:cubicBezTo>
                    <a:cubicBezTo>
                      <a:pt x="17526" y="30619"/>
                      <a:pt x="15734" y="29839"/>
                      <a:pt x="13852" y="29839"/>
                    </a:cubicBezTo>
                    <a:cubicBezTo>
                      <a:pt x="13368" y="29839"/>
                      <a:pt x="12884" y="29893"/>
                      <a:pt x="12409" y="29992"/>
                    </a:cubicBezTo>
                    <a:cubicBezTo>
                      <a:pt x="12454" y="25839"/>
                      <a:pt x="15631" y="23760"/>
                      <a:pt x="18806" y="23760"/>
                    </a:cubicBezTo>
                    <a:close/>
                    <a:moveTo>
                      <a:pt x="117960" y="29918"/>
                    </a:moveTo>
                    <a:cubicBezTo>
                      <a:pt x="118387" y="29918"/>
                      <a:pt x="118817" y="29957"/>
                      <a:pt x="119245" y="30037"/>
                    </a:cubicBezTo>
                    <a:cubicBezTo>
                      <a:pt x="118251" y="31210"/>
                      <a:pt x="117668" y="32716"/>
                      <a:pt x="117758" y="34302"/>
                    </a:cubicBezTo>
                    <a:cubicBezTo>
                      <a:pt x="116514" y="33005"/>
                      <a:pt x="114758" y="32168"/>
                      <a:pt x="112908" y="32168"/>
                    </a:cubicBezTo>
                    <a:cubicBezTo>
                      <a:pt x="112879" y="32168"/>
                      <a:pt x="112850" y="32169"/>
                      <a:pt x="112821" y="32169"/>
                    </a:cubicBezTo>
                    <a:cubicBezTo>
                      <a:pt x="114156" y="30716"/>
                      <a:pt x="116027" y="29918"/>
                      <a:pt x="117960" y="29918"/>
                    </a:cubicBezTo>
                    <a:close/>
                    <a:moveTo>
                      <a:pt x="84139" y="30021"/>
                    </a:moveTo>
                    <a:cubicBezTo>
                      <a:pt x="86073" y="30021"/>
                      <a:pt x="87951" y="30818"/>
                      <a:pt x="89290" y="32268"/>
                    </a:cubicBezTo>
                    <a:lnTo>
                      <a:pt x="89290" y="32268"/>
                    </a:lnTo>
                    <a:cubicBezTo>
                      <a:pt x="89274" y="32267"/>
                      <a:pt x="89257" y="32267"/>
                      <a:pt x="89240" y="32267"/>
                    </a:cubicBezTo>
                    <a:cubicBezTo>
                      <a:pt x="87371" y="32267"/>
                      <a:pt x="85603" y="33106"/>
                      <a:pt x="84362" y="34409"/>
                    </a:cubicBezTo>
                    <a:cubicBezTo>
                      <a:pt x="84443" y="32814"/>
                      <a:pt x="83860" y="31318"/>
                      <a:pt x="82875" y="30135"/>
                    </a:cubicBezTo>
                    <a:cubicBezTo>
                      <a:pt x="83295" y="30058"/>
                      <a:pt x="83719" y="30021"/>
                      <a:pt x="84139" y="30021"/>
                    </a:cubicBezTo>
                    <a:close/>
                    <a:moveTo>
                      <a:pt x="94446" y="30017"/>
                    </a:moveTo>
                    <a:cubicBezTo>
                      <a:pt x="94870" y="30017"/>
                      <a:pt x="95298" y="30056"/>
                      <a:pt x="95724" y="30135"/>
                    </a:cubicBezTo>
                    <a:cubicBezTo>
                      <a:pt x="94729" y="31318"/>
                      <a:pt x="94147" y="32814"/>
                      <a:pt x="94237" y="34409"/>
                    </a:cubicBezTo>
                    <a:cubicBezTo>
                      <a:pt x="92986" y="33106"/>
                      <a:pt x="91227" y="32267"/>
                      <a:pt x="89359" y="32267"/>
                    </a:cubicBezTo>
                    <a:cubicBezTo>
                      <a:pt x="89339" y="32267"/>
                      <a:pt x="89319" y="32267"/>
                      <a:pt x="89299" y="32268"/>
                    </a:cubicBezTo>
                    <a:cubicBezTo>
                      <a:pt x="90637" y="30820"/>
                      <a:pt x="92510" y="30017"/>
                      <a:pt x="94446" y="30017"/>
                    </a:cubicBezTo>
                    <a:close/>
                    <a:moveTo>
                      <a:pt x="47502" y="30107"/>
                    </a:moveTo>
                    <a:cubicBezTo>
                      <a:pt x="47926" y="30107"/>
                      <a:pt x="48354" y="30146"/>
                      <a:pt x="48780" y="30225"/>
                    </a:cubicBezTo>
                    <a:cubicBezTo>
                      <a:pt x="47785" y="31407"/>
                      <a:pt x="47203" y="32913"/>
                      <a:pt x="47284" y="34499"/>
                    </a:cubicBezTo>
                    <a:cubicBezTo>
                      <a:pt x="46042" y="33196"/>
                      <a:pt x="44275" y="32366"/>
                      <a:pt x="42406" y="32366"/>
                    </a:cubicBezTo>
                    <a:cubicBezTo>
                      <a:pt x="42386" y="32366"/>
                      <a:pt x="42366" y="32366"/>
                      <a:pt x="42346" y="32366"/>
                    </a:cubicBezTo>
                    <a:cubicBezTo>
                      <a:pt x="42343" y="32366"/>
                      <a:pt x="42341" y="32366"/>
                      <a:pt x="42338" y="32366"/>
                    </a:cubicBezTo>
                    <a:lnTo>
                      <a:pt x="42338" y="32366"/>
                    </a:lnTo>
                    <a:lnTo>
                      <a:pt x="42355" y="32357"/>
                    </a:lnTo>
                    <a:cubicBezTo>
                      <a:pt x="43693" y="30910"/>
                      <a:pt x="45566" y="30107"/>
                      <a:pt x="47502" y="30107"/>
                    </a:cubicBezTo>
                    <a:close/>
                    <a:moveTo>
                      <a:pt x="106100" y="25400"/>
                    </a:moveTo>
                    <a:cubicBezTo>
                      <a:pt x="106559" y="25400"/>
                      <a:pt x="107021" y="25446"/>
                      <a:pt x="107480" y="25538"/>
                    </a:cubicBezTo>
                    <a:cubicBezTo>
                      <a:pt x="106477" y="26801"/>
                      <a:pt x="105930" y="28404"/>
                      <a:pt x="106136" y="30079"/>
                    </a:cubicBezTo>
                    <a:lnTo>
                      <a:pt x="106136" y="30079"/>
                    </a:lnTo>
                    <a:cubicBezTo>
                      <a:pt x="106645" y="29966"/>
                      <a:pt x="107158" y="29911"/>
                      <a:pt x="107667" y="29911"/>
                    </a:cubicBezTo>
                    <a:cubicBezTo>
                      <a:pt x="109601" y="29911"/>
                      <a:pt x="111474" y="30709"/>
                      <a:pt x="112821" y="32169"/>
                    </a:cubicBezTo>
                    <a:cubicBezTo>
                      <a:pt x="112793" y="32169"/>
                      <a:pt x="112765" y="32169"/>
                      <a:pt x="112738" y="32169"/>
                    </a:cubicBezTo>
                    <a:cubicBezTo>
                      <a:pt x="110761" y="32169"/>
                      <a:pt x="108905" y="33112"/>
                      <a:pt x="107659" y="34553"/>
                    </a:cubicBezTo>
                    <a:cubicBezTo>
                      <a:pt x="107785" y="32886"/>
                      <a:pt x="107175" y="31300"/>
                      <a:pt x="106127" y="30081"/>
                    </a:cubicBezTo>
                    <a:cubicBezTo>
                      <a:pt x="106130" y="30081"/>
                      <a:pt x="106132" y="30080"/>
                      <a:pt x="106134" y="30080"/>
                    </a:cubicBezTo>
                    <a:lnTo>
                      <a:pt x="106134" y="30080"/>
                    </a:lnTo>
                    <a:lnTo>
                      <a:pt x="106127" y="30072"/>
                    </a:lnTo>
                    <a:cubicBezTo>
                      <a:pt x="104875" y="28616"/>
                      <a:pt x="102990" y="27662"/>
                      <a:pt x="100995" y="27662"/>
                    </a:cubicBezTo>
                    <a:cubicBezTo>
                      <a:pt x="100976" y="27662"/>
                      <a:pt x="100958" y="27662"/>
                      <a:pt x="100939" y="27662"/>
                    </a:cubicBezTo>
                    <a:cubicBezTo>
                      <a:pt x="100919" y="27662"/>
                      <a:pt x="100900" y="27662"/>
                      <a:pt x="100880" y="27662"/>
                    </a:cubicBezTo>
                    <a:cubicBezTo>
                      <a:pt x="99020" y="27662"/>
                      <a:pt x="97252" y="28500"/>
                      <a:pt x="96011" y="29804"/>
                    </a:cubicBezTo>
                    <a:cubicBezTo>
                      <a:pt x="96091" y="28209"/>
                      <a:pt x="95509" y="26712"/>
                      <a:pt x="94514" y="25529"/>
                    </a:cubicBezTo>
                    <a:cubicBezTo>
                      <a:pt x="94943" y="25450"/>
                      <a:pt x="95373" y="25411"/>
                      <a:pt x="95801" y="25411"/>
                    </a:cubicBezTo>
                    <a:cubicBezTo>
                      <a:pt x="97734" y="25411"/>
                      <a:pt x="99605" y="26207"/>
                      <a:pt x="100948" y="27653"/>
                    </a:cubicBezTo>
                    <a:cubicBezTo>
                      <a:pt x="102288" y="26205"/>
                      <a:pt x="104166" y="25400"/>
                      <a:pt x="106100" y="25400"/>
                    </a:cubicBezTo>
                    <a:close/>
                    <a:moveTo>
                      <a:pt x="13662" y="30223"/>
                    </a:moveTo>
                    <a:cubicBezTo>
                      <a:pt x="15598" y="30223"/>
                      <a:pt x="17464" y="31021"/>
                      <a:pt x="18807" y="32474"/>
                    </a:cubicBezTo>
                    <a:cubicBezTo>
                      <a:pt x="18787" y="32474"/>
                      <a:pt x="18768" y="32473"/>
                      <a:pt x="18748" y="32473"/>
                    </a:cubicBezTo>
                    <a:cubicBezTo>
                      <a:pt x="16879" y="32473"/>
                      <a:pt x="15111" y="33312"/>
                      <a:pt x="13870" y="34615"/>
                    </a:cubicBezTo>
                    <a:cubicBezTo>
                      <a:pt x="13951" y="33020"/>
                      <a:pt x="13368" y="31515"/>
                      <a:pt x="12374" y="30341"/>
                    </a:cubicBezTo>
                    <a:cubicBezTo>
                      <a:pt x="12803" y="30262"/>
                      <a:pt x="13234" y="30223"/>
                      <a:pt x="13662" y="30223"/>
                    </a:cubicBezTo>
                    <a:close/>
                    <a:moveTo>
                      <a:pt x="23936" y="30219"/>
                    </a:moveTo>
                    <a:cubicBezTo>
                      <a:pt x="24366" y="30219"/>
                      <a:pt x="24800" y="30259"/>
                      <a:pt x="25232" y="30341"/>
                    </a:cubicBezTo>
                    <a:cubicBezTo>
                      <a:pt x="24237" y="31515"/>
                      <a:pt x="23655" y="33020"/>
                      <a:pt x="23744" y="34615"/>
                    </a:cubicBezTo>
                    <a:cubicBezTo>
                      <a:pt x="22494" y="33303"/>
                      <a:pt x="20727" y="32473"/>
                      <a:pt x="18867" y="32473"/>
                    </a:cubicBezTo>
                    <a:cubicBezTo>
                      <a:pt x="18847" y="32473"/>
                      <a:pt x="18827" y="32474"/>
                      <a:pt x="18807" y="32474"/>
                    </a:cubicBezTo>
                    <a:lnTo>
                      <a:pt x="18807" y="32465"/>
                    </a:lnTo>
                    <a:cubicBezTo>
                      <a:pt x="20140" y="31022"/>
                      <a:pt x="22007" y="30219"/>
                      <a:pt x="23936" y="30219"/>
                    </a:cubicBezTo>
                    <a:close/>
                    <a:moveTo>
                      <a:pt x="37182" y="30113"/>
                    </a:moveTo>
                    <a:cubicBezTo>
                      <a:pt x="39117" y="30113"/>
                      <a:pt x="40995" y="30910"/>
                      <a:pt x="42337" y="32366"/>
                    </a:cubicBezTo>
                    <a:lnTo>
                      <a:pt x="42337" y="32366"/>
                    </a:lnTo>
                    <a:cubicBezTo>
                      <a:pt x="42313" y="32366"/>
                      <a:pt x="42288" y="32366"/>
                      <a:pt x="42264" y="32366"/>
                    </a:cubicBezTo>
                    <a:cubicBezTo>
                      <a:pt x="40296" y="32366"/>
                      <a:pt x="38431" y="33309"/>
                      <a:pt x="37185" y="34750"/>
                    </a:cubicBezTo>
                    <a:cubicBezTo>
                      <a:pt x="37320" y="33083"/>
                      <a:pt x="36710" y="31506"/>
                      <a:pt x="35662" y="30278"/>
                    </a:cubicBezTo>
                    <a:cubicBezTo>
                      <a:pt x="36167" y="30167"/>
                      <a:pt x="36676" y="30113"/>
                      <a:pt x="37182" y="30113"/>
                    </a:cubicBezTo>
                    <a:close/>
                    <a:moveTo>
                      <a:pt x="124479" y="28060"/>
                    </a:moveTo>
                    <a:cubicBezTo>
                      <a:pt x="127651" y="28060"/>
                      <a:pt x="130826" y="30136"/>
                      <a:pt x="130867" y="34291"/>
                    </a:cubicBezTo>
                    <a:lnTo>
                      <a:pt x="130867" y="34291"/>
                    </a:lnTo>
                    <a:cubicBezTo>
                      <a:pt x="130397" y="34190"/>
                      <a:pt x="129923" y="34141"/>
                      <a:pt x="129452" y="34141"/>
                    </a:cubicBezTo>
                    <a:cubicBezTo>
                      <a:pt x="127593" y="34141"/>
                      <a:pt x="125787" y="34908"/>
                      <a:pt x="124487" y="36300"/>
                    </a:cubicBezTo>
                    <a:cubicBezTo>
                      <a:pt x="123215" y="34920"/>
                      <a:pt x="121414" y="34140"/>
                      <a:pt x="119541" y="34140"/>
                    </a:cubicBezTo>
                    <a:cubicBezTo>
                      <a:pt x="119057" y="34140"/>
                      <a:pt x="118564" y="34194"/>
                      <a:pt x="118098" y="34293"/>
                    </a:cubicBezTo>
                    <a:cubicBezTo>
                      <a:pt x="118130" y="30138"/>
                      <a:pt x="121303" y="28060"/>
                      <a:pt x="124479" y="28060"/>
                    </a:cubicBezTo>
                    <a:close/>
                    <a:moveTo>
                      <a:pt x="100961" y="28160"/>
                    </a:moveTo>
                    <a:cubicBezTo>
                      <a:pt x="104135" y="28160"/>
                      <a:pt x="107310" y="30239"/>
                      <a:pt x="107355" y="34400"/>
                    </a:cubicBezTo>
                    <a:cubicBezTo>
                      <a:pt x="106875" y="34295"/>
                      <a:pt x="106390" y="34244"/>
                      <a:pt x="105910" y="34244"/>
                    </a:cubicBezTo>
                    <a:cubicBezTo>
                      <a:pt x="104056" y="34244"/>
                      <a:pt x="102256" y="35007"/>
                      <a:pt x="100961" y="36393"/>
                    </a:cubicBezTo>
                    <a:lnTo>
                      <a:pt x="100961" y="36393"/>
                    </a:lnTo>
                    <a:cubicBezTo>
                      <a:pt x="99680" y="35026"/>
                      <a:pt x="97881" y="34239"/>
                      <a:pt x="96011" y="34239"/>
                    </a:cubicBezTo>
                    <a:cubicBezTo>
                      <a:pt x="95527" y="34239"/>
                      <a:pt x="95043" y="34293"/>
                      <a:pt x="94568" y="34400"/>
                    </a:cubicBezTo>
                    <a:cubicBezTo>
                      <a:pt x="94608" y="30241"/>
                      <a:pt x="97784" y="28160"/>
                      <a:pt x="100961" y="28160"/>
                    </a:cubicBezTo>
                    <a:close/>
                    <a:moveTo>
                      <a:pt x="77631" y="28164"/>
                    </a:moveTo>
                    <a:cubicBezTo>
                      <a:pt x="80804" y="28164"/>
                      <a:pt x="83979" y="30241"/>
                      <a:pt x="84022" y="34396"/>
                    </a:cubicBezTo>
                    <a:lnTo>
                      <a:pt x="84022" y="34396"/>
                    </a:lnTo>
                    <a:cubicBezTo>
                      <a:pt x="83552" y="34297"/>
                      <a:pt x="83079" y="34248"/>
                      <a:pt x="82611" y="34248"/>
                    </a:cubicBezTo>
                    <a:cubicBezTo>
                      <a:pt x="80750" y="34248"/>
                      <a:pt x="78950" y="35013"/>
                      <a:pt x="77651" y="36398"/>
                    </a:cubicBezTo>
                    <a:cubicBezTo>
                      <a:pt x="76369" y="35028"/>
                      <a:pt x="74577" y="34239"/>
                      <a:pt x="72704" y="34239"/>
                    </a:cubicBezTo>
                    <a:cubicBezTo>
                      <a:pt x="72212" y="34248"/>
                      <a:pt x="71728" y="34293"/>
                      <a:pt x="71253" y="34400"/>
                    </a:cubicBezTo>
                    <a:cubicBezTo>
                      <a:pt x="71284" y="30243"/>
                      <a:pt x="74456" y="28164"/>
                      <a:pt x="77631" y="28164"/>
                    </a:cubicBezTo>
                    <a:close/>
                    <a:moveTo>
                      <a:pt x="53994" y="28259"/>
                    </a:moveTo>
                    <a:cubicBezTo>
                      <a:pt x="57168" y="28259"/>
                      <a:pt x="60343" y="30337"/>
                      <a:pt x="60384" y="34497"/>
                    </a:cubicBezTo>
                    <a:lnTo>
                      <a:pt x="60384" y="34497"/>
                    </a:lnTo>
                    <a:cubicBezTo>
                      <a:pt x="59906" y="34393"/>
                      <a:pt x="59425" y="34343"/>
                      <a:pt x="58949" y="34343"/>
                    </a:cubicBezTo>
                    <a:cubicBezTo>
                      <a:pt x="57093" y="34343"/>
                      <a:pt x="55300" y="35109"/>
                      <a:pt x="54004" y="36497"/>
                    </a:cubicBezTo>
                    <a:cubicBezTo>
                      <a:pt x="52723" y="35126"/>
                      <a:pt x="50931" y="34338"/>
                      <a:pt x="49049" y="34338"/>
                    </a:cubicBezTo>
                    <a:cubicBezTo>
                      <a:pt x="48565" y="34338"/>
                      <a:pt x="48081" y="34391"/>
                      <a:pt x="47606" y="34499"/>
                    </a:cubicBezTo>
                    <a:cubicBezTo>
                      <a:pt x="47642" y="30340"/>
                      <a:pt x="50818" y="28259"/>
                      <a:pt x="53994" y="28259"/>
                    </a:cubicBezTo>
                    <a:close/>
                    <a:moveTo>
                      <a:pt x="7145" y="28361"/>
                    </a:moveTo>
                    <a:cubicBezTo>
                      <a:pt x="10322" y="28361"/>
                      <a:pt x="13498" y="30440"/>
                      <a:pt x="13538" y="34597"/>
                    </a:cubicBezTo>
                    <a:cubicBezTo>
                      <a:pt x="13065" y="34495"/>
                      <a:pt x="12588" y="34446"/>
                      <a:pt x="12114" y="34446"/>
                    </a:cubicBezTo>
                    <a:cubicBezTo>
                      <a:pt x="10255" y="34446"/>
                      <a:pt x="8451" y="35212"/>
                      <a:pt x="7159" y="36605"/>
                    </a:cubicBezTo>
                    <a:cubicBezTo>
                      <a:pt x="5877" y="35225"/>
                      <a:pt x="4076" y="34445"/>
                      <a:pt x="2194" y="34445"/>
                    </a:cubicBezTo>
                    <a:cubicBezTo>
                      <a:pt x="1711" y="34445"/>
                      <a:pt x="1227" y="34490"/>
                      <a:pt x="752" y="34597"/>
                    </a:cubicBezTo>
                    <a:cubicBezTo>
                      <a:pt x="792" y="30440"/>
                      <a:pt x="3969" y="28361"/>
                      <a:pt x="7145" y="28361"/>
                    </a:cubicBezTo>
                    <a:close/>
                    <a:moveTo>
                      <a:pt x="30465" y="28367"/>
                    </a:moveTo>
                    <a:cubicBezTo>
                      <a:pt x="33637" y="28367"/>
                      <a:pt x="36811" y="30444"/>
                      <a:pt x="36854" y="34602"/>
                    </a:cubicBezTo>
                    <a:lnTo>
                      <a:pt x="36854" y="34602"/>
                    </a:lnTo>
                    <a:cubicBezTo>
                      <a:pt x="36379" y="34500"/>
                      <a:pt x="35901" y="34450"/>
                      <a:pt x="35426" y="34450"/>
                    </a:cubicBezTo>
                    <a:cubicBezTo>
                      <a:pt x="33569" y="34450"/>
                      <a:pt x="31771" y="35216"/>
                      <a:pt x="30483" y="36605"/>
                    </a:cubicBezTo>
                    <a:cubicBezTo>
                      <a:pt x="29201" y="35234"/>
                      <a:pt x="27409" y="34445"/>
                      <a:pt x="25528" y="34445"/>
                    </a:cubicBezTo>
                    <a:cubicBezTo>
                      <a:pt x="25044" y="34445"/>
                      <a:pt x="24560" y="34499"/>
                      <a:pt x="24085" y="34606"/>
                    </a:cubicBezTo>
                    <a:cubicBezTo>
                      <a:pt x="24116" y="30448"/>
                      <a:pt x="27290" y="28367"/>
                      <a:pt x="30465" y="28367"/>
                    </a:cubicBezTo>
                    <a:close/>
                    <a:moveTo>
                      <a:pt x="119332" y="34516"/>
                    </a:moveTo>
                    <a:cubicBezTo>
                      <a:pt x="121268" y="34516"/>
                      <a:pt x="123142" y="35318"/>
                      <a:pt x="124487" y="36766"/>
                    </a:cubicBezTo>
                    <a:lnTo>
                      <a:pt x="124487" y="36766"/>
                    </a:lnTo>
                    <a:cubicBezTo>
                      <a:pt x="124484" y="36766"/>
                      <a:pt x="124481" y="36766"/>
                      <a:pt x="124478" y="36766"/>
                    </a:cubicBezTo>
                    <a:cubicBezTo>
                      <a:pt x="124459" y="36766"/>
                      <a:pt x="124439" y="36766"/>
                      <a:pt x="124419" y="36766"/>
                    </a:cubicBezTo>
                    <a:cubicBezTo>
                      <a:pt x="122559" y="36766"/>
                      <a:pt x="120791" y="37604"/>
                      <a:pt x="119550" y="38907"/>
                    </a:cubicBezTo>
                    <a:cubicBezTo>
                      <a:pt x="119631" y="37312"/>
                      <a:pt x="119048" y="35816"/>
                      <a:pt x="118054" y="34633"/>
                    </a:cubicBezTo>
                    <a:cubicBezTo>
                      <a:pt x="118479" y="34554"/>
                      <a:pt x="118907" y="34516"/>
                      <a:pt x="119332" y="34516"/>
                    </a:cubicBezTo>
                    <a:close/>
                    <a:moveTo>
                      <a:pt x="129633" y="34516"/>
                    </a:moveTo>
                    <a:cubicBezTo>
                      <a:pt x="130058" y="34516"/>
                      <a:pt x="130486" y="34554"/>
                      <a:pt x="130912" y="34633"/>
                    </a:cubicBezTo>
                    <a:cubicBezTo>
                      <a:pt x="129908" y="35816"/>
                      <a:pt x="129326" y="37321"/>
                      <a:pt x="129415" y="38907"/>
                    </a:cubicBezTo>
                    <a:cubicBezTo>
                      <a:pt x="128174" y="37604"/>
                      <a:pt x="126406" y="36766"/>
                      <a:pt x="124537" y="36766"/>
                    </a:cubicBezTo>
                    <a:cubicBezTo>
                      <a:pt x="124521" y="36766"/>
                      <a:pt x="124504" y="36766"/>
                      <a:pt x="124487" y="36766"/>
                    </a:cubicBezTo>
                    <a:lnTo>
                      <a:pt x="124487" y="36766"/>
                    </a:lnTo>
                    <a:cubicBezTo>
                      <a:pt x="125825" y="35318"/>
                      <a:pt x="127698" y="34516"/>
                      <a:pt x="129633" y="34516"/>
                    </a:cubicBezTo>
                    <a:close/>
                    <a:moveTo>
                      <a:pt x="60697" y="38943"/>
                    </a:moveTo>
                    <a:cubicBezTo>
                      <a:pt x="60700" y="38943"/>
                      <a:pt x="60703" y="38943"/>
                      <a:pt x="60707" y="38943"/>
                    </a:cubicBezTo>
                    <a:lnTo>
                      <a:pt x="60707" y="38943"/>
                    </a:lnTo>
                    <a:cubicBezTo>
                      <a:pt x="60709" y="38943"/>
                      <a:pt x="60712" y="38943"/>
                      <a:pt x="60715" y="38943"/>
                    </a:cubicBezTo>
                    <a:close/>
                    <a:moveTo>
                      <a:pt x="82776" y="34621"/>
                    </a:moveTo>
                    <a:cubicBezTo>
                      <a:pt x="83205" y="34621"/>
                      <a:pt x="83636" y="34660"/>
                      <a:pt x="84066" y="34741"/>
                    </a:cubicBezTo>
                    <a:cubicBezTo>
                      <a:pt x="83556" y="35341"/>
                      <a:pt x="83152" y="36031"/>
                      <a:pt x="82893" y="36775"/>
                    </a:cubicBezTo>
                    <a:lnTo>
                      <a:pt x="82875" y="36775"/>
                    </a:lnTo>
                    <a:cubicBezTo>
                      <a:pt x="82642" y="37474"/>
                      <a:pt x="82534" y="38208"/>
                      <a:pt x="82579" y="38952"/>
                    </a:cubicBezTo>
                    <a:cubicBezTo>
                      <a:pt x="81333" y="37644"/>
                      <a:pt x="79568" y="36811"/>
                      <a:pt x="77695" y="36811"/>
                    </a:cubicBezTo>
                    <a:cubicBezTo>
                      <a:pt x="79034" y="35399"/>
                      <a:pt x="80873" y="34621"/>
                      <a:pt x="82776" y="34621"/>
                    </a:cubicBezTo>
                    <a:close/>
                    <a:moveTo>
                      <a:pt x="95815" y="34621"/>
                    </a:moveTo>
                    <a:cubicBezTo>
                      <a:pt x="97719" y="34621"/>
                      <a:pt x="99565" y="35399"/>
                      <a:pt x="100903" y="36811"/>
                    </a:cubicBezTo>
                    <a:cubicBezTo>
                      <a:pt x="99030" y="36811"/>
                      <a:pt x="97265" y="37644"/>
                      <a:pt x="96020" y="38952"/>
                    </a:cubicBezTo>
                    <a:cubicBezTo>
                      <a:pt x="96056" y="38208"/>
                      <a:pt x="95948" y="37474"/>
                      <a:pt x="95706" y="36775"/>
                    </a:cubicBezTo>
                    <a:lnTo>
                      <a:pt x="95688" y="36775"/>
                    </a:lnTo>
                    <a:cubicBezTo>
                      <a:pt x="95428" y="36031"/>
                      <a:pt x="95034" y="35341"/>
                      <a:pt x="94523" y="34741"/>
                    </a:cubicBezTo>
                    <a:cubicBezTo>
                      <a:pt x="94953" y="34660"/>
                      <a:pt x="95385" y="34621"/>
                      <a:pt x="95815" y="34621"/>
                    </a:cubicBezTo>
                    <a:close/>
                    <a:moveTo>
                      <a:pt x="48844" y="34725"/>
                    </a:moveTo>
                    <a:cubicBezTo>
                      <a:pt x="50778" y="34725"/>
                      <a:pt x="52655" y="35522"/>
                      <a:pt x="53995" y="36972"/>
                    </a:cubicBezTo>
                    <a:lnTo>
                      <a:pt x="53995" y="36972"/>
                    </a:lnTo>
                    <a:cubicBezTo>
                      <a:pt x="53988" y="36972"/>
                      <a:pt x="53981" y="36972"/>
                      <a:pt x="53974" y="36972"/>
                    </a:cubicBezTo>
                    <a:cubicBezTo>
                      <a:pt x="52094" y="36972"/>
                      <a:pt x="50315" y="37803"/>
                      <a:pt x="49067" y="39113"/>
                    </a:cubicBezTo>
                    <a:cubicBezTo>
                      <a:pt x="49147" y="37527"/>
                      <a:pt x="48565" y="36022"/>
                      <a:pt x="47579" y="34839"/>
                    </a:cubicBezTo>
                    <a:cubicBezTo>
                      <a:pt x="48000" y="34763"/>
                      <a:pt x="48423" y="34725"/>
                      <a:pt x="48844" y="34725"/>
                    </a:cubicBezTo>
                    <a:close/>
                    <a:moveTo>
                      <a:pt x="59150" y="34722"/>
                    </a:moveTo>
                    <a:cubicBezTo>
                      <a:pt x="59575" y="34722"/>
                      <a:pt x="60003" y="34760"/>
                      <a:pt x="60429" y="34839"/>
                    </a:cubicBezTo>
                    <a:cubicBezTo>
                      <a:pt x="59434" y="36022"/>
                      <a:pt x="58852" y="37527"/>
                      <a:pt x="58941" y="39113"/>
                    </a:cubicBezTo>
                    <a:cubicBezTo>
                      <a:pt x="57691" y="37810"/>
                      <a:pt x="55923" y="36972"/>
                      <a:pt x="54063" y="36972"/>
                    </a:cubicBezTo>
                    <a:cubicBezTo>
                      <a:pt x="54043" y="36972"/>
                      <a:pt x="54024" y="36972"/>
                      <a:pt x="54004" y="36972"/>
                    </a:cubicBezTo>
                    <a:cubicBezTo>
                      <a:pt x="55341" y="35524"/>
                      <a:pt x="57215" y="34722"/>
                      <a:pt x="59150" y="34722"/>
                    </a:cubicBezTo>
                    <a:close/>
                    <a:moveTo>
                      <a:pt x="25322" y="34827"/>
                    </a:moveTo>
                    <a:cubicBezTo>
                      <a:pt x="27227" y="34827"/>
                      <a:pt x="29071" y="35605"/>
                      <a:pt x="30402" y="37017"/>
                    </a:cubicBezTo>
                    <a:cubicBezTo>
                      <a:pt x="28538" y="37017"/>
                      <a:pt x="26764" y="37850"/>
                      <a:pt x="25519" y="39149"/>
                    </a:cubicBezTo>
                    <a:cubicBezTo>
                      <a:pt x="25563" y="38415"/>
                      <a:pt x="25456" y="37671"/>
                      <a:pt x="25223" y="36972"/>
                    </a:cubicBezTo>
                    <a:lnTo>
                      <a:pt x="25196" y="36972"/>
                    </a:lnTo>
                    <a:cubicBezTo>
                      <a:pt x="24936" y="36228"/>
                      <a:pt x="24542" y="35547"/>
                      <a:pt x="24031" y="34947"/>
                    </a:cubicBezTo>
                    <a:cubicBezTo>
                      <a:pt x="24461" y="34866"/>
                      <a:pt x="24893" y="34827"/>
                      <a:pt x="25322" y="34827"/>
                    </a:cubicBezTo>
                    <a:close/>
                    <a:moveTo>
                      <a:pt x="12283" y="34827"/>
                    </a:moveTo>
                    <a:cubicBezTo>
                      <a:pt x="12712" y="34827"/>
                      <a:pt x="13144" y="34866"/>
                      <a:pt x="13574" y="34947"/>
                    </a:cubicBezTo>
                    <a:cubicBezTo>
                      <a:pt x="13063" y="35547"/>
                      <a:pt x="12669" y="36228"/>
                      <a:pt x="12400" y="36972"/>
                    </a:cubicBezTo>
                    <a:lnTo>
                      <a:pt x="12382" y="36972"/>
                    </a:lnTo>
                    <a:cubicBezTo>
                      <a:pt x="12141" y="37671"/>
                      <a:pt x="12042" y="38415"/>
                      <a:pt x="12087" y="39149"/>
                    </a:cubicBezTo>
                    <a:lnTo>
                      <a:pt x="12078" y="39158"/>
                    </a:lnTo>
                    <a:cubicBezTo>
                      <a:pt x="10832" y="37850"/>
                      <a:pt x="9067" y="37017"/>
                      <a:pt x="7203" y="37017"/>
                    </a:cubicBezTo>
                    <a:cubicBezTo>
                      <a:pt x="8534" y="35605"/>
                      <a:pt x="10378" y="34827"/>
                      <a:pt x="12283" y="34827"/>
                    </a:cubicBezTo>
                    <a:close/>
                    <a:moveTo>
                      <a:pt x="106092" y="34618"/>
                    </a:moveTo>
                    <a:cubicBezTo>
                      <a:pt x="106556" y="34618"/>
                      <a:pt x="107024" y="34664"/>
                      <a:pt x="107489" y="34759"/>
                    </a:cubicBezTo>
                    <a:cubicBezTo>
                      <a:pt x="106497" y="35993"/>
                      <a:pt x="105950" y="37566"/>
                      <a:pt x="106126" y="39211"/>
                    </a:cubicBezTo>
                    <a:lnTo>
                      <a:pt x="106126" y="39211"/>
                    </a:lnTo>
                    <a:cubicBezTo>
                      <a:pt x="104872" y="37760"/>
                      <a:pt x="102999" y="36811"/>
                      <a:pt x="101011" y="36811"/>
                    </a:cubicBezTo>
                    <a:cubicBezTo>
                      <a:pt x="102344" y="35398"/>
                      <a:pt x="104187" y="34618"/>
                      <a:pt x="106092" y="34618"/>
                    </a:cubicBezTo>
                    <a:close/>
                    <a:moveTo>
                      <a:pt x="70812" y="30100"/>
                    </a:moveTo>
                    <a:cubicBezTo>
                      <a:pt x="71307" y="30100"/>
                      <a:pt x="71806" y="30153"/>
                      <a:pt x="72301" y="30261"/>
                    </a:cubicBezTo>
                    <a:cubicBezTo>
                      <a:pt x="71289" y="31524"/>
                      <a:pt x="70742" y="33119"/>
                      <a:pt x="70939" y="34786"/>
                    </a:cubicBezTo>
                    <a:lnTo>
                      <a:pt x="70957" y="34786"/>
                    </a:lnTo>
                    <a:cubicBezTo>
                      <a:pt x="71464" y="34672"/>
                      <a:pt x="71976" y="34617"/>
                      <a:pt x="72484" y="34617"/>
                    </a:cubicBezTo>
                    <a:cubicBezTo>
                      <a:pt x="74391" y="34617"/>
                      <a:pt x="76244" y="35395"/>
                      <a:pt x="77588" y="36811"/>
                    </a:cubicBezTo>
                    <a:cubicBezTo>
                      <a:pt x="75545" y="36811"/>
                      <a:pt x="73618" y="37823"/>
                      <a:pt x="72364" y="39338"/>
                    </a:cubicBezTo>
                    <a:cubicBezTo>
                      <a:pt x="72712" y="35639"/>
                      <a:pt x="69416" y="32366"/>
                      <a:pt x="65722" y="32366"/>
                    </a:cubicBezTo>
                    <a:cubicBezTo>
                      <a:pt x="65702" y="32366"/>
                      <a:pt x="65682" y="32366"/>
                      <a:pt x="65662" y="32366"/>
                    </a:cubicBezTo>
                    <a:cubicBezTo>
                      <a:pt x="65642" y="32366"/>
                      <a:pt x="65622" y="32366"/>
                      <a:pt x="65602" y="32366"/>
                    </a:cubicBezTo>
                    <a:cubicBezTo>
                      <a:pt x="63733" y="32366"/>
                      <a:pt x="61974" y="33196"/>
                      <a:pt x="60724" y="34499"/>
                    </a:cubicBezTo>
                    <a:cubicBezTo>
                      <a:pt x="60814" y="32913"/>
                      <a:pt x="60231" y="31407"/>
                      <a:pt x="59237" y="30225"/>
                    </a:cubicBezTo>
                    <a:cubicBezTo>
                      <a:pt x="59663" y="30146"/>
                      <a:pt x="60090" y="30107"/>
                      <a:pt x="60515" y="30107"/>
                    </a:cubicBezTo>
                    <a:cubicBezTo>
                      <a:pt x="62451" y="30107"/>
                      <a:pt x="64326" y="30910"/>
                      <a:pt x="65671" y="32357"/>
                    </a:cubicBezTo>
                    <a:cubicBezTo>
                      <a:pt x="67011" y="30902"/>
                      <a:pt x="68881" y="30100"/>
                      <a:pt x="70812" y="30100"/>
                    </a:cubicBezTo>
                    <a:close/>
                    <a:moveTo>
                      <a:pt x="35613" y="34818"/>
                    </a:moveTo>
                    <a:cubicBezTo>
                      <a:pt x="36073" y="34818"/>
                      <a:pt x="36537" y="34863"/>
                      <a:pt x="36997" y="34956"/>
                    </a:cubicBezTo>
                    <a:cubicBezTo>
                      <a:pt x="36011" y="36201"/>
                      <a:pt x="35456" y="37769"/>
                      <a:pt x="35635" y="39418"/>
                    </a:cubicBezTo>
                    <a:cubicBezTo>
                      <a:pt x="34389" y="37958"/>
                      <a:pt x="32508" y="37017"/>
                      <a:pt x="30519" y="37008"/>
                    </a:cubicBezTo>
                    <a:cubicBezTo>
                      <a:pt x="31861" y="35593"/>
                      <a:pt x="33709" y="34818"/>
                      <a:pt x="35613" y="34818"/>
                    </a:cubicBezTo>
                    <a:close/>
                    <a:moveTo>
                      <a:pt x="112816" y="32662"/>
                    </a:moveTo>
                    <a:cubicBezTo>
                      <a:pt x="115993" y="32662"/>
                      <a:pt x="119169" y="34741"/>
                      <a:pt x="119209" y="38898"/>
                    </a:cubicBezTo>
                    <a:cubicBezTo>
                      <a:pt x="118736" y="38797"/>
                      <a:pt x="118259" y="38747"/>
                      <a:pt x="117785" y="38747"/>
                    </a:cubicBezTo>
                    <a:cubicBezTo>
                      <a:pt x="115926" y="38747"/>
                      <a:pt x="114120" y="39513"/>
                      <a:pt x="112821" y="40906"/>
                    </a:cubicBezTo>
                    <a:cubicBezTo>
                      <a:pt x="111539" y="39526"/>
                      <a:pt x="109747" y="38746"/>
                      <a:pt x="107865" y="38746"/>
                    </a:cubicBezTo>
                    <a:cubicBezTo>
                      <a:pt x="107382" y="38746"/>
                      <a:pt x="106898" y="38800"/>
                      <a:pt x="106423" y="38898"/>
                    </a:cubicBezTo>
                    <a:cubicBezTo>
                      <a:pt x="106463" y="34741"/>
                      <a:pt x="109640" y="32662"/>
                      <a:pt x="112816" y="32662"/>
                    </a:cubicBezTo>
                    <a:close/>
                    <a:moveTo>
                      <a:pt x="136134" y="32665"/>
                    </a:moveTo>
                    <a:cubicBezTo>
                      <a:pt x="139310" y="32665"/>
                      <a:pt x="142484" y="34742"/>
                      <a:pt x="142525" y="38898"/>
                    </a:cubicBezTo>
                    <a:cubicBezTo>
                      <a:pt x="142050" y="38797"/>
                      <a:pt x="141571" y="38747"/>
                      <a:pt x="141097" y="38747"/>
                    </a:cubicBezTo>
                    <a:cubicBezTo>
                      <a:pt x="139236" y="38747"/>
                      <a:pt x="137435" y="39513"/>
                      <a:pt x="136136" y="40906"/>
                    </a:cubicBezTo>
                    <a:cubicBezTo>
                      <a:pt x="134854" y="39526"/>
                      <a:pt x="133062" y="38746"/>
                      <a:pt x="131181" y="38746"/>
                    </a:cubicBezTo>
                    <a:cubicBezTo>
                      <a:pt x="130697" y="38746"/>
                      <a:pt x="130213" y="38800"/>
                      <a:pt x="129738" y="38898"/>
                    </a:cubicBezTo>
                    <a:cubicBezTo>
                      <a:pt x="129778" y="34744"/>
                      <a:pt x="132957" y="32665"/>
                      <a:pt x="136134" y="32665"/>
                    </a:cubicBezTo>
                    <a:close/>
                    <a:moveTo>
                      <a:pt x="89291" y="32767"/>
                    </a:moveTo>
                    <a:cubicBezTo>
                      <a:pt x="91871" y="32767"/>
                      <a:pt x="94452" y="34140"/>
                      <a:pt x="95348" y="36891"/>
                    </a:cubicBezTo>
                    <a:lnTo>
                      <a:pt x="95357" y="36882"/>
                    </a:lnTo>
                    <a:lnTo>
                      <a:pt x="95375" y="36882"/>
                    </a:lnTo>
                    <a:cubicBezTo>
                      <a:pt x="95581" y="37545"/>
                      <a:pt x="95688" y="38244"/>
                      <a:pt x="95688" y="38934"/>
                    </a:cubicBezTo>
                    <a:cubicBezTo>
                      <a:pt x="95215" y="38832"/>
                      <a:pt x="94738" y="38783"/>
                      <a:pt x="94264" y="38783"/>
                    </a:cubicBezTo>
                    <a:cubicBezTo>
                      <a:pt x="92405" y="38783"/>
                      <a:pt x="90601" y="39549"/>
                      <a:pt x="89308" y="40941"/>
                    </a:cubicBezTo>
                    <a:cubicBezTo>
                      <a:pt x="88027" y="39562"/>
                      <a:pt x="86235" y="38782"/>
                      <a:pt x="84353" y="38782"/>
                    </a:cubicBezTo>
                    <a:cubicBezTo>
                      <a:pt x="83869" y="38782"/>
                      <a:pt x="83385" y="38836"/>
                      <a:pt x="82910" y="38934"/>
                    </a:cubicBezTo>
                    <a:cubicBezTo>
                      <a:pt x="82910" y="38244"/>
                      <a:pt x="83018" y="37545"/>
                      <a:pt x="83224" y="36882"/>
                    </a:cubicBezTo>
                    <a:lnTo>
                      <a:pt x="83242" y="36882"/>
                    </a:lnTo>
                    <a:cubicBezTo>
                      <a:pt x="84134" y="34140"/>
                      <a:pt x="86712" y="32767"/>
                      <a:pt x="89291" y="32767"/>
                    </a:cubicBezTo>
                    <a:close/>
                    <a:moveTo>
                      <a:pt x="42335" y="32864"/>
                    </a:moveTo>
                    <a:cubicBezTo>
                      <a:pt x="45506" y="32864"/>
                      <a:pt x="48679" y="34938"/>
                      <a:pt x="48726" y="39092"/>
                    </a:cubicBezTo>
                    <a:lnTo>
                      <a:pt x="48726" y="39092"/>
                    </a:lnTo>
                    <a:cubicBezTo>
                      <a:pt x="48257" y="38992"/>
                      <a:pt x="47785" y="38944"/>
                      <a:pt x="47316" y="38944"/>
                    </a:cubicBezTo>
                    <a:cubicBezTo>
                      <a:pt x="45455" y="38944"/>
                      <a:pt x="43655" y="39710"/>
                      <a:pt x="42355" y="41103"/>
                    </a:cubicBezTo>
                    <a:cubicBezTo>
                      <a:pt x="41074" y="39723"/>
                      <a:pt x="39282" y="38943"/>
                      <a:pt x="37400" y="38943"/>
                    </a:cubicBezTo>
                    <a:cubicBezTo>
                      <a:pt x="36916" y="38943"/>
                      <a:pt x="36432" y="38997"/>
                      <a:pt x="35958" y="39096"/>
                    </a:cubicBezTo>
                    <a:cubicBezTo>
                      <a:pt x="35989" y="34942"/>
                      <a:pt x="39161" y="32864"/>
                      <a:pt x="42335" y="32864"/>
                    </a:cubicBezTo>
                    <a:close/>
                    <a:moveTo>
                      <a:pt x="65669" y="32862"/>
                    </a:moveTo>
                    <a:cubicBezTo>
                      <a:pt x="68844" y="32862"/>
                      <a:pt x="72019" y="34939"/>
                      <a:pt x="72059" y="39096"/>
                    </a:cubicBezTo>
                    <a:cubicBezTo>
                      <a:pt x="71584" y="38994"/>
                      <a:pt x="71106" y="38944"/>
                      <a:pt x="70631" y="38944"/>
                    </a:cubicBezTo>
                    <a:cubicBezTo>
                      <a:pt x="68767" y="38944"/>
                      <a:pt x="66963" y="39710"/>
                      <a:pt x="65671" y="41103"/>
                    </a:cubicBezTo>
                    <a:cubicBezTo>
                      <a:pt x="64391" y="39725"/>
                      <a:pt x="62594" y="38946"/>
                      <a:pt x="60707" y="38943"/>
                    </a:cubicBezTo>
                    <a:lnTo>
                      <a:pt x="60707" y="38943"/>
                    </a:lnTo>
                    <a:cubicBezTo>
                      <a:pt x="60226" y="38944"/>
                      <a:pt x="59745" y="38998"/>
                      <a:pt x="59273" y="39096"/>
                    </a:cubicBezTo>
                    <a:cubicBezTo>
                      <a:pt x="59313" y="34941"/>
                      <a:pt x="62491" y="32862"/>
                      <a:pt x="65669" y="32862"/>
                    </a:cubicBezTo>
                    <a:close/>
                    <a:moveTo>
                      <a:pt x="18802" y="32972"/>
                    </a:moveTo>
                    <a:cubicBezTo>
                      <a:pt x="21383" y="32972"/>
                      <a:pt x="23964" y="34343"/>
                      <a:pt x="24864" y="37088"/>
                    </a:cubicBezTo>
                    <a:lnTo>
                      <a:pt x="24882" y="37088"/>
                    </a:lnTo>
                    <a:cubicBezTo>
                      <a:pt x="25088" y="37760"/>
                      <a:pt x="25187" y="38450"/>
                      <a:pt x="25196" y="39149"/>
                    </a:cubicBezTo>
                    <a:cubicBezTo>
                      <a:pt x="24715" y="39044"/>
                      <a:pt x="24231" y="38993"/>
                      <a:pt x="23751" y="38993"/>
                    </a:cubicBezTo>
                    <a:cubicBezTo>
                      <a:pt x="21894" y="38993"/>
                      <a:pt x="20096" y="39759"/>
                      <a:pt x="18807" y="41148"/>
                    </a:cubicBezTo>
                    <a:cubicBezTo>
                      <a:pt x="17526" y="39777"/>
                      <a:pt x="15734" y="38988"/>
                      <a:pt x="13852" y="38988"/>
                    </a:cubicBezTo>
                    <a:cubicBezTo>
                      <a:pt x="13368" y="38988"/>
                      <a:pt x="12884" y="39042"/>
                      <a:pt x="12409" y="39149"/>
                    </a:cubicBezTo>
                    <a:cubicBezTo>
                      <a:pt x="12409" y="38450"/>
                      <a:pt x="12517" y="37751"/>
                      <a:pt x="12723" y="37088"/>
                    </a:cubicBezTo>
                    <a:lnTo>
                      <a:pt x="12741" y="37088"/>
                    </a:lnTo>
                    <a:cubicBezTo>
                      <a:pt x="13637" y="34345"/>
                      <a:pt x="16220" y="32972"/>
                      <a:pt x="18802" y="32972"/>
                    </a:cubicBezTo>
                    <a:close/>
                    <a:moveTo>
                      <a:pt x="130981" y="39121"/>
                    </a:moveTo>
                    <a:cubicBezTo>
                      <a:pt x="132916" y="39121"/>
                      <a:pt x="134790" y="39924"/>
                      <a:pt x="136127" y="41372"/>
                    </a:cubicBezTo>
                    <a:cubicBezTo>
                      <a:pt x="136107" y="41371"/>
                      <a:pt x="136087" y="41371"/>
                      <a:pt x="136067" y="41371"/>
                    </a:cubicBezTo>
                    <a:cubicBezTo>
                      <a:pt x="134199" y="41371"/>
                      <a:pt x="132440" y="42201"/>
                      <a:pt x="131190" y="43504"/>
                    </a:cubicBezTo>
                    <a:cubicBezTo>
                      <a:pt x="131225" y="42787"/>
                      <a:pt x="131136" y="42070"/>
                      <a:pt x="130912" y="41389"/>
                    </a:cubicBezTo>
                    <a:lnTo>
                      <a:pt x="130903" y="41389"/>
                    </a:lnTo>
                    <a:lnTo>
                      <a:pt x="130894" y="41354"/>
                    </a:lnTo>
                    <a:cubicBezTo>
                      <a:pt x="130894" y="41345"/>
                      <a:pt x="130894" y="41336"/>
                      <a:pt x="130885" y="41336"/>
                    </a:cubicBezTo>
                    <a:cubicBezTo>
                      <a:pt x="130625" y="40565"/>
                      <a:pt x="130222" y="39857"/>
                      <a:pt x="129702" y="39239"/>
                    </a:cubicBezTo>
                    <a:cubicBezTo>
                      <a:pt x="130128" y="39160"/>
                      <a:pt x="130556" y="39121"/>
                      <a:pt x="130981" y="39121"/>
                    </a:cubicBezTo>
                    <a:close/>
                    <a:moveTo>
                      <a:pt x="117967" y="39121"/>
                    </a:moveTo>
                    <a:cubicBezTo>
                      <a:pt x="118392" y="39121"/>
                      <a:pt x="118820" y="39160"/>
                      <a:pt x="119245" y="39239"/>
                    </a:cubicBezTo>
                    <a:cubicBezTo>
                      <a:pt x="118717" y="39857"/>
                      <a:pt x="118313" y="40565"/>
                      <a:pt x="118054" y="41336"/>
                    </a:cubicBezTo>
                    <a:cubicBezTo>
                      <a:pt x="118054" y="41336"/>
                      <a:pt x="118054" y="41345"/>
                      <a:pt x="118054" y="41354"/>
                    </a:cubicBezTo>
                    <a:cubicBezTo>
                      <a:pt x="118045" y="41354"/>
                      <a:pt x="118036" y="41380"/>
                      <a:pt x="118036" y="41389"/>
                    </a:cubicBezTo>
                    <a:cubicBezTo>
                      <a:pt x="117812" y="42070"/>
                      <a:pt x="117713" y="42787"/>
                      <a:pt x="117749" y="43513"/>
                    </a:cubicBezTo>
                    <a:cubicBezTo>
                      <a:pt x="116508" y="42210"/>
                      <a:pt x="114740" y="41371"/>
                      <a:pt x="112880" y="41371"/>
                    </a:cubicBezTo>
                    <a:cubicBezTo>
                      <a:pt x="112860" y="41371"/>
                      <a:pt x="112840" y="41371"/>
                      <a:pt x="112821" y="41372"/>
                    </a:cubicBezTo>
                    <a:cubicBezTo>
                      <a:pt x="114158" y="39924"/>
                      <a:pt x="116031" y="39121"/>
                      <a:pt x="117967" y="39121"/>
                    </a:cubicBezTo>
                    <a:close/>
                    <a:moveTo>
                      <a:pt x="94420" y="39162"/>
                    </a:moveTo>
                    <a:cubicBezTo>
                      <a:pt x="94850" y="39162"/>
                      <a:pt x="95283" y="39202"/>
                      <a:pt x="95715" y="39284"/>
                    </a:cubicBezTo>
                    <a:cubicBezTo>
                      <a:pt x="94720" y="40467"/>
                      <a:pt x="94138" y="41963"/>
                      <a:pt x="94228" y="43558"/>
                    </a:cubicBezTo>
                    <a:cubicBezTo>
                      <a:pt x="92986" y="42254"/>
                      <a:pt x="91218" y="41416"/>
                      <a:pt x="89350" y="41416"/>
                    </a:cubicBezTo>
                    <a:cubicBezTo>
                      <a:pt x="89330" y="41416"/>
                      <a:pt x="89310" y="41416"/>
                      <a:pt x="89290" y="41416"/>
                    </a:cubicBezTo>
                    <a:cubicBezTo>
                      <a:pt x="89271" y="41416"/>
                      <a:pt x="89251" y="41416"/>
                      <a:pt x="89231" y="41416"/>
                    </a:cubicBezTo>
                    <a:cubicBezTo>
                      <a:pt x="87363" y="41416"/>
                      <a:pt x="85603" y="42254"/>
                      <a:pt x="84353" y="43558"/>
                    </a:cubicBezTo>
                    <a:cubicBezTo>
                      <a:pt x="84443" y="41963"/>
                      <a:pt x="83860" y="40458"/>
                      <a:pt x="82866" y="39284"/>
                    </a:cubicBezTo>
                    <a:cubicBezTo>
                      <a:pt x="83294" y="39204"/>
                      <a:pt x="83725" y="39165"/>
                      <a:pt x="84152" y="39165"/>
                    </a:cubicBezTo>
                    <a:cubicBezTo>
                      <a:pt x="86085" y="39165"/>
                      <a:pt x="87957" y="39962"/>
                      <a:pt x="89299" y="41407"/>
                    </a:cubicBezTo>
                    <a:cubicBezTo>
                      <a:pt x="90633" y="39964"/>
                      <a:pt x="92493" y="39162"/>
                      <a:pt x="94420" y="39162"/>
                    </a:cubicBezTo>
                    <a:close/>
                    <a:moveTo>
                      <a:pt x="47485" y="39327"/>
                    </a:moveTo>
                    <a:cubicBezTo>
                      <a:pt x="47912" y="39327"/>
                      <a:pt x="48343" y="39366"/>
                      <a:pt x="48771" y="39445"/>
                    </a:cubicBezTo>
                    <a:cubicBezTo>
                      <a:pt x="48242" y="40063"/>
                      <a:pt x="47839" y="40771"/>
                      <a:pt x="47579" y="41533"/>
                    </a:cubicBezTo>
                    <a:cubicBezTo>
                      <a:pt x="47579" y="41542"/>
                      <a:pt x="47579" y="41542"/>
                      <a:pt x="47579" y="41551"/>
                    </a:cubicBezTo>
                    <a:lnTo>
                      <a:pt x="47570" y="41596"/>
                    </a:lnTo>
                    <a:lnTo>
                      <a:pt x="47561" y="41587"/>
                    </a:lnTo>
                    <a:cubicBezTo>
                      <a:pt x="47337" y="42277"/>
                      <a:pt x="47239" y="42993"/>
                      <a:pt x="47275" y="43710"/>
                    </a:cubicBezTo>
                    <a:cubicBezTo>
                      <a:pt x="46027" y="42400"/>
                      <a:pt x="44256" y="41569"/>
                      <a:pt x="42377" y="41569"/>
                    </a:cubicBezTo>
                    <a:cubicBezTo>
                      <a:pt x="42366" y="41569"/>
                      <a:pt x="42356" y="41569"/>
                      <a:pt x="42346" y="41569"/>
                    </a:cubicBezTo>
                    <a:cubicBezTo>
                      <a:pt x="43682" y="40123"/>
                      <a:pt x="45552" y="39327"/>
                      <a:pt x="47485" y="39327"/>
                    </a:cubicBezTo>
                    <a:close/>
                    <a:moveTo>
                      <a:pt x="60514" y="39327"/>
                    </a:moveTo>
                    <a:cubicBezTo>
                      <a:pt x="62447" y="39327"/>
                      <a:pt x="64317" y="40123"/>
                      <a:pt x="65653" y="41569"/>
                    </a:cubicBezTo>
                    <a:cubicBezTo>
                      <a:pt x="65633" y="41568"/>
                      <a:pt x="65613" y="41568"/>
                      <a:pt x="65593" y="41568"/>
                    </a:cubicBezTo>
                    <a:cubicBezTo>
                      <a:pt x="63725" y="41568"/>
                      <a:pt x="61966" y="42407"/>
                      <a:pt x="60715" y="43710"/>
                    </a:cubicBezTo>
                    <a:cubicBezTo>
                      <a:pt x="60751" y="42993"/>
                      <a:pt x="60662" y="42277"/>
                      <a:pt x="60438" y="41587"/>
                    </a:cubicBezTo>
                    <a:cubicBezTo>
                      <a:pt x="60438" y="41578"/>
                      <a:pt x="60429" y="41569"/>
                      <a:pt x="60420" y="41560"/>
                    </a:cubicBezTo>
                    <a:cubicBezTo>
                      <a:pt x="60420" y="41551"/>
                      <a:pt x="60420" y="41542"/>
                      <a:pt x="60411" y="41533"/>
                    </a:cubicBezTo>
                    <a:cubicBezTo>
                      <a:pt x="60151" y="40771"/>
                      <a:pt x="59748" y="40054"/>
                      <a:pt x="59228" y="39445"/>
                    </a:cubicBezTo>
                    <a:cubicBezTo>
                      <a:pt x="59656" y="39366"/>
                      <a:pt x="60087" y="39327"/>
                      <a:pt x="60514" y="39327"/>
                    </a:cubicBezTo>
                    <a:close/>
                    <a:moveTo>
                      <a:pt x="13656" y="39363"/>
                    </a:moveTo>
                    <a:cubicBezTo>
                      <a:pt x="15596" y="39363"/>
                      <a:pt x="17470" y="40166"/>
                      <a:pt x="18807" y="41613"/>
                    </a:cubicBezTo>
                    <a:cubicBezTo>
                      <a:pt x="18787" y="41613"/>
                      <a:pt x="18768" y="41613"/>
                      <a:pt x="18748" y="41613"/>
                    </a:cubicBezTo>
                    <a:cubicBezTo>
                      <a:pt x="16879" y="41613"/>
                      <a:pt x="15111" y="42452"/>
                      <a:pt x="13870" y="43755"/>
                    </a:cubicBezTo>
                    <a:cubicBezTo>
                      <a:pt x="13951" y="42169"/>
                      <a:pt x="13368" y="40664"/>
                      <a:pt x="12382" y="39490"/>
                    </a:cubicBezTo>
                    <a:lnTo>
                      <a:pt x="12374" y="39481"/>
                    </a:lnTo>
                    <a:cubicBezTo>
                      <a:pt x="12801" y="39402"/>
                      <a:pt x="13230" y="39363"/>
                      <a:pt x="13656" y="39363"/>
                    </a:cubicBezTo>
                    <a:close/>
                    <a:moveTo>
                      <a:pt x="23953" y="39363"/>
                    </a:moveTo>
                    <a:cubicBezTo>
                      <a:pt x="24378" y="39363"/>
                      <a:pt x="24806" y="39402"/>
                      <a:pt x="25232" y="39481"/>
                    </a:cubicBezTo>
                    <a:cubicBezTo>
                      <a:pt x="24237" y="40664"/>
                      <a:pt x="23655" y="42160"/>
                      <a:pt x="23744" y="43755"/>
                    </a:cubicBezTo>
                    <a:cubicBezTo>
                      <a:pt x="22494" y="42452"/>
                      <a:pt x="20726" y="41613"/>
                      <a:pt x="18866" y="41613"/>
                    </a:cubicBezTo>
                    <a:cubicBezTo>
                      <a:pt x="18846" y="41613"/>
                      <a:pt x="18827" y="41613"/>
                      <a:pt x="18807" y="41613"/>
                    </a:cubicBezTo>
                    <a:cubicBezTo>
                      <a:pt x="20144" y="40166"/>
                      <a:pt x="22018" y="39363"/>
                      <a:pt x="23953" y="39363"/>
                    </a:cubicBezTo>
                    <a:close/>
                    <a:moveTo>
                      <a:pt x="107671" y="39122"/>
                    </a:moveTo>
                    <a:cubicBezTo>
                      <a:pt x="109602" y="39122"/>
                      <a:pt x="111474" y="39919"/>
                      <a:pt x="112821" y="41372"/>
                    </a:cubicBezTo>
                    <a:cubicBezTo>
                      <a:pt x="112802" y="41371"/>
                      <a:pt x="112783" y="41371"/>
                      <a:pt x="112765" y="41371"/>
                    </a:cubicBezTo>
                    <a:cubicBezTo>
                      <a:pt x="110778" y="41371"/>
                      <a:pt x="108902" y="42317"/>
                      <a:pt x="107650" y="43764"/>
                    </a:cubicBezTo>
                    <a:lnTo>
                      <a:pt x="107650" y="43764"/>
                    </a:lnTo>
                    <a:cubicBezTo>
                      <a:pt x="107803" y="42097"/>
                      <a:pt x="107211" y="40511"/>
                      <a:pt x="106172" y="39284"/>
                    </a:cubicBezTo>
                    <a:cubicBezTo>
                      <a:pt x="106670" y="39175"/>
                      <a:pt x="107172" y="39122"/>
                      <a:pt x="107671" y="39122"/>
                    </a:cubicBezTo>
                    <a:close/>
                    <a:moveTo>
                      <a:pt x="37180" y="39320"/>
                    </a:moveTo>
                    <a:cubicBezTo>
                      <a:pt x="39113" y="39320"/>
                      <a:pt x="40988" y="40121"/>
                      <a:pt x="42328" y="41569"/>
                    </a:cubicBezTo>
                    <a:cubicBezTo>
                      <a:pt x="42310" y="41568"/>
                      <a:pt x="42291" y="41568"/>
                      <a:pt x="42273" y="41568"/>
                    </a:cubicBezTo>
                    <a:cubicBezTo>
                      <a:pt x="40286" y="41568"/>
                      <a:pt x="38419" y="42514"/>
                      <a:pt x="37167" y="43961"/>
                    </a:cubicBezTo>
                    <a:cubicBezTo>
                      <a:pt x="37320" y="42294"/>
                      <a:pt x="36728" y="40708"/>
                      <a:pt x="35689" y="39481"/>
                    </a:cubicBezTo>
                    <a:cubicBezTo>
                      <a:pt x="36184" y="39373"/>
                      <a:pt x="36684" y="39320"/>
                      <a:pt x="37180" y="39320"/>
                    </a:cubicBezTo>
                    <a:close/>
                    <a:moveTo>
                      <a:pt x="124483" y="37269"/>
                    </a:moveTo>
                    <a:cubicBezTo>
                      <a:pt x="127057" y="37269"/>
                      <a:pt x="129630" y="38633"/>
                      <a:pt x="130536" y="41363"/>
                    </a:cubicBezTo>
                    <a:cubicBezTo>
                      <a:pt x="130760" y="42053"/>
                      <a:pt x="130867" y="42769"/>
                      <a:pt x="130876" y="43495"/>
                    </a:cubicBezTo>
                    <a:cubicBezTo>
                      <a:pt x="130401" y="43393"/>
                      <a:pt x="129922" y="43343"/>
                      <a:pt x="129447" y="43343"/>
                    </a:cubicBezTo>
                    <a:cubicBezTo>
                      <a:pt x="127584" y="43343"/>
                      <a:pt x="125780" y="44110"/>
                      <a:pt x="124487" y="45502"/>
                    </a:cubicBezTo>
                    <a:cubicBezTo>
                      <a:pt x="123213" y="44130"/>
                      <a:pt x="121434" y="43343"/>
                      <a:pt x="119564" y="43343"/>
                    </a:cubicBezTo>
                    <a:cubicBezTo>
                      <a:pt x="119553" y="43343"/>
                      <a:pt x="119543" y="43343"/>
                      <a:pt x="119532" y="43343"/>
                    </a:cubicBezTo>
                    <a:cubicBezTo>
                      <a:pt x="119048" y="43343"/>
                      <a:pt x="118564" y="43388"/>
                      <a:pt x="118089" y="43495"/>
                    </a:cubicBezTo>
                    <a:cubicBezTo>
                      <a:pt x="118089" y="42769"/>
                      <a:pt x="118206" y="42053"/>
                      <a:pt x="118421" y="41363"/>
                    </a:cubicBezTo>
                    <a:lnTo>
                      <a:pt x="118430" y="41354"/>
                    </a:lnTo>
                    <a:cubicBezTo>
                      <a:pt x="119339" y="38631"/>
                      <a:pt x="121911" y="37269"/>
                      <a:pt x="124483" y="37269"/>
                    </a:cubicBezTo>
                    <a:close/>
                    <a:moveTo>
                      <a:pt x="77631" y="37312"/>
                    </a:moveTo>
                    <a:cubicBezTo>
                      <a:pt x="80804" y="37312"/>
                      <a:pt x="83980" y="39391"/>
                      <a:pt x="84022" y="43547"/>
                    </a:cubicBezTo>
                    <a:lnTo>
                      <a:pt x="84022" y="43547"/>
                    </a:lnTo>
                    <a:cubicBezTo>
                      <a:pt x="83546" y="43443"/>
                      <a:pt x="83066" y="43393"/>
                      <a:pt x="82590" y="43393"/>
                    </a:cubicBezTo>
                    <a:cubicBezTo>
                      <a:pt x="80737" y="43393"/>
                      <a:pt x="78939" y="44159"/>
                      <a:pt x="77651" y="45547"/>
                    </a:cubicBezTo>
                    <a:cubicBezTo>
                      <a:pt x="76369" y="44176"/>
                      <a:pt x="74577" y="43388"/>
                      <a:pt x="72696" y="43388"/>
                    </a:cubicBezTo>
                    <a:cubicBezTo>
                      <a:pt x="72212" y="43388"/>
                      <a:pt x="71728" y="43441"/>
                      <a:pt x="71253" y="43549"/>
                    </a:cubicBezTo>
                    <a:cubicBezTo>
                      <a:pt x="71284" y="39391"/>
                      <a:pt x="74456" y="37312"/>
                      <a:pt x="77631" y="37312"/>
                    </a:cubicBezTo>
                    <a:close/>
                    <a:moveTo>
                      <a:pt x="100946" y="37312"/>
                    </a:moveTo>
                    <a:cubicBezTo>
                      <a:pt x="104119" y="37312"/>
                      <a:pt x="107295" y="39391"/>
                      <a:pt x="107337" y="43547"/>
                    </a:cubicBezTo>
                    <a:lnTo>
                      <a:pt x="107337" y="43547"/>
                    </a:lnTo>
                    <a:cubicBezTo>
                      <a:pt x="106861" y="43443"/>
                      <a:pt x="106381" y="43393"/>
                      <a:pt x="105905" y="43393"/>
                    </a:cubicBezTo>
                    <a:cubicBezTo>
                      <a:pt x="104052" y="43393"/>
                      <a:pt x="102255" y="44159"/>
                      <a:pt x="100966" y="45547"/>
                    </a:cubicBezTo>
                    <a:cubicBezTo>
                      <a:pt x="99685" y="44176"/>
                      <a:pt x="97883" y="43388"/>
                      <a:pt x="96011" y="43388"/>
                    </a:cubicBezTo>
                    <a:cubicBezTo>
                      <a:pt x="95527" y="43388"/>
                      <a:pt x="95043" y="43441"/>
                      <a:pt x="94568" y="43549"/>
                    </a:cubicBezTo>
                    <a:cubicBezTo>
                      <a:pt x="94599" y="39391"/>
                      <a:pt x="97771" y="37312"/>
                      <a:pt x="100946" y="37312"/>
                    </a:cubicBezTo>
                    <a:close/>
                    <a:moveTo>
                      <a:pt x="54012" y="37467"/>
                    </a:moveTo>
                    <a:cubicBezTo>
                      <a:pt x="56585" y="37467"/>
                      <a:pt x="59156" y="38831"/>
                      <a:pt x="60061" y="41560"/>
                    </a:cubicBezTo>
                    <a:cubicBezTo>
                      <a:pt x="60285" y="42250"/>
                      <a:pt x="60393" y="42975"/>
                      <a:pt x="60393" y="43701"/>
                    </a:cubicBezTo>
                    <a:cubicBezTo>
                      <a:pt x="59914" y="43596"/>
                      <a:pt x="59431" y="43545"/>
                      <a:pt x="58952" y="43545"/>
                    </a:cubicBezTo>
                    <a:cubicBezTo>
                      <a:pt x="57099" y="43545"/>
                      <a:pt x="55302" y="44311"/>
                      <a:pt x="54013" y="45699"/>
                    </a:cubicBezTo>
                    <a:cubicBezTo>
                      <a:pt x="52739" y="44336"/>
                      <a:pt x="50960" y="43549"/>
                      <a:pt x="49089" y="43549"/>
                    </a:cubicBezTo>
                    <a:cubicBezTo>
                      <a:pt x="49079" y="43549"/>
                      <a:pt x="49068" y="43549"/>
                      <a:pt x="49058" y="43549"/>
                    </a:cubicBezTo>
                    <a:cubicBezTo>
                      <a:pt x="48574" y="43549"/>
                      <a:pt x="48090" y="43594"/>
                      <a:pt x="47615" y="43701"/>
                    </a:cubicBezTo>
                    <a:cubicBezTo>
                      <a:pt x="47615" y="42975"/>
                      <a:pt x="47723" y="42250"/>
                      <a:pt x="47938" y="41560"/>
                    </a:cubicBezTo>
                    <a:lnTo>
                      <a:pt x="47956" y="41560"/>
                    </a:lnTo>
                    <a:cubicBezTo>
                      <a:pt x="48865" y="38831"/>
                      <a:pt x="51439" y="37467"/>
                      <a:pt x="54012" y="37467"/>
                    </a:cubicBezTo>
                    <a:close/>
                    <a:moveTo>
                      <a:pt x="7148" y="37513"/>
                    </a:moveTo>
                    <a:cubicBezTo>
                      <a:pt x="10323" y="37513"/>
                      <a:pt x="13498" y="39590"/>
                      <a:pt x="13538" y="43746"/>
                    </a:cubicBezTo>
                    <a:cubicBezTo>
                      <a:pt x="13065" y="43644"/>
                      <a:pt x="12588" y="43594"/>
                      <a:pt x="12114" y="43594"/>
                    </a:cubicBezTo>
                    <a:cubicBezTo>
                      <a:pt x="10255" y="43594"/>
                      <a:pt x="8449" y="44361"/>
                      <a:pt x="7150" y="45753"/>
                    </a:cubicBezTo>
                    <a:cubicBezTo>
                      <a:pt x="5868" y="44373"/>
                      <a:pt x="4076" y="43594"/>
                      <a:pt x="2194" y="43594"/>
                    </a:cubicBezTo>
                    <a:cubicBezTo>
                      <a:pt x="1711" y="43594"/>
                      <a:pt x="1227" y="43647"/>
                      <a:pt x="752" y="43746"/>
                    </a:cubicBezTo>
                    <a:cubicBezTo>
                      <a:pt x="792" y="39592"/>
                      <a:pt x="3970" y="37513"/>
                      <a:pt x="7148" y="37513"/>
                    </a:cubicBezTo>
                    <a:close/>
                    <a:moveTo>
                      <a:pt x="30465" y="37513"/>
                    </a:moveTo>
                    <a:cubicBezTo>
                      <a:pt x="33638" y="37513"/>
                      <a:pt x="36811" y="39588"/>
                      <a:pt x="36854" y="43742"/>
                    </a:cubicBezTo>
                    <a:lnTo>
                      <a:pt x="36854" y="43742"/>
                    </a:lnTo>
                    <a:cubicBezTo>
                      <a:pt x="36384" y="43643"/>
                      <a:pt x="35912" y="43594"/>
                      <a:pt x="35443" y="43594"/>
                    </a:cubicBezTo>
                    <a:cubicBezTo>
                      <a:pt x="33580" y="43594"/>
                      <a:pt x="31775" y="44361"/>
                      <a:pt x="30483" y="45753"/>
                    </a:cubicBezTo>
                    <a:cubicBezTo>
                      <a:pt x="29201" y="44373"/>
                      <a:pt x="27409" y="43594"/>
                      <a:pt x="25528" y="43594"/>
                    </a:cubicBezTo>
                    <a:cubicBezTo>
                      <a:pt x="25044" y="43594"/>
                      <a:pt x="24560" y="43647"/>
                      <a:pt x="24085" y="43746"/>
                    </a:cubicBezTo>
                    <a:cubicBezTo>
                      <a:pt x="24116" y="39592"/>
                      <a:pt x="27290" y="37513"/>
                      <a:pt x="30465" y="37513"/>
                    </a:cubicBezTo>
                    <a:close/>
                    <a:moveTo>
                      <a:pt x="129619" y="43736"/>
                    </a:moveTo>
                    <a:cubicBezTo>
                      <a:pt x="130043" y="43736"/>
                      <a:pt x="130469" y="43775"/>
                      <a:pt x="130894" y="43854"/>
                    </a:cubicBezTo>
                    <a:cubicBezTo>
                      <a:pt x="129908" y="45018"/>
                      <a:pt x="129326" y="46524"/>
                      <a:pt x="129415" y="48110"/>
                    </a:cubicBezTo>
                    <a:lnTo>
                      <a:pt x="129406" y="48128"/>
                    </a:lnTo>
                    <a:cubicBezTo>
                      <a:pt x="128165" y="46824"/>
                      <a:pt x="126397" y="45986"/>
                      <a:pt x="124528" y="45986"/>
                    </a:cubicBezTo>
                    <a:cubicBezTo>
                      <a:pt x="124509" y="45986"/>
                      <a:pt x="124489" y="45986"/>
                      <a:pt x="124469" y="45986"/>
                    </a:cubicBezTo>
                    <a:cubicBezTo>
                      <a:pt x="124450" y="45986"/>
                      <a:pt x="124430" y="45986"/>
                      <a:pt x="124410" y="45986"/>
                    </a:cubicBezTo>
                    <a:cubicBezTo>
                      <a:pt x="122541" y="45986"/>
                      <a:pt x="120782" y="46824"/>
                      <a:pt x="119532" y="48128"/>
                    </a:cubicBezTo>
                    <a:cubicBezTo>
                      <a:pt x="119622" y="46533"/>
                      <a:pt x="119039" y="45036"/>
                      <a:pt x="118045" y="43854"/>
                    </a:cubicBezTo>
                    <a:cubicBezTo>
                      <a:pt x="118471" y="43775"/>
                      <a:pt x="118899" y="43736"/>
                      <a:pt x="119324" y="43736"/>
                    </a:cubicBezTo>
                    <a:cubicBezTo>
                      <a:pt x="121259" y="43736"/>
                      <a:pt x="123134" y="44537"/>
                      <a:pt x="124478" y="45977"/>
                    </a:cubicBezTo>
                    <a:cubicBezTo>
                      <a:pt x="125815" y="44537"/>
                      <a:pt x="127688" y="43736"/>
                      <a:pt x="129619" y="43736"/>
                    </a:cubicBezTo>
                    <a:close/>
                    <a:moveTo>
                      <a:pt x="82779" y="43772"/>
                    </a:moveTo>
                    <a:cubicBezTo>
                      <a:pt x="83204" y="43772"/>
                      <a:pt x="83632" y="43810"/>
                      <a:pt x="84057" y="43889"/>
                    </a:cubicBezTo>
                    <a:cubicBezTo>
                      <a:pt x="83063" y="45072"/>
                      <a:pt x="82480" y="46569"/>
                      <a:pt x="82561" y="48164"/>
                    </a:cubicBezTo>
                    <a:cubicBezTo>
                      <a:pt x="81320" y="46860"/>
                      <a:pt x="79552" y="46022"/>
                      <a:pt x="77683" y="46022"/>
                    </a:cubicBezTo>
                    <a:cubicBezTo>
                      <a:pt x="77666" y="46022"/>
                      <a:pt x="77650" y="46022"/>
                      <a:pt x="77633" y="46022"/>
                    </a:cubicBezTo>
                    <a:lnTo>
                      <a:pt x="77633" y="46022"/>
                    </a:lnTo>
                    <a:cubicBezTo>
                      <a:pt x="78970" y="44574"/>
                      <a:pt x="80844" y="43772"/>
                      <a:pt x="82779" y="43772"/>
                    </a:cubicBezTo>
                    <a:close/>
                    <a:moveTo>
                      <a:pt x="59133" y="43923"/>
                    </a:moveTo>
                    <a:cubicBezTo>
                      <a:pt x="59561" y="43923"/>
                      <a:pt x="59991" y="43962"/>
                      <a:pt x="60420" y="44042"/>
                    </a:cubicBezTo>
                    <a:cubicBezTo>
                      <a:pt x="59425" y="45225"/>
                      <a:pt x="58843" y="46721"/>
                      <a:pt x="58932" y="48316"/>
                    </a:cubicBezTo>
                    <a:lnTo>
                      <a:pt x="58923" y="48316"/>
                    </a:lnTo>
                    <a:cubicBezTo>
                      <a:pt x="57682" y="47012"/>
                      <a:pt x="55914" y="46174"/>
                      <a:pt x="54045" y="46174"/>
                    </a:cubicBezTo>
                    <a:cubicBezTo>
                      <a:pt x="54026" y="46174"/>
                      <a:pt x="54006" y="46174"/>
                      <a:pt x="53986" y="46174"/>
                    </a:cubicBezTo>
                    <a:cubicBezTo>
                      <a:pt x="53966" y="46174"/>
                      <a:pt x="53947" y="46174"/>
                      <a:pt x="53927" y="46174"/>
                    </a:cubicBezTo>
                    <a:cubicBezTo>
                      <a:pt x="52067" y="46174"/>
                      <a:pt x="50299" y="47012"/>
                      <a:pt x="49049" y="48316"/>
                    </a:cubicBezTo>
                    <a:cubicBezTo>
                      <a:pt x="49138" y="46721"/>
                      <a:pt x="48556" y="45225"/>
                      <a:pt x="47561" y="44042"/>
                    </a:cubicBezTo>
                    <a:cubicBezTo>
                      <a:pt x="47990" y="43962"/>
                      <a:pt x="48420" y="43923"/>
                      <a:pt x="48848" y="43923"/>
                    </a:cubicBezTo>
                    <a:cubicBezTo>
                      <a:pt x="50781" y="43923"/>
                      <a:pt x="52652" y="44720"/>
                      <a:pt x="53995" y="46165"/>
                    </a:cubicBezTo>
                    <a:cubicBezTo>
                      <a:pt x="55330" y="44720"/>
                      <a:pt x="57201" y="43923"/>
                      <a:pt x="59133" y="43923"/>
                    </a:cubicBezTo>
                    <a:close/>
                    <a:moveTo>
                      <a:pt x="25310" y="43969"/>
                    </a:moveTo>
                    <a:cubicBezTo>
                      <a:pt x="27245" y="43969"/>
                      <a:pt x="29120" y="44772"/>
                      <a:pt x="30465" y="46219"/>
                    </a:cubicBezTo>
                    <a:lnTo>
                      <a:pt x="30465" y="46219"/>
                    </a:lnTo>
                    <a:cubicBezTo>
                      <a:pt x="30462" y="46219"/>
                      <a:pt x="30459" y="46219"/>
                      <a:pt x="30456" y="46219"/>
                    </a:cubicBezTo>
                    <a:cubicBezTo>
                      <a:pt x="30436" y="46219"/>
                      <a:pt x="30416" y="46219"/>
                      <a:pt x="30397" y="46219"/>
                    </a:cubicBezTo>
                    <a:cubicBezTo>
                      <a:pt x="28528" y="46219"/>
                      <a:pt x="26769" y="47057"/>
                      <a:pt x="25519" y="48361"/>
                    </a:cubicBezTo>
                    <a:cubicBezTo>
                      <a:pt x="25608" y="46775"/>
                      <a:pt x="25026" y="45269"/>
                      <a:pt x="24031" y="44087"/>
                    </a:cubicBezTo>
                    <a:cubicBezTo>
                      <a:pt x="24457" y="44008"/>
                      <a:pt x="24885" y="43969"/>
                      <a:pt x="25310" y="43969"/>
                    </a:cubicBezTo>
                    <a:close/>
                    <a:moveTo>
                      <a:pt x="12296" y="43987"/>
                    </a:moveTo>
                    <a:cubicBezTo>
                      <a:pt x="12721" y="43987"/>
                      <a:pt x="13148" y="44025"/>
                      <a:pt x="13574" y="44104"/>
                    </a:cubicBezTo>
                    <a:cubicBezTo>
                      <a:pt x="12580" y="45287"/>
                      <a:pt x="11997" y="46793"/>
                      <a:pt x="12087" y="48379"/>
                    </a:cubicBezTo>
                    <a:cubicBezTo>
                      <a:pt x="10837" y="47075"/>
                      <a:pt x="9069" y="46237"/>
                      <a:pt x="7208" y="46237"/>
                    </a:cubicBezTo>
                    <a:cubicBezTo>
                      <a:pt x="7189" y="46237"/>
                      <a:pt x="7169" y="46237"/>
                      <a:pt x="7150" y="46237"/>
                    </a:cubicBezTo>
                    <a:cubicBezTo>
                      <a:pt x="8487" y="44790"/>
                      <a:pt x="10360" y="43987"/>
                      <a:pt x="12296" y="43987"/>
                    </a:cubicBezTo>
                    <a:close/>
                    <a:moveTo>
                      <a:pt x="106102" y="43761"/>
                    </a:moveTo>
                    <a:cubicBezTo>
                      <a:pt x="106575" y="43761"/>
                      <a:pt x="107052" y="43809"/>
                      <a:pt x="107525" y="43907"/>
                    </a:cubicBezTo>
                    <a:cubicBezTo>
                      <a:pt x="106512" y="45162"/>
                      <a:pt x="105939" y="46757"/>
                      <a:pt x="106127" y="48432"/>
                    </a:cubicBezTo>
                    <a:cubicBezTo>
                      <a:pt x="104866" y="46976"/>
                      <a:pt x="102990" y="46022"/>
                      <a:pt x="101003" y="46022"/>
                    </a:cubicBezTo>
                    <a:cubicBezTo>
                      <a:pt x="100985" y="46022"/>
                      <a:pt x="100966" y="46022"/>
                      <a:pt x="100948" y="46022"/>
                    </a:cubicBezTo>
                    <a:cubicBezTo>
                      <a:pt x="100928" y="46022"/>
                      <a:pt x="100908" y="46022"/>
                      <a:pt x="100889" y="46022"/>
                    </a:cubicBezTo>
                    <a:cubicBezTo>
                      <a:pt x="99020" y="46022"/>
                      <a:pt x="97252" y="46860"/>
                      <a:pt x="96011" y="48164"/>
                    </a:cubicBezTo>
                    <a:cubicBezTo>
                      <a:pt x="96091" y="46569"/>
                      <a:pt x="95509" y="45072"/>
                      <a:pt x="94523" y="43889"/>
                    </a:cubicBezTo>
                    <a:cubicBezTo>
                      <a:pt x="94952" y="43810"/>
                      <a:pt x="95382" y="43771"/>
                      <a:pt x="95809" y="43771"/>
                    </a:cubicBezTo>
                    <a:cubicBezTo>
                      <a:pt x="97740" y="43771"/>
                      <a:pt x="99605" y="44568"/>
                      <a:pt x="100948" y="46013"/>
                    </a:cubicBezTo>
                    <a:cubicBezTo>
                      <a:pt x="102294" y="44566"/>
                      <a:pt x="104168" y="43761"/>
                      <a:pt x="106102" y="43761"/>
                    </a:cubicBezTo>
                    <a:close/>
                    <a:moveTo>
                      <a:pt x="70796" y="39320"/>
                    </a:moveTo>
                    <a:cubicBezTo>
                      <a:pt x="71278" y="39320"/>
                      <a:pt x="71764" y="39370"/>
                      <a:pt x="72248" y="39472"/>
                    </a:cubicBezTo>
                    <a:cubicBezTo>
                      <a:pt x="71271" y="40717"/>
                      <a:pt x="70742" y="42286"/>
                      <a:pt x="70939" y="43934"/>
                    </a:cubicBezTo>
                    <a:cubicBezTo>
                      <a:pt x="71449" y="43820"/>
                      <a:pt x="71962" y="43765"/>
                      <a:pt x="72472" y="43765"/>
                    </a:cubicBezTo>
                    <a:cubicBezTo>
                      <a:pt x="74409" y="43765"/>
                      <a:pt x="76285" y="44568"/>
                      <a:pt x="77633" y="46022"/>
                    </a:cubicBezTo>
                    <a:lnTo>
                      <a:pt x="77633" y="46022"/>
                    </a:lnTo>
                    <a:cubicBezTo>
                      <a:pt x="77630" y="46022"/>
                      <a:pt x="77627" y="46022"/>
                      <a:pt x="77624" y="46022"/>
                    </a:cubicBezTo>
                    <a:cubicBezTo>
                      <a:pt x="77606" y="46022"/>
                      <a:pt x="77588" y="46022"/>
                      <a:pt x="77570" y="46022"/>
                    </a:cubicBezTo>
                    <a:cubicBezTo>
                      <a:pt x="75529" y="46022"/>
                      <a:pt x="73598" y="47030"/>
                      <a:pt x="72346" y="48558"/>
                    </a:cubicBezTo>
                    <a:cubicBezTo>
                      <a:pt x="72703" y="44845"/>
                      <a:pt x="69407" y="41568"/>
                      <a:pt x="65698" y="41568"/>
                    </a:cubicBezTo>
                    <a:cubicBezTo>
                      <a:pt x="65683" y="41568"/>
                      <a:pt x="65668" y="41569"/>
                      <a:pt x="65653" y="41569"/>
                    </a:cubicBezTo>
                    <a:cubicBezTo>
                      <a:pt x="66994" y="40120"/>
                      <a:pt x="68863" y="39320"/>
                      <a:pt x="70796" y="39320"/>
                    </a:cubicBezTo>
                    <a:close/>
                    <a:moveTo>
                      <a:pt x="35611" y="43966"/>
                    </a:moveTo>
                    <a:cubicBezTo>
                      <a:pt x="36087" y="43966"/>
                      <a:pt x="36566" y="44014"/>
                      <a:pt x="37042" y="44113"/>
                    </a:cubicBezTo>
                    <a:cubicBezTo>
                      <a:pt x="36020" y="45359"/>
                      <a:pt x="35456" y="46954"/>
                      <a:pt x="35635" y="48621"/>
                    </a:cubicBezTo>
                    <a:cubicBezTo>
                      <a:pt x="34383" y="47165"/>
                      <a:pt x="32507" y="46219"/>
                      <a:pt x="30512" y="46219"/>
                    </a:cubicBezTo>
                    <a:cubicBezTo>
                      <a:pt x="30496" y="46219"/>
                      <a:pt x="30481" y="46219"/>
                      <a:pt x="30465" y="46219"/>
                    </a:cubicBezTo>
                    <a:lnTo>
                      <a:pt x="30465" y="46219"/>
                    </a:lnTo>
                    <a:cubicBezTo>
                      <a:pt x="31802" y="44766"/>
                      <a:pt x="33677" y="43966"/>
                      <a:pt x="35611" y="43966"/>
                    </a:cubicBezTo>
                    <a:close/>
                    <a:moveTo>
                      <a:pt x="112828" y="41868"/>
                    </a:moveTo>
                    <a:cubicBezTo>
                      <a:pt x="116003" y="41868"/>
                      <a:pt x="119178" y="43944"/>
                      <a:pt x="119218" y="48101"/>
                    </a:cubicBezTo>
                    <a:cubicBezTo>
                      <a:pt x="118743" y="47999"/>
                      <a:pt x="118265" y="47949"/>
                      <a:pt x="117790" y="47949"/>
                    </a:cubicBezTo>
                    <a:cubicBezTo>
                      <a:pt x="115928" y="47949"/>
                      <a:pt x="114124" y="48714"/>
                      <a:pt x="112825" y="50103"/>
                    </a:cubicBezTo>
                    <a:lnTo>
                      <a:pt x="112825" y="50103"/>
                    </a:lnTo>
                    <a:cubicBezTo>
                      <a:pt x="111544" y="48726"/>
                      <a:pt x="109754" y="47949"/>
                      <a:pt x="107883" y="47949"/>
                    </a:cubicBezTo>
                    <a:cubicBezTo>
                      <a:pt x="107391" y="47949"/>
                      <a:pt x="106907" y="48002"/>
                      <a:pt x="106432" y="48101"/>
                    </a:cubicBezTo>
                    <a:cubicBezTo>
                      <a:pt x="106472" y="43947"/>
                      <a:pt x="109650" y="41868"/>
                      <a:pt x="112828" y="41868"/>
                    </a:cubicBezTo>
                    <a:close/>
                    <a:moveTo>
                      <a:pt x="136139" y="41870"/>
                    </a:moveTo>
                    <a:cubicBezTo>
                      <a:pt x="139313" y="41870"/>
                      <a:pt x="142484" y="43947"/>
                      <a:pt x="142525" y="48101"/>
                    </a:cubicBezTo>
                    <a:lnTo>
                      <a:pt x="142525" y="48119"/>
                    </a:lnTo>
                    <a:cubicBezTo>
                      <a:pt x="142050" y="48017"/>
                      <a:pt x="141571" y="47967"/>
                      <a:pt x="141097" y="47967"/>
                    </a:cubicBezTo>
                    <a:cubicBezTo>
                      <a:pt x="139236" y="47967"/>
                      <a:pt x="137435" y="48734"/>
                      <a:pt x="136136" y="50126"/>
                    </a:cubicBezTo>
                    <a:cubicBezTo>
                      <a:pt x="134854" y="48746"/>
                      <a:pt x="133062" y="47966"/>
                      <a:pt x="131181" y="47966"/>
                    </a:cubicBezTo>
                    <a:cubicBezTo>
                      <a:pt x="130697" y="47966"/>
                      <a:pt x="130213" y="48020"/>
                      <a:pt x="129738" y="48119"/>
                    </a:cubicBezTo>
                    <a:cubicBezTo>
                      <a:pt x="129778" y="43953"/>
                      <a:pt x="132960" y="41870"/>
                      <a:pt x="136139" y="41870"/>
                    </a:cubicBezTo>
                    <a:close/>
                    <a:moveTo>
                      <a:pt x="89297" y="41915"/>
                    </a:moveTo>
                    <a:cubicBezTo>
                      <a:pt x="92473" y="41915"/>
                      <a:pt x="95648" y="43994"/>
                      <a:pt x="95688" y="48155"/>
                    </a:cubicBezTo>
                    <a:cubicBezTo>
                      <a:pt x="95208" y="48050"/>
                      <a:pt x="94724" y="47999"/>
                      <a:pt x="94244" y="47999"/>
                    </a:cubicBezTo>
                    <a:cubicBezTo>
                      <a:pt x="92390" y="47999"/>
                      <a:pt x="90594" y="48763"/>
                      <a:pt x="89299" y="50152"/>
                    </a:cubicBezTo>
                    <a:lnTo>
                      <a:pt x="89299" y="50152"/>
                    </a:lnTo>
                    <a:cubicBezTo>
                      <a:pt x="88018" y="48782"/>
                      <a:pt x="86226" y="47993"/>
                      <a:pt x="84344" y="47993"/>
                    </a:cubicBezTo>
                    <a:cubicBezTo>
                      <a:pt x="83860" y="47993"/>
                      <a:pt x="83376" y="48047"/>
                      <a:pt x="82902" y="48155"/>
                    </a:cubicBezTo>
                    <a:cubicBezTo>
                      <a:pt x="82942" y="43996"/>
                      <a:pt x="86120" y="41915"/>
                      <a:pt x="89297" y="41915"/>
                    </a:cubicBezTo>
                    <a:close/>
                    <a:moveTo>
                      <a:pt x="42333" y="42069"/>
                    </a:moveTo>
                    <a:cubicBezTo>
                      <a:pt x="45505" y="42069"/>
                      <a:pt x="48680" y="44145"/>
                      <a:pt x="48726" y="48296"/>
                    </a:cubicBezTo>
                    <a:lnTo>
                      <a:pt x="48726" y="48296"/>
                    </a:lnTo>
                    <a:cubicBezTo>
                      <a:pt x="48256" y="48195"/>
                      <a:pt x="47782" y="48146"/>
                      <a:pt x="47311" y="48146"/>
                    </a:cubicBezTo>
                    <a:cubicBezTo>
                      <a:pt x="45452" y="48146"/>
                      <a:pt x="43648" y="48913"/>
                      <a:pt x="42355" y="50305"/>
                    </a:cubicBezTo>
                    <a:cubicBezTo>
                      <a:pt x="41074" y="48925"/>
                      <a:pt x="39282" y="48146"/>
                      <a:pt x="37400" y="48146"/>
                    </a:cubicBezTo>
                    <a:cubicBezTo>
                      <a:pt x="36916" y="48146"/>
                      <a:pt x="36432" y="48199"/>
                      <a:pt x="35958" y="48298"/>
                    </a:cubicBezTo>
                    <a:cubicBezTo>
                      <a:pt x="35989" y="44146"/>
                      <a:pt x="39159" y="42069"/>
                      <a:pt x="42333" y="42069"/>
                    </a:cubicBezTo>
                    <a:close/>
                    <a:moveTo>
                      <a:pt x="65648" y="42069"/>
                    </a:moveTo>
                    <a:cubicBezTo>
                      <a:pt x="68820" y="42069"/>
                      <a:pt x="71995" y="44144"/>
                      <a:pt x="72041" y="48294"/>
                    </a:cubicBezTo>
                    <a:lnTo>
                      <a:pt x="72041" y="48294"/>
                    </a:lnTo>
                    <a:cubicBezTo>
                      <a:pt x="71572" y="48195"/>
                      <a:pt x="71100" y="48146"/>
                      <a:pt x="70631" y="48146"/>
                    </a:cubicBezTo>
                    <a:cubicBezTo>
                      <a:pt x="68767" y="48146"/>
                      <a:pt x="66963" y="48913"/>
                      <a:pt x="65671" y="50305"/>
                    </a:cubicBezTo>
                    <a:cubicBezTo>
                      <a:pt x="64389" y="48925"/>
                      <a:pt x="62597" y="48146"/>
                      <a:pt x="60715" y="48146"/>
                    </a:cubicBezTo>
                    <a:cubicBezTo>
                      <a:pt x="60231" y="48146"/>
                      <a:pt x="59748" y="48199"/>
                      <a:pt x="59273" y="48298"/>
                    </a:cubicBezTo>
                    <a:cubicBezTo>
                      <a:pt x="59304" y="44146"/>
                      <a:pt x="62474" y="42069"/>
                      <a:pt x="65648" y="42069"/>
                    </a:cubicBezTo>
                    <a:close/>
                    <a:moveTo>
                      <a:pt x="18806" y="42115"/>
                    </a:moveTo>
                    <a:cubicBezTo>
                      <a:pt x="21981" y="42115"/>
                      <a:pt x="25156" y="44194"/>
                      <a:pt x="25196" y="48352"/>
                    </a:cubicBezTo>
                    <a:cubicBezTo>
                      <a:pt x="24718" y="48247"/>
                      <a:pt x="24235" y="48196"/>
                      <a:pt x="23756" y="48196"/>
                    </a:cubicBezTo>
                    <a:cubicBezTo>
                      <a:pt x="21903" y="48196"/>
                      <a:pt x="20103" y="48963"/>
                      <a:pt x="18807" y="50359"/>
                    </a:cubicBezTo>
                    <a:cubicBezTo>
                      <a:pt x="17526" y="48979"/>
                      <a:pt x="15734" y="48199"/>
                      <a:pt x="13852" y="48199"/>
                    </a:cubicBezTo>
                    <a:cubicBezTo>
                      <a:pt x="13368" y="48199"/>
                      <a:pt x="12884" y="48244"/>
                      <a:pt x="12409" y="48352"/>
                    </a:cubicBezTo>
                    <a:cubicBezTo>
                      <a:pt x="12454" y="44194"/>
                      <a:pt x="15631" y="42115"/>
                      <a:pt x="18806" y="42115"/>
                    </a:cubicBezTo>
                    <a:close/>
                    <a:moveTo>
                      <a:pt x="117952" y="48332"/>
                    </a:moveTo>
                    <a:cubicBezTo>
                      <a:pt x="118378" y="48332"/>
                      <a:pt x="118808" y="48371"/>
                      <a:pt x="119236" y="48450"/>
                    </a:cubicBezTo>
                    <a:cubicBezTo>
                      <a:pt x="118251" y="49624"/>
                      <a:pt x="117668" y="51130"/>
                      <a:pt x="117758" y="52724"/>
                    </a:cubicBezTo>
                    <a:lnTo>
                      <a:pt x="117749" y="52724"/>
                    </a:lnTo>
                    <a:cubicBezTo>
                      <a:pt x="116508" y="51412"/>
                      <a:pt x="114740" y="50583"/>
                      <a:pt x="112871" y="50583"/>
                    </a:cubicBezTo>
                    <a:cubicBezTo>
                      <a:pt x="112855" y="50583"/>
                      <a:pt x="112838" y="50583"/>
                      <a:pt x="112821" y="50583"/>
                    </a:cubicBezTo>
                    <a:lnTo>
                      <a:pt x="112821" y="50583"/>
                    </a:lnTo>
                    <a:cubicBezTo>
                      <a:pt x="114156" y="49130"/>
                      <a:pt x="116021" y="48332"/>
                      <a:pt x="117952" y="48332"/>
                    </a:cubicBezTo>
                    <a:close/>
                    <a:moveTo>
                      <a:pt x="94437" y="48377"/>
                    </a:moveTo>
                    <a:cubicBezTo>
                      <a:pt x="94862" y="48377"/>
                      <a:pt x="95289" y="48416"/>
                      <a:pt x="95715" y="48495"/>
                    </a:cubicBezTo>
                    <a:cubicBezTo>
                      <a:pt x="94722" y="49676"/>
                      <a:pt x="94140" y="51168"/>
                      <a:pt x="94227" y="52760"/>
                    </a:cubicBezTo>
                    <a:lnTo>
                      <a:pt x="94227" y="52760"/>
                    </a:lnTo>
                    <a:cubicBezTo>
                      <a:pt x="92986" y="51457"/>
                      <a:pt x="91219" y="50627"/>
                      <a:pt x="89350" y="50627"/>
                    </a:cubicBezTo>
                    <a:cubicBezTo>
                      <a:pt x="89333" y="50627"/>
                      <a:pt x="89316" y="50628"/>
                      <a:pt x="89299" y="50628"/>
                    </a:cubicBezTo>
                    <a:lnTo>
                      <a:pt x="89299" y="50628"/>
                    </a:lnTo>
                    <a:cubicBezTo>
                      <a:pt x="90637" y="49180"/>
                      <a:pt x="92504" y="48377"/>
                      <a:pt x="94437" y="48377"/>
                    </a:cubicBezTo>
                    <a:close/>
                    <a:moveTo>
                      <a:pt x="84143" y="48369"/>
                    </a:moveTo>
                    <a:cubicBezTo>
                      <a:pt x="86079" y="48369"/>
                      <a:pt x="87954" y="49173"/>
                      <a:pt x="89299" y="50628"/>
                    </a:cubicBezTo>
                    <a:lnTo>
                      <a:pt x="89299" y="50628"/>
                    </a:lnTo>
                    <a:cubicBezTo>
                      <a:pt x="89296" y="50628"/>
                      <a:pt x="89293" y="50628"/>
                      <a:pt x="89290" y="50628"/>
                    </a:cubicBezTo>
                    <a:cubicBezTo>
                      <a:pt x="89270" y="50628"/>
                      <a:pt x="89250" y="50627"/>
                      <a:pt x="89231" y="50627"/>
                    </a:cubicBezTo>
                    <a:cubicBezTo>
                      <a:pt x="87362" y="50627"/>
                      <a:pt x="85603" y="51457"/>
                      <a:pt x="84353" y="52760"/>
                    </a:cubicBezTo>
                    <a:cubicBezTo>
                      <a:pt x="84443" y="51174"/>
                      <a:pt x="83860" y="49669"/>
                      <a:pt x="82866" y="48486"/>
                    </a:cubicBezTo>
                    <a:cubicBezTo>
                      <a:pt x="83291" y="48407"/>
                      <a:pt x="83719" y="48369"/>
                      <a:pt x="84143" y="48369"/>
                    </a:cubicBezTo>
                    <a:close/>
                    <a:moveTo>
                      <a:pt x="47484" y="48526"/>
                    </a:moveTo>
                    <a:cubicBezTo>
                      <a:pt x="47914" y="48526"/>
                      <a:pt x="48348" y="48566"/>
                      <a:pt x="48780" y="48647"/>
                    </a:cubicBezTo>
                    <a:cubicBezTo>
                      <a:pt x="47785" y="49821"/>
                      <a:pt x="47203" y="51327"/>
                      <a:pt x="47284" y="52922"/>
                    </a:cubicBezTo>
                    <a:cubicBezTo>
                      <a:pt x="46042" y="51618"/>
                      <a:pt x="44274" y="50780"/>
                      <a:pt x="42406" y="50780"/>
                    </a:cubicBezTo>
                    <a:cubicBezTo>
                      <a:pt x="42386" y="50780"/>
                      <a:pt x="42366" y="50780"/>
                      <a:pt x="42346" y="50780"/>
                    </a:cubicBezTo>
                    <a:cubicBezTo>
                      <a:pt x="42343" y="50780"/>
                      <a:pt x="42340" y="50780"/>
                      <a:pt x="42338" y="50780"/>
                    </a:cubicBezTo>
                    <a:lnTo>
                      <a:pt x="42338" y="50780"/>
                    </a:lnTo>
                    <a:lnTo>
                      <a:pt x="42355" y="50771"/>
                    </a:lnTo>
                    <a:cubicBezTo>
                      <a:pt x="43689" y="49328"/>
                      <a:pt x="45555" y="48526"/>
                      <a:pt x="47484" y="48526"/>
                    </a:cubicBezTo>
                    <a:close/>
                    <a:moveTo>
                      <a:pt x="107658" y="48326"/>
                    </a:moveTo>
                    <a:cubicBezTo>
                      <a:pt x="109596" y="48326"/>
                      <a:pt x="111472" y="49128"/>
                      <a:pt x="112821" y="50583"/>
                    </a:cubicBezTo>
                    <a:lnTo>
                      <a:pt x="112821" y="50583"/>
                    </a:lnTo>
                    <a:cubicBezTo>
                      <a:pt x="112818" y="50583"/>
                      <a:pt x="112815" y="50583"/>
                      <a:pt x="112812" y="50583"/>
                    </a:cubicBezTo>
                    <a:cubicBezTo>
                      <a:pt x="112793" y="50583"/>
                      <a:pt x="112774" y="50583"/>
                      <a:pt x="112756" y="50583"/>
                    </a:cubicBezTo>
                    <a:cubicBezTo>
                      <a:pt x="110769" y="50583"/>
                      <a:pt x="108902" y="51528"/>
                      <a:pt x="107641" y="52975"/>
                    </a:cubicBezTo>
                    <a:lnTo>
                      <a:pt x="107641" y="52975"/>
                    </a:lnTo>
                    <a:cubicBezTo>
                      <a:pt x="107794" y="51300"/>
                      <a:pt x="107202" y="49723"/>
                      <a:pt x="106163" y="48486"/>
                    </a:cubicBezTo>
                    <a:cubicBezTo>
                      <a:pt x="106660" y="48378"/>
                      <a:pt x="107161" y="48326"/>
                      <a:pt x="107658" y="48326"/>
                    </a:cubicBezTo>
                    <a:close/>
                    <a:moveTo>
                      <a:pt x="23936" y="48579"/>
                    </a:moveTo>
                    <a:cubicBezTo>
                      <a:pt x="24366" y="48579"/>
                      <a:pt x="24800" y="48619"/>
                      <a:pt x="25232" y="48701"/>
                    </a:cubicBezTo>
                    <a:cubicBezTo>
                      <a:pt x="24237" y="49875"/>
                      <a:pt x="23655" y="51380"/>
                      <a:pt x="23744" y="52966"/>
                    </a:cubicBezTo>
                    <a:cubicBezTo>
                      <a:pt x="22494" y="51663"/>
                      <a:pt x="20727" y="50834"/>
                      <a:pt x="18867" y="50834"/>
                    </a:cubicBezTo>
                    <a:cubicBezTo>
                      <a:pt x="18847" y="50834"/>
                      <a:pt x="18827" y="50834"/>
                      <a:pt x="18807" y="50834"/>
                    </a:cubicBezTo>
                    <a:cubicBezTo>
                      <a:pt x="18787" y="50834"/>
                      <a:pt x="18767" y="50834"/>
                      <a:pt x="18747" y="50834"/>
                    </a:cubicBezTo>
                    <a:cubicBezTo>
                      <a:pt x="16879" y="50834"/>
                      <a:pt x="15111" y="51663"/>
                      <a:pt x="13870" y="52975"/>
                    </a:cubicBezTo>
                    <a:cubicBezTo>
                      <a:pt x="13951" y="51380"/>
                      <a:pt x="13368" y="49875"/>
                      <a:pt x="12374" y="48701"/>
                    </a:cubicBezTo>
                    <a:cubicBezTo>
                      <a:pt x="12804" y="48622"/>
                      <a:pt x="13235" y="48583"/>
                      <a:pt x="13663" y="48583"/>
                    </a:cubicBezTo>
                    <a:cubicBezTo>
                      <a:pt x="15599" y="48583"/>
                      <a:pt x="17464" y="49379"/>
                      <a:pt x="18807" y="50825"/>
                    </a:cubicBezTo>
                    <a:cubicBezTo>
                      <a:pt x="20140" y="49382"/>
                      <a:pt x="22007" y="48579"/>
                      <a:pt x="23936" y="48579"/>
                    </a:cubicBezTo>
                    <a:close/>
                    <a:moveTo>
                      <a:pt x="37172" y="48527"/>
                    </a:moveTo>
                    <a:cubicBezTo>
                      <a:pt x="39112" y="48527"/>
                      <a:pt x="40993" y="49328"/>
                      <a:pt x="42337" y="50780"/>
                    </a:cubicBezTo>
                    <a:lnTo>
                      <a:pt x="42337" y="50780"/>
                    </a:lnTo>
                    <a:cubicBezTo>
                      <a:pt x="42322" y="50780"/>
                      <a:pt x="42306" y="50780"/>
                      <a:pt x="42291" y="50780"/>
                    </a:cubicBezTo>
                    <a:cubicBezTo>
                      <a:pt x="40304" y="50780"/>
                      <a:pt x="38437" y="51725"/>
                      <a:pt x="37185" y="53172"/>
                    </a:cubicBezTo>
                    <a:cubicBezTo>
                      <a:pt x="37328" y="51497"/>
                      <a:pt x="36737" y="49920"/>
                      <a:pt x="35698" y="48683"/>
                    </a:cubicBezTo>
                    <a:cubicBezTo>
                      <a:pt x="36188" y="48578"/>
                      <a:pt x="36682" y="48527"/>
                      <a:pt x="37172" y="48527"/>
                    </a:cubicBezTo>
                    <a:close/>
                    <a:moveTo>
                      <a:pt x="124476" y="46476"/>
                    </a:moveTo>
                    <a:cubicBezTo>
                      <a:pt x="127652" y="46476"/>
                      <a:pt x="130827" y="48554"/>
                      <a:pt x="130867" y="52716"/>
                    </a:cubicBezTo>
                    <a:cubicBezTo>
                      <a:pt x="130392" y="52614"/>
                      <a:pt x="129914" y="52564"/>
                      <a:pt x="129439" y="52564"/>
                    </a:cubicBezTo>
                    <a:cubicBezTo>
                      <a:pt x="127578" y="52564"/>
                      <a:pt x="125778" y="53330"/>
                      <a:pt x="124478" y="54723"/>
                    </a:cubicBezTo>
                    <a:cubicBezTo>
                      <a:pt x="123197" y="53343"/>
                      <a:pt x="121405" y="52563"/>
                      <a:pt x="119532" y="52563"/>
                    </a:cubicBezTo>
                    <a:cubicBezTo>
                      <a:pt x="119039" y="52563"/>
                      <a:pt x="118555" y="52617"/>
                      <a:pt x="118080" y="52716"/>
                    </a:cubicBezTo>
                    <a:cubicBezTo>
                      <a:pt x="118121" y="48557"/>
                      <a:pt x="121299" y="46476"/>
                      <a:pt x="124476" y="46476"/>
                    </a:cubicBezTo>
                    <a:close/>
                    <a:moveTo>
                      <a:pt x="77629" y="46523"/>
                    </a:moveTo>
                    <a:cubicBezTo>
                      <a:pt x="80800" y="46523"/>
                      <a:pt x="83975" y="48597"/>
                      <a:pt x="84021" y="52747"/>
                    </a:cubicBezTo>
                    <a:lnTo>
                      <a:pt x="84021" y="52747"/>
                    </a:lnTo>
                    <a:cubicBezTo>
                      <a:pt x="83554" y="52648"/>
                      <a:pt x="83083" y="52600"/>
                      <a:pt x="82615" y="52600"/>
                    </a:cubicBezTo>
                    <a:cubicBezTo>
                      <a:pt x="80757" y="52600"/>
                      <a:pt x="78952" y="53366"/>
                      <a:pt x="77660" y="54759"/>
                    </a:cubicBezTo>
                    <a:cubicBezTo>
                      <a:pt x="76378" y="53379"/>
                      <a:pt x="74586" y="52599"/>
                      <a:pt x="72704" y="52599"/>
                    </a:cubicBezTo>
                    <a:cubicBezTo>
                      <a:pt x="72221" y="52599"/>
                      <a:pt x="71737" y="52644"/>
                      <a:pt x="71262" y="52751"/>
                    </a:cubicBezTo>
                    <a:cubicBezTo>
                      <a:pt x="71289" y="48599"/>
                      <a:pt x="74457" y="46523"/>
                      <a:pt x="77629" y="46523"/>
                    </a:cubicBezTo>
                    <a:close/>
                    <a:moveTo>
                      <a:pt x="100946" y="46518"/>
                    </a:moveTo>
                    <a:cubicBezTo>
                      <a:pt x="104122" y="46518"/>
                      <a:pt x="107296" y="48595"/>
                      <a:pt x="107337" y="52751"/>
                    </a:cubicBezTo>
                    <a:cubicBezTo>
                      <a:pt x="106864" y="52650"/>
                      <a:pt x="106387" y="52600"/>
                      <a:pt x="105914" y="52600"/>
                    </a:cubicBezTo>
                    <a:cubicBezTo>
                      <a:pt x="104054" y="52600"/>
                      <a:pt x="102248" y="53368"/>
                      <a:pt x="100948" y="54767"/>
                    </a:cubicBezTo>
                    <a:lnTo>
                      <a:pt x="100948" y="54759"/>
                    </a:lnTo>
                    <a:cubicBezTo>
                      <a:pt x="99667" y="53379"/>
                      <a:pt x="97875" y="52599"/>
                      <a:pt x="95993" y="52599"/>
                    </a:cubicBezTo>
                    <a:cubicBezTo>
                      <a:pt x="95509" y="52599"/>
                      <a:pt x="95025" y="52653"/>
                      <a:pt x="94550" y="52751"/>
                    </a:cubicBezTo>
                    <a:cubicBezTo>
                      <a:pt x="94591" y="48597"/>
                      <a:pt x="97769" y="46518"/>
                      <a:pt x="100946" y="46518"/>
                    </a:cubicBezTo>
                    <a:close/>
                    <a:moveTo>
                      <a:pt x="54008" y="46667"/>
                    </a:moveTo>
                    <a:cubicBezTo>
                      <a:pt x="57185" y="46667"/>
                      <a:pt x="60361" y="48746"/>
                      <a:pt x="60402" y="52904"/>
                    </a:cubicBezTo>
                    <a:cubicBezTo>
                      <a:pt x="59922" y="52799"/>
                      <a:pt x="59438" y="52748"/>
                      <a:pt x="58958" y="52748"/>
                    </a:cubicBezTo>
                    <a:cubicBezTo>
                      <a:pt x="57103" y="52748"/>
                      <a:pt x="55303" y="53512"/>
                      <a:pt x="54008" y="54906"/>
                    </a:cubicBezTo>
                    <a:lnTo>
                      <a:pt x="54008" y="54906"/>
                    </a:lnTo>
                    <a:cubicBezTo>
                      <a:pt x="52727" y="53529"/>
                      <a:pt x="50937" y="52751"/>
                      <a:pt x="49058" y="52751"/>
                    </a:cubicBezTo>
                    <a:cubicBezTo>
                      <a:pt x="48574" y="52751"/>
                      <a:pt x="48090" y="52796"/>
                      <a:pt x="47615" y="52904"/>
                    </a:cubicBezTo>
                    <a:cubicBezTo>
                      <a:pt x="47655" y="48746"/>
                      <a:pt x="50832" y="46667"/>
                      <a:pt x="54008" y="46667"/>
                    </a:cubicBezTo>
                    <a:close/>
                    <a:moveTo>
                      <a:pt x="7148" y="46724"/>
                    </a:moveTo>
                    <a:cubicBezTo>
                      <a:pt x="10323" y="46724"/>
                      <a:pt x="13498" y="48801"/>
                      <a:pt x="13538" y="52957"/>
                    </a:cubicBezTo>
                    <a:cubicBezTo>
                      <a:pt x="13065" y="52856"/>
                      <a:pt x="12588" y="52806"/>
                      <a:pt x="12114" y="52806"/>
                    </a:cubicBezTo>
                    <a:cubicBezTo>
                      <a:pt x="10255" y="52806"/>
                      <a:pt x="8451" y="53572"/>
                      <a:pt x="7159" y="54965"/>
                    </a:cubicBezTo>
                    <a:cubicBezTo>
                      <a:pt x="5877" y="53585"/>
                      <a:pt x="4076" y="52805"/>
                      <a:pt x="2194" y="52805"/>
                    </a:cubicBezTo>
                    <a:cubicBezTo>
                      <a:pt x="1711" y="52805"/>
                      <a:pt x="1227" y="52859"/>
                      <a:pt x="752" y="52957"/>
                    </a:cubicBezTo>
                    <a:cubicBezTo>
                      <a:pt x="792" y="48803"/>
                      <a:pt x="3970" y="46724"/>
                      <a:pt x="7148" y="46724"/>
                    </a:cubicBezTo>
                    <a:close/>
                    <a:moveTo>
                      <a:pt x="30465" y="46724"/>
                    </a:moveTo>
                    <a:cubicBezTo>
                      <a:pt x="33638" y="46724"/>
                      <a:pt x="36811" y="48800"/>
                      <a:pt x="36854" y="52954"/>
                    </a:cubicBezTo>
                    <a:lnTo>
                      <a:pt x="36854" y="52954"/>
                    </a:lnTo>
                    <a:cubicBezTo>
                      <a:pt x="36384" y="52854"/>
                      <a:pt x="35912" y="52806"/>
                      <a:pt x="35443" y="52806"/>
                    </a:cubicBezTo>
                    <a:cubicBezTo>
                      <a:pt x="33580" y="52806"/>
                      <a:pt x="31775" y="53572"/>
                      <a:pt x="30483" y="54965"/>
                    </a:cubicBezTo>
                    <a:cubicBezTo>
                      <a:pt x="29201" y="53585"/>
                      <a:pt x="27409" y="52805"/>
                      <a:pt x="25528" y="52805"/>
                    </a:cubicBezTo>
                    <a:cubicBezTo>
                      <a:pt x="25044" y="52805"/>
                      <a:pt x="24560" y="52859"/>
                      <a:pt x="24085" y="52957"/>
                    </a:cubicBezTo>
                    <a:cubicBezTo>
                      <a:pt x="24116" y="48803"/>
                      <a:pt x="27290" y="46724"/>
                      <a:pt x="30465" y="46724"/>
                    </a:cubicBezTo>
                    <a:close/>
                    <a:moveTo>
                      <a:pt x="119323" y="52938"/>
                    </a:moveTo>
                    <a:cubicBezTo>
                      <a:pt x="121259" y="52938"/>
                      <a:pt x="123134" y="53741"/>
                      <a:pt x="124478" y="55189"/>
                    </a:cubicBezTo>
                    <a:lnTo>
                      <a:pt x="124478" y="55189"/>
                    </a:lnTo>
                    <a:cubicBezTo>
                      <a:pt x="124475" y="55189"/>
                      <a:pt x="124472" y="55189"/>
                      <a:pt x="124469" y="55189"/>
                    </a:cubicBezTo>
                    <a:cubicBezTo>
                      <a:pt x="124450" y="55188"/>
                      <a:pt x="124430" y="55188"/>
                      <a:pt x="124410" y="55188"/>
                    </a:cubicBezTo>
                    <a:cubicBezTo>
                      <a:pt x="122541" y="55188"/>
                      <a:pt x="120782" y="56027"/>
                      <a:pt x="119532" y="57330"/>
                    </a:cubicBezTo>
                    <a:cubicBezTo>
                      <a:pt x="119622" y="55744"/>
                      <a:pt x="119039" y="54239"/>
                      <a:pt x="118045" y="53056"/>
                    </a:cubicBezTo>
                    <a:cubicBezTo>
                      <a:pt x="118470" y="52977"/>
                      <a:pt x="118898" y="52938"/>
                      <a:pt x="119323" y="52938"/>
                    </a:cubicBezTo>
                    <a:close/>
                    <a:moveTo>
                      <a:pt x="129620" y="52938"/>
                    </a:moveTo>
                    <a:cubicBezTo>
                      <a:pt x="130043" y="52938"/>
                      <a:pt x="130470" y="52977"/>
                      <a:pt x="130894" y="53056"/>
                    </a:cubicBezTo>
                    <a:cubicBezTo>
                      <a:pt x="129908" y="54230"/>
                      <a:pt x="129326" y="55735"/>
                      <a:pt x="129415" y="57321"/>
                    </a:cubicBezTo>
                    <a:lnTo>
                      <a:pt x="129406" y="57330"/>
                    </a:lnTo>
                    <a:cubicBezTo>
                      <a:pt x="128165" y="56027"/>
                      <a:pt x="126397" y="55188"/>
                      <a:pt x="124528" y="55188"/>
                    </a:cubicBezTo>
                    <a:cubicBezTo>
                      <a:pt x="124512" y="55188"/>
                      <a:pt x="124495" y="55188"/>
                      <a:pt x="124478" y="55189"/>
                    </a:cubicBezTo>
                    <a:lnTo>
                      <a:pt x="124478" y="55189"/>
                    </a:lnTo>
                    <a:cubicBezTo>
                      <a:pt x="125816" y="53741"/>
                      <a:pt x="127689" y="52938"/>
                      <a:pt x="129620" y="52938"/>
                    </a:cubicBezTo>
                    <a:close/>
                    <a:moveTo>
                      <a:pt x="82780" y="52974"/>
                    </a:moveTo>
                    <a:cubicBezTo>
                      <a:pt x="83204" y="52974"/>
                      <a:pt x="83632" y="53013"/>
                      <a:pt x="84057" y="53092"/>
                    </a:cubicBezTo>
                    <a:cubicBezTo>
                      <a:pt x="83538" y="53710"/>
                      <a:pt x="83135" y="54418"/>
                      <a:pt x="82875" y="55180"/>
                    </a:cubicBezTo>
                    <a:cubicBezTo>
                      <a:pt x="82633" y="55879"/>
                      <a:pt x="82525" y="56622"/>
                      <a:pt x="82570" y="57357"/>
                    </a:cubicBezTo>
                    <a:cubicBezTo>
                      <a:pt x="81329" y="56062"/>
                      <a:pt x="79570" y="55224"/>
                      <a:pt x="77701" y="55224"/>
                    </a:cubicBezTo>
                    <a:cubicBezTo>
                      <a:pt x="77681" y="55224"/>
                      <a:pt x="77661" y="55224"/>
                      <a:pt x="77642" y="55224"/>
                    </a:cubicBezTo>
                    <a:cubicBezTo>
                      <a:pt x="78979" y="53777"/>
                      <a:pt x="80847" y="52974"/>
                      <a:pt x="82780" y="52974"/>
                    </a:cubicBezTo>
                    <a:close/>
                    <a:moveTo>
                      <a:pt x="95806" y="52982"/>
                    </a:moveTo>
                    <a:cubicBezTo>
                      <a:pt x="97733" y="52982"/>
                      <a:pt x="99604" y="53779"/>
                      <a:pt x="100939" y="55224"/>
                    </a:cubicBezTo>
                    <a:cubicBezTo>
                      <a:pt x="100919" y="55224"/>
                      <a:pt x="100900" y="55224"/>
                      <a:pt x="100880" y="55224"/>
                    </a:cubicBezTo>
                    <a:cubicBezTo>
                      <a:pt x="99020" y="55224"/>
                      <a:pt x="97252" y="56062"/>
                      <a:pt x="96011" y="57357"/>
                    </a:cubicBezTo>
                    <a:cubicBezTo>
                      <a:pt x="96047" y="56622"/>
                      <a:pt x="95948" y="55879"/>
                      <a:pt x="95706" y="55180"/>
                    </a:cubicBezTo>
                    <a:cubicBezTo>
                      <a:pt x="95446" y="54418"/>
                      <a:pt x="95043" y="53710"/>
                      <a:pt x="94523" y="53101"/>
                    </a:cubicBezTo>
                    <a:cubicBezTo>
                      <a:pt x="94950" y="53021"/>
                      <a:pt x="95379" y="52982"/>
                      <a:pt x="95806" y="52982"/>
                    </a:cubicBezTo>
                    <a:close/>
                    <a:moveTo>
                      <a:pt x="59124" y="53131"/>
                    </a:moveTo>
                    <a:cubicBezTo>
                      <a:pt x="59554" y="53131"/>
                      <a:pt x="59988" y="53171"/>
                      <a:pt x="60420" y="53253"/>
                    </a:cubicBezTo>
                    <a:cubicBezTo>
                      <a:pt x="59425" y="54436"/>
                      <a:pt x="58843" y="55932"/>
                      <a:pt x="58932" y="57527"/>
                    </a:cubicBezTo>
                    <a:lnTo>
                      <a:pt x="58923" y="57518"/>
                    </a:lnTo>
                    <a:cubicBezTo>
                      <a:pt x="57682" y="56215"/>
                      <a:pt x="55914" y="55385"/>
                      <a:pt x="54046" y="55385"/>
                    </a:cubicBezTo>
                    <a:cubicBezTo>
                      <a:pt x="54026" y="55385"/>
                      <a:pt x="54006" y="55386"/>
                      <a:pt x="53986" y="55386"/>
                    </a:cubicBezTo>
                    <a:cubicBezTo>
                      <a:pt x="53966" y="55386"/>
                      <a:pt x="53946" y="55385"/>
                      <a:pt x="53927" y="55385"/>
                    </a:cubicBezTo>
                    <a:cubicBezTo>
                      <a:pt x="52067" y="55385"/>
                      <a:pt x="50299" y="56215"/>
                      <a:pt x="49049" y="57527"/>
                    </a:cubicBezTo>
                    <a:cubicBezTo>
                      <a:pt x="49138" y="55932"/>
                      <a:pt x="48556" y="54427"/>
                      <a:pt x="47561" y="53253"/>
                    </a:cubicBezTo>
                    <a:cubicBezTo>
                      <a:pt x="47993" y="53171"/>
                      <a:pt x="48427" y="53131"/>
                      <a:pt x="48858" y="53131"/>
                    </a:cubicBezTo>
                    <a:cubicBezTo>
                      <a:pt x="50787" y="53131"/>
                      <a:pt x="52654" y="53934"/>
                      <a:pt x="53995" y="55377"/>
                    </a:cubicBezTo>
                    <a:cubicBezTo>
                      <a:pt x="55328" y="53934"/>
                      <a:pt x="57194" y="53131"/>
                      <a:pt x="59124" y="53131"/>
                    </a:cubicBezTo>
                    <a:close/>
                    <a:moveTo>
                      <a:pt x="12289" y="53188"/>
                    </a:moveTo>
                    <a:cubicBezTo>
                      <a:pt x="12716" y="53188"/>
                      <a:pt x="13146" y="53227"/>
                      <a:pt x="13574" y="53307"/>
                    </a:cubicBezTo>
                    <a:cubicBezTo>
                      <a:pt x="13046" y="53916"/>
                      <a:pt x="12651" y="54624"/>
                      <a:pt x="12391" y="55386"/>
                    </a:cubicBezTo>
                    <a:cubicBezTo>
                      <a:pt x="12150" y="56085"/>
                      <a:pt x="12042" y="56819"/>
                      <a:pt x="12087" y="57563"/>
                    </a:cubicBezTo>
                    <a:lnTo>
                      <a:pt x="12078" y="57563"/>
                    </a:lnTo>
                    <a:cubicBezTo>
                      <a:pt x="10836" y="56269"/>
                      <a:pt x="9077" y="55430"/>
                      <a:pt x="7217" y="55430"/>
                    </a:cubicBezTo>
                    <a:cubicBezTo>
                      <a:pt x="7198" y="55430"/>
                      <a:pt x="7178" y="55430"/>
                      <a:pt x="7159" y="55431"/>
                    </a:cubicBezTo>
                    <a:cubicBezTo>
                      <a:pt x="8494" y="53985"/>
                      <a:pt x="10358" y="53188"/>
                      <a:pt x="12289" y="53188"/>
                    </a:cubicBezTo>
                    <a:close/>
                    <a:moveTo>
                      <a:pt x="25322" y="53188"/>
                    </a:moveTo>
                    <a:cubicBezTo>
                      <a:pt x="27247" y="53188"/>
                      <a:pt x="29113" y="53985"/>
                      <a:pt x="30456" y="55431"/>
                    </a:cubicBezTo>
                    <a:cubicBezTo>
                      <a:pt x="30436" y="55430"/>
                      <a:pt x="30416" y="55430"/>
                      <a:pt x="30397" y="55430"/>
                    </a:cubicBezTo>
                    <a:cubicBezTo>
                      <a:pt x="28528" y="55430"/>
                      <a:pt x="26769" y="56269"/>
                      <a:pt x="25528" y="57563"/>
                    </a:cubicBezTo>
                    <a:cubicBezTo>
                      <a:pt x="25563" y="56828"/>
                      <a:pt x="25465" y="56085"/>
                      <a:pt x="25223" y="55386"/>
                    </a:cubicBezTo>
                    <a:cubicBezTo>
                      <a:pt x="24954" y="54624"/>
                      <a:pt x="24560" y="53916"/>
                      <a:pt x="24040" y="53307"/>
                    </a:cubicBezTo>
                    <a:cubicBezTo>
                      <a:pt x="24467" y="53227"/>
                      <a:pt x="24896" y="53188"/>
                      <a:pt x="25322" y="53188"/>
                    </a:cubicBezTo>
                    <a:close/>
                    <a:moveTo>
                      <a:pt x="106107" y="52975"/>
                    </a:moveTo>
                    <a:cubicBezTo>
                      <a:pt x="106578" y="52975"/>
                      <a:pt x="107053" y="53022"/>
                      <a:pt x="107525" y="53119"/>
                    </a:cubicBezTo>
                    <a:cubicBezTo>
                      <a:pt x="106512" y="54373"/>
                      <a:pt x="105948" y="55959"/>
                      <a:pt x="106118" y="57626"/>
                    </a:cubicBezTo>
                    <a:cubicBezTo>
                      <a:pt x="104870" y="56163"/>
                      <a:pt x="102982" y="55215"/>
                      <a:pt x="100985" y="55215"/>
                    </a:cubicBezTo>
                    <a:cubicBezTo>
                      <a:pt x="100976" y="55215"/>
                      <a:pt x="100966" y="55215"/>
                      <a:pt x="100957" y="55215"/>
                    </a:cubicBezTo>
                    <a:cubicBezTo>
                      <a:pt x="102304" y="53768"/>
                      <a:pt x="104177" y="52975"/>
                      <a:pt x="106107" y="52975"/>
                    </a:cubicBezTo>
                    <a:close/>
                    <a:moveTo>
                      <a:pt x="70795" y="48523"/>
                    </a:moveTo>
                    <a:cubicBezTo>
                      <a:pt x="71278" y="48523"/>
                      <a:pt x="71764" y="48572"/>
                      <a:pt x="72248" y="48674"/>
                    </a:cubicBezTo>
                    <a:cubicBezTo>
                      <a:pt x="71271" y="49920"/>
                      <a:pt x="70742" y="51488"/>
                      <a:pt x="70939" y="53137"/>
                    </a:cubicBezTo>
                    <a:cubicBezTo>
                      <a:pt x="71445" y="53025"/>
                      <a:pt x="71954" y="52971"/>
                      <a:pt x="72460" y="52971"/>
                    </a:cubicBezTo>
                    <a:cubicBezTo>
                      <a:pt x="74392" y="52971"/>
                      <a:pt x="76265" y="53767"/>
                      <a:pt x="77615" y="55215"/>
                    </a:cubicBezTo>
                    <a:cubicBezTo>
                      <a:pt x="77597" y="55215"/>
                      <a:pt x="77579" y="55215"/>
                      <a:pt x="77561" y="55215"/>
                    </a:cubicBezTo>
                    <a:cubicBezTo>
                      <a:pt x="75520" y="55215"/>
                      <a:pt x="73598" y="56223"/>
                      <a:pt x="72346" y="57742"/>
                    </a:cubicBezTo>
                    <a:cubicBezTo>
                      <a:pt x="72694" y="54062"/>
                      <a:pt x="69407" y="50780"/>
                      <a:pt x="65713" y="50780"/>
                    </a:cubicBezTo>
                    <a:cubicBezTo>
                      <a:pt x="65693" y="50780"/>
                      <a:pt x="65673" y="50780"/>
                      <a:pt x="65653" y="50780"/>
                    </a:cubicBezTo>
                    <a:lnTo>
                      <a:pt x="65644" y="50780"/>
                    </a:lnTo>
                    <a:cubicBezTo>
                      <a:pt x="65624" y="50780"/>
                      <a:pt x="65604" y="50780"/>
                      <a:pt x="65584" y="50780"/>
                    </a:cubicBezTo>
                    <a:cubicBezTo>
                      <a:pt x="63716" y="50780"/>
                      <a:pt x="61957" y="51618"/>
                      <a:pt x="60706" y="52922"/>
                    </a:cubicBezTo>
                    <a:cubicBezTo>
                      <a:pt x="60796" y="51327"/>
                      <a:pt x="60214" y="49830"/>
                      <a:pt x="59219" y="48647"/>
                    </a:cubicBezTo>
                    <a:cubicBezTo>
                      <a:pt x="59647" y="48568"/>
                      <a:pt x="60078" y="48529"/>
                      <a:pt x="60505" y="48529"/>
                    </a:cubicBezTo>
                    <a:cubicBezTo>
                      <a:pt x="62438" y="48529"/>
                      <a:pt x="64310" y="49326"/>
                      <a:pt x="65653" y="50771"/>
                    </a:cubicBezTo>
                    <a:cubicBezTo>
                      <a:pt x="66986" y="49323"/>
                      <a:pt x="68860" y="48523"/>
                      <a:pt x="70795" y="48523"/>
                    </a:cubicBezTo>
                    <a:close/>
                    <a:moveTo>
                      <a:pt x="35611" y="53177"/>
                    </a:moveTo>
                    <a:cubicBezTo>
                      <a:pt x="36086" y="53177"/>
                      <a:pt x="36566" y="53226"/>
                      <a:pt x="37042" y="53325"/>
                    </a:cubicBezTo>
                    <a:cubicBezTo>
                      <a:pt x="36029" y="54570"/>
                      <a:pt x="35456" y="56156"/>
                      <a:pt x="35635" y="57823"/>
                    </a:cubicBezTo>
                    <a:cubicBezTo>
                      <a:pt x="34383" y="56367"/>
                      <a:pt x="32516" y="55421"/>
                      <a:pt x="30530" y="55421"/>
                    </a:cubicBezTo>
                    <a:cubicBezTo>
                      <a:pt x="30511" y="55421"/>
                      <a:pt x="30492" y="55421"/>
                      <a:pt x="30474" y="55422"/>
                    </a:cubicBezTo>
                    <a:cubicBezTo>
                      <a:pt x="31811" y="53976"/>
                      <a:pt x="33679" y="53177"/>
                      <a:pt x="35611" y="53177"/>
                    </a:cubicBezTo>
                    <a:close/>
                    <a:moveTo>
                      <a:pt x="112825" y="51076"/>
                    </a:moveTo>
                    <a:cubicBezTo>
                      <a:pt x="116002" y="51076"/>
                      <a:pt x="119178" y="53155"/>
                      <a:pt x="119218" y="57312"/>
                    </a:cubicBezTo>
                    <a:cubicBezTo>
                      <a:pt x="118738" y="57207"/>
                      <a:pt x="118254" y="57156"/>
                      <a:pt x="117774" y="57156"/>
                    </a:cubicBezTo>
                    <a:cubicBezTo>
                      <a:pt x="115918" y="57156"/>
                      <a:pt x="114121" y="57922"/>
                      <a:pt x="112825" y="59315"/>
                    </a:cubicBezTo>
                    <a:lnTo>
                      <a:pt x="112825" y="59315"/>
                    </a:lnTo>
                    <a:cubicBezTo>
                      <a:pt x="111544" y="57938"/>
                      <a:pt x="109754" y="57160"/>
                      <a:pt x="107883" y="57160"/>
                    </a:cubicBezTo>
                    <a:cubicBezTo>
                      <a:pt x="107391" y="57160"/>
                      <a:pt x="106907" y="57214"/>
                      <a:pt x="106432" y="57312"/>
                    </a:cubicBezTo>
                    <a:cubicBezTo>
                      <a:pt x="106472" y="53155"/>
                      <a:pt x="109649" y="51076"/>
                      <a:pt x="112825" y="51076"/>
                    </a:cubicBezTo>
                    <a:close/>
                    <a:moveTo>
                      <a:pt x="136136" y="51080"/>
                    </a:moveTo>
                    <a:cubicBezTo>
                      <a:pt x="139311" y="51080"/>
                      <a:pt x="142484" y="53157"/>
                      <a:pt x="142525" y="57312"/>
                    </a:cubicBezTo>
                    <a:lnTo>
                      <a:pt x="142525" y="57321"/>
                    </a:lnTo>
                    <a:cubicBezTo>
                      <a:pt x="142050" y="57219"/>
                      <a:pt x="141571" y="57169"/>
                      <a:pt x="141097" y="57169"/>
                    </a:cubicBezTo>
                    <a:cubicBezTo>
                      <a:pt x="139236" y="57169"/>
                      <a:pt x="137435" y="57936"/>
                      <a:pt x="136136" y="59328"/>
                    </a:cubicBezTo>
                    <a:cubicBezTo>
                      <a:pt x="134854" y="57948"/>
                      <a:pt x="133062" y="57169"/>
                      <a:pt x="131181" y="57169"/>
                    </a:cubicBezTo>
                    <a:cubicBezTo>
                      <a:pt x="130697" y="57169"/>
                      <a:pt x="130213" y="57223"/>
                      <a:pt x="129738" y="57321"/>
                    </a:cubicBezTo>
                    <a:cubicBezTo>
                      <a:pt x="129778" y="53161"/>
                      <a:pt x="132958" y="51080"/>
                      <a:pt x="136136" y="51080"/>
                    </a:cubicBezTo>
                    <a:close/>
                    <a:moveTo>
                      <a:pt x="89307" y="51119"/>
                    </a:moveTo>
                    <a:cubicBezTo>
                      <a:pt x="91889" y="51119"/>
                      <a:pt x="94470" y="52493"/>
                      <a:pt x="95366" y="55242"/>
                    </a:cubicBezTo>
                    <a:cubicBezTo>
                      <a:pt x="95590" y="55923"/>
                      <a:pt x="95697" y="56631"/>
                      <a:pt x="95706" y="57348"/>
                    </a:cubicBezTo>
                    <a:cubicBezTo>
                      <a:pt x="95226" y="57243"/>
                      <a:pt x="94742" y="57192"/>
                      <a:pt x="94262" y="57192"/>
                    </a:cubicBezTo>
                    <a:cubicBezTo>
                      <a:pt x="92407" y="57192"/>
                      <a:pt x="90613" y="57958"/>
                      <a:pt x="89317" y="59346"/>
                    </a:cubicBezTo>
                    <a:cubicBezTo>
                      <a:pt x="88036" y="57975"/>
                      <a:pt x="86244" y="57187"/>
                      <a:pt x="84362" y="57187"/>
                    </a:cubicBezTo>
                    <a:cubicBezTo>
                      <a:pt x="83878" y="57187"/>
                      <a:pt x="83394" y="57241"/>
                      <a:pt x="82919" y="57348"/>
                    </a:cubicBezTo>
                    <a:cubicBezTo>
                      <a:pt x="82919" y="56631"/>
                      <a:pt x="83018" y="55923"/>
                      <a:pt x="83224" y="55251"/>
                    </a:cubicBezTo>
                    <a:lnTo>
                      <a:pt x="83242" y="55242"/>
                    </a:lnTo>
                    <a:cubicBezTo>
                      <a:pt x="84138" y="52495"/>
                      <a:pt x="86723" y="51119"/>
                      <a:pt x="89307" y="51119"/>
                    </a:cubicBezTo>
                    <a:close/>
                    <a:moveTo>
                      <a:pt x="42351" y="51273"/>
                    </a:moveTo>
                    <a:cubicBezTo>
                      <a:pt x="45527" y="51273"/>
                      <a:pt x="48704" y="53352"/>
                      <a:pt x="48744" y="57509"/>
                    </a:cubicBezTo>
                    <a:cubicBezTo>
                      <a:pt x="48269" y="57407"/>
                      <a:pt x="47791" y="57358"/>
                      <a:pt x="47316" y="57358"/>
                    </a:cubicBezTo>
                    <a:cubicBezTo>
                      <a:pt x="45455" y="57358"/>
                      <a:pt x="43655" y="58124"/>
                      <a:pt x="42355" y="59517"/>
                    </a:cubicBezTo>
                    <a:cubicBezTo>
                      <a:pt x="41081" y="58144"/>
                      <a:pt x="39293" y="57366"/>
                      <a:pt x="37414" y="57366"/>
                    </a:cubicBezTo>
                    <a:cubicBezTo>
                      <a:pt x="37404" y="57366"/>
                      <a:pt x="37393" y="57366"/>
                      <a:pt x="37382" y="57366"/>
                    </a:cubicBezTo>
                    <a:lnTo>
                      <a:pt x="37400" y="57357"/>
                    </a:lnTo>
                    <a:cubicBezTo>
                      <a:pt x="36916" y="57357"/>
                      <a:pt x="36432" y="57402"/>
                      <a:pt x="35958" y="57509"/>
                    </a:cubicBezTo>
                    <a:cubicBezTo>
                      <a:pt x="35998" y="53352"/>
                      <a:pt x="39174" y="51273"/>
                      <a:pt x="42351" y="51273"/>
                    </a:cubicBezTo>
                    <a:close/>
                    <a:moveTo>
                      <a:pt x="65657" y="51282"/>
                    </a:moveTo>
                    <a:cubicBezTo>
                      <a:pt x="68834" y="51282"/>
                      <a:pt x="72010" y="53361"/>
                      <a:pt x="72050" y="57518"/>
                    </a:cubicBezTo>
                    <a:cubicBezTo>
                      <a:pt x="71572" y="57413"/>
                      <a:pt x="71090" y="57362"/>
                      <a:pt x="70611" y="57362"/>
                    </a:cubicBezTo>
                    <a:cubicBezTo>
                      <a:pt x="68757" y="57362"/>
                      <a:pt x="66958" y="58130"/>
                      <a:pt x="65662" y="59525"/>
                    </a:cubicBezTo>
                    <a:cubicBezTo>
                      <a:pt x="64387" y="58153"/>
                      <a:pt x="62599" y="57366"/>
                      <a:pt x="60729" y="57366"/>
                    </a:cubicBezTo>
                    <a:cubicBezTo>
                      <a:pt x="60719" y="57366"/>
                      <a:pt x="60708" y="57366"/>
                      <a:pt x="60697" y="57366"/>
                    </a:cubicBezTo>
                    <a:lnTo>
                      <a:pt x="60715" y="57366"/>
                    </a:lnTo>
                    <a:cubicBezTo>
                      <a:pt x="60223" y="57366"/>
                      <a:pt x="59739" y="57411"/>
                      <a:pt x="59264" y="57518"/>
                    </a:cubicBezTo>
                    <a:cubicBezTo>
                      <a:pt x="59304" y="53361"/>
                      <a:pt x="62481" y="51282"/>
                      <a:pt x="65657" y="51282"/>
                    </a:cubicBezTo>
                    <a:close/>
                    <a:moveTo>
                      <a:pt x="18802" y="51334"/>
                    </a:moveTo>
                    <a:cubicBezTo>
                      <a:pt x="21383" y="51334"/>
                      <a:pt x="23964" y="52708"/>
                      <a:pt x="24864" y="55457"/>
                    </a:cubicBezTo>
                    <a:cubicBezTo>
                      <a:pt x="25079" y="56129"/>
                      <a:pt x="25196" y="56846"/>
                      <a:pt x="25196" y="57554"/>
                    </a:cubicBezTo>
                    <a:cubicBezTo>
                      <a:pt x="24721" y="57452"/>
                      <a:pt x="24242" y="57402"/>
                      <a:pt x="23767" y="57402"/>
                    </a:cubicBezTo>
                    <a:cubicBezTo>
                      <a:pt x="21904" y="57402"/>
                      <a:pt x="20100" y="58169"/>
                      <a:pt x="18807" y="59561"/>
                    </a:cubicBezTo>
                    <a:cubicBezTo>
                      <a:pt x="17526" y="58181"/>
                      <a:pt x="15734" y="57402"/>
                      <a:pt x="13852" y="57402"/>
                    </a:cubicBezTo>
                    <a:cubicBezTo>
                      <a:pt x="13368" y="57402"/>
                      <a:pt x="12884" y="57456"/>
                      <a:pt x="12409" y="57563"/>
                    </a:cubicBezTo>
                    <a:cubicBezTo>
                      <a:pt x="12409" y="56846"/>
                      <a:pt x="12526" y="56129"/>
                      <a:pt x="12741" y="55448"/>
                    </a:cubicBezTo>
                    <a:lnTo>
                      <a:pt x="12741" y="55457"/>
                    </a:lnTo>
                    <a:cubicBezTo>
                      <a:pt x="13637" y="52710"/>
                      <a:pt x="16220" y="51334"/>
                      <a:pt x="18802" y="51334"/>
                    </a:cubicBezTo>
                    <a:close/>
                    <a:moveTo>
                      <a:pt x="117977" y="57538"/>
                    </a:moveTo>
                    <a:cubicBezTo>
                      <a:pt x="118398" y="57538"/>
                      <a:pt x="118823" y="57576"/>
                      <a:pt x="119245" y="57653"/>
                    </a:cubicBezTo>
                    <a:cubicBezTo>
                      <a:pt x="118726" y="58271"/>
                      <a:pt x="118322" y="58979"/>
                      <a:pt x="118063" y="59741"/>
                    </a:cubicBezTo>
                    <a:lnTo>
                      <a:pt x="118054" y="59741"/>
                    </a:lnTo>
                    <a:cubicBezTo>
                      <a:pt x="117821" y="60439"/>
                      <a:pt x="117713" y="61174"/>
                      <a:pt x="117758" y="61918"/>
                    </a:cubicBezTo>
                    <a:cubicBezTo>
                      <a:pt x="116501" y="60608"/>
                      <a:pt x="114730" y="59776"/>
                      <a:pt x="112860" y="59776"/>
                    </a:cubicBezTo>
                    <a:cubicBezTo>
                      <a:pt x="112850" y="59776"/>
                      <a:pt x="112840" y="59776"/>
                      <a:pt x="112830" y="59776"/>
                    </a:cubicBezTo>
                    <a:cubicBezTo>
                      <a:pt x="114169" y="58334"/>
                      <a:pt x="116040" y="57538"/>
                      <a:pt x="117977" y="57538"/>
                    </a:cubicBezTo>
                    <a:close/>
                    <a:moveTo>
                      <a:pt x="130971" y="57538"/>
                    </a:moveTo>
                    <a:cubicBezTo>
                      <a:pt x="132907" y="57538"/>
                      <a:pt x="134780" y="58334"/>
                      <a:pt x="136127" y="59776"/>
                    </a:cubicBezTo>
                    <a:cubicBezTo>
                      <a:pt x="136117" y="59776"/>
                      <a:pt x="136107" y="59776"/>
                      <a:pt x="136097" y="59776"/>
                    </a:cubicBezTo>
                    <a:cubicBezTo>
                      <a:pt x="134217" y="59776"/>
                      <a:pt x="132446" y="60608"/>
                      <a:pt x="131199" y="61918"/>
                    </a:cubicBezTo>
                    <a:cubicBezTo>
                      <a:pt x="131234" y="61183"/>
                      <a:pt x="131136" y="60439"/>
                      <a:pt x="130894" y="59741"/>
                    </a:cubicBezTo>
                    <a:lnTo>
                      <a:pt x="130885" y="59741"/>
                    </a:lnTo>
                    <a:cubicBezTo>
                      <a:pt x="130625" y="58979"/>
                      <a:pt x="130222" y="58271"/>
                      <a:pt x="129702" y="57653"/>
                    </a:cubicBezTo>
                    <a:cubicBezTo>
                      <a:pt x="130125" y="57576"/>
                      <a:pt x="130549" y="57538"/>
                      <a:pt x="130971" y="57538"/>
                    </a:cubicBezTo>
                    <a:close/>
                    <a:moveTo>
                      <a:pt x="94432" y="57571"/>
                    </a:moveTo>
                    <a:cubicBezTo>
                      <a:pt x="94855" y="57571"/>
                      <a:pt x="95282" y="57610"/>
                      <a:pt x="95706" y="57689"/>
                    </a:cubicBezTo>
                    <a:cubicBezTo>
                      <a:pt x="94720" y="58871"/>
                      <a:pt x="94138" y="60377"/>
                      <a:pt x="94219" y="61963"/>
                    </a:cubicBezTo>
                    <a:cubicBezTo>
                      <a:pt x="92984" y="60666"/>
                      <a:pt x="91228" y="59830"/>
                      <a:pt x="89369" y="59830"/>
                    </a:cubicBezTo>
                    <a:cubicBezTo>
                      <a:pt x="89340" y="59830"/>
                      <a:pt x="89311" y="59830"/>
                      <a:pt x="89281" y="59830"/>
                    </a:cubicBezTo>
                    <a:cubicBezTo>
                      <a:pt x="89261" y="59830"/>
                      <a:pt x="89242" y="59830"/>
                      <a:pt x="89222" y="59830"/>
                    </a:cubicBezTo>
                    <a:cubicBezTo>
                      <a:pt x="87353" y="59830"/>
                      <a:pt x="85594" y="60659"/>
                      <a:pt x="84344" y="61963"/>
                    </a:cubicBezTo>
                    <a:cubicBezTo>
                      <a:pt x="84434" y="60377"/>
                      <a:pt x="83851" y="58871"/>
                      <a:pt x="82866" y="57689"/>
                    </a:cubicBezTo>
                    <a:lnTo>
                      <a:pt x="82857" y="57689"/>
                    </a:lnTo>
                    <a:cubicBezTo>
                      <a:pt x="83283" y="57610"/>
                      <a:pt x="83710" y="57571"/>
                      <a:pt x="84135" y="57571"/>
                    </a:cubicBezTo>
                    <a:cubicBezTo>
                      <a:pt x="86071" y="57571"/>
                      <a:pt x="87946" y="58374"/>
                      <a:pt x="89290" y="59821"/>
                    </a:cubicBezTo>
                    <a:cubicBezTo>
                      <a:pt x="90628" y="58374"/>
                      <a:pt x="92501" y="57571"/>
                      <a:pt x="94432" y="57571"/>
                    </a:cubicBezTo>
                    <a:close/>
                    <a:moveTo>
                      <a:pt x="47479" y="57732"/>
                    </a:moveTo>
                    <a:cubicBezTo>
                      <a:pt x="47903" y="57732"/>
                      <a:pt x="48329" y="57771"/>
                      <a:pt x="48753" y="57850"/>
                    </a:cubicBezTo>
                    <a:cubicBezTo>
                      <a:pt x="48233" y="58468"/>
                      <a:pt x="47839" y="59176"/>
                      <a:pt x="47570" y="59938"/>
                    </a:cubicBezTo>
                    <a:cubicBezTo>
                      <a:pt x="47337" y="60637"/>
                      <a:pt x="47230" y="61380"/>
                      <a:pt x="47275" y="62115"/>
                    </a:cubicBezTo>
                    <a:lnTo>
                      <a:pt x="47266" y="62115"/>
                    </a:lnTo>
                    <a:cubicBezTo>
                      <a:pt x="46024" y="60820"/>
                      <a:pt x="44265" y="59982"/>
                      <a:pt x="42405" y="59982"/>
                    </a:cubicBezTo>
                    <a:cubicBezTo>
                      <a:pt x="42386" y="59982"/>
                      <a:pt x="42366" y="59982"/>
                      <a:pt x="42346" y="59982"/>
                    </a:cubicBezTo>
                    <a:cubicBezTo>
                      <a:pt x="43684" y="58535"/>
                      <a:pt x="45551" y="57732"/>
                      <a:pt x="47479" y="57732"/>
                    </a:cubicBezTo>
                    <a:close/>
                    <a:moveTo>
                      <a:pt x="60498" y="57741"/>
                    </a:moveTo>
                    <a:cubicBezTo>
                      <a:pt x="62431" y="57741"/>
                      <a:pt x="64299" y="58543"/>
                      <a:pt x="65644" y="59982"/>
                    </a:cubicBezTo>
                    <a:cubicBezTo>
                      <a:pt x="65634" y="59982"/>
                      <a:pt x="65623" y="59982"/>
                      <a:pt x="65613" y="59982"/>
                    </a:cubicBezTo>
                    <a:cubicBezTo>
                      <a:pt x="63734" y="59982"/>
                      <a:pt x="61963" y="60814"/>
                      <a:pt x="60715" y="62124"/>
                    </a:cubicBezTo>
                    <a:cubicBezTo>
                      <a:pt x="60751" y="61380"/>
                      <a:pt x="60653" y="60646"/>
                      <a:pt x="60411" y="59938"/>
                    </a:cubicBezTo>
                    <a:lnTo>
                      <a:pt x="60402" y="59938"/>
                    </a:lnTo>
                    <a:cubicBezTo>
                      <a:pt x="60142" y="59176"/>
                      <a:pt x="59739" y="58468"/>
                      <a:pt x="59219" y="57859"/>
                    </a:cubicBezTo>
                    <a:cubicBezTo>
                      <a:pt x="59645" y="57780"/>
                      <a:pt x="60073" y="57741"/>
                      <a:pt x="60498" y="57741"/>
                    </a:cubicBezTo>
                    <a:close/>
                    <a:moveTo>
                      <a:pt x="23936" y="57773"/>
                    </a:moveTo>
                    <a:cubicBezTo>
                      <a:pt x="24366" y="57773"/>
                      <a:pt x="24800" y="57813"/>
                      <a:pt x="25232" y="57895"/>
                    </a:cubicBezTo>
                    <a:cubicBezTo>
                      <a:pt x="24237" y="59068"/>
                      <a:pt x="23655" y="60574"/>
                      <a:pt x="23744" y="62160"/>
                    </a:cubicBezTo>
                    <a:cubicBezTo>
                      <a:pt x="22494" y="60857"/>
                      <a:pt x="20727" y="60027"/>
                      <a:pt x="18867" y="60027"/>
                    </a:cubicBezTo>
                    <a:cubicBezTo>
                      <a:pt x="18847" y="60027"/>
                      <a:pt x="18827" y="60027"/>
                      <a:pt x="18807" y="60027"/>
                    </a:cubicBezTo>
                    <a:cubicBezTo>
                      <a:pt x="18787" y="60027"/>
                      <a:pt x="18767" y="60027"/>
                      <a:pt x="18747" y="60027"/>
                    </a:cubicBezTo>
                    <a:cubicBezTo>
                      <a:pt x="16879" y="60027"/>
                      <a:pt x="15111" y="60857"/>
                      <a:pt x="13870" y="62169"/>
                    </a:cubicBezTo>
                    <a:cubicBezTo>
                      <a:pt x="13951" y="60574"/>
                      <a:pt x="13368" y="59077"/>
                      <a:pt x="12382" y="57895"/>
                    </a:cubicBezTo>
                    <a:lnTo>
                      <a:pt x="12374" y="57895"/>
                    </a:lnTo>
                    <a:cubicBezTo>
                      <a:pt x="12805" y="57813"/>
                      <a:pt x="13239" y="57773"/>
                      <a:pt x="13670" y="57773"/>
                    </a:cubicBezTo>
                    <a:cubicBezTo>
                      <a:pt x="15599" y="57773"/>
                      <a:pt x="17467" y="58575"/>
                      <a:pt x="18807" y="60018"/>
                    </a:cubicBezTo>
                    <a:cubicBezTo>
                      <a:pt x="20140" y="58575"/>
                      <a:pt x="22007" y="57773"/>
                      <a:pt x="23936" y="57773"/>
                    </a:cubicBezTo>
                    <a:close/>
                    <a:moveTo>
                      <a:pt x="107668" y="57537"/>
                    </a:moveTo>
                    <a:cubicBezTo>
                      <a:pt x="109594" y="57537"/>
                      <a:pt x="111464" y="58336"/>
                      <a:pt x="112812" y="59776"/>
                    </a:cubicBezTo>
                    <a:cubicBezTo>
                      <a:pt x="112793" y="59776"/>
                      <a:pt x="112774" y="59776"/>
                      <a:pt x="112756" y="59776"/>
                    </a:cubicBezTo>
                    <a:cubicBezTo>
                      <a:pt x="110769" y="59776"/>
                      <a:pt x="108902" y="60722"/>
                      <a:pt x="107650" y="62178"/>
                    </a:cubicBezTo>
                    <a:lnTo>
                      <a:pt x="107650" y="62178"/>
                    </a:lnTo>
                    <a:cubicBezTo>
                      <a:pt x="107803" y="60502"/>
                      <a:pt x="107211" y="58925"/>
                      <a:pt x="106181" y="57698"/>
                    </a:cubicBezTo>
                    <a:cubicBezTo>
                      <a:pt x="106675" y="57590"/>
                      <a:pt x="107173" y="57537"/>
                      <a:pt x="107668" y="57537"/>
                    </a:cubicBezTo>
                    <a:close/>
                    <a:moveTo>
                      <a:pt x="37180" y="57734"/>
                    </a:moveTo>
                    <a:cubicBezTo>
                      <a:pt x="39111" y="57734"/>
                      <a:pt x="40981" y="58533"/>
                      <a:pt x="42328" y="59974"/>
                    </a:cubicBezTo>
                    <a:cubicBezTo>
                      <a:pt x="42310" y="59973"/>
                      <a:pt x="42291" y="59973"/>
                      <a:pt x="42273" y="59973"/>
                    </a:cubicBezTo>
                    <a:cubicBezTo>
                      <a:pt x="40286" y="59973"/>
                      <a:pt x="38419" y="60919"/>
                      <a:pt x="37167" y="62375"/>
                    </a:cubicBezTo>
                    <a:cubicBezTo>
                      <a:pt x="37320" y="60708"/>
                      <a:pt x="36728" y="59131"/>
                      <a:pt x="35698" y="57895"/>
                    </a:cubicBezTo>
                    <a:lnTo>
                      <a:pt x="35689" y="57895"/>
                    </a:lnTo>
                    <a:cubicBezTo>
                      <a:pt x="36185" y="57787"/>
                      <a:pt x="36684" y="57734"/>
                      <a:pt x="37180" y="57734"/>
                    </a:cubicBezTo>
                    <a:close/>
                    <a:moveTo>
                      <a:pt x="124474" y="55684"/>
                    </a:moveTo>
                    <a:cubicBezTo>
                      <a:pt x="127057" y="55684"/>
                      <a:pt x="129639" y="57057"/>
                      <a:pt x="130536" y="59803"/>
                    </a:cubicBezTo>
                    <a:cubicBezTo>
                      <a:pt x="130751" y="60484"/>
                      <a:pt x="130858" y="61192"/>
                      <a:pt x="130867" y="61909"/>
                    </a:cubicBezTo>
                    <a:cubicBezTo>
                      <a:pt x="130392" y="61807"/>
                      <a:pt x="129913" y="61757"/>
                      <a:pt x="129438" y="61757"/>
                    </a:cubicBezTo>
                    <a:cubicBezTo>
                      <a:pt x="127575" y="61757"/>
                      <a:pt x="125771" y="62524"/>
                      <a:pt x="124478" y="63916"/>
                    </a:cubicBezTo>
                    <a:cubicBezTo>
                      <a:pt x="123197" y="62536"/>
                      <a:pt x="121405" y="61757"/>
                      <a:pt x="119523" y="61757"/>
                    </a:cubicBezTo>
                    <a:cubicBezTo>
                      <a:pt x="119039" y="61757"/>
                      <a:pt x="118555" y="61810"/>
                      <a:pt x="118080" y="61909"/>
                    </a:cubicBezTo>
                    <a:cubicBezTo>
                      <a:pt x="118080" y="61192"/>
                      <a:pt x="118197" y="60484"/>
                      <a:pt x="118412" y="59803"/>
                    </a:cubicBezTo>
                    <a:cubicBezTo>
                      <a:pt x="119308" y="57057"/>
                      <a:pt x="121891" y="55684"/>
                      <a:pt x="124474" y="55684"/>
                    </a:cubicBezTo>
                    <a:close/>
                    <a:moveTo>
                      <a:pt x="100947" y="55720"/>
                    </a:moveTo>
                    <a:cubicBezTo>
                      <a:pt x="104117" y="55720"/>
                      <a:pt x="107290" y="57792"/>
                      <a:pt x="107337" y="61941"/>
                    </a:cubicBezTo>
                    <a:lnTo>
                      <a:pt x="107337" y="61941"/>
                    </a:lnTo>
                    <a:cubicBezTo>
                      <a:pt x="106869" y="61842"/>
                      <a:pt x="106398" y="61793"/>
                      <a:pt x="105930" y="61793"/>
                    </a:cubicBezTo>
                    <a:cubicBezTo>
                      <a:pt x="104072" y="61793"/>
                      <a:pt x="102267" y="62560"/>
                      <a:pt x="100975" y="63952"/>
                    </a:cubicBezTo>
                    <a:cubicBezTo>
                      <a:pt x="99693" y="62572"/>
                      <a:pt x="97901" y="61792"/>
                      <a:pt x="96020" y="61792"/>
                    </a:cubicBezTo>
                    <a:cubicBezTo>
                      <a:pt x="95536" y="61792"/>
                      <a:pt x="95052" y="61846"/>
                      <a:pt x="94577" y="61945"/>
                    </a:cubicBezTo>
                    <a:cubicBezTo>
                      <a:pt x="94604" y="57796"/>
                      <a:pt x="97774" y="55720"/>
                      <a:pt x="100947" y="55720"/>
                    </a:cubicBezTo>
                    <a:close/>
                    <a:moveTo>
                      <a:pt x="77633" y="55721"/>
                    </a:moveTo>
                    <a:cubicBezTo>
                      <a:pt x="80806" y="55721"/>
                      <a:pt x="83980" y="57797"/>
                      <a:pt x="84022" y="61952"/>
                    </a:cubicBezTo>
                    <a:lnTo>
                      <a:pt x="84022" y="61952"/>
                    </a:lnTo>
                    <a:cubicBezTo>
                      <a:pt x="83551" y="61851"/>
                      <a:pt x="83077" y="61802"/>
                      <a:pt x="82606" y="61802"/>
                    </a:cubicBezTo>
                    <a:cubicBezTo>
                      <a:pt x="80748" y="61802"/>
                      <a:pt x="78943" y="62569"/>
                      <a:pt x="77651" y="63961"/>
                    </a:cubicBezTo>
                    <a:cubicBezTo>
                      <a:pt x="76369" y="62581"/>
                      <a:pt x="74577" y="61801"/>
                      <a:pt x="72696" y="61801"/>
                    </a:cubicBezTo>
                    <a:cubicBezTo>
                      <a:pt x="72212" y="61801"/>
                      <a:pt x="71728" y="61855"/>
                      <a:pt x="71253" y="61954"/>
                    </a:cubicBezTo>
                    <a:cubicBezTo>
                      <a:pt x="71284" y="57799"/>
                      <a:pt x="74458" y="55721"/>
                      <a:pt x="77633" y="55721"/>
                    </a:cubicBezTo>
                    <a:close/>
                    <a:moveTo>
                      <a:pt x="54007" y="55886"/>
                    </a:moveTo>
                    <a:cubicBezTo>
                      <a:pt x="56587" y="55886"/>
                      <a:pt x="59166" y="57260"/>
                      <a:pt x="60061" y="60009"/>
                    </a:cubicBezTo>
                    <a:cubicBezTo>
                      <a:pt x="60285" y="60681"/>
                      <a:pt x="60393" y="61398"/>
                      <a:pt x="60402" y="62106"/>
                    </a:cubicBezTo>
                    <a:cubicBezTo>
                      <a:pt x="59929" y="62004"/>
                      <a:pt x="59451" y="61954"/>
                      <a:pt x="58977" y="61954"/>
                    </a:cubicBezTo>
                    <a:cubicBezTo>
                      <a:pt x="57118" y="61954"/>
                      <a:pt x="55312" y="62721"/>
                      <a:pt x="54013" y="64113"/>
                    </a:cubicBezTo>
                    <a:cubicBezTo>
                      <a:pt x="52741" y="62733"/>
                      <a:pt x="50939" y="61954"/>
                      <a:pt x="49067" y="61954"/>
                    </a:cubicBezTo>
                    <a:cubicBezTo>
                      <a:pt x="48574" y="61954"/>
                      <a:pt x="48090" y="62008"/>
                      <a:pt x="47624" y="62115"/>
                    </a:cubicBezTo>
                    <a:cubicBezTo>
                      <a:pt x="47615" y="61398"/>
                      <a:pt x="47723" y="60690"/>
                      <a:pt x="47929" y="60009"/>
                    </a:cubicBezTo>
                    <a:lnTo>
                      <a:pt x="47947" y="60009"/>
                    </a:lnTo>
                    <a:cubicBezTo>
                      <a:pt x="48843" y="57262"/>
                      <a:pt x="51425" y="55886"/>
                      <a:pt x="54007" y="55886"/>
                    </a:cubicBezTo>
                    <a:close/>
                    <a:moveTo>
                      <a:pt x="30465" y="55920"/>
                    </a:moveTo>
                    <a:cubicBezTo>
                      <a:pt x="33637" y="55920"/>
                      <a:pt x="36811" y="57998"/>
                      <a:pt x="36854" y="62156"/>
                    </a:cubicBezTo>
                    <a:lnTo>
                      <a:pt x="36854" y="62156"/>
                    </a:lnTo>
                    <a:cubicBezTo>
                      <a:pt x="36379" y="62054"/>
                      <a:pt x="35901" y="62004"/>
                      <a:pt x="35426" y="62004"/>
                    </a:cubicBezTo>
                    <a:cubicBezTo>
                      <a:pt x="33569" y="62004"/>
                      <a:pt x="31771" y="62770"/>
                      <a:pt x="30483" y="64158"/>
                    </a:cubicBezTo>
                    <a:cubicBezTo>
                      <a:pt x="29201" y="62787"/>
                      <a:pt x="27409" y="61999"/>
                      <a:pt x="25528" y="61999"/>
                    </a:cubicBezTo>
                    <a:cubicBezTo>
                      <a:pt x="25044" y="61999"/>
                      <a:pt x="24560" y="62052"/>
                      <a:pt x="24085" y="62160"/>
                    </a:cubicBezTo>
                    <a:cubicBezTo>
                      <a:pt x="24116" y="58001"/>
                      <a:pt x="27290" y="55920"/>
                      <a:pt x="30465" y="55920"/>
                    </a:cubicBezTo>
                    <a:close/>
                    <a:moveTo>
                      <a:pt x="7145" y="55923"/>
                    </a:moveTo>
                    <a:cubicBezTo>
                      <a:pt x="10322" y="55923"/>
                      <a:pt x="13498" y="58002"/>
                      <a:pt x="13538" y="62160"/>
                    </a:cubicBezTo>
                    <a:cubicBezTo>
                      <a:pt x="13060" y="62055"/>
                      <a:pt x="12577" y="62004"/>
                      <a:pt x="12098" y="62004"/>
                    </a:cubicBezTo>
                    <a:cubicBezTo>
                      <a:pt x="10244" y="62004"/>
                      <a:pt x="8445" y="62770"/>
                      <a:pt x="7150" y="64158"/>
                    </a:cubicBezTo>
                    <a:lnTo>
                      <a:pt x="7150" y="64167"/>
                    </a:lnTo>
                    <a:cubicBezTo>
                      <a:pt x="5868" y="62787"/>
                      <a:pt x="4076" y="62008"/>
                      <a:pt x="2194" y="62008"/>
                    </a:cubicBezTo>
                    <a:cubicBezTo>
                      <a:pt x="1711" y="62008"/>
                      <a:pt x="1227" y="62052"/>
                      <a:pt x="752" y="62160"/>
                    </a:cubicBezTo>
                    <a:cubicBezTo>
                      <a:pt x="792" y="58002"/>
                      <a:pt x="3969" y="55923"/>
                      <a:pt x="7145" y="55923"/>
                    </a:cubicBezTo>
                    <a:close/>
                    <a:moveTo>
                      <a:pt x="119331" y="62140"/>
                    </a:moveTo>
                    <a:cubicBezTo>
                      <a:pt x="121264" y="62140"/>
                      <a:pt x="123135" y="62937"/>
                      <a:pt x="124478" y="64382"/>
                    </a:cubicBezTo>
                    <a:cubicBezTo>
                      <a:pt x="125815" y="62942"/>
                      <a:pt x="127688" y="62141"/>
                      <a:pt x="129619" y="62141"/>
                    </a:cubicBezTo>
                    <a:cubicBezTo>
                      <a:pt x="130043" y="62141"/>
                      <a:pt x="130469" y="62179"/>
                      <a:pt x="130894" y="62258"/>
                    </a:cubicBezTo>
                    <a:cubicBezTo>
                      <a:pt x="129908" y="63432"/>
                      <a:pt x="129326" y="64929"/>
                      <a:pt x="129415" y="66524"/>
                    </a:cubicBezTo>
                    <a:lnTo>
                      <a:pt x="129406" y="66533"/>
                    </a:lnTo>
                    <a:cubicBezTo>
                      <a:pt x="128165" y="65229"/>
                      <a:pt x="126397" y="64391"/>
                      <a:pt x="124528" y="64391"/>
                    </a:cubicBezTo>
                    <a:cubicBezTo>
                      <a:pt x="124509" y="64391"/>
                      <a:pt x="124489" y="64391"/>
                      <a:pt x="124469" y="64391"/>
                    </a:cubicBezTo>
                    <a:cubicBezTo>
                      <a:pt x="124450" y="64391"/>
                      <a:pt x="124430" y="64391"/>
                      <a:pt x="124410" y="64391"/>
                    </a:cubicBezTo>
                    <a:cubicBezTo>
                      <a:pt x="122541" y="64391"/>
                      <a:pt x="120782" y="65229"/>
                      <a:pt x="119532" y="66533"/>
                    </a:cubicBezTo>
                    <a:cubicBezTo>
                      <a:pt x="119622" y="64938"/>
                      <a:pt x="119039" y="63441"/>
                      <a:pt x="118045" y="62258"/>
                    </a:cubicBezTo>
                    <a:cubicBezTo>
                      <a:pt x="118473" y="62179"/>
                      <a:pt x="118903" y="62140"/>
                      <a:pt x="119331" y="62140"/>
                    </a:cubicBezTo>
                    <a:close/>
                    <a:moveTo>
                      <a:pt x="95793" y="62177"/>
                    </a:moveTo>
                    <a:cubicBezTo>
                      <a:pt x="97728" y="62177"/>
                      <a:pt x="99603" y="62979"/>
                      <a:pt x="100948" y="64427"/>
                    </a:cubicBezTo>
                    <a:lnTo>
                      <a:pt x="100948" y="64427"/>
                    </a:lnTo>
                    <a:cubicBezTo>
                      <a:pt x="100945" y="64427"/>
                      <a:pt x="100942" y="64427"/>
                      <a:pt x="100939" y="64427"/>
                    </a:cubicBezTo>
                    <a:cubicBezTo>
                      <a:pt x="100919" y="64427"/>
                      <a:pt x="100900" y="64427"/>
                      <a:pt x="100880" y="64427"/>
                    </a:cubicBezTo>
                    <a:cubicBezTo>
                      <a:pt x="99011" y="64427"/>
                      <a:pt x="97252" y="65265"/>
                      <a:pt x="96002" y="66568"/>
                    </a:cubicBezTo>
                    <a:cubicBezTo>
                      <a:pt x="96091" y="64982"/>
                      <a:pt x="95509" y="63477"/>
                      <a:pt x="94514" y="62294"/>
                    </a:cubicBezTo>
                    <a:cubicBezTo>
                      <a:pt x="94940" y="62215"/>
                      <a:pt x="95368" y="62177"/>
                      <a:pt x="95793" y="62177"/>
                    </a:cubicBezTo>
                    <a:close/>
                    <a:moveTo>
                      <a:pt x="82770" y="62194"/>
                    </a:moveTo>
                    <a:cubicBezTo>
                      <a:pt x="83195" y="62194"/>
                      <a:pt x="83623" y="62233"/>
                      <a:pt x="84048" y="62312"/>
                    </a:cubicBezTo>
                    <a:cubicBezTo>
                      <a:pt x="83054" y="63495"/>
                      <a:pt x="82471" y="64991"/>
                      <a:pt x="82561" y="66586"/>
                    </a:cubicBezTo>
                    <a:cubicBezTo>
                      <a:pt x="81311" y="65283"/>
                      <a:pt x="79552" y="64445"/>
                      <a:pt x="77683" y="64445"/>
                    </a:cubicBezTo>
                    <a:cubicBezTo>
                      <a:pt x="77663" y="64445"/>
                      <a:pt x="77644" y="64445"/>
                      <a:pt x="77624" y="64445"/>
                    </a:cubicBezTo>
                    <a:cubicBezTo>
                      <a:pt x="78961" y="62997"/>
                      <a:pt x="80835" y="62194"/>
                      <a:pt x="82770" y="62194"/>
                    </a:cubicBezTo>
                    <a:close/>
                    <a:moveTo>
                      <a:pt x="48840" y="62338"/>
                    </a:moveTo>
                    <a:cubicBezTo>
                      <a:pt x="50775" y="62338"/>
                      <a:pt x="52650" y="63141"/>
                      <a:pt x="53995" y="64588"/>
                    </a:cubicBezTo>
                    <a:lnTo>
                      <a:pt x="53995" y="64588"/>
                    </a:lnTo>
                    <a:cubicBezTo>
                      <a:pt x="53992" y="64588"/>
                      <a:pt x="53989" y="64588"/>
                      <a:pt x="53986" y="64588"/>
                    </a:cubicBezTo>
                    <a:cubicBezTo>
                      <a:pt x="53966" y="64588"/>
                      <a:pt x="53947" y="64588"/>
                      <a:pt x="53927" y="64588"/>
                    </a:cubicBezTo>
                    <a:cubicBezTo>
                      <a:pt x="52058" y="64588"/>
                      <a:pt x="50299" y="65426"/>
                      <a:pt x="49049" y="66730"/>
                    </a:cubicBezTo>
                    <a:cubicBezTo>
                      <a:pt x="49138" y="65144"/>
                      <a:pt x="48556" y="63638"/>
                      <a:pt x="47561" y="62456"/>
                    </a:cubicBezTo>
                    <a:cubicBezTo>
                      <a:pt x="47987" y="62377"/>
                      <a:pt x="48415" y="62338"/>
                      <a:pt x="48840" y="62338"/>
                    </a:cubicBezTo>
                    <a:close/>
                    <a:moveTo>
                      <a:pt x="59133" y="62338"/>
                    </a:moveTo>
                    <a:cubicBezTo>
                      <a:pt x="59557" y="62338"/>
                      <a:pt x="59985" y="62377"/>
                      <a:pt x="60411" y="62456"/>
                    </a:cubicBezTo>
                    <a:cubicBezTo>
                      <a:pt x="59425" y="63629"/>
                      <a:pt x="58843" y="65135"/>
                      <a:pt x="58932" y="66721"/>
                    </a:cubicBezTo>
                    <a:lnTo>
                      <a:pt x="58923" y="66730"/>
                    </a:lnTo>
                    <a:cubicBezTo>
                      <a:pt x="57682" y="65426"/>
                      <a:pt x="55914" y="64588"/>
                      <a:pt x="54045" y="64588"/>
                    </a:cubicBezTo>
                    <a:cubicBezTo>
                      <a:pt x="54029" y="64588"/>
                      <a:pt x="54012" y="64588"/>
                      <a:pt x="53995" y="64588"/>
                    </a:cubicBezTo>
                    <a:lnTo>
                      <a:pt x="53995" y="64588"/>
                    </a:lnTo>
                    <a:cubicBezTo>
                      <a:pt x="55332" y="63141"/>
                      <a:pt x="57200" y="62338"/>
                      <a:pt x="59133" y="62338"/>
                    </a:cubicBezTo>
                    <a:close/>
                    <a:moveTo>
                      <a:pt x="12296" y="62401"/>
                    </a:moveTo>
                    <a:cubicBezTo>
                      <a:pt x="12721" y="62401"/>
                      <a:pt x="13148" y="62439"/>
                      <a:pt x="13574" y="62518"/>
                    </a:cubicBezTo>
                    <a:cubicBezTo>
                      <a:pt x="12580" y="63701"/>
                      <a:pt x="11997" y="65197"/>
                      <a:pt x="12087" y="66792"/>
                    </a:cubicBezTo>
                    <a:cubicBezTo>
                      <a:pt x="10837" y="65489"/>
                      <a:pt x="9069" y="64651"/>
                      <a:pt x="7208" y="64651"/>
                    </a:cubicBezTo>
                    <a:cubicBezTo>
                      <a:pt x="7189" y="64651"/>
                      <a:pt x="7169" y="64651"/>
                      <a:pt x="7150" y="64651"/>
                    </a:cubicBezTo>
                    <a:cubicBezTo>
                      <a:pt x="8487" y="63203"/>
                      <a:pt x="10360" y="62401"/>
                      <a:pt x="12296" y="62401"/>
                    </a:cubicBezTo>
                    <a:close/>
                    <a:moveTo>
                      <a:pt x="106094" y="62174"/>
                    </a:moveTo>
                    <a:cubicBezTo>
                      <a:pt x="106570" y="62174"/>
                      <a:pt x="107049" y="62222"/>
                      <a:pt x="107525" y="62321"/>
                    </a:cubicBezTo>
                    <a:cubicBezTo>
                      <a:pt x="106512" y="63567"/>
                      <a:pt x="105939" y="65162"/>
                      <a:pt x="106127" y="66837"/>
                    </a:cubicBezTo>
                    <a:lnTo>
                      <a:pt x="106118" y="66837"/>
                    </a:lnTo>
                    <a:cubicBezTo>
                      <a:pt x="104866" y="65381"/>
                      <a:pt x="102990" y="64427"/>
                      <a:pt x="100995" y="64427"/>
                    </a:cubicBezTo>
                    <a:cubicBezTo>
                      <a:pt x="100979" y="64427"/>
                      <a:pt x="100964" y="64427"/>
                      <a:pt x="100948" y="64427"/>
                    </a:cubicBezTo>
                    <a:lnTo>
                      <a:pt x="100948" y="64427"/>
                    </a:lnTo>
                    <a:cubicBezTo>
                      <a:pt x="102286" y="62974"/>
                      <a:pt x="104160" y="62174"/>
                      <a:pt x="106094" y="62174"/>
                    </a:cubicBezTo>
                    <a:close/>
                    <a:moveTo>
                      <a:pt x="70802" y="57747"/>
                    </a:moveTo>
                    <a:cubicBezTo>
                      <a:pt x="71277" y="57747"/>
                      <a:pt x="71755" y="57796"/>
                      <a:pt x="72230" y="57895"/>
                    </a:cubicBezTo>
                    <a:cubicBezTo>
                      <a:pt x="71262" y="59140"/>
                      <a:pt x="70733" y="60708"/>
                      <a:pt x="70930" y="62357"/>
                    </a:cubicBezTo>
                    <a:cubicBezTo>
                      <a:pt x="71442" y="62243"/>
                      <a:pt x="71958" y="62187"/>
                      <a:pt x="72470" y="62187"/>
                    </a:cubicBezTo>
                    <a:cubicBezTo>
                      <a:pt x="74405" y="62187"/>
                      <a:pt x="76278" y="62985"/>
                      <a:pt x="77624" y="64445"/>
                    </a:cubicBezTo>
                    <a:cubicBezTo>
                      <a:pt x="77606" y="64445"/>
                      <a:pt x="77588" y="64445"/>
                      <a:pt x="77570" y="64445"/>
                    </a:cubicBezTo>
                    <a:cubicBezTo>
                      <a:pt x="75520" y="64445"/>
                      <a:pt x="73598" y="65453"/>
                      <a:pt x="72346" y="66972"/>
                    </a:cubicBezTo>
                    <a:cubicBezTo>
                      <a:pt x="72703" y="63259"/>
                      <a:pt x="69407" y="59982"/>
                      <a:pt x="65707" y="59982"/>
                    </a:cubicBezTo>
                    <a:cubicBezTo>
                      <a:pt x="65692" y="59982"/>
                      <a:pt x="65677" y="59982"/>
                      <a:pt x="65662" y="59982"/>
                    </a:cubicBezTo>
                    <a:lnTo>
                      <a:pt x="65653" y="59991"/>
                    </a:lnTo>
                    <a:cubicBezTo>
                      <a:pt x="66997" y="58546"/>
                      <a:pt x="68873" y="57747"/>
                      <a:pt x="70802" y="57747"/>
                    </a:cubicBezTo>
                    <a:close/>
                    <a:moveTo>
                      <a:pt x="35611" y="62371"/>
                    </a:moveTo>
                    <a:cubicBezTo>
                      <a:pt x="36087" y="62371"/>
                      <a:pt x="36566" y="62419"/>
                      <a:pt x="37042" y="62518"/>
                    </a:cubicBezTo>
                    <a:cubicBezTo>
                      <a:pt x="36029" y="63773"/>
                      <a:pt x="35456" y="65359"/>
                      <a:pt x="35644" y="67034"/>
                    </a:cubicBezTo>
                    <a:lnTo>
                      <a:pt x="35635" y="67034"/>
                    </a:lnTo>
                    <a:cubicBezTo>
                      <a:pt x="34383" y="65578"/>
                      <a:pt x="32507" y="64633"/>
                      <a:pt x="30512" y="64633"/>
                    </a:cubicBezTo>
                    <a:cubicBezTo>
                      <a:pt x="30493" y="64633"/>
                      <a:pt x="30474" y="64633"/>
                      <a:pt x="30456" y="64633"/>
                    </a:cubicBezTo>
                    <a:cubicBezTo>
                      <a:pt x="30436" y="64633"/>
                      <a:pt x="30416" y="64633"/>
                      <a:pt x="30397" y="64633"/>
                    </a:cubicBezTo>
                    <a:cubicBezTo>
                      <a:pt x="28528" y="64633"/>
                      <a:pt x="26769" y="65471"/>
                      <a:pt x="25519" y="66775"/>
                    </a:cubicBezTo>
                    <a:cubicBezTo>
                      <a:pt x="25608" y="65180"/>
                      <a:pt x="25026" y="63683"/>
                      <a:pt x="24031" y="62500"/>
                    </a:cubicBezTo>
                    <a:cubicBezTo>
                      <a:pt x="24460" y="62421"/>
                      <a:pt x="24890" y="62382"/>
                      <a:pt x="25317" y="62382"/>
                    </a:cubicBezTo>
                    <a:cubicBezTo>
                      <a:pt x="27250" y="62382"/>
                      <a:pt x="29122" y="63178"/>
                      <a:pt x="30465" y="64624"/>
                    </a:cubicBezTo>
                    <a:cubicBezTo>
                      <a:pt x="31802" y="63171"/>
                      <a:pt x="33677" y="62371"/>
                      <a:pt x="35611" y="62371"/>
                    </a:cubicBezTo>
                    <a:close/>
                    <a:moveTo>
                      <a:pt x="112817" y="60278"/>
                    </a:moveTo>
                    <a:cubicBezTo>
                      <a:pt x="115992" y="60278"/>
                      <a:pt x="119168" y="62356"/>
                      <a:pt x="119209" y="66513"/>
                    </a:cubicBezTo>
                    <a:lnTo>
                      <a:pt x="119209" y="66513"/>
                    </a:lnTo>
                    <a:cubicBezTo>
                      <a:pt x="118734" y="66409"/>
                      <a:pt x="118254" y="66358"/>
                      <a:pt x="117778" y="66358"/>
                    </a:cubicBezTo>
                    <a:cubicBezTo>
                      <a:pt x="115925" y="66358"/>
                      <a:pt x="114125" y="67125"/>
                      <a:pt x="112830" y="68513"/>
                    </a:cubicBezTo>
                    <a:cubicBezTo>
                      <a:pt x="111548" y="67142"/>
                      <a:pt x="109756" y="66353"/>
                      <a:pt x="107883" y="66353"/>
                    </a:cubicBezTo>
                    <a:cubicBezTo>
                      <a:pt x="107391" y="66353"/>
                      <a:pt x="106907" y="66407"/>
                      <a:pt x="106432" y="66515"/>
                    </a:cubicBezTo>
                    <a:cubicBezTo>
                      <a:pt x="106468" y="62357"/>
                      <a:pt x="109642" y="60278"/>
                      <a:pt x="112817" y="60278"/>
                    </a:cubicBezTo>
                    <a:close/>
                    <a:moveTo>
                      <a:pt x="136134" y="60279"/>
                    </a:moveTo>
                    <a:cubicBezTo>
                      <a:pt x="139310" y="60279"/>
                      <a:pt x="142484" y="62358"/>
                      <a:pt x="142525" y="66515"/>
                    </a:cubicBezTo>
                    <a:lnTo>
                      <a:pt x="142525" y="66524"/>
                    </a:lnTo>
                    <a:cubicBezTo>
                      <a:pt x="142044" y="66419"/>
                      <a:pt x="141561" y="66368"/>
                      <a:pt x="141081" y="66368"/>
                    </a:cubicBezTo>
                    <a:cubicBezTo>
                      <a:pt x="139223" y="66368"/>
                      <a:pt x="137425" y="67135"/>
                      <a:pt x="136136" y="68531"/>
                    </a:cubicBezTo>
                    <a:cubicBezTo>
                      <a:pt x="134862" y="67159"/>
                      <a:pt x="133082" y="66371"/>
                      <a:pt x="131212" y="66371"/>
                    </a:cubicBezTo>
                    <a:cubicBezTo>
                      <a:pt x="131202" y="66371"/>
                      <a:pt x="131191" y="66371"/>
                      <a:pt x="131181" y="66371"/>
                    </a:cubicBezTo>
                    <a:cubicBezTo>
                      <a:pt x="130697" y="66371"/>
                      <a:pt x="130213" y="66416"/>
                      <a:pt x="129738" y="66524"/>
                    </a:cubicBezTo>
                    <a:cubicBezTo>
                      <a:pt x="129778" y="62360"/>
                      <a:pt x="132957" y="60279"/>
                      <a:pt x="136134" y="60279"/>
                    </a:cubicBezTo>
                    <a:close/>
                    <a:moveTo>
                      <a:pt x="89294" y="60326"/>
                    </a:moveTo>
                    <a:cubicBezTo>
                      <a:pt x="92468" y="60326"/>
                      <a:pt x="95642" y="62402"/>
                      <a:pt x="95679" y="66558"/>
                    </a:cubicBezTo>
                    <a:lnTo>
                      <a:pt x="95679" y="66558"/>
                    </a:lnTo>
                    <a:cubicBezTo>
                      <a:pt x="95209" y="66457"/>
                      <a:pt x="94735" y="66408"/>
                      <a:pt x="94264" y="66408"/>
                    </a:cubicBezTo>
                    <a:cubicBezTo>
                      <a:pt x="92405" y="66408"/>
                      <a:pt x="90601" y="67174"/>
                      <a:pt x="89308" y="68567"/>
                    </a:cubicBezTo>
                    <a:cubicBezTo>
                      <a:pt x="88027" y="67187"/>
                      <a:pt x="86235" y="66407"/>
                      <a:pt x="84353" y="66407"/>
                    </a:cubicBezTo>
                    <a:cubicBezTo>
                      <a:pt x="83869" y="66407"/>
                      <a:pt x="83385" y="66461"/>
                      <a:pt x="82910" y="66559"/>
                    </a:cubicBezTo>
                    <a:cubicBezTo>
                      <a:pt x="82942" y="62405"/>
                      <a:pt x="86118" y="60326"/>
                      <a:pt x="89294" y="60326"/>
                    </a:cubicBezTo>
                    <a:close/>
                    <a:moveTo>
                      <a:pt x="42338" y="60479"/>
                    </a:moveTo>
                    <a:cubicBezTo>
                      <a:pt x="45510" y="60479"/>
                      <a:pt x="48684" y="62554"/>
                      <a:pt x="48726" y="66708"/>
                    </a:cubicBezTo>
                    <a:lnTo>
                      <a:pt x="48726" y="66708"/>
                    </a:lnTo>
                    <a:cubicBezTo>
                      <a:pt x="48257" y="66609"/>
                      <a:pt x="47784" y="66560"/>
                      <a:pt x="47315" y="66560"/>
                    </a:cubicBezTo>
                    <a:cubicBezTo>
                      <a:pt x="45452" y="66560"/>
                      <a:pt x="43648" y="67327"/>
                      <a:pt x="42355" y="68719"/>
                    </a:cubicBezTo>
                    <a:cubicBezTo>
                      <a:pt x="41074" y="67339"/>
                      <a:pt x="39282" y="66559"/>
                      <a:pt x="37400" y="66559"/>
                    </a:cubicBezTo>
                    <a:cubicBezTo>
                      <a:pt x="36916" y="66559"/>
                      <a:pt x="36432" y="66613"/>
                      <a:pt x="35958" y="66712"/>
                    </a:cubicBezTo>
                    <a:cubicBezTo>
                      <a:pt x="35989" y="62557"/>
                      <a:pt x="39163" y="60479"/>
                      <a:pt x="42338" y="60479"/>
                    </a:cubicBezTo>
                    <a:close/>
                    <a:moveTo>
                      <a:pt x="65639" y="60484"/>
                    </a:moveTo>
                    <a:cubicBezTo>
                      <a:pt x="68816" y="60484"/>
                      <a:pt x="71992" y="62563"/>
                      <a:pt x="72032" y="66721"/>
                    </a:cubicBezTo>
                    <a:cubicBezTo>
                      <a:pt x="71559" y="66619"/>
                      <a:pt x="71082" y="66569"/>
                      <a:pt x="70608" y="66569"/>
                    </a:cubicBezTo>
                    <a:cubicBezTo>
                      <a:pt x="68752" y="66569"/>
                      <a:pt x="66952" y="67334"/>
                      <a:pt x="65653" y="68719"/>
                    </a:cubicBezTo>
                    <a:lnTo>
                      <a:pt x="65644" y="68728"/>
                    </a:lnTo>
                    <a:cubicBezTo>
                      <a:pt x="64362" y="67348"/>
                      <a:pt x="62570" y="66568"/>
                      <a:pt x="60688" y="66568"/>
                    </a:cubicBezTo>
                    <a:cubicBezTo>
                      <a:pt x="60205" y="66568"/>
                      <a:pt x="59721" y="66622"/>
                      <a:pt x="59246" y="66721"/>
                    </a:cubicBezTo>
                    <a:cubicBezTo>
                      <a:pt x="59286" y="62563"/>
                      <a:pt x="62463" y="60484"/>
                      <a:pt x="65639" y="60484"/>
                    </a:cubicBezTo>
                    <a:close/>
                    <a:moveTo>
                      <a:pt x="18806" y="60525"/>
                    </a:moveTo>
                    <a:cubicBezTo>
                      <a:pt x="21979" y="60525"/>
                      <a:pt x="25151" y="62600"/>
                      <a:pt x="25196" y="66757"/>
                    </a:cubicBezTo>
                    <a:lnTo>
                      <a:pt x="25196" y="66757"/>
                    </a:lnTo>
                    <a:cubicBezTo>
                      <a:pt x="24723" y="66655"/>
                      <a:pt x="24245" y="66605"/>
                      <a:pt x="23772" y="66605"/>
                    </a:cubicBezTo>
                    <a:cubicBezTo>
                      <a:pt x="21913" y="66605"/>
                      <a:pt x="20107" y="67371"/>
                      <a:pt x="18807" y="68764"/>
                    </a:cubicBezTo>
                    <a:cubicBezTo>
                      <a:pt x="17526" y="67384"/>
                      <a:pt x="15734" y="66604"/>
                      <a:pt x="13852" y="66604"/>
                    </a:cubicBezTo>
                    <a:cubicBezTo>
                      <a:pt x="13368" y="66604"/>
                      <a:pt x="12884" y="66658"/>
                      <a:pt x="12409" y="66757"/>
                    </a:cubicBezTo>
                    <a:cubicBezTo>
                      <a:pt x="12454" y="62603"/>
                      <a:pt x="15631" y="60525"/>
                      <a:pt x="18806" y="60525"/>
                    </a:cubicBezTo>
                    <a:close/>
                    <a:moveTo>
                      <a:pt x="117959" y="66746"/>
                    </a:moveTo>
                    <a:cubicBezTo>
                      <a:pt x="118383" y="66746"/>
                      <a:pt x="118811" y="66785"/>
                      <a:pt x="119236" y="66864"/>
                    </a:cubicBezTo>
                    <a:cubicBezTo>
                      <a:pt x="118251" y="68047"/>
                      <a:pt x="117668" y="69543"/>
                      <a:pt x="117749" y="71138"/>
                    </a:cubicBezTo>
                    <a:cubicBezTo>
                      <a:pt x="116508" y="69835"/>
                      <a:pt x="114740" y="68996"/>
                      <a:pt x="112871" y="68996"/>
                    </a:cubicBezTo>
                    <a:cubicBezTo>
                      <a:pt x="112854" y="68996"/>
                      <a:pt x="112837" y="68997"/>
                      <a:pt x="112821" y="68997"/>
                    </a:cubicBezTo>
                    <a:lnTo>
                      <a:pt x="112821" y="68997"/>
                    </a:lnTo>
                    <a:cubicBezTo>
                      <a:pt x="114158" y="67549"/>
                      <a:pt x="116025" y="66746"/>
                      <a:pt x="117959" y="66746"/>
                    </a:cubicBezTo>
                    <a:close/>
                    <a:moveTo>
                      <a:pt x="84144" y="66782"/>
                    </a:moveTo>
                    <a:cubicBezTo>
                      <a:pt x="86080" y="66782"/>
                      <a:pt x="87953" y="67585"/>
                      <a:pt x="89290" y="69033"/>
                    </a:cubicBezTo>
                    <a:cubicBezTo>
                      <a:pt x="89271" y="69032"/>
                      <a:pt x="89251" y="69032"/>
                      <a:pt x="89231" y="69032"/>
                    </a:cubicBezTo>
                    <a:cubicBezTo>
                      <a:pt x="87362" y="69032"/>
                      <a:pt x="85595" y="69871"/>
                      <a:pt x="84353" y="71174"/>
                    </a:cubicBezTo>
                    <a:cubicBezTo>
                      <a:pt x="84434" y="69588"/>
                      <a:pt x="83851" y="68083"/>
                      <a:pt x="82866" y="66900"/>
                    </a:cubicBezTo>
                    <a:cubicBezTo>
                      <a:pt x="83291" y="66821"/>
                      <a:pt x="83719" y="66782"/>
                      <a:pt x="84144" y="66782"/>
                    </a:cubicBezTo>
                    <a:close/>
                    <a:moveTo>
                      <a:pt x="94437" y="66782"/>
                    </a:moveTo>
                    <a:cubicBezTo>
                      <a:pt x="94861" y="66782"/>
                      <a:pt x="95289" y="66821"/>
                      <a:pt x="95715" y="66900"/>
                    </a:cubicBezTo>
                    <a:cubicBezTo>
                      <a:pt x="94720" y="68083"/>
                      <a:pt x="94138" y="69579"/>
                      <a:pt x="94228" y="71174"/>
                    </a:cubicBezTo>
                    <a:cubicBezTo>
                      <a:pt x="92977" y="69871"/>
                      <a:pt x="91218" y="69032"/>
                      <a:pt x="89350" y="69032"/>
                    </a:cubicBezTo>
                    <a:cubicBezTo>
                      <a:pt x="89330" y="69032"/>
                      <a:pt x="89310" y="69032"/>
                      <a:pt x="89290" y="69033"/>
                    </a:cubicBezTo>
                    <a:cubicBezTo>
                      <a:pt x="90628" y="67585"/>
                      <a:pt x="92501" y="66782"/>
                      <a:pt x="94437" y="66782"/>
                    </a:cubicBezTo>
                    <a:close/>
                    <a:moveTo>
                      <a:pt x="47475" y="66944"/>
                    </a:moveTo>
                    <a:cubicBezTo>
                      <a:pt x="47900" y="66944"/>
                      <a:pt x="48327" y="66982"/>
                      <a:pt x="48753" y="67061"/>
                    </a:cubicBezTo>
                    <a:cubicBezTo>
                      <a:pt x="47767" y="68244"/>
                      <a:pt x="47185" y="69740"/>
                      <a:pt x="47266" y="71335"/>
                    </a:cubicBezTo>
                    <a:cubicBezTo>
                      <a:pt x="46024" y="70032"/>
                      <a:pt x="44256" y="69194"/>
                      <a:pt x="42388" y="69194"/>
                    </a:cubicBezTo>
                    <a:cubicBezTo>
                      <a:pt x="42371" y="69194"/>
                      <a:pt x="42354" y="69194"/>
                      <a:pt x="42337" y="69194"/>
                    </a:cubicBezTo>
                    <a:lnTo>
                      <a:pt x="42337" y="69194"/>
                    </a:lnTo>
                    <a:cubicBezTo>
                      <a:pt x="43675" y="67746"/>
                      <a:pt x="45542" y="66944"/>
                      <a:pt x="47475" y="66944"/>
                    </a:cubicBezTo>
                    <a:close/>
                    <a:moveTo>
                      <a:pt x="23953" y="66979"/>
                    </a:moveTo>
                    <a:cubicBezTo>
                      <a:pt x="24378" y="66979"/>
                      <a:pt x="24806" y="67018"/>
                      <a:pt x="25232" y="67097"/>
                    </a:cubicBezTo>
                    <a:cubicBezTo>
                      <a:pt x="24239" y="68278"/>
                      <a:pt x="23657" y="69779"/>
                      <a:pt x="23744" y="71371"/>
                    </a:cubicBezTo>
                    <a:lnTo>
                      <a:pt x="23744" y="71371"/>
                    </a:lnTo>
                    <a:cubicBezTo>
                      <a:pt x="22494" y="70068"/>
                      <a:pt x="20726" y="69229"/>
                      <a:pt x="18866" y="69229"/>
                    </a:cubicBezTo>
                    <a:cubicBezTo>
                      <a:pt x="18846" y="69229"/>
                      <a:pt x="18827" y="69230"/>
                      <a:pt x="18807" y="69230"/>
                    </a:cubicBezTo>
                    <a:cubicBezTo>
                      <a:pt x="20144" y="67782"/>
                      <a:pt x="22018" y="66979"/>
                      <a:pt x="23953" y="66979"/>
                    </a:cubicBezTo>
                    <a:close/>
                    <a:moveTo>
                      <a:pt x="13656" y="66979"/>
                    </a:moveTo>
                    <a:cubicBezTo>
                      <a:pt x="15596" y="66979"/>
                      <a:pt x="17470" y="67782"/>
                      <a:pt x="18807" y="69230"/>
                    </a:cubicBezTo>
                    <a:cubicBezTo>
                      <a:pt x="18787" y="69230"/>
                      <a:pt x="18768" y="69229"/>
                      <a:pt x="18748" y="69229"/>
                    </a:cubicBezTo>
                    <a:cubicBezTo>
                      <a:pt x="16879" y="69229"/>
                      <a:pt x="15111" y="70068"/>
                      <a:pt x="13870" y="71371"/>
                    </a:cubicBezTo>
                    <a:cubicBezTo>
                      <a:pt x="13951" y="69785"/>
                      <a:pt x="13368" y="68280"/>
                      <a:pt x="12374" y="67097"/>
                    </a:cubicBezTo>
                    <a:cubicBezTo>
                      <a:pt x="12801" y="67018"/>
                      <a:pt x="13230" y="66979"/>
                      <a:pt x="13656" y="66979"/>
                    </a:cubicBezTo>
                    <a:close/>
                    <a:moveTo>
                      <a:pt x="107658" y="66739"/>
                    </a:moveTo>
                    <a:cubicBezTo>
                      <a:pt x="109596" y="66739"/>
                      <a:pt x="111472" y="67542"/>
                      <a:pt x="112821" y="68997"/>
                    </a:cubicBezTo>
                    <a:lnTo>
                      <a:pt x="112821" y="68997"/>
                    </a:lnTo>
                    <a:cubicBezTo>
                      <a:pt x="112818" y="68997"/>
                      <a:pt x="112815" y="68997"/>
                      <a:pt x="112812" y="68997"/>
                    </a:cubicBezTo>
                    <a:cubicBezTo>
                      <a:pt x="112793" y="68997"/>
                      <a:pt x="112774" y="68996"/>
                      <a:pt x="112756" y="68996"/>
                    </a:cubicBezTo>
                    <a:cubicBezTo>
                      <a:pt x="110769" y="68996"/>
                      <a:pt x="108902" y="69942"/>
                      <a:pt x="107641" y="71389"/>
                    </a:cubicBezTo>
                    <a:lnTo>
                      <a:pt x="107641" y="71389"/>
                    </a:lnTo>
                    <a:cubicBezTo>
                      <a:pt x="107802" y="69716"/>
                      <a:pt x="107213" y="68133"/>
                      <a:pt x="106177" y="66897"/>
                    </a:cubicBezTo>
                    <a:lnTo>
                      <a:pt x="106177" y="66897"/>
                    </a:lnTo>
                    <a:cubicBezTo>
                      <a:pt x="106669" y="66791"/>
                      <a:pt x="107166" y="66739"/>
                      <a:pt x="107658" y="66739"/>
                    </a:cubicBezTo>
                    <a:close/>
                    <a:moveTo>
                      <a:pt x="37174" y="66937"/>
                    </a:moveTo>
                    <a:cubicBezTo>
                      <a:pt x="39113" y="66937"/>
                      <a:pt x="40989" y="67739"/>
                      <a:pt x="42337" y="69194"/>
                    </a:cubicBezTo>
                    <a:lnTo>
                      <a:pt x="42337" y="69194"/>
                    </a:lnTo>
                    <a:cubicBezTo>
                      <a:pt x="42334" y="69194"/>
                      <a:pt x="42331" y="69194"/>
                      <a:pt x="42328" y="69194"/>
                    </a:cubicBezTo>
                    <a:cubicBezTo>
                      <a:pt x="42310" y="69194"/>
                      <a:pt x="42291" y="69194"/>
                      <a:pt x="42273" y="69194"/>
                    </a:cubicBezTo>
                    <a:cubicBezTo>
                      <a:pt x="40286" y="69194"/>
                      <a:pt x="38410" y="70139"/>
                      <a:pt x="37158" y="71595"/>
                    </a:cubicBezTo>
                    <a:cubicBezTo>
                      <a:pt x="37320" y="69911"/>
                      <a:pt x="36728" y="68325"/>
                      <a:pt x="35689" y="67097"/>
                    </a:cubicBezTo>
                    <a:lnTo>
                      <a:pt x="35680" y="67097"/>
                    </a:lnTo>
                    <a:cubicBezTo>
                      <a:pt x="36177" y="66989"/>
                      <a:pt x="36678" y="66937"/>
                      <a:pt x="37174" y="66937"/>
                    </a:cubicBezTo>
                    <a:close/>
                    <a:moveTo>
                      <a:pt x="124474" y="64884"/>
                    </a:moveTo>
                    <a:cubicBezTo>
                      <a:pt x="127650" y="64884"/>
                      <a:pt x="130827" y="66963"/>
                      <a:pt x="130867" y="71120"/>
                    </a:cubicBezTo>
                    <a:cubicBezTo>
                      <a:pt x="130392" y="71018"/>
                      <a:pt x="129914" y="70969"/>
                      <a:pt x="129439" y="70969"/>
                    </a:cubicBezTo>
                    <a:cubicBezTo>
                      <a:pt x="127578" y="70969"/>
                      <a:pt x="125778" y="71735"/>
                      <a:pt x="124478" y="73128"/>
                    </a:cubicBezTo>
                    <a:cubicBezTo>
                      <a:pt x="123197" y="71748"/>
                      <a:pt x="121405" y="70968"/>
                      <a:pt x="119532" y="70968"/>
                    </a:cubicBezTo>
                    <a:cubicBezTo>
                      <a:pt x="119039" y="70968"/>
                      <a:pt x="118555" y="71022"/>
                      <a:pt x="118080" y="71120"/>
                    </a:cubicBezTo>
                    <a:cubicBezTo>
                      <a:pt x="118121" y="66963"/>
                      <a:pt x="121297" y="64884"/>
                      <a:pt x="124474" y="64884"/>
                    </a:cubicBezTo>
                    <a:close/>
                    <a:moveTo>
                      <a:pt x="100943" y="64929"/>
                    </a:moveTo>
                    <a:cubicBezTo>
                      <a:pt x="104120" y="64929"/>
                      <a:pt x="107296" y="67007"/>
                      <a:pt x="107337" y="71165"/>
                    </a:cubicBezTo>
                    <a:cubicBezTo>
                      <a:pt x="106862" y="71063"/>
                      <a:pt x="106383" y="71013"/>
                      <a:pt x="105909" y="71013"/>
                    </a:cubicBezTo>
                    <a:cubicBezTo>
                      <a:pt x="104048" y="71013"/>
                      <a:pt x="102248" y="71780"/>
                      <a:pt x="100948" y="73172"/>
                    </a:cubicBezTo>
                    <a:cubicBezTo>
                      <a:pt x="99667" y="71792"/>
                      <a:pt x="97875" y="71013"/>
                      <a:pt x="95993" y="71013"/>
                    </a:cubicBezTo>
                    <a:cubicBezTo>
                      <a:pt x="95509" y="71013"/>
                      <a:pt x="95025" y="71067"/>
                      <a:pt x="94550" y="71165"/>
                    </a:cubicBezTo>
                    <a:cubicBezTo>
                      <a:pt x="94590" y="67007"/>
                      <a:pt x="97767" y="64929"/>
                      <a:pt x="100943" y="64929"/>
                    </a:cubicBezTo>
                    <a:close/>
                    <a:moveTo>
                      <a:pt x="77622" y="64941"/>
                    </a:moveTo>
                    <a:cubicBezTo>
                      <a:pt x="80798" y="64941"/>
                      <a:pt x="83972" y="67018"/>
                      <a:pt x="84013" y="71174"/>
                    </a:cubicBezTo>
                    <a:cubicBezTo>
                      <a:pt x="83537" y="71072"/>
                      <a:pt x="83057" y="71021"/>
                      <a:pt x="82581" y="71021"/>
                    </a:cubicBezTo>
                    <a:cubicBezTo>
                      <a:pt x="80727" y="71021"/>
                      <a:pt x="78930" y="71782"/>
                      <a:pt x="77633" y="73172"/>
                    </a:cubicBezTo>
                    <a:lnTo>
                      <a:pt x="77624" y="73181"/>
                    </a:lnTo>
                    <a:cubicBezTo>
                      <a:pt x="76342" y="71801"/>
                      <a:pt x="74550" y="71022"/>
                      <a:pt x="72669" y="71022"/>
                    </a:cubicBezTo>
                    <a:cubicBezTo>
                      <a:pt x="72185" y="71022"/>
                      <a:pt x="71701" y="71076"/>
                      <a:pt x="71226" y="71174"/>
                    </a:cubicBezTo>
                    <a:cubicBezTo>
                      <a:pt x="71266" y="67020"/>
                      <a:pt x="74445" y="64941"/>
                      <a:pt x="77622" y="64941"/>
                    </a:cubicBezTo>
                    <a:close/>
                    <a:moveTo>
                      <a:pt x="53996" y="65085"/>
                    </a:moveTo>
                    <a:cubicBezTo>
                      <a:pt x="57170" y="65085"/>
                      <a:pt x="60344" y="67162"/>
                      <a:pt x="60384" y="71317"/>
                    </a:cubicBezTo>
                    <a:lnTo>
                      <a:pt x="60384" y="71326"/>
                    </a:lnTo>
                    <a:cubicBezTo>
                      <a:pt x="59903" y="71222"/>
                      <a:pt x="59419" y="71170"/>
                      <a:pt x="58939" y="71170"/>
                    </a:cubicBezTo>
                    <a:cubicBezTo>
                      <a:pt x="57081" y="71170"/>
                      <a:pt x="55284" y="71936"/>
                      <a:pt x="53995" y="73325"/>
                    </a:cubicBezTo>
                    <a:cubicBezTo>
                      <a:pt x="52714" y="71945"/>
                      <a:pt x="50922" y="71165"/>
                      <a:pt x="49040" y="71165"/>
                    </a:cubicBezTo>
                    <a:cubicBezTo>
                      <a:pt x="48556" y="71165"/>
                      <a:pt x="48072" y="71219"/>
                      <a:pt x="47597" y="71326"/>
                    </a:cubicBezTo>
                    <a:cubicBezTo>
                      <a:pt x="47638" y="67167"/>
                      <a:pt x="50817" y="65085"/>
                      <a:pt x="53996" y="65085"/>
                    </a:cubicBezTo>
                    <a:close/>
                    <a:moveTo>
                      <a:pt x="7145" y="65126"/>
                    </a:moveTo>
                    <a:cubicBezTo>
                      <a:pt x="10322" y="65126"/>
                      <a:pt x="13498" y="67205"/>
                      <a:pt x="13538" y="71362"/>
                    </a:cubicBezTo>
                    <a:cubicBezTo>
                      <a:pt x="13065" y="71260"/>
                      <a:pt x="12588" y="71211"/>
                      <a:pt x="12113" y="71211"/>
                    </a:cubicBezTo>
                    <a:cubicBezTo>
                      <a:pt x="10252" y="71211"/>
                      <a:pt x="8442" y="71977"/>
                      <a:pt x="7150" y="73369"/>
                    </a:cubicBezTo>
                    <a:cubicBezTo>
                      <a:pt x="5868" y="71990"/>
                      <a:pt x="4076" y="71210"/>
                      <a:pt x="2194" y="71210"/>
                    </a:cubicBezTo>
                    <a:cubicBezTo>
                      <a:pt x="1711" y="71210"/>
                      <a:pt x="1227" y="71264"/>
                      <a:pt x="752" y="71362"/>
                    </a:cubicBezTo>
                    <a:cubicBezTo>
                      <a:pt x="792" y="67205"/>
                      <a:pt x="3969" y="65126"/>
                      <a:pt x="7145" y="65126"/>
                    </a:cubicBezTo>
                    <a:close/>
                    <a:moveTo>
                      <a:pt x="30460" y="65126"/>
                    </a:moveTo>
                    <a:cubicBezTo>
                      <a:pt x="33637" y="65126"/>
                      <a:pt x="36813" y="67205"/>
                      <a:pt x="36854" y="71362"/>
                    </a:cubicBezTo>
                    <a:cubicBezTo>
                      <a:pt x="36379" y="71260"/>
                      <a:pt x="35900" y="71211"/>
                      <a:pt x="35425" y="71211"/>
                    </a:cubicBezTo>
                    <a:cubicBezTo>
                      <a:pt x="33562" y="71211"/>
                      <a:pt x="31757" y="71977"/>
                      <a:pt x="30465" y="73369"/>
                    </a:cubicBezTo>
                    <a:cubicBezTo>
                      <a:pt x="29183" y="71990"/>
                      <a:pt x="27391" y="71210"/>
                      <a:pt x="25510" y="71210"/>
                    </a:cubicBezTo>
                    <a:cubicBezTo>
                      <a:pt x="25026" y="71210"/>
                      <a:pt x="24542" y="71264"/>
                      <a:pt x="24067" y="71362"/>
                    </a:cubicBezTo>
                    <a:cubicBezTo>
                      <a:pt x="24107" y="67205"/>
                      <a:pt x="27284" y="65126"/>
                      <a:pt x="30460" y="65126"/>
                    </a:cubicBezTo>
                    <a:close/>
                    <a:moveTo>
                      <a:pt x="119323" y="71343"/>
                    </a:moveTo>
                    <a:cubicBezTo>
                      <a:pt x="121259" y="71343"/>
                      <a:pt x="123134" y="72146"/>
                      <a:pt x="124478" y="73593"/>
                    </a:cubicBezTo>
                    <a:lnTo>
                      <a:pt x="124478" y="73593"/>
                    </a:lnTo>
                    <a:cubicBezTo>
                      <a:pt x="124475" y="73593"/>
                      <a:pt x="124472" y="73593"/>
                      <a:pt x="124469" y="73593"/>
                    </a:cubicBezTo>
                    <a:cubicBezTo>
                      <a:pt x="124450" y="73593"/>
                      <a:pt x="124430" y="73593"/>
                      <a:pt x="124410" y="73593"/>
                    </a:cubicBezTo>
                    <a:cubicBezTo>
                      <a:pt x="122541" y="73593"/>
                      <a:pt x="120782" y="74432"/>
                      <a:pt x="119532" y="75735"/>
                    </a:cubicBezTo>
                    <a:cubicBezTo>
                      <a:pt x="119622" y="74149"/>
                      <a:pt x="119039" y="72644"/>
                      <a:pt x="118045" y="71461"/>
                    </a:cubicBezTo>
                    <a:cubicBezTo>
                      <a:pt x="118470" y="71382"/>
                      <a:pt x="118898" y="71343"/>
                      <a:pt x="119323" y="71343"/>
                    </a:cubicBezTo>
                    <a:close/>
                    <a:moveTo>
                      <a:pt x="129620" y="71343"/>
                    </a:moveTo>
                    <a:cubicBezTo>
                      <a:pt x="130043" y="71343"/>
                      <a:pt x="130470" y="71382"/>
                      <a:pt x="130894" y="71461"/>
                    </a:cubicBezTo>
                    <a:cubicBezTo>
                      <a:pt x="129908" y="72644"/>
                      <a:pt x="129326" y="74140"/>
                      <a:pt x="129415" y="75735"/>
                    </a:cubicBezTo>
                    <a:lnTo>
                      <a:pt x="129406" y="75735"/>
                    </a:lnTo>
                    <a:cubicBezTo>
                      <a:pt x="128165" y="74432"/>
                      <a:pt x="126397" y="73593"/>
                      <a:pt x="124528" y="73593"/>
                    </a:cubicBezTo>
                    <a:cubicBezTo>
                      <a:pt x="124512" y="73593"/>
                      <a:pt x="124495" y="73593"/>
                      <a:pt x="124478" y="73593"/>
                    </a:cubicBezTo>
                    <a:lnTo>
                      <a:pt x="124478" y="73593"/>
                    </a:lnTo>
                    <a:cubicBezTo>
                      <a:pt x="125816" y="72146"/>
                      <a:pt x="127689" y="71343"/>
                      <a:pt x="129620" y="71343"/>
                    </a:cubicBezTo>
                    <a:close/>
                    <a:moveTo>
                      <a:pt x="48839" y="71540"/>
                    </a:moveTo>
                    <a:cubicBezTo>
                      <a:pt x="50775" y="71540"/>
                      <a:pt x="52650" y="72344"/>
                      <a:pt x="53995" y="73799"/>
                    </a:cubicBezTo>
                    <a:lnTo>
                      <a:pt x="53995" y="73799"/>
                    </a:lnTo>
                    <a:cubicBezTo>
                      <a:pt x="53992" y="73799"/>
                      <a:pt x="53989" y="73800"/>
                      <a:pt x="53986" y="73800"/>
                    </a:cubicBezTo>
                    <a:cubicBezTo>
                      <a:pt x="53966" y="73799"/>
                      <a:pt x="53946" y="73799"/>
                      <a:pt x="53926" y="73799"/>
                    </a:cubicBezTo>
                    <a:cubicBezTo>
                      <a:pt x="52058" y="73799"/>
                      <a:pt x="50299" y="74629"/>
                      <a:pt x="49049" y="75932"/>
                    </a:cubicBezTo>
                    <a:cubicBezTo>
                      <a:pt x="49138" y="74346"/>
                      <a:pt x="48556" y="72841"/>
                      <a:pt x="47561" y="71658"/>
                    </a:cubicBezTo>
                    <a:cubicBezTo>
                      <a:pt x="47987" y="71579"/>
                      <a:pt x="48414" y="71540"/>
                      <a:pt x="48839" y="71540"/>
                    </a:cubicBezTo>
                    <a:close/>
                    <a:moveTo>
                      <a:pt x="59134" y="71540"/>
                    </a:moveTo>
                    <a:cubicBezTo>
                      <a:pt x="59558" y="71540"/>
                      <a:pt x="59985" y="71579"/>
                      <a:pt x="60411" y="71658"/>
                    </a:cubicBezTo>
                    <a:cubicBezTo>
                      <a:pt x="59425" y="72841"/>
                      <a:pt x="58843" y="74337"/>
                      <a:pt x="58932" y="75932"/>
                    </a:cubicBezTo>
                    <a:lnTo>
                      <a:pt x="58923" y="75932"/>
                    </a:lnTo>
                    <a:cubicBezTo>
                      <a:pt x="57682" y="74629"/>
                      <a:pt x="55914" y="73799"/>
                      <a:pt x="54046" y="73799"/>
                    </a:cubicBezTo>
                    <a:cubicBezTo>
                      <a:pt x="54029" y="73799"/>
                      <a:pt x="54012" y="73799"/>
                      <a:pt x="53995" y="73799"/>
                    </a:cubicBezTo>
                    <a:lnTo>
                      <a:pt x="53995" y="73799"/>
                    </a:lnTo>
                    <a:cubicBezTo>
                      <a:pt x="55333" y="72344"/>
                      <a:pt x="57200" y="71540"/>
                      <a:pt x="59134" y="71540"/>
                    </a:cubicBezTo>
                    <a:close/>
                    <a:moveTo>
                      <a:pt x="112819" y="69493"/>
                    </a:moveTo>
                    <a:cubicBezTo>
                      <a:pt x="115994" y="69493"/>
                      <a:pt x="119169" y="71570"/>
                      <a:pt x="119209" y="75726"/>
                    </a:cubicBezTo>
                    <a:lnTo>
                      <a:pt x="119209" y="75726"/>
                    </a:lnTo>
                    <a:cubicBezTo>
                      <a:pt x="118734" y="75624"/>
                      <a:pt x="118255" y="75574"/>
                      <a:pt x="117781" y="75574"/>
                    </a:cubicBezTo>
                    <a:cubicBezTo>
                      <a:pt x="115920" y="75574"/>
                      <a:pt x="114120" y="76339"/>
                      <a:pt x="112821" y="77724"/>
                    </a:cubicBezTo>
                    <a:lnTo>
                      <a:pt x="112821" y="77733"/>
                    </a:lnTo>
                    <a:cubicBezTo>
                      <a:pt x="111539" y="76353"/>
                      <a:pt x="109747" y="75574"/>
                      <a:pt x="107865" y="75574"/>
                    </a:cubicBezTo>
                    <a:cubicBezTo>
                      <a:pt x="107382" y="75574"/>
                      <a:pt x="106898" y="75627"/>
                      <a:pt x="106423" y="75726"/>
                    </a:cubicBezTo>
                    <a:lnTo>
                      <a:pt x="106423" y="75726"/>
                    </a:lnTo>
                    <a:cubicBezTo>
                      <a:pt x="106463" y="71572"/>
                      <a:pt x="109641" y="69493"/>
                      <a:pt x="112819" y="69493"/>
                    </a:cubicBezTo>
                    <a:close/>
                    <a:moveTo>
                      <a:pt x="136134" y="69486"/>
                    </a:moveTo>
                    <a:cubicBezTo>
                      <a:pt x="139310" y="69486"/>
                      <a:pt x="142484" y="71565"/>
                      <a:pt x="142525" y="75726"/>
                    </a:cubicBezTo>
                    <a:lnTo>
                      <a:pt x="142525" y="75726"/>
                    </a:lnTo>
                    <a:cubicBezTo>
                      <a:pt x="142050" y="75624"/>
                      <a:pt x="141571" y="75574"/>
                      <a:pt x="141097" y="75574"/>
                    </a:cubicBezTo>
                    <a:cubicBezTo>
                      <a:pt x="139236" y="75574"/>
                      <a:pt x="137435" y="76341"/>
                      <a:pt x="136136" y="77733"/>
                    </a:cubicBezTo>
                    <a:cubicBezTo>
                      <a:pt x="134854" y="76353"/>
                      <a:pt x="133062" y="75574"/>
                      <a:pt x="131181" y="75574"/>
                    </a:cubicBezTo>
                    <a:cubicBezTo>
                      <a:pt x="130697" y="75574"/>
                      <a:pt x="130213" y="75627"/>
                      <a:pt x="129738" y="75726"/>
                    </a:cubicBezTo>
                    <a:lnTo>
                      <a:pt x="129738" y="75726"/>
                    </a:lnTo>
                    <a:cubicBezTo>
                      <a:pt x="129778" y="71567"/>
                      <a:pt x="132957" y="69486"/>
                      <a:pt x="136134" y="69486"/>
                    </a:cubicBezTo>
                    <a:close/>
                    <a:moveTo>
                      <a:pt x="42332" y="69690"/>
                    </a:moveTo>
                    <a:cubicBezTo>
                      <a:pt x="45507" y="69690"/>
                      <a:pt x="48681" y="71767"/>
                      <a:pt x="48726" y="75923"/>
                    </a:cubicBezTo>
                    <a:cubicBezTo>
                      <a:pt x="48251" y="75821"/>
                      <a:pt x="47772" y="75771"/>
                      <a:pt x="47298" y="75771"/>
                    </a:cubicBezTo>
                    <a:cubicBezTo>
                      <a:pt x="45434" y="75771"/>
                      <a:pt x="43630" y="76538"/>
                      <a:pt x="42337" y="77930"/>
                    </a:cubicBezTo>
                    <a:cubicBezTo>
                      <a:pt x="41056" y="76550"/>
                      <a:pt x="39264" y="75771"/>
                      <a:pt x="37382" y="75771"/>
                    </a:cubicBezTo>
                    <a:cubicBezTo>
                      <a:pt x="36898" y="75771"/>
                      <a:pt x="36415" y="75825"/>
                      <a:pt x="35940" y="75923"/>
                    </a:cubicBezTo>
                    <a:cubicBezTo>
                      <a:pt x="35980" y="71769"/>
                      <a:pt x="39156" y="69690"/>
                      <a:pt x="42332" y="69690"/>
                    </a:cubicBezTo>
                    <a:close/>
                    <a:moveTo>
                      <a:pt x="65648" y="69687"/>
                    </a:moveTo>
                    <a:cubicBezTo>
                      <a:pt x="68825" y="69687"/>
                      <a:pt x="72001" y="71766"/>
                      <a:pt x="72041" y="75923"/>
                    </a:cubicBezTo>
                    <a:cubicBezTo>
                      <a:pt x="71566" y="75821"/>
                      <a:pt x="71088" y="75771"/>
                      <a:pt x="70613" y="75771"/>
                    </a:cubicBezTo>
                    <a:cubicBezTo>
                      <a:pt x="68750" y="75771"/>
                      <a:pt x="66945" y="76538"/>
                      <a:pt x="65653" y="77930"/>
                    </a:cubicBezTo>
                    <a:cubicBezTo>
                      <a:pt x="64371" y="76550"/>
                      <a:pt x="62579" y="75771"/>
                      <a:pt x="60697" y="75771"/>
                    </a:cubicBezTo>
                    <a:cubicBezTo>
                      <a:pt x="60214" y="75771"/>
                      <a:pt x="59730" y="75825"/>
                      <a:pt x="59255" y="75923"/>
                    </a:cubicBezTo>
                    <a:cubicBezTo>
                      <a:pt x="59295" y="71766"/>
                      <a:pt x="62472" y="69687"/>
                      <a:pt x="65648" y="69687"/>
                    </a:cubicBezTo>
                    <a:close/>
                    <a:moveTo>
                      <a:pt x="82884" y="1"/>
                    </a:moveTo>
                    <a:cubicBezTo>
                      <a:pt x="82642" y="700"/>
                      <a:pt x="82534" y="1435"/>
                      <a:pt x="82579" y="2178"/>
                    </a:cubicBezTo>
                    <a:cubicBezTo>
                      <a:pt x="81329" y="875"/>
                      <a:pt x="79570" y="37"/>
                      <a:pt x="77701" y="37"/>
                    </a:cubicBezTo>
                    <a:cubicBezTo>
                      <a:pt x="77681" y="37"/>
                      <a:pt x="77661" y="37"/>
                      <a:pt x="77642" y="37"/>
                    </a:cubicBezTo>
                    <a:cubicBezTo>
                      <a:pt x="77622" y="37"/>
                      <a:pt x="77602" y="37"/>
                      <a:pt x="77582" y="37"/>
                    </a:cubicBezTo>
                    <a:cubicBezTo>
                      <a:pt x="73834" y="37"/>
                      <a:pt x="70494" y="3399"/>
                      <a:pt x="70948" y="7160"/>
                    </a:cubicBezTo>
                    <a:cubicBezTo>
                      <a:pt x="71458" y="7047"/>
                      <a:pt x="71971" y="6991"/>
                      <a:pt x="72481" y="6991"/>
                    </a:cubicBezTo>
                    <a:cubicBezTo>
                      <a:pt x="74418" y="6991"/>
                      <a:pt x="76294" y="7794"/>
                      <a:pt x="77642" y="9248"/>
                    </a:cubicBezTo>
                    <a:cubicBezTo>
                      <a:pt x="77624" y="9248"/>
                      <a:pt x="77606" y="9248"/>
                      <a:pt x="77587" y="9248"/>
                    </a:cubicBezTo>
                    <a:cubicBezTo>
                      <a:pt x="75529" y="9248"/>
                      <a:pt x="73607" y="10256"/>
                      <a:pt x="72355" y="11784"/>
                    </a:cubicBezTo>
                    <a:cubicBezTo>
                      <a:pt x="72756" y="8058"/>
                      <a:pt x="69443" y="4741"/>
                      <a:pt x="65721" y="4741"/>
                    </a:cubicBezTo>
                    <a:cubicBezTo>
                      <a:pt x="65701" y="4741"/>
                      <a:pt x="65682" y="4741"/>
                      <a:pt x="65662" y="4741"/>
                    </a:cubicBezTo>
                    <a:cubicBezTo>
                      <a:pt x="65642" y="4741"/>
                      <a:pt x="65622" y="4741"/>
                      <a:pt x="65602" y="4741"/>
                    </a:cubicBezTo>
                    <a:cubicBezTo>
                      <a:pt x="63733" y="4741"/>
                      <a:pt x="61966" y="5570"/>
                      <a:pt x="60724" y="6874"/>
                    </a:cubicBezTo>
                    <a:cubicBezTo>
                      <a:pt x="60760" y="6139"/>
                      <a:pt x="60662" y="5395"/>
                      <a:pt x="60420" y="4696"/>
                    </a:cubicBezTo>
                    <a:lnTo>
                      <a:pt x="60043" y="4696"/>
                    </a:lnTo>
                    <a:cubicBezTo>
                      <a:pt x="60276" y="5395"/>
                      <a:pt x="60393" y="6130"/>
                      <a:pt x="60393" y="6865"/>
                    </a:cubicBezTo>
                    <a:cubicBezTo>
                      <a:pt x="59920" y="6763"/>
                      <a:pt x="59442" y="6713"/>
                      <a:pt x="58969" y="6713"/>
                    </a:cubicBezTo>
                    <a:cubicBezTo>
                      <a:pt x="57110" y="6713"/>
                      <a:pt x="55305" y="7479"/>
                      <a:pt x="54013" y="8872"/>
                    </a:cubicBezTo>
                    <a:cubicBezTo>
                      <a:pt x="52732" y="7492"/>
                      <a:pt x="50939" y="6712"/>
                      <a:pt x="49058" y="6712"/>
                    </a:cubicBezTo>
                    <a:cubicBezTo>
                      <a:pt x="48574" y="6712"/>
                      <a:pt x="48090" y="6766"/>
                      <a:pt x="47615" y="6865"/>
                    </a:cubicBezTo>
                    <a:cubicBezTo>
                      <a:pt x="47615" y="6130"/>
                      <a:pt x="47732" y="5395"/>
                      <a:pt x="47965" y="4696"/>
                    </a:cubicBezTo>
                    <a:lnTo>
                      <a:pt x="47588" y="4696"/>
                    </a:lnTo>
                    <a:cubicBezTo>
                      <a:pt x="47346" y="5395"/>
                      <a:pt x="47248" y="6139"/>
                      <a:pt x="47284" y="6874"/>
                    </a:cubicBezTo>
                    <a:cubicBezTo>
                      <a:pt x="46042" y="5570"/>
                      <a:pt x="44275" y="4741"/>
                      <a:pt x="42406" y="4741"/>
                    </a:cubicBezTo>
                    <a:cubicBezTo>
                      <a:pt x="42386" y="4741"/>
                      <a:pt x="42366" y="4741"/>
                      <a:pt x="42346" y="4741"/>
                    </a:cubicBezTo>
                    <a:cubicBezTo>
                      <a:pt x="42319" y="4741"/>
                      <a:pt x="42291" y="4740"/>
                      <a:pt x="42263" y="4740"/>
                    </a:cubicBezTo>
                    <a:cubicBezTo>
                      <a:pt x="40287" y="4740"/>
                      <a:pt x="38431" y="5684"/>
                      <a:pt x="37185" y="7125"/>
                    </a:cubicBezTo>
                    <a:cubicBezTo>
                      <a:pt x="37479" y="3462"/>
                      <a:pt x="34202" y="234"/>
                      <a:pt x="30534" y="234"/>
                    </a:cubicBezTo>
                    <a:cubicBezTo>
                      <a:pt x="30514" y="234"/>
                      <a:pt x="30494" y="234"/>
                      <a:pt x="30474" y="234"/>
                    </a:cubicBezTo>
                    <a:cubicBezTo>
                      <a:pt x="30454" y="234"/>
                      <a:pt x="30434" y="234"/>
                      <a:pt x="30415" y="234"/>
                    </a:cubicBezTo>
                    <a:cubicBezTo>
                      <a:pt x="28546" y="234"/>
                      <a:pt x="26787" y="1072"/>
                      <a:pt x="25536" y="2375"/>
                    </a:cubicBezTo>
                    <a:cubicBezTo>
                      <a:pt x="25581" y="1641"/>
                      <a:pt x="25474" y="897"/>
                      <a:pt x="25232" y="198"/>
                    </a:cubicBezTo>
                    <a:lnTo>
                      <a:pt x="24855" y="198"/>
                    </a:lnTo>
                    <a:cubicBezTo>
                      <a:pt x="25088" y="897"/>
                      <a:pt x="25214" y="1632"/>
                      <a:pt x="25214" y="2367"/>
                    </a:cubicBezTo>
                    <a:cubicBezTo>
                      <a:pt x="24739" y="2265"/>
                      <a:pt x="24260" y="2215"/>
                      <a:pt x="23785" y="2215"/>
                    </a:cubicBezTo>
                    <a:cubicBezTo>
                      <a:pt x="21922" y="2215"/>
                      <a:pt x="20117" y="2981"/>
                      <a:pt x="18825" y="4374"/>
                    </a:cubicBezTo>
                    <a:cubicBezTo>
                      <a:pt x="17544" y="2994"/>
                      <a:pt x="15752" y="2214"/>
                      <a:pt x="13870" y="2214"/>
                    </a:cubicBezTo>
                    <a:cubicBezTo>
                      <a:pt x="13386" y="2214"/>
                      <a:pt x="12902" y="2268"/>
                      <a:pt x="12427" y="2367"/>
                    </a:cubicBezTo>
                    <a:cubicBezTo>
                      <a:pt x="12427" y="1632"/>
                      <a:pt x="12544" y="897"/>
                      <a:pt x="12777" y="198"/>
                    </a:cubicBezTo>
                    <a:lnTo>
                      <a:pt x="12382" y="198"/>
                    </a:lnTo>
                    <a:cubicBezTo>
                      <a:pt x="12141" y="897"/>
                      <a:pt x="12042" y="1641"/>
                      <a:pt x="12078" y="2375"/>
                    </a:cubicBezTo>
                    <a:cubicBezTo>
                      <a:pt x="10836" y="1072"/>
                      <a:pt x="9069" y="234"/>
                      <a:pt x="7200" y="234"/>
                    </a:cubicBezTo>
                    <a:cubicBezTo>
                      <a:pt x="7180" y="234"/>
                      <a:pt x="7160" y="234"/>
                      <a:pt x="7141" y="234"/>
                    </a:cubicBezTo>
                    <a:cubicBezTo>
                      <a:pt x="7126" y="234"/>
                      <a:pt x="7111" y="234"/>
                      <a:pt x="7096" y="234"/>
                    </a:cubicBezTo>
                    <a:cubicBezTo>
                      <a:pt x="3342" y="234"/>
                      <a:pt x="1" y="3600"/>
                      <a:pt x="456" y="7358"/>
                    </a:cubicBezTo>
                    <a:cubicBezTo>
                      <a:pt x="960" y="7247"/>
                      <a:pt x="1468" y="7193"/>
                      <a:pt x="1971" y="7193"/>
                    </a:cubicBezTo>
                    <a:cubicBezTo>
                      <a:pt x="3914" y="7193"/>
                      <a:pt x="5798" y="7997"/>
                      <a:pt x="7150" y="9463"/>
                    </a:cubicBezTo>
                    <a:cubicBezTo>
                      <a:pt x="7130" y="9463"/>
                      <a:pt x="7110" y="9463"/>
                      <a:pt x="7090" y="9463"/>
                    </a:cubicBezTo>
                    <a:cubicBezTo>
                      <a:pt x="3342" y="9463"/>
                      <a:pt x="1" y="12825"/>
                      <a:pt x="456" y="16587"/>
                    </a:cubicBezTo>
                    <a:cubicBezTo>
                      <a:pt x="966" y="16472"/>
                      <a:pt x="1482" y="16416"/>
                      <a:pt x="1993" y="16416"/>
                    </a:cubicBezTo>
                    <a:cubicBezTo>
                      <a:pt x="3922" y="16416"/>
                      <a:pt x="5795" y="17213"/>
                      <a:pt x="7141" y="18666"/>
                    </a:cubicBezTo>
                    <a:cubicBezTo>
                      <a:pt x="7121" y="18665"/>
                      <a:pt x="7101" y="18665"/>
                      <a:pt x="7081" y="18665"/>
                    </a:cubicBezTo>
                    <a:cubicBezTo>
                      <a:pt x="3333" y="18665"/>
                      <a:pt x="1" y="22028"/>
                      <a:pt x="456" y="25789"/>
                    </a:cubicBezTo>
                    <a:cubicBezTo>
                      <a:pt x="968" y="25675"/>
                      <a:pt x="1485" y="25619"/>
                      <a:pt x="1997" y="25619"/>
                    </a:cubicBezTo>
                    <a:cubicBezTo>
                      <a:pt x="3931" y="25619"/>
                      <a:pt x="5804" y="26416"/>
                      <a:pt x="7150" y="27868"/>
                    </a:cubicBezTo>
                    <a:cubicBezTo>
                      <a:pt x="8485" y="26423"/>
                      <a:pt x="10355" y="25626"/>
                      <a:pt x="12288" y="25626"/>
                    </a:cubicBezTo>
                    <a:cubicBezTo>
                      <a:pt x="12715" y="25626"/>
                      <a:pt x="13146" y="25665"/>
                      <a:pt x="13574" y="25744"/>
                    </a:cubicBezTo>
                    <a:cubicBezTo>
                      <a:pt x="12580" y="26927"/>
                      <a:pt x="11997" y="28424"/>
                      <a:pt x="12087" y="30019"/>
                    </a:cubicBezTo>
                    <a:cubicBezTo>
                      <a:pt x="10837" y="28715"/>
                      <a:pt x="9069" y="27877"/>
                      <a:pt x="7208" y="27877"/>
                    </a:cubicBezTo>
                    <a:cubicBezTo>
                      <a:pt x="7189" y="27877"/>
                      <a:pt x="7169" y="27877"/>
                      <a:pt x="7150" y="27877"/>
                    </a:cubicBezTo>
                    <a:cubicBezTo>
                      <a:pt x="7130" y="27877"/>
                      <a:pt x="7110" y="27877"/>
                      <a:pt x="7090" y="27877"/>
                    </a:cubicBezTo>
                    <a:cubicBezTo>
                      <a:pt x="3342" y="27877"/>
                      <a:pt x="1" y="31239"/>
                      <a:pt x="456" y="35001"/>
                    </a:cubicBezTo>
                    <a:cubicBezTo>
                      <a:pt x="963" y="34888"/>
                      <a:pt x="1475" y="34832"/>
                      <a:pt x="1984" y="34832"/>
                    </a:cubicBezTo>
                    <a:cubicBezTo>
                      <a:pt x="3893" y="34832"/>
                      <a:pt x="5751" y="35611"/>
                      <a:pt x="7096" y="37026"/>
                    </a:cubicBezTo>
                    <a:cubicBezTo>
                      <a:pt x="3341" y="37026"/>
                      <a:pt x="8" y="40386"/>
                      <a:pt x="456" y="44149"/>
                    </a:cubicBezTo>
                    <a:cubicBezTo>
                      <a:pt x="965" y="44035"/>
                      <a:pt x="1479" y="43980"/>
                      <a:pt x="1989" y="43980"/>
                    </a:cubicBezTo>
                    <a:cubicBezTo>
                      <a:pt x="3926" y="43980"/>
                      <a:pt x="5802" y="44783"/>
                      <a:pt x="7150" y="46237"/>
                    </a:cubicBezTo>
                    <a:cubicBezTo>
                      <a:pt x="7130" y="46237"/>
                      <a:pt x="7110" y="46237"/>
                      <a:pt x="7090" y="46237"/>
                    </a:cubicBezTo>
                    <a:cubicBezTo>
                      <a:pt x="3342" y="46237"/>
                      <a:pt x="1" y="49608"/>
                      <a:pt x="456" y="53361"/>
                    </a:cubicBezTo>
                    <a:cubicBezTo>
                      <a:pt x="961" y="53249"/>
                      <a:pt x="1471" y="53195"/>
                      <a:pt x="1978" y="53195"/>
                    </a:cubicBezTo>
                    <a:cubicBezTo>
                      <a:pt x="3912" y="53195"/>
                      <a:pt x="5791" y="53991"/>
                      <a:pt x="7141" y="55439"/>
                    </a:cubicBezTo>
                    <a:cubicBezTo>
                      <a:pt x="7121" y="55439"/>
                      <a:pt x="7101" y="55439"/>
                      <a:pt x="7081" y="55439"/>
                    </a:cubicBezTo>
                    <a:cubicBezTo>
                      <a:pt x="3333" y="55439"/>
                      <a:pt x="1" y="58811"/>
                      <a:pt x="456" y="62563"/>
                    </a:cubicBezTo>
                    <a:cubicBezTo>
                      <a:pt x="965" y="62449"/>
                      <a:pt x="1479" y="62394"/>
                      <a:pt x="1989" y="62394"/>
                    </a:cubicBezTo>
                    <a:cubicBezTo>
                      <a:pt x="3926" y="62394"/>
                      <a:pt x="5802" y="63197"/>
                      <a:pt x="7150" y="64651"/>
                    </a:cubicBezTo>
                    <a:cubicBezTo>
                      <a:pt x="7130" y="64651"/>
                      <a:pt x="7110" y="64651"/>
                      <a:pt x="7090" y="64651"/>
                    </a:cubicBezTo>
                    <a:cubicBezTo>
                      <a:pt x="3342" y="64651"/>
                      <a:pt x="1" y="68022"/>
                      <a:pt x="456" y="71774"/>
                    </a:cubicBezTo>
                    <a:cubicBezTo>
                      <a:pt x="965" y="71661"/>
                      <a:pt x="1479" y="71605"/>
                      <a:pt x="1989" y="71605"/>
                    </a:cubicBezTo>
                    <a:cubicBezTo>
                      <a:pt x="3926" y="71605"/>
                      <a:pt x="5802" y="72408"/>
                      <a:pt x="7150" y="73862"/>
                    </a:cubicBezTo>
                    <a:cubicBezTo>
                      <a:pt x="8483" y="72419"/>
                      <a:pt x="10349" y="71617"/>
                      <a:pt x="12278" y="71617"/>
                    </a:cubicBezTo>
                    <a:cubicBezTo>
                      <a:pt x="12709" y="71617"/>
                      <a:pt x="13143" y="71657"/>
                      <a:pt x="13574" y="71739"/>
                    </a:cubicBezTo>
                    <a:cubicBezTo>
                      <a:pt x="13037" y="72366"/>
                      <a:pt x="12624" y="73101"/>
                      <a:pt x="12365" y="73880"/>
                    </a:cubicBezTo>
                    <a:lnTo>
                      <a:pt x="12741" y="73880"/>
                    </a:lnTo>
                    <a:cubicBezTo>
                      <a:pt x="13637" y="71137"/>
                      <a:pt x="16222" y="69764"/>
                      <a:pt x="18806" y="69764"/>
                    </a:cubicBezTo>
                    <a:cubicBezTo>
                      <a:pt x="21388" y="69764"/>
                      <a:pt x="23969" y="71135"/>
                      <a:pt x="24864" y="73880"/>
                    </a:cubicBezTo>
                    <a:lnTo>
                      <a:pt x="25241" y="73880"/>
                    </a:lnTo>
                    <a:cubicBezTo>
                      <a:pt x="24981" y="73101"/>
                      <a:pt x="24569" y="72366"/>
                      <a:pt x="24031" y="71739"/>
                    </a:cubicBezTo>
                    <a:cubicBezTo>
                      <a:pt x="24463" y="71657"/>
                      <a:pt x="24897" y="71617"/>
                      <a:pt x="25327" y="71617"/>
                    </a:cubicBezTo>
                    <a:cubicBezTo>
                      <a:pt x="27257" y="71617"/>
                      <a:pt x="29124" y="72419"/>
                      <a:pt x="30465" y="73862"/>
                    </a:cubicBezTo>
                    <a:cubicBezTo>
                      <a:pt x="31802" y="72410"/>
                      <a:pt x="33677" y="71609"/>
                      <a:pt x="35611" y="71609"/>
                    </a:cubicBezTo>
                    <a:cubicBezTo>
                      <a:pt x="36087" y="71609"/>
                      <a:pt x="36566" y="71657"/>
                      <a:pt x="37042" y="71757"/>
                    </a:cubicBezTo>
                    <a:cubicBezTo>
                      <a:pt x="36011" y="73020"/>
                      <a:pt x="35438" y="74633"/>
                      <a:pt x="35644" y="76335"/>
                    </a:cubicBezTo>
                    <a:cubicBezTo>
                      <a:pt x="36153" y="76222"/>
                      <a:pt x="36667" y="76166"/>
                      <a:pt x="37176" y="76166"/>
                    </a:cubicBezTo>
                    <a:cubicBezTo>
                      <a:pt x="39113" y="76166"/>
                      <a:pt x="40989" y="76969"/>
                      <a:pt x="42337" y="78423"/>
                    </a:cubicBezTo>
                    <a:cubicBezTo>
                      <a:pt x="43675" y="76976"/>
                      <a:pt x="45548" y="76173"/>
                      <a:pt x="47484" y="76173"/>
                    </a:cubicBezTo>
                    <a:cubicBezTo>
                      <a:pt x="47908" y="76173"/>
                      <a:pt x="48336" y="76212"/>
                      <a:pt x="48762" y="76291"/>
                    </a:cubicBezTo>
                    <a:cubicBezTo>
                      <a:pt x="48224" y="76927"/>
                      <a:pt x="47812" y="77653"/>
                      <a:pt x="47552" y="78441"/>
                    </a:cubicBezTo>
                    <a:lnTo>
                      <a:pt x="47929" y="78441"/>
                    </a:lnTo>
                    <a:cubicBezTo>
                      <a:pt x="48825" y="75698"/>
                      <a:pt x="51410" y="74325"/>
                      <a:pt x="53994" y="74325"/>
                    </a:cubicBezTo>
                    <a:cubicBezTo>
                      <a:pt x="56575" y="74325"/>
                      <a:pt x="59157" y="75696"/>
                      <a:pt x="60052" y="78441"/>
                    </a:cubicBezTo>
                    <a:lnTo>
                      <a:pt x="60438" y="78441"/>
                    </a:lnTo>
                    <a:cubicBezTo>
                      <a:pt x="60169" y="77653"/>
                      <a:pt x="59766" y="76927"/>
                      <a:pt x="59228" y="76291"/>
                    </a:cubicBezTo>
                    <a:cubicBezTo>
                      <a:pt x="59654" y="76212"/>
                      <a:pt x="60082" y="76173"/>
                      <a:pt x="60506" y="76173"/>
                    </a:cubicBezTo>
                    <a:cubicBezTo>
                      <a:pt x="62442" y="76173"/>
                      <a:pt x="64317" y="76976"/>
                      <a:pt x="65662" y="78423"/>
                    </a:cubicBezTo>
                    <a:cubicBezTo>
                      <a:pt x="67002" y="76969"/>
                      <a:pt x="68877" y="76166"/>
                      <a:pt x="70814" y="76166"/>
                    </a:cubicBezTo>
                    <a:cubicBezTo>
                      <a:pt x="71323" y="76166"/>
                      <a:pt x="71837" y="76222"/>
                      <a:pt x="72346" y="76335"/>
                    </a:cubicBezTo>
                    <a:cubicBezTo>
                      <a:pt x="72801" y="72574"/>
                      <a:pt x="69460" y="69211"/>
                      <a:pt x="65712" y="69211"/>
                    </a:cubicBezTo>
                    <a:cubicBezTo>
                      <a:pt x="65692" y="69211"/>
                      <a:pt x="65672" y="69212"/>
                      <a:pt x="65653" y="69212"/>
                    </a:cubicBezTo>
                    <a:cubicBezTo>
                      <a:pt x="65633" y="69212"/>
                      <a:pt x="65613" y="69211"/>
                      <a:pt x="65593" y="69211"/>
                    </a:cubicBezTo>
                    <a:cubicBezTo>
                      <a:pt x="63725" y="69211"/>
                      <a:pt x="61966" y="70050"/>
                      <a:pt x="60715" y="71353"/>
                    </a:cubicBezTo>
                    <a:cubicBezTo>
                      <a:pt x="60805" y="69758"/>
                      <a:pt x="60223" y="68262"/>
                      <a:pt x="59228" y="67079"/>
                    </a:cubicBezTo>
                    <a:cubicBezTo>
                      <a:pt x="59656" y="67000"/>
                      <a:pt x="60087" y="66961"/>
                      <a:pt x="60514" y="66961"/>
                    </a:cubicBezTo>
                    <a:cubicBezTo>
                      <a:pt x="62447" y="66961"/>
                      <a:pt x="64319" y="67757"/>
                      <a:pt x="65662" y="69203"/>
                    </a:cubicBezTo>
                    <a:cubicBezTo>
                      <a:pt x="66995" y="67754"/>
                      <a:pt x="68869" y="66954"/>
                      <a:pt x="70804" y="66954"/>
                    </a:cubicBezTo>
                    <a:cubicBezTo>
                      <a:pt x="71287" y="66954"/>
                      <a:pt x="71773" y="67004"/>
                      <a:pt x="72256" y="67106"/>
                    </a:cubicBezTo>
                    <a:cubicBezTo>
                      <a:pt x="71280" y="68352"/>
                      <a:pt x="70751" y="69920"/>
                      <a:pt x="70948" y="71568"/>
                    </a:cubicBezTo>
                    <a:cubicBezTo>
                      <a:pt x="71456" y="71455"/>
                      <a:pt x="71968" y="71399"/>
                      <a:pt x="72477" y="71399"/>
                    </a:cubicBezTo>
                    <a:cubicBezTo>
                      <a:pt x="74412" y="71399"/>
                      <a:pt x="76294" y="72202"/>
                      <a:pt x="77642" y="73656"/>
                    </a:cubicBezTo>
                    <a:cubicBezTo>
                      <a:pt x="78975" y="72213"/>
                      <a:pt x="80841" y="71411"/>
                      <a:pt x="82765" y="71411"/>
                    </a:cubicBezTo>
                    <a:cubicBezTo>
                      <a:pt x="83195" y="71411"/>
                      <a:pt x="83627" y="71451"/>
                      <a:pt x="84057" y="71533"/>
                    </a:cubicBezTo>
                    <a:cubicBezTo>
                      <a:pt x="83529" y="72160"/>
                      <a:pt x="83117" y="72895"/>
                      <a:pt x="82857" y="73674"/>
                    </a:cubicBezTo>
                    <a:lnTo>
                      <a:pt x="83233" y="73674"/>
                    </a:lnTo>
                    <a:cubicBezTo>
                      <a:pt x="84129" y="70931"/>
                      <a:pt x="86712" y="69558"/>
                      <a:pt x="89295" y="69558"/>
                    </a:cubicBezTo>
                    <a:cubicBezTo>
                      <a:pt x="91875" y="69558"/>
                      <a:pt x="94456" y="70929"/>
                      <a:pt x="95357" y="73674"/>
                    </a:cubicBezTo>
                    <a:lnTo>
                      <a:pt x="95733" y="73674"/>
                    </a:lnTo>
                    <a:cubicBezTo>
                      <a:pt x="95464" y="72895"/>
                      <a:pt x="95061" y="72160"/>
                      <a:pt x="94523" y="71533"/>
                    </a:cubicBezTo>
                    <a:cubicBezTo>
                      <a:pt x="94955" y="71451"/>
                      <a:pt x="95389" y="71411"/>
                      <a:pt x="95820" y="71411"/>
                    </a:cubicBezTo>
                    <a:cubicBezTo>
                      <a:pt x="97749" y="71411"/>
                      <a:pt x="99616" y="72213"/>
                      <a:pt x="100957" y="73656"/>
                    </a:cubicBezTo>
                    <a:cubicBezTo>
                      <a:pt x="102295" y="72203"/>
                      <a:pt x="104169" y="71403"/>
                      <a:pt x="106103" y="71403"/>
                    </a:cubicBezTo>
                    <a:cubicBezTo>
                      <a:pt x="106579" y="71403"/>
                      <a:pt x="107058" y="71451"/>
                      <a:pt x="107534" y="71550"/>
                    </a:cubicBezTo>
                    <a:cubicBezTo>
                      <a:pt x="106495" y="72814"/>
                      <a:pt x="105930" y="74427"/>
                      <a:pt x="106136" y="76129"/>
                    </a:cubicBezTo>
                    <a:cubicBezTo>
                      <a:pt x="106644" y="76015"/>
                      <a:pt x="107156" y="75960"/>
                      <a:pt x="107665" y="75960"/>
                    </a:cubicBezTo>
                    <a:cubicBezTo>
                      <a:pt x="109600" y="75960"/>
                      <a:pt x="111480" y="76763"/>
                      <a:pt x="112821" y="78217"/>
                    </a:cubicBezTo>
                    <a:cubicBezTo>
                      <a:pt x="114165" y="76770"/>
                      <a:pt x="116034" y="75967"/>
                      <a:pt x="117968" y="75967"/>
                    </a:cubicBezTo>
                    <a:cubicBezTo>
                      <a:pt x="118392" y="75967"/>
                      <a:pt x="118820" y="76005"/>
                      <a:pt x="119245" y="76084"/>
                    </a:cubicBezTo>
                    <a:cubicBezTo>
                      <a:pt x="118717" y="76721"/>
                      <a:pt x="118304" y="77446"/>
                      <a:pt x="118045" y="78235"/>
                    </a:cubicBezTo>
                    <a:lnTo>
                      <a:pt x="118421" y="78235"/>
                    </a:lnTo>
                    <a:cubicBezTo>
                      <a:pt x="119317" y="75492"/>
                      <a:pt x="121900" y="74119"/>
                      <a:pt x="124482" y="74119"/>
                    </a:cubicBezTo>
                    <a:cubicBezTo>
                      <a:pt x="127063" y="74119"/>
                      <a:pt x="129644" y="75490"/>
                      <a:pt x="130544" y="78235"/>
                    </a:cubicBezTo>
                    <a:lnTo>
                      <a:pt x="130921" y="78235"/>
                    </a:lnTo>
                    <a:cubicBezTo>
                      <a:pt x="130652" y="77446"/>
                      <a:pt x="130249" y="76721"/>
                      <a:pt x="129711" y="76084"/>
                    </a:cubicBezTo>
                    <a:cubicBezTo>
                      <a:pt x="130137" y="76005"/>
                      <a:pt x="130565" y="75967"/>
                      <a:pt x="130990" y="75967"/>
                    </a:cubicBezTo>
                    <a:cubicBezTo>
                      <a:pt x="132925" y="75967"/>
                      <a:pt x="134800" y="76770"/>
                      <a:pt x="136145" y="78217"/>
                    </a:cubicBezTo>
                    <a:cubicBezTo>
                      <a:pt x="137486" y="76763"/>
                      <a:pt x="139360" y="75960"/>
                      <a:pt x="141297" y="75960"/>
                    </a:cubicBezTo>
                    <a:cubicBezTo>
                      <a:pt x="141806" y="75960"/>
                      <a:pt x="142320" y="76015"/>
                      <a:pt x="142829" y="76129"/>
                    </a:cubicBezTo>
                    <a:cubicBezTo>
                      <a:pt x="143284" y="72368"/>
                      <a:pt x="139944" y="69005"/>
                      <a:pt x="136195" y="69005"/>
                    </a:cubicBezTo>
                    <a:cubicBezTo>
                      <a:pt x="136175" y="69005"/>
                      <a:pt x="136156" y="69005"/>
                      <a:pt x="136136" y="69006"/>
                    </a:cubicBezTo>
                    <a:cubicBezTo>
                      <a:pt x="136116" y="69005"/>
                      <a:pt x="136096" y="69005"/>
                      <a:pt x="136077" y="69005"/>
                    </a:cubicBezTo>
                    <a:cubicBezTo>
                      <a:pt x="134208" y="69005"/>
                      <a:pt x="132449" y="69844"/>
                      <a:pt x="131199" y="71147"/>
                    </a:cubicBezTo>
                    <a:cubicBezTo>
                      <a:pt x="131288" y="69552"/>
                      <a:pt x="130706" y="68056"/>
                      <a:pt x="129711" y="66873"/>
                    </a:cubicBezTo>
                    <a:cubicBezTo>
                      <a:pt x="130140" y="66794"/>
                      <a:pt x="130570" y="66755"/>
                      <a:pt x="130997" y="66755"/>
                    </a:cubicBezTo>
                    <a:cubicBezTo>
                      <a:pt x="132930" y="66755"/>
                      <a:pt x="134802" y="67551"/>
                      <a:pt x="136145" y="68997"/>
                    </a:cubicBezTo>
                    <a:cubicBezTo>
                      <a:pt x="137487" y="67540"/>
                      <a:pt x="139365" y="66743"/>
                      <a:pt x="141304" y="66743"/>
                    </a:cubicBezTo>
                    <a:cubicBezTo>
                      <a:pt x="141811" y="66743"/>
                      <a:pt x="142322" y="66798"/>
                      <a:pt x="142829" y="66909"/>
                    </a:cubicBezTo>
                    <a:cubicBezTo>
                      <a:pt x="143276" y="63151"/>
                      <a:pt x="139944" y="59785"/>
                      <a:pt x="136198" y="59785"/>
                    </a:cubicBezTo>
                    <a:cubicBezTo>
                      <a:pt x="136183" y="59785"/>
                      <a:pt x="136169" y="59785"/>
                      <a:pt x="136154" y="59785"/>
                    </a:cubicBezTo>
                    <a:cubicBezTo>
                      <a:pt x="137492" y="58340"/>
                      <a:pt x="139363" y="57545"/>
                      <a:pt x="141292" y="57545"/>
                    </a:cubicBezTo>
                    <a:cubicBezTo>
                      <a:pt x="141803" y="57545"/>
                      <a:pt x="142319" y="57601"/>
                      <a:pt x="142829" y="57715"/>
                    </a:cubicBezTo>
                    <a:cubicBezTo>
                      <a:pt x="143284" y="53954"/>
                      <a:pt x="139944" y="50592"/>
                      <a:pt x="136195" y="50592"/>
                    </a:cubicBezTo>
                    <a:cubicBezTo>
                      <a:pt x="136175" y="50592"/>
                      <a:pt x="136156" y="50592"/>
                      <a:pt x="136136" y="50592"/>
                    </a:cubicBezTo>
                    <a:cubicBezTo>
                      <a:pt x="136116" y="50592"/>
                      <a:pt x="136096" y="50592"/>
                      <a:pt x="136077" y="50592"/>
                    </a:cubicBezTo>
                    <a:cubicBezTo>
                      <a:pt x="134208" y="50592"/>
                      <a:pt x="132449" y="51430"/>
                      <a:pt x="131199" y="52733"/>
                    </a:cubicBezTo>
                    <a:cubicBezTo>
                      <a:pt x="131288" y="51138"/>
                      <a:pt x="130706" y="49642"/>
                      <a:pt x="129711" y="48459"/>
                    </a:cubicBezTo>
                    <a:cubicBezTo>
                      <a:pt x="130140" y="48380"/>
                      <a:pt x="130570" y="48341"/>
                      <a:pt x="130997" y="48341"/>
                    </a:cubicBezTo>
                    <a:cubicBezTo>
                      <a:pt x="132927" y="48341"/>
                      <a:pt x="134793" y="49137"/>
                      <a:pt x="136136" y="50583"/>
                    </a:cubicBezTo>
                    <a:cubicBezTo>
                      <a:pt x="137484" y="49129"/>
                      <a:pt x="139360" y="48326"/>
                      <a:pt x="141292" y="48326"/>
                    </a:cubicBezTo>
                    <a:cubicBezTo>
                      <a:pt x="141801" y="48326"/>
                      <a:pt x="142313" y="48381"/>
                      <a:pt x="142820" y="48495"/>
                    </a:cubicBezTo>
                    <a:cubicBezTo>
                      <a:pt x="143275" y="44743"/>
                      <a:pt x="139943" y="41371"/>
                      <a:pt x="136195" y="41371"/>
                    </a:cubicBezTo>
                    <a:cubicBezTo>
                      <a:pt x="136175" y="41371"/>
                      <a:pt x="136156" y="41371"/>
                      <a:pt x="136136" y="41372"/>
                    </a:cubicBezTo>
                    <a:cubicBezTo>
                      <a:pt x="137482" y="39919"/>
                      <a:pt x="139354" y="39122"/>
                      <a:pt x="141284" y="39122"/>
                    </a:cubicBezTo>
                    <a:cubicBezTo>
                      <a:pt x="141795" y="39122"/>
                      <a:pt x="142310" y="39178"/>
                      <a:pt x="142820" y="39293"/>
                    </a:cubicBezTo>
                    <a:cubicBezTo>
                      <a:pt x="143274" y="35536"/>
                      <a:pt x="139943" y="32169"/>
                      <a:pt x="136210" y="32169"/>
                    </a:cubicBezTo>
                    <a:cubicBezTo>
                      <a:pt x="136185" y="32169"/>
                      <a:pt x="136160" y="32169"/>
                      <a:pt x="136136" y="32169"/>
                    </a:cubicBezTo>
                    <a:cubicBezTo>
                      <a:pt x="136116" y="32169"/>
                      <a:pt x="136096" y="32169"/>
                      <a:pt x="136076" y="32169"/>
                    </a:cubicBezTo>
                    <a:cubicBezTo>
                      <a:pt x="134207" y="32169"/>
                      <a:pt x="132440" y="32998"/>
                      <a:pt x="131199" y="34302"/>
                    </a:cubicBezTo>
                    <a:cubicBezTo>
                      <a:pt x="131279" y="32716"/>
                      <a:pt x="130697" y="31210"/>
                      <a:pt x="129702" y="30028"/>
                    </a:cubicBezTo>
                    <a:cubicBezTo>
                      <a:pt x="130130" y="29949"/>
                      <a:pt x="130559" y="29910"/>
                      <a:pt x="130985" y="29910"/>
                    </a:cubicBezTo>
                    <a:cubicBezTo>
                      <a:pt x="132925" y="29910"/>
                      <a:pt x="134799" y="30713"/>
                      <a:pt x="136136" y="32160"/>
                    </a:cubicBezTo>
                    <a:cubicBezTo>
                      <a:pt x="137484" y="30706"/>
                      <a:pt x="139360" y="29903"/>
                      <a:pt x="141292" y="29903"/>
                    </a:cubicBezTo>
                    <a:cubicBezTo>
                      <a:pt x="141801" y="29903"/>
                      <a:pt x="142313" y="29959"/>
                      <a:pt x="142820" y="30072"/>
                    </a:cubicBezTo>
                    <a:cubicBezTo>
                      <a:pt x="143276" y="26315"/>
                      <a:pt x="139935" y="22949"/>
                      <a:pt x="136189" y="22949"/>
                    </a:cubicBezTo>
                    <a:cubicBezTo>
                      <a:pt x="136175" y="22949"/>
                      <a:pt x="136160" y="22949"/>
                      <a:pt x="136145" y="22949"/>
                    </a:cubicBezTo>
                    <a:cubicBezTo>
                      <a:pt x="137490" y="21504"/>
                      <a:pt x="139357" y="20708"/>
                      <a:pt x="141284" y="20708"/>
                    </a:cubicBezTo>
                    <a:cubicBezTo>
                      <a:pt x="141794" y="20708"/>
                      <a:pt x="142310" y="20764"/>
                      <a:pt x="142820" y="20879"/>
                    </a:cubicBezTo>
                    <a:cubicBezTo>
                      <a:pt x="143275" y="17117"/>
                      <a:pt x="139935" y="13755"/>
                      <a:pt x="136195" y="13755"/>
                    </a:cubicBezTo>
                    <a:cubicBezTo>
                      <a:pt x="136175" y="13755"/>
                      <a:pt x="136156" y="13755"/>
                      <a:pt x="136136" y="13755"/>
                    </a:cubicBezTo>
                    <a:cubicBezTo>
                      <a:pt x="136116" y="13755"/>
                      <a:pt x="136096" y="13755"/>
                      <a:pt x="136076" y="13755"/>
                    </a:cubicBezTo>
                    <a:cubicBezTo>
                      <a:pt x="134207" y="13755"/>
                      <a:pt x="132440" y="14585"/>
                      <a:pt x="131199" y="15888"/>
                    </a:cubicBezTo>
                    <a:cubicBezTo>
                      <a:pt x="131279" y="14302"/>
                      <a:pt x="130697" y="12797"/>
                      <a:pt x="129702" y="11614"/>
                    </a:cubicBezTo>
                    <a:cubicBezTo>
                      <a:pt x="130130" y="11535"/>
                      <a:pt x="130558" y="11496"/>
                      <a:pt x="130984" y="11496"/>
                    </a:cubicBezTo>
                    <a:cubicBezTo>
                      <a:pt x="132922" y="11496"/>
                      <a:pt x="134791" y="12299"/>
                      <a:pt x="136136" y="13746"/>
                    </a:cubicBezTo>
                    <a:cubicBezTo>
                      <a:pt x="137484" y="12292"/>
                      <a:pt x="139360" y="11489"/>
                      <a:pt x="141292" y="11489"/>
                    </a:cubicBezTo>
                    <a:cubicBezTo>
                      <a:pt x="141801" y="11489"/>
                      <a:pt x="142313" y="11545"/>
                      <a:pt x="142820" y="11659"/>
                    </a:cubicBezTo>
                    <a:cubicBezTo>
                      <a:pt x="143275" y="7906"/>
                      <a:pt x="139935" y="4535"/>
                      <a:pt x="136195" y="4535"/>
                    </a:cubicBezTo>
                    <a:cubicBezTo>
                      <a:pt x="136175" y="4535"/>
                      <a:pt x="136156" y="4535"/>
                      <a:pt x="136136" y="4535"/>
                    </a:cubicBezTo>
                    <a:cubicBezTo>
                      <a:pt x="136116" y="4535"/>
                      <a:pt x="136096" y="4535"/>
                      <a:pt x="136077" y="4535"/>
                    </a:cubicBezTo>
                    <a:cubicBezTo>
                      <a:pt x="134208" y="4535"/>
                      <a:pt x="132440" y="5373"/>
                      <a:pt x="131199" y="6677"/>
                    </a:cubicBezTo>
                    <a:cubicBezTo>
                      <a:pt x="131234" y="5933"/>
                      <a:pt x="131136" y="5198"/>
                      <a:pt x="130894" y="4499"/>
                    </a:cubicBezTo>
                    <a:lnTo>
                      <a:pt x="130518" y="4499"/>
                    </a:lnTo>
                    <a:cubicBezTo>
                      <a:pt x="130751" y="5198"/>
                      <a:pt x="130867" y="5933"/>
                      <a:pt x="130867" y="6668"/>
                    </a:cubicBezTo>
                    <a:cubicBezTo>
                      <a:pt x="130394" y="6566"/>
                      <a:pt x="129917" y="6516"/>
                      <a:pt x="129443" y="6516"/>
                    </a:cubicBezTo>
                    <a:cubicBezTo>
                      <a:pt x="127584" y="6516"/>
                      <a:pt x="125780" y="7282"/>
                      <a:pt x="124487" y="8675"/>
                    </a:cubicBezTo>
                    <a:cubicBezTo>
                      <a:pt x="123206" y="7295"/>
                      <a:pt x="121414" y="6515"/>
                      <a:pt x="119532" y="6515"/>
                    </a:cubicBezTo>
                    <a:cubicBezTo>
                      <a:pt x="119048" y="6515"/>
                      <a:pt x="118564" y="6560"/>
                      <a:pt x="118089" y="6668"/>
                    </a:cubicBezTo>
                    <a:cubicBezTo>
                      <a:pt x="118089" y="5933"/>
                      <a:pt x="118206" y="5198"/>
                      <a:pt x="118439" y="4499"/>
                    </a:cubicBezTo>
                    <a:lnTo>
                      <a:pt x="118063" y="4499"/>
                    </a:lnTo>
                    <a:cubicBezTo>
                      <a:pt x="117821" y="5198"/>
                      <a:pt x="117722" y="5933"/>
                      <a:pt x="117758" y="6677"/>
                    </a:cubicBezTo>
                    <a:cubicBezTo>
                      <a:pt x="116516" y="5373"/>
                      <a:pt x="114749" y="4535"/>
                      <a:pt x="112880" y="4535"/>
                    </a:cubicBezTo>
                    <a:cubicBezTo>
                      <a:pt x="112860" y="4535"/>
                      <a:pt x="112840" y="4535"/>
                      <a:pt x="112821" y="4535"/>
                    </a:cubicBezTo>
                    <a:cubicBezTo>
                      <a:pt x="112802" y="4535"/>
                      <a:pt x="112783" y="4535"/>
                      <a:pt x="112765" y="4535"/>
                    </a:cubicBezTo>
                    <a:cubicBezTo>
                      <a:pt x="110778" y="4535"/>
                      <a:pt x="108911" y="5480"/>
                      <a:pt x="107659" y="6927"/>
                    </a:cubicBezTo>
                    <a:lnTo>
                      <a:pt x="107659" y="6927"/>
                    </a:lnTo>
                    <a:cubicBezTo>
                      <a:pt x="107953" y="3265"/>
                      <a:pt x="104676" y="36"/>
                      <a:pt x="101009" y="36"/>
                    </a:cubicBezTo>
                    <a:cubicBezTo>
                      <a:pt x="100988" y="36"/>
                      <a:pt x="100968" y="37"/>
                      <a:pt x="100948" y="37"/>
                    </a:cubicBezTo>
                    <a:cubicBezTo>
                      <a:pt x="100928" y="37"/>
                      <a:pt x="100908" y="37"/>
                      <a:pt x="100889" y="37"/>
                    </a:cubicBezTo>
                    <a:cubicBezTo>
                      <a:pt x="99020" y="37"/>
                      <a:pt x="97261" y="875"/>
                      <a:pt x="96011" y="2178"/>
                    </a:cubicBezTo>
                    <a:cubicBezTo>
                      <a:pt x="96056" y="1435"/>
                      <a:pt x="95948" y="700"/>
                      <a:pt x="95706" y="1"/>
                    </a:cubicBezTo>
                    <a:lnTo>
                      <a:pt x="95339" y="1"/>
                    </a:lnTo>
                    <a:cubicBezTo>
                      <a:pt x="95563" y="700"/>
                      <a:pt x="95688" y="1426"/>
                      <a:pt x="95688" y="2169"/>
                    </a:cubicBezTo>
                    <a:cubicBezTo>
                      <a:pt x="95213" y="2067"/>
                      <a:pt x="94735" y="2018"/>
                      <a:pt x="94260" y="2018"/>
                    </a:cubicBezTo>
                    <a:cubicBezTo>
                      <a:pt x="92399" y="2018"/>
                      <a:pt x="90599" y="2784"/>
                      <a:pt x="89299" y="4177"/>
                    </a:cubicBezTo>
                    <a:cubicBezTo>
                      <a:pt x="88034" y="2804"/>
                      <a:pt x="86246" y="2017"/>
                      <a:pt x="84376" y="2017"/>
                    </a:cubicBezTo>
                    <a:cubicBezTo>
                      <a:pt x="84365" y="2017"/>
                      <a:pt x="84355" y="2017"/>
                      <a:pt x="84344" y="2017"/>
                    </a:cubicBezTo>
                    <a:cubicBezTo>
                      <a:pt x="83860" y="2017"/>
                      <a:pt x="83376" y="2062"/>
                      <a:pt x="82902" y="2169"/>
                    </a:cubicBezTo>
                    <a:cubicBezTo>
                      <a:pt x="82902" y="1435"/>
                      <a:pt x="83027" y="700"/>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sp>
            <p:nvSpPr>
              <p:cNvPr id="233" name="Google Shape;233;p11"/>
              <p:cNvSpPr/>
              <p:nvPr/>
            </p:nvSpPr>
            <p:spPr>
              <a:xfrm>
                <a:off x="0" y="0"/>
                <a:ext cx="2743019" cy="1499080"/>
              </a:xfrm>
              <a:custGeom>
                <a:avLst/>
                <a:gdLst/>
                <a:ahLst/>
                <a:cxnLst/>
                <a:rect l="l" t="t" r="r" b="b"/>
                <a:pathLst>
                  <a:path w="143276" h="78414" extrusionOk="0">
                    <a:moveTo>
                      <a:pt x="84144" y="2392"/>
                    </a:moveTo>
                    <a:cubicBezTo>
                      <a:pt x="86080" y="2392"/>
                      <a:pt x="87955" y="3195"/>
                      <a:pt x="89299" y="4642"/>
                    </a:cubicBezTo>
                    <a:cubicBezTo>
                      <a:pt x="90635" y="3197"/>
                      <a:pt x="92499" y="2400"/>
                      <a:pt x="94430" y="2400"/>
                    </a:cubicBezTo>
                    <a:cubicBezTo>
                      <a:pt x="94856" y="2400"/>
                      <a:pt x="95287" y="2439"/>
                      <a:pt x="95715" y="2518"/>
                    </a:cubicBezTo>
                    <a:cubicBezTo>
                      <a:pt x="94720" y="3692"/>
                      <a:pt x="94138" y="5198"/>
                      <a:pt x="94228" y="6793"/>
                    </a:cubicBezTo>
                    <a:cubicBezTo>
                      <a:pt x="92977" y="5480"/>
                      <a:pt x="91219" y="4651"/>
                      <a:pt x="89350" y="4651"/>
                    </a:cubicBezTo>
                    <a:cubicBezTo>
                      <a:pt x="89330" y="4651"/>
                      <a:pt x="89310" y="4651"/>
                      <a:pt x="89290" y="4651"/>
                    </a:cubicBezTo>
                    <a:cubicBezTo>
                      <a:pt x="89271" y="4651"/>
                      <a:pt x="89251" y="4651"/>
                      <a:pt x="89231" y="4651"/>
                    </a:cubicBezTo>
                    <a:cubicBezTo>
                      <a:pt x="87362" y="4651"/>
                      <a:pt x="85595" y="5489"/>
                      <a:pt x="84353" y="6793"/>
                    </a:cubicBezTo>
                    <a:cubicBezTo>
                      <a:pt x="84434" y="5198"/>
                      <a:pt x="83851" y="3692"/>
                      <a:pt x="82866" y="2518"/>
                    </a:cubicBezTo>
                    <a:lnTo>
                      <a:pt x="82866" y="2509"/>
                    </a:lnTo>
                    <a:cubicBezTo>
                      <a:pt x="83291" y="2430"/>
                      <a:pt x="83719" y="2392"/>
                      <a:pt x="84144" y="2392"/>
                    </a:cubicBezTo>
                    <a:close/>
                    <a:moveTo>
                      <a:pt x="23970" y="2589"/>
                    </a:moveTo>
                    <a:cubicBezTo>
                      <a:pt x="24396" y="2589"/>
                      <a:pt x="24824" y="2628"/>
                      <a:pt x="25250" y="2707"/>
                    </a:cubicBezTo>
                    <a:cubicBezTo>
                      <a:pt x="24255" y="3889"/>
                      <a:pt x="23673" y="5386"/>
                      <a:pt x="23753" y="6981"/>
                    </a:cubicBezTo>
                    <a:cubicBezTo>
                      <a:pt x="22512" y="5677"/>
                      <a:pt x="20744" y="4839"/>
                      <a:pt x="18884" y="4839"/>
                    </a:cubicBezTo>
                    <a:cubicBezTo>
                      <a:pt x="18864" y="4839"/>
                      <a:pt x="18845" y="4839"/>
                      <a:pt x="18825" y="4839"/>
                    </a:cubicBezTo>
                    <a:cubicBezTo>
                      <a:pt x="18805" y="4839"/>
                      <a:pt x="18786" y="4839"/>
                      <a:pt x="18766" y="4839"/>
                    </a:cubicBezTo>
                    <a:cubicBezTo>
                      <a:pt x="16897" y="4839"/>
                      <a:pt x="15129" y="5677"/>
                      <a:pt x="13888" y="6981"/>
                    </a:cubicBezTo>
                    <a:cubicBezTo>
                      <a:pt x="13951" y="5395"/>
                      <a:pt x="13368" y="3898"/>
                      <a:pt x="12382" y="2716"/>
                    </a:cubicBezTo>
                    <a:lnTo>
                      <a:pt x="12391" y="2707"/>
                    </a:lnTo>
                    <a:cubicBezTo>
                      <a:pt x="12818" y="2628"/>
                      <a:pt x="13246" y="2589"/>
                      <a:pt x="13671" y="2589"/>
                    </a:cubicBezTo>
                    <a:cubicBezTo>
                      <a:pt x="15606" y="2589"/>
                      <a:pt x="17481" y="3390"/>
                      <a:pt x="18825" y="4830"/>
                    </a:cubicBezTo>
                    <a:cubicBezTo>
                      <a:pt x="20162" y="3390"/>
                      <a:pt x="22035" y="2589"/>
                      <a:pt x="23970" y="2589"/>
                    </a:cubicBezTo>
                    <a:close/>
                    <a:moveTo>
                      <a:pt x="77636" y="544"/>
                    </a:moveTo>
                    <a:cubicBezTo>
                      <a:pt x="80811" y="544"/>
                      <a:pt x="83986" y="2623"/>
                      <a:pt x="84031" y="6784"/>
                    </a:cubicBezTo>
                    <a:cubicBezTo>
                      <a:pt x="83550" y="6679"/>
                      <a:pt x="83066" y="6627"/>
                      <a:pt x="82585" y="6627"/>
                    </a:cubicBezTo>
                    <a:cubicBezTo>
                      <a:pt x="80728" y="6627"/>
                      <a:pt x="78929" y="7394"/>
                      <a:pt x="77633" y="8782"/>
                    </a:cubicBezTo>
                    <a:cubicBezTo>
                      <a:pt x="76360" y="7411"/>
                      <a:pt x="74559" y="6622"/>
                      <a:pt x="72687" y="6622"/>
                    </a:cubicBezTo>
                    <a:cubicBezTo>
                      <a:pt x="72203" y="6622"/>
                      <a:pt x="71719" y="6676"/>
                      <a:pt x="71244" y="6784"/>
                    </a:cubicBezTo>
                    <a:cubicBezTo>
                      <a:pt x="71284" y="2625"/>
                      <a:pt x="74460" y="544"/>
                      <a:pt x="77636" y="544"/>
                    </a:cubicBezTo>
                    <a:close/>
                    <a:moveTo>
                      <a:pt x="100947" y="544"/>
                    </a:moveTo>
                    <a:cubicBezTo>
                      <a:pt x="104121" y="544"/>
                      <a:pt x="107295" y="2622"/>
                      <a:pt x="107337" y="6782"/>
                    </a:cubicBezTo>
                    <a:lnTo>
                      <a:pt x="107337" y="6782"/>
                    </a:lnTo>
                    <a:cubicBezTo>
                      <a:pt x="106859" y="6678"/>
                      <a:pt x="106378" y="6627"/>
                      <a:pt x="105901" y="6627"/>
                    </a:cubicBezTo>
                    <a:cubicBezTo>
                      <a:pt x="104043" y="6627"/>
                      <a:pt x="102246" y="7394"/>
                      <a:pt x="100957" y="8782"/>
                    </a:cubicBezTo>
                    <a:cubicBezTo>
                      <a:pt x="99676" y="7411"/>
                      <a:pt x="97883" y="6622"/>
                      <a:pt x="96002" y="6622"/>
                    </a:cubicBezTo>
                    <a:cubicBezTo>
                      <a:pt x="95518" y="6622"/>
                      <a:pt x="95034" y="6676"/>
                      <a:pt x="94559" y="6784"/>
                    </a:cubicBezTo>
                    <a:cubicBezTo>
                      <a:pt x="94595" y="2625"/>
                      <a:pt x="97771" y="544"/>
                      <a:pt x="100947" y="544"/>
                    </a:cubicBezTo>
                    <a:close/>
                    <a:moveTo>
                      <a:pt x="7166" y="739"/>
                    </a:moveTo>
                    <a:cubicBezTo>
                      <a:pt x="10341" y="739"/>
                      <a:pt x="13516" y="2815"/>
                      <a:pt x="13556" y="6972"/>
                    </a:cubicBezTo>
                    <a:cubicBezTo>
                      <a:pt x="13079" y="6868"/>
                      <a:pt x="12598" y="6817"/>
                      <a:pt x="12120" y="6817"/>
                    </a:cubicBezTo>
                    <a:cubicBezTo>
                      <a:pt x="10263" y="6817"/>
                      <a:pt x="8460" y="7585"/>
                      <a:pt x="7163" y="8974"/>
                    </a:cubicBezTo>
                    <a:lnTo>
                      <a:pt x="7163" y="8974"/>
                    </a:lnTo>
                    <a:cubicBezTo>
                      <a:pt x="5882" y="7597"/>
                      <a:pt x="4092" y="6819"/>
                      <a:pt x="2212" y="6819"/>
                    </a:cubicBezTo>
                    <a:cubicBezTo>
                      <a:pt x="1728" y="6819"/>
                      <a:pt x="1245" y="6873"/>
                      <a:pt x="770" y="6972"/>
                    </a:cubicBezTo>
                    <a:cubicBezTo>
                      <a:pt x="810" y="2818"/>
                      <a:pt x="3988" y="739"/>
                      <a:pt x="7166" y="739"/>
                    </a:cubicBezTo>
                    <a:close/>
                    <a:moveTo>
                      <a:pt x="30461" y="743"/>
                    </a:moveTo>
                    <a:cubicBezTo>
                      <a:pt x="33632" y="743"/>
                      <a:pt x="36807" y="2818"/>
                      <a:pt x="36853" y="6968"/>
                    </a:cubicBezTo>
                    <a:lnTo>
                      <a:pt x="36853" y="6968"/>
                    </a:lnTo>
                    <a:cubicBezTo>
                      <a:pt x="36386" y="6869"/>
                      <a:pt x="35915" y="6820"/>
                      <a:pt x="35447" y="6820"/>
                    </a:cubicBezTo>
                    <a:cubicBezTo>
                      <a:pt x="33589" y="6820"/>
                      <a:pt x="31784" y="7587"/>
                      <a:pt x="30492" y="8979"/>
                    </a:cubicBezTo>
                    <a:cubicBezTo>
                      <a:pt x="29210" y="7599"/>
                      <a:pt x="27418" y="6819"/>
                      <a:pt x="25536" y="6819"/>
                    </a:cubicBezTo>
                    <a:cubicBezTo>
                      <a:pt x="25053" y="6819"/>
                      <a:pt x="24569" y="6873"/>
                      <a:pt x="24094" y="6972"/>
                    </a:cubicBezTo>
                    <a:cubicBezTo>
                      <a:pt x="24121" y="2820"/>
                      <a:pt x="27289" y="743"/>
                      <a:pt x="30461" y="743"/>
                    </a:cubicBezTo>
                    <a:close/>
                    <a:moveTo>
                      <a:pt x="119326" y="6899"/>
                    </a:moveTo>
                    <a:cubicBezTo>
                      <a:pt x="121263" y="6899"/>
                      <a:pt x="123133" y="7700"/>
                      <a:pt x="124470" y="9149"/>
                    </a:cubicBezTo>
                    <a:lnTo>
                      <a:pt x="124470" y="9149"/>
                    </a:lnTo>
                    <a:cubicBezTo>
                      <a:pt x="124453" y="9149"/>
                      <a:pt x="124436" y="9149"/>
                      <a:pt x="124419" y="9149"/>
                    </a:cubicBezTo>
                    <a:cubicBezTo>
                      <a:pt x="122550" y="9149"/>
                      <a:pt x="120782" y="9987"/>
                      <a:pt x="119541" y="11291"/>
                    </a:cubicBezTo>
                    <a:cubicBezTo>
                      <a:pt x="119622" y="9705"/>
                      <a:pt x="119039" y="8199"/>
                      <a:pt x="118045" y="7017"/>
                    </a:cubicBezTo>
                    <a:cubicBezTo>
                      <a:pt x="118472" y="6938"/>
                      <a:pt x="118901" y="6899"/>
                      <a:pt x="119326" y="6899"/>
                    </a:cubicBezTo>
                    <a:close/>
                    <a:moveTo>
                      <a:pt x="129625" y="6899"/>
                    </a:moveTo>
                    <a:cubicBezTo>
                      <a:pt x="130050" y="6899"/>
                      <a:pt x="130477" y="6938"/>
                      <a:pt x="130903" y="7017"/>
                    </a:cubicBezTo>
                    <a:cubicBezTo>
                      <a:pt x="129908" y="8199"/>
                      <a:pt x="129326" y="9705"/>
                      <a:pt x="129415" y="11291"/>
                    </a:cubicBezTo>
                    <a:cubicBezTo>
                      <a:pt x="128165" y="9987"/>
                      <a:pt x="126397" y="9149"/>
                      <a:pt x="124537" y="9149"/>
                    </a:cubicBezTo>
                    <a:cubicBezTo>
                      <a:pt x="124520" y="9149"/>
                      <a:pt x="124503" y="9149"/>
                      <a:pt x="124487" y="9149"/>
                    </a:cubicBezTo>
                    <a:lnTo>
                      <a:pt x="124487" y="9149"/>
                    </a:lnTo>
                    <a:cubicBezTo>
                      <a:pt x="125823" y="7700"/>
                      <a:pt x="127694" y="6899"/>
                      <a:pt x="129625" y="6899"/>
                    </a:cubicBezTo>
                    <a:close/>
                    <a:moveTo>
                      <a:pt x="82788" y="6997"/>
                    </a:moveTo>
                    <a:cubicBezTo>
                      <a:pt x="83213" y="6997"/>
                      <a:pt x="83641" y="7036"/>
                      <a:pt x="84066" y="7115"/>
                    </a:cubicBezTo>
                    <a:cubicBezTo>
                      <a:pt x="83072" y="8298"/>
                      <a:pt x="82489" y="9794"/>
                      <a:pt x="82579" y="11389"/>
                    </a:cubicBezTo>
                    <a:cubicBezTo>
                      <a:pt x="81329" y="10086"/>
                      <a:pt x="79570" y="9248"/>
                      <a:pt x="77701" y="9248"/>
                    </a:cubicBezTo>
                    <a:cubicBezTo>
                      <a:pt x="77681" y="9248"/>
                      <a:pt x="77661" y="9248"/>
                      <a:pt x="77642" y="9248"/>
                    </a:cubicBezTo>
                    <a:cubicBezTo>
                      <a:pt x="78979" y="7800"/>
                      <a:pt x="80853" y="6997"/>
                      <a:pt x="82788" y="6997"/>
                    </a:cubicBezTo>
                    <a:close/>
                    <a:moveTo>
                      <a:pt x="95819" y="7002"/>
                    </a:moveTo>
                    <a:cubicBezTo>
                      <a:pt x="97748" y="7002"/>
                      <a:pt x="99615" y="7806"/>
                      <a:pt x="100948" y="9257"/>
                    </a:cubicBezTo>
                    <a:cubicBezTo>
                      <a:pt x="100928" y="9257"/>
                      <a:pt x="100908" y="9256"/>
                      <a:pt x="100888" y="9256"/>
                    </a:cubicBezTo>
                    <a:cubicBezTo>
                      <a:pt x="99020" y="9256"/>
                      <a:pt x="97252" y="10086"/>
                      <a:pt x="96011" y="11398"/>
                    </a:cubicBezTo>
                    <a:cubicBezTo>
                      <a:pt x="96100" y="9803"/>
                      <a:pt x="95509" y="8298"/>
                      <a:pt x="94523" y="7124"/>
                    </a:cubicBezTo>
                    <a:cubicBezTo>
                      <a:pt x="94955" y="7042"/>
                      <a:pt x="95388" y="7002"/>
                      <a:pt x="95819" y="7002"/>
                    </a:cubicBezTo>
                    <a:close/>
                    <a:moveTo>
                      <a:pt x="48857" y="7096"/>
                    </a:moveTo>
                    <a:cubicBezTo>
                      <a:pt x="50790" y="7096"/>
                      <a:pt x="52658" y="7899"/>
                      <a:pt x="53995" y="9346"/>
                    </a:cubicBezTo>
                    <a:lnTo>
                      <a:pt x="53995" y="9346"/>
                    </a:lnTo>
                    <a:cubicBezTo>
                      <a:pt x="53978" y="9346"/>
                      <a:pt x="53961" y="9346"/>
                      <a:pt x="53945" y="9346"/>
                    </a:cubicBezTo>
                    <a:cubicBezTo>
                      <a:pt x="52076" y="9346"/>
                      <a:pt x="50308" y="10184"/>
                      <a:pt x="49067" y="11488"/>
                    </a:cubicBezTo>
                    <a:cubicBezTo>
                      <a:pt x="49156" y="9893"/>
                      <a:pt x="48565" y="8388"/>
                      <a:pt x="47579" y="7214"/>
                    </a:cubicBezTo>
                    <a:cubicBezTo>
                      <a:pt x="48005" y="7135"/>
                      <a:pt x="48433" y="7096"/>
                      <a:pt x="48857" y="7096"/>
                    </a:cubicBezTo>
                    <a:close/>
                    <a:moveTo>
                      <a:pt x="59151" y="7096"/>
                    </a:moveTo>
                    <a:cubicBezTo>
                      <a:pt x="59575" y="7096"/>
                      <a:pt x="60003" y="7135"/>
                      <a:pt x="60429" y="7214"/>
                    </a:cubicBezTo>
                    <a:cubicBezTo>
                      <a:pt x="59443" y="8397"/>
                      <a:pt x="58852" y="9893"/>
                      <a:pt x="58941" y="11488"/>
                    </a:cubicBezTo>
                    <a:cubicBezTo>
                      <a:pt x="57700" y="10184"/>
                      <a:pt x="55932" y="9346"/>
                      <a:pt x="54063" y="9346"/>
                    </a:cubicBezTo>
                    <a:cubicBezTo>
                      <a:pt x="54043" y="9346"/>
                      <a:pt x="54024" y="9346"/>
                      <a:pt x="54004" y="9346"/>
                    </a:cubicBezTo>
                    <a:cubicBezTo>
                      <a:pt x="55349" y="7899"/>
                      <a:pt x="57217" y="7096"/>
                      <a:pt x="59151" y="7096"/>
                    </a:cubicBezTo>
                    <a:close/>
                    <a:moveTo>
                      <a:pt x="12288" y="7195"/>
                    </a:moveTo>
                    <a:cubicBezTo>
                      <a:pt x="12712" y="7195"/>
                      <a:pt x="13139" y="7233"/>
                      <a:pt x="13565" y="7312"/>
                    </a:cubicBezTo>
                    <a:cubicBezTo>
                      <a:pt x="12580" y="8495"/>
                      <a:pt x="11997" y="9992"/>
                      <a:pt x="12078" y="11586"/>
                    </a:cubicBezTo>
                    <a:cubicBezTo>
                      <a:pt x="10836" y="10283"/>
                      <a:pt x="9069" y="9445"/>
                      <a:pt x="7200" y="9445"/>
                    </a:cubicBezTo>
                    <a:cubicBezTo>
                      <a:pt x="7183" y="9445"/>
                      <a:pt x="7166" y="9445"/>
                      <a:pt x="7150" y="9445"/>
                    </a:cubicBezTo>
                    <a:lnTo>
                      <a:pt x="7150" y="9445"/>
                    </a:lnTo>
                    <a:cubicBezTo>
                      <a:pt x="8487" y="7997"/>
                      <a:pt x="10354" y="7195"/>
                      <a:pt x="12288" y="7195"/>
                    </a:cubicBezTo>
                    <a:close/>
                    <a:moveTo>
                      <a:pt x="25327" y="7195"/>
                    </a:moveTo>
                    <a:cubicBezTo>
                      <a:pt x="27263" y="7195"/>
                      <a:pt x="29138" y="7997"/>
                      <a:pt x="30483" y="9445"/>
                    </a:cubicBezTo>
                    <a:cubicBezTo>
                      <a:pt x="30463" y="9445"/>
                      <a:pt x="30443" y="9445"/>
                      <a:pt x="30423" y="9445"/>
                    </a:cubicBezTo>
                    <a:cubicBezTo>
                      <a:pt x="28555" y="9445"/>
                      <a:pt x="26787" y="10283"/>
                      <a:pt x="25545" y="11586"/>
                    </a:cubicBezTo>
                    <a:cubicBezTo>
                      <a:pt x="25626" y="10000"/>
                      <a:pt x="25044" y="8495"/>
                      <a:pt x="24049" y="7312"/>
                    </a:cubicBezTo>
                    <a:cubicBezTo>
                      <a:pt x="24475" y="7233"/>
                      <a:pt x="24903" y="7195"/>
                      <a:pt x="25327" y="7195"/>
                    </a:cubicBezTo>
                    <a:close/>
                    <a:moveTo>
                      <a:pt x="35634" y="7192"/>
                    </a:moveTo>
                    <a:cubicBezTo>
                      <a:pt x="36094" y="7192"/>
                      <a:pt x="36556" y="7237"/>
                      <a:pt x="37015" y="7330"/>
                    </a:cubicBezTo>
                    <a:cubicBezTo>
                      <a:pt x="35998" y="8588"/>
                      <a:pt x="35452" y="10173"/>
                      <a:pt x="35641" y="11840"/>
                    </a:cubicBezTo>
                    <a:lnTo>
                      <a:pt x="35641" y="11840"/>
                    </a:lnTo>
                    <a:cubicBezTo>
                      <a:pt x="34389" y="10389"/>
                      <a:pt x="32523" y="9445"/>
                      <a:pt x="30538" y="9445"/>
                    </a:cubicBezTo>
                    <a:cubicBezTo>
                      <a:pt x="30520" y="9445"/>
                      <a:pt x="30501" y="9445"/>
                      <a:pt x="30483" y="9445"/>
                    </a:cubicBezTo>
                    <a:cubicBezTo>
                      <a:pt x="31822" y="7997"/>
                      <a:pt x="33700" y="7192"/>
                      <a:pt x="35634" y="7192"/>
                    </a:cubicBezTo>
                    <a:close/>
                    <a:moveTo>
                      <a:pt x="112820" y="5042"/>
                    </a:moveTo>
                    <a:cubicBezTo>
                      <a:pt x="115994" y="5042"/>
                      <a:pt x="119168" y="7120"/>
                      <a:pt x="119209" y="11280"/>
                    </a:cubicBezTo>
                    <a:lnTo>
                      <a:pt x="119209" y="11280"/>
                    </a:lnTo>
                    <a:cubicBezTo>
                      <a:pt x="118737" y="11179"/>
                      <a:pt x="118262" y="11130"/>
                      <a:pt x="117790" y="11130"/>
                    </a:cubicBezTo>
                    <a:cubicBezTo>
                      <a:pt x="115926" y="11130"/>
                      <a:pt x="114120" y="11897"/>
                      <a:pt x="112821" y="13289"/>
                    </a:cubicBezTo>
                    <a:cubicBezTo>
                      <a:pt x="111548" y="11909"/>
                      <a:pt x="109747" y="11129"/>
                      <a:pt x="107874" y="11129"/>
                    </a:cubicBezTo>
                    <a:cubicBezTo>
                      <a:pt x="107391" y="11129"/>
                      <a:pt x="106898" y="11183"/>
                      <a:pt x="106432" y="11282"/>
                    </a:cubicBezTo>
                    <a:cubicBezTo>
                      <a:pt x="106468" y="7123"/>
                      <a:pt x="109644" y="5042"/>
                      <a:pt x="112820" y="5042"/>
                    </a:cubicBezTo>
                    <a:close/>
                    <a:moveTo>
                      <a:pt x="136135" y="5042"/>
                    </a:moveTo>
                    <a:cubicBezTo>
                      <a:pt x="139310" y="5042"/>
                      <a:pt x="142484" y="7121"/>
                      <a:pt x="142525" y="11282"/>
                    </a:cubicBezTo>
                    <a:cubicBezTo>
                      <a:pt x="142051" y="11180"/>
                      <a:pt x="141574" y="11130"/>
                      <a:pt x="141100" y="11130"/>
                    </a:cubicBezTo>
                    <a:cubicBezTo>
                      <a:pt x="139242" y="11130"/>
                      <a:pt x="137437" y="11897"/>
                      <a:pt x="136145" y="13289"/>
                    </a:cubicBezTo>
                    <a:cubicBezTo>
                      <a:pt x="134863" y="11909"/>
                      <a:pt x="133071" y="11129"/>
                      <a:pt x="131190" y="11129"/>
                    </a:cubicBezTo>
                    <a:cubicBezTo>
                      <a:pt x="130706" y="11129"/>
                      <a:pt x="130222" y="11183"/>
                      <a:pt x="129747" y="11282"/>
                    </a:cubicBezTo>
                    <a:cubicBezTo>
                      <a:pt x="129783" y="7123"/>
                      <a:pt x="132959" y="5042"/>
                      <a:pt x="136135" y="5042"/>
                    </a:cubicBezTo>
                    <a:close/>
                    <a:moveTo>
                      <a:pt x="89293" y="5147"/>
                    </a:moveTo>
                    <a:cubicBezTo>
                      <a:pt x="92468" y="5147"/>
                      <a:pt x="95642" y="7223"/>
                      <a:pt x="95679" y="11378"/>
                    </a:cubicBezTo>
                    <a:lnTo>
                      <a:pt x="95679" y="11378"/>
                    </a:lnTo>
                    <a:cubicBezTo>
                      <a:pt x="95207" y="11278"/>
                      <a:pt x="94731" y="11229"/>
                      <a:pt x="94259" y="11229"/>
                    </a:cubicBezTo>
                    <a:cubicBezTo>
                      <a:pt x="92396" y="11229"/>
                      <a:pt x="90592" y="11995"/>
                      <a:pt x="89299" y="13388"/>
                    </a:cubicBezTo>
                    <a:cubicBezTo>
                      <a:pt x="88018" y="12008"/>
                      <a:pt x="86226" y="11228"/>
                      <a:pt x="84344" y="11228"/>
                    </a:cubicBezTo>
                    <a:cubicBezTo>
                      <a:pt x="83860" y="11228"/>
                      <a:pt x="83376" y="11282"/>
                      <a:pt x="82902" y="11380"/>
                    </a:cubicBezTo>
                    <a:cubicBezTo>
                      <a:pt x="82937" y="7226"/>
                      <a:pt x="86116" y="5147"/>
                      <a:pt x="89293" y="5147"/>
                    </a:cubicBezTo>
                    <a:close/>
                    <a:moveTo>
                      <a:pt x="42334" y="5241"/>
                    </a:moveTo>
                    <a:cubicBezTo>
                      <a:pt x="45504" y="5241"/>
                      <a:pt x="48679" y="7316"/>
                      <a:pt x="48726" y="11466"/>
                    </a:cubicBezTo>
                    <a:lnTo>
                      <a:pt x="48726" y="11466"/>
                    </a:lnTo>
                    <a:cubicBezTo>
                      <a:pt x="48259" y="11367"/>
                      <a:pt x="47788" y="11318"/>
                      <a:pt x="47320" y="11318"/>
                    </a:cubicBezTo>
                    <a:cubicBezTo>
                      <a:pt x="45461" y="11318"/>
                      <a:pt x="43655" y="12085"/>
                      <a:pt x="42355" y="13477"/>
                    </a:cubicBezTo>
                    <a:cubicBezTo>
                      <a:pt x="41083" y="12097"/>
                      <a:pt x="39282" y="11318"/>
                      <a:pt x="37409" y="11318"/>
                    </a:cubicBezTo>
                    <a:cubicBezTo>
                      <a:pt x="36916" y="11318"/>
                      <a:pt x="36432" y="11371"/>
                      <a:pt x="35966" y="11470"/>
                    </a:cubicBezTo>
                    <a:cubicBezTo>
                      <a:pt x="35993" y="7318"/>
                      <a:pt x="39161" y="5241"/>
                      <a:pt x="42334" y="5241"/>
                    </a:cubicBezTo>
                    <a:close/>
                    <a:moveTo>
                      <a:pt x="65648" y="5241"/>
                    </a:moveTo>
                    <a:cubicBezTo>
                      <a:pt x="68820" y="5241"/>
                      <a:pt x="71995" y="7316"/>
                      <a:pt x="72041" y="11466"/>
                    </a:cubicBezTo>
                    <a:lnTo>
                      <a:pt x="72041" y="11466"/>
                    </a:lnTo>
                    <a:cubicBezTo>
                      <a:pt x="71572" y="11367"/>
                      <a:pt x="71100" y="11318"/>
                      <a:pt x="70631" y="11318"/>
                    </a:cubicBezTo>
                    <a:cubicBezTo>
                      <a:pt x="68767" y="11318"/>
                      <a:pt x="66961" y="12085"/>
                      <a:pt x="65662" y="13477"/>
                    </a:cubicBezTo>
                    <a:cubicBezTo>
                      <a:pt x="64389" y="12097"/>
                      <a:pt x="62588" y="11318"/>
                      <a:pt x="60715" y="11318"/>
                    </a:cubicBezTo>
                    <a:cubicBezTo>
                      <a:pt x="60223" y="11318"/>
                      <a:pt x="59739" y="11371"/>
                      <a:pt x="59273" y="11470"/>
                    </a:cubicBezTo>
                    <a:cubicBezTo>
                      <a:pt x="59304" y="7318"/>
                      <a:pt x="62474" y="5241"/>
                      <a:pt x="65648" y="5241"/>
                    </a:cubicBezTo>
                    <a:close/>
                    <a:moveTo>
                      <a:pt x="18806" y="5349"/>
                    </a:moveTo>
                    <a:cubicBezTo>
                      <a:pt x="21976" y="5349"/>
                      <a:pt x="25149" y="7423"/>
                      <a:pt x="25196" y="11574"/>
                    </a:cubicBezTo>
                    <a:lnTo>
                      <a:pt x="25196" y="11574"/>
                    </a:lnTo>
                    <a:cubicBezTo>
                      <a:pt x="24722" y="11471"/>
                      <a:pt x="24244" y="11421"/>
                      <a:pt x="23770" y="11421"/>
                    </a:cubicBezTo>
                    <a:cubicBezTo>
                      <a:pt x="21912" y="11421"/>
                      <a:pt x="20114" y="12189"/>
                      <a:pt x="18825" y="13585"/>
                    </a:cubicBezTo>
                    <a:cubicBezTo>
                      <a:pt x="17544" y="12205"/>
                      <a:pt x="15752" y="11425"/>
                      <a:pt x="13870" y="11425"/>
                    </a:cubicBezTo>
                    <a:cubicBezTo>
                      <a:pt x="13386" y="11425"/>
                      <a:pt x="12902" y="11470"/>
                      <a:pt x="12427" y="11578"/>
                    </a:cubicBezTo>
                    <a:cubicBezTo>
                      <a:pt x="12463" y="7425"/>
                      <a:pt x="15633" y="5349"/>
                      <a:pt x="18806" y="5349"/>
                    </a:cubicBezTo>
                    <a:close/>
                    <a:moveTo>
                      <a:pt x="117949" y="11501"/>
                    </a:moveTo>
                    <a:cubicBezTo>
                      <a:pt x="118380" y="11501"/>
                      <a:pt x="118814" y="11541"/>
                      <a:pt x="119245" y="11622"/>
                    </a:cubicBezTo>
                    <a:cubicBezTo>
                      <a:pt x="118253" y="12794"/>
                      <a:pt x="117671" y="14304"/>
                      <a:pt x="117757" y="15887"/>
                    </a:cubicBezTo>
                    <a:lnTo>
                      <a:pt x="117757" y="15887"/>
                    </a:lnTo>
                    <a:cubicBezTo>
                      <a:pt x="116507" y="14584"/>
                      <a:pt x="114739" y="13746"/>
                      <a:pt x="112880" y="13746"/>
                    </a:cubicBezTo>
                    <a:cubicBezTo>
                      <a:pt x="112860" y="13746"/>
                      <a:pt x="112840" y="13746"/>
                      <a:pt x="112821" y="13746"/>
                    </a:cubicBezTo>
                    <a:cubicBezTo>
                      <a:pt x="114154" y="12303"/>
                      <a:pt x="116020" y="11501"/>
                      <a:pt x="117949" y="11501"/>
                    </a:cubicBezTo>
                    <a:close/>
                    <a:moveTo>
                      <a:pt x="130985" y="11496"/>
                    </a:moveTo>
                    <a:cubicBezTo>
                      <a:pt x="132925" y="11496"/>
                      <a:pt x="134799" y="12298"/>
                      <a:pt x="136136" y="13746"/>
                    </a:cubicBezTo>
                    <a:cubicBezTo>
                      <a:pt x="136116" y="13746"/>
                      <a:pt x="136096" y="13746"/>
                      <a:pt x="136077" y="13746"/>
                    </a:cubicBezTo>
                    <a:cubicBezTo>
                      <a:pt x="134208" y="13746"/>
                      <a:pt x="132440" y="14584"/>
                      <a:pt x="131199" y="15888"/>
                    </a:cubicBezTo>
                    <a:cubicBezTo>
                      <a:pt x="131279" y="14293"/>
                      <a:pt x="130697" y="12796"/>
                      <a:pt x="129702" y="11613"/>
                    </a:cubicBezTo>
                    <a:cubicBezTo>
                      <a:pt x="130130" y="11534"/>
                      <a:pt x="130559" y="11496"/>
                      <a:pt x="130985" y="11496"/>
                    </a:cubicBezTo>
                    <a:close/>
                    <a:moveTo>
                      <a:pt x="84143" y="11612"/>
                    </a:moveTo>
                    <a:cubicBezTo>
                      <a:pt x="86077" y="11612"/>
                      <a:pt x="87946" y="12415"/>
                      <a:pt x="89290" y="13862"/>
                    </a:cubicBezTo>
                    <a:cubicBezTo>
                      <a:pt x="89271" y="13862"/>
                      <a:pt x="89251" y="13862"/>
                      <a:pt x="89231" y="13862"/>
                    </a:cubicBezTo>
                    <a:cubicBezTo>
                      <a:pt x="87362" y="13862"/>
                      <a:pt x="85595" y="14701"/>
                      <a:pt x="84353" y="16004"/>
                    </a:cubicBezTo>
                    <a:cubicBezTo>
                      <a:pt x="84443" y="14409"/>
                      <a:pt x="83851" y="12913"/>
                      <a:pt x="82866" y="11730"/>
                    </a:cubicBezTo>
                    <a:cubicBezTo>
                      <a:pt x="83291" y="11651"/>
                      <a:pt x="83719" y="11612"/>
                      <a:pt x="84143" y="11612"/>
                    </a:cubicBezTo>
                    <a:close/>
                    <a:moveTo>
                      <a:pt x="94437" y="11612"/>
                    </a:moveTo>
                    <a:cubicBezTo>
                      <a:pt x="94861" y="11612"/>
                      <a:pt x="95289" y="11651"/>
                      <a:pt x="95715" y="11730"/>
                    </a:cubicBezTo>
                    <a:cubicBezTo>
                      <a:pt x="94729" y="12913"/>
                      <a:pt x="94138" y="14409"/>
                      <a:pt x="94228" y="16004"/>
                    </a:cubicBezTo>
                    <a:cubicBezTo>
                      <a:pt x="92977" y="14701"/>
                      <a:pt x="91218" y="13862"/>
                      <a:pt x="89350" y="13862"/>
                    </a:cubicBezTo>
                    <a:cubicBezTo>
                      <a:pt x="89330" y="13862"/>
                      <a:pt x="89310" y="13862"/>
                      <a:pt x="89290" y="13862"/>
                    </a:cubicBezTo>
                    <a:lnTo>
                      <a:pt x="89299" y="13853"/>
                    </a:lnTo>
                    <a:cubicBezTo>
                      <a:pt x="90636" y="12414"/>
                      <a:pt x="92504" y="11612"/>
                      <a:pt x="94437" y="11612"/>
                    </a:cubicBezTo>
                    <a:close/>
                    <a:moveTo>
                      <a:pt x="47493" y="11702"/>
                    </a:moveTo>
                    <a:cubicBezTo>
                      <a:pt x="47918" y="11702"/>
                      <a:pt x="48345" y="11740"/>
                      <a:pt x="48771" y="11819"/>
                    </a:cubicBezTo>
                    <a:cubicBezTo>
                      <a:pt x="47772" y="12997"/>
                      <a:pt x="47190" y="14487"/>
                      <a:pt x="47274" y="16083"/>
                    </a:cubicBezTo>
                    <a:lnTo>
                      <a:pt x="47274" y="16083"/>
                    </a:lnTo>
                    <a:cubicBezTo>
                      <a:pt x="46033" y="14786"/>
                      <a:pt x="44269" y="13952"/>
                      <a:pt x="42406" y="13952"/>
                    </a:cubicBezTo>
                    <a:cubicBezTo>
                      <a:pt x="42389" y="13952"/>
                      <a:pt x="42372" y="13952"/>
                      <a:pt x="42355" y="13952"/>
                    </a:cubicBezTo>
                    <a:lnTo>
                      <a:pt x="42355" y="13952"/>
                    </a:lnTo>
                    <a:cubicBezTo>
                      <a:pt x="43693" y="12505"/>
                      <a:pt x="45560" y="11702"/>
                      <a:pt x="47493" y="11702"/>
                    </a:cubicBezTo>
                    <a:close/>
                    <a:moveTo>
                      <a:pt x="60501" y="11702"/>
                    </a:moveTo>
                    <a:cubicBezTo>
                      <a:pt x="62439" y="11702"/>
                      <a:pt x="64308" y="12505"/>
                      <a:pt x="65653" y="13952"/>
                    </a:cubicBezTo>
                    <a:cubicBezTo>
                      <a:pt x="65633" y="13952"/>
                      <a:pt x="65613" y="13952"/>
                      <a:pt x="65593" y="13952"/>
                    </a:cubicBezTo>
                    <a:cubicBezTo>
                      <a:pt x="63725" y="13952"/>
                      <a:pt x="61957" y="14790"/>
                      <a:pt x="60715" y="16094"/>
                    </a:cubicBezTo>
                    <a:cubicBezTo>
                      <a:pt x="60796" y="14499"/>
                      <a:pt x="60214" y="13002"/>
                      <a:pt x="59219" y="11819"/>
                    </a:cubicBezTo>
                    <a:cubicBezTo>
                      <a:pt x="59646" y="11740"/>
                      <a:pt x="60075" y="11702"/>
                      <a:pt x="60501" y="11702"/>
                    </a:cubicBezTo>
                    <a:close/>
                    <a:moveTo>
                      <a:pt x="106098" y="7003"/>
                    </a:moveTo>
                    <a:cubicBezTo>
                      <a:pt x="106560" y="7003"/>
                      <a:pt x="107026" y="7049"/>
                      <a:pt x="107489" y="7142"/>
                    </a:cubicBezTo>
                    <a:cubicBezTo>
                      <a:pt x="106479" y="8394"/>
                      <a:pt x="105932" y="9985"/>
                      <a:pt x="106135" y="11656"/>
                    </a:cubicBezTo>
                    <a:lnTo>
                      <a:pt x="106135" y="11656"/>
                    </a:lnTo>
                    <a:cubicBezTo>
                      <a:pt x="106639" y="11546"/>
                      <a:pt x="107148" y="11492"/>
                      <a:pt x="107652" y="11492"/>
                    </a:cubicBezTo>
                    <a:cubicBezTo>
                      <a:pt x="109592" y="11492"/>
                      <a:pt x="111471" y="12290"/>
                      <a:pt x="112821" y="13746"/>
                    </a:cubicBezTo>
                    <a:cubicBezTo>
                      <a:pt x="112802" y="13746"/>
                      <a:pt x="112783" y="13746"/>
                      <a:pt x="112765" y="13746"/>
                    </a:cubicBezTo>
                    <a:cubicBezTo>
                      <a:pt x="110778" y="13746"/>
                      <a:pt x="108911" y="14691"/>
                      <a:pt x="107659" y="16138"/>
                    </a:cubicBezTo>
                    <a:lnTo>
                      <a:pt x="107659" y="16138"/>
                    </a:lnTo>
                    <a:cubicBezTo>
                      <a:pt x="107785" y="14463"/>
                      <a:pt x="107175" y="12886"/>
                      <a:pt x="106127" y="11658"/>
                    </a:cubicBezTo>
                    <a:cubicBezTo>
                      <a:pt x="106127" y="11658"/>
                      <a:pt x="106128" y="11658"/>
                      <a:pt x="106128" y="11658"/>
                    </a:cubicBezTo>
                    <a:lnTo>
                      <a:pt x="106128" y="11658"/>
                    </a:lnTo>
                    <a:cubicBezTo>
                      <a:pt x="106131" y="11661"/>
                      <a:pt x="106133" y="11664"/>
                      <a:pt x="106136" y="11667"/>
                    </a:cubicBezTo>
                    <a:cubicBezTo>
                      <a:pt x="106136" y="11664"/>
                      <a:pt x="106135" y="11660"/>
                      <a:pt x="106135" y="11656"/>
                    </a:cubicBezTo>
                    <a:lnTo>
                      <a:pt x="106135" y="11656"/>
                    </a:lnTo>
                    <a:cubicBezTo>
                      <a:pt x="106133" y="11657"/>
                      <a:pt x="106130" y="11657"/>
                      <a:pt x="106128" y="11658"/>
                    </a:cubicBezTo>
                    <a:lnTo>
                      <a:pt x="106128" y="11658"/>
                    </a:lnTo>
                    <a:cubicBezTo>
                      <a:pt x="104868" y="10198"/>
                      <a:pt x="102995" y="9256"/>
                      <a:pt x="101004" y="9256"/>
                    </a:cubicBezTo>
                    <a:cubicBezTo>
                      <a:pt x="100985" y="9256"/>
                      <a:pt x="100967" y="9257"/>
                      <a:pt x="100948" y="9257"/>
                    </a:cubicBezTo>
                    <a:cubicBezTo>
                      <a:pt x="102293" y="7803"/>
                      <a:pt x="104164" y="7003"/>
                      <a:pt x="106098" y="7003"/>
                    </a:cubicBezTo>
                    <a:close/>
                    <a:moveTo>
                      <a:pt x="13651" y="11804"/>
                    </a:moveTo>
                    <a:cubicBezTo>
                      <a:pt x="15587" y="11804"/>
                      <a:pt x="17458" y="12604"/>
                      <a:pt x="18799" y="14050"/>
                    </a:cubicBezTo>
                    <a:lnTo>
                      <a:pt x="18799" y="14050"/>
                    </a:lnTo>
                    <a:cubicBezTo>
                      <a:pt x="18788" y="14050"/>
                      <a:pt x="18777" y="14050"/>
                      <a:pt x="18766" y="14050"/>
                    </a:cubicBezTo>
                    <a:cubicBezTo>
                      <a:pt x="16897" y="14050"/>
                      <a:pt x="15129" y="14889"/>
                      <a:pt x="13888" y="16192"/>
                    </a:cubicBezTo>
                    <a:cubicBezTo>
                      <a:pt x="13968" y="14597"/>
                      <a:pt x="13386" y="13101"/>
                      <a:pt x="12391" y="11918"/>
                    </a:cubicBezTo>
                    <a:cubicBezTo>
                      <a:pt x="12811" y="11842"/>
                      <a:pt x="13233" y="11804"/>
                      <a:pt x="13651" y="11804"/>
                    </a:cubicBezTo>
                    <a:close/>
                    <a:moveTo>
                      <a:pt x="23971" y="11800"/>
                    </a:moveTo>
                    <a:cubicBezTo>
                      <a:pt x="24396" y="11800"/>
                      <a:pt x="24824" y="11839"/>
                      <a:pt x="25250" y="11918"/>
                    </a:cubicBezTo>
                    <a:cubicBezTo>
                      <a:pt x="24255" y="13101"/>
                      <a:pt x="23673" y="14597"/>
                      <a:pt x="23753" y="16192"/>
                    </a:cubicBezTo>
                    <a:cubicBezTo>
                      <a:pt x="22512" y="14889"/>
                      <a:pt x="20744" y="14050"/>
                      <a:pt x="18884" y="14050"/>
                    </a:cubicBezTo>
                    <a:cubicBezTo>
                      <a:pt x="18864" y="14050"/>
                      <a:pt x="18845" y="14050"/>
                      <a:pt x="18825" y="14051"/>
                    </a:cubicBezTo>
                    <a:cubicBezTo>
                      <a:pt x="20162" y="12603"/>
                      <a:pt x="22036" y="11800"/>
                      <a:pt x="23971" y="11800"/>
                    </a:cubicBezTo>
                    <a:close/>
                    <a:moveTo>
                      <a:pt x="37191" y="11695"/>
                    </a:moveTo>
                    <a:cubicBezTo>
                      <a:pt x="39126" y="11695"/>
                      <a:pt x="41007" y="12498"/>
                      <a:pt x="42355" y="13952"/>
                    </a:cubicBezTo>
                    <a:lnTo>
                      <a:pt x="42355" y="13952"/>
                    </a:lnTo>
                    <a:cubicBezTo>
                      <a:pt x="42352" y="13952"/>
                      <a:pt x="42349" y="13952"/>
                      <a:pt x="42346" y="13952"/>
                    </a:cubicBezTo>
                    <a:cubicBezTo>
                      <a:pt x="42328" y="13952"/>
                      <a:pt x="42309" y="13952"/>
                      <a:pt x="42291" y="13952"/>
                    </a:cubicBezTo>
                    <a:cubicBezTo>
                      <a:pt x="40304" y="13952"/>
                      <a:pt x="38437" y="14897"/>
                      <a:pt x="37185" y="16344"/>
                    </a:cubicBezTo>
                    <a:cubicBezTo>
                      <a:pt x="37320" y="14669"/>
                      <a:pt x="36710" y="13092"/>
                      <a:pt x="35662" y="11864"/>
                    </a:cubicBezTo>
                    <a:cubicBezTo>
                      <a:pt x="36169" y="11750"/>
                      <a:pt x="36682" y="11695"/>
                      <a:pt x="37191" y="11695"/>
                    </a:cubicBezTo>
                    <a:close/>
                    <a:moveTo>
                      <a:pt x="124477" y="9648"/>
                    </a:moveTo>
                    <a:cubicBezTo>
                      <a:pt x="127652" y="9648"/>
                      <a:pt x="130827" y="11726"/>
                      <a:pt x="130867" y="15888"/>
                    </a:cubicBezTo>
                    <a:cubicBezTo>
                      <a:pt x="130394" y="15786"/>
                      <a:pt x="129917" y="15736"/>
                      <a:pt x="129443" y="15736"/>
                    </a:cubicBezTo>
                    <a:cubicBezTo>
                      <a:pt x="127584" y="15736"/>
                      <a:pt x="125780" y="16502"/>
                      <a:pt x="124487" y="17895"/>
                    </a:cubicBezTo>
                    <a:cubicBezTo>
                      <a:pt x="123206" y="16515"/>
                      <a:pt x="121414" y="15735"/>
                      <a:pt x="119532" y="15735"/>
                    </a:cubicBezTo>
                    <a:cubicBezTo>
                      <a:pt x="119048" y="15735"/>
                      <a:pt x="118564" y="15780"/>
                      <a:pt x="118089" y="15888"/>
                    </a:cubicBezTo>
                    <a:cubicBezTo>
                      <a:pt x="118125" y="11729"/>
                      <a:pt x="121301" y="9648"/>
                      <a:pt x="124477" y="9648"/>
                    </a:cubicBezTo>
                    <a:close/>
                    <a:moveTo>
                      <a:pt x="77633" y="9753"/>
                    </a:moveTo>
                    <a:cubicBezTo>
                      <a:pt x="80805" y="9753"/>
                      <a:pt x="83979" y="11828"/>
                      <a:pt x="84022" y="15982"/>
                    </a:cubicBezTo>
                    <a:lnTo>
                      <a:pt x="84022" y="15982"/>
                    </a:lnTo>
                    <a:cubicBezTo>
                      <a:pt x="83547" y="15880"/>
                      <a:pt x="83069" y="15830"/>
                      <a:pt x="82594" y="15830"/>
                    </a:cubicBezTo>
                    <a:cubicBezTo>
                      <a:pt x="80737" y="15830"/>
                      <a:pt x="78939" y="16596"/>
                      <a:pt x="77651" y="17984"/>
                    </a:cubicBezTo>
                    <a:cubicBezTo>
                      <a:pt x="76369" y="16613"/>
                      <a:pt x="74577" y="15825"/>
                      <a:pt x="72696" y="15825"/>
                    </a:cubicBezTo>
                    <a:cubicBezTo>
                      <a:pt x="72212" y="15825"/>
                      <a:pt x="71728" y="15879"/>
                      <a:pt x="71253" y="15986"/>
                    </a:cubicBezTo>
                    <a:cubicBezTo>
                      <a:pt x="71284" y="11832"/>
                      <a:pt x="74458" y="9753"/>
                      <a:pt x="77633" y="9753"/>
                    </a:cubicBezTo>
                    <a:close/>
                    <a:moveTo>
                      <a:pt x="100947" y="9753"/>
                    </a:moveTo>
                    <a:cubicBezTo>
                      <a:pt x="104122" y="9753"/>
                      <a:pt x="107296" y="11830"/>
                      <a:pt x="107337" y="15986"/>
                    </a:cubicBezTo>
                    <a:cubicBezTo>
                      <a:pt x="106864" y="15884"/>
                      <a:pt x="106386" y="15834"/>
                      <a:pt x="105913" y="15834"/>
                    </a:cubicBezTo>
                    <a:cubicBezTo>
                      <a:pt x="104054" y="15834"/>
                      <a:pt x="102249" y="16601"/>
                      <a:pt x="100957" y="17993"/>
                    </a:cubicBezTo>
                    <a:cubicBezTo>
                      <a:pt x="99676" y="16613"/>
                      <a:pt x="97883" y="15834"/>
                      <a:pt x="96002" y="15834"/>
                    </a:cubicBezTo>
                    <a:cubicBezTo>
                      <a:pt x="95518" y="15834"/>
                      <a:pt x="95034" y="15888"/>
                      <a:pt x="94559" y="15986"/>
                    </a:cubicBezTo>
                    <a:cubicBezTo>
                      <a:pt x="94595" y="11832"/>
                      <a:pt x="97771" y="9753"/>
                      <a:pt x="100947" y="9753"/>
                    </a:cubicBezTo>
                    <a:close/>
                    <a:moveTo>
                      <a:pt x="53999" y="9848"/>
                    </a:moveTo>
                    <a:cubicBezTo>
                      <a:pt x="57176" y="9848"/>
                      <a:pt x="60352" y="11927"/>
                      <a:pt x="60393" y="16085"/>
                    </a:cubicBezTo>
                    <a:cubicBezTo>
                      <a:pt x="59913" y="15980"/>
                      <a:pt x="59429" y="15929"/>
                      <a:pt x="58949" y="15929"/>
                    </a:cubicBezTo>
                    <a:cubicBezTo>
                      <a:pt x="57093" y="15929"/>
                      <a:pt x="55295" y="16694"/>
                      <a:pt x="53999" y="18087"/>
                    </a:cubicBezTo>
                    <a:lnTo>
                      <a:pt x="53999" y="18087"/>
                    </a:lnTo>
                    <a:cubicBezTo>
                      <a:pt x="52718" y="16710"/>
                      <a:pt x="50928" y="15932"/>
                      <a:pt x="49049" y="15932"/>
                    </a:cubicBezTo>
                    <a:cubicBezTo>
                      <a:pt x="48565" y="15932"/>
                      <a:pt x="48081" y="15977"/>
                      <a:pt x="47606" y="16085"/>
                    </a:cubicBezTo>
                    <a:cubicBezTo>
                      <a:pt x="47646" y="11927"/>
                      <a:pt x="50823" y="9848"/>
                      <a:pt x="53999" y="9848"/>
                    </a:cubicBezTo>
                    <a:close/>
                    <a:moveTo>
                      <a:pt x="7166" y="9943"/>
                    </a:moveTo>
                    <a:cubicBezTo>
                      <a:pt x="10341" y="9943"/>
                      <a:pt x="13516" y="12022"/>
                      <a:pt x="13556" y="16183"/>
                    </a:cubicBezTo>
                    <a:cubicBezTo>
                      <a:pt x="13083" y="16081"/>
                      <a:pt x="12605" y="16031"/>
                      <a:pt x="12131" y="16031"/>
                    </a:cubicBezTo>
                    <a:cubicBezTo>
                      <a:pt x="10273" y="16031"/>
                      <a:pt x="8469" y="16796"/>
                      <a:pt x="7176" y="18181"/>
                    </a:cubicBezTo>
                    <a:cubicBezTo>
                      <a:pt x="5901" y="16817"/>
                      <a:pt x="4126" y="16040"/>
                      <a:pt x="2258" y="16040"/>
                    </a:cubicBezTo>
                    <a:cubicBezTo>
                      <a:pt x="2237" y="16040"/>
                      <a:pt x="2216" y="16040"/>
                      <a:pt x="2194" y="16040"/>
                    </a:cubicBezTo>
                    <a:lnTo>
                      <a:pt x="2212" y="16022"/>
                    </a:lnTo>
                    <a:lnTo>
                      <a:pt x="2212" y="16022"/>
                    </a:lnTo>
                    <a:cubicBezTo>
                      <a:pt x="1728" y="16031"/>
                      <a:pt x="1245" y="16076"/>
                      <a:pt x="770" y="16183"/>
                    </a:cubicBezTo>
                    <a:cubicBezTo>
                      <a:pt x="810" y="12024"/>
                      <a:pt x="3988" y="9943"/>
                      <a:pt x="7166" y="9943"/>
                    </a:cubicBezTo>
                    <a:close/>
                    <a:moveTo>
                      <a:pt x="30463" y="9956"/>
                    </a:moveTo>
                    <a:cubicBezTo>
                      <a:pt x="33636" y="9956"/>
                      <a:pt x="36811" y="12033"/>
                      <a:pt x="36854" y="16188"/>
                    </a:cubicBezTo>
                    <a:lnTo>
                      <a:pt x="36854" y="16188"/>
                    </a:lnTo>
                    <a:cubicBezTo>
                      <a:pt x="36379" y="16086"/>
                      <a:pt x="35901" y="16036"/>
                      <a:pt x="35426" y="16036"/>
                    </a:cubicBezTo>
                    <a:cubicBezTo>
                      <a:pt x="33569" y="16036"/>
                      <a:pt x="31771" y="16802"/>
                      <a:pt x="30483" y="18190"/>
                    </a:cubicBezTo>
                    <a:cubicBezTo>
                      <a:pt x="29201" y="16819"/>
                      <a:pt x="27409" y="16031"/>
                      <a:pt x="25528" y="16031"/>
                    </a:cubicBezTo>
                    <a:cubicBezTo>
                      <a:pt x="25044" y="16031"/>
                      <a:pt x="24560" y="16085"/>
                      <a:pt x="24085" y="16192"/>
                    </a:cubicBezTo>
                    <a:cubicBezTo>
                      <a:pt x="24116" y="12034"/>
                      <a:pt x="27288" y="9956"/>
                      <a:pt x="30463" y="9956"/>
                    </a:cubicBezTo>
                    <a:close/>
                    <a:moveTo>
                      <a:pt x="119326" y="16110"/>
                    </a:moveTo>
                    <a:cubicBezTo>
                      <a:pt x="121265" y="16110"/>
                      <a:pt x="123134" y="16913"/>
                      <a:pt x="124478" y="18361"/>
                    </a:cubicBezTo>
                    <a:cubicBezTo>
                      <a:pt x="124458" y="18360"/>
                      <a:pt x="124439" y="18360"/>
                      <a:pt x="124419" y="18360"/>
                    </a:cubicBezTo>
                    <a:cubicBezTo>
                      <a:pt x="122550" y="18360"/>
                      <a:pt x="120782" y="19199"/>
                      <a:pt x="119541" y="20502"/>
                    </a:cubicBezTo>
                    <a:cubicBezTo>
                      <a:pt x="119622" y="18907"/>
                      <a:pt x="119039" y="17411"/>
                      <a:pt x="118045" y="16228"/>
                    </a:cubicBezTo>
                    <a:cubicBezTo>
                      <a:pt x="118472" y="16149"/>
                      <a:pt x="118901" y="16110"/>
                      <a:pt x="119326" y="16110"/>
                    </a:cubicBezTo>
                    <a:close/>
                    <a:moveTo>
                      <a:pt x="129624" y="16110"/>
                    </a:moveTo>
                    <a:cubicBezTo>
                      <a:pt x="130049" y="16110"/>
                      <a:pt x="130477" y="16149"/>
                      <a:pt x="130903" y="16228"/>
                    </a:cubicBezTo>
                    <a:cubicBezTo>
                      <a:pt x="129908" y="17402"/>
                      <a:pt x="129326" y="18907"/>
                      <a:pt x="129415" y="20493"/>
                    </a:cubicBezTo>
                    <a:lnTo>
                      <a:pt x="129415" y="20502"/>
                    </a:lnTo>
                    <a:cubicBezTo>
                      <a:pt x="128165" y="19199"/>
                      <a:pt x="126397" y="18360"/>
                      <a:pt x="124537" y="18360"/>
                    </a:cubicBezTo>
                    <a:cubicBezTo>
                      <a:pt x="124517" y="18360"/>
                      <a:pt x="124498" y="18360"/>
                      <a:pt x="124478" y="18361"/>
                    </a:cubicBezTo>
                    <a:cubicBezTo>
                      <a:pt x="125815" y="16913"/>
                      <a:pt x="127689" y="16110"/>
                      <a:pt x="129624" y="16110"/>
                    </a:cubicBezTo>
                    <a:close/>
                    <a:moveTo>
                      <a:pt x="82783" y="16209"/>
                    </a:moveTo>
                    <a:cubicBezTo>
                      <a:pt x="83207" y="16209"/>
                      <a:pt x="83633" y="16247"/>
                      <a:pt x="84057" y="16327"/>
                    </a:cubicBezTo>
                    <a:cubicBezTo>
                      <a:pt x="83538" y="16945"/>
                      <a:pt x="83135" y="17653"/>
                      <a:pt x="82875" y="18414"/>
                    </a:cubicBezTo>
                    <a:cubicBezTo>
                      <a:pt x="82633" y="19113"/>
                      <a:pt x="82534" y="19848"/>
                      <a:pt x="82570" y="20592"/>
                    </a:cubicBezTo>
                    <a:cubicBezTo>
                      <a:pt x="81322" y="19282"/>
                      <a:pt x="79551" y="18450"/>
                      <a:pt x="77681" y="18450"/>
                    </a:cubicBezTo>
                    <a:cubicBezTo>
                      <a:pt x="77671" y="18450"/>
                      <a:pt x="77661" y="18450"/>
                      <a:pt x="77651" y="18450"/>
                    </a:cubicBezTo>
                    <a:cubicBezTo>
                      <a:pt x="78988" y="17010"/>
                      <a:pt x="80855" y="16209"/>
                      <a:pt x="82783" y="16209"/>
                    </a:cubicBezTo>
                    <a:close/>
                    <a:moveTo>
                      <a:pt x="95788" y="16212"/>
                    </a:moveTo>
                    <a:cubicBezTo>
                      <a:pt x="97720" y="16212"/>
                      <a:pt x="99592" y="17008"/>
                      <a:pt x="100939" y="18450"/>
                    </a:cubicBezTo>
                    <a:cubicBezTo>
                      <a:pt x="100919" y="18450"/>
                      <a:pt x="100900" y="18450"/>
                      <a:pt x="100880" y="18450"/>
                    </a:cubicBezTo>
                    <a:cubicBezTo>
                      <a:pt x="99011" y="18450"/>
                      <a:pt x="97252" y="19288"/>
                      <a:pt x="96011" y="20592"/>
                    </a:cubicBezTo>
                    <a:cubicBezTo>
                      <a:pt x="96047" y="19848"/>
                      <a:pt x="95948" y="19113"/>
                      <a:pt x="95706" y="18414"/>
                    </a:cubicBezTo>
                    <a:cubicBezTo>
                      <a:pt x="95446" y="17653"/>
                      <a:pt x="95043" y="16945"/>
                      <a:pt x="94523" y="16327"/>
                    </a:cubicBezTo>
                    <a:cubicBezTo>
                      <a:pt x="94944" y="16250"/>
                      <a:pt x="95367" y="16212"/>
                      <a:pt x="95788" y="16212"/>
                    </a:cubicBezTo>
                    <a:close/>
                    <a:moveTo>
                      <a:pt x="48848" y="16307"/>
                    </a:moveTo>
                    <a:cubicBezTo>
                      <a:pt x="50780" y="16307"/>
                      <a:pt x="52650" y="17108"/>
                      <a:pt x="53987" y="18558"/>
                    </a:cubicBezTo>
                    <a:lnTo>
                      <a:pt x="53987" y="18558"/>
                    </a:lnTo>
                    <a:cubicBezTo>
                      <a:pt x="53970" y="18558"/>
                      <a:pt x="53953" y="18557"/>
                      <a:pt x="53936" y="18557"/>
                    </a:cubicBezTo>
                    <a:cubicBezTo>
                      <a:pt x="52067" y="18557"/>
                      <a:pt x="50308" y="19396"/>
                      <a:pt x="49058" y="20699"/>
                    </a:cubicBezTo>
                    <a:cubicBezTo>
                      <a:pt x="49147" y="19104"/>
                      <a:pt x="48565" y="17608"/>
                      <a:pt x="47570" y="16425"/>
                    </a:cubicBezTo>
                    <a:cubicBezTo>
                      <a:pt x="47996" y="16346"/>
                      <a:pt x="48423" y="16307"/>
                      <a:pt x="48848" y="16307"/>
                    </a:cubicBezTo>
                    <a:close/>
                    <a:moveTo>
                      <a:pt x="59142" y="16307"/>
                    </a:moveTo>
                    <a:cubicBezTo>
                      <a:pt x="59567" y="16307"/>
                      <a:pt x="59994" y="16346"/>
                      <a:pt x="60420" y="16425"/>
                    </a:cubicBezTo>
                    <a:cubicBezTo>
                      <a:pt x="59425" y="17608"/>
                      <a:pt x="58843" y="19104"/>
                      <a:pt x="58932" y="20699"/>
                    </a:cubicBezTo>
                    <a:cubicBezTo>
                      <a:pt x="57691" y="19396"/>
                      <a:pt x="55923" y="18557"/>
                      <a:pt x="54054" y="18557"/>
                    </a:cubicBezTo>
                    <a:cubicBezTo>
                      <a:pt x="54037" y="18557"/>
                      <a:pt x="54020" y="18558"/>
                      <a:pt x="54003" y="18558"/>
                    </a:cubicBezTo>
                    <a:lnTo>
                      <a:pt x="54003" y="18558"/>
                    </a:lnTo>
                    <a:cubicBezTo>
                      <a:pt x="55340" y="17108"/>
                      <a:pt x="57210" y="16307"/>
                      <a:pt x="59142" y="16307"/>
                    </a:cubicBezTo>
                    <a:close/>
                    <a:moveTo>
                      <a:pt x="25317" y="16414"/>
                    </a:moveTo>
                    <a:cubicBezTo>
                      <a:pt x="27247" y="16414"/>
                      <a:pt x="29113" y="17211"/>
                      <a:pt x="30456" y="18656"/>
                    </a:cubicBezTo>
                    <a:cubicBezTo>
                      <a:pt x="30436" y="18656"/>
                      <a:pt x="30416" y="18656"/>
                      <a:pt x="30397" y="18656"/>
                    </a:cubicBezTo>
                    <a:cubicBezTo>
                      <a:pt x="28528" y="18656"/>
                      <a:pt x="26769" y="19494"/>
                      <a:pt x="25528" y="20789"/>
                    </a:cubicBezTo>
                    <a:cubicBezTo>
                      <a:pt x="25563" y="20054"/>
                      <a:pt x="25456" y="19310"/>
                      <a:pt x="25223" y="18611"/>
                    </a:cubicBezTo>
                    <a:cubicBezTo>
                      <a:pt x="24954" y="17850"/>
                      <a:pt x="24551" y="17142"/>
                      <a:pt x="24031" y="16533"/>
                    </a:cubicBezTo>
                    <a:cubicBezTo>
                      <a:pt x="24460" y="16453"/>
                      <a:pt x="24890" y="16414"/>
                      <a:pt x="25317" y="16414"/>
                    </a:cubicBezTo>
                    <a:close/>
                    <a:moveTo>
                      <a:pt x="12296" y="16415"/>
                    </a:moveTo>
                    <a:cubicBezTo>
                      <a:pt x="12720" y="16415"/>
                      <a:pt x="13148" y="16454"/>
                      <a:pt x="13574" y="16533"/>
                    </a:cubicBezTo>
                    <a:cubicBezTo>
                      <a:pt x="13055" y="17151"/>
                      <a:pt x="12651" y="17850"/>
                      <a:pt x="12391" y="18611"/>
                    </a:cubicBezTo>
                    <a:cubicBezTo>
                      <a:pt x="12150" y="19310"/>
                      <a:pt x="12042" y="20054"/>
                      <a:pt x="12087" y="20789"/>
                    </a:cubicBezTo>
                    <a:lnTo>
                      <a:pt x="12078" y="20798"/>
                    </a:lnTo>
                    <a:cubicBezTo>
                      <a:pt x="10836" y="19494"/>
                      <a:pt x="9077" y="18656"/>
                      <a:pt x="7217" y="18656"/>
                    </a:cubicBezTo>
                    <a:cubicBezTo>
                      <a:pt x="7198" y="18656"/>
                      <a:pt x="7178" y="18656"/>
                      <a:pt x="7159" y="18656"/>
                    </a:cubicBezTo>
                    <a:cubicBezTo>
                      <a:pt x="8496" y="17216"/>
                      <a:pt x="10363" y="16415"/>
                      <a:pt x="12296" y="16415"/>
                    </a:cubicBezTo>
                    <a:close/>
                    <a:moveTo>
                      <a:pt x="106101" y="16205"/>
                    </a:moveTo>
                    <a:cubicBezTo>
                      <a:pt x="106563" y="16205"/>
                      <a:pt x="107027" y="16251"/>
                      <a:pt x="107489" y="16344"/>
                    </a:cubicBezTo>
                    <a:cubicBezTo>
                      <a:pt x="106486" y="17599"/>
                      <a:pt x="105930" y="19194"/>
                      <a:pt x="106136" y="20861"/>
                    </a:cubicBezTo>
                    <a:cubicBezTo>
                      <a:pt x="104879" y="19398"/>
                      <a:pt x="102991" y="18450"/>
                      <a:pt x="100994" y="18450"/>
                    </a:cubicBezTo>
                    <a:cubicBezTo>
                      <a:pt x="100985" y="18450"/>
                      <a:pt x="100975" y="18450"/>
                      <a:pt x="100966" y="18450"/>
                    </a:cubicBezTo>
                    <a:cubicBezTo>
                      <a:pt x="102304" y="17004"/>
                      <a:pt x="104173" y="16205"/>
                      <a:pt x="106101" y="16205"/>
                    </a:cubicBezTo>
                    <a:close/>
                    <a:moveTo>
                      <a:pt x="70810" y="11698"/>
                    </a:moveTo>
                    <a:cubicBezTo>
                      <a:pt x="71303" y="11698"/>
                      <a:pt x="71800" y="11750"/>
                      <a:pt x="72292" y="11855"/>
                    </a:cubicBezTo>
                    <a:cubicBezTo>
                      <a:pt x="71289" y="13110"/>
                      <a:pt x="70742" y="14705"/>
                      <a:pt x="70939" y="16380"/>
                    </a:cubicBezTo>
                    <a:lnTo>
                      <a:pt x="70957" y="16371"/>
                    </a:lnTo>
                    <a:cubicBezTo>
                      <a:pt x="71461" y="16260"/>
                      <a:pt x="71969" y="16205"/>
                      <a:pt x="72473" y="16205"/>
                    </a:cubicBezTo>
                    <a:cubicBezTo>
                      <a:pt x="74401" y="16205"/>
                      <a:pt x="76274" y="17001"/>
                      <a:pt x="77624" y="18450"/>
                    </a:cubicBezTo>
                    <a:cubicBezTo>
                      <a:pt x="77606" y="18450"/>
                      <a:pt x="77588" y="18450"/>
                      <a:pt x="77570" y="18450"/>
                    </a:cubicBezTo>
                    <a:cubicBezTo>
                      <a:pt x="75520" y="18450"/>
                      <a:pt x="73598" y="19458"/>
                      <a:pt x="72346" y="20986"/>
                    </a:cubicBezTo>
                    <a:cubicBezTo>
                      <a:pt x="72738" y="17269"/>
                      <a:pt x="69425" y="13952"/>
                      <a:pt x="65712" y="13952"/>
                    </a:cubicBezTo>
                    <a:cubicBezTo>
                      <a:pt x="65692" y="13952"/>
                      <a:pt x="65673" y="13952"/>
                      <a:pt x="65653" y="13952"/>
                    </a:cubicBezTo>
                    <a:cubicBezTo>
                      <a:pt x="66995" y="12495"/>
                      <a:pt x="68873" y="11698"/>
                      <a:pt x="70810" y="11698"/>
                    </a:cubicBezTo>
                    <a:close/>
                    <a:moveTo>
                      <a:pt x="35592" y="16407"/>
                    </a:moveTo>
                    <a:cubicBezTo>
                      <a:pt x="36059" y="16407"/>
                      <a:pt x="36530" y="16454"/>
                      <a:pt x="36997" y="16551"/>
                    </a:cubicBezTo>
                    <a:cubicBezTo>
                      <a:pt x="36004" y="17802"/>
                      <a:pt x="35449" y="19385"/>
                      <a:pt x="35643" y="21056"/>
                    </a:cubicBezTo>
                    <a:lnTo>
                      <a:pt x="35643" y="21056"/>
                    </a:lnTo>
                    <a:cubicBezTo>
                      <a:pt x="34391" y="19601"/>
                      <a:pt x="32515" y="18647"/>
                      <a:pt x="30529" y="18647"/>
                    </a:cubicBezTo>
                    <a:cubicBezTo>
                      <a:pt x="30511" y="18647"/>
                      <a:pt x="30492" y="18647"/>
                      <a:pt x="30474" y="18647"/>
                    </a:cubicBezTo>
                    <a:cubicBezTo>
                      <a:pt x="31808" y="17205"/>
                      <a:pt x="33669" y="16407"/>
                      <a:pt x="35592" y="16407"/>
                    </a:cubicBezTo>
                    <a:close/>
                    <a:moveTo>
                      <a:pt x="112821" y="14253"/>
                    </a:moveTo>
                    <a:cubicBezTo>
                      <a:pt x="115997" y="14253"/>
                      <a:pt x="119174" y="16332"/>
                      <a:pt x="119218" y="20493"/>
                    </a:cubicBezTo>
                    <a:cubicBezTo>
                      <a:pt x="118738" y="20388"/>
                      <a:pt x="118254" y="20337"/>
                      <a:pt x="117773" y="20337"/>
                    </a:cubicBezTo>
                    <a:cubicBezTo>
                      <a:pt x="115916" y="20337"/>
                      <a:pt x="114116" y="21103"/>
                      <a:pt x="112821" y="22491"/>
                    </a:cubicBezTo>
                    <a:cubicBezTo>
                      <a:pt x="111548" y="21120"/>
                      <a:pt x="109756" y="20332"/>
                      <a:pt x="107874" y="20332"/>
                    </a:cubicBezTo>
                    <a:cubicBezTo>
                      <a:pt x="107391" y="20332"/>
                      <a:pt x="106907" y="20386"/>
                      <a:pt x="106432" y="20493"/>
                    </a:cubicBezTo>
                    <a:cubicBezTo>
                      <a:pt x="106468" y="16334"/>
                      <a:pt x="109644" y="14253"/>
                      <a:pt x="112821" y="14253"/>
                    </a:cubicBezTo>
                    <a:close/>
                    <a:moveTo>
                      <a:pt x="136138" y="14252"/>
                    </a:moveTo>
                    <a:cubicBezTo>
                      <a:pt x="139311" y="14252"/>
                      <a:pt x="142484" y="16329"/>
                      <a:pt x="142525" y="20484"/>
                    </a:cubicBezTo>
                    <a:lnTo>
                      <a:pt x="142525" y="20493"/>
                    </a:lnTo>
                    <a:cubicBezTo>
                      <a:pt x="142051" y="20391"/>
                      <a:pt x="141574" y="20341"/>
                      <a:pt x="141100" y="20341"/>
                    </a:cubicBezTo>
                    <a:cubicBezTo>
                      <a:pt x="139242" y="20341"/>
                      <a:pt x="137437" y="21108"/>
                      <a:pt x="136145" y="22500"/>
                    </a:cubicBezTo>
                    <a:cubicBezTo>
                      <a:pt x="134871" y="21128"/>
                      <a:pt x="133091" y="20341"/>
                      <a:pt x="131221" y="20341"/>
                    </a:cubicBezTo>
                    <a:cubicBezTo>
                      <a:pt x="131211" y="20341"/>
                      <a:pt x="131200" y="20341"/>
                      <a:pt x="131190" y="20341"/>
                    </a:cubicBezTo>
                    <a:cubicBezTo>
                      <a:pt x="130706" y="20341"/>
                      <a:pt x="130222" y="20386"/>
                      <a:pt x="129747" y="20493"/>
                    </a:cubicBezTo>
                    <a:cubicBezTo>
                      <a:pt x="129783" y="16333"/>
                      <a:pt x="132960" y="14252"/>
                      <a:pt x="136138" y="14252"/>
                    </a:cubicBezTo>
                    <a:close/>
                    <a:moveTo>
                      <a:pt x="89290" y="14357"/>
                    </a:moveTo>
                    <a:cubicBezTo>
                      <a:pt x="91871" y="14357"/>
                      <a:pt x="94452" y="15731"/>
                      <a:pt x="95348" y="18477"/>
                    </a:cubicBezTo>
                    <a:cubicBezTo>
                      <a:pt x="95572" y="19158"/>
                      <a:pt x="95679" y="19866"/>
                      <a:pt x="95688" y="20583"/>
                    </a:cubicBezTo>
                    <a:cubicBezTo>
                      <a:pt x="95213" y="20481"/>
                      <a:pt x="94734" y="20431"/>
                      <a:pt x="94259" y="20431"/>
                    </a:cubicBezTo>
                    <a:cubicBezTo>
                      <a:pt x="92398" y="20431"/>
                      <a:pt x="90599" y="21196"/>
                      <a:pt x="89299" y="22581"/>
                    </a:cubicBezTo>
                    <a:cubicBezTo>
                      <a:pt x="88025" y="21218"/>
                      <a:pt x="86246" y="20430"/>
                      <a:pt x="84376" y="20430"/>
                    </a:cubicBezTo>
                    <a:cubicBezTo>
                      <a:pt x="84365" y="20430"/>
                      <a:pt x="84355" y="20430"/>
                      <a:pt x="84344" y="20430"/>
                    </a:cubicBezTo>
                    <a:cubicBezTo>
                      <a:pt x="83860" y="20430"/>
                      <a:pt x="83376" y="20475"/>
                      <a:pt x="82902" y="20583"/>
                    </a:cubicBezTo>
                    <a:cubicBezTo>
                      <a:pt x="82902" y="19866"/>
                      <a:pt x="83018" y="19158"/>
                      <a:pt x="83233" y="18477"/>
                    </a:cubicBezTo>
                    <a:cubicBezTo>
                      <a:pt x="84129" y="15731"/>
                      <a:pt x="86710" y="14357"/>
                      <a:pt x="89290" y="14357"/>
                    </a:cubicBezTo>
                    <a:close/>
                    <a:moveTo>
                      <a:pt x="42333" y="14454"/>
                    </a:moveTo>
                    <a:cubicBezTo>
                      <a:pt x="45509" y="14454"/>
                      <a:pt x="48686" y="16533"/>
                      <a:pt x="48726" y="20690"/>
                    </a:cubicBezTo>
                    <a:cubicBezTo>
                      <a:pt x="48246" y="20585"/>
                      <a:pt x="47763" y="20534"/>
                      <a:pt x="47283" y="20534"/>
                    </a:cubicBezTo>
                    <a:cubicBezTo>
                      <a:pt x="45427" y="20534"/>
                      <a:pt x="43633" y="21302"/>
                      <a:pt x="42337" y="22697"/>
                    </a:cubicBezTo>
                    <a:cubicBezTo>
                      <a:pt x="41063" y="21325"/>
                      <a:pt x="39284" y="20538"/>
                      <a:pt x="37414" y="20538"/>
                    </a:cubicBezTo>
                    <a:cubicBezTo>
                      <a:pt x="37403" y="20538"/>
                      <a:pt x="37393" y="20538"/>
                      <a:pt x="37382" y="20538"/>
                    </a:cubicBezTo>
                    <a:cubicBezTo>
                      <a:pt x="36898" y="20538"/>
                      <a:pt x="36415" y="20583"/>
                      <a:pt x="35940" y="20690"/>
                    </a:cubicBezTo>
                    <a:cubicBezTo>
                      <a:pt x="35980" y="16533"/>
                      <a:pt x="39156" y="14454"/>
                      <a:pt x="42333" y="14454"/>
                    </a:cubicBezTo>
                    <a:close/>
                    <a:moveTo>
                      <a:pt x="65648" y="14454"/>
                    </a:moveTo>
                    <a:cubicBezTo>
                      <a:pt x="68825" y="14454"/>
                      <a:pt x="72001" y="16533"/>
                      <a:pt x="72041" y="20690"/>
                    </a:cubicBezTo>
                    <a:cubicBezTo>
                      <a:pt x="71563" y="20585"/>
                      <a:pt x="71081" y="20534"/>
                      <a:pt x="70602" y="20534"/>
                    </a:cubicBezTo>
                    <a:cubicBezTo>
                      <a:pt x="68748" y="20534"/>
                      <a:pt x="66949" y="21302"/>
                      <a:pt x="65653" y="22697"/>
                    </a:cubicBezTo>
                    <a:cubicBezTo>
                      <a:pt x="64378" y="21325"/>
                      <a:pt x="62599" y="20538"/>
                      <a:pt x="60729" y="20538"/>
                    </a:cubicBezTo>
                    <a:cubicBezTo>
                      <a:pt x="60719" y="20538"/>
                      <a:pt x="60708" y="20538"/>
                      <a:pt x="60697" y="20538"/>
                    </a:cubicBezTo>
                    <a:cubicBezTo>
                      <a:pt x="60214" y="20538"/>
                      <a:pt x="59730" y="20583"/>
                      <a:pt x="59255" y="20690"/>
                    </a:cubicBezTo>
                    <a:cubicBezTo>
                      <a:pt x="59295" y="16533"/>
                      <a:pt x="62472" y="14454"/>
                      <a:pt x="65648" y="14454"/>
                    </a:cubicBezTo>
                    <a:close/>
                    <a:moveTo>
                      <a:pt x="18806" y="14558"/>
                    </a:moveTo>
                    <a:cubicBezTo>
                      <a:pt x="21388" y="14558"/>
                      <a:pt x="23969" y="15929"/>
                      <a:pt x="24864" y="18674"/>
                    </a:cubicBezTo>
                    <a:cubicBezTo>
                      <a:pt x="25079" y="19355"/>
                      <a:pt x="25196" y="20063"/>
                      <a:pt x="25196" y="20780"/>
                    </a:cubicBezTo>
                    <a:cubicBezTo>
                      <a:pt x="24718" y="20675"/>
                      <a:pt x="24235" y="20624"/>
                      <a:pt x="23756" y="20624"/>
                    </a:cubicBezTo>
                    <a:cubicBezTo>
                      <a:pt x="21903" y="20624"/>
                      <a:pt x="20103" y="21391"/>
                      <a:pt x="18807" y="22787"/>
                    </a:cubicBezTo>
                    <a:cubicBezTo>
                      <a:pt x="17535" y="21407"/>
                      <a:pt x="15734" y="20628"/>
                      <a:pt x="13861" y="20628"/>
                    </a:cubicBezTo>
                    <a:cubicBezTo>
                      <a:pt x="13368" y="20628"/>
                      <a:pt x="12884" y="20672"/>
                      <a:pt x="12409" y="20780"/>
                    </a:cubicBezTo>
                    <a:cubicBezTo>
                      <a:pt x="12418" y="20063"/>
                      <a:pt x="12526" y="19355"/>
                      <a:pt x="12741" y="18674"/>
                    </a:cubicBezTo>
                    <a:cubicBezTo>
                      <a:pt x="13637" y="15931"/>
                      <a:pt x="16222" y="14558"/>
                      <a:pt x="18806" y="14558"/>
                    </a:cubicBezTo>
                    <a:close/>
                    <a:moveTo>
                      <a:pt x="117964" y="20706"/>
                    </a:moveTo>
                    <a:cubicBezTo>
                      <a:pt x="118390" y="20706"/>
                      <a:pt x="118819" y="20745"/>
                      <a:pt x="119245" y="20825"/>
                    </a:cubicBezTo>
                    <a:cubicBezTo>
                      <a:pt x="118726" y="21443"/>
                      <a:pt x="118322" y="22151"/>
                      <a:pt x="118063" y="22913"/>
                    </a:cubicBezTo>
                    <a:lnTo>
                      <a:pt x="118063" y="22904"/>
                    </a:lnTo>
                    <a:cubicBezTo>
                      <a:pt x="117821" y="23611"/>
                      <a:pt x="117722" y="24346"/>
                      <a:pt x="117758" y="25090"/>
                    </a:cubicBezTo>
                    <a:cubicBezTo>
                      <a:pt x="116516" y="23786"/>
                      <a:pt x="114757" y="22948"/>
                      <a:pt x="112897" y="22948"/>
                    </a:cubicBezTo>
                    <a:cubicBezTo>
                      <a:pt x="112878" y="22948"/>
                      <a:pt x="112858" y="22948"/>
                      <a:pt x="112839" y="22948"/>
                    </a:cubicBezTo>
                    <a:cubicBezTo>
                      <a:pt x="114174" y="21503"/>
                      <a:pt x="116038" y="20706"/>
                      <a:pt x="117964" y="20706"/>
                    </a:cubicBezTo>
                    <a:close/>
                    <a:moveTo>
                      <a:pt x="130993" y="20706"/>
                    </a:moveTo>
                    <a:cubicBezTo>
                      <a:pt x="132921" y="20706"/>
                      <a:pt x="134791" y="21503"/>
                      <a:pt x="136127" y="22948"/>
                    </a:cubicBezTo>
                    <a:cubicBezTo>
                      <a:pt x="136107" y="22948"/>
                      <a:pt x="136088" y="22948"/>
                      <a:pt x="136068" y="22948"/>
                    </a:cubicBezTo>
                    <a:cubicBezTo>
                      <a:pt x="134208" y="22948"/>
                      <a:pt x="132440" y="23786"/>
                      <a:pt x="131199" y="25090"/>
                    </a:cubicBezTo>
                    <a:cubicBezTo>
                      <a:pt x="131234" y="24346"/>
                      <a:pt x="131136" y="23611"/>
                      <a:pt x="130894" y="22913"/>
                    </a:cubicBezTo>
                    <a:lnTo>
                      <a:pt x="130894" y="22904"/>
                    </a:lnTo>
                    <a:cubicBezTo>
                      <a:pt x="130634" y="22142"/>
                      <a:pt x="130231" y="21443"/>
                      <a:pt x="129711" y="20825"/>
                    </a:cubicBezTo>
                    <a:cubicBezTo>
                      <a:pt x="130138" y="20745"/>
                      <a:pt x="130567" y="20706"/>
                      <a:pt x="130993" y="20706"/>
                    </a:cubicBezTo>
                    <a:close/>
                    <a:moveTo>
                      <a:pt x="84135" y="20797"/>
                    </a:moveTo>
                    <a:cubicBezTo>
                      <a:pt x="86071" y="20797"/>
                      <a:pt x="87946" y="21599"/>
                      <a:pt x="89290" y="23047"/>
                    </a:cubicBezTo>
                    <a:cubicBezTo>
                      <a:pt x="90626" y="21601"/>
                      <a:pt x="92496" y="20805"/>
                      <a:pt x="94429" y="20805"/>
                    </a:cubicBezTo>
                    <a:cubicBezTo>
                      <a:pt x="94856" y="20805"/>
                      <a:pt x="95287" y="20844"/>
                      <a:pt x="95715" y="20923"/>
                    </a:cubicBezTo>
                    <a:cubicBezTo>
                      <a:pt x="94720" y="22106"/>
                      <a:pt x="94138" y="23602"/>
                      <a:pt x="94228" y="25197"/>
                    </a:cubicBezTo>
                    <a:cubicBezTo>
                      <a:pt x="92977" y="23894"/>
                      <a:pt x="91218" y="23056"/>
                      <a:pt x="89350" y="23056"/>
                    </a:cubicBezTo>
                    <a:cubicBezTo>
                      <a:pt x="89330" y="23056"/>
                      <a:pt x="89310" y="23056"/>
                      <a:pt x="89290" y="23056"/>
                    </a:cubicBezTo>
                    <a:cubicBezTo>
                      <a:pt x="89271" y="23056"/>
                      <a:pt x="89251" y="23056"/>
                      <a:pt x="89231" y="23056"/>
                    </a:cubicBezTo>
                    <a:cubicBezTo>
                      <a:pt x="87362" y="23056"/>
                      <a:pt x="85595" y="23894"/>
                      <a:pt x="84353" y="25197"/>
                    </a:cubicBezTo>
                    <a:cubicBezTo>
                      <a:pt x="84434" y="23602"/>
                      <a:pt x="83851" y="22106"/>
                      <a:pt x="82866" y="20923"/>
                    </a:cubicBezTo>
                    <a:lnTo>
                      <a:pt x="82857" y="20914"/>
                    </a:lnTo>
                    <a:cubicBezTo>
                      <a:pt x="83283" y="20835"/>
                      <a:pt x="83710" y="20797"/>
                      <a:pt x="84135" y="20797"/>
                    </a:cubicBezTo>
                    <a:close/>
                    <a:moveTo>
                      <a:pt x="47488" y="20904"/>
                    </a:moveTo>
                    <a:cubicBezTo>
                      <a:pt x="47912" y="20904"/>
                      <a:pt x="48338" y="20943"/>
                      <a:pt x="48762" y="21022"/>
                    </a:cubicBezTo>
                    <a:cubicBezTo>
                      <a:pt x="48242" y="21640"/>
                      <a:pt x="47839" y="22348"/>
                      <a:pt x="47579" y="23110"/>
                    </a:cubicBezTo>
                    <a:cubicBezTo>
                      <a:pt x="47337" y="23809"/>
                      <a:pt x="47239" y="24552"/>
                      <a:pt x="47275" y="25287"/>
                    </a:cubicBezTo>
                    <a:cubicBezTo>
                      <a:pt x="46033" y="23992"/>
                      <a:pt x="44274" y="23154"/>
                      <a:pt x="42414" y="23154"/>
                    </a:cubicBezTo>
                    <a:cubicBezTo>
                      <a:pt x="42395" y="23154"/>
                      <a:pt x="42375" y="23154"/>
                      <a:pt x="42355" y="23154"/>
                    </a:cubicBezTo>
                    <a:cubicBezTo>
                      <a:pt x="43693" y="21707"/>
                      <a:pt x="45560" y="20904"/>
                      <a:pt x="47488" y="20904"/>
                    </a:cubicBezTo>
                    <a:close/>
                    <a:moveTo>
                      <a:pt x="60505" y="20912"/>
                    </a:moveTo>
                    <a:cubicBezTo>
                      <a:pt x="62435" y="20912"/>
                      <a:pt x="64301" y="21709"/>
                      <a:pt x="65644" y="23154"/>
                    </a:cubicBezTo>
                    <a:cubicBezTo>
                      <a:pt x="65624" y="23154"/>
                      <a:pt x="65604" y="23154"/>
                      <a:pt x="65584" y="23154"/>
                    </a:cubicBezTo>
                    <a:cubicBezTo>
                      <a:pt x="63716" y="23154"/>
                      <a:pt x="61957" y="23993"/>
                      <a:pt x="60715" y="25296"/>
                    </a:cubicBezTo>
                    <a:lnTo>
                      <a:pt x="60715" y="25287"/>
                    </a:lnTo>
                    <a:cubicBezTo>
                      <a:pt x="60751" y="24552"/>
                      <a:pt x="60644" y="23809"/>
                      <a:pt x="60411" y="23110"/>
                    </a:cubicBezTo>
                    <a:cubicBezTo>
                      <a:pt x="60151" y="22348"/>
                      <a:pt x="59748" y="21640"/>
                      <a:pt x="59219" y="21031"/>
                    </a:cubicBezTo>
                    <a:cubicBezTo>
                      <a:pt x="59647" y="20951"/>
                      <a:pt x="60078" y="20912"/>
                      <a:pt x="60505" y="20912"/>
                    </a:cubicBezTo>
                    <a:close/>
                    <a:moveTo>
                      <a:pt x="107673" y="20699"/>
                    </a:moveTo>
                    <a:cubicBezTo>
                      <a:pt x="109600" y="20699"/>
                      <a:pt x="111466" y="21495"/>
                      <a:pt x="112812" y="22939"/>
                    </a:cubicBezTo>
                    <a:cubicBezTo>
                      <a:pt x="112793" y="22939"/>
                      <a:pt x="112774" y="22939"/>
                      <a:pt x="112756" y="22939"/>
                    </a:cubicBezTo>
                    <a:cubicBezTo>
                      <a:pt x="110769" y="22939"/>
                      <a:pt x="108902" y="23885"/>
                      <a:pt x="107659" y="25332"/>
                    </a:cubicBezTo>
                    <a:cubicBezTo>
                      <a:pt x="107785" y="23674"/>
                      <a:pt x="107184" y="22097"/>
                      <a:pt x="106136" y="20878"/>
                    </a:cubicBezTo>
                    <a:lnTo>
                      <a:pt x="106136" y="20870"/>
                    </a:lnTo>
                    <a:cubicBezTo>
                      <a:pt x="106647" y="20755"/>
                      <a:pt x="107162" y="20699"/>
                      <a:pt x="107673" y="20699"/>
                    </a:cubicBezTo>
                    <a:close/>
                    <a:moveTo>
                      <a:pt x="13670" y="20994"/>
                    </a:moveTo>
                    <a:cubicBezTo>
                      <a:pt x="15606" y="20994"/>
                      <a:pt x="17480" y="21797"/>
                      <a:pt x="18825" y="23244"/>
                    </a:cubicBezTo>
                    <a:cubicBezTo>
                      <a:pt x="18805" y="23244"/>
                      <a:pt x="18786" y="23244"/>
                      <a:pt x="18766" y="23244"/>
                    </a:cubicBezTo>
                    <a:cubicBezTo>
                      <a:pt x="16897" y="23244"/>
                      <a:pt x="15129" y="24082"/>
                      <a:pt x="13888" y="25386"/>
                    </a:cubicBezTo>
                    <a:cubicBezTo>
                      <a:pt x="13951" y="23809"/>
                      <a:pt x="13368" y="22303"/>
                      <a:pt x="12382" y="21120"/>
                    </a:cubicBezTo>
                    <a:lnTo>
                      <a:pt x="12391" y="21111"/>
                    </a:lnTo>
                    <a:cubicBezTo>
                      <a:pt x="12817" y="21032"/>
                      <a:pt x="13245" y="20994"/>
                      <a:pt x="13670" y="20994"/>
                    </a:cubicBezTo>
                    <a:close/>
                    <a:moveTo>
                      <a:pt x="23971" y="20994"/>
                    </a:moveTo>
                    <a:cubicBezTo>
                      <a:pt x="24396" y="20994"/>
                      <a:pt x="24824" y="21032"/>
                      <a:pt x="25250" y="21111"/>
                    </a:cubicBezTo>
                    <a:cubicBezTo>
                      <a:pt x="24255" y="22294"/>
                      <a:pt x="23673" y="23791"/>
                      <a:pt x="23753" y="25386"/>
                    </a:cubicBezTo>
                    <a:cubicBezTo>
                      <a:pt x="22512" y="24082"/>
                      <a:pt x="20744" y="23244"/>
                      <a:pt x="18884" y="23244"/>
                    </a:cubicBezTo>
                    <a:cubicBezTo>
                      <a:pt x="18864" y="23244"/>
                      <a:pt x="18845" y="23244"/>
                      <a:pt x="18825" y="23244"/>
                    </a:cubicBezTo>
                    <a:cubicBezTo>
                      <a:pt x="20162" y="21797"/>
                      <a:pt x="22036" y="20994"/>
                      <a:pt x="23971" y="20994"/>
                    </a:cubicBezTo>
                    <a:close/>
                    <a:moveTo>
                      <a:pt x="37165" y="20902"/>
                    </a:moveTo>
                    <a:cubicBezTo>
                      <a:pt x="39100" y="20902"/>
                      <a:pt x="40977" y="21703"/>
                      <a:pt x="42328" y="23154"/>
                    </a:cubicBezTo>
                    <a:cubicBezTo>
                      <a:pt x="42310" y="23154"/>
                      <a:pt x="42291" y="23154"/>
                      <a:pt x="42273" y="23154"/>
                    </a:cubicBezTo>
                    <a:cubicBezTo>
                      <a:pt x="40286" y="23154"/>
                      <a:pt x="38419" y="24100"/>
                      <a:pt x="37176" y="25547"/>
                    </a:cubicBezTo>
                    <a:cubicBezTo>
                      <a:pt x="37302" y="23871"/>
                      <a:pt x="36701" y="22303"/>
                      <a:pt x="35653" y="21076"/>
                    </a:cubicBezTo>
                    <a:lnTo>
                      <a:pt x="35653" y="21067"/>
                    </a:lnTo>
                    <a:cubicBezTo>
                      <a:pt x="36155" y="20956"/>
                      <a:pt x="36662" y="20902"/>
                      <a:pt x="37165" y="20902"/>
                    </a:cubicBezTo>
                    <a:close/>
                    <a:moveTo>
                      <a:pt x="124474" y="18856"/>
                    </a:moveTo>
                    <a:cubicBezTo>
                      <a:pt x="127057" y="18856"/>
                      <a:pt x="129639" y="20229"/>
                      <a:pt x="130536" y="22975"/>
                    </a:cubicBezTo>
                    <a:cubicBezTo>
                      <a:pt x="130751" y="23656"/>
                      <a:pt x="130867" y="24364"/>
                      <a:pt x="130867" y="25081"/>
                    </a:cubicBezTo>
                    <a:cubicBezTo>
                      <a:pt x="130388" y="24976"/>
                      <a:pt x="129906" y="24925"/>
                      <a:pt x="129426" y="24925"/>
                    </a:cubicBezTo>
                    <a:cubicBezTo>
                      <a:pt x="127574" y="24925"/>
                      <a:pt x="125776" y="25691"/>
                      <a:pt x="124487" y="27079"/>
                    </a:cubicBezTo>
                    <a:cubicBezTo>
                      <a:pt x="123206" y="25708"/>
                      <a:pt x="121414" y="24920"/>
                      <a:pt x="119532" y="24920"/>
                    </a:cubicBezTo>
                    <a:cubicBezTo>
                      <a:pt x="119048" y="24920"/>
                      <a:pt x="118564" y="24973"/>
                      <a:pt x="118089" y="25081"/>
                    </a:cubicBezTo>
                    <a:cubicBezTo>
                      <a:pt x="118089" y="24364"/>
                      <a:pt x="118197" y="23656"/>
                      <a:pt x="118412" y="22975"/>
                    </a:cubicBezTo>
                    <a:cubicBezTo>
                      <a:pt x="119308" y="20229"/>
                      <a:pt x="121891" y="18856"/>
                      <a:pt x="124474" y="18856"/>
                    </a:cubicBezTo>
                    <a:close/>
                    <a:moveTo>
                      <a:pt x="77629" y="18952"/>
                    </a:moveTo>
                    <a:cubicBezTo>
                      <a:pt x="80805" y="18952"/>
                      <a:pt x="83981" y="21031"/>
                      <a:pt x="84022" y="25188"/>
                    </a:cubicBezTo>
                    <a:cubicBezTo>
                      <a:pt x="83543" y="25084"/>
                      <a:pt x="83060" y="25032"/>
                      <a:pt x="82581" y="25032"/>
                    </a:cubicBezTo>
                    <a:cubicBezTo>
                      <a:pt x="80728" y="25032"/>
                      <a:pt x="78930" y="25798"/>
                      <a:pt x="77642" y="27187"/>
                    </a:cubicBezTo>
                    <a:cubicBezTo>
                      <a:pt x="76360" y="25816"/>
                      <a:pt x="74568" y="25027"/>
                      <a:pt x="72687" y="25027"/>
                    </a:cubicBezTo>
                    <a:cubicBezTo>
                      <a:pt x="72203" y="25027"/>
                      <a:pt x="71719" y="25081"/>
                      <a:pt x="71244" y="25188"/>
                    </a:cubicBezTo>
                    <a:cubicBezTo>
                      <a:pt x="71280" y="21031"/>
                      <a:pt x="74454" y="18952"/>
                      <a:pt x="77629" y="18952"/>
                    </a:cubicBezTo>
                    <a:close/>
                    <a:moveTo>
                      <a:pt x="100945" y="18952"/>
                    </a:moveTo>
                    <a:cubicBezTo>
                      <a:pt x="104119" y="18952"/>
                      <a:pt x="107295" y="21030"/>
                      <a:pt x="107337" y="25187"/>
                    </a:cubicBezTo>
                    <a:lnTo>
                      <a:pt x="107337" y="25187"/>
                    </a:lnTo>
                    <a:cubicBezTo>
                      <a:pt x="106865" y="25086"/>
                      <a:pt x="106389" y="25037"/>
                      <a:pt x="105918" y="25037"/>
                    </a:cubicBezTo>
                    <a:cubicBezTo>
                      <a:pt x="104057" y="25037"/>
                      <a:pt x="102256" y="25803"/>
                      <a:pt x="100957" y="27196"/>
                    </a:cubicBezTo>
                    <a:cubicBezTo>
                      <a:pt x="99676" y="25816"/>
                      <a:pt x="97883" y="25036"/>
                      <a:pt x="96002" y="25036"/>
                    </a:cubicBezTo>
                    <a:cubicBezTo>
                      <a:pt x="95518" y="25036"/>
                      <a:pt x="95034" y="25081"/>
                      <a:pt x="94559" y="25188"/>
                    </a:cubicBezTo>
                    <a:cubicBezTo>
                      <a:pt x="94595" y="21031"/>
                      <a:pt x="97769" y="18952"/>
                      <a:pt x="100945" y="18952"/>
                    </a:cubicBezTo>
                    <a:close/>
                    <a:moveTo>
                      <a:pt x="53997" y="19058"/>
                    </a:moveTo>
                    <a:cubicBezTo>
                      <a:pt x="56578" y="19058"/>
                      <a:pt x="59157" y="20432"/>
                      <a:pt x="60052" y="23181"/>
                    </a:cubicBezTo>
                    <a:cubicBezTo>
                      <a:pt x="60267" y="23853"/>
                      <a:pt x="60384" y="24570"/>
                      <a:pt x="60384" y="25278"/>
                    </a:cubicBezTo>
                    <a:cubicBezTo>
                      <a:pt x="59909" y="25176"/>
                      <a:pt x="59430" y="25126"/>
                      <a:pt x="58956" y="25126"/>
                    </a:cubicBezTo>
                    <a:cubicBezTo>
                      <a:pt x="57095" y="25126"/>
                      <a:pt x="55295" y="25893"/>
                      <a:pt x="53995" y="27285"/>
                    </a:cubicBezTo>
                    <a:cubicBezTo>
                      <a:pt x="52714" y="25905"/>
                      <a:pt x="50922" y="25126"/>
                      <a:pt x="49049" y="25126"/>
                    </a:cubicBezTo>
                    <a:cubicBezTo>
                      <a:pt x="48556" y="25126"/>
                      <a:pt x="48072" y="25180"/>
                      <a:pt x="47597" y="25278"/>
                    </a:cubicBezTo>
                    <a:cubicBezTo>
                      <a:pt x="47606" y="24570"/>
                      <a:pt x="47714" y="23853"/>
                      <a:pt x="47929" y="23181"/>
                    </a:cubicBezTo>
                    <a:cubicBezTo>
                      <a:pt x="48830" y="20434"/>
                      <a:pt x="51414" y="19058"/>
                      <a:pt x="53997" y="19058"/>
                    </a:cubicBezTo>
                    <a:close/>
                    <a:moveTo>
                      <a:pt x="7163" y="19140"/>
                    </a:moveTo>
                    <a:cubicBezTo>
                      <a:pt x="10339" y="19140"/>
                      <a:pt x="13516" y="21219"/>
                      <a:pt x="13556" y="25377"/>
                    </a:cubicBezTo>
                    <a:cubicBezTo>
                      <a:pt x="13079" y="25272"/>
                      <a:pt x="12598" y="25222"/>
                      <a:pt x="12120" y="25222"/>
                    </a:cubicBezTo>
                    <a:cubicBezTo>
                      <a:pt x="10263" y="25222"/>
                      <a:pt x="8460" y="25990"/>
                      <a:pt x="7163" y="27379"/>
                    </a:cubicBezTo>
                    <a:lnTo>
                      <a:pt x="7163" y="27379"/>
                    </a:lnTo>
                    <a:cubicBezTo>
                      <a:pt x="5882" y="26002"/>
                      <a:pt x="4092" y="25224"/>
                      <a:pt x="2212" y="25224"/>
                    </a:cubicBezTo>
                    <a:cubicBezTo>
                      <a:pt x="1728" y="25224"/>
                      <a:pt x="1245" y="25278"/>
                      <a:pt x="770" y="25377"/>
                    </a:cubicBezTo>
                    <a:cubicBezTo>
                      <a:pt x="810" y="21219"/>
                      <a:pt x="3987" y="19140"/>
                      <a:pt x="7163" y="19140"/>
                    </a:cubicBezTo>
                    <a:close/>
                    <a:moveTo>
                      <a:pt x="30465" y="19152"/>
                    </a:moveTo>
                    <a:cubicBezTo>
                      <a:pt x="33638" y="19152"/>
                      <a:pt x="36811" y="21228"/>
                      <a:pt x="36854" y="25382"/>
                    </a:cubicBezTo>
                    <a:lnTo>
                      <a:pt x="36854" y="25382"/>
                    </a:lnTo>
                    <a:cubicBezTo>
                      <a:pt x="36384" y="25282"/>
                      <a:pt x="35912" y="25234"/>
                      <a:pt x="35443" y="25234"/>
                    </a:cubicBezTo>
                    <a:cubicBezTo>
                      <a:pt x="33580" y="25234"/>
                      <a:pt x="31775" y="26000"/>
                      <a:pt x="30483" y="27393"/>
                    </a:cubicBezTo>
                    <a:cubicBezTo>
                      <a:pt x="29201" y="26013"/>
                      <a:pt x="27409" y="25233"/>
                      <a:pt x="25528" y="25233"/>
                    </a:cubicBezTo>
                    <a:cubicBezTo>
                      <a:pt x="25044" y="25233"/>
                      <a:pt x="24560" y="25287"/>
                      <a:pt x="24085" y="25386"/>
                    </a:cubicBezTo>
                    <a:cubicBezTo>
                      <a:pt x="24116" y="21231"/>
                      <a:pt x="27290" y="19152"/>
                      <a:pt x="30465" y="19152"/>
                    </a:cubicBezTo>
                    <a:close/>
                    <a:moveTo>
                      <a:pt x="119325" y="25304"/>
                    </a:moveTo>
                    <a:cubicBezTo>
                      <a:pt x="121264" y="25304"/>
                      <a:pt x="123133" y="26108"/>
                      <a:pt x="124478" y="27563"/>
                    </a:cubicBezTo>
                    <a:cubicBezTo>
                      <a:pt x="124458" y="27563"/>
                      <a:pt x="124438" y="27563"/>
                      <a:pt x="124418" y="27563"/>
                    </a:cubicBezTo>
                    <a:cubicBezTo>
                      <a:pt x="122550" y="27563"/>
                      <a:pt x="120782" y="28392"/>
                      <a:pt x="119541" y="29696"/>
                    </a:cubicBezTo>
                    <a:cubicBezTo>
                      <a:pt x="119622" y="28110"/>
                      <a:pt x="119039" y="26604"/>
                      <a:pt x="118045" y="25421"/>
                    </a:cubicBezTo>
                    <a:cubicBezTo>
                      <a:pt x="118472" y="25342"/>
                      <a:pt x="118900" y="25304"/>
                      <a:pt x="119325" y="25304"/>
                    </a:cubicBezTo>
                    <a:close/>
                    <a:moveTo>
                      <a:pt x="129625" y="25304"/>
                    </a:moveTo>
                    <a:cubicBezTo>
                      <a:pt x="130050" y="25304"/>
                      <a:pt x="130477" y="25342"/>
                      <a:pt x="130903" y="25421"/>
                    </a:cubicBezTo>
                    <a:cubicBezTo>
                      <a:pt x="129908" y="26604"/>
                      <a:pt x="129326" y="28101"/>
                      <a:pt x="129415" y="29696"/>
                    </a:cubicBezTo>
                    <a:cubicBezTo>
                      <a:pt x="128165" y="28392"/>
                      <a:pt x="126398" y="27563"/>
                      <a:pt x="124538" y="27563"/>
                    </a:cubicBezTo>
                    <a:cubicBezTo>
                      <a:pt x="124518" y="27563"/>
                      <a:pt x="124498" y="27563"/>
                      <a:pt x="124478" y="27563"/>
                    </a:cubicBezTo>
                    <a:cubicBezTo>
                      <a:pt x="125816" y="26108"/>
                      <a:pt x="127690" y="25304"/>
                      <a:pt x="129625" y="25304"/>
                    </a:cubicBezTo>
                    <a:close/>
                    <a:moveTo>
                      <a:pt x="95793" y="25402"/>
                    </a:moveTo>
                    <a:cubicBezTo>
                      <a:pt x="97728" y="25402"/>
                      <a:pt x="99603" y="26205"/>
                      <a:pt x="100948" y="27653"/>
                    </a:cubicBezTo>
                    <a:lnTo>
                      <a:pt x="100948" y="27653"/>
                    </a:lnTo>
                    <a:cubicBezTo>
                      <a:pt x="100945" y="27653"/>
                      <a:pt x="100942" y="27653"/>
                      <a:pt x="100939" y="27653"/>
                    </a:cubicBezTo>
                    <a:cubicBezTo>
                      <a:pt x="100919" y="27652"/>
                      <a:pt x="100900" y="27652"/>
                      <a:pt x="100880" y="27652"/>
                    </a:cubicBezTo>
                    <a:cubicBezTo>
                      <a:pt x="99020" y="27652"/>
                      <a:pt x="97252" y="28491"/>
                      <a:pt x="96011" y="29794"/>
                    </a:cubicBezTo>
                    <a:cubicBezTo>
                      <a:pt x="96091" y="28199"/>
                      <a:pt x="95509" y="26703"/>
                      <a:pt x="94514" y="25520"/>
                    </a:cubicBezTo>
                    <a:cubicBezTo>
                      <a:pt x="94940" y="25441"/>
                      <a:pt x="95368" y="25402"/>
                      <a:pt x="95793" y="25402"/>
                    </a:cubicBezTo>
                    <a:close/>
                    <a:moveTo>
                      <a:pt x="82779" y="25411"/>
                    </a:moveTo>
                    <a:cubicBezTo>
                      <a:pt x="83204" y="25411"/>
                      <a:pt x="83632" y="25450"/>
                      <a:pt x="84057" y="25529"/>
                    </a:cubicBezTo>
                    <a:cubicBezTo>
                      <a:pt x="83063" y="26703"/>
                      <a:pt x="82480" y="28208"/>
                      <a:pt x="82570" y="29803"/>
                    </a:cubicBezTo>
                    <a:cubicBezTo>
                      <a:pt x="81320" y="28500"/>
                      <a:pt x="79561" y="27661"/>
                      <a:pt x="77692" y="27661"/>
                    </a:cubicBezTo>
                    <a:cubicBezTo>
                      <a:pt x="77672" y="27661"/>
                      <a:pt x="77653" y="27661"/>
                      <a:pt x="77633" y="27662"/>
                    </a:cubicBezTo>
                    <a:cubicBezTo>
                      <a:pt x="78970" y="26214"/>
                      <a:pt x="80844" y="25411"/>
                      <a:pt x="82779" y="25411"/>
                    </a:cubicBezTo>
                    <a:close/>
                    <a:moveTo>
                      <a:pt x="59128" y="25506"/>
                    </a:moveTo>
                    <a:cubicBezTo>
                      <a:pt x="59557" y="25506"/>
                      <a:pt x="59990" y="25546"/>
                      <a:pt x="60420" y="25628"/>
                    </a:cubicBezTo>
                    <a:cubicBezTo>
                      <a:pt x="59434" y="26801"/>
                      <a:pt x="58852" y="28307"/>
                      <a:pt x="58932" y="29893"/>
                    </a:cubicBezTo>
                    <a:cubicBezTo>
                      <a:pt x="57697" y="28596"/>
                      <a:pt x="55941" y="27760"/>
                      <a:pt x="54083" y="27760"/>
                    </a:cubicBezTo>
                    <a:cubicBezTo>
                      <a:pt x="54054" y="27760"/>
                      <a:pt x="54024" y="27760"/>
                      <a:pt x="53995" y="27760"/>
                    </a:cubicBezTo>
                    <a:cubicBezTo>
                      <a:pt x="53975" y="27760"/>
                      <a:pt x="53955" y="27760"/>
                      <a:pt x="53935" y="27760"/>
                    </a:cubicBezTo>
                    <a:cubicBezTo>
                      <a:pt x="52067" y="27760"/>
                      <a:pt x="50308" y="28589"/>
                      <a:pt x="49058" y="29893"/>
                    </a:cubicBezTo>
                    <a:cubicBezTo>
                      <a:pt x="49138" y="28307"/>
                      <a:pt x="48565" y="26801"/>
                      <a:pt x="47561" y="25619"/>
                    </a:cubicBezTo>
                    <a:lnTo>
                      <a:pt x="47561" y="25619"/>
                    </a:lnTo>
                    <a:lnTo>
                      <a:pt x="47570" y="25628"/>
                    </a:lnTo>
                    <a:cubicBezTo>
                      <a:pt x="48002" y="25546"/>
                      <a:pt x="48436" y="25506"/>
                      <a:pt x="48867" y="25506"/>
                    </a:cubicBezTo>
                    <a:cubicBezTo>
                      <a:pt x="50796" y="25506"/>
                      <a:pt x="52663" y="26308"/>
                      <a:pt x="54004" y="27751"/>
                    </a:cubicBezTo>
                    <a:cubicBezTo>
                      <a:pt x="55337" y="26308"/>
                      <a:pt x="57203" y="25506"/>
                      <a:pt x="59128" y="25506"/>
                    </a:cubicBezTo>
                    <a:close/>
                    <a:moveTo>
                      <a:pt x="25327" y="25613"/>
                    </a:moveTo>
                    <a:cubicBezTo>
                      <a:pt x="27257" y="25613"/>
                      <a:pt x="29124" y="26416"/>
                      <a:pt x="30465" y="27859"/>
                    </a:cubicBezTo>
                    <a:lnTo>
                      <a:pt x="30465" y="27859"/>
                    </a:lnTo>
                    <a:cubicBezTo>
                      <a:pt x="30462" y="27859"/>
                      <a:pt x="30459" y="27859"/>
                      <a:pt x="30456" y="27859"/>
                    </a:cubicBezTo>
                    <a:cubicBezTo>
                      <a:pt x="30436" y="27859"/>
                      <a:pt x="30416" y="27858"/>
                      <a:pt x="30397" y="27858"/>
                    </a:cubicBezTo>
                    <a:cubicBezTo>
                      <a:pt x="28528" y="27858"/>
                      <a:pt x="26769" y="28697"/>
                      <a:pt x="25519" y="30000"/>
                    </a:cubicBezTo>
                    <a:cubicBezTo>
                      <a:pt x="25608" y="28414"/>
                      <a:pt x="25026" y="26909"/>
                      <a:pt x="24031" y="25735"/>
                    </a:cubicBezTo>
                    <a:cubicBezTo>
                      <a:pt x="24463" y="25653"/>
                      <a:pt x="24897" y="25613"/>
                      <a:pt x="25327" y="25613"/>
                    </a:cubicBezTo>
                    <a:close/>
                    <a:moveTo>
                      <a:pt x="106136" y="30070"/>
                    </a:moveTo>
                    <a:cubicBezTo>
                      <a:pt x="106135" y="30070"/>
                      <a:pt x="106135" y="30070"/>
                      <a:pt x="106134" y="30070"/>
                    </a:cubicBezTo>
                    <a:lnTo>
                      <a:pt x="106134" y="30070"/>
                    </a:lnTo>
                    <a:lnTo>
                      <a:pt x="106136" y="30072"/>
                    </a:lnTo>
                    <a:cubicBezTo>
                      <a:pt x="106136" y="30071"/>
                      <a:pt x="106136" y="30071"/>
                      <a:pt x="106136" y="30070"/>
                    </a:cubicBezTo>
                    <a:close/>
                    <a:moveTo>
                      <a:pt x="70806" y="20910"/>
                    </a:moveTo>
                    <a:cubicBezTo>
                      <a:pt x="71297" y="20910"/>
                      <a:pt x="71792" y="20961"/>
                      <a:pt x="72283" y="21067"/>
                    </a:cubicBezTo>
                    <a:cubicBezTo>
                      <a:pt x="71289" y="22321"/>
                      <a:pt x="70742" y="23907"/>
                      <a:pt x="70939" y="25574"/>
                    </a:cubicBezTo>
                    <a:cubicBezTo>
                      <a:pt x="71449" y="25460"/>
                      <a:pt x="71962" y="25404"/>
                      <a:pt x="72472" y="25404"/>
                    </a:cubicBezTo>
                    <a:cubicBezTo>
                      <a:pt x="74409" y="25404"/>
                      <a:pt x="76285" y="26207"/>
                      <a:pt x="77633" y="27662"/>
                    </a:cubicBezTo>
                    <a:cubicBezTo>
                      <a:pt x="77615" y="27661"/>
                      <a:pt x="77597" y="27661"/>
                      <a:pt x="77578" y="27661"/>
                    </a:cubicBezTo>
                    <a:cubicBezTo>
                      <a:pt x="75520" y="27661"/>
                      <a:pt x="73598" y="28670"/>
                      <a:pt x="72346" y="30197"/>
                    </a:cubicBezTo>
                    <a:cubicBezTo>
                      <a:pt x="72748" y="26467"/>
                      <a:pt x="69425" y="23154"/>
                      <a:pt x="65707" y="23154"/>
                    </a:cubicBezTo>
                    <a:cubicBezTo>
                      <a:pt x="65692" y="23154"/>
                      <a:pt x="65677" y="23154"/>
                      <a:pt x="65662" y="23154"/>
                    </a:cubicBezTo>
                    <a:cubicBezTo>
                      <a:pt x="67004" y="21705"/>
                      <a:pt x="68876" y="20910"/>
                      <a:pt x="70806" y="20910"/>
                    </a:cubicBezTo>
                    <a:close/>
                    <a:moveTo>
                      <a:pt x="112818" y="23450"/>
                    </a:moveTo>
                    <a:cubicBezTo>
                      <a:pt x="115995" y="23450"/>
                      <a:pt x="119174" y="25529"/>
                      <a:pt x="119218" y="29687"/>
                    </a:cubicBezTo>
                    <a:cubicBezTo>
                      <a:pt x="118738" y="29582"/>
                      <a:pt x="118254" y="29531"/>
                      <a:pt x="117774" y="29531"/>
                    </a:cubicBezTo>
                    <a:cubicBezTo>
                      <a:pt x="115916" y="29531"/>
                      <a:pt x="114117" y="30298"/>
                      <a:pt x="112821" y="31694"/>
                    </a:cubicBezTo>
                    <a:cubicBezTo>
                      <a:pt x="111548" y="30314"/>
                      <a:pt x="109756" y="29534"/>
                      <a:pt x="107874" y="29534"/>
                    </a:cubicBezTo>
                    <a:cubicBezTo>
                      <a:pt x="107391" y="29534"/>
                      <a:pt x="106907" y="29588"/>
                      <a:pt x="106432" y="29687"/>
                    </a:cubicBezTo>
                    <a:cubicBezTo>
                      <a:pt x="106468" y="25529"/>
                      <a:pt x="109642" y="23450"/>
                      <a:pt x="112818" y="23450"/>
                    </a:cubicBezTo>
                    <a:close/>
                    <a:moveTo>
                      <a:pt x="136132" y="23450"/>
                    </a:moveTo>
                    <a:cubicBezTo>
                      <a:pt x="139308" y="23450"/>
                      <a:pt x="142484" y="25529"/>
                      <a:pt x="142525" y="29687"/>
                    </a:cubicBezTo>
                    <a:cubicBezTo>
                      <a:pt x="142051" y="29585"/>
                      <a:pt x="141574" y="29535"/>
                      <a:pt x="141100" y="29535"/>
                    </a:cubicBezTo>
                    <a:cubicBezTo>
                      <a:pt x="139242" y="29535"/>
                      <a:pt x="137437" y="30301"/>
                      <a:pt x="136145" y="31694"/>
                    </a:cubicBezTo>
                    <a:cubicBezTo>
                      <a:pt x="134863" y="30314"/>
                      <a:pt x="133071" y="29534"/>
                      <a:pt x="131190" y="29534"/>
                    </a:cubicBezTo>
                    <a:cubicBezTo>
                      <a:pt x="130706" y="29534"/>
                      <a:pt x="130222" y="29588"/>
                      <a:pt x="129747" y="29687"/>
                    </a:cubicBezTo>
                    <a:cubicBezTo>
                      <a:pt x="129783" y="25529"/>
                      <a:pt x="132957" y="23450"/>
                      <a:pt x="136132" y="23450"/>
                    </a:cubicBezTo>
                    <a:close/>
                    <a:moveTo>
                      <a:pt x="89290" y="23558"/>
                    </a:moveTo>
                    <a:cubicBezTo>
                      <a:pt x="92466" y="23558"/>
                      <a:pt x="95642" y="25636"/>
                      <a:pt x="95679" y="29792"/>
                    </a:cubicBezTo>
                    <a:lnTo>
                      <a:pt x="95679" y="29792"/>
                    </a:lnTo>
                    <a:cubicBezTo>
                      <a:pt x="95202" y="29689"/>
                      <a:pt x="94721" y="29638"/>
                      <a:pt x="94245" y="29638"/>
                    </a:cubicBezTo>
                    <a:cubicBezTo>
                      <a:pt x="92389" y="29638"/>
                      <a:pt x="90595" y="30406"/>
                      <a:pt x="89299" y="31801"/>
                    </a:cubicBezTo>
                    <a:cubicBezTo>
                      <a:pt x="88025" y="30429"/>
                      <a:pt x="86246" y="29642"/>
                      <a:pt x="84376" y="29642"/>
                    </a:cubicBezTo>
                    <a:cubicBezTo>
                      <a:pt x="84365" y="29642"/>
                      <a:pt x="84355" y="29642"/>
                      <a:pt x="84344" y="29642"/>
                    </a:cubicBezTo>
                    <a:cubicBezTo>
                      <a:pt x="83860" y="29642"/>
                      <a:pt x="83376" y="29687"/>
                      <a:pt x="82902" y="29794"/>
                    </a:cubicBezTo>
                    <a:cubicBezTo>
                      <a:pt x="82937" y="25637"/>
                      <a:pt x="86114" y="23558"/>
                      <a:pt x="89290" y="23558"/>
                    </a:cubicBezTo>
                    <a:close/>
                    <a:moveTo>
                      <a:pt x="42335" y="23651"/>
                    </a:moveTo>
                    <a:cubicBezTo>
                      <a:pt x="45511" y="23651"/>
                      <a:pt x="48686" y="25727"/>
                      <a:pt x="48726" y="29884"/>
                    </a:cubicBezTo>
                    <a:cubicBezTo>
                      <a:pt x="48251" y="29782"/>
                      <a:pt x="47772" y="29732"/>
                      <a:pt x="47298" y="29732"/>
                    </a:cubicBezTo>
                    <a:cubicBezTo>
                      <a:pt x="45434" y="29732"/>
                      <a:pt x="43630" y="30499"/>
                      <a:pt x="42337" y="31891"/>
                    </a:cubicBezTo>
                    <a:cubicBezTo>
                      <a:pt x="41056" y="30511"/>
                      <a:pt x="39264" y="29731"/>
                      <a:pt x="37382" y="29731"/>
                    </a:cubicBezTo>
                    <a:cubicBezTo>
                      <a:pt x="36898" y="29731"/>
                      <a:pt x="36415" y="29785"/>
                      <a:pt x="35940" y="29884"/>
                    </a:cubicBezTo>
                    <a:cubicBezTo>
                      <a:pt x="35980" y="25729"/>
                      <a:pt x="39158" y="23651"/>
                      <a:pt x="42335" y="23651"/>
                    </a:cubicBezTo>
                    <a:close/>
                    <a:moveTo>
                      <a:pt x="65651" y="23651"/>
                    </a:moveTo>
                    <a:cubicBezTo>
                      <a:pt x="68826" y="23651"/>
                      <a:pt x="72001" y="25727"/>
                      <a:pt x="72041" y="29884"/>
                    </a:cubicBezTo>
                    <a:cubicBezTo>
                      <a:pt x="71568" y="29782"/>
                      <a:pt x="71091" y="29732"/>
                      <a:pt x="70617" y="29732"/>
                    </a:cubicBezTo>
                    <a:cubicBezTo>
                      <a:pt x="68758" y="29732"/>
                      <a:pt x="66952" y="30499"/>
                      <a:pt x="65653" y="31891"/>
                    </a:cubicBezTo>
                    <a:cubicBezTo>
                      <a:pt x="64371" y="30511"/>
                      <a:pt x="62579" y="29731"/>
                      <a:pt x="60697" y="29731"/>
                    </a:cubicBezTo>
                    <a:cubicBezTo>
                      <a:pt x="60214" y="29731"/>
                      <a:pt x="59730" y="29785"/>
                      <a:pt x="59255" y="29884"/>
                    </a:cubicBezTo>
                    <a:cubicBezTo>
                      <a:pt x="59295" y="25729"/>
                      <a:pt x="62473" y="23651"/>
                      <a:pt x="65651" y="23651"/>
                    </a:cubicBezTo>
                    <a:close/>
                    <a:moveTo>
                      <a:pt x="18808" y="23757"/>
                    </a:moveTo>
                    <a:cubicBezTo>
                      <a:pt x="21978" y="23757"/>
                      <a:pt x="25149" y="25829"/>
                      <a:pt x="25196" y="29978"/>
                    </a:cubicBezTo>
                    <a:lnTo>
                      <a:pt x="25196" y="29978"/>
                    </a:lnTo>
                    <a:cubicBezTo>
                      <a:pt x="24721" y="29876"/>
                      <a:pt x="24243" y="29826"/>
                      <a:pt x="23769" y="29826"/>
                    </a:cubicBezTo>
                    <a:cubicBezTo>
                      <a:pt x="21911" y="29826"/>
                      <a:pt x="20114" y="30592"/>
                      <a:pt x="18825" y="31981"/>
                    </a:cubicBezTo>
                    <a:cubicBezTo>
                      <a:pt x="17544" y="30610"/>
                      <a:pt x="15752" y="29821"/>
                      <a:pt x="13870" y="29821"/>
                    </a:cubicBezTo>
                    <a:cubicBezTo>
                      <a:pt x="13386" y="29830"/>
                      <a:pt x="12902" y="29875"/>
                      <a:pt x="12427" y="29982"/>
                    </a:cubicBezTo>
                    <a:cubicBezTo>
                      <a:pt x="12463" y="25834"/>
                      <a:pt x="15635" y="23757"/>
                      <a:pt x="18808" y="23757"/>
                    </a:cubicBezTo>
                    <a:close/>
                    <a:moveTo>
                      <a:pt x="117967" y="29909"/>
                    </a:moveTo>
                    <a:cubicBezTo>
                      <a:pt x="118392" y="29909"/>
                      <a:pt x="118820" y="29948"/>
                      <a:pt x="119245" y="30027"/>
                    </a:cubicBezTo>
                    <a:cubicBezTo>
                      <a:pt x="118253" y="31208"/>
                      <a:pt x="117671" y="32700"/>
                      <a:pt x="117757" y="34292"/>
                    </a:cubicBezTo>
                    <a:lnTo>
                      <a:pt x="117757" y="34292"/>
                    </a:lnTo>
                    <a:cubicBezTo>
                      <a:pt x="116507" y="32989"/>
                      <a:pt x="114740" y="32159"/>
                      <a:pt x="112880" y="32159"/>
                    </a:cubicBezTo>
                    <a:cubicBezTo>
                      <a:pt x="112860" y="32159"/>
                      <a:pt x="112840" y="32160"/>
                      <a:pt x="112821" y="32160"/>
                    </a:cubicBezTo>
                    <a:cubicBezTo>
                      <a:pt x="114158" y="30712"/>
                      <a:pt x="116031" y="29909"/>
                      <a:pt x="117967" y="29909"/>
                    </a:cubicBezTo>
                    <a:close/>
                    <a:moveTo>
                      <a:pt x="84144" y="30017"/>
                    </a:moveTo>
                    <a:cubicBezTo>
                      <a:pt x="86080" y="30017"/>
                      <a:pt x="87953" y="30820"/>
                      <a:pt x="89290" y="32267"/>
                    </a:cubicBezTo>
                    <a:cubicBezTo>
                      <a:pt x="89271" y="32267"/>
                      <a:pt x="89251" y="32267"/>
                      <a:pt x="89231" y="32267"/>
                    </a:cubicBezTo>
                    <a:cubicBezTo>
                      <a:pt x="87362" y="32267"/>
                      <a:pt x="85595" y="33105"/>
                      <a:pt x="84353" y="34409"/>
                    </a:cubicBezTo>
                    <a:cubicBezTo>
                      <a:pt x="84443" y="32814"/>
                      <a:pt x="83851" y="31317"/>
                      <a:pt x="82866" y="30135"/>
                    </a:cubicBezTo>
                    <a:cubicBezTo>
                      <a:pt x="83291" y="30056"/>
                      <a:pt x="83719" y="30017"/>
                      <a:pt x="84144" y="30017"/>
                    </a:cubicBezTo>
                    <a:close/>
                    <a:moveTo>
                      <a:pt x="94437" y="30017"/>
                    </a:moveTo>
                    <a:cubicBezTo>
                      <a:pt x="94862" y="30017"/>
                      <a:pt x="95289" y="30056"/>
                      <a:pt x="95715" y="30135"/>
                    </a:cubicBezTo>
                    <a:cubicBezTo>
                      <a:pt x="94729" y="31317"/>
                      <a:pt x="94138" y="32814"/>
                      <a:pt x="94228" y="34409"/>
                    </a:cubicBezTo>
                    <a:cubicBezTo>
                      <a:pt x="92977" y="33105"/>
                      <a:pt x="91218" y="32267"/>
                      <a:pt x="89350" y="32267"/>
                    </a:cubicBezTo>
                    <a:cubicBezTo>
                      <a:pt x="89333" y="32267"/>
                      <a:pt x="89316" y="32267"/>
                      <a:pt x="89299" y="32267"/>
                    </a:cubicBezTo>
                    <a:lnTo>
                      <a:pt x="89299" y="32267"/>
                    </a:lnTo>
                    <a:cubicBezTo>
                      <a:pt x="90637" y="30820"/>
                      <a:pt x="92504" y="30017"/>
                      <a:pt x="94437" y="30017"/>
                    </a:cubicBezTo>
                    <a:close/>
                    <a:moveTo>
                      <a:pt x="47484" y="30107"/>
                    </a:moveTo>
                    <a:cubicBezTo>
                      <a:pt x="47908" y="30107"/>
                      <a:pt x="48336" y="30145"/>
                      <a:pt x="48762" y="30224"/>
                    </a:cubicBezTo>
                    <a:cubicBezTo>
                      <a:pt x="47767" y="31407"/>
                      <a:pt x="47185" y="32912"/>
                      <a:pt x="47275" y="34498"/>
                    </a:cubicBezTo>
                    <a:cubicBezTo>
                      <a:pt x="46024" y="33195"/>
                      <a:pt x="44256" y="32357"/>
                      <a:pt x="42396" y="32357"/>
                    </a:cubicBezTo>
                    <a:cubicBezTo>
                      <a:pt x="42377" y="32357"/>
                      <a:pt x="42357" y="32357"/>
                      <a:pt x="42337" y="32357"/>
                    </a:cubicBezTo>
                    <a:cubicBezTo>
                      <a:pt x="43675" y="30909"/>
                      <a:pt x="45548" y="30107"/>
                      <a:pt x="47484" y="30107"/>
                    </a:cubicBezTo>
                    <a:close/>
                    <a:moveTo>
                      <a:pt x="60497" y="30107"/>
                    </a:moveTo>
                    <a:cubicBezTo>
                      <a:pt x="62433" y="30107"/>
                      <a:pt x="64308" y="30911"/>
                      <a:pt x="65653" y="32366"/>
                    </a:cubicBezTo>
                    <a:lnTo>
                      <a:pt x="65653" y="32366"/>
                    </a:lnTo>
                    <a:cubicBezTo>
                      <a:pt x="65650" y="32366"/>
                      <a:pt x="65647" y="32366"/>
                      <a:pt x="65644" y="32366"/>
                    </a:cubicBezTo>
                    <a:cubicBezTo>
                      <a:pt x="65624" y="32366"/>
                      <a:pt x="65604" y="32366"/>
                      <a:pt x="65584" y="32366"/>
                    </a:cubicBezTo>
                    <a:cubicBezTo>
                      <a:pt x="63715" y="32366"/>
                      <a:pt x="61957" y="33195"/>
                      <a:pt x="60706" y="34498"/>
                    </a:cubicBezTo>
                    <a:cubicBezTo>
                      <a:pt x="60796" y="32912"/>
                      <a:pt x="60214" y="31407"/>
                      <a:pt x="59219" y="30224"/>
                    </a:cubicBezTo>
                    <a:cubicBezTo>
                      <a:pt x="59644" y="30145"/>
                      <a:pt x="60072" y="30107"/>
                      <a:pt x="60497" y="30107"/>
                    </a:cubicBezTo>
                    <a:close/>
                    <a:moveTo>
                      <a:pt x="106093" y="25399"/>
                    </a:moveTo>
                    <a:cubicBezTo>
                      <a:pt x="106554" y="25399"/>
                      <a:pt x="107019" y="25445"/>
                      <a:pt x="107480" y="25538"/>
                    </a:cubicBezTo>
                    <a:cubicBezTo>
                      <a:pt x="106477" y="26801"/>
                      <a:pt x="105930" y="28395"/>
                      <a:pt x="106136" y="30070"/>
                    </a:cubicBezTo>
                    <a:lnTo>
                      <a:pt x="106136" y="30070"/>
                    </a:lnTo>
                    <a:cubicBezTo>
                      <a:pt x="106645" y="29957"/>
                      <a:pt x="107158" y="29902"/>
                      <a:pt x="107667" y="29902"/>
                    </a:cubicBezTo>
                    <a:cubicBezTo>
                      <a:pt x="109601" y="29902"/>
                      <a:pt x="111474" y="30700"/>
                      <a:pt x="112821" y="32160"/>
                    </a:cubicBezTo>
                    <a:cubicBezTo>
                      <a:pt x="112802" y="32160"/>
                      <a:pt x="112783" y="32160"/>
                      <a:pt x="112764" y="32160"/>
                    </a:cubicBezTo>
                    <a:cubicBezTo>
                      <a:pt x="110778" y="32160"/>
                      <a:pt x="108911" y="33096"/>
                      <a:pt x="107659" y="34543"/>
                    </a:cubicBezTo>
                    <a:cubicBezTo>
                      <a:pt x="107785" y="32877"/>
                      <a:pt x="107175" y="31300"/>
                      <a:pt x="106127" y="30072"/>
                    </a:cubicBezTo>
                    <a:cubicBezTo>
                      <a:pt x="106130" y="30071"/>
                      <a:pt x="106132" y="30071"/>
                      <a:pt x="106134" y="30070"/>
                    </a:cubicBezTo>
                    <a:lnTo>
                      <a:pt x="106134" y="30070"/>
                    </a:lnTo>
                    <a:lnTo>
                      <a:pt x="106127" y="30063"/>
                    </a:lnTo>
                    <a:cubicBezTo>
                      <a:pt x="104875" y="28607"/>
                      <a:pt x="102990" y="27652"/>
                      <a:pt x="100995" y="27652"/>
                    </a:cubicBezTo>
                    <a:cubicBezTo>
                      <a:pt x="100979" y="27652"/>
                      <a:pt x="100964" y="27652"/>
                      <a:pt x="100948" y="27653"/>
                    </a:cubicBezTo>
                    <a:lnTo>
                      <a:pt x="100948" y="27653"/>
                    </a:lnTo>
                    <a:cubicBezTo>
                      <a:pt x="102286" y="26199"/>
                      <a:pt x="104161" y="25399"/>
                      <a:pt x="106093" y="25399"/>
                    </a:cubicBezTo>
                    <a:close/>
                    <a:moveTo>
                      <a:pt x="13651" y="30209"/>
                    </a:moveTo>
                    <a:cubicBezTo>
                      <a:pt x="15587" y="30209"/>
                      <a:pt x="17458" y="31009"/>
                      <a:pt x="18799" y="32455"/>
                    </a:cubicBezTo>
                    <a:lnTo>
                      <a:pt x="18799" y="32455"/>
                    </a:lnTo>
                    <a:cubicBezTo>
                      <a:pt x="18788" y="32455"/>
                      <a:pt x="18777" y="32455"/>
                      <a:pt x="18766" y="32455"/>
                    </a:cubicBezTo>
                    <a:cubicBezTo>
                      <a:pt x="16897" y="32455"/>
                      <a:pt x="15129" y="33294"/>
                      <a:pt x="13888" y="34597"/>
                    </a:cubicBezTo>
                    <a:cubicBezTo>
                      <a:pt x="13968" y="33002"/>
                      <a:pt x="13386" y="31497"/>
                      <a:pt x="12391" y="30323"/>
                    </a:cubicBezTo>
                    <a:cubicBezTo>
                      <a:pt x="12811" y="30247"/>
                      <a:pt x="13233" y="30209"/>
                      <a:pt x="13651" y="30209"/>
                    </a:cubicBezTo>
                    <a:close/>
                    <a:moveTo>
                      <a:pt x="23971" y="30205"/>
                    </a:moveTo>
                    <a:cubicBezTo>
                      <a:pt x="24396" y="30205"/>
                      <a:pt x="24824" y="30244"/>
                      <a:pt x="25250" y="30323"/>
                    </a:cubicBezTo>
                    <a:cubicBezTo>
                      <a:pt x="24255" y="31497"/>
                      <a:pt x="23673" y="33002"/>
                      <a:pt x="23753" y="34597"/>
                    </a:cubicBezTo>
                    <a:cubicBezTo>
                      <a:pt x="22512" y="33294"/>
                      <a:pt x="20744" y="32455"/>
                      <a:pt x="18884" y="32455"/>
                    </a:cubicBezTo>
                    <a:cubicBezTo>
                      <a:pt x="18864" y="32455"/>
                      <a:pt x="18845" y="32455"/>
                      <a:pt x="18825" y="32455"/>
                    </a:cubicBezTo>
                    <a:cubicBezTo>
                      <a:pt x="20162" y="31008"/>
                      <a:pt x="22036" y="30205"/>
                      <a:pt x="23971" y="30205"/>
                    </a:cubicBezTo>
                    <a:close/>
                    <a:moveTo>
                      <a:pt x="35606" y="25605"/>
                    </a:moveTo>
                    <a:cubicBezTo>
                      <a:pt x="36068" y="25605"/>
                      <a:pt x="36534" y="25651"/>
                      <a:pt x="36997" y="25744"/>
                    </a:cubicBezTo>
                    <a:cubicBezTo>
                      <a:pt x="35993" y="26999"/>
                      <a:pt x="35438" y="28593"/>
                      <a:pt x="35644" y="30269"/>
                    </a:cubicBezTo>
                    <a:cubicBezTo>
                      <a:pt x="36150" y="30158"/>
                      <a:pt x="36661" y="30103"/>
                      <a:pt x="37168" y="30103"/>
                    </a:cubicBezTo>
                    <a:cubicBezTo>
                      <a:pt x="39104" y="30103"/>
                      <a:pt x="40980" y="30899"/>
                      <a:pt x="42329" y="32357"/>
                    </a:cubicBezTo>
                    <a:lnTo>
                      <a:pt x="42329" y="32357"/>
                    </a:lnTo>
                    <a:cubicBezTo>
                      <a:pt x="42313" y="32357"/>
                      <a:pt x="42297" y="32357"/>
                      <a:pt x="42282" y="32357"/>
                    </a:cubicBezTo>
                    <a:cubicBezTo>
                      <a:pt x="40295" y="32357"/>
                      <a:pt x="38428" y="33302"/>
                      <a:pt x="37176" y="34749"/>
                    </a:cubicBezTo>
                    <a:cubicBezTo>
                      <a:pt x="37302" y="33074"/>
                      <a:pt x="36692" y="31497"/>
                      <a:pt x="35644" y="30269"/>
                    </a:cubicBezTo>
                    <a:cubicBezTo>
                      <a:pt x="34392" y="28813"/>
                      <a:pt x="32507" y="27858"/>
                      <a:pt x="30511" y="27858"/>
                    </a:cubicBezTo>
                    <a:cubicBezTo>
                      <a:pt x="30496" y="27858"/>
                      <a:pt x="30480" y="27859"/>
                      <a:pt x="30465" y="27859"/>
                    </a:cubicBezTo>
                    <a:lnTo>
                      <a:pt x="30465" y="27859"/>
                    </a:lnTo>
                    <a:cubicBezTo>
                      <a:pt x="31803" y="26405"/>
                      <a:pt x="33672" y="25605"/>
                      <a:pt x="35606" y="25605"/>
                    </a:cubicBezTo>
                    <a:close/>
                    <a:moveTo>
                      <a:pt x="124475" y="28056"/>
                    </a:moveTo>
                    <a:cubicBezTo>
                      <a:pt x="127650" y="28056"/>
                      <a:pt x="130827" y="30135"/>
                      <a:pt x="130867" y="34292"/>
                    </a:cubicBezTo>
                    <a:cubicBezTo>
                      <a:pt x="130389" y="34187"/>
                      <a:pt x="129906" y="34136"/>
                      <a:pt x="129427" y="34136"/>
                    </a:cubicBezTo>
                    <a:cubicBezTo>
                      <a:pt x="127574" y="34136"/>
                      <a:pt x="125776" y="34904"/>
                      <a:pt x="124487" y="36299"/>
                    </a:cubicBezTo>
                    <a:cubicBezTo>
                      <a:pt x="123213" y="34927"/>
                      <a:pt x="121434" y="34140"/>
                      <a:pt x="119564" y="34140"/>
                    </a:cubicBezTo>
                    <a:cubicBezTo>
                      <a:pt x="119553" y="34140"/>
                      <a:pt x="119543" y="34140"/>
                      <a:pt x="119532" y="34140"/>
                    </a:cubicBezTo>
                    <a:cubicBezTo>
                      <a:pt x="119048" y="34140"/>
                      <a:pt x="118564" y="34185"/>
                      <a:pt x="118089" y="34292"/>
                    </a:cubicBezTo>
                    <a:cubicBezTo>
                      <a:pt x="118125" y="30135"/>
                      <a:pt x="121299" y="28056"/>
                      <a:pt x="124475" y="28056"/>
                    </a:cubicBezTo>
                    <a:close/>
                    <a:moveTo>
                      <a:pt x="100943" y="28163"/>
                    </a:moveTo>
                    <a:cubicBezTo>
                      <a:pt x="104120" y="28163"/>
                      <a:pt x="107296" y="30242"/>
                      <a:pt x="107337" y="34400"/>
                    </a:cubicBezTo>
                    <a:cubicBezTo>
                      <a:pt x="106858" y="34295"/>
                      <a:pt x="106375" y="34244"/>
                      <a:pt x="105896" y="34244"/>
                    </a:cubicBezTo>
                    <a:cubicBezTo>
                      <a:pt x="104045" y="34244"/>
                      <a:pt x="102248" y="35008"/>
                      <a:pt x="100952" y="36393"/>
                    </a:cubicBezTo>
                    <a:lnTo>
                      <a:pt x="100952" y="36393"/>
                    </a:lnTo>
                    <a:cubicBezTo>
                      <a:pt x="99679" y="35024"/>
                      <a:pt x="97893" y="34247"/>
                      <a:pt x="96025" y="34247"/>
                    </a:cubicBezTo>
                    <a:cubicBezTo>
                      <a:pt x="96014" y="34247"/>
                      <a:pt x="96004" y="34247"/>
                      <a:pt x="95993" y="34248"/>
                    </a:cubicBezTo>
                    <a:cubicBezTo>
                      <a:pt x="95509" y="34248"/>
                      <a:pt x="95025" y="34292"/>
                      <a:pt x="94550" y="34400"/>
                    </a:cubicBezTo>
                    <a:cubicBezTo>
                      <a:pt x="94590" y="30242"/>
                      <a:pt x="97767" y="28163"/>
                      <a:pt x="100943" y="28163"/>
                    </a:cubicBezTo>
                    <a:close/>
                    <a:moveTo>
                      <a:pt x="77631" y="28160"/>
                    </a:moveTo>
                    <a:cubicBezTo>
                      <a:pt x="80803" y="28160"/>
                      <a:pt x="83975" y="30235"/>
                      <a:pt x="84021" y="34387"/>
                    </a:cubicBezTo>
                    <a:lnTo>
                      <a:pt x="84021" y="34387"/>
                    </a:lnTo>
                    <a:cubicBezTo>
                      <a:pt x="83552" y="34288"/>
                      <a:pt x="83080" y="34239"/>
                      <a:pt x="82612" y="34239"/>
                    </a:cubicBezTo>
                    <a:cubicBezTo>
                      <a:pt x="80751" y="34239"/>
                      <a:pt x="78950" y="35006"/>
                      <a:pt x="77651" y="36398"/>
                    </a:cubicBezTo>
                    <a:cubicBezTo>
                      <a:pt x="76377" y="35026"/>
                      <a:pt x="74589" y="34247"/>
                      <a:pt x="72710" y="34247"/>
                    </a:cubicBezTo>
                    <a:cubicBezTo>
                      <a:pt x="72699" y="34247"/>
                      <a:pt x="72688" y="34247"/>
                      <a:pt x="72678" y="34248"/>
                    </a:cubicBezTo>
                    <a:cubicBezTo>
                      <a:pt x="72194" y="34248"/>
                      <a:pt x="71710" y="34292"/>
                      <a:pt x="71235" y="34400"/>
                    </a:cubicBezTo>
                    <a:cubicBezTo>
                      <a:pt x="71275" y="30241"/>
                      <a:pt x="74454" y="28160"/>
                      <a:pt x="77631" y="28160"/>
                    </a:cubicBezTo>
                    <a:close/>
                    <a:moveTo>
                      <a:pt x="53992" y="28260"/>
                    </a:moveTo>
                    <a:cubicBezTo>
                      <a:pt x="57167" y="28260"/>
                      <a:pt x="60343" y="30336"/>
                      <a:pt x="60384" y="34488"/>
                    </a:cubicBezTo>
                    <a:lnTo>
                      <a:pt x="60384" y="34488"/>
                    </a:lnTo>
                    <a:cubicBezTo>
                      <a:pt x="59912" y="34387"/>
                      <a:pt x="59436" y="34338"/>
                      <a:pt x="58965" y="34338"/>
                    </a:cubicBezTo>
                    <a:cubicBezTo>
                      <a:pt x="57104" y="34338"/>
                      <a:pt x="55304" y="35104"/>
                      <a:pt x="54004" y="36497"/>
                    </a:cubicBezTo>
                    <a:cubicBezTo>
                      <a:pt x="52723" y="35117"/>
                      <a:pt x="50931" y="34337"/>
                      <a:pt x="49049" y="34337"/>
                    </a:cubicBezTo>
                    <a:cubicBezTo>
                      <a:pt x="48565" y="34337"/>
                      <a:pt x="48081" y="34391"/>
                      <a:pt x="47606" y="34489"/>
                    </a:cubicBezTo>
                    <a:cubicBezTo>
                      <a:pt x="47642" y="30336"/>
                      <a:pt x="50816" y="28260"/>
                      <a:pt x="53992" y="28260"/>
                    </a:cubicBezTo>
                    <a:close/>
                    <a:moveTo>
                      <a:pt x="7166" y="28348"/>
                    </a:moveTo>
                    <a:cubicBezTo>
                      <a:pt x="10341" y="28348"/>
                      <a:pt x="13516" y="30427"/>
                      <a:pt x="13556" y="34588"/>
                    </a:cubicBezTo>
                    <a:cubicBezTo>
                      <a:pt x="13083" y="34486"/>
                      <a:pt x="12605" y="34436"/>
                      <a:pt x="12131" y="34436"/>
                    </a:cubicBezTo>
                    <a:cubicBezTo>
                      <a:pt x="10273" y="34436"/>
                      <a:pt x="8469" y="35201"/>
                      <a:pt x="7176" y="36586"/>
                    </a:cubicBezTo>
                    <a:cubicBezTo>
                      <a:pt x="5893" y="35223"/>
                      <a:pt x="4106" y="34445"/>
                      <a:pt x="2227" y="34445"/>
                    </a:cubicBezTo>
                    <a:cubicBezTo>
                      <a:pt x="2216" y="34445"/>
                      <a:pt x="2205" y="34445"/>
                      <a:pt x="2194" y="34445"/>
                    </a:cubicBezTo>
                    <a:lnTo>
                      <a:pt x="2212" y="34427"/>
                    </a:lnTo>
                    <a:cubicBezTo>
                      <a:pt x="1728" y="34427"/>
                      <a:pt x="1245" y="34481"/>
                      <a:pt x="770" y="34588"/>
                    </a:cubicBezTo>
                    <a:cubicBezTo>
                      <a:pt x="810" y="30429"/>
                      <a:pt x="3988" y="28348"/>
                      <a:pt x="7166" y="28348"/>
                    </a:cubicBezTo>
                    <a:close/>
                    <a:moveTo>
                      <a:pt x="30465" y="28364"/>
                    </a:moveTo>
                    <a:cubicBezTo>
                      <a:pt x="33638" y="28364"/>
                      <a:pt x="36811" y="30439"/>
                      <a:pt x="36854" y="34593"/>
                    </a:cubicBezTo>
                    <a:lnTo>
                      <a:pt x="36854" y="34593"/>
                    </a:lnTo>
                    <a:cubicBezTo>
                      <a:pt x="36384" y="34494"/>
                      <a:pt x="35912" y="34445"/>
                      <a:pt x="35443" y="34445"/>
                    </a:cubicBezTo>
                    <a:cubicBezTo>
                      <a:pt x="33580" y="34445"/>
                      <a:pt x="31775" y="35212"/>
                      <a:pt x="30483" y="36604"/>
                    </a:cubicBezTo>
                    <a:cubicBezTo>
                      <a:pt x="29201" y="35224"/>
                      <a:pt x="27409" y="34445"/>
                      <a:pt x="25528" y="34445"/>
                    </a:cubicBezTo>
                    <a:cubicBezTo>
                      <a:pt x="25044" y="34445"/>
                      <a:pt x="24560" y="34498"/>
                      <a:pt x="24085" y="34597"/>
                    </a:cubicBezTo>
                    <a:cubicBezTo>
                      <a:pt x="24116" y="30443"/>
                      <a:pt x="27290" y="28364"/>
                      <a:pt x="30465" y="28364"/>
                    </a:cubicBezTo>
                    <a:close/>
                    <a:moveTo>
                      <a:pt x="119327" y="34515"/>
                    </a:moveTo>
                    <a:cubicBezTo>
                      <a:pt x="121267" y="34515"/>
                      <a:pt x="123141" y="35318"/>
                      <a:pt x="124478" y="36765"/>
                    </a:cubicBezTo>
                    <a:cubicBezTo>
                      <a:pt x="124458" y="36765"/>
                      <a:pt x="124439" y="36765"/>
                      <a:pt x="124419" y="36765"/>
                    </a:cubicBezTo>
                    <a:cubicBezTo>
                      <a:pt x="122550" y="36765"/>
                      <a:pt x="120782" y="37604"/>
                      <a:pt x="119541" y="38907"/>
                    </a:cubicBezTo>
                    <a:cubicBezTo>
                      <a:pt x="119622" y="37312"/>
                      <a:pt x="119039" y="35816"/>
                      <a:pt x="118045" y="34633"/>
                    </a:cubicBezTo>
                    <a:cubicBezTo>
                      <a:pt x="118472" y="34554"/>
                      <a:pt x="118901" y="34515"/>
                      <a:pt x="119327" y="34515"/>
                    </a:cubicBezTo>
                    <a:close/>
                    <a:moveTo>
                      <a:pt x="129624" y="34515"/>
                    </a:moveTo>
                    <a:cubicBezTo>
                      <a:pt x="130049" y="34515"/>
                      <a:pt x="130477" y="34554"/>
                      <a:pt x="130903" y="34633"/>
                    </a:cubicBezTo>
                    <a:cubicBezTo>
                      <a:pt x="129908" y="35816"/>
                      <a:pt x="129326" y="37312"/>
                      <a:pt x="129415" y="38907"/>
                    </a:cubicBezTo>
                    <a:cubicBezTo>
                      <a:pt x="128165" y="37604"/>
                      <a:pt x="126397" y="36765"/>
                      <a:pt x="124537" y="36765"/>
                    </a:cubicBezTo>
                    <a:cubicBezTo>
                      <a:pt x="124517" y="36765"/>
                      <a:pt x="124498" y="36765"/>
                      <a:pt x="124478" y="36765"/>
                    </a:cubicBezTo>
                    <a:cubicBezTo>
                      <a:pt x="125815" y="35318"/>
                      <a:pt x="127689" y="34515"/>
                      <a:pt x="129624" y="34515"/>
                    </a:cubicBezTo>
                    <a:close/>
                    <a:moveTo>
                      <a:pt x="82770" y="34620"/>
                    </a:moveTo>
                    <a:cubicBezTo>
                      <a:pt x="83198" y="34620"/>
                      <a:pt x="83629" y="34660"/>
                      <a:pt x="84057" y="34740"/>
                    </a:cubicBezTo>
                    <a:cubicBezTo>
                      <a:pt x="83556" y="35341"/>
                      <a:pt x="83152" y="36031"/>
                      <a:pt x="82893" y="36765"/>
                    </a:cubicBezTo>
                    <a:lnTo>
                      <a:pt x="82875" y="36765"/>
                    </a:lnTo>
                    <a:cubicBezTo>
                      <a:pt x="82633" y="37473"/>
                      <a:pt x="82534" y="38208"/>
                      <a:pt x="82570" y="38952"/>
                    </a:cubicBezTo>
                    <a:cubicBezTo>
                      <a:pt x="81324" y="37644"/>
                      <a:pt x="79559" y="36810"/>
                      <a:pt x="77695" y="36810"/>
                    </a:cubicBezTo>
                    <a:cubicBezTo>
                      <a:pt x="79026" y="35399"/>
                      <a:pt x="80871" y="34620"/>
                      <a:pt x="82770" y="34620"/>
                    </a:cubicBezTo>
                    <a:close/>
                    <a:moveTo>
                      <a:pt x="95806" y="34620"/>
                    </a:moveTo>
                    <a:cubicBezTo>
                      <a:pt x="97710" y="34620"/>
                      <a:pt x="99556" y="35399"/>
                      <a:pt x="100894" y="36810"/>
                    </a:cubicBezTo>
                    <a:cubicBezTo>
                      <a:pt x="99021" y="36810"/>
                      <a:pt x="97256" y="37644"/>
                      <a:pt x="96011" y="38952"/>
                    </a:cubicBezTo>
                    <a:cubicBezTo>
                      <a:pt x="96047" y="38208"/>
                      <a:pt x="95948" y="37473"/>
                      <a:pt x="95706" y="36765"/>
                    </a:cubicBezTo>
                    <a:lnTo>
                      <a:pt x="95679" y="36765"/>
                    </a:lnTo>
                    <a:cubicBezTo>
                      <a:pt x="95419" y="36031"/>
                      <a:pt x="95025" y="35341"/>
                      <a:pt x="94514" y="34740"/>
                    </a:cubicBezTo>
                    <a:cubicBezTo>
                      <a:pt x="94944" y="34660"/>
                      <a:pt x="95377" y="34620"/>
                      <a:pt x="95806" y="34620"/>
                    </a:cubicBezTo>
                    <a:close/>
                    <a:moveTo>
                      <a:pt x="59142" y="34720"/>
                    </a:moveTo>
                    <a:cubicBezTo>
                      <a:pt x="59570" y="34720"/>
                      <a:pt x="60000" y="34759"/>
                      <a:pt x="60429" y="34839"/>
                    </a:cubicBezTo>
                    <a:cubicBezTo>
                      <a:pt x="59434" y="36022"/>
                      <a:pt x="58852" y="37518"/>
                      <a:pt x="58941" y="39113"/>
                    </a:cubicBezTo>
                    <a:cubicBezTo>
                      <a:pt x="57691" y="37810"/>
                      <a:pt x="55923" y="36971"/>
                      <a:pt x="54063" y="36971"/>
                    </a:cubicBezTo>
                    <a:cubicBezTo>
                      <a:pt x="54043" y="36971"/>
                      <a:pt x="54024" y="36971"/>
                      <a:pt x="54004" y="36972"/>
                    </a:cubicBezTo>
                    <a:cubicBezTo>
                      <a:pt x="53984" y="36971"/>
                      <a:pt x="53964" y="36971"/>
                      <a:pt x="53945" y="36971"/>
                    </a:cubicBezTo>
                    <a:cubicBezTo>
                      <a:pt x="52076" y="36971"/>
                      <a:pt x="50308" y="37810"/>
                      <a:pt x="49067" y="39113"/>
                    </a:cubicBezTo>
                    <a:cubicBezTo>
                      <a:pt x="49147" y="37518"/>
                      <a:pt x="48565" y="36022"/>
                      <a:pt x="47579" y="34839"/>
                    </a:cubicBezTo>
                    <a:cubicBezTo>
                      <a:pt x="48004" y="34760"/>
                      <a:pt x="48431" y="34721"/>
                      <a:pt x="48855" y="34721"/>
                    </a:cubicBezTo>
                    <a:cubicBezTo>
                      <a:pt x="50785" y="34721"/>
                      <a:pt x="52658" y="35523"/>
                      <a:pt x="53995" y="36963"/>
                    </a:cubicBezTo>
                    <a:lnTo>
                      <a:pt x="54004" y="36963"/>
                    </a:lnTo>
                    <a:cubicBezTo>
                      <a:pt x="55339" y="35517"/>
                      <a:pt x="57210" y="34720"/>
                      <a:pt x="59142" y="34720"/>
                    </a:cubicBezTo>
                    <a:close/>
                    <a:moveTo>
                      <a:pt x="12301" y="34821"/>
                    </a:moveTo>
                    <a:cubicBezTo>
                      <a:pt x="12724" y="34821"/>
                      <a:pt x="13150" y="34859"/>
                      <a:pt x="13574" y="34938"/>
                    </a:cubicBezTo>
                    <a:cubicBezTo>
                      <a:pt x="13063" y="35538"/>
                      <a:pt x="12669" y="36228"/>
                      <a:pt x="12409" y="36972"/>
                    </a:cubicBezTo>
                    <a:lnTo>
                      <a:pt x="12382" y="36972"/>
                    </a:lnTo>
                    <a:cubicBezTo>
                      <a:pt x="12141" y="37670"/>
                      <a:pt x="12042" y="38414"/>
                      <a:pt x="12087" y="39149"/>
                    </a:cubicBezTo>
                    <a:cubicBezTo>
                      <a:pt x="10841" y="37850"/>
                      <a:pt x="9076" y="37007"/>
                      <a:pt x="7212" y="37007"/>
                    </a:cubicBezTo>
                    <a:cubicBezTo>
                      <a:pt x="8547" y="35599"/>
                      <a:pt x="10392" y="34821"/>
                      <a:pt x="12301" y="34821"/>
                    </a:cubicBezTo>
                    <a:close/>
                    <a:moveTo>
                      <a:pt x="25305" y="34821"/>
                    </a:moveTo>
                    <a:cubicBezTo>
                      <a:pt x="27216" y="34821"/>
                      <a:pt x="29067" y="35599"/>
                      <a:pt x="30402" y="37007"/>
                    </a:cubicBezTo>
                    <a:cubicBezTo>
                      <a:pt x="28538" y="37007"/>
                      <a:pt x="26764" y="37841"/>
                      <a:pt x="25519" y="39149"/>
                    </a:cubicBezTo>
                    <a:cubicBezTo>
                      <a:pt x="25563" y="38414"/>
                      <a:pt x="25456" y="37670"/>
                      <a:pt x="25223" y="36972"/>
                    </a:cubicBezTo>
                    <a:lnTo>
                      <a:pt x="25196" y="36972"/>
                    </a:lnTo>
                    <a:cubicBezTo>
                      <a:pt x="24936" y="36228"/>
                      <a:pt x="24542" y="35538"/>
                      <a:pt x="24031" y="34938"/>
                    </a:cubicBezTo>
                    <a:cubicBezTo>
                      <a:pt x="24455" y="34859"/>
                      <a:pt x="24882" y="34821"/>
                      <a:pt x="25305" y="34821"/>
                    </a:cubicBezTo>
                    <a:close/>
                    <a:moveTo>
                      <a:pt x="106096" y="34617"/>
                    </a:moveTo>
                    <a:cubicBezTo>
                      <a:pt x="106559" y="34617"/>
                      <a:pt x="107026" y="34664"/>
                      <a:pt x="107489" y="34758"/>
                    </a:cubicBezTo>
                    <a:cubicBezTo>
                      <a:pt x="106495" y="35995"/>
                      <a:pt x="105948" y="37563"/>
                      <a:pt x="106127" y="39212"/>
                    </a:cubicBezTo>
                    <a:cubicBezTo>
                      <a:pt x="104873" y="37760"/>
                      <a:pt x="103000" y="36810"/>
                      <a:pt x="101011" y="36810"/>
                    </a:cubicBezTo>
                    <a:cubicBezTo>
                      <a:pt x="102344" y="35398"/>
                      <a:pt x="104192" y="34617"/>
                      <a:pt x="106096" y="34617"/>
                    </a:cubicBezTo>
                    <a:close/>
                    <a:moveTo>
                      <a:pt x="70794" y="30109"/>
                    </a:moveTo>
                    <a:cubicBezTo>
                      <a:pt x="71289" y="30109"/>
                      <a:pt x="71788" y="30161"/>
                      <a:pt x="72283" y="30269"/>
                    </a:cubicBezTo>
                    <a:cubicBezTo>
                      <a:pt x="71289" y="31524"/>
                      <a:pt x="70742" y="33110"/>
                      <a:pt x="70939" y="34785"/>
                    </a:cubicBezTo>
                    <a:lnTo>
                      <a:pt x="70957" y="34785"/>
                    </a:lnTo>
                    <a:cubicBezTo>
                      <a:pt x="71462" y="34672"/>
                      <a:pt x="71973" y="34617"/>
                      <a:pt x="72479" y="34617"/>
                    </a:cubicBezTo>
                    <a:cubicBezTo>
                      <a:pt x="74381" y="34617"/>
                      <a:pt x="76233" y="35395"/>
                      <a:pt x="77570" y="36810"/>
                    </a:cubicBezTo>
                    <a:cubicBezTo>
                      <a:pt x="75527" y="36810"/>
                      <a:pt x="73601" y="37814"/>
                      <a:pt x="72346" y="39337"/>
                    </a:cubicBezTo>
                    <a:cubicBezTo>
                      <a:pt x="72694" y="35639"/>
                      <a:pt x="69398" y="32366"/>
                      <a:pt x="65704" y="32366"/>
                    </a:cubicBezTo>
                    <a:cubicBezTo>
                      <a:pt x="65687" y="32366"/>
                      <a:pt x="65670" y="32366"/>
                      <a:pt x="65653" y="32366"/>
                    </a:cubicBezTo>
                    <a:lnTo>
                      <a:pt x="65653" y="32366"/>
                    </a:lnTo>
                    <a:cubicBezTo>
                      <a:pt x="66994" y="30911"/>
                      <a:pt x="68863" y="30109"/>
                      <a:pt x="70794" y="30109"/>
                    </a:cubicBezTo>
                    <a:close/>
                    <a:moveTo>
                      <a:pt x="35613" y="34809"/>
                    </a:moveTo>
                    <a:cubicBezTo>
                      <a:pt x="36073" y="34809"/>
                      <a:pt x="36537" y="34854"/>
                      <a:pt x="36997" y="34946"/>
                    </a:cubicBezTo>
                    <a:cubicBezTo>
                      <a:pt x="36013" y="36189"/>
                      <a:pt x="35458" y="37762"/>
                      <a:pt x="35634" y="39407"/>
                    </a:cubicBezTo>
                    <a:lnTo>
                      <a:pt x="35634" y="39407"/>
                    </a:lnTo>
                    <a:cubicBezTo>
                      <a:pt x="34388" y="37948"/>
                      <a:pt x="32507" y="36998"/>
                      <a:pt x="30519" y="36998"/>
                    </a:cubicBezTo>
                    <a:cubicBezTo>
                      <a:pt x="31861" y="35584"/>
                      <a:pt x="33709" y="34809"/>
                      <a:pt x="35613" y="34809"/>
                    </a:cubicBezTo>
                    <a:close/>
                    <a:moveTo>
                      <a:pt x="136132" y="32662"/>
                    </a:moveTo>
                    <a:cubicBezTo>
                      <a:pt x="139308" y="32662"/>
                      <a:pt x="142484" y="34740"/>
                      <a:pt x="142525" y="38898"/>
                    </a:cubicBezTo>
                    <a:cubicBezTo>
                      <a:pt x="142046" y="38793"/>
                      <a:pt x="141563" y="38742"/>
                      <a:pt x="141084" y="38742"/>
                    </a:cubicBezTo>
                    <a:cubicBezTo>
                      <a:pt x="139231" y="38742"/>
                      <a:pt x="137433" y="39508"/>
                      <a:pt x="136145" y="40896"/>
                    </a:cubicBezTo>
                    <a:cubicBezTo>
                      <a:pt x="134863" y="39525"/>
                      <a:pt x="133071" y="38737"/>
                      <a:pt x="131190" y="38737"/>
                    </a:cubicBezTo>
                    <a:cubicBezTo>
                      <a:pt x="130706" y="38737"/>
                      <a:pt x="130222" y="38791"/>
                      <a:pt x="129747" y="38898"/>
                    </a:cubicBezTo>
                    <a:cubicBezTo>
                      <a:pt x="129783" y="34740"/>
                      <a:pt x="132957" y="32662"/>
                      <a:pt x="136132" y="32662"/>
                    </a:cubicBezTo>
                    <a:close/>
                    <a:moveTo>
                      <a:pt x="112818" y="32662"/>
                    </a:moveTo>
                    <a:cubicBezTo>
                      <a:pt x="115995" y="32662"/>
                      <a:pt x="119174" y="34740"/>
                      <a:pt x="119218" y="38898"/>
                    </a:cubicBezTo>
                    <a:cubicBezTo>
                      <a:pt x="118738" y="38793"/>
                      <a:pt x="118254" y="38742"/>
                      <a:pt x="117774" y="38742"/>
                    </a:cubicBezTo>
                    <a:cubicBezTo>
                      <a:pt x="115916" y="38742"/>
                      <a:pt x="114117" y="39510"/>
                      <a:pt x="112821" y="40905"/>
                    </a:cubicBezTo>
                    <a:cubicBezTo>
                      <a:pt x="111548" y="39525"/>
                      <a:pt x="109756" y="38746"/>
                      <a:pt x="107874" y="38746"/>
                    </a:cubicBezTo>
                    <a:cubicBezTo>
                      <a:pt x="107391" y="38746"/>
                      <a:pt x="106907" y="38791"/>
                      <a:pt x="106432" y="38898"/>
                    </a:cubicBezTo>
                    <a:cubicBezTo>
                      <a:pt x="106468" y="34740"/>
                      <a:pt x="109642" y="32662"/>
                      <a:pt x="112818" y="32662"/>
                    </a:cubicBezTo>
                    <a:close/>
                    <a:moveTo>
                      <a:pt x="89290" y="32762"/>
                    </a:moveTo>
                    <a:cubicBezTo>
                      <a:pt x="91871" y="32762"/>
                      <a:pt x="94452" y="34136"/>
                      <a:pt x="95348" y="36882"/>
                    </a:cubicBezTo>
                    <a:lnTo>
                      <a:pt x="95375" y="36882"/>
                    </a:lnTo>
                    <a:cubicBezTo>
                      <a:pt x="95572" y="37545"/>
                      <a:pt x="95679" y="38235"/>
                      <a:pt x="95688" y="38934"/>
                    </a:cubicBezTo>
                    <a:cubicBezTo>
                      <a:pt x="95213" y="38832"/>
                      <a:pt x="94735" y="38782"/>
                      <a:pt x="94260" y="38782"/>
                    </a:cubicBezTo>
                    <a:cubicBezTo>
                      <a:pt x="92399" y="38782"/>
                      <a:pt x="90599" y="39549"/>
                      <a:pt x="89299" y="40941"/>
                    </a:cubicBezTo>
                    <a:cubicBezTo>
                      <a:pt x="88018" y="39561"/>
                      <a:pt x="86226" y="38782"/>
                      <a:pt x="84344" y="38782"/>
                    </a:cubicBezTo>
                    <a:cubicBezTo>
                      <a:pt x="83860" y="38782"/>
                      <a:pt x="83376" y="38835"/>
                      <a:pt x="82902" y="38934"/>
                    </a:cubicBezTo>
                    <a:cubicBezTo>
                      <a:pt x="82902" y="38235"/>
                      <a:pt x="83009" y="37545"/>
                      <a:pt x="83215" y="36882"/>
                    </a:cubicBezTo>
                    <a:lnTo>
                      <a:pt x="83233" y="36882"/>
                    </a:lnTo>
                    <a:cubicBezTo>
                      <a:pt x="84129" y="34136"/>
                      <a:pt x="86710" y="32762"/>
                      <a:pt x="89290" y="32762"/>
                    </a:cubicBezTo>
                    <a:close/>
                    <a:moveTo>
                      <a:pt x="42338" y="32863"/>
                    </a:moveTo>
                    <a:cubicBezTo>
                      <a:pt x="45512" y="32863"/>
                      <a:pt x="48684" y="34938"/>
                      <a:pt x="48726" y="39091"/>
                    </a:cubicBezTo>
                    <a:lnTo>
                      <a:pt x="48726" y="39091"/>
                    </a:lnTo>
                    <a:cubicBezTo>
                      <a:pt x="48257" y="38992"/>
                      <a:pt x="47785" y="38943"/>
                      <a:pt x="47316" y="38943"/>
                    </a:cubicBezTo>
                    <a:cubicBezTo>
                      <a:pt x="45455" y="38943"/>
                      <a:pt x="43655" y="39710"/>
                      <a:pt x="42355" y="41102"/>
                    </a:cubicBezTo>
                    <a:cubicBezTo>
                      <a:pt x="41081" y="39730"/>
                      <a:pt x="39293" y="38952"/>
                      <a:pt x="37414" y="38952"/>
                    </a:cubicBezTo>
                    <a:cubicBezTo>
                      <a:pt x="37404" y="38952"/>
                      <a:pt x="37393" y="38952"/>
                      <a:pt x="37382" y="38952"/>
                    </a:cubicBezTo>
                    <a:cubicBezTo>
                      <a:pt x="36898" y="38952"/>
                      <a:pt x="36415" y="38997"/>
                      <a:pt x="35940" y="39104"/>
                    </a:cubicBezTo>
                    <a:cubicBezTo>
                      <a:pt x="35980" y="34944"/>
                      <a:pt x="39160" y="32863"/>
                      <a:pt x="42338" y="32863"/>
                    </a:cubicBezTo>
                    <a:close/>
                    <a:moveTo>
                      <a:pt x="65648" y="32868"/>
                    </a:moveTo>
                    <a:cubicBezTo>
                      <a:pt x="68825" y="32868"/>
                      <a:pt x="72001" y="34946"/>
                      <a:pt x="72041" y="39104"/>
                    </a:cubicBezTo>
                    <a:cubicBezTo>
                      <a:pt x="71563" y="38999"/>
                      <a:pt x="71081" y="38948"/>
                      <a:pt x="70602" y="38948"/>
                    </a:cubicBezTo>
                    <a:cubicBezTo>
                      <a:pt x="68748" y="38948"/>
                      <a:pt x="66949" y="39716"/>
                      <a:pt x="65653" y="41111"/>
                    </a:cubicBezTo>
                    <a:cubicBezTo>
                      <a:pt x="64371" y="39731"/>
                      <a:pt x="62579" y="38952"/>
                      <a:pt x="60697" y="38952"/>
                    </a:cubicBezTo>
                    <a:cubicBezTo>
                      <a:pt x="60214" y="38952"/>
                      <a:pt x="59730" y="38997"/>
                      <a:pt x="59255" y="39104"/>
                    </a:cubicBezTo>
                    <a:cubicBezTo>
                      <a:pt x="59295" y="34946"/>
                      <a:pt x="62472" y="32868"/>
                      <a:pt x="65648" y="32868"/>
                    </a:cubicBezTo>
                    <a:close/>
                    <a:moveTo>
                      <a:pt x="18803" y="32968"/>
                    </a:moveTo>
                    <a:cubicBezTo>
                      <a:pt x="21386" y="32968"/>
                      <a:pt x="23968" y="34342"/>
                      <a:pt x="24864" y="37088"/>
                    </a:cubicBezTo>
                    <a:lnTo>
                      <a:pt x="24882" y="37088"/>
                    </a:lnTo>
                    <a:cubicBezTo>
                      <a:pt x="25088" y="37751"/>
                      <a:pt x="25196" y="38441"/>
                      <a:pt x="25196" y="39140"/>
                    </a:cubicBezTo>
                    <a:cubicBezTo>
                      <a:pt x="24723" y="39038"/>
                      <a:pt x="24246" y="38988"/>
                      <a:pt x="23772" y="38988"/>
                    </a:cubicBezTo>
                    <a:cubicBezTo>
                      <a:pt x="21913" y="38988"/>
                      <a:pt x="20107" y="39755"/>
                      <a:pt x="18807" y="41147"/>
                    </a:cubicBezTo>
                    <a:cubicBezTo>
                      <a:pt x="17526" y="39767"/>
                      <a:pt x="15734" y="38988"/>
                      <a:pt x="13852" y="38988"/>
                    </a:cubicBezTo>
                    <a:cubicBezTo>
                      <a:pt x="13368" y="38988"/>
                      <a:pt x="12884" y="39041"/>
                      <a:pt x="12409" y="39140"/>
                    </a:cubicBezTo>
                    <a:cubicBezTo>
                      <a:pt x="12409" y="38441"/>
                      <a:pt x="12517" y="37751"/>
                      <a:pt x="12723" y="37088"/>
                    </a:cubicBezTo>
                    <a:lnTo>
                      <a:pt x="12741" y="37088"/>
                    </a:lnTo>
                    <a:cubicBezTo>
                      <a:pt x="13637" y="34342"/>
                      <a:pt x="16220" y="32968"/>
                      <a:pt x="18803" y="32968"/>
                    </a:cubicBezTo>
                    <a:close/>
                    <a:moveTo>
                      <a:pt x="117968" y="39112"/>
                    </a:moveTo>
                    <a:cubicBezTo>
                      <a:pt x="118392" y="39112"/>
                      <a:pt x="118820" y="39151"/>
                      <a:pt x="119245" y="39230"/>
                    </a:cubicBezTo>
                    <a:cubicBezTo>
                      <a:pt x="118726" y="39848"/>
                      <a:pt x="118322" y="40565"/>
                      <a:pt x="118063" y="41326"/>
                    </a:cubicBezTo>
                    <a:lnTo>
                      <a:pt x="118063" y="41317"/>
                    </a:lnTo>
                    <a:lnTo>
                      <a:pt x="118054" y="41344"/>
                    </a:lnTo>
                    <a:cubicBezTo>
                      <a:pt x="118054" y="41353"/>
                      <a:pt x="118045" y="41362"/>
                      <a:pt x="118036" y="41380"/>
                    </a:cubicBezTo>
                    <a:cubicBezTo>
                      <a:pt x="117812" y="42061"/>
                      <a:pt x="117713" y="42787"/>
                      <a:pt x="117758" y="43504"/>
                    </a:cubicBezTo>
                    <a:cubicBezTo>
                      <a:pt x="116508" y="42200"/>
                      <a:pt x="114748" y="41362"/>
                      <a:pt x="112888" y="41362"/>
                    </a:cubicBezTo>
                    <a:cubicBezTo>
                      <a:pt x="112869" y="41362"/>
                      <a:pt x="112849" y="41362"/>
                      <a:pt x="112830" y="41362"/>
                    </a:cubicBezTo>
                    <a:cubicBezTo>
                      <a:pt x="114167" y="39915"/>
                      <a:pt x="116034" y="39112"/>
                      <a:pt x="117968" y="39112"/>
                    </a:cubicBezTo>
                    <a:close/>
                    <a:moveTo>
                      <a:pt x="130986" y="39112"/>
                    </a:moveTo>
                    <a:cubicBezTo>
                      <a:pt x="132916" y="39112"/>
                      <a:pt x="134791" y="39915"/>
                      <a:pt x="136136" y="41362"/>
                    </a:cubicBezTo>
                    <a:cubicBezTo>
                      <a:pt x="136116" y="41362"/>
                      <a:pt x="136096" y="41362"/>
                      <a:pt x="136077" y="41362"/>
                    </a:cubicBezTo>
                    <a:cubicBezTo>
                      <a:pt x="134208" y="41362"/>
                      <a:pt x="132440" y="42200"/>
                      <a:pt x="131199" y="43504"/>
                    </a:cubicBezTo>
                    <a:cubicBezTo>
                      <a:pt x="131234" y="42787"/>
                      <a:pt x="131136" y="42070"/>
                      <a:pt x="130912" y="41389"/>
                    </a:cubicBezTo>
                    <a:lnTo>
                      <a:pt x="130912" y="41380"/>
                    </a:lnTo>
                    <a:cubicBezTo>
                      <a:pt x="130912" y="41371"/>
                      <a:pt x="130903" y="41362"/>
                      <a:pt x="130903" y="41344"/>
                    </a:cubicBezTo>
                    <a:cubicBezTo>
                      <a:pt x="130894" y="41335"/>
                      <a:pt x="130903" y="41335"/>
                      <a:pt x="130894" y="41326"/>
                    </a:cubicBezTo>
                    <a:cubicBezTo>
                      <a:pt x="130625" y="40556"/>
                      <a:pt x="130231" y="39848"/>
                      <a:pt x="129711" y="39230"/>
                    </a:cubicBezTo>
                    <a:cubicBezTo>
                      <a:pt x="130135" y="39151"/>
                      <a:pt x="130562" y="39112"/>
                      <a:pt x="130986" y="39112"/>
                    </a:cubicBezTo>
                    <a:close/>
                    <a:moveTo>
                      <a:pt x="84143" y="39166"/>
                    </a:moveTo>
                    <a:cubicBezTo>
                      <a:pt x="86077" y="39166"/>
                      <a:pt x="87946" y="39968"/>
                      <a:pt x="89290" y="41416"/>
                    </a:cubicBezTo>
                    <a:cubicBezTo>
                      <a:pt x="89271" y="41416"/>
                      <a:pt x="89251" y="41416"/>
                      <a:pt x="89231" y="41416"/>
                    </a:cubicBezTo>
                    <a:cubicBezTo>
                      <a:pt x="87362" y="41416"/>
                      <a:pt x="85595" y="42254"/>
                      <a:pt x="84353" y="43557"/>
                    </a:cubicBezTo>
                    <a:cubicBezTo>
                      <a:pt x="84434" y="41963"/>
                      <a:pt x="83851" y="40457"/>
                      <a:pt x="82866" y="39283"/>
                    </a:cubicBezTo>
                    <a:cubicBezTo>
                      <a:pt x="83291" y="39204"/>
                      <a:pt x="83719" y="39166"/>
                      <a:pt x="84143" y="39166"/>
                    </a:cubicBezTo>
                    <a:close/>
                    <a:moveTo>
                      <a:pt x="94430" y="39165"/>
                    </a:moveTo>
                    <a:cubicBezTo>
                      <a:pt x="94857" y="39165"/>
                      <a:pt x="95287" y="39204"/>
                      <a:pt x="95715" y="39283"/>
                    </a:cubicBezTo>
                    <a:cubicBezTo>
                      <a:pt x="94720" y="40466"/>
                      <a:pt x="94138" y="41963"/>
                      <a:pt x="94228" y="43557"/>
                    </a:cubicBezTo>
                    <a:cubicBezTo>
                      <a:pt x="92977" y="42254"/>
                      <a:pt x="91218" y="41416"/>
                      <a:pt x="89350" y="41416"/>
                    </a:cubicBezTo>
                    <a:cubicBezTo>
                      <a:pt x="89330" y="41416"/>
                      <a:pt x="89310" y="41416"/>
                      <a:pt x="89290" y="41416"/>
                    </a:cubicBezTo>
                    <a:cubicBezTo>
                      <a:pt x="90626" y="39963"/>
                      <a:pt x="92497" y="39165"/>
                      <a:pt x="94430" y="39165"/>
                    </a:cubicBezTo>
                    <a:close/>
                    <a:moveTo>
                      <a:pt x="47493" y="39318"/>
                    </a:moveTo>
                    <a:cubicBezTo>
                      <a:pt x="47917" y="39318"/>
                      <a:pt x="48345" y="39357"/>
                      <a:pt x="48771" y="39436"/>
                    </a:cubicBezTo>
                    <a:cubicBezTo>
                      <a:pt x="48242" y="40054"/>
                      <a:pt x="47839" y="40762"/>
                      <a:pt x="47579" y="41523"/>
                    </a:cubicBezTo>
                    <a:cubicBezTo>
                      <a:pt x="47579" y="41532"/>
                      <a:pt x="47579" y="41532"/>
                      <a:pt x="47579" y="41541"/>
                    </a:cubicBezTo>
                    <a:lnTo>
                      <a:pt x="47561" y="41586"/>
                    </a:lnTo>
                    <a:cubicBezTo>
                      <a:pt x="47337" y="42267"/>
                      <a:pt x="47239" y="42984"/>
                      <a:pt x="47275" y="43710"/>
                    </a:cubicBezTo>
                    <a:cubicBezTo>
                      <a:pt x="46033" y="42406"/>
                      <a:pt x="44274" y="41568"/>
                      <a:pt x="42406" y="41568"/>
                    </a:cubicBezTo>
                    <a:cubicBezTo>
                      <a:pt x="42386" y="41568"/>
                      <a:pt x="42366" y="41568"/>
                      <a:pt x="42346" y="41568"/>
                    </a:cubicBezTo>
                    <a:cubicBezTo>
                      <a:pt x="43684" y="40121"/>
                      <a:pt x="45557" y="39318"/>
                      <a:pt x="47493" y="39318"/>
                    </a:cubicBezTo>
                    <a:close/>
                    <a:moveTo>
                      <a:pt x="60506" y="39318"/>
                    </a:moveTo>
                    <a:cubicBezTo>
                      <a:pt x="62442" y="39318"/>
                      <a:pt x="64315" y="40121"/>
                      <a:pt x="65653" y="41568"/>
                    </a:cubicBezTo>
                    <a:cubicBezTo>
                      <a:pt x="65633" y="41568"/>
                      <a:pt x="65613" y="41568"/>
                      <a:pt x="65593" y="41568"/>
                    </a:cubicBezTo>
                    <a:cubicBezTo>
                      <a:pt x="63724" y="41568"/>
                      <a:pt x="61965" y="42398"/>
                      <a:pt x="60715" y="43710"/>
                    </a:cubicBezTo>
                    <a:cubicBezTo>
                      <a:pt x="60751" y="42984"/>
                      <a:pt x="60662" y="42267"/>
                      <a:pt x="60438" y="41586"/>
                    </a:cubicBezTo>
                    <a:cubicBezTo>
                      <a:pt x="60438" y="41577"/>
                      <a:pt x="60429" y="41559"/>
                      <a:pt x="60420" y="41550"/>
                    </a:cubicBezTo>
                    <a:cubicBezTo>
                      <a:pt x="60420" y="41541"/>
                      <a:pt x="60420" y="41532"/>
                      <a:pt x="60411" y="41532"/>
                    </a:cubicBezTo>
                    <a:cubicBezTo>
                      <a:pt x="60151" y="40762"/>
                      <a:pt x="59748" y="40054"/>
                      <a:pt x="59228" y="39436"/>
                    </a:cubicBezTo>
                    <a:cubicBezTo>
                      <a:pt x="59654" y="39357"/>
                      <a:pt x="60082" y="39318"/>
                      <a:pt x="60506" y="39318"/>
                    </a:cubicBezTo>
                    <a:close/>
                    <a:moveTo>
                      <a:pt x="23963" y="39353"/>
                    </a:moveTo>
                    <a:cubicBezTo>
                      <a:pt x="24391" y="39353"/>
                      <a:pt x="24821" y="39392"/>
                      <a:pt x="25250" y="39472"/>
                    </a:cubicBezTo>
                    <a:cubicBezTo>
                      <a:pt x="24255" y="40654"/>
                      <a:pt x="23673" y="42151"/>
                      <a:pt x="23753" y="43746"/>
                    </a:cubicBezTo>
                    <a:cubicBezTo>
                      <a:pt x="22512" y="42442"/>
                      <a:pt x="20744" y="41604"/>
                      <a:pt x="18884" y="41604"/>
                    </a:cubicBezTo>
                    <a:cubicBezTo>
                      <a:pt x="18864" y="41604"/>
                      <a:pt x="18845" y="41604"/>
                      <a:pt x="18825" y="41604"/>
                    </a:cubicBezTo>
                    <a:cubicBezTo>
                      <a:pt x="18805" y="41604"/>
                      <a:pt x="18786" y="41604"/>
                      <a:pt x="18766" y="41604"/>
                    </a:cubicBezTo>
                    <a:cubicBezTo>
                      <a:pt x="16897" y="41604"/>
                      <a:pt x="15129" y="42442"/>
                      <a:pt x="13888" y="43746"/>
                    </a:cubicBezTo>
                    <a:cubicBezTo>
                      <a:pt x="13951" y="42160"/>
                      <a:pt x="13368" y="40663"/>
                      <a:pt x="12382" y="39480"/>
                    </a:cubicBezTo>
                    <a:lnTo>
                      <a:pt x="12391" y="39472"/>
                    </a:lnTo>
                    <a:cubicBezTo>
                      <a:pt x="12820" y="39392"/>
                      <a:pt x="13250" y="39353"/>
                      <a:pt x="13678" y="39353"/>
                    </a:cubicBezTo>
                    <a:cubicBezTo>
                      <a:pt x="15611" y="39353"/>
                      <a:pt x="17482" y="40150"/>
                      <a:pt x="18825" y="41595"/>
                    </a:cubicBezTo>
                    <a:cubicBezTo>
                      <a:pt x="20161" y="40150"/>
                      <a:pt x="22031" y="39353"/>
                      <a:pt x="23963" y="39353"/>
                    </a:cubicBezTo>
                    <a:close/>
                    <a:moveTo>
                      <a:pt x="107663" y="39105"/>
                    </a:moveTo>
                    <a:cubicBezTo>
                      <a:pt x="109597" y="39105"/>
                      <a:pt x="111471" y="39906"/>
                      <a:pt x="112812" y="41353"/>
                    </a:cubicBezTo>
                    <a:cubicBezTo>
                      <a:pt x="112793" y="41353"/>
                      <a:pt x="112774" y="41353"/>
                      <a:pt x="112756" y="41353"/>
                    </a:cubicBezTo>
                    <a:cubicBezTo>
                      <a:pt x="110769" y="41353"/>
                      <a:pt x="108902" y="42299"/>
                      <a:pt x="107650" y="43755"/>
                    </a:cubicBezTo>
                    <a:lnTo>
                      <a:pt x="107650" y="43755"/>
                    </a:lnTo>
                    <a:cubicBezTo>
                      <a:pt x="107803" y="42088"/>
                      <a:pt x="107211" y="40511"/>
                      <a:pt x="106172" y="39274"/>
                    </a:cubicBezTo>
                    <a:lnTo>
                      <a:pt x="106172" y="39265"/>
                    </a:lnTo>
                    <a:cubicBezTo>
                      <a:pt x="106668" y="39158"/>
                      <a:pt x="107167" y="39105"/>
                      <a:pt x="107663" y="39105"/>
                    </a:cubicBezTo>
                    <a:close/>
                    <a:moveTo>
                      <a:pt x="37187" y="39310"/>
                    </a:moveTo>
                    <a:cubicBezTo>
                      <a:pt x="39118" y="39310"/>
                      <a:pt x="40989" y="40106"/>
                      <a:pt x="42328" y="41559"/>
                    </a:cubicBezTo>
                    <a:cubicBezTo>
                      <a:pt x="42310" y="41559"/>
                      <a:pt x="42291" y="41559"/>
                      <a:pt x="42273" y="41559"/>
                    </a:cubicBezTo>
                    <a:cubicBezTo>
                      <a:pt x="40286" y="41559"/>
                      <a:pt x="38419" y="42505"/>
                      <a:pt x="37167" y="43952"/>
                    </a:cubicBezTo>
                    <a:cubicBezTo>
                      <a:pt x="37320" y="42294"/>
                      <a:pt x="36728" y="40708"/>
                      <a:pt x="35689" y="39480"/>
                    </a:cubicBezTo>
                    <a:lnTo>
                      <a:pt x="35689" y="39472"/>
                    </a:lnTo>
                    <a:cubicBezTo>
                      <a:pt x="36187" y="39363"/>
                      <a:pt x="36689" y="39310"/>
                      <a:pt x="37187" y="39310"/>
                    </a:cubicBezTo>
                    <a:close/>
                    <a:moveTo>
                      <a:pt x="124475" y="37261"/>
                    </a:moveTo>
                    <a:cubicBezTo>
                      <a:pt x="127048" y="37261"/>
                      <a:pt x="129621" y="38627"/>
                      <a:pt x="130527" y="41362"/>
                    </a:cubicBezTo>
                    <a:cubicBezTo>
                      <a:pt x="130751" y="42043"/>
                      <a:pt x="130867" y="42760"/>
                      <a:pt x="130867" y="43486"/>
                    </a:cubicBezTo>
                    <a:cubicBezTo>
                      <a:pt x="130392" y="43384"/>
                      <a:pt x="129914" y="43334"/>
                      <a:pt x="129439" y="43334"/>
                    </a:cubicBezTo>
                    <a:cubicBezTo>
                      <a:pt x="127578" y="43334"/>
                      <a:pt x="125778" y="44101"/>
                      <a:pt x="124478" y="45493"/>
                    </a:cubicBezTo>
                    <a:cubicBezTo>
                      <a:pt x="123206" y="44113"/>
                      <a:pt x="121405" y="43333"/>
                      <a:pt x="119532" y="43333"/>
                    </a:cubicBezTo>
                    <a:cubicBezTo>
                      <a:pt x="119039" y="43333"/>
                      <a:pt x="118555" y="43387"/>
                      <a:pt x="118089" y="43486"/>
                    </a:cubicBezTo>
                    <a:cubicBezTo>
                      <a:pt x="118089" y="42760"/>
                      <a:pt x="118197" y="42034"/>
                      <a:pt x="118430" y="41344"/>
                    </a:cubicBezTo>
                    <a:cubicBezTo>
                      <a:pt x="119339" y="38623"/>
                      <a:pt x="121907" y="37261"/>
                      <a:pt x="124475" y="37261"/>
                    </a:cubicBezTo>
                    <a:close/>
                    <a:moveTo>
                      <a:pt x="77632" y="37306"/>
                    </a:moveTo>
                    <a:cubicBezTo>
                      <a:pt x="80806" y="37306"/>
                      <a:pt x="83980" y="39382"/>
                      <a:pt x="84022" y="43538"/>
                    </a:cubicBezTo>
                    <a:lnTo>
                      <a:pt x="84022" y="43538"/>
                    </a:lnTo>
                    <a:cubicBezTo>
                      <a:pt x="83549" y="43437"/>
                      <a:pt x="83074" y="43388"/>
                      <a:pt x="82603" y="43388"/>
                    </a:cubicBezTo>
                    <a:cubicBezTo>
                      <a:pt x="80742" y="43388"/>
                      <a:pt x="78941" y="44154"/>
                      <a:pt x="77642" y="45547"/>
                    </a:cubicBezTo>
                    <a:cubicBezTo>
                      <a:pt x="76360" y="44167"/>
                      <a:pt x="74568" y="43387"/>
                      <a:pt x="72687" y="43387"/>
                    </a:cubicBezTo>
                    <a:cubicBezTo>
                      <a:pt x="72203" y="43387"/>
                      <a:pt x="71719" y="43441"/>
                      <a:pt x="71244" y="43540"/>
                    </a:cubicBezTo>
                    <a:cubicBezTo>
                      <a:pt x="71280" y="39385"/>
                      <a:pt x="74456" y="37306"/>
                      <a:pt x="77632" y="37306"/>
                    </a:cubicBezTo>
                    <a:close/>
                    <a:moveTo>
                      <a:pt x="100947" y="37306"/>
                    </a:moveTo>
                    <a:cubicBezTo>
                      <a:pt x="104122" y="37306"/>
                      <a:pt x="107296" y="39383"/>
                      <a:pt x="107337" y="43540"/>
                    </a:cubicBezTo>
                    <a:cubicBezTo>
                      <a:pt x="106864" y="43438"/>
                      <a:pt x="106386" y="43388"/>
                      <a:pt x="105913" y="43388"/>
                    </a:cubicBezTo>
                    <a:cubicBezTo>
                      <a:pt x="104054" y="43388"/>
                      <a:pt x="102249" y="44154"/>
                      <a:pt x="100957" y="45547"/>
                    </a:cubicBezTo>
                    <a:cubicBezTo>
                      <a:pt x="99676" y="44167"/>
                      <a:pt x="97883" y="43387"/>
                      <a:pt x="96002" y="43387"/>
                    </a:cubicBezTo>
                    <a:cubicBezTo>
                      <a:pt x="95518" y="43387"/>
                      <a:pt x="95034" y="43441"/>
                      <a:pt x="94559" y="43540"/>
                    </a:cubicBezTo>
                    <a:cubicBezTo>
                      <a:pt x="94595" y="39385"/>
                      <a:pt x="97771" y="37306"/>
                      <a:pt x="100947" y="37306"/>
                    </a:cubicBezTo>
                    <a:close/>
                    <a:moveTo>
                      <a:pt x="54009" y="37465"/>
                    </a:moveTo>
                    <a:cubicBezTo>
                      <a:pt x="56582" y="37465"/>
                      <a:pt x="59156" y="38830"/>
                      <a:pt x="60061" y="41559"/>
                    </a:cubicBezTo>
                    <a:cubicBezTo>
                      <a:pt x="60285" y="42249"/>
                      <a:pt x="60393" y="42966"/>
                      <a:pt x="60393" y="43692"/>
                    </a:cubicBezTo>
                    <a:cubicBezTo>
                      <a:pt x="59920" y="43590"/>
                      <a:pt x="59442" y="43540"/>
                      <a:pt x="58969" y="43540"/>
                    </a:cubicBezTo>
                    <a:cubicBezTo>
                      <a:pt x="57110" y="43540"/>
                      <a:pt x="55305" y="44307"/>
                      <a:pt x="54013" y="45699"/>
                    </a:cubicBezTo>
                    <a:cubicBezTo>
                      <a:pt x="52739" y="44318"/>
                      <a:pt x="50951" y="43539"/>
                      <a:pt x="49072" y="43539"/>
                    </a:cubicBezTo>
                    <a:cubicBezTo>
                      <a:pt x="49061" y="43539"/>
                      <a:pt x="49051" y="43540"/>
                      <a:pt x="49040" y="43540"/>
                    </a:cubicBezTo>
                    <a:cubicBezTo>
                      <a:pt x="48556" y="43540"/>
                      <a:pt x="48072" y="43593"/>
                      <a:pt x="47597" y="43692"/>
                    </a:cubicBezTo>
                    <a:cubicBezTo>
                      <a:pt x="47597" y="42966"/>
                      <a:pt x="47714" y="42249"/>
                      <a:pt x="47938" y="41559"/>
                    </a:cubicBezTo>
                    <a:lnTo>
                      <a:pt x="47956" y="41550"/>
                    </a:lnTo>
                    <a:cubicBezTo>
                      <a:pt x="48865" y="38827"/>
                      <a:pt x="51437" y="37465"/>
                      <a:pt x="54009" y="37465"/>
                    </a:cubicBezTo>
                    <a:close/>
                    <a:moveTo>
                      <a:pt x="7163" y="37500"/>
                    </a:moveTo>
                    <a:cubicBezTo>
                      <a:pt x="10339" y="37500"/>
                      <a:pt x="13516" y="39579"/>
                      <a:pt x="13556" y="43737"/>
                    </a:cubicBezTo>
                    <a:cubicBezTo>
                      <a:pt x="13079" y="43632"/>
                      <a:pt x="12598" y="43582"/>
                      <a:pt x="12120" y="43582"/>
                    </a:cubicBezTo>
                    <a:cubicBezTo>
                      <a:pt x="10263" y="43582"/>
                      <a:pt x="8460" y="44350"/>
                      <a:pt x="7163" y="45739"/>
                    </a:cubicBezTo>
                    <a:lnTo>
                      <a:pt x="7163" y="45739"/>
                    </a:lnTo>
                    <a:cubicBezTo>
                      <a:pt x="5882" y="44362"/>
                      <a:pt x="4092" y="43584"/>
                      <a:pt x="2212" y="43584"/>
                    </a:cubicBezTo>
                    <a:cubicBezTo>
                      <a:pt x="1728" y="43584"/>
                      <a:pt x="1245" y="43638"/>
                      <a:pt x="770" y="43737"/>
                    </a:cubicBezTo>
                    <a:cubicBezTo>
                      <a:pt x="810" y="39579"/>
                      <a:pt x="3987" y="37500"/>
                      <a:pt x="7163" y="37500"/>
                    </a:cubicBezTo>
                    <a:close/>
                    <a:moveTo>
                      <a:pt x="30463" y="37509"/>
                    </a:moveTo>
                    <a:cubicBezTo>
                      <a:pt x="33636" y="37509"/>
                      <a:pt x="36811" y="39587"/>
                      <a:pt x="36854" y="43742"/>
                    </a:cubicBezTo>
                    <a:lnTo>
                      <a:pt x="36854" y="43742"/>
                    </a:lnTo>
                    <a:cubicBezTo>
                      <a:pt x="36384" y="43642"/>
                      <a:pt x="35912" y="43594"/>
                      <a:pt x="35443" y="43594"/>
                    </a:cubicBezTo>
                    <a:cubicBezTo>
                      <a:pt x="33580" y="43594"/>
                      <a:pt x="31775" y="44360"/>
                      <a:pt x="30483" y="45753"/>
                    </a:cubicBezTo>
                    <a:cubicBezTo>
                      <a:pt x="29201" y="44373"/>
                      <a:pt x="27409" y="43593"/>
                      <a:pt x="25528" y="43593"/>
                    </a:cubicBezTo>
                    <a:cubicBezTo>
                      <a:pt x="25044" y="43593"/>
                      <a:pt x="24560" y="43638"/>
                      <a:pt x="24085" y="43746"/>
                    </a:cubicBezTo>
                    <a:cubicBezTo>
                      <a:pt x="24116" y="39588"/>
                      <a:pt x="27288" y="37509"/>
                      <a:pt x="30463" y="37509"/>
                    </a:cubicBezTo>
                    <a:close/>
                    <a:moveTo>
                      <a:pt x="119327" y="43718"/>
                    </a:moveTo>
                    <a:cubicBezTo>
                      <a:pt x="121267" y="43718"/>
                      <a:pt x="123141" y="44520"/>
                      <a:pt x="124478" y="45968"/>
                    </a:cubicBezTo>
                    <a:cubicBezTo>
                      <a:pt x="124458" y="45968"/>
                      <a:pt x="124439" y="45968"/>
                      <a:pt x="124419" y="45968"/>
                    </a:cubicBezTo>
                    <a:cubicBezTo>
                      <a:pt x="122550" y="45968"/>
                      <a:pt x="120782" y="46806"/>
                      <a:pt x="119541" y="48109"/>
                    </a:cubicBezTo>
                    <a:cubicBezTo>
                      <a:pt x="119622" y="46514"/>
                      <a:pt x="119039" y="45018"/>
                      <a:pt x="118045" y="43835"/>
                    </a:cubicBezTo>
                    <a:cubicBezTo>
                      <a:pt x="118472" y="43756"/>
                      <a:pt x="118901" y="43718"/>
                      <a:pt x="119327" y="43718"/>
                    </a:cubicBezTo>
                    <a:close/>
                    <a:moveTo>
                      <a:pt x="129624" y="43718"/>
                    </a:moveTo>
                    <a:cubicBezTo>
                      <a:pt x="130049" y="43718"/>
                      <a:pt x="130477" y="43756"/>
                      <a:pt x="130903" y="43835"/>
                    </a:cubicBezTo>
                    <a:cubicBezTo>
                      <a:pt x="129908" y="45018"/>
                      <a:pt x="129326" y="46523"/>
                      <a:pt x="129415" y="48109"/>
                    </a:cubicBezTo>
                    <a:cubicBezTo>
                      <a:pt x="128165" y="46806"/>
                      <a:pt x="126397" y="45968"/>
                      <a:pt x="124537" y="45968"/>
                    </a:cubicBezTo>
                    <a:cubicBezTo>
                      <a:pt x="124517" y="45968"/>
                      <a:pt x="124498" y="45968"/>
                      <a:pt x="124478" y="45968"/>
                    </a:cubicBezTo>
                    <a:cubicBezTo>
                      <a:pt x="125815" y="44520"/>
                      <a:pt x="127689" y="43718"/>
                      <a:pt x="129624" y="43718"/>
                    </a:cubicBezTo>
                    <a:close/>
                    <a:moveTo>
                      <a:pt x="82779" y="43762"/>
                    </a:moveTo>
                    <a:cubicBezTo>
                      <a:pt x="83204" y="43762"/>
                      <a:pt x="83632" y="43801"/>
                      <a:pt x="84057" y="43880"/>
                    </a:cubicBezTo>
                    <a:cubicBezTo>
                      <a:pt x="83063" y="45063"/>
                      <a:pt x="82480" y="46559"/>
                      <a:pt x="82561" y="48154"/>
                    </a:cubicBezTo>
                    <a:cubicBezTo>
                      <a:pt x="81320" y="46851"/>
                      <a:pt x="79552" y="46012"/>
                      <a:pt x="77683" y="46012"/>
                    </a:cubicBezTo>
                    <a:cubicBezTo>
                      <a:pt x="77666" y="46012"/>
                      <a:pt x="77650" y="46012"/>
                      <a:pt x="77633" y="46013"/>
                    </a:cubicBezTo>
                    <a:lnTo>
                      <a:pt x="77633" y="46013"/>
                    </a:lnTo>
                    <a:cubicBezTo>
                      <a:pt x="78970" y="44565"/>
                      <a:pt x="80844" y="43762"/>
                      <a:pt x="82779" y="43762"/>
                    </a:cubicBezTo>
                    <a:close/>
                    <a:moveTo>
                      <a:pt x="59124" y="43911"/>
                    </a:moveTo>
                    <a:cubicBezTo>
                      <a:pt x="59554" y="43911"/>
                      <a:pt x="59988" y="43951"/>
                      <a:pt x="60420" y="44032"/>
                    </a:cubicBezTo>
                    <a:cubicBezTo>
                      <a:pt x="59425" y="45224"/>
                      <a:pt x="58843" y="46721"/>
                      <a:pt x="58932" y="48316"/>
                    </a:cubicBezTo>
                    <a:lnTo>
                      <a:pt x="58923" y="48307"/>
                    </a:lnTo>
                    <a:cubicBezTo>
                      <a:pt x="57682" y="47003"/>
                      <a:pt x="55914" y="46165"/>
                      <a:pt x="54045" y="46165"/>
                    </a:cubicBezTo>
                    <a:cubicBezTo>
                      <a:pt x="54026" y="46165"/>
                      <a:pt x="54006" y="46165"/>
                      <a:pt x="53986" y="46165"/>
                    </a:cubicBezTo>
                    <a:cubicBezTo>
                      <a:pt x="53966" y="46165"/>
                      <a:pt x="53947" y="46165"/>
                      <a:pt x="53927" y="46165"/>
                    </a:cubicBezTo>
                    <a:cubicBezTo>
                      <a:pt x="52067" y="46165"/>
                      <a:pt x="50299" y="47003"/>
                      <a:pt x="49049" y="48307"/>
                    </a:cubicBezTo>
                    <a:cubicBezTo>
                      <a:pt x="49138" y="46712"/>
                      <a:pt x="48556" y="45206"/>
                      <a:pt x="47561" y="44032"/>
                    </a:cubicBezTo>
                    <a:cubicBezTo>
                      <a:pt x="47990" y="43953"/>
                      <a:pt x="48420" y="43914"/>
                      <a:pt x="48848" y="43914"/>
                    </a:cubicBezTo>
                    <a:cubicBezTo>
                      <a:pt x="50781" y="43914"/>
                      <a:pt x="52652" y="44711"/>
                      <a:pt x="53995" y="46156"/>
                    </a:cubicBezTo>
                    <a:cubicBezTo>
                      <a:pt x="55328" y="44713"/>
                      <a:pt x="57194" y="43911"/>
                      <a:pt x="59124" y="43911"/>
                    </a:cubicBezTo>
                    <a:close/>
                    <a:moveTo>
                      <a:pt x="25317" y="43968"/>
                    </a:moveTo>
                    <a:cubicBezTo>
                      <a:pt x="27250" y="43968"/>
                      <a:pt x="29122" y="44764"/>
                      <a:pt x="30465" y="46210"/>
                    </a:cubicBezTo>
                    <a:lnTo>
                      <a:pt x="30465" y="46210"/>
                    </a:lnTo>
                    <a:cubicBezTo>
                      <a:pt x="30462" y="46210"/>
                      <a:pt x="30459" y="46210"/>
                      <a:pt x="30456" y="46210"/>
                    </a:cubicBezTo>
                    <a:cubicBezTo>
                      <a:pt x="30446" y="46210"/>
                      <a:pt x="30436" y="46210"/>
                      <a:pt x="30426" y="46210"/>
                    </a:cubicBezTo>
                    <a:cubicBezTo>
                      <a:pt x="28546" y="46210"/>
                      <a:pt x="26775" y="47041"/>
                      <a:pt x="25519" y="48351"/>
                    </a:cubicBezTo>
                    <a:cubicBezTo>
                      <a:pt x="25608" y="46765"/>
                      <a:pt x="25026" y="45269"/>
                      <a:pt x="24031" y="44086"/>
                    </a:cubicBezTo>
                    <a:cubicBezTo>
                      <a:pt x="24460" y="44007"/>
                      <a:pt x="24890" y="43968"/>
                      <a:pt x="25317" y="43968"/>
                    </a:cubicBezTo>
                    <a:close/>
                    <a:moveTo>
                      <a:pt x="106094" y="43751"/>
                    </a:moveTo>
                    <a:cubicBezTo>
                      <a:pt x="106570" y="43751"/>
                      <a:pt x="107049" y="43799"/>
                      <a:pt x="107525" y="43898"/>
                    </a:cubicBezTo>
                    <a:cubicBezTo>
                      <a:pt x="106512" y="45161"/>
                      <a:pt x="105939" y="46747"/>
                      <a:pt x="106127" y="48423"/>
                    </a:cubicBezTo>
                    <a:lnTo>
                      <a:pt x="106118" y="48414"/>
                    </a:lnTo>
                    <a:cubicBezTo>
                      <a:pt x="104866" y="46958"/>
                      <a:pt x="102990" y="46012"/>
                      <a:pt x="100995" y="46012"/>
                    </a:cubicBezTo>
                    <a:cubicBezTo>
                      <a:pt x="100976" y="46012"/>
                      <a:pt x="100958" y="46013"/>
                      <a:pt x="100939" y="46013"/>
                    </a:cubicBezTo>
                    <a:cubicBezTo>
                      <a:pt x="100919" y="46012"/>
                      <a:pt x="100899" y="46012"/>
                      <a:pt x="100879" y="46012"/>
                    </a:cubicBezTo>
                    <a:cubicBezTo>
                      <a:pt x="99020" y="46012"/>
                      <a:pt x="97252" y="46842"/>
                      <a:pt x="96011" y="48154"/>
                    </a:cubicBezTo>
                    <a:cubicBezTo>
                      <a:pt x="96091" y="46559"/>
                      <a:pt x="95509" y="45054"/>
                      <a:pt x="94514" y="43880"/>
                    </a:cubicBezTo>
                    <a:cubicBezTo>
                      <a:pt x="94946" y="43798"/>
                      <a:pt x="95380" y="43758"/>
                      <a:pt x="95811" y="43758"/>
                    </a:cubicBezTo>
                    <a:cubicBezTo>
                      <a:pt x="97740" y="43758"/>
                      <a:pt x="99607" y="44561"/>
                      <a:pt x="100948" y="46004"/>
                    </a:cubicBezTo>
                    <a:cubicBezTo>
                      <a:pt x="102286" y="44551"/>
                      <a:pt x="104160" y="43751"/>
                      <a:pt x="106094" y="43751"/>
                    </a:cubicBezTo>
                    <a:close/>
                    <a:moveTo>
                      <a:pt x="70812" y="39306"/>
                    </a:moveTo>
                    <a:cubicBezTo>
                      <a:pt x="71289" y="39306"/>
                      <a:pt x="71770" y="39355"/>
                      <a:pt x="72248" y="39454"/>
                    </a:cubicBezTo>
                    <a:cubicBezTo>
                      <a:pt x="71271" y="40699"/>
                      <a:pt x="70742" y="42276"/>
                      <a:pt x="70939" y="43925"/>
                    </a:cubicBezTo>
                    <a:cubicBezTo>
                      <a:pt x="71449" y="43811"/>
                      <a:pt x="71962" y="43756"/>
                      <a:pt x="72472" y="43756"/>
                    </a:cubicBezTo>
                    <a:cubicBezTo>
                      <a:pt x="74409" y="43756"/>
                      <a:pt x="76285" y="44558"/>
                      <a:pt x="77633" y="46013"/>
                    </a:cubicBezTo>
                    <a:lnTo>
                      <a:pt x="77633" y="46013"/>
                    </a:lnTo>
                    <a:cubicBezTo>
                      <a:pt x="77630" y="46013"/>
                      <a:pt x="77627" y="46013"/>
                      <a:pt x="77624" y="46013"/>
                    </a:cubicBezTo>
                    <a:cubicBezTo>
                      <a:pt x="77606" y="46013"/>
                      <a:pt x="77588" y="46012"/>
                      <a:pt x="77570" y="46012"/>
                    </a:cubicBezTo>
                    <a:cubicBezTo>
                      <a:pt x="75529" y="46012"/>
                      <a:pt x="73598" y="47021"/>
                      <a:pt x="72346" y="48540"/>
                    </a:cubicBezTo>
                    <a:cubicBezTo>
                      <a:pt x="72703" y="44850"/>
                      <a:pt x="69416" y="41568"/>
                      <a:pt x="65713" y="41568"/>
                    </a:cubicBezTo>
                    <a:cubicBezTo>
                      <a:pt x="65693" y="41568"/>
                      <a:pt x="65673" y="41568"/>
                      <a:pt x="65653" y="41568"/>
                    </a:cubicBezTo>
                    <a:lnTo>
                      <a:pt x="65653" y="41559"/>
                    </a:lnTo>
                    <a:cubicBezTo>
                      <a:pt x="66997" y="40107"/>
                      <a:pt x="68873" y="39306"/>
                      <a:pt x="70812" y="39306"/>
                    </a:cubicBezTo>
                    <a:close/>
                    <a:moveTo>
                      <a:pt x="35618" y="43957"/>
                    </a:moveTo>
                    <a:cubicBezTo>
                      <a:pt x="36091" y="43957"/>
                      <a:pt x="36568" y="44006"/>
                      <a:pt x="37042" y="44104"/>
                    </a:cubicBezTo>
                    <a:cubicBezTo>
                      <a:pt x="36020" y="45350"/>
                      <a:pt x="35456" y="46945"/>
                      <a:pt x="35635" y="48620"/>
                    </a:cubicBezTo>
                    <a:cubicBezTo>
                      <a:pt x="34383" y="47164"/>
                      <a:pt x="32507" y="46210"/>
                      <a:pt x="30511" y="46210"/>
                    </a:cubicBezTo>
                    <a:cubicBezTo>
                      <a:pt x="30496" y="46210"/>
                      <a:pt x="30480" y="46210"/>
                      <a:pt x="30465" y="46210"/>
                    </a:cubicBezTo>
                    <a:lnTo>
                      <a:pt x="30465" y="46210"/>
                    </a:lnTo>
                    <a:cubicBezTo>
                      <a:pt x="31804" y="44762"/>
                      <a:pt x="33682" y="43957"/>
                      <a:pt x="35618" y="43957"/>
                    </a:cubicBezTo>
                    <a:close/>
                    <a:moveTo>
                      <a:pt x="112822" y="41864"/>
                    </a:moveTo>
                    <a:cubicBezTo>
                      <a:pt x="115997" y="41864"/>
                      <a:pt x="119174" y="43943"/>
                      <a:pt x="119218" y="48100"/>
                    </a:cubicBezTo>
                    <a:cubicBezTo>
                      <a:pt x="118743" y="47999"/>
                      <a:pt x="118265" y="47949"/>
                      <a:pt x="117790" y="47949"/>
                    </a:cubicBezTo>
                    <a:cubicBezTo>
                      <a:pt x="115926" y="47949"/>
                      <a:pt x="114120" y="48715"/>
                      <a:pt x="112821" y="50108"/>
                    </a:cubicBezTo>
                    <a:cubicBezTo>
                      <a:pt x="111548" y="48728"/>
                      <a:pt x="109756" y="47948"/>
                      <a:pt x="107874" y="47948"/>
                    </a:cubicBezTo>
                    <a:cubicBezTo>
                      <a:pt x="107391" y="47948"/>
                      <a:pt x="106907" y="48002"/>
                      <a:pt x="106432" y="48100"/>
                    </a:cubicBezTo>
                    <a:cubicBezTo>
                      <a:pt x="106472" y="43943"/>
                      <a:pt x="109646" y="41864"/>
                      <a:pt x="112822" y="41864"/>
                    </a:cubicBezTo>
                    <a:close/>
                    <a:moveTo>
                      <a:pt x="136132" y="41864"/>
                    </a:moveTo>
                    <a:cubicBezTo>
                      <a:pt x="139308" y="41864"/>
                      <a:pt x="142484" y="43943"/>
                      <a:pt x="142525" y="48100"/>
                    </a:cubicBezTo>
                    <a:cubicBezTo>
                      <a:pt x="142051" y="47999"/>
                      <a:pt x="141574" y="47949"/>
                      <a:pt x="141100" y="47949"/>
                    </a:cubicBezTo>
                    <a:cubicBezTo>
                      <a:pt x="139242" y="47949"/>
                      <a:pt x="137437" y="48715"/>
                      <a:pt x="136145" y="50108"/>
                    </a:cubicBezTo>
                    <a:cubicBezTo>
                      <a:pt x="134863" y="48728"/>
                      <a:pt x="133071" y="47948"/>
                      <a:pt x="131190" y="47948"/>
                    </a:cubicBezTo>
                    <a:cubicBezTo>
                      <a:pt x="130706" y="47948"/>
                      <a:pt x="130222" y="48002"/>
                      <a:pt x="129747" y="48100"/>
                    </a:cubicBezTo>
                    <a:cubicBezTo>
                      <a:pt x="129783" y="43943"/>
                      <a:pt x="132957" y="41864"/>
                      <a:pt x="136132" y="41864"/>
                    </a:cubicBezTo>
                    <a:close/>
                    <a:moveTo>
                      <a:pt x="89293" y="41912"/>
                    </a:moveTo>
                    <a:cubicBezTo>
                      <a:pt x="92468" y="41912"/>
                      <a:pt x="95642" y="43988"/>
                      <a:pt x="95679" y="48143"/>
                    </a:cubicBezTo>
                    <a:lnTo>
                      <a:pt x="95679" y="48143"/>
                    </a:lnTo>
                    <a:cubicBezTo>
                      <a:pt x="95207" y="48043"/>
                      <a:pt x="94732" y="47994"/>
                      <a:pt x="94260" y="47994"/>
                    </a:cubicBezTo>
                    <a:cubicBezTo>
                      <a:pt x="92399" y="47994"/>
                      <a:pt x="90599" y="48760"/>
                      <a:pt x="89299" y="50152"/>
                    </a:cubicBezTo>
                    <a:cubicBezTo>
                      <a:pt x="88018" y="48773"/>
                      <a:pt x="86226" y="47993"/>
                      <a:pt x="84344" y="47993"/>
                    </a:cubicBezTo>
                    <a:cubicBezTo>
                      <a:pt x="83860" y="47993"/>
                      <a:pt x="83376" y="48047"/>
                      <a:pt x="82902" y="48145"/>
                    </a:cubicBezTo>
                    <a:cubicBezTo>
                      <a:pt x="82937" y="43991"/>
                      <a:pt x="86116" y="41912"/>
                      <a:pt x="89293" y="41912"/>
                    </a:cubicBezTo>
                    <a:close/>
                    <a:moveTo>
                      <a:pt x="42335" y="42067"/>
                    </a:moveTo>
                    <a:cubicBezTo>
                      <a:pt x="45509" y="42067"/>
                      <a:pt x="48681" y="44143"/>
                      <a:pt x="48726" y="48298"/>
                    </a:cubicBezTo>
                    <a:lnTo>
                      <a:pt x="48726" y="48298"/>
                    </a:lnTo>
                    <a:cubicBezTo>
                      <a:pt x="48251" y="48196"/>
                      <a:pt x="47772" y="48146"/>
                      <a:pt x="47298" y="48146"/>
                    </a:cubicBezTo>
                    <a:cubicBezTo>
                      <a:pt x="45434" y="48146"/>
                      <a:pt x="43630" y="48912"/>
                      <a:pt x="42337" y="50305"/>
                    </a:cubicBezTo>
                    <a:cubicBezTo>
                      <a:pt x="41056" y="48925"/>
                      <a:pt x="39264" y="48145"/>
                      <a:pt x="37382" y="48145"/>
                    </a:cubicBezTo>
                    <a:cubicBezTo>
                      <a:pt x="36898" y="48145"/>
                      <a:pt x="36415" y="48199"/>
                      <a:pt x="35940" y="48307"/>
                    </a:cubicBezTo>
                    <a:cubicBezTo>
                      <a:pt x="35980" y="44148"/>
                      <a:pt x="39158" y="42067"/>
                      <a:pt x="42335" y="42067"/>
                    </a:cubicBezTo>
                    <a:close/>
                    <a:moveTo>
                      <a:pt x="65651" y="42067"/>
                    </a:moveTo>
                    <a:cubicBezTo>
                      <a:pt x="68826" y="42067"/>
                      <a:pt x="72001" y="44146"/>
                      <a:pt x="72041" y="48307"/>
                    </a:cubicBezTo>
                    <a:cubicBezTo>
                      <a:pt x="71563" y="48202"/>
                      <a:pt x="71080" y="48150"/>
                      <a:pt x="70601" y="48150"/>
                    </a:cubicBezTo>
                    <a:cubicBezTo>
                      <a:pt x="68748" y="48150"/>
                      <a:pt x="66948" y="48916"/>
                      <a:pt x="65653" y="50305"/>
                    </a:cubicBezTo>
                    <a:cubicBezTo>
                      <a:pt x="64371" y="48934"/>
                      <a:pt x="62579" y="48145"/>
                      <a:pt x="60697" y="48145"/>
                    </a:cubicBezTo>
                    <a:cubicBezTo>
                      <a:pt x="60214" y="48145"/>
                      <a:pt x="59730" y="48199"/>
                      <a:pt x="59255" y="48307"/>
                    </a:cubicBezTo>
                    <a:cubicBezTo>
                      <a:pt x="59295" y="44148"/>
                      <a:pt x="62473" y="42067"/>
                      <a:pt x="65651" y="42067"/>
                    </a:cubicBezTo>
                    <a:close/>
                    <a:moveTo>
                      <a:pt x="18806" y="42117"/>
                    </a:moveTo>
                    <a:cubicBezTo>
                      <a:pt x="21981" y="42117"/>
                      <a:pt x="25156" y="44198"/>
                      <a:pt x="25196" y="48360"/>
                    </a:cubicBezTo>
                    <a:cubicBezTo>
                      <a:pt x="24717" y="48255"/>
                      <a:pt x="24234" y="48204"/>
                      <a:pt x="23755" y="48204"/>
                    </a:cubicBezTo>
                    <a:cubicBezTo>
                      <a:pt x="21902" y="48204"/>
                      <a:pt x="20103" y="48970"/>
                      <a:pt x="18807" y="50359"/>
                    </a:cubicBezTo>
                    <a:cubicBezTo>
                      <a:pt x="17526" y="48988"/>
                      <a:pt x="15734" y="48199"/>
                      <a:pt x="13852" y="48199"/>
                    </a:cubicBezTo>
                    <a:cubicBezTo>
                      <a:pt x="13368" y="48199"/>
                      <a:pt x="12884" y="48253"/>
                      <a:pt x="12409" y="48360"/>
                    </a:cubicBezTo>
                    <a:cubicBezTo>
                      <a:pt x="12454" y="44198"/>
                      <a:pt x="15631" y="42117"/>
                      <a:pt x="18806" y="42117"/>
                    </a:cubicBezTo>
                    <a:close/>
                    <a:moveTo>
                      <a:pt x="117967" y="48323"/>
                    </a:moveTo>
                    <a:cubicBezTo>
                      <a:pt x="118392" y="48323"/>
                      <a:pt x="118820" y="48362"/>
                      <a:pt x="119245" y="48441"/>
                    </a:cubicBezTo>
                    <a:cubicBezTo>
                      <a:pt x="118253" y="49621"/>
                      <a:pt x="117671" y="51114"/>
                      <a:pt x="117757" y="52706"/>
                    </a:cubicBezTo>
                    <a:lnTo>
                      <a:pt x="117757" y="52706"/>
                    </a:lnTo>
                    <a:cubicBezTo>
                      <a:pt x="116507" y="51403"/>
                      <a:pt x="114740" y="50573"/>
                      <a:pt x="112880" y="50573"/>
                    </a:cubicBezTo>
                    <a:cubicBezTo>
                      <a:pt x="112860" y="50573"/>
                      <a:pt x="112840" y="50573"/>
                      <a:pt x="112821" y="50574"/>
                    </a:cubicBezTo>
                    <a:cubicBezTo>
                      <a:pt x="114158" y="49126"/>
                      <a:pt x="116031" y="48323"/>
                      <a:pt x="117967" y="48323"/>
                    </a:cubicBezTo>
                    <a:close/>
                    <a:moveTo>
                      <a:pt x="130990" y="48323"/>
                    </a:moveTo>
                    <a:cubicBezTo>
                      <a:pt x="132925" y="48323"/>
                      <a:pt x="134799" y="49126"/>
                      <a:pt x="136136" y="50574"/>
                    </a:cubicBezTo>
                    <a:cubicBezTo>
                      <a:pt x="136116" y="50573"/>
                      <a:pt x="136096" y="50573"/>
                      <a:pt x="136077" y="50573"/>
                    </a:cubicBezTo>
                    <a:cubicBezTo>
                      <a:pt x="134208" y="50573"/>
                      <a:pt x="132440" y="51412"/>
                      <a:pt x="131199" y="52715"/>
                    </a:cubicBezTo>
                    <a:cubicBezTo>
                      <a:pt x="131279" y="51120"/>
                      <a:pt x="130697" y="49624"/>
                      <a:pt x="129711" y="48441"/>
                    </a:cubicBezTo>
                    <a:cubicBezTo>
                      <a:pt x="130137" y="48362"/>
                      <a:pt x="130565" y="48323"/>
                      <a:pt x="130990" y="48323"/>
                    </a:cubicBezTo>
                    <a:close/>
                    <a:moveTo>
                      <a:pt x="94437" y="48359"/>
                    </a:moveTo>
                    <a:cubicBezTo>
                      <a:pt x="94862" y="48359"/>
                      <a:pt x="95289" y="48398"/>
                      <a:pt x="95715" y="48477"/>
                    </a:cubicBezTo>
                    <a:cubicBezTo>
                      <a:pt x="94722" y="49666"/>
                      <a:pt x="94140" y="51168"/>
                      <a:pt x="94227" y="52750"/>
                    </a:cubicBezTo>
                    <a:lnTo>
                      <a:pt x="94227" y="52750"/>
                    </a:lnTo>
                    <a:cubicBezTo>
                      <a:pt x="92986" y="51447"/>
                      <a:pt x="91219" y="50618"/>
                      <a:pt x="89350" y="50618"/>
                    </a:cubicBezTo>
                    <a:cubicBezTo>
                      <a:pt x="89330" y="50618"/>
                      <a:pt x="89310" y="50618"/>
                      <a:pt x="89290" y="50618"/>
                    </a:cubicBezTo>
                    <a:cubicBezTo>
                      <a:pt x="89270" y="50618"/>
                      <a:pt x="89250" y="50618"/>
                      <a:pt x="89231" y="50618"/>
                    </a:cubicBezTo>
                    <a:cubicBezTo>
                      <a:pt x="87362" y="50618"/>
                      <a:pt x="85603" y="51448"/>
                      <a:pt x="84353" y="52751"/>
                    </a:cubicBezTo>
                    <a:cubicBezTo>
                      <a:pt x="84443" y="51165"/>
                      <a:pt x="83860" y="49660"/>
                      <a:pt x="82866" y="48477"/>
                    </a:cubicBezTo>
                    <a:cubicBezTo>
                      <a:pt x="83291" y="48398"/>
                      <a:pt x="83719" y="48359"/>
                      <a:pt x="84144" y="48359"/>
                    </a:cubicBezTo>
                    <a:cubicBezTo>
                      <a:pt x="86080" y="48359"/>
                      <a:pt x="87955" y="49162"/>
                      <a:pt x="89299" y="50609"/>
                    </a:cubicBezTo>
                    <a:cubicBezTo>
                      <a:pt x="90637" y="49162"/>
                      <a:pt x="92504" y="48359"/>
                      <a:pt x="94437" y="48359"/>
                    </a:cubicBezTo>
                    <a:close/>
                    <a:moveTo>
                      <a:pt x="47485" y="48520"/>
                    </a:moveTo>
                    <a:cubicBezTo>
                      <a:pt x="47909" y="48520"/>
                      <a:pt x="48337" y="48559"/>
                      <a:pt x="48762" y="48638"/>
                    </a:cubicBezTo>
                    <a:cubicBezTo>
                      <a:pt x="47767" y="49821"/>
                      <a:pt x="47185" y="51326"/>
                      <a:pt x="47275" y="52912"/>
                    </a:cubicBezTo>
                    <a:cubicBezTo>
                      <a:pt x="46025" y="51609"/>
                      <a:pt x="44257" y="50779"/>
                      <a:pt x="42397" y="50779"/>
                    </a:cubicBezTo>
                    <a:cubicBezTo>
                      <a:pt x="42377" y="50779"/>
                      <a:pt x="42357" y="50779"/>
                      <a:pt x="42337" y="50780"/>
                    </a:cubicBezTo>
                    <a:cubicBezTo>
                      <a:pt x="43675" y="49325"/>
                      <a:pt x="45549" y="48520"/>
                      <a:pt x="47485" y="48520"/>
                    </a:cubicBezTo>
                    <a:close/>
                    <a:moveTo>
                      <a:pt x="60501" y="48529"/>
                    </a:moveTo>
                    <a:cubicBezTo>
                      <a:pt x="62439" y="48529"/>
                      <a:pt x="64308" y="49332"/>
                      <a:pt x="65653" y="50780"/>
                    </a:cubicBezTo>
                    <a:cubicBezTo>
                      <a:pt x="65633" y="50779"/>
                      <a:pt x="65613" y="50779"/>
                      <a:pt x="65593" y="50779"/>
                    </a:cubicBezTo>
                    <a:cubicBezTo>
                      <a:pt x="63725" y="50779"/>
                      <a:pt x="61957" y="51618"/>
                      <a:pt x="60715" y="52921"/>
                    </a:cubicBezTo>
                    <a:cubicBezTo>
                      <a:pt x="60796" y="51326"/>
                      <a:pt x="60214" y="49830"/>
                      <a:pt x="59219" y="48647"/>
                    </a:cubicBezTo>
                    <a:cubicBezTo>
                      <a:pt x="59646" y="48568"/>
                      <a:pt x="60075" y="48529"/>
                      <a:pt x="60501" y="48529"/>
                    </a:cubicBezTo>
                    <a:close/>
                    <a:moveTo>
                      <a:pt x="107662" y="48316"/>
                    </a:moveTo>
                    <a:cubicBezTo>
                      <a:pt x="109596" y="48316"/>
                      <a:pt x="111472" y="49118"/>
                      <a:pt x="112821" y="50574"/>
                    </a:cubicBezTo>
                    <a:cubicBezTo>
                      <a:pt x="112802" y="50573"/>
                      <a:pt x="112783" y="50573"/>
                      <a:pt x="112765" y="50573"/>
                    </a:cubicBezTo>
                    <a:cubicBezTo>
                      <a:pt x="110778" y="50573"/>
                      <a:pt x="108902" y="51519"/>
                      <a:pt x="107650" y="52966"/>
                    </a:cubicBezTo>
                    <a:lnTo>
                      <a:pt x="107650" y="52966"/>
                    </a:lnTo>
                    <a:cubicBezTo>
                      <a:pt x="107803" y="51290"/>
                      <a:pt x="107211" y="49713"/>
                      <a:pt x="106172" y="48477"/>
                    </a:cubicBezTo>
                    <a:cubicBezTo>
                      <a:pt x="106667" y="48369"/>
                      <a:pt x="107167" y="48316"/>
                      <a:pt x="107662" y="48316"/>
                    </a:cubicBezTo>
                    <a:close/>
                    <a:moveTo>
                      <a:pt x="13659" y="48573"/>
                    </a:moveTo>
                    <a:cubicBezTo>
                      <a:pt x="15592" y="48573"/>
                      <a:pt x="17464" y="49371"/>
                      <a:pt x="18807" y="50824"/>
                    </a:cubicBezTo>
                    <a:cubicBezTo>
                      <a:pt x="18787" y="50824"/>
                      <a:pt x="18768" y="50824"/>
                      <a:pt x="18748" y="50824"/>
                    </a:cubicBezTo>
                    <a:cubicBezTo>
                      <a:pt x="16879" y="50824"/>
                      <a:pt x="15111" y="51663"/>
                      <a:pt x="13870" y="52966"/>
                    </a:cubicBezTo>
                    <a:cubicBezTo>
                      <a:pt x="13951" y="51371"/>
                      <a:pt x="13368" y="49875"/>
                      <a:pt x="12374" y="48692"/>
                    </a:cubicBezTo>
                    <a:cubicBezTo>
                      <a:pt x="12802" y="48612"/>
                      <a:pt x="13232" y="48573"/>
                      <a:pt x="13659" y="48573"/>
                    </a:cubicBezTo>
                    <a:close/>
                    <a:moveTo>
                      <a:pt x="23953" y="48574"/>
                    </a:moveTo>
                    <a:cubicBezTo>
                      <a:pt x="24378" y="48574"/>
                      <a:pt x="24806" y="48613"/>
                      <a:pt x="25232" y="48692"/>
                    </a:cubicBezTo>
                    <a:cubicBezTo>
                      <a:pt x="24237" y="49875"/>
                      <a:pt x="23655" y="51371"/>
                      <a:pt x="23744" y="52966"/>
                    </a:cubicBezTo>
                    <a:cubicBezTo>
                      <a:pt x="22494" y="51663"/>
                      <a:pt x="20726" y="50824"/>
                      <a:pt x="18866" y="50824"/>
                    </a:cubicBezTo>
                    <a:cubicBezTo>
                      <a:pt x="18846" y="50824"/>
                      <a:pt x="18827" y="50824"/>
                      <a:pt x="18807" y="50824"/>
                    </a:cubicBezTo>
                    <a:cubicBezTo>
                      <a:pt x="20144" y="49377"/>
                      <a:pt x="22018" y="48574"/>
                      <a:pt x="23953" y="48574"/>
                    </a:cubicBezTo>
                    <a:close/>
                    <a:moveTo>
                      <a:pt x="37179" y="48522"/>
                    </a:moveTo>
                    <a:cubicBezTo>
                      <a:pt x="39113" y="48522"/>
                      <a:pt x="40989" y="49325"/>
                      <a:pt x="42337" y="50780"/>
                    </a:cubicBezTo>
                    <a:cubicBezTo>
                      <a:pt x="42319" y="50779"/>
                      <a:pt x="42300" y="50779"/>
                      <a:pt x="42282" y="50779"/>
                    </a:cubicBezTo>
                    <a:cubicBezTo>
                      <a:pt x="40295" y="50779"/>
                      <a:pt x="38419" y="51725"/>
                      <a:pt x="37167" y="53172"/>
                    </a:cubicBezTo>
                    <a:cubicBezTo>
                      <a:pt x="37320" y="51496"/>
                      <a:pt x="36728" y="49910"/>
                      <a:pt x="35689" y="48683"/>
                    </a:cubicBezTo>
                    <a:cubicBezTo>
                      <a:pt x="36184" y="48575"/>
                      <a:pt x="36683" y="48522"/>
                      <a:pt x="37179" y="48522"/>
                    </a:cubicBezTo>
                    <a:close/>
                    <a:moveTo>
                      <a:pt x="124475" y="46470"/>
                    </a:moveTo>
                    <a:cubicBezTo>
                      <a:pt x="127650" y="46470"/>
                      <a:pt x="130827" y="48548"/>
                      <a:pt x="130867" y="52706"/>
                    </a:cubicBezTo>
                    <a:cubicBezTo>
                      <a:pt x="130388" y="52601"/>
                      <a:pt x="129906" y="52550"/>
                      <a:pt x="129426" y="52550"/>
                    </a:cubicBezTo>
                    <a:cubicBezTo>
                      <a:pt x="127574" y="52550"/>
                      <a:pt x="125776" y="53316"/>
                      <a:pt x="124487" y="54704"/>
                    </a:cubicBezTo>
                    <a:cubicBezTo>
                      <a:pt x="123206" y="53333"/>
                      <a:pt x="121414" y="52545"/>
                      <a:pt x="119532" y="52545"/>
                    </a:cubicBezTo>
                    <a:cubicBezTo>
                      <a:pt x="119048" y="52545"/>
                      <a:pt x="118564" y="52599"/>
                      <a:pt x="118089" y="52706"/>
                    </a:cubicBezTo>
                    <a:cubicBezTo>
                      <a:pt x="118125" y="48548"/>
                      <a:pt x="121299" y="46470"/>
                      <a:pt x="124475" y="46470"/>
                    </a:cubicBezTo>
                    <a:close/>
                    <a:moveTo>
                      <a:pt x="77635" y="46519"/>
                    </a:moveTo>
                    <a:cubicBezTo>
                      <a:pt x="80808" y="46519"/>
                      <a:pt x="83981" y="48596"/>
                      <a:pt x="84022" y="52751"/>
                    </a:cubicBezTo>
                    <a:lnTo>
                      <a:pt x="84031" y="52760"/>
                    </a:lnTo>
                    <a:cubicBezTo>
                      <a:pt x="83550" y="52655"/>
                      <a:pt x="83066" y="52604"/>
                      <a:pt x="82586" y="52604"/>
                    </a:cubicBezTo>
                    <a:cubicBezTo>
                      <a:pt x="80731" y="52604"/>
                      <a:pt x="78937" y="53370"/>
                      <a:pt x="77642" y="54758"/>
                    </a:cubicBezTo>
                    <a:cubicBezTo>
                      <a:pt x="76360" y="53378"/>
                      <a:pt x="74568" y="52599"/>
                      <a:pt x="72696" y="52599"/>
                    </a:cubicBezTo>
                    <a:cubicBezTo>
                      <a:pt x="72203" y="52599"/>
                      <a:pt x="71719" y="52652"/>
                      <a:pt x="71244" y="52760"/>
                    </a:cubicBezTo>
                    <a:cubicBezTo>
                      <a:pt x="71280" y="48600"/>
                      <a:pt x="74457" y="46519"/>
                      <a:pt x="77635" y="46519"/>
                    </a:cubicBezTo>
                    <a:close/>
                    <a:moveTo>
                      <a:pt x="100946" y="46509"/>
                    </a:moveTo>
                    <a:cubicBezTo>
                      <a:pt x="104122" y="46509"/>
                      <a:pt x="107296" y="48585"/>
                      <a:pt x="107337" y="52742"/>
                    </a:cubicBezTo>
                    <a:cubicBezTo>
                      <a:pt x="106865" y="52641"/>
                      <a:pt x="106389" y="52591"/>
                      <a:pt x="105917" y="52591"/>
                    </a:cubicBezTo>
                    <a:cubicBezTo>
                      <a:pt x="104050" y="52591"/>
                      <a:pt x="102242" y="53364"/>
                      <a:pt x="100948" y="54758"/>
                    </a:cubicBezTo>
                    <a:lnTo>
                      <a:pt x="100948" y="54749"/>
                    </a:lnTo>
                    <a:cubicBezTo>
                      <a:pt x="99667" y="53369"/>
                      <a:pt x="97875" y="52590"/>
                      <a:pt x="95993" y="52590"/>
                    </a:cubicBezTo>
                    <a:cubicBezTo>
                      <a:pt x="95509" y="52590"/>
                      <a:pt x="95025" y="52643"/>
                      <a:pt x="94550" y="52742"/>
                    </a:cubicBezTo>
                    <a:cubicBezTo>
                      <a:pt x="94591" y="48588"/>
                      <a:pt x="97769" y="46509"/>
                      <a:pt x="100946" y="46509"/>
                    </a:cubicBezTo>
                    <a:close/>
                    <a:moveTo>
                      <a:pt x="53993" y="46670"/>
                    </a:moveTo>
                    <a:cubicBezTo>
                      <a:pt x="57169" y="46670"/>
                      <a:pt x="60344" y="48747"/>
                      <a:pt x="60384" y="52903"/>
                    </a:cubicBezTo>
                    <a:cubicBezTo>
                      <a:pt x="59911" y="52801"/>
                      <a:pt x="59433" y="52752"/>
                      <a:pt x="58960" y="52752"/>
                    </a:cubicBezTo>
                    <a:cubicBezTo>
                      <a:pt x="57101" y="52752"/>
                      <a:pt x="55295" y="53518"/>
                      <a:pt x="53995" y="54910"/>
                    </a:cubicBezTo>
                    <a:cubicBezTo>
                      <a:pt x="52714" y="53531"/>
                      <a:pt x="50922" y="52751"/>
                      <a:pt x="49040" y="52751"/>
                    </a:cubicBezTo>
                    <a:cubicBezTo>
                      <a:pt x="48556" y="52751"/>
                      <a:pt x="48072" y="52805"/>
                      <a:pt x="47597" y="52903"/>
                    </a:cubicBezTo>
                    <a:cubicBezTo>
                      <a:pt x="47638" y="48749"/>
                      <a:pt x="50816" y="46670"/>
                      <a:pt x="53993" y="46670"/>
                    </a:cubicBezTo>
                    <a:close/>
                    <a:moveTo>
                      <a:pt x="7145" y="46712"/>
                    </a:moveTo>
                    <a:cubicBezTo>
                      <a:pt x="10322" y="46712"/>
                      <a:pt x="13498" y="48790"/>
                      <a:pt x="13538" y="52948"/>
                    </a:cubicBezTo>
                    <a:cubicBezTo>
                      <a:pt x="13065" y="52846"/>
                      <a:pt x="12588" y="52796"/>
                      <a:pt x="12114" y="52796"/>
                    </a:cubicBezTo>
                    <a:cubicBezTo>
                      <a:pt x="10255" y="52796"/>
                      <a:pt x="8451" y="53563"/>
                      <a:pt x="7159" y="54955"/>
                    </a:cubicBezTo>
                    <a:cubicBezTo>
                      <a:pt x="5884" y="53583"/>
                      <a:pt x="4097" y="52805"/>
                      <a:pt x="2226" y="52805"/>
                    </a:cubicBezTo>
                    <a:cubicBezTo>
                      <a:pt x="2216" y="52805"/>
                      <a:pt x="2205" y="52805"/>
                      <a:pt x="2194" y="52805"/>
                    </a:cubicBezTo>
                    <a:lnTo>
                      <a:pt x="2194" y="52796"/>
                    </a:lnTo>
                    <a:cubicBezTo>
                      <a:pt x="1711" y="52796"/>
                      <a:pt x="1227" y="52850"/>
                      <a:pt x="752" y="52948"/>
                    </a:cubicBezTo>
                    <a:cubicBezTo>
                      <a:pt x="792" y="48790"/>
                      <a:pt x="3969" y="46712"/>
                      <a:pt x="7145" y="46712"/>
                    </a:cubicBezTo>
                    <a:close/>
                    <a:moveTo>
                      <a:pt x="30465" y="46717"/>
                    </a:moveTo>
                    <a:cubicBezTo>
                      <a:pt x="33637" y="46717"/>
                      <a:pt x="36811" y="48795"/>
                      <a:pt x="36854" y="52953"/>
                    </a:cubicBezTo>
                    <a:lnTo>
                      <a:pt x="36854" y="52953"/>
                    </a:lnTo>
                    <a:cubicBezTo>
                      <a:pt x="36379" y="52851"/>
                      <a:pt x="35901" y="52801"/>
                      <a:pt x="35426" y="52801"/>
                    </a:cubicBezTo>
                    <a:cubicBezTo>
                      <a:pt x="33569" y="52801"/>
                      <a:pt x="31771" y="53567"/>
                      <a:pt x="30483" y="54955"/>
                    </a:cubicBezTo>
                    <a:cubicBezTo>
                      <a:pt x="29201" y="53584"/>
                      <a:pt x="27409" y="52796"/>
                      <a:pt x="25528" y="52796"/>
                    </a:cubicBezTo>
                    <a:cubicBezTo>
                      <a:pt x="25044" y="52796"/>
                      <a:pt x="24560" y="52850"/>
                      <a:pt x="24085" y="52957"/>
                    </a:cubicBezTo>
                    <a:cubicBezTo>
                      <a:pt x="24116" y="48798"/>
                      <a:pt x="27290" y="46717"/>
                      <a:pt x="30465" y="46717"/>
                    </a:cubicBezTo>
                    <a:close/>
                    <a:moveTo>
                      <a:pt x="107865" y="57160"/>
                    </a:moveTo>
                    <a:cubicBezTo>
                      <a:pt x="107867" y="57160"/>
                      <a:pt x="107868" y="57160"/>
                      <a:pt x="107870" y="57160"/>
                    </a:cubicBezTo>
                    <a:lnTo>
                      <a:pt x="107870" y="57160"/>
                    </a:lnTo>
                    <a:cubicBezTo>
                      <a:pt x="107871" y="57160"/>
                      <a:pt x="107873" y="57160"/>
                      <a:pt x="107874" y="57160"/>
                    </a:cubicBezTo>
                    <a:close/>
                    <a:moveTo>
                      <a:pt x="129607" y="52925"/>
                    </a:moveTo>
                    <a:cubicBezTo>
                      <a:pt x="130037" y="52925"/>
                      <a:pt x="130471" y="52965"/>
                      <a:pt x="130903" y="53047"/>
                    </a:cubicBezTo>
                    <a:cubicBezTo>
                      <a:pt x="129908" y="54229"/>
                      <a:pt x="129326" y="55726"/>
                      <a:pt x="129415" y="57321"/>
                    </a:cubicBezTo>
                    <a:cubicBezTo>
                      <a:pt x="128165" y="56009"/>
                      <a:pt x="126406" y="55179"/>
                      <a:pt x="124538" y="55179"/>
                    </a:cubicBezTo>
                    <a:cubicBezTo>
                      <a:pt x="124518" y="55179"/>
                      <a:pt x="124498" y="55179"/>
                      <a:pt x="124478" y="55179"/>
                    </a:cubicBezTo>
                    <a:cubicBezTo>
                      <a:pt x="124458" y="55179"/>
                      <a:pt x="124438" y="55179"/>
                      <a:pt x="124418" y="55179"/>
                    </a:cubicBezTo>
                    <a:cubicBezTo>
                      <a:pt x="122550" y="55179"/>
                      <a:pt x="120782" y="56009"/>
                      <a:pt x="119541" y="57321"/>
                    </a:cubicBezTo>
                    <a:cubicBezTo>
                      <a:pt x="119622" y="55726"/>
                      <a:pt x="119039" y="54220"/>
                      <a:pt x="118045" y="53047"/>
                    </a:cubicBezTo>
                    <a:cubicBezTo>
                      <a:pt x="118478" y="52965"/>
                      <a:pt x="118913" y="52925"/>
                      <a:pt x="119344" y="52925"/>
                    </a:cubicBezTo>
                    <a:cubicBezTo>
                      <a:pt x="121276" y="52925"/>
                      <a:pt x="123138" y="53727"/>
                      <a:pt x="124478" y="55170"/>
                    </a:cubicBezTo>
                    <a:cubicBezTo>
                      <a:pt x="125811" y="53727"/>
                      <a:pt x="127678" y="52925"/>
                      <a:pt x="129607" y="52925"/>
                    </a:cubicBezTo>
                    <a:close/>
                    <a:moveTo>
                      <a:pt x="82780" y="52965"/>
                    </a:moveTo>
                    <a:cubicBezTo>
                      <a:pt x="83204" y="52965"/>
                      <a:pt x="83632" y="53003"/>
                      <a:pt x="84057" y="53082"/>
                    </a:cubicBezTo>
                    <a:cubicBezTo>
                      <a:pt x="83538" y="53701"/>
                      <a:pt x="83135" y="54409"/>
                      <a:pt x="82875" y="55170"/>
                    </a:cubicBezTo>
                    <a:cubicBezTo>
                      <a:pt x="82634" y="55866"/>
                      <a:pt x="82526" y="56607"/>
                      <a:pt x="82569" y="57347"/>
                    </a:cubicBezTo>
                    <a:lnTo>
                      <a:pt x="82569" y="57347"/>
                    </a:lnTo>
                    <a:cubicBezTo>
                      <a:pt x="81328" y="56053"/>
                      <a:pt x="79569" y="55215"/>
                      <a:pt x="77701" y="55215"/>
                    </a:cubicBezTo>
                    <a:cubicBezTo>
                      <a:pt x="77681" y="55215"/>
                      <a:pt x="77661" y="55215"/>
                      <a:pt x="77642" y="55215"/>
                    </a:cubicBezTo>
                    <a:cubicBezTo>
                      <a:pt x="78979" y="53768"/>
                      <a:pt x="80847" y="52965"/>
                      <a:pt x="82780" y="52965"/>
                    </a:cubicBezTo>
                    <a:close/>
                    <a:moveTo>
                      <a:pt x="95802" y="52974"/>
                    </a:moveTo>
                    <a:cubicBezTo>
                      <a:pt x="97735" y="52974"/>
                      <a:pt x="99602" y="53775"/>
                      <a:pt x="100939" y="55215"/>
                    </a:cubicBezTo>
                    <a:cubicBezTo>
                      <a:pt x="100919" y="55215"/>
                      <a:pt x="100900" y="55215"/>
                      <a:pt x="100880" y="55215"/>
                    </a:cubicBezTo>
                    <a:cubicBezTo>
                      <a:pt x="99020" y="55215"/>
                      <a:pt x="97252" y="56053"/>
                      <a:pt x="96011" y="57357"/>
                    </a:cubicBezTo>
                    <a:cubicBezTo>
                      <a:pt x="96047" y="56622"/>
                      <a:pt x="95948" y="55878"/>
                      <a:pt x="95706" y="55179"/>
                    </a:cubicBezTo>
                    <a:lnTo>
                      <a:pt x="95706" y="55170"/>
                    </a:lnTo>
                    <a:cubicBezTo>
                      <a:pt x="95446" y="54409"/>
                      <a:pt x="95043" y="53701"/>
                      <a:pt x="94523" y="53091"/>
                    </a:cubicBezTo>
                    <a:cubicBezTo>
                      <a:pt x="94949" y="53012"/>
                      <a:pt x="95377" y="52974"/>
                      <a:pt x="95802" y="52974"/>
                    </a:cubicBezTo>
                    <a:close/>
                    <a:moveTo>
                      <a:pt x="60697" y="57357"/>
                    </a:moveTo>
                    <a:cubicBezTo>
                      <a:pt x="60700" y="57357"/>
                      <a:pt x="60703" y="57357"/>
                      <a:pt x="60706" y="57357"/>
                    </a:cubicBezTo>
                    <a:lnTo>
                      <a:pt x="60706" y="57357"/>
                    </a:lnTo>
                    <a:cubicBezTo>
                      <a:pt x="60709" y="57357"/>
                      <a:pt x="60712" y="57357"/>
                      <a:pt x="60715" y="57357"/>
                    </a:cubicBezTo>
                    <a:close/>
                    <a:moveTo>
                      <a:pt x="48839" y="53117"/>
                    </a:moveTo>
                    <a:cubicBezTo>
                      <a:pt x="50775" y="53117"/>
                      <a:pt x="52650" y="53921"/>
                      <a:pt x="53995" y="55376"/>
                    </a:cubicBezTo>
                    <a:lnTo>
                      <a:pt x="53995" y="55376"/>
                    </a:lnTo>
                    <a:cubicBezTo>
                      <a:pt x="53992" y="55376"/>
                      <a:pt x="53989" y="55376"/>
                      <a:pt x="53986" y="55376"/>
                    </a:cubicBezTo>
                    <a:cubicBezTo>
                      <a:pt x="53966" y="55376"/>
                      <a:pt x="53946" y="55376"/>
                      <a:pt x="53927" y="55376"/>
                    </a:cubicBezTo>
                    <a:cubicBezTo>
                      <a:pt x="52067" y="55376"/>
                      <a:pt x="50299" y="56206"/>
                      <a:pt x="49049" y="57509"/>
                    </a:cubicBezTo>
                    <a:cubicBezTo>
                      <a:pt x="49138" y="55923"/>
                      <a:pt x="48556" y="54418"/>
                      <a:pt x="47561" y="53235"/>
                    </a:cubicBezTo>
                    <a:cubicBezTo>
                      <a:pt x="47987" y="53156"/>
                      <a:pt x="48414" y="53117"/>
                      <a:pt x="48839" y="53117"/>
                    </a:cubicBezTo>
                    <a:close/>
                    <a:moveTo>
                      <a:pt x="59142" y="53117"/>
                    </a:moveTo>
                    <a:cubicBezTo>
                      <a:pt x="59567" y="53117"/>
                      <a:pt x="59994" y="53156"/>
                      <a:pt x="60420" y="53235"/>
                    </a:cubicBezTo>
                    <a:cubicBezTo>
                      <a:pt x="59425" y="54427"/>
                      <a:pt x="58843" y="55932"/>
                      <a:pt x="58932" y="57518"/>
                    </a:cubicBezTo>
                    <a:lnTo>
                      <a:pt x="58923" y="57509"/>
                    </a:lnTo>
                    <a:cubicBezTo>
                      <a:pt x="57682" y="56206"/>
                      <a:pt x="55914" y="55376"/>
                      <a:pt x="54046" y="55376"/>
                    </a:cubicBezTo>
                    <a:cubicBezTo>
                      <a:pt x="54029" y="55376"/>
                      <a:pt x="54012" y="55376"/>
                      <a:pt x="53995" y="55376"/>
                    </a:cubicBezTo>
                    <a:lnTo>
                      <a:pt x="53995" y="55376"/>
                    </a:lnTo>
                    <a:cubicBezTo>
                      <a:pt x="55333" y="53921"/>
                      <a:pt x="57206" y="53117"/>
                      <a:pt x="59142" y="53117"/>
                    </a:cubicBezTo>
                    <a:close/>
                    <a:moveTo>
                      <a:pt x="25317" y="53179"/>
                    </a:moveTo>
                    <a:cubicBezTo>
                      <a:pt x="27247" y="53179"/>
                      <a:pt x="29113" y="53976"/>
                      <a:pt x="30456" y="55421"/>
                    </a:cubicBezTo>
                    <a:cubicBezTo>
                      <a:pt x="30436" y="55421"/>
                      <a:pt x="30416" y="55421"/>
                      <a:pt x="30397" y="55421"/>
                    </a:cubicBezTo>
                    <a:cubicBezTo>
                      <a:pt x="28528" y="55421"/>
                      <a:pt x="26769" y="56259"/>
                      <a:pt x="25528" y="57554"/>
                    </a:cubicBezTo>
                    <a:cubicBezTo>
                      <a:pt x="25563" y="56819"/>
                      <a:pt x="25456" y="56075"/>
                      <a:pt x="25223" y="55376"/>
                    </a:cubicBezTo>
                    <a:lnTo>
                      <a:pt x="25223" y="55385"/>
                    </a:lnTo>
                    <a:cubicBezTo>
                      <a:pt x="24963" y="54624"/>
                      <a:pt x="24560" y="53916"/>
                      <a:pt x="24031" y="53298"/>
                    </a:cubicBezTo>
                    <a:cubicBezTo>
                      <a:pt x="24460" y="53218"/>
                      <a:pt x="24890" y="53179"/>
                      <a:pt x="25317" y="53179"/>
                    </a:cubicBezTo>
                    <a:close/>
                    <a:moveTo>
                      <a:pt x="12293" y="53188"/>
                    </a:moveTo>
                    <a:cubicBezTo>
                      <a:pt x="12719" y="53188"/>
                      <a:pt x="13147" y="53227"/>
                      <a:pt x="13574" y="53307"/>
                    </a:cubicBezTo>
                    <a:cubicBezTo>
                      <a:pt x="13055" y="53925"/>
                      <a:pt x="12651" y="54624"/>
                      <a:pt x="12391" y="55385"/>
                    </a:cubicBezTo>
                    <a:cubicBezTo>
                      <a:pt x="12150" y="56084"/>
                      <a:pt x="12051" y="56819"/>
                      <a:pt x="12087" y="57554"/>
                    </a:cubicBezTo>
                    <a:lnTo>
                      <a:pt x="12087" y="57572"/>
                    </a:lnTo>
                    <a:cubicBezTo>
                      <a:pt x="10845" y="56268"/>
                      <a:pt x="9086" y="55430"/>
                      <a:pt x="7218" y="55430"/>
                    </a:cubicBezTo>
                    <a:cubicBezTo>
                      <a:pt x="7198" y="55430"/>
                      <a:pt x="7178" y="55430"/>
                      <a:pt x="7159" y="55430"/>
                    </a:cubicBezTo>
                    <a:cubicBezTo>
                      <a:pt x="8501" y="53985"/>
                      <a:pt x="10367" y="53188"/>
                      <a:pt x="12293" y="53188"/>
                    </a:cubicBezTo>
                    <a:close/>
                    <a:moveTo>
                      <a:pt x="106098" y="52962"/>
                    </a:moveTo>
                    <a:cubicBezTo>
                      <a:pt x="106573" y="52962"/>
                      <a:pt x="107051" y="53010"/>
                      <a:pt x="107525" y="53109"/>
                    </a:cubicBezTo>
                    <a:cubicBezTo>
                      <a:pt x="106514" y="54361"/>
                      <a:pt x="105950" y="55943"/>
                      <a:pt x="106117" y="57615"/>
                    </a:cubicBezTo>
                    <a:lnTo>
                      <a:pt x="106117" y="57615"/>
                    </a:lnTo>
                    <a:cubicBezTo>
                      <a:pt x="104869" y="56153"/>
                      <a:pt x="102981" y="55206"/>
                      <a:pt x="100985" y="55206"/>
                    </a:cubicBezTo>
                    <a:cubicBezTo>
                      <a:pt x="100976" y="55206"/>
                      <a:pt x="100966" y="55206"/>
                      <a:pt x="100957" y="55206"/>
                    </a:cubicBezTo>
                    <a:cubicBezTo>
                      <a:pt x="102302" y="53761"/>
                      <a:pt x="104171" y="52962"/>
                      <a:pt x="106098" y="52962"/>
                    </a:cubicBezTo>
                    <a:close/>
                    <a:moveTo>
                      <a:pt x="70812" y="48526"/>
                    </a:moveTo>
                    <a:cubicBezTo>
                      <a:pt x="71289" y="48526"/>
                      <a:pt x="71770" y="48575"/>
                      <a:pt x="72248" y="48674"/>
                    </a:cubicBezTo>
                    <a:cubicBezTo>
                      <a:pt x="71271" y="49928"/>
                      <a:pt x="70742" y="51496"/>
                      <a:pt x="70939" y="53145"/>
                    </a:cubicBezTo>
                    <a:cubicBezTo>
                      <a:pt x="71447" y="53031"/>
                      <a:pt x="71960" y="52976"/>
                      <a:pt x="72468" y="52976"/>
                    </a:cubicBezTo>
                    <a:cubicBezTo>
                      <a:pt x="74401" y="52976"/>
                      <a:pt x="76276" y="53777"/>
                      <a:pt x="77624" y="55224"/>
                    </a:cubicBezTo>
                    <a:cubicBezTo>
                      <a:pt x="77606" y="55224"/>
                      <a:pt x="77587" y="55224"/>
                      <a:pt x="77569" y="55224"/>
                    </a:cubicBezTo>
                    <a:cubicBezTo>
                      <a:pt x="75520" y="55224"/>
                      <a:pt x="73598" y="56223"/>
                      <a:pt x="72355" y="57751"/>
                    </a:cubicBezTo>
                    <a:cubicBezTo>
                      <a:pt x="72694" y="54052"/>
                      <a:pt x="69407" y="50779"/>
                      <a:pt x="65713" y="50779"/>
                    </a:cubicBezTo>
                    <a:cubicBezTo>
                      <a:pt x="65693" y="50779"/>
                      <a:pt x="65673" y="50779"/>
                      <a:pt x="65653" y="50780"/>
                    </a:cubicBezTo>
                    <a:cubicBezTo>
                      <a:pt x="66997" y="49327"/>
                      <a:pt x="68873" y="48526"/>
                      <a:pt x="70812" y="48526"/>
                    </a:cubicBezTo>
                    <a:close/>
                    <a:moveTo>
                      <a:pt x="35611" y="53168"/>
                    </a:moveTo>
                    <a:cubicBezTo>
                      <a:pt x="36086" y="53168"/>
                      <a:pt x="36566" y="53216"/>
                      <a:pt x="37042" y="53315"/>
                    </a:cubicBezTo>
                    <a:cubicBezTo>
                      <a:pt x="36031" y="54567"/>
                      <a:pt x="35458" y="56149"/>
                      <a:pt x="35634" y="57812"/>
                    </a:cubicBezTo>
                    <a:lnTo>
                      <a:pt x="35634" y="57812"/>
                    </a:lnTo>
                    <a:cubicBezTo>
                      <a:pt x="34382" y="56357"/>
                      <a:pt x="32515" y="55412"/>
                      <a:pt x="30530" y="55412"/>
                    </a:cubicBezTo>
                    <a:cubicBezTo>
                      <a:pt x="30511" y="55412"/>
                      <a:pt x="30492" y="55412"/>
                      <a:pt x="30474" y="55412"/>
                    </a:cubicBezTo>
                    <a:cubicBezTo>
                      <a:pt x="31811" y="53967"/>
                      <a:pt x="33679" y="53168"/>
                      <a:pt x="35611" y="53168"/>
                    </a:cubicBezTo>
                    <a:close/>
                    <a:moveTo>
                      <a:pt x="112818" y="51075"/>
                    </a:moveTo>
                    <a:cubicBezTo>
                      <a:pt x="115995" y="51075"/>
                      <a:pt x="119174" y="53154"/>
                      <a:pt x="119218" y="57312"/>
                    </a:cubicBezTo>
                    <a:cubicBezTo>
                      <a:pt x="118743" y="57210"/>
                      <a:pt x="118265" y="57160"/>
                      <a:pt x="117790" y="57160"/>
                    </a:cubicBezTo>
                    <a:cubicBezTo>
                      <a:pt x="115926" y="57160"/>
                      <a:pt x="114120" y="57927"/>
                      <a:pt x="112821" y="59319"/>
                    </a:cubicBezTo>
                    <a:cubicBezTo>
                      <a:pt x="111549" y="57940"/>
                      <a:pt x="109750" y="57161"/>
                      <a:pt x="107870" y="57160"/>
                    </a:cubicBezTo>
                    <a:lnTo>
                      <a:pt x="107870" y="57160"/>
                    </a:lnTo>
                    <a:cubicBezTo>
                      <a:pt x="107388" y="57160"/>
                      <a:pt x="106905" y="57214"/>
                      <a:pt x="106432" y="57312"/>
                    </a:cubicBezTo>
                    <a:cubicBezTo>
                      <a:pt x="106468" y="53154"/>
                      <a:pt x="109642" y="51075"/>
                      <a:pt x="112818" y="51075"/>
                    </a:cubicBezTo>
                    <a:close/>
                    <a:moveTo>
                      <a:pt x="136134" y="51090"/>
                    </a:moveTo>
                    <a:cubicBezTo>
                      <a:pt x="139310" y="51090"/>
                      <a:pt x="142484" y="53169"/>
                      <a:pt x="142525" y="57330"/>
                    </a:cubicBezTo>
                    <a:cubicBezTo>
                      <a:pt x="142043" y="57224"/>
                      <a:pt x="141557" y="57173"/>
                      <a:pt x="141075" y="57173"/>
                    </a:cubicBezTo>
                    <a:cubicBezTo>
                      <a:pt x="139225" y="57173"/>
                      <a:pt x="137430" y="57933"/>
                      <a:pt x="136136" y="59319"/>
                    </a:cubicBezTo>
                    <a:lnTo>
                      <a:pt x="136136" y="59328"/>
                    </a:lnTo>
                    <a:cubicBezTo>
                      <a:pt x="134854" y="57957"/>
                      <a:pt x="133062" y="57168"/>
                      <a:pt x="131181" y="57168"/>
                    </a:cubicBezTo>
                    <a:cubicBezTo>
                      <a:pt x="130697" y="57168"/>
                      <a:pt x="130213" y="57222"/>
                      <a:pt x="129738" y="57330"/>
                    </a:cubicBezTo>
                    <a:cubicBezTo>
                      <a:pt x="129778" y="53171"/>
                      <a:pt x="132957" y="51090"/>
                      <a:pt x="136134" y="51090"/>
                    </a:cubicBezTo>
                    <a:close/>
                    <a:moveTo>
                      <a:pt x="89294" y="51126"/>
                    </a:moveTo>
                    <a:cubicBezTo>
                      <a:pt x="91873" y="51126"/>
                      <a:pt x="94452" y="52497"/>
                      <a:pt x="95348" y="55242"/>
                    </a:cubicBezTo>
                    <a:cubicBezTo>
                      <a:pt x="95572" y="55923"/>
                      <a:pt x="95679" y="56631"/>
                      <a:pt x="95688" y="57348"/>
                    </a:cubicBezTo>
                    <a:cubicBezTo>
                      <a:pt x="95215" y="57246"/>
                      <a:pt x="94738" y="57196"/>
                      <a:pt x="94264" y="57196"/>
                    </a:cubicBezTo>
                    <a:cubicBezTo>
                      <a:pt x="92405" y="57196"/>
                      <a:pt x="90599" y="57962"/>
                      <a:pt x="89299" y="59355"/>
                    </a:cubicBezTo>
                    <a:cubicBezTo>
                      <a:pt x="88027" y="57975"/>
                      <a:pt x="86226" y="57195"/>
                      <a:pt x="84353" y="57195"/>
                    </a:cubicBezTo>
                    <a:cubicBezTo>
                      <a:pt x="83860" y="57195"/>
                      <a:pt x="83376" y="57249"/>
                      <a:pt x="82910" y="57348"/>
                    </a:cubicBezTo>
                    <a:cubicBezTo>
                      <a:pt x="82902" y="56631"/>
                      <a:pt x="83009" y="55923"/>
                      <a:pt x="83224" y="55242"/>
                    </a:cubicBezTo>
                    <a:lnTo>
                      <a:pt x="83233" y="55242"/>
                    </a:lnTo>
                    <a:cubicBezTo>
                      <a:pt x="84129" y="52499"/>
                      <a:pt x="86712" y="51126"/>
                      <a:pt x="89294" y="51126"/>
                    </a:cubicBezTo>
                    <a:close/>
                    <a:moveTo>
                      <a:pt x="42335" y="51276"/>
                    </a:moveTo>
                    <a:cubicBezTo>
                      <a:pt x="45511" y="51276"/>
                      <a:pt x="48686" y="53352"/>
                      <a:pt x="48726" y="57509"/>
                    </a:cubicBezTo>
                    <a:cubicBezTo>
                      <a:pt x="48253" y="57407"/>
                      <a:pt x="47776" y="57357"/>
                      <a:pt x="47302" y="57357"/>
                    </a:cubicBezTo>
                    <a:cubicBezTo>
                      <a:pt x="45443" y="57357"/>
                      <a:pt x="43639" y="58124"/>
                      <a:pt x="42346" y="59516"/>
                    </a:cubicBezTo>
                    <a:cubicBezTo>
                      <a:pt x="41065" y="58136"/>
                      <a:pt x="39264" y="57357"/>
                      <a:pt x="37382" y="57357"/>
                    </a:cubicBezTo>
                    <a:cubicBezTo>
                      <a:pt x="36898" y="57357"/>
                      <a:pt x="36415" y="57410"/>
                      <a:pt x="35940" y="57509"/>
                    </a:cubicBezTo>
                    <a:cubicBezTo>
                      <a:pt x="35980" y="53355"/>
                      <a:pt x="39158" y="51276"/>
                      <a:pt x="42335" y="51276"/>
                    </a:cubicBezTo>
                    <a:close/>
                    <a:moveTo>
                      <a:pt x="65660" y="51276"/>
                    </a:moveTo>
                    <a:cubicBezTo>
                      <a:pt x="68835" y="51276"/>
                      <a:pt x="72010" y="53352"/>
                      <a:pt x="72050" y="57509"/>
                    </a:cubicBezTo>
                    <a:cubicBezTo>
                      <a:pt x="71577" y="57407"/>
                      <a:pt x="71100" y="57357"/>
                      <a:pt x="70626" y="57357"/>
                    </a:cubicBezTo>
                    <a:cubicBezTo>
                      <a:pt x="68767" y="57357"/>
                      <a:pt x="66961" y="58124"/>
                      <a:pt x="65662" y="59516"/>
                    </a:cubicBezTo>
                    <a:cubicBezTo>
                      <a:pt x="64382" y="58138"/>
                      <a:pt x="62585" y="57359"/>
                      <a:pt x="60706" y="57357"/>
                    </a:cubicBezTo>
                    <a:lnTo>
                      <a:pt x="60706" y="57357"/>
                    </a:lnTo>
                    <a:cubicBezTo>
                      <a:pt x="60217" y="57357"/>
                      <a:pt x="59736" y="57411"/>
                      <a:pt x="59264" y="57509"/>
                    </a:cubicBezTo>
                    <a:cubicBezTo>
                      <a:pt x="59304" y="53355"/>
                      <a:pt x="62482" y="51276"/>
                      <a:pt x="65660" y="51276"/>
                    </a:cubicBezTo>
                    <a:close/>
                    <a:moveTo>
                      <a:pt x="18806" y="51334"/>
                    </a:moveTo>
                    <a:cubicBezTo>
                      <a:pt x="21388" y="51334"/>
                      <a:pt x="23969" y="52707"/>
                      <a:pt x="24864" y="55457"/>
                    </a:cubicBezTo>
                    <a:cubicBezTo>
                      <a:pt x="25079" y="56138"/>
                      <a:pt x="25196" y="56846"/>
                      <a:pt x="25205" y="57563"/>
                    </a:cubicBezTo>
                    <a:cubicBezTo>
                      <a:pt x="24724" y="57458"/>
                      <a:pt x="24240" y="57407"/>
                      <a:pt x="23760" y="57407"/>
                    </a:cubicBezTo>
                    <a:cubicBezTo>
                      <a:pt x="21902" y="57407"/>
                      <a:pt x="20103" y="58173"/>
                      <a:pt x="18807" y="59561"/>
                    </a:cubicBezTo>
                    <a:cubicBezTo>
                      <a:pt x="17535" y="58190"/>
                      <a:pt x="15734" y="57401"/>
                      <a:pt x="13861" y="57401"/>
                    </a:cubicBezTo>
                    <a:cubicBezTo>
                      <a:pt x="13377" y="57401"/>
                      <a:pt x="12884" y="57455"/>
                      <a:pt x="12418" y="57563"/>
                    </a:cubicBezTo>
                    <a:cubicBezTo>
                      <a:pt x="12418" y="56837"/>
                      <a:pt x="12526" y="56129"/>
                      <a:pt x="12741" y="55448"/>
                    </a:cubicBezTo>
                    <a:lnTo>
                      <a:pt x="12741" y="55457"/>
                    </a:lnTo>
                    <a:cubicBezTo>
                      <a:pt x="13637" y="52710"/>
                      <a:pt x="16222" y="51334"/>
                      <a:pt x="18806" y="51334"/>
                    </a:cubicBezTo>
                    <a:close/>
                    <a:moveTo>
                      <a:pt x="117967" y="57526"/>
                    </a:moveTo>
                    <a:cubicBezTo>
                      <a:pt x="118391" y="57526"/>
                      <a:pt x="118819" y="57564"/>
                      <a:pt x="119245" y="57643"/>
                    </a:cubicBezTo>
                    <a:cubicBezTo>
                      <a:pt x="118726" y="58253"/>
                      <a:pt x="118322" y="58961"/>
                      <a:pt x="118063" y="59722"/>
                    </a:cubicBezTo>
                    <a:cubicBezTo>
                      <a:pt x="117821" y="60430"/>
                      <a:pt x="117713" y="61165"/>
                      <a:pt x="117758" y="61909"/>
                    </a:cubicBezTo>
                    <a:cubicBezTo>
                      <a:pt x="116510" y="60598"/>
                      <a:pt x="114739" y="59767"/>
                      <a:pt x="112860" y="59767"/>
                    </a:cubicBezTo>
                    <a:cubicBezTo>
                      <a:pt x="112850" y="59767"/>
                      <a:pt x="112840" y="59767"/>
                      <a:pt x="112830" y="59767"/>
                    </a:cubicBezTo>
                    <a:cubicBezTo>
                      <a:pt x="114167" y="58327"/>
                      <a:pt x="116034" y="57526"/>
                      <a:pt x="117967" y="57526"/>
                    </a:cubicBezTo>
                    <a:close/>
                    <a:moveTo>
                      <a:pt x="130990" y="57535"/>
                    </a:moveTo>
                    <a:cubicBezTo>
                      <a:pt x="132923" y="57535"/>
                      <a:pt x="134790" y="58336"/>
                      <a:pt x="136127" y="59776"/>
                    </a:cubicBezTo>
                    <a:cubicBezTo>
                      <a:pt x="136117" y="59776"/>
                      <a:pt x="136107" y="59776"/>
                      <a:pt x="136097" y="59776"/>
                    </a:cubicBezTo>
                    <a:cubicBezTo>
                      <a:pt x="134226" y="59776"/>
                      <a:pt x="132446" y="60607"/>
                      <a:pt x="131199" y="61918"/>
                    </a:cubicBezTo>
                    <a:cubicBezTo>
                      <a:pt x="131234" y="61183"/>
                      <a:pt x="131136" y="60439"/>
                      <a:pt x="130894" y="59731"/>
                    </a:cubicBezTo>
                    <a:cubicBezTo>
                      <a:pt x="130634" y="58970"/>
                      <a:pt x="130231" y="58271"/>
                      <a:pt x="129711" y="57652"/>
                    </a:cubicBezTo>
                    <a:cubicBezTo>
                      <a:pt x="130137" y="57573"/>
                      <a:pt x="130565" y="57535"/>
                      <a:pt x="130990" y="57535"/>
                    </a:cubicBezTo>
                    <a:close/>
                    <a:moveTo>
                      <a:pt x="84143" y="57571"/>
                    </a:moveTo>
                    <a:cubicBezTo>
                      <a:pt x="86075" y="57571"/>
                      <a:pt x="87945" y="58371"/>
                      <a:pt x="89282" y="59821"/>
                    </a:cubicBezTo>
                    <a:lnTo>
                      <a:pt x="89282" y="59821"/>
                    </a:lnTo>
                    <a:cubicBezTo>
                      <a:pt x="89265" y="59821"/>
                      <a:pt x="89248" y="59821"/>
                      <a:pt x="89231" y="59821"/>
                    </a:cubicBezTo>
                    <a:cubicBezTo>
                      <a:pt x="87362" y="59821"/>
                      <a:pt x="85595" y="60659"/>
                      <a:pt x="84353" y="61962"/>
                    </a:cubicBezTo>
                    <a:cubicBezTo>
                      <a:pt x="84434" y="60367"/>
                      <a:pt x="83851" y="58871"/>
                      <a:pt x="82866" y="57688"/>
                    </a:cubicBezTo>
                    <a:cubicBezTo>
                      <a:pt x="83291" y="57609"/>
                      <a:pt x="83719" y="57571"/>
                      <a:pt x="84143" y="57571"/>
                    </a:cubicBezTo>
                    <a:close/>
                    <a:moveTo>
                      <a:pt x="94437" y="57571"/>
                    </a:moveTo>
                    <a:cubicBezTo>
                      <a:pt x="94862" y="57571"/>
                      <a:pt x="95290" y="57609"/>
                      <a:pt x="95715" y="57688"/>
                    </a:cubicBezTo>
                    <a:cubicBezTo>
                      <a:pt x="94720" y="58871"/>
                      <a:pt x="94138" y="60367"/>
                      <a:pt x="94228" y="61962"/>
                    </a:cubicBezTo>
                    <a:cubicBezTo>
                      <a:pt x="92977" y="60659"/>
                      <a:pt x="91218" y="59821"/>
                      <a:pt x="89350" y="59821"/>
                    </a:cubicBezTo>
                    <a:cubicBezTo>
                      <a:pt x="89333" y="59821"/>
                      <a:pt x="89316" y="59821"/>
                      <a:pt x="89299" y="59821"/>
                    </a:cubicBezTo>
                    <a:lnTo>
                      <a:pt x="89299" y="59821"/>
                    </a:lnTo>
                    <a:cubicBezTo>
                      <a:pt x="90636" y="58371"/>
                      <a:pt x="92506" y="57571"/>
                      <a:pt x="94437" y="57571"/>
                    </a:cubicBezTo>
                    <a:close/>
                    <a:moveTo>
                      <a:pt x="47495" y="57735"/>
                    </a:moveTo>
                    <a:cubicBezTo>
                      <a:pt x="47916" y="57735"/>
                      <a:pt x="48340" y="57773"/>
                      <a:pt x="48762" y="57849"/>
                    </a:cubicBezTo>
                    <a:cubicBezTo>
                      <a:pt x="48242" y="58468"/>
                      <a:pt x="47839" y="59176"/>
                      <a:pt x="47579" y="59937"/>
                    </a:cubicBezTo>
                    <a:cubicBezTo>
                      <a:pt x="47337" y="60636"/>
                      <a:pt x="47230" y="61371"/>
                      <a:pt x="47275" y="62115"/>
                    </a:cubicBezTo>
                    <a:lnTo>
                      <a:pt x="47275" y="62124"/>
                    </a:lnTo>
                    <a:cubicBezTo>
                      <a:pt x="46033" y="60820"/>
                      <a:pt x="44265" y="59982"/>
                      <a:pt x="42405" y="59982"/>
                    </a:cubicBezTo>
                    <a:cubicBezTo>
                      <a:pt x="42386" y="59982"/>
                      <a:pt x="42366" y="59982"/>
                      <a:pt x="42346" y="59982"/>
                    </a:cubicBezTo>
                    <a:cubicBezTo>
                      <a:pt x="43686" y="58532"/>
                      <a:pt x="45558" y="57735"/>
                      <a:pt x="47495" y="57735"/>
                    </a:cubicBezTo>
                    <a:close/>
                    <a:moveTo>
                      <a:pt x="60510" y="57740"/>
                    </a:moveTo>
                    <a:cubicBezTo>
                      <a:pt x="62438" y="57740"/>
                      <a:pt x="64308" y="58537"/>
                      <a:pt x="65644" y="59982"/>
                    </a:cubicBezTo>
                    <a:cubicBezTo>
                      <a:pt x="65624" y="59982"/>
                      <a:pt x="65604" y="59982"/>
                      <a:pt x="65585" y="59982"/>
                    </a:cubicBezTo>
                    <a:cubicBezTo>
                      <a:pt x="63725" y="59982"/>
                      <a:pt x="61957" y="60820"/>
                      <a:pt x="60715" y="62124"/>
                    </a:cubicBezTo>
                    <a:cubicBezTo>
                      <a:pt x="60751" y="61380"/>
                      <a:pt x="60653" y="60636"/>
                      <a:pt x="60411" y="59937"/>
                    </a:cubicBezTo>
                    <a:cubicBezTo>
                      <a:pt x="60151" y="59176"/>
                      <a:pt x="59748" y="58468"/>
                      <a:pt x="59228" y="57858"/>
                    </a:cubicBezTo>
                    <a:cubicBezTo>
                      <a:pt x="59655" y="57779"/>
                      <a:pt x="60084" y="57740"/>
                      <a:pt x="60510" y="57740"/>
                    </a:cubicBezTo>
                    <a:close/>
                    <a:moveTo>
                      <a:pt x="23936" y="57764"/>
                    </a:moveTo>
                    <a:cubicBezTo>
                      <a:pt x="24366" y="57764"/>
                      <a:pt x="24800" y="57804"/>
                      <a:pt x="25232" y="57885"/>
                    </a:cubicBezTo>
                    <a:cubicBezTo>
                      <a:pt x="24237" y="59059"/>
                      <a:pt x="23655" y="60565"/>
                      <a:pt x="23744" y="62151"/>
                    </a:cubicBezTo>
                    <a:cubicBezTo>
                      <a:pt x="22494" y="60847"/>
                      <a:pt x="20727" y="60018"/>
                      <a:pt x="18867" y="60018"/>
                    </a:cubicBezTo>
                    <a:cubicBezTo>
                      <a:pt x="18847" y="60018"/>
                      <a:pt x="18827" y="60018"/>
                      <a:pt x="18807" y="60018"/>
                    </a:cubicBezTo>
                    <a:cubicBezTo>
                      <a:pt x="18787" y="60018"/>
                      <a:pt x="18767" y="60018"/>
                      <a:pt x="18747" y="60018"/>
                    </a:cubicBezTo>
                    <a:cubicBezTo>
                      <a:pt x="16879" y="60018"/>
                      <a:pt x="15111" y="60847"/>
                      <a:pt x="13870" y="62151"/>
                    </a:cubicBezTo>
                    <a:cubicBezTo>
                      <a:pt x="13951" y="60573"/>
                      <a:pt x="13368" y="59068"/>
                      <a:pt x="12382" y="57885"/>
                    </a:cubicBezTo>
                    <a:lnTo>
                      <a:pt x="12374" y="57885"/>
                    </a:lnTo>
                    <a:cubicBezTo>
                      <a:pt x="12805" y="57804"/>
                      <a:pt x="13239" y="57764"/>
                      <a:pt x="13670" y="57764"/>
                    </a:cubicBezTo>
                    <a:cubicBezTo>
                      <a:pt x="15599" y="57764"/>
                      <a:pt x="17467" y="58566"/>
                      <a:pt x="18807" y="60009"/>
                    </a:cubicBezTo>
                    <a:cubicBezTo>
                      <a:pt x="20140" y="58566"/>
                      <a:pt x="22007" y="57764"/>
                      <a:pt x="23936" y="57764"/>
                    </a:cubicBezTo>
                    <a:close/>
                    <a:moveTo>
                      <a:pt x="107668" y="57528"/>
                    </a:moveTo>
                    <a:cubicBezTo>
                      <a:pt x="109594" y="57528"/>
                      <a:pt x="111464" y="58327"/>
                      <a:pt x="112812" y="59767"/>
                    </a:cubicBezTo>
                    <a:cubicBezTo>
                      <a:pt x="112793" y="59767"/>
                      <a:pt x="112774" y="59767"/>
                      <a:pt x="112756" y="59767"/>
                    </a:cubicBezTo>
                    <a:cubicBezTo>
                      <a:pt x="110769" y="59767"/>
                      <a:pt x="108902" y="60712"/>
                      <a:pt x="107650" y="62159"/>
                    </a:cubicBezTo>
                    <a:lnTo>
                      <a:pt x="107650" y="62159"/>
                    </a:lnTo>
                    <a:cubicBezTo>
                      <a:pt x="107803" y="60502"/>
                      <a:pt x="107211" y="58925"/>
                      <a:pt x="106181" y="57688"/>
                    </a:cubicBezTo>
                    <a:cubicBezTo>
                      <a:pt x="106675" y="57580"/>
                      <a:pt x="107173" y="57528"/>
                      <a:pt x="107668" y="57528"/>
                    </a:cubicBezTo>
                    <a:close/>
                    <a:moveTo>
                      <a:pt x="37187" y="57724"/>
                    </a:moveTo>
                    <a:cubicBezTo>
                      <a:pt x="39116" y="57724"/>
                      <a:pt x="40983" y="58519"/>
                      <a:pt x="42328" y="59964"/>
                    </a:cubicBezTo>
                    <a:cubicBezTo>
                      <a:pt x="42310" y="59964"/>
                      <a:pt x="42291" y="59964"/>
                      <a:pt x="42273" y="59964"/>
                    </a:cubicBezTo>
                    <a:cubicBezTo>
                      <a:pt x="40286" y="59964"/>
                      <a:pt x="38419" y="60910"/>
                      <a:pt x="37167" y="62366"/>
                    </a:cubicBezTo>
                    <a:cubicBezTo>
                      <a:pt x="37320" y="60699"/>
                      <a:pt x="36728" y="59122"/>
                      <a:pt x="35698" y="57894"/>
                    </a:cubicBezTo>
                    <a:lnTo>
                      <a:pt x="35689" y="57885"/>
                    </a:lnTo>
                    <a:cubicBezTo>
                      <a:pt x="36187" y="57777"/>
                      <a:pt x="36689" y="57724"/>
                      <a:pt x="37187" y="57724"/>
                    </a:cubicBezTo>
                    <a:close/>
                    <a:moveTo>
                      <a:pt x="124486" y="55678"/>
                    </a:moveTo>
                    <a:cubicBezTo>
                      <a:pt x="127068" y="55678"/>
                      <a:pt x="129649" y="57049"/>
                      <a:pt x="130544" y="59794"/>
                    </a:cubicBezTo>
                    <a:cubicBezTo>
                      <a:pt x="130760" y="60475"/>
                      <a:pt x="130876" y="61183"/>
                      <a:pt x="130876" y="61900"/>
                    </a:cubicBezTo>
                    <a:cubicBezTo>
                      <a:pt x="130403" y="61798"/>
                      <a:pt x="129926" y="61748"/>
                      <a:pt x="129452" y="61748"/>
                    </a:cubicBezTo>
                    <a:cubicBezTo>
                      <a:pt x="127593" y="61748"/>
                      <a:pt x="125787" y="62514"/>
                      <a:pt x="124487" y="63907"/>
                    </a:cubicBezTo>
                    <a:cubicBezTo>
                      <a:pt x="123215" y="62527"/>
                      <a:pt x="121414" y="61747"/>
                      <a:pt x="119541" y="61747"/>
                    </a:cubicBezTo>
                    <a:cubicBezTo>
                      <a:pt x="119048" y="61747"/>
                      <a:pt x="118564" y="61801"/>
                      <a:pt x="118080" y="61909"/>
                    </a:cubicBezTo>
                    <a:cubicBezTo>
                      <a:pt x="118080" y="61192"/>
                      <a:pt x="118197" y="60484"/>
                      <a:pt x="118412" y="59803"/>
                    </a:cubicBezTo>
                    <a:lnTo>
                      <a:pt x="118421" y="59794"/>
                    </a:lnTo>
                    <a:cubicBezTo>
                      <a:pt x="119317" y="57051"/>
                      <a:pt x="121902" y="55678"/>
                      <a:pt x="124486" y="55678"/>
                    </a:cubicBezTo>
                    <a:close/>
                    <a:moveTo>
                      <a:pt x="77628" y="55717"/>
                    </a:moveTo>
                    <a:cubicBezTo>
                      <a:pt x="80804" y="55717"/>
                      <a:pt x="83980" y="57795"/>
                      <a:pt x="84022" y="61951"/>
                    </a:cubicBezTo>
                    <a:lnTo>
                      <a:pt x="84022" y="61951"/>
                    </a:lnTo>
                    <a:cubicBezTo>
                      <a:pt x="83546" y="61848"/>
                      <a:pt x="83066" y="61797"/>
                      <a:pt x="82590" y="61797"/>
                    </a:cubicBezTo>
                    <a:cubicBezTo>
                      <a:pt x="80737" y="61797"/>
                      <a:pt x="78939" y="62563"/>
                      <a:pt x="77651" y="63952"/>
                    </a:cubicBezTo>
                    <a:cubicBezTo>
                      <a:pt x="76377" y="62579"/>
                      <a:pt x="74589" y="61801"/>
                      <a:pt x="72710" y="61801"/>
                    </a:cubicBezTo>
                    <a:cubicBezTo>
                      <a:pt x="72699" y="61801"/>
                      <a:pt x="72688" y="61801"/>
                      <a:pt x="72678" y="61801"/>
                    </a:cubicBezTo>
                    <a:cubicBezTo>
                      <a:pt x="72194" y="61801"/>
                      <a:pt x="71710" y="61846"/>
                      <a:pt x="71235" y="61953"/>
                    </a:cubicBezTo>
                    <a:cubicBezTo>
                      <a:pt x="71275" y="57796"/>
                      <a:pt x="74452" y="55717"/>
                      <a:pt x="77628" y="55717"/>
                    </a:cubicBezTo>
                    <a:close/>
                    <a:moveTo>
                      <a:pt x="100943" y="55717"/>
                    </a:moveTo>
                    <a:cubicBezTo>
                      <a:pt x="104119" y="55717"/>
                      <a:pt x="107295" y="57795"/>
                      <a:pt x="107337" y="61951"/>
                    </a:cubicBezTo>
                    <a:lnTo>
                      <a:pt x="107337" y="61951"/>
                    </a:lnTo>
                    <a:cubicBezTo>
                      <a:pt x="106865" y="61851"/>
                      <a:pt x="106389" y="61802"/>
                      <a:pt x="105918" y="61802"/>
                    </a:cubicBezTo>
                    <a:cubicBezTo>
                      <a:pt x="104057" y="61802"/>
                      <a:pt x="102256" y="62568"/>
                      <a:pt x="100957" y="63961"/>
                    </a:cubicBezTo>
                    <a:cubicBezTo>
                      <a:pt x="99683" y="62588"/>
                      <a:pt x="97895" y="61801"/>
                      <a:pt x="96025" y="61801"/>
                    </a:cubicBezTo>
                    <a:cubicBezTo>
                      <a:pt x="96014" y="61801"/>
                      <a:pt x="96003" y="61801"/>
                      <a:pt x="95993" y="61801"/>
                    </a:cubicBezTo>
                    <a:cubicBezTo>
                      <a:pt x="95509" y="61801"/>
                      <a:pt x="95025" y="61846"/>
                      <a:pt x="94550" y="61953"/>
                    </a:cubicBezTo>
                    <a:cubicBezTo>
                      <a:pt x="94590" y="57796"/>
                      <a:pt x="97767" y="55717"/>
                      <a:pt x="100943" y="55717"/>
                    </a:cubicBezTo>
                    <a:close/>
                    <a:moveTo>
                      <a:pt x="54007" y="55884"/>
                    </a:moveTo>
                    <a:cubicBezTo>
                      <a:pt x="56587" y="55884"/>
                      <a:pt x="59166" y="57255"/>
                      <a:pt x="60061" y="60000"/>
                    </a:cubicBezTo>
                    <a:cubicBezTo>
                      <a:pt x="60285" y="60681"/>
                      <a:pt x="60393" y="61389"/>
                      <a:pt x="60402" y="62106"/>
                    </a:cubicBezTo>
                    <a:cubicBezTo>
                      <a:pt x="59929" y="62004"/>
                      <a:pt x="59451" y="61954"/>
                      <a:pt x="58977" y="61954"/>
                    </a:cubicBezTo>
                    <a:cubicBezTo>
                      <a:pt x="57118" y="61954"/>
                      <a:pt x="55312" y="62720"/>
                      <a:pt x="54013" y="64113"/>
                    </a:cubicBezTo>
                    <a:cubicBezTo>
                      <a:pt x="52741" y="62733"/>
                      <a:pt x="50939" y="61953"/>
                      <a:pt x="49067" y="61953"/>
                    </a:cubicBezTo>
                    <a:cubicBezTo>
                      <a:pt x="48574" y="61953"/>
                      <a:pt x="48090" y="61998"/>
                      <a:pt x="47624" y="62106"/>
                    </a:cubicBezTo>
                    <a:cubicBezTo>
                      <a:pt x="47615" y="61389"/>
                      <a:pt x="47723" y="60681"/>
                      <a:pt x="47929" y="60009"/>
                    </a:cubicBezTo>
                    <a:lnTo>
                      <a:pt x="47947" y="60000"/>
                    </a:lnTo>
                    <a:cubicBezTo>
                      <a:pt x="48843" y="57257"/>
                      <a:pt x="51425" y="55884"/>
                      <a:pt x="54007" y="55884"/>
                    </a:cubicBezTo>
                    <a:close/>
                    <a:moveTo>
                      <a:pt x="7145" y="55914"/>
                    </a:moveTo>
                    <a:cubicBezTo>
                      <a:pt x="10322" y="55914"/>
                      <a:pt x="13498" y="57993"/>
                      <a:pt x="13538" y="62151"/>
                    </a:cubicBezTo>
                    <a:cubicBezTo>
                      <a:pt x="13063" y="62046"/>
                      <a:pt x="12582" y="61995"/>
                      <a:pt x="12105" y="61995"/>
                    </a:cubicBezTo>
                    <a:cubicBezTo>
                      <a:pt x="10247" y="61995"/>
                      <a:pt x="8440" y="62767"/>
                      <a:pt x="7150" y="64158"/>
                    </a:cubicBezTo>
                    <a:cubicBezTo>
                      <a:pt x="5875" y="62786"/>
                      <a:pt x="4096" y="61998"/>
                      <a:pt x="2226" y="61998"/>
                    </a:cubicBezTo>
                    <a:cubicBezTo>
                      <a:pt x="2216" y="61998"/>
                      <a:pt x="2205" y="61998"/>
                      <a:pt x="2194" y="61998"/>
                    </a:cubicBezTo>
                    <a:cubicBezTo>
                      <a:pt x="1711" y="61998"/>
                      <a:pt x="1227" y="62043"/>
                      <a:pt x="752" y="62151"/>
                    </a:cubicBezTo>
                    <a:cubicBezTo>
                      <a:pt x="792" y="57993"/>
                      <a:pt x="3969" y="55914"/>
                      <a:pt x="7145" y="55914"/>
                    </a:cubicBezTo>
                    <a:close/>
                    <a:moveTo>
                      <a:pt x="30465" y="55917"/>
                    </a:moveTo>
                    <a:cubicBezTo>
                      <a:pt x="33638" y="55917"/>
                      <a:pt x="36811" y="57993"/>
                      <a:pt x="36854" y="62147"/>
                    </a:cubicBezTo>
                    <a:lnTo>
                      <a:pt x="36854" y="62147"/>
                    </a:lnTo>
                    <a:cubicBezTo>
                      <a:pt x="36384" y="62047"/>
                      <a:pt x="35912" y="61999"/>
                      <a:pt x="35443" y="61999"/>
                    </a:cubicBezTo>
                    <a:cubicBezTo>
                      <a:pt x="33580" y="61999"/>
                      <a:pt x="31775" y="62765"/>
                      <a:pt x="30483" y="64158"/>
                    </a:cubicBezTo>
                    <a:cubicBezTo>
                      <a:pt x="29201" y="62778"/>
                      <a:pt x="27409" y="61998"/>
                      <a:pt x="25528" y="61998"/>
                    </a:cubicBezTo>
                    <a:cubicBezTo>
                      <a:pt x="25044" y="61998"/>
                      <a:pt x="24560" y="62052"/>
                      <a:pt x="24085" y="62151"/>
                    </a:cubicBezTo>
                    <a:cubicBezTo>
                      <a:pt x="24116" y="57996"/>
                      <a:pt x="27290" y="55917"/>
                      <a:pt x="30465" y="55917"/>
                    </a:cubicBezTo>
                    <a:close/>
                    <a:moveTo>
                      <a:pt x="119322" y="62140"/>
                    </a:moveTo>
                    <a:cubicBezTo>
                      <a:pt x="121256" y="62140"/>
                      <a:pt x="123125" y="62943"/>
                      <a:pt x="124469" y="64391"/>
                    </a:cubicBezTo>
                    <a:cubicBezTo>
                      <a:pt x="124450" y="64390"/>
                      <a:pt x="124430" y="64390"/>
                      <a:pt x="124410" y="64390"/>
                    </a:cubicBezTo>
                    <a:cubicBezTo>
                      <a:pt x="122541" y="64390"/>
                      <a:pt x="120773" y="65229"/>
                      <a:pt x="119532" y="66532"/>
                    </a:cubicBezTo>
                    <a:cubicBezTo>
                      <a:pt x="119613" y="64946"/>
                      <a:pt x="119030" y="63441"/>
                      <a:pt x="118045" y="62258"/>
                    </a:cubicBezTo>
                    <a:cubicBezTo>
                      <a:pt x="118470" y="62179"/>
                      <a:pt x="118898" y="62140"/>
                      <a:pt x="119322" y="62140"/>
                    </a:cubicBezTo>
                    <a:close/>
                    <a:moveTo>
                      <a:pt x="129616" y="62140"/>
                    </a:moveTo>
                    <a:cubicBezTo>
                      <a:pt x="130040" y="62140"/>
                      <a:pt x="130468" y="62179"/>
                      <a:pt x="130894" y="62258"/>
                    </a:cubicBezTo>
                    <a:cubicBezTo>
                      <a:pt x="129908" y="63423"/>
                      <a:pt x="129326" y="64928"/>
                      <a:pt x="129415" y="66523"/>
                    </a:cubicBezTo>
                    <a:lnTo>
                      <a:pt x="129406" y="66532"/>
                    </a:lnTo>
                    <a:cubicBezTo>
                      <a:pt x="128156" y="65229"/>
                      <a:pt x="126388" y="64390"/>
                      <a:pt x="124528" y="64390"/>
                    </a:cubicBezTo>
                    <a:cubicBezTo>
                      <a:pt x="124509" y="64390"/>
                      <a:pt x="124489" y="64390"/>
                      <a:pt x="124469" y="64391"/>
                    </a:cubicBezTo>
                    <a:cubicBezTo>
                      <a:pt x="125807" y="62943"/>
                      <a:pt x="127680" y="62140"/>
                      <a:pt x="129616" y="62140"/>
                    </a:cubicBezTo>
                    <a:close/>
                    <a:moveTo>
                      <a:pt x="95796" y="62176"/>
                    </a:moveTo>
                    <a:cubicBezTo>
                      <a:pt x="97737" y="62176"/>
                      <a:pt x="99610" y="62980"/>
                      <a:pt x="100948" y="64435"/>
                    </a:cubicBezTo>
                    <a:cubicBezTo>
                      <a:pt x="100928" y="64435"/>
                      <a:pt x="100908" y="64435"/>
                      <a:pt x="100888" y="64435"/>
                    </a:cubicBezTo>
                    <a:cubicBezTo>
                      <a:pt x="99020" y="64435"/>
                      <a:pt x="97252" y="65265"/>
                      <a:pt x="96011" y="66568"/>
                    </a:cubicBezTo>
                    <a:cubicBezTo>
                      <a:pt x="96091" y="64982"/>
                      <a:pt x="95509" y="63477"/>
                      <a:pt x="94514" y="62294"/>
                    </a:cubicBezTo>
                    <a:cubicBezTo>
                      <a:pt x="94941" y="62215"/>
                      <a:pt x="95370" y="62176"/>
                      <a:pt x="95796" y="62176"/>
                    </a:cubicBezTo>
                    <a:close/>
                    <a:moveTo>
                      <a:pt x="82771" y="62185"/>
                    </a:moveTo>
                    <a:cubicBezTo>
                      <a:pt x="83195" y="62185"/>
                      <a:pt x="83623" y="62224"/>
                      <a:pt x="84048" y="62303"/>
                    </a:cubicBezTo>
                    <a:cubicBezTo>
                      <a:pt x="83063" y="63477"/>
                      <a:pt x="82480" y="64991"/>
                      <a:pt x="82561" y="66577"/>
                    </a:cubicBezTo>
                    <a:cubicBezTo>
                      <a:pt x="81320" y="65274"/>
                      <a:pt x="79552" y="64435"/>
                      <a:pt x="77683" y="64435"/>
                    </a:cubicBezTo>
                    <a:cubicBezTo>
                      <a:pt x="77666" y="64435"/>
                      <a:pt x="77650" y="64435"/>
                      <a:pt x="77633" y="64435"/>
                    </a:cubicBezTo>
                    <a:lnTo>
                      <a:pt x="77633" y="64435"/>
                    </a:lnTo>
                    <a:cubicBezTo>
                      <a:pt x="78970" y="62988"/>
                      <a:pt x="80838" y="62185"/>
                      <a:pt x="82771" y="62185"/>
                    </a:cubicBezTo>
                    <a:close/>
                    <a:moveTo>
                      <a:pt x="59134" y="62337"/>
                    </a:moveTo>
                    <a:cubicBezTo>
                      <a:pt x="59561" y="62337"/>
                      <a:pt x="59992" y="62376"/>
                      <a:pt x="60420" y="62455"/>
                    </a:cubicBezTo>
                    <a:cubicBezTo>
                      <a:pt x="59427" y="63627"/>
                      <a:pt x="58845" y="65119"/>
                      <a:pt x="58932" y="66720"/>
                    </a:cubicBezTo>
                    <a:lnTo>
                      <a:pt x="58932" y="66720"/>
                    </a:lnTo>
                    <a:cubicBezTo>
                      <a:pt x="57682" y="65417"/>
                      <a:pt x="55914" y="64587"/>
                      <a:pt x="54055" y="64587"/>
                    </a:cubicBezTo>
                    <a:cubicBezTo>
                      <a:pt x="54035" y="64587"/>
                      <a:pt x="54015" y="64588"/>
                      <a:pt x="53995" y="64588"/>
                    </a:cubicBezTo>
                    <a:cubicBezTo>
                      <a:pt x="55331" y="63135"/>
                      <a:pt x="57201" y="62337"/>
                      <a:pt x="59134" y="62337"/>
                    </a:cubicBezTo>
                    <a:close/>
                    <a:moveTo>
                      <a:pt x="48861" y="62333"/>
                    </a:moveTo>
                    <a:cubicBezTo>
                      <a:pt x="50795" y="62333"/>
                      <a:pt x="52662" y="63137"/>
                      <a:pt x="53995" y="64588"/>
                    </a:cubicBezTo>
                    <a:cubicBezTo>
                      <a:pt x="53975" y="64588"/>
                      <a:pt x="53955" y="64587"/>
                      <a:pt x="53935" y="64587"/>
                    </a:cubicBezTo>
                    <a:cubicBezTo>
                      <a:pt x="52067" y="64587"/>
                      <a:pt x="50299" y="65417"/>
                      <a:pt x="49058" y="66720"/>
                    </a:cubicBezTo>
                    <a:cubicBezTo>
                      <a:pt x="49138" y="65134"/>
                      <a:pt x="48556" y="63629"/>
                      <a:pt x="47561" y="62455"/>
                    </a:cubicBezTo>
                    <a:cubicBezTo>
                      <a:pt x="47994" y="62373"/>
                      <a:pt x="48429" y="62333"/>
                      <a:pt x="48861" y="62333"/>
                    </a:cubicBezTo>
                    <a:close/>
                    <a:moveTo>
                      <a:pt x="106103" y="62174"/>
                    </a:moveTo>
                    <a:cubicBezTo>
                      <a:pt x="106576" y="62174"/>
                      <a:pt x="107052" y="62222"/>
                      <a:pt x="107525" y="62321"/>
                    </a:cubicBezTo>
                    <a:cubicBezTo>
                      <a:pt x="106512" y="63566"/>
                      <a:pt x="105939" y="65161"/>
                      <a:pt x="106127" y="66837"/>
                    </a:cubicBezTo>
                    <a:cubicBezTo>
                      <a:pt x="104872" y="65387"/>
                      <a:pt x="103007" y="64435"/>
                      <a:pt x="101030" y="64435"/>
                    </a:cubicBezTo>
                    <a:cubicBezTo>
                      <a:pt x="101003" y="64435"/>
                      <a:pt x="100975" y="64435"/>
                      <a:pt x="100948" y="64435"/>
                    </a:cubicBezTo>
                    <a:cubicBezTo>
                      <a:pt x="102295" y="62981"/>
                      <a:pt x="104168" y="62174"/>
                      <a:pt x="106103" y="62174"/>
                    </a:cubicBezTo>
                    <a:close/>
                    <a:moveTo>
                      <a:pt x="70807" y="57738"/>
                    </a:moveTo>
                    <a:cubicBezTo>
                      <a:pt x="71283" y="57738"/>
                      <a:pt x="71762" y="57786"/>
                      <a:pt x="72239" y="57885"/>
                    </a:cubicBezTo>
                    <a:cubicBezTo>
                      <a:pt x="71271" y="59131"/>
                      <a:pt x="70742" y="60708"/>
                      <a:pt x="70939" y="62348"/>
                    </a:cubicBezTo>
                    <a:cubicBezTo>
                      <a:pt x="71447" y="62234"/>
                      <a:pt x="71959" y="62178"/>
                      <a:pt x="72468" y="62178"/>
                    </a:cubicBezTo>
                    <a:cubicBezTo>
                      <a:pt x="74403" y="62178"/>
                      <a:pt x="76285" y="62981"/>
                      <a:pt x="77633" y="64435"/>
                    </a:cubicBezTo>
                    <a:lnTo>
                      <a:pt x="77633" y="64435"/>
                    </a:lnTo>
                    <a:cubicBezTo>
                      <a:pt x="77630" y="64435"/>
                      <a:pt x="77627" y="64435"/>
                      <a:pt x="77624" y="64435"/>
                    </a:cubicBezTo>
                    <a:cubicBezTo>
                      <a:pt x="77606" y="64435"/>
                      <a:pt x="77587" y="64435"/>
                      <a:pt x="77569" y="64435"/>
                    </a:cubicBezTo>
                    <a:cubicBezTo>
                      <a:pt x="75520" y="64435"/>
                      <a:pt x="73598" y="65435"/>
                      <a:pt x="72346" y="66962"/>
                    </a:cubicBezTo>
                    <a:cubicBezTo>
                      <a:pt x="72703" y="63259"/>
                      <a:pt x="69407" y="59973"/>
                      <a:pt x="65707" y="59973"/>
                    </a:cubicBezTo>
                    <a:cubicBezTo>
                      <a:pt x="65694" y="59973"/>
                      <a:pt x="65682" y="59973"/>
                      <a:pt x="65670" y="59973"/>
                    </a:cubicBezTo>
                    <a:lnTo>
                      <a:pt x="65670" y="59973"/>
                    </a:lnTo>
                    <a:cubicBezTo>
                      <a:pt x="67007" y="58533"/>
                      <a:pt x="68877" y="57738"/>
                      <a:pt x="70807" y="57738"/>
                    </a:cubicBezTo>
                    <a:close/>
                    <a:moveTo>
                      <a:pt x="35611" y="62370"/>
                    </a:moveTo>
                    <a:cubicBezTo>
                      <a:pt x="36087" y="62370"/>
                      <a:pt x="36566" y="62419"/>
                      <a:pt x="37042" y="62518"/>
                    </a:cubicBezTo>
                    <a:cubicBezTo>
                      <a:pt x="36029" y="63763"/>
                      <a:pt x="35456" y="65358"/>
                      <a:pt x="35644" y="67034"/>
                    </a:cubicBezTo>
                    <a:cubicBezTo>
                      <a:pt x="34383" y="65578"/>
                      <a:pt x="32507" y="64632"/>
                      <a:pt x="30521" y="64632"/>
                    </a:cubicBezTo>
                    <a:cubicBezTo>
                      <a:pt x="30502" y="64632"/>
                      <a:pt x="30483" y="64632"/>
                      <a:pt x="30465" y="64633"/>
                    </a:cubicBezTo>
                    <a:cubicBezTo>
                      <a:pt x="30445" y="64632"/>
                      <a:pt x="30425" y="64632"/>
                      <a:pt x="30406" y="64632"/>
                    </a:cubicBezTo>
                    <a:cubicBezTo>
                      <a:pt x="28537" y="64632"/>
                      <a:pt x="26769" y="65471"/>
                      <a:pt x="25528" y="66774"/>
                    </a:cubicBezTo>
                    <a:cubicBezTo>
                      <a:pt x="25608" y="65179"/>
                      <a:pt x="25026" y="63683"/>
                      <a:pt x="24031" y="62500"/>
                    </a:cubicBezTo>
                    <a:cubicBezTo>
                      <a:pt x="24460" y="62420"/>
                      <a:pt x="24890" y="62381"/>
                      <a:pt x="25317" y="62381"/>
                    </a:cubicBezTo>
                    <a:cubicBezTo>
                      <a:pt x="27250" y="62381"/>
                      <a:pt x="29122" y="63178"/>
                      <a:pt x="30465" y="64624"/>
                    </a:cubicBezTo>
                    <a:cubicBezTo>
                      <a:pt x="31802" y="63171"/>
                      <a:pt x="33677" y="62370"/>
                      <a:pt x="35611" y="62370"/>
                    </a:cubicBezTo>
                    <a:close/>
                    <a:moveTo>
                      <a:pt x="112819" y="60274"/>
                    </a:moveTo>
                    <a:cubicBezTo>
                      <a:pt x="115992" y="60274"/>
                      <a:pt x="119164" y="62350"/>
                      <a:pt x="119209" y="66503"/>
                    </a:cubicBezTo>
                    <a:lnTo>
                      <a:pt x="119209" y="66503"/>
                    </a:lnTo>
                    <a:cubicBezTo>
                      <a:pt x="118735" y="66400"/>
                      <a:pt x="118257" y="66350"/>
                      <a:pt x="117783" y="66350"/>
                    </a:cubicBezTo>
                    <a:cubicBezTo>
                      <a:pt x="115922" y="66350"/>
                      <a:pt x="114119" y="67124"/>
                      <a:pt x="112821" y="68521"/>
                    </a:cubicBezTo>
                    <a:cubicBezTo>
                      <a:pt x="111539" y="67142"/>
                      <a:pt x="109747" y="66362"/>
                      <a:pt x="107865" y="66362"/>
                    </a:cubicBezTo>
                    <a:cubicBezTo>
                      <a:pt x="107382" y="66362"/>
                      <a:pt x="106898" y="66407"/>
                      <a:pt x="106423" y="66514"/>
                    </a:cubicBezTo>
                    <a:lnTo>
                      <a:pt x="106423" y="66514"/>
                    </a:lnTo>
                    <a:cubicBezTo>
                      <a:pt x="106463" y="62355"/>
                      <a:pt x="109641" y="60274"/>
                      <a:pt x="112819" y="60274"/>
                    </a:cubicBezTo>
                    <a:close/>
                    <a:moveTo>
                      <a:pt x="136136" y="60276"/>
                    </a:moveTo>
                    <a:cubicBezTo>
                      <a:pt x="139311" y="60276"/>
                      <a:pt x="142484" y="62354"/>
                      <a:pt x="142525" y="66514"/>
                    </a:cubicBezTo>
                    <a:lnTo>
                      <a:pt x="142516" y="66523"/>
                    </a:lnTo>
                    <a:cubicBezTo>
                      <a:pt x="142042" y="66421"/>
                      <a:pt x="141565" y="66372"/>
                      <a:pt x="141091" y="66372"/>
                    </a:cubicBezTo>
                    <a:cubicBezTo>
                      <a:pt x="139233" y="66372"/>
                      <a:pt x="137428" y="67138"/>
                      <a:pt x="136136" y="68530"/>
                    </a:cubicBezTo>
                    <a:cubicBezTo>
                      <a:pt x="134854" y="67150"/>
                      <a:pt x="133062" y="66371"/>
                      <a:pt x="131181" y="66371"/>
                    </a:cubicBezTo>
                    <a:cubicBezTo>
                      <a:pt x="130697" y="66371"/>
                      <a:pt x="130213" y="66425"/>
                      <a:pt x="129738" y="66523"/>
                    </a:cubicBezTo>
                    <a:cubicBezTo>
                      <a:pt x="129778" y="62359"/>
                      <a:pt x="132958" y="60276"/>
                      <a:pt x="136136" y="60276"/>
                    </a:cubicBezTo>
                    <a:close/>
                    <a:moveTo>
                      <a:pt x="89289" y="60321"/>
                    </a:moveTo>
                    <a:cubicBezTo>
                      <a:pt x="92462" y="60321"/>
                      <a:pt x="95638" y="62397"/>
                      <a:pt x="95679" y="66548"/>
                    </a:cubicBezTo>
                    <a:lnTo>
                      <a:pt x="95679" y="66548"/>
                    </a:lnTo>
                    <a:cubicBezTo>
                      <a:pt x="95209" y="66448"/>
                      <a:pt x="94735" y="66398"/>
                      <a:pt x="94264" y="66398"/>
                    </a:cubicBezTo>
                    <a:cubicBezTo>
                      <a:pt x="92405" y="66398"/>
                      <a:pt x="90601" y="67165"/>
                      <a:pt x="89308" y="68557"/>
                    </a:cubicBezTo>
                    <a:cubicBezTo>
                      <a:pt x="88027" y="67177"/>
                      <a:pt x="86235" y="66398"/>
                      <a:pt x="84353" y="66398"/>
                    </a:cubicBezTo>
                    <a:cubicBezTo>
                      <a:pt x="83869" y="66398"/>
                      <a:pt x="83385" y="66452"/>
                      <a:pt x="82910" y="66550"/>
                    </a:cubicBezTo>
                    <a:cubicBezTo>
                      <a:pt x="82942" y="62398"/>
                      <a:pt x="86114" y="60321"/>
                      <a:pt x="89289" y="60321"/>
                    </a:cubicBezTo>
                    <a:close/>
                    <a:moveTo>
                      <a:pt x="42335" y="60475"/>
                    </a:moveTo>
                    <a:cubicBezTo>
                      <a:pt x="45508" y="60475"/>
                      <a:pt x="48684" y="62552"/>
                      <a:pt x="48726" y="66708"/>
                    </a:cubicBezTo>
                    <a:lnTo>
                      <a:pt x="48726" y="66708"/>
                    </a:lnTo>
                    <a:cubicBezTo>
                      <a:pt x="48257" y="66608"/>
                      <a:pt x="47784" y="66560"/>
                      <a:pt x="47315" y="66560"/>
                    </a:cubicBezTo>
                    <a:cubicBezTo>
                      <a:pt x="45452" y="66560"/>
                      <a:pt x="43648" y="67326"/>
                      <a:pt x="42355" y="68719"/>
                    </a:cubicBezTo>
                    <a:cubicBezTo>
                      <a:pt x="41081" y="67346"/>
                      <a:pt x="39302" y="66559"/>
                      <a:pt x="37432" y="66559"/>
                    </a:cubicBezTo>
                    <a:cubicBezTo>
                      <a:pt x="37421" y="66559"/>
                      <a:pt x="37411" y="66559"/>
                      <a:pt x="37400" y="66559"/>
                    </a:cubicBezTo>
                    <a:cubicBezTo>
                      <a:pt x="36916" y="66559"/>
                      <a:pt x="36432" y="66604"/>
                      <a:pt x="35958" y="66711"/>
                    </a:cubicBezTo>
                    <a:cubicBezTo>
                      <a:pt x="35989" y="62554"/>
                      <a:pt x="39161" y="60475"/>
                      <a:pt x="42335" y="60475"/>
                    </a:cubicBezTo>
                    <a:close/>
                    <a:moveTo>
                      <a:pt x="65651" y="60478"/>
                    </a:moveTo>
                    <a:cubicBezTo>
                      <a:pt x="68826" y="60478"/>
                      <a:pt x="72001" y="62555"/>
                      <a:pt x="72041" y="66711"/>
                    </a:cubicBezTo>
                    <a:cubicBezTo>
                      <a:pt x="71566" y="66609"/>
                      <a:pt x="71088" y="66560"/>
                      <a:pt x="70614" y="66560"/>
                    </a:cubicBezTo>
                    <a:cubicBezTo>
                      <a:pt x="68752" y="66560"/>
                      <a:pt x="66952" y="67326"/>
                      <a:pt x="65653" y="68719"/>
                    </a:cubicBezTo>
                    <a:cubicBezTo>
                      <a:pt x="64371" y="67339"/>
                      <a:pt x="62579" y="66559"/>
                      <a:pt x="60697" y="66559"/>
                    </a:cubicBezTo>
                    <a:cubicBezTo>
                      <a:pt x="60214" y="66559"/>
                      <a:pt x="59730" y="66613"/>
                      <a:pt x="59255" y="66711"/>
                    </a:cubicBezTo>
                    <a:cubicBezTo>
                      <a:pt x="59295" y="62557"/>
                      <a:pt x="62473" y="60478"/>
                      <a:pt x="65651" y="60478"/>
                    </a:cubicBezTo>
                    <a:close/>
                    <a:moveTo>
                      <a:pt x="18806" y="60522"/>
                    </a:moveTo>
                    <a:cubicBezTo>
                      <a:pt x="21979" y="60522"/>
                      <a:pt x="25151" y="62596"/>
                      <a:pt x="25196" y="66747"/>
                    </a:cubicBezTo>
                    <a:lnTo>
                      <a:pt x="25196" y="66747"/>
                    </a:lnTo>
                    <a:cubicBezTo>
                      <a:pt x="24723" y="66645"/>
                      <a:pt x="24245" y="66596"/>
                      <a:pt x="23772" y="66596"/>
                    </a:cubicBezTo>
                    <a:cubicBezTo>
                      <a:pt x="21913" y="66596"/>
                      <a:pt x="20107" y="67362"/>
                      <a:pt x="18807" y="68754"/>
                    </a:cubicBezTo>
                    <a:cubicBezTo>
                      <a:pt x="17526" y="67374"/>
                      <a:pt x="15734" y="66595"/>
                      <a:pt x="13852" y="66595"/>
                    </a:cubicBezTo>
                    <a:cubicBezTo>
                      <a:pt x="13368" y="66595"/>
                      <a:pt x="12884" y="66649"/>
                      <a:pt x="12409" y="66747"/>
                    </a:cubicBezTo>
                    <a:cubicBezTo>
                      <a:pt x="12454" y="62599"/>
                      <a:pt x="15631" y="60522"/>
                      <a:pt x="18806" y="60522"/>
                    </a:cubicBezTo>
                    <a:close/>
                    <a:moveTo>
                      <a:pt x="84142" y="66790"/>
                    </a:moveTo>
                    <a:cubicBezTo>
                      <a:pt x="86075" y="66790"/>
                      <a:pt x="87947" y="67588"/>
                      <a:pt x="89290" y="69041"/>
                    </a:cubicBezTo>
                    <a:lnTo>
                      <a:pt x="89290" y="69041"/>
                    </a:lnTo>
                    <a:cubicBezTo>
                      <a:pt x="89287" y="69041"/>
                      <a:pt x="89284" y="69041"/>
                      <a:pt x="89281" y="69041"/>
                    </a:cubicBezTo>
                    <a:cubicBezTo>
                      <a:pt x="89262" y="69041"/>
                      <a:pt x="89242" y="69041"/>
                      <a:pt x="89222" y="69041"/>
                    </a:cubicBezTo>
                    <a:cubicBezTo>
                      <a:pt x="87354" y="69041"/>
                      <a:pt x="85594" y="69879"/>
                      <a:pt x="84344" y="71183"/>
                    </a:cubicBezTo>
                    <a:cubicBezTo>
                      <a:pt x="84434" y="69588"/>
                      <a:pt x="83851" y="68082"/>
                      <a:pt x="82857" y="66909"/>
                    </a:cubicBezTo>
                    <a:cubicBezTo>
                      <a:pt x="83285" y="66829"/>
                      <a:pt x="83715" y="66790"/>
                      <a:pt x="84142" y="66790"/>
                    </a:cubicBezTo>
                    <a:close/>
                    <a:moveTo>
                      <a:pt x="94437" y="66782"/>
                    </a:moveTo>
                    <a:cubicBezTo>
                      <a:pt x="94862" y="66782"/>
                      <a:pt x="95290" y="66821"/>
                      <a:pt x="95715" y="66900"/>
                    </a:cubicBezTo>
                    <a:cubicBezTo>
                      <a:pt x="94720" y="68082"/>
                      <a:pt x="94138" y="69579"/>
                      <a:pt x="94228" y="71174"/>
                    </a:cubicBezTo>
                    <a:lnTo>
                      <a:pt x="94219" y="71183"/>
                    </a:lnTo>
                    <a:cubicBezTo>
                      <a:pt x="92977" y="69879"/>
                      <a:pt x="91209" y="69041"/>
                      <a:pt x="89341" y="69041"/>
                    </a:cubicBezTo>
                    <a:cubicBezTo>
                      <a:pt x="89324" y="69041"/>
                      <a:pt x="89307" y="69041"/>
                      <a:pt x="89290" y="69041"/>
                    </a:cubicBezTo>
                    <a:lnTo>
                      <a:pt x="89290" y="69041"/>
                    </a:lnTo>
                    <a:cubicBezTo>
                      <a:pt x="90628" y="67586"/>
                      <a:pt x="92502" y="66782"/>
                      <a:pt x="94437" y="66782"/>
                    </a:cubicBezTo>
                    <a:close/>
                    <a:moveTo>
                      <a:pt x="47476" y="66925"/>
                    </a:moveTo>
                    <a:cubicBezTo>
                      <a:pt x="47900" y="66925"/>
                      <a:pt x="48328" y="66964"/>
                      <a:pt x="48753" y="67043"/>
                    </a:cubicBezTo>
                    <a:cubicBezTo>
                      <a:pt x="47767" y="68226"/>
                      <a:pt x="47185" y="69731"/>
                      <a:pt x="47266" y="71317"/>
                    </a:cubicBezTo>
                    <a:cubicBezTo>
                      <a:pt x="46024" y="70014"/>
                      <a:pt x="44257" y="69184"/>
                      <a:pt x="42388" y="69184"/>
                    </a:cubicBezTo>
                    <a:cubicBezTo>
                      <a:pt x="42371" y="69184"/>
                      <a:pt x="42354" y="69184"/>
                      <a:pt x="42337" y="69184"/>
                    </a:cubicBezTo>
                    <a:lnTo>
                      <a:pt x="42337" y="69184"/>
                    </a:lnTo>
                    <a:cubicBezTo>
                      <a:pt x="43675" y="67729"/>
                      <a:pt x="45543" y="66925"/>
                      <a:pt x="47476" y="66925"/>
                    </a:cubicBezTo>
                    <a:close/>
                    <a:moveTo>
                      <a:pt x="60488" y="66929"/>
                    </a:moveTo>
                    <a:cubicBezTo>
                      <a:pt x="62422" y="66929"/>
                      <a:pt x="64295" y="67727"/>
                      <a:pt x="65636" y="69175"/>
                    </a:cubicBezTo>
                    <a:lnTo>
                      <a:pt x="65636" y="69175"/>
                    </a:lnTo>
                    <a:cubicBezTo>
                      <a:pt x="65622" y="69175"/>
                      <a:pt x="65608" y="69175"/>
                      <a:pt x="65593" y="69175"/>
                    </a:cubicBezTo>
                    <a:cubicBezTo>
                      <a:pt x="63725" y="69175"/>
                      <a:pt x="61966" y="70014"/>
                      <a:pt x="60715" y="71317"/>
                    </a:cubicBezTo>
                    <a:cubicBezTo>
                      <a:pt x="60805" y="69731"/>
                      <a:pt x="60223" y="68226"/>
                      <a:pt x="59228" y="67043"/>
                    </a:cubicBezTo>
                    <a:cubicBezTo>
                      <a:pt x="59647" y="66967"/>
                      <a:pt x="60069" y="66929"/>
                      <a:pt x="60488" y="66929"/>
                    </a:cubicBezTo>
                    <a:close/>
                    <a:moveTo>
                      <a:pt x="23953" y="66970"/>
                    </a:moveTo>
                    <a:cubicBezTo>
                      <a:pt x="24378" y="66970"/>
                      <a:pt x="24806" y="67009"/>
                      <a:pt x="25232" y="67088"/>
                    </a:cubicBezTo>
                    <a:cubicBezTo>
                      <a:pt x="24239" y="68277"/>
                      <a:pt x="23657" y="69770"/>
                      <a:pt x="23744" y="71361"/>
                    </a:cubicBezTo>
                    <a:lnTo>
                      <a:pt x="23744" y="71361"/>
                    </a:lnTo>
                    <a:cubicBezTo>
                      <a:pt x="22494" y="70058"/>
                      <a:pt x="20726" y="69220"/>
                      <a:pt x="18866" y="69220"/>
                    </a:cubicBezTo>
                    <a:cubicBezTo>
                      <a:pt x="18846" y="69220"/>
                      <a:pt x="18827" y="69220"/>
                      <a:pt x="18807" y="69220"/>
                    </a:cubicBezTo>
                    <a:cubicBezTo>
                      <a:pt x="20144" y="67773"/>
                      <a:pt x="22018" y="66970"/>
                      <a:pt x="23953" y="66970"/>
                    </a:cubicBezTo>
                    <a:close/>
                    <a:moveTo>
                      <a:pt x="13652" y="66970"/>
                    </a:moveTo>
                    <a:cubicBezTo>
                      <a:pt x="15588" y="66970"/>
                      <a:pt x="17463" y="67773"/>
                      <a:pt x="18807" y="69220"/>
                    </a:cubicBezTo>
                    <a:cubicBezTo>
                      <a:pt x="18787" y="69220"/>
                      <a:pt x="18768" y="69220"/>
                      <a:pt x="18748" y="69220"/>
                    </a:cubicBezTo>
                    <a:cubicBezTo>
                      <a:pt x="16879" y="69220"/>
                      <a:pt x="15111" y="70058"/>
                      <a:pt x="13870" y="71362"/>
                    </a:cubicBezTo>
                    <a:cubicBezTo>
                      <a:pt x="13951" y="69776"/>
                      <a:pt x="13368" y="68271"/>
                      <a:pt x="12374" y="67088"/>
                    </a:cubicBezTo>
                    <a:cubicBezTo>
                      <a:pt x="12799" y="67009"/>
                      <a:pt x="13227" y="66970"/>
                      <a:pt x="13652" y="66970"/>
                    </a:cubicBezTo>
                    <a:close/>
                    <a:moveTo>
                      <a:pt x="107653" y="66739"/>
                    </a:moveTo>
                    <a:cubicBezTo>
                      <a:pt x="109587" y="66739"/>
                      <a:pt x="111464" y="67541"/>
                      <a:pt x="112812" y="68996"/>
                    </a:cubicBezTo>
                    <a:cubicBezTo>
                      <a:pt x="114149" y="67549"/>
                      <a:pt x="116022" y="66746"/>
                      <a:pt x="117958" y="66746"/>
                    </a:cubicBezTo>
                    <a:cubicBezTo>
                      <a:pt x="118383" y="66746"/>
                      <a:pt x="118811" y="66785"/>
                      <a:pt x="119236" y="66864"/>
                    </a:cubicBezTo>
                    <a:cubicBezTo>
                      <a:pt x="118242" y="68047"/>
                      <a:pt x="117659" y="69552"/>
                      <a:pt x="117749" y="71138"/>
                    </a:cubicBezTo>
                    <a:cubicBezTo>
                      <a:pt x="116499" y="69835"/>
                      <a:pt x="114731" y="69005"/>
                      <a:pt x="112871" y="69005"/>
                    </a:cubicBezTo>
                    <a:cubicBezTo>
                      <a:pt x="112851" y="69005"/>
                      <a:pt x="112832" y="69005"/>
                      <a:pt x="112812" y="69005"/>
                    </a:cubicBezTo>
                    <a:cubicBezTo>
                      <a:pt x="112793" y="69005"/>
                      <a:pt x="112774" y="69005"/>
                      <a:pt x="112756" y="69005"/>
                    </a:cubicBezTo>
                    <a:cubicBezTo>
                      <a:pt x="110769" y="69005"/>
                      <a:pt x="108893" y="69951"/>
                      <a:pt x="107641" y="71398"/>
                    </a:cubicBezTo>
                    <a:lnTo>
                      <a:pt x="107641" y="71398"/>
                    </a:lnTo>
                    <a:cubicBezTo>
                      <a:pt x="107802" y="69707"/>
                      <a:pt x="107213" y="68132"/>
                      <a:pt x="106177" y="66897"/>
                    </a:cubicBezTo>
                    <a:lnTo>
                      <a:pt x="106177" y="66897"/>
                    </a:lnTo>
                    <a:cubicBezTo>
                      <a:pt x="106668" y="66791"/>
                      <a:pt x="107162" y="66739"/>
                      <a:pt x="107653" y="66739"/>
                    </a:cubicBezTo>
                    <a:close/>
                    <a:moveTo>
                      <a:pt x="37174" y="66927"/>
                    </a:moveTo>
                    <a:cubicBezTo>
                      <a:pt x="39113" y="66927"/>
                      <a:pt x="40989" y="67729"/>
                      <a:pt x="42337" y="69184"/>
                    </a:cubicBezTo>
                    <a:lnTo>
                      <a:pt x="42337" y="69184"/>
                    </a:lnTo>
                    <a:cubicBezTo>
                      <a:pt x="42334" y="69184"/>
                      <a:pt x="42331" y="69184"/>
                      <a:pt x="42328" y="69184"/>
                    </a:cubicBezTo>
                    <a:cubicBezTo>
                      <a:pt x="42301" y="69184"/>
                      <a:pt x="42274" y="69184"/>
                      <a:pt x="42246" y="69184"/>
                    </a:cubicBezTo>
                    <a:cubicBezTo>
                      <a:pt x="40269" y="69184"/>
                      <a:pt x="38404" y="70136"/>
                      <a:pt x="37158" y="71577"/>
                    </a:cubicBezTo>
                    <a:cubicBezTo>
                      <a:pt x="37320" y="69910"/>
                      <a:pt x="36728" y="68324"/>
                      <a:pt x="35689" y="67088"/>
                    </a:cubicBezTo>
                    <a:lnTo>
                      <a:pt x="35680" y="67088"/>
                    </a:lnTo>
                    <a:cubicBezTo>
                      <a:pt x="36177" y="66980"/>
                      <a:pt x="36678" y="66927"/>
                      <a:pt x="37174" y="66927"/>
                    </a:cubicBezTo>
                    <a:close/>
                    <a:moveTo>
                      <a:pt x="124481" y="64880"/>
                    </a:moveTo>
                    <a:cubicBezTo>
                      <a:pt x="127655" y="64880"/>
                      <a:pt x="130827" y="66957"/>
                      <a:pt x="130867" y="71111"/>
                    </a:cubicBezTo>
                    <a:lnTo>
                      <a:pt x="130858" y="71129"/>
                    </a:lnTo>
                    <a:cubicBezTo>
                      <a:pt x="130380" y="71024"/>
                      <a:pt x="129897" y="70973"/>
                      <a:pt x="129419" y="70973"/>
                    </a:cubicBezTo>
                    <a:cubicBezTo>
                      <a:pt x="127565" y="70973"/>
                      <a:pt x="125767" y="71740"/>
                      <a:pt x="124478" y="73136"/>
                    </a:cubicBezTo>
                    <a:cubicBezTo>
                      <a:pt x="123204" y="71764"/>
                      <a:pt x="121425" y="70977"/>
                      <a:pt x="119555" y="70977"/>
                    </a:cubicBezTo>
                    <a:cubicBezTo>
                      <a:pt x="119544" y="70977"/>
                      <a:pt x="119534" y="70977"/>
                      <a:pt x="119523" y="70977"/>
                    </a:cubicBezTo>
                    <a:cubicBezTo>
                      <a:pt x="119039" y="70977"/>
                      <a:pt x="118555" y="71021"/>
                      <a:pt x="118080" y="71129"/>
                    </a:cubicBezTo>
                    <a:cubicBezTo>
                      <a:pt x="118121" y="66963"/>
                      <a:pt x="121302" y="64880"/>
                      <a:pt x="124481" y="64880"/>
                    </a:cubicBezTo>
                    <a:close/>
                    <a:moveTo>
                      <a:pt x="77631" y="64934"/>
                    </a:moveTo>
                    <a:cubicBezTo>
                      <a:pt x="80806" y="64934"/>
                      <a:pt x="83981" y="67013"/>
                      <a:pt x="84022" y="71174"/>
                    </a:cubicBezTo>
                    <a:cubicBezTo>
                      <a:pt x="83541" y="71069"/>
                      <a:pt x="83056" y="71017"/>
                      <a:pt x="82576" y="71017"/>
                    </a:cubicBezTo>
                    <a:cubicBezTo>
                      <a:pt x="80721" y="71017"/>
                      <a:pt x="78928" y="71782"/>
                      <a:pt x="77633" y="73163"/>
                    </a:cubicBezTo>
                    <a:lnTo>
                      <a:pt x="77633" y="73172"/>
                    </a:lnTo>
                    <a:cubicBezTo>
                      <a:pt x="76351" y="71801"/>
                      <a:pt x="74559" y="71012"/>
                      <a:pt x="72678" y="71012"/>
                    </a:cubicBezTo>
                    <a:cubicBezTo>
                      <a:pt x="72194" y="71012"/>
                      <a:pt x="71710" y="71066"/>
                      <a:pt x="71235" y="71174"/>
                    </a:cubicBezTo>
                    <a:cubicBezTo>
                      <a:pt x="71275" y="67015"/>
                      <a:pt x="74454" y="64934"/>
                      <a:pt x="77631" y="64934"/>
                    </a:cubicBezTo>
                    <a:close/>
                    <a:moveTo>
                      <a:pt x="100937" y="64934"/>
                    </a:moveTo>
                    <a:cubicBezTo>
                      <a:pt x="104113" y="64934"/>
                      <a:pt x="107288" y="67013"/>
                      <a:pt x="107328" y="71174"/>
                    </a:cubicBezTo>
                    <a:cubicBezTo>
                      <a:pt x="106849" y="71069"/>
                      <a:pt x="106366" y="71017"/>
                      <a:pt x="105887" y="71017"/>
                    </a:cubicBezTo>
                    <a:cubicBezTo>
                      <a:pt x="104037" y="71017"/>
                      <a:pt x="102243" y="71782"/>
                      <a:pt x="100948" y="73163"/>
                    </a:cubicBezTo>
                    <a:lnTo>
                      <a:pt x="100939" y="73172"/>
                    </a:lnTo>
                    <a:cubicBezTo>
                      <a:pt x="99658" y="71801"/>
                      <a:pt x="97866" y="71012"/>
                      <a:pt x="95984" y="71012"/>
                    </a:cubicBezTo>
                    <a:cubicBezTo>
                      <a:pt x="95500" y="71012"/>
                      <a:pt x="95016" y="71066"/>
                      <a:pt x="94541" y="71174"/>
                    </a:cubicBezTo>
                    <a:cubicBezTo>
                      <a:pt x="94582" y="67015"/>
                      <a:pt x="97760" y="64934"/>
                      <a:pt x="100937" y="64934"/>
                    </a:cubicBezTo>
                    <a:close/>
                    <a:moveTo>
                      <a:pt x="53992" y="65081"/>
                    </a:moveTo>
                    <a:cubicBezTo>
                      <a:pt x="57167" y="65081"/>
                      <a:pt x="60344" y="67159"/>
                      <a:pt x="60384" y="71317"/>
                    </a:cubicBezTo>
                    <a:cubicBezTo>
                      <a:pt x="59911" y="71215"/>
                      <a:pt x="59433" y="71165"/>
                      <a:pt x="58960" y="71165"/>
                    </a:cubicBezTo>
                    <a:cubicBezTo>
                      <a:pt x="57101" y="71165"/>
                      <a:pt x="55296" y="71932"/>
                      <a:pt x="54004" y="73324"/>
                    </a:cubicBezTo>
                    <a:cubicBezTo>
                      <a:pt x="52723" y="71944"/>
                      <a:pt x="50922" y="71165"/>
                      <a:pt x="49049" y="71165"/>
                    </a:cubicBezTo>
                    <a:cubicBezTo>
                      <a:pt x="48565" y="71165"/>
                      <a:pt x="48081" y="71219"/>
                      <a:pt x="47606" y="71317"/>
                    </a:cubicBezTo>
                    <a:cubicBezTo>
                      <a:pt x="47642" y="67159"/>
                      <a:pt x="50816" y="65081"/>
                      <a:pt x="53992" y="65081"/>
                    </a:cubicBezTo>
                    <a:close/>
                    <a:moveTo>
                      <a:pt x="7148" y="65122"/>
                    </a:moveTo>
                    <a:cubicBezTo>
                      <a:pt x="10323" y="65122"/>
                      <a:pt x="13498" y="67201"/>
                      <a:pt x="13538" y="71362"/>
                    </a:cubicBezTo>
                    <a:cubicBezTo>
                      <a:pt x="13060" y="71257"/>
                      <a:pt x="12578" y="71206"/>
                      <a:pt x="12099" y="71206"/>
                    </a:cubicBezTo>
                    <a:cubicBezTo>
                      <a:pt x="10245" y="71206"/>
                      <a:pt x="8446" y="71973"/>
                      <a:pt x="7150" y="73369"/>
                    </a:cubicBezTo>
                    <a:lnTo>
                      <a:pt x="7150" y="73360"/>
                    </a:lnTo>
                    <a:cubicBezTo>
                      <a:pt x="5875" y="71988"/>
                      <a:pt x="4096" y="71209"/>
                      <a:pt x="2226" y="71209"/>
                    </a:cubicBezTo>
                    <a:cubicBezTo>
                      <a:pt x="2216" y="71209"/>
                      <a:pt x="2205" y="71210"/>
                      <a:pt x="2194" y="71210"/>
                    </a:cubicBezTo>
                    <a:cubicBezTo>
                      <a:pt x="1711" y="71210"/>
                      <a:pt x="1227" y="71254"/>
                      <a:pt x="752" y="71362"/>
                    </a:cubicBezTo>
                    <a:cubicBezTo>
                      <a:pt x="792" y="67203"/>
                      <a:pt x="3970" y="65122"/>
                      <a:pt x="7148" y="65122"/>
                    </a:cubicBezTo>
                    <a:close/>
                    <a:moveTo>
                      <a:pt x="30463" y="65122"/>
                    </a:moveTo>
                    <a:cubicBezTo>
                      <a:pt x="33638" y="65122"/>
                      <a:pt x="36813" y="67201"/>
                      <a:pt x="36854" y="71362"/>
                    </a:cubicBezTo>
                    <a:cubicBezTo>
                      <a:pt x="36375" y="71257"/>
                      <a:pt x="35893" y="71206"/>
                      <a:pt x="35414" y="71206"/>
                    </a:cubicBezTo>
                    <a:cubicBezTo>
                      <a:pt x="33560" y="71206"/>
                      <a:pt x="31761" y="71973"/>
                      <a:pt x="30465" y="73369"/>
                    </a:cubicBezTo>
                    <a:lnTo>
                      <a:pt x="30465" y="73360"/>
                    </a:lnTo>
                    <a:cubicBezTo>
                      <a:pt x="29191" y="71988"/>
                      <a:pt x="27412" y="71209"/>
                      <a:pt x="25542" y="71209"/>
                    </a:cubicBezTo>
                    <a:cubicBezTo>
                      <a:pt x="25531" y="71209"/>
                      <a:pt x="25520" y="71210"/>
                      <a:pt x="25510" y="71210"/>
                    </a:cubicBezTo>
                    <a:cubicBezTo>
                      <a:pt x="25026" y="71210"/>
                      <a:pt x="24542" y="71254"/>
                      <a:pt x="24067" y="71362"/>
                    </a:cubicBezTo>
                    <a:cubicBezTo>
                      <a:pt x="24107" y="67203"/>
                      <a:pt x="27285" y="65122"/>
                      <a:pt x="30463" y="65122"/>
                    </a:cubicBezTo>
                    <a:close/>
                    <a:moveTo>
                      <a:pt x="129608" y="71351"/>
                    </a:moveTo>
                    <a:cubicBezTo>
                      <a:pt x="130035" y="71351"/>
                      <a:pt x="130466" y="71390"/>
                      <a:pt x="130894" y="71469"/>
                    </a:cubicBezTo>
                    <a:cubicBezTo>
                      <a:pt x="129908" y="72634"/>
                      <a:pt x="129326" y="74140"/>
                      <a:pt x="129415" y="75726"/>
                    </a:cubicBezTo>
                    <a:lnTo>
                      <a:pt x="129406" y="75744"/>
                    </a:lnTo>
                    <a:cubicBezTo>
                      <a:pt x="128156" y="74440"/>
                      <a:pt x="126397" y="73602"/>
                      <a:pt x="124528" y="73602"/>
                    </a:cubicBezTo>
                    <a:cubicBezTo>
                      <a:pt x="124509" y="73602"/>
                      <a:pt x="124489" y="73602"/>
                      <a:pt x="124469" y="73602"/>
                    </a:cubicBezTo>
                    <a:cubicBezTo>
                      <a:pt x="124450" y="73602"/>
                      <a:pt x="124430" y="73602"/>
                      <a:pt x="124410" y="73602"/>
                    </a:cubicBezTo>
                    <a:cubicBezTo>
                      <a:pt x="122541" y="73602"/>
                      <a:pt x="120773" y="74440"/>
                      <a:pt x="119532" y="75744"/>
                    </a:cubicBezTo>
                    <a:cubicBezTo>
                      <a:pt x="119613" y="74149"/>
                      <a:pt x="119030" y="72652"/>
                      <a:pt x="118045" y="71469"/>
                    </a:cubicBezTo>
                    <a:cubicBezTo>
                      <a:pt x="118473" y="71390"/>
                      <a:pt x="118903" y="71351"/>
                      <a:pt x="119331" y="71351"/>
                    </a:cubicBezTo>
                    <a:cubicBezTo>
                      <a:pt x="121264" y="71351"/>
                      <a:pt x="123134" y="72148"/>
                      <a:pt x="124469" y="73593"/>
                    </a:cubicBezTo>
                    <a:cubicBezTo>
                      <a:pt x="125805" y="72148"/>
                      <a:pt x="127675" y="71351"/>
                      <a:pt x="129608" y="71351"/>
                    </a:cubicBezTo>
                    <a:close/>
                    <a:moveTo>
                      <a:pt x="48843" y="71540"/>
                    </a:moveTo>
                    <a:cubicBezTo>
                      <a:pt x="50782" y="71540"/>
                      <a:pt x="52650" y="72343"/>
                      <a:pt x="53995" y="73790"/>
                    </a:cubicBezTo>
                    <a:cubicBezTo>
                      <a:pt x="53975" y="73790"/>
                      <a:pt x="53956" y="73790"/>
                      <a:pt x="53936" y="73790"/>
                    </a:cubicBezTo>
                    <a:cubicBezTo>
                      <a:pt x="52067" y="73790"/>
                      <a:pt x="50299" y="74628"/>
                      <a:pt x="49058" y="75932"/>
                    </a:cubicBezTo>
                    <a:cubicBezTo>
                      <a:pt x="49138" y="74337"/>
                      <a:pt x="48556" y="72840"/>
                      <a:pt x="47561" y="71658"/>
                    </a:cubicBezTo>
                    <a:cubicBezTo>
                      <a:pt x="47989" y="71579"/>
                      <a:pt x="48418" y="71540"/>
                      <a:pt x="48843" y="71540"/>
                    </a:cubicBezTo>
                    <a:close/>
                    <a:moveTo>
                      <a:pt x="59141" y="71540"/>
                    </a:moveTo>
                    <a:cubicBezTo>
                      <a:pt x="59566" y="71540"/>
                      <a:pt x="59994" y="71579"/>
                      <a:pt x="60420" y="71658"/>
                    </a:cubicBezTo>
                    <a:cubicBezTo>
                      <a:pt x="59425" y="72840"/>
                      <a:pt x="58843" y="74346"/>
                      <a:pt x="58932" y="75932"/>
                    </a:cubicBezTo>
                    <a:cubicBezTo>
                      <a:pt x="57682" y="74628"/>
                      <a:pt x="55914" y="73790"/>
                      <a:pt x="54054" y="73790"/>
                    </a:cubicBezTo>
                    <a:cubicBezTo>
                      <a:pt x="54034" y="73790"/>
                      <a:pt x="54015" y="73790"/>
                      <a:pt x="53995" y="73790"/>
                    </a:cubicBezTo>
                    <a:cubicBezTo>
                      <a:pt x="55332" y="72343"/>
                      <a:pt x="57206" y="71540"/>
                      <a:pt x="59141" y="71540"/>
                    </a:cubicBezTo>
                    <a:close/>
                    <a:moveTo>
                      <a:pt x="112810" y="69495"/>
                    </a:moveTo>
                    <a:cubicBezTo>
                      <a:pt x="115985" y="69495"/>
                      <a:pt x="119160" y="71574"/>
                      <a:pt x="119200" y="75735"/>
                    </a:cubicBezTo>
                    <a:cubicBezTo>
                      <a:pt x="118721" y="75630"/>
                      <a:pt x="118239" y="75578"/>
                      <a:pt x="117760" y="75578"/>
                    </a:cubicBezTo>
                    <a:cubicBezTo>
                      <a:pt x="115909" y="75578"/>
                      <a:pt x="114116" y="76343"/>
                      <a:pt x="112821" y="77724"/>
                    </a:cubicBezTo>
                    <a:lnTo>
                      <a:pt x="112812" y="77733"/>
                    </a:lnTo>
                    <a:cubicBezTo>
                      <a:pt x="111530" y="76362"/>
                      <a:pt x="109738" y="75573"/>
                      <a:pt x="107856" y="75573"/>
                    </a:cubicBezTo>
                    <a:cubicBezTo>
                      <a:pt x="107373" y="75573"/>
                      <a:pt x="106889" y="75627"/>
                      <a:pt x="106414" y="75735"/>
                    </a:cubicBezTo>
                    <a:lnTo>
                      <a:pt x="106414" y="75735"/>
                    </a:lnTo>
                    <a:cubicBezTo>
                      <a:pt x="106454" y="71576"/>
                      <a:pt x="109632" y="69495"/>
                      <a:pt x="112810" y="69495"/>
                    </a:cubicBezTo>
                    <a:close/>
                    <a:moveTo>
                      <a:pt x="136139" y="69486"/>
                    </a:moveTo>
                    <a:cubicBezTo>
                      <a:pt x="139313" y="69486"/>
                      <a:pt x="142484" y="71562"/>
                      <a:pt x="142525" y="75717"/>
                    </a:cubicBezTo>
                    <a:lnTo>
                      <a:pt x="142516" y="75735"/>
                    </a:lnTo>
                    <a:cubicBezTo>
                      <a:pt x="142037" y="75630"/>
                      <a:pt x="141554" y="75578"/>
                      <a:pt x="141075" y="75578"/>
                    </a:cubicBezTo>
                    <a:cubicBezTo>
                      <a:pt x="139222" y="75578"/>
                      <a:pt x="137424" y="76345"/>
                      <a:pt x="136136" y="77733"/>
                    </a:cubicBezTo>
                    <a:cubicBezTo>
                      <a:pt x="134854" y="76362"/>
                      <a:pt x="133062" y="75573"/>
                      <a:pt x="131181" y="75573"/>
                    </a:cubicBezTo>
                    <a:cubicBezTo>
                      <a:pt x="130697" y="75573"/>
                      <a:pt x="130213" y="75627"/>
                      <a:pt x="129738" y="75735"/>
                    </a:cubicBezTo>
                    <a:cubicBezTo>
                      <a:pt x="129778" y="71569"/>
                      <a:pt x="132960" y="69486"/>
                      <a:pt x="136139" y="69486"/>
                    </a:cubicBezTo>
                    <a:close/>
                    <a:moveTo>
                      <a:pt x="42333" y="69686"/>
                    </a:moveTo>
                    <a:cubicBezTo>
                      <a:pt x="45509" y="69686"/>
                      <a:pt x="48686" y="71765"/>
                      <a:pt x="48726" y="75923"/>
                    </a:cubicBezTo>
                    <a:cubicBezTo>
                      <a:pt x="48248" y="75818"/>
                      <a:pt x="47765" y="75767"/>
                      <a:pt x="47287" y="75767"/>
                    </a:cubicBezTo>
                    <a:cubicBezTo>
                      <a:pt x="45433" y="75767"/>
                      <a:pt x="43633" y="76534"/>
                      <a:pt x="42337" y="77930"/>
                    </a:cubicBezTo>
                    <a:cubicBezTo>
                      <a:pt x="41056" y="76550"/>
                      <a:pt x="39264" y="75770"/>
                      <a:pt x="37382" y="75770"/>
                    </a:cubicBezTo>
                    <a:cubicBezTo>
                      <a:pt x="36898" y="75770"/>
                      <a:pt x="36415" y="75815"/>
                      <a:pt x="35940" y="75923"/>
                    </a:cubicBezTo>
                    <a:cubicBezTo>
                      <a:pt x="35980" y="71765"/>
                      <a:pt x="39156" y="69686"/>
                      <a:pt x="42333" y="69686"/>
                    </a:cubicBezTo>
                    <a:close/>
                    <a:moveTo>
                      <a:pt x="65651" y="69683"/>
                    </a:moveTo>
                    <a:cubicBezTo>
                      <a:pt x="68826" y="69683"/>
                      <a:pt x="72001" y="71762"/>
                      <a:pt x="72041" y="75923"/>
                    </a:cubicBezTo>
                    <a:cubicBezTo>
                      <a:pt x="71563" y="75818"/>
                      <a:pt x="71081" y="75767"/>
                      <a:pt x="70602" y="75767"/>
                    </a:cubicBezTo>
                    <a:cubicBezTo>
                      <a:pt x="68748" y="75767"/>
                      <a:pt x="66949" y="76534"/>
                      <a:pt x="65653" y="77930"/>
                    </a:cubicBezTo>
                    <a:cubicBezTo>
                      <a:pt x="64371" y="76550"/>
                      <a:pt x="62579" y="75770"/>
                      <a:pt x="60697" y="75770"/>
                    </a:cubicBezTo>
                    <a:cubicBezTo>
                      <a:pt x="60214" y="75770"/>
                      <a:pt x="59730" y="75815"/>
                      <a:pt x="59255" y="75923"/>
                    </a:cubicBezTo>
                    <a:cubicBezTo>
                      <a:pt x="59295" y="71764"/>
                      <a:pt x="62473" y="69683"/>
                      <a:pt x="65651" y="69683"/>
                    </a:cubicBezTo>
                    <a:close/>
                    <a:moveTo>
                      <a:pt x="82884" y="1"/>
                    </a:moveTo>
                    <a:cubicBezTo>
                      <a:pt x="82642" y="699"/>
                      <a:pt x="82534" y="1434"/>
                      <a:pt x="82579" y="2178"/>
                    </a:cubicBezTo>
                    <a:cubicBezTo>
                      <a:pt x="81329" y="875"/>
                      <a:pt x="79570" y="36"/>
                      <a:pt x="77701" y="36"/>
                    </a:cubicBezTo>
                    <a:cubicBezTo>
                      <a:pt x="77681" y="36"/>
                      <a:pt x="77661" y="36"/>
                      <a:pt x="77642" y="36"/>
                    </a:cubicBezTo>
                    <a:cubicBezTo>
                      <a:pt x="77622" y="36"/>
                      <a:pt x="77602" y="36"/>
                      <a:pt x="77582" y="36"/>
                    </a:cubicBezTo>
                    <a:cubicBezTo>
                      <a:pt x="73834" y="36"/>
                      <a:pt x="70494" y="3399"/>
                      <a:pt x="70948" y="7160"/>
                    </a:cubicBezTo>
                    <a:cubicBezTo>
                      <a:pt x="71458" y="7046"/>
                      <a:pt x="71971" y="6991"/>
                      <a:pt x="72481" y="6991"/>
                    </a:cubicBezTo>
                    <a:cubicBezTo>
                      <a:pt x="74418" y="6991"/>
                      <a:pt x="76294" y="7793"/>
                      <a:pt x="77642" y="9248"/>
                    </a:cubicBezTo>
                    <a:cubicBezTo>
                      <a:pt x="77624" y="9248"/>
                      <a:pt x="77606" y="9248"/>
                      <a:pt x="77587" y="9248"/>
                    </a:cubicBezTo>
                    <a:cubicBezTo>
                      <a:pt x="75529" y="9248"/>
                      <a:pt x="73607" y="10256"/>
                      <a:pt x="72355" y="11784"/>
                    </a:cubicBezTo>
                    <a:cubicBezTo>
                      <a:pt x="72756" y="8058"/>
                      <a:pt x="69443" y="4740"/>
                      <a:pt x="65721" y="4740"/>
                    </a:cubicBezTo>
                    <a:cubicBezTo>
                      <a:pt x="65701" y="4740"/>
                      <a:pt x="65682" y="4740"/>
                      <a:pt x="65662" y="4741"/>
                    </a:cubicBezTo>
                    <a:cubicBezTo>
                      <a:pt x="65642" y="4740"/>
                      <a:pt x="65622" y="4740"/>
                      <a:pt x="65602" y="4740"/>
                    </a:cubicBezTo>
                    <a:cubicBezTo>
                      <a:pt x="63733" y="4740"/>
                      <a:pt x="61966" y="5570"/>
                      <a:pt x="60724" y="6873"/>
                    </a:cubicBezTo>
                    <a:cubicBezTo>
                      <a:pt x="60760" y="6138"/>
                      <a:pt x="60662" y="5395"/>
                      <a:pt x="60420" y="4696"/>
                    </a:cubicBezTo>
                    <a:lnTo>
                      <a:pt x="60043" y="4696"/>
                    </a:lnTo>
                    <a:cubicBezTo>
                      <a:pt x="60276" y="5395"/>
                      <a:pt x="60393" y="6130"/>
                      <a:pt x="60393" y="6864"/>
                    </a:cubicBezTo>
                    <a:cubicBezTo>
                      <a:pt x="59920" y="6762"/>
                      <a:pt x="59442" y="6713"/>
                      <a:pt x="58969" y="6713"/>
                    </a:cubicBezTo>
                    <a:cubicBezTo>
                      <a:pt x="57110" y="6713"/>
                      <a:pt x="55305" y="7479"/>
                      <a:pt x="54013" y="8871"/>
                    </a:cubicBezTo>
                    <a:cubicBezTo>
                      <a:pt x="52732" y="7492"/>
                      <a:pt x="50939" y="6712"/>
                      <a:pt x="49058" y="6712"/>
                    </a:cubicBezTo>
                    <a:cubicBezTo>
                      <a:pt x="48574" y="6712"/>
                      <a:pt x="48090" y="6766"/>
                      <a:pt x="47615" y="6864"/>
                    </a:cubicBezTo>
                    <a:cubicBezTo>
                      <a:pt x="47615" y="6130"/>
                      <a:pt x="47732" y="5395"/>
                      <a:pt x="47965" y="4696"/>
                    </a:cubicBezTo>
                    <a:lnTo>
                      <a:pt x="47588" y="4696"/>
                    </a:lnTo>
                    <a:cubicBezTo>
                      <a:pt x="47346" y="5395"/>
                      <a:pt x="47248" y="6138"/>
                      <a:pt x="47284" y="6873"/>
                    </a:cubicBezTo>
                    <a:cubicBezTo>
                      <a:pt x="46049" y="5577"/>
                      <a:pt x="44293" y="4740"/>
                      <a:pt x="42434" y="4740"/>
                    </a:cubicBezTo>
                    <a:cubicBezTo>
                      <a:pt x="42405" y="4740"/>
                      <a:pt x="42376" y="4740"/>
                      <a:pt x="42346" y="4741"/>
                    </a:cubicBezTo>
                    <a:cubicBezTo>
                      <a:pt x="42319" y="4740"/>
                      <a:pt x="42291" y="4740"/>
                      <a:pt x="42263" y="4740"/>
                    </a:cubicBezTo>
                    <a:cubicBezTo>
                      <a:pt x="40287" y="4740"/>
                      <a:pt x="38431" y="5684"/>
                      <a:pt x="37185" y="7124"/>
                    </a:cubicBezTo>
                    <a:cubicBezTo>
                      <a:pt x="37480" y="3457"/>
                      <a:pt x="34193" y="233"/>
                      <a:pt x="30519" y="233"/>
                    </a:cubicBezTo>
                    <a:cubicBezTo>
                      <a:pt x="30504" y="233"/>
                      <a:pt x="30489" y="233"/>
                      <a:pt x="30474" y="234"/>
                    </a:cubicBezTo>
                    <a:cubicBezTo>
                      <a:pt x="30454" y="233"/>
                      <a:pt x="30434" y="233"/>
                      <a:pt x="30415" y="233"/>
                    </a:cubicBezTo>
                    <a:cubicBezTo>
                      <a:pt x="28546" y="233"/>
                      <a:pt x="26787" y="1072"/>
                      <a:pt x="25536" y="2375"/>
                    </a:cubicBezTo>
                    <a:cubicBezTo>
                      <a:pt x="25581" y="1640"/>
                      <a:pt x="25474" y="897"/>
                      <a:pt x="25232" y="198"/>
                    </a:cubicBezTo>
                    <a:lnTo>
                      <a:pt x="24864" y="198"/>
                    </a:lnTo>
                    <a:cubicBezTo>
                      <a:pt x="25088" y="897"/>
                      <a:pt x="25214" y="1631"/>
                      <a:pt x="25214" y="2366"/>
                    </a:cubicBezTo>
                    <a:cubicBezTo>
                      <a:pt x="24739" y="2264"/>
                      <a:pt x="24260" y="2214"/>
                      <a:pt x="23785" y="2214"/>
                    </a:cubicBezTo>
                    <a:cubicBezTo>
                      <a:pt x="21922" y="2214"/>
                      <a:pt x="20117" y="2981"/>
                      <a:pt x="18825" y="4373"/>
                    </a:cubicBezTo>
                    <a:cubicBezTo>
                      <a:pt x="17544" y="2993"/>
                      <a:pt x="15752" y="2214"/>
                      <a:pt x="13870" y="2214"/>
                    </a:cubicBezTo>
                    <a:cubicBezTo>
                      <a:pt x="13386" y="2214"/>
                      <a:pt x="12902" y="2268"/>
                      <a:pt x="12427" y="2366"/>
                    </a:cubicBezTo>
                    <a:cubicBezTo>
                      <a:pt x="12427" y="1631"/>
                      <a:pt x="12544" y="897"/>
                      <a:pt x="12777" y="198"/>
                    </a:cubicBezTo>
                    <a:lnTo>
                      <a:pt x="12382" y="198"/>
                    </a:lnTo>
                    <a:cubicBezTo>
                      <a:pt x="12141" y="897"/>
                      <a:pt x="12042" y="1640"/>
                      <a:pt x="12078" y="2375"/>
                    </a:cubicBezTo>
                    <a:cubicBezTo>
                      <a:pt x="10836" y="1072"/>
                      <a:pt x="9069" y="233"/>
                      <a:pt x="7200" y="233"/>
                    </a:cubicBezTo>
                    <a:cubicBezTo>
                      <a:pt x="7180" y="233"/>
                      <a:pt x="7160" y="233"/>
                      <a:pt x="7141" y="234"/>
                    </a:cubicBezTo>
                    <a:cubicBezTo>
                      <a:pt x="7126" y="233"/>
                      <a:pt x="7111" y="233"/>
                      <a:pt x="7096" y="233"/>
                    </a:cubicBezTo>
                    <a:cubicBezTo>
                      <a:pt x="3342" y="233"/>
                      <a:pt x="1" y="3600"/>
                      <a:pt x="456" y="7366"/>
                    </a:cubicBezTo>
                    <a:cubicBezTo>
                      <a:pt x="966" y="7252"/>
                      <a:pt x="1482" y="7196"/>
                      <a:pt x="1994" y="7196"/>
                    </a:cubicBezTo>
                    <a:cubicBezTo>
                      <a:pt x="3926" y="7196"/>
                      <a:pt x="5804" y="7993"/>
                      <a:pt x="7149" y="9445"/>
                    </a:cubicBezTo>
                    <a:lnTo>
                      <a:pt x="7149" y="9445"/>
                    </a:lnTo>
                    <a:cubicBezTo>
                      <a:pt x="7147" y="9445"/>
                      <a:pt x="7144" y="9445"/>
                      <a:pt x="7141" y="9445"/>
                    </a:cubicBezTo>
                    <a:cubicBezTo>
                      <a:pt x="7121" y="9445"/>
                      <a:pt x="7101" y="9445"/>
                      <a:pt x="7081" y="9445"/>
                    </a:cubicBezTo>
                    <a:cubicBezTo>
                      <a:pt x="3333" y="9445"/>
                      <a:pt x="1" y="12816"/>
                      <a:pt x="456" y="16569"/>
                    </a:cubicBezTo>
                    <a:cubicBezTo>
                      <a:pt x="961" y="16457"/>
                      <a:pt x="1471" y="16403"/>
                      <a:pt x="1977" y="16403"/>
                    </a:cubicBezTo>
                    <a:cubicBezTo>
                      <a:pt x="3909" y="16403"/>
                      <a:pt x="5782" y="17198"/>
                      <a:pt x="7132" y="18647"/>
                    </a:cubicBezTo>
                    <a:cubicBezTo>
                      <a:pt x="7112" y="18647"/>
                      <a:pt x="7092" y="18647"/>
                      <a:pt x="7072" y="18647"/>
                    </a:cubicBezTo>
                    <a:cubicBezTo>
                      <a:pt x="3333" y="18647"/>
                      <a:pt x="1" y="22009"/>
                      <a:pt x="456" y="25771"/>
                    </a:cubicBezTo>
                    <a:cubicBezTo>
                      <a:pt x="965" y="25657"/>
                      <a:pt x="1479" y="25602"/>
                      <a:pt x="1989" y="25602"/>
                    </a:cubicBezTo>
                    <a:cubicBezTo>
                      <a:pt x="3926" y="25602"/>
                      <a:pt x="5802" y="26404"/>
                      <a:pt x="7150" y="27859"/>
                    </a:cubicBezTo>
                    <a:cubicBezTo>
                      <a:pt x="8483" y="26416"/>
                      <a:pt x="10349" y="25613"/>
                      <a:pt x="12278" y="25613"/>
                    </a:cubicBezTo>
                    <a:cubicBezTo>
                      <a:pt x="12709" y="25613"/>
                      <a:pt x="13143" y="25653"/>
                      <a:pt x="13574" y="25735"/>
                    </a:cubicBezTo>
                    <a:cubicBezTo>
                      <a:pt x="12580" y="26909"/>
                      <a:pt x="11997" y="28414"/>
                      <a:pt x="12087" y="30000"/>
                    </a:cubicBezTo>
                    <a:cubicBezTo>
                      <a:pt x="10837" y="28697"/>
                      <a:pt x="9069" y="27867"/>
                      <a:pt x="7209" y="27867"/>
                    </a:cubicBezTo>
                    <a:cubicBezTo>
                      <a:pt x="7189" y="27867"/>
                      <a:pt x="7169" y="27867"/>
                      <a:pt x="7150" y="27868"/>
                    </a:cubicBezTo>
                    <a:cubicBezTo>
                      <a:pt x="7130" y="27867"/>
                      <a:pt x="7110" y="27867"/>
                      <a:pt x="7090" y="27867"/>
                    </a:cubicBezTo>
                    <a:cubicBezTo>
                      <a:pt x="3342" y="27867"/>
                      <a:pt x="1" y="31230"/>
                      <a:pt x="456" y="34991"/>
                    </a:cubicBezTo>
                    <a:cubicBezTo>
                      <a:pt x="968" y="34875"/>
                      <a:pt x="1485" y="34819"/>
                      <a:pt x="1999" y="34819"/>
                    </a:cubicBezTo>
                    <a:cubicBezTo>
                      <a:pt x="3903" y="34819"/>
                      <a:pt x="5755" y="35598"/>
                      <a:pt x="7096" y="37016"/>
                    </a:cubicBezTo>
                    <a:cubicBezTo>
                      <a:pt x="3341" y="37016"/>
                      <a:pt x="8" y="40377"/>
                      <a:pt x="456" y="44140"/>
                    </a:cubicBezTo>
                    <a:cubicBezTo>
                      <a:pt x="968" y="44025"/>
                      <a:pt x="1485" y="43970"/>
                      <a:pt x="1997" y="43970"/>
                    </a:cubicBezTo>
                    <a:cubicBezTo>
                      <a:pt x="3931" y="43970"/>
                      <a:pt x="5804" y="44767"/>
                      <a:pt x="7150" y="46219"/>
                    </a:cubicBezTo>
                    <a:cubicBezTo>
                      <a:pt x="8485" y="44773"/>
                      <a:pt x="10355" y="43977"/>
                      <a:pt x="12288" y="43977"/>
                    </a:cubicBezTo>
                    <a:cubicBezTo>
                      <a:pt x="12715" y="43977"/>
                      <a:pt x="13146" y="44016"/>
                      <a:pt x="13574" y="44095"/>
                    </a:cubicBezTo>
                    <a:cubicBezTo>
                      <a:pt x="12580" y="45278"/>
                      <a:pt x="11997" y="46774"/>
                      <a:pt x="12087" y="48369"/>
                    </a:cubicBezTo>
                    <a:cubicBezTo>
                      <a:pt x="10837" y="47066"/>
                      <a:pt x="9069" y="46227"/>
                      <a:pt x="7208" y="46227"/>
                    </a:cubicBezTo>
                    <a:cubicBezTo>
                      <a:pt x="7189" y="46227"/>
                      <a:pt x="7169" y="46228"/>
                      <a:pt x="7150" y="46228"/>
                    </a:cubicBezTo>
                    <a:cubicBezTo>
                      <a:pt x="7130" y="46228"/>
                      <a:pt x="7110" y="46227"/>
                      <a:pt x="7090" y="46227"/>
                    </a:cubicBezTo>
                    <a:cubicBezTo>
                      <a:pt x="3342" y="46227"/>
                      <a:pt x="1" y="49590"/>
                      <a:pt x="456" y="53351"/>
                    </a:cubicBezTo>
                    <a:cubicBezTo>
                      <a:pt x="966" y="53237"/>
                      <a:pt x="1482" y="53181"/>
                      <a:pt x="1993" y="53181"/>
                    </a:cubicBezTo>
                    <a:cubicBezTo>
                      <a:pt x="3922" y="53181"/>
                      <a:pt x="5795" y="53978"/>
                      <a:pt x="7141" y="55430"/>
                    </a:cubicBezTo>
                    <a:cubicBezTo>
                      <a:pt x="7121" y="55430"/>
                      <a:pt x="7101" y="55430"/>
                      <a:pt x="7081" y="55430"/>
                    </a:cubicBezTo>
                    <a:cubicBezTo>
                      <a:pt x="3333" y="55430"/>
                      <a:pt x="1" y="58792"/>
                      <a:pt x="456" y="62554"/>
                    </a:cubicBezTo>
                    <a:cubicBezTo>
                      <a:pt x="968" y="62439"/>
                      <a:pt x="1485" y="62383"/>
                      <a:pt x="1997" y="62383"/>
                    </a:cubicBezTo>
                    <a:cubicBezTo>
                      <a:pt x="3931" y="62383"/>
                      <a:pt x="5804" y="63180"/>
                      <a:pt x="7150" y="64633"/>
                    </a:cubicBezTo>
                    <a:cubicBezTo>
                      <a:pt x="8485" y="63187"/>
                      <a:pt x="10355" y="62390"/>
                      <a:pt x="12288" y="62390"/>
                    </a:cubicBezTo>
                    <a:cubicBezTo>
                      <a:pt x="12715" y="62390"/>
                      <a:pt x="13146" y="62429"/>
                      <a:pt x="13574" y="62509"/>
                    </a:cubicBezTo>
                    <a:cubicBezTo>
                      <a:pt x="12580" y="63692"/>
                      <a:pt x="11997" y="65188"/>
                      <a:pt x="12087" y="66783"/>
                    </a:cubicBezTo>
                    <a:cubicBezTo>
                      <a:pt x="10837" y="65480"/>
                      <a:pt x="9069" y="64641"/>
                      <a:pt x="7208" y="64641"/>
                    </a:cubicBezTo>
                    <a:cubicBezTo>
                      <a:pt x="7189" y="64641"/>
                      <a:pt x="7169" y="64641"/>
                      <a:pt x="7150" y="64642"/>
                    </a:cubicBezTo>
                    <a:cubicBezTo>
                      <a:pt x="7130" y="64641"/>
                      <a:pt x="7110" y="64641"/>
                      <a:pt x="7090" y="64641"/>
                    </a:cubicBezTo>
                    <a:cubicBezTo>
                      <a:pt x="3342" y="64641"/>
                      <a:pt x="1" y="68004"/>
                      <a:pt x="456" y="71765"/>
                    </a:cubicBezTo>
                    <a:cubicBezTo>
                      <a:pt x="965" y="71651"/>
                      <a:pt x="1479" y="71596"/>
                      <a:pt x="1989" y="71596"/>
                    </a:cubicBezTo>
                    <a:cubicBezTo>
                      <a:pt x="3926" y="71596"/>
                      <a:pt x="5802" y="72399"/>
                      <a:pt x="7150" y="73853"/>
                    </a:cubicBezTo>
                    <a:cubicBezTo>
                      <a:pt x="8483" y="72402"/>
                      <a:pt x="10349" y="71599"/>
                      <a:pt x="12279" y="71599"/>
                    </a:cubicBezTo>
                    <a:cubicBezTo>
                      <a:pt x="12709" y="71599"/>
                      <a:pt x="13143" y="71639"/>
                      <a:pt x="13574" y="71720"/>
                    </a:cubicBezTo>
                    <a:cubicBezTo>
                      <a:pt x="13037" y="72348"/>
                      <a:pt x="12624" y="73082"/>
                      <a:pt x="12365" y="73862"/>
                    </a:cubicBezTo>
                    <a:lnTo>
                      <a:pt x="12741" y="73862"/>
                    </a:lnTo>
                    <a:cubicBezTo>
                      <a:pt x="13637" y="71119"/>
                      <a:pt x="16222" y="69746"/>
                      <a:pt x="18806" y="69746"/>
                    </a:cubicBezTo>
                    <a:cubicBezTo>
                      <a:pt x="21388" y="69746"/>
                      <a:pt x="23969" y="71117"/>
                      <a:pt x="24864" y="73862"/>
                    </a:cubicBezTo>
                    <a:lnTo>
                      <a:pt x="25241" y="73862"/>
                    </a:lnTo>
                    <a:cubicBezTo>
                      <a:pt x="24981" y="73073"/>
                      <a:pt x="24569" y="72339"/>
                      <a:pt x="24031" y="71702"/>
                    </a:cubicBezTo>
                    <a:cubicBezTo>
                      <a:pt x="24457" y="71623"/>
                      <a:pt x="24885" y="71585"/>
                      <a:pt x="25310" y="71585"/>
                    </a:cubicBezTo>
                    <a:cubicBezTo>
                      <a:pt x="27245" y="71585"/>
                      <a:pt x="29120" y="72387"/>
                      <a:pt x="30465" y="73835"/>
                    </a:cubicBezTo>
                    <a:cubicBezTo>
                      <a:pt x="31802" y="72382"/>
                      <a:pt x="33677" y="71582"/>
                      <a:pt x="35611" y="71582"/>
                    </a:cubicBezTo>
                    <a:cubicBezTo>
                      <a:pt x="36087" y="71582"/>
                      <a:pt x="36566" y="71630"/>
                      <a:pt x="37042" y="71729"/>
                    </a:cubicBezTo>
                    <a:cubicBezTo>
                      <a:pt x="36011" y="72993"/>
                      <a:pt x="35438" y="74615"/>
                      <a:pt x="35644" y="76308"/>
                    </a:cubicBezTo>
                    <a:cubicBezTo>
                      <a:pt x="36151" y="76194"/>
                      <a:pt x="36664" y="76139"/>
                      <a:pt x="37173" y="76139"/>
                    </a:cubicBezTo>
                    <a:cubicBezTo>
                      <a:pt x="39108" y="76139"/>
                      <a:pt x="40989" y="76942"/>
                      <a:pt x="42337" y="78396"/>
                    </a:cubicBezTo>
                    <a:cubicBezTo>
                      <a:pt x="43675" y="76948"/>
                      <a:pt x="45548" y="76146"/>
                      <a:pt x="47484" y="76146"/>
                    </a:cubicBezTo>
                    <a:cubicBezTo>
                      <a:pt x="47908" y="76146"/>
                      <a:pt x="48336" y="76184"/>
                      <a:pt x="48762" y="76263"/>
                    </a:cubicBezTo>
                    <a:cubicBezTo>
                      <a:pt x="48224" y="76899"/>
                      <a:pt x="47812" y="77625"/>
                      <a:pt x="47552" y="78414"/>
                    </a:cubicBezTo>
                    <a:lnTo>
                      <a:pt x="47929" y="78414"/>
                    </a:lnTo>
                    <a:cubicBezTo>
                      <a:pt x="48825" y="75666"/>
                      <a:pt x="51408" y="74291"/>
                      <a:pt x="53990" y="74291"/>
                    </a:cubicBezTo>
                    <a:cubicBezTo>
                      <a:pt x="56571" y="74291"/>
                      <a:pt x="59152" y="75664"/>
                      <a:pt x="60052" y="78414"/>
                    </a:cubicBezTo>
                    <a:lnTo>
                      <a:pt x="60438" y="78414"/>
                    </a:lnTo>
                    <a:cubicBezTo>
                      <a:pt x="60169" y="77625"/>
                      <a:pt x="59766" y="76891"/>
                      <a:pt x="59228" y="76263"/>
                    </a:cubicBezTo>
                    <a:cubicBezTo>
                      <a:pt x="59656" y="76184"/>
                      <a:pt x="60087" y="76145"/>
                      <a:pt x="60514" y="76145"/>
                    </a:cubicBezTo>
                    <a:cubicBezTo>
                      <a:pt x="62447" y="76145"/>
                      <a:pt x="64319" y="76941"/>
                      <a:pt x="65662" y="78387"/>
                    </a:cubicBezTo>
                    <a:cubicBezTo>
                      <a:pt x="67002" y="76933"/>
                      <a:pt x="68877" y="76130"/>
                      <a:pt x="70814" y="76130"/>
                    </a:cubicBezTo>
                    <a:cubicBezTo>
                      <a:pt x="71323" y="76130"/>
                      <a:pt x="71837" y="76185"/>
                      <a:pt x="72346" y="76299"/>
                    </a:cubicBezTo>
                    <a:cubicBezTo>
                      <a:pt x="72801" y="72547"/>
                      <a:pt x="69460" y="69175"/>
                      <a:pt x="65712" y="69175"/>
                    </a:cubicBezTo>
                    <a:cubicBezTo>
                      <a:pt x="65698" y="69175"/>
                      <a:pt x="65684" y="69175"/>
                      <a:pt x="65669" y="69175"/>
                    </a:cubicBezTo>
                    <a:lnTo>
                      <a:pt x="65669" y="69175"/>
                    </a:lnTo>
                    <a:cubicBezTo>
                      <a:pt x="67009" y="67731"/>
                      <a:pt x="68871" y="66936"/>
                      <a:pt x="70797" y="66936"/>
                    </a:cubicBezTo>
                    <a:cubicBezTo>
                      <a:pt x="71279" y="66936"/>
                      <a:pt x="71765" y="66986"/>
                      <a:pt x="72248" y="67088"/>
                    </a:cubicBezTo>
                    <a:cubicBezTo>
                      <a:pt x="71271" y="68333"/>
                      <a:pt x="70742" y="69901"/>
                      <a:pt x="70939" y="71559"/>
                    </a:cubicBezTo>
                    <a:cubicBezTo>
                      <a:pt x="71452" y="71445"/>
                      <a:pt x="71968" y="71389"/>
                      <a:pt x="72480" y="71389"/>
                    </a:cubicBezTo>
                    <a:cubicBezTo>
                      <a:pt x="74414" y="71389"/>
                      <a:pt x="76287" y="72186"/>
                      <a:pt x="77633" y="73638"/>
                    </a:cubicBezTo>
                    <a:cubicBezTo>
                      <a:pt x="78970" y="72190"/>
                      <a:pt x="80844" y="71388"/>
                      <a:pt x="82779" y="71388"/>
                    </a:cubicBezTo>
                    <a:cubicBezTo>
                      <a:pt x="83204" y="71388"/>
                      <a:pt x="83632" y="71426"/>
                      <a:pt x="84057" y="71505"/>
                    </a:cubicBezTo>
                    <a:cubicBezTo>
                      <a:pt x="83520" y="72141"/>
                      <a:pt x="83108" y="72867"/>
                      <a:pt x="82848" y="73656"/>
                    </a:cubicBezTo>
                    <a:lnTo>
                      <a:pt x="83224" y="73656"/>
                    </a:lnTo>
                    <a:cubicBezTo>
                      <a:pt x="84120" y="70909"/>
                      <a:pt x="86703" y="69536"/>
                      <a:pt x="89286" y="69536"/>
                    </a:cubicBezTo>
                    <a:cubicBezTo>
                      <a:pt x="91869" y="69536"/>
                      <a:pt x="94452" y="70909"/>
                      <a:pt x="95348" y="73656"/>
                    </a:cubicBezTo>
                    <a:lnTo>
                      <a:pt x="95724" y="73656"/>
                    </a:lnTo>
                    <a:cubicBezTo>
                      <a:pt x="95464" y="72867"/>
                      <a:pt x="95052" y="72141"/>
                      <a:pt x="94514" y="71505"/>
                    </a:cubicBezTo>
                    <a:cubicBezTo>
                      <a:pt x="94942" y="71426"/>
                      <a:pt x="95371" y="71388"/>
                      <a:pt x="95797" y="71388"/>
                    </a:cubicBezTo>
                    <a:cubicBezTo>
                      <a:pt x="97737" y="71388"/>
                      <a:pt x="99611" y="72190"/>
                      <a:pt x="100948" y="73638"/>
                    </a:cubicBezTo>
                    <a:cubicBezTo>
                      <a:pt x="102293" y="72185"/>
                      <a:pt x="104163" y="71385"/>
                      <a:pt x="106095" y="71385"/>
                    </a:cubicBezTo>
                    <a:cubicBezTo>
                      <a:pt x="106570" y="71385"/>
                      <a:pt x="107049" y="71433"/>
                      <a:pt x="107525" y="71532"/>
                    </a:cubicBezTo>
                    <a:cubicBezTo>
                      <a:pt x="106495" y="72796"/>
                      <a:pt x="105921" y="74417"/>
                      <a:pt x="106127" y="76111"/>
                    </a:cubicBezTo>
                    <a:cubicBezTo>
                      <a:pt x="106637" y="75997"/>
                      <a:pt x="107150" y="75942"/>
                      <a:pt x="107660" y="75942"/>
                    </a:cubicBezTo>
                    <a:cubicBezTo>
                      <a:pt x="109597" y="75942"/>
                      <a:pt x="111473" y="76744"/>
                      <a:pt x="112821" y="78199"/>
                    </a:cubicBezTo>
                    <a:cubicBezTo>
                      <a:pt x="114158" y="76751"/>
                      <a:pt x="116031" y="75948"/>
                      <a:pt x="117967" y="75948"/>
                    </a:cubicBezTo>
                    <a:cubicBezTo>
                      <a:pt x="118392" y="75948"/>
                      <a:pt x="118820" y="75987"/>
                      <a:pt x="119245" y="76066"/>
                    </a:cubicBezTo>
                    <a:cubicBezTo>
                      <a:pt x="118708" y="76702"/>
                      <a:pt x="118295" y="77428"/>
                      <a:pt x="118036" y="78217"/>
                    </a:cubicBezTo>
                    <a:lnTo>
                      <a:pt x="118412" y="78217"/>
                    </a:lnTo>
                    <a:cubicBezTo>
                      <a:pt x="119308" y="75474"/>
                      <a:pt x="121893" y="74100"/>
                      <a:pt x="124477" y="74100"/>
                    </a:cubicBezTo>
                    <a:cubicBezTo>
                      <a:pt x="127059" y="74100"/>
                      <a:pt x="129640" y="75471"/>
                      <a:pt x="130536" y="78217"/>
                    </a:cubicBezTo>
                    <a:lnTo>
                      <a:pt x="130912" y="78217"/>
                    </a:lnTo>
                    <a:cubicBezTo>
                      <a:pt x="130652" y="77428"/>
                      <a:pt x="130240" y="76702"/>
                      <a:pt x="129702" y="76066"/>
                    </a:cubicBezTo>
                    <a:cubicBezTo>
                      <a:pt x="130130" y="75987"/>
                      <a:pt x="130558" y="75948"/>
                      <a:pt x="130984" y="75948"/>
                    </a:cubicBezTo>
                    <a:cubicBezTo>
                      <a:pt x="132922" y="75948"/>
                      <a:pt x="134791" y="76751"/>
                      <a:pt x="136136" y="78199"/>
                    </a:cubicBezTo>
                    <a:cubicBezTo>
                      <a:pt x="137484" y="76744"/>
                      <a:pt x="139360" y="75942"/>
                      <a:pt x="141292" y="75942"/>
                    </a:cubicBezTo>
                    <a:cubicBezTo>
                      <a:pt x="141801" y="75942"/>
                      <a:pt x="142313" y="75997"/>
                      <a:pt x="142820" y="76111"/>
                    </a:cubicBezTo>
                    <a:cubicBezTo>
                      <a:pt x="143275" y="72358"/>
                      <a:pt x="139935" y="68987"/>
                      <a:pt x="136195" y="68987"/>
                    </a:cubicBezTo>
                    <a:cubicBezTo>
                      <a:pt x="136175" y="68987"/>
                      <a:pt x="136156" y="68987"/>
                      <a:pt x="136136" y="68987"/>
                    </a:cubicBezTo>
                    <a:cubicBezTo>
                      <a:pt x="136116" y="68987"/>
                      <a:pt x="136096" y="68987"/>
                      <a:pt x="136077" y="68987"/>
                    </a:cubicBezTo>
                    <a:cubicBezTo>
                      <a:pt x="134208" y="68987"/>
                      <a:pt x="132440" y="69825"/>
                      <a:pt x="131199" y="71129"/>
                    </a:cubicBezTo>
                    <a:cubicBezTo>
                      <a:pt x="131279" y="69534"/>
                      <a:pt x="130697" y="68038"/>
                      <a:pt x="129702" y="66855"/>
                    </a:cubicBezTo>
                    <a:cubicBezTo>
                      <a:pt x="130132" y="66775"/>
                      <a:pt x="130564" y="66736"/>
                      <a:pt x="130992" y="66736"/>
                    </a:cubicBezTo>
                    <a:cubicBezTo>
                      <a:pt x="132927" y="66736"/>
                      <a:pt x="134793" y="67533"/>
                      <a:pt x="136136" y="68978"/>
                    </a:cubicBezTo>
                    <a:cubicBezTo>
                      <a:pt x="137482" y="67526"/>
                      <a:pt x="139354" y="66729"/>
                      <a:pt x="141284" y="66729"/>
                    </a:cubicBezTo>
                    <a:cubicBezTo>
                      <a:pt x="141795" y="66729"/>
                      <a:pt x="142310" y="66785"/>
                      <a:pt x="142820" y="66900"/>
                    </a:cubicBezTo>
                    <a:cubicBezTo>
                      <a:pt x="143276" y="63142"/>
                      <a:pt x="139935" y="59776"/>
                      <a:pt x="136189" y="59776"/>
                    </a:cubicBezTo>
                    <a:cubicBezTo>
                      <a:pt x="136175" y="59776"/>
                      <a:pt x="136160" y="59776"/>
                      <a:pt x="136145" y="59776"/>
                    </a:cubicBezTo>
                    <a:cubicBezTo>
                      <a:pt x="137492" y="58329"/>
                      <a:pt x="139362" y="57528"/>
                      <a:pt x="141292" y="57528"/>
                    </a:cubicBezTo>
                    <a:cubicBezTo>
                      <a:pt x="141800" y="57528"/>
                      <a:pt x="142312" y="57583"/>
                      <a:pt x="142820" y="57697"/>
                    </a:cubicBezTo>
                    <a:cubicBezTo>
                      <a:pt x="143275" y="53945"/>
                      <a:pt x="139935" y="50573"/>
                      <a:pt x="136195" y="50573"/>
                    </a:cubicBezTo>
                    <a:cubicBezTo>
                      <a:pt x="136175" y="50573"/>
                      <a:pt x="136156" y="50573"/>
                      <a:pt x="136136" y="50574"/>
                    </a:cubicBezTo>
                    <a:cubicBezTo>
                      <a:pt x="137486" y="49117"/>
                      <a:pt x="139365" y="48320"/>
                      <a:pt x="141300" y="48320"/>
                    </a:cubicBezTo>
                    <a:cubicBezTo>
                      <a:pt x="141806" y="48320"/>
                      <a:pt x="142315" y="48374"/>
                      <a:pt x="142820" y="48486"/>
                    </a:cubicBezTo>
                    <a:cubicBezTo>
                      <a:pt x="143276" y="44728"/>
                      <a:pt x="139935" y="41362"/>
                      <a:pt x="136181" y="41362"/>
                    </a:cubicBezTo>
                    <a:cubicBezTo>
                      <a:pt x="136166" y="41362"/>
                      <a:pt x="136151" y="41362"/>
                      <a:pt x="136136" y="41362"/>
                    </a:cubicBezTo>
                    <a:cubicBezTo>
                      <a:pt x="137483" y="39915"/>
                      <a:pt x="139359" y="39114"/>
                      <a:pt x="141291" y="39114"/>
                    </a:cubicBezTo>
                    <a:cubicBezTo>
                      <a:pt x="141800" y="39114"/>
                      <a:pt x="142312" y="39169"/>
                      <a:pt x="142820" y="39283"/>
                    </a:cubicBezTo>
                    <a:cubicBezTo>
                      <a:pt x="143275" y="35522"/>
                      <a:pt x="139935" y="32159"/>
                      <a:pt x="136195" y="32159"/>
                    </a:cubicBezTo>
                    <a:cubicBezTo>
                      <a:pt x="136175" y="32159"/>
                      <a:pt x="136156" y="32160"/>
                      <a:pt x="136136" y="32160"/>
                    </a:cubicBezTo>
                    <a:cubicBezTo>
                      <a:pt x="136116" y="32160"/>
                      <a:pt x="136096" y="32159"/>
                      <a:pt x="136077" y="32159"/>
                    </a:cubicBezTo>
                    <a:cubicBezTo>
                      <a:pt x="134208" y="32159"/>
                      <a:pt x="132440" y="32998"/>
                      <a:pt x="131199" y="34301"/>
                    </a:cubicBezTo>
                    <a:cubicBezTo>
                      <a:pt x="131279" y="32706"/>
                      <a:pt x="130697" y="31210"/>
                      <a:pt x="129711" y="30027"/>
                    </a:cubicBezTo>
                    <a:cubicBezTo>
                      <a:pt x="130140" y="29948"/>
                      <a:pt x="130570" y="29909"/>
                      <a:pt x="130997" y="29909"/>
                    </a:cubicBezTo>
                    <a:cubicBezTo>
                      <a:pt x="132927" y="29909"/>
                      <a:pt x="134793" y="30705"/>
                      <a:pt x="136136" y="32151"/>
                    </a:cubicBezTo>
                    <a:cubicBezTo>
                      <a:pt x="137482" y="30699"/>
                      <a:pt x="139354" y="29902"/>
                      <a:pt x="141284" y="29902"/>
                    </a:cubicBezTo>
                    <a:cubicBezTo>
                      <a:pt x="141795" y="29902"/>
                      <a:pt x="142310" y="29957"/>
                      <a:pt x="142820" y="30072"/>
                    </a:cubicBezTo>
                    <a:cubicBezTo>
                      <a:pt x="143276" y="26315"/>
                      <a:pt x="139935" y="22948"/>
                      <a:pt x="136189" y="22948"/>
                    </a:cubicBezTo>
                    <a:cubicBezTo>
                      <a:pt x="136175" y="22948"/>
                      <a:pt x="136160" y="22948"/>
                      <a:pt x="136145" y="22948"/>
                    </a:cubicBezTo>
                    <a:cubicBezTo>
                      <a:pt x="137491" y="21496"/>
                      <a:pt x="139358" y="20699"/>
                      <a:pt x="141285" y="20699"/>
                    </a:cubicBezTo>
                    <a:cubicBezTo>
                      <a:pt x="141795" y="20699"/>
                      <a:pt x="142310" y="20755"/>
                      <a:pt x="142820" y="20870"/>
                    </a:cubicBezTo>
                    <a:cubicBezTo>
                      <a:pt x="143275" y="17108"/>
                      <a:pt x="139935" y="13746"/>
                      <a:pt x="136195" y="13746"/>
                    </a:cubicBezTo>
                    <a:cubicBezTo>
                      <a:pt x="136175" y="13746"/>
                      <a:pt x="136156" y="13746"/>
                      <a:pt x="136136" y="13746"/>
                    </a:cubicBezTo>
                    <a:cubicBezTo>
                      <a:pt x="137484" y="12292"/>
                      <a:pt x="139360" y="11489"/>
                      <a:pt x="141292" y="11489"/>
                    </a:cubicBezTo>
                    <a:cubicBezTo>
                      <a:pt x="141801" y="11489"/>
                      <a:pt x="142313" y="11544"/>
                      <a:pt x="142820" y="11658"/>
                    </a:cubicBezTo>
                    <a:cubicBezTo>
                      <a:pt x="143275" y="7906"/>
                      <a:pt x="139935" y="4534"/>
                      <a:pt x="136195" y="4534"/>
                    </a:cubicBezTo>
                    <a:cubicBezTo>
                      <a:pt x="136175" y="4534"/>
                      <a:pt x="136156" y="4534"/>
                      <a:pt x="136136" y="4535"/>
                    </a:cubicBezTo>
                    <a:cubicBezTo>
                      <a:pt x="136116" y="4534"/>
                      <a:pt x="136096" y="4534"/>
                      <a:pt x="136077" y="4534"/>
                    </a:cubicBezTo>
                    <a:cubicBezTo>
                      <a:pt x="134208" y="4534"/>
                      <a:pt x="132440" y="5373"/>
                      <a:pt x="131199" y="6676"/>
                    </a:cubicBezTo>
                    <a:cubicBezTo>
                      <a:pt x="131234" y="5941"/>
                      <a:pt x="131136" y="5198"/>
                      <a:pt x="130894" y="4499"/>
                    </a:cubicBezTo>
                    <a:lnTo>
                      <a:pt x="130518" y="4499"/>
                    </a:lnTo>
                    <a:cubicBezTo>
                      <a:pt x="130751" y="5198"/>
                      <a:pt x="130867" y="5932"/>
                      <a:pt x="130867" y="6667"/>
                    </a:cubicBezTo>
                    <a:cubicBezTo>
                      <a:pt x="130394" y="6565"/>
                      <a:pt x="129917" y="6515"/>
                      <a:pt x="129443" y="6515"/>
                    </a:cubicBezTo>
                    <a:cubicBezTo>
                      <a:pt x="127584" y="6515"/>
                      <a:pt x="125780" y="7282"/>
                      <a:pt x="124487" y="8674"/>
                    </a:cubicBezTo>
                    <a:cubicBezTo>
                      <a:pt x="123206" y="7294"/>
                      <a:pt x="121414" y="6515"/>
                      <a:pt x="119532" y="6515"/>
                    </a:cubicBezTo>
                    <a:cubicBezTo>
                      <a:pt x="119048" y="6515"/>
                      <a:pt x="118564" y="6569"/>
                      <a:pt x="118089" y="6667"/>
                    </a:cubicBezTo>
                    <a:cubicBezTo>
                      <a:pt x="118089" y="5932"/>
                      <a:pt x="118206" y="5198"/>
                      <a:pt x="118439" y="4499"/>
                    </a:cubicBezTo>
                    <a:lnTo>
                      <a:pt x="118063" y="4499"/>
                    </a:lnTo>
                    <a:cubicBezTo>
                      <a:pt x="117821" y="5198"/>
                      <a:pt x="117722" y="5932"/>
                      <a:pt x="117758" y="6676"/>
                    </a:cubicBezTo>
                    <a:cubicBezTo>
                      <a:pt x="116516" y="5373"/>
                      <a:pt x="114749" y="4534"/>
                      <a:pt x="112880" y="4534"/>
                    </a:cubicBezTo>
                    <a:cubicBezTo>
                      <a:pt x="112860" y="4534"/>
                      <a:pt x="112840" y="4534"/>
                      <a:pt x="112821" y="4535"/>
                    </a:cubicBezTo>
                    <a:cubicBezTo>
                      <a:pt x="112802" y="4534"/>
                      <a:pt x="112783" y="4534"/>
                      <a:pt x="112765" y="4534"/>
                    </a:cubicBezTo>
                    <a:cubicBezTo>
                      <a:pt x="110778" y="4534"/>
                      <a:pt x="108911" y="5480"/>
                      <a:pt x="107659" y="6927"/>
                    </a:cubicBezTo>
                    <a:lnTo>
                      <a:pt x="107659" y="6927"/>
                    </a:lnTo>
                    <a:cubicBezTo>
                      <a:pt x="107953" y="3264"/>
                      <a:pt x="104676" y="36"/>
                      <a:pt x="101009" y="36"/>
                    </a:cubicBezTo>
                    <a:cubicBezTo>
                      <a:pt x="100988" y="36"/>
                      <a:pt x="100968" y="36"/>
                      <a:pt x="100948" y="36"/>
                    </a:cubicBezTo>
                    <a:cubicBezTo>
                      <a:pt x="100928" y="36"/>
                      <a:pt x="100908" y="36"/>
                      <a:pt x="100889" y="36"/>
                    </a:cubicBezTo>
                    <a:cubicBezTo>
                      <a:pt x="99020" y="36"/>
                      <a:pt x="97261" y="875"/>
                      <a:pt x="96011" y="2178"/>
                    </a:cubicBezTo>
                    <a:cubicBezTo>
                      <a:pt x="96056" y="1434"/>
                      <a:pt x="95948" y="699"/>
                      <a:pt x="95706" y="1"/>
                    </a:cubicBezTo>
                    <a:lnTo>
                      <a:pt x="95339" y="1"/>
                    </a:lnTo>
                    <a:cubicBezTo>
                      <a:pt x="95563" y="699"/>
                      <a:pt x="95688" y="1434"/>
                      <a:pt x="95688" y="2169"/>
                    </a:cubicBezTo>
                    <a:cubicBezTo>
                      <a:pt x="95213" y="2067"/>
                      <a:pt x="94735" y="2017"/>
                      <a:pt x="94260" y="2017"/>
                    </a:cubicBezTo>
                    <a:cubicBezTo>
                      <a:pt x="92399" y="2017"/>
                      <a:pt x="90599" y="2784"/>
                      <a:pt x="89299" y="4176"/>
                    </a:cubicBezTo>
                    <a:cubicBezTo>
                      <a:pt x="88027" y="2796"/>
                      <a:pt x="86226" y="2017"/>
                      <a:pt x="84344" y="2017"/>
                    </a:cubicBezTo>
                    <a:cubicBezTo>
                      <a:pt x="83860" y="2017"/>
                      <a:pt x="83376" y="2061"/>
                      <a:pt x="82902" y="2169"/>
                    </a:cubicBezTo>
                    <a:cubicBezTo>
                      <a:pt x="82910" y="1434"/>
                      <a:pt x="83027" y="699"/>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grpSp>
        <p:grpSp>
          <p:nvGrpSpPr>
            <p:cNvPr id="234" name="Google Shape;234;p11"/>
            <p:cNvGrpSpPr/>
            <p:nvPr/>
          </p:nvGrpSpPr>
          <p:grpSpPr>
            <a:xfrm>
              <a:off x="3030083" y="-541901"/>
              <a:ext cx="3080308" cy="3269023"/>
              <a:chOff x="0" y="0"/>
              <a:chExt cx="2743172" cy="2911232"/>
            </a:xfrm>
          </p:grpSpPr>
          <p:sp>
            <p:nvSpPr>
              <p:cNvPr id="235" name="Google Shape;235;p11"/>
              <p:cNvSpPr/>
              <p:nvPr/>
            </p:nvSpPr>
            <p:spPr>
              <a:xfrm>
                <a:off x="0" y="1411617"/>
                <a:ext cx="2743172" cy="1499615"/>
              </a:xfrm>
              <a:custGeom>
                <a:avLst/>
                <a:gdLst/>
                <a:ahLst/>
                <a:cxnLst/>
                <a:rect l="l" t="t" r="r" b="b"/>
                <a:pathLst>
                  <a:path w="143284" h="78442" extrusionOk="0">
                    <a:moveTo>
                      <a:pt x="94420" y="2397"/>
                    </a:moveTo>
                    <a:cubicBezTo>
                      <a:pt x="94850" y="2397"/>
                      <a:pt x="95284" y="2437"/>
                      <a:pt x="95715" y="2519"/>
                    </a:cubicBezTo>
                    <a:cubicBezTo>
                      <a:pt x="94720" y="3693"/>
                      <a:pt x="94138" y="5198"/>
                      <a:pt x="94228" y="6784"/>
                    </a:cubicBezTo>
                    <a:cubicBezTo>
                      <a:pt x="92977" y="5481"/>
                      <a:pt x="91219" y="4651"/>
                      <a:pt x="89350" y="4651"/>
                    </a:cubicBezTo>
                    <a:cubicBezTo>
                      <a:pt x="89330" y="4651"/>
                      <a:pt x="89310" y="4651"/>
                      <a:pt x="89290" y="4651"/>
                    </a:cubicBezTo>
                    <a:cubicBezTo>
                      <a:pt x="90624" y="3201"/>
                      <a:pt x="92490" y="2397"/>
                      <a:pt x="94420" y="2397"/>
                    </a:cubicBezTo>
                    <a:close/>
                    <a:moveTo>
                      <a:pt x="84151" y="2400"/>
                    </a:moveTo>
                    <a:cubicBezTo>
                      <a:pt x="86084" y="2400"/>
                      <a:pt x="87955" y="3198"/>
                      <a:pt x="89290" y="4651"/>
                    </a:cubicBezTo>
                    <a:cubicBezTo>
                      <a:pt x="89270" y="4651"/>
                      <a:pt x="89250" y="4651"/>
                      <a:pt x="89231" y="4651"/>
                    </a:cubicBezTo>
                    <a:cubicBezTo>
                      <a:pt x="87362" y="4651"/>
                      <a:pt x="85594" y="5481"/>
                      <a:pt x="84353" y="6793"/>
                    </a:cubicBezTo>
                    <a:cubicBezTo>
                      <a:pt x="84434" y="5207"/>
                      <a:pt x="83851" y="3702"/>
                      <a:pt x="82866" y="2519"/>
                    </a:cubicBezTo>
                    <a:cubicBezTo>
                      <a:pt x="83294" y="2439"/>
                      <a:pt x="83724" y="2400"/>
                      <a:pt x="84151" y="2400"/>
                    </a:cubicBezTo>
                    <a:close/>
                    <a:moveTo>
                      <a:pt x="13670" y="2589"/>
                    </a:moveTo>
                    <a:cubicBezTo>
                      <a:pt x="15606" y="2589"/>
                      <a:pt x="17480" y="3392"/>
                      <a:pt x="18825" y="4840"/>
                    </a:cubicBezTo>
                    <a:lnTo>
                      <a:pt x="18825" y="4840"/>
                    </a:lnTo>
                    <a:cubicBezTo>
                      <a:pt x="18822" y="4840"/>
                      <a:pt x="18819" y="4840"/>
                      <a:pt x="18816" y="4840"/>
                    </a:cubicBezTo>
                    <a:cubicBezTo>
                      <a:pt x="18806" y="4840"/>
                      <a:pt x="18796" y="4840"/>
                      <a:pt x="18786" y="4840"/>
                    </a:cubicBezTo>
                    <a:cubicBezTo>
                      <a:pt x="16906" y="4840"/>
                      <a:pt x="15136" y="5671"/>
                      <a:pt x="13879" y="6981"/>
                    </a:cubicBezTo>
                    <a:cubicBezTo>
                      <a:pt x="13951" y="5404"/>
                      <a:pt x="13368" y="3899"/>
                      <a:pt x="12382" y="2716"/>
                    </a:cubicBezTo>
                    <a:lnTo>
                      <a:pt x="12391" y="2707"/>
                    </a:lnTo>
                    <a:cubicBezTo>
                      <a:pt x="12817" y="2628"/>
                      <a:pt x="13245" y="2589"/>
                      <a:pt x="13670" y="2589"/>
                    </a:cubicBezTo>
                    <a:close/>
                    <a:moveTo>
                      <a:pt x="23963" y="2589"/>
                    </a:moveTo>
                    <a:cubicBezTo>
                      <a:pt x="24387" y="2589"/>
                      <a:pt x="24815" y="2628"/>
                      <a:pt x="25241" y="2707"/>
                    </a:cubicBezTo>
                    <a:cubicBezTo>
                      <a:pt x="24255" y="3890"/>
                      <a:pt x="23673" y="5395"/>
                      <a:pt x="23753" y="6981"/>
                    </a:cubicBezTo>
                    <a:cubicBezTo>
                      <a:pt x="22512" y="5678"/>
                      <a:pt x="20744" y="4839"/>
                      <a:pt x="18875" y="4839"/>
                    </a:cubicBezTo>
                    <a:cubicBezTo>
                      <a:pt x="18859" y="4839"/>
                      <a:pt x="18842" y="4839"/>
                      <a:pt x="18825" y="4840"/>
                    </a:cubicBezTo>
                    <a:lnTo>
                      <a:pt x="18825" y="4840"/>
                    </a:lnTo>
                    <a:cubicBezTo>
                      <a:pt x="20162" y="3392"/>
                      <a:pt x="22030" y="2589"/>
                      <a:pt x="23963" y="2589"/>
                    </a:cubicBezTo>
                    <a:close/>
                    <a:moveTo>
                      <a:pt x="77628" y="548"/>
                    </a:moveTo>
                    <a:cubicBezTo>
                      <a:pt x="80805" y="548"/>
                      <a:pt x="83981" y="2626"/>
                      <a:pt x="84022" y="6784"/>
                    </a:cubicBezTo>
                    <a:cubicBezTo>
                      <a:pt x="83543" y="6679"/>
                      <a:pt x="83061" y="6628"/>
                      <a:pt x="82582" y="6628"/>
                    </a:cubicBezTo>
                    <a:cubicBezTo>
                      <a:pt x="80728" y="6628"/>
                      <a:pt x="78929" y="7396"/>
                      <a:pt x="77633" y="8791"/>
                    </a:cubicBezTo>
                    <a:cubicBezTo>
                      <a:pt x="76359" y="7419"/>
                      <a:pt x="74579" y="6632"/>
                      <a:pt x="72709" y="6632"/>
                    </a:cubicBezTo>
                    <a:cubicBezTo>
                      <a:pt x="72699" y="6632"/>
                      <a:pt x="72688" y="6632"/>
                      <a:pt x="72678" y="6632"/>
                    </a:cubicBezTo>
                    <a:cubicBezTo>
                      <a:pt x="72194" y="6632"/>
                      <a:pt x="71710" y="6677"/>
                      <a:pt x="71235" y="6784"/>
                    </a:cubicBezTo>
                    <a:cubicBezTo>
                      <a:pt x="71275" y="2626"/>
                      <a:pt x="74452" y="548"/>
                      <a:pt x="77628" y="548"/>
                    </a:cubicBezTo>
                    <a:close/>
                    <a:moveTo>
                      <a:pt x="100945" y="548"/>
                    </a:moveTo>
                    <a:cubicBezTo>
                      <a:pt x="104119" y="548"/>
                      <a:pt x="107295" y="2626"/>
                      <a:pt x="107337" y="6782"/>
                    </a:cubicBezTo>
                    <a:lnTo>
                      <a:pt x="107337" y="6782"/>
                    </a:lnTo>
                    <a:cubicBezTo>
                      <a:pt x="106865" y="6681"/>
                      <a:pt x="106389" y="6632"/>
                      <a:pt x="105917" y="6632"/>
                    </a:cubicBezTo>
                    <a:cubicBezTo>
                      <a:pt x="104054" y="6632"/>
                      <a:pt x="102249" y="7399"/>
                      <a:pt x="100957" y="8791"/>
                    </a:cubicBezTo>
                    <a:cubicBezTo>
                      <a:pt x="99676" y="7411"/>
                      <a:pt x="97883" y="6632"/>
                      <a:pt x="96002" y="6632"/>
                    </a:cubicBezTo>
                    <a:cubicBezTo>
                      <a:pt x="95518" y="6632"/>
                      <a:pt x="95034" y="6685"/>
                      <a:pt x="94559" y="6784"/>
                    </a:cubicBezTo>
                    <a:cubicBezTo>
                      <a:pt x="94595" y="2626"/>
                      <a:pt x="97769" y="548"/>
                      <a:pt x="100945" y="548"/>
                    </a:cubicBezTo>
                    <a:close/>
                    <a:moveTo>
                      <a:pt x="7159" y="741"/>
                    </a:moveTo>
                    <a:cubicBezTo>
                      <a:pt x="10334" y="741"/>
                      <a:pt x="13512" y="2820"/>
                      <a:pt x="13556" y="6981"/>
                    </a:cubicBezTo>
                    <a:cubicBezTo>
                      <a:pt x="13074" y="6876"/>
                      <a:pt x="12589" y="6825"/>
                      <a:pt x="12108" y="6825"/>
                    </a:cubicBezTo>
                    <a:cubicBezTo>
                      <a:pt x="10251" y="6825"/>
                      <a:pt x="8458" y="7587"/>
                      <a:pt x="7163" y="8974"/>
                    </a:cubicBezTo>
                    <a:lnTo>
                      <a:pt x="7163" y="8974"/>
                    </a:lnTo>
                    <a:cubicBezTo>
                      <a:pt x="5882" y="7606"/>
                      <a:pt x="4092" y="6820"/>
                      <a:pt x="2212" y="6820"/>
                    </a:cubicBezTo>
                    <a:cubicBezTo>
                      <a:pt x="1728" y="6820"/>
                      <a:pt x="1245" y="6874"/>
                      <a:pt x="770" y="6981"/>
                    </a:cubicBezTo>
                    <a:cubicBezTo>
                      <a:pt x="806" y="2822"/>
                      <a:pt x="3981" y="741"/>
                      <a:pt x="7159" y="741"/>
                    </a:cubicBezTo>
                    <a:close/>
                    <a:moveTo>
                      <a:pt x="30465" y="748"/>
                    </a:moveTo>
                    <a:cubicBezTo>
                      <a:pt x="33637" y="748"/>
                      <a:pt x="36811" y="2823"/>
                      <a:pt x="36854" y="6977"/>
                    </a:cubicBezTo>
                    <a:lnTo>
                      <a:pt x="36854" y="6977"/>
                    </a:lnTo>
                    <a:cubicBezTo>
                      <a:pt x="36379" y="6875"/>
                      <a:pt x="35901" y="6825"/>
                      <a:pt x="35427" y="6825"/>
                    </a:cubicBezTo>
                    <a:cubicBezTo>
                      <a:pt x="33572" y="6825"/>
                      <a:pt x="31778" y="7591"/>
                      <a:pt x="30483" y="8979"/>
                    </a:cubicBezTo>
                    <a:cubicBezTo>
                      <a:pt x="29201" y="7608"/>
                      <a:pt x="27409" y="6820"/>
                      <a:pt x="25536" y="6820"/>
                    </a:cubicBezTo>
                    <a:cubicBezTo>
                      <a:pt x="25044" y="6820"/>
                      <a:pt x="24560" y="6874"/>
                      <a:pt x="24085" y="6981"/>
                    </a:cubicBezTo>
                    <a:cubicBezTo>
                      <a:pt x="24116" y="2827"/>
                      <a:pt x="27290" y="748"/>
                      <a:pt x="30465" y="748"/>
                    </a:cubicBezTo>
                    <a:close/>
                    <a:moveTo>
                      <a:pt x="119332" y="6908"/>
                    </a:moveTo>
                    <a:cubicBezTo>
                      <a:pt x="121265" y="6908"/>
                      <a:pt x="123134" y="7710"/>
                      <a:pt x="124478" y="9150"/>
                    </a:cubicBezTo>
                    <a:lnTo>
                      <a:pt x="124487" y="9158"/>
                    </a:lnTo>
                    <a:lnTo>
                      <a:pt x="124487" y="9158"/>
                    </a:lnTo>
                    <a:cubicBezTo>
                      <a:pt x="124484" y="9159"/>
                      <a:pt x="124481" y="9159"/>
                      <a:pt x="124478" y="9159"/>
                    </a:cubicBezTo>
                    <a:cubicBezTo>
                      <a:pt x="124459" y="9158"/>
                      <a:pt x="124439" y="9158"/>
                      <a:pt x="124419" y="9158"/>
                    </a:cubicBezTo>
                    <a:cubicBezTo>
                      <a:pt x="122559" y="9158"/>
                      <a:pt x="120791" y="9997"/>
                      <a:pt x="119541" y="11300"/>
                    </a:cubicBezTo>
                    <a:cubicBezTo>
                      <a:pt x="119631" y="9705"/>
                      <a:pt x="119048" y="8209"/>
                      <a:pt x="118054" y="7026"/>
                    </a:cubicBezTo>
                    <a:cubicBezTo>
                      <a:pt x="118480" y="6947"/>
                      <a:pt x="118907" y="6908"/>
                      <a:pt x="119332" y="6908"/>
                    </a:cubicBezTo>
                    <a:close/>
                    <a:moveTo>
                      <a:pt x="129633" y="6908"/>
                    </a:moveTo>
                    <a:cubicBezTo>
                      <a:pt x="130058" y="6908"/>
                      <a:pt x="130486" y="6947"/>
                      <a:pt x="130912" y="7026"/>
                    </a:cubicBezTo>
                    <a:cubicBezTo>
                      <a:pt x="129917" y="8209"/>
                      <a:pt x="129335" y="9705"/>
                      <a:pt x="129415" y="11300"/>
                    </a:cubicBezTo>
                    <a:cubicBezTo>
                      <a:pt x="128174" y="9997"/>
                      <a:pt x="126406" y="9158"/>
                      <a:pt x="124537" y="9158"/>
                    </a:cubicBezTo>
                    <a:cubicBezTo>
                      <a:pt x="124521" y="9158"/>
                      <a:pt x="124504" y="9158"/>
                      <a:pt x="124487" y="9158"/>
                    </a:cubicBezTo>
                    <a:lnTo>
                      <a:pt x="124487" y="9158"/>
                    </a:lnTo>
                    <a:cubicBezTo>
                      <a:pt x="125825" y="7711"/>
                      <a:pt x="127698" y="6908"/>
                      <a:pt x="129633" y="6908"/>
                    </a:cubicBezTo>
                    <a:close/>
                    <a:moveTo>
                      <a:pt x="82788" y="6998"/>
                    </a:moveTo>
                    <a:cubicBezTo>
                      <a:pt x="83213" y="6998"/>
                      <a:pt x="83641" y="7037"/>
                      <a:pt x="84066" y="7116"/>
                    </a:cubicBezTo>
                    <a:cubicBezTo>
                      <a:pt x="83072" y="8289"/>
                      <a:pt x="82489" y="9795"/>
                      <a:pt x="82579" y="11390"/>
                    </a:cubicBezTo>
                    <a:cubicBezTo>
                      <a:pt x="81329" y="10086"/>
                      <a:pt x="79570" y="9248"/>
                      <a:pt x="77701" y="9248"/>
                    </a:cubicBezTo>
                    <a:cubicBezTo>
                      <a:pt x="77681" y="9248"/>
                      <a:pt x="77661" y="9248"/>
                      <a:pt x="77642" y="9248"/>
                    </a:cubicBezTo>
                    <a:cubicBezTo>
                      <a:pt x="78979" y="7801"/>
                      <a:pt x="80853" y="6998"/>
                      <a:pt x="82788" y="6998"/>
                    </a:cubicBezTo>
                    <a:close/>
                    <a:moveTo>
                      <a:pt x="95802" y="7007"/>
                    </a:moveTo>
                    <a:cubicBezTo>
                      <a:pt x="97737" y="7007"/>
                      <a:pt x="99611" y="7810"/>
                      <a:pt x="100948" y="9257"/>
                    </a:cubicBezTo>
                    <a:cubicBezTo>
                      <a:pt x="100928" y="9257"/>
                      <a:pt x="100908" y="9257"/>
                      <a:pt x="100889" y="9257"/>
                    </a:cubicBezTo>
                    <a:cubicBezTo>
                      <a:pt x="99020" y="9257"/>
                      <a:pt x="97252" y="10095"/>
                      <a:pt x="96011" y="11399"/>
                    </a:cubicBezTo>
                    <a:cubicBezTo>
                      <a:pt x="96100" y="9804"/>
                      <a:pt x="95509" y="8307"/>
                      <a:pt x="94523" y="7125"/>
                    </a:cubicBezTo>
                    <a:cubicBezTo>
                      <a:pt x="94949" y="7046"/>
                      <a:pt x="95377" y="7007"/>
                      <a:pt x="95802" y="7007"/>
                    </a:cubicBezTo>
                    <a:close/>
                    <a:moveTo>
                      <a:pt x="48849" y="7105"/>
                    </a:moveTo>
                    <a:cubicBezTo>
                      <a:pt x="50784" y="7105"/>
                      <a:pt x="52658" y="7908"/>
                      <a:pt x="53995" y="9356"/>
                    </a:cubicBezTo>
                    <a:lnTo>
                      <a:pt x="53995" y="9356"/>
                    </a:lnTo>
                    <a:cubicBezTo>
                      <a:pt x="53978" y="9355"/>
                      <a:pt x="53961" y="9355"/>
                      <a:pt x="53945" y="9355"/>
                    </a:cubicBezTo>
                    <a:cubicBezTo>
                      <a:pt x="52076" y="9355"/>
                      <a:pt x="50308" y="10194"/>
                      <a:pt x="49067" y="11497"/>
                    </a:cubicBezTo>
                    <a:cubicBezTo>
                      <a:pt x="49147" y="9902"/>
                      <a:pt x="48565" y="8406"/>
                      <a:pt x="47570" y="7223"/>
                    </a:cubicBezTo>
                    <a:cubicBezTo>
                      <a:pt x="47996" y="7144"/>
                      <a:pt x="48424" y="7105"/>
                      <a:pt x="48849" y="7105"/>
                    </a:cubicBezTo>
                    <a:close/>
                    <a:moveTo>
                      <a:pt x="59142" y="7105"/>
                    </a:moveTo>
                    <a:cubicBezTo>
                      <a:pt x="59570" y="7105"/>
                      <a:pt x="60000" y="7144"/>
                      <a:pt x="60429" y="7223"/>
                    </a:cubicBezTo>
                    <a:cubicBezTo>
                      <a:pt x="59434" y="8397"/>
                      <a:pt x="58852" y="9902"/>
                      <a:pt x="58941" y="11497"/>
                    </a:cubicBezTo>
                    <a:cubicBezTo>
                      <a:pt x="57691" y="10194"/>
                      <a:pt x="55923" y="9355"/>
                      <a:pt x="54063" y="9355"/>
                    </a:cubicBezTo>
                    <a:cubicBezTo>
                      <a:pt x="54043" y="9355"/>
                      <a:pt x="54024" y="9356"/>
                      <a:pt x="54004" y="9356"/>
                    </a:cubicBezTo>
                    <a:cubicBezTo>
                      <a:pt x="54001" y="9356"/>
                      <a:pt x="53998" y="9356"/>
                      <a:pt x="53995" y="9356"/>
                    </a:cubicBezTo>
                    <a:lnTo>
                      <a:pt x="53995" y="9356"/>
                    </a:lnTo>
                    <a:lnTo>
                      <a:pt x="54004" y="9347"/>
                    </a:lnTo>
                    <a:cubicBezTo>
                      <a:pt x="55339" y="7901"/>
                      <a:pt x="57210" y="7105"/>
                      <a:pt x="59142" y="7105"/>
                    </a:cubicBezTo>
                    <a:close/>
                    <a:moveTo>
                      <a:pt x="12289" y="7212"/>
                    </a:moveTo>
                    <a:cubicBezTo>
                      <a:pt x="12716" y="7212"/>
                      <a:pt x="13146" y="7251"/>
                      <a:pt x="13574" y="7331"/>
                    </a:cubicBezTo>
                    <a:cubicBezTo>
                      <a:pt x="12580" y="8513"/>
                      <a:pt x="11997" y="10010"/>
                      <a:pt x="12087" y="11605"/>
                    </a:cubicBezTo>
                    <a:cubicBezTo>
                      <a:pt x="10837" y="10301"/>
                      <a:pt x="9069" y="9463"/>
                      <a:pt x="7208" y="9463"/>
                    </a:cubicBezTo>
                    <a:cubicBezTo>
                      <a:pt x="7189" y="9463"/>
                      <a:pt x="7169" y="9463"/>
                      <a:pt x="7150" y="9463"/>
                    </a:cubicBezTo>
                    <a:cubicBezTo>
                      <a:pt x="8485" y="8010"/>
                      <a:pt x="10356" y="7212"/>
                      <a:pt x="12289" y="7212"/>
                    </a:cubicBezTo>
                    <a:close/>
                    <a:moveTo>
                      <a:pt x="35624" y="7192"/>
                    </a:moveTo>
                    <a:cubicBezTo>
                      <a:pt x="36086" y="7192"/>
                      <a:pt x="36552" y="7237"/>
                      <a:pt x="37015" y="7331"/>
                    </a:cubicBezTo>
                    <a:cubicBezTo>
                      <a:pt x="36000" y="8594"/>
                      <a:pt x="35454" y="10176"/>
                      <a:pt x="35640" y="11839"/>
                    </a:cubicBezTo>
                    <a:lnTo>
                      <a:pt x="35640" y="11839"/>
                    </a:lnTo>
                    <a:cubicBezTo>
                      <a:pt x="34394" y="10395"/>
                      <a:pt x="32530" y="9454"/>
                      <a:pt x="30556" y="9454"/>
                    </a:cubicBezTo>
                    <a:cubicBezTo>
                      <a:pt x="30529" y="9454"/>
                      <a:pt x="30501" y="9454"/>
                      <a:pt x="30474" y="9454"/>
                    </a:cubicBezTo>
                    <a:cubicBezTo>
                      <a:pt x="30454" y="9454"/>
                      <a:pt x="30434" y="9454"/>
                      <a:pt x="30414" y="9454"/>
                    </a:cubicBezTo>
                    <a:cubicBezTo>
                      <a:pt x="28545" y="9454"/>
                      <a:pt x="26787" y="10284"/>
                      <a:pt x="25536" y="11596"/>
                    </a:cubicBezTo>
                    <a:cubicBezTo>
                      <a:pt x="25626" y="10001"/>
                      <a:pt x="25044" y="8495"/>
                      <a:pt x="24049" y="7322"/>
                    </a:cubicBezTo>
                    <a:cubicBezTo>
                      <a:pt x="24481" y="7240"/>
                      <a:pt x="24915" y="7200"/>
                      <a:pt x="25345" y="7200"/>
                    </a:cubicBezTo>
                    <a:cubicBezTo>
                      <a:pt x="27275" y="7200"/>
                      <a:pt x="29142" y="8002"/>
                      <a:pt x="30483" y="9445"/>
                    </a:cubicBezTo>
                    <a:cubicBezTo>
                      <a:pt x="31821" y="7992"/>
                      <a:pt x="33690" y="7192"/>
                      <a:pt x="35624" y="7192"/>
                    </a:cubicBezTo>
                    <a:close/>
                    <a:moveTo>
                      <a:pt x="112817" y="5046"/>
                    </a:moveTo>
                    <a:cubicBezTo>
                      <a:pt x="115992" y="5046"/>
                      <a:pt x="119168" y="7124"/>
                      <a:pt x="119209" y="11280"/>
                    </a:cubicBezTo>
                    <a:lnTo>
                      <a:pt x="119209" y="11280"/>
                    </a:lnTo>
                    <a:cubicBezTo>
                      <a:pt x="118739" y="11180"/>
                      <a:pt x="118265" y="11130"/>
                      <a:pt x="117794" y="11130"/>
                    </a:cubicBezTo>
                    <a:cubicBezTo>
                      <a:pt x="115935" y="11130"/>
                      <a:pt x="114129" y="11897"/>
                      <a:pt x="112830" y="13289"/>
                    </a:cubicBezTo>
                    <a:cubicBezTo>
                      <a:pt x="111548" y="11909"/>
                      <a:pt x="109756" y="11130"/>
                      <a:pt x="107883" y="11130"/>
                    </a:cubicBezTo>
                    <a:cubicBezTo>
                      <a:pt x="107391" y="11130"/>
                      <a:pt x="106907" y="11184"/>
                      <a:pt x="106432" y="11282"/>
                    </a:cubicBezTo>
                    <a:cubicBezTo>
                      <a:pt x="106468" y="7125"/>
                      <a:pt x="109642" y="5046"/>
                      <a:pt x="112817" y="5046"/>
                    </a:cubicBezTo>
                    <a:close/>
                    <a:moveTo>
                      <a:pt x="136134" y="5046"/>
                    </a:moveTo>
                    <a:cubicBezTo>
                      <a:pt x="139307" y="5046"/>
                      <a:pt x="142483" y="7124"/>
                      <a:pt x="142525" y="11280"/>
                    </a:cubicBezTo>
                    <a:cubicBezTo>
                      <a:pt x="142054" y="11180"/>
                      <a:pt x="141580" y="11130"/>
                      <a:pt x="141109" y="11130"/>
                    </a:cubicBezTo>
                    <a:cubicBezTo>
                      <a:pt x="139250" y="11130"/>
                      <a:pt x="137444" y="11897"/>
                      <a:pt x="136145" y="13289"/>
                    </a:cubicBezTo>
                    <a:cubicBezTo>
                      <a:pt x="134872" y="11909"/>
                      <a:pt x="133071" y="11130"/>
                      <a:pt x="131199" y="11130"/>
                    </a:cubicBezTo>
                    <a:cubicBezTo>
                      <a:pt x="130715" y="11130"/>
                      <a:pt x="130231" y="11184"/>
                      <a:pt x="129756" y="11282"/>
                    </a:cubicBezTo>
                    <a:cubicBezTo>
                      <a:pt x="129787" y="7125"/>
                      <a:pt x="132959" y="5046"/>
                      <a:pt x="136134" y="5046"/>
                    </a:cubicBezTo>
                    <a:close/>
                    <a:moveTo>
                      <a:pt x="89288" y="5152"/>
                    </a:moveTo>
                    <a:cubicBezTo>
                      <a:pt x="92463" y="5152"/>
                      <a:pt x="95639" y="7228"/>
                      <a:pt x="95679" y="11381"/>
                    </a:cubicBezTo>
                    <a:lnTo>
                      <a:pt x="95679" y="11381"/>
                    </a:lnTo>
                    <a:cubicBezTo>
                      <a:pt x="95206" y="11279"/>
                      <a:pt x="94729" y="11229"/>
                      <a:pt x="94255" y="11229"/>
                    </a:cubicBezTo>
                    <a:cubicBezTo>
                      <a:pt x="92396" y="11229"/>
                      <a:pt x="90592" y="11996"/>
                      <a:pt x="89299" y="13388"/>
                    </a:cubicBezTo>
                    <a:cubicBezTo>
                      <a:pt x="88018" y="12008"/>
                      <a:pt x="86226" y="11228"/>
                      <a:pt x="84344" y="11228"/>
                    </a:cubicBezTo>
                    <a:cubicBezTo>
                      <a:pt x="83860" y="11228"/>
                      <a:pt x="83376" y="11282"/>
                      <a:pt x="82902" y="11381"/>
                    </a:cubicBezTo>
                    <a:cubicBezTo>
                      <a:pt x="82937" y="7229"/>
                      <a:pt x="86112" y="5152"/>
                      <a:pt x="89288" y="5152"/>
                    </a:cubicBezTo>
                    <a:close/>
                    <a:moveTo>
                      <a:pt x="42335" y="5247"/>
                    </a:moveTo>
                    <a:cubicBezTo>
                      <a:pt x="45506" y="5247"/>
                      <a:pt x="48679" y="7322"/>
                      <a:pt x="48726" y="11475"/>
                    </a:cubicBezTo>
                    <a:lnTo>
                      <a:pt x="48726" y="11475"/>
                    </a:lnTo>
                    <a:cubicBezTo>
                      <a:pt x="48252" y="11373"/>
                      <a:pt x="47773" y="11323"/>
                      <a:pt x="47299" y="11323"/>
                    </a:cubicBezTo>
                    <a:cubicBezTo>
                      <a:pt x="45442" y="11323"/>
                      <a:pt x="43644" y="12089"/>
                      <a:pt x="42355" y="13478"/>
                    </a:cubicBezTo>
                    <a:cubicBezTo>
                      <a:pt x="41074" y="12107"/>
                      <a:pt x="39282" y="11318"/>
                      <a:pt x="37400" y="11318"/>
                    </a:cubicBezTo>
                    <a:cubicBezTo>
                      <a:pt x="36916" y="11318"/>
                      <a:pt x="36432" y="11372"/>
                      <a:pt x="35958" y="11479"/>
                    </a:cubicBezTo>
                    <a:cubicBezTo>
                      <a:pt x="35989" y="7326"/>
                      <a:pt x="39161" y="5247"/>
                      <a:pt x="42335" y="5247"/>
                    </a:cubicBezTo>
                    <a:close/>
                    <a:moveTo>
                      <a:pt x="65651" y="5248"/>
                    </a:moveTo>
                    <a:cubicBezTo>
                      <a:pt x="68824" y="5248"/>
                      <a:pt x="71996" y="7324"/>
                      <a:pt x="72041" y="11477"/>
                    </a:cubicBezTo>
                    <a:lnTo>
                      <a:pt x="72041" y="11477"/>
                    </a:lnTo>
                    <a:cubicBezTo>
                      <a:pt x="71564" y="11374"/>
                      <a:pt x="71084" y="11323"/>
                      <a:pt x="70606" y="11323"/>
                    </a:cubicBezTo>
                    <a:cubicBezTo>
                      <a:pt x="68746" y="11323"/>
                      <a:pt x="66942" y="12092"/>
                      <a:pt x="65653" y="13495"/>
                    </a:cubicBezTo>
                    <a:cubicBezTo>
                      <a:pt x="64378" y="12123"/>
                      <a:pt x="62599" y="11336"/>
                      <a:pt x="60729" y="11336"/>
                    </a:cubicBezTo>
                    <a:cubicBezTo>
                      <a:pt x="60719" y="11336"/>
                      <a:pt x="60708" y="11336"/>
                      <a:pt x="60697" y="11336"/>
                    </a:cubicBezTo>
                    <a:cubicBezTo>
                      <a:pt x="60214" y="11336"/>
                      <a:pt x="59730" y="11381"/>
                      <a:pt x="59255" y="11488"/>
                    </a:cubicBezTo>
                    <a:cubicBezTo>
                      <a:pt x="59295" y="7330"/>
                      <a:pt x="62473" y="5248"/>
                      <a:pt x="65651" y="5248"/>
                    </a:cubicBezTo>
                    <a:close/>
                    <a:moveTo>
                      <a:pt x="18809" y="5354"/>
                    </a:moveTo>
                    <a:cubicBezTo>
                      <a:pt x="21983" y="5354"/>
                      <a:pt x="25156" y="7430"/>
                      <a:pt x="25196" y="11587"/>
                    </a:cubicBezTo>
                    <a:cubicBezTo>
                      <a:pt x="24723" y="11485"/>
                      <a:pt x="24246" y="11435"/>
                      <a:pt x="23772" y="11435"/>
                    </a:cubicBezTo>
                    <a:cubicBezTo>
                      <a:pt x="21913" y="11435"/>
                      <a:pt x="20107" y="12202"/>
                      <a:pt x="18807" y="13594"/>
                    </a:cubicBezTo>
                    <a:cubicBezTo>
                      <a:pt x="17526" y="12214"/>
                      <a:pt x="15734" y="11435"/>
                      <a:pt x="13852" y="11435"/>
                    </a:cubicBezTo>
                    <a:cubicBezTo>
                      <a:pt x="13368" y="11435"/>
                      <a:pt x="12884" y="11488"/>
                      <a:pt x="12409" y="11587"/>
                    </a:cubicBezTo>
                    <a:cubicBezTo>
                      <a:pt x="12454" y="7433"/>
                      <a:pt x="15632" y="5354"/>
                      <a:pt x="18809" y="5354"/>
                    </a:cubicBezTo>
                    <a:close/>
                    <a:moveTo>
                      <a:pt x="117949" y="11510"/>
                    </a:moveTo>
                    <a:cubicBezTo>
                      <a:pt x="118380" y="11510"/>
                      <a:pt x="118814" y="11550"/>
                      <a:pt x="119245" y="11632"/>
                    </a:cubicBezTo>
                    <a:cubicBezTo>
                      <a:pt x="118251" y="12805"/>
                      <a:pt x="117668" y="14302"/>
                      <a:pt x="117758" y="15897"/>
                    </a:cubicBezTo>
                    <a:cubicBezTo>
                      <a:pt x="116508" y="14593"/>
                      <a:pt x="114740" y="13755"/>
                      <a:pt x="112880" y="13755"/>
                    </a:cubicBezTo>
                    <a:cubicBezTo>
                      <a:pt x="112860" y="13755"/>
                      <a:pt x="112840" y="13755"/>
                      <a:pt x="112821" y="13755"/>
                    </a:cubicBezTo>
                    <a:cubicBezTo>
                      <a:pt x="114154" y="12312"/>
                      <a:pt x="116020" y="11510"/>
                      <a:pt x="117949" y="11510"/>
                    </a:cubicBezTo>
                    <a:close/>
                    <a:moveTo>
                      <a:pt x="84144" y="11613"/>
                    </a:moveTo>
                    <a:cubicBezTo>
                      <a:pt x="86080" y="11613"/>
                      <a:pt x="87953" y="12415"/>
                      <a:pt x="89290" y="13863"/>
                    </a:cubicBezTo>
                    <a:cubicBezTo>
                      <a:pt x="89271" y="13863"/>
                      <a:pt x="89251" y="13863"/>
                      <a:pt x="89231" y="13863"/>
                    </a:cubicBezTo>
                    <a:cubicBezTo>
                      <a:pt x="87363" y="13863"/>
                      <a:pt x="85603" y="14701"/>
                      <a:pt x="84353" y="16004"/>
                    </a:cubicBezTo>
                    <a:cubicBezTo>
                      <a:pt x="84443" y="14409"/>
                      <a:pt x="83860" y="12913"/>
                      <a:pt x="82866" y="11730"/>
                    </a:cubicBezTo>
                    <a:cubicBezTo>
                      <a:pt x="83291" y="11651"/>
                      <a:pt x="83719" y="11613"/>
                      <a:pt x="84144" y="11613"/>
                    </a:cubicBezTo>
                    <a:close/>
                    <a:moveTo>
                      <a:pt x="94433" y="11612"/>
                    </a:moveTo>
                    <a:cubicBezTo>
                      <a:pt x="94859" y="11612"/>
                      <a:pt x="95288" y="11651"/>
                      <a:pt x="95715" y="11730"/>
                    </a:cubicBezTo>
                    <a:cubicBezTo>
                      <a:pt x="94729" y="12913"/>
                      <a:pt x="94147" y="14409"/>
                      <a:pt x="94228" y="16004"/>
                    </a:cubicBezTo>
                    <a:cubicBezTo>
                      <a:pt x="92986" y="14701"/>
                      <a:pt x="91218" y="13863"/>
                      <a:pt x="89350" y="13863"/>
                    </a:cubicBezTo>
                    <a:cubicBezTo>
                      <a:pt x="89330" y="13863"/>
                      <a:pt x="89310" y="13863"/>
                      <a:pt x="89290" y="13863"/>
                    </a:cubicBezTo>
                    <a:lnTo>
                      <a:pt x="89299" y="13854"/>
                    </a:lnTo>
                    <a:cubicBezTo>
                      <a:pt x="90635" y="12408"/>
                      <a:pt x="92505" y="11612"/>
                      <a:pt x="94433" y="11612"/>
                    </a:cubicBezTo>
                    <a:close/>
                    <a:moveTo>
                      <a:pt x="47494" y="11702"/>
                    </a:moveTo>
                    <a:cubicBezTo>
                      <a:pt x="47918" y="11702"/>
                      <a:pt x="48346" y="11741"/>
                      <a:pt x="48771" y="11820"/>
                    </a:cubicBezTo>
                    <a:cubicBezTo>
                      <a:pt x="47770" y="13000"/>
                      <a:pt x="47187" y="14502"/>
                      <a:pt x="47274" y="16084"/>
                    </a:cubicBezTo>
                    <a:lnTo>
                      <a:pt x="47274" y="16084"/>
                    </a:lnTo>
                    <a:cubicBezTo>
                      <a:pt x="46040" y="14793"/>
                      <a:pt x="44288" y="13961"/>
                      <a:pt x="42434" y="13961"/>
                    </a:cubicBezTo>
                    <a:cubicBezTo>
                      <a:pt x="42408" y="13961"/>
                      <a:pt x="42382" y="13961"/>
                      <a:pt x="42355" y="13961"/>
                    </a:cubicBezTo>
                    <a:lnTo>
                      <a:pt x="42355" y="13961"/>
                    </a:lnTo>
                    <a:cubicBezTo>
                      <a:pt x="43693" y="12506"/>
                      <a:pt x="45561" y="11702"/>
                      <a:pt x="47494" y="11702"/>
                    </a:cubicBezTo>
                    <a:close/>
                    <a:moveTo>
                      <a:pt x="60517" y="11701"/>
                    </a:moveTo>
                    <a:cubicBezTo>
                      <a:pt x="62455" y="11701"/>
                      <a:pt x="64326" y="12499"/>
                      <a:pt x="65662" y="13952"/>
                    </a:cubicBezTo>
                    <a:cubicBezTo>
                      <a:pt x="65642" y="13952"/>
                      <a:pt x="65622" y="13952"/>
                      <a:pt x="65602" y="13952"/>
                    </a:cubicBezTo>
                    <a:cubicBezTo>
                      <a:pt x="63734" y="13952"/>
                      <a:pt x="61966" y="14791"/>
                      <a:pt x="60724" y="16094"/>
                    </a:cubicBezTo>
                    <a:cubicBezTo>
                      <a:pt x="60805" y="14499"/>
                      <a:pt x="60223" y="12994"/>
                      <a:pt x="59228" y="11820"/>
                    </a:cubicBezTo>
                    <a:cubicBezTo>
                      <a:pt x="59658" y="11740"/>
                      <a:pt x="60089" y="11701"/>
                      <a:pt x="60517" y="11701"/>
                    </a:cubicBezTo>
                    <a:close/>
                    <a:moveTo>
                      <a:pt x="106098" y="7003"/>
                    </a:moveTo>
                    <a:cubicBezTo>
                      <a:pt x="106560" y="7003"/>
                      <a:pt x="107026" y="7049"/>
                      <a:pt x="107489" y="7142"/>
                    </a:cubicBezTo>
                    <a:cubicBezTo>
                      <a:pt x="106477" y="8396"/>
                      <a:pt x="105930" y="9991"/>
                      <a:pt x="106136" y="11666"/>
                    </a:cubicBezTo>
                    <a:lnTo>
                      <a:pt x="106136" y="11666"/>
                    </a:lnTo>
                    <a:cubicBezTo>
                      <a:pt x="106642" y="11553"/>
                      <a:pt x="107153" y="11498"/>
                      <a:pt x="107660" y="11498"/>
                    </a:cubicBezTo>
                    <a:cubicBezTo>
                      <a:pt x="109597" y="11498"/>
                      <a:pt x="111473" y="12301"/>
                      <a:pt x="112821" y="13755"/>
                    </a:cubicBezTo>
                    <a:cubicBezTo>
                      <a:pt x="112802" y="13755"/>
                      <a:pt x="112783" y="13755"/>
                      <a:pt x="112765" y="13755"/>
                    </a:cubicBezTo>
                    <a:cubicBezTo>
                      <a:pt x="110778" y="13755"/>
                      <a:pt x="108911" y="14701"/>
                      <a:pt x="107659" y="16148"/>
                    </a:cubicBezTo>
                    <a:lnTo>
                      <a:pt x="107659" y="16148"/>
                    </a:lnTo>
                    <a:cubicBezTo>
                      <a:pt x="107785" y="14472"/>
                      <a:pt x="107175" y="12895"/>
                      <a:pt x="106127" y="11668"/>
                    </a:cubicBezTo>
                    <a:cubicBezTo>
                      <a:pt x="106130" y="11667"/>
                      <a:pt x="106132" y="11666"/>
                      <a:pt x="106135" y="11666"/>
                    </a:cubicBezTo>
                    <a:lnTo>
                      <a:pt x="106135" y="11666"/>
                    </a:lnTo>
                    <a:cubicBezTo>
                      <a:pt x="106135" y="11666"/>
                      <a:pt x="106136" y="11667"/>
                      <a:pt x="106136" y="11668"/>
                    </a:cubicBezTo>
                    <a:cubicBezTo>
                      <a:pt x="106136" y="11667"/>
                      <a:pt x="106136" y="11666"/>
                      <a:pt x="106136" y="11666"/>
                    </a:cubicBezTo>
                    <a:lnTo>
                      <a:pt x="106136" y="11666"/>
                    </a:lnTo>
                    <a:cubicBezTo>
                      <a:pt x="106135" y="11666"/>
                      <a:pt x="106135" y="11666"/>
                      <a:pt x="106135" y="11666"/>
                    </a:cubicBezTo>
                    <a:lnTo>
                      <a:pt x="106135" y="11666"/>
                    </a:lnTo>
                    <a:cubicBezTo>
                      <a:pt x="104874" y="10211"/>
                      <a:pt x="102998" y="9257"/>
                      <a:pt x="101004" y="9257"/>
                    </a:cubicBezTo>
                    <a:cubicBezTo>
                      <a:pt x="100985" y="9257"/>
                      <a:pt x="100966" y="9257"/>
                      <a:pt x="100948" y="9257"/>
                    </a:cubicBezTo>
                    <a:cubicBezTo>
                      <a:pt x="102293" y="7803"/>
                      <a:pt x="104164" y="7003"/>
                      <a:pt x="106098" y="7003"/>
                    </a:cubicBezTo>
                    <a:close/>
                    <a:moveTo>
                      <a:pt x="13656" y="11810"/>
                    </a:moveTo>
                    <a:cubicBezTo>
                      <a:pt x="15596" y="11810"/>
                      <a:pt x="17470" y="12612"/>
                      <a:pt x="18807" y="14060"/>
                    </a:cubicBezTo>
                    <a:cubicBezTo>
                      <a:pt x="18787" y="14060"/>
                      <a:pt x="18768" y="14060"/>
                      <a:pt x="18748" y="14060"/>
                    </a:cubicBezTo>
                    <a:cubicBezTo>
                      <a:pt x="16879" y="14060"/>
                      <a:pt x="15111" y="14898"/>
                      <a:pt x="13870" y="16202"/>
                    </a:cubicBezTo>
                    <a:cubicBezTo>
                      <a:pt x="13951" y="14607"/>
                      <a:pt x="13368" y="13110"/>
                      <a:pt x="12374" y="11927"/>
                    </a:cubicBezTo>
                    <a:cubicBezTo>
                      <a:pt x="12801" y="11848"/>
                      <a:pt x="13230" y="11810"/>
                      <a:pt x="13656" y="11810"/>
                    </a:cubicBezTo>
                    <a:close/>
                    <a:moveTo>
                      <a:pt x="23953" y="11810"/>
                    </a:moveTo>
                    <a:cubicBezTo>
                      <a:pt x="24378" y="11810"/>
                      <a:pt x="24806" y="11848"/>
                      <a:pt x="25232" y="11927"/>
                    </a:cubicBezTo>
                    <a:cubicBezTo>
                      <a:pt x="24237" y="13110"/>
                      <a:pt x="23655" y="14607"/>
                      <a:pt x="23744" y="16202"/>
                    </a:cubicBezTo>
                    <a:cubicBezTo>
                      <a:pt x="22494" y="14898"/>
                      <a:pt x="20726" y="14060"/>
                      <a:pt x="18866" y="14060"/>
                    </a:cubicBezTo>
                    <a:cubicBezTo>
                      <a:pt x="18846" y="14060"/>
                      <a:pt x="18827" y="14060"/>
                      <a:pt x="18807" y="14060"/>
                    </a:cubicBezTo>
                    <a:cubicBezTo>
                      <a:pt x="20144" y="12612"/>
                      <a:pt x="22018" y="11810"/>
                      <a:pt x="23953" y="11810"/>
                    </a:cubicBezTo>
                    <a:close/>
                    <a:moveTo>
                      <a:pt x="37191" y="11704"/>
                    </a:moveTo>
                    <a:cubicBezTo>
                      <a:pt x="39126" y="11704"/>
                      <a:pt x="41007" y="12507"/>
                      <a:pt x="42355" y="13961"/>
                    </a:cubicBezTo>
                    <a:lnTo>
                      <a:pt x="42355" y="13961"/>
                    </a:lnTo>
                    <a:cubicBezTo>
                      <a:pt x="42352" y="13961"/>
                      <a:pt x="42349" y="13961"/>
                      <a:pt x="42346" y="13961"/>
                    </a:cubicBezTo>
                    <a:cubicBezTo>
                      <a:pt x="42319" y="13961"/>
                      <a:pt x="42291" y="13961"/>
                      <a:pt x="42263" y="13961"/>
                    </a:cubicBezTo>
                    <a:cubicBezTo>
                      <a:pt x="40287" y="13961"/>
                      <a:pt x="38431" y="14904"/>
                      <a:pt x="37185" y="16345"/>
                    </a:cubicBezTo>
                    <a:cubicBezTo>
                      <a:pt x="37320" y="14678"/>
                      <a:pt x="36710" y="13092"/>
                      <a:pt x="35662" y="11874"/>
                    </a:cubicBezTo>
                    <a:cubicBezTo>
                      <a:pt x="36169" y="11760"/>
                      <a:pt x="36682" y="11704"/>
                      <a:pt x="37191" y="11704"/>
                    </a:cubicBezTo>
                    <a:close/>
                    <a:moveTo>
                      <a:pt x="124474" y="9651"/>
                    </a:moveTo>
                    <a:cubicBezTo>
                      <a:pt x="127650" y="9651"/>
                      <a:pt x="130826" y="11730"/>
                      <a:pt x="130867" y="15886"/>
                    </a:cubicBezTo>
                    <a:lnTo>
                      <a:pt x="130867" y="15886"/>
                    </a:lnTo>
                    <a:cubicBezTo>
                      <a:pt x="130397" y="15785"/>
                      <a:pt x="129923" y="15736"/>
                      <a:pt x="129452" y="15736"/>
                    </a:cubicBezTo>
                    <a:cubicBezTo>
                      <a:pt x="127593" y="15736"/>
                      <a:pt x="125787" y="16503"/>
                      <a:pt x="124487" y="17895"/>
                    </a:cubicBezTo>
                    <a:cubicBezTo>
                      <a:pt x="123213" y="16523"/>
                      <a:pt x="121434" y="15735"/>
                      <a:pt x="119555" y="15735"/>
                    </a:cubicBezTo>
                    <a:cubicBezTo>
                      <a:pt x="119544" y="15735"/>
                      <a:pt x="119534" y="15736"/>
                      <a:pt x="119523" y="15736"/>
                    </a:cubicBezTo>
                    <a:cubicBezTo>
                      <a:pt x="119039" y="15736"/>
                      <a:pt x="118555" y="15780"/>
                      <a:pt x="118080" y="15888"/>
                    </a:cubicBezTo>
                    <a:cubicBezTo>
                      <a:pt x="118121" y="11730"/>
                      <a:pt x="121297" y="9651"/>
                      <a:pt x="124474" y="9651"/>
                    </a:cubicBezTo>
                    <a:close/>
                    <a:moveTo>
                      <a:pt x="77628" y="9759"/>
                    </a:moveTo>
                    <a:cubicBezTo>
                      <a:pt x="80802" y="9759"/>
                      <a:pt x="83976" y="11834"/>
                      <a:pt x="84021" y="15985"/>
                    </a:cubicBezTo>
                    <a:lnTo>
                      <a:pt x="84021" y="15985"/>
                    </a:lnTo>
                    <a:cubicBezTo>
                      <a:pt x="83551" y="15884"/>
                      <a:pt x="83077" y="15835"/>
                      <a:pt x="82606" y="15835"/>
                    </a:cubicBezTo>
                    <a:cubicBezTo>
                      <a:pt x="80748" y="15835"/>
                      <a:pt x="78943" y="16601"/>
                      <a:pt x="77651" y="17994"/>
                    </a:cubicBezTo>
                    <a:cubicBezTo>
                      <a:pt x="76368" y="16622"/>
                      <a:pt x="74580" y="15843"/>
                      <a:pt x="72710" y="15843"/>
                    </a:cubicBezTo>
                    <a:cubicBezTo>
                      <a:pt x="72699" y="15843"/>
                      <a:pt x="72688" y="15843"/>
                      <a:pt x="72678" y="15843"/>
                    </a:cubicBezTo>
                    <a:cubicBezTo>
                      <a:pt x="72194" y="15843"/>
                      <a:pt x="71710" y="15897"/>
                      <a:pt x="71235" y="15995"/>
                    </a:cubicBezTo>
                    <a:cubicBezTo>
                      <a:pt x="71275" y="11838"/>
                      <a:pt x="74452" y="9759"/>
                      <a:pt x="77628" y="9759"/>
                    </a:cubicBezTo>
                    <a:close/>
                    <a:moveTo>
                      <a:pt x="100943" y="9759"/>
                    </a:moveTo>
                    <a:cubicBezTo>
                      <a:pt x="104118" y="9759"/>
                      <a:pt x="107292" y="11835"/>
                      <a:pt x="107337" y="15986"/>
                    </a:cubicBezTo>
                    <a:lnTo>
                      <a:pt x="107337" y="15986"/>
                    </a:lnTo>
                    <a:cubicBezTo>
                      <a:pt x="106864" y="15885"/>
                      <a:pt x="106386" y="15835"/>
                      <a:pt x="105913" y="15835"/>
                    </a:cubicBezTo>
                    <a:cubicBezTo>
                      <a:pt x="104054" y="15835"/>
                      <a:pt x="102249" y="16601"/>
                      <a:pt x="100957" y="17994"/>
                    </a:cubicBezTo>
                    <a:cubicBezTo>
                      <a:pt x="99676" y="16623"/>
                      <a:pt x="97875" y="15843"/>
                      <a:pt x="95993" y="15843"/>
                    </a:cubicBezTo>
                    <a:cubicBezTo>
                      <a:pt x="95509" y="15843"/>
                      <a:pt x="95025" y="15897"/>
                      <a:pt x="94550" y="15995"/>
                    </a:cubicBezTo>
                    <a:cubicBezTo>
                      <a:pt x="94590" y="11838"/>
                      <a:pt x="97767" y="9759"/>
                      <a:pt x="100943" y="9759"/>
                    </a:cubicBezTo>
                    <a:close/>
                    <a:moveTo>
                      <a:pt x="54002" y="9852"/>
                    </a:moveTo>
                    <a:cubicBezTo>
                      <a:pt x="57178" y="9852"/>
                      <a:pt x="60352" y="11928"/>
                      <a:pt x="60393" y="16085"/>
                    </a:cubicBezTo>
                    <a:cubicBezTo>
                      <a:pt x="59918" y="15983"/>
                      <a:pt x="59439" y="15933"/>
                      <a:pt x="58964" y="15933"/>
                    </a:cubicBezTo>
                    <a:cubicBezTo>
                      <a:pt x="57103" y="15933"/>
                      <a:pt x="55299" y="16698"/>
                      <a:pt x="53999" y="18087"/>
                    </a:cubicBezTo>
                    <a:lnTo>
                      <a:pt x="53999" y="18087"/>
                    </a:lnTo>
                    <a:cubicBezTo>
                      <a:pt x="52718" y="16710"/>
                      <a:pt x="50928" y="15933"/>
                      <a:pt x="49049" y="15933"/>
                    </a:cubicBezTo>
                    <a:cubicBezTo>
                      <a:pt x="48565" y="15933"/>
                      <a:pt x="48081" y="15986"/>
                      <a:pt x="47606" y="16085"/>
                    </a:cubicBezTo>
                    <a:cubicBezTo>
                      <a:pt x="47646" y="11931"/>
                      <a:pt x="50825" y="9852"/>
                      <a:pt x="54002" y="9852"/>
                    </a:cubicBezTo>
                    <a:close/>
                    <a:moveTo>
                      <a:pt x="7145" y="9956"/>
                    </a:moveTo>
                    <a:cubicBezTo>
                      <a:pt x="10322" y="9956"/>
                      <a:pt x="13498" y="12035"/>
                      <a:pt x="13538" y="16193"/>
                    </a:cubicBezTo>
                    <a:cubicBezTo>
                      <a:pt x="13065" y="16091"/>
                      <a:pt x="12588" y="16041"/>
                      <a:pt x="12114" y="16041"/>
                    </a:cubicBezTo>
                    <a:cubicBezTo>
                      <a:pt x="10255" y="16041"/>
                      <a:pt x="8451" y="16807"/>
                      <a:pt x="7159" y="18200"/>
                    </a:cubicBezTo>
                    <a:cubicBezTo>
                      <a:pt x="5877" y="16820"/>
                      <a:pt x="4076" y="16040"/>
                      <a:pt x="2194" y="16040"/>
                    </a:cubicBezTo>
                    <a:cubicBezTo>
                      <a:pt x="1711" y="16040"/>
                      <a:pt x="1227" y="16094"/>
                      <a:pt x="752" y="16193"/>
                    </a:cubicBezTo>
                    <a:cubicBezTo>
                      <a:pt x="792" y="12035"/>
                      <a:pt x="3969" y="9956"/>
                      <a:pt x="7145" y="9956"/>
                    </a:cubicBezTo>
                    <a:close/>
                    <a:moveTo>
                      <a:pt x="30465" y="9959"/>
                    </a:moveTo>
                    <a:cubicBezTo>
                      <a:pt x="33638" y="9959"/>
                      <a:pt x="36811" y="12035"/>
                      <a:pt x="36854" y="16189"/>
                    </a:cubicBezTo>
                    <a:lnTo>
                      <a:pt x="36854" y="16189"/>
                    </a:lnTo>
                    <a:cubicBezTo>
                      <a:pt x="36384" y="16089"/>
                      <a:pt x="35912" y="16041"/>
                      <a:pt x="35443" y="16041"/>
                    </a:cubicBezTo>
                    <a:cubicBezTo>
                      <a:pt x="33580" y="16041"/>
                      <a:pt x="31775" y="16807"/>
                      <a:pt x="30483" y="18200"/>
                    </a:cubicBezTo>
                    <a:cubicBezTo>
                      <a:pt x="29201" y="16820"/>
                      <a:pt x="27409" y="16040"/>
                      <a:pt x="25528" y="16040"/>
                    </a:cubicBezTo>
                    <a:cubicBezTo>
                      <a:pt x="25044" y="16040"/>
                      <a:pt x="24560" y="16094"/>
                      <a:pt x="24085" y="16193"/>
                    </a:cubicBezTo>
                    <a:cubicBezTo>
                      <a:pt x="24116" y="12038"/>
                      <a:pt x="27290" y="9959"/>
                      <a:pt x="30465" y="9959"/>
                    </a:cubicBezTo>
                    <a:close/>
                    <a:moveTo>
                      <a:pt x="119332" y="16111"/>
                    </a:moveTo>
                    <a:cubicBezTo>
                      <a:pt x="121268" y="16111"/>
                      <a:pt x="123142" y="16913"/>
                      <a:pt x="124487" y="18361"/>
                    </a:cubicBezTo>
                    <a:lnTo>
                      <a:pt x="124487" y="18361"/>
                    </a:lnTo>
                    <a:cubicBezTo>
                      <a:pt x="124484" y="18361"/>
                      <a:pt x="124481" y="18361"/>
                      <a:pt x="124478" y="18361"/>
                    </a:cubicBezTo>
                    <a:cubicBezTo>
                      <a:pt x="124459" y="18361"/>
                      <a:pt x="124439" y="18361"/>
                      <a:pt x="124419" y="18361"/>
                    </a:cubicBezTo>
                    <a:cubicBezTo>
                      <a:pt x="122559" y="18361"/>
                      <a:pt x="120791" y="19199"/>
                      <a:pt x="119550" y="20503"/>
                    </a:cubicBezTo>
                    <a:cubicBezTo>
                      <a:pt x="119631" y="18908"/>
                      <a:pt x="119048" y="17411"/>
                      <a:pt x="118054" y="16228"/>
                    </a:cubicBezTo>
                    <a:cubicBezTo>
                      <a:pt x="118479" y="16149"/>
                      <a:pt x="118907" y="16111"/>
                      <a:pt x="119332" y="16111"/>
                    </a:cubicBezTo>
                    <a:close/>
                    <a:moveTo>
                      <a:pt x="129633" y="16111"/>
                    </a:moveTo>
                    <a:cubicBezTo>
                      <a:pt x="130058" y="16111"/>
                      <a:pt x="130486" y="16149"/>
                      <a:pt x="130912" y="16228"/>
                    </a:cubicBezTo>
                    <a:cubicBezTo>
                      <a:pt x="129908" y="17411"/>
                      <a:pt x="129326" y="18908"/>
                      <a:pt x="129415" y="20503"/>
                    </a:cubicBezTo>
                    <a:cubicBezTo>
                      <a:pt x="128174" y="19199"/>
                      <a:pt x="126406" y="18361"/>
                      <a:pt x="124537" y="18361"/>
                    </a:cubicBezTo>
                    <a:cubicBezTo>
                      <a:pt x="124521" y="18361"/>
                      <a:pt x="124504" y="18361"/>
                      <a:pt x="124487" y="18361"/>
                    </a:cubicBezTo>
                    <a:lnTo>
                      <a:pt x="124487" y="18361"/>
                    </a:lnTo>
                    <a:cubicBezTo>
                      <a:pt x="125825" y="16913"/>
                      <a:pt x="127698" y="16111"/>
                      <a:pt x="129633" y="16111"/>
                    </a:cubicBezTo>
                    <a:close/>
                    <a:moveTo>
                      <a:pt x="82775" y="16217"/>
                    </a:moveTo>
                    <a:cubicBezTo>
                      <a:pt x="83201" y="16217"/>
                      <a:pt x="83630" y="16256"/>
                      <a:pt x="84057" y="16336"/>
                    </a:cubicBezTo>
                    <a:cubicBezTo>
                      <a:pt x="83538" y="16945"/>
                      <a:pt x="83135" y="17653"/>
                      <a:pt x="82875" y="18424"/>
                    </a:cubicBezTo>
                    <a:lnTo>
                      <a:pt x="82875" y="18415"/>
                    </a:lnTo>
                    <a:cubicBezTo>
                      <a:pt x="82633" y="19114"/>
                      <a:pt x="82534" y="19857"/>
                      <a:pt x="82570" y="20592"/>
                    </a:cubicBezTo>
                    <a:cubicBezTo>
                      <a:pt x="81322" y="19291"/>
                      <a:pt x="79551" y="18451"/>
                      <a:pt x="77680" y="18451"/>
                    </a:cubicBezTo>
                    <a:cubicBezTo>
                      <a:pt x="77671" y="18451"/>
                      <a:pt x="77661" y="18451"/>
                      <a:pt x="77651" y="18451"/>
                    </a:cubicBezTo>
                    <a:cubicBezTo>
                      <a:pt x="78986" y="17013"/>
                      <a:pt x="80850" y="16217"/>
                      <a:pt x="82775" y="16217"/>
                    </a:cubicBezTo>
                    <a:close/>
                    <a:moveTo>
                      <a:pt x="95806" y="16217"/>
                    </a:moveTo>
                    <a:cubicBezTo>
                      <a:pt x="97731" y="16217"/>
                      <a:pt x="99596" y="17013"/>
                      <a:pt x="100939" y="18451"/>
                    </a:cubicBezTo>
                    <a:cubicBezTo>
                      <a:pt x="100929" y="18451"/>
                      <a:pt x="100919" y="18451"/>
                      <a:pt x="100909" y="18451"/>
                    </a:cubicBezTo>
                    <a:cubicBezTo>
                      <a:pt x="99029" y="18451"/>
                      <a:pt x="97259" y="19282"/>
                      <a:pt x="96011" y="20592"/>
                    </a:cubicBezTo>
                    <a:cubicBezTo>
                      <a:pt x="96047" y="19857"/>
                      <a:pt x="95948" y="19114"/>
                      <a:pt x="95706" y="18415"/>
                    </a:cubicBezTo>
                    <a:cubicBezTo>
                      <a:pt x="95446" y="17653"/>
                      <a:pt x="95043" y="16945"/>
                      <a:pt x="94523" y="16336"/>
                    </a:cubicBezTo>
                    <a:cubicBezTo>
                      <a:pt x="94950" y="16256"/>
                      <a:pt x="95380" y="16217"/>
                      <a:pt x="95806" y="16217"/>
                    </a:cubicBezTo>
                    <a:close/>
                    <a:moveTo>
                      <a:pt x="48849" y="16308"/>
                    </a:moveTo>
                    <a:cubicBezTo>
                      <a:pt x="50784" y="16308"/>
                      <a:pt x="52659" y="17111"/>
                      <a:pt x="54004" y="18558"/>
                    </a:cubicBezTo>
                    <a:lnTo>
                      <a:pt x="54004" y="18558"/>
                    </a:lnTo>
                    <a:cubicBezTo>
                      <a:pt x="54001" y="18558"/>
                      <a:pt x="53998" y="18558"/>
                      <a:pt x="53995" y="18558"/>
                    </a:cubicBezTo>
                    <a:cubicBezTo>
                      <a:pt x="53975" y="18558"/>
                      <a:pt x="53956" y="18558"/>
                      <a:pt x="53936" y="18558"/>
                    </a:cubicBezTo>
                    <a:cubicBezTo>
                      <a:pt x="52067" y="18558"/>
                      <a:pt x="50308" y="19396"/>
                      <a:pt x="49058" y="20700"/>
                    </a:cubicBezTo>
                    <a:cubicBezTo>
                      <a:pt x="49147" y="19114"/>
                      <a:pt x="48565" y="17608"/>
                      <a:pt x="47570" y="16426"/>
                    </a:cubicBezTo>
                    <a:cubicBezTo>
                      <a:pt x="47996" y="16347"/>
                      <a:pt x="48424" y="16308"/>
                      <a:pt x="48849" y="16308"/>
                    </a:cubicBezTo>
                    <a:close/>
                    <a:moveTo>
                      <a:pt x="59142" y="16308"/>
                    </a:moveTo>
                    <a:cubicBezTo>
                      <a:pt x="59566" y="16308"/>
                      <a:pt x="59994" y="16347"/>
                      <a:pt x="60420" y="16426"/>
                    </a:cubicBezTo>
                    <a:cubicBezTo>
                      <a:pt x="59425" y="17608"/>
                      <a:pt x="58843" y="19114"/>
                      <a:pt x="58932" y="20700"/>
                    </a:cubicBezTo>
                    <a:cubicBezTo>
                      <a:pt x="57691" y="19396"/>
                      <a:pt x="55923" y="18558"/>
                      <a:pt x="54054" y="18558"/>
                    </a:cubicBezTo>
                    <a:cubicBezTo>
                      <a:pt x="54037" y="18558"/>
                      <a:pt x="54021" y="18558"/>
                      <a:pt x="54004" y="18558"/>
                    </a:cubicBezTo>
                    <a:lnTo>
                      <a:pt x="54004" y="18558"/>
                    </a:lnTo>
                    <a:cubicBezTo>
                      <a:pt x="55341" y="17111"/>
                      <a:pt x="57209" y="16308"/>
                      <a:pt x="59142" y="16308"/>
                    </a:cubicBezTo>
                    <a:close/>
                    <a:moveTo>
                      <a:pt x="12289" y="16415"/>
                    </a:moveTo>
                    <a:cubicBezTo>
                      <a:pt x="12716" y="16415"/>
                      <a:pt x="13146" y="16454"/>
                      <a:pt x="13574" y="16533"/>
                    </a:cubicBezTo>
                    <a:cubicBezTo>
                      <a:pt x="13055" y="17142"/>
                      <a:pt x="12651" y="17850"/>
                      <a:pt x="12391" y="18612"/>
                    </a:cubicBezTo>
                    <a:cubicBezTo>
                      <a:pt x="12150" y="19311"/>
                      <a:pt x="12042" y="20055"/>
                      <a:pt x="12087" y="20798"/>
                    </a:cubicBezTo>
                    <a:cubicBezTo>
                      <a:pt x="10839" y="19488"/>
                      <a:pt x="9059" y="18657"/>
                      <a:pt x="7189" y="18657"/>
                    </a:cubicBezTo>
                    <a:cubicBezTo>
                      <a:pt x="7179" y="18657"/>
                      <a:pt x="7169" y="18657"/>
                      <a:pt x="7159" y="18657"/>
                    </a:cubicBezTo>
                    <a:cubicBezTo>
                      <a:pt x="8494" y="17211"/>
                      <a:pt x="10358" y="16415"/>
                      <a:pt x="12289" y="16415"/>
                    </a:cubicBezTo>
                    <a:close/>
                    <a:moveTo>
                      <a:pt x="25318" y="16415"/>
                    </a:moveTo>
                    <a:cubicBezTo>
                      <a:pt x="27251" y="16415"/>
                      <a:pt x="29119" y="17218"/>
                      <a:pt x="30456" y="18666"/>
                    </a:cubicBezTo>
                    <a:cubicBezTo>
                      <a:pt x="30436" y="18665"/>
                      <a:pt x="30417" y="18665"/>
                      <a:pt x="30397" y="18665"/>
                    </a:cubicBezTo>
                    <a:cubicBezTo>
                      <a:pt x="28537" y="18665"/>
                      <a:pt x="26769" y="19504"/>
                      <a:pt x="25528" y="20798"/>
                    </a:cubicBezTo>
                    <a:cubicBezTo>
                      <a:pt x="25563" y="20063"/>
                      <a:pt x="25465" y="19320"/>
                      <a:pt x="25223" y="18621"/>
                    </a:cubicBezTo>
                    <a:cubicBezTo>
                      <a:pt x="24963" y="17859"/>
                      <a:pt x="24560" y="17151"/>
                      <a:pt x="24040" y="16533"/>
                    </a:cubicBezTo>
                    <a:cubicBezTo>
                      <a:pt x="24466" y="16454"/>
                      <a:pt x="24893" y="16415"/>
                      <a:pt x="25318" y="16415"/>
                    </a:cubicBezTo>
                    <a:close/>
                    <a:moveTo>
                      <a:pt x="106101" y="16215"/>
                    </a:moveTo>
                    <a:cubicBezTo>
                      <a:pt x="106563" y="16215"/>
                      <a:pt x="107027" y="16260"/>
                      <a:pt x="107489" y="16354"/>
                    </a:cubicBezTo>
                    <a:cubicBezTo>
                      <a:pt x="106486" y="17608"/>
                      <a:pt x="105930" y="19194"/>
                      <a:pt x="106136" y="20870"/>
                    </a:cubicBezTo>
                    <a:cubicBezTo>
                      <a:pt x="104884" y="19414"/>
                      <a:pt x="103008" y="18459"/>
                      <a:pt x="101021" y="18459"/>
                    </a:cubicBezTo>
                    <a:cubicBezTo>
                      <a:pt x="101003" y="18459"/>
                      <a:pt x="100984" y="18459"/>
                      <a:pt x="100966" y="18460"/>
                    </a:cubicBezTo>
                    <a:cubicBezTo>
                      <a:pt x="102304" y="17013"/>
                      <a:pt x="104173" y="16215"/>
                      <a:pt x="106101" y="16215"/>
                    </a:cubicBezTo>
                    <a:close/>
                    <a:moveTo>
                      <a:pt x="70811" y="11695"/>
                    </a:moveTo>
                    <a:cubicBezTo>
                      <a:pt x="71307" y="11695"/>
                      <a:pt x="71806" y="11748"/>
                      <a:pt x="72301" y="11856"/>
                    </a:cubicBezTo>
                    <a:cubicBezTo>
                      <a:pt x="71289" y="13119"/>
                      <a:pt x="70742" y="14714"/>
                      <a:pt x="70939" y="16381"/>
                    </a:cubicBezTo>
                    <a:lnTo>
                      <a:pt x="70948" y="16372"/>
                    </a:lnTo>
                    <a:cubicBezTo>
                      <a:pt x="71456" y="16258"/>
                      <a:pt x="71969" y="16202"/>
                      <a:pt x="72477" y="16202"/>
                    </a:cubicBezTo>
                    <a:cubicBezTo>
                      <a:pt x="74410" y="16202"/>
                      <a:pt x="76285" y="17004"/>
                      <a:pt x="77633" y="18451"/>
                    </a:cubicBezTo>
                    <a:cubicBezTo>
                      <a:pt x="77615" y="18450"/>
                      <a:pt x="77597" y="18450"/>
                      <a:pt x="77579" y="18450"/>
                    </a:cubicBezTo>
                    <a:cubicBezTo>
                      <a:pt x="75529" y="18450"/>
                      <a:pt x="73607" y="19459"/>
                      <a:pt x="72355" y="20986"/>
                    </a:cubicBezTo>
                    <a:cubicBezTo>
                      <a:pt x="72747" y="17261"/>
                      <a:pt x="69434" y="13952"/>
                      <a:pt x="65721" y="13952"/>
                    </a:cubicBezTo>
                    <a:cubicBezTo>
                      <a:pt x="65701" y="13952"/>
                      <a:pt x="65682" y="13952"/>
                      <a:pt x="65662" y="13952"/>
                    </a:cubicBezTo>
                    <a:cubicBezTo>
                      <a:pt x="67003" y="12497"/>
                      <a:pt x="68877" y="11695"/>
                      <a:pt x="70811" y="11695"/>
                    </a:cubicBezTo>
                    <a:close/>
                    <a:moveTo>
                      <a:pt x="35609" y="16412"/>
                    </a:moveTo>
                    <a:cubicBezTo>
                      <a:pt x="36071" y="16412"/>
                      <a:pt x="36535" y="16458"/>
                      <a:pt x="36997" y="16551"/>
                    </a:cubicBezTo>
                    <a:cubicBezTo>
                      <a:pt x="36002" y="17805"/>
                      <a:pt x="35447" y="19400"/>
                      <a:pt x="35644" y="21067"/>
                    </a:cubicBezTo>
                    <a:cubicBezTo>
                      <a:pt x="34392" y="19611"/>
                      <a:pt x="32516" y="18656"/>
                      <a:pt x="30529" y="18656"/>
                    </a:cubicBezTo>
                    <a:cubicBezTo>
                      <a:pt x="30511" y="18656"/>
                      <a:pt x="30492" y="18657"/>
                      <a:pt x="30474" y="18657"/>
                    </a:cubicBezTo>
                    <a:cubicBezTo>
                      <a:pt x="31812" y="17210"/>
                      <a:pt x="33680" y="16412"/>
                      <a:pt x="35609" y="16412"/>
                    </a:cubicBezTo>
                    <a:close/>
                    <a:moveTo>
                      <a:pt x="112819" y="14254"/>
                    </a:moveTo>
                    <a:cubicBezTo>
                      <a:pt x="115994" y="14254"/>
                      <a:pt x="119169" y="16333"/>
                      <a:pt x="119209" y="20494"/>
                    </a:cubicBezTo>
                    <a:lnTo>
                      <a:pt x="119209" y="20494"/>
                    </a:lnTo>
                    <a:cubicBezTo>
                      <a:pt x="118731" y="20389"/>
                      <a:pt x="118248" y="20338"/>
                      <a:pt x="117769" y="20338"/>
                    </a:cubicBezTo>
                    <a:cubicBezTo>
                      <a:pt x="115913" y="20338"/>
                      <a:pt x="114109" y="21105"/>
                      <a:pt x="112821" y="22501"/>
                    </a:cubicBezTo>
                    <a:lnTo>
                      <a:pt x="112821" y="22492"/>
                    </a:lnTo>
                    <a:cubicBezTo>
                      <a:pt x="111539" y="21121"/>
                      <a:pt x="109747" y="20332"/>
                      <a:pt x="107865" y="20332"/>
                    </a:cubicBezTo>
                    <a:cubicBezTo>
                      <a:pt x="107382" y="20332"/>
                      <a:pt x="106898" y="20386"/>
                      <a:pt x="106423" y="20494"/>
                    </a:cubicBezTo>
                    <a:lnTo>
                      <a:pt x="106423" y="20494"/>
                    </a:lnTo>
                    <a:cubicBezTo>
                      <a:pt x="106463" y="16335"/>
                      <a:pt x="109641" y="14254"/>
                      <a:pt x="112819" y="14254"/>
                    </a:cubicBezTo>
                    <a:close/>
                    <a:moveTo>
                      <a:pt x="136134" y="14257"/>
                    </a:moveTo>
                    <a:cubicBezTo>
                      <a:pt x="139307" y="14257"/>
                      <a:pt x="142483" y="16335"/>
                      <a:pt x="142525" y="20492"/>
                    </a:cubicBezTo>
                    <a:lnTo>
                      <a:pt x="142525" y="20492"/>
                    </a:lnTo>
                    <a:cubicBezTo>
                      <a:pt x="142054" y="20391"/>
                      <a:pt x="141580" y="20342"/>
                      <a:pt x="141109" y="20342"/>
                    </a:cubicBezTo>
                    <a:cubicBezTo>
                      <a:pt x="139250" y="20342"/>
                      <a:pt x="137444" y="21108"/>
                      <a:pt x="136145" y="22501"/>
                    </a:cubicBezTo>
                    <a:cubicBezTo>
                      <a:pt x="134872" y="21121"/>
                      <a:pt x="133071" y="20341"/>
                      <a:pt x="131199" y="20341"/>
                    </a:cubicBezTo>
                    <a:cubicBezTo>
                      <a:pt x="130715" y="20341"/>
                      <a:pt x="130231" y="20395"/>
                      <a:pt x="129756" y="20494"/>
                    </a:cubicBezTo>
                    <a:lnTo>
                      <a:pt x="129756" y="20494"/>
                    </a:lnTo>
                    <a:cubicBezTo>
                      <a:pt x="129787" y="16336"/>
                      <a:pt x="132959" y="14257"/>
                      <a:pt x="136134" y="14257"/>
                    </a:cubicBezTo>
                    <a:close/>
                    <a:moveTo>
                      <a:pt x="89297" y="14362"/>
                    </a:moveTo>
                    <a:cubicBezTo>
                      <a:pt x="91875" y="14362"/>
                      <a:pt x="94452" y="15733"/>
                      <a:pt x="95348" y="18477"/>
                    </a:cubicBezTo>
                    <a:cubicBezTo>
                      <a:pt x="95572" y="19158"/>
                      <a:pt x="95679" y="19875"/>
                      <a:pt x="95688" y="20583"/>
                    </a:cubicBezTo>
                    <a:cubicBezTo>
                      <a:pt x="95213" y="20481"/>
                      <a:pt x="94735" y="20431"/>
                      <a:pt x="94260" y="20431"/>
                    </a:cubicBezTo>
                    <a:cubicBezTo>
                      <a:pt x="92399" y="20431"/>
                      <a:pt x="90599" y="21198"/>
                      <a:pt x="89299" y="22590"/>
                    </a:cubicBezTo>
                    <a:cubicBezTo>
                      <a:pt x="88018" y="21210"/>
                      <a:pt x="86226" y="20431"/>
                      <a:pt x="84344" y="20431"/>
                    </a:cubicBezTo>
                    <a:cubicBezTo>
                      <a:pt x="83860" y="20431"/>
                      <a:pt x="83376" y="20485"/>
                      <a:pt x="82902" y="20583"/>
                    </a:cubicBezTo>
                    <a:cubicBezTo>
                      <a:pt x="82902" y="19875"/>
                      <a:pt x="83018" y="19158"/>
                      <a:pt x="83233" y="18486"/>
                    </a:cubicBezTo>
                    <a:cubicBezTo>
                      <a:pt x="84130" y="15738"/>
                      <a:pt x="86714" y="14362"/>
                      <a:pt x="89297" y="14362"/>
                    </a:cubicBezTo>
                    <a:close/>
                    <a:moveTo>
                      <a:pt x="42353" y="14449"/>
                    </a:moveTo>
                    <a:cubicBezTo>
                      <a:pt x="45529" y="14449"/>
                      <a:pt x="48704" y="16525"/>
                      <a:pt x="48744" y="20682"/>
                    </a:cubicBezTo>
                    <a:cubicBezTo>
                      <a:pt x="48269" y="20580"/>
                      <a:pt x="47791" y="20530"/>
                      <a:pt x="47316" y="20530"/>
                    </a:cubicBezTo>
                    <a:cubicBezTo>
                      <a:pt x="45456" y="20530"/>
                      <a:pt x="43649" y="21293"/>
                      <a:pt x="42351" y="22684"/>
                    </a:cubicBezTo>
                    <a:lnTo>
                      <a:pt x="42351" y="22684"/>
                    </a:lnTo>
                    <a:cubicBezTo>
                      <a:pt x="41070" y="21307"/>
                      <a:pt x="39280" y="20529"/>
                      <a:pt x="37400" y="20529"/>
                    </a:cubicBezTo>
                    <a:cubicBezTo>
                      <a:pt x="36916" y="20529"/>
                      <a:pt x="36432" y="20583"/>
                      <a:pt x="35958" y="20682"/>
                    </a:cubicBezTo>
                    <a:cubicBezTo>
                      <a:pt x="35998" y="16527"/>
                      <a:pt x="39176" y="14449"/>
                      <a:pt x="42353" y="14449"/>
                    </a:cubicBezTo>
                    <a:close/>
                    <a:moveTo>
                      <a:pt x="65651" y="14458"/>
                    </a:moveTo>
                    <a:cubicBezTo>
                      <a:pt x="68826" y="14458"/>
                      <a:pt x="72001" y="16534"/>
                      <a:pt x="72041" y="20691"/>
                    </a:cubicBezTo>
                    <a:cubicBezTo>
                      <a:pt x="71568" y="20589"/>
                      <a:pt x="71091" y="20539"/>
                      <a:pt x="70617" y="20539"/>
                    </a:cubicBezTo>
                    <a:cubicBezTo>
                      <a:pt x="68758" y="20539"/>
                      <a:pt x="66952" y="21305"/>
                      <a:pt x="65653" y="22698"/>
                    </a:cubicBezTo>
                    <a:cubicBezTo>
                      <a:pt x="64371" y="21318"/>
                      <a:pt x="62579" y="20538"/>
                      <a:pt x="60697" y="20538"/>
                    </a:cubicBezTo>
                    <a:cubicBezTo>
                      <a:pt x="60214" y="20538"/>
                      <a:pt x="59730" y="20592"/>
                      <a:pt x="59255" y="20691"/>
                    </a:cubicBezTo>
                    <a:cubicBezTo>
                      <a:pt x="59295" y="16536"/>
                      <a:pt x="62473" y="14458"/>
                      <a:pt x="65651" y="14458"/>
                    </a:cubicBezTo>
                    <a:close/>
                    <a:moveTo>
                      <a:pt x="18803" y="14564"/>
                    </a:moveTo>
                    <a:cubicBezTo>
                      <a:pt x="21386" y="14564"/>
                      <a:pt x="23968" y="15937"/>
                      <a:pt x="24864" y="18684"/>
                    </a:cubicBezTo>
                    <a:cubicBezTo>
                      <a:pt x="25079" y="19365"/>
                      <a:pt x="25196" y="20072"/>
                      <a:pt x="25196" y="20789"/>
                    </a:cubicBezTo>
                    <a:cubicBezTo>
                      <a:pt x="24718" y="20684"/>
                      <a:pt x="24235" y="20633"/>
                      <a:pt x="23756" y="20633"/>
                    </a:cubicBezTo>
                    <a:cubicBezTo>
                      <a:pt x="21903" y="20633"/>
                      <a:pt x="20103" y="21401"/>
                      <a:pt x="18807" y="22796"/>
                    </a:cubicBezTo>
                    <a:cubicBezTo>
                      <a:pt x="17542" y="21424"/>
                      <a:pt x="15754" y="20637"/>
                      <a:pt x="13893" y="20637"/>
                    </a:cubicBezTo>
                    <a:cubicBezTo>
                      <a:pt x="13882" y="20637"/>
                      <a:pt x="13871" y="20637"/>
                      <a:pt x="13861" y="20637"/>
                    </a:cubicBezTo>
                    <a:cubicBezTo>
                      <a:pt x="13368" y="20637"/>
                      <a:pt x="12884" y="20682"/>
                      <a:pt x="12409" y="20789"/>
                    </a:cubicBezTo>
                    <a:cubicBezTo>
                      <a:pt x="12418" y="20072"/>
                      <a:pt x="12526" y="19365"/>
                      <a:pt x="12741" y="18684"/>
                    </a:cubicBezTo>
                    <a:cubicBezTo>
                      <a:pt x="13637" y="15937"/>
                      <a:pt x="16220" y="14564"/>
                      <a:pt x="18803" y="14564"/>
                    </a:cubicBezTo>
                    <a:close/>
                    <a:moveTo>
                      <a:pt x="117964" y="20716"/>
                    </a:moveTo>
                    <a:cubicBezTo>
                      <a:pt x="118390" y="20716"/>
                      <a:pt x="118819" y="20755"/>
                      <a:pt x="119245" y="20834"/>
                    </a:cubicBezTo>
                    <a:cubicBezTo>
                      <a:pt x="118726" y="21443"/>
                      <a:pt x="118322" y="22151"/>
                      <a:pt x="118063" y="22913"/>
                    </a:cubicBezTo>
                    <a:cubicBezTo>
                      <a:pt x="117821" y="23612"/>
                      <a:pt x="117722" y="24356"/>
                      <a:pt x="117758" y="25099"/>
                    </a:cubicBezTo>
                    <a:cubicBezTo>
                      <a:pt x="116516" y="23796"/>
                      <a:pt x="114757" y="22957"/>
                      <a:pt x="112897" y="22957"/>
                    </a:cubicBezTo>
                    <a:cubicBezTo>
                      <a:pt x="112878" y="22957"/>
                      <a:pt x="112858" y="22958"/>
                      <a:pt x="112839" y="22958"/>
                    </a:cubicBezTo>
                    <a:cubicBezTo>
                      <a:pt x="114174" y="21512"/>
                      <a:pt x="116038" y="20716"/>
                      <a:pt x="117964" y="20716"/>
                    </a:cubicBezTo>
                    <a:close/>
                    <a:moveTo>
                      <a:pt x="130993" y="20716"/>
                    </a:moveTo>
                    <a:cubicBezTo>
                      <a:pt x="132921" y="20716"/>
                      <a:pt x="134791" y="21512"/>
                      <a:pt x="136127" y="22958"/>
                    </a:cubicBezTo>
                    <a:cubicBezTo>
                      <a:pt x="136107" y="22958"/>
                      <a:pt x="136088" y="22957"/>
                      <a:pt x="136068" y="22957"/>
                    </a:cubicBezTo>
                    <a:cubicBezTo>
                      <a:pt x="134208" y="22957"/>
                      <a:pt x="132440" y="23796"/>
                      <a:pt x="131199" y="25099"/>
                    </a:cubicBezTo>
                    <a:cubicBezTo>
                      <a:pt x="131234" y="24356"/>
                      <a:pt x="131136" y="23612"/>
                      <a:pt x="130894" y="22913"/>
                    </a:cubicBezTo>
                    <a:cubicBezTo>
                      <a:pt x="130634" y="22151"/>
                      <a:pt x="130231" y="21452"/>
                      <a:pt x="129711" y="20834"/>
                    </a:cubicBezTo>
                    <a:cubicBezTo>
                      <a:pt x="130138" y="20755"/>
                      <a:pt x="130567" y="20716"/>
                      <a:pt x="130993" y="20716"/>
                    </a:cubicBezTo>
                    <a:close/>
                    <a:moveTo>
                      <a:pt x="84143" y="20805"/>
                    </a:moveTo>
                    <a:cubicBezTo>
                      <a:pt x="86076" y="20805"/>
                      <a:pt x="87948" y="21602"/>
                      <a:pt x="89290" y="23047"/>
                    </a:cubicBezTo>
                    <a:cubicBezTo>
                      <a:pt x="90627" y="21607"/>
                      <a:pt x="92501" y="20806"/>
                      <a:pt x="94436" y="20806"/>
                    </a:cubicBezTo>
                    <a:cubicBezTo>
                      <a:pt x="94861" y="20806"/>
                      <a:pt x="95289" y="20845"/>
                      <a:pt x="95715" y="20924"/>
                    </a:cubicBezTo>
                    <a:cubicBezTo>
                      <a:pt x="94720" y="22106"/>
                      <a:pt x="94138" y="23603"/>
                      <a:pt x="94219" y="25198"/>
                    </a:cubicBezTo>
                    <a:cubicBezTo>
                      <a:pt x="92977" y="23894"/>
                      <a:pt x="91209" y="23056"/>
                      <a:pt x="89341" y="23056"/>
                    </a:cubicBezTo>
                    <a:cubicBezTo>
                      <a:pt x="89321" y="23056"/>
                      <a:pt x="89301" y="23056"/>
                      <a:pt x="89281" y="23056"/>
                    </a:cubicBezTo>
                    <a:cubicBezTo>
                      <a:pt x="89262" y="23056"/>
                      <a:pt x="89242" y="23056"/>
                      <a:pt x="89222" y="23056"/>
                    </a:cubicBezTo>
                    <a:cubicBezTo>
                      <a:pt x="87362" y="23056"/>
                      <a:pt x="85595" y="23894"/>
                      <a:pt x="84353" y="25198"/>
                    </a:cubicBezTo>
                    <a:cubicBezTo>
                      <a:pt x="84434" y="23612"/>
                      <a:pt x="83851" y="22106"/>
                      <a:pt x="82866" y="20924"/>
                    </a:cubicBezTo>
                    <a:lnTo>
                      <a:pt x="82857" y="20924"/>
                    </a:lnTo>
                    <a:cubicBezTo>
                      <a:pt x="83285" y="20844"/>
                      <a:pt x="83716" y="20805"/>
                      <a:pt x="84143" y="20805"/>
                    </a:cubicBezTo>
                    <a:close/>
                    <a:moveTo>
                      <a:pt x="60510" y="20908"/>
                    </a:moveTo>
                    <a:cubicBezTo>
                      <a:pt x="62444" y="20908"/>
                      <a:pt x="64322" y="21705"/>
                      <a:pt x="65662" y="23155"/>
                    </a:cubicBezTo>
                    <a:cubicBezTo>
                      <a:pt x="65642" y="23155"/>
                      <a:pt x="65622" y="23155"/>
                      <a:pt x="65602" y="23155"/>
                    </a:cubicBezTo>
                    <a:cubicBezTo>
                      <a:pt x="63720" y="23155"/>
                      <a:pt x="61965" y="23989"/>
                      <a:pt x="60724" y="25287"/>
                    </a:cubicBezTo>
                    <a:lnTo>
                      <a:pt x="60724" y="25287"/>
                    </a:lnTo>
                    <a:cubicBezTo>
                      <a:pt x="60769" y="24543"/>
                      <a:pt x="60662" y="23809"/>
                      <a:pt x="60429" y="23110"/>
                    </a:cubicBezTo>
                    <a:cubicBezTo>
                      <a:pt x="60160" y="22348"/>
                      <a:pt x="59766" y="21641"/>
                      <a:pt x="59246" y="21022"/>
                    </a:cubicBezTo>
                    <a:cubicBezTo>
                      <a:pt x="59667" y="20945"/>
                      <a:pt x="60090" y="20908"/>
                      <a:pt x="60510" y="20908"/>
                    </a:cubicBezTo>
                    <a:close/>
                    <a:moveTo>
                      <a:pt x="47505" y="20905"/>
                    </a:moveTo>
                    <a:cubicBezTo>
                      <a:pt x="47929" y="20905"/>
                      <a:pt x="48356" y="20943"/>
                      <a:pt x="48780" y="21022"/>
                    </a:cubicBezTo>
                    <a:cubicBezTo>
                      <a:pt x="48251" y="21641"/>
                      <a:pt x="47848" y="22348"/>
                      <a:pt x="47579" y="23119"/>
                    </a:cubicBezTo>
                    <a:lnTo>
                      <a:pt x="47597" y="23110"/>
                    </a:lnTo>
                    <a:lnTo>
                      <a:pt x="47597" y="23110"/>
                    </a:lnTo>
                    <a:cubicBezTo>
                      <a:pt x="47355" y="23809"/>
                      <a:pt x="47257" y="24544"/>
                      <a:pt x="47293" y="25287"/>
                    </a:cubicBezTo>
                    <a:cubicBezTo>
                      <a:pt x="46045" y="23977"/>
                      <a:pt x="44274" y="23146"/>
                      <a:pt x="42394" y="23146"/>
                    </a:cubicBezTo>
                    <a:cubicBezTo>
                      <a:pt x="42384" y="23146"/>
                      <a:pt x="42374" y="23146"/>
                      <a:pt x="42364" y="23146"/>
                    </a:cubicBezTo>
                    <a:cubicBezTo>
                      <a:pt x="43709" y="21706"/>
                      <a:pt x="45577" y="20905"/>
                      <a:pt x="47505" y="20905"/>
                    </a:cubicBezTo>
                    <a:close/>
                    <a:moveTo>
                      <a:pt x="107673" y="20708"/>
                    </a:moveTo>
                    <a:cubicBezTo>
                      <a:pt x="109600" y="20708"/>
                      <a:pt x="111466" y="21504"/>
                      <a:pt x="112812" y="22949"/>
                    </a:cubicBezTo>
                    <a:cubicBezTo>
                      <a:pt x="112802" y="22949"/>
                      <a:pt x="112793" y="22949"/>
                      <a:pt x="112783" y="22949"/>
                    </a:cubicBezTo>
                    <a:cubicBezTo>
                      <a:pt x="110787" y="22949"/>
                      <a:pt x="108908" y="23888"/>
                      <a:pt x="107659" y="25341"/>
                    </a:cubicBezTo>
                    <a:cubicBezTo>
                      <a:pt x="107785" y="23675"/>
                      <a:pt x="107184" y="22098"/>
                      <a:pt x="106136" y="20888"/>
                    </a:cubicBezTo>
                    <a:lnTo>
                      <a:pt x="106136" y="20879"/>
                    </a:lnTo>
                    <a:cubicBezTo>
                      <a:pt x="106647" y="20764"/>
                      <a:pt x="107162" y="20708"/>
                      <a:pt x="107673" y="20708"/>
                    </a:cubicBezTo>
                    <a:close/>
                    <a:moveTo>
                      <a:pt x="13652" y="21003"/>
                    </a:moveTo>
                    <a:cubicBezTo>
                      <a:pt x="15588" y="21003"/>
                      <a:pt x="17463" y="21806"/>
                      <a:pt x="18807" y="23253"/>
                    </a:cubicBezTo>
                    <a:cubicBezTo>
                      <a:pt x="18787" y="23253"/>
                      <a:pt x="18768" y="23253"/>
                      <a:pt x="18748" y="23253"/>
                    </a:cubicBezTo>
                    <a:cubicBezTo>
                      <a:pt x="16879" y="23253"/>
                      <a:pt x="15111" y="24092"/>
                      <a:pt x="13870" y="25395"/>
                    </a:cubicBezTo>
                    <a:cubicBezTo>
                      <a:pt x="13951" y="23809"/>
                      <a:pt x="13368" y="22313"/>
                      <a:pt x="12382" y="21130"/>
                    </a:cubicBezTo>
                    <a:lnTo>
                      <a:pt x="12374" y="21121"/>
                    </a:lnTo>
                    <a:cubicBezTo>
                      <a:pt x="12799" y="21042"/>
                      <a:pt x="13227" y="21003"/>
                      <a:pt x="13652" y="21003"/>
                    </a:cubicBezTo>
                    <a:close/>
                    <a:moveTo>
                      <a:pt x="23953" y="21003"/>
                    </a:moveTo>
                    <a:cubicBezTo>
                      <a:pt x="24378" y="21003"/>
                      <a:pt x="24806" y="21042"/>
                      <a:pt x="25232" y="21121"/>
                    </a:cubicBezTo>
                    <a:cubicBezTo>
                      <a:pt x="24237" y="22304"/>
                      <a:pt x="23655" y="23800"/>
                      <a:pt x="23744" y="25395"/>
                    </a:cubicBezTo>
                    <a:cubicBezTo>
                      <a:pt x="22494" y="24092"/>
                      <a:pt x="20726" y="23253"/>
                      <a:pt x="18866" y="23253"/>
                    </a:cubicBezTo>
                    <a:cubicBezTo>
                      <a:pt x="18846" y="23253"/>
                      <a:pt x="18827" y="23253"/>
                      <a:pt x="18807" y="23253"/>
                    </a:cubicBezTo>
                    <a:cubicBezTo>
                      <a:pt x="20144" y="21806"/>
                      <a:pt x="22018" y="21003"/>
                      <a:pt x="23953" y="21003"/>
                    </a:cubicBezTo>
                    <a:close/>
                    <a:moveTo>
                      <a:pt x="37173" y="20910"/>
                    </a:moveTo>
                    <a:cubicBezTo>
                      <a:pt x="39106" y="20910"/>
                      <a:pt x="40979" y="21706"/>
                      <a:pt x="42328" y="23155"/>
                    </a:cubicBezTo>
                    <a:cubicBezTo>
                      <a:pt x="42310" y="23155"/>
                      <a:pt x="42291" y="23155"/>
                      <a:pt x="42273" y="23155"/>
                    </a:cubicBezTo>
                    <a:cubicBezTo>
                      <a:pt x="40286" y="23155"/>
                      <a:pt x="38419" y="24100"/>
                      <a:pt x="37176" y="25538"/>
                    </a:cubicBezTo>
                    <a:cubicBezTo>
                      <a:pt x="37302" y="23881"/>
                      <a:pt x="36701" y="22304"/>
                      <a:pt x="35653" y="21076"/>
                    </a:cubicBezTo>
                    <a:cubicBezTo>
                      <a:pt x="36158" y="20965"/>
                      <a:pt x="36668" y="20910"/>
                      <a:pt x="37173" y="20910"/>
                    </a:cubicBezTo>
                    <a:close/>
                    <a:moveTo>
                      <a:pt x="124477" y="18862"/>
                    </a:moveTo>
                    <a:cubicBezTo>
                      <a:pt x="127059" y="18862"/>
                      <a:pt x="129640" y="20235"/>
                      <a:pt x="130536" y="22985"/>
                    </a:cubicBezTo>
                    <a:cubicBezTo>
                      <a:pt x="130751" y="23666"/>
                      <a:pt x="130867" y="24373"/>
                      <a:pt x="130867" y="25090"/>
                    </a:cubicBezTo>
                    <a:cubicBezTo>
                      <a:pt x="130388" y="24985"/>
                      <a:pt x="129906" y="24934"/>
                      <a:pt x="129426" y="24934"/>
                    </a:cubicBezTo>
                    <a:cubicBezTo>
                      <a:pt x="127574" y="24934"/>
                      <a:pt x="125776" y="25700"/>
                      <a:pt x="124487" y="27089"/>
                    </a:cubicBezTo>
                    <a:cubicBezTo>
                      <a:pt x="123206" y="25709"/>
                      <a:pt x="121414" y="24929"/>
                      <a:pt x="119532" y="24929"/>
                    </a:cubicBezTo>
                    <a:cubicBezTo>
                      <a:pt x="119048" y="24929"/>
                      <a:pt x="118564" y="24983"/>
                      <a:pt x="118089" y="25090"/>
                    </a:cubicBezTo>
                    <a:cubicBezTo>
                      <a:pt x="118089" y="24373"/>
                      <a:pt x="118197" y="23666"/>
                      <a:pt x="118412" y="22985"/>
                    </a:cubicBezTo>
                    <a:cubicBezTo>
                      <a:pt x="119308" y="20237"/>
                      <a:pt x="121893" y="18862"/>
                      <a:pt x="124477" y="18862"/>
                    </a:cubicBezTo>
                    <a:close/>
                    <a:moveTo>
                      <a:pt x="77632" y="18956"/>
                    </a:moveTo>
                    <a:cubicBezTo>
                      <a:pt x="80806" y="18956"/>
                      <a:pt x="83981" y="21032"/>
                      <a:pt x="84022" y="25189"/>
                    </a:cubicBezTo>
                    <a:cubicBezTo>
                      <a:pt x="83548" y="25087"/>
                      <a:pt x="83071" y="25037"/>
                      <a:pt x="82597" y="25037"/>
                    </a:cubicBezTo>
                    <a:cubicBezTo>
                      <a:pt x="80739" y="25037"/>
                      <a:pt x="78934" y="25804"/>
                      <a:pt x="77642" y="27196"/>
                    </a:cubicBezTo>
                    <a:cubicBezTo>
                      <a:pt x="76360" y="25816"/>
                      <a:pt x="74568" y="25037"/>
                      <a:pt x="72687" y="25037"/>
                    </a:cubicBezTo>
                    <a:cubicBezTo>
                      <a:pt x="72203" y="25037"/>
                      <a:pt x="71719" y="25090"/>
                      <a:pt x="71244" y="25189"/>
                    </a:cubicBezTo>
                    <a:cubicBezTo>
                      <a:pt x="71280" y="21035"/>
                      <a:pt x="74456" y="18956"/>
                      <a:pt x="77632" y="18956"/>
                    </a:cubicBezTo>
                    <a:close/>
                    <a:moveTo>
                      <a:pt x="100947" y="18956"/>
                    </a:moveTo>
                    <a:cubicBezTo>
                      <a:pt x="104121" y="18956"/>
                      <a:pt x="107295" y="21032"/>
                      <a:pt x="107337" y="25187"/>
                    </a:cubicBezTo>
                    <a:lnTo>
                      <a:pt x="107337" y="25187"/>
                    </a:lnTo>
                    <a:cubicBezTo>
                      <a:pt x="106865" y="25086"/>
                      <a:pt x="106389" y="25037"/>
                      <a:pt x="105917" y="25037"/>
                    </a:cubicBezTo>
                    <a:cubicBezTo>
                      <a:pt x="104054" y="25037"/>
                      <a:pt x="102249" y="25804"/>
                      <a:pt x="100957" y="27196"/>
                    </a:cubicBezTo>
                    <a:cubicBezTo>
                      <a:pt x="99676" y="25816"/>
                      <a:pt x="97883" y="25037"/>
                      <a:pt x="96002" y="25037"/>
                    </a:cubicBezTo>
                    <a:cubicBezTo>
                      <a:pt x="95518" y="25037"/>
                      <a:pt x="95034" y="25090"/>
                      <a:pt x="94559" y="25189"/>
                    </a:cubicBezTo>
                    <a:cubicBezTo>
                      <a:pt x="94595" y="21035"/>
                      <a:pt x="97771" y="18956"/>
                      <a:pt x="100947" y="18956"/>
                    </a:cubicBezTo>
                    <a:close/>
                    <a:moveTo>
                      <a:pt x="53993" y="19061"/>
                    </a:moveTo>
                    <a:cubicBezTo>
                      <a:pt x="56574" y="19061"/>
                      <a:pt x="59156" y="20434"/>
                      <a:pt x="60052" y="23182"/>
                    </a:cubicBezTo>
                    <a:lnTo>
                      <a:pt x="60070" y="23173"/>
                    </a:lnTo>
                    <a:cubicBezTo>
                      <a:pt x="60285" y="23854"/>
                      <a:pt x="60393" y="24562"/>
                      <a:pt x="60402" y="25278"/>
                    </a:cubicBezTo>
                    <a:cubicBezTo>
                      <a:pt x="59927" y="25177"/>
                      <a:pt x="59448" y="25127"/>
                      <a:pt x="58973" y="25127"/>
                    </a:cubicBezTo>
                    <a:cubicBezTo>
                      <a:pt x="57110" y="25127"/>
                      <a:pt x="55305" y="25893"/>
                      <a:pt x="54013" y="27286"/>
                    </a:cubicBezTo>
                    <a:cubicBezTo>
                      <a:pt x="52732" y="25906"/>
                      <a:pt x="50939" y="25126"/>
                      <a:pt x="49058" y="25126"/>
                    </a:cubicBezTo>
                    <a:cubicBezTo>
                      <a:pt x="48574" y="25126"/>
                      <a:pt x="48090" y="25171"/>
                      <a:pt x="47615" y="25278"/>
                    </a:cubicBezTo>
                    <a:cubicBezTo>
                      <a:pt x="47615" y="24562"/>
                      <a:pt x="47732" y="23854"/>
                      <a:pt x="47947" y="23173"/>
                    </a:cubicBezTo>
                    <a:cubicBezTo>
                      <a:pt x="48838" y="20432"/>
                      <a:pt x="51415" y="19061"/>
                      <a:pt x="53993" y="19061"/>
                    </a:cubicBezTo>
                    <a:close/>
                    <a:moveTo>
                      <a:pt x="7148" y="19155"/>
                    </a:moveTo>
                    <a:cubicBezTo>
                      <a:pt x="10323" y="19155"/>
                      <a:pt x="13498" y="21234"/>
                      <a:pt x="13538" y="25395"/>
                    </a:cubicBezTo>
                    <a:cubicBezTo>
                      <a:pt x="13060" y="25290"/>
                      <a:pt x="12577" y="25239"/>
                      <a:pt x="12098" y="25239"/>
                    </a:cubicBezTo>
                    <a:cubicBezTo>
                      <a:pt x="10244" y="25239"/>
                      <a:pt x="8445" y="26005"/>
                      <a:pt x="7150" y="27393"/>
                    </a:cubicBezTo>
                    <a:cubicBezTo>
                      <a:pt x="5868" y="26013"/>
                      <a:pt x="4076" y="25234"/>
                      <a:pt x="2194" y="25234"/>
                    </a:cubicBezTo>
                    <a:cubicBezTo>
                      <a:pt x="1711" y="25234"/>
                      <a:pt x="1227" y="25287"/>
                      <a:pt x="752" y="25395"/>
                    </a:cubicBezTo>
                    <a:cubicBezTo>
                      <a:pt x="792" y="21236"/>
                      <a:pt x="3970" y="19155"/>
                      <a:pt x="7148" y="19155"/>
                    </a:cubicBezTo>
                    <a:close/>
                    <a:moveTo>
                      <a:pt x="30463" y="19158"/>
                    </a:moveTo>
                    <a:cubicBezTo>
                      <a:pt x="33636" y="19158"/>
                      <a:pt x="36811" y="21236"/>
                      <a:pt x="36854" y="25391"/>
                    </a:cubicBezTo>
                    <a:lnTo>
                      <a:pt x="36854" y="25391"/>
                    </a:lnTo>
                    <a:cubicBezTo>
                      <a:pt x="36379" y="25289"/>
                      <a:pt x="35901" y="25239"/>
                      <a:pt x="35426" y="25239"/>
                    </a:cubicBezTo>
                    <a:cubicBezTo>
                      <a:pt x="33569" y="25239"/>
                      <a:pt x="31771" y="26005"/>
                      <a:pt x="30483" y="27393"/>
                    </a:cubicBezTo>
                    <a:cubicBezTo>
                      <a:pt x="29201" y="26022"/>
                      <a:pt x="27409" y="25234"/>
                      <a:pt x="25528" y="25234"/>
                    </a:cubicBezTo>
                    <a:cubicBezTo>
                      <a:pt x="25044" y="25234"/>
                      <a:pt x="24560" y="25287"/>
                      <a:pt x="24085" y="25395"/>
                    </a:cubicBezTo>
                    <a:cubicBezTo>
                      <a:pt x="24116" y="21237"/>
                      <a:pt x="27288" y="19158"/>
                      <a:pt x="30463" y="19158"/>
                    </a:cubicBezTo>
                    <a:close/>
                    <a:moveTo>
                      <a:pt x="129616" y="25309"/>
                    </a:moveTo>
                    <a:cubicBezTo>
                      <a:pt x="130046" y="25309"/>
                      <a:pt x="130480" y="25349"/>
                      <a:pt x="130912" y="25431"/>
                    </a:cubicBezTo>
                    <a:cubicBezTo>
                      <a:pt x="129908" y="26605"/>
                      <a:pt x="129326" y="28110"/>
                      <a:pt x="129415" y="29696"/>
                    </a:cubicBezTo>
                    <a:lnTo>
                      <a:pt x="129415" y="29705"/>
                    </a:lnTo>
                    <a:cubicBezTo>
                      <a:pt x="128174" y="28393"/>
                      <a:pt x="126407" y="27563"/>
                      <a:pt x="124538" y="27563"/>
                    </a:cubicBezTo>
                    <a:cubicBezTo>
                      <a:pt x="124518" y="27563"/>
                      <a:pt x="124498" y="27563"/>
                      <a:pt x="124478" y="27563"/>
                    </a:cubicBezTo>
                    <a:cubicBezTo>
                      <a:pt x="124459" y="27563"/>
                      <a:pt x="124439" y="27563"/>
                      <a:pt x="124419" y="27563"/>
                    </a:cubicBezTo>
                    <a:cubicBezTo>
                      <a:pt x="122559" y="27563"/>
                      <a:pt x="120791" y="28402"/>
                      <a:pt x="119550" y="29705"/>
                    </a:cubicBezTo>
                    <a:cubicBezTo>
                      <a:pt x="119631" y="28110"/>
                      <a:pt x="119048" y="26605"/>
                      <a:pt x="118054" y="25431"/>
                    </a:cubicBezTo>
                    <a:cubicBezTo>
                      <a:pt x="118485" y="25349"/>
                      <a:pt x="118919" y="25309"/>
                      <a:pt x="119350" y="25309"/>
                    </a:cubicBezTo>
                    <a:cubicBezTo>
                      <a:pt x="121279" y="25309"/>
                      <a:pt x="123147" y="26111"/>
                      <a:pt x="124487" y="27554"/>
                    </a:cubicBezTo>
                    <a:cubicBezTo>
                      <a:pt x="125820" y="26111"/>
                      <a:pt x="127687" y="25309"/>
                      <a:pt x="129616" y="25309"/>
                    </a:cubicBezTo>
                    <a:close/>
                    <a:moveTo>
                      <a:pt x="48849" y="25510"/>
                    </a:moveTo>
                    <a:cubicBezTo>
                      <a:pt x="50784" y="25510"/>
                      <a:pt x="52659" y="26313"/>
                      <a:pt x="54004" y="27760"/>
                    </a:cubicBezTo>
                    <a:lnTo>
                      <a:pt x="54004" y="27760"/>
                    </a:lnTo>
                    <a:cubicBezTo>
                      <a:pt x="54001" y="27760"/>
                      <a:pt x="53998" y="27761"/>
                      <a:pt x="53995" y="27761"/>
                    </a:cubicBezTo>
                    <a:cubicBezTo>
                      <a:pt x="53975" y="27760"/>
                      <a:pt x="53956" y="27760"/>
                      <a:pt x="53936" y="27760"/>
                    </a:cubicBezTo>
                    <a:cubicBezTo>
                      <a:pt x="52067" y="27760"/>
                      <a:pt x="50308" y="28599"/>
                      <a:pt x="49058" y="29902"/>
                    </a:cubicBezTo>
                    <a:cubicBezTo>
                      <a:pt x="49138" y="28307"/>
                      <a:pt x="48565" y="26811"/>
                      <a:pt x="47561" y="25628"/>
                    </a:cubicBezTo>
                    <a:lnTo>
                      <a:pt x="47570" y="25628"/>
                    </a:lnTo>
                    <a:cubicBezTo>
                      <a:pt x="47996" y="25549"/>
                      <a:pt x="48424" y="25510"/>
                      <a:pt x="48849" y="25510"/>
                    </a:cubicBezTo>
                    <a:close/>
                    <a:moveTo>
                      <a:pt x="59145" y="25510"/>
                    </a:moveTo>
                    <a:cubicBezTo>
                      <a:pt x="59569" y="25510"/>
                      <a:pt x="59996" y="25549"/>
                      <a:pt x="60420" y="25628"/>
                    </a:cubicBezTo>
                    <a:cubicBezTo>
                      <a:pt x="59434" y="26811"/>
                      <a:pt x="58852" y="28307"/>
                      <a:pt x="58932" y="29902"/>
                    </a:cubicBezTo>
                    <a:cubicBezTo>
                      <a:pt x="57691" y="28599"/>
                      <a:pt x="55923" y="27760"/>
                      <a:pt x="54054" y="27760"/>
                    </a:cubicBezTo>
                    <a:cubicBezTo>
                      <a:pt x="54037" y="27760"/>
                      <a:pt x="54021" y="27760"/>
                      <a:pt x="54004" y="27760"/>
                    </a:cubicBezTo>
                    <a:lnTo>
                      <a:pt x="54004" y="27760"/>
                    </a:lnTo>
                    <a:cubicBezTo>
                      <a:pt x="55341" y="26313"/>
                      <a:pt x="57215" y="25510"/>
                      <a:pt x="59145" y="25510"/>
                    </a:cubicBezTo>
                    <a:close/>
                    <a:moveTo>
                      <a:pt x="25317" y="25617"/>
                    </a:moveTo>
                    <a:cubicBezTo>
                      <a:pt x="27250" y="25617"/>
                      <a:pt x="29122" y="26414"/>
                      <a:pt x="30465" y="27859"/>
                    </a:cubicBezTo>
                    <a:cubicBezTo>
                      <a:pt x="30445" y="27859"/>
                      <a:pt x="30425" y="27859"/>
                      <a:pt x="30406" y="27859"/>
                    </a:cubicBezTo>
                    <a:cubicBezTo>
                      <a:pt x="28537" y="27859"/>
                      <a:pt x="26769" y="28697"/>
                      <a:pt x="25528" y="30001"/>
                    </a:cubicBezTo>
                    <a:cubicBezTo>
                      <a:pt x="25608" y="28415"/>
                      <a:pt x="25026" y="26909"/>
                      <a:pt x="24031" y="25735"/>
                    </a:cubicBezTo>
                    <a:cubicBezTo>
                      <a:pt x="24460" y="25656"/>
                      <a:pt x="24890" y="25617"/>
                      <a:pt x="25317" y="25617"/>
                    </a:cubicBezTo>
                    <a:close/>
                    <a:moveTo>
                      <a:pt x="106136" y="30079"/>
                    </a:moveTo>
                    <a:cubicBezTo>
                      <a:pt x="106135" y="30079"/>
                      <a:pt x="106135" y="30080"/>
                      <a:pt x="106134" y="30080"/>
                    </a:cubicBezTo>
                    <a:lnTo>
                      <a:pt x="106134" y="30080"/>
                    </a:lnTo>
                    <a:lnTo>
                      <a:pt x="106136" y="30081"/>
                    </a:lnTo>
                    <a:cubicBezTo>
                      <a:pt x="106136" y="30081"/>
                      <a:pt x="106136" y="30080"/>
                      <a:pt x="106136" y="30079"/>
                    </a:cubicBezTo>
                    <a:close/>
                    <a:moveTo>
                      <a:pt x="70806" y="20919"/>
                    </a:moveTo>
                    <a:cubicBezTo>
                      <a:pt x="71297" y="20919"/>
                      <a:pt x="71792" y="20971"/>
                      <a:pt x="72283" y="21076"/>
                    </a:cubicBezTo>
                    <a:cubicBezTo>
                      <a:pt x="71289" y="22322"/>
                      <a:pt x="70742" y="23908"/>
                      <a:pt x="70939" y="25574"/>
                    </a:cubicBezTo>
                    <a:cubicBezTo>
                      <a:pt x="71446" y="25463"/>
                      <a:pt x="71957" y="25408"/>
                      <a:pt x="72464" y="25408"/>
                    </a:cubicBezTo>
                    <a:cubicBezTo>
                      <a:pt x="74404" y="25408"/>
                      <a:pt x="76283" y="26206"/>
                      <a:pt x="77633" y="27662"/>
                    </a:cubicBezTo>
                    <a:cubicBezTo>
                      <a:pt x="78968" y="26216"/>
                      <a:pt x="80838" y="25420"/>
                      <a:pt x="82771" y="25420"/>
                    </a:cubicBezTo>
                    <a:cubicBezTo>
                      <a:pt x="83199" y="25420"/>
                      <a:pt x="83629" y="25459"/>
                      <a:pt x="84057" y="25538"/>
                    </a:cubicBezTo>
                    <a:cubicBezTo>
                      <a:pt x="83063" y="26721"/>
                      <a:pt x="82480" y="28218"/>
                      <a:pt x="82570" y="29813"/>
                    </a:cubicBezTo>
                    <a:cubicBezTo>
                      <a:pt x="81320" y="28509"/>
                      <a:pt x="79561" y="27671"/>
                      <a:pt x="77692" y="27671"/>
                    </a:cubicBezTo>
                    <a:cubicBezTo>
                      <a:pt x="77672" y="27671"/>
                      <a:pt x="77653" y="27671"/>
                      <a:pt x="77633" y="27671"/>
                    </a:cubicBezTo>
                    <a:cubicBezTo>
                      <a:pt x="77615" y="27671"/>
                      <a:pt x="77597" y="27671"/>
                      <a:pt x="77578" y="27671"/>
                    </a:cubicBezTo>
                    <a:cubicBezTo>
                      <a:pt x="75520" y="27671"/>
                      <a:pt x="73598" y="28679"/>
                      <a:pt x="72346" y="30207"/>
                    </a:cubicBezTo>
                    <a:cubicBezTo>
                      <a:pt x="72748" y="26485"/>
                      <a:pt x="69425" y="23164"/>
                      <a:pt x="65706" y="23164"/>
                    </a:cubicBezTo>
                    <a:cubicBezTo>
                      <a:pt x="65691" y="23164"/>
                      <a:pt x="65677" y="23164"/>
                      <a:pt x="65662" y="23164"/>
                    </a:cubicBezTo>
                    <a:cubicBezTo>
                      <a:pt x="67004" y="21714"/>
                      <a:pt x="68876" y="20919"/>
                      <a:pt x="70806" y="20919"/>
                    </a:cubicBezTo>
                    <a:close/>
                    <a:moveTo>
                      <a:pt x="35617" y="25606"/>
                    </a:moveTo>
                    <a:cubicBezTo>
                      <a:pt x="36076" y="25606"/>
                      <a:pt x="36538" y="25652"/>
                      <a:pt x="36997" y="25744"/>
                    </a:cubicBezTo>
                    <a:cubicBezTo>
                      <a:pt x="35993" y="26999"/>
                      <a:pt x="35447" y="28594"/>
                      <a:pt x="35644" y="30269"/>
                    </a:cubicBezTo>
                    <a:cubicBezTo>
                      <a:pt x="34392" y="28813"/>
                      <a:pt x="32516" y="27859"/>
                      <a:pt x="30520" y="27859"/>
                    </a:cubicBezTo>
                    <a:cubicBezTo>
                      <a:pt x="30502" y="27859"/>
                      <a:pt x="30483" y="27859"/>
                      <a:pt x="30465" y="27859"/>
                    </a:cubicBezTo>
                    <a:cubicBezTo>
                      <a:pt x="31804" y="26411"/>
                      <a:pt x="33682" y="25606"/>
                      <a:pt x="35617" y="25606"/>
                    </a:cubicBezTo>
                    <a:close/>
                    <a:moveTo>
                      <a:pt x="112816" y="23451"/>
                    </a:moveTo>
                    <a:cubicBezTo>
                      <a:pt x="115993" y="23451"/>
                      <a:pt x="119169" y="25529"/>
                      <a:pt x="119209" y="29687"/>
                    </a:cubicBezTo>
                    <a:cubicBezTo>
                      <a:pt x="118736" y="29585"/>
                      <a:pt x="118259" y="29535"/>
                      <a:pt x="117784" y="29535"/>
                    </a:cubicBezTo>
                    <a:cubicBezTo>
                      <a:pt x="115923" y="29535"/>
                      <a:pt x="114113" y="30302"/>
                      <a:pt x="112821" y="31694"/>
                    </a:cubicBezTo>
                    <a:cubicBezTo>
                      <a:pt x="111539" y="30314"/>
                      <a:pt x="109747" y="29535"/>
                      <a:pt x="107865" y="29535"/>
                    </a:cubicBezTo>
                    <a:cubicBezTo>
                      <a:pt x="107382" y="29535"/>
                      <a:pt x="106898" y="29588"/>
                      <a:pt x="106423" y="29687"/>
                    </a:cubicBezTo>
                    <a:cubicBezTo>
                      <a:pt x="106463" y="25529"/>
                      <a:pt x="109640" y="23451"/>
                      <a:pt x="112816" y="23451"/>
                    </a:cubicBezTo>
                    <a:close/>
                    <a:moveTo>
                      <a:pt x="136139" y="23455"/>
                    </a:moveTo>
                    <a:cubicBezTo>
                      <a:pt x="139311" y="23455"/>
                      <a:pt x="142484" y="25532"/>
                      <a:pt x="142525" y="29687"/>
                    </a:cubicBezTo>
                    <a:lnTo>
                      <a:pt x="142534" y="29696"/>
                    </a:lnTo>
                    <a:cubicBezTo>
                      <a:pt x="142055" y="29591"/>
                      <a:pt x="141572" y="29540"/>
                      <a:pt x="141093" y="29540"/>
                    </a:cubicBezTo>
                    <a:cubicBezTo>
                      <a:pt x="139240" y="29540"/>
                      <a:pt x="137441" y="30306"/>
                      <a:pt x="136145" y="31694"/>
                    </a:cubicBezTo>
                    <a:cubicBezTo>
                      <a:pt x="134872" y="30323"/>
                      <a:pt x="133071" y="29535"/>
                      <a:pt x="131199" y="29535"/>
                    </a:cubicBezTo>
                    <a:cubicBezTo>
                      <a:pt x="130715" y="29535"/>
                      <a:pt x="130231" y="29588"/>
                      <a:pt x="129756" y="29696"/>
                    </a:cubicBezTo>
                    <a:cubicBezTo>
                      <a:pt x="129787" y="25536"/>
                      <a:pt x="132963" y="23455"/>
                      <a:pt x="136139" y="23455"/>
                    </a:cubicBezTo>
                    <a:close/>
                    <a:moveTo>
                      <a:pt x="89290" y="23558"/>
                    </a:moveTo>
                    <a:cubicBezTo>
                      <a:pt x="92466" y="23558"/>
                      <a:pt x="95642" y="25636"/>
                      <a:pt x="95679" y="29793"/>
                    </a:cubicBezTo>
                    <a:lnTo>
                      <a:pt x="95679" y="29793"/>
                    </a:lnTo>
                    <a:cubicBezTo>
                      <a:pt x="95207" y="29692"/>
                      <a:pt x="94732" y="29643"/>
                      <a:pt x="94260" y="29643"/>
                    </a:cubicBezTo>
                    <a:cubicBezTo>
                      <a:pt x="92399" y="29643"/>
                      <a:pt x="90599" y="30409"/>
                      <a:pt x="89299" y="31802"/>
                    </a:cubicBezTo>
                    <a:cubicBezTo>
                      <a:pt x="88018" y="30422"/>
                      <a:pt x="86226" y="29642"/>
                      <a:pt x="84344" y="29642"/>
                    </a:cubicBezTo>
                    <a:cubicBezTo>
                      <a:pt x="83860" y="29642"/>
                      <a:pt x="83376" y="29696"/>
                      <a:pt x="82902" y="29795"/>
                    </a:cubicBezTo>
                    <a:cubicBezTo>
                      <a:pt x="82937" y="25637"/>
                      <a:pt x="86114" y="23558"/>
                      <a:pt x="89290" y="23558"/>
                    </a:cubicBezTo>
                    <a:close/>
                    <a:moveTo>
                      <a:pt x="65666" y="23648"/>
                    </a:moveTo>
                    <a:cubicBezTo>
                      <a:pt x="68843" y="23648"/>
                      <a:pt x="72019" y="25727"/>
                      <a:pt x="72059" y="29884"/>
                    </a:cubicBezTo>
                    <a:cubicBezTo>
                      <a:pt x="71580" y="29779"/>
                      <a:pt x="71096" y="29728"/>
                      <a:pt x="70615" y="29728"/>
                    </a:cubicBezTo>
                    <a:cubicBezTo>
                      <a:pt x="68761" y="29728"/>
                      <a:pt x="66961" y="30492"/>
                      <a:pt x="65666" y="31886"/>
                    </a:cubicBezTo>
                    <a:lnTo>
                      <a:pt x="65666" y="31886"/>
                    </a:lnTo>
                    <a:cubicBezTo>
                      <a:pt x="64392" y="30517"/>
                      <a:pt x="62615" y="29732"/>
                      <a:pt x="60747" y="29732"/>
                    </a:cubicBezTo>
                    <a:cubicBezTo>
                      <a:pt x="60737" y="29732"/>
                      <a:pt x="60726" y="29732"/>
                      <a:pt x="60715" y="29732"/>
                    </a:cubicBezTo>
                    <a:cubicBezTo>
                      <a:pt x="60231" y="29732"/>
                      <a:pt x="59748" y="29777"/>
                      <a:pt x="59273" y="29884"/>
                    </a:cubicBezTo>
                    <a:cubicBezTo>
                      <a:pt x="59313" y="25727"/>
                      <a:pt x="62490" y="23648"/>
                      <a:pt x="65666" y="23648"/>
                    </a:cubicBezTo>
                    <a:close/>
                    <a:moveTo>
                      <a:pt x="42333" y="23656"/>
                    </a:moveTo>
                    <a:cubicBezTo>
                      <a:pt x="45505" y="23656"/>
                      <a:pt x="48680" y="25731"/>
                      <a:pt x="48726" y="29882"/>
                    </a:cubicBezTo>
                    <a:lnTo>
                      <a:pt x="48726" y="29882"/>
                    </a:lnTo>
                    <a:cubicBezTo>
                      <a:pt x="48256" y="29782"/>
                      <a:pt x="47782" y="29732"/>
                      <a:pt x="47311" y="29732"/>
                    </a:cubicBezTo>
                    <a:cubicBezTo>
                      <a:pt x="45452" y="29732"/>
                      <a:pt x="43648" y="30499"/>
                      <a:pt x="42355" y="31891"/>
                    </a:cubicBezTo>
                    <a:cubicBezTo>
                      <a:pt x="41074" y="30511"/>
                      <a:pt x="39282" y="29732"/>
                      <a:pt x="37400" y="29732"/>
                    </a:cubicBezTo>
                    <a:cubicBezTo>
                      <a:pt x="36916" y="29732"/>
                      <a:pt x="36432" y="29777"/>
                      <a:pt x="35958" y="29884"/>
                    </a:cubicBezTo>
                    <a:cubicBezTo>
                      <a:pt x="35989" y="25732"/>
                      <a:pt x="39159" y="23656"/>
                      <a:pt x="42333" y="23656"/>
                    </a:cubicBezTo>
                    <a:close/>
                    <a:moveTo>
                      <a:pt x="18806" y="23760"/>
                    </a:moveTo>
                    <a:cubicBezTo>
                      <a:pt x="21979" y="23760"/>
                      <a:pt x="25151" y="25836"/>
                      <a:pt x="25196" y="29992"/>
                    </a:cubicBezTo>
                    <a:lnTo>
                      <a:pt x="25196" y="29992"/>
                    </a:lnTo>
                    <a:cubicBezTo>
                      <a:pt x="24718" y="29887"/>
                      <a:pt x="24235" y="29836"/>
                      <a:pt x="23756" y="29836"/>
                    </a:cubicBezTo>
                    <a:cubicBezTo>
                      <a:pt x="21903" y="29836"/>
                      <a:pt x="20103" y="30603"/>
                      <a:pt x="18807" y="31999"/>
                    </a:cubicBezTo>
                    <a:cubicBezTo>
                      <a:pt x="17526" y="30619"/>
                      <a:pt x="15734" y="29839"/>
                      <a:pt x="13852" y="29839"/>
                    </a:cubicBezTo>
                    <a:cubicBezTo>
                      <a:pt x="13368" y="29839"/>
                      <a:pt x="12884" y="29893"/>
                      <a:pt x="12409" y="29992"/>
                    </a:cubicBezTo>
                    <a:cubicBezTo>
                      <a:pt x="12454" y="25839"/>
                      <a:pt x="15631" y="23760"/>
                      <a:pt x="18806" y="23760"/>
                    </a:cubicBezTo>
                    <a:close/>
                    <a:moveTo>
                      <a:pt x="117960" y="29918"/>
                    </a:moveTo>
                    <a:cubicBezTo>
                      <a:pt x="118387" y="29918"/>
                      <a:pt x="118817" y="29957"/>
                      <a:pt x="119245" y="30037"/>
                    </a:cubicBezTo>
                    <a:cubicBezTo>
                      <a:pt x="118251" y="31210"/>
                      <a:pt x="117668" y="32716"/>
                      <a:pt x="117758" y="34302"/>
                    </a:cubicBezTo>
                    <a:cubicBezTo>
                      <a:pt x="116514" y="33005"/>
                      <a:pt x="114758" y="32168"/>
                      <a:pt x="112908" y="32168"/>
                    </a:cubicBezTo>
                    <a:cubicBezTo>
                      <a:pt x="112879" y="32168"/>
                      <a:pt x="112850" y="32169"/>
                      <a:pt x="112821" y="32169"/>
                    </a:cubicBezTo>
                    <a:cubicBezTo>
                      <a:pt x="114156" y="30716"/>
                      <a:pt x="116027" y="29918"/>
                      <a:pt x="117960" y="29918"/>
                    </a:cubicBezTo>
                    <a:close/>
                    <a:moveTo>
                      <a:pt x="84139" y="30021"/>
                    </a:moveTo>
                    <a:cubicBezTo>
                      <a:pt x="86073" y="30021"/>
                      <a:pt x="87951" y="30818"/>
                      <a:pt x="89290" y="32268"/>
                    </a:cubicBezTo>
                    <a:lnTo>
                      <a:pt x="89290" y="32268"/>
                    </a:lnTo>
                    <a:cubicBezTo>
                      <a:pt x="89274" y="32267"/>
                      <a:pt x="89257" y="32267"/>
                      <a:pt x="89240" y="32267"/>
                    </a:cubicBezTo>
                    <a:cubicBezTo>
                      <a:pt x="87371" y="32267"/>
                      <a:pt x="85603" y="33106"/>
                      <a:pt x="84362" y="34409"/>
                    </a:cubicBezTo>
                    <a:cubicBezTo>
                      <a:pt x="84443" y="32814"/>
                      <a:pt x="83860" y="31318"/>
                      <a:pt x="82875" y="30135"/>
                    </a:cubicBezTo>
                    <a:cubicBezTo>
                      <a:pt x="83295" y="30058"/>
                      <a:pt x="83719" y="30021"/>
                      <a:pt x="84139" y="30021"/>
                    </a:cubicBezTo>
                    <a:close/>
                    <a:moveTo>
                      <a:pt x="94446" y="30017"/>
                    </a:moveTo>
                    <a:cubicBezTo>
                      <a:pt x="94870" y="30017"/>
                      <a:pt x="95298" y="30056"/>
                      <a:pt x="95724" y="30135"/>
                    </a:cubicBezTo>
                    <a:cubicBezTo>
                      <a:pt x="94729" y="31318"/>
                      <a:pt x="94147" y="32814"/>
                      <a:pt x="94237" y="34409"/>
                    </a:cubicBezTo>
                    <a:cubicBezTo>
                      <a:pt x="92986" y="33106"/>
                      <a:pt x="91227" y="32267"/>
                      <a:pt x="89359" y="32267"/>
                    </a:cubicBezTo>
                    <a:cubicBezTo>
                      <a:pt x="89339" y="32267"/>
                      <a:pt x="89319" y="32267"/>
                      <a:pt x="89299" y="32268"/>
                    </a:cubicBezTo>
                    <a:cubicBezTo>
                      <a:pt x="90637" y="30820"/>
                      <a:pt x="92510" y="30017"/>
                      <a:pt x="94446" y="30017"/>
                    </a:cubicBezTo>
                    <a:close/>
                    <a:moveTo>
                      <a:pt x="47502" y="30107"/>
                    </a:moveTo>
                    <a:cubicBezTo>
                      <a:pt x="47926" y="30107"/>
                      <a:pt x="48354" y="30146"/>
                      <a:pt x="48780" y="30225"/>
                    </a:cubicBezTo>
                    <a:cubicBezTo>
                      <a:pt x="47785" y="31407"/>
                      <a:pt x="47203" y="32913"/>
                      <a:pt x="47284" y="34499"/>
                    </a:cubicBezTo>
                    <a:cubicBezTo>
                      <a:pt x="46042" y="33196"/>
                      <a:pt x="44275" y="32366"/>
                      <a:pt x="42406" y="32366"/>
                    </a:cubicBezTo>
                    <a:cubicBezTo>
                      <a:pt x="42386" y="32366"/>
                      <a:pt x="42366" y="32366"/>
                      <a:pt x="42346" y="32366"/>
                    </a:cubicBezTo>
                    <a:cubicBezTo>
                      <a:pt x="42343" y="32366"/>
                      <a:pt x="42341" y="32366"/>
                      <a:pt x="42338" y="32366"/>
                    </a:cubicBezTo>
                    <a:lnTo>
                      <a:pt x="42338" y="32366"/>
                    </a:lnTo>
                    <a:lnTo>
                      <a:pt x="42355" y="32357"/>
                    </a:lnTo>
                    <a:cubicBezTo>
                      <a:pt x="43693" y="30910"/>
                      <a:pt x="45566" y="30107"/>
                      <a:pt x="47502" y="30107"/>
                    </a:cubicBezTo>
                    <a:close/>
                    <a:moveTo>
                      <a:pt x="106100" y="25400"/>
                    </a:moveTo>
                    <a:cubicBezTo>
                      <a:pt x="106559" y="25400"/>
                      <a:pt x="107021" y="25446"/>
                      <a:pt x="107480" y="25538"/>
                    </a:cubicBezTo>
                    <a:cubicBezTo>
                      <a:pt x="106477" y="26801"/>
                      <a:pt x="105930" y="28404"/>
                      <a:pt x="106136" y="30079"/>
                    </a:cubicBezTo>
                    <a:lnTo>
                      <a:pt x="106136" y="30079"/>
                    </a:lnTo>
                    <a:cubicBezTo>
                      <a:pt x="106645" y="29966"/>
                      <a:pt x="107158" y="29911"/>
                      <a:pt x="107667" y="29911"/>
                    </a:cubicBezTo>
                    <a:cubicBezTo>
                      <a:pt x="109601" y="29911"/>
                      <a:pt x="111474" y="30709"/>
                      <a:pt x="112821" y="32169"/>
                    </a:cubicBezTo>
                    <a:cubicBezTo>
                      <a:pt x="112793" y="32169"/>
                      <a:pt x="112765" y="32169"/>
                      <a:pt x="112738" y="32169"/>
                    </a:cubicBezTo>
                    <a:cubicBezTo>
                      <a:pt x="110761" y="32169"/>
                      <a:pt x="108905" y="33112"/>
                      <a:pt x="107659" y="34553"/>
                    </a:cubicBezTo>
                    <a:cubicBezTo>
                      <a:pt x="107785" y="32886"/>
                      <a:pt x="107175" y="31300"/>
                      <a:pt x="106127" y="30081"/>
                    </a:cubicBezTo>
                    <a:cubicBezTo>
                      <a:pt x="106130" y="30081"/>
                      <a:pt x="106132" y="30080"/>
                      <a:pt x="106134" y="30080"/>
                    </a:cubicBezTo>
                    <a:lnTo>
                      <a:pt x="106134" y="30080"/>
                    </a:lnTo>
                    <a:lnTo>
                      <a:pt x="106127" y="30072"/>
                    </a:lnTo>
                    <a:cubicBezTo>
                      <a:pt x="104875" y="28616"/>
                      <a:pt x="102990" y="27662"/>
                      <a:pt x="100995" y="27662"/>
                    </a:cubicBezTo>
                    <a:cubicBezTo>
                      <a:pt x="100976" y="27662"/>
                      <a:pt x="100958" y="27662"/>
                      <a:pt x="100939" y="27662"/>
                    </a:cubicBezTo>
                    <a:cubicBezTo>
                      <a:pt x="100919" y="27662"/>
                      <a:pt x="100900" y="27662"/>
                      <a:pt x="100880" y="27662"/>
                    </a:cubicBezTo>
                    <a:cubicBezTo>
                      <a:pt x="99020" y="27662"/>
                      <a:pt x="97252" y="28500"/>
                      <a:pt x="96011" y="29804"/>
                    </a:cubicBezTo>
                    <a:cubicBezTo>
                      <a:pt x="96091" y="28209"/>
                      <a:pt x="95509" y="26712"/>
                      <a:pt x="94514" y="25529"/>
                    </a:cubicBezTo>
                    <a:cubicBezTo>
                      <a:pt x="94943" y="25450"/>
                      <a:pt x="95373" y="25411"/>
                      <a:pt x="95801" y="25411"/>
                    </a:cubicBezTo>
                    <a:cubicBezTo>
                      <a:pt x="97734" y="25411"/>
                      <a:pt x="99605" y="26207"/>
                      <a:pt x="100948" y="27653"/>
                    </a:cubicBezTo>
                    <a:cubicBezTo>
                      <a:pt x="102288" y="26205"/>
                      <a:pt x="104166" y="25400"/>
                      <a:pt x="106100" y="25400"/>
                    </a:cubicBezTo>
                    <a:close/>
                    <a:moveTo>
                      <a:pt x="13662" y="30223"/>
                    </a:moveTo>
                    <a:cubicBezTo>
                      <a:pt x="15598" y="30223"/>
                      <a:pt x="17464" y="31021"/>
                      <a:pt x="18807" y="32474"/>
                    </a:cubicBezTo>
                    <a:cubicBezTo>
                      <a:pt x="18787" y="32474"/>
                      <a:pt x="18768" y="32473"/>
                      <a:pt x="18748" y="32473"/>
                    </a:cubicBezTo>
                    <a:cubicBezTo>
                      <a:pt x="16879" y="32473"/>
                      <a:pt x="15111" y="33312"/>
                      <a:pt x="13870" y="34615"/>
                    </a:cubicBezTo>
                    <a:cubicBezTo>
                      <a:pt x="13951" y="33020"/>
                      <a:pt x="13368" y="31515"/>
                      <a:pt x="12374" y="30341"/>
                    </a:cubicBezTo>
                    <a:cubicBezTo>
                      <a:pt x="12803" y="30262"/>
                      <a:pt x="13234" y="30223"/>
                      <a:pt x="13662" y="30223"/>
                    </a:cubicBezTo>
                    <a:close/>
                    <a:moveTo>
                      <a:pt x="23936" y="30219"/>
                    </a:moveTo>
                    <a:cubicBezTo>
                      <a:pt x="24366" y="30219"/>
                      <a:pt x="24800" y="30259"/>
                      <a:pt x="25232" y="30341"/>
                    </a:cubicBezTo>
                    <a:cubicBezTo>
                      <a:pt x="24237" y="31515"/>
                      <a:pt x="23655" y="33020"/>
                      <a:pt x="23744" y="34615"/>
                    </a:cubicBezTo>
                    <a:cubicBezTo>
                      <a:pt x="22494" y="33303"/>
                      <a:pt x="20727" y="32473"/>
                      <a:pt x="18867" y="32473"/>
                    </a:cubicBezTo>
                    <a:cubicBezTo>
                      <a:pt x="18847" y="32473"/>
                      <a:pt x="18827" y="32474"/>
                      <a:pt x="18807" y="32474"/>
                    </a:cubicBezTo>
                    <a:lnTo>
                      <a:pt x="18807" y="32465"/>
                    </a:lnTo>
                    <a:cubicBezTo>
                      <a:pt x="20140" y="31022"/>
                      <a:pt x="22007" y="30219"/>
                      <a:pt x="23936" y="30219"/>
                    </a:cubicBezTo>
                    <a:close/>
                    <a:moveTo>
                      <a:pt x="37182" y="30113"/>
                    </a:moveTo>
                    <a:cubicBezTo>
                      <a:pt x="39117" y="30113"/>
                      <a:pt x="40995" y="30910"/>
                      <a:pt x="42337" y="32366"/>
                    </a:cubicBezTo>
                    <a:lnTo>
                      <a:pt x="42337" y="32366"/>
                    </a:lnTo>
                    <a:cubicBezTo>
                      <a:pt x="42313" y="32366"/>
                      <a:pt x="42288" y="32366"/>
                      <a:pt x="42264" y="32366"/>
                    </a:cubicBezTo>
                    <a:cubicBezTo>
                      <a:pt x="40296" y="32366"/>
                      <a:pt x="38431" y="33309"/>
                      <a:pt x="37185" y="34750"/>
                    </a:cubicBezTo>
                    <a:cubicBezTo>
                      <a:pt x="37320" y="33083"/>
                      <a:pt x="36710" y="31506"/>
                      <a:pt x="35662" y="30278"/>
                    </a:cubicBezTo>
                    <a:cubicBezTo>
                      <a:pt x="36167" y="30167"/>
                      <a:pt x="36676" y="30113"/>
                      <a:pt x="37182" y="30113"/>
                    </a:cubicBezTo>
                    <a:close/>
                    <a:moveTo>
                      <a:pt x="124479" y="28060"/>
                    </a:moveTo>
                    <a:cubicBezTo>
                      <a:pt x="127651" y="28060"/>
                      <a:pt x="130826" y="30136"/>
                      <a:pt x="130867" y="34291"/>
                    </a:cubicBezTo>
                    <a:lnTo>
                      <a:pt x="130867" y="34291"/>
                    </a:lnTo>
                    <a:cubicBezTo>
                      <a:pt x="130397" y="34190"/>
                      <a:pt x="129923" y="34141"/>
                      <a:pt x="129452" y="34141"/>
                    </a:cubicBezTo>
                    <a:cubicBezTo>
                      <a:pt x="127593" y="34141"/>
                      <a:pt x="125787" y="34908"/>
                      <a:pt x="124487" y="36300"/>
                    </a:cubicBezTo>
                    <a:cubicBezTo>
                      <a:pt x="123215" y="34920"/>
                      <a:pt x="121414" y="34140"/>
                      <a:pt x="119541" y="34140"/>
                    </a:cubicBezTo>
                    <a:cubicBezTo>
                      <a:pt x="119057" y="34140"/>
                      <a:pt x="118564" y="34194"/>
                      <a:pt x="118098" y="34293"/>
                    </a:cubicBezTo>
                    <a:cubicBezTo>
                      <a:pt x="118130" y="30138"/>
                      <a:pt x="121303" y="28060"/>
                      <a:pt x="124479" y="28060"/>
                    </a:cubicBezTo>
                    <a:close/>
                    <a:moveTo>
                      <a:pt x="100961" y="28160"/>
                    </a:moveTo>
                    <a:cubicBezTo>
                      <a:pt x="104135" y="28160"/>
                      <a:pt x="107310" y="30239"/>
                      <a:pt x="107355" y="34400"/>
                    </a:cubicBezTo>
                    <a:cubicBezTo>
                      <a:pt x="106875" y="34295"/>
                      <a:pt x="106390" y="34244"/>
                      <a:pt x="105910" y="34244"/>
                    </a:cubicBezTo>
                    <a:cubicBezTo>
                      <a:pt x="104056" y="34244"/>
                      <a:pt x="102256" y="35007"/>
                      <a:pt x="100961" y="36393"/>
                    </a:cubicBezTo>
                    <a:lnTo>
                      <a:pt x="100961" y="36393"/>
                    </a:lnTo>
                    <a:cubicBezTo>
                      <a:pt x="99680" y="35026"/>
                      <a:pt x="97881" y="34239"/>
                      <a:pt x="96011" y="34239"/>
                    </a:cubicBezTo>
                    <a:cubicBezTo>
                      <a:pt x="95527" y="34239"/>
                      <a:pt x="95043" y="34293"/>
                      <a:pt x="94568" y="34400"/>
                    </a:cubicBezTo>
                    <a:cubicBezTo>
                      <a:pt x="94608" y="30241"/>
                      <a:pt x="97784" y="28160"/>
                      <a:pt x="100961" y="28160"/>
                    </a:cubicBezTo>
                    <a:close/>
                    <a:moveTo>
                      <a:pt x="77631" y="28164"/>
                    </a:moveTo>
                    <a:cubicBezTo>
                      <a:pt x="80804" y="28164"/>
                      <a:pt x="83979" y="30241"/>
                      <a:pt x="84022" y="34396"/>
                    </a:cubicBezTo>
                    <a:lnTo>
                      <a:pt x="84022" y="34396"/>
                    </a:lnTo>
                    <a:cubicBezTo>
                      <a:pt x="83552" y="34297"/>
                      <a:pt x="83079" y="34248"/>
                      <a:pt x="82611" y="34248"/>
                    </a:cubicBezTo>
                    <a:cubicBezTo>
                      <a:pt x="80750" y="34248"/>
                      <a:pt x="78950" y="35013"/>
                      <a:pt x="77651" y="36398"/>
                    </a:cubicBezTo>
                    <a:cubicBezTo>
                      <a:pt x="76369" y="35028"/>
                      <a:pt x="74577" y="34239"/>
                      <a:pt x="72704" y="34239"/>
                    </a:cubicBezTo>
                    <a:cubicBezTo>
                      <a:pt x="72212" y="34248"/>
                      <a:pt x="71728" y="34293"/>
                      <a:pt x="71253" y="34400"/>
                    </a:cubicBezTo>
                    <a:cubicBezTo>
                      <a:pt x="71284" y="30243"/>
                      <a:pt x="74456" y="28164"/>
                      <a:pt x="77631" y="28164"/>
                    </a:cubicBezTo>
                    <a:close/>
                    <a:moveTo>
                      <a:pt x="53994" y="28259"/>
                    </a:moveTo>
                    <a:cubicBezTo>
                      <a:pt x="57168" y="28259"/>
                      <a:pt x="60343" y="30337"/>
                      <a:pt x="60384" y="34497"/>
                    </a:cubicBezTo>
                    <a:lnTo>
                      <a:pt x="60384" y="34497"/>
                    </a:lnTo>
                    <a:cubicBezTo>
                      <a:pt x="59906" y="34393"/>
                      <a:pt x="59425" y="34343"/>
                      <a:pt x="58949" y="34343"/>
                    </a:cubicBezTo>
                    <a:cubicBezTo>
                      <a:pt x="57093" y="34343"/>
                      <a:pt x="55300" y="35109"/>
                      <a:pt x="54004" y="36497"/>
                    </a:cubicBezTo>
                    <a:cubicBezTo>
                      <a:pt x="52723" y="35126"/>
                      <a:pt x="50931" y="34338"/>
                      <a:pt x="49049" y="34338"/>
                    </a:cubicBezTo>
                    <a:cubicBezTo>
                      <a:pt x="48565" y="34338"/>
                      <a:pt x="48081" y="34391"/>
                      <a:pt x="47606" y="34499"/>
                    </a:cubicBezTo>
                    <a:cubicBezTo>
                      <a:pt x="47642" y="30340"/>
                      <a:pt x="50818" y="28259"/>
                      <a:pt x="53994" y="28259"/>
                    </a:cubicBezTo>
                    <a:close/>
                    <a:moveTo>
                      <a:pt x="7145" y="28361"/>
                    </a:moveTo>
                    <a:cubicBezTo>
                      <a:pt x="10322" y="28361"/>
                      <a:pt x="13498" y="30440"/>
                      <a:pt x="13538" y="34597"/>
                    </a:cubicBezTo>
                    <a:cubicBezTo>
                      <a:pt x="13065" y="34495"/>
                      <a:pt x="12588" y="34446"/>
                      <a:pt x="12114" y="34446"/>
                    </a:cubicBezTo>
                    <a:cubicBezTo>
                      <a:pt x="10255" y="34446"/>
                      <a:pt x="8451" y="35212"/>
                      <a:pt x="7159" y="36605"/>
                    </a:cubicBezTo>
                    <a:cubicBezTo>
                      <a:pt x="5877" y="35225"/>
                      <a:pt x="4076" y="34445"/>
                      <a:pt x="2194" y="34445"/>
                    </a:cubicBezTo>
                    <a:cubicBezTo>
                      <a:pt x="1711" y="34445"/>
                      <a:pt x="1227" y="34490"/>
                      <a:pt x="752" y="34597"/>
                    </a:cubicBezTo>
                    <a:cubicBezTo>
                      <a:pt x="792" y="30440"/>
                      <a:pt x="3969" y="28361"/>
                      <a:pt x="7145" y="28361"/>
                    </a:cubicBezTo>
                    <a:close/>
                    <a:moveTo>
                      <a:pt x="30465" y="28367"/>
                    </a:moveTo>
                    <a:cubicBezTo>
                      <a:pt x="33637" y="28367"/>
                      <a:pt x="36811" y="30444"/>
                      <a:pt x="36854" y="34602"/>
                    </a:cubicBezTo>
                    <a:lnTo>
                      <a:pt x="36854" y="34602"/>
                    </a:lnTo>
                    <a:cubicBezTo>
                      <a:pt x="36379" y="34500"/>
                      <a:pt x="35901" y="34450"/>
                      <a:pt x="35426" y="34450"/>
                    </a:cubicBezTo>
                    <a:cubicBezTo>
                      <a:pt x="33569" y="34450"/>
                      <a:pt x="31771" y="35216"/>
                      <a:pt x="30483" y="36605"/>
                    </a:cubicBezTo>
                    <a:cubicBezTo>
                      <a:pt x="29201" y="35234"/>
                      <a:pt x="27409" y="34445"/>
                      <a:pt x="25528" y="34445"/>
                    </a:cubicBezTo>
                    <a:cubicBezTo>
                      <a:pt x="25044" y="34445"/>
                      <a:pt x="24560" y="34499"/>
                      <a:pt x="24085" y="34606"/>
                    </a:cubicBezTo>
                    <a:cubicBezTo>
                      <a:pt x="24116" y="30448"/>
                      <a:pt x="27290" y="28367"/>
                      <a:pt x="30465" y="28367"/>
                    </a:cubicBezTo>
                    <a:close/>
                    <a:moveTo>
                      <a:pt x="119332" y="34516"/>
                    </a:moveTo>
                    <a:cubicBezTo>
                      <a:pt x="121268" y="34516"/>
                      <a:pt x="123142" y="35318"/>
                      <a:pt x="124487" y="36766"/>
                    </a:cubicBezTo>
                    <a:lnTo>
                      <a:pt x="124487" y="36766"/>
                    </a:lnTo>
                    <a:cubicBezTo>
                      <a:pt x="124484" y="36766"/>
                      <a:pt x="124481" y="36766"/>
                      <a:pt x="124478" y="36766"/>
                    </a:cubicBezTo>
                    <a:cubicBezTo>
                      <a:pt x="124459" y="36766"/>
                      <a:pt x="124439" y="36766"/>
                      <a:pt x="124419" y="36766"/>
                    </a:cubicBezTo>
                    <a:cubicBezTo>
                      <a:pt x="122559" y="36766"/>
                      <a:pt x="120791" y="37604"/>
                      <a:pt x="119550" y="38907"/>
                    </a:cubicBezTo>
                    <a:cubicBezTo>
                      <a:pt x="119631" y="37312"/>
                      <a:pt x="119048" y="35816"/>
                      <a:pt x="118054" y="34633"/>
                    </a:cubicBezTo>
                    <a:cubicBezTo>
                      <a:pt x="118479" y="34554"/>
                      <a:pt x="118907" y="34516"/>
                      <a:pt x="119332" y="34516"/>
                    </a:cubicBezTo>
                    <a:close/>
                    <a:moveTo>
                      <a:pt x="129633" y="34516"/>
                    </a:moveTo>
                    <a:cubicBezTo>
                      <a:pt x="130058" y="34516"/>
                      <a:pt x="130486" y="34554"/>
                      <a:pt x="130912" y="34633"/>
                    </a:cubicBezTo>
                    <a:cubicBezTo>
                      <a:pt x="129908" y="35816"/>
                      <a:pt x="129326" y="37321"/>
                      <a:pt x="129415" y="38907"/>
                    </a:cubicBezTo>
                    <a:cubicBezTo>
                      <a:pt x="128174" y="37604"/>
                      <a:pt x="126406" y="36766"/>
                      <a:pt x="124537" y="36766"/>
                    </a:cubicBezTo>
                    <a:cubicBezTo>
                      <a:pt x="124521" y="36766"/>
                      <a:pt x="124504" y="36766"/>
                      <a:pt x="124487" y="36766"/>
                    </a:cubicBezTo>
                    <a:lnTo>
                      <a:pt x="124487" y="36766"/>
                    </a:lnTo>
                    <a:cubicBezTo>
                      <a:pt x="125825" y="35318"/>
                      <a:pt x="127698" y="34516"/>
                      <a:pt x="129633" y="34516"/>
                    </a:cubicBezTo>
                    <a:close/>
                    <a:moveTo>
                      <a:pt x="60697" y="38943"/>
                    </a:moveTo>
                    <a:cubicBezTo>
                      <a:pt x="60700" y="38943"/>
                      <a:pt x="60703" y="38943"/>
                      <a:pt x="60707" y="38943"/>
                    </a:cubicBezTo>
                    <a:lnTo>
                      <a:pt x="60707" y="38943"/>
                    </a:lnTo>
                    <a:cubicBezTo>
                      <a:pt x="60709" y="38943"/>
                      <a:pt x="60712" y="38943"/>
                      <a:pt x="60715" y="38943"/>
                    </a:cubicBezTo>
                    <a:close/>
                    <a:moveTo>
                      <a:pt x="82776" y="34621"/>
                    </a:moveTo>
                    <a:cubicBezTo>
                      <a:pt x="83205" y="34621"/>
                      <a:pt x="83636" y="34660"/>
                      <a:pt x="84066" y="34741"/>
                    </a:cubicBezTo>
                    <a:cubicBezTo>
                      <a:pt x="83556" y="35341"/>
                      <a:pt x="83152" y="36031"/>
                      <a:pt x="82893" y="36775"/>
                    </a:cubicBezTo>
                    <a:lnTo>
                      <a:pt x="82875" y="36775"/>
                    </a:lnTo>
                    <a:cubicBezTo>
                      <a:pt x="82642" y="37474"/>
                      <a:pt x="82534" y="38208"/>
                      <a:pt x="82579" y="38952"/>
                    </a:cubicBezTo>
                    <a:cubicBezTo>
                      <a:pt x="81333" y="37644"/>
                      <a:pt x="79568" y="36811"/>
                      <a:pt x="77695" y="36811"/>
                    </a:cubicBezTo>
                    <a:cubicBezTo>
                      <a:pt x="79034" y="35399"/>
                      <a:pt x="80873" y="34621"/>
                      <a:pt x="82776" y="34621"/>
                    </a:cubicBezTo>
                    <a:close/>
                    <a:moveTo>
                      <a:pt x="95815" y="34621"/>
                    </a:moveTo>
                    <a:cubicBezTo>
                      <a:pt x="97719" y="34621"/>
                      <a:pt x="99565" y="35399"/>
                      <a:pt x="100903" y="36811"/>
                    </a:cubicBezTo>
                    <a:cubicBezTo>
                      <a:pt x="99030" y="36811"/>
                      <a:pt x="97265" y="37644"/>
                      <a:pt x="96020" y="38952"/>
                    </a:cubicBezTo>
                    <a:cubicBezTo>
                      <a:pt x="96056" y="38208"/>
                      <a:pt x="95948" y="37474"/>
                      <a:pt x="95706" y="36775"/>
                    </a:cubicBezTo>
                    <a:lnTo>
                      <a:pt x="95688" y="36775"/>
                    </a:lnTo>
                    <a:cubicBezTo>
                      <a:pt x="95428" y="36031"/>
                      <a:pt x="95034" y="35341"/>
                      <a:pt x="94523" y="34741"/>
                    </a:cubicBezTo>
                    <a:cubicBezTo>
                      <a:pt x="94953" y="34660"/>
                      <a:pt x="95385" y="34621"/>
                      <a:pt x="95815" y="34621"/>
                    </a:cubicBezTo>
                    <a:close/>
                    <a:moveTo>
                      <a:pt x="48844" y="34725"/>
                    </a:moveTo>
                    <a:cubicBezTo>
                      <a:pt x="50778" y="34725"/>
                      <a:pt x="52655" y="35522"/>
                      <a:pt x="53995" y="36972"/>
                    </a:cubicBezTo>
                    <a:lnTo>
                      <a:pt x="53995" y="36972"/>
                    </a:lnTo>
                    <a:cubicBezTo>
                      <a:pt x="53988" y="36972"/>
                      <a:pt x="53981" y="36972"/>
                      <a:pt x="53974" y="36972"/>
                    </a:cubicBezTo>
                    <a:cubicBezTo>
                      <a:pt x="52094" y="36972"/>
                      <a:pt x="50315" y="37803"/>
                      <a:pt x="49067" y="39113"/>
                    </a:cubicBezTo>
                    <a:cubicBezTo>
                      <a:pt x="49147" y="37527"/>
                      <a:pt x="48565" y="36022"/>
                      <a:pt x="47579" y="34839"/>
                    </a:cubicBezTo>
                    <a:cubicBezTo>
                      <a:pt x="48000" y="34763"/>
                      <a:pt x="48423" y="34725"/>
                      <a:pt x="48844" y="34725"/>
                    </a:cubicBezTo>
                    <a:close/>
                    <a:moveTo>
                      <a:pt x="59150" y="34722"/>
                    </a:moveTo>
                    <a:cubicBezTo>
                      <a:pt x="59575" y="34722"/>
                      <a:pt x="60003" y="34760"/>
                      <a:pt x="60429" y="34839"/>
                    </a:cubicBezTo>
                    <a:cubicBezTo>
                      <a:pt x="59434" y="36022"/>
                      <a:pt x="58852" y="37527"/>
                      <a:pt x="58941" y="39113"/>
                    </a:cubicBezTo>
                    <a:cubicBezTo>
                      <a:pt x="57691" y="37810"/>
                      <a:pt x="55923" y="36972"/>
                      <a:pt x="54063" y="36972"/>
                    </a:cubicBezTo>
                    <a:cubicBezTo>
                      <a:pt x="54043" y="36972"/>
                      <a:pt x="54024" y="36972"/>
                      <a:pt x="54004" y="36972"/>
                    </a:cubicBezTo>
                    <a:cubicBezTo>
                      <a:pt x="55341" y="35524"/>
                      <a:pt x="57215" y="34722"/>
                      <a:pt x="59150" y="34722"/>
                    </a:cubicBezTo>
                    <a:close/>
                    <a:moveTo>
                      <a:pt x="25322" y="34827"/>
                    </a:moveTo>
                    <a:cubicBezTo>
                      <a:pt x="27227" y="34827"/>
                      <a:pt x="29071" y="35605"/>
                      <a:pt x="30402" y="37017"/>
                    </a:cubicBezTo>
                    <a:cubicBezTo>
                      <a:pt x="28538" y="37017"/>
                      <a:pt x="26764" y="37850"/>
                      <a:pt x="25519" y="39149"/>
                    </a:cubicBezTo>
                    <a:cubicBezTo>
                      <a:pt x="25563" y="38415"/>
                      <a:pt x="25456" y="37671"/>
                      <a:pt x="25223" y="36972"/>
                    </a:cubicBezTo>
                    <a:lnTo>
                      <a:pt x="25196" y="36972"/>
                    </a:lnTo>
                    <a:cubicBezTo>
                      <a:pt x="24936" y="36228"/>
                      <a:pt x="24542" y="35547"/>
                      <a:pt x="24031" y="34947"/>
                    </a:cubicBezTo>
                    <a:cubicBezTo>
                      <a:pt x="24461" y="34866"/>
                      <a:pt x="24893" y="34827"/>
                      <a:pt x="25322" y="34827"/>
                    </a:cubicBezTo>
                    <a:close/>
                    <a:moveTo>
                      <a:pt x="12283" y="34827"/>
                    </a:moveTo>
                    <a:cubicBezTo>
                      <a:pt x="12712" y="34827"/>
                      <a:pt x="13144" y="34866"/>
                      <a:pt x="13574" y="34947"/>
                    </a:cubicBezTo>
                    <a:cubicBezTo>
                      <a:pt x="13063" y="35547"/>
                      <a:pt x="12669" y="36228"/>
                      <a:pt x="12400" y="36972"/>
                    </a:cubicBezTo>
                    <a:lnTo>
                      <a:pt x="12382" y="36972"/>
                    </a:lnTo>
                    <a:cubicBezTo>
                      <a:pt x="12141" y="37671"/>
                      <a:pt x="12042" y="38415"/>
                      <a:pt x="12087" y="39149"/>
                    </a:cubicBezTo>
                    <a:lnTo>
                      <a:pt x="12078" y="39158"/>
                    </a:lnTo>
                    <a:cubicBezTo>
                      <a:pt x="10832" y="37850"/>
                      <a:pt x="9067" y="37017"/>
                      <a:pt x="7203" y="37017"/>
                    </a:cubicBezTo>
                    <a:cubicBezTo>
                      <a:pt x="8534" y="35605"/>
                      <a:pt x="10378" y="34827"/>
                      <a:pt x="12283" y="34827"/>
                    </a:cubicBezTo>
                    <a:close/>
                    <a:moveTo>
                      <a:pt x="106092" y="34618"/>
                    </a:moveTo>
                    <a:cubicBezTo>
                      <a:pt x="106556" y="34618"/>
                      <a:pt x="107024" y="34664"/>
                      <a:pt x="107489" y="34759"/>
                    </a:cubicBezTo>
                    <a:cubicBezTo>
                      <a:pt x="106497" y="35993"/>
                      <a:pt x="105950" y="37566"/>
                      <a:pt x="106126" y="39211"/>
                    </a:cubicBezTo>
                    <a:lnTo>
                      <a:pt x="106126" y="39211"/>
                    </a:lnTo>
                    <a:cubicBezTo>
                      <a:pt x="104872" y="37760"/>
                      <a:pt x="102999" y="36811"/>
                      <a:pt x="101011" y="36811"/>
                    </a:cubicBezTo>
                    <a:cubicBezTo>
                      <a:pt x="102344" y="35398"/>
                      <a:pt x="104187" y="34618"/>
                      <a:pt x="106092" y="34618"/>
                    </a:cubicBezTo>
                    <a:close/>
                    <a:moveTo>
                      <a:pt x="70812" y="30100"/>
                    </a:moveTo>
                    <a:cubicBezTo>
                      <a:pt x="71307" y="30100"/>
                      <a:pt x="71806" y="30153"/>
                      <a:pt x="72301" y="30261"/>
                    </a:cubicBezTo>
                    <a:cubicBezTo>
                      <a:pt x="71289" y="31524"/>
                      <a:pt x="70742" y="33119"/>
                      <a:pt x="70939" y="34786"/>
                    </a:cubicBezTo>
                    <a:lnTo>
                      <a:pt x="70957" y="34786"/>
                    </a:lnTo>
                    <a:cubicBezTo>
                      <a:pt x="71464" y="34672"/>
                      <a:pt x="71976" y="34617"/>
                      <a:pt x="72484" y="34617"/>
                    </a:cubicBezTo>
                    <a:cubicBezTo>
                      <a:pt x="74391" y="34617"/>
                      <a:pt x="76244" y="35395"/>
                      <a:pt x="77588" y="36811"/>
                    </a:cubicBezTo>
                    <a:cubicBezTo>
                      <a:pt x="75545" y="36811"/>
                      <a:pt x="73618" y="37823"/>
                      <a:pt x="72364" y="39338"/>
                    </a:cubicBezTo>
                    <a:cubicBezTo>
                      <a:pt x="72712" y="35639"/>
                      <a:pt x="69416" y="32366"/>
                      <a:pt x="65722" y="32366"/>
                    </a:cubicBezTo>
                    <a:cubicBezTo>
                      <a:pt x="65702" y="32366"/>
                      <a:pt x="65682" y="32366"/>
                      <a:pt x="65662" y="32366"/>
                    </a:cubicBezTo>
                    <a:cubicBezTo>
                      <a:pt x="65642" y="32366"/>
                      <a:pt x="65622" y="32366"/>
                      <a:pt x="65602" y="32366"/>
                    </a:cubicBezTo>
                    <a:cubicBezTo>
                      <a:pt x="63733" y="32366"/>
                      <a:pt x="61974" y="33196"/>
                      <a:pt x="60724" y="34499"/>
                    </a:cubicBezTo>
                    <a:cubicBezTo>
                      <a:pt x="60814" y="32913"/>
                      <a:pt x="60231" y="31407"/>
                      <a:pt x="59237" y="30225"/>
                    </a:cubicBezTo>
                    <a:cubicBezTo>
                      <a:pt x="59663" y="30146"/>
                      <a:pt x="60090" y="30107"/>
                      <a:pt x="60515" y="30107"/>
                    </a:cubicBezTo>
                    <a:cubicBezTo>
                      <a:pt x="62451" y="30107"/>
                      <a:pt x="64326" y="30910"/>
                      <a:pt x="65671" y="32357"/>
                    </a:cubicBezTo>
                    <a:cubicBezTo>
                      <a:pt x="67011" y="30902"/>
                      <a:pt x="68881" y="30100"/>
                      <a:pt x="70812" y="30100"/>
                    </a:cubicBezTo>
                    <a:close/>
                    <a:moveTo>
                      <a:pt x="35613" y="34818"/>
                    </a:moveTo>
                    <a:cubicBezTo>
                      <a:pt x="36073" y="34818"/>
                      <a:pt x="36537" y="34863"/>
                      <a:pt x="36997" y="34956"/>
                    </a:cubicBezTo>
                    <a:cubicBezTo>
                      <a:pt x="36011" y="36201"/>
                      <a:pt x="35456" y="37769"/>
                      <a:pt x="35635" y="39418"/>
                    </a:cubicBezTo>
                    <a:cubicBezTo>
                      <a:pt x="34389" y="37958"/>
                      <a:pt x="32508" y="37017"/>
                      <a:pt x="30519" y="37008"/>
                    </a:cubicBezTo>
                    <a:cubicBezTo>
                      <a:pt x="31861" y="35593"/>
                      <a:pt x="33709" y="34818"/>
                      <a:pt x="35613" y="34818"/>
                    </a:cubicBezTo>
                    <a:close/>
                    <a:moveTo>
                      <a:pt x="112816" y="32662"/>
                    </a:moveTo>
                    <a:cubicBezTo>
                      <a:pt x="115993" y="32662"/>
                      <a:pt x="119169" y="34741"/>
                      <a:pt x="119209" y="38898"/>
                    </a:cubicBezTo>
                    <a:cubicBezTo>
                      <a:pt x="118736" y="38797"/>
                      <a:pt x="118259" y="38747"/>
                      <a:pt x="117785" y="38747"/>
                    </a:cubicBezTo>
                    <a:cubicBezTo>
                      <a:pt x="115926" y="38747"/>
                      <a:pt x="114120" y="39513"/>
                      <a:pt x="112821" y="40906"/>
                    </a:cubicBezTo>
                    <a:cubicBezTo>
                      <a:pt x="111539" y="39526"/>
                      <a:pt x="109747" y="38746"/>
                      <a:pt x="107865" y="38746"/>
                    </a:cubicBezTo>
                    <a:cubicBezTo>
                      <a:pt x="107382" y="38746"/>
                      <a:pt x="106898" y="38800"/>
                      <a:pt x="106423" y="38898"/>
                    </a:cubicBezTo>
                    <a:cubicBezTo>
                      <a:pt x="106463" y="34741"/>
                      <a:pt x="109640" y="32662"/>
                      <a:pt x="112816" y="32662"/>
                    </a:cubicBezTo>
                    <a:close/>
                    <a:moveTo>
                      <a:pt x="136134" y="32665"/>
                    </a:moveTo>
                    <a:cubicBezTo>
                      <a:pt x="139310" y="32665"/>
                      <a:pt x="142484" y="34742"/>
                      <a:pt x="142525" y="38898"/>
                    </a:cubicBezTo>
                    <a:cubicBezTo>
                      <a:pt x="142050" y="38797"/>
                      <a:pt x="141571" y="38747"/>
                      <a:pt x="141097" y="38747"/>
                    </a:cubicBezTo>
                    <a:cubicBezTo>
                      <a:pt x="139236" y="38747"/>
                      <a:pt x="137435" y="39513"/>
                      <a:pt x="136136" y="40906"/>
                    </a:cubicBezTo>
                    <a:cubicBezTo>
                      <a:pt x="134854" y="39526"/>
                      <a:pt x="133062" y="38746"/>
                      <a:pt x="131181" y="38746"/>
                    </a:cubicBezTo>
                    <a:cubicBezTo>
                      <a:pt x="130697" y="38746"/>
                      <a:pt x="130213" y="38800"/>
                      <a:pt x="129738" y="38898"/>
                    </a:cubicBezTo>
                    <a:cubicBezTo>
                      <a:pt x="129778" y="34744"/>
                      <a:pt x="132957" y="32665"/>
                      <a:pt x="136134" y="32665"/>
                    </a:cubicBezTo>
                    <a:close/>
                    <a:moveTo>
                      <a:pt x="89291" y="32767"/>
                    </a:moveTo>
                    <a:cubicBezTo>
                      <a:pt x="91871" y="32767"/>
                      <a:pt x="94452" y="34140"/>
                      <a:pt x="95348" y="36891"/>
                    </a:cubicBezTo>
                    <a:lnTo>
                      <a:pt x="95357" y="36882"/>
                    </a:lnTo>
                    <a:lnTo>
                      <a:pt x="95375" y="36882"/>
                    </a:lnTo>
                    <a:cubicBezTo>
                      <a:pt x="95581" y="37545"/>
                      <a:pt x="95688" y="38244"/>
                      <a:pt x="95688" y="38934"/>
                    </a:cubicBezTo>
                    <a:cubicBezTo>
                      <a:pt x="95215" y="38832"/>
                      <a:pt x="94738" y="38783"/>
                      <a:pt x="94264" y="38783"/>
                    </a:cubicBezTo>
                    <a:cubicBezTo>
                      <a:pt x="92405" y="38783"/>
                      <a:pt x="90601" y="39549"/>
                      <a:pt x="89308" y="40941"/>
                    </a:cubicBezTo>
                    <a:cubicBezTo>
                      <a:pt x="88027" y="39562"/>
                      <a:pt x="86235" y="38782"/>
                      <a:pt x="84353" y="38782"/>
                    </a:cubicBezTo>
                    <a:cubicBezTo>
                      <a:pt x="83869" y="38782"/>
                      <a:pt x="83385" y="38836"/>
                      <a:pt x="82910" y="38934"/>
                    </a:cubicBezTo>
                    <a:cubicBezTo>
                      <a:pt x="82910" y="38244"/>
                      <a:pt x="83018" y="37545"/>
                      <a:pt x="83224" y="36882"/>
                    </a:cubicBezTo>
                    <a:lnTo>
                      <a:pt x="83242" y="36882"/>
                    </a:lnTo>
                    <a:cubicBezTo>
                      <a:pt x="84134" y="34140"/>
                      <a:pt x="86712" y="32767"/>
                      <a:pt x="89291" y="32767"/>
                    </a:cubicBezTo>
                    <a:close/>
                    <a:moveTo>
                      <a:pt x="42335" y="32864"/>
                    </a:moveTo>
                    <a:cubicBezTo>
                      <a:pt x="45506" y="32864"/>
                      <a:pt x="48679" y="34938"/>
                      <a:pt x="48726" y="39092"/>
                    </a:cubicBezTo>
                    <a:lnTo>
                      <a:pt x="48726" y="39092"/>
                    </a:lnTo>
                    <a:cubicBezTo>
                      <a:pt x="48257" y="38992"/>
                      <a:pt x="47785" y="38944"/>
                      <a:pt x="47316" y="38944"/>
                    </a:cubicBezTo>
                    <a:cubicBezTo>
                      <a:pt x="45455" y="38944"/>
                      <a:pt x="43655" y="39710"/>
                      <a:pt x="42355" y="41103"/>
                    </a:cubicBezTo>
                    <a:cubicBezTo>
                      <a:pt x="41074" y="39723"/>
                      <a:pt x="39282" y="38943"/>
                      <a:pt x="37400" y="38943"/>
                    </a:cubicBezTo>
                    <a:cubicBezTo>
                      <a:pt x="36916" y="38943"/>
                      <a:pt x="36432" y="38997"/>
                      <a:pt x="35958" y="39096"/>
                    </a:cubicBezTo>
                    <a:cubicBezTo>
                      <a:pt x="35989" y="34942"/>
                      <a:pt x="39161" y="32864"/>
                      <a:pt x="42335" y="32864"/>
                    </a:cubicBezTo>
                    <a:close/>
                    <a:moveTo>
                      <a:pt x="65669" y="32862"/>
                    </a:moveTo>
                    <a:cubicBezTo>
                      <a:pt x="68844" y="32862"/>
                      <a:pt x="72019" y="34939"/>
                      <a:pt x="72059" y="39096"/>
                    </a:cubicBezTo>
                    <a:cubicBezTo>
                      <a:pt x="71584" y="38994"/>
                      <a:pt x="71106" y="38944"/>
                      <a:pt x="70631" y="38944"/>
                    </a:cubicBezTo>
                    <a:cubicBezTo>
                      <a:pt x="68767" y="38944"/>
                      <a:pt x="66963" y="39710"/>
                      <a:pt x="65671" y="41103"/>
                    </a:cubicBezTo>
                    <a:cubicBezTo>
                      <a:pt x="64391" y="39725"/>
                      <a:pt x="62594" y="38946"/>
                      <a:pt x="60707" y="38943"/>
                    </a:cubicBezTo>
                    <a:lnTo>
                      <a:pt x="60707" y="38943"/>
                    </a:lnTo>
                    <a:cubicBezTo>
                      <a:pt x="60226" y="38944"/>
                      <a:pt x="59745" y="38998"/>
                      <a:pt x="59273" y="39096"/>
                    </a:cubicBezTo>
                    <a:cubicBezTo>
                      <a:pt x="59313" y="34941"/>
                      <a:pt x="62491" y="32862"/>
                      <a:pt x="65669" y="32862"/>
                    </a:cubicBezTo>
                    <a:close/>
                    <a:moveTo>
                      <a:pt x="18802" y="32972"/>
                    </a:moveTo>
                    <a:cubicBezTo>
                      <a:pt x="21383" y="32972"/>
                      <a:pt x="23964" y="34343"/>
                      <a:pt x="24864" y="37088"/>
                    </a:cubicBezTo>
                    <a:lnTo>
                      <a:pt x="24882" y="37088"/>
                    </a:lnTo>
                    <a:cubicBezTo>
                      <a:pt x="25088" y="37760"/>
                      <a:pt x="25187" y="38450"/>
                      <a:pt x="25196" y="39149"/>
                    </a:cubicBezTo>
                    <a:cubicBezTo>
                      <a:pt x="24715" y="39044"/>
                      <a:pt x="24231" y="38993"/>
                      <a:pt x="23751" y="38993"/>
                    </a:cubicBezTo>
                    <a:cubicBezTo>
                      <a:pt x="21894" y="38993"/>
                      <a:pt x="20096" y="39759"/>
                      <a:pt x="18807" y="41148"/>
                    </a:cubicBezTo>
                    <a:cubicBezTo>
                      <a:pt x="17526" y="39777"/>
                      <a:pt x="15734" y="38988"/>
                      <a:pt x="13852" y="38988"/>
                    </a:cubicBezTo>
                    <a:cubicBezTo>
                      <a:pt x="13368" y="38988"/>
                      <a:pt x="12884" y="39042"/>
                      <a:pt x="12409" y="39149"/>
                    </a:cubicBezTo>
                    <a:cubicBezTo>
                      <a:pt x="12409" y="38450"/>
                      <a:pt x="12517" y="37751"/>
                      <a:pt x="12723" y="37088"/>
                    </a:cubicBezTo>
                    <a:lnTo>
                      <a:pt x="12741" y="37088"/>
                    </a:lnTo>
                    <a:cubicBezTo>
                      <a:pt x="13637" y="34345"/>
                      <a:pt x="16220" y="32972"/>
                      <a:pt x="18802" y="32972"/>
                    </a:cubicBezTo>
                    <a:close/>
                    <a:moveTo>
                      <a:pt x="130981" y="39121"/>
                    </a:moveTo>
                    <a:cubicBezTo>
                      <a:pt x="132916" y="39121"/>
                      <a:pt x="134790" y="39924"/>
                      <a:pt x="136127" y="41372"/>
                    </a:cubicBezTo>
                    <a:cubicBezTo>
                      <a:pt x="136107" y="41371"/>
                      <a:pt x="136087" y="41371"/>
                      <a:pt x="136067" y="41371"/>
                    </a:cubicBezTo>
                    <a:cubicBezTo>
                      <a:pt x="134199" y="41371"/>
                      <a:pt x="132440" y="42201"/>
                      <a:pt x="131190" y="43504"/>
                    </a:cubicBezTo>
                    <a:cubicBezTo>
                      <a:pt x="131225" y="42787"/>
                      <a:pt x="131136" y="42070"/>
                      <a:pt x="130912" y="41389"/>
                    </a:cubicBezTo>
                    <a:lnTo>
                      <a:pt x="130903" y="41389"/>
                    </a:lnTo>
                    <a:lnTo>
                      <a:pt x="130894" y="41354"/>
                    </a:lnTo>
                    <a:cubicBezTo>
                      <a:pt x="130894" y="41345"/>
                      <a:pt x="130894" y="41336"/>
                      <a:pt x="130885" y="41336"/>
                    </a:cubicBezTo>
                    <a:cubicBezTo>
                      <a:pt x="130625" y="40565"/>
                      <a:pt x="130222" y="39857"/>
                      <a:pt x="129702" y="39239"/>
                    </a:cubicBezTo>
                    <a:cubicBezTo>
                      <a:pt x="130128" y="39160"/>
                      <a:pt x="130556" y="39121"/>
                      <a:pt x="130981" y="39121"/>
                    </a:cubicBezTo>
                    <a:close/>
                    <a:moveTo>
                      <a:pt x="117967" y="39121"/>
                    </a:moveTo>
                    <a:cubicBezTo>
                      <a:pt x="118392" y="39121"/>
                      <a:pt x="118820" y="39160"/>
                      <a:pt x="119245" y="39239"/>
                    </a:cubicBezTo>
                    <a:cubicBezTo>
                      <a:pt x="118717" y="39857"/>
                      <a:pt x="118313" y="40565"/>
                      <a:pt x="118054" y="41336"/>
                    </a:cubicBezTo>
                    <a:cubicBezTo>
                      <a:pt x="118054" y="41336"/>
                      <a:pt x="118054" y="41345"/>
                      <a:pt x="118054" y="41354"/>
                    </a:cubicBezTo>
                    <a:cubicBezTo>
                      <a:pt x="118045" y="41354"/>
                      <a:pt x="118036" y="41380"/>
                      <a:pt x="118036" y="41389"/>
                    </a:cubicBezTo>
                    <a:cubicBezTo>
                      <a:pt x="117812" y="42070"/>
                      <a:pt x="117713" y="42787"/>
                      <a:pt x="117749" y="43513"/>
                    </a:cubicBezTo>
                    <a:cubicBezTo>
                      <a:pt x="116508" y="42210"/>
                      <a:pt x="114740" y="41371"/>
                      <a:pt x="112880" y="41371"/>
                    </a:cubicBezTo>
                    <a:cubicBezTo>
                      <a:pt x="112860" y="41371"/>
                      <a:pt x="112840" y="41371"/>
                      <a:pt x="112821" y="41372"/>
                    </a:cubicBezTo>
                    <a:cubicBezTo>
                      <a:pt x="114158" y="39924"/>
                      <a:pt x="116031" y="39121"/>
                      <a:pt x="117967" y="39121"/>
                    </a:cubicBezTo>
                    <a:close/>
                    <a:moveTo>
                      <a:pt x="94420" y="39162"/>
                    </a:moveTo>
                    <a:cubicBezTo>
                      <a:pt x="94850" y="39162"/>
                      <a:pt x="95283" y="39202"/>
                      <a:pt x="95715" y="39284"/>
                    </a:cubicBezTo>
                    <a:cubicBezTo>
                      <a:pt x="94720" y="40467"/>
                      <a:pt x="94138" y="41963"/>
                      <a:pt x="94228" y="43558"/>
                    </a:cubicBezTo>
                    <a:cubicBezTo>
                      <a:pt x="92986" y="42254"/>
                      <a:pt x="91218" y="41416"/>
                      <a:pt x="89350" y="41416"/>
                    </a:cubicBezTo>
                    <a:cubicBezTo>
                      <a:pt x="89330" y="41416"/>
                      <a:pt x="89310" y="41416"/>
                      <a:pt x="89290" y="41416"/>
                    </a:cubicBezTo>
                    <a:cubicBezTo>
                      <a:pt x="89271" y="41416"/>
                      <a:pt x="89251" y="41416"/>
                      <a:pt x="89231" y="41416"/>
                    </a:cubicBezTo>
                    <a:cubicBezTo>
                      <a:pt x="87363" y="41416"/>
                      <a:pt x="85603" y="42254"/>
                      <a:pt x="84353" y="43558"/>
                    </a:cubicBezTo>
                    <a:cubicBezTo>
                      <a:pt x="84443" y="41963"/>
                      <a:pt x="83860" y="40458"/>
                      <a:pt x="82866" y="39284"/>
                    </a:cubicBezTo>
                    <a:cubicBezTo>
                      <a:pt x="83294" y="39204"/>
                      <a:pt x="83725" y="39165"/>
                      <a:pt x="84152" y="39165"/>
                    </a:cubicBezTo>
                    <a:cubicBezTo>
                      <a:pt x="86085" y="39165"/>
                      <a:pt x="87957" y="39962"/>
                      <a:pt x="89299" y="41407"/>
                    </a:cubicBezTo>
                    <a:cubicBezTo>
                      <a:pt x="90633" y="39964"/>
                      <a:pt x="92493" y="39162"/>
                      <a:pt x="94420" y="39162"/>
                    </a:cubicBezTo>
                    <a:close/>
                    <a:moveTo>
                      <a:pt x="47485" y="39327"/>
                    </a:moveTo>
                    <a:cubicBezTo>
                      <a:pt x="47912" y="39327"/>
                      <a:pt x="48343" y="39366"/>
                      <a:pt x="48771" y="39445"/>
                    </a:cubicBezTo>
                    <a:cubicBezTo>
                      <a:pt x="48242" y="40063"/>
                      <a:pt x="47839" y="40771"/>
                      <a:pt x="47579" y="41533"/>
                    </a:cubicBezTo>
                    <a:cubicBezTo>
                      <a:pt x="47579" y="41542"/>
                      <a:pt x="47579" y="41542"/>
                      <a:pt x="47579" y="41551"/>
                    </a:cubicBezTo>
                    <a:lnTo>
                      <a:pt x="47570" y="41596"/>
                    </a:lnTo>
                    <a:lnTo>
                      <a:pt x="47561" y="41587"/>
                    </a:lnTo>
                    <a:cubicBezTo>
                      <a:pt x="47337" y="42277"/>
                      <a:pt x="47239" y="42993"/>
                      <a:pt x="47275" y="43710"/>
                    </a:cubicBezTo>
                    <a:cubicBezTo>
                      <a:pt x="46027" y="42400"/>
                      <a:pt x="44256" y="41569"/>
                      <a:pt x="42377" y="41569"/>
                    </a:cubicBezTo>
                    <a:cubicBezTo>
                      <a:pt x="42366" y="41569"/>
                      <a:pt x="42356" y="41569"/>
                      <a:pt x="42346" y="41569"/>
                    </a:cubicBezTo>
                    <a:cubicBezTo>
                      <a:pt x="43682" y="40123"/>
                      <a:pt x="45552" y="39327"/>
                      <a:pt x="47485" y="39327"/>
                    </a:cubicBezTo>
                    <a:close/>
                    <a:moveTo>
                      <a:pt x="60514" y="39327"/>
                    </a:moveTo>
                    <a:cubicBezTo>
                      <a:pt x="62447" y="39327"/>
                      <a:pt x="64317" y="40123"/>
                      <a:pt x="65653" y="41569"/>
                    </a:cubicBezTo>
                    <a:cubicBezTo>
                      <a:pt x="65633" y="41568"/>
                      <a:pt x="65613" y="41568"/>
                      <a:pt x="65593" y="41568"/>
                    </a:cubicBezTo>
                    <a:cubicBezTo>
                      <a:pt x="63725" y="41568"/>
                      <a:pt x="61966" y="42407"/>
                      <a:pt x="60715" y="43710"/>
                    </a:cubicBezTo>
                    <a:cubicBezTo>
                      <a:pt x="60751" y="42993"/>
                      <a:pt x="60662" y="42277"/>
                      <a:pt x="60438" y="41587"/>
                    </a:cubicBezTo>
                    <a:cubicBezTo>
                      <a:pt x="60438" y="41578"/>
                      <a:pt x="60429" y="41569"/>
                      <a:pt x="60420" y="41560"/>
                    </a:cubicBezTo>
                    <a:cubicBezTo>
                      <a:pt x="60420" y="41551"/>
                      <a:pt x="60420" y="41542"/>
                      <a:pt x="60411" y="41533"/>
                    </a:cubicBezTo>
                    <a:cubicBezTo>
                      <a:pt x="60151" y="40771"/>
                      <a:pt x="59748" y="40054"/>
                      <a:pt x="59228" y="39445"/>
                    </a:cubicBezTo>
                    <a:cubicBezTo>
                      <a:pt x="59656" y="39366"/>
                      <a:pt x="60087" y="39327"/>
                      <a:pt x="60514" y="39327"/>
                    </a:cubicBezTo>
                    <a:close/>
                    <a:moveTo>
                      <a:pt x="13656" y="39363"/>
                    </a:moveTo>
                    <a:cubicBezTo>
                      <a:pt x="15596" y="39363"/>
                      <a:pt x="17470" y="40166"/>
                      <a:pt x="18807" y="41613"/>
                    </a:cubicBezTo>
                    <a:cubicBezTo>
                      <a:pt x="18787" y="41613"/>
                      <a:pt x="18768" y="41613"/>
                      <a:pt x="18748" y="41613"/>
                    </a:cubicBezTo>
                    <a:cubicBezTo>
                      <a:pt x="16879" y="41613"/>
                      <a:pt x="15111" y="42452"/>
                      <a:pt x="13870" y="43755"/>
                    </a:cubicBezTo>
                    <a:cubicBezTo>
                      <a:pt x="13951" y="42169"/>
                      <a:pt x="13368" y="40664"/>
                      <a:pt x="12382" y="39490"/>
                    </a:cubicBezTo>
                    <a:lnTo>
                      <a:pt x="12374" y="39481"/>
                    </a:lnTo>
                    <a:cubicBezTo>
                      <a:pt x="12801" y="39402"/>
                      <a:pt x="13230" y="39363"/>
                      <a:pt x="13656" y="39363"/>
                    </a:cubicBezTo>
                    <a:close/>
                    <a:moveTo>
                      <a:pt x="23953" y="39363"/>
                    </a:moveTo>
                    <a:cubicBezTo>
                      <a:pt x="24378" y="39363"/>
                      <a:pt x="24806" y="39402"/>
                      <a:pt x="25232" y="39481"/>
                    </a:cubicBezTo>
                    <a:cubicBezTo>
                      <a:pt x="24237" y="40664"/>
                      <a:pt x="23655" y="42160"/>
                      <a:pt x="23744" y="43755"/>
                    </a:cubicBezTo>
                    <a:cubicBezTo>
                      <a:pt x="22494" y="42452"/>
                      <a:pt x="20726" y="41613"/>
                      <a:pt x="18866" y="41613"/>
                    </a:cubicBezTo>
                    <a:cubicBezTo>
                      <a:pt x="18846" y="41613"/>
                      <a:pt x="18827" y="41613"/>
                      <a:pt x="18807" y="41613"/>
                    </a:cubicBezTo>
                    <a:cubicBezTo>
                      <a:pt x="20144" y="40166"/>
                      <a:pt x="22018" y="39363"/>
                      <a:pt x="23953" y="39363"/>
                    </a:cubicBezTo>
                    <a:close/>
                    <a:moveTo>
                      <a:pt x="107671" y="39122"/>
                    </a:moveTo>
                    <a:cubicBezTo>
                      <a:pt x="109602" y="39122"/>
                      <a:pt x="111474" y="39919"/>
                      <a:pt x="112821" y="41372"/>
                    </a:cubicBezTo>
                    <a:cubicBezTo>
                      <a:pt x="112802" y="41371"/>
                      <a:pt x="112783" y="41371"/>
                      <a:pt x="112765" y="41371"/>
                    </a:cubicBezTo>
                    <a:cubicBezTo>
                      <a:pt x="110778" y="41371"/>
                      <a:pt x="108902" y="42317"/>
                      <a:pt x="107650" y="43764"/>
                    </a:cubicBezTo>
                    <a:lnTo>
                      <a:pt x="107650" y="43764"/>
                    </a:lnTo>
                    <a:cubicBezTo>
                      <a:pt x="107803" y="42097"/>
                      <a:pt x="107211" y="40511"/>
                      <a:pt x="106172" y="39284"/>
                    </a:cubicBezTo>
                    <a:cubicBezTo>
                      <a:pt x="106670" y="39175"/>
                      <a:pt x="107172" y="39122"/>
                      <a:pt x="107671" y="39122"/>
                    </a:cubicBezTo>
                    <a:close/>
                    <a:moveTo>
                      <a:pt x="37180" y="39320"/>
                    </a:moveTo>
                    <a:cubicBezTo>
                      <a:pt x="39113" y="39320"/>
                      <a:pt x="40988" y="40121"/>
                      <a:pt x="42328" y="41569"/>
                    </a:cubicBezTo>
                    <a:cubicBezTo>
                      <a:pt x="42310" y="41568"/>
                      <a:pt x="42291" y="41568"/>
                      <a:pt x="42273" y="41568"/>
                    </a:cubicBezTo>
                    <a:cubicBezTo>
                      <a:pt x="40286" y="41568"/>
                      <a:pt x="38419" y="42514"/>
                      <a:pt x="37167" y="43961"/>
                    </a:cubicBezTo>
                    <a:cubicBezTo>
                      <a:pt x="37320" y="42294"/>
                      <a:pt x="36728" y="40708"/>
                      <a:pt x="35689" y="39481"/>
                    </a:cubicBezTo>
                    <a:cubicBezTo>
                      <a:pt x="36184" y="39373"/>
                      <a:pt x="36684" y="39320"/>
                      <a:pt x="37180" y="39320"/>
                    </a:cubicBezTo>
                    <a:close/>
                    <a:moveTo>
                      <a:pt x="124483" y="37269"/>
                    </a:moveTo>
                    <a:cubicBezTo>
                      <a:pt x="127057" y="37269"/>
                      <a:pt x="129630" y="38633"/>
                      <a:pt x="130536" y="41363"/>
                    </a:cubicBezTo>
                    <a:cubicBezTo>
                      <a:pt x="130760" y="42053"/>
                      <a:pt x="130867" y="42769"/>
                      <a:pt x="130876" y="43495"/>
                    </a:cubicBezTo>
                    <a:cubicBezTo>
                      <a:pt x="130401" y="43393"/>
                      <a:pt x="129922" y="43343"/>
                      <a:pt x="129447" y="43343"/>
                    </a:cubicBezTo>
                    <a:cubicBezTo>
                      <a:pt x="127584" y="43343"/>
                      <a:pt x="125780" y="44110"/>
                      <a:pt x="124487" y="45502"/>
                    </a:cubicBezTo>
                    <a:cubicBezTo>
                      <a:pt x="123213" y="44130"/>
                      <a:pt x="121434" y="43343"/>
                      <a:pt x="119564" y="43343"/>
                    </a:cubicBezTo>
                    <a:cubicBezTo>
                      <a:pt x="119553" y="43343"/>
                      <a:pt x="119543" y="43343"/>
                      <a:pt x="119532" y="43343"/>
                    </a:cubicBezTo>
                    <a:cubicBezTo>
                      <a:pt x="119048" y="43343"/>
                      <a:pt x="118564" y="43388"/>
                      <a:pt x="118089" y="43495"/>
                    </a:cubicBezTo>
                    <a:cubicBezTo>
                      <a:pt x="118089" y="42769"/>
                      <a:pt x="118206" y="42053"/>
                      <a:pt x="118421" y="41363"/>
                    </a:cubicBezTo>
                    <a:lnTo>
                      <a:pt x="118430" y="41354"/>
                    </a:lnTo>
                    <a:cubicBezTo>
                      <a:pt x="119339" y="38631"/>
                      <a:pt x="121911" y="37269"/>
                      <a:pt x="124483" y="37269"/>
                    </a:cubicBezTo>
                    <a:close/>
                    <a:moveTo>
                      <a:pt x="77631" y="37312"/>
                    </a:moveTo>
                    <a:cubicBezTo>
                      <a:pt x="80804" y="37312"/>
                      <a:pt x="83980" y="39391"/>
                      <a:pt x="84022" y="43547"/>
                    </a:cubicBezTo>
                    <a:lnTo>
                      <a:pt x="84022" y="43547"/>
                    </a:lnTo>
                    <a:cubicBezTo>
                      <a:pt x="83546" y="43443"/>
                      <a:pt x="83066" y="43393"/>
                      <a:pt x="82590" y="43393"/>
                    </a:cubicBezTo>
                    <a:cubicBezTo>
                      <a:pt x="80737" y="43393"/>
                      <a:pt x="78939" y="44159"/>
                      <a:pt x="77651" y="45547"/>
                    </a:cubicBezTo>
                    <a:cubicBezTo>
                      <a:pt x="76369" y="44176"/>
                      <a:pt x="74577" y="43388"/>
                      <a:pt x="72696" y="43388"/>
                    </a:cubicBezTo>
                    <a:cubicBezTo>
                      <a:pt x="72212" y="43388"/>
                      <a:pt x="71728" y="43441"/>
                      <a:pt x="71253" y="43549"/>
                    </a:cubicBezTo>
                    <a:cubicBezTo>
                      <a:pt x="71284" y="39391"/>
                      <a:pt x="74456" y="37312"/>
                      <a:pt x="77631" y="37312"/>
                    </a:cubicBezTo>
                    <a:close/>
                    <a:moveTo>
                      <a:pt x="100946" y="37312"/>
                    </a:moveTo>
                    <a:cubicBezTo>
                      <a:pt x="104119" y="37312"/>
                      <a:pt x="107295" y="39391"/>
                      <a:pt x="107337" y="43547"/>
                    </a:cubicBezTo>
                    <a:lnTo>
                      <a:pt x="107337" y="43547"/>
                    </a:lnTo>
                    <a:cubicBezTo>
                      <a:pt x="106861" y="43443"/>
                      <a:pt x="106381" y="43393"/>
                      <a:pt x="105905" y="43393"/>
                    </a:cubicBezTo>
                    <a:cubicBezTo>
                      <a:pt x="104052" y="43393"/>
                      <a:pt x="102255" y="44159"/>
                      <a:pt x="100966" y="45547"/>
                    </a:cubicBezTo>
                    <a:cubicBezTo>
                      <a:pt x="99685" y="44176"/>
                      <a:pt x="97883" y="43388"/>
                      <a:pt x="96011" y="43388"/>
                    </a:cubicBezTo>
                    <a:cubicBezTo>
                      <a:pt x="95527" y="43388"/>
                      <a:pt x="95043" y="43441"/>
                      <a:pt x="94568" y="43549"/>
                    </a:cubicBezTo>
                    <a:cubicBezTo>
                      <a:pt x="94599" y="39391"/>
                      <a:pt x="97771" y="37312"/>
                      <a:pt x="100946" y="37312"/>
                    </a:cubicBezTo>
                    <a:close/>
                    <a:moveTo>
                      <a:pt x="54012" y="37467"/>
                    </a:moveTo>
                    <a:cubicBezTo>
                      <a:pt x="56585" y="37467"/>
                      <a:pt x="59156" y="38831"/>
                      <a:pt x="60061" y="41560"/>
                    </a:cubicBezTo>
                    <a:cubicBezTo>
                      <a:pt x="60285" y="42250"/>
                      <a:pt x="60393" y="42975"/>
                      <a:pt x="60393" y="43701"/>
                    </a:cubicBezTo>
                    <a:cubicBezTo>
                      <a:pt x="59914" y="43596"/>
                      <a:pt x="59431" y="43545"/>
                      <a:pt x="58952" y="43545"/>
                    </a:cubicBezTo>
                    <a:cubicBezTo>
                      <a:pt x="57099" y="43545"/>
                      <a:pt x="55302" y="44311"/>
                      <a:pt x="54013" y="45699"/>
                    </a:cubicBezTo>
                    <a:cubicBezTo>
                      <a:pt x="52739" y="44336"/>
                      <a:pt x="50960" y="43549"/>
                      <a:pt x="49089" y="43549"/>
                    </a:cubicBezTo>
                    <a:cubicBezTo>
                      <a:pt x="49079" y="43549"/>
                      <a:pt x="49068" y="43549"/>
                      <a:pt x="49058" y="43549"/>
                    </a:cubicBezTo>
                    <a:cubicBezTo>
                      <a:pt x="48574" y="43549"/>
                      <a:pt x="48090" y="43594"/>
                      <a:pt x="47615" y="43701"/>
                    </a:cubicBezTo>
                    <a:cubicBezTo>
                      <a:pt x="47615" y="42975"/>
                      <a:pt x="47723" y="42250"/>
                      <a:pt x="47938" y="41560"/>
                    </a:cubicBezTo>
                    <a:lnTo>
                      <a:pt x="47956" y="41560"/>
                    </a:lnTo>
                    <a:cubicBezTo>
                      <a:pt x="48865" y="38831"/>
                      <a:pt x="51439" y="37467"/>
                      <a:pt x="54012" y="37467"/>
                    </a:cubicBezTo>
                    <a:close/>
                    <a:moveTo>
                      <a:pt x="7148" y="37513"/>
                    </a:moveTo>
                    <a:cubicBezTo>
                      <a:pt x="10323" y="37513"/>
                      <a:pt x="13498" y="39590"/>
                      <a:pt x="13538" y="43746"/>
                    </a:cubicBezTo>
                    <a:cubicBezTo>
                      <a:pt x="13065" y="43644"/>
                      <a:pt x="12588" y="43594"/>
                      <a:pt x="12114" y="43594"/>
                    </a:cubicBezTo>
                    <a:cubicBezTo>
                      <a:pt x="10255" y="43594"/>
                      <a:pt x="8449" y="44361"/>
                      <a:pt x="7150" y="45753"/>
                    </a:cubicBezTo>
                    <a:cubicBezTo>
                      <a:pt x="5868" y="44373"/>
                      <a:pt x="4076" y="43594"/>
                      <a:pt x="2194" y="43594"/>
                    </a:cubicBezTo>
                    <a:cubicBezTo>
                      <a:pt x="1711" y="43594"/>
                      <a:pt x="1227" y="43647"/>
                      <a:pt x="752" y="43746"/>
                    </a:cubicBezTo>
                    <a:cubicBezTo>
                      <a:pt x="792" y="39592"/>
                      <a:pt x="3970" y="37513"/>
                      <a:pt x="7148" y="37513"/>
                    </a:cubicBezTo>
                    <a:close/>
                    <a:moveTo>
                      <a:pt x="30465" y="37513"/>
                    </a:moveTo>
                    <a:cubicBezTo>
                      <a:pt x="33638" y="37513"/>
                      <a:pt x="36811" y="39588"/>
                      <a:pt x="36854" y="43742"/>
                    </a:cubicBezTo>
                    <a:lnTo>
                      <a:pt x="36854" y="43742"/>
                    </a:lnTo>
                    <a:cubicBezTo>
                      <a:pt x="36384" y="43643"/>
                      <a:pt x="35912" y="43594"/>
                      <a:pt x="35443" y="43594"/>
                    </a:cubicBezTo>
                    <a:cubicBezTo>
                      <a:pt x="33580" y="43594"/>
                      <a:pt x="31775" y="44361"/>
                      <a:pt x="30483" y="45753"/>
                    </a:cubicBezTo>
                    <a:cubicBezTo>
                      <a:pt x="29201" y="44373"/>
                      <a:pt x="27409" y="43594"/>
                      <a:pt x="25528" y="43594"/>
                    </a:cubicBezTo>
                    <a:cubicBezTo>
                      <a:pt x="25044" y="43594"/>
                      <a:pt x="24560" y="43647"/>
                      <a:pt x="24085" y="43746"/>
                    </a:cubicBezTo>
                    <a:cubicBezTo>
                      <a:pt x="24116" y="39592"/>
                      <a:pt x="27290" y="37513"/>
                      <a:pt x="30465" y="37513"/>
                    </a:cubicBezTo>
                    <a:close/>
                    <a:moveTo>
                      <a:pt x="129619" y="43736"/>
                    </a:moveTo>
                    <a:cubicBezTo>
                      <a:pt x="130043" y="43736"/>
                      <a:pt x="130469" y="43775"/>
                      <a:pt x="130894" y="43854"/>
                    </a:cubicBezTo>
                    <a:cubicBezTo>
                      <a:pt x="129908" y="45018"/>
                      <a:pt x="129326" y="46524"/>
                      <a:pt x="129415" y="48110"/>
                    </a:cubicBezTo>
                    <a:lnTo>
                      <a:pt x="129406" y="48128"/>
                    </a:lnTo>
                    <a:cubicBezTo>
                      <a:pt x="128165" y="46824"/>
                      <a:pt x="126397" y="45986"/>
                      <a:pt x="124528" y="45986"/>
                    </a:cubicBezTo>
                    <a:cubicBezTo>
                      <a:pt x="124509" y="45986"/>
                      <a:pt x="124489" y="45986"/>
                      <a:pt x="124469" y="45986"/>
                    </a:cubicBezTo>
                    <a:cubicBezTo>
                      <a:pt x="124450" y="45986"/>
                      <a:pt x="124430" y="45986"/>
                      <a:pt x="124410" y="45986"/>
                    </a:cubicBezTo>
                    <a:cubicBezTo>
                      <a:pt x="122541" y="45986"/>
                      <a:pt x="120782" y="46824"/>
                      <a:pt x="119532" y="48128"/>
                    </a:cubicBezTo>
                    <a:cubicBezTo>
                      <a:pt x="119622" y="46533"/>
                      <a:pt x="119039" y="45036"/>
                      <a:pt x="118045" y="43854"/>
                    </a:cubicBezTo>
                    <a:cubicBezTo>
                      <a:pt x="118471" y="43775"/>
                      <a:pt x="118899" y="43736"/>
                      <a:pt x="119324" y="43736"/>
                    </a:cubicBezTo>
                    <a:cubicBezTo>
                      <a:pt x="121259" y="43736"/>
                      <a:pt x="123134" y="44537"/>
                      <a:pt x="124478" y="45977"/>
                    </a:cubicBezTo>
                    <a:cubicBezTo>
                      <a:pt x="125815" y="44537"/>
                      <a:pt x="127688" y="43736"/>
                      <a:pt x="129619" y="43736"/>
                    </a:cubicBezTo>
                    <a:close/>
                    <a:moveTo>
                      <a:pt x="82779" y="43772"/>
                    </a:moveTo>
                    <a:cubicBezTo>
                      <a:pt x="83204" y="43772"/>
                      <a:pt x="83632" y="43810"/>
                      <a:pt x="84057" y="43889"/>
                    </a:cubicBezTo>
                    <a:cubicBezTo>
                      <a:pt x="83063" y="45072"/>
                      <a:pt x="82480" y="46569"/>
                      <a:pt x="82561" y="48164"/>
                    </a:cubicBezTo>
                    <a:cubicBezTo>
                      <a:pt x="81320" y="46860"/>
                      <a:pt x="79552" y="46022"/>
                      <a:pt x="77683" y="46022"/>
                    </a:cubicBezTo>
                    <a:cubicBezTo>
                      <a:pt x="77666" y="46022"/>
                      <a:pt x="77650" y="46022"/>
                      <a:pt x="77633" y="46022"/>
                    </a:cubicBezTo>
                    <a:lnTo>
                      <a:pt x="77633" y="46022"/>
                    </a:lnTo>
                    <a:cubicBezTo>
                      <a:pt x="78970" y="44574"/>
                      <a:pt x="80844" y="43772"/>
                      <a:pt x="82779" y="43772"/>
                    </a:cubicBezTo>
                    <a:close/>
                    <a:moveTo>
                      <a:pt x="59133" y="43923"/>
                    </a:moveTo>
                    <a:cubicBezTo>
                      <a:pt x="59561" y="43923"/>
                      <a:pt x="59991" y="43962"/>
                      <a:pt x="60420" y="44042"/>
                    </a:cubicBezTo>
                    <a:cubicBezTo>
                      <a:pt x="59425" y="45225"/>
                      <a:pt x="58843" y="46721"/>
                      <a:pt x="58932" y="48316"/>
                    </a:cubicBezTo>
                    <a:lnTo>
                      <a:pt x="58923" y="48316"/>
                    </a:lnTo>
                    <a:cubicBezTo>
                      <a:pt x="57682" y="47012"/>
                      <a:pt x="55914" y="46174"/>
                      <a:pt x="54045" y="46174"/>
                    </a:cubicBezTo>
                    <a:cubicBezTo>
                      <a:pt x="54026" y="46174"/>
                      <a:pt x="54006" y="46174"/>
                      <a:pt x="53986" y="46174"/>
                    </a:cubicBezTo>
                    <a:cubicBezTo>
                      <a:pt x="53966" y="46174"/>
                      <a:pt x="53947" y="46174"/>
                      <a:pt x="53927" y="46174"/>
                    </a:cubicBezTo>
                    <a:cubicBezTo>
                      <a:pt x="52067" y="46174"/>
                      <a:pt x="50299" y="47012"/>
                      <a:pt x="49049" y="48316"/>
                    </a:cubicBezTo>
                    <a:cubicBezTo>
                      <a:pt x="49138" y="46721"/>
                      <a:pt x="48556" y="45225"/>
                      <a:pt x="47561" y="44042"/>
                    </a:cubicBezTo>
                    <a:cubicBezTo>
                      <a:pt x="47990" y="43962"/>
                      <a:pt x="48420" y="43923"/>
                      <a:pt x="48848" y="43923"/>
                    </a:cubicBezTo>
                    <a:cubicBezTo>
                      <a:pt x="50781" y="43923"/>
                      <a:pt x="52652" y="44720"/>
                      <a:pt x="53995" y="46165"/>
                    </a:cubicBezTo>
                    <a:cubicBezTo>
                      <a:pt x="55330" y="44720"/>
                      <a:pt x="57201" y="43923"/>
                      <a:pt x="59133" y="43923"/>
                    </a:cubicBezTo>
                    <a:close/>
                    <a:moveTo>
                      <a:pt x="25310" y="43969"/>
                    </a:moveTo>
                    <a:cubicBezTo>
                      <a:pt x="27245" y="43969"/>
                      <a:pt x="29120" y="44772"/>
                      <a:pt x="30465" y="46219"/>
                    </a:cubicBezTo>
                    <a:lnTo>
                      <a:pt x="30465" y="46219"/>
                    </a:lnTo>
                    <a:cubicBezTo>
                      <a:pt x="30462" y="46219"/>
                      <a:pt x="30459" y="46219"/>
                      <a:pt x="30456" y="46219"/>
                    </a:cubicBezTo>
                    <a:cubicBezTo>
                      <a:pt x="30436" y="46219"/>
                      <a:pt x="30416" y="46219"/>
                      <a:pt x="30397" y="46219"/>
                    </a:cubicBezTo>
                    <a:cubicBezTo>
                      <a:pt x="28528" y="46219"/>
                      <a:pt x="26769" y="47057"/>
                      <a:pt x="25519" y="48361"/>
                    </a:cubicBezTo>
                    <a:cubicBezTo>
                      <a:pt x="25608" y="46775"/>
                      <a:pt x="25026" y="45269"/>
                      <a:pt x="24031" y="44087"/>
                    </a:cubicBezTo>
                    <a:cubicBezTo>
                      <a:pt x="24457" y="44008"/>
                      <a:pt x="24885" y="43969"/>
                      <a:pt x="25310" y="43969"/>
                    </a:cubicBezTo>
                    <a:close/>
                    <a:moveTo>
                      <a:pt x="12296" y="43987"/>
                    </a:moveTo>
                    <a:cubicBezTo>
                      <a:pt x="12721" y="43987"/>
                      <a:pt x="13148" y="44025"/>
                      <a:pt x="13574" y="44104"/>
                    </a:cubicBezTo>
                    <a:cubicBezTo>
                      <a:pt x="12580" y="45287"/>
                      <a:pt x="11997" y="46793"/>
                      <a:pt x="12087" y="48379"/>
                    </a:cubicBezTo>
                    <a:cubicBezTo>
                      <a:pt x="10837" y="47075"/>
                      <a:pt x="9069" y="46237"/>
                      <a:pt x="7208" y="46237"/>
                    </a:cubicBezTo>
                    <a:cubicBezTo>
                      <a:pt x="7189" y="46237"/>
                      <a:pt x="7169" y="46237"/>
                      <a:pt x="7150" y="46237"/>
                    </a:cubicBezTo>
                    <a:cubicBezTo>
                      <a:pt x="8487" y="44790"/>
                      <a:pt x="10360" y="43987"/>
                      <a:pt x="12296" y="43987"/>
                    </a:cubicBezTo>
                    <a:close/>
                    <a:moveTo>
                      <a:pt x="106102" y="43761"/>
                    </a:moveTo>
                    <a:cubicBezTo>
                      <a:pt x="106575" y="43761"/>
                      <a:pt x="107052" y="43809"/>
                      <a:pt x="107525" y="43907"/>
                    </a:cubicBezTo>
                    <a:cubicBezTo>
                      <a:pt x="106512" y="45162"/>
                      <a:pt x="105939" y="46757"/>
                      <a:pt x="106127" y="48432"/>
                    </a:cubicBezTo>
                    <a:cubicBezTo>
                      <a:pt x="104866" y="46976"/>
                      <a:pt x="102990" y="46022"/>
                      <a:pt x="101003" y="46022"/>
                    </a:cubicBezTo>
                    <a:cubicBezTo>
                      <a:pt x="100985" y="46022"/>
                      <a:pt x="100966" y="46022"/>
                      <a:pt x="100948" y="46022"/>
                    </a:cubicBezTo>
                    <a:cubicBezTo>
                      <a:pt x="100928" y="46022"/>
                      <a:pt x="100908" y="46022"/>
                      <a:pt x="100889" y="46022"/>
                    </a:cubicBezTo>
                    <a:cubicBezTo>
                      <a:pt x="99020" y="46022"/>
                      <a:pt x="97252" y="46860"/>
                      <a:pt x="96011" y="48164"/>
                    </a:cubicBezTo>
                    <a:cubicBezTo>
                      <a:pt x="96091" y="46569"/>
                      <a:pt x="95509" y="45072"/>
                      <a:pt x="94523" y="43889"/>
                    </a:cubicBezTo>
                    <a:cubicBezTo>
                      <a:pt x="94952" y="43810"/>
                      <a:pt x="95382" y="43771"/>
                      <a:pt x="95809" y="43771"/>
                    </a:cubicBezTo>
                    <a:cubicBezTo>
                      <a:pt x="97740" y="43771"/>
                      <a:pt x="99605" y="44568"/>
                      <a:pt x="100948" y="46013"/>
                    </a:cubicBezTo>
                    <a:cubicBezTo>
                      <a:pt x="102294" y="44566"/>
                      <a:pt x="104168" y="43761"/>
                      <a:pt x="106102" y="43761"/>
                    </a:cubicBezTo>
                    <a:close/>
                    <a:moveTo>
                      <a:pt x="70796" y="39320"/>
                    </a:moveTo>
                    <a:cubicBezTo>
                      <a:pt x="71278" y="39320"/>
                      <a:pt x="71764" y="39370"/>
                      <a:pt x="72248" y="39472"/>
                    </a:cubicBezTo>
                    <a:cubicBezTo>
                      <a:pt x="71271" y="40717"/>
                      <a:pt x="70742" y="42286"/>
                      <a:pt x="70939" y="43934"/>
                    </a:cubicBezTo>
                    <a:cubicBezTo>
                      <a:pt x="71449" y="43820"/>
                      <a:pt x="71962" y="43765"/>
                      <a:pt x="72472" y="43765"/>
                    </a:cubicBezTo>
                    <a:cubicBezTo>
                      <a:pt x="74409" y="43765"/>
                      <a:pt x="76285" y="44568"/>
                      <a:pt x="77633" y="46022"/>
                    </a:cubicBezTo>
                    <a:lnTo>
                      <a:pt x="77633" y="46022"/>
                    </a:lnTo>
                    <a:cubicBezTo>
                      <a:pt x="77630" y="46022"/>
                      <a:pt x="77627" y="46022"/>
                      <a:pt x="77624" y="46022"/>
                    </a:cubicBezTo>
                    <a:cubicBezTo>
                      <a:pt x="77606" y="46022"/>
                      <a:pt x="77588" y="46022"/>
                      <a:pt x="77570" y="46022"/>
                    </a:cubicBezTo>
                    <a:cubicBezTo>
                      <a:pt x="75529" y="46022"/>
                      <a:pt x="73598" y="47030"/>
                      <a:pt x="72346" y="48558"/>
                    </a:cubicBezTo>
                    <a:cubicBezTo>
                      <a:pt x="72703" y="44845"/>
                      <a:pt x="69407" y="41568"/>
                      <a:pt x="65698" y="41568"/>
                    </a:cubicBezTo>
                    <a:cubicBezTo>
                      <a:pt x="65683" y="41568"/>
                      <a:pt x="65668" y="41569"/>
                      <a:pt x="65653" y="41569"/>
                    </a:cubicBezTo>
                    <a:cubicBezTo>
                      <a:pt x="66994" y="40120"/>
                      <a:pt x="68863" y="39320"/>
                      <a:pt x="70796" y="39320"/>
                    </a:cubicBezTo>
                    <a:close/>
                    <a:moveTo>
                      <a:pt x="35611" y="43966"/>
                    </a:moveTo>
                    <a:cubicBezTo>
                      <a:pt x="36087" y="43966"/>
                      <a:pt x="36566" y="44014"/>
                      <a:pt x="37042" y="44113"/>
                    </a:cubicBezTo>
                    <a:cubicBezTo>
                      <a:pt x="36020" y="45359"/>
                      <a:pt x="35456" y="46954"/>
                      <a:pt x="35635" y="48621"/>
                    </a:cubicBezTo>
                    <a:cubicBezTo>
                      <a:pt x="34383" y="47165"/>
                      <a:pt x="32507" y="46219"/>
                      <a:pt x="30512" y="46219"/>
                    </a:cubicBezTo>
                    <a:cubicBezTo>
                      <a:pt x="30496" y="46219"/>
                      <a:pt x="30481" y="46219"/>
                      <a:pt x="30465" y="46219"/>
                    </a:cubicBezTo>
                    <a:lnTo>
                      <a:pt x="30465" y="46219"/>
                    </a:lnTo>
                    <a:cubicBezTo>
                      <a:pt x="31802" y="44766"/>
                      <a:pt x="33677" y="43966"/>
                      <a:pt x="35611" y="43966"/>
                    </a:cubicBezTo>
                    <a:close/>
                    <a:moveTo>
                      <a:pt x="112828" y="41868"/>
                    </a:moveTo>
                    <a:cubicBezTo>
                      <a:pt x="116003" y="41868"/>
                      <a:pt x="119178" y="43944"/>
                      <a:pt x="119218" y="48101"/>
                    </a:cubicBezTo>
                    <a:cubicBezTo>
                      <a:pt x="118743" y="47999"/>
                      <a:pt x="118265" y="47949"/>
                      <a:pt x="117790" y="47949"/>
                    </a:cubicBezTo>
                    <a:cubicBezTo>
                      <a:pt x="115928" y="47949"/>
                      <a:pt x="114124" y="48714"/>
                      <a:pt x="112825" y="50103"/>
                    </a:cubicBezTo>
                    <a:lnTo>
                      <a:pt x="112825" y="50103"/>
                    </a:lnTo>
                    <a:cubicBezTo>
                      <a:pt x="111544" y="48726"/>
                      <a:pt x="109754" y="47949"/>
                      <a:pt x="107883" y="47949"/>
                    </a:cubicBezTo>
                    <a:cubicBezTo>
                      <a:pt x="107391" y="47949"/>
                      <a:pt x="106907" y="48002"/>
                      <a:pt x="106432" y="48101"/>
                    </a:cubicBezTo>
                    <a:cubicBezTo>
                      <a:pt x="106472" y="43947"/>
                      <a:pt x="109650" y="41868"/>
                      <a:pt x="112828" y="41868"/>
                    </a:cubicBezTo>
                    <a:close/>
                    <a:moveTo>
                      <a:pt x="136139" y="41870"/>
                    </a:moveTo>
                    <a:cubicBezTo>
                      <a:pt x="139313" y="41870"/>
                      <a:pt x="142484" y="43947"/>
                      <a:pt x="142525" y="48101"/>
                    </a:cubicBezTo>
                    <a:lnTo>
                      <a:pt x="142525" y="48119"/>
                    </a:lnTo>
                    <a:cubicBezTo>
                      <a:pt x="142050" y="48017"/>
                      <a:pt x="141571" y="47967"/>
                      <a:pt x="141097" y="47967"/>
                    </a:cubicBezTo>
                    <a:cubicBezTo>
                      <a:pt x="139236" y="47967"/>
                      <a:pt x="137435" y="48734"/>
                      <a:pt x="136136" y="50126"/>
                    </a:cubicBezTo>
                    <a:cubicBezTo>
                      <a:pt x="134854" y="48746"/>
                      <a:pt x="133062" y="47966"/>
                      <a:pt x="131181" y="47966"/>
                    </a:cubicBezTo>
                    <a:cubicBezTo>
                      <a:pt x="130697" y="47966"/>
                      <a:pt x="130213" y="48020"/>
                      <a:pt x="129738" y="48119"/>
                    </a:cubicBezTo>
                    <a:cubicBezTo>
                      <a:pt x="129778" y="43953"/>
                      <a:pt x="132960" y="41870"/>
                      <a:pt x="136139" y="41870"/>
                    </a:cubicBezTo>
                    <a:close/>
                    <a:moveTo>
                      <a:pt x="89297" y="41915"/>
                    </a:moveTo>
                    <a:cubicBezTo>
                      <a:pt x="92473" y="41915"/>
                      <a:pt x="95648" y="43994"/>
                      <a:pt x="95688" y="48155"/>
                    </a:cubicBezTo>
                    <a:cubicBezTo>
                      <a:pt x="95208" y="48050"/>
                      <a:pt x="94724" y="47999"/>
                      <a:pt x="94244" y="47999"/>
                    </a:cubicBezTo>
                    <a:cubicBezTo>
                      <a:pt x="92390" y="47999"/>
                      <a:pt x="90594" y="48763"/>
                      <a:pt x="89299" y="50152"/>
                    </a:cubicBezTo>
                    <a:lnTo>
                      <a:pt x="89299" y="50152"/>
                    </a:lnTo>
                    <a:cubicBezTo>
                      <a:pt x="88018" y="48782"/>
                      <a:pt x="86226" y="47993"/>
                      <a:pt x="84344" y="47993"/>
                    </a:cubicBezTo>
                    <a:cubicBezTo>
                      <a:pt x="83860" y="47993"/>
                      <a:pt x="83376" y="48047"/>
                      <a:pt x="82902" y="48155"/>
                    </a:cubicBezTo>
                    <a:cubicBezTo>
                      <a:pt x="82942" y="43996"/>
                      <a:pt x="86120" y="41915"/>
                      <a:pt x="89297" y="41915"/>
                    </a:cubicBezTo>
                    <a:close/>
                    <a:moveTo>
                      <a:pt x="42333" y="42069"/>
                    </a:moveTo>
                    <a:cubicBezTo>
                      <a:pt x="45505" y="42069"/>
                      <a:pt x="48680" y="44145"/>
                      <a:pt x="48726" y="48296"/>
                    </a:cubicBezTo>
                    <a:lnTo>
                      <a:pt x="48726" y="48296"/>
                    </a:lnTo>
                    <a:cubicBezTo>
                      <a:pt x="48256" y="48195"/>
                      <a:pt x="47782" y="48146"/>
                      <a:pt x="47311" y="48146"/>
                    </a:cubicBezTo>
                    <a:cubicBezTo>
                      <a:pt x="45452" y="48146"/>
                      <a:pt x="43648" y="48913"/>
                      <a:pt x="42355" y="50305"/>
                    </a:cubicBezTo>
                    <a:cubicBezTo>
                      <a:pt x="41074" y="48925"/>
                      <a:pt x="39282" y="48146"/>
                      <a:pt x="37400" y="48146"/>
                    </a:cubicBezTo>
                    <a:cubicBezTo>
                      <a:pt x="36916" y="48146"/>
                      <a:pt x="36432" y="48199"/>
                      <a:pt x="35958" y="48298"/>
                    </a:cubicBezTo>
                    <a:cubicBezTo>
                      <a:pt x="35989" y="44146"/>
                      <a:pt x="39159" y="42069"/>
                      <a:pt x="42333" y="42069"/>
                    </a:cubicBezTo>
                    <a:close/>
                    <a:moveTo>
                      <a:pt x="65648" y="42069"/>
                    </a:moveTo>
                    <a:cubicBezTo>
                      <a:pt x="68820" y="42069"/>
                      <a:pt x="71995" y="44144"/>
                      <a:pt x="72041" y="48294"/>
                    </a:cubicBezTo>
                    <a:lnTo>
                      <a:pt x="72041" y="48294"/>
                    </a:lnTo>
                    <a:cubicBezTo>
                      <a:pt x="71572" y="48195"/>
                      <a:pt x="71100" y="48146"/>
                      <a:pt x="70631" y="48146"/>
                    </a:cubicBezTo>
                    <a:cubicBezTo>
                      <a:pt x="68767" y="48146"/>
                      <a:pt x="66963" y="48913"/>
                      <a:pt x="65671" y="50305"/>
                    </a:cubicBezTo>
                    <a:cubicBezTo>
                      <a:pt x="64389" y="48925"/>
                      <a:pt x="62597" y="48146"/>
                      <a:pt x="60715" y="48146"/>
                    </a:cubicBezTo>
                    <a:cubicBezTo>
                      <a:pt x="60231" y="48146"/>
                      <a:pt x="59748" y="48199"/>
                      <a:pt x="59273" y="48298"/>
                    </a:cubicBezTo>
                    <a:cubicBezTo>
                      <a:pt x="59304" y="44146"/>
                      <a:pt x="62474" y="42069"/>
                      <a:pt x="65648" y="42069"/>
                    </a:cubicBezTo>
                    <a:close/>
                    <a:moveTo>
                      <a:pt x="18806" y="42115"/>
                    </a:moveTo>
                    <a:cubicBezTo>
                      <a:pt x="21981" y="42115"/>
                      <a:pt x="25156" y="44194"/>
                      <a:pt x="25196" y="48352"/>
                    </a:cubicBezTo>
                    <a:cubicBezTo>
                      <a:pt x="24718" y="48247"/>
                      <a:pt x="24235" y="48196"/>
                      <a:pt x="23756" y="48196"/>
                    </a:cubicBezTo>
                    <a:cubicBezTo>
                      <a:pt x="21903" y="48196"/>
                      <a:pt x="20103" y="48963"/>
                      <a:pt x="18807" y="50359"/>
                    </a:cubicBezTo>
                    <a:cubicBezTo>
                      <a:pt x="17526" y="48979"/>
                      <a:pt x="15734" y="48199"/>
                      <a:pt x="13852" y="48199"/>
                    </a:cubicBezTo>
                    <a:cubicBezTo>
                      <a:pt x="13368" y="48199"/>
                      <a:pt x="12884" y="48244"/>
                      <a:pt x="12409" y="48352"/>
                    </a:cubicBezTo>
                    <a:cubicBezTo>
                      <a:pt x="12454" y="44194"/>
                      <a:pt x="15631" y="42115"/>
                      <a:pt x="18806" y="42115"/>
                    </a:cubicBezTo>
                    <a:close/>
                    <a:moveTo>
                      <a:pt x="117952" y="48332"/>
                    </a:moveTo>
                    <a:cubicBezTo>
                      <a:pt x="118378" y="48332"/>
                      <a:pt x="118808" y="48371"/>
                      <a:pt x="119236" y="48450"/>
                    </a:cubicBezTo>
                    <a:cubicBezTo>
                      <a:pt x="118251" y="49624"/>
                      <a:pt x="117668" y="51130"/>
                      <a:pt x="117758" y="52724"/>
                    </a:cubicBezTo>
                    <a:lnTo>
                      <a:pt x="117749" y="52724"/>
                    </a:lnTo>
                    <a:cubicBezTo>
                      <a:pt x="116508" y="51412"/>
                      <a:pt x="114740" y="50583"/>
                      <a:pt x="112871" y="50583"/>
                    </a:cubicBezTo>
                    <a:cubicBezTo>
                      <a:pt x="112855" y="50583"/>
                      <a:pt x="112838" y="50583"/>
                      <a:pt x="112821" y="50583"/>
                    </a:cubicBezTo>
                    <a:lnTo>
                      <a:pt x="112821" y="50583"/>
                    </a:lnTo>
                    <a:cubicBezTo>
                      <a:pt x="114156" y="49130"/>
                      <a:pt x="116021" y="48332"/>
                      <a:pt x="117952" y="48332"/>
                    </a:cubicBezTo>
                    <a:close/>
                    <a:moveTo>
                      <a:pt x="94437" y="48377"/>
                    </a:moveTo>
                    <a:cubicBezTo>
                      <a:pt x="94862" y="48377"/>
                      <a:pt x="95289" y="48416"/>
                      <a:pt x="95715" y="48495"/>
                    </a:cubicBezTo>
                    <a:cubicBezTo>
                      <a:pt x="94722" y="49676"/>
                      <a:pt x="94140" y="51168"/>
                      <a:pt x="94227" y="52760"/>
                    </a:cubicBezTo>
                    <a:lnTo>
                      <a:pt x="94227" y="52760"/>
                    </a:lnTo>
                    <a:cubicBezTo>
                      <a:pt x="92986" y="51457"/>
                      <a:pt x="91219" y="50627"/>
                      <a:pt x="89350" y="50627"/>
                    </a:cubicBezTo>
                    <a:cubicBezTo>
                      <a:pt x="89333" y="50627"/>
                      <a:pt x="89316" y="50628"/>
                      <a:pt x="89299" y="50628"/>
                    </a:cubicBezTo>
                    <a:lnTo>
                      <a:pt x="89299" y="50628"/>
                    </a:lnTo>
                    <a:cubicBezTo>
                      <a:pt x="90637" y="49180"/>
                      <a:pt x="92504" y="48377"/>
                      <a:pt x="94437" y="48377"/>
                    </a:cubicBezTo>
                    <a:close/>
                    <a:moveTo>
                      <a:pt x="84143" y="48369"/>
                    </a:moveTo>
                    <a:cubicBezTo>
                      <a:pt x="86079" y="48369"/>
                      <a:pt x="87954" y="49173"/>
                      <a:pt x="89299" y="50628"/>
                    </a:cubicBezTo>
                    <a:lnTo>
                      <a:pt x="89299" y="50628"/>
                    </a:lnTo>
                    <a:cubicBezTo>
                      <a:pt x="89296" y="50628"/>
                      <a:pt x="89293" y="50628"/>
                      <a:pt x="89290" y="50628"/>
                    </a:cubicBezTo>
                    <a:cubicBezTo>
                      <a:pt x="89270" y="50628"/>
                      <a:pt x="89250" y="50627"/>
                      <a:pt x="89231" y="50627"/>
                    </a:cubicBezTo>
                    <a:cubicBezTo>
                      <a:pt x="87362" y="50627"/>
                      <a:pt x="85603" y="51457"/>
                      <a:pt x="84353" y="52760"/>
                    </a:cubicBezTo>
                    <a:cubicBezTo>
                      <a:pt x="84443" y="51174"/>
                      <a:pt x="83860" y="49669"/>
                      <a:pt x="82866" y="48486"/>
                    </a:cubicBezTo>
                    <a:cubicBezTo>
                      <a:pt x="83291" y="48407"/>
                      <a:pt x="83719" y="48369"/>
                      <a:pt x="84143" y="48369"/>
                    </a:cubicBezTo>
                    <a:close/>
                    <a:moveTo>
                      <a:pt x="47484" y="48526"/>
                    </a:moveTo>
                    <a:cubicBezTo>
                      <a:pt x="47914" y="48526"/>
                      <a:pt x="48348" y="48566"/>
                      <a:pt x="48780" y="48647"/>
                    </a:cubicBezTo>
                    <a:cubicBezTo>
                      <a:pt x="47785" y="49821"/>
                      <a:pt x="47203" y="51327"/>
                      <a:pt x="47284" y="52922"/>
                    </a:cubicBezTo>
                    <a:cubicBezTo>
                      <a:pt x="46042" y="51618"/>
                      <a:pt x="44274" y="50780"/>
                      <a:pt x="42406" y="50780"/>
                    </a:cubicBezTo>
                    <a:cubicBezTo>
                      <a:pt x="42386" y="50780"/>
                      <a:pt x="42366" y="50780"/>
                      <a:pt x="42346" y="50780"/>
                    </a:cubicBezTo>
                    <a:cubicBezTo>
                      <a:pt x="42343" y="50780"/>
                      <a:pt x="42340" y="50780"/>
                      <a:pt x="42338" y="50780"/>
                    </a:cubicBezTo>
                    <a:lnTo>
                      <a:pt x="42338" y="50780"/>
                    </a:lnTo>
                    <a:lnTo>
                      <a:pt x="42355" y="50771"/>
                    </a:lnTo>
                    <a:cubicBezTo>
                      <a:pt x="43689" y="49328"/>
                      <a:pt x="45555" y="48526"/>
                      <a:pt x="47484" y="48526"/>
                    </a:cubicBezTo>
                    <a:close/>
                    <a:moveTo>
                      <a:pt x="107658" y="48326"/>
                    </a:moveTo>
                    <a:cubicBezTo>
                      <a:pt x="109596" y="48326"/>
                      <a:pt x="111472" y="49128"/>
                      <a:pt x="112821" y="50583"/>
                    </a:cubicBezTo>
                    <a:lnTo>
                      <a:pt x="112821" y="50583"/>
                    </a:lnTo>
                    <a:cubicBezTo>
                      <a:pt x="112818" y="50583"/>
                      <a:pt x="112815" y="50583"/>
                      <a:pt x="112812" y="50583"/>
                    </a:cubicBezTo>
                    <a:cubicBezTo>
                      <a:pt x="112793" y="50583"/>
                      <a:pt x="112774" y="50583"/>
                      <a:pt x="112756" y="50583"/>
                    </a:cubicBezTo>
                    <a:cubicBezTo>
                      <a:pt x="110769" y="50583"/>
                      <a:pt x="108902" y="51528"/>
                      <a:pt x="107641" y="52975"/>
                    </a:cubicBezTo>
                    <a:lnTo>
                      <a:pt x="107641" y="52975"/>
                    </a:lnTo>
                    <a:cubicBezTo>
                      <a:pt x="107794" y="51300"/>
                      <a:pt x="107202" y="49723"/>
                      <a:pt x="106163" y="48486"/>
                    </a:cubicBezTo>
                    <a:cubicBezTo>
                      <a:pt x="106660" y="48378"/>
                      <a:pt x="107161" y="48326"/>
                      <a:pt x="107658" y="48326"/>
                    </a:cubicBezTo>
                    <a:close/>
                    <a:moveTo>
                      <a:pt x="23936" y="48579"/>
                    </a:moveTo>
                    <a:cubicBezTo>
                      <a:pt x="24366" y="48579"/>
                      <a:pt x="24800" y="48619"/>
                      <a:pt x="25232" y="48701"/>
                    </a:cubicBezTo>
                    <a:cubicBezTo>
                      <a:pt x="24237" y="49875"/>
                      <a:pt x="23655" y="51380"/>
                      <a:pt x="23744" y="52966"/>
                    </a:cubicBezTo>
                    <a:cubicBezTo>
                      <a:pt x="22494" y="51663"/>
                      <a:pt x="20727" y="50834"/>
                      <a:pt x="18867" y="50834"/>
                    </a:cubicBezTo>
                    <a:cubicBezTo>
                      <a:pt x="18847" y="50834"/>
                      <a:pt x="18827" y="50834"/>
                      <a:pt x="18807" y="50834"/>
                    </a:cubicBezTo>
                    <a:cubicBezTo>
                      <a:pt x="18787" y="50834"/>
                      <a:pt x="18767" y="50834"/>
                      <a:pt x="18747" y="50834"/>
                    </a:cubicBezTo>
                    <a:cubicBezTo>
                      <a:pt x="16879" y="50834"/>
                      <a:pt x="15111" y="51663"/>
                      <a:pt x="13870" y="52975"/>
                    </a:cubicBezTo>
                    <a:cubicBezTo>
                      <a:pt x="13951" y="51380"/>
                      <a:pt x="13368" y="49875"/>
                      <a:pt x="12374" y="48701"/>
                    </a:cubicBezTo>
                    <a:cubicBezTo>
                      <a:pt x="12804" y="48622"/>
                      <a:pt x="13235" y="48583"/>
                      <a:pt x="13663" y="48583"/>
                    </a:cubicBezTo>
                    <a:cubicBezTo>
                      <a:pt x="15599" y="48583"/>
                      <a:pt x="17464" y="49379"/>
                      <a:pt x="18807" y="50825"/>
                    </a:cubicBezTo>
                    <a:cubicBezTo>
                      <a:pt x="20140" y="49382"/>
                      <a:pt x="22007" y="48579"/>
                      <a:pt x="23936" y="48579"/>
                    </a:cubicBezTo>
                    <a:close/>
                    <a:moveTo>
                      <a:pt x="37172" y="48527"/>
                    </a:moveTo>
                    <a:cubicBezTo>
                      <a:pt x="39112" y="48527"/>
                      <a:pt x="40993" y="49328"/>
                      <a:pt x="42337" y="50780"/>
                    </a:cubicBezTo>
                    <a:lnTo>
                      <a:pt x="42337" y="50780"/>
                    </a:lnTo>
                    <a:cubicBezTo>
                      <a:pt x="42322" y="50780"/>
                      <a:pt x="42306" y="50780"/>
                      <a:pt x="42291" y="50780"/>
                    </a:cubicBezTo>
                    <a:cubicBezTo>
                      <a:pt x="40304" y="50780"/>
                      <a:pt x="38437" y="51725"/>
                      <a:pt x="37185" y="53172"/>
                    </a:cubicBezTo>
                    <a:cubicBezTo>
                      <a:pt x="37328" y="51497"/>
                      <a:pt x="36737" y="49920"/>
                      <a:pt x="35698" y="48683"/>
                    </a:cubicBezTo>
                    <a:cubicBezTo>
                      <a:pt x="36188" y="48578"/>
                      <a:pt x="36682" y="48527"/>
                      <a:pt x="37172" y="48527"/>
                    </a:cubicBezTo>
                    <a:close/>
                    <a:moveTo>
                      <a:pt x="124476" y="46476"/>
                    </a:moveTo>
                    <a:cubicBezTo>
                      <a:pt x="127652" y="46476"/>
                      <a:pt x="130827" y="48554"/>
                      <a:pt x="130867" y="52716"/>
                    </a:cubicBezTo>
                    <a:cubicBezTo>
                      <a:pt x="130392" y="52614"/>
                      <a:pt x="129914" y="52564"/>
                      <a:pt x="129439" y="52564"/>
                    </a:cubicBezTo>
                    <a:cubicBezTo>
                      <a:pt x="127578" y="52564"/>
                      <a:pt x="125778" y="53330"/>
                      <a:pt x="124478" y="54723"/>
                    </a:cubicBezTo>
                    <a:cubicBezTo>
                      <a:pt x="123197" y="53343"/>
                      <a:pt x="121405" y="52563"/>
                      <a:pt x="119532" y="52563"/>
                    </a:cubicBezTo>
                    <a:cubicBezTo>
                      <a:pt x="119039" y="52563"/>
                      <a:pt x="118555" y="52617"/>
                      <a:pt x="118080" y="52716"/>
                    </a:cubicBezTo>
                    <a:cubicBezTo>
                      <a:pt x="118121" y="48557"/>
                      <a:pt x="121299" y="46476"/>
                      <a:pt x="124476" y="46476"/>
                    </a:cubicBezTo>
                    <a:close/>
                    <a:moveTo>
                      <a:pt x="77629" y="46523"/>
                    </a:moveTo>
                    <a:cubicBezTo>
                      <a:pt x="80800" y="46523"/>
                      <a:pt x="83975" y="48597"/>
                      <a:pt x="84021" y="52747"/>
                    </a:cubicBezTo>
                    <a:lnTo>
                      <a:pt x="84021" y="52747"/>
                    </a:lnTo>
                    <a:cubicBezTo>
                      <a:pt x="83554" y="52648"/>
                      <a:pt x="83083" y="52600"/>
                      <a:pt x="82615" y="52600"/>
                    </a:cubicBezTo>
                    <a:cubicBezTo>
                      <a:pt x="80757" y="52600"/>
                      <a:pt x="78952" y="53366"/>
                      <a:pt x="77660" y="54759"/>
                    </a:cubicBezTo>
                    <a:cubicBezTo>
                      <a:pt x="76378" y="53379"/>
                      <a:pt x="74586" y="52599"/>
                      <a:pt x="72704" y="52599"/>
                    </a:cubicBezTo>
                    <a:cubicBezTo>
                      <a:pt x="72221" y="52599"/>
                      <a:pt x="71737" y="52644"/>
                      <a:pt x="71262" y="52751"/>
                    </a:cubicBezTo>
                    <a:cubicBezTo>
                      <a:pt x="71289" y="48599"/>
                      <a:pt x="74457" y="46523"/>
                      <a:pt x="77629" y="46523"/>
                    </a:cubicBezTo>
                    <a:close/>
                    <a:moveTo>
                      <a:pt x="100946" y="46518"/>
                    </a:moveTo>
                    <a:cubicBezTo>
                      <a:pt x="104122" y="46518"/>
                      <a:pt x="107296" y="48595"/>
                      <a:pt x="107337" y="52751"/>
                    </a:cubicBezTo>
                    <a:cubicBezTo>
                      <a:pt x="106864" y="52650"/>
                      <a:pt x="106387" y="52600"/>
                      <a:pt x="105914" y="52600"/>
                    </a:cubicBezTo>
                    <a:cubicBezTo>
                      <a:pt x="104054" y="52600"/>
                      <a:pt x="102248" y="53368"/>
                      <a:pt x="100948" y="54767"/>
                    </a:cubicBezTo>
                    <a:lnTo>
                      <a:pt x="100948" y="54759"/>
                    </a:lnTo>
                    <a:cubicBezTo>
                      <a:pt x="99667" y="53379"/>
                      <a:pt x="97875" y="52599"/>
                      <a:pt x="95993" y="52599"/>
                    </a:cubicBezTo>
                    <a:cubicBezTo>
                      <a:pt x="95509" y="52599"/>
                      <a:pt x="95025" y="52653"/>
                      <a:pt x="94550" y="52751"/>
                    </a:cubicBezTo>
                    <a:cubicBezTo>
                      <a:pt x="94591" y="48597"/>
                      <a:pt x="97769" y="46518"/>
                      <a:pt x="100946" y="46518"/>
                    </a:cubicBezTo>
                    <a:close/>
                    <a:moveTo>
                      <a:pt x="54008" y="46667"/>
                    </a:moveTo>
                    <a:cubicBezTo>
                      <a:pt x="57185" y="46667"/>
                      <a:pt x="60361" y="48746"/>
                      <a:pt x="60402" y="52904"/>
                    </a:cubicBezTo>
                    <a:cubicBezTo>
                      <a:pt x="59922" y="52799"/>
                      <a:pt x="59438" y="52748"/>
                      <a:pt x="58958" y="52748"/>
                    </a:cubicBezTo>
                    <a:cubicBezTo>
                      <a:pt x="57103" y="52748"/>
                      <a:pt x="55303" y="53512"/>
                      <a:pt x="54008" y="54906"/>
                    </a:cubicBezTo>
                    <a:lnTo>
                      <a:pt x="54008" y="54906"/>
                    </a:lnTo>
                    <a:cubicBezTo>
                      <a:pt x="52727" y="53529"/>
                      <a:pt x="50937" y="52751"/>
                      <a:pt x="49058" y="52751"/>
                    </a:cubicBezTo>
                    <a:cubicBezTo>
                      <a:pt x="48574" y="52751"/>
                      <a:pt x="48090" y="52796"/>
                      <a:pt x="47615" y="52904"/>
                    </a:cubicBezTo>
                    <a:cubicBezTo>
                      <a:pt x="47655" y="48746"/>
                      <a:pt x="50832" y="46667"/>
                      <a:pt x="54008" y="46667"/>
                    </a:cubicBezTo>
                    <a:close/>
                    <a:moveTo>
                      <a:pt x="7148" y="46724"/>
                    </a:moveTo>
                    <a:cubicBezTo>
                      <a:pt x="10323" y="46724"/>
                      <a:pt x="13498" y="48801"/>
                      <a:pt x="13538" y="52957"/>
                    </a:cubicBezTo>
                    <a:cubicBezTo>
                      <a:pt x="13065" y="52856"/>
                      <a:pt x="12588" y="52806"/>
                      <a:pt x="12114" y="52806"/>
                    </a:cubicBezTo>
                    <a:cubicBezTo>
                      <a:pt x="10255" y="52806"/>
                      <a:pt x="8451" y="53572"/>
                      <a:pt x="7159" y="54965"/>
                    </a:cubicBezTo>
                    <a:cubicBezTo>
                      <a:pt x="5877" y="53585"/>
                      <a:pt x="4076" y="52805"/>
                      <a:pt x="2194" y="52805"/>
                    </a:cubicBezTo>
                    <a:cubicBezTo>
                      <a:pt x="1711" y="52805"/>
                      <a:pt x="1227" y="52859"/>
                      <a:pt x="752" y="52957"/>
                    </a:cubicBezTo>
                    <a:cubicBezTo>
                      <a:pt x="792" y="48803"/>
                      <a:pt x="3970" y="46724"/>
                      <a:pt x="7148" y="46724"/>
                    </a:cubicBezTo>
                    <a:close/>
                    <a:moveTo>
                      <a:pt x="30465" y="46724"/>
                    </a:moveTo>
                    <a:cubicBezTo>
                      <a:pt x="33638" y="46724"/>
                      <a:pt x="36811" y="48800"/>
                      <a:pt x="36854" y="52954"/>
                    </a:cubicBezTo>
                    <a:lnTo>
                      <a:pt x="36854" y="52954"/>
                    </a:lnTo>
                    <a:cubicBezTo>
                      <a:pt x="36384" y="52854"/>
                      <a:pt x="35912" y="52806"/>
                      <a:pt x="35443" y="52806"/>
                    </a:cubicBezTo>
                    <a:cubicBezTo>
                      <a:pt x="33580" y="52806"/>
                      <a:pt x="31775" y="53572"/>
                      <a:pt x="30483" y="54965"/>
                    </a:cubicBezTo>
                    <a:cubicBezTo>
                      <a:pt x="29201" y="53585"/>
                      <a:pt x="27409" y="52805"/>
                      <a:pt x="25528" y="52805"/>
                    </a:cubicBezTo>
                    <a:cubicBezTo>
                      <a:pt x="25044" y="52805"/>
                      <a:pt x="24560" y="52859"/>
                      <a:pt x="24085" y="52957"/>
                    </a:cubicBezTo>
                    <a:cubicBezTo>
                      <a:pt x="24116" y="48803"/>
                      <a:pt x="27290" y="46724"/>
                      <a:pt x="30465" y="46724"/>
                    </a:cubicBezTo>
                    <a:close/>
                    <a:moveTo>
                      <a:pt x="119323" y="52938"/>
                    </a:moveTo>
                    <a:cubicBezTo>
                      <a:pt x="121259" y="52938"/>
                      <a:pt x="123134" y="53741"/>
                      <a:pt x="124478" y="55189"/>
                    </a:cubicBezTo>
                    <a:lnTo>
                      <a:pt x="124478" y="55189"/>
                    </a:lnTo>
                    <a:cubicBezTo>
                      <a:pt x="124475" y="55189"/>
                      <a:pt x="124472" y="55189"/>
                      <a:pt x="124469" y="55189"/>
                    </a:cubicBezTo>
                    <a:cubicBezTo>
                      <a:pt x="124450" y="55188"/>
                      <a:pt x="124430" y="55188"/>
                      <a:pt x="124410" y="55188"/>
                    </a:cubicBezTo>
                    <a:cubicBezTo>
                      <a:pt x="122541" y="55188"/>
                      <a:pt x="120782" y="56027"/>
                      <a:pt x="119532" y="57330"/>
                    </a:cubicBezTo>
                    <a:cubicBezTo>
                      <a:pt x="119622" y="55744"/>
                      <a:pt x="119039" y="54239"/>
                      <a:pt x="118045" y="53056"/>
                    </a:cubicBezTo>
                    <a:cubicBezTo>
                      <a:pt x="118470" y="52977"/>
                      <a:pt x="118898" y="52938"/>
                      <a:pt x="119323" y="52938"/>
                    </a:cubicBezTo>
                    <a:close/>
                    <a:moveTo>
                      <a:pt x="129620" y="52938"/>
                    </a:moveTo>
                    <a:cubicBezTo>
                      <a:pt x="130043" y="52938"/>
                      <a:pt x="130470" y="52977"/>
                      <a:pt x="130894" y="53056"/>
                    </a:cubicBezTo>
                    <a:cubicBezTo>
                      <a:pt x="129908" y="54230"/>
                      <a:pt x="129326" y="55735"/>
                      <a:pt x="129415" y="57321"/>
                    </a:cubicBezTo>
                    <a:lnTo>
                      <a:pt x="129406" y="57330"/>
                    </a:lnTo>
                    <a:cubicBezTo>
                      <a:pt x="128165" y="56027"/>
                      <a:pt x="126397" y="55188"/>
                      <a:pt x="124528" y="55188"/>
                    </a:cubicBezTo>
                    <a:cubicBezTo>
                      <a:pt x="124512" y="55188"/>
                      <a:pt x="124495" y="55188"/>
                      <a:pt x="124478" y="55189"/>
                    </a:cubicBezTo>
                    <a:lnTo>
                      <a:pt x="124478" y="55189"/>
                    </a:lnTo>
                    <a:cubicBezTo>
                      <a:pt x="125816" y="53741"/>
                      <a:pt x="127689" y="52938"/>
                      <a:pt x="129620" y="52938"/>
                    </a:cubicBezTo>
                    <a:close/>
                    <a:moveTo>
                      <a:pt x="82780" y="52974"/>
                    </a:moveTo>
                    <a:cubicBezTo>
                      <a:pt x="83204" y="52974"/>
                      <a:pt x="83632" y="53013"/>
                      <a:pt x="84057" y="53092"/>
                    </a:cubicBezTo>
                    <a:cubicBezTo>
                      <a:pt x="83538" y="53710"/>
                      <a:pt x="83135" y="54418"/>
                      <a:pt x="82875" y="55180"/>
                    </a:cubicBezTo>
                    <a:cubicBezTo>
                      <a:pt x="82633" y="55879"/>
                      <a:pt x="82525" y="56622"/>
                      <a:pt x="82570" y="57357"/>
                    </a:cubicBezTo>
                    <a:cubicBezTo>
                      <a:pt x="81329" y="56062"/>
                      <a:pt x="79570" y="55224"/>
                      <a:pt x="77701" y="55224"/>
                    </a:cubicBezTo>
                    <a:cubicBezTo>
                      <a:pt x="77681" y="55224"/>
                      <a:pt x="77661" y="55224"/>
                      <a:pt x="77642" y="55224"/>
                    </a:cubicBezTo>
                    <a:cubicBezTo>
                      <a:pt x="78979" y="53777"/>
                      <a:pt x="80847" y="52974"/>
                      <a:pt x="82780" y="52974"/>
                    </a:cubicBezTo>
                    <a:close/>
                    <a:moveTo>
                      <a:pt x="95806" y="52982"/>
                    </a:moveTo>
                    <a:cubicBezTo>
                      <a:pt x="97733" y="52982"/>
                      <a:pt x="99604" y="53779"/>
                      <a:pt x="100939" y="55224"/>
                    </a:cubicBezTo>
                    <a:cubicBezTo>
                      <a:pt x="100919" y="55224"/>
                      <a:pt x="100900" y="55224"/>
                      <a:pt x="100880" y="55224"/>
                    </a:cubicBezTo>
                    <a:cubicBezTo>
                      <a:pt x="99020" y="55224"/>
                      <a:pt x="97252" y="56062"/>
                      <a:pt x="96011" y="57357"/>
                    </a:cubicBezTo>
                    <a:cubicBezTo>
                      <a:pt x="96047" y="56622"/>
                      <a:pt x="95948" y="55879"/>
                      <a:pt x="95706" y="55180"/>
                    </a:cubicBezTo>
                    <a:cubicBezTo>
                      <a:pt x="95446" y="54418"/>
                      <a:pt x="95043" y="53710"/>
                      <a:pt x="94523" y="53101"/>
                    </a:cubicBezTo>
                    <a:cubicBezTo>
                      <a:pt x="94950" y="53021"/>
                      <a:pt x="95379" y="52982"/>
                      <a:pt x="95806" y="52982"/>
                    </a:cubicBezTo>
                    <a:close/>
                    <a:moveTo>
                      <a:pt x="59124" y="53131"/>
                    </a:moveTo>
                    <a:cubicBezTo>
                      <a:pt x="59554" y="53131"/>
                      <a:pt x="59988" y="53171"/>
                      <a:pt x="60420" y="53253"/>
                    </a:cubicBezTo>
                    <a:cubicBezTo>
                      <a:pt x="59425" y="54436"/>
                      <a:pt x="58843" y="55932"/>
                      <a:pt x="58932" y="57527"/>
                    </a:cubicBezTo>
                    <a:lnTo>
                      <a:pt x="58923" y="57518"/>
                    </a:lnTo>
                    <a:cubicBezTo>
                      <a:pt x="57682" y="56215"/>
                      <a:pt x="55914" y="55385"/>
                      <a:pt x="54046" y="55385"/>
                    </a:cubicBezTo>
                    <a:cubicBezTo>
                      <a:pt x="54026" y="55385"/>
                      <a:pt x="54006" y="55386"/>
                      <a:pt x="53986" y="55386"/>
                    </a:cubicBezTo>
                    <a:cubicBezTo>
                      <a:pt x="53966" y="55386"/>
                      <a:pt x="53946" y="55385"/>
                      <a:pt x="53927" y="55385"/>
                    </a:cubicBezTo>
                    <a:cubicBezTo>
                      <a:pt x="52067" y="55385"/>
                      <a:pt x="50299" y="56215"/>
                      <a:pt x="49049" y="57527"/>
                    </a:cubicBezTo>
                    <a:cubicBezTo>
                      <a:pt x="49138" y="55932"/>
                      <a:pt x="48556" y="54427"/>
                      <a:pt x="47561" y="53253"/>
                    </a:cubicBezTo>
                    <a:cubicBezTo>
                      <a:pt x="47993" y="53171"/>
                      <a:pt x="48427" y="53131"/>
                      <a:pt x="48858" y="53131"/>
                    </a:cubicBezTo>
                    <a:cubicBezTo>
                      <a:pt x="50787" y="53131"/>
                      <a:pt x="52654" y="53934"/>
                      <a:pt x="53995" y="55377"/>
                    </a:cubicBezTo>
                    <a:cubicBezTo>
                      <a:pt x="55328" y="53934"/>
                      <a:pt x="57194" y="53131"/>
                      <a:pt x="59124" y="53131"/>
                    </a:cubicBezTo>
                    <a:close/>
                    <a:moveTo>
                      <a:pt x="12289" y="53188"/>
                    </a:moveTo>
                    <a:cubicBezTo>
                      <a:pt x="12716" y="53188"/>
                      <a:pt x="13146" y="53227"/>
                      <a:pt x="13574" y="53307"/>
                    </a:cubicBezTo>
                    <a:cubicBezTo>
                      <a:pt x="13046" y="53916"/>
                      <a:pt x="12651" y="54624"/>
                      <a:pt x="12391" y="55386"/>
                    </a:cubicBezTo>
                    <a:cubicBezTo>
                      <a:pt x="12150" y="56085"/>
                      <a:pt x="12042" y="56819"/>
                      <a:pt x="12087" y="57563"/>
                    </a:cubicBezTo>
                    <a:lnTo>
                      <a:pt x="12078" y="57563"/>
                    </a:lnTo>
                    <a:cubicBezTo>
                      <a:pt x="10836" y="56269"/>
                      <a:pt x="9077" y="55430"/>
                      <a:pt x="7217" y="55430"/>
                    </a:cubicBezTo>
                    <a:cubicBezTo>
                      <a:pt x="7198" y="55430"/>
                      <a:pt x="7178" y="55430"/>
                      <a:pt x="7159" y="55431"/>
                    </a:cubicBezTo>
                    <a:cubicBezTo>
                      <a:pt x="8494" y="53985"/>
                      <a:pt x="10358" y="53188"/>
                      <a:pt x="12289" y="53188"/>
                    </a:cubicBezTo>
                    <a:close/>
                    <a:moveTo>
                      <a:pt x="25322" y="53188"/>
                    </a:moveTo>
                    <a:cubicBezTo>
                      <a:pt x="27247" y="53188"/>
                      <a:pt x="29113" y="53985"/>
                      <a:pt x="30456" y="55431"/>
                    </a:cubicBezTo>
                    <a:cubicBezTo>
                      <a:pt x="30436" y="55430"/>
                      <a:pt x="30416" y="55430"/>
                      <a:pt x="30397" y="55430"/>
                    </a:cubicBezTo>
                    <a:cubicBezTo>
                      <a:pt x="28528" y="55430"/>
                      <a:pt x="26769" y="56269"/>
                      <a:pt x="25528" y="57563"/>
                    </a:cubicBezTo>
                    <a:cubicBezTo>
                      <a:pt x="25563" y="56828"/>
                      <a:pt x="25465" y="56085"/>
                      <a:pt x="25223" y="55386"/>
                    </a:cubicBezTo>
                    <a:cubicBezTo>
                      <a:pt x="24954" y="54624"/>
                      <a:pt x="24560" y="53916"/>
                      <a:pt x="24040" y="53307"/>
                    </a:cubicBezTo>
                    <a:cubicBezTo>
                      <a:pt x="24467" y="53227"/>
                      <a:pt x="24896" y="53188"/>
                      <a:pt x="25322" y="53188"/>
                    </a:cubicBezTo>
                    <a:close/>
                    <a:moveTo>
                      <a:pt x="106107" y="52975"/>
                    </a:moveTo>
                    <a:cubicBezTo>
                      <a:pt x="106578" y="52975"/>
                      <a:pt x="107053" y="53022"/>
                      <a:pt x="107525" y="53119"/>
                    </a:cubicBezTo>
                    <a:cubicBezTo>
                      <a:pt x="106512" y="54373"/>
                      <a:pt x="105948" y="55959"/>
                      <a:pt x="106118" y="57626"/>
                    </a:cubicBezTo>
                    <a:cubicBezTo>
                      <a:pt x="104870" y="56163"/>
                      <a:pt x="102982" y="55215"/>
                      <a:pt x="100985" y="55215"/>
                    </a:cubicBezTo>
                    <a:cubicBezTo>
                      <a:pt x="100976" y="55215"/>
                      <a:pt x="100966" y="55215"/>
                      <a:pt x="100957" y="55215"/>
                    </a:cubicBezTo>
                    <a:cubicBezTo>
                      <a:pt x="102304" y="53768"/>
                      <a:pt x="104177" y="52975"/>
                      <a:pt x="106107" y="52975"/>
                    </a:cubicBezTo>
                    <a:close/>
                    <a:moveTo>
                      <a:pt x="70795" y="48523"/>
                    </a:moveTo>
                    <a:cubicBezTo>
                      <a:pt x="71278" y="48523"/>
                      <a:pt x="71764" y="48572"/>
                      <a:pt x="72248" y="48674"/>
                    </a:cubicBezTo>
                    <a:cubicBezTo>
                      <a:pt x="71271" y="49920"/>
                      <a:pt x="70742" y="51488"/>
                      <a:pt x="70939" y="53137"/>
                    </a:cubicBezTo>
                    <a:cubicBezTo>
                      <a:pt x="71445" y="53025"/>
                      <a:pt x="71954" y="52971"/>
                      <a:pt x="72460" y="52971"/>
                    </a:cubicBezTo>
                    <a:cubicBezTo>
                      <a:pt x="74392" y="52971"/>
                      <a:pt x="76265" y="53767"/>
                      <a:pt x="77615" y="55215"/>
                    </a:cubicBezTo>
                    <a:cubicBezTo>
                      <a:pt x="77597" y="55215"/>
                      <a:pt x="77579" y="55215"/>
                      <a:pt x="77561" y="55215"/>
                    </a:cubicBezTo>
                    <a:cubicBezTo>
                      <a:pt x="75520" y="55215"/>
                      <a:pt x="73598" y="56223"/>
                      <a:pt x="72346" y="57742"/>
                    </a:cubicBezTo>
                    <a:cubicBezTo>
                      <a:pt x="72694" y="54062"/>
                      <a:pt x="69407" y="50780"/>
                      <a:pt x="65713" y="50780"/>
                    </a:cubicBezTo>
                    <a:cubicBezTo>
                      <a:pt x="65693" y="50780"/>
                      <a:pt x="65673" y="50780"/>
                      <a:pt x="65653" y="50780"/>
                    </a:cubicBezTo>
                    <a:lnTo>
                      <a:pt x="65644" y="50780"/>
                    </a:lnTo>
                    <a:cubicBezTo>
                      <a:pt x="65624" y="50780"/>
                      <a:pt x="65604" y="50780"/>
                      <a:pt x="65584" y="50780"/>
                    </a:cubicBezTo>
                    <a:cubicBezTo>
                      <a:pt x="63716" y="50780"/>
                      <a:pt x="61957" y="51618"/>
                      <a:pt x="60706" y="52922"/>
                    </a:cubicBezTo>
                    <a:cubicBezTo>
                      <a:pt x="60796" y="51327"/>
                      <a:pt x="60214" y="49830"/>
                      <a:pt x="59219" y="48647"/>
                    </a:cubicBezTo>
                    <a:cubicBezTo>
                      <a:pt x="59647" y="48568"/>
                      <a:pt x="60078" y="48529"/>
                      <a:pt x="60505" y="48529"/>
                    </a:cubicBezTo>
                    <a:cubicBezTo>
                      <a:pt x="62438" y="48529"/>
                      <a:pt x="64310" y="49326"/>
                      <a:pt x="65653" y="50771"/>
                    </a:cubicBezTo>
                    <a:cubicBezTo>
                      <a:pt x="66986" y="49323"/>
                      <a:pt x="68860" y="48523"/>
                      <a:pt x="70795" y="48523"/>
                    </a:cubicBezTo>
                    <a:close/>
                    <a:moveTo>
                      <a:pt x="35611" y="53177"/>
                    </a:moveTo>
                    <a:cubicBezTo>
                      <a:pt x="36086" y="53177"/>
                      <a:pt x="36566" y="53226"/>
                      <a:pt x="37042" y="53325"/>
                    </a:cubicBezTo>
                    <a:cubicBezTo>
                      <a:pt x="36029" y="54570"/>
                      <a:pt x="35456" y="56156"/>
                      <a:pt x="35635" y="57823"/>
                    </a:cubicBezTo>
                    <a:cubicBezTo>
                      <a:pt x="34383" y="56367"/>
                      <a:pt x="32516" y="55421"/>
                      <a:pt x="30530" y="55421"/>
                    </a:cubicBezTo>
                    <a:cubicBezTo>
                      <a:pt x="30511" y="55421"/>
                      <a:pt x="30492" y="55421"/>
                      <a:pt x="30474" y="55422"/>
                    </a:cubicBezTo>
                    <a:cubicBezTo>
                      <a:pt x="31811" y="53976"/>
                      <a:pt x="33679" y="53177"/>
                      <a:pt x="35611" y="53177"/>
                    </a:cubicBezTo>
                    <a:close/>
                    <a:moveTo>
                      <a:pt x="112825" y="51076"/>
                    </a:moveTo>
                    <a:cubicBezTo>
                      <a:pt x="116002" y="51076"/>
                      <a:pt x="119178" y="53155"/>
                      <a:pt x="119218" y="57312"/>
                    </a:cubicBezTo>
                    <a:cubicBezTo>
                      <a:pt x="118738" y="57207"/>
                      <a:pt x="118254" y="57156"/>
                      <a:pt x="117774" y="57156"/>
                    </a:cubicBezTo>
                    <a:cubicBezTo>
                      <a:pt x="115918" y="57156"/>
                      <a:pt x="114121" y="57922"/>
                      <a:pt x="112825" y="59315"/>
                    </a:cubicBezTo>
                    <a:lnTo>
                      <a:pt x="112825" y="59315"/>
                    </a:lnTo>
                    <a:cubicBezTo>
                      <a:pt x="111544" y="57938"/>
                      <a:pt x="109754" y="57160"/>
                      <a:pt x="107883" y="57160"/>
                    </a:cubicBezTo>
                    <a:cubicBezTo>
                      <a:pt x="107391" y="57160"/>
                      <a:pt x="106907" y="57214"/>
                      <a:pt x="106432" y="57312"/>
                    </a:cubicBezTo>
                    <a:cubicBezTo>
                      <a:pt x="106472" y="53155"/>
                      <a:pt x="109649" y="51076"/>
                      <a:pt x="112825" y="51076"/>
                    </a:cubicBezTo>
                    <a:close/>
                    <a:moveTo>
                      <a:pt x="136136" y="51080"/>
                    </a:moveTo>
                    <a:cubicBezTo>
                      <a:pt x="139311" y="51080"/>
                      <a:pt x="142484" y="53157"/>
                      <a:pt x="142525" y="57312"/>
                    </a:cubicBezTo>
                    <a:lnTo>
                      <a:pt x="142525" y="57321"/>
                    </a:lnTo>
                    <a:cubicBezTo>
                      <a:pt x="142050" y="57219"/>
                      <a:pt x="141571" y="57169"/>
                      <a:pt x="141097" y="57169"/>
                    </a:cubicBezTo>
                    <a:cubicBezTo>
                      <a:pt x="139236" y="57169"/>
                      <a:pt x="137435" y="57936"/>
                      <a:pt x="136136" y="59328"/>
                    </a:cubicBezTo>
                    <a:cubicBezTo>
                      <a:pt x="134854" y="57948"/>
                      <a:pt x="133062" y="57169"/>
                      <a:pt x="131181" y="57169"/>
                    </a:cubicBezTo>
                    <a:cubicBezTo>
                      <a:pt x="130697" y="57169"/>
                      <a:pt x="130213" y="57223"/>
                      <a:pt x="129738" y="57321"/>
                    </a:cubicBezTo>
                    <a:cubicBezTo>
                      <a:pt x="129778" y="53161"/>
                      <a:pt x="132958" y="51080"/>
                      <a:pt x="136136" y="51080"/>
                    </a:cubicBezTo>
                    <a:close/>
                    <a:moveTo>
                      <a:pt x="89307" y="51119"/>
                    </a:moveTo>
                    <a:cubicBezTo>
                      <a:pt x="91889" y="51119"/>
                      <a:pt x="94470" y="52493"/>
                      <a:pt x="95366" y="55242"/>
                    </a:cubicBezTo>
                    <a:cubicBezTo>
                      <a:pt x="95590" y="55923"/>
                      <a:pt x="95697" y="56631"/>
                      <a:pt x="95706" y="57348"/>
                    </a:cubicBezTo>
                    <a:cubicBezTo>
                      <a:pt x="95226" y="57243"/>
                      <a:pt x="94742" y="57192"/>
                      <a:pt x="94262" y="57192"/>
                    </a:cubicBezTo>
                    <a:cubicBezTo>
                      <a:pt x="92407" y="57192"/>
                      <a:pt x="90613" y="57958"/>
                      <a:pt x="89317" y="59346"/>
                    </a:cubicBezTo>
                    <a:cubicBezTo>
                      <a:pt x="88036" y="57975"/>
                      <a:pt x="86244" y="57187"/>
                      <a:pt x="84362" y="57187"/>
                    </a:cubicBezTo>
                    <a:cubicBezTo>
                      <a:pt x="83878" y="57187"/>
                      <a:pt x="83394" y="57241"/>
                      <a:pt x="82919" y="57348"/>
                    </a:cubicBezTo>
                    <a:cubicBezTo>
                      <a:pt x="82919" y="56631"/>
                      <a:pt x="83018" y="55923"/>
                      <a:pt x="83224" y="55251"/>
                    </a:cubicBezTo>
                    <a:lnTo>
                      <a:pt x="83242" y="55242"/>
                    </a:lnTo>
                    <a:cubicBezTo>
                      <a:pt x="84138" y="52495"/>
                      <a:pt x="86723" y="51119"/>
                      <a:pt x="89307" y="51119"/>
                    </a:cubicBezTo>
                    <a:close/>
                    <a:moveTo>
                      <a:pt x="42351" y="51273"/>
                    </a:moveTo>
                    <a:cubicBezTo>
                      <a:pt x="45527" y="51273"/>
                      <a:pt x="48704" y="53352"/>
                      <a:pt x="48744" y="57509"/>
                    </a:cubicBezTo>
                    <a:cubicBezTo>
                      <a:pt x="48269" y="57407"/>
                      <a:pt x="47791" y="57358"/>
                      <a:pt x="47316" y="57358"/>
                    </a:cubicBezTo>
                    <a:cubicBezTo>
                      <a:pt x="45455" y="57358"/>
                      <a:pt x="43655" y="58124"/>
                      <a:pt x="42355" y="59517"/>
                    </a:cubicBezTo>
                    <a:cubicBezTo>
                      <a:pt x="41081" y="58144"/>
                      <a:pt x="39293" y="57366"/>
                      <a:pt x="37414" y="57366"/>
                    </a:cubicBezTo>
                    <a:cubicBezTo>
                      <a:pt x="37404" y="57366"/>
                      <a:pt x="37393" y="57366"/>
                      <a:pt x="37382" y="57366"/>
                    </a:cubicBezTo>
                    <a:lnTo>
                      <a:pt x="37400" y="57357"/>
                    </a:lnTo>
                    <a:cubicBezTo>
                      <a:pt x="36916" y="57357"/>
                      <a:pt x="36432" y="57402"/>
                      <a:pt x="35958" y="57509"/>
                    </a:cubicBezTo>
                    <a:cubicBezTo>
                      <a:pt x="35998" y="53352"/>
                      <a:pt x="39174" y="51273"/>
                      <a:pt x="42351" y="51273"/>
                    </a:cubicBezTo>
                    <a:close/>
                    <a:moveTo>
                      <a:pt x="65657" y="51282"/>
                    </a:moveTo>
                    <a:cubicBezTo>
                      <a:pt x="68834" y="51282"/>
                      <a:pt x="72010" y="53361"/>
                      <a:pt x="72050" y="57518"/>
                    </a:cubicBezTo>
                    <a:cubicBezTo>
                      <a:pt x="71572" y="57413"/>
                      <a:pt x="71090" y="57362"/>
                      <a:pt x="70611" y="57362"/>
                    </a:cubicBezTo>
                    <a:cubicBezTo>
                      <a:pt x="68757" y="57362"/>
                      <a:pt x="66958" y="58130"/>
                      <a:pt x="65662" y="59525"/>
                    </a:cubicBezTo>
                    <a:cubicBezTo>
                      <a:pt x="64387" y="58153"/>
                      <a:pt x="62599" y="57366"/>
                      <a:pt x="60729" y="57366"/>
                    </a:cubicBezTo>
                    <a:cubicBezTo>
                      <a:pt x="60719" y="57366"/>
                      <a:pt x="60708" y="57366"/>
                      <a:pt x="60697" y="57366"/>
                    </a:cubicBezTo>
                    <a:lnTo>
                      <a:pt x="60715" y="57366"/>
                    </a:lnTo>
                    <a:cubicBezTo>
                      <a:pt x="60223" y="57366"/>
                      <a:pt x="59739" y="57411"/>
                      <a:pt x="59264" y="57518"/>
                    </a:cubicBezTo>
                    <a:cubicBezTo>
                      <a:pt x="59304" y="53361"/>
                      <a:pt x="62481" y="51282"/>
                      <a:pt x="65657" y="51282"/>
                    </a:cubicBezTo>
                    <a:close/>
                    <a:moveTo>
                      <a:pt x="18802" y="51334"/>
                    </a:moveTo>
                    <a:cubicBezTo>
                      <a:pt x="21383" y="51334"/>
                      <a:pt x="23964" y="52708"/>
                      <a:pt x="24864" y="55457"/>
                    </a:cubicBezTo>
                    <a:cubicBezTo>
                      <a:pt x="25079" y="56129"/>
                      <a:pt x="25196" y="56846"/>
                      <a:pt x="25196" y="57554"/>
                    </a:cubicBezTo>
                    <a:cubicBezTo>
                      <a:pt x="24721" y="57452"/>
                      <a:pt x="24242" y="57402"/>
                      <a:pt x="23767" y="57402"/>
                    </a:cubicBezTo>
                    <a:cubicBezTo>
                      <a:pt x="21904" y="57402"/>
                      <a:pt x="20100" y="58169"/>
                      <a:pt x="18807" y="59561"/>
                    </a:cubicBezTo>
                    <a:cubicBezTo>
                      <a:pt x="17526" y="58181"/>
                      <a:pt x="15734" y="57402"/>
                      <a:pt x="13852" y="57402"/>
                    </a:cubicBezTo>
                    <a:cubicBezTo>
                      <a:pt x="13368" y="57402"/>
                      <a:pt x="12884" y="57456"/>
                      <a:pt x="12409" y="57563"/>
                    </a:cubicBezTo>
                    <a:cubicBezTo>
                      <a:pt x="12409" y="56846"/>
                      <a:pt x="12526" y="56129"/>
                      <a:pt x="12741" y="55448"/>
                    </a:cubicBezTo>
                    <a:lnTo>
                      <a:pt x="12741" y="55457"/>
                    </a:lnTo>
                    <a:cubicBezTo>
                      <a:pt x="13637" y="52710"/>
                      <a:pt x="16220" y="51334"/>
                      <a:pt x="18802" y="51334"/>
                    </a:cubicBezTo>
                    <a:close/>
                    <a:moveTo>
                      <a:pt x="117977" y="57538"/>
                    </a:moveTo>
                    <a:cubicBezTo>
                      <a:pt x="118398" y="57538"/>
                      <a:pt x="118823" y="57576"/>
                      <a:pt x="119245" y="57653"/>
                    </a:cubicBezTo>
                    <a:cubicBezTo>
                      <a:pt x="118726" y="58271"/>
                      <a:pt x="118322" y="58979"/>
                      <a:pt x="118063" y="59741"/>
                    </a:cubicBezTo>
                    <a:lnTo>
                      <a:pt x="118054" y="59741"/>
                    </a:lnTo>
                    <a:cubicBezTo>
                      <a:pt x="117821" y="60439"/>
                      <a:pt x="117713" y="61174"/>
                      <a:pt x="117758" y="61918"/>
                    </a:cubicBezTo>
                    <a:cubicBezTo>
                      <a:pt x="116501" y="60608"/>
                      <a:pt x="114730" y="59776"/>
                      <a:pt x="112860" y="59776"/>
                    </a:cubicBezTo>
                    <a:cubicBezTo>
                      <a:pt x="112850" y="59776"/>
                      <a:pt x="112840" y="59776"/>
                      <a:pt x="112830" y="59776"/>
                    </a:cubicBezTo>
                    <a:cubicBezTo>
                      <a:pt x="114169" y="58334"/>
                      <a:pt x="116040" y="57538"/>
                      <a:pt x="117977" y="57538"/>
                    </a:cubicBezTo>
                    <a:close/>
                    <a:moveTo>
                      <a:pt x="130971" y="57538"/>
                    </a:moveTo>
                    <a:cubicBezTo>
                      <a:pt x="132907" y="57538"/>
                      <a:pt x="134780" y="58334"/>
                      <a:pt x="136127" y="59776"/>
                    </a:cubicBezTo>
                    <a:cubicBezTo>
                      <a:pt x="136117" y="59776"/>
                      <a:pt x="136107" y="59776"/>
                      <a:pt x="136097" y="59776"/>
                    </a:cubicBezTo>
                    <a:cubicBezTo>
                      <a:pt x="134217" y="59776"/>
                      <a:pt x="132446" y="60608"/>
                      <a:pt x="131199" y="61918"/>
                    </a:cubicBezTo>
                    <a:cubicBezTo>
                      <a:pt x="131234" y="61183"/>
                      <a:pt x="131136" y="60439"/>
                      <a:pt x="130894" y="59741"/>
                    </a:cubicBezTo>
                    <a:lnTo>
                      <a:pt x="130885" y="59741"/>
                    </a:lnTo>
                    <a:cubicBezTo>
                      <a:pt x="130625" y="58979"/>
                      <a:pt x="130222" y="58271"/>
                      <a:pt x="129702" y="57653"/>
                    </a:cubicBezTo>
                    <a:cubicBezTo>
                      <a:pt x="130125" y="57576"/>
                      <a:pt x="130549" y="57538"/>
                      <a:pt x="130971" y="57538"/>
                    </a:cubicBezTo>
                    <a:close/>
                    <a:moveTo>
                      <a:pt x="94432" y="57571"/>
                    </a:moveTo>
                    <a:cubicBezTo>
                      <a:pt x="94855" y="57571"/>
                      <a:pt x="95282" y="57610"/>
                      <a:pt x="95706" y="57689"/>
                    </a:cubicBezTo>
                    <a:cubicBezTo>
                      <a:pt x="94720" y="58871"/>
                      <a:pt x="94138" y="60377"/>
                      <a:pt x="94219" y="61963"/>
                    </a:cubicBezTo>
                    <a:cubicBezTo>
                      <a:pt x="92984" y="60666"/>
                      <a:pt x="91228" y="59830"/>
                      <a:pt x="89369" y="59830"/>
                    </a:cubicBezTo>
                    <a:cubicBezTo>
                      <a:pt x="89340" y="59830"/>
                      <a:pt x="89311" y="59830"/>
                      <a:pt x="89281" y="59830"/>
                    </a:cubicBezTo>
                    <a:cubicBezTo>
                      <a:pt x="89261" y="59830"/>
                      <a:pt x="89242" y="59830"/>
                      <a:pt x="89222" y="59830"/>
                    </a:cubicBezTo>
                    <a:cubicBezTo>
                      <a:pt x="87353" y="59830"/>
                      <a:pt x="85594" y="60659"/>
                      <a:pt x="84344" y="61963"/>
                    </a:cubicBezTo>
                    <a:cubicBezTo>
                      <a:pt x="84434" y="60377"/>
                      <a:pt x="83851" y="58871"/>
                      <a:pt x="82866" y="57689"/>
                    </a:cubicBezTo>
                    <a:lnTo>
                      <a:pt x="82857" y="57689"/>
                    </a:lnTo>
                    <a:cubicBezTo>
                      <a:pt x="83283" y="57610"/>
                      <a:pt x="83710" y="57571"/>
                      <a:pt x="84135" y="57571"/>
                    </a:cubicBezTo>
                    <a:cubicBezTo>
                      <a:pt x="86071" y="57571"/>
                      <a:pt x="87946" y="58374"/>
                      <a:pt x="89290" y="59821"/>
                    </a:cubicBezTo>
                    <a:cubicBezTo>
                      <a:pt x="90628" y="58374"/>
                      <a:pt x="92501" y="57571"/>
                      <a:pt x="94432" y="57571"/>
                    </a:cubicBezTo>
                    <a:close/>
                    <a:moveTo>
                      <a:pt x="47479" y="57732"/>
                    </a:moveTo>
                    <a:cubicBezTo>
                      <a:pt x="47903" y="57732"/>
                      <a:pt x="48329" y="57771"/>
                      <a:pt x="48753" y="57850"/>
                    </a:cubicBezTo>
                    <a:cubicBezTo>
                      <a:pt x="48233" y="58468"/>
                      <a:pt x="47839" y="59176"/>
                      <a:pt x="47570" y="59938"/>
                    </a:cubicBezTo>
                    <a:cubicBezTo>
                      <a:pt x="47337" y="60637"/>
                      <a:pt x="47230" y="61380"/>
                      <a:pt x="47275" y="62115"/>
                    </a:cubicBezTo>
                    <a:lnTo>
                      <a:pt x="47266" y="62115"/>
                    </a:lnTo>
                    <a:cubicBezTo>
                      <a:pt x="46024" y="60820"/>
                      <a:pt x="44265" y="59982"/>
                      <a:pt x="42405" y="59982"/>
                    </a:cubicBezTo>
                    <a:cubicBezTo>
                      <a:pt x="42386" y="59982"/>
                      <a:pt x="42366" y="59982"/>
                      <a:pt x="42346" y="59982"/>
                    </a:cubicBezTo>
                    <a:cubicBezTo>
                      <a:pt x="43684" y="58535"/>
                      <a:pt x="45551" y="57732"/>
                      <a:pt x="47479" y="57732"/>
                    </a:cubicBezTo>
                    <a:close/>
                    <a:moveTo>
                      <a:pt x="60498" y="57741"/>
                    </a:moveTo>
                    <a:cubicBezTo>
                      <a:pt x="62431" y="57741"/>
                      <a:pt x="64299" y="58543"/>
                      <a:pt x="65644" y="59982"/>
                    </a:cubicBezTo>
                    <a:cubicBezTo>
                      <a:pt x="65634" y="59982"/>
                      <a:pt x="65623" y="59982"/>
                      <a:pt x="65613" y="59982"/>
                    </a:cubicBezTo>
                    <a:cubicBezTo>
                      <a:pt x="63734" y="59982"/>
                      <a:pt x="61963" y="60814"/>
                      <a:pt x="60715" y="62124"/>
                    </a:cubicBezTo>
                    <a:cubicBezTo>
                      <a:pt x="60751" y="61380"/>
                      <a:pt x="60653" y="60646"/>
                      <a:pt x="60411" y="59938"/>
                    </a:cubicBezTo>
                    <a:lnTo>
                      <a:pt x="60402" y="59938"/>
                    </a:lnTo>
                    <a:cubicBezTo>
                      <a:pt x="60142" y="59176"/>
                      <a:pt x="59739" y="58468"/>
                      <a:pt x="59219" y="57859"/>
                    </a:cubicBezTo>
                    <a:cubicBezTo>
                      <a:pt x="59645" y="57780"/>
                      <a:pt x="60073" y="57741"/>
                      <a:pt x="60498" y="57741"/>
                    </a:cubicBezTo>
                    <a:close/>
                    <a:moveTo>
                      <a:pt x="23936" y="57773"/>
                    </a:moveTo>
                    <a:cubicBezTo>
                      <a:pt x="24366" y="57773"/>
                      <a:pt x="24800" y="57813"/>
                      <a:pt x="25232" y="57895"/>
                    </a:cubicBezTo>
                    <a:cubicBezTo>
                      <a:pt x="24237" y="59068"/>
                      <a:pt x="23655" y="60574"/>
                      <a:pt x="23744" y="62160"/>
                    </a:cubicBezTo>
                    <a:cubicBezTo>
                      <a:pt x="22494" y="60857"/>
                      <a:pt x="20727" y="60027"/>
                      <a:pt x="18867" y="60027"/>
                    </a:cubicBezTo>
                    <a:cubicBezTo>
                      <a:pt x="18847" y="60027"/>
                      <a:pt x="18827" y="60027"/>
                      <a:pt x="18807" y="60027"/>
                    </a:cubicBezTo>
                    <a:cubicBezTo>
                      <a:pt x="18787" y="60027"/>
                      <a:pt x="18767" y="60027"/>
                      <a:pt x="18747" y="60027"/>
                    </a:cubicBezTo>
                    <a:cubicBezTo>
                      <a:pt x="16879" y="60027"/>
                      <a:pt x="15111" y="60857"/>
                      <a:pt x="13870" y="62169"/>
                    </a:cubicBezTo>
                    <a:cubicBezTo>
                      <a:pt x="13951" y="60574"/>
                      <a:pt x="13368" y="59077"/>
                      <a:pt x="12382" y="57895"/>
                    </a:cubicBezTo>
                    <a:lnTo>
                      <a:pt x="12374" y="57895"/>
                    </a:lnTo>
                    <a:cubicBezTo>
                      <a:pt x="12805" y="57813"/>
                      <a:pt x="13239" y="57773"/>
                      <a:pt x="13670" y="57773"/>
                    </a:cubicBezTo>
                    <a:cubicBezTo>
                      <a:pt x="15599" y="57773"/>
                      <a:pt x="17467" y="58575"/>
                      <a:pt x="18807" y="60018"/>
                    </a:cubicBezTo>
                    <a:cubicBezTo>
                      <a:pt x="20140" y="58575"/>
                      <a:pt x="22007" y="57773"/>
                      <a:pt x="23936" y="57773"/>
                    </a:cubicBezTo>
                    <a:close/>
                    <a:moveTo>
                      <a:pt x="107668" y="57537"/>
                    </a:moveTo>
                    <a:cubicBezTo>
                      <a:pt x="109594" y="57537"/>
                      <a:pt x="111464" y="58336"/>
                      <a:pt x="112812" y="59776"/>
                    </a:cubicBezTo>
                    <a:cubicBezTo>
                      <a:pt x="112793" y="59776"/>
                      <a:pt x="112774" y="59776"/>
                      <a:pt x="112756" y="59776"/>
                    </a:cubicBezTo>
                    <a:cubicBezTo>
                      <a:pt x="110769" y="59776"/>
                      <a:pt x="108902" y="60722"/>
                      <a:pt x="107650" y="62178"/>
                    </a:cubicBezTo>
                    <a:lnTo>
                      <a:pt x="107650" y="62178"/>
                    </a:lnTo>
                    <a:cubicBezTo>
                      <a:pt x="107803" y="60502"/>
                      <a:pt x="107211" y="58925"/>
                      <a:pt x="106181" y="57698"/>
                    </a:cubicBezTo>
                    <a:cubicBezTo>
                      <a:pt x="106675" y="57590"/>
                      <a:pt x="107173" y="57537"/>
                      <a:pt x="107668" y="57537"/>
                    </a:cubicBezTo>
                    <a:close/>
                    <a:moveTo>
                      <a:pt x="37180" y="57734"/>
                    </a:moveTo>
                    <a:cubicBezTo>
                      <a:pt x="39111" y="57734"/>
                      <a:pt x="40981" y="58533"/>
                      <a:pt x="42328" y="59974"/>
                    </a:cubicBezTo>
                    <a:cubicBezTo>
                      <a:pt x="42310" y="59973"/>
                      <a:pt x="42291" y="59973"/>
                      <a:pt x="42273" y="59973"/>
                    </a:cubicBezTo>
                    <a:cubicBezTo>
                      <a:pt x="40286" y="59973"/>
                      <a:pt x="38419" y="60919"/>
                      <a:pt x="37167" y="62375"/>
                    </a:cubicBezTo>
                    <a:cubicBezTo>
                      <a:pt x="37320" y="60708"/>
                      <a:pt x="36728" y="59131"/>
                      <a:pt x="35698" y="57895"/>
                    </a:cubicBezTo>
                    <a:lnTo>
                      <a:pt x="35689" y="57895"/>
                    </a:lnTo>
                    <a:cubicBezTo>
                      <a:pt x="36185" y="57787"/>
                      <a:pt x="36684" y="57734"/>
                      <a:pt x="37180" y="57734"/>
                    </a:cubicBezTo>
                    <a:close/>
                    <a:moveTo>
                      <a:pt x="124474" y="55684"/>
                    </a:moveTo>
                    <a:cubicBezTo>
                      <a:pt x="127057" y="55684"/>
                      <a:pt x="129639" y="57057"/>
                      <a:pt x="130536" y="59803"/>
                    </a:cubicBezTo>
                    <a:cubicBezTo>
                      <a:pt x="130751" y="60484"/>
                      <a:pt x="130858" y="61192"/>
                      <a:pt x="130867" y="61909"/>
                    </a:cubicBezTo>
                    <a:cubicBezTo>
                      <a:pt x="130392" y="61807"/>
                      <a:pt x="129913" y="61757"/>
                      <a:pt x="129438" y="61757"/>
                    </a:cubicBezTo>
                    <a:cubicBezTo>
                      <a:pt x="127575" y="61757"/>
                      <a:pt x="125771" y="62524"/>
                      <a:pt x="124478" y="63916"/>
                    </a:cubicBezTo>
                    <a:cubicBezTo>
                      <a:pt x="123197" y="62536"/>
                      <a:pt x="121405" y="61757"/>
                      <a:pt x="119523" y="61757"/>
                    </a:cubicBezTo>
                    <a:cubicBezTo>
                      <a:pt x="119039" y="61757"/>
                      <a:pt x="118555" y="61810"/>
                      <a:pt x="118080" y="61909"/>
                    </a:cubicBezTo>
                    <a:cubicBezTo>
                      <a:pt x="118080" y="61192"/>
                      <a:pt x="118197" y="60484"/>
                      <a:pt x="118412" y="59803"/>
                    </a:cubicBezTo>
                    <a:cubicBezTo>
                      <a:pt x="119308" y="57057"/>
                      <a:pt x="121891" y="55684"/>
                      <a:pt x="124474" y="55684"/>
                    </a:cubicBezTo>
                    <a:close/>
                    <a:moveTo>
                      <a:pt x="100947" y="55720"/>
                    </a:moveTo>
                    <a:cubicBezTo>
                      <a:pt x="104117" y="55720"/>
                      <a:pt x="107290" y="57792"/>
                      <a:pt x="107337" y="61941"/>
                    </a:cubicBezTo>
                    <a:lnTo>
                      <a:pt x="107337" y="61941"/>
                    </a:lnTo>
                    <a:cubicBezTo>
                      <a:pt x="106869" y="61842"/>
                      <a:pt x="106398" y="61793"/>
                      <a:pt x="105930" y="61793"/>
                    </a:cubicBezTo>
                    <a:cubicBezTo>
                      <a:pt x="104072" y="61793"/>
                      <a:pt x="102267" y="62560"/>
                      <a:pt x="100975" y="63952"/>
                    </a:cubicBezTo>
                    <a:cubicBezTo>
                      <a:pt x="99693" y="62572"/>
                      <a:pt x="97901" y="61792"/>
                      <a:pt x="96020" y="61792"/>
                    </a:cubicBezTo>
                    <a:cubicBezTo>
                      <a:pt x="95536" y="61792"/>
                      <a:pt x="95052" y="61846"/>
                      <a:pt x="94577" y="61945"/>
                    </a:cubicBezTo>
                    <a:cubicBezTo>
                      <a:pt x="94604" y="57796"/>
                      <a:pt x="97774" y="55720"/>
                      <a:pt x="100947" y="55720"/>
                    </a:cubicBezTo>
                    <a:close/>
                    <a:moveTo>
                      <a:pt x="77633" y="55721"/>
                    </a:moveTo>
                    <a:cubicBezTo>
                      <a:pt x="80806" y="55721"/>
                      <a:pt x="83980" y="57797"/>
                      <a:pt x="84022" y="61952"/>
                    </a:cubicBezTo>
                    <a:lnTo>
                      <a:pt x="84022" y="61952"/>
                    </a:lnTo>
                    <a:cubicBezTo>
                      <a:pt x="83551" y="61851"/>
                      <a:pt x="83077" y="61802"/>
                      <a:pt x="82606" y="61802"/>
                    </a:cubicBezTo>
                    <a:cubicBezTo>
                      <a:pt x="80748" y="61802"/>
                      <a:pt x="78943" y="62569"/>
                      <a:pt x="77651" y="63961"/>
                    </a:cubicBezTo>
                    <a:cubicBezTo>
                      <a:pt x="76369" y="62581"/>
                      <a:pt x="74577" y="61801"/>
                      <a:pt x="72696" y="61801"/>
                    </a:cubicBezTo>
                    <a:cubicBezTo>
                      <a:pt x="72212" y="61801"/>
                      <a:pt x="71728" y="61855"/>
                      <a:pt x="71253" y="61954"/>
                    </a:cubicBezTo>
                    <a:cubicBezTo>
                      <a:pt x="71284" y="57799"/>
                      <a:pt x="74458" y="55721"/>
                      <a:pt x="77633" y="55721"/>
                    </a:cubicBezTo>
                    <a:close/>
                    <a:moveTo>
                      <a:pt x="54007" y="55886"/>
                    </a:moveTo>
                    <a:cubicBezTo>
                      <a:pt x="56587" y="55886"/>
                      <a:pt x="59166" y="57260"/>
                      <a:pt x="60061" y="60009"/>
                    </a:cubicBezTo>
                    <a:cubicBezTo>
                      <a:pt x="60285" y="60681"/>
                      <a:pt x="60393" y="61398"/>
                      <a:pt x="60402" y="62106"/>
                    </a:cubicBezTo>
                    <a:cubicBezTo>
                      <a:pt x="59929" y="62004"/>
                      <a:pt x="59451" y="61954"/>
                      <a:pt x="58977" y="61954"/>
                    </a:cubicBezTo>
                    <a:cubicBezTo>
                      <a:pt x="57118" y="61954"/>
                      <a:pt x="55312" y="62721"/>
                      <a:pt x="54013" y="64113"/>
                    </a:cubicBezTo>
                    <a:cubicBezTo>
                      <a:pt x="52741" y="62733"/>
                      <a:pt x="50939" y="61954"/>
                      <a:pt x="49067" y="61954"/>
                    </a:cubicBezTo>
                    <a:cubicBezTo>
                      <a:pt x="48574" y="61954"/>
                      <a:pt x="48090" y="62008"/>
                      <a:pt x="47624" y="62115"/>
                    </a:cubicBezTo>
                    <a:cubicBezTo>
                      <a:pt x="47615" y="61398"/>
                      <a:pt x="47723" y="60690"/>
                      <a:pt x="47929" y="60009"/>
                    </a:cubicBezTo>
                    <a:lnTo>
                      <a:pt x="47947" y="60009"/>
                    </a:lnTo>
                    <a:cubicBezTo>
                      <a:pt x="48843" y="57262"/>
                      <a:pt x="51425" y="55886"/>
                      <a:pt x="54007" y="55886"/>
                    </a:cubicBezTo>
                    <a:close/>
                    <a:moveTo>
                      <a:pt x="30465" y="55920"/>
                    </a:moveTo>
                    <a:cubicBezTo>
                      <a:pt x="33637" y="55920"/>
                      <a:pt x="36811" y="57998"/>
                      <a:pt x="36854" y="62156"/>
                    </a:cubicBezTo>
                    <a:lnTo>
                      <a:pt x="36854" y="62156"/>
                    </a:lnTo>
                    <a:cubicBezTo>
                      <a:pt x="36379" y="62054"/>
                      <a:pt x="35901" y="62004"/>
                      <a:pt x="35426" y="62004"/>
                    </a:cubicBezTo>
                    <a:cubicBezTo>
                      <a:pt x="33569" y="62004"/>
                      <a:pt x="31771" y="62770"/>
                      <a:pt x="30483" y="64158"/>
                    </a:cubicBezTo>
                    <a:cubicBezTo>
                      <a:pt x="29201" y="62787"/>
                      <a:pt x="27409" y="61999"/>
                      <a:pt x="25528" y="61999"/>
                    </a:cubicBezTo>
                    <a:cubicBezTo>
                      <a:pt x="25044" y="61999"/>
                      <a:pt x="24560" y="62052"/>
                      <a:pt x="24085" y="62160"/>
                    </a:cubicBezTo>
                    <a:cubicBezTo>
                      <a:pt x="24116" y="58001"/>
                      <a:pt x="27290" y="55920"/>
                      <a:pt x="30465" y="55920"/>
                    </a:cubicBezTo>
                    <a:close/>
                    <a:moveTo>
                      <a:pt x="7145" y="55923"/>
                    </a:moveTo>
                    <a:cubicBezTo>
                      <a:pt x="10322" y="55923"/>
                      <a:pt x="13498" y="58002"/>
                      <a:pt x="13538" y="62160"/>
                    </a:cubicBezTo>
                    <a:cubicBezTo>
                      <a:pt x="13060" y="62055"/>
                      <a:pt x="12577" y="62004"/>
                      <a:pt x="12098" y="62004"/>
                    </a:cubicBezTo>
                    <a:cubicBezTo>
                      <a:pt x="10244" y="62004"/>
                      <a:pt x="8445" y="62770"/>
                      <a:pt x="7150" y="64158"/>
                    </a:cubicBezTo>
                    <a:lnTo>
                      <a:pt x="7150" y="64167"/>
                    </a:lnTo>
                    <a:cubicBezTo>
                      <a:pt x="5868" y="62787"/>
                      <a:pt x="4076" y="62008"/>
                      <a:pt x="2194" y="62008"/>
                    </a:cubicBezTo>
                    <a:cubicBezTo>
                      <a:pt x="1711" y="62008"/>
                      <a:pt x="1227" y="62052"/>
                      <a:pt x="752" y="62160"/>
                    </a:cubicBezTo>
                    <a:cubicBezTo>
                      <a:pt x="792" y="58002"/>
                      <a:pt x="3969" y="55923"/>
                      <a:pt x="7145" y="55923"/>
                    </a:cubicBezTo>
                    <a:close/>
                    <a:moveTo>
                      <a:pt x="119331" y="62140"/>
                    </a:moveTo>
                    <a:cubicBezTo>
                      <a:pt x="121264" y="62140"/>
                      <a:pt x="123135" y="62937"/>
                      <a:pt x="124478" y="64382"/>
                    </a:cubicBezTo>
                    <a:cubicBezTo>
                      <a:pt x="125815" y="62942"/>
                      <a:pt x="127688" y="62141"/>
                      <a:pt x="129619" y="62141"/>
                    </a:cubicBezTo>
                    <a:cubicBezTo>
                      <a:pt x="130043" y="62141"/>
                      <a:pt x="130469" y="62179"/>
                      <a:pt x="130894" y="62258"/>
                    </a:cubicBezTo>
                    <a:cubicBezTo>
                      <a:pt x="129908" y="63432"/>
                      <a:pt x="129326" y="64929"/>
                      <a:pt x="129415" y="66524"/>
                    </a:cubicBezTo>
                    <a:lnTo>
                      <a:pt x="129406" y="66533"/>
                    </a:lnTo>
                    <a:cubicBezTo>
                      <a:pt x="128165" y="65229"/>
                      <a:pt x="126397" y="64391"/>
                      <a:pt x="124528" y="64391"/>
                    </a:cubicBezTo>
                    <a:cubicBezTo>
                      <a:pt x="124509" y="64391"/>
                      <a:pt x="124489" y="64391"/>
                      <a:pt x="124469" y="64391"/>
                    </a:cubicBezTo>
                    <a:cubicBezTo>
                      <a:pt x="124450" y="64391"/>
                      <a:pt x="124430" y="64391"/>
                      <a:pt x="124410" y="64391"/>
                    </a:cubicBezTo>
                    <a:cubicBezTo>
                      <a:pt x="122541" y="64391"/>
                      <a:pt x="120782" y="65229"/>
                      <a:pt x="119532" y="66533"/>
                    </a:cubicBezTo>
                    <a:cubicBezTo>
                      <a:pt x="119622" y="64938"/>
                      <a:pt x="119039" y="63441"/>
                      <a:pt x="118045" y="62258"/>
                    </a:cubicBezTo>
                    <a:cubicBezTo>
                      <a:pt x="118473" y="62179"/>
                      <a:pt x="118903" y="62140"/>
                      <a:pt x="119331" y="62140"/>
                    </a:cubicBezTo>
                    <a:close/>
                    <a:moveTo>
                      <a:pt x="95793" y="62177"/>
                    </a:moveTo>
                    <a:cubicBezTo>
                      <a:pt x="97728" y="62177"/>
                      <a:pt x="99603" y="62979"/>
                      <a:pt x="100948" y="64427"/>
                    </a:cubicBezTo>
                    <a:lnTo>
                      <a:pt x="100948" y="64427"/>
                    </a:lnTo>
                    <a:cubicBezTo>
                      <a:pt x="100945" y="64427"/>
                      <a:pt x="100942" y="64427"/>
                      <a:pt x="100939" y="64427"/>
                    </a:cubicBezTo>
                    <a:cubicBezTo>
                      <a:pt x="100919" y="64427"/>
                      <a:pt x="100900" y="64427"/>
                      <a:pt x="100880" y="64427"/>
                    </a:cubicBezTo>
                    <a:cubicBezTo>
                      <a:pt x="99011" y="64427"/>
                      <a:pt x="97252" y="65265"/>
                      <a:pt x="96002" y="66568"/>
                    </a:cubicBezTo>
                    <a:cubicBezTo>
                      <a:pt x="96091" y="64982"/>
                      <a:pt x="95509" y="63477"/>
                      <a:pt x="94514" y="62294"/>
                    </a:cubicBezTo>
                    <a:cubicBezTo>
                      <a:pt x="94940" y="62215"/>
                      <a:pt x="95368" y="62177"/>
                      <a:pt x="95793" y="62177"/>
                    </a:cubicBezTo>
                    <a:close/>
                    <a:moveTo>
                      <a:pt x="82770" y="62194"/>
                    </a:moveTo>
                    <a:cubicBezTo>
                      <a:pt x="83195" y="62194"/>
                      <a:pt x="83623" y="62233"/>
                      <a:pt x="84048" y="62312"/>
                    </a:cubicBezTo>
                    <a:cubicBezTo>
                      <a:pt x="83054" y="63495"/>
                      <a:pt x="82471" y="64991"/>
                      <a:pt x="82561" y="66586"/>
                    </a:cubicBezTo>
                    <a:cubicBezTo>
                      <a:pt x="81311" y="65283"/>
                      <a:pt x="79552" y="64445"/>
                      <a:pt x="77683" y="64445"/>
                    </a:cubicBezTo>
                    <a:cubicBezTo>
                      <a:pt x="77663" y="64445"/>
                      <a:pt x="77644" y="64445"/>
                      <a:pt x="77624" y="64445"/>
                    </a:cubicBezTo>
                    <a:cubicBezTo>
                      <a:pt x="78961" y="62997"/>
                      <a:pt x="80835" y="62194"/>
                      <a:pt x="82770" y="62194"/>
                    </a:cubicBezTo>
                    <a:close/>
                    <a:moveTo>
                      <a:pt x="48840" y="62338"/>
                    </a:moveTo>
                    <a:cubicBezTo>
                      <a:pt x="50775" y="62338"/>
                      <a:pt x="52650" y="63141"/>
                      <a:pt x="53995" y="64588"/>
                    </a:cubicBezTo>
                    <a:lnTo>
                      <a:pt x="53995" y="64588"/>
                    </a:lnTo>
                    <a:cubicBezTo>
                      <a:pt x="53992" y="64588"/>
                      <a:pt x="53989" y="64588"/>
                      <a:pt x="53986" y="64588"/>
                    </a:cubicBezTo>
                    <a:cubicBezTo>
                      <a:pt x="53966" y="64588"/>
                      <a:pt x="53947" y="64588"/>
                      <a:pt x="53927" y="64588"/>
                    </a:cubicBezTo>
                    <a:cubicBezTo>
                      <a:pt x="52058" y="64588"/>
                      <a:pt x="50299" y="65426"/>
                      <a:pt x="49049" y="66730"/>
                    </a:cubicBezTo>
                    <a:cubicBezTo>
                      <a:pt x="49138" y="65144"/>
                      <a:pt x="48556" y="63638"/>
                      <a:pt x="47561" y="62456"/>
                    </a:cubicBezTo>
                    <a:cubicBezTo>
                      <a:pt x="47987" y="62377"/>
                      <a:pt x="48415" y="62338"/>
                      <a:pt x="48840" y="62338"/>
                    </a:cubicBezTo>
                    <a:close/>
                    <a:moveTo>
                      <a:pt x="59133" y="62338"/>
                    </a:moveTo>
                    <a:cubicBezTo>
                      <a:pt x="59557" y="62338"/>
                      <a:pt x="59985" y="62377"/>
                      <a:pt x="60411" y="62456"/>
                    </a:cubicBezTo>
                    <a:cubicBezTo>
                      <a:pt x="59425" y="63629"/>
                      <a:pt x="58843" y="65135"/>
                      <a:pt x="58932" y="66721"/>
                    </a:cubicBezTo>
                    <a:lnTo>
                      <a:pt x="58923" y="66730"/>
                    </a:lnTo>
                    <a:cubicBezTo>
                      <a:pt x="57682" y="65426"/>
                      <a:pt x="55914" y="64588"/>
                      <a:pt x="54045" y="64588"/>
                    </a:cubicBezTo>
                    <a:cubicBezTo>
                      <a:pt x="54029" y="64588"/>
                      <a:pt x="54012" y="64588"/>
                      <a:pt x="53995" y="64588"/>
                    </a:cubicBezTo>
                    <a:lnTo>
                      <a:pt x="53995" y="64588"/>
                    </a:lnTo>
                    <a:cubicBezTo>
                      <a:pt x="55332" y="63141"/>
                      <a:pt x="57200" y="62338"/>
                      <a:pt x="59133" y="62338"/>
                    </a:cubicBezTo>
                    <a:close/>
                    <a:moveTo>
                      <a:pt x="12296" y="62401"/>
                    </a:moveTo>
                    <a:cubicBezTo>
                      <a:pt x="12721" y="62401"/>
                      <a:pt x="13148" y="62439"/>
                      <a:pt x="13574" y="62518"/>
                    </a:cubicBezTo>
                    <a:cubicBezTo>
                      <a:pt x="12580" y="63701"/>
                      <a:pt x="11997" y="65197"/>
                      <a:pt x="12087" y="66792"/>
                    </a:cubicBezTo>
                    <a:cubicBezTo>
                      <a:pt x="10837" y="65489"/>
                      <a:pt x="9069" y="64651"/>
                      <a:pt x="7208" y="64651"/>
                    </a:cubicBezTo>
                    <a:cubicBezTo>
                      <a:pt x="7189" y="64651"/>
                      <a:pt x="7169" y="64651"/>
                      <a:pt x="7150" y="64651"/>
                    </a:cubicBezTo>
                    <a:cubicBezTo>
                      <a:pt x="8487" y="63203"/>
                      <a:pt x="10360" y="62401"/>
                      <a:pt x="12296" y="62401"/>
                    </a:cubicBezTo>
                    <a:close/>
                    <a:moveTo>
                      <a:pt x="106094" y="62174"/>
                    </a:moveTo>
                    <a:cubicBezTo>
                      <a:pt x="106570" y="62174"/>
                      <a:pt x="107049" y="62222"/>
                      <a:pt x="107525" y="62321"/>
                    </a:cubicBezTo>
                    <a:cubicBezTo>
                      <a:pt x="106512" y="63567"/>
                      <a:pt x="105939" y="65162"/>
                      <a:pt x="106127" y="66837"/>
                    </a:cubicBezTo>
                    <a:lnTo>
                      <a:pt x="106118" y="66837"/>
                    </a:lnTo>
                    <a:cubicBezTo>
                      <a:pt x="104866" y="65381"/>
                      <a:pt x="102990" y="64427"/>
                      <a:pt x="100995" y="64427"/>
                    </a:cubicBezTo>
                    <a:cubicBezTo>
                      <a:pt x="100979" y="64427"/>
                      <a:pt x="100964" y="64427"/>
                      <a:pt x="100948" y="64427"/>
                    </a:cubicBezTo>
                    <a:lnTo>
                      <a:pt x="100948" y="64427"/>
                    </a:lnTo>
                    <a:cubicBezTo>
                      <a:pt x="102286" y="62974"/>
                      <a:pt x="104160" y="62174"/>
                      <a:pt x="106094" y="62174"/>
                    </a:cubicBezTo>
                    <a:close/>
                    <a:moveTo>
                      <a:pt x="70802" y="57747"/>
                    </a:moveTo>
                    <a:cubicBezTo>
                      <a:pt x="71277" y="57747"/>
                      <a:pt x="71755" y="57796"/>
                      <a:pt x="72230" y="57895"/>
                    </a:cubicBezTo>
                    <a:cubicBezTo>
                      <a:pt x="71262" y="59140"/>
                      <a:pt x="70733" y="60708"/>
                      <a:pt x="70930" y="62357"/>
                    </a:cubicBezTo>
                    <a:cubicBezTo>
                      <a:pt x="71442" y="62243"/>
                      <a:pt x="71958" y="62187"/>
                      <a:pt x="72470" y="62187"/>
                    </a:cubicBezTo>
                    <a:cubicBezTo>
                      <a:pt x="74405" y="62187"/>
                      <a:pt x="76278" y="62985"/>
                      <a:pt x="77624" y="64445"/>
                    </a:cubicBezTo>
                    <a:cubicBezTo>
                      <a:pt x="77606" y="64445"/>
                      <a:pt x="77588" y="64445"/>
                      <a:pt x="77570" y="64445"/>
                    </a:cubicBezTo>
                    <a:cubicBezTo>
                      <a:pt x="75520" y="64445"/>
                      <a:pt x="73598" y="65453"/>
                      <a:pt x="72346" y="66972"/>
                    </a:cubicBezTo>
                    <a:cubicBezTo>
                      <a:pt x="72703" y="63259"/>
                      <a:pt x="69407" y="59982"/>
                      <a:pt x="65707" y="59982"/>
                    </a:cubicBezTo>
                    <a:cubicBezTo>
                      <a:pt x="65692" y="59982"/>
                      <a:pt x="65677" y="59982"/>
                      <a:pt x="65662" y="59982"/>
                    </a:cubicBezTo>
                    <a:lnTo>
                      <a:pt x="65653" y="59991"/>
                    </a:lnTo>
                    <a:cubicBezTo>
                      <a:pt x="66997" y="58546"/>
                      <a:pt x="68873" y="57747"/>
                      <a:pt x="70802" y="57747"/>
                    </a:cubicBezTo>
                    <a:close/>
                    <a:moveTo>
                      <a:pt x="35611" y="62371"/>
                    </a:moveTo>
                    <a:cubicBezTo>
                      <a:pt x="36087" y="62371"/>
                      <a:pt x="36566" y="62419"/>
                      <a:pt x="37042" y="62518"/>
                    </a:cubicBezTo>
                    <a:cubicBezTo>
                      <a:pt x="36029" y="63773"/>
                      <a:pt x="35456" y="65359"/>
                      <a:pt x="35644" y="67034"/>
                    </a:cubicBezTo>
                    <a:lnTo>
                      <a:pt x="35635" y="67034"/>
                    </a:lnTo>
                    <a:cubicBezTo>
                      <a:pt x="34383" y="65578"/>
                      <a:pt x="32507" y="64633"/>
                      <a:pt x="30512" y="64633"/>
                    </a:cubicBezTo>
                    <a:cubicBezTo>
                      <a:pt x="30493" y="64633"/>
                      <a:pt x="30474" y="64633"/>
                      <a:pt x="30456" y="64633"/>
                    </a:cubicBezTo>
                    <a:cubicBezTo>
                      <a:pt x="30436" y="64633"/>
                      <a:pt x="30416" y="64633"/>
                      <a:pt x="30397" y="64633"/>
                    </a:cubicBezTo>
                    <a:cubicBezTo>
                      <a:pt x="28528" y="64633"/>
                      <a:pt x="26769" y="65471"/>
                      <a:pt x="25519" y="66775"/>
                    </a:cubicBezTo>
                    <a:cubicBezTo>
                      <a:pt x="25608" y="65180"/>
                      <a:pt x="25026" y="63683"/>
                      <a:pt x="24031" y="62500"/>
                    </a:cubicBezTo>
                    <a:cubicBezTo>
                      <a:pt x="24460" y="62421"/>
                      <a:pt x="24890" y="62382"/>
                      <a:pt x="25317" y="62382"/>
                    </a:cubicBezTo>
                    <a:cubicBezTo>
                      <a:pt x="27250" y="62382"/>
                      <a:pt x="29122" y="63178"/>
                      <a:pt x="30465" y="64624"/>
                    </a:cubicBezTo>
                    <a:cubicBezTo>
                      <a:pt x="31802" y="63171"/>
                      <a:pt x="33677" y="62371"/>
                      <a:pt x="35611" y="62371"/>
                    </a:cubicBezTo>
                    <a:close/>
                    <a:moveTo>
                      <a:pt x="112817" y="60278"/>
                    </a:moveTo>
                    <a:cubicBezTo>
                      <a:pt x="115992" y="60278"/>
                      <a:pt x="119168" y="62356"/>
                      <a:pt x="119209" y="66513"/>
                    </a:cubicBezTo>
                    <a:lnTo>
                      <a:pt x="119209" y="66513"/>
                    </a:lnTo>
                    <a:cubicBezTo>
                      <a:pt x="118734" y="66409"/>
                      <a:pt x="118254" y="66358"/>
                      <a:pt x="117778" y="66358"/>
                    </a:cubicBezTo>
                    <a:cubicBezTo>
                      <a:pt x="115925" y="66358"/>
                      <a:pt x="114125" y="67125"/>
                      <a:pt x="112830" y="68513"/>
                    </a:cubicBezTo>
                    <a:cubicBezTo>
                      <a:pt x="111548" y="67142"/>
                      <a:pt x="109756" y="66353"/>
                      <a:pt x="107883" y="66353"/>
                    </a:cubicBezTo>
                    <a:cubicBezTo>
                      <a:pt x="107391" y="66353"/>
                      <a:pt x="106907" y="66407"/>
                      <a:pt x="106432" y="66515"/>
                    </a:cubicBezTo>
                    <a:cubicBezTo>
                      <a:pt x="106468" y="62357"/>
                      <a:pt x="109642" y="60278"/>
                      <a:pt x="112817" y="60278"/>
                    </a:cubicBezTo>
                    <a:close/>
                    <a:moveTo>
                      <a:pt x="136134" y="60279"/>
                    </a:moveTo>
                    <a:cubicBezTo>
                      <a:pt x="139310" y="60279"/>
                      <a:pt x="142484" y="62358"/>
                      <a:pt x="142525" y="66515"/>
                    </a:cubicBezTo>
                    <a:lnTo>
                      <a:pt x="142525" y="66524"/>
                    </a:lnTo>
                    <a:cubicBezTo>
                      <a:pt x="142044" y="66419"/>
                      <a:pt x="141561" y="66368"/>
                      <a:pt x="141081" y="66368"/>
                    </a:cubicBezTo>
                    <a:cubicBezTo>
                      <a:pt x="139223" y="66368"/>
                      <a:pt x="137425" y="67135"/>
                      <a:pt x="136136" y="68531"/>
                    </a:cubicBezTo>
                    <a:cubicBezTo>
                      <a:pt x="134862" y="67159"/>
                      <a:pt x="133082" y="66371"/>
                      <a:pt x="131212" y="66371"/>
                    </a:cubicBezTo>
                    <a:cubicBezTo>
                      <a:pt x="131202" y="66371"/>
                      <a:pt x="131191" y="66371"/>
                      <a:pt x="131181" y="66371"/>
                    </a:cubicBezTo>
                    <a:cubicBezTo>
                      <a:pt x="130697" y="66371"/>
                      <a:pt x="130213" y="66416"/>
                      <a:pt x="129738" y="66524"/>
                    </a:cubicBezTo>
                    <a:cubicBezTo>
                      <a:pt x="129778" y="62360"/>
                      <a:pt x="132957" y="60279"/>
                      <a:pt x="136134" y="60279"/>
                    </a:cubicBezTo>
                    <a:close/>
                    <a:moveTo>
                      <a:pt x="89294" y="60326"/>
                    </a:moveTo>
                    <a:cubicBezTo>
                      <a:pt x="92468" y="60326"/>
                      <a:pt x="95642" y="62402"/>
                      <a:pt x="95679" y="66558"/>
                    </a:cubicBezTo>
                    <a:lnTo>
                      <a:pt x="95679" y="66558"/>
                    </a:lnTo>
                    <a:cubicBezTo>
                      <a:pt x="95209" y="66457"/>
                      <a:pt x="94735" y="66408"/>
                      <a:pt x="94264" y="66408"/>
                    </a:cubicBezTo>
                    <a:cubicBezTo>
                      <a:pt x="92405" y="66408"/>
                      <a:pt x="90601" y="67174"/>
                      <a:pt x="89308" y="68567"/>
                    </a:cubicBezTo>
                    <a:cubicBezTo>
                      <a:pt x="88027" y="67187"/>
                      <a:pt x="86235" y="66407"/>
                      <a:pt x="84353" y="66407"/>
                    </a:cubicBezTo>
                    <a:cubicBezTo>
                      <a:pt x="83869" y="66407"/>
                      <a:pt x="83385" y="66461"/>
                      <a:pt x="82910" y="66559"/>
                    </a:cubicBezTo>
                    <a:cubicBezTo>
                      <a:pt x="82942" y="62405"/>
                      <a:pt x="86118" y="60326"/>
                      <a:pt x="89294" y="60326"/>
                    </a:cubicBezTo>
                    <a:close/>
                    <a:moveTo>
                      <a:pt x="42338" y="60479"/>
                    </a:moveTo>
                    <a:cubicBezTo>
                      <a:pt x="45510" y="60479"/>
                      <a:pt x="48684" y="62554"/>
                      <a:pt x="48726" y="66708"/>
                    </a:cubicBezTo>
                    <a:lnTo>
                      <a:pt x="48726" y="66708"/>
                    </a:lnTo>
                    <a:cubicBezTo>
                      <a:pt x="48257" y="66609"/>
                      <a:pt x="47784" y="66560"/>
                      <a:pt x="47315" y="66560"/>
                    </a:cubicBezTo>
                    <a:cubicBezTo>
                      <a:pt x="45452" y="66560"/>
                      <a:pt x="43648" y="67327"/>
                      <a:pt x="42355" y="68719"/>
                    </a:cubicBezTo>
                    <a:cubicBezTo>
                      <a:pt x="41074" y="67339"/>
                      <a:pt x="39282" y="66559"/>
                      <a:pt x="37400" y="66559"/>
                    </a:cubicBezTo>
                    <a:cubicBezTo>
                      <a:pt x="36916" y="66559"/>
                      <a:pt x="36432" y="66613"/>
                      <a:pt x="35958" y="66712"/>
                    </a:cubicBezTo>
                    <a:cubicBezTo>
                      <a:pt x="35989" y="62557"/>
                      <a:pt x="39163" y="60479"/>
                      <a:pt x="42338" y="60479"/>
                    </a:cubicBezTo>
                    <a:close/>
                    <a:moveTo>
                      <a:pt x="65639" y="60484"/>
                    </a:moveTo>
                    <a:cubicBezTo>
                      <a:pt x="68816" y="60484"/>
                      <a:pt x="71992" y="62563"/>
                      <a:pt x="72032" y="66721"/>
                    </a:cubicBezTo>
                    <a:cubicBezTo>
                      <a:pt x="71559" y="66619"/>
                      <a:pt x="71082" y="66569"/>
                      <a:pt x="70608" y="66569"/>
                    </a:cubicBezTo>
                    <a:cubicBezTo>
                      <a:pt x="68752" y="66569"/>
                      <a:pt x="66952" y="67334"/>
                      <a:pt x="65653" y="68719"/>
                    </a:cubicBezTo>
                    <a:lnTo>
                      <a:pt x="65644" y="68728"/>
                    </a:lnTo>
                    <a:cubicBezTo>
                      <a:pt x="64362" y="67348"/>
                      <a:pt x="62570" y="66568"/>
                      <a:pt x="60688" y="66568"/>
                    </a:cubicBezTo>
                    <a:cubicBezTo>
                      <a:pt x="60205" y="66568"/>
                      <a:pt x="59721" y="66622"/>
                      <a:pt x="59246" y="66721"/>
                    </a:cubicBezTo>
                    <a:cubicBezTo>
                      <a:pt x="59286" y="62563"/>
                      <a:pt x="62463" y="60484"/>
                      <a:pt x="65639" y="60484"/>
                    </a:cubicBezTo>
                    <a:close/>
                    <a:moveTo>
                      <a:pt x="18806" y="60525"/>
                    </a:moveTo>
                    <a:cubicBezTo>
                      <a:pt x="21979" y="60525"/>
                      <a:pt x="25151" y="62600"/>
                      <a:pt x="25196" y="66757"/>
                    </a:cubicBezTo>
                    <a:lnTo>
                      <a:pt x="25196" y="66757"/>
                    </a:lnTo>
                    <a:cubicBezTo>
                      <a:pt x="24723" y="66655"/>
                      <a:pt x="24245" y="66605"/>
                      <a:pt x="23772" y="66605"/>
                    </a:cubicBezTo>
                    <a:cubicBezTo>
                      <a:pt x="21913" y="66605"/>
                      <a:pt x="20107" y="67371"/>
                      <a:pt x="18807" y="68764"/>
                    </a:cubicBezTo>
                    <a:cubicBezTo>
                      <a:pt x="17526" y="67384"/>
                      <a:pt x="15734" y="66604"/>
                      <a:pt x="13852" y="66604"/>
                    </a:cubicBezTo>
                    <a:cubicBezTo>
                      <a:pt x="13368" y="66604"/>
                      <a:pt x="12884" y="66658"/>
                      <a:pt x="12409" y="66757"/>
                    </a:cubicBezTo>
                    <a:cubicBezTo>
                      <a:pt x="12454" y="62603"/>
                      <a:pt x="15631" y="60525"/>
                      <a:pt x="18806" y="60525"/>
                    </a:cubicBezTo>
                    <a:close/>
                    <a:moveTo>
                      <a:pt x="117959" y="66746"/>
                    </a:moveTo>
                    <a:cubicBezTo>
                      <a:pt x="118383" y="66746"/>
                      <a:pt x="118811" y="66785"/>
                      <a:pt x="119236" y="66864"/>
                    </a:cubicBezTo>
                    <a:cubicBezTo>
                      <a:pt x="118251" y="68047"/>
                      <a:pt x="117668" y="69543"/>
                      <a:pt x="117749" y="71138"/>
                    </a:cubicBezTo>
                    <a:cubicBezTo>
                      <a:pt x="116508" y="69835"/>
                      <a:pt x="114740" y="68996"/>
                      <a:pt x="112871" y="68996"/>
                    </a:cubicBezTo>
                    <a:cubicBezTo>
                      <a:pt x="112854" y="68996"/>
                      <a:pt x="112837" y="68997"/>
                      <a:pt x="112821" y="68997"/>
                    </a:cubicBezTo>
                    <a:lnTo>
                      <a:pt x="112821" y="68997"/>
                    </a:lnTo>
                    <a:cubicBezTo>
                      <a:pt x="114158" y="67549"/>
                      <a:pt x="116025" y="66746"/>
                      <a:pt x="117959" y="66746"/>
                    </a:cubicBezTo>
                    <a:close/>
                    <a:moveTo>
                      <a:pt x="84144" y="66782"/>
                    </a:moveTo>
                    <a:cubicBezTo>
                      <a:pt x="86080" y="66782"/>
                      <a:pt x="87953" y="67585"/>
                      <a:pt x="89290" y="69033"/>
                    </a:cubicBezTo>
                    <a:cubicBezTo>
                      <a:pt x="89271" y="69032"/>
                      <a:pt x="89251" y="69032"/>
                      <a:pt x="89231" y="69032"/>
                    </a:cubicBezTo>
                    <a:cubicBezTo>
                      <a:pt x="87362" y="69032"/>
                      <a:pt x="85595" y="69871"/>
                      <a:pt x="84353" y="71174"/>
                    </a:cubicBezTo>
                    <a:cubicBezTo>
                      <a:pt x="84434" y="69588"/>
                      <a:pt x="83851" y="68083"/>
                      <a:pt x="82866" y="66900"/>
                    </a:cubicBezTo>
                    <a:cubicBezTo>
                      <a:pt x="83291" y="66821"/>
                      <a:pt x="83719" y="66782"/>
                      <a:pt x="84144" y="66782"/>
                    </a:cubicBezTo>
                    <a:close/>
                    <a:moveTo>
                      <a:pt x="94437" y="66782"/>
                    </a:moveTo>
                    <a:cubicBezTo>
                      <a:pt x="94861" y="66782"/>
                      <a:pt x="95289" y="66821"/>
                      <a:pt x="95715" y="66900"/>
                    </a:cubicBezTo>
                    <a:cubicBezTo>
                      <a:pt x="94720" y="68083"/>
                      <a:pt x="94138" y="69579"/>
                      <a:pt x="94228" y="71174"/>
                    </a:cubicBezTo>
                    <a:cubicBezTo>
                      <a:pt x="92977" y="69871"/>
                      <a:pt x="91218" y="69032"/>
                      <a:pt x="89350" y="69032"/>
                    </a:cubicBezTo>
                    <a:cubicBezTo>
                      <a:pt x="89330" y="69032"/>
                      <a:pt x="89310" y="69032"/>
                      <a:pt x="89290" y="69033"/>
                    </a:cubicBezTo>
                    <a:cubicBezTo>
                      <a:pt x="90628" y="67585"/>
                      <a:pt x="92501" y="66782"/>
                      <a:pt x="94437" y="66782"/>
                    </a:cubicBezTo>
                    <a:close/>
                    <a:moveTo>
                      <a:pt x="47475" y="66944"/>
                    </a:moveTo>
                    <a:cubicBezTo>
                      <a:pt x="47900" y="66944"/>
                      <a:pt x="48327" y="66982"/>
                      <a:pt x="48753" y="67061"/>
                    </a:cubicBezTo>
                    <a:cubicBezTo>
                      <a:pt x="47767" y="68244"/>
                      <a:pt x="47185" y="69740"/>
                      <a:pt x="47266" y="71335"/>
                    </a:cubicBezTo>
                    <a:cubicBezTo>
                      <a:pt x="46024" y="70032"/>
                      <a:pt x="44256" y="69194"/>
                      <a:pt x="42388" y="69194"/>
                    </a:cubicBezTo>
                    <a:cubicBezTo>
                      <a:pt x="42371" y="69194"/>
                      <a:pt x="42354" y="69194"/>
                      <a:pt x="42337" y="69194"/>
                    </a:cubicBezTo>
                    <a:lnTo>
                      <a:pt x="42337" y="69194"/>
                    </a:lnTo>
                    <a:cubicBezTo>
                      <a:pt x="43675" y="67746"/>
                      <a:pt x="45542" y="66944"/>
                      <a:pt x="47475" y="66944"/>
                    </a:cubicBezTo>
                    <a:close/>
                    <a:moveTo>
                      <a:pt x="23953" y="66979"/>
                    </a:moveTo>
                    <a:cubicBezTo>
                      <a:pt x="24378" y="66979"/>
                      <a:pt x="24806" y="67018"/>
                      <a:pt x="25232" y="67097"/>
                    </a:cubicBezTo>
                    <a:cubicBezTo>
                      <a:pt x="24239" y="68278"/>
                      <a:pt x="23657" y="69779"/>
                      <a:pt x="23744" y="71371"/>
                    </a:cubicBezTo>
                    <a:lnTo>
                      <a:pt x="23744" y="71371"/>
                    </a:lnTo>
                    <a:cubicBezTo>
                      <a:pt x="22494" y="70068"/>
                      <a:pt x="20726" y="69229"/>
                      <a:pt x="18866" y="69229"/>
                    </a:cubicBezTo>
                    <a:cubicBezTo>
                      <a:pt x="18846" y="69229"/>
                      <a:pt x="18827" y="69230"/>
                      <a:pt x="18807" y="69230"/>
                    </a:cubicBezTo>
                    <a:cubicBezTo>
                      <a:pt x="20144" y="67782"/>
                      <a:pt x="22018" y="66979"/>
                      <a:pt x="23953" y="66979"/>
                    </a:cubicBezTo>
                    <a:close/>
                    <a:moveTo>
                      <a:pt x="13656" y="66979"/>
                    </a:moveTo>
                    <a:cubicBezTo>
                      <a:pt x="15596" y="66979"/>
                      <a:pt x="17470" y="67782"/>
                      <a:pt x="18807" y="69230"/>
                    </a:cubicBezTo>
                    <a:cubicBezTo>
                      <a:pt x="18787" y="69230"/>
                      <a:pt x="18768" y="69229"/>
                      <a:pt x="18748" y="69229"/>
                    </a:cubicBezTo>
                    <a:cubicBezTo>
                      <a:pt x="16879" y="69229"/>
                      <a:pt x="15111" y="70068"/>
                      <a:pt x="13870" y="71371"/>
                    </a:cubicBezTo>
                    <a:cubicBezTo>
                      <a:pt x="13951" y="69785"/>
                      <a:pt x="13368" y="68280"/>
                      <a:pt x="12374" y="67097"/>
                    </a:cubicBezTo>
                    <a:cubicBezTo>
                      <a:pt x="12801" y="67018"/>
                      <a:pt x="13230" y="66979"/>
                      <a:pt x="13656" y="66979"/>
                    </a:cubicBezTo>
                    <a:close/>
                    <a:moveTo>
                      <a:pt x="107658" y="66739"/>
                    </a:moveTo>
                    <a:cubicBezTo>
                      <a:pt x="109596" y="66739"/>
                      <a:pt x="111472" y="67542"/>
                      <a:pt x="112821" y="68997"/>
                    </a:cubicBezTo>
                    <a:lnTo>
                      <a:pt x="112821" y="68997"/>
                    </a:lnTo>
                    <a:cubicBezTo>
                      <a:pt x="112818" y="68997"/>
                      <a:pt x="112815" y="68997"/>
                      <a:pt x="112812" y="68997"/>
                    </a:cubicBezTo>
                    <a:cubicBezTo>
                      <a:pt x="112793" y="68997"/>
                      <a:pt x="112774" y="68996"/>
                      <a:pt x="112756" y="68996"/>
                    </a:cubicBezTo>
                    <a:cubicBezTo>
                      <a:pt x="110769" y="68996"/>
                      <a:pt x="108902" y="69942"/>
                      <a:pt x="107641" y="71389"/>
                    </a:cubicBezTo>
                    <a:lnTo>
                      <a:pt x="107641" y="71389"/>
                    </a:lnTo>
                    <a:cubicBezTo>
                      <a:pt x="107802" y="69716"/>
                      <a:pt x="107213" y="68133"/>
                      <a:pt x="106177" y="66897"/>
                    </a:cubicBezTo>
                    <a:lnTo>
                      <a:pt x="106177" y="66897"/>
                    </a:lnTo>
                    <a:cubicBezTo>
                      <a:pt x="106669" y="66791"/>
                      <a:pt x="107166" y="66739"/>
                      <a:pt x="107658" y="66739"/>
                    </a:cubicBezTo>
                    <a:close/>
                    <a:moveTo>
                      <a:pt x="37174" y="66937"/>
                    </a:moveTo>
                    <a:cubicBezTo>
                      <a:pt x="39113" y="66937"/>
                      <a:pt x="40989" y="67739"/>
                      <a:pt x="42337" y="69194"/>
                    </a:cubicBezTo>
                    <a:lnTo>
                      <a:pt x="42337" y="69194"/>
                    </a:lnTo>
                    <a:cubicBezTo>
                      <a:pt x="42334" y="69194"/>
                      <a:pt x="42331" y="69194"/>
                      <a:pt x="42328" y="69194"/>
                    </a:cubicBezTo>
                    <a:cubicBezTo>
                      <a:pt x="42310" y="69194"/>
                      <a:pt x="42291" y="69194"/>
                      <a:pt x="42273" y="69194"/>
                    </a:cubicBezTo>
                    <a:cubicBezTo>
                      <a:pt x="40286" y="69194"/>
                      <a:pt x="38410" y="70139"/>
                      <a:pt x="37158" y="71595"/>
                    </a:cubicBezTo>
                    <a:cubicBezTo>
                      <a:pt x="37320" y="69911"/>
                      <a:pt x="36728" y="68325"/>
                      <a:pt x="35689" y="67097"/>
                    </a:cubicBezTo>
                    <a:lnTo>
                      <a:pt x="35680" y="67097"/>
                    </a:lnTo>
                    <a:cubicBezTo>
                      <a:pt x="36177" y="66989"/>
                      <a:pt x="36678" y="66937"/>
                      <a:pt x="37174" y="66937"/>
                    </a:cubicBezTo>
                    <a:close/>
                    <a:moveTo>
                      <a:pt x="124474" y="64884"/>
                    </a:moveTo>
                    <a:cubicBezTo>
                      <a:pt x="127650" y="64884"/>
                      <a:pt x="130827" y="66963"/>
                      <a:pt x="130867" y="71120"/>
                    </a:cubicBezTo>
                    <a:cubicBezTo>
                      <a:pt x="130392" y="71018"/>
                      <a:pt x="129914" y="70969"/>
                      <a:pt x="129439" y="70969"/>
                    </a:cubicBezTo>
                    <a:cubicBezTo>
                      <a:pt x="127578" y="70969"/>
                      <a:pt x="125778" y="71735"/>
                      <a:pt x="124478" y="73128"/>
                    </a:cubicBezTo>
                    <a:cubicBezTo>
                      <a:pt x="123197" y="71748"/>
                      <a:pt x="121405" y="70968"/>
                      <a:pt x="119532" y="70968"/>
                    </a:cubicBezTo>
                    <a:cubicBezTo>
                      <a:pt x="119039" y="70968"/>
                      <a:pt x="118555" y="71022"/>
                      <a:pt x="118080" y="71120"/>
                    </a:cubicBezTo>
                    <a:cubicBezTo>
                      <a:pt x="118121" y="66963"/>
                      <a:pt x="121297" y="64884"/>
                      <a:pt x="124474" y="64884"/>
                    </a:cubicBezTo>
                    <a:close/>
                    <a:moveTo>
                      <a:pt x="100943" y="64929"/>
                    </a:moveTo>
                    <a:cubicBezTo>
                      <a:pt x="104120" y="64929"/>
                      <a:pt x="107296" y="67007"/>
                      <a:pt x="107337" y="71165"/>
                    </a:cubicBezTo>
                    <a:cubicBezTo>
                      <a:pt x="106862" y="71063"/>
                      <a:pt x="106383" y="71013"/>
                      <a:pt x="105909" y="71013"/>
                    </a:cubicBezTo>
                    <a:cubicBezTo>
                      <a:pt x="104048" y="71013"/>
                      <a:pt x="102248" y="71780"/>
                      <a:pt x="100948" y="73172"/>
                    </a:cubicBezTo>
                    <a:cubicBezTo>
                      <a:pt x="99667" y="71792"/>
                      <a:pt x="97875" y="71013"/>
                      <a:pt x="95993" y="71013"/>
                    </a:cubicBezTo>
                    <a:cubicBezTo>
                      <a:pt x="95509" y="71013"/>
                      <a:pt x="95025" y="71067"/>
                      <a:pt x="94550" y="71165"/>
                    </a:cubicBezTo>
                    <a:cubicBezTo>
                      <a:pt x="94590" y="67007"/>
                      <a:pt x="97767" y="64929"/>
                      <a:pt x="100943" y="64929"/>
                    </a:cubicBezTo>
                    <a:close/>
                    <a:moveTo>
                      <a:pt x="77622" y="64941"/>
                    </a:moveTo>
                    <a:cubicBezTo>
                      <a:pt x="80798" y="64941"/>
                      <a:pt x="83972" y="67018"/>
                      <a:pt x="84013" y="71174"/>
                    </a:cubicBezTo>
                    <a:cubicBezTo>
                      <a:pt x="83537" y="71072"/>
                      <a:pt x="83057" y="71021"/>
                      <a:pt x="82581" y="71021"/>
                    </a:cubicBezTo>
                    <a:cubicBezTo>
                      <a:pt x="80727" y="71021"/>
                      <a:pt x="78930" y="71782"/>
                      <a:pt x="77633" y="73172"/>
                    </a:cubicBezTo>
                    <a:lnTo>
                      <a:pt x="77624" y="73181"/>
                    </a:lnTo>
                    <a:cubicBezTo>
                      <a:pt x="76342" y="71801"/>
                      <a:pt x="74550" y="71022"/>
                      <a:pt x="72669" y="71022"/>
                    </a:cubicBezTo>
                    <a:cubicBezTo>
                      <a:pt x="72185" y="71022"/>
                      <a:pt x="71701" y="71076"/>
                      <a:pt x="71226" y="71174"/>
                    </a:cubicBezTo>
                    <a:cubicBezTo>
                      <a:pt x="71266" y="67020"/>
                      <a:pt x="74445" y="64941"/>
                      <a:pt x="77622" y="64941"/>
                    </a:cubicBezTo>
                    <a:close/>
                    <a:moveTo>
                      <a:pt x="53996" y="65085"/>
                    </a:moveTo>
                    <a:cubicBezTo>
                      <a:pt x="57170" y="65085"/>
                      <a:pt x="60344" y="67162"/>
                      <a:pt x="60384" y="71317"/>
                    </a:cubicBezTo>
                    <a:lnTo>
                      <a:pt x="60384" y="71326"/>
                    </a:lnTo>
                    <a:cubicBezTo>
                      <a:pt x="59903" y="71222"/>
                      <a:pt x="59419" y="71170"/>
                      <a:pt x="58939" y="71170"/>
                    </a:cubicBezTo>
                    <a:cubicBezTo>
                      <a:pt x="57081" y="71170"/>
                      <a:pt x="55284" y="71936"/>
                      <a:pt x="53995" y="73325"/>
                    </a:cubicBezTo>
                    <a:cubicBezTo>
                      <a:pt x="52714" y="71945"/>
                      <a:pt x="50922" y="71165"/>
                      <a:pt x="49040" y="71165"/>
                    </a:cubicBezTo>
                    <a:cubicBezTo>
                      <a:pt x="48556" y="71165"/>
                      <a:pt x="48072" y="71219"/>
                      <a:pt x="47597" y="71326"/>
                    </a:cubicBezTo>
                    <a:cubicBezTo>
                      <a:pt x="47638" y="67167"/>
                      <a:pt x="50817" y="65085"/>
                      <a:pt x="53996" y="65085"/>
                    </a:cubicBezTo>
                    <a:close/>
                    <a:moveTo>
                      <a:pt x="7145" y="65126"/>
                    </a:moveTo>
                    <a:cubicBezTo>
                      <a:pt x="10322" y="65126"/>
                      <a:pt x="13498" y="67205"/>
                      <a:pt x="13538" y="71362"/>
                    </a:cubicBezTo>
                    <a:cubicBezTo>
                      <a:pt x="13065" y="71260"/>
                      <a:pt x="12588" y="71211"/>
                      <a:pt x="12113" y="71211"/>
                    </a:cubicBezTo>
                    <a:cubicBezTo>
                      <a:pt x="10252" y="71211"/>
                      <a:pt x="8442" y="71977"/>
                      <a:pt x="7150" y="73369"/>
                    </a:cubicBezTo>
                    <a:cubicBezTo>
                      <a:pt x="5868" y="71990"/>
                      <a:pt x="4076" y="71210"/>
                      <a:pt x="2194" y="71210"/>
                    </a:cubicBezTo>
                    <a:cubicBezTo>
                      <a:pt x="1711" y="71210"/>
                      <a:pt x="1227" y="71264"/>
                      <a:pt x="752" y="71362"/>
                    </a:cubicBezTo>
                    <a:cubicBezTo>
                      <a:pt x="792" y="67205"/>
                      <a:pt x="3969" y="65126"/>
                      <a:pt x="7145" y="65126"/>
                    </a:cubicBezTo>
                    <a:close/>
                    <a:moveTo>
                      <a:pt x="30460" y="65126"/>
                    </a:moveTo>
                    <a:cubicBezTo>
                      <a:pt x="33637" y="65126"/>
                      <a:pt x="36813" y="67205"/>
                      <a:pt x="36854" y="71362"/>
                    </a:cubicBezTo>
                    <a:cubicBezTo>
                      <a:pt x="36379" y="71260"/>
                      <a:pt x="35900" y="71211"/>
                      <a:pt x="35425" y="71211"/>
                    </a:cubicBezTo>
                    <a:cubicBezTo>
                      <a:pt x="33562" y="71211"/>
                      <a:pt x="31757" y="71977"/>
                      <a:pt x="30465" y="73369"/>
                    </a:cubicBezTo>
                    <a:cubicBezTo>
                      <a:pt x="29183" y="71990"/>
                      <a:pt x="27391" y="71210"/>
                      <a:pt x="25510" y="71210"/>
                    </a:cubicBezTo>
                    <a:cubicBezTo>
                      <a:pt x="25026" y="71210"/>
                      <a:pt x="24542" y="71264"/>
                      <a:pt x="24067" y="71362"/>
                    </a:cubicBezTo>
                    <a:cubicBezTo>
                      <a:pt x="24107" y="67205"/>
                      <a:pt x="27284" y="65126"/>
                      <a:pt x="30460" y="65126"/>
                    </a:cubicBezTo>
                    <a:close/>
                    <a:moveTo>
                      <a:pt x="119323" y="71343"/>
                    </a:moveTo>
                    <a:cubicBezTo>
                      <a:pt x="121259" y="71343"/>
                      <a:pt x="123134" y="72146"/>
                      <a:pt x="124478" y="73593"/>
                    </a:cubicBezTo>
                    <a:lnTo>
                      <a:pt x="124478" y="73593"/>
                    </a:lnTo>
                    <a:cubicBezTo>
                      <a:pt x="124475" y="73593"/>
                      <a:pt x="124472" y="73593"/>
                      <a:pt x="124469" y="73593"/>
                    </a:cubicBezTo>
                    <a:cubicBezTo>
                      <a:pt x="124450" y="73593"/>
                      <a:pt x="124430" y="73593"/>
                      <a:pt x="124410" y="73593"/>
                    </a:cubicBezTo>
                    <a:cubicBezTo>
                      <a:pt x="122541" y="73593"/>
                      <a:pt x="120782" y="74432"/>
                      <a:pt x="119532" y="75735"/>
                    </a:cubicBezTo>
                    <a:cubicBezTo>
                      <a:pt x="119622" y="74149"/>
                      <a:pt x="119039" y="72644"/>
                      <a:pt x="118045" y="71461"/>
                    </a:cubicBezTo>
                    <a:cubicBezTo>
                      <a:pt x="118470" y="71382"/>
                      <a:pt x="118898" y="71343"/>
                      <a:pt x="119323" y="71343"/>
                    </a:cubicBezTo>
                    <a:close/>
                    <a:moveTo>
                      <a:pt x="129620" y="71343"/>
                    </a:moveTo>
                    <a:cubicBezTo>
                      <a:pt x="130043" y="71343"/>
                      <a:pt x="130470" y="71382"/>
                      <a:pt x="130894" y="71461"/>
                    </a:cubicBezTo>
                    <a:cubicBezTo>
                      <a:pt x="129908" y="72644"/>
                      <a:pt x="129326" y="74140"/>
                      <a:pt x="129415" y="75735"/>
                    </a:cubicBezTo>
                    <a:lnTo>
                      <a:pt x="129406" y="75735"/>
                    </a:lnTo>
                    <a:cubicBezTo>
                      <a:pt x="128165" y="74432"/>
                      <a:pt x="126397" y="73593"/>
                      <a:pt x="124528" y="73593"/>
                    </a:cubicBezTo>
                    <a:cubicBezTo>
                      <a:pt x="124512" y="73593"/>
                      <a:pt x="124495" y="73593"/>
                      <a:pt x="124478" y="73593"/>
                    </a:cubicBezTo>
                    <a:lnTo>
                      <a:pt x="124478" y="73593"/>
                    </a:lnTo>
                    <a:cubicBezTo>
                      <a:pt x="125816" y="72146"/>
                      <a:pt x="127689" y="71343"/>
                      <a:pt x="129620" y="71343"/>
                    </a:cubicBezTo>
                    <a:close/>
                    <a:moveTo>
                      <a:pt x="48839" y="71540"/>
                    </a:moveTo>
                    <a:cubicBezTo>
                      <a:pt x="50775" y="71540"/>
                      <a:pt x="52650" y="72344"/>
                      <a:pt x="53995" y="73799"/>
                    </a:cubicBezTo>
                    <a:lnTo>
                      <a:pt x="53995" y="73799"/>
                    </a:lnTo>
                    <a:cubicBezTo>
                      <a:pt x="53992" y="73799"/>
                      <a:pt x="53989" y="73800"/>
                      <a:pt x="53986" y="73800"/>
                    </a:cubicBezTo>
                    <a:cubicBezTo>
                      <a:pt x="53966" y="73799"/>
                      <a:pt x="53946" y="73799"/>
                      <a:pt x="53926" y="73799"/>
                    </a:cubicBezTo>
                    <a:cubicBezTo>
                      <a:pt x="52058" y="73799"/>
                      <a:pt x="50299" y="74629"/>
                      <a:pt x="49049" y="75932"/>
                    </a:cubicBezTo>
                    <a:cubicBezTo>
                      <a:pt x="49138" y="74346"/>
                      <a:pt x="48556" y="72841"/>
                      <a:pt x="47561" y="71658"/>
                    </a:cubicBezTo>
                    <a:cubicBezTo>
                      <a:pt x="47987" y="71579"/>
                      <a:pt x="48414" y="71540"/>
                      <a:pt x="48839" y="71540"/>
                    </a:cubicBezTo>
                    <a:close/>
                    <a:moveTo>
                      <a:pt x="59134" y="71540"/>
                    </a:moveTo>
                    <a:cubicBezTo>
                      <a:pt x="59558" y="71540"/>
                      <a:pt x="59985" y="71579"/>
                      <a:pt x="60411" y="71658"/>
                    </a:cubicBezTo>
                    <a:cubicBezTo>
                      <a:pt x="59425" y="72841"/>
                      <a:pt x="58843" y="74337"/>
                      <a:pt x="58932" y="75932"/>
                    </a:cubicBezTo>
                    <a:lnTo>
                      <a:pt x="58923" y="75932"/>
                    </a:lnTo>
                    <a:cubicBezTo>
                      <a:pt x="57682" y="74629"/>
                      <a:pt x="55914" y="73799"/>
                      <a:pt x="54046" y="73799"/>
                    </a:cubicBezTo>
                    <a:cubicBezTo>
                      <a:pt x="54029" y="73799"/>
                      <a:pt x="54012" y="73799"/>
                      <a:pt x="53995" y="73799"/>
                    </a:cubicBezTo>
                    <a:lnTo>
                      <a:pt x="53995" y="73799"/>
                    </a:lnTo>
                    <a:cubicBezTo>
                      <a:pt x="55333" y="72344"/>
                      <a:pt x="57200" y="71540"/>
                      <a:pt x="59134" y="71540"/>
                    </a:cubicBezTo>
                    <a:close/>
                    <a:moveTo>
                      <a:pt x="112819" y="69493"/>
                    </a:moveTo>
                    <a:cubicBezTo>
                      <a:pt x="115994" y="69493"/>
                      <a:pt x="119169" y="71570"/>
                      <a:pt x="119209" y="75726"/>
                    </a:cubicBezTo>
                    <a:lnTo>
                      <a:pt x="119209" y="75726"/>
                    </a:lnTo>
                    <a:cubicBezTo>
                      <a:pt x="118734" y="75624"/>
                      <a:pt x="118255" y="75574"/>
                      <a:pt x="117781" y="75574"/>
                    </a:cubicBezTo>
                    <a:cubicBezTo>
                      <a:pt x="115920" y="75574"/>
                      <a:pt x="114120" y="76339"/>
                      <a:pt x="112821" y="77724"/>
                    </a:cubicBezTo>
                    <a:lnTo>
                      <a:pt x="112821" y="77733"/>
                    </a:lnTo>
                    <a:cubicBezTo>
                      <a:pt x="111539" y="76353"/>
                      <a:pt x="109747" y="75574"/>
                      <a:pt x="107865" y="75574"/>
                    </a:cubicBezTo>
                    <a:cubicBezTo>
                      <a:pt x="107382" y="75574"/>
                      <a:pt x="106898" y="75627"/>
                      <a:pt x="106423" y="75726"/>
                    </a:cubicBezTo>
                    <a:lnTo>
                      <a:pt x="106423" y="75726"/>
                    </a:lnTo>
                    <a:cubicBezTo>
                      <a:pt x="106463" y="71572"/>
                      <a:pt x="109641" y="69493"/>
                      <a:pt x="112819" y="69493"/>
                    </a:cubicBezTo>
                    <a:close/>
                    <a:moveTo>
                      <a:pt x="136134" y="69486"/>
                    </a:moveTo>
                    <a:cubicBezTo>
                      <a:pt x="139310" y="69486"/>
                      <a:pt x="142484" y="71565"/>
                      <a:pt x="142525" y="75726"/>
                    </a:cubicBezTo>
                    <a:lnTo>
                      <a:pt x="142525" y="75726"/>
                    </a:lnTo>
                    <a:cubicBezTo>
                      <a:pt x="142050" y="75624"/>
                      <a:pt x="141571" y="75574"/>
                      <a:pt x="141097" y="75574"/>
                    </a:cubicBezTo>
                    <a:cubicBezTo>
                      <a:pt x="139236" y="75574"/>
                      <a:pt x="137435" y="76341"/>
                      <a:pt x="136136" y="77733"/>
                    </a:cubicBezTo>
                    <a:cubicBezTo>
                      <a:pt x="134854" y="76353"/>
                      <a:pt x="133062" y="75574"/>
                      <a:pt x="131181" y="75574"/>
                    </a:cubicBezTo>
                    <a:cubicBezTo>
                      <a:pt x="130697" y="75574"/>
                      <a:pt x="130213" y="75627"/>
                      <a:pt x="129738" y="75726"/>
                    </a:cubicBezTo>
                    <a:lnTo>
                      <a:pt x="129738" y="75726"/>
                    </a:lnTo>
                    <a:cubicBezTo>
                      <a:pt x="129778" y="71567"/>
                      <a:pt x="132957" y="69486"/>
                      <a:pt x="136134" y="69486"/>
                    </a:cubicBezTo>
                    <a:close/>
                    <a:moveTo>
                      <a:pt x="42332" y="69690"/>
                    </a:moveTo>
                    <a:cubicBezTo>
                      <a:pt x="45507" y="69690"/>
                      <a:pt x="48681" y="71767"/>
                      <a:pt x="48726" y="75923"/>
                    </a:cubicBezTo>
                    <a:cubicBezTo>
                      <a:pt x="48251" y="75821"/>
                      <a:pt x="47772" y="75771"/>
                      <a:pt x="47298" y="75771"/>
                    </a:cubicBezTo>
                    <a:cubicBezTo>
                      <a:pt x="45434" y="75771"/>
                      <a:pt x="43630" y="76538"/>
                      <a:pt x="42337" y="77930"/>
                    </a:cubicBezTo>
                    <a:cubicBezTo>
                      <a:pt x="41056" y="76550"/>
                      <a:pt x="39264" y="75771"/>
                      <a:pt x="37382" y="75771"/>
                    </a:cubicBezTo>
                    <a:cubicBezTo>
                      <a:pt x="36898" y="75771"/>
                      <a:pt x="36415" y="75825"/>
                      <a:pt x="35940" y="75923"/>
                    </a:cubicBezTo>
                    <a:cubicBezTo>
                      <a:pt x="35980" y="71769"/>
                      <a:pt x="39156" y="69690"/>
                      <a:pt x="42332" y="69690"/>
                    </a:cubicBezTo>
                    <a:close/>
                    <a:moveTo>
                      <a:pt x="65648" y="69687"/>
                    </a:moveTo>
                    <a:cubicBezTo>
                      <a:pt x="68825" y="69687"/>
                      <a:pt x="72001" y="71766"/>
                      <a:pt x="72041" y="75923"/>
                    </a:cubicBezTo>
                    <a:cubicBezTo>
                      <a:pt x="71566" y="75821"/>
                      <a:pt x="71088" y="75771"/>
                      <a:pt x="70613" y="75771"/>
                    </a:cubicBezTo>
                    <a:cubicBezTo>
                      <a:pt x="68750" y="75771"/>
                      <a:pt x="66945" y="76538"/>
                      <a:pt x="65653" y="77930"/>
                    </a:cubicBezTo>
                    <a:cubicBezTo>
                      <a:pt x="64371" y="76550"/>
                      <a:pt x="62579" y="75771"/>
                      <a:pt x="60697" y="75771"/>
                    </a:cubicBezTo>
                    <a:cubicBezTo>
                      <a:pt x="60214" y="75771"/>
                      <a:pt x="59730" y="75825"/>
                      <a:pt x="59255" y="75923"/>
                    </a:cubicBezTo>
                    <a:cubicBezTo>
                      <a:pt x="59295" y="71766"/>
                      <a:pt x="62472" y="69687"/>
                      <a:pt x="65648" y="69687"/>
                    </a:cubicBezTo>
                    <a:close/>
                    <a:moveTo>
                      <a:pt x="82884" y="1"/>
                    </a:moveTo>
                    <a:cubicBezTo>
                      <a:pt x="82642" y="700"/>
                      <a:pt x="82534" y="1435"/>
                      <a:pt x="82579" y="2178"/>
                    </a:cubicBezTo>
                    <a:cubicBezTo>
                      <a:pt x="81329" y="875"/>
                      <a:pt x="79570" y="37"/>
                      <a:pt x="77701" y="37"/>
                    </a:cubicBezTo>
                    <a:cubicBezTo>
                      <a:pt x="77681" y="37"/>
                      <a:pt x="77661" y="37"/>
                      <a:pt x="77642" y="37"/>
                    </a:cubicBezTo>
                    <a:cubicBezTo>
                      <a:pt x="77622" y="37"/>
                      <a:pt x="77602" y="37"/>
                      <a:pt x="77582" y="37"/>
                    </a:cubicBezTo>
                    <a:cubicBezTo>
                      <a:pt x="73834" y="37"/>
                      <a:pt x="70494" y="3399"/>
                      <a:pt x="70948" y="7160"/>
                    </a:cubicBezTo>
                    <a:cubicBezTo>
                      <a:pt x="71458" y="7047"/>
                      <a:pt x="71971" y="6991"/>
                      <a:pt x="72481" y="6991"/>
                    </a:cubicBezTo>
                    <a:cubicBezTo>
                      <a:pt x="74418" y="6991"/>
                      <a:pt x="76294" y="7794"/>
                      <a:pt x="77642" y="9248"/>
                    </a:cubicBezTo>
                    <a:cubicBezTo>
                      <a:pt x="77624" y="9248"/>
                      <a:pt x="77606" y="9248"/>
                      <a:pt x="77587" y="9248"/>
                    </a:cubicBezTo>
                    <a:cubicBezTo>
                      <a:pt x="75529" y="9248"/>
                      <a:pt x="73607" y="10256"/>
                      <a:pt x="72355" y="11784"/>
                    </a:cubicBezTo>
                    <a:cubicBezTo>
                      <a:pt x="72756" y="8058"/>
                      <a:pt x="69443" y="4741"/>
                      <a:pt x="65721" y="4741"/>
                    </a:cubicBezTo>
                    <a:cubicBezTo>
                      <a:pt x="65701" y="4741"/>
                      <a:pt x="65682" y="4741"/>
                      <a:pt x="65662" y="4741"/>
                    </a:cubicBezTo>
                    <a:cubicBezTo>
                      <a:pt x="65642" y="4741"/>
                      <a:pt x="65622" y="4741"/>
                      <a:pt x="65602" y="4741"/>
                    </a:cubicBezTo>
                    <a:cubicBezTo>
                      <a:pt x="63733" y="4741"/>
                      <a:pt x="61966" y="5570"/>
                      <a:pt x="60724" y="6874"/>
                    </a:cubicBezTo>
                    <a:cubicBezTo>
                      <a:pt x="60760" y="6139"/>
                      <a:pt x="60662" y="5395"/>
                      <a:pt x="60420" y="4696"/>
                    </a:cubicBezTo>
                    <a:lnTo>
                      <a:pt x="60043" y="4696"/>
                    </a:lnTo>
                    <a:cubicBezTo>
                      <a:pt x="60276" y="5395"/>
                      <a:pt x="60393" y="6130"/>
                      <a:pt x="60393" y="6865"/>
                    </a:cubicBezTo>
                    <a:cubicBezTo>
                      <a:pt x="59920" y="6763"/>
                      <a:pt x="59442" y="6713"/>
                      <a:pt x="58969" y="6713"/>
                    </a:cubicBezTo>
                    <a:cubicBezTo>
                      <a:pt x="57110" y="6713"/>
                      <a:pt x="55305" y="7479"/>
                      <a:pt x="54013" y="8872"/>
                    </a:cubicBezTo>
                    <a:cubicBezTo>
                      <a:pt x="52732" y="7492"/>
                      <a:pt x="50939" y="6712"/>
                      <a:pt x="49058" y="6712"/>
                    </a:cubicBezTo>
                    <a:cubicBezTo>
                      <a:pt x="48574" y="6712"/>
                      <a:pt x="48090" y="6766"/>
                      <a:pt x="47615" y="6865"/>
                    </a:cubicBezTo>
                    <a:cubicBezTo>
                      <a:pt x="47615" y="6130"/>
                      <a:pt x="47732" y="5395"/>
                      <a:pt x="47965" y="4696"/>
                    </a:cubicBezTo>
                    <a:lnTo>
                      <a:pt x="47588" y="4696"/>
                    </a:lnTo>
                    <a:cubicBezTo>
                      <a:pt x="47346" y="5395"/>
                      <a:pt x="47248" y="6139"/>
                      <a:pt x="47284" y="6874"/>
                    </a:cubicBezTo>
                    <a:cubicBezTo>
                      <a:pt x="46042" y="5570"/>
                      <a:pt x="44275" y="4741"/>
                      <a:pt x="42406" y="4741"/>
                    </a:cubicBezTo>
                    <a:cubicBezTo>
                      <a:pt x="42386" y="4741"/>
                      <a:pt x="42366" y="4741"/>
                      <a:pt x="42346" y="4741"/>
                    </a:cubicBezTo>
                    <a:cubicBezTo>
                      <a:pt x="42319" y="4741"/>
                      <a:pt x="42291" y="4740"/>
                      <a:pt x="42263" y="4740"/>
                    </a:cubicBezTo>
                    <a:cubicBezTo>
                      <a:pt x="40287" y="4740"/>
                      <a:pt x="38431" y="5684"/>
                      <a:pt x="37185" y="7125"/>
                    </a:cubicBezTo>
                    <a:cubicBezTo>
                      <a:pt x="37479" y="3462"/>
                      <a:pt x="34202" y="234"/>
                      <a:pt x="30534" y="234"/>
                    </a:cubicBezTo>
                    <a:cubicBezTo>
                      <a:pt x="30514" y="234"/>
                      <a:pt x="30494" y="234"/>
                      <a:pt x="30474" y="234"/>
                    </a:cubicBezTo>
                    <a:cubicBezTo>
                      <a:pt x="30454" y="234"/>
                      <a:pt x="30434" y="234"/>
                      <a:pt x="30415" y="234"/>
                    </a:cubicBezTo>
                    <a:cubicBezTo>
                      <a:pt x="28546" y="234"/>
                      <a:pt x="26787" y="1072"/>
                      <a:pt x="25536" y="2375"/>
                    </a:cubicBezTo>
                    <a:cubicBezTo>
                      <a:pt x="25581" y="1641"/>
                      <a:pt x="25474" y="897"/>
                      <a:pt x="25232" y="198"/>
                    </a:cubicBezTo>
                    <a:lnTo>
                      <a:pt x="24855" y="198"/>
                    </a:lnTo>
                    <a:cubicBezTo>
                      <a:pt x="25088" y="897"/>
                      <a:pt x="25214" y="1632"/>
                      <a:pt x="25214" y="2367"/>
                    </a:cubicBezTo>
                    <a:cubicBezTo>
                      <a:pt x="24739" y="2265"/>
                      <a:pt x="24260" y="2215"/>
                      <a:pt x="23785" y="2215"/>
                    </a:cubicBezTo>
                    <a:cubicBezTo>
                      <a:pt x="21922" y="2215"/>
                      <a:pt x="20117" y="2981"/>
                      <a:pt x="18825" y="4374"/>
                    </a:cubicBezTo>
                    <a:cubicBezTo>
                      <a:pt x="17544" y="2994"/>
                      <a:pt x="15752" y="2214"/>
                      <a:pt x="13870" y="2214"/>
                    </a:cubicBezTo>
                    <a:cubicBezTo>
                      <a:pt x="13386" y="2214"/>
                      <a:pt x="12902" y="2268"/>
                      <a:pt x="12427" y="2367"/>
                    </a:cubicBezTo>
                    <a:cubicBezTo>
                      <a:pt x="12427" y="1632"/>
                      <a:pt x="12544" y="897"/>
                      <a:pt x="12777" y="198"/>
                    </a:cubicBezTo>
                    <a:lnTo>
                      <a:pt x="12382" y="198"/>
                    </a:lnTo>
                    <a:cubicBezTo>
                      <a:pt x="12141" y="897"/>
                      <a:pt x="12042" y="1641"/>
                      <a:pt x="12078" y="2375"/>
                    </a:cubicBezTo>
                    <a:cubicBezTo>
                      <a:pt x="10836" y="1072"/>
                      <a:pt x="9069" y="234"/>
                      <a:pt x="7200" y="234"/>
                    </a:cubicBezTo>
                    <a:cubicBezTo>
                      <a:pt x="7180" y="234"/>
                      <a:pt x="7160" y="234"/>
                      <a:pt x="7141" y="234"/>
                    </a:cubicBezTo>
                    <a:cubicBezTo>
                      <a:pt x="7126" y="234"/>
                      <a:pt x="7111" y="234"/>
                      <a:pt x="7096" y="234"/>
                    </a:cubicBezTo>
                    <a:cubicBezTo>
                      <a:pt x="3342" y="234"/>
                      <a:pt x="1" y="3600"/>
                      <a:pt x="456" y="7358"/>
                    </a:cubicBezTo>
                    <a:cubicBezTo>
                      <a:pt x="960" y="7247"/>
                      <a:pt x="1468" y="7193"/>
                      <a:pt x="1971" y="7193"/>
                    </a:cubicBezTo>
                    <a:cubicBezTo>
                      <a:pt x="3914" y="7193"/>
                      <a:pt x="5798" y="7997"/>
                      <a:pt x="7150" y="9463"/>
                    </a:cubicBezTo>
                    <a:cubicBezTo>
                      <a:pt x="7130" y="9463"/>
                      <a:pt x="7110" y="9463"/>
                      <a:pt x="7090" y="9463"/>
                    </a:cubicBezTo>
                    <a:cubicBezTo>
                      <a:pt x="3342" y="9463"/>
                      <a:pt x="1" y="12825"/>
                      <a:pt x="456" y="16587"/>
                    </a:cubicBezTo>
                    <a:cubicBezTo>
                      <a:pt x="966" y="16472"/>
                      <a:pt x="1482" y="16416"/>
                      <a:pt x="1993" y="16416"/>
                    </a:cubicBezTo>
                    <a:cubicBezTo>
                      <a:pt x="3922" y="16416"/>
                      <a:pt x="5795" y="17213"/>
                      <a:pt x="7141" y="18666"/>
                    </a:cubicBezTo>
                    <a:cubicBezTo>
                      <a:pt x="7121" y="18665"/>
                      <a:pt x="7101" y="18665"/>
                      <a:pt x="7081" y="18665"/>
                    </a:cubicBezTo>
                    <a:cubicBezTo>
                      <a:pt x="3333" y="18665"/>
                      <a:pt x="1" y="22028"/>
                      <a:pt x="456" y="25789"/>
                    </a:cubicBezTo>
                    <a:cubicBezTo>
                      <a:pt x="968" y="25675"/>
                      <a:pt x="1485" y="25619"/>
                      <a:pt x="1997" y="25619"/>
                    </a:cubicBezTo>
                    <a:cubicBezTo>
                      <a:pt x="3931" y="25619"/>
                      <a:pt x="5804" y="26416"/>
                      <a:pt x="7150" y="27868"/>
                    </a:cubicBezTo>
                    <a:cubicBezTo>
                      <a:pt x="8485" y="26423"/>
                      <a:pt x="10355" y="25626"/>
                      <a:pt x="12288" y="25626"/>
                    </a:cubicBezTo>
                    <a:cubicBezTo>
                      <a:pt x="12715" y="25626"/>
                      <a:pt x="13146" y="25665"/>
                      <a:pt x="13574" y="25744"/>
                    </a:cubicBezTo>
                    <a:cubicBezTo>
                      <a:pt x="12580" y="26927"/>
                      <a:pt x="11997" y="28424"/>
                      <a:pt x="12087" y="30019"/>
                    </a:cubicBezTo>
                    <a:cubicBezTo>
                      <a:pt x="10837" y="28715"/>
                      <a:pt x="9069" y="27877"/>
                      <a:pt x="7208" y="27877"/>
                    </a:cubicBezTo>
                    <a:cubicBezTo>
                      <a:pt x="7189" y="27877"/>
                      <a:pt x="7169" y="27877"/>
                      <a:pt x="7150" y="27877"/>
                    </a:cubicBezTo>
                    <a:cubicBezTo>
                      <a:pt x="7130" y="27877"/>
                      <a:pt x="7110" y="27877"/>
                      <a:pt x="7090" y="27877"/>
                    </a:cubicBezTo>
                    <a:cubicBezTo>
                      <a:pt x="3342" y="27877"/>
                      <a:pt x="1" y="31239"/>
                      <a:pt x="456" y="35001"/>
                    </a:cubicBezTo>
                    <a:cubicBezTo>
                      <a:pt x="963" y="34888"/>
                      <a:pt x="1475" y="34832"/>
                      <a:pt x="1984" y="34832"/>
                    </a:cubicBezTo>
                    <a:cubicBezTo>
                      <a:pt x="3893" y="34832"/>
                      <a:pt x="5751" y="35611"/>
                      <a:pt x="7096" y="37026"/>
                    </a:cubicBezTo>
                    <a:cubicBezTo>
                      <a:pt x="3341" y="37026"/>
                      <a:pt x="8" y="40386"/>
                      <a:pt x="456" y="44149"/>
                    </a:cubicBezTo>
                    <a:cubicBezTo>
                      <a:pt x="965" y="44035"/>
                      <a:pt x="1479" y="43980"/>
                      <a:pt x="1989" y="43980"/>
                    </a:cubicBezTo>
                    <a:cubicBezTo>
                      <a:pt x="3926" y="43980"/>
                      <a:pt x="5802" y="44783"/>
                      <a:pt x="7150" y="46237"/>
                    </a:cubicBezTo>
                    <a:cubicBezTo>
                      <a:pt x="7130" y="46237"/>
                      <a:pt x="7110" y="46237"/>
                      <a:pt x="7090" y="46237"/>
                    </a:cubicBezTo>
                    <a:cubicBezTo>
                      <a:pt x="3342" y="46237"/>
                      <a:pt x="1" y="49608"/>
                      <a:pt x="456" y="53361"/>
                    </a:cubicBezTo>
                    <a:cubicBezTo>
                      <a:pt x="961" y="53249"/>
                      <a:pt x="1471" y="53195"/>
                      <a:pt x="1978" y="53195"/>
                    </a:cubicBezTo>
                    <a:cubicBezTo>
                      <a:pt x="3912" y="53195"/>
                      <a:pt x="5791" y="53991"/>
                      <a:pt x="7141" y="55439"/>
                    </a:cubicBezTo>
                    <a:cubicBezTo>
                      <a:pt x="7121" y="55439"/>
                      <a:pt x="7101" y="55439"/>
                      <a:pt x="7081" y="55439"/>
                    </a:cubicBezTo>
                    <a:cubicBezTo>
                      <a:pt x="3333" y="55439"/>
                      <a:pt x="1" y="58811"/>
                      <a:pt x="456" y="62563"/>
                    </a:cubicBezTo>
                    <a:cubicBezTo>
                      <a:pt x="965" y="62449"/>
                      <a:pt x="1479" y="62394"/>
                      <a:pt x="1989" y="62394"/>
                    </a:cubicBezTo>
                    <a:cubicBezTo>
                      <a:pt x="3926" y="62394"/>
                      <a:pt x="5802" y="63197"/>
                      <a:pt x="7150" y="64651"/>
                    </a:cubicBezTo>
                    <a:cubicBezTo>
                      <a:pt x="7130" y="64651"/>
                      <a:pt x="7110" y="64651"/>
                      <a:pt x="7090" y="64651"/>
                    </a:cubicBezTo>
                    <a:cubicBezTo>
                      <a:pt x="3342" y="64651"/>
                      <a:pt x="1" y="68022"/>
                      <a:pt x="456" y="71774"/>
                    </a:cubicBezTo>
                    <a:cubicBezTo>
                      <a:pt x="965" y="71661"/>
                      <a:pt x="1479" y="71605"/>
                      <a:pt x="1989" y="71605"/>
                    </a:cubicBezTo>
                    <a:cubicBezTo>
                      <a:pt x="3926" y="71605"/>
                      <a:pt x="5802" y="72408"/>
                      <a:pt x="7150" y="73862"/>
                    </a:cubicBezTo>
                    <a:cubicBezTo>
                      <a:pt x="8483" y="72419"/>
                      <a:pt x="10349" y="71617"/>
                      <a:pt x="12278" y="71617"/>
                    </a:cubicBezTo>
                    <a:cubicBezTo>
                      <a:pt x="12709" y="71617"/>
                      <a:pt x="13143" y="71657"/>
                      <a:pt x="13574" y="71739"/>
                    </a:cubicBezTo>
                    <a:cubicBezTo>
                      <a:pt x="13037" y="72366"/>
                      <a:pt x="12624" y="73101"/>
                      <a:pt x="12365" y="73880"/>
                    </a:cubicBezTo>
                    <a:lnTo>
                      <a:pt x="12741" y="73880"/>
                    </a:lnTo>
                    <a:cubicBezTo>
                      <a:pt x="13637" y="71137"/>
                      <a:pt x="16222" y="69764"/>
                      <a:pt x="18806" y="69764"/>
                    </a:cubicBezTo>
                    <a:cubicBezTo>
                      <a:pt x="21388" y="69764"/>
                      <a:pt x="23969" y="71135"/>
                      <a:pt x="24864" y="73880"/>
                    </a:cubicBezTo>
                    <a:lnTo>
                      <a:pt x="25241" y="73880"/>
                    </a:lnTo>
                    <a:cubicBezTo>
                      <a:pt x="24981" y="73101"/>
                      <a:pt x="24569" y="72366"/>
                      <a:pt x="24031" y="71739"/>
                    </a:cubicBezTo>
                    <a:cubicBezTo>
                      <a:pt x="24463" y="71657"/>
                      <a:pt x="24897" y="71617"/>
                      <a:pt x="25327" y="71617"/>
                    </a:cubicBezTo>
                    <a:cubicBezTo>
                      <a:pt x="27257" y="71617"/>
                      <a:pt x="29124" y="72419"/>
                      <a:pt x="30465" y="73862"/>
                    </a:cubicBezTo>
                    <a:cubicBezTo>
                      <a:pt x="31802" y="72410"/>
                      <a:pt x="33677" y="71609"/>
                      <a:pt x="35611" y="71609"/>
                    </a:cubicBezTo>
                    <a:cubicBezTo>
                      <a:pt x="36087" y="71609"/>
                      <a:pt x="36566" y="71657"/>
                      <a:pt x="37042" y="71757"/>
                    </a:cubicBezTo>
                    <a:cubicBezTo>
                      <a:pt x="36011" y="73020"/>
                      <a:pt x="35438" y="74633"/>
                      <a:pt x="35644" y="76335"/>
                    </a:cubicBezTo>
                    <a:cubicBezTo>
                      <a:pt x="36153" y="76222"/>
                      <a:pt x="36667" y="76166"/>
                      <a:pt x="37176" y="76166"/>
                    </a:cubicBezTo>
                    <a:cubicBezTo>
                      <a:pt x="39113" y="76166"/>
                      <a:pt x="40989" y="76969"/>
                      <a:pt x="42337" y="78423"/>
                    </a:cubicBezTo>
                    <a:cubicBezTo>
                      <a:pt x="43675" y="76976"/>
                      <a:pt x="45548" y="76173"/>
                      <a:pt x="47484" y="76173"/>
                    </a:cubicBezTo>
                    <a:cubicBezTo>
                      <a:pt x="47908" y="76173"/>
                      <a:pt x="48336" y="76212"/>
                      <a:pt x="48762" y="76291"/>
                    </a:cubicBezTo>
                    <a:cubicBezTo>
                      <a:pt x="48224" y="76927"/>
                      <a:pt x="47812" y="77653"/>
                      <a:pt x="47552" y="78441"/>
                    </a:cubicBezTo>
                    <a:lnTo>
                      <a:pt x="47929" y="78441"/>
                    </a:lnTo>
                    <a:cubicBezTo>
                      <a:pt x="48825" y="75698"/>
                      <a:pt x="51410" y="74325"/>
                      <a:pt x="53994" y="74325"/>
                    </a:cubicBezTo>
                    <a:cubicBezTo>
                      <a:pt x="56575" y="74325"/>
                      <a:pt x="59157" y="75696"/>
                      <a:pt x="60052" y="78441"/>
                    </a:cubicBezTo>
                    <a:lnTo>
                      <a:pt x="60438" y="78441"/>
                    </a:lnTo>
                    <a:cubicBezTo>
                      <a:pt x="60169" y="77653"/>
                      <a:pt x="59766" y="76927"/>
                      <a:pt x="59228" y="76291"/>
                    </a:cubicBezTo>
                    <a:cubicBezTo>
                      <a:pt x="59654" y="76212"/>
                      <a:pt x="60082" y="76173"/>
                      <a:pt x="60506" y="76173"/>
                    </a:cubicBezTo>
                    <a:cubicBezTo>
                      <a:pt x="62442" y="76173"/>
                      <a:pt x="64317" y="76976"/>
                      <a:pt x="65662" y="78423"/>
                    </a:cubicBezTo>
                    <a:cubicBezTo>
                      <a:pt x="67002" y="76969"/>
                      <a:pt x="68877" y="76166"/>
                      <a:pt x="70814" y="76166"/>
                    </a:cubicBezTo>
                    <a:cubicBezTo>
                      <a:pt x="71323" y="76166"/>
                      <a:pt x="71837" y="76222"/>
                      <a:pt x="72346" y="76335"/>
                    </a:cubicBezTo>
                    <a:cubicBezTo>
                      <a:pt x="72801" y="72574"/>
                      <a:pt x="69460" y="69211"/>
                      <a:pt x="65712" y="69211"/>
                    </a:cubicBezTo>
                    <a:cubicBezTo>
                      <a:pt x="65692" y="69211"/>
                      <a:pt x="65672" y="69212"/>
                      <a:pt x="65653" y="69212"/>
                    </a:cubicBezTo>
                    <a:cubicBezTo>
                      <a:pt x="65633" y="69212"/>
                      <a:pt x="65613" y="69211"/>
                      <a:pt x="65593" y="69211"/>
                    </a:cubicBezTo>
                    <a:cubicBezTo>
                      <a:pt x="63725" y="69211"/>
                      <a:pt x="61966" y="70050"/>
                      <a:pt x="60715" y="71353"/>
                    </a:cubicBezTo>
                    <a:cubicBezTo>
                      <a:pt x="60805" y="69758"/>
                      <a:pt x="60223" y="68262"/>
                      <a:pt x="59228" y="67079"/>
                    </a:cubicBezTo>
                    <a:cubicBezTo>
                      <a:pt x="59656" y="67000"/>
                      <a:pt x="60087" y="66961"/>
                      <a:pt x="60514" y="66961"/>
                    </a:cubicBezTo>
                    <a:cubicBezTo>
                      <a:pt x="62447" y="66961"/>
                      <a:pt x="64319" y="67757"/>
                      <a:pt x="65662" y="69203"/>
                    </a:cubicBezTo>
                    <a:cubicBezTo>
                      <a:pt x="66995" y="67754"/>
                      <a:pt x="68869" y="66954"/>
                      <a:pt x="70804" y="66954"/>
                    </a:cubicBezTo>
                    <a:cubicBezTo>
                      <a:pt x="71287" y="66954"/>
                      <a:pt x="71773" y="67004"/>
                      <a:pt x="72256" y="67106"/>
                    </a:cubicBezTo>
                    <a:cubicBezTo>
                      <a:pt x="71280" y="68352"/>
                      <a:pt x="70751" y="69920"/>
                      <a:pt x="70948" y="71568"/>
                    </a:cubicBezTo>
                    <a:cubicBezTo>
                      <a:pt x="71456" y="71455"/>
                      <a:pt x="71968" y="71399"/>
                      <a:pt x="72477" y="71399"/>
                    </a:cubicBezTo>
                    <a:cubicBezTo>
                      <a:pt x="74412" y="71399"/>
                      <a:pt x="76294" y="72202"/>
                      <a:pt x="77642" y="73656"/>
                    </a:cubicBezTo>
                    <a:cubicBezTo>
                      <a:pt x="78975" y="72213"/>
                      <a:pt x="80841" y="71411"/>
                      <a:pt x="82765" y="71411"/>
                    </a:cubicBezTo>
                    <a:cubicBezTo>
                      <a:pt x="83195" y="71411"/>
                      <a:pt x="83627" y="71451"/>
                      <a:pt x="84057" y="71533"/>
                    </a:cubicBezTo>
                    <a:cubicBezTo>
                      <a:pt x="83529" y="72160"/>
                      <a:pt x="83117" y="72895"/>
                      <a:pt x="82857" y="73674"/>
                    </a:cubicBezTo>
                    <a:lnTo>
                      <a:pt x="83233" y="73674"/>
                    </a:lnTo>
                    <a:cubicBezTo>
                      <a:pt x="84129" y="70931"/>
                      <a:pt x="86712" y="69558"/>
                      <a:pt x="89295" y="69558"/>
                    </a:cubicBezTo>
                    <a:cubicBezTo>
                      <a:pt x="91875" y="69558"/>
                      <a:pt x="94456" y="70929"/>
                      <a:pt x="95357" y="73674"/>
                    </a:cubicBezTo>
                    <a:lnTo>
                      <a:pt x="95733" y="73674"/>
                    </a:lnTo>
                    <a:cubicBezTo>
                      <a:pt x="95464" y="72895"/>
                      <a:pt x="95061" y="72160"/>
                      <a:pt x="94523" y="71533"/>
                    </a:cubicBezTo>
                    <a:cubicBezTo>
                      <a:pt x="94955" y="71451"/>
                      <a:pt x="95389" y="71411"/>
                      <a:pt x="95820" y="71411"/>
                    </a:cubicBezTo>
                    <a:cubicBezTo>
                      <a:pt x="97749" y="71411"/>
                      <a:pt x="99616" y="72213"/>
                      <a:pt x="100957" y="73656"/>
                    </a:cubicBezTo>
                    <a:cubicBezTo>
                      <a:pt x="102295" y="72203"/>
                      <a:pt x="104169" y="71403"/>
                      <a:pt x="106103" y="71403"/>
                    </a:cubicBezTo>
                    <a:cubicBezTo>
                      <a:pt x="106579" y="71403"/>
                      <a:pt x="107058" y="71451"/>
                      <a:pt x="107534" y="71550"/>
                    </a:cubicBezTo>
                    <a:cubicBezTo>
                      <a:pt x="106495" y="72814"/>
                      <a:pt x="105930" y="74427"/>
                      <a:pt x="106136" y="76129"/>
                    </a:cubicBezTo>
                    <a:cubicBezTo>
                      <a:pt x="106644" y="76015"/>
                      <a:pt x="107156" y="75960"/>
                      <a:pt x="107665" y="75960"/>
                    </a:cubicBezTo>
                    <a:cubicBezTo>
                      <a:pt x="109600" y="75960"/>
                      <a:pt x="111480" y="76763"/>
                      <a:pt x="112821" y="78217"/>
                    </a:cubicBezTo>
                    <a:cubicBezTo>
                      <a:pt x="114165" y="76770"/>
                      <a:pt x="116034" y="75967"/>
                      <a:pt x="117968" y="75967"/>
                    </a:cubicBezTo>
                    <a:cubicBezTo>
                      <a:pt x="118392" y="75967"/>
                      <a:pt x="118820" y="76005"/>
                      <a:pt x="119245" y="76084"/>
                    </a:cubicBezTo>
                    <a:cubicBezTo>
                      <a:pt x="118717" y="76721"/>
                      <a:pt x="118304" y="77446"/>
                      <a:pt x="118045" y="78235"/>
                    </a:cubicBezTo>
                    <a:lnTo>
                      <a:pt x="118421" y="78235"/>
                    </a:lnTo>
                    <a:cubicBezTo>
                      <a:pt x="119317" y="75492"/>
                      <a:pt x="121900" y="74119"/>
                      <a:pt x="124482" y="74119"/>
                    </a:cubicBezTo>
                    <a:cubicBezTo>
                      <a:pt x="127063" y="74119"/>
                      <a:pt x="129644" y="75490"/>
                      <a:pt x="130544" y="78235"/>
                    </a:cubicBezTo>
                    <a:lnTo>
                      <a:pt x="130921" y="78235"/>
                    </a:lnTo>
                    <a:cubicBezTo>
                      <a:pt x="130652" y="77446"/>
                      <a:pt x="130249" y="76721"/>
                      <a:pt x="129711" y="76084"/>
                    </a:cubicBezTo>
                    <a:cubicBezTo>
                      <a:pt x="130137" y="76005"/>
                      <a:pt x="130565" y="75967"/>
                      <a:pt x="130990" y="75967"/>
                    </a:cubicBezTo>
                    <a:cubicBezTo>
                      <a:pt x="132925" y="75967"/>
                      <a:pt x="134800" y="76770"/>
                      <a:pt x="136145" y="78217"/>
                    </a:cubicBezTo>
                    <a:cubicBezTo>
                      <a:pt x="137486" y="76763"/>
                      <a:pt x="139360" y="75960"/>
                      <a:pt x="141297" y="75960"/>
                    </a:cubicBezTo>
                    <a:cubicBezTo>
                      <a:pt x="141806" y="75960"/>
                      <a:pt x="142320" y="76015"/>
                      <a:pt x="142829" y="76129"/>
                    </a:cubicBezTo>
                    <a:cubicBezTo>
                      <a:pt x="143284" y="72368"/>
                      <a:pt x="139944" y="69005"/>
                      <a:pt x="136195" y="69005"/>
                    </a:cubicBezTo>
                    <a:cubicBezTo>
                      <a:pt x="136175" y="69005"/>
                      <a:pt x="136156" y="69005"/>
                      <a:pt x="136136" y="69006"/>
                    </a:cubicBezTo>
                    <a:cubicBezTo>
                      <a:pt x="136116" y="69005"/>
                      <a:pt x="136096" y="69005"/>
                      <a:pt x="136077" y="69005"/>
                    </a:cubicBezTo>
                    <a:cubicBezTo>
                      <a:pt x="134208" y="69005"/>
                      <a:pt x="132449" y="69844"/>
                      <a:pt x="131199" y="71147"/>
                    </a:cubicBezTo>
                    <a:cubicBezTo>
                      <a:pt x="131288" y="69552"/>
                      <a:pt x="130706" y="68056"/>
                      <a:pt x="129711" y="66873"/>
                    </a:cubicBezTo>
                    <a:cubicBezTo>
                      <a:pt x="130140" y="66794"/>
                      <a:pt x="130570" y="66755"/>
                      <a:pt x="130997" y="66755"/>
                    </a:cubicBezTo>
                    <a:cubicBezTo>
                      <a:pt x="132930" y="66755"/>
                      <a:pt x="134802" y="67551"/>
                      <a:pt x="136145" y="68997"/>
                    </a:cubicBezTo>
                    <a:cubicBezTo>
                      <a:pt x="137487" y="67540"/>
                      <a:pt x="139365" y="66743"/>
                      <a:pt x="141304" y="66743"/>
                    </a:cubicBezTo>
                    <a:cubicBezTo>
                      <a:pt x="141811" y="66743"/>
                      <a:pt x="142322" y="66798"/>
                      <a:pt x="142829" y="66909"/>
                    </a:cubicBezTo>
                    <a:cubicBezTo>
                      <a:pt x="143276" y="63151"/>
                      <a:pt x="139944" y="59785"/>
                      <a:pt x="136198" y="59785"/>
                    </a:cubicBezTo>
                    <a:cubicBezTo>
                      <a:pt x="136183" y="59785"/>
                      <a:pt x="136169" y="59785"/>
                      <a:pt x="136154" y="59785"/>
                    </a:cubicBezTo>
                    <a:cubicBezTo>
                      <a:pt x="137492" y="58340"/>
                      <a:pt x="139363" y="57545"/>
                      <a:pt x="141292" y="57545"/>
                    </a:cubicBezTo>
                    <a:cubicBezTo>
                      <a:pt x="141803" y="57545"/>
                      <a:pt x="142319" y="57601"/>
                      <a:pt x="142829" y="57715"/>
                    </a:cubicBezTo>
                    <a:cubicBezTo>
                      <a:pt x="143284" y="53954"/>
                      <a:pt x="139944" y="50592"/>
                      <a:pt x="136195" y="50592"/>
                    </a:cubicBezTo>
                    <a:cubicBezTo>
                      <a:pt x="136175" y="50592"/>
                      <a:pt x="136156" y="50592"/>
                      <a:pt x="136136" y="50592"/>
                    </a:cubicBezTo>
                    <a:cubicBezTo>
                      <a:pt x="136116" y="50592"/>
                      <a:pt x="136096" y="50592"/>
                      <a:pt x="136077" y="50592"/>
                    </a:cubicBezTo>
                    <a:cubicBezTo>
                      <a:pt x="134208" y="50592"/>
                      <a:pt x="132449" y="51430"/>
                      <a:pt x="131199" y="52733"/>
                    </a:cubicBezTo>
                    <a:cubicBezTo>
                      <a:pt x="131288" y="51138"/>
                      <a:pt x="130706" y="49642"/>
                      <a:pt x="129711" y="48459"/>
                    </a:cubicBezTo>
                    <a:cubicBezTo>
                      <a:pt x="130140" y="48380"/>
                      <a:pt x="130570" y="48341"/>
                      <a:pt x="130997" y="48341"/>
                    </a:cubicBezTo>
                    <a:cubicBezTo>
                      <a:pt x="132927" y="48341"/>
                      <a:pt x="134793" y="49137"/>
                      <a:pt x="136136" y="50583"/>
                    </a:cubicBezTo>
                    <a:cubicBezTo>
                      <a:pt x="137484" y="49129"/>
                      <a:pt x="139360" y="48326"/>
                      <a:pt x="141292" y="48326"/>
                    </a:cubicBezTo>
                    <a:cubicBezTo>
                      <a:pt x="141801" y="48326"/>
                      <a:pt x="142313" y="48381"/>
                      <a:pt x="142820" y="48495"/>
                    </a:cubicBezTo>
                    <a:cubicBezTo>
                      <a:pt x="143275" y="44743"/>
                      <a:pt x="139943" y="41371"/>
                      <a:pt x="136195" y="41371"/>
                    </a:cubicBezTo>
                    <a:cubicBezTo>
                      <a:pt x="136175" y="41371"/>
                      <a:pt x="136156" y="41371"/>
                      <a:pt x="136136" y="41372"/>
                    </a:cubicBezTo>
                    <a:cubicBezTo>
                      <a:pt x="137482" y="39919"/>
                      <a:pt x="139354" y="39122"/>
                      <a:pt x="141284" y="39122"/>
                    </a:cubicBezTo>
                    <a:cubicBezTo>
                      <a:pt x="141795" y="39122"/>
                      <a:pt x="142310" y="39178"/>
                      <a:pt x="142820" y="39293"/>
                    </a:cubicBezTo>
                    <a:cubicBezTo>
                      <a:pt x="143274" y="35536"/>
                      <a:pt x="139943" y="32169"/>
                      <a:pt x="136210" y="32169"/>
                    </a:cubicBezTo>
                    <a:cubicBezTo>
                      <a:pt x="136185" y="32169"/>
                      <a:pt x="136160" y="32169"/>
                      <a:pt x="136136" y="32169"/>
                    </a:cubicBezTo>
                    <a:cubicBezTo>
                      <a:pt x="136116" y="32169"/>
                      <a:pt x="136096" y="32169"/>
                      <a:pt x="136076" y="32169"/>
                    </a:cubicBezTo>
                    <a:cubicBezTo>
                      <a:pt x="134207" y="32169"/>
                      <a:pt x="132440" y="32998"/>
                      <a:pt x="131199" y="34302"/>
                    </a:cubicBezTo>
                    <a:cubicBezTo>
                      <a:pt x="131279" y="32716"/>
                      <a:pt x="130697" y="31210"/>
                      <a:pt x="129702" y="30028"/>
                    </a:cubicBezTo>
                    <a:cubicBezTo>
                      <a:pt x="130130" y="29949"/>
                      <a:pt x="130559" y="29910"/>
                      <a:pt x="130985" y="29910"/>
                    </a:cubicBezTo>
                    <a:cubicBezTo>
                      <a:pt x="132925" y="29910"/>
                      <a:pt x="134799" y="30713"/>
                      <a:pt x="136136" y="32160"/>
                    </a:cubicBezTo>
                    <a:cubicBezTo>
                      <a:pt x="137484" y="30706"/>
                      <a:pt x="139360" y="29903"/>
                      <a:pt x="141292" y="29903"/>
                    </a:cubicBezTo>
                    <a:cubicBezTo>
                      <a:pt x="141801" y="29903"/>
                      <a:pt x="142313" y="29959"/>
                      <a:pt x="142820" y="30072"/>
                    </a:cubicBezTo>
                    <a:cubicBezTo>
                      <a:pt x="143276" y="26315"/>
                      <a:pt x="139935" y="22949"/>
                      <a:pt x="136189" y="22949"/>
                    </a:cubicBezTo>
                    <a:cubicBezTo>
                      <a:pt x="136175" y="22949"/>
                      <a:pt x="136160" y="22949"/>
                      <a:pt x="136145" y="22949"/>
                    </a:cubicBezTo>
                    <a:cubicBezTo>
                      <a:pt x="137490" y="21504"/>
                      <a:pt x="139357" y="20708"/>
                      <a:pt x="141284" y="20708"/>
                    </a:cubicBezTo>
                    <a:cubicBezTo>
                      <a:pt x="141794" y="20708"/>
                      <a:pt x="142310" y="20764"/>
                      <a:pt x="142820" y="20879"/>
                    </a:cubicBezTo>
                    <a:cubicBezTo>
                      <a:pt x="143275" y="17117"/>
                      <a:pt x="139935" y="13755"/>
                      <a:pt x="136195" y="13755"/>
                    </a:cubicBezTo>
                    <a:cubicBezTo>
                      <a:pt x="136175" y="13755"/>
                      <a:pt x="136156" y="13755"/>
                      <a:pt x="136136" y="13755"/>
                    </a:cubicBezTo>
                    <a:cubicBezTo>
                      <a:pt x="136116" y="13755"/>
                      <a:pt x="136096" y="13755"/>
                      <a:pt x="136076" y="13755"/>
                    </a:cubicBezTo>
                    <a:cubicBezTo>
                      <a:pt x="134207" y="13755"/>
                      <a:pt x="132440" y="14585"/>
                      <a:pt x="131199" y="15888"/>
                    </a:cubicBezTo>
                    <a:cubicBezTo>
                      <a:pt x="131279" y="14302"/>
                      <a:pt x="130697" y="12797"/>
                      <a:pt x="129702" y="11614"/>
                    </a:cubicBezTo>
                    <a:cubicBezTo>
                      <a:pt x="130130" y="11535"/>
                      <a:pt x="130558" y="11496"/>
                      <a:pt x="130984" y="11496"/>
                    </a:cubicBezTo>
                    <a:cubicBezTo>
                      <a:pt x="132922" y="11496"/>
                      <a:pt x="134791" y="12299"/>
                      <a:pt x="136136" y="13746"/>
                    </a:cubicBezTo>
                    <a:cubicBezTo>
                      <a:pt x="137484" y="12292"/>
                      <a:pt x="139360" y="11489"/>
                      <a:pt x="141292" y="11489"/>
                    </a:cubicBezTo>
                    <a:cubicBezTo>
                      <a:pt x="141801" y="11489"/>
                      <a:pt x="142313" y="11545"/>
                      <a:pt x="142820" y="11659"/>
                    </a:cubicBezTo>
                    <a:cubicBezTo>
                      <a:pt x="143275" y="7906"/>
                      <a:pt x="139935" y="4535"/>
                      <a:pt x="136195" y="4535"/>
                    </a:cubicBezTo>
                    <a:cubicBezTo>
                      <a:pt x="136175" y="4535"/>
                      <a:pt x="136156" y="4535"/>
                      <a:pt x="136136" y="4535"/>
                    </a:cubicBezTo>
                    <a:cubicBezTo>
                      <a:pt x="136116" y="4535"/>
                      <a:pt x="136096" y="4535"/>
                      <a:pt x="136077" y="4535"/>
                    </a:cubicBezTo>
                    <a:cubicBezTo>
                      <a:pt x="134208" y="4535"/>
                      <a:pt x="132440" y="5373"/>
                      <a:pt x="131199" y="6677"/>
                    </a:cubicBezTo>
                    <a:cubicBezTo>
                      <a:pt x="131234" y="5933"/>
                      <a:pt x="131136" y="5198"/>
                      <a:pt x="130894" y="4499"/>
                    </a:cubicBezTo>
                    <a:lnTo>
                      <a:pt x="130518" y="4499"/>
                    </a:lnTo>
                    <a:cubicBezTo>
                      <a:pt x="130751" y="5198"/>
                      <a:pt x="130867" y="5933"/>
                      <a:pt x="130867" y="6668"/>
                    </a:cubicBezTo>
                    <a:cubicBezTo>
                      <a:pt x="130394" y="6566"/>
                      <a:pt x="129917" y="6516"/>
                      <a:pt x="129443" y="6516"/>
                    </a:cubicBezTo>
                    <a:cubicBezTo>
                      <a:pt x="127584" y="6516"/>
                      <a:pt x="125780" y="7282"/>
                      <a:pt x="124487" y="8675"/>
                    </a:cubicBezTo>
                    <a:cubicBezTo>
                      <a:pt x="123206" y="7295"/>
                      <a:pt x="121414" y="6515"/>
                      <a:pt x="119532" y="6515"/>
                    </a:cubicBezTo>
                    <a:cubicBezTo>
                      <a:pt x="119048" y="6515"/>
                      <a:pt x="118564" y="6560"/>
                      <a:pt x="118089" y="6668"/>
                    </a:cubicBezTo>
                    <a:cubicBezTo>
                      <a:pt x="118089" y="5933"/>
                      <a:pt x="118206" y="5198"/>
                      <a:pt x="118439" y="4499"/>
                    </a:cubicBezTo>
                    <a:lnTo>
                      <a:pt x="118063" y="4499"/>
                    </a:lnTo>
                    <a:cubicBezTo>
                      <a:pt x="117821" y="5198"/>
                      <a:pt x="117722" y="5933"/>
                      <a:pt x="117758" y="6677"/>
                    </a:cubicBezTo>
                    <a:cubicBezTo>
                      <a:pt x="116516" y="5373"/>
                      <a:pt x="114749" y="4535"/>
                      <a:pt x="112880" y="4535"/>
                    </a:cubicBezTo>
                    <a:cubicBezTo>
                      <a:pt x="112860" y="4535"/>
                      <a:pt x="112840" y="4535"/>
                      <a:pt x="112821" y="4535"/>
                    </a:cubicBezTo>
                    <a:cubicBezTo>
                      <a:pt x="112802" y="4535"/>
                      <a:pt x="112783" y="4535"/>
                      <a:pt x="112765" y="4535"/>
                    </a:cubicBezTo>
                    <a:cubicBezTo>
                      <a:pt x="110778" y="4535"/>
                      <a:pt x="108911" y="5480"/>
                      <a:pt x="107659" y="6927"/>
                    </a:cubicBezTo>
                    <a:lnTo>
                      <a:pt x="107659" y="6927"/>
                    </a:lnTo>
                    <a:cubicBezTo>
                      <a:pt x="107953" y="3265"/>
                      <a:pt x="104676" y="36"/>
                      <a:pt x="101009" y="36"/>
                    </a:cubicBezTo>
                    <a:cubicBezTo>
                      <a:pt x="100988" y="36"/>
                      <a:pt x="100968" y="37"/>
                      <a:pt x="100948" y="37"/>
                    </a:cubicBezTo>
                    <a:cubicBezTo>
                      <a:pt x="100928" y="37"/>
                      <a:pt x="100908" y="37"/>
                      <a:pt x="100889" y="37"/>
                    </a:cubicBezTo>
                    <a:cubicBezTo>
                      <a:pt x="99020" y="37"/>
                      <a:pt x="97261" y="875"/>
                      <a:pt x="96011" y="2178"/>
                    </a:cubicBezTo>
                    <a:cubicBezTo>
                      <a:pt x="96056" y="1435"/>
                      <a:pt x="95948" y="700"/>
                      <a:pt x="95706" y="1"/>
                    </a:cubicBezTo>
                    <a:lnTo>
                      <a:pt x="95339" y="1"/>
                    </a:lnTo>
                    <a:cubicBezTo>
                      <a:pt x="95563" y="700"/>
                      <a:pt x="95688" y="1426"/>
                      <a:pt x="95688" y="2169"/>
                    </a:cubicBezTo>
                    <a:cubicBezTo>
                      <a:pt x="95213" y="2067"/>
                      <a:pt x="94735" y="2018"/>
                      <a:pt x="94260" y="2018"/>
                    </a:cubicBezTo>
                    <a:cubicBezTo>
                      <a:pt x="92399" y="2018"/>
                      <a:pt x="90599" y="2784"/>
                      <a:pt x="89299" y="4177"/>
                    </a:cubicBezTo>
                    <a:cubicBezTo>
                      <a:pt x="88034" y="2804"/>
                      <a:pt x="86246" y="2017"/>
                      <a:pt x="84376" y="2017"/>
                    </a:cubicBezTo>
                    <a:cubicBezTo>
                      <a:pt x="84365" y="2017"/>
                      <a:pt x="84355" y="2017"/>
                      <a:pt x="84344" y="2017"/>
                    </a:cubicBezTo>
                    <a:cubicBezTo>
                      <a:pt x="83860" y="2017"/>
                      <a:pt x="83376" y="2062"/>
                      <a:pt x="82902" y="2169"/>
                    </a:cubicBezTo>
                    <a:cubicBezTo>
                      <a:pt x="82902" y="1435"/>
                      <a:pt x="83027" y="700"/>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sp>
            <p:nvSpPr>
              <p:cNvPr id="236" name="Google Shape;236;p11"/>
              <p:cNvSpPr/>
              <p:nvPr/>
            </p:nvSpPr>
            <p:spPr>
              <a:xfrm>
                <a:off x="0" y="0"/>
                <a:ext cx="2743019" cy="1499080"/>
              </a:xfrm>
              <a:custGeom>
                <a:avLst/>
                <a:gdLst/>
                <a:ahLst/>
                <a:cxnLst/>
                <a:rect l="l" t="t" r="r" b="b"/>
                <a:pathLst>
                  <a:path w="143276" h="78414" extrusionOk="0">
                    <a:moveTo>
                      <a:pt x="84144" y="2392"/>
                    </a:moveTo>
                    <a:cubicBezTo>
                      <a:pt x="86080" y="2392"/>
                      <a:pt x="87955" y="3195"/>
                      <a:pt x="89299" y="4642"/>
                    </a:cubicBezTo>
                    <a:cubicBezTo>
                      <a:pt x="90635" y="3197"/>
                      <a:pt x="92499" y="2400"/>
                      <a:pt x="94430" y="2400"/>
                    </a:cubicBezTo>
                    <a:cubicBezTo>
                      <a:pt x="94856" y="2400"/>
                      <a:pt x="95287" y="2439"/>
                      <a:pt x="95715" y="2518"/>
                    </a:cubicBezTo>
                    <a:cubicBezTo>
                      <a:pt x="94720" y="3692"/>
                      <a:pt x="94138" y="5198"/>
                      <a:pt x="94228" y="6793"/>
                    </a:cubicBezTo>
                    <a:cubicBezTo>
                      <a:pt x="92977" y="5480"/>
                      <a:pt x="91219" y="4651"/>
                      <a:pt x="89350" y="4651"/>
                    </a:cubicBezTo>
                    <a:cubicBezTo>
                      <a:pt x="89330" y="4651"/>
                      <a:pt x="89310" y="4651"/>
                      <a:pt x="89290" y="4651"/>
                    </a:cubicBezTo>
                    <a:cubicBezTo>
                      <a:pt x="89271" y="4651"/>
                      <a:pt x="89251" y="4651"/>
                      <a:pt x="89231" y="4651"/>
                    </a:cubicBezTo>
                    <a:cubicBezTo>
                      <a:pt x="87362" y="4651"/>
                      <a:pt x="85595" y="5489"/>
                      <a:pt x="84353" y="6793"/>
                    </a:cubicBezTo>
                    <a:cubicBezTo>
                      <a:pt x="84434" y="5198"/>
                      <a:pt x="83851" y="3692"/>
                      <a:pt x="82866" y="2518"/>
                    </a:cubicBezTo>
                    <a:lnTo>
                      <a:pt x="82866" y="2509"/>
                    </a:lnTo>
                    <a:cubicBezTo>
                      <a:pt x="83291" y="2430"/>
                      <a:pt x="83719" y="2392"/>
                      <a:pt x="84144" y="2392"/>
                    </a:cubicBezTo>
                    <a:close/>
                    <a:moveTo>
                      <a:pt x="23970" y="2589"/>
                    </a:moveTo>
                    <a:cubicBezTo>
                      <a:pt x="24396" y="2589"/>
                      <a:pt x="24824" y="2628"/>
                      <a:pt x="25250" y="2707"/>
                    </a:cubicBezTo>
                    <a:cubicBezTo>
                      <a:pt x="24255" y="3889"/>
                      <a:pt x="23673" y="5386"/>
                      <a:pt x="23753" y="6981"/>
                    </a:cubicBezTo>
                    <a:cubicBezTo>
                      <a:pt x="22512" y="5677"/>
                      <a:pt x="20744" y="4839"/>
                      <a:pt x="18884" y="4839"/>
                    </a:cubicBezTo>
                    <a:cubicBezTo>
                      <a:pt x="18864" y="4839"/>
                      <a:pt x="18845" y="4839"/>
                      <a:pt x="18825" y="4839"/>
                    </a:cubicBezTo>
                    <a:cubicBezTo>
                      <a:pt x="18805" y="4839"/>
                      <a:pt x="18786" y="4839"/>
                      <a:pt x="18766" y="4839"/>
                    </a:cubicBezTo>
                    <a:cubicBezTo>
                      <a:pt x="16897" y="4839"/>
                      <a:pt x="15129" y="5677"/>
                      <a:pt x="13888" y="6981"/>
                    </a:cubicBezTo>
                    <a:cubicBezTo>
                      <a:pt x="13951" y="5395"/>
                      <a:pt x="13368" y="3898"/>
                      <a:pt x="12382" y="2716"/>
                    </a:cubicBezTo>
                    <a:lnTo>
                      <a:pt x="12391" y="2707"/>
                    </a:lnTo>
                    <a:cubicBezTo>
                      <a:pt x="12818" y="2628"/>
                      <a:pt x="13246" y="2589"/>
                      <a:pt x="13671" y="2589"/>
                    </a:cubicBezTo>
                    <a:cubicBezTo>
                      <a:pt x="15606" y="2589"/>
                      <a:pt x="17481" y="3390"/>
                      <a:pt x="18825" y="4830"/>
                    </a:cubicBezTo>
                    <a:cubicBezTo>
                      <a:pt x="20162" y="3390"/>
                      <a:pt x="22035" y="2589"/>
                      <a:pt x="23970" y="2589"/>
                    </a:cubicBezTo>
                    <a:close/>
                    <a:moveTo>
                      <a:pt x="77636" y="544"/>
                    </a:moveTo>
                    <a:cubicBezTo>
                      <a:pt x="80811" y="544"/>
                      <a:pt x="83986" y="2623"/>
                      <a:pt x="84031" y="6784"/>
                    </a:cubicBezTo>
                    <a:cubicBezTo>
                      <a:pt x="83550" y="6679"/>
                      <a:pt x="83066" y="6627"/>
                      <a:pt x="82585" y="6627"/>
                    </a:cubicBezTo>
                    <a:cubicBezTo>
                      <a:pt x="80728" y="6627"/>
                      <a:pt x="78929" y="7394"/>
                      <a:pt x="77633" y="8782"/>
                    </a:cubicBezTo>
                    <a:cubicBezTo>
                      <a:pt x="76360" y="7411"/>
                      <a:pt x="74559" y="6622"/>
                      <a:pt x="72687" y="6622"/>
                    </a:cubicBezTo>
                    <a:cubicBezTo>
                      <a:pt x="72203" y="6622"/>
                      <a:pt x="71719" y="6676"/>
                      <a:pt x="71244" y="6784"/>
                    </a:cubicBezTo>
                    <a:cubicBezTo>
                      <a:pt x="71284" y="2625"/>
                      <a:pt x="74460" y="544"/>
                      <a:pt x="77636" y="544"/>
                    </a:cubicBezTo>
                    <a:close/>
                    <a:moveTo>
                      <a:pt x="100947" y="544"/>
                    </a:moveTo>
                    <a:cubicBezTo>
                      <a:pt x="104121" y="544"/>
                      <a:pt x="107295" y="2622"/>
                      <a:pt x="107337" y="6782"/>
                    </a:cubicBezTo>
                    <a:lnTo>
                      <a:pt x="107337" y="6782"/>
                    </a:lnTo>
                    <a:cubicBezTo>
                      <a:pt x="106859" y="6678"/>
                      <a:pt x="106378" y="6627"/>
                      <a:pt x="105901" y="6627"/>
                    </a:cubicBezTo>
                    <a:cubicBezTo>
                      <a:pt x="104043" y="6627"/>
                      <a:pt x="102246" y="7394"/>
                      <a:pt x="100957" y="8782"/>
                    </a:cubicBezTo>
                    <a:cubicBezTo>
                      <a:pt x="99676" y="7411"/>
                      <a:pt x="97883" y="6622"/>
                      <a:pt x="96002" y="6622"/>
                    </a:cubicBezTo>
                    <a:cubicBezTo>
                      <a:pt x="95518" y="6622"/>
                      <a:pt x="95034" y="6676"/>
                      <a:pt x="94559" y="6784"/>
                    </a:cubicBezTo>
                    <a:cubicBezTo>
                      <a:pt x="94595" y="2625"/>
                      <a:pt x="97771" y="544"/>
                      <a:pt x="100947" y="544"/>
                    </a:cubicBezTo>
                    <a:close/>
                    <a:moveTo>
                      <a:pt x="7166" y="739"/>
                    </a:moveTo>
                    <a:cubicBezTo>
                      <a:pt x="10341" y="739"/>
                      <a:pt x="13516" y="2815"/>
                      <a:pt x="13556" y="6972"/>
                    </a:cubicBezTo>
                    <a:cubicBezTo>
                      <a:pt x="13079" y="6868"/>
                      <a:pt x="12598" y="6817"/>
                      <a:pt x="12120" y="6817"/>
                    </a:cubicBezTo>
                    <a:cubicBezTo>
                      <a:pt x="10263" y="6817"/>
                      <a:pt x="8460" y="7585"/>
                      <a:pt x="7163" y="8974"/>
                    </a:cubicBezTo>
                    <a:lnTo>
                      <a:pt x="7163" y="8974"/>
                    </a:lnTo>
                    <a:cubicBezTo>
                      <a:pt x="5882" y="7597"/>
                      <a:pt x="4092" y="6819"/>
                      <a:pt x="2212" y="6819"/>
                    </a:cubicBezTo>
                    <a:cubicBezTo>
                      <a:pt x="1728" y="6819"/>
                      <a:pt x="1245" y="6873"/>
                      <a:pt x="770" y="6972"/>
                    </a:cubicBezTo>
                    <a:cubicBezTo>
                      <a:pt x="810" y="2818"/>
                      <a:pt x="3988" y="739"/>
                      <a:pt x="7166" y="739"/>
                    </a:cubicBezTo>
                    <a:close/>
                    <a:moveTo>
                      <a:pt x="30461" y="743"/>
                    </a:moveTo>
                    <a:cubicBezTo>
                      <a:pt x="33632" y="743"/>
                      <a:pt x="36807" y="2818"/>
                      <a:pt x="36853" y="6968"/>
                    </a:cubicBezTo>
                    <a:lnTo>
                      <a:pt x="36853" y="6968"/>
                    </a:lnTo>
                    <a:cubicBezTo>
                      <a:pt x="36386" y="6869"/>
                      <a:pt x="35915" y="6820"/>
                      <a:pt x="35447" y="6820"/>
                    </a:cubicBezTo>
                    <a:cubicBezTo>
                      <a:pt x="33589" y="6820"/>
                      <a:pt x="31784" y="7587"/>
                      <a:pt x="30492" y="8979"/>
                    </a:cubicBezTo>
                    <a:cubicBezTo>
                      <a:pt x="29210" y="7599"/>
                      <a:pt x="27418" y="6819"/>
                      <a:pt x="25536" y="6819"/>
                    </a:cubicBezTo>
                    <a:cubicBezTo>
                      <a:pt x="25053" y="6819"/>
                      <a:pt x="24569" y="6873"/>
                      <a:pt x="24094" y="6972"/>
                    </a:cubicBezTo>
                    <a:cubicBezTo>
                      <a:pt x="24121" y="2820"/>
                      <a:pt x="27289" y="743"/>
                      <a:pt x="30461" y="743"/>
                    </a:cubicBezTo>
                    <a:close/>
                    <a:moveTo>
                      <a:pt x="119326" y="6899"/>
                    </a:moveTo>
                    <a:cubicBezTo>
                      <a:pt x="121263" y="6899"/>
                      <a:pt x="123133" y="7700"/>
                      <a:pt x="124470" y="9149"/>
                    </a:cubicBezTo>
                    <a:lnTo>
                      <a:pt x="124470" y="9149"/>
                    </a:lnTo>
                    <a:cubicBezTo>
                      <a:pt x="124453" y="9149"/>
                      <a:pt x="124436" y="9149"/>
                      <a:pt x="124419" y="9149"/>
                    </a:cubicBezTo>
                    <a:cubicBezTo>
                      <a:pt x="122550" y="9149"/>
                      <a:pt x="120782" y="9987"/>
                      <a:pt x="119541" y="11291"/>
                    </a:cubicBezTo>
                    <a:cubicBezTo>
                      <a:pt x="119622" y="9705"/>
                      <a:pt x="119039" y="8199"/>
                      <a:pt x="118045" y="7017"/>
                    </a:cubicBezTo>
                    <a:cubicBezTo>
                      <a:pt x="118472" y="6938"/>
                      <a:pt x="118901" y="6899"/>
                      <a:pt x="119326" y="6899"/>
                    </a:cubicBezTo>
                    <a:close/>
                    <a:moveTo>
                      <a:pt x="129625" y="6899"/>
                    </a:moveTo>
                    <a:cubicBezTo>
                      <a:pt x="130050" y="6899"/>
                      <a:pt x="130477" y="6938"/>
                      <a:pt x="130903" y="7017"/>
                    </a:cubicBezTo>
                    <a:cubicBezTo>
                      <a:pt x="129908" y="8199"/>
                      <a:pt x="129326" y="9705"/>
                      <a:pt x="129415" y="11291"/>
                    </a:cubicBezTo>
                    <a:cubicBezTo>
                      <a:pt x="128165" y="9987"/>
                      <a:pt x="126397" y="9149"/>
                      <a:pt x="124537" y="9149"/>
                    </a:cubicBezTo>
                    <a:cubicBezTo>
                      <a:pt x="124520" y="9149"/>
                      <a:pt x="124503" y="9149"/>
                      <a:pt x="124487" y="9149"/>
                    </a:cubicBezTo>
                    <a:lnTo>
                      <a:pt x="124487" y="9149"/>
                    </a:lnTo>
                    <a:cubicBezTo>
                      <a:pt x="125823" y="7700"/>
                      <a:pt x="127694" y="6899"/>
                      <a:pt x="129625" y="6899"/>
                    </a:cubicBezTo>
                    <a:close/>
                    <a:moveTo>
                      <a:pt x="82788" y="6997"/>
                    </a:moveTo>
                    <a:cubicBezTo>
                      <a:pt x="83213" y="6997"/>
                      <a:pt x="83641" y="7036"/>
                      <a:pt x="84066" y="7115"/>
                    </a:cubicBezTo>
                    <a:cubicBezTo>
                      <a:pt x="83072" y="8298"/>
                      <a:pt x="82489" y="9794"/>
                      <a:pt x="82579" y="11389"/>
                    </a:cubicBezTo>
                    <a:cubicBezTo>
                      <a:pt x="81329" y="10086"/>
                      <a:pt x="79570" y="9248"/>
                      <a:pt x="77701" y="9248"/>
                    </a:cubicBezTo>
                    <a:cubicBezTo>
                      <a:pt x="77681" y="9248"/>
                      <a:pt x="77661" y="9248"/>
                      <a:pt x="77642" y="9248"/>
                    </a:cubicBezTo>
                    <a:cubicBezTo>
                      <a:pt x="78979" y="7800"/>
                      <a:pt x="80853" y="6997"/>
                      <a:pt x="82788" y="6997"/>
                    </a:cubicBezTo>
                    <a:close/>
                    <a:moveTo>
                      <a:pt x="95819" y="7002"/>
                    </a:moveTo>
                    <a:cubicBezTo>
                      <a:pt x="97748" y="7002"/>
                      <a:pt x="99615" y="7806"/>
                      <a:pt x="100948" y="9257"/>
                    </a:cubicBezTo>
                    <a:cubicBezTo>
                      <a:pt x="100928" y="9257"/>
                      <a:pt x="100908" y="9256"/>
                      <a:pt x="100888" y="9256"/>
                    </a:cubicBezTo>
                    <a:cubicBezTo>
                      <a:pt x="99020" y="9256"/>
                      <a:pt x="97252" y="10086"/>
                      <a:pt x="96011" y="11398"/>
                    </a:cubicBezTo>
                    <a:cubicBezTo>
                      <a:pt x="96100" y="9803"/>
                      <a:pt x="95509" y="8298"/>
                      <a:pt x="94523" y="7124"/>
                    </a:cubicBezTo>
                    <a:cubicBezTo>
                      <a:pt x="94955" y="7042"/>
                      <a:pt x="95388" y="7002"/>
                      <a:pt x="95819" y="7002"/>
                    </a:cubicBezTo>
                    <a:close/>
                    <a:moveTo>
                      <a:pt x="48857" y="7096"/>
                    </a:moveTo>
                    <a:cubicBezTo>
                      <a:pt x="50790" y="7096"/>
                      <a:pt x="52658" y="7899"/>
                      <a:pt x="53995" y="9346"/>
                    </a:cubicBezTo>
                    <a:lnTo>
                      <a:pt x="53995" y="9346"/>
                    </a:lnTo>
                    <a:cubicBezTo>
                      <a:pt x="53978" y="9346"/>
                      <a:pt x="53961" y="9346"/>
                      <a:pt x="53945" y="9346"/>
                    </a:cubicBezTo>
                    <a:cubicBezTo>
                      <a:pt x="52076" y="9346"/>
                      <a:pt x="50308" y="10184"/>
                      <a:pt x="49067" y="11488"/>
                    </a:cubicBezTo>
                    <a:cubicBezTo>
                      <a:pt x="49156" y="9893"/>
                      <a:pt x="48565" y="8388"/>
                      <a:pt x="47579" y="7214"/>
                    </a:cubicBezTo>
                    <a:cubicBezTo>
                      <a:pt x="48005" y="7135"/>
                      <a:pt x="48433" y="7096"/>
                      <a:pt x="48857" y="7096"/>
                    </a:cubicBezTo>
                    <a:close/>
                    <a:moveTo>
                      <a:pt x="59151" y="7096"/>
                    </a:moveTo>
                    <a:cubicBezTo>
                      <a:pt x="59575" y="7096"/>
                      <a:pt x="60003" y="7135"/>
                      <a:pt x="60429" y="7214"/>
                    </a:cubicBezTo>
                    <a:cubicBezTo>
                      <a:pt x="59443" y="8397"/>
                      <a:pt x="58852" y="9893"/>
                      <a:pt x="58941" y="11488"/>
                    </a:cubicBezTo>
                    <a:cubicBezTo>
                      <a:pt x="57700" y="10184"/>
                      <a:pt x="55932" y="9346"/>
                      <a:pt x="54063" y="9346"/>
                    </a:cubicBezTo>
                    <a:cubicBezTo>
                      <a:pt x="54043" y="9346"/>
                      <a:pt x="54024" y="9346"/>
                      <a:pt x="54004" y="9346"/>
                    </a:cubicBezTo>
                    <a:cubicBezTo>
                      <a:pt x="55349" y="7899"/>
                      <a:pt x="57217" y="7096"/>
                      <a:pt x="59151" y="7096"/>
                    </a:cubicBezTo>
                    <a:close/>
                    <a:moveTo>
                      <a:pt x="12288" y="7195"/>
                    </a:moveTo>
                    <a:cubicBezTo>
                      <a:pt x="12712" y="7195"/>
                      <a:pt x="13139" y="7233"/>
                      <a:pt x="13565" y="7312"/>
                    </a:cubicBezTo>
                    <a:cubicBezTo>
                      <a:pt x="12580" y="8495"/>
                      <a:pt x="11997" y="9992"/>
                      <a:pt x="12078" y="11586"/>
                    </a:cubicBezTo>
                    <a:cubicBezTo>
                      <a:pt x="10836" y="10283"/>
                      <a:pt x="9069" y="9445"/>
                      <a:pt x="7200" y="9445"/>
                    </a:cubicBezTo>
                    <a:cubicBezTo>
                      <a:pt x="7183" y="9445"/>
                      <a:pt x="7166" y="9445"/>
                      <a:pt x="7150" y="9445"/>
                    </a:cubicBezTo>
                    <a:lnTo>
                      <a:pt x="7150" y="9445"/>
                    </a:lnTo>
                    <a:cubicBezTo>
                      <a:pt x="8487" y="7997"/>
                      <a:pt x="10354" y="7195"/>
                      <a:pt x="12288" y="7195"/>
                    </a:cubicBezTo>
                    <a:close/>
                    <a:moveTo>
                      <a:pt x="25327" y="7195"/>
                    </a:moveTo>
                    <a:cubicBezTo>
                      <a:pt x="27263" y="7195"/>
                      <a:pt x="29138" y="7997"/>
                      <a:pt x="30483" y="9445"/>
                    </a:cubicBezTo>
                    <a:cubicBezTo>
                      <a:pt x="30463" y="9445"/>
                      <a:pt x="30443" y="9445"/>
                      <a:pt x="30423" y="9445"/>
                    </a:cubicBezTo>
                    <a:cubicBezTo>
                      <a:pt x="28555" y="9445"/>
                      <a:pt x="26787" y="10283"/>
                      <a:pt x="25545" y="11586"/>
                    </a:cubicBezTo>
                    <a:cubicBezTo>
                      <a:pt x="25626" y="10000"/>
                      <a:pt x="25044" y="8495"/>
                      <a:pt x="24049" y="7312"/>
                    </a:cubicBezTo>
                    <a:cubicBezTo>
                      <a:pt x="24475" y="7233"/>
                      <a:pt x="24903" y="7195"/>
                      <a:pt x="25327" y="7195"/>
                    </a:cubicBezTo>
                    <a:close/>
                    <a:moveTo>
                      <a:pt x="35634" y="7192"/>
                    </a:moveTo>
                    <a:cubicBezTo>
                      <a:pt x="36094" y="7192"/>
                      <a:pt x="36556" y="7237"/>
                      <a:pt x="37015" y="7330"/>
                    </a:cubicBezTo>
                    <a:cubicBezTo>
                      <a:pt x="35998" y="8588"/>
                      <a:pt x="35452" y="10173"/>
                      <a:pt x="35641" y="11840"/>
                    </a:cubicBezTo>
                    <a:lnTo>
                      <a:pt x="35641" y="11840"/>
                    </a:lnTo>
                    <a:cubicBezTo>
                      <a:pt x="34389" y="10389"/>
                      <a:pt x="32523" y="9445"/>
                      <a:pt x="30538" y="9445"/>
                    </a:cubicBezTo>
                    <a:cubicBezTo>
                      <a:pt x="30520" y="9445"/>
                      <a:pt x="30501" y="9445"/>
                      <a:pt x="30483" y="9445"/>
                    </a:cubicBezTo>
                    <a:cubicBezTo>
                      <a:pt x="31822" y="7997"/>
                      <a:pt x="33700" y="7192"/>
                      <a:pt x="35634" y="7192"/>
                    </a:cubicBezTo>
                    <a:close/>
                    <a:moveTo>
                      <a:pt x="112820" y="5042"/>
                    </a:moveTo>
                    <a:cubicBezTo>
                      <a:pt x="115994" y="5042"/>
                      <a:pt x="119168" y="7120"/>
                      <a:pt x="119209" y="11280"/>
                    </a:cubicBezTo>
                    <a:lnTo>
                      <a:pt x="119209" y="11280"/>
                    </a:lnTo>
                    <a:cubicBezTo>
                      <a:pt x="118737" y="11179"/>
                      <a:pt x="118262" y="11130"/>
                      <a:pt x="117790" y="11130"/>
                    </a:cubicBezTo>
                    <a:cubicBezTo>
                      <a:pt x="115926" y="11130"/>
                      <a:pt x="114120" y="11897"/>
                      <a:pt x="112821" y="13289"/>
                    </a:cubicBezTo>
                    <a:cubicBezTo>
                      <a:pt x="111548" y="11909"/>
                      <a:pt x="109747" y="11129"/>
                      <a:pt x="107874" y="11129"/>
                    </a:cubicBezTo>
                    <a:cubicBezTo>
                      <a:pt x="107391" y="11129"/>
                      <a:pt x="106898" y="11183"/>
                      <a:pt x="106432" y="11282"/>
                    </a:cubicBezTo>
                    <a:cubicBezTo>
                      <a:pt x="106468" y="7123"/>
                      <a:pt x="109644" y="5042"/>
                      <a:pt x="112820" y="5042"/>
                    </a:cubicBezTo>
                    <a:close/>
                    <a:moveTo>
                      <a:pt x="136135" y="5042"/>
                    </a:moveTo>
                    <a:cubicBezTo>
                      <a:pt x="139310" y="5042"/>
                      <a:pt x="142484" y="7121"/>
                      <a:pt x="142525" y="11282"/>
                    </a:cubicBezTo>
                    <a:cubicBezTo>
                      <a:pt x="142051" y="11180"/>
                      <a:pt x="141574" y="11130"/>
                      <a:pt x="141100" y="11130"/>
                    </a:cubicBezTo>
                    <a:cubicBezTo>
                      <a:pt x="139242" y="11130"/>
                      <a:pt x="137437" y="11897"/>
                      <a:pt x="136145" y="13289"/>
                    </a:cubicBezTo>
                    <a:cubicBezTo>
                      <a:pt x="134863" y="11909"/>
                      <a:pt x="133071" y="11129"/>
                      <a:pt x="131190" y="11129"/>
                    </a:cubicBezTo>
                    <a:cubicBezTo>
                      <a:pt x="130706" y="11129"/>
                      <a:pt x="130222" y="11183"/>
                      <a:pt x="129747" y="11282"/>
                    </a:cubicBezTo>
                    <a:cubicBezTo>
                      <a:pt x="129783" y="7123"/>
                      <a:pt x="132959" y="5042"/>
                      <a:pt x="136135" y="5042"/>
                    </a:cubicBezTo>
                    <a:close/>
                    <a:moveTo>
                      <a:pt x="89293" y="5147"/>
                    </a:moveTo>
                    <a:cubicBezTo>
                      <a:pt x="92468" y="5147"/>
                      <a:pt x="95642" y="7223"/>
                      <a:pt x="95679" y="11378"/>
                    </a:cubicBezTo>
                    <a:lnTo>
                      <a:pt x="95679" y="11378"/>
                    </a:lnTo>
                    <a:cubicBezTo>
                      <a:pt x="95207" y="11278"/>
                      <a:pt x="94731" y="11229"/>
                      <a:pt x="94259" y="11229"/>
                    </a:cubicBezTo>
                    <a:cubicBezTo>
                      <a:pt x="92396" y="11229"/>
                      <a:pt x="90592" y="11995"/>
                      <a:pt x="89299" y="13388"/>
                    </a:cubicBezTo>
                    <a:cubicBezTo>
                      <a:pt x="88018" y="12008"/>
                      <a:pt x="86226" y="11228"/>
                      <a:pt x="84344" y="11228"/>
                    </a:cubicBezTo>
                    <a:cubicBezTo>
                      <a:pt x="83860" y="11228"/>
                      <a:pt x="83376" y="11282"/>
                      <a:pt x="82902" y="11380"/>
                    </a:cubicBezTo>
                    <a:cubicBezTo>
                      <a:pt x="82937" y="7226"/>
                      <a:pt x="86116" y="5147"/>
                      <a:pt x="89293" y="5147"/>
                    </a:cubicBezTo>
                    <a:close/>
                    <a:moveTo>
                      <a:pt x="42334" y="5241"/>
                    </a:moveTo>
                    <a:cubicBezTo>
                      <a:pt x="45504" y="5241"/>
                      <a:pt x="48679" y="7316"/>
                      <a:pt x="48726" y="11466"/>
                    </a:cubicBezTo>
                    <a:lnTo>
                      <a:pt x="48726" y="11466"/>
                    </a:lnTo>
                    <a:cubicBezTo>
                      <a:pt x="48259" y="11367"/>
                      <a:pt x="47788" y="11318"/>
                      <a:pt x="47320" y="11318"/>
                    </a:cubicBezTo>
                    <a:cubicBezTo>
                      <a:pt x="45461" y="11318"/>
                      <a:pt x="43655" y="12085"/>
                      <a:pt x="42355" y="13477"/>
                    </a:cubicBezTo>
                    <a:cubicBezTo>
                      <a:pt x="41083" y="12097"/>
                      <a:pt x="39282" y="11318"/>
                      <a:pt x="37409" y="11318"/>
                    </a:cubicBezTo>
                    <a:cubicBezTo>
                      <a:pt x="36916" y="11318"/>
                      <a:pt x="36432" y="11371"/>
                      <a:pt x="35966" y="11470"/>
                    </a:cubicBezTo>
                    <a:cubicBezTo>
                      <a:pt x="35993" y="7318"/>
                      <a:pt x="39161" y="5241"/>
                      <a:pt x="42334" y="5241"/>
                    </a:cubicBezTo>
                    <a:close/>
                    <a:moveTo>
                      <a:pt x="65648" y="5241"/>
                    </a:moveTo>
                    <a:cubicBezTo>
                      <a:pt x="68820" y="5241"/>
                      <a:pt x="71995" y="7316"/>
                      <a:pt x="72041" y="11466"/>
                    </a:cubicBezTo>
                    <a:lnTo>
                      <a:pt x="72041" y="11466"/>
                    </a:lnTo>
                    <a:cubicBezTo>
                      <a:pt x="71572" y="11367"/>
                      <a:pt x="71100" y="11318"/>
                      <a:pt x="70631" y="11318"/>
                    </a:cubicBezTo>
                    <a:cubicBezTo>
                      <a:pt x="68767" y="11318"/>
                      <a:pt x="66961" y="12085"/>
                      <a:pt x="65662" y="13477"/>
                    </a:cubicBezTo>
                    <a:cubicBezTo>
                      <a:pt x="64389" y="12097"/>
                      <a:pt x="62588" y="11318"/>
                      <a:pt x="60715" y="11318"/>
                    </a:cubicBezTo>
                    <a:cubicBezTo>
                      <a:pt x="60223" y="11318"/>
                      <a:pt x="59739" y="11371"/>
                      <a:pt x="59273" y="11470"/>
                    </a:cubicBezTo>
                    <a:cubicBezTo>
                      <a:pt x="59304" y="7318"/>
                      <a:pt x="62474" y="5241"/>
                      <a:pt x="65648" y="5241"/>
                    </a:cubicBezTo>
                    <a:close/>
                    <a:moveTo>
                      <a:pt x="18806" y="5349"/>
                    </a:moveTo>
                    <a:cubicBezTo>
                      <a:pt x="21976" y="5349"/>
                      <a:pt x="25149" y="7423"/>
                      <a:pt x="25196" y="11574"/>
                    </a:cubicBezTo>
                    <a:lnTo>
                      <a:pt x="25196" y="11574"/>
                    </a:lnTo>
                    <a:cubicBezTo>
                      <a:pt x="24722" y="11471"/>
                      <a:pt x="24244" y="11421"/>
                      <a:pt x="23770" y="11421"/>
                    </a:cubicBezTo>
                    <a:cubicBezTo>
                      <a:pt x="21912" y="11421"/>
                      <a:pt x="20114" y="12189"/>
                      <a:pt x="18825" y="13585"/>
                    </a:cubicBezTo>
                    <a:cubicBezTo>
                      <a:pt x="17544" y="12205"/>
                      <a:pt x="15752" y="11425"/>
                      <a:pt x="13870" y="11425"/>
                    </a:cubicBezTo>
                    <a:cubicBezTo>
                      <a:pt x="13386" y="11425"/>
                      <a:pt x="12902" y="11470"/>
                      <a:pt x="12427" y="11578"/>
                    </a:cubicBezTo>
                    <a:cubicBezTo>
                      <a:pt x="12463" y="7425"/>
                      <a:pt x="15633" y="5349"/>
                      <a:pt x="18806" y="5349"/>
                    </a:cubicBezTo>
                    <a:close/>
                    <a:moveTo>
                      <a:pt x="117949" y="11501"/>
                    </a:moveTo>
                    <a:cubicBezTo>
                      <a:pt x="118380" y="11501"/>
                      <a:pt x="118814" y="11541"/>
                      <a:pt x="119245" y="11622"/>
                    </a:cubicBezTo>
                    <a:cubicBezTo>
                      <a:pt x="118253" y="12794"/>
                      <a:pt x="117671" y="14304"/>
                      <a:pt x="117757" y="15887"/>
                    </a:cubicBezTo>
                    <a:lnTo>
                      <a:pt x="117757" y="15887"/>
                    </a:lnTo>
                    <a:cubicBezTo>
                      <a:pt x="116507" y="14584"/>
                      <a:pt x="114739" y="13746"/>
                      <a:pt x="112880" y="13746"/>
                    </a:cubicBezTo>
                    <a:cubicBezTo>
                      <a:pt x="112860" y="13746"/>
                      <a:pt x="112840" y="13746"/>
                      <a:pt x="112821" y="13746"/>
                    </a:cubicBezTo>
                    <a:cubicBezTo>
                      <a:pt x="114154" y="12303"/>
                      <a:pt x="116020" y="11501"/>
                      <a:pt x="117949" y="11501"/>
                    </a:cubicBezTo>
                    <a:close/>
                    <a:moveTo>
                      <a:pt x="130985" y="11496"/>
                    </a:moveTo>
                    <a:cubicBezTo>
                      <a:pt x="132925" y="11496"/>
                      <a:pt x="134799" y="12298"/>
                      <a:pt x="136136" y="13746"/>
                    </a:cubicBezTo>
                    <a:cubicBezTo>
                      <a:pt x="136116" y="13746"/>
                      <a:pt x="136096" y="13746"/>
                      <a:pt x="136077" y="13746"/>
                    </a:cubicBezTo>
                    <a:cubicBezTo>
                      <a:pt x="134208" y="13746"/>
                      <a:pt x="132440" y="14584"/>
                      <a:pt x="131199" y="15888"/>
                    </a:cubicBezTo>
                    <a:cubicBezTo>
                      <a:pt x="131279" y="14293"/>
                      <a:pt x="130697" y="12796"/>
                      <a:pt x="129702" y="11613"/>
                    </a:cubicBezTo>
                    <a:cubicBezTo>
                      <a:pt x="130130" y="11534"/>
                      <a:pt x="130559" y="11496"/>
                      <a:pt x="130985" y="11496"/>
                    </a:cubicBezTo>
                    <a:close/>
                    <a:moveTo>
                      <a:pt x="84143" y="11612"/>
                    </a:moveTo>
                    <a:cubicBezTo>
                      <a:pt x="86077" y="11612"/>
                      <a:pt x="87946" y="12415"/>
                      <a:pt x="89290" y="13862"/>
                    </a:cubicBezTo>
                    <a:cubicBezTo>
                      <a:pt x="89271" y="13862"/>
                      <a:pt x="89251" y="13862"/>
                      <a:pt x="89231" y="13862"/>
                    </a:cubicBezTo>
                    <a:cubicBezTo>
                      <a:pt x="87362" y="13862"/>
                      <a:pt x="85595" y="14701"/>
                      <a:pt x="84353" y="16004"/>
                    </a:cubicBezTo>
                    <a:cubicBezTo>
                      <a:pt x="84443" y="14409"/>
                      <a:pt x="83851" y="12913"/>
                      <a:pt x="82866" y="11730"/>
                    </a:cubicBezTo>
                    <a:cubicBezTo>
                      <a:pt x="83291" y="11651"/>
                      <a:pt x="83719" y="11612"/>
                      <a:pt x="84143" y="11612"/>
                    </a:cubicBezTo>
                    <a:close/>
                    <a:moveTo>
                      <a:pt x="94437" y="11612"/>
                    </a:moveTo>
                    <a:cubicBezTo>
                      <a:pt x="94861" y="11612"/>
                      <a:pt x="95289" y="11651"/>
                      <a:pt x="95715" y="11730"/>
                    </a:cubicBezTo>
                    <a:cubicBezTo>
                      <a:pt x="94729" y="12913"/>
                      <a:pt x="94138" y="14409"/>
                      <a:pt x="94228" y="16004"/>
                    </a:cubicBezTo>
                    <a:cubicBezTo>
                      <a:pt x="92977" y="14701"/>
                      <a:pt x="91218" y="13862"/>
                      <a:pt x="89350" y="13862"/>
                    </a:cubicBezTo>
                    <a:cubicBezTo>
                      <a:pt x="89330" y="13862"/>
                      <a:pt x="89310" y="13862"/>
                      <a:pt x="89290" y="13862"/>
                    </a:cubicBezTo>
                    <a:lnTo>
                      <a:pt x="89299" y="13853"/>
                    </a:lnTo>
                    <a:cubicBezTo>
                      <a:pt x="90636" y="12414"/>
                      <a:pt x="92504" y="11612"/>
                      <a:pt x="94437" y="11612"/>
                    </a:cubicBezTo>
                    <a:close/>
                    <a:moveTo>
                      <a:pt x="47493" y="11702"/>
                    </a:moveTo>
                    <a:cubicBezTo>
                      <a:pt x="47918" y="11702"/>
                      <a:pt x="48345" y="11740"/>
                      <a:pt x="48771" y="11819"/>
                    </a:cubicBezTo>
                    <a:cubicBezTo>
                      <a:pt x="47772" y="12997"/>
                      <a:pt x="47190" y="14487"/>
                      <a:pt x="47274" y="16083"/>
                    </a:cubicBezTo>
                    <a:lnTo>
                      <a:pt x="47274" y="16083"/>
                    </a:lnTo>
                    <a:cubicBezTo>
                      <a:pt x="46033" y="14786"/>
                      <a:pt x="44269" y="13952"/>
                      <a:pt x="42406" y="13952"/>
                    </a:cubicBezTo>
                    <a:cubicBezTo>
                      <a:pt x="42389" y="13952"/>
                      <a:pt x="42372" y="13952"/>
                      <a:pt x="42355" y="13952"/>
                    </a:cubicBezTo>
                    <a:lnTo>
                      <a:pt x="42355" y="13952"/>
                    </a:lnTo>
                    <a:cubicBezTo>
                      <a:pt x="43693" y="12505"/>
                      <a:pt x="45560" y="11702"/>
                      <a:pt x="47493" y="11702"/>
                    </a:cubicBezTo>
                    <a:close/>
                    <a:moveTo>
                      <a:pt x="60501" y="11702"/>
                    </a:moveTo>
                    <a:cubicBezTo>
                      <a:pt x="62439" y="11702"/>
                      <a:pt x="64308" y="12505"/>
                      <a:pt x="65653" y="13952"/>
                    </a:cubicBezTo>
                    <a:cubicBezTo>
                      <a:pt x="65633" y="13952"/>
                      <a:pt x="65613" y="13952"/>
                      <a:pt x="65593" y="13952"/>
                    </a:cubicBezTo>
                    <a:cubicBezTo>
                      <a:pt x="63725" y="13952"/>
                      <a:pt x="61957" y="14790"/>
                      <a:pt x="60715" y="16094"/>
                    </a:cubicBezTo>
                    <a:cubicBezTo>
                      <a:pt x="60796" y="14499"/>
                      <a:pt x="60214" y="13002"/>
                      <a:pt x="59219" y="11819"/>
                    </a:cubicBezTo>
                    <a:cubicBezTo>
                      <a:pt x="59646" y="11740"/>
                      <a:pt x="60075" y="11702"/>
                      <a:pt x="60501" y="11702"/>
                    </a:cubicBezTo>
                    <a:close/>
                    <a:moveTo>
                      <a:pt x="106098" y="7003"/>
                    </a:moveTo>
                    <a:cubicBezTo>
                      <a:pt x="106560" y="7003"/>
                      <a:pt x="107026" y="7049"/>
                      <a:pt x="107489" y="7142"/>
                    </a:cubicBezTo>
                    <a:cubicBezTo>
                      <a:pt x="106479" y="8394"/>
                      <a:pt x="105932" y="9985"/>
                      <a:pt x="106135" y="11656"/>
                    </a:cubicBezTo>
                    <a:lnTo>
                      <a:pt x="106135" y="11656"/>
                    </a:lnTo>
                    <a:cubicBezTo>
                      <a:pt x="106639" y="11546"/>
                      <a:pt x="107148" y="11492"/>
                      <a:pt x="107652" y="11492"/>
                    </a:cubicBezTo>
                    <a:cubicBezTo>
                      <a:pt x="109592" y="11492"/>
                      <a:pt x="111471" y="12290"/>
                      <a:pt x="112821" y="13746"/>
                    </a:cubicBezTo>
                    <a:cubicBezTo>
                      <a:pt x="112802" y="13746"/>
                      <a:pt x="112783" y="13746"/>
                      <a:pt x="112765" y="13746"/>
                    </a:cubicBezTo>
                    <a:cubicBezTo>
                      <a:pt x="110778" y="13746"/>
                      <a:pt x="108911" y="14691"/>
                      <a:pt x="107659" y="16138"/>
                    </a:cubicBezTo>
                    <a:lnTo>
                      <a:pt x="107659" y="16138"/>
                    </a:lnTo>
                    <a:cubicBezTo>
                      <a:pt x="107785" y="14463"/>
                      <a:pt x="107175" y="12886"/>
                      <a:pt x="106127" y="11658"/>
                    </a:cubicBezTo>
                    <a:cubicBezTo>
                      <a:pt x="106127" y="11658"/>
                      <a:pt x="106128" y="11658"/>
                      <a:pt x="106128" y="11658"/>
                    </a:cubicBezTo>
                    <a:lnTo>
                      <a:pt x="106128" y="11658"/>
                    </a:lnTo>
                    <a:cubicBezTo>
                      <a:pt x="106131" y="11661"/>
                      <a:pt x="106133" y="11664"/>
                      <a:pt x="106136" y="11667"/>
                    </a:cubicBezTo>
                    <a:cubicBezTo>
                      <a:pt x="106136" y="11664"/>
                      <a:pt x="106135" y="11660"/>
                      <a:pt x="106135" y="11656"/>
                    </a:cubicBezTo>
                    <a:lnTo>
                      <a:pt x="106135" y="11656"/>
                    </a:lnTo>
                    <a:cubicBezTo>
                      <a:pt x="106133" y="11657"/>
                      <a:pt x="106130" y="11657"/>
                      <a:pt x="106128" y="11658"/>
                    </a:cubicBezTo>
                    <a:lnTo>
                      <a:pt x="106128" y="11658"/>
                    </a:lnTo>
                    <a:cubicBezTo>
                      <a:pt x="104868" y="10198"/>
                      <a:pt x="102995" y="9256"/>
                      <a:pt x="101004" y="9256"/>
                    </a:cubicBezTo>
                    <a:cubicBezTo>
                      <a:pt x="100985" y="9256"/>
                      <a:pt x="100967" y="9257"/>
                      <a:pt x="100948" y="9257"/>
                    </a:cubicBezTo>
                    <a:cubicBezTo>
                      <a:pt x="102293" y="7803"/>
                      <a:pt x="104164" y="7003"/>
                      <a:pt x="106098" y="7003"/>
                    </a:cubicBezTo>
                    <a:close/>
                    <a:moveTo>
                      <a:pt x="13651" y="11804"/>
                    </a:moveTo>
                    <a:cubicBezTo>
                      <a:pt x="15587" y="11804"/>
                      <a:pt x="17458" y="12604"/>
                      <a:pt x="18799" y="14050"/>
                    </a:cubicBezTo>
                    <a:lnTo>
                      <a:pt x="18799" y="14050"/>
                    </a:lnTo>
                    <a:cubicBezTo>
                      <a:pt x="18788" y="14050"/>
                      <a:pt x="18777" y="14050"/>
                      <a:pt x="18766" y="14050"/>
                    </a:cubicBezTo>
                    <a:cubicBezTo>
                      <a:pt x="16897" y="14050"/>
                      <a:pt x="15129" y="14889"/>
                      <a:pt x="13888" y="16192"/>
                    </a:cubicBezTo>
                    <a:cubicBezTo>
                      <a:pt x="13968" y="14597"/>
                      <a:pt x="13386" y="13101"/>
                      <a:pt x="12391" y="11918"/>
                    </a:cubicBezTo>
                    <a:cubicBezTo>
                      <a:pt x="12811" y="11842"/>
                      <a:pt x="13233" y="11804"/>
                      <a:pt x="13651" y="11804"/>
                    </a:cubicBezTo>
                    <a:close/>
                    <a:moveTo>
                      <a:pt x="23971" y="11800"/>
                    </a:moveTo>
                    <a:cubicBezTo>
                      <a:pt x="24396" y="11800"/>
                      <a:pt x="24824" y="11839"/>
                      <a:pt x="25250" y="11918"/>
                    </a:cubicBezTo>
                    <a:cubicBezTo>
                      <a:pt x="24255" y="13101"/>
                      <a:pt x="23673" y="14597"/>
                      <a:pt x="23753" y="16192"/>
                    </a:cubicBezTo>
                    <a:cubicBezTo>
                      <a:pt x="22512" y="14889"/>
                      <a:pt x="20744" y="14050"/>
                      <a:pt x="18884" y="14050"/>
                    </a:cubicBezTo>
                    <a:cubicBezTo>
                      <a:pt x="18864" y="14050"/>
                      <a:pt x="18845" y="14050"/>
                      <a:pt x="18825" y="14051"/>
                    </a:cubicBezTo>
                    <a:cubicBezTo>
                      <a:pt x="20162" y="12603"/>
                      <a:pt x="22036" y="11800"/>
                      <a:pt x="23971" y="11800"/>
                    </a:cubicBezTo>
                    <a:close/>
                    <a:moveTo>
                      <a:pt x="37191" y="11695"/>
                    </a:moveTo>
                    <a:cubicBezTo>
                      <a:pt x="39126" y="11695"/>
                      <a:pt x="41007" y="12498"/>
                      <a:pt x="42355" y="13952"/>
                    </a:cubicBezTo>
                    <a:lnTo>
                      <a:pt x="42355" y="13952"/>
                    </a:lnTo>
                    <a:cubicBezTo>
                      <a:pt x="42352" y="13952"/>
                      <a:pt x="42349" y="13952"/>
                      <a:pt x="42346" y="13952"/>
                    </a:cubicBezTo>
                    <a:cubicBezTo>
                      <a:pt x="42328" y="13952"/>
                      <a:pt x="42309" y="13952"/>
                      <a:pt x="42291" y="13952"/>
                    </a:cubicBezTo>
                    <a:cubicBezTo>
                      <a:pt x="40304" y="13952"/>
                      <a:pt x="38437" y="14897"/>
                      <a:pt x="37185" y="16344"/>
                    </a:cubicBezTo>
                    <a:cubicBezTo>
                      <a:pt x="37320" y="14669"/>
                      <a:pt x="36710" y="13092"/>
                      <a:pt x="35662" y="11864"/>
                    </a:cubicBezTo>
                    <a:cubicBezTo>
                      <a:pt x="36169" y="11750"/>
                      <a:pt x="36682" y="11695"/>
                      <a:pt x="37191" y="11695"/>
                    </a:cubicBezTo>
                    <a:close/>
                    <a:moveTo>
                      <a:pt x="124477" y="9648"/>
                    </a:moveTo>
                    <a:cubicBezTo>
                      <a:pt x="127652" y="9648"/>
                      <a:pt x="130827" y="11726"/>
                      <a:pt x="130867" y="15888"/>
                    </a:cubicBezTo>
                    <a:cubicBezTo>
                      <a:pt x="130394" y="15786"/>
                      <a:pt x="129917" y="15736"/>
                      <a:pt x="129443" y="15736"/>
                    </a:cubicBezTo>
                    <a:cubicBezTo>
                      <a:pt x="127584" y="15736"/>
                      <a:pt x="125780" y="16502"/>
                      <a:pt x="124487" y="17895"/>
                    </a:cubicBezTo>
                    <a:cubicBezTo>
                      <a:pt x="123206" y="16515"/>
                      <a:pt x="121414" y="15735"/>
                      <a:pt x="119532" y="15735"/>
                    </a:cubicBezTo>
                    <a:cubicBezTo>
                      <a:pt x="119048" y="15735"/>
                      <a:pt x="118564" y="15780"/>
                      <a:pt x="118089" y="15888"/>
                    </a:cubicBezTo>
                    <a:cubicBezTo>
                      <a:pt x="118125" y="11729"/>
                      <a:pt x="121301" y="9648"/>
                      <a:pt x="124477" y="9648"/>
                    </a:cubicBezTo>
                    <a:close/>
                    <a:moveTo>
                      <a:pt x="77633" y="9753"/>
                    </a:moveTo>
                    <a:cubicBezTo>
                      <a:pt x="80805" y="9753"/>
                      <a:pt x="83979" y="11828"/>
                      <a:pt x="84022" y="15982"/>
                    </a:cubicBezTo>
                    <a:lnTo>
                      <a:pt x="84022" y="15982"/>
                    </a:lnTo>
                    <a:cubicBezTo>
                      <a:pt x="83547" y="15880"/>
                      <a:pt x="83069" y="15830"/>
                      <a:pt x="82594" y="15830"/>
                    </a:cubicBezTo>
                    <a:cubicBezTo>
                      <a:pt x="80737" y="15830"/>
                      <a:pt x="78939" y="16596"/>
                      <a:pt x="77651" y="17984"/>
                    </a:cubicBezTo>
                    <a:cubicBezTo>
                      <a:pt x="76369" y="16613"/>
                      <a:pt x="74577" y="15825"/>
                      <a:pt x="72696" y="15825"/>
                    </a:cubicBezTo>
                    <a:cubicBezTo>
                      <a:pt x="72212" y="15825"/>
                      <a:pt x="71728" y="15879"/>
                      <a:pt x="71253" y="15986"/>
                    </a:cubicBezTo>
                    <a:cubicBezTo>
                      <a:pt x="71284" y="11832"/>
                      <a:pt x="74458" y="9753"/>
                      <a:pt x="77633" y="9753"/>
                    </a:cubicBezTo>
                    <a:close/>
                    <a:moveTo>
                      <a:pt x="100947" y="9753"/>
                    </a:moveTo>
                    <a:cubicBezTo>
                      <a:pt x="104122" y="9753"/>
                      <a:pt x="107296" y="11830"/>
                      <a:pt x="107337" y="15986"/>
                    </a:cubicBezTo>
                    <a:cubicBezTo>
                      <a:pt x="106864" y="15884"/>
                      <a:pt x="106386" y="15834"/>
                      <a:pt x="105913" y="15834"/>
                    </a:cubicBezTo>
                    <a:cubicBezTo>
                      <a:pt x="104054" y="15834"/>
                      <a:pt x="102249" y="16601"/>
                      <a:pt x="100957" y="17993"/>
                    </a:cubicBezTo>
                    <a:cubicBezTo>
                      <a:pt x="99676" y="16613"/>
                      <a:pt x="97883" y="15834"/>
                      <a:pt x="96002" y="15834"/>
                    </a:cubicBezTo>
                    <a:cubicBezTo>
                      <a:pt x="95518" y="15834"/>
                      <a:pt x="95034" y="15888"/>
                      <a:pt x="94559" y="15986"/>
                    </a:cubicBezTo>
                    <a:cubicBezTo>
                      <a:pt x="94595" y="11832"/>
                      <a:pt x="97771" y="9753"/>
                      <a:pt x="100947" y="9753"/>
                    </a:cubicBezTo>
                    <a:close/>
                    <a:moveTo>
                      <a:pt x="53999" y="9848"/>
                    </a:moveTo>
                    <a:cubicBezTo>
                      <a:pt x="57176" y="9848"/>
                      <a:pt x="60352" y="11927"/>
                      <a:pt x="60393" y="16085"/>
                    </a:cubicBezTo>
                    <a:cubicBezTo>
                      <a:pt x="59913" y="15980"/>
                      <a:pt x="59429" y="15929"/>
                      <a:pt x="58949" y="15929"/>
                    </a:cubicBezTo>
                    <a:cubicBezTo>
                      <a:pt x="57093" y="15929"/>
                      <a:pt x="55295" y="16694"/>
                      <a:pt x="53999" y="18087"/>
                    </a:cubicBezTo>
                    <a:lnTo>
                      <a:pt x="53999" y="18087"/>
                    </a:lnTo>
                    <a:cubicBezTo>
                      <a:pt x="52718" y="16710"/>
                      <a:pt x="50928" y="15932"/>
                      <a:pt x="49049" y="15932"/>
                    </a:cubicBezTo>
                    <a:cubicBezTo>
                      <a:pt x="48565" y="15932"/>
                      <a:pt x="48081" y="15977"/>
                      <a:pt x="47606" y="16085"/>
                    </a:cubicBezTo>
                    <a:cubicBezTo>
                      <a:pt x="47646" y="11927"/>
                      <a:pt x="50823" y="9848"/>
                      <a:pt x="53999" y="9848"/>
                    </a:cubicBezTo>
                    <a:close/>
                    <a:moveTo>
                      <a:pt x="7166" y="9943"/>
                    </a:moveTo>
                    <a:cubicBezTo>
                      <a:pt x="10341" y="9943"/>
                      <a:pt x="13516" y="12022"/>
                      <a:pt x="13556" y="16183"/>
                    </a:cubicBezTo>
                    <a:cubicBezTo>
                      <a:pt x="13083" y="16081"/>
                      <a:pt x="12605" y="16031"/>
                      <a:pt x="12131" y="16031"/>
                    </a:cubicBezTo>
                    <a:cubicBezTo>
                      <a:pt x="10273" y="16031"/>
                      <a:pt x="8469" y="16796"/>
                      <a:pt x="7176" y="18181"/>
                    </a:cubicBezTo>
                    <a:cubicBezTo>
                      <a:pt x="5901" y="16817"/>
                      <a:pt x="4126" y="16040"/>
                      <a:pt x="2258" y="16040"/>
                    </a:cubicBezTo>
                    <a:cubicBezTo>
                      <a:pt x="2237" y="16040"/>
                      <a:pt x="2216" y="16040"/>
                      <a:pt x="2194" y="16040"/>
                    </a:cubicBezTo>
                    <a:lnTo>
                      <a:pt x="2212" y="16022"/>
                    </a:lnTo>
                    <a:lnTo>
                      <a:pt x="2212" y="16022"/>
                    </a:lnTo>
                    <a:cubicBezTo>
                      <a:pt x="1728" y="16031"/>
                      <a:pt x="1245" y="16076"/>
                      <a:pt x="770" y="16183"/>
                    </a:cubicBezTo>
                    <a:cubicBezTo>
                      <a:pt x="810" y="12024"/>
                      <a:pt x="3988" y="9943"/>
                      <a:pt x="7166" y="9943"/>
                    </a:cubicBezTo>
                    <a:close/>
                    <a:moveTo>
                      <a:pt x="30463" y="9956"/>
                    </a:moveTo>
                    <a:cubicBezTo>
                      <a:pt x="33636" y="9956"/>
                      <a:pt x="36811" y="12033"/>
                      <a:pt x="36854" y="16188"/>
                    </a:cubicBezTo>
                    <a:lnTo>
                      <a:pt x="36854" y="16188"/>
                    </a:lnTo>
                    <a:cubicBezTo>
                      <a:pt x="36379" y="16086"/>
                      <a:pt x="35901" y="16036"/>
                      <a:pt x="35426" y="16036"/>
                    </a:cubicBezTo>
                    <a:cubicBezTo>
                      <a:pt x="33569" y="16036"/>
                      <a:pt x="31771" y="16802"/>
                      <a:pt x="30483" y="18190"/>
                    </a:cubicBezTo>
                    <a:cubicBezTo>
                      <a:pt x="29201" y="16819"/>
                      <a:pt x="27409" y="16031"/>
                      <a:pt x="25528" y="16031"/>
                    </a:cubicBezTo>
                    <a:cubicBezTo>
                      <a:pt x="25044" y="16031"/>
                      <a:pt x="24560" y="16085"/>
                      <a:pt x="24085" y="16192"/>
                    </a:cubicBezTo>
                    <a:cubicBezTo>
                      <a:pt x="24116" y="12034"/>
                      <a:pt x="27288" y="9956"/>
                      <a:pt x="30463" y="9956"/>
                    </a:cubicBezTo>
                    <a:close/>
                    <a:moveTo>
                      <a:pt x="119326" y="16110"/>
                    </a:moveTo>
                    <a:cubicBezTo>
                      <a:pt x="121265" y="16110"/>
                      <a:pt x="123134" y="16913"/>
                      <a:pt x="124478" y="18361"/>
                    </a:cubicBezTo>
                    <a:cubicBezTo>
                      <a:pt x="124458" y="18360"/>
                      <a:pt x="124439" y="18360"/>
                      <a:pt x="124419" y="18360"/>
                    </a:cubicBezTo>
                    <a:cubicBezTo>
                      <a:pt x="122550" y="18360"/>
                      <a:pt x="120782" y="19199"/>
                      <a:pt x="119541" y="20502"/>
                    </a:cubicBezTo>
                    <a:cubicBezTo>
                      <a:pt x="119622" y="18907"/>
                      <a:pt x="119039" y="17411"/>
                      <a:pt x="118045" y="16228"/>
                    </a:cubicBezTo>
                    <a:cubicBezTo>
                      <a:pt x="118472" y="16149"/>
                      <a:pt x="118901" y="16110"/>
                      <a:pt x="119326" y="16110"/>
                    </a:cubicBezTo>
                    <a:close/>
                    <a:moveTo>
                      <a:pt x="129624" y="16110"/>
                    </a:moveTo>
                    <a:cubicBezTo>
                      <a:pt x="130049" y="16110"/>
                      <a:pt x="130477" y="16149"/>
                      <a:pt x="130903" y="16228"/>
                    </a:cubicBezTo>
                    <a:cubicBezTo>
                      <a:pt x="129908" y="17402"/>
                      <a:pt x="129326" y="18907"/>
                      <a:pt x="129415" y="20493"/>
                    </a:cubicBezTo>
                    <a:lnTo>
                      <a:pt x="129415" y="20502"/>
                    </a:lnTo>
                    <a:cubicBezTo>
                      <a:pt x="128165" y="19199"/>
                      <a:pt x="126397" y="18360"/>
                      <a:pt x="124537" y="18360"/>
                    </a:cubicBezTo>
                    <a:cubicBezTo>
                      <a:pt x="124517" y="18360"/>
                      <a:pt x="124498" y="18360"/>
                      <a:pt x="124478" y="18361"/>
                    </a:cubicBezTo>
                    <a:cubicBezTo>
                      <a:pt x="125815" y="16913"/>
                      <a:pt x="127689" y="16110"/>
                      <a:pt x="129624" y="16110"/>
                    </a:cubicBezTo>
                    <a:close/>
                    <a:moveTo>
                      <a:pt x="82783" y="16209"/>
                    </a:moveTo>
                    <a:cubicBezTo>
                      <a:pt x="83207" y="16209"/>
                      <a:pt x="83633" y="16247"/>
                      <a:pt x="84057" y="16327"/>
                    </a:cubicBezTo>
                    <a:cubicBezTo>
                      <a:pt x="83538" y="16945"/>
                      <a:pt x="83135" y="17653"/>
                      <a:pt x="82875" y="18414"/>
                    </a:cubicBezTo>
                    <a:cubicBezTo>
                      <a:pt x="82633" y="19113"/>
                      <a:pt x="82534" y="19848"/>
                      <a:pt x="82570" y="20592"/>
                    </a:cubicBezTo>
                    <a:cubicBezTo>
                      <a:pt x="81322" y="19282"/>
                      <a:pt x="79551" y="18450"/>
                      <a:pt x="77681" y="18450"/>
                    </a:cubicBezTo>
                    <a:cubicBezTo>
                      <a:pt x="77671" y="18450"/>
                      <a:pt x="77661" y="18450"/>
                      <a:pt x="77651" y="18450"/>
                    </a:cubicBezTo>
                    <a:cubicBezTo>
                      <a:pt x="78988" y="17010"/>
                      <a:pt x="80855" y="16209"/>
                      <a:pt x="82783" y="16209"/>
                    </a:cubicBezTo>
                    <a:close/>
                    <a:moveTo>
                      <a:pt x="95788" y="16212"/>
                    </a:moveTo>
                    <a:cubicBezTo>
                      <a:pt x="97720" y="16212"/>
                      <a:pt x="99592" y="17008"/>
                      <a:pt x="100939" y="18450"/>
                    </a:cubicBezTo>
                    <a:cubicBezTo>
                      <a:pt x="100919" y="18450"/>
                      <a:pt x="100900" y="18450"/>
                      <a:pt x="100880" y="18450"/>
                    </a:cubicBezTo>
                    <a:cubicBezTo>
                      <a:pt x="99011" y="18450"/>
                      <a:pt x="97252" y="19288"/>
                      <a:pt x="96011" y="20592"/>
                    </a:cubicBezTo>
                    <a:cubicBezTo>
                      <a:pt x="96047" y="19848"/>
                      <a:pt x="95948" y="19113"/>
                      <a:pt x="95706" y="18414"/>
                    </a:cubicBezTo>
                    <a:cubicBezTo>
                      <a:pt x="95446" y="17653"/>
                      <a:pt x="95043" y="16945"/>
                      <a:pt x="94523" y="16327"/>
                    </a:cubicBezTo>
                    <a:cubicBezTo>
                      <a:pt x="94944" y="16250"/>
                      <a:pt x="95367" y="16212"/>
                      <a:pt x="95788" y="16212"/>
                    </a:cubicBezTo>
                    <a:close/>
                    <a:moveTo>
                      <a:pt x="48848" y="16307"/>
                    </a:moveTo>
                    <a:cubicBezTo>
                      <a:pt x="50780" y="16307"/>
                      <a:pt x="52650" y="17108"/>
                      <a:pt x="53987" y="18558"/>
                    </a:cubicBezTo>
                    <a:lnTo>
                      <a:pt x="53987" y="18558"/>
                    </a:lnTo>
                    <a:cubicBezTo>
                      <a:pt x="53970" y="18558"/>
                      <a:pt x="53953" y="18557"/>
                      <a:pt x="53936" y="18557"/>
                    </a:cubicBezTo>
                    <a:cubicBezTo>
                      <a:pt x="52067" y="18557"/>
                      <a:pt x="50308" y="19396"/>
                      <a:pt x="49058" y="20699"/>
                    </a:cubicBezTo>
                    <a:cubicBezTo>
                      <a:pt x="49147" y="19104"/>
                      <a:pt x="48565" y="17608"/>
                      <a:pt x="47570" y="16425"/>
                    </a:cubicBezTo>
                    <a:cubicBezTo>
                      <a:pt x="47996" y="16346"/>
                      <a:pt x="48423" y="16307"/>
                      <a:pt x="48848" y="16307"/>
                    </a:cubicBezTo>
                    <a:close/>
                    <a:moveTo>
                      <a:pt x="59142" y="16307"/>
                    </a:moveTo>
                    <a:cubicBezTo>
                      <a:pt x="59567" y="16307"/>
                      <a:pt x="59994" y="16346"/>
                      <a:pt x="60420" y="16425"/>
                    </a:cubicBezTo>
                    <a:cubicBezTo>
                      <a:pt x="59425" y="17608"/>
                      <a:pt x="58843" y="19104"/>
                      <a:pt x="58932" y="20699"/>
                    </a:cubicBezTo>
                    <a:cubicBezTo>
                      <a:pt x="57691" y="19396"/>
                      <a:pt x="55923" y="18557"/>
                      <a:pt x="54054" y="18557"/>
                    </a:cubicBezTo>
                    <a:cubicBezTo>
                      <a:pt x="54037" y="18557"/>
                      <a:pt x="54020" y="18558"/>
                      <a:pt x="54003" y="18558"/>
                    </a:cubicBezTo>
                    <a:lnTo>
                      <a:pt x="54003" y="18558"/>
                    </a:lnTo>
                    <a:cubicBezTo>
                      <a:pt x="55340" y="17108"/>
                      <a:pt x="57210" y="16307"/>
                      <a:pt x="59142" y="16307"/>
                    </a:cubicBezTo>
                    <a:close/>
                    <a:moveTo>
                      <a:pt x="25317" y="16414"/>
                    </a:moveTo>
                    <a:cubicBezTo>
                      <a:pt x="27247" y="16414"/>
                      <a:pt x="29113" y="17211"/>
                      <a:pt x="30456" y="18656"/>
                    </a:cubicBezTo>
                    <a:cubicBezTo>
                      <a:pt x="30436" y="18656"/>
                      <a:pt x="30416" y="18656"/>
                      <a:pt x="30397" y="18656"/>
                    </a:cubicBezTo>
                    <a:cubicBezTo>
                      <a:pt x="28528" y="18656"/>
                      <a:pt x="26769" y="19494"/>
                      <a:pt x="25528" y="20789"/>
                    </a:cubicBezTo>
                    <a:cubicBezTo>
                      <a:pt x="25563" y="20054"/>
                      <a:pt x="25456" y="19310"/>
                      <a:pt x="25223" y="18611"/>
                    </a:cubicBezTo>
                    <a:cubicBezTo>
                      <a:pt x="24954" y="17850"/>
                      <a:pt x="24551" y="17142"/>
                      <a:pt x="24031" y="16533"/>
                    </a:cubicBezTo>
                    <a:cubicBezTo>
                      <a:pt x="24460" y="16453"/>
                      <a:pt x="24890" y="16414"/>
                      <a:pt x="25317" y="16414"/>
                    </a:cubicBezTo>
                    <a:close/>
                    <a:moveTo>
                      <a:pt x="12296" y="16415"/>
                    </a:moveTo>
                    <a:cubicBezTo>
                      <a:pt x="12720" y="16415"/>
                      <a:pt x="13148" y="16454"/>
                      <a:pt x="13574" y="16533"/>
                    </a:cubicBezTo>
                    <a:cubicBezTo>
                      <a:pt x="13055" y="17151"/>
                      <a:pt x="12651" y="17850"/>
                      <a:pt x="12391" y="18611"/>
                    </a:cubicBezTo>
                    <a:cubicBezTo>
                      <a:pt x="12150" y="19310"/>
                      <a:pt x="12042" y="20054"/>
                      <a:pt x="12087" y="20789"/>
                    </a:cubicBezTo>
                    <a:lnTo>
                      <a:pt x="12078" y="20798"/>
                    </a:lnTo>
                    <a:cubicBezTo>
                      <a:pt x="10836" y="19494"/>
                      <a:pt x="9077" y="18656"/>
                      <a:pt x="7217" y="18656"/>
                    </a:cubicBezTo>
                    <a:cubicBezTo>
                      <a:pt x="7198" y="18656"/>
                      <a:pt x="7178" y="18656"/>
                      <a:pt x="7159" y="18656"/>
                    </a:cubicBezTo>
                    <a:cubicBezTo>
                      <a:pt x="8496" y="17216"/>
                      <a:pt x="10363" y="16415"/>
                      <a:pt x="12296" y="16415"/>
                    </a:cubicBezTo>
                    <a:close/>
                    <a:moveTo>
                      <a:pt x="106101" y="16205"/>
                    </a:moveTo>
                    <a:cubicBezTo>
                      <a:pt x="106563" y="16205"/>
                      <a:pt x="107027" y="16251"/>
                      <a:pt x="107489" y="16344"/>
                    </a:cubicBezTo>
                    <a:cubicBezTo>
                      <a:pt x="106486" y="17599"/>
                      <a:pt x="105930" y="19194"/>
                      <a:pt x="106136" y="20861"/>
                    </a:cubicBezTo>
                    <a:cubicBezTo>
                      <a:pt x="104879" y="19398"/>
                      <a:pt x="102991" y="18450"/>
                      <a:pt x="100994" y="18450"/>
                    </a:cubicBezTo>
                    <a:cubicBezTo>
                      <a:pt x="100985" y="18450"/>
                      <a:pt x="100975" y="18450"/>
                      <a:pt x="100966" y="18450"/>
                    </a:cubicBezTo>
                    <a:cubicBezTo>
                      <a:pt x="102304" y="17004"/>
                      <a:pt x="104173" y="16205"/>
                      <a:pt x="106101" y="16205"/>
                    </a:cubicBezTo>
                    <a:close/>
                    <a:moveTo>
                      <a:pt x="70810" y="11698"/>
                    </a:moveTo>
                    <a:cubicBezTo>
                      <a:pt x="71303" y="11698"/>
                      <a:pt x="71800" y="11750"/>
                      <a:pt x="72292" y="11855"/>
                    </a:cubicBezTo>
                    <a:cubicBezTo>
                      <a:pt x="71289" y="13110"/>
                      <a:pt x="70742" y="14705"/>
                      <a:pt x="70939" y="16380"/>
                    </a:cubicBezTo>
                    <a:lnTo>
                      <a:pt x="70957" y="16371"/>
                    </a:lnTo>
                    <a:cubicBezTo>
                      <a:pt x="71461" y="16260"/>
                      <a:pt x="71969" y="16205"/>
                      <a:pt x="72473" y="16205"/>
                    </a:cubicBezTo>
                    <a:cubicBezTo>
                      <a:pt x="74401" y="16205"/>
                      <a:pt x="76274" y="17001"/>
                      <a:pt x="77624" y="18450"/>
                    </a:cubicBezTo>
                    <a:cubicBezTo>
                      <a:pt x="77606" y="18450"/>
                      <a:pt x="77588" y="18450"/>
                      <a:pt x="77570" y="18450"/>
                    </a:cubicBezTo>
                    <a:cubicBezTo>
                      <a:pt x="75520" y="18450"/>
                      <a:pt x="73598" y="19458"/>
                      <a:pt x="72346" y="20986"/>
                    </a:cubicBezTo>
                    <a:cubicBezTo>
                      <a:pt x="72738" y="17269"/>
                      <a:pt x="69425" y="13952"/>
                      <a:pt x="65712" y="13952"/>
                    </a:cubicBezTo>
                    <a:cubicBezTo>
                      <a:pt x="65692" y="13952"/>
                      <a:pt x="65673" y="13952"/>
                      <a:pt x="65653" y="13952"/>
                    </a:cubicBezTo>
                    <a:cubicBezTo>
                      <a:pt x="66995" y="12495"/>
                      <a:pt x="68873" y="11698"/>
                      <a:pt x="70810" y="11698"/>
                    </a:cubicBezTo>
                    <a:close/>
                    <a:moveTo>
                      <a:pt x="35592" y="16407"/>
                    </a:moveTo>
                    <a:cubicBezTo>
                      <a:pt x="36059" y="16407"/>
                      <a:pt x="36530" y="16454"/>
                      <a:pt x="36997" y="16551"/>
                    </a:cubicBezTo>
                    <a:cubicBezTo>
                      <a:pt x="36004" y="17802"/>
                      <a:pt x="35449" y="19385"/>
                      <a:pt x="35643" y="21056"/>
                    </a:cubicBezTo>
                    <a:lnTo>
                      <a:pt x="35643" y="21056"/>
                    </a:lnTo>
                    <a:cubicBezTo>
                      <a:pt x="34391" y="19601"/>
                      <a:pt x="32515" y="18647"/>
                      <a:pt x="30529" y="18647"/>
                    </a:cubicBezTo>
                    <a:cubicBezTo>
                      <a:pt x="30511" y="18647"/>
                      <a:pt x="30492" y="18647"/>
                      <a:pt x="30474" y="18647"/>
                    </a:cubicBezTo>
                    <a:cubicBezTo>
                      <a:pt x="31808" y="17205"/>
                      <a:pt x="33669" y="16407"/>
                      <a:pt x="35592" y="16407"/>
                    </a:cubicBezTo>
                    <a:close/>
                    <a:moveTo>
                      <a:pt x="112821" y="14253"/>
                    </a:moveTo>
                    <a:cubicBezTo>
                      <a:pt x="115997" y="14253"/>
                      <a:pt x="119174" y="16332"/>
                      <a:pt x="119218" y="20493"/>
                    </a:cubicBezTo>
                    <a:cubicBezTo>
                      <a:pt x="118738" y="20388"/>
                      <a:pt x="118254" y="20337"/>
                      <a:pt x="117773" y="20337"/>
                    </a:cubicBezTo>
                    <a:cubicBezTo>
                      <a:pt x="115916" y="20337"/>
                      <a:pt x="114116" y="21103"/>
                      <a:pt x="112821" y="22491"/>
                    </a:cubicBezTo>
                    <a:cubicBezTo>
                      <a:pt x="111548" y="21120"/>
                      <a:pt x="109756" y="20332"/>
                      <a:pt x="107874" y="20332"/>
                    </a:cubicBezTo>
                    <a:cubicBezTo>
                      <a:pt x="107391" y="20332"/>
                      <a:pt x="106907" y="20386"/>
                      <a:pt x="106432" y="20493"/>
                    </a:cubicBezTo>
                    <a:cubicBezTo>
                      <a:pt x="106468" y="16334"/>
                      <a:pt x="109644" y="14253"/>
                      <a:pt x="112821" y="14253"/>
                    </a:cubicBezTo>
                    <a:close/>
                    <a:moveTo>
                      <a:pt x="136138" y="14252"/>
                    </a:moveTo>
                    <a:cubicBezTo>
                      <a:pt x="139311" y="14252"/>
                      <a:pt x="142484" y="16329"/>
                      <a:pt x="142525" y="20484"/>
                    </a:cubicBezTo>
                    <a:lnTo>
                      <a:pt x="142525" y="20493"/>
                    </a:lnTo>
                    <a:cubicBezTo>
                      <a:pt x="142051" y="20391"/>
                      <a:pt x="141574" y="20341"/>
                      <a:pt x="141100" y="20341"/>
                    </a:cubicBezTo>
                    <a:cubicBezTo>
                      <a:pt x="139242" y="20341"/>
                      <a:pt x="137437" y="21108"/>
                      <a:pt x="136145" y="22500"/>
                    </a:cubicBezTo>
                    <a:cubicBezTo>
                      <a:pt x="134871" y="21128"/>
                      <a:pt x="133091" y="20341"/>
                      <a:pt x="131221" y="20341"/>
                    </a:cubicBezTo>
                    <a:cubicBezTo>
                      <a:pt x="131211" y="20341"/>
                      <a:pt x="131200" y="20341"/>
                      <a:pt x="131190" y="20341"/>
                    </a:cubicBezTo>
                    <a:cubicBezTo>
                      <a:pt x="130706" y="20341"/>
                      <a:pt x="130222" y="20386"/>
                      <a:pt x="129747" y="20493"/>
                    </a:cubicBezTo>
                    <a:cubicBezTo>
                      <a:pt x="129783" y="16333"/>
                      <a:pt x="132960" y="14252"/>
                      <a:pt x="136138" y="14252"/>
                    </a:cubicBezTo>
                    <a:close/>
                    <a:moveTo>
                      <a:pt x="89290" y="14357"/>
                    </a:moveTo>
                    <a:cubicBezTo>
                      <a:pt x="91871" y="14357"/>
                      <a:pt x="94452" y="15731"/>
                      <a:pt x="95348" y="18477"/>
                    </a:cubicBezTo>
                    <a:cubicBezTo>
                      <a:pt x="95572" y="19158"/>
                      <a:pt x="95679" y="19866"/>
                      <a:pt x="95688" y="20583"/>
                    </a:cubicBezTo>
                    <a:cubicBezTo>
                      <a:pt x="95213" y="20481"/>
                      <a:pt x="94734" y="20431"/>
                      <a:pt x="94259" y="20431"/>
                    </a:cubicBezTo>
                    <a:cubicBezTo>
                      <a:pt x="92398" y="20431"/>
                      <a:pt x="90599" y="21196"/>
                      <a:pt x="89299" y="22581"/>
                    </a:cubicBezTo>
                    <a:cubicBezTo>
                      <a:pt x="88025" y="21218"/>
                      <a:pt x="86246" y="20430"/>
                      <a:pt x="84376" y="20430"/>
                    </a:cubicBezTo>
                    <a:cubicBezTo>
                      <a:pt x="84365" y="20430"/>
                      <a:pt x="84355" y="20430"/>
                      <a:pt x="84344" y="20430"/>
                    </a:cubicBezTo>
                    <a:cubicBezTo>
                      <a:pt x="83860" y="20430"/>
                      <a:pt x="83376" y="20475"/>
                      <a:pt x="82902" y="20583"/>
                    </a:cubicBezTo>
                    <a:cubicBezTo>
                      <a:pt x="82902" y="19866"/>
                      <a:pt x="83018" y="19158"/>
                      <a:pt x="83233" y="18477"/>
                    </a:cubicBezTo>
                    <a:cubicBezTo>
                      <a:pt x="84129" y="15731"/>
                      <a:pt x="86710" y="14357"/>
                      <a:pt x="89290" y="14357"/>
                    </a:cubicBezTo>
                    <a:close/>
                    <a:moveTo>
                      <a:pt x="42333" y="14454"/>
                    </a:moveTo>
                    <a:cubicBezTo>
                      <a:pt x="45509" y="14454"/>
                      <a:pt x="48686" y="16533"/>
                      <a:pt x="48726" y="20690"/>
                    </a:cubicBezTo>
                    <a:cubicBezTo>
                      <a:pt x="48246" y="20585"/>
                      <a:pt x="47763" y="20534"/>
                      <a:pt x="47283" y="20534"/>
                    </a:cubicBezTo>
                    <a:cubicBezTo>
                      <a:pt x="45427" y="20534"/>
                      <a:pt x="43633" y="21302"/>
                      <a:pt x="42337" y="22697"/>
                    </a:cubicBezTo>
                    <a:cubicBezTo>
                      <a:pt x="41063" y="21325"/>
                      <a:pt x="39284" y="20538"/>
                      <a:pt x="37414" y="20538"/>
                    </a:cubicBezTo>
                    <a:cubicBezTo>
                      <a:pt x="37403" y="20538"/>
                      <a:pt x="37393" y="20538"/>
                      <a:pt x="37382" y="20538"/>
                    </a:cubicBezTo>
                    <a:cubicBezTo>
                      <a:pt x="36898" y="20538"/>
                      <a:pt x="36415" y="20583"/>
                      <a:pt x="35940" y="20690"/>
                    </a:cubicBezTo>
                    <a:cubicBezTo>
                      <a:pt x="35980" y="16533"/>
                      <a:pt x="39156" y="14454"/>
                      <a:pt x="42333" y="14454"/>
                    </a:cubicBezTo>
                    <a:close/>
                    <a:moveTo>
                      <a:pt x="65648" y="14454"/>
                    </a:moveTo>
                    <a:cubicBezTo>
                      <a:pt x="68825" y="14454"/>
                      <a:pt x="72001" y="16533"/>
                      <a:pt x="72041" y="20690"/>
                    </a:cubicBezTo>
                    <a:cubicBezTo>
                      <a:pt x="71563" y="20585"/>
                      <a:pt x="71081" y="20534"/>
                      <a:pt x="70602" y="20534"/>
                    </a:cubicBezTo>
                    <a:cubicBezTo>
                      <a:pt x="68748" y="20534"/>
                      <a:pt x="66949" y="21302"/>
                      <a:pt x="65653" y="22697"/>
                    </a:cubicBezTo>
                    <a:cubicBezTo>
                      <a:pt x="64378" y="21325"/>
                      <a:pt x="62599" y="20538"/>
                      <a:pt x="60729" y="20538"/>
                    </a:cubicBezTo>
                    <a:cubicBezTo>
                      <a:pt x="60719" y="20538"/>
                      <a:pt x="60708" y="20538"/>
                      <a:pt x="60697" y="20538"/>
                    </a:cubicBezTo>
                    <a:cubicBezTo>
                      <a:pt x="60214" y="20538"/>
                      <a:pt x="59730" y="20583"/>
                      <a:pt x="59255" y="20690"/>
                    </a:cubicBezTo>
                    <a:cubicBezTo>
                      <a:pt x="59295" y="16533"/>
                      <a:pt x="62472" y="14454"/>
                      <a:pt x="65648" y="14454"/>
                    </a:cubicBezTo>
                    <a:close/>
                    <a:moveTo>
                      <a:pt x="18806" y="14558"/>
                    </a:moveTo>
                    <a:cubicBezTo>
                      <a:pt x="21388" y="14558"/>
                      <a:pt x="23969" y="15929"/>
                      <a:pt x="24864" y="18674"/>
                    </a:cubicBezTo>
                    <a:cubicBezTo>
                      <a:pt x="25079" y="19355"/>
                      <a:pt x="25196" y="20063"/>
                      <a:pt x="25196" y="20780"/>
                    </a:cubicBezTo>
                    <a:cubicBezTo>
                      <a:pt x="24718" y="20675"/>
                      <a:pt x="24235" y="20624"/>
                      <a:pt x="23756" y="20624"/>
                    </a:cubicBezTo>
                    <a:cubicBezTo>
                      <a:pt x="21903" y="20624"/>
                      <a:pt x="20103" y="21391"/>
                      <a:pt x="18807" y="22787"/>
                    </a:cubicBezTo>
                    <a:cubicBezTo>
                      <a:pt x="17535" y="21407"/>
                      <a:pt x="15734" y="20628"/>
                      <a:pt x="13861" y="20628"/>
                    </a:cubicBezTo>
                    <a:cubicBezTo>
                      <a:pt x="13368" y="20628"/>
                      <a:pt x="12884" y="20672"/>
                      <a:pt x="12409" y="20780"/>
                    </a:cubicBezTo>
                    <a:cubicBezTo>
                      <a:pt x="12418" y="20063"/>
                      <a:pt x="12526" y="19355"/>
                      <a:pt x="12741" y="18674"/>
                    </a:cubicBezTo>
                    <a:cubicBezTo>
                      <a:pt x="13637" y="15931"/>
                      <a:pt x="16222" y="14558"/>
                      <a:pt x="18806" y="14558"/>
                    </a:cubicBezTo>
                    <a:close/>
                    <a:moveTo>
                      <a:pt x="117964" y="20706"/>
                    </a:moveTo>
                    <a:cubicBezTo>
                      <a:pt x="118390" y="20706"/>
                      <a:pt x="118819" y="20745"/>
                      <a:pt x="119245" y="20825"/>
                    </a:cubicBezTo>
                    <a:cubicBezTo>
                      <a:pt x="118726" y="21443"/>
                      <a:pt x="118322" y="22151"/>
                      <a:pt x="118063" y="22913"/>
                    </a:cubicBezTo>
                    <a:lnTo>
                      <a:pt x="118063" y="22904"/>
                    </a:lnTo>
                    <a:cubicBezTo>
                      <a:pt x="117821" y="23611"/>
                      <a:pt x="117722" y="24346"/>
                      <a:pt x="117758" y="25090"/>
                    </a:cubicBezTo>
                    <a:cubicBezTo>
                      <a:pt x="116516" y="23786"/>
                      <a:pt x="114757" y="22948"/>
                      <a:pt x="112897" y="22948"/>
                    </a:cubicBezTo>
                    <a:cubicBezTo>
                      <a:pt x="112878" y="22948"/>
                      <a:pt x="112858" y="22948"/>
                      <a:pt x="112839" y="22948"/>
                    </a:cubicBezTo>
                    <a:cubicBezTo>
                      <a:pt x="114174" y="21503"/>
                      <a:pt x="116038" y="20706"/>
                      <a:pt x="117964" y="20706"/>
                    </a:cubicBezTo>
                    <a:close/>
                    <a:moveTo>
                      <a:pt x="130993" y="20706"/>
                    </a:moveTo>
                    <a:cubicBezTo>
                      <a:pt x="132921" y="20706"/>
                      <a:pt x="134791" y="21503"/>
                      <a:pt x="136127" y="22948"/>
                    </a:cubicBezTo>
                    <a:cubicBezTo>
                      <a:pt x="136107" y="22948"/>
                      <a:pt x="136088" y="22948"/>
                      <a:pt x="136068" y="22948"/>
                    </a:cubicBezTo>
                    <a:cubicBezTo>
                      <a:pt x="134208" y="22948"/>
                      <a:pt x="132440" y="23786"/>
                      <a:pt x="131199" y="25090"/>
                    </a:cubicBezTo>
                    <a:cubicBezTo>
                      <a:pt x="131234" y="24346"/>
                      <a:pt x="131136" y="23611"/>
                      <a:pt x="130894" y="22913"/>
                    </a:cubicBezTo>
                    <a:lnTo>
                      <a:pt x="130894" y="22904"/>
                    </a:lnTo>
                    <a:cubicBezTo>
                      <a:pt x="130634" y="22142"/>
                      <a:pt x="130231" y="21443"/>
                      <a:pt x="129711" y="20825"/>
                    </a:cubicBezTo>
                    <a:cubicBezTo>
                      <a:pt x="130138" y="20745"/>
                      <a:pt x="130567" y="20706"/>
                      <a:pt x="130993" y="20706"/>
                    </a:cubicBezTo>
                    <a:close/>
                    <a:moveTo>
                      <a:pt x="84135" y="20797"/>
                    </a:moveTo>
                    <a:cubicBezTo>
                      <a:pt x="86071" y="20797"/>
                      <a:pt x="87946" y="21599"/>
                      <a:pt x="89290" y="23047"/>
                    </a:cubicBezTo>
                    <a:cubicBezTo>
                      <a:pt x="90626" y="21601"/>
                      <a:pt x="92496" y="20805"/>
                      <a:pt x="94429" y="20805"/>
                    </a:cubicBezTo>
                    <a:cubicBezTo>
                      <a:pt x="94856" y="20805"/>
                      <a:pt x="95287" y="20844"/>
                      <a:pt x="95715" y="20923"/>
                    </a:cubicBezTo>
                    <a:cubicBezTo>
                      <a:pt x="94720" y="22106"/>
                      <a:pt x="94138" y="23602"/>
                      <a:pt x="94228" y="25197"/>
                    </a:cubicBezTo>
                    <a:cubicBezTo>
                      <a:pt x="92977" y="23894"/>
                      <a:pt x="91218" y="23056"/>
                      <a:pt x="89350" y="23056"/>
                    </a:cubicBezTo>
                    <a:cubicBezTo>
                      <a:pt x="89330" y="23056"/>
                      <a:pt x="89310" y="23056"/>
                      <a:pt x="89290" y="23056"/>
                    </a:cubicBezTo>
                    <a:cubicBezTo>
                      <a:pt x="89271" y="23056"/>
                      <a:pt x="89251" y="23056"/>
                      <a:pt x="89231" y="23056"/>
                    </a:cubicBezTo>
                    <a:cubicBezTo>
                      <a:pt x="87362" y="23056"/>
                      <a:pt x="85595" y="23894"/>
                      <a:pt x="84353" y="25197"/>
                    </a:cubicBezTo>
                    <a:cubicBezTo>
                      <a:pt x="84434" y="23602"/>
                      <a:pt x="83851" y="22106"/>
                      <a:pt x="82866" y="20923"/>
                    </a:cubicBezTo>
                    <a:lnTo>
                      <a:pt x="82857" y="20914"/>
                    </a:lnTo>
                    <a:cubicBezTo>
                      <a:pt x="83283" y="20835"/>
                      <a:pt x="83710" y="20797"/>
                      <a:pt x="84135" y="20797"/>
                    </a:cubicBezTo>
                    <a:close/>
                    <a:moveTo>
                      <a:pt x="47488" y="20904"/>
                    </a:moveTo>
                    <a:cubicBezTo>
                      <a:pt x="47912" y="20904"/>
                      <a:pt x="48338" y="20943"/>
                      <a:pt x="48762" y="21022"/>
                    </a:cubicBezTo>
                    <a:cubicBezTo>
                      <a:pt x="48242" y="21640"/>
                      <a:pt x="47839" y="22348"/>
                      <a:pt x="47579" y="23110"/>
                    </a:cubicBezTo>
                    <a:cubicBezTo>
                      <a:pt x="47337" y="23809"/>
                      <a:pt x="47239" y="24552"/>
                      <a:pt x="47275" y="25287"/>
                    </a:cubicBezTo>
                    <a:cubicBezTo>
                      <a:pt x="46033" y="23992"/>
                      <a:pt x="44274" y="23154"/>
                      <a:pt x="42414" y="23154"/>
                    </a:cubicBezTo>
                    <a:cubicBezTo>
                      <a:pt x="42395" y="23154"/>
                      <a:pt x="42375" y="23154"/>
                      <a:pt x="42355" y="23154"/>
                    </a:cubicBezTo>
                    <a:cubicBezTo>
                      <a:pt x="43693" y="21707"/>
                      <a:pt x="45560" y="20904"/>
                      <a:pt x="47488" y="20904"/>
                    </a:cubicBezTo>
                    <a:close/>
                    <a:moveTo>
                      <a:pt x="60505" y="20912"/>
                    </a:moveTo>
                    <a:cubicBezTo>
                      <a:pt x="62435" y="20912"/>
                      <a:pt x="64301" y="21709"/>
                      <a:pt x="65644" y="23154"/>
                    </a:cubicBezTo>
                    <a:cubicBezTo>
                      <a:pt x="65624" y="23154"/>
                      <a:pt x="65604" y="23154"/>
                      <a:pt x="65584" y="23154"/>
                    </a:cubicBezTo>
                    <a:cubicBezTo>
                      <a:pt x="63716" y="23154"/>
                      <a:pt x="61957" y="23993"/>
                      <a:pt x="60715" y="25296"/>
                    </a:cubicBezTo>
                    <a:lnTo>
                      <a:pt x="60715" y="25287"/>
                    </a:lnTo>
                    <a:cubicBezTo>
                      <a:pt x="60751" y="24552"/>
                      <a:pt x="60644" y="23809"/>
                      <a:pt x="60411" y="23110"/>
                    </a:cubicBezTo>
                    <a:cubicBezTo>
                      <a:pt x="60151" y="22348"/>
                      <a:pt x="59748" y="21640"/>
                      <a:pt x="59219" y="21031"/>
                    </a:cubicBezTo>
                    <a:cubicBezTo>
                      <a:pt x="59647" y="20951"/>
                      <a:pt x="60078" y="20912"/>
                      <a:pt x="60505" y="20912"/>
                    </a:cubicBezTo>
                    <a:close/>
                    <a:moveTo>
                      <a:pt x="107673" y="20699"/>
                    </a:moveTo>
                    <a:cubicBezTo>
                      <a:pt x="109600" y="20699"/>
                      <a:pt x="111466" y="21495"/>
                      <a:pt x="112812" y="22939"/>
                    </a:cubicBezTo>
                    <a:cubicBezTo>
                      <a:pt x="112793" y="22939"/>
                      <a:pt x="112774" y="22939"/>
                      <a:pt x="112756" y="22939"/>
                    </a:cubicBezTo>
                    <a:cubicBezTo>
                      <a:pt x="110769" y="22939"/>
                      <a:pt x="108902" y="23885"/>
                      <a:pt x="107659" y="25332"/>
                    </a:cubicBezTo>
                    <a:cubicBezTo>
                      <a:pt x="107785" y="23674"/>
                      <a:pt x="107184" y="22097"/>
                      <a:pt x="106136" y="20878"/>
                    </a:cubicBezTo>
                    <a:lnTo>
                      <a:pt x="106136" y="20870"/>
                    </a:lnTo>
                    <a:cubicBezTo>
                      <a:pt x="106647" y="20755"/>
                      <a:pt x="107162" y="20699"/>
                      <a:pt x="107673" y="20699"/>
                    </a:cubicBezTo>
                    <a:close/>
                    <a:moveTo>
                      <a:pt x="13670" y="20994"/>
                    </a:moveTo>
                    <a:cubicBezTo>
                      <a:pt x="15606" y="20994"/>
                      <a:pt x="17480" y="21797"/>
                      <a:pt x="18825" y="23244"/>
                    </a:cubicBezTo>
                    <a:cubicBezTo>
                      <a:pt x="18805" y="23244"/>
                      <a:pt x="18786" y="23244"/>
                      <a:pt x="18766" y="23244"/>
                    </a:cubicBezTo>
                    <a:cubicBezTo>
                      <a:pt x="16897" y="23244"/>
                      <a:pt x="15129" y="24082"/>
                      <a:pt x="13888" y="25386"/>
                    </a:cubicBezTo>
                    <a:cubicBezTo>
                      <a:pt x="13951" y="23809"/>
                      <a:pt x="13368" y="22303"/>
                      <a:pt x="12382" y="21120"/>
                    </a:cubicBezTo>
                    <a:lnTo>
                      <a:pt x="12391" y="21111"/>
                    </a:lnTo>
                    <a:cubicBezTo>
                      <a:pt x="12817" y="21032"/>
                      <a:pt x="13245" y="20994"/>
                      <a:pt x="13670" y="20994"/>
                    </a:cubicBezTo>
                    <a:close/>
                    <a:moveTo>
                      <a:pt x="23971" y="20994"/>
                    </a:moveTo>
                    <a:cubicBezTo>
                      <a:pt x="24396" y="20994"/>
                      <a:pt x="24824" y="21032"/>
                      <a:pt x="25250" y="21111"/>
                    </a:cubicBezTo>
                    <a:cubicBezTo>
                      <a:pt x="24255" y="22294"/>
                      <a:pt x="23673" y="23791"/>
                      <a:pt x="23753" y="25386"/>
                    </a:cubicBezTo>
                    <a:cubicBezTo>
                      <a:pt x="22512" y="24082"/>
                      <a:pt x="20744" y="23244"/>
                      <a:pt x="18884" y="23244"/>
                    </a:cubicBezTo>
                    <a:cubicBezTo>
                      <a:pt x="18864" y="23244"/>
                      <a:pt x="18845" y="23244"/>
                      <a:pt x="18825" y="23244"/>
                    </a:cubicBezTo>
                    <a:cubicBezTo>
                      <a:pt x="20162" y="21797"/>
                      <a:pt x="22036" y="20994"/>
                      <a:pt x="23971" y="20994"/>
                    </a:cubicBezTo>
                    <a:close/>
                    <a:moveTo>
                      <a:pt x="37165" y="20902"/>
                    </a:moveTo>
                    <a:cubicBezTo>
                      <a:pt x="39100" y="20902"/>
                      <a:pt x="40977" y="21703"/>
                      <a:pt x="42328" y="23154"/>
                    </a:cubicBezTo>
                    <a:cubicBezTo>
                      <a:pt x="42310" y="23154"/>
                      <a:pt x="42291" y="23154"/>
                      <a:pt x="42273" y="23154"/>
                    </a:cubicBezTo>
                    <a:cubicBezTo>
                      <a:pt x="40286" y="23154"/>
                      <a:pt x="38419" y="24100"/>
                      <a:pt x="37176" y="25547"/>
                    </a:cubicBezTo>
                    <a:cubicBezTo>
                      <a:pt x="37302" y="23871"/>
                      <a:pt x="36701" y="22303"/>
                      <a:pt x="35653" y="21076"/>
                    </a:cubicBezTo>
                    <a:lnTo>
                      <a:pt x="35653" y="21067"/>
                    </a:lnTo>
                    <a:cubicBezTo>
                      <a:pt x="36155" y="20956"/>
                      <a:pt x="36662" y="20902"/>
                      <a:pt x="37165" y="20902"/>
                    </a:cubicBezTo>
                    <a:close/>
                    <a:moveTo>
                      <a:pt x="124474" y="18856"/>
                    </a:moveTo>
                    <a:cubicBezTo>
                      <a:pt x="127057" y="18856"/>
                      <a:pt x="129639" y="20229"/>
                      <a:pt x="130536" y="22975"/>
                    </a:cubicBezTo>
                    <a:cubicBezTo>
                      <a:pt x="130751" y="23656"/>
                      <a:pt x="130867" y="24364"/>
                      <a:pt x="130867" y="25081"/>
                    </a:cubicBezTo>
                    <a:cubicBezTo>
                      <a:pt x="130388" y="24976"/>
                      <a:pt x="129906" y="24925"/>
                      <a:pt x="129426" y="24925"/>
                    </a:cubicBezTo>
                    <a:cubicBezTo>
                      <a:pt x="127574" y="24925"/>
                      <a:pt x="125776" y="25691"/>
                      <a:pt x="124487" y="27079"/>
                    </a:cubicBezTo>
                    <a:cubicBezTo>
                      <a:pt x="123206" y="25708"/>
                      <a:pt x="121414" y="24920"/>
                      <a:pt x="119532" y="24920"/>
                    </a:cubicBezTo>
                    <a:cubicBezTo>
                      <a:pt x="119048" y="24920"/>
                      <a:pt x="118564" y="24973"/>
                      <a:pt x="118089" y="25081"/>
                    </a:cubicBezTo>
                    <a:cubicBezTo>
                      <a:pt x="118089" y="24364"/>
                      <a:pt x="118197" y="23656"/>
                      <a:pt x="118412" y="22975"/>
                    </a:cubicBezTo>
                    <a:cubicBezTo>
                      <a:pt x="119308" y="20229"/>
                      <a:pt x="121891" y="18856"/>
                      <a:pt x="124474" y="18856"/>
                    </a:cubicBezTo>
                    <a:close/>
                    <a:moveTo>
                      <a:pt x="77629" y="18952"/>
                    </a:moveTo>
                    <a:cubicBezTo>
                      <a:pt x="80805" y="18952"/>
                      <a:pt x="83981" y="21031"/>
                      <a:pt x="84022" y="25188"/>
                    </a:cubicBezTo>
                    <a:cubicBezTo>
                      <a:pt x="83543" y="25084"/>
                      <a:pt x="83060" y="25032"/>
                      <a:pt x="82581" y="25032"/>
                    </a:cubicBezTo>
                    <a:cubicBezTo>
                      <a:pt x="80728" y="25032"/>
                      <a:pt x="78930" y="25798"/>
                      <a:pt x="77642" y="27187"/>
                    </a:cubicBezTo>
                    <a:cubicBezTo>
                      <a:pt x="76360" y="25816"/>
                      <a:pt x="74568" y="25027"/>
                      <a:pt x="72687" y="25027"/>
                    </a:cubicBezTo>
                    <a:cubicBezTo>
                      <a:pt x="72203" y="25027"/>
                      <a:pt x="71719" y="25081"/>
                      <a:pt x="71244" y="25188"/>
                    </a:cubicBezTo>
                    <a:cubicBezTo>
                      <a:pt x="71280" y="21031"/>
                      <a:pt x="74454" y="18952"/>
                      <a:pt x="77629" y="18952"/>
                    </a:cubicBezTo>
                    <a:close/>
                    <a:moveTo>
                      <a:pt x="100945" y="18952"/>
                    </a:moveTo>
                    <a:cubicBezTo>
                      <a:pt x="104119" y="18952"/>
                      <a:pt x="107295" y="21030"/>
                      <a:pt x="107337" y="25187"/>
                    </a:cubicBezTo>
                    <a:lnTo>
                      <a:pt x="107337" y="25187"/>
                    </a:lnTo>
                    <a:cubicBezTo>
                      <a:pt x="106865" y="25086"/>
                      <a:pt x="106389" y="25037"/>
                      <a:pt x="105918" y="25037"/>
                    </a:cubicBezTo>
                    <a:cubicBezTo>
                      <a:pt x="104057" y="25037"/>
                      <a:pt x="102256" y="25803"/>
                      <a:pt x="100957" y="27196"/>
                    </a:cubicBezTo>
                    <a:cubicBezTo>
                      <a:pt x="99676" y="25816"/>
                      <a:pt x="97883" y="25036"/>
                      <a:pt x="96002" y="25036"/>
                    </a:cubicBezTo>
                    <a:cubicBezTo>
                      <a:pt x="95518" y="25036"/>
                      <a:pt x="95034" y="25081"/>
                      <a:pt x="94559" y="25188"/>
                    </a:cubicBezTo>
                    <a:cubicBezTo>
                      <a:pt x="94595" y="21031"/>
                      <a:pt x="97769" y="18952"/>
                      <a:pt x="100945" y="18952"/>
                    </a:cubicBezTo>
                    <a:close/>
                    <a:moveTo>
                      <a:pt x="53997" y="19058"/>
                    </a:moveTo>
                    <a:cubicBezTo>
                      <a:pt x="56578" y="19058"/>
                      <a:pt x="59157" y="20432"/>
                      <a:pt x="60052" y="23181"/>
                    </a:cubicBezTo>
                    <a:cubicBezTo>
                      <a:pt x="60267" y="23853"/>
                      <a:pt x="60384" y="24570"/>
                      <a:pt x="60384" y="25278"/>
                    </a:cubicBezTo>
                    <a:cubicBezTo>
                      <a:pt x="59909" y="25176"/>
                      <a:pt x="59430" y="25126"/>
                      <a:pt x="58956" y="25126"/>
                    </a:cubicBezTo>
                    <a:cubicBezTo>
                      <a:pt x="57095" y="25126"/>
                      <a:pt x="55295" y="25893"/>
                      <a:pt x="53995" y="27285"/>
                    </a:cubicBezTo>
                    <a:cubicBezTo>
                      <a:pt x="52714" y="25905"/>
                      <a:pt x="50922" y="25126"/>
                      <a:pt x="49049" y="25126"/>
                    </a:cubicBezTo>
                    <a:cubicBezTo>
                      <a:pt x="48556" y="25126"/>
                      <a:pt x="48072" y="25180"/>
                      <a:pt x="47597" y="25278"/>
                    </a:cubicBezTo>
                    <a:cubicBezTo>
                      <a:pt x="47606" y="24570"/>
                      <a:pt x="47714" y="23853"/>
                      <a:pt x="47929" y="23181"/>
                    </a:cubicBezTo>
                    <a:cubicBezTo>
                      <a:pt x="48830" y="20434"/>
                      <a:pt x="51414" y="19058"/>
                      <a:pt x="53997" y="19058"/>
                    </a:cubicBezTo>
                    <a:close/>
                    <a:moveTo>
                      <a:pt x="7163" y="19140"/>
                    </a:moveTo>
                    <a:cubicBezTo>
                      <a:pt x="10339" y="19140"/>
                      <a:pt x="13516" y="21219"/>
                      <a:pt x="13556" y="25377"/>
                    </a:cubicBezTo>
                    <a:cubicBezTo>
                      <a:pt x="13079" y="25272"/>
                      <a:pt x="12598" y="25222"/>
                      <a:pt x="12120" y="25222"/>
                    </a:cubicBezTo>
                    <a:cubicBezTo>
                      <a:pt x="10263" y="25222"/>
                      <a:pt x="8460" y="25990"/>
                      <a:pt x="7163" y="27379"/>
                    </a:cubicBezTo>
                    <a:lnTo>
                      <a:pt x="7163" y="27379"/>
                    </a:lnTo>
                    <a:cubicBezTo>
                      <a:pt x="5882" y="26002"/>
                      <a:pt x="4092" y="25224"/>
                      <a:pt x="2212" y="25224"/>
                    </a:cubicBezTo>
                    <a:cubicBezTo>
                      <a:pt x="1728" y="25224"/>
                      <a:pt x="1245" y="25278"/>
                      <a:pt x="770" y="25377"/>
                    </a:cubicBezTo>
                    <a:cubicBezTo>
                      <a:pt x="810" y="21219"/>
                      <a:pt x="3987" y="19140"/>
                      <a:pt x="7163" y="19140"/>
                    </a:cubicBezTo>
                    <a:close/>
                    <a:moveTo>
                      <a:pt x="30465" y="19152"/>
                    </a:moveTo>
                    <a:cubicBezTo>
                      <a:pt x="33638" y="19152"/>
                      <a:pt x="36811" y="21228"/>
                      <a:pt x="36854" y="25382"/>
                    </a:cubicBezTo>
                    <a:lnTo>
                      <a:pt x="36854" y="25382"/>
                    </a:lnTo>
                    <a:cubicBezTo>
                      <a:pt x="36384" y="25282"/>
                      <a:pt x="35912" y="25234"/>
                      <a:pt x="35443" y="25234"/>
                    </a:cubicBezTo>
                    <a:cubicBezTo>
                      <a:pt x="33580" y="25234"/>
                      <a:pt x="31775" y="26000"/>
                      <a:pt x="30483" y="27393"/>
                    </a:cubicBezTo>
                    <a:cubicBezTo>
                      <a:pt x="29201" y="26013"/>
                      <a:pt x="27409" y="25233"/>
                      <a:pt x="25528" y="25233"/>
                    </a:cubicBezTo>
                    <a:cubicBezTo>
                      <a:pt x="25044" y="25233"/>
                      <a:pt x="24560" y="25287"/>
                      <a:pt x="24085" y="25386"/>
                    </a:cubicBezTo>
                    <a:cubicBezTo>
                      <a:pt x="24116" y="21231"/>
                      <a:pt x="27290" y="19152"/>
                      <a:pt x="30465" y="19152"/>
                    </a:cubicBezTo>
                    <a:close/>
                    <a:moveTo>
                      <a:pt x="119325" y="25304"/>
                    </a:moveTo>
                    <a:cubicBezTo>
                      <a:pt x="121264" y="25304"/>
                      <a:pt x="123133" y="26108"/>
                      <a:pt x="124478" y="27563"/>
                    </a:cubicBezTo>
                    <a:cubicBezTo>
                      <a:pt x="124458" y="27563"/>
                      <a:pt x="124438" y="27563"/>
                      <a:pt x="124418" y="27563"/>
                    </a:cubicBezTo>
                    <a:cubicBezTo>
                      <a:pt x="122550" y="27563"/>
                      <a:pt x="120782" y="28392"/>
                      <a:pt x="119541" y="29696"/>
                    </a:cubicBezTo>
                    <a:cubicBezTo>
                      <a:pt x="119622" y="28110"/>
                      <a:pt x="119039" y="26604"/>
                      <a:pt x="118045" y="25421"/>
                    </a:cubicBezTo>
                    <a:cubicBezTo>
                      <a:pt x="118472" y="25342"/>
                      <a:pt x="118900" y="25304"/>
                      <a:pt x="119325" y="25304"/>
                    </a:cubicBezTo>
                    <a:close/>
                    <a:moveTo>
                      <a:pt x="129625" y="25304"/>
                    </a:moveTo>
                    <a:cubicBezTo>
                      <a:pt x="130050" y="25304"/>
                      <a:pt x="130477" y="25342"/>
                      <a:pt x="130903" y="25421"/>
                    </a:cubicBezTo>
                    <a:cubicBezTo>
                      <a:pt x="129908" y="26604"/>
                      <a:pt x="129326" y="28101"/>
                      <a:pt x="129415" y="29696"/>
                    </a:cubicBezTo>
                    <a:cubicBezTo>
                      <a:pt x="128165" y="28392"/>
                      <a:pt x="126398" y="27563"/>
                      <a:pt x="124538" y="27563"/>
                    </a:cubicBezTo>
                    <a:cubicBezTo>
                      <a:pt x="124518" y="27563"/>
                      <a:pt x="124498" y="27563"/>
                      <a:pt x="124478" y="27563"/>
                    </a:cubicBezTo>
                    <a:cubicBezTo>
                      <a:pt x="125816" y="26108"/>
                      <a:pt x="127690" y="25304"/>
                      <a:pt x="129625" y="25304"/>
                    </a:cubicBezTo>
                    <a:close/>
                    <a:moveTo>
                      <a:pt x="95793" y="25402"/>
                    </a:moveTo>
                    <a:cubicBezTo>
                      <a:pt x="97728" y="25402"/>
                      <a:pt x="99603" y="26205"/>
                      <a:pt x="100948" y="27653"/>
                    </a:cubicBezTo>
                    <a:lnTo>
                      <a:pt x="100948" y="27653"/>
                    </a:lnTo>
                    <a:cubicBezTo>
                      <a:pt x="100945" y="27653"/>
                      <a:pt x="100942" y="27653"/>
                      <a:pt x="100939" y="27653"/>
                    </a:cubicBezTo>
                    <a:cubicBezTo>
                      <a:pt x="100919" y="27652"/>
                      <a:pt x="100900" y="27652"/>
                      <a:pt x="100880" y="27652"/>
                    </a:cubicBezTo>
                    <a:cubicBezTo>
                      <a:pt x="99020" y="27652"/>
                      <a:pt x="97252" y="28491"/>
                      <a:pt x="96011" y="29794"/>
                    </a:cubicBezTo>
                    <a:cubicBezTo>
                      <a:pt x="96091" y="28199"/>
                      <a:pt x="95509" y="26703"/>
                      <a:pt x="94514" y="25520"/>
                    </a:cubicBezTo>
                    <a:cubicBezTo>
                      <a:pt x="94940" y="25441"/>
                      <a:pt x="95368" y="25402"/>
                      <a:pt x="95793" y="25402"/>
                    </a:cubicBezTo>
                    <a:close/>
                    <a:moveTo>
                      <a:pt x="82779" y="25411"/>
                    </a:moveTo>
                    <a:cubicBezTo>
                      <a:pt x="83204" y="25411"/>
                      <a:pt x="83632" y="25450"/>
                      <a:pt x="84057" y="25529"/>
                    </a:cubicBezTo>
                    <a:cubicBezTo>
                      <a:pt x="83063" y="26703"/>
                      <a:pt x="82480" y="28208"/>
                      <a:pt x="82570" y="29803"/>
                    </a:cubicBezTo>
                    <a:cubicBezTo>
                      <a:pt x="81320" y="28500"/>
                      <a:pt x="79561" y="27661"/>
                      <a:pt x="77692" y="27661"/>
                    </a:cubicBezTo>
                    <a:cubicBezTo>
                      <a:pt x="77672" y="27661"/>
                      <a:pt x="77653" y="27661"/>
                      <a:pt x="77633" y="27662"/>
                    </a:cubicBezTo>
                    <a:cubicBezTo>
                      <a:pt x="78970" y="26214"/>
                      <a:pt x="80844" y="25411"/>
                      <a:pt x="82779" y="25411"/>
                    </a:cubicBezTo>
                    <a:close/>
                    <a:moveTo>
                      <a:pt x="59128" y="25506"/>
                    </a:moveTo>
                    <a:cubicBezTo>
                      <a:pt x="59557" y="25506"/>
                      <a:pt x="59990" y="25546"/>
                      <a:pt x="60420" y="25628"/>
                    </a:cubicBezTo>
                    <a:cubicBezTo>
                      <a:pt x="59434" y="26801"/>
                      <a:pt x="58852" y="28307"/>
                      <a:pt x="58932" y="29893"/>
                    </a:cubicBezTo>
                    <a:cubicBezTo>
                      <a:pt x="57697" y="28596"/>
                      <a:pt x="55941" y="27760"/>
                      <a:pt x="54083" y="27760"/>
                    </a:cubicBezTo>
                    <a:cubicBezTo>
                      <a:pt x="54054" y="27760"/>
                      <a:pt x="54024" y="27760"/>
                      <a:pt x="53995" y="27760"/>
                    </a:cubicBezTo>
                    <a:cubicBezTo>
                      <a:pt x="53975" y="27760"/>
                      <a:pt x="53955" y="27760"/>
                      <a:pt x="53935" y="27760"/>
                    </a:cubicBezTo>
                    <a:cubicBezTo>
                      <a:pt x="52067" y="27760"/>
                      <a:pt x="50308" y="28589"/>
                      <a:pt x="49058" y="29893"/>
                    </a:cubicBezTo>
                    <a:cubicBezTo>
                      <a:pt x="49138" y="28307"/>
                      <a:pt x="48565" y="26801"/>
                      <a:pt x="47561" y="25619"/>
                    </a:cubicBezTo>
                    <a:lnTo>
                      <a:pt x="47561" y="25619"/>
                    </a:lnTo>
                    <a:lnTo>
                      <a:pt x="47570" y="25628"/>
                    </a:lnTo>
                    <a:cubicBezTo>
                      <a:pt x="48002" y="25546"/>
                      <a:pt x="48436" y="25506"/>
                      <a:pt x="48867" y="25506"/>
                    </a:cubicBezTo>
                    <a:cubicBezTo>
                      <a:pt x="50796" y="25506"/>
                      <a:pt x="52663" y="26308"/>
                      <a:pt x="54004" y="27751"/>
                    </a:cubicBezTo>
                    <a:cubicBezTo>
                      <a:pt x="55337" y="26308"/>
                      <a:pt x="57203" y="25506"/>
                      <a:pt x="59128" y="25506"/>
                    </a:cubicBezTo>
                    <a:close/>
                    <a:moveTo>
                      <a:pt x="25327" y="25613"/>
                    </a:moveTo>
                    <a:cubicBezTo>
                      <a:pt x="27257" y="25613"/>
                      <a:pt x="29124" y="26416"/>
                      <a:pt x="30465" y="27859"/>
                    </a:cubicBezTo>
                    <a:lnTo>
                      <a:pt x="30465" y="27859"/>
                    </a:lnTo>
                    <a:cubicBezTo>
                      <a:pt x="30462" y="27859"/>
                      <a:pt x="30459" y="27859"/>
                      <a:pt x="30456" y="27859"/>
                    </a:cubicBezTo>
                    <a:cubicBezTo>
                      <a:pt x="30436" y="27859"/>
                      <a:pt x="30416" y="27858"/>
                      <a:pt x="30397" y="27858"/>
                    </a:cubicBezTo>
                    <a:cubicBezTo>
                      <a:pt x="28528" y="27858"/>
                      <a:pt x="26769" y="28697"/>
                      <a:pt x="25519" y="30000"/>
                    </a:cubicBezTo>
                    <a:cubicBezTo>
                      <a:pt x="25608" y="28414"/>
                      <a:pt x="25026" y="26909"/>
                      <a:pt x="24031" y="25735"/>
                    </a:cubicBezTo>
                    <a:cubicBezTo>
                      <a:pt x="24463" y="25653"/>
                      <a:pt x="24897" y="25613"/>
                      <a:pt x="25327" y="25613"/>
                    </a:cubicBezTo>
                    <a:close/>
                    <a:moveTo>
                      <a:pt x="106136" y="30070"/>
                    </a:moveTo>
                    <a:cubicBezTo>
                      <a:pt x="106135" y="30070"/>
                      <a:pt x="106135" y="30070"/>
                      <a:pt x="106134" y="30070"/>
                    </a:cubicBezTo>
                    <a:lnTo>
                      <a:pt x="106134" y="30070"/>
                    </a:lnTo>
                    <a:lnTo>
                      <a:pt x="106136" y="30072"/>
                    </a:lnTo>
                    <a:cubicBezTo>
                      <a:pt x="106136" y="30071"/>
                      <a:pt x="106136" y="30071"/>
                      <a:pt x="106136" y="30070"/>
                    </a:cubicBezTo>
                    <a:close/>
                    <a:moveTo>
                      <a:pt x="70806" y="20910"/>
                    </a:moveTo>
                    <a:cubicBezTo>
                      <a:pt x="71297" y="20910"/>
                      <a:pt x="71792" y="20961"/>
                      <a:pt x="72283" y="21067"/>
                    </a:cubicBezTo>
                    <a:cubicBezTo>
                      <a:pt x="71289" y="22321"/>
                      <a:pt x="70742" y="23907"/>
                      <a:pt x="70939" y="25574"/>
                    </a:cubicBezTo>
                    <a:cubicBezTo>
                      <a:pt x="71449" y="25460"/>
                      <a:pt x="71962" y="25404"/>
                      <a:pt x="72472" y="25404"/>
                    </a:cubicBezTo>
                    <a:cubicBezTo>
                      <a:pt x="74409" y="25404"/>
                      <a:pt x="76285" y="26207"/>
                      <a:pt x="77633" y="27662"/>
                    </a:cubicBezTo>
                    <a:cubicBezTo>
                      <a:pt x="77615" y="27661"/>
                      <a:pt x="77597" y="27661"/>
                      <a:pt x="77578" y="27661"/>
                    </a:cubicBezTo>
                    <a:cubicBezTo>
                      <a:pt x="75520" y="27661"/>
                      <a:pt x="73598" y="28670"/>
                      <a:pt x="72346" y="30197"/>
                    </a:cubicBezTo>
                    <a:cubicBezTo>
                      <a:pt x="72748" y="26467"/>
                      <a:pt x="69425" y="23154"/>
                      <a:pt x="65707" y="23154"/>
                    </a:cubicBezTo>
                    <a:cubicBezTo>
                      <a:pt x="65692" y="23154"/>
                      <a:pt x="65677" y="23154"/>
                      <a:pt x="65662" y="23154"/>
                    </a:cubicBezTo>
                    <a:cubicBezTo>
                      <a:pt x="67004" y="21705"/>
                      <a:pt x="68876" y="20910"/>
                      <a:pt x="70806" y="20910"/>
                    </a:cubicBezTo>
                    <a:close/>
                    <a:moveTo>
                      <a:pt x="112818" y="23450"/>
                    </a:moveTo>
                    <a:cubicBezTo>
                      <a:pt x="115995" y="23450"/>
                      <a:pt x="119174" y="25529"/>
                      <a:pt x="119218" y="29687"/>
                    </a:cubicBezTo>
                    <a:cubicBezTo>
                      <a:pt x="118738" y="29582"/>
                      <a:pt x="118254" y="29531"/>
                      <a:pt x="117774" y="29531"/>
                    </a:cubicBezTo>
                    <a:cubicBezTo>
                      <a:pt x="115916" y="29531"/>
                      <a:pt x="114117" y="30298"/>
                      <a:pt x="112821" y="31694"/>
                    </a:cubicBezTo>
                    <a:cubicBezTo>
                      <a:pt x="111548" y="30314"/>
                      <a:pt x="109756" y="29534"/>
                      <a:pt x="107874" y="29534"/>
                    </a:cubicBezTo>
                    <a:cubicBezTo>
                      <a:pt x="107391" y="29534"/>
                      <a:pt x="106907" y="29588"/>
                      <a:pt x="106432" y="29687"/>
                    </a:cubicBezTo>
                    <a:cubicBezTo>
                      <a:pt x="106468" y="25529"/>
                      <a:pt x="109642" y="23450"/>
                      <a:pt x="112818" y="23450"/>
                    </a:cubicBezTo>
                    <a:close/>
                    <a:moveTo>
                      <a:pt x="136132" y="23450"/>
                    </a:moveTo>
                    <a:cubicBezTo>
                      <a:pt x="139308" y="23450"/>
                      <a:pt x="142484" y="25529"/>
                      <a:pt x="142525" y="29687"/>
                    </a:cubicBezTo>
                    <a:cubicBezTo>
                      <a:pt x="142051" y="29585"/>
                      <a:pt x="141574" y="29535"/>
                      <a:pt x="141100" y="29535"/>
                    </a:cubicBezTo>
                    <a:cubicBezTo>
                      <a:pt x="139242" y="29535"/>
                      <a:pt x="137437" y="30301"/>
                      <a:pt x="136145" y="31694"/>
                    </a:cubicBezTo>
                    <a:cubicBezTo>
                      <a:pt x="134863" y="30314"/>
                      <a:pt x="133071" y="29534"/>
                      <a:pt x="131190" y="29534"/>
                    </a:cubicBezTo>
                    <a:cubicBezTo>
                      <a:pt x="130706" y="29534"/>
                      <a:pt x="130222" y="29588"/>
                      <a:pt x="129747" y="29687"/>
                    </a:cubicBezTo>
                    <a:cubicBezTo>
                      <a:pt x="129783" y="25529"/>
                      <a:pt x="132957" y="23450"/>
                      <a:pt x="136132" y="23450"/>
                    </a:cubicBezTo>
                    <a:close/>
                    <a:moveTo>
                      <a:pt x="89290" y="23558"/>
                    </a:moveTo>
                    <a:cubicBezTo>
                      <a:pt x="92466" y="23558"/>
                      <a:pt x="95642" y="25636"/>
                      <a:pt x="95679" y="29792"/>
                    </a:cubicBezTo>
                    <a:lnTo>
                      <a:pt x="95679" y="29792"/>
                    </a:lnTo>
                    <a:cubicBezTo>
                      <a:pt x="95202" y="29689"/>
                      <a:pt x="94721" y="29638"/>
                      <a:pt x="94245" y="29638"/>
                    </a:cubicBezTo>
                    <a:cubicBezTo>
                      <a:pt x="92389" y="29638"/>
                      <a:pt x="90595" y="30406"/>
                      <a:pt x="89299" y="31801"/>
                    </a:cubicBezTo>
                    <a:cubicBezTo>
                      <a:pt x="88025" y="30429"/>
                      <a:pt x="86246" y="29642"/>
                      <a:pt x="84376" y="29642"/>
                    </a:cubicBezTo>
                    <a:cubicBezTo>
                      <a:pt x="84365" y="29642"/>
                      <a:pt x="84355" y="29642"/>
                      <a:pt x="84344" y="29642"/>
                    </a:cubicBezTo>
                    <a:cubicBezTo>
                      <a:pt x="83860" y="29642"/>
                      <a:pt x="83376" y="29687"/>
                      <a:pt x="82902" y="29794"/>
                    </a:cubicBezTo>
                    <a:cubicBezTo>
                      <a:pt x="82937" y="25637"/>
                      <a:pt x="86114" y="23558"/>
                      <a:pt x="89290" y="23558"/>
                    </a:cubicBezTo>
                    <a:close/>
                    <a:moveTo>
                      <a:pt x="42335" y="23651"/>
                    </a:moveTo>
                    <a:cubicBezTo>
                      <a:pt x="45511" y="23651"/>
                      <a:pt x="48686" y="25727"/>
                      <a:pt x="48726" y="29884"/>
                    </a:cubicBezTo>
                    <a:cubicBezTo>
                      <a:pt x="48251" y="29782"/>
                      <a:pt x="47772" y="29732"/>
                      <a:pt x="47298" y="29732"/>
                    </a:cubicBezTo>
                    <a:cubicBezTo>
                      <a:pt x="45434" y="29732"/>
                      <a:pt x="43630" y="30499"/>
                      <a:pt x="42337" y="31891"/>
                    </a:cubicBezTo>
                    <a:cubicBezTo>
                      <a:pt x="41056" y="30511"/>
                      <a:pt x="39264" y="29731"/>
                      <a:pt x="37382" y="29731"/>
                    </a:cubicBezTo>
                    <a:cubicBezTo>
                      <a:pt x="36898" y="29731"/>
                      <a:pt x="36415" y="29785"/>
                      <a:pt x="35940" y="29884"/>
                    </a:cubicBezTo>
                    <a:cubicBezTo>
                      <a:pt x="35980" y="25729"/>
                      <a:pt x="39158" y="23651"/>
                      <a:pt x="42335" y="23651"/>
                    </a:cubicBezTo>
                    <a:close/>
                    <a:moveTo>
                      <a:pt x="65651" y="23651"/>
                    </a:moveTo>
                    <a:cubicBezTo>
                      <a:pt x="68826" y="23651"/>
                      <a:pt x="72001" y="25727"/>
                      <a:pt x="72041" y="29884"/>
                    </a:cubicBezTo>
                    <a:cubicBezTo>
                      <a:pt x="71568" y="29782"/>
                      <a:pt x="71091" y="29732"/>
                      <a:pt x="70617" y="29732"/>
                    </a:cubicBezTo>
                    <a:cubicBezTo>
                      <a:pt x="68758" y="29732"/>
                      <a:pt x="66952" y="30499"/>
                      <a:pt x="65653" y="31891"/>
                    </a:cubicBezTo>
                    <a:cubicBezTo>
                      <a:pt x="64371" y="30511"/>
                      <a:pt x="62579" y="29731"/>
                      <a:pt x="60697" y="29731"/>
                    </a:cubicBezTo>
                    <a:cubicBezTo>
                      <a:pt x="60214" y="29731"/>
                      <a:pt x="59730" y="29785"/>
                      <a:pt x="59255" y="29884"/>
                    </a:cubicBezTo>
                    <a:cubicBezTo>
                      <a:pt x="59295" y="25729"/>
                      <a:pt x="62473" y="23651"/>
                      <a:pt x="65651" y="23651"/>
                    </a:cubicBezTo>
                    <a:close/>
                    <a:moveTo>
                      <a:pt x="18808" y="23757"/>
                    </a:moveTo>
                    <a:cubicBezTo>
                      <a:pt x="21978" y="23757"/>
                      <a:pt x="25149" y="25829"/>
                      <a:pt x="25196" y="29978"/>
                    </a:cubicBezTo>
                    <a:lnTo>
                      <a:pt x="25196" y="29978"/>
                    </a:lnTo>
                    <a:cubicBezTo>
                      <a:pt x="24721" y="29876"/>
                      <a:pt x="24243" y="29826"/>
                      <a:pt x="23769" y="29826"/>
                    </a:cubicBezTo>
                    <a:cubicBezTo>
                      <a:pt x="21911" y="29826"/>
                      <a:pt x="20114" y="30592"/>
                      <a:pt x="18825" y="31981"/>
                    </a:cubicBezTo>
                    <a:cubicBezTo>
                      <a:pt x="17544" y="30610"/>
                      <a:pt x="15752" y="29821"/>
                      <a:pt x="13870" y="29821"/>
                    </a:cubicBezTo>
                    <a:cubicBezTo>
                      <a:pt x="13386" y="29830"/>
                      <a:pt x="12902" y="29875"/>
                      <a:pt x="12427" y="29982"/>
                    </a:cubicBezTo>
                    <a:cubicBezTo>
                      <a:pt x="12463" y="25834"/>
                      <a:pt x="15635" y="23757"/>
                      <a:pt x="18808" y="23757"/>
                    </a:cubicBezTo>
                    <a:close/>
                    <a:moveTo>
                      <a:pt x="117967" y="29909"/>
                    </a:moveTo>
                    <a:cubicBezTo>
                      <a:pt x="118392" y="29909"/>
                      <a:pt x="118820" y="29948"/>
                      <a:pt x="119245" y="30027"/>
                    </a:cubicBezTo>
                    <a:cubicBezTo>
                      <a:pt x="118253" y="31208"/>
                      <a:pt x="117671" y="32700"/>
                      <a:pt x="117757" y="34292"/>
                    </a:cubicBezTo>
                    <a:lnTo>
                      <a:pt x="117757" y="34292"/>
                    </a:lnTo>
                    <a:cubicBezTo>
                      <a:pt x="116507" y="32989"/>
                      <a:pt x="114740" y="32159"/>
                      <a:pt x="112880" y="32159"/>
                    </a:cubicBezTo>
                    <a:cubicBezTo>
                      <a:pt x="112860" y="32159"/>
                      <a:pt x="112840" y="32160"/>
                      <a:pt x="112821" y="32160"/>
                    </a:cubicBezTo>
                    <a:cubicBezTo>
                      <a:pt x="114158" y="30712"/>
                      <a:pt x="116031" y="29909"/>
                      <a:pt x="117967" y="29909"/>
                    </a:cubicBezTo>
                    <a:close/>
                    <a:moveTo>
                      <a:pt x="84144" y="30017"/>
                    </a:moveTo>
                    <a:cubicBezTo>
                      <a:pt x="86080" y="30017"/>
                      <a:pt x="87953" y="30820"/>
                      <a:pt x="89290" y="32267"/>
                    </a:cubicBezTo>
                    <a:cubicBezTo>
                      <a:pt x="89271" y="32267"/>
                      <a:pt x="89251" y="32267"/>
                      <a:pt x="89231" y="32267"/>
                    </a:cubicBezTo>
                    <a:cubicBezTo>
                      <a:pt x="87362" y="32267"/>
                      <a:pt x="85595" y="33105"/>
                      <a:pt x="84353" y="34409"/>
                    </a:cubicBezTo>
                    <a:cubicBezTo>
                      <a:pt x="84443" y="32814"/>
                      <a:pt x="83851" y="31317"/>
                      <a:pt x="82866" y="30135"/>
                    </a:cubicBezTo>
                    <a:cubicBezTo>
                      <a:pt x="83291" y="30056"/>
                      <a:pt x="83719" y="30017"/>
                      <a:pt x="84144" y="30017"/>
                    </a:cubicBezTo>
                    <a:close/>
                    <a:moveTo>
                      <a:pt x="94437" y="30017"/>
                    </a:moveTo>
                    <a:cubicBezTo>
                      <a:pt x="94862" y="30017"/>
                      <a:pt x="95289" y="30056"/>
                      <a:pt x="95715" y="30135"/>
                    </a:cubicBezTo>
                    <a:cubicBezTo>
                      <a:pt x="94729" y="31317"/>
                      <a:pt x="94138" y="32814"/>
                      <a:pt x="94228" y="34409"/>
                    </a:cubicBezTo>
                    <a:cubicBezTo>
                      <a:pt x="92977" y="33105"/>
                      <a:pt x="91218" y="32267"/>
                      <a:pt x="89350" y="32267"/>
                    </a:cubicBezTo>
                    <a:cubicBezTo>
                      <a:pt x="89333" y="32267"/>
                      <a:pt x="89316" y="32267"/>
                      <a:pt x="89299" y="32267"/>
                    </a:cubicBezTo>
                    <a:lnTo>
                      <a:pt x="89299" y="32267"/>
                    </a:lnTo>
                    <a:cubicBezTo>
                      <a:pt x="90637" y="30820"/>
                      <a:pt x="92504" y="30017"/>
                      <a:pt x="94437" y="30017"/>
                    </a:cubicBezTo>
                    <a:close/>
                    <a:moveTo>
                      <a:pt x="47484" y="30107"/>
                    </a:moveTo>
                    <a:cubicBezTo>
                      <a:pt x="47908" y="30107"/>
                      <a:pt x="48336" y="30145"/>
                      <a:pt x="48762" y="30224"/>
                    </a:cubicBezTo>
                    <a:cubicBezTo>
                      <a:pt x="47767" y="31407"/>
                      <a:pt x="47185" y="32912"/>
                      <a:pt x="47275" y="34498"/>
                    </a:cubicBezTo>
                    <a:cubicBezTo>
                      <a:pt x="46024" y="33195"/>
                      <a:pt x="44256" y="32357"/>
                      <a:pt x="42396" y="32357"/>
                    </a:cubicBezTo>
                    <a:cubicBezTo>
                      <a:pt x="42377" y="32357"/>
                      <a:pt x="42357" y="32357"/>
                      <a:pt x="42337" y="32357"/>
                    </a:cubicBezTo>
                    <a:cubicBezTo>
                      <a:pt x="43675" y="30909"/>
                      <a:pt x="45548" y="30107"/>
                      <a:pt x="47484" y="30107"/>
                    </a:cubicBezTo>
                    <a:close/>
                    <a:moveTo>
                      <a:pt x="60497" y="30107"/>
                    </a:moveTo>
                    <a:cubicBezTo>
                      <a:pt x="62433" y="30107"/>
                      <a:pt x="64308" y="30911"/>
                      <a:pt x="65653" y="32366"/>
                    </a:cubicBezTo>
                    <a:lnTo>
                      <a:pt x="65653" y="32366"/>
                    </a:lnTo>
                    <a:cubicBezTo>
                      <a:pt x="65650" y="32366"/>
                      <a:pt x="65647" y="32366"/>
                      <a:pt x="65644" y="32366"/>
                    </a:cubicBezTo>
                    <a:cubicBezTo>
                      <a:pt x="65624" y="32366"/>
                      <a:pt x="65604" y="32366"/>
                      <a:pt x="65584" y="32366"/>
                    </a:cubicBezTo>
                    <a:cubicBezTo>
                      <a:pt x="63715" y="32366"/>
                      <a:pt x="61957" y="33195"/>
                      <a:pt x="60706" y="34498"/>
                    </a:cubicBezTo>
                    <a:cubicBezTo>
                      <a:pt x="60796" y="32912"/>
                      <a:pt x="60214" y="31407"/>
                      <a:pt x="59219" y="30224"/>
                    </a:cubicBezTo>
                    <a:cubicBezTo>
                      <a:pt x="59644" y="30145"/>
                      <a:pt x="60072" y="30107"/>
                      <a:pt x="60497" y="30107"/>
                    </a:cubicBezTo>
                    <a:close/>
                    <a:moveTo>
                      <a:pt x="106093" y="25399"/>
                    </a:moveTo>
                    <a:cubicBezTo>
                      <a:pt x="106554" y="25399"/>
                      <a:pt x="107019" y="25445"/>
                      <a:pt x="107480" y="25538"/>
                    </a:cubicBezTo>
                    <a:cubicBezTo>
                      <a:pt x="106477" y="26801"/>
                      <a:pt x="105930" y="28395"/>
                      <a:pt x="106136" y="30070"/>
                    </a:cubicBezTo>
                    <a:lnTo>
                      <a:pt x="106136" y="30070"/>
                    </a:lnTo>
                    <a:cubicBezTo>
                      <a:pt x="106645" y="29957"/>
                      <a:pt x="107158" y="29902"/>
                      <a:pt x="107667" y="29902"/>
                    </a:cubicBezTo>
                    <a:cubicBezTo>
                      <a:pt x="109601" y="29902"/>
                      <a:pt x="111474" y="30700"/>
                      <a:pt x="112821" y="32160"/>
                    </a:cubicBezTo>
                    <a:cubicBezTo>
                      <a:pt x="112802" y="32160"/>
                      <a:pt x="112783" y="32160"/>
                      <a:pt x="112764" y="32160"/>
                    </a:cubicBezTo>
                    <a:cubicBezTo>
                      <a:pt x="110778" y="32160"/>
                      <a:pt x="108911" y="33096"/>
                      <a:pt x="107659" y="34543"/>
                    </a:cubicBezTo>
                    <a:cubicBezTo>
                      <a:pt x="107785" y="32877"/>
                      <a:pt x="107175" y="31300"/>
                      <a:pt x="106127" y="30072"/>
                    </a:cubicBezTo>
                    <a:cubicBezTo>
                      <a:pt x="106130" y="30071"/>
                      <a:pt x="106132" y="30071"/>
                      <a:pt x="106134" y="30070"/>
                    </a:cubicBezTo>
                    <a:lnTo>
                      <a:pt x="106134" y="30070"/>
                    </a:lnTo>
                    <a:lnTo>
                      <a:pt x="106127" y="30063"/>
                    </a:lnTo>
                    <a:cubicBezTo>
                      <a:pt x="104875" y="28607"/>
                      <a:pt x="102990" y="27652"/>
                      <a:pt x="100995" y="27652"/>
                    </a:cubicBezTo>
                    <a:cubicBezTo>
                      <a:pt x="100979" y="27652"/>
                      <a:pt x="100964" y="27652"/>
                      <a:pt x="100948" y="27653"/>
                    </a:cubicBezTo>
                    <a:lnTo>
                      <a:pt x="100948" y="27653"/>
                    </a:lnTo>
                    <a:cubicBezTo>
                      <a:pt x="102286" y="26199"/>
                      <a:pt x="104161" y="25399"/>
                      <a:pt x="106093" y="25399"/>
                    </a:cubicBezTo>
                    <a:close/>
                    <a:moveTo>
                      <a:pt x="13651" y="30209"/>
                    </a:moveTo>
                    <a:cubicBezTo>
                      <a:pt x="15587" y="30209"/>
                      <a:pt x="17458" y="31009"/>
                      <a:pt x="18799" y="32455"/>
                    </a:cubicBezTo>
                    <a:lnTo>
                      <a:pt x="18799" y="32455"/>
                    </a:lnTo>
                    <a:cubicBezTo>
                      <a:pt x="18788" y="32455"/>
                      <a:pt x="18777" y="32455"/>
                      <a:pt x="18766" y="32455"/>
                    </a:cubicBezTo>
                    <a:cubicBezTo>
                      <a:pt x="16897" y="32455"/>
                      <a:pt x="15129" y="33294"/>
                      <a:pt x="13888" y="34597"/>
                    </a:cubicBezTo>
                    <a:cubicBezTo>
                      <a:pt x="13968" y="33002"/>
                      <a:pt x="13386" y="31497"/>
                      <a:pt x="12391" y="30323"/>
                    </a:cubicBezTo>
                    <a:cubicBezTo>
                      <a:pt x="12811" y="30247"/>
                      <a:pt x="13233" y="30209"/>
                      <a:pt x="13651" y="30209"/>
                    </a:cubicBezTo>
                    <a:close/>
                    <a:moveTo>
                      <a:pt x="23971" y="30205"/>
                    </a:moveTo>
                    <a:cubicBezTo>
                      <a:pt x="24396" y="30205"/>
                      <a:pt x="24824" y="30244"/>
                      <a:pt x="25250" y="30323"/>
                    </a:cubicBezTo>
                    <a:cubicBezTo>
                      <a:pt x="24255" y="31497"/>
                      <a:pt x="23673" y="33002"/>
                      <a:pt x="23753" y="34597"/>
                    </a:cubicBezTo>
                    <a:cubicBezTo>
                      <a:pt x="22512" y="33294"/>
                      <a:pt x="20744" y="32455"/>
                      <a:pt x="18884" y="32455"/>
                    </a:cubicBezTo>
                    <a:cubicBezTo>
                      <a:pt x="18864" y="32455"/>
                      <a:pt x="18845" y="32455"/>
                      <a:pt x="18825" y="32455"/>
                    </a:cubicBezTo>
                    <a:cubicBezTo>
                      <a:pt x="20162" y="31008"/>
                      <a:pt x="22036" y="30205"/>
                      <a:pt x="23971" y="30205"/>
                    </a:cubicBezTo>
                    <a:close/>
                    <a:moveTo>
                      <a:pt x="35606" y="25605"/>
                    </a:moveTo>
                    <a:cubicBezTo>
                      <a:pt x="36068" y="25605"/>
                      <a:pt x="36534" y="25651"/>
                      <a:pt x="36997" y="25744"/>
                    </a:cubicBezTo>
                    <a:cubicBezTo>
                      <a:pt x="35993" y="26999"/>
                      <a:pt x="35438" y="28593"/>
                      <a:pt x="35644" y="30269"/>
                    </a:cubicBezTo>
                    <a:cubicBezTo>
                      <a:pt x="36150" y="30158"/>
                      <a:pt x="36661" y="30103"/>
                      <a:pt x="37168" y="30103"/>
                    </a:cubicBezTo>
                    <a:cubicBezTo>
                      <a:pt x="39104" y="30103"/>
                      <a:pt x="40980" y="30899"/>
                      <a:pt x="42329" y="32357"/>
                    </a:cubicBezTo>
                    <a:lnTo>
                      <a:pt x="42329" y="32357"/>
                    </a:lnTo>
                    <a:cubicBezTo>
                      <a:pt x="42313" y="32357"/>
                      <a:pt x="42297" y="32357"/>
                      <a:pt x="42282" y="32357"/>
                    </a:cubicBezTo>
                    <a:cubicBezTo>
                      <a:pt x="40295" y="32357"/>
                      <a:pt x="38428" y="33302"/>
                      <a:pt x="37176" y="34749"/>
                    </a:cubicBezTo>
                    <a:cubicBezTo>
                      <a:pt x="37302" y="33074"/>
                      <a:pt x="36692" y="31497"/>
                      <a:pt x="35644" y="30269"/>
                    </a:cubicBezTo>
                    <a:cubicBezTo>
                      <a:pt x="34392" y="28813"/>
                      <a:pt x="32507" y="27858"/>
                      <a:pt x="30511" y="27858"/>
                    </a:cubicBezTo>
                    <a:cubicBezTo>
                      <a:pt x="30496" y="27858"/>
                      <a:pt x="30480" y="27859"/>
                      <a:pt x="30465" y="27859"/>
                    </a:cubicBezTo>
                    <a:lnTo>
                      <a:pt x="30465" y="27859"/>
                    </a:lnTo>
                    <a:cubicBezTo>
                      <a:pt x="31803" y="26405"/>
                      <a:pt x="33672" y="25605"/>
                      <a:pt x="35606" y="25605"/>
                    </a:cubicBezTo>
                    <a:close/>
                    <a:moveTo>
                      <a:pt x="124475" y="28056"/>
                    </a:moveTo>
                    <a:cubicBezTo>
                      <a:pt x="127650" y="28056"/>
                      <a:pt x="130827" y="30135"/>
                      <a:pt x="130867" y="34292"/>
                    </a:cubicBezTo>
                    <a:cubicBezTo>
                      <a:pt x="130389" y="34187"/>
                      <a:pt x="129906" y="34136"/>
                      <a:pt x="129427" y="34136"/>
                    </a:cubicBezTo>
                    <a:cubicBezTo>
                      <a:pt x="127574" y="34136"/>
                      <a:pt x="125776" y="34904"/>
                      <a:pt x="124487" y="36299"/>
                    </a:cubicBezTo>
                    <a:cubicBezTo>
                      <a:pt x="123213" y="34927"/>
                      <a:pt x="121434" y="34140"/>
                      <a:pt x="119564" y="34140"/>
                    </a:cubicBezTo>
                    <a:cubicBezTo>
                      <a:pt x="119553" y="34140"/>
                      <a:pt x="119543" y="34140"/>
                      <a:pt x="119532" y="34140"/>
                    </a:cubicBezTo>
                    <a:cubicBezTo>
                      <a:pt x="119048" y="34140"/>
                      <a:pt x="118564" y="34185"/>
                      <a:pt x="118089" y="34292"/>
                    </a:cubicBezTo>
                    <a:cubicBezTo>
                      <a:pt x="118125" y="30135"/>
                      <a:pt x="121299" y="28056"/>
                      <a:pt x="124475" y="28056"/>
                    </a:cubicBezTo>
                    <a:close/>
                    <a:moveTo>
                      <a:pt x="100943" y="28163"/>
                    </a:moveTo>
                    <a:cubicBezTo>
                      <a:pt x="104120" y="28163"/>
                      <a:pt x="107296" y="30242"/>
                      <a:pt x="107337" y="34400"/>
                    </a:cubicBezTo>
                    <a:cubicBezTo>
                      <a:pt x="106858" y="34295"/>
                      <a:pt x="106375" y="34244"/>
                      <a:pt x="105896" y="34244"/>
                    </a:cubicBezTo>
                    <a:cubicBezTo>
                      <a:pt x="104045" y="34244"/>
                      <a:pt x="102248" y="35008"/>
                      <a:pt x="100952" y="36393"/>
                    </a:cubicBezTo>
                    <a:lnTo>
                      <a:pt x="100952" y="36393"/>
                    </a:lnTo>
                    <a:cubicBezTo>
                      <a:pt x="99679" y="35024"/>
                      <a:pt x="97893" y="34247"/>
                      <a:pt x="96025" y="34247"/>
                    </a:cubicBezTo>
                    <a:cubicBezTo>
                      <a:pt x="96014" y="34247"/>
                      <a:pt x="96004" y="34247"/>
                      <a:pt x="95993" y="34248"/>
                    </a:cubicBezTo>
                    <a:cubicBezTo>
                      <a:pt x="95509" y="34248"/>
                      <a:pt x="95025" y="34292"/>
                      <a:pt x="94550" y="34400"/>
                    </a:cubicBezTo>
                    <a:cubicBezTo>
                      <a:pt x="94590" y="30242"/>
                      <a:pt x="97767" y="28163"/>
                      <a:pt x="100943" y="28163"/>
                    </a:cubicBezTo>
                    <a:close/>
                    <a:moveTo>
                      <a:pt x="77631" y="28160"/>
                    </a:moveTo>
                    <a:cubicBezTo>
                      <a:pt x="80803" y="28160"/>
                      <a:pt x="83975" y="30235"/>
                      <a:pt x="84021" y="34387"/>
                    </a:cubicBezTo>
                    <a:lnTo>
                      <a:pt x="84021" y="34387"/>
                    </a:lnTo>
                    <a:cubicBezTo>
                      <a:pt x="83552" y="34288"/>
                      <a:pt x="83080" y="34239"/>
                      <a:pt x="82612" y="34239"/>
                    </a:cubicBezTo>
                    <a:cubicBezTo>
                      <a:pt x="80751" y="34239"/>
                      <a:pt x="78950" y="35006"/>
                      <a:pt x="77651" y="36398"/>
                    </a:cubicBezTo>
                    <a:cubicBezTo>
                      <a:pt x="76377" y="35026"/>
                      <a:pt x="74589" y="34247"/>
                      <a:pt x="72710" y="34247"/>
                    </a:cubicBezTo>
                    <a:cubicBezTo>
                      <a:pt x="72699" y="34247"/>
                      <a:pt x="72688" y="34247"/>
                      <a:pt x="72678" y="34248"/>
                    </a:cubicBezTo>
                    <a:cubicBezTo>
                      <a:pt x="72194" y="34248"/>
                      <a:pt x="71710" y="34292"/>
                      <a:pt x="71235" y="34400"/>
                    </a:cubicBezTo>
                    <a:cubicBezTo>
                      <a:pt x="71275" y="30241"/>
                      <a:pt x="74454" y="28160"/>
                      <a:pt x="77631" y="28160"/>
                    </a:cubicBezTo>
                    <a:close/>
                    <a:moveTo>
                      <a:pt x="53992" y="28260"/>
                    </a:moveTo>
                    <a:cubicBezTo>
                      <a:pt x="57167" y="28260"/>
                      <a:pt x="60343" y="30336"/>
                      <a:pt x="60384" y="34488"/>
                    </a:cubicBezTo>
                    <a:lnTo>
                      <a:pt x="60384" y="34488"/>
                    </a:lnTo>
                    <a:cubicBezTo>
                      <a:pt x="59912" y="34387"/>
                      <a:pt x="59436" y="34338"/>
                      <a:pt x="58965" y="34338"/>
                    </a:cubicBezTo>
                    <a:cubicBezTo>
                      <a:pt x="57104" y="34338"/>
                      <a:pt x="55304" y="35104"/>
                      <a:pt x="54004" y="36497"/>
                    </a:cubicBezTo>
                    <a:cubicBezTo>
                      <a:pt x="52723" y="35117"/>
                      <a:pt x="50931" y="34337"/>
                      <a:pt x="49049" y="34337"/>
                    </a:cubicBezTo>
                    <a:cubicBezTo>
                      <a:pt x="48565" y="34337"/>
                      <a:pt x="48081" y="34391"/>
                      <a:pt x="47606" y="34489"/>
                    </a:cubicBezTo>
                    <a:cubicBezTo>
                      <a:pt x="47642" y="30336"/>
                      <a:pt x="50816" y="28260"/>
                      <a:pt x="53992" y="28260"/>
                    </a:cubicBezTo>
                    <a:close/>
                    <a:moveTo>
                      <a:pt x="7166" y="28348"/>
                    </a:moveTo>
                    <a:cubicBezTo>
                      <a:pt x="10341" y="28348"/>
                      <a:pt x="13516" y="30427"/>
                      <a:pt x="13556" y="34588"/>
                    </a:cubicBezTo>
                    <a:cubicBezTo>
                      <a:pt x="13083" y="34486"/>
                      <a:pt x="12605" y="34436"/>
                      <a:pt x="12131" y="34436"/>
                    </a:cubicBezTo>
                    <a:cubicBezTo>
                      <a:pt x="10273" y="34436"/>
                      <a:pt x="8469" y="35201"/>
                      <a:pt x="7176" y="36586"/>
                    </a:cubicBezTo>
                    <a:cubicBezTo>
                      <a:pt x="5893" y="35223"/>
                      <a:pt x="4106" y="34445"/>
                      <a:pt x="2227" y="34445"/>
                    </a:cubicBezTo>
                    <a:cubicBezTo>
                      <a:pt x="2216" y="34445"/>
                      <a:pt x="2205" y="34445"/>
                      <a:pt x="2194" y="34445"/>
                    </a:cubicBezTo>
                    <a:lnTo>
                      <a:pt x="2212" y="34427"/>
                    </a:lnTo>
                    <a:cubicBezTo>
                      <a:pt x="1728" y="34427"/>
                      <a:pt x="1245" y="34481"/>
                      <a:pt x="770" y="34588"/>
                    </a:cubicBezTo>
                    <a:cubicBezTo>
                      <a:pt x="810" y="30429"/>
                      <a:pt x="3988" y="28348"/>
                      <a:pt x="7166" y="28348"/>
                    </a:cubicBezTo>
                    <a:close/>
                    <a:moveTo>
                      <a:pt x="30465" y="28364"/>
                    </a:moveTo>
                    <a:cubicBezTo>
                      <a:pt x="33638" y="28364"/>
                      <a:pt x="36811" y="30439"/>
                      <a:pt x="36854" y="34593"/>
                    </a:cubicBezTo>
                    <a:lnTo>
                      <a:pt x="36854" y="34593"/>
                    </a:lnTo>
                    <a:cubicBezTo>
                      <a:pt x="36384" y="34494"/>
                      <a:pt x="35912" y="34445"/>
                      <a:pt x="35443" y="34445"/>
                    </a:cubicBezTo>
                    <a:cubicBezTo>
                      <a:pt x="33580" y="34445"/>
                      <a:pt x="31775" y="35212"/>
                      <a:pt x="30483" y="36604"/>
                    </a:cubicBezTo>
                    <a:cubicBezTo>
                      <a:pt x="29201" y="35224"/>
                      <a:pt x="27409" y="34445"/>
                      <a:pt x="25528" y="34445"/>
                    </a:cubicBezTo>
                    <a:cubicBezTo>
                      <a:pt x="25044" y="34445"/>
                      <a:pt x="24560" y="34498"/>
                      <a:pt x="24085" y="34597"/>
                    </a:cubicBezTo>
                    <a:cubicBezTo>
                      <a:pt x="24116" y="30443"/>
                      <a:pt x="27290" y="28364"/>
                      <a:pt x="30465" y="28364"/>
                    </a:cubicBezTo>
                    <a:close/>
                    <a:moveTo>
                      <a:pt x="119327" y="34515"/>
                    </a:moveTo>
                    <a:cubicBezTo>
                      <a:pt x="121267" y="34515"/>
                      <a:pt x="123141" y="35318"/>
                      <a:pt x="124478" y="36765"/>
                    </a:cubicBezTo>
                    <a:cubicBezTo>
                      <a:pt x="124458" y="36765"/>
                      <a:pt x="124439" y="36765"/>
                      <a:pt x="124419" y="36765"/>
                    </a:cubicBezTo>
                    <a:cubicBezTo>
                      <a:pt x="122550" y="36765"/>
                      <a:pt x="120782" y="37604"/>
                      <a:pt x="119541" y="38907"/>
                    </a:cubicBezTo>
                    <a:cubicBezTo>
                      <a:pt x="119622" y="37312"/>
                      <a:pt x="119039" y="35816"/>
                      <a:pt x="118045" y="34633"/>
                    </a:cubicBezTo>
                    <a:cubicBezTo>
                      <a:pt x="118472" y="34554"/>
                      <a:pt x="118901" y="34515"/>
                      <a:pt x="119327" y="34515"/>
                    </a:cubicBezTo>
                    <a:close/>
                    <a:moveTo>
                      <a:pt x="129624" y="34515"/>
                    </a:moveTo>
                    <a:cubicBezTo>
                      <a:pt x="130049" y="34515"/>
                      <a:pt x="130477" y="34554"/>
                      <a:pt x="130903" y="34633"/>
                    </a:cubicBezTo>
                    <a:cubicBezTo>
                      <a:pt x="129908" y="35816"/>
                      <a:pt x="129326" y="37312"/>
                      <a:pt x="129415" y="38907"/>
                    </a:cubicBezTo>
                    <a:cubicBezTo>
                      <a:pt x="128165" y="37604"/>
                      <a:pt x="126397" y="36765"/>
                      <a:pt x="124537" y="36765"/>
                    </a:cubicBezTo>
                    <a:cubicBezTo>
                      <a:pt x="124517" y="36765"/>
                      <a:pt x="124498" y="36765"/>
                      <a:pt x="124478" y="36765"/>
                    </a:cubicBezTo>
                    <a:cubicBezTo>
                      <a:pt x="125815" y="35318"/>
                      <a:pt x="127689" y="34515"/>
                      <a:pt x="129624" y="34515"/>
                    </a:cubicBezTo>
                    <a:close/>
                    <a:moveTo>
                      <a:pt x="82770" y="34620"/>
                    </a:moveTo>
                    <a:cubicBezTo>
                      <a:pt x="83198" y="34620"/>
                      <a:pt x="83629" y="34660"/>
                      <a:pt x="84057" y="34740"/>
                    </a:cubicBezTo>
                    <a:cubicBezTo>
                      <a:pt x="83556" y="35341"/>
                      <a:pt x="83152" y="36031"/>
                      <a:pt x="82893" y="36765"/>
                    </a:cubicBezTo>
                    <a:lnTo>
                      <a:pt x="82875" y="36765"/>
                    </a:lnTo>
                    <a:cubicBezTo>
                      <a:pt x="82633" y="37473"/>
                      <a:pt x="82534" y="38208"/>
                      <a:pt x="82570" y="38952"/>
                    </a:cubicBezTo>
                    <a:cubicBezTo>
                      <a:pt x="81324" y="37644"/>
                      <a:pt x="79559" y="36810"/>
                      <a:pt x="77695" y="36810"/>
                    </a:cubicBezTo>
                    <a:cubicBezTo>
                      <a:pt x="79026" y="35399"/>
                      <a:pt x="80871" y="34620"/>
                      <a:pt x="82770" y="34620"/>
                    </a:cubicBezTo>
                    <a:close/>
                    <a:moveTo>
                      <a:pt x="95806" y="34620"/>
                    </a:moveTo>
                    <a:cubicBezTo>
                      <a:pt x="97710" y="34620"/>
                      <a:pt x="99556" y="35399"/>
                      <a:pt x="100894" y="36810"/>
                    </a:cubicBezTo>
                    <a:cubicBezTo>
                      <a:pt x="99021" y="36810"/>
                      <a:pt x="97256" y="37644"/>
                      <a:pt x="96011" y="38952"/>
                    </a:cubicBezTo>
                    <a:cubicBezTo>
                      <a:pt x="96047" y="38208"/>
                      <a:pt x="95948" y="37473"/>
                      <a:pt x="95706" y="36765"/>
                    </a:cubicBezTo>
                    <a:lnTo>
                      <a:pt x="95679" y="36765"/>
                    </a:lnTo>
                    <a:cubicBezTo>
                      <a:pt x="95419" y="36031"/>
                      <a:pt x="95025" y="35341"/>
                      <a:pt x="94514" y="34740"/>
                    </a:cubicBezTo>
                    <a:cubicBezTo>
                      <a:pt x="94944" y="34660"/>
                      <a:pt x="95377" y="34620"/>
                      <a:pt x="95806" y="34620"/>
                    </a:cubicBezTo>
                    <a:close/>
                    <a:moveTo>
                      <a:pt x="59142" y="34720"/>
                    </a:moveTo>
                    <a:cubicBezTo>
                      <a:pt x="59570" y="34720"/>
                      <a:pt x="60000" y="34759"/>
                      <a:pt x="60429" y="34839"/>
                    </a:cubicBezTo>
                    <a:cubicBezTo>
                      <a:pt x="59434" y="36022"/>
                      <a:pt x="58852" y="37518"/>
                      <a:pt x="58941" y="39113"/>
                    </a:cubicBezTo>
                    <a:cubicBezTo>
                      <a:pt x="57691" y="37810"/>
                      <a:pt x="55923" y="36971"/>
                      <a:pt x="54063" y="36971"/>
                    </a:cubicBezTo>
                    <a:cubicBezTo>
                      <a:pt x="54043" y="36971"/>
                      <a:pt x="54024" y="36971"/>
                      <a:pt x="54004" y="36972"/>
                    </a:cubicBezTo>
                    <a:cubicBezTo>
                      <a:pt x="53984" y="36971"/>
                      <a:pt x="53964" y="36971"/>
                      <a:pt x="53945" y="36971"/>
                    </a:cubicBezTo>
                    <a:cubicBezTo>
                      <a:pt x="52076" y="36971"/>
                      <a:pt x="50308" y="37810"/>
                      <a:pt x="49067" y="39113"/>
                    </a:cubicBezTo>
                    <a:cubicBezTo>
                      <a:pt x="49147" y="37518"/>
                      <a:pt x="48565" y="36022"/>
                      <a:pt x="47579" y="34839"/>
                    </a:cubicBezTo>
                    <a:cubicBezTo>
                      <a:pt x="48004" y="34760"/>
                      <a:pt x="48431" y="34721"/>
                      <a:pt x="48855" y="34721"/>
                    </a:cubicBezTo>
                    <a:cubicBezTo>
                      <a:pt x="50785" y="34721"/>
                      <a:pt x="52658" y="35523"/>
                      <a:pt x="53995" y="36963"/>
                    </a:cubicBezTo>
                    <a:lnTo>
                      <a:pt x="54004" y="36963"/>
                    </a:lnTo>
                    <a:cubicBezTo>
                      <a:pt x="55339" y="35517"/>
                      <a:pt x="57210" y="34720"/>
                      <a:pt x="59142" y="34720"/>
                    </a:cubicBezTo>
                    <a:close/>
                    <a:moveTo>
                      <a:pt x="12301" y="34821"/>
                    </a:moveTo>
                    <a:cubicBezTo>
                      <a:pt x="12724" y="34821"/>
                      <a:pt x="13150" y="34859"/>
                      <a:pt x="13574" y="34938"/>
                    </a:cubicBezTo>
                    <a:cubicBezTo>
                      <a:pt x="13063" y="35538"/>
                      <a:pt x="12669" y="36228"/>
                      <a:pt x="12409" y="36972"/>
                    </a:cubicBezTo>
                    <a:lnTo>
                      <a:pt x="12382" y="36972"/>
                    </a:lnTo>
                    <a:cubicBezTo>
                      <a:pt x="12141" y="37670"/>
                      <a:pt x="12042" y="38414"/>
                      <a:pt x="12087" y="39149"/>
                    </a:cubicBezTo>
                    <a:cubicBezTo>
                      <a:pt x="10841" y="37850"/>
                      <a:pt x="9076" y="37007"/>
                      <a:pt x="7212" y="37007"/>
                    </a:cubicBezTo>
                    <a:cubicBezTo>
                      <a:pt x="8547" y="35599"/>
                      <a:pt x="10392" y="34821"/>
                      <a:pt x="12301" y="34821"/>
                    </a:cubicBezTo>
                    <a:close/>
                    <a:moveTo>
                      <a:pt x="25305" y="34821"/>
                    </a:moveTo>
                    <a:cubicBezTo>
                      <a:pt x="27216" y="34821"/>
                      <a:pt x="29067" y="35599"/>
                      <a:pt x="30402" y="37007"/>
                    </a:cubicBezTo>
                    <a:cubicBezTo>
                      <a:pt x="28538" y="37007"/>
                      <a:pt x="26764" y="37841"/>
                      <a:pt x="25519" y="39149"/>
                    </a:cubicBezTo>
                    <a:cubicBezTo>
                      <a:pt x="25563" y="38414"/>
                      <a:pt x="25456" y="37670"/>
                      <a:pt x="25223" y="36972"/>
                    </a:cubicBezTo>
                    <a:lnTo>
                      <a:pt x="25196" y="36972"/>
                    </a:lnTo>
                    <a:cubicBezTo>
                      <a:pt x="24936" y="36228"/>
                      <a:pt x="24542" y="35538"/>
                      <a:pt x="24031" y="34938"/>
                    </a:cubicBezTo>
                    <a:cubicBezTo>
                      <a:pt x="24455" y="34859"/>
                      <a:pt x="24882" y="34821"/>
                      <a:pt x="25305" y="34821"/>
                    </a:cubicBezTo>
                    <a:close/>
                    <a:moveTo>
                      <a:pt x="106096" y="34617"/>
                    </a:moveTo>
                    <a:cubicBezTo>
                      <a:pt x="106559" y="34617"/>
                      <a:pt x="107026" y="34664"/>
                      <a:pt x="107489" y="34758"/>
                    </a:cubicBezTo>
                    <a:cubicBezTo>
                      <a:pt x="106495" y="35995"/>
                      <a:pt x="105948" y="37563"/>
                      <a:pt x="106127" y="39212"/>
                    </a:cubicBezTo>
                    <a:cubicBezTo>
                      <a:pt x="104873" y="37760"/>
                      <a:pt x="103000" y="36810"/>
                      <a:pt x="101011" y="36810"/>
                    </a:cubicBezTo>
                    <a:cubicBezTo>
                      <a:pt x="102344" y="35398"/>
                      <a:pt x="104192" y="34617"/>
                      <a:pt x="106096" y="34617"/>
                    </a:cubicBezTo>
                    <a:close/>
                    <a:moveTo>
                      <a:pt x="70794" y="30109"/>
                    </a:moveTo>
                    <a:cubicBezTo>
                      <a:pt x="71289" y="30109"/>
                      <a:pt x="71788" y="30161"/>
                      <a:pt x="72283" y="30269"/>
                    </a:cubicBezTo>
                    <a:cubicBezTo>
                      <a:pt x="71289" y="31524"/>
                      <a:pt x="70742" y="33110"/>
                      <a:pt x="70939" y="34785"/>
                    </a:cubicBezTo>
                    <a:lnTo>
                      <a:pt x="70957" y="34785"/>
                    </a:lnTo>
                    <a:cubicBezTo>
                      <a:pt x="71462" y="34672"/>
                      <a:pt x="71973" y="34617"/>
                      <a:pt x="72479" y="34617"/>
                    </a:cubicBezTo>
                    <a:cubicBezTo>
                      <a:pt x="74381" y="34617"/>
                      <a:pt x="76233" y="35395"/>
                      <a:pt x="77570" y="36810"/>
                    </a:cubicBezTo>
                    <a:cubicBezTo>
                      <a:pt x="75527" y="36810"/>
                      <a:pt x="73601" y="37814"/>
                      <a:pt x="72346" y="39337"/>
                    </a:cubicBezTo>
                    <a:cubicBezTo>
                      <a:pt x="72694" y="35639"/>
                      <a:pt x="69398" y="32366"/>
                      <a:pt x="65704" y="32366"/>
                    </a:cubicBezTo>
                    <a:cubicBezTo>
                      <a:pt x="65687" y="32366"/>
                      <a:pt x="65670" y="32366"/>
                      <a:pt x="65653" y="32366"/>
                    </a:cubicBezTo>
                    <a:lnTo>
                      <a:pt x="65653" y="32366"/>
                    </a:lnTo>
                    <a:cubicBezTo>
                      <a:pt x="66994" y="30911"/>
                      <a:pt x="68863" y="30109"/>
                      <a:pt x="70794" y="30109"/>
                    </a:cubicBezTo>
                    <a:close/>
                    <a:moveTo>
                      <a:pt x="35613" y="34809"/>
                    </a:moveTo>
                    <a:cubicBezTo>
                      <a:pt x="36073" y="34809"/>
                      <a:pt x="36537" y="34854"/>
                      <a:pt x="36997" y="34946"/>
                    </a:cubicBezTo>
                    <a:cubicBezTo>
                      <a:pt x="36013" y="36189"/>
                      <a:pt x="35458" y="37762"/>
                      <a:pt x="35634" y="39407"/>
                    </a:cubicBezTo>
                    <a:lnTo>
                      <a:pt x="35634" y="39407"/>
                    </a:lnTo>
                    <a:cubicBezTo>
                      <a:pt x="34388" y="37948"/>
                      <a:pt x="32507" y="36998"/>
                      <a:pt x="30519" y="36998"/>
                    </a:cubicBezTo>
                    <a:cubicBezTo>
                      <a:pt x="31861" y="35584"/>
                      <a:pt x="33709" y="34809"/>
                      <a:pt x="35613" y="34809"/>
                    </a:cubicBezTo>
                    <a:close/>
                    <a:moveTo>
                      <a:pt x="136132" y="32662"/>
                    </a:moveTo>
                    <a:cubicBezTo>
                      <a:pt x="139308" y="32662"/>
                      <a:pt x="142484" y="34740"/>
                      <a:pt x="142525" y="38898"/>
                    </a:cubicBezTo>
                    <a:cubicBezTo>
                      <a:pt x="142046" y="38793"/>
                      <a:pt x="141563" y="38742"/>
                      <a:pt x="141084" y="38742"/>
                    </a:cubicBezTo>
                    <a:cubicBezTo>
                      <a:pt x="139231" y="38742"/>
                      <a:pt x="137433" y="39508"/>
                      <a:pt x="136145" y="40896"/>
                    </a:cubicBezTo>
                    <a:cubicBezTo>
                      <a:pt x="134863" y="39525"/>
                      <a:pt x="133071" y="38737"/>
                      <a:pt x="131190" y="38737"/>
                    </a:cubicBezTo>
                    <a:cubicBezTo>
                      <a:pt x="130706" y="38737"/>
                      <a:pt x="130222" y="38791"/>
                      <a:pt x="129747" y="38898"/>
                    </a:cubicBezTo>
                    <a:cubicBezTo>
                      <a:pt x="129783" y="34740"/>
                      <a:pt x="132957" y="32662"/>
                      <a:pt x="136132" y="32662"/>
                    </a:cubicBezTo>
                    <a:close/>
                    <a:moveTo>
                      <a:pt x="112818" y="32662"/>
                    </a:moveTo>
                    <a:cubicBezTo>
                      <a:pt x="115995" y="32662"/>
                      <a:pt x="119174" y="34740"/>
                      <a:pt x="119218" y="38898"/>
                    </a:cubicBezTo>
                    <a:cubicBezTo>
                      <a:pt x="118738" y="38793"/>
                      <a:pt x="118254" y="38742"/>
                      <a:pt x="117774" y="38742"/>
                    </a:cubicBezTo>
                    <a:cubicBezTo>
                      <a:pt x="115916" y="38742"/>
                      <a:pt x="114117" y="39510"/>
                      <a:pt x="112821" y="40905"/>
                    </a:cubicBezTo>
                    <a:cubicBezTo>
                      <a:pt x="111548" y="39525"/>
                      <a:pt x="109756" y="38746"/>
                      <a:pt x="107874" y="38746"/>
                    </a:cubicBezTo>
                    <a:cubicBezTo>
                      <a:pt x="107391" y="38746"/>
                      <a:pt x="106907" y="38791"/>
                      <a:pt x="106432" y="38898"/>
                    </a:cubicBezTo>
                    <a:cubicBezTo>
                      <a:pt x="106468" y="34740"/>
                      <a:pt x="109642" y="32662"/>
                      <a:pt x="112818" y="32662"/>
                    </a:cubicBezTo>
                    <a:close/>
                    <a:moveTo>
                      <a:pt x="89290" y="32762"/>
                    </a:moveTo>
                    <a:cubicBezTo>
                      <a:pt x="91871" y="32762"/>
                      <a:pt x="94452" y="34136"/>
                      <a:pt x="95348" y="36882"/>
                    </a:cubicBezTo>
                    <a:lnTo>
                      <a:pt x="95375" y="36882"/>
                    </a:lnTo>
                    <a:cubicBezTo>
                      <a:pt x="95572" y="37545"/>
                      <a:pt x="95679" y="38235"/>
                      <a:pt x="95688" y="38934"/>
                    </a:cubicBezTo>
                    <a:cubicBezTo>
                      <a:pt x="95213" y="38832"/>
                      <a:pt x="94735" y="38782"/>
                      <a:pt x="94260" y="38782"/>
                    </a:cubicBezTo>
                    <a:cubicBezTo>
                      <a:pt x="92399" y="38782"/>
                      <a:pt x="90599" y="39549"/>
                      <a:pt x="89299" y="40941"/>
                    </a:cubicBezTo>
                    <a:cubicBezTo>
                      <a:pt x="88018" y="39561"/>
                      <a:pt x="86226" y="38782"/>
                      <a:pt x="84344" y="38782"/>
                    </a:cubicBezTo>
                    <a:cubicBezTo>
                      <a:pt x="83860" y="38782"/>
                      <a:pt x="83376" y="38835"/>
                      <a:pt x="82902" y="38934"/>
                    </a:cubicBezTo>
                    <a:cubicBezTo>
                      <a:pt x="82902" y="38235"/>
                      <a:pt x="83009" y="37545"/>
                      <a:pt x="83215" y="36882"/>
                    </a:cubicBezTo>
                    <a:lnTo>
                      <a:pt x="83233" y="36882"/>
                    </a:lnTo>
                    <a:cubicBezTo>
                      <a:pt x="84129" y="34136"/>
                      <a:pt x="86710" y="32762"/>
                      <a:pt x="89290" y="32762"/>
                    </a:cubicBezTo>
                    <a:close/>
                    <a:moveTo>
                      <a:pt x="42338" y="32863"/>
                    </a:moveTo>
                    <a:cubicBezTo>
                      <a:pt x="45512" y="32863"/>
                      <a:pt x="48684" y="34938"/>
                      <a:pt x="48726" y="39091"/>
                    </a:cubicBezTo>
                    <a:lnTo>
                      <a:pt x="48726" y="39091"/>
                    </a:lnTo>
                    <a:cubicBezTo>
                      <a:pt x="48257" y="38992"/>
                      <a:pt x="47785" y="38943"/>
                      <a:pt x="47316" y="38943"/>
                    </a:cubicBezTo>
                    <a:cubicBezTo>
                      <a:pt x="45455" y="38943"/>
                      <a:pt x="43655" y="39710"/>
                      <a:pt x="42355" y="41102"/>
                    </a:cubicBezTo>
                    <a:cubicBezTo>
                      <a:pt x="41081" y="39730"/>
                      <a:pt x="39293" y="38952"/>
                      <a:pt x="37414" y="38952"/>
                    </a:cubicBezTo>
                    <a:cubicBezTo>
                      <a:pt x="37404" y="38952"/>
                      <a:pt x="37393" y="38952"/>
                      <a:pt x="37382" y="38952"/>
                    </a:cubicBezTo>
                    <a:cubicBezTo>
                      <a:pt x="36898" y="38952"/>
                      <a:pt x="36415" y="38997"/>
                      <a:pt x="35940" y="39104"/>
                    </a:cubicBezTo>
                    <a:cubicBezTo>
                      <a:pt x="35980" y="34944"/>
                      <a:pt x="39160" y="32863"/>
                      <a:pt x="42338" y="32863"/>
                    </a:cubicBezTo>
                    <a:close/>
                    <a:moveTo>
                      <a:pt x="65648" y="32868"/>
                    </a:moveTo>
                    <a:cubicBezTo>
                      <a:pt x="68825" y="32868"/>
                      <a:pt x="72001" y="34946"/>
                      <a:pt x="72041" y="39104"/>
                    </a:cubicBezTo>
                    <a:cubicBezTo>
                      <a:pt x="71563" y="38999"/>
                      <a:pt x="71081" y="38948"/>
                      <a:pt x="70602" y="38948"/>
                    </a:cubicBezTo>
                    <a:cubicBezTo>
                      <a:pt x="68748" y="38948"/>
                      <a:pt x="66949" y="39716"/>
                      <a:pt x="65653" y="41111"/>
                    </a:cubicBezTo>
                    <a:cubicBezTo>
                      <a:pt x="64371" y="39731"/>
                      <a:pt x="62579" y="38952"/>
                      <a:pt x="60697" y="38952"/>
                    </a:cubicBezTo>
                    <a:cubicBezTo>
                      <a:pt x="60214" y="38952"/>
                      <a:pt x="59730" y="38997"/>
                      <a:pt x="59255" y="39104"/>
                    </a:cubicBezTo>
                    <a:cubicBezTo>
                      <a:pt x="59295" y="34946"/>
                      <a:pt x="62472" y="32868"/>
                      <a:pt x="65648" y="32868"/>
                    </a:cubicBezTo>
                    <a:close/>
                    <a:moveTo>
                      <a:pt x="18803" y="32968"/>
                    </a:moveTo>
                    <a:cubicBezTo>
                      <a:pt x="21386" y="32968"/>
                      <a:pt x="23968" y="34342"/>
                      <a:pt x="24864" y="37088"/>
                    </a:cubicBezTo>
                    <a:lnTo>
                      <a:pt x="24882" y="37088"/>
                    </a:lnTo>
                    <a:cubicBezTo>
                      <a:pt x="25088" y="37751"/>
                      <a:pt x="25196" y="38441"/>
                      <a:pt x="25196" y="39140"/>
                    </a:cubicBezTo>
                    <a:cubicBezTo>
                      <a:pt x="24723" y="39038"/>
                      <a:pt x="24246" y="38988"/>
                      <a:pt x="23772" y="38988"/>
                    </a:cubicBezTo>
                    <a:cubicBezTo>
                      <a:pt x="21913" y="38988"/>
                      <a:pt x="20107" y="39755"/>
                      <a:pt x="18807" y="41147"/>
                    </a:cubicBezTo>
                    <a:cubicBezTo>
                      <a:pt x="17526" y="39767"/>
                      <a:pt x="15734" y="38988"/>
                      <a:pt x="13852" y="38988"/>
                    </a:cubicBezTo>
                    <a:cubicBezTo>
                      <a:pt x="13368" y="38988"/>
                      <a:pt x="12884" y="39041"/>
                      <a:pt x="12409" y="39140"/>
                    </a:cubicBezTo>
                    <a:cubicBezTo>
                      <a:pt x="12409" y="38441"/>
                      <a:pt x="12517" y="37751"/>
                      <a:pt x="12723" y="37088"/>
                    </a:cubicBezTo>
                    <a:lnTo>
                      <a:pt x="12741" y="37088"/>
                    </a:lnTo>
                    <a:cubicBezTo>
                      <a:pt x="13637" y="34342"/>
                      <a:pt x="16220" y="32968"/>
                      <a:pt x="18803" y="32968"/>
                    </a:cubicBezTo>
                    <a:close/>
                    <a:moveTo>
                      <a:pt x="117968" y="39112"/>
                    </a:moveTo>
                    <a:cubicBezTo>
                      <a:pt x="118392" y="39112"/>
                      <a:pt x="118820" y="39151"/>
                      <a:pt x="119245" y="39230"/>
                    </a:cubicBezTo>
                    <a:cubicBezTo>
                      <a:pt x="118726" y="39848"/>
                      <a:pt x="118322" y="40565"/>
                      <a:pt x="118063" y="41326"/>
                    </a:cubicBezTo>
                    <a:lnTo>
                      <a:pt x="118063" y="41317"/>
                    </a:lnTo>
                    <a:lnTo>
                      <a:pt x="118054" y="41344"/>
                    </a:lnTo>
                    <a:cubicBezTo>
                      <a:pt x="118054" y="41353"/>
                      <a:pt x="118045" y="41362"/>
                      <a:pt x="118036" y="41380"/>
                    </a:cubicBezTo>
                    <a:cubicBezTo>
                      <a:pt x="117812" y="42061"/>
                      <a:pt x="117713" y="42787"/>
                      <a:pt x="117758" y="43504"/>
                    </a:cubicBezTo>
                    <a:cubicBezTo>
                      <a:pt x="116508" y="42200"/>
                      <a:pt x="114748" y="41362"/>
                      <a:pt x="112888" y="41362"/>
                    </a:cubicBezTo>
                    <a:cubicBezTo>
                      <a:pt x="112869" y="41362"/>
                      <a:pt x="112849" y="41362"/>
                      <a:pt x="112830" y="41362"/>
                    </a:cubicBezTo>
                    <a:cubicBezTo>
                      <a:pt x="114167" y="39915"/>
                      <a:pt x="116034" y="39112"/>
                      <a:pt x="117968" y="39112"/>
                    </a:cubicBezTo>
                    <a:close/>
                    <a:moveTo>
                      <a:pt x="130986" y="39112"/>
                    </a:moveTo>
                    <a:cubicBezTo>
                      <a:pt x="132916" y="39112"/>
                      <a:pt x="134791" y="39915"/>
                      <a:pt x="136136" y="41362"/>
                    </a:cubicBezTo>
                    <a:cubicBezTo>
                      <a:pt x="136116" y="41362"/>
                      <a:pt x="136096" y="41362"/>
                      <a:pt x="136077" y="41362"/>
                    </a:cubicBezTo>
                    <a:cubicBezTo>
                      <a:pt x="134208" y="41362"/>
                      <a:pt x="132440" y="42200"/>
                      <a:pt x="131199" y="43504"/>
                    </a:cubicBezTo>
                    <a:cubicBezTo>
                      <a:pt x="131234" y="42787"/>
                      <a:pt x="131136" y="42070"/>
                      <a:pt x="130912" y="41389"/>
                    </a:cubicBezTo>
                    <a:lnTo>
                      <a:pt x="130912" y="41380"/>
                    </a:lnTo>
                    <a:cubicBezTo>
                      <a:pt x="130912" y="41371"/>
                      <a:pt x="130903" y="41362"/>
                      <a:pt x="130903" y="41344"/>
                    </a:cubicBezTo>
                    <a:cubicBezTo>
                      <a:pt x="130894" y="41335"/>
                      <a:pt x="130903" y="41335"/>
                      <a:pt x="130894" y="41326"/>
                    </a:cubicBezTo>
                    <a:cubicBezTo>
                      <a:pt x="130625" y="40556"/>
                      <a:pt x="130231" y="39848"/>
                      <a:pt x="129711" y="39230"/>
                    </a:cubicBezTo>
                    <a:cubicBezTo>
                      <a:pt x="130135" y="39151"/>
                      <a:pt x="130562" y="39112"/>
                      <a:pt x="130986" y="39112"/>
                    </a:cubicBezTo>
                    <a:close/>
                    <a:moveTo>
                      <a:pt x="84143" y="39166"/>
                    </a:moveTo>
                    <a:cubicBezTo>
                      <a:pt x="86077" y="39166"/>
                      <a:pt x="87946" y="39968"/>
                      <a:pt x="89290" y="41416"/>
                    </a:cubicBezTo>
                    <a:cubicBezTo>
                      <a:pt x="89271" y="41416"/>
                      <a:pt x="89251" y="41416"/>
                      <a:pt x="89231" y="41416"/>
                    </a:cubicBezTo>
                    <a:cubicBezTo>
                      <a:pt x="87362" y="41416"/>
                      <a:pt x="85595" y="42254"/>
                      <a:pt x="84353" y="43557"/>
                    </a:cubicBezTo>
                    <a:cubicBezTo>
                      <a:pt x="84434" y="41963"/>
                      <a:pt x="83851" y="40457"/>
                      <a:pt x="82866" y="39283"/>
                    </a:cubicBezTo>
                    <a:cubicBezTo>
                      <a:pt x="83291" y="39204"/>
                      <a:pt x="83719" y="39166"/>
                      <a:pt x="84143" y="39166"/>
                    </a:cubicBezTo>
                    <a:close/>
                    <a:moveTo>
                      <a:pt x="94430" y="39165"/>
                    </a:moveTo>
                    <a:cubicBezTo>
                      <a:pt x="94857" y="39165"/>
                      <a:pt x="95287" y="39204"/>
                      <a:pt x="95715" y="39283"/>
                    </a:cubicBezTo>
                    <a:cubicBezTo>
                      <a:pt x="94720" y="40466"/>
                      <a:pt x="94138" y="41963"/>
                      <a:pt x="94228" y="43557"/>
                    </a:cubicBezTo>
                    <a:cubicBezTo>
                      <a:pt x="92977" y="42254"/>
                      <a:pt x="91218" y="41416"/>
                      <a:pt x="89350" y="41416"/>
                    </a:cubicBezTo>
                    <a:cubicBezTo>
                      <a:pt x="89330" y="41416"/>
                      <a:pt x="89310" y="41416"/>
                      <a:pt x="89290" y="41416"/>
                    </a:cubicBezTo>
                    <a:cubicBezTo>
                      <a:pt x="90626" y="39963"/>
                      <a:pt x="92497" y="39165"/>
                      <a:pt x="94430" y="39165"/>
                    </a:cubicBezTo>
                    <a:close/>
                    <a:moveTo>
                      <a:pt x="47493" y="39318"/>
                    </a:moveTo>
                    <a:cubicBezTo>
                      <a:pt x="47917" y="39318"/>
                      <a:pt x="48345" y="39357"/>
                      <a:pt x="48771" y="39436"/>
                    </a:cubicBezTo>
                    <a:cubicBezTo>
                      <a:pt x="48242" y="40054"/>
                      <a:pt x="47839" y="40762"/>
                      <a:pt x="47579" y="41523"/>
                    </a:cubicBezTo>
                    <a:cubicBezTo>
                      <a:pt x="47579" y="41532"/>
                      <a:pt x="47579" y="41532"/>
                      <a:pt x="47579" y="41541"/>
                    </a:cubicBezTo>
                    <a:lnTo>
                      <a:pt x="47561" y="41586"/>
                    </a:lnTo>
                    <a:cubicBezTo>
                      <a:pt x="47337" y="42267"/>
                      <a:pt x="47239" y="42984"/>
                      <a:pt x="47275" y="43710"/>
                    </a:cubicBezTo>
                    <a:cubicBezTo>
                      <a:pt x="46033" y="42406"/>
                      <a:pt x="44274" y="41568"/>
                      <a:pt x="42406" y="41568"/>
                    </a:cubicBezTo>
                    <a:cubicBezTo>
                      <a:pt x="42386" y="41568"/>
                      <a:pt x="42366" y="41568"/>
                      <a:pt x="42346" y="41568"/>
                    </a:cubicBezTo>
                    <a:cubicBezTo>
                      <a:pt x="43684" y="40121"/>
                      <a:pt x="45557" y="39318"/>
                      <a:pt x="47493" y="39318"/>
                    </a:cubicBezTo>
                    <a:close/>
                    <a:moveTo>
                      <a:pt x="60506" y="39318"/>
                    </a:moveTo>
                    <a:cubicBezTo>
                      <a:pt x="62442" y="39318"/>
                      <a:pt x="64315" y="40121"/>
                      <a:pt x="65653" y="41568"/>
                    </a:cubicBezTo>
                    <a:cubicBezTo>
                      <a:pt x="65633" y="41568"/>
                      <a:pt x="65613" y="41568"/>
                      <a:pt x="65593" y="41568"/>
                    </a:cubicBezTo>
                    <a:cubicBezTo>
                      <a:pt x="63724" y="41568"/>
                      <a:pt x="61965" y="42398"/>
                      <a:pt x="60715" y="43710"/>
                    </a:cubicBezTo>
                    <a:cubicBezTo>
                      <a:pt x="60751" y="42984"/>
                      <a:pt x="60662" y="42267"/>
                      <a:pt x="60438" y="41586"/>
                    </a:cubicBezTo>
                    <a:cubicBezTo>
                      <a:pt x="60438" y="41577"/>
                      <a:pt x="60429" y="41559"/>
                      <a:pt x="60420" y="41550"/>
                    </a:cubicBezTo>
                    <a:cubicBezTo>
                      <a:pt x="60420" y="41541"/>
                      <a:pt x="60420" y="41532"/>
                      <a:pt x="60411" y="41532"/>
                    </a:cubicBezTo>
                    <a:cubicBezTo>
                      <a:pt x="60151" y="40762"/>
                      <a:pt x="59748" y="40054"/>
                      <a:pt x="59228" y="39436"/>
                    </a:cubicBezTo>
                    <a:cubicBezTo>
                      <a:pt x="59654" y="39357"/>
                      <a:pt x="60082" y="39318"/>
                      <a:pt x="60506" y="39318"/>
                    </a:cubicBezTo>
                    <a:close/>
                    <a:moveTo>
                      <a:pt x="23963" y="39353"/>
                    </a:moveTo>
                    <a:cubicBezTo>
                      <a:pt x="24391" y="39353"/>
                      <a:pt x="24821" y="39392"/>
                      <a:pt x="25250" y="39472"/>
                    </a:cubicBezTo>
                    <a:cubicBezTo>
                      <a:pt x="24255" y="40654"/>
                      <a:pt x="23673" y="42151"/>
                      <a:pt x="23753" y="43746"/>
                    </a:cubicBezTo>
                    <a:cubicBezTo>
                      <a:pt x="22512" y="42442"/>
                      <a:pt x="20744" y="41604"/>
                      <a:pt x="18884" y="41604"/>
                    </a:cubicBezTo>
                    <a:cubicBezTo>
                      <a:pt x="18864" y="41604"/>
                      <a:pt x="18845" y="41604"/>
                      <a:pt x="18825" y="41604"/>
                    </a:cubicBezTo>
                    <a:cubicBezTo>
                      <a:pt x="18805" y="41604"/>
                      <a:pt x="18786" y="41604"/>
                      <a:pt x="18766" y="41604"/>
                    </a:cubicBezTo>
                    <a:cubicBezTo>
                      <a:pt x="16897" y="41604"/>
                      <a:pt x="15129" y="42442"/>
                      <a:pt x="13888" y="43746"/>
                    </a:cubicBezTo>
                    <a:cubicBezTo>
                      <a:pt x="13951" y="42160"/>
                      <a:pt x="13368" y="40663"/>
                      <a:pt x="12382" y="39480"/>
                    </a:cubicBezTo>
                    <a:lnTo>
                      <a:pt x="12391" y="39472"/>
                    </a:lnTo>
                    <a:cubicBezTo>
                      <a:pt x="12820" y="39392"/>
                      <a:pt x="13250" y="39353"/>
                      <a:pt x="13678" y="39353"/>
                    </a:cubicBezTo>
                    <a:cubicBezTo>
                      <a:pt x="15611" y="39353"/>
                      <a:pt x="17482" y="40150"/>
                      <a:pt x="18825" y="41595"/>
                    </a:cubicBezTo>
                    <a:cubicBezTo>
                      <a:pt x="20161" y="40150"/>
                      <a:pt x="22031" y="39353"/>
                      <a:pt x="23963" y="39353"/>
                    </a:cubicBezTo>
                    <a:close/>
                    <a:moveTo>
                      <a:pt x="107663" y="39105"/>
                    </a:moveTo>
                    <a:cubicBezTo>
                      <a:pt x="109597" y="39105"/>
                      <a:pt x="111471" y="39906"/>
                      <a:pt x="112812" y="41353"/>
                    </a:cubicBezTo>
                    <a:cubicBezTo>
                      <a:pt x="112793" y="41353"/>
                      <a:pt x="112774" y="41353"/>
                      <a:pt x="112756" y="41353"/>
                    </a:cubicBezTo>
                    <a:cubicBezTo>
                      <a:pt x="110769" y="41353"/>
                      <a:pt x="108902" y="42299"/>
                      <a:pt x="107650" y="43755"/>
                    </a:cubicBezTo>
                    <a:lnTo>
                      <a:pt x="107650" y="43755"/>
                    </a:lnTo>
                    <a:cubicBezTo>
                      <a:pt x="107803" y="42088"/>
                      <a:pt x="107211" y="40511"/>
                      <a:pt x="106172" y="39274"/>
                    </a:cubicBezTo>
                    <a:lnTo>
                      <a:pt x="106172" y="39265"/>
                    </a:lnTo>
                    <a:cubicBezTo>
                      <a:pt x="106668" y="39158"/>
                      <a:pt x="107167" y="39105"/>
                      <a:pt x="107663" y="39105"/>
                    </a:cubicBezTo>
                    <a:close/>
                    <a:moveTo>
                      <a:pt x="37187" y="39310"/>
                    </a:moveTo>
                    <a:cubicBezTo>
                      <a:pt x="39118" y="39310"/>
                      <a:pt x="40989" y="40106"/>
                      <a:pt x="42328" y="41559"/>
                    </a:cubicBezTo>
                    <a:cubicBezTo>
                      <a:pt x="42310" y="41559"/>
                      <a:pt x="42291" y="41559"/>
                      <a:pt x="42273" y="41559"/>
                    </a:cubicBezTo>
                    <a:cubicBezTo>
                      <a:pt x="40286" y="41559"/>
                      <a:pt x="38419" y="42505"/>
                      <a:pt x="37167" y="43952"/>
                    </a:cubicBezTo>
                    <a:cubicBezTo>
                      <a:pt x="37320" y="42294"/>
                      <a:pt x="36728" y="40708"/>
                      <a:pt x="35689" y="39480"/>
                    </a:cubicBezTo>
                    <a:lnTo>
                      <a:pt x="35689" y="39472"/>
                    </a:lnTo>
                    <a:cubicBezTo>
                      <a:pt x="36187" y="39363"/>
                      <a:pt x="36689" y="39310"/>
                      <a:pt x="37187" y="39310"/>
                    </a:cubicBezTo>
                    <a:close/>
                    <a:moveTo>
                      <a:pt x="124475" y="37261"/>
                    </a:moveTo>
                    <a:cubicBezTo>
                      <a:pt x="127048" y="37261"/>
                      <a:pt x="129621" y="38627"/>
                      <a:pt x="130527" y="41362"/>
                    </a:cubicBezTo>
                    <a:cubicBezTo>
                      <a:pt x="130751" y="42043"/>
                      <a:pt x="130867" y="42760"/>
                      <a:pt x="130867" y="43486"/>
                    </a:cubicBezTo>
                    <a:cubicBezTo>
                      <a:pt x="130392" y="43384"/>
                      <a:pt x="129914" y="43334"/>
                      <a:pt x="129439" y="43334"/>
                    </a:cubicBezTo>
                    <a:cubicBezTo>
                      <a:pt x="127578" y="43334"/>
                      <a:pt x="125778" y="44101"/>
                      <a:pt x="124478" y="45493"/>
                    </a:cubicBezTo>
                    <a:cubicBezTo>
                      <a:pt x="123206" y="44113"/>
                      <a:pt x="121405" y="43333"/>
                      <a:pt x="119532" y="43333"/>
                    </a:cubicBezTo>
                    <a:cubicBezTo>
                      <a:pt x="119039" y="43333"/>
                      <a:pt x="118555" y="43387"/>
                      <a:pt x="118089" y="43486"/>
                    </a:cubicBezTo>
                    <a:cubicBezTo>
                      <a:pt x="118089" y="42760"/>
                      <a:pt x="118197" y="42034"/>
                      <a:pt x="118430" y="41344"/>
                    </a:cubicBezTo>
                    <a:cubicBezTo>
                      <a:pt x="119339" y="38623"/>
                      <a:pt x="121907" y="37261"/>
                      <a:pt x="124475" y="37261"/>
                    </a:cubicBezTo>
                    <a:close/>
                    <a:moveTo>
                      <a:pt x="77632" y="37306"/>
                    </a:moveTo>
                    <a:cubicBezTo>
                      <a:pt x="80806" y="37306"/>
                      <a:pt x="83980" y="39382"/>
                      <a:pt x="84022" y="43538"/>
                    </a:cubicBezTo>
                    <a:lnTo>
                      <a:pt x="84022" y="43538"/>
                    </a:lnTo>
                    <a:cubicBezTo>
                      <a:pt x="83549" y="43437"/>
                      <a:pt x="83074" y="43388"/>
                      <a:pt x="82603" y="43388"/>
                    </a:cubicBezTo>
                    <a:cubicBezTo>
                      <a:pt x="80742" y="43388"/>
                      <a:pt x="78941" y="44154"/>
                      <a:pt x="77642" y="45547"/>
                    </a:cubicBezTo>
                    <a:cubicBezTo>
                      <a:pt x="76360" y="44167"/>
                      <a:pt x="74568" y="43387"/>
                      <a:pt x="72687" y="43387"/>
                    </a:cubicBezTo>
                    <a:cubicBezTo>
                      <a:pt x="72203" y="43387"/>
                      <a:pt x="71719" y="43441"/>
                      <a:pt x="71244" y="43540"/>
                    </a:cubicBezTo>
                    <a:cubicBezTo>
                      <a:pt x="71280" y="39385"/>
                      <a:pt x="74456" y="37306"/>
                      <a:pt x="77632" y="37306"/>
                    </a:cubicBezTo>
                    <a:close/>
                    <a:moveTo>
                      <a:pt x="100947" y="37306"/>
                    </a:moveTo>
                    <a:cubicBezTo>
                      <a:pt x="104122" y="37306"/>
                      <a:pt x="107296" y="39383"/>
                      <a:pt x="107337" y="43540"/>
                    </a:cubicBezTo>
                    <a:cubicBezTo>
                      <a:pt x="106864" y="43438"/>
                      <a:pt x="106386" y="43388"/>
                      <a:pt x="105913" y="43388"/>
                    </a:cubicBezTo>
                    <a:cubicBezTo>
                      <a:pt x="104054" y="43388"/>
                      <a:pt x="102249" y="44154"/>
                      <a:pt x="100957" y="45547"/>
                    </a:cubicBezTo>
                    <a:cubicBezTo>
                      <a:pt x="99676" y="44167"/>
                      <a:pt x="97883" y="43387"/>
                      <a:pt x="96002" y="43387"/>
                    </a:cubicBezTo>
                    <a:cubicBezTo>
                      <a:pt x="95518" y="43387"/>
                      <a:pt x="95034" y="43441"/>
                      <a:pt x="94559" y="43540"/>
                    </a:cubicBezTo>
                    <a:cubicBezTo>
                      <a:pt x="94595" y="39385"/>
                      <a:pt x="97771" y="37306"/>
                      <a:pt x="100947" y="37306"/>
                    </a:cubicBezTo>
                    <a:close/>
                    <a:moveTo>
                      <a:pt x="54009" y="37465"/>
                    </a:moveTo>
                    <a:cubicBezTo>
                      <a:pt x="56582" y="37465"/>
                      <a:pt x="59156" y="38830"/>
                      <a:pt x="60061" y="41559"/>
                    </a:cubicBezTo>
                    <a:cubicBezTo>
                      <a:pt x="60285" y="42249"/>
                      <a:pt x="60393" y="42966"/>
                      <a:pt x="60393" y="43692"/>
                    </a:cubicBezTo>
                    <a:cubicBezTo>
                      <a:pt x="59920" y="43590"/>
                      <a:pt x="59442" y="43540"/>
                      <a:pt x="58969" y="43540"/>
                    </a:cubicBezTo>
                    <a:cubicBezTo>
                      <a:pt x="57110" y="43540"/>
                      <a:pt x="55305" y="44307"/>
                      <a:pt x="54013" y="45699"/>
                    </a:cubicBezTo>
                    <a:cubicBezTo>
                      <a:pt x="52739" y="44318"/>
                      <a:pt x="50951" y="43539"/>
                      <a:pt x="49072" y="43539"/>
                    </a:cubicBezTo>
                    <a:cubicBezTo>
                      <a:pt x="49061" y="43539"/>
                      <a:pt x="49051" y="43540"/>
                      <a:pt x="49040" y="43540"/>
                    </a:cubicBezTo>
                    <a:cubicBezTo>
                      <a:pt x="48556" y="43540"/>
                      <a:pt x="48072" y="43593"/>
                      <a:pt x="47597" y="43692"/>
                    </a:cubicBezTo>
                    <a:cubicBezTo>
                      <a:pt x="47597" y="42966"/>
                      <a:pt x="47714" y="42249"/>
                      <a:pt x="47938" y="41559"/>
                    </a:cubicBezTo>
                    <a:lnTo>
                      <a:pt x="47956" y="41550"/>
                    </a:lnTo>
                    <a:cubicBezTo>
                      <a:pt x="48865" y="38827"/>
                      <a:pt x="51437" y="37465"/>
                      <a:pt x="54009" y="37465"/>
                    </a:cubicBezTo>
                    <a:close/>
                    <a:moveTo>
                      <a:pt x="7163" y="37500"/>
                    </a:moveTo>
                    <a:cubicBezTo>
                      <a:pt x="10339" y="37500"/>
                      <a:pt x="13516" y="39579"/>
                      <a:pt x="13556" y="43737"/>
                    </a:cubicBezTo>
                    <a:cubicBezTo>
                      <a:pt x="13079" y="43632"/>
                      <a:pt x="12598" y="43582"/>
                      <a:pt x="12120" y="43582"/>
                    </a:cubicBezTo>
                    <a:cubicBezTo>
                      <a:pt x="10263" y="43582"/>
                      <a:pt x="8460" y="44350"/>
                      <a:pt x="7163" y="45739"/>
                    </a:cubicBezTo>
                    <a:lnTo>
                      <a:pt x="7163" y="45739"/>
                    </a:lnTo>
                    <a:cubicBezTo>
                      <a:pt x="5882" y="44362"/>
                      <a:pt x="4092" y="43584"/>
                      <a:pt x="2212" y="43584"/>
                    </a:cubicBezTo>
                    <a:cubicBezTo>
                      <a:pt x="1728" y="43584"/>
                      <a:pt x="1245" y="43638"/>
                      <a:pt x="770" y="43737"/>
                    </a:cubicBezTo>
                    <a:cubicBezTo>
                      <a:pt x="810" y="39579"/>
                      <a:pt x="3987" y="37500"/>
                      <a:pt x="7163" y="37500"/>
                    </a:cubicBezTo>
                    <a:close/>
                    <a:moveTo>
                      <a:pt x="30463" y="37509"/>
                    </a:moveTo>
                    <a:cubicBezTo>
                      <a:pt x="33636" y="37509"/>
                      <a:pt x="36811" y="39587"/>
                      <a:pt x="36854" y="43742"/>
                    </a:cubicBezTo>
                    <a:lnTo>
                      <a:pt x="36854" y="43742"/>
                    </a:lnTo>
                    <a:cubicBezTo>
                      <a:pt x="36384" y="43642"/>
                      <a:pt x="35912" y="43594"/>
                      <a:pt x="35443" y="43594"/>
                    </a:cubicBezTo>
                    <a:cubicBezTo>
                      <a:pt x="33580" y="43594"/>
                      <a:pt x="31775" y="44360"/>
                      <a:pt x="30483" y="45753"/>
                    </a:cubicBezTo>
                    <a:cubicBezTo>
                      <a:pt x="29201" y="44373"/>
                      <a:pt x="27409" y="43593"/>
                      <a:pt x="25528" y="43593"/>
                    </a:cubicBezTo>
                    <a:cubicBezTo>
                      <a:pt x="25044" y="43593"/>
                      <a:pt x="24560" y="43638"/>
                      <a:pt x="24085" y="43746"/>
                    </a:cubicBezTo>
                    <a:cubicBezTo>
                      <a:pt x="24116" y="39588"/>
                      <a:pt x="27288" y="37509"/>
                      <a:pt x="30463" y="37509"/>
                    </a:cubicBezTo>
                    <a:close/>
                    <a:moveTo>
                      <a:pt x="119327" y="43718"/>
                    </a:moveTo>
                    <a:cubicBezTo>
                      <a:pt x="121267" y="43718"/>
                      <a:pt x="123141" y="44520"/>
                      <a:pt x="124478" y="45968"/>
                    </a:cubicBezTo>
                    <a:cubicBezTo>
                      <a:pt x="124458" y="45968"/>
                      <a:pt x="124439" y="45968"/>
                      <a:pt x="124419" y="45968"/>
                    </a:cubicBezTo>
                    <a:cubicBezTo>
                      <a:pt x="122550" y="45968"/>
                      <a:pt x="120782" y="46806"/>
                      <a:pt x="119541" y="48109"/>
                    </a:cubicBezTo>
                    <a:cubicBezTo>
                      <a:pt x="119622" y="46514"/>
                      <a:pt x="119039" y="45018"/>
                      <a:pt x="118045" y="43835"/>
                    </a:cubicBezTo>
                    <a:cubicBezTo>
                      <a:pt x="118472" y="43756"/>
                      <a:pt x="118901" y="43718"/>
                      <a:pt x="119327" y="43718"/>
                    </a:cubicBezTo>
                    <a:close/>
                    <a:moveTo>
                      <a:pt x="129624" y="43718"/>
                    </a:moveTo>
                    <a:cubicBezTo>
                      <a:pt x="130049" y="43718"/>
                      <a:pt x="130477" y="43756"/>
                      <a:pt x="130903" y="43835"/>
                    </a:cubicBezTo>
                    <a:cubicBezTo>
                      <a:pt x="129908" y="45018"/>
                      <a:pt x="129326" y="46523"/>
                      <a:pt x="129415" y="48109"/>
                    </a:cubicBezTo>
                    <a:cubicBezTo>
                      <a:pt x="128165" y="46806"/>
                      <a:pt x="126397" y="45968"/>
                      <a:pt x="124537" y="45968"/>
                    </a:cubicBezTo>
                    <a:cubicBezTo>
                      <a:pt x="124517" y="45968"/>
                      <a:pt x="124498" y="45968"/>
                      <a:pt x="124478" y="45968"/>
                    </a:cubicBezTo>
                    <a:cubicBezTo>
                      <a:pt x="125815" y="44520"/>
                      <a:pt x="127689" y="43718"/>
                      <a:pt x="129624" y="43718"/>
                    </a:cubicBezTo>
                    <a:close/>
                    <a:moveTo>
                      <a:pt x="82779" y="43762"/>
                    </a:moveTo>
                    <a:cubicBezTo>
                      <a:pt x="83204" y="43762"/>
                      <a:pt x="83632" y="43801"/>
                      <a:pt x="84057" y="43880"/>
                    </a:cubicBezTo>
                    <a:cubicBezTo>
                      <a:pt x="83063" y="45063"/>
                      <a:pt x="82480" y="46559"/>
                      <a:pt x="82561" y="48154"/>
                    </a:cubicBezTo>
                    <a:cubicBezTo>
                      <a:pt x="81320" y="46851"/>
                      <a:pt x="79552" y="46012"/>
                      <a:pt x="77683" y="46012"/>
                    </a:cubicBezTo>
                    <a:cubicBezTo>
                      <a:pt x="77666" y="46012"/>
                      <a:pt x="77650" y="46012"/>
                      <a:pt x="77633" y="46013"/>
                    </a:cubicBezTo>
                    <a:lnTo>
                      <a:pt x="77633" y="46013"/>
                    </a:lnTo>
                    <a:cubicBezTo>
                      <a:pt x="78970" y="44565"/>
                      <a:pt x="80844" y="43762"/>
                      <a:pt x="82779" y="43762"/>
                    </a:cubicBezTo>
                    <a:close/>
                    <a:moveTo>
                      <a:pt x="59124" y="43911"/>
                    </a:moveTo>
                    <a:cubicBezTo>
                      <a:pt x="59554" y="43911"/>
                      <a:pt x="59988" y="43951"/>
                      <a:pt x="60420" y="44032"/>
                    </a:cubicBezTo>
                    <a:cubicBezTo>
                      <a:pt x="59425" y="45224"/>
                      <a:pt x="58843" y="46721"/>
                      <a:pt x="58932" y="48316"/>
                    </a:cubicBezTo>
                    <a:lnTo>
                      <a:pt x="58923" y="48307"/>
                    </a:lnTo>
                    <a:cubicBezTo>
                      <a:pt x="57682" y="47003"/>
                      <a:pt x="55914" y="46165"/>
                      <a:pt x="54045" y="46165"/>
                    </a:cubicBezTo>
                    <a:cubicBezTo>
                      <a:pt x="54026" y="46165"/>
                      <a:pt x="54006" y="46165"/>
                      <a:pt x="53986" y="46165"/>
                    </a:cubicBezTo>
                    <a:cubicBezTo>
                      <a:pt x="53966" y="46165"/>
                      <a:pt x="53947" y="46165"/>
                      <a:pt x="53927" y="46165"/>
                    </a:cubicBezTo>
                    <a:cubicBezTo>
                      <a:pt x="52067" y="46165"/>
                      <a:pt x="50299" y="47003"/>
                      <a:pt x="49049" y="48307"/>
                    </a:cubicBezTo>
                    <a:cubicBezTo>
                      <a:pt x="49138" y="46712"/>
                      <a:pt x="48556" y="45206"/>
                      <a:pt x="47561" y="44032"/>
                    </a:cubicBezTo>
                    <a:cubicBezTo>
                      <a:pt x="47990" y="43953"/>
                      <a:pt x="48420" y="43914"/>
                      <a:pt x="48848" y="43914"/>
                    </a:cubicBezTo>
                    <a:cubicBezTo>
                      <a:pt x="50781" y="43914"/>
                      <a:pt x="52652" y="44711"/>
                      <a:pt x="53995" y="46156"/>
                    </a:cubicBezTo>
                    <a:cubicBezTo>
                      <a:pt x="55328" y="44713"/>
                      <a:pt x="57194" y="43911"/>
                      <a:pt x="59124" y="43911"/>
                    </a:cubicBezTo>
                    <a:close/>
                    <a:moveTo>
                      <a:pt x="25317" y="43968"/>
                    </a:moveTo>
                    <a:cubicBezTo>
                      <a:pt x="27250" y="43968"/>
                      <a:pt x="29122" y="44764"/>
                      <a:pt x="30465" y="46210"/>
                    </a:cubicBezTo>
                    <a:lnTo>
                      <a:pt x="30465" y="46210"/>
                    </a:lnTo>
                    <a:cubicBezTo>
                      <a:pt x="30462" y="46210"/>
                      <a:pt x="30459" y="46210"/>
                      <a:pt x="30456" y="46210"/>
                    </a:cubicBezTo>
                    <a:cubicBezTo>
                      <a:pt x="30446" y="46210"/>
                      <a:pt x="30436" y="46210"/>
                      <a:pt x="30426" y="46210"/>
                    </a:cubicBezTo>
                    <a:cubicBezTo>
                      <a:pt x="28546" y="46210"/>
                      <a:pt x="26775" y="47041"/>
                      <a:pt x="25519" y="48351"/>
                    </a:cubicBezTo>
                    <a:cubicBezTo>
                      <a:pt x="25608" y="46765"/>
                      <a:pt x="25026" y="45269"/>
                      <a:pt x="24031" y="44086"/>
                    </a:cubicBezTo>
                    <a:cubicBezTo>
                      <a:pt x="24460" y="44007"/>
                      <a:pt x="24890" y="43968"/>
                      <a:pt x="25317" y="43968"/>
                    </a:cubicBezTo>
                    <a:close/>
                    <a:moveTo>
                      <a:pt x="106094" y="43751"/>
                    </a:moveTo>
                    <a:cubicBezTo>
                      <a:pt x="106570" y="43751"/>
                      <a:pt x="107049" y="43799"/>
                      <a:pt x="107525" y="43898"/>
                    </a:cubicBezTo>
                    <a:cubicBezTo>
                      <a:pt x="106512" y="45161"/>
                      <a:pt x="105939" y="46747"/>
                      <a:pt x="106127" y="48423"/>
                    </a:cubicBezTo>
                    <a:lnTo>
                      <a:pt x="106118" y="48414"/>
                    </a:lnTo>
                    <a:cubicBezTo>
                      <a:pt x="104866" y="46958"/>
                      <a:pt x="102990" y="46012"/>
                      <a:pt x="100995" y="46012"/>
                    </a:cubicBezTo>
                    <a:cubicBezTo>
                      <a:pt x="100976" y="46012"/>
                      <a:pt x="100958" y="46013"/>
                      <a:pt x="100939" y="46013"/>
                    </a:cubicBezTo>
                    <a:cubicBezTo>
                      <a:pt x="100919" y="46012"/>
                      <a:pt x="100899" y="46012"/>
                      <a:pt x="100879" y="46012"/>
                    </a:cubicBezTo>
                    <a:cubicBezTo>
                      <a:pt x="99020" y="46012"/>
                      <a:pt x="97252" y="46842"/>
                      <a:pt x="96011" y="48154"/>
                    </a:cubicBezTo>
                    <a:cubicBezTo>
                      <a:pt x="96091" y="46559"/>
                      <a:pt x="95509" y="45054"/>
                      <a:pt x="94514" y="43880"/>
                    </a:cubicBezTo>
                    <a:cubicBezTo>
                      <a:pt x="94946" y="43798"/>
                      <a:pt x="95380" y="43758"/>
                      <a:pt x="95811" y="43758"/>
                    </a:cubicBezTo>
                    <a:cubicBezTo>
                      <a:pt x="97740" y="43758"/>
                      <a:pt x="99607" y="44561"/>
                      <a:pt x="100948" y="46004"/>
                    </a:cubicBezTo>
                    <a:cubicBezTo>
                      <a:pt x="102286" y="44551"/>
                      <a:pt x="104160" y="43751"/>
                      <a:pt x="106094" y="43751"/>
                    </a:cubicBezTo>
                    <a:close/>
                    <a:moveTo>
                      <a:pt x="70812" y="39306"/>
                    </a:moveTo>
                    <a:cubicBezTo>
                      <a:pt x="71289" y="39306"/>
                      <a:pt x="71770" y="39355"/>
                      <a:pt x="72248" y="39454"/>
                    </a:cubicBezTo>
                    <a:cubicBezTo>
                      <a:pt x="71271" y="40699"/>
                      <a:pt x="70742" y="42276"/>
                      <a:pt x="70939" y="43925"/>
                    </a:cubicBezTo>
                    <a:cubicBezTo>
                      <a:pt x="71449" y="43811"/>
                      <a:pt x="71962" y="43756"/>
                      <a:pt x="72472" y="43756"/>
                    </a:cubicBezTo>
                    <a:cubicBezTo>
                      <a:pt x="74409" y="43756"/>
                      <a:pt x="76285" y="44558"/>
                      <a:pt x="77633" y="46013"/>
                    </a:cubicBezTo>
                    <a:lnTo>
                      <a:pt x="77633" y="46013"/>
                    </a:lnTo>
                    <a:cubicBezTo>
                      <a:pt x="77630" y="46013"/>
                      <a:pt x="77627" y="46013"/>
                      <a:pt x="77624" y="46013"/>
                    </a:cubicBezTo>
                    <a:cubicBezTo>
                      <a:pt x="77606" y="46013"/>
                      <a:pt x="77588" y="46012"/>
                      <a:pt x="77570" y="46012"/>
                    </a:cubicBezTo>
                    <a:cubicBezTo>
                      <a:pt x="75529" y="46012"/>
                      <a:pt x="73598" y="47021"/>
                      <a:pt x="72346" y="48540"/>
                    </a:cubicBezTo>
                    <a:cubicBezTo>
                      <a:pt x="72703" y="44850"/>
                      <a:pt x="69416" y="41568"/>
                      <a:pt x="65713" y="41568"/>
                    </a:cubicBezTo>
                    <a:cubicBezTo>
                      <a:pt x="65693" y="41568"/>
                      <a:pt x="65673" y="41568"/>
                      <a:pt x="65653" y="41568"/>
                    </a:cubicBezTo>
                    <a:lnTo>
                      <a:pt x="65653" y="41559"/>
                    </a:lnTo>
                    <a:cubicBezTo>
                      <a:pt x="66997" y="40107"/>
                      <a:pt x="68873" y="39306"/>
                      <a:pt x="70812" y="39306"/>
                    </a:cubicBezTo>
                    <a:close/>
                    <a:moveTo>
                      <a:pt x="35618" y="43957"/>
                    </a:moveTo>
                    <a:cubicBezTo>
                      <a:pt x="36091" y="43957"/>
                      <a:pt x="36568" y="44006"/>
                      <a:pt x="37042" y="44104"/>
                    </a:cubicBezTo>
                    <a:cubicBezTo>
                      <a:pt x="36020" y="45350"/>
                      <a:pt x="35456" y="46945"/>
                      <a:pt x="35635" y="48620"/>
                    </a:cubicBezTo>
                    <a:cubicBezTo>
                      <a:pt x="34383" y="47164"/>
                      <a:pt x="32507" y="46210"/>
                      <a:pt x="30511" y="46210"/>
                    </a:cubicBezTo>
                    <a:cubicBezTo>
                      <a:pt x="30496" y="46210"/>
                      <a:pt x="30480" y="46210"/>
                      <a:pt x="30465" y="46210"/>
                    </a:cubicBezTo>
                    <a:lnTo>
                      <a:pt x="30465" y="46210"/>
                    </a:lnTo>
                    <a:cubicBezTo>
                      <a:pt x="31804" y="44762"/>
                      <a:pt x="33682" y="43957"/>
                      <a:pt x="35618" y="43957"/>
                    </a:cubicBezTo>
                    <a:close/>
                    <a:moveTo>
                      <a:pt x="112822" y="41864"/>
                    </a:moveTo>
                    <a:cubicBezTo>
                      <a:pt x="115997" y="41864"/>
                      <a:pt x="119174" y="43943"/>
                      <a:pt x="119218" y="48100"/>
                    </a:cubicBezTo>
                    <a:cubicBezTo>
                      <a:pt x="118743" y="47999"/>
                      <a:pt x="118265" y="47949"/>
                      <a:pt x="117790" y="47949"/>
                    </a:cubicBezTo>
                    <a:cubicBezTo>
                      <a:pt x="115926" y="47949"/>
                      <a:pt x="114120" y="48715"/>
                      <a:pt x="112821" y="50108"/>
                    </a:cubicBezTo>
                    <a:cubicBezTo>
                      <a:pt x="111548" y="48728"/>
                      <a:pt x="109756" y="47948"/>
                      <a:pt x="107874" y="47948"/>
                    </a:cubicBezTo>
                    <a:cubicBezTo>
                      <a:pt x="107391" y="47948"/>
                      <a:pt x="106907" y="48002"/>
                      <a:pt x="106432" y="48100"/>
                    </a:cubicBezTo>
                    <a:cubicBezTo>
                      <a:pt x="106472" y="43943"/>
                      <a:pt x="109646" y="41864"/>
                      <a:pt x="112822" y="41864"/>
                    </a:cubicBezTo>
                    <a:close/>
                    <a:moveTo>
                      <a:pt x="136132" y="41864"/>
                    </a:moveTo>
                    <a:cubicBezTo>
                      <a:pt x="139308" y="41864"/>
                      <a:pt x="142484" y="43943"/>
                      <a:pt x="142525" y="48100"/>
                    </a:cubicBezTo>
                    <a:cubicBezTo>
                      <a:pt x="142051" y="47999"/>
                      <a:pt x="141574" y="47949"/>
                      <a:pt x="141100" y="47949"/>
                    </a:cubicBezTo>
                    <a:cubicBezTo>
                      <a:pt x="139242" y="47949"/>
                      <a:pt x="137437" y="48715"/>
                      <a:pt x="136145" y="50108"/>
                    </a:cubicBezTo>
                    <a:cubicBezTo>
                      <a:pt x="134863" y="48728"/>
                      <a:pt x="133071" y="47948"/>
                      <a:pt x="131190" y="47948"/>
                    </a:cubicBezTo>
                    <a:cubicBezTo>
                      <a:pt x="130706" y="47948"/>
                      <a:pt x="130222" y="48002"/>
                      <a:pt x="129747" y="48100"/>
                    </a:cubicBezTo>
                    <a:cubicBezTo>
                      <a:pt x="129783" y="43943"/>
                      <a:pt x="132957" y="41864"/>
                      <a:pt x="136132" y="41864"/>
                    </a:cubicBezTo>
                    <a:close/>
                    <a:moveTo>
                      <a:pt x="89293" y="41912"/>
                    </a:moveTo>
                    <a:cubicBezTo>
                      <a:pt x="92468" y="41912"/>
                      <a:pt x="95642" y="43988"/>
                      <a:pt x="95679" y="48143"/>
                    </a:cubicBezTo>
                    <a:lnTo>
                      <a:pt x="95679" y="48143"/>
                    </a:lnTo>
                    <a:cubicBezTo>
                      <a:pt x="95207" y="48043"/>
                      <a:pt x="94732" y="47994"/>
                      <a:pt x="94260" y="47994"/>
                    </a:cubicBezTo>
                    <a:cubicBezTo>
                      <a:pt x="92399" y="47994"/>
                      <a:pt x="90599" y="48760"/>
                      <a:pt x="89299" y="50152"/>
                    </a:cubicBezTo>
                    <a:cubicBezTo>
                      <a:pt x="88018" y="48773"/>
                      <a:pt x="86226" y="47993"/>
                      <a:pt x="84344" y="47993"/>
                    </a:cubicBezTo>
                    <a:cubicBezTo>
                      <a:pt x="83860" y="47993"/>
                      <a:pt x="83376" y="48047"/>
                      <a:pt x="82902" y="48145"/>
                    </a:cubicBezTo>
                    <a:cubicBezTo>
                      <a:pt x="82937" y="43991"/>
                      <a:pt x="86116" y="41912"/>
                      <a:pt x="89293" y="41912"/>
                    </a:cubicBezTo>
                    <a:close/>
                    <a:moveTo>
                      <a:pt x="42335" y="42067"/>
                    </a:moveTo>
                    <a:cubicBezTo>
                      <a:pt x="45509" y="42067"/>
                      <a:pt x="48681" y="44143"/>
                      <a:pt x="48726" y="48298"/>
                    </a:cubicBezTo>
                    <a:lnTo>
                      <a:pt x="48726" y="48298"/>
                    </a:lnTo>
                    <a:cubicBezTo>
                      <a:pt x="48251" y="48196"/>
                      <a:pt x="47772" y="48146"/>
                      <a:pt x="47298" y="48146"/>
                    </a:cubicBezTo>
                    <a:cubicBezTo>
                      <a:pt x="45434" y="48146"/>
                      <a:pt x="43630" y="48912"/>
                      <a:pt x="42337" y="50305"/>
                    </a:cubicBezTo>
                    <a:cubicBezTo>
                      <a:pt x="41056" y="48925"/>
                      <a:pt x="39264" y="48145"/>
                      <a:pt x="37382" y="48145"/>
                    </a:cubicBezTo>
                    <a:cubicBezTo>
                      <a:pt x="36898" y="48145"/>
                      <a:pt x="36415" y="48199"/>
                      <a:pt x="35940" y="48307"/>
                    </a:cubicBezTo>
                    <a:cubicBezTo>
                      <a:pt x="35980" y="44148"/>
                      <a:pt x="39158" y="42067"/>
                      <a:pt x="42335" y="42067"/>
                    </a:cubicBezTo>
                    <a:close/>
                    <a:moveTo>
                      <a:pt x="65651" y="42067"/>
                    </a:moveTo>
                    <a:cubicBezTo>
                      <a:pt x="68826" y="42067"/>
                      <a:pt x="72001" y="44146"/>
                      <a:pt x="72041" y="48307"/>
                    </a:cubicBezTo>
                    <a:cubicBezTo>
                      <a:pt x="71563" y="48202"/>
                      <a:pt x="71080" y="48150"/>
                      <a:pt x="70601" y="48150"/>
                    </a:cubicBezTo>
                    <a:cubicBezTo>
                      <a:pt x="68748" y="48150"/>
                      <a:pt x="66948" y="48916"/>
                      <a:pt x="65653" y="50305"/>
                    </a:cubicBezTo>
                    <a:cubicBezTo>
                      <a:pt x="64371" y="48934"/>
                      <a:pt x="62579" y="48145"/>
                      <a:pt x="60697" y="48145"/>
                    </a:cubicBezTo>
                    <a:cubicBezTo>
                      <a:pt x="60214" y="48145"/>
                      <a:pt x="59730" y="48199"/>
                      <a:pt x="59255" y="48307"/>
                    </a:cubicBezTo>
                    <a:cubicBezTo>
                      <a:pt x="59295" y="44148"/>
                      <a:pt x="62473" y="42067"/>
                      <a:pt x="65651" y="42067"/>
                    </a:cubicBezTo>
                    <a:close/>
                    <a:moveTo>
                      <a:pt x="18806" y="42117"/>
                    </a:moveTo>
                    <a:cubicBezTo>
                      <a:pt x="21981" y="42117"/>
                      <a:pt x="25156" y="44198"/>
                      <a:pt x="25196" y="48360"/>
                    </a:cubicBezTo>
                    <a:cubicBezTo>
                      <a:pt x="24717" y="48255"/>
                      <a:pt x="24234" y="48204"/>
                      <a:pt x="23755" y="48204"/>
                    </a:cubicBezTo>
                    <a:cubicBezTo>
                      <a:pt x="21902" y="48204"/>
                      <a:pt x="20103" y="48970"/>
                      <a:pt x="18807" y="50359"/>
                    </a:cubicBezTo>
                    <a:cubicBezTo>
                      <a:pt x="17526" y="48988"/>
                      <a:pt x="15734" y="48199"/>
                      <a:pt x="13852" y="48199"/>
                    </a:cubicBezTo>
                    <a:cubicBezTo>
                      <a:pt x="13368" y="48199"/>
                      <a:pt x="12884" y="48253"/>
                      <a:pt x="12409" y="48360"/>
                    </a:cubicBezTo>
                    <a:cubicBezTo>
                      <a:pt x="12454" y="44198"/>
                      <a:pt x="15631" y="42117"/>
                      <a:pt x="18806" y="42117"/>
                    </a:cubicBezTo>
                    <a:close/>
                    <a:moveTo>
                      <a:pt x="117967" y="48323"/>
                    </a:moveTo>
                    <a:cubicBezTo>
                      <a:pt x="118392" y="48323"/>
                      <a:pt x="118820" y="48362"/>
                      <a:pt x="119245" y="48441"/>
                    </a:cubicBezTo>
                    <a:cubicBezTo>
                      <a:pt x="118253" y="49621"/>
                      <a:pt x="117671" y="51114"/>
                      <a:pt x="117757" y="52706"/>
                    </a:cubicBezTo>
                    <a:lnTo>
                      <a:pt x="117757" y="52706"/>
                    </a:lnTo>
                    <a:cubicBezTo>
                      <a:pt x="116507" y="51403"/>
                      <a:pt x="114740" y="50573"/>
                      <a:pt x="112880" y="50573"/>
                    </a:cubicBezTo>
                    <a:cubicBezTo>
                      <a:pt x="112860" y="50573"/>
                      <a:pt x="112840" y="50573"/>
                      <a:pt x="112821" y="50574"/>
                    </a:cubicBezTo>
                    <a:cubicBezTo>
                      <a:pt x="114158" y="49126"/>
                      <a:pt x="116031" y="48323"/>
                      <a:pt x="117967" y="48323"/>
                    </a:cubicBezTo>
                    <a:close/>
                    <a:moveTo>
                      <a:pt x="130990" y="48323"/>
                    </a:moveTo>
                    <a:cubicBezTo>
                      <a:pt x="132925" y="48323"/>
                      <a:pt x="134799" y="49126"/>
                      <a:pt x="136136" y="50574"/>
                    </a:cubicBezTo>
                    <a:cubicBezTo>
                      <a:pt x="136116" y="50573"/>
                      <a:pt x="136096" y="50573"/>
                      <a:pt x="136077" y="50573"/>
                    </a:cubicBezTo>
                    <a:cubicBezTo>
                      <a:pt x="134208" y="50573"/>
                      <a:pt x="132440" y="51412"/>
                      <a:pt x="131199" y="52715"/>
                    </a:cubicBezTo>
                    <a:cubicBezTo>
                      <a:pt x="131279" y="51120"/>
                      <a:pt x="130697" y="49624"/>
                      <a:pt x="129711" y="48441"/>
                    </a:cubicBezTo>
                    <a:cubicBezTo>
                      <a:pt x="130137" y="48362"/>
                      <a:pt x="130565" y="48323"/>
                      <a:pt x="130990" y="48323"/>
                    </a:cubicBezTo>
                    <a:close/>
                    <a:moveTo>
                      <a:pt x="94437" y="48359"/>
                    </a:moveTo>
                    <a:cubicBezTo>
                      <a:pt x="94862" y="48359"/>
                      <a:pt x="95289" y="48398"/>
                      <a:pt x="95715" y="48477"/>
                    </a:cubicBezTo>
                    <a:cubicBezTo>
                      <a:pt x="94722" y="49666"/>
                      <a:pt x="94140" y="51168"/>
                      <a:pt x="94227" y="52750"/>
                    </a:cubicBezTo>
                    <a:lnTo>
                      <a:pt x="94227" y="52750"/>
                    </a:lnTo>
                    <a:cubicBezTo>
                      <a:pt x="92986" y="51447"/>
                      <a:pt x="91219" y="50618"/>
                      <a:pt x="89350" y="50618"/>
                    </a:cubicBezTo>
                    <a:cubicBezTo>
                      <a:pt x="89330" y="50618"/>
                      <a:pt x="89310" y="50618"/>
                      <a:pt x="89290" y="50618"/>
                    </a:cubicBezTo>
                    <a:cubicBezTo>
                      <a:pt x="89270" y="50618"/>
                      <a:pt x="89250" y="50618"/>
                      <a:pt x="89231" y="50618"/>
                    </a:cubicBezTo>
                    <a:cubicBezTo>
                      <a:pt x="87362" y="50618"/>
                      <a:pt x="85603" y="51448"/>
                      <a:pt x="84353" y="52751"/>
                    </a:cubicBezTo>
                    <a:cubicBezTo>
                      <a:pt x="84443" y="51165"/>
                      <a:pt x="83860" y="49660"/>
                      <a:pt x="82866" y="48477"/>
                    </a:cubicBezTo>
                    <a:cubicBezTo>
                      <a:pt x="83291" y="48398"/>
                      <a:pt x="83719" y="48359"/>
                      <a:pt x="84144" y="48359"/>
                    </a:cubicBezTo>
                    <a:cubicBezTo>
                      <a:pt x="86080" y="48359"/>
                      <a:pt x="87955" y="49162"/>
                      <a:pt x="89299" y="50609"/>
                    </a:cubicBezTo>
                    <a:cubicBezTo>
                      <a:pt x="90637" y="49162"/>
                      <a:pt x="92504" y="48359"/>
                      <a:pt x="94437" y="48359"/>
                    </a:cubicBezTo>
                    <a:close/>
                    <a:moveTo>
                      <a:pt x="47485" y="48520"/>
                    </a:moveTo>
                    <a:cubicBezTo>
                      <a:pt x="47909" y="48520"/>
                      <a:pt x="48337" y="48559"/>
                      <a:pt x="48762" y="48638"/>
                    </a:cubicBezTo>
                    <a:cubicBezTo>
                      <a:pt x="47767" y="49821"/>
                      <a:pt x="47185" y="51326"/>
                      <a:pt x="47275" y="52912"/>
                    </a:cubicBezTo>
                    <a:cubicBezTo>
                      <a:pt x="46025" y="51609"/>
                      <a:pt x="44257" y="50779"/>
                      <a:pt x="42397" y="50779"/>
                    </a:cubicBezTo>
                    <a:cubicBezTo>
                      <a:pt x="42377" y="50779"/>
                      <a:pt x="42357" y="50779"/>
                      <a:pt x="42337" y="50780"/>
                    </a:cubicBezTo>
                    <a:cubicBezTo>
                      <a:pt x="43675" y="49325"/>
                      <a:pt x="45549" y="48520"/>
                      <a:pt x="47485" y="48520"/>
                    </a:cubicBezTo>
                    <a:close/>
                    <a:moveTo>
                      <a:pt x="60501" y="48529"/>
                    </a:moveTo>
                    <a:cubicBezTo>
                      <a:pt x="62439" y="48529"/>
                      <a:pt x="64308" y="49332"/>
                      <a:pt x="65653" y="50780"/>
                    </a:cubicBezTo>
                    <a:cubicBezTo>
                      <a:pt x="65633" y="50779"/>
                      <a:pt x="65613" y="50779"/>
                      <a:pt x="65593" y="50779"/>
                    </a:cubicBezTo>
                    <a:cubicBezTo>
                      <a:pt x="63725" y="50779"/>
                      <a:pt x="61957" y="51618"/>
                      <a:pt x="60715" y="52921"/>
                    </a:cubicBezTo>
                    <a:cubicBezTo>
                      <a:pt x="60796" y="51326"/>
                      <a:pt x="60214" y="49830"/>
                      <a:pt x="59219" y="48647"/>
                    </a:cubicBezTo>
                    <a:cubicBezTo>
                      <a:pt x="59646" y="48568"/>
                      <a:pt x="60075" y="48529"/>
                      <a:pt x="60501" y="48529"/>
                    </a:cubicBezTo>
                    <a:close/>
                    <a:moveTo>
                      <a:pt x="107662" y="48316"/>
                    </a:moveTo>
                    <a:cubicBezTo>
                      <a:pt x="109596" y="48316"/>
                      <a:pt x="111472" y="49118"/>
                      <a:pt x="112821" y="50574"/>
                    </a:cubicBezTo>
                    <a:cubicBezTo>
                      <a:pt x="112802" y="50573"/>
                      <a:pt x="112783" y="50573"/>
                      <a:pt x="112765" y="50573"/>
                    </a:cubicBezTo>
                    <a:cubicBezTo>
                      <a:pt x="110778" y="50573"/>
                      <a:pt x="108902" y="51519"/>
                      <a:pt x="107650" y="52966"/>
                    </a:cubicBezTo>
                    <a:lnTo>
                      <a:pt x="107650" y="52966"/>
                    </a:lnTo>
                    <a:cubicBezTo>
                      <a:pt x="107803" y="51290"/>
                      <a:pt x="107211" y="49713"/>
                      <a:pt x="106172" y="48477"/>
                    </a:cubicBezTo>
                    <a:cubicBezTo>
                      <a:pt x="106667" y="48369"/>
                      <a:pt x="107167" y="48316"/>
                      <a:pt x="107662" y="48316"/>
                    </a:cubicBezTo>
                    <a:close/>
                    <a:moveTo>
                      <a:pt x="13659" y="48573"/>
                    </a:moveTo>
                    <a:cubicBezTo>
                      <a:pt x="15592" y="48573"/>
                      <a:pt x="17464" y="49371"/>
                      <a:pt x="18807" y="50824"/>
                    </a:cubicBezTo>
                    <a:cubicBezTo>
                      <a:pt x="18787" y="50824"/>
                      <a:pt x="18768" y="50824"/>
                      <a:pt x="18748" y="50824"/>
                    </a:cubicBezTo>
                    <a:cubicBezTo>
                      <a:pt x="16879" y="50824"/>
                      <a:pt x="15111" y="51663"/>
                      <a:pt x="13870" y="52966"/>
                    </a:cubicBezTo>
                    <a:cubicBezTo>
                      <a:pt x="13951" y="51371"/>
                      <a:pt x="13368" y="49875"/>
                      <a:pt x="12374" y="48692"/>
                    </a:cubicBezTo>
                    <a:cubicBezTo>
                      <a:pt x="12802" y="48612"/>
                      <a:pt x="13232" y="48573"/>
                      <a:pt x="13659" y="48573"/>
                    </a:cubicBezTo>
                    <a:close/>
                    <a:moveTo>
                      <a:pt x="23953" y="48574"/>
                    </a:moveTo>
                    <a:cubicBezTo>
                      <a:pt x="24378" y="48574"/>
                      <a:pt x="24806" y="48613"/>
                      <a:pt x="25232" y="48692"/>
                    </a:cubicBezTo>
                    <a:cubicBezTo>
                      <a:pt x="24237" y="49875"/>
                      <a:pt x="23655" y="51371"/>
                      <a:pt x="23744" y="52966"/>
                    </a:cubicBezTo>
                    <a:cubicBezTo>
                      <a:pt x="22494" y="51663"/>
                      <a:pt x="20726" y="50824"/>
                      <a:pt x="18866" y="50824"/>
                    </a:cubicBezTo>
                    <a:cubicBezTo>
                      <a:pt x="18846" y="50824"/>
                      <a:pt x="18827" y="50824"/>
                      <a:pt x="18807" y="50824"/>
                    </a:cubicBezTo>
                    <a:cubicBezTo>
                      <a:pt x="20144" y="49377"/>
                      <a:pt x="22018" y="48574"/>
                      <a:pt x="23953" y="48574"/>
                    </a:cubicBezTo>
                    <a:close/>
                    <a:moveTo>
                      <a:pt x="37179" y="48522"/>
                    </a:moveTo>
                    <a:cubicBezTo>
                      <a:pt x="39113" y="48522"/>
                      <a:pt x="40989" y="49325"/>
                      <a:pt x="42337" y="50780"/>
                    </a:cubicBezTo>
                    <a:cubicBezTo>
                      <a:pt x="42319" y="50779"/>
                      <a:pt x="42300" y="50779"/>
                      <a:pt x="42282" y="50779"/>
                    </a:cubicBezTo>
                    <a:cubicBezTo>
                      <a:pt x="40295" y="50779"/>
                      <a:pt x="38419" y="51725"/>
                      <a:pt x="37167" y="53172"/>
                    </a:cubicBezTo>
                    <a:cubicBezTo>
                      <a:pt x="37320" y="51496"/>
                      <a:pt x="36728" y="49910"/>
                      <a:pt x="35689" y="48683"/>
                    </a:cubicBezTo>
                    <a:cubicBezTo>
                      <a:pt x="36184" y="48575"/>
                      <a:pt x="36683" y="48522"/>
                      <a:pt x="37179" y="48522"/>
                    </a:cubicBezTo>
                    <a:close/>
                    <a:moveTo>
                      <a:pt x="124475" y="46470"/>
                    </a:moveTo>
                    <a:cubicBezTo>
                      <a:pt x="127650" y="46470"/>
                      <a:pt x="130827" y="48548"/>
                      <a:pt x="130867" y="52706"/>
                    </a:cubicBezTo>
                    <a:cubicBezTo>
                      <a:pt x="130388" y="52601"/>
                      <a:pt x="129906" y="52550"/>
                      <a:pt x="129426" y="52550"/>
                    </a:cubicBezTo>
                    <a:cubicBezTo>
                      <a:pt x="127574" y="52550"/>
                      <a:pt x="125776" y="53316"/>
                      <a:pt x="124487" y="54704"/>
                    </a:cubicBezTo>
                    <a:cubicBezTo>
                      <a:pt x="123206" y="53333"/>
                      <a:pt x="121414" y="52545"/>
                      <a:pt x="119532" y="52545"/>
                    </a:cubicBezTo>
                    <a:cubicBezTo>
                      <a:pt x="119048" y="52545"/>
                      <a:pt x="118564" y="52599"/>
                      <a:pt x="118089" y="52706"/>
                    </a:cubicBezTo>
                    <a:cubicBezTo>
                      <a:pt x="118125" y="48548"/>
                      <a:pt x="121299" y="46470"/>
                      <a:pt x="124475" y="46470"/>
                    </a:cubicBezTo>
                    <a:close/>
                    <a:moveTo>
                      <a:pt x="77635" y="46519"/>
                    </a:moveTo>
                    <a:cubicBezTo>
                      <a:pt x="80808" y="46519"/>
                      <a:pt x="83981" y="48596"/>
                      <a:pt x="84022" y="52751"/>
                    </a:cubicBezTo>
                    <a:lnTo>
                      <a:pt x="84031" y="52760"/>
                    </a:lnTo>
                    <a:cubicBezTo>
                      <a:pt x="83550" y="52655"/>
                      <a:pt x="83066" y="52604"/>
                      <a:pt x="82586" y="52604"/>
                    </a:cubicBezTo>
                    <a:cubicBezTo>
                      <a:pt x="80731" y="52604"/>
                      <a:pt x="78937" y="53370"/>
                      <a:pt x="77642" y="54758"/>
                    </a:cubicBezTo>
                    <a:cubicBezTo>
                      <a:pt x="76360" y="53378"/>
                      <a:pt x="74568" y="52599"/>
                      <a:pt x="72696" y="52599"/>
                    </a:cubicBezTo>
                    <a:cubicBezTo>
                      <a:pt x="72203" y="52599"/>
                      <a:pt x="71719" y="52652"/>
                      <a:pt x="71244" y="52760"/>
                    </a:cubicBezTo>
                    <a:cubicBezTo>
                      <a:pt x="71280" y="48600"/>
                      <a:pt x="74457" y="46519"/>
                      <a:pt x="77635" y="46519"/>
                    </a:cubicBezTo>
                    <a:close/>
                    <a:moveTo>
                      <a:pt x="100946" y="46509"/>
                    </a:moveTo>
                    <a:cubicBezTo>
                      <a:pt x="104122" y="46509"/>
                      <a:pt x="107296" y="48585"/>
                      <a:pt x="107337" y="52742"/>
                    </a:cubicBezTo>
                    <a:cubicBezTo>
                      <a:pt x="106865" y="52641"/>
                      <a:pt x="106389" y="52591"/>
                      <a:pt x="105917" y="52591"/>
                    </a:cubicBezTo>
                    <a:cubicBezTo>
                      <a:pt x="104050" y="52591"/>
                      <a:pt x="102242" y="53364"/>
                      <a:pt x="100948" y="54758"/>
                    </a:cubicBezTo>
                    <a:lnTo>
                      <a:pt x="100948" y="54749"/>
                    </a:lnTo>
                    <a:cubicBezTo>
                      <a:pt x="99667" y="53369"/>
                      <a:pt x="97875" y="52590"/>
                      <a:pt x="95993" y="52590"/>
                    </a:cubicBezTo>
                    <a:cubicBezTo>
                      <a:pt x="95509" y="52590"/>
                      <a:pt x="95025" y="52643"/>
                      <a:pt x="94550" y="52742"/>
                    </a:cubicBezTo>
                    <a:cubicBezTo>
                      <a:pt x="94591" y="48588"/>
                      <a:pt x="97769" y="46509"/>
                      <a:pt x="100946" y="46509"/>
                    </a:cubicBezTo>
                    <a:close/>
                    <a:moveTo>
                      <a:pt x="53993" y="46670"/>
                    </a:moveTo>
                    <a:cubicBezTo>
                      <a:pt x="57169" y="46670"/>
                      <a:pt x="60344" y="48747"/>
                      <a:pt x="60384" y="52903"/>
                    </a:cubicBezTo>
                    <a:cubicBezTo>
                      <a:pt x="59911" y="52801"/>
                      <a:pt x="59433" y="52752"/>
                      <a:pt x="58960" y="52752"/>
                    </a:cubicBezTo>
                    <a:cubicBezTo>
                      <a:pt x="57101" y="52752"/>
                      <a:pt x="55295" y="53518"/>
                      <a:pt x="53995" y="54910"/>
                    </a:cubicBezTo>
                    <a:cubicBezTo>
                      <a:pt x="52714" y="53531"/>
                      <a:pt x="50922" y="52751"/>
                      <a:pt x="49040" y="52751"/>
                    </a:cubicBezTo>
                    <a:cubicBezTo>
                      <a:pt x="48556" y="52751"/>
                      <a:pt x="48072" y="52805"/>
                      <a:pt x="47597" y="52903"/>
                    </a:cubicBezTo>
                    <a:cubicBezTo>
                      <a:pt x="47638" y="48749"/>
                      <a:pt x="50816" y="46670"/>
                      <a:pt x="53993" y="46670"/>
                    </a:cubicBezTo>
                    <a:close/>
                    <a:moveTo>
                      <a:pt x="7145" y="46712"/>
                    </a:moveTo>
                    <a:cubicBezTo>
                      <a:pt x="10322" y="46712"/>
                      <a:pt x="13498" y="48790"/>
                      <a:pt x="13538" y="52948"/>
                    </a:cubicBezTo>
                    <a:cubicBezTo>
                      <a:pt x="13065" y="52846"/>
                      <a:pt x="12588" y="52796"/>
                      <a:pt x="12114" y="52796"/>
                    </a:cubicBezTo>
                    <a:cubicBezTo>
                      <a:pt x="10255" y="52796"/>
                      <a:pt x="8451" y="53563"/>
                      <a:pt x="7159" y="54955"/>
                    </a:cubicBezTo>
                    <a:cubicBezTo>
                      <a:pt x="5884" y="53583"/>
                      <a:pt x="4097" y="52805"/>
                      <a:pt x="2226" y="52805"/>
                    </a:cubicBezTo>
                    <a:cubicBezTo>
                      <a:pt x="2216" y="52805"/>
                      <a:pt x="2205" y="52805"/>
                      <a:pt x="2194" y="52805"/>
                    </a:cubicBezTo>
                    <a:lnTo>
                      <a:pt x="2194" y="52796"/>
                    </a:lnTo>
                    <a:cubicBezTo>
                      <a:pt x="1711" y="52796"/>
                      <a:pt x="1227" y="52850"/>
                      <a:pt x="752" y="52948"/>
                    </a:cubicBezTo>
                    <a:cubicBezTo>
                      <a:pt x="792" y="48790"/>
                      <a:pt x="3969" y="46712"/>
                      <a:pt x="7145" y="46712"/>
                    </a:cubicBezTo>
                    <a:close/>
                    <a:moveTo>
                      <a:pt x="30465" y="46717"/>
                    </a:moveTo>
                    <a:cubicBezTo>
                      <a:pt x="33637" y="46717"/>
                      <a:pt x="36811" y="48795"/>
                      <a:pt x="36854" y="52953"/>
                    </a:cubicBezTo>
                    <a:lnTo>
                      <a:pt x="36854" y="52953"/>
                    </a:lnTo>
                    <a:cubicBezTo>
                      <a:pt x="36379" y="52851"/>
                      <a:pt x="35901" y="52801"/>
                      <a:pt x="35426" y="52801"/>
                    </a:cubicBezTo>
                    <a:cubicBezTo>
                      <a:pt x="33569" y="52801"/>
                      <a:pt x="31771" y="53567"/>
                      <a:pt x="30483" y="54955"/>
                    </a:cubicBezTo>
                    <a:cubicBezTo>
                      <a:pt x="29201" y="53584"/>
                      <a:pt x="27409" y="52796"/>
                      <a:pt x="25528" y="52796"/>
                    </a:cubicBezTo>
                    <a:cubicBezTo>
                      <a:pt x="25044" y="52796"/>
                      <a:pt x="24560" y="52850"/>
                      <a:pt x="24085" y="52957"/>
                    </a:cubicBezTo>
                    <a:cubicBezTo>
                      <a:pt x="24116" y="48798"/>
                      <a:pt x="27290" y="46717"/>
                      <a:pt x="30465" y="46717"/>
                    </a:cubicBezTo>
                    <a:close/>
                    <a:moveTo>
                      <a:pt x="107865" y="57160"/>
                    </a:moveTo>
                    <a:cubicBezTo>
                      <a:pt x="107867" y="57160"/>
                      <a:pt x="107868" y="57160"/>
                      <a:pt x="107870" y="57160"/>
                    </a:cubicBezTo>
                    <a:lnTo>
                      <a:pt x="107870" y="57160"/>
                    </a:lnTo>
                    <a:cubicBezTo>
                      <a:pt x="107871" y="57160"/>
                      <a:pt x="107873" y="57160"/>
                      <a:pt x="107874" y="57160"/>
                    </a:cubicBezTo>
                    <a:close/>
                    <a:moveTo>
                      <a:pt x="129607" y="52925"/>
                    </a:moveTo>
                    <a:cubicBezTo>
                      <a:pt x="130037" y="52925"/>
                      <a:pt x="130471" y="52965"/>
                      <a:pt x="130903" y="53047"/>
                    </a:cubicBezTo>
                    <a:cubicBezTo>
                      <a:pt x="129908" y="54229"/>
                      <a:pt x="129326" y="55726"/>
                      <a:pt x="129415" y="57321"/>
                    </a:cubicBezTo>
                    <a:cubicBezTo>
                      <a:pt x="128165" y="56009"/>
                      <a:pt x="126406" y="55179"/>
                      <a:pt x="124538" y="55179"/>
                    </a:cubicBezTo>
                    <a:cubicBezTo>
                      <a:pt x="124518" y="55179"/>
                      <a:pt x="124498" y="55179"/>
                      <a:pt x="124478" y="55179"/>
                    </a:cubicBezTo>
                    <a:cubicBezTo>
                      <a:pt x="124458" y="55179"/>
                      <a:pt x="124438" y="55179"/>
                      <a:pt x="124418" y="55179"/>
                    </a:cubicBezTo>
                    <a:cubicBezTo>
                      <a:pt x="122550" y="55179"/>
                      <a:pt x="120782" y="56009"/>
                      <a:pt x="119541" y="57321"/>
                    </a:cubicBezTo>
                    <a:cubicBezTo>
                      <a:pt x="119622" y="55726"/>
                      <a:pt x="119039" y="54220"/>
                      <a:pt x="118045" y="53047"/>
                    </a:cubicBezTo>
                    <a:cubicBezTo>
                      <a:pt x="118478" y="52965"/>
                      <a:pt x="118913" y="52925"/>
                      <a:pt x="119344" y="52925"/>
                    </a:cubicBezTo>
                    <a:cubicBezTo>
                      <a:pt x="121276" y="52925"/>
                      <a:pt x="123138" y="53727"/>
                      <a:pt x="124478" y="55170"/>
                    </a:cubicBezTo>
                    <a:cubicBezTo>
                      <a:pt x="125811" y="53727"/>
                      <a:pt x="127678" y="52925"/>
                      <a:pt x="129607" y="52925"/>
                    </a:cubicBezTo>
                    <a:close/>
                    <a:moveTo>
                      <a:pt x="82780" y="52965"/>
                    </a:moveTo>
                    <a:cubicBezTo>
                      <a:pt x="83204" y="52965"/>
                      <a:pt x="83632" y="53003"/>
                      <a:pt x="84057" y="53082"/>
                    </a:cubicBezTo>
                    <a:cubicBezTo>
                      <a:pt x="83538" y="53701"/>
                      <a:pt x="83135" y="54409"/>
                      <a:pt x="82875" y="55170"/>
                    </a:cubicBezTo>
                    <a:cubicBezTo>
                      <a:pt x="82634" y="55866"/>
                      <a:pt x="82526" y="56607"/>
                      <a:pt x="82569" y="57347"/>
                    </a:cubicBezTo>
                    <a:lnTo>
                      <a:pt x="82569" y="57347"/>
                    </a:lnTo>
                    <a:cubicBezTo>
                      <a:pt x="81328" y="56053"/>
                      <a:pt x="79569" y="55215"/>
                      <a:pt x="77701" y="55215"/>
                    </a:cubicBezTo>
                    <a:cubicBezTo>
                      <a:pt x="77681" y="55215"/>
                      <a:pt x="77661" y="55215"/>
                      <a:pt x="77642" y="55215"/>
                    </a:cubicBezTo>
                    <a:cubicBezTo>
                      <a:pt x="78979" y="53768"/>
                      <a:pt x="80847" y="52965"/>
                      <a:pt x="82780" y="52965"/>
                    </a:cubicBezTo>
                    <a:close/>
                    <a:moveTo>
                      <a:pt x="95802" y="52974"/>
                    </a:moveTo>
                    <a:cubicBezTo>
                      <a:pt x="97735" y="52974"/>
                      <a:pt x="99602" y="53775"/>
                      <a:pt x="100939" y="55215"/>
                    </a:cubicBezTo>
                    <a:cubicBezTo>
                      <a:pt x="100919" y="55215"/>
                      <a:pt x="100900" y="55215"/>
                      <a:pt x="100880" y="55215"/>
                    </a:cubicBezTo>
                    <a:cubicBezTo>
                      <a:pt x="99020" y="55215"/>
                      <a:pt x="97252" y="56053"/>
                      <a:pt x="96011" y="57357"/>
                    </a:cubicBezTo>
                    <a:cubicBezTo>
                      <a:pt x="96047" y="56622"/>
                      <a:pt x="95948" y="55878"/>
                      <a:pt x="95706" y="55179"/>
                    </a:cubicBezTo>
                    <a:lnTo>
                      <a:pt x="95706" y="55170"/>
                    </a:lnTo>
                    <a:cubicBezTo>
                      <a:pt x="95446" y="54409"/>
                      <a:pt x="95043" y="53701"/>
                      <a:pt x="94523" y="53091"/>
                    </a:cubicBezTo>
                    <a:cubicBezTo>
                      <a:pt x="94949" y="53012"/>
                      <a:pt x="95377" y="52974"/>
                      <a:pt x="95802" y="52974"/>
                    </a:cubicBezTo>
                    <a:close/>
                    <a:moveTo>
                      <a:pt x="60697" y="57357"/>
                    </a:moveTo>
                    <a:cubicBezTo>
                      <a:pt x="60700" y="57357"/>
                      <a:pt x="60703" y="57357"/>
                      <a:pt x="60706" y="57357"/>
                    </a:cubicBezTo>
                    <a:lnTo>
                      <a:pt x="60706" y="57357"/>
                    </a:lnTo>
                    <a:cubicBezTo>
                      <a:pt x="60709" y="57357"/>
                      <a:pt x="60712" y="57357"/>
                      <a:pt x="60715" y="57357"/>
                    </a:cubicBezTo>
                    <a:close/>
                    <a:moveTo>
                      <a:pt x="48839" y="53117"/>
                    </a:moveTo>
                    <a:cubicBezTo>
                      <a:pt x="50775" y="53117"/>
                      <a:pt x="52650" y="53921"/>
                      <a:pt x="53995" y="55376"/>
                    </a:cubicBezTo>
                    <a:lnTo>
                      <a:pt x="53995" y="55376"/>
                    </a:lnTo>
                    <a:cubicBezTo>
                      <a:pt x="53992" y="55376"/>
                      <a:pt x="53989" y="55376"/>
                      <a:pt x="53986" y="55376"/>
                    </a:cubicBezTo>
                    <a:cubicBezTo>
                      <a:pt x="53966" y="55376"/>
                      <a:pt x="53946" y="55376"/>
                      <a:pt x="53927" y="55376"/>
                    </a:cubicBezTo>
                    <a:cubicBezTo>
                      <a:pt x="52067" y="55376"/>
                      <a:pt x="50299" y="56206"/>
                      <a:pt x="49049" y="57509"/>
                    </a:cubicBezTo>
                    <a:cubicBezTo>
                      <a:pt x="49138" y="55923"/>
                      <a:pt x="48556" y="54418"/>
                      <a:pt x="47561" y="53235"/>
                    </a:cubicBezTo>
                    <a:cubicBezTo>
                      <a:pt x="47987" y="53156"/>
                      <a:pt x="48414" y="53117"/>
                      <a:pt x="48839" y="53117"/>
                    </a:cubicBezTo>
                    <a:close/>
                    <a:moveTo>
                      <a:pt x="59142" y="53117"/>
                    </a:moveTo>
                    <a:cubicBezTo>
                      <a:pt x="59567" y="53117"/>
                      <a:pt x="59994" y="53156"/>
                      <a:pt x="60420" y="53235"/>
                    </a:cubicBezTo>
                    <a:cubicBezTo>
                      <a:pt x="59425" y="54427"/>
                      <a:pt x="58843" y="55932"/>
                      <a:pt x="58932" y="57518"/>
                    </a:cubicBezTo>
                    <a:lnTo>
                      <a:pt x="58923" y="57509"/>
                    </a:lnTo>
                    <a:cubicBezTo>
                      <a:pt x="57682" y="56206"/>
                      <a:pt x="55914" y="55376"/>
                      <a:pt x="54046" y="55376"/>
                    </a:cubicBezTo>
                    <a:cubicBezTo>
                      <a:pt x="54029" y="55376"/>
                      <a:pt x="54012" y="55376"/>
                      <a:pt x="53995" y="55376"/>
                    </a:cubicBezTo>
                    <a:lnTo>
                      <a:pt x="53995" y="55376"/>
                    </a:lnTo>
                    <a:cubicBezTo>
                      <a:pt x="55333" y="53921"/>
                      <a:pt x="57206" y="53117"/>
                      <a:pt x="59142" y="53117"/>
                    </a:cubicBezTo>
                    <a:close/>
                    <a:moveTo>
                      <a:pt x="25317" y="53179"/>
                    </a:moveTo>
                    <a:cubicBezTo>
                      <a:pt x="27247" y="53179"/>
                      <a:pt x="29113" y="53976"/>
                      <a:pt x="30456" y="55421"/>
                    </a:cubicBezTo>
                    <a:cubicBezTo>
                      <a:pt x="30436" y="55421"/>
                      <a:pt x="30416" y="55421"/>
                      <a:pt x="30397" y="55421"/>
                    </a:cubicBezTo>
                    <a:cubicBezTo>
                      <a:pt x="28528" y="55421"/>
                      <a:pt x="26769" y="56259"/>
                      <a:pt x="25528" y="57554"/>
                    </a:cubicBezTo>
                    <a:cubicBezTo>
                      <a:pt x="25563" y="56819"/>
                      <a:pt x="25456" y="56075"/>
                      <a:pt x="25223" y="55376"/>
                    </a:cubicBezTo>
                    <a:lnTo>
                      <a:pt x="25223" y="55385"/>
                    </a:lnTo>
                    <a:cubicBezTo>
                      <a:pt x="24963" y="54624"/>
                      <a:pt x="24560" y="53916"/>
                      <a:pt x="24031" y="53298"/>
                    </a:cubicBezTo>
                    <a:cubicBezTo>
                      <a:pt x="24460" y="53218"/>
                      <a:pt x="24890" y="53179"/>
                      <a:pt x="25317" y="53179"/>
                    </a:cubicBezTo>
                    <a:close/>
                    <a:moveTo>
                      <a:pt x="12293" y="53188"/>
                    </a:moveTo>
                    <a:cubicBezTo>
                      <a:pt x="12719" y="53188"/>
                      <a:pt x="13147" y="53227"/>
                      <a:pt x="13574" y="53307"/>
                    </a:cubicBezTo>
                    <a:cubicBezTo>
                      <a:pt x="13055" y="53925"/>
                      <a:pt x="12651" y="54624"/>
                      <a:pt x="12391" y="55385"/>
                    </a:cubicBezTo>
                    <a:cubicBezTo>
                      <a:pt x="12150" y="56084"/>
                      <a:pt x="12051" y="56819"/>
                      <a:pt x="12087" y="57554"/>
                    </a:cubicBezTo>
                    <a:lnTo>
                      <a:pt x="12087" y="57572"/>
                    </a:lnTo>
                    <a:cubicBezTo>
                      <a:pt x="10845" y="56268"/>
                      <a:pt x="9086" y="55430"/>
                      <a:pt x="7218" y="55430"/>
                    </a:cubicBezTo>
                    <a:cubicBezTo>
                      <a:pt x="7198" y="55430"/>
                      <a:pt x="7178" y="55430"/>
                      <a:pt x="7159" y="55430"/>
                    </a:cubicBezTo>
                    <a:cubicBezTo>
                      <a:pt x="8501" y="53985"/>
                      <a:pt x="10367" y="53188"/>
                      <a:pt x="12293" y="53188"/>
                    </a:cubicBezTo>
                    <a:close/>
                    <a:moveTo>
                      <a:pt x="106098" y="52962"/>
                    </a:moveTo>
                    <a:cubicBezTo>
                      <a:pt x="106573" y="52962"/>
                      <a:pt x="107051" y="53010"/>
                      <a:pt x="107525" y="53109"/>
                    </a:cubicBezTo>
                    <a:cubicBezTo>
                      <a:pt x="106514" y="54361"/>
                      <a:pt x="105950" y="55943"/>
                      <a:pt x="106117" y="57615"/>
                    </a:cubicBezTo>
                    <a:lnTo>
                      <a:pt x="106117" y="57615"/>
                    </a:lnTo>
                    <a:cubicBezTo>
                      <a:pt x="104869" y="56153"/>
                      <a:pt x="102981" y="55206"/>
                      <a:pt x="100985" y="55206"/>
                    </a:cubicBezTo>
                    <a:cubicBezTo>
                      <a:pt x="100976" y="55206"/>
                      <a:pt x="100966" y="55206"/>
                      <a:pt x="100957" y="55206"/>
                    </a:cubicBezTo>
                    <a:cubicBezTo>
                      <a:pt x="102302" y="53761"/>
                      <a:pt x="104171" y="52962"/>
                      <a:pt x="106098" y="52962"/>
                    </a:cubicBezTo>
                    <a:close/>
                    <a:moveTo>
                      <a:pt x="70812" y="48526"/>
                    </a:moveTo>
                    <a:cubicBezTo>
                      <a:pt x="71289" y="48526"/>
                      <a:pt x="71770" y="48575"/>
                      <a:pt x="72248" y="48674"/>
                    </a:cubicBezTo>
                    <a:cubicBezTo>
                      <a:pt x="71271" y="49928"/>
                      <a:pt x="70742" y="51496"/>
                      <a:pt x="70939" y="53145"/>
                    </a:cubicBezTo>
                    <a:cubicBezTo>
                      <a:pt x="71447" y="53031"/>
                      <a:pt x="71960" y="52976"/>
                      <a:pt x="72468" y="52976"/>
                    </a:cubicBezTo>
                    <a:cubicBezTo>
                      <a:pt x="74401" y="52976"/>
                      <a:pt x="76276" y="53777"/>
                      <a:pt x="77624" y="55224"/>
                    </a:cubicBezTo>
                    <a:cubicBezTo>
                      <a:pt x="77606" y="55224"/>
                      <a:pt x="77587" y="55224"/>
                      <a:pt x="77569" y="55224"/>
                    </a:cubicBezTo>
                    <a:cubicBezTo>
                      <a:pt x="75520" y="55224"/>
                      <a:pt x="73598" y="56223"/>
                      <a:pt x="72355" y="57751"/>
                    </a:cubicBezTo>
                    <a:cubicBezTo>
                      <a:pt x="72694" y="54052"/>
                      <a:pt x="69407" y="50779"/>
                      <a:pt x="65713" y="50779"/>
                    </a:cubicBezTo>
                    <a:cubicBezTo>
                      <a:pt x="65693" y="50779"/>
                      <a:pt x="65673" y="50779"/>
                      <a:pt x="65653" y="50780"/>
                    </a:cubicBezTo>
                    <a:cubicBezTo>
                      <a:pt x="66997" y="49327"/>
                      <a:pt x="68873" y="48526"/>
                      <a:pt x="70812" y="48526"/>
                    </a:cubicBezTo>
                    <a:close/>
                    <a:moveTo>
                      <a:pt x="35611" y="53168"/>
                    </a:moveTo>
                    <a:cubicBezTo>
                      <a:pt x="36086" y="53168"/>
                      <a:pt x="36566" y="53216"/>
                      <a:pt x="37042" y="53315"/>
                    </a:cubicBezTo>
                    <a:cubicBezTo>
                      <a:pt x="36031" y="54567"/>
                      <a:pt x="35458" y="56149"/>
                      <a:pt x="35634" y="57812"/>
                    </a:cubicBezTo>
                    <a:lnTo>
                      <a:pt x="35634" y="57812"/>
                    </a:lnTo>
                    <a:cubicBezTo>
                      <a:pt x="34382" y="56357"/>
                      <a:pt x="32515" y="55412"/>
                      <a:pt x="30530" y="55412"/>
                    </a:cubicBezTo>
                    <a:cubicBezTo>
                      <a:pt x="30511" y="55412"/>
                      <a:pt x="30492" y="55412"/>
                      <a:pt x="30474" y="55412"/>
                    </a:cubicBezTo>
                    <a:cubicBezTo>
                      <a:pt x="31811" y="53967"/>
                      <a:pt x="33679" y="53168"/>
                      <a:pt x="35611" y="53168"/>
                    </a:cubicBezTo>
                    <a:close/>
                    <a:moveTo>
                      <a:pt x="112818" y="51075"/>
                    </a:moveTo>
                    <a:cubicBezTo>
                      <a:pt x="115995" y="51075"/>
                      <a:pt x="119174" y="53154"/>
                      <a:pt x="119218" y="57312"/>
                    </a:cubicBezTo>
                    <a:cubicBezTo>
                      <a:pt x="118743" y="57210"/>
                      <a:pt x="118265" y="57160"/>
                      <a:pt x="117790" y="57160"/>
                    </a:cubicBezTo>
                    <a:cubicBezTo>
                      <a:pt x="115926" y="57160"/>
                      <a:pt x="114120" y="57927"/>
                      <a:pt x="112821" y="59319"/>
                    </a:cubicBezTo>
                    <a:cubicBezTo>
                      <a:pt x="111549" y="57940"/>
                      <a:pt x="109750" y="57161"/>
                      <a:pt x="107870" y="57160"/>
                    </a:cubicBezTo>
                    <a:lnTo>
                      <a:pt x="107870" y="57160"/>
                    </a:lnTo>
                    <a:cubicBezTo>
                      <a:pt x="107388" y="57160"/>
                      <a:pt x="106905" y="57214"/>
                      <a:pt x="106432" y="57312"/>
                    </a:cubicBezTo>
                    <a:cubicBezTo>
                      <a:pt x="106468" y="53154"/>
                      <a:pt x="109642" y="51075"/>
                      <a:pt x="112818" y="51075"/>
                    </a:cubicBezTo>
                    <a:close/>
                    <a:moveTo>
                      <a:pt x="136134" y="51090"/>
                    </a:moveTo>
                    <a:cubicBezTo>
                      <a:pt x="139310" y="51090"/>
                      <a:pt x="142484" y="53169"/>
                      <a:pt x="142525" y="57330"/>
                    </a:cubicBezTo>
                    <a:cubicBezTo>
                      <a:pt x="142043" y="57224"/>
                      <a:pt x="141557" y="57173"/>
                      <a:pt x="141075" y="57173"/>
                    </a:cubicBezTo>
                    <a:cubicBezTo>
                      <a:pt x="139225" y="57173"/>
                      <a:pt x="137430" y="57933"/>
                      <a:pt x="136136" y="59319"/>
                    </a:cubicBezTo>
                    <a:lnTo>
                      <a:pt x="136136" y="59328"/>
                    </a:lnTo>
                    <a:cubicBezTo>
                      <a:pt x="134854" y="57957"/>
                      <a:pt x="133062" y="57168"/>
                      <a:pt x="131181" y="57168"/>
                    </a:cubicBezTo>
                    <a:cubicBezTo>
                      <a:pt x="130697" y="57168"/>
                      <a:pt x="130213" y="57222"/>
                      <a:pt x="129738" y="57330"/>
                    </a:cubicBezTo>
                    <a:cubicBezTo>
                      <a:pt x="129778" y="53171"/>
                      <a:pt x="132957" y="51090"/>
                      <a:pt x="136134" y="51090"/>
                    </a:cubicBezTo>
                    <a:close/>
                    <a:moveTo>
                      <a:pt x="89294" y="51126"/>
                    </a:moveTo>
                    <a:cubicBezTo>
                      <a:pt x="91873" y="51126"/>
                      <a:pt x="94452" y="52497"/>
                      <a:pt x="95348" y="55242"/>
                    </a:cubicBezTo>
                    <a:cubicBezTo>
                      <a:pt x="95572" y="55923"/>
                      <a:pt x="95679" y="56631"/>
                      <a:pt x="95688" y="57348"/>
                    </a:cubicBezTo>
                    <a:cubicBezTo>
                      <a:pt x="95215" y="57246"/>
                      <a:pt x="94738" y="57196"/>
                      <a:pt x="94264" y="57196"/>
                    </a:cubicBezTo>
                    <a:cubicBezTo>
                      <a:pt x="92405" y="57196"/>
                      <a:pt x="90599" y="57962"/>
                      <a:pt x="89299" y="59355"/>
                    </a:cubicBezTo>
                    <a:cubicBezTo>
                      <a:pt x="88027" y="57975"/>
                      <a:pt x="86226" y="57195"/>
                      <a:pt x="84353" y="57195"/>
                    </a:cubicBezTo>
                    <a:cubicBezTo>
                      <a:pt x="83860" y="57195"/>
                      <a:pt x="83376" y="57249"/>
                      <a:pt x="82910" y="57348"/>
                    </a:cubicBezTo>
                    <a:cubicBezTo>
                      <a:pt x="82902" y="56631"/>
                      <a:pt x="83009" y="55923"/>
                      <a:pt x="83224" y="55242"/>
                    </a:cubicBezTo>
                    <a:lnTo>
                      <a:pt x="83233" y="55242"/>
                    </a:lnTo>
                    <a:cubicBezTo>
                      <a:pt x="84129" y="52499"/>
                      <a:pt x="86712" y="51126"/>
                      <a:pt x="89294" y="51126"/>
                    </a:cubicBezTo>
                    <a:close/>
                    <a:moveTo>
                      <a:pt x="42335" y="51276"/>
                    </a:moveTo>
                    <a:cubicBezTo>
                      <a:pt x="45511" y="51276"/>
                      <a:pt x="48686" y="53352"/>
                      <a:pt x="48726" y="57509"/>
                    </a:cubicBezTo>
                    <a:cubicBezTo>
                      <a:pt x="48253" y="57407"/>
                      <a:pt x="47776" y="57357"/>
                      <a:pt x="47302" y="57357"/>
                    </a:cubicBezTo>
                    <a:cubicBezTo>
                      <a:pt x="45443" y="57357"/>
                      <a:pt x="43639" y="58124"/>
                      <a:pt x="42346" y="59516"/>
                    </a:cubicBezTo>
                    <a:cubicBezTo>
                      <a:pt x="41065" y="58136"/>
                      <a:pt x="39264" y="57357"/>
                      <a:pt x="37382" y="57357"/>
                    </a:cubicBezTo>
                    <a:cubicBezTo>
                      <a:pt x="36898" y="57357"/>
                      <a:pt x="36415" y="57410"/>
                      <a:pt x="35940" y="57509"/>
                    </a:cubicBezTo>
                    <a:cubicBezTo>
                      <a:pt x="35980" y="53355"/>
                      <a:pt x="39158" y="51276"/>
                      <a:pt x="42335" y="51276"/>
                    </a:cubicBezTo>
                    <a:close/>
                    <a:moveTo>
                      <a:pt x="65660" y="51276"/>
                    </a:moveTo>
                    <a:cubicBezTo>
                      <a:pt x="68835" y="51276"/>
                      <a:pt x="72010" y="53352"/>
                      <a:pt x="72050" y="57509"/>
                    </a:cubicBezTo>
                    <a:cubicBezTo>
                      <a:pt x="71577" y="57407"/>
                      <a:pt x="71100" y="57357"/>
                      <a:pt x="70626" y="57357"/>
                    </a:cubicBezTo>
                    <a:cubicBezTo>
                      <a:pt x="68767" y="57357"/>
                      <a:pt x="66961" y="58124"/>
                      <a:pt x="65662" y="59516"/>
                    </a:cubicBezTo>
                    <a:cubicBezTo>
                      <a:pt x="64382" y="58138"/>
                      <a:pt x="62585" y="57359"/>
                      <a:pt x="60706" y="57357"/>
                    </a:cubicBezTo>
                    <a:lnTo>
                      <a:pt x="60706" y="57357"/>
                    </a:lnTo>
                    <a:cubicBezTo>
                      <a:pt x="60217" y="57357"/>
                      <a:pt x="59736" y="57411"/>
                      <a:pt x="59264" y="57509"/>
                    </a:cubicBezTo>
                    <a:cubicBezTo>
                      <a:pt x="59304" y="53355"/>
                      <a:pt x="62482" y="51276"/>
                      <a:pt x="65660" y="51276"/>
                    </a:cubicBezTo>
                    <a:close/>
                    <a:moveTo>
                      <a:pt x="18806" y="51334"/>
                    </a:moveTo>
                    <a:cubicBezTo>
                      <a:pt x="21388" y="51334"/>
                      <a:pt x="23969" y="52707"/>
                      <a:pt x="24864" y="55457"/>
                    </a:cubicBezTo>
                    <a:cubicBezTo>
                      <a:pt x="25079" y="56138"/>
                      <a:pt x="25196" y="56846"/>
                      <a:pt x="25205" y="57563"/>
                    </a:cubicBezTo>
                    <a:cubicBezTo>
                      <a:pt x="24724" y="57458"/>
                      <a:pt x="24240" y="57407"/>
                      <a:pt x="23760" y="57407"/>
                    </a:cubicBezTo>
                    <a:cubicBezTo>
                      <a:pt x="21902" y="57407"/>
                      <a:pt x="20103" y="58173"/>
                      <a:pt x="18807" y="59561"/>
                    </a:cubicBezTo>
                    <a:cubicBezTo>
                      <a:pt x="17535" y="58190"/>
                      <a:pt x="15734" y="57401"/>
                      <a:pt x="13861" y="57401"/>
                    </a:cubicBezTo>
                    <a:cubicBezTo>
                      <a:pt x="13377" y="57401"/>
                      <a:pt x="12884" y="57455"/>
                      <a:pt x="12418" y="57563"/>
                    </a:cubicBezTo>
                    <a:cubicBezTo>
                      <a:pt x="12418" y="56837"/>
                      <a:pt x="12526" y="56129"/>
                      <a:pt x="12741" y="55448"/>
                    </a:cubicBezTo>
                    <a:lnTo>
                      <a:pt x="12741" y="55457"/>
                    </a:lnTo>
                    <a:cubicBezTo>
                      <a:pt x="13637" y="52710"/>
                      <a:pt x="16222" y="51334"/>
                      <a:pt x="18806" y="51334"/>
                    </a:cubicBezTo>
                    <a:close/>
                    <a:moveTo>
                      <a:pt x="117967" y="57526"/>
                    </a:moveTo>
                    <a:cubicBezTo>
                      <a:pt x="118391" y="57526"/>
                      <a:pt x="118819" y="57564"/>
                      <a:pt x="119245" y="57643"/>
                    </a:cubicBezTo>
                    <a:cubicBezTo>
                      <a:pt x="118726" y="58253"/>
                      <a:pt x="118322" y="58961"/>
                      <a:pt x="118063" y="59722"/>
                    </a:cubicBezTo>
                    <a:cubicBezTo>
                      <a:pt x="117821" y="60430"/>
                      <a:pt x="117713" y="61165"/>
                      <a:pt x="117758" y="61909"/>
                    </a:cubicBezTo>
                    <a:cubicBezTo>
                      <a:pt x="116510" y="60598"/>
                      <a:pt x="114739" y="59767"/>
                      <a:pt x="112860" y="59767"/>
                    </a:cubicBezTo>
                    <a:cubicBezTo>
                      <a:pt x="112850" y="59767"/>
                      <a:pt x="112840" y="59767"/>
                      <a:pt x="112830" y="59767"/>
                    </a:cubicBezTo>
                    <a:cubicBezTo>
                      <a:pt x="114167" y="58327"/>
                      <a:pt x="116034" y="57526"/>
                      <a:pt x="117967" y="57526"/>
                    </a:cubicBezTo>
                    <a:close/>
                    <a:moveTo>
                      <a:pt x="130990" y="57535"/>
                    </a:moveTo>
                    <a:cubicBezTo>
                      <a:pt x="132923" y="57535"/>
                      <a:pt x="134790" y="58336"/>
                      <a:pt x="136127" y="59776"/>
                    </a:cubicBezTo>
                    <a:cubicBezTo>
                      <a:pt x="136117" y="59776"/>
                      <a:pt x="136107" y="59776"/>
                      <a:pt x="136097" y="59776"/>
                    </a:cubicBezTo>
                    <a:cubicBezTo>
                      <a:pt x="134226" y="59776"/>
                      <a:pt x="132446" y="60607"/>
                      <a:pt x="131199" y="61918"/>
                    </a:cubicBezTo>
                    <a:cubicBezTo>
                      <a:pt x="131234" y="61183"/>
                      <a:pt x="131136" y="60439"/>
                      <a:pt x="130894" y="59731"/>
                    </a:cubicBezTo>
                    <a:cubicBezTo>
                      <a:pt x="130634" y="58970"/>
                      <a:pt x="130231" y="58271"/>
                      <a:pt x="129711" y="57652"/>
                    </a:cubicBezTo>
                    <a:cubicBezTo>
                      <a:pt x="130137" y="57573"/>
                      <a:pt x="130565" y="57535"/>
                      <a:pt x="130990" y="57535"/>
                    </a:cubicBezTo>
                    <a:close/>
                    <a:moveTo>
                      <a:pt x="84143" y="57571"/>
                    </a:moveTo>
                    <a:cubicBezTo>
                      <a:pt x="86075" y="57571"/>
                      <a:pt x="87945" y="58371"/>
                      <a:pt x="89282" y="59821"/>
                    </a:cubicBezTo>
                    <a:lnTo>
                      <a:pt x="89282" y="59821"/>
                    </a:lnTo>
                    <a:cubicBezTo>
                      <a:pt x="89265" y="59821"/>
                      <a:pt x="89248" y="59821"/>
                      <a:pt x="89231" y="59821"/>
                    </a:cubicBezTo>
                    <a:cubicBezTo>
                      <a:pt x="87362" y="59821"/>
                      <a:pt x="85595" y="60659"/>
                      <a:pt x="84353" y="61962"/>
                    </a:cubicBezTo>
                    <a:cubicBezTo>
                      <a:pt x="84434" y="60367"/>
                      <a:pt x="83851" y="58871"/>
                      <a:pt x="82866" y="57688"/>
                    </a:cubicBezTo>
                    <a:cubicBezTo>
                      <a:pt x="83291" y="57609"/>
                      <a:pt x="83719" y="57571"/>
                      <a:pt x="84143" y="57571"/>
                    </a:cubicBezTo>
                    <a:close/>
                    <a:moveTo>
                      <a:pt x="94437" y="57571"/>
                    </a:moveTo>
                    <a:cubicBezTo>
                      <a:pt x="94862" y="57571"/>
                      <a:pt x="95290" y="57609"/>
                      <a:pt x="95715" y="57688"/>
                    </a:cubicBezTo>
                    <a:cubicBezTo>
                      <a:pt x="94720" y="58871"/>
                      <a:pt x="94138" y="60367"/>
                      <a:pt x="94228" y="61962"/>
                    </a:cubicBezTo>
                    <a:cubicBezTo>
                      <a:pt x="92977" y="60659"/>
                      <a:pt x="91218" y="59821"/>
                      <a:pt x="89350" y="59821"/>
                    </a:cubicBezTo>
                    <a:cubicBezTo>
                      <a:pt x="89333" y="59821"/>
                      <a:pt x="89316" y="59821"/>
                      <a:pt x="89299" y="59821"/>
                    </a:cubicBezTo>
                    <a:lnTo>
                      <a:pt x="89299" y="59821"/>
                    </a:lnTo>
                    <a:cubicBezTo>
                      <a:pt x="90636" y="58371"/>
                      <a:pt x="92506" y="57571"/>
                      <a:pt x="94437" y="57571"/>
                    </a:cubicBezTo>
                    <a:close/>
                    <a:moveTo>
                      <a:pt x="47495" y="57735"/>
                    </a:moveTo>
                    <a:cubicBezTo>
                      <a:pt x="47916" y="57735"/>
                      <a:pt x="48340" y="57773"/>
                      <a:pt x="48762" y="57849"/>
                    </a:cubicBezTo>
                    <a:cubicBezTo>
                      <a:pt x="48242" y="58468"/>
                      <a:pt x="47839" y="59176"/>
                      <a:pt x="47579" y="59937"/>
                    </a:cubicBezTo>
                    <a:cubicBezTo>
                      <a:pt x="47337" y="60636"/>
                      <a:pt x="47230" y="61371"/>
                      <a:pt x="47275" y="62115"/>
                    </a:cubicBezTo>
                    <a:lnTo>
                      <a:pt x="47275" y="62124"/>
                    </a:lnTo>
                    <a:cubicBezTo>
                      <a:pt x="46033" y="60820"/>
                      <a:pt x="44265" y="59982"/>
                      <a:pt x="42405" y="59982"/>
                    </a:cubicBezTo>
                    <a:cubicBezTo>
                      <a:pt x="42386" y="59982"/>
                      <a:pt x="42366" y="59982"/>
                      <a:pt x="42346" y="59982"/>
                    </a:cubicBezTo>
                    <a:cubicBezTo>
                      <a:pt x="43686" y="58532"/>
                      <a:pt x="45558" y="57735"/>
                      <a:pt x="47495" y="57735"/>
                    </a:cubicBezTo>
                    <a:close/>
                    <a:moveTo>
                      <a:pt x="60510" y="57740"/>
                    </a:moveTo>
                    <a:cubicBezTo>
                      <a:pt x="62438" y="57740"/>
                      <a:pt x="64308" y="58537"/>
                      <a:pt x="65644" y="59982"/>
                    </a:cubicBezTo>
                    <a:cubicBezTo>
                      <a:pt x="65624" y="59982"/>
                      <a:pt x="65604" y="59982"/>
                      <a:pt x="65585" y="59982"/>
                    </a:cubicBezTo>
                    <a:cubicBezTo>
                      <a:pt x="63725" y="59982"/>
                      <a:pt x="61957" y="60820"/>
                      <a:pt x="60715" y="62124"/>
                    </a:cubicBezTo>
                    <a:cubicBezTo>
                      <a:pt x="60751" y="61380"/>
                      <a:pt x="60653" y="60636"/>
                      <a:pt x="60411" y="59937"/>
                    </a:cubicBezTo>
                    <a:cubicBezTo>
                      <a:pt x="60151" y="59176"/>
                      <a:pt x="59748" y="58468"/>
                      <a:pt x="59228" y="57858"/>
                    </a:cubicBezTo>
                    <a:cubicBezTo>
                      <a:pt x="59655" y="57779"/>
                      <a:pt x="60084" y="57740"/>
                      <a:pt x="60510" y="57740"/>
                    </a:cubicBezTo>
                    <a:close/>
                    <a:moveTo>
                      <a:pt x="23936" y="57764"/>
                    </a:moveTo>
                    <a:cubicBezTo>
                      <a:pt x="24366" y="57764"/>
                      <a:pt x="24800" y="57804"/>
                      <a:pt x="25232" y="57885"/>
                    </a:cubicBezTo>
                    <a:cubicBezTo>
                      <a:pt x="24237" y="59059"/>
                      <a:pt x="23655" y="60565"/>
                      <a:pt x="23744" y="62151"/>
                    </a:cubicBezTo>
                    <a:cubicBezTo>
                      <a:pt x="22494" y="60847"/>
                      <a:pt x="20727" y="60018"/>
                      <a:pt x="18867" y="60018"/>
                    </a:cubicBezTo>
                    <a:cubicBezTo>
                      <a:pt x="18847" y="60018"/>
                      <a:pt x="18827" y="60018"/>
                      <a:pt x="18807" y="60018"/>
                    </a:cubicBezTo>
                    <a:cubicBezTo>
                      <a:pt x="18787" y="60018"/>
                      <a:pt x="18767" y="60018"/>
                      <a:pt x="18747" y="60018"/>
                    </a:cubicBezTo>
                    <a:cubicBezTo>
                      <a:pt x="16879" y="60018"/>
                      <a:pt x="15111" y="60847"/>
                      <a:pt x="13870" y="62151"/>
                    </a:cubicBezTo>
                    <a:cubicBezTo>
                      <a:pt x="13951" y="60573"/>
                      <a:pt x="13368" y="59068"/>
                      <a:pt x="12382" y="57885"/>
                    </a:cubicBezTo>
                    <a:lnTo>
                      <a:pt x="12374" y="57885"/>
                    </a:lnTo>
                    <a:cubicBezTo>
                      <a:pt x="12805" y="57804"/>
                      <a:pt x="13239" y="57764"/>
                      <a:pt x="13670" y="57764"/>
                    </a:cubicBezTo>
                    <a:cubicBezTo>
                      <a:pt x="15599" y="57764"/>
                      <a:pt x="17467" y="58566"/>
                      <a:pt x="18807" y="60009"/>
                    </a:cubicBezTo>
                    <a:cubicBezTo>
                      <a:pt x="20140" y="58566"/>
                      <a:pt x="22007" y="57764"/>
                      <a:pt x="23936" y="57764"/>
                    </a:cubicBezTo>
                    <a:close/>
                    <a:moveTo>
                      <a:pt x="107668" y="57528"/>
                    </a:moveTo>
                    <a:cubicBezTo>
                      <a:pt x="109594" y="57528"/>
                      <a:pt x="111464" y="58327"/>
                      <a:pt x="112812" y="59767"/>
                    </a:cubicBezTo>
                    <a:cubicBezTo>
                      <a:pt x="112793" y="59767"/>
                      <a:pt x="112774" y="59767"/>
                      <a:pt x="112756" y="59767"/>
                    </a:cubicBezTo>
                    <a:cubicBezTo>
                      <a:pt x="110769" y="59767"/>
                      <a:pt x="108902" y="60712"/>
                      <a:pt x="107650" y="62159"/>
                    </a:cubicBezTo>
                    <a:lnTo>
                      <a:pt x="107650" y="62159"/>
                    </a:lnTo>
                    <a:cubicBezTo>
                      <a:pt x="107803" y="60502"/>
                      <a:pt x="107211" y="58925"/>
                      <a:pt x="106181" y="57688"/>
                    </a:cubicBezTo>
                    <a:cubicBezTo>
                      <a:pt x="106675" y="57580"/>
                      <a:pt x="107173" y="57528"/>
                      <a:pt x="107668" y="57528"/>
                    </a:cubicBezTo>
                    <a:close/>
                    <a:moveTo>
                      <a:pt x="37187" y="57724"/>
                    </a:moveTo>
                    <a:cubicBezTo>
                      <a:pt x="39116" y="57724"/>
                      <a:pt x="40983" y="58519"/>
                      <a:pt x="42328" y="59964"/>
                    </a:cubicBezTo>
                    <a:cubicBezTo>
                      <a:pt x="42310" y="59964"/>
                      <a:pt x="42291" y="59964"/>
                      <a:pt x="42273" y="59964"/>
                    </a:cubicBezTo>
                    <a:cubicBezTo>
                      <a:pt x="40286" y="59964"/>
                      <a:pt x="38419" y="60910"/>
                      <a:pt x="37167" y="62366"/>
                    </a:cubicBezTo>
                    <a:cubicBezTo>
                      <a:pt x="37320" y="60699"/>
                      <a:pt x="36728" y="59122"/>
                      <a:pt x="35698" y="57894"/>
                    </a:cubicBezTo>
                    <a:lnTo>
                      <a:pt x="35689" y="57885"/>
                    </a:lnTo>
                    <a:cubicBezTo>
                      <a:pt x="36187" y="57777"/>
                      <a:pt x="36689" y="57724"/>
                      <a:pt x="37187" y="57724"/>
                    </a:cubicBezTo>
                    <a:close/>
                    <a:moveTo>
                      <a:pt x="124486" y="55678"/>
                    </a:moveTo>
                    <a:cubicBezTo>
                      <a:pt x="127068" y="55678"/>
                      <a:pt x="129649" y="57049"/>
                      <a:pt x="130544" y="59794"/>
                    </a:cubicBezTo>
                    <a:cubicBezTo>
                      <a:pt x="130760" y="60475"/>
                      <a:pt x="130876" y="61183"/>
                      <a:pt x="130876" y="61900"/>
                    </a:cubicBezTo>
                    <a:cubicBezTo>
                      <a:pt x="130403" y="61798"/>
                      <a:pt x="129926" y="61748"/>
                      <a:pt x="129452" y="61748"/>
                    </a:cubicBezTo>
                    <a:cubicBezTo>
                      <a:pt x="127593" y="61748"/>
                      <a:pt x="125787" y="62514"/>
                      <a:pt x="124487" y="63907"/>
                    </a:cubicBezTo>
                    <a:cubicBezTo>
                      <a:pt x="123215" y="62527"/>
                      <a:pt x="121414" y="61747"/>
                      <a:pt x="119541" y="61747"/>
                    </a:cubicBezTo>
                    <a:cubicBezTo>
                      <a:pt x="119048" y="61747"/>
                      <a:pt x="118564" y="61801"/>
                      <a:pt x="118080" y="61909"/>
                    </a:cubicBezTo>
                    <a:cubicBezTo>
                      <a:pt x="118080" y="61192"/>
                      <a:pt x="118197" y="60484"/>
                      <a:pt x="118412" y="59803"/>
                    </a:cubicBezTo>
                    <a:lnTo>
                      <a:pt x="118421" y="59794"/>
                    </a:lnTo>
                    <a:cubicBezTo>
                      <a:pt x="119317" y="57051"/>
                      <a:pt x="121902" y="55678"/>
                      <a:pt x="124486" y="55678"/>
                    </a:cubicBezTo>
                    <a:close/>
                    <a:moveTo>
                      <a:pt x="77628" y="55717"/>
                    </a:moveTo>
                    <a:cubicBezTo>
                      <a:pt x="80804" y="55717"/>
                      <a:pt x="83980" y="57795"/>
                      <a:pt x="84022" y="61951"/>
                    </a:cubicBezTo>
                    <a:lnTo>
                      <a:pt x="84022" y="61951"/>
                    </a:lnTo>
                    <a:cubicBezTo>
                      <a:pt x="83546" y="61848"/>
                      <a:pt x="83066" y="61797"/>
                      <a:pt x="82590" y="61797"/>
                    </a:cubicBezTo>
                    <a:cubicBezTo>
                      <a:pt x="80737" y="61797"/>
                      <a:pt x="78939" y="62563"/>
                      <a:pt x="77651" y="63952"/>
                    </a:cubicBezTo>
                    <a:cubicBezTo>
                      <a:pt x="76377" y="62579"/>
                      <a:pt x="74589" y="61801"/>
                      <a:pt x="72710" y="61801"/>
                    </a:cubicBezTo>
                    <a:cubicBezTo>
                      <a:pt x="72699" y="61801"/>
                      <a:pt x="72688" y="61801"/>
                      <a:pt x="72678" y="61801"/>
                    </a:cubicBezTo>
                    <a:cubicBezTo>
                      <a:pt x="72194" y="61801"/>
                      <a:pt x="71710" y="61846"/>
                      <a:pt x="71235" y="61953"/>
                    </a:cubicBezTo>
                    <a:cubicBezTo>
                      <a:pt x="71275" y="57796"/>
                      <a:pt x="74452" y="55717"/>
                      <a:pt x="77628" y="55717"/>
                    </a:cubicBezTo>
                    <a:close/>
                    <a:moveTo>
                      <a:pt x="100943" y="55717"/>
                    </a:moveTo>
                    <a:cubicBezTo>
                      <a:pt x="104119" y="55717"/>
                      <a:pt x="107295" y="57795"/>
                      <a:pt x="107337" y="61951"/>
                    </a:cubicBezTo>
                    <a:lnTo>
                      <a:pt x="107337" y="61951"/>
                    </a:lnTo>
                    <a:cubicBezTo>
                      <a:pt x="106865" y="61851"/>
                      <a:pt x="106389" y="61802"/>
                      <a:pt x="105918" y="61802"/>
                    </a:cubicBezTo>
                    <a:cubicBezTo>
                      <a:pt x="104057" y="61802"/>
                      <a:pt x="102256" y="62568"/>
                      <a:pt x="100957" y="63961"/>
                    </a:cubicBezTo>
                    <a:cubicBezTo>
                      <a:pt x="99683" y="62588"/>
                      <a:pt x="97895" y="61801"/>
                      <a:pt x="96025" y="61801"/>
                    </a:cubicBezTo>
                    <a:cubicBezTo>
                      <a:pt x="96014" y="61801"/>
                      <a:pt x="96003" y="61801"/>
                      <a:pt x="95993" y="61801"/>
                    </a:cubicBezTo>
                    <a:cubicBezTo>
                      <a:pt x="95509" y="61801"/>
                      <a:pt x="95025" y="61846"/>
                      <a:pt x="94550" y="61953"/>
                    </a:cubicBezTo>
                    <a:cubicBezTo>
                      <a:pt x="94590" y="57796"/>
                      <a:pt x="97767" y="55717"/>
                      <a:pt x="100943" y="55717"/>
                    </a:cubicBezTo>
                    <a:close/>
                    <a:moveTo>
                      <a:pt x="54007" y="55884"/>
                    </a:moveTo>
                    <a:cubicBezTo>
                      <a:pt x="56587" y="55884"/>
                      <a:pt x="59166" y="57255"/>
                      <a:pt x="60061" y="60000"/>
                    </a:cubicBezTo>
                    <a:cubicBezTo>
                      <a:pt x="60285" y="60681"/>
                      <a:pt x="60393" y="61389"/>
                      <a:pt x="60402" y="62106"/>
                    </a:cubicBezTo>
                    <a:cubicBezTo>
                      <a:pt x="59929" y="62004"/>
                      <a:pt x="59451" y="61954"/>
                      <a:pt x="58977" y="61954"/>
                    </a:cubicBezTo>
                    <a:cubicBezTo>
                      <a:pt x="57118" y="61954"/>
                      <a:pt x="55312" y="62720"/>
                      <a:pt x="54013" y="64113"/>
                    </a:cubicBezTo>
                    <a:cubicBezTo>
                      <a:pt x="52741" y="62733"/>
                      <a:pt x="50939" y="61953"/>
                      <a:pt x="49067" y="61953"/>
                    </a:cubicBezTo>
                    <a:cubicBezTo>
                      <a:pt x="48574" y="61953"/>
                      <a:pt x="48090" y="61998"/>
                      <a:pt x="47624" y="62106"/>
                    </a:cubicBezTo>
                    <a:cubicBezTo>
                      <a:pt x="47615" y="61389"/>
                      <a:pt x="47723" y="60681"/>
                      <a:pt x="47929" y="60009"/>
                    </a:cubicBezTo>
                    <a:lnTo>
                      <a:pt x="47947" y="60000"/>
                    </a:lnTo>
                    <a:cubicBezTo>
                      <a:pt x="48843" y="57257"/>
                      <a:pt x="51425" y="55884"/>
                      <a:pt x="54007" y="55884"/>
                    </a:cubicBezTo>
                    <a:close/>
                    <a:moveTo>
                      <a:pt x="7145" y="55914"/>
                    </a:moveTo>
                    <a:cubicBezTo>
                      <a:pt x="10322" y="55914"/>
                      <a:pt x="13498" y="57993"/>
                      <a:pt x="13538" y="62151"/>
                    </a:cubicBezTo>
                    <a:cubicBezTo>
                      <a:pt x="13063" y="62046"/>
                      <a:pt x="12582" y="61995"/>
                      <a:pt x="12105" y="61995"/>
                    </a:cubicBezTo>
                    <a:cubicBezTo>
                      <a:pt x="10247" y="61995"/>
                      <a:pt x="8440" y="62767"/>
                      <a:pt x="7150" y="64158"/>
                    </a:cubicBezTo>
                    <a:cubicBezTo>
                      <a:pt x="5875" y="62786"/>
                      <a:pt x="4096" y="61998"/>
                      <a:pt x="2226" y="61998"/>
                    </a:cubicBezTo>
                    <a:cubicBezTo>
                      <a:pt x="2216" y="61998"/>
                      <a:pt x="2205" y="61998"/>
                      <a:pt x="2194" y="61998"/>
                    </a:cubicBezTo>
                    <a:cubicBezTo>
                      <a:pt x="1711" y="61998"/>
                      <a:pt x="1227" y="62043"/>
                      <a:pt x="752" y="62151"/>
                    </a:cubicBezTo>
                    <a:cubicBezTo>
                      <a:pt x="792" y="57993"/>
                      <a:pt x="3969" y="55914"/>
                      <a:pt x="7145" y="55914"/>
                    </a:cubicBezTo>
                    <a:close/>
                    <a:moveTo>
                      <a:pt x="30465" y="55917"/>
                    </a:moveTo>
                    <a:cubicBezTo>
                      <a:pt x="33638" y="55917"/>
                      <a:pt x="36811" y="57993"/>
                      <a:pt x="36854" y="62147"/>
                    </a:cubicBezTo>
                    <a:lnTo>
                      <a:pt x="36854" y="62147"/>
                    </a:lnTo>
                    <a:cubicBezTo>
                      <a:pt x="36384" y="62047"/>
                      <a:pt x="35912" y="61999"/>
                      <a:pt x="35443" y="61999"/>
                    </a:cubicBezTo>
                    <a:cubicBezTo>
                      <a:pt x="33580" y="61999"/>
                      <a:pt x="31775" y="62765"/>
                      <a:pt x="30483" y="64158"/>
                    </a:cubicBezTo>
                    <a:cubicBezTo>
                      <a:pt x="29201" y="62778"/>
                      <a:pt x="27409" y="61998"/>
                      <a:pt x="25528" y="61998"/>
                    </a:cubicBezTo>
                    <a:cubicBezTo>
                      <a:pt x="25044" y="61998"/>
                      <a:pt x="24560" y="62052"/>
                      <a:pt x="24085" y="62151"/>
                    </a:cubicBezTo>
                    <a:cubicBezTo>
                      <a:pt x="24116" y="57996"/>
                      <a:pt x="27290" y="55917"/>
                      <a:pt x="30465" y="55917"/>
                    </a:cubicBezTo>
                    <a:close/>
                    <a:moveTo>
                      <a:pt x="119322" y="62140"/>
                    </a:moveTo>
                    <a:cubicBezTo>
                      <a:pt x="121256" y="62140"/>
                      <a:pt x="123125" y="62943"/>
                      <a:pt x="124469" y="64391"/>
                    </a:cubicBezTo>
                    <a:cubicBezTo>
                      <a:pt x="124450" y="64390"/>
                      <a:pt x="124430" y="64390"/>
                      <a:pt x="124410" y="64390"/>
                    </a:cubicBezTo>
                    <a:cubicBezTo>
                      <a:pt x="122541" y="64390"/>
                      <a:pt x="120773" y="65229"/>
                      <a:pt x="119532" y="66532"/>
                    </a:cubicBezTo>
                    <a:cubicBezTo>
                      <a:pt x="119613" y="64946"/>
                      <a:pt x="119030" y="63441"/>
                      <a:pt x="118045" y="62258"/>
                    </a:cubicBezTo>
                    <a:cubicBezTo>
                      <a:pt x="118470" y="62179"/>
                      <a:pt x="118898" y="62140"/>
                      <a:pt x="119322" y="62140"/>
                    </a:cubicBezTo>
                    <a:close/>
                    <a:moveTo>
                      <a:pt x="129616" y="62140"/>
                    </a:moveTo>
                    <a:cubicBezTo>
                      <a:pt x="130040" y="62140"/>
                      <a:pt x="130468" y="62179"/>
                      <a:pt x="130894" y="62258"/>
                    </a:cubicBezTo>
                    <a:cubicBezTo>
                      <a:pt x="129908" y="63423"/>
                      <a:pt x="129326" y="64928"/>
                      <a:pt x="129415" y="66523"/>
                    </a:cubicBezTo>
                    <a:lnTo>
                      <a:pt x="129406" y="66532"/>
                    </a:lnTo>
                    <a:cubicBezTo>
                      <a:pt x="128156" y="65229"/>
                      <a:pt x="126388" y="64390"/>
                      <a:pt x="124528" y="64390"/>
                    </a:cubicBezTo>
                    <a:cubicBezTo>
                      <a:pt x="124509" y="64390"/>
                      <a:pt x="124489" y="64390"/>
                      <a:pt x="124469" y="64391"/>
                    </a:cubicBezTo>
                    <a:cubicBezTo>
                      <a:pt x="125807" y="62943"/>
                      <a:pt x="127680" y="62140"/>
                      <a:pt x="129616" y="62140"/>
                    </a:cubicBezTo>
                    <a:close/>
                    <a:moveTo>
                      <a:pt x="95796" y="62176"/>
                    </a:moveTo>
                    <a:cubicBezTo>
                      <a:pt x="97737" y="62176"/>
                      <a:pt x="99610" y="62980"/>
                      <a:pt x="100948" y="64435"/>
                    </a:cubicBezTo>
                    <a:cubicBezTo>
                      <a:pt x="100928" y="64435"/>
                      <a:pt x="100908" y="64435"/>
                      <a:pt x="100888" y="64435"/>
                    </a:cubicBezTo>
                    <a:cubicBezTo>
                      <a:pt x="99020" y="64435"/>
                      <a:pt x="97252" y="65265"/>
                      <a:pt x="96011" y="66568"/>
                    </a:cubicBezTo>
                    <a:cubicBezTo>
                      <a:pt x="96091" y="64982"/>
                      <a:pt x="95509" y="63477"/>
                      <a:pt x="94514" y="62294"/>
                    </a:cubicBezTo>
                    <a:cubicBezTo>
                      <a:pt x="94941" y="62215"/>
                      <a:pt x="95370" y="62176"/>
                      <a:pt x="95796" y="62176"/>
                    </a:cubicBezTo>
                    <a:close/>
                    <a:moveTo>
                      <a:pt x="82771" y="62185"/>
                    </a:moveTo>
                    <a:cubicBezTo>
                      <a:pt x="83195" y="62185"/>
                      <a:pt x="83623" y="62224"/>
                      <a:pt x="84048" y="62303"/>
                    </a:cubicBezTo>
                    <a:cubicBezTo>
                      <a:pt x="83063" y="63477"/>
                      <a:pt x="82480" y="64991"/>
                      <a:pt x="82561" y="66577"/>
                    </a:cubicBezTo>
                    <a:cubicBezTo>
                      <a:pt x="81320" y="65274"/>
                      <a:pt x="79552" y="64435"/>
                      <a:pt x="77683" y="64435"/>
                    </a:cubicBezTo>
                    <a:cubicBezTo>
                      <a:pt x="77666" y="64435"/>
                      <a:pt x="77650" y="64435"/>
                      <a:pt x="77633" y="64435"/>
                    </a:cubicBezTo>
                    <a:lnTo>
                      <a:pt x="77633" y="64435"/>
                    </a:lnTo>
                    <a:cubicBezTo>
                      <a:pt x="78970" y="62988"/>
                      <a:pt x="80838" y="62185"/>
                      <a:pt x="82771" y="62185"/>
                    </a:cubicBezTo>
                    <a:close/>
                    <a:moveTo>
                      <a:pt x="59134" y="62337"/>
                    </a:moveTo>
                    <a:cubicBezTo>
                      <a:pt x="59561" y="62337"/>
                      <a:pt x="59992" y="62376"/>
                      <a:pt x="60420" y="62455"/>
                    </a:cubicBezTo>
                    <a:cubicBezTo>
                      <a:pt x="59427" y="63627"/>
                      <a:pt x="58845" y="65119"/>
                      <a:pt x="58932" y="66720"/>
                    </a:cubicBezTo>
                    <a:lnTo>
                      <a:pt x="58932" y="66720"/>
                    </a:lnTo>
                    <a:cubicBezTo>
                      <a:pt x="57682" y="65417"/>
                      <a:pt x="55914" y="64587"/>
                      <a:pt x="54055" y="64587"/>
                    </a:cubicBezTo>
                    <a:cubicBezTo>
                      <a:pt x="54035" y="64587"/>
                      <a:pt x="54015" y="64588"/>
                      <a:pt x="53995" y="64588"/>
                    </a:cubicBezTo>
                    <a:cubicBezTo>
                      <a:pt x="55331" y="63135"/>
                      <a:pt x="57201" y="62337"/>
                      <a:pt x="59134" y="62337"/>
                    </a:cubicBezTo>
                    <a:close/>
                    <a:moveTo>
                      <a:pt x="48861" y="62333"/>
                    </a:moveTo>
                    <a:cubicBezTo>
                      <a:pt x="50795" y="62333"/>
                      <a:pt x="52662" y="63137"/>
                      <a:pt x="53995" y="64588"/>
                    </a:cubicBezTo>
                    <a:cubicBezTo>
                      <a:pt x="53975" y="64588"/>
                      <a:pt x="53955" y="64587"/>
                      <a:pt x="53935" y="64587"/>
                    </a:cubicBezTo>
                    <a:cubicBezTo>
                      <a:pt x="52067" y="64587"/>
                      <a:pt x="50299" y="65417"/>
                      <a:pt x="49058" y="66720"/>
                    </a:cubicBezTo>
                    <a:cubicBezTo>
                      <a:pt x="49138" y="65134"/>
                      <a:pt x="48556" y="63629"/>
                      <a:pt x="47561" y="62455"/>
                    </a:cubicBezTo>
                    <a:cubicBezTo>
                      <a:pt x="47994" y="62373"/>
                      <a:pt x="48429" y="62333"/>
                      <a:pt x="48861" y="62333"/>
                    </a:cubicBezTo>
                    <a:close/>
                    <a:moveTo>
                      <a:pt x="106103" y="62174"/>
                    </a:moveTo>
                    <a:cubicBezTo>
                      <a:pt x="106576" y="62174"/>
                      <a:pt x="107052" y="62222"/>
                      <a:pt x="107525" y="62321"/>
                    </a:cubicBezTo>
                    <a:cubicBezTo>
                      <a:pt x="106512" y="63566"/>
                      <a:pt x="105939" y="65161"/>
                      <a:pt x="106127" y="66837"/>
                    </a:cubicBezTo>
                    <a:cubicBezTo>
                      <a:pt x="104872" y="65387"/>
                      <a:pt x="103007" y="64435"/>
                      <a:pt x="101030" y="64435"/>
                    </a:cubicBezTo>
                    <a:cubicBezTo>
                      <a:pt x="101003" y="64435"/>
                      <a:pt x="100975" y="64435"/>
                      <a:pt x="100948" y="64435"/>
                    </a:cubicBezTo>
                    <a:cubicBezTo>
                      <a:pt x="102295" y="62981"/>
                      <a:pt x="104168" y="62174"/>
                      <a:pt x="106103" y="62174"/>
                    </a:cubicBezTo>
                    <a:close/>
                    <a:moveTo>
                      <a:pt x="70807" y="57738"/>
                    </a:moveTo>
                    <a:cubicBezTo>
                      <a:pt x="71283" y="57738"/>
                      <a:pt x="71762" y="57786"/>
                      <a:pt x="72239" y="57885"/>
                    </a:cubicBezTo>
                    <a:cubicBezTo>
                      <a:pt x="71271" y="59131"/>
                      <a:pt x="70742" y="60708"/>
                      <a:pt x="70939" y="62348"/>
                    </a:cubicBezTo>
                    <a:cubicBezTo>
                      <a:pt x="71447" y="62234"/>
                      <a:pt x="71959" y="62178"/>
                      <a:pt x="72468" y="62178"/>
                    </a:cubicBezTo>
                    <a:cubicBezTo>
                      <a:pt x="74403" y="62178"/>
                      <a:pt x="76285" y="62981"/>
                      <a:pt x="77633" y="64435"/>
                    </a:cubicBezTo>
                    <a:lnTo>
                      <a:pt x="77633" y="64435"/>
                    </a:lnTo>
                    <a:cubicBezTo>
                      <a:pt x="77630" y="64435"/>
                      <a:pt x="77627" y="64435"/>
                      <a:pt x="77624" y="64435"/>
                    </a:cubicBezTo>
                    <a:cubicBezTo>
                      <a:pt x="77606" y="64435"/>
                      <a:pt x="77587" y="64435"/>
                      <a:pt x="77569" y="64435"/>
                    </a:cubicBezTo>
                    <a:cubicBezTo>
                      <a:pt x="75520" y="64435"/>
                      <a:pt x="73598" y="65435"/>
                      <a:pt x="72346" y="66962"/>
                    </a:cubicBezTo>
                    <a:cubicBezTo>
                      <a:pt x="72703" y="63259"/>
                      <a:pt x="69407" y="59973"/>
                      <a:pt x="65707" y="59973"/>
                    </a:cubicBezTo>
                    <a:cubicBezTo>
                      <a:pt x="65694" y="59973"/>
                      <a:pt x="65682" y="59973"/>
                      <a:pt x="65670" y="59973"/>
                    </a:cubicBezTo>
                    <a:lnTo>
                      <a:pt x="65670" y="59973"/>
                    </a:lnTo>
                    <a:cubicBezTo>
                      <a:pt x="67007" y="58533"/>
                      <a:pt x="68877" y="57738"/>
                      <a:pt x="70807" y="57738"/>
                    </a:cubicBezTo>
                    <a:close/>
                    <a:moveTo>
                      <a:pt x="35611" y="62370"/>
                    </a:moveTo>
                    <a:cubicBezTo>
                      <a:pt x="36087" y="62370"/>
                      <a:pt x="36566" y="62419"/>
                      <a:pt x="37042" y="62518"/>
                    </a:cubicBezTo>
                    <a:cubicBezTo>
                      <a:pt x="36029" y="63763"/>
                      <a:pt x="35456" y="65358"/>
                      <a:pt x="35644" y="67034"/>
                    </a:cubicBezTo>
                    <a:cubicBezTo>
                      <a:pt x="34383" y="65578"/>
                      <a:pt x="32507" y="64632"/>
                      <a:pt x="30521" y="64632"/>
                    </a:cubicBezTo>
                    <a:cubicBezTo>
                      <a:pt x="30502" y="64632"/>
                      <a:pt x="30483" y="64632"/>
                      <a:pt x="30465" y="64633"/>
                    </a:cubicBezTo>
                    <a:cubicBezTo>
                      <a:pt x="30445" y="64632"/>
                      <a:pt x="30425" y="64632"/>
                      <a:pt x="30406" y="64632"/>
                    </a:cubicBezTo>
                    <a:cubicBezTo>
                      <a:pt x="28537" y="64632"/>
                      <a:pt x="26769" y="65471"/>
                      <a:pt x="25528" y="66774"/>
                    </a:cubicBezTo>
                    <a:cubicBezTo>
                      <a:pt x="25608" y="65179"/>
                      <a:pt x="25026" y="63683"/>
                      <a:pt x="24031" y="62500"/>
                    </a:cubicBezTo>
                    <a:cubicBezTo>
                      <a:pt x="24460" y="62420"/>
                      <a:pt x="24890" y="62381"/>
                      <a:pt x="25317" y="62381"/>
                    </a:cubicBezTo>
                    <a:cubicBezTo>
                      <a:pt x="27250" y="62381"/>
                      <a:pt x="29122" y="63178"/>
                      <a:pt x="30465" y="64624"/>
                    </a:cubicBezTo>
                    <a:cubicBezTo>
                      <a:pt x="31802" y="63171"/>
                      <a:pt x="33677" y="62370"/>
                      <a:pt x="35611" y="62370"/>
                    </a:cubicBezTo>
                    <a:close/>
                    <a:moveTo>
                      <a:pt x="112819" y="60274"/>
                    </a:moveTo>
                    <a:cubicBezTo>
                      <a:pt x="115992" y="60274"/>
                      <a:pt x="119164" y="62350"/>
                      <a:pt x="119209" y="66503"/>
                    </a:cubicBezTo>
                    <a:lnTo>
                      <a:pt x="119209" y="66503"/>
                    </a:lnTo>
                    <a:cubicBezTo>
                      <a:pt x="118735" y="66400"/>
                      <a:pt x="118257" y="66350"/>
                      <a:pt x="117783" y="66350"/>
                    </a:cubicBezTo>
                    <a:cubicBezTo>
                      <a:pt x="115922" y="66350"/>
                      <a:pt x="114119" y="67124"/>
                      <a:pt x="112821" y="68521"/>
                    </a:cubicBezTo>
                    <a:cubicBezTo>
                      <a:pt x="111539" y="67142"/>
                      <a:pt x="109747" y="66362"/>
                      <a:pt x="107865" y="66362"/>
                    </a:cubicBezTo>
                    <a:cubicBezTo>
                      <a:pt x="107382" y="66362"/>
                      <a:pt x="106898" y="66407"/>
                      <a:pt x="106423" y="66514"/>
                    </a:cubicBezTo>
                    <a:lnTo>
                      <a:pt x="106423" y="66514"/>
                    </a:lnTo>
                    <a:cubicBezTo>
                      <a:pt x="106463" y="62355"/>
                      <a:pt x="109641" y="60274"/>
                      <a:pt x="112819" y="60274"/>
                    </a:cubicBezTo>
                    <a:close/>
                    <a:moveTo>
                      <a:pt x="136136" y="60276"/>
                    </a:moveTo>
                    <a:cubicBezTo>
                      <a:pt x="139311" y="60276"/>
                      <a:pt x="142484" y="62354"/>
                      <a:pt x="142525" y="66514"/>
                    </a:cubicBezTo>
                    <a:lnTo>
                      <a:pt x="142516" y="66523"/>
                    </a:lnTo>
                    <a:cubicBezTo>
                      <a:pt x="142042" y="66421"/>
                      <a:pt x="141565" y="66372"/>
                      <a:pt x="141091" y="66372"/>
                    </a:cubicBezTo>
                    <a:cubicBezTo>
                      <a:pt x="139233" y="66372"/>
                      <a:pt x="137428" y="67138"/>
                      <a:pt x="136136" y="68530"/>
                    </a:cubicBezTo>
                    <a:cubicBezTo>
                      <a:pt x="134854" y="67150"/>
                      <a:pt x="133062" y="66371"/>
                      <a:pt x="131181" y="66371"/>
                    </a:cubicBezTo>
                    <a:cubicBezTo>
                      <a:pt x="130697" y="66371"/>
                      <a:pt x="130213" y="66425"/>
                      <a:pt x="129738" y="66523"/>
                    </a:cubicBezTo>
                    <a:cubicBezTo>
                      <a:pt x="129778" y="62359"/>
                      <a:pt x="132958" y="60276"/>
                      <a:pt x="136136" y="60276"/>
                    </a:cubicBezTo>
                    <a:close/>
                    <a:moveTo>
                      <a:pt x="89289" y="60321"/>
                    </a:moveTo>
                    <a:cubicBezTo>
                      <a:pt x="92462" y="60321"/>
                      <a:pt x="95638" y="62397"/>
                      <a:pt x="95679" y="66548"/>
                    </a:cubicBezTo>
                    <a:lnTo>
                      <a:pt x="95679" y="66548"/>
                    </a:lnTo>
                    <a:cubicBezTo>
                      <a:pt x="95209" y="66448"/>
                      <a:pt x="94735" y="66398"/>
                      <a:pt x="94264" y="66398"/>
                    </a:cubicBezTo>
                    <a:cubicBezTo>
                      <a:pt x="92405" y="66398"/>
                      <a:pt x="90601" y="67165"/>
                      <a:pt x="89308" y="68557"/>
                    </a:cubicBezTo>
                    <a:cubicBezTo>
                      <a:pt x="88027" y="67177"/>
                      <a:pt x="86235" y="66398"/>
                      <a:pt x="84353" y="66398"/>
                    </a:cubicBezTo>
                    <a:cubicBezTo>
                      <a:pt x="83869" y="66398"/>
                      <a:pt x="83385" y="66452"/>
                      <a:pt x="82910" y="66550"/>
                    </a:cubicBezTo>
                    <a:cubicBezTo>
                      <a:pt x="82942" y="62398"/>
                      <a:pt x="86114" y="60321"/>
                      <a:pt x="89289" y="60321"/>
                    </a:cubicBezTo>
                    <a:close/>
                    <a:moveTo>
                      <a:pt x="42335" y="60475"/>
                    </a:moveTo>
                    <a:cubicBezTo>
                      <a:pt x="45508" y="60475"/>
                      <a:pt x="48684" y="62552"/>
                      <a:pt x="48726" y="66708"/>
                    </a:cubicBezTo>
                    <a:lnTo>
                      <a:pt x="48726" y="66708"/>
                    </a:lnTo>
                    <a:cubicBezTo>
                      <a:pt x="48257" y="66608"/>
                      <a:pt x="47784" y="66560"/>
                      <a:pt x="47315" y="66560"/>
                    </a:cubicBezTo>
                    <a:cubicBezTo>
                      <a:pt x="45452" y="66560"/>
                      <a:pt x="43648" y="67326"/>
                      <a:pt x="42355" y="68719"/>
                    </a:cubicBezTo>
                    <a:cubicBezTo>
                      <a:pt x="41081" y="67346"/>
                      <a:pt x="39302" y="66559"/>
                      <a:pt x="37432" y="66559"/>
                    </a:cubicBezTo>
                    <a:cubicBezTo>
                      <a:pt x="37421" y="66559"/>
                      <a:pt x="37411" y="66559"/>
                      <a:pt x="37400" y="66559"/>
                    </a:cubicBezTo>
                    <a:cubicBezTo>
                      <a:pt x="36916" y="66559"/>
                      <a:pt x="36432" y="66604"/>
                      <a:pt x="35958" y="66711"/>
                    </a:cubicBezTo>
                    <a:cubicBezTo>
                      <a:pt x="35989" y="62554"/>
                      <a:pt x="39161" y="60475"/>
                      <a:pt x="42335" y="60475"/>
                    </a:cubicBezTo>
                    <a:close/>
                    <a:moveTo>
                      <a:pt x="65651" y="60478"/>
                    </a:moveTo>
                    <a:cubicBezTo>
                      <a:pt x="68826" y="60478"/>
                      <a:pt x="72001" y="62555"/>
                      <a:pt x="72041" y="66711"/>
                    </a:cubicBezTo>
                    <a:cubicBezTo>
                      <a:pt x="71566" y="66609"/>
                      <a:pt x="71088" y="66560"/>
                      <a:pt x="70614" y="66560"/>
                    </a:cubicBezTo>
                    <a:cubicBezTo>
                      <a:pt x="68752" y="66560"/>
                      <a:pt x="66952" y="67326"/>
                      <a:pt x="65653" y="68719"/>
                    </a:cubicBezTo>
                    <a:cubicBezTo>
                      <a:pt x="64371" y="67339"/>
                      <a:pt x="62579" y="66559"/>
                      <a:pt x="60697" y="66559"/>
                    </a:cubicBezTo>
                    <a:cubicBezTo>
                      <a:pt x="60214" y="66559"/>
                      <a:pt x="59730" y="66613"/>
                      <a:pt x="59255" y="66711"/>
                    </a:cubicBezTo>
                    <a:cubicBezTo>
                      <a:pt x="59295" y="62557"/>
                      <a:pt x="62473" y="60478"/>
                      <a:pt x="65651" y="60478"/>
                    </a:cubicBezTo>
                    <a:close/>
                    <a:moveTo>
                      <a:pt x="18806" y="60522"/>
                    </a:moveTo>
                    <a:cubicBezTo>
                      <a:pt x="21979" y="60522"/>
                      <a:pt x="25151" y="62596"/>
                      <a:pt x="25196" y="66747"/>
                    </a:cubicBezTo>
                    <a:lnTo>
                      <a:pt x="25196" y="66747"/>
                    </a:lnTo>
                    <a:cubicBezTo>
                      <a:pt x="24723" y="66645"/>
                      <a:pt x="24245" y="66596"/>
                      <a:pt x="23772" y="66596"/>
                    </a:cubicBezTo>
                    <a:cubicBezTo>
                      <a:pt x="21913" y="66596"/>
                      <a:pt x="20107" y="67362"/>
                      <a:pt x="18807" y="68754"/>
                    </a:cubicBezTo>
                    <a:cubicBezTo>
                      <a:pt x="17526" y="67374"/>
                      <a:pt x="15734" y="66595"/>
                      <a:pt x="13852" y="66595"/>
                    </a:cubicBezTo>
                    <a:cubicBezTo>
                      <a:pt x="13368" y="66595"/>
                      <a:pt x="12884" y="66649"/>
                      <a:pt x="12409" y="66747"/>
                    </a:cubicBezTo>
                    <a:cubicBezTo>
                      <a:pt x="12454" y="62599"/>
                      <a:pt x="15631" y="60522"/>
                      <a:pt x="18806" y="60522"/>
                    </a:cubicBezTo>
                    <a:close/>
                    <a:moveTo>
                      <a:pt x="84142" y="66790"/>
                    </a:moveTo>
                    <a:cubicBezTo>
                      <a:pt x="86075" y="66790"/>
                      <a:pt x="87947" y="67588"/>
                      <a:pt x="89290" y="69041"/>
                    </a:cubicBezTo>
                    <a:lnTo>
                      <a:pt x="89290" y="69041"/>
                    </a:lnTo>
                    <a:cubicBezTo>
                      <a:pt x="89287" y="69041"/>
                      <a:pt x="89284" y="69041"/>
                      <a:pt x="89281" y="69041"/>
                    </a:cubicBezTo>
                    <a:cubicBezTo>
                      <a:pt x="89262" y="69041"/>
                      <a:pt x="89242" y="69041"/>
                      <a:pt x="89222" y="69041"/>
                    </a:cubicBezTo>
                    <a:cubicBezTo>
                      <a:pt x="87354" y="69041"/>
                      <a:pt x="85594" y="69879"/>
                      <a:pt x="84344" y="71183"/>
                    </a:cubicBezTo>
                    <a:cubicBezTo>
                      <a:pt x="84434" y="69588"/>
                      <a:pt x="83851" y="68082"/>
                      <a:pt x="82857" y="66909"/>
                    </a:cubicBezTo>
                    <a:cubicBezTo>
                      <a:pt x="83285" y="66829"/>
                      <a:pt x="83715" y="66790"/>
                      <a:pt x="84142" y="66790"/>
                    </a:cubicBezTo>
                    <a:close/>
                    <a:moveTo>
                      <a:pt x="94437" y="66782"/>
                    </a:moveTo>
                    <a:cubicBezTo>
                      <a:pt x="94862" y="66782"/>
                      <a:pt x="95290" y="66821"/>
                      <a:pt x="95715" y="66900"/>
                    </a:cubicBezTo>
                    <a:cubicBezTo>
                      <a:pt x="94720" y="68082"/>
                      <a:pt x="94138" y="69579"/>
                      <a:pt x="94228" y="71174"/>
                    </a:cubicBezTo>
                    <a:lnTo>
                      <a:pt x="94219" y="71183"/>
                    </a:lnTo>
                    <a:cubicBezTo>
                      <a:pt x="92977" y="69879"/>
                      <a:pt x="91209" y="69041"/>
                      <a:pt x="89341" y="69041"/>
                    </a:cubicBezTo>
                    <a:cubicBezTo>
                      <a:pt x="89324" y="69041"/>
                      <a:pt x="89307" y="69041"/>
                      <a:pt x="89290" y="69041"/>
                    </a:cubicBezTo>
                    <a:lnTo>
                      <a:pt x="89290" y="69041"/>
                    </a:lnTo>
                    <a:cubicBezTo>
                      <a:pt x="90628" y="67586"/>
                      <a:pt x="92502" y="66782"/>
                      <a:pt x="94437" y="66782"/>
                    </a:cubicBezTo>
                    <a:close/>
                    <a:moveTo>
                      <a:pt x="47476" y="66925"/>
                    </a:moveTo>
                    <a:cubicBezTo>
                      <a:pt x="47900" y="66925"/>
                      <a:pt x="48328" y="66964"/>
                      <a:pt x="48753" y="67043"/>
                    </a:cubicBezTo>
                    <a:cubicBezTo>
                      <a:pt x="47767" y="68226"/>
                      <a:pt x="47185" y="69731"/>
                      <a:pt x="47266" y="71317"/>
                    </a:cubicBezTo>
                    <a:cubicBezTo>
                      <a:pt x="46024" y="70014"/>
                      <a:pt x="44257" y="69184"/>
                      <a:pt x="42388" y="69184"/>
                    </a:cubicBezTo>
                    <a:cubicBezTo>
                      <a:pt x="42371" y="69184"/>
                      <a:pt x="42354" y="69184"/>
                      <a:pt x="42337" y="69184"/>
                    </a:cubicBezTo>
                    <a:lnTo>
                      <a:pt x="42337" y="69184"/>
                    </a:lnTo>
                    <a:cubicBezTo>
                      <a:pt x="43675" y="67729"/>
                      <a:pt x="45543" y="66925"/>
                      <a:pt x="47476" y="66925"/>
                    </a:cubicBezTo>
                    <a:close/>
                    <a:moveTo>
                      <a:pt x="60488" y="66929"/>
                    </a:moveTo>
                    <a:cubicBezTo>
                      <a:pt x="62422" y="66929"/>
                      <a:pt x="64295" y="67727"/>
                      <a:pt x="65636" y="69175"/>
                    </a:cubicBezTo>
                    <a:lnTo>
                      <a:pt x="65636" y="69175"/>
                    </a:lnTo>
                    <a:cubicBezTo>
                      <a:pt x="65622" y="69175"/>
                      <a:pt x="65608" y="69175"/>
                      <a:pt x="65593" y="69175"/>
                    </a:cubicBezTo>
                    <a:cubicBezTo>
                      <a:pt x="63725" y="69175"/>
                      <a:pt x="61966" y="70014"/>
                      <a:pt x="60715" y="71317"/>
                    </a:cubicBezTo>
                    <a:cubicBezTo>
                      <a:pt x="60805" y="69731"/>
                      <a:pt x="60223" y="68226"/>
                      <a:pt x="59228" y="67043"/>
                    </a:cubicBezTo>
                    <a:cubicBezTo>
                      <a:pt x="59647" y="66967"/>
                      <a:pt x="60069" y="66929"/>
                      <a:pt x="60488" y="66929"/>
                    </a:cubicBezTo>
                    <a:close/>
                    <a:moveTo>
                      <a:pt x="23953" y="66970"/>
                    </a:moveTo>
                    <a:cubicBezTo>
                      <a:pt x="24378" y="66970"/>
                      <a:pt x="24806" y="67009"/>
                      <a:pt x="25232" y="67088"/>
                    </a:cubicBezTo>
                    <a:cubicBezTo>
                      <a:pt x="24239" y="68277"/>
                      <a:pt x="23657" y="69770"/>
                      <a:pt x="23744" y="71361"/>
                    </a:cubicBezTo>
                    <a:lnTo>
                      <a:pt x="23744" y="71361"/>
                    </a:lnTo>
                    <a:cubicBezTo>
                      <a:pt x="22494" y="70058"/>
                      <a:pt x="20726" y="69220"/>
                      <a:pt x="18866" y="69220"/>
                    </a:cubicBezTo>
                    <a:cubicBezTo>
                      <a:pt x="18846" y="69220"/>
                      <a:pt x="18827" y="69220"/>
                      <a:pt x="18807" y="69220"/>
                    </a:cubicBezTo>
                    <a:cubicBezTo>
                      <a:pt x="20144" y="67773"/>
                      <a:pt x="22018" y="66970"/>
                      <a:pt x="23953" y="66970"/>
                    </a:cubicBezTo>
                    <a:close/>
                    <a:moveTo>
                      <a:pt x="13652" y="66970"/>
                    </a:moveTo>
                    <a:cubicBezTo>
                      <a:pt x="15588" y="66970"/>
                      <a:pt x="17463" y="67773"/>
                      <a:pt x="18807" y="69220"/>
                    </a:cubicBezTo>
                    <a:cubicBezTo>
                      <a:pt x="18787" y="69220"/>
                      <a:pt x="18768" y="69220"/>
                      <a:pt x="18748" y="69220"/>
                    </a:cubicBezTo>
                    <a:cubicBezTo>
                      <a:pt x="16879" y="69220"/>
                      <a:pt x="15111" y="70058"/>
                      <a:pt x="13870" y="71362"/>
                    </a:cubicBezTo>
                    <a:cubicBezTo>
                      <a:pt x="13951" y="69776"/>
                      <a:pt x="13368" y="68271"/>
                      <a:pt x="12374" y="67088"/>
                    </a:cubicBezTo>
                    <a:cubicBezTo>
                      <a:pt x="12799" y="67009"/>
                      <a:pt x="13227" y="66970"/>
                      <a:pt x="13652" y="66970"/>
                    </a:cubicBezTo>
                    <a:close/>
                    <a:moveTo>
                      <a:pt x="107653" y="66739"/>
                    </a:moveTo>
                    <a:cubicBezTo>
                      <a:pt x="109587" y="66739"/>
                      <a:pt x="111464" y="67541"/>
                      <a:pt x="112812" y="68996"/>
                    </a:cubicBezTo>
                    <a:cubicBezTo>
                      <a:pt x="114149" y="67549"/>
                      <a:pt x="116022" y="66746"/>
                      <a:pt x="117958" y="66746"/>
                    </a:cubicBezTo>
                    <a:cubicBezTo>
                      <a:pt x="118383" y="66746"/>
                      <a:pt x="118811" y="66785"/>
                      <a:pt x="119236" y="66864"/>
                    </a:cubicBezTo>
                    <a:cubicBezTo>
                      <a:pt x="118242" y="68047"/>
                      <a:pt x="117659" y="69552"/>
                      <a:pt x="117749" y="71138"/>
                    </a:cubicBezTo>
                    <a:cubicBezTo>
                      <a:pt x="116499" y="69835"/>
                      <a:pt x="114731" y="69005"/>
                      <a:pt x="112871" y="69005"/>
                    </a:cubicBezTo>
                    <a:cubicBezTo>
                      <a:pt x="112851" y="69005"/>
                      <a:pt x="112832" y="69005"/>
                      <a:pt x="112812" y="69005"/>
                    </a:cubicBezTo>
                    <a:cubicBezTo>
                      <a:pt x="112793" y="69005"/>
                      <a:pt x="112774" y="69005"/>
                      <a:pt x="112756" y="69005"/>
                    </a:cubicBezTo>
                    <a:cubicBezTo>
                      <a:pt x="110769" y="69005"/>
                      <a:pt x="108893" y="69951"/>
                      <a:pt x="107641" y="71398"/>
                    </a:cubicBezTo>
                    <a:lnTo>
                      <a:pt x="107641" y="71398"/>
                    </a:lnTo>
                    <a:cubicBezTo>
                      <a:pt x="107802" y="69707"/>
                      <a:pt x="107213" y="68132"/>
                      <a:pt x="106177" y="66897"/>
                    </a:cubicBezTo>
                    <a:lnTo>
                      <a:pt x="106177" y="66897"/>
                    </a:lnTo>
                    <a:cubicBezTo>
                      <a:pt x="106668" y="66791"/>
                      <a:pt x="107162" y="66739"/>
                      <a:pt x="107653" y="66739"/>
                    </a:cubicBezTo>
                    <a:close/>
                    <a:moveTo>
                      <a:pt x="37174" y="66927"/>
                    </a:moveTo>
                    <a:cubicBezTo>
                      <a:pt x="39113" y="66927"/>
                      <a:pt x="40989" y="67729"/>
                      <a:pt x="42337" y="69184"/>
                    </a:cubicBezTo>
                    <a:lnTo>
                      <a:pt x="42337" y="69184"/>
                    </a:lnTo>
                    <a:cubicBezTo>
                      <a:pt x="42334" y="69184"/>
                      <a:pt x="42331" y="69184"/>
                      <a:pt x="42328" y="69184"/>
                    </a:cubicBezTo>
                    <a:cubicBezTo>
                      <a:pt x="42301" y="69184"/>
                      <a:pt x="42274" y="69184"/>
                      <a:pt x="42246" y="69184"/>
                    </a:cubicBezTo>
                    <a:cubicBezTo>
                      <a:pt x="40269" y="69184"/>
                      <a:pt x="38404" y="70136"/>
                      <a:pt x="37158" y="71577"/>
                    </a:cubicBezTo>
                    <a:cubicBezTo>
                      <a:pt x="37320" y="69910"/>
                      <a:pt x="36728" y="68324"/>
                      <a:pt x="35689" y="67088"/>
                    </a:cubicBezTo>
                    <a:lnTo>
                      <a:pt x="35680" y="67088"/>
                    </a:lnTo>
                    <a:cubicBezTo>
                      <a:pt x="36177" y="66980"/>
                      <a:pt x="36678" y="66927"/>
                      <a:pt x="37174" y="66927"/>
                    </a:cubicBezTo>
                    <a:close/>
                    <a:moveTo>
                      <a:pt x="124481" y="64880"/>
                    </a:moveTo>
                    <a:cubicBezTo>
                      <a:pt x="127655" y="64880"/>
                      <a:pt x="130827" y="66957"/>
                      <a:pt x="130867" y="71111"/>
                    </a:cubicBezTo>
                    <a:lnTo>
                      <a:pt x="130858" y="71129"/>
                    </a:lnTo>
                    <a:cubicBezTo>
                      <a:pt x="130380" y="71024"/>
                      <a:pt x="129897" y="70973"/>
                      <a:pt x="129419" y="70973"/>
                    </a:cubicBezTo>
                    <a:cubicBezTo>
                      <a:pt x="127565" y="70973"/>
                      <a:pt x="125767" y="71740"/>
                      <a:pt x="124478" y="73136"/>
                    </a:cubicBezTo>
                    <a:cubicBezTo>
                      <a:pt x="123204" y="71764"/>
                      <a:pt x="121425" y="70977"/>
                      <a:pt x="119555" y="70977"/>
                    </a:cubicBezTo>
                    <a:cubicBezTo>
                      <a:pt x="119544" y="70977"/>
                      <a:pt x="119534" y="70977"/>
                      <a:pt x="119523" y="70977"/>
                    </a:cubicBezTo>
                    <a:cubicBezTo>
                      <a:pt x="119039" y="70977"/>
                      <a:pt x="118555" y="71021"/>
                      <a:pt x="118080" y="71129"/>
                    </a:cubicBezTo>
                    <a:cubicBezTo>
                      <a:pt x="118121" y="66963"/>
                      <a:pt x="121302" y="64880"/>
                      <a:pt x="124481" y="64880"/>
                    </a:cubicBezTo>
                    <a:close/>
                    <a:moveTo>
                      <a:pt x="77631" y="64934"/>
                    </a:moveTo>
                    <a:cubicBezTo>
                      <a:pt x="80806" y="64934"/>
                      <a:pt x="83981" y="67013"/>
                      <a:pt x="84022" y="71174"/>
                    </a:cubicBezTo>
                    <a:cubicBezTo>
                      <a:pt x="83541" y="71069"/>
                      <a:pt x="83056" y="71017"/>
                      <a:pt x="82576" y="71017"/>
                    </a:cubicBezTo>
                    <a:cubicBezTo>
                      <a:pt x="80721" y="71017"/>
                      <a:pt x="78928" y="71782"/>
                      <a:pt x="77633" y="73163"/>
                    </a:cubicBezTo>
                    <a:lnTo>
                      <a:pt x="77633" y="73172"/>
                    </a:lnTo>
                    <a:cubicBezTo>
                      <a:pt x="76351" y="71801"/>
                      <a:pt x="74559" y="71012"/>
                      <a:pt x="72678" y="71012"/>
                    </a:cubicBezTo>
                    <a:cubicBezTo>
                      <a:pt x="72194" y="71012"/>
                      <a:pt x="71710" y="71066"/>
                      <a:pt x="71235" y="71174"/>
                    </a:cubicBezTo>
                    <a:cubicBezTo>
                      <a:pt x="71275" y="67015"/>
                      <a:pt x="74454" y="64934"/>
                      <a:pt x="77631" y="64934"/>
                    </a:cubicBezTo>
                    <a:close/>
                    <a:moveTo>
                      <a:pt x="100937" y="64934"/>
                    </a:moveTo>
                    <a:cubicBezTo>
                      <a:pt x="104113" y="64934"/>
                      <a:pt x="107288" y="67013"/>
                      <a:pt x="107328" y="71174"/>
                    </a:cubicBezTo>
                    <a:cubicBezTo>
                      <a:pt x="106849" y="71069"/>
                      <a:pt x="106366" y="71017"/>
                      <a:pt x="105887" y="71017"/>
                    </a:cubicBezTo>
                    <a:cubicBezTo>
                      <a:pt x="104037" y="71017"/>
                      <a:pt x="102243" y="71782"/>
                      <a:pt x="100948" y="73163"/>
                    </a:cubicBezTo>
                    <a:lnTo>
                      <a:pt x="100939" y="73172"/>
                    </a:lnTo>
                    <a:cubicBezTo>
                      <a:pt x="99658" y="71801"/>
                      <a:pt x="97866" y="71012"/>
                      <a:pt x="95984" y="71012"/>
                    </a:cubicBezTo>
                    <a:cubicBezTo>
                      <a:pt x="95500" y="71012"/>
                      <a:pt x="95016" y="71066"/>
                      <a:pt x="94541" y="71174"/>
                    </a:cubicBezTo>
                    <a:cubicBezTo>
                      <a:pt x="94582" y="67015"/>
                      <a:pt x="97760" y="64934"/>
                      <a:pt x="100937" y="64934"/>
                    </a:cubicBezTo>
                    <a:close/>
                    <a:moveTo>
                      <a:pt x="53992" y="65081"/>
                    </a:moveTo>
                    <a:cubicBezTo>
                      <a:pt x="57167" y="65081"/>
                      <a:pt x="60344" y="67159"/>
                      <a:pt x="60384" y="71317"/>
                    </a:cubicBezTo>
                    <a:cubicBezTo>
                      <a:pt x="59911" y="71215"/>
                      <a:pt x="59433" y="71165"/>
                      <a:pt x="58960" y="71165"/>
                    </a:cubicBezTo>
                    <a:cubicBezTo>
                      <a:pt x="57101" y="71165"/>
                      <a:pt x="55296" y="71932"/>
                      <a:pt x="54004" y="73324"/>
                    </a:cubicBezTo>
                    <a:cubicBezTo>
                      <a:pt x="52723" y="71944"/>
                      <a:pt x="50922" y="71165"/>
                      <a:pt x="49049" y="71165"/>
                    </a:cubicBezTo>
                    <a:cubicBezTo>
                      <a:pt x="48565" y="71165"/>
                      <a:pt x="48081" y="71219"/>
                      <a:pt x="47606" y="71317"/>
                    </a:cubicBezTo>
                    <a:cubicBezTo>
                      <a:pt x="47642" y="67159"/>
                      <a:pt x="50816" y="65081"/>
                      <a:pt x="53992" y="65081"/>
                    </a:cubicBezTo>
                    <a:close/>
                    <a:moveTo>
                      <a:pt x="7148" y="65122"/>
                    </a:moveTo>
                    <a:cubicBezTo>
                      <a:pt x="10323" y="65122"/>
                      <a:pt x="13498" y="67201"/>
                      <a:pt x="13538" y="71362"/>
                    </a:cubicBezTo>
                    <a:cubicBezTo>
                      <a:pt x="13060" y="71257"/>
                      <a:pt x="12578" y="71206"/>
                      <a:pt x="12099" y="71206"/>
                    </a:cubicBezTo>
                    <a:cubicBezTo>
                      <a:pt x="10245" y="71206"/>
                      <a:pt x="8446" y="71973"/>
                      <a:pt x="7150" y="73369"/>
                    </a:cubicBezTo>
                    <a:lnTo>
                      <a:pt x="7150" y="73360"/>
                    </a:lnTo>
                    <a:cubicBezTo>
                      <a:pt x="5875" y="71988"/>
                      <a:pt x="4096" y="71209"/>
                      <a:pt x="2226" y="71209"/>
                    </a:cubicBezTo>
                    <a:cubicBezTo>
                      <a:pt x="2216" y="71209"/>
                      <a:pt x="2205" y="71210"/>
                      <a:pt x="2194" y="71210"/>
                    </a:cubicBezTo>
                    <a:cubicBezTo>
                      <a:pt x="1711" y="71210"/>
                      <a:pt x="1227" y="71254"/>
                      <a:pt x="752" y="71362"/>
                    </a:cubicBezTo>
                    <a:cubicBezTo>
                      <a:pt x="792" y="67203"/>
                      <a:pt x="3970" y="65122"/>
                      <a:pt x="7148" y="65122"/>
                    </a:cubicBezTo>
                    <a:close/>
                    <a:moveTo>
                      <a:pt x="30463" y="65122"/>
                    </a:moveTo>
                    <a:cubicBezTo>
                      <a:pt x="33638" y="65122"/>
                      <a:pt x="36813" y="67201"/>
                      <a:pt x="36854" y="71362"/>
                    </a:cubicBezTo>
                    <a:cubicBezTo>
                      <a:pt x="36375" y="71257"/>
                      <a:pt x="35893" y="71206"/>
                      <a:pt x="35414" y="71206"/>
                    </a:cubicBezTo>
                    <a:cubicBezTo>
                      <a:pt x="33560" y="71206"/>
                      <a:pt x="31761" y="71973"/>
                      <a:pt x="30465" y="73369"/>
                    </a:cubicBezTo>
                    <a:lnTo>
                      <a:pt x="30465" y="73360"/>
                    </a:lnTo>
                    <a:cubicBezTo>
                      <a:pt x="29191" y="71988"/>
                      <a:pt x="27412" y="71209"/>
                      <a:pt x="25542" y="71209"/>
                    </a:cubicBezTo>
                    <a:cubicBezTo>
                      <a:pt x="25531" y="71209"/>
                      <a:pt x="25520" y="71210"/>
                      <a:pt x="25510" y="71210"/>
                    </a:cubicBezTo>
                    <a:cubicBezTo>
                      <a:pt x="25026" y="71210"/>
                      <a:pt x="24542" y="71254"/>
                      <a:pt x="24067" y="71362"/>
                    </a:cubicBezTo>
                    <a:cubicBezTo>
                      <a:pt x="24107" y="67203"/>
                      <a:pt x="27285" y="65122"/>
                      <a:pt x="30463" y="65122"/>
                    </a:cubicBezTo>
                    <a:close/>
                    <a:moveTo>
                      <a:pt x="129608" y="71351"/>
                    </a:moveTo>
                    <a:cubicBezTo>
                      <a:pt x="130035" y="71351"/>
                      <a:pt x="130466" y="71390"/>
                      <a:pt x="130894" y="71469"/>
                    </a:cubicBezTo>
                    <a:cubicBezTo>
                      <a:pt x="129908" y="72634"/>
                      <a:pt x="129326" y="74140"/>
                      <a:pt x="129415" y="75726"/>
                    </a:cubicBezTo>
                    <a:lnTo>
                      <a:pt x="129406" y="75744"/>
                    </a:lnTo>
                    <a:cubicBezTo>
                      <a:pt x="128156" y="74440"/>
                      <a:pt x="126397" y="73602"/>
                      <a:pt x="124528" y="73602"/>
                    </a:cubicBezTo>
                    <a:cubicBezTo>
                      <a:pt x="124509" y="73602"/>
                      <a:pt x="124489" y="73602"/>
                      <a:pt x="124469" y="73602"/>
                    </a:cubicBezTo>
                    <a:cubicBezTo>
                      <a:pt x="124450" y="73602"/>
                      <a:pt x="124430" y="73602"/>
                      <a:pt x="124410" y="73602"/>
                    </a:cubicBezTo>
                    <a:cubicBezTo>
                      <a:pt x="122541" y="73602"/>
                      <a:pt x="120773" y="74440"/>
                      <a:pt x="119532" y="75744"/>
                    </a:cubicBezTo>
                    <a:cubicBezTo>
                      <a:pt x="119613" y="74149"/>
                      <a:pt x="119030" y="72652"/>
                      <a:pt x="118045" y="71469"/>
                    </a:cubicBezTo>
                    <a:cubicBezTo>
                      <a:pt x="118473" y="71390"/>
                      <a:pt x="118903" y="71351"/>
                      <a:pt x="119331" y="71351"/>
                    </a:cubicBezTo>
                    <a:cubicBezTo>
                      <a:pt x="121264" y="71351"/>
                      <a:pt x="123134" y="72148"/>
                      <a:pt x="124469" y="73593"/>
                    </a:cubicBezTo>
                    <a:cubicBezTo>
                      <a:pt x="125805" y="72148"/>
                      <a:pt x="127675" y="71351"/>
                      <a:pt x="129608" y="71351"/>
                    </a:cubicBezTo>
                    <a:close/>
                    <a:moveTo>
                      <a:pt x="48843" y="71540"/>
                    </a:moveTo>
                    <a:cubicBezTo>
                      <a:pt x="50782" y="71540"/>
                      <a:pt x="52650" y="72343"/>
                      <a:pt x="53995" y="73790"/>
                    </a:cubicBezTo>
                    <a:cubicBezTo>
                      <a:pt x="53975" y="73790"/>
                      <a:pt x="53956" y="73790"/>
                      <a:pt x="53936" y="73790"/>
                    </a:cubicBezTo>
                    <a:cubicBezTo>
                      <a:pt x="52067" y="73790"/>
                      <a:pt x="50299" y="74628"/>
                      <a:pt x="49058" y="75932"/>
                    </a:cubicBezTo>
                    <a:cubicBezTo>
                      <a:pt x="49138" y="74337"/>
                      <a:pt x="48556" y="72840"/>
                      <a:pt x="47561" y="71658"/>
                    </a:cubicBezTo>
                    <a:cubicBezTo>
                      <a:pt x="47989" y="71579"/>
                      <a:pt x="48418" y="71540"/>
                      <a:pt x="48843" y="71540"/>
                    </a:cubicBezTo>
                    <a:close/>
                    <a:moveTo>
                      <a:pt x="59141" y="71540"/>
                    </a:moveTo>
                    <a:cubicBezTo>
                      <a:pt x="59566" y="71540"/>
                      <a:pt x="59994" y="71579"/>
                      <a:pt x="60420" y="71658"/>
                    </a:cubicBezTo>
                    <a:cubicBezTo>
                      <a:pt x="59425" y="72840"/>
                      <a:pt x="58843" y="74346"/>
                      <a:pt x="58932" y="75932"/>
                    </a:cubicBezTo>
                    <a:cubicBezTo>
                      <a:pt x="57682" y="74628"/>
                      <a:pt x="55914" y="73790"/>
                      <a:pt x="54054" y="73790"/>
                    </a:cubicBezTo>
                    <a:cubicBezTo>
                      <a:pt x="54034" y="73790"/>
                      <a:pt x="54015" y="73790"/>
                      <a:pt x="53995" y="73790"/>
                    </a:cubicBezTo>
                    <a:cubicBezTo>
                      <a:pt x="55332" y="72343"/>
                      <a:pt x="57206" y="71540"/>
                      <a:pt x="59141" y="71540"/>
                    </a:cubicBezTo>
                    <a:close/>
                    <a:moveTo>
                      <a:pt x="112810" y="69495"/>
                    </a:moveTo>
                    <a:cubicBezTo>
                      <a:pt x="115985" y="69495"/>
                      <a:pt x="119160" y="71574"/>
                      <a:pt x="119200" y="75735"/>
                    </a:cubicBezTo>
                    <a:cubicBezTo>
                      <a:pt x="118721" y="75630"/>
                      <a:pt x="118239" y="75578"/>
                      <a:pt x="117760" y="75578"/>
                    </a:cubicBezTo>
                    <a:cubicBezTo>
                      <a:pt x="115909" y="75578"/>
                      <a:pt x="114116" y="76343"/>
                      <a:pt x="112821" y="77724"/>
                    </a:cubicBezTo>
                    <a:lnTo>
                      <a:pt x="112812" y="77733"/>
                    </a:lnTo>
                    <a:cubicBezTo>
                      <a:pt x="111530" y="76362"/>
                      <a:pt x="109738" y="75573"/>
                      <a:pt x="107856" y="75573"/>
                    </a:cubicBezTo>
                    <a:cubicBezTo>
                      <a:pt x="107373" y="75573"/>
                      <a:pt x="106889" y="75627"/>
                      <a:pt x="106414" y="75735"/>
                    </a:cubicBezTo>
                    <a:lnTo>
                      <a:pt x="106414" y="75735"/>
                    </a:lnTo>
                    <a:cubicBezTo>
                      <a:pt x="106454" y="71576"/>
                      <a:pt x="109632" y="69495"/>
                      <a:pt x="112810" y="69495"/>
                    </a:cubicBezTo>
                    <a:close/>
                    <a:moveTo>
                      <a:pt x="136139" y="69486"/>
                    </a:moveTo>
                    <a:cubicBezTo>
                      <a:pt x="139313" y="69486"/>
                      <a:pt x="142484" y="71562"/>
                      <a:pt x="142525" y="75717"/>
                    </a:cubicBezTo>
                    <a:lnTo>
                      <a:pt x="142516" y="75735"/>
                    </a:lnTo>
                    <a:cubicBezTo>
                      <a:pt x="142037" y="75630"/>
                      <a:pt x="141554" y="75578"/>
                      <a:pt x="141075" y="75578"/>
                    </a:cubicBezTo>
                    <a:cubicBezTo>
                      <a:pt x="139222" y="75578"/>
                      <a:pt x="137424" y="76345"/>
                      <a:pt x="136136" y="77733"/>
                    </a:cubicBezTo>
                    <a:cubicBezTo>
                      <a:pt x="134854" y="76362"/>
                      <a:pt x="133062" y="75573"/>
                      <a:pt x="131181" y="75573"/>
                    </a:cubicBezTo>
                    <a:cubicBezTo>
                      <a:pt x="130697" y="75573"/>
                      <a:pt x="130213" y="75627"/>
                      <a:pt x="129738" y="75735"/>
                    </a:cubicBezTo>
                    <a:cubicBezTo>
                      <a:pt x="129778" y="71569"/>
                      <a:pt x="132960" y="69486"/>
                      <a:pt x="136139" y="69486"/>
                    </a:cubicBezTo>
                    <a:close/>
                    <a:moveTo>
                      <a:pt x="42333" y="69686"/>
                    </a:moveTo>
                    <a:cubicBezTo>
                      <a:pt x="45509" y="69686"/>
                      <a:pt x="48686" y="71765"/>
                      <a:pt x="48726" y="75923"/>
                    </a:cubicBezTo>
                    <a:cubicBezTo>
                      <a:pt x="48248" y="75818"/>
                      <a:pt x="47765" y="75767"/>
                      <a:pt x="47287" y="75767"/>
                    </a:cubicBezTo>
                    <a:cubicBezTo>
                      <a:pt x="45433" y="75767"/>
                      <a:pt x="43633" y="76534"/>
                      <a:pt x="42337" y="77930"/>
                    </a:cubicBezTo>
                    <a:cubicBezTo>
                      <a:pt x="41056" y="76550"/>
                      <a:pt x="39264" y="75770"/>
                      <a:pt x="37382" y="75770"/>
                    </a:cubicBezTo>
                    <a:cubicBezTo>
                      <a:pt x="36898" y="75770"/>
                      <a:pt x="36415" y="75815"/>
                      <a:pt x="35940" y="75923"/>
                    </a:cubicBezTo>
                    <a:cubicBezTo>
                      <a:pt x="35980" y="71765"/>
                      <a:pt x="39156" y="69686"/>
                      <a:pt x="42333" y="69686"/>
                    </a:cubicBezTo>
                    <a:close/>
                    <a:moveTo>
                      <a:pt x="65651" y="69683"/>
                    </a:moveTo>
                    <a:cubicBezTo>
                      <a:pt x="68826" y="69683"/>
                      <a:pt x="72001" y="71762"/>
                      <a:pt x="72041" y="75923"/>
                    </a:cubicBezTo>
                    <a:cubicBezTo>
                      <a:pt x="71563" y="75818"/>
                      <a:pt x="71081" y="75767"/>
                      <a:pt x="70602" y="75767"/>
                    </a:cubicBezTo>
                    <a:cubicBezTo>
                      <a:pt x="68748" y="75767"/>
                      <a:pt x="66949" y="76534"/>
                      <a:pt x="65653" y="77930"/>
                    </a:cubicBezTo>
                    <a:cubicBezTo>
                      <a:pt x="64371" y="76550"/>
                      <a:pt x="62579" y="75770"/>
                      <a:pt x="60697" y="75770"/>
                    </a:cubicBezTo>
                    <a:cubicBezTo>
                      <a:pt x="60214" y="75770"/>
                      <a:pt x="59730" y="75815"/>
                      <a:pt x="59255" y="75923"/>
                    </a:cubicBezTo>
                    <a:cubicBezTo>
                      <a:pt x="59295" y="71764"/>
                      <a:pt x="62473" y="69683"/>
                      <a:pt x="65651" y="69683"/>
                    </a:cubicBezTo>
                    <a:close/>
                    <a:moveTo>
                      <a:pt x="82884" y="1"/>
                    </a:moveTo>
                    <a:cubicBezTo>
                      <a:pt x="82642" y="699"/>
                      <a:pt x="82534" y="1434"/>
                      <a:pt x="82579" y="2178"/>
                    </a:cubicBezTo>
                    <a:cubicBezTo>
                      <a:pt x="81329" y="875"/>
                      <a:pt x="79570" y="36"/>
                      <a:pt x="77701" y="36"/>
                    </a:cubicBezTo>
                    <a:cubicBezTo>
                      <a:pt x="77681" y="36"/>
                      <a:pt x="77661" y="36"/>
                      <a:pt x="77642" y="36"/>
                    </a:cubicBezTo>
                    <a:cubicBezTo>
                      <a:pt x="77622" y="36"/>
                      <a:pt x="77602" y="36"/>
                      <a:pt x="77582" y="36"/>
                    </a:cubicBezTo>
                    <a:cubicBezTo>
                      <a:pt x="73834" y="36"/>
                      <a:pt x="70494" y="3399"/>
                      <a:pt x="70948" y="7160"/>
                    </a:cubicBezTo>
                    <a:cubicBezTo>
                      <a:pt x="71458" y="7046"/>
                      <a:pt x="71971" y="6991"/>
                      <a:pt x="72481" y="6991"/>
                    </a:cubicBezTo>
                    <a:cubicBezTo>
                      <a:pt x="74418" y="6991"/>
                      <a:pt x="76294" y="7793"/>
                      <a:pt x="77642" y="9248"/>
                    </a:cubicBezTo>
                    <a:cubicBezTo>
                      <a:pt x="77624" y="9248"/>
                      <a:pt x="77606" y="9248"/>
                      <a:pt x="77587" y="9248"/>
                    </a:cubicBezTo>
                    <a:cubicBezTo>
                      <a:pt x="75529" y="9248"/>
                      <a:pt x="73607" y="10256"/>
                      <a:pt x="72355" y="11784"/>
                    </a:cubicBezTo>
                    <a:cubicBezTo>
                      <a:pt x="72756" y="8058"/>
                      <a:pt x="69443" y="4740"/>
                      <a:pt x="65721" y="4740"/>
                    </a:cubicBezTo>
                    <a:cubicBezTo>
                      <a:pt x="65701" y="4740"/>
                      <a:pt x="65682" y="4740"/>
                      <a:pt x="65662" y="4741"/>
                    </a:cubicBezTo>
                    <a:cubicBezTo>
                      <a:pt x="65642" y="4740"/>
                      <a:pt x="65622" y="4740"/>
                      <a:pt x="65602" y="4740"/>
                    </a:cubicBezTo>
                    <a:cubicBezTo>
                      <a:pt x="63733" y="4740"/>
                      <a:pt x="61966" y="5570"/>
                      <a:pt x="60724" y="6873"/>
                    </a:cubicBezTo>
                    <a:cubicBezTo>
                      <a:pt x="60760" y="6138"/>
                      <a:pt x="60662" y="5395"/>
                      <a:pt x="60420" y="4696"/>
                    </a:cubicBezTo>
                    <a:lnTo>
                      <a:pt x="60043" y="4696"/>
                    </a:lnTo>
                    <a:cubicBezTo>
                      <a:pt x="60276" y="5395"/>
                      <a:pt x="60393" y="6130"/>
                      <a:pt x="60393" y="6864"/>
                    </a:cubicBezTo>
                    <a:cubicBezTo>
                      <a:pt x="59920" y="6762"/>
                      <a:pt x="59442" y="6713"/>
                      <a:pt x="58969" y="6713"/>
                    </a:cubicBezTo>
                    <a:cubicBezTo>
                      <a:pt x="57110" y="6713"/>
                      <a:pt x="55305" y="7479"/>
                      <a:pt x="54013" y="8871"/>
                    </a:cubicBezTo>
                    <a:cubicBezTo>
                      <a:pt x="52732" y="7492"/>
                      <a:pt x="50939" y="6712"/>
                      <a:pt x="49058" y="6712"/>
                    </a:cubicBezTo>
                    <a:cubicBezTo>
                      <a:pt x="48574" y="6712"/>
                      <a:pt x="48090" y="6766"/>
                      <a:pt x="47615" y="6864"/>
                    </a:cubicBezTo>
                    <a:cubicBezTo>
                      <a:pt x="47615" y="6130"/>
                      <a:pt x="47732" y="5395"/>
                      <a:pt x="47965" y="4696"/>
                    </a:cubicBezTo>
                    <a:lnTo>
                      <a:pt x="47588" y="4696"/>
                    </a:lnTo>
                    <a:cubicBezTo>
                      <a:pt x="47346" y="5395"/>
                      <a:pt x="47248" y="6138"/>
                      <a:pt x="47284" y="6873"/>
                    </a:cubicBezTo>
                    <a:cubicBezTo>
                      <a:pt x="46049" y="5577"/>
                      <a:pt x="44293" y="4740"/>
                      <a:pt x="42434" y="4740"/>
                    </a:cubicBezTo>
                    <a:cubicBezTo>
                      <a:pt x="42405" y="4740"/>
                      <a:pt x="42376" y="4740"/>
                      <a:pt x="42346" y="4741"/>
                    </a:cubicBezTo>
                    <a:cubicBezTo>
                      <a:pt x="42319" y="4740"/>
                      <a:pt x="42291" y="4740"/>
                      <a:pt x="42263" y="4740"/>
                    </a:cubicBezTo>
                    <a:cubicBezTo>
                      <a:pt x="40287" y="4740"/>
                      <a:pt x="38431" y="5684"/>
                      <a:pt x="37185" y="7124"/>
                    </a:cubicBezTo>
                    <a:cubicBezTo>
                      <a:pt x="37480" y="3457"/>
                      <a:pt x="34193" y="233"/>
                      <a:pt x="30519" y="233"/>
                    </a:cubicBezTo>
                    <a:cubicBezTo>
                      <a:pt x="30504" y="233"/>
                      <a:pt x="30489" y="233"/>
                      <a:pt x="30474" y="234"/>
                    </a:cubicBezTo>
                    <a:cubicBezTo>
                      <a:pt x="30454" y="233"/>
                      <a:pt x="30434" y="233"/>
                      <a:pt x="30415" y="233"/>
                    </a:cubicBezTo>
                    <a:cubicBezTo>
                      <a:pt x="28546" y="233"/>
                      <a:pt x="26787" y="1072"/>
                      <a:pt x="25536" y="2375"/>
                    </a:cubicBezTo>
                    <a:cubicBezTo>
                      <a:pt x="25581" y="1640"/>
                      <a:pt x="25474" y="897"/>
                      <a:pt x="25232" y="198"/>
                    </a:cubicBezTo>
                    <a:lnTo>
                      <a:pt x="24864" y="198"/>
                    </a:lnTo>
                    <a:cubicBezTo>
                      <a:pt x="25088" y="897"/>
                      <a:pt x="25214" y="1631"/>
                      <a:pt x="25214" y="2366"/>
                    </a:cubicBezTo>
                    <a:cubicBezTo>
                      <a:pt x="24739" y="2264"/>
                      <a:pt x="24260" y="2214"/>
                      <a:pt x="23785" y="2214"/>
                    </a:cubicBezTo>
                    <a:cubicBezTo>
                      <a:pt x="21922" y="2214"/>
                      <a:pt x="20117" y="2981"/>
                      <a:pt x="18825" y="4373"/>
                    </a:cubicBezTo>
                    <a:cubicBezTo>
                      <a:pt x="17544" y="2993"/>
                      <a:pt x="15752" y="2214"/>
                      <a:pt x="13870" y="2214"/>
                    </a:cubicBezTo>
                    <a:cubicBezTo>
                      <a:pt x="13386" y="2214"/>
                      <a:pt x="12902" y="2268"/>
                      <a:pt x="12427" y="2366"/>
                    </a:cubicBezTo>
                    <a:cubicBezTo>
                      <a:pt x="12427" y="1631"/>
                      <a:pt x="12544" y="897"/>
                      <a:pt x="12777" y="198"/>
                    </a:cubicBezTo>
                    <a:lnTo>
                      <a:pt x="12382" y="198"/>
                    </a:lnTo>
                    <a:cubicBezTo>
                      <a:pt x="12141" y="897"/>
                      <a:pt x="12042" y="1640"/>
                      <a:pt x="12078" y="2375"/>
                    </a:cubicBezTo>
                    <a:cubicBezTo>
                      <a:pt x="10836" y="1072"/>
                      <a:pt x="9069" y="233"/>
                      <a:pt x="7200" y="233"/>
                    </a:cubicBezTo>
                    <a:cubicBezTo>
                      <a:pt x="7180" y="233"/>
                      <a:pt x="7160" y="233"/>
                      <a:pt x="7141" y="234"/>
                    </a:cubicBezTo>
                    <a:cubicBezTo>
                      <a:pt x="7126" y="233"/>
                      <a:pt x="7111" y="233"/>
                      <a:pt x="7096" y="233"/>
                    </a:cubicBezTo>
                    <a:cubicBezTo>
                      <a:pt x="3342" y="233"/>
                      <a:pt x="1" y="3600"/>
                      <a:pt x="456" y="7366"/>
                    </a:cubicBezTo>
                    <a:cubicBezTo>
                      <a:pt x="966" y="7252"/>
                      <a:pt x="1482" y="7196"/>
                      <a:pt x="1994" y="7196"/>
                    </a:cubicBezTo>
                    <a:cubicBezTo>
                      <a:pt x="3926" y="7196"/>
                      <a:pt x="5804" y="7993"/>
                      <a:pt x="7149" y="9445"/>
                    </a:cubicBezTo>
                    <a:lnTo>
                      <a:pt x="7149" y="9445"/>
                    </a:lnTo>
                    <a:cubicBezTo>
                      <a:pt x="7147" y="9445"/>
                      <a:pt x="7144" y="9445"/>
                      <a:pt x="7141" y="9445"/>
                    </a:cubicBezTo>
                    <a:cubicBezTo>
                      <a:pt x="7121" y="9445"/>
                      <a:pt x="7101" y="9445"/>
                      <a:pt x="7081" y="9445"/>
                    </a:cubicBezTo>
                    <a:cubicBezTo>
                      <a:pt x="3333" y="9445"/>
                      <a:pt x="1" y="12816"/>
                      <a:pt x="456" y="16569"/>
                    </a:cubicBezTo>
                    <a:cubicBezTo>
                      <a:pt x="961" y="16457"/>
                      <a:pt x="1471" y="16403"/>
                      <a:pt x="1977" y="16403"/>
                    </a:cubicBezTo>
                    <a:cubicBezTo>
                      <a:pt x="3909" y="16403"/>
                      <a:pt x="5782" y="17198"/>
                      <a:pt x="7132" y="18647"/>
                    </a:cubicBezTo>
                    <a:cubicBezTo>
                      <a:pt x="7112" y="18647"/>
                      <a:pt x="7092" y="18647"/>
                      <a:pt x="7072" y="18647"/>
                    </a:cubicBezTo>
                    <a:cubicBezTo>
                      <a:pt x="3333" y="18647"/>
                      <a:pt x="1" y="22009"/>
                      <a:pt x="456" y="25771"/>
                    </a:cubicBezTo>
                    <a:cubicBezTo>
                      <a:pt x="965" y="25657"/>
                      <a:pt x="1479" y="25602"/>
                      <a:pt x="1989" y="25602"/>
                    </a:cubicBezTo>
                    <a:cubicBezTo>
                      <a:pt x="3926" y="25602"/>
                      <a:pt x="5802" y="26404"/>
                      <a:pt x="7150" y="27859"/>
                    </a:cubicBezTo>
                    <a:cubicBezTo>
                      <a:pt x="8483" y="26416"/>
                      <a:pt x="10349" y="25613"/>
                      <a:pt x="12278" y="25613"/>
                    </a:cubicBezTo>
                    <a:cubicBezTo>
                      <a:pt x="12709" y="25613"/>
                      <a:pt x="13143" y="25653"/>
                      <a:pt x="13574" y="25735"/>
                    </a:cubicBezTo>
                    <a:cubicBezTo>
                      <a:pt x="12580" y="26909"/>
                      <a:pt x="11997" y="28414"/>
                      <a:pt x="12087" y="30000"/>
                    </a:cubicBezTo>
                    <a:cubicBezTo>
                      <a:pt x="10837" y="28697"/>
                      <a:pt x="9069" y="27867"/>
                      <a:pt x="7209" y="27867"/>
                    </a:cubicBezTo>
                    <a:cubicBezTo>
                      <a:pt x="7189" y="27867"/>
                      <a:pt x="7169" y="27867"/>
                      <a:pt x="7150" y="27868"/>
                    </a:cubicBezTo>
                    <a:cubicBezTo>
                      <a:pt x="7130" y="27867"/>
                      <a:pt x="7110" y="27867"/>
                      <a:pt x="7090" y="27867"/>
                    </a:cubicBezTo>
                    <a:cubicBezTo>
                      <a:pt x="3342" y="27867"/>
                      <a:pt x="1" y="31230"/>
                      <a:pt x="456" y="34991"/>
                    </a:cubicBezTo>
                    <a:cubicBezTo>
                      <a:pt x="968" y="34875"/>
                      <a:pt x="1485" y="34819"/>
                      <a:pt x="1999" y="34819"/>
                    </a:cubicBezTo>
                    <a:cubicBezTo>
                      <a:pt x="3903" y="34819"/>
                      <a:pt x="5755" y="35598"/>
                      <a:pt x="7096" y="37016"/>
                    </a:cubicBezTo>
                    <a:cubicBezTo>
                      <a:pt x="3341" y="37016"/>
                      <a:pt x="8" y="40377"/>
                      <a:pt x="456" y="44140"/>
                    </a:cubicBezTo>
                    <a:cubicBezTo>
                      <a:pt x="968" y="44025"/>
                      <a:pt x="1485" y="43970"/>
                      <a:pt x="1997" y="43970"/>
                    </a:cubicBezTo>
                    <a:cubicBezTo>
                      <a:pt x="3931" y="43970"/>
                      <a:pt x="5804" y="44767"/>
                      <a:pt x="7150" y="46219"/>
                    </a:cubicBezTo>
                    <a:cubicBezTo>
                      <a:pt x="8485" y="44773"/>
                      <a:pt x="10355" y="43977"/>
                      <a:pt x="12288" y="43977"/>
                    </a:cubicBezTo>
                    <a:cubicBezTo>
                      <a:pt x="12715" y="43977"/>
                      <a:pt x="13146" y="44016"/>
                      <a:pt x="13574" y="44095"/>
                    </a:cubicBezTo>
                    <a:cubicBezTo>
                      <a:pt x="12580" y="45278"/>
                      <a:pt x="11997" y="46774"/>
                      <a:pt x="12087" y="48369"/>
                    </a:cubicBezTo>
                    <a:cubicBezTo>
                      <a:pt x="10837" y="47066"/>
                      <a:pt x="9069" y="46227"/>
                      <a:pt x="7208" y="46227"/>
                    </a:cubicBezTo>
                    <a:cubicBezTo>
                      <a:pt x="7189" y="46227"/>
                      <a:pt x="7169" y="46228"/>
                      <a:pt x="7150" y="46228"/>
                    </a:cubicBezTo>
                    <a:cubicBezTo>
                      <a:pt x="7130" y="46228"/>
                      <a:pt x="7110" y="46227"/>
                      <a:pt x="7090" y="46227"/>
                    </a:cubicBezTo>
                    <a:cubicBezTo>
                      <a:pt x="3342" y="46227"/>
                      <a:pt x="1" y="49590"/>
                      <a:pt x="456" y="53351"/>
                    </a:cubicBezTo>
                    <a:cubicBezTo>
                      <a:pt x="966" y="53237"/>
                      <a:pt x="1482" y="53181"/>
                      <a:pt x="1993" y="53181"/>
                    </a:cubicBezTo>
                    <a:cubicBezTo>
                      <a:pt x="3922" y="53181"/>
                      <a:pt x="5795" y="53978"/>
                      <a:pt x="7141" y="55430"/>
                    </a:cubicBezTo>
                    <a:cubicBezTo>
                      <a:pt x="7121" y="55430"/>
                      <a:pt x="7101" y="55430"/>
                      <a:pt x="7081" y="55430"/>
                    </a:cubicBezTo>
                    <a:cubicBezTo>
                      <a:pt x="3333" y="55430"/>
                      <a:pt x="1" y="58792"/>
                      <a:pt x="456" y="62554"/>
                    </a:cubicBezTo>
                    <a:cubicBezTo>
                      <a:pt x="968" y="62439"/>
                      <a:pt x="1485" y="62383"/>
                      <a:pt x="1997" y="62383"/>
                    </a:cubicBezTo>
                    <a:cubicBezTo>
                      <a:pt x="3931" y="62383"/>
                      <a:pt x="5804" y="63180"/>
                      <a:pt x="7150" y="64633"/>
                    </a:cubicBezTo>
                    <a:cubicBezTo>
                      <a:pt x="8485" y="63187"/>
                      <a:pt x="10355" y="62390"/>
                      <a:pt x="12288" y="62390"/>
                    </a:cubicBezTo>
                    <a:cubicBezTo>
                      <a:pt x="12715" y="62390"/>
                      <a:pt x="13146" y="62429"/>
                      <a:pt x="13574" y="62509"/>
                    </a:cubicBezTo>
                    <a:cubicBezTo>
                      <a:pt x="12580" y="63692"/>
                      <a:pt x="11997" y="65188"/>
                      <a:pt x="12087" y="66783"/>
                    </a:cubicBezTo>
                    <a:cubicBezTo>
                      <a:pt x="10837" y="65480"/>
                      <a:pt x="9069" y="64641"/>
                      <a:pt x="7208" y="64641"/>
                    </a:cubicBezTo>
                    <a:cubicBezTo>
                      <a:pt x="7189" y="64641"/>
                      <a:pt x="7169" y="64641"/>
                      <a:pt x="7150" y="64642"/>
                    </a:cubicBezTo>
                    <a:cubicBezTo>
                      <a:pt x="7130" y="64641"/>
                      <a:pt x="7110" y="64641"/>
                      <a:pt x="7090" y="64641"/>
                    </a:cubicBezTo>
                    <a:cubicBezTo>
                      <a:pt x="3342" y="64641"/>
                      <a:pt x="1" y="68004"/>
                      <a:pt x="456" y="71765"/>
                    </a:cubicBezTo>
                    <a:cubicBezTo>
                      <a:pt x="965" y="71651"/>
                      <a:pt x="1479" y="71596"/>
                      <a:pt x="1989" y="71596"/>
                    </a:cubicBezTo>
                    <a:cubicBezTo>
                      <a:pt x="3926" y="71596"/>
                      <a:pt x="5802" y="72399"/>
                      <a:pt x="7150" y="73853"/>
                    </a:cubicBezTo>
                    <a:cubicBezTo>
                      <a:pt x="8483" y="72402"/>
                      <a:pt x="10349" y="71599"/>
                      <a:pt x="12279" y="71599"/>
                    </a:cubicBezTo>
                    <a:cubicBezTo>
                      <a:pt x="12709" y="71599"/>
                      <a:pt x="13143" y="71639"/>
                      <a:pt x="13574" y="71720"/>
                    </a:cubicBezTo>
                    <a:cubicBezTo>
                      <a:pt x="13037" y="72348"/>
                      <a:pt x="12624" y="73082"/>
                      <a:pt x="12365" y="73862"/>
                    </a:cubicBezTo>
                    <a:lnTo>
                      <a:pt x="12741" y="73862"/>
                    </a:lnTo>
                    <a:cubicBezTo>
                      <a:pt x="13637" y="71119"/>
                      <a:pt x="16222" y="69746"/>
                      <a:pt x="18806" y="69746"/>
                    </a:cubicBezTo>
                    <a:cubicBezTo>
                      <a:pt x="21388" y="69746"/>
                      <a:pt x="23969" y="71117"/>
                      <a:pt x="24864" y="73862"/>
                    </a:cubicBezTo>
                    <a:lnTo>
                      <a:pt x="25241" y="73862"/>
                    </a:lnTo>
                    <a:cubicBezTo>
                      <a:pt x="24981" y="73073"/>
                      <a:pt x="24569" y="72339"/>
                      <a:pt x="24031" y="71702"/>
                    </a:cubicBezTo>
                    <a:cubicBezTo>
                      <a:pt x="24457" y="71623"/>
                      <a:pt x="24885" y="71585"/>
                      <a:pt x="25310" y="71585"/>
                    </a:cubicBezTo>
                    <a:cubicBezTo>
                      <a:pt x="27245" y="71585"/>
                      <a:pt x="29120" y="72387"/>
                      <a:pt x="30465" y="73835"/>
                    </a:cubicBezTo>
                    <a:cubicBezTo>
                      <a:pt x="31802" y="72382"/>
                      <a:pt x="33677" y="71582"/>
                      <a:pt x="35611" y="71582"/>
                    </a:cubicBezTo>
                    <a:cubicBezTo>
                      <a:pt x="36087" y="71582"/>
                      <a:pt x="36566" y="71630"/>
                      <a:pt x="37042" y="71729"/>
                    </a:cubicBezTo>
                    <a:cubicBezTo>
                      <a:pt x="36011" y="72993"/>
                      <a:pt x="35438" y="74615"/>
                      <a:pt x="35644" y="76308"/>
                    </a:cubicBezTo>
                    <a:cubicBezTo>
                      <a:pt x="36151" y="76194"/>
                      <a:pt x="36664" y="76139"/>
                      <a:pt x="37173" y="76139"/>
                    </a:cubicBezTo>
                    <a:cubicBezTo>
                      <a:pt x="39108" y="76139"/>
                      <a:pt x="40989" y="76942"/>
                      <a:pt x="42337" y="78396"/>
                    </a:cubicBezTo>
                    <a:cubicBezTo>
                      <a:pt x="43675" y="76948"/>
                      <a:pt x="45548" y="76146"/>
                      <a:pt x="47484" y="76146"/>
                    </a:cubicBezTo>
                    <a:cubicBezTo>
                      <a:pt x="47908" y="76146"/>
                      <a:pt x="48336" y="76184"/>
                      <a:pt x="48762" y="76263"/>
                    </a:cubicBezTo>
                    <a:cubicBezTo>
                      <a:pt x="48224" y="76899"/>
                      <a:pt x="47812" y="77625"/>
                      <a:pt x="47552" y="78414"/>
                    </a:cubicBezTo>
                    <a:lnTo>
                      <a:pt x="47929" y="78414"/>
                    </a:lnTo>
                    <a:cubicBezTo>
                      <a:pt x="48825" y="75666"/>
                      <a:pt x="51408" y="74291"/>
                      <a:pt x="53990" y="74291"/>
                    </a:cubicBezTo>
                    <a:cubicBezTo>
                      <a:pt x="56571" y="74291"/>
                      <a:pt x="59152" y="75664"/>
                      <a:pt x="60052" y="78414"/>
                    </a:cubicBezTo>
                    <a:lnTo>
                      <a:pt x="60438" y="78414"/>
                    </a:lnTo>
                    <a:cubicBezTo>
                      <a:pt x="60169" y="77625"/>
                      <a:pt x="59766" y="76891"/>
                      <a:pt x="59228" y="76263"/>
                    </a:cubicBezTo>
                    <a:cubicBezTo>
                      <a:pt x="59656" y="76184"/>
                      <a:pt x="60087" y="76145"/>
                      <a:pt x="60514" y="76145"/>
                    </a:cubicBezTo>
                    <a:cubicBezTo>
                      <a:pt x="62447" y="76145"/>
                      <a:pt x="64319" y="76941"/>
                      <a:pt x="65662" y="78387"/>
                    </a:cubicBezTo>
                    <a:cubicBezTo>
                      <a:pt x="67002" y="76933"/>
                      <a:pt x="68877" y="76130"/>
                      <a:pt x="70814" y="76130"/>
                    </a:cubicBezTo>
                    <a:cubicBezTo>
                      <a:pt x="71323" y="76130"/>
                      <a:pt x="71837" y="76185"/>
                      <a:pt x="72346" y="76299"/>
                    </a:cubicBezTo>
                    <a:cubicBezTo>
                      <a:pt x="72801" y="72547"/>
                      <a:pt x="69460" y="69175"/>
                      <a:pt x="65712" y="69175"/>
                    </a:cubicBezTo>
                    <a:cubicBezTo>
                      <a:pt x="65698" y="69175"/>
                      <a:pt x="65684" y="69175"/>
                      <a:pt x="65669" y="69175"/>
                    </a:cubicBezTo>
                    <a:lnTo>
                      <a:pt x="65669" y="69175"/>
                    </a:lnTo>
                    <a:cubicBezTo>
                      <a:pt x="67009" y="67731"/>
                      <a:pt x="68871" y="66936"/>
                      <a:pt x="70797" y="66936"/>
                    </a:cubicBezTo>
                    <a:cubicBezTo>
                      <a:pt x="71279" y="66936"/>
                      <a:pt x="71765" y="66986"/>
                      <a:pt x="72248" y="67088"/>
                    </a:cubicBezTo>
                    <a:cubicBezTo>
                      <a:pt x="71271" y="68333"/>
                      <a:pt x="70742" y="69901"/>
                      <a:pt x="70939" y="71559"/>
                    </a:cubicBezTo>
                    <a:cubicBezTo>
                      <a:pt x="71452" y="71445"/>
                      <a:pt x="71968" y="71389"/>
                      <a:pt x="72480" y="71389"/>
                    </a:cubicBezTo>
                    <a:cubicBezTo>
                      <a:pt x="74414" y="71389"/>
                      <a:pt x="76287" y="72186"/>
                      <a:pt x="77633" y="73638"/>
                    </a:cubicBezTo>
                    <a:cubicBezTo>
                      <a:pt x="78970" y="72190"/>
                      <a:pt x="80844" y="71388"/>
                      <a:pt x="82779" y="71388"/>
                    </a:cubicBezTo>
                    <a:cubicBezTo>
                      <a:pt x="83204" y="71388"/>
                      <a:pt x="83632" y="71426"/>
                      <a:pt x="84057" y="71505"/>
                    </a:cubicBezTo>
                    <a:cubicBezTo>
                      <a:pt x="83520" y="72141"/>
                      <a:pt x="83108" y="72867"/>
                      <a:pt x="82848" y="73656"/>
                    </a:cubicBezTo>
                    <a:lnTo>
                      <a:pt x="83224" y="73656"/>
                    </a:lnTo>
                    <a:cubicBezTo>
                      <a:pt x="84120" y="70909"/>
                      <a:pt x="86703" y="69536"/>
                      <a:pt x="89286" y="69536"/>
                    </a:cubicBezTo>
                    <a:cubicBezTo>
                      <a:pt x="91869" y="69536"/>
                      <a:pt x="94452" y="70909"/>
                      <a:pt x="95348" y="73656"/>
                    </a:cubicBezTo>
                    <a:lnTo>
                      <a:pt x="95724" y="73656"/>
                    </a:lnTo>
                    <a:cubicBezTo>
                      <a:pt x="95464" y="72867"/>
                      <a:pt x="95052" y="72141"/>
                      <a:pt x="94514" y="71505"/>
                    </a:cubicBezTo>
                    <a:cubicBezTo>
                      <a:pt x="94942" y="71426"/>
                      <a:pt x="95371" y="71388"/>
                      <a:pt x="95797" y="71388"/>
                    </a:cubicBezTo>
                    <a:cubicBezTo>
                      <a:pt x="97737" y="71388"/>
                      <a:pt x="99611" y="72190"/>
                      <a:pt x="100948" y="73638"/>
                    </a:cubicBezTo>
                    <a:cubicBezTo>
                      <a:pt x="102293" y="72185"/>
                      <a:pt x="104163" y="71385"/>
                      <a:pt x="106095" y="71385"/>
                    </a:cubicBezTo>
                    <a:cubicBezTo>
                      <a:pt x="106570" y="71385"/>
                      <a:pt x="107049" y="71433"/>
                      <a:pt x="107525" y="71532"/>
                    </a:cubicBezTo>
                    <a:cubicBezTo>
                      <a:pt x="106495" y="72796"/>
                      <a:pt x="105921" y="74417"/>
                      <a:pt x="106127" y="76111"/>
                    </a:cubicBezTo>
                    <a:cubicBezTo>
                      <a:pt x="106637" y="75997"/>
                      <a:pt x="107150" y="75942"/>
                      <a:pt x="107660" y="75942"/>
                    </a:cubicBezTo>
                    <a:cubicBezTo>
                      <a:pt x="109597" y="75942"/>
                      <a:pt x="111473" y="76744"/>
                      <a:pt x="112821" y="78199"/>
                    </a:cubicBezTo>
                    <a:cubicBezTo>
                      <a:pt x="114158" y="76751"/>
                      <a:pt x="116031" y="75948"/>
                      <a:pt x="117967" y="75948"/>
                    </a:cubicBezTo>
                    <a:cubicBezTo>
                      <a:pt x="118392" y="75948"/>
                      <a:pt x="118820" y="75987"/>
                      <a:pt x="119245" y="76066"/>
                    </a:cubicBezTo>
                    <a:cubicBezTo>
                      <a:pt x="118708" y="76702"/>
                      <a:pt x="118295" y="77428"/>
                      <a:pt x="118036" y="78217"/>
                    </a:cubicBezTo>
                    <a:lnTo>
                      <a:pt x="118412" y="78217"/>
                    </a:lnTo>
                    <a:cubicBezTo>
                      <a:pt x="119308" y="75474"/>
                      <a:pt x="121893" y="74100"/>
                      <a:pt x="124477" y="74100"/>
                    </a:cubicBezTo>
                    <a:cubicBezTo>
                      <a:pt x="127059" y="74100"/>
                      <a:pt x="129640" y="75471"/>
                      <a:pt x="130536" y="78217"/>
                    </a:cubicBezTo>
                    <a:lnTo>
                      <a:pt x="130912" y="78217"/>
                    </a:lnTo>
                    <a:cubicBezTo>
                      <a:pt x="130652" y="77428"/>
                      <a:pt x="130240" y="76702"/>
                      <a:pt x="129702" y="76066"/>
                    </a:cubicBezTo>
                    <a:cubicBezTo>
                      <a:pt x="130130" y="75987"/>
                      <a:pt x="130558" y="75948"/>
                      <a:pt x="130984" y="75948"/>
                    </a:cubicBezTo>
                    <a:cubicBezTo>
                      <a:pt x="132922" y="75948"/>
                      <a:pt x="134791" y="76751"/>
                      <a:pt x="136136" y="78199"/>
                    </a:cubicBezTo>
                    <a:cubicBezTo>
                      <a:pt x="137484" y="76744"/>
                      <a:pt x="139360" y="75942"/>
                      <a:pt x="141292" y="75942"/>
                    </a:cubicBezTo>
                    <a:cubicBezTo>
                      <a:pt x="141801" y="75942"/>
                      <a:pt x="142313" y="75997"/>
                      <a:pt x="142820" y="76111"/>
                    </a:cubicBezTo>
                    <a:cubicBezTo>
                      <a:pt x="143275" y="72358"/>
                      <a:pt x="139935" y="68987"/>
                      <a:pt x="136195" y="68987"/>
                    </a:cubicBezTo>
                    <a:cubicBezTo>
                      <a:pt x="136175" y="68987"/>
                      <a:pt x="136156" y="68987"/>
                      <a:pt x="136136" y="68987"/>
                    </a:cubicBezTo>
                    <a:cubicBezTo>
                      <a:pt x="136116" y="68987"/>
                      <a:pt x="136096" y="68987"/>
                      <a:pt x="136077" y="68987"/>
                    </a:cubicBezTo>
                    <a:cubicBezTo>
                      <a:pt x="134208" y="68987"/>
                      <a:pt x="132440" y="69825"/>
                      <a:pt x="131199" y="71129"/>
                    </a:cubicBezTo>
                    <a:cubicBezTo>
                      <a:pt x="131279" y="69534"/>
                      <a:pt x="130697" y="68038"/>
                      <a:pt x="129702" y="66855"/>
                    </a:cubicBezTo>
                    <a:cubicBezTo>
                      <a:pt x="130132" y="66775"/>
                      <a:pt x="130564" y="66736"/>
                      <a:pt x="130992" y="66736"/>
                    </a:cubicBezTo>
                    <a:cubicBezTo>
                      <a:pt x="132927" y="66736"/>
                      <a:pt x="134793" y="67533"/>
                      <a:pt x="136136" y="68978"/>
                    </a:cubicBezTo>
                    <a:cubicBezTo>
                      <a:pt x="137482" y="67526"/>
                      <a:pt x="139354" y="66729"/>
                      <a:pt x="141284" y="66729"/>
                    </a:cubicBezTo>
                    <a:cubicBezTo>
                      <a:pt x="141795" y="66729"/>
                      <a:pt x="142310" y="66785"/>
                      <a:pt x="142820" y="66900"/>
                    </a:cubicBezTo>
                    <a:cubicBezTo>
                      <a:pt x="143276" y="63142"/>
                      <a:pt x="139935" y="59776"/>
                      <a:pt x="136189" y="59776"/>
                    </a:cubicBezTo>
                    <a:cubicBezTo>
                      <a:pt x="136175" y="59776"/>
                      <a:pt x="136160" y="59776"/>
                      <a:pt x="136145" y="59776"/>
                    </a:cubicBezTo>
                    <a:cubicBezTo>
                      <a:pt x="137492" y="58329"/>
                      <a:pt x="139362" y="57528"/>
                      <a:pt x="141292" y="57528"/>
                    </a:cubicBezTo>
                    <a:cubicBezTo>
                      <a:pt x="141800" y="57528"/>
                      <a:pt x="142312" y="57583"/>
                      <a:pt x="142820" y="57697"/>
                    </a:cubicBezTo>
                    <a:cubicBezTo>
                      <a:pt x="143275" y="53945"/>
                      <a:pt x="139935" y="50573"/>
                      <a:pt x="136195" y="50573"/>
                    </a:cubicBezTo>
                    <a:cubicBezTo>
                      <a:pt x="136175" y="50573"/>
                      <a:pt x="136156" y="50573"/>
                      <a:pt x="136136" y="50574"/>
                    </a:cubicBezTo>
                    <a:cubicBezTo>
                      <a:pt x="137486" y="49117"/>
                      <a:pt x="139365" y="48320"/>
                      <a:pt x="141300" y="48320"/>
                    </a:cubicBezTo>
                    <a:cubicBezTo>
                      <a:pt x="141806" y="48320"/>
                      <a:pt x="142315" y="48374"/>
                      <a:pt x="142820" y="48486"/>
                    </a:cubicBezTo>
                    <a:cubicBezTo>
                      <a:pt x="143276" y="44728"/>
                      <a:pt x="139935" y="41362"/>
                      <a:pt x="136181" y="41362"/>
                    </a:cubicBezTo>
                    <a:cubicBezTo>
                      <a:pt x="136166" y="41362"/>
                      <a:pt x="136151" y="41362"/>
                      <a:pt x="136136" y="41362"/>
                    </a:cubicBezTo>
                    <a:cubicBezTo>
                      <a:pt x="137483" y="39915"/>
                      <a:pt x="139359" y="39114"/>
                      <a:pt x="141291" y="39114"/>
                    </a:cubicBezTo>
                    <a:cubicBezTo>
                      <a:pt x="141800" y="39114"/>
                      <a:pt x="142312" y="39169"/>
                      <a:pt x="142820" y="39283"/>
                    </a:cubicBezTo>
                    <a:cubicBezTo>
                      <a:pt x="143275" y="35522"/>
                      <a:pt x="139935" y="32159"/>
                      <a:pt x="136195" y="32159"/>
                    </a:cubicBezTo>
                    <a:cubicBezTo>
                      <a:pt x="136175" y="32159"/>
                      <a:pt x="136156" y="32160"/>
                      <a:pt x="136136" y="32160"/>
                    </a:cubicBezTo>
                    <a:cubicBezTo>
                      <a:pt x="136116" y="32160"/>
                      <a:pt x="136096" y="32159"/>
                      <a:pt x="136077" y="32159"/>
                    </a:cubicBezTo>
                    <a:cubicBezTo>
                      <a:pt x="134208" y="32159"/>
                      <a:pt x="132440" y="32998"/>
                      <a:pt x="131199" y="34301"/>
                    </a:cubicBezTo>
                    <a:cubicBezTo>
                      <a:pt x="131279" y="32706"/>
                      <a:pt x="130697" y="31210"/>
                      <a:pt x="129711" y="30027"/>
                    </a:cubicBezTo>
                    <a:cubicBezTo>
                      <a:pt x="130140" y="29948"/>
                      <a:pt x="130570" y="29909"/>
                      <a:pt x="130997" y="29909"/>
                    </a:cubicBezTo>
                    <a:cubicBezTo>
                      <a:pt x="132927" y="29909"/>
                      <a:pt x="134793" y="30705"/>
                      <a:pt x="136136" y="32151"/>
                    </a:cubicBezTo>
                    <a:cubicBezTo>
                      <a:pt x="137482" y="30699"/>
                      <a:pt x="139354" y="29902"/>
                      <a:pt x="141284" y="29902"/>
                    </a:cubicBezTo>
                    <a:cubicBezTo>
                      <a:pt x="141795" y="29902"/>
                      <a:pt x="142310" y="29957"/>
                      <a:pt x="142820" y="30072"/>
                    </a:cubicBezTo>
                    <a:cubicBezTo>
                      <a:pt x="143276" y="26315"/>
                      <a:pt x="139935" y="22948"/>
                      <a:pt x="136189" y="22948"/>
                    </a:cubicBezTo>
                    <a:cubicBezTo>
                      <a:pt x="136175" y="22948"/>
                      <a:pt x="136160" y="22948"/>
                      <a:pt x="136145" y="22948"/>
                    </a:cubicBezTo>
                    <a:cubicBezTo>
                      <a:pt x="137491" y="21496"/>
                      <a:pt x="139358" y="20699"/>
                      <a:pt x="141285" y="20699"/>
                    </a:cubicBezTo>
                    <a:cubicBezTo>
                      <a:pt x="141795" y="20699"/>
                      <a:pt x="142310" y="20755"/>
                      <a:pt x="142820" y="20870"/>
                    </a:cubicBezTo>
                    <a:cubicBezTo>
                      <a:pt x="143275" y="17108"/>
                      <a:pt x="139935" y="13746"/>
                      <a:pt x="136195" y="13746"/>
                    </a:cubicBezTo>
                    <a:cubicBezTo>
                      <a:pt x="136175" y="13746"/>
                      <a:pt x="136156" y="13746"/>
                      <a:pt x="136136" y="13746"/>
                    </a:cubicBezTo>
                    <a:cubicBezTo>
                      <a:pt x="137484" y="12292"/>
                      <a:pt x="139360" y="11489"/>
                      <a:pt x="141292" y="11489"/>
                    </a:cubicBezTo>
                    <a:cubicBezTo>
                      <a:pt x="141801" y="11489"/>
                      <a:pt x="142313" y="11544"/>
                      <a:pt x="142820" y="11658"/>
                    </a:cubicBezTo>
                    <a:cubicBezTo>
                      <a:pt x="143275" y="7906"/>
                      <a:pt x="139935" y="4534"/>
                      <a:pt x="136195" y="4534"/>
                    </a:cubicBezTo>
                    <a:cubicBezTo>
                      <a:pt x="136175" y="4534"/>
                      <a:pt x="136156" y="4534"/>
                      <a:pt x="136136" y="4535"/>
                    </a:cubicBezTo>
                    <a:cubicBezTo>
                      <a:pt x="136116" y="4534"/>
                      <a:pt x="136096" y="4534"/>
                      <a:pt x="136077" y="4534"/>
                    </a:cubicBezTo>
                    <a:cubicBezTo>
                      <a:pt x="134208" y="4534"/>
                      <a:pt x="132440" y="5373"/>
                      <a:pt x="131199" y="6676"/>
                    </a:cubicBezTo>
                    <a:cubicBezTo>
                      <a:pt x="131234" y="5941"/>
                      <a:pt x="131136" y="5198"/>
                      <a:pt x="130894" y="4499"/>
                    </a:cubicBezTo>
                    <a:lnTo>
                      <a:pt x="130518" y="4499"/>
                    </a:lnTo>
                    <a:cubicBezTo>
                      <a:pt x="130751" y="5198"/>
                      <a:pt x="130867" y="5932"/>
                      <a:pt x="130867" y="6667"/>
                    </a:cubicBezTo>
                    <a:cubicBezTo>
                      <a:pt x="130394" y="6565"/>
                      <a:pt x="129917" y="6515"/>
                      <a:pt x="129443" y="6515"/>
                    </a:cubicBezTo>
                    <a:cubicBezTo>
                      <a:pt x="127584" y="6515"/>
                      <a:pt x="125780" y="7282"/>
                      <a:pt x="124487" y="8674"/>
                    </a:cubicBezTo>
                    <a:cubicBezTo>
                      <a:pt x="123206" y="7294"/>
                      <a:pt x="121414" y="6515"/>
                      <a:pt x="119532" y="6515"/>
                    </a:cubicBezTo>
                    <a:cubicBezTo>
                      <a:pt x="119048" y="6515"/>
                      <a:pt x="118564" y="6569"/>
                      <a:pt x="118089" y="6667"/>
                    </a:cubicBezTo>
                    <a:cubicBezTo>
                      <a:pt x="118089" y="5932"/>
                      <a:pt x="118206" y="5198"/>
                      <a:pt x="118439" y="4499"/>
                    </a:cubicBezTo>
                    <a:lnTo>
                      <a:pt x="118063" y="4499"/>
                    </a:lnTo>
                    <a:cubicBezTo>
                      <a:pt x="117821" y="5198"/>
                      <a:pt x="117722" y="5932"/>
                      <a:pt x="117758" y="6676"/>
                    </a:cubicBezTo>
                    <a:cubicBezTo>
                      <a:pt x="116516" y="5373"/>
                      <a:pt x="114749" y="4534"/>
                      <a:pt x="112880" y="4534"/>
                    </a:cubicBezTo>
                    <a:cubicBezTo>
                      <a:pt x="112860" y="4534"/>
                      <a:pt x="112840" y="4534"/>
                      <a:pt x="112821" y="4535"/>
                    </a:cubicBezTo>
                    <a:cubicBezTo>
                      <a:pt x="112802" y="4534"/>
                      <a:pt x="112783" y="4534"/>
                      <a:pt x="112765" y="4534"/>
                    </a:cubicBezTo>
                    <a:cubicBezTo>
                      <a:pt x="110778" y="4534"/>
                      <a:pt x="108911" y="5480"/>
                      <a:pt x="107659" y="6927"/>
                    </a:cubicBezTo>
                    <a:lnTo>
                      <a:pt x="107659" y="6927"/>
                    </a:lnTo>
                    <a:cubicBezTo>
                      <a:pt x="107953" y="3264"/>
                      <a:pt x="104676" y="36"/>
                      <a:pt x="101009" y="36"/>
                    </a:cubicBezTo>
                    <a:cubicBezTo>
                      <a:pt x="100988" y="36"/>
                      <a:pt x="100968" y="36"/>
                      <a:pt x="100948" y="36"/>
                    </a:cubicBezTo>
                    <a:cubicBezTo>
                      <a:pt x="100928" y="36"/>
                      <a:pt x="100908" y="36"/>
                      <a:pt x="100889" y="36"/>
                    </a:cubicBezTo>
                    <a:cubicBezTo>
                      <a:pt x="99020" y="36"/>
                      <a:pt x="97261" y="875"/>
                      <a:pt x="96011" y="2178"/>
                    </a:cubicBezTo>
                    <a:cubicBezTo>
                      <a:pt x="96056" y="1434"/>
                      <a:pt x="95948" y="699"/>
                      <a:pt x="95706" y="1"/>
                    </a:cubicBezTo>
                    <a:lnTo>
                      <a:pt x="95339" y="1"/>
                    </a:lnTo>
                    <a:cubicBezTo>
                      <a:pt x="95563" y="699"/>
                      <a:pt x="95688" y="1434"/>
                      <a:pt x="95688" y="2169"/>
                    </a:cubicBezTo>
                    <a:cubicBezTo>
                      <a:pt x="95213" y="2067"/>
                      <a:pt x="94735" y="2017"/>
                      <a:pt x="94260" y="2017"/>
                    </a:cubicBezTo>
                    <a:cubicBezTo>
                      <a:pt x="92399" y="2017"/>
                      <a:pt x="90599" y="2784"/>
                      <a:pt x="89299" y="4176"/>
                    </a:cubicBezTo>
                    <a:cubicBezTo>
                      <a:pt x="88027" y="2796"/>
                      <a:pt x="86226" y="2017"/>
                      <a:pt x="84344" y="2017"/>
                    </a:cubicBezTo>
                    <a:cubicBezTo>
                      <a:pt x="83860" y="2017"/>
                      <a:pt x="83376" y="2061"/>
                      <a:pt x="82902" y="2169"/>
                    </a:cubicBezTo>
                    <a:cubicBezTo>
                      <a:pt x="82910" y="1434"/>
                      <a:pt x="83027" y="699"/>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grpSp>
        <p:grpSp>
          <p:nvGrpSpPr>
            <p:cNvPr id="237" name="Google Shape;237;p11"/>
            <p:cNvGrpSpPr/>
            <p:nvPr/>
          </p:nvGrpSpPr>
          <p:grpSpPr>
            <a:xfrm>
              <a:off x="6063879" y="-541901"/>
              <a:ext cx="3080308" cy="3269023"/>
              <a:chOff x="0" y="0"/>
              <a:chExt cx="2743172" cy="2911232"/>
            </a:xfrm>
          </p:grpSpPr>
          <p:sp>
            <p:nvSpPr>
              <p:cNvPr id="238" name="Google Shape;238;p11"/>
              <p:cNvSpPr/>
              <p:nvPr/>
            </p:nvSpPr>
            <p:spPr>
              <a:xfrm>
                <a:off x="0" y="1411617"/>
                <a:ext cx="2743172" cy="1499615"/>
              </a:xfrm>
              <a:custGeom>
                <a:avLst/>
                <a:gdLst/>
                <a:ahLst/>
                <a:cxnLst/>
                <a:rect l="l" t="t" r="r" b="b"/>
                <a:pathLst>
                  <a:path w="143284" h="78442" extrusionOk="0">
                    <a:moveTo>
                      <a:pt x="94420" y="2397"/>
                    </a:moveTo>
                    <a:cubicBezTo>
                      <a:pt x="94850" y="2397"/>
                      <a:pt x="95284" y="2437"/>
                      <a:pt x="95715" y="2519"/>
                    </a:cubicBezTo>
                    <a:cubicBezTo>
                      <a:pt x="94720" y="3693"/>
                      <a:pt x="94138" y="5198"/>
                      <a:pt x="94228" y="6784"/>
                    </a:cubicBezTo>
                    <a:cubicBezTo>
                      <a:pt x="92977" y="5481"/>
                      <a:pt x="91219" y="4651"/>
                      <a:pt x="89350" y="4651"/>
                    </a:cubicBezTo>
                    <a:cubicBezTo>
                      <a:pt x="89330" y="4651"/>
                      <a:pt x="89310" y="4651"/>
                      <a:pt x="89290" y="4651"/>
                    </a:cubicBezTo>
                    <a:cubicBezTo>
                      <a:pt x="90624" y="3201"/>
                      <a:pt x="92490" y="2397"/>
                      <a:pt x="94420" y="2397"/>
                    </a:cubicBezTo>
                    <a:close/>
                    <a:moveTo>
                      <a:pt x="84151" y="2400"/>
                    </a:moveTo>
                    <a:cubicBezTo>
                      <a:pt x="86084" y="2400"/>
                      <a:pt x="87955" y="3198"/>
                      <a:pt x="89290" y="4651"/>
                    </a:cubicBezTo>
                    <a:cubicBezTo>
                      <a:pt x="89270" y="4651"/>
                      <a:pt x="89250" y="4651"/>
                      <a:pt x="89231" y="4651"/>
                    </a:cubicBezTo>
                    <a:cubicBezTo>
                      <a:pt x="87362" y="4651"/>
                      <a:pt x="85594" y="5481"/>
                      <a:pt x="84353" y="6793"/>
                    </a:cubicBezTo>
                    <a:cubicBezTo>
                      <a:pt x="84434" y="5207"/>
                      <a:pt x="83851" y="3702"/>
                      <a:pt x="82866" y="2519"/>
                    </a:cubicBezTo>
                    <a:cubicBezTo>
                      <a:pt x="83294" y="2439"/>
                      <a:pt x="83724" y="2400"/>
                      <a:pt x="84151" y="2400"/>
                    </a:cubicBezTo>
                    <a:close/>
                    <a:moveTo>
                      <a:pt x="13670" y="2589"/>
                    </a:moveTo>
                    <a:cubicBezTo>
                      <a:pt x="15606" y="2589"/>
                      <a:pt x="17480" y="3392"/>
                      <a:pt x="18825" y="4840"/>
                    </a:cubicBezTo>
                    <a:lnTo>
                      <a:pt x="18825" y="4840"/>
                    </a:lnTo>
                    <a:cubicBezTo>
                      <a:pt x="18822" y="4840"/>
                      <a:pt x="18819" y="4840"/>
                      <a:pt x="18816" y="4840"/>
                    </a:cubicBezTo>
                    <a:cubicBezTo>
                      <a:pt x="18806" y="4840"/>
                      <a:pt x="18796" y="4840"/>
                      <a:pt x="18786" y="4840"/>
                    </a:cubicBezTo>
                    <a:cubicBezTo>
                      <a:pt x="16906" y="4840"/>
                      <a:pt x="15136" y="5671"/>
                      <a:pt x="13879" y="6981"/>
                    </a:cubicBezTo>
                    <a:cubicBezTo>
                      <a:pt x="13951" y="5404"/>
                      <a:pt x="13368" y="3899"/>
                      <a:pt x="12382" y="2716"/>
                    </a:cubicBezTo>
                    <a:lnTo>
                      <a:pt x="12391" y="2707"/>
                    </a:lnTo>
                    <a:cubicBezTo>
                      <a:pt x="12817" y="2628"/>
                      <a:pt x="13245" y="2589"/>
                      <a:pt x="13670" y="2589"/>
                    </a:cubicBezTo>
                    <a:close/>
                    <a:moveTo>
                      <a:pt x="23963" y="2589"/>
                    </a:moveTo>
                    <a:cubicBezTo>
                      <a:pt x="24387" y="2589"/>
                      <a:pt x="24815" y="2628"/>
                      <a:pt x="25241" y="2707"/>
                    </a:cubicBezTo>
                    <a:cubicBezTo>
                      <a:pt x="24255" y="3890"/>
                      <a:pt x="23673" y="5395"/>
                      <a:pt x="23753" y="6981"/>
                    </a:cubicBezTo>
                    <a:cubicBezTo>
                      <a:pt x="22512" y="5678"/>
                      <a:pt x="20744" y="4839"/>
                      <a:pt x="18875" y="4839"/>
                    </a:cubicBezTo>
                    <a:cubicBezTo>
                      <a:pt x="18859" y="4839"/>
                      <a:pt x="18842" y="4839"/>
                      <a:pt x="18825" y="4840"/>
                    </a:cubicBezTo>
                    <a:lnTo>
                      <a:pt x="18825" y="4840"/>
                    </a:lnTo>
                    <a:cubicBezTo>
                      <a:pt x="20162" y="3392"/>
                      <a:pt x="22030" y="2589"/>
                      <a:pt x="23963" y="2589"/>
                    </a:cubicBezTo>
                    <a:close/>
                    <a:moveTo>
                      <a:pt x="77628" y="548"/>
                    </a:moveTo>
                    <a:cubicBezTo>
                      <a:pt x="80805" y="548"/>
                      <a:pt x="83981" y="2626"/>
                      <a:pt x="84022" y="6784"/>
                    </a:cubicBezTo>
                    <a:cubicBezTo>
                      <a:pt x="83543" y="6679"/>
                      <a:pt x="83061" y="6628"/>
                      <a:pt x="82582" y="6628"/>
                    </a:cubicBezTo>
                    <a:cubicBezTo>
                      <a:pt x="80728" y="6628"/>
                      <a:pt x="78929" y="7396"/>
                      <a:pt x="77633" y="8791"/>
                    </a:cubicBezTo>
                    <a:cubicBezTo>
                      <a:pt x="76359" y="7419"/>
                      <a:pt x="74579" y="6632"/>
                      <a:pt x="72709" y="6632"/>
                    </a:cubicBezTo>
                    <a:cubicBezTo>
                      <a:pt x="72699" y="6632"/>
                      <a:pt x="72688" y="6632"/>
                      <a:pt x="72678" y="6632"/>
                    </a:cubicBezTo>
                    <a:cubicBezTo>
                      <a:pt x="72194" y="6632"/>
                      <a:pt x="71710" y="6677"/>
                      <a:pt x="71235" y="6784"/>
                    </a:cubicBezTo>
                    <a:cubicBezTo>
                      <a:pt x="71275" y="2626"/>
                      <a:pt x="74452" y="548"/>
                      <a:pt x="77628" y="548"/>
                    </a:cubicBezTo>
                    <a:close/>
                    <a:moveTo>
                      <a:pt x="100945" y="548"/>
                    </a:moveTo>
                    <a:cubicBezTo>
                      <a:pt x="104119" y="548"/>
                      <a:pt x="107295" y="2626"/>
                      <a:pt x="107337" y="6782"/>
                    </a:cubicBezTo>
                    <a:lnTo>
                      <a:pt x="107337" y="6782"/>
                    </a:lnTo>
                    <a:cubicBezTo>
                      <a:pt x="106865" y="6681"/>
                      <a:pt x="106389" y="6632"/>
                      <a:pt x="105917" y="6632"/>
                    </a:cubicBezTo>
                    <a:cubicBezTo>
                      <a:pt x="104054" y="6632"/>
                      <a:pt x="102249" y="7399"/>
                      <a:pt x="100957" y="8791"/>
                    </a:cubicBezTo>
                    <a:cubicBezTo>
                      <a:pt x="99676" y="7411"/>
                      <a:pt x="97883" y="6632"/>
                      <a:pt x="96002" y="6632"/>
                    </a:cubicBezTo>
                    <a:cubicBezTo>
                      <a:pt x="95518" y="6632"/>
                      <a:pt x="95034" y="6685"/>
                      <a:pt x="94559" y="6784"/>
                    </a:cubicBezTo>
                    <a:cubicBezTo>
                      <a:pt x="94595" y="2626"/>
                      <a:pt x="97769" y="548"/>
                      <a:pt x="100945" y="548"/>
                    </a:cubicBezTo>
                    <a:close/>
                    <a:moveTo>
                      <a:pt x="7159" y="741"/>
                    </a:moveTo>
                    <a:cubicBezTo>
                      <a:pt x="10334" y="741"/>
                      <a:pt x="13512" y="2820"/>
                      <a:pt x="13556" y="6981"/>
                    </a:cubicBezTo>
                    <a:cubicBezTo>
                      <a:pt x="13074" y="6876"/>
                      <a:pt x="12589" y="6825"/>
                      <a:pt x="12108" y="6825"/>
                    </a:cubicBezTo>
                    <a:cubicBezTo>
                      <a:pt x="10251" y="6825"/>
                      <a:pt x="8458" y="7587"/>
                      <a:pt x="7163" y="8974"/>
                    </a:cubicBezTo>
                    <a:lnTo>
                      <a:pt x="7163" y="8974"/>
                    </a:lnTo>
                    <a:cubicBezTo>
                      <a:pt x="5882" y="7606"/>
                      <a:pt x="4092" y="6820"/>
                      <a:pt x="2212" y="6820"/>
                    </a:cubicBezTo>
                    <a:cubicBezTo>
                      <a:pt x="1728" y="6820"/>
                      <a:pt x="1245" y="6874"/>
                      <a:pt x="770" y="6981"/>
                    </a:cubicBezTo>
                    <a:cubicBezTo>
                      <a:pt x="806" y="2822"/>
                      <a:pt x="3981" y="741"/>
                      <a:pt x="7159" y="741"/>
                    </a:cubicBezTo>
                    <a:close/>
                    <a:moveTo>
                      <a:pt x="30465" y="748"/>
                    </a:moveTo>
                    <a:cubicBezTo>
                      <a:pt x="33637" y="748"/>
                      <a:pt x="36811" y="2823"/>
                      <a:pt x="36854" y="6977"/>
                    </a:cubicBezTo>
                    <a:lnTo>
                      <a:pt x="36854" y="6977"/>
                    </a:lnTo>
                    <a:cubicBezTo>
                      <a:pt x="36379" y="6875"/>
                      <a:pt x="35901" y="6825"/>
                      <a:pt x="35427" y="6825"/>
                    </a:cubicBezTo>
                    <a:cubicBezTo>
                      <a:pt x="33572" y="6825"/>
                      <a:pt x="31778" y="7591"/>
                      <a:pt x="30483" y="8979"/>
                    </a:cubicBezTo>
                    <a:cubicBezTo>
                      <a:pt x="29201" y="7608"/>
                      <a:pt x="27409" y="6820"/>
                      <a:pt x="25536" y="6820"/>
                    </a:cubicBezTo>
                    <a:cubicBezTo>
                      <a:pt x="25044" y="6820"/>
                      <a:pt x="24560" y="6874"/>
                      <a:pt x="24085" y="6981"/>
                    </a:cubicBezTo>
                    <a:cubicBezTo>
                      <a:pt x="24116" y="2827"/>
                      <a:pt x="27290" y="748"/>
                      <a:pt x="30465" y="748"/>
                    </a:cubicBezTo>
                    <a:close/>
                    <a:moveTo>
                      <a:pt x="119332" y="6908"/>
                    </a:moveTo>
                    <a:cubicBezTo>
                      <a:pt x="121265" y="6908"/>
                      <a:pt x="123134" y="7710"/>
                      <a:pt x="124478" y="9150"/>
                    </a:cubicBezTo>
                    <a:lnTo>
                      <a:pt x="124487" y="9158"/>
                    </a:lnTo>
                    <a:lnTo>
                      <a:pt x="124487" y="9158"/>
                    </a:lnTo>
                    <a:cubicBezTo>
                      <a:pt x="124484" y="9159"/>
                      <a:pt x="124481" y="9159"/>
                      <a:pt x="124478" y="9159"/>
                    </a:cubicBezTo>
                    <a:cubicBezTo>
                      <a:pt x="124459" y="9158"/>
                      <a:pt x="124439" y="9158"/>
                      <a:pt x="124419" y="9158"/>
                    </a:cubicBezTo>
                    <a:cubicBezTo>
                      <a:pt x="122559" y="9158"/>
                      <a:pt x="120791" y="9997"/>
                      <a:pt x="119541" y="11300"/>
                    </a:cubicBezTo>
                    <a:cubicBezTo>
                      <a:pt x="119631" y="9705"/>
                      <a:pt x="119048" y="8209"/>
                      <a:pt x="118054" y="7026"/>
                    </a:cubicBezTo>
                    <a:cubicBezTo>
                      <a:pt x="118480" y="6947"/>
                      <a:pt x="118907" y="6908"/>
                      <a:pt x="119332" y="6908"/>
                    </a:cubicBezTo>
                    <a:close/>
                    <a:moveTo>
                      <a:pt x="129633" y="6908"/>
                    </a:moveTo>
                    <a:cubicBezTo>
                      <a:pt x="130058" y="6908"/>
                      <a:pt x="130486" y="6947"/>
                      <a:pt x="130912" y="7026"/>
                    </a:cubicBezTo>
                    <a:cubicBezTo>
                      <a:pt x="129917" y="8209"/>
                      <a:pt x="129335" y="9705"/>
                      <a:pt x="129415" y="11300"/>
                    </a:cubicBezTo>
                    <a:cubicBezTo>
                      <a:pt x="128174" y="9997"/>
                      <a:pt x="126406" y="9158"/>
                      <a:pt x="124537" y="9158"/>
                    </a:cubicBezTo>
                    <a:cubicBezTo>
                      <a:pt x="124521" y="9158"/>
                      <a:pt x="124504" y="9158"/>
                      <a:pt x="124487" y="9158"/>
                    </a:cubicBezTo>
                    <a:lnTo>
                      <a:pt x="124487" y="9158"/>
                    </a:lnTo>
                    <a:cubicBezTo>
                      <a:pt x="125825" y="7711"/>
                      <a:pt x="127698" y="6908"/>
                      <a:pt x="129633" y="6908"/>
                    </a:cubicBezTo>
                    <a:close/>
                    <a:moveTo>
                      <a:pt x="82788" y="6998"/>
                    </a:moveTo>
                    <a:cubicBezTo>
                      <a:pt x="83213" y="6998"/>
                      <a:pt x="83641" y="7037"/>
                      <a:pt x="84066" y="7116"/>
                    </a:cubicBezTo>
                    <a:cubicBezTo>
                      <a:pt x="83072" y="8289"/>
                      <a:pt x="82489" y="9795"/>
                      <a:pt x="82579" y="11390"/>
                    </a:cubicBezTo>
                    <a:cubicBezTo>
                      <a:pt x="81329" y="10086"/>
                      <a:pt x="79570" y="9248"/>
                      <a:pt x="77701" y="9248"/>
                    </a:cubicBezTo>
                    <a:cubicBezTo>
                      <a:pt x="77681" y="9248"/>
                      <a:pt x="77661" y="9248"/>
                      <a:pt x="77642" y="9248"/>
                    </a:cubicBezTo>
                    <a:cubicBezTo>
                      <a:pt x="78979" y="7801"/>
                      <a:pt x="80853" y="6998"/>
                      <a:pt x="82788" y="6998"/>
                    </a:cubicBezTo>
                    <a:close/>
                    <a:moveTo>
                      <a:pt x="95802" y="7007"/>
                    </a:moveTo>
                    <a:cubicBezTo>
                      <a:pt x="97737" y="7007"/>
                      <a:pt x="99611" y="7810"/>
                      <a:pt x="100948" y="9257"/>
                    </a:cubicBezTo>
                    <a:cubicBezTo>
                      <a:pt x="100928" y="9257"/>
                      <a:pt x="100908" y="9257"/>
                      <a:pt x="100889" y="9257"/>
                    </a:cubicBezTo>
                    <a:cubicBezTo>
                      <a:pt x="99020" y="9257"/>
                      <a:pt x="97252" y="10095"/>
                      <a:pt x="96011" y="11399"/>
                    </a:cubicBezTo>
                    <a:cubicBezTo>
                      <a:pt x="96100" y="9804"/>
                      <a:pt x="95509" y="8307"/>
                      <a:pt x="94523" y="7125"/>
                    </a:cubicBezTo>
                    <a:cubicBezTo>
                      <a:pt x="94949" y="7046"/>
                      <a:pt x="95377" y="7007"/>
                      <a:pt x="95802" y="7007"/>
                    </a:cubicBezTo>
                    <a:close/>
                    <a:moveTo>
                      <a:pt x="48849" y="7105"/>
                    </a:moveTo>
                    <a:cubicBezTo>
                      <a:pt x="50784" y="7105"/>
                      <a:pt x="52658" y="7908"/>
                      <a:pt x="53995" y="9356"/>
                    </a:cubicBezTo>
                    <a:lnTo>
                      <a:pt x="53995" y="9356"/>
                    </a:lnTo>
                    <a:cubicBezTo>
                      <a:pt x="53978" y="9355"/>
                      <a:pt x="53961" y="9355"/>
                      <a:pt x="53945" y="9355"/>
                    </a:cubicBezTo>
                    <a:cubicBezTo>
                      <a:pt x="52076" y="9355"/>
                      <a:pt x="50308" y="10194"/>
                      <a:pt x="49067" y="11497"/>
                    </a:cubicBezTo>
                    <a:cubicBezTo>
                      <a:pt x="49147" y="9902"/>
                      <a:pt x="48565" y="8406"/>
                      <a:pt x="47570" y="7223"/>
                    </a:cubicBezTo>
                    <a:cubicBezTo>
                      <a:pt x="47996" y="7144"/>
                      <a:pt x="48424" y="7105"/>
                      <a:pt x="48849" y="7105"/>
                    </a:cubicBezTo>
                    <a:close/>
                    <a:moveTo>
                      <a:pt x="59142" y="7105"/>
                    </a:moveTo>
                    <a:cubicBezTo>
                      <a:pt x="59570" y="7105"/>
                      <a:pt x="60000" y="7144"/>
                      <a:pt x="60429" y="7223"/>
                    </a:cubicBezTo>
                    <a:cubicBezTo>
                      <a:pt x="59434" y="8397"/>
                      <a:pt x="58852" y="9902"/>
                      <a:pt x="58941" y="11497"/>
                    </a:cubicBezTo>
                    <a:cubicBezTo>
                      <a:pt x="57691" y="10194"/>
                      <a:pt x="55923" y="9355"/>
                      <a:pt x="54063" y="9355"/>
                    </a:cubicBezTo>
                    <a:cubicBezTo>
                      <a:pt x="54043" y="9355"/>
                      <a:pt x="54024" y="9356"/>
                      <a:pt x="54004" y="9356"/>
                    </a:cubicBezTo>
                    <a:cubicBezTo>
                      <a:pt x="54001" y="9356"/>
                      <a:pt x="53998" y="9356"/>
                      <a:pt x="53995" y="9356"/>
                    </a:cubicBezTo>
                    <a:lnTo>
                      <a:pt x="53995" y="9356"/>
                    </a:lnTo>
                    <a:lnTo>
                      <a:pt x="54004" y="9347"/>
                    </a:lnTo>
                    <a:cubicBezTo>
                      <a:pt x="55339" y="7901"/>
                      <a:pt x="57210" y="7105"/>
                      <a:pt x="59142" y="7105"/>
                    </a:cubicBezTo>
                    <a:close/>
                    <a:moveTo>
                      <a:pt x="12289" y="7212"/>
                    </a:moveTo>
                    <a:cubicBezTo>
                      <a:pt x="12716" y="7212"/>
                      <a:pt x="13146" y="7251"/>
                      <a:pt x="13574" y="7331"/>
                    </a:cubicBezTo>
                    <a:cubicBezTo>
                      <a:pt x="12580" y="8513"/>
                      <a:pt x="11997" y="10010"/>
                      <a:pt x="12087" y="11605"/>
                    </a:cubicBezTo>
                    <a:cubicBezTo>
                      <a:pt x="10837" y="10301"/>
                      <a:pt x="9069" y="9463"/>
                      <a:pt x="7208" y="9463"/>
                    </a:cubicBezTo>
                    <a:cubicBezTo>
                      <a:pt x="7189" y="9463"/>
                      <a:pt x="7169" y="9463"/>
                      <a:pt x="7150" y="9463"/>
                    </a:cubicBezTo>
                    <a:cubicBezTo>
                      <a:pt x="8485" y="8010"/>
                      <a:pt x="10356" y="7212"/>
                      <a:pt x="12289" y="7212"/>
                    </a:cubicBezTo>
                    <a:close/>
                    <a:moveTo>
                      <a:pt x="35624" y="7192"/>
                    </a:moveTo>
                    <a:cubicBezTo>
                      <a:pt x="36086" y="7192"/>
                      <a:pt x="36552" y="7237"/>
                      <a:pt x="37015" y="7331"/>
                    </a:cubicBezTo>
                    <a:cubicBezTo>
                      <a:pt x="36000" y="8594"/>
                      <a:pt x="35454" y="10176"/>
                      <a:pt x="35640" y="11839"/>
                    </a:cubicBezTo>
                    <a:lnTo>
                      <a:pt x="35640" y="11839"/>
                    </a:lnTo>
                    <a:cubicBezTo>
                      <a:pt x="34394" y="10395"/>
                      <a:pt x="32530" y="9454"/>
                      <a:pt x="30556" y="9454"/>
                    </a:cubicBezTo>
                    <a:cubicBezTo>
                      <a:pt x="30529" y="9454"/>
                      <a:pt x="30501" y="9454"/>
                      <a:pt x="30474" y="9454"/>
                    </a:cubicBezTo>
                    <a:cubicBezTo>
                      <a:pt x="30454" y="9454"/>
                      <a:pt x="30434" y="9454"/>
                      <a:pt x="30414" y="9454"/>
                    </a:cubicBezTo>
                    <a:cubicBezTo>
                      <a:pt x="28545" y="9454"/>
                      <a:pt x="26787" y="10284"/>
                      <a:pt x="25536" y="11596"/>
                    </a:cubicBezTo>
                    <a:cubicBezTo>
                      <a:pt x="25626" y="10001"/>
                      <a:pt x="25044" y="8495"/>
                      <a:pt x="24049" y="7322"/>
                    </a:cubicBezTo>
                    <a:cubicBezTo>
                      <a:pt x="24481" y="7240"/>
                      <a:pt x="24915" y="7200"/>
                      <a:pt x="25345" y="7200"/>
                    </a:cubicBezTo>
                    <a:cubicBezTo>
                      <a:pt x="27275" y="7200"/>
                      <a:pt x="29142" y="8002"/>
                      <a:pt x="30483" y="9445"/>
                    </a:cubicBezTo>
                    <a:cubicBezTo>
                      <a:pt x="31821" y="7992"/>
                      <a:pt x="33690" y="7192"/>
                      <a:pt x="35624" y="7192"/>
                    </a:cubicBezTo>
                    <a:close/>
                    <a:moveTo>
                      <a:pt x="112817" y="5046"/>
                    </a:moveTo>
                    <a:cubicBezTo>
                      <a:pt x="115992" y="5046"/>
                      <a:pt x="119168" y="7124"/>
                      <a:pt x="119209" y="11280"/>
                    </a:cubicBezTo>
                    <a:lnTo>
                      <a:pt x="119209" y="11280"/>
                    </a:lnTo>
                    <a:cubicBezTo>
                      <a:pt x="118739" y="11180"/>
                      <a:pt x="118265" y="11130"/>
                      <a:pt x="117794" y="11130"/>
                    </a:cubicBezTo>
                    <a:cubicBezTo>
                      <a:pt x="115935" y="11130"/>
                      <a:pt x="114129" y="11897"/>
                      <a:pt x="112830" y="13289"/>
                    </a:cubicBezTo>
                    <a:cubicBezTo>
                      <a:pt x="111548" y="11909"/>
                      <a:pt x="109756" y="11130"/>
                      <a:pt x="107883" y="11130"/>
                    </a:cubicBezTo>
                    <a:cubicBezTo>
                      <a:pt x="107391" y="11130"/>
                      <a:pt x="106907" y="11184"/>
                      <a:pt x="106432" y="11282"/>
                    </a:cubicBezTo>
                    <a:cubicBezTo>
                      <a:pt x="106468" y="7125"/>
                      <a:pt x="109642" y="5046"/>
                      <a:pt x="112817" y="5046"/>
                    </a:cubicBezTo>
                    <a:close/>
                    <a:moveTo>
                      <a:pt x="136134" y="5046"/>
                    </a:moveTo>
                    <a:cubicBezTo>
                      <a:pt x="139307" y="5046"/>
                      <a:pt x="142483" y="7124"/>
                      <a:pt x="142525" y="11280"/>
                    </a:cubicBezTo>
                    <a:cubicBezTo>
                      <a:pt x="142054" y="11180"/>
                      <a:pt x="141580" y="11130"/>
                      <a:pt x="141109" y="11130"/>
                    </a:cubicBezTo>
                    <a:cubicBezTo>
                      <a:pt x="139250" y="11130"/>
                      <a:pt x="137444" y="11897"/>
                      <a:pt x="136145" y="13289"/>
                    </a:cubicBezTo>
                    <a:cubicBezTo>
                      <a:pt x="134872" y="11909"/>
                      <a:pt x="133071" y="11130"/>
                      <a:pt x="131199" y="11130"/>
                    </a:cubicBezTo>
                    <a:cubicBezTo>
                      <a:pt x="130715" y="11130"/>
                      <a:pt x="130231" y="11184"/>
                      <a:pt x="129756" y="11282"/>
                    </a:cubicBezTo>
                    <a:cubicBezTo>
                      <a:pt x="129787" y="7125"/>
                      <a:pt x="132959" y="5046"/>
                      <a:pt x="136134" y="5046"/>
                    </a:cubicBezTo>
                    <a:close/>
                    <a:moveTo>
                      <a:pt x="89288" y="5152"/>
                    </a:moveTo>
                    <a:cubicBezTo>
                      <a:pt x="92463" y="5152"/>
                      <a:pt x="95639" y="7228"/>
                      <a:pt x="95679" y="11381"/>
                    </a:cubicBezTo>
                    <a:lnTo>
                      <a:pt x="95679" y="11381"/>
                    </a:lnTo>
                    <a:cubicBezTo>
                      <a:pt x="95206" y="11279"/>
                      <a:pt x="94729" y="11229"/>
                      <a:pt x="94255" y="11229"/>
                    </a:cubicBezTo>
                    <a:cubicBezTo>
                      <a:pt x="92396" y="11229"/>
                      <a:pt x="90592" y="11996"/>
                      <a:pt x="89299" y="13388"/>
                    </a:cubicBezTo>
                    <a:cubicBezTo>
                      <a:pt x="88018" y="12008"/>
                      <a:pt x="86226" y="11228"/>
                      <a:pt x="84344" y="11228"/>
                    </a:cubicBezTo>
                    <a:cubicBezTo>
                      <a:pt x="83860" y="11228"/>
                      <a:pt x="83376" y="11282"/>
                      <a:pt x="82902" y="11381"/>
                    </a:cubicBezTo>
                    <a:cubicBezTo>
                      <a:pt x="82937" y="7229"/>
                      <a:pt x="86112" y="5152"/>
                      <a:pt x="89288" y="5152"/>
                    </a:cubicBezTo>
                    <a:close/>
                    <a:moveTo>
                      <a:pt x="42335" y="5247"/>
                    </a:moveTo>
                    <a:cubicBezTo>
                      <a:pt x="45506" y="5247"/>
                      <a:pt x="48679" y="7322"/>
                      <a:pt x="48726" y="11475"/>
                    </a:cubicBezTo>
                    <a:lnTo>
                      <a:pt x="48726" y="11475"/>
                    </a:lnTo>
                    <a:cubicBezTo>
                      <a:pt x="48252" y="11373"/>
                      <a:pt x="47773" y="11323"/>
                      <a:pt x="47299" y="11323"/>
                    </a:cubicBezTo>
                    <a:cubicBezTo>
                      <a:pt x="45442" y="11323"/>
                      <a:pt x="43644" y="12089"/>
                      <a:pt x="42355" y="13478"/>
                    </a:cubicBezTo>
                    <a:cubicBezTo>
                      <a:pt x="41074" y="12107"/>
                      <a:pt x="39282" y="11318"/>
                      <a:pt x="37400" y="11318"/>
                    </a:cubicBezTo>
                    <a:cubicBezTo>
                      <a:pt x="36916" y="11318"/>
                      <a:pt x="36432" y="11372"/>
                      <a:pt x="35958" y="11479"/>
                    </a:cubicBezTo>
                    <a:cubicBezTo>
                      <a:pt x="35989" y="7326"/>
                      <a:pt x="39161" y="5247"/>
                      <a:pt x="42335" y="5247"/>
                    </a:cubicBezTo>
                    <a:close/>
                    <a:moveTo>
                      <a:pt x="65651" y="5248"/>
                    </a:moveTo>
                    <a:cubicBezTo>
                      <a:pt x="68824" y="5248"/>
                      <a:pt x="71996" y="7324"/>
                      <a:pt x="72041" y="11477"/>
                    </a:cubicBezTo>
                    <a:lnTo>
                      <a:pt x="72041" y="11477"/>
                    </a:lnTo>
                    <a:cubicBezTo>
                      <a:pt x="71564" y="11374"/>
                      <a:pt x="71084" y="11323"/>
                      <a:pt x="70606" y="11323"/>
                    </a:cubicBezTo>
                    <a:cubicBezTo>
                      <a:pt x="68746" y="11323"/>
                      <a:pt x="66942" y="12092"/>
                      <a:pt x="65653" y="13495"/>
                    </a:cubicBezTo>
                    <a:cubicBezTo>
                      <a:pt x="64378" y="12123"/>
                      <a:pt x="62599" y="11336"/>
                      <a:pt x="60729" y="11336"/>
                    </a:cubicBezTo>
                    <a:cubicBezTo>
                      <a:pt x="60719" y="11336"/>
                      <a:pt x="60708" y="11336"/>
                      <a:pt x="60697" y="11336"/>
                    </a:cubicBezTo>
                    <a:cubicBezTo>
                      <a:pt x="60214" y="11336"/>
                      <a:pt x="59730" y="11381"/>
                      <a:pt x="59255" y="11488"/>
                    </a:cubicBezTo>
                    <a:cubicBezTo>
                      <a:pt x="59295" y="7330"/>
                      <a:pt x="62473" y="5248"/>
                      <a:pt x="65651" y="5248"/>
                    </a:cubicBezTo>
                    <a:close/>
                    <a:moveTo>
                      <a:pt x="18809" y="5354"/>
                    </a:moveTo>
                    <a:cubicBezTo>
                      <a:pt x="21983" y="5354"/>
                      <a:pt x="25156" y="7430"/>
                      <a:pt x="25196" y="11587"/>
                    </a:cubicBezTo>
                    <a:cubicBezTo>
                      <a:pt x="24723" y="11485"/>
                      <a:pt x="24246" y="11435"/>
                      <a:pt x="23772" y="11435"/>
                    </a:cubicBezTo>
                    <a:cubicBezTo>
                      <a:pt x="21913" y="11435"/>
                      <a:pt x="20107" y="12202"/>
                      <a:pt x="18807" y="13594"/>
                    </a:cubicBezTo>
                    <a:cubicBezTo>
                      <a:pt x="17526" y="12214"/>
                      <a:pt x="15734" y="11435"/>
                      <a:pt x="13852" y="11435"/>
                    </a:cubicBezTo>
                    <a:cubicBezTo>
                      <a:pt x="13368" y="11435"/>
                      <a:pt x="12884" y="11488"/>
                      <a:pt x="12409" y="11587"/>
                    </a:cubicBezTo>
                    <a:cubicBezTo>
                      <a:pt x="12454" y="7433"/>
                      <a:pt x="15632" y="5354"/>
                      <a:pt x="18809" y="5354"/>
                    </a:cubicBezTo>
                    <a:close/>
                    <a:moveTo>
                      <a:pt x="117949" y="11510"/>
                    </a:moveTo>
                    <a:cubicBezTo>
                      <a:pt x="118380" y="11510"/>
                      <a:pt x="118814" y="11550"/>
                      <a:pt x="119245" y="11632"/>
                    </a:cubicBezTo>
                    <a:cubicBezTo>
                      <a:pt x="118251" y="12805"/>
                      <a:pt x="117668" y="14302"/>
                      <a:pt x="117758" y="15897"/>
                    </a:cubicBezTo>
                    <a:cubicBezTo>
                      <a:pt x="116508" y="14593"/>
                      <a:pt x="114740" y="13755"/>
                      <a:pt x="112880" y="13755"/>
                    </a:cubicBezTo>
                    <a:cubicBezTo>
                      <a:pt x="112860" y="13755"/>
                      <a:pt x="112840" y="13755"/>
                      <a:pt x="112821" y="13755"/>
                    </a:cubicBezTo>
                    <a:cubicBezTo>
                      <a:pt x="114154" y="12312"/>
                      <a:pt x="116020" y="11510"/>
                      <a:pt x="117949" y="11510"/>
                    </a:cubicBezTo>
                    <a:close/>
                    <a:moveTo>
                      <a:pt x="84144" y="11613"/>
                    </a:moveTo>
                    <a:cubicBezTo>
                      <a:pt x="86080" y="11613"/>
                      <a:pt x="87953" y="12415"/>
                      <a:pt x="89290" y="13863"/>
                    </a:cubicBezTo>
                    <a:cubicBezTo>
                      <a:pt x="89271" y="13863"/>
                      <a:pt x="89251" y="13863"/>
                      <a:pt x="89231" y="13863"/>
                    </a:cubicBezTo>
                    <a:cubicBezTo>
                      <a:pt x="87363" y="13863"/>
                      <a:pt x="85603" y="14701"/>
                      <a:pt x="84353" y="16004"/>
                    </a:cubicBezTo>
                    <a:cubicBezTo>
                      <a:pt x="84443" y="14409"/>
                      <a:pt x="83860" y="12913"/>
                      <a:pt x="82866" y="11730"/>
                    </a:cubicBezTo>
                    <a:cubicBezTo>
                      <a:pt x="83291" y="11651"/>
                      <a:pt x="83719" y="11613"/>
                      <a:pt x="84144" y="11613"/>
                    </a:cubicBezTo>
                    <a:close/>
                    <a:moveTo>
                      <a:pt x="94433" y="11612"/>
                    </a:moveTo>
                    <a:cubicBezTo>
                      <a:pt x="94859" y="11612"/>
                      <a:pt x="95288" y="11651"/>
                      <a:pt x="95715" y="11730"/>
                    </a:cubicBezTo>
                    <a:cubicBezTo>
                      <a:pt x="94729" y="12913"/>
                      <a:pt x="94147" y="14409"/>
                      <a:pt x="94228" y="16004"/>
                    </a:cubicBezTo>
                    <a:cubicBezTo>
                      <a:pt x="92986" y="14701"/>
                      <a:pt x="91218" y="13863"/>
                      <a:pt x="89350" y="13863"/>
                    </a:cubicBezTo>
                    <a:cubicBezTo>
                      <a:pt x="89330" y="13863"/>
                      <a:pt x="89310" y="13863"/>
                      <a:pt x="89290" y="13863"/>
                    </a:cubicBezTo>
                    <a:lnTo>
                      <a:pt x="89299" y="13854"/>
                    </a:lnTo>
                    <a:cubicBezTo>
                      <a:pt x="90635" y="12408"/>
                      <a:pt x="92505" y="11612"/>
                      <a:pt x="94433" y="11612"/>
                    </a:cubicBezTo>
                    <a:close/>
                    <a:moveTo>
                      <a:pt x="47494" y="11702"/>
                    </a:moveTo>
                    <a:cubicBezTo>
                      <a:pt x="47918" y="11702"/>
                      <a:pt x="48346" y="11741"/>
                      <a:pt x="48771" y="11820"/>
                    </a:cubicBezTo>
                    <a:cubicBezTo>
                      <a:pt x="47770" y="13000"/>
                      <a:pt x="47187" y="14502"/>
                      <a:pt x="47274" y="16084"/>
                    </a:cubicBezTo>
                    <a:lnTo>
                      <a:pt x="47274" y="16084"/>
                    </a:lnTo>
                    <a:cubicBezTo>
                      <a:pt x="46040" y="14793"/>
                      <a:pt x="44288" y="13961"/>
                      <a:pt x="42434" y="13961"/>
                    </a:cubicBezTo>
                    <a:cubicBezTo>
                      <a:pt x="42408" y="13961"/>
                      <a:pt x="42382" y="13961"/>
                      <a:pt x="42355" y="13961"/>
                    </a:cubicBezTo>
                    <a:lnTo>
                      <a:pt x="42355" y="13961"/>
                    </a:lnTo>
                    <a:cubicBezTo>
                      <a:pt x="43693" y="12506"/>
                      <a:pt x="45561" y="11702"/>
                      <a:pt x="47494" y="11702"/>
                    </a:cubicBezTo>
                    <a:close/>
                    <a:moveTo>
                      <a:pt x="60517" y="11701"/>
                    </a:moveTo>
                    <a:cubicBezTo>
                      <a:pt x="62455" y="11701"/>
                      <a:pt x="64326" y="12499"/>
                      <a:pt x="65662" y="13952"/>
                    </a:cubicBezTo>
                    <a:cubicBezTo>
                      <a:pt x="65642" y="13952"/>
                      <a:pt x="65622" y="13952"/>
                      <a:pt x="65602" y="13952"/>
                    </a:cubicBezTo>
                    <a:cubicBezTo>
                      <a:pt x="63734" y="13952"/>
                      <a:pt x="61966" y="14791"/>
                      <a:pt x="60724" y="16094"/>
                    </a:cubicBezTo>
                    <a:cubicBezTo>
                      <a:pt x="60805" y="14499"/>
                      <a:pt x="60223" y="12994"/>
                      <a:pt x="59228" y="11820"/>
                    </a:cubicBezTo>
                    <a:cubicBezTo>
                      <a:pt x="59658" y="11740"/>
                      <a:pt x="60089" y="11701"/>
                      <a:pt x="60517" y="11701"/>
                    </a:cubicBezTo>
                    <a:close/>
                    <a:moveTo>
                      <a:pt x="106098" y="7003"/>
                    </a:moveTo>
                    <a:cubicBezTo>
                      <a:pt x="106560" y="7003"/>
                      <a:pt x="107026" y="7049"/>
                      <a:pt x="107489" y="7142"/>
                    </a:cubicBezTo>
                    <a:cubicBezTo>
                      <a:pt x="106477" y="8396"/>
                      <a:pt x="105930" y="9991"/>
                      <a:pt x="106136" y="11666"/>
                    </a:cubicBezTo>
                    <a:lnTo>
                      <a:pt x="106136" y="11666"/>
                    </a:lnTo>
                    <a:cubicBezTo>
                      <a:pt x="106642" y="11553"/>
                      <a:pt x="107153" y="11498"/>
                      <a:pt x="107660" y="11498"/>
                    </a:cubicBezTo>
                    <a:cubicBezTo>
                      <a:pt x="109597" y="11498"/>
                      <a:pt x="111473" y="12301"/>
                      <a:pt x="112821" y="13755"/>
                    </a:cubicBezTo>
                    <a:cubicBezTo>
                      <a:pt x="112802" y="13755"/>
                      <a:pt x="112783" y="13755"/>
                      <a:pt x="112765" y="13755"/>
                    </a:cubicBezTo>
                    <a:cubicBezTo>
                      <a:pt x="110778" y="13755"/>
                      <a:pt x="108911" y="14701"/>
                      <a:pt x="107659" y="16148"/>
                    </a:cubicBezTo>
                    <a:lnTo>
                      <a:pt x="107659" y="16148"/>
                    </a:lnTo>
                    <a:cubicBezTo>
                      <a:pt x="107785" y="14472"/>
                      <a:pt x="107175" y="12895"/>
                      <a:pt x="106127" y="11668"/>
                    </a:cubicBezTo>
                    <a:cubicBezTo>
                      <a:pt x="106130" y="11667"/>
                      <a:pt x="106132" y="11666"/>
                      <a:pt x="106135" y="11666"/>
                    </a:cubicBezTo>
                    <a:lnTo>
                      <a:pt x="106135" y="11666"/>
                    </a:lnTo>
                    <a:cubicBezTo>
                      <a:pt x="106135" y="11666"/>
                      <a:pt x="106136" y="11667"/>
                      <a:pt x="106136" y="11668"/>
                    </a:cubicBezTo>
                    <a:cubicBezTo>
                      <a:pt x="106136" y="11667"/>
                      <a:pt x="106136" y="11666"/>
                      <a:pt x="106136" y="11666"/>
                    </a:cubicBezTo>
                    <a:lnTo>
                      <a:pt x="106136" y="11666"/>
                    </a:lnTo>
                    <a:cubicBezTo>
                      <a:pt x="106135" y="11666"/>
                      <a:pt x="106135" y="11666"/>
                      <a:pt x="106135" y="11666"/>
                    </a:cubicBezTo>
                    <a:lnTo>
                      <a:pt x="106135" y="11666"/>
                    </a:lnTo>
                    <a:cubicBezTo>
                      <a:pt x="104874" y="10211"/>
                      <a:pt x="102998" y="9257"/>
                      <a:pt x="101004" y="9257"/>
                    </a:cubicBezTo>
                    <a:cubicBezTo>
                      <a:pt x="100985" y="9257"/>
                      <a:pt x="100966" y="9257"/>
                      <a:pt x="100948" y="9257"/>
                    </a:cubicBezTo>
                    <a:cubicBezTo>
                      <a:pt x="102293" y="7803"/>
                      <a:pt x="104164" y="7003"/>
                      <a:pt x="106098" y="7003"/>
                    </a:cubicBezTo>
                    <a:close/>
                    <a:moveTo>
                      <a:pt x="13656" y="11810"/>
                    </a:moveTo>
                    <a:cubicBezTo>
                      <a:pt x="15596" y="11810"/>
                      <a:pt x="17470" y="12612"/>
                      <a:pt x="18807" y="14060"/>
                    </a:cubicBezTo>
                    <a:cubicBezTo>
                      <a:pt x="18787" y="14060"/>
                      <a:pt x="18768" y="14060"/>
                      <a:pt x="18748" y="14060"/>
                    </a:cubicBezTo>
                    <a:cubicBezTo>
                      <a:pt x="16879" y="14060"/>
                      <a:pt x="15111" y="14898"/>
                      <a:pt x="13870" y="16202"/>
                    </a:cubicBezTo>
                    <a:cubicBezTo>
                      <a:pt x="13951" y="14607"/>
                      <a:pt x="13368" y="13110"/>
                      <a:pt x="12374" y="11927"/>
                    </a:cubicBezTo>
                    <a:cubicBezTo>
                      <a:pt x="12801" y="11848"/>
                      <a:pt x="13230" y="11810"/>
                      <a:pt x="13656" y="11810"/>
                    </a:cubicBezTo>
                    <a:close/>
                    <a:moveTo>
                      <a:pt x="23953" y="11810"/>
                    </a:moveTo>
                    <a:cubicBezTo>
                      <a:pt x="24378" y="11810"/>
                      <a:pt x="24806" y="11848"/>
                      <a:pt x="25232" y="11927"/>
                    </a:cubicBezTo>
                    <a:cubicBezTo>
                      <a:pt x="24237" y="13110"/>
                      <a:pt x="23655" y="14607"/>
                      <a:pt x="23744" y="16202"/>
                    </a:cubicBezTo>
                    <a:cubicBezTo>
                      <a:pt x="22494" y="14898"/>
                      <a:pt x="20726" y="14060"/>
                      <a:pt x="18866" y="14060"/>
                    </a:cubicBezTo>
                    <a:cubicBezTo>
                      <a:pt x="18846" y="14060"/>
                      <a:pt x="18827" y="14060"/>
                      <a:pt x="18807" y="14060"/>
                    </a:cubicBezTo>
                    <a:cubicBezTo>
                      <a:pt x="20144" y="12612"/>
                      <a:pt x="22018" y="11810"/>
                      <a:pt x="23953" y="11810"/>
                    </a:cubicBezTo>
                    <a:close/>
                    <a:moveTo>
                      <a:pt x="37191" y="11704"/>
                    </a:moveTo>
                    <a:cubicBezTo>
                      <a:pt x="39126" y="11704"/>
                      <a:pt x="41007" y="12507"/>
                      <a:pt x="42355" y="13961"/>
                    </a:cubicBezTo>
                    <a:lnTo>
                      <a:pt x="42355" y="13961"/>
                    </a:lnTo>
                    <a:cubicBezTo>
                      <a:pt x="42352" y="13961"/>
                      <a:pt x="42349" y="13961"/>
                      <a:pt x="42346" y="13961"/>
                    </a:cubicBezTo>
                    <a:cubicBezTo>
                      <a:pt x="42319" y="13961"/>
                      <a:pt x="42291" y="13961"/>
                      <a:pt x="42263" y="13961"/>
                    </a:cubicBezTo>
                    <a:cubicBezTo>
                      <a:pt x="40287" y="13961"/>
                      <a:pt x="38431" y="14904"/>
                      <a:pt x="37185" y="16345"/>
                    </a:cubicBezTo>
                    <a:cubicBezTo>
                      <a:pt x="37320" y="14678"/>
                      <a:pt x="36710" y="13092"/>
                      <a:pt x="35662" y="11874"/>
                    </a:cubicBezTo>
                    <a:cubicBezTo>
                      <a:pt x="36169" y="11760"/>
                      <a:pt x="36682" y="11704"/>
                      <a:pt x="37191" y="11704"/>
                    </a:cubicBezTo>
                    <a:close/>
                    <a:moveTo>
                      <a:pt x="124474" y="9651"/>
                    </a:moveTo>
                    <a:cubicBezTo>
                      <a:pt x="127650" y="9651"/>
                      <a:pt x="130826" y="11730"/>
                      <a:pt x="130867" y="15886"/>
                    </a:cubicBezTo>
                    <a:lnTo>
                      <a:pt x="130867" y="15886"/>
                    </a:lnTo>
                    <a:cubicBezTo>
                      <a:pt x="130397" y="15785"/>
                      <a:pt x="129923" y="15736"/>
                      <a:pt x="129452" y="15736"/>
                    </a:cubicBezTo>
                    <a:cubicBezTo>
                      <a:pt x="127593" y="15736"/>
                      <a:pt x="125787" y="16503"/>
                      <a:pt x="124487" y="17895"/>
                    </a:cubicBezTo>
                    <a:cubicBezTo>
                      <a:pt x="123213" y="16523"/>
                      <a:pt x="121434" y="15735"/>
                      <a:pt x="119555" y="15735"/>
                    </a:cubicBezTo>
                    <a:cubicBezTo>
                      <a:pt x="119544" y="15735"/>
                      <a:pt x="119534" y="15736"/>
                      <a:pt x="119523" y="15736"/>
                    </a:cubicBezTo>
                    <a:cubicBezTo>
                      <a:pt x="119039" y="15736"/>
                      <a:pt x="118555" y="15780"/>
                      <a:pt x="118080" y="15888"/>
                    </a:cubicBezTo>
                    <a:cubicBezTo>
                      <a:pt x="118121" y="11730"/>
                      <a:pt x="121297" y="9651"/>
                      <a:pt x="124474" y="9651"/>
                    </a:cubicBezTo>
                    <a:close/>
                    <a:moveTo>
                      <a:pt x="77628" y="9759"/>
                    </a:moveTo>
                    <a:cubicBezTo>
                      <a:pt x="80802" y="9759"/>
                      <a:pt x="83976" y="11834"/>
                      <a:pt x="84021" y="15985"/>
                    </a:cubicBezTo>
                    <a:lnTo>
                      <a:pt x="84021" y="15985"/>
                    </a:lnTo>
                    <a:cubicBezTo>
                      <a:pt x="83551" y="15884"/>
                      <a:pt x="83077" y="15835"/>
                      <a:pt x="82606" y="15835"/>
                    </a:cubicBezTo>
                    <a:cubicBezTo>
                      <a:pt x="80748" y="15835"/>
                      <a:pt x="78943" y="16601"/>
                      <a:pt x="77651" y="17994"/>
                    </a:cubicBezTo>
                    <a:cubicBezTo>
                      <a:pt x="76368" y="16622"/>
                      <a:pt x="74580" y="15843"/>
                      <a:pt x="72710" y="15843"/>
                    </a:cubicBezTo>
                    <a:cubicBezTo>
                      <a:pt x="72699" y="15843"/>
                      <a:pt x="72688" y="15843"/>
                      <a:pt x="72678" y="15843"/>
                    </a:cubicBezTo>
                    <a:cubicBezTo>
                      <a:pt x="72194" y="15843"/>
                      <a:pt x="71710" y="15897"/>
                      <a:pt x="71235" y="15995"/>
                    </a:cubicBezTo>
                    <a:cubicBezTo>
                      <a:pt x="71275" y="11838"/>
                      <a:pt x="74452" y="9759"/>
                      <a:pt x="77628" y="9759"/>
                    </a:cubicBezTo>
                    <a:close/>
                    <a:moveTo>
                      <a:pt x="100943" y="9759"/>
                    </a:moveTo>
                    <a:cubicBezTo>
                      <a:pt x="104118" y="9759"/>
                      <a:pt x="107292" y="11835"/>
                      <a:pt x="107337" y="15986"/>
                    </a:cubicBezTo>
                    <a:lnTo>
                      <a:pt x="107337" y="15986"/>
                    </a:lnTo>
                    <a:cubicBezTo>
                      <a:pt x="106864" y="15885"/>
                      <a:pt x="106386" y="15835"/>
                      <a:pt x="105913" y="15835"/>
                    </a:cubicBezTo>
                    <a:cubicBezTo>
                      <a:pt x="104054" y="15835"/>
                      <a:pt x="102249" y="16601"/>
                      <a:pt x="100957" y="17994"/>
                    </a:cubicBezTo>
                    <a:cubicBezTo>
                      <a:pt x="99676" y="16623"/>
                      <a:pt x="97875" y="15843"/>
                      <a:pt x="95993" y="15843"/>
                    </a:cubicBezTo>
                    <a:cubicBezTo>
                      <a:pt x="95509" y="15843"/>
                      <a:pt x="95025" y="15897"/>
                      <a:pt x="94550" y="15995"/>
                    </a:cubicBezTo>
                    <a:cubicBezTo>
                      <a:pt x="94590" y="11838"/>
                      <a:pt x="97767" y="9759"/>
                      <a:pt x="100943" y="9759"/>
                    </a:cubicBezTo>
                    <a:close/>
                    <a:moveTo>
                      <a:pt x="54002" y="9852"/>
                    </a:moveTo>
                    <a:cubicBezTo>
                      <a:pt x="57178" y="9852"/>
                      <a:pt x="60352" y="11928"/>
                      <a:pt x="60393" y="16085"/>
                    </a:cubicBezTo>
                    <a:cubicBezTo>
                      <a:pt x="59918" y="15983"/>
                      <a:pt x="59439" y="15933"/>
                      <a:pt x="58964" y="15933"/>
                    </a:cubicBezTo>
                    <a:cubicBezTo>
                      <a:pt x="57103" y="15933"/>
                      <a:pt x="55299" y="16698"/>
                      <a:pt x="53999" y="18087"/>
                    </a:cubicBezTo>
                    <a:lnTo>
                      <a:pt x="53999" y="18087"/>
                    </a:lnTo>
                    <a:cubicBezTo>
                      <a:pt x="52718" y="16710"/>
                      <a:pt x="50928" y="15933"/>
                      <a:pt x="49049" y="15933"/>
                    </a:cubicBezTo>
                    <a:cubicBezTo>
                      <a:pt x="48565" y="15933"/>
                      <a:pt x="48081" y="15986"/>
                      <a:pt x="47606" y="16085"/>
                    </a:cubicBezTo>
                    <a:cubicBezTo>
                      <a:pt x="47646" y="11931"/>
                      <a:pt x="50825" y="9852"/>
                      <a:pt x="54002" y="9852"/>
                    </a:cubicBezTo>
                    <a:close/>
                    <a:moveTo>
                      <a:pt x="7145" y="9956"/>
                    </a:moveTo>
                    <a:cubicBezTo>
                      <a:pt x="10322" y="9956"/>
                      <a:pt x="13498" y="12035"/>
                      <a:pt x="13538" y="16193"/>
                    </a:cubicBezTo>
                    <a:cubicBezTo>
                      <a:pt x="13065" y="16091"/>
                      <a:pt x="12588" y="16041"/>
                      <a:pt x="12114" y="16041"/>
                    </a:cubicBezTo>
                    <a:cubicBezTo>
                      <a:pt x="10255" y="16041"/>
                      <a:pt x="8451" y="16807"/>
                      <a:pt x="7159" y="18200"/>
                    </a:cubicBezTo>
                    <a:cubicBezTo>
                      <a:pt x="5877" y="16820"/>
                      <a:pt x="4076" y="16040"/>
                      <a:pt x="2194" y="16040"/>
                    </a:cubicBezTo>
                    <a:cubicBezTo>
                      <a:pt x="1711" y="16040"/>
                      <a:pt x="1227" y="16094"/>
                      <a:pt x="752" y="16193"/>
                    </a:cubicBezTo>
                    <a:cubicBezTo>
                      <a:pt x="792" y="12035"/>
                      <a:pt x="3969" y="9956"/>
                      <a:pt x="7145" y="9956"/>
                    </a:cubicBezTo>
                    <a:close/>
                    <a:moveTo>
                      <a:pt x="30465" y="9959"/>
                    </a:moveTo>
                    <a:cubicBezTo>
                      <a:pt x="33638" y="9959"/>
                      <a:pt x="36811" y="12035"/>
                      <a:pt x="36854" y="16189"/>
                    </a:cubicBezTo>
                    <a:lnTo>
                      <a:pt x="36854" y="16189"/>
                    </a:lnTo>
                    <a:cubicBezTo>
                      <a:pt x="36384" y="16089"/>
                      <a:pt x="35912" y="16041"/>
                      <a:pt x="35443" y="16041"/>
                    </a:cubicBezTo>
                    <a:cubicBezTo>
                      <a:pt x="33580" y="16041"/>
                      <a:pt x="31775" y="16807"/>
                      <a:pt x="30483" y="18200"/>
                    </a:cubicBezTo>
                    <a:cubicBezTo>
                      <a:pt x="29201" y="16820"/>
                      <a:pt x="27409" y="16040"/>
                      <a:pt x="25528" y="16040"/>
                    </a:cubicBezTo>
                    <a:cubicBezTo>
                      <a:pt x="25044" y="16040"/>
                      <a:pt x="24560" y="16094"/>
                      <a:pt x="24085" y="16193"/>
                    </a:cubicBezTo>
                    <a:cubicBezTo>
                      <a:pt x="24116" y="12038"/>
                      <a:pt x="27290" y="9959"/>
                      <a:pt x="30465" y="9959"/>
                    </a:cubicBezTo>
                    <a:close/>
                    <a:moveTo>
                      <a:pt x="119332" y="16111"/>
                    </a:moveTo>
                    <a:cubicBezTo>
                      <a:pt x="121268" y="16111"/>
                      <a:pt x="123142" y="16913"/>
                      <a:pt x="124487" y="18361"/>
                    </a:cubicBezTo>
                    <a:lnTo>
                      <a:pt x="124487" y="18361"/>
                    </a:lnTo>
                    <a:cubicBezTo>
                      <a:pt x="124484" y="18361"/>
                      <a:pt x="124481" y="18361"/>
                      <a:pt x="124478" y="18361"/>
                    </a:cubicBezTo>
                    <a:cubicBezTo>
                      <a:pt x="124459" y="18361"/>
                      <a:pt x="124439" y="18361"/>
                      <a:pt x="124419" y="18361"/>
                    </a:cubicBezTo>
                    <a:cubicBezTo>
                      <a:pt x="122559" y="18361"/>
                      <a:pt x="120791" y="19199"/>
                      <a:pt x="119550" y="20503"/>
                    </a:cubicBezTo>
                    <a:cubicBezTo>
                      <a:pt x="119631" y="18908"/>
                      <a:pt x="119048" y="17411"/>
                      <a:pt x="118054" y="16228"/>
                    </a:cubicBezTo>
                    <a:cubicBezTo>
                      <a:pt x="118479" y="16149"/>
                      <a:pt x="118907" y="16111"/>
                      <a:pt x="119332" y="16111"/>
                    </a:cubicBezTo>
                    <a:close/>
                    <a:moveTo>
                      <a:pt x="129633" y="16111"/>
                    </a:moveTo>
                    <a:cubicBezTo>
                      <a:pt x="130058" y="16111"/>
                      <a:pt x="130486" y="16149"/>
                      <a:pt x="130912" y="16228"/>
                    </a:cubicBezTo>
                    <a:cubicBezTo>
                      <a:pt x="129908" y="17411"/>
                      <a:pt x="129326" y="18908"/>
                      <a:pt x="129415" y="20503"/>
                    </a:cubicBezTo>
                    <a:cubicBezTo>
                      <a:pt x="128174" y="19199"/>
                      <a:pt x="126406" y="18361"/>
                      <a:pt x="124537" y="18361"/>
                    </a:cubicBezTo>
                    <a:cubicBezTo>
                      <a:pt x="124521" y="18361"/>
                      <a:pt x="124504" y="18361"/>
                      <a:pt x="124487" y="18361"/>
                    </a:cubicBezTo>
                    <a:lnTo>
                      <a:pt x="124487" y="18361"/>
                    </a:lnTo>
                    <a:cubicBezTo>
                      <a:pt x="125825" y="16913"/>
                      <a:pt x="127698" y="16111"/>
                      <a:pt x="129633" y="16111"/>
                    </a:cubicBezTo>
                    <a:close/>
                    <a:moveTo>
                      <a:pt x="82775" y="16217"/>
                    </a:moveTo>
                    <a:cubicBezTo>
                      <a:pt x="83201" y="16217"/>
                      <a:pt x="83630" y="16256"/>
                      <a:pt x="84057" y="16336"/>
                    </a:cubicBezTo>
                    <a:cubicBezTo>
                      <a:pt x="83538" y="16945"/>
                      <a:pt x="83135" y="17653"/>
                      <a:pt x="82875" y="18424"/>
                    </a:cubicBezTo>
                    <a:lnTo>
                      <a:pt x="82875" y="18415"/>
                    </a:lnTo>
                    <a:cubicBezTo>
                      <a:pt x="82633" y="19114"/>
                      <a:pt x="82534" y="19857"/>
                      <a:pt x="82570" y="20592"/>
                    </a:cubicBezTo>
                    <a:cubicBezTo>
                      <a:pt x="81322" y="19291"/>
                      <a:pt x="79551" y="18451"/>
                      <a:pt x="77680" y="18451"/>
                    </a:cubicBezTo>
                    <a:cubicBezTo>
                      <a:pt x="77671" y="18451"/>
                      <a:pt x="77661" y="18451"/>
                      <a:pt x="77651" y="18451"/>
                    </a:cubicBezTo>
                    <a:cubicBezTo>
                      <a:pt x="78986" y="17013"/>
                      <a:pt x="80850" y="16217"/>
                      <a:pt x="82775" y="16217"/>
                    </a:cubicBezTo>
                    <a:close/>
                    <a:moveTo>
                      <a:pt x="95806" y="16217"/>
                    </a:moveTo>
                    <a:cubicBezTo>
                      <a:pt x="97731" y="16217"/>
                      <a:pt x="99596" y="17013"/>
                      <a:pt x="100939" y="18451"/>
                    </a:cubicBezTo>
                    <a:cubicBezTo>
                      <a:pt x="100929" y="18451"/>
                      <a:pt x="100919" y="18451"/>
                      <a:pt x="100909" y="18451"/>
                    </a:cubicBezTo>
                    <a:cubicBezTo>
                      <a:pt x="99029" y="18451"/>
                      <a:pt x="97259" y="19282"/>
                      <a:pt x="96011" y="20592"/>
                    </a:cubicBezTo>
                    <a:cubicBezTo>
                      <a:pt x="96047" y="19857"/>
                      <a:pt x="95948" y="19114"/>
                      <a:pt x="95706" y="18415"/>
                    </a:cubicBezTo>
                    <a:cubicBezTo>
                      <a:pt x="95446" y="17653"/>
                      <a:pt x="95043" y="16945"/>
                      <a:pt x="94523" y="16336"/>
                    </a:cubicBezTo>
                    <a:cubicBezTo>
                      <a:pt x="94950" y="16256"/>
                      <a:pt x="95380" y="16217"/>
                      <a:pt x="95806" y="16217"/>
                    </a:cubicBezTo>
                    <a:close/>
                    <a:moveTo>
                      <a:pt x="48849" y="16308"/>
                    </a:moveTo>
                    <a:cubicBezTo>
                      <a:pt x="50784" y="16308"/>
                      <a:pt x="52659" y="17111"/>
                      <a:pt x="54004" y="18558"/>
                    </a:cubicBezTo>
                    <a:lnTo>
                      <a:pt x="54004" y="18558"/>
                    </a:lnTo>
                    <a:cubicBezTo>
                      <a:pt x="54001" y="18558"/>
                      <a:pt x="53998" y="18558"/>
                      <a:pt x="53995" y="18558"/>
                    </a:cubicBezTo>
                    <a:cubicBezTo>
                      <a:pt x="53975" y="18558"/>
                      <a:pt x="53956" y="18558"/>
                      <a:pt x="53936" y="18558"/>
                    </a:cubicBezTo>
                    <a:cubicBezTo>
                      <a:pt x="52067" y="18558"/>
                      <a:pt x="50308" y="19396"/>
                      <a:pt x="49058" y="20700"/>
                    </a:cubicBezTo>
                    <a:cubicBezTo>
                      <a:pt x="49147" y="19114"/>
                      <a:pt x="48565" y="17608"/>
                      <a:pt x="47570" y="16426"/>
                    </a:cubicBezTo>
                    <a:cubicBezTo>
                      <a:pt x="47996" y="16347"/>
                      <a:pt x="48424" y="16308"/>
                      <a:pt x="48849" y="16308"/>
                    </a:cubicBezTo>
                    <a:close/>
                    <a:moveTo>
                      <a:pt x="59142" y="16308"/>
                    </a:moveTo>
                    <a:cubicBezTo>
                      <a:pt x="59566" y="16308"/>
                      <a:pt x="59994" y="16347"/>
                      <a:pt x="60420" y="16426"/>
                    </a:cubicBezTo>
                    <a:cubicBezTo>
                      <a:pt x="59425" y="17608"/>
                      <a:pt x="58843" y="19114"/>
                      <a:pt x="58932" y="20700"/>
                    </a:cubicBezTo>
                    <a:cubicBezTo>
                      <a:pt x="57691" y="19396"/>
                      <a:pt x="55923" y="18558"/>
                      <a:pt x="54054" y="18558"/>
                    </a:cubicBezTo>
                    <a:cubicBezTo>
                      <a:pt x="54037" y="18558"/>
                      <a:pt x="54021" y="18558"/>
                      <a:pt x="54004" y="18558"/>
                    </a:cubicBezTo>
                    <a:lnTo>
                      <a:pt x="54004" y="18558"/>
                    </a:lnTo>
                    <a:cubicBezTo>
                      <a:pt x="55341" y="17111"/>
                      <a:pt x="57209" y="16308"/>
                      <a:pt x="59142" y="16308"/>
                    </a:cubicBezTo>
                    <a:close/>
                    <a:moveTo>
                      <a:pt x="12289" y="16415"/>
                    </a:moveTo>
                    <a:cubicBezTo>
                      <a:pt x="12716" y="16415"/>
                      <a:pt x="13146" y="16454"/>
                      <a:pt x="13574" y="16533"/>
                    </a:cubicBezTo>
                    <a:cubicBezTo>
                      <a:pt x="13055" y="17142"/>
                      <a:pt x="12651" y="17850"/>
                      <a:pt x="12391" y="18612"/>
                    </a:cubicBezTo>
                    <a:cubicBezTo>
                      <a:pt x="12150" y="19311"/>
                      <a:pt x="12042" y="20055"/>
                      <a:pt x="12087" y="20798"/>
                    </a:cubicBezTo>
                    <a:cubicBezTo>
                      <a:pt x="10839" y="19488"/>
                      <a:pt x="9059" y="18657"/>
                      <a:pt x="7189" y="18657"/>
                    </a:cubicBezTo>
                    <a:cubicBezTo>
                      <a:pt x="7179" y="18657"/>
                      <a:pt x="7169" y="18657"/>
                      <a:pt x="7159" y="18657"/>
                    </a:cubicBezTo>
                    <a:cubicBezTo>
                      <a:pt x="8494" y="17211"/>
                      <a:pt x="10358" y="16415"/>
                      <a:pt x="12289" y="16415"/>
                    </a:cubicBezTo>
                    <a:close/>
                    <a:moveTo>
                      <a:pt x="25318" y="16415"/>
                    </a:moveTo>
                    <a:cubicBezTo>
                      <a:pt x="27251" y="16415"/>
                      <a:pt x="29119" y="17218"/>
                      <a:pt x="30456" y="18666"/>
                    </a:cubicBezTo>
                    <a:cubicBezTo>
                      <a:pt x="30436" y="18665"/>
                      <a:pt x="30417" y="18665"/>
                      <a:pt x="30397" y="18665"/>
                    </a:cubicBezTo>
                    <a:cubicBezTo>
                      <a:pt x="28537" y="18665"/>
                      <a:pt x="26769" y="19504"/>
                      <a:pt x="25528" y="20798"/>
                    </a:cubicBezTo>
                    <a:cubicBezTo>
                      <a:pt x="25563" y="20063"/>
                      <a:pt x="25465" y="19320"/>
                      <a:pt x="25223" y="18621"/>
                    </a:cubicBezTo>
                    <a:cubicBezTo>
                      <a:pt x="24963" y="17859"/>
                      <a:pt x="24560" y="17151"/>
                      <a:pt x="24040" y="16533"/>
                    </a:cubicBezTo>
                    <a:cubicBezTo>
                      <a:pt x="24466" y="16454"/>
                      <a:pt x="24893" y="16415"/>
                      <a:pt x="25318" y="16415"/>
                    </a:cubicBezTo>
                    <a:close/>
                    <a:moveTo>
                      <a:pt x="106101" y="16215"/>
                    </a:moveTo>
                    <a:cubicBezTo>
                      <a:pt x="106563" y="16215"/>
                      <a:pt x="107027" y="16260"/>
                      <a:pt x="107489" y="16354"/>
                    </a:cubicBezTo>
                    <a:cubicBezTo>
                      <a:pt x="106486" y="17608"/>
                      <a:pt x="105930" y="19194"/>
                      <a:pt x="106136" y="20870"/>
                    </a:cubicBezTo>
                    <a:cubicBezTo>
                      <a:pt x="104884" y="19414"/>
                      <a:pt x="103008" y="18459"/>
                      <a:pt x="101021" y="18459"/>
                    </a:cubicBezTo>
                    <a:cubicBezTo>
                      <a:pt x="101003" y="18459"/>
                      <a:pt x="100984" y="18459"/>
                      <a:pt x="100966" y="18460"/>
                    </a:cubicBezTo>
                    <a:cubicBezTo>
                      <a:pt x="102304" y="17013"/>
                      <a:pt x="104173" y="16215"/>
                      <a:pt x="106101" y="16215"/>
                    </a:cubicBezTo>
                    <a:close/>
                    <a:moveTo>
                      <a:pt x="70811" y="11695"/>
                    </a:moveTo>
                    <a:cubicBezTo>
                      <a:pt x="71307" y="11695"/>
                      <a:pt x="71806" y="11748"/>
                      <a:pt x="72301" y="11856"/>
                    </a:cubicBezTo>
                    <a:cubicBezTo>
                      <a:pt x="71289" y="13119"/>
                      <a:pt x="70742" y="14714"/>
                      <a:pt x="70939" y="16381"/>
                    </a:cubicBezTo>
                    <a:lnTo>
                      <a:pt x="70948" y="16372"/>
                    </a:lnTo>
                    <a:cubicBezTo>
                      <a:pt x="71456" y="16258"/>
                      <a:pt x="71969" y="16202"/>
                      <a:pt x="72477" y="16202"/>
                    </a:cubicBezTo>
                    <a:cubicBezTo>
                      <a:pt x="74410" y="16202"/>
                      <a:pt x="76285" y="17004"/>
                      <a:pt x="77633" y="18451"/>
                    </a:cubicBezTo>
                    <a:cubicBezTo>
                      <a:pt x="77615" y="18450"/>
                      <a:pt x="77597" y="18450"/>
                      <a:pt x="77579" y="18450"/>
                    </a:cubicBezTo>
                    <a:cubicBezTo>
                      <a:pt x="75529" y="18450"/>
                      <a:pt x="73607" y="19459"/>
                      <a:pt x="72355" y="20986"/>
                    </a:cubicBezTo>
                    <a:cubicBezTo>
                      <a:pt x="72747" y="17261"/>
                      <a:pt x="69434" y="13952"/>
                      <a:pt x="65721" y="13952"/>
                    </a:cubicBezTo>
                    <a:cubicBezTo>
                      <a:pt x="65701" y="13952"/>
                      <a:pt x="65682" y="13952"/>
                      <a:pt x="65662" y="13952"/>
                    </a:cubicBezTo>
                    <a:cubicBezTo>
                      <a:pt x="67003" y="12497"/>
                      <a:pt x="68877" y="11695"/>
                      <a:pt x="70811" y="11695"/>
                    </a:cubicBezTo>
                    <a:close/>
                    <a:moveTo>
                      <a:pt x="35609" y="16412"/>
                    </a:moveTo>
                    <a:cubicBezTo>
                      <a:pt x="36071" y="16412"/>
                      <a:pt x="36535" y="16458"/>
                      <a:pt x="36997" y="16551"/>
                    </a:cubicBezTo>
                    <a:cubicBezTo>
                      <a:pt x="36002" y="17805"/>
                      <a:pt x="35447" y="19400"/>
                      <a:pt x="35644" y="21067"/>
                    </a:cubicBezTo>
                    <a:cubicBezTo>
                      <a:pt x="34392" y="19611"/>
                      <a:pt x="32516" y="18656"/>
                      <a:pt x="30529" y="18656"/>
                    </a:cubicBezTo>
                    <a:cubicBezTo>
                      <a:pt x="30511" y="18656"/>
                      <a:pt x="30492" y="18657"/>
                      <a:pt x="30474" y="18657"/>
                    </a:cubicBezTo>
                    <a:cubicBezTo>
                      <a:pt x="31812" y="17210"/>
                      <a:pt x="33680" y="16412"/>
                      <a:pt x="35609" y="16412"/>
                    </a:cubicBezTo>
                    <a:close/>
                    <a:moveTo>
                      <a:pt x="112819" y="14254"/>
                    </a:moveTo>
                    <a:cubicBezTo>
                      <a:pt x="115994" y="14254"/>
                      <a:pt x="119169" y="16333"/>
                      <a:pt x="119209" y="20494"/>
                    </a:cubicBezTo>
                    <a:lnTo>
                      <a:pt x="119209" y="20494"/>
                    </a:lnTo>
                    <a:cubicBezTo>
                      <a:pt x="118731" y="20389"/>
                      <a:pt x="118248" y="20338"/>
                      <a:pt x="117769" y="20338"/>
                    </a:cubicBezTo>
                    <a:cubicBezTo>
                      <a:pt x="115913" y="20338"/>
                      <a:pt x="114109" y="21105"/>
                      <a:pt x="112821" y="22501"/>
                    </a:cubicBezTo>
                    <a:lnTo>
                      <a:pt x="112821" y="22492"/>
                    </a:lnTo>
                    <a:cubicBezTo>
                      <a:pt x="111539" y="21121"/>
                      <a:pt x="109747" y="20332"/>
                      <a:pt x="107865" y="20332"/>
                    </a:cubicBezTo>
                    <a:cubicBezTo>
                      <a:pt x="107382" y="20332"/>
                      <a:pt x="106898" y="20386"/>
                      <a:pt x="106423" y="20494"/>
                    </a:cubicBezTo>
                    <a:lnTo>
                      <a:pt x="106423" y="20494"/>
                    </a:lnTo>
                    <a:cubicBezTo>
                      <a:pt x="106463" y="16335"/>
                      <a:pt x="109641" y="14254"/>
                      <a:pt x="112819" y="14254"/>
                    </a:cubicBezTo>
                    <a:close/>
                    <a:moveTo>
                      <a:pt x="136134" y="14257"/>
                    </a:moveTo>
                    <a:cubicBezTo>
                      <a:pt x="139307" y="14257"/>
                      <a:pt x="142483" y="16335"/>
                      <a:pt x="142525" y="20492"/>
                    </a:cubicBezTo>
                    <a:lnTo>
                      <a:pt x="142525" y="20492"/>
                    </a:lnTo>
                    <a:cubicBezTo>
                      <a:pt x="142054" y="20391"/>
                      <a:pt x="141580" y="20342"/>
                      <a:pt x="141109" y="20342"/>
                    </a:cubicBezTo>
                    <a:cubicBezTo>
                      <a:pt x="139250" y="20342"/>
                      <a:pt x="137444" y="21108"/>
                      <a:pt x="136145" y="22501"/>
                    </a:cubicBezTo>
                    <a:cubicBezTo>
                      <a:pt x="134872" y="21121"/>
                      <a:pt x="133071" y="20341"/>
                      <a:pt x="131199" y="20341"/>
                    </a:cubicBezTo>
                    <a:cubicBezTo>
                      <a:pt x="130715" y="20341"/>
                      <a:pt x="130231" y="20395"/>
                      <a:pt x="129756" y="20494"/>
                    </a:cubicBezTo>
                    <a:lnTo>
                      <a:pt x="129756" y="20494"/>
                    </a:lnTo>
                    <a:cubicBezTo>
                      <a:pt x="129787" y="16336"/>
                      <a:pt x="132959" y="14257"/>
                      <a:pt x="136134" y="14257"/>
                    </a:cubicBezTo>
                    <a:close/>
                    <a:moveTo>
                      <a:pt x="89297" y="14362"/>
                    </a:moveTo>
                    <a:cubicBezTo>
                      <a:pt x="91875" y="14362"/>
                      <a:pt x="94452" y="15733"/>
                      <a:pt x="95348" y="18477"/>
                    </a:cubicBezTo>
                    <a:cubicBezTo>
                      <a:pt x="95572" y="19158"/>
                      <a:pt x="95679" y="19875"/>
                      <a:pt x="95688" y="20583"/>
                    </a:cubicBezTo>
                    <a:cubicBezTo>
                      <a:pt x="95213" y="20481"/>
                      <a:pt x="94735" y="20431"/>
                      <a:pt x="94260" y="20431"/>
                    </a:cubicBezTo>
                    <a:cubicBezTo>
                      <a:pt x="92399" y="20431"/>
                      <a:pt x="90599" y="21198"/>
                      <a:pt x="89299" y="22590"/>
                    </a:cubicBezTo>
                    <a:cubicBezTo>
                      <a:pt x="88018" y="21210"/>
                      <a:pt x="86226" y="20431"/>
                      <a:pt x="84344" y="20431"/>
                    </a:cubicBezTo>
                    <a:cubicBezTo>
                      <a:pt x="83860" y="20431"/>
                      <a:pt x="83376" y="20485"/>
                      <a:pt x="82902" y="20583"/>
                    </a:cubicBezTo>
                    <a:cubicBezTo>
                      <a:pt x="82902" y="19875"/>
                      <a:pt x="83018" y="19158"/>
                      <a:pt x="83233" y="18486"/>
                    </a:cubicBezTo>
                    <a:cubicBezTo>
                      <a:pt x="84130" y="15738"/>
                      <a:pt x="86714" y="14362"/>
                      <a:pt x="89297" y="14362"/>
                    </a:cubicBezTo>
                    <a:close/>
                    <a:moveTo>
                      <a:pt x="42353" y="14449"/>
                    </a:moveTo>
                    <a:cubicBezTo>
                      <a:pt x="45529" y="14449"/>
                      <a:pt x="48704" y="16525"/>
                      <a:pt x="48744" y="20682"/>
                    </a:cubicBezTo>
                    <a:cubicBezTo>
                      <a:pt x="48269" y="20580"/>
                      <a:pt x="47791" y="20530"/>
                      <a:pt x="47316" y="20530"/>
                    </a:cubicBezTo>
                    <a:cubicBezTo>
                      <a:pt x="45456" y="20530"/>
                      <a:pt x="43649" y="21293"/>
                      <a:pt x="42351" y="22684"/>
                    </a:cubicBezTo>
                    <a:lnTo>
                      <a:pt x="42351" y="22684"/>
                    </a:lnTo>
                    <a:cubicBezTo>
                      <a:pt x="41070" y="21307"/>
                      <a:pt x="39280" y="20529"/>
                      <a:pt x="37400" y="20529"/>
                    </a:cubicBezTo>
                    <a:cubicBezTo>
                      <a:pt x="36916" y="20529"/>
                      <a:pt x="36432" y="20583"/>
                      <a:pt x="35958" y="20682"/>
                    </a:cubicBezTo>
                    <a:cubicBezTo>
                      <a:pt x="35998" y="16527"/>
                      <a:pt x="39176" y="14449"/>
                      <a:pt x="42353" y="14449"/>
                    </a:cubicBezTo>
                    <a:close/>
                    <a:moveTo>
                      <a:pt x="65651" y="14458"/>
                    </a:moveTo>
                    <a:cubicBezTo>
                      <a:pt x="68826" y="14458"/>
                      <a:pt x="72001" y="16534"/>
                      <a:pt x="72041" y="20691"/>
                    </a:cubicBezTo>
                    <a:cubicBezTo>
                      <a:pt x="71568" y="20589"/>
                      <a:pt x="71091" y="20539"/>
                      <a:pt x="70617" y="20539"/>
                    </a:cubicBezTo>
                    <a:cubicBezTo>
                      <a:pt x="68758" y="20539"/>
                      <a:pt x="66952" y="21305"/>
                      <a:pt x="65653" y="22698"/>
                    </a:cubicBezTo>
                    <a:cubicBezTo>
                      <a:pt x="64371" y="21318"/>
                      <a:pt x="62579" y="20538"/>
                      <a:pt x="60697" y="20538"/>
                    </a:cubicBezTo>
                    <a:cubicBezTo>
                      <a:pt x="60214" y="20538"/>
                      <a:pt x="59730" y="20592"/>
                      <a:pt x="59255" y="20691"/>
                    </a:cubicBezTo>
                    <a:cubicBezTo>
                      <a:pt x="59295" y="16536"/>
                      <a:pt x="62473" y="14458"/>
                      <a:pt x="65651" y="14458"/>
                    </a:cubicBezTo>
                    <a:close/>
                    <a:moveTo>
                      <a:pt x="18803" y="14564"/>
                    </a:moveTo>
                    <a:cubicBezTo>
                      <a:pt x="21386" y="14564"/>
                      <a:pt x="23968" y="15937"/>
                      <a:pt x="24864" y="18684"/>
                    </a:cubicBezTo>
                    <a:cubicBezTo>
                      <a:pt x="25079" y="19365"/>
                      <a:pt x="25196" y="20072"/>
                      <a:pt x="25196" y="20789"/>
                    </a:cubicBezTo>
                    <a:cubicBezTo>
                      <a:pt x="24718" y="20684"/>
                      <a:pt x="24235" y="20633"/>
                      <a:pt x="23756" y="20633"/>
                    </a:cubicBezTo>
                    <a:cubicBezTo>
                      <a:pt x="21903" y="20633"/>
                      <a:pt x="20103" y="21401"/>
                      <a:pt x="18807" y="22796"/>
                    </a:cubicBezTo>
                    <a:cubicBezTo>
                      <a:pt x="17542" y="21424"/>
                      <a:pt x="15754" y="20637"/>
                      <a:pt x="13893" y="20637"/>
                    </a:cubicBezTo>
                    <a:cubicBezTo>
                      <a:pt x="13882" y="20637"/>
                      <a:pt x="13871" y="20637"/>
                      <a:pt x="13861" y="20637"/>
                    </a:cubicBezTo>
                    <a:cubicBezTo>
                      <a:pt x="13368" y="20637"/>
                      <a:pt x="12884" y="20682"/>
                      <a:pt x="12409" y="20789"/>
                    </a:cubicBezTo>
                    <a:cubicBezTo>
                      <a:pt x="12418" y="20072"/>
                      <a:pt x="12526" y="19365"/>
                      <a:pt x="12741" y="18684"/>
                    </a:cubicBezTo>
                    <a:cubicBezTo>
                      <a:pt x="13637" y="15937"/>
                      <a:pt x="16220" y="14564"/>
                      <a:pt x="18803" y="14564"/>
                    </a:cubicBezTo>
                    <a:close/>
                    <a:moveTo>
                      <a:pt x="117964" y="20716"/>
                    </a:moveTo>
                    <a:cubicBezTo>
                      <a:pt x="118390" y="20716"/>
                      <a:pt x="118819" y="20755"/>
                      <a:pt x="119245" y="20834"/>
                    </a:cubicBezTo>
                    <a:cubicBezTo>
                      <a:pt x="118726" y="21443"/>
                      <a:pt x="118322" y="22151"/>
                      <a:pt x="118063" y="22913"/>
                    </a:cubicBezTo>
                    <a:cubicBezTo>
                      <a:pt x="117821" y="23612"/>
                      <a:pt x="117722" y="24356"/>
                      <a:pt x="117758" y="25099"/>
                    </a:cubicBezTo>
                    <a:cubicBezTo>
                      <a:pt x="116516" y="23796"/>
                      <a:pt x="114757" y="22957"/>
                      <a:pt x="112897" y="22957"/>
                    </a:cubicBezTo>
                    <a:cubicBezTo>
                      <a:pt x="112878" y="22957"/>
                      <a:pt x="112858" y="22958"/>
                      <a:pt x="112839" y="22958"/>
                    </a:cubicBezTo>
                    <a:cubicBezTo>
                      <a:pt x="114174" y="21512"/>
                      <a:pt x="116038" y="20716"/>
                      <a:pt x="117964" y="20716"/>
                    </a:cubicBezTo>
                    <a:close/>
                    <a:moveTo>
                      <a:pt x="130993" y="20716"/>
                    </a:moveTo>
                    <a:cubicBezTo>
                      <a:pt x="132921" y="20716"/>
                      <a:pt x="134791" y="21512"/>
                      <a:pt x="136127" y="22958"/>
                    </a:cubicBezTo>
                    <a:cubicBezTo>
                      <a:pt x="136107" y="22958"/>
                      <a:pt x="136088" y="22957"/>
                      <a:pt x="136068" y="22957"/>
                    </a:cubicBezTo>
                    <a:cubicBezTo>
                      <a:pt x="134208" y="22957"/>
                      <a:pt x="132440" y="23796"/>
                      <a:pt x="131199" y="25099"/>
                    </a:cubicBezTo>
                    <a:cubicBezTo>
                      <a:pt x="131234" y="24356"/>
                      <a:pt x="131136" y="23612"/>
                      <a:pt x="130894" y="22913"/>
                    </a:cubicBezTo>
                    <a:cubicBezTo>
                      <a:pt x="130634" y="22151"/>
                      <a:pt x="130231" y="21452"/>
                      <a:pt x="129711" y="20834"/>
                    </a:cubicBezTo>
                    <a:cubicBezTo>
                      <a:pt x="130138" y="20755"/>
                      <a:pt x="130567" y="20716"/>
                      <a:pt x="130993" y="20716"/>
                    </a:cubicBezTo>
                    <a:close/>
                    <a:moveTo>
                      <a:pt x="84143" y="20805"/>
                    </a:moveTo>
                    <a:cubicBezTo>
                      <a:pt x="86076" y="20805"/>
                      <a:pt x="87948" y="21602"/>
                      <a:pt x="89290" y="23047"/>
                    </a:cubicBezTo>
                    <a:cubicBezTo>
                      <a:pt x="90627" y="21607"/>
                      <a:pt x="92501" y="20806"/>
                      <a:pt x="94436" y="20806"/>
                    </a:cubicBezTo>
                    <a:cubicBezTo>
                      <a:pt x="94861" y="20806"/>
                      <a:pt x="95289" y="20845"/>
                      <a:pt x="95715" y="20924"/>
                    </a:cubicBezTo>
                    <a:cubicBezTo>
                      <a:pt x="94720" y="22106"/>
                      <a:pt x="94138" y="23603"/>
                      <a:pt x="94219" y="25198"/>
                    </a:cubicBezTo>
                    <a:cubicBezTo>
                      <a:pt x="92977" y="23894"/>
                      <a:pt x="91209" y="23056"/>
                      <a:pt x="89341" y="23056"/>
                    </a:cubicBezTo>
                    <a:cubicBezTo>
                      <a:pt x="89321" y="23056"/>
                      <a:pt x="89301" y="23056"/>
                      <a:pt x="89281" y="23056"/>
                    </a:cubicBezTo>
                    <a:cubicBezTo>
                      <a:pt x="89262" y="23056"/>
                      <a:pt x="89242" y="23056"/>
                      <a:pt x="89222" y="23056"/>
                    </a:cubicBezTo>
                    <a:cubicBezTo>
                      <a:pt x="87362" y="23056"/>
                      <a:pt x="85595" y="23894"/>
                      <a:pt x="84353" y="25198"/>
                    </a:cubicBezTo>
                    <a:cubicBezTo>
                      <a:pt x="84434" y="23612"/>
                      <a:pt x="83851" y="22106"/>
                      <a:pt x="82866" y="20924"/>
                    </a:cubicBezTo>
                    <a:lnTo>
                      <a:pt x="82857" y="20924"/>
                    </a:lnTo>
                    <a:cubicBezTo>
                      <a:pt x="83285" y="20844"/>
                      <a:pt x="83716" y="20805"/>
                      <a:pt x="84143" y="20805"/>
                    </a:cubicBezTo>
                    <a:close/>
                    <a:moveTo>
                      <a:pt x="60510" y="20908"/>
                    </a:moveTo>
                    <a:cubicBezTo>
                      <a:pt x="62444" y="20908"/>
                      <a:pt x="64322" y="21705"/>
                      <a:pt x="65662" y="23155"/>
                    </a:cubicBezTo>
                    <a:cubicBezTo>
                      <a:pt x="65642" y="23155"/>
                      <a:pt x="65622" y="23155"/>
                      <a:pt x="65602" y="23155"/>
                    </a:cubicBezTo>
                    <a:cubicBezTo>
                      <a:pt x="63720" y="23155"/>
                      <a:pt x="61965" y="23989"/>
                      <a:pt x="60724" y="25287"/>
                    </a:cubicBezTo>
                    <a:lnTo>
                      <a:pt x="60724" y="25287"/>
                    </a:lnTo>
                    <a:cubicBezTo>
                      <a:pt x="60769" y="24543"/>
                      <a:pt x="60662" y="23809"/>
                      <a:pt x="60429" y="23110"/>
                    </a:cubicBezTo>
                    <a:cubicBezTo>
                      <a:pt x="60160" y="22348"/>
                      <a:pt x="59766" y="21641"/>
                      <a:pt x="59246" y="21022"/>
                    </a:cubicBezTo>
                    <a:cubicBezTo>
                      <a:pt x="59667" y="20945"/>
                      <a:pt x="60090" y="20908"/>
                      <a:pt x="60510" y="20908"/>
                    </a:cubicBezTo>
                    <a:close/>
                    <a:moveTo>
                      <a:pt x="47505" y="20905"/>
                    </a:moveTo>
                    <a:cubicBezTo>
                      <a:pt x="47929" y="20905"/>
                      <a:pt x="48356" y="20943"/>
                      <a:pt x="48780" y="21022"/>
                    </a:cubicBezTo>
                    <a:cubicBezTo>
                      <a:pt x="48251" y="21641"/>
                      <a:pt x="47848" y="22348"/>
                      <a:pt x="47579" y="23119"/>
                    </a:cubicBezTo>
                    <a:lnTo>
                      <a:pt x="47597" y="23110"/>
                    </a:lnTo>
                    <a:lnTo>
                      <a:pt x="47597" y="23110"/>
                    </a:lnTo>
                    <a:cubicBezTo>
                      <a:pt x="47355" y="23809"/>
                      <a:pt x="47257" y="24544"/>
                      <a:pt x="47293" y="25287"/>
                    </a:cubicBezTo>
                    <a:cubicBezTo>
                      <a:pt x="46045" y="23977"/>
                      <a:pt x="44274" y="23146"/>
                      <a:pt x="42394" y="23146"/>
                    </a:cubicBezTo>
                    <a:cubicBezTo>
                      <a:pt x="42384" y="23146"/>
                      <a:pt x="42374" y="23146"/>
                      <a:pt x="42364" y="23146"/>
                    </a:cubicBezTo>
                    <a:cubicBezTo>
                      <a:pt x="43709" y="21706"/>
                      <a:pt x="45577" y="20905"/>
                      <a:pt x="47505" y="20905"/>
                    </a:cubicBezTo>
                    <a:close/>
                    <a:moveTo>
                      <a:pt x="107673" y="20708"/>
                    </a:moveTo>
                    <a:cubicBezTo>
                      <a:pt x="109600" y="20708"/>
                      <a:pt x="111466" y="21504"/>
                      <a:pt x="112812" y="22949"/>
                    </a:cubicBezTo>
                    <a:cubicBezTo>
                      <a:pt x="112802" y="22949"/>
                      <a:pt x="112793" y="22949"/>
                      <a:pt x="112783" y="22949"/>
                    </a:cubicBezTo>
                    <a:cubicBezTo>
                      <a:pt x="110787" y="22949"/>
                      <a:pt x="108908" y="23888"/>
                      <a:pt x="107659" y="25341"/>
                    </a:cubicBezTo>
                    <a:cubicBezTo>
                      <a:pt x="107785" y="23675"/>
                      <a:pt x="107184" y="22098"/>
                      <a:pt x="106136" y="20888"/>
                    </a:cubicBezTo>
                    <a:lnTo>
                      <a:pt x="106136" y="20879"/>
                    </a:lnTo>
                    <a:cubicBezTo>
                      <a:pt x="106647" y="20764"/>
                      <a:pt x="107162" y="20708"/>
                      <a:pt x="107673" y="20708"/>
                    </a:cubicBezTo>
                    <a:close/>
                    <a:moveTo>
                      <a:pt x="13652" y="21003"/>
                    </a:moveTo>
                    <a:cubicBezTo>
                      <a:pt x="15588" y="21003"/>
                      <a:pt x="17463" y="21806"/>
                      <a:pt x="18807" y="23253"/>
                    </a:cubicBezTo>
                    <a:cubicBezTo>
                      <a:pt x="18787" y="23253"/>
                      <a:pt x="18768" y="23253"/>
                      <a:pt x="18748" y="23253"/>
                    </a:cubicBezTo>
                    <a:cubicBezTo>
                      <a:pt x="16879" y="23253"/>
                      <a:pt x="15111" y="24092"/>
                      <a:pt x="13870" y="25395"/>
                    </a:cubicBezTo>
                    <a:cubicBezTo>
                      <a:pt x="13951" y="23809"/>
                      <a:pt x="13368" y="22313"/>
                      <a:pt x="12382" y="21130"/>
                    </a:cubicBezTo>
                    <a:lnTo>
                      <a:pt x="12374" y="21121"/>
                    </a:lnTo>
                    <a:cubicBezTo>
                      <a:pt x="12799" y="21042"/>
                      <a:pt x="13227" y="21003"/>
                      <a:pt x="13652" y="21003"/>
                    </a:cubicBezTo>
                    <a:close/>
                    <a:moveTo>
                      <a:pt x="23953" y="21003"/>
                    </a:moveTo>
                    <a:cubicBezTo>
                      <a:pt x="24378" y="21003"/>
                      <a:pt x="24806" y="21042"/>
                      <a:pt x="25232" y="21121"/>
                    </a:cubicBezTo>
                    <a:cubicBezTo>
                      <a:pt x="24237" y="22304"/>
                      <a:pt x="23655" y="23800"/>
                      <a:pt x="23744" y="25395"/>
                    </a:cubicBezTo>
                    <a:cubicBezTo>
                      <a:pt x="22494" y="24092"/>
                      <a:pt x="20726" y="23253"/>
                      <a:pt x="18866" y="23253"/>
                    </a:cubicBezTo>
                    <a:cubicBezTo>
                      <a:pt x="18846" y="23253"/>
                      <a:pt x="18827" y="23253"/>
                      <a:pt x="18807" y="23253"/>
                    </a:cubicBezTo>
                    <a:cubicBezTo>
                      <a:pt x="20144" y="21806"/>
                      <a:pt x="22018" y="21003"/>
                      <a:pt x="23953" y="21003"/>
                    </a:cubicBezTo>
                    <a:close/>
                    <a:moveTo>
                      <a:pt x="37173" y="20910"/>
                    </a:moveTo>
                    <a:cubicBezTo>
                      <a:pt x="39106" y="20910"/>
                      <a:pt x="40979" y="21706"/>
                      <a:pt x="42328" y="23155"/>
                    </a:cubicBezTo>
                    <a:cubicBezTo>
                      <a:pt x="42310" y="23155"/>
                      <a:pt x="42291" y="23155"/>
                      <a:pt x="42273" y="23155"/>
                    </a:cubicBezTo>
                    <a:cubicBezTo>
                      <a:pt x="40286" y="23155"/>
                      <a:pt x="38419" y="24100"/>
                      <a:pt x="37176" y="25538"/>
                    </a:cubicBezTo>
                    <a:cubicBezTo>
                      <a:pt x="37302" y="23881"/>
                      <a:pt x="36701" y="22304"/>
                      <a:pt x="35653" y="21076"/>
                    </a:cubicBezTo>
                    <a:cubicBezTo>
                      <a:pt x="36158" y="20965"/>
                      <a:pt x="36668" y="20910"/>
                      <a:pt x="37173" y="20910"/>
                    </a:cubicBezTo>
                    <a:close/>
                    <a:moveTo>
                      <a:pt x="124477" y="18862"/>
                    </a:moveTo>
                    <a:cubicBezTo>
                      <a:pt x="127059" y="18862"/>
                      <a:pt x="129640" y="20235"/>
                      <a:pt x="130536" y="22985"/>
                    </a:cubicBezTo>
                    <a:cubicBezTo>
                      <a:pt x="130751" y="23666"/>
                      <a:pt x="130867" y="24373"/>
                      <a:pt x="130867" y="25090"/>
                    </a:cubicBezTo>
                    <a:cubicBezTo>
                      <a:pt x="130388" y="24985"/>
                      <a:pt x="129906" y="24934"/>
                      <a:pt x="129426" y="24934"/>
                    </a:cubicBezTo>
                    <a:cubicBezTo>
                      <a:pt x="127574" y="24934"/>
                      <a:pt x="125776" y="25700"/>
                      <a:pt x="124487" y="27089"/>
                    </a:cubicBezTo>
                    <a:cubicBezTo>
                      <a:pt x="123206" y="25709"/>
                      <a:pt x="121414" y="24929"/>
                      <a:pt x="119532" y="24929"/>
                    </a:cubicBezTo>
                    <a:cubicBezTo>
                      <a:pt x="119048" y="24929"/>
                      <a:pt x="118564" y="24983"/>
                      <a:pt x="118089" y="25090"/>
                    </a:cubicBezTo>
                    <a:cubicBezTo>
                      <a:pt x="118089" y="24373"/>
                      <a:pt x="118197" y="23666"/>
                      <a:pt x="118412" y="22985"/>
                    </a:cubicBezTo>
                    <a:cubicBezTo>
                      <a:pt x="119308" y="20237"/>
                      <a:pt x="121893" y="18862"/>
                      <a:pt x="124477" y="18862"/>
                    </a:cubicBezTo>
                    <a:close/>
                    <a:moveTo>
                      <a:pt x="77632" y="18956"/>
                    </a:moveTo>
                    <a:cubicBezTo>
                      <a:pt x="80806" y="18956"/>
                      <a:pt x="83981" y="21032"/>
                      <a:pt x="84022" y="25189"/>
                    </a:cubicBezTo>
                    <a:cubicBezTo>
                      <a:pt x="83548" y="25087"/>
                      <a:pt x="83071" y="25037"/>
                      <a:pt x="82597" y="25037"/>
                    </a:cubicBezTo>
                    <a:cubicBezTo>
                      <a:pt x="80739" y="25037"/>
                      <a:pt x="78934" y="25804"/>
                      <a:pt x="77642" y="27196"/>
                    </a:cubicBezTo>
                    <a:cubicBezTo>
                      <a:pt x="76360" y="25816"/>
                      <a:pt x="74568" y="25037"/>
                      <a:pt x="72687" y="25037"/>
                    </a:cubicBezTo>
                    <a:cubicBezTo>
                      <a:pt x="72203" y="25037"/>
                      <a:pt x="71719" y="25090"/>
                      <a:pt x="71244" y="25189"/>
                    </a:cubicBezTo>
                    <a:cubicBezTo>
                      <a:pt x="71280" y="21035"/>
                      <a:pt x="74456" y="18956"/>
                      <a:pt x="77632" y="18956"/>
                    </a:cubicBezTo>
                    <a:close/>
                    <a:moveTo>
                      <a:pt x="100947" y="18956"/>
                    </a:moveTo>
                    <a:cubicBezTo>
                      <a:pt x="104121" y="18956"/>
                      <a:pt x="107295" y="21032"/>
                      <a:pt x="107337" y="25187"/>
                    </a:cubicBezTo>
                    <a:lnTo>
                      <a:pt x="107337" y="25187"/>
                    </a:lnTo>
                    <a:cubicBezTo>
                      <a:pt x="106865" y="25086"/>
                      <a:pt x="106389" y="25037"/>
                      <a:pt x="105917" y="25037"/>
                    </a:cubicBezTo>
                    <a:cubicBezTo>
                      <a:pt x="104054" y="25037"/>
                      <a:pt x="102249" y="25804"/>
                      <a:pt x="100957" y="27196"/>
                    </a:cubicBezTo>
                    <a:cubicBezTo>
                      <a:pt x="99676" y="25816"/>
                      <a:pt x="97883" y="25037"/>
                      <a:pt x="96002" y="25037"/>
                    </a:cubicBezTo>
                    <a:cubicBezTo>
                      <a:pt x="95518" y="25037"/>
                      <a:pt x="95034" y="25090"/>
                      <a:pt x="94559" y="25189"/>
                    </a:cubicBezTo>
                    <a:cubicBezTo>
                      <a:pt x="94595" y="21035"/>
                      <a:pt x="97771" y="18956"/>
                      <a:pt x="100947" y="18956"/>
                    </a:cubicBezTo>
                    <a:close/>
                    <a:moveTo>
                      <a:pt x="53993" y="19061"/>
                    </a:moveTo>
                    <a:cubicBezTo>
                      <a:pt x="56574" y="19061"/>
                      <a:pt x="59156" y="20434"/>
                      <a:pt x="60052" y="23182"/>
                    </a:cubicBezTo>
                    <a:lnTo>
                      <a:pt x="60070" y="23173"/>
                    </a:lnTo>
                    <a:cubicBezTo>
                      <a:pt x="60285" y="23854"/>
                      <a:pt x="60393" y="24562"/>
                      <a:pt x="60402" y="25278"/>
                    </a:cubicBezTo>
                    <a:cubicBezTo>
                      <a:pt x="59927" y="25177"/>
                      <a:pt x="59448" y="25127"/>
                      <a:pt x="58973" y="25127"/>
                    </a:cubicBezTo>
                    <a:cubicBezTo>
                      <a:pt x="57110" y="25127"/>
                      <a:pt x="55305" y="25893"/>
                      <a:pt x="54013" y="27286"/>
                    </a:cubicBezTo>
                    <a:cubicBezTo>
                      <a:pt x="52732" y="25906"/>
                      <a:pt x="50939" y="25126"/>
                      <a:pt x="49058" y="25126"/>
                    </a:cubicBezTo>
                    <a:cubicBezTo>
                      <a:pt x="48574" y="25126"/>
                      <a:pt x="48090" y="25171"/>
                      <a:pt x="47615" y="25278"/>
                    </a:cubicBezTo>
                    <a:cubicBezTo>
                      <a:pt x="47615" y="24562"/>
                      <a:pt x="47732" y="23854"/>
                      <a:pt x="47947" y="23173"/>
                    </a:cubicBezTo>
                    <a:cubicBezTo>
                      <a:pt x="48838" y="20432"/>
                      <a:pt x="51415" y="19061"/>
                      <a:pt x="53993" y="19061"/>
                    </a:cubicBezTo>
                    <a:close/>
                    <a:moveTo>
                      <a:pt x="7148" y="19155"/>
                    </a:moveTo>
                    <a:cubicBezTo>
                      <a:pt x="10323" y="19155"/>
                      <a:pt x="13498" y="21234"/>
                      <a:pt x="13538" y="25395"/>
                    </a:cubicBezTo>
                    <a:cubicBezTo>
                      <a:pt x="13060" y="25290"/>
                      <a:pt x="12577" y="25239"/>
                      <a:pt x="12098" y="25239"/>
                    </a:cubicBezTo>
                    <a:cubicBezTo>
                      <a:pt x="10244" y="25239"/>
                      <a:pt x="8445" y="26005"/>
                      <a:pt x="7150" y="27393"/>
                    </a:cubicBezTo>
                    <a:cubicBezTo>
                      <a:pt x="5868" y="26013"/>
                      <a:pt x="4076" y="25234"/>
                      <a:pt x="2194" y="25234"/>
                    </a:cubicBezTo>
                    <a:cubicBezTo>
                      <a:pt x="1711" y="25234"/>
                      <a:pt x="1227" y="25287"/>
                      <a:pt x="752" y="25395"/>
                    </a:cubicBezTo>
                    <a:cubicBezTo>
                      <a:pt x="792" y="21236"/>
                      <a:pt x="3970" y="19155"/>
                      <a:pt x="7148" y="19155"/>
                    </a:cubicBezTo>
                    <a:close/>
                    <a:moveTo>
                      <a:pt x="30463" y="19158"/>
                    </a:moveTo>
                    <a:cubicBezTo>
                      <a:pt x="33636" y="19158"/>
                      <a:pt x="36811" y="21236"/>
                      <a:pt x="36854" y="25391"/>
                    </a:cubicBezTo>
                    <a:lnTo>
                      <a:pt x="36854" y="25391"/>
                    </a:lnTo>
                    <a:cubicBezTo>
                      <a:pt x="36379" y="25289"/>
                      <a:pt x="35901" y="25239"/>
                      <a:pt x="35426" y="25239"/>
                    </a:cubicBezTo>
                    <a:cubicBezTo>
                      <a:pt x="33569" y="25239"/>
                      <a:pt x="31771" y="26005"/>
                      <a:pt x="30483" y="27393"/>
                    </a:cubicBezTo>
                    <a:cubicBezTo>
                      <a:pt x="29201" y="26022"/>
                      <a:pt x="27409" y="25234"/>
                      <a:pt x="25528" y="25234"/>
                    </a:cubicBezTo>
                    <a:cubicBezTo>
                      <a:pt x="25044" y="25234"/>
                      <a:pt x="24560" y="25287"/>
                      <a:pt x="24085" y="25395"/>
                    </a:cubicBezTo>
                    <a:cubicBezTo>
                      <a:pt x="24116" y="21237"/>
                      <a:pt x="27288" y="19158"/>
                      <a:pt x="30463" y="19158"/>
                    </a:cubicBezTo>
                    <a:close/>
                    <a:moveTo>
                      <a:pt x="129616" y="25309"/>
                    </a:moveTo>
                    <a:cubicBezTo>
                      <a:pt x="130046" y="25309"/>
                      <a:pt x="130480" y="25349"/>
                      <a:pt x="130912" y="25431"/>
                    </a:cubicBezTo>
                    <a:cubicBezTo>
                      <a:pt x="129908" y="26605"/>
                      <a:pt x="129326" y="28110"/>
                      <a:pt x="129415" y="29696"/>
                    </a:cubicBezTo>
                    <a:lnTo>
                      <a:pt x="129415" y="29705"/>
                    </a:lnTo>
                    <a:cubicBezTo>
                      <a:pt x="128174" y="28393"/>
                      <a:pt x="126407" y="27563"/>
                      <a:pt x="124538" y="27563"/>
                    </a:cubicBezTo>
                    <a:cubicBezTo>
                      <a:pt x="124518" y="27563"/>
                      <a:pt x="124498" y="27563"/>
                      <a:pt x="124478" y="27563"/>
                    </a:cubicBezTo>
                    <a:cubicBezTo>
                      <a:pt x="124459" y="27563"/>
                      <a:pt x="124439" y="27563"/>
                      <a:pt x="124419" y="27563"/>
                    </a:cubicBezTo>
                    <a:cubicBezTo>
                      <a:pt x="122559" y="27563"/>
                      <a:pt x="120791" y="28402"/>
                      <a:pt x="119550" y="29705"/>
                    </a:cubicBezTo>
                    <a:cubicBezTo>
                      <a:pt x="119631" y="28110"/>
                      <a:pt x="119048" y="26605"/>
                      <a:pt x="118054" y="25431"/>
                    </a:cubicBezTo>
                    <a:cubicBezTo>
                      <a:pt x="118485" y="25349"/>
                      <a:pt x="118919" y="25309"/>
                      <a:pt x="119350" y="25309"/>
                    </a:cubicBezTo>
                    <a:cubicBezTo>
                      <a:pt x="121279" y="25309"/>
                      <a:pt x="123147" y="26111"/>
                      <a:pt x="124487" y="27554"/>
                    </a:cubicBezTo>
                    <a:cubicBezTo>
                      <a:pt x="125820" y="26111"/>
                      <a:pt x="127687" y="25309"/>
                      <a:pt x="129616" y="25309"/>
                    </a:cubicBezTo>
                    <a:close/>
                    <a:moveTo>
                      <a:pt x="48849" y="25510"/>
                    </a:moveTo>
                    <a:cubicBezTo>
                      <a:pt x="50784" y="25510"/>
                      <a:pt x="52659" y="26313"/>
                      <a:pt x="54004" y="27760"/>
                    </a:cubicBezTo>
                    <a:lnTo>
                      <a:pt x="54004" y="27760"/>
                    </a:lnTo>
                    <a:cubicBezTo>
                      <a:pt x="54001" y="27760"/>
                      <a:pt x="53998" y="27761"/>
                      <a:pt x="53995" y="27761"/>
                    </a:cubicBezTo>
                    <a:cubicBezTo>
                      <a:pt x="53975" y="27760"/>
                      <a:pt x="53956" y="27760"/>
                      <a:pt x="53936" y="27760"/>
                    </a:cubicBezTo>
                    <a:cubicBezTo>
                      <a:pt x="52067" y="27760"/>
                      <a:pt x="50308" y="28599"/>
                      <a:pt x="49058" y="29902"/>
                    </a:cubicBezTo>
                    <a:cubicBezTo>
                      <a:pt x="49138" y="28307"/>
                      <a:pt x="48565" y="26811"/>
                      <a:pt x="47561" y="25628"/>
                    </a:cubicBezTo>
                    <a:lnTo>
                      <a:pt x="47570" y="25628"/>
                    </a:lnTo>
                    <a:cubicBezTo>
                      <a:pt x="47996" y="25549"/>
                      <a:pt x="48424" y="25510"/>
                      <a:pt x="48849" y="25510"/>
                    </a:cubicBezTo>
                    <a:close/>
                    <a:moveTo>
                      <a:pt x="59145" y="25510"/>
                    </a:moveTo>
                    <a:cubicBezTo>
                      <a:pt x="59569" y="25510"/>
                      <a:pt x="59996" y="25549"/>
                      <a:pt x="60420" y="25628"/>
                    </a:cubicBezTo>
                    <a:cubicBezTo>
                      <a:pt x="59434" y="26811"/>
                      <a:pt x="58852" y="28307"/>
                      <a:pt x="58932" y="29902"/>
                    </a:cubicBezTo>
                    <a:cubicBezTo>
                      <a:pt x="57691" y="28599"/>
                      <a:pt x="55923" y="27760"/>
                      <a:pt x="54054" y="27760"/>
                    </a:cubicBezTo>
                    <a:cubicBezTo>
                      <a:pt x="54037" y="27760"/>
                      <a:pt x="54021" y="27760"/>
                      <a:pt x="54004" y="27760"/>
                    </a:cubicBezTo>
                    <a:lnTo>
                      <a:pt x="54004" y="27760"/>
                    </a:lnTo>
                    <a:cubicBezTo>
                      <a:pt x="55341" y="26313"/>
                      <a:pt x="57215" y="25510"/>
                      <a:pt x="59145" y="25510"/>
                    </a:cubicBezTo>
                    <a:close/>
                    <a:moveTo>
                      <a:pt x="25317" y="25617"/>
                    </a:moveTo>
                    <a:cubicBezTo>
                      <a:pt x="27250" y="25617"/>
                      <a:pt x="29122" y="26414"/>
                      <a:pt x="30465" y="27859"/>
                    </a:cubicBezTo>
                    <a:cubicBezTo>
                      <a:pt x="30445" y="27859"/>
                      <a:pt x="30425" y="27859"/>
                      <a:pt x="30406" y="27859"/>
                    </a:cubicBezTo>
                    <a:cubicBezTo>
                      <a:pt x="28537" y="27859"/>
                      <a:pt x="26769" y="28697"/>
                      <a:pt x="25528" y="30001"/>
                    </a:cubicBezTo>
                    <a:cubicBezTo>
                      <a:pt x="25608" y="28415"/>
                      <a:pt x="25026" y="26909"/>
                      <a:pt x="24031" y="25735"/>
                    </a:cubicBezTo>
                    <a:cubicBezTo>
                      <a:pt x="24460" y="25656"/>
                      <a:pt x="24890" y="25617"/>
                      <a:pt x="25317" y="25617"/>
                    </a:cubicBezTo>
                    <a:close/>
                    <a:moveTo>
                      <a:pt x="106136" y="30079"/>
                    </a:moveTo>
                    <a:cubicBezTo>
                      <a:pt x="106135" y="30079"/>
                      <a:pt x="106135" y="30080"/>
                      <a:pt x="106134" y="30080"/>
                    </a:cubicBezTo>
                    <a:lnTo>
                      <a:pt x="106134" y="30080"/>
                    </a:lnTo>
                    <a:lnTo>
                      <a:pt x="106136" y="30081"/>
                    </a:lnTo>
                    <a:cubicBezTo>
                      <a:pt x="106136" y="30081"/>
                      <a:pt x="106136" y="30080"/>
                      <a:pt x="106136" y="30079"/>
                    </a:cubicBezTo>
                    <a:close/>
                    <a:moveTo>
                      <a:pt x="70806" y="20919"/>
                    </a:moveTo>
                    <a:cubicBezTo>
                      <a:pt x="71297" y="20919"/>
                      <a:pt x="71792" y="20971"/>
                      <a:pt x="72283" y="21076"/>
                    </a:cubicBezTo>
                    <a:cubicBezTo>
                      <a:pt x="71289" y="22322"/>
                      <a:pt x="70742" y="23908"/>
                      <a:pt x="70939" y="25574"/>
                    </a:cubicBezTo>
                    <a:cubicBezTo>
                      <a:pt x="71446" y="25463"/>
                      <a:pt x="71957" y="25408"/>
                      <a:pt x="72464" y="25408"/>
                    </a:cubicBezTo>
                    <a:cubicBezTo>
                      <a:pt x="74404" y="25408"/>
                      <a:pt x="76283" y="26206"/>
                      <a:pt x="77633" y="27662"/>
                    </a:cubicBezTo>
                    <a:cubicBezTo>
                      <a:pt x="78968" y="26216"/>
                      <a:pt x="80838" y="25420"/>
                      <a:pt x="82771" y="25420"/>
                    </a:cubicBezTo>
                    <a:cubicBezTo>
                      <a:pt x="83199" y="25420"/>
                      <a:pt x="83629" y="25459"/>
                      <a:pt x="84057" y="25538"/>
                    </a:cubicBezTo>
                    <a:cubicBezTo>
                      <a:pt x="83063" y="26721"/>
                      <a:pt x="82480" y="28218"/>
                      <a:pt x="82570" y="29813"/>
                    </a:cubicBezTo>
                    <a:cubicBezTo>
                      <a:pt x="81320" y="28509"/>
                      <a:pt x="79561" y="27671"/>
                      <a:pt x="77692" y="27671"/>
                    </a:cubicBezTo>
                    <a:cubicBezTo>
                      <a:pt x="77672" y="27671"/>
                      <a:pt x="77653" y="27671"/>
                      <a:pt x="77633" y="27671"/>
                    </a:cubicBezTo>
                    <a:cubicBezTo>
                      <a:pt x="77615" y="27671"/>
                      <a:pt x="77597" y="27671"/>
                      <a:pt x="77578" y="27671"/>
                    </a:cubicBezTo>
                    <a:cubicBezTo>
                      <a:pt x="75520" y="27671"/>
                      <a:pt x="73598" y="28679"/>
                      <a:pt x="72346" y="30207"/>
                    </a:cubicBezTo>
                    <a:cubicBezTo>
                      <a:pt x="72748" y="26485"/>
                      <a:pt x="69425" y="23164"/>
                      <a:pt x="65706" y="23164"/>
                    </a:cubicBezTo>
                    <a:cubicBezTo>
                      <a:pt x="65691" y="23164"/>
                      <a:pt x="65677" y="23164"/>
                      <a:pt x="65662" y="23164"/>
                    </a:cubicBezTo>
                    <a:cubicBezTo>
                      <a:pt x="67004" y="21714"/>
                      <a:pt x="68876" y="20919"/>
                      <a:pt x="70806" y="20919"/>
                    </a:cubicBezTo>
                    <a:close/>
                    <a:moveTo>
                      <a:pt x="35617" y="25606"/>
                    </a:moveTo>
                    <a:cubicBezTo>
                      <a:pt x="36076" y="25606"/>
                      <a:pt x="36538" y="25652"/>
                      <a:pt x="36997" y="25744"/>
                    </a:cubicBezTo>
                    <a:cubicBezTo>
                      <a:pt x="35993" y="26999"/>
                      <a:pt x="35447" y="28594"/>
                      <a:pt x="35644" y="30269"/>
                    </a:cubicBezTo>
                    <a:cubicBezTo>
                      <a:pt x="34392" y="28813"/>
                      <a:pt x="32516" y="27859"/>
                      <a:pt x="30520" y="27859"/>
                    </a:cubicBezTo>
                    <a:cubicBezTo>
                      <a:pt x="30502" y="27859"/>
                      <a:pt x="30483" y="27859"/>
                      <a:pt x="30465" y="27859"/>
                    </a:cubicBezTo>
                    <a:cubicBezTo>
                      <a:pt x="31804" y="26411"/>
                      <a:pt x="33682" y="25606"/>
                      <a:pt x="35617" y="25606"/>
                    </a:cubicBezTo>
                    <a:close/>
                    <a:moveTo>
                      <a:pt x="112816" y="23451"/>
                    </a:moveTo>
                    <a:cubicBezTo>
                      <a:pt x="115993" y="23451"/>
                      <a:pt x="119169" y="25529"/>
                      <a:pt x="119209" y="29687"/>
                    </a:cubicBezTo>
                    <a:cubicBezTo>
                      <a:pt x="118736" y="29585"/>
                      <a:pt x="118259" y="29535"/>
                      <a:pt x="117784" y="29535"/>
                    </a:cubicBezTo>
                    <a:cubicBezTo>
                      <a:pt x="115923" y="29535"/>
                      <a:pt x="114113" y="30302"/>
                      <a:pt x="112821" y="31694"/>
                    </a:cubicBezTo>
                    <a:cubicBezTo>
                      <a:pt x="111539" y="30314"/>
                      <a:pt x="109747" y="29535"/>
                      <a:pt x="107865" y="29535"/>
                    </a:cubicBezTo>
                    <a:cubicBezTo>
                      <a:pt x="107382" y="29535"/>
                      <a:pt x="106898" y="29588"/>
                      <a:pt x="106423" y="29687"/>
                    </a:cubicBezTo>
                    <a:cubicBezTo>
                      <a:pt x="106463" y="25529"/>
                      <a:pt x="109640" y="23451"/>
                      <a:pt x="112816" y="23451"/>
                    </a:cubicBezTo>
                    <a:close/>
                    <a:moveTo>
                      <a:pt x="136139" y="23455"/>
                    </a:moveTo>
                    <a:cubicBezTo>
                      <a:pt x="139311" y="23455"/>
                      <a:pt x="142484" y="25532"/>
                      <a:pt x="142525" y="29687"/>
                    </a:cubicBezTo>
                    <a:lnTo>
                      <a:pt x="142534" y="29696"/>
                    </a:lnTo>
                    <a:cubicBezTo>
                      <a:pt x="142055" y="29591"/>
                      <a:pt x="141572" y="29540"/>
                      <a:pt x="141093" y="29540"/>
                    </a:cubicBezTo>
                    <a:cubicBezTo>
                      <a:pt x="139240" y="29540"/>
                      <a:pt x="137441" y="30306"/>
                      <a:pt x="136145" y="31694"/>
                    </a:cubicBezTo>
                    <a:cubicBezTo>
                      <a:pt x="134872" y="30323"/>
                      <a:pt x="133071" y="29535"/>
                      <a:pt x="131199" y="29535"/>
                    </a:cubicBezTo>
                    <a:cubicBezTo>
                      <a:pt x="130715" y="29535"/>
                      <a:pt x="130231" y="29588"/>
                      <a:pt x="129756" y="29696"/>
                    </a:cubicBezTo>
                    <a:cubicBezTo>
                      <a:pt x="129787" y="25536"/>
                      <a:pt x="132963" y="23455"/>
                      <a:pt x="136139" y="23455"/>
                    </a:cubicBezTo>
                    <a:close/>
                    <a:moveTo>
                      <a:pt x="89290" y="23558"/>
                    </a:moveTo>
                    <a:cubicBezTo>
                      <a:pt x="92466" y="23558"/>
                      <a:pt x="95642" y="25636"/>
                      <a:pt x="95679" y="29793"/>
                    </a:cubicBezTo>
                    <a:lnTo>
                      <a:pt x="95679" y="29793"/>
                    </a:lnTo>
                    <a:cubicBezTo>
                      <a:pt x="95207" y="29692"/>
                      <a:pt x="94732" y="29643"/>
                      <a:pt x="94260" y="29643"/>
                    </a:cubicBezTo>
                    <a:cubicBezTo>
                      <a:pt x="92399" y="29643"/>
                      <a:pt x="90599" y="30409"/>
                      <a:pt x="89299" y="31802"/>
                    </a:cubicBezTo>
                    <a:cubicBezTo>
                      <a:pt x="88018" y="30422"/>
                      <a:pt x="86226" y="29642"/>
                      <a:pt x="84344" y="29642"/>
                    </a:cubicBezTo>
                    <a:cubicBezTo>
                      <a:pt x="83860" y="29642"/>
                      <a:pt x="83376" y="29696"/>
                      <a:pt x="82902" y="29795"/>
                    </a:cubicBezTo>
                    <a:cubicBezTo>
                      <a:pt x="82937" y="25637"/>
                      <a:pt x="86114" y="23558"/>
                      <a:pt x="89290" y="23558"/>
                    </a:cubicBezTo>
                    <a:close/>
                    <a:moveTo>
                      <a:pt x="65666" y="23648"/>
                    </a:moveTo>
                    <a:cubicBezTo>
                      <a:pt x="68843" y="23648"/>
                      <a:pt x="72019" y="25727"/>
                      <a:pt x="72059" y="29884"/>
                    </a:cubicBezTo>
                    <a:cubicBezTo>
                      <a:pt x="71580" y="29779"/>
                      <a:pt x="71096" y="29728"/>
                      <a:pt x="70615" y="29728"/>
                    </a:cubicBezTo>
                    <a:cubicBezTo>
                      <a:pt x="68761" y="29728"/>
                      <a:pt x="66961" y="30492"/>
                      <a:pt x="65666" y="31886"/>
                    </a:cubicBezTo>
                    <a:lnTo>
                      <a:pt x="65666" y="31886"/>
                    </a:lnTo>
                    <a:cubicBezTo>
                      <a:pt x="64392" y="30517"/>
                      <a:pt x="62615" y="29732"/>
                      <a:pt x="60747" y="29732"/>
                    </a:cubicBezTo>
                    <a:cubicBezTo>
                      <a:pt x="60737" y="29732"/>
                      <a:pt x="60726" y="29732"/>
                      <a:pt x="60715" y="29732"/>
                    </a:cubicBezTo>
                    <a:cubicBezTo>
                      <a:pt x="60231" y="29732"/>
                      <a:pt x="59748" y="29777"/>
                      <a:pt x="59273" y="29884"/>
                    </a:cubicBezTo>
                    <a:cubicBezTo>
                      <a:pt x="59313" y="25727"/>
                      <a:pt x="62490" y="23648"/>
                      <a:pt x="65666" y="23648"/>
                    </a:cubicBezTo>
                    <a:close/>
                    <a:moveTo>
                      <a:pt x="42333" y="23656"/>
                    </a:moveTo>
                    <a:cubicBezTo>
                      <a:pt x="45505" y="23656"/>
                      <a:pt x="48680" y="25731"/>
                      <a:pt x="48726" y="29882"/>
                    </a:cubicBezTo>
                    <a:lnTo>
                      <a:pt x="48726" y="29882"/>
                    </a:lnTo>
                    <a:cubicBezTo>
                      <a:pt x="48256" y="29782"/>
                      <a:pt x="47782" y="29732"/>
                      <a:pt x="47311" y="29732"/>
                    </a:cubicBezTo>
                    <a:cubicBezTo>
                      <a:pt x="45452" y="29732"/>
                      <a:pt x="43648" y="30499"/>
                      <a:pt x="42355" y="31891"/>
                    </a:cubicBezTo>
                    <a:cubicBezTo>
                      <a:pt x="41074" y="30511"/>
                      <a:pt x="39282" y="29732"/>
                      <a:pt x="37400" y="29732"/>
                    </a:cubicBezTo>
                    <a:cubicBezTo>
                      <a:pt x="36916" y="29732"/>
                      <a:pt x="36432" y="29777"/>
                      <a:pt x="35958" y="29884"/>
                    </a:cubicBezTo>
                    <a:cubicBezTo>
                      <a:pt x="35989" y="25732"/>
                      <a:pt x="39159" y="23656"/>
                      <a:pt x="42333" y="23656"/>
                    </a:cubicBezTo>
                    <a:close/>
                    <a:moveTo>
                      <a:pt x="18806" y="23760"/>
                    </a:moveTo>
                    <a:cubicBezTo>
                      <a:pt x="21979" y="23760"/>
                      <a:pt x="25151" y="25836"/>
                      <a:pt x="25196" y="29992"/>
                    </a:cubicBezTo>
                    <a:lnTo>
                      <a:pt x="25196" y="29992"/>
                    </a:lnTo>
                    <a:cubicBezTo>
                      <a:pt x="24718" y="29887"/>
                      <a:pt x="24235" y="29836"/>
                      <a:pt x="23756" y="29836"/>
                    </a:cubicBezTo>
                    <a:cubicBezTo>
                      <a:pt x="21903" y="29836"/>
                      <a:pt x="20103" y="30603"/>
                      <a:pt x="18807" y="31999"/>
                    </a:cubicBezTo>
                    <a:cubicBezTo>
                      <a:pt x="17526" y="30619"/>
                      <a:pt x="15734" y="29839"/>
                      <a:pt x="13852" y="29839"/>
                    </a:cubicBezTo>
                    <a:cubicBezTo>
                      <a:pt x="13368" y="29839"/>
                      <a:pt x="12884" y="29893"/>
                      <a:pt x="12409" y="29992"/>
                    </a:cubicBezTo>
                    <a:cubicBezTo>
                      <a:pt x="12454" y="25839"/>
                      <a:pt x="15631" y="23760"/>
                      <a:pt x="18806" y="23760"/>
                    </a:cubicBezTo>
                    <a:close/>
                    <a:moveTo>
                      <a:pt x="117960" y="29918"/>
                    </a:moveTo>
                    <a:cubicBezTo>
                      <a:pt x="118387" y="29918"/>
                      <a:pt x="118817" y="29957"/>
                      <a:pt x="119245" y="30037"/>
                    </a:cubicBezTo>
                    <a:cubicBezTo>
                      <a:pt x="118251" y="31210"/>
                      <a:pt x="117668" y="32716"/>
                      <a:pt x="117758" y="34302"/>
                    </a:cubicBezTo>
                    <a:cubicBezTo>
                      <a:pt x="116514" y="33005"/>
                      <a:pt x="114758" y="32168"/>
                      <a:pt x="112908" y="32168"/>
                    </a:cubicBezTo>
                    <a:cubicBezTo>
                      <a:pt x="112879" y="32168"/>
                      <a:pt x="112850" y="32169"/>
                      <a:pt x="112821" y="32169"/>
                    </a:cubicBezTo>
                    <a:cubicBezTo>
                      <a:pt x="114156" y="30716"/>
                      <a:pt x="116027" y="29918"/>
                      <a:pt x="117960" y="29918"/>
                    </a:cubicBezTo>
                    <a:close/>
                    <a:moveTo>
                      <a:pt x="84139" y="30021"/>
                    </a:moveTo>
                    <a:cubicBezTo>
                      <a:pt x="86073" y="30021"/>
                      <a:pt x="87951" y="30818"/>
                      <a:pt x="89290" y="32268"/>
                    </a:cubicBezTo>
                    <a:lnTo>
                      <a:pt x="89290" y="32268"/>
                    </a:lnTo>
                    <a:cubicBezTo>
                      <a:pt x="89274" y="32267"/>
                      <a:pt x="89257" y="32267"/>
                      <a:pt x="89240" y="32267"/>
                    </a:cubicBezTo>
                    <a:cubicBezTo>
                      <a:pt x="87371" y="32267"/>
                      <a:pt x="85603" y="33106"/>
                      <a:pt x="84362" y="34409"/>
                    </a:cubicBezTo>
                    <a:cubicBezTo>
                      <a:pt x="84443" y="32814"/>
                      <a:pt x="83860" y="31318"/>
                      <a:pt x="82875" y="30135"/>
                    </a:cubicBezTo>
                    <a:cubicBezTo>
                      <a:pt x="83295" y="30058"/>
                      <a:pt x="83719" y="30021"/>
                      <a:pt x="84139" y="30021"/>
                    </a:cubicBezTo>
                    <a:close/>
                    <a:moveTo>
                      <a:pt x="94446" y="30017"/>
                    </a:moveTo>
                    <a:cubicBezTo>
                      <a:pt x="94870" y="30017"/>
                      <a:pt x="95298" y="30056"/>
                      <a:pt x="95724" y="30135"/>
                    </a:cubicBezTo>
                    <a:cubicBezTo>
                      <a:pt x="94729" y="31318"/>
                      <a:pt x="94147" y="32814"/>
                      <a:pt x="94237" y="34409"/>
                    </a:cubicBezTo>
                    <a:cubicBezTo>
                      <a:pt x="92986" y="33106"/>
                      <a:pt x="91227" y="32267"/>
                      <a:pt x="89359" y="32267"/>
                    </a:cubicBezTo>
                    <a:cubicBezTo>
                      <a:pt x="89339" y="32267"/>
                      <a:pt x="89319" y="32267"/>
                      <a:pt x="89299" y="32268"/>
                    </a:cubicBezTo>
                    <a:cubicBezTo>
                      <a:pt x="90637" y="30820"/>
                      <a:pt x="92510" y="30017"/>
                      <a:pt x="94446" y="30017"/>
                    </a:cubicBezTo>
                    <a:close/>
                    <a:moveTo>
                      <a:pt x="47502" y="30107"/>
                    </a:moveTo>
                    <a:cubicBezTo>
                      <a:pt x="47926" y="30107"/>
                      <a:pt x="48354" y="30146"/>
                      <a:pt x="48780" y="30225"/>
                    </a:cubicBezTo>
                    <a:cubicBezTo>
                      <a:pt x="47785" y="31407"/>
                      <a:pt x="47203" y="32913"/>
                      <a:pt x="47284" y="34499"/>
                    </a:cubicBezTo>
                    <a:cubicBezTo>
                      <a:pt x="46042" y="33196"/>
                      <a:pt x="44275" y="32366"/>
                      <a:pt x="42406" y="32366"/>
                    </a:cubicBezTo>
                    <a:cubicBezTo>
                      <a:pt x="42386" y="32366"/>
                      <a:pt x="42366" y="32366"/>
                      <a:pt x="42346" y="32366"/>
                    </a:cubicBezTo>
                    <a:cubicBezTo>
                      <a:pt x="42343" y="32366"/>
                      <a:pt x="42341" y="32366"/>
                      <a:pt x="42338" y="32366"/>
                    </a:cubicBezTo>
                    <a:lnTo>
                      <a:pt x="42338" y="32366"/>
                    </a:lnTo>
                    <a:lnTo>
                      <a:pt x="42355" y="32357"/>
                    </a:lnTo>
                    <a:cubicBezTo>
                      <a:pt x="43693" y="30910"/>
                      <a:pt x="45566" y="30107"/>
                      <a:pt x="47502" y="30107"/>
                    </a:cubicBezTo>
                    <a:close/>
                    <a:moveTo>
                      <a:pt x="106100" y="25400"/>
                    </a:moveTo>
                    <a:cubicBezTo>
                      <a:pt x="106559" y="25400"/>
                      <a:pt x="107021" y="25446"/>
                      <a:pt x="107480" y="25538"/>
                    </a:cubicBezTo>
                    <a:cubicBezTo>
                      <a:pt x="106477" y="26801"/>
                      <a:pt x="105930" y="28404"/>
                      <a:pt x="106136" y="30079"/>
                    </a:cubicBezTo>
                    <a:lnTo>
                      <a:pt x="106136" y="30079"/>
                    </a:lnTo>
                    <a:cubicBezTo>
                      <a:pt x="106645" y="29966"/>
                      <a:pt x="107158" y="29911"/>
                      <a:pt x="107667" y="29911"/>
                    </a:cubicBezTo>
                    <a:cubicBezTo>
                      <a:pt x="109601" y="29911"/>
                      <a:pt x="111474" y="30709"/>
                      <a:pt x="112821" y="32169"/>
                    </a:cubicBezTo>
                    <a:cubicBezTo>
                      <a:pt x="112793" y="32169"/>
                      <a:pt x="112765" y="32169"/>
                      <a:pt x="112738" y="32169"/>
                    </a:cubicBezTo>
                    <a:cubicBezTo>
                      <a:pt x="110761" y="32169"/>
                      <a:pt x="108905" y="33112"/>
                      <a:pt x="107659" y="34553"/>
                    </a:cubicBezTo>
                    <a:cubicBezTo>
                      <a:pt x="107785" y="32886"/>
                      <a:pt x="107175" y="31300"/>
                      <a:pt x="106127" y="30081"/>
                    </a:cubicBezTo>
                    <a:cubicBezTo>
                      <a:pt x="106130" y="30081"/>
                      <a:pt x="106132" y="30080"/>
                      <a:pt x="106134" y="30080"/>
                    </a:cubicBezTo>
                    <a:lnTo>
                      <a:pt x="106134" y="30080"/>
                    </a:lnTo>
                    <a:lnTo>
                      <a:pt x="106127" y="30072"/>
                    </a:lnTo>
                    <a:cubicBezTo>
                      <a:pt x="104875" y="28616"/>
                      <a:pt x="102990" y="27662"/>
                      <a:pt x="100995" y="27662"/>
                    </a:cubicBezTo>
                    <a:cubicBezTo>
                      <a:pt x="100976" y="27662"/>
                      <a:pt x="100958" y="27662"/>
                      <a:pt x="100939" y="27662"/>
                    </a:cubicBezTo>
                    <a:cubicBezTo>
                      <a:pt x="100919" y="27662"/>
                      <a:pt x="100900" y="27662"/>
                      <a:pt x="100880" y="27662"/>
                    </a:cubicBezTo>
                    <a:cubicBezTo>
                      <a:pt x="99020" y="27662"/>
                      <a:pt x="97252" y="28500"/>
                      <a:pt x="96011" y="29804"/>
                    </a:cubicBezTo>
                    <a:cubicBezTo>
                      <a:pt x="96091" y="28209"/>
                      <a:pt x="95509" y="26712"/>
                      <a:pt x="94514" y="25529"/>
                    </a:cubicBezTo>
                    <a:cubicBezTo>
                      <a:pt x="94943" y="25450"/>
                      <a:pt x="95373" y="25411"/>
                      <a:pt x="95801" y="25411"/>
                    </a:cubicBezTo>
                    <a:cubicBezTo>
                      <a:pt x="97734" y="25411"/>
                      <a:pt x="99605" y="26207"/>
                      <a:pt x="100948" y="27653"/>
                    </a:cubicBezTo>
                    <a:cubicBezTo>
                      <a:pt x="102288" y="26205"/>
                      <a:pt x="104166" y="25400"/>
                      <a:pt x="106100" y="25400"/>
                    </a:cubicBezTo>
                    <a:close/>
                    <a:moveTo>
                      <a:pt x="13662" y="30223"/>
                    </a:moveTo>
                    <a:cubicBezTo>
                      <a:pt x="15598" y="30223"/>
                      <a:pt x="17464" y="31021"/>
                      <a:pt x="18807" y="32474"/>
                    </a:cubicBezTo>
                    <a:cubicBezTo>
                      <a:pt x="18787" y="32474"/>
                      <a:pt x="18768" y="32473"/>
                      <a:pt x="18748" y="32473"/>
                    </a:cubicBezTo>
                    <a:cubicBezTo>
                      <a:pt x="16879" y="32473"/>
                      <a:pt x="15111" y="33312"/>
                      <a:pt x="13870" y="34615"/>
                    </a:cubicBezTo>
                    <a:cubicBezTo>
                      <a:pt x="13951" y="33020"/>
                      <a:pt x="13368" y="31515"/>
                      <a:pt x="12374" y="30341"/>
                    </a:cubicBezTo>
                    <a:cubicBezTo>
                      <a:pt x="12803" y="30262"/>
                      <a:pt x="13234" y="30223"/>
                      <a:pt x="13662" y="30223"/>
                    </a:cubicBezTo>
                    <a:close/>
                    <a:moveTo>
                      <a:pt x="23936" y="30219"/>
                    </a:moveTo>
                    <a:cubicBezTo>
                      <a:pt x="24366" y="30219"/>
                      <a:pt x="24800" y="30259"/>
                      <a:pt x="25232" y="30341"/>
                    </a:cubicBezTo>
                    <a:cubicBezTo>
                      <a:pt x="24237" y="31515"/>
                      <a:pt x="23655" y="33020"/>
                      <a:pt x="23744" y="34615"/>
                    </a:cubicBezTo>
                    <a:cubicBezTo>
                      <a:pt x="22494" y="33303"/>
                      <a:pt x="20727" y="32473"/>
                      <a:pt x="18867" y="32473"/>
                    </a:cubicBezTo>
                    <a:cubicBezTo>
                      <a:pt x="18847" y="32473"/>
                      <a:pt x="18827" y="32474"/>
                      <a:pt x="18807" y="32474"/>
                    </a:cubicBezTo>
                    <a:lnTo>
                      <a:pt x="18807" y="32465"/>
                    </a:lnTo>
                    <a:cubicBezTo>
                      <a:pt x="20140" y="31022"/>
                      <a:pt x="22007" y="30219"/>
                      <a:pt x="23936" y="30219"/>
                    </a:cubicBezTo>
                    <a:close/>
                    <a:moveTo>
                      <a:pt x="37182" y="30113"/>
                    </a:moveTo>
                    <a:cubicBezTo>
                      <a:pt x="39117" y="30113"/>
                      <a:pt x="40995" y="30910"/>
                      <a:pt x="42337" y="32366"/>
                    </a:cubicBezTo>
                    <a:lnTo>
                      <a:pt x="42337" y="32366"/>
                    </a:lnTo>
                    <a:cubicBezTo>
                      <a:pt x="42313" y="32366"/>
                      <a:pt x="42288" y="32366"/>
                      <a:pt x="42264" y="32366"/>
                    </a:cubicBezTo>
                    <a:cubicBezTo>
                      <a:pt x="40296" y="32366"/>
                      <a:pt x="38431" y="33309"/>
                      <a:pt x="37185" y="34750"/>
                    </a:cubicBezTo>
                    <a:cubicBezTo>
                      <a:pt x="37320" y="33083"/>
                      <a:pt x="36710" y="31506"/>
                      <a:pt x="35662" y="30278"/>
                    </a:cubicBezTo>
                    <a:cubicBezTo>
                      <a:pt x="36167" y="30167"/>
                      <a:pt x="36676" y="30113"/>
                      <a:pt x="37182" y="30113"/>
                    </a:cubicBezTo>
                    <a:close/>
                    <a:moveTo>
                      <a:pt x="124479" y="28060"/>
                    </a:moveTo>
                    <a:cubicBezTo>
                      <a:pt x="127651" y="28060"/>
                      <a:pt x="130826" y="30136"/>
                      <a:pt x="130867" y="34291"/>
                    </a:cubicBezTo>
                    <a:lnTo>
                      <a:pt x="130867" y="34291"/>
                    </a:lnTo>
                    <a:cubicBezTo>
                      <a:pt x="130397" y="34190"/>
                      <a:pt x="129923" y="34141"/>
                      <a:pt x="129452" y="34141"/>
                    </a:cubicBezTo>
                    <a:cubicBezTo>
                      <a:pt x="127593" y="34141"/>
                      <a:pt x="125787" y="34908"/>
                      <a:pt x="124487" y="36300"/>
                    </a:cubicBezTo>
                    <a:cubicBezTo>
                      <a:pt x="123215" y="34920"/>
                      <a:pt x="121414" y="34140"/>
                      <a:pt x="119541" y="34140"/>
                    </a:cubicBezTo>
                    <a:cubicBezTo>
                      <a:pt x="119057" y="34140"/>
                      <a:pt x="118564" y="34194"/>
                      <a:pt x="118098" y="34293"/>
                    </a:cubicBezTo>
                    <a:cubicBezTo>
                      <a:pt x="118130" y="30138"/>
                      <a:pt x="121303" y="28060"/>
                      <a:pt x="124479" y="28060"/>
                    </a:cubicBezTo>
                    <a:close/>
                    <a:moveTo>
                      <a:pt x="100961" y="28160"/>
                    </a:moveTo>
                    <a:cubicBezTo>
                      <a:pt x="104135" y="28160"/>
                      <a:pt x="107310" y="30239"/>
                      <a:pt x="107355" y="34400"/>
                    </a:cubicBezTo>
                    <a:cubicBezTo>
                      <a:pt x="106875" y="34295"/>
                      <a:pt x="106390" y="34244"/>
                      <a:pt x="105910" y="34244"/>
                    </a:cubicBezTo>
                    <a:cubicBezTo>
                      <a:pt x="104056" y="34244"/>
                      <a:pt x="102256" y="35007"/>
                      <a:pt x="100961" y="36393"/>
                    </a:cubicBezTo>
                    <a:lnTo>
                      <a:pt x="100961" y="36393"/>
                    </a:lnTo>
                    <a:cubicBezTo>
                      <a:pt x="99680" y="35026"/>
                      <a:pt x="97881" y="34239"/>
                      <a:pt x="96011" y="34239"/>
                    </a:cubicBezTo>
                    <a:cubicBezTo>
                      <a:pt x="95527" y="34239"/>
                      <a:pt x="95043" y="34293"/>
                      <a:pt x="94568" y="34400"/>
                    </a:cubicBezTo>
                    <a:cubicBezTo>
                      <a:pt x="94608" y="30241"/>
                      <a:pt x="97784" y="28160"/>
                      <a:pt x="100961" y="28160"/>
                    </a:cubicBezTo>
                    <a:close/>
                    <a:moveTo>
                      <a:pt x="77631" y="28164"/>
                    </a:moveTo>
                    <a:cubicBezTo>
                      <a:pt x="80804" y="28164"/>
                      <a:pt x="83979" y="30241"/>
                      <a:pt x="84022" y="34396"/>
                    </a:cubicBezTo>
                    <a:lnTo>
                      <a:pt x="84022" y="34396"/>
                    </a:lnTo>
                    <a:cubicBezTo>
                      <a:pt x="83552" y="34297"/>
                      <a:pt x="83079" y="34248"/>
                      <a:pt x="82611" y="34248"/>
                    </a:cubicBezTo>
                    <a:cubicBezTo>
                      <a:pt x="80750" y="34248"/>
                      <a:pt x="78950" y="35013"/>
                      <a:pt x="77651" y="36398"/>
                    </a:cubicBezTo>
                    <a:cubicBezTo>
                      <a:pt x="76369" y="35028"/>
                      <a:pt x="74577" y="34239"/>
                      <a:pt x="72704" y="34239"/>
                    </a:cubicBezTo>
                    <a:cubicBezTo>
                      <a:pt x="72212" y="34248"/>
                      <a:pt x="71728" y="34293"/>
                      <a:pt x="71253" y="34400"/>
                    </a:cubicBezTo>
                    <a:cubicBezTo>
                      <a:pt x="71284" y="30243"/>
                      <a:pt x="74456" y="28164"/>
                      <a:pt x="77631" y="28164"/>
                    </a:cubicBezTo>
                    <a:close/>
                    <a:moveTo>
                      <a:pt x="53994" y="28259"/>
                    </a:moveTo>
                    <a:cubicBezTo>
                      <a:pt x="57168" y="28259"/>
                      <a:pt x="60343" y="30337"/>
                      <a:pt x="60384" y="34497"/>
                    </a:cubicBezTo>
                    <a:lnTo>
                      <a:pt x="60384" y="34497"/>
                    </a:lnTo>
                    <a:cubicBezTo>
                      <a:pt x="59906" y="34393"/>
                      <a:pt x="59425" y="34343"/>
                      <a:pt x="58949" y="34343"/>
                    </a:cubicBezTo>
                    <a:cubicBezTo>
                      <a:pt x="57093" y="34343"/>
                      <a:pt x="55300" y="35109"/>
                      <a:pt x="54004" y="36497"/>
                    </a:cubicBezTo>
                    <a:cubicBezTo>
                      <a:pt x="52723" y="35126"/>
                      <a:pt x="50931" y="34338"/>
                      <a:pt x="49049" y="34338"/>
                    </a:cubicBezTo>
                    <a:cubicBezTo>
                      <a:pt x="48565" y="34338"/>
                      <a:pt x="48081" y="34391"/>
                      <a:pt x="47606" y="34499"/>
                    </a:cubicBezTo>
                    <a:cubicBezTo>
                      <a:pt x="47642" y="30340"/>
                      <a:pt x="50818" y="28259"/>
                      <a:pt x="53994" y="28259"/>
                    </a:cubicBezTo>
                    <a:close/>
                    <a:moveTo>
                      <a:pt x="7145" y="28361"/>
                    </a:moveTo>
                    <a:cubicBezTo>
                      <a:pt x="10322" y="28361"/>
                      <a:pt x="13498" y="30440"/>
                      <a:pt x="13538" y="34597"/>
                    </a:cubicBezTo>
                    <a:cubicBezTo>
                      <a:pt x="13065" y="34495"/>
                      <a:pt x="12588" y="34446"/>
                      <a:pt x="12114" y="34446"/>
                    </a:cubicBezTo>
                    <a:cubicBezTo>
                      <a:pt x="10255" y="34446"/>
                      <a:pt x="8451" y="35212"/>
                      <a:pt x="7159" y="36605"/>
                    </a:cubicBezTo>
                    <a:cubicBezTo>
                      <a:pt x="5877" y="35225"/>
                      <a:pt x="4076" y="34445"/>
                      <a:pt x="2194" y="34445"/>
                    </a:cubicBezTo>
                    <a:cubicBezTo>
                      <a:pt x="1711" y="34445"/>
                      <a:pt x="1227" y="34490"/>
                      <a:pt x="752" y="34597"/>
                    </a:cubicBezTo>
                    <a:cubicBezTo>
                      <a:pt x="792" y="30440"/>
                      <a:pt x="3969" y="28361"/>
                      <a:pt x="7145" y="28361"/>
                    </a:cubicBezTo>
                    <a:close/>
                    <a:moveTo>
                      <a:pt x="30465" y="28367"/>
                    </a:moveTo>
                    <a:cubicBezTo>
                      <a:pt x="33637" y="28367"/>
                      <a:pt x="36811" y="30444"/>
                      <a:pt x="36854" y="34602"/>
                    </a:cubicBezTo>
                    <a:lnTo>
                      <a:pt x="36854" y="34602"/>
                    </a:lnTo>
                    <a:cubicBezTo>
                      <a:pt x="36379" y="34500"/>
                      <a:pt x="35901" y="34450"/>
                      <a:pt x="35426" y="34450"/>
                    </a:cubicBezTo>
                    <a:cubicBezTo>
                      <a:pt x="33569" y="34450"/>
                      <a:pt x="31771" y="35216"/>
                      <a:pt x="30483" y="36605"/>
                    </a:cubicBezTo>
                    <a:cubicBezTo>
                      <a:pt x="29201" y="35234"/>
                      <a:pt x="27409" y="34445"/>
                      <a:pt x="25528" y="34445"/>
                    </a:cubicBezTo>
                    <a:cubicBezTo>
                      <a:pt x="25044" y="34445"/>
                      <a:pt x="24560" y="34499"/>
                      <a:pt x="24085" y="34606"/>
                    </a:cubicBezTo>
                    <a:cubicBezTo>
                      <a:pt x="24116" y="30448"/>
                      <a:pt x="27290" y="28367"/>
                      <a:pt x="30465" y="28367"/>
                    </a:cubicBezTo>
                    <a:close/>
                    <a:moveTo>
                      <a:pt x="119332" y="34516"/>
                    </a:moveTo>
                    <a:cubicBezTo>
                      <a:pt x="121268" y="34516"/>
                      <a:pt x="123142" y="35318"/>
                      <a:pt x="124487" y="36766"/>
                    </a:cubicBezTo>
                    <a:lnTo>
                      <a:pt x="124487" y="36766"/>
                    </a:lnTo>
                    <a:cubicBezTo>
                      <a:pt x="124484" y="36766"/>
                      <a:pt x="124481" y="36766"/>
                      <a:pt x="124478" y="36766"/>
                    </a:cubicBezTo>
                    <a:cubicBezTo>
                      <a:pt x="124459" y="36766"/>
                      <a:pt x="124439" y="36766"/>
                      <a:pt x="124419" y="36766"/>
                    </a:cubicBezTo>
                    <a:cubicBezTo>
                      <a:pt x="122559" y="36766"/>
                      <a:pt x="120791" y="37604"/>
                      <a:pt x="119550" y="38907"/>
                    </a:cubicBezTo>
                    <a:cubicBezTo>
                      <a:pt x="119631" y="37312"/>
                      <a:pt x="119048" y="35816"/>
                      <a:pt x="118054" y="34633"/>
                    </a:cubicBezTo>
                    <a:cubicBezTo>
                      <a:pt x="118479" y="34554"/>
                      <a:pt x="118907" y="34516"/>
                      <a:pt x="119332" y="34516"/>
                    </a:cubicBezTo>
                    <a:close/>
                    <a:moveTo>
                      <a:pt x="129633" y="34516"/>
                    </a:moveTo>
                    <a:cubicBezTo>
                      <a:pt x="130058" y="34516"/>
                      <a:pt x="130486" y="34554"/>
                      <a:pt x="130912" y="34633"/>
                    </a:cubicBezTo>
                    <a:cubicBezTo>
                      <a:pt x="129908" y="35816"/>
                      <a:pt x="129326" y="37321"/>
                      <a:pt x="129415" y="38907"/>
                    </a:cubicBezTo>
                    <a:cubicBezTo>
                      <a:pt x="128174" y="37604"/>
                      <a:pt x="126406" y="36766"/>
                      <a:pt x="124537" y="36766"/>
                    </a:cubicBezTo>
                    <a:cubicBezTo>
                      <a:pt x="124521" y="36766"/>
                      <a:pt x="124504" y="36766"/>
                      <a:pt x="124487" y="36766"/>
                    </a:cubicBezTo>
                    <a:lnTo>
                      <a:pt x="124487" y="36766"/>
                    </a:lnTo>
                    <a:cubicBezTo>
                      <a:pt x="125825" y="35318"/>
                      <a:pt x="127698" y="34516"/>
                      <a:pt x="129633" y="34516"/>
                    </a:cubicBezTo>
                    <a:close/>
                    <a:moveTo>
                      <a:pt x="60697" y="38943"/>
                    </a:moveTo>
                    <a:cubicBezTo>
                      <a:pt x="60700" y="38943"/>
                      <a:pt x="60703" y="38943"/>
                      <a:pt x="60707" y="38943"/>
                    </a:cubicBezTo>
                    <a:lnTo>
                      <a:pt x="60707" y="38943"/>
                    </a:lnTo>
                    <a:cubicBezTo>
                      <a:pt x="60709" y="38943"/>
                      <a:pt x="60712" y="38943"/>
                      <a:pt x="60715" y="38943"/>
                    </a:cubicBezTo>
                    <a:close/>
                    <a:moveTo>
                      <a:pt x="82776" y="34621"/>
                    </a:moveTo>
                    <a:cubicBezTo>
                      <a:pt x="83205" y="34621"/>
                      <a:pt x="83636" y="34660"/>
                      <a:pt x="84066" y="34741"/>
                    </a:cubicBezTo>
                    <a:cubicBezTo>
                      <a:pt x="83556" y="35341"/>
                      <a:pt x="83152" y="36031"/>
                      <a:pt x="82893" y="36775"/>
                    </a:cubicBezTo>
                    <a:lnTo>
                      <a:pt x="82875" y="36775"/>
                    </a:lnTo>
                    <a:cubicBezTo>
                      <a:pt x="82642" y="37474"/>
                      <a:pt x="82534" y="38208"/>
                      <a:pt x="82579" y="38952"/>
                    </a:cubicBezTo>
                    <a:cubicBezTo>
                      <a:pt x="81333" y="37644"/>
                      <a:pt x="79568" y="36811"/>
                      <a:pt x="77695" y="36811"/>
                    </a:cubicBezTo>
                    <a:cubicBezTo>
                      <a:pt x="79034" y="35399"/>
                      <a:pt x="80873" y="34621"/>
                      <a:pt x="82776" y="34621"/>
                    </a:cubicBezTo>
                    <a:close/>
                    <a:moveTo>
                      <a:pt x="95815" y="34621"/>
                    </a:moveTo>
                    <a:cubicBezTo>
                      <a:pt x="97719" y="34621"/>
                      <a:pt x="99565" y="35399"/>
                      <a:pt x="100903" y="36811"/>
                    </a:cubicBezTo>
                    <a:cubicBezTo>
                      <a:pt x="99030" y="36811"/>
                      <a:pt x="97265" y="37644"/>
                      <a:pt x="96020" y="38952"/>
                    </a:cubicBezTo>
                    <a:cubicBezTo>
                      <a:pt x="96056" y="38208"/>
                      <a:pt x="95948" y="37474"/>
                      <a:pt x="95706" y="36775"/>
                    </a:cubicBezTo>
                    <a:lnTo>
                      <a:pt x="95688" y="36775"/>
                    </a:lnTo>
                    <a:cubicBezTo>
                      <a:pt x="95428" y="36031"/>
                      <a:pt x="95034" y="35341"/>
                      <a:pt x="94523" y="34741"/>
                    </a:cubicBezTo>
                    <a:cubicBezTo>
                      <a:pt x="94953" y="34660"/>
                      <a:pt x="95385" y="34621"/>
                      <a:pt x="95815" y="34621"/>
                    </a:cubicBezTo>
                    <a:close/>
                    <a:moveTo>
                      <a:pt x="48844" y="34725"/>
                    </a:moveTo>
                    <a:cubicBezTo>
                      <a:pt x="50778" y="34725"/>
                      <a:pt x="52655" y="35522"/>
                      <a:pt x="53995" y="36972"/>
                    </a:cubicBezTo>
                    <a:lnTo>
                      <a:pt x="53995" y="36972"/>
                    </a:lnTo>
                    <a:cubicBezTo>
                      <a:pt x="53988" y="36972"/>
                      <a:pt x="53981" y="36972"/>
                      <a:pt x="53974" y="36972"/>
                    </a:cubicBezTo>
                    <a:cubicBezTo>
                      <a:pt x="52094" y="36972"/>
                      <a:pt x="50315" y="37803"/>
                      <a:pt x="49067" y="39113"/>
                    </a:cubicBezTo>
                    <a:cubicBezTo>
                      <a:pt x="49147" y="37527"/>
                      <a:pt x="48565" y="36022"/>
                      <a:pt x="47579" y="34839"/>
                    </a:cubicBezTo>
                    <a:cubicBezTo>
                      <a:pt x="48000" y="34763"/>
                      <a:pt x="48423" y="34725"/>
                      <a:pt x="48844" y="34725"/>
                    </a:cubicBezTo>
                    <a:close/>
                    <a:moveTo>
                      <a:pt x="59150" y="34722"/>
                    </a:moveTo>
                    <a:cubicBezTo>
                      <a:pt x="59575" y="34722"/>
                      <a:pt x="60003" y="34760"/>
                      <a:pt x="60429" y="34839"/>
                    </a:cubicBezTo>
                    <a:cubicBezTo>
                      <a:pt x="59434" y="36022"/>
                      <a:pt x="58852" y="37527"/>
                      <a:pt x="58941" y="39113"/>
                    </a:cubicBezTo>
                    <a:cubicBezTo>
                      <a:pt x="57691" y="37810"/>
                      <a:pt x="55923" y="36972"/>
                      <a:pt x="54063" y="36972"/>
                    </a:cubicBezTo>
                    <a:cubicBezTo>
                      <a:pt x="54043" y="36972"/>
                      <a:pt x="54024" y="36972"/>
                      <a:pt x="54004" y="36972"/>
                    </a:cubicBezTo>
                    <a:cubicBezTo>
                      <a:pt x="55341" y="35524"/>
                      <a:pt x="57215" y="34722"/>
                      <a:pt x="59150" y="34722"/>
                    </a:cubicBezTo>
                    <a:close/>
                    <a:moveTo>
                      <a:pt x="25322" y="34827"/>
                    </a:moveTo>
                    <a:cubicBezTo>
                      <a:pt x="27227" y="34827"/>
                      <a:pt x="29071" y="35605"/>
                      <a:pt x="30402" y="37017"/>
                    </a:cubicBezTo>
                    <a:cubicBezTo>
                      <a:pt x="28538" y="37017"/>
                      <a:pt x="26764" y="37850"/>
                      <a:pt x="25519" y="39149"/>
                    </a:cubicBezTo>
                    <a:cubicBezTo>
                      <a:pt x="25563" y="38415"/>
                      <a:pt x="25456" y="37671"/>
                      <a:pt x="25223" y="36972"/>
                    </a:cubicBezTo>
                    <a:lnTo>
                      <a:pt x="25196" y="36972"/>
                    </a:lnTo>
                    <a:cubicBezTo>
                      <a:pt x="24936" y="36228"/>
                      <a:pt x="24542" y="35547"/>
                      <a:pt x="24031" y="34947"/>
                    </a:cubicBezTo>
                    <a:cubicBezTo>
                      <a:pt x="24461" y="34866"/>
                      <a:pt x="24893" y="34827"/>
                      <a:pt x="25322" y="34827"/>
                    </a:cubicBezTo>
                    <a:close/>
                    <a:moveTo>
                      <a:pt x="12283" y="34827"/>
                    </a:moveTo>
                    <a:cubicBezTo>
                      <a:pt x="12712" y="34827"/>
                      <a:pt x="13144" y="34866"/>
                      <a:pt x="13574" y="34947"/>
                    </a:cubicBezTo>
                    <a:cubicBezTo>
                      <a:pt x="13063" y="35547"/>
                      <a:pt x="12669" y="36228"/>
                      <a:pt x="12400" y="36972"/>
                    </a:cubicBezTo>
                    <a:lnTo>
                      <a:pt x="12382" y="36972"/>
                    </a:lnTo>
                    <a:cubicBezTo>
                      <a:pt x="12141" y="37671"/>
                      <a:pt x="12042" y="38415"/>
                      <a:pt x="12087" y="39149"/>
                    </a:cubicBezTo>
                    <a:lnTo>
                      <a:pt x="12078" y="39158"/>
                    </a:lnTo>
                    <a:cubicBezTo>
                      <a:pt x="10832" y="37850"/>
                      <a:pt x="9067" y="37017"/>
                      <a:pt x="7203" y="37017"/>
                    </a:cubicBezTo>
                    <a:cubicBezTo>
                      <a:pt x="8534" y="35605"/>
                      <a:pt x="10378" y="34827"/>
                      <a:pt x="12283" y="34827"/>
                    </a:cubicBezTo>
                    <a:close/>
                    <a:moveTo>
                      <a:pt x="106092" y="34618"/>
                    </a:moveTo>
                    <a:cubicBezTo>
                      <a:pt x="106556" y="34618"/>
                      <a:pt x="107024" y="34664"/>
                      <a:pt x="107489" y="34759"/>
                    </a:cubicBezTo>
                    <a:cubicBezTo>
                      <a:pt x="106497" y="35993"/>
                      <a:pt x="105950" y="37566"/>
                      <a:pt x="106126" y="39211"/>
                    </a:cubicBezTo>
                    <a:lnTo>
                      <a:pt x="106126" y="39211"/>
                    </a:lnTo>
                    <a:cubicBezTo>
                      <a:pt x="104872" y="37760"/>
                      <a:pt x="102999" y="36811"/>
                      <a:pt x="101011" y="36811"/>
                    </a:cubicBezTo>
                    <a:cubicBezTo>
                      <a:pt x="102344" y="35398"/>
                      <a:pt x="104187" y="34618"/>
                      <a:pt x="106092" y="34618"/>
                    </a:cubicBezTo>
                    <a:close/>
                    <a:moveTo>
                      <a:pt x="70812" y="30100"/>
                    </a:moveTo>
                    <a:cubicBezTo>
                      <a:pt x="71307" y="30100"/>
                      <a:pt x="71806" y="30153"/>
                      <a:pt x="72301" y="30261"/>
                    </a:cubicBezTo>
                    <a:cubicBezTo>
                      <a:pt x="71289" y="31524"/>
                      <a:pt x="70742" y="33119"/>
                      <a:pt x="70939" y="34786"/>
                    </a:cubicBezTo>
                    <a:lnTo>
                      <a:pt x="70957" y="34786"/>
                    </a:lnTo>
                    <a:cubicBezTo>
                      <a:pt x="71464" y="34672"/>
                      <a:pt x="71976" y="34617"/>
                      <a:pt x="72484" y="34617"/>
                    </a:cubicBezTo>
                    <a:cubicBezTo>
                      <a:pt x="74391" y="34617"/>
                      <a:pt x="76244" y="35395"/>
                      <a:pt x="77588" y="36811"/>
                    </a:cubicBezTo>
                    <a:cubicBezTo>
                      <a:pt x="75545" y="36811"/>
                      <a:pt x="73618" y="37823"/>
                      <a:pt x="72364" y="39338"/>
                    </a:cubicBezTo>
                    <a:cubicBezTo>
                      <a:pt x="72712" y="35639"/>
                      <a:pt x="69416" y="32366"/>
                      <a:pt x="65722" y="32366"/>
                    </a:cubicBezTo>
                    <a:cubicBezTo>
                      <a:pt x="65702" y="32366"/>
                      <a:pt x="65682" y="32366"/>
                      <a:pt x="65662" y="32366"/>
                    </a:cubicBezTo>
                    <a:cubicBezTo>
                      <a:pt x="65642" y="32366"/>
                      <a:pt x="65622" y="32366"/>
                      <a:pt x="65602" y="32366"/>
                    </a:cubicBezTo>
                    <a:cubicBezTo>
                      <a:pt x="63733" y="32366"/>
                      <a:pt x="61974" y="33196"/>
                      <a:pt x="60724" y="34499"/>
                    </a:cubicBezTo>
                    <a:cubicBezTo>
                      <a:pt x="60814" y="32913"/>
                      <a:pt x="60231" y="31407"/>
                      <a:pt x="59237" y="30225"/>
                    </a:cubicBezTo>
                    <a:cubicBezTo>
                      <a:pt x="59663" y="30146"/>
                      <a:pt x="60090" y="30107"/>
                      <a:pt x="60515" y="30107"/>
                    </a:cubicBezTo>
                    <a:cubicBezTo>
                      <a:pt x="62451" y="30107"/>
                      <a:pt x="64326" y="30910"/>
                      <a:pt x="65671" y="32357"/>
                    </a:cubicBezTo>
                    <a:cubicBezTo>
                      <a:pt x="67011" y="30902"/>
                      <a:pt x="68881" y="30100"/>
                      <a:pt x="70812" y="30100"/>
                    </a:cubicBezTo>
                    <a:close/>
                    <a:moveTo>
                      <a:pt x="35613" y="34818"/>
                    </a:moveTo>
                    <a:cubicBezTo>
                      <a:pt x="36073" y="34818"/>
                      <a:pt x="36537" y="34863"/>
                      <a:pt x="36997" y="34956"/>
                    </a:cubicBezTo>
                    <a:cubicBezTo>
                      <a:pt x="36011" y="36201"/>
                      <a:pt x="35456" y="37769"/>
                      <a:pt x="35635" y="39418"/>
                    </a:cubicBezTo>
                    <a:cubicBezTo>
                      <a:pt x="34389" y="37958"/>
                      <a:pt x="32508" y="37017"/>
                      <a:pt x="30519" y="37008"/>
                    </a:cubicBezTo>
                    <a:cubicBezTo>
                      <a:pt x="31861" y="35593"/>
                      <a:pt x="33709" y="34818"/>
                      <a:pt x="35613" y="34818"/>
                    </a:cubicBezTo>
                    <a:close/>
                    <a:moveTo>
                      <a:pt x="112816" y="32662"/>
                    </a:moveTo>
                    <a:cubicBezTo>
                      <a:pt x="115993" y="32662"/>
                      <a:pt x="119169" y="34741"/>
                      <a:pt x="119209" y="38898"/>
                    </a:cubicBezTo>
                    <a:cubicBezTo>
                      <a:pt x="118736" y="38797"/>
                      <a:pt x="118259" y="38747"/>
                      <a:pt x="117785" y="38747"/>
                    </a:cubicBezTo>
                    <a:cubicBezTo>
                      <a:pt x="115926" y="38747"/>
                      <a:pt x="114120" y="39513"/>
                      <a:pt x="112821" y="40906"/>
                    </a:cubicBezTo>
                    <a:cubicBezTo>
                      <a:pt x="111539" y="39526"/>
                      <a:pt x="109747" y="38746"/>
                      <a:pt x="107865" y="38746"/>
                    </a:cubicBezTo>
                    <a:cubicBezTo>
                      <a:pt x="107382" y="38746"/>
                      <a:pt x="106898" y="38800"/>
                      <a:pt x="106423" y="38898"/>
                    </a:cubicBezTo>
                    <a:cubicBezTo>
                      <a:pt x="106463" y="34741"/>
                      <a:pt x="109640" y="32662"/>
                      <a:pt x="112816" y="32662"/>
                    </a:cubicBezTo>
                    <a:close/>
                    <a:moveTo>
                      <a:pt x="136134" y="32665"/>
                    </a:moveTo>
                    <a:cubicBezTo>
                      <a:pt x="139310" y="32665"/>
                      <a:pt x="142484" y="34742"/>
                      <a:pt x="142525" y="38898"/>
                    </a:cubicBezTo>
                    <a:cubicBezTo>
                      <a:pt x="142050" y="38797"/>
                      <a:pt x="141571" y="38747"/>
                      <a:pt x="141097" y="38747"/>
                    </a:cubicBezTo>
                    <a:cubicBezTo>
                      <a:pt x="139236" y="38747"/>
                      <a:pt x="137435" y="39513"/>
                      <a:pt x="136136" y="40906"/>
                    </a:cubicBezTo>
                    <a:cubicBezTo>
                      <a:pt x="134854" y="39526"/>
                      <a:pt x="133062" y="38746"/>
                      <a:pt x="131181" y="38746"/>
                    </a:cubicBezTo>
                    <a:cubicBezTo>
                      <a:pt x="130697" y="38746"/>
                      <a:pt x="130213" y="38800"/>
                      <a:pt x="129738" y="38898"/>
                    </a:cubicBezTo>
                    <a:cubicBezTo>
                      <a:pt x="129778" y="34744"/>
                      <a:pt x="132957" y="32665"/>
                      <a:pt x="136134" y="32665"/>
                    </a:cubicBezTo>
                    <a:close/>
                    <a:moveTo>
                      <a:pt x="89291" y="32767"/>
                    </a:moveTo>
                    <a:cubicBezTo>
                      <a:pt x="91871" y="32767"/>
                      <a:pt x="94452" y="34140"/>
                      <a:pt x="95348" y="36891"/>
                    </a:cubicBezTo>
                    <a:lnTo>
                      <a:pt x="95357" y="36882"/>
                    </a:lnTo>
                    <a:lnTo>
                      <a:pt x="95375" y="36882"/>
                    </a:lnTo>
                    <a:cubicBezTo>
                      <a:pt x="95581" y="37545"/>
                      <a:pt x="95688" y="38244"/>
                      <a:pt x="95688" y="38934"/>
                    </a:cubicBezTo>
                    <a:cubicBezTo>
                      <a:pt x="95215" y="38832"/>
                      <a:pt x="94738" y="38783"/>
                      <a:pt x="94264" y="38783"/>
                    </a:cubicBezTo>
                    <a:cubicBezTo>
                      <a:pt x="92405" y="38783"/>
                      <a:pt x="90601" y="39549"/>
                      <a:pt x="89308" y="40941"/>
                    </a:cubicBezTo>
                    <a:cubicBezTo>
                      <a:pt x="88027" y="39562"/>
                      <a:pt x="86235" y="38782"/>
                      <a:pt x="84353" y="38782"/>
                    </a:cubicBezTo>
                    <a:cubicBezTo>
                      <a:pt x="83869" y="38782"/>
                      <a:pt x="83385" y="38836"/>
                      <a:pt x="82910" y="38934"/>
                    </a:cubicBezTo>
                    <a:cubicBezTo>
                      <a:pt x="82910" y="38244"/>
                      <a:pt x="83018" y="37545"/>
                      <a:pt x="83224" y="36882"/>
                    </a:cubicBezTo>
                    <a:lnTo>
                      <a:pt x="83242" y="36882"/>
                    </a:lnTo>
                    <a:cubicBezTo>
                      <a:pt x="84134" y="34140"/>
                      <a:pt x="86712" y="32767"/>
                      <a:pt x="89291" y="32767"/>
                    </a:cubicBezTo>
                    <a:close/>
                    <a:moveTo>
                      <a:pt x="42335" y="32864"/>
                    </a:moveTo>
                    <a:cubicBezTo>
                      <a:pt x="45506" y="32864"/>
                      <a:pt x="48679" y="34938"/>
                      <a:pt x="48726" y="39092"/>
                    </a:cubicBezTo>
                    <a:lnTo>
                      <a:pt x="48726" y="39092"/>
                    </a:lnTo>
                    <a:cubicBezTo>
                      <a:pt x="48257" y="38992"/>
                      <a:pt x="47785" y="38944"/>
                      <a:pt x="47316" y="38944"/>
                    </a:cubicBezTo>
                    <a:cubicBezTo>
                      <a:pt x="45455" y="38944"/>
                      <a:pt x="43655" y="39710"/>
                      <a:pt x="42355" y="41103"/>
                    </a:cubicBezTo>
                    <a:cubicBezTo>
                      <a:pt x="41074" y="39723"/>
                      <a:pt x="39282" y="38943"/>
                      <a:pt x="37400" y="38943"/>
                    </a:cubicBezTo>
                    <a:cubicBezTo>
                      <a:pt x="36916" y="38943"/>
                      <a:pt x="36432" y="38997"/>
                      <a:pt x="35958" y="39096"/>
                    </a:cubicBezTo>
                    <a:cubicBezTo>
                      <a:pt x="35989" y="34942"/>
                      <a:pt x="39161" y="32864"/>
                      <a:pt x="42335" y="32864"/>
                    </a:cubicBezTo>
                    <a:close/>
                    <a:moveTo>
                      <a:pt x="65669" y="32862"/>
                    </a:moveTo>
                    <a:cubicBezTo>
                      <a:pt x="68844" y="32862"/>
                      <a:pt x="72019" y="34939"/>
                      <a:pt x="72059" y="39096"/>
                    </a:cubicBezTo>
                    <a:cubicBezTo>
                      <a:pt x="71584" y="38994"/>
                      <a:pt x="71106" y="38944"/>
                      <a:pt x="70631" y="38944"/>
                    </a:cubicBezTo>
                    <a:cubicBezTo>
                      <a:pt x="68767" y="38944"/>
                      <a:pt x="66963" y="39710"/>
                      <a:pt x="65671" y="41103"/>
                    </a:cubicBezTo>
                    <a:cubicBezTo>
                      <a:pt x="64391" y="39725"/>
                      <a:pt x="62594" y="38946"/>
                      <a:pt x="60707" y="38943"/>
                    </a:cubicBezTo>
                    <a:lnTo>
                      <a:pt x="60707" y="38943"/>
                    </a:lnTo>
                    <a:cubicBezTo>
                      <a:pt x="60226" y="38944"/>
                      <a:pt x="59745" y="38998"/>
                      <a:pt x="59273" y="39096"/>
                    </a:cubicBezTo>
                    <a:cubicBezTo>
                      <a:pt x="59313" y="34941"/>
                      <a:pt x="62491" y="32862"/>
                      <a:pt x="65669" y="32862"/>
                    </a:cubicBezTo>
                    <a:close/>
                    <a:moveTo>
                      <a:pt x="18802" y="32972"/>
                    </a:moveTo>
                    <a:cubicBezTo>
                      <a:pt x="21383" y="32972"/>
                      <a:pt x="23964" y="34343"/>
                      <a:pt x="24864" y="37088"/>
                    </a:cubicBezTo>
                    <a:lnTo>
                      <a:pt x="24882" y="37088"/>
                    </a:lnTo>
                    <a:cubicBezTo>
                      <a:pt x="25088" y="37760"/>
                      <a:pt x="25187" y="38450"/>
                      <a:pt x="25196" y="39149"/>
                    </a:cubicBezTo>
                    <a:cubicBezTo>
                      <a:pt x="24715" y="39044"/>
                      <a:pt x="24231" y="38993"/>
                      <a:pt x="23751" y="38993"/>
                    </a:cubicBezTo>
                    <a:cubicBezTo>
                      <a:pt x="21894" y="38993"/>
                      <a:pt x="20096" y="39759"/>
                      <a:pt x="18807" y="41148"/>
                    </a:cubicBezTo>
                    <a:cubicBezTo>
                      <a:pt x="17526" y="39777"/>
                      <a:pt x="15734" y="38988"/>
                      <a:pt x="13852" y="38988"/>
                    </a:cubicBezTo>
                    <a:cubicBezTo>
                      <a:pt x="13368" y="38988"/>
                      <a:pt x="12884" y="39042"/>
                      <a:pt x="12409" y="39149"/>
                    </a:cubicBezTo>
                    <a:cubicBezTo>
                      <a:pt x="12409" y="38450"/>
                      <a:pt x="12517" y="37751"/>
                      <a:pt x="12723" y="37088"/>
                    </a:cubicBezTo>
                    <a:lnTo>
                      <a:pt x="12741" y="37088"/>
                    </a:lnTo>
                    <a:cubicBezTo>
                      <a:pt x="13637" y="34345"/>
                      <a:pt x="16220" y="32972"/>
                      <a:pt x="18802" y="32972"/>
                    </a:cubicBezTo>
                    <a:close/>
                    <a:moveTo>
                      <a:pt x="130981" y="39121"/>
                    </a:moveTo>
                    <a:cubicBezTo>
                      <a:pt x="132916" y="39121"/>
                      <a:pt x="134790" y="39924"/>
                      <a:pt x="136127" y="41372"/>
                    </a:cubicBezTo>
                    <a:cubicBezTo>
                      <a:pt x="136107" y="41371"/>
                      <a:pt x="136087" y="41371"/>
                      <a:pt x="136067" y="41371"/>
                    </a:cubicBezTo>
                    <a:cubicBezTo>
                      <a:pt x="134199" y="41371"/>
                      <a:pt x="132440" y="42201"/>
                      <a:pt x="131190" y="43504"/>
                    </a:cubicBezTo>
                    <a:cubicBezTo>
                      <a:pt x="131225" y="42787"/>
                      <a:pt x="131136" y="42070"/>
                      <a:pt x="130912" y="41389"/>
                    </a:cubicBezTo>
                    <a:lnTo>
                      <a:pt x="130903" y="41389"/>
                    </a:lnTo>
                    <a:lnTo>
                      <a:pt x="130894" y="41354"/>
                    </a:lnTo>
                    <a:cubicBezTo>
                      <a:pt x="130894" y="41345"/>
                      <a:pt x="130894" y="41336"/>
                      <a:pt x="130885" y="41336"/>
                    </a:cubicBezTo>
                    <a:cubicBezTo>
                      <a:pt x="130625" y="40565"/>
                      <a:pt x="130222" y="39857"/>
                      <a:pt x="129702" y="39239"/>
                    </a:cubicBezTo>
                    <a:cubicBezTo>
                      <a:pt x="130128" y="39160"/>
                      <a:pt x="130556" y="39121"/>
                      <a:pt x="130981" y="39121"/>
                    </a:cubicBezTo>
                    <a:close/>
                    <a:moveTo>
                      <a:pt x="117967" y="39121"/>
                    </a:moveTo>
                    <a:cubicBezTo>
                      <a:pt x="118392" y="39121"/>
                      <a:pt x="118820" y="39160"/>
                      <a:pt x="119245" y="39239"/>
                    </a:cubicBezTo>
                    <a:cubicBezTo>
                      <a:pt x="118717" y="39857"/>
                      <a:pt x="118313" y="40565"/>
                      <a:pt x="118054" y="41336"/>
                    </a:cubicBezTo>
                    <a:cubicBezTo>
                      <a:pt x="118054" y="41336"/>
                      <a:pt x="118054" y="41345"/>
                      <a:pt x="118054" y="41354"/>
                    </a:cubicBezTo>
                    <a:cubicBezTo>
                      <a:pt x="118045" y="41354"/>
                      <a:pt x="118036" y="41380"/>
                      <a:pt x="118036" y="41389"/>
                    </a:cubicBezTo>
                    <a:cubicBezTo>
                      <a:pt x="117812" y="42070"/>
                      <a:pt x="117713" y="42787"/>
                      <a:pt x="117749" y="43513"/>
                    </a:cubicBezTo>
                    <a:cubicBezTo>
                      <a:pt x="116508" y="42210"/>
                      <a:pt x="114740" y="41371"/>
                      <a:pt x="112880" y="41371"/>
                    </a:cubicBezTo>
                    <a:cubicBezTo>
                      <a:pt x="112860" y="41371"/>
                      <a:pt x="112840" y="41371"/>
                      <a:pt x="112821" y="41372"/>
                    </a:cubicBezTo>
                    <a:cubicBezTo>
                      <a:pt x="114158" y="39924"/>
                      <a:pt x="116031" y="39121"/>
                      <a:pt x="117967" y="39121"/>
                    </a:cubicBezTo>
                    <a:close/>
                    <a:moveTo>
                      <a:pt x="94420" y="39162"/>
                    </a:moveTo>
                    <a:cubicBezTo>
                      <a:pt x="94850" y="39162"/>
                      <a:pt x="95283" y="39202"/>
                      <a:pt x="95715" y="39284"/>
                    </a:cubicBezTo>
                    <a:cubicBezTo>
                      <a:pt x="94720" y="40467"/>
                      <a:pt x="94138" y="41963"/>
                      <a:pt x="94228" y="43558"/>
                    </a:cubicBezTo>
                    <a:cubicBezTo>
                      <a:pt x="92986" y="42254"/>
                      <a:pt x="91218" y="41416"/>
                      <a:pt x="89350" y="41416"/>
                    </a:cubicBezTo>
                    <a:cubicBezTo>
                      <a:pt x="89330" y="41416"/>
                      <a:pt x="89310" y="41416"/>
                      <a:pt x="89290" y="41416"/>
                    </a:cubicBezTo>
                    <a:cubicBezTo>
                      <a:pt x="89271" y="41416"/>
                      <a:pt x="89251" y="41416"/>
                      <a:pt x="89231" y="41416"/>
                    </a:cubicBezTo>
                    <a:cubicBezTo>
                      <a:pt x="87363" y="41416"/>
                      <a:pt x="85603" y="42254"/>
                      <a:pt x="84353" y="43558"/>
                    </a:cubicBezTo>
                    <a:cubicBezTo>
                      <a:pt x="84443" y="41963"/>
                      <a:pt x="83860" y="40458"/>
                      <a:pt x="82866" y="39284"/>
                    </a:cubicBezTo>
                    <a:cubicBezTo>
                      <a:pt x="83294" y="39204"/>
                      <a:pt x="83725" y="39165"/>
                      <a:pt x="84152" y="39165"/>
                    </a:cubicBezTo>
                    <a:cubicBezTo>
                      <a:pt x="86085" y="39165"/>
                      <a:pt x="87957" y="39962"/>
                      <a:pt x="89299" y="41407"/>
                    </a:cubicBezTo>
                    <a:cubicBezTo>
                      <a:pt x="90633" y="39964"/>
                      <a:pt x="92493" y="39162"/>
                      <a:pt x="94420" y="39162"/>
                    </a:cubicBezTo>
                    <a:close/>
                    <a:moveTo>
                      <a:pt x="47485" y="39327"/>
                    </a:moveTo>
                    <a:cubicBezTo>
                      <a:pt x="47912" y="39327"/>
                      <a:pt x="48343" y="39366"/>
                      <a:pt x="48771" y="39445"/>
                    </a:cubicBezTo>
                    <a:cubicBezTo>
                      <a:pt x="48242" y="40063"/>
                      <a:pt x="47839" y="40771"/>
                      <a:pt x="47579" y="41533"/>
                    </a:cubicBezTo>
                    <a:cubicBezTo>
                      <a:pt x="47579" y="41542"/>
                      <a:pt x="47579" y="41542"/>
                      <a:pt x="47579" y="41551"/>
                    </a:cubicBezTo>
                    <a:lnTo>
                      <a:pt x="47570" y="41596"/>
                    </a:lnTo>
                    <a:lnTo>
                      <a:pt x="47561" y="41587"/>
                    </a:lnTo>
                    <a:cubicBezTo>
                      <a:pt x="47337" y="42277"/>
                      <a:pt x="47239" y="42993"/>
                      <a:pt x="47275" y="43710"/>
                    </a:cubicBezTo>
                    <a:cubicBezTo>
                      <a:pt x="46027" y="42400"/>
                      <a:pt x="44256" y="41569"/>
                      <a:pt x="42377" y="41569"/>
                    </a:cubicBezTo>
                    <a:cubicBezTo>
                      <a:pt x="42366" y="41569"/>
                      <a:pt x="42356" y="41569"/>
                      <a:pt x="42346" y="41569"/>
                    </a:cubicBezTo>
                    <a:cubicBezTo>
                      <a:pt x="43682" y="40123"/>
                      <a:pt x="45552" y="39327"/>
                      <a:pt x="47485" y="39327"/>
                    </a:cubicBezTo>
                    <a:close/>
                    <a:moveTo>
                      <a:pt x="60514" y="39327"/>
                    </a:moveTo>
                    <a:cubicBezTo>
                      <a:pt x="62447" y="39327"/>
                      <a:pt x="64317" y="40123"/>
                      <a:pt x="65653" y="41569"/>
                    </a:cubicBezTo>
                    <a:cubicBezTo>
                      <a:pt x="65633" y="41568"/>
                      <a:pt x="65613" y="41568"/>
                      <a:pt x="65593" y="41568"/>
                    </a:cubicBezTo>
                    <a:cubicBezTo>
                      <a:pt x="63725" y="41568"/>
                      <a:pt x="61966" y="42407"/>
                      <a:pt x="60715" y="43710"/>
                    </a:cubicBezTo>
                    <a:cubicBezTo>
                      <a:pt x="60751" y="42993"/>
                      <a:pt x="60662" y="42277"/>
                      <a:pt x="60438" y="41587"/>
                    </a:cubicBezTo>
                    <a:cubicBezTo>
                      <a:pt x="60438" y="41578"/>
                      <a:pt x="60429" y="41569"/>
                      <a:pt x="60420" y="41560"/>
                    </a:cubicBezTo>
                    <a:cubicBezTo>
                      <a:pt x="60420" y="41551"/>
                      <a:pt x="60420" y="41542"/>
                      <a:pt x="60411" y="41533"/>
                    </a:cubicBezTo>
                    <a:cubicBezTo>
                      <a:pt x="60151" y="40771"/>
                      <a:pt x="59748" y="40054"/>
                      <a:pt x="59228" y="39445"/>
                    </a:cubicBezTo>
                    <a:cubicBezTo>
                      <a:pt x="59656" y="39366"/>
                      <a:pt x="60087" y="39327"/>
                      <a:pt x="60514" y="39327"/>
                    </a:cubicBezTo>
                    <a:close/>
                    <a:moveTo>
                      <a:pt x="13656" y="39363"/>
                    </a:moveTo>
                    <a:cubicBezTo>
                      <a:pt x="15596" y="39363"/>
                      <a:pt x="17470" y="40166"/>
                      <a:pt x="18807" y="41613"/>
                    </a:cubicBezTo>
                    <a:cubicBezTo>
                      <a:pt x="18787" y="41613"/>
                      <a:pt x="18768" y="41613"/>
                      <a:pt x="18748" y="41613"/>
                    </a:cubicBezTo>
                    <a:cubicBezTo>
                      <a:pt x="16879" y="41613"/>
                      <a:pt x="15111" y="42452"/>
                      <a:pt x="13870" y="43755"/>
                    </a:cubicBezTo>
                    <a:cubicBezTo>
                      <a:pt x="13951" y="42169"/>
                      <a:pt x="13368" y="40664"/>
                      <a:pt x="12382" y="39490"/>
                    </a:cubicBezTo>
                    <a:lnTo>
                      <a:pt x="12374" y="39481"/>
                    </a:lnTo>
                    <a:cubicBezTo>
                      <a:pt x="12801" y="39402"/>
                      <a:pt x="13230" y="39363"/>
                      <a:pt x="13656" y="39363"/>
                    </a:cubicBezTo>
                    <a:close/>
                    <a:moveTo>
                      <a:pt x="23953" y="39363"/>
                    </a:moveTo>
                    <a:cubicBezTo>
                      <a:pt x="24378" y="39363"/>
                      <a:pt x="24806" y="39402"/>
                      <a:pt x="25232" y="39481"/>
                    </a:cubicBezTo>
                    <a:cubicBezTo>
                      <a:pt x="24237" y="40664"/>
                      <a:pt x="23655" y="42160"/>
                      <a:pt x="23744" y="43755"/>
                    </a:cubicBezTo>
                    <a:cubicBezTo>
                      <a:pt x="22494" y="42452"/>
                      <a:pt x="20726" y="41613"/>
                      <a:pt x="18866" y="41613"/>
                    </a:cubicBezTo>
                    <a:cubicBezTo>
                      <a:pt x="18846" y="41613"/>
                      <a:pt x="18827" y="41613"/>
                      <a:pt x="18807" y="41613"/>
                    </a:cubicBezTo>
                    <a:cubicBezTo>
                      <a:pt x="20144" y="40166"/>
                      <a:pt x="22018" y="39363"/>
                      <a:pt x="23953" y="39363"/>
                    </a:cubicBezTo>
                    <a:close/>
                    <a:moveTo>
                      <a:pt x="107671" y="39122"/>
                    </a:moveTo>
                    <a:cubicBezTo>
                      <a:pt x="109602" y="39122"/>
                      <a:pt x="111474" y="39919"/>
                      <a:pt x="112821" y="41372"/>
                    </a:cubicBezTo>
                    <a:cubicBezTo>
                      <a:pt x="112802" y="41371"/>
                      <a:pt x="112783" y="41371"/>
                      <a:pt x="112765" y="41371"/>
                    </a:cubicBezTo>
                    <a:cubicBezTo>
                      <a:pt x="110778" y="41371"/>
                      <a:pt x="108902" y="42317"/>
                      <a:pt x="107650" y="43764"/>
                    </a:cubicBezTo>
                    <a:lnTo>
                      <a:pt x="107650" y="43764"/>
                    </a:lnTo>
                    <a:cubicBezTo>
                      <a:pt x="107803" y="42097"/>
                      <a:pt x="107211" y="40511"/>
                      <a:pt x="106172" y="39284"/>
                    </a:cubicBezTo>
                    <a:cubicBezTo>
                      <a:pt x="106670" y="39175"/>
                      <a:pt x="107172" y="39122"/>
                      <a:pt x="107671" y="39122"/>
                    </a:cubicBezTo>
                    <a:close/>
                    <a:moveTo>
                      <a:pt x="37180" y="39320"/>
                    </a:moveTo>
                    <a:cubicBezTo>
                      <a:pt x="39113" y="39320"/>
                      <a:pt x="40988" y="40121"/>
                      <a:pt x="42328" y="41569"/>
                    </a:cubicBezTo>
                    <a:cubicBezTo>
                      <a:pt x="42310" y="41568"/>
                      <a:pt x="42291" y="41568"/>
                      <a:pt x="42273" y="41568"/>
                    </a:cubicBezTo>
                    <a:cubicBezTo>
                      <a:pt x="40286" y="41568"/>
                      <a:pt x="38419" y="42514"/>
                      <a:pt x="37167" y="43961"/>
                    </a:cubicBezTo>
                    <a:cubicBezTo>
                      <a:pt x="37320" y="42294"/>
                      <a:pt x="36728" y="40708"/>
                      <a:pt x="35689" y="39481"/>
                    </a:cubicBezTo>
                    <a:cubicBezTo>
                      <a:pt x="36184" y="39373"/>
                      <a:pt x="36684" y="39320"/>
                      <a:pt x="37180" y="39320"/>
                    </a:cubicBezTo>
                    <a:close/>
                    <a:moveTo>
                      <a:pt x="124483" y="37269"/>
                    </a:moveTo>
                    <a:cubicBezTo>
                      <a:pt x="127057" y="37269"/>
                      <a:pt x="129630" y="38633"/>
                      <a:pt x="130536" y="41363"/>
                    </a:cubicBezTo>
                    <a:cubicBezTo>
                      <a:pt x="130760" y="42053"/>
                      <a:pt x="130867" y="42769"/>
                      <a:pt x="130876" y="43495"/>
                    </a:cubicBezTo>
                    <a:cubicBezTo>
                      <a:pt x="130401" y="43393"/>
                      <a:pt x="129922" y="43343"/>
                      <a:pt x="129447" y="43343"/>
                    </a:cubicBezTo>
                    <a:cubicBezTo>
                      <a:pt x="127584" y="43343"/>
                      <a:pt x="125780" y="44110"/>
                      <a:pt x="124487" y="45502"/>
                    </a:cubicBezTo>
                    <a:cubicBezTo>
                      <a:pt x="123213" y="44130"/>
                      <a:pt x="121434" y="43343"/>
                      <a:pt x="119564" y="43343"/>
                    </a:cubicBezTo>
                    <a:cubicBezTo>
                      <a:pt x="119553" y="43343"/>
                      <a:pt x="119543" y="43343"/>
                      <a:pt x="119532" y="43343"/>
                    </a:cubicBezTo>
                    <a:cubicBezTo>
                      <a:pt x="119048" y="43343"/>
                      <a:pt x="118564" y="43388"/>
                      <a:pt x="118089" y="43495"/>
                    </a:cubicBezTo>
                    <a:cubicBezTo>
                      <a:pt x="118089" y="42769"/>
                      <a:pt x="118206" y="42053"/>
                      <a:pt x="118421" y="41363"/>
                    </a:cubicBezTo>
                    <a:lnTo>
                      <a:pt x="118430" y="41354"/>
                    </a:lnTo>
                    <a:cubicBezTo>
                      <a:pt x="119339" y="38631"/>
                      <a:pt x="121911" y="37269"/>
                      <a:pt x="124483" y="37269"/>
                    </a:cubicBezTo>
                    <a:close/>
                    <a:moveTo>
                      <a:pt x="77631" y="37312"/>
                    </a:moveTo>
                    <a:cubicBezTo>
                      <a:pt x="80804" y="37312"/>
                      <a:pt x="83980" y="39391"/>
                      <a:pt x="84022" y="43547"/>
                    </a:cubicBezTo>
                    <a:lnTo>
                      <a:pt x="84022" y="43547"/>
                    </a:lnTo>
                    <a:cubicBezTo>
                      <a:pt x="83546" y="43443"/>
                      <a:pt x="83066" y="43393"/>
                      <a:pt x="82590" y="43393"/>
                    </a:cubicBezTo>
                    <a:cubicBezTo>
                      <a:pt x="80737" y="43393"/>
                      <a:pt x="78939" y="44159"/>
                      <a:pt x="77651" y="45547"/>
                    </a:cubicBezTo>
                    <a:cubicBezTo>
                      <a:pt x="76369" y="44176"/>
                      <a:pt x="74577" y="43388"/>
                      <a:pt x="72696" y="43388"/>
                    </a:cubicBezTo>
                    <a:cubicBezTo>
                      <a:pt x="72212" y="43388"/>
                      <a:pt x="71728" y="43441"/>
                      <a:pt x="71253" y="43549"/>
                    </a:cubicBezTo>
                    <a:cubicBezTo>
                      <a:pt x="71284" y="39391"/>
                      <a:pt x="74456" y="37312"/>
                      <a:pt x="77631" y="37312"/>
                    </a:cubicBezTo>
                    <a:close/>
                    <a:moveTo>
                      <a:pt x="100946" y="37312"/>
                    </a:moveTo>
                    <a:cubicBezTo>
                      <a:pt x="104119" y="37312"/>
                      <a:pt x="107295" y="39391"/>
                      <a:pt x="107337" y="43547"/>
                    </a:cubicBezTo>
                    <a:lnTo>
                      <a:pt x="107337" y="43547"/>
                    </a:lnTo>
                    <a:cubicBezTo>
                      <a:pt x="106861" y="43443"/>
                      <a:pt x="106381" y="43393"/>
                      <a:pt x="105905" y="43393"/>
                    </a:cubicBezTo>
                    <a:cubicBezTo>
                      <a:pt x="104052" y="43393"/>
                      <a:pt x="102255" y="44159"/>
                      <a:pt x="100966" y="45547"/>
                    </a:cubicBezTo>
                    <a:cubicBezTo>
                      <a:pt x="99685" y="44176"/>
                      <a:pt x="97883" y="43388"/>
                      <a:pt x="96011" y="43388"/>
                    </a:cubicBezTo>
                    <a:cubicBezTo>
                      <a:pt x="95527" y="43388"/>
                      <a:pt x="95043" y="43441"/>
                      <a:pt x="94568" y="43549"/>
                    </a:cubicBezTo>
                    <a:cubicBezTo>
                      <a:pt x="94599" y="39391"/>
                      <a:pt x="97771" y="37312"/>
                      <a:pt x="100946" y="37312"/>
                    </a:cubicBezTo>
                    <a:close/>
                    <a:moveTo>
                      <a:pt x="54012" y="37467"/>
                    </a:moveTo>
                    <a:cubicBezTo>
                      <a:pt x="56585" y="37467"/>
                      <a:pt x="59156" y="38831"/>
                      <a:pt x="60061" y="41560"/>
                    </a:cubicBezTo>
                    <a:cubicBezTo>
                      <a:pt x="60285" y="42250"/>
                      <a:pt x="60393" y="42975"/>
                      <a:pt x="60393" y="43701"/>
                    </a:cubicBezTo>
                    <a:cubicBezTo>
                      <a:pt x="59914" y="43596"/>
                      <a:pt x="59431" y="43545"/>
                      <a:pt x="58952" y="43545"/>
                    </a:cubicBezTo>
                    <a:cubicBezTo>
                      <a:pt x="57099" y="43545"/>
                      <a:pt x="55302" y="44311"/>
                      <a:pt x="54013" y="45699"/>
                    </a:cubicBezTo>
                    <a:cubicBezTo>
                      <a:pt x="52739" y="44336"/>
                      <a:pt x="50960" y="43549"/>
                      <a:pt x="49089" y="43549"/>
                    </a:cubicBezTo>
                    <a:cubicBezTo>
                      <a:pt x="49079" y="43549"/>
                      <a:pt x="49068" y="43549"/>
                      <a:pt x="49058" y="43549"/>
                    </a:cubicBezTo>
                    <a:cubicBezTo>
                      <a:pt x="48574" y="43549"/>
                      <a:pt x="48090" y="43594"/>
                      <a:pt x="47615" y="43701"/>
                    </a:cubicBezTo>
                    <a:cubicBezTo>
                      <a:pt x="47615" y="42975"/>
                      <a:pt x="47723" y="42250"/>
                      <a:pt x="47938" y="41560"/>
                    </a:cubicBezTo>
                    <a:lnTo>
                      <a:pt x="47956" y="41560"/>
                    </a:lnTo>
                    <a:cubicBezTo>
                      <a:pt x="48865" y="38831"/>
                      <a:pt x="51439" y="37467"/>
                      <a:pt x="54012" y="37467"/>
                    </a:cubicBezTo>
                    <a:close/>
                    <a:moveTo>
                      <a:pt x="7148" y="37513"/>
                    </a:moveTo>
                    <a:cubicBezTo>
                      <a:pt x="10323" y="37513"/>
                      <a:pt x="13498" y="39590"/>
                      <a:pt x="13538" y="43746"/>
                    </a:cubicBezTo>
                    <a:cubicBezTo>
                      <a:pt x="13065" y="43644"/>
                      <a:pt x="12588" y="43594"/>
                      <a:pt x="12114" y="43594"/>
                    </a:cubicBezTo>
                    <a:cubicBezTo>
                      <a:pt x="10255" y="43594"/>
                      <a:pt x="8449" y="44361"/>
                      <a:pt x="7150" y="45753"/>
                    </a:cubicBezTo>
                    <a:cubicBezTo>
                      <a:pt x="5868" y="44373"/>
                      <a:pt x="4076" y="43594"/>
                      <a:pt x="2194" y="43594"/>
                    </a:cubicBezTo>
                    <a:cubicBezTo>
                      <a:pt x="1711" y="43594"/>
                      <a:pt x="1227" y="43647"/>
                      <a:pt x="752" y="43746"/>
                    </a:cubicBezTo>
                    <a:cubicBezTo>
                      <a:pt x="792" y="39592"/>
                      <a:pt x="3970" y="37513"/>
                      <a:pt x="7148" y="37513"/>
                    </a:cubicBezTo>
                    <a:close/>
                    <a:moveTo>
                      <a:pt x="30465" y="37513"/>
                    </a:moveTo>
                    <a:cubicBezTo>
                      <a:pt x="33638" y="37513"/>
                      <a:pt x="36811" y="39588"/>
                      <a:pt x="36854" y="43742"/>
                    </a:cubicBezTo>
                    <a:lnTo>
                      <a:pt x="36854" y="43742"/>
                    </a:lnTo>
                    <a:cubicBezTo>
                      <a:pt x="36384" y="43643"/>
                      <a:pt x="35912" y="43594"/>
                      <a:pt x="35443" y="43594"/>
                    </a:cubicBezTo>
                    <a:cubicBezTo>
                      <a:pt x="33580" y="43594"/>
                      <a:pt x="31775" y="44361"/>
                      <a:pt x="30483" y="45753"/>
                    </a:cubicBezTo>
                    <a:cubicBezTo>
                      <a:pt x="29201" y="44373"/>
                      <a:pt x="27409" y="43594"/>
                      <a:pt x="25528" y="43594"/>
                    </a:cubicBezTo>
                    <a:cubicBezTo>
                      <a:pt x="25044" y="43594"/>
                      <a:pt x="24560" y="43647"/>
                      <a:pt x="24085" y="43746"/>
                    </a:cubicBezTo>
                    <a:cubicBezTo>
                      <a:pt x="24116" y="39592"/>
                      <a:pt x="27290" y="37513"/>
                      <a:pt x="30465" y="37513"/>
                    </a:cubicBezTo>
                    <a:close/>
                    <a:moveTo>
                      <a:pt x="129619" y="43736"/>
                    </a:moveTo>
                    <a:cubicBezTo>
                      <a:pt x="130043" y="43736"/>
                      <a:pt x="130469" y="43775"/>
                      <a:pt x="130894" y="43854"/>
                    </a:cubicBezTo>
                    <a:cubicBezTo>
                      <a:pt x="129908" y="45018"/>
                      <a:pt x="129326" y="46524"/>
                      <a:pt x="129415" y="48110"/>
                    </a:cubicBezTo>
                    <a:lnTo>
                      <a:pt x="129406" y="48128"/>
                    </a:lnTo>
                    <a:cubicBezTo>
                      <a:pt x="128165" y="46824"/>
                      <a:pt x="126397" y="45986"/>
                      <a:pt x="124528" y="45986"/>
                    </a:cubicBezTo>
                    <a:cubicBezTo>
                      <a:pt x="124509" y="45986"/>
                      <a:pt x="124489" y="45986"/>
                      <a:pt x="124469" y="45986"/>
                    </a:cubicBezTo>
                    <a:cubicBezTo>
                      <a:pt x="124450" y="45986"/>
                      <a:pt x="124430" y="45986"/>
                      <a:pt x="124410" y="45986"/>
                    </a:cubicBezTo>
                    <a:cubicBezTo>
                      <a:pt x="122541" y="45986"/>
                      <a:pt x="120782" y="46824"/>
                      <a:pt x="119532" y="48128"/>
                    </a:cubicBezTo>
                    <a:cubicBezTo>
                      <a:pt x="119622" y="46533"/>
                      <a:pt x="119039" y="45036"/>
                      <a:pt x="118045" y="43854"/>
                    </a:cubicBezTo>
                    <a:cubicBezTo>
                      <a:pt x="118471" y="43775"/>
                      <a:pt x="118899" y="43736"/>
                      <a:pt x="119324" y="43736"/>
                    </a:cubicBezTo>
                    <a:cubicBezTo>
                      <a:pt x="121259" y="43736"/>
                      <a:pt x="123134" y="44537"/>
                      <a:pt x="124478" y="45977"/>
                    </a:cubicBezTo>
                    <a:cubicBezTo>
                      <a:pt x="125815" y="44537"/>
                      <a:pt x="127688" y="43736"/>
                      <a:pt x="129619" y="43736"/>
                    </a:cubicBezTo>
                    <a:close/>
                    <a:moveTo>
                      <a:pt x="82779" y="43772"/>
                    </a:moveTo>
                    <a:cubicBezTo>
                      <a:pt x="83204" y="43772"/>
                      <a:pt x="83632" y="43810"/>
                      <a:pt x="84057" y="43889"/>
                    </a:cubicBezTo>
                    <a:cubicBezTo>
                      <a:pt x="83063" y="45072"/>
                      <a:pt x="82480" y="46569"/>
                      <a:pt x="82561" y="48164"/>
                    </a:cubicBezTo>
                    <a:cubicBezTo>
                      <a:pt x="81320" y="46860"/>
                      <a:pt x="79552" y="46022"/>
                      <a:pt x="77683" y="46022"/>
                    </a:cubicBezTo>
                    <a:cubicBezTo>
                      <a:pt x="77666" y="46022"/>
                      <a:pt x="77650" y="46022"/>
                      <a:pt x="77633" y="46022"/>
                    </a:cubicBezTo>
                    <a:lnTo>
                      <a:pt x="77633" y="46022"/>
                    </a:lnTo>
                    <a:cubicBezTo>
                      <a:pt x="78970" y="44574"/>
                      <a:pt x="80844" y="43772"/>
                      <a:pt x="82779" y="43772"/>
                    </a:cubicBezTo>
                    <a:close/>
                    <a:moveTo>
                      <a:pt x="59133" y="43923"/>
                    </a:moveTo>
                    <a:cubicBezTo>
                      <a:pt x="59561" y="43923"/>
                      <a:pt x="59991" y="43962"/>
                      <a:pt x="60420" y="44042"/>
                    </a:cubicBezTo>
                    <a:cubicBezTo>
                      <a:pt x="59425" y="45225"/>
                      <a:pt x="58843" y="46721"/>
                      <a:pt x="58932" y="48316"/>
                    </a:cubicBezTo>
                    <a:lnTo>
                      <a:pt x="58923" y="48316"/>
                    </a:lnTo>
                    <a:cubicBezTo>
                      <a:pt x="57682" y="47012"/>
                      <a:pt x="55914" y="46174"/>
                      <a:pt x="54045" y="46174"/>
                    </a:cubicBezTo>
                    <a:cubicBezTo>
                      <a:pt x="54026" y="46174"/>
                      <a:pt x="54006" y="46174"/>
                      <a:pt x="53986" y="46174"/>
                    </a:cubicBezTo>
                    <a:cubicBezTo>
                      <a:pt x="53966" y="46174"/>
                      <a:pt x="53947" y="46174"/>
                      <a:pt x="53927" y="46174"/>
                    </a:cubicBezTo>
                    <a:cubicBezTo>
                      <a:pt x="52067" y="46174"/>
                      <a:pt x="50299" y="47012"/>
                      <a:pt x="49049" y="48316"/>
                    </a:cubicBezTo>
                    <a:cubicBezTo>
                      <a:pt x="49138" y="46721"/>
                      <a:pt x="48556" y="45225"/>
                      <a:pt x="47561" y="44042"/>
                    </a:cubicBezTo>
                    <a:cubicBezTo>
                      <a:pt x="47990" y="43962"/>
                      <a:pt x="48420" y="43923"/>
                      <a:pt x="48848" y="43923"/>
                    </a:cubicBezTo>
                    <a:cubicBezTo>
                      <a:pt x="50781" y="43923"/>
                      <a:pt x="52652" y="44720"/>
                      <a:pt x="53995" y="46165"/>
                    </a:cubicBezTo>
                    <a:cubicBezTo>
                      <a:pt x="55330" y="44720"/>
                      <a:pt x="57201" y="43923"/>
                      <a:pt x="59133" y="43923"/>
                    </a:cubicBezTo>
                    <a:close/>
                    <a:moveTo>
                      <a:pt x="25310" y="43969"/>
                    </a:moveTo>
                    <a:cubicBezTo>
                      <a:pt x="27245" y="43969"/>
                      <a:pt x="29120" y="44772"/>
                      <a:pt x="30465" y="46219"/>
                    </a:cubicBezTo>
                    <a:lnTo>
                      <a:pt x="30465" y="46219"/>
                    </a:lnTo>
                    <a:cubicBezTo>
                      <a:pt x="30462" y="46219"/>
                      <a:pt x="30459" y="46219"/>
                      <a:pt x="30456" y="46219"/>
                    </a:cubicBezTo>
                    <a:cubicBezTo>
                      <a:pt x="30436" y="46219"/>
                      <a:pt x="30416" y="46219"/>
                      <a:pt x="30397" y="46219"/>
                    </a:cubicBezTo>
                    <a:cubicBezTo>
                      <a:pt x="28528" y="46219"/>
                      <a:pt x="26769" y="47057"/>
                      <a:pt x="25519" y="48361"/>
                    </a:cubicBezTo>
                    <a:cubicBezTo>
                      <a:pt x="25608" y="46775"/>
                      <a:pt x="25026" y="45269"/>
                      <a:pt x="24031" y="44087"/>
                    </a:cubicBezTo>
                    <a:cubicBezTo>
                      <a:pt x="24457" y="44008"/>
                      <a:pt x="24885" y="43969"/>
                      <a:pt x="25310" y="43969"/>
                    </a:cubicBezTo>
                    <a:close/>
                    <a:moveTo>
                      <a:pt x="12296" y="43987"/>
                    </a:moveTo>
                    <a:cubicBezTo>
                      <a:pt x="12721" y="43987"/>
                      <a:pt x="13148" y="44025"/>
                      <a:pt x="13574" y="44104"/>
                    </a:cubicBezTo>
                    <a:cubicBezTo>
                      <a:pt x="12580" y="45287"/>
                      <a:pt x="11997" y="46793"/>
                      <a:pt x="12087" y="48379"/>
                    </a:cubicBezTo>
                    <a:cubicBezTo>
                      <a:pt x="10837" y="47075"/>
                      <a:pt x="9069" y="46237"/>
                      <a:pt x="7208" y="46237"/>
                    </a:cubicBezTo>
                    <a:cubicBezTo>
                      <a:pt x="7189" y="46237"/>
                      <a:pt x="7169" y="46237"/>
                      <a:pt x="7150" y="46237"/>
                    </a:cubicBezTo>
                    <a:cubicBezTo>
                      <a:pt x="8487" y="44790"/>
                      <a:pt x="10360" y="43987"/>
                      <a:pt x="12296" y="43987"/>
                    </a:cubicBezTo>
                    <a:close/>
                    <a:moveTo>
                      <a:pt x="106102" y="43761"/>
                    </a:moveTo>
                    <a:cubicBezTo>
                      <a:pt x="106575" y="43761"/>
                      <a:pt x="107052" y="43809"/>
                      <a:pt x="107525" y="43907"/>
                    </a:cubicBezTo>
                    <a:cubicBezTo>
                      <a:pt x="106512" y="45162"/>
                      <a:pt x="105939" y="46757"/>
                      <a:pt x="106127" y="48432"/>
                    </a:cubicBezTo>
                    <a:cubicBezTo>
                      <a:pt x="104866" y="46976"/>
                      <a:pt x="102990" y="46022"/>
                      <a:pt x="101003" y="46022"/>
                    </a:cubicBezTo>
                    <a:cubicBezTo>
                      <a:pt x="100985" y="46022"/>
                      <a:pt x="100966" y="46022"/>
                      <a:pt x="100948" y="46022"/>
                    </a:cubicBezTo>
                    <a:cubicBezTo>
                      <a:pt x="100928" y="46022"/>
                      <a:pt x="100908" y="46022"/>
                      <a:pt x="100889" y="46022"/>
                    </a:cubicBezTo>
                    <a:cubicBezTo>
                      <a:pt x="99020" y="46022"/>
                      <a:pt x="97252" y="46860"/>
                      <a:pt x="96011" y="48164"/>
                    </a:cubicBezTo>
                    <a:cubicBezTo>
                      <a:pt x="96091" y="46569"/>
                      <a:pt x="95509" y="45072"/>
                      <a:pt x="94523" y="43889"/>
                    </a:cubicBezTo>
                    <a:cubicBezTo>
                      <a:pt x="94952" y="43810"/>
                      <a:pt x="95382" y="43771"/>
                      <a:pt x="95809" y="43771"/>
                    </a:cubicBezTo>
                    <a:cubicBezTo>
                      <a:pt x="97740" y="43771"/>
                      <a:pt x="99605" y="44568"/>
                      <a:pt x="100948" y="46013"/>
                    </a:cubicBezTo>
                    <a:cubicBezTo>
                      <a:pt x="102294" y="44566"/>
                      <a:pt x="104168" y="43761"/>
                      <a:pt x="106102" y="43761"/>
                    </a:cubicBezTo>
                    <a:close/>
                    <a:moveTo>
                      <a:pt x="70796" y="39320"/>
                    </a:moveTo>
                    <a:cubicBezTo>
                      <a:pt x="71278" y="39320"/>
                      <a:pt x="71764" y="39370"/>
                      <a:pt x="72248" y="39472"/>
                    </a:cubicBezTo>
                    <a:cubicBezTo>
                      <a:pt x="71271" y="40717"/>
                      <a:pt x="70742" y="42286"/>
                      <a:pt x="70939" y="43934"/>
                    </a:cubicBezTo>
                    <a:cubicBezTo>
                      <a:pt x="71449" y="43820"/>
                      <a:pt x="71962" y="43765"/>
                      <a:pt x="72472" y="43765"/>
                    </a:cubicBezTo>
                    <a:cubicBezTo>
                      <a:pt x="74409" y="43765"/>
                      <a:pt x="76285" y="44568"/>
                      <a:pt x="77633" y="46022"/>
                    </a:cubicBezTo>
                    <a:lnTo>
                      <a:pt x="77633" y="46022"/>
                    </a:lnTo>
                    <a:cubicBezTo>
                      <a:pt x="77630" y="46022"/>
                      <a:pt x="77627" y="46022"/>
                      <a:pt x="77624" y="46022"/>
                    </a:cubicBezTo>
                    <a:cubicBezTo>
                      <a:pt x="77606" y="46022"/>
                      <a:pt x="77588" y="46022"/>
                      <a:pt x="77570" y="46022"/>
                    </a:cubicBezTo>
                    <a:cubicBezTo>
                      <a:pt x="75529" y="46022"/>
                      <a:pt x="73598" y="47030"/>
                      <a:pt x="72346" y="48558"/>
                    </a:cubicBezTo>
                    <a:cubicBezTo>
                      <a:pt x="72703" y="44845"/>
                      <a:pt x="69407" y="41568"/>
                      <a:pt x="65698" y="41568"/>
                    </a:cubicBezTo>
                    <a:cubicBezTo>
                      <a:pt x="65683" y="41568"/>
                      <a:pt x="65668" y="41569"/>
                      <a:pt x="65653" y="41569"/>
                    </a:cubicBezTo>
                    <a:cubicBezTo>
                      <a:pt x="66994" y="40120"/>
                      <a:pt x="68863" y="39320"/>
                      <a:pt x="70796" y="39320"/>
                    </a:cubicBezTo>
                    <a:close/>
                    <a:moveTo>
                      <a:pt x="35611" y="43966"/>
                    </a:moveTo>
                    <a:cubicBezTo>
                      <a:pt x="36087" y="43966"/>
                      <a:pt x="36566" y="44014"/>
                      <a:pt x="37042" y="44113"/>
                    </a:cubicBezTo>
                    <a:cubicBezTo>
                      <a:pt x="36020" y="45359"/>
                      <a:pt x="35456" y="46954"/>
                      <a:pt x="35635" y="48621"/>
                    </a:cubicBezTo>
                    <a:cubicBezTo>
                      <a:pt x="34383" y="47165"/>
                      <a:pt x="32507" y="46219"/>
                      <a:pt x="30512" y="46219"/>
                    </a:cubicBezTo>
                    <a:cubicBezTo>
                      <a:pt x="30496" y="46219"/>
                      <a:pt x="30481" y="46219"/>
                      <a:pt x="30465" y="46219"/>
                    </a:cubicBezTo>
                    <a:lnTo>
                      <a:pt x="30465" y="46219"/>
                    </a:lnTo>
                    <a:cubicBezTo>
                      <a:pt x="31802" y="44766"/>
                      <a:pt x="33677" y="43966"/>
                      <a:pt x="35611" y="43966"/>
                    </a:cubicBezTo>
                    <a:close/>
                    <a:moveTo>
                      <a:pt x="112828" y="41868"/>
                    </a:moveTo>
                    <a:cubicBezTo>
                      <a:pt x="116003" y="41868"/>
                      <a:pt x="119178" y="43944"/>
                      <a:pt x="119218" y="48101"/>
                    </a:cubicBezTo>
                    <a:cubicBezTo>
                      <a:pt x="118743" y="47999"/>
                      <a:pt x="118265" y="47949"/>
                      <a:pt x="117790" y="47949"/>
                    </a:cubicBezTo>
                    <a:cubicBezTo>
                      <a:pt x="115928" y="47949"/>
                      <a:pt x="114124" y="48714"/>
                      <a:pt x="112825" y="50103"/>
                    </a:cubicBezTo>
                    <a:lnTo>
                      <a:pt x="112825" y="50103"/>
                    </a:lnTo>
                    <a:cubicBezTo>
                      <a:pt x="111544" y="48726"/>
                      <a:pt x="109754" y="47949"/>
                      <a:pt x="107883" y="47949"/>
                    </a:cubicBezTo>
                    <a:cubicBezTo>
                      <a:pt x="107391" y="47949"/>
                      <a:pt x="106907" y="48002"/>
                      <a:pt x="106432" y="48101"/>
                    </a:cubicBezTo>
                    <a:cubicBezTo>
                      <a:pt x="106472" y="43947"/>
                      <a:pt x="109650" y="41868"/>
                      <a:pt x="112828" y="41868"/>
                    </a:cubicBezTo>
                    <a:close/>
                    <a:moveTo>
                      <a:pt x="136139" y="41870"/>
                    </a:moveTo>
                    <a:cubicBezTo>
                      <a:pt x="139313" y="41870"/>
                      <a:pt x="142484" y="43947"/>
                      <a:pt x="142525" y="48101"/>
                    </a:cubicBezTo>
                    <a:lnTo>
                      <a:pt x="142525" y="48119"/>
                    </a:lnTo>
                    <a:cubicBezTo>
                      <a:pt x="142050" y="48017"/>
                      <a:pt x="141571" y="47967"/>
                      <a:pt x="141097" y="47967"/>
                    </a:cubicBezTo>
                    <a:cubicBezTo>
                      <a:pt x="139236" y="47967"/>
                      <a:pt x="137435" y="48734"/>
                      <a:pt x="136136" y="50126"/>
                    </a:cubicBezTo>
                    <a:cubicBezTo>
                      <a:pt x="134854" y="48746"/>
                      <a:pt x="133062" y="47966"/>
                      <a:pt x="131181" y="47966"/>
                    </a:cubicBezTo>
                    <a:cubicBezTo>
                      <a:pt x="130697" y="47966"/>
                      <a:pt x="130213" y="48020"/>
                      <a:pt x="129738" y="48119"/>
                    </a:cubicBezTo>
                    <a:cubicBezTo>
                      <a:pt x="129778" y="43953"/>
                      <a:pt x="132960" y="41870"/>
                      <a:pt x="136139" y="41870"/>
                    </a:cubicBezTo>
                    <a:close/>
                    <a:moveTo>
                      <a:pt x="89297" y="41915"/>
                    </a:moveTo>
                    <a:cubicBezTo>
                      <a:pt x="92473" y="41915"/>
                      <a:pt x="95648" y="43994"/>
                      <a:pt x="95688" y="48155"/>
                    </a:cubicBezTo>
                    <a:cubicBezTo>
                      <a:pt x="95208" y="48050"/>
                      <a:pt x="94724" y="47999"/>
                      <a:pt x="94244" y="47999"/>
                    </a:cubicBezTo>
                    <a:cubicBezTo>
                      <a:pt x="92390" y="47999"/>
                      <a:pt x="90594" y="48763"/>
                      <a:pt x="89299" y="50152"/>
                    </a:cubicBezTo>
                    <a:lnTo>
                      <a:pt x="89299" y="50152"/>
                    </a:lnTo>
                    <a:cubicBezTo>
                      <a:pt x="88018" y="48782"/>
                      <a:pt x="86226" y="47993"/>
                      <a:pt x="84344" y="47993"/>
                    </a:cubicBezTo>
                    <a:cubicBezTo>
                      <a:pt x="83860" y="47993"/>
                      <a:pt x="83376" y="48047"/>
                      <a:pt x="82902" y="48155"/>
                    </a:cubicBezTo>
                    <a:cubicBezTo>
                      <a:pt x="82942" y="43996"/>
                      <a:pt x="86120" y="41915"/>
                      <a:pt x="89297" y="41915"/>
                    </a:cubicBezTo>
                    <a:close/>
                    <a:moveTo>
                      <a:pt x="42333" y="42069"/>
                    </a:moveTo>
                    <a:cubicBezTo>
                      <a:pt x="45505" y="42069"/>
                      <a:pt x="48680" y="44145"/>
                      <a:pt x="48726" y="48296"/>
                    </a:cubicBezTo>
                    <a:lnTo>
                      <a:pt x="48726" y="48296"/>
                    </a:lnTo>
                    <a:cubicBezTo>
                      <a:pt x="48256" y="48195"/>
                      <a:pt x="47782" y="48146"/>
                      <a:pt x="47311" y="48146"/>
                    </a:cubicBezTo>
                    <a:cubicBezTo>
                      <a:pt x="45452" y="48146"/>
                      <a:pt x="43648" y="48913"/>
                      <a:pt x="42355" y="50305"/>
                    </a:cubicBezTo>
                    <a:cubicBezTo>
                      <a:pt x="41074" y="48925"/>
                      <a:pt x="39282" y="48146"/>
                      <a:pt x="37400" y="48146"/>
                    </a:cubicBezTo>
                    <a:cubicBezTo>
                      <a:pt x="36916" y="48146"/>
                      <a:pt x="36432" y="48199"/>
                      <a:pt x="35958" y="48298"/>
                    </a:cubicBezTo>
                    <a:cubicBezTo>
                      <a:pt x="35989" y="44146"/>
                      <a:pt x="39159" y="42069"/>
                      <a:pt x="42333" y="42069"/>
                    </a:cubicBezTo>
                    <a:close/>
                    <a:moveTo>
                      <a:pt x="65648" y="42069"/>
                    </a:moveTo>
                    <a:cubicBezTo>
                      <a:pt x="68820" y="42069"/>
                      <a:pt x="71995" y="44144"/>
                      <a:pt x="72041" y="48294"/>
                    </a:cubicBezTo>
                    <a:lnTo>
                      <a:pt x="72041" y="48294"/>
                    </a:lnTo>
                    <a:cubicBezTo>
                      <a:pt x="71572" y="48195"/>
                      <a:pt x="71100" y="48146"/>
                      <a:pt x="70631" y="48146"/>
                    </a:cubicBezTo>
                    <a:cubicBezTo>
                      <a:pt x="68767" y="48146"/>
                      <a:pt x="66963" y="48913"/>
                      <a:pt x="65671" y="50305"/>
                    </a:cubicBezTo>
                    <a:cubicBezTo>
                      <a:pt x="64389" y="48925"/>
                      <a:pt x="62597" y="48146"/>
                      <a:pt x="60715" y="48146"/>
                    </a:cubicBezTo>
                    <a:cubicBezTo>
                      <a:pt x="60231" y="48146"/>
                      <a:pt x="59748" y="48199"/>
                      <a:pt x="59273" y="48298"/>
                    </a:cubicBezTo>
                    <a:cubicBezTo>
                      <a:pt x="59304" y="44146"/>
                      <a:pt x="62474" y="42069"/>
                      <a:pt x="65648" y="42069"/>
                    </a:cubicBezTo>
                    <a:close/>
                    <a:moveTo>
                      <a:pt x="18806" y="42115"/>
                    </a:moveTo>
                    <a:cubicBezTo>
                      <a:pt x="21981" y="42115"/>
                      <a:pt x="25156" y="44194"/>
                      <a:pt x="25196" y="48352"/>
                    </a:cubicBezTo>
                    <a:cubicBezTo>
                      <a:pt x="24718" y="48247"/>
                      <a:pt x="24235" y="48196"/>
                      <a:pt x="23756" y="48196"/>
                    </a:cubicBezTo>
                    <a:cubicBezTo>
                      <a:pt x="21903" y="48196"/>
                      <a:pt x="20103" y="48963"/>
                      <a:pt x="18807" y="50359"/>
                    </a:cubicBezTo>
                    <a:cubicBezTo>
                      <a:pt x="17526" y="48979"/>
                      <a:pt x="15734" y="48199"/>
                      <a:pt x="13852" y="48199"/>
                    </a:cubicBezTo>
                    <a:cubicBezTo>
                      <a:pt x="13368" y="48199"/>
                      <a:pt x="12884" y="48244"/>
                      <a:pt x="12409" y="48352"/>
                    </a:cubicBezTo>
                    <a:cubicBezTo>
                      <a:pt x="12454" y="44194"/>
                      <a:pt x="15631" y="42115"/>
                      <a:pt x="18806" y="42115"/>
                    </a:cubicBezTo>
                    <a:close/>
                    <a:moveTo>
                      <a:pt x="117952" y="48332"/>
                    </a:moveTo>
                    <a:cubicBezTo>
                      <a:pt x="118378" y="48332"/>
                      <a:pt x="118808" y="48371"/>
                      <a:pt x="119236" y="48450"/>
                    </a:cubicBezTo>
                    <a:cubicBezTo>
                      <a:pt x="118251" y="49624"/>
                      <a:pt x="117668" y="51130"/>
                      <a:pt x="117758" y="52724"/>
                    </a:cubicBezTo>
                    <a:lnTo>
                      <a:pt x="117749" y="52724"/>
                    </a:lnTo>
                    <a:cubicBezTo>
                      <a:pt x="116508" y="51412"/>
                      <a:pt x="114740" y="50583"/>
                      <a:pt x="112871" y="50583"/>
                    </a:cubicBezTo>
                    <a:cubicBezTo>
                      <a:pt x="112855" y="50583"/>
                      <a:pt x="112838" y="50583"/>
                      <a:pt x="112821" y="50583"/>
                    </a:cubicBezTo>
                    <a:lnTo>
                      <a:pt x="112821" y="50583"/>
                    </a:lnTo>
                    <a:cubicBezTo>
                      <a:pt x="114156" y="49130"/>
                      <a:pt x="116021" y="48332"/>
                      <a:pt x="117952" y="48332"/>
                    </a:cubicBezTo>
                    <a:close/>
                    <a:moveTo>
                      <a:pt x="94437" y="48377"/>
                    </a:moveTo>
                    <a:cubicBezTo>
                      <a:pt x="94862" y="48377"/>
                      <a:pt x="95289" y="48416"/>
                      <a:pt x="95715" y="48495"/>
                    </a:cubicBezTo>
                    <a:cubicBezTo>
                      <a:pt x="94722" y="49676"/>
                      <a:pt x="94140" y="51168"/>
                      <a:pt x="94227" y="52760"/>
                    </a:cubicBezTo>
                    <a:lnTo>
                      <a:pt x="94227" y="52760"/>
                    </a:lnTo>
                    <a:cubicBezTo>
                      <a:pt x="92986" y="51457"/>
                      <a:pt x="91219" y="50627"/>
                      <a:pt x="89350" y="50627"/>
                    </a:cubicBezTo>
                    <a:cubicBezTo>
                      <a:pt x="89333" y="50627"/>
                      <a:pt x="89316" y="50628"/>
                      <a:pt x="89299" y="50628"/>
                    </a:cubicBezTo>
                    <a:lnTo>
                      <a:pt x="89299" y="50628"/>
                    </a:lnTo>
                    <a:cubicBezTo>
                      <a:pt x="90637" y="49180"/>
                      <a:pt x="92504" y="48377"/>
                      <a:pt x="94437" y="48377"/>
                    </a:cubicBezTo>
                    <a:close/>
                    <a:moveTo>
                      <a:pt x="84143" y="48369"/>
                    </a:moveTo>
                    <a:cubicBezTo>
                      <a:pt x="86079" y="48369"/>
                      <a:pt x="87954" y="49173"/>
                      <a:pt x="89299" y="50628"/>
                    </a:cubicBezTo>
                    <a:lnTo>
                      <a:pt x="89299" y="50628"/>
                    </a:lnTo>
                    <a:cubicBezTo>
                      <a:pt x="89296" y="50628"/>
                      <a:pt x="89293" y="50628"/>
                      <a:pt x="89290" y="50628"/>
                    </a:cubicBezTo>
                    <a:cubicBezTo>
                      <a:pt x="89270" y="50628"/>
                      <a:pt x="89250" y="50627"/>
                      <a:pt x="89231" y="50627"/>
                    </a:cubicBezTo>
                    <a:cubicBezTo>
                      <a:pt x="87362" y="50627"/>
                      <a:pt x="85603" y="51457"/>
                      <a:pt x="84353" y="52760"/>
                    </a:cubicBezTo>
                    <a:cubicBezTo>
                      <a:pt x="84443" y="51174"/>
                      <a:pt x="83860" y="49669"/>
                      <a:pt x="82866" y="48486"/>
                    </a:cubicBezTo>
                    <a:cubicBezTo>
                      <a:pt x="83291" y="48407"/>
                      <a:pt x="83719" y="48369"/>
                      <a:pt x="84143" y="48369"/>
                    </a:cubicBezTo>
                    <a:close/>
                    <a:moveTo>
                      <a:pt x="47484" y="48526"/>
                    </a:moveTo>
                    <a:cubicBezTo>
                      <a:pt x="47914" y="48526"/>
                      <a:pt x="48348" y="48566"/>
                      <a:pt x="48780" y="48647"/>
                    </a:cubicBezTo>
                    <a:cubicBezTo>
                      <a:pt x="47785" y="49821"/>
                      <a:pt x="47203" y="51327"/>
                      <a:pt x="47284" y="52922"/>
                    </a:cubicBezTo>
                    <a:cubicBezTo>
                      <a:pt x="46042" y="51618"/>
                      <a:pt x="44274" y="50780"/>
                      <a:pt x="42406" y="50780"/>
                    </a:cubicBezTo>
                    <a:cubicBezTo>
                      <a:pt x="42386" y="50780"/>
                      <a:pt x="42366" y="50780"/>
                      <a:pt x="42346" y="50780"/>
                    </a:cubicBezTo>
                    <a:cubicBezTo>
                      <a:pt x="42343" y="50780"/>
                      <a:pt x="42340" y="50780"/>
                      <a:pt x="42338" y="50780"/>
                    </a:cubicBezTo>
                    <a:lnTo>
                      <a:pt x="42338" y="50780"/>
                    </a:lnTo>
                    <a:lnTo>
                      <a:pt x="42355" y="50771"/>
                    </a:lnTo>
                    <a:cubicBezTo>
                      <a:pt x="43689" y="49328"/>
                      <a:pt x="45555" y="48526"/>
                      <a:pt x="47484" y="48526"/>
                    </a:cubicBezTo>
                    <a:close/>
                    <a:moveTo>
                      <a:pt x="107658" y="48326"/>
                    </a:moveTo>
                    <a:cubicBezTo>
                      <a:pt x="109596" y="48326"/>
                      <a:pt x="111472" y="49128"/>
                      <a:pt x="112821" y="50583"/>
                    </a:cubicBezTo>
                    <a:lnTo>
                      <a:pt x="112821" y="50583"/>
                    </a:lnTo>
                    <a:cubicBezTo>
                      <a:pt x="112818" y="50583"/>
                      <a:pt x="112815" y="50583"/>
                      <a:pt x="112812" y="50583"/>
                    </a:cubicBezTo>
                    <a:cubicBezTo>
                      <a:pt x="112793" y="50583"/>
                      <a:pt x="112774" y="50583"/>
                      <a:pt x="112756" y="50583"/>
                    </a:cubicBezTo>
                    <a:cubicBezTo>
                      <a:pt x="110769" y="50583"/>
                      <a:pt x="108902" y="51528"/>
                      <a:pt x="107641" y="52975"/>
                    </a:cubicBezTo>
                    <a:lnTo>
                      <a:pt x="107641" y="52975"/>
                    </a:lnTo>
                    <a:cubicBezTo>
                      <a:pt x="107794" y="51300"/>
                      <a:pt x="107202" y="49723"/>
                      <a:pt x="106163" y="48486"/>
                    </a:cubicBezTo>
                    <a:cubicBezTo>
                      <a:pt x="106660" y="48378"/>
                      <a:pt x="107161" y="48326"/>
                      <a:pt x="107658" y="48326"/>
                    </a:cubicBezTo>
                    <a:close/>
                    <a:moveTo>
                      <a:pt x="23936" y="48579"/>
                    </a:moveTo>
                    <a:cubicBezTo>
                      <a:pt x="24366" y="48579"/>
                      <a:pt x="24800" y="48619"/>
                      <a:pt x="25232" y="48701"/>
                    </a:cubicBezTo>
                    <a:cubicBezTo>
                      <a:pt x="24237" y="49875"/>
                      <a:pt x="23655" y="51380"/>
                      <a:pt x="23744" y="52966"/>
                    </a:cubicBezTo>
                    <a:cubicBezTo>
                      <a:pt x="22494" y="51663"/>
                      <a:pt x="20727" y="50834"/>
                      <a:pt x="18867" y="50834"/>
                    </a:cubicBezTo>
                    <a:cubicBezTo>
                      <a:pt x="18847" y="50834"/>
                      <a:pt x="18827" y="50834"/>
                      <a:pt x="18807" y="50834"/>
                    </a:cubicBezTo>
                    <a:cubicBezTo>
                      <a:pt x="18787" y="50834"/>
                      <a:pt x="18767" y="50834"/>
                      <a:pt x="18747" y="50834"/>
                    </a:cubicBezTo>
                    <a:cubicBezTo>
                      <a:pt x="16879" y="50834"/>
                      <a:pt x="15111" y="51663"/>
                      <a:pt x="13870" y="52975"/>
                    </a:cubicBezTo>
                    <a:cubicBezTo>
                      <a:pt x="13951" y="51380"/>
                      <a:pt x="13368" y="49875"/>
                      <a:pt x="12374" y="48701"/>
                    </a:cubicBezTo>
                    <a:cubicBezTo>
                      <a:pt x="12804" y="48622"/>
                      <a:pt x="13235" y="48583"/>
                      <a:pt x="13663" y="48583"/>
                    </a:cubicBezTo>
                    <a:cubicBezTo>
                      <a:pt x="15599" y="48583"/>
                      <a:pt x="17464" y="49379"/>
                      <a:pt x="18807" y="50825"/>
                    </a:cubicBezTo>
                    <a:cubicBezTo>
                      <a:pt x="20140" y="49382"/>
                      <a:pt x="22007" y="48579"/>
                      <a:pt x="23936" y="48579"/>
                    </a:cubicBezTo>
                    <a:close/>
                    <a:moveTo>
                      <a:pt x="37172" y="48527"/>
                    </a:moveTo>
                    <a:cubicBezTo>
                      <a:pt x="39112" y="48527"/>
                      <a:pt x="40993" y="49328"/>
                      <a:pt x="42337" y="50780"/>
                    </a:cubicBezTo>
                    <a:lnTo>
                      <a:pt x="42337" y="50780"/>
                    </a:lnTo>
                    <a:cubicBezTo>
                      <a:pt x="42322" y="50780"/>
                      <a:pt x="42306" y="50780"/>
                      <a:pt x="42291" y="50780"/>
                    </a:cubicBezTo>
                    <a:cubicBezTo>
                      <a:pt x="40304" y="50780"/>
                      <a:pt x="38437" y="51725"/>
                      <a:pt x="37185" y="53172"/>
                    </a:cubicBezTo>
                    <a:cubicBezTo>
                      <a:pt x="37328" y="51497"/>
                      <a:pt x="36737" y="49920"/>
                      <a:pt x="35698" y="48683"/>
                    </a:cubicBezTo>
                    <a:cubicBezTo>
                      <a:pt x="36188" y="48578"/>
                      <a:pt x="36682" y="48527"/>
                      <a:pt x="37172" y="48527"/>
                    </a:cubicBezTo>
                    <a:close/>
                    <a:moveTo>
                      <a:pt x="124476" y="46476"/>
                    </a:moveTo>
                    <a:cubicBezTo>
                      <a:pt x="127652" y="46476"/>
                      <a:pt x="130827" y="48554"/>
                      <a:pt x="130867" y="52716"/>
                    </a:cubicBezTo>
                    <a:cubicBezTo>
                      <a:pt x="130392" y="52614"/>
                      <a:pt x="129914" y="52564"/>
                      <a:pt x="129439" y="52564"/>
                    </a:cubicBezTo>
                    <a:cubicBezTo>
                      <a:pt x="127578" y="52564"/>
                      <a:pt x="125778" y="53330"/>
                      <a:pt x="124478" y="54723"/>
                    </a:cubicBezTo>
                    <a:cubicBezTo>
                      <a:pt x="123197" y="53343"/>
                      <a:pt x="121405" y="52563"/>
                      <a:pt x="119532" y="52563"/>
                    </a:cubicBezTo>
                    <a:cubicBezTo>
                      <a:pt x="119039" y="52563"/>
                      <a:pt x="118555" y="52617"/>
                      <a:pt x="118080" y="52716"/>
                    </a:cubicBezTo>
                    <a:cubicBezTo>
                      <a:pt x="118121" y="48557"/>
                      <a:pt x="121299" y="46476"/>
                      <a:pt x="124476" y="46476"/>
                    </a:cubicBezTo>
                    <a:close/>
                    <a:moveTo>
                      <a:pt x="77629" y="46523"/>
                    </a:moveTo>
                    <a:cubicBezTo>
                      <a:pt x="80800" y="46523"/>
                      <a:pt x="83975" y="48597"/>
                      <a:pt x="84021" y="52747"/>
                    </a:cubicBezTo>
                    <a:lnTo>
                      <a:pt x="84021" y="52747"/>
                    </a:lnTo>
                    <a:cubicBezTo>
                      <a:pt x="83554" y="52648"/>
                      <a:pt x="83083" y="52600"/>
                      <a:pt x="82615" y="52600"/>
                    </a:cubicBezTo>
                    <a:cubicBezTo>
                      <a:pt x="80757" y="52600"/>
                      <a:pt x="78952" y="53366"/>
                      <a:pt x="77660" y="54759"/>
                    </a:cubicBezTo>
                    <a:cubicBezTo>
                      <a:pt x="76378" y="53379"/>
                      <a:pt x="74586" y="52599"/>
                      <a:pt x="72704" y="52599"/>
                    </a:cubicBezTo>
                    <a:cubicBezTo>
                      <a:pt x="72221" y="52599"/>
                      <a:pt x="71737" y="52644"/>
                      <a:pt x="71262" y="52751"/>
                    </a:cubicBezTo>
                    <a:cubicBezTo>
                      <a:pt x="71289" y="48599"/>
                      <a:pt x="74457" y="46523"/>
                      <a:pt x="77629" y="46523"/>
                    </a:cubicBezTo>
                    <a:close/>
                    <a:moveTo>
                      <a:pt x="100946" y="46518"/>
                    </a:moveTo>
                    <a:cubicBezTo>
                      <a:pt x="104122" y="46518"/>
                      <a:pt x="107296" y="48595"/>
                      <a:pt x="107337" y="52751"/>
                    </a:cubicBezTo>
                    <a:cubicBezTo>
                      <a:pt x="106864" y="52650"/>
                      <a:pt x="106387" y="52600"/>
                      <a:pt x="105914" y="52600"/>
                    </a:cubicBezTo>
                    <a:cubicBezTo>
                      <a:pt x="104054" y="52600"/>
                      <a:pt x="102248" y="53368"/>
                      <a:pt x="100948" y="54767"/>
                    </a:cubicBezTo>
                    <a:lnTo>
                      <a:pt x="100948" y="54759"/>
                    </a:lnTo>
                    <a:cubicBezTo>
                      <a:pt x="99667" y="53379"/>
                      <a:pt x="97875" y="52599"/>
                      <a:pt x="95993" y="52599"/>
                    </a:cubicBezTo>
                    <a:cubicBezTo>
                      <a:pt x="95509" y="52599"/>
                      <a:pt x="95025" y="52653"/>
                      <a:pt x="94550" y="52751"/>
                    </a:cubicBezTo>
                    <a:cubicBezTo>
                      <a:pt x="94591" y="48597"/>
                      <a:pt x="97769" y="46518"/>
                      <a:pt x="100946" y="46518"/>
                    </a:cubicBezTo>
                    <a:close/>
                    <a:moveTo>
                      <a:pt x="54008" y="46667"/>
                    </a:moveTo>
                    <a:cubicBezTo>
                      <a:pt x="57185" y="46667"/>
                      <a:pt x="60361" y="48746"/>
                      <a:pt x="60402" y="52904"/>
                    </a:cubicBezTo>
                    <a:cubicBezTo>
                      <a:pt x="59922" y="52799"/>
                      <a:pt x="59438" y="52748"/>
                      <a:pt x="58958" y="52748"/>
                    </a:cubicBezTo>
                    <a:cubicBezTo>
                      <a:pt x="57103" y="52748"/>
                      <a:pt x="55303" y="53512"/>
                      <a:pt x="54008" y="54906"/>
                    </a:cubicBezTo>
                    <a:lnTo>
                      <a:pt x="54008" y="54906"/>
                    </a:lnTo>
                    <a:cubicBezTo>
                      <a:pt x="52727" y="53529"/>
                      <a:pt x="50937" y="52751"/>
                      <a:pt x="49058" y="52751"/>
                    </a:cubicBezTo>
                    <a:cubicBezTo>
                      <a:pt x="48574" y="52751"/>
                      <a:pt x="48090" y="52796"/>
                      <a:pt x="47615" y="52904"/>
                    </a:cubicBezTo>
                    <a:cubicBezTo>
                      <a:pt x="47655" y="48746"/>
                      <a:pt x="50832" y="46667"/>
                      <a:pt x="54008" y="46667"/>
                    </a:cubicBezTo>
                    <a:close/>
                    <a:moveTo>
                      <a:pt x="7148" y="46724"/>
                    </a:moveTo>
                    <a:cubicBezTo>
                      <a:pt x="10323" y="46724"/>
                      <a:pt x="13498" y="48801"/>
                      <a:pt x="13538" y="52957"/>
                    </a:cubicBezTo>
                    <a:cubicBezTo>
                      <a:pt x="13065" y="52856"/>
                      <a:pt x="12588" y="52806"/>
                      <a:pt x="12114" y="52806"/>
                    </a:cubicBezTo>
                    <a:cubicBezTo>
                      <a:pt x="10255" y="52806"/>
                      <a:pt x="8451" y="53572"/>
                      <a:pt x="7159" y="54965"/>
                    </a:cubicBezTo>
                    <a:cubicBezTo>
                      <a:pt x="5877" y="53585"/>
                      <a:pt x="4076" y="52805"/>
                      <a:pt x="2194" y="52805"/>
                    </a:cubicBezTo>
                    <a:cubicBezTo>
                      <a:pt x="1711" y="52805"/>
                      <a:pt x="1227" y="52859"/>
                      <a:pt x="752" y="52957"/>
                    </a:cubicBezTo>
                    <a:cubicBezTo>
                      <a:pt x="792" y="48803"/>
                      <a:pt x="3970" y="46724"/>
                      <a:pt x="7148" y="46724"/>
                    </a:cubicBezTo>
                    <a:close/>
                    <a:moveTo>
                      <a:pt x="30465" y="46724"/>
                    </a:moveTo>
                    <a:cubicBezTo>
                      <a:pt x="33638" y="46724"/>
                      <a:pt x="36811" y="48800"/>
                      <a:pt x="36854" y="52954"/>
                    </a:cubicBezTo>
                    <a:lnTo>
                      <a:pt x="36854" y="52954"/>
                    </a:lnTo>
                    <a:cubicBezTo>
                      <a:pt x="36384" y="52854"/>
                      <a:pt x="35912" y="52806"/>
                      <a:pt x="35443" y="52806"/>
                    </a:cubicBezTo>
                    <a:cubicBezTo>
                      <a:pt x="33580" y="52806"/>
                      <a:pt x="31775" y="53572"/>
                      <a:pt x="30483" y="54965"/>
                    </a:cubicBezTo>
                    <a:cubicBezTo>
                      <a:pt x="29201" y="53585"/>
                      <a:pt x="27409" y="52805"/>
                      <a:pt x="25528" y="52805"/>
                    </a:cubicBezTo>
                    <a:cubicBezTo>
                      <a:pt x="25044" y="52805"/>
                      <a:pt x="24560" y="52859"/>
                      <a:pt x="24085" y="52957"/>
                    </a:cubicBezTo>
                    <a:cubicBezTo>
                      <a:pt x="24116" y="48803"/>
                      <a:pt x="27290" y="46724"/>
                      <a:pt x="30465" y="46724"/>
                    </a:cubicBezTo>
                    <a:close/>
                    <a:moveTo>
                      <a:pt x="119323" y="52938"/>
                    </a:moveTo>
                    <a:cubicBezTo>
                      <a:pt x="121259" y="52938"/>
                      <a:pt x="123134" y="53741"/>
                      <a:pt x="124478" y="55189"/>
                    </a:cubicBezTo>
                    <a:lnTo>
                      <a:pt x="124478" y="55189"/>
                    </a:lnTo>
                    <a:cubicBezTo>
                      <a:pt x="124475" y="55189"/>
                      <a:pt x="124472" y="55189"/>
                      <a:pt x="124469" y="55189"/>
                    </a:cubicBezTo>
                    <a:cubicBezTo>
                      <a:pt x="124450" y="55188"/>
                      <a:pt x="124430" y="55188"/>
                      <a:pt x="124410" y="55188"/>
                    </a:cubicBezTo>
                    <a:cubicBezTo>
                      <a:pt x="122541" y="55188"/>
                      <a:pt x="120782" y="56027"/>
                      <a:pt x="119532" y="57330"/>
                    </a:cubicBezTo>
                    <a:cubicBezTo>
                      <a:pt x="119622" y="55744"/>
                      <a:pt x="119039" y="54239"/>
                      <a:pt x="118045" y="53056"/>
                    </a:cubicBezTo>
                    <a:cubicBezTo>
                      <a:pt x="118470" y="52977"/>
                      <a:pt x="118898" y="52938"/>
                      <a:pt x="119323" y="52938"/>
                    </a:cubicBezTo>
                    <a:close/>
                    <a:moveTo>
                      <a:pt x="129620" y="52938"/>
                    </a:moveTo>
                    <a:cubicBezTo>
                      <a:pt x="130043" y="52938"/>
                      <a:pt x="130470" y="52977"/>
                      <a:pt x="130894" y="53056"/>
                    </a:cubicBezTo>
                    <a:cubicBezTo>
                      <a:pt x="129908" y="54230"/>
                      <a:pt x="129326" y="55735"/>
                      <a:pt x="129415" y="57321"/>
                    </a:cubicBezTo>
                    <a:lnTo>
                      <a:pt x="129406" y="57330"/>
                    </a:lnTo>
                    <a:cubicBezTo>
                      <a:pt x="128165" y="56027"/>
                      <a:pt x="126397" y="55188"/>
                      <a:pt x="124528" y="55188"/>
                    </a:cubicBezTo>
                    <a:cubicBezTo>
                      <a:pt x="124512" y="55188"/>
                      <a:pt x="124495" y="55188"/>
                      <a:pt x="124478" y="55189"/>
                    </a:cubicBezTo>
                    <a:lnTo>
                      <a:pt x="124478" y="55189"/>
                    </a:lnTo>
                    <a:cubicBezTo>
                      <a:pt x="125816" y="53741"/>
                      <a:pt x="127689" y="52938"/>
                      <a:pt x="129620" y="52938"/>
                    </a:cubicBezTo>
                    <a:close/>
                    <a:moveTo>
                      <a:pt x="82780" y="52974"/>
                    </a:moveTo>
                    <a:cubicBezTo>
                      <a:pt x="83204" y="52974"/>
                      <a:pt x="83632" y="53013"/>
                      <a:pt x="84057" y="53092"/>
                    </a:cubicBezTo>
                    <a:cubicBezTo>
                      <a:pt x="83538" y="53710"/>
                      <a:pt x="83135" y="54418"/>
                      <a:pt x="82875" y="55180"/>
                    </a:cubicBezTo>
                    <a:cubicBezTo>
                      <a:pt x="82633" y="55879"/>
                      <a:pt x="82525" y="56622"/>
                      <a:pt x="82570" y="57357"/>
                    </a:cubicBezTo>
                    <a:cubicBezTo>
                      <a:pt x="81329" y="56062"/>
                      <a:pt x="79570" y="55224"/>
                      <a:pt x="77701" y="55224"/>
                    </a:cubicBezTo>
                    <a:cubicBezTo>
                      <a:pt x="77681" y="55224"/>
                      <a:pt x="77661" y="55224"/>
                      <a:pt x="77642" y="55224"/>
                    </a:cubicBezTo>
                    <a:cubicBezTo>
                      <a:pt x="78979" y="53777"/>
                      <a:pt x="80847" y="52974"/>
                      <a:pt x="82780" y="52974"/>
                    </a:cubicBezTo>
                    <a:close/>
                    <a:moveTo>
                      <a:pt x="95806" y="52982"/>
                    </a:moveTo>
                    <a:cubicBezTo>
                      <a:pt x="97733" y="52982"/>
                      <a:pt x="99604" y="53779"/>
                      <a:pt x="100939" y="55224"/>
                    </a:cubicBezTo>
                    <a:cubicBezTo>
                      <a:pt x="100919" y="55224"/>
                      <a:pt x="100900" y="55224"/>
                      <a:pt x="100880" y="55224"/>
                    </a:cubicBezTo>
                    <a:cubicBezTo>
                      <a:pt x="99020" y="55224"/>
                      <a:pt x="97252" y="56062"/>
                      <a:pt x="96011" y="57357"/>
                    </a:cubicBezTo>
                    <a:cubicBezTo>
                      <a:pt x="96047" y="56622"/>
                      <a:pt x="95948" y="55879"/>
                      <a:pt x="95706" y="55180"/>
                    </a:cubicBezTo>
                    <a:cubicBezTo>
                      <a:pt x="95446" y="54418"/>
                      <a:pt x="95043" y="53710"/>
                      <a:pt x="94523" y="53101"/>
                    </a:cubicBezTo>
                    <a:cubicBezTo>
                      <a:pt x="94950" y="53021"/>
                      <a:pt x="95379" y="52982"/>
                      <a:pt x="95806" y="52982"/>
                    </a:cubicBezTo>
                    <a:close/>
                    <a:moveTo>
                      <a:pt x="59124" y="53131"/>
                    </a:moveTo>
                    <a:cubicBezTo>
                      <a:pt x="59554" y="53131"/>
                      <a:pt x="59988" y="53171"/>
                      <a:pt x="60420" y="53253"/>
                    </a:cubicBezTo>
                    <a:cubicBezTo>
                      <a:pt x="59425" y="54436"/>
                      <a:pt x="58843" y="55932"/>
                      <a:pt x="58932" y="57527"/>
                    </a:cubicBezTo>
                    <a:lnTo>
                      <a:pt x="58923" y="57518"/>
                    </a:lnTo>
                    <a:cubicBezTo>
                      <a:pt x="57682" y="56215"/>
                      <a:pt x="55914" y="55385"/>
                      <a:pt x="54046" y="55385"/>
                    </a:cubicBezTo>
                    <a:cubicBezTo>
                      <a:pt x="54026" y="55385"/>
                      <a:pt x="54006" y="55386"/>
                      <a:pt x="53986" y="55386"/>
                    </a:cubicBezTo>
                    <a:cubicBezTo>
                      <a:pt x="53966" y="55386"/>
                      <a:pt x="53946" y="55385"/>
                      <a:pt x="53927" y="55385"/>
                    </a:cubicBezTo>
                    <a:cubicBezTo>
                      <a:pt x="52067" y="55385"/>
                      <a:pt x="50299" y="56215"/>
                      <a:pt x="49049" y="57527"/>
                    </a:cubicBezTo>
                    <a:cubicBezTo>
                      <a:pt x="49138" y="55932"/>
                      <a:pt x="48556" y="54427"/>
                      <a:pt x="47561" y="53253"/>
                    </a:cubicBezTo>
                    <a:cubicBezTo>
                      <a:pt x="47993" y="53171"/>
                      <a:pt x="48427" y="53131"/>
                      <a:pt x="48858" y="53131"/>
                    </a:cubicBezTo>
                    <a:cubicBezTo>
                      <a:pt x="50787" y="53131"/>
                      <a:pt x="52654" y="53934"/>
                      <a:pt x="53995" y="55377"/>
                    </a:cubicBezTo>
                    <a:cubicBezTo>
                      <a:pt x="55328" y="53934"/>
                      <a:pt x="57194" y="53131"/>
                      <a:pt x="59124" y="53131"/>
                    </a:cubicBezTo>
                    <a:close/>
                    <a:moveTo>
                      <a:pt x="12289" y="53188"/>
                    </a:moveTo>
                    <a:cubicBezTo>
                      <a:pt x="12716" y="53188"/>
                      <a:pt x="13146" y="53227"/>
                      <a:pt x="13574" y="53307"/>
                    </a:cubicBezTo>
                    <a:cubicBezTo>
                      <a:pt x="13046" y="53916"/>
                      <a:pt x="12651" y="54624"/>
                      <a:pt x="12391" y="55386"/>
                    </a:cubicBezTo>
                    <a:cubicBezTo>
                      <a:pt x="12150" y="56085"/>
                      <a:pt x="12042" y="56819"/>
                      <a:pt x="12087" y="57563"/>
                    </a:cubicBezTo>
                    <a:lnTo>
                      <a:pt x="12078" y="57563"/>
                    </a:lnTo>
                    <a:cubicBezTo>
                      <a:pt x="10836" y="56269"/>
                      <a:pt x="9077" y="55430"/>
                      <a:pt x="7217" y="55430"/>
                    </a:cubicBezTo>
                    <a:cubicBezTo>
                      <a:pt x="7198" y="55430"/>
                      <a:pt x="7178" y="55430"/>
                      <a:pt x="7159" y="55431"/>
                    </a:cubicBezTo>
                    <a:cubicBezTo>
                      <a:pt x="8494" y="53985"/>
                      <a:pt x="10358" y="53188"/>
                      <a:pt x="12289" y="53188"/>
                    </a:cubicBezTo>
                    <a:close/>
                    <a:moveTo>
                      <a:pt x="25322" y="53188"/>
                    </a:moveTo>
                    <a:cubicBezTo>
                      <a:pt x="27247" y="53188"/>
                      <a:pt x="29113" y="53985"/>
                      <a:pt x="30456" y="55431"/>
                    </a:cubicBezTo>
                    <a:cubicBezTo>
                      <a:pt x="30436" y="55430"/>
                      <a:pt x="30416" y="55430"/>
                      <a:pt x="30397" y="55430"/>
                    </a:cubicBezTo>
                    <a:cubicBezTo>
                      <a:pt x="28528" y="55430"/>
                      <a:pt x="26769" y="56269"/>
                      <a:pt x="25528" y="57563"/>
                    </a:cubicBezTo>
                    <a:cubicBezTo>
                      <a:pt x="25563" y="56828"/>
                      <a:pt x="25465" y="56085"/>
                      <a:pt x="25223" y="55386"/>
                    </a:cubicBezTo>
                    <a:cubicBezTo>
                      <a:pt x="24954" y="54624"/>
                      <a:pt x="24560" y="53916"/>
                      <a:pt x="24040" y="53307"/>
                    </a:cubicBezTo>
                    <a:cubicBezTo>
                      <a:pt x="24467" y="53227"/>
                      <a:pt x="24896" y="53188"/>
                      <a:pt x="25322" y="53188"/>
                    </a:cubicBezTo>
                    <a:close/>
                    <a:moveTo>
                      <a:pt x="106107" y="52975"/>
                    </a:moveTo>
                    <a:cubicBezTo>
                      <a:pt x="106578" y="52975"/>
                      <a:pt x="107053" y="53022"/>
                      <a:pt x="107525" y="53119"/>
                    </a:cubicBezTo>
                    <a:cubicBezTo>
                      <a:pt x="106512" y="54373"/>
                      <a:pt x="105948" y="55959"/>
                      <a:pt x="106118" y="57626"/>
                    </a:cubicBezTo>
                    <a:cubicBezTo>
                      <a:pt x="104870" y="56163"/>
                      <a:pt x="102982" y="55215"/>
                      <a:pt x="100985" y="55215"/>
                    </a:cubicBezTo>
                    <a:cubicBezTo>
                      <a:pt x="100976" y="55215"/>
                      <a:pt x="100966" y="55215"/>
                      <a:pt x="100957" y="55215"/>
                    </a:cubicBezTo>
                    <a:cubicBezTo>
                      <a:pt x="102304" y="53768"/>
                      <a:pt x="104177" y="52975"/>
                      <a:pt x="106107" y="52975"/>
                    </a:cubicBezTo>
                    <a:close/>
                    <a:moveTo>
                      <a:pt x="70795" y="48523"/>
                    </a:moveTo>
                    <a:cubicBezTo>
                      <a:pt x="71278" y="48523"/>
                      <a:pt x="71764" y="48572"/>
                      <a:pt x="72248" y="48674"/>
                    </a:cubicBezTo>
                    <a:cubicBezTo>
                      <a:pt x="71271" y="49920"/>
                      <a:pt x="70742" y="51488"/>
                      <a:pt x="70939" y="53137"/>
                    </a:cubicBezTo>
                    <a:cubicBezTo>
                      <a:pt x="71445" y="53025"/>
                      <a:pt x="71954" y="52971"/>
                      <a:pt x="72460" y="52971"/>
                    </a:cubicBezTo>
                    <a:cubicBezTo>
                      <a:pt x="74392" y="52971"/>
                      <a:pt x="76265" y="53767"/>
                      <a:pt x="77615" y="55215"/>
                    </a:cubicBezTo>
                    <a:cubicBezTo>
                      <a:pt x="77597" y="55215"/>
                      <a:pt x="77579" y="55215"/>
                      <a:pt x="77561" y="55215"/>
                    </a:cubicBezTo>
                    <a:cubicBezTo>
                      <a:pt x="75520" y="55215"/>
                      <a:pt x="73598" y="56223"/>
                      <a:pt x="72346" y="57742"/>
                    </a:cubicBezTo>
                    <a:cubicBezTo>
                      <a:pt x="72694" y="54062"/>
                      <a:pt x="69407" y="50780"/>
                      <a:pt x="65713" y="50780"/>
                    </a:cubicBezTo>
                    <a:cubicBezTo>
                      <a:pt x="65693" y="50780"/>
                      <a:pt x="65673" y="50780"/>
                      <a:pt x="65653" y="50780"/>
                    </a:cubicBezTo>
                    <a:lnTo>
                      <a:pt x="65644" y="50780"/>
                    </a:lnTo>
                    <a:cubicBezTo>
                      <a:pt x="65624" y="50780"/>
                      <a:pt x="65604" y="50780"/>
                      <a:pt x="65584" y="50780"/>
                    </a:cubicBezTo>
                    <a:cubicBezTo>
                      <a:pt x="63716" y="50780"/>
                      <a:pt x="61957" y="51618"/>
                      <a:pt x="60706" y="52922"/>
                    </a:cubicBezTo>
                    <a:cubicBezTo>
                      <a:pt x="60796" y="51327"/>
                      <a:pt x="60214" y="49830"/>
                      <a:pt x="59219" y="48647"/>
                    </a:cubicBezTo>
                    <a:cubicBezTo>
                      <a:pt x="59647" y="48568"/>
                      <a:pt x="60078" y="48529"/>
                      <a:pt x="60505" y="48529"/>
                    </a:cubicBezTo>
                    <a:cubicBezTo>
                      <a:pt x="62438" y="48529"/>
                      <a:pt x="64310" y="49326"/>
                      <a:pt x="65653" y="50771"/>
                    </a:cubicBezTo>
                    <a:cubicBezTo>
                      <a:pt x="66986" y="49323"/>
                      <a:pt x="68860" y="48523"/>
                      <a:pt x="70795" y="48523"/>
                    </a:cubicBezTo>
                    <a:close/>
                    <a:moveTo>
                      <a:pt x="35611" y="53177"/>
                    </a:moveTo>
                    <a:cubicBezTo>
                      <a:pt x="36086" y="53177"/>
                      <a:pt x="36566" y="53226"/>
                      <a:pt x="37042" y="53325"/>
                    </a:cubicBezTo>
                    <a:cubicBezTo>
                      <a:pt x="36029" y="54570"/>
                      <a:pt x="35456" y="56156"/>
                      <a:pt x="35635" y="57823"/>
                    </a:cubicBezTo>
                    <a:cubicBezTo>
                      <a:pt x="34383" y="56367"/>
                      <a:pt x="32516" y="55421"/>
                      <a:pt x="30530" y="55421"/>
                    </a:cubicBezTo>
                    <a:cubicBezTo>
                      <a:pt x="30511" y="55421"/>
                      <a:pt x="30492" y="55421"/>
                      <a:pt x="30474" y="55422"/>
                    </a:cubicBezTo>
                    <a:cubicBezTo>
                      <a:pt x="31811" y="53976"/>
                      <a:pt x="33679" y="53177"/>
                      <a:pt x="35611" y="53177"/>
                    </a:cubicBezTo>
                    <a:close/>
                    <a:moveTo>
                      <a:pt x="112825" y="51076"/>
                    </a:moveTo>
                    <a:cubicBezTo>
                      <a:pt x="116002" y="51076"/>
                      <a:pt x="119178" y="53155"/>
                      <a:pt x="119218" y="57312"/>
                    </a:cubicBezTo>
                    <a:cubicBezTo>
                      <a:pt x="118738" y="57207"/>
                      <a:pt x="118254" y="57156"/>
                      <a:pt x="117774" y="57156"/>
                    </a:cubicBezTo>
                    <a:cubicBezTo>
                      <a:pt x="115918" y="57156"/>
                      <a:pt x="114121" y="57922"/>
                      <a:pt x="112825" y="59315"/>
                    </a:cubicBezTo>
                    <a:lnTo>
                      <a:pt x="112825" y="59315"/>
                    </a:lnTo>
                    <a:cubicBezTo>
                      <a:pt x="111544" y="57938"/>
                      <a:pt x="109754" y="57160"/>
                      <a:pt x="107883" y="57160"/>
                    </a:cubicBezTo>
                    <a:cubicBezTo>
                      <a:pt x="107391" y="57160"/>
                      <a:pt x="106907" y="57214"/>
                      <a:pt x="106432" y="57312"/>
                    </a:cubicBezTo>
                    <a:cubicBezTo>
                      <a:pt x="106472" y="53155"/>
                      <a:pt x="109649" y="51076"/>
                      <a:pt x="112825" y="51076"/>
                    </a:cubicBezTo>
                    <a:close/>
                    <a:moveTo>
                      <a:pt x="136136" y="51080"/>
                    </a:moveTo>
                    <a:cubicBezTo>
                      <a:pt x="139311" y="51080"/>
                      <a:pt x="142484" y="53157"/>
                      <a:pt x="142525" y="57312"/>
                    </a:cubicBezTo>
                    <a:lnTo>
                      <a:pt x="142525" y="57321"/>
                    </a:lnTo>
                    <a:cubicBezTo>
                      <a:pt x="142050" y="57219"/>
                      <a:pt x="141571" y="57169"/>
                      <a:pt x="141097" y="57169"/>
                    </a:cubicBezTo>
                    <a:cubicBezTo>
                      <a:pt x="139236" y="57169"/>
                      <a:pt x="137435" y="57936"/>
                      <a:pt x="136136" y="59328"/>
                    </a:cubicBezTo>
                    <a:cubicBezTo>
                      <a:pt x="134854" y="57948"/>
                      <a:pt x="133062" y="57169"/>
                      <a:pt x="131181" y="57169"/>
                    </a:cubicBezTo>
                    <a:cubicBezTo>
                      <a:pt x="130697" y="57169"/>
                      <a:pt x="130213" y="57223"/>
                      <a:pt x="129738" y="57321"/>
                    </a:cubicBezTo>
                    <a:cubicBezTo>
                      <a:pt x="129778" y="53161"/>
                      <a:pt x="132958" y="51080"/>
                      <a:pt x="136136" y="51080"/>
                    </a:cubicBezTo>
                    <a:close/>
                    <a:moveTo>
                      <a:pt x="89307" y="51119"/>
                    </a:moveTo>
                    <a:cubicBezTo>
                      <a:pt x="91889" y="51119"/>
                      <a:pt x="94470" y="52493"/>
                      <a:pt x="95366" y="55242"/>
                    </a:cubicBezTo>
                    <a:cubicBezTo>
                      <a:pt x="95590" y="55923"/>
                      <a:pt x="95697" y="56631"/>
                      <a:pt x="95706" y="57348"/>
                    </a:cubicBezTo>
                    <a:cubicBezTo>
                      <a:pt x="95226" y="57243"/>
                      <a:pt x="94742" y="57192"/>
                      <a:pt x="94262" y="57192"/>
                    </a:cubicBezTo>
                    <a:cubicBezTo>
                      <a:pt x="92407" y="57192"/>
                      <a:pt x="90613" y="57958"/>
                      <a:pt x="89317" y="59346"/>
                    </a:cubicBezTo>
                    <a:cubicBezTo>
                      <a:pt x="88036" y="57975"/>
                      <a:pt x="86244" y="57187"/>
                      <a:pt x="84362" y="57187"/>
                    </a:cubicBezTo>
                    <a:cubicBezTo>
                      <a:pt x="83878" y="57187"/>
                      <a:pt x="83394" y="57241"/>
                      <a:pt x="82919" y="57348"/>
                    </a:cubicBezTo>
                    <a:cubicBezTo>
                      <a:pt x="82919" y="56631"/>
                      <a:pt x="83018" y="55923"/>
                      <a:pt x="83224" y="55251"/>
                    </a:cubicBezTo>
                    <a:lnTo>
                      <a:pt x="83242" y="55242"/>
                    </a:lnTo>
                    <a:cubicBezTo>
                      <a:pt x="84138" y="52495"/>
                      <a:pt x="86723" y="51119"/>
                      <a:pt x="89307" y="51119"/>
                    </a:cubicBezTo>
                    <a:close/>
                    <a:moveTo>
                      <a:pt x="42351" y="51273"/>
                    </a:moveTo>
                    <a:cubicBezTo>
                      <a:pt x="45527" y="51273"/>
                      <a:pt x="48704" y="53352"/>
                      <a:pt x="48744" y="57509"/>
                    </a:cubicBezTo>
                    <a:cubicBezTo>
                      <a:pt x="48269" y="57407"/>
                      <a:pt x="47791" y="57358"/>
                      <a:pt x="47316" y="57358"/>
                    </a:cubicBezTo>
                    <a:cubicBezTo>
                      <a:pt x="45455" y="57358"/>
                      <a:pt x="43655" y="58124"/>
                      <a:pt x="42355" y="59517"/>
                    </a:cubicBezTo>
                    <a:cubicBezTo>
                      <a:pt x="41081" y="58144"/>
                      <a:pt x="39293" y="57366"/>
                      <a:pt x="37414" y="57366"/>
                    </a:cubicBezTo>
                    <a:cubicBezTo>
                      <a:pt x="37404" y="57366"/>
                      <a:pt x="37393" y="57366"/>
                      <a:pt x="37382" y="57366"/>
                    </a:cubicBezTo>
                    <a:lnTo>
                      <a:pt x="37400" y="57357"/>
                    </a:lnTo>
                    <a:cubicBezTo>
                      <a:pt x="36916" y="57357"/>
                      <a:pt x="36432" y="57402"/>
                      <a:pt x="35958" y="57509"/>
                    </a:cubicBezTo>
                    <a:cubicBezTo>
                      <a:pt x="35998" y="53352"/>
                      <a:pt x="39174" y="51273"/>
                      <a:pt x="42351" y="51273"/>
                    </a:cubicBezTo>
                    <a:close/>
                    <a:moveTo>
                      <a:pt x="65657" y="51282"/>
                    </a:moveTo>
                    <a:cubicBezTo>
                      <a:pt x="68834" y="51282"/>
                      <a:pt x="72010" y="53361"/>
                      <a:pt x="72050" y="57518"/>
                    </a:cubicBezTo>
                    <a:cubicBezTo>
                      <a:pt x="71572" y="57413"/>
                      <a:pt x="71090" y="57362"/>
                      <a:pt x="70611" y="57362"/>
                    </a:cubicBezTo>
                    <a:cubicBezTo>
                      <a:pt x="68757" y="57362"/>
                      <a:pt x="66958" y="58130"/>
                      <a:pt x="65662" y="59525"/>
                    </a:cubicBezTo>
                    <a:cubicBezTo>
                      <a:pt x="64387" y="58153"/>
                      <a:pt x="62599" y="57366"/>
                      <a:pt x="60729" y="57366"/>
                    </a:cubicBezTo>
                    <a:cubicBezTo>
                      <a:pt x="60719" y="57366"/>
                      <a:pt x="60708" y="57366"/>
                      <a:pt x="60697" y="57366"/>
                    </a:cubicBezTo>
                    <a:lnTo>
                      <a:pt x="60715" y="57366"/>
                    </a:lnTo>
                    <a:cubicBezTo>
                      <a:pt x="60223" y="57366"/>
                      <a:pt x="59739" y="57411"/>
                      <a:pt x="59264" y="57518"/>
                    </a:cubicBezTo>
                    <a:cubicBezTo>
                      <a:pt x="59304" y="53361"/>
                      <a:pt x="62481" y="51282"/>
                      <a:pt x="65657" y="51282"/>
                    </a:cubicBezTo>
                    <a:close/>
                    <a:moveTo>
                      <a:pt x="18802" y="51334"/>
                    </a:moveTo>
                    <a:cubicBezTo>
                      <a:pt x="21383" y="51334"/>
                      <a:pt x="23964" y="52708"/>
                      <a:pt x="24864" y="55457"/>
                    </a:cubicBezTo>
                    <a:cubicBezTo>
                      <a:pt x="25079" y="56129"/>
                      <a:pt x="25196" y="56846"/>
                      <a:pt x="25196" y="57554"/>
                    </a:cubicBezTo>
                    <a:cubicBezTo>
                      <a:pt x="24721" y="57452"/>
                      <a:pt x="24242" y="57402"/>
                      <a:pt x="23767" y="57402"/>
                    </a:cubicBezTo>
                    <a:cubicBezTo>
                      <a:pt x="21904" y="57402"/>
                      <a:pt x="20100" y="58169"/>
                      <a:pt x="18807" y="59561"/>
                    </a:cubicBezTo>
                    <a:cubicBezTo>
                      <a:pt x="17526" y="58181"/>
                      <a:pt x="15734" y="57402"/>
                      <a:pt x="13852" y="57402"/>
                    </a:cubicBezTo>
                    <a:cubicBezTo>
                      <a:pt x="13368" y="57402"/>
                      <a:pt x="12884" y="57456"/>
                      <a:pt x="12409" y="57563"/>
                    </a:cubicBezTo>
                    <a:cubicBezTo>
                      <a:pt x="12409" y="56846"/>
                      <a:pt x="12526" y="56129"/>
                      <a:pt x="12741" y="55448"/>
                    </a:cubicBezTo>
                    <a:lnTo>
                      <a:pt x="12741" y="55457"/>
                    </a:lnTo>
                    <a:cubicBezTo>
                      <a:pt x="13637" y="52710"/>
                      <a:pt x="16220" y="51334"/>
                      <a:pt x="18802" y="51334"/>
                    </a:cubicBezTo>
                    <a:close/>
                    <a:moveTo>
                      <a:pt x="117977" y="57538"/>
                    </a:moveTo>
                    <a:cubicBezTo>
                      <a:pt x="118398" y="57538"/>
                      <a:pt x="118823" y="57576"/>
                      <a:pt x="119245" y="57653"/>
                    </a:cubicBezTo>
                    <a:cubicBezTo>
                      <a:pt x="118726" y="58271"/>
                      <a:pt x="118322" y="58979"/>
                      <a:pt x="118063" y="59741"/>
                    </a:cubicBezTo>
                    <a:lnTo>
                      <a:pt x="118054" y="59741"/>
                    </a:lnTo>
                    <a:cubicBezTo>
                      <a:pt x="117821" y="60439"/>
                      <a:pt x="117713" y="61174"/>
                      <a:pt x="117758" y="61918"/>
                    </a:cubicBezTo>
                    <a:cubicBezTo>
                      <a:pt x="116501" y="60608"/>
                      <a:pt x="114730" y="59776"/>
                      <a:pt x="112860" y="59776"/>
                    </a:cubicBezTo>
                    <a:cubicBezTo>
                      <a:pt x="112850" y="59776"/>
                      <a:pt x="112840" y="59776"/>
                      <a:pt x="112830" y="59776"/>
                    </a:cubicBezTo>
                    <a:cubicBezTo>
                      <a:pt x="114169" y="58334"/>
                      <a:pt x="116040" y="57538"/>
                      <a:pt x="117977" y="57538"/>
                    </a:cubicBezTo>
                    <a:close/>
                    <a:moveTo>
                      <a:pt x="130971" y="57538"/>
                    </a:moveTo>
                    <a:cubicBezTo>
                      <a:pt x="132907" y="57538"/>
                      <a:pt x="134780" y="58334"/>
                      <a:pt x="136127" y="59776"/>
                    </a:cubicBezTo>
                    <a:cubicBezTo>
                      <a:pt x="136117" y="59776"/>
                      <a:pt x="136107" y="59776"/>
                      <a:pt x="136097" y="59776"/>
                    </a:cubicBezTo>
                    <a:cubicBezTo>
                      <a:pt x="134217" y="59776"/>
                      <a:pt x="132446" y="60608"/>
                      <a:pt x="131199" y="61918"/>
                    </a:cubicBezTo>
                    <a:cubicBezTo>
                      <a:pt x="131234" y="61183"/>
                      <a:pt x="131136" y="60439"/>
                      <a:pt x="130894" y="59741"/>
                    </a:cubicBezTo>
                    <a:lnTo>
                      <a:pt x="130885" y="59741"/>
                    </a:lnTo>
                    <a:cubicBezTo>
                      <a:pt x="130625" y="58979"/>
                      <a:pt x="130222" y="58271"/>
                      <a:pt x="129702" y="57653"/>
                    </a:cubicBezTo>
                    <a:cubicBezTo>
                      <a:pt x="130125" y="57576"/>
                      <a:pt x="130549" y="57538"/>
                      <a:pt x="130971" y="57538"/>
                    </a:cubicBezTo>
                    <a:close/>
                    <a:moveTo>
                      <a:pt x="94432" y="57571"/>
                    </a:moveTo>
                    <a:cubicBezTo>
                      <a:pt x="94855" y="57571"/>
                      <a:pt x="95282" y="57610"/>
                      <a:pt x="95706" y="57689"/>
                    </a:cubicBezTo>
                    <a:cubicBezTo>
                      <a:pt x="94720" y="58871"/>
                      <a:pt x="94138" y="60377"/>
                      <a:pt x="94219" y="61963"/>
                    </a:cubicBezTo>
                    <a:cubicBezTo>
                      <a:pt x="92984" y="60666"/>
                      <a:pt x="91228" y="59830"/>
                      <a:pt x="89369" y="59830"/>
                    </a:cubicBezTo>
                    <a:cubicBezTo>
                      <a:pt x="89340" y="59830"/>
                      <a:pt x="89311" y="59830"/>
                      <a:pt x="89281" y="59830"/>
                    </a:cubicBezTo>
                    <a:cubicBezTo>
                      <a:pt x="89261" y="59830"/>
                      <a:pt x="89242" y="59830"/>
                      <a:pt x="89222" y="59830"/>
                    </a:cubicBezTo>
                    <a:cubicBezTo>
                      <a:pt x="87353" y="59830"/>
                      <a:pt x="85594" y="60659"/>
                      <a:pt x="84344" y="61963"/>
                    </a:cubicBezTo>
                    <a:cubicBezTo>
                      <a:pt x="84434" y="60377"/>
                      <a:pt x="83851" y="58871"/>
                      <a:pt x="82866" y="57689"/>
                    </a:cubicBezTo>
                    <a:lnTo>
                      <a:pt x="82857" y="57689"/>
                    </a:lnTo>
                    <a:cubicBezTo>
                      <a:pt x="83283" y="57610"/>
                      <a:pt x="83710" y="57571"/>
                      <a:pt x="84135" y="57571"/>
                    </a:cubicBezTo>
                    <a:cubicBezTo>
                      <a:pt x="86071" y="57571"/>
                      <a:pt x="87946" y="58374"/>
                      <a:pt x="89290" y="59821"/>
                    </a:cubicBezTo>
                    <a:cubicBezTo>
                      <a:pt x="90628" y="58374"/>
                      <a:pt x="92501" y="57571"/>
                      <a:pt x="94432" y="57571"/>
                    </a:cubicBezTo>
                    <a:close/>
                    <a:moveTo>
                      <a:pt x="47479" y="57732"/>
                    </a:moveTo>
                    <a:cubicBezTo>
                      <a:pt x="47903" y="57732"/>
                      <a:pt x="48329" y="57771"/>
                      <a:pt x="48753" y="57850"/>
                    </a:cubicBezTo>
                    <a:cubicBezTo>
                      <a:pt x="48233" y="58468"/>
                      <a:pt x="47839" y="59176"/>
                      <a:pt x="47570" y="59938"/>
                    </a:cubicBezTo>
                    <a:cubicBezTo>
                      <a:pt x="47337" y="60637"/>
                      <a:pt x="47230" y="61380"/>
                      <a:pt x="47275" y="62115"/>
                    </a:cubicBezTo>
                    <a:lnTo>
                      <a:pt x="47266" y="62115"/>
                    </a:lnTo>
                    <a:cubicBezTo>
                      <a:pt x="46024" y="60820"/>
                      <a:pt x="44265" y="59982"/>
                      <a:pt x="42405" y="59982"/>
                    </a:cubicBezTo>
                    <a:cubicBezTo>
                      <a:pt x="42386" y="59982"/>
                      <a:pt x="42366" y="59982"/>
                      <a:pt x="42346" y="59982"/>
                    </a:cubicBezTo>
                    <a:cubicBezTo>
                      <a:pt x="43684" y="58535"/>
                      <a:pt x="45551" y="57732"/>
                      <a:pt x="47479" y="57732"/>
                    </a:cubicBezTo>
                    <a:close/>
                    <a:moveTo>
                      <a:pt x="60498" y="57741"/>
                    </a:moveTo>
                    <a:cubicBezTo>
                      <a:pt x="62431" y="57741"/>
                      <a:pt x="64299" y="58543"/>
                      <a:pt x="65644" y="59982"/>
                    </a:cubicBezTo>
                    <a:cubicBezTo>
                      <a:pt x="65634" y="59982"/>
                      <a:pt x="65623" y="59982"/>
                      <a:pt x="65613" y="59982"/>
                    </a:cubicBezTo>
                    <a:cubicBezTo>
                      <a:pt x="63734" y="59982"/>
                      <a:pt x="61963" y="60814"/>
                      <a:pt x="60715" y="62124"/>
                    </a:cubicBezTo>
                    <a:cubicBezTo>
                      <a:pt x="60751" y="61380"/>
                      <a:pt x="60653" y="60646"/>
                      <a:pt x="60411" y="59938"/>
                    </a:cubicBezTo>
                    <a:lnTo>
                      <a:pt x="60402" y="59938"/>
                    </a:lnTo>
                    <a:cubicBezTo>
                      <a:pt x="60142" y="59176"/>
                      <a:pt x="59739" y="58468"/>
                      <a:pt x="59219" y="57859"/>
                    </a:cubicBezTo>
                    <a:cubicBezTo>
                      <a:pt x="59645" y="57780"/>
                      <a:pt x="60073" y="57741"/>
                      <a:pt x="60498" y="57741"/>
                    </a:cubicBezTo>
                    <a:close/>
                    <a:moveTo>
                      <a:pt x="23936" y="57773"/>
                    </a:moveTo>
                    <a:cubicBezTo>
                      <a:pt x="24366" y="57773"/>
                      <a:pt x="24800" y="57813"/>
                      <a:pt x="25232" y="57895"/>
                    </a:cubicBezTo>
                    <a:cubicBezTo>
                      <a:pt x="24237" y="59068"/>
                      <a:pt x="23655" y="60574"/>
                      <a:pt x="23744" y="62160"/>
                    </a:cubicBezTo>
                    <a:cubicBezTo>
                      <a:pt x="22494" y="60857"/>
                      <a:pt x="20727" y="60027"/>
                      <a:pt x="18867" y="60027"/>
                    </a:cubicBezTo>
                    <a:cubicBezTo>
                      <a:pt x="18847" y="60027"/>
                      <a:pt x="18827" y="60027"/>
                      <a:pt x="18807" y="60027"/>
                    </a:cubicBezTo>
                    <a:cubicBezTo>
                      <a:pt x="18787" y="60027"/>
                      <a:pt x="18767" y="60027"/>
                      <a:pt x="18747" y="60027"/>
                    </a:cubicBezTo>
                    <a:cubicBezTo>
                      <a:pt x="16879" y="60027"/>
                      <a:pt x="15111" y="60857"/>
                      <a:pt x="13870" y="62169"/>
                    </a:cubicBezTo>
                    <a:cubicBezTo>
                      <a:pt x="13951" y="60574"/>
                      <a:pt x="13368" y="59077"/>
                      <a:pt x="12382" y="57895"/>
                    </a:cubicBezTo>
                    <a:lnTo>
                      <a:pt x="12374" y="57895"/>
                    </a:lnTo>
                    <a:cubicBezTo>
                      <a:pt x="12805" y="57813"/>
                      <a:pt x="13239" y="57773"/>
                      <a:pt x="13670" y="57773"/>
                    </a:cubicBezTo>
                    <a:cubicBezTo>
                      <a:pt x="15599" y="57773"/>
                      <a:pt x="17467" y="58575"/>
                      <a:pt x="18807" y="60018"/>
                    </a:cubicBezTo>
                    <a:cubicBezTo>
                      <a:pt x="20140" y="58575"/>
                      <a:pt x="22007" y="57773"/>
                      <a:pt x="23936" y="57773"/>
                    </a:cubicBezTo>
                    <a:close/>
                    <a:moveTo>
                      <a:pt x="107668" y="57537"/>
                    </a:moveTo>
                    <a:cubicBezTo>
                      <a:pt x="109594" y="57537"/>
                      <a:pt x="111464" y="58336"/>
                      <a:pt x="112812" y="59776"/>
                    </a:cubicBezTo>
                    <a:cubicBezTo>
                      <a:pt x="112793" y="59776"/>
                      <a:pt x="112774" y="59776"/>
                      <a:pt x="112756" y="59776"/>
                    </a:cubicBezTo>
                    <a:cubicBezTo>
                      <a:pt x="110769" y="59776"/>
                      <a:pt x="108902" y="60722"/>
                      <a:pt x="107650" y="62178"/>
                    </a:cubicBezTo>
                    <a:lnTo>
                      <a:pt x="107650" y="62178"/>
                    </a:lnTo>
                    <a:cubicBezTo>
                      <a:pt x="107803" y="60502"/>
                      <a:pt x="107211" y="58925"/>
                      <a:pt x="106181" y="57698"/>
                    </a:cubicBezTo>
                    <a:cubicBezTo>
                      <a:pt x="106675" y="57590"/>
                      <a:pt x="107173" y="57537"/>
                      <a:pt x="107668" y="57537"/>
                    </a:cubicBezTo>
                    <a:close/>
                    <a:moveTo>
                      <a:pt x="37180" y="57734"/>
                    </a:moveTo>
                    <a:cubicBezTo>
                      <a:pt x="39111" y="57734"/>
                      <a:pt x="40981" y="58533"/>
                      <a:pt x="42328" y="59974"/>
                    </a:cubicBezTo>
                    <a:cubicBezTo>
                      <a:pt x="42310" y="59973"/>
                      <a:pt x="42291" y="59973"/>
                      <a:pt x="42273" y="59973"/>
                    </a:cubicBezTo>
                    <a:cubicBezTo>
                      <a:pt x="40286" y="59973"/>
                      <a:pt x="38419" y="60919"/>
                      <a:pt x="37167" y="62375"/>
                    </a:cubicBezTo>
                    <a:cubicBezTo>
                      <a:pt x="37320" y="60708"/>
                      <a:pt x="36728" y="59131"/>
                      <a:pt x="35698" y="57895"/>
                    </a:cubicBezTo>
                    <a:lnTo>
                      <a:pt x="35689" y="57895"/>
                    </a:lnTo>
                    <a:cubicBezTo>
                      <a:pt x="36185" y="57787"/>
                      <a:pt x="36684" y="57734"/>
                      <a:pt x="37180" y="57734"/>
                    </a:cubicBezTo>
                    <a:close/>
                    <a:moveTo>
                      <a:pt x="124474" y="55684"/>
                    </a:moveTo>
                    <a:cubicBezTo>
                      <a:pt x="127057" y="55684"/>
                      <a:pt x="129639" y="57057"/>
                      <a:pt x="130536" y="59803"/>
                    </a:cubicBezTo>
                    <a:cubicBezTo>
                      <a:pt x="130751" y="60484"/>
                      <a:pt x="130858" y="61192"/>
                      <a:pt x="130867" y="61909"/>
                    </a:cubicBezTo>
                    <a:cubicBezTo>
                      <a:pt x="130392" y="61807"/>
                      <a:pt x="129913" y="61757"/>
                      <a:pt x="129438" y="61757"/>
                    </a:cubicBezTo>
                    <a:cubicBezTo>
                      <a:pt x="127575" y="61757"/>
                      <a:pt x="125771" y="62524"/>
                      <a:pt x="124478" y="63916"/>
                    </a:cubicBezTo>
                    <a:cubicBezTo>
                      <a:pt x="123197" y="62536"/>
                      <a:pt x="121405" y="61757"/>
                      <a:pt x="119523" y="61757"/>
                    </a:cubicBezTo>
                    <a:cubicBezTo>
                      <a:pt x="119039" y="61757"/>
                      <a:pt x="118555" y="61810"/>
                      <a:pt x="118080" y="61909"/>
                    </a:cubicBezTo>
                    <a:cubicBezTo>
                      <a:pt x="118080" y="61192"/>
                      <a:pt x="118197" y="60484"/>
                      <a:pt x="118412" y="59803"/>
                    </a:cubicBezTo>
                    <a:cubicBezTo>
                      <a:pt x="119308" y="57057"/>
                      <a:pt x="121891" y="55684"/>
                      <a:pt x="124474" y="55684"/>
                    </a:cubicBezTo>
                    <a:close/>
                    <a:moveTo>
                      <a:pt x="100947" y="55720"/>
                    </a:moveTo>
                    <a:cubicBezTo>
                      <a:pt x="104117" y="55720"/>
                      <a:pt x="107290" y="57792"/>
                      <a:pt x="107337" y="61941"/>
                    </a:cubicBezTo>
                    <a:lnTo>
                      <a:pt x="107337" y="61941"/>
                    </a:lnTo>
                    <a:cubicBezTo>
                      <a:pt x="106869" y="61842"/>
                      <a:pt x="106398" y="61793"/>
                      <a:pt x="105930" y="61793"/>
                    </a:cubicBezTo>
                    <a:cubicBezTo>
                      <a:pt x="104072" y="61793"/>
                      <a:pt x="102267" y="62560"/>
                      <a:pt x="100975" y="63952"/>
                    </a:cubicBezTo>
                    <a:cubicBezTo>
                      <a:pt x="99693" y="62572"/>
                      <a:pt x="97901" y="61792"/>
                      <a:pt x="96020" y="61792"/>
                    </a:cubicBezTo>
                    <a:cubicBezTo>
                      <a:pt x="95536" y="61792"/>
                      <a:pt x="95052" y="61846"/>
                      <a:pt x="94577" y="61945"/>
                    </a:cubicBezTo>
                    <a:cubicBezTo>
                      <a:pt x="94604" y="57796"/>
                      <a:pt x="97774" y="55720"/>
                      <a:pt x="100947" y="55720"/>
                    </a:cubicBezTo>
                    <a:close/>
                    <a:moveTo>
                      <a:pt x="77633" y="55721"/>
                    </a:moveTo>
                    <a:cubicBezTo>
                      <a:pt x="80806" y="55721"/>
                      <a:pt x="83980" y="57797"/>
                      <a:pt x="84022" y="61952"/>
                    </a:cubicBezTo>
                    <a:lnTo>
                      <a:pt x="84022" y="61952"/>
                    </a:lnTo>
                    <a:cubicBezTo>
                      <a:pt x="83551" y="61851"/>
                      <a:pt x="83077" y="61802"/>
                      <a:pt x="82606" y="61802"/>
                    </a:cubicBezTo>
                    <a:cubicBezTo>
                      <a:pt x="80748" y="61802"/>
                      <a:pt x="78943" y="62569"/>
                      <a:pt x="77651" y="63961"/>
                    </a:cubicBezTo>
                    <a:cubicBezTo>
                      <a:pt x="76369" y="62581"/>
                      <a:pt x="74577" y="61801"/>
                      <a:pt x="72696" y="61801"/>
                    </a:cubicBezTo>
                    <a:cubicBezTo>
                      <a:pt x="72212" y="61801"/>
                      <a:pt x="71728" y="61855"/>
                      <a:pt x="71253" y="61954"/>
                    </a:cubicBezTo>
                    <a:cubicBezTo>
                      <a:pt x="71284" y="57799"/>
                      <a:pt x="74458" y="55721"/>
                      <a:pt x="77633" y="55721"/>
                    </a:cubicBezTo>
                    <a:close/>
                    <a:moveTo>
                      <a:pt x="54007" y="55886"/>
                    </a:moveTo>
                    <a:cubicBezTo>
                      <a:pt x="56587" y="55886"/>
                      <a:pt x="59166" y="57260"/>
                      <a:pt x="60061" y="60009"/>
                    </a:cubicBezTo>
                    <a:cubicBezTo>
                      <a:pt x="60285" y="60681"/>
                      <a:pt x="60393" y="61398"/>
                      <a:pt x="60402" y="62106"/>
                    </a:cubicBezTo>
                    <a:cubicBezTo>
                      <a:pt x="59929" y="62004"/>
                      <a:pt x="59451" y="61954"/>
                      <a:pt x="58977" y="61954"/>
                    </a:cubicBezTo>
                    <a:cubicBezTo>
                      <a:pt x="57118" y="61954"/>
                      <a:pt x="55312" y="62721"/>
                      <a:pt x="54013" y="64113"/>
                    </a:cubicBezTo>
                    <a:cubicBezTo>
                      <a:pt x="52741" y="62733"/>
                      <a:pt x="50939" y="61954"/>
                      <a:pt x="49067" y="61954"/>
                    </a:cubicBezTo>
                    <a:cubicBezTo>
                      <a:pt x="48574" y="61954"/>
                      <a:pt x="48090" y="62008"/>
                      <a:pt x="47624" y="62115"/>
                    </a:cubicBezTo>
                    <a:cubicBezTo>
                      <a:pt x="47615" y="61398"/>
                      <a:pt x="47723" y="60690"/>
                      <a:pt x="47929" y="60009"/>
                    </a:cubicBezTo>
                    <a:lnTo>
                      <a:pt x="47947" y="60009"/>
                    </a:lnTo>
                    <a:cubicBezTo>
                      <a:pt x="48843" y="57262"/>
                      <a:pt x="51425" y="55886"/>
                      <a:pt x="54007" y="55886"/>
                    </a:cubicBezTo>
                    <a:close/>
                    <a:moveTo>
                      <a:pt x="30465" y="55920"/>
                    </a:moveTo>
                    <a:cubicBezTo>
                      <a:pt x="33637" y="55920"/>
                      <a:pt x="36811" y="57998"/>
                      <a:pt x="36854" y="62156"/>
                    </a:cubicBezTo>
                    <a:lnTo>
                      <a:pt x="36854" y="62156"/>
                    </a:lnTo>
                    <a:cubicBezTo>
                      <a:pt x="36379" y="62054"/>
                      <a:pt x="35901" y="62004"/>
                      <a:pt x="35426" y="62004"/>
                    </a:cubicBezTo>
                    <a:cubicBezTo>
                      <a:pt x="33569" y="62004"/>
                      <a:pt x="31771" y="62770"/>
                      <a:pt x="30483" y="64158"/>
                    </a:cubicBezTo>
                    <a:cubicBezTo>
                      <a:pt x="29201" y="62787"/>
                      <a:pt x="27409" y="61999"/>
                      <a:pt x="25528" y="61999"/>
                    </a:cubicBezTo>
                    <a:cubicBezTo>
                      <a:pt x="25044" y="61999"/>
                      <a:pt x="24560" y="62052"/>
                      <a:pt x="24085" y="62160"/>
                    </a:cubicBezTo>
                    <a:cubicBezTo>
                      <a:pt x="24116" y="58001"/>
                      <a:pt x="27290" y="55920"/>
                      <a:pt x="30465" y="55920"/>
                    </a:cubicBezTo>
                    <a:close/>
                    <a:moveTo>
                      <a:pt x="7145" y="55923"/>
                    </a:moveTo>
                    <a:cubicBezTo>
                      <a:pt x="10322" y="55923"/>
                      <a:pt x="13498" y="58002"/>
                      <a:pt x="13538" y="62160"/>
                    </a:cubicBezTo>
                    <a:cubicBezTo>
                      <a:pt x="13060" y="62055"/>
                      <a:pt x="12577" y="62004"/>
                      <a:pt x="12098" y="62004"/>
                    </a:cubicBezTo>
                    <a:cubicBezTo>
                      <a:pt x="10244" y="62004"/>
                      <a:pt x="8445" y="62770"/>
                      <a:pt x="7150" y="64158"/>
                    </a:cubicBezTo>
                    <a:lnTo>
                      <a:pt x="7150" y="64167"/>
                    </a:lnTo>
                    <a:cubicBezTo>
                      <a:pt x="5868" y="62787"/>
                      <a:pt x="4076" y="62008"/>
                      <a:pt x="2194" y="62008"/>
                    </a:cubicBezTo>
                    <a:cubicBezTo>
                      <a:pt x="1711" y="62008"/>
                      <a:pt x="1227" y="62052"/>
                      <a:pt x="752" y="62160"/>
                    </a:cubicBezTo>
                    <a:cubicBezTo>
                      <a:pt x="792" y="58002"/>
                      <a:pt x="3969" y="55923"/>
                      <a:pt x="7145" y="55923"/>
                    </a:cubicBezTo>
                    <a:close/>
                    <a:moveTo>
                      <a:pt x="119331" y="62140"/>
                    </a:moveTo>
                    <a:cubicBezTo>
                      <a:pt x="121264" y="62140"/>
                      <a:pt x="123135" y="62937"/>
                      <a:pt x="124478" y="64382"/>
                    </a:cubicBezTo>
                    <a:cubicBezTo>
                      <a:pt x="125815" y="62942"/>
                      <a:pt x="127688" y="62141"/>
                      <a:pt x="129619" y="62141"/>
                    </a:cubicBezTo>
                    <a:cubicBezTo>
                      <a:pt x="130043" y="62141"/>
                      <a:pt x="130469" y="62179"/>
                      <a:pt x="130894" y="62258"/>
                    </a:cubicBezTo>
                    <a:cubicBezTo>
                      <a:pt x="129908" y="63432"/>
                      <a:pt x="129326" y="64929"/>
                      <a:pt x="129415" y="66524"/>
                    </a:cubicBezTo>
                    <a:lnTo>
                      <a:pt x="129406" y="66533"/>
                    </a:lnTo>
                    <a:cubicBezTo>
                      <a:pt x="128165" y="65229"/>
                      <a:pt x="126397" y="64391"/>
                      <a:pt x="124528" y="64391"/>
                    </a:cubicBezTo>
                    <a:cubicBezTo>
                      <a:pt x="124509" y="64391"/>
                      <a:pt x="124489" y="64391"/>
                      <a:pt x="124469" y="64391"/>
                    </a:cubicBezTo>
                    <a:cubicBezTo>
                      <a:pt x="124450" y="64391"/>
                      <a:pt x="124430" y="64391"/>
                      <a:pt x="124410" y="64391"/>
                    </a:cubicBezTo>
                    <a:cubicBezTo>
                      <a:pt x="122541" y="64391"/>
                      <a:pt x="120782" y="65229"/>
                      <a:pt x="119532" y="66533"/>
                    </a:cubicBezTo>
                    <a:cubicBezTo>
                      <a:pt x="119622" y="64938"/>
                      <a:pt x="119039" y="63441"/>
                      <a:pt x="118045" y="62258"/>
                    </a:cubicBezTo>
                    <a:cubicBezTo>
                      <a:pt x="118473" y="62179"/>
                      <a:pt x="118903" y="62140"/>
                      <a:pt x="119331" y="62140"/>
                    </a:cubicBezTo>
                    <a:close/>
                    <a:moveTo>
                      <a:pt x="95793" y="62177"/>
                    </a:moveTo>
                    <a:cubicBezTo>
                      <a:pt x="97728" y="62177"/>
                      <a:pt x="99603" y="62979"/>
                      <a:pt x="100948" y="64427"/>
                    </a:cubicBezTo>
                    <a:lnTo>
                      <a:pt x="100948" y="64427"/>
                    </a:lnTo>
                    <a:cubicBezTo>
                      <a:pt x="100945" y="64427"/>
                      <a:pt x="100942" y="64427"/>
                      <a:pt x="100939" y="64427"/>
                    </a:cubicBezTo>
                    <a:cubicBezTo>
                      <a:pt x="100919" y="64427"/>
                      <a:pt x="100900" y="64427"/>
                      <a:pt x="100880" y="64427"/>
                    </a:cubicBezTo>
                    <a:cubicBezTo>
                      <a:pt x="99011" y="64427"/>
                      <a:pt x="97252" y="65265"/>
                      <a:pt x="96002" y="66568"/>
                    </a:cubicBezTo>
                    <a:cubicBezTo>
                      <a:pt x="96091" y="64982"/>
                      <a:pt x="95509" y="63477"/>
                      <a:pt x="94514" y="62294"/>
                    </a:cubicBezTo>
                    <a:cubicBezTo>
                      <a:pt x="94940" y="62215"/>
                      <a:pt x="95368" y="62177"/>
                      <a:pt x="95793" y="62177"/>
                    </a:cubicBezTo>
                    <a:close/>
                    <a:moveTo>
                      <a:pt x="82770" y="62194"/>
                    </a:moveTo>
                    <a:cubicBezTo>
                      <a:pt x="83195" y="62194"/>
                      <a:pt x="83623" y="62233"/>
                      <a:pt x="84048" y="62312"/>
                    </a:cubicBezTo>
                    <a:cubicBezTo>
                      <a:pt x="83054" y="63495"/>
                      <a:pt x="82471" y="64991"/>
                      <a:pt x="82561" y="66586"/>
                    </a:cubicBezTo>
                    <a:cubicBezTo>
                      <a:pt x="81311" y="65283"/>
                      <a:pt x="79552" y="64445"/>
                      <a:pt x="77683" y="64445"/>
                    </a:cubicBezTo>
                    <a:cubicBezTo>
                      <a:pt x="77663" y="64445"/>
                      <a:pt x="77644" y="64445"/>
                      <a:pt x="77624" y="64445"/>
                    </a:cubicBezTo>
                    <a:cubicBezTo>
                      <a:pt x="78961" y="62997"/>
                      <a:pt x="80835" y="62194"/>
                      <a:pt x="82770" y="62194"/>
                    </a:cubicBezTo>
                    <a:close/>
                    <a:moveTo>
                      <a:pt x="48840" y="62338"/>
                    </a:moveTo>
                    <a:cubicBezTo>
                      <a:pt x="50775" y="62338"/>
                      <a:pt x="52650" y="63141"/>
                      <a:pt x="53995" y="64588"/>
                    </a:cubicBezTo>
                    <a:lnTo>
                      <a:pt x="53995" y="64588"/>
                    </a:lnTo>
                    <a:cubicBezTo>
                      <a:pt x="53992" y="64588"/>
                      <a:pt x="53989" y="64588"/>
                      <a:pt x="53986" y="64588"/>
                    </a:cubicBezTo>
                    <a:cubicBezTo>
                      <a:pt x="53966" y="64588"/>
                      <a:pt x="53947" y="64588"/>
                      <a:pt x="53927" y="64588"/>
                    </a:cubicBezTo>
                    <a:cubicBezTo>
                      <a:pt x="52058" y="64588"/>
                      <a:pt x="50299" y="65426"/>
                      <a:pt x="49049" y="66730"/>
                    </a:cubicBezTo>
                    <a:cubicBezTo>
                      <a:pt x="49138" y="65144"/>
                      <a:pt x="48556" y="63638"/>
                      <a:pt x="47561" y="62456"/>
                    </a:cubicBezTo>
                    <a:cubicBezTo>
                      <a:pt x="47987" y="62377"/>
                      <a:pt x="48415" y="62338"/>
                      <a:pt x="48840" y="62338"/>
                    </a:cubicBezTo>
                    <a:close/>
                    <a:moveTo>
                      <a:pt x="59133" y="62338"/>
                    </a:moveTo>
                    <a:cubicBezTo>
                      <a:pt x="59557" y="62338"/>
                      <a:pt x="59985" y="62377"/>
                      <a:pt x="60411" y="62456"/>
                    </a:cubicBezTo>
                    <a:cubicBezTo>
                      <a:pt x="59425" y="63629"/>
                      <a:pt x="58843" y="65135"/>
                      <a:pt x="58932" y="66721"/>
                    </a:cubicBezTo>
                    <a:lnTo>
                      <a:pt x="58923" y="66730"/>
                    </a:lnTo>
                    <a:cubicBezTo>
                      <a:pt x="57682" y="65426"/>
                      <a:pt x="55914" y="64588"/>
                      <a:pt x="54045" y="64588"/>
                    </a:cubicBezTo>
                    <a:cubicBezTo>
                      <a:pt x="54029" y="64588"/>
                      <a:pt x="54012" y="64588"/>
                      <a:pt x="53995" y="64588"/>
                    </a:cubicBezTo>
                    <a:lnTo>
                      <a:pt x="53995" y="64588"/>
                    </a:lnTo>
                    <a:cubicBezTo>
                      <a:pt x="55332" y="63141"/>
                      <a:pt x="57200" y="62338"/>
                      <a:pt x="59133" y="62338"/>
                    </a:cubicBezTo>
                    <a:close/>
                    <a:moveTo>
                      <a:pt x="12296" y="62401"/>
                    </a:moveTo>
                    <a:cubicBezTo>
                      <a:pt x="12721" y="62401"/>
                      <a:pt x="13148" y="62439"/>
                      <a:pt x="13574" y="62518"/>
                    </a:cubicBezTo>
                    <a:cubicBezTo>
                      <a:pt x="12580" y="63701"/>
                      <a:pt x="11997" y="65197"/>
                      <a:pt x="12087" y="66792"/>
                    </a:cubicBezTo>
                    <a:cubicBezTo>
                      <a:pt x="10837" y="65489"/>
                      <a:pt x="9069" y="64651"/>
                      <a:pt x="7208" y="64651"/>
                    </a:cubicBezTo>
                    <a:cubicBezTo>
                      <a:pt x="7189" y="64651"/>
                      <a:pt x="7169" y="64651"/>
                      <a:pt x="7150" y="64651"/>
                    </a:cubicBezTo>
                    <a:cubicBezTo>
                      <a:pt x="8487" y="63203"/>
                      <a:pt x="10360" y="62401"/>
                      <a:pt x="12296" y="62401"/>
                    </a:cubicBezTo>
                    <a:close/>
                    <a:moveTo>
                      <a:pt x="106094" y="62174"/>
                    </a:moveTo>
                    <a:cubicBezTo>
                      <a:pt x="106570" y="62174"/>
                      <a:pt x="107049" y="62222"/>
                      <a:pt x="107525" y="62321"/>
                    </a:cubicBezTo>
                    <a:cubicBezTo>
                      <a:pt x="106512" y="63567"/>
                      <a:pt x="105939" y="65162"/>
                      <a:pt x="106127" y="66837"/>
                    </a:cubicBezTo>
                    <a:lnTo>
                      <a:pt x="106118" y="66837"/>
                    </a:lnTo>
                    <a:cubicBezTo>
                      <a:pt x="104866" y="65381"/>
                      <a:pt x="102990" y="64427"/>
                      <a:pt x="100995" y="64427"/>
                    </a:cubicBezTo>
                    <a:cubicBezTo>
                      <a:pt x="100979" y="64427"/>
                      <a:pt x="100964" y="64427"/>
                      <a:pt x="100948" y="64427"/>
                    </a:cubicBezTo>
                    <a:lnTo>
                      <a:pt x="100948" y="64427"/>
                    </a:lnTo>
                    <a:cubicBezTo>
                      <a:pt x="102286" y="62974"/>
                      <a:pt x="104160" y="62174"/>
                      <a:pt x="106094" y="62174"/>
                    </a:cubicBezTo>
                    <a:close/>
                    <a:moveTo>
                      <a:pt x="70802" y="57747"/>
                    </a:moveTo>
                    <a:cubicBezTo>
                      <a:pt x="71277" y="57747"/>
                      <a:pt x="71755" y="57796"/>
                      <a:pt x="72230" y="57895"/>
                    </a:cubicBezTo>
                    <a:cubicBezTo>
                      <a:pt x="71262" y="59140"/>
                      <a:pt x="70733" y="60708"/>
                      <a:pt x="70930" y="62357"/>
                    </a:cubicBezTo>
                    <a:cubicBezTo>
                      <a:pt x="71442" y="62243"/>
                      <a:pt x="71958" y="62187"/>
                      <a:pt x="72470" y="62187"/>
                    </a:cubicBezTo>
                    <a:cubicBezTo>
                      <a:pt x="74405" y="62187"/>
                      <a:pt x="76278" y="62985"/>
                      <a:pt x="77624" y="64445"/>
                    </a:cubicBezTo>
                    <a:cubicBezTo>
                      <a:pt x="77606" y="64445"/>
                      <a:pt x="77588" y="64445"/>
                      <a:pt x="77570" y="64445"/>
                    </a:cubicBezTo>
                    <a:cubicBezTo>
                      <a:pt x="75520" y="64445"/>
                      <a:pt x="73598" y="65453"/>
                      <a:pt x="72346" y="66972"/>
                    </a:cubicBezTo>
                    <a:cubicBezTo>
                      <a:pt x="72703" y="63259"/>
                      <a:pt x="69407" y="59982"/>
                      <a:pt x="65707" y="59982"/>
                    </a:cubicBezTo>
                    <a:cubicBezTo>
                      <a:pt x="65692" y="59982"/>
                      <a:pt x="65677" y="59982"/>
                      <a:pt x="65662" y="59982"/>
                    </a:cubicBezTo>
                    <a:lnTo>
                      <a:pt x="65653" y="59991"/>
                    </a:lnTo>
                    <a:cubicBezTo>
                      <a:pt x="66997" y="58546"/>
                      <a:pt x="68873" y="57747"/>
                      <a:pt x="70802" y="57747"/>
                    </a:cubicBezTo>
                    <a:close/>
                    <a:moveTo>
                      <a:pt x="35611" y="62371"/>
                    </a:moveTo>
                    <a:cubicBezTo>
                      <a:pt x="36087" y="62371"/>
                      <a:pt x="36566" y="62419"/>
                      <a:pt x="37042" y="62518"/>
                    </a:cubicBezTo>
                    <a:cubicBezTo>
                      <a:pt x="36029" y="63773"/>
                      <a:pt x="35456" y="65359"/>
                      <a:pt x="35644" y="67034"/>
                    </a:cubicBezTo>
                    <a:lnTo>
                      <a:pt x="35635" y="67034"/>
                    </a:lnTo>
                    <a:cubicBezTo>
                      <a:pt x="34383" y="65578"/>
                      <a:pt x="32507" y="64633"/>
                      <a:pt x="30512" y="64633"/>
                    </a:cubicBezTo>
                    <a:cubicBezTo>
                      <a:pt x="30493" y="64633"/>
                      <a:pt x="30474" y="64633"/>
                      <a:pt x="30456" y="64633"/>
                    </a:cubicBezTo>
                    <a:cubicBezTo>
                      <a:pt x="30436" y="64633"/>
                      <a:pt x="30416" y="64633"/>
                      <a:pt x="30397" y="64633"/>
                    </a:cubicBezTo>
                    <a:cubicBezTo>
                      <a:pt x="28528" y="64633"/>
                      <a:pt x="26769" y="65471"/>
                      <a:pt x="25519" y="66775"/>
                    </a:cubicBezTo>
                    <a:cubicBezTo>
                      <a:pt x="25608" y="65180"/>
                      <a:pt x="25026" y="63683"/>
                      <a:pt x="24031" y="62500"/>
                    </a:cubicBezTo>
                    <a:cubicBezTo>
                      <a:pt x="24460" y="62421"/>
                      <a:pt x="24890" y="62382"/>
                      <a:pt x="25317" y="62382"/>
                    </a:cubicBezTo>
                    <a:cubicBezTo>
                      <a:pt x="27250" y="62382"/>
                      <a:pt x="29122" y="63178"/>
                      <a:pt x="30465" y="64624"/>
                    </a:cubicBezTo>
                    <a:cubicBezTo>
                      <a:pt x="31802" y="63171"/>
                      <a:pt x="33677" y="62371"/>
                      <a:pt x="35611" y="62371"/>
                    </a:cubicBezTo>
                    <a:close/>
                    <a:moveTo>
                      <a:pt x="112817" y="60278"/>
                    </a:moveTo>
                    <a:cubicBezTo>
                      <a:pt x="115992" y="60278"/>
                      <a:pt x="119168" y="62356"/>
                      <a:pt x="119209" y="66513"/>
                    </a:cubicBezTo>
                    <a:lnTo>
                      <a:pt x="119209" y="66513"/>
                    </a:lnTo>
                    <a:cubicBezTo>
                      <a:pt x="118734" y="66409"/>
                      <a:pt x="118254" y="66358"/>
                      <a:pt x="117778" y="66358"/>
                    </a:cubicBezTo>
                    <a:cubicBezTo>
                      <a:pt x="115925" y="66358"/>
                      <a:pt x="114125" y="67125"/>
                      <a:pt x="112830" y="68513"/>
                    </a:cubicBezTo>
                    <a:cubicBezTo>
                      <a:pt x="111548" y="67142"/>
                      <a:pt x="109756" y="66353"/>
                      <a:pt x="107883" y="66353"/>
                    </a:cubicBezTo>
                    <a:cubicBezTo>
                      <a:pt x="107391" y="66353"/>
                      <a:pt x="106907" y="66407"/>
                      <a:pt x="106432" y="66515"/>
                    </a:cubicBezTo>
                    <a:cubicBezTo>
                      <a:pt x="106468" y="62357"/>
                      <a:pt x="109642" y="60278"/>
                      <a:pt x="112817" y="60278"/>
                    </a:cubicBezTo>
                    <a:close/>
                    <a:moveTo>
                      <a:pt x="136134" y="60279"/>
                    </a:moveTo>
                    <a:cubicBezTo>
                      <a:pt x="139310" y="60279"/>
                      <a:pt x="142484" y="62358"/>
                      <a:pt x="142525" y="66515"/>
                    </a:cubicBezTo>
                    <a:lnTo>
                      <a:pt x="142525" y="66524"/>
                    </a:lnTo>
                    <a:cubicBezTo>
                      <a:pt x="142044" y="66419"/>
                      <a:pt x="141561" y="66368"/>
                      <a:pt x="141081" y="66368"/>
                    </a:cubicBezTo>
                    <a:cubicBezTo>
                      <a:pt x="139223" y="66368"/>
                      <a:pt x="137425" y="67135"/>
                      <a:pt x="136136" y="68531"/>
                    </a:cubicBezTo>
                    <a:cubicBezTo>
                      <a:pt x="134862" y="67159"/>
                      <a:pt x="133082" y="66371"/>
                      <a:pt x="131212" y="66371"/>
                    </a:cubicBezTo>
                    <a:cubicBezTo>
                      <a:pt x="131202" y="66371"/>
                      <a:pt x="131191" y="66371"/>
                      <a:pt x="131181" y="66371"/>
                    </a:cubicBezTo>
                    <a:cubicBezTo>
                      <a:pt x="130697" y="66371"/>
                      <a:pt x="130213" y="66416"/>
                      <a:pt x="129738" y="66524"/>
                    </a:cubicBezTo>
                    <a:cubicBezTo>
                      <a:pt x="129778" y="62360"/>
                      <a:pt x="132957" y="60279"/>
                      <a:pt x="136134" y="60279"/>
                    </a:cubicBezTo>
                    <a:close/>
                    <a:moveTo>
                      <a:pt x="89294" y="60326"/>
                    </a:moveTo>
                    <a:cubicBezTo>
                      <a:pt x="92468" y="60326"/>
                      <a:pt x="95642" y="62402"/>
                      <a:pt x="95679" y="66558"/>
                    </a:cubicBezTo>
                    <a:lnTo>
                      <a:pt x="95679" y="66558"/>
                    </a:lnTo>
                    <a:cubicBezTo>
                      <a:pt x="95209" y="66457"/>
                      <a:pt x="94735" y="66408"/>
                      <a:pt x="94264" y="66408"/>
                    </a:cubicBezTo>
                    <a:cubicBezTo>
                      <a:pt x="92405" y="66408"/>
                      <a:pt x="90601" y="67174"/>
                      <a:pt x="89308" y="68567"/>
                    </a:cubicBezTo>
                    <a:cubicBezTo>
                      <a:pt x="88027" y="67187"/>
                      <a:pt x="86235" y="66407"/>
                      <a:pt x="84353" y="66407"/>
                    </a:cubicBezTo>
                    <a:cubicBezTo>
                      <a:pt x="83869" y="66407"/>
                      <a:pt x="83385" y="66461"/>
                      <a:pt x="82910" y="66559"/>
                    </a:cubicBezTo>
                    <a:cubicBezTo>
                      <a:pt x="82942" y="62405"/>
                      <a:pt x="86118" y="60326"/>
                      <a:pt x="89294" y="60326"/>
                    </a:cubicBezTo>
                    <a:close/>
                    <a:moveTo>
                      <a:pt x="42338" y="60479"/>
                    </a:moveTo>
                    <a:cubicBezTo>
                      <a:pt x="45510" y="60479"/>
                      <a:pt x="48684" y="62554"/>
                      <a:pt x="48726" y="66708"/>
                    </a:cubicBezTo>
                    <a:lnTo>
                      <a:pt x="48726" y="66708"/>
                    </a:lnTo>
                    <a:cubicBezTo>
                      <a:pt x="48257" y="66609"/>
                      <a:pt x="47784" y="66560"/>
                      <a:pt x="47315" y="66560"/>
                    </a:cubicBezTo>
                    <a:cubicBezTo>
                      <a:pt x="45452" y="66560"/>
                      <a:pt x="43648" y="67327"/>
                      <a:pt x="42355" y="68719"/>
                    </a:cubicBezTo>
                    <a:cubicBezTo>
                      <a:pt x="41074" y="67339"/>
                      <a:pt x="39282" y="66559"/>
                      <a:pt x="37400" y="66559"/>
                    </a:cubicBezTo>
                    <a:cubicBezTo>
                      <a:pt x="36916" y="66559"/>
                      <a:pt x="36432" y="66613"/>
                      <a:pt x="35958" y="66712"/>
                    </a:cubicBezTo>
                    <a:cubicBezTo>
                      <a:pt x="35989" y="62557"/>
                      <a:pt x="39163" y="60479"/>
                      <a:pt x="42338" y="60479"/>
                    </a:cubicBezTo>
                    <a:close/>
                    <a:moveTo>
                      <a:pt x="65639" y="60484"/>
                    </a:moveTo>
                    <a:cubicBezTo>
                      <a:pt x="68816" y="60484"/>
                      <a:pt x="71992" y="62563"/>
                      <a:pt x="72032" y="66721"/>
                    </a:cubicBezTo>
                    <a:cubicBezTo>
                      <a:pt x="71559" y="66619"/>
                      <a:pt x="71082" y="66569"/>
                      <a:pt x="70608" y="66569"/>
                    </a:cubicBezTo>
                    <a:cubicBezTo>
                      <a:pt x="68752" y="66569"/>
                      <a:pt x="66952" y="67334"/>
                      <a:pt x="65653" y="68719"/>
                    </a:cubicBezTo>
                    <a:lnTo>
                      <a:pt x="65644" y="68728"/>
                    </a:lnTo>
                    <a:cubicBezTo>
                      <a:pt x="64362" y="67348"/>
                      <a:pt x="62570" y="66568"/>
                      <a:pt x="60688" y="66568"/>
                    </a:cubicBezTo>
                    <a:cubicBezTo>
                      <a:pt x="60205" y="66568"/>
                      <a:pt x="59721" y="66622"/>
                      <a:pt x="59246" y="66721"/>
                    </a:cubicBezTo>
                    <a:cubicBezTo>
                      <a:pt x="59286" y="62563"/>
                      <a:pt x="62463" y="60484"/>
                      <a:pt x="65639" y="60484"/>
                    </a:cubicBezTo>
                    <a:close/>
                    <a:moveTo>
                      <a:pt x="18806" y="60525"/>
                    </a:moveTo>
                    <a:cubicBezTo>
                      <a:pt x="21979" y="60525"/>
                      <a:pt x="25151" y="62600"/>
                      <a:pt x="25196" y="66757"/>
                    </a:cubicBezTo>
                    <a:lnTo>
                      <a:pt x="25196" y="66757"/>
                    </a:lnTo>
                    <a:cubicBezTo>
                      <a:pt x="24723" y="66655"/>
                      <a:pt x="24245" y="66605"/>
                      <a:pt x="23772" y="66605"/>
                    </a:cubicBezTo>
                    <a:cubicBezTo>
                      <a:pt x="21913" y="66605"/>
                      <a:pt x="20107" y="67371"/>
                      <a:pt x="18807" y="68764"/>
                    </a:cubicBezTo>
                    <a:cubicBezTo>
                      <a:pt x="17526" y="67384"/>
                      <a:pt x="15734" y="66604"/>
                      <a:pt x="13852" y="66604"/>
                    </a:cubicBezTo>
                    <a:cubicBezTo>
                      <a:pt x="13368" y="66604"/>
                      <a:pt x="12884" y="66658"/>
                      <a:pt x="12409" y="66757"/>
                    </a:cubicBezTo>
                    <a:cubicBezTo>
                      <a:pt x="12454" y="62603"/>
                      <a:pt x="15631" y="60525"/>
                      <a:pt x="18806" y="60525"/>
                    </a:cubicBezTo>
                    <a:close/>
                    <a:moveTo>
                      <a:pt x="117959" y="66746"/>
                    </a:moveTo>
                    <a:cubicBezTo>
                      <a:pt x="118383" y="66746"/>
                      <a:pt x="118811" y="66785"/>
                      <a:pt x="119236" y="66864"/>
                    </a:cubicBezTo>
                    <a:cubicBezTo>
                      <a:pt x="118251" y="68047"/>
                      <a:pt x="117668" y="69543"/>
                      <a:pt x="117749" y="71138"/>
                    </a:cubicBezTo>
                    <a:cubicBezTo>
                      <a:pt x="116508" y="69835"/>
                      <a:pt x="114740" y="68996"/>
                      <a:pt x="112871" y="68996"/>
                    </a:cubicBezTo>
                    <a:cubicBezTo>
                      <a:pt x="112854" y="68996"/>
                      <a:pt x="112837" y="68997"/>
                      <a:pt x="112821" y="68997"/>
                    </a:cubicBezTo>
                    <a:lnTo>
                      <a:pt x="112821" y="68997"/>
                    </a:lnTo>
                    <a:cubicBezTo>
                      <a:pt x="114158" y="67549"/>
                      <a:pt x="116025" y="66746"/>
                      <a:pt x="117959" y="66746"/>
                    </a:cubicBezTo>
                    <a:close/>
                    <a:moveTo>
                      <a:pt x="84144" y="66782"/>
                    </a:moveTo>
                    <a:cubicBezTo>
                      <a:pt x="86080" y="66782"/>
                      <a:pt x="87953" y="67585"/>
                      <a:pt x="89290" y="69033"/>
                    </a:cubicBezTo>
                    <a:cubicBezTo>
                      <a:pt x="89271" y="69032"/>
                      <a:pt x="89251" y="69032"/>
                      <a:pt x="89231" y="69032"/>
                    </a:cubicBezTo>
                    <a:cubicBezTo>
                      <a:pt x="87362" y="69032"/>
                      <a:pt x="85595" y="69871"/>
                      <a:pt x="84353" y="71174"/>
                    </a:cubicBezTo>
                    <a:cubicBezTo>
                      <a:pt x="84434" y="69588"/>
                      <a:pt x="83851" y="68083"/>
                      <a:pt x="82866" y="66900"/>
                    </a:cubicBezTo>
                    <a:cubicBezTo>
                      <a:pt x="83291" y="66821"/>
                      <a:pt x="83719" y="66782"/>
                      <a:pt x="84144" y="66782"/>
                    </a:cubicBezTo>
                    <a:close/>
                    <a:moveTo>
                      <a:pt x="94437" y="66782"/>
                    </a:moveTo>
                    <a:cubicBezTo>
                      <a:pt x="94861" y="66782"/>
                      <a:pt x="95289" y="66821"/>
                      <a:pt x="95715" y="66900"/>
                    </a:cubicBezTo>
                    <a:cubicBezTo>
                      <a:pt x="94720" y="68083"/>
                      <a:pt x="94138" y="69579"/>
                      <a:pt x="94228" y="71174"/>
                    </a:cubicBezTo>
                    <a:cubicBezTo>
                      <a:pt x="92977" y="69871"/>
                      <a:pt x="91218" y="69032"/>
                      <a:pt x="89350" y="69032"/>
                    </a:cubicBezTo>
                    <a:cubicBezTo>
                      <a:pt x="89330" y="69032"/>
                      <a:pt x="89310" y="69032"/>
                      <a:pt x="89290" y="69033"/>
                    </a:cubicBezTo>
                    <a:cubicBezTo>
                      <a:pt x="90628" y="67585"/>
                      <a:pt x="92501" y="66782"/>
                      <a:pt x="94437" y="66782"/>
                    </a:cubicBezTo>
                    <a:close/>
                    <a:moveTo>
                      <a:pt x="47475" y="66944"/>
                    </a:moveTo>
                    <a:cubicBezTo>
                      <a:pt x="47900" y="66944"/>
                      <a:pt x="48327" y="66982"/>
                      <a:pt x="48753" y="67061"/>
                    </a:cubicBezTo>
                    <a:cubicBezTo>
                      <a:pt x="47767" y="68244"/>
                      <a:pt x="47185" y="69740"/>
                      <a:pt x="47266" y="71335"/>
                    </a:cubicBezTo>
                    <a:cubicBezTo>
                      <a:pt x="46024" y="70032"/>
                      <a:pt x="44256" y="69194"/>
                      <a:pt x="42388" y="69194"/>
                    </a:cubicBezTo>
                    <a:cubicBezTo>
                      <a:pt x="42371" y="69194"/>
                      <a:pt x="42354" y="69194"/>
                      <a:pt x="42337" y="69194"/>
                    </a:cubicBezTo>
                    <a:lnTo>
                      <a:pt x="42337" y="69194"/>
                    </a:lnTo>
                    <a:cubicBezTo>
                      <a:pt x="43675" y="67746"/>
                      <a:pt x="45542" y="66944"/>
                      <a:pt x="47475" y="66944"/>
                    </a:cubicBezTo>
                    <a:close/>
                    <a:moveTo>
                      <a:pt x="23953" y="66979"/>
                    </a:moveTo>
                    <a:cubicBezTo>
                      <a:pt x="24378" y="66979"/>
                      <a:pt x="24806" y="67018"/>
                      <a:pt x="25232" y="67097"/>
                    </a:cubicBezTo>
                    <a:cubicBezTo>
                      <a:pt x="24239" y="68278"/>
                      <a:pt x="23657" y="69779"/>
                      <a:pt x="23744" y="71371"/>
                    </a:cubicBezTo>
                    <a:lnTo>
                      <a:pt x="23744" y="71371"/>
                    </a:lnTo>
                    <a:cubicBezTo>
                      <a:pt x="22494" y="70068"/>
                      <a:pt x="20726" y="69229"/>
                      <a:pt x="18866" y="69229"/>
                    </a:cubicBezTo>
                    <a:cubicBezTo>
                      <a:pt x="18846" y="69229"/>
                      <a:pt x="18827" y="69230"/>
                      <a:pt x="18807" y="69230"/>
                    </a:cubicBezTo>
                    <a:cubicBezTo>
                      <a:pt x="20144" y="67782"/>
                      <a:pt x="22018" y="66979"/>
                      <a:pt x="23953" y="66979"/>
                    </a:cubicBezTo>
                    <a:close/>
                    <a:moveTo>
                      <a:pt x="13656" y="66979"/>
                    </a:moveTo>
                    <a:cubicBezTo>
                      <a:pt x="15596" y="66979"/>
                      <a:pt x="17470" y="67782"/>
                      <a:pt x="18807" y="69230"/>
                    </a:cubicBezTo>
                    <a:cubicBezTo>
                      <a:pt x="18787" y="69230"/>
                      <a:pt x="18768" y="69229"/>
                      <a:pt x="18748" y="69229"/>
                    </a:cubicBezTo>
                    <a:cubicBezTo>
                      <a:pt x="16879" y="69229"/>
                      <a:pt x="15111" y="70068"/>
                      <a:pt x="13870" y="71371"/>
                    </a:cubicBezTo>
                    <a:cubicBezTo>
                      <a:pt x="13951" y="69785"/>
                      <a:pt x="13368" y="68280"/>
                      <a:pt x="12374" y="67097"/>
                    </a:cubicBezTo>
                    <a:cubicBezTo>
                      <a:pt x="12801" y="67018"/>
                      <a:pt x="13230" y="66979"/>
                      <a:pt x="13656" y="66979"/>
                    </a:cubicBezTo>
                    <a:close/>
                    <a:moveTo>
                      <a:pt x="107658" y="66739"/>
                    </a:moveTo>
                    <a:cubicBezTo>
                      <a:pt x="109596" y="66739"/>
                      <a:pt x="111472" y="67542"/>
                      <a:pt x="112821" y="68997"/>
                    </a:cubicBezTo>
                    <a:lnTo>
                      <a:pt x="112821" y="68997"/>
                    </a:lnTo>
                    <a:cubicBezTo>
                      <a:pt x="112818" y="68997"/>
                      <a:pt x="112815" y="68997"/>
                      <a:pt x="112812" y="68997"/>
                    </a:cubicBezTo>
                    <a:cubicBezTo>
                      <a:pt x="112793" y="68997"/>
                      <a:pt x="112774" y="68996"/>
                      <a:pt x="112756" y="68996"/>
                    </a:cubicBezTo>
                    <a:cubicBezTo>
                      <a:pt x="110769" y="68996"/>
                      <a:pt x="108902" y="69942"/>
                      <a:pt x="107641" y="71389"/>
                    </a:cubicBezTo>
                    <a:lnTo>
                      <a:pt x="107641" y="71389"/>
                    </a:lnTo>
                    <a:cubicBezTo>
                      <a:pt x="107802" y="69716"/>
                      <a:pt x="107213" y="68133"/>
                      <a:pt x="106177" y="66897"/>
                    </a:cubicBezTo>
                    <a:lnTo>
                      <a:pt x="106177" y="66897"/>
                    </a:lnTo>
                    <a:cubicBezTo>
                      <a:pt x="106669" y="66791"/>
                      <a:pt x="107166" y="66739"/>
                      <a:pt x="107658" y="66739"/>
                    </a:cubicBezTo>
                    <a:close/>
                    <a:moveTo>
                      <a:pt x="37174" y="66937"/>
                    </a:moveTo>
                    <a:cubicBezTo>
                      <a:pt x="39113" y="66937"/>
                      <a:pt x="40989" y="67739"/>
                      <a:pt x="42337" y="69194"/>
                    </a:cubicBezTo>
                    <a:lnTo>
                      <a:pt x="42337" y="69194"/>
                    </a:lnTo>
                    <a:cubicBezTo>
                      <a:pt x="42334" y="69194"/>
                      <a:pt x="42331" y="69194"/>
                      <a:pt x="42328" y="69194"/>
                    </a:cubicBezTo>
                    <a:cubicBezTo>
                      <a:pt x="42310" y="69194"/>
                      <a:pt x="42291" y="69194"/>
                      <a:pt x="42273" y="69194"/>
                    </a:cubicBezTo>
                    <a:cubicBezTo>
                      <a:pt x="40286" y="69194"/>
                      <a:pt x="38410" y="70139"/>
                      <a:pt x="37158" y="71595"/>
                    </a:cubicBezTo>
                    <a:cubicBezTo>
                      <a:pt x="37320" y="69911"/>
                      <a:pt x="36728" y="68325"/>
                      <a:pt x="35689" y="67097"/>
                    </a:cubicBezTo>
                    <a:lnTo>
                      <a:pt x="35680" y="67097"/>
                    </a:lnTo>
                    <a:cubicBezTo>
                      <a:pt x="36177" y="66989"/>
                      <a:pt x="36678" y="66937"/>
                      <a:pt x="37174" y="66937"/>
                    </a:cubicBezTo>
                    <a:close/>
                    <a:moveTo>
                      <a:pt x="124474" y="64884"/>
                    </a:moveTo>
                    <a:cubicBezTo>
                      <a:pt x="127650" y="64884"/>
                      <a:pt x="130827" y="66963"/>
                      <a:pt x="130867" y="71120"/>
                    </a:cubicBezTo>
                    <a:cubicBezTo>
                      <a:pt x="130392" y="71018"/>
                      <a:pt x="129914" y="70969"/>
                      <a:pt x="129439" y="70969"/>
                    </a:cubicBezTo>
                    <a:cubicBezTo>
                      <a:pt x="127578" y="70969"/>
                      <a:pt x="125778" y="71735"/>
                      <a:pt x="124478" y="73128"/>
                    </a:cubicBezTo>
                    <a:cubicBezTo>
                      <a:pt x="123197" y="71748"/>
                      <a:pt x="121405" y="70968"/>
                      <a:pt x="119532" y="70968"/>
                    </a:cubicBezTo>
                    <a:cubicBezTo>
                      <a:pt x="119039" y="70968"/>
                      <a:pt x="118555" y="71022"/>
                      <a:pt x="118080" y="71120"/>
                    </a:cubicBezTo>
                    <a:cubicBezTo>
                      <a:pt x="118121" y="66963"/>
                      <a:pt x="121297" y="64884"/>
                      <a:pt x="124474" y="64884"/>
                    </a:cubicBezTo>
                    <a:close/>
                    <a:moveTo>
                      <a:pt x="100943" y="64929"/>
                    </a:moveTo>
                    <a:cubicBezTo>
                      <a:pt x="104120" y="64929"/>
                      <a:pt x="107296" y="67007"/>
                      <a:pt x="107337" y="71165"/>
                    </a:cubicBezTo>
                    <a:cubicBezTo>
                      <a:pt x="106862" y="71063"/>
                      <a:pt x="106383" y="71013"/>
                      <a:pt x="105909" y="71013"/>
                    </a:cubicBezTo>
                    <a:cubicBezTo>
                      <a:pt x="104048" y="71013"/>
                      <a:pt x="102248" y="71780"/>
                      <a:pt x="100948" y="73172"/>
                    </a:cubicBezTo>
                    <a:cubicBezTo>
                      <a:pt x="99667" y="71792"/>
                      <a:pt x="97875" y="71013"/>
                      <a:pt x="95993" y="71013"/>
                    </a:cubicBezTo>
                    <a:cubicBezTo>
                      <a:pt x="95509" y="71013"/>
                      <a:pt x="95025" y="71067"/>
                      <a:pt x="94550" y="71165"/>
                    </a:cubicBezTo>
                    <a:cubicBezTo>
                      <a:pt x="94590" y="67007"/>
                      <a:pt x="97767" y="64929"/>
                      <a:pt x="100943" y="64929"/>
                    </a:cubicBezTo>
                    <a:close/>
                    <a:moveTo>
                      <a:pt x="77622" y="64941"/>
                    </a:moveTo>
                    <a:cubicBezTo>
                      <a:pt x="80798" y="64941"/>
                      <a:pt x="83972" y="67018"/>
                      <a:pt x="84013" y="71174"/>
                    </a:cubicBezTo>
                    <a:cubicBezTo>
                      <a:pt x="83537" y="71072"/>
                      <a:pt x="83057" y="71021"/>
                      <a:pt x="82581" y="71021"/>
                    </a:cubicBezTo>
                    <a:cubicBezTo>
                      <a:pt x="80727" y="71021"/>
                      <a:pt x="78930" y="71782"/>
                      <a:pt x="77633" y="73172"/>
                    </a:cubicBezTo>
                    <a:lnTo>
                      <a:pt x="77624" y="73181"/>
                    </a:lnTo>
                    <a:cubicBezTo>
                      <a:pt x="76342" y="71801"/>
                      <a:pt x="74550" y="71022"/>
                      <a:pt x="72669" y="71022"/>
                    </a:cubicBezTo>
                    <a:cubicBezTo>
                      <a:pt x="72185" y="71022"/>
                      <a:pt x="71701" y="71076"/>
                      <a:pt x="71226" y="71174"/>
                    </a:cubicBezTo>
                    <a:cubicBezTo>
                      <a:pt x="71266" y="67020"/>
                      <a:pt x="74445" y="64941"/>
                      <a:pt x="77622" y="64941"/>
                    </a:cubicBezTo>
                    <a:close/>
                    <a:moveTo>
                      <a:pt x="53996" y="65085"/>
                    </a:moveTo>
                    <a:cubicBezTo>
                      <a:pt x="57170" y="65085"/>
                      <a:pt x="60344" y="67162"/>
                      <a:pt x="60384" y="71317"/>
                    </a:cubicBezTo>
                    <a:lnTo>
                      <a:pt x="60384" y="71326"/>
                    </a:lnTo>
                    <a:cubicBezTo>
                      <a:pt x="59903" y="71222"/>
                      <a:pt x="59419" y="71170"/>
                      <a:pt x="58939" y="71170"/>
                    </a:cubicBezTo>
                    <a:cubicBezTo>
                      <a:pt x="57081" y="71170"/>
                      <a:pt x="55284" y="71936"/>
                      <a:pt x="53995" y="73325"/>
                    </a:cubicBezTo>
                    <a:cubicBezTo>
                      <a:pt x="52714" y="71945"/>
                      <a:pt x="50922" y="71165"/>
                      <a:pt x="49040" y="71165"/>
                    </a:cubicBezTo>
                    <a:cubicBezTo>
                      <a:pt x="48556" y="71165"/>
                      <a:pt x="48072" y="71219"/>
                      <a:pt x="47597" y="71326"/>
                    </a:cubicBezTo>
                    <a:cubicBezTo>
                      <a:pt x="47638" y="67167"/>
                      <a:pt x="50817" y="65085"/>
                      <a:pt x="53996" y="65085"/>
                    </a:cubicBezTo>
                    <a:close/>
                    <a:moveTo>
                      <a:pt x="7145" y="65126"/>
                    </a:moveTo>
                    <a:cubicBezTo>
                      <a:pt x="10322" y="65126"/>
                      <a:pt x="13498" y="67205"/>
                      <a:pt x="13538" y="71362"/>
                    </a:cubicBezTo>
                    <a:cubicBezTo>
                      <a:pt x="13065" y="71260"/>
                      <a:pt x="12588" y="71211"/>
                      <a:pt x="12113" y="71211"/>
                    </a:cubicBezTo>
                    <a:cubicBezTo>
                      <a:pt x="10252" y="71211"/>
                      <a:pt x="8442" y="71977"/>
                      <a:pt x="7150" y="73369"/>
                    </a:cubicBezTo>
                    <a:cubicBezTo>
                      <a:pt x="5868" y="71990"/>
                      <a:pt x="4076" y="71210"/>
                      <a:pt x="2194" y="71210"/>
                    </a:cubicBezTo>
                    <a:cubicBezTo>
                      <a:pt x="1711" y="71210"/>
                      <a:pt x="1227" y="71264"/>
                      <a:pt x="752" y="71362"/>
                    </a:cubicBezTo>
                    <a:cubicBezTo>
                      <a:pt x="792" y="67205"/>
                      <a:pt x="3969" y="65126"/>
                      <a:pt x="7145" y="65126"/>
                    </a:cubicBezTo>
                    <a:close/>
                    <a:moveTo>
                      <a:pt x="30460" y="65126"/>
                    </a:moveTo>
                    <a:cubicBezTo>
                      <a:pt x="33637" y="65126"/>
                      <a:pt x="36813" y="67205"/>
                      <a:pt x="36854" y="71362"/>
                    </a:cubicBezTo>
                    <a:cubicBezTo>
                      <a:pt x="36379" y="71260"/>
                      <a:pt x="35900" y="71211"/>
                      <a:pt x="35425" y="71211"/>
                    </a:cubicBezTo>
                    <a:cubicBezTo>
                      <a:pt x="33562" y="71211"/>
                      <a:pt x="31757" y="71977"/>
                      <a:pt x="30465" y="73369"/>
                    </a:cubicBezTo>
                    <a:cubicBezTo>
                      <a:pt x="29183" y="71990"/>
                      <a:pt x="27391" y="71210"/>
                      <a:pt x="25510" y="71210"/>
                    </a:cubicBezTo>
                    <a:cubicBezTo>
                      <a:pt x="25026" y="71210"/>
                      <a:pt x="24542" y="71264"/>
                      <a:pt x="24067" y="71362"/>
                    </a:cubicBezTo>
                    <a:cubicBezTo>
                      <a:pt x="24107" y="67205"/>
                      <a:pt x="27284" y="65126"/>
                      <a:pt x="30460" y="65126"/>
                    </a:cubicBezTo>
                    <a:close/>
                    <a:moveTo>
                      <a:pt x="119323" y="71343"/>
                    </a:moveTo>
                    <a:cubicBezTo>
                      <a:pt x="121259" y="71343"/>
                      <a:pt x="123134" y="72146"/>
                      <a:pt x="124478" y="73593"/>
                    </a:cubicBezTo>
                    <a:lnTo>
                      <a:pt x="124478" y="73593"/>
                    </a:lnTo>
                    <a:cubicBezTo>
                      <a:pt x="124475" y="73593"/>
                      <a:pt x="124472" y="73593"/>
                      <a:pt x="124469" y="73593"/>
                    </a:cubicBezTo>
                    <a:cubicBezTo>
                      <a:pt x="124450" y="73593"/>
                      <a:pt x="124430" y="73593"/>
                      <a:pt x="124410" y="73593"/>
                    </a:cubicBezTo>
                    <a:cubicBezTo>
                      <a:pt x="122541" y="73593"/>
                      <a:pt x="120782" y="74432"/>
                      <a:pt x="119532" y="75735"/>
                    </a:cubicBezTo>
                    <a:cubicBezTo>
                      <a:pt x="119622" y="74149"/>
                      <a:pt x="119039" y="72644"/>
                      <a:pt x="118045" y="71461"/>
                    </a:cubicBezTo>
                    <a:cubicBezTo>
                      <a:pt x="118470" y="71382"/>
                      <a:pt x="118898" y="71343"/>
                      <a:pt x="119323" y="71343"/>
                    </a:cubicBezTo>
                    <a:close/>
                    <a:moveTo>
                      <a:pt x="129620" y="71343"/>
                    </a:moveTo>
                    <a:cubicBezTo>
                      <a:pt x="130043" y="71343"/>
                      <a:pt x="130470" y="71382"/>
                      <a:pt x="130894" y="71461"/>
                    </a:cubicBezTo>
                    <a:cubicBezTo>
                      <a:pt x="129908" y="72644"/>
                      <a:pt x="129326" y="74140"/>
                      <a:pt x="129415" y="75735"/>
                    </a:cubicBezTo>
                    <a:lnTo>
                      <a:pt x="129406" y="75735"/>
                    </a:lnTo>
                    <a:cubicBezTo>
                      <a:pt x="128165" y="74432"/>
                      <a:pt x="126397" y="73593"/>
                      <a:pt x="124528" y="73593"/>
                    </a:cubicBezTo>
                    <a:cubicBezTo>
                      <a:pt x="124512" y="73593"/>
                      <a:pt x="124495" y="73593"/>
                      <a:pt x="124478" y="73593"/>
                    </a:cubicBezTo>
                    <a:lnTo>
                      <a:pt x="124478" y="73593"/>
                    </a:lnTo>
                    <a:cubicBezTo>
                      <a:pt x="125816" y="72146"/>
                      <a:pt x="127689" y="71343"/>
                      <a:pt x="129620" y="71343"/>
                    </a:cubicBezTo>
                    <a:close/>
                    <a:moveTo>
                      <a:pt x="48839" y="71540"/>
                    </a:moveTo>
                    <a:cubicBezTo>
                      <a:pt x="50775" y="71540"/>
                      <a:pt x="52650" y="72344"/>
                      <a:pt x="53995" y="73799"/>
                    </a:cubicBezTo>
                    <a:lnTo>
                      <a:pt x="53995" y="73799"/>
                    </a:lnTo>
                    <a:cubicBezTo>
                      <a:pt x="53992" y="73799"/>
                      <a:pt x="53989" y="73800"/>
                      <a:pt x="53986" y="73800"/>
                    </a:cubicBezTo>
                    <a:cubicBezTo>
                      <a:pt x="53966" y="73799"/>
                      <a:pt x="53946" y="73799"/>
                      <a:pt x="53926" y="73799"/>
                    </a:cubicBezTo>
                    <a:cubicBezTo>
                      <a:pt x="52058" y="73799"/>
                      <a:pt x="50299" y="74629"/>
                      <a:pt x="49049" y="75932"/>
                    </a:cubicBezTo>
                    <a:cubicBezTo>
                      <a:pt x="49138" y="74346"/>
                      <a:pt x="48556" y="72841"/>
                      <a:pt x="47561" y="71658"/>
                    </a:cubicBezTo>
                    <a:cubicBezTo>
                      <a:pt x="47987" y="71579"/>
                      <a:pt x="48414" y="71540"/>
                      <a:pt x="48839" y="71540"/>
                    </a:cubicBezTo>
                    <a:close/>
                    <a:moveTo>
                      <a:pt x="59134" y="71540"/>
                    </a:moveTo>
                    <a:cubicBezTo>
                      <a:pt x="59558" y="71540"/>
                      <a:pt x="59985" y="71579"/>
                      <a:pt x="60411" y="71658"/>
                    </a:cubicBezTo>
                    <a:cubicBezTo>
                      <a:pt x="59425" y="72841"/>
                      <a:pt x="58843" y="74337"/>
                      <a:pt x="58932" y="75932"/>
                    </a:cubicBezTo>
                    <a:lnTo>
                      <a:pt x="58923" y="75932"/>
                    </a:lnTo>
                    <a:cubicBezTo>
                      <a:pt x="57682" y="74629"/>
                      <a:pt x="55914" y="73799"/>
                      <a:pt x="54046" y="73799"/>
                    </a:cubicBezTo>
                    <a:cubicBezTo>
                      <a:pt x="54029" y="73799"/>
                      <a:pt x="54012" y="73799"/>
                      <a:pt x="53995" y="73799"/>
                    </a:cubicBezTo>
                    <a:lnTo>
                      <a:pt x="53995" y="73799"/>
                    </a:lnTo>
                    <a:cubicBezTo>
                      <a:pt x="55333" y="72344"/>
                      <a:pt x="57200" y="71540"/>
                      <a:pt x="59134" y="71540"/>
                    </a:cubicBezTo>
                    <a:close/>
                    <a:moveTo>
                      <a:pt x="112819" y="69493"/>
                    </a:moveTo>
                    <a:cubicBezTo>
                      <a:pt x="115994" y="69493"/>
                      <a:pt x="119169" y="71570"/>
                      <a:pt x="119209" y="75726"/>
                    </a:cubicBezTo>
                    <a:lnTo>
                      <a:pt x="119209" y="75726"/>
                    </a:lnTo>
                    <a:cubicBezTo>
                      <a:pt x="118734" y="75624"/>
                      <a:pt x="118255" y="75574"/>
                      <a:pt x="117781" y="75574"/>
                    </a:cubicBezTo>
                    <a:cubicBezTo>
                      <a:pt x="115920" y="75574"/>
                      <a:pt x="114120" y="76339"/>
                      <a:pt x="112821" y="77724"/>
                    </a:cubicBezTo>
                    <a:lnTo>
                      <a:pt x="112821" y="77733"/>
                    </a:lnTo>
                    <a:cubicBezTo>
                      <a:pt x="111539" y="76353"/>
                      <a:pt x="109747" y="75574"/>
                      <a:pt x="107865" y="75574"/>
                    </a:cubicBezTo>
                    <a:cubicBezTo>
                      <a:pt x="107382" y="75574"/>
                      <a:pt x="106898" y="75627"/>
                      <a:pt x="106423" y="75726"/>
                    </a:cubicBezTo>
                    <a:lnTo>
                      <a:pt x="106423" y="75726"/>
                    </a:lnTo>
                    <a:cubicBezTo>
                      <a:pt x="106463" y="71572"/>
                      <a:pt x="109641" y="69493"/>
                      <a:pt x="112819" y="69493"/>
                    </a:cubicBezTo>
                    <a:close/>
                    <a:moveTo>
                      <a:pt x="136134" y="69486"/>
                    </a:moveTo>
                    <a:cubicBezTo>
                      <a:pt x="139310" y="69486"/>
                      <a:pt x="142484" y="71565"/>
                      <a:pt x="142525" y="75726"/>
                    </a:cubicBezTo>
                    <a:lnTo>
                      <a:pt x="142525" y="75726"/>
                    </a:lnTo>
                    <a:cubicBezTo>
                      <a:pt x="142050" y="75624"/>
                      <a:pt x="141571" y="75574"/>
                      <a:pt x="141097" y="75574"/>
                    </a:cubicBezTo>
                    <a:cubicBezTo>
                      <a:pt x="139236" y="75574"/>
                      <a:pt x="137435" y="76341"/>
                      <a:pt x="136136" y="77733"/>
                    </a:cubicBezTo>
                    <a:cubicBezTo>
                      <a:pt x="134854" y="76353"/>
                      <a:pt x="133062" y="75574"/>
                      <a:pt x="131181" y="75574"/>
                    </a:cubicBezTo>
                    <a:cubicBezTo>
                      <a:pt x="130697" y="75574"/>
                      <a:pt x="130213" y="75627"/>
                      <a:pt x="129738" y="75726"/>
                    </a:cubicBezTo>
                    <a:lnTo>
                      <a:pt x="129738" y="75726"/>
                    </a:lnTo>
                    <a:cubicBezTo>
                      <a:pt x="129778" y="71567"/>
                      <a:pt x="132957" y="69486"/>
                      <a:pt x="136134" y="69486"/>
                    </a:cubicBezTo>
                    <a:close/>
                    <a:moveTo>
                      <a:pt x="42332" y="69690"/>
                    </a:moveTo>
                    <a:cubicBezTo>
                      <a:pt x="45507" y="69690"/>
                      <a:pt x="48681" y="71767"/>
                      <a:pt x="48726" y="75923"/>
                    </a:cubicBezTo>
                    <a:cubicBezTo>
                      <a:pt x="48251" y="75821"/>
                      <a:pt x="47772" y="75771"/>
                      <a:pt x="47298" y="75771"/>
                    </a:cubicBezTo>
                    <a:cubicBezTo>
                      <a:pt x="45434" y="75771"/>
                      <a:pt x="43630" y="76538"/>
                      <a:pt x="42337" y="77930"/>
                    </a:cubicBezTo>
                    <a:cubicBezTo>
                      <a:pt x="41056" y="76550"/>
                      <a:pt x="39264" y="75771"/>
                      <a:pt x="37382" y="75771"/>
                    </a:cubicBezTo>
                    <a:cubicBezTo>
                      <a:pt x="36898" y="75771"/>
                      <a:pt x="36415" y="75825"/>
                      <a:pt x="35940" y="75923"/>
                    </a:cubicBezTo>
                    <a:cubicBezTo>
                      <a:pt x="35980" y="71769"/>
                      <a:pt x="39156" y="69690"/>
                      <a:pt x="42332" y="69690"/>
                    </a:cubicBezTo>
                    <a:close/>
                    <a:moveTo>
                      <a:pt x="65648" y="69687"/>
                    </a:moveTo>
                    <a:cubicBezTo>
                      <a:pt x="68825" y="69687"/>
                      <a:pt x="72001" y="71766"/>
                      <a:pt x="72041" y="75923"/>
                    </a:cubicBezTo>
                    <a:cubicBezTo>
                      <a:pt x="71566" y="75821"/>
                      <a:pt x="71088" y="75771"/>
                      <a:pt x="70613" y="75771"/>
                    </a:cubicBezTo>
                    <a:cubicBezTo>
                      <a:pt x="68750" y="75771"/>
                      <a:pt x="66945" y="76538"/>
                      <a:pt x="65653" y="77930"/>
                    </a:cubicBezTo>
                    <a:cubicBezTo>
                      <a:pt x="64371" y="76550"/>
                      <a:pt x="62579" y="75771"/>
                      <a:pt x="60697" y="75771"/>
                    </a:cubicBezTo>
                    <a:cubicBezTo>
                      <a:pt x="60214" y="75771"/>
                      <a:pt x="59730" y="75825"/>
                      <a:pt x="59255" y="75923"/>
                    </a:cubicBezTo>
                    <a:cubicBezTo>
                      <a:pt x="59295" y="71766"/>
                      <a:pt x="62472" y="69687"/>
                      <a:pt x="65648" y="69687"/>
                    </a:cubicBezTo>
                    <a:close/>
                    <a:moveTo>
                      <a:pt x="82884" y="1"/>
                    </a:moveTo>
                    <a:cubicBezTo>
                      <a:pt x="82642" y="700"/>
                      <a:pt x="82534" y="1435"/>
                      <a:pt x="82579" y="2178"/>
                    </a:cubicBezTo>
                    <a:cubicBezTo>
                      <a:pt x="81329" y="875"/>
                      <a:pt x="79570" y="37"/>
                      <a:pt x="77701" y="37"/>
                    </a:cubicBezTo>
                    <a:cubicBezTo>
                      <a:pt x="77681" y="37"/>
                      <a:pt x="77661" y="37"/>
                      <a:pt x="77642" y="37"/>
                    </a:cubicBezTo>
                    <a:cubicBezTo>
                      <a:pt x="77622" y="37"/>
                      <a:pt x="77602" y="37"/>
                      <a:pt x="77582" y="37"/>
                    </a:cubicBezTo>
                    <a:cubicBezTo>
                      <a:pt x="73834" y="37"/>
                      <a:pt x="70494" y="3399"/>
                      <a:pt x="70948" y="7160"/>
                    </a:cubicBezTo>
                    <a:cubicBezTo>
                      <a:pt x="71458" y="7047"/>
                      <a:pt x="71971" y="6991"/>
                      <a:pt x="72481" y="6991"/>
                    </a:cubicBezTo>
                    <a:cubicBezTo>
                      <a:pt x="74418" y="6991"/>
                      <a:pt x="76294" y="7794"/>
                      <a:pt x="77642" y="9248"/>
                    </a:cubicBezTo>
                    <a:cubicBezTo>
                      <a:pt x="77624" y="9248"/>
                      <a:pt x="77606" y="9248"/>
                      <a:pt x="77587" y="9248"/>
                    </a:cubicBezTo>
                    <a:cubicBezTo>
                      <a:pt x="75529" y="9248"/>
                      <a:pt x="73607" y="10256"/>
                      <a:pt x="72355" y="11784"/>
                    </a:cubicBezTo>
                    <a:cubicBezTo>
                      <a:pt x="72756" y="8058"/>
                      <a:pt x="69443" y="4741"/>
                      <a:pt x="65721" y="4741"/>
                    </a:cubicBezTo>
                    <a:cubicBezTo>
                      <a:pt x="65701" y="4741"/>
                      <a:pt x="65682" y="4741"/>
                      <a:pt x="65662" y="4741"/>
                    </a:cubicBezTo>
                    <a:cubicBezTo>
                      <a:pt x="65642" y="4741"/>
                      <a:pt x="65622" y="4741"/>
                      <a:pt x="65602" y="4741"/>
                    </a:cubicBezTo>
                    <a:cubicBezTo>
                      <a:pt x="63733" y="4741"/>
                      <a:pt x="61966" y="5570"/>
                      <a:pt x="60724" y="6874"/>
                    </a:cubicBezTo>
                    <a:cubicBezTo>
                      <a:pt x="60760" y="6139"/>
                      <a:pt x="60662" y="5395"/>
                      <a:pt x="60420" y="4696"/>
                    </a:cubicBezTo>
                    <a:lnTo>
                      <a:pt x="60043" y="4696"/>
                    </a:lnTo>
                    <a:cubicBezTo>
                      <a:pt x="60276" y="5395"/>
                      <a:pt x="60393" y="6130"/>
                      <a:pt x="60393" y="6865"/>
                    </a:cubicBezTo>
                    <a:cubicBezTo>
                      <a:pt x="59920" y="6763"/>
                      <a:pt x="59442" y="6713"/>
                      <a:pt x="58969" y="6713"/>
                    </a:cubicBezTo>
                    <a:cubicBezTo>
                      <a:pt x="57110" y="6713"/>
                      <a:pt x="55305" y="7479"/>
                      <a:pt x="54013" y="8872"/>
                    </a:cubicBezTo>
                    <a:cubicBezTo>
                      <a:pt x="52732" y="7492"/>
                      <a:pt x="50939" y="6712"/>
                      <a:pt x="49058" y="6712"/>
                    </a:cubicBezTo>
                    <a:cubicBezTo>
                      <a:pt x="48574" y="6712"/>
                      <a:pt x="48090" y="6766"/>
                      <a:pt x="47615" y="6865"/>
                    </a:cubicBezTo>
                    <a:cubicBezTo>
                      <a:pt x="47615" y="6130"/>
                      <a:pt x="47732" y="5395"/>
                      <a:pt x="47965" y="4696"/>
                    </a:cubicBezTo>
                    <a:lnTo>
                      <a:pt x="47588" y="4696"/>
                    </a:lnTo>
                    <a:cubicBezTo>
                      <a:pt x="47346" y="5395"/>
                      <a:pt x="47248" y="6139"/>
                      <a:pt x="47284" y="6874"/>
                    </a:cubicBezTo>
                    <a:cubicBezTo>
                      <a:pt x="46042" y="5570"/>
                      <a:pt x="44275" y="4741"/>
                      <a:pt x="42406" y="4741"/>
                    </a:cubicBezTo>
                    <a:cubicBezTo>
                      <a:pt x="42386" y="4741"/>
                      <a:pt x="42366" y="4741"/>
                      <a:pt x="42346" y="4741"/>
                    </a:cubicBezTo>
                    <a:cubicBezTo>
                      <a:pt x="42319" y="4741"/>
                      <a:pt x="42291" y="4740"/>
                      <a:pt x="42263" y="4740"/>
                    </a:cubicBezTo>
                    <a:cubicBezTo>
                      <a:pt x="40287" y="4740"/>
                      <a:pt x="38431" y="5684"/>
                      <a:pt x="37185" y="7125"/>
                    </a:cubicBezTo>
                    <a:cubicBezTo>
                      <a:pt x="37479" y="3462"/>
                      <a:pt x="34202" y="234"/>
                      <a:pt x="30534" y="234"/>
                    </a:cubicBezTo>
                    <a:cubicBezTo>
                      <a:pt x="30514" y="234"/>
                      <a:pt x="30494" y="234"/>
                      <a:pt x="30474" y="234"/>
                    </a:cubicBezTo>
                    <a:cubicBezTo>
                      <a:pt x="30454" y="234"/>
                      <a:pt x="30434" y="234"/>
                      <a:pt x="30415" y="234"/>
                    </a:cubicBezTo>
                    <a:cubicBezTo>
                      <a:pt x="28546" y="234"/>
                      <a:pt x="26787" y="1072"/>
                      <a:pt x="25536" y="2375"/>
                    </a:cubicBezTo>
                    <a:cubicBezTo>
                      <a:pt x="25581" y="1641"/>
                      <a:pt x="25474" y="897"/>
                      <a:pt x="25232" y="198"/>
                    </a:cubicBezTo>
                    <a:lnTo>
                      <a:pt x="24855" y="198"/>
                    </a:lnTo>
                    <a:cubicBezTo>
                      <a:pt x="25088" y="897"/>
                      <a:pt x="25214" y="1632"/>
                      <a:pt x="25214" y="2367"/>
                    </a:cubicBezTo>
                    <a:cubicBezTo>
                      <a:pt x="24739" y="2265"/>
                      <a:pt x="24260" y="2215"/>
                      <a:pt x="23785" y="2215"/>
                    </a:cubicBezTo>
                    <a:cubicBezTo>
                      <a:pt x="21922" y="2215"/>
                      <a:pt x="20117" y="2981"/>
                      <a:pt x="18825" y="4374"/>
                    </a:cubicBezTo>
                    <a:cubicBezTo>
                      <a:pt x="17544" y="2994"/>
                      <a:pt x="15752" y="2214"/>
                      <a:pt x="13870" y="2214"/>
                    </a:cubicBezTo>
                    <a:cubicBezTo>
                      <a:pt x="13386" y="2214"/>
                      <a:pt x="12902" y="2268"/>
                      <a:pt x="12427" y="2367"/>
                    </a:cubicBezTo>
                    <a:cubicBezTo>
                      <a:pt x="12427" y="1632"/>
                      <a:pt x="12544" y="897"/>
                      <a:pt x="12777" y="198"/>
                    </a:cubicBezTo>
                    <a:lnTo>
                      <a:pt x="12382" y="198"/>
                    </a:lnTo>
                    <a:cubicBezTo>
                      <a:pt x="12141" y="897"/>
                      <a:pt x="12042" y="1641"/>
                      <a:pt x="12078" y="2375"/>
                    </a:cubicBezTo>
                    <a:cubicBezTo>
                      <a:pt x="10836" y="1072"/>
                      <a:pt x="9069" y="234"/>
                      <a:pt x="7200" y="234"/>
                    </a:cubicBezTo>
                    <a:cubicBezTo>
                      <a:pt x="7180" y="234"/>
                      <a:pt x="7160" y="234"/>
                      <a:pt x="7141" y="234"/>
                    </a:cubicBezTo>
                    <a:cubicBezTo>
                      <a:pt x="7126" y="234"/>
                      <a:pt x="7111" y="234"/>
                      <a:pt x="7096" y="234"/>
                    </a:cubicBezTo>
                    <a:cubicBezTo>
                      <a:pt x="3342" y="234"/>
                      <a:pt x="1" y="3600"/>
                      <a:pt x="456" y="7358"/>
                    </a:cubicBezTo>
                    <a:cubicBezTo>
                      <a:pt x="960" y="7247"/>
                      <a:pt x="1468" y="7193"/>
                      <a:pt x="1971" y="7193"/>
                    </a:cubicBezTo>
                    <a:cubicBezTo>
                      <a:pt x="3914" y="7193"/>
                      <a:pt x="5798" y="7997"/>
                      <a:pt x="7150" y="9463"/>
                    </a:cubicBezTo>
                    <a:cubicBezTo>
                      <a:pt x="7130" y="9463"/>
                      <a:pt x="7110" y="9463"/>
                      <a:pt x="7090" y="9463"/>
                    </a:cubicBezTo>
                    <a:cubicBezTo>
                      <a:pt x="3342" y="9463"/>
                      <a:pt x="1" y="12825"/>
                      <a:pt x="456" y="16587"/>
                    </a:cubicBezTo>
                    <a:cubicBezTo>
                      <a:pt x="966" y="16472"/>
                      <a:pt x="1482" y="16416"/>
                      <a:pt x="1993" y="16416"/>
                    </a:cubicBezTo>
                    <a:cubicBezTo>
                      <a:pt x="3922" y="16416"/>
                      <a:pt x="5795" y="17213"/>
                      <a:pt x="7141" y="18666"/>
                    </a:cubicBezTo>
                    <a:cubicBezTo>
                      <a:pt x="7121" y="18665"/>
                      <a:pt x="7101" y="18665"/>
                      <a:pt x="7081" y="18665"/>
                    </a:cubicBezTo>
                    <a:cubicBezTo>
                      <a:pt x="3333" y="18665"/>
                      <a:pt x="1" y="22028"/>
                      <a:pt x="456" y="25789"/>
                    </a:cubicBezTo>
                    <a:cubicBezTo>
                      <a:pt x="968" y="25675"/>
                      <a:pt x="1485" y="25619"/>
                      <a:pt x="1997" y="25619"/>
                    </a:cubicBezTo>
                    <a:cubicBezTo>
                      <a:pt x="3931" y="25619"/>
                      <a:pt x="5804" y="26416"/>
                      <a:pt x="7150" y="27868"/>
                    </a:cubicBezTo>
                    <a:cubicBezTo>
                      <a:pt x="8485" y="26423"/>
                      <a:pt x="10355" y="25626"/>
                      <a:pt x="12288" y="25626"/>
                    </a:cubicBezTo>
                    <a:cubicBezTo>
                      <a:pt x="12715" y="25626"/>
                      <a:pt x="13146" y="25665"/>
                      <a:pt x="13574" y="25744"/>
                    </a:cubicBezTo>
                    <a:cubicBezTo>
                      <a:pt x="12580" y="26927"/>
                      <a:pt x="11997" y="28424"/>
                      <a:pt x="12087" y="30019"/>
                    </a:cubicBezTo>
                    <a:cubicBezTo>
                      <a:pt x="10837" y="28715"/>
                      <a:pt x="9069" y="27877"/>
                      <a:pt x="7208" y="27877"/>
                    </a:cubicBezTo>
                    <a:cubicBezTo>
                      <a:pt x="7189" y="27877"/>
                      <a:pt x="7169" y="27877"/>
                      <a:pt x="7150" y="27877"/>
                    </a:cubicBezTo>
                    <a:cubicBezTo>
                      <a:pt x="7130" y="27877"/>
                      <a:pt x="7110" y="27877"/>
                      <a:pt x="7090" y="27877"/>
                    </a:cubicBezTo>
                    <a:cubicBezTo>
                      <a:pt x="3342" y="27877"/>
                      <a:pt x="1" y="31239"/>
                      <a:pt x="456" y="35001"/>
                    </a:cubicBezTo>
                    <a:cubicBezTo>
                      <a:pt x="963" y="34888"/>
                      <a:pt x="1475" y="34832"/>
                      <a:pt x="1984" y="34832"/>
                    </a:cubicBezTo>
                    <a:cubicBezTo>
                      <a:pt x="3893" y="34832"/>
                      <a:pt x="5751" y="35611"/>
                      <a:pt x="7096" y="37026"/>
                    </a:cubicBezTo>
                    <a:cubicBezTo>
                      <a:pt x="3341" y="37026"/>
                      <a:pt x="8" y="40386"/>
                      <a:pt x="456" y="44149"/>
                    </a:cubicBezTo>
                    <a:cubicBezTo>
                      <a:pt x="965" y="44035"/>
                      <a:pt x="1479" y="43980"/>
                      <a:pt x="1989" y="43980"/>
                    </a:cubicBezTo>
                    <a:cubicBezTo>
                      <a:pt x="3926" y="43980"/>
                      <a:pt x="5802" y="44783"/>
                      <a:pt x="7150" y="46237"/>
                    </a:cubicBezTo>
                    <a:cubicBezTo>
                      <a:pt x="7130" y="46237"/>
                      <a:pt x="7110" y="46237"/>
                      <a:pt x="7090" y="46237"/>
                    </a:cubicBezTo>
                    <a:cubicBezTo>
                      <a:pt x="3342" y="46237"/>
                      <a:pt x="1" y="49608"/>
                      <a:pt x="456" y="53361"/>
                    </a:cubicBezTo>
                    <a:cubicBezTo>
                      <a:pt x="961" y="53249"/>
                      <a:pt x="1471" y="53195"/>
                      <a:pt x="1978" y="53195"/>
                    </a:cubicBezTo>
                    <a:cubicBezTo>
                      <a:pt x="3912" y="53195"/>
                      <a:pt x="5791" y="53991"/>
                      <a:pt x="7141" y="55439"/>
                    </a:cubicBezTo>
                    <a:cubicBezTo>
                      <a:pt x="7121" y="55439"/>
                      <a:pt x="7101" y="55439"/>
                      <a:pt x="7081" y="55439"/>
                    </a:cubicBezTo>
                    <a:cubicBezTo>
                      <a:pt x="3333" y="55439"/>
                      <a:pt x="1" y="58811"/>
                      <a:pt x="456" y="62563"/>
                    </a:cubicBezTo>
                    <a:cubicBezTo>
                      <a:pt x="965" y="62449"/>
                      <a:pt x="1479" y="62394"/>
                      <a:pt x="1989" y="62394"/>
                    </a:cubicBezTo>
                    <a:cubicBezTo>
                      <a:pt x="3926" y="62394"/>
                      <a:pt x="5802" y="63197"/>
                      <a:pt x="7150" y="64651"/>
                    </a:cubicBezTo>
                    <a:cubicBezTo>
                      <a:pt x="7130" y="64651"/>
                      <a:pt x="7110" y="64651"/>
                      <a:pt x="7090" y="64651"/>
                    </a:cubicBezTo>
                    <a:cubicBezTo>
                      <a:pt x="3342" y="64651"/>
                      <a:pt x="1" y="68022"/>
                      <a:pt x="456" y="71774"/>
                    </a:cubicBezTo>
                    <a:cubicBezTo>
                      <a:pt x="965" y="71661"/>
                      <a:pt x="1479" y="71605"/>
                      <a:pt x="1989" y="71605"/>
                    </a:cubicBezTo>
                    <a:cubicBezTo>
                      <a:pt x="3926" y="71605"/>
                      <a:pt x="5802" y="72408"/>
                      <a:pt x="7150" y="73862"/>
                    </a:cubicBezTo>
                    <a:cubicBezTo>
                      <a:pt x="8483" y="72419"/>
                      <a:pt x="10349" y="71617"/>
                      <a:pt x="12278" y="71617"/>
                    </a:cubicBezTo>
                    <a:cubicBezTo>
                      <a:pt x="12709" y="71617"/>
                      <a:pt x="13143" y="71657"/>
                      <a:pt x="13574" y="71739"/>
                    </a:cubicBezTo>
                    <a:cubicBezTo>
                      <a:pt x="13037" y="72366"/>
                      <a:pt x="12624" y="73101"/>
                      <a:pt x="12365" y="73880"/>
                    </a:cubicBezTo>
                    <a:lnTo>
                      <a:pt x="12741" y="73880"/>
                    </a:lnTo>
                    <a:cubicBezTo>
                      <a:pt x="13637" y="71137"/>
                      <a:pt x="16222" y="69764"/>
                      <a:pt x="18806" y="69764"/>
                    </a:cubicBezTo>
                    <a:cubicBezTo>
                      <a:pt x="21388" y="69764"/>
                      <a:pt x="23969" y="71135"/>
                      <a:pt x="24864" y="73880"/>
                    </a:cubicBezTo>
                    <a:lnTo>
                      <a:pt x="25241" y="73880"/>
                    </a:lnTo>
                    <a:cubicBezTo>
                      <a:pt x="24981" y="73101"/>
                      <a:pt x="24569" y="72366"/>
                      <a:pt x="24031" y="71739"/>
                    </a:cubicBezTo>
                    <a:cubicBezTo>
                      <a:pt x="24463" y="71657"/>
                      <a:pt x="24897" y="71617"/>
                      <a:pt x="25327" y="71617"/>
                    </a:cubicBezTo>
                    <a:cubicBezTo>
                      <a:pt x="27257" y="71617"/>
                      <a:pt x="29124" y="72419"/>
                      <a:pt x="30465" y="73862"/>
                    </a:cubicBezTo>
                    <a:cubicBezTo>
                      <a:pt x="31802" y="72410"/>
                      <a:pt x="33677" y="71609"/>
                      <a:pt x="35611" y="71609"/>
                    </a:cubicBezTo>
                    <a:cubicBezTo>
                      <a:pt x="36087" y="71609"/>
                      <a:pt x="36566" y="71657"/>
                      <a:pt x="37042" y="71757"/>
                    </a:cubicBezTo>
                    <a:cubicBezTo>
                      <a:pt x="36011" y="73020"/>
                      <a:pt x="35438" y="74633"/>
                      <a:pt x="35644" y="76335"/>
                    </a:cubicBezTo>
                    <a:cubicBezTo>
                      <a:pt x="36153" y="76222"/>
                      <a:pt x="36667" y="76166"/>
                      <a:pt x="37176" y="76166"/>
                    </a:cubicBezTo>
                    <a:cubicBezTo>
                      <a:pt x="39113" y="76166"/>
                      <a:pt x="40989" y="76969"/>
                      <a:pt x="42337" y="78423"/>
                    </a:cubicBezTo>
                    <a:cubicBezTo>
                      <a:pt x="43675" y="76976"/>
                      <a:pt x="45548" y="76173"/>
                      <a:pt x="47484" y="76173"/>
                    </a:cubicBezTo>
                    <a:cubicBezTo>
                      <a:pt x="47908" y="76173"/>
                      <a:pt x="48336" y="76212"/>
                      <a:pt x="48762" y="76291"/>
                    </a:cubicBezTo>
                    <a:cubicBezTo>
                      <a:pt x="48224" y="76927"/>
                      <a:pt x="47812" y="77653"/>
                      <a:pt x="47552" y="78441"/>
                    </a:cubicBezTo>
                    <a:lnTo>
                      <a:pt x="47929" y="78441"/>
                    </a:lnTo>
                    <a:cubicBezTo>
                      <a:pt x="48825" y="75698"/>
                      <a:pt x="51410" y="74325"/>
                      <a:pt x="53994" y="74325"/>
                    </a:cubicBezTo>
                    <a:cubicBezTo>
                      <a:pt x="56575" y="74325"/>
                      <a:pt x="59157" y="75696"/>
                      <a:pt x="60052" y="78441"/>
                    </a:cubicBezTo>
                    <a:lnTo>
                      <a:pt x="60438" y="78441"/>
                    </a:lnTo>
                    <a:cubicBezTo>
                      <a:pt x="60169" y="77653"/>
                      <a:pt x="59766" y="76927"/>
                      <a:pt x="59228" y="76291"/>
                    </a:cubicBezTo>
                    <a:cubicBezTo>
                      <a:pt x="59654" y="76212"/>
                      <a:pt x="60082" y="76173"/>
                      <a:pt x="60506" y="76173"/>
                    </a:cubicBezTo>
                    <a:cubicBezTo>
                      <a:pt x="62442" y="76173"/>
                      <a:pt x="64317" y="76976"/>
                      <a:pt x="65662" y="78423"/>
                    </a:cubicBezTo>
                    <a:cubicBezTo>
                      <a:pt x="67002" y="76969"/>
                      <a:pt x="68877" y="76166"/>
                      <a:pt x="70814" y="76166"/>
                    </a:cubicBezTo>
                    <a:cubicBezTo>
                      <a:pt x="71323" y="76166"/>
                      <a:pt x="71837" y="76222"/>
                      <a:pt x="72346" y="76335"/>
                    </a:cubicBezTo>
                    <a:cubicBezTo>
                      <a:pt x="72801" y="72574"/>
                      <a:pt x="69460" y="69211"/>
                      <a:pt x="65712" y="69211"/>
                    </a:cubicBezTo>
                    <a:cubicBezTo>
                      <a:pt x="65692" y="69211"/>
                      <a:pt x="65672" y="69212"/>
                      <a:pt x="65653" y="69212"/>
                    </a:cubicBezTo>
                    <a:cubicBezTo>
                      <a:pt x="65633" y="69212"/>
                      <a:pt x="65613" y="69211"/>
                      <a:pt x="65593" y="69211"/>
                    </a:cubicBezTo>
                    <a:cubicBezTo>
                      <a:pt x="63725" y="69211"/>
                      <a:pt x="61966" y="70050"/>
                      <a:pt x="60715" y="71353"/>
                    </a:cubicBezTo>
                    <a:cubicBezTo>
                      <a:pt x="60805" y="69758"/>
                      <a:pt x="60223" y="68262"/>
                      <a:pt x="59228" y="67079"/>
                    </a:cubicBezTo>
                    <a:cubicBezTo>
                      <a:pt x="59656" y="67000"/>
                      <a:pt x="60087" y="66961"/>
                      <a:pt x="60514" y="66961"/>
                    </a:cubicBezTo>
                    <a:cubicBezTo>
                      <a:pt x="62447" y="66961"/>
                      <a:pt x="64319" y="67757"/>
                      <a:pt x="65662" y="69203"/>
                    </a:cubicBezTo>
                    <a:cubicBezTo>
                      <a:pt x="66995" y="67754"/>
                      <a:pt x="68869" y="66954"/>
                      <a:pt x="70804" y="66954"/>
                    </a:cubicBezTo>
                    <a:cubicBezTo>
                      <a:pt x="71287" y="66954"/>
                      <a:pt x="71773" y="67004"/>
                      <a:pt x="72256" y="67106"/>
                    </a:cubicBezTo>
                    <a:cubicBezTo>
                      <a:pt x="71280" y="68352"/>
                      <a:pt x="70751" y="69920"/>
                      <a:pt x="70948" y="71568"/>
                    </a:cubicBezTo>
                    <a:cubicBezTo>
                      <a:pt x="71456" y="71455"/>
                      <a:pt x="71968" y="71399"/>
                      <a:pt x="72477" y="71399"/>
                    </a:cubicBezTo>
                    <a:cubicBezTo>
                      <a:pt x="74412" y="71399"/>
                      <a:pt x="76294" y="72202"/>
                      <a:pt x="77642" y="73656"/>
                    </a:cubicBezTo>
                    <a:cubicBezTo>
                      <a:pt x="78975" y="72213"/>
                      <a:pt x="80841" y="71411"/>
                      <a:pt x="82765" y="71411"/>
                    </a:cubicBezTo>
                    <a:cubicBezTo>
                      <a:pt x="83195" y="71411"/>
                      <a:pt x="83627" y="71451"/>
                      <a:pt x="84057" y="71533"/>
                    </a:cubicBezTo>
                    <a:cubicBezTo>
                      <a:pt x="83529" y="72160"/>
                      <a:pt x="83117" y="72895"/>
                      <a:pt x="82857" y="73674"/>
                    </a:cubicBezTo>
                    <a:lnTo>
                      <a:pt x="83233" y="73674"/>
                    </a:lnTo>
                    <a:cubicBezTo>
                      <a:pt x="84129" y="70931"/>
                      <a:pt x="86712" y="69558"/>
                      <a:pt x="89295" y="69558"/>
                    </a:cubicBezTo>
                    <a:cubicBezTo>
                      <a:pt x="91875" y="69558"/>
                      <a:pt x="94456" y="70929"/>
                      <a:pt x="95357" y="73674"/>
                    </a:cubicBezTo>
                    <a:lnTo>
                      <a:pt x="95733" y="73674"/>
                    </a:lnTo>
                    <a:cubicBezTo>
                      <a:pt x="95464" y="72895"/>
                      <a:pt x="95061" y="72160"/>
                      <a:pt x="94523" y="71533"/>
                    </a:cubicBezTo>
                    <a:cubicBezTo>
                      <a:pt x="94955" y="71451"/>
                      <a:pt x="95389" y="71411"/>
                      <a:pt x="95820" y="71411"/>
                    </a:cubicBezTo>
                    <a:cubicBezTo>
                      <a:pt x="97749" y="71411"/>
                      <a:pt x="99616" y="72213"/>
                      <a:pt x="100957" y="73656"/>
                    </a:cubicBezTo>
                    <a:cubicBezTo>
                      <a:pt x="102295" y="72203"/>
                      <a:pt x="104169" y="71403"/>
                      <a:pt x="106103" y="71403"/>
                    </a:cubicBezTo>
                    <a:cubicBezTo>
                      <a:pt x="106579" y="71403"/>
                      <a:pt x="107058" y="71451"/>
                      <a:pt x="107534" y="71550"/>
                    </a:cubicBezTo>
                    <a:cubicBezTo>
                      <a:pt x="106495" y="72814"/>
                      <a:pt x="105930" y="74427"/>
                      <a:pt x="106136" y="76129"/>
                    </a:cubicBezTo>
                    <a:cubicBezTo>
                      <a:pt x="106644" y="76015"/>
                      <a:pt x="107156" y="75960"/>
                      <a:pt x="107665" y="75960"/>
                    </a:cubicBezTo>
                    <a:cubicBezTo>
                      <a:pt x="109600" y="75960"/>
                      <a:pt x="111480" y="76763"/>
                      <a:pt x="112821" y="78217"/>
                    </a:cubicBezTo>
                    <a:cubicBezTo>
                      <a:pt x="114165" y="76770"/>
                      <a:pt x="116034" y="75967"/>
                      <a:pt x="117968" y="75967"/>
                    </a:cubicBezTo>
                    <a:cubicBezTo>
                      <a:pt x="118392" y="75967"/>
                      <a:pt x="118820" y="76005"/>
                      <a:pt x="119245" y="76084"/>
                    </a:cubicBezTo>
                    <a:cubicBezTo>
                      <a:pt x="118717" y="76721"/>
                      <a:pt x="118304" y="77446"/>
                      <a:pt x="118045" y="78235"/>
                    </a:cubicBezTo>
                    <a:lnTo>
                      <a:pt x="118421" y="78235"/>
                    </a:lnTo>
                    <a:cubicBezTo>
                      <a:pt x="119317" y="75492"/>
                      <a:pt x="121900" y="74119"/>
                      <a:pt x="124482" y="74119"/>
                    </a:cubicBezTo>
                    <a:cubicBezTo>
                      <a:pt x="127063" y="74119"/>
                      <a:pt x="129644" y="75490"/>
                      <a:pt x="130544" y="78235"/>
                    </a:cubicBezTo>
                    <a:lnTo>
                      <a:pt x="130921" y="78235"/>
                    </a:lnTo>
                    <a:cubicBezTo>
                      <a:pt x="130652" y="77446"/>
                      <a:pt x="130249" y="76721"/>
                      <a:pt x="129711" y="76084"/>
                    </a:cubicBezTo>
                    <a:cubicBezTo>
                      <a:pt x="130137" y="76005"/>
                      <a:pt x="130565" y="75967"/>
                      <a:pt x="130990" y="75967"/>
                    </a:cubicBezTo>
                    <a:cubicBezTo>
                      <a:pt x="132925" y="75967"/>
                      <a:pt x="134800" y="76770"/>
                      <a:pt x="136145" y="78217"/>
                    </a:cubicBezTo>
                    <a:cubicBezTo>
                      <a:pt x="137486" y="76763"/>
                      <a:pt x="139360" y="75960"/>
                      <a:pt x="141297" y="75960"/>
                    </a:cubicBezTo>
                    <a:cubicBezTo>
                      <a:pt x="141806" y="75960"/>
                      <a:pt x="142320" y="76015"/>
                      <a:pt x="142829" y="76129"/>
                    </a:cubicBezTo>
                    <a:cubicBezTo>
                      <a:pt x="143284" y="72368"/>
                      <a:pt x="139944" y="69005"/>
                      <a:pt x="136195" y="69005"/>
                    </a:cubicBezTo>
                    <a:cubicBezTo>
                      <a:pt x="136175" y="69005"/>
                      <a:pt x="136156" y="69005"/>
                      <a:pt x="136136" y="69006"/>
                    </a:cubicBezTo>
                    <a:cubicBezTo>
                      <a:pt x="136116" y="69005"/>
                      <a:pt x="136096" y="69005"/>
                      <a:pt x="136077" y="69005"/>
                    </a:cubicBezTo>
                    <a:cubicBezTo>
                      <a:pt x="134208" y="69005"/>
                      <a:pt x="132449" y="69844"/>
                      <a:pt x="131199" y="71147"/>
                    </a:cubicBezTo>
                    <a:cubicBezTo>
                      <a:pt x="131288" y="69552"/>
                      <a:pt x="130706" y="68056"/>
                      <a:pt x="129711" y="66873"/>
                    </a:cubicBezTo>
                    <a:cubicBezTo>
                      <a:pt x="130140" y="66794"/>
                      <a:pt x="130570" y="66755"/>
                      <a:pt x="130997" y="66755"/>
                    </a:cubicBezTo>
                    <a:cubicBezTo>
                      <a:pt x="132930" y="66755"/>
                      <a:pt x="134802" y="67551"/>
                      <a:pt x="136145" y="68997"/>
                    </a:cubicBezTo>
                    <a:cubicBezTo>
                      <a:pt x="137487" y="67540"/>
                      <a:pt x="139365" y="66743"/>
                      <a:pt x="141304" y="66743"/>
                    </a:cubicBezTo>
                    <a:cubicBezTo>
                      <a:pt x="141811" y="66743"/>
                      <a:pt x="142322" y="66798"/>
                      <a:pt x="142829" y="66909"/>
                    </a:cubicBezTo>
                    <a:cubicBezTo>
                      <a:pt x="143276" y="63151"/>
                      <a:pt x="139944" y="59785"/>
                      <a:pt x="136198" y="59785"/>
                    </a:cubicBezTo>
                    <a:cubicBezTo>
                      <a:pt x="136183" y="59785"/>
                      <a:pt x="136169" y="59785"/>
                      <a:pt x="136154" y="59785"/>
                    </a:cubicBezTo>
                    <a:cubicBezTo>
                      <a:pt x="137492" y="58340"/>
                      <a:pt x="139363" y="57545"/>
                      <a:pt x="141292" y="57545"/>
                    </a:cubicBezTo>
                    <a:cubicBezTo>
                      <a:pt x="141803" y="57545"/>
                      <a:pt x="142319" y="57601"/>
                      <a:pt x="142829" y="57715"/>
                    </a:cubicBezTo>
                    <a:cubicBezTo>
                      <a:pt x="143284" y="53954"/>
                      <a:pt x="139944" y="50592"/>
                      <a:pt x="136195" y="50592"/>
                    </a:cubicBezTo>
                    <a:cubicBezTo>
                      <a:pt x="136175" y="50592"/>
                      <a:pt x="136156" y="50592"/>
                      <a:pt x="136136" y="50592"/>
                    </a:cubicBezTo>
                    <a:cubicBezTo>
                      <a:pt x="136116" y="50592"/>
                      <a:pt x="136096" y="50592"/>
                      <a:pt x="136077" y="50592"/>
                    </a:cubicBezTo>
                    <a:cubicBezTo>
                      <a:pt x="134208" y="50592"/>
                      <a:pt x="132449" y="51430"/>
                      <a:pt x="131199" y="52733"/>
                    </a:cubicBezTo>
                    <a:cubicBezTo>
                      <a:pt x="131288" y="51138"/>
                      <a:pt x="130706" y="49642"/>
                      <a:pt x="129711" y="48459"/>
                    </a:cubicBezTo>
                    <a:cubicBezTo>
                      <a:pt x="130140" y="48380"/>
                      <a:pt x="130570" y="48341"/>
                      <a:pt x="130997" y="48341"/>
                    </a:cubicBezTo>
                    <a:cubicBezTo>
                      <a:pt x="132927" y="48341"/>
                      <a:pt x="134793" y="49137"/>
                      <a:pt x="136136" y="50583"/>
                    </a:cubicBezTo>
                    <a:cubicBezTo>
                      <a:pt x="137484" y="49129"/>
                      <a:pt x="139360" y="48326"/>
                      <a:pt x="141292" y="48326"/>
                    </a:cubicBezTo>
                    <a:cubicBezTo>
                      <a:pt x="141801" y="48326"/>
                      <a:pt x="142313" y="48381"/>
                      <a:pt x="142820" y="48495"/>
                    </a:cubicBezTo>
                    <a:cubicBezTo>
                      <a:pt x="143275" y="44743"/>
                      <a:pt x="139943" y="41371"/>
                      <a:pt x="136195" y="41371"/>
                    </a:cubicBezTo>
                    <a:cubicBezTo>
                      <a:pt x="136175" y="41371"/>
                      <a:pt x="136156" y="41371"/>
                      <a:pt x="136136" y="41372"/>
                    </a:cubicBezTo>
                    <a:cubicBezTo>
                      <a:pt x="137482" y="39919"/>
                      <a:pt x="139354" y="39122"/>
                      <a:pt x="141284" y="39122"/>
                    </a:cubicBezTo>
                    <a:cubicBezTo>
                      <a:pt x="141795" y="39122"/>
                      <a:pt x="142310" y="39178"/>
                      <a:pt x="142820" y="39293"/>
                    </a:cubicBezTo>
                    <a:cubicBezTo>
                      <a:pt x="143274" y="35536"/>
                      <a:pt x="139943" y="32169"/>
                      <a:pt x="136210" y="32169"/>
                    </a:cubicBezTo>
                    <a:cubicBezTo>
                      <a:pt x="136185" y="32169"/>
                      <a:pt x="136160" y="32169"/>
                      <a:pt x="136136" y="32169"/>
                    </a:cubicBezTo>
                    <a:cubicBezTo>
                      <a:pt x="136116" y="32169"/>
                      <a:pt x="136096" y="32169"/>
                      <a:pt x="136076" y="32169"/>
                    </a:cubicBezTo>
                    <a:cubicBezTo>
                      <a:pt x="134207" y="32169"/>
                      <a:pt x="132440" y="32998"/>
                      <a:pt x="131199" y="34302"/>
                    </a:cubicBezTo>
                    <a:cubicBezTo>
                      <a:pt x="131279" y="32716"/>
                      <a:pt x="130697" y="31210"/>
                      <a:pt x="129702" y="30028"/>
                    </a:cubicBezTo>
                    <a:cubicBezTo>
                      <a:pt x="130130" y="29949"/>
                      <a:pt x="130559" y="29910"/>
                      <a:pt x="130985" y="29910"/>
                    </a:cubicBezTo>
                    <a:cubicBezTo>
                      <a:pt x="132925" y="29910"/>
                      <a:pt x="134799" y="30713"/>
                      <a:pt x="136136" y="32160"/>
                    </a:cubicBezTo>
                    <a:cubicBezTo>
                      <a:pt x="137484" y="30706"/>
                      <a:pt x="139360" y="29903"/>
                      <a:pt x="141292" y="29903"/>
                    </a:cubicBezTo>
                    <a:cubicBezTo>
                      <a:pt x="141801" y="29903"/>
                      <a:pt x="142313" y="29959"/>
                      <a:pt x="142820" y="30072"/>
                    </a:cubicBezTo>
                    <a:cubicBezTo>
                      <a:pt x="143276" y="26315"/>
                      <a:pt x="139935" y="22949"/>
                      <a:pt x="136189" y="22949"/>
                    </a:cubicBezTo>
                    <a:cubicBezTo>
                      <a:pt x="136175" y="22949"/>
                      <a:pt x="136160" y="22949"/>
                      <a:pt x="136145" y="22949"/>
                    </a:cubicBezTo>
                    <a:cubicBezTo>
                      <a:pt x="137490" y="21504"/>
                      <a:pt x="139357" y="20708"/>
                      <a:pt x="141284" y="20708"/>
                    </a:cubicBezTo>
                    <a:cubicBezTo>
                      <a:pt x="141794" y="20708"/>
                      <a:pt x="142310" y="20764"/>
                      <a:pt x="142820" y="20879"/>
                    </a:cubicBezTo>
                    <a:cubicBezTo>
                      <a:pt x="143275" y="17117"/>
                      <a:pt x="139935" y="13755"/>
                      <a:pt x="136195" y="13755"/>
                    </a:cubicBezTo>
                    <a:cubicBezTo>
                      <a:pt x="136175" y="13755"/>
                      <a:pt x="136156" y="13755"/>
                      <a:pt x="136136" y="13755"/>
                    </a:cubicBezTo>
                    <a:cubicBezTo>
                      <a:pt x="136116" y="13755"/>
                      <a:pt x="136096" y="13755"/>
                      <a:pt x="136076" y="13755"/>
                    </a:cubicBezTo>
                    <a:cubicBezTo>
                      <a:pt x="134207" y="13755"/>
                      <a:pt x="132440" y="14585"/>
                      <a:pt x="131199" y="15888"/>
                    </a:cubicBezTo>
                    <a:cubicBezTo>
                      <a:pt x="131279" y="14302"/>
                      <a:pt x="130697" y="12797"/>
                      <a:pt x="129702" y="11614"/>
                    </a:cubicBezTo>
                    <a:cubicBezTo>
                      <a:pt x="130130" y="11535"/>
                      <a:pt x="130558" y="11496"/>
                      <a:pt x="130984" y="11496"/>
                    </a:cubicBezTo>
                    <a:cubicBezTo>
                      <a:pt x="132922" y="11496"/>
                      <a:pt x="134791" y="12299"/>
                      <a:pt x="136136" y="13746"/>
                    </a:cubicBezTo>
                    <a:cubicBezTo>
                      <a:pt x="137484" y="12292"/>
                      <a:pt x="139360" y="11489"/>
                      <a:pt x="141292" y="11489"/>
                    </a:cubicBezTo>
                    <a:cubicBezTo>
                      <a:pt x="141801" y="11489"/>
                      <a:pt x="142313" y="11545"/>
                      <a:pt x="142820" y="11659"/>
                    </a:cubicBezTo>
                    <a:cubicBezTo>
                      <a:pt x="143275" y="7906"/>
                      <a:pt x="139935" y="4535"/>
                      <a:pt x="136195" y="4535"/>
                    </a:cubicBezTo>
                    <a:cubicBezTo>
                      <a:pt x="136175" y="4535"/>
                      <a:pt x="136156" y="4535"/>
                      <a:pt x="136136" y="4535"/>
                    </a:cubicBezTo>
                    <a:cubicBezTo>
                      <a:pt x="136116" y="4535"/>
                      <a:pt x="136096" y="4535"/>
                      <a:pt x="136077" y="4535"/>
                    </a:cubicBezTo>
                    <a:cubicBezTo>
                      <a:pt x="134208" y="4535"/>
                      <a:pt x="132440" y="5373"/>
                      <a:pt x="131199" y="6677"/>
                    </a:cubicBezTo>
                    <a:cubicBezTo>
                      <a:pt x="131234" y="5933"/>
                      <a:pt x="131136" y="5198"/>
                      <a:pt x="130894" y="4499"/>
                    </a:cubicBezTo>
                    <a:lnTo>
                      <a:pt x="130518" y="4499"/>
                    </a:lnTo>
                    <a:cubicBezTo>
                      <a:pt x="130751" y="5198"/>
                      <a:pt x="130867" y="5933"/>
                      <a:pt x="130867" y="6668"/>
                    </a:cubicBezTo>
                    <a:cubicBezTo>
                      <a:pt x="130394" y="6566"/>
                      <a:pt x="129917" y="6516"/>
                      <a:pt x="129443" y="6516"/>
                    </a:cubicBezTo>
                    <a:cubicBezTo>
                      <a:pt x="127584" y="6516"/>
                      <a:pt x="125780" y="7282"/>
                      <a:pt x="124487" y="8675"/>
                    </a:cubicBezTo>
                    <a:cubicBezTo>
                      <a:pt x="123206" y="7295"/>
                      <a:pt x="121414" y="6515"/>
                      <a:pt x="119532" y="6515"/>
                    </a:cubicBezTo>
                    <a:cubicBezTo>
                      <a:pt x="119048" y="6515"/>
                      <a:pt x="118564" y="6560"/>
                      <a:pt x="118089" y="6668"/>
                    </a:cubicBezTo>
                    <a:cubicBezTo>
                      <a:pt x="118089" y="5933"/>
                      <a:pt x="118206" y="5198"/>
                      <a:pt x="118439" y="4499"/>
                    </a:cubicBezTo>
                    <a:lnTo>
                      <a:pt x="118063" y="4499"/>
                    </a:lnTo>
                    <a:cubicBezTo>
                      <a:pt x="117821" y="5198"/>
                      <a:pt x="117722" y="5933"/>
                      <a:pt x="117758" y="6677"/>
                    </a:cubicBezTo>
                    <a:cubicBezTo>
                      <a:pt x="116516" y="5373"/>
                      <a:pt x="114749" y="4535"/>
                      <a:pt x="112880" y="4535"/>
                    </a:cubicBezTo>
                    <a:cubicBezTo>
                      <a:pt x="112860" y="4535"/>
                      <a:pt x="112840" y="4535"/>
                      <a:pt x="112821" y="4535"/>
                    </a:cubicBezTo>
                    <a:cubicBezTo>
                      <a:pt x="112802" y="4535"/>
                      <a:pt x="112783" y="4535"/>
                      <a:pt x="112765" y="4535"/>
                    </a:cubicBezTo>
                    <a:cubicBezTo>
                      <a:pt x="110778" y="4535"/>
                      <a:pt x="108911" y="5480"/>
                      <a:pt x="107659" y="6927"/>
                    </a:cubicBezTo>
                    <a:lnTo>
                      <a:pt x="107659" y="6927"/>
                    </a:lnTo>
                    <a:cubicBezTo>
                      <a:pt x="107953" y="3265"/>
                      <a:pt x="104676" y="36"/>
                      <a:pt x="101009" y="36"/>
                    </a:cubicBezTo>
                    <a:cubicBezTo>
                      <a:pt x="100988" y="36"/>
                      <a:pt x="100968" y="37"/>
                      <a:pt x="100948" y="37"/>
                    </a:cubicBezTo>
                    <a:cubicBezTo>
                      <a:pt x="100928" y="37"/>
                      <a:pt x="100908" y="37"/>
                      <a:pt x="100889" y="37"/>
                    </a:cubicBezTo>
                    <a:cubicBezTo>
                      <a:pt x="99020" y="37"/>
                      <a:pt x="97261" y="875"/>
                      <a:pt x="96011" y="2178"/>
                    </a:cubicBezTo>
                    <a:cubicBezTo>
                      <a:pt x="96056" y="1435"/>
                      <a:pt x="95948" y="700"/>
                      <a:pt x="95706" y="1"/>
                    </a:cubicBezTo>
                    <a:lnTo>
                      <a:pt x="95339" y="1"/>
                    </a:lnTo>
                    <a:cubicBezTo>
                      <a:pt x="95563" y="700"/>
                      <a:pt x="95688" y="1426"/>
                      <a:pt x="95688" y="2169"/>
                    </a:cubicBezTo>
                    <a:cubicBezTo>
                      <a:pt x="95213" y="2067"/>
                      <a:pt x="94735" y="2018"/>
                      <a:pt x="94260" y="2018"/>
                    </a:cubicBezTo>
                    <a:cubicBezTo>
                      <a:pt x="92399" y="2018"/>
                      <a:pt x="90599" y="2784"/>
                      <a:pt x="89299" y="4177"/>
                    </a:cubicBezTo>
                    <a:cubicBezTo>
                      <a:pt x="88034" y="2804"/>
                      <a:pt x="86246" y="2017"/>
                      <a:pt x="84376" y="2017"/>
                    </a:cubicBezTo>
                    <a:cubicBezTo>
                      <a:pt x="84365" y="2017"/>
                      <a:pt x="84355" y="2017"/>
                      <a:pt x="84344" y="2017"/>
                    </a:cubicBezTo>
                    <a:cubicBezTo>
                      <a:pt x="83860" y="2017"/>
                      <a:pt x="83376" y="2062"/>
                      <a:pt x="82902" y="2169"/>
                    </a:cubicBezTo>
                    <a:cubicBezTo>
                      <a:pt x="82902" y="1435"/>
                      <a:pt x="83027" y="700"/>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sp>
            <p:nvSpPr>
              <p:cNvPr id="239" name="Google Shape;239;p11"/>
              <p:cNvSpPr/>
              <p:nvPr/>
            </p:nvSpPr>
            <p:spPr>
              <a:xfrm>
                <a:off x="0" y="0"/>
                <a:ext cx="2743019" cy="1499080"/>
              </a:xfrm>
              <a:custGeom>
                <a:avLst/>
                <a:gdLst/>
                <a:ahLst/>
                <a:cxnLst/>
                <a:rect l="l" t="t" r="r" b="b"/>
                <a:pathLst>
                  <a:path w="143276" h="78414" extrusionOk="0">
                    <a:moveTo>
                      <a:pt x="84144" y="2392"/>
                    </a:moveTo>
                    <a:cubicBezTo>
                      <a:pt x="86080" y="2392"/>
                      <a:pt x="87955" y="3195"/>
                      <a:pt x="89299" y="4642"/>
                    </a:cubicBezTo>
                    <a:cubicBezTo>
                      <a:pt x="90635" y="3197"/>
                      <a:pt x="92499" y="2400"/>
                      <a:pt x="94430" y="2400"/>
                    </a:cubicBezTo>
                    <a:cubicBezTo>
                      <a:pt x="94856" y="2400"/>
                      <a:pt x="95287" y="2439"/>
                      <a:pt x="95715" y="2518"/>
                    </a:cubicBezTo>
                    <a:cubicBezTo>
                      <a:pt x="94720" y="3692"/>
                      <a:pt x="94138" y="5198"/>
                      <a:pt x="94228" y="6793"/>
                    </a:cubicBezTo>
                    <a:cubicBezTo>
                      <a:pt x="92977" y="5480"/>
                      <a:pt x="91219" y="4651"/>
                      <a:pt x="89350" y="4651"/>
                    </a:cubicBezTo>
                    <a:cubicBezTo>
                      <a:pt x="89330" y="4651"/>
                      <a:pt x="89310" y="4651"/>
                      <a:pt x="89290" y="4651"/>
                    </a:cubicBezTo>
                    <a:cubicBezTo>
                      <a:pt x="89271" y="4651"/>
                      <a:pt x="89251" y="4651"/>
                      <a:pt x="89231" y="4651"/>
                    </a:cubicBezTo>
                    <a:cubicBezTo>
                      <a:pt x="87362" y="4651"/>
                      <a:pt x="85595" y="5489"/>
                      <a:pt x="84353" y="6793"/>
                    </a:cubicBezTo>
                    <a:cubicBezTo>
                      <a:pt x="84434" y="5198"/>
                      <a:pt x="83851" y="3692"/>
                      <a:pt x="82866" y="2518"/>
                    </a:cubicBezTo>
                    <a:lnTo>
                      <a:pt x="82866" y="2509"/>
                    </a:lnTo>
                    <a:cubicBezTo>
                      <a:pt x="83291" y="2430"/>
                      <a:pt x="83719" y="2392"/>
                      <a:pt x="84144" y="2392"/>
                    </a:cubicBezTo>
                    <a:close/>
                    <a:moveTo>
                      <a:pt x="23970" y="2589"/>
                    </a:moveTo>
                    <a:cubicBezTo>
                      <a:pt x="24396" y="2589"/>
                      <a:pt x="24824" y="2628"/>
                      <a:pt x="25250" y="2707"/>
                    </a:cubicBezTo>
                    <a:cubicBezTo>
                      <a:pt x="24255" y="3889"/>
                      <a:pt x="23673" y="5386"/>
                      <a:pt x="23753" y="6981"/>
                    </a:cubicBezTo>
                    <a:cubicBezTo>
                      <a:pt x="22512" y="5677"/>
                      <a:pt x="20744" y="4839"/>
                      <a:pt x="18884" y="4839"/>
                    </a:cubicBezTo>
                    <a:cubicBezTo>
                      <a:pt x="18864" y="4839"/>
                      <a:pt x="18845" y="4839"/>
                      <a:pt x="18825" y="4839"/>
                    </a:cubicBezTo>
                    <a:cubicBezTo>
                      <a:pt x="18805" y="4839"/>
                      <a:pt x="18786" y="4839"/>
                      <a:pt x="18766" y="4839"/>
                    </a:cubicBezTo>
                    <a:cubicBezTo>
                      <a:pt x="16897" y="4839"/>
                      <a:pt x="15129" y="5677"/>
                      <a:pt x="13888" y="6981"/>
                    </a:cubicBezTo>
                    <a:cubicBezTo>
                      <a:pt x="13951" y="5395"/>
                      <a:pt x="13368" y="3898"/>
                      <a:pt x="12382" y="2716"/>
                    </a:cubicBezTo>
                    <a:lnTo>
                      <a:pt x="12391" y="2707"/>
                    </a:lnTo>
                    <a:cubicBezTo>
                      <a:pt x="12818" y="2628"/>
                      <a:pt x="13246" y="2589"/>
                      <a:pt x="13671" y="2589"/>
                    </a:cubicBezTo>
                    <a:cubicBezTo>
                      <a:pt x="15606" y="2589"/>
                      <a:pt x="17481" y="3390"/>
                      <a:pt x="18825" y="4830"/>
                    </a:cubicBezTo>
                    <a:cubicBezTo>
                      <a:pt x="20162" y="3390"/>
                      <a:pt x="22035" y="2589"/>
                      <a:pt x="23970" y="2589"/>
                    </a:cubicBezTo>
                    <a:close/>
                    <a:moveTo>
                      <a:pt x="77636" y="544"/>
                    </a:moveTo>
                    <a:cubicBezTo>
                      <a:pt x="80811" y="544"/>
                      <a:pt x="83986" y="2623"/>
                      <a:pt x="84031" y="6784"/>
                    </a:cubicBezTo>
                    <a:cubicBezTo>
                      <a:pt x="83550" y="6679"/>
                      <a:pt x="83066" y="6627"/>
                      <a:pt x="82585" y="6627"/>
                    </a:cubicBezTo>
                    <a:cubicBezTo>
                      <a:pt x="80728" y="6627"/>
                      <a:pt x="78929" y="7394"/>
                      <a:pt x="77633" y="8782"/>
                    </a:cubicBezTo>
                    <a:cubicBezTo>
                      <a:pt x="76360" y="7411"/>
                      <a:pt x="74559" y="6622"/>
                      <a:pt x="72687" y="6622"/>
                    </a:cubicBezTo>
                    <a:cubicBezTo>
                      <a:pt x="72203" y="6622"/>
                      <a:pt x="71719" y="6676"/>
                      <a:pt x="71244" y="6784"/>
                    </a:cubicBezTo>
                    <a:cubicBezTo>
                      <a:pt x="71284" y="2625"/>
                      <a:pt x="74460" y="544"/>
                      <a:pt x="77636" y="544"/>
                    </a:cubicBezTo>
                    <a:close/>
                    <a:moveTo>
                      <a:pt x="100947" y="544"/>
                    </a:moveTo>
                    <a:cubicBezTo>
                      <a:pt x="104121" y="544"/>
                      <a:pt x="107295" y="2622"/>
                      <a:pt x="107337" y="6782"/>
                    </a:cubicBezTo>
                    <a:lnTo>
                      <a:pt x="107337" y="6782"/>
                    </a:lnTo>
                    <a:cubicBezTo>
                      <a:pt x="106859" y="6678"/>
                      <a:pt x="106378" y="6627"/>
                      <a:pt x="105901" y="6627"/>
                    </a:cubicBezTo>
                    <a:cubicBezTo>
                      <a:pt x="104043" y="6627"/>
                      <a:pt x="102246" y="7394"/>
                      <a:pt x="100957" y="8782"/>
                    </a:cubicBezTo>
                    <a:cubicBezTo>
                      <a:pt x="99676" y="7411"/>
                      <a:pt x="97883" y="6622"/>
                      <a:pt x="96002" y="6622"/>
                    </a:cubicBezTo>
                    <a:cubicBezTo>
                      <a:pt x="95518" y="6622"/>
                      <a:pt x="95034" y="6676"/>
                      <a:pt x="94559" y="6784"/>
                    </a:cubicBezTo>
                    <a:cubicBezTo>
                      <a:pt x="94595" y="2625"/>
                      <a:pt x="97771" y="544"/>
                      <a:pt x="100947" y="544"/>
                    </a:cubicBezTo>
                    <a:close/>
                    <a:moveTo>
                      <a:pt x="7166" y="739"/>
                    </a:moveTo>
                    <a:cubicBezTo>
                      <a:pt x="10341" y="739"/>
                      <a:pt x="13516" y="2815"/>
                      <a:pt x="13556" y="6972"/>
                    </a:cubicBezTo>
                    <a:cubicBezTo>
                      <a:pt x="13079" y="6868"/>
                      <a:pt x="12598" y="6817"/>
                      <a:pt x="12120" y="6817"/>
                    </a:cubicBezTo>
                    <a:cubicBezTo>
                      <a:pt x="10263" y="6817"/>
                      <a:pt x="8460" y="7585"/>
                      <a:pt x="7163" y="8974"/>
                    </a:cubicBezTo>
                    <a:lnTo>
                      <a:pt x="7163" y="8974"/>
                    </a:lnTo>
                    <a:cubicBezTo>
                      <a:pt x="5882" y="7597"/>
                      <a:pt x="4092" y="6819"/>
                      <a:pt x="2212" y="6819"/>
                    </a:cubicBezTo>
                    <a:cubicBezTo>
                      <a:pt x="1728" y="6819"/>
                      <a:pt x="1245" y="6873"/>
                      <a:pt x="770" y="6972"/>
                    </a:cubicBezTo>
                    <a:cubicBezTo>
                      <a:pt x="810" y="2818"/>
                      <a:pt x="3988" y="739"/>
                      <a:pt x="7166" y="739"/>
                    </a:cubicBezTo>
                    <a:close/>
                    <a:moveTo>
                      <a:pt x="30461" y="743"/>
                    </a:moveTo>
                    <a:cubicBezTo>
                      <a:pt x="33632" y="743"/>
                      <a:pt x="36807" y="2818"/>
                      <a:pt x="36853" y="6968"/>
                    </a:cubicBezTo>
                    <a:lnTo>
                      <a:pt x="36853" y="6968"/>
                    </a:lnTo>
                    <a:cubicBezTo>
                      <a:pt x="36386" y="6869"/>
                      <a:pt x="35915" y="6820"/>
                      <a:pt x="35447" y="6820"/>
                    </a:cubicBezTo>
                    <a:cubicBezTo>
                      <a:pt x="33589" y="6820"/>
                      <a:pt x="31784" y="7587"/>
                      <a:pt x="30492" y="8979"/>
                    </a:cubicBezTo>
                    <a:cubicBezTo>
                      <a:pt x="29210" y="7599"/>
                      <a:pt x="27418" y="6819"/>
                      <a:pt x="25536" y="6819"/>
                    </a:cubicBezTo>
                    <a:cubicBezTo>
                      <a:pt x="25053" y="6819"/>
                      <a:pt x="24569" y="6873"/>
                      <a:pt x="24094" y="6972"/>
                    </a:cubicBezTo>
                    <a:cubicBezTo>
                      <a:pt x="24121" y="2820"/>
                      <a:pt x="27289" y="743"/>
                      <a:pt x="30461" y="743"/>
                    </a:cubicBezTo>
                    <a:close/>
                    <a:moveTo>
                      <a:pt x="119326" y="6899"/>
                    </a:moveTo>
                    <a:cubicBezTo>
                      <a:pt x="121263" y="6899"/>
                      <a:pt x="123133" y="7700"/>
                      <a:pt x="124470" y="9149"/>
                    </a:cubicBezTo>
                    <a:lnTo>
                      <a:pt x="124470" y="9149"/>
                    </a:lnTo>
                    <a:cubicBezTo>
                      <a:pt x="124453" y="9149"/>
                      <a:pt x="124436" y="9149"/>
                      <a:pt x="124419" y="9149"/>
                    </a:cubicBezTo>
                    <a:cubicBezTo>
                      <a:pt x="122550" y="9149"/>
                      <a:pt x="120782" y="9987"/>
                      <a:pt x="119541" y="11291"/>
                    </a:cubicBezTo>
                    <a:cubicBezTo>
                      <a:pt x="119622" y="9705"/>
                      <a:pt x="119039" y="8199"/>
                      <a:pt x="118045" y="7017"/>
                    </a:cubicBezTo>
                    <a:cubicBezTo>
                      <a:pt x="118472" y="6938"/>
                      <a:pt x="118901" y="6899"/>
                      <a:pt x="119326" y="6899"/>
                    </a:cubicBezTo>
                    <a:close/>
                    <a:moveTo>
                      <a:pt x="129625" y="6899"/>
                    </a:moveTo>
                    <a:cubicBezTo>
                      <a:pt x="130050" y="6899"/>
                      <a:pt x="130477" y="6938"/>
                      <a:pt x="130903" y="7017"/>
                    </a:cubicBezTo>
                    <a:cubicBezTo>
                      <a:pt x="129908" y="8199"/>
                      <a:pt x="129326" y="9705"/>
                      <a:pt x="129415" y="11291"/>
                    </a:cubicBezTo>
                    <a:cubicBezTo>
                      <a:pt x="128165" y="9987"/>
                      <a:pt x="126397" y="9149"/>
                      <a:pt x="124537" y="9149"/>
                    </a:cubicBezTo>
                    <a:cubicBezTo>
                      <a:pt x="124520" y="9149"/>
                      <a:pt x="124503" y="9149"/>
                      <a:pt x="124487" y="9149"/>
                    </a:cubicBezTo>
                    <a:lnTo>
                      <a:pt x="124487" y="9149"/>
                    </a:lnTo>
                    <a:cubicBezTo>
                      <a:pt x="125823" y="7700"/>
                      <a:pt x="127694" y="6899"/>
                      <a:pt x="129625" y="6899"/>
                    </a:cubicBezTo>
                    <a:close/>
                    <a:moveTo>
                      <a:pt x="82788" y="6997"/>
                    </a:moveTo>
                    <a:cubicBezTo>
                      <a:pt x="83213" y="6997"/>
                      <a:pt x="83641" y="7036"/>
                      <a:pt x="84066" y="7115"/>
                    </a:cubicBezTo>
                    <a:cubicBezTo>
                      <a:pt x="83072" y="8298"/>
                      <a:pt x="82489" y="9794"/>
                      <a:pt x="82579" y="11389"/>
                    </a:cubicBezTo>
                    <a:cubicBezTo>
                      <a:pt x="81329" y="10086"/>
                      <a:pt x="79570" y="9248"/>
                      <a:pt x="77701" y="9248"/>
                    </a:cubicBezTo>
                    <a:cubicBezTo>
                      <a:pt x="77681" y="9248"/>
                      <a:pt x="77661" y="9248"/>
                      <a:pt x="77642" y="9248"/>
                    </a:cubicBezTo>
                    <a:cubicBezTo>
                      <a:pt x="78979" y="7800"/>
                      <a:pt x="80853" y="6997"/>
                      <a:pt x="82788" y="6997"/>
                    </a:cubicBezTo>
                    <a:close/>
                    <a:moveTo>
                      <a:pt x="95819" y="7002"/>
                    </a:moveTo>
                    <a:cubicBezTo>
                      <a:pt x="97748" y="7002"/>
                      <a:pt x="99615" y="7806"/>
                      <a:pt x="100948" y="9257"/>
                    </a:cubicBezTo>
                    <a:cubicBezTo>
                      <a:pt x="100928" y="9257"/>
                      <a:pt x="100908" y="9256"/>
                      <a:pt x="100888" y="9256"/>
                    </a:cubicBezTo>
                    <a:cubicBezTo>
                      <a:pt x="99020" y="9256"/>
                      <a:pt x="97252" y="10086"/>
                      <a:pt x="96011" y="11398"/>
                    </a:cubicBezTo>
                    <a:cubicBezTo>
                      <a:pt x="96100" y="9803"/>
                      <a:pt x="95509" y="8298"/>
                      <a:pt x="94523" y="7124"/>
                    </a:cubicBezTo>
                    <a:cubicBezTo>
                      <a:pt x="94955" y="7042"/>
                      <a:pt x="95388" y="7002"/>
                      <a:pt x="95819" y="7002"/>
                    </a:cubicBezTo>
                    <a:close/>
                    <a:moveTo>
                      <a:pt x="48857" y="7096"/>
                    </a:moveTo>
                    <a:cubicBezTo>
                      <a:pt x="50790" y="7096"/>
                      <a:pt x="52658" y="7899"/>
                      <a:pt x="53995" y="9346"/>
                    </a:cubicBezTo>
                    <a:lnTo>
                      <a:pt x="53995" y="9346"/>
                    </a:lnTo>
                    <a:cubicBezTo>
                      <a:pt x="53978" y="9346"/>
                      <a:pt x="53961" y="9346"/>
                      <a:pt x="53945" y="9346"/>
                    </a:cubicBezTo>
                    <a:cubicBezTo>
                      <a:pt x="52076" y="9346"/>
                      <a:pt x="50308" y="10184"/>
                      <a:pt x="49067" y="11488"/>
                    </a:cubicBezTo>
                    <a:cubicBezTo>
                      <a:pt x="49156" y="9893"/>
                      <a:pt x="48565" y="8388"/>
                      <a:pt x="47579" y="7214"/>
                    </a:cubicBezTo>
                    <a:cubicBezTo>
                      <a:pt x="48005" y="7135"/>
                      <a:pt x="48433" y="7096"/>
                      <a:pt x="48857" y="7096"/>
                    </a:cubicBezTo>
                    <a:close/>
                    <a:moveTo>
                      <a:pt x="59151" y="7096"/>
                    </a:moveTo>
                    <a:cubicBezTo>
                      <a:pt x="59575" y="7096"/>
                      <a:pt x="60003" y="7135"/>
                      <a:pt x="60429" y="7214"/>
                    </a:cubicBezTo>
                    <a:cubicBezTo>
                      <a:pt x="59443" y="8397"/>
                      <a:pt x="58852" y="9893"/>
                      <a:pt x="58941" y="11488"/>
                    </a:cubicBezTo>
                    <a:cubicBezTo>
                      <a:pt x="57700" y="10184"/>
                      <a:pt x="55932" y="9346"/>
                      <a:pt x="54063" y="9346"/>
                    </a:cubicBezTo>
                    <a:cubicBezTo>
                      <a:pt x="54043" y="9346"/>
                      <a:pt x="54024" y="9346"/>
                      <a:pt x="54004" y="9346"/>
                    </a:cubicBezTo>
                    <a:cubicBezTo>
                      <a:pt x="55349" y="7899"/>
                      <a:pt x="57217" y="7096"/>
                      <a:pt x="59151" y="7096"/>
                    </a:cubicBezTo>
                    <a:close/>
                    <a:moveTo>
                      <a:pt x="12288" y="7195"/>
                    </a:moveTo>
                    <a:cubicBezTo>
                      <a:pt x="12712" y="7195"/>
                      <a:pt x="13139" y="7233"/>
                      <a:pt x="13565" y="7312"/>
                    </a:cubicBezTo>
                    <a:cubicBezTo>
                      <a:pt x="12580" y="8495"/>
                      <a:pt x="11997" y="9992"/>
                      <a:pt x="12078" y="11586"/>
                    </a:cubicBezTo>
                    <a:cubicBezTo>
                      <a:pt x="10836" y="10283"/>
                      <a:pt x="9069" y="9445"/>
                      <a:pt x="7200" y="9445"/>
                    </a:cubicBezTo>
                    <a:cubicBezTo>
                      <a:pt x="7183" y="9445"/>
                      <a:pt x="7166" y="9445"/>
                      <a:pt x="7150" y="9445"/>
                    </a:cubicBezTo>
                    <a:lnTo>
                      <a:pt x="7150" y="9445"/>
                    </a:lnTo>
                    <a:cubicBezTo>
                      <a:pt x="8487" y="7997"/>
                      <a:pt x="10354" y="7195"/>
                      <a:pt x="12288" y="7195"/>
                    </a:cubicBezTo>
                    <a:close/>
                    <a:moveTo>
                      <a:pt x="25327" y="7195"/>
                    </a:moveTo>
                    <a:cubicBezTo>
                      <a:pt x="27263" y="7195"/>
                      <a:pt x="29138" y="7997"/>
                      <a:pt x="30483" y="9445"/>
                    </a:cubicBezTo>
                    <a:cubicBezTo>
                      <a:pt x="30463" y="9445"/>
                      <a:pt x="30443" y="9445"/>
                      <a:pt x="30423" y="9445"/>
                    </a:cubicBezTo>
                    <a:cubicBezTo>
                      <a:pt x="28555" y="9445"/>
                      <a:pt x="26787" y="10283"/>
                      <a:pt x="25545" y="11586"/>
                    </a:cubicBezTo>
                    <a:cubicBezTo>
                      <a:pt x="25626" y="10000"/>
                      <a:pt x="25044" y="8495"/>
                      <a:pt x="24049" y="7312"/>
                    </a:cubicBezTo>
                    <a:cubicBezTo>
                      <a:pt x="24475" y="7233"/>
                      <a:pt x="24903" y="7195"/>
                      <a:pt x="25327" y="7195"/>
                    </a:cubicBezTo>
                    <a:close/>
                    <a:moveTo>
                      <a:pt x="35634" y="7192"/>
                    </a:moveTo>
                    <a:cubicBezTo>
                      <a:pt x="36094" y="7192"/>
                      <a:pt x="36556" y="7237"/>
                      <a:pt x="37015" y="7330"/>
                    </a:cubicBezTo>
                    <a:cubicBezTo>
                      <a:pt x="35998" y="8588"/>
                      <a:pt x="35452" y="10173"/>
                      <a:pt x="35641" y="11840"/>
                    </a:cubicBezTo>
                    <a:lnTo>
                      <a:pt x="35641" y="11840"/>
                    </a:lnTo>
                    <a:cubicBezTo>
                      <a:pt x="34389" y="10389"/>
                      <a:pt x="32523" y="9445"/>
                      <a:pt x="30538" y="9445"/>
                    </a:cubicBezTo>
                    <a:cubicBezTo>
                      <a:pt x="30520" y="9445"/>
                      <a:pt x="30501" y="9445"/>
                      <a:pt x="30483" y="9445"/>
                    </a:cubicBezTo>
                    <a:cubicBezTo>
                      <a:pt x="31822" y="7997"/>
                      <a:pt x="33700" y="7192"/>
                      <a:pt x="35634" y="7192"/>
                    </a:cubicBezTo>
                    <a:close/>
                    <a:moveTo>
                      <a:pt x="112820" y="5042"/>
                    </a:moveTo>
                    <a:cubicBezTo>
                      <a:pt x="115994" y="5042"/>
                      <a:pt x="119168" y="7120"/>
                      <a:pt x="119209" y="11280"/>
                    </a:cubicBezTo>
                    <a:lnTo>
                      <a:pt x="119209" y="11280"/>
                    </a:lnTo>
                    <a:cubicBezTo>
                      <a:pt x="118737" y="11179"/>
                      <a:pt x="118262" y="11130"/>
                      <a:pt x="117790" y="11130"/>
                    </a:cubicBezTo>
                    <a:cubicBezTo>
                      <a:pt x="115926" y="11130"/>
                      <a:pt x="114120" y="11897"/>
                      <a:pt x="112821" y="13289"/>
                    </a:cubicBezTo>
                    <a:cubicBezTo>
                      <a:pt x="111548" y="11909"/>
                      <a:pt x="109747" y="11129"/>
                      <a:pt x="107874" y="11129"/>
                    </a:cubicBezTo>
                    <a:cubicBezTo>
                      <a:pt x="107391" y="11129"/>
                      <a:pt x="106898" y="11183"/>
                      <a:pt x="106432" y="11282"/>
                    </a:cubicBezTo>
                    <a:cubicBezTo>
                      <a:pt x="106468" y="7123"/>
                      <a:pt x="109644" y="5042"/>
                      <a:pt x="112820" y="5042"/>
                    </a:cubicBezTo>
                    <a:close/>
                    <a:moveTo>
                      <a:pt x="136135" y="5042"/>
                    </a:moveTo>
                    <a:cubicBezTo>
                      <a:pt x="139310" y="5042"/>
                      <a:pt x="142484" y="7121"/>
                      <a:pt x="142525" y="11282"/>
                    </a:cubicBezTo>
                    <a:cubicBezTo>
                      <a:pt x="142051" y="11180"/>
                      <a:pt x="141574" y="11130"/>
                      <a:pt x="141100" y="11130"/>
                    </a:cubicBezTo>
                    <a:cubicBezTo>
                      <a:pt x="139242" y="11130"/>
                      <a:pt x="137437" y="11897"/>
                      <a:pt x="136145" y="13289"/>
                    </a:cubicBezTo>
                    <a:cubicBezTo>
                      <a:pt x="134863" y="11909"/>
                      <a:pt x="133071" y="11129"/>
                      <a:pt x="131190" y="11129"/>
                    </a:cubicBezTo>
                    <a:cubicBezTo>
                      <a:pt x="130706" y="11129"/>
                      <a:pt x="130222" y="11183"/>
                      <a:pt x="129747" y="11282"/>
                    </a:cubicBezTo>
                    <a:cubicBezTo>
                      <a:pt x="129783" y="7123"/>
                      <a:pt x="132959" y="5042"/>
                      <a:pt x="136135" y="5042"/>
                    </a:cubicBezTo>
                    <a:close/>
                    <a:moveTo>
                      <a:pt x="89293" y="5147"/>
                    </a:moveTo>
                    <a:cubicBezTo>
                      <a:pt x="92468" y="5147"/>
                      <a:pt x="95642" y="7223"/>
                      <a:pt x="95679" y="11378"/>
                    </a:cubicBezTo>
                    <a:lnTo>
                      <a:pt x="95679" y="11378"/>
                    </a:lnTo>
                    <a:cubicBezTo>
                      <a:pt x="95207" y="11278"/>
                      <a:pt x="94731" y="11229"/>
                      <a:pt x="94259" y="11229"/>
                    </a:cubicBezTo>
                    <a:cubicBezTo>
                      <a:pt x="92396" y="11229"/>
                      <a:pt x="90592" y="11995"/>
                      <a:pt x="89299" y="13388"/>
                    </a:cubicBezTo>
                    <a:cubicBezTo>
                      <a:pt x="88018" y="12008"/>
                      <a:pt x="86226" y="11228"/>
                      <a:pt x="84344" y="11228"/>
                    </a:cubicBezTo>
                    <a:cubicBezTo>
                      <a:pt x="83860" y="11228"/>
                      <a:pt x="83376" y="11282"/>
                      <a:pt x="82902" y="11380"/>
                    </a:cubicBezTo>
                    <a:cubicBezTo>
                      <a:pt x="82937" y="7226"/>
                      <a:pt x="86116" y="5147"/>
                      <a:pt x="89293" y="5147"/>
                    </a:cubicBezTo>
                    <a:close/>
                    <a:moveTo>
                      <a:pt x="42334" y="5241"/>
                    </a:moveTo>
                    <a:cubicBezTo>
                      <a:pt x="45504" y="5241"/>
                      <a:pt x="48679" y="7316"/>
                      <a:pt x="48726" y="11466"/>
                    </a:cubicBezTo>
                    <a:lnTo>
                      <a:pt x="48726" y="11466"/>
                    </a:lnTo>
                    <a:cubicBezTo>
                      <a:pt x="48259" y="11367"/>
                      <a:pt x="47788" y="11318"/>
                      <a:pt x="47320" y="11318"/>
                    </a:cubicBezTo>
                    <a:cubicBezTo>
                      <a:pt x="45461" y="11318"/>
                      <a:pt x="43655" y="12085"/>
                      <a:pt x="42355" y="13477"/>
                    </a:cubicBezTo>
                    <a:cubicBezTo>
                      <a:pt x="41083" y="12097"/>
                      <a:pt x="39282" y="11318"/>
                      <a:pt x="37409" y="11318"/>
                    </a:cubicBezTo>
                    <a:cubicBezTo>
                      <a:pt x="36916" y="11318"/>
                      <a:pt x="36432" y="11371"/>
                      <a:pt x="35966" y="11470"/>
                    </a:cubicBezTo>
                    <a:cubicBezTo>
                      <a:pt x="35993" y="7318"/>
                      <a:pt x="39161" y="5241"/>
                      <a:pt x="42334" y="5241"/>
                    </a:cubicBezTo>
                    <a:close/>
                    <a:moveTo>
                      <a:pt x="65648" y="5241"/>
                    </a:moveTo>
                    <a:cubicBezTo>
                      <a:pt x="68820" y="5241"/>
                      <a:pt x="71995" y="7316"/>
                      <a:pt x="72041" y="11466"/>
                    </a:cubicBezTo>
                    <a:lnTo>
                      <a:pt x="72041" y="11466"/>
                    </a:lnTo>
                    <a:cubicBezTo>
                      <a:pt x="71572" y="11367"/>
                      <a:pt x="71100" y="11318"/>
                      <a:pt x="70631" y="11318"/>
                    </a:cubicBezTo>
                    <a:cubicBezTo>
                      <a:pt x="68767" y="11318"/>
                      <a:pt x="66961" y="12085"/>
                      <a:pt x="65662" y="13477"/>
                    </a:cubicBezTo>
                    <a:cubicBezTo>
                      <a:pt x="64389" y="12097"/>
                      <a:pt x="62588" y="11318"/>
                      <a:pt x="60715" y="11318"/>
                    </a:cubicBezTo>
                    <a:cubicBezTo>
                      <a:pt x="60223" y="11318"/>
                      <a:pt x="59739" y="11371"/>
                      <a:pt x="59273" y="11470"/>
                    </a:cubicBezTo>
                    <a:cubicBezTo>
                      <a:pt x="59304" y="7318"/>
                      <a:pt x="62474" y="5241"/>
                      <a:pt x="65648" y="5241"/>
                    </a:cubicBezTo>
                    <a:close/>
                    <a:moveTo>
                      <a:pt x="18806" y="5349"/>
                    </a:moveTo>
                    <a:cubicBezTo>
                      <a:pt x="21976" y="5349"/>
                      <a:pt x="25149" y="7423"/>
                      <a:pt x="25196" y="11574"/>
                    </a:cubicBezTo>
                    <a:lnTo>
                      <a:pt x="25196" y="11574"/>
                    </a:lnTo>
                    <a:cubicBezTo>
                      <a:pt x="24722" y="11471"/>
                      <a:pt x="24244" y="11421"/>
                      <a:pt x="23770" y="11421"/>
                    </a:cubicBezTo>
                    <a:cubicBezTo>
                      <a:pt x="21912" y="11421"/>
                      <a:pt x="20114" y="12189"/>
                      <a:pt x="18825" y="13585"/>
                    </a:cubicBezTo>
                    <a:cubicBezTo>
                      <a:pt x="17544" y="12205"/>
                      <a:pt x="15752" y="11425"/>
                      <a:pt x="13870" y="11425"/>
                    </a:cubicBezTo>
                    <a:cubicBezTo>
                      <a:pt x="13386" y="11425"/>
                      <a:pt x="12902" y="11470"/>
                      <a:pt x="12427" y="11578"/>
                    </a:cubicBezTo>
                    <a:cubicBezTo>
                      <a:pt x="12463" y="7425"/>
                      <a:pt x="15633" y="5349"/>
                      <a:pt x="18806" y="5349"/>
                    </a:cubicBezTo>
                    <a:close/>
                    <a:moveTo>
                      <a:pt x="117949" y="11501"/>
                    </a:moveTo>
                    <a:cubicBezTo>
                      <a:pt x="118380" y="11501"/>
                      <a:pt x="118814" y="11541"/>
                      <a:pt x="119245" y="11622"/>
                    </a:cubicBezTo>
                    <a:cubicBezTo>
                      <a:pt x="118253" y="12794"/>
                      <a:pt x="117671" y="14304"/>
                      <a:pt x="117757" y="15887"/>
                    </a:cubicBezTo>
                    <a:lnTo>
                      <a:pt x="117757" y="15887"/>
                    </a:lnTo>
                    <a:cubicBezTo>
                      <a:pt x="116507" y="14584"/>
                      <a:pt x="114739" y="13746"/>
                      <a:pt x="112880" y="13746"/>
                    </a:cubicBezTo>
                    <a:cubicBezTo>
                      <a:pt x="112860" y="13746"/>
                      <a:pt x="112840" y="13746"/>
                      <a:pt x="112821" y="13746"/>
                    </a:cubicBezTo>
                    <a:cubicBezTo>
                      <a:pt x="114154" y="12303"/>
                      <a:pt x="116020" y="11501"/>
                      <a:pt x="117949" y="11501"/>
                    </a:cubicBezTo>
                    <a:close/>
                    <a:moveTo>
                      <a:pt x="130985" y="11496"/>
                    </a:moveTo>
                    <a:cubicBezTo>
                      <a:pt x="132925" y="11496"/>
                      <a:pt x="134799" y="12298"/>
                      <a:pt x="136136" y="13746"/>
                    </a:cubicBezTo>
                    <a:cubicBezTo>
                      <a:pt x="136116" y="13746"/>
                      <a:pt x="136096" y="13746"/>
                      <a:pt x="136077" y="13746"/>
                    </a:cubicBezTo>
                    <a:cubicBezTo>
                      <a:pt x="134208" y="13746"/>
                      <a:pt x="132440" y="14584"/>
                      <a:pt x="131199" y="15888"/>
                    </a:cubicBezTo>
                    <a:cubicBezTo>
                      <a:pt x="131279" y="14293"/>
                      <a:pt x="130697" y="12796"/>
                      <a:pt x="129702" y="11613"/>
                    </a:cubicBezTo>
                    <a:cubicBezTo>
                      <a:pt x="130130" y="11534"/>
                      <a:pt x="130559" y="11496"/>
                      <a:pt x="130985" y="11496"/>
                    </a:cubicBezTo>
                    <a:close/>
                    <a:moveTo>
                      <a:pt x="84143" y="11612"/>
                    </a:moveTo>
                    <a:cubicBezTo>
                      <a:pt x="86077" y="11612"/>
                      <a:pt x="87946" y="12415"/>
                      <a:pt x="89290" y="13862"/>
                    </a:cubicBezTo>
                    <a:cubicBezTo>
                      <a:pt x="89271" y="13862"/>
                      <a:pt x="89251" y="13862"/>
                      <a:pt x="89231" y="13862"/>
                    </a:cubicBezTo>
                    <a:cubicBezTo>
                      <a:pt x="87362" y="13862"/>
                      <a:pt x="85595" y="14701"/>
                      <a:pt x="84353" y="16004"/>
                    </a:cubicBezTo>
                    <a:cubicBezTo>
                      <a:pt x="84443" y="14409"/>
                      <a:pt x="83851" y="12913"/>
                      <a:pt x="82866" y="11730"/>
                    </a:cubicBezTo>
                    <a:cubicBezTo>
                      <a:pt x="83291" y="11651"/>
                      <a:pt x="83719" y="11612"/>
                      <a:pt x="84143" y="11612"/>
                    </a:cubicBezTo>
                    <a:close/>
                    <a:moveTo>
                      <a:pt x="94437" y="11612"/>
                    </a:moveTo>
                    <a:cubicBezTo>
                      <a:pt x="94861" y="11612"/>
                      <a:pt x="95289" y="11651"/>
                      <a:pt x="95715" y="11730"/>
                    </a:cubicBezTo>
                    <a:cubicBezTo>
                      <a:pt x="94729" y="12913"/>
                      <a:pt x="94138" y="14409"/>
                      <a:pt x="94228" y="16004"/>
                    </a:cubicBezTo>
                    <a:cubicBezTo>
                      <a:pt x="92977" y="14701"/>
                      <a:pt x="91218" y="13862"/>
                      <a:pt x="89350" y="13862"/>
                    </a:cubicBezTo>
                    <a:cubicBezTo>
                      <a:pt x="89330" y="13862"/>
                      <a:pt x="89310" y="13862"/>
                      <a:pt x="89290" y="13862"/>
                    </a:cubicBezTo>
                    <a:lnTo>
                      <a:pt x="89299" y="13853"/>
                    </a:lnTo>
                    <a:cubicBezTo>
                      <a:pt x="90636" y="12414"/>
                      <a:pt x="92504" y="11612"/>
                      <a:pt x="94437" y="11612"/>
                    </a:cubicBezTo>
                    <a:close/>
                    <a:moveTo>
                      <a:pt x="47493" y="11702"/>
                    </a:moveTo>
                    <a:cubicBezTo>
                      <a:pt x="47918" y="11702"/>
                      <a:pt x="48345" y="11740"/>
                      <a:pt x="48771" y="11819"/>
                    </a:cubicBezTo>
                    <a:cubicBezTo>
                      <a:pt x="47772" y="12997"/>
                      <a:pt x="47190" y="14487"/>
                      <a:pt x="47274" y="16083"/>
                    </a:cubicBezTo>
                    <a:lnTo>
                      <a:pt x="47274" y="16083"/>
                    </a:lnTo>
                    <a:cubicBezTo>
                      <a:pt x="46033" y="14786"/>
                      <a:pt x="44269" y="13952"/>
                      <a:pt x="42406" y="13952"/>
                    </a:cubicBezTo>
                    <a:cubicBezTo>
                      <a:pt x="42389" y="13952"/>
                      <a:pt x="42372" y="13952"/>
                      <a:pt x="42355" y="13952"/>
                    </a:cubicBezTo>
                    <a:lnTo>
                      <a:pt x="42355" y="13952"/>
                    </a:lnTo>
                    <a:cubicBezTo>
                      <a:pt x="43693" y="12505"/>
                      <a:pt x="45560" y="11702"/>
                      <a:pt x="47493" y="11702"/>
                    </a:cubicBezTo>
                    <a:close/>
                    <a:moveTo>
                      <a:pt x="60501" y="11702"/>
                    </a:moveTo>
                    <a:cubicBezTo>
                      <a:pt x="62439" y="11702"/>
                      <a:pt x="64308" y="12505"/>
                      <a:pt x="65653" y="13952"/>
                    </a:cubicBezTo>
                    <a:cubicBezTo>
                      <a:pt x="65633" y="13952"/>
                      <a:pt x="65613" y="13952"/>
                      <a:pt x="65593" y="13952"/>
                    </a:cubicBezTo>
                    <a:cubicBezTo>
                      <a:pt x="63725" y="13952"/>
                      <a:pt x="61957" y="14790"/>
                      <a:pt x="60715" y="16094"/>
                    </a:cubicBezTo>
                    <a:cubicBezTo>
                      <a:pt x="60796" y="14499"/>
                      <a:pt x="60214" y="13002"/>
                      <a:pt x="59219" y="11819"/>
                    </a:cubicBezTo>
                    <a:cubicBezTo>
                      <a:pt x="59646" y="11740"/>
                      <a:pt x="60075" y="11702"/>
                      <a:pt x="60501" y="11702"/>
                    </a:cubicBezTo>
                    <a:close/>
                    <a:moveTo>
                      <a:pt x="106098" y="7003"/>
                    </a:moveTo>
                    <a:cubicBezTo>
                      <a:pt x="106560" y="7003"/>
                      <a:pt x="107026" y="7049"/>
                      <a:pt x="107489" y="7142"/>
                    </a:cubicBezTo>
                    <a:cubicBezTo>
                      <a:pt x="106479" y="8394"/>
                      <a:pt x="105932" y="9985"/>
                      <a:pt x="106135" y="11656"/>
                    </a:cubicBezTo>
                    <a:lnTo>
                      <a:pt x="106135" y="11656"/>
                    </a:lnTo>
                    <a:cubicBezTo>
                      <a:pt x="106639" y="11546"/>
                      <a:pt x="107148" y="11492"/>
                      <a:pt x="107652" y="11492"/>
                    </a:cubicBezTo>
                    <a:cubicBezTo>
                      <a:pt x="109592" y="11492"/>
                      <a:pt x="111471" y="12290"/>
                      <a:pt x="112821" y="13746"/>
                    </a:cubicBezTo>
                    <a:cubicBezTo>
                      <a:pt x="112802" y="13746"/>
                      <a:pt x="112783" y="13746"/>
                      <a:pt x="112765" y="13746"/>
                    </a:cubicBezTo>
                    <a:cubicBezTo>
                      <a:pt x="110778" y="13746"/>
                      <a:pt x="108911" y="14691"/>
                      <a:pt x="107659" y="16138"/>
                    </a:cubicBezTo>
                    <a:lnTo>
                      <a:pt x="107659" y="16138"/>
                    </a:lnTo>
                    <a:cubicBezTo>
                      <a:pt x="107785" y="14463"/>
                      <a:pt x="107175" y="12886"/>
                      <a:pt x="106127" y="11658"/>
                    </a:cubicBezTo>
                    <a:cubicBezTo>
                      <a:pt x="106127" y="11658"/>
                      <a:pt x="106128" y="11658"/>
                      <a:pt x="106128" y="11658"/>
                    </a:cubicBezTo>
                    <a:lnTo>
                      <a:pt x="106128" y="11658"/>
                    </a:lnTo>
                    <a:cubicBezTo>
                      <a:pt x="106131" y="11661"/>
                      <a:pt x="106133" y="11664"/>
                      <a:pt x="106136" y="11667"/>
                    </a:cubicBezTo>
                    <a:cubicBezTo>
                      <a:pt x="106136" y="11664"/>
                      <a:pt x="106135" y="11660"/>
                      <a:pt x="106135" y="11656"/>
                    </a:cubicBezTo>
                    <a:lnTo>
                      <a:pt x="106135" y="11656"/>
                    </a:lnTo>
                    <a:cubicBezTo>
                      <a:pt x="106133" y="11657"/>
                      <a:pt x="106130" y="11657"/>
                      <a:pt x="106128" y="11658"/>
                    </a:cubicBezTo>
                    <a:lnTo>
                      <a:pt x="106128" y="11658"/>
                    </a:lnTo>
                    <a:cubicBezTo>
                      <a:pt x="104868" y="10198"/>
                      <a:pt x="102995" y="9256"/>
                      <a:pt x="101004" y="9256"/>
                    </a:cubicBezTo>
                    <a:cubicBezTo>
                      <a:pt x="100985" y="9256"/>
                      <a:pt x="100967" y="9257"/>
                      <a:pt x="100948" y="9257"/>
                    </a:cubicBezTo>
                    <a:cubicBezTo>
                      <a:pt x="102293" y="7803"/>
                      <a:pt x="104164" y="7003"/>
                      <a:pt x="106098" y="7003"/>
                    </a:cubicBezTo>
                    <a:close/>
                    <a:moveTo>
                      <a:pt x="13651" y="11804"/>
                    </a:moveTo>
                    <a:cubicBezTo>
                      <a:pt x="15587" y="11804"/>
                      <a:pt x="17458" y="12604"/>
                      <a:pt x="18799" y="14050"/>
                    </a:cubicBezTo>
                    <a:lnTo>
                      <a:pt x="18799" y="14050"/>
                    </a:lnTo>
                    <a:cubicBezTo>
                      <a:pt x="18788" y="14050"/>
                      <a:pt x="18777" y="14050"/>
                      <a:pt x="18766" y="14050"/>
                    </a:cubicBezTo>
                    <a:cubicBezTo>
                      <a:pt x="16897" y="14050"/>
                      <a:pt x="15129" y="14889"/>
                      <a:pt x="13888" y="16192"/>
                    </a:cubicBezTo>
                    <a:cubicBezTo>
                      <a:pt x="13968" y="14597"/>
                      <a:pt x="13386" y="13101"/>
                      <a:pt x="12391" y="11918"/>
                    </a:cubicBezTo>
                    <a:cubicBezTo>
                      <a:pt x="12811" y="11842"/>
                      <a:pt x="13233" y="11804"/>
                      <a:pt x="13651" y="11804"/>
                    </a:cubicBezTo>
                    <a:close/>
                    <a:moveTo>
                      <a:pt x="23971" y="11800"/>
                    </a:moveTo>
                    <a:cubicBezTo>
                      <a:pt x="24396" y="11800"/>
                      <a:pt x="24824" y="11839"/>
                      <a:pt x="25250" y="11918"/>
                    </a:cubicBezTo>
                    <a:cubicBezTo>
                      <a:pt x="24255" y="13101"/>
                      <a:pt x="23673" y="14597"/>
                      <a:pt x="23753" y="16192"/>
                    </a:cubicBezTo>
                    <a:cubicBezTo>
                      <a:pt x="22512" y="14889"/>
                      <a:pt x="20744" y="14050"/>
                      <a:pt x="18884" y="14050"/>
                    </a:cubicBezTo>
                    <a:cubicBezTo>
                      <a:pt x="18864" y="14050"/>
                      <a:pt x="18845" y="14050"/>
                      <a:pt x="18825" y="14051"/>
                    </a:cubicBezTo>
                    <a:cubicBezTo>
                      <a:pt x="20162" y="12603"/>
                      <a:pt x="22036" y="11800"/>
                      <a:pt x="23971" y="11800"/>
                    </a:cubicBezTo>
                    <a:close/>
                    <a:moveTo>
                      <a:pt x="37191" y="11695"/>
                    </a:moveTo>
                    <a:cubicBezTo>
                      <a:pt x="39126" y="11695"/>
                      <a:pt x="41007" y="12498"/>
                      <a:pt x="42355" y="13952"/>
                    </a:cubicBezTo>
                    <a:lnTo>
                      <a:pt x="42355" y="13952"/>
                    </a:lnTo>
                    <a:cubicBezTo>
                      <a:pt x="42352" y="13952"/>
                      <a:pt x="42349" y="13952"/>
                      <a:pt x="42346" y="13952"/>
                    </a:cubicBezTo>
                    <a:cubicBezTo>
                      <a:pt x="42328" y="13952"/>
                      <a:pt x="42309" y="13952"/>
                      <a:pt x="42291" y="13952"/>
                    </a:cubicBezTo>
                    <a:cubicBezTo>
                      <a:pt x="40304" y="13952"/>
                      <a:pt x="38437" y="14897"/>
                      <a:pt x="37185" y="16344"/>
                    </a:cubicBezTo>
                    <a:cubicBezTo>
                      <a:pt x="37320" y="14669"/>
                      <a:pt x="36710" y="13092"/>
                      <a:pt x="35662" y="11864"/>
                    </a:cubicBezTo>
                    <a:cubicBezTo>
                      <a:pt x="36169" y="11750"/>
                      <a:pt x="36682" y="11695"/>
                      <a:pt x="37191" y="11695"/>
                    </a:cubicBezTo>
                    <a:close/>
                    <a:moveTo>
                      <a:pt x="124477" y="9648"/>
                    </a:moveTo>
                    <a:cubicBezTo>
                      <a:pt x="127652" y="9648"/>
                      <a:pt x="130827" y="11726"/>
                      <a:pt x="130867" y="15888"/>
                    </a:cubicBezTo>
                    <a:cubicBezTo>
                      <a:pt x="130394" y="15786"/>
                      <a:pt x="129917" y="15736"/>
                      <a:pt x="129443" y="15736"/>
                    </a:cubicBezTo>
                    <a:cubicBezTo>
                      <a:pt x="127584" y="15736"/>
                      <a:pt x="125780" y="16502"/>
                      <a:pt x="124487" y="17895"/>
                    </a:cubicBezTo>
                    <a:cubicBezTo>
                      <a:pt x="123206" y="16515"/>
                      <a:pt x="121414" y="15735"/>
                      <a:pt x="119532" y="15735"/>
                    </a:cubicBezTo>
                    <a:cubicBezTo>
                      <a:pt x="119048" y="15735"/>
                      <a:pt x="118564" y="15780"/>
                      <a:pt x="118089" y="15888"/>
                    </a:cubicBezTo>
                    <a:cubicBezTo>
                      <a:pt x="118125" y="11729"/>
                      <a:pt x="121301" y="9648"/>
                      <a:pt x="124477" y="9648"/>
                    </a:cubicBezTo>
                    <a:close/>
                    <a:moveTo>
                      <a:pt x="77633" y="9753"/>
                    </a:moveTo>
                    <a:cubicBezTo>
                      <a:pt x="80805" y="9753"/>
                      <a:pt x="83979" y="11828"/>
                      <a:pt x="84022" y="15982"/>
                    </a:cubicBezTo>
                    <a:lnTo>
                      <a:pt x="84022" y="15982"/>
                    </a:lnTo>
                    <a:cubicBezTo>
                      <a:pt x="83547" y="15880"/>
                      <a:pt x="83069" y="15830"/>
                      <a:pt x="82594" y="15830"/>
                    </a:cubicBezTo>
                    <a:cubicBezTo>
                      <a:pt x="80737" y="15830"/>
                      <a:pt x="78939" y="16596"/>
                      <a:pt x="77651" y="17984"/>
                    </a:cubicBezTo>
                    <a:cubicBezTo>
                      <a:pt x="76369" y="16613"/>
                      <a:pt x="74577" y="15825"/>
                      <a:pt x="72696" y="15825"/>
                    </a:cubicBezTo>
                    <a:cubicBezTo>
                      <a:pt x="72212" y="15825"/>
                      <a:pt x="71728" y="15879"/>
                      <a:pt x="71253" y="15986"/>
                    </a:cubicBezTo>
                    <a:cubicBezTo>
                      <a:pt x="71284" y="11832"/>
                      <a:pt x="74458" y="9753"/>
                      <a:pt x="77633" y="9753"/>
                    </a:cubicBezTo>
                    <a:close/>
                    <a:moveTo>
                      <a:pt x="100947" y="9753"/>
                    </a:moveTo>
                    <a:cubicBezTo>
                      <a:pt x="104122" y="9753"/>
                      <a:pt x="107296" y="11830"/>
                      <a:pt x="107337" y="15986"/>
                    </a:cubicBezTo>
                    <a:cubicBezTo>
                      <a:pt x="106864" y="15884"/>
                      <a:pt x="106386" y="15834"/>
                      <a:pt x="105913" y="15834"/>
                    </a:cubicBezTo>
                    <a:cubicBezTo>
                      <a:pt x="104054" y="15834"/>
                      <a:pt x="102249" y="16601"/>
                      <a:pt x="100957" y="17993"/>
                    </a:cubicBezTo>
                    <a:cubicBezTo>
                      <a:pt x="99676" y="16613"/>
                      <a:pt x="97883" y="15834"/>
                      <a:pt x="96002" y="15834"/>
                    </a:cubicBezTo>
                    <a:cubicBezTo>
                      <a:pt x="95518" y="15834"/>
                      <a:pt x="95034" y="15888"/>
                      <a:pt x="94559" y="15986"/>
                    </a:cubicBezTo>
                    <a:cubicBezTo>
                      <a:pt x="94595" y="11832"/>
                      <a:pt x="97771" y="9753"/>
                      <a:pt x="100947" y="9753"/>
                    </a:cubicBezTo>
                    <a:close/>
                    <a:moveTo>
                      <a:pt x="53999" y="9848"/>
                    </a:moveTo>
                    <a:cubicBezTo>
                      <a:pt x="57176" y="9848"/>
                      <a:pt x="60352" y="11927"/>
                      <a:pt x="60393" y="16085"/>
                    </a:cubicBezTo>
                    <a:cubicBezTo>
                      <a:pt x="59913" y="15980"/>
                      <a:pt x="59429" y="15929"/>
                      <a:pt x="58949" y="15929"/>
                    </a:cubicBezTo>
                    <a:cubicBezTo>
                      <a:pt x="57093" y="15929"/>
                      <a:pt x="55295" y="16694"/>
                      <a:pt x="53999" y="18087"/>
                    </a:cubicBezTo>
                    <a:lnTo>
                      <a:pt x="53999" y="18087"/>
                    </a:lnTo>
                    <a:cubicBezTo>
                      <a:pt x="52718" y="16710"/>
                      <a:pt x="50928" y="15932"/>
                      <a:pt x="49049" y="15932"/>
                    </a:cubicBezTo>
                    <a:cubicBezTo>
                      <a:pt x="48565" y="15932"/>
                      <a:pt x="48081" y="15977"/>
                      <a:pt x="47606" y="16085"/>
                    </a:cubicBezTo>
                    <a:cubicBezTo>
                      <a:pt x="47646" y="11927"/>
                      <a:pt x="50823" y="9848"/>
                      <a:pt x="53999" y="9848"/>
                    </a:cubicBezTo>
                    <a:close/>
                    <a:moveTo>
                      <a:pt x="7166" y="9943"/>
                    </a:moveTo>
                    <a:cubicBezTo>
                      <a:pt x="10341" y="9943"/>
                      <a:pt x="13516" y="12022"/>
                      <a:pt x="13556" y="16183"/>
                    </a:cubicBezTo>
                    <a:cubicBezTo>
                      <a:pt x="13083" y="16081"/>
                      <a:pt x="12605" y="16031"/>
                      <a:pt x="12131" y="16031"/>
                    </a:cubicBezTo>
                    <a:cubicBezTo>
                      <a:pt x="10273" y="16031"/>
                      <a:pt x="8469" y="16796"/>
                      <a:pt x="7176" y="18181"/>
                    </a:cubicBezTo>
                    <a:cubicBezTo>
                      <a:pt x="5901" y="16817"/>
                      <a:pt x="4126" y="16040"/>
                      <a:pt x="2258" y="16040"/>
                    </a:cubicBezTo>
                    <a:cubicBezTo>
                      <a:pt x="2237" y="16040"/>
                      <a:pt x="2216" y="16040"/>
                      <a:pt x="2194" y="16040"/>
                    </a:cubicBezTo>
                    <a:lnTo>
                      <a:pt x="2212" y="16022"/>
                    </a:lnTo>
                    <a:lnTo>
                      <a:pt x="2212" y="16022"/>
                    </a:lnTo>
                    <a:cubicBezTo>
                      <a:pt x="1728" y="16031"/>
                      <a:pt x="1245" y="16076"/>
                      <a:pt x="770" y="16183"/>
                    </a:cubicBezTo>
                    <a:cubicBezTo>
                      <a:pt x="810" y="12024"/>
                      <a:pt x="3988" y="9943"/>
                      <a:pt x="7166" y="9943"/>
                    </a:cubicBezTo>
                    <a:close/>
                    <a:moveTo>
                      <a:pt x="30463" y="9956"/>
                    </a:moveTo>
                    <a:cubicBezTo>
                      <a:pt x="33636" y="9956"/>
                      <a:pt x="36811" y="12033"/>
                      <a:pt x="36854" y="16188"/>
                    </a:cubicBezTo>
                    <a:lnTo>
                      <a:pt x="36854" y="16188"/>
                    </a:lnTo>
                    <a:cubicBezTo>
                      <a:pt x="36379" y="16086"/>
                      <a:pt x="35901" y="16036"/>
                      <a:pt x="35426" y="16036"/>
                    </a:cubicBezTo>
                    <a:cubicBezTo>
                      <a:pt x="33569" y="16036"/>
                      <a:pt x="31771" y="16802"/>
                      <a:pt x="30483" y="18190"/>
                    </a:cubicBezTo>
                    <a:cubicBezTo>
                      <a:pt x="29201" y="16819"/>
                      <a:pt x="27409" y="16031"/>
                      <a:pt x="25528" y="16031"/>
                    </a:cubicBezTo>
                    <a:cubicBezTo>
                      <a:pt x="25044" y="16031"/>
                      <a:pt x="24560" y="16085"/>
                      <a:pt x="24085" y="16192"/>
                    </a:cubicBezTo>
                    <a:cubicBezTo>
                      <a:pt x="24116" y="12034"/>
                      <a:pt x="27288" y="9956"/>
                      <a:pt x="30463" y="9956"/>
                    </a:cubicBezTo>
                    <a:close/>
                    <a:moveTo>
                      <a:pt x="119326" y="16110"/>
                    </a:moveTo>
                    <a:cubicBezTo>
                      <a:pt x="121265" y="16110"/>
                      <a:pt x="123134" y="16913"/>
                      <a:pt x="124478" y="18361"/>
                    </a:cubicBezTo>
                    <a:cubicBezTo>
                      <a:pt x="124458" y="18360"/>
                      <a:pt x="124439" y="18360"/>
                      <a:pt x="124419" y="18360"/>
                    </a:cubicBezTo>
                    <a:cubicBezTo>
                      <a:pt x="122550" y="18360"/>
                      <a:pt x="120782" y="19199"/>
                      <a:pt x="119541" y="20502"/>
                    </a:cubicBezTo>
                    <a:cubicBezTo>
                      <a:pt x="119622" y="18907"/>
                      <a:pt x="119039" y="17411"/>
                      <a:pt x="118045" y="16228"/>
                    </a:cubicBezTo>
                    <a:cubicBezTo>
                      <a:pt x="118472" y="16149"/>
                      <a:pt x="118901" y="16110"/>
                      <a:pt x="119326" y="16110"/>
                    </a:cubicBezTo>
                    <a:close/>
                    <a:moveTo>
                      <a:pt x="129624" y="16110"/>
                    </a:moveTo>
                    <a:cubicBezTo>
                      <a:pt x="130049" y="16110"/>
                      <a:pt x="130477" y="16149"/>
                      <a:pt x="130903" y="16228"/>
                    </a:cubicBezTo>
                    <a:cubicBezTo>
                      <a:pt x="129908" y="17402"/>
                      <a:pt x="129326" y="18907"/>
                      <a:pt x="129415" y="20493"/>
                    </a:cubicBezTo>
                    <a:lnTo>
                      <a:pt x="129415" y="20502"/>
                    </a:lnTo>
                    <a:cubicBezTo>
                      <a:pt x="128165" y="19199"/>
                      <a:pt x="126397" y="18360"/>
                      <a:pt x="124537" y="18360"/>
                    </a:cubicBezTo>
                    <a:cubicBezTo>
                      <a:pt x="124517" y="18360"/>
                      <a:pt x="124498" y="18360"/>
                      <a:pt x="124478" y="18361"/>
                    </a:cubicBezTo>
                    <a:cubicBezTo>
                      <a:pt x="125815" y="16913"/>
                      <a:pt x="127689" y="16110"/>
                      <a:pt x="129624" y="16110"/>
                    </a:cubicBezTo>
                    <a:close/>
                    <a:moveTo>
                      <a:pt x="82783" y="16209"/>
                    </a:moveTo>
                    <a:cubicBezTo>
                      <a:pt x="83207" y="16209"/>
                      <a:pt x="83633" y="16247"/>
                      <a:pt x="84057" y="16327"/>
                    </a:cubicBezTo>
                    <a:cubicBezTo>
                      <a:pt x="83538" y="16945"/>
                      <a:pt x="83135" y="17653"/>
                      <a:pt x="82875" y="18414"/>
                    </a:cubicBezTo>
                    <a:cubicBezTo>
                      <a:pt x="82633" y="19113"/>
                      <a:pt x="82534" y="19848"/>
                      <a:pt x="82570" y="20592"/>
                    </a:cubicBezTo>
                    <a:cubicBezTo>
                      <a:pt x="81322" y="19282"/>
                      <a:pt x="79551" y="18450"/>
                      <a:pt x="77681" y="18450"/>
                    </a:cubicBezTo>
                    <a:cubicBezTo>
                      <a:pt x="77671" y="18450"/>
                      <a:pt x="77661" y="18450"/>
                      <a:pt x="77651" y="18450"/>
                    </a:cubicBezTo>
                    <a:cubicBezTo>
                      <a:pt x="78988" y="17010"/>
                      <a:pt x="80855" y="16209"/>
                      <a:pt x="82783" y="16209"/>
                    </a:cubicBezTo>
                    <a:close/>
                    <a:moveTo>
                      <a:pt x="95788" y="16212"/>
                    </a:moveTo>
                    <a:cubicBezTo>
                      <a:pt x="97720" y="16212"/>
                      <a:pt x="99592" y="17008"/>
                      <a:pt x="100939" y="18450"/>
                    </a:cubicBezTo>
                    <a:cubicBezTo>
                      <a:pt x="100919" y="18450"/>
                      <a:pt x="100900" y="18450"/>
                      <a:pt x="100880" y="18450"/>
                    </a:cubicBezTo>
                    <a:cubicBezTo>
                      <a:pt x="99011" y="18450"/>
                      <a:pt x="97252" y="19288"/>
                      <a:pt x="96011" y="20592"/>
                    </a:cubicBezTo>
                    <a:cubicBezTo>
                      <a:pt x="96047" y="19848"/>
                      <a:pt x="95948" y="19113"/>
                      <a:pt x="95706" y="18414"/>
                    </a:cubicBezTo>
                    <a:cubicBezTo>
                      <a:pt x="95446" y="17653"/>
                      <a:pt x="95043" y="16945"/>
                      <a:pt x="94523" y="16327"/>
                    </a:cubicBezTo>
                    <a:cubicBezTo>
                      <a:pt x="94944" y="16250"/>
                      <a:pt x="95367" y="16212"/>
                      <a:pt x="95788" y="16212"/>
                    </a:cubicBezTo>
                    <a:close/>
                    <a:moveTo>
                      <a:pt x="48848" y="16307"/>
                    </a:moveTo>
                    <a:cubicBezTo>
                      <a:pt x="50780" y="16307"/>
                      <a:pt x="52650" y="17108"/>
                      <a:pt x="53987" y="18558"/>
                    </a:cubicBezTo>
                    <a:lnTo>
                      <a:pt x="53987" y="18558"/>
                    </a:lnTo>
                    <a:cubicBezTo>
                      <a:pt x="53970" y="18558"/>
                      <a:pt x="53953" y="18557"/>
                      <a:pt x="53936" y="18557"/>
                    </a:cubicBezTo>
                    <a:cubicBezTo>
                      <a:pt x="52067" y="18557"/>
                      <a:pt x="50308" y="19396"/>
                      <a:pt x="49058" y="20699"/>
                    </a:cubicBezTo>
                    <a:cubicBezTo>
                      <a:pt x="49147" y="19104"/>
                      <a:pt x="48565" y="17608"/>
                      <a:pt x="47570" y="16425"/>
                    </a:cubicBezTo>
                    <a:cubicBezTo>
                      <a:pt x="47996" y="16346"/>
                      <a:pt x="48423" y="16307"/>
                      <a:pt x="48848" y="16307"/>
                    </a:cubicBezTo>
                    <a:close/>
                    <a:moveTo>
                      <a:pt x="59142" y="16307"/>
                    </a:moveTo>
                    <a:cubicBezTo>
                      <a:pt x="59567" y="16307"/>
                      <a:pt x="59994" y="16346"/>
                      <a:pt x="60420" y="16425"/>
                    </a:cubicBezTo>
                    <a:cubicBezTo>
                      <a:pt x="59425" y="17608"/>
                      <a:pt x="58843" y="19104"/>
                      <a:pt x="58932" y="20699"/>
                    </a:cubicBezTo>
                    <a:cubicBezTo>
                      <a:pt x="57691" y="19396"/>
                      <a:pt x="55923" y="18557"/>
                      <a:pt x="54054" y="18557"/>
                    </a:cubicBezTo>
                    <a:cubicBezTo>
                      <a:pt x="54037" y="18557"/>
                      <a:pt x="54020" y="18558"/>
                      <a:pt x="54003" y="18558"/>
                    </a:cubicBezTo>
                    <a:lnTo>
                      <a:pt x="54003" y="18558"/>
                    </a:lnTo>
                    <a:cubicBezTo>
                      <a:pt x="55340" y="17108"/>
                      <a:pt x="57210" y="16307"/>
                      <a:pt x="59142" y="16307"/>
                    </a:cubicBezTo>
                    <a:close/>
                    <a:moveTo>
                      <a:pt x="25317" y="16414"/>
                    </a:moveTo>
                    <a:cubicBezTo>
                      <a:pt x="27247" y="16414"/>
                      <a:pt x="29113" y="17211"/>
                      <a:pt x="30456" y="18656"/>
                    </a:cubicBezTo>
                    <a:cubicBezTo>
                      <a:pt x="30436" y="18656"/>
                      <a:pt x="30416" y="18656"/>
                      <a:pt x="30397" y="18656"/>
                    </a:cubicBezTo>
                    <a:cubicBezTo>
                      <a:pt x="28528" y="18656"/>
                      <a:pt x="26769" y="19494"/>
                      <a:pt x="25528" y="20789"/>
                    </a:cubicBezTo>
                    <a:cubicBezTo>
                      <a:pt x="25563" y="20054"/>
                      <a:pt x="25456" y="19310"/>
                      <a:pt x="25223" y="18611"/>
                    </a:cubicBezTo>
                    <a:cubicBezTo>
                      <a:pt x="24954" y="17850"/>
                      <a:pt x="24551" y="17142"/>
                      <a:pt x="24031" y="16533"/>
                    </a:cubicBezTo>
                    <a:cubicBezTo>
                      <a:pt x="24460" y="16453"/>
                      <a:pt x="24890" y="16414"/>
                      <a:pt x="25317" y="16414"/>
                    </a:cubicBezTo>
                    <a:close/>
                    <a:moveTo>
                      <a:pt x="12296" y="16415"/>
                    </a:moveTo>
                    <a:cubicBezTo>
                      <a:pt x="12720" y="16415"/>
                      <a:pt x="13148" y="16454"/>
                      <a:pt x="13574" y="16533"/>
                    </a:cubicBezTo>
                    <a:cubicBezTo>
                      <a:pt x="13055" y="17151"/>
                      <a:pt x="12651" y="17850"/>
                      <a:pt x="12391" y="18611"/>
                    </a:cubicBezTo>
                    <a:cubicBezTo>
                      <a:pt x="12150" y="19310"/>
                      <a:pt x="12042" y="20054"/>
                      <a:pt x="12087" y="20789"/>
                    </a:cubicBezTo>
                    <a:lnTo>
                      <a:pt x="12078" y="20798"/>
                    </a:lnTo>
                    <a:cubicBezTo>
                      <a:pt x="10836" y="19494"/>
                      <a:pt x="9077" y="18656"/>
                      <a:pt x="7217" y="18656"/>
                    </a:cubicBezTo>
                    <a:cubicBezTo>
                      <a:pt x="7198" y="18656"/>
                      <a:pt x="7178" y="18656"/>
                      <a:pt x="7159" y="18656"/>
                    </a:cubicBezTo>
                    <a:cubicBezTo>
                      <a:pt x="8496" y="17216"/>
                      <a:pt x="10363" y="16415"/>
                      <a:pt x="12296" y="16415"/>
                    </a:cubicBezTo>
                    <a:close/>
                    <a:moveTo>
                      <a:pt x="106101" y="16205"/>
                    </a:moveTo>
                    <a:cubicBezTo>
                      <a:pt x="106563" y="16205"/>
                      <a:pt x="107027" y="16251"/>
                      <a:pt x="107489" y="16344"/>
                    </a:cubicBezTo>
                    <a:cubicBezTo>
                      <a:pt x="106486" y="17599"/>
                      <a:pt x="105930" y="19194"/>
                      <a:pt x="106136" y="20861"/>
                    </a:cubicBezTo>
                    <a:cubicBezTo>
                      <a:pt x="104879" y="19398"/>
                      <a:pt x="102991" y="18450"/>
                      <a:pt x="100994" y="18450"/>
                    </a:cubicBezTo>
                    <a:cubicBezTo>
                      <a:pt x="100985" y="18450"/>
                      <a:pt x="100975" y="18450"/>
                      <a:pt x="100966" y="18450"/>
                    </a:cubicBezTo>
                    <a:cubicBezTo>
                      <a:pt x="102304" y="17004"/>
                      <a:pt x="104173" y="16205"/>
                      <a:pt x="106101" y="16205"/>
                    </a:cubicBezTo>
                    <a:close/>
                    <a:moveTo>
                      <a:pt x="70810" y="11698"/>
                    </a:moveTo>
                    <a:cubicBezTo>
                      <a:pt x="71303" y="11698"/>
                      <a:pt x="71800" y="11750"/>
                      <a:pt x="72292" y="11855"/>
                    </a:cubicBezTo>
                    <a:cubicBezTo>
                      <a:pt x="71289" y="13110"/>
                      <a:pt x="70742" y="14705"/>
                      <a:pt x="70939" y="16380"/>
                    </a:cubicBezTo>
                    <a:lnTo>
                      <a:pt x="70957" y="16371"/>
                    </a:lnTo>
                    <a:cubicBezTo>
                      <a:pt x="71461" y="16260"/>
                      <a:pt x="71969" y="16205"/>
                      <a:pt x="72473" y="16205"/>
                    </a:cubicBezTo>
                    <a:cubicBezTo>
                      <a:pt x="74401" y="16205"/>
                      <a:pt x="76274" y="17001"/>
                      <a:pt x="77624" y="18450"/>
                    </a:cubicBezTo>
                    <a:cubicBezTo>
                      <a:pt x="77606" y="18450"/>
                      <a:pt x="77588" y="18450"/>
                      <a:pt x="77570" y="18450"/>
                    </a:cubicBezTo>
                    <a:cubicBezTo>
                      <a:pt x="75520" y="18450"/>
                      <a:pt x="73598" y="19458"/>
                      <a:pt x="72346" y="20986"/>
                    </a:cubicBezTo>
                    <a:cubicBezTo>
                      <a:pt x="72738" y="17269"/>
                      <a:pt x="69425" y="13952"/>
                      <a:pt x="65712" y="13952"/>
                    </a:cubicBezTo>
                    <a:cubicBezTo>
                      <a:pt x="65692" y="13952"/>
                      <a:pt x="65673" y="13952"/>
                      <a:pt x="65653" y="13952"/>
                    </a:cubicBezTo>
                    <a:cubicBezTo>
                      <a:pt x="66995" y="12495"/>
                      <a:pt x="68873" y="11698"/>
                      <a:pt x="70810" y="11698"/>
                    </a:cubicBezTo>
                    <a:close/>
                    <a:moveTo>
                      <a:pt x="35592" y="16407"/>
                    </a:moveTo>
                    <a:cubicBezTo>
                      <a:pt x="36059" y="16407"/>
                      <a:pt x="36530" y="16454"/>
                      <a:pt x="36997" y="16551"/>
                    </a:cubicBezTo>
                    <a:cubicBezTo>
                      <a:pt x="36004" y="17802"/>
                      <a:pt x="35449" y="19385"/>
                      <a:pt x="35643" y="21056"/>
                    </a:cubicBezTo>
                    <a:lnTo>
                      <a:pt x="35643" y="21056"/>
                    </a:lnTo>
                    <a:cubicBezTo>
                      <a:pt x="34391" y="19601"/>
                      <a:pt x="32515" y="18647"/>
                      <a:pt x="30529" y="18647"/>
                    </a:cubicBezTo>
                    <a:cubicBezTo>
                      <a:pt x="30511" y="18647"/>
                      <a:pt x="30492" y="18647"/>
                      <a:pt x="30474" y="18647"/>
                    </a:cubicBezTo>
                    <a:cubicBezTo>
                      <a:pt x="31808" y="17205"/>
                      <a:pt x="33669" y="16407"/>
                      <a:pt x="35592" y="16407"/>
                    </a:cubicBezTo>
                    <a:close/>
                    <a:moveTo>
                      <a:pt x="112821" y="14253"/>
                    </a:moveTo>
                    <a:cubicBezTo>
                      <a:pt x="115997" y="14253"/>
                      <a:pt x="119174" y="16332"/>
                      <a:pt x="119218" y="20493"/>
                    </a:cubicBezTo>
                    <a:cubicBezTo>
                      <a:pt x="118738" y="20388"/>
                      <a:pt x="118254" y="20337"/>
                      <a:pt x="117773" y="20337"/>
                    </a:cubicBezTo>
                    <a:cubicBezTo>
                      <a:pt x="115916" y="20337"/>
                      <a:pt x="114116" y="21103"/>
                      <a:pt x="112821" y="22491"/>
                    </a:cubicBezTo>
                    <a:cubicBezTo>
                      <a:pt x="111548" y="21120"/>
                      <a:pt x="109756" y="20332"/>
                      <a:pt x="107874" y="20332"/>
                    </a:cubicBezTo>
                    <a:cubicBezTo>
                      <a:pt x="107391" y="20332"/>
                      <a:pt x="106907" y="20386"/>
                      <a:pt x="106432" y="20493"/>
                    </a:cubicBezTo>
                    <a:cubicBezTo>
                      <a:pt x="106468" y="16334"/>
                      <a:pt x="109644" y="14253"/>
                      <a:pt x="112821" y="14253"/>
                    </a:cubicBezTo>
                    <a:close/>
                    <a:moveTo>
                      <a:pt x="136138" y="14252"/>
                    </a:moveTo>
                    <a:cubicBezTo>
                      <a:pt x="139311" y="14252"/>
                      <a:pt x="142484" y="16329"/>
                      <a:pt x="142525" y="20484"/>
                    </a:cubicBezTo>
                    <a:lnTo>
                      <a:pt x="142525" y="20493"/>
                    </a:lnTo>
                    <a:cubicBezTo>
                      <a:pt x="142051" y="20391"/>
                      <a:pt x="141574" y="20341"/>
                      <a:pt x="141100" y="20341"/>
                    </a:cubicBezTo>
                    <a:cubicBezTo>
                      <a:pt x="139242" y="20341"/>
                      <a:pt x="137437" y="21108"/>
                      <a:pt x="136145" y="22500"/>
                    </a:cubicBezTo>
                    <a:cubicBezTo>
                      <a:pt x="134871" y="21128"/>
                      <a:pt x="133091" y="20341"/>
                      <a:pt x="131221" y="20341"/>
                    </a:cubicBezTo>
                    <a:cubicBezTo>
                      <a:pt x="131211" y="20341"/>
                      <a:pt x="131200" y="20341"/>
                      <a:pt x="131190" y="20341"/>
                    </a:cubicBezTo>
                    <a:cubicBezTo>
                      <a:pt x="130706" y="20341"/>
                      <a:pt x="130222" y="20386"/>
                      <a:pt x="129747" y="20493"/>
                    </a:cubicBezTo>
                    <a:cubicBezTo>
                      <a:pt x="129783" y="16333"/>
                      <a:pt x="132960" y="14252"/>
                      <a:pt x="136138" y="14252"/>
                    </a:cubicBezTo>
                    <a:close/>
                    <a:moveTo>
                      <a:pt x="89290" y="14357"/>
                    </a:moveTo>
                    <a:cubicBezTo>
                      <a:pt x="91871" y="14357"/>
                      <a:pt x="94452" y="15731"/>
                      <a:pt x="95348" y="18477"/>
                    </a:cubicBezTo>
                    <a:cubicBezTo>
                      <a:pt x="95572" y="19158"/>
                      <a:pt x="95679" y="19866"/>
                      <a:pt x="95688" y="20583"/>
                    </a:cubicBezTo>
                    <a:cubicBezTo>
                      <a:pt x="95213" y="20481"/>
                      <a:pt x="94734" y="20431"/>
                      <a:pt x="94259" y="20431"/>
                    </a:cubicBezTo>
                    <a:cubicBezTo>
                      <a:pt x="92398" y="20431"/>
                      <a:pt x="90599" y="21196"/>
                      <a:pt x="89299" y="22581"/>
                    </a:cubicBezTo>
                    <a:cubicBezTo>
                      <a:pt x="88025" y="21218"/>
                      <a:pt x="86246" y="20430"/>
                      <a:pt x="84376" y="20430"/>
                    </a:cubicBezTo>
                    <a:cubicBezTo>
                      <a:pt x="84365" y="20430"/>
                      <a:pt x="84355" y="20430"/>
                      <a:pt x="84344" y="20430"/>
                    </a:cubicBezTo>
                    <a:cubicBezTo>
                      <a:pt x="83860" y="20430"/>
                      <a:pt x="83376" y="20475"/>
                      <a:pt x="82902" y="20583"/>
                    </a:cubicBezTo>
                    <a:cubicBezTo>
                      <a:pt x="82902" y="19866"/>
                      <a:pt x="83018" y="19158"/>
                      <a:pt x="83233" y="18477"/>
                    </a:cubicBezTo>
                    <a:cubicBezTo>
                      <a:pt x="84129" y="15731"/>
                      <a:pt x="86710" y="14357"/>
                      <a:pt x="89290" y="14357"/>
                    </a:cubicBezTo>
                    <a:close/>
                    <a:moveTo>
                      <a:pt x="42333" y="14454"/>
                    </a:moveTo>
                    <a:cubicBezTo>
                      <a:pt x="45509" y="14454"/>
                      <a:pt x="48686" y="16533"/>
                      <a:pt x="48726" y="20690"/>
                    </a:cubicBezTo>
                    <a:cubicBezTo>
                      <a:pt x="48246" y="20585"/>
                      <a:pt x="47763" y="20534"/>
                      <a:pt x="47283" y="20534"/>
                    </a:cubicBezTo>
                    <a:cubicBezTo>
                      <a:pt x="45427" y="20534"/>
                      <a:pt x="43633" y="21302"/>
                      <a:pt x="42337" y="22697"/>
                    </a:cubicBezTo>
                    <a:cubicBezTo>
                      <a:pt x="41063" y="21325"/>
                      <a:pt x="39284" y="20538"/>
                      <a:pt x="37414" y="20538"/>
                    </a:cubicBezTo>
                    <a:cubicBezTo>
                      <a:pt x="37403" y="20538"/>
                      <a:pt x="37393" y="20538"/>
                      <a:pt x="37382" y="20538"/>
                    </a:cubicBezTo>
                    <a:cubicBezTo>
                      <a:pt x="36898" y="20538"/>
                      <a:pt x="36415" y="20583"/>
                      <a:pt x="35940" y="20690"/>
                    </a:cubicBezTo>
                    <a:cubicBezTo>
                      <a:pt x="35980" y="16533"/>
                      <a:pt x="39156" y="14454"/>
                      <a:pt x="42333" y="14454"/>
                    </a:cubicBezTo>
                    <a:close/>
                    <a:moveTo>
                      <a:pt x="65648" y="14454"/>
                    </a:moveTo>
                    <a:cubicBezTo>
                      <a:pt x="68825" y="14454"/>
                      <a:pt x="72001" y="16533"/>
                      <a:pt x="72041" y="20690"/>
                    </a:cubicBezTo>
                    <a:cubicBezTo>
                      <a:pt x="71563" y="20585"/>
                      <a:pt x="71081" y="20534"/>
                      <a:pt x="70602" y="20534"/>
                    </a:cubicBezTo>
                    <a:cubicBezTo>
                      <a:pt x="68748" y="20534"/>
                      <a:pt x="66949" y="21302"/>
                      <a:pt x="65653" y="22697"/>
                    </a:cubicBezTo>
                    <a:cubicBezTo>
                      <a:pt x="64378" y="21325"/>
                      <a:pt x="62599" y="20538"/>
                      <a:pt x="60729" y="20538"/>
                    </a:cubicBezTo>
                    <a:cubicBezTo>
                      <a:pt x="60719" y="20538"/>
                      <a:pt x="60708" y="20538"/>
                      <a:pt x="60697" y="20538"/>
                    </a:cubicBezTo>
                    <a:cubicBezTo>
                      <a:pt x="60214" y="20538"/>
                      <a:pt x="59730" y="20583"/>
                      <a:pt x="59255" y="20690"/>
                    </a:cubicBezTo>
                    <a:cubicBezTo>
                      <a:pt x="59295" y="16533"/>
                      <a:pt x="62472" y="14454"/>
                      <a:pt x="65648" y="14454"/>
                    </a:cubicBezTo>
                    <a:close/>
                    <a:moveTo>
                      <a:pt x="18806" y="14558"/>
                    </a:moveTo>
                    <a:cubicBezTo>
                      <a:pt x="21388" y="14558"/>
                      <a:pt x="23969" y="15929"/>
                      <a:pt x="24864" y="18674"/>
                    </a:cubicBezTo>
                    <a:cubicBezTo>
                      <a:pt x="25079" y="19355"/>
                      <a:pt x="25196" y="20063"/>
                      <a:pt x="25196" y="20780"/>
                    </a:cubicBezTo>
                    <a:cubicBezTo>
                      <a:pt x="24718" y="20675"/>
                      <a:pt x="24235" y="20624"/>
                      <a:pt x="23756" y="20624"/>
                    </a:cubicBezTo>
                    <a:cubicBezTo>
                      <a:pt x="21903" y="20624"/>
                      <a:pt x="20103" y="21391"/>
                      <a:pt x="18807" y="22787"/>
                    </a:cubicBezTo>
                    <a:cubicBezTo>
                      <a:pt x="17535" y="21407"/>
                      <a:pt x="15734" y="20628"/>
                      <a:pt x="13861" y="20628"/>
                    </a:cubicBezTo>
                    <a:cubicBezTo>
                      <a:pt x="13368" y="20628"/>
                      <a:pt x="12884" y="20672"/>
                      <a:pt x="12409" y="20780"/>
                    </a:cubicBezTo>
                    <a:cubicBezTo>
                      <a:pt x="12418" y="20063"/>
                      <a:pt x="12526" y="19355"/>
                      <a:pt x="12741" y="18674"/>
                    </a:cubicBezTo>
                    <a:cubicBezTo>
                      <a:pt x="13637" y="15931"/>
                      <a:pt x="16222" y="14558"/>
                      <a:pt x="18806" y="14558"/>
                    </a:cubicBezTo>
                    <a:close/>
                    <a:moveTo>
                      <a:pt x="117964" y="20706"/>
                    </a:moveTo>
                    <a:cubicBezTo>
                      <a:pt x="118390" y="20706"/>
                      <a:pt x="118819" y="20745"/>
                      <a:pt x="119245" y="20825"/>
                    </a:cubicBezTo>
                    <a:cubicBezTo>
                      <a:pt x="118726" y="21443"/>
                      <a:pt x="118322" y="22151"/>
                      <a:pt x="118063" y="22913"/>
                    </a:cubicBezTo>
                    <a:lnTo>
                      <a:pt x="118063" y="22904"/>
                    </a:lnTo>
                    <a:cubicBezTo>
                      <a:pt x="117821" y="23611"/>
                      <a:pt x="117722" y="24346"/>
                      <a:pt x="117758" y="25090"/>
                    </a:cubicBezTo>
                    <a:cubicBezTo>
                      <a:pt x="116516" y="23786"/>
                      <a:pt x="114757" y="22948"/>
                      <a:pt x="112897" y="22948"/>
                    </a:cubicBezTo>
                    <a:cubicBezTo>
                      <a:pt x="112878" y="22948"/>
                      <a:pt x="112858" y="22948"/>
                      <a:pt x="112839" y="22948"/>
                    </a:cubicBezTo>
                    <a:cubicBezTo>
                      <a:pt x="114174" y="21503"/>
                      <a:pt x="116038" y="20706"/>
                      <a:pt x="117964" y="20706"/>
                    </a:cubicBezTo>
                    <a:close/>
                    <a:moveTo>
                      <a:pt x="130993" y="20706"/>
                    </a:moveTo>
                    <a:cubicBezTo>
                      <a:pt x="132921" y="20706"/>
                      <a:pt x="134791" y="21503"/>
                      <a:pt x="136127" y="22948"/>
                    </a:cubicBezTo>
                    <a:cubicBezTo>
                      <a:pt x="136107" y="22948"/>
                      <a:pt x="136088" y="22948"/>
                      <a:pt x="136068" y="22948"/>
                    </a:cubicBezTo>
                    <a:cubicBezTo>
                      <a:pt x="134208" y="22948"/>
                      <a:pt x="132440" y="23786"/>
                      <a:pt x="131199" y="25090"/>
                    </a:cubicBezTo>
                    <a:cubicBezTo>
                      <a:pt x="131234" y="24346"/>
                      <a:pt x="131136" y="23611"/>
                      <a:pt x="130894" y="22913"/>
                    </a:cubicBezTo>
                    <a:lnTo>
                      <a:pt x="130894" y="22904"/>
                    </a:lnTo>
                    <a:cubicBezTo>
                      <a:pt x="130634" y="22142"/>
                      <a:pt x="130231" y="21443"/>
                      <a:pt x="129711" y="20825"/>
                    </a:cubicBezTo>
                    <a:cubicBezTo>
                      <a:pt x="130138" y="20745"/>
                      <a:pt x="130567" y="20706"/>
                      <a:pt x="130993" y="20706"/>
                    </a:cubicBezTo>
                    <a:close/>
                    <a:moveTo>
                      <a:pt x="84135" y="20797"/>
                    </a:moveTo>
                    <a:cubicBezTo>
                      <a:pt x="86071" y="20797"/>
                      <a:pt x="87946" y="21599"/>
                      <a:pt x="89290" y="23047"/>
                    </a:cubicBezTo>
                    <a:cubicBezTo>
                      <a:pt x="90626" y="21601"/>
                      <a:pt x="92496" y="20805"/>
                      <a:pt x="94429" y="20805"/>
                    </a:cubicBezTo>
                    <a:cubicBezTo>
                      <a:pt x="94856" y="20805"/>
                      <a:pt x="95287" y="20844"/>
                      <a:pt x="95715" y="20923"/>
                    </a:cubicBezTo>
                    <a:cubicBezTo>
                      <a:pt x="94720" y="22106"/>
                      <a:pt x="94138" y="23602"/>
                      <a:pt x="94228" y="25197"/>
                    </a:cubicBezTo>
                    <a:cubicBezTo>
                      <a:pt x="92977" y="23894"/>
                      <a:pt x="91218" y="23056"/>
                      <a:pt x="89350" y="23056"/>
                    </a:cubicBezTo>
                    <a:cubicBezTo>
                      <a:pt x="89330" y="23056"/>
                      <a:pt x="89310" y="23056"/>
                      <a:pt x="89290" y="23056"/>
                    </a:cubicBezTo>
                    <a:cubicBezTo>
                      <a:pt x="89271" y="23056"/>
                      <a:pt x="89251" y="23056"/>
                      <a:pt x="89231" y="23056"/>
                    </a:cubicBezTo>
                    <a:cubicBezTo>
                      <a:pt x="87362" y="23056"/>
                      <a:pt x="85595" y="23894"/>
                      <a:pt x="84353" y="25197"/>
                    </a:cubicBezTo>
                    <a:cubicBezTo>
                      <a:pt x="84434" y="23602"/>
                      <a:pt x="83851" y="22106"/>
                      <a:pt x="82866" y="20923"/>
                    </a:cubicBezTo>
                    <a:lnTo>
                      <a:pt x="82857" y="20914"/>
                    </a:lnTo>
                    <a:cubicBezTo>
                      <a:pt x="83283" y="20835"/>
                      <a:pt x="83710" y="20797"/>
                      <a:pt x="84135" y="20797"/>
                    </a:cubicBezTo>
                    <a:close/>
                    <a:moveTo>
                      <a:pt x="47488" y="20904"/>
                    </a:moveTo>
                    <a:cubicBezTo>
                      <a:pt x="47912" y="20904"/>
                      <a:pt x="48338" y="20943"/>
                      <a:pt x="48762" y="21022"/>
                    </a:cubicBezTo>
                    <a:cubicBezTo>
                      <a:pt x="48242" y="21640"/>
                      <a:pt x="47839" y="22348"/>
                      <a:pt x="47579" y="23110"/>
                    </a:cubicBezTo>
                    <a:cubicBezTo>
                      <a:pt x="47337" y="23809"/>
                      <a:pt x="47239" y="24552"/>
                      <a:pt x="47275" y="25287"/>
                    </a:cubicBezTo>
                    <a:cubicBezTo>
                      <a:pt x="46033" y="23992"/>
                      <a:pt x="44274" y="23154"/>
                      <a:pt x="42414" y="23154"/>
                    </a:cubicBezTo>
                    <a:cubicBezTo>
                      <a:pt x="42395" y="23154"/>
                      <a:pt x="42375" y="23154"/>
                      <a:pt x="42355" y="23154"/>
                    </a:cubicBezTo>
                    <a:cubicBezTo>
                      <a:pt x="43693" y="21707"/>
                      <a:pt x="45560" y="20904"/>
                      <a:pt x="47488" y="20904"/>
                    </a:cubicBezTo>
                    <a:close/>
                    <a:moveTo>
                      <a:pt x="60505" y="20912"/>
                    </a:moveTo>
                    <a:cubicBezTo>
                      <a:pt x="62435" y="20912"/>
                      <a:pt x="64301" y="21709"/>
                      <a:pt x="65644" y="23154"/>
                    </a:cubicBezTo>
                    <a:cubicBezTo>
                      <a:pt x="65624" y="23154"/>
                      <a:pt x="65604" y="23154"/>
                      <a:pt x="65584" y="23154"/>
                    </a:cubicBezTo>
                    <a:cubicBezTo>
                      <a:pt x="63716" y="23154"/>
                      <a:pt x="61957" y="23993"/>
                      <a:pt x="60715" y="25296"/>
                    </a:cubicBezTo>
                    <a:lnTo>
                      <a:pt x="60715" y="25287"/>
                    </a:lnTo>
                    <a:cubicBezTo>
                      <a:pt x="60751" y="24552"/>
                      <a:pt x="60644" y="23809"/>
                      <a:pt x="60411" y="23110"/>
                    </a:cubicBezTo>
                    <a:cubicBezTo>
                      <a:pt x="60151" y="22348"/>
                      <a:pt x="59748" y="21640"/>
                      <a:pt x="59219" y="21031"/>
                    </a:cubicBezTo>
                    <a:cubicBezTo>
                      <a:pt x="59647" y="20951"/>
                      <a:pt x="60078" y="20912"/>
                      <a:pt x="60505" y="20912"/>
                    </a:cubicBezTo>
                    <a:close/>
                    <a:moveTo>
                      <a:pt x="107673" y="20699"/>
                    </a:moveTo>
                    <a:cubicBezTo>
                      <a:pt x="109600" y="20699"/>
                      <a:pt x="111466" y="21495"/>
                      <a:pt x="112812" y="22939"/>
                    </a:cubicBezTo>
                    <a:cubicBezTo>
                      <a:pt x="112793" y="22939"/>
                      <a:pt x="112774" y="22939"/>
                      <a:pt x="112756" y="22939"/>
                    </a:cubicBezTo>
                    <a:cubicBezTo>
                      <a:pt x="110769" y="22939"/>
                      <a:pt x="108902" y="23885"/>
                      <a:pt x="107659" y="25332"/>
                    </a:cubicBezTo>
                    <a:cubicBezTo>
                      <a:pt x="107785" y="23674"/>
                      <a:pt x="107184" y="22097"/>
                      <a:pt x="106136" y="20878"/>
                    </a:cubicBezTo>
                    <a:lnTo>
                      <a:pt x="106136" y="20870"/>
                    </a:lnTo>
                    <a:cubicBezTo>
                      <a:pt x="106647" y="20755"/>
                      <a:pt x="107162" y="20699"/>
                      <a:pt x="107673" y="20699"/>
                    </a:cubicBezTo>
                    <a:close/>
                    <a:moveTo>
                      <a:pt x="13670" y="20994"/>
                    </a:moveTo>
                    <a:cubicBezTo>
                      <a:pt x="15606" y="20994"/>
                      <a:pt x="17480" y="21797"/>
                      <a:pt x="18825" y="23244"/>
                    </a:cubicBezTo>
                    <a:cubicBezTo>
                      <a:pt x="18805" y="23244"/>
                      <a:pt x="18786" y="23244"/>
                      <a:pt x="18766" y="23244"/>
                    </a:cubicBezTo>
                    <a:cubicBezTo>
                      <a:pt x="16897" y="23244"/>
                      <a:pt x="15129" y="24082"/>
                      <a:pt x="13888" y="25386"/>
                    </a:cubicBezTo>
                    <a:cubicBezTo>
                      <a:pt x="13951" y="23809"/>
                      <a:pt x="13368" y="22303"/>
                      <a:pt x="12382" y="21120"/>
                    </a:cubicBezTo>
                    <a:lnTo>
                      <a:pt x="12391" y="21111"/>
                    </a:lnTo>
                    <a:cubicBezTo>
                      <a:pt x="12817" y="21032"/>
                      <a:pt x="13245" y="20994"/>
                      <a:pt x="13670" y="20994"/>
                    </a:cubicBezTo>
                    <a:close/>
                    <a:moveTo>
                      <a:pt x="23971" y="20994"/>
                    </a:moveTo>
                    <a:cubicBezTo>
                      <a:pt x="24396" y="20994"/>
                      <a:pt x="24824" y="21032"/>
                      <a:pt x="25250" y="21111"/>
                    </a:cubicBezTo>
                    <a:cubicBezTo>
                      <a:pt x="24255" y="22294"/>
                      <a:pt x="23673" y="23791"/>
                      <a:pt x="23753" y="25386"/>
                    </a:cubicBezTo>
                    <a:cubicBezTo>
                      <a:pt x="22512" y="24082"/>
                      <a:pt x="20744" y="23244"/>
                      <a:pt x="18884" y="23244"/>
                    </a:cubicBezTo>
                    <a:cubicBezTo>
                      <a:pt x="18864" y="23244"/>
                      <a:pt x="18845" y="23244"/>
                      <a:pt x="18825" y="23244"/>
                    </a:cubicBezTo>
                    <a:cubicBezTo>
                      <a:pt x="20162" y="21797"/>
                      <a:pt x="22036" y="20994"/>
                      <a:pt x="23971" y="20994"/>
                    </a:cubicBezTo>
                    <a:close/>
                    <a:moveTo>
                      <a:pt x="37165" y="20902"/>
                    </a:moveTo>
                    <a:cubicBezTo>
                      <a:pt x="39100" y="20902"/>
                      <a:pt x="40977" y="21703"/>
                      <a:pt x="42328" y="23154"/>
                    </a:cubicBezTo>
                    <a:cubicBezTo>
                      <a:pt x="42310" y="23154"/>
                      <a:pt x="42291" y="23154"/>
                      <a:pt x="42273" y="23154"/>
                    </a:cubicBezTo>
                    <a:cubicBezTo>
                      <a:pt x="40286" y="23154"/>
                      <a:pt x="38419" y="24100"/>
                      <a:pt x="37176" y="25547"/>
                    </a:cubicBezTo>
                    <a:cubicBezTo>
                      <a:pt x="37302" y="23871"/>
                      <a:pt x="36701" y="22303"/>
                      <a:pt x="35653" y="21076"/>
                    </a:cubicBezTo>
                    <a:lnTo>
                      <a:pt x="35653" y="21067"/>
                    </a:lnTo>
                    <a:cubicBezTo>
                      <a:pt x="36155" y="20956"/>
                      <a:pt x="36662" y="20902"/>
                      <a:pt x="37165" y="20902"/>
                    </a:cubicBezTo>
                    <a:close/>
                    <a:moveTo>
                      <a:pt x="124474" y="18856"/>
                    </a:moveTo>
                    <a:cubicBezTo>
                      <a:pt x="127057" y="18856"/>
                      <a:pt x="129639" y="20229"/>
                      <a:pt x="130536" y="22975"/>
                    </a:cubicBezTo>
                    <a:cubicBezTo>
                      <a:pt x="130751" y="23656"/>
                      <a:pt x="130867" y="24364"/>
                      <a:pt x="130867" y="25081"/>
                    </a:cubicBezTo>
                    <a:cubicBezTo>
                      <a:pt x="130388" y="24976"/>
                      <a:pt x="129906" y="24925"/>
                      <a:pt x="129426" y="24925"/>
                    </a:cubicBezTo>
                    <a:cubicBezTo>
                      <a:pt x="127574" y="24925"/>
                      <a:pt x="125776" y="25691"/>
                      <a:pt x="124487" y="27079"/>
                    </a:cubicBezTo>
                    <a:cubicBezTo>
                      <a:pt x="123206" y="25708"/>
                      <a:pt x="121414" y="24920"/>
                      <a:pt x="119532" y="24920"/>
                    </a:cubicBezTo>
                    <a:cubicBezTo>
                      <a:pt x="119048" y="24920"/>
                      <a:pt x="118564" y="24973"/>
                      <a:pt x="118089" y="25081"/>
                    </a:cubicBezTo>
                    <a:cubicBezTo>
                      <a:pt x="118089" y="24364"/>
                      <a:pt x="118197" y="23656"/>
                      <a:pt x="118412" y="22975"/>
                    </a:cubicBezTo>
                    <a:cubicBezTo>
                      <a:pt x="119308" y="20229"/>
                      <a:pt x="121891" y="18856"/>
                      <a:pt x="124474" y="18856"/>
                    </a:cubicBezTo>
                    <a:close/>
                    <a:moveTo>
                      <a:pt x="77629" y="18952"/>
                    </a:moveTo>
                    <a:cubicBezTo>
                      <a:pt x="80805" y="18952"/>
                      <a:pt x="83981" y="21031"/>
                      <a:pt x="84022" y="25188"/>
                    </a:cubicBezTo>
                    <a:cubicBezTo>
                      <a:pt x="83543" y="25084"/>
                      <a:pt x="83060" y="25032"/>
                      <a:pt x="82581" y="25032"/>
                    </a:cubicBezTo>
                    <a:cubicBezTo>
                      <a:pt x="80728" y="25032"/>
                      <a:pt x="78930" y="25798"/>
                      <a:pt x="77642" y="27187"/>
                    </a:cubicBezTo>
                    <a:cubicBezTo>
                      <a:pt x="76360" y="25816"/>
                      <a:pt x="74568" y="25027"/>
                      <a:pt x="72687" y="25027"/>
                    </a:cubicBezTo>
                    <a:cubicBezTo>
                      <a:pt x="72203" y="25027"/>
                      <a:pt x="71719" y="25081"/>
                      <a:pt x="71244" y="25188"/>
                    </a:cubicBezTo>
                    <a:cubicBezTo>
                      <a:pt x="71280" y="21031"/>
                      <a:pt x="74454" y="18952"/>
                      <a:pt x="77629" y="18952"/>
                    </a:cubicBezTo>
                    <a:close/>
                    <a:moveTo>
                      <a:pt x="100945" y="18952"/>
                    </a:moveTo>
                    <a:cubicBezTo>
                      <a:pt x="104119" y="18952"/>
                      <a:pt x="107295" y="21030"/>
                      <a:pt x="107337" y="25187"/>
                    </a:cubicBezTo>
                    <a:lnTo>
                      <a:pt x="107337" y="25187"/>
                    </a:lnTo>
                    <a:cubicBezTo>
                      <a:pt x="106865" y="25086"/>
                      <a:pt x="106389" y="25037"/>
                      <a:pt x="105918" y="25037"/>
                    </a:cubicBezTo>
                    <a:cubicBezTo>
                      <a:pt x="104057" y="25037"/>
                      <a:pt x="102256" y="25803"/>
                      <a:pt x="100957" y="27196"/>
                    </a:cubicBezTo>
                    <a:cubicBezTo>
                      <a:pt x="99676" y="25816"/>
                      <a:pt x="97883" y="25036"/>
                      <a:pt x="96002" y="25036"/>
                    </a:cubicBezTo>
                    <a:cubicBezTo>
                      <a:pt x="95518" y="25036"/>
                      <a:pt x="95034" y="25081"/>
                      <a:pt x="94559" y="25188"/>
                    </a:cubicBezTo>
                    <a:cubicBezTo>
                      <a:pt x="94595" y="21031"/>
                      <a:pt x="97769" y="18952"/>
                      <a:pt x="100945" y="18952"/>
                    </a:cubicBezTo>
                    <a:close/>
                    <a:moveTo>
                      <a:pt x="53997" y="19058"/>
                    </a:moveTo>
                    <a:cubicBezTo>
                      <a:pt x="56578" y="19058"/>
                      <a:pt x="59157" y="20432"/>
                      <a:pt x="60052" y="23181"/>
                    </a:cubicBezTo>
                    <a:cubicBezTo>
                      <a:pt x="60267" y="23853"/>
                      <a:pt x="60384" y="24570"/>
                      <a:pt x="60384" y="25278"/>
                    </a:cubicBezTo>
                    <a:cubicBezTo>
                      <a:pt x="59909" y="25176"/>
                      <a:pt x="59430" y="25126"/>
                      <a:pt x="58956" y="25126"/>
                    </a:cubicBezTo>
                    <a:cubicBezTo>
                      <a:pt x="57095" y="25126"/>
                      <a:pt x="55295" y="25893"/>
                      <a:pt x="53995" y="27285"/>
                    </a:cubicBezTo>
                    <a:cubicBezTo>
                      <a:pt x="52714" y="25905"/>
                      <a:pt x="50922" y="25126"/>
                      <a:pt x="49049" y="25126"/>
                    </a:cubicBezTo>
                    <a:cubicBezTo>
                      <a:pt x="48556" y="25126"/>
                      <a:pt x="48072" y="25180"/>
                      <a:pt x="47597" y="25278"/>
                    </a:cubicBezTo>
                    <a:cubicBezTo>
                      <a:pt x="47606" y="24570"/>
                      <a:pt x="47714" y="23853"/>
                      <a:pt x="47929" y="23181"/>
                    </a:cubicBezTo>
                    <a:cubicBezTo>
                      <a:pt x="48830" y="20434"/>
                      <a:pt x="51414" y="19058"/>
                      <a:pt x="53997" y="19058"/>
                    </a:cubicBezTo>
                    <a:close/>
                    <a:moveTo>
                      <a:pt x="7163" y="19140"/>
                    </a:moveTo>
                    <a:cubicBezTo>
                      <a:pt x="10339" y="19140"/>
                      <a:pt x="13516" y="21219"/>
                      <a:pt x="13556" y="25377"/>
                    </a:cubicBezTo>
                    <a:cubicBezTo>
                      <a:pt x="13079" y="25272"/>
                      <a:pt x="12598" y="25222"/>
                      <a:pt x="12120" y="25222"/>
                    </a:cubicBezTo>
                    <a:cubicBezTo>
                      <a:pt x="10263" y="25222"/>
                      <a:pt x="8460" y="25990"/>
                      <a:pt x="7163" y="27379"/>
                    </a:cubicBezTo>
                    <a:lnTo>
                      <a:pt x="7163" y="27379"/>
                    </a:lnTo>
                    <a:cubicBezTo>
                      <a:pt x="5882" y="26002"/>
                      <a:pt x="4092" y="25224"/>
                      <a:pt x="2212" y="25224"/>
                    </a:cubicBezTo>
                    <a:cubicBezTo>
                      <a:pt x="1728" y="25224"/>
                      <a:pt x="1245" y="25278"/>
                      <a:pt x="770" y="25377"/>
                    </a:cubicBezTo>
                    <a:cubicBezTo>
                      <a:pt x="810" y="21219"/>
                      <a:pt x="3987" y="19140"/>
                      <a:pt x="7163" y="19140"/>
                    </a:cubicBezTo>
                    <a:close/>
                    <a:moveTo>
                      <a:pt x="30465" y="19152"/>
                    </a:moveTo>
                    <a:cubicBezTo>
                      <a:pt x="33638" y="19152"/>
                      <a:pt x="36811" y="21228"/>
                      <a:pt x="36854" y="25382"/>
                    </a:cubicBezTo>
                    <a:lnTo>
                      <a:pt x="36854" y="25382"/>
                    </a:lnTo>
                    <a:cubicBezTo>
                      <a:pt x="36384" y="25282"/>
                      <a:pt x="35912" y="25234"/>
                      <a:pt x="35443" y="25234"/>
                    </a:cubicBezTo>
                    <a:cubicBezTo>
                      <a:pt x="33580" y="25234"/>
                      <a:pt x="31775" y="26000"/>
                      <a:pt x="30483" y="27393"/>
                    </a:cubicBezTo>
                    <a:cubicBezTo>
                      <a:pt x="29201" y="26013"/>
                      <a:pt x="27409" y="25233"/>
                      <a:pt x="25528" y="25233"/>
                    </a:cubicBezTo>
                    <a:cubicBezTo>
                      <a:pt x="25044" y="25233"/>
                      <a:pt x="24560" y="25287"/>
                      <a:pt x="24085" y="25386"/>
                    </a:cubicBezTo>
                    <a:cubicBezTo>
                      <a:pt x="24116" y="21231"/>
                      <a:pt x="27290" y="19152"/>
                      <a:pt x="30465" y="19152"/>
                    </a:cubicBezTo>
                    <a:close/>
                    <a:moveTo>
                      <a:pt x="119325" y="25304"/>
                    </a:moveTo>
                    <a:cubicBezTo>
                      <a:pt x="121264" y="25304"/>
                      <a:pt x="123133" y="26108"/>
                      <a:pt x="124478" y="27563"/>
                    </a:cubicBezTo>
                    <a:cubicBezTo>
                      <a:pt x="124458" y="27563"/>
                      <a:pt x="124438" y="27563"/>
                      <a:pt x="124418" y="27563"/>
                    </a:cubicBezTo>
                    <a:cubicBezTo>
                      <a:pt x="122550" y="27563"/>
                      <a:pt x="120782" y="28392"/>
                      <a:pt x="119541" y="29696"/>
                    </a:cubicBezTo>
                    <a:cubicBezTo>
                      <a:pt x="119622" y="28110"/>
                      <a:pt x="119039" y="26604"/>
                      <a:pt x="118045" y="25421"/>
                    </a:cubicBezTo>
                    <a:cubicBezTo>
                      <a:pt x="118472" y="25342"/>
                      <a:pt x="118900" y="25304"/>
                      <a:pt x="119325" y="25304"/>
                    </a:cubicBezTo>
                    <a:close/>
                    <a:moveTo>
                      <a:pt x="129625" y="25304"/>
                    </a:moveTo>
                    <a:cubicBezTo>
                      <a:pt x="130050" y="25304"/>
                      <a:pt x="130477" y="25342"/>
                      <a:pt x="130903" y="25421"/>
                    </a:cubicBezTo>
                    <a:cubicBezTo>
                      <a:pt x="129908" y="26604"/>
                      <a:pt x="129326" y="28101"/>
                      <a:pt x="129415" y="29696"/>
                    </a:cubicBezTo>
                    <a:cubicBezTo>
                      <a:pt x="128165" y="28392"/>
                      <a:pt x="126398" y="27563"/>
                      <a:pt x="124538" y="27563"/>
                    </a:cubicBezTo>
                    <a:cubicBezTo>
                      <a:pt x="124518" y="27563"/>
                      <a:pt x="124498" y="27563"/>
                      <a:pt x="124478" y="27563"/>
                    </a:cubicBezTo>
                    <a:cubicBezTo>
                      <a:pt x="125816" y="26108"/>
                      <a:pt x="127690" y="25304"/>
                      <a:pt x="129625" y="25304"/>
                    </a:cubicBezTo>
                    <a:close/>
                    <a:moveTo>
                      <a:pt x="95793" y="25402"/>
                    </a:moveTo>
                    <a:cubicBezTo>
                      <a:pt x="97728" y="25402"/>
                      <a:pt x="99603" y="26205"/>
                      <a:pt x="100948" y="27653"/>
                    </a:cubicBezTo>
                    <a:lnTo>
                      <a:pt x="100948" y="27653"/>
                    </a:lnTo>
                    <a:cubicBezTo>
                      <a:pt x="100945" y="27653"/>
                      <a:pt x="100942" y="27653"/>
                      <a:pt x="100939" y="27653"/>
                    </a:cubicBezTo>
                    <a:cubicBezTo>
                      <a:pt x="100919" y="27652"/>
                      <a:pt x="100900" y="27652"/>
                      <a:pt x="100880" y="27652"/>
                    </a:cubicBezTo>
                    <a:cubicBezTo>
                      <a:pt x="99020" y="27652"/>
                      <a:pt x="97252" y="28491"/>
                      <a:pt x="96011" y="29794"/>
                    </a:cubicBezTo>
                    <a:cubicBezTo>
                      <a:pt x="96091" y="28199"/>
                      <a:pt x="95509" y="26703"/>
                      <a:pt x="94514" y="25520"/>
                    </a:cubicBezTo>
                    <a:cubicBezTo>
                      <a:pt x="94940" y="25441"/>
                      <a:pt x="95368" y="25402"/>
                      <a:pt x="95793" y="25402"/>
                    </a:cubicBezTo>
                    <a:close/>
                    <a:moveTo>
                      <a:pt x="82779" y="25411"/>
                    </a:moveTo>
                    <a:cubicBezTo>
                      <a:pt x="83204" y="25411"/>
                      <a:pt x="83632" y="25450"/>
                      <a:pt x="84057" y="25529"/>
                    </a:cubicBezTo>
                    <a:cubicBezTo>
                      <a:pt x="83063" y="26703"/>
                      <a:pt x="82480" y="28208"/>
                      <a:pt x="82570" y="29803"/>
                    </a:cubicBezTo>
                    <a:cubicBezTo>
                      <a:pt x="81320" y="28500"/>
                      <a:pt x="79561" y="27661"/>
                      <a:pt x="77692" y="27661"/>
                    </a:cubicBezTo>
                    <a:cubicBezTo>
                      <a:pt x="77672" y="27661"/>
                      <a:pt x="77653" y="27661"/>
                      <a:pt x="77633" y="27662"/>
                    </a:cubicBezTo>
                    <a:cubicBezTo>
                      <a:pt x="78970" y="26214"/>
                      <a:pt x="80844" y="25411"/>
                      <a:pt x="82779" y="25411"/>
                    </a:cubicBezTo>
                    <a:close/>
                    <a:moveTo>
                      <a:pt x="59128" y="25506"/>
                    </a:moveTo>
                    <a:cubicBezTo>
                      <a:pt x="59557" y="25506"/>
                      <a:pt x="59990" y="25546"/>
                      <a:pt x="60420" y="25628"/>
                    </a:cubicBezTo>
                    <a:cubicBezTo>
                      <a:pt x="59434" y="26801"/>
                      <a:pt x="58852" y="28307"/>
                      <a:pt x="58932" y="29893"/>
                    </a:cubicBezTo>
                    <a:cubicBezTo>
                      <a:pt x="57697" y="28596"/>
                      <a:pt x="55941" y="27760"/>
                      <a:pt x="54083" y="27760"/>
                    </a:cubicBezTo>
                    <a:cubicBezTo>
                      <a:pt x="54054" y="27760"/>
                      <a:pt x="54024" y="27760"/>
                      <a:pt x="53995" y="27760"/>
                    </a:cubicBezTo>
                    <a:cubicBezTo>
                      <a:pt x="53975" y="27760"/>
                      <a:pt x="53955" y="27760"/>
                      <a:pt x="53935" y="27760"/>
                    </a:cubicBezTo>
                    <a:cubicBezTo>
                      <a:pt x="52067" y="27760"/>
                      <a:pt x="50308" y="28589"/>
                      <a:pt x="49058" y="29893"/>
                    </a:cubicBezTo>
                    <a:cubicBezTo>
                      <a:pt x="49138" y="28307"/>
                      <a:pt x="48565" y="26801"/>
                      <a:pt x="47561" y="25619"/>
                    </a:cubicBezTo>
                    <a:lnTo>
                      <a:pt x="47561" y="25619"/>
                    </a:lnTo>
                    <a:lnTo>
                      <a:pt x="47570" y="25628"/>
                    </a:lnTo>
                    <a:cubicBezTo>
                      <a:pt x="48002" y="25546"/>
                      <a:pt x="48436" y="25506"/>
                      <a:pt x="48867" y="25506"/>
                    </a:cubicBezTo>
                    <a:cubicBezTo>
                      <a:pt x="50796" y="25506"/>
                      <a:pt x="52663" y="26308"/>
                      <a:pt x="54004" y="27751"/>
                    </a:cubicBezTo>
                    <a:cubicBezTo>
                      <a:pt x="55337" y="26308"/>
                      <a:pt x="57203" y="25506"/>
                      <a:pt x="59128" y="25506"/>
                    </a:cubicBezTo>
                    <a:close/>
                    <a:moveTo>
                      <a:pt x="25327" y="25613"/>
                    </a:moveTo>
                    <a:cubicBezTo>
                      <a:pt x="27257" y="25613"/>
                      <a:pt x="29124" y="26416"/>
                      <a:pt x="30465" y="27859"/>
                    </a:cubicBezTo>
                    <a:lnTo>
                      <a:pt x="30465" y="27859"/>
                    </a:lnTo>
                    <a:cubicBezTo>
                      <a:pt x="30462" y="27859"/>
                      <a:pt x="30459" y="27859"/>
                      <a:pt x="30456" y="27859"/>
                    </a:cubicBezTo>
                    <a:cubicBezTo>
                      <a:pt x="30436" y="27859"/>
                      <a:pt x="30416" y="27858"/>
                      <a:pt x="30397" y="27858"/>
                    </a:cubicBezTo>
                    <a:cubicBezTo>
                      <a:pt x="28528" y="27858"/>
                      <a:pt x="26769" y="28697"/>
                      <a:pt x="25519" y="30000"/>
                    </a:cubicBezTo>
                    <a:cubicBezTo>
                      <a:pt x="25608" y="28414"/>
                      <a:pt x="25026" y="26909"/>
                      <a:pt x="24031" y="25735"/>
                    </a:cubicBezTo>
                    <a:cubicBezTo>
                      <a:pt x="24463" y="25653"/>
                      <a:pt x="24897" y="25613"/>
                      <a:pt x="25327" y="25613"/>
                    </a:cubicBezTo>
                    <a:close/>
                    <a:moveTo>
                      <a:pt x="106136" y="30070"/>
                    </a:moveTo>
                    <a:cubicBezTo>
                      <a:pt x="106135" y="30070"/>
                      <a:pt x="106135" y="30070"/>
                      <a:pt x="106134" y="30070"/>
                    </a:cubicBezTo>
                    <a:lnTo>
                      <a:pt x="106134" y="30070"/>
                    </a:lnTo>
                    <a:lnTo>
                      <a:pt x="106136" y="30072"/>
                    </a:lnTo>
                    <a:cubicBezTo>
                      <a:pt x="106136" y="30071"/>
                      <a:pt x="106136" y="30071"/>
                      <a:pt x="106136" y="30070"/>
                    </a:cubicBezTo>
                    <a:close/>
                    <a:moveTo>
                      <a:pt x="70806" y="20910"/>
                    </a:moveTo>
                    <a:cubicBezTo>
                      <a:pt x="71297" y="20910"/>
                      <a:pt x="71792" y="20961"/>
                      <a:pt x="72283" y="21067"/>
                    </a:cubicBezTo>
                    <a:cubicBezTo>
                      <a:pt x="71289" y="22321"/>
                      <a:pt x="70742" y="23907"/>
                      <a:pt x="70939" y="25574"/>
                    </a:cubicBezTo>
                    <a:cubicBezTo>
                      <a:pt x="71449" y="25460"/>
                      <a:pt x="71962" y="25404"/>
                      <a:pt x="72472" y="25404"/>
                    </a:cubicBezTo>
                    <a:cubicBezTo>
                      <a:pt x="74409" y="25404"/>
                      <a:pt x="76285" y="26207"/>
                      <a:pt x="77633" y="27662"/>
                    </a:cubicBezTo>
                    <a:cubicBezTo>
                      <a:pt x="77615" y="27661"/>
                      <a:pt x="77597" y="27661"/>
                      <a:pt x="77578" y="27661"/>
                    </a:cubicBezTo>
                    <a:cubicBezTo>
                      <a:pt x="75520" y="27661"/>
                      <a:pt x="73598" y="28670"/>
                      <a:pt x="72346" y="30197"/>
                    </a:cubicBezTo>
                    <a:cubicBezTo>
                      <a:pt x="72748" y="26467"/>
                      <a:pt x="69425" y="23154"/>
                      <a:pt x="65707" y="23154"/>
                    </a:cubicBezTo>
                    <a:cubicBezTo>
                      <a:pt x="65692" y="23154"/>
                      <a:pt x="65677" y="23154"/>
                      <a:pt x="65662" y="23154"/>
                    </a:cubicBezTo>
                    <a:cubicBezTo>
                      <a:pt x="67004" y="21705"/>
                      <a:pt x="68876" y="20910"/>
                      <a:pt x="70806" y="20910"/>
                    </a:cubicBezTo>
                    <a:close/>
                    <a:moveTo>
                      <a:pt x="112818" y="23450"/>
                    </a:moveTo>
                    <a:cubicBezTo>
                      <a:pt x="115995" y="23450"/>
                      <a:pt x="119174" y="25529"/>
                      <a:pt x="119218" y="29687"/>
                    </a:cubicBezTo>
                    <a:cubicBezTo>
                      <a:pt x="118738" y="29582"/>
                      <a:pt x="118254" y="29531"/>
                      <a:pt x="117774" y="29531"/>
                    </a:cubicBezTo>
                    <a:cubicBezTo>
                      <a:pt x="115916" y="29531"/>
                      <a:pt x="114117" y="30298"/>
                      <a:pt x="112821" y="31694"/>
                    </a:cubicBezTo>
                    <a:cubicBezTo>
                      <a:pt x="111548" y="30314"/>
                      <a:pt x="109756" y="29534"/>
                      <a:pt x="107874" y="29534"/>
                    </a:cubicBezTo>
                    <a:cubicBezTo>
                      <a:pt x="107391" y="29534"/>
                      <a:pt x="106907" y="29588"/>
                      <a:pt x="106432" y="29687"/>
                    </a:cubicBezTo>
                    <a:cubicBezTo>
                      <a:pt x="106468" y="25529"/>
                      <a:pt x="109642" y="23450"/>
                      <a:pt x="112818" y="23450"/>
                    </a:cubicBezTo>
                    <a:close/>
                    <a:moveTo>
                      <a:pt x="136132" y="23450"/>
                    </a:moveTo>
                    <a:cubicBezTo>
                      <a:pt x="139308" y="23450"/>
                      <a:pt x="142484" y="25529"/>
                      <a:pt x="142525" y="29687"/>
                    </a:cubicBezTo>
                    <a:cubicBezTo>
                      <a:pt x="142051" y="29585"/>
                      <a:pt x="141574" y="29535"/>
                      <a:pt x="141100" y="29535"/>
                    </a:cubicBezTo>
                    <a:cubicBezTo>
                      <a:pt x="139242" y="29535"/>
                      <a:pt x="137437" y="30301"/>
                      <a:pt x="136145" y="31694"/>
                    </a:cubicBezTo>
                    <a:cubicBezTo>
                      <a:pt x="134863" y="30314"/>
                      <a:pt x="133071" y="29534"/>
                      <a:pt x="131190" y="29534"/>
                    </a:cubicBezTo>
                    <a:cubicBezTo>
                      <a:pt x="130706" y="29534"/>
                      <a:pt x="130222" y="29588"/>
                      <a:pt x="129747" y="29687"/>
                    </a:cubicBezTo>
                    <a:cubicBezTo>
                      <a:pt x="129783" y="25529"/>
                      <a:pt x="132957" y="23450"/>
                      <a:pt x="136132" y="23450"/>
                    </a:cubicBezTo>
                    <a:close/>
                    <a:moveTo>
                      <a:pt x="89290" y="23558"/>
                    </a:moveTo>
                    <a:cubicBezTo>
                      <a:pt x="92466" y="23558"/>
                      <a:pt x="95642" y="25636"/>
                      <a:pt x="95679" y="29792"/>
                    </a:cubicBezTo>
                    <a:lnTo>
                      <a:pt x="95679" y="29792"/>
                    </a:lnTo>
                    <a:cubicBezTo>
                      <a:pt x="95202" y="29689"/>
                      <a:pt x="94721" y="29638"/>
                      <a:pt x="94245" y="29638"/>
                    </a:cubicBezTo>
                    <a:cubicBezTo>
                      <a:pt x="92389" y="29638"/>
                      <a:pt x="90595" y="30406"/>
                      <a:pt x="89299" y="31801"/>
                    </a:cubicBezTo>
                    <a:cubicBezTo>
                      <a:pt x="88025" y="30429"/>
                      <a:pt x="86246" y="29642"/>
                      <a:pt x="84376" y="29642"/>
                    </a:cubicBezTo>
                    <a:cubicBezTo>
                      <a:pt x="84365" y="29642"/>
                      <a:pt x="84355" y="29642"/>
                      <a:pt x="84344" y="29642"/>
                    </a:cubicBezTo>
                    <a:cubicBezTo>
                      <a:pt x="83860" y="29642"/>
                      <a:pt x="83376" y="29687"/>
                      <a:pt x="82902" y="29794"/>
                    </a:cubicBezTo>
                    <a:cubicBezTo>
                      <a:pt x="82937" y="25637"/>
                      <a:pt x="86114" y="23558"/>
                      <a:pt x="89290" y="23558"/>
                    </a:cubicBezTo>
                    <a:close/>
                    <a:moveTo>
                      <a:pt x="42335" y="23651"/>
                    </a:moveTo>
                    <a:cubicBezTo>
                      <a:pt x="45511" y="23651"/>
                      <a:pt x="48686" y="25727"/>
                      <a:pt x="48726" y="29884"/>
                    </a:cubicBezTo>
                    <a:cubicBezTo>
                      <a:pt x="48251" y="29782"/>
                      <a:pt x="47772" y="29732"/>
                      <a:pt x="47298" y="29732"/>
                    </a:cubicBezTo>
                    <a:cubicBezTo>
                      <a:pt x="45434" y="29732"/>
                      <a:pt x="43630" y="30499"/>
                      <a:pt x="42337" y="31891"/>
                    </a:cubicBezTo>
                    <a:cubicBezTo>
                      <a:pt x="41056" y="30511"/>
                      <a:pt x="39264" y="29731"/>
                      <a:pt x="37382" y="29731"/>
                    </a:cubicBezTo>
                    <a:cubicBezTo>
                      <a:pt x="36898" y="29731"/>
                      <a:pt x="36415" y="29785"/>
                      <a:pt x="35940" y="29884"/>
                    </a:cubicBezTo>
                    <a:cubicBezTo>
                      <a:pt x="35980" y="25729"/>
                      <a:pt x="39158" y="23651"/>
                      <a:pt x="42335" y="23651"/>
                    </a:cubicBezTo>
                    <a:close/>
                    <a:moveTo>
                      <a:pt x="65651" y="23651"/>
                    </a:moveTo>
                    <a:cubicBezTo>
                      <a:pt x="68826" y="23651"/>
                      <a:pt x="72001" y="25727"/>
                      <a:pt x="72041" y="29884"/>
                    </a:cubicBezTo>
                    <a:cubicBezTo>
                      <a:pt x="71568" y="29782"/>
                      <a:pt x="71091" y="29732"/>
                      <a:pt x="70617" y="29732"/>
                    </a:cubicBezTo>
                    <a:cubicBezTo>
                      <a:pt x="68758" y="29732"/>
                      <a:pt x="66952" y="30499"/>
                      <a:pt x="65653" y="31891"/>
                    </a:cubicBezTo>
                    <a:cubicBezTo>
                      <a:pt x="64371" y="30511"/>
                      <a:pt x="62579" y="29731"/>
                      <a:pt x="60697" y="29731"/>
                    </a:cubicBezTo>
                    <a:cubicBezTo>
                      <a:pt x="60214" y="29731"/>
                      <a:pt x="59730" y="29785"/>
                      <a:pt x="59255" y="29884"/>
                    </a:cubicBezTo>
                    <a:cubicBezTo>
                      <a:pt x="59295" y="25729"/>
                      <a:pt x="62473" y="23651"/>
                      <a:pt x="65651" y="23651"/>
                    </a:cubicBezTo>
                    <a:close/>
                    <a:moveTo>
                      <a:pt x="18808" y="23757"/>
                    </a:moveTo>
                    <a:cubicBezTo>
                      <a:pt x="21978" y="23757"/>
                      <a:pt x="25149" y="25829"/>
                      <a:pt x="25196" y="29978"/>
                    </a:cubicBezTo>
                    <a:lnTo>
                      <a:pt x="25196" y="29978"/>
                    </a:lnTo>
                    <a:cubicBezTo>
                      <a:pt x="24721" y="29876"/>
                      <a:pt x="24243" y="29826"/>
                      <a:pt x="23769" y="29826"/>
                    </a:cubicBezTo>
                    <a:cubicBezTo>
                      <a:pt x="21911" y="29826"/>
                      <a:pt x="20114" y="30592"/>
                      <a:pt x="18825" y="31981"/>
                    </a:cubicBezTo>
                    <a:cubicBezTo>
                      <a:pt x="17544" y="30610"/>
                      <a:pt x="15752" y="29821"/>
                      <a:pt x="13870" y="29821"/>
                    </a:cubicBezTo>
                    <a:cubicBezTo>
                      <a:pt x="13386" y="29830"/>
                      <a:pt x="12902" y="29875"/>
                      <a:pt x="12427" y="29982"/>
                    </a:cubicBezTo>
                    <a:cubicBezTo>
                      <a:pt x="12463" y="25834"/>
                      <a:pt x="15635" y="23757"/>
                      <a:pt x="18808" y="23757"/>
                    </a:cubicBezTo>
                    <a:close/>
                    <a:moveTo>
                      <a:pt x="117967" y="29909"/>
                    </a:moveTo>
                    <a:cubicBezTo>
                      <a:pt x="118392" y="29909"/>
                      <a:pt x="118820" y="29948"/>
                      <a:pt x="119245" y="30027"/>
                    </a:cubicBezTo>
                    <a:cubicBezTo>
                      <a:pt x="118253" y="31208"/>
                      <a:pt x="117671" y="32700"/>
                      <a:pt x="117757" y="34292"/>
                    </a:cubicBezTo>
                    <a:lnTo>
                      <a:pt x="117757" y="34292"/>
                    </a:lnTo>
                    <a:cubicBezTo>
                      <a:pt x="116507" y="32989"/>
                      <a:pt x="114740" y="32159"/>
                      <a:pt x="112880" y="32159"/>
                    </a:cubicBezTo>
                    <a:cubicBezTo>
                      <a:pt x="112860" y="32159"/>
                      <a:pt x="112840" y="32160"/>
                      <a:pt x="112821" y="32160"/>
                    </a:cubicBezTo>
                    <a:cubicBezTo>
                      <a:pt x="114158" y="30712"/>
                      <a:pt x="116031" y="29909"/>
                      <a:pt x="117967" y="29909"/>
                    </a:cubicBezTo>
                    <a:close/>
                    <a:moveTo>
                      <a:pt x="84144" y="30017"/>
                    </a:moveTo>
                    <a:cubicBezTo>
                      <a:pt x="86080" y="30017"/>
                      <a:pt x="87953" y="30820"/>
                      <a:pt x="89290" y="32267"/>
                    </a:cubicBezTo>
                    <a:cubicBezTo>
                      <a:pt x="89271" y="32267"/>
                      <a:pt x="89251" y="32267"/>
                      <a:pt x="89231" y="32267"/>
                    </a:cubicBezTo>
                    <a:cubicBezTo>
                      <a:pt x="87362" y="32267"/>
                      <a:pt x="85595" y="33105"/>
                      <a:pt x="84353" y="34409"/>
                    </a:cubicBezTo>
                    <a:cubicBezTo>
                      <a:pt x="84443" y="32814"/>
                      <a:pt x="83851" y="31317"/>
                      <a:pt x="82866" y="30135"/>
                    </a:cubicBezTo>
                    <a:cubicBezTo>
                      <a:pt x="83291" y="30056"/>
                      <a:pt x="83719" y="30017"/>
                      <a:pt x="84144" y="30017"/>
                    </a:cubicBezTo>
                    <a:close/>
                    <a:moveTo>
                      <a:pt x="94437" y="30017"/>
                    </a:moveTo>
                    <a:cubicBezTo>
                      <a:pt x="94862" y="30017"/>
                      <a:pt x="95289" y="30056"/>
                      <a:pt x="95715" y="30135"/>
                    </a:cubicBezTo>
                    <a:cubicBezTo>
                      <a:pt x="94729" y="31317"/>
                      <a:pt x="94138" y="32814"/>
                      <a:pt x="94228" y="34409"/>
                    </a:cubicBezTo>
                    <a:cubicBezTo>
                      <a:pt x="92977" y="33105"/>
                      <a:pt x="91218" y="32267"/>
                      <a:pt x="89350" y="32267"/>
                    </a:cubicBezTo>
                    <a:cubicBezTo>
                      <a:pt x="89333" y="32267"/>
                      <a:pt x="89316" y="32267"/>
                      <a:pt x="89299" y="32267"/>
                    </a:cubicBezTo>
                    <a:lnTo>
                      <a:pt x="89299" y="32267"/>
                    </a:lnTo>
                    <a:cubicBezTo>
                      <a:pt x="90637" y="30820"/>
                      <a:pt x="92504" y="30017"/>
                      <a:pt x="94437" y="30017"/>
                    </a:cubicBezTo>
                    <a:close/>
                    <a:moveTo>
                      <a:pt x="47484" y="30107"/>
                    </a:moveTo>
                    <a:cubicBezTo>
                      <a:pt x="47908" y="30107"/>
                      <a:pt x="48336" y="30145"/>
                      <a:pt x="48762" y="30224"/>
                    </a:cubicBezTo>
                    <a:cubicBezTo>
                      <a:pt x="47767" y="31407"/>
                      <a:pt x="47185" y="32912"/>
                      <a:pt x="47275" y="34498"/>
                    </a:cubicBezTo>
                    <a:cubicBezTo>
                      <a:pt x="46024" y="33195"/>
                      <a:pt x="44256" y="32357"/>
                      <a:pt x="42396" y="32357"/>
                    </a:cubicBezTo>
                    <a:cubicBezTo>
                      <a:pt x="42377" y="32357"/>
                      <a:pt x="42357" y="32357"/>
                      <a:pt x="42337" y="32357"/>
                    </a:cubicBezTo>
                    <a:cubicBezTo>
                      <a:pt x="43675" y="30909"/>
                      <a:pt x="45548" y="30107"/>
                      <a:pt x="47484" y="30107"/>
                    </a:cubicBezTo>
                    <a:close/>
                    <a:moveTo>
                      <a:pt x="60497" y="30107"/>
                    </a:moveTo>
                    <a:cubicBezTo>
                      <a:pt x="62433" y="30107"/>
                      <a:pt x="64308" y="30911"/>
                      <a:pt x="65653" y="32366"/>
                    </a:cubicBezTo>
                    <a:lnTo>
                      <a:pt x="65653" y="32366"/>
                    </a:lnTo>
                    <a:cubicBezTo>
                      <a:pt x="65650" y="32366"/>
                      <a:pt x="65647" y="32366"/>
                      <a:pt x="65644" y="32366"/>
                    </a:cubicBezTo>
                    <a:cubicBezTo>
                      <a:pt x="65624" y="32366"/>
                      <a:pt x="65604" y="32366"/>
                      <a:pt x="65584" y="32366"/>
                    </a:cubicBezTo>
                    <a:cubicBezTo>
                      <a:pt x="63715" y="32366"/>
                      <a:pt x="61957" y="33195"/>
                      <a:pt x="60706" y="34498"/>
                    </a:cubicBezTo>
                    <a:cubicBezTo>
                      <a:pt x="60796" y="32912"/>
                      <a:pt x="60214" y="31407"/>
                      <a:pt x="59219" y="30224"/>
                    </a:cubicBezTo>
                    <a:cubicBezTo>
                      <a:pt x="59644" y="30145"/>
                      <a:pt x="60072" y="30107"/>
                      <a:pt x="60497" y="30107"/>
                    </a:cubicBezTo>
                    <a:close/>
                    <a:moveTo>
                      <a:pt x="106093" y="25399"/>
                    </a:moveTo>
                    <a:cubicBezTo>
                      <a:pt x="106554" y="25399"/>
                      <a:pt x="107019" y="25445"/>
                      <a:pt x="107480" y="25538"/>
                    </a:cubicBezTo>
                    <a:cubicBezTo>
                      <a:pt x="106477" y="26801"/>
                      <a:pt x="105930" y="28395"/>
                      <a:pt x="106136" y="30070"/>
                    </a:cubicBezTo>
                    <a:lnTo>
                      <a:pt x="106136" y="30070"/>
                    </a:lnTo>
                    <a:cubicBezTo>
                      <a:pt x="106645" y="29957"/>
                      <a:pt x="107158" y="29902"/>
                      <a:pt x="107667" y="29902"/>
                    </a:cubicBezTo>
                    <a:cubicBezTo>
                      <a:pt x="109601" y="29902"/>
                      <a:pt x="111474" y="30700"/>
                      <a:pt x="112821" y="32160"/>
                    </a:cubicBezTo>
                    <a:cubicBezTo>
                      <a:pt x="112802" y="32160"/>
                      <a:pt x="112783" y="32160"/>
                      <a:pt x="112764" y="32160"/>
                    </a:cubicBezTo>
                    <a:cubicBezTo>
                      <a:pt x="110778" y="32160"/>
                      <a:pt x="108911" y="33096"/>
                      <a:pt x="107659" y="34543"/>
                    </a:cubicBezTo>
                    <a:cubicBezTo>
                      <a:pt x="107785" y="32877"/>
                      <a:pt x="107175" y="31300"/>
                      <a:pt x="106127" y="30072"/>
                    </a:cubicBezTo>
                    <a:cubicBezTo>
                      <a:pt x="106130" y="30071"/>
                      <a:pt x="106132" y="30071"/>
                      <a:pt x="106134" y="30070"/>
                    </a:cubicBezTo>
                    <a:lnTo>
                      <a:pt x="106134" y="30070"/>
                    </a:lnTo>
                    <a:lnTo>
                      <a:pt x="106127" y="30063"/>
                    </a:lnTo>
                    <a:cubicBezTo>
                      <a:pt x="104875" y="28607"/>
                      <a:pt x="102990" y="27652"/>
                      <a:pt x="100995" y="27652"/>
                    </a:cubicBezTo>
                    <a:cubicBezTo>
                      <a:pt x="100979" y="27652"/>
                      <a:pt x="100964" y="27652"/>
                      <a:pt x="100948" y="27653"/>
                    </a:cubicBezTo>
                    <a:lnTo>
                      <a:pt x="100948" y="27653"/>
                    </a:lnTo>
                    <a:cubicBezTo>
                      <a:pt x="102286" y="26199"/>
                      <a:pt x="104161" y="25399"/>
                      <a:pt x="106093" y="25399"/>
                    </a:cubicBezTo>
                    <a:close/>
                    <a:moveTo>
                      <a:pt x="13651" y="30209"/>
                    </a:moveTo>
                    <a:cubicBezTo>
                      <a:pt x="15587" y="30209"/>
                      <a:pt x="17458" y="31009"/>
                      <a:pt x="18799" y="32455"/>
                    </a:cubicBezTo>
                    <a:lnTo>
                      <a:pt x="18799" y="32455"/>
                    </a:lnTo>
                    <a:cubicBezTo>
                      <a:pt x="18788" y="32455"/>
                      <a:pt x="18777" y="32455"/>
                      <a:pt x="18766" y="32455"/>
                    </a:cubicBezTo>
                    <a:cubicBezTo>
                      <a:pt x="16897" y="32455"/>
                      <a:pt x="15129" y="33294"/>
                      <a:pt x="13888" y="34597"/>
                    </a:cubicBezTo>
                    <a:cubicBezTo>
                      <a:pt x="13968" y="33002"/>
                      <a:pt x="13386" y="31497"/>
                      <a:pt x="12391" y="30323"/>
                    </a:cubicBezTo>
                    <a:cubicBezTo>
                      <a:pt x="12811" y="30247"/>
                      <a:pt x="13233" y="30209"/>
                      <a:pt x="13651" y="30209"/>
                    </a:cubicBezTo>
                    <a:close/>
                    <a:moveTo>
                      <a:pt x="23971" y="30205"/>
                    </a:moveTo>
                    <a:cubicBezTo>
                      <a:pt x="24396" y="30205"/>
                      <a:pt x="24824" y="30244"/>
                      <a:pt x="25250" y="30323"/>
                    </a:cubicBezTo>
                    <a:cubicBezTo>
                      <a:pt x="24255" y="31497"/>
                      <a:pt x="23673" y="33002"/>
                      <a:pt x="23753" y="34597"/>
                    </a:cubicBezTo>
                    <a:cubicBezTo>
                      <a:pt x="22512" y="33294"/>
                      <a:pt x="20744" y="32455"/>
                      <a:pt x="18884" y="32455"/>
                    </a:cubicBezTo>
                    <a:cubicBezTo>
                      <a:pt x="18864" y="32455"/>
                      <a:pt x="18845" y="32455"/>
                      <a:pt x="18825" y="32455"/>
                    </a:cubicBezTo>
                    <a:cubicBezTo>
                      <a:pt x="20162" y="31008"/>
                      <a:pt x="22036" y="30205"/>
                      <a:pt x="23971" y="30205"/>
                    </a:cubicBezTo>
                    <a:close/>
                    <a:moveTo>
                      <a:pt x="35606" y="25605"/>
                    </a:moveTo>
                    <a:cubicBezTo>
                      <a:pt x="36068" y="25605"/>
                      <a:pt x="36534" y="25651"/>
                      <a:pt x="36997" y="25744"/>
                    </a:cubicBezTo>
                    <a:cubicBezTo>
                      <a:pt x="35993" y="26999"/>
                      <a:pt x="35438" y="28593"/>
                      <a:pt x="35644" y="30269"/>
                    </a:cubicBezTo>
                    <a:cubicBezTo>
                      <a:pt x="36150" y="30158"/>
                      <a:pt x="36661" y="30103"/>
                      <a:pt x="37168" y="30103"/>
                    </a:cubicBezTo>
                    <a:cubicBezTo>
                      <a:pt x="39104" y="30103"/>
                      <a:pt x="40980" y="30899"/>
                      <a:pt x="42329" y="32357"/>
                    </a:cubicBezTo>
                    <a:lnTo>
                      <a:pt x="42329" y="32357"/>
                    </a:lnTo>
                    <a:cubicBezTo>
                      <a:pt x="42313" y="32357"/>
                      <a:pt x="42297" y="32357"/>
                      <a:pt x="42282" y="32357"/>
                    </a:cubicBezTo>
                    <a:cubicBezTo>
                      <a:pt x="40295" y="32357"/>
                      <a:pt x="38428" y="33302"/>
                      <a:pt x="37176" y="34749"/>
                    </a:cubicBezTo>
                    <a:cubicBezTo>
                      <a:pt x="37302" y="33074"/>
                      <a:pt x="36692" y="31497"/>
                      <a:pt x="35644" y="30269"/>
                    </a:cubicBezTo>
                    <a:cubicBezTo>
                      <a:pt x="34392" y="28813"/>
                      <a:pt x="32507" y="27858"/>
                      <a:pt x="30511" y="27858"/>
                    </a:cubicBezTo>
                    <a:cubicBezTo>
                      <a:pt x="30496" y="27858"/>
                      <a:pt x="30480" y="27859"/>
                      <a:pt x="30465" y="27859"/>
                    </a:cubicBezTo>
                    <a:lnTo>
                      <a:pt x="30465" y="27859"/>
                    </a:lnTo>
                    <a:cubicBezTo>
                      <a:pt x="31803" y="26405"/>
                      <a:pt x="33672" y="25605"/>
                      <a:pt x="35606" y="25605"/>
                    </a:cubicBezTo>
                    <a:close/>
                    <a:moveTo>
                      <a:pt x="124475" y="28056"/>
                    </a:moveTo>
                    <a:cubicBezTo>
                      <a:pt x="127650" y="28056"/>
                      <a:pt x="130827" y="30135"/>
                      <a:pt x="130867" y="34292"/>
                    </a:cubicBezTo>
                    <a:cubicBezTo>
                      <a:pt x="130389" y="34187"/>
                      <a:pt x="129906" y="34136"/>
                      <a:pt x="129427" y="34136"/>
                    </a:cubicBezTo>
                    <a:cubicBezTo>
                      <a:pt x="127574" y="34136"/>
                      <a:pt x="125776" y="34904"/>
                      <a:pt x="124487" y="36299"/>
                    </a:cubicBezTo>
                    <a:cubicBezTo>
                      <a:pt x="123213" y="34927"/>
                      <a:pt x="121434" y="34140"/>
                      <a:pt x="119564" y="34140"/>
                    </a:cubicBezTo>
                    <a:cubicBezTo>
                      <a:pt x="119553" y="34140"/>
                      <a:pt x="119543" y="34140"/>
                      <a:pt x="119532" y="34140"/>
                    </a:cubicBezTo>
                    <a:cubicBezTo>
                      <a:pt x="119048" y="34140"/>
                      <a:pt x="118564" y="34185"/>
                      <a:pt x="118089" y="34292"/>
                    </a:cubicBezTo>
                    <a:cubicBezTo>
                      <a:pt x="118125" y="30135"/>
                      <a:pt x="121299" y="28056"/>
                      <a:pt x="124475" y="28056"/>
                    </a:cubicBezTo>
                    <a:close/>
                    <a:moveTo>
                      <a:pt x="100943" y="28163"/>
                    </a:moveTo>
                    <a:cubicBezTo>
                      <a:pt x="104120" y="28163"/>
                      <a:pt x="107296" y="30242"/>
                      <a:pt x="107337" y="34400"/>
                    </a:cubicBezTo>
                    <a:cubicBezTo>
                      <a:pt x="106858" y="34295"/>
                      <a:pt x="106375" y="34244"/>
                      <a:pt x="105896" y="34244"/>
                    </a:cubicBezTo>
                    <a:cubicBezTo>
                      <a:pt x="104045" y="34244"/>
                      <a:pt x="102248" y="35008"/>
                      <a:pt x="100952" y="36393"/>
                    </a:cubicBezTo>
                    <a:lnTo>
                      <a:pt x="100952" y="36393"/>
                    </a:lnTo>
                    <a:cubicBezTo>
                      <a:pt x="99679" y="35024"/>
                      <a:pt x="97893" y="34247"/>
                      <a:pt x="96025" y="34247"/>
                    </a:cubicBezTo>
                    <a:cubicBezTo>
                      <a:pt x="96014" y="34247"/>
                      <a:pt x="96004" y="34247"/>
                      <a:pt x="95993" y="34248"/>
                    </a:cubicBezTo>
                    <a:cubicBezTo>
                      <a:pt x="95509" y="34248"/>
                      <a:pt x="95025" y="34292"/>
                      <a:pt x="94550" y="34400"/>
                    </a:cubicBezTo>
                    <a:cubicBezTo>
                      <a:pt x="94590" y="30242"/>
                      <a:pt x="97767" y="28163"/>
                      <a:pt x="100943" y="28163"/>
                    </a:cubicBezTo>
                    <a:close/>
                    <a:moveTo>
                      <a:pt x="77631" y="28160"/>
                    </a:moveTo>
                    <a:cubicBezTo>
                      <a:pt x="80803" y="28160"/>
                      <a:pt x="83975" y="30235"/>
                      <a:pt x="84021" y="34387"/>
                    </a:cubicBezTo>
                    <a:lnTo>
                      <a:pt x="84021" y="34387"/>
                    </a:lnTo>
                    <a:cubicBezTo>
                      <a:pt x="83552" y="34288"/>
                      <a:pt x="83080" y="34239"/>
                      <a:pt x="82612" y="34239"/>
                    </a:cubicBezTo>
                    <a:cubicBezTo>
                      <a:pt x="80751" y="34239"/>
                      <a:pt x="78950" y="35006"/>
                      <a:pt x="77651" y="36398"/>
                    </a:cubicBezTo>
                    <a:cubicBezTo>
                      <a:pt x="76377" y="35026"/>
                      <a:pt x="74589" y="34247"/>
                      <a:pt x="72710" y="34247"/>
                    </a:cubicBezTo>
                    <a:cubicBezTo>
                      <a:pt x="72699" y="34247"/>
                      <a:pt x="72688" y="34247"/>
                      <a:pt x="72678" y="34248"/>
                    </a:cubicBezTo>
                    <a:cubicBezTo>
                      <a:pt x="72194" y="34248"/>
                      <a:pt x="71710" y="34292"/>
                      <a:pt x="71235" y="34400"/>
                    </a:cubicBezTo>
                    <a:cubicBezTo>
                      <a:pt x="71275" y="30241"/>
                      <a:pt x="74454" y="28160"/>
                      <a:pt x="77631" y="28160"/>
                    </a:cubicBezTo>
                    <a:close/>
                    <a:moveTo>
                      <a:pt x="53992" y="28260"/>
                    </a:moveTo>
                    <a:cubicBezTo>
                      <a:pt x="57167" y="28260"/>
                      <a:pt x="60343" y="30336"/>
                      <a:pt x="60384" y="34488"/>
                    </a:cubicBezTo>
                    <a:lnTo>
                      <a:pt x="60384" y="34488"/>
                    </a:lnTo>
                    <a:cubicBezTo>
                      <a:pt x="59912" y="34387"/>
                      <a:pt x="59436" y="34338"/>
                      <a:pt x="58965" y="34338"/>
                    </a:cubicBezTo>
                    <a:cubicBezTo>
                      <a:pt x="57104" y="34338"/>
                      <a:pt x="55304" y="35104"/>
                      <a:pt x="54004" y="36497"/>
                    </a:cubicBezTo>
                    <a:cubicBezTo>
                      <a:pt x="52723" y="35117"/>
                      <a:pt x="50931" y="34337"/>
                      <a:pt x="49049" y="34337"/>
                    </a:cubicBezTo>
                    <a:cubicBezTo>
                      <a:pt x="48565" y="34337"/>
                      <a:pt x="48081" y="34391"/>
                      <a:pt x="47606" y="34489"/>
                    </a:cubicBezTo>
                    <a:cubicBezTo>
                      <a:pt x="47642" y="30336"/>
                      <a:pt x="50816" y="28260"/>
                      <a:pt x="53992" y="28260"/>
                    </a:cubicBezTo>
                    <a:close/>
                    <a:moveTo>
                      <a:pt x="7166" y="28348"/>
                    </a:moveTo>
                    <a:cubicBezTo>
                      <a:pt x="10341" y="28348"/>
                      <a:pt x="13516" y="30427"/>
                      <a:pt x="13556" y="34588"/>
                    </a:cubicBezTo>
                    <a:cubicBezTo>
                      <a:pt x="13083" y="34486"/>
                      <a:pt x="12605" y="34436"/>
                      <a:pt x="12131" y="34436"/>
                    </a:cubicBezTo>
                    <a:cubicBezTo>
                      <a:pt x="10273" y="34436"/>
                      <a:pt x="8469" y="35201"/>
                      <a:pt x="7176" y="36586"/>
                    </a:cubicBezTo>
                    <a:cubicBezTo>
                      <a:pt x="5893" y="35223"/>
                      <a:pt x="4106" y="34445"/>
                      <a:pt x="2227" y="34445"/>
                    </a:cubicBezTo>
                    <a:cubicBezTo>
                      <a:pt x="2216" y="34445"/>
                      <a:pt x="2205" y="34445"/>
                      <a:pt x="2194" y="34445"/>
                    </a:cubicBezTo>
                    <a:lnTo>
                      <a:pt x="2212" y="34427"/>
                    </a:lnTo>
                    <a:cubicBezTo>
                      <a:pt x="1728" y="34427"/>
                      <a:pt x="1245" y="34481"/>
                      <a:pt x="770" y="34588"/>
                    </a:cubicBezTo>
                    <a:cubicBezTo>
                      <a:pt x="810" y="30429"/>
                      <a:pt x="3988" y="28348"/>
                      <a:pt x="7166" y="28348"/>
                    </a:cubicBezTo>
                    <a:close/>
                    <a:moveTo>
                      <a:pt x="30465" y="28364"/>
                    </a:moveTo>
                    <a:cubicBezTo>
                      <a:pt x="33638" y="28364"/>
                      <a:pt x="36811" y="30439"/>
                      <a:pt x="36854" y="34593"/>
                    </a:cubicBezTo>
                    <a:lnTo>
                      <a:pt x="36854" y="34593"/>
                    </a:lnTo>
                    <a:cubicBezTo>
                      <a:pt x="36384" y="34494"/>
                      <a:pt x="35912" y="34445"/>
                      <a:pt x="35443" y="34445"/>
                    </a:cubicBezTo>
                    <a:cubicBezTo>
                      <a:pt x="33580" y="34445"/>
                      <a:pt x="31775" y="35212"/>
                      <a:pt x="30483" y="36604"/>
                    </a:cubicBezTo>
                    <a:cubicBezTo>
                      <a:pt x="29201" y="35224"/>
                      <a:pt x="27409" y="34445"/>
                      <a:pt x="25528" y="34445"/>
                    </a:cubicBezTo>
                    <a:cubicBezTo>
                      <a:pt x="25044" y="34445"/>
                      <a:pt x="24560" y="34498"/>
                      <a:pt x="24085" y="34597"/>
                    </a:cubicBezTo>
                    <a:cubicBezTo>
                      <a:pt x="24116" y="30443"/>
                      <a:pt x="27290" y="28364"/>
                      <a:pt x="30465" y="28364"/>
                    </a:cubicBezTo>
                    <a:close/>
                    <a:moveTo>
                      <a:pt x="119327" y="34515"/>
                    </a:moveTo>
                    <a:cubicBezTo>
                      <a:pt x="121267" y="34515"/>
                      <a:pt x="123141" y="35318"/>
                      <a:pt x="124478" y="36765"/>
                    </a:cubicBezTo>
                    <a:cubicBezTo>
                      <a:pt x="124458" y="36765"/>
                      <a:pt x="124439" y="36765"/>
                      <a:pt x="124419" y="36765"/>
                    </a:cubicBezTo>
                    <a:cubicBezTo>
                      <a:pt x="122550" y="36765"/>
                      <a:pt x="120782" y="37604"/>
                      <a:pt x="119541" y="38907"/>
                    </a:cubicBezTo>
                    <a:cubicBezTo>
                      <a:pt x="119622" y="37312"/>
                      <a:pt x="119039" y="35816"/>
                      <a:pt x="118045" y="34633"/>
                    </a:cubicBezTo>
                    <a:cubicBezTo>
                      <a:pt x="118472" y="34554"/>
                      <a:pt x="118901" y="34515"/>
                      <a:pt x="119327" y="34515"/>
                    </a:cubicBezTo>
                    <a:close/>
                    <a:moveTo>
                      <a:pt x="129624" y="34515"/>
                    </a:moveTo>
                    <a:cubicBezTo>
                      <a:pt x="130049" y="34515"/>
                      <a:pt x="130477" y="34554"/>
                      <a:pt x="130903" y="34633"/>
                    </a:cubicBezTo>
                    <a:cubicBezTo>
                      <a:pt x="129908" y="35816"/>
                      <a:pt x="129326" y="37312"/>
                      <a:pt x="129415" y="38907"/>
                    </a:cubicBezTo>
                    <a:cubicBezTo>
                      <a:pt x="128165" y="37604"/>
                      <a:pt x="126397" y="36765"/>
                      <a:pt x="124537" y="36765"/>
                    </a:cubicBezTo>
                    <a:cubicBezTo>
                      <a:pt x="124517" y="36765"/>
                      <a:pt x="124498" y="36765"/>
                      <a:pt x="124478" y="36765"/>
                    </a:cubicBezTo>
                    <a:cubicBezTo>
                      <a:pt x="125815" y="35318"/>
                      <a:pt x="127689" y="34515"/>
                      <a:pt x="129624" y="34515"/>
                    </a:cubicBezTo>
                    <a:close/>
                    <a:moveTo>
                      <a:pt x="82770" y="34620"/>
                    </a:moveTo>
                    <a:cubicBezTo>
                      <a:pt x="83198" y="34620"/>
                      <a:pt x="83629" y="34660"/>
                      <a:pt x="84057" y="34740"/>
                    </a:cubicBezTo>
                    <a:cubicBezTo>
                      <a:pt x="83556" y="35341"/>
                      <a:pt x="83152" y="36031"/>
                      <a:pt x="82893" y="36765"/>
                    </a:cubicBezTo>
                    <a:lnTo>
                      <a:pt x="82875" y="36765"/>
                    </a:lnTo>
                    <a:cubicBezTo>
                      <a:pt x="82633" y="37473"/>
                      <a:pt x="82534" y="38208"/>
                      <a:pt x="82570" y="38952"/>
                    </a:cubicBezTo>
                    <a:cubicBezTo>
                      <a:pt x="81324" y="37644"/>
                      <a:pt x="79559" y="36810"/>
                      <a:pt x="77695" y="36810"/>
                    </a:cubicBezTo>
                    <a:cubicBezTo>
                      <a:pt x="79026" y="35399"/>
                      <a:pt x="80871" y="34620"/>
                      <a:pt x="82770" y="34620"/>
                    </a:cubicBezTo>
                    <a:close/>
                    <a:moveTo>
                      <a:pt x="95806" y="34620"/>
                    </a:moveTo>
                    <a:cubicBezTo>
                      <a:pt x="97710" y="34620"/>
                      <a:pt x="99556" y="35399"/>
                      <a:pt x="100894" y="36810"/>
                    </a:cubicBezTo>
                    <a:cubicBezTo>
                      <a:pt x="99021" y="36810"/>
                      <a:pt x="97256" y="37644"/>
                      <a:pt x="96011" y="38952"/>
                    </a:cubicBezTo>
                    <a:cubicBezTo>
                      <a:pt x="96047" y="38208"/>
                      <a:pt x="95948" y="37473"/>
                      <a:pt x="95706" y="36765"/>
                    </a:cubicBezTo>
                    <a:lnTo>
                      <a:pt x="95679" y="36765"/>
                    </a:lnTo>
                    <a:cubicBezTo>
                      <a:pt x="95419" y="36031"/>
                      <a:pt x="95025" y="35341"/>
                      <a:pt x="94514" y="34740"/>
                    </a:cubicBezTo>
                    <a:cubicBezTo>
                      <a:pt x="94944" y="34660"/>
                      <a:pt x="95377" y="34620"/>
                      <a:pt x="95806" y="34620"/>
                    </a:cubicBezTo>
                    <a:close/>
                    <a:moveTo>
                      <a:pt x="59142" y="34720"/>
                    </a:moveTo>
                    <a:cubicBezTo>
                      <a:pt x="59570" y="34720"/>
                      <a:pt x="60000" y="34759"/>
                      <a:pt x="60429" y="34839"/>
                    </a:cubicBezTo>
                    <a:cubicBezTo>
                      <a:pt x="59434" y="36022"/>
                      <a:pt x="58852" y="37518"/>
                      <a:pt x="58941" y="39113"/>
                    </a:cubicBezTo>
                    <a:cubicBezTo>
                      <a:pt x="57691" y="37810"/>
                      <a:pt x="55923" y="36971"/>
                      <a:pt x="54063" y="36971"/>
                    </a:cubicBezTo>
                    <a:cubicBezTo>
                      <a:pt x="54043" y="36971"/>
                      <a:pt x="54024" y="36971"/>
                      <a:pt x="54004" y="36972"/>
                    </a:cubicBezTo>
                    <a:cubicBezTo>
                      <a:pt x="53984" y="36971"/>
                      <a:pt x="53964" y="36971"/>
                      <a:pt x="53945" y="36971"/>
                    </a:cubicBezTo>
                    <a:cubicBezTo>
                      <a:pt x="52076" y="36971"/>
                      <a:pt x="50308" y="37810"/>
                      <a:pt x="49067" y="39113"/>
                    </a:cubicBezTo>
                    <a:cubicBezTo>
                      <a:pt x="49147" y="37518"/>
                      <a:pt x="48565" y="36022"/>
                      <a:pt x="47579" y="34839"/>
                    </a:cubicBezTo>
                    <a:cubicBezTo>
                      <a:pt x="48004" y="34760"/>
                      <a:pt x="48431" y="34721"/>
                      <a:pt x="48855" y="34721"/>
                    </a:cubicBezTo>
                    <a:cubicBezTo>
                      <a:pt x="50785" y="34721"/>
                      <a:pt x="52658" y="35523"/>
                      <a:pt x="53995" y="36963"/>
                    </a:cubicBezTo>
                    <a:lnTo>
                      <a:pt x="54004" y="36963"/>
                    </a:lnTo>
                    <a:cubicBezTo>
                      <a:pt x="55339" y="35517"/>
                      <a:pt x="57210" y="34720"/>
                      <a:pt x="59142" y="34720"/>
                    </a:cubicBezTo>
                    <a:close/>
                    <a:moveTo>
                      <a:pt x="12301" y="34821"/>
                    </a:moveTo>
                    <a:cubicBezTo>
                      <a:pt x="12724" y="34821"/>
                      <a:pt x="13150" y="34859"/>
                      <a:pt x="13574" y="34938"/>
                    </a:cubicBezTo>
                    <a:cubicBezTo>
                      <a:pt x="13063" y="35538"/>
                      <a:pt x="12669" y="36228"/>
                      <a:pt x="12409" y="36972"/>
                    </a:cubicBezTo>
                    <a:lnTo>
                      <a:pt x="12382" y="36972"/>
                    </a:lnTo>
                    <a:cubicBezTo>
                      <a:pt x="12141" y="37670"/>
                      <a:pt x="12042" y="38414"/>
                      <a:pt x="12087" y="39149"/>
                    </a:cubicBezTo>
                    <a:cubicBezTo>
                      <a:pt x="10841" y="37850"/>
                      <a:pt x="9076" y="37007"/>
                      <a:pt x="7212" y="37007"/>
                    </a:cubicBezTo>
                    <a:cubicBezTo>
                      <a:pt x="8547" y="35599"/>
                      <a:pt x="10392" y="34821"/>
                      <a:pt x="12301" y="34821"/>
                    </a:cubicBezTo>
                    <a:close/>
                    <a:moveTo>
                      <a:pt x="25305" y="34821"/>
                    </a:moveTo>
                    <a:cubicBezTo>
                      <a:pt x="27216" y="34821"/>
                      <a:pt x="29067" y="35599"/>
                      <a:pt x="30402" y="37007"/>
                    </a:cubicBezTo>
                    <a:cubicBezTo>
                      <a:pt x="28538" y="37007"/>
                      <a:pt x="26764" y="37841"/>
                      <a:pt x="25519" y="39149"/>
                    </a:cubicBezTo>
                    <a:cubicBezTo>
                      <a:pt x="25563" y="38414"/>
                      <a:pt x="25456" y="37670"/>
                      <a:pt x="25223" y="36972"/>
                    </a:cubicBezTo>
                    <a:lnTo>
                      <a:pt x="25196" y="36972"/>
                    </a:lnTo>
                    <a:cubicBezTo>
                      <a:pt x="24936" y="36228"/>
                      <a:pt x="24542" y="35538"/>
                      <a:pt x="24031" y="34938"/>
                    </a:cubicBezTo>
                    <a:cubicBezTo>
                      <a:pt x="24455" y="34859"/>
                      <a:pt x="24882" y="34821"/>
                      <a:pt x="25305" y="34821"/>
                    </a:cubicBezTo>
                    <a:close/>
                    <a:moveTo>
                      <a:pt x="106096" y="34617"/>
                    </a:moveTo>
                    <a:cubicBezTo>
                      <a:pt x="106559" y="34617"/>
                      <a:pt x="107026" y="34664"/>
                      <a:pt x="107489" y="34758"/>
                    </a:cubicBezTo>
                    <a:cubicBezTo>
                      <a:pt x="106495" y="35995"/>
                      <a:pt x="105948" y="37563"/>
                      <a:pt x="106127" y="39212"/>
                    </a:cubicBezTo>
                    <a:cubicBezTo>
                      <a:pt x="104873" y="37760"/>
                      <a:pt x="103000" y="36810"/>
                      <a:pt x="101011" y="36810"/>
                    </a:cubicBezTo>
                    <a:cubicBezTo>
                      <a:pt x="102344" y="35398"/>
                      <a:pt x="104192" y="34617"/>
                      <a:pt x="106096" y="34617"/>
                    </a:cubicBezTo>
                    <a:close/>
                    <a:moveTo>
                      <a:pt x="70794" y="30109"/>
                    </a:moveTo>
                    <a:cubicBezTo>
                      <a:pt x="71289" y="30109"/>
                      <a:pt x="71788" y="30161"/>
                      <a:pt x="72283" y="30269"/>
                    </a:cubicBezTo>
                    <a:cubicBezTo>
                      <a:pt x="71289" y="31524"/>
                      <a:pt x="70742" y="33110"/>
                      <a:pt x="70939" y="34785"/>
                    </a:cubicBezTo>
                    <a:lnTo>
                      <a:pt x="70957" y="34785"/>
                    </a:lnTo>
                    <a:cubicBezTo>
                      <a:pt x="71462" y="34672"/>
                      <a:pt x="71973" y="34617"/>
                      <a:pt x="72479" y="34617"/>
                    </a:cubicBezTo>
                    <a:cubicBezTo>
                      <a:pt x="74381" y="34617"/>
                      <a:pt x="76233" y="35395"/>
                      <a:pt x="77570" y="36810"/>
                    </a:cubicBezTo>
                    <a:cubicBezTo>
                      <a:pt x="75527" y="36810"/>
                      <a:pt x="73601" y="37814"/>
                      <a:pt x="72346" y="39337"/>
                    </a:cubicBezTo>
                    <a:cubicBezTo>
                      <a:pt x="72694" y="35639"/>
                      <a:pt x="69398" y="32366"/>
                      <a:pt x="65704" y="32366"/>
                    </a:cubicBezTo>
                    <a:cubicBezTo>
                      <a:pt x="65687" y="32366"/>
                      <a:pt x="65670" y="32366"/>
                      <a:pt x="65653" y="32366"/>
                    </a:cubicBezTo>
                    <a:lnTo>
                      <a:pt x="65653" y="32366"/>
                    </a:lnTo>
                    <a:cubicBezTo>
                      <a:pt x="66994" y="30911"/>
                      <a:pt x="68863" y="30109"/>
                      <a:pt x="70794" y="30109"/>
                    </a:cubicBezTo>
                    <a:close/>
                    <a:moveTo>
                      <a:pt x="35613" y="34809"/>
                    </a:moveTo>
                    <a:cubicBezTo>
                      <a:pt x="36073" y="34809"/>
                      <a:pt x="36537" y="34854"/>
                      <a:pt x="36997" y="34946"/>
                    </a:cubicBezTo>
                    <a:cubicBezTo>
                      <a:pt x="36013" y="36189"/>
                      <a:pt x="35458" y="37762"/>
                      <a:pt x="35634" y="39407"/>
                    </a:cubicBezTo>
                    <a:lnTo>
                      <a:pt x="35634" y="39407"/>
                    </a:lnTo>
                    <a:cubicBezTo>
                      <a:pt x="34388" y="37948"/>
                      <a:pt x="32507" y="36998"/>
                      <a:pt x="30519" y="36998"/>
                    </a:cubicBezTo>
                    <a:cubicBezTo>
                      <a:pt x="31861" y="35584"/>
                      <a:pt x="33709" y="34809"/>
                      <a:pt x="35613" y="34809"/>
                    </a:cubicBezTo>
                    <a:close/>
                    <a:moveTo>
                      <a:pt x="136132" y="32662"/>
                    </a:moveTo>
                    <a:cubicBezTo>
                      <a:pt x="139308" y="32662"/>
                      <a:pt x="142484" y="34740"/>
                      <a:pt x="142525" y="38898"/>
                    </a:cubicBezTo>
                    <a:cubicBezTo>
                      <a:pt x="142046" y="38793"/>
                      <a:pt x="141563" y="38742"/>
                      <a:pt x="141084" y="38742"/>
                    </a:cubicBezTo>
                    <a:cubicBezTo>
                      <a:pt x="139231" y="38742"/>
                      <a:pt x="137433" y="39508"/>
                      <a:pt x="136145" y="40896"/>
                    </a:cubicBezTo>
                    <a:cubicBezTo>
                      <a:pt x="134863" y="39525"/>
                      <a:pt x="133071" y="38737"/>
                      <a:pt x="131190" y="38737"/>
                    </a:cubicBezTo>
                    <a:cubicBezTo>
                      <a:pt x="130706" y="38737"/>
                      <a:pt x="130222" y="38791"/>
                      <a:pt x="129747" y="38898"/>
                    </a:cubicBezTo>
                    <a:cubicBezTo>
                      <a:pt x="129783" y="34740"/>
                      <a:pt x="132957" y="32662"/>
                      <a:pt x="136132" y="32662"/>
                    </a:cubicBezTo>
                    <a:close/>
                    <a:moveTo>
                      <a:pt x="112818" y="32662"/>
                    </a:moveTo>
                    <a:cubicBezTo>
                      <a:pt x="115995" y="32662"/>
                      <a:pt x="119174" y="34740"/>
                      <a:pt x="119218" y="38898"/>
                    </a:cubicBezTo>
                    <a:cubicBezTo>
                      <a:pt x="118738" y="38793"/>
                      <a:pt x="118254" y="38742"/>
                      <a:pt x="117774" y="38742"/>
                    </a:cubicBezTo>
                    <a:cubicBezTo>
                      <a:pt x="115916" y="38742"/>
                      <a:pt x="114117" y="39510"/>
                      <a:pt x="112821" y="40905"/>
                    </a:cubicBezTo>
                    <a:cubicBezTo>
                      <a:pt x="111548" y="39525"/>
                      <a:pt x="109756" y="38746"/>
                      <a:pt x="107874" y="38746"/>
                    </a:cubicBezTo>
                    <a:cubicBezTo>
                      <a:pt x="107391" y="38746"/>
                      <a:pt x="106907" y="38791"/>
                      <a:pt x="106432" y="38898"/>
                    </a:cubicBezTo>
                    <a:cubicBezTo>
                      <a:pt x="106468" y="34740"/>
                      <a:pt x="109642" y="32662"/>
                      <a:pt x="112818" y="32662"/>
                    </a:cubicBezTo>
                    <a:close/>
                    <a:moveTo>
                      <a:pt x="89290" y="32762"/>
                    </a:moveTo>
                    <a:cubicBezTo>
                      <a:pt x="91871" y="32762"/>
                      <a:pt x="94452" y="34136"/>
                      <a:pt x="95348" y="36882"/>
                    </a:cubicBezTo>
                    <a:lnTo>
                      <a:pt x="95375" y="36882"/>
                    </a:lnTo>
                    <a:cubicBezTo>
                      <a:pt x="95572" y="37545"/>
                      <a:pt x="95679" y="38235"/>
                      <a:pt x="95688" y="38934"/>
                    </a:cubicBezTo>
                    <a:cubicBezTo>
                      <a:pt x="95213" y="38832"/>
                      <a:pt x="94735" y="38782"/>
                      <a:pt x="94260" y="38782"/>
                    </a:cubicBezTo>
                    <a:cubicBezTo>
                      <a:pt x="92399" y="38782"/>
                      <a:pt x="90599" y="39549"/>
                      <a:pt x="89299" y="40941"/>
                    </a:cubicBezTo>
                    <a:cubicBezTo>
                      <a:pt x="88018" y="39561"/>
                      <a:pt x="86226" y="38782"/>
                      <a:pt x="84344" y="38782"/>
                    </a:cubicBezTo>
                    <a:cubicBezTo>
                      <a:pt x="83860" y="38782"/>
                      <a:pt x="83376" y="38835"/>
                      <a:pt x="82902" y="38934"/>
                    </a:cubicBezTo>
                    <a:cubicBezTo>
                      <a:pt x="82902" y="38235"/>
                      <a:pt x="83009" y="37545"/>
                      <a:pt x="83215" y="36882"/>
                    </a:cubicBezTo>
                    <a:lnTo>
                      <a:pt x="83233" y="36882"/>
                    </a:lnTo>
                    <a:cubicBezTo>
                      <a:pt x="84129" y="34136"/>
                      <a:pt x="86710" y="32762"/>
                      <a:pt x="89290" y="32762"/>
                    </a:cubicBezTo>
                    <a:close/>
                    <a:moveTo>
                      <a:pt x="42338" y="32863"/>
                    </a:moveTo>
                    <a:cubicBezTo>
                      <a:pt x="45512" y="32863"/>
                      <a:pt x="48684" y="34938"/>
                      <a:pt x="48726" y="39091"/>
                    </a:cubicBezTo>
                    <a:lnTo>
                      <a:pt x="48726" y="39091"/>
                    </a:lnTo>
                    <a:cubicBezTo>
                      <a:pt x="48257" y="38992"/>
                      <a:pt x="47785" y="38943"/>
                      <a:pt x="47316" y="38943"/>
                    </a:cubicBezTo>
                    <a:cubicBezTo>
                      <a:pt x="45455" y="38943"/>
                      <a:pt x="43655" y="39710"/>
                      <a:pt x="42355" y="41102"/>
                    </a:cubicBezTo>
                    <a:cubicBezTo>
                      <a:pt x="41081" y="39730"/>
                      <a:pt x="39293" y="38952"/>
                      <a:pt x="37414" y="38952"/>
                    </a:cubicBezTo>
                    <a:cubicBezTo>
                      <a:pt x="37404" y="38952"/>
                      <a:pt x="37393" y="38952"/>
                      <a:pt x="37382" y="38952"/>
                    </a:cubicBezTo>
                    <a:cubicBezTo>
                      <a:pt x="36898" y="38952"/>
                      <a:pt x="36415" y="38997"/>
                      <a:pt x="35940" y="39104"/>
                    </a:cubicBezTo>
                    <a:cubicBezTo>
                      <a:pt x="35980" y="34944"/>
                      <a:pt x="39160" y="32863"/>
                      <a:pt x="42338" y="32863"/>
                    </a:cubicBezTo>
                    <a:close/>
                    <a:moveTo>
                      <a:pt x="65648" y="32868"/>
                    </a:moveTo>
                    <a:cubicBezTo>
                      <a:pt x="68825" y="32868"/>
                      <a:pt x="72001" y="34946"/>
                      <a:pt x="72041" y="39104"/>
                    </a:cubicBezTo>
                    <a:cubicBezTo>
                      <a:pt x="71563" y="38999"/>
                      <a:pt x="71081" y="38948"/>
                      <a:pt x="70602" y="38948"/>
                    </a:cubicBezTo>
                    <a:cubicBezTo>
                      <a:pt x="68748" y="38948"/>
                      <a:pt x="66949" y="39716"/>
                      <a:pt x="65653" y="41111"/>
                    </a:cubicBezTo>
                    <a:cubicBezTo>
                      <a:pt x="64371" y="39731"/>
                      <a:pt x="62579" y="38952"/>
                      <a:pt x="60697" y="38952"/>
                    </a:cubicBezTo>
                    <a:cubicBezTo>
                      <a:pt x="60214" y="38952"/>
                      <a:pt x="59730" y="38997"/>
                      <a:pt x="59255" y="39104"/>
                    </a:cubicBezTo>
                    <a:cubicBezTo>
                      <a:pt x="59295" y="34946"/>
                      <a:pt x="62472" y="32868"/>
                      <a:pt x="65648" y="32868"/>
                    </a:cubicBezTo>
                    <a:close/>
                    <a:moveTo>
                      <a:pt x="18803" y="32968"/>
                    </a:moveTo>
                    <a:cubicBezTo>
                      <a:pt x="21386" y="32968"/>
                      <a:pt x="23968" y="34342"/>
                      <a:pt x="24864" y="37088"/>
                    </a:cubicBezTo>
                    <a:lnTo>
                      <a:pt x="24882" y="37088"/>
                    </a:lnTo>
                    <a:cubicBezTo>
                      <a:pt x="25088" y="37751"/>
                      <a:pt x="25196" y="38441"/>
                      <a:pt x="25196" y="39140"/>
                    </a:cubicBezTo>
                    <a:cubicBezTo>
                      <a:pt x="24723" y="39038"/>
                      <a:pt x="24246" y="38988"/>
                      <a:pt x="23772" y="38988"/>
                    </a:cubicBezTo>
                    <a:cubicBezTo>
                      <a:pt x="21913" y="38988"/>
                      <a:pt x="20107" y="39755"/>
                      <a:pt x="18807" y="41147"/>
                    </a:cubicBezTo>
                    <a:cubicBezTo>
                      <a:pt x="17526" y="39767"/>
                      <a:pt x="15734" y="38988"/>
                      <a:pt x="13852" y="38988"/>
                    </a:cubicBezTo>
                    <a:cubicBezTo>
                      <a:pt x="13368" y="38988"/>
                      <a:pt x="12884" y="39041"/>
                      <a:pt x="12409" y="39140"/>
                    </a:cubicBezTo>
                    <a:cubicBezTo>
                      <a:pt x="12409" y="38441"/>
                      <a:pt x="12517" y="37751"/>
                      <a:pt x="12723" y="37088"/>
                    </a:cubicBezTo>
                    <a:lnTo>
                      <a:pt x="12741" y="37088"/>
                    </a:lnTo>
                    <a:cubicBezTo>
                      <a:pt x="13637" y="34342"/>
                      <a:pt x="16220" y="32968"/>
                      <a:pt x="18803" y="32968"/>
                    </a:cubicBezTo>
                    <a:close/>
                    <a:moveTo>
                      <a:pt x="117968" y="39112"/>
                    </a:moveTo>
                    <a:cubicBezTo>
                      <a:pt x="118392" y="39112"/>
                      <a:pt x="118820" y="39151"/>
                      <a:pt x="119245" y="39230"/>
                    </a:cubicBezTo>
                    <a:cubicBezTo>
                      <a:pt x="118726" y="39848"/>
                      <a:pt x="118322" y="40565"/>
                      <a:pt x="118063" y="41326"/>
                    </a:cubicBezTo>
                    <a:lnTo>
                      <a:pt x="118063" y="41317"/>
                    </a:lnTo>
                    <a:lnTo>
                      <a:pt x="118054" y="41344"/>
                    </a:lnTo>
                    <a:cubicBezTo>
                      <a:pt x="118054" y="41353"/>
                      <a:pt x="118045" y="41362"/>
                      <a:pt x="118036" y="41380"/>
                    </a:cubicBezTo>
                    <a:cubicBezTo>
                      <a:pt x="117812" y="42061"/>
                      <a:pt x="117713" y="42787"/>
                      <a:pt x="117758" y="43504"/>
                    </a:cubicBezTo>
                    <a:cubicBezTo>
                      <a:pt x="116508" y="42200"/>
                      <a:pt x="114748" y="41362"/>
                      <a:pt x="112888" y="41362"/>
                    </a:cubicBezTo>
                    <a:cubicBezTo>
                      <a:pt x="112869" y="41362"/>
                      <a:pt x="112849" y="41362"/>
                      <a:pt x="112830" y="41362"/>
                    </a:cubicBezTo>
                    <a:cubicBezTo>
                      <a:pt x="114167" y="39915"/>
                      <a:pt x="116034" y="39112"/>
                      <a:pt x="117968" y="39112"/>
                    </a:cubicBezTo>
                    <a:close/>
                    <a:moveTo>
                      <a:pt x="130986" y="39112"/>
                    </a:moveTo>
                    <a:cubicBezTo>
                      <a:pt x="132916" y="39112"/>
                      <a:pt x="134791" y="39915"/>
                      <a:pt x="136136" y="41362"/>
                    </a:cubicBezTo>
                    <a:cubicBezTo>
                      <a:pt x="136116" y="41362"/>
                      <a:pt x="136096" y="41362"/>
                      <a:pt x="136077" y="41362"/>
                    </a:cubicBezTo>
                    <a:cubicBezTo>
                      <a:pt x="134208" y="41362"/>
                      <a:pt x="132440" y="42200"/>
                      <a:pt x="131199" y="43504"/>
                    </a:cubicBezTo>
                    <a:cubicBezTo>
                      <a:pt x="131234" y="42787"/>
                      <a:pt x="131136" y="42070"/>
                      <a:pt x="130912" y="41389"/>
                    </a:cubicBezTo>
                    <a:lnTo>
                      <a:pt x="130912" y="41380"/>
                    </a:lnTo>
                    <a:cubicBezTo>
                      <a:pt x="130912" y="41371"/>
                      <a:pt x="130903" y="41362"/>
                      <a:pt x="130903" y="41344"/>
                    </a:cubicBezTo>
                    <a:cubicBezTo>
                      <a:pt x="130894" y="41335"/>
                      <a:pt x="130903" y="41335"/>
                      <a:pt x="130894" y="41326"/>
                    </a:cubicBezTo>
                    <a:cubicBezTo>
                      <a:pt x="130625" y="40556"/>
                      <a:pt x="130231" y="39848"/>
                      <a:pt x="129711" y="39230"/>
                    </a:cubicBezTo>
                    <a:cubicBezTo>
                      <a:pt x="130135" y="39151"/>
                      <a:pt x="130562" y="39112"/>
                      <a:pt x="130986" y="39112"/>
                    </a:cubicBezTo>
                    <a:close/>
                    <a:moveTo>
                      <a:pt x="84143" y="39166"/>
                    </a:moveTo>
                    <a:cubicBezTo>
                      <a:pt x="86077" y="39166"/>
                      <a:pt x="87946" y="39968"/>
                      <a:pt x="89290" y="41416"/>
                    </a:cubicBezTo>
                    <a:cubicBezTo>
                      <a:pt x="89271" y="41416"/>
                      <a:pt x="89251" y="41416"/>
                      <a:pt x="89231" y="41416"/>
                    </a:cubicBezTo>
                    <a:cubicBezTo>
                      <a:pt x="87362" y="41416"/>
                      <a:pt x="85595" y="42254"/>
                      <a:pt x="84353" y="43557"/>
                    </a:cubicBezTo>
                    <a:cubicBezTo>
                      <a:pt x="84434" y="41963"/>
                      <a:pt x="83851" y="40457"/>
                      <a:pt x="82866" y="39283"/>
                    </a:cubicBezTo>
                    <a:cubicBezTo>
                      <a:pt x="83291" y="39204"/>
                      <a:pt x="83719" y="39166"/>
                      <a:pt x="84143" y="39166"/>
                    </a:cubicBezTo>
                    <a:close/>
                    <a:moveTo>
                      <a:pt x="94430" y="39165"/>
                    </a:moveTo>
                    <a:cubicBezTo>
                      <a:pt x="94857" y="39165"/>
                      <a:pt x="95287" y="39204"/>
                      <a:pt x="95715" y="39283"/>
                    </a:cubicBezTo>
                    <a:cubicBezTo>
                      <a:pt x="94720" y="40466"/>
                      <a:pt x="94138" y="41963"/>
                      <a:pt x="94228" y="43557"/>
                    </a:cubicBezTo>
                    <a:cubicBezTo>
                      <a:pt x="92977" y="42254"/>
                      <a:pt x="91218" y="41416"/>
                      <a:pt x="89350" y="41416"/>
                    </a:cubicBezTo>
                    <a:cubicBezTo>
                      <a:pt x="89330" y="41416"/>
                      <a:pt x="89310" y="41416"/>
                      <a:pt x="89290" y="41416"/>
                    </a:cubicBezTo>
                    <a:cubicBezTo>
                      <a:pt x="90626" y="39963"/>
                      <a:pt x="92497" y="39165"/>
                      <a:pt x="94430" y="39165"/>
                    </a:cubicBezTo>
                    <a:close/>
                    <a:moveTo>
                      <a:pt x="47493" y="39318"/>
                    </a:moveTo>
                    <a:cubicBezTo>
                      <a:pt x="47917" y="39318"/>
                      <a:pt x="48345" y="39357"/>
                      <a:pt x="48771" y="39436"/>
                    </a:cubicBezTo>
                    <a:cubicBezTo>
                      <a:pt x="48242" y="40054"/>
                      <a:pt x="47839" y="40762"/>
                      <a:pt x="47579" y="41523"/>
                    </a:cubicBezTo>
                    <a:cubicBezTo>
                      <a:pt x="47579" y="41532"/>
                      <a:pt x="47579" y="41532"/>
                      <a:pt x="47579" y="41541"/>
                    </a:cubicBezTo>
                    <a:lnTo>
                      <a:pt x="47561" y="41586"/>
                    </a:lnTo>
                    <a:cubicBezTo>
                      <a:pt x="47337" y="42267"/>
                      <a:pt x="47239" y="42984"/>
                      <a:pt x="47275" y="43710"/>
                    </a:cubicBezTo>
                    <a:cubicBezTo>
                      <a:pt x="46033" y="42406"/>
                      <a:pt x="44274" y="41568"/>
                      <a:pt x="42406" y="41568"/>
                    </a:cubicBezTo>
                    <a:cubicBezTo>
                      <a:pt x="42386" y="41568"/>
                      <a:pt x="42366" y="41568"/>
                      <a:pt x="42346" y="41568"/>
                    </a:cubicBezTo>
                    <a:cubicBezTo>
                      <a:pt x="43684" y="40121"/>
                      <a:pt x="45557" y="39318"/>
                      <a:pt x="47493" y="39318"/>
                    </a:cubicBezTo>
                    <a:close/>
                    <a:moveTo>
                      <a:pt x="60506" y="39318"/>
                    </a:moveTo>
                    <a:cubicBezTo>
                      <a:pt x="62442" y="39318"/>
                      <a:pt x="64315" y="40121"/>
                      <a:pt x="65653" y="41568"/>
                    </a:cubicBezTo>
                    <a:cubicBezTo>
                      <a:pt x="65633" y="41568"/>
                      <a:pt x="65613" y="41568"/>
                      <a:pt x="65593" y="41568"/>
                    </a:cubicBezTo>
                    <a:cubicBezTo>
                      <a:pt x="63724" y="41568"/>
                      <a:pt x="61965" y="42398"/>
                      <a:pt x="60715" y="43710"/>
                    </a:cubicBezTo>
                    <a:cubicBezTo>
                      <a:pt x="60751" y="42984"/>
                      <a:pt x="60662" y="42267"/>
                      <a:pt x="60438" y="41586"/>
                    </a:cubicBezTo>
                    <a:cubicBezTo>
                      <a:pt x="60438" y="41577"/>
                      <a:pt x="60429" y="41559"/>
                      <a:pt x="60420" y="41550"/>
                    </a:cubicBezTo>
                    <a:cubicBezTo>
                      <a:pt x="60420" y="41541"/>
                      <a:pt x="60420" y="41532"/>
                      <a:pt x="60411" y="41532"/>
                    </a:cubicBezTo>
                    <a:cubicBezTo>
                      <a:pt x="60151" y="40762"/>
                      <a:pt x="59748" y="40054"/>
                      <a:pt x="59228" y="39436"/>
                    </a:cubicBezTo>
                    <a:cubicBezTo>
                      <a:pt x="59654" y="39357"/>
                      <a:pt x="60082" y="39318"/>
                      <a:pt x="60506" y="39318"/>
                    </a:cubicBezTo>
                    <a:close/>
                    <a:moveTo>
                      <a:pt x="23963" y="39353"/>
                    </a:moveTo>
                    <a:cubicBezTo>
                      <a:pt x="24391" y="39353"/>
                      <a:pt x="24821" y="39392"/>
                      <a:pt x="25250" y="39472"/>
                    </a:cubicBezTo>
                    <a:cubicBezTo>
                      <a:pt x="24255" y="40654"/>
                      <a:pt x="23673" y="42151"/>
                      <a:pt x="23753" y="43746"/>
                    </a:cubicBezTo>
                    <a:cubicBezTo>
                      <a:pt x="22512" y="42442"/>
                      <a:pt x="20744" y="41604"/>
                      <a:pt x="18884" y="41604"/>
                    </a:cubicBezTo>
                    <a:cubicBezTo>
                      <a:pt x="18864" y="41604"/>
                      <a:pt x="18845" y="41604"/>
                      <a:pt x="18825" y="41604"/>
                    </a:cubicBezTo>
                    <a:cubicBezTo>
                      <a:pt x="18805" y="41604"/>
                      <a:pt x="18786" y="41604"/>
                      <a:pt x="18766" y="41604"/>
                    </a:cubicBezTo>
                    <a:cubicBezTo>
                      <a:pt x="16897" y="41604"/>
                      <a:pt x="15129" y="42442"/>
                      <a:pt x="13888" y="43746"/>
                    </a:cubicBezTo>
                    <a:cubicBezTo>
                      <a:pt x="13951" y="42160"/>
                      <a:pt x="13368" y="40663"/>
                      <a:pt x="12382" y="39480"/>
                    </a:cubicBezTo>
                    <a:lnTo>
                      <a:pt x="12391" y="39472"/>
                    </a:lnTo>
                    <a:cubicBezTo>
                      <a:pt x="12820" y="39392"/>
                      <a:pt x="13250" y="39353"/>
                      <a:pt x="13678" y="39353"/>
                    </a:cubicBezTo>
                    <a:cubicBezTo>
                      <a:pt x="15611" y="39353"/>
                      <a:pt x="17482" y="40150"/>
                      <a:pt x="18825" y="41595"/>
                    </a:cubicBezTo>
                    <a:cubicBezTo>
                      <a:pt x="20161" y="40150"/>
                      <a:pt x="22031" y="39353"/>
                      <a:pt x="23963" y="39353"/>
                    </a:cubicBezTo>
                    <a:close/>
                    <a:moveTo>
                      <a:pt x="107663" y="39105"/>
                    </a:moveTo>
                    <a:cubicBezTo>
                      <a:pt x="109597" y="39105"/>
                      <a:pt x="111471" y="39906"/>
                      <a:pt x="112812" y="41353"/>
                    </a:cubicBezTo>
                    <a:cubicBezTo>
                      <a:pt x="112793" y="41353"/>
                      <a:pt x="112774" y="41353"/>
                      <a:pt x="112756" y="41353"/>
                    </a:cubicBezTo>
                    <a:cubicBezTo>
                      <a:pt x="110769" y="41353"/>
                      <a:pt x="108902" y="42299"/>
                      <a:pt x="107650" y="43755"/>
                    </a:cubicBezTo>
                    <a:lnTo>
                      <a:pt x="107650" y="43755"/>
                    </a:lnTo>
                    <a:cubicBezTo>
                      <a:pt x="107803" y="42088"/>
                      <a:pt x="107211" y="40511"/>
                      <a:pt x="106172" y="39274"/>
                    </a:cubicBezTo>
                    <a:lnTo>
                      <a:pt x="106172" y="39265"/>
                    </a:lnTo>
                    <a:cubicBezTo>
                      <a:pt x="106668" y="39158"/>
                      <a:pt x="107167" y="39105"/>
                      <a:pt x="107663" y="39105"/>
                    </a:cubicBezTo>
                    <a:close/>
                    <a:moveTo>
                      <a:pt x="37187" y="39310"/>
                    </a:moveTo>
                    <a:cubicBezTo>
                      <a:pt x="39118" y="39310"/>
                      <a:pt x="40989" y="40106"/>
                      <a:pt x="42328" y="41559"/>
                    </a:cubicBezTo>
                    <a:cubicBezTo>
                      <a:pt x="42310" y="41559"/>
                      <a:pt x="42291" y="41559"/>
                      <a:pt x="42273" y="41559"/>
                    </a:cubicBezTo>
                    <a:cubicBezTo>
                      <a:pt x="40286" y="41559"/>
                      <a:pt x="38419" y="42505"/>
                      <a:pt x="37167" y="43952"/>
                    </a:cubicBezTo>
                    <a:cubicBezTo>
                      <a:pt x="37320" y="42294"/>
                      <a:pt x="36728" y="40708"/>
                      <a:pt x="35689" y="39480"/>
                    </a:cubicBezTo>
                    <a:lnTo>
                      <a:pt x="35689" y="39472"/>
                    </a:lnTo>
                    <a:cubicBezTo>
                      <a:pt x="36187" y="39363"/>
                      <a:pt x="36689" y="39310"/>
                      <a:pt x="37187" y="39310"/>
                    </a:cubicBezTo>
                    <a:close/>
                    <a:moveTo>
                      <a:pt x="124475" y="37261"/>
                    </a:moveTo>
                    <a:cubicBezTo>
                      <a:pt x="127048" y="37261"/>
                      <a:pt x="129621" y="38627"/>
                      <a:pt x="130527" y="41362"/>
                    </a:cubicBezTo>
                    <a:cubicBezTo>
                      <a:pt x="130751" y="42043"/>
                      <a:pt x="130867" y="42760"/>
                      <a:pt x="130867" y="43486"/>
                    </a:cubicBezTo>
                    <a:cubicBezTo>
                      <a:pt x="130392" y="43384"/>
                      <a:pt x="129914" y="43334"/>
                      <a:pt x="129439" y="43334"/>
                    </a:cubicBezTo>
                    <a:cubicBezTo>
                      <a:pt x="127578" y="43334"/>
                      <a:pt x="125778" y="44101"/>
                      <a:pt x="124478" y="45493"/>
                    </a:cubicBezTo>
                    <a:cubicBezTo>
                      <a:pt x="123206" y="44113"/>
                      <a:pt x="121405" y="43333"/>
                      <a:pt x="119532" y="43333"/>
                    </a:cubicBezTo>
                    <a:cubicBezTo>
                      <a:pt x="119039" y="43333"/>
                      <a:pt x="118555" y="43387"/>
                      <a:pt x="118089" y="43486"/>
                    </a:cubicBezTo>
                    <a:cubicBezTo>
                      <a:pt x="118089" y="42760"/>
                      <a:pt x="118197" y="42034"/>
                      <a:pt x="118430" y="41344"/>
                    </a:cubicBezTo>
                    <a:cubicBezTo>
                      <a:pt x="119339" y="38623"/>
                      <a:pt x="121907" y="37261"/>
                      <a:pt x="124475" y="37261"/>
                    </a:cubicBezTo>
                    <a:close/>
                    <a:moveTo>
                      <a:pt x="77632" y="37306"/>
                    </a:moveTo>
                    <a:cubicBezTo>
                      <a:pt x="80806" y="37306"/>
                      <a:pt x="83980" y="39382"/>
                      <a:pt x="84022" y="43538"/>
                    </a:cubicBezTo>
                    <a:lnTo>
                      <a:pt x="84022" y="43538"/>
                    </a:lnTo>
                    <a:cubicBezTo>
                      <a:pt x="83549" y="43437"/>
                      <a:pt x="83074" y="43388"/>
                      <a:pt x="82603" y="43388"/>
                    </a:cubicBezTo>
                    <a:cubicBezTo>
                      <a:pt x="80742" y="43388"/>
                      <a:pt x="78941" y="44154"/>
                      <a:pt x="77642" y="45547"/>
                    </a:cubicBezTo>
                    <a:cubicBezTo>
                      <a:pt x="76360" y="44167"/>
                      <a:pt x="74568" y="43387"/>
                      <a:pt x="72687" y="43387"/>
                    </a:cubicBezTo>
                    <a:cubicBezTo>
                      <a:pt x="72203" y="43387"/>
                      <a:pt x="71719" y="43441"/>
                      <a:pt x="71244" y="43540"/>
                    </a:cubicBezTo>
                    <a:cubicBezTo>
                      <a:pt x="71280" y="39385"/>
                      <a:pt x="74456" y="37306"/>
                      <a:pt x="77632" y="37306"/>
                    </a:cubicBezTo>
                    <a:close/>
                    <a:moveTo>
                      <a:pt x="100947" y="37306"/>
                    </a:moveTo>
                    <a:cubicBezTo>
                      <a:pt x="104122" y="37306"/>
                      <a:pt x="107296" y="39383"/>
                      <a:pt x="107337" y="43540"/>
                    </a:cubicBezTo>
                    <a:cubicBezTo>
                      <a:pt x="106864" y="43438"/>
                      <a:pt x="106386" y="43388"/>
                      <a:pt x="105913" y="43388"/>
                    </a:cubicBezTo>
                    <a:cubicBezTo>
                      <a:pt x="104054" y="43388"/>
                      <a:pt x="102249" y="44154"/>
                      <a:pt x="100957" y="45547"/>
                    </a:cubicBezTo>
                    <a:cubicBezTo>
                      <a:pt x="99676" y="44167"/>
                      <a:pt x="97883" y="43387"/>
                      <a:pt x="96002" y="43387"/>
                    </a:cubicBezTo>
                    <a:cubicBezTo>
                      <a:pt x="95518" y="43387"/>
                      <a:pt x="95034" y="43441"/>
                      <a:pt x="94559" y="43540"/>
                    </a:cubicBezTo>
                    <a:cubicBezTo>
                      <a:pt x="94595" y="39385"/>
                      <a:pt x="97771" y="37306"/>
                      <a:pt x="100947" y="37306"/>
                    </a:cubicBezTo>
                    <a:close/>
                    <a:moveTo>
                      <a:pt x="54009" y="37465"/>
                    </a:moveTo>
                    <a:cubicBezTo>
                      <a:pt x="56582" y="37465"/>
                      <a:pt x="59156" y="38830"/>
                      <a:pt x="60061" y="41559"/>
                    </a:cubicBezTo>
                    <a:cubicBezTo>
                      <a:pt x="60285" y="42249"/>
                      <a:pt x="60393" y="42966"/>
                      <a:pt x="60393" y="43692"/>
                    </a:cubicBezTo>
                    <a:cubicBezTo>
                      <a:pt x="59920" y="43590"/>
                      <a:pt x="59442" y="43540"/>
                      <a:pt x="58969" y="43540"/>
                    </a:cubicBezTo>
                    <a:cubicBezTo>
                      <a:pt x="57110" y="43540"/>
                      <a:pt x="55305" y="44307"/>
                      <a:pt x="54013" y="45699"/>
                    </a:cubicBezTo>
                    <a:cubicBezTo>
                      <a:pt x="52739" y="44318"/>
                      <a:pt x="50951" y="43539"/>
                      <a:pt x="49072" y="43539"/>
                    </a:cubicBezTo>
                    <a:cubicBezTo>
                      <a:pt x="49061" y="43539"/>
                      <a:pt x="49051" y="43540"/>
                      <a:pt x="49040" y="43540"/>
                    </a:cubicBezTo>
                    <a:cubicBezTo>
                      <a:pt x="48556" y="43540"/>
                      <a:pt x="48072" y="43593"/>
                      <a:pt x="47597" y="43692"/>
                    </a:cubicBezTo>
                    <a:cubicBezTo>
                      <a:pt x="47597" y="42966"/>
                      <a:pt x="47714" y="42249"/>
                      <a:pt x="47938" y="41559"/>
                    </a:cubicBezTo>
                    <a:lnTo>
                      <a:pt x="47956" y="41550"/>
                    </a:lnTo>
                    <a:cubicBezTo>
                      <a:pt x="48865" y="38827"/>
                      <a:pt x="51437" y="37465"/>
                      <a:pt x="54009" y="37465"/>
                    </a:cubicBezTo>
                    <a:close/>
                    <a:moveTo>
                      <a:pt x="7163" y="37500"/>
                    </a:moveTo>
                    <a:cubicBezTo>
                      <a:pt x="10339" y="37500"/>
                      <a:pt x="13516" y="39579"/>
                      <a:pt x="13556" y="43737"/>
                    </a:cubicBezTo>
                    <a:cubicBezTo>
                      <a:pt x="13079" y="43632"/>
                      <a:pt x="12598" y="43582"/>
                      <a:pt x="12120" y="43582"/>
                    </a:cubicBezTo>
                    <a:cubicBezTo>
                      <a:pt x="10263" y="43582"/>
                      <a:pt x="8460" y="44350"/>
                      <a:pt x="7163" y="45739"/>
                    </a:cubicBezTo>
                    <a:lnTo>
                      <a:pt x="7163" y="45739"/>
                    </a:lnTo>
                    <a:cubicBezTo>
                      <a:pt x="5882" y="44362"/>
                      <a:pt x="4092" y="43584"/>
                      <a:pt x="2212" y="43584"/>
                    </a:cubicBezTo>
                    <a:cubicBezTo>
                      <a:pt x="1728" y="43584"/>
                      <a:pt x="1245" y="43638"/>
                      <a:pt x="770" y="43737"/>
                    </a:cubicBezTo>
                    <a:cubicBezTo>
                      <a:pt x="810" y="39579"/>
                      <a:pt x="3987" y="37500"/>
                      <a:pt x="7163" y="37500"/>
                    </a:cubicBezTo>
                    <a:close/>
                    <a:moveTo>
                      <a:pt x="30463" y="37509"/>
                    </a:moveTo>
                    <a:cubicBezTo>
                      <a:pt x="33636" y="37509"/>
                      <a:pt x="36811" y="39587"/>
                      <a:pt x="36854" y="43742"/>
                    </a:cubicBezTo>
                    <a:lnTo>
                      <a:pt x="36854" y="43742"/>
                    </a:lnTo>
                    <a:cubicBezTo>
                      <a:pt x="36384" y="43642"/>
                      <a:pt x="35912" y="43594"/>
                      <a:pt x="35443" y="43594"/>
                    </a:cubicBezTo>
                    <a:cubicBezTo>
                      <a:pt x="33580" y="43594"/>
                      <a:pt x="31775" y="44360"/>
                      <a:pt x="30483" y="45753"/>
                    </a:cubicBezTo>
                    <a:cubicBezTo>
                      <a:pt x="29201" y="44373"/>
                      <a:pt x="27409" y="43593"/>
                      <a:pt x="25528" y="43593"/>
                    </a:cubicBezTo>
                    <a:cubicBezTo>
                      <a:pt x="25044" y="43593"/>
                      <a:pt x="24560" y="43638"/>
                      <a:pt x="24085" y="43746"/>
                    </a:cubicBezTo>
                    <a:cubicBezTo>
                      <a:pt x="24116" y="39588"/>
                      <a:pt x="27288" y="37509"/>
                      <a:pt x="30463" y="37509"/>
                    </a:cubicBezTo>
                    <a:close/>
                    <a:moveTo>
                      <a:pt x="119327" y="43718"/>
                    </a:moveTo>
                    <a:cubicBezTo>
                      <a:pt x="121267" y="43718"/>
                      <a:pt x="123141" y="44520"/>
                      <a:pt x="124478" y="45968"/>
                    </a:cubicBezTo>
                    <a:cubicBezTo>
                      <a:pt x="124458" y="45968"/>
                      <a:pt x="124439" y="45968"/>
                      <a:pt x="124419" y="45968"/>
                    </a:cubicBezTo>
                    <a:cubicBezTo>
                      <a:pt x="122550" y="45968"/>
                      <a:pt x="120782" y="46806"/>
                      <a:pt x="119541" y="48109"/>
                    </a:cubicBezTo>
                    <a:cubicBezTo>
                      <a:pt x="119622" y="46514"/>
                      <a:pt x="119039" y="45018"/>
                      <a:pt x="118045" y="43835"/>
                    </a:cubicBezTo>
                    <a:cubicBezTo>
                      <a:pt x="118472" y="43756"/>
                      <a:pt x="118901" y="43718"/>
                      <a:pt x="119327" y="43718"/>
                    </a:cubicBezTo>
                    <a:close/>
                    <a:moveTo>
                      <a:pt x="129624" y="43718"/>
                    </a:moveTo>
                    <a:cubicBezTo>
                      <a:pt x="130049" y="43718"/>
                      <a:pt x="130477" y="43756"/>
                      <a:pt x="130903" y="43835"/>
                    </a:cubicBezTo>
                    <a:cubicBezTo>
                      <a:pt x="129908" y="45018"/>
                      <a:pt x="129326" y="46523"/>
                      <a:pt x="129415" y="48109"/>
                    </a:cubicBezTo>
                    <a:cubicBezTo>
                      <a:pt x="128165" y="46806"/>
                      <a:pt x="126397" y="45968"/>
                      <a:pt x="124537" y="45968"/>
                    </a:cubicBezTo>
                    <a:cubicBezTo>
                      <a:pt x="124517" y="45968"/>
                      <a:pt x="124498" y="45968"/>
                      <a:pt x="124478" y="45968"/>
                    </a:cubicBezTo>
                    <a:cubicBezTo>
                      <a:pt x="125815" y="44520"/>
                      <a:pt x="127689" y="43718"/>
                      <a:pt x="129624" y="43718"/>
                    </a:cubicBezTo>
                    <a:close/>
                    <a:moveTo>
                      <a:pt x="82779" y="43762"/>
                    </a:moveTo>
                    <a:cubicBezTo>
                      <a:pt x="83204" y="43762"/>
                      <a:pt x="83632" y="43801"/>
                      <a:pt x="84057" y="43880"/>
                    </a:cubicBezTo>
                    <a:cubicBezTo>
                      <a:pt x="83063" y="45063"/>
                      <a:pt x="82480" y="46559"/>
                      <a:pt x="82561" y="48154"/>
                    </a:cubicBezTo>
                    <a:cubicBezTo>
                      <a:pt x="81320" y="46851"/>
                      <a:pt x="79552" y="46012"/>
                      <a:pt x="77683" y="46012"/>
                    </a:cubicBezTo>
                    <a:cubicBezTo>
                      <a:pt x="77666" y="46012"/>
                      <a:pt x="77650" y="46012"/>
                      <a:pt x="77633" y="46013"/>
                    </a:cubicBezTo>
                    <a:lnTo>
                      <a:pt x="77633" y="46013"/>
                    </a:lnTo>
                    <a:cubicBezTo>
                      <a:pt x="78970" y="44565"/>
                      <a:pt x="80844" y="43762"/>
                      <a:pt x="82779" y="43762"/>
                    </a:cubicBezTo>
                    <a:close/>
                    <a:moveTo>
                      <a:pt x="59124" y="43911"/>
                    </a:moveTo>
                    <a:cubicBezTo>
                      <a:pt x="59554" y="43911"/>
                      <a:pt x="59988" y="43951"/>
                      <a:pt x="60420" y="44032"/>
                    </a:cubicBezTo>
                    <a:cubicBezTo>
                      <a:pt x="59425" y="45224"/>
                      <a:pt x="58843" y="46721"/>
                      <a:pt x="58932" y="48316"/>
                    </a:cubicBezTo>
                    <a:lnTo>
                      <a:pt x="58923" y="48307"/>
                    </a:lnTo>
                    <a:cubicBezTo>
                      <a:pt x="57682" y="47003"/>
                      <a:pt x="55914" y="46165"/>
                      <a:pt x="54045" y="46165"/>
                    </a:cubicBezTo>
                    <a:cubicBezTo>
                      <a:pt x="54026" y="46165"/>
                      <a:pt x="54006" y="46165"/>
                      <a:pt x="53986" y="46165"/>
                    </a:cubicBezTo>
                    <a:cubicBezTo>
                      <a:pt x="53966" y="46165"/>
                      <a:pt x="53947" y="46165"/>
                      <a:pt x="53927" y="46165"/>
                    </a:cubicBezTo>
                    <a:cubicBezTo>
                      <a:pt x="52067" y="46165"/>
                      <a:pt x="50299" y="47003"/>
                      <a:pt x="49049" y="48307"/>
                    </a:cubicBezTo>
                    <a:cubicBezTo>
                      <a:pt x="49138" y="46712"/>
                      <a:pt x="48556" y="45206"/>
                      <a:pt x="47561" y="44032"/>
                    </a:cubicBezTo>
                    <a:cubicBezTo>
                      <a:pt x="47990" y="43953"/>
                      <a:pt x="48420" y="43914"/>
                      <a:pt x="48848" y="43914"/>
                    </a:cubicBezTo>
                    <a:cubicBezTo>
                      <a:pt x="50781" y="43914"/>
                      <a:pt x="52652" y="44711"/>
                      <a:pt x="53995" y="46156"/>
                    </a:cubicBezTo>
                    <a:cubicBezTo>
                      <a:pt x="55328" y="44713"/>
                      <a:pt x="57194" y="43911"/>
                      <a:pt x="59124" y="43911"/>
                    </a:cubicBezTo>
                    <a:close/>
                    <a:moveTo>
                      <a:pt x="25317" y="43968"/>
                    </a:moveTo>
                    <a:cubicBezTo>
                      <a:pt x="27250" y="43968"/>
                      <a:pt x="29122" y="44764"/>
                      <a:pt x="30465" y="46210"/>
                    </a:cubicBezTo>
                    <a:lnTo>
                      <a:pt x="30465" y="46210"/>
                    </a:lnTo>
                    <a:cubicBezTo>
                      <a:pt x="30462" y="46210"/>
                      <a:pt x="30459" y="46210"/>
                      <a:pt x="30456" y="46210"/>
                    </a:cubicBezTo>
                    <a:cubicBezTo>
                      <a:pt x="30446" y="46210"/>
                      <a:pt x="30436" y="46210"/>
                      <a:pt x="30426" y="46210"/>
                    </a:cubicBezTo>
                    <a:cubicBezTo>
                      <a:pt x="28546" y="46210"/>
                      <a:pt x="26775" y="47041"/>
                      <a:pt x="25519" y="48351"/>
                    </a:cubicBezTo>
                    <a:cubicBezTo>
                      <a:pt x="25608" y="46765"/>
                      <a:pt x="25026" y="45269"/>
                      <a:pt x="24031" y="44086"/>
                    </a:cubicBezTo>
                    <a:cubicBezTo>
                      <a:pt x="24460" y="44007"/>
                      <a:pt x="24890" y="43968"/>
                      <a:pt x="25317" y="43968"/>
                    </a:cubicBezTo>
                    <a:close/>
                    <a:moveTo>
                      <a:pt x="106094" y="43751"/>
                    </a:moveTo>
                    <a:cubicBezTo>
                      <a:pt x="106570" y="43751"/>
                      <a:pt x="107049" y="43799"/>
                      <a:pt x="107525" y="43898"/>
                    </a:cubicBezTo>
                    <a:cubicBezTo>
                      <a:pt x="106512" y="45161"/>
                      <a:pt x="105939" y="46747"/>
                      <a:pt x="106127" y="48423"/>
                    </a:cubicBezTo>
                    <a:lnTo>
                      <a:pt x="106118" y="48414"/>
                    </a:lnTo>
                    <a:cubicBezTo>
                      <a:pt x="104866" y="46958"/>
                      <a:pt x="102990" y="46012"/>
                      <a:pt x="100995" y="46012"/>
                    </a:cubicBezTo>
                    <a:cubicBezTo>
                      <a:pt x="100976" y="46012"/>
                      <a:pt x="100958" y="46013"/>
                      <a:pt x="100939" y="46013"/>
                    </a:cubicBezTo>
                    <a:cubicBezTo>
                      <a:pt x="100919" y="46012"/>
                      <a:pt x="100899" y="46012"/>
                      <a:pt x="100879" y="46012"/>
                    </a:cubicBezTo>
                    <a:cubicBezTo>
                      <a:pt x="99020" y="46012"/>
                      <a:pt x="97252" y="46842"/>
                      <a:pt x="96011" y="48154"/>
                    </a:cubicBezTo>
                    <a:cubicBezTo>
                      <a:pt x="96091" y="46559"/>
                      <a:pt x="95509" y="45054"/>
                      <a:pt x="94514" y="43880"/>
                    </a:cubicBezTo>
                    <a:cubicBezTo>
                      <a:pt x="94946" y="43798"/>
                      <a:pt x="95380" y="43758"/>
                      <a:pt x="95811" y="43758"/>
                    </a:cubicBezTo>
                    <a:cubicBezTo>
                      <a:pt x="97740" y="43758"/>
                      <a:pt x="99607" y="44561"/>
                      <a:pt x="100948" y="46004"/>
                    </a:cubicBezTo>
                    <a:cubicBezTo>
                      <a:pt x="102286" y="44551"/>
                      <a:pt x="104160" y="43751"/>
                      <a:pt x="106094" y="43751"/>
                    </a:cubicBezTo>
                    <a:close/>
                    <a:moveTo>
                      <a:pt x="70812" y="39306"/>
                    </a:moveTo>
                    <a:cubicBezTo>
                      <a:pt x="71289" y="39306"/>
                      <a:pt x="71770" y="39355"/>
                      <a:pt x="72248" y="39454"/>
                    </a:cubicBezTo>
                    <a:cubicBezTo>
                      <a:pt x="71271" y="40699"/>
                      <a:pt x="70742" y="42276"/>
                      <a:pt x="70939" y="43925"/>
                    </a:cubicBezTo>
                    <a:cubicBezTo>
                      <a:pt x="71449" y="43811"/>
                      <a:pt x="71962" y="43756"/>
                      <a:pt x="72472" y="43756"/>
                    </a:cubicBezTo>
                    <a:cubicBezTo>
                      <a:pt x="74409" y="43756"/>
                      <a:pt x="76285" y="44558"/>
                      <a:pt x="77633" y="46013"/>
                    </a:cubicBezTo>
                    <a:lnTo>
                      <a:pt x="77633" y="46013"/>
                    </a:lnTo>
                    <a:cubicBezTo>
                      <a:pt x="77630" y="46013"/>
                      <a:pt x="77627" y="46013"/>
                      <a:pt x="77624" y="46013"/>
                    </a:cubicBezTo>
                    <a:cubicBezTo>
                      <a:pt x="77606" y="46013"/>
                      <a:pt x="77588" y="46012"/>
                      <a:pt x="77570" y="46012"/>
                    </a:cubicBezTo>
                    <a:cubicBezTo>
                      <a:pt x="75529" y="46012"/>
                      <a:pt x="73598" y="47021"/>
                      <a:pt x="72346" y="48540"/>
                    </a:cubicBezTo>
                    <a:cubicBezTo>
                      <a:pt x="72703" y="44850"/>
                      <a:pt x="69416" y="41568"/>
                      <a:pt x="65713" y="41568"/>
                    </a:cubicBezTo>
                    <a:cubicBezTo>
                      <a:pt x="65693" y="41568"/>
                      <a:pt x="65673" y="41568"/>
                      <a:pt x="65653" y="41568"/>
                    </a:cubicBezTo>
                    <a:lnTo>
                      <a:pt x="65653" y="41559"/>
                    </a:lnTo>
                    <a:cubicBezTo>
                      <a:pt x="66997" y="40107"/>
                      <a:pt x="68873" y="39306"/>
                      <a:pt x="70812" y="39306"/>
                    </a:cubicBezTo>
                    <a:close/>
                    <a:moveTo>
                      <a:pt x="35618" y="43957"/>
                    </a:moveTo>
                    <a:cubicBezTo>
                      <a:pt x="36091" y="43957"/>
                      <a:pt x="36568" y="44006"/>
                      <a:pt x="37042" y="44104"/>
                    </a:cubicBezTo>
                    <a:cubicBezTo>
                      <a:pt x="36020" y="45350"/>
                      <a:pt x="35456" y="46945"/>
                      <a:pt x="35635" y="48620"/>
                    </a:cubicBezTo>
                    <a:cubicBezTo>
                      <a:pt x="34383" y="47164"/>
                      <a:pt x="32507" y="46210"/>
                      <a:pt x="30511" y="46210"/>
                    </a:cubicBezTo>
                    <a:cubicBezTo>
                      <a:pt x="30496" y="46210"/>
                      <a:pt x="30480" y="46210"/>
                      <a:pt x="30465" y="46210"/>
                    </a:cubicBezTo>
                    <a:lnTo>
                      <a:pt x="30465" y="46210"/>
                    </a:lnTo>
                    <a:cubicBezTo>
                      <a:pt x="31804" y="44762"/>
                      <a:pt x="33682" y="43957"/>
                      <a:pt x="35618" y="43957"/>
                    </a:cubicBezTo>
                    <a:close/>
                    <a:moveTo>
                      <a:pt x="112822" y="41864"/>
                    </a:moveTo>
                    <a:cubicBezTo>
                      <a:pt x="115997" y="41864"/>
                      <a:pt x="119174" y="43943"/>
                      <a:pt x="119218" y="48100"/>
                    </a:cubicBezTo>
                    <a:cubicBezTo>
                      <a:pt x="118743" y="47999"/>
                      <a:pt x="118265" y="47949"/>
                      <a:pt x="117790" y="47949"/>
                    </a:cubicBezTo>
                    <a:cubicBezTo>
                      <a:pt x="115926" y="47949"/>
                      <a:pt x="114120" y="48715"/>
                      <a:pt x="112821" y="50108"/>
                    </a:cubicBezTo>
                    <a:cubicBezTo>
                      <a:pt x="111548" y="48728"/>
                      <a:pt x="109756" y="47948"/>
                      <a:pt x="107874" y="47948"/>
                    </a:cubicBezTo>
                    <a:cubicBezTo>
                      <a:pt x="107391" y="47948"/>
                      <a:pt x="106907" y="48002"/>
                      <a:pt x="106432" y="48100"/>
                    </a:cubicBezTo>
                    <a:cubicBezTo>
                      <a:pt x="106472" y="43943"/>
                      <a:pt x="109646" y="41864"/>
                      <a:pt x="112822" y="41864"/>
                    </a:cubicBezTo>
                    <a:close/>
                    <a:moveTo>
                      <a:pt x="136132" y="41864"/>
                    </a:moveTo>
                    <a:cubicBezTo>
                      <a:pt x="139308" y="41864"/>
                      <a:pt x="142484" y="43943"/>
                      <a:pt x="142525" y="48100"/>
                    </a:cubicBezTo>
                    <a:cubicBezTo>
                      <a:pt x="142051" y="47999"/>
                      <a:pt x="141574" y="47949"/>
                      <a:pt x="141100" y="47949"/>
                    </a:cubicBezTo>
                    <a:cubicBezTo>
                      <a:pt x="139242" y="47949"/>
                      <a:pt x="137437" y="48715"/>
                      <a:pt x="136145" y="50108"/>
                    </a:cubicBezTo>
                    <a:cubicBezTo>
                      <a:pt x="134863" y="48728"/>
                      <a:pt x="133071" y="47948"/>
                      <a:pt x="131190" y="47948"/>
                    </a:cubicBezTo>
                    <a:cubicBezTo>
                      <a:pt x="130706" y="47948"/>
                      <a:pt x="130222" y="48002"/>
                      <a:pt x="129747" y="48100"/>
                    </a:cubicBezTo>
                    <a:cubicBezTo>
                      <a:pt x="129783" y="43943"/>
                      <a:pt x="132957" y="41864"/>
                      <a:pt x="136132" y="41864"/>
                    </a:cubicBezTo>
                    <a:close/>
                    <a:moveTo>
                      <a:pt x="89293" y="41912"/>
                    </a:moveTo>
                    <a:cubicBezTo>
                      <a:pt x="92468" y="41912"/>
                      <a:pt x="95642" y="43988"/>
                      <a:pt x="95679" y="48143"/>
                    </a:cubicBezTo>
                    <a:lnTo>
                      <a:pt x="95679" y="48143"/>
                    </a:lnTo>
                    <a:cubicBezTo>
                      <a:pt x="95207" y="48043"/>
                      <a:pt x="94732" y="47994"/>
                      <a:pt x="94260" y="47994"/>
                    </a:cubicBezTo>
                    <a:cubicBezTo>
                      <a:pt x="92399" y="47994"/>
                      <a:pt x="90599" y="48760"/>
                      <a:pt x="89299" y="50152"/>
                    </a:cubicBezTo>
                    <a:cubicBezTo>
                      <a:pt x="88018" y="48773"/>
                      <a:pt x="86226" y="47993"/>
                      <a:pt x="84344" y="47993"/>
                    </a:cubicBezTo>
                    <a:cubicBezTo>
                      <a:pt x="83860" y="47993"/>
                      <a:pt x="83376" y="48047"/>
                      <a:pt x="82902" y="48145"/>
                    </a:cubicBezTo>
                    <a:cubicBezTo>
                      <a:pt x="82937" y="43991"/>
                      <a:pt x="86116" y="41912"/>
                      <a:pt x="89293" y="41912"/>
                    </a:cubicBezTo>
                    <a:close/>
                    <a:moveTo>
                      <a:pt x="42335" y="42067"/>
                    </a:moveTo>
                    <a:cubicBezTo>
                      <a:pt x="45509" y="42067"/>
                      <a:pt x="48681" y="44143"/>
                      <a:pt x="48726" y="48298"/>
                    </a:cubicBezTo>
                    <a:lnTo>
                      <a:pt x="48726" y="48298"/>
                    </a:lnTo>
                    <a:cubicBezTo>
                      <a:pt x="48251" y="48196"/>
                      <a:pt x="47772" y="48146"/>
                      <a:pt x="47298" y="48146"/>
                    </a:cubicBezTo>
                    <a:cubicBezTo>
                      <a:pt x="45434" y="48146"/>
                      <a:pt x="43630" y="48912"/>
                      <a:pt x="42337" y="50305"/>
                    </a:cubicBezTo>
                    <a:cubicBezTo>
                      <a:pt x="41056" y="48925"/>
                      <a:pt x="39264" y="48145"/>
                      <a:pt x="37382" y="48145"/>
                    </a:cubicBezTo>
                    <a:cubicBezTo>
                      <a:pt x="36898" y="48145"/>
                      <a:pt x="36415" y="48199"/>
                      <a:pt x="35940" y="48307"/>
                    </a:cubicBezTo>
                    <a:cubicBezTo>
                      <a:pt x="35980" y="44148"/>
                      <a:pt x="39158" y="42067"/>
                      <a:pt x="42335" y="42067"/>
                    </a:cubicBezTo>
                    <a:close/>
                    <a:moveTo>
                      <a:pt x="65651" y="42067"/>
                    </a:moveTo>
                    <a:cubicBezTo>
                      <a:pt x="68826" y="42067"/>
                      <a:pt x="72001" y="44146"/>
                      <a:pt x="72041" y="48307"/>
                    </a:cubicBezTo>
                    <a:cubicBezTo>
                      <a:pt x="71563" y="48202"/>
                      <a:pt x="71080" y="48150"/>
                      <a:pt x="70601" y="48150"/>
                    </a:cubicBezTo>
                    <a:cubicBezTo>
                      <a:pt x="68748" y="48150"/>
                      <a:pt x="66948" y="48916"/>
                      <a:pt x="65653" y="50305"/>
                    </a:cubicBezTo>
                    <a:cubicBezTo>
                      <a:pt x="64371" y="48934"/>
                      <a:pt x="62579" y="48145"/>
                      <a:pt x="60697" y="48145"/>
                    </a:cubicBezTo>
                    <a:cubicBezTo>
                      <a:pt x="60214" y="48145"/>
                      <a:pt x="59730" y="48199"/>
                      <a:pt x="59255" y="48307"/>
                    </a:cubicBezTo>
                    <a:cubicBezTo>
                      <a:pt x="59295" y="44148"/>
                      <a:pt x="62473" y="42067"/>
                      <a:pt x="65651" y="42067"/>
                    </a:cubicBezTo>
                    <a:close/>
                    <a:moveTo>
                      <a:pt x="18806" y="42117"/>
                    </a:moveTo>
                    <a:cubicBezTo>
                      <a:pt x="21981" y="42117"/>
                      <a:pt x="25156" y="44198"/>
                      <a:pt x="25196" y="48360"/>
                    </a:cubicBezTo>
                    <a:cubicBezTo>
                      <a:pt x="24717" y="48255"/>
                      <a:pt x="24234" y="48204"/>
                      <a:pt x="23755" y="48204"/>
                    </a:cubicBezTo>
                    <a:cubicBezTo>
                      <a:pt x="21902" y="48204"/>
                      <a:pt x="20103" y="48970"/>
                      <a:pt x="18807" y="50359"/>
                    </a:cubicBezTo>
                    <a:cubicBezTo>
                      <a:pt x="17526" y="48988"/>
                      <a:pt x="15734" y="48199"/>
                      <a:pt x="13852" y="48199"/>
                    </a:cubicBezTo>
                    <a:cubicBezTo>
                      <a:pt x="13368" y="48199"/>
                      <a:pt x="12884" y="48253"/>
                      <a:pt x="12409" y="48360"/>
                    </a:cubicBezTo>
                    <a:cubicBezTo>
                      <a:pt x="12454" y="44198"/>
                      <a:pt x="15631" y="42117"/>
                      <a:pt x="18806" y="42117"/>
                    </a:cubicBezTo>
                    <a:close/>
                    <a:moveTo>
                      <a:pt x="117967" y="48323"/>
                    </a:moveTo>
                    <a:cubicBezTo>
                      <a:pt x="118392" y="48323"/>
                      <a:pt x="118820" y="48362"/>
                      <a:pt x="119245" y="48441"/>
                    </a:cubicBezTo>
                    <a:cubicBezTo>
                      <a:pt x="118253" y="49621"/>
                      <a:pt x="117671" y="51114"/>
                      <a:pt x="117757" y="52706"/>
                    </a:cubicBezTo>
                    <a:lnTo>
                      <a:pt x="117757" y="52706"/>
                    </a:lnTo>
                    <a:cubicBezTo>
                      <a:pt x="116507" y="51403"/>
                      <a:pt x="114740" y="50573"/>
                      <a:pt x="112880" y="50573"/>
                    </a:cubicBezTo>
                    <a:cubicBezTo>
                      <a:pt x="112860" y="50573"/>
                      <a:pt x="112840" y="50573"/>
                      <a:pt x="112821" y="50574"/>
                    </a:cubicBezTo>
                    <a:cubicBezTo>
                      <a:pt x="114158" y="49126"/>
                      <a:pt x="116031" y="48323"/>
                      <a:pt x="117967" y="48323"/>
                    </a:cubicBezTo>
                    <a:close/>
                    <a:moveTo>
                      <a:pt x="130990" y="48323"/>
                    </a:moveTo>
                    <a:cubicBezTo>
                      <a:pt x="132925" y="48323"/>
                      <a:pt x="134799" y="49126"/>
                      <a:pt x="136136" y="50574"/>
                    </a:cubicBezTo>
                    <a:cubicBezTo>
                      <a:pt x="136116" y="50573"/>
                      <a:pt x="136096" y="50573"/>
                      <a:pt x="136077" y="50573"/>
                    </a:cubicBezTo>
                    <a:cubicBezTo>
                      <a:pt x="134208" y="50573"/>
                      <a:pt x="132440" y="51412"/>
                      <a:pt x="131199" y="52715"/>
                    </a:cubicBezTo>
                    <a:cubicBezTo>
                      <a:pt x="131279" y="51120"/>
                      <a:pt x="130697" y="49624"/>
                      <a:pt x="129711" y="48441"/>
                    </a:cubicBezTo>
                    <a:cubicBezTo>
                      <a:pt x="130137" y="48362"/>
                      <a:pt x="130565" y="48323"/>
                      <a:pt x="130990" y="48323"/>
                    </a:cubicBezTo>
                    <a:close/>
                    <a:moveTo>
                      <a:pt x="94437" y="48359"/>
                    </a:moveTo>
                    <a:cubicBezTo>
                      <a:pt x="94862" y="48359"/>
                      <a:pt x="95289" y="48398"/>
                      <a:pt x="95715" y="48477"/>
                    </a:cubicBezTo>
                    <a:cubicBezTo>
                      <a:pt x="94722" y="49666"/>
                      <a:pt x="94140" y="51168"/>
                      <a:pt x="94227" y="52750"/>
                    </a:cubicBezTo>
                    <a:lnTo>
                      <a:pt x="94227" y="52750"/>
                    </a:lnTo>
                    <a:cubicBezTo>
                      <a:pt x="92986" y="51447"/>
                      <a:pt x="91219" y="50618"/>
                      <a:pt x="89350" y="50618"/>
                    </a:cubicBezTo>
                    <a:cubicBezTo>
                      <a:pt x="89330" y="50618"/>
                      <a:pt x="89310" y="50618"/>
                      <a:pt x="89290" y="50618"/>
                    </a:cubicBezTo>
                    <a:cubicBezTo>
                      <a:pt x="89270" y="50618"/>
                      <a:pt x="89250" y="50618"/>
                      <a:pt x="89231" y="50618"/>
                    </a:cubicBezTo>
                    <a:cubicBezTo>
                      <a:pt x="87362" y="50618"/>
                      <a:pt x="85603" y="51448"/>
                      <a:pt x="84353" y="52751"/>
                    </a:cubicBezTo>
                    <a:cubicBezTo>
                      <a:pt x="84443" y="51165"/>
                      <a:pt x="83860" y="49660"/>
                      <a:pt x="82866" y="48477"/>
                    </a:cubicBezTo>
                    <a:cubicBezTo>
                      <a:pt x="83291" y="48398"/>
                      <a:pt x="83719" y="48359"/>
                      <a:pt x="84144" y="48359"/>
                    </a:cubicBezTo>
                    <a:cubicBezTo>
                      <a:pt x="86080" y="48359"/>
                      <a:pt x="87955" y="49162"/>
                      <a:pt x="89299" y="50609"/>
                    </a:cubicBezTo>
                    <a:cubicBezTo>
                      <a:pt x="90637" y="49162"/>
                      <a:pt x="92504" y="48359"/>
                      <a:pt x="94437" y="48359"/>
                    </a:cubicBezTo>
                    <a:close/>
                    <a:moveTo>
                      <a:pt x="47485" y="48520"/>
                    </a:moveTo>
                    <a:cubicBezTo>
                      <a:pt x="47909" y="48520"/>
                      <a:pt x="48337" y="48559"/>
                      <a:pt x="48762" y="48638"/>
                    </a:cubicBezTo>
                    <a:cubicBezTo>
                      <a:pt x="47767" y="49821"/>
                      <a:pt x="47185" y="51326"/>
                      <a:pt x="47275" y="52912"/>
                    </a:cubicBezTo>
                    <a:cubicBezTo>
                      <a:pt x="46025" y="51609"/>
                      <a:pt x="44257" y="50779"/>
                      <a:pt x="42397" y="50779"/>
                    </a:cubicBezTo>
                    <a:cubicBezTo>
                      <a:pt x="42377" y="50779"/>
                      <a:pt x="42357" y="50779"/>
                      <a:pt x="42337" y="50780"/>
                    </a:cubicBezTo>
                    <a:cubicBezTo>
                      <a:pt x="43675" y="49325"/>
                      <a:pt x="45549" y="48520"/>
                      <a:pt x="47485" y="48520"/>
                    </a:cubicBezTo>
                    <a:close/>
                    <a:moveTo>
                      <a:pt x="60501" y="48529"/>
                    </a:moveTo>
                    <a:cubicBezTo>
                      <a:pt x="62439" y="48529"/>
                      <a:pt x="64308" y="49332"/>
                      <a:pt x="65653" y="50780"/>
                    </a:cubicBezTo>
                    <a:cubicBezTo>
                      <a:pt x="65633" y="50779"/>
                      <a:pt x="65613" y="50779"/>
                      <a:pt x="65593" y="50779"/>
                    </a:cubicBezTo>
                    <a:cubicBezTo>
                      <a:pt x="63725" y="50779"/>
                      <a:pt x="61957" y="51618"/>
                      <a:pt x="60715" y="52921"/>
                    </a:cubicBezTo>
                    <a:cubicBezTo>
                      <a:pt x="60796" y="51326"/>
                      <a:pt x="60214" y="49830"/>
                      <a:pt x="59219" y="48647"/>
                    </a:cubicBezTo>
                    <a:cubicBezTo>
                      <a:pt x="59646" y="48568"/>
                      <a:pt x="60075" y="48529"/>
                      <a:pt x="60501" y="48529"/>
                    </a:cubicBezTo>
                    <a:close/>
                    <a:moveTo>
                      <a:pt x="107662" y="48316"/>
                    </a:moveTo>
                    <a:cubicBezTo>
                      <a:pt x="109596" y="48316"/>
                      <a:pt x="111472" y="49118"/>
                      <a:pt x="112821" y="50574"/>
                    </a:cubicBezTo>
                    <a:cubicBezTo>
                      <a:pt x="112802" y="50573"/>
                      <a:pt x="112783" y="50573"/>
                      <a:pt x="112765" y="50573"/>
                    </a:cubicBezTo>
                    <a:cubicBezTo>
                      <a:pt x="110778" y="50573"/>
                      <a:pt x="108902" y="51519"/>
                      <a:pt x="107650" y="52966"/>
                    </a:cubicBezTo>
                    <a:lnTo>
                      <a:pt x="107650" y="52966"/>
                    </a:lnTo>
                    <a:cubicBezTo>
                      <a:pt x="107803" y="51290"/>
                      <a:pt x="107211" y="49713"/>
                      <a:pt x="106172" y="48477"/>
                    </a:cubicBezTo>
                    <a:cubicBezTo>
                      <a:pt x="106667" y="48369"/>
                      <a:pt x="107167" y="48316"/>
                      <a:pt x="107662" y="48316"/>
                    </a:cubicBezTo>
                    <a:close/>
                    <a:moveTo>
                      <a:pt x="13659" y="48573"/>
                    </a:moveTo>
                    <a:cubicBezTo>
                      <a:pt x="15592" y="48573"/>
                      <a:pt x="17464" y="49371"/>
                      <a:pt x="18807" y="50824"/>
                    </a:cubicBezTo>
                    <a:cubicBezTo>
                      <a:pt x="18787" y="50824"/>
                      <a:pt x="18768" y="50824"/>
                      <a:pt x="18748" y="50824"/>
                    </a:cubicBezTo>
                    <a:cubicBezTo>
                      <a:pt x="16879" y="50824"/>
                      <a:pt x="15111" y="51663"/>
                      <a:pt x="13870" y="52966"/>
                    </a:cubicBezTo>
                    <a:cubicBezTo>
                      <a:pt x="13951" y="51371"/>
                      <a:pt x="13368" y="49875"/>
                      <a:pt x="12374" y="48692"/>
                    </a:cubicBezTo>
                    <a:cubicBezTo>
                      <a:pt x="12802" y="48612"/>
                      <a:pt x="13232" y="48573"/>
                      <a:pt x="13659" y="48573"/>
                    </a:cubicBezTo>
                    <a:close/>
                    <a:moveTo>
                      <a:pt x="23953" y="48574"/>
                    </a:moveTo>
                    <a:cubicBezTo>
                      <a:pt x="24378" y="48574"/>
                      <a:pt x="24806" y="48613"/>
                      <a:pt x="25232" y="48692"/>
                    </a:cubicBezTo>
                    <a:cubicBezTo>
                      <a:pt x="24237" y="49875"/>
                      <a:pt x="23655" y="51371"/>
                      <a:pt x="23744" y="52966"/>
                    </a:cubicBezTo>
                    <a:cubicBezTo>
                      <a:pt x="22494" y="51663"/>
                      <a:pt x="20726" y="50824"/>
                      <a:pt x="18866" y="50824"/>
                    </a:cubicBezTo>
                    <a:cubicBezTo>
                      <a:pt x="18846" y="50824"/>
                      <a:pt x="18827" y="50824"/>
                      <a:pt x="18807" y="50824"/>
                    </a:cubicBezTo>
                    <a:cubicBezTo>
                      <a:pt x="20144" y="49377"/>
                      <a:pt x="22018" y="48574"/>
                      <a:pt x="23953" y="48574"/>
                    </a:cubicBezTo>
                    <a:close/>
                    <a:moveTo>
                      <a:pt x="37179" y="48522"/>
                    </a:moveTo>
                    <a:cubicBezTo>
                      <a:pt x="39113" y="48522"/>
                      <a:pt x="40989" y="49325"/>
                      <a:pt x="42337" y="50780"/>
                    </a:cubicBezTo>
                    <a:cubicBezTo>
                      <a:pt x="42319" y="50779"/>
                      <a:pt x="42300" y="50779"/>
                      <a:pt x="42282" y="50779"/>
                    </a:cubicBezTo>
                    <a:cubicBezTo>
                      <a:pt x="40295" y="50779"/>
                      <a:pt x="38419" y="51725"/>
                      <a:pt x="37167" y="53172"/>
                    </a:cubicBezTo>
                    <a:cubicBezTo>
                      <a:pt x="37320" y="51496"/>
                      <a:pt x="36728" y="49910"/>
                      <a:pt x="35689" y="48683"/>
                    </a:cubicBezTo>
                    <a:cubicBezTo>
                      <a:pt x="36184" y="48575"/>
                      <a:pt x="36683" y="48522"/>
                      <a:pt x="37179" y="48522"/>
                    </a:cubicBezTo>
                    <a:close/>
                    <a:moveTo>
                      <a:pt x="124475" y="46470"/>
                    </a:moveTo>
                    <a:cubicBezTo>
                      <a:pt x="127650" y="46470"/>
                      <a:pt x="130827" y="48548"/>
                      <a:pt x="130867" y="52706"/>
                    </a:cubicBezTo>
                    <a:cubicBezTo>
                      <a:pt x="130388" y="52601"/>
                      <a:pt x="129906" y="52550"/>
                      <a:pt x="129426" y="52550"/>
                    </a:cubicBezTo>
                    <a:cubicBezTo>
                      <a:pt x="127574" y="52550"/>
                      <a:pt x="125776" y="53316"/>
                      <a:pt x="124487" y="54704"/>
                    </a:cubicBezTo>
                    <a:cubicBezTo>
                      <a:pt x="123206" y="53333"/>
                      <a:pt x="121414" y="52545"/>
                      <a:pt x="119532" y="52545"/>
                    </a:cubicBezTo>
                    <a:cubicBezTo>
                      <a:pt x="119048" y="52545"/>
                      <a:pt x="118564" y="52599"/>
                      <a:pt x="118089" y="52706"/>
                    </a:cubicBezTo>
                    <a:cubicBezTo>
                      <a:pt x="118125" y="48548"/>
                      <a:pt x="121299" y="46470"/>
                      <a:pt x="124475" y="46470"/>
                    </a:cubicBezTo>
                    <a:close/>
                    <a:moveTo>
                      <a:pt x="77635" y="46519"/>
                    </a:moveTo>
                    <a:cubicBezTo>
                      <a:pt x="80808" y="46519"/>
                      <a:pt x="83981" y="48596"/>
                      <a:pt x="84022" y="52751"/>
                    </a:cubicBezTo>
                    <a:lnTo>
                      <a:pt x="84031" y="52760"/>
                    </a:lnTo>
                    <a:cubicBezTo>
                      <a:pt x="83550" y="52655"/>
                      <a:pt x="83066" y="52604"/>
                      <a:pt x="82586" y="52604"/>
                    </a:cubicBezTo>
                    <a:cubicBezTo>
                      <a:pt x="80731" y="52604"/>
                      <a:pt x="78937" y="53370"/>
                      <a:pt x="77642" y="54758"/>
                    </a:cubicBezTo>
                    <a:cubicBezTo>
                      <a:pt x="76360" y="53378"/>
                      <a:pt x="74568" y="52599"/>
                      <a:pt x="72696" y="52599"/>
                    </a:cubicBezTo>
                    <a:cubicBezTo>
                      <a:pt x="72203" y="52599"/>
                      <a:pt x="71719" y="52652"/>
                      <a:pt x="71244" y="52760"/>
                    </a:cubicBezTo>
                    <a:cubicBezTo>
                      <a:pt x="71280" y="48600"/>
                      <a:pt x="74457" y="46519"/>
                      <a:pt x="77635" y="46519"/>
                    </a:cubicBezTo>
                    <a:close/>
                    <a:moveTo>
                      <a:pt x="100946" y="46509"/>
                    </a:moveTo>
                    <a:cubicBezTo>
                      <a:pt x="104122" y="46509"/>
                      <a:pt x="107296" y="48585"/>
                      <a:pt x="107337" y="52742"/>
                    </a:cubicBezTo>
                    <a:cubicBezTo>
                      <a:pt x="106865" y="52641"/>
                      <a:pt x="106389" y="52591"/>
                      <a:pt x="105917" y="52591"/>
                    </a:cubicBezTo>
                    <a:cubicBezTo>
                      <a:pt x="104050" y="52591"/>
                      <a:pt x="102242" y="53364"/>
                      <a:pt x="100948" y="54758"/>
                    </a:cubicBezTo>
                    <a:lnTo>
                      <a:pt x="100948" y="54749"/>
                    </a:lnTo>
                    <a:cubicBezTo>
                      <a:pt x="99667" y="53369"/>
                      <a:pt x="97875" y="52590"/>
                      <a:pt x="95993" y="52590"/>
                    </a:cubicBezTo>
                    <a:cubicBezTo>
                      <a:pt x="95509" y="52590"/>
                      <a:pt x="95025" y="52643"/>
                      <a:pt x="94550" y="52742"/>
                    </a:cubicBezTo>
                    <a:cubicBezTo>
                      <a:pt x="94591" y="48588"/>
                      <a:pt x="97769" y="46509"/>
                      <a:pt x="100946" y="46509"/>
                    </a:cubicBezTo>
                    <a:close/>
                    <a:moveTo>
                      <a:pt x="53993" y="46670"/>
                    </a:moveTo>
                    <a:cubicBezTo>
                      <a:pt x="57169" y="46670"/>
                      <a:pt x="60344" y="48747"/>
                      <a:pt x="60384" y="52903"/>
                    </a:cubicBezTo>
                    <a:cubicBezTo>
                      <a:pt x="59911" y="52801"/>
                      <a:pt x="59433" y="52752"/>
                      <a:pt x="58960" y="52752"/>
                    </a:cubicBezTo>
                    <a:cubicBezTo>
                      <a:pt x="57101" y="52752"/>
                      <a:pt x="55295" y="53518"/>
                      <a:pt x="53995" y="54910"/>
                    </a:cubicBezTo>
                    <a:cubicBezTo>
                      <a:pt x="52714" y="53531"/>
                      <a:pt x="50922" y="52751"/>
                      <a:pt x="49040" y="52751"/>
                    </a:cubicBezTo>
                    <a:cubicBezTo>
                      <a:pt x="48556" y="52751"/>
                      <a:pt x="48072" y="52805"/>
                      <a:pt x="47597" y="52903"/>
                    </a:cubicBezTo>
                    <a:cubicBezTo>
                      <a:pt x="47638" y="48749"/>
                      <a:pt x="50816" y="46670"/>
                      <a:pt x="53993" y="46670"/>
                    </a:cubicBezTo>
                    <a:close/>
                    <a:moveTo>
                      <a:pt x="7145" y="46712"/>
                    </a:moveTo>
                    <a:cubicBezTo>
                      <a:pt x="10322" y="46712"/>
                      <a:pt x="13498" y="48790"/>
                      <a:pt x="13538" y="52948"/>
                    </a:cubicBezTo>
                    <a:cubicBezTo>
                      <a:pt x="13065" y="52846"/>
                      <a:pt x="12588" y="52796"/>
                      <a:pt x="12114" y="52796"/>
                    </a:cubicBezTo>
                    <a:cubicBezTo>
                      <a:pt x="10255" y="52796"/>
                      <a:pt x="8451" y="53563"/>
                      <a:pt x="7159" y="54955"/>
                    </a:cubicBezTo>
                    <a:cubicBezTo>
                      <a:pt x="5884" y="53583"/>
                      <a:pt x="4097" y="52805"/>
                      <a:pt x="2226" y="52805"/>
                    </a:cubicBezTo>
                    <a:cubicBezTo>
                      <a:pt x="2216" y="52805"/>
                      <a:pt x="2205" y="52805"/>
                      <a:pt x="2194" y="52805"/>
                    </a:cubicBezTo>
                    <a:lnTo>
                      <a:pt x="2194" y="52796"/>
                    </a:lnTo>
                    <a:cubicBezTo>
                      <a:pt x="1711" y="52796"/>
                      <a:pt x="1227" y="52850"/>
                      <a:pt x="752" y="52948"/>
                    </a:cubicBezTo>
                    <a:cubicBezTo>
                      <a:pt x="792" y="48790"/>
                      <a:pt x="3969" y="46712"/>
                      <a:pt x="7145" y="46712"/>
                    </a:cubicBezTo>
                    <a:close/>
                    <a:moveTo>
                      <a:pt x="30465" y="46717"/>
                    </a:moveTo>
                    <a:cubicBezTo>
                      <a:pt x="33637" y="46717"/>
                      <a:pt x="36811" y="48795"/>
                      <a:pt x="36854" y="52953"/>
                    </a:cubicBezTo>
                    <a:lnTo>
                      <a:pt x="36854" y="52953"/>
                    </a:lnTo>
                    <a:cubicBezTo>
                      <a:pt x="36379" y="52851"/>
                      <a:pt x="35901" y="52801"/>
                      <a:pt x="35426" y="52801"/>
                    </a:cubicBezTo>
                    <a:cubicBezTo>
                      <a:pt x="33569" y="52801"/>
                      <a:pt x="31771" y="53567"/>
                      <a:pt x="30483" y="54955"/>
                    </a:cubicBezTo>
                    <a:cubicBezTo>
                      <a:pt x="29201" y="53584"/>
                      <a:pt x="27409" y="52796"/>
                      <a:pt x="25528" y="52796"/>
                    </a:cubicBezTo>
                    <a:cubicBezTo>
                      <a:pt x="25044" y="52796"/>
                      <a:pt x="24560" y="52850"/>
                      <a:pt x="24085" y="52957"/>
                    </a:cubicBezTo>
                    <a:cubicBezTo>
                      <a:pt x="24116" y="48798"/>
                      <a:pt x="27290" y="46717"/>
                      <a:pt x="30465" y="46717"/>
                    </a:cubicBezTo>
                    <a:close/>
                    <a:moveTo>
                      <a:pt x="107865" y="57160"/>
                    </a:moveTo>
                    <a:cubicBezTo>
                      <a:pt x="107867" y="57160"/>
                      <a:pt x="107868" y="57160"/>
                      <a:pt x="107870" y="57160"/>
                    </a:cubicBezTo>
                    <a:lnTo>
                      <a:pt x="107870" y="57160"/>
                    </a:lnTo>
                    <a:cubicBezTo>
                      <a:pt x="107871" y="57160"/>
                      <a:pt x="107873" y="57160"/>
                      <a:pt x="107874" y="57160"/>
                    </a:cubicBezTo>
                    <a:close/>
                    <a:moveTo>
                      <a:pt x="129607" y="52925"/>
                    </a:moveTo>
                    <a:cubicBezTo>
                      <a:pt x="130037" y="52925"/>
                      <a:pt x="130471" y="52965"/>
                      <a:pt x="130903" y="53047"/>
                    </a:cubicBezTo>
                    <a:cubicBezTo>
                      <a:pt x="129908" y="54229"/>
                      <a:pt x="129326" y="55726"/>
                      <a:pt x="129415" y="57321"/>
                    </a:cubicBezTo>
                    <a:cubicBezTo>
                      <a:pt x="128165" y="56009"/>
                      <a:pt x="126406" y="55179"/>
                      <a:pt x="124538" y="55179"/>
                    </a:cubicBezTo>
                    <a:cubicBezTo>
                      <a:pt x="124518" y="55179"/>
                      <a:pt x="124498" y="55179"/>
                      <a:pt x="124478" y="55179"/>
                    </a:cubicBezTo>
                    <a:cubicBezTo>
                      <a:pt x="124458" y="55179"/>
                      <a:pt x="124438" y="55179"/>
                      <a:pt x="124418" y="55179"/>
                    </a:cubicBezTo>
                    <a:cubicBezTo>
                      <a:pt x="122550" y="55179"/>
                      <a:pt x="120782" y="56009"/>
                      <a:pt x="119541" y="57321"/>
                    </a:cubicBezTo>
                    <a:cubicBezTo>
                      <a:pt x="119622" y="55726"/>
                      <a:pt x="119039" y="54220"/>
                      <a:pt x="118045" y="53047"/>
                    </a:cubicBezTo>
                    <a:cubicBezTo>
                      <a:pt x="118478" y="52965"/>
                      <a:pt x="118913" y="52925"/>
                      <a:pt x="119344" y="52925"/>
                    </a:cubicBezTo>
                    <a:cubicBezTo>
                      <a:pt x="121276" y="52925"/>
                      <a:pt x="123138" y="53727"/>
                      <a:pt x="124478" y="55170"/>
                    </a:cubicBezTo>
                    <a:cubicBezTo>
                      <a:pt x="125811" y="53727"/>
                      <a:pt x="127678" y="52925"/>
                      <a:pt x="129607" y="52925"/>
                    </a:cubicBezTo>
                    <a:close/>
                    <a:moveTo>
                      <a:pt x="82780" y="52965"/>
                    </a:moveTo>
                    <a:cubicBezTo>
                      <a:pt x="83204" y="52965"/>
                      <a:pt x="83632" y="53003"/>
                      <a:pt x="84057" y="53082"/>
                    </a:cubicBezTo>
                    <a:cubicBezTo>
                      <a:pt x="83538" y="53701"/>
                      <a:pt x="83135" y="54409"/>
                      <a:pt x="82875" y="55170"/>
                    </a:cubicBezTo>
                    <a:cubicBezTo>
                      <a:pt x="82634" y="55866"/>
                      <a:pt x="82526" y="56607"/>
                      <a:pt x="82569" y="57347"/>
                    </a:cubicBezTo>
                    <a:lnTo>
                      <a:pt x="82569" y="57347"/>
                    </a:lnTo>
                    <a:cubicBezTo>
                      <a:pt x="81328" y="56053"/>
                      <a:pt x="79569" y="55215"/>
                      <a:pt x="77701" y="55215"/>
                    </a:cubicBezTo>
                    <a:cubicBezTo>
                      <a:pt x="77681" y="55215"/>
                      <a:pt x="77661" y="55215"/>
                      <a:pt x="77642" y="55215"/>
                    </a:cubicBezTo>
                    <a:cubicBezTo>
                      <a:pt x="78979" y="53768"/>
                      <a:pt x="80847" y="52965"/>
                      <a:pt x="82780" y="52965"/>
                    </a:cubicBezTo>
                    <a:close/>
                    <a:moveTo>
                      <a:pt x="95802" y="52974"/>
                    </a:moveTo>
                    <a:cubicBezTo>
                      <a:pt x="97735" y="52974"/>
                      <a:pt x="99602" y="53775"/>
                      <a:pt x="100939" y="55215"/>
                    </a:cubicBezTo>
                    <a:cubicBezTo>
                      <a:pt x="100919" y="55215"/>
                      <a:pt x="100900" y="55215"/>
                      <a:pt x="100880" y="55215"/>
                    </a:cubicBezTo>
                    <a:cubicBezTo>
                      <a:pt x="99020" y="55215"/>
                      <a:pt x="97252" y="56053"/>
                      <a:pt x="96011" y="57357"/>
                    </a:cubicBezTo>
                    <a:cubicBezTo>
                      <a:pt x="96047" y="56622"/>
                      <a:pt x="95948" y="55878"/>
                      <a:pt x="95706" y="55179"/>
                    </a:cubicBezTo>
                    <a:lnTo>
                      <a:pt x="95706" y="55170"/>
                    </a:lnTo>
                    <a:cubicBezTo>
                      <a:pt x="95446" y="54409"/>
                      <a:pt x="95043" y="53701"/>
                      <a:pt x="94523" y="53091"/>
                    </a:cubicBezTo>
                    <a:cubicBezTo>
                      <a:pt x="94949" y="53012"/>
                      <a:pt x="95377" y="52974"/>
                      <a:pt x="95802" y="52974"/>
                    </a:cubicBezTo>
                    <a:close/>
                    <a:moveTo>
                      <a:pt x="60697" y="57357"/>
                    </a:moveTo>
                    <a:cubicBezTo>
                      <a:pt x="60700" y="57357"/>
                      <a:pt x="60703" y="57357"/>
                      <a:pt x="60706" y="57357"/>
                    </a:cubicBezTo>
                    <a:lnTo>
                      <a:pt x="60706" y="57357"/>
                    </a:lnTo>
                    <a:cubicBezTo>
                      <a:pt x="60709" y="57357"/>
                      <a:pt x="60712" y="57357"/>
                      <a:pt x="60715" y="57357"/>
                    </a:cubicBezTo>
                    <a:close/>
                    <a:moveTo>
                      <a:pt x="48839" y="53117"/>
                    </a:moveTo>
                    <a:cubicBezTo>
                      <a:pt x="50775" y="53117"/>
                      <a:pt x="52650" y="53921"/>
                      <a:pt x="53995" y="55376"/>
                    </a:cubicBezTo>
                    <a:lnTo>
                      <a:pt x="53995" y="55376"/>
                    </a:lnTo>
                    <a:cubicBezTo>
                      <a:pt x="53992" y="55376"/>
                      <a:pt x="53989" y="55376"/>
                      <a:pt x="53986" y="55376"/>
                    </a:cubicBezTo>
                    <a:cubicBezTo>
                      <a:pt x="53966" y="55376"/>
                      <a:pt x="53946" y="55376"/>
                      <a:pt x="53927" y="55376"/>
                    </a:cubicBezTo>
                    <a:cubicBezTo>
                      <a:pt x="52067" y="55376"/>
                      <a:pt x="50299" y="56206"/>
                      <a:pt x="49049" y="57509"/>
                    </a:cubicBezTo>
                    <a:cubicBezTo>
                      <a:pt x="49138" y="55923"/>
                      <a:pt x="48556" y="54418"/>
                      <a:pt x="47561" y="53235"/>
                    </a:cubicBezTo>
                    <a:cubicBezTo>
                      <a:pt x="47987" y="53156"/>
                      <a:pt x="48414" y="53117"/>
                      <a:pt x="48839" y="53117"/>
                    </a:cubicBezTo>
                    <a:close/>
                    <a:moveTo>
                      <a:pt x="59142" y="53117"/>
                    </a:moveTo>
                    <a:cubicBezTo>
                      <a:pt x="59567" y="53117"/>
                      <a:pt x="59994" y="53156"/>
                      <a:pt x="60420" y="53235"/>
                    </a:cubicBezTo>
                    <a:cubicBezTo>
                      <a:pt x="59425" y="54427"/>
                      <a:pt x="58843" y="55932"/>
                      <a:pt x="58932" y="57518"/>
                    </a:cubicBezTo>
                    <a:lnTo>
                      <a:pt x="58923" y="57509"/>
                    </a:lnTo>
                    <a:cubicBezTo>
                      <a:pt x="57682" y="56206"/>
                      <a:pt x="55914" y="55376"/>
                      <a:pt x="54046" y="55376"/>
                    </a:cubicBezTo>
                    <a:cubicBezTo>
                      <a:pt x="54029" y="55376"/>
                      <a:pt x="54012" y="55376"/>
                      <a:pt x="53995" y="55376"/>
                    </a:cubicBezTo>
                    <a:lnTo>
                      <a:pt x="53995" y="55376"/>
                    </a:lnTo>
                    <a:cubicBezTo>
                      <a:pt x="55333" y="53921"/>
                      <a:pt x="57206" y="53117"/>
                      <a:pt x="59142" y="53117"/>
                    </a:cubicBezTo>
                    <a:close/>
                    <a:moveTo>
                      <a:pt x="25317" y="53179"/>
                    </a:moveTo>
                    <a:cubicBezTo>
                      <a:pt x="27247" y="53179"/>
                      <a:pt x="29113" y="53976"/>
                      <a:pt x="30456" y="55421"/>
                    </a:cubicBezTo>
                    <a:cubicBezTo>
                      <a:pt x="30436" y="55421"/>
                      <a:pt x="30416" y="55421"/>
                      <a:pt x="30397" y="55421"/>
                    </a:cubicBezTo>
                    <a:cubicBezTo>
                      <a:pt x="28528" y="55421"/>
                      <a:pt x="26769" y="56259"/>
                      <a:pt x="25528" y="57554"/>
                    </a:cubicBezTo>
                    <a:cubicBezTo>
                      <a:pt x="25563" y="56819"/>
                      <a:pt x="25456" y="56075"/>
                      <a:pt x="25223" y="55376"/>
                    </a:cubicBezTo>
                    <a:lnTo>
                      <a:pt x="25223" y="55385"/>
                    </a:lnTo>
                    <a:cubicBezTo>
                      <a:pt x="24963" y="54624"/>
                      <a:pt x="24560" y="53916"/>
                      <a:pt x="24031" y="53298"/>
                    </a:cubicBezTo>
                    <a:cubicBezTo>
                      <a:pt x="24460" y="53218"/>
                      <a:pt x="24890" y="53179"/>
                      <a:pt x="25317" y="53179"/>
                    </a:cubicBezTo>
                    <a:close/>
                    <a:moveTo>
                      <a:pt x="12293" y="53188"/>
                    </a:moveTo>
                    <a:cubicBezTo>
                      <a:pt x="12719" y="53188"/>
                      <a:pt x="13147" y="53227"/>
                      <a:pt x="13574" y="53307"/>
                    </a:cubicBezTo>
                    <a:cubicBezTo>
                      <a:pt x="13055" y="53925"/>
                      <a:pt x="12651" y="54624"/>
                      <a:pt x="12391" y="55385"/>
                    </a:cubicBezTo>
                    <a:cubicBezTo>
                      <a:pt x="12150" y="56084"/>
                      <a:pt x="12051" y="56819"/>
                      <a:pt x="12087" y="57554"/>
                    </a:cubicBezTo>
                    <a:lnTo>
                      <a:pt x="12087" y="57572"/>
                    </a:lnTo>
                    <a:cubicBezTo>
                      <a:pt x="10845" y="56268"/>
                      <a:pt x="9086" y="55430"/>
                      <a:pt x="7218" y="55430"/>
                    </a:cubicBezTo>
                    <a:cubicBezTo>
                      <a:pt x="7198" y="55430"/>
                      <a:pt x="7178" y="55430"/>
                      <a:pt x="7159" y="55430"/>
                    </a:cubicBezTo>
                    <a:cubicBezTo>
                      <a:pt x="8501" y="53985"/>
                      <a:pt x="10367" y="53188"/>
                      <a:pt x="12293" y="53188"/>
                    </a:cubicBezTo>
                    <a:close/>
                    <a:moveTo>
                      <a:pt x="106098" y="52962"/>
                    </a:moveTo>
                    <a:cubicBezTo>
                      <a:pt x="106573" y="52962"/>
                      <a:pt x="107051" y="53010"/>
                      <a:pt x="107525" y="53109"/>
                    </a:cubicBezTo>
                    <a:cubicBezTo>
                      <a:pt x="106514" y="54361"/>
                      <a:pt x="105950" y="55943"/>
                      <a:pt x="106117" y="57615"/>
                    </a:cubicBezTo>
                    <a:lnTo>
                      <a:pt x="106117" y="57615"/>
                    </a:lnTo>
                    <a:cubicBezTo>
                      <a:pt x="104869" y="56153"/>
                      <a:pt x="102981" y="55206"/>
                      <a:pt x="100985" y="55206"/>
                    </a:cubicBezTo>
                    <a:cubicBezTo>
                      <a:pt x="100976" y="55206"/>
                      <a:pt x="100966" y="55206"/>
                      <a:pt x="100957" y="55206"/>
                    </a:cubicBezTo>
                    <a:cubicBezTo>
                      <a:pt x="102302" y="53761"/>
                      <a:pt x="104171" y="52962"/>
                      <a:pt x="106098" y="52962"/>
                    </a:cubicBezTo>
                    <a:close/>
                    <a:moveTo>
                      <a:pt x="70812" y="48526"/>
                    </a:moveTo>
                    <a:cubicBezTo>
                      <a:pt x="71289" y="48526"/>
                      <a:pt x="71770" y="48575"/>
                      <a:pt x="72248" y="48674"/>
                    </a:cubicBezTo>
                    <a:cubicBezTo>
                      <a:pt x="71271" y="49928"/>
                      <a:pt x="70742" y="51496"/>
                      <a:pt x="70939" y="53145"/>
                    </a:cubicBezTo>
                    <a:cubicBezTo>
                      <a:pt x="71447" y="53031"/>
                      <a:pt x="71960" y="52976"/>
                      <a:pt x="72468" y="52976"/>
                    </a:cubicBezTo>
                    <a:cubicBezTo>
                      <a:pt x="74401" y="52976"/>
                      <a:pt x="76276" y="53777"/>
                      <a:pt x="77624" y="55224"/>
                    </a:cubicBezTo>
                    <a:cubicBezTo>
                      <a:pt x="77606" y="55224"/>
                      <a:pt x="77587" y="55224"/>
                      <a:pt x="77569" y="55224"/>
                    </a:cubicBezTo>
                    <a:cubicBezTo>
                      <a:pt x="75520" y="55224"/>
                      <a:pt x="73598" y="56223"/>
                      <a:pt x="72355" y="57751"/>
                    </a:cubicBezTo>
                    <a:cubicBezTo>
                      <a:pt x="72694" y="54052"/>
                      <a:pt x="69407" y="50779"/>
                      <a:pt x="65713" y="50779"/>
                    </a:cubicBezTo>
                    <a:cubicBezTo>
                      <a:pt x="65693" y="50779"/>
                      <a:pt x="65673" y="50779"/>
                      <a:pt x="65653" y="50780"/>
                    </a:cubicBezTo>
                    <a:cubicBezTo>
                      <a:pt x="66997" y="49327"/>
                      <a:pt x="68873" y="48526"/>
                      <a:pt x="70812" y="48526"/>
                    </a:cubicBezTo>
                    <a:close/>
                    <a:moveTo>
                      <a:pt x="35611" y="53168"/>
                    </a:moveTo>
                    <a:cubicBezTo>
                      <a:pt x="36086" y="53168"/>
                      <a:pt x="36566" y="53216"/>
                      <a:pt x="37042" y="53315"/>
                    </a:cubicBezTo>
                    <a:cubicBezTo>
                      <a:pt x="36031" y="54567"/>
                      <a:pt x="35458" y="56149"/>
                      <a:pt x="35634" y="57812"/>
                    </a:cubicBezTo>
                    <a:lnTo>
                      <a:pt x="35634" y="57812"/>
                    </a:lnTo>
                    <a:cubicBezTo>
                      <a:pt x="34382" y="56357"/>
                      <a:pt x="32515" y="55412"/>
                      <a:pt x="30530" y="55412"/>
                    </a:cubicBezTo>
                    <a:cubicBezTo>
                      <a:pt x="30511" y="55412"/>
                      <a:pt x="30492" y="55412"/>
                      <a:pt x="30474" y="55412"/>
                    </a:cubicBezTo>
                    <a:cubicBezTo>
                      <a:pt x="31811" y="53967"/>
                      <a:pt x="33679" y="53168"/>
                      <a:pt x="35611" y="53168"/>
                    </a:cubicBezTo>
                    <a:close/>
                    <a:moveTo>
                      <a:pt x="112818" y="51075"/>
                    </a:moveTo>
                    <a:cubicBezTo>
                      <a:pt x="115995" y="51075"/>
                      <a:pt x="119174" y="53154"/>
                      <a:pt x="119218" y="57312"/>
                    </a:cubicBezTo>
                    <a:cubicBezTo>
                      <a:pt x="118743" y="57210"/>
                      <a:pt x="118265" y="57160"/>
                      <a:pt x="117790" y="57160"/>
                    </a:cubicBezTo>
                    <a:cubicBezTo>
                      <a:pt x="115926" y="57160"/>
                      <a:pt x="114120" y="57927"/>
                      <a:pt x="112821" y="59319"/>
                    </a:cubicBezTo>
                    <a:cubicBezTo>
                      <a:pt x="111549" y="57940"/>
                      <a:pt x="109750" y="57161"/>
                      <a:pt x="107870" y="57160"/>
                    </a:cubicBezTo>
                    <a:lnTo>
                      <a:pt x="107870" y="57160"/>
                    </a:lnTo>
                    <a:cubicBezTo>
                      <a:pt x="107388" y="57160"/>
                      <a:pt x="106905" y="57214"/>
                      <a:pt x="106432" y="57312"/>
                    </a:cubicBezTo>
                    <a:cubicBezTo>
                      <a:pt x="106468" y="53154"/>
                      <a:pt x="109642" y="51075"/>
                      <a:pt x="112818" y="51075"/>
                    </a:cubicBezTo>
                    <a:close/>
                    <a:moveTo>
                      <a:pt x="136134" y="51090"/>
                    </a:moveTo>
                    <a:cubicBezTo>
                      <a:pt x="139310" y="51090"/>
                      <a:pt x="142484" y="53169"/>
                      <a:pt x="142525" y="57330"/>
                    </a:cubicBezTo>
                    <a:cubicBezTo>
                      <a:pt x="142043" y="57224"/>
                      <a:pt x="141557" y="57173"/>
                      <a:pt x="141075" y="57173"/>
                    </a:cubicBezTo>
                    <a:cubicBezTo>
                      <a:pt x="139225" y="57173"/>
                      <a:pt x="137430" y="57933"/>
                      <a:pt x="136136" y="59319"/>
                    </a:cubicBezTo>
                    <a:lnTo>
                      <a:pt x="136136" y="59328"/>
                    </a:lnTo>
                    <a:cubicBezTo>
                      <a:pt x="134854" y="57957"/>
                      <a:pt x="133062" y="57168"/>
                      <a:pt x="131181" y="57168"/>
                    </a:cubicBezTo>
                    <a:cubicBezTo>
                      <a:pt x="130697" y="57168"/>
                      <a:pt x="130213" y="57222"/>
                      <a:pt x="129738" y="57330"/>
                    </a:cubicBezTo>
                    <a:cubicBezTo>
                      <a:pt x="129778" y="53171"/>
                      <a:pt x="132957" y="51090"/>
                      <a:pt x="136134" y="51090"/>
                    </a:cubicBezTo>
                    <a:close/>
                    <a:moveTo>
                      <a:pt x="89294" y="51126"/>
                    </a:moveTo>
                    <a:cubicBezTo>
                      <a:pt x="91873" y="51126"/>
                      <a:pt x="94452" y="52497"/>
                      <a:pt x="95348" y="55242"/>
                    </a:cubicBezTo>
                    <a:cubicBezTo>
                      <a:pt x="95572" y="55923"/>
                      <a:pt x="95679" y="56631"/>
                      <a:pt x="95688" y="57348"/>
                    </a:cubicBezTo>
                    <a:cubicBezTo>
                      <a:pt x="95215" y="57246"/>
                      <a:pt x="94738" y="57196"/>
                      <a:pt x="94264" y="57196"/>
                    </a:cubicBezTo>
                    <a:cubicBezTo>
                      <a:pt x="92405" y="57196"/>
                      <a:pt x="90599" y="57962"/>
                      <a:pt x="89299" y="59355"/>
                    </a:cubicBezTo>
                    <a:cubicBezTo>
                      <a:pt x="88027" y="57975"/>
                      <a:pt x="86226" y="57195"/>
                      <a:pt x="84353" y="57195"/>
                    </a:cubicBezTo>
                    <a:cubicBezTo>
                      <a:pt x="83860" y="57195"/>
                      <a:pt x="83376" y="57249"/>
                      <a:pt x="82910" y="57348"/>
                    </a:cubicBezTo>
                    <a:cubicBezTo>
                      <a:pt x="82902" y="56631"/>
                      <a:pt x="83009" y="55923"/>
                      <a:pt x="83224" y="55242"/>
                    </a:cubicBezTo>
                    <a:lnTo>
                      <a:pt x="83233" y="55242"/>
                    </a:lnTo>
                    <a:cubicBezTo>
                      <a:pt x="84129" y="52499"/>
                      <a:pt x="86712" y="51126"/>
                      <a:pt x="89294" y="51126"/>
                    </a:cubicBezTo>
                    <a:close/>
                    <a:moveTo>
                      <a:pt x="42335" y="51276"/>
                    </a:moveTo>
                    <a:cubicBezTo>
                      <a:pt x="45511" y="51276"/>
                      <a:pt x="48686" y="53352"/>
                      <a:pt x="48726" y="57509"/>
                    </a:cubicBezTo>
                    <a:cubicBezTo>
                      <a:pt x="48253" y="57407"/>
                      <a:pt x="47776" y="57357"/>
                      <a:pt x="47302" y="57357"/>
                    </a:cubicBezTo>
                    <a:cubicBezTo>
                      <a:pt x="45443" y="57357"/>
                      <a:pt x="43639" y="58124"/>
                      <a:pt x="42346" y="59516"/>
                    </a:cubicBezTo>
                    <a:cubicBezTo>
                      <a:pt x="41065" y="58136"/>
                      <a:pt x="39264" y="57357"/>
                      <a:pt x="37382" y="57357"/>
                    </a:cubicBezTo>
                    <a:cubicBezTo>
                      <a:pt x="36898" y="57357"/>
                      <a:pt x="36415" y="57410"/>
                      <a:pt x="35940" y="57509"/>
                    </a:cubicBezTo>
                    <a:cubicBezTo>
                      <a:pt x="35980" y="53355"/>
                      <a:pt x="39158" y="51276"/>
                      <a:pt x="42335" y="51276"/>
                    </a:cubicBezTo>
                    <a:close/>
                    <a:moveTo>
                      <a:pt x="65660" y="51276"/>
                    </a:moveTo>
                    <a:cubicBezTo>
                      <a:pt x="68835" y="51276"/>
                      <a:pt x="72010" y="53352"/>
                      <a:pt x="72050" y="57509"/>
                    </a:cubicBezTo>
                    <a:cubicBezTo>
                      <a:pt x="71577" y="57407"/>
                      <a:pt x="71100" y="57357"/>
                      <a:pt x="70626" y="57357"/>
                    </a:cubicBezTo>
                    <a:cubicBezTo>
                      <a:pt x="68767" y="57357"/>
                      <a:pt x="66961" y="58124"/>
                      <a:pt x="65662" y="59516"/>
                    </a:cubicBezTo>
                    <a:cubicBezTo>
                      <a:pt x="64382" y="58138"/>
                      <a:pt x="62585" y="57359"/>
                      <a:pt x="60706" y="57357"/>
                    </a:cubicBezTo>
                    <a:lnTo>
                      <a:pt x="60706" y="57357"/>
                    </a:lnTo>
                    <a:cubicBezTo>
                      <a:pt x="60217" y="57357"/>
                      <a:pt x="59736" y="57411"/>
                      <a:pt x="59264" y="57509"/>
                    </a:cubicBezTo>
                    <a:cubicBezTo>
                      <a:pt x="59304" y="53355"/>
                      <a:pt x="62482" y="51276"/>
                      <a:pt x="65660" y="51276"/>
                    </a:cubicBezTo>
                    <a:close/>
                    <a:moveTo>
                      <a:pt x="18806" y="51334"/>
                    </a:moveTo>
                    <a:cubicBezTo>
                      <a:pt x="21388" y="51334"/>
                      <a:pt x="23969" y="52707"/>
                      <a:pt x="24864" y="55457"/>
                    </a:cubicBezTo>
                    <a:cubicBezTo>
                      <a:pt x="25079" y="56138"/>
                      <a:pt x="25196" y="56846"/>
                      <a:pt x="25205" y="57563"/>
                    </a:cubicBezTo>
                    <a:cubicBezTo>
                      <a:pt x="24724" y="57458"/>
                      <a:pt x="24240" y="57407"/>
                      <a:pt x="23760" y="57407"/>
                    </a:cubicBezTo>
                    <a:cubicBezTo>
                      <a:pt x="21902" y="57407"/>
                      <a:pt x="20103" y="58173"/>
                      <a:pt x="18807" y="59561"/>
                    </a:cubicBezTo>
                    <a:cubicBezTo>
                      <a:pt x="17535" y="58190"/>
                      <a:pt x="15734" y="57401"/>
                      <a:pt x="13861" y="57401"/>
                    </a:cubicBezTo>
                    <a:cubicBezTo>
                      <a:pt x="13377" y="57401"/>
                      <a:pt x="12884" y="57455"/>
                      <a:pt x="12418" y="57563"/>
                    </a:cubicBezTo>
                    <a:cubicBezTo>
                      <a:pt x="12418" y="56837"/>
                      <a:pt x="12526" y="56129"/>
                      <a:pt x="12741" y="55448"/>
                    </a:cubicBezTo>
                    <a:lnTo>
                      <a:pt x="12741" y="55457"/>
                    </a:lnTo>
                    <a:cubicBezTo>
                      <a:pt x="13637" y="52710"/>
                      <a:pt x="16222" y="51334"/>
                      <a:pt x="18806" y="51334"/>
                    </a:cubicBezTo>
                    <a:close/>
                    <a:moveTo>
                      <a:pt x="117967" y="57526"/>
                    </a:moveTo>
                    <a:cubicBezTo>
                      <a:pt x="118391" y="57526"/>
                      <a:pt x="118819" y="57564"/>
                      <a:pt x="119245" y="57643"/>
                    </a:cubicBezTo>
                    <a:cubicBezTo>
                      <a:pt x="118726" y="58253"/>
                      <a:pt x="118322" y="58961"/>
                      <a:pt x="118063" y="59722"/>
                    </a:cubicBezTo>
                    <a:cubicBezTo>
                      <a:pt x="117821" y="60430"/>
                      <a:pt x="117713" y="61165"/>
                      <a:pt x="117758" y="61909"/>
                    </a:cubicBezTo>
                    <a:cubicBezTo>
                      <a:pt x="116510" y="60598"/>
                      <a:pt x="114739" y="59767"/>
                      <a:pt x="112860" y="59767"/>
                    </a:cubicBezTo>
                    <a:cubicBezTo>
                      <a:pt x="112850" y="59767"/>
                      <a:pt x="112840" y="59767"/>
                      <a:pt x="112830" y="59767"/>
                    </a:cubicBezTo>
                    <a:cubicBezTo>
                      <a:pt x="114167" y="58327"/>
                      <a:pt x="116034" y="57526"/>
                      <a:pt x="117967" y="57526"/>
                    </a:cubicBezTo>
                    <a:close/>
                    <a:moveTo>
                      <a:pt x="130990" y="57535"/>
                    </a:moveTo>
                    <a:cubicBezTo>
                      <a:pt x="132923" y="57535"/>
                      <a:pt x="134790" y="58336"/>
                      <a:pt x="136127" y="59776"/>
                    </a:cubicBezTo>
                    <a:cubicBezTo>
                      <a:pt x="136117" y="59776"/>
                      <a:pt x="136107" y="59776"/>
                      <a:pt x="136097" y="59776"/>
                    </a:cubicBezTo>
                    <a:cubicBezTo>
                      <a:pt x="134226" y="59776"/>
                      <a:pt x="132446" y="60607"/>
                      <a:pt x="131199" y="61918"/>
                    </a:cubicBezTo>
                    <a:cubicBezTo>
                      <a:pt x="131234" y="61183"/>
                      <a:pt x="131136" y="60439"/>
                      <a:pt x="130894" y="59731"/>
                    </a:cubicBezTo>
                    <a:cubicBezTo>
                      <a:pt x="130634" y="58970"/>
                      <a:pt x="130231" y="58271"/>
                      <a:pt x="129711" y="57652"/>
                    </a:cubicBezTo>
                    <a:cubicBezTo>
                      <a:pt x="130137" y="57573"/>
                      <a:pt x="130565" y="57535"/>
                      <a:pt x="130990" y="57535"/>
                    </a:cubicBezTo>
                    <a:close/>
                    <a:moveTo>
                      <a:pt x="84143" y="57571"/>
                    </a:moveTo>
                    <a:cubicBezTo>
                      <a:pt x="86075" y="57571"/>
                      <a:pt x="87945" y="58371"/>
                      <a:pt x="89282" y="59821"/>
                    </a:cubicBezTo>
                    <a:lnTo>
                      <a:pt x="89282" y="59821"/>
                    </a:lnTo>
                    <a:cubicBezTo>
                      <a:pt x="89265" y="59821"/>
                      <a:pt x="89248" y="59821"/>
                      <a:pt x="89231" y="59821"/>
                    </a:cubicBezTo>
                    <a:cubicBezTo>
                      <a:pt x="87362" y="59821"/>
                      <a:pt x="85595" y="60659"/>
                      <a:pt x="84353" y="61962"/>
                    </a:cubicBezTo>
                    <a:cubicBezTo>
                      <a:pt x="84434" y="60367"/>
                      <a:pt x="83851" y="58871"/>
                      <a:pt x="82866" y="57688"/>
                    </a:cubicBezTo>
                    <a:cubicBezTo>
                      <a:pt x="83291" y="57609"/>
                      <a:pt x="83719" y="57571"/>
                      <a:pt x="84143" y="57571"/>
                    </a:cubicBezTo>
                    <a:close/>
                    <a:moveTo>
                      <a:pt x="94437" y="57571"/>
                    </a:moveTo>
                    <a:cubicBezTo>
                      <a:pt x="94862" y="57571"/>
                      <a:pt x="95290" y="57609"/>
                      <a:pt x="95715" y="57688"/>
                    </a:cubicBezTo>
                    <a:cubicBezTo>
                      <a:pt x="94720" y="58871"/>
                      <a:pt x="94138" y="60367"/>
                      <a:pt x="94228" y="61962"/>
                    </a:cubicBezTo>
                    <a:cubicBezTo>
                      <a:pt x="92977" y="60659"/>
                      <a:pt x="91218" y="59821"/>
                      <a:pt x="89350" y="59821"/>
                    </a:cubicBezTo>
                    <a:cubicBezTo>
                      <a:pt x="89333" y="59821"/>
                      <a:pt x="89316" y="59821"/>
                      <a:pt x="89299" y="59821"/>
                    </a:cubicBezTo>
                    <a:lnTo>
                      <a:pt x="89299" y="59821"/>
                    </a:lnTo>
                    <a:cubicBezTo>
                      <a:pt x="90636" y="58371"/>
                      <a:pt x="92506" y="57571"/>
                      <a:pt x="94437" y="57571"/>
                    </a:cubicBezTo>
                    <a:close/>
                    <a:moveTo>
                      <a:pt x="47495" y="57735"/>
                    </a:moveTo>
                    <a:cubicBezTo>
                      <a:pt x="47916" y="57735"/>
                      <a:pt x="48340" y="57773"/>
                      <a:pt x="48762" y="57849"/>
                    </a:cubicBezTo>
                    <a:cubicBezTo>
                      <a:pt x="48242" y="58468"/>
                      <a:pt x="47839" y="59176"/>
                      <a:pt x="47579" y="59937"/>
                    </a:cubicBezTo>
                    <a:cubicBezTo>
                      <a:pt x="47337" y="60636"/>
                      <a:pt x="47230" y="61371"/>
                      <a:pt x="47275" y="62115"/>
                    </a:cubicBezTo>
                    <a:lnTo>
                      <a:pt x="47275" y="62124"/>
                    </a:lnTo>
                    <a:cubicBezTo>
                      <a:pt x="46033" y="60820"/>
                      <a:pt x="44265" y="59982"/>
                      <a:pt x="42405" y="59982"/>
                    </a:cubicBezTo>
                    <a:cubicBezTo>
                      <a:pt x="42386" y="59982"/>
                      <a:pt x="42366" y="59982"/>
                      <a:pt x="42346" y="59982"/>
                    </a:cubicBezTo>
                    <a:cubicBezTo>
                      <a:pt x="43686" y="58532"/>
                      <a:pt x="45558" y="57735"/>
                      <a:pt x="47495" y="57735"/>
                    </a:cubicBezTo>
                    <a:close/>
                    <a:moveTo>
                      <a:pt x="60510" y="57740"/>
                    </a:moveTo>
                    <a:cubicBezTo>
                      <a:pt x="62438" y="57740"/>
                      <a:pt x="64308" y="58537"/>
                      <a:pt x="65644" y="59982"/>
                    </a:cubicBezTo>
                    <a:cubicBezTo>
                      <a:pt x="65624" y="59982"/>
                      <a:pt x="65604" y="59982"/>
                      <a:pt x="65585" y="59982"/>
                    </a:cubicBezTo>
                    <a:cubicBezTo>
                      <a:pt x="63725" y="59982"/>
                      <a:pt x="61957" y="60820"/>
                      <a:pt x="60715" y="62124"/>
                    </a:cubicBezTo>
                    <a:cubicBezTo>
                      <a:pt x="60751" y="61380"/>
                      <a:pt x="60653" y="60636"/>
                      <a:pt x="60411" y="59937"/>
                    </a:cubicBezTo>
                    <a:cubicBezTo>
                      <a:pt x="60151" y="59176"/>
                      <a:pt x="59748" y="58468"/>
                      <a:pt x="59228" y="57858"/>
                    </a:cubicBezTo>
                    <a:cubicBezTo>
                      <a:pt x="59655" y="57779"/>
                      <a:pt x="60084" y="57740"/>
                      <a:pt x="60510" y="57740"/>
                    </a:cubicBezTo>
                    <a:close/>
                    <a:moveTo>
                      <a:pt x="23936" y="57764"/>
                    </a:moveTo>
                    <a:cubicBezTo>
                      <a:pt x="24366" y="57764"/>
                      <a:pt x="24800" y="57804"/>
                      <a:pt x="25232" y="57885"/>
                    </a:cubicBezTo>
                    <a:cubicBezTo>
                      <a:pt x="24237" y="59059"/>
                      <a:pt x="23655" y="60565"/>
                      <a:pt x="23744" y="62151"/>
                    </a:cubicBezTo>
                    <a:cubicBezTo>
                      <a:pt x="22494" y="60847"/>
                      <a:pt x="20727" y="60018"/>
                      <a:pt x="18867" y="60018"/>
                    </a:cubicBezTo>
                    <a:cubicBezTo>
                      <a:pt x="18847" y="60018"/>
                      <a:pt x="18827" y="60018"/>
                      <a:pt x="18807" y="60018"/>
                    </a:cubicBezTo>
                    <a:cubicBezTo>
                      <a:pt x="18787" y="60018"/>
                      <a:pt x="18767" y="60018"/>
                      <a:pt x="18747" y="60018"/>
                    </a:cubicBezTo>
                    <a:cubicBezTo>
                      <a:pt x="16879" y="60018"/>
                      <a:pt x="15111" y="60847"/>
                      <a:pt x="13870" y="62151"/>
                    </a:cubicBezTo>
                    <a:cubicBezTo>
                      <a:pt x="13951" y="60573"/>
                      <a:pt x="13368" y="59068"/>
                      <a:pt x="12382" y="57885"/>
                    </a:cubicBezTo>
                    <a:lnTo>
                      <a:pt x="12374" y="57885"/>
                    </a:lnTo>
                    <a:cubicBezTo>
                      <a:pt x="12805" y="57804"/>
                      <a:pt x="13239" y="57764"/>
                      <a:pt x="13670" y="57764"/>
                    </a:cubicBezTo>
                    <a:cubicBezTo>
                      <a:pt x="15599" y="57764"/>
                      <a:pt x="17467" y="58566"/>
                      <a:pt x="18807" y="60009"/>
                    </a:cubicBezTo>
                    <a:cubicBezTo>
                      <a:pt x="20140" y="58566"/>
                      <a:pt x="22007" y="57764"/>
                      <a:pt x="23936" y="57764"/>
                    </a:cubicBezTo>
                    <a:close/>
                    <a:moveTo>
                      <a:pt x="107668" y="57528"/>
                    </a:moveTo>
                    <a:cubicBezTo>
                      <a:pt x="109594" y="57528"/>
                      <a:pt x="111464" y="58327"/>
                      <a:pt x="112812" y="59767"/>
                    </a:cubicBezTo>
                    <a:cubicBezTo>
                      <a:pt x="112793" y="59767"/>
                      <a:pt x="112774" y="59767"/>
                      <a:pt x="112756" y="59767"/>
                    </a:cubicBezTo>
                    <a:cubicBezTo>
                      <a:pt x="110769" y="59767"/>
                      <a:pt x="108902" y="60712"/>
                      <a:pt x="107650" y="62159"/>
                    </a:cubicBezTo>
                    <a:lnTo>
                      <a:pt x="107650" y="62159"/>
                    </a:lnTo>
                    <a:cubicBezTo>
                      <a:pt x="107803" y="60502"/>
                      <a:pt x="107211" y="58925"/>
                      <a:pt x="106181" y="57688"/>
                    </a:cubicBezTo>
                    <a:cubicBezTo>
                      <a:pt x="106675" y="57580"/>
                      <a:pt x="107173" y="57528"/>
                      <a:pt x="107668" y="57528"/>
                    </a:cubicBezTo>
                    <a:close/>
                    <a:moveTo>
                      <a:pt x="37187" y="57724"/>
                    </a:moveTo>
                    <a:cubicBezTo>
                      <a:pt x="39116" y="57724"/>
                      <a:pt x="40983" y="58519"/>
                      <a:pt x="42328" y="59964"/>
                    </a:cubicBezTo>
                    <a:cubicBezTo>
                      <a:pt x="42310" y="59964"/>
                      <a:pt x="42291" y="59964"/>
                      <a:pt x="42273" y="59964"/>
                    </a:cubicBezTo>
                    <a:cubicBezTo>
                      <a:pt x="40286" y="59964"/>
                      <a:pt x="38419" y="60910"/>
                      <a:pt x="37167" y="62366"/>
                    </a:cubicBezTo>
                    <a:cubicBezTo>
                      <a:pt x="37320" y="60699"/>
                      <a:pt x="36728" y="59122"/>
                      <a:pt x="35698" y="57894"/>
                    </a:cubicBezTo>
                    <a:lnTo>
                      <a:pt x="35689" y="57885"/>
                    </a:lnTo>
                    <a:cubicBezTo>
                      <a:pt x="36187" y="57777"/>
                      <a:pt x="36689" y="57724"/>
                      <a:pt x="37187" y="57724"/>
                    </a:cubicBezTo>
                    <a:close/>
                    <a:moveTo>
                      <a:pt x="124486" y="55678"/>
                    </a:moveTo>
                    <a:cubicBezTo>
                      <a:pt x="127068" y="55678"/>
                      <a:pt x="129649" y="57049"/>
                      <a:pt x="130544" y="59794"/>
                    </a:cubicBezTo>
                    <a:cubicBezTo>
                      <a:pt x="130760" y="60475"/>
                      <a:pt x="130876" y="61183"/>
                      <a:pt x="130876" y="61900"/>
                    </a:cubicBezTo>
                    <a:cubicBezTo>
                      <a:pt x="130403" y="61798"/>
                      <a:pt x="129926" y="61748"/>
                      <a:pt x="129452" y="61748"/>
                    </a:cubicBezTo>
                    <a:cubicBezTo>
                      <a:pt x="127593" y="61748"/>
                      <a:pt x="125787" y="62514"/>
                      <a:pt x="124487" y="63907"/>
                    </a:cubicBezTo>
                    <a:cubicBezTo>
                      <a:pt x="123215" y="62527"/>
                      <a:pt x="121414" y="61747"/>
                      <a:pt x="119541" y="61747"/>
                    </a:cubicBezTo>
                    <a:cubicBezTo>
                      <a:pt x="119048" y="61747"/>
                      <a:pt x="118564" y="61801"/>
                      <a:pt x="118080" y="61909"/>
                    </a:cubicBezTo>
                    <a:cubicBezTo>
                      <a:pt x="118080" y="61192"/>
                      <a:pt x="118197" y="60484"/>
                      <a:pt x="118412" y="59803"/>
                    </a:cubicBezTo>
                    <a:lnTo>
                      <a:pt x="118421" y="59794"/>
                    </a:lnTo>
                    <a:cubicBezTo>
                      <a:pt x="119317" y="57051"/>
                      <a:pt x="121902" y="55678"/>
                      <a:pt x="124486" y="55678"/>
                    </a:cubicBezTo>
                    <a:close/>
                    <a:moveTo>
                      <a:pt x="77628" y="55717"/>
                    </a:moveTo>
                    <a:cubicBezTo>
                      <a:pt x="80804" y="55717"/>
                      <a:pt x="83980" y="57795"/>
                      <a:pt x="84022" y="61951"/>
                    </a:cubicBezTo>
                    <a:lnTo>
                      <a:pt x="84022" y="61951"/>
                    </a:lnTo>
                    <a:cubicBezTo>
                      <a:pt x="83546" y="61848"/>
                      <a:pt x="83066" y="61797"/>
                      <a:pt x="82590" y="61797"/>
                    </a:cubicBezTo>
                    <a:cubicBezTo>
                      <a:pt x="80737" y="61797"/>
                      <a:pt x="78939" y="62563"/>
                      <a:pt x="77651" y="63952"/>
                    </a:cubicBezTo>
                    <a:cubicBezTo>
                      <a:pt x="76377" y="62579"/>
                      <a:pt x="74589" y="61801"/>
                      <a:pt x="72710" y="61801"/>
                    </a:cubicBezTo>
                    <a:cubicBezTo>
                      <a:pt x="72699" y="61801"/>
                      <a:pt x="72688" y="61801"/>
                      <a:pt x="72678" y="61801"/>
                    </a:cubicBezTo>
                    <a:cubicBezTo>
                      <a:pt x="72194" y="61801"/>
                      <a:pt x="71710" y="61846"/>
                      <a:pt x="71235" y="61953"/>
                    </a:cubicBezTo>
                    <a:cubicBezTo>
                      <a:pt x="71275" y="57796"/>
                      <a:pt x="74452" y="55717"/>
                      <a:pt x="77628" y="55717"/>
                    </a:cubicBezTo>
                    <a:close/>
                    <a:moveTo>
                      <a:pt x="100943" y="55717"/>
                    </a:moveTo>
                    <a:cubicBezTo>
                      <a:pt x="104119" y="55717"/>
                      <a:pt x="107295" y="57795"/>
                      <a:pt x="107337" y="61951"/>
                    </a:cubicBezTo>
                    <a:lnTo>
                      <a:pt x="107337" y="61951"/>
                    </a:lnTo>
                    <a:cubicBezTo>
                      <a:pt x="106865" y="61851"/>
                      <a:pt x="106389" y="61802"/>
                      <a:pt x="105918" y="61802"/>
                    </a:cubicBezTo>
                    <a:cubicBezTo>
                      <a:pt x="104057" y="61802"/>
                      <a:pt x="102256" y="62568"/>
                      <a:pt x="100957" y="63961"/>
                    </a:cubicBezTo>
                    <a:cubicBezTo>
                      <a:pt x="99683" y="62588"/>
                      <a:pt x="97895" y="61801"/>
                      <a:pt x="96025" y="61801"/>
                    </a:cubicBezTo>
                    <a:cubicBezTo>
                      <a:pt x="96014" y="61801"/>
                      <a:pt x="96003" y="61801"/>
                      <a:pt x="95993" y="61801"/>
                    </a:cubicBezTo>
                    <a:cubicBezTo>
                      <a:pt x="95509" y="61801"/>
                      <a:pt x="95025" y="61846"/>
                      <a:pt x="94550" y="61953"/>
                    </a:cubicBezTo>
                    <a:cubicBezTo>
                      <a:pt x="94590" y="57796"/>
                      <a:pt x="97767" y="55717"/>
                      <a:pt x="100943" y="55717"/>
                    </a:cubicBezTo>
                    <a:close/>
                    <a:moveTo>
                      <a:pt x="54007" y="55884"/>
                    </a:moveTo>
                    <a:cubicBezTo>
                      <a:pt x="56587" y="55884"/>
                      <a:pt x="59166" y="57255"/>
                      <a:pt x="60061" y="60000"/>
                    </a:cubicBezTo>
                    <a:cubicBezTo>
                      <a:pt x="60285" y="60681"/>
                      <a:pt x="60393" y="61389"/>
                      <a:pt x="60402" y="62106"/>
                    </a:cubicBezTo>
                    <a:cubicBezTo>
                      <a:pt x="59929" y="62004"/>
                      <a:pt x="59451" y="61954"/>
                      <a:pt x="58977" y="61954"/>
                    </a:cubicBezTo>
                    <a:cubicBezTo>
                      <a:pt x="57118" y="61954"/>
                      <a:pt x="55312" y="62720"/>
                      <a:pt x="54013" y="64113"/>
                    </a:cubicBezTo>
                    <a:cubicBezTo>
                      <a:pt x="52741" y="62733"/>
                      <a:pt x="50939" y="61953"/>
                      <a:pt x="49067" y="61953"/>
                    </a:cubicBezTo>
                    <a:cubicBezTo>
                      <a:pt x="48574" y="61953"/>
                      <a:pt x="48090" y="61998"/>
                      <a:pt x="47624" y="62106"/>
                    </a:cubicBezTo>
                    <a:cubicBezTo>
                      <a:pt x="47615" y="61389"/>
                      <a:pt x="47723" y="60681"/>
                      <a:pt x="47929" y="60009"/>
                    </a:cubicBezTo>
                    <a:lnTo>
                      <a:pt x="47947" y="60000"/>
                    </a:lnTo>
                    <a:cubicBezTo>
                      <a:pt x="48843" y="57257"/>
                      <a:pt x="51425" y="55884"/>
                      <a:pt x="54007" y="55884"/>
                    </a:cubicBezTo>
                    <a:close/>
                    <a:moveTo>
                      <a:pt x="7145" y="55914"/>
                    </a:moveTo>
                    <a:cubicBezTo>
                      <a:pt x="10322" y="55914"/>
                      <a:pt x="13498" y="57993"/>
                      <a:pt x="13538" y="62151"/>
                    </a:cubicBezTo>
                    <a:cubicBezTo>
                      <a:pt x="13063" y="62046"/>
                      <a:pt x="12582" y="61995"/>
                      <a:pt x="12105" y="61995"/>
                    </a:cubicBezTo>
                    <a:cubicBezTo>
                      <a:pt x="10247" y="61995"/>
                      <a:pt x="8440" y="62767"/>
                      <a:pt x="7150" y="64158"/>
                    </a:cubicBezTo>
                    <a:cubicBezTo>
                      <a:pt x="5875" y="62786"/>
                      <a:pt x="4096" y="61998"/>
                      <a:pt x="2226" y="61998"/>
                    </a:cubicBezTo>
                    <a:cubicBezTo>
                      <a:pt x="2216" y="61998"/>
                      <a:pt x="2205" y="61998"/>
                      <a:pt x="2194" y="61998"/>
                    </a:cubicBezTo>
                    <a:cubicBezTo>
                      <a:pt x="1711" y="61998"/>
                      <a:pt x="1227" y="62043"/>
                      <a:pt x="752" y="62151"/>
                    </a:cubicBezTo>
                    <a:cubicBezTo>
                      <a:pt x="792" y="57993"/>
                      <a:pt x="3969" y="55914"/>
                      <a:pt x="7145" y="55914"/>
                    </a:cubicBezTo>
                    <a:close/>
                    <a:moveTo>
                      <a:pt x="30465" y="55917"/>
                    </a:moveTo>
                    <a:cubicBezTo>
                      <a:pt x="33638" y="55917"/>
                      <a:pt x="36811" y="57993"/>
                      <a:pt x="36854" y="62147"/>
                    </a:cubicBezTo>
                    <a:lnTo>
                      <a:pt x="36854" y="62147"/>
                    </a:lnTo>
                    <a:cubicBezTo>
                      <a:pt x="36384" y="62047"/>
                      <a:pt x="35912" y="61999"/>
                      <a:pt x="35443" y="61999"/>
                    </a:cubicBezTo>
                    <a:cubicBezTo>
                      <a:pt x="33580" y="61999"/>
                      <a:pt x="31775" y="62765"/>
                      <a:pt x="30483" y="64158"/>
                    </a:cubicBezTo>
                    <a:cubicBezTo>
                      <a:pt x="29201" y="62778"/>
                      <a:pt x="27409" y="61998"/>
                      <a:pt x="25528" y="61998"/>
                    </a:cubicBezTo>
                    <a:cubicBezTo>
                      <a:pt x="25044" y="61998"/>
                      <a:pt x="24560" y="62052"/>
                      <a:pt x="24085" y="62151"/>
                    </a:cubicBezTo>
                    <a:cubicBezTo>
                      <a:pt x="24116" y="57996"/>
                      <a:pt x="27290" y="55917"/>
                      <a:pt x="30465" y="55917"/>
                    </a:cubicBezTo>
                    <a:close/>
                    <a:moveTo>
                      <a:pt x="119322" y="62140"/>
                    </a:moveTo>
                    <a:cubicBezTo>
                      <a:pt x="121256" y="62140"/>
                      <a:pt x="123125" y="62943"/>
                      <a:pt x="124469" y="64391"/>
                    </a:cubicBezTo>
                    <a:cubicBezTo>
                      <a:pt x="124450" y="64390"/>
                      <a:pt x="124430" y="64390"/>
                      <a:pt x="124410" y="64390"/>
                    </a:cubicBezTo>
                    <a:cubicBezTo>
                      <a:pt x="122541" y="64390"/>
                      <a:pt x="120773" y="65229"/>
                      <a:pt x="119532" y="66532"/>
                    </a:cubicBezTo>
                    <a:cubicBezTo>
                      <a:pt x="119613" y="64946"/>
                      <a:pt x="119030" y="63441"/>
                      <a:pt x="118045" y="62258"/>
                    </a:cubicBezTo>
                    <a:cubicBezTo>
                      <a:pt x="118470" y="62179"/>
                      <a:pt x="118898" y="62140"/>
                      <a:pt x="119322" y="62140"/>
                    </a:cubicBezTo>
                    <a:close/>
                    <a:moveTo>
                      <a:pt x="129616" y="62140"/>
                    </a:moveTo>
                    <a:cubicBezTo>
                      <a:pt x="130040" y="62140"/>
                      <a:pt x="130468" y="62179"/>
                      <a:pt x="130894" y="62258"/>
                    </a:cubicBezTo>
                    <a:cubicBezTo>
                      <a:pt x="129908" y="63423"/>
                      <a:pt x="129326" y="64928"/>
                      <a:pt x="129415" y="66523"/>
                    </a:cubicBezTo>
                    <a:lnTo>
                      <a:pt x="129406" y="66532"/>
                    </a:lnTo>
                    <a:cubicBezTo>
                      <a:pt x="128156" y="65229"/>
                      <a:pt x="126388" y="64390"/>
                      <a:pt x="124528" y="64390"/>
                    </a:cubicBezTo>
                    <a:cubicBezTo>
                      <a:pt x="124509" y="64390"/>
                      <a:pt x="124489" y="64390"/>
                      <a:pt x="124469" y="64391"/>
                    </a:cubicBezTo>
                    <a:cubicBezTo>
                      <a:pt x="125807" y="62943"/>
                      <a:pt x="127680" y="62140"/>
                      <a:pt x="129616" y="62140"/>
                    </a:cubicBezTo>
                    <a:close/>
                    <a:moveTo>
                      <a:pt x="95796" y="62176"/>
                    </a:moveTo>
                    <a:cubicBezTo>
                      <a:pt x="97737" y="62176"/>
                      <a:pt x="99610" y="62980"/>
                      <a:pt x="100948" y="64435"/>
                    </a:cubicBezTo>
                    <a:cubicBezTo>
                      <a:pt x="100928" y="64435"/>
                      <a:pt x="100908" y="64435"/>
                      <a:pt x="100888" y="64435"/>
                    </a:cubicBezTo>
                    <a:cubicBezTo>
                      <a:pt x="99020" y="64435"/>
                      <a:pt x="97252" y="65265"/>
                      <a:pt x="96011" y="66568"/>
                    </a:cubicBezTo>
                    <a:cubicBezTo>
                      <a:pt x="96091" y="64982"/>
                      <a:pt x="95509" y="63477"/>
                      <a:pt x="94514" y="62294"/>
                    </a:cubicBezTo>
                    <a:cubicBezTo>
                      <a:pt x="94941" y="62215"/>
                      <a:pt x="95370" y="62176"/>
                      <a:pt x="95796" y="62176"/>
                    </a:cubicBezTo>
                    <a:close/>
                    <a:moveTo>
                      <a:pt x="82771" y="62185"/>
                    </a:moveTo>
                    <a:cubicBezTo>
                      <a:pt x="83195" y="62185"/>
                      <a:pt x="83623" y="62224"/>
                      <a:pt x="84048" y="62303"/>
                    </a:cubicBezTo>
                    <a:cubicBezTo>
                      <a:pt x="83063" y="63477"/>
                      <a:pt x="82480" y="64991"/>
                      <a:pt x="82561" y="66577"/>
                    </a:cubicBezTo>
                    <a:cubicBezTo>
                      <a:pt x="81320" y="65274"/>
                      <a:pt x="79552" y="64435"/>
                      <a:pt x="77683" y="64435"/>
                    </a:cubicBezTo>
                    <a:cubicBezTo>
                      <a:pt x="77666" y="64435"/>
                      <a:pt x="77650" y="64435"/>
                      <a:pt x="77633" y="64435"/>
                    </a:cubicBezTo>
                    <a:lnTo>
                      <a:pt x="77633" y="64435"/>
                    </a:lnTo>
                    <a:cubicBezTo>
                      <a:pt x="78970" y="62988"/>
                      <a:pt x="80838" y="62185"/>
                      <a:pt x="82771" y="62185"/>
                    </a:cubicBezTo>
                    <a:close/>
                    <a:moveTo>
                      <a:pt x="59134" y="62337"/>
                    </a:moveTo>
                    <a:cubicBezTo>
                      <a:pt x="59561" y="62337"/>
                      <a:pt x="59992" y="62376"/>
                      <a:pt x="60420" y="62455"/>
                    </a:cubicBezTo>
                    <a:cubicBezTo>
                      <a:pt x="59427" y="63627"/>
                      <a:pt x="58845" y="65119"/>
                      <a:pt x="58932" y="66720"/>
                    </a:cubicBezTo>
                    <a:lnTo>
                      <a:pt x="58932" y="66720"/>
                    </a:lnTo>
                    <a:cubicBezTo>
                      <a:pt x="57682" y="65417"/>
                      <a:pt x="55914" y="64587"/>
                      <a:pt x="54055" y="64587"/>
                    </a:cubicBezTo>
                    <a:cubicBezTo>
                      <a:pt x="54035" y="64587"/>
                      <a:pt x="54015" y="64588"/>
                      <a:pt x="53995" y="64588"/>
                    </a:cubicBezTo>
                    <a:cubicBezTo>
                      <a:pt x="55331" y="63135"/>
                      <a:pt x="57201" y="62337"/>
                      <a:pt x="59134" y="62337"/>
                    </a:cubicBezTo>
                    <a:close/>
                    <a:moveTo>
                      <a:pt x="48861" y="62333"/>
                    </a:moveTo>
                    <a:cubicBezTo>
                      <a:pt x="50795" y="62333"/>
                      <a:pt x="52662" y="63137"/>
                      <a:pt x="53995" y="64588"/>
                    </a:cubicBezTo>
                    <a:cubicBezTo>
                      <a:pt x="53975" y="64588"/>
                      <a:pt x="53955" y="64587"/>
                      <a:pt x="53935" y="64587"/>
                    </a:cubicBezTo>
                    <a:cubicBezTo>
                      <a:pt x="52067" y="64587"/>
                      <a:pt x="50299" y="65417"/>
                      <a:pt x="49058" y="66720"/>
                    </a:cubicBezTo>
                    <a:cubicBezTo>
                      <a:pt x="49138" y="65134"/>
                      <a:pt x="48556" y="63629"/>
                      <a:pt x="47561" y="62455"/>
                    </a:cubicBezTo>
                    <a:cubicBezTo>
                      <a:pt x="47994" y="62373"/>
                      <a:pt x="48429" y="62333"/>
                      <a:pt x="48861" y="62333"/>
                    </a:cubicBezTo>
                    <a:close/>
                    <a:moveTo>
                      <a:pt x="106103" y="62174"/>
                    </a:moveTo>
                    <a:cubicBezTo>
                      <a:pt x="106576" y="62174"/>
                      <a:pt x="107052" y="62222"/>
                      <a:pt x="107525" y="62321"/>
                    </a:cubicBezTo>
                    <a:cubicBezTo>
                      <a:pt x="106512" y="63566"/>
                      <a:pt x="105939" y="65161"/>
                      <a:pt x="106127" y="66837"/>
                    </a:cubicBezTo>
                    <a:cubicBezTo>
                      <a:pt x="104872" y="65387"/>
                      <a:pt x="103007" y="64435"/>
                      <a:pt x="101030" y="64435"/>
                    </a:cubicBezTo>
                    <a:cubicBezTo>
                      <a:pt x="101003" y="64435"/>
                      <a:pt x="100975" y="64435"/>
                      <a:pt x="100948" y="64435"/>
                    </a:cubicBezTo>
                    <a:cubicBezTo>
                      <a:pt x="102295" y="62981"/>
                      <a:pt x="104168" y="62174"/>
                      <a:pt x="106103" y="62174"/>
                    </a:cubicBezTo>
                    <a:close/>
                    <a:moveTo>
                      <a:pt x="70807" y="57738"/>
                    </a:moveTo>
                    <a:cubicBezTo>
                      <a:pt x="71283" y="57738"/>
                      <a:pt x="71762" y="57786"/>
                      <a:pt x="72239" y="57885"/>
                    </a:cubicBezTo>
                    <a:cubicBezTo>
                      <a:pt x="71271" y="59131"/>
                      <a:pt x="70742" y="60708"/>
                      <a:pt x="70939" y="62348"/>
                    </a:cubicBezTo>
                    <a:cubicBezTo>
                      <a:pt x="71447" y="62234"/>
                      <a:pt x="71959" y="62178"/>
                      <a:pt x="72468" y="62178"/>
                    </a:cubicBezTo>
                    <a:cubicBezTo>
                      <a:pt x="74403" y="62178"/>
                      <a:pt x="76285" y="62981"/>
                      <a:pt x="77633" y="64435"/>
                    </a:cubicBezTo>
                    <a:lnTo>
                      <a:pt x="77633" y="64435"/>
                    </a:lnTo>
                    <a:cubicBezTo>
                      <a:pt x="77630" y="64435"/>
                      <a:pt x="77627" y="64435"/>
                      <a:pt x="77624" y="64435"/>
                    </a:cubicBezTo>
                    <a:cubicBezTo>
                      <a:pt x="77606" y="64435"/>
                      <a:pt x="77587" y="64435"/>
                      <a:pt x="77569" y="64435"/>
                    </a:cubicBezTo>
                    <a:cubicBezTo>
                      <a:pt x="75520" y="64435"/>
                      <a:pt x="73598" y="65435"/>
                      <a:pt x="72346" y="66962"/>
                    </a:cubicBezTo>
                    <a:cubicBezTo>
                      <a:pt x="72703" y="63259"/>
                      <a:pt x="69407" y="59973"/>
                      <a:pt x="65707" y="59973"/>
                    </a:cubicBezTo>
                    <a:cubicBezTo>
                      <a:pt x="65694" y="59973"/>
                      <a:pt x="65682" y="59973"/>
                      <a:pt x="65670" y="59973"/>
                    </a:cubicBezTo>
                    <a:lnTo>
                      <a:pt x="65670" y="59973"/>
                    </a:lnTo>
                    <a:cubicBezTo>
                      <a:pt x="67007" y="58533"/>
                      <a:pt x="68877" y="57738"/>
                      <a:pt x="70807" y="57738"/>
                    </a:cubicBezTo>
                    <a:close/>
                    <a:moveTo>
                      <a:pt x="35611" y="62370"/>
                    </a:moveTo>
                    <a:cubicBezTo>
                      <a:pt x="36087" y="62370"/>
                      <a:pt x="36566" y="62419"/>
                      <a:pt x="37042" y="62518"/>
                    </a:cubicBezTo>
                    <a:cubicBezTo>
                      <a:pt x="36029" y="63763"/>
                      <a:pt x="35456" y="65358"/>
                      <a:pt x="35644" y="67034"/>
                    </a:cubicBezTo>
                    <a:cubicBezTo>
                      <a:pt x="34383" y="65578"/>
                      <a:pt x="32507" y="64632"/>
                      <a:pt x="30521" y="64632"/>
                    </a:cubicBezTo>
                    <a:cubicBezTo>
                      <a:pt x="30502" y="64632"/>
                      <a:pt x="30483" y="64632"/>
                      <a:pt x="30465" y="64633"/>
                    </a:cubicBezTo>
                    <a:cubicBezTo>
                      <a:pt x="30445" y="64632"/>
                      <a:pt x="30425" y="64632"/>
                      <a:pt x="30406" y="64632"/>
                    </a:cubicBezTo>
                    <a:cubicBezTo>
                      <a:pt x="28537" y="64632"/>
                      <a:pt x="26769" y="65471"/>
                      <a:pt x="25528" y="66774"/>
                    </a:cubicBezTo>
                    <a:cubicBezTo>
                      <a:pt x="25608" y="65179"/>
                      <a:pt x="25026" y="63683"/>
                      <a:pt x="24031" y="62500"/>
                    </a:cubicBezTo>
                    <a:cubicBezTo>
                      <a:pt x="24460" y="62420"/>
                      <a:pt x="24890" y="62381"/>
                      <a:pt x="25317" y="62381"/>
                    </a:cubicBezTo>
                    <a:cubicBezTo>
                      <a:pt x="27250" y="62381"/>
                      <a:pt x="29122" y="63178"/>
                      <a:pt x="30465" y="64624"/>
                    </a:cubicBezTo>
                    <a:cubicBezTo>
                      <a:pt x="31802" y="63171"/>
                      <a:pt x="33677" y="62370"/>
                      <a:pt x="35611" y="62370"/>
                    </a:cubicBezTo>
                    <a:close/>
                    <a:moveTo>
                      <a:pt x="112819" y="60274"/>
                    </a:moveTo>
                    <a:cubicBezTo>
                      <a:pt x="115992" y="60274"/>
                      <a:pt x="119164" y="62350"/>
                      <a:pt x="119209" y="66503"/>
                    </a:cubicBezTo>
                    <a:lnTo>
                      <a:pt x="119209" y="66503"/>
                    </a:lnTo>
                    <a:cubicBezTo>
                      <a:pt x="118735" y="66400"/>
                      <a:pt x="118257" y="66350"/>
                      <a:pt x="117783" y="66350"/>
                    </a:cubicBezTo>
                    <a:cubicBezTo>
                      <a:pt x="115922" y="66350"/>
                      <a:pt x="114119" y="67124"/>
                      <a:pt x="112821" y="68521"/>
                    </a:cubicBezTo>
                    <a:cubicBezTo>
                      <a:pt x="111539" y="67142"/>
                      <a:pt x="109747" y="66362"/>
                      <a:pt x="107865" y="66362"/>
                    </a:cubicBezTo>
                    <a:cubicBezTo>
                      <a:pt x="107382" y="66362"/>
                      <a:pt x="106898" y="66407"/>
                      <a:pt x="106423" y="66514"/>
                    </a:cubicBezTo>
                    <a:lnTo>
                      <a:pt x="106423" y="66514"/>
                    </a:lnTo>
                    <a:cubicBezTo>
                      <a:pt x="106463" y="62355"/>
                      <a:pt x="109641" y="60274"/>
                      <a:pt x="112819" y="60274"/>
                    </a:cubicBezTo>
                    <a:close/>
                    <a:moveTo>
                      <a:pt x="136136" y="60276"/>
                    </a:moveTo>
                    <a:cubicBezTo>
                      <a:pt x="139311" y="60276"/>
                      <a:pt x="142484" y="62354"/>
                      <a:pt x="142525" y="66514"/>
                    </a:cubicBezTo>
                    <a:lnTo>
                      <a:pt x="142516" y="66523"/>
                    </a:lnTo>
                    <a:cubicBezTo>
                      <a:pt x="142042" y="66421"/>
                      <a:pt x="141565" y="66372"/>
                      <a:pt x="141091" y="66372"/>
                    </a:cubicBezTo>
                    <a:cubicBezTo>
                      <a:pt x="139233" y="66372"/>
                      <a:pt x="137428" y="67138"/>
                      <a:pt x="136136" y="68530"/>
                    </a:cubicBezTo>
                    <a:cubicBezTo>
                      <a:pt x="134854" y="67150"/>
                      <a:pt x="133062" y="66371"/>
                      <a:pt x="131181" y="66371"/>
                    </a:cubicBezTo>
                    <a:cubicBezTo>
                      <a:pt x="130697" y="66371"/>
                      <a:pt x="130213" y="66425"/>
                      <a:pt x="129738" y="66523"/>
                    </a:cubicBezTo>
                    <a:cubicBezTo>
                      <a:pt x="129778" y="62359"/>
                      <a:pt x="132958" y="60276"/>
                      <a:pt x="136136" y="60276"/>
                    </a:cubicBezTo>
                    <a:close/>
                    <a:moveTo>
                      <a:pt x="89289" y="60321"/>
                    </a:moveTo>
                    <a:cubicBezTo>
                      <a:pt x="92462" y="60321"/>
                      <a:pt x="95638" y="62397"/>
                      <a:pt x="95679" y="66548"/>
                    </a:cubicBezTo>
                    <a:lnTo>
                      <a:pt x="95679" y="66548"/>
                    </a:lnTo>
                    <a:cubicBezTo>
                      <a:pt x="95209" y="66448"/>
                      <a:pt x="94735" y="66398"/>
                      <a:pt x="94264" y="66398"/>
                    </a:cubicBezTo>
                    <a:cubicBezTo>
                      <a:pt x="92405" y="66398"/>
                      <a:pt x="90601" y="67165"/>
                      <a:pt x="89308" y="68557"/>
                    </a:cubicBezTo>
                    <a:cubicBezTo>
                      <a:pt x="88027" y="67177"/>
                      <a:pt x="86235" y="66398"/>
                      <a:pt x="84353" y="66398"/>
                    </a:cubicBezTo>
                    <a:cubicBezTo>
                      <a:pt x="83869" y="66398"/>
                      <a:pt x="83385" y="66452"/>
                      <a:pt x="82910" y="66550"/>
                    </a:cubicBezTo>
                    <a:cubicBezTo>
                      <a:pt x="82942" y="62398"/>
                      <a:pt x="86114" y="60321"/>
                      <a:pt x="89289" y="60321"/>
                    </a:cubicBezTo>
                    <a:close/>
                    <a:moveTo>
                      <a:pt x="42335" y="60475"/>
                    </a:moveTo>
                    <a:cubicBezTo>
                      <a:pt x="45508" y="60475"/>
                      <a:pt x="48684" y="62552"/>
                      <a:pt x="48726" y="66708"/>
                    </a:cubicBezTo>
                    <a:lnTo>
                      <a:pt x="48726" y="66708"/>
                    </a:lnTo>
                    <a:cubicBezTo>
                      <a:pt x="48257" y="66608"/>
                      <a:pt x="47784" y="66560"/>
                      <a:pt x="47315" y="66560"/>
                    </a:cubicBezTo>
                    <a:cubicBezTo>
                      <a:pt x="45452" y="66560"/>
                      <a:pt x="43648" y="67326"/>
                      <a:pt x="42355" y="68719"/>
                    </a:cubicBezTo>
                    <a:cubicBezTo>
                      <a:pt x="41081" y="67346"/>
                      <a:pt x="39302" y="66559"/>
                      <a:pt x="37432" y="66559"/>
                    </a:cubicBezTo>
                    <a:cubicBezTo>
                      <a:pt x="37421" y="66559"/>
                      <a:pt x="37411" y="66559"/>
                      <a:pt x="37400" y="66559"/>
                    </a:cubicBezTo>
                    <a:cubicBezTo>
                      <a:pt x="36916" y="66559"/>
                      <a:pt x="36432" y="66604"/>
                      <a:pt x="35958" y="66711"/>
                    </a:cubicBezTo>
                    <a:cubicBezTo>
                      <a:pt x="35989" y="62554"/>
                      <a:pt x="39161" y="60475"/>
                      <a:pt x="42335" y="60475"/>
                    </a:cubicBezTo>
                    <a:close/>
                    <a:moveTo>
                      <a:pt x="65651" y="60478"/>
                    </a:moveTo>
                    <a:cubicBezTo>
                      <a:pt x="68826" y="60478"/>
                      <a:pt x="72001" y="62555"/>
                      <a:pt x="72041" y="66711"/>
                    </a:cubicBezTo>
                    <a:cubicBezTo>
                      <a:pt x="71566" y="66609"/>
                      <a:pt x="71088" y="66560"/>
                      <a:pt x="70614" y="66560"/>
                    </a:cubicBezTo>
                    <a:cubicBezTo>
                      <a:pt x="68752" y="66560"/>
                      <a:pt x="66952" y="67326"/>
                      <a:pt x="65653" y="68719"/>
                    </a:cubicBezTo>
                    <a:cubicBezTo>
                      <a:pt x="64371" y="67339"/>
                      <a:pt x="62579" y="66559"/>
                      <a:pt x="60697" y="66559"/>
                    </a:cubicBezTo>
                    <a:cubicBezTo>
                      <a:pt x="60214" y="66559"/>
                      <a:pt x="59730" y="66613"/>
                      <a:pt x="59255" y="66711"/>
                    </a:cubicBezTo>
                    <a:cubicBezTo>
                      <a:pt x="59295" y="62557"/>
                      <a:pt x="62473" y="60478"/>
                      <a:pt x="65651" y="60478"/>
                    </a:cubicBezTo>
                    <a:close/>
                    <a:moveTo>
                      <a:pt x="18806" y="60522"/>
                    </a:moveTo>
                    <a:cubicBezTo>
                      <a:pt x="21979" y="60522"/>
                      <a:pt x="25151" y="62596"/>
                      <a:pt x="25196" y="66747"/>
                    </a:cubicBezTo>
                    <a:lnTo>
                      <a:pt x="25196" y="66747"/>
                    </a:lnTo>
                    <a:cubicBezTo>
                      <a:pt x="24723" y="66645"/>
                      <a:pt x="24245" y="66596"/>
                      <a:pt x="23772" y="66596"/>
                    </a:cubicBezTo>
                    <a:cubicBezTo>
                      <a:pt x="21913" y="66596"/>
                      <a:pt x="20107" y="67362"/>
                      <a:pt x="18807" y="68754"/>
                    </a:cubicBezTo>
                    <a:cubicBezTo>
                      <a:pt x="17526" y="67374"/>
                      <a:pt x="15734" y="66595"/>
                      <a:pt x="13852" y="66595"/>
                    </a:cubicBezTo>
                    <a:cubicBezTo>
                      <a:pt x="13368" y="66595"/>
                      <a:pt x="12884" y="66649"/>
                      <a:pt x="12409" y="66747"/>
                    </a:cubicBezTo>
                    <a:cubicBezTo>
                      <a:pt x="12454" y="62599"/>
                      <a:pt x="15631" y="60522"/>
                      <a:pt x="18806" y="60522"/>
                    </a:cubicBezTo>
                    <a:close/>
                    <a:moveTo>
                      <a:pt x="84142" y="66790"/>
                    </a:moveTo>
                    <a:cubicBezTo>
                      <a:pt x="86075" y="66790"/>
                      <a:pt x="87947" y="67588"/>
                      <a:pt x="89290" y="69041"/>
                    </a:cubicBezTo>
                    <a:lnTo>
                      <a:pt x="89290" y="69041"/>
                    </a:lnTo>
                    <a:cubicBezTo>
                      <a:pt x="89287" y="69041"/>
                      <a:pt x="89284" y="69041"/>
                      <a:pt x="89281" y="69041"/>
                    </a:cubicBezTo>
                    <a:cubicBezTo>
                      <a:pt x="89262" y="69041"/>
                      <a:pt x="89242" y="69041"/>
                      <a:pt x="89222" y="69041"/>
                    </a:cubicBezTo>
                    <a:cubicBezTo>
                      <a:pt x="87354" y="69041"/>
                      <a:pt x="85594" y="69879"/>
                      <a:pt x="84344" y="71183"/>
                    </a:cubicBezTo>
                    <a:cubicBezTo>
                      <a:pt x="84434" y="69588"/>
                      <a:pt x="83851" y="68082"/>
                      <a:pt x="82857" y="66909"/>
                    </a:cubicBezTo>
                    <a:cubicBezTo>
                      <a:pt x="83285" y="66829"/>
                      <a:pt x="83715" y="66790"/>
                      <a:pt x="84142" y="66790"/>
                    </a:cubicBezTo>
                    <a:close/>
                    <a:moveTo>
                      <a:pt x="94437" y="66782"/>
                    </a:moveTo>
                    <a:cubicBezTo>
                      <a:pt x="94862" y="66782"/>
                      <a:pt x="95290" y="66821"/>
                      <a:pt x="95715" y="66900"/>
                    </a:cubicBezTo>
                    <a:cubicBezTo>
                      <a:pt x="94720" y="68082"/>
                      <a:pt x="94138" y="69579"/>
                      <a:pt x="94228" y="71174"/>
                    </a:cubicBezTo>
                    <a:lnTo>
                      <a:pt x="94219" y="71183"/>
                    </a:lnTo>
                    <a:cubicBezTo>
                      <a:pt x="92977" y="69879"/>
                      <a:pt x="91209" y="69041"/>
                      <a:pt x="89341" y="69041"/>
                    </a:cubicBezTo>
                    <a:cubicBezTo>
                      <a:pt x="89324" y="69041"/>
                      <a:pt x="89307" y="69041"/>
                      <a:pt x="89290" y="69041"/>
                    </a:cubicBezTo>
                    <a:lnTo>
                      <a:pt x="89290" y="69041"/>
                    </a:lnTo>
                    <a:cubicBezTo>
                      <a:pt x="90628" y="67586"/>
                      <a:pt x="92502" y="66782"/>
                      <a:pt x="94437" y="66782"/>
                    </a:cubicBezTo>
                    <a:close/>
                    <a:moveTo>
                      <a:pt x="47476" y="66925"/>
                    </a:moveTo>
                    <a:cubicBezTo>
                      <a:pt x="47900" y="66925"/>
                      <a:pt x="48328" y="66964"/>
                      <a:pt x="48753" y="67043"/>
                    </a:cubicBezTo>
                    <a:cubicBezTo>
                      <a:pt x="47767" y="68226"/>
                      <a:pt x="47185" y="69731"/>
                      <a:pt x="47266" y="71317"/>
                    </a:cubicBezTo>
                    <a:cubicBezTo>
                      <a:pt x="46024" y="70014"/>
                      <a:pt x="44257" y="69184"/>
                      <a:pt x="42388" y="69184"/>
                    </a:cubicBezTo>
                    <a:cubicBezTo>
                      <a:pt x="42371" y="69184"/>
                      <a:pt x="42354" y="69184"/>
                      <a:pt x="42337" y="69184"/>
                    </a:cubicBezTo>
                    <a:lnTo>
                      <a:pt x="42337" y="69184"/>
                    </a:lnTo>
                    <a:cubicBezTo>
                      <a:pt x="43675" y="67729"/>
                      <a:pt x="45543" y="66925"/>
                      <a:pt x="47476" y="66925"/>
                    </a:cubicBezTo>
                    <a:close/>
                    <a:moveTo>
                      <a:pt x="60488" y="66929"/>
                    </a:moveTo>
                    <a:cubicBezTo>
                      <a:pt x="62422" y="66929"/>
                      <a:pt x="64295" y="67727"/>
                      <a:pt x="65636" y="69175"/>
                    </a:cubicBezTo>
                    <a:lnTo>
                      <a:pt x="65636" y="69175"/>
                    </a:lnTo>
                    <a:cubicBezTo>
                      <a:pt x="65622" y="69175"/>
                      <a:pt x="65608" y="69175"/>
                      <a:pt x="65593" y="69175"/>
                    </a:cubicBezTo>
                    <a:cubicBezTo>
                      <a:pt x="63725" y="69175"/>
                      <a:pt x="61966" y="70014"/>
                      <a:pt x="60715" y="71317"/>
                    </a:cubicBezTo>
                    <a:cubicBezTo>
                      <a:pt x="60805" y="69731"/>
                      <a:pt x="60223" y="68226"/>
                      <a:pt x="59228" y="67043"/>
                    </a:cubicBezTo>
                    <a:cubicBezTo>
                      <a:pt x="59647" y="66967"/>
                      <a:pt x="60069" y="66929"/>
                      <a:pt x="60488" y="66929"/>
                    </a:cubicBezTo>
                    <a:close/>
                    <a:moveTo>
                      <a:pt x="23953" y="66970"/>
                    </a:moveTo>
                    <a:cubicBezTo>
                      <a:pt x="24378" y="66970"/>
                      <a:pt x="24806" y="67009"/>
                      <a:pt x="25232" y="67088"/>
                    </a:cubicBezTo>
                    <a:cubicBezTo>
                      <a:pt x="24239" y="68277"/>
                      <a:pt x="23657" y="69770"/>
                      <a:pt x="23744" y="71361"/>
                    </a:cubicBezTo>
                    <a:lnTo>
                      <a:pt x="23744" y="71361"/>
                    </a:lnTo>
                    <a:cubicBezTo>
                      <a:pt x="22494" y="70058"/>
                      <a:pt x="20726" y="69220"/>
                      <a:pt x="18866" y="69220"/>
                    </a:cubicBezTo>
                    <a:cubicBezTo>
                      <a:pt x="18846" y="69220"/>
                      <a:pt x="18827" y="69220"/>
                      <a:pt x="18807" y="69220"/>
                    </a:cubicBezTo>
                    <a:cubicBezTo>
                      <a:pt x="20144" y="67773"/>
                      <a:pt x="22018" y="66970"/>
                      <a:pt x="23953" y="66970"/>
                    </a:cubicBezTo>
                    <a:close/>
                    <a:moveTo>
                      <a:pt x="13652" y="66970"/>
                    </a:moveTo>
                    <a:cubicBezTo>
                      <a:pt x="15588" y="66970"/>
                      <a:pt x="17463" y="67773"/>
                      <a:pt x="18807" y="69220"/>
                    </a:cubicBezTo>
                    <a:cubicBezTo>
                      <a:pt x="18787" y="69220"/>
                      <a:pt x="18768" y="69220"/>
                      <a:pt x="18748" y="69220"/>
                    </a:cubicBezTo>
                    <a:cubicBezTo>
                      <a:pt x="16879" y="69220"/>
                      <a:pt x="15111" y="70058"/>
                      <a:pt x="13870" y="71362"/>
                    </a:cubicBezTo>
                    <a:cubicBezTo>
                      <a:pt x="13951" y="69776"/>
                      <a:pt x="13368" y="68271"/>
                      <a:pt x="12374" y="67088"/>
                    </a:cubicBezTo>
                    <a:cubicBezTo>
                      <a:pt x="12799" y="67009"/>
                      <a:pt x="13227" y="66970"/>
                      <a:pt x="13652" y="66970"/>
                    </a:cubicBezTo>
                    <a:close/>
                    <a:moveTo>
                      <a:pt x="107653" y="66739"/>
                    </a:moveTo>
                    <a:cubicBezTo>
                      <a:pt x="109587" y="66739"/>
                      <a:pt x="111464" y="67541"/>
                      <a:pt x="112812" y="68996"/>
                    </a:cubicBezTo>
                    <a:cubicBezTo>
                      <a:pt x="114149" y="67549"/>
                      <a:pt x="116022" y="66746"/>
                      <a:pt x="117958" y="66746"/>
                    </a:cubicBezTo>
                    <a:cubicBezTo>
                      <a:pt x="118383" y="66746"/>
                      <a:pt x="118811" y="66785"/>
                      <a:pt x="119236" y="66864"/>
                    </a:cubicBezTo>
                    <a:cubicBezTo>
                      <a:pt x="118242" y="68047"/>
                      <a:pt x="117659" y="69552"/>
                      <a:pt x="117749" y="71138"/>
                    </a:cubicBezTo>
                    <a:cubicBezTo>
                      <a:pt x="116499" y="69835"/>
                      <a:pt x="114731" y="69005"/>
                      <a:pt x="112871" y="69005"/>
                    </a:cubicBezTo>
                    <a:cubicBezTo>
                      <a:pt x="112851" y="69005"/>
                      <a:pt x="112832" y="69005"/>
                      <a:pt x="112812" y="69005"/>
                    </a:cubicBezTo>
                    <a:cubicBezTo>
                      <a:pt x="112793" y="69005"/>
                      <a:pt x="112774" y="69005"/>
                      <a:pt x="112756" y="69005"/>
                    </a:cubicBezTo>
                    <a:cubicBezTo>
                      <a:pt x="110769" y="69005"/>
                      <a:pt x="108893" y="69951"/>
                      <a:pt x="107641" y="71398"/>
                    </a:cubicBezTo>
                    <a:lnTo>
                      <a:pt x="107641" y="71398"/>
                    </a:lnTo>
                    <a:cubicBezTo>
                      <a:pt x="107802" y="69707"/>
                      <a:pt x="107213" y="68132"/>
                      <a:pt x="106177" y="66897"/>
                    </a:cubicBezTo>
                    <a:lnTo>
                      <a:pt x="106177" y="66897"/>
                    </a:lnTo>
                    <a:cubicBezTo>
                      <a:pt x="106668" y="66791"/>
                      <a:pt x="107162" y="66739"/>
                      <a:pt x="107653" y="66739"/>
                    </a:cubicBezTo>
                    <a:close/>
                    <a:moveTo>
                      <a:pt x="37174" y="66927"/>
                    </a:moveTo>
                    <a:cubicBezTo>
                      <a:pt x="39113" y="66927"/>
                      <a:pt x="40989" y="67729"/>
                      <a:pt x="42337" y="69184"/>
                    </a:cubicBezTo>
                    <a:lnTo>
                      <a:pt x="42337" y="69184"/>
                    </a:lnTo>
                    <a:cubicBezTo>
                      <a:pt x="42334" y="69184"/>
                      <a:pt x="42331" y="69184"/>
                      <a:pt x="42328" y="69184"/>
                    </a:cubicBezTo>
                    <a:cubicBezTo>
                      <a:pt x="42301" y="69184"/>
                      <a:pt x="42274" y="69184"/>
                      <a:pt x="42246" y="69184"/>
                    </a:cubicBezTo>
                    <a:cubicBezTo>
                      <a:pt x="40269" y="69184"/>
                      <a:pt x="38404" y="70136"/>
                      <a:pt x="37158" y="71577"/>
                    </a:cubicBezTo>
                    <a:cubicBezTo>
                      <a:pt x="37320" y="69910"/>
                      <a:pt x="36728" y="68324"/>
                      <a:pt x="35689" y="67088"/>
                    </a:cubicBezTo>
                    <a:lnTo>
                      <a:pt x="35680" y="67088"/>
                    </a:lnTo>
                    <a:cubicBezTo>
                      <a:pt x="36177" y="66980"/>
                      <a:pt x="36678" y="66927"/>
                      <a:pt x="37174" y="66927"/>
                    </a:cubicBezTo>
                    <a:close/>
                    <a:moveTo>
                      <a:pt x="124481" y="64880"/>
                    </a:moveTo>
                    <a:cubicBezTo>
                      <a:pt x="127655" y="64880"/>
                      <a:pt x="130827" y="66957"/>
                      <a:pt x="130867" y="71111"/>
                    </a:cubicBezTo>
                    <a:lnTo>
                      <a:pt x="130858" y="71129"/>
                    </a:lnTo>
                    <a:cubicBezTo>
                      <a:pt x="130380" y="71024"/>
                      <a:pt x="129897" y="70973"/>
                      <a:pt x="129419" y="70973"/>
                    </a:cubicBezTo>
                    <a:cubicBezTo>
                      <a:pt x="127565" y="70973"/>
                      <a:pt x="125767" y="71740"/>
                      <a:pt x="124478" y="73136"/>
                    </a:cubicBezTo>
                    <a:cubicBezTo>
                      <a:pt x="123204" y="71764"/>
                      <a:pt x="121425" y="70977"/>
                      <a:pt x="119555" y="70977"/>
                    </a:cubicBezTo>
                    <a:cubicBezTo>
                      <a:pt x="119544" y="70977"/>
                      <a:pt x="119534" y="70977"/>
                      <a:pt x="119523" y="70977"/>
                    </a:cubicBezTo>
                    <a:cubicBezTo>
                      <a:pt x="119039" y="70977"/>
                      <a:pt x="118555" y="71021"/>
                      <a:pt x="118080" y="71129"/>
                    </a:cubicBezTo>
                    <a:cubicBezTo>
                      <a:pt x="118121" y="66963"/>
                      <a:pt x="121302" y="64880"/>
                      <a:pt x="124481" y="64880"/>
                    </a:cubicBezTo>
                    <a:close/>
                    <a:moveTo>
                      <a:pt x="77631" y="64934"/>
                    </a:moveTo>
                    <a:cubicBezTo>
                      <a:pt x="80806" y="64934"/>
                      <a:pt x="83981" y="67013"/>
                      <a:pt x="84022" y="71174"/>
                    </a:cubicBezTo>
                    <a:cubicBezTo>
                      <a:pt x="83541" y="71069"/>
                      <a:pt x="83056" y="71017"/>
                      <a:pt x="82576" y="71017"/>
                    </a:cubicBezTo>
                    <a:cubicBezTo>
                      <a:pt x="80721" y="71017"/>
                      <a:pt x="78928" y="71782"/>
                      <a:pt x="77633" y="73163"/>
                    </a:cubicBezTo>
                    <a:lnTo>
                      <a:pt x="77633" y="73172"/>
                    </a:lnTo>
                    <a:cubicBezTo>
                      <a:pt x="76351" y="71801"/>
                      <a:pt x="74559" y="71012"/>
                      <a:pt x="72678" y="71012"/>
                    </a:cubicBezTo>
                    <a:cubicBezTo>
                      <a:pt x="72194" y="71012"/>
                      <a:pt x="71710" y="71066"/>
                      <a:pt x="71235" y="71174"/>
                    </a:cubicBezTo>
                    <a:cubicBezTo>
                      <a:pt x="71275" y="67015"/>
                      <a:pt x="74454" y="64934"/>
                      <a:pt x="77631" y="64934"/>
                    </a:cubicBezTo>
                    <a:close/>
                    <a:moveTo>
                      <a:pt x="100937" y="64934"/>
                    </a:moveTo>
                    <a:cubicBezTo>
                      <a:pt x="104113" y="64934"/>
                      <a:pt x="107288" y="67013"/>
                      <a:pt x="107328" y="71174"/>
                    </a:cubicBezTo>
                    <a:cubicBezTo>
                      <a:pt x="106849" y="71069"/>
                      <a:pt x="106366" y="71017"/>
                      <a:pt x="105887" y="71017"/>
                    </a:cubicBezTo>
                    <a:cubicBezTo>
                      <a:pt x="104037" y="71017"/>
                      <a:pt x="102243" y="71782"/>
                      <a:pt x="100948" y="73163"/>
                    </a:cubicBezTo>
                    <a:lnTo>
                      <a:pt x="100939" y="73172"/>
                    </a:lnTo>
                    <a:cubicBezTo>
                      <a:pt x="99658" y="71801"/>
                      <a:pt x="97866" y="71012"/>
                      <a:pt x="95984" y="71012"/>
                    </a:cubicBezTo>
                    <a:cubicBezTo>
                      <a:pt x="95500" y="71012"/>
                      <a:pt x="95016" y="71066"/>
                      <a:pt x="94541" y="71174"/>
                    </a:cubicBezTo>
                    <a:cubicBezTo>
                      <a:pt x="94582" y="67015"/>
                      <a:pt x="97760" y="64934"/>
                      <a:pt x="100937" y="64934"/>
                    </a:cubicBezTo>
                    <a:close/>
                    <a:moveTo>
                      <a:pt x="53992" y="65081"/>
                    </a:moveTo>
                    <a:cubicBezTo>
                      <a:pt x="57167" y="65081"/>
                      <a:pt x="60344" y="67159"/>
                      <a:pt x="60384" y="71317"/>
                    </a:cubicBezTo>
                    <a:cubicBezTo>
                      <a:pt x="59911" y="71215"/>
                      <a:pt x="59433" y="71165"/>
                      <a:pt x="58960" y="71165"/>
                    </a:cubicBezTo>
                    <a:cubicBezTo>
                      <a:pt x="57101" y="71165"/>
                      <a:pt x="55296" y="71932"/>
                      <a:pt x="54004" y="73324"/>
                    </a:cubicBezTo>
                    <a:cubicBezTo>
                      <a:pt x="52723" y="71944"/>
                      <a:pt x="50922" y="71165"/>
                      <a:pt x="49049" y="71165"/>
                    </a:cubicBezTo>
                    <a:cubicBezTo>
                      <a:pt x="48565" y="71165"/>
                      <a:pt x="48081" y="71219"/>
                      <a:pt x="47606" y="71317"/>
                    </a:cubicBezTo>
                    <a:cubicBezTo>
                      <a:pt x="47642" y="67159"/>
                      <a:pt x="50816" y="65081"/>
                      <a:pt x="53992" y="65081"/>
                    </a:cubicBezTo>
                    <a:close/>
                    <a:moveTo>
                      <a:pt x="7148" y="65122"/>
                    </a:moveTo>
                    <a:cubicBezTo>
                      <a:pt x="10323" y="65122"/>
                      <a:pt x="13498" y="67201"/>
                      <a:pt x="13538" y="71362"/>
                    </a:cubicBezTo>
                    <a:cubicBezTo>
                      <a:pt x="13060" y="71257"/>
                      <a:pt x="12578" y="71206"/>
                      <a:pt x="12099" y="71206"/>
                    </a:cubicBezTo>
                    <a:cubicBezTo>
                      <a:pt x="10245" y="71206"/>
                      <a:pt x="8446" y="71973"/>
                      <a:pt x="7150" y="73369"/>
                    </a:cubicBezTo>
                    <a:lnTo>
                      <a:pt x="7150" y="73360"/>
                    </a:lnTo>
                    <a:cubicBezTo>
                      <a:pt x="5875" y="71988"/>
                      <a:pt x="4096" y="71209"/>
                      <a:pt x="2226" y="71209"/>
                    </a:cubicBezTo>
                    <a:cubicBezTo>
                      <a:pt x="2216" y="71209"/>
                      <a:pt x="2205" y="71210"/>
                      <a:pt x="2194" y="71210"/>
                    </a:cubicBezTo>
                    <a:cubicBezTo>
                      <a:pt x="1711" y="71210"/>
                      <a:pt x="1227" y="71254"/>
                      <a:pt x="752" y="71362"/>
                    </a:cubicBezTo>
                    <a:cubicBezTo>
                      <a:pt x="792" y="67203"/>
                      <a:pt x="3970" y="65122"/>
                      <a:pt x="7148" y="65122"/>
                    </a:cubicBezTo>
                    <a:close/>
                    <a:moveTo>
                      <a:pt x="30463" y="65122"/>
                    </a:moveTo>
                    <a:cubicBezTo>
                      <a:pt x="33638" y="65122"/>
                      <a:pt x="36813" y="67201"/>
                      <a:pt x="36854" y="71362"/>
                    </a:cubicBezTo>
                    <a:cubicBezTo>
                      <a:pt x="36375" y="71257"/>
                      <a:pt x="35893" y="71206"/>
                      <a:pt x="35414" y="71206"/>
                    </a:cubicBezTo>
                    <a:cubicBezTo>
                      <a:pt x="33560" y="71206"/>
                      <a:pt x="31761" y="71973"/>
                      <a:pt x="30465" y="73369"/>
                    </a:cubicBezTo>
                    <a:lnTo>
                      <a:pt x="30465" y="73360"/>
                    </a:lnTo>
                    <a:cubicBezTo>
                      <a:pt x="29191" y="71988"/>
                      <a:pt x="27412" y="71209"/>
                      <a:pt x="25542" y="71209"/>
                    </a:cubicBezTo>
                    <a:cubicBezTo>
                      <a:pt x="25531" y="71209"/>
                      <a:pt x="25520" y="71210"/>
                      <a:pt x="25510" y="71210"/>
                    </a:cubicBezTo>
                    <a:cubicBezTo>
                      <a:pt x="25026" y="71210"/>
                      <a:pt x="24542" y="71254"/>
                      <a:pt x="24067" y="71362"/>
                    </a:cubicBezTo>
                    <a:cubicBezTo>
                      <a:pt x="24107" y="67203"/>
                      <a:pt x="27285" y="65122"/>
                      <a:pt x="30463" y="65122"/>
                    </a:cubicBezTo>
                    <a:close/>
                    <a:moveTo>
                      <a:pt x="129608" y="71351"/>
                    </a:moveTo>
                    <a:cubicBezTo>
                      <a:pt x="130035" y="71351"/>
                      <a:pt x="130466" y="71390"/>
                      <a:pt x="130894" y="71469"/>
                    </a:cubicBezTo>
                    <a:cubicBezTo>
                      <a:pt x="129908" y="72634"/>
                      <a:pt x="129326" y="74140"/>
                      <a:pt x="129415" y="75726"/>
                    </a:cubicBezTo>
                    <a:lnTo>
                      <a:pt x="129406" y="75744"/>
                    </a:lnTo>
                    <a:cubicBezTo>
                      <a:pt x="128156" y="74440"/>
                      <a:pt x="126397" y="73602"/>
                      <a:pt x="124528" y="73602"/>
                    </a:cubicBezTo>
                    <a:cubicBezTo>
                      <a:pt x="124509" y="73602"/>
                      <a:pt x="124489" y="73602"/>
                      <a:pt x="124469" y="73602"/>
                    </a:cubicBezTo>
                    <a:cubicBezTo>
                      <a:pt x="124450" y="73602"/>
                      <a:pt x="124430" y="73602"/>
                      <a:pt x="124410" y="73602"/>
                    </a:cubicBezTo>
                    <a:cubicBezTo>
                      <a:pt x="122541" y="73602"/>
                      <a:pt x="120773" y="74440"/>
                      <a:pt x="119532" y="75744"/>
                    </a:cubicBezTo>
                    <a:cubicBezTo>
                      <a:pt x="119613" y="74149"/>
                      <a:pt x="119030" y="72652"/>
                      <a:pt x="118045" y="71469"/>
                    </a:cubicBezTo>
                    <a:cubicBezTo>
                      <a:pt x="118473" y="71390"/>
                      <a:pt x="118903" y="71351"/>
                      <a:pt x="119331" y="71351"/>
                    </a:cubicBezTo>
                    <a:cubicBezTo>
                      <a:pt x="121264" y="71351"/>
                      <a:pt x="123134" y="72148"/>
                      <a:pt x="124469" y="73593"/>
                    </a:cubicBezTo>
                    <a:cubicBezTo>
                      <a:pt x="125805" y="72148"/>
                      <a:pt x="127675" y="71351"/>
                      <a:pt x="129608" y="71351"/>
                    </a:cubicBezTo>
                    <a:close/>
                    <a:moveTo>
                      <a:pt x="48843" y="71540"/>
                    </a:moveTo>
                    <a:cubicBezTo>
                      <a:pt x="50782" y="71540"/>
                      <a:pt x="52650" y="72343"/>
                      <a:pt x="53995" y="73790"/>
                    </a:cubicBezTo>
                    <a:cubicBezTo>
                      <a:pt x="53975" y="73790"/>
                      <a:pt x="53956" y="73790"/>
                      <a:pt x="53936" y="73790"/>
                    </a:cubicBezTo>
                    <a:cubicBezTo>
                      <a:pt x="52067" y="73790"/>
                      <a:pt x="50299" y="74628"/>
                      <a:pt x="49058" y="75932"/>
                    </a:cubicBezTo>
                    <a:cubicBezTo>
                      <a:pt x="49138" y="74337"/>
                      <a:pt x="48556" y="72840"/>
                      <a:pt x="47561" y="71658"/>
                    </a:cubicBezTo>
                    <a:cubicBezTo>
                      <a:pt x="47989" y="71579"/>
                      <a:pt x="48418" y="71540"/>
                      <a:pt x="48843" y="71540"/>
                    </a:cubicBezTo>
                    <a:close/>
                    <a:moveTo>
                      <a:pt x="59141" y="71540"/>
                    </a:moveTo>
                    <a:cubicBezTo>
                      <a:pt x="59566" y="71540"/>
                      <a:pt x="59994" y="71579"/>
                      <a:pt x="60420" y="71658"/>
                    </a:cubicBezTo>
                    <a:cubicBezTo>
                      <a:pt x="59425" y="72840"/>
                      <a:pt x="58843" y="74346"/>
                      <a:pt x="58932" y="75932"/>
                    </a:cubicBezTo>
                    <a:cubicBezTo>
                      <a:pt x="57682" y="74628"/>
                      <a:pt x="55914" y="73790"/>
                      <a:pt x="54054" y="73790"/>
                    </a:cubicBezTo>
                    <a:cubicBezTo>
                      <a:pt x="54034" y="73790"/>
                      <a:pt x="54015" y="73790"/>
                      <a:pt x="53995" y="73790"/>
                    </a:cubicBezTo>
                    <a:cubicBezTo>
                      <a:pt x="55332" y="72343"/>
                      <a:pt x="57206" y="71540"/>
                      <a:pt x="59141" y="71540"/>
                    </a:cubicBezTo>
                    <a:close/>
                    <a:moveTo>
                      <a:pt x="112810" y="69495"/>
                    </a:moveTo>
                    <a:cubicBezTo>
                      <a:pt x="115985" y="69495"/>
                      <a:pt x="119160" y="71574"/>
                      <a:pt x="119200" y="75735"/>
                    </a:cubicBezTo>
                    <a:cubicBezTo>
                      <a:pt x="118721" y="75630"/>
                      <a:pt x="118239" y="75578"/>
                      <a:pt x="117760" y="75578"/>
                    </a:cubicBezTo>
                    <a:cubicBezTo>
                      <a:pt x="115909" y="75578"/>
                      <a:pt x="114116" y="76343"/>
                      <a:pt x="112821" y="77724"/>
                    </a:cubicBezTo>
                    <a:lnTo>
                      <a:pt x="112812" y="77733"/>
                    </a:lnTo>
                    <a:cubicBezTo>
                      <a:pt x="111530" y="76362"/>
                      <a:pt x="109738" y="75573"/>
                      <a:pt x="107856" y="75573"/>
                    </a:cubicBezTo>
                    <a:cubicBezTo>
                      <a:pt x="107373" y="75573"/>
                      <a:pt x="106889" y="75627"/>
                      <a:pt x="106414" y="75735"/>
                    </a:cubicBezTo>
                    <a:lnTo>
                      <a:pt x="106414" y="75735"/>
                    </a:lnTo>
                    <a:cubicBezTo>
                      <a:pt x="106454" y="71576"/>
                      <a:pt x="109632" y="69495"/>
                      <a:pt x="112810" y="69495"/>
                    </a:cubicBezTo>
                    <a:close/>
                    <a:moveTo>
                      <a:pt x="136139" y="69486"/>
                    </a:moveTo>
                    <a:cubicBezTo>
                      <a:pt x="139313" y="69486"/>
                      <a:pt x="142484" y="71562"/>
                      <a:pt x="142525" y="75717"/>
                    </a:cubicBezTo>
                    <a:lnTo>
                      <a:pt x="142516" y="75735"/>
                    </a:lnTo>
                    <a:cubicBezTo>
                      <a:pt x="142037" y="75630"/>
                      <a:pt x="141554" y="75578"/>
                      <a:pt x="141075" y="75578"/>
                    </a:cubicBezTo>
                    <a:cubicBezTo>
                      <a:pt x="139222" y="75578"/>
                      <a:pt x="137424" y="76345"/>
                      <a:pt x="136136" y="77733"/>
                    </a:cubicBezTo>
                    <a:cubicBezTo>
                      <a:pt x="134854" y="76362"/>
                      <a:pt x="133062" y="75573"/>
                      <a:pt x="131181" y="75573"/>
                    </a:cubicBezTo>
                    <a:cubicBezTo>
                      <a:pt x="130697" y="75573"/>
                      <a:pt x="130213" y="75627"/>
                      <a:pt x="129738" y="75735"/>
                    </a:cubicBezTo>
                    <a:cubicBezTo>
                      <a:pt x="129778" y="71569"/>
                      <a:pt x="132960" y="69486"/>
                      <a:pt x="136139" y="69486"/>
                    </a:cubicBezTo>
                    <a:close/>
                    <a:moveTo>
                      <a:pt x="42333" y="69686"/>
                    </a:moveTo>
                    <a:cubicBezTo>
                      <a:pt x="45509" y="69686"/>
                      <a:pt x="48686" y="71765"/>
                      <a:pt x="48726" y="75923"/>
                    </a:cubicBezTo>
                    <a:cubicBezTo>
                      <a:pt x="48248" y="75818"/>
                      <a:pt x="47765" y="75767"/>
                      <a:pt x="47287" y="75767"/>
                    </a:cubicBezTo>
                    <a:cubicBezTo>
                      <a:pt x="45433" y="75767"/>
                      <a:pt x="43633" y="76534"/>
                      <a:pt x="42337" y="77930"/>
                    </a:cubicBezTo>
                    <a:cubicBezTo>
                      <a:pt x="41056" y="76550"/>
                      <a:pt x="39264" y="75770"/>
                      <a:pt x="37382" y="75770"/>
                    </a:cubicBezTo>
                    <a:cubicBezTo>
                      <a:pt x="36898" y="75770"/>
                      <a:pt x="36415" y="75815"/>
                      <a:pt x="35940" y="75923"/>
                    </a:cubicBezTo>
                    <a:cubicBezTo>
                      <a:pt x="35980" y="71765"/>
                      <a:pt x="39156" y="69686"/>
                      <a:pt x="42333" y="69686"/>
                    </a:cubicBezTo>
                    <a:close/>
                    <a:moveTo>
                      <a:pt x="65651" y="69683"/>
                    </a:moveTo>
                    <a:cubicBezTo>
                      <a:pt x="68826" y="69683"/>
                      <a:pt x="72001" y="71762"/>
                      <a:pt x="72041" y="75923"/>
                    </a:cubicBezTo>
                    <a:cubicBezTo>
                      <a:pt x="71563" y="75818"/>
                      <a:pt x="71081" y="75767"/>
                      <a:pt x="70602" y="75767"/>
                    </a:cubicBezTo>
                    <a:cubicBezTo>
                      <a:pt x="68748" y="75767"/>
                      <a:pt x="66949" y="76534"/>
                      <a:pt x="65653" y="77930"/>
                    </a:cubicBezTo>
                    <a:cubicBezTo>
                      <a:pt x="64371" y="76550"/>
                      <a:pt x="62579" y="75770"/>
                      <a:pt x="60697" y="75770"/>
                    </a:cubicBezTo>
                    <a:cubicBezTo>
                      <a:pt x="60214" y="75770"/>
                      <a:pt x="59730" y="75815"/>
                      <a:pt x="59255" y="75923"/>
                    </a:cubicBezTo>
                    <a:cubicBezTo>
                      <a:pt x="59295" y="71764"/>
                      <a:pt x="62473" y="69683"/>
                      <a:pt x="65651" y="69683"/>
                    </a:cubicBezTo>
                    <a:close/>
                    <a:moveTo>
                      <a:pt x="82884" y="1"/>
                    </a:moveTo>
                    <a:cubicBezTo>
                      <a:pt x="82642" y="699"/>
                      <a:pt x="82534" y="1434"/>
                      <a:pt x="82579" y="2178"/>
                    </a:cubicBezTo>
                    <a:cubicBezTo>
                      <a:pt x="81329" y="875"/>
                      <a:pt x="79570" y="36"/>
                      <a:pt x="77701" y="36"/>
                    </a:cubicBezTo>
                    <a:cubicBezTo>
                      <a:pt x="77681" y="36"/>
                      <a:pt x="77661" y="36"/>
                      <a:pt x="77642" y="36"/>
                    </a:cubicBezTo>
                    <a:cubicBezTo>
                      <a:pt x="77622" y="36"/>
                      <a:pt x="77602" y="36"/>
                      <a:pt x="77582" y="36"/>
                    </a:cubicBezTo>
                    <a:cubicBezTo>
                      <a:pt x="73834" y="36"/>
                      <a:pt x="70494" y="3399"/>
                      <a:pt x="70948" y="7160"/>
                    </a:cubicBezTo>
                    <a:cubicBezTo>
                      <a:pt x="71458" y="7046"/>
                      <a:pt x="71971" y="6991"/>
                      <a:pt x="72481" y="6991"/>
                    </a:cubicBezTo>
                    <a:cubicBezTo>
                      <a:pt x="74418" y="6991"/>
                      <a:pt x="76294" y="7793"/>
                      <a:pt x="77642" y="9248"/>
                    </a:cubicBezTo>
                    <a:cubicBezTo>
                      <a:pt x="77624" y="9248"/>
                      <a:pt x="77606" y="9248"/>
                      <a:pt x="77587" y="9248"/>
                    </a:cubicBezTo>
                    <a:cubicBezTo>
                      <a:pt x="75529" y="9248"/>
                      <a:pt x="73607" y="10256"/>
                      <a:pt x="72355" y="11784"/>
                    </a:cubicBezTo>
                    <a:cubicBezTo>
                      <a:pt x="72756" y="8058"/>
                      <a:pt x="69443" y="4740"/>
                      <a:pt x="65721" y="4740"/>
                    </a:cubicBezTo>
                    <a:cubicBezTo>
                      <a:pt x="65701" y="4740"/>
                      <a:pt x="65682" y="4740"/>
                      <a:pt x="65662" y="4741"/>
                    </a:cubicBezTo>
                    <a:cubicBezTo>
                      <a:pt x="65642" y="4740"/>
                      <a:pt x="65622" y="4740"/>
                      <a:pt x="65602" y="4740"/>
                    </a:cubicBezTo>
                    <a:cubicBezTo>
                      <a:pt x="63733" y="4740"/>
                      <a:pt x="61966" y="5570"/>
                      <a:pt x="60724" y="6873"/>
                    </a:cubicBezTo>
                    <a:cubicBezTo>
                      <a:pt x="60760" y="6138"/>
                      <a:pt x="60662" y="5395"/>
                      <a:pt x="60420" y="4696"/>
                    </a:cubicBezTo>
                    <a:lnTo>
                      <a:pt x="60043" y="4696"/>
                    </a:lnTo>
                    <a:cubicBezTo>
                      <a:pt x="60276" y="5395"/>
                      <a:pt x="60393" y="6130"/>
                      <a:pt x="60393" y="6864"/>
                    </a:cubicBezTo>
                    <a:cubicBezTo>
                      <a:pt x="59920" y="6762"/>
                      <a:pt x="59442" y="6713"/>
                      <a:pt x="58969" y="6713"/>
                    </a:cubicBezTo>
                    <a:cubicBezTo>
                      <a:pt x="57110" y="6713"/>
                      <a:pt x="55305" y="7479"/>
                      <a:pt x="54013" y="8871"/>
                    </a:cubicBezTo>
                    <a:cubicBezTo>
                      <a:pt x="52732" y="7492"/>
                      <a:pt x="50939" y="6712"/>
                      <a:pt x="49058" y="6712"/>
                    </a:cubicBezTo>
                    <a:cubicBezTo>
                      <a:pt x="48574" y="6712"/>
                      <a:pt x="48090" y="6766"/>
                      <a:pt x="47615" y="6864"/>
                    </a:cubicBezTo>
                    <a:cubicBezTo>
                      <a:pt x="47615" y="6130"/>
                      <a:pt x="47732" y="5395"/>
                      <a:pt x="47965" y="4696"/>
                    </a:cubicBezTo>
                    <a:lnTo>
                      <a:pt x="47588" y="4696"/>
                    </a:lnTo>
                    <a:cubicBezTo>
                      <a:pt x="47346" y="5395"/>
                      <a:pt x="47248" y="6138"/>
                      <a:pt x="47284" y="6873"/>
                    </a:cubicBezTo>
                    <a:cubicBezTo>
                      <a:pt x="46049" y="5577"/>
                      <a:pt x="44293" y="4740"/>
                      <a:pt x="42434" y="4740"/>
                    </a:cubicBezTo>
                    <a:cubicBezTo>
                      <a:pt x="42405" y="4740"/>
                      <a:pt x="42376" y="4740"/>
                      <a:pt x="42346" y="4741"/>
                    </a:cubicBezTo>
                    <a:cubicBezTo>
                      <a:pt x="42319" y="4740"/>
                      <a:pt x="42291" y="4740"/>
                      <a:pt x="42263" y="4740"/>
                    </a:cubicBezTo>
                    <a:cubicBezTo>
                      <a:pt x="40287" y="4740"/>
                      <a:pt x="38431" y="5684"/>
                      <a:pt x="37185" y="7124"/>
                    </a:cubicBezTo>
                    <a:cubicBezTo>
                      <a:pt x="37480" y="3457"/>
                      <a:pt x="34193" y="233"/>
                      <a:pt x="30519" y="233"/>
                    </a:cubicBezTo>
                    <a:cubicBezTo>
                      <a:pt x="30504" y="233"/>
                      <a:pt x="30489" y="233"/>
                      <a:pt x="30474" y="234"/>
                    </a:cubicBezTo>
                    <a:cubicBezTo>
                      <a:pt x="30454" y="233"/>
                      <a:pt x="30434" y="233"/>
                      <a:pt x="30415" y="233"/>
                    </a:cubicBezTo>
                    <a:cubicBezTo>
                      <a:pt x="28546" y="233"/>
                      <a:pt x="26787" y="1072"/>
                      <a:pt x="25536" y="2375"/>
                    </a:cubicBezTo>
                    <a:cubicBezTo>
                      <a:pt x="25581" y="1640"/>
                      <a:pt x="25474" y="897"/>
                      <a:pt x="25232" y="198"/>
                    </a:cubicBezTo>
                    <a:lnTo>
                      <a:pt x="24864" y="198"/>
                    </a:lnTo>
                    <a:cubicBezTo>
                      <a:pt x="25088" y="897"/>
                      <a:pt x="25214" y="1631"/>
                      <a:pt x="25214" y="2366"/>
                    </a:cubicBezTo>
                    <a:cubicBezTo>
                      <a:pt x="24739" y="2264"/>
                      <a:pt x="24260" y="2214"/>
                      <a:pt x="23785" y="2214"/>
                    </a:cubicBezTo>
                    <a:cubicBezTo>
                      <a:pt x="21922" y="2214"/>
                      <a:pt x="20117" y="2981"/>
                      <a:pt x="18825" y="4373"/>
                    </a:cubicBezTo>
                    <a:cubicBezTo>
                      <a:pt x="17544" y="2993"/>
                      <a:pt x="15752" y="2214"/>
                      <a:pt x="13870" y="2214"/>
                    </a:cubicBezTo>
                    <a:cubicBezTo>
                      <a:pt x="13386" y="2214"/>
                      <a:pt x="12902" y="2268"/>
                      <a:pt x="12427" y="2366"/>
                    </a:cubicBezTo>
                    <a:cubicBezTo>
                      <a:pt x="12427" y="1631"/>
                      <a:pt x="12544" y="897"/>
                      <a:pt x="12777" y="198"/>
                    </a:cubicBezTo>
                    <a:lnTo>
                      <a:pt x="12382" y="198"/>
                    </a:lnTo>
                    <a:cubicBezTo>
                      <a:pt x="12141" y="897"/>
                      <a:pt x="12042" y="1640"/>
                      <a:pt x="12078" y="2375"/>
                    </a:cubicBezTo>
                    <a:cubicBezTo>
                      <a:pt x="10836" y="1072"/>
                      <a:pt x="9069" y="233"/>
                      <a:pt x="7200" y="233"/>
                    </a:cubicBezTo>
                    <a:cubicBezTo>
                      <a:pt x="7180" y="233"/>
                      <a:pt x="7160" y="233"/>
                      <a:pt x="7141" y="234"/>
                    </a:cubicBezTo>
                    <a:cubicBezTo>
                      <a:pt x="7126" y="233"/>
                      <a:pt x="7111" y="233"/>
                      <a:pt x="7096" y="233"/>
                    </a:cubicBezTo>
                    <a:cubicBezTo>
                      <a:pt x="3342" y="233"/>
                      <a:pt x="1" y="3600"/>
                      <a:pt x="456" y="7366"/>
                    </a:cubicBezTo>
                    <a:cubicBezTo>
                      <a:pt x="966" y="7252"/>
                      <a:pt x="1482" y="7196"/>
                      <a:pt x="1994" y="7196"/>
                    </a:cubicBezTo>
                    <a:cubicBezTo>
                      <a:pt x="3926" y="7196"/>
                      <a:pt x="5804" y="7993"/>
                      <a:pt x="7149" y="9445"/>
                    </a:cubicBezTo>
                    <a:lnTo>
                      <a:pt x="7149" y="9445"/>
                    </a:lnTo>
                    <a:cubicBezTo>
                      <a:pt x="7147" y="9445"/>
                      <a:pt x="7144" y="9445"/>
                      <a:pt x="7141" y="9445"/>
                    </a:cubicBezTo>
                    <a:cubicBezTo>
                      <a:pt x="7121" y="9445"/>
                      <a:pt x="7101" y="9445"/>
                      <a:pt x="7081" y="9445"/>
                    </a:cubicBezTo>
                    <a:cubicBezTo>
                      <a:pt x="3333" y="9445"/>
                      <a:pt x="1" y="12816"/>
                      <a:pt x="456" y="16569"/>
                    </a:cubicBezTo>
                    <a:cubicBezTo>
                      <a:pt x="961" y="16457"/>
                      <a:pt x="1471" y="16403"/>
                      <a:pt x="1977" y="16403"/>
                    </a:cubicBezTo>
                    <a:cubicBezTo>
                      <a:pt x="3909" y="16403"/>
                      <a:pt x="5782" y="17198"/>
                      <a:pt x="7132" y="18647"/>
                    </a:cubicBezTo>
                    <a:cubicBezTo>
                      <a:pt x="7112" y="18647"/>
                      <a:pt x="7092" y="18647"/>
                      <a:pt x="7072" y="18647"/>
                    </a:cubicBezTo>
                    <a:cubicBezTo>
                      <a:pt x="3333" y="18647"/>
                      <a:pt x="1" y="22009"/>
                      <a:pt x="456" y="25771"/>
                    </a:cubicBezTo>
                    <a:cubicBezTo>
                      <a:pt x="965" y="25657"/>
                      <a:pt x="1479" y="25602"/>
                      <a:pt x="1989" y="25602"/>
                    </a:cubicBezTo>
                    <a:cubicBezTo>
                      <a:pt x="3926" y="25602"/>
                      <a:pt x="5802" y="26404"/>
                      <a:pt x="7150" y="27859"/>
                    </a:cubicBezTo>
                    <a:cubicBezTo>
                      <a:pt x="8483" y="26416"/>
                      <a:pt x="10349" y="25613"/>
                      <a:pt x="12278" y="25613"/>
                    </a:cubicBezTo>
                    <a:cubicBezTo>
                      <a:pt x="12709" y="25613"/>
                      <a:pt x="13143" y="25653"/>
                      <a:pt x="13574" y="25735"/>
                    </a:cubicBezTo>
                    <a:cubicBezTo>
                      <a:pt x="12580" y="26909"/>
                      <a:pt x="11997" y="28414"/>
                      <a:pt x="12087" y="30000"/>
                    </a:cubicBezTo>
                    <a:cubicBezTo>
                      <a:pt x="10837" y="28697"/>
                      <a:pt x="9069" y="27867"/>
                      <a:pt x="7209" y="27867"/>
                    </a:cubicBezTo>
                    <a:cubicBezTo>
                      <a:pt x="7189" y="27867"/>
                      <a:pt x="7169" y="27867"/>
                      <a:pt x="7150" y="27868"/>
                    </a:cubicBezTo>
                    <a:cubicBezTo>
                      <a:pt x="7130" y="27867"/>
                      <a:pt x="7110" y="27867"/>
                      <a:pt x="7090" y="27867"/>
                    </a:cubicBezTo>
                    <a:cubicBezTo>
                      <a:pt x="3342" y="27867"/>
                      <a:pt x="1" y="31230"/>
                      <a:pt x="456" y="34991"/>
                    </a:cubicBezTo>
                    <a:cubicBezTo>
                      <a:pt x="968" y="34875"/>
                      <a:pt x="1485" y="34819"/>
                      <a:pt x="1999" y="34819"/>
                    </a:cubicBezTo>
                    <a:cubicBezTo>
                      <a:pt x="3903" y="34819"/>
                      <a:pt x="5755" y="35598"/>
                      <a:pt x="7096" y="37016"/>
                    </a:cubicBezTo>
                    <a:cubicBezTo>
                      <a:pt x="3341" y="37016"/>
                      <a:pt x="8" y="40377"/>
                      <a:pt x="456" y="44140"/>
                    </a:cubicBezTo>
                    <a:cubicBezTo>
                      <a:pt x="968" y="44025"/>
                      <a:pt x="1485" y="43970"/>
                      <a:pt x="1997" y="43970"/>
                    </a:cubicBezTo>
                    <a:cubicBezTo>
                      <a:pt x="3931" y="43970"/>
                      <a:pt x="5804" y="44767"/>
                      <a:pt x="7150" y="46219"/>
                    </a:cubicBezTo>
                    <a:cubicBezTo>
                      <a:pt x="8485" y="44773"/>
                      <a:pt x="10355" y="43977"/>
                      <a:pt x="12288" y="43977"/>
                    </a:cubicBezTo>
                    <a:cubicBezTo>
                      <a:pt x="12715" y="43977"/>
                      <a:pt x="13146" y="44016"/>
                      <a:pt x="13574" y="44095"/>
                    </a:cubicBezTo>
                    <a:cubicBezTo>
                      <a:pt x="12580" y="45278"/>
                      <a:pt x="11997" y="46774"/>
                      <a:pt x="12087" y="48369"/>
                    </a:cubicBezTo>
                    <a:cubicBezTo>
                      <a:pt x="10837" y="47066"/>
                      <a:pt x="9069" y="46227"/>
                      <a:pt x="7208" y="46227"/>
                    </a:cubicBezTo>
                    <a:cubicBezTo>
                      <a:pt x="7189" y="46227"/>
                      <a:pt x="7169" y="46228"/>
                      <a:pt x="7150" y="46228"/>
                    </a:cubicBezTo>
                    <a:cubicBezTo>
                      <a:pt x="7130" y="46228"/>
                      <a:pt x="7110" y="46227"/>
                      <a:pt x="7090" y="46227"/>
                    </a:cubicBezTo>
                    <a:cubicBezTo>
                      <a:pt x="3342" y="46227"/>
                      <a:pt x="1" y="49590"/>
                      <a:pt x="456" y="53351"/>
                    </a:cubicBezTo>
                    <a:cubicBezTo>
                      <a:pt x="966" y="53237"/>
                      <a:pt x="1482" y="53181"/>
                      <a:pt x="1993" y="53181"/>
                    </a:cubicBezTo>
                    <a:cubicBezTo>
                      <a:pt x="3922" y="53181"/>
                      <a:pt x="5795" y="53978"/>
                      <a:pt x="7141" y="55430"/>
                    </a:cubicBezTo>
                    <a:cubicBezTo>
                      <a:pt x="7121" y="55430"/>
                      <a:pt x="7101" y="55430"/>
                      <a:pt x="7081" y="55430"/>
                    </a:cubicBezTo>
                    <a:cubicBezTo>
                      <a:pt x="3333" y="55430"/>
                      <a:pt x="1" y="58792"/>
                      <a:pt x="456" y="62554"/>
                    </a:cubicBezTo>
                    <a:cubicBezTo>
                      <a:pt x="968" y="62439"/>
                      <a:pt x="1485" y="62383"/>
                      <a:pt x="1997" y="62383"/>
                    </a:cubicBezTo>
                    <a:cubicBezTo>
                      <a:pt x="3931" y="62383"/>
                      <a:pt x="5804" y="63180"/>
                      <a:pt x="7150" y="64633"/>
                    </a:cubicBezTo>
                    <a:cubicBezTo>
                      <a:pt x="8485" y="63187"/>
                      <a:pt x="10355" y="62390"/>
                      <a:pt x="12288" y="62390"/>
                    </a:cubicBezTo>
                    <a:cubicBezTo>
                      <a:pt x="12715" y="62390"/>
                      <a:pt x="13146" y="62429"/>
                      <a:pt x="13574" y="62509"/>
                    </a:cubicBezTo>
                    <a:cubicBezTo>
                      <a:pt x="12580" y="63692"/>
                      <a:pt x="11997" y="65188"/>
                      <a:pt x="12087" y="66783"/>
                    </a:cubicBezTo>
                    <a:cubicBezTo>
                      <a:pt x="10837" y="65480"/>
                      <a:pt x="9069" y="64641"/>
                      <a:pt x="7208" y="64641"/>
                    </a:cubicBezTo>
                    <a:cubicBezTo>
                      <a:pt x="7189" y="64641"/>
                      <a:pt x="7169" y="64641"/>
                      <a:pt x="7150" y="64642"/>
                    </a:cubicBezTo>
                    <a:cubicBezTo>
                      <a:pt x="7130" y="64641"/>
                      <a:pt x="7110" y="64641"/>
                      <a:pt x="7090" y="64641"/>
                    </a:cubicBezTo>
                    <a:cubicBezTo>
                      <a:pt x="3342" y="64641"/>
                      <a:pt x="1" y="68004"/>
                      <a:pt x="456" y="71765"/>
                    </a:cubicBezTo>
                    <a:cubicBezTo>
                      <a:pt x="965" y="71651"/>
                      <a:pt x="1479" y="71596"/>
                      <a:pt x="1989" y="71596"/>
                    </a:cubicBezTo>
                    <a:cubicBezTo>
                      <a:pt x="3926" y="71596"/>
                      <a:pt x="5802" y="72399"/>
                      <a:pt x="7150" y="73853"/>
                    </a:cubicBezTo>
                    <a:cubicBezTo>
                      <a:pt x="8483" y="72402"/>
                      <a:pt x="10349" y="71599"/>
                      <a:pt x="12279" y="71599"/>
                    </a:cubicBezTo>
                    <a:cubicBezTo>
                      <a:pt x="12709" y="71599"/>
                      <a:pt x="13143" y="71639"/>
                      <a:pt x="13574" y="71720"/>
                    </a:cubicBezTo>
                    <a:cubicBezTo>
                      <a:pt x="13037" y="72348"/>
                      <a:pt x="12624" y="73082"/>
                      <a:pt x="12365" y="73862"/>
                    </a:cubicBezTo>
                    <a:lnTo>
                      <a:pt x="12741" y="73862"/>
                    </a:lnTo>
                    <a:cubicBezTo>
                      <a:pt x="13637" y="71119"/>
                      <a:pt x="16222" y="69746"/>
                      <a:pt x="18806" y="69746"/>
                    </a:cubicBezTo>
                    <a:cubicBezTo>
                      <a:pt x="21388" y="69746"/>
                      <a:pt x="23969" y="71117"/>
                      <a:pt x="24864" y="73862"/>
                    </a:cubicBezTo>
                    <a:lnTo>
                      <a:pt x="25241" y="73862"/>
                    </a:lnTo>
                    <a:cubicBezTo>
                      <a:pt x="24981" y="73073"/>
                      <a:pt x="24569" y="72339"/>
                      <a:pt x="24031" y="71702"/>
                    </a:cubicBezTo>
                    <a:cubicBezTo>
                      <a:pt x="24457" y="71623"/>
                      <a:pt x="24885" y="71585"/>
                      <a:pt x="25310" y="71585"/>
                    </a:cubicBezTo>
                    <a:cubicBezTo>
                      <a:pt x="27245" y="71585"/>
                      <a:pt x="29120" y="72387"/>
                      <a:pt x="30465" y="73835"/>
                    </a:cubicBezTo>
                    <a:cubicBezTo>
                      <a:pt x="31802" y="72382"/>
                      <a:pt x="33677" y="71582"/>
                      <a:pt x="35611" y="71582"/>
                    </a:cubicBezTo>
                    <a:cubicBezTo>
                      <a:pt x="36087" y="71582"/>
                      <a:pt x="36566" y="71630"/>
                      <a:pt x="37042" y="71729"/>
                    </a:cubicBezTo>
                    <a:cubicBezTo>
                      <a:pt x="36011" y="72993"/>
                      <a:pt x="35438" y="74615"/>
                      <a:pt x="35644" y="76308"/>
                    </a:cubicBezTo>
                    <a:cubicBezTo>
                      <a:pt x="36151" y="76194"/>
                      <a:pt x="36664" y="76139"/>
                      <a:pt x="37173" y="76139"/>
                    </a:cubicBezTo>
                    <a:cubicBezTo>
                      <a:pt x="39108" y="76139"/>
                      <a:pt x="40989" y="76942"/>
                      <a:pt x="42337" y="78396"/>
                    </a:cubicBezTo>
                    <a:cubicBezTo>
                      <a:pt x="43675" y="76948"/>
                      <a:pt x="45548" y="76146"/>
                      <a:pt x="47484" y="76146"/>
                    </a:cubicBezTo>
                    <a:cubicBezTo>
                      <a:pt x="47908" y="76146"/>
                      <a:pt x="48336" y="76184"/>
                      <a:pt x="48762" y="76263"/>
                    </a:cubicBezTo>
                    <a:cubicBezTo>
                      <a:pt x="48224" y="76899"/>
                      <a:pt x="47812" y="77625"/>
                      <a:pt x="47552" y="78414"/>
                    </a:cubicBezTo>
                    <a:lnTo>
                      <a:pt x="47929" y="78414"/>
                    </a:lnTo>
                    <a:cubicBezTo>
                      <a:pt x="48825" y="75666"/>
                      <a:pt x="51408" y="74291"/>
                      <a:pt x="53990" y="74291"/>
                    </a:cubicBezTo>
                    <a:cubicBezTo>
                      <a:pt x="56571" y="74291"/>
                      <a:pt x="59152" y="75664"/>
                      <a:pt x="60052" y="78414"/>
                    </a:cubicBezTo>
                    <a:lnTo>
                      <a:pt x="60438" y="78414"/>
                    </a:lnTo>
                    <a:cubicBezTo>
                      <a:pt x="60169" y="77625"/>
                      <a:pt x="59766" y="76891"/>
                      <a:pt x="59228" y="76263"/>
                    </a:cubicBezTo>
                    <a:cubicBezTo>
                      <a:pt x="59656" y="76184"/>
                      <a:pt x="60087" y="76145"/>
                      <a:pt x="60514" y="76145"/>
                    </a:cubicBezTo>
                    <a:cubicBezTo>
                      <a:pt x="62447" y="76145"/>
                      <a:pt x="64319" y="76941"/>
                      <a:pt x="65662" y="78387"/>
                    </a:cubicBezTo>
                    <a:cubicBezTo>
                      <a:pt x="67002" y="76933"/>
                      <a:pt x="68877" y="76130"/>
                      <a:pt x="70814" y="76130"/>
                    </a:cubicBezTo>
                    <a:cubicBezTo>
                      <a:pt x="71323" y="76130"/>
                      <a:pt x="71837" y="76185"/>
                      <a:pt x="72346" y="76299"/>
                    </a:cubicBezTo>
                    <a:cubicBezTo>
                      <a:pt x="72801" y="72547"/>
                      <a:pt x="69460" y="69175"/>
                      <a:pt x="65712" y="69175"/>
                    </a:cubicBezTo>
                    <a:cubicBezTo>
                      <a:pt x="65698" y="69175"/>
                      <a:pt x="65684" y="69175"/>
                      <a:pt x="65669" y="69175"/>
                    </a:cubicBezTo>
                    <a:lnTo>
                      <a:pt x="65669" y="69175"/>
                    </a:lnTo>
                    <a:cubicBezTo>
                      <a:pt x="67009" y="67731"/>
                      <a:pt x="68871" y="66936"/>
                      <a:pt x="70797" y="66936"/>
                    </a:cubicBezTo>
                    <a:cubicBezTo>
                      <a:pt x="71279" y="66936"/>
                      <a:pt x="71765" y="66986"/>
                      <a:pt x="72248" y="67088"/>
                    </a:cubicBezTo>
                    <a:cubicBezTo>
                      <a:pt x="71271" y="68333"/>
                      <a:pt x="70742" y="69901"/>
                      <a:pt x="70939" y="71559"/>
                    </a:cubicBezTo>
                    <a:cubicBezTo>
                      <a:pt x="71452" y="71445"/>
                      <a:pt x="71968" y="71389"/>
                      <a:pt x="72480" y="71389"/>
                    </a:cubicBezTo>
                    <a:cubicBezTo>
                      <a:pt x="74414" y="71389"/>
                      <a:pt x="76287" y="72186"/>
                      <a:pt x="77633" y="73638"/>
                    </a:cubicBezTo>
                    <a:cubicBezTo>
                      <a:pt x="78970" y="72190"/>
                      <a:pt x="80844" y="71388"/>
                      <a:pt x="82779" y="71388"/>
                    </a:cubicBezTo>
                    <a:cubicBezTo>
                      <a:pt x="83204" y="71388"/>
                      <a:pt x="83632" y="71426"/>
                      <a:pt x="84057" y="71505"/>
                    </a:cubicBezTo>
                    <a:cubicBezTo>
                      <a:pt x="83520" y="72141"/>
                      <a:pt x="83108" y="72867"/>
                      <a:pt x="82848" y="73656"/>
                    </a:cubicBezTo>
                    <a:lnTo>
                      <a:pt x="83224" y="73656"/>
                    </a:lnTo>
                    <a:cubicBezTo>
                      <a:pt x="84120" y="70909"/>
                      <a:pt x="86703" y="69536"/>
                      <a:pt x="89286" y="69536"/>
                    </a:cubicBezTo>
                    <a:cubicBezTo>
                      <a:pt x="91869" y="69536"/>
                      <a:pt x="94452" y="70909"/>
                      <a:pt x="95348" y="73656"/>
                    </a:cubicBezTo>
                    <a:lnTo>
                      <a:pt x="95724" y="73656"/>
                    </a:lnTo>
                    <a:cubicBezTo>
                      <a:pt x="95464" y="72867"/>
                      <a:pt x="95052" y="72141"/>
                      <a:pt x="94514" y="71505"/>
                    </a:cubicBezTo>
                    <a:cubicBezTo>
                      <a:pt x="94942" y="71426"/>
                      <a:pt x="95371" y="71388"/>
                      <a:pt x="95797" y="71388"/>
                    </a:cubicBezTo>
                    <a:cubicBezTo>
                      <a:pt x="97737" y="71388"/>
                      <a:pt x="99611" y="72190"/>
                      <a:pt x="100948" y="73638"/>
                    </a:cubicBezTo>
                    <a:cubicBezTo>
                      <a:pt x="102293" y="72185"/>
                      <a:pt x="104163" y="71385"/>
                      <a:pt x="106095" y="71385"/>
                    </a:cubicBezTo>
                    <a:cubicBezTo>
                      <a:pt x="106570" y="71385"/>
                      <a:pt x="107049" y="71433"/>
                      <a:pt x="107525" y="71532"/>
                    </a:cubicBezTo>
                    <a:cubicBezTo>
                      <a:pt x="106495" y="72796"/>
                      <a:pt x="105921" y="74417"/>
                      <a:pt x="106127" y="76111"/>
                    </a:cubicBezTo>
                    <a:cubicBezTo>
                      <a:pt x="106637" y="75997"/>
                      <a:pt x="107150" y="75942"/>
                      <a:pt x="107660" y="75942"/>
                    </a:cubicBezTo>
                    <a:cubicBezTo>
                      <a:pt x="109597" y="75942"/>
                      <a:pt x="111473" y="76744"/>
                      <a:pt x="112821" y="78199"/>
                    </a:cubicBezTo>
                    <a:cubicBezTo>
                      <a:pt x="114158" y="76751"/>
                      <a:pt x="116031" y="75948"/>
                      <a:pt x="117967" y="75948"/>
                    </a:cubicBezTo>
                    <a:cubicBezTo>
                      <a:pt x="118392" y="75948"/>
                      <a:pt x="118820" y="75987"/>
                      <a:pt x="119245" y="76066"/>
                    </a:cubicBezTo>
                    <a:cubicBezTo>
                      <a:pt x="118708" y="76702"/>
                      <a:pt x="118295" y="77428"/>
                      <a:pt x="118036" y="78217"/>
                    </a:cubicBezTo>
                    <a:lnTo>
                      <a:pt x="118412" y="78217"/>
                    </a:lnTo>
                    <a:cubicBezTo>
                      <a:pt x="119308" y="75474"/>
                      <a:pt x="121893" y="74100"/>
                      <a:pt x="124477" y="74100"/>
                    </a:cubicBezTo>
                    <a:cubicBezTo>
                      <a:pt x="127059" y="74100"/>
                      <a:pt x="129640" y="75471"/>
                      <a:pt x="130536" y="78217"/>
                    </a:cubicBezTo>
                    <a:lnTo>
                      <a:pt x="130912" y="78217"/>
                    </a:lnTo>
                    <a:cubicBezTo>
                      <a:pt x="130652" y="77428"/>
                      <a:pt x="130240" y="76702"/>
                      <a:pt x="129702" y="76066"/>
                    </a:cubicBezTo>
                    <a:cubicBezTo>
                      <a:pt x="130130" y="75987"/>
                      <a:pt x="130558" y="75948"/>
                      <a:pt x="130984" y="75948"/>
                    </a:cubicBezTo>
                    <a:cubicBezTo>
                      <a:pt x="132922" y="75948"/>
                      <a:pt x="134791" y="76751"/>
                      <a:pt x="136136" y="78199"/>
                    </a:cubicBezTo>
                    <a:cubicBezTo>
                      <a:pt x="137484" y="76744"/>
                      <a:pt x="139360" y="75942"/>
                      <a:pt x="141292" y="75942"/>
                    </a:cubicBezTo>
                    <a:cubicBezTo>
                      <a:pt x="141801" y="75942"/>
                      <a:pt x="142313" y="75997"/>
                      <a:pt x="142820" y="76111"/>
                    </a:cubicBezTo>
                    <a:cubicBezTo>
                      <a:pt x="143275" y="72358"/>
                      <a:pt x="139935" y="68987"/>
                      <a:pt x="136195" y="68987"/>
                    </a:cubicBezTo>
                    <a:cubicBezTo>
                      <a:pt x="136175" y="68987"/>
                      <a:pt x="136156" y="68987"/>
                      <a:pt x="136136" y="68987"/>
                    </a:cubicBezTo>
                    <a:cubicBezTo>
                      <a:pt x="136116" y="68987"/>
                      <a:pt x="136096" y="68987"/>
                      <a:pt x="136077" y="68987"/>
                    </a:cubicBezTo>
                    <a:cubicBezTo>
                      <a:pt x="134208" y="68987"/>
                      <a:pt x="132440" y="69825"/>
                      <a:pt x="131199" y="71129"/>
                    </a:cubicBezTo>
                    <a:cubicBezTo>
                      <a:pt x="131279" y="69534"/>
                      <a:pt x="130697" y="68038"/>
                      <a:pt x="129702" y="66855"/>
                    </a:cubicBezTo>
                    <a:cubicBezTo>
                      <a:pt x="130132" y="66775"/>
                      <a:pt x="130564" y="66736"/>
                      <a:pt x="130992" y="66736"/>
                    </a:cubicBezTo>
                    <a:cubicBezTo>
                      <a:pt x="132927" y="66736"/>
                      <a:pt x="134793" y="67533"/>
                      <a:pt x="136136" y="68978"/>
                    </a:cubicBezTo>
                    <a:cubicBezTo>
                      <a:pt x="137482" y="67526"/>
                      <a:pt x="139354" y="66729"/>
                      <a:pt x="141284" y="66729"/>
                    </a:cubicBezTo>
                    <a:cubicBezTo>
                      <a:pt x="141795" y="66729"/>
                      <a:pt x="142310" y="66785"/>
                      <a:pt x="142820" y="66900"/>
                    </a:cubicBezTo>
                    <a:cubicBezTo>
                      <a:pt x="143276" y="63142"/>
                      <a:pt x="139935" y="59776"/>
                      <a:pt x="136189" y="59776"/>
                    </a:cubicBezTo>
                    <a:cubicBezTo>
                      <a:pt x="136175" y="59776"/>
                      <a:pt x="136160" y="59776"/>
                      <a:pt x="136145" y="59776"/>
                    </a:cubicBezTo>
                    <a:cubicBezTo>
                      <a:pt x="137492" y="58329"/>
                      <a:pt x="139362" y="57528"/>
                      <a:pt x="141292" y="57528"/>
                    </a:cubicBezTo>
                    <a:cubicBezTo>
                      <a:pt x="141800" y="57528"/>
                      <a:pt x="142312" y="57583"/>
                      <a:pt x="142820" y="57697"/>
                    </a:cubicBezTo>
                    <a:cubicBezTo>
                      <a:pt x="143275" y="53945"/>
                      <a:pt x="139935" y="50573"/>
                      <a:pt x="136195" y="50573"/>
                    </a:cubicBezTo>
                    <a:cubicBezTo>
                      <a:pt x="136175" y="50573"/>
                      <a:pt x="136156" y="50573"/>
                      <a:pt x="136136" y="50574"/>
                    </a:cubicBezTo>
                    <a:cubicBezTo>
                      <a:pt x="137486" y="49117"/>
                      <a:pt x="139365" y="48320"/>
                      <a:pt x="141300" y="48320"/>
                    </a:cubicBezTo>
                    <a:cubicBezTo>
                      <a:pt x="141806" y="48320"/>
                      <a:pt x="142315" y="48374"/>
                      <a:pt x="142820" y="48486"/>
                    </a:cubicBezTo>
                    <a:cubicBezTo>
                      <a:pt x="143276" y="44728"/>
                      <a:pt x="139935" y="41362"/>
                      <a:pt x="136181" y="41362"/>
                    </a:cubicBezTo>
                    <a:cubicBezTo>
                      <a:pt x="136166" y="41362"/>
                      <a:pt x="136151" y="41362"/>
                      <a:pt x="136136" y="41362"/>
                    </a:cubicBezTo>
                    <a:cubicBezTo>
                      <a:pt x="137483" y="39915"/>
                      <a:pt x="139359" y="39114"/>
                      <a:pt x="141291" y="39114"/>
                    </a:cubicBezTo>
                    <a:cubicBezTo>
                      <a:pt x="141800" y="39114"/>
                      <a:pt x="142312" y="39169"/>
                      <a:pt x="142820" y="39283"/>
                    </a:cubicBezTo>
                    <a:cubicBezTo>
                      <a:pt x="143275" y="35522"/>
                      <a:pt x="139935" y="32159"/>
                      <a:pt x="136195" y="32159"/>
                    </a:cubicBezTo>
                    <a:cubicBezTo>
                      <a:pt x="136175" y="32159"/>
                      <a:pt x="136156" y="32160"/>
                      <a:pt x="136136" y="32160"/>
                    </a:cubicBezTo>
                    <a:cubicBezTo>
                      <a:pt x="136116" y="32160"/>
                      <a:pt x="136096" y="32159"/>
                      <a:pt x="136077" y="32159"/>
                    </a:cubicBezTo>
                    <a:cubicBezTo>
                      <a:pt x="134208" y="32159"/>
                      <a:pt x="132440" y="32998"/>
                      <a:pt x="131199" y="34301"/>
                    </a:cubicBezTo>
                    <a:cubicBezTo>
                      <a:pt x="131279" y="32706"/>
                      <a:pt x="130697" y="31210"/>
                      <a:pt x="129711" y="30027"/>
                    </a:cubicBezTo>
                    <a:cubicBezTo>
                      <a:pt x="130140" y="29948"/>
                      <a:pt x="130570" y="29909"/>
                      <a:pt x="130997" y="29909"/>
                    </a:cubicBezTo>
                    <a:cubicBezTo>
                      <a:pt x="132927" y="29909"/>
                      <a:pt x="134793" y="30705"/>
                      <a:pt x="136136" y="32151"/>
                    </a:cubicBezTo>
                    <a:cubicBezTo>
                      <a:pt x="137482" y="30699"/>
                      <a:pt x="139354" y="29902"/>
                      <a:pt x="141284" y="29902"/>
                    </a:cubicBezTo>
                    <a:cubicBezTo>
                      <a:pt x="141795" y="29902"/>
                      <a:pt x="142310" y="29957"/>
                      <a:pt x="142820" y="30072"/>
                    </a:cubicBezTo>
                    <a:cubicBezTo>
                      <a:pt x="143276" y="26315"/>
                      <a:pt x="139935" y="22948"/>
                      <a:pt x="136189" y="22948"/>
                    </a:cubicBezTo>
                    <a:cubicBezTo>
                      <a:pt x="136175" y="22948"/>
                      <a:pt x="136160" y="22948"/>
                      <a:pt x="136145" y="22948"/>
                    </a:cubicBezTo>
                    <a:cubicBezTo>
                      <a:pt x="137491" y="21496"/>
                      <a:pt x="139358" y="20699"/>
                      <a:pt x="141285" y="20699"/>
                    </a:cubicBezTo>
                    <a:cubicBezTo>
                      <a:pt x="141795" y="20699"/>
                      <a:pt x="142310" y="20755"/>
                      <a:pt x="142820" y="20870"/>
                    </a:cubicBezTo>
                    <a:cubicBezTo>
                      <a:pt x="143275" y="17108"/>
                      <a:pt x="139935" y="13746"/>
                      <a:pt x="136195" y="13746"/>
                    </a:cubicBezTo>
                    <a:cubicBezTo>
                      <a:pt x="136175" y="13746"/>
                      <a:pt x="136156" y="13746"/>
                      <a:pt x="136136" y="13746"/>
                    </a:cubicBezTo>
                    <a:cubicBezTo>
                      <a:pt x="137484" y="12292"/>
                      <a:pt x="139360" y="11489"/>
                      <a:pt x="141292" y="11489"/>
                    </a:cubicBezTo>
                    <a:cubicBezTo>
                      <a:pt x="141801" y="11489"/>
                      <a:pt x="142313" y="11544"/>
                      <a:pt x="142820" y="11658"/>
                    </a:cubicBezTo>
                    <a:cubicBezTo>
                      <a:pt x="143275" y="7906"/>
                      <a:pt x="139935" y="4534"/>
                      <a:pt x="136195" y="4534"/>
                    </a:cubicBezTo>
                    <a:cubicBezTo>
                      <a:pt x="136175" y="4534"/>
                      <a:pt x="136156" y="4534"/>
                      <a:pt x="136136" y="4535"/>
                    </a:cubicBezTo>
                    <a:cubicBezTo>
                      <a:pt x="136116" y="4534"/>
                      <a:pt x="136096" y="4534"/>
                      <a:pt x="136077" y="4534"/>
                    </a:cubicBezTo>
                    <a:cubicBezTo>
                      <a:pt x="134208" y="4534"/>
                      <a:pt x="132440" y="5373"/>
                      <a:pt x="131199" y="6676"/>
                    </a:cubicBezTo>
                    <a:cubicBezTo>
                      <a:pt x="131234" y="5941"/>
                      <a:pt x="131136" y="5198"/>
                      <a:pt x="130894" y="4499"/>
                    </a:cubicBezTo>
                    <a:lnTo>
                      <a:pt x="130518" y="4499"/>
                    </a:lnTo>
                    <a:cubicBezTo>
                      <a:pt x="130751" y="5198"/>
                      <a:pt x="130867" y="5932"/>
                      <a:pt x="130867" y="6667"/>
                    </a:cubicBezTo>
                    <a:cubicBezTo>
                      <a:pt x="130394" y="6565"/>
                      <a:pt x="129917" y="6515"/>
                      <a:pt x="129443" y="6515"/>
                    </a:cubicBezTo>
                    <a:cubicBezTo>
                      <a:pt x="127584" y="6515"/>
                      <a:pt x="125780" y="7282"/>
                      <a:pt x="124487" y="8674"/>
                    </a:cubicBezTo>
                    <a:cubicBezTo>
                      <a:pt x="123206" y="7294"/>
                      <a:pt x="121414" y="6515"/>
                      <a:pt x="119532" y="6515"/>
                    </a:cubicBezTo>
                    <a:cubicBezTo>
                      <a:pt x="119048" y="6515"/>
                      <a:pt x="118564" y="6569"/>
                      <a:pt x="118089" y="6667"/>
                    </a:cubicBezTo>
                    <a:cubicBezTo>
                      <a:pt x="118089" y="5932"/>
                      <a:pt x="118206" y="5198"/>
                      <a:pt x="118439" y="4499"/>
                    </a:cubicBezTo>
                    <a:lnTo>
                      <a:pt x="118063" y="4499"/>
                    </a:lnTo>
                    <a:cubicBezTo>
                      <a:pt x="117821" y="5198"/>
                      <a:pt x="117722" y="5932"/>
                      <a:pt x="117758" y="6676"/>
                    </a:cubicBezTo>
                    <a:cubicBezTo>
                      <a:pt x="116516" y="5373"/>
                      <a:pt x="114749" y="4534"/>
                      <a:pt x="112880" y="4534"/>
                    </a:cubicBezTo>
                    <a:cubicBezTo>
                      <a:pt x="112860" y="4534"/>
                      <a:pt x="112840" y="4534"/>
                      <a:pt x="112821" y="4535"/>
                    </a:cubicBezTo>
                    <a:cubicBezTo>
                      <a:pt x="112802" y="4534"/>
                      <a:pt x="112783" y="4534"/>
                      <a:pt x="112765" y="4534"/>
                    </a:cubicBezTo>
                    <a:cubicBezTo>
                      <a:pt x="110778" y="4534"/>
                      <a:pt x="108911" y="5480"/>
                      <a:pt x="107659" y="6927"/>
                    </a:cubicBezTo>
                    <a:lnTo>
                      <a:pt x="107659" y="6927"/>
                    </a:lnTo>
                    <a:cubicBezTo>
                      <a:pt x="107953" y="3264"/>
                      <a:pt x="104676" y="36"/>
                      <a:pt x="101009" y="36"/>
                    </a:cubicBezTo>
                    <a:cubicBezTo>
                      <a:pt x="100988" y="36"/>
                      <a:pt x="100968" y="36"/>
                      <a:pt x="100948" y="36"/>
                    </a:cubicBezTo>
                    <a:cubicBezTo>
                      <a:pt x="100928" y="36"/>
                      <a:pt x="100908" y="36"/>
                      <a:pt x="100889" y="36"/>
                    </a:cubicBezTo>
                    <a:cubicBezTo>
                      <a:pt x="99020" y="36"/>
                      <a:pt x="97261" y="875"/>
                      <a:pt x="96011" y="2178"/>
                    </a:cubicBezTo>
                    <a:cubicBezTo>
                      <a:pt x="96056" y="1434"/>
                      <a:pt x="95948" y="699"/>
                      <a:pt x="95706" y="1"/>
                    </a:cubicBezTo>
                    <a:lnTo>
                      <a:pt x="95339" y="1"/>
                    </a:lnTo>
                    <a:cubicBezTo>
                      <a:pt x="95563" y="699"/>
                      <a:pt x="95688" y="1434"/>
                      <a:pt x="95688" y="2169"/>
                    </a:cubicBezTo>
                    <a:cubicBezTo>
                      <a:pt x="95213" y="2067"/>
                      <a:pt x="94735" y="2017"/>
                      <a:pt x="94260" y="2017"/>
                    </a:cubicBezTo>
                    <a:cubicBezTo>
                      <a:pt x="92399" y="2017"/>
                      <a:pt x="90599" y="2784"/>
                      <a:pt x="89299" y="4176"/>
                    </a:cubicBezTo>
                    <a:cubicBezTo>
                      <a:pt x="88027" y="2796"/>
                      <a:pt x="86226" y="2017"/>
                      <a:pt x="84344" y="2017"/>
                    </a:cubicBezTo>
                    <a:cubicBezTo>
                      <a:pt x="83860" y="2017"/>
                      <a:pt x="83376" y="2061"/>
                      <a:pt x="82902" y="2169"/>
                    </a:cubicBezTo>
                    <a:cubicBezTo>
                      <a:pt x="82910" y="1434"/>
                      <a:pt x="83027" y="699"/>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grpSp>
        <p:sp>
          <p:nvSpPr>
            <p:cNvPr id="240" name="Google Shape;240;p11"/>
            <p:cNvSpPr/>
            <p:nvPr/>
          </p:nvSpPr>
          <p:spPr>
            <a:xfrm>
              <a:off x="-200" y="2625674"/>
              <a:ext cx="3080076" cy="1683353"/>
            </a:xfrm>
            <a:custGeom>
              <a:avLst/>
              <a:gdLst/>
              <a:ahLst/>
              <a:cxnLst/>
              <a:rect l="l" t="t" r="r" b="b"/>
              <a:pathLst>
                <a:path w="143276" h="78414" extrusionOk="0">
                  <a:moveTo>
                    <a:pt x="84144" y="2392"/>
                  </a:moveTo>
                  <a:cubicBezTo>
                    <a:pt x="86080" y="2392"/>
                    <a:pt x="87955" y="3195"/>
                    <a:pt x="89299" y="4642"/>
                  </a:cubicBezTo>
                  <a:cubicBezTo>
                    <a:pt x="90635" y="3197"/>
                    <a:pt x="92499" y="2400"/>
                    <a:pt x="94430" y="2400"/>
                  </a:cubicBezTo>
                  <a:cubicBezTo>
                    <a:pt x="94856" y="2400"/>
                    <a:pt x="95287" y="2439"/>
                    <a:pt x="95715" y="2518"/>
                  </a:cubicBezTo>
                  <a:cubicBezTo>
                    <a:pt x="94720" y="3692"/>
                    <a:pt x="94138" y="5198"/>
                    <a:pt x="94228" y="6793"/>
                  </a:cubicBezTo>
                  <a:cubicBezTo>
                    <a:pt x="92977" y="5480"/>
                    <a:pt x="91219" y="4651"/>
                    <a:pt x="89350" y="4651"/>
                  </a:cubicBezTo>
                  <a:cubicBezTo>
                    <a:pt x="89330" y="4651"/>
                    <a:pt x="89310" y="4651"/>
                    <a:pt x="89290" y="4651"/>
                  </a:cubicBezTo>
                  <a:cubicBezTo>
                    <a:pt x="89271" y="4651"/>
                    <a:pt x="89251" y="4651"/>
                    <a:pt x="89231" y="4651"/>
                  </a:cubicBezTo>
                  <a:cubicBezTo>
                    <a:pt x="87362" y="4651"/>
                    <a:pt x="85595" y="5489"/>
                    <a:pt x="84353" y="6793"/>
                  </a:cubicBezTo>
                  <a:cubicBezTo>
                    <a:pt x="84434" y="5198"/>
                    <a:pt x="83851" y="3692"/>
                    <a:pt x="82866" y="2518"/>
                  </a:cubicBezTo>
                  <a:lnTo>
                    <a:pt x="82866" y="2509"/>
                  </a:lnTo>
                  <a:cubicBezTo>
                    <a:pt x="83291" y="2430"/>
                    <a:pt x="83719" y="2392"/>
                    <a:pt x="84144" y="2392"/>
                  </a:cubicBezTo>
                  <a:close/>
                  <a:moveTo>
                    <a:pt x="23970" y="2589"/>
                  </a:moveTo>
                  <a:cubicBezTo>
                    <a:pt x="24396" y="2589"/>
                    <a:pt x="24824" y="2628"/>
                    <a:pt x="25250" y="2707"/>
                  </a:cubicBezTo>
                  <a:cubicBezTo>
                    <a:pt x="24255" y="3889"/>
                    <a:pt x="23673" y="5386"/>
                    <a:pt x="23753" y="6981"/>
                  </a:cubicBezTo>
                  <a:cubicBezTo>
                    <a:pt x="22512" y="5677"/>
                    <a:pt x="20744" y="4839"/>
                    <a:pt x="18884" y="4839"/>
                  </a:cubicBezTo>
                  <a:cubicBezTo>
                    <a:pt x="18864" y="4839"/>
                    <a:pt x="18845" y="4839"/>
                    <a:pt x="18825" y="4839"/>
                  </a:cubicBezTo>
                  <a:cubicBezTo>
                    <a:pt x="18805" y="4839"/>
                    <a:pt x="18786" y="4839"/>
                    <a:pt x="18766" y="4839"/>
                  </a:cubicBezTo>
                  <a:cubicBezTo>
                    <a:pt x="16897" y="4839"/>
                    <a:pt x="15129" y="5677"/>
                    <a:pt x="13888" y="6981"/>
                  </a:cubicBezTo>
                  <a:cubicBezTo>
                    <a:pt x="13951" y="5395"/>
                    <a:pt x="13368" y="3898"/>
                    <a:pt x="12382" y="2716"/>
                  </a:cubicBezTo>
                  <a:lnTo>
                    <a:pt x="12391" y="2707"/>
                  </a:lnTo>
                  <a:cubicBezTo>
                    <a:pt x="12818" y="2628"/>
                    <a:pt x="13246" y="2589"/>
                    <a:pt x="13671" y="2589"/>
                  </a:cubicBezTo>
                  <a:cubicBezTo>
                    <a:pt x="15606" y="2589"/>
                    <a:pt x="17481" y="3390"/>
                    <a:pt x="18825" y="4830"/>
                  </a:cubicBezTo>
                  <a:cubicBezTo>
                    <a:pt x="20162" y="3390"/>
                    <a:pt x="22035" y="2589"/>
                    <a:pt x="23970" y="2589"/>
                  </a:cubicBezTo>
                  <a:close/>
                  <a:moveTo>
                    <a:pt x="77636" y="544"/>
                  </a:moveTo>
                  <a:cubicBezTo>
                    <a:pt x="80811" y="544"/>
                    <a:pt x="83986" y="2623"/>
                    <a:pt x="84031" y="6784"/>
                  </a:cubicBezTo>
                  <a:cubicBezTo>
                    <a:pt x="83550" y="6679"/>
                    <a:pt x="83066" y="6627"/>
                    <a:pt x="82585" y="6627"/>
                  </a:cubicBezTo>
                  <a:cubicBezTo>
                    <a:pt x="80728" y="6627"/>
                    <a:pt x="78929" y="7394"/>
                    <a:pt x="77633" y="8782"/>
                  </a:cubicBezTo>
                  <a:cubicBezTo>
                    <a:pt x="76360" y="7411"/>
                    <a:pt x="74559" y="6622"/>
                    <a:pt x="72687" y="6622"/>
                  </a:cubicBezTo>
                  <a:cubicBezTo>
                    <a:pt x="72203" y="6622"/>
                    <a:pt x="71719" y="6676"/>
                    <a:pt x="71244" y="6784"/>
                  </a:cubicBezTo>
                  <a:cubicBezTo>
                    <a:pt x="71284" y="2625"/>
                    <a:pt x="74460" y="544"/>
                    <a:pt x="77636" y="544"/>
                  </a:cubicBezTo>
                  <a:close/>
                  <a:moveTo>
                    <a:pt x="100947" y="544"/>
                  </a:moveTo>
                  <a:cubicBezTo>
                    <a:pt x="104121" y="544"/>
                    <a:pt x="107295" y="2622"/>
                    <a:pt x="107337" y="6782"/>
                  </a:cubicBezTo>
                  <a:lnTo>
                    <a:pt x="107337" y="6782"/>
                  </a:lnTo>
                  <a:cubicBezTo>
                    <a:pt x="106859" y="6678"/>
                    <a:pt x="106378" y="6627"/>
                    <a:pt x="105901" y="6627"/>
                  </a:cubicBezTo>
                  <a:cubicBezTo>
                    <a:pt x="104043" y="6627"/>
                    <a:pt x="102246" y="7394"/>
                    <a:pt x="100957" y="8782"/>
                  </a:cubicBezTo>
                  <a:cubicBezTo>
                    <a:pt x="99676" y="7411"/>
                    <a:pt x="97883" y="6622"/>
                    <a:pt x="96002" y="6622"/>
                  </a:cubicBezTo>
                  <a:cubicBezTo>
                    <a:pt x="95518" y="6622"/>
                    <a:pt x="95034" y="6676"/>
                    <a:pt x="94559" y="6784"/>
                  </a:cubicBezTo>
                  <a:cubicBezTo>
                    <a:pt x="94595" y="2625"/>
                    <a:pt x="97771" y="544"/>
                    <a:pt x="100947" y="544"/>
                  </a:cubicBezTo>
                  <a:close/>
                  <a:moveTo>
                    <a:pt x="7166" y="739"/>
                  </a:moveTo>
                  <a:cubicBezTo>
                    <a:pt x="10341" y="739"/>
                    <a:pt x="13516" y="2815"/>
                    <a:pt x="13556" y="6972"/>
                  </a:cubicBezTo>
                  <a:cubicBezTo>
                    <a:pt x="13079" y="6868"/>
                    <a:pt x="12598" y="6817"/>
                    <a:pt x="12120" y="6817"/>
                  </a:cubicBezTo>
                  <a:cubicBezTo>
                    <a:pt x="10263" y="6817"/>
                    <a:pt x="8460" y="7585"/>
                    <a:pt x="7163" y="8974"/>
                  </a:cubicBezTo>
                  <a:lnTo>
                    <a:pt x="7163" y="8974"/>
                  </a:lnTo>
                  <a:cubicBezTo>
                    <a:pt x="5882" y="7597"/>
                    <a:pt x="4092" y="6819"/>
                    <a:pt x="2212" y="6819"/>
                  </a:cubicBezTo>
                  <a:cubicBezTo>
                    <a:pt x="1728" y="6819"/>
                    <a:pt x="1245" y="6873"/>
                    <a:pt x="770" y="6972"/>
                  </a:cubicBezTo>
                  <a:cubicBezTo>
                    <a:pt x="810" y="2818"/>
                    <a:pt x="3988" y="739"/>
                    <a:pt x="7166" y="739"/>
                  </a:cubicBezTo>
                  <a:close/>
                  <a:moveTo>
                    <a:pt x="30461" y="743"/>
                  </a:moveTo>
                  <a:cubicBezTo>
                    <a:pt x="33632" y="743"/>
                    <a:pt x="36807" y="2818"/>
                    <a:pt x="36853" y="6968"/>
                  </a:cubicBezTo>
                  <a:lnTo>
                    <a:pt x="36853" y="6968"/>
                  </a:lnTo>
                  <a:cubicBezTo>
                    <a:pt x="36386" y="6869"/>
                    <a:pt x="35915" y="6820"/>
                    <a:pt x="35447" y="6820"/>
                  </a:cubicBezTo>
                  <a:cubicBezTo>
                    <a:pt x="33589" y="6820"/>
                    <a:pt x="31784" y="7587"/>
                    <a:pt x="30492" y="8979"/>
                  </a:cubicBezTo>
                  <a:cubicBezTo>
                    <a:pt x="29210" y="7599"/>
                    <a:pt x="27418" y="6819"/>
                    <a:pt x="25536" y="6819"/>
                  </a:cubicBezTo>
                  <a:cubicBezTo>
                    <a:pt x="25053" y="6819"/>
                    <a:pt x="24569" y="6873"/>
                    <a:pt x="24094" y="6972"/>
                  </a:cubicBezTo>
                  <a:cubicBezTo>
                    <a:pt x="24121" y="2820"/>
                    <a:pt x="27289" y="743"/>
                    <a:pt x="30461" y="743"/>
                  </a:cubicBezTo>
                  <a:close/>
                  <a:moveTo>
                    <a:pt x="119326" y="6899"/>
                  </a:moveTo>
                  <a:cubicBezTo>
                    <a:pt x="121263" y="6899"/>
                    <a:pt x="123133" y="7700"/>
                    <a:pt x="124470" y="9149"/>
                  </a:cubicBezTo>
                  <a:lnTo>
                    <a:pt x="124470" y="9149"/>
                  </a:lnTo>
                  <a:cubicBezTo>
                    <a:pt x="124453" y="9149"/>
                    <a:pt x="124436" y="9149"/>
                    <a:pt x="124419" y="9149"/>
                  </a:cubicBezTo>
                  <a:cubicBezTo>
                    <a:pt x="122550" y="9149"/>
                    <a:pt x="120782" y="9987"/>
                    <a:pt x="119541" y="11291"/>
                  </a:cubicBezTo>
                  <a:cubicBezTo>
                    <a:pt x="119622" y="9705"/>
                    <a:pt x="119039" y="8199"/>
                    <a:pt x="118045" y="7017"/>
                  </a:cubicBezTo>
                  <a:cubicBezTo>
                    <a:pt x="118472" y="6938"/>
                    <a:pt x="118901" y="6899"/>
                    <a:pt x="119326" y="6899"/>
                  </a:cubicBezTo>
                  <a:close/>
                  <a:moveTo>
                    <a:pt x="129625" y="6899"/>
                  </a:moveTo>
                  <a:cubicBezTo>
                    <a:pt x="130050" y="6899"/>
                    <a:pt x="130477" y="6938"/>
                    <a:pt x="130903" y="7017"/>
                  </a:cubicBezTo>
                  <a:cubicBezTo>
                    <a:pt x="129908" y="8199"/>
                    <a:pt x="129326" y="9705"/>
                    <a:pt x="129415" y="11291"/>
                  </a:cubicBezTo>
                  <a:cubicBezTo>
                    <a:pt x="128165" y="9987"/>
                    <a:pt x="126397" y="9149"/>
                    <a:pt x="124537" y="9149"/>
                  </a:cubicBezTo>
                  <a:cubicBezTo>
                    <a:pt x="124520" y="9149"/>
                    <a:pt x="124503" y="9149"/>
                    <a:pt x="124487" y="9149"/>
                  </a:cubicBezTo>
                  <a:lnTo>
                    <a:pt x="124487" y="9149"/>
                  </a:lnTo>
                  <a:cubicBezTo>
                    <a:pt x="125823" y="7700"/>
                    <a:pt x="127694" y="6899"/>
                    <a:pt x="129625" y="6899"/>
                  </a:cubicBezTo>
                  <a:close/>
                  <a:moveTo>
                    <a:pt x="82788" y="6997"/>
                  </a:moveTo>
                  <a:cubicBezTo>
                    <a:pt x="83213" y="6997"/>
                    <a:pt x="83641" y="7036"/>
                    <a:pt x="84066" y="7115"/>
                  </a:cubicBezTo>
                  <a:cubicBezTo>
                    <a:pt x="83072" y="8298"/>
                    <a:pt x="82489" y="9794"/>
                    <a:pt x="82579" y="11389"/>
                  </a:cubicBezTo>
                  <a:cubicBezTo>
                    <a:pt x="81329" y="10086"/>
                    <a:pt x="79570" y="9248"/>
                    <a:pt x="77701" y="9248"/>
                  </a:cubicBezTo>
                  <a:cubicBezTo>
                    <a:pt x="77681" y="9248"/>
                    <a:pt x="77661" y="9248"/>
                    <a:pt x="77642" y="9248"/>
                  </a:cubicBezTo>
                  <a:cubicBezTo>
                    <a:pt x="78979" y="7800"/>
                    <a:pt x="80853" y="6997"/>
                    <a:pt x="82788" y="6997"/>
                  </a:cubicBezTo>
                  <a:close/>
                  <a:moveTo>
                    <a:pt x="95819" y="7002"/>
                  </a:moveTo>
                  <a:cubicBezTo>
                    <a:pt x="97748" y="7002"/>
                    <a:pt x="99615" y="7806"/>
                    <a:pt x="100948" y="9257"/>
                  </a:cubicBezTo>
                  <a:cubicBezTo>
                    <a:pt x="100928" y="9257"/>
                    <a:pt x="100908" y="9256"/>
                    <a:pt x="100888" y="9256"/>
                  </a:cubicBezTo>
                  <a:cubicBezTo>
                    <a:pt x="99020" y="9256"/>
                    <a:pt x="97252" y="10086"/>
                    <a:pt x="96011" y="11398"/>
                  </a:cubicBezTo>
                  <a:cubicBezTo>
                    <a:pt x="96100" y="9803"/>
                    <a:pt x="95509" y="8298"/>
                    <a:pt x="94523" y="7124"/>
                  </a:cubicBezTo>
                  <a:cubicBezTo>
                    <a:pt x="94955" y="7042"/>
                    <a:pt x="95388" y="7002"/>
                    <a:pt x="95819" y="7002"/>
                  </a:cubicBezTo>
                  <a:close/>
                  <a:moveTo>
                    <a:pt x="48857" y="7096"/>
                  </a:moveTo>
                  <a:cubicBezTo>
                    <a:pt x="50790" y="7096"/>
                    <a:pt x="52658" y="7899"/>
                    <a:pt x="53995" y="9346"/>
                  </a:cubicBezTo>
                  <a:lnTo>
                    <a:pt x="53995" y="9346"/>
                  </a:lnTo>
                  <a:cubicBezTo>
                    <a:pt x="53978" y="9346"/>
                    <a:pt x="53961" y="9346"/>
                    <a:pt x="53945" y="9346"/>
                  </a:cubicBezTo>
                  <a:cubicBezTo>
                    <a:pt x="52076" y="9346"/>
                    <a:pt x="50308" y="10184"/>
                    <a:pt x="49067" y="11488"/>
                  </a:cubicBezTo>
                  <a:cubicBezTo>
                    <a:pt x="49156" y="9893"/>
                    <a:pt x="48565" y="8388"/>
                    <a:pt x="47579" y="7214"/>
                  </a:cubicBezTo>
                  <a:cubicBezTo>
                    <a:pt x="48005" y="7135"/>
                    <a:pt x="48433" y="7096"/>
                    <a:pt x="48857" y="7096"/>
                  </a:cubicBezTo>
                  <a:close/>
                  <a:moveTo>
                    <a:pt x="59151" y="7096"/>
                  </a:moveTo>
                  <a:cubicBezTo>
                    <a:pt x="59575" y="7096"/>
                    <a:pt x="60003" y="7135"/>
                    <a:pt x="60429" y="7214"/>
                  </a:cubicBezTo>
                  <a:cubicBezTo>
                    <a:pt x="59443" y="8397"/>
                    <a:pt x="58852" y="9893"/>
                    <a:pt x="58941" y="11488"/>
                  </a:cubicBezTo>
                  <a:cubicBezTo>
                    <a:pt x="57700" y="10184"/>
                    <a:pt x="55932" y="9346"/>
                    <a:pt x="54063" y="9346"/>
                  </a:cubicBezTo>
                  <a:cubicBezTo>
                    <a:pt x="54043" y="9346"/>
                    <a:pt x="54024" y="9346"/>
                    <a:pt x="54004" y="9346"/>
                  </a:cubicBezTo>
                  <a:cubicBezTo>
                    <a:pt x="55349" y="7899"/>
                    <a:pt x="57217" y="7096"/>
                    <a:pt x="59151" y="7096"/>
                  </a:cubicBezTo>
                  <a:close/>
                  <a:moveTo>
                    <a:pt x="12288" y="7195"/>
                  </a:moveTo>
                  <a:cubicBezTo>
                    <a:pt x="12712" y="7195"/>
                    <a:pt x="13139" y="7233"/>
                    <a:pt x="13565" y="7312"/>
                  </a:cubicBezTo>
                  <a:cubicBezTo>
                    <a:pt x="12580" y="8495"/>
                    <a:pt x="11997" y="9992"/>
                    <a:pt x="12078" y="11586"/>
                  </a:cubicBezTo>
                  <a:cubicBezTo>
                    <a:pt x="10836" y="10283"/>
                    <a:pt x="9069" y="9445"/>
                    <a:pt x="7200" y="9445"/>
                  </a:cubicBezTo>
                  <a:cubicBezTo>
                    <a:pt x="7183" y="9445"/>
                    <a:pt x="7166" y="9445"/>
                    <a:pt x="7150" y="9445"/>
                  </a:cubicBezTo>
                  <a:lnTo>
                    <a:pt x="7150" y="9445"/>
                  </a:lnTo>
                  <a:cubicBezTo>
                    <a:pt x="8487" y="7997"/>
                    <a:pt x="10354" y="7195"/>
                    <a:pt x="12288" y="7195"/>
                  </a:cubicBezTo>
                  <a:close/>
                  <a:moveTo>
                    <a:pt x="25327" y="7195"/>
                  </a:moveTo>
                  <a:cubicBezTo>
                    <a:pt x="27263" y="7195"/>
                    <a:pt x="29138" y="7997"/>
                    <a:pt x="30483" y="9445"/>
                  </a:cubicBezTo>
                  <a:cubicBezTo>
                    <a:pt x="30463" y="9445"/>
                    <a:pt x="30443" y="9445"/>
                    <a:pt x="30423" y="9445"/>
                  </a:cubicBezTo>
                  <a:cubicBezTo>
                    <a:pt x="28555" y="9445"/>
                    <a:pt x="26787" y="10283"/>
                    <a:pt x="25545" y="11586"/>
                  </a:cubicBezTo>
                  <a:cubicBezTo>
                    <a:pt x="25626" y="10000"/>
                    <a:pt x="25044" y="8495"/>
                    <a:pt x="24049" y="7312"/>
                  </a:cubicBezTo>
                  <a:cubicBezTo>
                    <a:pt x="24475" y="7233"/>
                    <a:pt x="24903" y="7195"/>
                    <a:pt x="25327" y="7195"/>
                  </a:cubicBezTo>
                  <a:close/>
                  <a:moveTo>
                    <a:pt x="35634" y="7192"/>
                  </a:moveTo>
                  <a:cubicBezTo>
                    <a:pt x="36094" y="7192"/>
                    <a:pt x="36556" y="7237"/>
                    <a:pt x="37015" y="7330"/>
                  </a:cubicBezTo>
                  <a:cubicBezTo>
                    <a:pt x="35998" y="8588"/>
                    <a:pt x="35452" y="10173"/>
                    <a:pt x="35641" y="11840"/>
                  </a:cubicBezTo>
                  <a:lnTo>
                    <a:pt x="35641" y="11840"/>
                  </a:lnTo>
                  <a:cubicBezTo>
                    <a:pt x="34389" y="10389"/>
                    <a:pt x="32523" y="9445"/>
                    <a:pt x="30538" y="9445"/>
                  </a:cubicBezTo>
                  <a:cubicBezTo>
                    <a:pt x="30520" y="9445"/>
                    <a:pt x="30501" y="9445"/>
                    <a:pt x="30483" y="9445"/>
                  </a:cubicBezTo>
                  <a:cubicBezTo>
                    <a:pt x="31822" y="7997"/>
                    <a:pt x="33700" y="7192"/>
                    <a:pt x="35634" y="7192"/>
                  </a:cubicBezTo>
                  <a:close/>
                  <a:moveTo>
                    <a:pt x="112820" y="5042"/>
                  </a:moveTo>
                  <a:cubicBezTo>
                    <a:pt x="115994" y="5042"/>
                    <a:pt x="119168" y="7120"/>
                    <a:pt x="119209" y="11280"/>
                  </a:cubicBezTo>
                  <a:lnTo>
                    <a:pt x="119209" y="11280"/>
                  </a:lnTo>
                  <a:cubicBezTo>
                    <a:pt x="118737" y="11179"/>
                    <a:pt x="118262" y="11130"/>
                    <a:pt x="117790" y="11130"/>
                  </a:cubicBezTo>
                  <a:cubicBezTo>
                    <a:pt x="115926" y="11130"/>
                    <a:pt x="114120" y="11897"/>
                    <a:pt x="112821" y="13289"/>
                  </a:cubicBezTo>
                  <a:cubicBezTo>
                    <a:pt x="111548" y="11909"/>
                    <a:pt x="109747" y="11129"/>
                    <a:pt x="107874" y="11129"/>
                  </a:cubicBezTo>
                  <a:cubicBezTo>
                    <a:pt x="107391" y="11129"/>
                    <a:pt x="106898" y="11183"/>
                    <a:pt x="106432" y="11282"/>
                  </a:cubicBezTo>
                  <a:cubicBezTo>
                    <a:pt x="106468" y="7123"/>
                    <a:pt x="109644" y="5042"/>
                    <a:pt x="112820" y="5042"/>
                  </a:cubicBezTo>
                  <a:close/>
                  <a:moveTo>
                    <a:pt x="136135" y="5042"/>
                  </a:moveTo>
                  <a:cubicBezTo>
                    <a:pt x="139310" y="5042"/>
                    <a:pt x="142484" y="7121"/>
                    <a:pt x="142525" y="11282"/>
                  </a:cubicBezTo>
                  <a:cubicBezTo>
                    <a:pt x="142051" y="11180"/>
                    <a:pt x="141574" y="11130"/>
                    <a:pt x="141100" y="11130"/>
                  </a:cubicBezTo>
                  <a:cubicBezTo>
                    <a:pt x="139242" y="11130"/>
                    <a:pt x="137437" y="11897"/>
                    <a:pt x="136145" y="13289"/>
                  </a:cubicBezTo>
                  <a:cubicBezTo>
                    <a:pt x="134863" y="11909"/>
                    <a:pt x="133071" y="11129"/>
                    <a:pt x="131190" y="11129"/>
                  </a:cubicBezTo>
                  <a:cubicBezTo>
                    <a:pt x="130706" y="11129"/>
                    <a:pt x="130222" y="11183"/>
                    <a:pt x="129747" y="11282"/>
                  </a:cubicBezTo>
                  <a:cubicBezTo>
                    <a:pt x="129783" y="7123"/>
                    <a:pt x="132959" y="5042"/>
                    <a:pt x="136135" y="5042"/>
                  </a:cubicBezTo>
                  <a:close/>
                  <a:moveTo>
                    <a:pt x="89293" y="5147"/>
                  </a:moveTo>
                  <a:cubicBezTo>
                    <a:pt x="92468" y="5147"/>
                    <a:pt x="95642" y="7223"/>
                    <a:pt x="95679" y="11378"/>
                  </a:cubicBezTo>
                  <a:lnTo>
                    <a:pt x="95679" y="11378"/>
                  </a:lnTo>
                  <a:cubicBezTo>
                    <a:pt x="95207" y="11278"/>
                    <a:pt x="94731" y="11229"/>
                    <a:pt x="94259" y="11229"/>
                  </a:cubicBezTo>
                  <a:cubicBezTo>
                    <a:pt x="92396" y="11229"/>
                    <a:pt x="90592" y="11995"/>
                    <a:pt x="89299" y="13388"/>
                  </a:cubicBezTo>
                  <a:cubicBezTo>
                    <a:pt x="88018" y="12008"/>
                    <a:pt x="86226" y="11228"/>
                    <a:pt x="84344" y="11228"/>
                  </a:cubicBezTo>
                  <a:cubicBezTo>
                    <a:pt x="83860" y="11228"/>
                    <a:pt x="83376" y="11282"/>
                    <a:pt x="82902" y="11380"/>
                  </a:cubicBezTo>
                  <a:cubicBezTo>
                    <a:pt x="82937" y="7226"/>
                    <a:pt x="86116" y="5147"/>
                    <a:pt x="89293" y="5147"/>
                  </a:cubicBezTo>
                  <a:close/>
                  <a:moveTo>
                    <a:pt x="42334" y="5241"/>
                  </a:moveTo>
                  <a:cubicBezTo>
                    <a:pt x="45504" y="5241"/>
                    <a:pt x="48679" y="7316"/>
                    <a:pt x="48726" y="11466"/>
                  </a:cubicBezTo>
                  <a:lnTo>
                    <a:pt x="48726" y="11466"/>
                  </a:lnTo>
                  <a:cubicBezTo>
                    <a:pt x="48259" y="11367"/>
                    <a:pt x="47788" y="11318"/>
                    <a:pt x="47320" y="11318"/>
                  </a:cubicBezTo>
                  <a:cubicBezTo>
                    <a:pt x="45461" y="11318"/>
                    <a:pt x="43655" y="12085"/>
                    <a:pt x="42355" y="13477"/>
                  </a:cubicBezTo>
                  <a:cubicBezTo>
                    <a:pt x="41083" y="12097"/>
                    <a:pt x="39282" y="11318"/>
                    <a:pt x="37409" y="11318"/>
                  </a:cubicBezTo>
                  <a:cubicBezTo>
                    <a:pt x="36916" y="11318"/>
                    <a:pt x="36432" y="11371"/>
                    <a:pt x="35966" y="11470"/>
                  </a:cubicBezTo>
                  <a:cubicBezTo>
                    <a:pt x="35993" y="7318"/>
                    <a:pt x="39161" y="5241"/>
                    <a:pt x="42334" y="5241"/>
                  </a:cubicBezTo>
                  <a:close/>
                  <a:moveTo>
                    <a:pt x="65648" y="5241"/>
                  </a:moveTo>
                  <a:cubicBezTo>
                    <a:pt x="68820" y="5241"/>
                    <a:pt x="71995" y="7316"/>
                    <a:pt x="72041" y="11466"/>
                  </a:cubicBezTo>
                  <a:lnTo>
                    <a:pt x="72041" y="11466"/>
                  </a:lnTo>
                  <a:cubicBezTo>
                    <a:pt x="71572" y="11367"/>
                    <a:pt x="71100" y="11318"/>
                    <a:pt x="70631" y="11318"/>
                  </a:cubicBezTo>
                  <a:cubicBezTo>
                    <a:pt x="68767" y="11318"/>
                    <a:pt x="66961" y="12085"/>
                    <a:pt x="65662" y="13477"/>
                  </a:cubicBezTo>
                  <a:cubicBezTo>
                    <a:pt x="64389" y="12097"/>
                    <a:pt x="62588" y="11318"/>
                    <a:pt x="60715" y="11318"/>
                  </a:cubicBezTo>
                  <a:cubicBezTo>
                    <a:pt x="60223" y="11318"/>
                    <a:pt x="59739" y="11371"/>
                    <a:pt x="59273" y="11470"/>
                  </a:cubicBezTo>
                  <a:cubicBezTo>
                    <a:pt x="59304" y="7318"/>
                    <a:pt x="62474" y="5241"/>
                    <a:pt x="65648" y="5241"/>
                  </a:cubicBezTo>
                  <a:close/>
                  <a:moveTo>
                    <a:pt x="18806" y="5349"/>
                  </a:moveTo>
                  <a:cubicBezTo>
                    <a:pt x="21976" y="5349"/>
                    <a:pt x="25149" y="7423"/>
                    <a:pt x="25196" y="11574"/>
                  </a:cubicBezTo>
                  <a:lnTo>
                    <a:pt x="25196" y="11574"/>
                  </a:lnTo>
                  <a:cubicBezTo>
                    <a:pt x="24722" y="11471"/>
                    <a:pt x="24244" y="11421"/>
                    <a:pt x="23770" y="11421"/>
                  </a:cubicBezTo>
                  <a:cubicBezTo>
                    <a:pt x="21912" y="11421"/>
                    <a:pt x="20114" y="12189"/>
                    <a:pt x="18825" y="13585"/>
                  </a:cubicBezTo>
                  <a:cubicBezTo>
                    <a:pt x="17544" y="12205"/>
                    <a:pt x="15752" y="11425"/>
                    <a:pt x="13870" y="11425"/>
                  </a:cubicBezTo>
                  <a:cubicBezTo>
                    <a:pt x="13386" y="11425"/>
                    <a:pt x="12902" y="11470"/>
                    <a:pt x="12427" y="11578"/>
                  </a:cubicBezTo>
                  <a:cubicBezTo>
                    <a:pt x="12463" y="7425"/>
                    <a:pt x="15633" y="5349"/>
                    <a:pt x="18806" y="5349"/>
                  </a:cubicBezTo>
                  <a:close/>
                  <a:moveTo>
                    <a:pt x="117949" y="11501"/>
                  </a:moveTo>
                  <a:cubicBezTo>
                    <a:pt x="118380" y="11501"/>
                    <a:pt x="118814" y="11541"/>
                    <a:pt x="119245" y="11622"/>
                  </a:cubicBezTo>
                  <a:cubicBezTo>
                    <a:pt x="118253" y="12794"/>
                    <a:pt x="117671" y="14304"/>
                    <a:pt x="117757" y="15887"/>
                  </a:cubicBezTo>
                  <a:lnTo>
                    <a:pt x="117757" y="15887"/>
                  </a:lnTo>
                  <a:cubicBezTo>
                    <a:pt x="116507" y="14584"/>
                    <a:pt x="114739" y="13746"/>
                    <a:pt x="112880" y="13746"/>
                  </a:cubicBezTo>
                  <a:cubicBezTo>
                    <a:pt x="112860" y="13746"/>
                    <a:pt x="112840" y="13746"/>
                    <a:pt x="112821" y="13746"/>
                  </a:cubicBezTo>
                  <a:cubicBezTo>
                    <a:pt x="114154" y="12303"/>
                    <a:pt x="116020" y="11501"/>
                    <a:pt x="117949" y="11501"/>
                  </a:cubicBezTo>
                  <a:close/>
                  <a:moveTo>
                    <a:pt x="130985" y="11496"/>
                  </a:moveTo>
                  <a:cubicBezTo>
                    <a:pt x="132925" y="11496"/>
                    <a:pt x="134799" y="12298"/>
                    <a:pt x="136136" y="13746"/>
                  </a:cubicBezTo>
                  <a:cubicBezTo>
                    <a:pt x="136116" y="13746"/>
                    <a:pt x="136096" y="13746"/>
                    <a:pt x="136077" y="13746"/>
                  </a:cubicBezTo>
                  <a:cubicBezTo>
                    <a:pt x="134208" y="13746"/>
                    <a:pt x="132440" y="14584"/>
                    <a:pt x="131199" y="15888"/>
                  </a:cubicBezTo>
                  <a:cubicBezTo>
                    <a:pt x="131279" y="14293"/>
                    <a:pt x="130697" y="12796"/>
                    <a:pt x="129702" y="11613"/>
                  </a:cubicBezTo>
                  <a:cubicBezTo>
                    <a:pt x="130130" y="11534"/>
                    <a:pt x="130559" y="11496"/>
                    <a:pt x="130985" y="11496"/>
                  </a:cubicBezTo>
                  <a:close/>
                  <a:moveTo>
                    <a:pt x="84143" y="11612"/>
                  </a:moveTo>
                  <a:cubicBezTo>
                    <a:pt x="86077" y="11612"/>
                    <a:pt x="87946" y="12415"/>
                    <a:pt x="89290" y="13862"/>
                  </a:cubicBezTo>
                  <a:cubicBezTo>
                    <a:pt x="89271" y="13862"/>
                    <a:pt x="89251" y="13862"/>
                    <a:pt x="89231" y="13862"/>
                  </a:cubicBezTo>
                  <a:cubicBezTo>
                    <a:pt x="87362" y="13862"/>
                    <a:pt x="85595" y="14701"/>
                    <a:pt x="84353" y="16004"/>
                  </a:cubicBezTo>
                  <a:cubicBezTo>
                    <a:pt x="84443" y="14409"/>
                    <a:pt x="83851" y="12913"/>
                    <a:pt x="82866" y="11730"/>
                  </a:cubicBezTo>
                  <a:cubicBezTo>
                    <a:pt x="83291" y="11651"/>
                    <a:pt x="83719" y="11612"/>
                    <a:pt x="84143" y="11612"/>
                  </a:cubicBezTo>
                  <a:close/>
                  <a:moveTo>
                    <a:pt x="94437" y="11612"/>
                  </a:moveTo>
                  <a:cubicBezTo>
                    <a:pt x="94861" y="11612"/>
                    <a:pt x="95289" y="11651"/>
                    <a:pt x="95715" y="11730"/>
                  </a:cubicBezTo>
                  <a:cubicBezTo>
                    <a:pt x="94729" y="12913"/>
                    <a:pt x="94138" y="14409"/>
                    <a:pt x="94228" y="16004"/>
                  </a:cubicBezTo>
                  <a:cubicBezTo>
                    <a:pt x="92977" y="14701"/>
                    <a:pt x="91218" y="13862"/>
                    <a:pt x="89350" y="13862"/>
                  </a:cubicBezTo>
                  <a:cubicBezTo>
                    <a:pt x="89330" y="13862"/>
                    <a:pt x="89310" y="13862"/>
                    <a:pt x="89290" y="13862"/>
                  </a:cubicBezTo>
                  <a:lnTo>
                    <a:pt x="89299" y="13853"/>
                  </a:lnTo>
                  <a:cubicBezTo>
                    <a:pt x="90636" y="12414"/>
                    <a:pt x="92504" y="11612"/>
                    <a:pt x="94437" y="11612"/>
                  </a:cubicBezTo>
                  <a:close/>
                  <a:moveTo>
                    <a:pt x="47493" y="11702"/>
                  </a:moveTo>
                  <a:cubicBezTo>
                    <a:pt x="47918" y="11702"/>
                    <a:pt x="48345" y="11740"/>
                    <a:pt x="48771" y="11819"/>
                  </a:cubicBezTo>
                  <a:cubicBezTo>
                    <a:pt x="47772" y="12997"/>
                    <a:pt x="47190" y="14487"/>
                    <a:pt x="47274" y="16083"/>
                  </a:cubicBezTo>
                  <a:lnTo>
                    <a:pt x="47274" y="16083"/>
                  </a:lnTo>
                  <a:cubicBezTo>
                    <a:pt x="46033" y="14786"/>
                    <a:pt x="44269" y="13952"/>
                    <a:pt x="42406" y="13952"/>
                  </a:cubicBezTo>
                  <a:cubicBezTo>
                    <a:pt x="42389" y="13952"/>
                    <a:pt x="42372" y="13952"/>
                    <a:pt x="42355" y="13952"/>
                  </a:cubicBezTo>
                  <a:lnTo>
                    <a:pt x="42355" y="13952"/>
                  </a:lnTo>
                  <a:cubicBezTo>
                    <a:pt x="43693" y="12505"/>
                    <a:pt x="45560" y="11702"/>
                    <a:pt x="47493" y="11702"/>
                  </a:cubicBezTo>
                  <a:close/>
                  <a:moveTo>
                    <a:pt x="60501" y="11702"/>
                  </a:moveTo>
                  <a:cubicBezTo>
                    <a:pt x="62439" y="11702"/>
                    <a:pt x="64308" y="12505"/>
                    <a:pt x="65653" y="13952"/>
                  </a:cubicBezTo>
                  <a:cubicBezTo>
                    <a:pt x="65633" y="13952"/>
                    <a:pt x="65613" y="13952"/>
                    <a:pt x="65593" y="13952"/>
                  </a:cubicBezTo>
                  <a:cubicBezTo>
                    <a:pt x="63725" y="13952"/>
                    <a:pt x="61957" y="14790"/>
                    <a:pt x="60715" y="16094"/>
                  </a:cubicBezTo>
                  <a:cubicBezTo>
                    <a:pt x="60796" y="14499"/>
                    <a:pt x="60214" y="13002"/>
                    <a:pt x="59219" y="11819"/>
                  </a:cubicBezTo>
                  <a:cubicBezTo>
                    <a:pt x="59646" y="11740"/>
                    <a:pt x="60075" y="11702"/>
                    <a:pt x="60501" y="11702"/>
                  </a:cubicBezTo>
                  <a:close/>
                  <a:moveTo>
                    <a:pt x="106098" y="7003"/>
                  </a:moveTo>
                  <a:cubicBezTo>
                    <a:pt x="106560" y="7003"/>
                    <a:pt x="107026" y="7049"/>
                    <a:pt x="107489" y="7142"/>
                  </a:cubicBezTo>
                  <a:cubicBezTo>
                    <a:pt x="106479" y="8394"/>
                    <a:pt x="105932" y="9985"/>
                    <a:pt x="106135" y="11656"/>
                  </a:cubicBezTo>
                  <a:lnTo>
                    <a:pt x="106135" y="11656"/>
                  </a:lnTo>
                  <a:cubicBezTo>
                    <a:pt x="106639" y="11546"/>
                    <a:pt x="107148" y="11492"/>
                    <a:pt x="107652" y="11492"/>
                  </a:cubicBezTo>
                  <a:cubicBezTo>
                    <a:pt x="109592" y="11492"/>
                    <a:pt x="111471" y="12290"/>
                    <a:pt x="112821" y="13746"/>
                  </a:cubicBezTo>
                  <a:cubicBezTo>
                    <a:pt x="112802" y="13746"/>
                    <a:pt x="112783" y="13746"/>
                    <a:pt x="112765" y="13746"/>
                  </a:cubicBezTo>
                  <a:cubicBezTo>
                    <a:pt x="110778" y="13746"/>
                    <a:pt x="108911" y="14691"/>
                    <a:pt x="107659" y="16138"/>
                  </a:cubicBezTo>
                  <a:lnTo>
                    <a:pt x="107659" y="16138"/>
                  </a:lnTo>
                  <a:cubicBezTo>
                    <a:pt x="107785" y="14463"/>
                    <a:pt x="107175" y="12886"/>
                    <a:pt x="106127" y="11658"/>
                  </a:cubicBezTo>
                  <a:cubicBezTo>
                    <a:pt x="106127" y="11658"/>
                    <a:pt x="106128" y="11658"/>
                    <a:pt x="106128" y="11658"/>
                  </a:cubicBezTo>
                  <a:lnTo>
                    <a:pt x="106128" y="11658"/>
                  </a:lnTo>
                  <a:cubicBezTo>
                    <a:pt x="106131" y="11661"/>
                    <a:pt x="106133" y="11664"/>
                    <a:pt x="106136" y="11667"/>
                  </a:cubicBezTo>
                  <a:cubicBezTo>
                    <a:pt x="106136" y="11664"/>
                    <a:pt x="106135" y="11660"/>
                    <a:pt x="106135" y="11656"/>
                  </a:cubicBezTo>
                  <a:lnTo>
                    <a:pt x="106135" y="11656"/>
                  </a:lnTo>
                  <a:cubicBezTo>
                    <a:pt x="106133" y="11657"/>
                    <a:pt x="106130" y="11657"/>
                    <a:pt x="106128" y="11658"/>
                  </a:cubicBezTo>
                  <a:lnTo>
                    <a:pt x="106128" y="11658"/>
                  </a:lnTo>
                  <a:cubicBezTo>
                    <a:pt x="104868" y="10198"/>
                    <a:pt x="102995" y="9256"/>
                    <a:pt x="101004" y="9256"/>
                  </a:cubicBezTo>
                  <a:cubicBezTo>
                    <a:pt x="100985" y="9256"/>
                    <a:pt x="100967" y="9257"/>
                    <a:pt x="100948" y="9257"/>
                  </a:cubicBezTo>
                  <a:cubicBezTo>
                    <a:pt x="102293" y="7803"/>
                    <a:pt x="104164" y="7003"/>
                    <a:pt x="106098" y="7003"/>
                  </a:cubicBezTo>
                  <a:close/>
                  <a:moveTo>
                    <a:pt x="13651" y="11804"/>
                  </a:moveTo>
                  <a:cubicBezTo>
                    <a:pt x="15587" y="11804"/>
                    <a:pt x="17458" y="12604"/>
                    <a:pt x="18799" y="14050"/>
                  </a:cubicBezTo>
                  <a:lnTo>
                    <a:pt x="18799" y="14050"/>
                  </a:lnTo>
                  <a:cubicBezTo>
                    <a:pt x="18788" y="14050"/>
                    <a:pt x="18777" y="14050"/>
                    <a:pt x="18766" y="14050"/>
                  </a:cubicBezTo>
                  <a:cubicBezTo>
                    <a:pt x="16897" y="14050"/>
                    <a:pt x="15129" y="14889"/>
                    <a:pt x="13888" y="16192"/>
                  </a:cubicBezTo>
                  <a:cubicBezTo>
                    <a:pt x="13968" y="14597"/>
                    <a:pt x="13386" y="13101"/>
                    <a:pt x="12391" y="11918"/>
                  </a:cubicBezTo>
                  <a:cubicBezTo>
                    <a:pt x="12811" y="11842"/>
                    <a:pt x="13233" y="11804"/>
                    <a:pt x="13651" y="11804"/>
                  </a:cubicBezTo>
                  <a:close/>
                  <a:moveTo>
                    <a:pt x="23971" y="11800"/>
                  </a:moveTo>
                  <a:cubicBezTo>
                    <a:pt x="24396" y="11800"/>
                    <a:pt x="24824" y="11839"/>
                    <a:pt x="25250" y="11918"/>
                  </a:cubicBezTo>
                  <a:cubicBezTo>
                    <a:pt x="24255" y="13101"/>
                    <a:pt x="23673" y="14597"/>
                    <a:pt x="23753" y="16192"/>
                  </a:cubicBezTo>
                  <a:cubicBezTo>
                    <a:pt x="22512" y="14889"/>
                    <a:pt x="20744" y="14050"/>
                    <a:pt x="18884" y="14050"/>
                  </a:cubicBezTo>
                  <a:cubicBezTo>
                    <a:pt x="18864" y="14050"/>
                    <a:pt x="18845" y="14050"/>
                    <a:pt x="18825" y="14051"/>
                  </a:cubicBezTo>
                  <a:cubicBezTo>
                    <a:pt x="20162" y="12603"/>
                    <a:pt x="22036" y="11800"/>
                    <a:pt x="23971" y="11800"/>
                  </a:cubicBezTo>
                  <a:close/>
                  <a:moveTo>
                    <a:pt x="37191" y="11695"/>
                  </a:moveTo>
                  <a:cubicBezTo>
                    <a:pt x="39126" y="11695"/>
                    <a:pt x="41007" y="12498"/>
                    <a:pt x="42355" y="13952"/>
                  </a:cubicBezTo>
                  <a:lnTo>
                    <a:pt x="42355" y="13952"/>
                  </a:lnTo>
                  <a:cubicBezTo>
                    <a:pt x="42352" y="13952"/>
                    <a:pt x="42349" y="13952"/>
                    <a:pt x="42346" y="13952"/>
                  </a:cubicBezTo>
                  <a:cubicBezTo>
                    <a:pt x="42328" y="13952"/>
                    <a:pt x="42309" y="13952"/>
                    <a:pt x="42291" y="13952"/>
                  </a:cubicBezTo>
                  <a:cubicBezTo>
                    <a:pt x="40304" y="13952"/>
                    <a:pt x="38437" y="14897"/>
                    <a:pt x="37185" y="16344"/>
                  </a:cubicBezTo>
                  <a:cubicBezTo>
                    <a:pt x="37320" y="14669"/>
                    <a:pt x="36710" y="13092"/>
                    <a:pt x="35662" y="11864"/>
                  </a:cubicBezTo>
                  <a:cubicBezTo>
                    <a:pt x="36169" y="11750"/>
                    <a:pt x="36682" y="11695"/>
                    <a:pt x="37191" y="11695"/>
                  </a:cubicBezTo>
                  <a:close/>
                  <a:moveTo>
                    <a:pt x="124477" y="9648"/>
                  </a:moveTo>
                  <a:cubicBezTo>
                    <a:pt x="127652" y="9648"/>
                    <a:pt x="130827" y="11726"/>
                    <a:pt x="130867" y="15888"/>
                  </a:cubicBezTo>
                  <a:cubicBezTo>
                    <a:pt x="130394" y="15786"/>
                    <a:pt x="129917" y="15736"/>
                    <a:pt x="129443" y="15736"/>
                  </a:cubicBezTo>
                  <a:cubicBezTo>
                    <a:pt x="127584" y="15736"/>
                    <a:pt x="125780" y="16502"/>
                    <a:pt x="124487" y="17895"/>
                  </a:cubicBezTo>
                  <a:cubicBezTo>
                    <a:pt x="123206" y="16515"/>
                    <a:pt x="121414" y="15735"/>
                    <a:pt x="119532" y="15735"/>
                  </a:cubicBezTo>
                  <a:cubicBezTo>
                    <a:pt x="119048" y="15735"/>
                    <a:pt x="118564" y="15780"/>
                    <a:pt x="118089" y="15888"/>
                  </a:cubicBezTo>
                  <a:cubicBezTo>
                    <a:pt x="118125" y="11729"/>
                    <a:pt x="121301" y="9648"/>
                    <a:pt x="124477" y="9648"/>
                  </a:cubicBezTo>
                  <a:close/>
                  <a:moveTo>
                    <a:pt x="77633" y="9753"/>
                  </a:moveTo>
                  <a:cubicBezTo>
                    <a:pt x="80805" y="9753"/>
                    <a:pt x="83979" y="11828"/>
                    <a:pt x="84022" y="15982"/>
                  </a:cubicBezTo>
                  <a:lnTo>
                    <a:pt x="84022" y="15982"/>
                  </a:lnTo>
                  <a:cubicBezTo>
                    <a:pt x="83547" y="15880"/>
                    <a:pt x="83069" y="15830"/>
                    <a:pt x="82594" y="15830"/>
                  </a:cubicBezTo>
                  <a:cubicBezTo>
                    <a:pt x="80737" y="15830"/>
                    <a:pt x="78939" y="16596"/>
                    <a:pt x="77651" y="17984"/>
                  </a:cubicBezTo>
                  <a:cubicBezTo>
                    <a:pt x="76369" y="16613"/>
                    <a:pt x="74577" y="15825"/>
                    <a:pt x="72696" y="15825"/>
                  </a:cubicBezTo>
                  <a:cubicBezTo>
                    <a:pt x="72212" y="15825"/>
                    <a:pt x="71728" y="15879"/>
                    <a:pt x="71253" y="15986"/>
                  </a:cubicBezTo>
                  <a:cubicBezTo>
                    <a:pt x="71284" y="11832"/>
                    <a:pt x="74458" y="9753"/>
                    <a:pt x="77633" y="9753"/>
                  </a:cubicBezTo>
                  <a:close/>
                  <a:moveTo>
                    <a:pt x="100947" y="9753"/>
                  </a:moveTo>
                  <a:cubicBezTo>
                    <a:pt x="104122" y="9753"/>
                    <a:pt x="107296" y="11830"/>
                    <a:pt x="107337" y="15986"/>
                  </a:cubicBezTo>
                  <a:cubicBezTo>
                    <a:pt x="106864" y="15884"/>
                    <a:pt x="106386" y="15834"/>
                    <a:pt x="105913" y="15834"/>
                  </a:cubicBezTo>
                  <a:cubicBezTo>
                    <a:pt x="104054" y="15834"/>
                    <a:pt x="102249" y="16601"/>
                    <a:pt x="100957" y="17993"/>
                  </a:cubicBezTo>
                  <a:cubicBezTo>
                    <a:pt x="99676" y="16613"/>
                    <a:pt x="97883" y="15834"/>
                    <a:pt x="96002" y="15834"/>
                  </a:cubicBezTo>
                  <a:cubicBezTo>
                    <a:pt x="95518" y="15834"/>
                    <a:pt x="95034" y="15888"/>
                    <a:pt x="94559" y="15986"/>
                  </a:cubicBezTo>
                  <a:cubicBezTo>
                    <a:pt x="94595" y="11832"/>
                    <a:pt x="97771" y="9753"/>
                    <a:pt x="100947" y="9753"/>
                  </a:cubicBezTo>
                  <a:close/>
                  <a:moveTo>
                    <a:pt x="53999" y="9848"/>
                  </a:moveTo>
                  <a:cubicBezTo>
                    <a:pt x="57176" y="9848"/>
                    <a:pt x="60352" y="11927"/>
                    <a:pt x="60393" y="16085"/>
                  </a:cubicBezTo>
                  <a:cubicBezTo>
                    <a:pt x="59913" y="15980"/>
                    <a:pt x="59429" y="15929"/>
                    <a:pt x="58949" y="15929"/>
                  </a:cubicBezTo>
                  <a:cubicBezTo>
                    <a:pt x="57093" y="15929"/>
                    <a:pt x="55295" y="16694"/>
                    <a:pt x="53999" y="18087"/>
                  </a:cubicBezTo>
                  <a:lnTo>
                    <a:pt x="53999" y="18087"/>
                  </a:lnTo>
                  <a:cubicBezTo>
                    <a:pt x="52718" y="16710"/>
                    <a:pt x="50928" y="15932"/>
                    <a:pt x="49049" y="15932"/>
                  </a:cubicBezTo>
                  <a:cubicBezTo>
                    <a:pt x="48565" y="15932"/>
                    <a:pt x="48081" y="15977"/>
                    <a:pt x="47606" y="16085"/>
                  </a:cubicBezTo>
                  <a:cubicBezTo>
                    <a:pt x="47646" y="11927"/>
                    <a:pt x="50823" y="9848"/>
                    <a:pt x="53999" y="9848"/>
                  </a:cubicBezTo>
                  <a:close/>
                  <a:moveTo>
                    <a:pt x="7166" y="9943"/>
                  </a:moveTo>
                  <a:cubicBezTo>
                    <a:pt x="10341" y="9943"/>
                    <a:pt x="13516" y="12022"/>
                    <a:pt x="13556" y="16183"/>
                  </a:cubicBezTo>
                  <a:cubicBezTo>
                    <a:pt x="13083" y="16081"/>
                    <a:pt x="12605" y="16031"/>
                    <a:pt x="12131" y="16031"/>
                  </a:cubicBezTo>
                  <a:cubicBezTo>
                    <a:pt x="10273" y="16031"/>
                    <a:pt x="8469" y="16796"/>
                    <a:pt x="7176" y="18181"/>
                  </a:cubicBezTo>
                  <a:cubicBezTo>
                    <a:pt x="5901" y="16817"/>
                    <a:pt x="4126" y="16040"/>
                    <a:pt x="2258" y="16040"/>
                  </a:cubicBezTo>
                  <a:cubicBezTo>
                    <a:pt x="2237" y="16040"/>
                    <a:pt x="2216" y="16040"/>
                    <a:pt x="2194" y="16040"/>
                  </a:cubicBezTo>
                  <a:lnTo>
                    <a:pt x="2212" y="16022"/>
                  </a:lnTo>
                  <a:lnTo>
                    <a:pt x="2212" y="16022"/>
                  </a:lnTo>
                  <a:cubicBezTo>
                    <a:pt x="1728" y="16031"/>
                    <a:pt x="1245" y="16076"/>
                    <a:pt x="770" y="16183"/>
                  </a:cubicBezTo>
                  <a:cubicBezTo>
                    <a:pt x="810" y="12024"/>
                    <a:pt x="3988" y="9943"/>
                    <a:pt x="7166" y="9943"/>
                  </a:cubicBezTo>
                  <a:close/>
                  <a:moveTo>
                    <a:pt x="30463" y="9956"/>
                  </a:moveTo>
                  <a:cubicBezTo>
                    <a:pt x="33636" y="9956"/>
                    <a:pt x="36811" y="12033"/>
                    <a:pt x="36854" y="16188"/>
                  </a:cubicBezTo>
                  <a:lnTo>
                    <a:pt x="36854" y="16188"/>
                  </a:lnTo>
                  <a:cubicBezTo>
                    <a:pt x="36379" y="16086"/>
                    <a:pt x="35901" y="16036"/>
                    <a:pt x="35426" y="16036"/>
                  </a:cubicBezTo>
                  <a:cubicBezTo>
                    <a:pt x="33569" y="16036"/>
                    <a:pt x="31771" y="16802"/>
                    <a:pt x="30483" y="18190"/>
                  </a:cubicBezTo>
                  <a:cubicBezTo>
                    <a:pt x="29201" y="16819"/>
                    <a:pt x="27409" y="16031"/>
                    <a:pt x="25528" y="16031"/>
                  </a:cubicBezTo>
                  <a:cubicBezTo>
                    <a:pt x="25044" y="16031"/>
                    <a:pt x="24560" y="16085"/>
                    <a:pt x="24085" y="16192"/>
                  </a:cubicBezTo>
                  <a:cubicBezTo>
                    <a:pt x="24116" y="12034"/>
                    <a:pt x="27288" y="9956"/>
                    <a:pt x="30463" y="9956"/>
                  </a:cubicBezTo>
                  <a:close/>
                  <a:moveTo>
                    <a:pt x="119326" y="16110"/>
                  </a:moveTo>
                  <a:cubicBezTo>
                    <a:pt x="121265" y="16110"/>
                    <a:pt x="123134" y="16913"/>
                    <a:pt x="124478" y="18361"/>
                  </a:cubicBezTo>
                  <a:cubicBezTo>
                    <a:pt x="124458" y="18360"/>
                    <a:pt x="124439" y="18360"/>
                    <a:pt x="124419" y="18360"/>
                  </a:cubicBezTo>
                  <a:cubicBezTo>
                    <a:pt x="122550" y="18360"/>
                    <a:pt x="120782" y="19199"/>
                    <a:pt x="119541" y="20502"/>
                  </a:cubicBezTo>
                  <a:cubicBezTo>
                    <a:pt x="119622" y="18907"/>
                    <a:pt x="119039" y="17411"/>
                    <a:pt x="118045" y="16228"/>
                  </a:cubicBezTo>
                  <a:cubicBezTo>
                    <a:pt x="118472" y="16149"/>
                    <a:pt x="118901" y="16110"/>
                    <a:pt x="119326" y="16110"/>
                  </a:cubicBezTo>
                  <a:close/>
                  <a:moveTo>
                    <a:pt x="129624" y="16110"/>
                  </a:moveTo>
                  <a:cubicBezTo>
                    <a:pt x="130049" y="16110"/>
                    <a:pt x="130477" y="16149"/>
                    <a:pt x="130903" y="16228"/>
                  </a:cubicBezTo>
                  <a:cubicBezTo>
                    <a:pt x="129908" y="17402"/>
                    <a:pt x="129326" y="18907"/>
                    <a:pt x="129415" y="20493"/>
                  </a:cubicBezTo>
                  <a:lnTo>
                    <a:pt x="129415" y="20502"/>
                  </a:lnTo>
                  <a:cubicBezTo>
                    <a:pt x="128165" y="19199"/>
                    <a:pt x="126397" y="18360"/>
                    <a:pt x="124537" y="18360"/>
                  </a:cubicBezTo>
                  <a:cubicBezTo>
                    <a:pt x="124517" y="18360"/>
                    <a:pt x="124498" y="18360"/>
                    <a:pt x="124478" y="18361"/>
                  </a:cubicBezTo>
                  <a:cubicBezTo>
                    <a:pt x="125815" y="16913"/>
                    <a:pt x="127689" y="16110"/>
                    <a:pt x="129624" y="16110"/>
                  </a:cubicBezTo>
                  <a:close/>
                  <a:moveTo>
                    <a:pt x="82783" y="16209"/>
                  </a:moveTo>
                  <a:cubicBezTo>
                    <a:pt x="83207" y="16209"/>
                    <a:pt x="83633" y="16247"/>
                    <a:pt x="84057" y="16327"/>
                  </a:cubicBezTo>
                  <a:cubicBezTo>
                    <a:pt x="83538" y="16945"/>
                    <a:pt x="83135" y="17653"/>
                    <a:pt x="82875" y="18414"/>
                  </a:cubicBezTo>
                  <a:cubicBezTo>
                    <a:pt x="82633" y="19113"/>
                    <a:pt x="82534" y="19848"/>
                    <a:pt x="82570" y="20592"/>
                  </a:cubicBezTo>
                  <a:cubicBezTo>
                    <a:pt x="81322" y="19282"/>
                    <a:pt x="79551" y="18450"/>
                    <a:pt x="77681" y="18450"/>
                  </a:cubicBezTo>
                  <a:cubicBezTo>
                    <a:pt x="77671" y="18450"/>
                    <a:pt x="77661" y="18450"/>
                    <a:pt x="77651" y="18450"/>
                  </a:cubicBezTo>
                  <a:cubicBezTo>
                    <a:pt x="78988" y="17010"/>
                    <a:pt x="80855" y="16209"/>
                    <a:pt x="82783" y="16209"/>
                  </a:cubicBezTo>
                  <a:close/>
                  <a:moveTo>
                    <a:pt x="95788" y="16212"/>
                  </a:moveTo>
                  <a:cubicBezTo>
                    <a:pt x="97720" y="16212"/>
                    <a:pt x="99592" y="17008"/>
                    <a:pt x="100939" y="18450"/>
                  </a:cubicBezTo>
                  <a:cubicBezTo>
                    <a:pt x="100919" y="18450"/>
                    <a:pt x="100900" y="18450"/>
                    <a:pt x="100880" y="18450"/>
                  </a:cubicBezTo>
                  <a:cubicBezTo>
                    <a:pt x="99011" y="18450"/>
                    <a:pt x="97252" y="19288"/>
                    <a:pt x="96011" y="20592"/>
                  </a:cubicBezTo>
                  <a:cubicBezTo>
                    <a:pt x="96047" y="19848"/>
                    <a:pt x="95948" y="19113"/>
                    <a:pt x="95706" y="18414"/>
                  </a:cubicBezTo>
                  <a:cubicBezTo>
                    <a:pt x="95446" y="17653"/>
                    <a:pt x="95043" y="16945"/>
                    <a:pt x="94523" y="16327"/>
                  </a:cubicBezTo>
                  <a:cubicBezTo>
                    <a:pt x="94944" y="16250"/>
                    <a:pt x="95367" y="16212"/>
                    <a:pt x="95788" y="16212"/>
                  </a:cubicBezTo>
                  <a:close/>
                  <a:moveTo>
                    <a:pt x="48848" y="16307"/>
                  </a:moveTo>
                  <a:cubicBezTo>
                    <a:pt x="50780" y="16307"/>
                    <a:pt x="52650" y="17108"/>
                    <a:pt x="53987" y="18558"/>
                  </a:cubicBezTo>
                  <a:lnTo>
                    <a:pt x="53987" y="18558"/>
                  </a:lnTo>
                  <a:cubicBezTo>
                    <a:pt x="53970" y="18558"/>
                    <a:pt x="53953" y="18557"/>
                    <a:pt x="53936" y="18557"/>
                  </a:cubicBezTo>
                  <a:cubicBezTo>
                    <a:pt x="52067" y="18557"/>
                    <a:pt x="50308" y="19396"/>
                    <a:pt x="49058" y="20699"/>
                  </a:cubicBezTo>
                  <a:cubicBezTo>
                    <a:pt x="49147" y="19104"/>
                    <a:pt x="48565" y="17608"/>
                    <a:pt x="47570" y="16425"/>
                  </a:cubicBezTo>
                  <a:cubicBezTo>
                    <a:pt x="47996" y="16346"/>
                    <a:pt x="48423" y="16307"/>
                    <a:pt x="48848" y="16307"/>
                  </a:cubicBezTo>
                  <a:close/>
                  <a:moveTo>
                    <a:pt x="59142" y="16307"/>
                  </a:moveTo>
                  <a:cubicBezTo>
                    <a:pt x="59567" y="16307"/>
                    <a:pt x="59994" y="16346"/>
                    <a:pt x="60420" y="16425"/>
                  </a:cubicBezTo>
                  <a:cubicBezTo>
                    <a:pt x="59425" y="17608"/>
                    <a:pt x="58843" y="19104"/>
                    <a:pt x="58932" y="20699"/>
                  </a:cubicBezTo>
                  <a:cubicBezTo>
                    <a:pt x="57691" y="19396"/>
                    <a:pt x="55923" y="18557"/>
                    <a:pt x="54054" y="18557"/>
                  </a:cubicBezTo>
                  <a:cubicBezTo>
                    <a:pt x="54037" y="18557"/>
                    <a:pt x="54020" y="18558"/>
                    <a:pt x="54003" y="18558"/>
                  </a:cubicBezTo>
                  <a:lnTo>
                    <a:pt x="54003" y="18558"/>
                  </a:lnTo>
                  <a:cubicBezTo>
                    <a:pt x="55340" y="17108"/>
                    <a:pt x="57210" y="16307"/>
                    <a:pt x="59142" y="16307"/>
                  </a:cubicBezTo>
                  <a:close/>
                  <a:moveTo>
                    <a:pt x="25317" y="16414"/>
                  </a:moveTo>
                  <a:cubicBezTo>
                    <a:pt x="27247" y="16414"/>
                    <a:pt x="29113" y="17211"/>
                    <a:pt x="30456" y="18656"/>
                  </a:cubicBezTo>
                  <a:cubicBezTo>
                    <a:pt x="30436" y="18656"/>
                    <a:pt x="30416" y="18656"/>
                    <a:pt x="30397" y="18656"/>
                  </a:cubicBezTo>
                  <a:cubicBezTo>
                    <a:pt x="28528" y="18656"/>
                    <a:pt x="26769" y="19494"/>
                    <a:pt x="25528" y="20789"/>
                  </a:cubicBezTo>
                  <a:cubicBezTo>
                    <a:pt x="25563" y="20054"/>
                    <a:pt x="25456" y="19310"/>
                    <a:pt x="25223" y="18611"/>
                  </a:cubicBezTo>
                  <a:cubicBezTo>
                    <a:pt x="24954" y="17850"/>
                    <a:pt x="24551" y="17142"/>
                    <a:pt x="24031" y="16533"/>
                  </a:cubicBezTo>
                  <a:cubicBezTo>
                    <a:pt x="24460" y="16453"/>
                    <a:pt x="24890" y="16414"/>
                    <a:pt x="25317" y="16414"/>
                  </a:cubicBezTo>
                  <a:close/>
                  <a:moveTo>
                    <a:pt x="12296" y="16415"/>
                  </a:moveTo>
                  <a:cubicBezTo>
                    <a:pt x="12720" y="16415"/>
                    <a:pt x="13148" y="16454"/>
                    <a:pt x="13574" y="16533"/>
                  </a:cubicBezTo>
                  <a:cubicBezTo>
                    <a:pt x="13055" y="17151"/>
                    <a:pt x="12651" y="17850"/>
                    <a:pt x="12391" y="18611"/>
                  </a:cubicBezTo>
                  <a:cubicBezTo>
                    <a:pt x="12150" y="19310"/>
                    <a:pt x="12042" y="20054"/>
                    <a:pt x="12087" y="20789"/>
                  </a:cubicBezTo>
                  <a:lnTo>
                    <a:pt x="12078" y="20798"/>
                  </a:lnTo>
                  <a:cubicBezTo>
                    <a:pt x="10836" y="19494"/>
                    <a:pt x="9077" y="18656"/>
                    <a:pt x="7217" y="18656"/>
                  </a:cubicBezTo>
                  <a:cubicBezTo>
                    <a:pt x="7198" y="18656"/>
                    <a:pt x="7178" y="18656"/>
                    <a:pt x="7159" y="18656"/>
                  </a:cubicBezTo>
                  <a:cubicBezTo>
                    <a:pt x="8496" y="17216"/>
                    <a:pt x="10363" y="16415"/>
                    <a:pt x="12296" y="16415"/>
                  </a:cubicBezTo>
                  <a:close/>
                  <a:moveTo>
                    <a:pt x="106101" y="16205"/>
                  </a:moveTo>
                  <a:cubicBezTo>
                    <a:pt x="106563" y="16205"/>
                    <a:pt x="107027" y="16251"/>
                    <a:pt x="107489" y="16344"/>
                  </a:cubicBezTo>
                  <a:cubicBezTo>
                    <a:pt x="106486" y="17599"/>
                    <a:pt x="105930" y="19194"/>
                    <a:pt x="106136" y="20861"/>
                  </a:cubicBezTo>
                  <a:cubicBezTo>
                    <a:pt x="104879" y="19398"/>
                    <a:pt x="102991" y="18450"/>
                    <a:pt x="100994" y="18450"/>
                  </a:cubicBezTo>
                  <a:cubicBezTo>
                    <a:pt x="100985" y="18450"/>
                    <a:pt x="100975" y="18450"/>
                    <a:pt x="100966" y="18450"/>
                  </a:cubicBezTo>
                  <a:cubicBezTo>
                    <a:pt x="102304" y="17004"/>
                    <a:pt x="104173" y="16205"/>
                    <a:pt x="106101" y="16205"/>
                  </a:cubicBezTo>
                  <a:close/>
                  <a:moveTo>
                    <a:pt x="70810" y="11698"/>
                  </a:moveTo>
                  <a:cubicBezTo>
                    <a:pt x="71303" y="11698"/>
                    <a:pt x="71800" y="11750"/>
                    <a:pt x="72292" y="11855"/>
                  </a:cubicBezTo>
                  <a:cubicBezTo>
                    <a:pt x="71289" y="13110"/>
                    <a:pt x="70742" y="14705"/>
                    <a:pt x="70939" y="16380"/>
                  </a:cubicBezTo>
                  <a:lnTo>
                    <a:pt x="70957" y="16371"/>
                  </a:lnTo>
                  <a:cubicBezTo>
                    <a:pt x="71461" y="16260"/>
                    <a:pt x="71969" y="16205"/>
                    <a:pt x="72473" y="16205"/>
                  </a:cubicBezTo>
                  <a:cubicBezTo>
                    <a:pt x="74401" y="16205"/>
                    <a:pt x="76274" y="17001"/>
                    <a:pt x="77624" y="18450"/>
                  </a:cubicBezTo>
                  <a:cubicBezTo>
                    <a:pt x="77606" y="18450"/>
                    <a:pt x="77588" y="18450"/>
                    <a:pt x="77570" y="18450"/>
                  </a:cubicBezTo>
                  <a:cubicBezTo>
                    <a:pt x="75520" y="18450"/>
                    <a:pt x="73598" y="19458"/>
                    <a:pt x="72346" y="20986"/>
                  </a:cubicBezTo>
                  <a:cubicBezTo>
                    <a:pt x="72738" y="17269"/>
                    <a:pt x="69425" y="13952"/>
                    <a:pt x="65712" y="13952"/>
                  </a:cubicBezTo>
                  <a:cubicBezTo>
                    <a:pt x="65692" y="13952"/>
                    <a:pt x="65673" y="13952"/>
                    <a:pt x="65653" y="13952"/>
                  </a:cubicBezTo>
                  <a:cubicBezTo>
                    <a:pt x="66995" y="12495"/>
                    <a:pt x="68873" y="11698"/>
                    <a:pt x="70810" y="11698"/>
                  </a:cubicBezTo>
                  <a:close/>
                  <a:moveTo>
                    <a:pt x="35592" y="16407"/>
                  </a:moveTo>
                  <a:cubicBezTo>
                    <a:pt x="36059" y="16407"/>
                    <a:pt x="36530" y="16454"/>
                    <a:pt x="36997" y="16551"/>
                  </a:cubicBezTo>
                  <a:cubicBezTo>
                    <a:pt x="36004" y="17802"/>
                    <a:pt x="35449" y="19385"/>
                    <a:pt x="35643" y="21056"/>
                  </a:cubicBezTo>
                  <a:lnTo>
                    <a:pt x="35643" y="21056"/>
                  </a:lnTo>
                  <a:cubicBezTo>
                    <a:pt x="34391" y="19601"/>
                    <a:pt x="32515" y="18647"/>
                    <a:pt x="30529" y="18647"/>
                  </a:cubicBezTo>
                  <a:cubicBezTo>
                    <a:pt x="30511" y="18647"/>
                    <a:pt x="30492" y="18647"/>
                    <a:pt x="30474" y="18647"/>
                  </a:cubicBezTo>
                  <a:cubicBezTo>
                    <a:pt x="31808" y="17205"/>
                    <a:pt x="33669" y="16407"/>
                    <a:pt x="35592" y="16407"/>
                  </a:cubicBezTo>
                  <a:close/>
                  <a:moveTo>
                    <a:pt x="112821" y="14253"/>
                  </a:moveTo>
                  <a:cubicBezTo>
                    <a:pt x="115997" y="14253"/>
                    <a:pt x="119174" y="16332"/>
                    <a:pt x="119218" y="20493"/>
                  </a:cubicBezTo>
                  <a:cubicBezTo>
                    <a:pt x="118738" y="20388"/>
                    <a:pt x="118254" y="20337"/>
                    <a:pt x="117773" y="20337"/>
                  </a:cubicBezTo>
                  <a:cubicBezTo>
                    <a:pt x="115916" y="20337"/>
                    <a:pt x="114116" y="21103"/>
                    <a:pt x="112821" y="22491"/>
                  </a:cubicBezTo>
                  <a:cubicBezTo>
                    <a:pt x="111548" y="21120"/>
                    <a:pt x="109756" y="20332"/>
                    <a:pt x="107874" y="20332"/>
                  </a:cubicBezTo>
                  <a:cubicBezTo>
                    <a:pt x="107391" y="20332"/>
                    <a:pt x="106907" y="20386"/>
                    <a:pt x="106432" y="20493"/>
                  </a:cubicBezTo>
                  <a:cubicBezTo>
                    <a:pt x="106468" y="16334"/>
                    <a:pt x="109644" y="14253"/>
                    <a:pt x="112821" y="14253"/>
                  </a:cubicBezTo>
                  <a:close/>
                  <a:moveTo>
                    <a:pt x="136138" y="14252"/>
                  </a:moveTo>
                  <a:cubicBezTo>
                    <a:pt x="139311" y="14252"/>
                    <a:pt x="142484" y="16329"/>
                    <a:pt x="142525" y="20484"/>
                  </a:cubicBezTo>
                  <a:lnTo>
                    <a:pt x="142525" y="20493"/>
                  </a:lnTo>
                  <a:cubicBezTo>
                    <a:pt x="142051" y="20391"/>
                    <a:pt x="141574" y="20341"/>
                    <a:pt x="141100" y="20341"/>
                  </a:cubicBezTo>
                  <a:cubicBezTo>
                    <a:pt x="139242" y="20341"/>
                    <a:pt x="137437" y="21108"/>
                    <a:pt x="136145" y="22500"/>
                  </a:cubicBezTo>
                  <a:cubicBezTo>
                    <a:pt x="134871" y="21128"/>
                    <a:pt x="133091" y="20341"/>
                    <a:pt x="131221" y="20341"/>
                  </a:cubicBezTo>
                  <a:cubicBezTo>
                    <a:pt x="131211" y="20341"/>
                    <a:pt x="131200" y="20341"/>
                    <a:pt x="131190" y="20341"/>
                  </a:cubicBezTo>
                  <a:cubicBezTo>
                    <a:pt x="130706" y="20341"/>
                    <a:pt x="130222" y="20386"/>
                    <a:pt x="129747" y="20493"/>
                  </a:cubicBezTo>
                  <a:cubicBezTo>
                    <a:pt x="129783" y="16333"/>
                    <a:pt x="132960" y="14252"/>
                    <a:pt x="136138" y="14252"/>
                  </a:cubicBezTo>
                  <a:close/>
                  <a:moveTo>
                    <a:pt x="89290" y="14357"/>
                  </a:moveTo>
                  <a:cubicBezTo>
                    <a:pt x="91871" y="14357"/>
                    <a:pt x="94452" y="15731"/>
                    <a:pt x="95348" y="18477"/>
                  </a:cubicBezTo>
                  <a:cubicBezTo>
                    <a:pt x="95572" y="19158"/>
                    <a:pt x="95679" y="19866"/>
                    <a:pt x="95688" y="20583"/>
                  </a:cubicBezTo>
                  <a:cubicBezTo>
                    <a:pt x="95213" y="20481"/>
                    <a:pt x="94734" y="20431"/>
                    <a:pt x="94259" y="20431"/>
                  </a:cubicBezTo>
                  <a:cubicBezTo>
                    <a:pt x="92398" y="20431"/>
                    <a:pt x="90599" y="21196"/>
                    <a:pt x="89299" y="22581"/>
                  </a:cubicBezTo>
                  <a:cubicBezTo>
                    <a:pt x="88025" y="21218"/>
                    <a:pt x="86246" y="20430"/>
                    <a:pt x="84376" y="20430"/>
                  </a:cubicBezTo>
                  <a:cubicBezTo>
                    <a:pt x="84365" y="20430"/>
                    <a:pt x="84355" y="20430"/>
                    <a:pt x="84344" y="20430"/>
                  </a:cubicBezTo>
                  <a:cubicBezTo>
                    <a:pt x="83860" y="20430"/>
                    <a:pt x="83376" y="20475"/>
                    <a:pt x="82902" y="20583"/>
                  </a:cubicBezTo>
                  <a:cubicBezTo>
                    <a:pt x="82902" y="19866"/>
                    <a:pt x="83018" y="19158"/>
                    <a:pt x="83233" y="18477"/>
                  </a:cubicBezTo>
                  <a:cubicBezTo>
                    <a:pt x="84129" y="15731"/>
                    <a:pt x="86710" y="14357"/>
                    <a:pt x="89290" y="14357"/>
                  </a:cubicBezTo>
                  <a:close/>
                  <a:moveTo>
                    <a:pt x="42333" y="14454"/>
                  </a:moveTo>
                  <a:cubicBezTo>
                    <a:pt x="45509" y="14454"/>
                    <a:pt x="48686" y="16533"/>
                    <a:pt x="48726" y="20690"/>
                  </a:cubicBezTo>
                  <a:cubicBezTo>
                    <a:pt x="48246" y="20585"/>
                    <a:pt x="47763" y="20534"/>
                    <a:pt x="47283" y="20534"/>
                  </a:cubicBezTo>
                  <a:cubicBezTo>
                    <a:pt x="45427" y="20534"/>
                    <a:pt x="43633" y="21302"/>
                    <a:pt x="42337" y="22697"/>
                  </a:cubicBezTo>
                  <a:cubicBezTo>
                    <a:pt x="41063" y="21325"/>
                    <a:pt x="39284" y="20538"/>
                    <a:pt x="37414" y="20538"/>
                  </a:cubicBezTo>
                  <a:cubicBezTo>
                    <a:pt x="37403" y="20538"/>
                    <a:pt x="37393" y="20538"/>
                    <a:pt x="37382" y="20538"/>
                  </a:cubicBezTo>
                  <a:cubicBezTo>
                    <a:pt x="36898" y="20538"/>
                    <a:pt x="36415" y="20583"/>
                    <a:pt x="35940" y="20690"/>
                  </a:cubicBezTo>
                  <a:cubicBezTo>
                    <a:pt x="35980" y="16533"/>
                    <a:pt x="39156" y="14454"/>
                    <a:pt x="42333" y="14454"/>
                  </a:cubicBezTo>
                  <a:close/>
                  <a:moveTo>
                    <a:pt x="65648" y="14454"/>
                  </a:moveTo>
                  <a:cubicBezTo>
                    <a:pt x="68825" y="14454"/>
                    <a:pt x="72001" y="16533"/>
                    <a:pt x="72041" y="20690"/>
                  </a:cubicBezTo>
                  <a:cubicBezTo>
                    <a:pt x="71563" y="20585"/>
                    <a:pt x="71081" y="20534"/>
                    <a:pt x="70602" y="20534"/>
                  </a:cubicBezTo>
                  <a:cubicBezTo>
                    <a:pt x="68748" y="20534"/>
                    <a:pt x="66949" y="21302"/>
                    <a:pt x="65653" y="22697"/>
                  </a:cubicBezTo>
                  <a:cubicBezTo>
                    <a:pt x="64378" y="21325"/>
                    <a:pt x="62599" y="20538"/>
                    <a:pt x="60729" y="20538"/>
                  </a:cubicBezTo>
                  <a:cubicBezTo>
                    <a:pt x="60719" y="20538"/>
                    <a:pt x="60708" y="20538"/>
                    <a:pt x="60697" y="20538"/>
                  </a:cubicBezTo>
                  <a:cubicBezTo>
                    <a:pt x="60214" y="20538"/>
                    <a:pt x="59730" y="20583"/>
                    <a:pt x="59255" y="20690"/>
                  </a:cubicBezTo>
                  <a:cubicBezTo>
                    <a:pt x="59295" y="16533"/>
                    <a:pt x="62472" y="14454"/>
                    <a:pt x="65648" y="14454"/>
                  </a:cubicBezTo>
                  <a:close/>
                  <a:moveTo>
                    <a:pt x="18806" y="14558"/>
                  </a:moveTo>
                  <a:cubicBezTo>
                    <a:pt x="21388" y="14558"/>
                    <a:pt x="23969" y="15929"/>
                    <a:pt x="24864" y="18674"/>
                  </a:cubicBezTo>
                  <a:cubicBezTo>
                    <a:pt x="25079" y="19355"/>
                    <a:pt x="25196" y="20063"/>
                    <a:pt x="25196" y="20780"/>
                  </a:cubicBezTo>
                  <a:cubicBezTo>
                    <a:pt x="24718" y="20675"/>
                    <a:pt x="24235" y="20624"/>
                    <a:pt x="23756" y="20624"/>
                  </a:cubicBezTo>
                  <a:cubicBezTo>
                    <a:pt x="21903" y="20624"/>
                    <a:pt x="20103" y="21391"/>
                    <a:pt x="18807" y="22787"/>
                  </a:cubicBezTo>
                  <a:cubicBezTo>
                    <a:pt x="17535" y="21407"/>
                    <a:pt x="15734" y="20628"/>
                    <a:pt x="13861" y="20628"/>
                  </a:cubicBezTo>
                  <a:cubicBezTo>
                    <a:pt x="13368" y="20628"/>
                    <a:pt x="12884" y="20672"/>
                    <a:pt x="12409" y="20780"/>
                  </a:cubicBezTo>
                  <a:cubicBezTo>
                    <a:pt x="12418" y="20063"/>
                    <a:pt x="12526" y="19355"/>
                    <a:pt x="12741" y="18674"/>
                  </a:cubicBezTo>
                  <a:cubicBezTo>
                    <a:pt x="13637" y="15931"/>
                    <a:pt x="16222" y="14558"/>
                    <a:pt x="18806" y="14558"/>
                  </a:cubicBezTo>
                  <a:close/>
                  <a:moveTo>
                    <a:pt x="117964" y="20706"/>
                  </a:moveTo>
                  <a:cubicBezTo>
                    <a:pt x="118390" y="20706"/>
                    <a:pt x="118819" y="20745"/>
                    <a:pt x="119245" y="20825"/>
                  </a:cubicBezTo>
                  <a:cubicBezTo>
                    <a:pt x="118726" y="21443"/>
                    <a:pt x="118322" y="22151"/>
                    <a:pt x="118063" y="22913"/>
                  </a:cubicBezTo>
                  <a:lnTo>
                    <a:pt x="118063" y="22904"/>
                  </a:lnTo>
                  <a:cubicBezTo>
                    <a:pt x="117821" y="23611"/>
                    <a:pt x="117722" y="24346"/>
                    <a:pt x="117758" y="25090"/>
                  </a:cubicBezTo>
                  <a:cubicBezTo>
                    <a:pt x="116516" y="23786"/>
                    <a:pt x="114757" y="22948"/>
                    <a:pt x="112897" y="22948"/>
                  </a:cubicBezTo>
                  <a:cubicBezTo>
                    <a:pt x="112878" y="22948"/>
                    <a:pt x="112858" y="22948"/>
                    <a:pt x="112839" y="22948"/>
                  </a:cubicBezTo>
                  <a:cubicBezTo>
                    <a:pt x="114174" y="21503"/>
                    <a:pt x="116038" y="20706"/>
                    <a:pt x="117964" y="20706"/>
                  </a:cubicBezTo>
                  <a:close/>
                  <a:moveTo>
                    <a:pt x="130993" y="20706"/>
                  </a:moveTo>
                  <a:cubicBezTo>
                    <a:pt x="132921" y="20706"/>
                    <a:pt x="134791" y="21503"/>
                    <a:pt x="136127" y="22948"/>
                  </a:cubicBezTo>
                  <a:cubicBezTo>
                    <a:pt x="136107" y="22948"/>
                    <a:pt x="136088" y="22948"/>
                    <a:pt x="136068" y="22948"/>
                  </a:cubicBezTo>
                  <a:cubicBezTo>
                    <a:pt x="134208" y="22948"/>
                    <a:pt x="132440" y="23786"/>
                    <a:pt x="131199" y="25090"/>
                  </a:cubicBezTo>
                  <a:cubicBezTo>
                    <a:pt x="131234" y="24346"/>
                    <a:pt x="131136" y="23611"/>
                    <a:pt x="130894" y="22913"/>
                  </a:cubicBezTo>
                  <a:lnTo>
                    <a:pt x="130894" y="22904"/>
                  </a:lnTo>
                  <a:cubicBezTo>
                    <a:pt x="130634" y="22142"/>
                    <a:pt x="130231" y="21443"/>
                    <a:pt x="129711" y="20825"/>
                  </a:cubicBezTo>
                  <a:cubicBezTo>
                    <a:pt x="130138" y="20745"/>
                    <a:pt x="130567" y="20706"/>
                    <a:pt x="130993" y="20706"/>
                  </a:cubicBezTo>
                  <a:close/>
                  <a:moveTo>
                    <a:pt x="84135" y="20797"/>
                  </a:moveTo>
                  <a:cubicBezTo>
                    <a:pt x="86071" y="20797"/>
                    <a:pt x="87946" y="21599"/>
                    <a:pt x="89290" y="23047"/>
                  </a:cubicBezTo>
                  <a:cubicBezTo>
                    <a:pt x="90626" y="21601"/>
                    <a:pt x="92496" y="20805"/>
                    <a:pt x="94429" y="20805"/>
                  </a:cubicBezTo>
                  <a:cubicBezTo>
                    <a:pt x="94856" y="20805"/>
                    <a:pt x="95287" y="20844"/>
                    <a:pt x="95715" y="20923"/>
                  </a:cubicBezTo>
                  <a:cubicBezTo>
                    <a:pt x="94720" y="22106"/>
                    <a:pt x="94138" y="23602"/>
                    <a:pt x="94228" y="25197"/>
                  </a:cubicBezTo>
                  <a:cubicBezTo>
                    <a:pt x="92977" y="23894"/>
                    <a:pt x="91218" y="23056"/>
                    <a:pt x="89350" y="23056"/>
                  </a:cubicBezTo>
                  <a:cubicBezTo>
                    <a:pt x="89330" y="23056"/>
                    <a:pt x="89310" y="23056"/>
                    <a:pt x="89290" y="23056"/>
                  </a:cubicBezTo>
                  <a:cubicBezTo>
                    <a:pt x="89271" y="23056"/>
                    <a:pt x="89251" y="23056"/>
                    <a:pt x="89231" y="23056"/>
                  </a:cubicBezTo>
                  <a:cubicBezTo>
                    <a:pt x="87362" y="23056"/>
                    <a:pt x="85595" y="23894"/>
                    <a:pt x="84353" y="25197"/>
                  </a:cubicBezTo>
                  <a:cubicBezTo>
                    <a:pt x="84434" y="23602"/>
                    <a:pt x="83851" y="22106"/>
                    <a:pt x="82866" y="20923"/>
                  </a:cubicBezTo>
                  <a:lnTo>
                    <a:pt x="82857" y="20914"/>
                  </a:lnTo>
                  <a:cubicBezTo>
                    <a:pt x="83283" y="20835"/>
                    <a:pt x="83710" y="20797"/>
                    <a:pt x="84135" y="20797"/>
                  </a:cubicBezTo>
                  <a:close/>
                  <a:moveTo>
                    <a:pt x="47488" y="20904"/>
                  </a:moveTo>
                  <a:cubicBezTo>
                    <a:pt x="47912" y="20904"/>
                    <a:pt x="48338" y="20943"/>
                    <a:pt x="48762" y="21022"/>
                  </a:cubicBezTo>
                  <a:cubicBezTo>
                    <a:pt x="48242" y="21640"/>
                    <a:pt x="47839" y="22348"/>
                    <a:pt x="47579" y="23110"/>
                  </a:cubicBezTo>
                  <a:cubicBezTo>
                    <a:pt x="47337" y="23809"/>
                    <a:pt x="47239" y="24552"/>
                    <a:pt x="47275" y="25287"/>
                  </a:cubicBezTo>
                  <a:cubicBezTo>
                    <a:pt x="46033" y="23992"/>
                    <a:pt x="44274" y="23154"/>
                    <a:pt x="42414" y="23154"/>
                  </a:cubicBezTo>
                  <a:cubicBezTo>
                    <a:pt x="42395" y="23154"/>
                    <a:pt x="42375" y="23154"/>
                    <a:pt x="42355" y="23154"/>
                  </a:cubicBezTo>
                  <a:cubicBezTo>
                    <a:pt x="43693" y="21707"/>
                    <a:pt x="45560" y="20904"/>
                    <a:pt x="47488" y="20904"/>
                  </a:cubicBezTo>
                  <a:close/>
                  <a:moveTo>
                    <a:pt x="60505" y="20912"/>
                  </a:moveTo>
                  <a:cubicBezTo>
                    <a:pt x="62435" y="20912"/>
                    <a:pt x="64301" y="21709"/>
                    <a:pt x="65644" y="23154"/>
                  </a:cubicBezTo>
                  <a:cubicBezTo>
                    <a:pt x="65624" y="23154"/>
                    <a:pt x="65604" y="23154"/>
                    <a:pt x="65584" y="23154"/>
                  </a:cubicBezTo>
                  <a:cubicBezTo>
                    <a:pt x="63716" y="23154"/>
                    <a:pt x="61957" y="23993"/>
                    <a:pt x="60715" y="25296"/>
                  </a:cubicBezTo>
                  <a:lnTo>
                    <a:pt x="60715" y="25287"/>
                  </a:lnTo>
                  <a:cubicBezTo>
                    <a:pt x="60751" y="24552"/>
                    <a:pt x="60644" y="23809"/>
                    <a:pt x="60411" y="23110"/>
                  </a:cubicBezTo>
                  <a:cubicBezTo>
                    <a:pt x="60151" y="22348"/>
                    <a:pt x="59748" y="21640"/>
                    <a:pt x="59219" y="21031"/>
                  </a:cubicBezTo>
                  <a:cubicBezTo>
                    <a:pt x="59647" y="20951"/>
                    <a:pt x="60078" y="20912"/>
                    <a:pt x="60505" y="20912"/>
                  </a:cubicBezTo>
                  <a:close/>
                  <a:moveTo>
                    <a:pt x="107673" y="20699"/>
                  </a:moveTo>
                  <a:cubicBezTo>
                    <a:pt x="109600" y="20699"/>
                    <a:pt x="111466" y="21495"/>
                    <a:pt x="112812" y="22939"/>
                  </a:cubicBezTo>
                  <a:cubicBezTo>
                    <a:pt x="112793" y="22939"/>
                    <a:pt x="112774" y="22939"/>
                    <a:pt x="112756" y="22939"/>
                  </a:cubicBezTo>
                  <a:cubicBezTo>
                    <a:pt x="110769" y="22939"/>
                    <a:pt x="108902" y="23885"/>
                    <a:pt x="107659" y="25332"/>
                  </a:cubicBezTo>
                  <a:cubicBezTo>
                    <a:pt x="107785" y="23674"/>
                    <a:pt x="107184" y="22097"/>
                    <a:pt x="106136" y="20878"/>
                  </a:cubicBezTo>
                  <a:lnTo>
                    <a:pt x="106136" y="20870"/>
                  </a:lnTo>
                  <a:cubicBezTo>
                    <a:pt x="106647" y="20755"/>
                    <a:pt x="107162" y="20699"/>
                    <a:pt x="107673" y="20699"/>
                  </a:cubicBezTo>
                  <a:close/>
                  <a:moveTo>
                    <a:pt x="13670" y="20994"/>
                  </a:moveTo>
                  <a:cubicBezTo>
                    <a:pt x="15606" y="20994"/>
                    <a:pt x="17480" y="21797"/>
                    <a:pt x="18825" y="23244"/>
                  </a:cubicBezTo>
                  <a:cubicBezTo>
                    <a:pt x="18805" y="23244"/>
                    <a:pt x="18786" y="23244"/>
                    <a:pt x="18766" y="23244"/>
                  </a:cubicBezTo>
                  <a:cubicBezTo>
                    <a:pt x="16897" y="23244"/>
                    <a:pt x="15129" y="24082"/>
                    <a:pt x="13888" y="25386"/>
                  </a:cubicBezTo>
                  <a:cubicBezTo>
                    <a:pt x="13951" y="23809"/>
                    <a:pt x="13368" y="22303"/>
                    <a:pt x="12382" y="21120"/>
                  </a:cubicBezTo>
                  <a:lnTo>
                    <a:pt x="12391" y="21111"/>
                  </a:lnTo>
                  <a:cubicBezTo>
                    <a:pt x="12817" y="21032"/>
                    <a:pt x="13245" y="20994"/>
                    <a:pt x="13670" y="20994"/>
                  </a:cubicBezTo>
                  <a:close/>
                  <a:moveTo>
                    <a:pt x="23971" y="20994"/>
                  </a:moveTo>
                  <a:cubicBezTo>
                    <a:pt x="24396" y="20994"/>
                    <a:pt x="24824" y="21032"/>
                    <a:pt x="25250" y="21111"/>
                  </a:cubicBezTo>
                  <a:cubicBezTo>
                    <a:pt x="24255" y="22294"/>
                    <a:pt x="23673" y="23791"/>
                    <a:pt x="23753" y="25386"/>
                  </a:cubicBezTo>
                  <a:cubicBezTo>
                    <a:pt x="22512" y="24082"/>
                    <a:pt x="20744" y="23244"/>
                    <a:pt x="18884" y="23244"/>
                  </a:cubicBezTo>
                  <a:cubicBezTo>
                    <a:pt x="18864" y="23244"/>
                    <a:pt x="18845" y="23244"/>
                    <a:pt x="18825" y="23244"/>
                  </a:cubicBezTo>
                  <a:cubicBezTo>
                    <a:pt x="20162" y="21797"/>
                    <a:pt x="22036" y="20994"/>
                    <a:pt x="23971" y="20994"/>
                  </a:cubicBezTo>
                  <a:close/>
                  <a:moveTo>
                    <a:pt x="37165" y="20902"/>
                  </a:moveTo>
                  <a:cubicBezTo>
                    <a:pt x="39100" y="20902"/>
                    <a:pt x="40977" y="21703"/>
                    <a:pt x="42328" y="23154"/>
                  </a:cubicBezTo>
                  <a:cubicBezTo>
                    <a:pt x="42310" y="23154"/>
                    <a:pt x="42291" y="23154"/>
                    <a:pt x="42273" y="23154"/>
                  </a:cubicBezTo>
                  <a:cubicBezTo>
                    <a:pt x="40286" y="23154"/>
                    <a:pt x="38419" y="24100"/>
                    <a:pt x="37176" y="25547"/>
                  </a:cubicBezTo>
                  <a:cubicBezTo>
                    <a:pt x="37302" y="23871"/>
                    <a:pt x="36701" y="22303"/>
                    <a:pt x="35653" y="21076"/>
                  </a:cubicBezTo>
                  <a:lnTo>
                    <a:pt x="35653" y="21067"/>
                  </a:lnTo>
                  <a:cubicBezTo>
                    <a:pt x="36155" y="20956"/>
                    <a:pt x="36662" y="20902"/>
                    <a:pt x="37165" y="20902"/>
                  </a:cubicBezTo>
                  <a:close/>
                  <a:moveTo>
                    <a:pt x="124474" y="18856"/>
                  </a:moveTo>
                  <a:cubicBezTo>
                    <a:pt x="127057" y="18856"/>
                    <a:pt x="129639" y="20229"/>
                    <a:pt x="130536" y="22975"/>
                  </a:cubicBezTo>
                  <a:cubicBezTo>
                    <a:pt x="130751" y="23656"/>
                    <a:pt x="130867" y="24364"/>
                    <a:pt x="130867" y="25081"/>
                  </a:cubicBezTo>
                  <a:cubicBezTo>
                    <a:pt x="130388" y="24976"/>
                    <a:pt x="129906" y="24925"/>
                    <a:pt x="129426" y="24925"/>
                  </a:cubicBezTo>
                  <a:cubicBezTo>
                    <a:pt x="127574" y="24925"/>
                    <a:pt x="125776" y="25691"/>
                    <a:pt x="124487" y="27079"/>
                  </a:cubicBezTo>
                  <a:cubicBezTo>
                    <a:pt x="123206" y="25708"/>
                    <a:pt x="121414" y="24920"/>
                    <a:pt x="119532" y="24920"/>
                  </a:cubicBezTo>
                  <a:cubicBezTo>
                    <a:pt x="119048" y="24920"/>
                    <a:pt x="118564" y="24973"/>
                    <a:pt x="118089" y="25081"/>
                  </a:cubicBezTo>
                  <a:cubicBezTo>
                    <a:pt x="118089" y="24364"/>
                    <a:pt x="118197" y="23656"/>
                    <a:pt x="118412" y="22975"/>
                  </a:cubicBezTo>
                  <a:cubicBezTo>
                    <a:pt x="119308" y="20229"/>
                    <a:pt x="121891" y="18856"/>
                    <a:pt x="124474" y="18856"/>
                  </a:cubicBezTo>
                  <a:close/>
                  <a:moveTo>
                    <a:pt x="77629" y="18952"/>
                  </a:moveTo>
                  <a:cubicBezTo>
                    <a:pt x="80805" y="18952"/>
                    <a:pt x="83981" y="21031"/>
                    <a:pt x="84022" y="25188"/>
                  </a:cubicBezTo>
                  <a:cubicBezTo>
                    <a:pt x="83543" y="25084"/>
                    <a:pt x="83060" y="25032"/>
                    <a:pt x="82581" y="25032"/>
                  </a:cubicBezTo>
                  <a:cubicBezTo>
                    <a:pt x="80728" y="25032"/>
                    <a:pt x="78930" y="25798"/>
                    <a:pt x="77642" y="27187"/>
                  </a:cubicBezTo>
                  <a:cubicBezTo>
                    <a:pt x="76360" y="25816"/>
                    <a:pt x="74568" y="25027"/>
                    <a:pt x="72687" y="25027"/>
                  </a:cubicBezTo>
                  <a:cubicBezTo>
                    <a:pt x="72203" y="25027"/>
                    <a:pt x="71719" y="25081"/>
                    <a:pt x="71244" y="25188"/>
                  </a:cubicBezTo>
                  <a:cubicBezTo>
                    <a:pt x="71280" y="21031"/>
                    <a:pt x="74454" y="18952"/>
                    <a:pt x="77629" y="18952"/>
                  </a:cubicBezTo>
                  <a:close/>
                  <a:moveTo>
                    <a:pt x="100945" y="18952"/>
                  </a:moveTo>
                  <a:cubicBezTo>
                    <a:pt x="104119" y="18952"/>
                    <a:pt x="107295" y="21030"/>
                    <a:pt x="107337" y="25187"/>
                  </a:cubicBezTo>
                  <a:lnTo>
                    <a:pt x="107337" y="25187"/>
                  </a:lnTo>
                  <a:cubicBezTo>
                    <a:pt x="106865" y="25086"/>
                    <a:pt x="106389" y="25037"/>
                    <a:pt x="105918" y="25037"/>
                  </a:cubicBezTo>
                  <a:cubicBezTo>
                    <a:pt x="104057" y="25037"/>
                    <a:pt x="102256" y="25803"/>
                    <a:pt x="100957" y="27196"/>
                  </a:cubicBezTo>
                  <a:cubicBezTo>
                    <a:pt x="99676" y="25816"/>
                    <a:pt x="97883" y="25036"/>
                    <a:pt x="96002" y="25036"/>
                  </a:cubicBezTo>
                  <a:cubicBezTo>
                    <a:pt x="95518" y="25036"/>
                    <a:pt x="95034" y="25081"/>
                    <a:pt x="94559" y="25188"/>
                  </a:cubicBezTo>
                  <a:cubicBezTo>
                    <a:pt x="94595" y="21031"/>
                    <a:pt x="97769" y="18952"/>
                    <a:pt x="100945" y="18952"/>
                  </a:cubicBezTo>
                  <a:close/>
                  <a:moveTo>
                    <a:pt x="53997" y="19058"/>
                  </a:moveTo>
                  <a:cubicBezTo>
                    <a:pt x="56578" y="19058"/>
                    <a:pt x="59157" y="20432"/>
                    <a:pt x="60052" y="23181"/>
                  </a:cubicBezTo>
                  <a:cubicBezTo>
                    <a:pt x="60267" y="23853"/>
                    <a:pt x="60384" y="24570"/>
                    <a:pt x="60384" y="25278"/>
                  </a:cubicBezTo>
                  <a:cubicBezTo>
                    <a:pt x="59909" y="25176"/>
                    <a:pt x="59430" y="25126"/>
                    <a:pt x="58956" y="25126"/>
                  </a:cubicBezTo>
                  <a:cubicBezTo>
                    <a:pt x="57095" y="25126"/>
                    <a:pt x="55295" y="25893"/>
                    <a:pt x="53995" y="27285"/>
                  </a:cubicBezTo>
                  <a:cubicBezTo>
                    <a:pt x="52714" y="25905"/>
                    <a:pt x="50922" y="25126"/>
                    <a:pt x="49049" y="25126"/>
                  </a:cubicBezTo>
                  <a:cubicBezTo>
                    <a:pt x="48556" y="25126"/>
                    <a:pt x="48072" y="25180"/>
                    <a:pt x="47597" y="25278"/>
                  </a:cubicBezTo>
                  <a:cubicBezTo>
                    <a:pt x="47606" y="24570"/>
                    <a:pt x="47714" y="23853"/>
                    <a:pt x="47929" y="23181"/>
                  </a:cubicBezTo>
                  <a:cubicBezTo>
                    <a:pt x="48830" y="20434"/>
                    <a:pt x="51414" y="19058"/>
                    <a:pt x="53997" y="19058"/>
                  </a:cubicBezTo>
                  <a:close/>
                  <a:moveTo>
                    <a:pt x="7163" y="19140"/>
                  </a:moveTo>
                  <a:cubicBezTo>
                    <a:pt x="10339" y="19140"/>
                    <a:pt x="13516" y="21219"/>
                    <a:pt x="13556" y="25377"/>
                  </a:cubicBezTo>
                  <a:cubicBezTo>
                    <a:pt x="13079" y="25272"/>
                    <a:pt x="12598" y="25222"/>
                    <a:pt x="12120" y="25222"/>
                  </a:cubicBezTo>
                  <a:cubicBezTo>
                    <a:pt x="10263" y="25222"/>
                    <a:pt x="8460" y="25990"/>
                    <a:pt x="7163" y="27379"/>
                  </a:cubicBezTo>
                  <a:lnTo>
                    <a:pt x="7163" y="27379"/>
                  </a:lnTo>
                  <a:cubicBezTo>
                    <a:pt x="5882" y="26002"/>
                    <a:pt x="4092" y="25224"/>
                    <a:pt x="2212" y="25224"/>
                  </a:cubicBezTo>
                  <a:cubicBezTo>
                    <a:pt x="1728" y="25224"/>
                    <a:pt x="1245" y="25278"/>
                    <a:pt x="770" y="25377"/>
                  </a:cubicBezTo>
                  <a:cubicBezTo>
                    <a:pt x="810" y="21219"/>
                    <a:pt x="3987" y="19140"/>
                    <a:pt x="7163" y="19140"/>
                  </a:cubicBezTo>
                  <a:close/>
                  <a:moveTo>
                    <a:pt x="30465" y="19152"/>
                  </a:moveTo>
                  <a:cubicBezTo>
                    <a:pt x="33638" y="19152"/>
                    <a:pt x="36811" y="21228"/>
                    <a:pt x="36854" y="25382"/>
                  </a:cubicBezTo>
                  <a:lnTo>
                    <a:pt x="36854" y="25382"/>
                  </a:lnTo>
                  <a:cubicBezTo>
                    <a:pt x="36384" y="25282"/>
                    <a:pt x="35912" y="25234"/>
                    <a:pt x="35443" y="25234"/>
                  </a:cubicBezTo>
                  <a:cubicBezTo>
                    <a:pt x="33580" y="25234"/>
                    <a:pt x="31775" y="26000"/>
                    <a:pt x="30483" y="27393"/>
                  </a:cubicBezTo>
                  <a:cubicBezTo>
                    <a:pt x="29201" y="26013"/>
                    <a:pt x="27409" y="25233"/>
                    <a:pt x="25528" y="25233"/>
                  </a:cubicBezTo>
                  <a:cubicBezTo>
                    <a:pt x="25044" y="25233"/>
                    <a:pt x="24560" y="25287"/>
                    <a:pt x="24085" y="25386"/>
                  </a:cubicBezTo>
                  <a:cubicBezTo>
                    <a:pt x="24116" y="21231"/>
                    <a:pt x="27290" y="19152"/>
                    <a:pt x="30465" y="19152"/>
                  </a:cubicBezTo>
                  <a:close/>
                  <a:moveTo>
                    <a:pt x="119325" y="25304"/>
                  </a:moveTo>
                  <a:cubicBezTo>
                    <a:pt x="121264" y="25304"/>
                    <a:pt x="123133" y="26108"/>
                    <a:pt x="124478" y="27563"/>
                  </a:cubicBezTo>
                  <a:cubicBezTo>
                    <a:pt x="124458" y="27563"/>
                    <a:pt x="124438" y="27563"/>
                    <a:pt x="124418" y="27563"/>
                  </a:cubicBezTo>
                  <a:cubicBezTo>
                    <a:pt x="122550" y="27563"/>
                    <a:pt x="120782" y="28392"/>
                    <a:pt x="119541" y="29696"/>
                  </a:cubicBezTo>
                  <a:cubicBezTo>
                    <a:pt x="119622" y="28110"/>
                    <a:pt x="119039" y="26604"/>
                    <a:pt x="118045" y="25421"/>
                  </a:cubicBezTo>
                  <a:cubicBezTo>
                    <a:pt x="118472" y="25342"/>
                    <a:pt x="118900" y="25304"/>
                    <a:pt x="119325" y="25304"/>
                  </a:cubicBezTo>
                  <a:close/>
                  <a:moveTo>
                    <a:pt x="129625" y="25304"/>
                  </a:moveTo>
                  <a:cubicBezTo>
                    <a:pt x="130050" y="25304"/>
                    <a:pt x="130477" y="25342"/>
                    <a:pt x="130903" y="25421"/>
                  </a:cubicBezTo>
                  <a:cubicBezTo>
                    <a:pt x="129908" y="26604"/>
                    <a:pt x="129326" y="28101"/>
                    <a:pt x="129415" y="29696"/>
                  </a:cubicBezTo>
                  <a:cubicBezTo>
                    <a:pt x="128165" y="28392"/>
                    <a:pt x="126398" y="27563"/>
                    <a:pt x="124538" y="27563"/>
                  </a:cubicBezTo>
                  <a:cubicBezTo>
                    <a:pt x="124518" y="27563"/>
                    <a:pt x="124498" y="27563"/>
                    <a:pt x="124478" y="27563"/>
                  </a:cubicBezTo>
                  <a:cubicBezTo>
                    <a:pt x="125816" y="26108"/>
                    <a:pt x="127690" y="25304"/>
                    <a:pt x="129625" y="25304"/>
                  </a:cubicBezTo>
                  <a:close/>
                  <a:moveTo>
                    <a:pt x="95793" y="25402"/>
                  </a:moveTo>
                  <a:cubicBezTo>
                    <a:pt x="97728" y="25402"/>
                    <a:pt x="99603" y="26205"/>
                    <a:pt x="100948" y="27653"/>
                  </a:cubicBezTo>
                  <a:lnTo>
                    <a:pt x="100948" y="27653"/>
                  </a:lnTo>
                  <a:cubicBezTo>
                    <a:pt x="100945" y="27653"/>
                    <a:pt x="100942" y="27653"/>
                    <a:pt x="100939" y="27653"/>
                  </a:cubicBezTo>
                  <a:cubicBezTo>
                    <a:pt x="100919" y="27652"/>
                    <a:pt x="100900" y="27652"/>
                    <a:pt x="100880" y="27652"/>
                  </a:cubicBezTo>
                  <a:cubicBezTo>
                    <a:pt x="99020" y="27652"/>
                    <a:pt x="97252" y="28491"/>
                    <a:pt x="96011" y="29794"/>
                  </a:cubicBezTo>
                  <a:cubicBezTo>
                    <a:pt x="96091" y="28199"/>
                    <a:pt x="95509" y="26703"/>
                    <a:pt x="94514" y="25520"/>
                  </a:cubicBezTo>
                  <a:cubicBezTo>
                    <a:pt x="94940" y="25441"/>
                    <a:pt x="95368" y="25402"/>
                    <a:pt x="95793" y="25402"/>
                  </a:cubicBezTo>
                  <a:close/>
                  <a:moveTo>
                    <a:pt x="82779" y="25411"/>
                  </a:moveTo>
                  <a:cubicBezTo>
                    <a:pt x="83204" y="25411"/>
                    <a:pt x="83632" y="25450"/>
                    <a:pt x="84057" y="25529"/>
                  </a:cubicBezTo>
                  <a:cubicBezTo>
                    <a:pt x="83063" y="26703"/>
                    <a:pt x="82480" y="28208"/>
                    <a:pt x="82570" y="29803"/>
                  </a:cubicBezTo>
                  <a:cubicBezTo>
                    <a:pt x="81320" y="28500"/>
                    <a:pt x="79561" y="27661"/>
                    <a:pt x="77692" y="27661"/>
                  </a:cubicBezTo>
                  <a:cubicBezTo>
                    <a:pt x="77672" y="27661"/>
                    <a:pt x="77653" y="27661"/>
                    <a:pt x="77633" y="27662"/>
                  </a:cubicBezTo>
                  <a:cubicBezTo>
                    <a:pt x="78970" y="26214"/>
                    <a:pt x="80844" y="25411"/>
                    <a:pt x="82779" y="25411"/>
                  </a:cubicBezTo>
                  <a:close/>
                  <a:moveTo>
                    <a:pt x="59128" y="25506"/>
                  </a:moveTo>
                  <a:cubicBezTo>
                    <a:pt x="59557" y="25506"/>
                    <a:pt x="59990" y="25546"/>
                    <a:pt x="60420" y="25628"/>
                  </a:cubicBezTo>
                  <a:cubicBezTo>
                    <a:pt x="59434" y="26801"/>
                    <a:pt x="58852" y="28307"/>
                    <a:pt x="58932" y="29893"/>
                  </a:cubicBezTo>
                  <a:cubicBezTo>
                    <a:pt x="57697" y="28596"/>
                    <a:pt x="55941" y="27760"/>
                    <a:pt x="54083" y="27760"/>
                  </a:cubicBezTo>
                  <a:cubicBezTo>
                    <a:pt x="54054" y="27760"/>
                    <a:pt x="54024" y="27760"/>
                    <a:pt x="53995" y="27760"/>
                  </a:cubicBezTo>
                  <a:cubicBezTo>
                    <a:pt x="53975" y="27760"/>
                    <a:pt x="53955" y="27760"/>
                    <a:pt x="53935" y="27760"/>
                  </a:cubicBezTo>
                  <a:cubicBezTo>
                    <a:pt x="52067" y="27760"/>
                    <a:pt x="50308" y="28589"/>
                    <a:pt x="49058" y="29893"/>
                  </a:cubicBezTo>
                  <a:cubicBezTo>
                    <a:pt x="49138" y="28307"/>
                    <a:pt x="48565" y="26801"/>
                    <a:pt x="47561" y="25619"/>
                  </a:cubicBezTo>
                  <a:lnTo>
                    <a:pt x="47561" y="25619"/>
                  </a:lnTo>
                  <a:lnTo>
                    <a:pt x="47570" y="25628"/>
                  </a:lnTo>
                  <a:cubicBezTo>
                    <a:pt x="48002" y="25546"/>
                    <a:pt x="48436" y="25506"/>
                    <a:pt x="48867" y="25506"/>
                  </a:cubicBezTo>
                  <a:cubicBezTo>
                    <a:pt x="50796" y="25506"/>
                    <a:pt x="52663" y="26308"/>
                    <a:pt x="54004" y="27751"/>
                  </a:cubicBezTo>
                  <a:cubicBezTo>
                    <a:pt x="55337" y="26308"/>
                    <a:pt x="57203" y="25506"/>
                    <a:pt x="59128" y="25506"/>
                  </a:cubicBezTo>
                  <a:close/>
                  <a:moveTo>
                    <a:pt x="25327" y="25613"/>
                  </a:moveTo>
                  <a:cubicBezTo>
                    <a:pt x="27257" y="25613"/>
                    <a:pt x="29124" y="26416"/>
                    <a:pt x="30465" y="27859"/>
                  </a:cubicBezTo>
                  <a:lnTo>
                    <a:pt x="30465" y="27859"/>
                  </a:lnTo>
                  <a:cubicBezTo>
                    <a:pt x="30462" y="27859"/>
                    <a:pt x="30459" y="27859"/>
                    <a:pt x="30456" y="27859"/>
                  </a:cubicBezTo>
                  <a:cubicBezTo>
                    <a:pt x="30436" y="27859"/>
                    <a:pt x="30416" y="27858"/>
                    <a:pt x="30397" y="27858"/>
                  </a:cubicBezTo>
                  <a:cubicBezTo>
                    <a:pt x="28528" y="27858"/>
                    <a:pt x="26769" y="28697"/>
                    <a:pt x="25519" y="30000"/>
                  </a:cubicBezTo>
                  <a:cubicBezTo>
                    <a:pt x="25608" y="28414"/>
                    <a:pt x="25026" y="26909"/>
                    <a:pt x="24031" y="25735"/>
                  </a:cubicBezTo>
                  <a:cubicBezTo>
                    <a:pt x="24463" y="25653"/>
                    <a:pt x="24897" y="25613"/>
                    <a:pt x="25327" y="25613"/>
                  </a:cubicBezTo>
                  <a:close/>
                  <a:moveTo>
                    <a:pt x="106136" y="30070"/>
                  </a:moveTo>
                  <a:cubicBezTo>
                    <a:pt x="106135" y="30070"/>
                    <a:pt x="106135" y="30070"/>
                    <a:pt x="106134" y="30070"/>
                  </a:cubicBezTo>
                  <a:lnTo>
                    <a:pt x="106134" y="30070"/>
                  </a:lnTo>
                  <a:lnTo>
                    <a:pt x="106136" y="30072"/>
                  </a:lnTo>
                  <a:cubicBezTo>
                    <a:pt x="106136" y="30071"/>
                    <a:pt x="106136" y="30071"/>
                    <a:pt x="106136" y="30070"/>
                  </a:cubicBezTo>
                  <a:close/>
                  <a:moveTo>
                    <a:pt x="70806" y="20910"/>
                  </a:moveTo>
                  <a:cubicBezTo>
                    <a:pt x="71297" y="20910"/>
                    <a:pt x="71792" y="20961"/>
                    <a:pt x="72283" y="21067"/>
                  </a:cubicBezTo>
                  <a:cubicBezTo>
                    <a:pt x="71289" y="22321"/>
                    <a:pt x="70742" y="23907"/>
                    <a:pt x="70939" y="25574"/>
                  </a:cubicBezTo>
                  <a:cubicBezTo>
                    <a:pt x="71449" y="25460"/>
                    <a:pt x="71962" y="25404"/>
                    <a:pt x="72472" y="25404"/>
                  </a:cubicBezTo>
                  <a:cubicBezTo>
                    <a:pt x="74409" y="25404"/>
                    <a:pt x="76285" y="26207"/>
                    <a:pt x="77633" y="27662"/>
                  </a:cubicBezTo>
                  <a:cubicBezTo>
                    <a:pt x="77615" y="27661"/>
                    <a:pt x="77597" y="27661"/>
                    <a:pt x="77578" y="27661"/>
                  </a:cubicBezTo>
                  <a:cubicBezTo>
                    <a:pt x="75520" y="27661"/>
                    <a:pt x="73598" y="28670"/>
                    <a:pt x="72346" y="30197"/>
                  </a:cubicBezTo>
                  <a:cubicBezTo>
                    <a:pt x="72748" y="26467"/>
                    <a:pt x="69425" y="23154"/>
                    <a:pt x="65707" y="23154"/>
                  </a:cubicBezTo>
                  <a:cubicBezTo>
                    <a:pt x="65692" y="23154"/>
                    <a:pt x="65677" y="23154"/>
                    <a:pt x="65662" y="23154"/>
                  </a:cubicBezTo>
                  <a:cubicBezTo>
                    <a:pt x="67004" y="21705"/>
                    <a:pt x="68876" y="20910"/>
                    <a:pt x="70806" y="20910"/>
                  </a:cubicBezTo>
                  <a:close/>
                  <a:moveTo>
                    <a:pt x="112818" y="23450"/>
                  </a:moveTo>
                  <a:cubicBezTo>
                    <a:pt x="115995" y="23450"/>
                    <a:pt x="119174" y="25529"/>
                    <a:pt x="119218" y="29687"/>
                  </a:cubicBezTo>
                  <a:cubicBezTo>
                    <a:pt x="118738" y="29582"/>
                    <a:pt x="118254" y="29531"/>
                    <a:pt x="117774" y="29531"/>
                  </a:cubicBezTo>
                  <a:cubicBezTo>
                    <a:pt x="115916" y="29531"/>
                    <a:pt x="114117" y="30298"/>
                    <a:pt x="112821" y="31694"/>
                  </a:cubicBezTo>
                  <a:cubicBezTo>
                    <a:pt x="111548" y="30314"/>
                    <a:pt x="109756" y="29534"/>
                    <a:pt x="107874" y="29534"/>
                  </a:cubicBezTo>
                  <a:cubicBezTo>
                    <a:pt x="107391" y="29534"/>
                    <a:pt x="106907" y="29588"/>
                    <a:pt x="106432" y="29687"/>
                  </a:cubicBezTo>
                  <a:cubicBezTo>
                    <a:pt x="106468" y="25529"/>
                    <a:pt x="109642" y="23450"/>
                    <a:pt x="112818" y="23450"/>
                  </a:cubicBezTo>
                  <a:close/>
                  <a:moveTo>
                    <a:pt x="136132" y="23450"/>
                  </a:moveTo>
                  <a:cubicBezTo>
                    <a:pt x="139308" y="23450"/>
                    <a:pt x="142484" y="25529"/>
                    <a:pt x="142525" y="29687"/>
                  </a:cubicBezTo>
                  <a:cubicBezTo>
                    <a:pt x="142051" y="29585"/>
                    <a:pt x="141574" y="29535"/>
                    <a:pt x="141100" y="29535"/>
                  </a:cubicBezTo>
                  <a:cubicBezTo>
                    <a:pt x="139242" y="29535"/>
                    <a:pt x="137437" y="30301"/>
                    <a:pt x="136145" y="31694"/>
                  </a:cubicBezTo>
                  <a:cubicBezTo>
                    <a:pt x="134863" y="30314"/>
                    <a:pt x="133071" y="29534"/>
                    <a:pt x="131190" y="29534"/>
                  </a:cubicBezTo>
                  <a:cubicBezTo>
                    <a:pt x="130706" y="29534"/>
                    <a:pt x="130222" y="29588"/>
                    <a:pt x="129747" y="29687"/>
                  </a:cubicBezTo>
                  <a:cubicBezTo>
                    <a:pt x="129783" y="25529"/>
                    <a:pt x="132957" y="23450"/>
                    <a:pt x="136132" y="23450"/>
                  </a:cubicBezTo>
                  <a:close/>
                  <a:moveTo>
                    <a:pt x="89290" y="23558"/>
                  </a:moveTo>
                  <a:cubicBezTo>
                    <a:pt x="92466" y="23558"/>
                    <a:pt x="95642" y="25636"/>
                    <a:pt x="95679" y="29792"/>
                  </a:cubicBezTo>
                  <a:lnTo>
                    <a:pt x="95679" y="29792"/>
                  </a:lnTo>
                  <a:cubicBezTo>
                    <a:pt x="95202" y="29689"/>
                    <a:pt x="94721" y="29638"/>
                    <a:pt x="94245" y="29638"/>
                  </a:cubicBezTo>
                  <a:cubicBezTo>
                    <a:pt x="92389" y="29638"/>
                    <a:pt x="90595" y="30406"/>
                    <a:pt x="89299" y="31801"/>
                  </a:cubicBezTo>
                  <a:cubicBezTo>
                    <a:pt x="88025" y="30429"/>
                    <a:pt x="86246" y="29642"/>
                    <a:pt x="84376" y="29642"/>
                  </a:cubicBezTo>
                  <a:cubicBezTo>
                    <a:pt x="84365" y="29642"/>
                    <a:pt x="84355" y="29642"/>
                    <a:pt x="84344" y="29642"/>
                  </a:cubicBezTo>
                  <a:cubicBezTo>
                    <a:pt x="83860" y="29642"/>
                    <a:pt x="83376" y="29687"/>
                    <a:pt x="82902" y="29794"/>
                  </a:cubicBezTo>
                  <a:cubicBezTo>
                    <a:pt x="82937" y="25637"/>
                    <a:pt x="86114" y="23558"/>
                    <a:pt x="89290" y="23558"/>
                  </a:cubicBezTo>
                  <a:close/>
                  <a:moveTo>
                    <a:pt x="42335" y="23651"/>
                  </a:moveTo>
                  <a:cubicBezTo>
                    <a:pt x="45511" y="23651"/>
                    <a:pt x="48686" y="25727"/>
                    <a:pt x="48726" y="29884"/>
                  </a:cubicBezTo>
                  <a:cubicBezTo>
                    <a:pt x="48251" y="29782"/>
                    <a:pt x="47772" y="29732"/>
                    <a:pt x="47298" y="29732"/>
                  </a:cubicBezTo>
                  <a:cubicBezTo>
                    <a:pt x="45434" y="29732"/>
                    <a:pt x="43630" y="30499"/>
                    <a:pt x="42337" y="31891"/>
                  </a:cubicBezTo>
                  <a:cubicBezTo>
                    <a:pt x="41056" y="30511"/>
                    <a:pt x="39264" y="29731"/>
                    <a:pt x="37382" y="29731"/>
                  </a:cubicBezTo>
                  <a:cubicBezTo>
                    <a:pt x="36898" y="29731"/>
                    <a:pt x="36415" y="29785"/>
                    <a:pt x="35940" y="29884"/>
                  </a:cubicBezTo>
                  <a:cubicBezTo>
                    <a:pt x="35980" y="25729"/>
                    <a:pt x="39158" y="23651"/>
                    <a:pt x="42335" y="23651"/>
                  </a:cubicBezTo>
                  <a:close/>
                  <a:moveTo>
                    <a:pt x="65651" y="23651"/>
                  </a:moveTo>
                  <a:cubicBezTo>
                    <a:pt x="68826" y="23651"/>
                    <a:pt x="72001" y="25727"/>
                    <a:pt x="72041" y="29884"/>
                  </a:cubicBezTo>
                  <a:cubicBezTo>
                    <a:pt x="71568" y="29782"/>
                    <a:pt x="71091" y="29732"/>
                    <a:pt x="70617" y="29732"/>
                  </a:cubicBezTo>
                  <a:cubicBezTo>
                    <a:pt x="68758" y="29732"/>
                    <a:pt x="66952" y="30499"/>
                    <a:pt x="65653" y="31891"/>
                  </a:cubicBezTo>
                  <a:cubicBezTo>
                    <a:pt x="64371" y="30511"/>
                    <a:pt x="62579" y="29731"/>
                    <a:pt x="60697" y="29731"/>
                  </a:cubicBezTo>
                  <a:cubicBezTo>
                    <a:pt x="60214" y="29731"/>
                    <a:pt x="59730" y="29785"/>
                    <a:pt x="59255" y="29884"/>
                  </a:cubicBezTo>
                  <a:cubicBezTo>
                    <a:pt x="59295" y="25729"/>
                    <a:pt x="62473" y="23651"/>
                    <a:pt x="65651" y="23651"/>
                  </a:cubicBezTo>
                  <a:close/>
                  <a:moveTo>
                    <a:pt x="18808" y="23757"/>
                  </a:moveTo>
                  <a:cubicBezTo>
                    <a:pt x="21978" y="23757"/>
                    <a:pt x="25149" y="25829"/>
                    <a:pt x="25196" y="29978"/>
                  </a:cubicBezTo>
                  <a:lnTo>
                    <a:pt x="25196" y="29978"/>
                  </a:lnTo>
                  <a:cubicBezTo>
                    <a:pt x="24721" y="29876"/>
                    <a:pt x="24243" y="29826"/>
                    <a:pt x="23769" y="29826"/>
                  </a:cubicBezTo>
                  <a:cubicBezTo>
                    <a:pt x="21911" y="29826"/>
                    <a:pt x="20114" y="30592"/>
                    <a:pt x="18825" y="31981"/>
                  </a:cubicBezTo>
                  <a:cubicBezTo>
                    <a:pt x="17544" y="30610"/>
                    <a:pt x="15752" y="29821"/>
                    <a:pt x="13870" y="29821"/>
                  </a:cubicBezTo>
                  <a:cubicBezTo>
                    <a:pt x="13386" y="29830"/>
                    <a:pt x="12902" y="29875"/>
                    <a:pt x="12427" y="29982"/>
                  </a:cubicBezTo>
                  <a:cubicBezTo>
                    <a:pt x="12463" y="25834"/>
                    <a:pt x="15635" y="23757"/>
                    <a:pt x="18808" y="23757"/>
                  </a:cubicBezTo>
                  <a:close/>
                  <a:moveTo>
                    <a:pt x="117967" y="29909"/>
                  </a:moveTo>
                  <a:cubicBezTo>
                    <a:pt x="118392" y="29909"/>
                    <a:pt x="118820" y="29948"/>
                    <a:pt x="119245" y="30027"/>
                  </a:cubicBezTo>
                  <a:cubicBezTo>
                    <a:pt x="118253" y="31208"/>
                    <a:pt x="117671" y="32700"/>
                    <a:pt x="117757" y="34292"/>
                  </a:cubicBezTo>
                  <a:lnTo>
                    <a:pt x="117757" y="34292"/>
                  </a:lnTo>
                  <a:cubicBezTo>
                    <a:pt x="116507" y="32989"/>
                    <a:pt x="114740" y="32159"/>
                    <a:pt x="112880" y="32159"/>
                  </a:cubicBezTo>
                  <a:cubicBezTo>
                    <a:pt x="112860" y="32159"/>
                    <a:pt x="112840" y="32160"/>
                    <a:pt x="112821" y="32160"/>
                  </a:cubicBezTo>
                  <a:cubicBezTo>
                    <a:pt x="114158" y="30712"/>
                    <a:pt x="116031" y="29909"/>
                    <a:pt x="117967" y="29909"/>
                  </a:cubicBezTo>
                  <a:close/>
                  <a:moveTo>
                    <a:pt x="84144" y="30017"/>
                  </a:moveTo>
                  <a:cubicBezTo>
                    <a:pt x="86080" y="30017"/>
                    <a:pt x="87953" y="30820"/>
                    <a:pt x="89290" y="32267"/>
                  </a:cubicBezTo>
                  <a:cubicBezTo>
                    <a:pt x="89271" y="32267"/>
                    <a:pt x="89251" y="32267"/>
                    <a:pt x="89231" y="32267"/>
                  </a:cubicBezTo>
                  <a:cubicBezTo>
                    <a:pt x="87362" y="32267"/>
                    <a:pt x="85595" y="33105"/>
                    <a:pt x="84353" y="34409"/>
                  </a:cubicBezTo>
                  <a:cubicBezTo>
                    <a:pt x="84443" y="32814"/>
                    <a:pt x="83851" y="31317"/>
                    <a:pt x="82866" y="30135"/>
                  </a:cubicBezTo>
                  <a:cubicBezTo>
                    <a:pt x="83291" y="30056"/>
                    <a:pt x="83719" y="30017"/>
                    <a:pt x="84144" y="30017"/>
                  </a:cubicBezTo>
                  <a:close/>
                  <a:moveTo>
                    <a:pt x="94437" y="30017"/>
                  </a:moveTo>
                  <a:cubicBezTo>
                    <a:pt x="94862" y="30017"/>
                    <a:pt x="95289" y="30056"/>
                    <a:pt x="95715" y="30135"/>
                  </a:cubicBezTo>
                  <a:cubicBezTo>
                    <a:pt x="94729" y="31317"/>
                    <a:pt x="94138" y="32814"/>
                    <a:pt x="94228" y="34409"/>
                  </a:cubicBezTo>
                  <a:cubicBezTo>
                    <a:pt x="92977" y="33105"/>
                    <a:pt x="91218" y="32267"/>
                    <a:pt x="89350" y="32267"/>
                  </a:cubicBezTo>
                  <a:cubicBezTo>
                    <a:pt x="89333" y="32267"/>
                    <a:pt x="89316" y="32267"/>
                    <a:pt x="89299" y="32267"/>
                  </a:cubicBezTo>
                  <a:lnTo>
                    <a:pt x="89299" y="32267"/>
                  </a:lnTo>
                  <a:cubicBezTo>
                    <a:pt x="90637" y="30820"/>
                    <a:pt x="92504" y="30017"/>
                    <a:pt x="94437" y="30017"/>
                  </a:cubicBezTo>
                  <a:close/>
                  <a:moveTo>
                    <a:pt x="47484" y="30107"/>
                  </a:moveTo>
                  <a:cubicBezTo>
                    <a:pt x="47908" y="30107"/>
                    <a:pt x="48336" y="30145"/>
                    <a:pt x="48762" y="30224"/>
                  </a:cubicBezTo>
                  <a:cubicBezTo>
                    <a:pt x="47767" y="31407"/>
                    <a:pt x="47185" y="32912"/>
                    <a:pt x="47275" y="34498"/>
                  </a:cubicBezTo>
                  <a:cubicBezTo>
                    <a:pt x="46024" y="33195"/>
                    <a:pt x="44256" y="32357"/>
                    <a:pt x="42396" y="32357"/>
                  </a:cubicBezTo>
                  <a:cubicBezTo>
                    <a:pt x="42377" y="32357"/>
                    <a:pt x="42357" y="32357"/>
                    <a:pt x="42337" y="32357"/>
                  </a:cubicBezTo>
                  <a:cubicBezTo>
                    <a:pt x="43675" y="30909"/>
                    <a:pt x="45548" y="30107"/>
                    <a:pt x="47484" y="30107"/>
                  </a:cubicBezTo>
                  <a:close/>
                  <a:moveTo>
                    <a:pt x="60497" y="30107"/>
                  </a:moveTo>
                  <a:cubicBezTo>
                    <a:pt x="62433" y="30107"/>
                    <a:pt x="64308" y="30911"/>
                    <a:pt x="65653" y="32366"/>
                  </a:cubicBezTo>
                  <a:lnTo>
                    <a:pt x="65653" y="32366"/>
                  </a:lnTo>
                  <a:cubicBezTo>
                    <a:pt x="65650" y="32366"/>
                    <a:pt x="65647" y="32366"/>
                    <a:pt x="65644" y="32366"/>
                  </a:cubicBezTo>
                  <a:cubicBezTo>
                    <a:pt x="65624" y="32366"/>
                    <a:pt x="65604" y="32366"/>
                    <a:pt x="65584" y="32366"/>
                  </a:cubicBezTo>
                  <a:cubicBezTo>
                    <a:pt x="63715" y="32366"/>
                    <a:pt x="61957" y="33195"/>
                    <a:pt x="60706" y="34498"/>
                  </a:cubicBezTo>
                  <a:cubicBezTo>
                    <a:pt x="60796" y="32912"/>
                    <a:pt x="60214" y="31407"/>
                    <a:pt x="59219" y="30224"/>
                  </a:cubicBezTo>
                  <a:cubicBezTo>
                    <a:pt x="59644" y="30145"/>
                    <a:pt x="60072" y="30107"/>
                    <a:pt x="60497" y="30107"/>
                  </a:cubicBezTo>
                  <a:close/>
                  <a:moveTo>
                    <a:pt x="106093" y="25399"/>
                  </a:moveTo>
                  <a:cubicBezTo>
                    <a:pt x="106554" y="25399"/>
                    <a:pt x="107019" y="25445"/>
                    <a:pt x="107480" y="25538"/>
                  </a:cubicBezTo>
                  <a:cubicBezTo>
                    <a:pt x="106477" y="26801"/>
                    <a:pt x="105930" y="28395"/>
                    <a:pt x="106136" y="30070"/>
                  </a:cubicBezTo>
                  <a:lnTo>
                    <a:pt x="106136" y="30070"/>
                  </a:lnTo>
                  <a:cubicBezTo>
                    <a:pt x="106645" y="29957"/>
                    <a:pt x="107158" y="29902"/>
                    <a:pt x="107667" y="29902"/>
                  </a:cubicBezTo>
                  <a:cubicBezTo>
                    <a:pt x="109601" y="29902"/>
                    <a:pt x="111474" y="30700"/>
                    <a:pt x="112821" y="32160"/>
                  </a:cubicBezTo>
                  <a:cubicBezTo>
                    <a:pt x="112802" y="32160"/>
                    <a:pt x="112783" y="32160"/>
                    <a:pt x="112764" y="32160"/>
                  </a:cubicBezTo>
                  <a:cubicBezTo>
                    <a:pt x="110778" y="32160"/>
                    <a:pt x="108911" y="33096"/>
                    <a:pt x="107659" y="34543"/>
                  </a:cubicBezTo>
                  <a:cubicBezTo>
                    <a:pt x="107785" y="32877"/>
                    <a:pt x="107175" y="31300"/>
                    <a:pt x="106127" y="30072"/>
                  </a:cubicBezTo>
                  <a:cubicBezTo>
                    <a:pt x="106130" y="30071"/>
                    <a:pt x="106132" y="30071"/>
                    <a:pt x="106134" y="30070"/>
                  </a:cubicBezTo>
                  <a:lnTo>
                    <a:pt x="106134" y="30070"/>
                  </a:lnTo>
                  <a:lnTo>
                    <a:pt x="106127" y="30063"/>
                  </a:lnTo>
                  <a:cubicBezTo>
                    <a:pt x="104875" y="28607"/>
                    <a:pt x="102990" y="27652"/>
                    <a:pt x="100995" y="27652"/>
                  </a:cubicBezTo>
                  <a:cubicBezTo>
                    <a:pt x="100979" y="27652"/>
                    <a:pt x="100964" y="27652"/>
                    <a:pt x="100948" y="27653"/>
                  </a:cubicBezTo>
                  <a:lnTo>
                    <a:pt x="100948" y="27653"/>
                  </a:lnTo>
                  <a:cubicBezTo>
                    <a:pt x="102286" y="26199"/>
                    <a:pt x="104161" y="25399"/>
                    <a:pt x="106093" y="25399"/>
                  </a:cubicBezTo>
                  <a:close/>
                  <a:moveTo>
                    <a:pt x="13651" y="30209"/>
                  </a:moveTo>
                  <a:cubicBezTo>
                    <a:pt x="15587" y="30209"/>
                    <a:pt x="17458" y="31009"/>
                    <a:pt x="18799" y="32455"/>
                  </a:cubicBezTo>
                  <a:lnTo>
                    <a:pt x="18799" y="32455"/>
                  </a:lnTo>
                  <a:cubicBezTo>
                    <a:pt x="18788" y="32455"/>
                    <a:pt x="18777" y="32455"/>
                    <a:pt x="18766" y="32455"/>
                  </a:cubicBezTo>
                  <a:cubicBezTo>
                    <a:pt x="16897" y="32455"/>
                    <a:pt x="15129" y="33294"/>
                    <a:pt x="13888" y="34597"/>
                  </a:cubicBezTo>
                  <a:cubicBezTo>
                    <a:pt x="13968" y="33002"/>
                    <a:pt x="13386" y="31497"/>
                    <a:pt x="12391" y="30323"/>
                  </a:cubicBezTo>
                  <a:cubicBezTo>
                    <a:pt x="12811" y="30247"/>
                    <a:pt x="13233" y="30209"/>
                    <a:pt x="13651" y="30209"/>
                  </a:cubicBezTo>
                  <a:close/>
                  <a:moveTo>
                    <a:pt x="23971" y="30205"/>
                  </a:moveTo>
                  <a:cubicBezTo>
                    <a:pt x="24396" y="30205"/>
                    <a:pt x="24824" y="30244"/>
                    <a:pt x="25250" y="30323"/>
                  </a:cubicBezTo>
                  <a:cubicBezTo>
                    <a:pt x="24255" y="31497"/>
                    <a:pt x="23673" y="33002"/>
                    <a:pt x="23753" y="34597"/>
                  </a:cubicBezTo>
                  <a:cubicBezTo>
                    <a:pt x="22512" y="33294"/>
                    <a:pt x="20744" y="32455"/>
                    <a:pt x="18884" y="32455"/>
                  </a:cubicBezTo>
                  <a:cubicBezTo>
                    <a:pt x="18864" y="32455"/>
                    <a:pt x="18845" y="32455"/>
                    <a:pt x="18825" y="32455"/>
                  </a:cubicBezTo>
                  <a:cubicBezTo>
                    <a:pt x="20162" y="31008"/>
                    <a:pt x="22036" y="30205"/>
                    <a:pt x="23971" y="30205"/>
                  </a:cubicBezTo>
                  <a:close/>
                  <a:moveTo>
                    <a:pt x="35606" y="25605"/>
                  </a:moveTo>
                  <a:cubicBezTo>
                    <a:pt x="36068" y="25605"/>
                    <a:pt x="36534" y="25651"/>
                    <a:pt x="36997" y="25744"/>
                  </a:cubicBezTo>
                  <a:cubicBezTo>
                    <a:pt x="35993" y="26999"/>
                    <a:pt x="35438" y="28593"/>
                    <a:pt x="35644" y="30269"/>
                  </a:cubicBezTo>
                  <a:cubicBezTo>
                    <a:pt x="36150" y="30158"/>
                    <a:pt x="36661" y="30103"/>
                    <a:pt x="37168" y="30103"/>
                  </a:cubicBezTo>
                  <a:cubicBezTo>
                    <a:pt x="39104" y="30103"/>
                    <a:pt x="40980" y="30899"/>
                    <a:pt x="42329" y="32357"/>
                  </a:cubicBezTo>
                  <a:lnTo>
                    <a:pt x="42329" y="32357"/>
                  </a:lnTo>
                  <a:cubicBezTo>
                    <a:pt x="42313" y="32357"/>
                    <a:pt x="42297" y="32357"/>
                    <a:pt x="42282" y="32357"/>
                  </a:cubicBezTo>
                  <a:cubicBezTo>
                    <a:pt x="40295" y="32357"/>
                    <a:pt x="38428" y="33302"/>
                    <a:pt x="37176" y="34749"/>
                  </a:cubicBezTo>
                  <a:cubicBezTo>
                    <a:pt x="37302" y="33074"/>
                    <a:pt x="36692" y="31497"/>
                    <a:pt x="35644" y="30269"/>
                  </a:cubicBezTo>
                  <a:cubicBezTo>
                    <a:pt x="34392" y="28813"/>
                    <a:pt x="32507" y="27858"/>
                    <a:pt x="30511" y="27858"/>
                  </a:cubicBezTo>
                  <a:cubicBezTo>
                    <a:pt x="30496" y="27858"/>
                    <a:pt x="30480" y="27859"/>
                    <a:pt x="30465" y="27859"/>
                  </a:cubicBezTo>
                  <a:lnTo>
                    <a:pt x="30465" y="27859"/>
                  </a:lnTo>
                  <a:cubicBezTo>
                    <a:pt x="31803" y="26405"/>
                    <a:pt x="33672" y="25605"/>
                    <a:pt x="35606" y="25605"/>
                  </a:cubicBezTo>
                  <a:close/>
                  <a:moveTo>
                    <a:pt x="124475" y="28056"/>
                  </a:moveTo>
                  <a:cubicBezTo>
                    <a:pt x="127650" y="28056"/>
                    <a:pt x="130827" y="30135"/>
                    <a:pt x="130867" y="34292"/>
                  </a:cubicBezTo>
                  <a:cubicBezTo>
                    <a:pt x="130389" y="34187"/>
                    <a:pt x="129906" y="34136"/>
                    <a:pt x="129427" y="34136"/>
                  </a:cubicBezTo>
                  <a:cubicBezTo>
                    <a:pt x="127574" y="34136"/>
                    <a:pt x="125776" y="34904"/>
                    <a:pt x="124487" y="36299"/>
                  </a:cubicBezTo>
                  <a:cubicBezTo>
                    <a:pt x="123213" y="34927"/>
                    <a:pt x="121434" y="34140"/>
                    <a:pt x="119564" y="34140"/>
                  </a:cubicBezTo>
                  <a:cubicBezTo>
                    <a:pt x="119553" y="34140"/>
                    <a:pt x="119543" y="34140"/>
                    <a:pt x="119532" y="34140"/>
                  </a:cubicBezTo>
                  <a:cubicBezTo>
                    <a:pt x="119048" y="34140"/>
                    <a:pt x="118564" y="34185"/>
                    <a:pt x="118089" y="34292"/>
                  </a:cubicBezTo>
                  <a:cubicBezTo>
                    <a:pt x="118125" y="30135"/>
                    <a:pt x="121299" y="28056"/>
                    <a:pt x="124475" y="28056"/>
                  </a:cubicBezTo>
                  <a:close/>
                  <a:moveTo>
                    <a:pt x="100943" y="28163"/>
                  </a:moveTo>
                  <a:cubicBezTo>
                    <a:pt x="104120" y="28163"/>
                    <a:pt x="107296" y="30242"/>
                    <a:pt x="107337" y="34400"/>
                  </a:cubicBezTo>
                  <a:cubicBezTo>
                    <a:pt x="106858" y="34295"/>
                    <a:pt x="106375" y="34244"/>
                    <a:pt x="105896" y="34244"/>
                  </a:cubicBezTo>
                  <a:cubicBezTo>
                    <a:pt x="104045" y="34244"/>
                    <a:pt x="102248" y="35008"/>
                    <a:pt x="100952" y="36393"/>
                  </a:cubicBezTo>
                  <a:lnTo>
                    <a:pt x="100952" y="36393"/>
                  </a:lnTo>
                  <a:cubicBezTo>
                    <a:pt x="99679" y="35024"/>
                    <a:pt x="97893" y="34247"/>
                    <a:pt x="96025" y="34247"/>
                  </a:cubicBezTo>
                  <a:cubicBezTo>
                    <a:pt x="96014" y="34247"/>
                    <a:pt x="96004" y="34247"/>
                    <a:pt x="95993" y="34248"/>
                  </a:cubicBezTo>
                  <a:cubicBezTo>
                    <a:pt x="95509" y="34248"/>
                    <a:pt x="95025" y="34292"/>
                    <a:pt x="94550" y="34400"/>
                  </a:cubicBezTo>
                  <a:cubicBezTo>
                    <a:pt x="94590" y="30242"/>
                    <a:pt x="97767" y="28163"/>
                    <a:pt x="100943" y="28163"/>
                  </a:cubicBezTo>
                  <a:close/>
                  <a:moveTo>
                    <a:pt x="77631" y="28160"/>
                  </a:moveTo>
                  <a:cubicBezTo>
                    <a:pt x="80803" y="28160"/>
                    <a:pt x="83975" y="30235"/>
                    <a:pt x="84021" y="34387"/>
                  </a:cubicBezTo>
                  <a:lnTo>
                    <a:pt x="84021" y="34387"/>
                  </a:lnTo>
                  <a:cubicBezTo>
                    <a:pt x="83552" y="34288"/>
                    <a:pt x="83080" y="34239"/>
                    <a:pt x="82612" y="34239"/>
                  </a:cubicBezTo>
                  <a:cubicBezTo>
                    <a:pt x="80751" y="34239"/>
                    <a:pt x="78950" y="35006"/>
                    <a:pt x="77651" y="36398"/>
                  </a:cubicBezTo>
                  <a:cubicBezTo>
                    <a:pt x="76377" y="35026"/>
                    <a:pt x="74589" y="34247"/>
                    <a:pt x="72710" y="34247"/>
                  </a:cubicBezTo>
                  <a:cubicBezTo>
                    <a:pt x="72699" y="34247"/>
                    <a:pt x="72688" y="34247"/>
                    <a:pt x="72678" y="34248"/>
                  </a:cubicBezTo>
                  <a:cubicBezTo>
                    <a:pt x="72194" y="34248"/>
                    <a:pt x="71710" y="34292"/>
                    <a:pt x="71235" y="34400"/>
                  </a:cubicBezTo>
                  <a:cubicBezTo>
                    <a:pt x="71275" y="30241"/>
                    <a:pt x="74454" y="28160"/>
                    <a:pt x="77631" y="28160"/>
                  </a:cubicBezTo>
                  <a:close/>
                  <a:moveTo>
                    <a:pt x="53992" y="28260"/>
                  </a:moveTo>
                  <a:cubicBezTo>
                    <a:pt x="57167" y="28260"/>
                    <a:pt x="60343" y="30336"/>
                    <a:pt x="60384" y="34488"/>
                  </a:cubicBezTo>
                  <a:lnTo>
                    <a:pt x="60384" y="34488"/>
                  </a:lnTo>
                  <a:cubicBezTo>
                    <a:pt x="59912" y="34387"/>
                    <a:pt x="59436" y="34338"/>
                    <a:pt x="58965" y="34338"/>
                  </a:cubicBezTo>
                  <a:cubicBezTo>
                    <a:pt x="57104" y="34338"/>
                    <a:pt x="55304" y="35104"/>
                    <a:pt x="54004" y="36497"/>
                  </a:cubicBezTo>
                  <a:cubicBezTo>
                    <a:pt x="52723" y="35117"/>
                    <a:pt x="50931" y="34337"/>
                    <a:pt x="49049" y="34337"/>
                  </a:cubicBezTo>
                  <a:cubicBezTo>
                    <a:pt x="48565" y="34337"/>
                    <a:pt x="48081" y="34391"/>
                    <a:pt x="47606" y="34489"/>
                  </a:cubicBezTo>
                  <a:cubicBezTo>
                    <a:pt x="47642" y="30336"/>
                    <a:pt x="50816" y="28260"/>
                    <a:pt x="53992" y="28260"/>
                  </a:cubicBezTo>
                  <a:close/>
                  <a:moveTo>
                    <a:pt x="7166" y="28348"/>
                  </a:moveTo>
                  <a:cubicBezTo>
                    <a:pt x="10341" y="28348"/>
                    <a:pt x="13516" y="30427"/>
                    <a:pt x="13556" y="34588"/>
                  </a:cubicBezTo>
                  <a:cubicBezTo>
                    <a:pt x="13083" y="34486"/>
                    <a:pt x="12605" y="34436"/>
                    <a:pt x="12131" y="34436"/>
                  </a:cubicBezTo>
                  <a:cubicBezTo>
                    <a:pt x="10273" y="34436"/>
                    <a:pt x="8469" y="35201"/>
                    <a:pt x="7176" y="36586"/>
                  </a:cubicBezTo>
                  <a:cubicBezTo>
                    <a:pt x="5893" y="35223"/>
                    <a:pt x="4106" y="34445"/>
                    <a:pt x="2227" y="34445"/>
                  </a:cubicBezTo>
                  <a:cubicBezTo>
                    <a:pt x="2216" y="34445"/>
                    <a:pt x="2205" y="34445"/>
                    <a:pt x="2194" y="34445"/>
                  </a:cubicBezTo>
                  <a:lnTo>
                    <a:pt x="2212" y="34427"/>
                  </a:lnTo>
                  <a:cubicBezTo>
                    <a:pt x="1728" y="34427"/>
                    <a:pt x="1245" y="34481"/>
                    <a:pt x="770" y="34588"/>
                  </a:cubicBezTo>
                  <a:cubicBezTo>
                    <a:pt x="810" y="30429"/>
                    <a:pt x="3988" y="28348"/>
                    <a:pt x="7166" y="28348"/>
                  </a:cubicBezTo>
                  <a:close/>
                  <a:moveTo>
                    <a:pt x="30465" y="28364"/>
                  </a:moveTo>
                  <a:cubicBezTo>
                    <a:pt x="33638" y="28364"/>
                    <a:pt x="36811" y="30439"/>
                    <a:pt x="36854" y="34593"/>
                  </a:cubicBezTo>
                  <a:lnTo>
                    <a:pt x="36854" y="34593"/>
                  </a:lnTo>
                  <a:cubicBezTo>
                    <a:pt x="36384" y="34494"/>
                    <a:pt x="35912" y="34445"/>
                    <a:pt x="35443" y="34445"/>
                  </a:cubicBezTo>
                  <a:cubicBezTo>
                    <a:pt x="33580" y="34445"/>
                    <a:pt x="31775" y="35212"/>
                    <a:pt x="30483" y="36604"/>
                  </a:cubicBezTo>
                  <a:cubicBezTo>
                    <a:pt x="29201" y="35224"/>
                    <a:pt x="27409" y="34445"/>
                    <a:pt x="25528" y="34445"/>
                  </a:cubicBezTo>
                  <a:cubicBezTo>
                    <a:pt x="25044" y="34445"/>
                    <a:pt x="24560" y="34498"/>
                    <a:pt x="24085" y="34597"/>
                  </a:cubicBezTo>
                  <a:cubicBezTo>
                    <a:pt x="24116" y="30443"/>
                    <a:pt x="27290" y="28364"/>
                    <a:pt x="30465" y="28364"/>
                  </a:cubicBezTo>
                  <a:close/>
                  <a:moveTo>
                    <a:pt x="119327" y="34515"/>
                  </a:moveTo>
                  <a:cubicBezTo>
                    <a:pt x="121267" y="34515"/>
                    <a:pt x="123141" y="35318"/>
                    <a:pt x="124478" y="36765"/>
                  </a:cubicBezTo>
                  <a:cubicBezTo>
                    <a:pt x="124458" y="36765"/>
                    <a:pt x="124439" y="36765"/>
                    <a:pt x="124419" y="36765"/>
                  </a:cubicBezTo>
                  <a:cubicBezTo>
                    <a:pt x="122550" y="36765"/>
                    <a:pt x="120782" y="37604"/>
                    <a:pt x="119541" y="38907"/>
                  </a:cubicBezTo>
                  <a:cubicBezTo>
                    <a:pt x="119622" y="37312"/>
                    <a:pt x="119039" y="35816"/>
                    <a:pt x="118045" y="34633"/>
                  </a:cubicBezTo>
                  <a:cubicBezTo>
                    <a:pt x="118472" y="34554"/>
                    <a:pt x="118901" y="34515"/>
                    <a:pt x="119327" y="34515"/>
                  </a:cubicBezTo>
                  <a:close/>
                  <a:moveTo>
                    <a:pt x="129624" y="34515"/>
                  </a:moveTo>
                  <a:cubicBezTo>
                    <a:pt x="130049" y="34515"/>
                    <a:pt x="130477" y="34554"/>
                    <a:pt x="130903" y="34633"/>
                  </a:cubicBezTo>
                  <a:cubicBezTo>
                    <a:pt x="129908" y="35816"/>
                    <a:pt x="129326" y="37312"/>
                    <a:pt x="129415" y="38907"/>
                  </a:cubicBezTo>
                  <a:cubicBezTo>
                    <a:pt x="128165" y="37604"/>
                    <a:pt x="126397" y="36765"/>
                    <a:pt x="124537" y="36765"/>
                  </a:cubicBezTo>
                  <a:cubicBezTo>
                    <a:pt x="124517" y="36765"/>
                    <a:pt x="124498" y="36765"/>
                    <a:pt x="124478" y="36765"/>
                  </a:cubicBezTo>
                  <a:cubicBezTo>
                    <a:pt x="125815" y="35318"/>
                    <a:pt x="127689" y="34515"/>
                    <a:pt x="129624" y="34515"/>
                  </a:cubicBezTo>
                  <a:close/>
                  <a:moveTo>
                    <a:pt x="82770" y="34620"/>
                  </a:moveTo>
                  <a:cubicBezTo>
                    <a:pt x="83198" y="34620"/>
                    <a:pt x="83629" y="34660"/>
                    <a:pt x="84057" y="34740"/>
                  </a:cubicBezTo>
                  <a:cubicBezTo>
                    <a:pt x="83556" y="35341"/>
                    <a:pt x="83152" y="36031"/>
                    <a:pt x="82893" y="36765"/>
                  </a:cubicBezTo>
                  <a:lnTo>
                    <a:pt x="82875" y="36765"/>
                  </a:lnTo>
                  <a:cubicBezTo>
                    <a:pt x="82633" y="37473"/>
                    <a:pt x="82534" y="38208"/>
                    <a:pt x="82570" y="38952"/>
                  </a:cubicBezTo>
                  <a:cubicBezTo>
                    <a:pt x="81324" y="37644"/>
                    <a:pt x="79559" y="36810"/>
                    <a:pt x="77695" y="36810"/>
                  </a:cubicBezTo>
                  <a:cubicBezTo>
                    <a:pt x="79026" y="35399"/>
                    <a:pt x="80871" y="34620"/>
                    <a:pt x="82770" y="34620"/>
                  </a:cubicBezTo>
                  <a:close/>
                  <a:moveTo>
                    <a:pt x="95806" y="34620"/>
                  </a:moveTo>
                  <a:cubicBezTo>
                    <a:pt x="97710" y="34620"/>
                    <a:pt x="99556" y="35399"/>
                    <a:pt x="100894" y="36810"/>
                  </a:cubicBezTo>
                  <a:cubicBezTo>
                    <a:pt x="99021" y="36810"/>
                    <a:pt x="97256" y="37644"/>
                    <a:pt x="96011" y="38952"/>
                  </a:cubicBezTo>
                  <a:cubicBezTo>
                    <a:pt x="96047" y="38208"/>
                    <a:pt x="95948" y="37473"/>
                    <a:pt x="95706" y="36765"/>
                  </a:cubicBezTo>
                  <a:lnTo>
                    <a:pt x="95679" y="36765"/>
                  </a:lnTo>
                  <a:cubicBezTo>
                    <a:pt x="95419" y="36031"/>
                    <a:pt x="95025" y="35341"/>
                    <a:pt x="94514" y="34740"/>
                  </a:cubicBezTo>
                  <a:cubicBezTo>
                    <a:pt x="94944" y="34660"/>
                    <a:pt x="95377" y="34620"/>
                    <a:pt x="95806" y="34620"/>
                  </a:cubicBezTo>
                  <a:close/>
                  <a:moveTo>
                    <a:pt x="59142" y="34720"/>
                  </a:moveTo>
                  <a:cubicBezTo>
                    <a:pt x="59570" y="34720"/>
                    <a:pt x="60000" y="34759"/>
                    <a:pt x="60429" y="34839"/>
                  </a:cubicBezTo>
                  <a:cubicBezTo>
                    <a:pt x="59434" y="36022"/>
                    <a:pt x="58852" y="37518"/>
                    <a:pt x="58941" y="39113"/>
                  </a:cubicBezTo>
                  <a:cubicBezTo>
                    <a:pt x="57691" y="37810"/>
                    <a:pt x="55923" y="36971"/>
                    <a:pt x="54063" y="36971"/>
                  </a:cubicBezTo>
                  <a:cubicBezTo>
                    <a:pt x="54043" y="36971"/>
                    <a:pt x="54024" y="36971"/>
                    <a:pt x="54004" y="36972"/>
                  </a:cubicBezTo>
                  <a:cubicBezTo>
                    <a:pt x="53984" y="36971"/>
                    <a:pt x="53964" y="36971"/>
                    <a:pt x="53945" y="36971"/>
                  </a:cubicBezTo>
                  <a:cubicBezTo>
                    <a:pt x="52076" y="36971"/>
                    <a:pt x="50308" y="37810"/>
                    <a:pt x="49067" y="39113"/>
                  </a:cubicBezTo>
                  <a:cubicBezTo>
                    <a:pt x="49147" y="37518"/>
                    <a:pt x="48565" y="36022"/>
                    <a:pt x="47579" y="34839"/>
                  </a:cubicBezTo>
                  <a:cubicBezTo>
                    <a:pt x="48004" y="34760"/>
                    <a:pt x="48431" y="34721"/>
                    <a:pt x="48855" y="34721"/>
                  </a:cubicBezTo>
                  <a:cubicBezTo>
                    <a:pt x="50785" y="34721"/>
                    <a:pt x="52658" y="35523"/>
                    <a:pt x="53995" y="36963"/>
                  </a:cubicBezTo>
                  <a:lnTo>
                    <a:pt x="54004" y="36963"/>
                  </a:lnTo>
                  <a:cubicBezTo>
                    <a:pt x="55339" y="35517"/>
                    <a:pt x="57210" y="34720"/>
                    <a:pt x="59142" y="34720"/>
                  </a:cubicBezTo>
                  <a:close/>
                  <a:moveTo>
                    <a:pt x="12301" y="34821"/>
                  </a:moveTo>
                  <a:cubicBezTo>
                    <a:pt x="12724" y="34821"/>
                    <a:pt x="13150" y="34859"/>
                    <a:pt x="13574" y="34938"/>
                  </a:cubicBezTo>
                  <a:cubicBezTo>
                    <a:pt x="13063" y="35538"/>
                    <a:pt x="12669" y="36228"/>
                    <a:pt x="12409" y="36972"/>
                  </a:cubicBezTo>
                  <a:lnTo>
                    <a:pt x="12382" y="36972"/>
                  </a:lnTo>
                  <a:cubicBezTo>
                    <a:pt x="12141" y="37670"/>
                    <a:pt x="12042" y="38414"/>
                    <a:pt x="12087" y="39149"/>
                  </a:cubicBezTo>
                  <a:cubicBezTo>
                    <a:pt x="10841" y="37850"/>
                    <a:pt x="9076" y="37007"/>
                    <a:pt x="7212" y="37007"/>
                  </a:cubicBezTo>
                  <a:cubicBezTo>
                    <a:pt x="8547" y="35599"/>
                    <a:pt x="10392" y="34821"/>
                    <a:pt x="12301" y="34821"/>
                  </a:cubicBezTo>
                  <a:close/>
                  <a:moveTo>
                    <a:pt x="25305" y="34821"/>
                  </a:moveTo>
                  <a:cubicBezTo>
                    <a:pt x="27216" y="34821"/>
                    <a:pt x="29067" y="35599"/>
                    <a:pt x="30402" y="37007"/>
                  </a:cubicBezTo>
                  <a:cubicBezTo>
                    <a:pt x="28538" y="37007"/>
                    <a:pt x="26764" y="37841"/>
                    <a:pt x="25519" y="39149"/>
                  </a:cubicBezTo>
                  <a:cubicBezTo>
                    <a:pt x="25563" y="38414"/>
                    <a:pt x="25456" y="37670"/>
                    <a:pt x="25223" y="36972"/>
                  </a:cubicBezTo>
                  <a:lnTo>
                    <a:pt x="25196" y="36972"/>
                  </a:lnTo>
                  <a:cubicBezTo>
                    <a:pt x="24936" y="36228"/>
                    <a:pt x="24542" y="35538"/>
                    <a:pt x="24031" y="34938"/>
                  </a:cubicBezTo>
                  <a:cubicBezTo>
                    <a:pt x="24455" y="34859"/>
                    <a:pt x="24882" y="34821"/>
                    <a:pt x="25305" y="34821"/>
                  </a:cubicBezTo>
                  <a:close/>
                  <a:moveTo>
                    <a:pt x="106096" y="34617"/>
                  </a:moveTo>
                  <a:cubicBezTo>
                    <a:pt x="106559" y="34617"/>
                    <a:pt x="107026" y="34664"/>
                    <a:pt x="107489" y="34758"/>
                  </a:cubicBezTo>
                  <a:cubicBezTo>
                    <a:pt x="106495" y="35995"/>
                    <a:pt x="105948" y="37563"/>
                    <a:pt x="106127" y="39212"/>
                  </a:cubicBezTo>
                  <a:cubicBezTo>
                    <a:pt x="104873" y="37760"/>
                    <a:pt x="103000" y="36810"/>
                    <a:pt x="101011" y="36810"/>
                  </a:cubicBezTo>
                  <a:cubicBezTo>
                    <a:pt x="102344" y="35398"/>
                    <a:pt x="104192" y="34617"/>
                    <a:pt x="106096" y="34617"/>
                  </a:cubicBezTo>
                  <a:close/>
                  <a:moveTo>
                    <a:pt x="70794" y="30109"/>
                  </a:moveTo>
                  <a:cubicBezTo>
                    <a:pt x="71289" y="30109"/>
                    <a:pt x="71788" y="30161"/>
                    <a:pt x="72283" y="30269"/>
                  </a:cubicBezTo>
                  <a:cubicBezTo>
                    <a:pt x="71289" y="31524"/>
                    <a:pt x="70742" y="33110"/>
                    <a:pt x="70939" y="34785"/>
                  </a:cubicBezTo>
                  <a:lnTo>
                    <a:pt x="70957" y="34785"/>
                  </a:lnTo>
                  <a:cubicBezTo>
                    <a:pt x="71462" y="34672"/>
                    <a:pt x="71973" y="34617"/>
                    <a:pt x="72479" y="34617"/>
                  </a:cubicBezTo>
                  <a:cubicBezTo>
                    <a:pt x="74381" y="34617"/>
                    <a:pt x="76233" y="35395"/>
                    <a:pt x="77570" y="36810"/>
                  </a:cubicBezTo>
                  <a:cubicBezTo>
                    <a:pt x="75527" y="36810"/>
                    <a:pt x="73601" y="37814"/>
                    <a:pt x="72346" y="39337"/>
                  </a:cubicBezTo>
                  <a:cubicBezTo>
                    <a:pt x="72694" y="35639"/>
                    <a:pt x="69398" y="32366"/>
                    <a:pt x="65704" y="32366"/>
                  </a:cubicBezTo>
                  <a:cubicBezTo>
                    <a:pt x="65687" y="32366"/>
                    <a:pt x="65670" y="32366"/>
                    <a:pt x="65653" y="32366"/>
                  </a:cubicBezTo>
                  <a:lnTo>
                    <a:pt x="65653" y="32366"/>
                  </a:lnTo>
                  <a:cubicBezTo>
                    <a:pt x="66994" y="30911"/>
                    <a:pt x="68863" y="30109"/>
                    <a:pt x="70794" y="30109"/>
                  </a:cubicBezTo>
                  <a:close/>
                  <a:moveTo>
                    <a:pt x="35613" y="34809"/>
                  </a:moveTo>
                  <a:cubicBezTo>
                    <a:pt x="36073" y="34809"/>
                    <a:pt x="36537" y="34854"/>
                    <a:pt x="36997" y="34946"/>
                  </a:cubicBezTo>
                  <a:cubicBezTo>
                    <a:pt x="36013" y="36189"/>
                    <a:pt x="35458" y="37762"/>
                    <a:pt x="35634" y="39407"/>
                  </a:cubicBezTo>
                  <a:lnTo>
                    <a:pt x="35634" y="39407"/>
                  </a:lnTo>
                  <a:cubicBezTo>
                    <a:pt x="34388" y="37948"/>
                    <a:pt x="32507" y="36998"/>
                    <a:pt x="30519" y="36998"/>
                  </a:cubicBezTo>
                  <a:cubicBezTo>
                    <a:pt x="31861" y="35584"/>
                    <a:pt x="33709" y="34809"/>
                    <a:pt x="35613" y="34809"/>
                  </a:cubicBezTo>
                  <a:close/>
                  <a:moveTo>
                    <a:pt x="136132" y="32662"/>
                  </a:moveTo>
                  <a:cubicBezTo>
                    <a:pt x="139308" y="32662"/>
                    <a:pt x="142484" y="34740"/>
                    <a:pt x="142525" y="38898"/>
                  </a:cubicBezTo>
                  <a:cubicBezTo>
                    <a:pt x="142046" y="38793"/>
                    <a:pt x="141563" y="38742"/>
                    <a:pt x="141084" y="38742"/>
                  </a:cubicBezTo>
                  <a:cubicBezTo>
                    <a:pt x="139231" y="38742"/>
                    <a:pt x="137433" y="39508"/>
                    <a:pt x="136145" y="40896"/>
                  </a:cubicBezTo>
                  <a:cubicBezTo>
                    <a:pt x="134863" y="39525"/>
                    <a:pt x="133071" y="38737"/>
                    <a:pt x="131190" y="38737"/>
                  </a:cubicBezTo>
                  <a:cubicBezTo>
                    <a:pt x="130706" y="38737"/>
                    <a:pt x="130222" y="38791"/>
                    <a:pt x="129747" y="38898"/>
                  </a:cubicBezTo>
                  <a:cubicBezTo>
                    <a:pt x="129783" y="34740"/>
                    <a:pt x="132957" y="32662"/>
                    <a:pt x="136132" y="32662"/>
                  </a:cubicBezTo>
                  <a:close/>
                  <a:moveTo>
                    <a:pt x="112818" y="32662"/>
                  </a:moveTo>
                  <a:cubicBezTo>
                    <a:pt x="115995" y="32662"/>
                    <a:pt x="119174" y="34740"/>
                    <a:pt x="119218" y="38898"/>
                  </a:cubicBezTo>
                  <a:cubicBezTo>
                    <a:pt x="118738" y="38793"/>
                    <a:pt x="118254" y="38742"/>
                    <a:pt x="117774" y="38742"/>
                  </a:cubicBezTo>
                  <a:cubicBezTo>
                    <a:pt x="115916" y="38742"/>
                    <a:pt x="114117" y="39510"/>
                    <a:pt x="112821" y="40905"/>
                  </a:cubicBezTo>
                  <a:cubicBezTo>
                    <a:pt x="111548" y="39525"/>
                    <a:pt x="109756" y="38746"/>
                    <a:pt x="107874" y="38746"/>
                  </a:cubicBezTo>
                  <a:cubicBezTo>
                    <a:pt x="107391" y="38746"/>
                    <a:pt x="106907" y="38791"/>
                    <a:pt x="106432" y="38898"/>
                  </a:cubicBezTo>
                  <a:cubicBezTo>
                    <a:pt x="106468" y="34740"/>
                    <a:pt x="109642" y="32662"/>
                    <a:pt x="112818" y="32662"/>
                  </a:cubicBezTo>
                  <a:close/>
                  <a:moveTo>
                    <a:pt x="89290" y="32762"/>
                  </a:moveTo>
                  <a:cubicBezTo>
                    <a:pt x="91871" y="32762"/>
                    <a:pt x="94452" y="34136"/>
                    <a:pt x="95348" y="36882"/>
                  </a:cubicBezTo>
                  <a:lnTo>
                    <a:pt x="95375" y="36882"/>
                  </a:lnTo>
                  <a:cubicBezTo>
                    <a:pt x="95572" y="37545"/>
                    <a:pt x="95679" y="38235"/>
                    <a:pt x="95688" y="38934"/>
                  </a:cubicBezTo>
                  <a:cubicBezTo>
                    <a:pt x="95213" y="38832"/>
                    <a:pt x="94735" y="38782"/>
                    <a:pt x="94260" y="38782"/>
                  </a:cubicBezTo>
                  <a:cubicBezTo>
                    <a:pt x="92399" y="38782"/>
                    <a:pt x="90599" y="39549"/>
                    <a:pt x="89299" y="40941"/>
                  </a:cubicBezTo>
                  <a:cubicBezTo>
                    <a:pt x="88018" y="39561"/>
                    <a:pt x="86226" y="38782"/>
                    <a:pt x="84344" y="38782"/>
                  </a:cubicBezTo>
                  <a:cubicBezTo>
                    <a:pt x="83860" y="38782"/>
                    <a:pt x="83376" y="38835"/>
                    <a:pt x="82902" y="38934"/>
                  </a:cubicBezTo>
                  <a:cubicBezTo>
                    <a:pt x="82902" y="38235"/>
                    <a:pt x="83009" y="37545"/>
                    <a:pt x="83215" y="36882"/>
                  </a:cubicBezTo>
                  <a:lnTo>
                    <a:pt x="83233" y="36882"/>
                  </a:lnTo>
                  <a:cubicBezTo>
                    <a:pt x="84129" y="34136"/>
                    <a:pt x="86710" y="32762"/>
                    <a:pt x="89290" y="32762"/>
                  </a:cubicBezTo>
                  <a:close/>
                  <a:moveTo>
                    <a:pt x="42338" y="32863"/>
                  </a:moveTo>
                  <a:cubicBezTo>
                    <a:pt x="45512" y="32863"/>
                    <a:pt x="48684" y="34938"/>
                    <a:pt x="48726" y="39091"/>
                  </a:cubicBezTo>
                  <a:lnTo>
                    <a:pt x="48726" y="39091"/>
                  </a:lnTo>
                  <a:cubicBezTo>
                    <a:pt x="48257" y="38992"/>
                    <a:pt x="47785" y="38943"/>
                    <a:pt x="47316" y="38943"/>
                  </a:cubicBezTo>
                  <a:cubicBezTo>
                    <a:pt x="45455" y="38943"/>
                    <a:pt x="43655" y="39710"/>
                    <a:pt x="42355" y="41102"/>
                  </a:cubicBezTo>
                  <a:cubicBezTo>
                    <a:pt x="41081" y="39730"/>
                    <a:pt x="39293" y="38952"/>
                    <a:pt x="37414" y="38952"/>
                  </a:cubicBezTo>
                  <a:cubicBezTo>
                    <a:pt x="37404" y="38952"/>
                    <a:pt x="37393" y="38952"/>
                    <a:pt x="37382" y="38952"/>
                  </a:cubicBezTo>
                  <a:cubicBezTo>
                    <a:pt x="36898" y="38952"/>
                    <a:pt x="36415" y="38997"/>
                    <a:pt x="35940" y="39104"/>
                  </a:cubicBezTo>
                  <a:cubicBezTo>
                    <a:pt x="35980" y="34944"/>
                    <a:pt x="39160" y="32863"/>
                    <a:pt x="42338" y="32863"/>
                  </a:cubicBezTo>
                  <a:close/>
                  <a:moveTo>
                    <a:pt x="65648" y="32868"/>
                  </a:moveTo>
                  <a:cubicBezTo>
                    <a:pt x="68825" y="32868"/>
                    <a:pt x="72001" y="34946"/>
                    <a:pt x="72041" y="39104"/>
                  </a:cubicBezTo>
                  <a:cubicBezTo>
                    <a:pt x="71563" y="38999"/>
                    <a:pt x="71081" y="38948"/>
                    <a:pt x="70602" y="38948"/>
                  </a:cubicBezTo>
                  <a:cubicBezTo>
                    <a:pt x="68748" y="38948"/>
                    <a:pt x="66949" y="39716"/>
                    <a:pt x="65653" y="41111"/>
                  </a:cubicBezTo>
                  <a:cubicBezTo>
                    <a:pt x="64371" y="39731"/>
                    <a:pt x="62579" y="38952"/>
                    <a:pt x="60697" y="38952"/>
                  </a:cubicBezTo>
                  <a:cubicBezTo>
                    <a:pt x="60214" y="38952"/>
                    <a:pt x="59730" y="38997"/>
                    <a:pt x="59255" y="39104"/>
                  </a:cubicBezTo>
                  <a:cubicBezTo>
                    <a:pt x="59295" y="34946"/>
                    <a:pt x="62472" y="32868"/>
                    <a:pt x="65648" y="32868"/>
                  </a:cubicBezTo>
                  <a:close/>
                  <a:moveTo>
                    <a:pt x="18803" y="32968"/>
                  </a:moveTo>
                  <a:cubicBezTo>
                    <a:pt x="21386" y="32968"/>
                    <a:pt x="23968" y="34342"/>
                    <a:pt x="24864" y="37088"/>
                  </a:cubicBezTo>
                  <a:lnTo>
                    <a:pt x="24882" y="37088"/>
                  </a:lnTo>
                  <a:cubicBezTo>
                    <a:pt x="25088" y="37751"/>
                    <a:pt x="25196" y="38441"/>
                    <a:pt x="25196" y="39140"/>
                  </a:cubicBezTo>
                  <a:cubicBezTo>
                    <a:pt x="24723" y="39038"/>
                    <a:pt x="24246" y="38988"/>
                    <a:pt x="23772" y="38988"/>
                  </a:cubicBezTo>
                  <a:cubicBezTo>
                    <a:pt x="21913" y="38988"/>
                    <a:pt x="20107" y="39755"/>
                    <a:pt x="18807" y="41147"/>
                  </a:cubicBezTo>
                  <a:cubicBezTo>
                    <a:pt x="17526" y="39767"/>
                    <a:pt x="15734" y="38988"/>
                    <a:pt x="13852" y="38988"/>
                  </a:cubicBezTo>
                  <a:cubicBezTo>
                    <a:pt x="13368" y="38988"/>
                    <a:pt x="12884" y="39041"/>
                    <a:pt x="12409" y="39140"/>
                  </a:cubicBezTo>
                  <a:cubicBezTo>
                    <a:pt x="12409" y="38441"/>
                    <a:pt x="12517" y="37751"/>
                    <a:pt x="12723" y="37088"/>
                  </a:cubicBezTo>
                  <a:lnTo>
                    <a:pt x="12741" y="37088"/>
                  </a:lnTo>
                  <a:cubicBezTo>
                    <a:pt x="13637" y="34342"/>
                    <a:pt x="16220" y="32968"/>
                    <a:pt x="18803" y="32968"/>
                  </a:cubicBezTo>
                  <a:close/>
                  <a:moveTo>
                    <a:pt x="117968" y="39112"/>
                  </a:moveTo>
                  <a:cubicBezTo>
                    <a:pt x="118392" y="39112"/>
                    <a:pt x="118820" y="39151"/>
                    <a:pt x="119245" y="39230"/>
                  </a:cubicBezTo>
                  <a:cubicBezTo>
                    <a:pt x="118726" y="39848"/>
                    <a:pt x="118322" y="40565"/>
                    <a:pt x="118063" y="41326"/>
                  </a:cubicBezTo>
                  <a:lnTo>
                    <a:pt x="118063" y="41317"/>
                  </a:lnTo>
                  <a:lnTo>
                    <a:pt x="118054" y="41344"/>
                  </a:lnTo>
                  <a:cubicBezTo>
                    <a:pt x="118054" y="41353"/>
                    <a:pt x="118045" y="41362"/>
                    <a:pt x="118036" y="41380"/>
                  </a:cubicBezTo>
                  <a:cubicBezTo>
                    <a:pt x="117812" y="42061"/>
                    <a:pt x="117713" y="42787"/>
                    <a:pt x="117758" y="43504"/>
                  </a:cubicBezTo>
                  <a:cubicBezTo>
                    <a:pt x="116508" y="42200"/>
                    <a:pt x="114748" y="41362"/>
                    <a:pt x="112888" y="41362"/>
                  </a:cubicBezTo>
                  <a:cubicBezTo>
                    <a:pt x="112869" y="41362"/>
                    <a:pt x="112849" y="41362"/>
                    <a:pt x="112830" y="41362"/>
                  </a:cubicBezTo>
                  <a:cubicBezTo>
                    <a:pt x="114167" y="39915"/>
                    <a:pt x="116034" y="39112"/>
                    <a:pt x="117968" y="39112"/>
                  </a:cubicBezTo>
                  <a:close/>
                  <a:moveTo>
                    <a:pt x="130986" y="39112"/>
                  </a:moveTo>
                  <a:cubicBezTo>
                    <a:pt x="132916" y="39112"/>
                    <a:pt x="134791" y="39915"/>
                    <a:pt x="136136" y="41362"/>
                  </a:cubicBezTo>
                  <a:cubicBezTo>
                    <a:pt x="136116" y="41362"/>
                    <a:pt x="136096" y="41362"/>
                    <a:pt x="136077" y="41362"/>
                  </a:cubicBezTo>
                  <a:cubicBezTo>
                    <a:pt x="134208" y="41362"/>
                    <a:pt x="132440" y="42200"/>
                    <a:pt x="131199" y="43504"/>
                  </a:cubicBezTo>
                  <a:cubicBezTo>
                    <a:pt x="131234" y="42787"/>
                    <a:pt x="131136" y="42070"/>
                    <a:pt x="130912" y="41389"/>
                  </a:cubicBezTo>
                  <a:lnTo>
                    <a:pt x="130912" y="41380"/>
                  </a:lnTo>
                  <a:cubicBezTo>
                    <a:pt x="130912" y="41371"/>
                    <a:pt x="130903" y="41362"/>
                    <a:pt x="130903" y="41344"/>
                  </a:cubicBezTo>
                  <a:cubicBezTo>
                    <a:pt x="130894" y="41335"/>
                    <a:pt x="130903" y="41335"/>
                    <a:pt x="130894" y="41326"/>
                  </a:cubicBezTo>
                  <a:cubicBezTo>
                    <a:pt x="130625" y="40556"/>
                    <a:pt x="130231" y="39848"/>
                    <a:pt x="129711" y="39230"/>
                  </a:cubicBezTo>
                  <a:cubicBezTo>
                    <a:pt x="130135" y="39151"/>
                    <a:pt x="130562" y="39112"/>
                    <a:pt x="130986" y="39112"/>
                  </a:cubicBezTo>
                  <a:close/>
                  <a:moveTo>
                    <a:pt x="84143" y="39166"/>
                  </a:moveTo>
                  <a:cubicBezTo>
                    <a:pt x="86077" y="39166"/>
                    <a:pt x="87946" y="39968"/>
                    <a:pt x="89290" y="41416"/>
                  </a:cubicBezTo>
                  <a:cubicBezTo>
                    <a:pt x="89271" y="41416"/>
                    <a:pt x="89251" y="41416"/>
                    <a:pt x="89231" y="41416"/>
                  </a:cubicBezTo>
                  <a:cubicBezTo>
                    <a:pt x="87362" y="41416"/>
                    <a:pt x="85595" y="42254"/>
                    <a:pt x="84353" y="43557"/>
                  </a:cubicBezTo>
                  <a:cubicBezTo>
                    <a:pt x="84434" y="41963"/>
                    <a:pt x="83851" y="40457"/>
                    <a:pt x="82866" y="39283"/>
                  </a:cubicBezTo>
                  <a:cubicBezTo>
                    <a:pt x="83291" y="39204"/>
                    <a:pt x="83719" y="39166"/>
                    <a:pt x="84143" y="39166"/>
                  </a:cubicBezTo>
                  <a:close/>
                  <a:moveTo>
                    <a:pt x="94430" y="39165"/>
                  </a:moveTo>
                  <a:cubicBezTo>
                    <a:pt x="94857" y="39165"/>
                    <a:pt x="95287" y="39204"/>
                    <a:pt x="95715" y="39283"/>
                  </a:cubicBezTo>
                  <a:cubicBezTo>
                    <a:pt x="94720" y="40466"/>
                    <a:pt x="94138" y="41963"/>
                    <a:pt x="94228" y="43557"/>
                  </a:cubicBezTo>
                  <a:cubicBezTo>
                    <a:pt x="92977" y="42254"/>
                    <a:pt x="91218" y="41416"/>
                    <a:pt x="89350" y="41416"/>
                  </a:cubicBezTo>
                  <a:cubicBezTo>
                    <a:pt x="89330" y="41416"/>
                    <a:pt x="89310" y="41416"/>
                    <a:pt x="89290" y="41416"/>
                  </a:cubicBezTo>
                  <a:cubicBezTo>
                    <a:pt x="90626" y="39963"/>
                    <a:pt x="92497" y="39165"/>
                    <a:pt x="94430" y="39165"/>
                  </a:cubicBezTo>
                  <a:close/>
                  <a:moveTo>
                    <a:pt x="47493" y="39318"/>
                  </a:moveTo>
                  <a:cubicBezTo>
                    <a:pt x="47917" y="39318"/>
                    <a:pt x="48345" y="39357"/>
                    <a:pt x="48771" y="39436"/>
                  </a:cubicBezTo>
                  <a:cubicBezTo>
                    <a:pt x="48242" y="40054"/>
                    <a:pt x="47839" y="40762"/>
                    <a:pt x="47579" y="41523"/>
                  </a:cubicBezTo>
                  <a:cubicBezTo>
                    <a:pt x="47579" y="41532"/>
                    <a:pt x="47579" y="41532"/>
                    <a:pt x="47579" y="41541"/>
                  </a:cubicBezTo>
                  <a:lnTo>
                    <a:pt x="47561" y="41586"/>
                  </a:lnTo>
                  <a:cubicBezTo>
                    <a:pt x="47337" y="42267"/>
                    <a:pt x="47239" y="42984"/>
                    <a:pt x="47275" y="43710"/>
                  </a:cubicBezTo>
                  <a:cubicBezTo>
                    <a:pt x="46033" y="42406"/>
                    <a:pt x="44274" y="41568"/>
                    <a:pt x="42406" y="41568"/>
                  </a:cubicBezTo>
                  <a:cubicBezTo>
                    <a:pt x="42386" y="41568"/>
                    <a:pt x="42366" y="41568"/>
                    <a:pt x="42346" y="41568"/>
                  </a:cubicBezTo>
                  <a:cubicBezTo>
                    <a:pt x="43684" y="40121"/>
                    <a:pt x="45557" y="39318"/>
                    <a:pt x="47493" y="39318"/>
                  </a:cubicBezTo>
                  <a:close/>
                  <a:moveTo>
                    <a:pt x="60506" y="39318"/>
                  </a:moveTo>
                  <a:cubicBezTo>
                    <a:pt x="62442" y="39318"/>
                    <a:pt x="64315" y="40121"/>
                    <a:pt x="65653" y="41568"/>
                  </a:cubicBezTo>
                  <a:cubicBezTo>
                    <a:pt x="65633" y="41568"/>
                    <a:pt x="65613" y="41568"/>
                    <a:pt x="65593" y="41568"/>
                  </a:cubicBezTo>
                  <a:cubicBezTo>
                    <a:pt x="63724" y="41568"/>
                    <a:pt x="61965" y="42398"/>
                    <a:pt x="60715" y="43710"/>
                  </a:cubicBezTo>
                  <a:cubicBezTo>
                    <a:pt x="60751" y="42984"/>
                    <a:pt x="60662" y="42267"/>
                    <a:pt x="60438" y="41586"/>
                  </a:cubicBezTo>
                  <a:cubicBezTo>
                    <a:pt x="60438" y="41577"/>
                    <a:pt x="60429" y="41559"/>
                    <a:pt x="60420" y="41550"/>
                  </a:cubicBezTo>
                  <a:cubicBezTo>
                    <a:pt x="60420" y="41541"/>
                    <a:pt x="60420" y="41532"/>
                    <a:pt x="60411" y="41532"/>
                  </a:cubicBezTo>
                  <a:cubicBezTo>
                    <a:pt x="60151" y="40762"/>
                    <a:pt x="59748" y="40054"/>
                    <a:pt x="59228" y="39436"/>
                  </a:cubicBezTo>
                  <a:cubicBezTo>
                    <a:pt x="59654" y="39357"/>
                    <a:pt x="60082" y="39318"/>
                    <a:pt x="60506" y="39318"/>
                  </a:cubicBezTo>
                  <a:close/>
                  <a:moveTo>
                    <a:pt x="23963" y="39353"/>
                  </a:moveTo>
                  <a:cubicBezTo>
                    <a:pt x="24391" y="39353"/>
                    <a:pt x="24821" y="39392"/>
                    <a:pt x="25250" y="39472"/>
                  </a:cubicBezTo>
                  <a:cubicBezTo>
                    <a:pt x="24255" y="40654"/>
                    <a:pt x="23673" y="42151"/>
                    <a:pt x="23753" y="43746"/>
                  </a:cubicBezTo>
                  <a:cubicBezTo>
                    <a:pt x="22512" y="42442"/>
                    <a:pt x="20744" y="41604"/>
                    <a:pt x="18884" y="41604"/>
                  </a:cubicBezTo>
                  <a:cubicBezTo>
                    <a:pt x="18864" y="41604"/>
                    <a:pt x="18845" y="41604"/>
                    <a:pt x="18825" y="41604"/>
                  </a:cubicBezTo>
                  <a:cubicBezTo>
                    <a:pt x="18805" y="41604"/>
                    <a:pt x="18786" y="41604"/>
                    <a:pt x="18766" y="41604"/>
                  </a:cubicBezTo>
                  <a:cubicBezTo>
                    <a:pt x="16897" y="41604"/>
                    <a:pt x="15129" y="42442"/>
                    <a:pt x="13888" y="43746"/>
                  </a:cubicBezTo>
                  <a:cubicBezTo>
                    <a:pt x="13951" y="42160"/>
                    <a:pt x="13368" y="40663"/>
                    <a:pt x="12382" y="39480"/>
                  </a:cubicBezTo>
                  <a:lnTo>
                    <a:pt x="12391" y="39472"/>
                  </a:lnTo>
                  <a:cubicBezTo>
                    <a:pt x="12820" y="39392"/>
                    <a:pt x="13250" y="39353"/>
                    <a:pt x="13678" y="39353"/>
                  </a:cubicBezTo>
                  <a:cubicBezTo>
                    <a:pt x="15611" y="39353"/>
                    <a:pt x="17482" y="40150"/>
                    <a:pt x="18825" y="41595"/>
                  </a:cubicBezTo>
                  <a:cubicBezTo>
                    <a:pt x="20161" y="40150"/>
                    <a:pt x="22031" y="39353"/>
                    <a:pt x="23963" y="39353"/>
                  </a:cubicBezTo>
                  <a:close/>
                  <a:moveTo>
                    <a:pt x="107663" y="39105"/>
                  </a:moveTo>
                  <a:cubicBezTo>
                    <a:pt x="109597" y="39105"/>
                    <a:pt x="111471" y="39906"/>
                    <a:pt x="112812" y="41353"/>
                  </a:cubicBezTo>
                  <a:cubicBezTo>
                    <a:pt x="112793" y="41353"/>
                    <a:pt x="112774" y="41353"/>
                    <a:pt x="112756" y="41353"/>
                  </a:cubicBezTo>
                  <a:cubicBezTo>
                    <a:pt x="110769" y="41353"/>
                    <a:pt x="108902" y="42299"/>
                    <a:pt x="107650" y="43755"/>
                  </a:cubicBezTo>
                  <a:lnTo>
                    <a:pt x="107650" y="43755"/>
                  </a:lnTo>
                  <a:cubicBezTo>
                    <a:pt x="107803" y="42088"/>
                    <a:pt x="107211" y="40511"/>
                    <a:pt x="106172" y="39274"/>
                  </a:cubicBezTo>
                  <a:lnTo>
                    <a:pt x="106172" y="39265"/>
                  </a:lnTo>
                  <a:cubicBezTo>
                    <a:pt x="106668" y="39158"/>
                    <a:pt x="107167" y="39105"/>
                    <a:pt x="107663" y="39105"/>
                  </a:cubicBezTo>
                  <a:close/>
                  <a:moveTo>
                    <a:pt x="37187" y="39310"/>
                  </a:moveTo>
                  <a:cubicBezTo>
                    <a:pt x="39118" y="39310"/>
                    <a:pt x="40989" y="40106"/>
                    <a:pt x="42328" y="41559"/>
                  </a:cubicBezTo>
                  <a:cubicBezTo>
                    <a:pt x="42310" y="41559"/>
                    <a:pt x="42291" y="41559"/>
                    <a:pt x="42273" y="41559"/>
                  </a:cubicBezTo>
                  <a:cubicBezTo>
                    <a:pt x="40286" y="41559"/>
                    <a:pt x="38419" y="42505"/>
                    <a:pt x="37167" y="43952"/>
                  </a:cubicBezTo>
                  <a:cubicBezTo>
                    <a:pt x="37320" y="42294"/>
                    <a:pt x="36728" y="40708"/>
                    <a:pt x="35689" y="39480"/>
                  </a:cubicBezTo>
                  <a:lnTo>
                    <a:pt x="35689" y="39472"/>
                  </a:lnTo>
                  <a:cubicBezTo>
                    <a:pt x="36187" y="39363"/>
                    <a:pt x="36689" y="39310"/>
                    <a:pt x="37187" y="39310"/>
                  </a:cubicBezTo>
                  <a:close/>
                  <a:moveTo>
                    <a:pt x="124475" y="37261"/>
                  </a:moveTo>
                  <a:cubicBezTo>
                    <a:pt x="127048" y="37261"/>
                    <a:pt x="129621" y="38627"/>
                    <a:pt x="130527" y="41362"/>
                  </a:cubicBezTo>
                  <a:cubicBezTo>
                    <a:pt x="130751" y="42043"/>
                    <a:pt x="130867" y="42760"/>
                    <a:pt x="130867" y="43486"/>
                  </a:cubicBezTo>
                  <a:cubicBezTo>
                    <a:pt x="130392" y="43384"/>
                    <a:pt x="129914" y="43334"/>
                    <a:pt x="129439" y="43334"/>
                  </a:cubicBezTo>
                  <a:cubicBezTo>
                    <a:pt x="127578" y="43334"/>
                    <a:pt x="125778" y="44101"/>
                    <a:pt x="124478" y="45493"/>
                  </a:cubicBezTo>
                  <a:cubicBezTo>
                    <a:pt x="123206" y="44113"/>
                    <a:pt x="121405" y="43333"/>
                    <a:pt x="119532" y="43333"/>
                  </a:cubicBezTo>
                  <a:cubicBezTo>
                    <a:pt x="119039" y="43333"/>
                    <a:pt x="118555" y="43387"/>
                    <a:pt x="118089" y="43486"/>
                  </a:cubicBezTo>
                  <a:cubicBezTo>
                    <a:pt x="118089" y="42760"/>
                    <a:pt x="118197" y="42034"/>
                    <a:pt x="118430" y="41344"/>
                  </a:cubicBezTo>
                  <a:cubicBezTo>
                    <a:pt x="119339" y="38623"/>
                    <a:pt x="121907" y="37261"/>
                    <a:pt x="124475" y="37261"/>
                  </a:cubicBezTo>
                  <a:close/>
                  <a:moveTo>
                    <a:pt x="77632" y="37306"/>
                  </a:moveTo>
                  <a:cubicBezTo>
                    <a:pt x="80806" y="37306"/>
                    <a:pt x="83980" y="39382"/>
                    <a:pt x="84022" y="43538"/>
                  </a:cubicBezTo>
                  <a:lnTo>
                    <a:pt x="84022" y="43538"/>
                  </a:lnTo>
                  <a:cubicBezTo>
                    <a:pt x="83549" y="43437"/>
                    <a:pt x="83074" y="43388"/>
                    <a:pt x="82603" y="43388"/>
                  </a:cubicBezTo>
                  <a:cubicBezTo>
                    <a:pt x="80742" y="43388"/>
                    <a:pt x="78941" y="44154"/>
                    <a:pt x="77642" y="45547"/>
                  </a:cubicBezTo>
                  <a:cubicBezTo>
                    <a:pt x="76360" y="44167"/>
                    <a:pt x="74568" y="43387"/>
                    <a:pt x="72687" y="43387"/>
                  </a:cubicBezTo>
                  <a:cubicBezTo>
                    <a:pt x="72203" y="43387"/>
                    <a:pt x="71719" y="43441"/>
                    <a:pt x="71244" y="43540"/>
                  </a:cubicBezTo>
                  <a:cubicBezTo>
                    <a:pt x="71280" y="39385"/>
                    <a:pt x="74456" y="37306"/>
                    <a:pt x="77632" y="37306"/>
                  </a:cubicBezTo>
                  <a:close/>
                  <a:moveTo>
                    <a:pt x="100947" y="37306"/>
                  </a:moveTo>
                  <a:cubicBezTo>
                    <a:pt x="104122" y="37306"/>
                    <a:pt x="107296" y="39383"/>
                    <a:pt x="107337" y="43540"/>
                  </a:cubicBezTo>
                  <a:cubicBezTo>
                    <a:pt x="106864" y="43438"/>
                    <a:pt x="106386" y="43388"/>
                    <a:pt x="105913" y="43388"/>
                  </a:cubicBezTo>
                  <a:cubicBezTo>
                    <a:pt x="104054" y="43388"/>
                    <a:pt x="102249" y="44154"/>
                    <a:pt x="100957" y="45547"/>
                  </a:cubicBezTo>
                  <a:cubicBezTo>
                    <a:pt x="99676" y="44167"/>
                    <a:pt x="97883" y="43387"/>
                    <a:pt x="96002" y="43387"/>
                  </a:cubicBezTo>
                  <a:cubicBezTo>
                    <a:pt x="95518" y="43387"/>
                    <a:pt x="95034" y="43441"/>
                    <a:pt x="94559" y="43540"/>
                  </a:cubicBezTo>
                  <a:cubicBezTo>
                    <a:pt x="94595" y="39385"/>
                    <a:pt x="97771" y="37306"/>
                    <a:pt x="100947" y="37306"/>
                  </a:cubicBezTo>
                  <a:close/>
                  <a:moveTo>
                    <a:pt x="54009" y="37465"/>
                  </a:moveTo>
                  <a:cubicBezTo>
                    <a:pt x="56582" y="37465"/>
                    <a:pt x="59156" y="38830"/>
                    <a:pt x="60061" y="41559"/>
                  </a:cubicBezTo>
                  <a:cubicBezTo>
                    <a:pt x="60285" y="42249"/>
                    <a:pt x="60393" y="42966"/>
                    <a:pt x="60393" y="43692"/>
                  </a:cubicBezTo>
                  <a:cubicBezTo>
                    <a:pt x="59920" y="43590"/>
                    <a:pt x="59442" y="43540"/>
                    <a:pt x="58969" y="43540"/>
                  </a:cubicBezTo>
                  <a:cubicBezTo>
                    <a:pt x="57110" y="43540"/>
                    <a:pt x="55305" y="44307"/>
                    <a:pt x="54013" y="45699"/>
                  </a:cubicBezTo>
                  <a:cubicBezTo>
                    <a:pt x="52739" y="44318"/>
                    <a:pt x="50951" y="43539"/>
                    <a:pt x="49072" y="43539"/>
                  </a:cubicBezTo>
                  <a:cubicBezTo>
                    <a:pt x="49061" y="43539"/>
                    <a:pt x="49051" y="43540"/>
                    <a:pt x="49040" y="43540"/>
                  </a:cubicBezTo>
                  <a:cubicBezTo>
                    <a:pt x="48556" y="43540"/>
                    <a:pt x="48072" y="43593"/>
                    <a:pt x="47597" y="43692"/>
                  </a:cubicBezTo>
                  <a:cubicBezTo>
                    <a:pt x="47597" y="42966"/>
                    <a:pt x="47714" y="42249"/>
                    <a:pt x="47938" y="41559"/>
                  </a:cubicBezTo>
                  <a:lnTo>
                    <a:pt x="47956" y="41550"/>
                  </a:lnTo>
                  <a:cubicBezTo>
                    <a:pt x="48865" y="38827"/>
                    <a:pt x="51437" y="37465"/>
                    <a:pt x="54009" y="37465"/>
                  </a:cubicBezTo>
                  <a:close/>
                  <a:moveTo>
                    <a:pt x="7163" y="37500"/>
                  </a:moveTo>
                  <a:cubicBezTo>
                    <a:pt x="10339" y="37500"/>
                    <a:pt x="13516" y="39579"/>
                    <a:pt x="13556" y="43737"/>
                  </a:cubicBezTo>
                  <a:cubicBezTo>
                    <a:pt x="13079" y="43632"/>
                    <a:pt x="12598" y="43582"/>
                    <a:pt x="12120" y="43582"/>
                  </a:cubicBezTo>
                  <a:cubicBezTo>
                    <a:pt x="10263" y="43582"/>
                    <a:pt x="8460" y="44350"/>
                    <a:pt x="7163" y="45739"/>
                  </a:cubicBezTo>
                  <a:lnTo>
                    <a:pt x="7163" y="45739"/>
                  </a:lnTo>
                  <a:cubicBezTo>
                    <a:pt x="5882" y="44362"/>
                    <a:pt x="4092" y="43584"/>
                    <a:pt x="2212" y="43584"/>
                  </a:cubicBezTo>
                  <a:cubicBezTo>
                    <a:pt x="1728" y="43584"/>
                    <a:pt x="1245" y="43638"/>
                    <a:pt x="770" y="43737"/>
                  </a:cubicBezTo>
                  <a:cubicBezTo>
                    <a:pt x="810" y="39579"/>
                    <a:pt x="3987" y="37500"/>
                    <a:pt x="7163" y="37500"/>
                  </a:cubicBezTo>
                  <a:close/>
                  <a:moveTo>
                    <a:pt x="30463" y="37509"/>
                  </a:moveTo>
                  <a:cubicBezTo>
                    <a:pt x="33636" y="37509"/>
                    <a:pt x="36811" y="39587"/>
                    <a:pt x="36854" y="43742"/>
                  </a:cubicBezTo>
                  <a:lnTo>
                    <a:pt x="36854" y="43742"/>
                  </a:lnTo>
                  <a:cubicBezTo>
                    <a:pt x="36384" y="43642"/>
                    <a:pt x="35912" y="43594"/>
                    <a:pt x="35443" y="43594"/>
                  </a:cubicBezTo>
                  <a:cubicBezTo>
                    <a:pt x="33580" y="43594"/>
                    <a:pt x="31775" y="44360"/>
                    <a:pt x="30483" y="45753"/>
                  </a:cubicBezTo>
                  <a:cubicBezTo>
                    <a:pt x="29201" y="44373"/>
                    <a:pt x="27409" y="43593"/>
                    <a:pt x="25528" y="43593"/>
                  </a:cubicBezTo>
                  <a:cubicBezTo>
                    <a:pt x="25044" y="43593"/>
                    <a:pt x="24560" y="43638"/>
                    <a:pt x="24085" y="43746"/>
                  </a:cubicBezTo>
                  <a:cubicBezTo>
                    <a:pt x="24116" y="39588"/>
                    <a:pt x="27288" y="37509"/>
                    <a:pt x="30463" y="37509"/>
                  </a:cubicBezTo>
                  <a:close/>
                  <a:moveTo>
                    <a:pt x="119327" y="43718"/>
                  </a:moveTo>
                  <a:cubicBezTo>
                    <a:pt x="121267" y="43718"/>
                    <a:pt x="123141" y="44520"/>
                    <a:pt x="124478" y="45968"/>
                  </a:cubicBezTo>
                  <a:cubicBezTo>
                    <a:pt x="124458" y="45968"/>
                    <a:pt x="124439" y="45968"/>
                    <a:pt x="124419" y="45968"/>
                  </a:cubicBezTo>
                  <a:cubicBezTo>
                    <a:pt x="122550" y="45968"/>
                    <a:pt x="120782" y="46806"/>
                    <a:pt x="119541" y="48109"/>
                  </a:cubicBezTo>
                  <a:cubicBezTo>
                    <a:pt x="119622" y="46514"/>
                    <a:pt x="119039" y="45018"/>
                    <a:pt x="118045" y="43835"/>
                  </a:cubicBezTo>
                  <a:cubicBezTo>
                    <a:pt x="118472" y="43756"/>
                    <a:pt x="118901" y="43718"/>
                    <a:pt x="119327" y="43718"/>
                  </a:cubicBezTo>
                  <a:close/>
                  <a:moveTo>
                    <a:pt x="129624" y="43718"/>
                  </a:moveTo>
                  <a:cubicBezTo>
                    <a:pt x="130049" y="43718"/>
                    <a:pt x="130477" y="43756"/>
                    <a:pt x="130903" y="43835"/>
                  </a:cubicBezTo>
                  <a:cubicBezTo>
                    <a:pt x="129908" y="45018"/>
                    <a:pt x="129326" y="46523"/>
                    <a:pt x="129415" y="48109"/>
                  </a:cubicBezTo>
                  <a:cubicBezTo>
                    <a:pt x="128165" y="46806"/>
                    <a:pt x="126397" y="45968"/>
                    <a:pt x="124537" y="45968"/>
                  </a:cubicBezTo>
                  <a:cubicBezTo>
                    <a:pt x="124517" y="45968"/>
                    <a:pt x="124498" y="45968"/>
                    <a:pt x="124478" y="45968"/>
                  </a:cubicBezTo>
                  <a:cubicBezTo>
                    <a:pt x="125815" y="44520"/>
                    <a:pt x="127689" y="43718"/>
                    <a:pt x="129624" y="43718"/>
                  </a:cubicBezTo>
                  <a:close/>
                  <a:moveTo>
                    <a:pt x="82779" y="43762"/>
                  </a:moveTo>
                  <a:cubicBezTo>
                    <a:pt x="83204" y="43762"/>
                    <a:pt x="83632" y="43801"/>
                    <a:pt x="84057" y="43880"/>
                  </a:cubicBezTo>
                  <a:cubicBezTo>
                    <a:pt x="83063" y="45063"/>
                    <a:pt x="82480" y="46559"/>
                    <a:pt x="82561" y="48154"/>
                  </a:cubicBezTo>
                  <a:cubicBezTo>
                    <a:pt x="81320" y="46851"/>
                    <a:pt x="79552" y="46012"/>
                    <a:pt x="77683" y="46012"/>
                  </a:cubicBezTo>
                  <a:cubicBezTo>
                    <a:pt x="77666" y="46012"/>
                    <a:pt x="77650" y="46012"/>
                    <a:pt x="77633" y="46013"/>
                  </a:cubicBezTo>
                  <a:lnTo>
                    <a:pt x="77633" y="46013"/>
                  </a:lnTo>
                  <a:cubicBezTo>
                    <a:pt x="78970" y="44565"/>
                    <a:pt x="80844" y="43762"/>
                    <a:pt x="82779" y="43762"/>
                  </a:cubicBezTo>
                  <a:close/>
                  <a:moveTo>
                    <a:pt x="59124" y="43911"/>
                  </a:moveTo>
                  <a:cubicBezTo>
                    <a:pt x="59554" y="43911"/>
                    <a:pt x="59988" y="43951"/>
                    <a:pt x="60420" y="44032"/>
                  </a:cubicBezTo>
                  <a:cubicBezTo>
                    <a:pt x="59425" y="45224"/>
                    <a:pt x="58843" y="46721"/>
                    <a:pt x="58932" y="48316"/>
                  </a:cubicBezTo>
                  <a:lnTo>
                    <a:pt x="58923" y="48307"/>
                  </a:lnTo>
                  <a:cubicBezTo>
                    <a:pt x="57682" y="47003"/>
                    <a:pt x="55914" y="46165"/>
                    <a:pt x="54045" y="46165"/>
                  </a:cubicBezTo>
                  <a:cubicBezTo>
                    <a:pt x="54026" y="46165"/>
                    <a:pt x="54006" y="46165"/>
                    <a:pt x="53986" y="46165"/>
                  </a:cubicBezTo>
                  <a:cubicBezTo>
                    <a:pt x="53966" y="46165"/>
                    <a:pt x="53947" y="46165"/>
                    <a:pt x="53927" y="46165"/>
                  </a:cubicBezTo>
                  <a:cubicBezTo>
                    <a:pt x="52067" y="46165"/>
                    <a:pt x="50299" y="47003"/>
                    <a:pt x="49049" y="48307"/>
                  </a:cubicBezTo>
                  <a:cubicBezTo>
                    <a:pt x="49138" y="46712"/>
                    <a:pt x="48556" y="45206"/>
                    <a:pt x="47561" y="44032"/>
                  </a:cubicBezTo>
                  <a:cubicBezTo>
                    <a:pt x="47990" y="43953"/>
                    <a:pt x="48420" y="43914"/>
                    <a:pt x="48848" y="43914"/>
                  </a:cubicBezTo>
                  <a:cubicBezTo>
                    <a:pt x="50781" y="43914"/>
                    <a:pt x="52652" y="44711"/>
                    <a:pt x="53995" y="46156"/>
                  </a:cubicBezTo>
                  <a:cubicBezTo>
                    <a:pt x="55328" y="44713"/>
                    <a:pt x="57194" y="43911"/>
                    <a:pt x="59124" y="43911"/>
                  </a:cubicBezTo>
                  <a:close/>
                  <a:moveTo>
                    <a:pt x="25317" y="43968"/>
                  </a:moveTo>
                  <a:cubicBezTo>
                    <a:pt x="27250" y="43968"/>
                    <a:pt x="29122" y="44764"/>
                    <a:pt x="30465" y="46210"/>
                  </a:cubicBezTo>
                  <a:lnTo>
                    <a:pt x="30465" y="46210"/>
                  </a:lnTo>
                  <a:cubicBezTo>
                    <a:pt x="30462" y="46210"/>
                    <a:pt x="30459" y="46210"/>
                    <a:pt x="30456" y="46210"/>
                  </a:cubicBezTo>
                  <a:cubicBezTo>
                    <a:pt x="30446" y="46210"/>
                    <a:pt x="30436" y="46210"/>
                    <a:pt x="30426" y="46210"/>
                  </a:cubicBezTo>
                  <a:cubicBezTo>
                    <a:pt x="28546" y="46210"/>
                    <a:pt x="26775" y="47041"/>
                    <a:pt x="25519" y="48351"/>
                  </a:cubicBezTo>
                  <a:cubicBezTo>
                    <a:pt x="25608" y="46765"/>
                    <a:pt x="25026" y="45269"/>
                    <a:pt x="24031" y="44086"/>
                  </a:cubicBezTo>
                  <a:cubicBezTo>
                    <a:pt x="24460" y="44007"/>
                    <a:pt x="24890" y="43968"/>
                    <a:pt x="25317" y="43968"/>
                  </a:cubicBezTo>
                  <a:close/>
                  <a:moveTo>
                    <a:pt x="106094" y="43751"/>
                  </a:moveTo>
                  <a:cubicBezTo>
                    <a:pt x="106570" y="43751"/>
                    <a:pt x="107049" y="43799"/>
                    <a:pt x="107525" y="43898"/>
                  </a:cubicBezTo>
                  <a:cubicBezTo>
                    <a:pt x="106512" y="45161"/>
                    <a:pt x="105939" y="46747"/>
                    <a:pt x="106127" y="48423"/>
                  </a:cubicBezTo>
                  <a:lnTo>
                    <a:pt x="106118" y="48414"/>
                  </a:lnTo>
                  <a:cubicBezTo>
                    <a:pt x="104866" y="46958"/>
                    <a:pt x="102990" y="46012"/>
                    <a:pt x="100995" y="46012"/>
                  </a:cubicBezTo>
                  <a:cubicBezTo>
                    <a:pt x="100976" y="46012"/>
                    <a:pt x="100958" y="46013"/>
                    <a:pt x="100939" y="46013"/>
                  </a:cubicBezTo>
                  <a:cubicBezTo>
                    <a:pt x="100919" y="46012"/>
                    <a:pt x="100899" y="46012"/>
                    <a:pt x="100879" y="46012"/>
                  </a:cubicBezTo>
                  <a:cubicBezTo>
                    <a:pt x="99020" y="46012"/>
                    <a:pt x="97252" y="46842"/>
                    <a:pt x="96011" y="48154"/>
                  </a:cubicBezTo>
                  <a:cubicBezTo>
                    <a:pt x="96091" y="46559"/>
                    <a:pt x="95509" y="45054"/>
                    <a:pt x="94514" y="43880"/>
                  </a:cubicBezTo>
                  <a:cubicBezTo>
                    <a:pt x="94946" y="43798"/>
                    <a:pt x="95380" y="43758"/>
                    <a:pt x="95811" y="43758"/>
                  </a:cubicBezTo>
                  <a:cubicBezTo>
                    <a:pt x="97740" y="43758"/>
                    <a:pt x="99607" y="44561"/>
                    <a:pt x="100948" y="46004"/>
                  </a:cubicBezTo>
                  <a:cubicBezTo>
                    <a:pt x="102286" y="44551"/>
                    <a:pt x="104160" y="43751"/>
                    <a:pt x="106094" y="43751"/>
                  </a:cubicBezTo>
                  <a:close/>
                  <a:moveTo>
                    <a:pt x="70812" y="39306"/>
                  </a:moveTo>
                  <a:cubicBezTo>
                    <a:pt x="71289" y="39306"/>
                    <a:pt x="71770" y="39355"/>
                    <a:pt x="72248" y="39454"/>
                  </a:cubicBezTo>
                  <a:cubicBezTo>
                    <a:pt x="71271" y="40699"/>
                    <a:pt x="70742" y="42276"/>
                    <a:pt x="70939" y="43925"/>
                  </a:cubicBezTo>
                  <a:cubicBezTo>
                    <a:pt x="71449" y="43811"/>
                    <a:pt x="71962" y="43756"/>
                    <a:pt x="72472" y="43756"/>
                  </a:cubicBezTo>
                  <a:cubicBezTo>
                    <a:pt x="74409" y="43756"/>
                    <a:pt x="76285" y="44558"/>
                    <a:pt x="77633" y="46013"/>
                  </a:cubicBezTo>
                  <a:lnTo>
                    <a:pt x="77633" y="46013"/>
                  </a:lnTo>
                  <a:cubicBezTo>
                    <a:pt x="77630" y="46013"/>
                    <a:pt x="77627" y="46013"/>
                    <a:pt x="77624" y="46013"/>
                  </a:cubicBezTo>
                  <a:cubicBezTo>
                    <a:pt x="77606" y="46013"/>
                    <a:pt x="77588" y="46012"/>
                    <a:pt x="77570" y="46012"/>
                  </a:cubicBezTo>
                  <a:cubicBezTo>
                    <a:pt x="75529" y="46012"/>
                    <a:pt x="73598" y="47021"/>
                    <a:pt x="72346" y="48540"/>
                  </a:cubicBezTo>
                  <a:cubicBezTo>
                    <a:pt x="72703" y="44850"/>
                    <a:pt x="69416" y="41568"/>
                    <a:pt x="65713" y="41568"/>
                  </a:cubicBezTo>
                  <a:cubicBezTo>
                    <a:pt x="65693" y="41568"/>
                    <a:pt x="65673" y="41568"/>
                    <a:pt x="65653" y="41568"/>
                  </a:cubicBezTo>
                  <a:lnTo>
                    <a:pt x="65653" y="41559"/>
                  </a:lnTo>
                  <a:cubicBezTo>
                    <a:pt x="66997" y="40107"/>
                    <a:pt x="68873" y="39306"/>
                    <a:pt x="70812" y="39306"/>
                  </a:cubicBezTo>
                  <a:close/>
                  <a:moveTo>
                    <a:pt x="35618" y="43957"/>
                  </a:moveTo>
                  <a:cubicBezTo>
                    <a:pt x="36091" y="43957"/>
                    <a:pt x="36568" y="44006"/>
                    <a:pt x="37042" y="44104"/>
                  </a:cubicBezTo>
                  <a:cubicBezTo>
                    <a:pt x="36020" y="45350"/>
                    <a:pt x="35456" y="46945"/>
                    <a:pt x="35635" y="48620"/>
                  </a:cubicBezTo>
                  <a:cubicBezTo>
                    <a:pt x="34383" y="47164"/>
                    <a:pt x="32507" y="46210"/>
                    <a:pt x="30511" y="46210"/>
                  </a:cubicBezTo>
                  <a:cubicBezTo>
                    <a:pt x="30496" y="46210"/>
                    <a:pt x="30480" y="46210"/>
                    <a:pt x="30465" y="46210"/>
                  </a:cubicBezTo>
                  <a:lnTo>
                    <a:pt x="30465" y="46210"/>
                  </a:lnTo>
                  <a:cubicBezTo>
                    <a:pt x="31804" y="44762"/>
                    <a:pt x="33682" y="43957"/>
                    <a:pt x="35618" y="43957"/>
                  </a:cubicBezTo>
                  <a:close/>
                  <a:moveTo>
                    <a:pt x="112822" y="41864"/>
                  </a:moveTo>
                  <a:cubicBezTo>
                    <a:pt x="115997" y="41864"/>
                    <a:pt x="119174" y="43943"/>
                    <a:pt x="119218" y="48100"/>
                  </a:cubicBezTo>
                  <a:cubicBezTo>
                    <a:pt x="118743" y="47999"/>
                    <a:pt x="118265" y="47949"/>
                    <a:pt x="117790" y="47949"/>
                  </a:cubicBezTo>
                  <a:cubicBezTo>
                    <a:pt x="115926" y="47949"/>
                    <a:pt x="114120" y="48715"/>
                    <a:pt x="112821" y="50108"/>
                  </a:cubicBezTo>
                  <a:cubicBezTo>
                    <a:pt x="111548" y="48728"/>
                    <a:pt x="109756" y="47948"/>
                    <a:pt x="107874" y="47948"/>
                  </a:cubicBezTo>
                  <a:cubicBezTo>
                    <a:pt x="107391" y="47948"/>
                    <a:pt x="106907" y="48002"/>
                    <a:pt x="106432" y="48100"/>
                  </a:cubicBezTo>
                  <a:cubicBezTo>
                    <a:pt x="106472" y="43943"/>
                    <a:pt x="109646" y="41864"/>
                    <a:pt x="112822" y="41864"/>
                  </a:cubicBezTo>
                  <a:close/>
                  <a:moveTo>
                    <a:pt x="136132" y="41864"/>
                  </a:moveTo>
                  <a:cubicBezTo>
                    <a:pt x="139308" y="41864"/>
                    <a:pt x="142484" y="43943"/>
                    <a:pt x="142525" y="48100"/>
                  </a:cubicBezTo>
                  <a:cubicBezTo>
                    <a:pt x="142051" y="47999"/>
                    <a:pt x="141574" y="47949"/>
                    <a:pt x="141100" y="47949"/>
                  </a:cubicBezTo>
                  <a:cubicBezTo>
                    <a:pt x="139242" y="47949"/>
                    <a:pt x="137437" y="48715"/>
                    <a:pt x="136145" y="50108"/>
                  </a:cubicBezTo>
                  <a:cubicBezTo>
                    <a:pt x="134863" y="48728"/>
                    <a:pt x="133071" y="47948"/>
                    <a:pt x="131190" y="47948"/>
                  </a:cubicBezTo>
                  <a:cubicBezTo>
                    <a:pt x="130706" y="47948"/>
                    <a:pt x="130222" y="48002"/>
                    <a:pt x="129747" y="48100"/>
                  </a:cubicBezTo>
                  <a:cubicBezTo>
                    <a:pt x="129783" y="43943"/>
                    <a:pt x="132957" y="41864"/>
                    <a:pt x="136132" y="41864"/>
                  </a:cubicBezTo>
                  <a:close/>
                  <a:moveTo>
                    <a:pt x="89293" y="41912"/>
                  </a:moveTo>
                  <a:cubicBezTo>
                    <a:pt x="92468" y="41912"/>
                    <a:pt x="95642" y="43988"/>
                    <a:pt x="95679" y="48143"/>
                  </a:cubicBezTo>
                  <a:lnTo>
                    <a:pt x="95679" y="48143"/>
                  </a:lnTo>
                  <a:cubicBezTo>
                    <a:pt x="95207" y="48043"/>
                    <a:pt x="94732" y="47994"/>
                    <a:pt x="94260" y="47994"/>
                  </a:cubicBezTo>
                  <a:cubicBezTo>
                    <a:pt x="92399" y="47994"/>
                    <a:pt x="90599" y="48760"/>
                    <a:pt x="89299" y="50152"/>
                  </a:cubicBezTo>
                  <a:cubicBezTo>
                    <a:pt x="88018" y="48773"/>
                    <a:pt x="86226" y="47993"/>
                    <a:pt x="84344" y="47993"/>
                  </a:cubicBezTo>
                  <a:cubicBezTo>
                    <a:pt x="83860" y="47993"/>
                    <a:pt x="83376" y="48047"/>
                    <a:pt x="82902" y="48145"/>
                  </a:cubicBezTo>
                  <a:cubicBezTo>
                    <a:pt x="82937" y="43991"/>
                    <a:pt x="86116" y="41912"/>
                    <a:pt x="89293" y="41912"/>
                  </a:cubicBezTo>
                  <a:close/>
                  <a:moveTo>
                    <a:pt x="42335" y="42067"/>
                  </a:moveTo>
                  <a:cubicBezTo>
                    <a:pt x="45509" y="42067"/>
                    <a:pt x="48681" y="44143"/>
                    <a:pt x="48726" y="48298"/>
                  </a:cubicBezTo>
                  <a:lnTo>
                    <a:pt x="48726" y="48298"/>
                  </a:lnTo>
                  <a:cubicBezTo>
                    <a:pt x="48251" y="48196"/>
                    <a:pt x="47772" y="48146"/>
                    <a:pt x="47298" y="48146"/>
                  </a:cubicBezTo>
                  <a:cubicBezTo>
                    <a:pt x="45434" y="48146"/>
                    <a:pt x="43630" y="48912"/>
                    <a:pt x="42337" y="50305"/>
                  </a:cubicBezTo>
                  <a:cubicBezTo>
                    <a:pt x="41056" y="48925"/>
                    <a:pt x="39264" y="48145"/>
                    <a:pt x="37382" y="48145"/>
                  </a:cubicBezTo>
                  <a:cubicBezTo>
                    <a:pt x="36898" y="48145"/>
                    <a:pt x="36415" y="48199"/>
                    <a:pt x="35940" y="48307"/>
                  </a:cubicBezTo>
                  <a:cubicBezTo>
                    <a:pt x="35980" y="44148"/>
                    <a:pt x="39158" y="42067"/>
                    <a:pt x="42335" y="42067"/>
                  </a:cubicBezTo>
                  <a:close/>
                  <a:moveTo>
                    <a:pt x="65651" y="42067"/>
                  </a:moveTo>
                  <a:cubicBezTo>
                    <a:pt x="68826" y="42067"/>
                    <a:pt x="72001" y="44146"/>
                    <a:pt x="72041" y="48307"/>
                  </a:cubicBezTo>
                  <a:cubicBezTo>
                    <a:pt x="71563" y="48202"/>
                    <a:pt x="71080" y="48150"/>
                    <a:pt x="70601" y="48150"/>
                  </a:cubicBezTo>
                  <a:cubicBezTo>
                    <a:pt x="68748" y="48150"/>
                    <a:pt x="66948" y="48916"/>
                    <a:pt x="65653" y="50305"/>
                  </a:cubicBezTo>
                  <a:cubicBezTo>
                    <a:pt x="64371" y="48934"/>
                    <a:pt x="62579" y="48145"/>
                    <a:pt x="60697" y="48145"/>
                  </a:cubicBezTo>
                  <a:cubicBezTo>
                    <a:pt x="60214" y="48145"/>
                    <a:pt x="59730" y="48199"/>
                    <a:pt x="59255" y="48307"/>
                  </a:cubicBezTo>
                  <a:cubicBezTo>
                    <a:pt x="59295" y="44148"/>
                    <a:pt x="62473" y="42067"/>
                    <a:pt x="65651" y="42067"/>
                  </a:cubicBezTo>
                  <a:close/>
                  <a:moveTo>
                    <a:pt x="18806" y="42117"/>
                  </a:moveTo>
                  <a:cubicBezTo>
                    <a:pt x="21981" y="42117"/>
                    <a:pt x="25156" y="44198"/>
                    <a:pt x="25196" y="48360"/>
                  </a:cubicBezTo>
                  <a:cubicBezTo>
                    <a:pt x="24717" y="48255"/>
                    <a:pt x="24234" y="48204"/>
                    <a:pt x="23755" y="48204"/>
                  </a:cubicBezTo>
                  <a:cubicBezTo>
                    <a:pt x="21902" y="48204"/>
                    <a:pt x="20103" y="48970"/>
                    <a:pt x="18807" y="50359"/>
                  </a:cubicBezTo>
                  <a:cubicBezTo>
                    <a:pt x="17526" y="48988"/>
                    <a:pt x="15734" y="48199"/>
                    <a:pt x="13852" y="48199"/>
                  </a:cubicBezTo>
                  <a:cubicBezTo>
                    <a:pt x="13368" y="48199"/>
                    <a:pt x="12884" y="48253"/>
                    <a:pt x="12409" y="48360"/>
                  </a:cubicBezTo>
                  <a:cubicBezTo>
                    <a:pt x="12454" y="44198"/>
                    <a:pt x="15631" y="42117"/>
                    <a:pt x="18806" y="42117"/>
                  </a:cubicBezTo>
                  <a:close/>
                  <a:moveTo>
                    <a:pt x="117967" y="48323"/>
                  </a:moveTo>
                  <a:cubicBezTo>
                    <a:pt x="118392" y="48323"/>
                    <a:pt x="118820" y="48362"/>
                    <a:pt x="119245" y="48441"/>
                  </a:cubicBezTo>
                  <a:cubicBezTo>
                    <a:pt x="118253" y="49621"/>
                    <a:pt x="117671" y="51114"/>
                    <a:pt x="117757" y="52706"/>
                  </a:cubicBezTo>
                  <a:lnTo>
                    <a:pt x="117757" y="52706"/>
                  </a:lnTo>
                  <a:cubicBezTo>
                    <a:pt x="116507" y="51403"/>
                    <a:pt x="114740" y="50573"/>
                    <a:pt x="112880" y="50573"/>
                  </a:cubicBezTo>
                  <a:cubicBezTo>
                    <a:pt x="112860" y="50573"/>
                    <a:pt x="112840" y="50573"/>
                    <a:pt x="112821" y="50574"/>
                  </a:cubicBezTo>
                  <a:cubicBezTo>
                    <a:pt x="114158" y="49126"/>
                    <a:pt x="116031" y="48323"/>
                    <a:pt x="117967" y="48323"/>
                  </a:cubicBezTo>
                  <a:close/>
                  <a:moveTo>
                    <a:pt x="130990" y="48323"/>
                  </a:moveTo>
                  <a:cubicBezTo>
                    <a:pt x="132925" y="48323"/>
                    <a:pt x="134799" y="49126"/>
                    <a:pt x="136136" y="50574"/>
                  </a:cubicBezTo>
                  <a:cubicBezTo>
                    <a:pt x="136116" y="50573"/>
                    <a:pt x="136096" y="50573"/>
                    <a:pt x="136077" y="50573"/>
                  </a:cubicBezTo>
                  <a:cubicBezTo>
                    <a:pt x="134208" y="50573"/>
                    <a:pt x="132440" y="51412"/>
                    <a:pt x="131199" y="52715"/>
                  </a:cubicBezTo>
                  <a:cubicBezTo>
                    <a:pt x="131279" y="51120"/>
                    <a:pt x="130697" y="49624"/>
                    <a:pt x="129711" y="48441"/>
                  </a:cubicBezTo>
                  <a:cubicBezTo>
                    <a:pt x="130137" y="48362"/>
                    <a:pt x="130565" y="48323"/>
                    <a:pt x="130990" y="48323"/>
                  </a:cubicBezTo>
                  <a:close/>
                  <a:moveTo>
                    <a:pt x="94437" y="48359"/>
                  </a:moveTo>
                  <a:cubicBezTo>
                    <a:pt x="94862" y="48359"/>
                    <a:pt x="95289" y="48398"/>
                    <a:pt x="95715" y="48477"/>
                  </a:cubicBezTo>
                  <a:cubicBezTo>
                    <a:pt x="94722" y="49666"/>
                    <a:pt x="94140" y="51168"/>
                    <a:pt x="94227" y="52750"/>
                  </a:cubicBezTo>
                  <a:lnTo>
                    <a:pt x="94227" y="52750"/>
                  </a:lnTo>
                  <a:cubicBezTo>
                    <a:pt x="92986" y="51447"/>
                    <a:pt x="91219" y="50618"/>
                    <a:pt x="89350" y="50618"/>
                  </a:cubicBezTo>
                  <a:cubicBezTo>
                    <a:pt x="89330" y="50618"/>
                    <a:pt x="89310" y="50618"/>
                    <a:pt x="89290" y="50618"/>
                  </a:cubicBezTo>
                  <a:cubicBezTo>
                    <a:pt x="89270" y="50618"/>
                    <a:pt x="89250" y="50618"/>
                    <a:pt x="89231" y="50618"/>
                  </a:cubicBezTo>
                  <a:cubicBezTo>
                    <a:pt x="87362" y="50618"/>
                    <a:pt x="85603" y="51448"/>
                    <a:pt x="84353" y="52751"/>
                  </a:cubicBezTo>
                  <a:cubicBezTo>
                    <a:pt x="84443" y="51165"/>
                    <a:pt x="83860" y="49660"/>
                    <a:pt x="82866" y="48477"/>
                  </a:cubicBezTo>
                  <a:cubicBezTo>
                    <a:pt x="83291" y="48398"/>
                    <a:pt x="83719" y="48359"/>
                    <a:pt x="84144" y="48359"/>
                  </a:cubicBezTo>
                  <a:cubicBezTo>
                    <a:pt x="86080" y="48359"/>
                    <a:pt x="87955" y="49162"/>
                    <a:pt x="89299" y="50609"/>
                  </a:cubicBezTo>
                  <a:cubicBezTo>
                    <a:pt x="90637" y="49162"/>
                    <a:pt x="92504" y="48359"/>
                    <a:pt x="94437" y="48359"/>
                  </a:cubicBezTo>
                  <a:close/>
                  <a:moveTo>
                    <a:pt x="47485" y="48520"/>
                  </a:moveTo>
                  <a:cubicBezTo>
                    <a:pt x="47909" y="48520"/>
                    <a:pt x="48337" y="48559"/>
                    <a:pt x="48762" y="48638"/>
                  </a:cubicBezTo>
                  <a:cubicBezTo>
                    <a:pt x="47767" y="49821"/>
                    <a:pt x="47185" y="51326"/>
                    <a:pt x="47275" y="52912"/>
                  </a:cubicBezTo>
                  <a:cubicBezTo>
                    <a:pt x="46025" y="51609"/>
                    <a:pt x="44257" y="50779"/>
                    <a:pt x="42397" y="50779"/>
                  </a:cubicBezTo>
                  <a:cubicBezTo>
                    <a:pt x="42377" y="50779"/>
                    <a:pt x="42357" y="50779"/>
                    <a:pt x="42337" y="50780"/>
                  </a:cubicBezTo>
                  <a:cubicBezTo>
                    <a:pt x="43675" y="49325"/>
                    <a:pt x="45549" y="48520"/>
                    <a:pt x="47485" y="48520"/>
                  </a:cubicBezTo>
                  <a:close/>
                  <a:moveTo>
                    <a:pt x="60501" y="48529"/>
                  </a:moveTo>
                  <a:cubicBezTo>
                    <a:pt x="62439" y="48529"/>
                    <a:pt x="64308" y="49332"/>
                    <a:pt x="65653" y="50780"/>
                  </a:cubicBezTo>
                  <a:cubicBezTo>
                    <a:pt x="65633" y="50779"/>
                    <a:pt x="65613" y="50779"/>
                    <a:pt x="65593" y="50779"/>
                  </a:cubicBezTo>
                  <a:cubicBezTo>
                    <a:pt x="63725" y="50779"/>
                    <a:pt x="61957" y="51618"/>
                    <a:pt x="60715" y="52921"/>
                  </a:cubicBezTo>
                  <a:cubicBezTo>
                    <a:pt x="60796" y="51326"/>
                    <a:pt x="60214" y="49830"/>
                    <a:pt x="59219" y="48647"/>
                  </a:cubicBezTo>
                  <a:cubicBezTo>
                    <a:pt x="59646" y="48568"/>
                    <a:pt x="60075" y="48529"/>
                    <a:pt x="60501" y="48529"/>
                  </a:cubicBezTo>
                  <a:close/>
                  <a:moveTo>
                    <a:pt x="107662" y="48316"/>
                  </a:moveTo>
                  <a:cubicBezTo>
                    <a:pt x="109596" y="48316"/>
                    <a:pt x="111472" y="49118"/>
                    <a:pt x="112821" y="50574"/>
                  </a:cubicBezTo>
                  <a:cubicBezTo>
                    <a:pt x="112802" y="50573"/>
                    <a:pt x="112783" y="50573"/>
                    <a:pt x="112765" y="50573"/>
                  </a:cubicBezTo>
                  <a:cubicBezTo>
                    <a:pt x="110778" y="50573"/>
                    <a:pt x="108902" y="51519"/>
                    <a:pt x="107650" y="52966"/>
                  </a:cubicBezTo>
                  <a:lnTo>
                    <a:pt x="107650" y="52966"/>
                  </a:lnTo>
                  <a:cubicBezTo>
                    <a:pt x="107803" y="51290"/>
                    <a:pt x="107211" y="49713"/>
                    <a:pt x="106172" y="48477"/>
                  </a:cubicBezTo>
                  <a:cubicBezTo>
                    <a:pt x="106667" y="48369"/>
                    <a:pt x="107167" y="48316"/>
                    <a:pt x="107662" y="48316"/>
                  </a:cubicBezTo>
                  <a:close/>
                  <a:moveTo>
                    <a:pt x="13659" y="48573"/>
                  </a:moveTo>
                  <a:cubicBezTo>
                    <a:pt x="15592" y="48573"/>
                    <a:pt x="17464" y="49371"/>
                    <a:pt x="18807" y="50824"/>
                  </a:cubicBezTo>
                  <a:cubicBezTo>
                    <a:pt x="18787" y="50824"/>
                    <a:pt x="18768" y="50824"/>
                    <a:pt x="18748" y="50824"/>
                  </a:cubicBezTo>
                  <a:cubicBezTo>
                    <a:pt x="16879" y="50824"/>
                    <a:pt x="15111" y="51663"/>
                    <a:pt x="13870" y="52966"/>
                  </a:cubicBezTo>
                  <a:cubicBezTo>
                    <a:pt x="13951" y="51371"/>
                    <a:pt x="13368" y="49875"/>
                    <a:pt x="12374" y="48692"/>
                  </a:cubicBezTo>
                  <a:cubicBezTo>
                    <a:pt x="12802" y="48612"/>
                    <a:pt x="13232" y="48573"/>
                    <a:pt x="13659" y="48573"/>
                  </a:cubicBezTo>
                  <a:close/>
                  <a:moveTo>
                    <a:pt x="23953" y="48574"/>
                  </a:moveTo>
                  <a:cubicBezTo>
                    <a:pt x="24378" y="48574"/>
                    <a:pt x="24806" y="48613"/>
                    <a:pt x="25232" y="48692"/>
                  </a:cubicBezTo>
                  <a:cubicBezTo>
                    <a:pt x="24237" y="49875"/>
                    <a:pt x="23655" y="51371"/>
                    <a:pt x="23744" y="52966"/>
                  </a:cubicBezTo>
                  <a:cubicBezTo>
                    <a:pt x="22494" y="51663"/>
                    <a:pt x="20726" y="50824"/>
                    <a:pt x="18866" y="50824"/>
                  </a:cubicBezTo>
                  <a:cubicBezTo>
                    <a:pt x="18846" y="50824"/>
                    <a:pt x="18827" y="50824"/>
                    <a:pt x="18807" y="50824"/>
                  </a:cubicBezTo>
                  <a:cubicBezTo>
                    <a:pt x="20144" y="49377"/>
                    <a:pt x="22018" y="48574"/>
                    <a:pt x="23953" y="48574"/>
                  </a:cubicBezTo>
                  <a:close/>
                  <a:moveTo>
                    <a:pt x="37179" y="48522"/>
                  </a:moveTo>
                  <a:cubicBezTo>
                    <a:pt x="39113" y="48522"/>
                    <a:pt x="40989" y="49325"/>
                    <a:pt x="42337" y="50780"/>
                  </a:cubicBezTo>
                  <a:cubicBezTo>
                    <a:pt x="42319" y="50779"/>
                    <a:pt x="42300" y="50779"/>
                    <a:pt x="42282" y="50779"/>
                  </a:cubicBezTo>
                  <a:cubicBezTo>
                    <a:pt x="40295" y="50779"/>
                    <a:pt x="38419" y="51725"/>
                    <a:pt x="37167" y="53172"/>
                  </a:cubicBezTo>
                  <a:cubicBezTo>
                    <a:pt x="37320" y="51496"/>
                    <a:pt x="36728" y="49910"/>
                    <a:pt x="35689" y="48683"/>
                  </a:cubicBezTo>
                  <a:cubicBezTo>
                    <a:pt x="36184" y="48575"/>
                    <a:pt x="36683" y="48522"/>
                    <a:pt x="37179" y="48522"/>
                  </a:cubicBezTo>
                  <a:close/>
                  <a:moveTo>
                    <a:pt x="124475" y="46470"/>
                  </a:moveTo>
                  <a:cubicBezTo>
                    <a:pt x="127650" y="46470"/>
                    <a:pt x="130827" y="48548"/>
                    <a:pt x="130867" y="52706"/>
                  </a:cubicBezTo>
                  <a:cubicBezTo>
                    <a:pt x="130388" y="52601"/>
                    <a:pt x="129906" y="52550"/>
                    <a:pt x="129426" y="52550"/>
                  </a:cubicBezTo>
                  <a:cubicBezTo>
                    <a:pt x="127574" y="52550"/>
                    <a:pt x="125776" y="53316"/>
                    <a:pt x="124487" y="54704"/>
                  </a:cubicBezTo>
                  <a:cubicBezTo>
                    <a:pt x="123206" y="53333"/>
                    <a:pt x="121414" y="52545"/>
                    <a:pt x="119532" y="52545"/>
                  </a:cubicBezTo>
                  <a:cubicBezTo>
                    <a:pt x="119048" y="52545"/>
                    <a:pt x="118564" y="52599"/>
                    <a:pt x="118089" y="52706"/>
                  </a:cubicBezTo>
                  <a:cubicBezTo>
                    <a:pt x="118125" y="48548"/>
                    <a:pt x="121299" y="46470"/>
                    <a:pt x="124475" y="46470"/>
                  </a:cubicBezTo>
                  <a:close/>
                  <a:moveTo>
                    <a:pt x="77635" y="46519"/>
                  </a:moveTo>
                  <a:cubicBezTo>
                    <a:pt x="80808" y="46519"/>
                    <a:pt x="83981" y="48596"/>
                    <a:pt x="84022" y="52751"/>
                  </a:cubicBezTo>
                  <a:lnTo>
                    <a:pt x="84031" y="52760"/>
                  </a:lnTo>
                  <a:cubicBezTo>
                    <a:pt x="83550" y="52655"/>
                    <a:pt x="83066" y="52604"/>
                    <a:pt x="82586" y="52604"/>
                  </a:cubicBezTo>
                  <a:cubicBezTo>
                    <a:pt x="80731" y="52604"/>
                    <a:pt x="78937" y="53370"/>
                    <a:pt x="77642" y="54758"/>
                  </a:cubicBezTo>
                  <a:cubicBezTo>
                    <a:pt x="76360" y="53378"/>
                    <a:pt x="74568" y="52599"/>
                    <a:pt x="72696" y="52599"/>
                  </a:cubicBezTo>
                  <a:cubicBezTo>
                    <a:pt x="72203" y="52599"/>
                    <a:pt x="71719" y="52652"/>
                    <a:pt x="71244" y="52760"/>
                  </a:cubicBezTo>
                  <a:cubicBezTo>
                    <a:pt x="71280" y="48600"/>
                    <a:pt x="74457" y="46519"/>
                    <a:pt x="77635" y="46519"/>
                  </a:cubicBezTo>
                  <a:close/>
                  <a:moveTo>
                    <a:pt x="100946" y="46509"/>
                  </a:moveTo>
                  <a:cubicBezTo>
                    <a:pt x="104122" y="46509"/>
                    <a:pt x="107296" y="48585"/>
                    <a:pt x="107337" y="52742"/>
                  </a:cubicBezTo>
                  <a:cubicBezTo>
                    <a:pt x="106865" y="52641"/>
                    <a:pt x="106389" y="52591"/>
                    <a:pt x="105917" y="52591"/>
                  </a:cubicBezTo>
                  <a:cubicBezTo>
                    <a:pt x="104050" y="52591"/>
                    <a:pt x="102242" y="53364"/>
                    <a:pt x="100948" y="54758"/>
                  </a:cubicBezTo>
                  <a:lnTo>
                    <a:pt x="100948" y="54749"/>
                  </a:lnTo>
                  <a:cubicBezTo>
                    <a:pt x="99667" y="53369"/>
                    <a:pt x="97875" y="52590"/>
                    <a:pt x="95993" y="52590"/>
                  </a:cubicBezTo>
                  <a:cubicBezTo>
                    <a:pt x="95509" y="52590"/>
                    <a:pt x="95025" y="52643"/>
                    <a:pt x="94550" y="52742"/>
                  </a:cubicBezTo>
                  <a:cubicBezTo>
                    <a:pt x="94591" y="48588"/>
                    <a:pt x="97769" y="46509"/>
                    <a:pt x="100946" y="46509"/>
                  </a:cubicBezTo>
                  <a:close/>
                  <a:moveTo>
                    <a:pt x="53993" y="46670"/>
                  </a:moveTo>
                  <a:cubicBezTo>
                    <a:pt x="57169" y="46670"/>
                    <a:pt x="60344" y="48747"/>
                    <a:pt x="60384" y="52903"/>
                  </a:cubicBezTo>
                  <a:cubicBezTo>
                    <a:pt x="59911" y="52801"/>
                    <a:pt x="59433" y="52752"/>
                    <a:pt x="58960" y="52752"/>
                  </a:cubicBezTo>
                  <a:cubicBezTo>
                    <a:pt x="57101" y="52752"/>
                    <a:pt x="55295" y="53518"/>
                    <a:pt x="53995" y="54910"/>
                  </a:cubicBezTo>
                  <a:cubicBezTo>
                    <a:pt x="52714" y="53531"/>
                    <a:pt x="50922" y="52751"/>
                    <a:pt x="49040" y="52751"/>
                  </a:cubicBezTo>
                  <a:cubicBezTo>
                    <a:pt x="48556" y="52751"/>
                    <a:pt x="48072" y="52805"/>
                    <a:pt x="47597" y="52903"/>
                  </a:cubicBezTo>
                  <a:cubicBezTo>
                    <a:pt x="47638" y="48749"/>
                    <a:pt x="50816" y="46670"/>
                    <a:pt x="53993" y="46670"/>
                  </a:cubicBezTo>
                  <a:close/>
                  <a:moveTo>
                    <a:pt x="7145" y="46712"/>
                  </a:moveTo>
                  <a:cubicBezTo>
                    <a:pt x="10322" y="46712"/>
                    <a:pt x="13498" y="48790"/>
                    <a:pt x="13538" y="52948"/>
                  </a:cubicBezTo>
                  <a:cubicBezTo>
                    <a:pt x="13065" y="52846"/>
                    <a:pt x="12588" y="52796"/>
                    <a:pt x="12114" y="52796"/>
                  </a:cubicBezTo>
                  <a:cubicBezTo>
                    <a:pt x="10255" y="52796"/>
                    <a:pt x="8451" y="53563"/>
                    <a:pt x="7159" y="54955"/>
                  </a:cubicBezTo>
                  <a:cubicBezTo>
                    <a:pt x="5884" y="53583"/>
                    <a:pt x="4097" y="52805"/>
                    <a:pt x="2226" y="52805"/>
                  </a:cubicBezTo>
                  <a:cubicBezTo>
                    <a:pt x="2216" y="52805"/>
                    <a:pt x="2205" y="52805"/>
                    <a:pt x="2194" y="52805"/>
                  </a:cubicBezTo>
                  <a:lnTo>
                    <a:pt x="2194" y="52796"/>
                  </a:lnTo>
                  <a:cubicBezTo>
                    <a:pt x="1711" y="52796"/>
                    <a:pt x="1227" y="52850"/>
                    <a:pt x="752" y="52948"/>
                  </a:cubicBezTo>
                  <a:cubicBezTo>
                    <a:pt x="792" y="48790"/>
                    <a:pt x="3969" y="46712"/>
                    <a:pt x="7145" y="46712"/>
                  </a:cubicBezTo>
                  <a:close/>
                  <a:moveTo>
                    <a:pt x="30465" y="46717"/>
                  </a:moveTo>
                  <a:cubicBezTo>
                    <a:pt x="33637" y="46717"/>
                    <a:pt x="36811" y="48795"/>
                    <a:pt x="36854" y="52953"/>
                  </a:cubicBezTo>
                  <a:lnTo>
                    <a:pt x="36854" y="52953"/>
                  </a:lnTo>
                  <a:cubicBezTo>
                    <a:pt x="36379" y="52851"/>
                    <a:pt x="35901" y="52801"/>
                    <a:pt x="35426" y="52801"/>
                  </a:cubicBezTo>
                  <a:cubicBezTo>
                    <a:pt x="33569" y="52801"/>
                    <a:pt x="31771" y="53567"/>
                    <a:pt x="30483" y="54955"/>
                  </a:cubicBezTo>
                  <a:cubicBezTo>
                    <a:pt x="29201" y="53584"/>
                    <a:pt x="27409" y="52796"/>
                    <a:pt x="25528" y="52796"/>
                  </a:cubicBezTo>
                  <a:cubicBezTo>
                    <a:pt x="25044" y="52796"/>
                    <a:pt x="24560" y="52850"/>
                    <a:pt x="24085" y="52957"/>
                  </a:cubicBezTo>
                  <a:cubicBezTo>
                    <a:pt x="24116" y="48798"/>
                    <a:pt x="27290" y="46717"/>
                    <a:pt x="30465" y="46717"/>
                  </a:cubicBezTo>
                  <a:close/>
                  <a:moveTo>
                    <a:pt x="107865" y="57160"/>
                  </a:moveTo>
                  <a:cubicBezTo>
                    <a:pt x="107867" y="57160"/>
                    <a:pt x="107868" y="57160"/>
                    <a:pt x="107870" y="57160"/>
                  </a:cubicBezTo>
                  <a:lnTo>
                    <a:pt x="107870" y="57160"/>
                  </a:lnTo>
                  <a:cubicBezTo>
                    <a:pt x="107871" y="57160"/>
                    <a:pt x="107873" y="57160"/>
                    <a:pt x="107874" y="57160"/>
                  </a:cubicBezTo>
                  <a:close/>
                  <a:moveTo>
                    <a:pt x="129607" y="52925"/>
                  </a:moveTo>
                  <a:cubicBezTo>
                    <a:pt x="130037" y="52925"/>
                    <a:pt x="130471" y="52965"/>
                    <a:pt x="130903" y="53047"/>
                  </a:cubicBezTo>
                  <a:cubicBezTo>
                    <a:pt x="129908" y="54229"/>
                    <a:pt x="129326" y="55726"/>
                    <a:pt x="129415" y="57321"/>
                  </a:cubicBezTo>
                  <a:cubicBezTo>
                    <a:pt x="128165" y="56009"/>
                    <a:pt x="126406" y="55179"/>
                    <a:pt x="124538" y="55179"/>
                  </a:cubicBezTo>
                  <a:cubicBezTo>
                    <a:pt x="124518" y="55179"/>
                    <a:pt x="124498" y="55179"/>
                    <a:pt x="124478" y="55179"/>
                  </a:cubicBezTo>
                  <a:cubicBezTo>
                    <a:pt x="124458" y="55179"/>
                    <a:pt x="124438" y="55179"/>
                    <a:pt x="124418" y="55179"/>
                  </a:cubicBezTo>
                  <a:cubicBezTo>
                    <a:pt x="122550" y="55179"/>
                    <a:pt x="120782" y="56009"/>
                    <a:pt x="119541" y="57321"/>
                  </a:cubicBezTo>
                  <a:cubicBezTo>
                    <a:pt x="119622" y="55726"/>
                    <a:pt x="119039" y="54220"/>
                    <a:pt x="118045" y="53047"/>
                  </a:cubicBezTo>
                  <a:cubicBezTo>
                    <a:pt x="118478" y="52965"/>
                    <a:pt x="118913" y="52925"/>
                    <a:pt x="119344" y="52925"/>
                  </a:cubicBezTo>
                  <a:cubicBezTo>
                    <a:pt x="121276" y="52925"/>
                    <a:pt x="123138" y="53727"/>
                    <a:pt x="124478" y="55170"/>
                  </a:cubicBezTo>
                  <a:cubicBezTo>
                    <a:pt x="125811" y="53727"/>
                    <a:pt x="127678" y="52925"/>
                    <a:pt x="129607" y="52925"/>
                  </a:cubicBezTo>
                  <a:close/>
                  <a:moveTo>
                    <a:pt x="82780" y="52965"/>
                  </a:moveTo>
                  <a:cubicBezTo>
                    <a:pt x="83204" y="52965"/>
                    <a:pt x="83632" y="53003"/>
                    <a:pt x="84057" y="53082"/>
                  </a:cubicBezTo>
                  <a:cubicBezTo>
                    <a:pt x="83538" y="53701"/>
                    <a:pt x="83135" y="54409"/>
                    <a:pt x="82875" y="55170"/>
                  </a:cubicBezTo>
                  <a:cubicBezTo>
                    <a:pt x="82634" y="55866"/>
                    <a:pt x="82526" y="56607"/>
                    <a:pt x="82569" y="57347"/>
                  </a:cubicBezTo>
                  <a:lnTo>
                    <a:pt x="82569" y="57347"/>
                  </a:lnTo>
                  <a:cubicBezTo>
                    <a:pt x="81328" y="56053"/>
                    <a:pt x="79569" y="55215"/>
                    <a:pt x="77701" y="55215"/>
                  </a:cubicBezTo>
                  <a:cubicBezTo>
                    <a:pt x="77681" y="55215"/>
                    <a:pt x="77661" y="55215"/>
                    <a:pt x="77642" y="55215"/>
                  </a:cubicBezTo>
                  <a:cubicBezTo>
                    <a:pt x="78979" y="53768"/>
                    <a:pt x="80847" y="52965"/>
                    <a:pt x="82780" y="52965"/>
                  </a:cubicBezTo>
                  <a:close/>
                  <a:moveTo>
                    <a:pt x="95802" y="52974"/>
                  </a:moveTo>
                  <a:cubicBezTo>
                    <a:pt x="97735" y="52974"/>
                    <a:pt x="99602" y="53775"/>
                    <a:pt x="100939" y="55215"/>
                  </a:cubicBezTo>
                  <a:cubicBezTo>
                    <a:pt x="100919" y="55215"/>
                    <a:pt x="100900" y="55215"/>
                    <a:pt x="100880" y="55215"/>
                  </a:cubicBezTo>
                  <a:cubicBezTo>
                    <a:pt x="99020" y="55215"/>
                    <a:pt x="97252" y="56053"/>
                    <a:pt x="96011" y="57357"/>
                  </a:cubicBezTo>
                  <a:cubicBezTo>
                    <a:pt x="96047" y="56622"/>
                    <a:pt x="95948" y="55878"/>
                    <a:pt x="95706" y="55179"/>
                  </a:cubicBezTo>
                  <a:lnTo>
                    <a:pt x="95706" y="55170"/>
                  </a:lnTo>
                  <a:cubicBezTo>
                    <a:pt x="95446" y="54409"/>
                    <a:pt x="95043" y="53701"/>
                    <a:pt x="94523" y="53091"/>
                  </a:cubicBezTo>
                  <a:cubicBezTo>
                    <a:pt x="94949" y="53012"/>
                    <a:pt x="95377" y="52974"/>
                    <a:pt x="95802" y="52974"/>
                  </a:cubicBezTo>
                  <a:close/>
                  <a:moveTo>
                    <a:pt x="60697" y="57357"/>
                  </a:moveTo>
                  <a:cubicBezTo>
                    <a:pt x="60700" y="57357"/>
                    <a:pt x="60703" y="57357"/>
                    <a:pt x="60706" y="57357"/>
                  </a:cubicBezTo>
                  <a:lnTo>
                    <a:pt x="60706" y="57357"/>
                  </a:lnTo>
                  <a:cubicBezTo>
                    <a:pt x="60709" y="57357"/>
                    <a:pt x="60712" y="57357"/>
                    <a:pt x="60715" y="57357"/>
                  </a:cubicBezTo>
                  <a:close/>
                  <a:moveTo>
                    <a:pt x="48839" y="53117"/>
                  </a:moveTo>
                  <a:cubicBezTo>
                    <a:pt x="50775" y="53117"/>
                    <a:pt x="52650" y="53921"/>
                    <a:pt x="53995" y="55376"/>
                  </a:cubicBezTo>
                  <a:lnTo>
                    <a:pt x="53995" y="55376"/>
                  </a:lnTo>
                  <a:cubicBezTo>
                    <a:pt x="53992" y="55376"/>
                    <a:pt x="53989" y="55376"/>
                    <a:pt x="53986" y="55376"/>
                  </a:cubicBezTo>
                  <a:cubicBezTo>
                    <a:pt x="53966" y="55376"/>
                    <a:pt x="53946" y="55376"/>
                    <a:pt x="53927" y="55376"/>
                  </a:cubicBezTo>
                  <a:cubicBezTo>
                    <a:pt x="52067" y="55376"/>
                    <a:pt x="50299" y="56206"/>
                    <a:pt x="49049" y="57509"/>
                  </a:cubicBezTo>
                  <a:cubicBezTo>
                    <a:pt x="49138" y="55923"/>
                    <a:pt x="48556" y="54418"/>
                    <a:pt x="47561" y="53235"/>
                  </a:cubicBezTo>
                  <a:cubicBezTo>
                    <a:pt x="47987" y="53156"/>
                    <a:pt x="48414" y="53117"/>
                    <a:pt x="48839" y="53117"/>
                  </a:cubicBezTo>
                  <a:close/>
                  <a:moveTo>
                    <a:pt x="59142" y="53117"/>
                  </a:moveTo>
                  <a:cubicBezTo>
                    <a:pt x="59567" y="53117"/>
                    <a:pt x="59994" y="53156"/>
                    <a:pt x="60420" y="53235"/>
                  </a:cubicBezTo>
                  <a:cubicBezTo>
                    <a:pt x="59425" y="54427"/>
                    <a:pt x="58843" y="55932"/>
                    <a:pt x="58932" y="57518"/>
                  </a:cubicBezTo>
                  <a:lnTo>
                    <a:pt x="58923" y="57509"/>
                  </a:lnTo>
                  <a:cubicBezTo>
                    <a:pt x="57682" y="56206"/>
                    <a:pt x="55914" y="55376"/>
                    <a:pt x="54046" y="55376"/>
                  </a:cubicBezTo>
                  <a:cubicBezTo>
                    <a:pt x="54029" y="55376"/>
                    <a:pt x="54012" y="55376"/>
                    <a:pt x="53995" y="55376"/>
                  </a:cubicBezTo>
                  <a:lnTo>
                    <a:pt x="53995" y="55376"/>
                  </a:lnTo>
                  <a:cubicBezTo>
                    <a:pt x="55333" y="53921"/>
                    <a:pt x="57206" y="53117"/>
                    <a:pt x="59142" y="53117"/>
                  </a:cubicBezTo>
                  <a:close/>
                  <a:moveTo>
                    <a:pt x="25317" y="53179"/>
                  </a:moveTo>
                  <a:cubicBezTo>
                    <a:pt x="27247" y="53179"/>
                    <a:pt x="29113" y="53976"/>
                    <a:pt x="30456" y="55421"/>
                  </a:cubicBezTo>
                  <a:cubicBezTo>
                    <a:pt x="30436" y="55421"/>
                    <a:pt x="30416" y="55421"/>
                    <a:pt x="30397" y="55421"/>
                  </a:cubicBezTo>
                  <a:cubicBezTo>
                    <a:pt x="28528" y="55421"/>
                    <a:pt x="26769" y="56259"/>
                    <a:pt x="25528" y="57554"/>
                  </a:cubicBezTo>
                  <a:cubicBezTo>
                    <a:pt x="25563" y="56819"/>
                    <a:pt x="25456" y="56075"/>
                    <a:pt x="25223" y="55376"/>
                  </a:cubicBezTo>
                  <a:lnTo>
                    <a:pt x="25223" y="55385"/>
                  </a:lnTo>
                  <a:cubicBezTo>
                    <a:pt x="24963" y="54624"/>
                    <a:pt x="24560" y="53916"/>
                    <a:pt x="24031" y="53298"/>
                  </a:cubicBezTo>
                  <a:cubicBezTo>
                    <a:pt x="24460" y="53218"/>
                    <a:pt x="24890" y="53179"/>
                    <a:pt x="25317" y="53179"/>
                  </a:cubicBezTo>
                  <a:close/>
                  <a:moveTo>
                    <a:pt x="12293" y="53188"/>
                  </a:moveTo>
                  <a:cubicBezTo>
                    <a:pt x="12719" y="53188"/>
                    <a:pt x="13147" y="53227"/>
                    <a:pt x="13574" y="53307"/>
                  </a:cubicBezTo>
                  <a:cubicBezTo>
                    <a:pt x="13055" y="53925"/>
                    <a:pt x="12651" y="54624"/>
                    <a:pt x="12391" y="55385"/>
                  </a:cubicBezTo>
                  <a:cubicBezTo>
                    <a:pt x="12150" y="56084"/>
                    <a:pt x="12051" y="56819"/>
                    <a:pt x="12087" y="57554"/>
                  </a:cubicBezTo>
                  <a:lnTo>
                    <a:pt x="12087" y="57572"/>
                  </a:lnTo>
                  <a:cubicBezTo>
                    <a:pt x="10845" y="56268"/>
                    <a:pt x="9086" y="55430"/>
                    <a:pt x="7218" y="55430"/>
                  </a:cubicBezTo>
                  <a:cubicBezTo>
                    <a:pt x="7198" y="55430"/>
                    <a:pt x="7178" y="55430"/>
                    <a:pt x="7159" y="55430"/>
                  </a:cubicBezTo>
                  <a:cubicBezTo>
                    <a:pt x="8501" y="53985"/>
                    <a:pt x="10367" y="53188"/>
                    <a:pt x="12293" y="53188"/>
                  </a:cubicBezTo>
                  <a:close/>
                  <a:moveTo>
                    <a:pt x="106098" y="52962"/>
                  </a:moveTo>
                  <a:cubicBezTo>
                    <a:pt x="106573" y="52962"/>
                    <a:pt x="107051" y="53010"/>
                    <a:pt x="107525" y="53109"/>
                  </a:cubicBezTo>
                  <a:cubicBezTo>
                    <a:pt x="106514" y="54361"/>
                    <a:pt x="105950" y="55943"/>
                    <a:pt x="106117" y="57615"/>
                  </a:cubicBezTo>
                  <a:lnTo>
                    <a:pt x="106117" y="57615"/>
                  </a:lnTo>
                  <a:cubicBezTo>
                    <a:pt x="104869" y="56153"/>
                    <a:pt x="102981" y="55206"/>
                    <a:pt x="100985" y="55206"/>
                  </a:cubicBezTo>
                  <a:cubicBezTo>
                    <a:pt x="100976" y="55206"/>
                    <a:pt x="100966" y="55206"/>
                    <a:pt x="100957" y="55206"/>
                  </a:cubicBezTo>
                  <a:cubicBezTo>
                    <a:pt x="102302" y="53761"/>
                    <a:pt x="104171" y="52962"/>
                    <a:pt x="106098" y="52962"/>
                  </a:cubicBezTo>
                  <a:close/>
                  <a:moveTo>
                    <a:pt x="70812" y="48526"/>
                  </a:moveTo>
                  <a:cubicBezTo>
                    <a:pt x="71289" y="48526"/>
                    <a:pt x="71770" y="48575"/>
                    <a:pt x="72248" y="48674"/>
                  </a:cubicBezTo>
                  <a:cubicBezTo>
                    <a:pt x="71271" y="49928"/>
                    <a:pt x="70742" y="51496"/>
                    <a:pt x="70939" y="53145"/>
                  </a:cubicBezTo>
                  <a:cubicBezTo>
                    <a:pt x="71447" y="53031"/>
                    <a:pt x="71960" y="52976"/>
                    <a:pt x="72468" y="52976"/>
                  </a:cubicBezTo>
                  <a:cubicBezTo>
                    <a:pt x="74401" y="52976"/>
                    <a:pt x="76276" y="53777"/>
                    <a:pt x="77624" y="55224"/>
                  </a:cubicBezTo>
                  <a:cubicBezTo>
                    <a:pt x="77606" y="55224"/>
                    <a:pt x="77587" y="55224"/>
                    <a:pt x="77569" y="55224"/>
                  </a:cubicBezTo>
                  <a:cubicBezTo>
                    <a:pt x="75520" y="55224"/>
                    <a:pt x="73598" y="56223"/>
                    <a:pt x="72355" y="57751"/>
                  </a:cubicBezTo>
                  <a:cubicBezTo>
                    <a:pt x="72694" y="54052"/>
                    <a:pt x="69407" y="50779"/>
                    <a:pt x="65713" y="50779"/>
                  </a:cubicBezTo>
                  <a:cubicBezTo>
                    <a:pt x="65693" y="50779"/>
                    <a:pt x="65673" y="50779"/>
                    <a:pt x="65653" y="50780"/>
                  </a:cubicBezTo>
                  <a:cubicBezTo>
                    <a:pt x="66997" y="49327"/>
                    <a:pt x="68873" y="48526"/>
                    <a:pt x="70812" y="48526"/>
                  </a:cubicBezTo>
                  <a:close/>
                  <a:moveTo>
                    <a:pt x="35611" y="53168"/>
                  </a:moveTo>
                  <a:cubicBezTo>
                    <a:pt x="36086" y="53168"/>
                    <a:pt x="36566" y="53216"/>
                    <a:pt x="37042" y="53315"/>
                  </a:cubicBezTo>
                  <a:cubicBezTo>
                    <a:pt x="36031" y="54567"/>
                    <a:pt x="35458" y="56149"/>
                    <a:pt x="35634" y="57812"/>
                  </a:cubicBezTo>
                  <a:lnTo>
                    <a:pt x="35634" y="57812"/>
                  </a:lnTo>
                  <a:cubicBezTo>
                    <a:pt x="34382" y="56357"/>
                    <a:pt x="32515" y="55412"/>
                    <a:pt x="30530" y="55412"/>
                  </a:cubicBezTo>
                  <a:cubicBezTo>
                    <a:pt x="30511" y="55412"/>
                    <a:pt x="30492" y="55412"/>
                    <a:pt x="30474" y="55412"/>
                  </a:cubicBezTo>
                  <a:cubicBezTo>
                    <a:pt x="31811" y="53967"/>
                    <a:pt x="33679" y="53168"/>
                    <a:pt x="35611" y="53168"/>
                  </a:cubicBezTo>
                  <a:close/>
                  <a:moveTo>
                    <a:pt x="112818" y="51075"/>
                  </a:moveTo>
                  <a:cubicBezTo>
                    <a:pt x="115995" y="51075"/>
                    <a:pt x="119174" y="53154"/>
                    <a:pt x="119218" y="57312"/>
                  </a:cubicBezTo>
                  <a:cubicBezTo>
                    <a:pt x="118743" y="57210"/>
                    <a:pt x="118265" y="57160"/>
                    <a:pt x="117790" y="57160"/>
                  </a:cubicBezTo>
                  <a:cubicBezTo>
                    <a:pt x="115926" y="57160"/>
                    <a:pt x="114120" y="57927"/>
                    <a:pt x="112821" y="59319"/>
                  </a:cubicBezTo>
                  <a:cubicBezTo>
                    <a:pt x="111549" y="57940"/>
                    <a:pt x="109750" y="57161"/>
                    <a:pt x="107870" y="57160"/>
                  </a:cubicBezTo>
                  <a:lnTo>
                    <a:pt x="107870" y="57160"/>
                  </a:lnTo>
                  <a:cubicBezTo>
                    <a:pt x="107388" y="57160"/>
                    <a:pt x="106905" y="57214"/>
                    <a:pt x="106432" y="57312"/>
                  </a:cubicBezTo>
                  <a:cubicBezTo>
                    <a:pt x="106468" y="53154"/>
                    <a:pt x="109642" y="51075"/>
                    <a:pt x="112818" y="51075"/>
                  </a:cubicBezTo>
                  <a:close/>
                  <a:moveTo>
                    <a:pt x="136134" y="51090"/>
                  </a:moveTo>
                  <a:cubicBezTo>
                    <a:pt x="139310" y="51090"/>
                    <a:pt x="142484" y="53169"/>
                    <a:pt x="142525" y="57330"/>
                  </a:cubicBezTo>
                  <a:cubicBezTo>
                    <a:pt x="142043" y="57224"/>
                    <a:pt x="141557" y="57173"/>
                    <a:pt x="141075" y="57173"/>
                  </a:cubicBezTo>
                  <a:cubicBezTo>
                    <a:pt x="139225" y="57173"/>
                    <a:pt x="137430" y="57933"/>
                    <a:pt x="136136" y="59319"/>
                  </a:cubicBezTo>
                  <a:lnTo>
                    <a:pt x="136136" y="59328"/>
                  </a:lnTo>
                  <a:cubicBezTo>
                    <a:pt x="134854" y="57957"/>
                    <a:pt x="133062" y="57168"/>
                    <a:pt x="131181" y="57168"/>
                  </a:cubicBezTo>
                  <a:cubicBezTo>
                    <a:pt x="130697" y="57168"/>
                    <a:pt x="130213" y="57222"/>
                    <a:pt x="129738" y="57330"/>
                  </a:cubicBezTo>
                  <a:cubicBezTo>
                    <a:pt x="129778" y="53171"/>
                    <a:pt x="132957" y="51090"/>
                    <a:pt x="136134" y="51090"/>
                  </a:cubicBezTo>
                  <a:close/>
                  <a:moveTo>
                    <a:pt x="89294" y="51126"/>
                  </a:moveTo>
                  <a:cubicBezTo>
                    <a:pt x="91873" y="51126"/>
                    <a:pt x="94452" y="52497"/>
                    <a:pt x="95348" y="55242"/>
                  </a:cubicBezTo>
                  <a:cubicBezTo>
                    <a:pt x="95572" y="55923"/>
                    <a:pt x="95679" y="56631"/>
                    <a:pt x="95688" y="57348"/>
                  </a:cubicBezTo>
                  <a:cubicBezTo>
                    <a:pt x="95215" y="57246"/>
                    <a:pt x="94738" y="57196"/>
                    <a:pt x="94264" y="57196"/>
                  </a:cubicBezTo>
                  <a:cubicBezTo>
                    <a:pt x="92405" y="57196"/>
                    <a:pt x="90599" y="57962"/>
                    <a:pt x="89299" y="59355"/>
                  </a:cubicBezTo>
                  <a:cubicBezTo>
                    <a:pt x="88027" y="57975"/>
                    <a:pt x="86226" y="57195"/>
                    <a:pt x="84353" y="57195"/>
                  </a:cubicBezTo>
                  <a:cubicBezTo>
                    <a:pt x="83860" y="57195"/>
                    <a:pt x="83376" y="57249"/>
                    <a:pt x="82910" y="57348"/>
                  </a:cubicBezTo>
                  <a:cubicBezTo>
                    <a:pt x="82902" y="56631"/>
                    <a:pt x="83009" y="55923"/>
                    <a:pt x="83224" y="55242"/>
                  </a:cubicBezTo>
                  <a:lnTo>
                    <a:pt x="83233" y="55242"/>
                  </a:lnTo>
                  <a:cubicBezTo>
                    <a:pt x="84129" y="52499"/>
                    <a:pt x="86712" y="51126"/>
                    <a:pt x="89294" y="51126"/>
                  </a:cubicBezTo>
                  <a:close/>
                  <a:moveTo>
                    <a:pt x="42335" y="51276"/>
                  </a:moveTo>
                  <a:cubicBezTo>
                    <a:pt x="45511" y="51276"/>
                    <a:pt x="48686" y="53352"/>
                    <a:pt x="48726" y="57509"/>
                  </a:cubicBezTo>
                  <a:cubicBezTo>
                    <a:pt x="48253" y="57407"/>
                    <a:pt x="47776" y="57357"/>
                    <a:pt x="47302" y="57357"/>
                  </a:cubicBezTo>
                  <a:cubicBezTo>
                    <a:pt x="45443" y="57357"/>
                    <a:pt x="43639" y="58124"/>
                    <a:pt x="42346" y="59516"/>
                  </a:cubicBezTo>
                  <a:cubicBezTo>
                    <a:pt x="41065" y="58136"/>
                    <a:pt x="39264" y="57357"/>
                    <a:pt x="37382" y="57357"/>
                  </a:cubicBezTo>
                  <a:cubicBezTo>
                    <a:pt x="36898" y="57357"/>
                    <a:pt x="36415" y="57410"/>
                    <a:pt x="35940" y="57509"/>
                  </a:cubicBezTo>
                  <a:cubicBezTo>
                    <a:pt x="35980" y="53355"/>
                    <a:pt x="39158" y="51276"/>
                    <a:pt x="42335" y="51276"/>
                  </a:cubicBezTo>
                  <a:close/>
                  <a:moveTo>
                    <a:pt x="65660" y="51276"/>
                  </a:moveTo>
                  <a:cubicBezTo>
                    <a:pt x="68835" y="51276"/>
                    <a:pt x="72010" y="53352"/>
                    <a:pt x="72050" y="57509"/>
                  </a:cubicBezTo>
                  <a:cubicBezTo>
                    <a:pt x="71577" y="57407"/>
                    <a:pt x="71100" y="57357"/>
                    <a:pt x="70626" y="57357"/>
                  </a:cubicBezTo>
                  <a:cubicBezTo>
                    <a:pt x="68767" y="57357"/>
                    <a:pt x="66961" y="58124"/>
                    <a:pt x="65662" y="59516"/>
                  </a:cubicBezTo>
                  <a:cubicBezTo>
                    <a:pt x="64382" y="58138"/>
                    <a:pt x="62585" y="57359"/>
                    <a:pt x="60706" y="57357"/>
                  </a:cubicBezTo>
                  <a:lnTo>
                    <a:pt x="60706" y="57357"/>
                  </a:lnTo>
                  <a:cubicBezTo>
                    <a:pt x="60217" y="57357"/>
                    <a:pt x="59736" y="57411"/>
                    <a:pt x="59264" y="57509"/>
                  </a:cubicBezTo>
                  <a:cubicBezTo>
                    <a:pt x="59304" y="53355"/>
                    <a:pt x="62482" y="51276"/>
                    <a:pt x="65660" y="51276"/>
                  </a:cubicBezTo>
                  <a:close/>
                  <a:moveTo>
                    <a:pt x="18806" y="51334"/>
                  </a:moveTo>
                  <a:cubicBezTo>
                    <a:pt x="21388" y="51334"/>
                    <a:pt x="23969" y="52707"/>
                    <a:pt x="24864" y="55457"/>
                  </a:cubicBezTo>
                  <a:cubicBezTo>
                    <a:pt x="25079" y="56138"/>
                    <a:pt x="25196" y="56846"/>
                    <a:pt x="25205" y="57563"/>
                  </a:cubicBezTo>
                  <a:cubicBezTo>
                    <a:pt x="24724" y="57458"/>
                    <a:pt x="24240" y="57407"/>
                    <a:pt x="23760" y="57407"/>
                  </a:cubicBezTo>
                  <a:cubicBezTo>
                    <a:pt x="21902" y="57407"/>
                    <a:pt x="20103" y="58173"/>
                    <a:pt x="18807" y="59561"/>
                  </a:cubicBezTo>
                  <a:cubicBezTo>
                    <a:pt x="17535" y="58190"/>
                    <a:pt x="15734" y="57401"/>
                    <a:pt x="13861" y="57401"/>
                  </a:cubicBezTo>
                  <a:cubicBezTo>
                    <a:pt x="13377" y="57401"/>
                    <a:pt x="12884" y="57455"/>
                    <a:pt x="12418" y="57563"/>
                  </a:cubicBezTo>
                  <a:cubicBezTo>
                    <a:pt x="12418" y="56837"/>
                    <a:pt x="12526" y="56129"/>
                    <a:pt x="12741" y="55448"/>
                  </a:cubicBezTo>
                  <a:lnTo>
                    <a:pt x="12741" y="55457"/>
                  </a:lnTo>
                  <a:cubicBezTo>
                    <a:pt x="13637" y="52710"/>
                    <a:pt x="16222" y="51334"/>
                    <a:pt x="18806" y="51334"/>
                  </a:cubicBezTo>
                  <a:close/>
                  <a:moveTo>
                    <a:pt x="117967" y="57526"/>
                  </a:moveTo>
                  <a:cubicBezTo>
                    <a:pt x="118391" y="57526"/>
                    <a:pt x="118819" y="57564"/>
                    <a:pt x="119245" y="57643"/>
                  </a:cubicBezTo>
                  <a:cubicBezTo>
                    <a:pt x="118726" y="58253"/>
                    <a:pt x="118322" y="58961"/>
                    <a:pt x="118063" y="59722"/>
                  </a:cubicBezTo>
                  <a:cubicBezTo>
                    <a:pt x="117821" y="60430"/>
                    <a:pt x="117713" y="61165"/>
                    <a:pt x="117758" y="61909"/>
                  </a:cubicBezTo>
                  <a:cubicBezTo>
                    <a:pt x="116510" y="60598"/>
                    <a:pt x="114739" y="59767"/>
                    <a:pt x="112860" y="59767"/>
                  </a:cubicBezTo>
                  <a:cubicBezTo>
                    <a:pt x="112850" y="59767"/>
                    <a:pt x="112840" y="59767"/>
                    <a:pt x="112830" y="59767"/>
                  </a:cubicBezTo>
                  <a:cubicBezTo>
                    <a:pt x="114167" y="58327"/>
                    <a:pt x="116034" y="57526"/>
                    <a:pt x="117967" y="57526"/>
                  </a:cubicBezTo>
                  <a:close/>
                  <a:moveTo>
                    <a:pt x="130990" y="57535"/>
                  </a:moveTo>
                  <a:cubicBezTo>
                    <a:pt x="132923" y="57535"/>
                    <a:pt x="134790" y="58336"/>
                    <a:pt x="136127" y="59776"/>
                  </a:cubicBezTo>
                  <a:cubicBezTo>
                    <a:pt x="136117" y="59776"/>
                    <a:pt x="136107" y="59776"/>
                    <a:pt x="136097" y="59776"/>
                  </a:cubicBezTo>
                  <a:cubicBezTo>
                    <a:pt x="134226" y="59776"/>
                    <a:pt x="132446" y="60607"/>
                    <a:pt x="131199" y="61918"/>
                  </a:cubicBezTo>
                  <a:cubicBezTo>
                    <a:pt x="131234" y="61183"/>
                    <a:pt x="131136" y="60439"/>
                    <a:pt x="130894" y="59731"/>
                  </a:cubicBezTo>
                  <a:cubicBezTo>
                    <a:pt x="130634" y="58970"/>
                    <a:pt x="130231" y="58271"/>
                    <a:pt x="129711" y="57652"/>
                  </a:cubicBezTo>
                  <a:cubicBezTo>
                    <a:pt x="130137" y="57573"/>
                    <a:pt x="130565" y="57535"/>
                    <a:pt x="130990" y="57535"/>
                  </a:cubicBezTo>
                  <a:close/>
                  <a:moveTo>
                    <a:pt x="84143" y="57571"/>
                  </a:moveTo>
                  <a:cubicBezTo>
                    <a:pt x="86075" y="57571"/>
                    <a:pt x="87945" y="58371"/>
                    <a:pt x="89282" y="59821"/>
                  </a:cubicBezTo>
                  <a:lnTo>
                    <a:pt x="89282" y="59821"/>
                  </a:lnTo>
                  <a:cubicBezTo>
                    <a:pt x="89265" y="59821"/>
                    <a:pt x="89248" y="59821"/>
                    <a:pt x="89231" y="59821"/>
                  </a:cubicBezTo>
                  <a:cubicBezTo>
                    <a:pt x="87362" y="59821"/>
                    <a:pt x="85595" y="60659"/>
                    <a:pt x="84353" y="61962"/>
                  </a:cubicBezTo>
                  <a:cubicBezTo>
                    <a:pt x="84434" y="60367"/>
                    <a:pt x="83851" y="58871"/>
                    <a:pt x="82866" y="57688"/>
                  </a:cubicBezTo>
                  <a:cubicBezTo>
                    <a:pt x="83291" y="57609"/>
                    <a:pt x="83719" y="57571"/>
                    <a:pt x="84143" y="57571"/>
                  </a:cubicBezTo>
                  <a:close/>
                  <a:moveTo>
                    <a:pt x="94437" y="57571"/>
                  </a:moveTo>
                  <a:cubicBezTo>
                    <a:pt x="94862" y="57571"/>
                    <a:pt x="95290" y="57609"/>
                    <a:pt x="95715" y="57688"/>
                  </a:cubicBezTo>
                  <a:cubicBezTo>
                    <a:pt x="94720" y="58871"/>
                    <a:pt x="94138" y="60367"/>
                    <a:pt x="94228" y="61962"/>
                  </a:cubicBezTo>
                  <a:cubicBezTo>
                    <a:pt x="92977" y="60659"/>
                    <a:pt x="91218" y="59821"/>
                    <a:pt x="89350" y="59821"/>
                  </a:cubicBezTo>
                  <a:cubicBezTo>
                    <a:pt x="89333" y="59821"/>
                    <a:pt x="89316" y="59821"/>
                    <a:pt x="89299" y="59821"/>
                  </a:cubicBezTo>
                  <a:lnTo>
                    <a:pt x="89299" y="59821"/>
                  </a:lnTo>
                  <a:cubicBezTo>
                    <a:pt x="90636" y="58371"/>
                    <a:pt x="92506" y="57571"/>
                    <a:pt x="94437" y="57571"/>
                  </a:cubicBezTo>
                  <a:close/>
                  <a:moveTo>
                    <a:pt x="47495" y="57735"/>
                  </a:moveTo>
                  <a:cubicBezTo>
                    <a:pt x="47916" y="57735"/>
                    <a:pt x="48340" y="57773"/>
                    <a:pt x="48762" y="57849"/>
                  </a:cubicBezTo>
                  <a:cubicBezTo>
                    <a:pt x="48242" y="58468"/>
                    <a:pt x="47839" y="59176"/>
                    <a:pt x="47579" y="59937"/>
                  </a:cubicBezTo>
                  <a:cubicBezTo>
                    <a:pt x="47337" y="60636"/>
                    <a:pt x="47230" y="61371"/>
                    <a:pt x="47275" y="62115"/>
                  </a:cubicBezTo>
                  <a:lnTo>
                    <a:pt x="47275" y="62124"/>
                  </a:lnTo>
                  <a:cubicBezTo>
                    <a:pt x="46033" y="60820"/>
                    <a:pt x="44265" y="59982"/>
                    <a:pt x="42405" y="59982"/>
                  </a:cubicBezTo>
                  <a:cubicBezTo>
                    <a:pt x="42386" y="59982"/>
                    <a:pt x="42366" y="59982"/>
                    <a:pt x="42346" y="59982"/>
                  </a:cubicBezTo>
                  <a:cubicBezTo>
                    <a:pt x="43686" y="58532"/>
                    <a:pt x="45558" y="57735"/>
                    <a:pt x="47495" y="57735"/>
                  </a:cubicBezTo>
                  <a:close/>
                  <a:moveTo>
                    <a:pt x="60510" y="57740"/>
                  </a:moveTo>
                  <a:cubicBezTo>
                    <a:pt x="62438" y="57740"/>
                    <a:pt x="64308" y="58537"/>
                    <a:pt x="65644" y="59982"/>
                  </a:cubicBezTo>
                  <a:cubicBezTo>
                    <a:pt x="65624" y="59982"/>
                    <a:pt x="65604" y="59982"/>
                    <a:pt x="65585" y="59982"/>
                  </a:cubicBezTo>
                  <a:cubicBezTo>
                    <a:pt x="63725" y="59982"/>
                    <a:pt x="61957" y="60820"/>
                    <a:pt x="60715" y="62124"/>
                  </a:cubicBezTo>
                  <a:cubicBezTo>
                    <a:pt x="60751" y="61380"/>
                    <a:pt x="60653" y="60636"/>
                    <a:pt x="60411" y="59937"/>
                  </a:cubicBezTo>
                  <a:cubicBezTo>
                    <a:pt x="60151" y="59176"/>
                    <a:pt x="59748" y="58468"/>
                    <a:pt x="59228" y="57858"/>
                  </a:cubicBezTo>
                  <a:cubicBezTo>
                    <a:pt x="59655" y="57779"/>
                    <a:pt x="60084" y="57740"/>
                    <a:pt x="60510" y="57740"/>
                  </a:cubicBezTo>
                  <a:close/>
                  <a:moveTo>
                    <a:pt x="23936" y="57764"/>
                  </a:moveTo>
                  <a:cubicBezTo>
                    <a:pt x="24366" y="57764"/>
                    <a:pt x="24800" y="57804"/>
                    <a:pt x="25232" y="57885"/>
                  </a:cubicBezTo>
                  <a:cubicBezTo>
                    <a:pt x="24237" y="59059"/>
                    <a:pt x="23655" y="60565"/>
                    <a:pt x="23744" y="62151"/>
                  </a:cubicBezTo>
                  <a:cubicBezTo>
                    <a:pt x="22494" y="60847"/>
                    <a:pt x="20727" y="60018"/>
                    <a:pt x="18867" y="60018"/>
                  </a:cubicBezTo>
                  <a:cubicBezTo>
                    <a:pt x="18847" y="60018"/>
                    <a:pt x="18827" y="60018"/>
                    <a:pt x="18807" y="60018"/>
                  </a:cubicBezTo>
                  <a:cubicBezTo>
                    <a:pt x="18787" y="60018"/>
                    <a:pt x="18767" y="60018"/>
                    <a:pt x="18747" y="60018"/>
                  </a:cubicBezTo>
                  <a:cubicBezTo>
                    <a:pt x="16879" y="60018"/>
                    <a:pt x="15111" y="60847"/>
                    <a:pt x="13870" y="62151"/>
                  </a:cubicBezTo>
                  <a:cubicBezTo>
                    <a:pt x="13951" y="60573"/>
                    <a:pt x="13368" y="59068"/>
                    <a:pt x="12382" y="57885"/>
                  </a:cubicBezTo>
                  <a:lnTo>
                    <a:pt x="12374" y="57885"/>
                  </a:lnTo>
                  <a:cubicBezTo>
                    <a:pt x="12805" y="57804"/>
                    <a:pt x="13239" y="57764"/>
                    <a:pt x="13670" y="57764"/>
                  </a:cubicBezTo>
                  <a:cubicBezTo>
                    <a:pt x="15599" y="57764"/>
                    <a:pt x="17467" y="58566"/>
                    <a:pt x="18807" y="60009"/>
                  </a:cubicBezTo>
                  <a:cubicBezTo>
                    <a:pt x="20140" y="58566"/>
                    <a:pt x="22007" y="57764"/>
                    <a:pt x="23936" y="57764"/>
                  </a:cubicBezTo>
                  <a:close/>
                  <a:moveTo>
                    <a:pt x="107668" y="57528"/>
                  </a:moveTo>
                  <a:cubicBezTo>
                    <a:pt x="109594" y="57528"/>
                    <a:pt x="111464" y="58327"/>
                    <a:pt x="112812" y="59767"/>
                  </a:cubicBezTo>
                  <a:cubicBezTo>
                    <a:pt x="112793" y="59767"/>
                    <a:pt x="112774" y="59767"/>
                    <a:pt x="112756" y="59767"/>
                  </a:cubicBezTo>
                  <a:cubicBezTo>
                    <a:pt x="110769" y="59767"/>
                    <a:pt x="108902" y="60712"/>
                    <a:pt x="107650" y="62159"/>
                  </a:cubicBezTo>
                  <a:lnTo>
                    <a:pt x="107650" y="62159"/>
                  </a:lnTo>
                  <a:cubicBezTo>
                    <a:pt x="107803" y="60502"/>
                    <a:pt x="107211" y="58925"/>
                    <a:pt x="106181" y="57688"/>
                  </a:cubicBezTo>
                  <a:cubicBezTo>
                    <a:pt x="106675" y="57580"/>
                    <a:pt x="107173" y="57528"/>
                    <a:pt x="107668" y="57528"/>
                  </a:cubicBezTo>
                  <a:close/>
                  <a:moveTo>
                    <a:pt x="37187" y="57724"/>
                  </a:moveTo>
                  <a:cubicBezTo>
                    <a:pt x="39116" y="57724"/>
                    <a:pt x="40983" y="58519"/>
                    <a:pt x="42328" y="59964"/>
                  </a:cubicBezTo>
                  <a:cubicBezTo>
                    <a:pt x="42310" y="59964"/>
                    <a:pt x="42291" y="59964"/>
                    <a:pt x="42273" y="59964"/>
                  </a:cubicBezTo>
                  <a:cubicBezTo>
                    <a:pt x="40286" y="59964"/>
                    <a:pt x="38419" y="60910"/>
                    <a:pt x="37167" y="62366"/>
                  </a:cubicBezTo>
                  <a:cubicBezTo>
                    <a:pt x="37320" y="60699"/>
                    <a:pt x="36728" y="59122"/>
                    <a:pt x="35698" y="57894"/>
                  </a:cubicBezTo>
                  <a:lnTo>
                    <a:pt x="35689" y="57885"/>
                  </a:lnTo>
                  <a:cubicBezTo>
                    <a:pt x="36187" y="57777"/>
                    <a:pt x="36689" y="57724"/>
                    <a:pt x="37187" y="57724"/>
                  </a:cubicBezTo>
                  <a:close/>
                  <a:moveTo>
                    <a:pt x="124486" y="55678"/>
                  </a:moveTo>
                  <a:cubicBezTo>
                    <a:pt x="127068" y="55678"/>
                    <a:pt x="129649" y="57049"/>
                    <a:pt x="130544" y="59794"/>
                  </a:cubicBezTo>
                  <a:cubicBezTo>
                    <a:pt x="130760" y="60475"/>
                    <a:pt x="130876" y="61183"/>
                    <a:pt x="130876" y="61900"/>
                  </a:cubicBezTo>
                  <a:cubicBezTo>
                    <a:pt x="130403" y="61798"/>
                    <a:pt x="129926" y="61748"/>
                    <a:pt x="129452" y="61748"/>
                  </a:cubicBezTo>
                  <a:cubicBezTo>
                    <a:pt x="127593" y="61748"/>
                    <a:pt x="125787" y="62514"/>
                    <a:pt x="124487" y="63907"/>
                  </a:cubicBezTo>
                  <a:cubicBezTo>
                    <a:pt x="123215" y="62527"/>
                    <a:pt x="121414" y="61747"/>
                    <a:pt x="119541" y="61747"/>
                  </a:cubicBezTo>
                  <a:cubicBezTo>
                    <a:pt x="119048" y="61747"/>
                    <a:pt x="118564" y="61801"/>
                    <a:pt x="118080" y="61909"/>
                  </a:cubicBezTo>
                  <a:cubicBezTo>
                    <a:pt x="118080" y="61192"/>
                    <a:pt x="118197" y="60484"/>
                    <a:pt x="118412" y="59803"/>
                  </a:cubicBezTo>
                  <a:lnTo>
                    <a:pt x="118421" y="59794"/>
                  </a:lnTo>
                  <a:cubicBezTo>
                    <a:pt x="119317" y="57051"/>
                    <a:pt x="121902" y="55678"/>
                    <a:pt x="124486" y="55678"/>
                  </a:cubicBezTo>
                  <a:close/>
                  <a:moveTo>
                    <a:pt x="77628" y="55717"/>
                  </a:moveTo>
                  <a:cubicBezTo>
                    <a:pt x="80804" y="55717"/>
                    <a:pt x="83980" y="57795"/>
                    <a:pt x="84022" y="61951"/>
                  </a:cubicBezTo>
                  <a:lnTo>
                    <a:pt x="84022" y="61951"/>
                  </a:lnTo>
                  <a:cubicBezTo>
                    <a:pt x="83546" y="61848"/>
                    <a:pt x="83066" y="61797"/>
                    <a:pt x="82590" y="61797"/>
                  </a:cubicBezTo>
                  <a:cubicBezTo>
                    <a:pt x="80737" y="61797"/>
                    <a:pt x="78939" y="62563"/>
                    <a:pt x="77651" y="63952"/>
                  </a:cubicBezTo>
                  <a:cubicBezTo>
                    <a:pt x="76377" y="62579"/>
                    <a:pt x="74589" y="61801"/>
                    <a:pt x="72710" y="61801"/>
                  </a:cubicBezTo>
                  <a:cubicBezTo>
                    <a:pt x="72699" y="61801"/>
                    <a:pt x="72688" y="61801"/>
                    <a:pt x="72678" y="61801"/>
                  </a:cubicBezTo>
                  <a:cubicBezTo>
                    <a:pt x="72194" y="61801"/>
                    <a:pt x="71710" y="61846"/>
                    <a:pt x="71235" y="61953"/>
                  </a:cubicBezTo>
                  <a:cubicBezTo>
                    <a:pt x="71275" y="57796"/>
                    <a:pt x="74452" y="55717"/>
                    <a:pt x="77628" y="55717"/>
                  </a:cubicBezTo>
                  <a:close/>
                  <a:moveTo>
                    <a:pt x="100943" y="55717"/>
                  </a:moveTo>
                  <a:cubicBezTo>
                    <a:pt x="104119" y="55717"/>
                    <a:pt x="107295" y="57795"/>
                    <a:pt x="107337" y="61951"/>
                  </a:cubicBezTo>
                  <a:lnTo>
                    <a:pt x="107337" y="61951"/>
                  </a:lnTo>
                  <a:cubicBezTo>
                    <a:pt x="106865" y="61851"/>
                    <a:pt x="106389" y="61802"/>
                    <a:pt x="105918" y="61802"/>
                  </a:cubicBezTo>
                  <a:cubicBezTo>
                    <a:pt x="104057" y="61802"/>
                    <a:pt x="102256" y="62568"/>
                    <a:pt x="100957" y="63961"/>
                  </a:cubicBezTo>
                  <a:cubicBezTo>
                    <a:pt x="99683" y="62588"/>
                    <a:pt x="97895" y="61801"/>
                    <a:pt x="96025" y="61801"/>
                  </a:cubicBezTo>
                  <a:cubicBezTo>
                    <a:pt x="96014" y="61801"/>
                    <a:pt x="96003" y="61801"/>
                    <a:pt x="95993" y="61801"/>
                  </a:cubicBezTo>
                  <a:cubicBezTo>
                    <a:pt x="95509" y="61801"/>
                    <a:pt x="95025" y="61846"/>
                    <a:pt x="94550" y="61953"/>
                  </a:cubicBezTo>
                  <a:cubicBezTo>
                    <a:pt x="94590" y="57796"/>
                    <a:pt x="97767" y="55717"/>
                    <a:pt x="100943" y="55717"/>
                  </a:cubicBezTo>
                  <a:close/>
                  <a:moveTo>
                    <a:pt x="54007" y="55884"/>
                  </a:moveTo>
                  <a:cubicBezTo>
                    <a:pt x="56587" y="55884"/>
                    <a:pt x="59166" y="57255"/>
                    <a:pt x="60061" y="60000"/>
                  </a:cubicBezTo>
                  <a:cubicBezTo>
                    <a:pt x="60285" y="60681"/>
                    <a:pt x="60393" y="61389"/>
                    <a:pt x="60402" y="62106"/>
                  </a:cubicBezTo>
                  <a:cubicBezTo>
                    <a:pt x="59929" y="62004"/>
                    <a:pt x="59451" y="61954"/>
                    <a:pt x="58977" y="61954"/>
                  </a:cubicBezTo>
                  <a:cubicBezTo>
                    <a:pt x="57118" y="61954"/>
                    <a:pt x="55312" y="62720"/>
                    <a:pt x="54013" y="64113"/>
                  </a:cubicBezTo>
                  <a:cubicBezTo>
                    <a:pt x="52741" y="62733"/>
                    <a:pt x="50939" y="61953"/>
                    <a:pt x="49067" y="61953"/>
                  </a:cubicBezTo>
                  <a:cubicBezTo>
                    <a:pt x="48574" y="61953"/>
                    <a:pt x="48090" y="61998"/>
                    <a:pt x="47624" y="62106"/>
                  </a:cubicBezTo>
                  <a:cubicBezTo>
                    <a:pt x="47615" y="61389"/>
                    <a:pt x="47723" y="60681"/>
                    <a:pt x="47929" y="60009"/>
                  </a:cubicBezTo>
                  <a:lnTo>
                    <a:pt x="47947" y="60000"/>
                  </a:lnTo>
                  <a:cubicBezTo>
                    <a:pt x="48843" y="57257"/>
                    <a:pt x="51425" y="55884"/>
                    <a:pt x="54007" y="55884"/>
                  </a:cubicBezTo>
                  <a:close/>
                  <a:moveTo>
                    <a:pt x="7145" y="55914"/>
                  </a:moveTo>
                  <a:cubicBezTo>
                    <a:pt x="10322" y="55914"/>
                    <a:pt x="13498" y="57993"/>
                    <a:pt x="13538" y="62151"/>
                  </a:cubicBezTo>
                  <a:cubicBezTo>
                    <a:pt x="13063" y="62046"/>
                    <a:pt x="12582" y="61995"/>
                    <a:pt x="12105" y="61995"/>
                  </a:cubicBezTo>
                  <a:cubicBezTo>
                    <a:pt x="10247" y="61995"/>
                    <a:pt x="8440" y="62767"/>
                    <a:pt x="7150" y="64158"/>
                  </a:cubicBezTo>
                  <a:cubicBezTo>
                    <a:pt x="5875" y="62786"/>
                    <a:pt x="4096" y="61998"/>
                    <a:pt x="2226" y="61998"/>
                  </a:cubicBezTo>
                  <a:cubicBezTo>
                    <a:pt x="2216" y="61998"/>
                    <a:pt x="2205" y="61998"/>
                    <a:pt x="2194" y="61998"/>
                  </a:cubicBezTo>
                  <a:cubicBezTo>
                    <a:pt x="1711" y="61998"/>
                    <a:pt x="1227" y="62043"/>
                    <a:pt x="752" y="62151"/>
                  </a:cubicBezTo>
                  <a:cubicBezTo>
                    <a:pt x="792" y="57993"/>
                    <a:pt x="3969" y="55914"/>
                    <a:pt x="7145" y="55914"/>
                  </a:cubicBezTo>
                  <a:close/>
                  <a:moveTo>
                    <a:pt x="30465" y="55917"/>
                  </a:moveTo>
                  <a:cubicBezTo>
                    <a:pt x="33638" y="55917"/>
                    <a:pt x="36811" y="57993"/>
                    <a:pt x="36854" y="62147"/>
                  </a:cubicBezTo>
                  <a:lnTo>
                    <a:pt x="36854" y="62147"/>
                  </a:lnTo>
                  <a:cubicBezTo>
                    <a:pt x="36384" y="62047"/>
                    <a:pt x="35912" y="61999"/>
                    <a:pt x="35443" y="61999"/>
                  </a:cubicBezTo>
                  <a:cubicBezTo>
                    <a:pt x="33580" y="61999"/>
                    <a:pt x="31775" y="62765"/>
                    <a:pt x="30483" y="64158"/>
                  </a:cubicBezTo>
                  <a:cubicBezTo>
                    <a:pt x="29201" y="62778"/>
                    <a:pt x="27409" y="61998"/>
                    <a:pt x="25528" y="61998"/>
                  </a:cubicBezTo>
                  <a:cubicBezTo>
                    <a:pt x="25044" y="61998"/>
                    <a:pt x="24560" y="62052"/>
                    <a:pt x="24085" y="62151"/>
                  </a:cubicBezTo>
                  <a:cubicBezTo>
                    <a:pt x="24116" y="57996"/>
                    <a:pt x="27290" y="55917"/>
                    <a:pt x="30465" y="55917"/>
                  </a:cubicBezTo>
                  <a:close/>
                  <a:moveTo>
                    <a:pt x="119322" y="62140"/>
                  </a:moveTo>
                  <a:cubicBezTo>
                    <a:pt x="121256" y="62140"/>
                    <a:pt x="123125" y="62943"/>
                    <a:pt x="124469" y="64391"/>
                  </a:cubicBezTo>
                  <a:cubicBezTo>
                    <a:pt x="124450" y="64390"/>
                    <a:pt x="124430" y="64390"/>
                    <a:pt x="124410" y="64390"/>
                  </a:cubicBezTo>
                  <a:cubicBezTo>
                    <a:pt x="122541" y="64390"/>
                    <a:pt x="120773" y="65229"/>
                    <a:pt x="119532" y="66532"/>
                  </a:cubicBezTo>
                  <a:cubicBezTo>
                    <a:pt x="119613" y="64946"/>
                    <a:pt x="119030" y="63441"/>
                    <a:pt x="118045" y="62258"/>
                  </a:cubicBezTo>
                  <a:cubicBezTo>
                    <a:pt x="118470" y="62179"/>
                    <a:pt x="118898" y="62140"/>
                    <a:pt x="119322" y="62140"/>
                  </a:cubicBezTo>
                  <a:close/>
                  <a:moveTo>
                    <a:pt x="129616" y="62140"/>
                  </a:moveTo>
                  <a:cubicBezTo>
                    <a:pt x="130040" y="62140"/>
                    <a:pt x="130468" y="62179"/>
                    <a:pt x="130894" y="62258"/>
                  </a:cubicBezTo>
                  <a:cubicBezTo>
                    <a:pt x="129908" y="63423"/>
                    <a:pt x="129326" y="64928"/>
                    <a:pt x="129415" y="66523"/>
                  </a:cubicBezTo>
                  <a:lnTo>
                    <a:pt x="129406" y="66532"/>
                  </a:lnTo>
                  <a:cubicBezTo>
                    <a:pt x="128156" y="65229"/>
                    <a:pt x="126388" y="64390"/>
                    <a:pt x="124528" y="64390"/>
                  </a:cubicBezTo>
                  <a:cubicBezTo>
                    <a:pt x="124509" y="64390"/>
                    <a:pt x="124489" y="64390"/>
                    <a:pt x="124469" y="64391"/>
                  </a:cubicBezTo>
                  <a:cubicBezTo>
                    <a:pt x="125807" y="62943"/>
                    <a:pt x="127680" y="62140"/>
                    <a:pt x="129616" y="62140"/>
                  </a:cubicBezTo>
                  <a:close/>
                  <a:moveTo>
                    <a:pt x="95796" y="62176"/>
                  </a:moveTo>
                  <a:cubicBezTo>
                    <a:pt x="97737" y="62176"/>
                    <a:pt x="99610" y="62980"/>
                    <a:pt x="100948" y="64435"/>
                  </a:cubicBezTo>
                  <a:cubicBezTo>
                    <a:pt x="100928" y="64435"/>
                    <a:pt x="100908" y="64435"/>
                    <a:pt x="100888" y="64435"/>
                  </a:cubicBezTo>
                  <a:cubicBezTo>
                    <a:pt x="99020" y="64435"/>
                    <a:pt x="97252" y="65265"/>
                    <a:pt x="96011" y="66568"/>
                  </a:cubicBezTo>
                  <a:cubicBezTo>
                    <a:pt x="96091" y="64982"/>
                    <a:pt x="95509" y="63477"/>
                    <a:pt x="94514" y="62294"/>
                  </a:cubicBezTo>
                  <a:cubicBezTo>
                    <a:pt x="94941" y="62215"/>
                    <a:pt x="95370" y="62176"/>
                    <a:pt x="95796" y="62176"/>
                  </a:cubicBezTo>
                  <a:close/>
                  <a:moveTo>
                    <a:pt x="82771" y="62185"/>
                  </a:moveTo>
                  <a:cubicBezTo>
                    <a:pt x="83195" y="62185"/>
                    <a:pt x="83623" y="62224"/>
                    <a:pt x="84048" y="62303"/>
                  </a:cubicBezTo>
                  <a:cubicBezTo>
                    <a:pt x="83063" y="63477"/>
                    <a:pt x="82480" y="64991"/>
                    <a:pt x="82561" y="66577"/>
                  </a:cubicBezTo>
                  <a:cubicBezTo>
                    <a:pt x="81320" y="65274"/>
                    <a:pt x="79552" y="64435"/>
                    <a:pt x="77683" y="64435"/>
                  </a:cubicBezTo>
                  <a:cubicBezTo>
                    <a:pt x="77666" y="64435"/>
                    <a:pt x="77650" y="64435"/>
                    <a:pt x="77633" y="64435"/>
                  </a:cubicBezTo>
                  <a:lnTo>
                    <a:pt x="77633" y="64435"/>
                  </a:lnTo>
                  <a:cubicBezTo>
                    <a:pt x="78970" y="62988"/>
                    <a:pt x="80838" y="62185"/>
                    <a:pt x="82771" y="62185"/>
                  </a:cubicBezTo>
                  <a:close/>
                  <a:moveTo>
                    <a:pt x="59134" y="62337"/>
                  </a:moveTo>
                  <a:cubicBezTo>
                    <a:pt x="59561" y="62337"/>
                    <a:pt x="59992" y="62376"/>
                    <a:pt x="60420" y="62455"/>
                  </a:cubicBezTo>
                  <a:cubicBezTo>
                    <a:pt x="59427" y="63627"/>
                    <a:pt x="58845" y="65119"/>
                    <a:pt x="58932" y="66720"/>
                  </a:cubicBezTo>
                  <a:lnTo>
                    <a:pt x="58932" y="66720"/>
                  </a:lnTo>
                  <a:cubicBezTo>
                    <a:pt x="57682" y="65417"/>
                    <a:pt x="55914" y="64587"/>
                    <a:pt x="54055" y="64587"/>
                  </a:cubicBezTo>
                  <a:cubicBezTo>
                    <a:pt x="54035" y="64587"/>
                    <a:pt x="54015" y="64588"/>
                    <a:pt x="53995" y="64588"/>
                  </a:cubicBezTo>
                  <a:cubicBezTo>
                    <a:pt x="55331" y="63135"/>
                    <a:pt x="57201" y="62337"/>
                    <a:pt x="59134" y="62337"/>
                  </a:cubicBezTo>
                  <a:close/>
                  <a:moveTo>
                    <a:pt x="48861" y="62333"/>
                  </a:moveTo>
                  <a:cubicBezTo>
                    <a:pt x="50795" y="62333"/>
                    <a:pt x="52662" y="63137"/>
                    <a:pt x="53995" y="64588"/>
                  </a:cubicBezTo>
                  <a:cubicBezTo>
                    <a:pt x="53975" y="64588"/>
                    <a:pt x="53955" y="64587"/>
                    <a:pt x="53935" y="64587"/>
                  </a:cubicBezTo>
                  <a:cubicBezTo>
                    <a:pt x="52067" y="64587"/>
                    <a:pt x="50299" y="65417"/>
                    <a:pt x="49058" y="66720"/>
                  </a:cubicBezTo>
                  <a:cubicBezTo>
                    <a:pt x="49138" y="65134"/>
                    <a:pt x="48556" y="63629"/>
                    <a:pt x="47561" y="62455"/>
                  </a:cubicBezTo>
                  <a:cubicBezTo>
                    <a:pt x="47994" y="62373"/>
                    <a:pt x="48429" y="62333"/>
                    <a:pt x="48861" y="62333"/>
                  </a:cubicBezTo>
                  <a:close/>
                  <a:moveTo>
                    <a:pt x="106103" y="62174"/>
                  </a:moveTo>
                  <a:cubicBezTo>
                    <a:pt x="106576" y="62174"/>
                    <a:pt x="107052" y="62222"/>
                    <a:pt x="107525" y="62321"/>
                  </a:cubicBezTo>
                  <a:cubicBezTo>
                    <a:pt x="106512" y="63566"/>
                    <a:pt x="105939" y="65161"/>
                    <a:pt x="106127" y="66837"/>
                  </a:cubicBezTo>
                  <a:cubicBezTo>
                    <a:pt x="104872" y="65387"/>
                    <a:pt x="103007" y="64435"/>
                    <a:pt x="101030" y="64435"/>
                  </a:cubicBezTo>
                  <a:cubicBezTo>
                    <a:pt x="101003" y="64435"/>
                    <a:pt x="100975" y="64435"/>
                    <a:pt x="100948" y="64435"/>
                  </a:cubicBezTo>
                  <a:cubicBezTo>
                    <a:pt x="102295" y="62981"/>
                    <a:pt x="104168" y="62174"/>
                    <a:pt x="106103" y="62174"/>
                  </a:cubicBezTo>
                  <a:close/>
                  <a:moveTo>
                    <a:pt x="70807" y="57738"/>
                  </a:moveTo>
                  <a:cubicBezTo>
                    <a:pt x="71283" y="57738"/>
                    <a:pt x="71762" y="57786"/>
                    <a:pt x="72239" y="57885"/>
                  </a:cubicBezTo>
                  <a:cubicBezTo>
                    <a:pt x="71271" y="59131"/>
                    <a:pt x="70742" y="60708"/>
                    <a:pt x="70939" y="62348"/>
                  </a:cubicBezTo>
                  <a:cubicBezTo>
                    <a:pt x="71447" y="62234"/>
                    <a:pt x="71959" y="62178"/>
                    <a:pt x="72468" y="62178"/>
                  </a:cubicBezTo>
                  <a:cubicBezTo>
                    <a:pt x="74403" y="62178"/>
                    <a:pt x="76285" y="62981"/>
                    <a:pt x="77633" y="64435"/>
                  </a:cubicBezTo>
                  <a:lnTo>
                    <a:pt x="77633" y="64435"/>
                  </a:lnTo>
                  <a:cubicBezTo>
                    <a:pt x="77630" y="64435"/>
                    <a:pt x="77627" y="64435"/>
                    <a:pt x="77624" y="64435"/>
                  </a:cubicBezTo>
                  <a:cubicBezTo>
                    <a:pt x="77606" y="64435"/>
                    <a:pt x="77587" y="64435"/>
                    <a:pt x="77569" y="64435"/>
                  </a:cubicBezTo>
                  <a:cubicBezTo>
                    <a:pt x="75520" y="64435"/>
                    <a:pt x="73598" y="65435"/>
                    <a:pt x="72346" y="66962"/>
                  </a:cubicBezTo>
                  <a:cubicBezTo>
                    <a:pt x="72703" y="63259"/>
                    <a:pt x="69407" y="59973"/>
                    <a:pt x="65707" y="59973"/>
                  </a:cubicBezTo>
                  <a:cubicBezTo>
                    <a:pt x="65694" y="59973"/>
                    <a:pt x="65682" y="59973"/>
                    <a:pt x="65670" y="59973"/>
                  </a:cubicBezTo>
                  <a:lnTo>
                    <a:pt x="65670" y="59973"/>
                  </a:lnTo>
                  <a:cubicBezTo>
                    <a:pt x="67007" y="58533"/>
                    <a:pt x="68877" y="57738"/>
                    <a:pt x="70807" y="57738"/>
                  </a:cubicBezTo>
                  <a:close/>
                  <a:moveTo>
                    <a:pt x="35611" y="62370"/>
                  </a:moveTo>
                  <a:cubicBezTo>
                    <a:pt x="36087" y="62370"/>
                    <a:pt x="36566" y="62419"/>
                    <a:pt x="37042" y="62518"/>
                  </a:cubicBezTo>
                  <a:cubicBezTo>
                    <a:pt x="36029" y="63763"/>
                    <a:pt x="35456" y="65358"/>
                    <a:pt x="35644" y="67034"/>
                  </a:cubicBezTo>
                  <a:cubicBezTo>
                    <a:pt x="34383" y="65578"/>
                    <a:pt x="32507" y="64632"/>
                    <a:pt x="30521" y="64632"/>
                  </a:cubicBezTo>
                  <a:cubicBezTo>
                    <a:pt x="30502" y="64632"/>
                    <a:pt x="30483" y="64632"/>
                    <a:pt x="30465" y="64633"/>
                  </a:cubicBezTo>
                  <a:cubicBezTo>
                    <a:pt x="30445" y="64632"/>
                    <a:pt x="30425" y="64632"/>
                    <a:pt x="30406" y="64632"/>
                  </a:cubicBezTo>
                  <a:cubicBezTo>
                    <a:pt x="28537" y="64632"/>
                    <a:pt x="26769" y="65471"/>
                    <a:pt x="25528" y="66774"/>
                  </a:cubicBezTo>
                  <a:cubicBezTo>
                    <a:pt x="25608" y="65179"/>
                    <a:pt x="25026" y="63683"/>
                    <a:pt x="24031" y="62500"/>
                  </a:cubicBezTo>
                  <a:cubicBezTo>
                    <a:pt x="24460" y="62420"/>
                    <a:pt x="24890" y="62381"/>
                    <a:pt x="25317" y="62381"/>
                  </a:cubicBezTo>
                  <a:cubicBezTo>
                    <a:pt x="27250" y="62381"/>
                    <a:pt x="29122" y="63178"/>
                    <a:pt x="30465" y="64624"/>
                  </a:cubicBezTo>
                  <a:cubicBezTo>
                    <a:pt x="31802" y="63171"/>
                    <a:pt x="33677" y="62370"/>
                    <a:pt x="35611" y="62370"/>
                  </a:cubicBezTo>
                  <a:close/>
                  <a:moveTo>
                    <a:pt x="112819" y="60274"/>
                  </a:moveTo>
                  <a:cubicBezTo>
                    <a:pt x="115992" y="60274"/>
                    <a:pt x="119164" y="62350"/>
                    <a:pt x="119209" y="66503"/>
                  </a:cubicBezTo>
                  <a:lnTo>
                    <a:pt x="119209" y="66503"/>
                  </a:lnTo>
                  <a:cubicBezTo>
                    <a:pt x="118735" y="66400"/>
                    <a:pt x="118257" y="66350"/>
                    <a:pt x="117783" y="66350"/>
                  </a:cubicBezTo>
                  <a:cubicBezTo>
                    <a:pt x="115922" y="66350"/>
                    <a:pt x="114119" y="67124"/>
                    <a:pt x="112821" y="68521"/>
                  </a:cubicBezTo>
                  <a:cubicBezTo>
                    <a:pt x="111539" y="67142"/>
                    <a:pt x="109747" y="66362"/>
                    <a:pt x="107865" y="66362"/>
                  </a:cubicBezTo>
                  <a:cubicBezTo>
                    <a:pt x="107382" y="66362"/>
                    <a:pt x="106898" y="66407"/>
                    <a:pt x="106423" y="66514"/>
                  </a:cubicBezTo>
                  <a:lnTo>
                    <a:pt x="106423" y="66514"/>
                  </a:lnTo>
                  <a:cubicBezTo>
                    <a:pt x="106463" y="62355"/>
                    <a:pt x="109641" y="60274"/>
                    <a:pt x="112819" y="60274"/>
                  </a:cubicBezTo>
                  <a:close/>
                  <a:moveTo>
                    <a:pt x="136136" y="60276"/>
                  </a:moveTo>
                  <a:cubicBezTo>
                    <a:pt x="139311" y="60276"/>
                    <a:pt x="142484" y="62354"/>
                    <a:pt x="142525" y="66514"/>
                  </a:cubicBezTo>
                  <a:lnTo>
                    <a:pt x="142516" y="66523"/>
                  </a:lnTo>
                  <a:cubicBezTo>
                    <a:pt x="142042" y="66421"/>
                    <a:pt x="141565" y="66372"/>
                    <a:pt x="141091" y="66372"/>
                  </a:cubicBezTo>
                  <a:cubicBezTo>
                    <a:pt x="139233" y="66372"/>
                    <a:pt x="137428" y="67138"/>
                    <a:pt x="136136" y="68530"/>
                  </a:cubicBezTo>
                  <a:cubicBezTo>
                    <a:pt x="134854" y="67150"/>
                    <a:pt x="133062" y="66371"/>
                    <a:pt x="131181" y="66371"/>
                  </a:cubicBezTo>
                  <a:cubicBezTo>
                    <a:pt x="130697" y="66371"/>
                    <a:pt x="130213" y="66425"/>
                    <a:pt x="129738" y="66523"/>
                  </a:cubicBezTo>
                  <a:cubicBezTo>
                    <a:pt x="129778" y="62359"/>
                    <a:pt x="132958" y="60276"/>
                    <a:pt x="136136" y="60276"/>
                  </a:cubicBezTo>
                  <a:close/>
                  <a:moveTo>
                    <a:pt x="89289" y="60321"/>
                  </a:moveTo>
                  <a:cubicBezTo>
                    <a:pt x="92462" y="60321"/>
                    <a:pt x="95638" y="62397"/>
                    <a:pt x="95679" y="66548"/>
                  </a:cubicBezTo>
                  <a:lnTo>
                    <a:pt x="95679" y="66548"/>
                  </a:lnTo>
                  <a:cubicBezTo>
                    <a:pt x="95209" y="66448"/>
                    <a:pt x="94735" y="66398"/>
                    <a:pt x="94264" y="66398"/>
                  </a:cubicBezTo>
                  <a:cubicBezTo>
                    <a:pt x="92405" y="66398"/>
                    <a:pt x="90601" y="67165"/>
                    <a:pt x="89308" y="68557"/>
                  </a:cubicBezTo>
                  <a:cubicBezTo>
                    <a:pt x="88027" y="67177"/>
                    <a:pt x="86235" y="66398"/>
                    <a:pt x="84353" y="66398"/>
                  </a:cubicBezTo>
                  <a:cubicBezTo>
                    <a:pt x="83869" y="66398"/>
                    <a:pt x="83385" y="66452"/>
                    <a:pt x="82910" y="66550"/>
                  </a:cubicBezTo>
                  <a:cubicBezTo>
                    <a:pt x="82942" y="62398"/>
                    <a:pt x="86114" y="60321"/>
                    <a:pt x="89289" y="60321"/>
                  </a:cubicBezTo>
                  <a:close/>
                  <a:moveTo>
                    <a:pt x="42335" y="60475"/>
                  </a:moveTo>
                  <a:cubicBezTo>
                    <a:pt x="45508" y="60475"/>
                    <a:pt x="48684" y="62552"/>
                    <a:pt x="48726" y="66708"/>
                  </a:cubicBezTo>
                  <a:lnTo>
                    <a:pt x="48726" y="66708"/>
                  </a:lnTo>
                  <a:cubicBezTo>
                    <a:pt x="48257" y="66608"/>
                    <a:pt x="47784" y="66560"/>
                    <a:pt x="47315" y="66560"/>
                  </a:cubicBezTo>
                  <a:cubicBezTo>
                    <a:pt x="45452" y="66560"/>
                    <a:pt x="43648" y="67326"/>
                    <a:pt x="42355" y="68719"/>
                  </a:cubicBezTo>
                  <a:cubicBezTo>
                    <a:pt x="41081" y="67346"/>
                    <a:pt x="39302" y="66559"/>
                    <a:pt x="37432" y="66559"/>
                  </a:cubicBezTo>
                  <a:cubicBezTo>
                    <a:pt x="37421" y="66559"/>
                    <a:pt x="37411" y="66559"/>
                    <a:pt x="37400" y="66559"/>
                  </a:cubicBezTo>
                  <a:cubicBezTo>
                    <a:pt x="36916" y="66559"/>
                    <a:pt x="36432" y="66604"/>
                    <a:pt x="35958" y="66711"/>
                  </a:cubicBezTo>
                  <a:cubicBezTo>
                    <a:pt x="35989" y="62554"/>
                    <a:pt x="39161" y="60475"/>
                    <a:pt x="42335" y="60475"/>
                  </a:cubicBezTo>
                  <a:close/>
                  <a:moveTo>
                    <a:pt x="65651" y="60478"/>
                  </a:moveTo>
                  <a:cubicBezTo>
                    <a:pt x="68826" y="60478"/>
                    <a:pt x="72001" y="62555"/>
                    <a:pt x="72041" y="66711"/>
                  </a:cubicBezTo>
                  <a:cubicBezTo>
                    <a:pt x="71566" y="66609"/>
                    <a:pt x="71088" y="66560"/>
                    <a:pt x="70614" y="66560"/>
                  </a:cubicBezTo>
                  <a:cubicBezTo>
                    <a:pt x="68752" y="66560"/>
                    <a:pt x="66952" y="67326"/>
                    <a:pt x="65653" y="68719"/>
                  </a:cubicBezTo>
                  <a:cubicBezTo>
                    <a:pt x="64371" y="67339"/>
                    <a:pt x="62579" y="66559"/>
                    <a:pt x="60697" y="66559"/>
                  </a:cubicBezTo>
                  <a:cubicBezTo>
                    <a:pt x="60214" y="66559"/>
                    <a:pt x="59730" y="66613"/>
                    <a:pt x="59255" y="66711"/>
                  </a:cubicBezTo>
                  <a:cubicBezTo>
                    <a:pt x="59295" y="62557"/>
                    <a:pt x="62473" y="60478"/>
                    <a:pt x="65651" y="60478"/>
                  </a:cubicBezTo>
                  <a:close/>
                  <a:moveTo>
                    <a:pt x="18806" y="60522"/>
                  </a:moveTo>
                  <a:cubicBezTo>
                    <a:pt x="21979" y="60522"/>
                    <a:pt x="25151" y="62596"/>
                    <a:pt x="25196" y="66747"/>
                  </a:cubicBezTo>
                  <a:lnTo>
                    <a:pt x="25196" y="66747"/>
                  </a:lnTo>
                  <a:cubicBezTo>
                    <a:pt x="24723" y="66645"/>
                    <a:pt x="24245" y="66596"/>
                    <a:pt x="23772" y="66596"/>
                  </a:cubicBezTo>
                  <a:cubicBezTo>
                    <a:pt x="21913" y="66596"/>
                    <a:pt x="20107" y="67362"/>
                    <a:pt x="18807" y="68754"/>
                  </a:cubicBezTo>
                  <a:cubicBezTo>
                    <a:pt x="17526" y="67374"/>
                    <a:pt x="15734" y="66595"/>
                    <a:pt x="13852" y="66595"/>
                  </a:cubicBezTo>
                  <a:cubicBezTo>
                    <a:pt x="13368" y="66595"/>
                    <a:pt x="12884" y="66649"/>
                    <a:pt x="12409" y="66747"/>
                  </a:cubicBezTo>
                  <a:cubicBezTo>
                    <a:pt x="12454" y="62599"/>
                    <a:pt x="15631" y="60522"/>
                    <a:pt x="18806" y="60522"/>
                  </a:cubicBezTo>
                  <a:close/>
                  <a:moveTo>
                    <a:pt x="84142" y="66790"/>
                  </a:moveTo>
                  <a:cubicBezTo>
                    <a:pt x="86075" y="66790"/>
                    <a:pt x="87947" y="67588"/>
                    <a:pt x="89290" y="69041"/>
                  </a:cubicBezTo>
                  <a:lnTo>
                    <a:pt x="89290" y="69041"/>
                  </a:lnTo>
                  <a:cubicBezTo>
                    <a:pt x="89287" y="69041"/>
                    <a:pt x="89284" y="69041"/>
                    <a:pt x="89281" y="69041"/>
                  </a:cubicBezTo>
                  <a:cubicBezTo>
                    <a:pt x="89262" y="69041"/>
                    <a:pt x="89242" y="69041"/>
                    <a:pt x="89222" y="69041"/>
                  </a:cubicBezTo>
                  <a:cubicBezTo>
                    <a:pt x="87354" y="69041"/>
                    <a:pt x="85594" y="69879"/>
                    <a:pt x="84344" y="71183"/>
                  </a:cubicBezTo>
                  <a:cubicBezTo>
                    <a:pt x="84434" y="69588"/>
                    <a:pt x="83851" y="68082"/>
                    <a:pt x="82857" y="66909"/>
                  </a:cubicBezTo>
                  <a:cubicBezTo>
                    <a:pt x="83285" y="66829"/>
                    <a:pt x="83715" y="66790"/>
                    <a:pt x="84142" y="66790"/>
                  </a:cubicBezTo>
                  <a:close/>
                  <a:moveTo>
                    <a:pt x="94437" y="66782"/>
                  </a:moveTo>
                  <a:cubicBezTo>
                    <a:pt x="94862" y="66782"/>
                    <a:pt x="95290" y="66821"/>
                    <a:pt x="95715" y="66900"/>
                  </a:cubicBezTo>
                  <a:cubicBezTo>
                    <a:pt x="94720" y="68082"/>
                    <a:pt x="94138" y="69579"/>
                    <a:pt x="94228" y="71174"/>
                  </a:cubicBezTo>
                  <a:lnTo>
                    <a:pt x="94219" y="71183"/>
                  </a:lnTo>
                  <a:cubicBezTo>
                    <a:pt x="92977" y="69879"/>
                    <a:pt x="91209" y="69041"/>
                    <a:pt x="89341" y="69041"/>
                  </a:cubicBezTo>
                  <a:cubicBezTo>
                    <a:pt x="89324" y="69041"/>
                    <a:pt x="89307" y="69041"/>
                    <a:pt x="89290" y="69041"/>
                  </a:cubicBezTo>
                  <a:lnTo>
                    <a:pt x="89290" y="69041"/>
                  </a:lnTo>
                  <a:cubicBezTo>
                    <a:pt x="90628" y="67586"/>
                    <a:pt x="92502" y="66782"/>
                    <a:pt x="94437" y="66782"/>
                  </a:cubicBezTo>
                  <a:close/>
                  <a:moveTo>
                    <a:pt x="47476" y="66925"/>
                  </a:moveTo>
                  <a:cubicBezTo>
                    <a:pt x="47900" y="66925"/>
                    <a:pt x="48328" y="66964"/>
                    <a:pt x="48753" y="67043"/>
                  </a:cubicBezTo>
                  <a:cubicBezTo>
                    <a:pt x="47767" y="68226"/>
                    <a:pt x="47185" y="69731"/>
                    <a:pt x="47266" y="71317"/>
                  </a:cubicBezTo>
                  <a:cubicBezTo>
                    <a:pt x="46024" y="70014"/>
                    <a:pt x="44257" y="69184"/>
                    <a:pt x="42388" y="69184"/>
                  </a:cubicBezTo>
                  <a:cubicBezTo>
                    <a:pt x="42371" y="69184"/>
                    <a:pt x="42354" y="69184"/>
                    <a:pt x="42337" y="69184"/>
                  </a:cubicBezTo>
                  <a:lnTo>
                    <a:pt x="42337" y="69184"/>
                  </a:lnTo>
                  <a:cubicBezTo>
                    <a:pt x="43675" y="67729"/>
                    <a:pt x="45543" y="66925"/>
                    <a:pt x="47476" y="66925"/>
                  </a:cubicBezTo>
                  <a:close/>
                  <a:moveTo>
                    <a:pt x="60488" y="66929"/>
                  </a:moveTo>
                  <a:cubicBezTo>
                    <a:pt x="62422" y="66929"/>
                    <a:pt x="64295" y="67727"/>
                    <a:pt x="65636" y="69175"/>
                  </a:cubicBezTo>
                  <a:lnTo>
                    <a:pt x="65636" y="69175"/>
                  </a:lnTo>
                  <a:cubicBezTo>
                    <a:pt x="65622" y="69175"/>
                    <a:pt x="65608" y="69175"/>
                    <a:pt x="65593" y="69175"/>
                  </a:cubicBezTo>
                  <a:cubicBezTo>
                    <a:pt x="63725" y="69175"/>
                    <a:pt x="61966" y="70014"/>
                    <a:pt x="60715" y="71317"/>
                  </a:cubicBezTo>
                  <a:cubicBezTo>
                    <a:pt x="60805" y="69731"/>
                    <a:pt x="60223" y="68226"/>
                    <a:pt x="59228" y="67043"/>
                  </a:cubicBezTo>
                  <a:cubicBezTo>
                    <a:pt x="59647" y="66967"/>
                    <a:pt x="60069" y="66929"/>
                    <a:pt x="60488" y="66929"/>
                  </a:cubicBezTo>
                  <a:close/>
                  <a:moveTo>
                    <a:pt x="23953" y="66970"/>
                  </a:moveTo>
                  <a:cubicBezTo>
                    <a:pt x="24378" y="66970"/>
                    <a:pt x="24806" y="67009"/>
                    <a:pt x="25232" y="67088"/>
                  </a:cubicBezTo>
                  <a:cubicBezTo>
                    <a:pt x="24239" y="68277"/>
                    <a:pt x="23657" y="69770"/>
                    <a:pt x="23744" y="71361"/>
                  </a:cubicBezTo>
                  <a:lnTo>
                    <a:pt x="23744" y="71361"/>
                  </a:lnTo>
                  <a:cubicBezTo>
                    <a:pt x="22494" y="70058"/>
                    <a:pt x="20726" y="69220"/>
                    <a:pt x="18866" y="69220"/>
                  </a:cubicBezTo>
                  <a:cubicBezTo>
                    <a:pt x="18846" y="69220"/>
                    <a:pt x="18827" y="69220"/>
                    <a:pt x="18807" y="69220"/>
                  </a:cubicBezTo>
                  <a:cubicBezTo>
                    <a:pt x="20144" y="67773"/>
                    <a:pt x="22018" y="66970"/>
                    <a:pt x="23953" y="66970"/>
                  </a:cubicBezTo>
                  <a:close/>
                  <a:moveTo>
                    <a:pt x="13652" y="66970"/>
                  </a:moveTo>
                  <a:cubicBezTo>
                    <a:pt x="15588" y="66970"/>
                    <a:pt x="17463" y="67773"/>
                    <a:pt x="18807" y="69220"/>
                  </a:cubicBezTo>
                  <a:cubicBezTo>
                    <a:pt x="18787" y="69220"/>
                    <a:pt x="18768" y="69220"/>
                    <a:pt x="18748" y="69220"/>
                  </a:cubicBezTo>
                  <a:cubicBezTo>
                    <a:pt x="16879" y="69220"/>
                    <a:pt x="15111" y="70058"/>
                    <a:pt x="13870" y="71362"/>
                  </a:cubicBezTo>
                  <a:cubicBezTo>
                    <a:pt x="13951" y="69776"/>
                    <a:pt x="13368" y="68271"/>
                    <a:pt x="12374" y="67088"/>
                  </a:cubicBezTo>
                  <a:cubicBezTo>
                    <a:pt x="12799" y="67009"/>
                    <a:pt x="13227" y="66970"/>
                    <a:pt x="13652" y="66970"/>
                  </a:cubicBezTo>
                  <a:close/>
                  <a:moveTo>
                    <a:pt x="107653" y="66739"/>
                  </a:moveTo>
                  <a:cubicBezTo>
                    <a:pt x="109587" y="66739"/>
                    <a:pt x="111464" y="67541"/>
                    <a:pt x="112812" y="68996"/>
                  </a:cubicBezTo>
                  <a:cubicBezTo>
                    <a:pt x="114149" y="67549"/>
                    <a:pt x="116022" y="66746"/>
                    <a:pt x="117958" y="66746"/>
                  </a:cubicBezTo>
                  <a:cubicBezTo>
                    <a:pt x="118383" y="66746"/>
                    <a:pt x="118811" y="66785"/>
                    <a:pt x="119236" y="66864"/>
                  </a:cubicBezTo>
                  <a:cubicBezTo>
                    <a:pt x="118242" y="68047"/>
                    <a:pt x="117659" y="69552"/>
                    <a:pt x="117749" y="71138"/>
                  </a:cubicBezTo>
                  <a:cubicBezTo>
                    <a:pt x="116499" y="69835"/>
                    <a:pt x="114731" y="69005"/>
                    <a:pt x="112871" y="69005"/>
                  </a:cubicBezTo>
                  <a:cubicBezTo>
                    <a:pt x="112851" y="69005"/>
                    <a:pt x="112832" y="69005"/>
                    <a:pt x="112812" y="69005"/>
                  </a:cubicBezTo>
                  <a:cubicBezTo>
                    <a:pt x="112793" y="69005"/>
                    <a:pt x="112774" y="69005"/>
                    <a:pt x="112756" y="69005"/>
                  </a:cubicBezTo>
                  <a:cubicBezTo>
                    <a:pt x="110769" y="69005"/>
                    <a:pt x="108893" y="69951"/>
                    <a:pt x="107641" y="71398"/>
                  </a:cubicBezTo>
                  <a:lnTo>
                    <a:pt x="107641" y="71398"/>
                  </a:lnTo>
                  <a:cubicBezTo>
                    <a:pt x="107802" y="69707"/>
                    <a:pt x="107213" y="68132"/>
                    <a:pt x="106177" y="66897"/>
                  </a:cubicBezTo>
                  <a:lnTo>
                    <a:pt x="106177" y="66897"/>
                  </a:lnTo>
                  <a:cubicBezTo>
                    <a:pt x="106668" y="66791"/>
                    <a:pt x="107162" y="66739"/>
                    <a:pt x="107653" y="66739"/>
                  </a:cubicBezTo>
                  <a:close/>
                  <a:moveTo>
                    <a:pt x="37174" y="66927"/>
                  </a:moveTo>
                  <a:cubicBezTo>
                    <a:pt x="39113" y="66927"/>
                    <a:pt x="40989" y="67729"/>
                    <a:pt x="42337" y="69184"/>
                  </a:cubicBezTo>
                  <a:lnTo>
                    <a:pt x="42337" y="69184"/>
                  </a:lnTo>
                  <a:cubicBezTo>
                    <a:pt x="42334" y="69184"/>
                    <a:pt x="42331" y="69184"/>
                    <a:pt x="42328" y="69184"/>
                  </a:cubicBezTo>
                  <a:cubicBezTo>
                    <a:pt x="42301" y="69184"/>
                    <a:pt x="42274" y="69184"/>
                    <a:pt x="42246" y="69184"/>
                  </a:cubicBezTo>
                  <a:cubicBezTo>
                    <a:pt x="40269" y="69184"/>
                    <a:pt x="38404" y="70136"/>
                    <a:pt x="37158" y="71577"/>
                  </a:cubicBezTo>
                  <a:cubicBezTo>
                    <a:pt x="37320" y="69910"/>
                    <a:pt x="36728" y="68324"/>
                    <a:pt x="35689" y="67088"/>
                  </a:cubicBezTo>
                  <a:lnTo>
                    <a:pt x="35680" y="67088"/>
                  </a:lnTo>
                  <a:cubicBezTo>
                    <a:pt x="36177" y="66980"/>
                    <a:pt x="36678" y="66927"/>
                    <a:pt x="37174" y="66927"/>
                  </a:cubicBezTo>
                  <a:close/>
                  <a:moveTo>
                    <a:pt x="124481" y="64880"/>
                  </a:moveTo>
                  <a:cubicBezTo>
                    <a:pt x="127655" y="64880"/>
                    <a:pt x="130827" y="66957"/>
                    <a:pt x="130867" y="71111"/>
                  </a:cubicBezTo>
                  <a:lnTo>
                    <a:pt x="130858" y="71129"/>
                  </a:lnTo>
                  <a:cubicBezTo>
                    <a:pt x="130380" y="71024"/>
                    <a:pt x="129897" y="70973"/>
                    <a:pt x="129419" y="70973"/>
                  </a:cubicBezTo>
                  <a:cubicBezTo>
                    <a:pt x="127565" y="70973"/>
                    <a:pt x="125767" y="71740"/>
                    <a:pt x="124478" y="73136"/>
                  </a:cubicBezTo>
                  <a:cubicBezTo>
                    <a:pt x="123204" y="71764"/>
                    <a:pt x="121425" y="70977"/>
                    <a:pt x="119555" y="70977"/>
                  </a:cubicBezTo>
                  <a:cubicBezTo>
                    <a:pt x="119544" y="70977"/>
                    <a:pt x="119534" y="70977"/>
                    <a:pt x="119523" y="70977"/>
                  </a:cubicBezTo>
                  <a:cubicBezTo>
                    <a:pt x="119039" y="70977"/>
                    <a:pt x="118555" y="71021"/>
                    <a:pt x="118080" y="71129"/>
                  </a:cubicBezTo>
                  <a:cubicBezTo>
                    <a:pt x="118121" y="66963"/>
                    <a:pt x="121302" y="64880"/>
                    <a:pt x="124481" y="64880"/>
                  </a:cubicBezTo>
                  <a:close/>
                  <a:moveTo>
                    <a:pt x="77631" y="64934"/>
                  </a:moveTo>
                  <a:cubicBezTo>
                    <a:pt x="80806" y="64934"/>
                    <a:pt x="83981" y="67013"/>
                    <a:pt x="84022" y="71174"/>
                  </a:cubicBezTo>
                  <a:cubicBezTo>
                    <a:pt x="83541" y="71069"/>
                    <a:pt x="83056" y="71017"/>
                    <a:pt x="82576" y="71017"/>
                  </a:cubicBezTo>
                  <a:cubicBezTo>
                    <a:pt x="80721" y="71017"/>
                    <a:pt x="78928" y="71782"/>
                    <a:pt x="77633" y="73163"/>
                  </a:cubicBezTo>
                  <a:lnTo>
                    <a:pt x="77633" y="73172"/>
                  </a:lnTo>
                  <a:cubicBezTo>
                    <a:pt x="76351" y="71801"/>
                    <a:pt x="74559" y="71012"/>
                    <a:pt x="72678" y="71012"/>
                  </a:cubicBezTo>
                  <a:cubicBezTo>
                    <a:pt x="72194" y="71012"/>
                    <a:pt x="71710" y="71066"/>
                    <a:pt x="71235" y="71174"/>
                  </a:cubicBezTo>
                  <a:cubicBezTo>
                    <a:pt x="71275" y="67015"/>
                    <a:pt x="74454" y="64934"/>
                    <a:pt x="77631" y="64934"/>
                  </a:cubicBezTo>
                  <a:close/>
                  <a:moveTo>
                    <a:pt x="100937" y="64934"/>
                  </a:moveTo>
                  <a:cubicBezTo>
                    <a:pt x="104113" y="64934"/>
                    <a:pt x="107288" y="67013"/>
                    <a:pt x="107328" y="71174"/>
                  </a:cubicBezTo>
                  <a:cubicBezTo>
                    <a:pt x="106849" y="71069"/>
                    <a:pt x="106366" y="71017"/>
                    <a:pt x="105887" y="71017"/>
                  </a:cubicBezTo>
                  <a:cubicBezTo>
                    <a:pt x="104037" y="71017"/>
                    <a:pt x="102243" y="71782"/>
                    <a:pt x="100948" y="73163"/>
                  </a:cubicBezTo>
                  <a:lnTo>
                    <a:pt x="100939" y="73172"/>
                  </a:lnTo>
                  <a:cubicBezTo>
                    <a:pt x="99658" y="71801"/>
                    <a:pt x="97866" y="71012"/>
                    <a:pt x="95984" y="71012"/>
                  </a:cubicBezTo>
                  <a:cubicBezTo>
                    <a:pt x="95500" y="71012"/>
                    <a:pt x="95016" y="71066"/>
                    <a:pt x="94541" y="71174"/>
                  </a:cubicBezTo>
                  <a:cubicBezTo>
                    <a:pt x="94582" y="67015"/>
                    <a:pt x="97760" y="64934"/>
                    <a:pt x="100937" y="64934"/>
                  </a:cubicBezTo>
                  <a:close/>
                  <a:moveTo>
                    <a:pt x="53992" y="65081"/>
                  </a:moveTo>
                  <a:cubicBezTo>
                    <a:pt x="57167" y="65081"/>
                    <a:pt x="60344" y="67159"/>
                    <a:pt x="60384" y="71317"/>
                  </a:cubicBezTo>
                  <a:cubicBezTo>
                    <a:pt x="59911" y="71215"/>
                    <a:pt x="59433" y="71165"/>
                    <a:pt x="58960" y="71165"/>
                  </a:cubicBezTo>
                  <a:cubicBezTo>
                    <a:pt x="57101" y="71165"/>
                    <a:pt x="55296" y="71932"/>
                    <a:pt x="54004" y="73324"/>
                  </a:cubicBezTo>
                  <a:cubicBezTo>
                    <a:pt x="52723" y="71944"/>
                    <a:pt x="50922" y="71165"/>
                    <a:pt x="49049" y="71165"/>
                  </a:cubicBezTo>
                  <a:cubicBezTo>
                    <a:pt x="48565" y="71165"/>
                    <a:pt x="48081" y="71219"/>
                    <a:pt x="47606" y="71317"/>
                  </a:cubicBezTo>
                  <a:cubicBezTo>
                    <a:pt x="47642" y="67159"/>
                    <a:pt x="50816" y="65081"/>
                    <a:pt x="53992" y="65081"/>
                  </a:cubicBezTo>
                  <a:close/>
                  <a:moveTo>
                    <a:pt x="7148" y="65122"/>
                  </a:moveTo>
                  <a:cubicBezTo>
                    <a:pt x="10323" y="65122"/>
                    <a:pt x="13498" y="67201"/>
                    <a:pt x="13538" y="71362"/>
                  </a:cubicBezTo>
                  <a:cubicBezTo>
                    <a:pt x="13060" y="71257"/>
                    <a:pt x="12578" y="71206"/>
                    <a:pt x="12099" y="71206"/>
                  </a:cubicBezTo>
                  <a:cubicBezTo>
                    <a:pt x="10245" y="71206"/>
                    <a:pt x="8446" y="71973"/>
                    <a:pt x="7150" y="73369"/>
                  </a:cubicBezTo>
                  <a:lnTo>
                    <a:pt x="7150" y="73360"/>
                  </a:lnTo>
                  <a:cubicBezTo>
                    <a:pt x="5875" y="71988"/>
                    <a:pt x="4096" y="71209"/>
                    <a:pt x="2226" y="71209"/>
                  </a:cubicBezTo>
                  <a:cubicBezTo>
                    <a:pt x="2216" y="71209"/>
                    <a:pt x="2205" y="71210"/>
                    <a:pt x="2194" y="71210"/>
                  </a:cubicBezTo>
                  <a:cubicBezTo>
                    <a:pt x="1711" y="71210"/>
                    <a:pt x="1227" y="71254"/>
                    <a:pt x="752" y="71362"/>
                  </a:cubicBezTo>
                  <a:cubicBezTo>
                    <a:pt x="792" y="67203"/>
                    <a:pt x="3970" y="65122"/>
                    <a:pt x="7148" y="65122"/>
                  </a:cubicBezTo>
                  <a:close/>
                  <a:moveTo>
                    <a:pt x="30463" y="65122"/>
                  </a:moveTo>
                  <a:cubicBezTo>
                    <a:pt x="33638" y="65122"/>
                    <a:pt x="36813" y="67201"/>
                    <a:pt x="36854" y="71362"/>
                  </a:cubicBezTo>
                  <a:cubicBezTo>
                    <a:pt x="36375" y="71257"/>
                    <a:pt x="35893" y="71206"/>
                    <a:pt x="35414" y="71206"/>
                  </a:cubicBezTo>
                  <a:cubicBezTo>
                    <a:pt x="33560" y="71206"/>
                    <a:pt x="31761" y="71973"/>
                    <a:pt x="30465" y="73369"/>
                  </a:cubicBezTo>
                  <a:lnTo>
                    <a:pt x="30465" y="73360"/>
                  </a:lnTo>
                  <a:cubicBezTo>
                    <a:pt x="29191" y="71988"/>
                    <a:pt x="27412" y="71209"/>
                    <a:pt x="25542" y="71209"/>
                  </a:cubicBezTo>
                  <a:cubicBezTo>
                    <a:pt x="25531" y="71209"/>
                    <a:pt x="25520" y="71210"/>
                    <a:pt x="25510" y="71210"/>
                  </a:cubicBezTo>
                  <a:cubicBezTo>
                    <a:pt x="25026" y="71210"/>
                    <a:pt x="24542" y="71254"/>
                    <a:pt x="24067" y="71362"/>
                  </a:cubicBezTo>
                  <a:cubicBezTo>
                    <a:pt x="24107" y="67203"/>
                    <a:pt x="27285" y="65122"/>
                    <a:pt x="30463" y="65122"/>
                  </a:cubicBezTo>
                  <a:close/>
                  <a:moveTo>
                    <a:pt x="129608" y="71351"/>
                  </a:moveTo>
                  <a:cubicBezTo>
                    <a:pt x="130035" y="71351"/>
                    <a:pt x="130466" y="71390"/>
                    <a:pt x="130894" y="71469"/>
                  </a:cubicBezTo>
                  <a:cubicBezTo>
                    <a:pt x="129908" y="72634"/>
                    <a:pt x="129326" y="74140"/>
                    <a:pt x="129415" y="75726"/>
                  </a:cubicBezTo>
                  <a:lnTo>
                    <a:pt x="129406" y="75744"/>
                  </a:lnTo>
                  <a:cubicBezTo>
                    <a:pt x="128156" y="74440"/>
                    <a:pt x="126397" y="73602"/>
                    <a:pt x="124528" y="73602"/>
                  </a:cubicBezTo>
                  <a:cubicBezTo>
                    <a:pt x="124509" y="73602"/>
                    <a:pt x="124489" y="73602"/>
                    <a:pt x="124469" y="73602"/>
                  </a:cubicBezTo>
                  <a:cubicBezTo>
                    <a:pt x="124450" y="73602"/>
                    <a:pt x="124430" y="73602"/>
                    <a:pt x="124410" y="73602"/>
                  </a:cubicBezTo>
                  <a:cubicBezTo>
                    <a:pt x="122541" y="73602"/>
                    <a:pt x="120773" y="74440"/>
                    <a:pt x="119532" y="75744"/>
                  </a:cubicBezTo>
                  <a:cubicBezTo>
                    <a:pt x="119613" y="74149"/>
                    <a:pt x="119030" y="72652"/>
                    <a:pt x="118045" y="71469"/>
                  </a:cubicBezTo>
                  <a:cubicBezTo>
                    <a:pt x="118473" y="71390"/>
                    <a:pt x="118903" y="71351"/>
                    <a:pt x="119331" y="71351"/>
                  </a:cubicBezTo>
                  <a:cubicBezTo>
                    <a:pt x="121264" y="71351"/>
                    <a:pt x="123134" y="72148"/>
                    <a:pt x="124469" y="73593"/>
                  </a:cubicBezTo>
                  <a:cubicBezTo>
                    <a:pt x="125805" y="72148"/>
                    <a:pt x="127675" y="71351"/>
                    <a:pt x="129608" y="71351"/>
                  </a:cubicBezTo>
                  <a:close/>
                  <a:moveTo>
                    <a:pt x="48843" y="71540"/>
                  </a:moveTo>
                  <a:cubicBezTo>
                    <a:pt x="50782" y="71540"/>
                    <a:pt x="52650" y="72343"/>
                    <a:pt x="53995" y="73790"/>
                  </a:cubicBezTo>
                  <a:cubicBezTo>
                    <a:pt x="53975" y="73790"/>
                    <a:pt x="53956" y="73790"/>
                    <a:pt x="53936" y="73790"/>
                  </a:cubicBezTo>
                  <a:cubicBezTo>
                    <a:pt x="52067" y="73790"/>
                    <a:pt x="50299" y="74628"/>
                    <a:pt x="49058" y="75932"/>
                  </a:cubicBezTo>
                  <a:cubicBezTo>
                    <a:pt x="49138" y="74337"/>
                    <a:pt x="48556" y="72840"/>
                    <a:pt x="47561" y="71658"/>
                  </a:cubicBezTo>
                  <a:cubicBezTo>
                    <a:pt x="47989" y="71579"/>
                    <a:pt x="48418" y="71540"/>
                    <a:pt x="48843" y="71540"/>
                  </a:cubicBezTo>
                  <a:close/>
                  <a:moveTo>
                    <a:pt x="59141" y="71540"/>
                  </a:moveTo>
                  <a:cubicBezTo>
                    <a:pt x="59566" y="71540"/>
                    <a:pt x="59994" y="71579"/>
                    <a:pt x="60420" y="71658"/>
                  </a:cubicBezTo>
                  <a:cubicBezTo>
                    <a:pt x="59425" y="72840"/>
                    <a:pt x="58843" y="74346"/>
                    <a:pt x="58932" y="75932"/>
                  </a:cubicBezTo>
                  <a:cubicBezTo>
                    <a:pt x="57682" y="74628"/>
                    <a:pt x="55914" y="73790"/>
                    <a:pt x="54054" y="73790"/>
                  </a:cubicBezTo>
                  <a:cubicBezTo>
                    <a:pt x="54034" y="73790"/>
                    <a:pt x="54015" y="73790"/>
                    <a:pt x="53995" y="73790"/>
                  </a:cubicBezTo>
                  <a:cubicBezTo>
                    <a:pt x="55332" y="72343"/>
                    <a:pt x="57206" y="71540"/>
                    <a:pt x="59141" y="71540"/>
                  </a:cubicBezTo>
                  <a:close/>
                  <a:moveTo>
                    <a:pt x="112810" y="69495"/>
                  </a:moveTo>
                  <a:cubicBezTo>
                    <a:pt x="115985" y="69495"/>
                    <a:pt x="119160" y="71574"/>
                    <a:pt x="119200" y="75735"/>
                  </a:cubicBezTo>
                  <a:cubicBezTo>
                    <a:pt x="118721" y="75630"/>
                    <a:pt x="118239" y="75578"/>
                    <a:pt x="117760" y="75578"/>
                  </a:cubicBezTo>
                  <a:cubicBezTo>
                    <a:pt x="115909" y="75578"/>
                    <a:pt x="114116" y="76343"/>
                    <a:pt x="112821" y="77724"/>
                  </a:cubicBezTo>
                  <a:lnTo>
                    <a:pt x="112812" y="77733"/>
                  </a:lnTo>
                  <a:cubicBezTo>
                    <a:pt x="111530" y="76362"/>
                    <a:pt x="109738" y="75573"/>
                    <a:pt x="107856" y="75573"/>
                  </a:cubicBezTo>
                  <a:cubicBezTo>
                    <a:pt x="107373" y="75573"/>
                    <a:pt x="106889" y="75627"/>
                    <a:pt x="106414" y="75735"/>
                  </a:cubicBezTo>
                  <a:lnTo>
                    <a:pt x="106414" y="75735"/>
                  </a:lnTo>
                  <a:cubicBezTo>
                    <a:pt x="106454" y="71576"/>
                    <a:pt x="109632" y="69495"/>
                    <a:pt x="112810" y="69495"/>
                  </a:cubicBezTo>
                  <a:close/>
                  <a:moveTo>
                    <a:pt x="136139" y="69486"/>
                  </a:moveTo>
                  <a:cubicBezTo>
                    <a:pt x="139313" y="69486"/>
                    <a:pt x="142484" y="71562"/>
                    <a:pt x="142525" y="75717"/>
                  </a:cubicBezTo>
                  <a:lnTo>
                    <a:pt x="142516" y="75735"/>
                  </a:lnTo>
                  <a:cubicBezTo>
                    <a:pt x="142037" y="75630"/>
                    <a:pt x="141554" y="75578"/>
                    <a:pt x="141075" y="75578"/>
                  </a:cubicBezTo>
                  <a:cubicBezTo>
                    <a:pt x="139222" y="75578"/>
                    <a:pt x="137424" y="76345"/>
                    <a:pt x="136136" y="77733"/>
                  </a:cubicBezTo>
                  <a:cubicBezTo>
                    <a:pt x="134854" y="76362"/>
                    <a:pt x="133062" y="75573"/>
                    <a:pt x="131181" y="75573"/>
                  </a:cubicBezTo>
                  <a:cubicBezTo>
                    <a:pt x="130697" y="75573"/>
                    <a:pt x="130213" y="75627"/>
                    <a:pt x="129738" y="75735"/>
                  </a:cubicBezTo>
                  <a:cubicBezTo>
                    <a:pt x="129778" y="71569"/>
                    <a:pt x="132960" y="69486"/>
                    <a:pt x="136139" y="69486"/>
                  </a:cubicBezTo>
                  <a:close/>
                  <a:moveTo>
                    <a:pt x="42333" y="69686"/>
                  </a:moveTo>
                  <a:cubicBezTo>
                    <a:pt x="45509" y="69686"/>
                    <a:pt x="48686" y="71765"/>
                    <a:pt x="48726" y="75923"/>
                  </a:cubicBezTo>
                  <a:cubicBezTo>
                    <a:pt x="48248" y="75818"/>
                    <a:pt x="47765" y="75767"/>
                    <a:pt x="47287" y="75767"/>
                  </a:cubicBezTo>
                  <a:cubicBezTo>
                    <a:pt x="45433" y="75767"/>
                    <a:pt x="43633" y="76534"/>
                    <a:pt x="42337" y="77930"/>
                  </a:cubicBezTo>
                  <a:cubicBezTo>
                    <a:pt x="41056" y="76550"/>
                    <a:pt x="39264" y="75770"/>
                    <a:pt x="37382" y="75770"/>
                  </a:cubicBezTo>
                  <a:cubicBezTo>
                    <a:pt x="36898" y="75770"/>
                    <a:pt x="36415" y="75815"/>
                    <a:pt x="35940" y="75923"/>
                  </a:cubicBezTo>
                  <a:cubicBezTo>
                    <a:pt x="35980" y="71765"/>
                    <a:pt x="39156" y="69686"/>
                    <a:pt x="42333" y="69686"/>
                  </a:cubicBezTo>
                  <a:close/>
                  <a:moveTo>
                    <a:pt x="65651" y="69683"/>
                  </a:moveTo>
                  <a:cubicBezTo>
                    <a:pt x="68826" y="69683"/>
                    <a:pt x="72001" y="71762"/>
                    <a:pt x="72041" y="75923"/>
                  </a:cubicBezTo>
                  <a:cubicBezTo>
                    <a:pt x="71563" y="75818"/>
                    <a:pt x="71081" y="75767"/>
                    <a:pt x="70602" y="75767"/>
                  </a:cubicBezTo>
                  <a:cubicBezTo>
                    <a:pt x="68748" y="75767"/>
                    <a:pt x="66949" y="76534"/>
                    <a:pt x="65653" y="77930"/>
                  </a:cubicBezTo>
                  <a:cubicBezTo>
                    <a:pt x="64371" y="76550"/>
                    <a:pt x="62579" y="75770"/>
                    <a:pt x="60697" y="75770"/>
                  </a:cubicBezTo>
                  <a:cubicBezTo>
                    <a:pt x="60214" y="75770"/>
                    <a:pt x="59730" y="75815"/>
                    <a:pt x="59255" y="75923"/>
                  </a:cubicBezTo>
                  <a:cubicBezTo>
                    <a:pt x="59295" y="71764"/>
                    <a:pt x="62473" y="69683"/>
                    <a:pt x="65651" y="69683"/>
                  </a:cubicBezTo>
                  <a:close/>
                  <a:moveTo>
                    <a:pt x="82884" y="1"/>
                  </a:moveTo>
                  <a:cubicBezTo>
                    <a:pt x="82642" y="699"/>
                    <a:pt x="82534" y="1434"/>
                    <a:pt x="82579" y="2178"/>
                  </a:cubicBezTo>
                  <a:cubicBezTo>
                    <a:pt x="81329" y="875"/>
                    <a:pt x="79570" y="36"/>
                    <a:pt x="77701" y="36"/>
                  </a:cubicBezTo>
                  <a:cubicBezTo>
                    <a:pt x="77681" y="36"/>
                    <a:pt x="77661" y="36"/>
                    <a:pt x="77642" y="36"/>
                  </a:cubicBezTo>
                  <a:cubicBezTo>
                    <a:pt x="77622" y="36"/>
                    <a:pt x="77602" y="36"/>
                    <a:pt x="77582" y="36"/>
                  </a:cubicBezTo>
                  <a:cubicBezTo>
                    <a:pt x="73834" y="36"/>
                    <a:pt x="70494" y="3399"/>
                    <a:pt x="70948" y="7160"/>
                  </a:cubicBezTo>
                  <a:cubicBezTo>
                    <a:pt x="71458" y="7046"/>
                    <a:pt x="71971" y="6991"/>
                    <a:pt x="72481" y="6991"/>
                  </a:cubicBezTo>
                  <a:cubicBezTo>
                    <a:pt x="74418" y="6991"/>
                    <a:pt x="76294" y="7793"/>
                    <a:pt x="77642" y="9248"/>
                  </a:cubicBezTo>
                  <a:cubicBezTo>
                    <a:pt x="77624" y="9248"/>
                    <a:pt x="77606" y="9248"/>
                    <a:pt x="77587" y="9248"/>
                  </a:cubicBezTo>
                  <a:cubicBezTo>
                    <a:pt x="75529" y="9248"/>
                    <a:pt x="73607" y="10256"/>
                    <a:pt x="72355" y="11784"/>
                  </a:cubicBezTo>
                  <a:cubicBezTo>
                    <a:pt x="72756" y="8058"/>
                    <a:pt x="69443" y="4740"/>
                    <a:pt x="65721" y="4740"/>
                  </a:cubicBezTo>
                  <a:cubicBezTo>
                    <a:pt x="65701" y="4740"/>
                    <a:pt x="65682" y="4740"/>
                    <a:pt x="65662" y="4741"/>
                  </a:cubicBezTo>
                  <a:cubicBezTo>
                    <a:pt x="65642" y="4740"/>
                    <a:pt x="65622" y="4740"/>
                    <a:pt x="65602" y="4740"/>
                  </a:cubicBezTo>
                  <a:cubicBezTo>
                    <a:pt x="63733" y="4740"/>
                    <a:pt x="61966" y="5570"/>
                    <a:pt x="60724" y="6873"/>
                  </a:cubicBezTo>
                  <a:cubicBezTo>
                    <a:pt x="60760" y="6138"/>
                    <a:pt x="60662" y="5395"/>
                    <a:pt x="60420" y="4696"/>
                  </a:cubicBezTo>
                  <a:lnTo>
                    <a:pt x="60043" y="4696"/>
                  </a:lnTo>
                  <a:cubicBezTo>
                    <a:pt x="60276" y="5395"/>
                    <a:pt x="60393" y="6130"/>
                    <a:pt x="60393" y="6864"/>
                  </a:cubicBezTo>
                  <a:cubicBezTo>
                    <a:pt x="59920" y="6762"/>
                    <a:pt x="59442" y="6713"/>
                    <a:pt x="58969" y="6713"/>
                  </a:cubicBezTo>
                  <a:cubicBezTo>
                    <a:pt x="57110" y="6713"/>
                    <a:pt x="55305" y="7479"/>
                    <a:pt x="54013" y="8871"/>
                  </a:cubicBezTo>
                  <a:cubicBezTo>
                    <a:pt x="52732" y="7492"/>
                    <a:pt x="50939" y="6712"/>
                    <a:pt x="49058" y="6712"/>
                  </a:cubicBezTo>
                  <a:cubicBezTo>
                    <a:pt x="48574" y="6712"/>
                    <a:pt x="48090" y="6766"/>
                    <a:pt x="47615" y="6864"/>
                  </a:cubicBezTo>
                  <a:cubicBezTo>
                    <a:pt x="47615" y="6130"/>
                    <a:pt x="47732" y="5395"/>
                    <a:pt x="47965" y="4696"/>
                  </a:cubicBezTo>
                  <a:lnTo>
                    <a:pt x="47588" y="4696"/>
                  </a:lnTo>
                  <a:cubicBezTo>
                    <a:pt x="47346" y="5395"/>
                    <a:pt x="47248" y="6138"/>
                    <a:pt x="47284" y="6873"/>
                  </a:cubicBezTo>
                  <a:cubicBezTo>
                    <a:pt x="46049" y="5577"/>
                    <a:pt x="44293" y="4740"/>
                    <a:pt x="42434" y="4740"/>
                  </a:cubicBezTo>
                  <a:cubicBezTo>
                    <a:pt x="42405" y="4740"/>
                    <a:pt x="42376" y="4740"/>
                    <a:pt x="42346" y="4741"/>
                  </a:cubicBezTo>
                  <a:cubicBezTo>
                    <a:pt x="42319" y="4740"/>
                    <a:pt x="42291" y="4740"/>
                    <a:pt x="42263" y="4740"/>
                  </a:cubicBezTo>
                  <a:cubicBezTo>
                    <a:pt x="40287" y="4740"/>
                    <a:pt x="38431" y="5684"/>
                    <a:pt x="37185" y="7124"/>
                  </a:cubicBezTo>
                  <a:cubicBezTo>
                    <a:pt x="37480" y="3457"/>
                    <a:pt x="34193" y="233"/>
                    <a:pt x="30519" y="233"/>
                  </a:cubicBezTo>
                  <a:cubicBezTo>
                    <a:pt x="30504" y="233"/>
                    <a:pt x="30489" y="233"/>
                    <a:pt x="30474" y="234"/>
                  </a:cubicBezTo>
                  <a:cubicBezTo>
                    <a:pt x="30454" y="233"/>
                    <a:pt x="30434" y="233"/>
                    <a:pt x="30415" y="233"/>
                  </a:cubicBezTo>
                  <a:cubicBezTo>
                    <a:pt x="28546" y="233"/>
                    <a:pt x="26787" y="1072"/>
                    <a:pt x="25536" y="2375"/>
                  </a:cubicBezTo>
                  <a:cubicBezTo>
                    <a:pt x="25581" y="1640"/>
                    <a:pt x="25474" y="897"/>
                    <a:pt x="25232" y="198"/>
                  </a:cubicBezTo>
                  <a:lnTo>
                    <a:pt x="24864" y="198"/>
                  </a:lnTo>
                  <a:cubicBezTo>
                    <a:pt x="25088" y="897"/>
                    <a:pt x="25214" y="1631"/>
                    <a:pt x="25214" y="2366"/>
                  </a:cubicBezTo>
                  <a:cubicBezTo>
                    <a:pt x="24739" y="2264"/>
                    <a:pt x="24260" y="2214"/>
                    <a:pt x="23785" y="2214"/>
                  </a:cubicBezTo>
                  <a:cubicBezTo>
                    <a:pt x="21922" y="2214"/>
                    <a:pt x="20117" y="2981"/>
                    <a:pt x="18825" y="4373"/>
                  </a:cubicBezTo>
                  <a:cubicBezTo>
                    <a:pt x="17544" y="2993"/>
                    <a:pt x="15752" y="2214"/>
                    <a:pt x="13870" y="2214"/>
                  </a:cubicBezTo>
                  <a:cubicBezTo>
                    <a:pt x="13386" y="2214"/>
                    <a:pt x="12902" y="2268"/>
                    <a:pt x="12427" y="2366"/>
                  </a:cubicBezTo>
                  <a:cubicBezTo>
                    <a:pt x="12427" y="1631"/>
                    <a:pt x="12544" y="897"/>
                    <a:pt x="12777" y="198"/>
                  </a:cubicBezTo>
                  <a:lnTo>
                    <a:pt x="12382" y="198"/>
                  </a:lnTo>
                  <a:cubicBezTo>
                    <a:pt x="12141" y="897"/>
                    <a:pt x="12042" y="1640"/>
                    <a:pt x="12078" y="2375"/>
                  </a:cubicBezTo>
                  <a:cubicBezTo>
                    <a:pt x="10836" y="1072"/>
                    <a:pt x="9069" y="233"/>
                    <a:pt x="7200" y="233"/>
                  </a:cubicBezTo>
                  <a:cubicBezTo>
                    <a:pt x="7180" y="233"/>
                    <a:pt x="7160" y="233"/>
                    <a:pt x="7141" y="234"/>
                  </a:cubicBezTo>
                  <a:cubicBezTo>
                    <a:pt x="7126" y="233"/>
                    <a:pt x="7111" y="233"/>
                    <a:pt x="7096" y="233"/>
                  </a:cubicBezTo>
                  <a:cubicBezTo>
                    <a:pt x="3342" y="233"/>
                    <a:pt x="1" y="3600"/>
                    <a:pt x="456" y="7366"/>
                  </a:cubicBezTo>
                  <a:cubicBezTo>
                    <a:pt x="966" y="7252"/>
                    <a:pt x="1482" y="7196"/>
                    <a:pt x="1994" y="7196"/>
                  </a:cubicBezTo>
                  <a:cubicBezTo>
                    <a:pt x="3926" y="7196"/>
                    <a:pt x="5804" y="7993"/>
                    <a:pt x="7149" y="9445"/>
                  </a:cubicBezTo>
                  <a:lnTo>
                    <a:pt x="7149" y="9445"/>
                  </a:lnTo>
                  <a:cubicBezTo>
                    <a:pt x="7147" y="9445"/>
                    <a:pt x="7144" y="9445"/>
                    <a:pt x="7141" y="9445"/>
                  </a:cubicBezTo>
                  <a:cubicBezTo>
                    <a:pt x="7121" y="9445"/>
                    <a:pt x="7101" y="9445"/>
                    <a:pt x="7081" y="9445"/>
                  </a:cubicBezTo>
                  <a:cubicBezTo>
                    <a:pt x="3333" y="9445"/>
                    <a:pt x="1" y="12816"/>
                    <a:pt x="456" y="16569"/>
                  </a:cubicBezTo>
                  <a:cubicBezTo>
                    <a:pt x="961" y="16457"/>
                    <a:pt x="1471" y="16403"/>
                    <a:pt x="1977" y="16403"/>
                  </a:cubicBezTo>
                  <a:cubicBezTo>
                    <a:pt x="3909" y="16403"/>
                    <a:pt x="5782" y="17198"/>
                    <a:pt x="7132" y="18647"/>
                  </a:cubicBezTo>
                  <a:cubicBezTo>
                    <a:pt x="7112" y="18647"/>
                    <a:pt x="7092" y="18647"/>
                    <a:pt x="7072" y="18647"/>
                  </a:cubicBezTo>
                  <a:cubicBezTo>
                    <a:pt x="3333" y="18647"/>
                    <a:pt x="1" y="22009"/>
                    <a:pt x="456" y="25771"/>
                  </a:cubicBezTo>
                  <a:cubicBezTo>
                    <a:pt x="965" y="25657"/>
                    <a:pt x="1479" y="25602"/>
                    <a:pt x="1989" y="25602"/>
                  </a:cubicBezTo>
                  <a:cubicBezTo>
                    <a:pt x="3926" y="25602"/>
                    <a:pt x="5802" y="26404"/>
                    <a:pt x="7150" y="27859"/>
                  </a:cubicBezTo>
                  <a:cubicBezTo>
                    <a:pt x="8483" y="26416"/>
                    <a:pt x="10349" y="25613"/>
                    <a:pt x="12278" y="25613"/>
                  </a:cubicBezTo>
                  <a:cubicBezTo>
                    <a:pt x="12709" y="25613"/>
                    <a:pt x="13143" y="25653"/>
                    <a:pt x="13574" y="25735"/>
                  </a:cubicBezTo>
                  <a:cubicBezTo>
                    <a:pt x="12580" y="26909"/>
                    <a:pt x="11997" y="28414"/>
                    <a:pt x="12087" y="30000"/>
                  </a:cubicBezTo>
                  <a:cubicBezTo>
                    <a:pt x="10837" y="28697"/>
                    <a:pt x="9069" y="27867"/>
                    <a:pt x="7209" y="27867"/>
                  </a:cubicBezTo>
                  <a:cubicBezTo>
                    <a:pt x="7189" y="27867"/>
                    <a:pt x="7169" y="27867"/>
                    <a:pt x="7150" y="27868"/>
                  </a:cubicBezTo>
                  <a:cubicBezTo>
                    <a:pt x="7130" y="27867"/>
                    <a:pt x="7110" y="27867"/>
                    <a:pt x="7090" y="27867"/>
                  </a:cubicBezTo>
                  <a:cubicBezTo>
                    <a:pt x="3342" y="27867"/>
                    <a:pt x="1" y="31230"/>
                    <a:pt x="456" y="34991"/>
                  </a:cubicBezTo>
                  <a:cubicBezTo>
                    <a:pt x="968" y="34875"/>
                    <a:pt x="1485" y="34819"/>
                    <a:pt x="1999" y="34819"/>
                  </a:cubicBezTo>
                  <a:cubicBezTo>
                    <a:pt x="3903" y="34819"/>
                    <a:pt x="5755" y="35598"/>
                    <a:pt x="7096" y="37016"/>
                  </a:cubicBezTo>
                  <a:cubicBezTo>
                    <a:pt x="3341" y="37016"/>
                    <a:pt x="8" y="40377"/>
                    <a:pt x="456" y="44140"/>
                  </a:cubicBezTo>
                  <a:cubicBezTo>
                    <a:pt x="968" y="44025"/>
                    <a:pt x="1485" y="43970"/>
                    <a:pt x="1997" y="43970"/>
                  </a:cubicBezTo>
                  <a:cubicBezTo>
                    <a:pt x="3931" y="43970"/>
                    <a:pt x="5804" y="44767"/>
                    <a:pt x="7150" y="46219"/>
                  </a:cubicBezTo>
                  <a:cubicBezTo>
                    <a:pt x="8485" y="44773"/>
                    <a:pt x="10355" y="43977"/>
                    <a:pt x="12288" y="43977"/>
                  </a:cubicBezTo>
                  <a:cubicBezTo>
                    <a:pt x="12715" y="43977"/>
                    <a:pt x="13146" y="44016"/>
                    <a:pt x="13574" y="44095"/>
                  </a:cubicBezTo>
                  <a:cubicBezTo>
                    <a:pt x="12580" y="45278"/>
                    <a:pt x="11997" y="46774"/>
                    <a:pt x="12087" y="48369"/>
                  </a:cubicBezTo>
                  <a:cubicBezTo>
                    <a:pt x="10837" y="47066"/>
                    <a:pt x="9069" y="46227"/>
                    <a:pt x="7208" y="46227"/>
                  </a:cubicBezTo>
                  <a:cubicBezTo>
                    <a:pt x="7189" y="46227"/>
                    <a:pt x="7169" y="46228"/>
                    <a:pt x="7150" y="46228"/>
                  </a:cubicBezTo>
                  <a:cubicBezTo>
                    <a:pt x="7130" y="46228"/>
                    <a:pt x="7110" y="46227"/>
                    <a:pt x="7090" y="46227"/>
                  </a:cubicBezTo>
                  <a:cubicBezTo>
                    <a:pt x="3342" y="46227"/>
                    <a:pt x="1" y="49590"/>
                    <a:pt x="456" y="53351"/>
                  </a:cubicBezTo>
                  <a:cubicBezTo>
                    <a:pt x="966" y="53237"/>
                    <a:pt x="1482" y="53181"/>
                    <a:pt x="1993" y="53181"/>
                  </a:cubicBezTo>
                  <a:cubicBezTo>
                    <a:pt x="3922" y="53181"/>
                    <a:pt x="5795" y="53978"/>
                    <a:pt x="7141" y="55430"/>
                  </a:cubicBezTo>
                  <a:cubicBezTo>
                    <a:pt x="7121" y="55430"/>
                    <a:pt x="7101" y="55430"/>
                    <a:pt x="7081" y="55430"/>
                  </a:cubicBezTo>
                  <a:cubicBezTo>
                    <a:pt x="3333" y="55430"/>
                    <a:pt x="1" y="58792"/>
                    <a:pt x="456" y="62554"/>
                  </a:cubicBezTo>
                  <a:cubicBezTo>
                    <a:pt x="968" y="62439"/>
                    <a:pt x="1485" y="62383"/>
                    <a:pt x="1997" y="62383"/>
                  </a:cubicBezTo>
                  <a:cubicBezTo>
                    <a:pt x="3931" y="62383"/>
                    <a:pt x="5804" y="63180"/>
                    <a:pt x="7150" y="64633"/>
                  </a:cubicBezTo>
                  <a:cubicBezTo>
                    <a:pt x="8485" y="63187"/>
                    <a:pt x="10355" y="62390"/>
                    <a:pt x="12288" y="62390"/>
                  </a:cubicBezTo>
                  <a:cubicBezTo>
                    <a:pt x="12715" y="62390"/>
                    <a:pt x="13146" y="62429"/>
                    <a:pt x="13574" y="62509"/>
                  </a:cubicBezTo>
                  <a:cubicBezTo>
                    <a:pt x="12580" y="63692"/>
                    <a:pt x="11997" y="65188"/>
                    <a:pt x="12087" y="66783"/>
                  </a:cubicBezTo>
                  <a:cubicBezTo>
                    <a:pt x="10837" y="65480"/>
                    <a:pt x="9069" y="64641"/>
                    <a:pt x="7208" y="64641"/>
                  </a:cubicBezTo>
                  <a:cubicBezTo>
                    <a:pt x="7189" y="64641"/>
                    <a:pt x="7169" y="64641"/>
                    <a:pt x="7150" y="64642"/>
                  </a:cubicBezTo>
                  <a:cubicBezTo>
                    <a:pt x="7130" y="64641"/>
                    <a:pt x="7110" y="64641"/>
                    <a:pt x="7090" y="64641"/>
                  </a:cubicBezTo>
                  <a:cubicBezTo>
                    <a:pt x="3342" y="64641"/>
                    <a:pt x="1" y="68004"/>
                    <a:pt x="456" y="71765"/>
                  </a:cubicBezTo>
                  <a:cubicBezTo>
                    <a:pt x="965" y="71651"/>
                    <a:pt x="1479" y="71596"/>
                    <a:pt x="1989" y="71596"/>
                  </a:cubicBezTo>
                  <a:cubicBezTo>
                    <a:pt x="3926" y="71596"/>
                    <a:pt x="5802" y="72399"/>
                    <a:pt x="7150" y="73853"/>
                  </a:cubicBezTo>
                  <a:cubicBezTo>
                    <a:pt x="8483" y="72402"/>
                    <a:pt x="10349" y="71599"/>
                    <a:pt x="12279" y="71599"/>
                  </a:cubicBezTo>
                  <a:cubicBezTo>
                    <a:pt x="12709" y="71599"/>
                    <a:pt x="13143" y="71639"/>
                    <a:pt x="13574" y="71720"/>
                  </a:cubicBezTo>
                  <a:cubicBezTo>
                    <a:pt x="13037" y="72348"/>
                    <a:pt x="12624" y="73082"/>
                    <a:pt x="12365" y="73862"/>
                  </a:cubicBezTo>
                  <a:lnTo>
                    <a:pt x="12741" y="73862"/>
                  </a:lnTo>
                  <a:cubicBezTo>
                    <a:pt x="13637" y="71119"/>
                    <a:pt x="16222" y="69746"/>
                    <a:pt x="18806" y="69746"/>
                  </a:cubicBezTo>
                  <a:cubicBezTo>
                    <a:pt x="21388" y="69746"/>
                    <a:pt x="23969" y="71117"/>
                    <a:pt x="24864" y="73862"/>
                  </a:cubicBezTo>
                  <a:lnTo>
                    <a:pt x="25241" y="73862"/>
                  </a:lnTo>
                  <a:cubicBezTo>
                    <a:pt x="24981" y="73073"/>
                    <a:pt x="24569" y="72339"/>
                    <a:pt x="24031" y="71702"/>
                  </a:cubicBezTo>
                  <a:cubicBezTo>
                    <a:pt x="24457" y="71623"/>
                    <a:pt x="24885" y="71585"/>
                    <a:pt x="25310" y="71585"/>
                  </a:cubicBezTo>
                  <a:cubicBezTo>
                    <a:pt x="27245" y="71585"/>
                    <a:pt x="29120" y="72387"/>
                    <a:pt x="30465" y="73835"/>
                  </a:cubicBezTo>
                  <a:cubicBezTo>
                    <a:pt x="31802" y="72382"/>
                    <a:pt x="33677" y="71582"/>
                    <a:pt x="35611" y="71582"/>
                  </a:cubicBezTo>
                  <a:cubicBezTo>
                    <a:pt x="36087" y="71582"/>
                    <a:pt x="36566" y="71630"/>
                    <a:pt x="37042" y="71729"/>
                  </a:cubicBezTo>
                  <a:cubicBezTo>
                    <a:pt x="36011" y="72993"/>
                    <a:pt x="35438" y="74615"/>
                    <a:pt x="35644" y="76308"/>
                  </a:cubicBezTo>
                  <a:cubicBezTo>
                    <a:pt x="36151" y="76194"/>
                    <a:pt x="36664" y="76139"/>
                    <a:pt x="37173" y="76139"/>
                  </a:cubicBezTo>
                  <a:cubicBezTo>
                    <a:pt x="39108" y="76139"/>
                    <a:pt x="40989" y="76942"/>
                    <a:pt x="42337" y="78396"/>
                  </a:cubicBezTo>
                  <a:cubicBezTo>
                    <a:pt x="43675" y="76948"/>
                    <a:pt x="45548" y="76146"/>
                    <a:pt x="47484" y="76146"/>
                  </a:cubicBezTo>
                  <a:cubicBezTo>
                    <a:pt x="47908" y="76146"/>
                    <a:pt x="48336" y="76184"/>
                    <a:pt x="48762" y="76263"/>
                  </a:cubicBezTo>
                  <a:cubicBezTo>
                    <a:pt x="48224" y="76899"/>
                    <a:pt x="47812" y="77625"/>
                    <a:pt x="47552" y="78414"/>
                  </a:cubicBezTo>
                  <a:lnTo>
                    <a:pt x="47929" y="78414"/>
                  </a:lnTo>
                  <a:cubicBezTo>
                    <a:pt x="48825" y="75666"/>
                    <a:pt x="51408" y="74291"/>
                    <a:pt x="53990" y="74291"/>
                  </a:cubicBezTo>
                  <a:cubicBezTo>
                    <a:pt x="56571" y="74291"/>
                    <a:pt x="59152" y="75664"/>
                    <a:pt x="60052" y="78414"/>
                  </a:cubicBezTo>
                  <a:lnTo>
                    <a:pt x="60438" y="78414"/>
                  </a:lnTo>
                  <a:cubicBezTo>
                    <a:pt x="60169" y="77625"/>
                    <a:pt x="59766" y="76891"/>
                    <a:pt x="59228" y="76263"/>
                  </a:cubicBezTo>
                  <a:cubicBezTo>
                    <a:pt x="59656" y="76184"/>
                    <a:pt x="60087" y="76145"/>
                    <a:pt x="60514" y="76145"/>
                  </a:cubicBezTo>
                  <a:cubicBezTo>
                    <a:pt x="62447" y="76145"/>
                    <a:pt x="64319" y="76941"/>
                    <a:pt x="65662" y="78387"/>
                  </a:cubicBezTo>
                  <a:cubicBezTo>
                    <a:pt x="67002" y="76933"/>
                    <a:pt x="68877" y="76130"/>
                    <a:pt x="70814" y="76130"/>
                  </a:cubicBezTo>
                  <a:cubicBezTo>
                    <a:pt x="71323" y="76130"/>
                    <a:pt x="71837" y="76185"/>
                    <a:pt x="72346" y="76299"/>
                  </a:cubicBezTo>
                  <a:cubicBezTo>
                    <a:pt x="72801" y="72547"/>
                    <a:pt x="69460" y="69175"/>
                    <a:pt x="65712" y="69175"/>
                  </a:cubicBezTo>
                  <a:cubicBezTo>
                    <a:pt x="65698" y="69175"/>
                    <a:pt x="65684" y="69175"/>
                    <a:pt x="65669" y="69175"/>
                  </a:cubicBezTo>
                  <a:lnTo>
                    <a:pt x="65669" y="69175"/>
                  </a:lnTo>
                  <a:cubicBezTo>
                    <a:pt x="67009" y="67731"/>
                    <a:pt x="68871" y="66936"/>
                    <a:pt x="70797" y="66936"/>
                  </a:cubicBezTo>
                  <a:cubicBezTo>
                    <a:pt x="71279" y="66936"/>
                    <a:pt x="71765" y="66986"/>
                    <a:pt x="72248" y="67088"/>
                  </a:cubicBezTo>
                  <a:cubicBezTo>
                    <a:pt x="71271" y="68333"/>
                    <a:pt x="70742" y="69901"/>
                    <a:pt x="70939" y="71559"/>
                  </a:cubicBezTo>
                  <a:cubicBezTo>
                    <a:pt x="71452" y="71445"/>
                    <a:pt x="71968" y="71389"/>
                    <a:pt x="72480" y="71389"/>
                  </a:cubicBezTo>
                  <a:cubicBezTo>
                    <a:pt x="74414" y="71389"/>
                    <a:pt x="76287" y="72186"/>
                    <a:pt x="77633" y="73638"/>
                  </a:cubicBezTo>
                  <a:cubicBezTo>
                    <a:pt x="78970" y="72190"/>
                    <a:pt x="80844" y="71388"/>
                    <a:pt x="82779" y="71388"/>
                  </a:cubicBezTo>
                  <a:cubicBezTo>
                    <a:pt x="83204" y="71388"/>
                    <a:pt x="83632" y="71426"/>
                    <a:pt x="84057" y="71505"/>
                  </a:cubicBezTo>
                  <a:cubicBezTo>
                    <a:pt x="83520" y="72141"/>
                    <a:pt x="83108" y="72867"/>
                    <a:pt x="82848" y="73656"/>
                  </a:cubicBezTo>
                  <a:lnTo>
                    <a:pt x="83224" y="73656"/>
                  </a:lnTo>
                  <a:cubicBezTo>
                    <a:pt x="84120" y="70909"/>
                    <a:pt x="86703" y="69536"/>
                    <a:pt x="89286" y="69536"/>
                  </a:cubicBezTo>
                  <a:cubicBezTo>
                    <a:pt x="91869" y="69536"/>
                    <a:pt x="94452" y="70909"/>
                    <a:pt x="95348" y="73656"/>
                  </a:cubicBezTo>
                  <a:lnTo>
                    <a:pt x="95724" y="73656"/>
                  </a:lnTo>
                  <a:cubicBezTo>
                    <a:pt x="95464" y="72867"/>
                    <a:pt x="95052" y="72141"/>
                    <a:pt x="94514" y="71505"/>
                  </a:cubicBezTo>
                  <a:cubicBezTo>
                    <a:pt x="94942" y="71426"/>
                    <a:pt x="95371" y="71388"/>
                    <a:pt x="95797" y="71388"/>
                  </a:cubicBezTo>
                  <a:cubicBezTo>
                    <a:pt x="97737" y="71388"/>
                    <a:pt x="99611" y="72190"/>
                    <a:pt x="100948" y="73638"/>
                  </a:cubicBezTo>
                  <a:cubicBezTo>
                    <a:pt x="102293" y="72185"/>
                    <a:pt x="104163" y="71385"/>
                    <a:pt x="106095" y="71385"/>
                  </a:cubicBezTo>
                  <a:cubicBezTo>
                    <a:pt x="106570" y="71385"/>
                    <a:pt x="107049" y="71433"/>
                    <a:pt x="107525" y="71532"/>
                  </a:cubicBezTo>
                  <a:cubicBezTo>
                    <a:pt x="106495" y="72796"/>
                    <a:pt x="105921" y="74417"/>
                    <a:pt x="106127" y="76111"/>
                  </a:cubicBezTo>
                  <a:cubicBezTo>
                    <a:pt x="106637" y="75997"/>
                    <a:pt x="107150" y="75942"/>
                    <a:pt x="107660" y="75942"/>
                  </a:cubicBezTo>
                  <a:cubicBezTo>
                    <a:pt x="109597" y="75942"/>
                    <a:pt x="111473" y="76744"/>
                    <a:pt x="112821" y="78199"/>
                  </a:cubicBezTo>
                  <a:cubicBezTo>
                    <a:pt x="114158" y="76751"/>
                    <a:pt x="116031" y="75948"/>
                    <a:pt x="117967" y="75948"/>
                  </a:cubicBezTo>
                  <a:cubicBezTo>
                    <a:pt x="118392" y="75948"/>
                    <a:pt x="118820" y="75987"/>
                    <a:pt x="119245" y="76066"/>
                  </a:cubicBezTo>
                  <a:cubicBezTo>
                    <a:pt x="118708" y="76702"/>
                    <a:pt x="118295" y="77428"/>
                    <a:pt x="118036" y="78217"/>
                  </a:cubicBezTo>
                  <a:lnTo>
                    <a:pt x="118412" y="78217"/>
                  </a:lnTo>
                  <a:cubicBezTo>
                    <a:pt x="119308" y="75474"/>
                    <a:pt x="121893" y="74100"/>
                    <a:pt x="124477" y="74100"/>
                  </a:cubicBezTo>
                  <a:cubicBezTo>
                    <a:pt x="127059" y="74100"/>
                    <a:pt x="129640" y="75471"/>
                    <a:pt x="130536" y="78217"/>
                  </a:cubicBezTo>
                  <a:lnTo>
                    <a:pt x="130912" y="78217"/>
                  </a:lnTo>
                  <a:cubicBezTo>
                    <a:pt x="130652" y="77428"/>
                    <a:pt x="130240" y="76702"/>
                    <a:pt x="129702" y="76066"/>
                  </a:cubicBezTo>
                  <a:cubicBezTo>
                    <a:pt x="130130" y="75987"/>
                    <a:pt x="130558" y="75948"/>
                    <a:pt x="130984" y="75948"/>
                  </a:cubicBezTo>
                  <a:cubicBezTo>
                    <a:pt x="132922" y="75948"/>
                    <a:pt x="134791" y="76751"/>
                    <a:pt x="136136" y="78199"/>
                  </a:cubicBezTo>
                  <a:cubicBezTo>
                    <a:pt x="137484" y="76744"/>
                    <a:pt x="139360" y="75942"/>
                    <a:pt x="141292" y="75942"/>
                  </a:cubicBezTo>
                  <a:cubicBezTo>
                    <a:pt x="141801" y="75942"/>
                    <a:pt x="142313" y="75997"/>
                    <a:pt x="142820" y="76111"/>
                  </a:cubicBezTo>
                  <a:cubicBezTo>
                    <a:pt x="143275" y="72358"/>
                    <a:pt x="139935" y="68987"/>
                    <a:pt x="136195" y="68987"/>
                  </a:cubicBezTo>
                  <a:cubicBezTo>
                    <a:pt x="136175" y="68987"/>
                    <a:pt x="136156" y="68987"/>
                    <a:pt x="136136" y="68987"/>
                  </a:cubicBezTo>
                  <a:cubicBezTo>
                    <a:pt x="136116" y="68987"/>
                    <a:pt x="136096" y="68987"/>
                    <a:pt x="136077" y="68987"/>
                  </a:cubicBezTo>
                  <a:cubicBezTo>
                    <a:pt x="134208" y="68987"/>
                    <a:pt x="132440" y="69825"/>
                    <a:pt x="131199" y="71129"/>
                  </a:cubicBezTo>
                  <a:cubicBezTo>
                    <a:pt x="131279" y="69534"/>
                    <a:pt x="130697" y="68038"/>
                    <a:pt x="129702" y="66855"/>
                  </a:cubicBezTo>
                  <a:cubicBezTo>
                    <a:pt x="130132" y="66775"/>
                    <a:pt x="130564" y="66736"/>
                    <a:pt x="130992" y="66736"/>
                  </a:cubicBezTo>
                  <a:cubicBezTo>
                    <a:pt x="132927" y="66736"/>
                    <a:pt x="134793" y="67533"/>
                    <a:pt x="136136" y="68978"/>
                  </a:cubicBezTo>
                  <a:cubicBezTo>
                    <a:pt x="137482" y="67526"/>
                    <a:pt x="139354" y="66729"/>
                    <a:pt x="141284" y="66729"/>
                  </a:cubicBezTo>
                  <a:cubicBezTo>
                    <a:pt x="141795" y="66729"/>
                    <a:pt x="142310" y="66785"/>
                    <a:pt x="142820" y="66900"/>
                  </a:cubicBezTo>
                  <a:cubicBezTo>
                    <a:pt x="143276" y="63142"/>
                    <a:pt x="139935" y="59776"/>
                    <a:pt x="136189" y="59776"/>
                  </a:cubicBezTo>
                  <a:cubicBezTo>
                    <a:pt x="136175" y="59776"/>
                    <a:pt x="136160" y="59776"/>
                    <a:pt x="136145" y="59776"/>
                  </a:cubicBezTo>
                  <a:cubicBezTo>
                    <a:pt x="137492" y="58329"/>
                    <a:pt x="139362" y="57528"/>
                    <a:pt x="141292" y="57528"/>
                  </a:cubicBezTo>
                  <a:cubicBezTo>
                    <a:pt x="141800" y="57528"/>
                    <a:pt x="142312" y="57583"/>
                    <a:pt x="142820" y="57697"/>
                  </a:cubicBezTo>
                  <a:cubicBezTo>
                    <a:pt x="143275" y="53945"/>
                    <a:pt x="139935" y="50573"/>
                    <a:pt x="136195" y="50573"/>
                  </a:cubicBezTo>
                  <a:cubicBezTo>
                    <a:pt x="136175" y="50573"/>
                    <a:pt x="136156" y="50573"/>
                    <a:pt x="136136" y="50574"/>
                  </a:cubicBezTo>
                  <a:cubicBezTo>
                    <a:pt x="137486" y="49117"/>
                    <a:pt x="139365" y="48320"/>
                    <a:pt x="141300" y="48320"/>
                  </a:cubicBezTo>
                  <a:cubicBezTo>
                    <a:pt x="141806" y="48320"/>
                    <a:pt x="142315" y="48374"/>
                    <a:pt x="142820" y="48486"/>
                  </a:cubicBezTo>
                  <a:cubicBezTo>
                    <a:pt x="143276" y="44728"/>
                    <a:pt x="139935" y="41362"/>
                    <a:pt x="136181" y="41362"/>
                  </a:cubicBezTo>
                  <a:cubicBezTo>
                    <a:pt x="136166" y="41362"/>
                    <a:pt x="136151" y="41362"/>
                    <a:pt x="136136" y="41362"/>
                  </a:cubicBezTo>
                  <a:cubicBezTo>
                    <a:pt x="137483" y="39915"/>
                    <a:pt x="139359" y="39114"/>
                    <a:pt x="141291" y="39114"/>
                  </a:cubicBezTo>
                  <a:cubicBezTo>
                    <a:pt x="141800" y="39114"/>
                    <a:pt x="142312" y="39169"/>
                    <a:pt x="142820" y="39283"/>
                  </a:cubicBezTo>
                  <a:cubicBezTo>
                    <a:pt x="143275" y="35522"/>
                    <a:pt x="139935" y="32159"/>
                    <a:pt x="136195" y="32159"/>
                  </a:cubicBezTo>
                  <a:cubicBezTo>
                    <a:pt x="136175" y="32159"/>
                    <a:pt x="136156" y="32160"/>
                    <a:pt x="136136" y="32160"/>
                  </a:cubicBezTo>
                  <a:cubicBezTo>
                    <a:pt x="136116" y="32160"/>
                    <a:pt x="136096" y="32159"/>
                    <a:pt x="136077" y="32159"/>
                  </a:cubicBezTo>
                  <a:cubicBezTo>
                    <a:pt x="134208" y="32159"/>
                    <a:pt x="132440" y="32998"/>
                    <a:pt x="131199" y="34301"/>
                  </a:cubicBezTo>
                  <a:cubicBezTo>
                    <a:pt x="131279" y="32706"/>
                    <a:pt x="130697" y="31210"/>
                    <a:pt x="129711" y="30027"/>
                  </a:cubicBezTo>
                  <a:cubicBezTo>
                    <a:pt x="130140" y="29948"/>
                    <a:pt x="130570" y="29909"/>
                    <a:pt x="130997" y="29909"/>
                  </a:cubicBezTo>
                  <a:cubicBezTo>
                    <a:pt x="132927" y="29909"/>
                    <a:pt x="134793" y="30705"/>
                    <a:pt x="136136" y="32151"/>
                  </a:cubicBezTo>
                  <a:cubicBezTo>
                    <a:pt x="137482" y="30699"/>
                    <a:pt x="139354" y="29902"/>
                    <a:pt x="141284" y="29902"/>
                  </a:cubicBezTo>
                  <a:cubicBezTo>
                    <a:pt x="141795" y="29902"/>
                    <a:pt x="142310" y="29957"/>
                    <a:pt x="142820" y="30072"/>
                  </a:cubicBezTo>
                  <a:cubicBezTo>
                    <a:pt x="143276" y="26315"/>
                    <a:pt x="139935" y="22948"/>
                    <a:pt x="136189" y="22948"/>
                  </a:cubicBezTo>
                  <a:cubicBezTo>
                    <a:pt x="136175" y="22948"/>
                    <a:pt x="136160" y="22948"/>
                    <a:pt x="136145" y="22948"/>
                  </a:cubicBezTo>
                  <a:cubicBezTo>
                    <a:pt x="137491" y="21496"/>
                    <a:pt x="139358" y="20699"/>
                    <a:pt x="141285" y="20699"/>
                  </a:cubicBezTo>
                  <a:cubicBezTo>
                    <a:pt x="141795" y="20699"/>
                    <a:pt x="142310" y="20755"/>
                    <a:pt x="142820" y="20870"/>
                  </a:cubicBezTo>
                  <a:cubicBezTo>
                    <a:pt x="143275" y="17108"/>
                    <a:pt x="139935" y="13746"/>
                    <a:pt x="136195" y="13746"/>
                  </a:cubicBezTo>
                  <a:cubicBezTo>
                    <a:pt x="136175" y="13746"/>
                    <a:pt x="136156" y="13746"/>
                    <a:pt x="136136" y="13746"/>
                  </a:cubicBezTo>
                  <a:cubicBezTo>
                    <a:pt x="137484" y="12292"/>
                    <a:pt x="139360" y="11489"/>
                    <a:pt x="141292" y="11489"/>
                  </a:cubicBezTo>
                  <a:cubicBezTo>
                    <a:pt x="141801" y="11489"/>
                    <a:pt x="142313" y="11544"/>
                    <a:pt x="142820" y="11658"/>
                  </a:cubicBezTo>
                  <a:cubicBezTo>
                    <a:pt x="143275" y="7906"/>
                    <a:pt x="139935" y="4534"/>
                    <a:pt x="136195" y="4534"/>
                  </a:cubicBezTo>
                  <a:cubicBezTo>
                    <a:pt x="136175" y="4534"/>
                    <a:pt x="136156" y="4534"/>
                    <a:pt x="136136" y="4535"/>
                  </a:cubicBezTo>
                  <a:cubicBezTo>
                    <a:pt x="136116" y="4534"/>
                    <a:pt x="136096" y="4534"/>
                    <a:pt x="136077" y="4534"/>
                  </a:cubicBezTo>
                  <a:cubicBezTo>
                    <a:pt x="134208" y="4534"/>
                    <a:pt x="132440" y="5373"/>
                    <a:pt x="131199" y="6676"/>
                  </a:cubicBezTo>
                  <a:cubicBezTo>
                    <a:pt x="131234" y="5941"/>
                    <a:pt x="131136" y="5198"/>
                    <a:pt x="130894" y="4499"/>
                  </a:cubicBezTo>
                  <a:lnTo>
                    <a:pt x="130518" y="4499"/>
                  </a:lnTo>
                  <a:cubicBezTo>
                    <a:pt x="130751" y="5198"/>
                    <a:pt x="130867" y="5932"/>
                    <a:pt x="130867" y="6667"/>
                  </a:cubicBezTo>
                  <a:cubicBezTo>
                    <a:pt x="130394" y="6565"/>
                    <a:pt x="129917" y="6515"/>
                    <a:pt x="129443" y="6515"/>
                  </a:cubicBezTo>
                  <a:cubicBezTo>
                    <a:pt x="127584" y="6515"/>
                    <a:pt x="125780" y="7282"/>
                    <a:pt x="124487" y="8674"/>
                  </a:cubicBezTo>
                  <a:cubicBezTo>
                    <a:pt x="123206" y="7294"/>
                    <a:pt x="121414" y="6515"/>
                    <a:pt x="119532" y="6515"/>
                  </a:cubicBezTo>
                  <a:cubicBezTo>
                    <a:pt x="119048" y="6515"/>
                    <a:pt x="118564" y="6569"/>
                    <a:pt x="118089" y="6667"/>
                  </a:cubicBezTo>
                  <a:cubicBezTo>
                    <a:pt x="118089" y="5932"/>
                    <a:pt x="118206" y="5198"/>
                    <a:pt x="118439" y="4499"/>
                  </a:cubicBezTo>
                  <a:lnTo>
                    <a:pt x="118063" y="4499"/>
                  </a:lnTo>
                  <a:cubicBezTo>
                    <a:pt x="117821" y="5198"/>
                    <a:pt x="117722" y="5932"/>
                    <a:pt x="117758" y="6676"/>
                  </a:cubicBezTo>
                  <a:cubicBezTo>
                    <a:pt x="116516" y="5373"/>
                    <a:pt x="114749" y="4534"/>
                    <a:pt x="112880" y="4534"/>
                  </a:cubicBezTo>
                  <a:cubicBezTo>
                    <a:pt x="112860" y="4534"/>
                    <a:pt x="112840" y="4534"/>
                    <a:pt x="112821" y="4535"/>
                  </a:cubicBezTo>
                  <a:cubicBezTo>
                    <a:pt x="112802" y="4534"/>
                    <a:pt x="112783" y="4534"/>
                    <a:pt x="112765" y="4534"/>
                  </a:cubicBezTo>
                  <a:cubicBezTo>
                    <a:pt x="110778" y="4534"/>
                    <a:pt x="108911" y="5480"/>
                    <a:pt x="107659" y="6927"/>
                  </a:cubicBezTo>
                  <a:lnTo>
                    <a:pt x="107659" y="6927"/>
                  </a:lnTo>
                  <a:cubicBezTo>
                    <a:pt x="107953" y="3264"/>
                    <a:pt x="104676" y="36"/>
                    <a:pt x="101009" y="36"/>
                  </a:cubicBezTo>
                  <a:cubicBezTo>
                    <a:pt x="100988" y="36"/>
                    <a:pt x="100968" y="36"/>
                    <a:pt x="100948" y="36"/>
                  </a:cubicBezTo>
                  <a:cubicBezTo>
                    <a:pt x="100928" y="36"/>
                    <a:pt x="100908" y="36"/>
                    <a:pt x="100889" y="36"/>
                  </a:cubicBezTo>
                  <a:cubicBezTo>
                    <a:pt x="99020" y="36"/>
                    <a:pt x="97261" y="875"/>
                    <a:pt x="96011" y="2178"/>
                  </a:cubicBezTo>
                  <a:cubicBezTo>
                    <a:pt x="96056" y="1434"/>
                    <a:pt x="95948" y="699"/>
                    <a:pt x="95706" y="1"/>
                  </a:cubicBezTo>
                  <a:lnTo>
                    <a:pt x="95339" y="1"/>
                  </a:lnTo>
                  <a:cubicBezTo>
                    <a:pt x="95563" y="699"/>
                    <a:pt x="95688" y="1434"/>
                    <a:pt x="95688" y="2169"/>
                  </a:cubicBezTo>
                  <a:cubicBezTo>
                    <a:pt x="95213" y="2067"/>
                    <a:pt x="94735" y="2017"/>
                    <a:pt x="94260" y="2017"/>
                  </a:cubicBezTo>
                  <a:cubicBezTo>
                    <a:pt x="92399" y="2017"/>
                    <a:pt x="90599" y="2784"/>
                    <a:pt x="89299" y="4176"/>
                  </a:cubicBezTo>
                  <a:cubicBezTo>
                    <a:pt x="88027" y="2796"/>
                    <a:pt x="86226" y="2017"/>
                    <a:pt x="84344" y="2017"/>
                  </a:cubicBezTo>
                  <a:cubicBezTo>
                    <a:pt x="83860" y="2017"/>
                    <a:pt x="83376" y="2061"/>
                    <a:pt x="82902" y="2169"/>
                  </a:cubicBezTo>
                  <a:cubicBezTo>
                    <a:pt x="82910" y="1434"/>
                    <a:pt x="83027" y="699"/>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sp>
          <p:nvSpPr>
            <p:cNvPr id="241" name="Google Shape;241;p11"/>
            <p:cNvSpPr/>
            <p:nvPr/>
          </p:nvSpPr>
          <p:spPr>
            <a:xfrm>
              <a:off x="3029808" y="2625674"/>
              <a:ext cx="3080076" cy="1683353"/>
            </a:xfrm>
            <a:custGeom>
              <a:avLst/>
              <a:gdLst/>
              <a:ahLst/>
              <a:cxnLst/>
              <a:rect l="l" t="t" r="r" b="b"/>
              <a:pathLst>
                <a:path w="143276" h="78414" extrusionOk="0">
                  <a:moveTo>
                    <a:pt x="84144" y="2392"/>
                  </a:moveTo>
                  <a:cubicBezTo>
                    <a:pt x="86080" y="2392"/>
                    <a:pt x="87955" y="3195"/>
                    <a:pt x="89299" y="4642"/>
                  </a:cubicBezTo>
                  <a:cubicBezTo>
                    <a:pt x="90635" y="3197"/>
                    <a:pt x="92499" y="2400"/>
                    <a:pt x="94430" y="2400"/>
                  </a:cubicBezTo>
                  <a:cubicBezTo>
                    <a:pt x="94856" y="2400"/>
                    <a:pt x="95287" y="2439"/>
                    <a:pt x="95715" y="2518"/>
                  </a:cubicBezTo>
                  <a:cubicBezTo>
                    <a:pt x="94720" y="3692"/>
                    <a:pt x="94138" y="5198"/>
                    <a:pt x="94228" y="6793"/>
                  </a:cubicBezTo>
                  <a:cubicBezTo>
                    <a:pt x="92977" y="5480"/>
                    <a:pt x="91219" y="4651"/>
                    <a:pt x="89350" y="4651"/>
                  </a:cubicBezTo>
                  <a:cubicBezTo>
                    <a:pt x="89330" y="4651"/>
                    <a:pt x="89310" y="4651"/>
                    <a:pt x="89290" y="4651"/>
                  </a:cubicBezTo>
                  <a:cubicBezTo>
                    <a:pt x="89271" y="4651"/>
                    <a:pt x="89251" y="4651"/>
                    <a:pt x="89231" y="4651"/>
                  </a:cubicBezTo>
                  <a:cubicBezTo>
                    <a:pt x="87362" y="4651"/>
                    <a:pt x="85595" y="5489"/>
                    <a:pt x="84353" y="6793"/>
                  </a:cubicBezTo>
                  <a:cubicBezTo>
                    <a:pt x="84434" y="5198"/>
                    <a:pt x="83851" y="3692"/>
                    <a:pt x="82866" y="2518"/>
                  </a:cubicBezTo>
                  <a:lnTo>
                    <a:pt x="82866" y="2509"/>
                  </a:lnTo>
                  <a:cubicBezTo>
                    <a:pt x="83291" y="2430"/>
                    <a:pt x="83719" y="2392"/>
                    <a:pt x="84144" y="2392"/>
                  </a:cubicBezTo>
                  <a:close/>
                  <a:moveTo>
                    <a:pt x="23970" y="2589"/>
                  </a:moveTo>
                  <a:cubicBezTo>
                    <a:pt x="24396" y="2589"/>
                    <a:pt x="24824" y="2628"/>
                    <a:pt x="25250" y="2707"/>
                  </a:cubicBezTo>
                  <a:cubicBezTo>
                    <a:pt x="24255" y="3889"/>
                    <a:pt x="23673" y="5386"/>
                    <a:pt x="23753" y="6981"/>
                  </a:cubicBezTo>
                  <a:cubicBezTo>
                    <a:pt x="22512" y="5677"/>
                    <a:pt x="20744" y="4839"/>
                    <a:pt x="18884" y="4839"/>
                  </a:cubicBezTo>
                  <a:cubicBezTo>
                    <a:pt x="18864" y="4839"/>
                    <a:pt x="18845" y="4839"/>
                    <a:pt x="18825" y="4839"/>
                  </a:cubicBezTo>
                  <a:cubicBezTo>
                    <a:pt x="18805" y="4839"/>
                    <a:pt x="18786" y="4839"/>
                    <a:pt x="18766" y="4839"/>
                  </a:cubicBezTo>
                  <a:cubicBezTo>
                    <a:pt x="16897" y="4839"/>
                    <a:pt x="15129" y="5677"/>
                    <a:pt x="13888" y="6981"/>
                  </a:cubicBezTo>
                  <a:cubicBezTo>
                    <a:pt x="13951" y="5395"/>
                    <a:pt x="13368" y="3898"/>
                    <a:pt x="12382" y="2716"/>
                  </a:cubicBezTo>
                  <a:lnTo>
                    <a:pt x="12391" y="2707"/>
                  </a:lnTo>
                  <a:cubicBezTo>
                    <a:pt x="12818" y="2628"/>
                    <a:pt x="13246" y="2589"/>
                    <a:pt x="13671" y="2589"/>
                  </a:cubicBezTo>
                  <a:cubicBezTo>
                    <a:pt x="15606" y="2589"/>
                    <a:pt x="17481" y="3390"/>
                    <a:pt x="18825" y="4830"/>
                  </a:cubicBezTo>
                  <a:cubicBezTo>
                    <a:pt x="20162" y="3390"/>
                    <a:pt x="22035" y="2589"/>
                    <a:pt x="23970" y="2589"/>
                  </a:cubicBezTo>
                  <a:close/>
                  <a:moveTo>
                    <a:pt x="77636" y="544"/>
                  </a:moveTo>
                  <a:cubicBezTo>
                    <a:pt x="80811" y="544"/>
                    <a:pt x="83986" y="2623"/>
                    <a:pt x="84031" y="6784"/>
                  </a:cubicBezTo>
                  <a:cubicBezTo>
                    <a:pt x="83550" y="6679"/>
                    <a:pt x="83066" y="6627"/>
                    <a:pt x="82585" y="6627"/>
                  </a:cubicBezTo>
                  <a:cubicBezTo>
                    <a:pt x="80728" y="6627"/>
                    <a:pt x="78929" y="7394"/>
                    <a:pt x="77633" y="8782"/>
                  </a:cubicBezTo>
                  <a:cubicBezTo>
                    <a:pt x="76360" y="7411"/>
                    <a:pt x="74559" y="6622"/>
                    <a:pt x="72687" y="6622"/>
                  </a:cubicBezTo>
                  <a:cubicBezTo>
                    <a:pt x="72203" y="6622"/>
                    <a:pt x="71719" y="6676"/>
                    <a:pt x="71244" y="6784"/>
                  </a:cubicBezTo>
                  <a:cubicBezTo>
                    <a:pt x="71284" y="2625"/>
                    <a:pt x="74460" y="544"/>
                    <a:pt x="77636" y="544"/>
                  </a:cubicBezTo>
                  <a:close/>
                  <a:moveTo>
                    <a:pt x="100947" y="544"/>
                  </a:moveTo>
                  <a:cubicBezTo>
                    <a:pt x="104121" y="544"/>
                    <a:pt x="107295" y="2622"/>
                    <a:pt x="107337" y="6782"/>
                  </a:cubicBezTo>
                  <a:lnTo>
                    <a:pt x="107337" y="6782"/>
                  </a:lnTo>
                  <a:cubicBezTo>
                    <a:pt x="106859" y="6678"/>
                    <a:pt x="106378" y="6627"/>
                    <a:pt x="105901" y="6627"/>
                  </a:cubicBezTo>
                  <a:cubicBezTo>
                    <a:pt x="104043" y="6627"/>
                    <a:pt x="102246" y="7394"/>
                    <a:pt x="100957" y="8782"/>
                  </a:cubicBezTo>
                  <a:cubicBezTo>
                    <a:pt x="99676" y="7411"/>
                    <a:pt x="97883" y="6622"/>
                    <a:pt x="96002" y="6622"/>
                  </a:cubicBezTo>
                  <a:cubicBezTo>
                    <a:pt x="95518" y="6622"/>
                    <a:pt x="95034" y="6676"/>
                    <a:pt x="94559" y="6784"/>
                  </a:cubicBezTo>
                  <a:cubicBezTo>
                    <a:pt x="94595" y="2625"/>
                    <a:pt x="97771" y="544"/>
                    <a:pt x="100947" y="544"/>
                  </a:cubicBezTo>
                  <a:close/>
                  <a:moveTo>
                    <a:pt x="7166" y="739"/>
                  </a:moveTo>
                  <a:cubicBezTo>
                    <a:pt x="10341" y="739"/>
                    <a:pt x="13516" y="2815"/>
                    <a:pt x="13556" y="6972"/>
                  </a:cubicBezTo>
                  <a:cubicBezTo>
                    <a:pt x="13079" y="6868"/>
                    <a:pt x="12598" y="6817"/>
                    <a:pt x="12120" y="6817"/>
                  </a:cubicBezTo>
                  <a:cubicBezTo>
                    <a:pt x="10263" y="6817"/>
                    <a:pt x="8460" y="7585"/>
                    <a:pt x="7163" y="8974"/>
                  </a:cubicBezTo>
                  <a:lnTo>
                    <a:pt x="7163" y="8974"/>
                  </a:lnTo>
                  <a:cubicBezTo>
                    <a:pt x="5882" y="7597"/>
                    <a:pt x="4092" y="6819"/>
                    <a:pt x="2212" y="6819"/>
                  </a:cubicBezTo>
                  <a:cubicBezTo>
                    <a:pt x="1728" y="6819"/>
                    <a:pt x="1245" y="6873"/>
                    <a:pt x="770" y="6972"/>
                  </a:cubicBezTo>
                  <a:cubicBezTo>
                    <a:pt x="810" y="2818"/>
                    <a:pt x="3988" y="739"/>
                    <a:pt x="7166" y="739"/>
                  </a:cubicBezTo>
                  <a:close/>
                  <a:moveTo>
                    <a:pt x="30461" y="743"/>
                  </a:moveTo>
                  <a:cubicBezTo>
                    <a:pt x="33632" y="743"/>
                    <a:pt x="36807" y="2818"/>
                    <a:pt x="36853" y="6968"/>
                  </a:cubicBezTo>
                  <a:lnTo>
                    <a:pt x="36853" y="6968"/>
                  </a:lnTo>
                  <a:cubicBezTo>
                    <a:pt x="36386" y="6869"/>
                    <a:pt x="35915" y="6820"/>
                    <a:pt x="35447" y="6820"/>
                  </a:cubicBezTo>
                  <a:cubicBezTo>
                    <a:pt x="33589" y="6820"/>
                    <a:pt x="31784" y="7587"/>
                    <a:pt x="30492" y="8979"/>
                  </a:cubicBezTo>
                  <a:cubicBezTo>
                    <a:pt x="29210" y="7599"/>
                    <a:pt x="27418" y="6819"/>
                    <a:pt x="25536" y="6819"/>
                  </a:cubicBezTo>
                  <a:cubicBezTo>
                    <a:pt x="25053" y="6819"/>
                    <a:pt x="24569" y="6873"/>
                    <a:pt x="24094" y="6972"/>
                  </a:cubicBezTo>
                  <a:cubicBezTo>
                    <a:pt x="24121" y="2820"/>
                    <a:pt x="27289" y="743"/>
                    <a:pt x="30461" y="743"/>
                  </a:cubicBezTo>
                  <a:close/>
                  <a:moveTo>
                    <a:pt x="119326" y="6899"/>
                  </a:moveTo>
                  <a:cubicBezTo>
                    <a:pt x="121263" y="6899"/>
                    <a:pt x="123133" y="7700"/>
                    <a:pt x="124470" y="9149"/>
                  </a:cubicBezTo>
                  <a:lnTo>
                    <a:pt x="124470" y="9149"/>
                  </a:lnTo>
                  <a:cubicBezTo>
                    <a:pt x="124453" y="9149"/>
                    <a:pt x="124436" y="9149"/>
                    <a:pt x="124419" y="9149"/>
                  </a:cubicBezTo>
                  <a:cubicBezTo>
                    <a:pt x="122550" y="9149"/>
                    <a:pt x="120782" y="9987"/>
                    <a:pt x="119541" y="11291"/>
                  </a:cubicBezTo>
                  <a:cubicBezTo>
                    <a:pt x="119622" y="9705"/>
                    <a:pt x="119039" y="8199"/>
                    <a:pt x="118045" y="7017"/>
                  </a:cubicBezTo>
                  <a:cubicBezTo>
                    <a:pt x="118472" y="6938"/>
                    <a:pt x="118901" y="6899"/>
                    <a:pt x="119326" y="6899"/>
                  </a:cubicBezTo>
                  <a:close/>
                  <a:moveTo>
                    <a:pt x="129625" y="6899"/>
                  </a:moveTo>
                  <a:cubicBezTo>
                    <a:pt x="130050" y="6899"/>
                    <a:pt x="130477" y="6938"/>
                    <a:pt x="130903" y="7017"/>
                  </a:cubicBezTo>
                  <a:cubicBezTo>
                    <a:pt x="129908" y="8199"/>
                    <a:pt x="129326" y="9705"/>
                    <a:pt x="129415" y="11291"/>
                  </a:cubicBezTo>
                  <a:cubicBezTo>
                    <a:pt x="128165" y="9987"/>
                    <a:pt x="126397" y="9149"/>
                    <a:pt x="124537" y="9149"/>
                  </a:cubicBezTo>
                  <a:cubicBezTo>
                    <a:pt x="124520" y="9149"/>
                    <a:pt x="124503" y="9149"/>
                    <a:pt x="124487" y="9149"/>
                  </a:cubicBezTo>
                  <a:lnTo>
                    <a:pt x="124487" y="9149"/>
                  </a:lnTo>
                  <a:cubicBezTo>
                    <a:pt x="125823" y="7700"/>
                    <a:pt x="127694" y="6899"/>
                    <a:pt x="129625" y="6899"/>
                  </a:cubicBezTo>
                  <a:close/>
                  <a:moveTo>
                    <a:pt x="82788" y="6997"/>
                  </a:moveTo>
                  <a:cubicBezTo>
                    <a:pt x="83213" y="6997"/>
                    <a:pt x="83641" y="7036"/>
                    <a:pt x="84066" y="7115"/>
                  </a:cubicBezTo>
                  <a:cubicBezTo>
                    <a:pt x="83072" y="8298"/>
                    <a:pt x="82489" y="9794"/>
                    <a:pt x="82579" y="11389"/>
                  </a:cubicBezTo>
                  <a:cubicBezTo>
                    <a:pt x="81329" y="10086"/>
                    <a:pt x="79570" y="9248"/>
                    <a:pt x="77701" y="9248"/>
                  </a:cubicBezTo>
                  <a:cubicBezTo>
                    <a:pt x="77681" y="9248"/>
                    <a:pt x="77661" y="9248"/>
                    <a:pt x="77642" y="9248"/>
                  </a:cubicBezTo>
                  <a:cubicBezTo>
                    <a:pt x="78979" y="7800"/>
                    <a:pt x="80853" y="6997"/>
                    <a:pt x="82788" y="6997"/>
                  </a:cubicBezTo>
                  <a:close/>
                  <a:moveTo>
                    <a:pt x="95819" y="7002"/>
                  </a:moveTo>
                  <a:cubicBezTo>
                    <a:pt x="97748" y="7002"/>
                    <a:pt x="99615" y="7806"/>
                    <a:pt x="100948" y="9257"/>
                  </a:cubicBezTo>
                  <a:cubicBezTo>
                    <a:pt x="100928" y="9257"/>
                    <a:pt x="100908" y="9256"/>
                    <a:pt x="100888" y="9256"/>
                  </a:cubicBezTo>
                  <a:cubicBezTo>
                    <a:pt x="99020" y="9256"/>
                    <a:pt x="97252" y="10086"/>
                    <a:pt x="96011" y="11398"/>
                  </a:cubicBezTo>
                  <a:cubicBezTo>
                    <a:pt x="96100" y="9803"/>
                    <a:pt x="95509" y="8298"/>
                    <a:pt x="94523" y="7124"/>
                  </a:cubicBezTo>
                  <a:cubicBezTo>
                    <a:pt x="94955" y="7042"/>
                    <a:pt x="95388" y="7002"/>
                    <a:pt x="95819" y="7002"/>
                  </a:cubicBezTo>
                  <a:close/>
                  <a:moveTo>
                    <a:pt x="48857" y="7096"/>
                  </a:moveTo>
                  <a:cubicBezTo>
                    <a:pt x="50790" y="7096"/>
                    <a:pt x="52658" y="7899"/>
                    <a:pt x="53995" y="9346"/>
                  </a:cubicBezTo>
                  <a:lnTo>
                    <a:pt x="53995" y="9346"/>
                  </a:lnTo>
                  <a:cubicBezTo>
                    <a:pt x="53978" y="9346"/>
                    <a:pt x="53961" y="9346"/>
                    <a:pt x="53945" y="9346"/>
                  </a:cubicBezTo>
                  <a:cubicBezTo>
                    <a:pt x="52076" y="9346"/>
                    <a:pt x="50308" y="10184"/>
                    <a:pt x="49067" y="11488"/>
                  </a:cubicBezTo>
                  <a:cubicBezTo>
                    <a:pt x="49156" y="9893"/>
                    <a:pt x="48565" y="8388"/>
                    <a:pt x="47579" y="7214"/>
                  </a:cubicBezTo>
                  <a:cubicBezTo>
                    <a:pt x="48005" y="7135"/>
                    <a:pt x="48433" y="7096"/>
                    <a:pt x="48857" y="7096"/>
                  </a:cubicBezTo>
                  <a:close/>
                  <a:moveTo>
                    <a:pt x="59151" y="7096"/>
                  </a:moveTo>
                  <a:cubicBezTo>
                    <a:pt x="59575" y="7096"/>
                    <a:pt x="60003" y="7135"/>
                    <a:pt x="60429" y="7214"/>
                  </a:cubicBezTo>
                  <a:cubicBezTo>
                    <a:pt x="59443" y="8397"/>
                    <a:pt x="58852" y="9893"/>
                    <a:pt x="58941" y="11488"/>
                  </a:cubicBezTo>
                  <a:cubicBezTo>
                    <a:pt x="57700" y="10184"/>
                    <a:pt x="55932" y="9346"/>
                    <a:pt x="54063" y="9346"/>
                  </a:cubicBezTo>
                  <a:cubicBezTo>
                    <a:pt x="54043" y="9346"/>
                    <a:pt x="54024" y="9346"/>
                    <a:pt x="54004" y="9346"/>
                  </a:cubicBezTo>
                  <a:cubicBezTo>
                    <a:pt x="55349" y="7899"/>
                    <a:pt x="57217" y="7096"/>
                    <a:pt x="59151" y="7096"/>
                  </a:cubicBezTo>
                  <a:close/>
                  <a:moveTo>
                    <a:pt x="12288" y="7195"/>
                  </a:moveTo>
                  <a:cubicBezTo>
                    <a:pt x="12712" y="7195"/>
                    <a:pt x="13139" y="7233"/>
                    <a:pt x="13565" y="7312"/>
                  </a:cubicBezTo>
                  <a:cubicBezTo>
                    <a:pt x="12580" y="8495"/>
                    <a:pt x="11997" y="9992"/>
                    <a:pt x="12078" y="11586"/>
                  </a:cubicBezTo>
                  <a:cubicBezTo>
                    <a:pt x="10836" y="10283"/>
                    <a:pt x="9069" y="9445"/>
                    <a:pt x="7200" y="9445"/>
                  </a:cubicBezTo>
                  <a:cubicBezTo>
                    <a:pt x="7183" y="9445"/>
                    <a:pt x="7166" y="9445"/>
                    <a:pt x="7150" y="9445"/>
                  </a:cubicBezTo>
                  <a:lnTo>
                    <a:pt x="7150" y="9445"/>
                  </a:lnTo>
                  <a:cubicBezTo>
                    <a:pt x="8487" y="7997"/>
                    <a:pt x="10354" y="7195"/>
                    <a:pt x="12288" y="7195"/>
                  </a:cubicBezTo>
                  <a:close/>
                  <a:moveTo>
                    <a:pt x="25327" y="7195"/>
                  </a:moveTo>
                  <a:cubicBezTo>
                    <a:pt x="27263" y="7195"/>
                    <a:pt x="29138" y="7997"/>
                    <a:pt x="30483" y="9445"/>
                  </a:cubicBezTo>
                  <a:cubicBezTo>
                    <a:pt x="30463" y="9445"/>
                    <a:pt x="30443" y="9445"/>
                    <a:pt x="30423" y="9445"/>
                  </a:cubicBezTo>
                  <a:cubicBezTo>
                    <a:pt x="28555" y="9445"/>
                    <a:pt x="26787" y="10283"/>
                    <a:pt x="25545" y="11586"/>
                  </a:cubicBezTo>
                  <a:cubicBezTo>
                    <a:pt x="25626" y="10000"/>
                    <a:pt x="25044" y="8495"/>
                    <a:pt x="24049" y="7312"/>
                  </a:cubicBezTo>
                  <a:cubicBezTo>
                    <a:pt x="24475" y="7233"/>
                    <a:pt x="24903" y="7195"/>
                    <a:pt x="25327" y="7195"/>
                  </a:cubicBezTo>
                  <a:close/>
                  <a:moveTo>
                    <a:pt x="35634" y="7192"/>
                  </a:moveTo>
                  <a:cubicBezTo>
                    <a:pt x="36094" y="7192"/>
                    <a:pt x="36556" y="7237"/>
                    <a:pt x="37015" y="7330"/>
                  </a:cubicBezTo>
                  <a:cubicBezTo>
                    <a:pt x="35998" y="8588"/>
                    <a:pt x="35452" y="10173"/>
                    <a:pt x="35641" y="11840"/>
                  </a:cubicBezTo>
                  <a:lnTo>
                    <a:pt x="35641" y="11840"/>
                  </a:lnTo>
                  <a:cubicBezTo>
                    <a:pt x="34389" y="10389"/>
                    <a:pt x="32523" y="9445"/>
                    <a:pt x="30538" y="9445"/>
                  </a:cubicBezTo>
                  <a:cubicBezTo>
                    <a:pt x="30520" y="9445"/>
                    <a:pt x="30501" y="9445"/>
                    <a:pt x="30483" y="9445"/>
                  </a:cubicBezTo>
                  <a:cubicBezTo>
                    <a:pt x="31822" y="7997"/>
                    <a:pt x="33700" y="7192"/>
                    <a:pt x="35634" y="7192"/>
                  </a:cubicBezTo>
                  <a:close/>
                  <a:moveTo>
                    <a:pt x="112820" y="5042"/>
                  </a:moveTo>
                  <a:cubicBezTo>
                    <a:pt x="115994" y="5042"/>
                    <a:pt x="119168" y="7120"/>
                    <a:pt x="119209" y="11280"/>
                  </a:cubicBezTo>
                  <a:lnTo>
                    <a:pt x="119209" y="11280"/>
                  </a:lnTo>
                  <a:cubicBezTo>
                    <a:pt x="118737" y="11179"/>
                    <a:pt x="118262" y="11130"/>
                    <a:pt x="117790" y="11130"/>
                  </a:cubicBezTo>
                  <a:cubicBezTo>
                    <a:pt x="115926" y="11130"/>
                    <a:pt x="114120" y="11897"/>
                    <a:pt x="112821" y="13289"/>
                  </a:cubicBezTo>
                  <a:cubicBezTo>
                    <a:pt x="111548" y="11909"/>
                    <a:pt x="109747" y="11129"/>
                    <a:pt x="107874" y="11129"/>
                  </a:cubicBezTo>
                  <a:cubicBezTo>
                    <a:pt x="107391" y="11129"/>
                    <a:pt x="106898" y="11183"/>
                    <a:pt x="106432" y="11282"/>
                  </a:cubicBezTo>
                  <a:cubicBezTo>
                    <a:pt x="106468" y="7123"/>
                    <a:pt x="109644" y="5042"/>
                    <a:pt x="112820" y="5042"/>
                  </a:cubicBezTo>
                  <a:close/>
                  <a:moveTo>
                    <a:pt x="136135" y="5042"/>
                  </a:moveTo>
                  <a:cubicBezTo>
                    <a:pt x="139310" y="5042"/>
                    <a:pt x="142484" y="7121"/>
                    <a:pt x="142525" y="11282"/>
                  </a:cubicBezTo>
                  <a:cubicBezTo>
                    <a:pt x="142051" y="11180"/>
                    <a:pt x="141574" y="11130"/>
                    <a:pt x="141100" y="11130"/>
                  </a:cubicBezTo>
                  <a:cubicBezTo>
                    <a:pt x="139242" y="11130"/>
                    <a:pt x="137437" y="11897"/>
                    <a:pt x="136145" y="13289"/>
                  </a:cubicBezTo>
                  <a:cubicBezTo>
                    <a:pt x="134863" y="11909"/>
                    <a:pt x="133071" y="11129"/>
                    <a:pt x="131190" y="11129"/>
                  </a:cubicBezTo>
                  <a:cubicBezTo>
                    <a:pt x="130706" y="11129"/>
                    <a:pt x="130222" y="11183"/>
                    <a:pt x="129747" y="11282"/>
                  </a:cubicBezTo>
                  <a:cubicBezTo>
                    <a:pt x="129783" y="7123"/>
                    <a:pt x="132959" y="5042"/>
                    <a:pt x="136135" y="5042"/>
                  </a:cubicBezTo>
                  <a:close/>
                  <a:moveTo>
                    <a:pt x="89293" y="5147"/>
                  </a:moveTo>
                  <a:cubicBezTo>
                    <a:pt x="92468" y="5147"/>
                    <a:pt x="95642" y="7223"/>
                    <a:pt x="95679" y="11378"/>
                  </a:cubicBezTo>
                  <a:lnTo>
                    <a:pt x="95679" y="11378"/>
                  </a:lnTo>
                  <a:cubicBezTo>
                    <a:pt x="95207" y="11278"/>
                    <a:pt x="94731" y="11229"/>
                    <a:pt x="94259" y="11229"/>
                  </a:cubicBezTo>
                  <a:cubicBezTo>
                    <a:pt x="92396" y="11229"/>
                    <a:pt x="90592" y="11995"/>
                    <a:pt x="89299" y="13388"/>
                  </a:cubicBezTo>
                  <a:cubicBezTo>
                    <a:pt x="88018" y="12008"/>
                    <a:pt x="86226" y="11228"/>
                    <a:pt x="84344" y="11228"/>
                  </a:cubicBezTo>
                  <a:cubicBezTo>
                    <a:pt x="83860" y="11228"/>
                    <a:pt x="83376" y="11282"/>
                    <a:pt x="82902" y="11380"/>
                  </a:cubicBezTo>
                  <a:cubicBezTo>
                    <a:pt x="82937" y="7226"/>
                    <a:pt x="86116" y="5147"/>
                    <a:pt x="89293" y="5147"/>
                  </a:cubicBezTo>
                  <a:close/>
                  <a:moveTo>
                    <a:pt x="42334" y="5241"/>
                  </a:moveTo>
                  <a:cubicBezTo>
                    <a:pt x="45504" y="5241"/>
                    <a:pt x="48679" y="7316"/>
                    <a:pt x="48726" y="11466"/>
                  </a:cubicBezTo>
                  <a:lnTo>
                    <a:pt x="48726" y="11466"/>
                  </a:lnTo>
                  <a:cubicBezTo>
                    <a:pt x="48259" y="11367"/>
                    <a:pt x="47788" y="11318"/>
                    <a:pt x="47320" y="11318"/>
                  </a:cubicBezTo>
                  <a:cubicBezTo>
                    <a:pt x="45461" y="11318"/>
                    <a:pt x="43655" y="12085"/>
                    <a:pt x="42355" y="13477"/>
                  </a:cubicBezTo>
                  <a:cubicBezTo>
                    <a:pt x="41083" y="12097"/>
                    <a:pt x="39282" y="11318"/>
                    <a:pt x="37409" y="11318"/>
                  </a:cubicBezTo>
                  <a:cubicBezTo>
                    <a:pt x="36916" y="11318"/>
                    <a:pt x="36432" y="11371"/>
                    <a:pt x="35966" y="11470"/>
                  </a:cubicBezTo>
                  <a:cubicBezTo>
                    <a:pt x="35993" y="7318"/>
                    <a:pt x="39161" y="5241"/>
                    <a:pt x="42334" y="5241"/>
                  </a:cubicBezTo>
                  <a:close/>
                  <a:moveTo>
                    <a:pt x="65648" y="5241"/>
                  </a:moveTo>
                  <a:cubicBezTo>
                    <a:pt x="68820" y="5241"/>
                    <a:pt x="71995" y="7316"/>
                    <a:pt x="72041" y="11466"/>
                  </a:cubicBezTo>
                  <a:lnTo>
                    <a:pt x="72041" y="11466"/>
                  </a:lnTo>
                  <a:cubicBezTo>
                    <a:pt x="71572" y="11367"/>
                    <a:pt x="71100" y="11318"/>
                    <a:pt x="70631" y="11318"/>
                  </a:cubicBezTo>
                  <a:cubicBezTo>
                    <a:pt x="68767" y="11318"/>
                    <a:pt x="66961" y="12085"/>
                    <a:pt x="65662" y="13477"/>
                  </a:cubicBezTo>
                  <a:cubicBezTo>
                    <a:pt x="64389" y="12097"/>
                    <a:pt x="62588" y="11318"/>
                    <a:pt x="60715" y="11318"/>
                  </a:cubicBezTo>
                  <a:cubicBezTo>
                    <a:pt x="60223" y="11318"/>
                    <a:pt x="59739" y="11371"/>
                    <a:pt x="59273" y="11470"/>
                  </a:cubicBezTo>
                  <a:cubicBezTo>
                    <a:pt x="59304" y="7318"/>
                    <a:pt x="62474" y="5241"/>
                    <a:pt x="65648" y="5241"/>
                  </a:cubicBezTo>
                  <a:close/>
                  <a:moveTo>
                    <a:pt x="18806" y="5349"/>
                  </a:moveTo>
                  <a:cubicBezTo>
                    <a:pt x="21976" y="5349"/>
                    <a:pt x="25149" y="7423"/>
                    <a:pt x="25196" y="11574"/>
                  </a:cubicBezTo>
                  <a:lnTo>
                    <a:pt x="25196" y="11574"/>
                  </a:lnTo>
                  <a:cubicBezTo>
                    <a:pt x="24722" y="11471"/>
                    <a:pt x="24244" y="11421"/>
                    <a:pt x="23770" y="11421"/>
                  </a:cubicBezTo>
                  <a:cubicBezTo>
                    <a:pt x="21912" y="11421"/>
                    <a:pt x="20114" y="12189"/>
                    <a:pt x="18825" y="13585"/>
                  </a:cubicBezTo>
                  <a:cubicBezTo>
                    <a:pt x="17544" y="12205"/>
                    <a:pt x="15752" y="11425"/>
                    <a:pt x="13870" y="11425"/>
                  </a:cubicBezTo>
                  <a:cubicBezTo>
                    <a:pt x="13386" y="11425"/>
                    <a:pt x="12902" y="11470"/>
                    <a:pt x="12427" y="11578"/>
                  </a:cubicBezTo>
                  <a:cubicBezTo>
                    <a:pt x="12463" y="7425"/>
                    <a:pt x="15633" y="5349"/>
                    <a:pt x="18806" y="5349"/>
                  </a:cubicBezTo>
                  <a:close/>
                  <a:moveTo>
                    <a:pt x="117949" y="11501"/>
                  </a:moveTo>
                  <a:cubicBezTo>
                    <a:pt x="118380" y="11501"/>
                    <a:pt x="118814" y="11541"/>
                    <a:pt x="119245" y="11622"/>
                  </a:cubicBezTo>
                  <a:cubicBezTo>
                    <a:pt x="118253" y="12794"/>
                    <a:pt x="117671" y="14304"/>
                    <a:pt x="117757" y="15887"/>
                  </a:cubicBezTo>
                  <a:lnTo>
                    <a:pt x="117757" y="15887"/>
                  </a:lnTo>
                  <a:cubicBezTo>
                    <a:pt x="116507" y="14584"/>
                    <a:pt x="114739" y="13746"/>
                    <a:pt x="112880" y="13746"/>
                  </a:cubicBezTo>
                  <a:cubicBezTo>
                    <a:pt x="112860" y="13746"/>
                    <a:pt x="112840" y="13746"/>
                    <a:pt x="112821" y="13746"/>
                  </a:cubicBezTo>
                  <a:cubicBezTo>
                    <a:pt x="114154" y="12303"/>
                    <a:pt x="116020" y="11501"/>
                    <a:pt x="117949" y="11501"/>
                  </a:cubicBezTo>
                  <a:close/>
                  <a:moveTo>
                    <a:pt x="130985" y="11496"/>
                  </a:moveTo>
                  <a:cubicBezTo>
                    <a:pt x="132925" y="11496"/>
                    <a:pt x="134799" y="12298"/>
                    <a:pt x="136136" y="13746"/>
                  </a:cubicBezTo>
                  <a:cubicBezTo>
                    <a:pt x="136116" y="13746"/>
                    <a:pt x="136096" y="13746"/>
                    <a:pt x="136077" y="13746"/>
                  </a:cubicBezTo>
                  <a:cubicBezTo>
                    <a:pt x="134208" y="13746"/>
                    <a:pt x="132440" y="14584"/>
                    <a:pt x="131199" y="15888"/>
                  </a:cubicBezTo>
                  <a:cubicBezTo>
                    <a:pt x="131279" y="14293"/>
                    <a:pt x="130697" y="12796"/>
                    <a:pt x="129702" y="11613"/>
                  </a:cubicBezTo>
                  <a:cubicBezTo>
                    <a:pt x="130130" y="11534"/>
                    <a:pt x="130559" y="11496"/>
                    <a:pt x="130985" y="11496"/>
                  </a:cubicBezTo>
                  <a:close/>
                  <a:moveTo>
                    <a:pt x="84143" y="11612"/>
                  </a:moveTo>
                  <a:cubicBezTo>
                    <a:pt x="86077" y="11612"/>
                    <a:pt x="87946" y="12415"/>
                    <a:pt x="89290" y="13862"/>
                  </a:cubicBezTo>
                  <a:cubicBezTo>
                    <a:pt x="89271" y="13862"/>
                    <a:pt x="89251" y="13862"/>
                    <a:pt x="89231" y="13862"/>
                  </a:cubicBezTo>
                  <a:cubicBezTo>
                    <a:pt x="87362" y="13862"/>
                    <a:pt x="85595" y="14701"/>
                    <a:pt x="84353" y="16004"/>
                  </a:cubicBezTo>
                  <a:cubicBezTo>
                    <a:pt x="84443" y="14409"/>
                    <a:pt x="83851" y="12913"/>
                    <a:pt x="82866" y="11730"/>
                  </a:cubicBezTo>
                  <a:cubicBezTo>
                    <a:pt x="83291" y="11651"/>
                    <a:pt x="83719" y="11612"/>
                    <a:pt x="84143" y="11612"/>
                  </a:cubicBezTo>
                  <a:close/>
                  <a:moveTo>
                    <a:pt x="94437" y="11612"/>
                  </a:moveTo>
                  <a:cubicBezTo>
                    <a:pt x="94861" y="11612"/>
                    <a:pt x="95289" y="11651"/>
                    <a:pt x="95715" y="11730"/>
                  </a:cubicBezTo>
                  <a:cubicBezTo>
                    <a:pt x="94729" y="12913"/>
                    <a:pt x="94138" y="14409"/>
                    <a:pt x="94228" y="16004"/>
                  </a:cubicBezTo>
                  <a:cubicBezTo>
                    <a:pt x="92977" y="14701"/>
                    <a:pt x="91218" y="13862"/>
                    <a:pt x="89350" y="13862"/>
                  </a:cubicBezTo>
                  <a:cubicBezTo>
                    <a:pt x="89330" y="13862"/>
                    <a:pt x="89310" y="13862"/>
                    <a:pt x="89290" y="13862"/>
                  </a:cubicBezTo>
                  <a:lnTo>
                    <a:pt x="89299" y="13853"/>
                  </a:lnTo>
                  <a:cubicBezTo>
                    <a:pt x="90636" y="12414"/>
                    <a:pt x="92504" y="11612"/>
                    <a:pt x="94437" y="11612"/>
                  </a:cubicBezTo>
                  <a:close/>
                  <a:moveTo>
                    <a:pt x="47493" y="11702"/>
                  </a:moveTo>
                  <a:cubicBezTo>
                    <a:pt x="47918" y="11702"/>
                    <a:pt x="48345" y="11740"/>
                    <a:pt x="48771" y="11819"/>
                  </a:cubicBezTo>
                  <a:cubicBezTo>
                    <a:pt x="47772" y="12997"/>
                    <a:pt x="47190" y="14487"/>
                    <a:pt x="47274" y="16083"/>
                  </a:cubicBezTo>
                  <a:lnTo>
                    <a:pt x="47274" y="16083"/>
                  </a:lnTo>
                  <a:cubicBezTo>
                    <a:pt x="46033" y="14786"/>
                    <a:pt x="44269" y="13952"/>
                    <a:pt x="42406" y="13952"/>
                  </a:cubicBezTo>
                  <a:cubicBezTo>
                    <a:pt x="42389" y="13952"/>
                    <a:pt x="42372" y="13952"/>
                    <a:pt x="42355" y="13952"/>
                  </a:cubicBezTo>
                  <a:lnTo>
                    <a:pt x="42355" y="13952"/>
                  </a:lnTo>
                  <a:cubicBezTo>
                    <a:pt x="43693" y="12505"/>
                    <a:pt x="45560" y="11702"/>
                    <a:pt x="47493" y="11702"/>
                  </a:cubicBezTo>
                  <a:close/>
                  <a:moveTo>
                    <a:pt x="60501" y="11702"/>
                  </a:moveTo>
                  <a:cubicBezTo>
                    <a:pt x="62439" y="11702"/>
                    <a:pt x="64308" y="12505"/>
                    <a:pt x="65653" y="13952"/>
                  </a:cubicBezTo>
                  <a:cubicBezTo>
                    <a:pt x="65633" y="13952"/>
                    <a:pt x="65613" y="13952"/>
                    <a:pt x="65593" y="13952"/>
                  </a:cubicBezTo>
                  <a:cubicBezTo>
                    <a:pt x="63725" y="13952"/>
                    <a:pt x="61957" y="14790"/>
                    <a:pt x="60715" y="16094"/>
                  </a:cubicBezTo>
                  <a:cubicBezTo>
                    <a:pt x="60796" y="14499"/>
                    <a:pt x="60214" y="13002"/>
                    <a:pt x="59219" y="11819"/>
                  </a:cubicBezTo>
                  <a:cubicBezTo>
                    <a:pt x="59646" y="11740"/>
                    <a:pt x="60075" y="11702"/>
                    <a:pt x="60501" y="11702"/>
                  </a:cubicBezTo>
                  <a:close/>
                  <a:moveTo>
                    <a:pt x="106098" y="7003"/>
                  </a:moveTo>
                  <a:cubicBezTo>
                    <a:pt x="106560" y="7003"/>
                    <a:pt x="107026" y="7049"/>
                    <a:pt x="107489" y="7142"/>
                  </a:cubicBezTo>
                  <a:cubicBezTo>
                    <a:pt x="106479" y="8394"/>
                    <a:pt x="105932" y="9985"/>
                    <a:pt x="106135" y="11656"/>
                  </a:cubicBezTo>
                  <a:lnTo>
                    <a:pt x="106135" y="11656"/>
                  </a:lnTo>
                  <a:cubicBezTo>
                    <a:pt x="106639" y="11546"/>
                    <a:pt x="107148" y="11492"/>
                    <a:pt x="107652" y="11492"/>
                  </a:cubicBezTo>
                  <a:cubicBezTo>
                    <a:pt x="109592" y="11492"/>
                    <a:pt x="111471" y="12290"/>
                    <a:pt x="112821" y="13746"/>
                  </a:cubicBezTo>
                  <a:cubicBezTo>
                    <a:pt x="112802" y="13746"/>
                    <a:pt x="112783" y="13746"/>
                    <a:pt x="112765" y="13746"/>
                  </a:cubicBezTo>
                  <a:cubicBezTo>
                    <a:pt x="110778" y="13746"/>
                    <a:pt x="108911" y="14691"/>
                    <a:pt x="107659" y="16138"/>
                  </a:cubicBezTo>
                  <a:lnTo>
                    <a:pt x="107659" y="16138"/>
                  </a:lnTo>
                  <a:cubicBezTo>
                    <a:pt x="107785" y="14463"/>
                    <a:pt x="107175" y="12886"/>
                    <a:pt x="106127" y="11658"/>
                  </a:cubicBezTo>
                  <a:cubicBezTo>
                    <a:pt x="106127" y="11658"/>
                    <a:pt x="106128" y="11658"/>
                    <a:pt x="106128" y="11658"/>
                  </a:cubicBezTo>
                  <a:lnTo>
                    <a:pt x="106128" y="11658"/>
                  </a:lnTo>
                  <a:cubicBezTo>
                    <a:pt x="106131" y="11661"/>
                    <a:pt x="106133" y="11664"/>
                    <a:pt x="106136" y="11667"/>
                  </a:cubicBezTo>
                  <a:cubicBezTo>
                    <a:pt x="106136" y="11664"/>
                    <a:pt x="106135" y="11660"/>
                    <a:pt x="106135" y="11656"/>
                  </a:cubicBezTo>
                  <a:lnTo>
                    <a:pt x="106135" y="11656"/>
                  </a:lnTo>
                  <a:cubicBezTo>
                    <a:pt x="106133" y="11657"/>
                    <a:pt x="106130" y="11657"/>
                    <a:pt x="106128" y="11658"/>
                  </a:cubicBezTo>
                  <a:lnTo>
                    <a:pt x="106128" y="11658"/>
                  </a:lnTo>
                  <a:cubicBezTo>
                    <a:pt x="104868" y="10198"/>
                    <a:pt x="102995" y="9256"/>
                    <a:pt x="101004" y="9256"/>
                  </a:cubicBezTo>
                  <a:cubicBezTo>
                    <a:pt x="100985" y="9256"/>
                    <a:pt x="100967" y="9257"/>
                    <a:pt x="100948" y="9257"/>
                  </a:cubicBezTo>
                  <a:cubicBezTo>
                    <a:pt x="102293" y="7803"/>
                    <a:pt x="104164" y="7003"/>
                    <a:pt x="106098" y="7003"/>
                  </a:cubicBezTo>
                  <a:close/>
                  <a:moveTo>
                    <a:pt x="13651" y="11804"/>
                  </a:moveTo>
                  <a:cubicBezTo>
                    <a:pt x="15587" y="11804"/>
                    <a:pt x="17458" y="12604"/>
                    <a:pt x="18799" y="14050"/>
                  </a:cubicBezTo>
                  <a:lnTo>
                    <a:pt x="18799" y="14050"/>
                  </a:lnTo>
                  <a:cubicBezTo>
                    <a:pt x="18788" y="14050"/>
                    <a:pt x="18777" y="14050"/>
                    <a:pt x="18766" y="14050"/>
                  </a:cubicBezTo>
                  <a:cubicBezTo>
                    <a:pt x="16897" y="14050"/>
                    <a:pt x="15129" y="14889"/>
                    <a:pt x="13888" y="16192"/>
                  </a:cubicBezTo>
                  <a:cubicBezTo>
                    <a:pt x="13968" y="14597"/>
                    <a:pt x="13386" y="13101"/>
                    <a:pt x="12391" y="11918"/>
                  </a:cubicBezTo>
                  <a:cubicBezTo>
                    <a:pt x="12811" y="11842"/>
                    <a:pt x="13233" y="11804"/>
                    <a:pt x="13651" y="11804"/>
                  </a:cubicBezTo>
                  <a:close/>
                  <a:moveTo>
                    <a:pt x="23971" y="11800"/>
                  </a:moveTo>
                  <a:cubicBezTo>
                    <a:pt x="24396" y="11800"/>
                    <a:pt x="24824" y="11839"/>
                    <a:pt x="25250" y="11918"/>
                  </a:cubicBezTo>
                  <a:cubicBezTo>
                    <a:pt x="24255" y="13101"/>
                    <a:pt x="23673" y="14597"/>
                    <a:pt x="23753" y="16192"/>
                  </a:cubicBezTo>
                  <a:cubicBezTo>
                    <a:pt x="22512" y="14889"/>
                    <a:pt x="20744" y="14050"/>
                    <a:pt x="18884" y="14050"/>
                  </a:cubicBezTo>
                  <a:cubicBezTo>
                    <a:pt x="18864" y="14050"/>
                    <a:pt x="18845" y="14050"/>
                    <a:pt x="18825" y="14051"/>
                  </a:cubicBezTo>
                  <a:cubicBezTo>
                    <a:pt x="20162" y="12603"/>
                    <a:pt x="22036" y="11800"/>
                    <a:pt x="23971" y="11800"/>
                  </a:cubicBezTo>
                  <a:close/>
                  <a:moveTo>
                    <a:pt x="37191" y="11695"/>
                  </a:moveTo>
                  <a:cubicBezTo>
                    <a:pt x="39126" y="11695"/>
                    <a:pt x="41007" y="12498"/>
                    <a:pt x="42355" y="13952"/>
                  </a:cubicBezTo>
                  <a:lnTo>
                    <a:pt x="42355" y="13952"/>
                  </a:lnTo>
                  <a:cubicBezTo>
                    <a:pt x="42352" y="13952"/>
                    <a:pt x="42349" y="13952"/>
                    <a:pt x="42346" y="13952"/>
                  </a:cubicBezTo>
                  <a:cubicBezTo>
                    <a:pt x="42328" y="13952"/>
                    <a:pt x="42309" y="13952"/>
                    <a:pt x="42291" y="13952"/>
                  </a:cubicBezTo>
                  <a:cubicBezTo>
                    <a:pt x="40304" y="13952"/>
                    <a:pt x="38437" y="14897"/>
                    <a:pt x="37185" y="16344"/>
                  </a:cubicBezTo>
                  <a:cubicBezTo>
                    <a:pt x="37320" y="14669"/>
                    <a:pt x="36710" y="13092"/>
                    <a:pt x="35662" y="11864"/>
                  </a:cubicBezTo>
                  <a:cubicBezTo>
                    <a:pt x="36169" y="11750"/>
                    <a:pt x="36682" y="11695"/>
                    <a:pt x="37191" y="11695"/>
                  </a:cubicBezTo>
                  <a:close/>
                  <a:moveTo>
                    <a:pt x="124477" y="9648"/>
                  </a:moveTo>
                  <a:cubicBezTo>
                    <a:pt x="127652" y="9648"/>
                    <a:pt x="130827" y="11726"/>
                    <a:pt x="130867" y="15888"/>
                  </a:cubicBezTo>
                  <a:cubicBezTo>
                    <a:pt x="130394" y="15786"/>
                    <a:pt x="129917" y="15736"/>
                    <a:pt x="129443" y="15736"/>
                  </a:cubicBezTo>
                  <a:cubicBezTo>
                    <a:pt x="127584" y="15736"/>
                    <a:pt x="125780" y="16502"/>
                    <a:pt x="124487" y="17895"/>
                  </a:cubicBezTo>
                  <a:cubicBezTo>
                    <a:pt x="123206" y="16515"/>
                    <a:pt x="121414" y="15735"/>
                    <a:pt x="119532" y="15735"/>
                  </a:cubicBezTo>
                  <a:cubicBezTo>
                    <a:pt x="119048" y="15735"/>
                    <a:pt x="118564" y="15780"/>
                    <a:pt x="118089" y="15888"/>
                  </a:cubicBezTo>
                  <a:cubicBezTo>
                    <a:pt x="118125" y="11729"/>
                    <a:pt x="121301" y="9648"/>
                    <a:pt x="124477" y="9648"/>
                  </a:cubicBezTo>
                  <a:close/>
                  <a:moveTo>
                    <a:pt x="77633" y="9753"/>
                  </a:moveTo>
                  <a:cubicBezTo>
                    <a:pt x="80805" y="9753"/>
                    <a:pt x="83979" y="11828"/>
                    <a:pt x="84022" y="15982"/>
                  </a:cubicBezTo>
                  <a:lnTo>
                    <a:pt x="84022" y="15982"/>
                  </a:lnTo>
                  <a:cubicBezTo>
                    <a:pt x="83547" y="15880"/>
                    <a:pt x="83069" y="15830"/>
                    <a:pt x="82594" y="15830"/>
                  </a:cubicBezTo>
                  <a:cubicBezTo>
                    <a:pt x="80737" y="15830"/>
                    <a:pt x="78939" y="16596"/>
                    <a:pt x="77651" y="17984"/>
                  </a:cubicBezTo>
                  <a:cubicBezTo>
                    <a:pt x="76369" y="16613"/>
                    <a:pt x="74577" y="15825"/>
                    <a:pt x="72696" y="15825"/>
                  </a:cubicBezTo>
                  <a:cubicBezTo>
                    <a:pt x="72212" y="15825"/>
                    <a:pt x="71728" y="15879"/>
                    <a:pt x="71253" y="15986"/>
                  </a:cubicBezTo>
                  <a:cubicBezTo>
                    <a:pt x="71284" y="11832"/>
                    <a:pt x="74458" y="9753"/>
                    <a:pt x="77633" y="9753"/>
                  </a:cubicBezTo>
                  <a:close/>
                  <a:moveTo>
                    <a:pt x="100947" y="9753"/>
                  </a:moveTo>
                  <a:cubicBezTo>
                    <a:pt x="104122" y="9753"/>
                    <a:pt x="107296" y="11830"/>
                    <a:pt x="107337" y="15986"/>
                  </a:cubicBezTo>
                  <a:cubicBezTo>
                    <a:pt x="106864" y="15884"/>
                    <a:pt x="106386" y="15834"/>
                    <a:pt x="105913" y="15834"/>
                  </a:cubicBezTo>
                  <a:cubicBezTo>
                    <a:pt x="104054" y="15834"/>
                    <a:pt x="102249" y="16601"/>
                    <a:pt x="100957" y="17993"/>
                  </a:cubicBezTo>
                  <a:cubicBezTo>
                    <a:pt x="99676" y="16613"/>
                    <a:pt x="97883" y="15834"/>
                    <a:pt x="96002" y="15834"/>
                  </a:cubicBezTo>
                  <a:cubicBezTo>
                    <a:pt x="95518" y="15834"/>
                    <a:pt x="95034" y="15888"/>
                    <a:pt x="94559" y="15986"/>
                  </a:cubicBezTo>
                  <a:cubicBezTo>
                    <a:pt x="94595" y="11832"/>
                    <a:pt x="97771" y="9753"/>
                    <a:pt x="100947" y="9753"/>
                  </a:cubicBezTo>
                  <a:close/>
                  <a:moveTo>
                    <a:pt x="53999" y="9848"/>
                  </a:moveTo>
                  <a:cubicBezTo>
                    <a:pt x="57176" y="9848"/>
                    <a:pt x="60352" y="11927"/>
                    <a:pt x="60393" y="16085"/>
                  </a:cubicBezTo>
                  <a:cubicBezTo>
                    <a:pt x="59913" y="15980"/>
                    <a:pt x="59429" y="15929"/>
                    <a:pt x="58949" y="15929"/>
                  </a:cubicBezTo>
                  <a:cubicBezTo>
                    <a:pt x="57093" y="15929"/>
                    <a:pt x="55295" y="16694"/>
                    <a:pt x="53999" y="18087"/>
                  </a:cubicBezTo>
                  <a:lnTo>
                    <a:pt x="53999" y="18087"/>
                  </a:lnTo>
                  <a:cubicBezTo>
                    <a:pt x="52718" y="16710"/>
                    <a:pt x="50928" y="15932"/>
                    <a:pt x="49049" y="15932"/>
                  </a:cubicBezTo>
                  <a:cubicBezTo>
                    <a:pt x="48565" y="15932"/>
                    <a:pt x="48081" y="15977"/>
                    <a:pt x="47606" y="16085"/>
                  </a:cubicBezTo>
                  <a:cubicBezTo>
                    <a:pt x="47646" y="11927"/>
                    <a:pt x="50823" y="9848"/>
                    <a:pt x="53999" y="9848"/>
                  </a:cubicBezTo>
                  <a:close/>
                  <a:moveTo>
                    <a:pt x="7166" y="9943"/>
                  </a:moveTo>
                  <a:cubicBezTo>
                    <a:pt x="10341" y="9943"/>
                    <a:pt x="13516" y="12022"/>
                    <a:pt x="13556" y="16183"/>
                  </a:cubicBezTo>
                  <a:cubicBezTo>
                    <a:pt x="13083" y="16081"/>
                    <a:pt x="12605" y="16031"/>
                    <a:pt x="12131" y="16031"/>
                  </a:cubicBezTo>
                  <a:cubicBezTo>
                    <a:pt x="10273" y="16031"/>
                    <a:pt x="8469" y="16796"/>
                    <a:pt x="7176" y="18181"/>
                  </a:cubicBezTo>
                  <a:cubicBezTo>
                    <a:pt x="5901" y="16817"/>
                    <a:pt x="4126" y="16040"/>
                    <a:pt x="2258" y="16040"/>
                  </a:cubicBezTo>
                  <a:cubicBezTo>
                    <a:pt x="2237" y="16040"/>
                    <a:pt x="2216" y="16040"/>
                    <a:pt x="2194" y="16040"/>
                  </a:cubicBezTo>
                  <a:lnTo>
                    <a:pt x="2212" y="16022"/>
                  </a:lnTo>
                  <a:lnTo>
                    <a:pt x="2212" y="16022"/>
                  </a:lnTo>
                  <a:cubicBezTo>
                    <a:pt x="1728" y="16031"/>
                    <a:pt x="1245" y="16076"/>
                    <a:pt x="770" y="16183"/>
                  </a:cubicBezTo>
                  <a:cubicBezTo>
                    <a:pt x="810" y="12024"/>
                    <a:pt x="3988" y="9943"/>
                    <a:pt x="7166" y="9943"/>
                  </a:cubicBezTo>
                  <a:close/>
                  <a:moveTo>
                    <a:pt x="30463" y="9956"/>
                  </a:moveTo>
                  <a:cubicBezTo>
                    <a:pt x="33636" y="9956"/>
                    <a:pt x="36811" y="12033"/>
                    <a:pt x="36854" y="16188"/>
                  </a:cubicBezTo>
                  <a:lnTo>
                    <a:pt x="36854" y="16188"/>
                  </a:lnTo>
                  <a:cubicBezTo>
                    <a:pt x="36379" y="16086"/>
                    <a:pt x="35901" y="16036"/>
                    <a:pt x="35426" y="16036"/>
                  </a:cubicBezTo>
                  <a:cubicBezTo>
                    <a:pt x="33569" y="16036"/>
                    <a:pt x="31771" y="16802"/>
                    <a:pt x="30483" y="18190"/>
                  </a:cubicBezTo>
                  <a:cubicBezTo>
                    <a:pt x="29201" y="16819"/>
                    <a:pt x="27409" y="16031"/>
                    <a:pt x="25528" y="16031"/>
                  </a:cubicBezTo>
                  <a:cubicBezTo>
                    <a:pt x="25044" y="16031"/>
                    <a:pt x="24560" y="16085"/>
                    <a:pt x="24085" y="16192"/>
                  </a:cubicBezTo>
                  <a:cubicBezTo>
                    <a:pt x="24116" y="12034"/>
                    <a:pt x="27288" y="9956"/>
                    <a:pt x="30463" y="9956"/>
                  </a:cubicBezTo>
                  <a:close/>
                  <a:moveTo>
                    <a:pt x="119326" y="16110"/>
                  </a:moveTo>
                  <a:cubicBezTo>
                    <a:pt x="121265" y="16110"/>
                    <a:pt x="123134" y="16913"/>
                    <a:pt x="124478" y="18361"/>
                  </a:cubicBezTo>
                  <a:cubicBezTo>
                    <a:pt x="124458" y="18360"/>
                    <a:pt x="124439" y="18360"/>
                    <a:pt x="124419" y="18360"/>
                  </a:cubicBezTo>
                  <a:cubicBezTo>
                    <a:pt x="122550" y="18360"/>
                    <a:pt x="120782" y="19199"/>
                    <a:pt x="119541" y="20502"/>
                  </a:cubicBezTo>
                  <a:cubicBezTo>
                    <a:pt x="119622" y="18907"/>
                    <a:pt x="119039" y="17411"/>
                    <a:pt x="118045" y="16228"/>
                  </a:cubicBezTo>
                  <a:cubicBezTo>
                    <a:pt x="118472" y="16149"/>
                    <a:pt x="118901" y="16110"/>
                    <a:pt x="119326" y="16110"/>
                  </a:cubicBezTo>
                  <a:close/>
                  <a:moveTo>
                    <a:pt x="129624" y="16110"/>
                  </a:moveTo>
                  <a:cubicBezTo>
                    <a:pt x="130049" y="16110"/>
                    <a:pt x="130477" y="16149"/>
                    <a:pt x="130903" y="16228"/>
                  </a:cubicBezTo>
                  <a:cubicBezTo>
                    <a:pt x="129908" y="17402"/>
                    <a:pt x="129326" y="18907"/>
                    <a:pt x="129415" y="20493"/>
                  </a:cubicBezTo>
                  <a:lnTo>
                    <a:pt x="129415" y="20502"/>
                  </a:lnTo>
                  <a:cubicBezTo>
                    <a:pt x="128165" y="19199"/>
                    <a:pt x="126397" y="18360"/>
                    <a:pt x="124537" y="18360"/>
                  </a:cubicBezTo>
                  <a:cubicBezTo>
                    <a:pt x="124517" y="18360"/>
                    <a:pt x="124498" y="18360"/>
                    <a:pt x="124478" y="18361"/>
                  </a:cubicBezTo>
                  <a:cubicBezTo>
                    <a:pt x="125815" y="16913"/>
                    <a:pt x="127689" y="16110"/>
                    <a:pt x="129624" y="16110"/>
                  </a:cubicBezTo>
                  <a:close/>
                  <a:moveTo>
                    <a:pt x="82783" y="16209"/>
                  </a:moveTo>
                  <a:cubicBezTo>
                    <a:pt x="83207" y="16209"/>
                    <a:pt x="83633" y="16247"/>
                    <a:pt x="84057" y="16327"/>
                  </a:cubicBezTo>
                  <a:cubicBezTo>
                    <a:pt x="83538" y="16945"/>
                    <a:pt x="83135" y="17653"/>
                    <a:pt x="82875" y="18414"/>
                  </a:cubicBezTo>
                  <a:cubicBezTo>
                    <a:pt x="82633" y="19113"/>
                    <a:pt x="82534" y="19848"/>
                    <a:pt x="82570" y="20592"/>
                  </a:cubicBezTo>
                  <a:cubicBezTo>
                    <a:pt x="81322" y="19282"/>
                    <a:pt x="79551" y="18450"/>
                    <a:pt x="77681" y="18450"/>
                  </a:cubicBezTo>
                  <a:cubicBezTo>
                    <a:pt x="77671" y="18450"/>
                    <a:pt x="77661" y="18450"/>
                    <a:pt x="77651" y="18450"/>
                  </a:cubicBezTo>
                  <a:cubicBezTo>
                    <a:pt x="78988" y="17010"/>
                    <a:pt x="80855" y="16209"/>
                    <a:pt x="82783" y="16209"/>
                  </a:cubicBezTo>
                  <a:close/>
                  <a:moveTo>
                    <a:pt x="95788" y="16212"/>
                  </a:moveTo>
                  <a:cubicBezTo>
                    <a:pt x="97720" y="16212"/>
                    <a:pt x="99592" y="17008"/>
                    <a:pt x="100939" y="18450"/>
                  </a:cubicBezTo>
                  <a:cubicBezTo>
                    <a:pt x="100919" y="18450"/>
                    <a:pt x="100900" y="18450"/>
                    <a:pt x="100880" y="18450"/>
                  </a:cubicBezTo>
                  <a:cubicBezTo>
                    <a:pt x="99011" y="18450"/>
                    <a:pt x="97252" y="19288"/>
                    <a:pt x="96011" y="20592"/>
                  </a:cubicBezTo>
                  <a:cubicBezTo>
                    <a:pt x="96047" y="19848"/>
                    <a:pt x="95948" y="19113"/>
                    <a:pt x="95706" y="18414"/>
                  </a:cubicBezTo>
                  <a:cubicBezTo>
                    <a:pt x="95446" y="17653"/>
                    <a:pt x="95043" y="16945"/>
                    <a:pt x="94523" y="16327"/>
                  </a:cubicBezTo>
                  <a:cubicBezTo>
                    <a:pt x="94944" y="16250"/>
                    <a:pt x="95367" y="16212"/>
                    <a:pt x="95788" y="16212"/>
                  </a:cubicBezTo>
                  <a:close/>
                  <a:moveTo>
                    <a:pt x="48848" y="16307"/>
                  </a:moveTo>
                  <a:cubicBezTo>
                    <a:pt x="50780" y="16307"/>
                    <a:pt x="52650" y="17108"/>
                    <a:pt x="53987" y="18558"/>
                  </a:cubicBezTo>
                  <a:lnTo>
                    <a:pt x="53987" y="18558"/>
                  </a:lnTo>
                  <a:cubicBezTo>
                    <a:pt x="53970" y="18558"/>
                    <a:pt x="53953" y="18557"/>
                    <a:pt x="53936" y="18557"/>
                  </a:cubicBezTo>
                  <a:cubicBezTo>
                    <a:pt x="52067" y="18557"/>
                    <a:pt x="50308" y="19396"/>
                    <a:pt x="49058" y="20699"/>
                  </a:cubicBezTo>
                  <a:cubicBezTo>
                    <a:pt x="49147" y="19104"/>
                    <a:pt x="48565" y="17608"/>
                    <a:pt x="47570" y="16425"/>
                  </a:cubicBezTo>
                  <a:cubicBezTo>
                    <a:pt x="47996" y="16346"/>
                    <a:pt x="48423" y="16307"/>
                    <a:pt x="48848" y="16307"/>
                  </a:cubicBezTo>
                  <a:close/>
                  <a:moveTo>
                    <a:pt x="59142" y="16307"/>
                  </a:moveTo>
                  <a:cubicBezTo>
                    <a:pt x="59567" y="16307"/>
                    <a:pt x="59994" y="16346"/>
                    <a:pt x="60420" y="16425"/>
                  </a:cubicBezTo>
                  <a:cubicBezTo>
                    <a:pt x="59425" y="17608"/>
                    <a:pt x="58843" y="19104"/>
                    <a:pt x="58932" y="20699"/>
                  </a:cubicBezTo>
                  <a:cubicBezTo>
                    <a:pt x="57691" y="19396"/>
                    <a:pt x="55923" y="18557"/>
                    <a:pt x="54054" y="18557"/>
                  </a:cubicBezTo>
                  <a:cubicBezTo>
                    <a:pt x="54037" y="18557"/>
                    <a:pt x="54020" y="18558"/>
                    <a:pt x="54003" y="18558"/>
                  </a:cubicBezTo>
                  <a:lnTo>
                    <a:pt x="54003" y="18558"/>
                  </a:lnTo>
                  <a:cubicBezTo>
                    <a:pt x="55340" y="17108"/>
                    <a:pt x="57210" y="16307"/>
                    <a:pt x="59142" y="16307"/>
                  </a:cubicBezTo>
                  <a:close/>
                  <a:moveTo>
                    <a:pt x="25317" y="16414"/>
                  </a:moveTo>
                  <a:cubicBezTo>
                    <a:pt x="27247" y="16414"/>
                    <a:pt x="29113" y="17211"/>
                    <a:pt x="30456" y="18656"/>
                  </a:cubicBezTo>
                  <a:cubicBezTo>
                    <a:pt x="30436" y="18656"/>
                    <a:pt x="30416" y="18656"/>
                    <a:pt x="30397" y="18656"/>
                  </a:cubicBezTo>
                  <a:cubicBezTo>
                    <a:pt x="28528" y="18656"/>
                    <a:pt x="26769" y="19494"/>
                    <a:pt x="25528" y="20789"/>
                  </a:cubicBezTo>
                  <a:cubicBezTo>
                    <a:pt x="25563" y="20054"/>
                    <a:pt x="25456" y="19310"/>
                    <a:pt x="25223" y="18611"/>
                  </a:cubicBezTo>
                  <a:cubicBezTo>
                    <a:pt x="24954" y="17850"/>
                    <a:pt x="24551" y="17142"/>
                    <a:pt x="24031" y="16533"/>
                  </a:cubicBezTo>
                  <a:cubicBezTo>
                    <a:pt x="24460" y="16453"/>
                    <a:pt x="24890" y="16414"/>
                    <a:pt x="25317" y="16414"/>
                  </a:cubicBezTo>
                  <a:close/>
                  <a:moveTo>
                    <a:pt x="12296" y="16415"/>
                  </a:moveTo>
                  <a:cubicBezTo>
                    <a:pt x="12720" y="16415"/>
                    <a:pt x="13148" y="16454"/>
                    <a:pt x="13574" y="16533"/>
                  </a:cubicBezTo>
                  <a:cubicBezTo>
                    <a:pt x="13055" y="17151"/>
                    <a:pt x="12651" y="17850"/>
                    <a:pt x="12391" y="18611"/>
                  </a:cubicBezTo>
                  <a:cubicBezTo>
                    <a:pt x="12150" y="19310"/>
                    <a:pt x="12042" y="20054"/>
                    <a:pt x="12087" y="20789"/>
                  </a:cubicBezTo>
                  <a:lnTo>
                    <a:pt x="12078" y="20798"/>
                  </a:lnTo>
                  <a:cubicBezTo>
                    <a:pt x="10836" y="19494"/>
                    <a:pt x="9077" y="18656"/>
                    <a:pt x="7217" y="18656"/>
                  </a:cubicBezTo>
                  <a:cubicBezTo>
                    <a:pt x="7198" y="18656"/>
                    <a:pt x="7178" y="18656"/>
                    <a:pt x="7159" y="18656"/>
                  </a:cubicBezTo>
                  <a:cubicBezTo>
                    <a:pt x="8496" y="17216"/>
                    <a:pt x="10363" y="16415"/>
                    <a:pt x="12296" y="16415"/>
                  </a:cubicBezTo>
                  <a:close/>
                  <a:moveTo>
                    <a:pt x="106101" y="16205"/>
                  </a:moveTo>
                  <a:cubicBezTo>
                    <a:pt x="106563" y="16205"/>
                    <a:pt x="107027" y="16251"/>
                    <a:pt x="107489" y="16344"/>
                  </a:cubicBezTo>
                  <a:cubicBezTo>
                    <a:pt x="106486" y="17599"/>
                    <a:pt x="105930" y="19194"/>
                    <a:pt x="106136" y="20861"/>
                  </a:cubicBezTo>
                  <a:cubicBezTo>
                    <a:pt x="104879" y="19398"/>
                    <a:pt x="102991" y="18450"/>
                    <a:pt x="100994" y="18450"/>
                  </a:cubicBezTo>
                  <a:cubicBezTo>
                    <a:pt x="100985" y="18450"/>
                    <a:pt x="100975" y="18450"/>
                    <a:pt x="100966" y="18450"/>
                  </a:cubicBezTo>
                  <a:cubicBezTo>
                    <a:pt x="102304" y="17004"/>
                    <a:pt x="104173" y="16205"/>
                    <a:pt x="106101" y="16205"/>
                  </a:cubicBezTo>
                  <a:close/>
                  <a:moveTo>
                    <a:pt x="70810" y="11698"/>
                  </a:moveTo>
                  <a:cubicBezTo>
                    <a:pt x="71303" y="11698"/>
                    <a:pt x="71800" y="11750"/>
                    <a:pt x="72292" y="11855"/>
                  </a:cubicBezTo>
                  <a:cubicBezTo>
                    <a:pt x="71289" y="13110"/>
                    <a:pt x="70742" y="14705"/>
                    <a:pt x="70939" y="16380"/>
                  </a:cubicBezTo>
                  <a:lnTo>
                    <a:pt x="70957" y="16371"/>
                  </a:lnTo>
                  <a:cubicBezTo>
                    <a:pt x="71461" y="16260"/>
                    <a:pt x="71969" y="16205"/>
                    <a:pt x="72473" y="16205"/>
                  </a:cubicBezTo>
                  <a:cubicBezTo>
                    <a:pt x="74401" y="16205"/>
                    <a:pt x="76274" y="17001"/>
                    <a:pt x="77624" y="18450"/>
                  </a:cubicBezTo>
                  <a:cubicBezTo>
                    <a:pt x="77606" y="18450"/>
                    <a:pt x="77588" y="18450"/>
                    <a:pt x="77570" y="18450"/>
                  </a:cubicBezTo>
                  <a:cubicBezTo>
                    <a:pt x="75520" y="18450"/>
                    <a:pt x="73598" y="19458"/>
                    <a:pt x="72346" y="20986"/>
                  </a:cubicBezTo>
                  <a:cubicBezTo>
                    <a:pt x="72738" y="17269"/>
                    <a:pt x="69425" y="13952"/>
                    <a:pt x="65712" y="13952"/>
                  </a:cubicBezTo>
                  <a:cubicBezTo>
                    <a:pt x="65692" y="13952"/>
                    <a:pt x="65673" y="13952"/>
                    <a:pt x="65653" y="13952"/>
                  </a:cubicBezTo>
                  <a:cubicBezTo>
                    <a:pt x="66995" y="12495"/>
                    <a:pt x="68873" y="11698"/>
                    <a:pt x="70810" y="11698"/>
                  </a:cubicBezTo>
                  <a:close/>
                  <a:moveTo>
                    <a:pt x="35592" y="16407"/>
                  </a:moveTo>
                  <a:cubicBezTo>
                    <a:pt x="36059" y="16407"/>
                    <a:pt x="36530" y="16454"/>
                    <a:pt x="36997" y="16551"/>
                  </a:cubicBezTo>
                  <a:cubicBezTo>
                    <a:pt x="36004" y="17802"/>
                    <a:pt x="35449" y="19385"/>
                    <a:pt x="35643" y="21056"/>
                  </a:cubicBezTo>
                  <a:lnTo>
                    <a:pt x="35643" y="21056"/>
                  </a:lnTo>
                  <a:cubicBezTo>
                    <a:pt x="34391" y="19601"/>
                    <a:pt x="32515" y="18647"/>
                    <a:pt x="30529" y="18647"/>
                  </a:cubicBezTo>
                  <a:cubicBezTo>
                    <a:pt x="30511" y="18647"/>
                    <a:pt x="30492" y="18647"/>
                    <a:pt x="30474" y="18647"/>
                  </a:cubicBezTo>
                  <a:cubicBezTo>
                    <a:pt x="31808" y="17205"/>
                    <a:pt x="33669" y="16407"/>
                    <a:pt x="35592" y="16407"/>
                  </a:cubicBezTo>
                  <a:close/>
                  <a:moveTo>
                    <a:pt x="112821" y="14253"/>
                  </a:moveTo>
                  <a:cubicBezTo>
                    <a:pt x="115997" y="14253"/>
                    <a:pt x="119174" y="16332"/>
                    <a:pt x="119218" y="20493"/>
                  </a:cubicBezTo>
                  <a:cubicBezTo>
                    <a:pt x="118738" y="20388"/>
                    <a:pt x="118254" y="20337"/>
                    <a:pt x="117773" y="20337"/>
                  </a:cubicBezTo>
                  <a:cubicBezTo>
                    <a:pt x="115916" y="20337"/>
                    <a:pt x="114116" y="21103"/>
                    <a:pt x="112821" y="22491"/>
                  </a:cubicBezTo>
                  <a:cubicBezTo>
                    <a:pt x="111548" y="21120"/>
                    <a:pt x="109756" y="20332"/>
                    <a:pt x="107874" y="20332"/>
                  </a:cubicBezTo>
                  <a:cubicBezTo>
                    <a:pt x="107391" y="20332"/>
                    <a:pt x="106907" y="20386"/>
                    <a:pt x="106432" y="20493"/>
                  </a:cubicBezTo>
                  <a:cubicBezTo>
                    <a:pt x="106468" y="16334"/>
                    <a:pt x="109644" y="14253"/>
                    <a:pt x="112821" y="14253"/>
                  </a:cubicBezTo>
                  <a:close/>
                  <a:moveTo>
                    <a:pt x="136138" y="14252"/>
                  </a:moveTo>
                  <a:cubicBezTo>
                    <a:pt x="139311" y="14252"/>
                    <a:pt x="142484" y="16329"/>
                    <a:pt x="142525" y="20484"/>
                  </a:cubicBezTo>
                  <a:lnTo>
                    <a:pt x="142525" y="20493"/>
                  </a:lnTo>
                  <a:cubicBezTo>
                    <a:pt x="142051" y="20391"/>
                    <a:pt x="141574" y="20341"/>
                    <a:pt x="141100" y="20341"/>
                  </a:cubicBezTo>
                  <a:cubicBezTo>
                    <a:pt x="139242" y="20341"/>
                    <a:pt x="137437" y="21108"/>
                    <a:pt x="136145" y="22500"/>
                  </a:cubicBezTo>
                  <a:cubicBezTo>
                    <a:pt x="134871" y="21128"/>
                    <a:pt x="133091" y="20341"/>
                    <a:pt x="131221" y="20341"/>
                  </a:cubicBezTo>
                  <a:cubicBezTo>
                    <a:pt x="131211" y="20341"/>
                    <a:pt x="131200" y="20341"/>
                    <a:pt x="131190" y="20341"/>
                  </a:cubicBezTo>
                  <a:cubicBezTo>
                    <a:pt x="130706" y="20341"/>
                    <a:pt x="130222" y="20386"/>
                    <a:pt x="129747" y="20493"/>
                  </a:cubicBezTo>
                  <a:cubicBezTo>
                    <a:pt x="129783" y="16333"/>
                    <a:pt x="132960" y="14252"/>
                    <a:pt x="136138" y="14252"/>
                  </a:cubicBezTo>
                  <a:close/>
                  <a:moveTo>
                    <a:pt x="89290" y="14357"/>
                  </a:moveTo>
                  <a:cubicBezTo>
                    <a:pt x="91871" y="14357"/>
                    <a:pt x="94452" y="15731"/>
                    <a:pt x="95348" y="18477"/>
                  </a:cubicBezTo>
                  <a:cubicBezTo>
                    <a:pt x="95572" y="19158"/>
                    <a:pt x="95679" y="19866"/>
                    <a:pt x="95688" y="20583"/>
                  </a:cubicBezTo>
                  <a:cubicBezTo>
                    <a:pt x="95213" y="20481"/>
                    <a:pt x="94734" y="20431"/>
                    <a:pt x="94259" y="20431"/>
                  </a:cubicBezTo>
                  <a:cubicBezTo>
                    <a:pt x="92398" y="20431"/>
                    <a:pt x="90599" y="21196"/>
                    <a:pt x="89299" y="22581"/>
                  </a:cubicBezTo>
                  <a:cubicBezTo>
                    <a:pt x="88025" y="21218"/>
                    <a:pt x="86246" y="20430"/>
                    <a:pt x="84376" y="20430"/>
                  </a:cubicBezTo>
                  <a:cubicBezTo>
                    <a:pt x="84365" y="20430"/>
                    <a:pt x="84355" y="20430"/>
                    <a:pt x="84344" y="20430"/>
                  </a:cubicBezTo>
                  <a:cubicBezTo>
                    <a:pt x="83860" y="20430"/>
                    <a:pt x="83376" y="20475"/>
                    <a:pt x="82902" y="20583"/>
                  </a:cubicBezTo>
                  <a:cubicBezTo>
                    <a:pt x="82902" y="19866"/>
                    <a:pt x="83018" y="19158"/>
                    <a:pt x="83233" y="18477"/>
                  </a:cubicBezTo>
                  <a:cubicBezTo>
                    <a:pt x="84129" y="15731"/>
                    <a:pt x="86710" y="14357"/>
                    <a:pt x="89290" y="14357"/>
                  </a:cubicBezTo>
                  <a:close/>
                  <a:moveTo>
                    <a:pt x="42333" y="14454"/>
                  </a:moveTo>
                  <a:cubicBezTo>
                    <a:pt x="45509" y="14454"/>
                    <a:pt x="48686" y="16533"/>
                    <a:pt x="48726" y="20690"/>
                  </a:cubicBezTo>
                  <a:cubicBezTo>
                    <a:pt x="48246" y="20585"/>
                    <a:pt x="47763" y="20534"/>
                    <a:pt x="47283" y="20534"/>
                  </a:cubicBezTo>
                  <a:cubicBezTo>
                    <a:pt x="45427" y="20534"/>
                    <a:pt x="43633" y="21302"/>
                    <a:pt x="42337" y="22697"/>
                  </a:cubicBezTo>
                  <a:cubicBezTo>
                    <a:pt x="41063" y="21325"/>
                    <a:pt x="39284" y="20538"/>
                    <a:pt x="37414" y="20538"/>
                  </a:cubicBezTo>
                  <a:cubicBezTo>
                    <a:pt x="37403" y="20538"/>
                    <a:pt x="37393" y="20538"/>
                    <a:pt x="37382" y="20538"/>
                  </a:cubicBezTo>
                  <a:cubicBezTo>
                    <a:pt x="36898" y="20538"/>
                    <a:pt x="36415" y="20583"/>
                    <a:pt x="35940" y="20690"/>
                  </a:cubicBezTo>
                  <a:cubicBezTo>
                    <a:pt x="35980" y="16533"/>
                    <a:pt x="39156" y="14454"/>
                    <a:pt x="42333" y="14454"/>
                  </a:cubicBezTo>
                  <a:close/>
                  <a:moveTo>
                    <a:pt x="65648" y="14454"/>
                  </a:moveTo>
                  <a:cubicBezTo>
                    <a:pt x="68825" y="14454"/>
                    <a:pt x="72001" y="16533"/>
                    <a:pt x="72041" y="20690"/>
                  </a:cubicBezTo>
                  <a:cubicBezTo>
                    <a:pt x="71563" y="20585"/>
                    <a:pt x="71081" y="20534"/>
                    <a:pt x="70602" y="20534"/>
                  </a:cubicBezTo>
                  <a:cubicBezTo>
                    <a:pt x="68748" y="20534"/>
                    <a:pt x="66949" y="21302"/>
                    <a:pt x="65653" y="22697"/>
                  </a:cubicBezTo>
                  <a:cubicBezTo>
                    <a:pt x="64378" y="21325"/>
                    <a:pt x="62599" y="20538"/>
                    <a:pt x="60729" y="20538"/>
                  </a:cubicBezTo>
                  <a:cubicBezTo>
                    <a:pt x="60719" y="20538"/>
                    <a:pt x="60708" y="20538"/>
                    <a:pt x="60697" y="20538"/>
                  </a:cubicBezTo>
                  <a:cubicBezTo>
                    <a:pt x="60214" y="20538"/>
                    <a:pt x="59730" y="20583"/>
                    <a:pt x="59255" y="20690"/>
                  </a:cubicBezTo>
                  <a:cubicBezTo>
                    <a:pt x="59295" y="16533"/>
                    <a:pt x="62472" y="14454"/>
                    <a:pt x="65648" y="14454"/>
                  </a:cubicBezTo>
                  <a:close/>
                  <a:moveTo>
                    <a:pt x="18806" y="14558"/>
                  </a:moveTo>
                  <a:cubicBezTo>
                    <a:pt x="21388" y="14558"/>
                    <a:pt x="23969" y="15929"/>
                    <a:pt x="24864" y="18674"/>
                  </a:cubicBezTo>
                  <a:cubicBezTo>
                    <a:pt x="25079" y="19355"/>
                    <a:pt x="25196" y="20063"/>
                    <a:pt x="25196" y="20780"/>
                  </a:cubicBezTo>
                  <a:cubicBezTo>
                    <a:pt x="24718" y="20675"/>
                    <a:pt x="24235" y="20624"/>
                    <a:pt x="23756" y="20624"/>
                  </a:cubicBezTo>
                  <a:cubicBezTo>
                    <a:pt x="21903" y="20624"/>
                    <a:pt x="20103" y="21391"/>
                    <a:pt x="18807" y="22787"/>
                  </a:cubicBezTo>
                  <a:cubicBezTo>
                    <a:pt x="17535" y="21407"/>
                    <a:pt x="15734" y="20628"/>
                    <a:pt x="13861" y="20628"/>
                  </a:cubicBezTo>
                  <a:cubicBezTo>
                    <a:pt x="13368" y="20628"/>
                    <a:pt x="12884" y="20672"/>
                    <a:pt x="12409" y="20780"/>
                  </a:cubicBezTo>
                  <a:cubicBezTo>
                    <a:pt x="12418" y="20063"/>
                    <a:pt x="12526" y="19355"/>
                    <a:pt x="12741" y="18674"/>
                  </a:cubicBezTo>
                  <a:cubicBezTo>
                    <a:pt x="13637" y="15931"/>
                    <a:pt x="16222" y="14558"/>
                    <a:pt x="18806" y="14558"/>
                  </a:cubicBezTo>
                  <a:close/>
                  <a:moveTo>
                    <a:pt x="117964" y="20706"/>
                  </a:moveTo>
                  <a:cubicBezTo>
                    <a:pt x="118390" y="20706"/>
                    <a:pt x="118819" y="20745"/>
                    <a:pt x="119245" y="20825"/>
                  </a:cubicBezTo>
                  <a:cubicBezTo>
                    <a:pt x="118726" y="21443"/>
                    <a:pt x="118322" y="22151"/>
                    <a:pt x="118063" y="22913"/>
                  </a:cubicBezTo>
                  <a:lnTo>
                    <a:pt x="118063" y="22904"/>
                  </a:lnTo>
                  <a:cubicBezTo>
                    <a:pt x="117821" y="23611"/>
                    <a:pt x="117722" y="24346"/>
                    <a:pt x="117758" y="25090"/>
                  </a:cubicBezTo>
                  <a:cubicBezTo>
                    <a:pt x="116516" y="23786"/>
                    <a:pt x="114757" y="22948"/>
                    <a:pt x="112897" y="22948"/>
                  </a:cubicBezTo>
                  <a:cubicBezTo>
                    <a:pt x="112878" y="22948"/>
                    <a:pt x="112858" y="22948"/>
                    <a:pt x="112839" y="22948"/>
                  </a:cubicBezTo>
                  <a:cubicBezTo>
                    <a:pt x="114174" y="21503"/>
                    <a:pt x="116038" y="20706"/>
                    <a:pt x="117964" y="20706"/>
                  </a:cubicBezTo>
                  <a:close/>
                  <a:moveTo>
                    <a:pt x="130993" y="20706"/>
                  </a:moveTo>
                  <a:cubicBezTo>
                    <a:pt x="132921" y="20706"/>
                    <a:pt x="134791" y="21503"/>
                    <a:pt x="136127" y="22948"/>
                  </a:cubicBezTo>
                  <a:cubicBezTo>
                    <a:pt x="136107" y="22948"/>
                    <a:pt x="136088" y="22948"/>
                    <a:pt x="136068" y="22948"/>
                  </a:cubicBezTo>
                  <a:cubicBezTo>
                    <a:pt x="134208" y="22948"/>
                    <a:pt x="132440" y="23786"/>
                    <a:pt x="131199" y="25090"/>
                  </a:cubicBezTo>
                  <a:cubicBezTo>
                    <a:pt x="131234" y="24346"/>
                    <a:pt x="131136" y="23611"/>
                    <a:pt x="130894" y="22913"/>
                  </a:cubicBezTo>
                  <a:lnTo>
                    <a:pt x="130894" y="22904"/>
                  </a:lnTo>
                  <a:cubicBezTo>
                    <a:pt x="130634" y="22142"/>
                    <a:pt x="130231" y="21443"/>
                    <a:pt x="129711" y="20825"/>
                  </a:cubicBezTo>
                  <a:cubicBezTo>
                    <a:pt x="130138" y="20745"/>
                    <a:pt x="130567" y="20706"/>
                    <a:pt x="130993" y="20706"/>
                  </a:cubicBezTo>
                  <a:close/>
                  <a:moveTo>
                    <a:pt x="84135" y="20797"/>
                  </a:moveTo>
                  <a:cubicBezTo>
                    <a:pt x="86071" y="20797"/>
                    <a:pt x="87946" y="21599"/>
                    <a:pt x="89290" y="23047"/>
                  </a:cubicBezTo>
                  <a:cubicBezTo>
                    <a:pt x="90626" y="21601"/>
                    <a:pt x="92496" y="20805"/>
                    <a:pt x="94429" y="20805"/>
                  </a:cubicBezTo>
                  <a:cubicBezTo>
                    <a:pt x="94856" y="20805"/>
                    <a:pt x="95287" y="20844"/>
                    <a:pt x="95715" y="20923"/>
                  </a:cubicBezTo>
                  <a:cubicBezTo>
                    <a:pt x="94720" y="22106"/>
                    <a:pt x="94138" y="23602"/>
                    <a:pt x="94228" y="25197"/>
                  </a:cubicBezTo>
                  <a:cubicBezTo>
                    <a:pt x="92977" y="23894"/>
                    <a:pt x="91218" y="23056"/>
                    <a:pt x="89350" y="23056"/>
                  </a:cubicBezTo>
                  <a:cubicBezTo>
                    <a:pt x="89330" y="23056"/>
                    <a:pt x="89310" y="23056"/>
                    <a:pt x="89290" y="23056"/>
                  </a:cubicBezTo>
                  <a:cubicBezTo>
                    <a:pt x="89271" y="23056"/>
                    <a:pt x="89251" y="23056"/>
                    <a:pt x="89231" y="23056"/>
                  </a:cubicBezTo>
                  <a:cubicBezTo>
                    <a:pt x="87362" y="23056"/>
                    <a:pt x="85595" y="23894"/>
                    <a:pt x="84353" y="25197"/>
                  </a:cubicBezTo>
                  <a:cubicBezTo>
                    <a:pt x="84434" y="23602"/>
                    <a:pt x="83851" y="22106"/>
                    <a:pt x="82866" y="20923"/>
                  </a:cubicBezTo>
                  <a:lnTo>
                    <a:pt x="82857" y="20914"/>
                  </a:lnTo>
                  <a:cubicBezTo>
                    <a:pt x="83283" y="20835"/>
                    <a:pt x="83710" y="20797"/>
                    <a:pt x="84135" y="20797"/>
                  </a:cubicBezTo>
                  <a:close/>
                  <a:moveTo>
                    <a:pt x="47488" y="20904"/>
                  </a:moveTo>
                  <a:cubicBezTo>
                    <a:pt x="47912" y="20904"/>
                    <a:pt x="48338" y="20943"/>
                    <a:pt x="48762" y="21022"/>
                  </a:cubicBezTo>
                  <a:cubicBezTo>
                    <a:pt x="48242" y="21640"/>
                    <a:pt x="47839" y="22348"/>
                    <a:pt x="47579" y="23110"/>
                  </a:cubicBezTo>
                  <a:cubicBezTo>
                    <a:pt x="47337" y="23809"/>
                    <a:pt x="47239" y="24552"/>
                    <a:pt x="47275" y="25287"/>
                  </a:cubicBezTo>
                  <a:cubicBezTo>
                    <a:pt x="46033" y="23992"/>
                    <a:pt x="44274" y="23154"/>
                    <a:pt x="42414" y="23154"/>
                  </a:cubicBezTo>
                  <a:cubicBezTo>
                    <a:pt x="42395" y="23154"/>
                    <a:pt x="42375" y="23154"/>
                    <a:pt x="42355" y="23154"/>
                  </a:cubicBezTo>
                  <a:cubicBezTo>
                    <a:pt x="43693" y="21707"/>
                    <a:pt x="45560" y="20904"/>
                    <a:pt x="47488" y="20904"/>
                  </a:cubicBezTo>
                  <a:close/>
                  <a:moveTo>
                    <a:pt x="60505" y="20912"/>
                  </a:moveTo>
                  <a:cubicBezTo>
                    <a:pt x="62435" y="20912"/>
                    <a:pt x="64301" y="21709"/>
                    <a:pt x="65644" y="23154"/>
                  </a:cubicBezTo>
                  <a:cubicBezTo>
                    <a:pt x="65624" y="23154"/>
                    <a:pt x="65604" y="23154"/>
                    <a:pt x="65584" y="23154"/>
                  </a:cubicBezTo>
                  <a:cubicBezTo>
                    <a:pt x="63716" y="23154"/>
                    <a:pt x="61957" y="23993"/>
                    <a:pt x="60715" y="25296"/>
                  </a:cubicBezTo>
                  <a:lnTo>
                    <a:pt x="60715" y="25287"/>
                  </a:lnTo>
                  <a:cubicBezTo>
                    <a:pt x="60751" y="24552"/>
                    <a:pt x="60644" y="23809"/>
                    <a:pt x="60411" y="23110"/>
                  </a:cubicBezTo>
                  <a:cubicBezTo>
                    <a:pt x="60151" y="22348"/>
                    <a:pt x="59748" y="21640"/>
                    <a:pt x="59219" y="21031"/>
                  </a:cubicBezTo>
                  <a:cubicBezTo>
                    <a:pt x="59647" y="20951"/>
                    <a:pt x="60078" y="20912"/>
                    <a:pt x="60505" y="20912"/>
                  </a:cubicBezTo>
                  <a:close/>
                  <a:moveTo>
                    <a:pt x="107673" y="20699"/>
                  </a:moveTo>
                  <a:cubicBezTo>
                    <a:pt x="109600" y="20699"/>
                    <a:pt x="111466" y="21495"/>
                    <a:pt x="112812" y="22939"/>
                  </a:cubicBezTo>
                  <a:cubicBezTo>
                    <a:pt x="112793" y="22939"/>
                    <a:pt x="112774" y="22939"/>
                    <a:pt x="112756" y="22939"/>
                  </a:cubicBezTo>
                  <a:cubicBezTo>
                    <a:pt x="110769" y="22939"/>
                    <a:pt x="108902" y="23885"/>
                    <a:pt x="107659" y="25332"/>
                  </a:cubicBezTo>
                  <a:cubicBezTo>
                    <a:pt x="107785" y="23674"/>
                    <a:pt x="107184" y="22097"/>
                    <a:pt x="106136" y="20878"/>
                  </a:cubicBezTo>
                  <a:lnTo>
                    <a:pt x="106136" y="20870"/>
                  </a:lnTo>
                  <a:cubicBezTo>
                    <a:pt x="106647" y="20755"/>
                    <a:pt x="107162" y="20699"/>
                    <a:pt x="107673" y="20699"/>
                  </a:cubicBezTo>
                  <a:close/>
                  <a:moveTo>
                    <a:pt x="13670" y="20994"/>
                  </a:moveTo>
                  <a:cubicBezTo>
                    <a:pt x="15606" y="20994"/>
                    <a:pt x="17480" y="21797"/>
                    <a:pt x="18825" y="23244"/>
                  </a:cubicBezTo>
                  <a:cubicBezTo>
                    <a:pt x="18805" y="23244"/>
                    <a:pt x="18786" y="23244"/>
                    <a:pt x="18766" y="23244"/>
                  </a:cubicBezTo>
                  <a:cubicBezTo>
                    <a:pt x="16897" y="23244"/>
                    <a:pt x="15129" y="24082"/>
                    <a:pt x="13888" y="25386"/>
                  </a:cubicBezTo>
                  <a:cubicBezTo>
                    <a:pt x="13951" y="23809"/>
                    <a:pt x="13368" y="22303"/>
                    <a:pt x="12382" y="21120"/>
                  </a:cubicBezTo>
                  <a:lnTo>
                    <a:pt x="12391" y="21111"/>
                  </a:lnTo>
                  <a:cubicBezTo>
                    <a:pt x="12817" y="21032"/>
                    <a:pt x="13245" y="20994"/>
                    <a:pt x="13670" y="20994"/>
                  </a:cubicBezTo>
                  <a:close/>
                  <a:moveTo>
                    <a:pt x="23971" y="20994"/>
                  </a:moveTo>
                  <a:cubicBezTo>
                    <a:pt x="24396" y="20994"/>
                    <a:pt x="24824" y="21032"/>
                    <a:pt x="25250" y="21111"/>
                  </a:cubicBezTo>
                  <a:cubicBezTo>
                    <a:pt x="24255" y="22294"/>
                    <a:pt x="23673" y="23791"/>
                    <a:pt x="23753" y="25386"/>
                  </a:cubicBezTo>
                  <a:cubicBezTo>
                    <a:pt x="22512" y="24082"/>
                    <a:pt x="20744" y="23244"/>
                    <a:pt x="18884" y="23244"/>
                  </a:cubicBezTo>
                  <a:cubicBezTo>
                    <a:pt x="18864" y="23244"/>
                    <a:pt x="18845" y="23244"/>
                    <a:pt x="18825" y="23244"/>
                  </a:cubicBezTo>
                  <a:cubicBezTo>
                    <a:pt x="20162" y="21797"/>
                    <a:pt x="22036" y="20994"/>
                    <a:pt x="23971" y="20994"/>
                  </a:cubicBezTo>
                  <a:close/>
                  <a:moveTo>
                    <a:pt x="37165" y="20902"/>
                  </a:moveTo>
                  <a:cubicBezTo>
                    <a:pt x="39100" y="20902"/>
                    <a:pt x="40977" y="21703"/>
                    <a:pt x="42328" y="23154"/>
                  </a:cubicBezTo>
                  <a:cubicBezTo>
                    <a:pt x="42310" y="23154"/>
                    <a:pt x="42291" y="23154"/>
                    <a:pt x="42273" y="23154"/>
                  </a:cubicBezTo>
                  <a:cubicBezTo>
                    <a:pt x="40286" y="23154"/>
                    <a:pt x="38419" y="24100"/>
                    <a:pt x="37176" y="25547"/>
                  </a:cubicBezTo>
                  <a:cubicBezTo>
                    <a:pt x="37302" y="23871"/>
                    <a:pt x="36701" y="22303"/>
                    <a:pt x="35653" y="21076"/>
                  </a:cubicBezTo>
                  <a:lnTo>
                    <a:pt x="35653" y="21067"/>
                  </a:lnTo>
                  <a:cubicBezTo>
                    <a:pt x="36155" y="20956"/>
                    <a:pt x="36662" y="20902"/>
                    <a:pt x="37165" y="20902"/>
                  </a:cubicBezTo>
                  <a:close/>
                  <a:moveTo>
                    <a:pt x="124474" y="18856"/>
                  </a:moveTo>
                  <a:cubicBezTo>
                    <a:pt x="127057" y="18856"/>
                    <a:pt x="129639" y="20229"/>
                    <a:pt x="130536" y="22975"/>
                  </a:cubicBezTo>
                  <a:cubicBezTo>
                    <a:pt x="130751" y="23656"/>
                    <a:pt x="130867" y="24364"/>
                    <a:pt x="130867" y="25081"/>
                  </a:cubicBezTo>
                  <a:cubicBezTo>
                    <a:pt x="130388" y="24976"/>
                    <a:pt x="129906" y="24925"/>
                    <a:pt x="129426" y="24925"/>
                  </a:cubicBezTo>
                  <a:cubicBezTo>
                    <a:pt x="127574" y="24925"/>
                    <a:pt x="125776" y="25691"/>
                    <a:pt x="124487" y="27079"/>
                  </a:cubicBezTo>
                  <a:cubicBezTo>
                    <a:pt x="123206" y="25708"/>
                    <a:pt x="121414" y="24920"/>
                    <a:pt x="119532" y="24920"/>
                  </a:cubicBezTo>
                  <a:cubicBezTo>
                    <a:pt x="119048" y="24920"/>
                    <a:pt x="118564" y="24973"/>
                    <a:pt x="118089" y="25081"/>
                  </a:cubicBezTo>
                  <a:cubicBezTo>
                    <a:pt x="118089" y="24364"/>
                    <a:pt x="118197" y="23656"/>
                    <a:pt x="118412" y="22975"/>
                  </a:cubicBezTo>
                  <a:cubicBezTo>
                    <a:pt x="119308" y="20229"/>
                    <a:pt x="121891" y="18856"/>
                    <a:pt x="124474" y="18856"/>
                  </a:cubicBezTo>
                  <a:close/>
                  <a:moveTo>
                    <a:pt x="77629" y="18952"/>
                  </a:moveTo>
                  <a:cubicBezTo>
                    <a:pt x="80805" y="18952"/>
                    <a:pt x="83981" y="21031"/>
                    <a:pt x="84022" y="25188"/>
                  </a:cubicBezTo>
                  <a:cubicBezTo>
                    <a:pt x="83543" y="25084"/>
                    <a:pt x="83060" y="25032"/>
                    <a:pt x="82581" y="25032"/>
                  </a:cubicBezTo>
                  <a:cubicBezTo>
                    <a:pt x="80728" y="25032"/>
                    <a:pt x="78930" y="25798"/>
                    <a:pt x="77642" y="27187"/>
                  </a:cubicBezTo>
                  <a:cubicBezTo>
                    <a:pt x="76360" y="25816"/>
                    <a:pt x="74568" y="25027"/>
                    <a:pt x="72687" y="25027"/>
                  </a:cubicBezTo>
                  <a:cubicBezTo>
                    <a:pt x="72203" y="25027"/>
                    <a:pt x="71719" y="25081"/>
                    <a:pt x="71244" y="25188"/>
                  </a:cubicBezTo>
                  <a:cubicBezTo>
                    <a:pt x="71280" y="21031"/>
                    <a:pt x="74454" y="18952"/>
                    <a:pt x="77629" y="18952"/>
                  </a:cubicBezTo>
                  <a:close/>
                  <a:moveTo>
                    <a:pt x="100945" y="18952"/>
                  </a:moveTo>
                  <a:cubicBezTo>
                    <a:pt x="104119" y="18952"/>
                    <a:pt x="107295" y="21030"/>
                    <a:pt x="107337" y="25187"/>
                  </a:cubicBezTo>
                  <a:lnTo>
                    <a:pt x="107337" y="25187"/>
                  </a:lnTo>
                  <a:cubicBezTo>
                    <a:pt x="106865" y="25086"/>
                    <a:pt x="106389" y="25037"/>
                    <a:pt x="105918" y="25037"/>
                  </a:cubicBezTo>
                  <a:cubicBezTo>
                    <a:pt x="104057" y="25037"/>
                    <a:pt x="102256" y="25803"/>
                    <a:pt x="100957" y="27196"/>
                  </a:cubicBezTo>
                  <a:cubicBezTo>
                    <a:pt x="99676" y="25816"/>
                    <a:pt x="97883" y="25036"/>
                    <a:pt x="96002" y="25036"/>
                  </a:cubicBezTo>
                  <a:cubicBezTo>
                    <a:pt x="95518" y="25036"/>
                    <a:pt x="95034" y="25081"/>
                    <a:pt x="94559" y="25188"/>
                  </a:cubicBezTo>
                  <a:cubicBezTo>
                    <a:pt x="94595" y="21031"/>
                    <a:pt x="97769" y="18952"/>
                    <a:pt x="100945" y="18952"/>
                  </a:cubicBezTo>
                  <a:close/>
                  <a:moveTo>
                    <a:pt x="53997" y="19058"/>
                  </a:moveTo>
                  <a:cubicBezTo>
                    <a:pt x="56578" y="19058"/>
                    <a:pt x="59157" y="20432"/>
                    <a:pt x="60052" y="23181"/>
                  </a:cubicBezTo>
                  <a:cubicBezTo>
                    <a:pt x="60267" y="23853"/>
                    <a:pt x="60384" y="24570"/>
                    <a:pt x="60384" y="25278"/>
                  </a:cubicBezTo>
                  <a:cubicBezTo>
                    <a:pt x="59909" y="25176"/>
                    <a:pt x="59430" y="25126"/>
                    <a:pt x="58956" y="25126"/>
                  </a:cubicBezTo>
                  <a:cubicBezTo>
                    <a:pt x="57095" y="25126"/>
                    <a:pt x="55295" y="25893"/>
                    <a:pt x="53995" y="27285"/>
                  </a:cubicBezTo>
                  <a:cubicBezTo>
                    <a:pt x="52714" y="25905"/>
                    <a:pt x="50922" y="25126"/>
                    <a:pt x="49049" y="25126"/>
                  </a:cubicBezTo>
                  <a:cubicBezTo>
                    <a:pt x="48556" y="25126"/>
                    <a:pt x="48072" y="25180"/>
                    <a:pt x="47597" y="25278"/>
                  </a:cubicBezTo>
                  <a:cubicBezTo>
                    <a:pt x="47606" y="24570"/>
                    <a:pt x="47714" y="23853"/>
                    <a:pt x="47929" y="23181"/>
                  </a:cubicBezTo>
                  <a:cubicBezTo>
                    <a:pt x="48830" y="20434"/>
                    <a:pt x="51414" y="19058"/>
                    <a:pt x="53997" y="19058"/>
                  </a:cubicBezTo>
                  <a:close/>
                  <a:moveTo>
                    <a:pt x="7163" y="19140"/>
                  </a:moveTo>
                  <a:cubicBezTo>
                    <a:pt x="10339" y="19140"/>
                    <a:pt x="13516" y="21219"/>
                    <a:pt x="13556" y="25377"/>
                  </a:cubicBezTo>
                  <a:cubicBezTo>
                    <a:pt x="13079" y="25272"/>
                    <a:pt x="12598" y="25222"/>
                    <a:pt x="12120" y="25222"/>
                  </a:cubicBezTo>
                  <a:cubicBezTo>
                    <a:pt x="10263" y="25222"/>
                    <a:pt x="8460" y="25990"/>
                    <a:pt x="7163" y="27379"/>
                  </a:cubicBezTo>
                  <a:lnTo>
                    <a:pt x="7163" y="27379"/>
                  </a:lnTo>
                  <a:cubicBezTo>
                    <a:pt x="5882" y="26002"/>
                    <a:pt x="4092" y="25224"/>
                    <a:pt x="2212" y="25224"/>
                  </a:cubicBezTo>
                  <a:cubicBezTo>
                    <a:pt x="1728" y="25224"/>
                    <a:pt x="1245" y="25278"/>
                    <a:pt x="770" y="25377"/>
                  </a:cubicBezTo>
                  <a:cubicBezTo>
                    <a:pt x="810" y="21219"/>
                    <a:pt x="3987" y="19140"/>
                    <a:pt x="7163" y="19140"/>
                  </a:cubicBezTo>
                  <a:close/>
                  <a:moveTo>
                    <a:pt x="30465" y="19152"/>
                  </a:moveTo>
                  <a:cubicBezTo>
                    <a:pt x="33638" y="19152"/>
                    <a:pt x="36811" y="21228"/>
                    <a:pt x="36854" y="25382"/>
                  </a:cubicBezTo>
                  <a:lnTo>
                    <a:pt x="36854" y="25382"/>
                  </a:lnTo>
                  <a:cubicBezTo>
                    <a:pt x="36384" y="25282"/>
                    <a:pt x="35912" y="25234"/>
                    <a:pt x="35443" y="25234"/>
                  </a:cubicBezTo>
                  <a:cubicBezTo>
                    <a:pt x="33580" y="25234"/>
                    <a:pt x="31775" y="26000"/>
                    <a:pt x="30483" y="27393"/>
                  </a:cubicBezTo>
                  <a:cubicBezTo>
                    <a:pt x="29201" y="26013"/>
                    <a:pt x="27409" y="25233"/>
                    <a:pt x="25528" y="25233"/>
                  </a:cubicBezTo>
                  <a:cubicBezTo>
                    <a:pt x="25044" y="25233"/>
                    <a:pt x="24560" y="25287"/>
                    <a:pt x="24085" y="25386"/>
                  </a:cubicBezTo>
                  <a:cubicBezTo>
                    <a:pt x="24116" y="21231"/>
                    <a:pt x="27290" y="19152"/>
                    <a:pt x="30465" y="19152"/>
                  </a:cubicBezTo>
                  <a:close/>
                  <a:moveTo>
                    <a:pt x="119325" y="25304"/>
                  </a:moveTo>
                  <a:cubicBezTo>
                    <a:pt x="121264" y="25304"/>
                    <a:pt x="123133" y="26108"/>
                    <a:pt x="124478" y="27563"/>
                  </a:cubicBezTo>
                  <a:cubicBezTo>
                    <a:pt x="124458" y="27563"/>
                    <a:pt x="124438" y="27563"/>
                    <a:pt x="124418" y="27563"/>
                  </a:cubicBezTo>
                  <a:cubicBezTo>
                    <a:pt x="122550" y="27563"/>
                    <a:pt x="120782" y="28392"/>
                    <a:pt x="119541" y="29696"/>
                  </a:cubicBezTo>
                  <a:cubicBezTo>
                    <a:pt x="119622" y="28110"/>
                    <a:pt x="119039" y="26604"/>
                    <a:pt x="118045" y="25421"/>
                  </a:cubicBezTo>
                  <a:cubicBezTo>
                    <a:pt x="118472" y="25342"/>
                    <a:pt x="118900" y="25304"/>
                    <a:pt x="119325" y="25304"/>
                  </a:cubicBezTo>
                  <a:close/>
                  <a:moveTo>
                    <a:pt x="129625" y="25304"/>
                  </a:moveTo>
                  <a:cubicBezTo>
                    <a:pt x="130050" y="25304"/>
                    <a:pt x="130477" y="25342"/>
                    <a:pt x="130903" y="25421"/>
                  </a:cubicBezTo>
                  <a:cubicBezTo>
                    <a:pt x="129908" y="26604"/>
                    <a:pt x="129326" y="28101"/>
                    <a:pt x="129415" y="29696"/>
                  </a:cubicBezTo>
                  <a:cubicBezTo>
                    <a:pt x="128165" y="28392"/>
                    <a:pt x="126398" y="27563"/>
                    <a:pt x="124538" y="27563"/>
                  </a:cubicBezTo>
                  <a:cubicBezTo>
                    <a:pt x="124518" y="27563"/>
                    <a:pt x="124498" y="27563"/>
                    <a:pt x="124478" y="27563"/>
                  </a:cubicBezTo>
                  <a:cubicBezTo>
                    <a:pt x="125816" y="26108"/>
                    <a:pt x="127690" y="25304"/>
                    <a:pt x="129625" y="25304"/>
                  </a:cubicBezTo>
                  <a:close/>
                  <a:moveTo>
                    <a:pt x="95793" y="25402"/>
                  </a:moveTo>
                  <a:cubicBezTo>
                    <a:pt x="97728" y="25402"/>
                    <a:pt x="99603" y="26205"/>
                    <a:pt x="100948" y="27653"/>
                  </a:cubicBezTo>
                  <a:lnTo>
                    <a:pt x="100948" y="27653"/>
                  </a:lnTo>
                  <a:cubicBezTo>
                    <a:pt x="100945" y="27653"/>
                    <a:pt x="100942" y="27653"/>
                    <a:pt x="100939" y="27653"/>
                  </a:cubicBezTo>
                  <a:cubicBezTo>
                    <a:pt x="100919" y="27652"/>
                    <a:pt x="100900" y="27652"/>
                    <a:pt x="100880" y="27652"/>
                  </a:cubicBezTo>
                  <a:cubicBezTo>
                    <a:pt x="99020" y="27652"/>
                    <a:pt x="97252" y="28491"/>
                    <a:pt x="96011" y="29794"/>
                  </a:cubicBezTo>
                  <a:cubicBezTo>
                    <a:pt x="96091" y="28199"/>
                    <a:pt x="95509" y="26703"/>
                    <a:pt x="94514" y="25520"/>
                  </a:cubicBezTo>
                  <a:cubicBezTo>
                    <a:pt x="94940" y="25441"/>
                    <a:pt x="95368" y="25402"/>
                    <a:pt x="95793" y="25402"/>
                  </a:cubicBezTo>
                  <a:close/>
                  <a:moveTo>
                    <a:pt x="82779" y="25411"/>
                  </a:moveTo>
                  <a:cubicBezTo>
                    <a:pt x="83204" y="25411"/>
                    <a:pt x="83632" y="25450"/>
                    <a:pt x="84057" y="25529"/>
                  </a:cubicBezTo>
                  <a:cubicBezTo>
                    <a:pt x="83063" y="26703"/>
                    <a:pt x="82480" y="28208"/>
                    <a:pt x="82570" y="29803"/>
                  </a:cubicBezTo>
                  <a:cubicBezTo>
                    <a:pt x="81320" y="28500"/>
                    <a:pt x="79561" y="27661"/>
                    <a:pt x="77692" y="27661"/>
                  </a:cubicBezTo>
                  <a:cubicBezTo>
                    <a:pt x="77672" y="27661"/>
                    <a:pt x="77653" y="27661"/>
                    <a:pt x="77633" y="27662"/>
                  </a:cubicBezTo>
                  <a:cubicBezTo>
                    <a:pt x="78970" y="26214"/>
                    <a:pt x="80844" y="25411"/>
                    <a:pt x="82779" y="25411"/>
                  </a:cubicBezTo>
                  <a:close/>
                  <a:moveTo>
                    <a:pt x="59128" y="25506"/>
                  </a:moveTo>
                  <a:cubicBezTo>
                    <a:pt x="59557" y="25506"/>
                    <a:pt x="59990" y="25546"/>
                    <a:pt x="60420" y="25628"/>
                  </a:cubicBezTo>
                  <a:cubicBezTo>
                    <a:pt x="59434" y="26801"/>
                    <a:pt x="58852" y="28307"/>
                    <a:pt x="58932" y="29893"/>
                  </a:cubicBezTo>
                  <a:cubicBezTo>
                    <a:pt x="57697" y="28596"/>
                    <a:pt x="55941" y="27760"/>
                    <a:pt x="54083" y="27760"/>
                  </a:cubicBezTo>
                  <a:cubicBezTo>
                    <a:pt x="54054" y="27760"/>
                    <a:pt x="54024" y="27760"/>
                    <a:pt x="53995" y="27760"/>
                  </a:cubicBezTo>
                  <a:cubicBezTo>
                    <a:pt x="53975" y="27760"/>
                    <a:pt x="53955" y="27760"/>
                    <a:pt x="53935" y="27760"/>
                  </a:cubicBezTo>
                  <a:cubicBezTo>
                    <a:pt x="52067" y="27760"/>
                    <a:pt x="50308" y="28589"/>
                    <a:pt x="49058" y="29893"/>
                  </a:cubicBezTo>
                  <a:cubicBezTo>
                    <a:pt x="49138" y="28307"/>
                    <a:pt x="48565" y="26801"/>
                    <a:pt x="47561" y="25619"/>
                  </a:cubicBezTo>
                  <a:lnTo>
                    <a:pt x="47561" y="25619"/>
                  </a:lnTo>
                  <a:lnTo>
                    <a:pt x="47570" y="25628"/>
                  </a:lnTo>
                  <a:cubicBezTo>
                    <a:pt x="48002" y="25546"/>
                    <a:pt x="48436" y="25506"/>
                    <a:pt x="48867" y="25506"/>
                  </a:cubicBezTo>
                  <a:cubicBezTo>
                    <a:pt x="50796" y="25506"/>
                    <a:pt x="52663" y="26308"/>
                    <a:pt x="54004" y="27751"/>
                  </a:cubicBezTo>
                  <a:cubicBezTo>
                    <a:pt x="55337" y="26308"/>
                    <a:pt x="57203" y="25506"/>
                    <a:pt x="59128" y="25506"/>
                  </a:cubicBezTo>
                  <a:close/>
                  <a:moveTo>
                    <a:pt x="25327" y="25613"/>
                  </a:moveTo>
                  <a:cubicBezTo>
                    <a:pt x="27257" y="25613"/>
                    <a:pt x="29124" y="26416"/>
                    <a:pt x="30465" y="27859"/>
                  </a:cubicBezTo>
                  <a:lnTo>
                    <a:pt x="30465" y="27859"/>
                  </a:lnTo>
                  <a:cubicBezTo>
                    <a:pt x="30462" y="27859"/>
                    <a:pt x="30459" y="27859"/>
                    <a:pt x="30456" y="27859"/>
                  </a:cubicBezTo>
                  <a:cubicBezTo>
                    <a:pt x="30436" y="27859"/>
                    <a:pt x="30416" y="27858"/>
                    <a:pt x="30397" y="27858"/>
                  </a:cubicBezTo>
                  <a:cubicBezTo>
                    <a:pt x="28528" y="27858"/>
                    <a:pt x="26769" y="28697"/>
                    <a:pt x="25519" y="30000"/>
                  </a:cubicBezTo>
                  <a:cubicBezTo>
                    <a:pt x="25608" y="28414"/>
                    <a:pt x="25026" y="26909"/>
                    <a:pt x="24031" y="25735"/>
                  </a:cubicBezTo>
                  <a:cubicBezTo>
                    <a:pt x="24463" y="25653"/>
                    <a:pt x="24897" y="25613"/>
                    <a:pt x="25327" y="25613"/>
                  </a:cubicBezTo>
                  <a:close/>
                  <a:moveTo>
                    <a:pt x="106136" y="30070"/>
                  </a:moveTo>
                  <a:cubicBezTo>
                    <a:pt x="106135" y="30070"/>
                    <a:pt x="106135" y="30070"/>
                    <a:pt x="106134" y="30070"/>
                  </a:cubicBezTo>
                  <a:lnTo>
                    <a:pt x="106134" y="30070"/>
                  </a:lnTo>
                  <a:lnTo>
                    <a:pt x="106136" y="30072"/>
                  </a:lnTo>
                  <a:cubicBezTo>
                    <a:pt x="106136" y="30071"/>
                    <a:pt x="106136" y="30071"/>
                    <a:pt x="106136" y="30070"/>
                  </a:cubicBezTo>
                  <a:close/>
                  <a:moveTo>
                    <a:pt x="70806" y="20910"/>
                  </a:moveTo>
                  <a:cubicBezTo>
                    <a:pt x="71297" y="20910"/>
                    <a:pt x="71792" y="20961"/>
                    <a:pt x="72283" y="21067"/>
                  </a:cubicBezTo>
                  <a:cubicBezTo>
                    <a:pt x="71289" y="22321"/>
                    <a:pt x="70742" y="23907"/>
                    <a:pt x="70939" y="25574"/>
                  </a:cubicBezTo>
                  <a:cubicBezTo>
                    <a:pt x="71449" y="25460"/>
                    <a:pt x="71962" y="25404"/>
                    <a:pt x="72472" y="25404"/>
                  </a:cubicBezTo>
                  <a:cubicBezTo>
                    <a:pt x="74409" y="25404"/>
                    <a:pt x="76285" y="26207"/>
                    <a:pt x="77633" y="27662"/>
                  </a:cubicBezTo>
                  <a:cubicBezTo>
                    <a:pt x="77615" y="27661"/>
                    <a:pt x="77597" y="27661"/>
                    <a:pt x="77578" y="27661"/>
                  </a:cubicBezTo>
                  <a:cubicBezTo>
                    <a:pt x="75520" y="27661"/>
                    <a:pt x="73598" y="28670"/>
                    <a:pt x="72346" y="30197"/>
                  </a:cubicBezTo>
                  <a:cubicBezTo>
                    <a:pt x="72748" y="26467"/>
                    <a:pt x="69425" y="23154"/>
                    <a:pt x="65707" y="23154"/>
                  </a:cubicBezTo>
                  <a:cubicBezTo>
                    <a:pt x="65692" y="23154"/>
                    <a:pt x="65677" y="23154"/>
                    <a:pt x="65662" y="23154"/>
                  </a:cubicBezTo>
                  <a:cubicBezTo>
                    <a:pt x="67004" y="21705"/>
                    <a:pt x="68876" y="20910"/>
                    <a:pt x="70806" y="20910"/>
                  </a:cubicBezTo>
                  <a:close/>
                  <a:moveTo>
                    <a:pt x="112818" y="23450"/>
                  </a:moveTo>
                  <a:cubicBezTo>
                    <a:pt x="115995" y="23450"/>
                    <a:pt x="119174" y="25529"/>
                    <a:pt x="119218" y="29687"/>
                  </a:cubicBezTo>
                  <a:cubicBezTo>
                    <a:pt x="118738" y="29582"/>
                    <a:pt x="118254" y="29531"/>
                    <a:pt x="117774" y="29531"/>
                  </a:cubicBezTo>
                  <a:cubicBezTo>
                    <a:pt x="115916" y="29531"/>
                    <a:pt x="114117" y="30298"/>
                    <a:pt x="112821" y="31694"/>
                  </a:cubicBezTo>
                  <a:cubicBezTo>
                    <a:pt x="111548" y="30314"/>
                    <a:pt x="109756" y="29534"/>
                    <a:pt x="107874" y="29534"/>
                  </a:cubicBezTo>
                  <a:cubicBezTo>
                    <a:pt x="107391" y="29534"/>
                    <a:pt x="106907" y="29588"/>
                    <a:pt x="106432" y="29687"/>
                  </a:cubicBezTo>
                  <a:cubicBezTo>
                    <a:pt x="106468" y="25529"/>
                    <a:pt x="109642" y="23450"/>
                    <a:pt x="112818" y="23450"/>
                  </a:cubicBezTo>
                  <a:close/>
                  <a:moveTo>
                    <a:pt x="136132" y="23450"/>
                  </a:moveTo>
                  <a:cubicBezTo>
                    <a:pt x="139308" y="23450"/>
                    <a:pt x="142484" y="25529"/>
                    <a:pt x="142525" y="29687"/>
                  </a:cubicBezTo>
                  <a:cubicBezTo>
                    <a:pt x="142051" y="29585"/>
                    <a:pt x="141574" y="29535"/>
                    <a:pt x="141100" y="29535"/>
                  </a:cubicBezTo>
                  <a:cubicBezTo>
                    <a:pt x="139242" y="29535"/>
                    <a:pt x="137437" y="30301"/>
                    <a:pt x="136145" y="31694"/>
                  </a:cubicBezTo>
                  <a:cubicBezTo>
                    <a:pt x="134863" y="30314"/>
                    <a:pt x="133071" y="29534"/>
                    <a:pt x="131190" y="29534"/>
                  </a:cubicBezTo>
                  <a:cubicBezTo>
                    <a:pt x="130706" y="29534"/>
                    <a:pt x="130222" y="29588"/>
                    <a:pt x="129747" y="29687"/>
                  </a:cubicBezTo>
                  <a:cubicBezTo>
                    <a:pt x="129783" y="25529"/>
                    <a:pt x="132957" y="23450"/>
                    <a:pt x="136132" y="23450"/>
                  </a:cubicBezTo>
                  <a:close/>
                  <a:moveTo>
                    <a:pt x="89290" y="23558"/>
                  </a:moveTo>
                  <a:cubicBezTo>
                    <a:pt x="92466" y="23558"/>
                    <a:pt x="95642" y="25636"/>
                    <a:pt x="95679" y="29792"/>
                  </a:cubicBezTo>
                  <a:lnTo>
                    <a:pt x="95679" y="29792"/>
                  </a:lnTo>
                  <a:cubicBezTo>
                    <a:pt x="95202" y="29689"/>
                    <a:pt x="94721" y="29638"/>
                    <a:pt x="94245" y="29638"/>
                  </a:cubicBezTo>
                  <a:cubicBezTo>
                    <a:pt x="92389" y="29638"/>
                    <a:pt x="90595" y="30406"/>
                    <a:pt x="89299" y="31801"/>
                  </a:cubicBezTo>
                  <a:cubicBezTo>
                    <a:pt x="88025" y="30429"/>
                    <a:pt x="86246" y="29642"/>
                    <a:pt x="84376" y="29642"/>
                  </a:cubicBezTo>
                  <a:cubicBezTo>
                    <a:pt x="84365" y="29642"/>
                    <a:pt x="84355" y="29642"/>
                    <a:pt x="84344" y="29642"/>
                  </a:cubicBezTo>
                  <a:cubicBezTo>
                    <a:pt x="83860" y="29642"/>
                    <a:pt x="83376" y="29687"/>
                    <a:pt x="82902" y="29794"/>
                  </a:cubicBezTo>
                  <a:cubicBezTo>
                    <a:pt x="82937" y="25637"/>
                    <a:pt x="86114" y="23558"/>
                    <a:pt x="89290" y="23558"/>
                  </a:cubicBezTo>
                  <a:close/>
                  <a:moveTo>
                    <a:pt x="42335" y="23651"/>
                  </a:moveTo>
                  <a:cubicBezTo>
                    <a:pt x="45511" y="23651"/>
                    <a:pt x="48686" y="25727"/>
                    <a:pt x="48726" y="29884"/>
                  </a:cubicBezTo>
                  <a:cubicBezTo>
                    <a:pt x="48251" y="29782"/>
                    <a:pt x="47772" y="29732"/>
                    <a:pt x="47298" y="29732"/>
                  </a:cubicBezTo>
                  <a:cubicBezTo>
                    <a:pt x="45434" y="29732"/>
                    <a:pt x="43630" y="30499"/>
                    <a:pt x="42337" y="31891"/>
                  </a:cubicBezTo>
                  <a:cubicBezTo>
                    <a:pt x="41056" y="30511"/>
                    <a:pt x="39264" y="29731"/>
                    <a:pt x="37382" y="29731"/>
                  </a:cubicBezTo>
                  <a:cubicBezTo>
                    <a:pt x="36898" y="29731"/>
                    <a:pt x="36415" y="29785"/>
                    <a:pt x="35940" y="29884"/>
                  </a:cubicBezTo>
                  <a:cubicBezTo>
                    <a:pt x="35980" y="25729"/>
                    <a:pt x="39158" y="23651"/>
                    <a:pt x="42335" y="23651"/>
                  </a:cubicBezTo>
                  <a:close/>
                  <a:moveTo>
                    <a:pt x="65651" y="23651"/>
                  </a:moveTo>
                  <a:cubicBezTo>
                    <a:pt x="68826" y="23651"/>
                    <a:pt x="72001" y="25727"/>
                    <a:pt x="72041" y="29884"/>
                  </a:cubicBezTo>
                  <a:cubicBezTo>
                    <a:pt x="71568" y="29782"/>
                    <a:pt x="71091" y="29732"/>
                    <a:pt x="70617" y="29732"/>
                  </a:cubicBezTo>
                  <a:cubicBezTo>
                    <a:pt x="68758" y="29732"/>
                    <a:pt x="66952" y="30499"/>
                    <a:pt x="65653" y="31891"/>
                  </a:cubicBezTo>
                  <a:cubicBezTo>
                    <a:pt x="64371" y="30511"/>
                    <a:pt x="62579" y="29731"/>
                    <a:pt x="60697" y="29731"/>
                  </a:cubicBezTo>
                  <a:cubicBezTo>
                    <a:pt x="60214" y="29731"/>
                    <a:pt x="59730" y="29785"/>
                    <a:pt x="59255" y="29884"/>
                  </a:cubicBezTo>
                  <a:cubicBezTo>
                    <a:pt x="59295" y="25729"/>
                    <a:pt x="62473" y="23651"/>
                    <a:pt x="65651" y="23651"/>
                  </a:cubicBezTo>
                  <a:close/>
                  <a:moveTo>
                    <a:pt x="18808" y="23757"/>
                  </a:moveTo>
                  <a:cubicBezTo>
                    <a:pt x="21978" y="23757"/>
                    <a:pt x="25149" y="25829"/>
                    <a:pt x="25196" y="29978"/>
                  </a:cubicBezTo>
                  <a:lnTo>
                    <a:pt x="25196" y="29978"/>
                  </a:lnTo>
                  <a:cubicBezTo>
                    <a:pt x="24721" y="29876"/>
                    <a:pt x="24243" y="29826"/>
                    <a:pt x="23769" y="29826"/>
                  </a:cubicBezTo>
                  <a:cubicBezTo>
                    <a:pt x="21911" y="29826"/>
                    <a:pt x="20114" y="30592"/>
                    <a:pt x="18825" y="31981"/>
                  </a:cubicBezTo>
                  <a:cubicBezTo>
                    <a:pt x="17544" y="30610"/>
                    <a:pt x="15752" y="29821"/>
                    <a:pt x="13870" y="29821"/>
                  </a:cubicBezTo>
                  <a:cubicBezTo>
                    <a:pt x="13386" y="29830"/>
                    <a:pt x="12902" y="29875"/>
                    <a:pt x="12427" y="29982"/>
                  </a:cubicBezTo>
                  <a:cubicBezTo>
                    <a:pt x="12463" y="25834"/>
                    <a:pt x="15635" y="23757"/>
                    <a:pt x="18808" y="23757"/>
                  </a:cubicBezTo>
                  <a:close/>
                  <a:moveTo>
                    <a:pt x="117967" y="29909"/>
                  </a:moveTo>
                  <a:cubicBezTo>
                    <a:pt x="118392" y="29909"/>
                    <a:pt x="118820" y="29948"/>
                    <a:pt x="119245" y="30027"/>
                  </a:cubicBezTo>
                  <a:cubicBezTo>
                    <a:pt x="118253" y="31208"/>
                    <a:pt x="117671" y="32700"/>
                    <a:pt x="117757" y="34292"/>
                  </a:cubicBezTo>
                  <a:lnTo>
                    <a:pt x="117757" y="34292"/>
                  </a:lnTo>
                  <a:cubicBezTo>
                    <a:pt x="116507" y="32989"/>
                    <a:pt x="114740" y="32159"/>
                    <a:pt x="112880" y="32159"/>
                  </a:cubicBezTo>
                  <a:cubicBezTo>
                    <a:pt x="112860" y="32159"/>
                    <a:pt x="112840" y="32160"/>
                    <a:pt x="112821" y="32160"/>
                  </a:cubicBezTo>
                  <a:cubicBezTo>
                    <a:pt x="114158" y="30712"/>
                    <a:pt x="116031" y="29909"/>
                    <a:pt x="117967" y="29909"/>
                  </a:cubicBezTo>
                  <a:close/>
                  <a:moveTo>
                    <a:pt x="84144" y="30017"/>
                  </a:moveTo>
                  <a:cubicBezTo>
                    <a:pt x="86080" y="30017"/>
                    <a:pt x="87953" y="30820"/>
                    <a:pt x="89290" y="32267"/>
                  </a:cubicBezTo>
                  <a:cubicBezTo>
                    <a:pt x="89271" y="32267"/>
                    <a:pt x="89251" y="32267"/>
                    <a:pt x="89231" y="32267"/>
                  </a:cubicBezTo>
                  <a:cubicBezTo>
                    <a:pt x="87362" y="32267"/>
                    <a:pt x="85595" y="33105"/>
                    <a:pt x="84353" y="34409"/>
                  </a:cubicBezTo>
                  <a:cubicBezTo>
                    <a:pt x="84443" y="32814"/>
                    <a:pt x="83851" y="31317"/>
                    <a:pt x="82866" y="30135"/>
                  </a:cubicBezTo>
                  <a:cubicBezTo>
                    <a:pt x="83291" y="30056"/>
                    <a:pt x="83719" y="30017"/>
                    <a:pt x="84144" y="30017"/>
                  </a:cubicBezTo>
                  <a:close/>
                  <a:moveTo>
                    <a:pt x="94437" y="30017"/>
                  </a:moveTo>
                  <a:cubicBezTo>
                    <a:pt x="94862" y="30017"/>
                    <a:pt x="95289" y="30056"/>
                    <a:pt x="95715" y="30135"/>
                  </a:cubicBezTo>
                  <a:cubicBezTo>
                    <a:pt x="94729" y="31317"/>
                    <a:pt x="94138" y="32814"/>
                    <a:pt x="94228" y="34409"/>
                  </a:cubicBezTo>
                  <a:cubicBezTo>
                    <a:pt x="92977" y="33105"/>
                    <a:pt x="91218" y="32267"/>
                    <a:pt x="89350" y="32267"/>
                  </a:cubicBezTo>
                  <a:cubicBezTo>
                    <a:pt x="89333" y="32267"/>
                    <a:pt x="89316" y="32267"/>
                    <a:pt x="89299" y="32267"/>
                  </a:cubicBezTo>
                  <a:lnTo>
                    <a:pt x="89299" y="32267"/>
                  </a:lnTo>
                  <a:cubicBezTo>
                    <a:pt x="90637" y="30820"/>
                    <a:pt x="92504" y="30017"/>
                    <a:pt x="94437" y="30017"/>
                  </a:cubicBezTo>
                  <a:close/>
                  <a:moveTo>
                    <a:pt x="47484" y="30107"/>
                  </a:moveTo>
                  <a:cubicBezTo>
                    <a:pt x="47908" y="30107"/>
                    <a:pt x="48336" y="30145"/>
                    <a:pt x="48762" y="30224"/>
                  </a:cubicBezTo>
                  <a:cubicBezTo>
                    <a:pt x="47767" y="31407"/>
                    <a:pt x="47185" y="32912"/>
                    <a:pt x="47275" y="34498"/>
                  </a:cubicBezTo>
                  <a:cubicBezTo>
                    <a:pt x="46024" y="33195"/>
                    <a:pt x="44256" y="32357"/>
                    <a:pt x="42396" y="32357"/>
                  </a:cubicBezTo>
                  <a:cubicBezTo>
                    <a:pt x="42377" y="32357"/>
                    <a:pt x="42357" y="32357"/>
                    <a:pt x="42337" y="32357"/>
                  </a:cubicBezTo>
                  <a:cubicBezTo>
                    <a:pt x="43675" y="30909"/>
                    <a:pt x="45548" y="30107"/>
                    <a:pt x="47484" y="30107"/>
                  </a:cubicBezTo>
                  <a:close/>
                  <a:moveTo>
                    <a:pt x="60497" y="30107"/>
                  </a:moveTo>
                  <a:cubicBezTo>
                    <a:pt x="62433" y="30107"/>
                    <a:pt x="64308" y="30911"/>
                    <a:pt x="65653" y="32366"/>
                  </a:cubicBezTo>
                  <a:lnTo>
                    <a:pt x="65653" y="32366"/>
                  </a:lnTo>
                  <a:cubicBezTo>
                    <a:pt x="65650" y="32366"/>
                    <a:pt x="65647" y="32366"/>
                    <a:pt x="65644" y="32366"/>
                  </a:cubicBezTo>
                  <a:cubicBezTo>
                    <a:pt x="65624" y="32366"/>
                    <a:pt x="65604" y="32366"/>
                    <a:pt x="65584" y="32366"/>
                  </a:cubicBezTo>
                  <a:cubicBezTo>
                    <a:pt x="63715" y="32366"/>
                    <a:pt x="61957" y="33195"/>
                    <a:pt x="60706" y="34498"/>
                  </a:cubicBezTo>
                  <a:cubicBezTo>
                    <a:pt x="60796" y="32912"/>
                    <a:pt x="60214" y="31407"/>
                    <a:pt x="59219" y="30224"/>
                  </a:cubicBezTo>
                  <a:cubicBezTo>
                    <a:pt x="59644" y="30145"/>
                    <a:pt x="60072" y="30107"/>
                    <a:pt x="60497" y="30107"/>
                  </a:cubicBezTo>
                  <a:close/>
                  <a:moveTo>
                    <a:pt x="106093" y="25399"/>
                  </a:moveTo>
                  <a:cubicBezTo>
                    <a:pt x="106554" y="25399"/>
                    <a:pt x="107019" y="25445"/>
                    <a:pt x="107480" y="25538"/>
                  </a:cubicBezTo>
                  <a:cubicBezTo>
                    <a:pt x="106477" y="26801"/>
                    <a:pt x="105930" y="28395"/>
                    <a:pt x="106136" y="30070"/>
                  </a:cubicBezTo>
                  <a:lnTo>
                    <a:pt x="106136" y="30070"/>
                  </a:lnTo>
                  <a:cubicBezTo>
                    <a:pt x="106645" y="29957"/>
                    <a:pt x="107158" y="29902"/>
                    <a:pt x="107667" y="29902"/>
                  </a:cubicBezTo>
                  <a:cubicBezTo>
                    <a:pt x="109601" y="29902"/>
                    <a:pt x="111474" y="30700"/>
                    <a:pt x="112821" y="32160"/>
                  </a:cubicBezTo>
                  <a:cubicBezTo>
                    <a:pt x="112802" y="32160"/>
                    <a:pt x="112783" y="32160"/>
                    <a:pt x="112764" y="32160"/>
                  </a:cubicBezTo>
                  <a:cubicBezTo>
                    <a:pt x="110778" y="32160"/>
                    <a:pt x="108911" y="33096"/>
                    <a:pt x="107659" y="34543"/>
                  </a:cubicBezTo>
                  <a:cubicBezTo>
                    <a:pt x="107785" y="32877"/>
                    <a:pt x="107175" y="31300"/>
                    <a:pt x="106127" y="30072"/>
                  </a:cubicBezTo>
                  <a:cubicBezTo>
                    <a:pt x="106130" y="30071"/>
                    <a:pt x="106132" y="30071"/>
                    <a:pt x="106134" y="30070"/>
                  </a:cubicBezTo>
                  <a:lnTo>
                    <a:pt x="106134" y="30070"/>
                  </a:lnTo>
                  <a:lnTo>
                    <a:pt x="106127" y="30063"/>
                  </a:lnTo>
                  <a:cubicBezTo>
                    <a:pt x="104875" y="28607"/>
                    <a:pt x="102990" y="27652"/>
                    <a:pt x="100995" y="27652"/>
                  </a:cubicBezTo>
                  <a:cubicBezTo>
                    <a:pt x="100979" y="27652"/>
                    <a:pt x="100964" y="27652"/>
                    <a:pt x="100948" y="27653"/>
                  </a:cubicBezTo>
                  <a:lnTo>
                    <a:pt x="100948" y="27653"/>
                  </a:lnTo>
                  <a:cubicBezTo>
                    <a:pt x="102286" y="26199"/>
                    <a:pt x="104161" y="25399"/>
                    <a:pt x="106093" y="25399"/>
                  </a:cubicBezTo>
                  <a:close/>
                  <a:moveTo>
                    <a:pt x="13651" y="30209"/>
                  </a:moveTo>
                  <a:cubicBezTo>
                    <a:pt x="15587" y="30209"/>
                    <a:pt x="17458" y="31009"/>
                    <a:pt x="18799" y="32455"/>
                  </a:cubicBezTo>
                  <a:lnTo>
                    <a:pt x="18799" y="32455"/>
                  </a:lnTo>
                  <a:cubicBezTo>
                    <a:pt x="18788" y="32455"/>
                    <a:pt x="18777" y="32455"/>
                    <a:pt x="18766" y="32455"/>
                  </a:cubicBezTo>
                  <a:cubicBezTo>
                    <a:pt x="16897" y="32455"/>
                    <a:pt x="15129" y="33294"/>
                    <a:pt x="13888" y="34597"/>
                  </a:cubicBezTo>
                  <a:cubicBezTo>
                    <a:pt x="13968" y="33002"/>
                    <a:pt x="13386" y="31497"/>
                    <a:pt x="12391" y="30323"/>
                  </a:cubicBezTo>
                  <a:cubicBezTo>
                    <a:pt x="12811" y="30247"/>
                    <a:pt x="13233" y="30209"/>
                    <a:pt x="13651" y="30209"/>
                  </a:cubicBezTo>
                  <a:close/>
                  <a:moveTo>
                    <a:pt x="23971" y="30205"/>
                  </a:moveTo>
                  <a:cubicBezTo>
                    <a:pt x="24396" y="30205"/>
                    <a:pt x="24824" y="30244"/>
                    <a:pt x="25250" y="30323"/>
                  </a:cubicBezTo>
                  <a:cubicBezTo>
                    <a:pt x="24255" y="31497"/>
                    <a:pt x="23673" y="33002"/>
                    <a:pt x="23753" y="34597"/>
                  </a:cubicBezTo>
                  <a:cubicBezTo>
                    <a:pt x="22512" y="33294"/>
                    <a:pt x="20744" y="32455"/>
                    <a:pt x="18884" y="32455"/>
                  </a:cubicBezTo>
                  <a:cubicBezTo>
                    <a:pt x="18864" y="32455"/>
                    <a:pt x="18845" y="32455"/>
                    <a:pt x="18825" y="32455"/>
                  </a:cubicBezTo>
                  <a:cubicBezTo>
                    <a:pt x="20162" y="31008"/>
                    <a:pt x="22036" y="30205"/>
                    <a:pt x="23971" y="30205"/>
                  </a:cubicBezTo>
                  <a:close/>
                  <a:moveTo>
                    <a:pt x="35606" y="25605"/>
                  </a:moveTo>
                  <a:cubicBezTo>
                    <a:pt x="36068" y="25605"/>
                    <a:pt x="36534" y="25651"/>
                    <a:pt x="36997" y="25744"/>
                  </a:cubicBezTo>
                  <a:cubicBezTo>
                    <a:pt x="35993" y="26999"/>
                    <a:pt x="35438" y="28593"/>
                    <a:pt x="35644" y="30269"/>
                  </a:cubicBezTo>
                  <a:cubicBezTo>
                    <a:pt x="36150" y="30158"/>
                    <a:pt x="36661" y="30103"/>
                    <a:pt x="37168" y="30103"/>
                  </a:cubicBezTo>
                  <a:cubicBezTo>
                    <a:pt x="39104" y="30103"/>
                    <a:pt x="40980" y="30899"/>
                    <a:pt x="42329" y="32357"/>
                  </a:cubicBezTo>
                  <a:lnTo>
                    <a:pt x="42329" y="32357"/>
                  </a:lnTo>
                  <a:cubicBezTo>
                    <a:pt x="42313" y="32357"/>
                    <a:pt x="42297" y="32357"/>
                    <a:pt x="42282" y="32357"/>
                  </a:cubicBezTo>
                  <a:cubicBezTo>
                    <a:pt x="40295" y="32357"/>
                    <a:pt x="38428" y="33302"/>
                    <a:pt x="37176" y="34749"/>
                  </a:cubicBezTo>
                  <a:cubicBezTo>
                    <a:pt x="37302" y="33074"/>
                    <a:pt x="36692" y="31497"/>
                    <a:pt x="35644" y="30269"/>
                  </a:cubicBezTo>
                  <a:cubicBezTo>
                    <a:pt x="34392" y="28813"/>
                    <a:pt x="32507" y="27858"/>
                    <a:pt x="30511" y="27858"/>
                  </a:cubicBezTo>
                  <a:cubicBezTo>
                    <a:pt x="30496" y="27858"/>
                    <a:pt x="30480" y="27859"/>
                    <a:pt x="30465" y="27859"/>
                  </a:cubicBezTo>
                  <a:lnTo>
                    <a:pt x="30465" y="27859"/>
                  </a:lnTo>
                  <a:cubicBezTo>
                    <a:pt x="31803" y="26405"/>
                    <a:pt x="33672" y="25605"/>
                    <a:pt x="35606" y="25605"/>
                  </a:cubicBezTo>
                  <a:close/>
                  <a:moveTo>
                    <a:pt x="124475" y="28056"/>
                  </a:moveTo>
                  <a:cubicBezTo>
                    <a:pt x="127650" y="28056"/>
                    <a:pt x="130827" y="30135"/>
                    <a:pt x="130867" y="34292"/>
                  </a:cubicBezTo>
                  <a:cubicBezTo>
                    <a:pt x="130389" y="34187"/>
                    <a:pt x="129906" y="34136"/>
                    <a:pt x="129427" y="34136"/>
                  </a:cubicBezTo>
                  <a:cubicBezTo>
                    <a:pt x="127574" y="34136"/>
                    <a:pt x="125776" y="34904"/>
                    <a:pt x="124487" y="36299"/>
                  </a:cubicBezTo>
                  <a:cubicBezTo>
                    <a:pt x="123213" y="34927"/>
                    <a:pt x="121434" y="34140"/>
                    <a:pt x="119564" y="34140"/>
                  </a:cubicBezTo>
                  <a:cubicBezTo>
                    <a:pt x="119553" y="34140"/>
                    <a:pt x="119543" y="34140"/>
                    <a:pt x="119532" y="34140"/>
                  </a:cubicBezTo>
                  <a:cubicBezTo>
                    <a:pt x="119048" y="34140"/>
                    <a:pt x="118564" y="34185"/>
                    <a:pt x="118089" y="34292"/>
                  </a:cubicBezTo>
                  <a:cubicBezTo>
                    <a:pt x="118125" y="30135"/>
                    <a:pt x="121299" y="28056"/>
                    <a:pt x="124475" y="28056"/>
                  </a:cubicBezTo>
                  <a:close/>
                  <a:moveTo>
                    <a:pt x="100943" y="28163"/>
                  </a:moveTo>
                  <a:cubicBezTo>
                    <a:pt x="104120" y="28163"/>
                    <a:pt x="107296" y="30242"/>
                    <a:pt x="107337" y="34400"/>
                  </a:cubicBezTo>
                  <a:cubicBezTo>
                    <a:pt x="106858" y="34295"/>
                    <a:pt x="106375" y="34244"/>
                    <a:pt x="105896" y="34244"/>
                  </a:cubicBezTo>
                  <a:cubicBezTo>
                    <a:pt x="104045" y="34244"/>
                    <a:pt x="102248" y="35008"/>
                    <a:pt x="100952" y="36393"/>
                  </a:cubicBezTo>
                  <a:lnTo>
                    <a:pt x="100952" y="36393"/>
                  </a:lnTo>
                  <a:cubicBezTo>
                    <a:pt x="99679" y="35024"/>
                    <a:pt x="97893" y="34247"/>
                    <a:pt x="96025" y="34247"/>
                  </a:cubicBezTo>
                  <a:cubicBezTo>
                    <a:pt x="96014" y="34247"/>
                    <a:pt x="96004" y="34247"/>
                    <a:pt x="95993" y="34248"/>
                  </a:cubicBezTo>
                  <a:cubicBezTo>
                    <a:pt x="95509" y="34248"/>
                    <a:pt x="95025" y="34292"/>
                    <a:pt x="94550" y="34400"/>
                  </a:cubicBezTo>
                  <a:cubicBezTo>
                    <a:pt x="94590" y="30242"/>
                    <a:pt x="97767" y="28163"/>
                    <a:pt x="100943" y="28163"/>
                  </a:cubicBezTo>
                  <a:close/>
                  <a:moveTo>
                    <a:pt x="77631" y="28160"/>
                  </a:moveTo>
                  <a:cubicBezTo>
                    <a:pt x="80803" y="28160"/>
                    <a:pt x="83975" y="30235"/>
                    <a:pt x="84021" y="34387"/>
                  </a:cubicBezTo>
                  <a:lnTo>
                    <a:pt x="84021" y="34387"/>
                  </a:lnTo>
                  <a:cubicBezTo>
                    <a:pt x="83552" y="34288"/>
                    <a:pt x="83080" y="34239"/>
                    <a:pt x="82612" y="34239"/>
                  </a:cubicBezTo>
                  <a:cubicBezTo>
                    <a:pt x="80751" y="34239"/>
                    <a:pt x="78950" y="35006"/>
                    <a:pt x="77651" y="36398"/>
                  </a:cubicBezTo>
                  <a:cubicBezTo>
                    <a:pt x="76377" y="35026"/>
                    <a:pt x="74589" y="34247"/>
                    <a:pt x="72710" y="34247"/>
                  </a:cubicBezTo>
                  <a:cubicBezTo>
                    <a:pt x="72699" y="34247"/>
                    <a:pt x="72688" y="34247"/>
                    <a:pt x="72678" y="34248"/>
                  </a:cubicBezTo>
                  <a:cubicBezTo>
                    <a:pt x="72194" y="34248"/>
                    <a:pt x="71710" y="34292"/>
                    <a:pt x="71235" y="34400"/>
                  </a:cubicBezTo>
                  <a:cubicBezTo>
                    <a:pt x="71275" y="30241"/>
                    <a:pt x="74454" y="28160"/>
                    <a:pt x="77631" y="28160"/>
                  </a:cubicBezTo>
                  <a:close/>
                  <a:moveTo>
                    <a:pt x="53992" y="28260"/>
                  </a:moveTo>
                  <a:cubicBezTo>
                    <a:pt x="57167" y="28260"/>
                    <a:pt x="60343" y="30336"/>
                    <a:pt x="60384" y="34488"/>
                  </a:cubicBezTo>
                  <a:lnTo>
                    <a:pt x="60384" y="34488"/>
                  </a:lnTo>
                  <a:cubicBezTo>
                    <a:pt x="59912" y="34387"/>
                    <a:pt x="59436" y="34338"/>
                    <a:pt x="58965" y="34338"/>
                  </a:cubicBezTo>
                  <a:cubicBezTo>
                    <a:pt x="57104" y="34338"/>
                    <a:pt x="55304" y="35104"/>
                    <a:pt x="54004" y="36497"/>
                  </a:cubicBezTo>
                  <a:cubicBezTo>
                    <a:pt x="52723" y="35117"/>
                    <a:pt x="50931" y="34337"/>
                    <a:pt x="49049" y="34337"/>
                  </a:cubicBezTo>
                  <a:cubicBezTo>
                    <a:pt x="48565" y="34337"/>
                    <a:pt x="48081" y="34391"/>
                    <a:pt x="47606" y="34489"/>
                  </a:cubicBezTo>
                  <a:cubicBezTo>
                    <a:pt x="47642" y="30336"/>
                    <a:pt x="50816" y="28260"/>
                    <a:pt x="53992" y="28260"/>
                  </a:cubicBezTo>
                  <a:close/>
                  <a:moveTo>
                    <a:pt x="7166" y="28348"/>
                  </a:moveTo>
                  <a:cubicBezTo>
                    <a:pt x="10341" y="28348"/>
                    <a:pt x="13516" y="30427"/>
                    <a:pt x="13556" y="34588"/>
                  </a:cubicBezTo>
                  <a:cubicBezTo>
                    <a:pt x="13083" y="34486"/>
                    <a:pt x="12605" y="34436"/>
                    <a:pt x="12131" y="34436"/>
                  </a:cubicBezTo>
                  <a:cubicBezTo>
                    <a:pt x="10273" y="34436"/>
                    <a:pt x="8469" y="35201"/>
                    <a:pt x="7176" y="36586"/>
                  </a:cubicBezTo>
                  <a:cubicBezTo>
                    <a:pt x="5893" y="35223"/>
                    <a:pt x="4106" y="34445"/>
                    <a:pt x="2227" y="34445"/>
                  </a:cubicBezTo>
                  <a:cubicBezTo>
                    <a:pt x="2216" y="34445"/>
                    <a:pt x="2205" y="34445"/>
                    <a:pt x="2194" y="34445"/>
                  </a:cubicBezTo>
                  <a:lnTo>
                    <a:pt x="2212" y="34427"/>
                  </a:lnTo>
                  <a:cubicBezTo>
                    <a:pt x="1728" y="34427"/>
                    <a:pt x="1245" y="34481"/>
                    <a:pt x="770" y="34588"/>
                  </a:cubicBezTo>
                  <a:cubicBezTo>
                    <a:pt x="810" y="30429"/>
                    <a:pt x="3988" y="28348"/>
                    <a:pt x="7166" y="28348"/>
                  </a:cubicBezTo>
                  <a:close/>
                  <a:moveTo>
                    <a:pt x="30465" y="28364"/>
                  </a:moveTo>
                  <a:cubicBezTo>
                    <a:pt x="33638" y="28364"/>
                    <a:pt x="36811" y="30439"/>
                    <a:pt x="36854" y="34593"/>
                  </a:cubicBezTo>
                  <a:lnTo>
                    <a:pt x="36854" y="34593"/>
                  </a:lnTo>
                  <a:cubicBezTo>
                    <a:pt x="36384" y="34494"/>
                    <a:pt x="35912" y="34445"/>
                    <a:pt x="35443" y="34445"/>
                  </a:cubicBezTo>
                  <a:cubicBezTo>
                    <a:pt x="33580" y="34445"/>
                    <a:pt x="31775" y="35212"/>
                    <a:pt x="30483" y="36604"/>
                  </a:cubicBezTo>
                  <a:cubicBezTo>
                    <a:pt x="29201" y="35224"/>
                    <a:pt x="27409" y="34445"/>
                    <a:pt x="25528" y="34445"/>
                  </a:cubicBezTo>
                  <a:cubicBezTo>
                    <a:pt x="25044" y="34445"/>
                    <a:pt x="24560" y="34498"/>
                    <a:pt x="24085" y="34597"/>
                  </a:cubicBezTo>
                  <a:cubicBezTo>
                    <a:pt x="24116" y="30443"/>
                    <a:pt x="27290" y="28364"/>
                    <a:pt x="30465" y="28364"/>
                  </a:cubicBezTo>
                  <a:close/>
                  <a:moveTo>
                    <a:pt x="119327" y="34515"/>
                  </a:moveTo>
                  <a:cubicBezTo>
                    <a:pt x="121267" y="34515"/>
                    <a:pt x="123141" y="35318"/>
                    <a:pt x="124478" y="36765"/>
                  </a:cubicBezTo>
                  <a:cubicBezTo>
                    <a:pt x="124458" y="36765"/>
                    <a:pt x="124439" y="36765"/>
                    <a:pt x="124419" y="36765"/>
                  </a:cubicBezTo>
                  <a:cubicBezTo>
                    <a:pt x="122550" y="36765"/>
                    <a:pt x="120782" y="37604"/>
                    <a:pt x="119541" y="38907"/>
                  </a:cubicBezTo>
                  <a:cubicBezTo>
                    <a:pt x="119622" y="37312"/>
                    <a:pt x="119039" y="35816"/>
                    <a:pt x="118045" y="34633"/>
                  </a:cubicBezTo>
                  <a:cubicBezTo>
                    <a:pt x="118472" y="34554"/>
                    <a:pt x="118901" y="34515"/>
                    <a:pt x="119327" y="34515"/>
                  </a:cubicBezTo>
                  <a:close/>
                  <a:moveTo>
                    <a:pt x="129624" y="34515"/>
                  </a:moveTo>
                  <a:cubicBezTo>
                    <a:pt x="130049" y="34515"/>
                    <a:pt x="130477" y="34554"/>
                    <a:pt x="130903" y="34633"/>
                  </a:cubicBezTo>
                  <a:cubicBezTo>
                    <a:pt x="129908" y="35816"/>
                    <a:pt x="129326" y="37312"/>
                    <a:pt x="129415" y="38907"/>
                  </a:cubicBezTo>
                  <a:cubicBezTo>
                    <a:pt x="128165" y="37604"/>
                    <a:pt x="126397" y="36765"/>
                    <a:pt x="124537" y="36765"/>
                  </a:cubicBezTo>
                  <a:cubicBezTo>
                    <a:pt x="124517" y="36765"/>
                    <a:pt x="124498" y="36765"/>
                    <a:pt x="124478" y="36765"/>
                  </a:cubicBezTo>
                  <a:cubicBezTo>
                    <a:pt x="125815" y="35318"/>
                    <a:pt x="127689" y="34515"/>
                    <a:pt x="129624" y="34515"/>
                  </a:cubicBezTo>
                  <a:close/>
                  <a:moveTo>
                    <a:pt x="82770" y="34620"/>
                  </a:moveTo>
                  <a:cubicBezTo>
                    <a:pt x="83198" y="34620"/>
                    <a:pt x="83629" y="34660"/>
                    <a:pt x="84057" y="34740"/>
                  </a:cubicBezTo>
                  <a:cubicBezTo>
                    <a:pt x="83556" y="35341"/>
                    <a:pt x="83152" y="36031"/>
                    <a:pt x="82893" y="36765"/>
                  </a:cubicBezTo>
                  <a:lnTo>
                    <a:pt x="82875" y="36765"/>
                  </a:lnTo>
                  <a:cubicBezTo>
                    <a:pt x="82633" y="37473"/>
                    <a:pt x="82534" y="38208"/>
                    <a:pt x="82570" y="38952"/>
                  </a:cubicBezTo>
                  <a:cubicBezTo>
                    <a:pt x="81324" y="37644"/>
                    <a:pt x="79559" y="36810"/>
                    <a:pt x="77695" y="36810"/>
                  </a:cubicBezTo>
                  <a:cubicBezTo>
                    <a:pt x="79026" y="35399"/>
                    <a:pt x="80871" y="34620"/>
                    <a:pt x="82770" y="34620"/>
                  </a:cubicBezTo>
                  <a:close/>
                  <a:moveTo>
                    <a:pt x="95806" y="34620"/>
                  </a:moveTo>
                  <a:cubicBezTo>
                    <a:pt x="97710" y="34620"/>
                    <a:pt x="99556" y="35399"/>
                    <a:pt x="100894" y="36810"/>
                  </a:cubicBezTo>
                  <a:cubicBezTo>
                    <a:pt x="99021" y="36810"/>
                    <a:pt x="97256" y="37644"/>
                    <a:pt x="96011" y="38952"/>
                  </a:cubicBezTo>
                  <a:cubicBezTo>
                    <a:pt x="96047" y="38208"/>
                    <a:pt x="95948" y="37473"/>
                    <a:pt x="95706" y="36765"/>
                  </a:cubicBezTo>
                  <a:lnTo>
                    <a:pt x="95679" y="36765"/>
                  </a:lnTo>
                  <a:cubicBezTo>
                    <a:pt x="95419" y="36031"/>
                    <a:pt x="95025" y="35341"/>
                    <a:pt x="94514" y="34740"/>
                  </a:cubicBezTo>
                  <a:cubicBezTo>
                    <a:pt x="94944" y="34660"/>
                    <a:pt x="95377" y="34620"/>
                    <a:pt x="95806" y="34620"/>
                  </a:cubicBezTo>
                  <a:close/>
                  <a:moveTo>
                    <a:pt x="59142" y="34720"/>
                  </a:moveTo>
                  <a:cubicBezTo>
                    <a:pt x="59570" y="34720"/>
                    <a:pt x="60000" y="34759"/>
                    <a:pt x="60429" y="34839"/>
                  </a:cubicBezTo>
                  <a:cubicBezTo>
                    <a:pt x="59434" y="36022"/>
                    <a:pt x="58852" y="37518"/>
                    <a:pt x="58941" y="39113"/>
                  </a:cubicBezTo>
                  <a:cubicBezTo>
                    <a:pt x="57691" y="37810"/>
                    <a:pt x="55923" y="36971"/>
                    <a:pt x="54063" y="36971"/>
                  </a:cubicBezTo>
                  <a:cubicBezTo>
                    <a:pt x="54043" y="36971"/>
                    <a:pt x="54024" y="36971"/>
                    <a:pt x="54004" y="36972"/>
                  </a:cubicBezTo>
                  <a:cubicBezTo>
                    <a:pt x="53984" y="36971"/>
                    <a:pt x="53964" y="36971"/>
                    <a:pt x="53945" y="36971"/>
                  </a:cubicBezTo>
                  <a:cubicBezTo>
                    <a:pt x="52076" y="36971"/>
                    <a:pt x="50308" y="37810"/>
                    <a:pt x="49067" y="39113"/>
                  </a:cubicBezTo>
                  <a:cubicBezTo>
                    <a:pt x="49147" y="37518"/>
                    <a:pt x="48565" y="36022"/>
                    <a:pt x="47579" y="34839"/>
                  </a:cubicBezTo>
                  <a:cubicBezTo>
                    <a:pt x="48004" y="34760"/>
                    <a:pt x="48431" y="34721"/>
                    <a:pt x="48855" y="34721"/>
                  </a:cubicBezTo>
                  <a:cubicBezTo>
                    <a:pt x="50785" y="34721"/>
                    <a:pt x="52658" y="35523"/>
                    <a:pt x="53995" y="36963"/>
                  </a:cubicBezTo>
                  <a:lnTo>
                    <a:pt x="54004" y="36963"/>
                  </a:lnTo>
                  <a:cubicBezTo>
                    <a:pt x="55339" y="35517"/>
                    <a:pt x="57210" y="34720"/>
                    <a:pt x="59142" y="34720"/>
                  </a:cubicBezTo>
                  <a:close/>
                  <a:moveTo>
                    <a:pt x="12301" y="34821"/>
                  </a:moveTo>
                  <a:cubicBezTo>
                    <a:pt x="12724" y="34821"/>
                    <a:pt x="13150" y="34859"/>
                    <a:pt x="13574" y="34938"/>
                  </a:cubicBezTo>
                  <a:cubicBezTo>
                    <a:pt x="13063" y="35538"/>
                    <a:pt x="12669" y="36228"/>
                    <a:pt x="12409" y="36972"/>
                  </a:cubicBezTo>
                  <a:lnTo>
                    <a:pt x="12382" y="36972"/>
                  </a:lnTo>
                  <a:cubicBezTo>
                    <a:pt x="12141" y="37670"/>
                    <a:pt x="12042" y="38414"/>
                    <a:pt x="12087" y="39149"/>
                  </a:cubicBezTo>
                  <a:cubicBezTo>
                    <a:pt x="10841" y="37850"/>
                    <a:pt x="9076" y="37007"/>
                    <a:pt x="7212" y="37007"/>
                  </a:cubicBezTo>
                  <a:cubicBezTo>
                    <a:pt x="8547" y="35599"/>
                    <a:pt x="10392" y="34821"/>
                    <a:pt x="12301" y="34821"/>
                  </a:cubicBezTo>
                  <a:close/>
                  <a:moveTo>
                    <a:pt x="25305" y="34821"/>
                  </a:moveTo>
                  <a:cubicBezTo>
                    <a:pt x="27216" y="34821"/>
                    <a:pt x="29067" y="35599"/>
                    <a:pt x="30402" y="37007"/>
                  </a:cubicBezTo>
                  <a:cubicBezTo>
                    <a:pt x="28538" y="37007"/>
                    <a:pt x="26764" y="37841"/>
                    <a:pt x="25519" y="39149"/>
                  </a:cubicBezTo>
                  <a:cubicBezTo>
                    <a:pt x="25563" y="38414"/>
                    <a:pt x="25456" y="37670"/>
                    <a:pt x="25223" y="36972"/>
                  </a:cubicBezTo>
                  <a:lnTo>
                    <a:pt x="25196" y="36972"/>
                  </a:lnTo>
                  <a:cubicBezTo>
                    <a:pt x="24936" y="36228"/>
                    <a:pt x="24542" y="35538"/>
                    <a:pt x="24031" y="34938"/>
                  </a:cubicBezTo>
                  <a:cubicBezTo>
                    <a:pt x="24455" y="34859"/>
                    <a:pt x="24882" y="34821"/>
                    <a:pt x="25305" y="34821"/>
                  </a:cubicBezTo>
                  <a:close/>
                  <a:moveTo>
                    <a:pt x="106096" y="34617"/>
                  </a:moveTo>
                  <a:cubicBezTo>
                    <a:pt x="106559" y="34617"/>
                    <a:pt x="107026" y="34664"/>
                    <a:pt x="107489" y="34758"/>
                  </a:cubicBezTo>
                  <a:cubicBezTo>
                    <a:pt x="106495" y="35995"/>
                    <a:pt x="105948" y="37563"/>
                    <a:pt x="106127" y="39212"/>
                  </a:cubicBezTo>
                  <a:cubicBezTo>
                    <a:pt x="104873" y="37760"/>
                    <a:pt x="103000" y="36810"/>
                    <a:pt x="101011" y="36810"/>
                  </a:cubicBezTo>
                  <a:cubicBezTo>
                    <a:pt x="102344" y="35398"/>
                    <a:pt x="104192" y="34617"/>
                    <a:pt x="106096" y="34617"/>
                  </a:cubicBezTo>
                  <a:close/>
                  <a:moveTo>
                    <a:pt x="70794" y="30109"/>
                  </a:moveTo>
                  <a:cubicBezTo>
                    <a:pt x="71289" y="30109"/>
                    <a:pt x="71788" y="30161"/>
                    <a:pt x="72283" y="30269"/>
                  </a:cubicBezTo>
                  <a:cubicBezTo>
                    <a:pt x="71289" y="31524"/>
                    <a:pt x="70742" y="33110"/>
                    <a:pt x="70939" y="34785"/>
                  </a:cubicBezTo>
                  <a:lnTo>
                    <a:pt x="70957" y="34785"/>
                  </a:lnTo>
                  <a:cubicBezTo>
                    <a:pt x="71462" y="34672"/>
                    <a:pt x="71973" y="34617"/>
                    <a:pt x="72479" y="34617"/>
                  </a:cubicBezTo>
                  <a:cubicBezTo>
                    <a:pt x="74381" y="34617"/>
                    <a:pt x="76233" y="35395"/>
                    <a:pt x="77570" y="36810"/>
                  </a:cubicBezTo>
                  <a:cubicBezTo>
                    <a:pt x="75527" y="36810"/>
                    <a:pt x="73601" y="37814"/>
                    <a:pt x="72346" y="39337"/>
                  </a:cubicBezTo>
                  <a:cubicBezTo>
                    <a:pt x="72694" y="35639"/>
                    <a:pt x="69398" y="32366"/>
                    <a:pt x="65704" y="32366"/>
                  </a:cubicBezTo>
                  <a:cubicBezTo>
                    <a:pt x="65687" y="32366"/>
                    <a:pt x="65670" y="32366"/>
                    <a:pt x="65653" y="32366"/>
                  </a:cubicBezTo>
                  <a:lnTo>
                    <a:pt x="65653" y="32366"/>
                  </a:lnTo>
                  <a:cubicBezTo>
                    <a:pt x="66994" y="30911"/>
                    <a:pt x="68863" y="30109"/>
                    <a:pt x="70794" y="30109"/>
                  </a:cubicBezTo>
                  <a:close/>
                  <a:moveTo>
                    <a:pt x="35613" y="34809"/>
                  </a:moveTo>
                  <a:cubicBezTo>
                    <a:pt x="36073" y="34809"/>
                    <a:pt x="36537" y="34854"/>
                    <a:pt x="36997" y="34946"/>
                  </a:cubicBezTo>
                  <a:cubicBezTo>
                    <a:pt x="36013" y="36189"/>
                    <a:pt x="35458" y="37762"/>
                    <a:pt x="35634" y="39407"/>
                  </a:cubicBezTo>
                  <a:lnTo>
                    <a:pt x="35634" y="39407"/>
                  </a:lnTo>
                  <a:cubicBezTo>
                    <a:pt x="34388" y="37948"/>
                    <a:pt x="32507" y="36998"/>
                    <a:pt x="30519" y="36998"/>
                  </a:cubicBezTo>
                  <a:cubicBezTo>
                    <a:pt x="31861" y="35584"/>
                    <a:pt x="33709" y="34809"/>
                    <a:pt x="35613" y="34809"/>
                  </a:cubicBezTo>
                  <a:close/>
                  <a:moveTo>
                    <a:pt x="136132" y="32662"/>
                  </a:moveTo>
                  <a:cubicBezTo>
                    <a:pt x="139308" y="32662"/>
                    <a:pt x="142484" y="34740"/>
                    <a:pt x="142525" y="38898"/>
                  </a:cubicBezTo>
                  <a:cubicBezTo>
                    <a:pt x="142046" y="38793"/>
                    <a:pt x="141563" y="38742"/>
                    <a:pt x="141084" y="38742"/>
                  </a:cubicBezTo>
                  <a:cubicBezTo>
                    <a:pt x="139231" y="38742"/>
                    <a:pt x="137433" y="39508"/>
                    <a:pt x="136145" y="40896"/>
                  </a:cubicBezTo>
                  <a:cubicBezTo>
                    <a:pt x="134863" y="39525"/>
                    <a:pt x="133071" y="38737"/>
                    <a:pt x="131190" y="38737"/>
                  </a:cubicBezTo>
                  <a:cubicBezTo>
                    <a:pt x="130706" y="38737"/>
                    <a:pt x="130222" y="38791"/>
                    <a:pt x="129747" y="38898"/>
                  </a:cubicBezTo>
                  <a:cubicBezTo>
                    <a:pt x="129783" y="34740"/>
                    <a:pt x="132957" y="32662"/>
                    <a:pt x="136132" y="32662"/>
                  </a:cubicBezTo>
                  <a:close/>
                  <a:moveTo>
                    <a:pt x="112818" y="32662"/>
                  </a:moveTo>
                  <a:cubicBezTo>
                    <a:pt x="115995" y="32662"/>
                    <a:pt x="119174" y="34740"/>
                    <a:pt x="119218" y="38898"/>
                  </a:cubicBezTo>
                  <a:cubicBezTo>
                    <a:pt x="118738" y="38793"/>
                    <a:pt x="118254" y="38742"/>
                    <a:pt x="117774" y="38742"/>
                  </a:cubicBezTo>
                  <a:cubicBezTo>
                    <a:pt x="115916" y="38742"/>
                    <a:pt x="114117" y="39510"/>
                    <a:pt x="112821" y="40905"/>
                  </a:cubicBezTo>
                  <a:cubicBezTo>
                    <a:pt x="111548" y="39525"/>
                    <a:pt x="109756" y="38746"/>
                    <a:pt x="107874" y="38746"/>
                  </a:cubicBezTo>
                  <a:cubicBezTo>
                    <a:pt x="107391" y="38746"/>
                    <a:pt x="106907" y="38791"/>
                    <a:pt x="106432" y="38898"/>
                  </a:cubicBezTo>
                  <a:cubicBezTo>
                    <a:pt x="106468" y="34740"/>
                    <a:pt x="109642" y="32662"/>
                    <a:pt x="112818" y="32662"/>
                  </a:cubicBezTo>
                  <a:close/>
                  <a:moveTo>
                    <a:pt x="89290" y="32762"/>
                  </a:moveTo>
                  <a:cubicBezTo>
                    <a:pt x="91871" y="32762"/>
                    <a:pt x="94452" y="34136"/>
                    <a:pt x="95348" y="36882"/>
                  </a:cubicBezTo>
                  <a:lnTo>
                    <a:pt x="95375" y="36882"/>
                  </a:lnTo>
                  <a:cubicBezTo>
                    <a:pt x="95572" y="37545"/>
                    <a:pt x="95679" y="38235"/>
                    <a:pt x="95688" y="38934"/>
                  </a:cubicBezTo>
                  <a:cubicBezTo>
                    <a:pt x="95213" y="38832"/>
                    <a:pt x="94735" y="38782"/>
                    <a:pt x="94260" y="38782"/>
                  </a:cubicBezTo>
                  <a:cubicBezTo>
                    <a:pt x="92399" y="38782"/>
                    <a:pt x="90599" y="39549"/>
                    <a:pt x="89299" y="40941"/>
                  </a:cubicBezTo>
                  <a:cubicBezTo>
                    <a:pt x="88018" y="39561"/>
                    <a:pt x="86226" y="38782"/>
                    <a:pt x="84344" y="38782"/>
                  </a:cubicBezTo>
                  <a:cubicBezTo>
                    <a:pt x="83860" y="38782"/>
                    <a:pt x="83376" y="38835"/>
                    <a:pt x="82902" y="38934"/>
                  </a:cubicBezTo>
                  <a:cubicBezTo>
                    <a:pt x="82902" y="38235"/>
                    <a:pt x="83009" y="37545"/>
                    <a:pt x="83215" y="36882"/>
                  </a:cubicBezTo>
                  <a:lnTo>
                    <a:pt x="83233" y="36882"/>
                  </a:lnTo>
                  <a:cubicBezTo>
                    <a:pt x="84129" y="34136"/>
                    <a:pt x="86710" y="32762"/>
                    <a:pt x="89290" y="32762"/>
                  </a:cubicBezTo>
                  <a:close/>
                  <a:moveTo>
                    <a:pt x="42338" y="32863"/>
                  </a:moveTo>
                  <a:cubicBezTo>
                    <a:pt x="45512" y="32863"/>
                    <a:pt x="48684" y="34938"/>
                    <a:pt x="48726" y="39091"/>
                  </a:cubicBezTo>
                  <a:lnTo>
                    <a:pt x="48726" y="39091"/>
                  </a:lnTo>
                  <a:cubicBezTo>
                    <a:pt x="48257" y="38992"/>
                    <a:pt x="47785" y="38943"/>
                    <a:pt x="47316" y="38943"/>
                  </a:cubicBezTo>
                  <a:cubicBezTo>
                    <a:pt x="45455" y="38943"/>
                    <a:pt x="43655" y="39710"/>
                    <a:pt x="42355" y="41102"/>
                  </a:cubicBezTo>
                  <a:cubicBezTo>
                    <a:pt x="41081" y="39730"/>
                    <a:pt x="39293" y="38952"/>
                    <a:pt x="37414" y="38952"/>
                  </a:cubicBezTo>
                  <a:cubicBezTo>
                    <a:pt x="37404" y="38952"/>
                    <a:pt x="37393" y="38952"/>
                    <a:pt x="37382" y="38952"/>
                  </a:cubicBezTo>
                  <a:cubicBezTo>
                    <a:pt x="36898" y="38952"/>
                    <a:pt x="36415" y="38997"/>
                    <a:pt x="35940" y="39104"/>
                  </a:cubicBezTo>
                  <a:cubicBezTo>
                    <a:pt x="35980" y="34944"/>
                    <a:pt x="39160" y="32863"/>
                    <a:pt x="42338" y="32863"/>
                  </a:cubicBezTo>
                  <a:close/>
                  <a:moveTo>
                    <a:pt x="65648" y="32868"/>
                  </a:moveTo>
                  <a:cubicBezTo>
                    <a:pt x="68825" y="32868"/>
                    <a:pt x="72001" y="34946"/>
                    <a:pt x="72041" y="39104"/>
                  </a:cubicBezTo>
                  <a:cubicBezTo>
                    <a:pt x="71563" y="38999"/>
                    <a:pt x="71081" y="38948"/>
                    <a:pt x="70602" y="38948"/>
                  </a:cubicBezTo>
                  <a:cubicBezTo>
                    <a:pt x="68748" y="38948"/>
                    <a:pt x="66949" y="39716"/>
                    <a:pt x="65653" y="41111"/>
                  </a:cubicBezTo>
                  <a:cubicBezTo>
                    <a:pt x="64371" y="39731"/>
                    <a:pt x="62579" y="38952"/>
                    <a:pt x="60697" y="38952"/>
                  </a:cubicBezTo>
                  <a:cubicBezTo>
                    <a:pt x="60214" y="38952"/>
                    <a:pt x="59730" y="38997"/>
                    <a:pt x="59255" y="39104"/>
                  </a:cubicBezTo>
                  <a:cubicBezTo>
                    <a:pt x="59295" y="34946"/>
                    <a:pt x="62472" y="32868"/>
                    <a:pt x="65648" y="32868"/>
                  </a:cubicBezTo>
                  <a:close/>
                  <a:moveTo>
                    <a:pt x="18803" y="32968"/>
                  </a:moveTo>
                  <a:cubicBezTo>
                    <a:pt x="21386" y="32968"/>
                    <a:pt x="23968" y="34342"/>
                    <a:pt x="24864" y="37088"/>
                  </a:cubicBezTo>
                  <a:lnTo>
                    <a:pt x="24882" y="37088"/>
                  </a:lnTo>
                  <a:cubicBezTo>
                    <a:pt x="25088" y="37751"/>
                    <a:pt x="25196" y="38441"/>
                    <a:pt x="25196" y="39140"/>
                  </a:cubicBezTo>
                  <a:cubicBezTo>
                    <a:pt x="24723" y="39038"/>
                    <a:pt x="24246" y="38988"/>
                    <a:pt x="23772" y="38988"/>
                  </a:cubicBezTo>
                  <a:cubicBezTo>
                    <a:pt x="21913" y="38988"/>
                    <a:pt x="20107" y="39755"/>
                    <a:pt x="18807" y="41147"/>
                  </a:cubicBezTo>
                  <a:cubicBezTo>
                    <a:pt x="17526" y="39767"/>
                    <a:pt x="15734" y="38988"/>
                    <a:pt x="13852" y="38988"/>
                  </a:cubicBezTo>
                  <a:cubicBezTo>
                    <a:pt x="13368" y="38988"/>
                    <a:pt x="12884" y="39041"/>
                    <a:pt x="12409" y="39140"/>
                  </a:cubicBezTo>
                  <a:cubicBezTo>
                    <a:pt x="12409" y="38441"/>
                    <a:pt x="12517" y="37751"/>
                    <a:pt x="12723" y="37088"/>
                  </a:cubicBezTo>
                  <a:lnTo>
                    <a:pt x="12741" y="37088"/>
                  </a:lnTo>
                  <a:cubicBezTo>
                    <a:pt x="13637" y="34342"/>
                    <a:pt x="16220" y="32968"/>
                    <a:pt x="18803" y="32968"/>
                  </a:cubicBezTo>
                  <a:close/>
                  <a:moveTo>
                    <a:pt x="117968" y="39112"/>
                  </a:moveTo>
                  <a:cubicBezTo>
                    <a:pt x="118392" y="39112"/>
                    <a:pt x="118820" y="39151"/>
                    <a:pt x="119245" y="39230"/>
                  </a:cubicBezTo>
                  <a:cubicBezTo>
                    <a:pt x="118726" y="39848"/>
                    <a:pt x="118322" y="40565"/>
                    <a:pt x="118063" y="41326"/>
                  </a:cubicBezTo>
                  <a:lnTo>
                    <a:pt x="118063" y="41317"/>
                  </a:lnTo>
                  <a:lnTo>
                    <a:pt x="118054" y="41344"/>
                  </a:lnTo>
                  <a:cubicBezTo>
                    <a:pt x="118054" y="41353"/>
                    <a:pt x="118045" y="41362"/>
                    <a:pt x="118036" y="41380"/>
                  </a:cubicBezTo>
                  <a:cubicBezTo>
                    <a:pt x="117812" y="42061"/>
                    <a:pt x="117713" y="42787"/>
                    <a:pt x="117758" y="43504"/>
                  </a:cubicBezTo>
                  <a:cubicBezTo>
                    <a:pt x="116508" y="42200"/>
                    <a:pt x="114748" y="41362"/>
                    <a:pt x="112888" y="41362"/>
                  </a:cubicBezTo>
                  <a:cubicBezTo>
                    <a:pt x="112869" y="41362"/>
                    <a:pt x="112849" y="41362"/>
                    <a:pt x="112830" y="41362"/>
                  </a:cubicBezTo>
                  <a:cubicBezTo>
                    <a:pt x="114167" y="39915"/>
                    <a:pt x="116034" y="39112"/>
                    <a:pt x="117968" y="39112"/>
                  </a:cubicBezTo>
                  <a:close/>
                  <a:moveTo>
                    <a:pt x="130986" y="39112"/>
                  </a:moveTo>
                  <a:cubicBezTo>
                    <a:pt x="132916" y="39112"/>
                    <a:pt x="134791" y="39915"/>
                    <a:pt x="136136" y="41362"/>
                  </a:cubicBezTo>
                  <a:cubicBezTo>
                    <a:pt x="136116" y="41362"/>
                    <a:pt x="136096" y="41362"/>
                    <a:pt x="136077" y="41362"/>
                  </a:cubicBezTo>
                  <a:cubicBezTo>
                    <a:pt x="134208" y="41362"/>
                    <a:pt x="132440" y="42200"/>
                    <a:pt x="131199" y="43504"/>
                  </a:cubicBezTo>
                  <a:cubicBezTo>
                    <a:pt x="131234" y="42787"/>
                    <a:pt x="131136" y="42070"/>
                    <a:pt x="130912" y="41389"/>
                  </a:cubicBezTo>
                  <a:lnTo>
                    <a:pt x="130912" y="41380"/>
                  </a:lnTo>
                  <a:cubicBezTo>
                    <a:pt x="130912" y="41371"/>
                    <a:pt x="130903" y="41362"/>
                    <a:pt x="130903" y="41344"/>
                  </a:cubicBezTo>
                  <a:cubicBezTo>
                    <a:pt x="130894" y="41335"/>
                    <a:pt x="130903" y="41335"/>
                    <a:pt x="130894" y="41326"/>
                  </a:cubicBezTo>
                  <a:cubicBezTo>
                    <a:pt x="130625" y="40556"/>
                    <a:pt x="130231" y="39848"/>
                    <a:pt x="129711" y="39230"/>
                  </a:cubicBezTo>
                  <a:cubicBezTo>
                    <a:pt x="130135" y="39151"/>
                    <a:pt x="130562" y="39112"/>
                    <a:pt x="130986" y="39112"/>
                  </a:cubicBezTo>
                  <a:close/>
                  <a:moveTo>
                    <a:pt x="84143" y="39166"/>
                  </a:moveTo>
                  <a:cubicBezTo>
                    <a:pt x="86077" y="39166"/>
                    <a:pt x="87946" y="39968"/>
                    <a:pt x="89290" y="41416"/>
                  </a:cubicBezTo>
                  <a:cubicBezTo>
                    <a:pt x="89271" y="41416"/>
                    <a:pt x="89251" y="41416"/>
                    <a:pt x="89231" y="41416"/>
                  </a:cubicBezTo>
                  <a:cubicBezTo>
                    <a:pt x="87362" y="41416"/>
                    <a:pt x="85595" y="42254"/>
                    <a:pt x="84353" y="43557"/>
                  </a:cubicBezTo>
                  <a:cubicBezTo>
                    <a:pt x="84434" y="41963"/>
                    <a:pt x="83851" y="40457"/>
                    <a:pt x="82866" y="39283"/>
                  </a:cubicBezTo>
                  <a:cubicBezTo>
                    <a:pt x="83291" y="39204"/>
                    <a:pt x="83719" y="39166"/>
                    <a:pt x="84143" y="39166"/>
                  </a:cubicBezTo>
                  <a:close/>
                  <a:moveTo>
                    <a:pt x="94430" y="39165"/>
                  </a:moveTo>
                  <a:cubicBezTo>
                    <a:pt x="94857" y="39165"/>
                    <a:pt x="95287" y="39204"/>
                    <a:pt x="95715" y="39283"/>
                  </a:cubicBezTo>
                  <a:cubicBezTo>
                    <a:pt x="94720" y="40466"/>
                    <a:pt x="94138" y="41963"/>
                    <a:pt x="94228" y="43557"/>
                  </a:cubicBezTo>
                  <a:cubicBezTo>
                    <a:pt x="92977" y="42254"/>
                    <a:pt x="91218" y="41416"/>
                    <a:pt x="89350" y="41416"/>
                  </a:cubicBezTo>
                  <a:cubicBezTo>
                    <a:pt x="89330" y="41416"/>
                    <a:pt x="89310" y="41416"/>
                    <a:pt x="89290" y="41416"/>
                  </a:cubicBezTo>
                  <a:cubicBezTo>
                    <a:pt x="90626" y="39963"/>
                    <a:pt x="92497" y="39165"/>
                    <a:pt x="94430" y="39165"/>
                  </a:cubicBezTo>
                  <a:close/>
                  <a:moveTo>
                    <a:pt x="47493" y="39318"/>
                  </a:moveTo>
                  <a:cubicBezTo>
                    <a:pt x="47917" y="39318"/>
                    <a:pt x="48345" y="39357"/>
                    <a:pt x="48771" y="39436"/>
                  </a:cubicBezTo>
                  <a:cubicBezTo>
                    <a:pt x="48242" y="40054"/>
                    <a:pt x="47839" y="40762"/>
                    <a:pt x="47579" y="41523"/>
                  </a:cubicBezTo>
                  <a:cubicBezTo>
                    <a:pt x="47579" y="41532"/>
                    <a:pt x="47579" y="41532"/>
                    <a:pt x="47579" y="41541"/>
                  </a:cubicBezTo>
                  <a:lnTo>
                    <a:pt x="47561" y="41586"/>
                  </a:lnTo>
                  <a:cubicBezTo>
                    <a:pt x="47337" y="42267"/>
                    <a:pt x="47239" y="42984"/>
                    <a:pt x="47275" y="43710"/>
                  </a:cubicBezTo>
                  <a:cubicBezTo>
                    <a:pt x="46033" y="42406"/>
                    <a:pt x="44274" y="41568"/>
                    <a:pt x="42406" y="41568"/>
                  </a:cubicBezTo>
                  <a:cubicBezTo>
                    <a:pt x="42386" y="41568"/>
                    <a:pt x="42366" y="41568"/>
                    <a:pt x="42346" y="41568"/>
                  </a:cubicBezTo>
                  <a:cubicBezTo>
                    <a:pt x="43684" y="40121"/>
                    <a:pt x="45557" y="39318"/>
                    <a:pt x="47493" y="39318"/>
                  </a:cubicBezTo>
                  <a:close/>
                  <a:moveTo>
                    <a:pt x="60506" y="39318"/>
                  </a:moveTo>
                  <a:cubicBezTo>
                    <a:pt x="62442" y="39318"/>
                    <a:pt x="64315" y="40121"/>
                    <a:pt x="65653" y="41568"/>
                  </a:cubicBezTo>
                  <a:cubicBezTo>
                    <a:pt x="65633" y="41568"/>
                    <a:pt x="65613" y="41568"/>
                    <a:pt x="65593" y="41568"/>
                  </a:cubicBezTo>
                  <a:cubicBezTo>
                    <a:pt x="63724" y="41568"/>
                    <a:pt x="61965" y="42398"/>
                    <a:pt x="60715" y="43710"/>
                  </a:cubicBezTo>
                  <a:cubicBezTo>
                    <a:pt x="60751" y="42984"/>
                    <a:pt x="60662" y="42267"/>
                    <a:pt x="60438" y="41586"/>
                  </a:cubicBezTo>
                  <a:cubicBezTo>
                    <a:pt x="60438" y="41577"/>
                    <a:pt x="60429" y="41559"/>
                    <a:pt x="60420" y="41550"/>
                  </a:cubicBezTo>
                  <a:cubicBezTo>
                    <a:pt x="60420" y="41541"/>
                    <a:pt x="60420" y="41532"/>
                    <a:pt x="60411" y="41532"/>
                  </a:cubicBezTo>
                  <a:cubicBezTo>
                    <a:pt x="60151" y="40762"/>
                    <a:pt x="59748" y="40054"/>
                    <a:pt x="59228" y="39436"/>
                  </a:cubicBezTo>
                  <a:cubicBezTo>
                    <a:pt x="59654" y="39357"/>
                    <a:pt x="60082" y="39318"/>
                    <a:pt x="60506" y="39318"/>
                  </a:cubicBezTo>
                  <a:close/>
                  <a:moveTo>
                    <a:pt x="23963" y="39353"/>
                  </a:moveTo>
                  <a:cubicBezTo>
                    <a:pt x="24391" y="39353"/>
                    <a:pt x="24821" y="39392"/>
                    <a:pt x="25250" y="39472"/>
                  </a:cubicBezTo>
                  <a:cubicBezTo>
                    <a:pt x="24255" y="40654"/>
                    <a:pt x="23673" y="42151"/>
                    <a:pt x="23753" y="43746"/>
                  </a:cubicBezTo>
                  <a:cubicBezTo>
                    <a:pt x="22512" y="42442"/>
                    <a:pt x="20744" y="41604"/>
                    <a:pt x="18884" y="41604"/>
                  </a:cubicBezTo>
                  <a:cubicBezTo>
                    <a:pt x="18864" y="41604"/>
                    <a:pt x="18845" y="41604"/>
                    <a:pt x="18825" y="41604"/>
                  </a:cubicBezTo>
                  <a:cubicBezTo>
                    <a:pt x="18805" y="41604"/>
                    <a:pt x="18786" y="41604"/>
                    <a:pt x="18766" y="41604"/>
                  </a:cubicBezTo>
                  <a:cubicBezTo>
                    <a:pt x="16897" y="41604"/>
                    <a:pt x="15129" y="42442"/>
                    <a:pt x="13888" y="43746"/>
                  </a:cubicBezTo>
                  <a:cubicBezTo>
                    <a:pt x="13951" y="42160"/>
                    <a:pt x="13368" y="40663"/>
                    <a:pt x="12382" y="39480"/>
                  </a:cubicBezTo>
                  <a:lnTo>
                    <a:pt x="12391" y="39472"/>
                  </a:lnTo>
                  <a:cubicBezTo>
                    <a:pt x="12820" y="39392"/>
                    <a:pt x="13250" y="39353"/>
                    <a:pt x="13678" y="39353"/>
                  </a:cubicBezTo>
                  <a:cubicBezTo>
                    <a:pt x="15611" y="39353"/>
                    <a:pt x="17482" y="40150"/>
                    <a:pt x="18825" y="41595"/>
                  </a:cubicBezTo>
                  <a:cubicBezTo>
                    <a:pt x="20161" y="40150"/>
                    <a:pt x="22031" y="39353"/>
                    <a:pt x="23963" y="39353"/>
                  </a:cubicBezTo>
                  <a:close/>
                  <a:moveTo>
                    <a:pt x="107663" y="39105"/>
                  </a:moveTo>
                  <a:cubicBezTo>
                    <a:pt x="109597" y="39105"/>
                    <a:pt x="111471" y="39906"/>
                    <a:pt x="112812" y="41353"/>
                  </a:cubicBezTo>
                  <a:cubicBezTo>
                    <a:pt x="112793" y="41353"/>
                    <a:pt x="112774" y="41353"/>
                    <a:pt x="112756" y="41353"/>
                  </a:cubicBezTo>
                  <a:cubicBezTo>
                    <a:pt x="110769" y="41353"/>
                    <a:pt x="108902" y="42299"/>
                    <a:pt x="107650" y="43755"/>
                  </a:cubicBezTo>
                  <a:lnTo>
                    <a:pt x="107650" y="43755"/>
                  </a:lnTo>
                  <a:cubicBezTo>
                    <a:pt x="107803" y="42088"/>
                    <a:pt x="107211" y="40511"/>
                    <a:pt x="106172" y="39274"/>
                  </a:cubicBezTo>
                  <a:lnTo>
                    <a:pt x="106172" y="39265"/>
                  </a:lnTo>
                  <a:cubicBezTo>
                    <a:pt x="106668" y="39158"/>
                    <a:pt x="107167" y="39105"/>
                    <a:pt x="107663" y="39105"/>
                  </a:cubicBezTo>
                  <a:close/>
                  <a:moveTo>
                    <a:pt x="37187" y="39310"/>
                  </a:moveTo>
                  <a:cubicBezTo>
                    <a:pt x="39118" y="39310"/>
                    <a:pt x="40989" y="40106"/>
                    <a:pt x="42328" y="41559"/>
                  </a:cubicBezTo>
                  <a:cubicBezTo>
                    <a:pt x="42310" y="41559"/>
                    <a:pt x="42291" y="41559"/>
                    <a:pt x="42273" y="41559"/>
                  </a:cubicBezTo>
                  <a:cubicBezTo>
                    <a:pt x="40286" y="41559"/>
                    <a:pt x="38419" y="42505"/>
                    <a:pt x="37167" y="43952"/>
                  </a:cubicBezTo>
                  <a:cubicBezTo>
                    <a:pt x="37320" y="42294"/>
                    <a:pt x="36728" y="40708"/>
                    <a:pt x="35689" y="39480"/>
                  </a:cubicBezTo>
                  <a:lnTo>
                    <a:pt x="35689" y="39472"/>
                  </a:lnTo>
                  <a:cubicBezTo>
                    <a:pt x="36187" y="39363"/>
                    <a:pt x="36689" y="39310"/>
                    <a:pt x="37187" y="39310"/>
                  </a:cubicBezTo>
                  <a:close/>
                  <a:moveTo>
                    <a:pt x="124475" y="37261"/>
                  </a:moveTo>
                  <a:cubicBezTo>
                    <a:pt x="127048" y="37261"/>
                    <a:pt x="129621" y="38627"/>
                    <a:pt x="130527" y="41362"/>
                  </a:cubicBezTo>
                  <a:cubicBezTo>
                    <a:pt x="130751" y="42043"/>
                    <a:pt x="130867" y="42760"/>
                    <a:pt x="130867" y="43486"/>
                  </a:cubicBezTo>
                  <a:cubicBezTo>
                    <a:pt x="130392" y="43384"/>
                    <a:pt x="129914" y="43334"/>
                    <a:pt x="129439" y="43334"/>
                  </a:cubicBezTo>
                  <a:cubicBezTo>
                    <a:pt x="127578" y="43334"/>
                    <a:pt x="125778" y="44101"/>
                    <a:pt x="124478" y="45493"/>
                  </a:cubicBezTo>
                  <a:cubicBezTo>
                    <a:pt x="123206" y="44113"/>
                    <a:pt x="121405" y="43333"/>
                    <a:pt x="119532" y="43333"/>
                  </a:cubicBezTo>
                  <a:cubicBezTo>
                    <a:pt x="119039" y="43333"/>
                    <a:pt x="118555" y="43387"/>
                    <a:pt x="118089" y="43486"/>
                  </a:cubicBezTo>
                  <a:cubicBezTo>
                    <a:pt x="118089" y="42760"/>
                    <a:pt x="118197" y="42034"/>
                    <a:pt x="118430" y="41344"/>
                  </a:cubicBezTo>
                  <a:cubicBezTo>
                    <a:pt x="119339" y="38623"/>
                    <a:pt x="121907" y="37261"/>
                    <a:pt x="124475" y="37261"/>
                  </a:cubicBezTo>
                  <a:close/>
                  <a:moveTo>
                    <a:pt x="77632" y="37306"/>
                  </a:moveTo>
                  <a:cubicBezTo>
                    <a:pt x="80806" y="37306"/>
                    <a:pt x="83980" y="39382"/>
                    <a:pt x="84022" y="43538"/>
                  </a:cubicBezTo>
                  <a:lnTo>
                    <a:pt x="84022" y="43538"/>
                  </a:lnTo>
                  <a:cubicBezTo>
                    <a:pt x="83549" y="43437"/>
                    <a:pt x="83074" y="43388"/>
                    <a:pt x="82603" y="43388"/>
                  </a:cubicBezTo>
                  <a:cubicBezTo>
                    <a:pt x="80742" y="43388"/>
                    <a:pt x="78941" y="44154"/>
                    <a:pt x="77642" y="45547"/>
                  </a:cubicBezTo>
                  <a:cubicBezTo>
                    <a:pt x="76360" y="44167"/>
                    <a:pt x="74568" y="43387"/>
                    <a:pt x="72687" y="43387"/>
                  </a:cubicBezTo>
                  <a:cubicBezTo>
                    <a:pt x="72203" y="43387"/>
                    <a:pt x="71719" y="43441"/>
                    <a:pt x="71244" y="43540"/>
                  </a:cubicBezTo>
                  <a:cubicBezTo>
                    <a:pt x="71280" y="39385"/>
                    <a:pt x="74456" y="37306"/>
                    <a:pt x="77632" y="37306"/>
                  </a:cubicBezTo>
                  <a:close/>
                  <a:moveTo>
                    <a:pt x="100947" y="37306"/>
                  </a:moveTo>
                  <a:cubicBezTo>
                    <a:pt x="104122" y="37306"/>
                    <a:pt x="107296" y="39383"/>
                    <a:pt x="107337" y="43540"/>
                  </a:cubicBezTo>
                  <a:cubicBezTo>
                    <a:pt x="106864" y="43438"/>
                    <a:pt x="106386" y="43388"/>
                    <a:pt x="105913" y="43388"/>
                  </a:cubicBezTo>
                  <a:cubicBezTo>
                    <a:pt x="104054" y="43388"/>
                    <a:pt x="102249" y="44154"/>
                    <a:pt x="100957" y="45547"/>
                  </a:cubicBezTo>
                  <a:cubicBezTo>
                    <a:pt x="99676" y="44167"/>
                    <a:pt x="97883" y="43387"/>
                    <a:pt x="96002" y="43387"/>
                  </a:cubicBezTo>
                  <a:cubicBezTo>
                    <a:pt x="95518" y="43387"/>
                    <a:pt x="95034" y="43441"/>
                    <a:pt x="94559" y="43540"/>
                  </a:cubicBezTo>
                  <a:cubicBezTo>
                    <a:pt x="94595" y="39385"/>
                    <a:pt x="97771" y="37306"/>
                    <a:pt x="100947" y="37306"/>
                  </a:cubicBezTo>
                  <a:close/>
                  <a:moveTo>
                    <a:pt x="54009" y="37465"/>
                  </a:moveTo>
                  <a:cubicBezTo>
                    <a:pt x="56582" y="37465"/>
                    <a:pt x="59156" y="38830"/>
                    <a:pt x="60061" y="41559"/>
                  </a:cubicBezTo>
                  <a:cubicBezTo>
                    <a:pt x="60285" y="42249"/>
                    <a:pt x="60393" y="42966"/>
                    <a:pt x="60393" y="43692"/>
                  </a:cubicBezTo>
                  <a:cubicBezTo>
                    <a:pt x="59920" y="43590"/>
                    <a:pt x="59442" y="43540"/>
                    <a:pt x="58969" y="43540"/>
                  </a:cubicBezTo>
                  <a:cubicBezTo>
                    <a:pt x="57110" y="43540"/>
                    <a:pt x="55305" y="44307"/>
                    <a:pt x="54013" y="45699"/>
                  </a:cubicBezTo>
                  <a:cubicBezTo>
                    <a:pt x="52739" y="44318"/>
                    <a:pt x="50951" y="43539"/>
                    <a:pt x="49072" y="43539"/>
                  </a:cubicBezTo>
                  <a:cubicBezTo>
                    <a:pt x="49061" y="43539"/>
                    <a:pt x="49051" y="43540"/>
                    <a:pt x="49040" y="43540"/>
                  </a:cubicBezTo>
                  <a:cubicBezTo>
                    <a:pt x="48556" y="43540"/>
                    <a:pt x="48072" y="43593"/>
                    <a:pt x="47597" y="43692"/>
                  </a:cubicBezTo>
                  <a:cubicBezTo>
                    <a:pt x="47597" y="42966"/>
                    <a:pt x="47714" y="42249"/>
                    <a:pt x="47938" y="41559"/>
                  </a:cubicBezTo>
                  <a:lnTo>
                    <a:pt x="47956" y="41550"/>
                  </a:lnTo>
                  <a:cubicBezTo>
                    <a:pt x="48865" y="38827"/>
                    <a:pt x="51437" y="37465"/>
                    <a:pt x="54009" y="37465"/>
                  </a:cubicBezTo>
                  <a:close/>
                  <a:moveTo>
                    <a:pt x="7163" y="37500"/>
                  </a:moveTo>
                  <a:cubicBezTo>
                    <a:pt x="10339" y="37500"/>
                    <a:pt x="13516" y="39579"/>
                    <a:pt x="13556" y="43737"/>
                  </a:cubicBezTo>
                  <a:cubicBezTo>
                    <a:pt x="13079" y="43632"/>
                    <a:pt x="12598" y="43582"/>
                    <a:pt x="12120" y="43582"/>
                  </a:cubicBezTo>
                  <a:cubicBezTo>
                    <a:pt x="10263" y="43582"/>
                    <a:pt x="8460" y="44350"/>
                    <a:pt x="7163" y="45739"/>
                  </a:cubicBezTo>
                  <a:lnTo>
                    <a:pt x="7163" y="45739"/>
                  </a:lnTo>
                  <a:cubicBezTo>
                    <a:pt x="5882" y="44362"/>
                    <a:pt x="4092" y="43584"/>
                    <a:pt x="2212" y="43584"/>
                  </a:cubicBezTo>
                  <a:cubicBezTo>
                    <a:pt x="1728" y="43584"/>
                    <a:pt x="1245" y="43638"/>
                    <a:pt x="770" y="43737"/>
                  </a:cubicBezTo>
                  <a:cubicBezTo>
                    <a:pt x="810" y="39579"/>
                    <a:pt x="3987" y="37500"/>
                    <a:pt x="7163" y="37500"/>
                  </a:cubicBezTo>
                  <a:close/>
                  <a:moveTo>
                    <a:pt x="30463" y="37509"/>
                  </a:moveTo>
                  <a:cubicBezTo>
                    <a:pt x="33636" y="37509"/>
                    <a:pt x="36811" y="39587"/>
                    <a:pt x="36854" y="43742"/>
                  </a:cubicBezTo>
                  <a:lnTo>
                    <a:pt x="36854" y="43742"/>
                  </a:lnTo>
                  <a:cubicBezTo>
                    <a:pt x="36384" y="43642"/>
                    <a:pt x="35912" y="43594"/>
                    <a:pt x="35443" y="43594"/>
                  </a:cubicBezTo>
                  <a:cubicBezTo>
                    <a:pt x="33580" y="43594"/>
                    <a:pt x="31775" y="44360"/>
                    <a:pt x="30483" y="45753"/>
                  </a:cubicBezTo>
                  <a:cubicBezTo>
                    <a:pt x="29201" y="44373"/>
                    <a:pt x="27409" y="43593"/>
                    <a:pt x="25528" y="43593"/>
                  </a:cubicBezTo>
                  <a:cubicBezTo>
                    <a:pt x="25044" y="43593"/>
                    <a:pt x="24560" y="43638"/>
                    <a:pt x="24085" y="43746"/>
                  </a:cubicBezTo>
                  <a:cubicBezTo>
                    <a:pt x="24116" y="39588"/>
                    <a:pt x="27288" y="37509"/>
                    <a:pt x="30463" y="37509"/>
                  </a:cubicBezTo>
                  <a:close/>
                  <a:moveTo>
                    <a:pt x="119327" y="43718"/>
                  </a:moveTo>
                  <a:cubicBezTo>
                    <a:pt x="121267" y="43718"/>
                    <a:pt x="123141" y="44520"/>
                    <a:pt x="124478" y="45968"/>
                  </a:cubicBezTo>
                  <a:cubicBezTo>
                    <a:pt x="124458" y="45968"/>
                    <a:pt x="124439" y="45968"/>
                    <a:pt x="124419" y="45968"/>
                  </a:cubicBezTo>
                  <a:cubicBezTo>
                    <a:pt x="122550" y="45968"/>
                    <a:pt x="120782" y="46806"/>
                    <a:pt x="119541" y="48109"/>
                  </a:cubicBezTo>
                  <a:cubicBezTo>
                    <a:pt x="119622" y="46514"/>
                    <a:pt x="119039" y="45018"/>
                    <a:pt x="118045" y="43835"/>
                  </a:cubicBezTo>
                  <a:cubicBezTo>
                    <a:pt x="118472" y="43756"/>
                    <a:pt x="118901" y="43718"/>
                    <a:pt x="119327" y="43718"/>
                  </a:cubicBezTo>
                  <a:close/>
                  <a:moveTo>
                    <a:pt x="129624" y="43718"/>
                  </a:moveTo>
                  <a:cubicBezTo>
                    <a:pt x="130049" y="43718"/>
                    <a:pt x="130477" y="43756"/>
                    <a:pt x="130903" y="43835"/>
                  </a:cubicBezTo>
                  <a:cubicBezTo>
                    <a:pt x="129908" y="45018"/>
                    <a:pt x="129326" y="46523"/>
                    <a:pt x="129415" y="48109"/>
                  </a:cubicBezTo>
                  <a:cubicBezTo>
                    <a:pt x="128165" y="46806"/>
                    <a:pt x="126397" y="45968"/>
                    <a:pt x="124537" y="45968"/>
                  </a:cubicBezTo>
                  <a:cubicBezTo>
                    <a:pt x="124517" y="45968"/>
                    <a:pt x="124498" y="45968"/>
                    <a:pt x="124478" y="45968"/>
                  </a:cubicBezTo>
                  <a:cubicBezTo>
                    <a:pt x="125815" y="44520"/>
                    <a:pt x="127689" y="43718"/>
                    <a:pt x="129624" y="43718"/>
                  </a:cubicBezTo>
                  <a:close/>
                  <a:moveTo>
                    <a:pt x="82779" y="43762"/>
                  </a:moveTo>
                  <a:cubicBezTo>
                    <a:pt x="83204" y="43762"/>
                    <a:pt x="83632" y="43801"/>
                    <a:pt x="84057" y="43880"/>
                  </a:cubicBezTo>
                  <a:cubicBezTo>
                    <a:pt x="83063" y="45063"/>
                    <a:pt x="82480" y="46559"/>
                    <a:pt x="82561" y="48154"/>
                  </a:cubicBezTo>
                  <a:cubicBezTo>
                    <a:pt x="81320" y="46851"/>
                    <a:pt x="79552" y="46012"/>
                    <a:pt x="77683" y="46012"/>
                  </a:cubicBezTo>
                  <a:cubicBezTo>
                    <a:pt x="77666" y="46012"/>
                    <a:pt x="77650" y="46012"/>
                    <a:pt x="77633" y="46013"/>
                  </a:cubicBezTo>
                  <a:lnTo>
                    <a:pt x="77633" y="46013"/>
                  </a:lnTo>
                  <a:cubicBezTo>
                    <a:pt x="78970" y="44565"/>
                    <a:pt x="80844" y="43762"/>
                    <a:pt x="82779" y="43762"/>
                  </a:cubicBezTo>
                  <a:close/>
                  <a:moveTo>
                    <a:pt x="59124" y="43911"/>
                  </a:moveTo>
                  <a:cubicBezTo>
                    <a:pt x="59554" y="43911"/>
                    <a:pt x="59988" y="43951"/>
                    <a:pt x="60420" y="44032"/>
                  </a:cubicBezTo>
                  <a:cubicBezTo>
                    <a:pt x="59425" y="45224"/>
                    <a:pt x="58843" y="46721"/>
                    <a:pt x="58932" y="48316"/>
                  </a:cubicBezTo>
                  <a:lnTo>
                    <a:pt x="58923" y="48307"/>
                  </a:lnTo>
                  <a:cubicBezTo>
                    <a:pt x="57682" y="47003"/>
                    <a:pt x="55914" y="46165"/>
                    <a:pt x="54045" y="46165"/>
                  </a:cubicBezTo>
                  <a:cubicBezTo>
                    <a:pt x="54026" y="46165"/>
                    <a:pt x="54006" y="46165"/>
                    <a:pt x="53986" y="46165"/>
                  </a:cubicBezTo>
                  <a:cubicBezTo>
                    <a:pt x="53966" y="46165"/>
                    <a:pt x="53947" y="46165"/>
                    <a:pt x="53927" y="46165"/>
                  </a:cubicBezTo>
                  <a:cubicBezTo>
                    <a:pt x="52067" y="46165"/>
                    <a:pt x="50299" y="47003"/>
                    <a:pt x="49049" y="48307"/>
                  </a:cubicBezTo>
                  <a:cubicBezTo>
                    <a:pt x="49138" y="46712"/>
                    <a:pt x="48556" y="45206"/>
                    <a:pt x="47561" y="44032"/>
                  </a:cubicBezTo>
                  <a:cubicBezTo>
                    <a:pt x="47990" y="43953"/>
                    <a:pt x="48420" y="43914"/>
                    <a:pt x="48848" y="43914"/>
                  </a:cubicBezTo>
                  <a:cubicBezTo>
                    <a:pt x="50781" y="43914"/>
                    <a:pt x="52652" y="44711"/>
                    <a:pt x="53995" y="46156"/>
                  </a:cubicBezTo>
                  <a:cubicBezTo>
                    <a:pt x="55328" y="44713"/>
                    <a:pt x="57194" y="43911"/>
                    <a:pt x="59124" y="43911"/>
                  </a:cubicBezTo>
                  <a:close/>
                  <a:moveTo>
                    <a:pt x="25317" y="43968"/>
                  </a:moveTo>
                  <a:cubicBezTo>
                    <a:pt x="27250" y="43968"/>
                    <a:pt x="29122" y="44764"/>
                    <a:pt x="30465" y="46210"/>
                  </a:cubicBezTo>
                  <a:lnTo>
                    <a:pt x="30465" y="46210"/>
                  </a:lnTo>
                  <a:cubicBezTo>
                    <a:pt x="30462" y="46210"/>
                    <a:pt x="30459" y="46210"/>
                    <a:pt x="30456" y="46210"/>
                  </a:cubicBezTo>
                  <a:cubicBezTo>
                    <a:pt x="30446" y="46210"/>
                    <a:pt x="30436" y="46210"/>
                    <a:pt x="30426" y="46210"/>
                  </a:cubicBezTo>
                  <a:cubicBezTo>
                    <a:pt x="28546" y="46210"/>
                    <a:pt x="26775" y="47041"/>
                    <a:pt x="25519" y="48351"/>
                  </a:cubicBezTo>
                  <a:cubicBezTo>
                    <a:pt x="25608" y="46765"/>
                    <a:pt x="25026" y="45269"/>
                    <a:pt x="24031" y="44086"/>
                  </a:cubicBezTo>
                  <a:cubicBezTo>
                    <a:pt x="24460" y="44007"/>
                    <a:pt x="24890" y="43968"/>
                    <a:pt x="25317" y="43968"/>
                  </a:cubicBezTo>
                  <a:close/>
                  <a:moveTo>
                    <a:pt x="106094" y="43751"/>
                  </a:moveTo>
                  <a:cubicBezTo>
                    <a:pt x="106570" y="43751"/>
                    <a:pt x="107049" y="43799"/>
                    <a:pt x="107525" y="43898"/>
                  </a:cubicBezTo>
                  <a:cubicBezTo>
                    <a:pt x="106512" y="45161"/>
                    <a:pt x="105939" y="46747"/>
                    <a:pt x="106127" y="48423"/>
                  </a:cubicBezTo>
                  <a:lnTo>
                    <a:pt x="106118" y="48414"/>
                  </a:lnTo>
                  <a:cubicBezTo>
                    <a:pt x="104866" y="46958"/>
                    <a:pt x="102990" y="46012"/>
                    <a:pt x="100995" y="46012"/>
                  </a:cubicBezTo>
                  <a:cubicBezTo>
                    <a:pt x="100976" y="46012"/>
                    <a:pt x="100958" y="46013"/>
                    <a:pt x="100939" y="46013"/>
                  </a:cubicBezTo>
                  <a:cubicBezTo>
                    <a:pt x="100919" y="46012"/>
                    <a:pt x="100899" y="46012"/>
                    <a:pt x="100879" y="46012"/>
                  </a:cubicBezTo>
                  <a:cubicBezTo>
                    <a:pt x="99020" y="46012"/>
                    <a:pt x="97252" y="46842"/>
                    <a:pt x="96011" y="48154"/>
                  </a:cubicBezTo>
                  <a:cubicBezTo>
                    <a:pt x="96091" y="46559"/>
                    <a:pt x="95509" y="45054"/>
                    <a:pt x="94514" y="43880"/>
                  </a:cubicBezTo>
                  <a:cubicBezTo>
                    <a:pt x="94946" y="43798"/>
                    <a:pt x="95380" y="43758"/>
                    <a:pt x="95811" y="43758"/>
                  </a:cubicBezTo>
                  <a:cubicBezTo>
                    <a:pt x="97740" y="43758"/>
                    <a:pt x="99607" y="44561"/>
                    <a:pt x="100948" y="46004"/>
                  </a:cubicBezTo>
                  <a:cubicBezTo>
                    <a:pt x="102286" y="44551"/>
                    <a:pt x="104160" y="43751"/>
                    <a:pt x="106094" y="43751"/>
                  </a:cubicBezTo>
                  <a:close/>
                  <a:moveTo>
                    <a:pt x="70812" y="39306"/>
                  </a:moveTo>
                  <a:cubicBezTo>
                    <a:pt x="71289" y="39306"/>
                    <a:pt x="71770" y="39355"/>
                    <a:pt x="72248" y="39454"/>
                  </a:cubicBezTo>
                  <a:cubicBezTo>
                    <a:pt x="71271" y="40699"/>
                    <a:pt x="70742" y="42276"/>
                    <a:pt x="70939" y="43925"/>
                  </a:cubicBezTo>
                  <a:cubicBezTo>
                    <a:pt x="71449" y="43811"/>
                    <a:pt x="71962" y="43756"/>
                    <a:pt x="72472" y="43756"/>
                  </a:cubicBezTo>
                  <a:cubicBezTo>
                    <a:pt x="74409" y="43756"/>
                    <a:pt x="76285" y="44558"/>
                    <a:pt x="77633" y="46013"/>
                  </a:cubicBezTo>
                  <a:lnTo>
                    <a:pt x="77633" y="46013"/>
                  </a:lnTo>
                  <a:cubicBezTo>
                    <a:pt x="77630" y="46013"/>
                    <a:pt x="77627" y="46013"/>
                    <a:pt x="77624" y="46013"/>
                  </a:cubicBezTo>
                  <a:cubicBezTo>
                    <a:pt x="77606" y="46013"/>
                    <a:pt x="77588" y="46012"/>
                    <a:pt x="77570" y="46012"/>
                  </a:cubicBezTo>
                  <a:cubicBezTo>
                    <a:pt x="75529" y="46012"/>
                    <a:pt x="73598" y="47021"/>
                    <a:pt x="72346" y="48540"/>
                  </a:cubicBezTo>
                  <a:cubicBezTo>
                    <a:pt x="72703" y="44850"/>
                    <a:pt x="69416" y="41568"/>
                    <a:pt x="65713" y="41568"/>
                  </a:cubicBezTo>
                  <a:cubicBezTo>
                    <a:pt x="65693" y="41568"/>
                    <a:pt x="65673" y="41568"/>
                    <a:pt x="65653" y="41568"/>
                  </a:cubicBezTo>
                  <a:lnTo>
                    <a:pt x="65653" y="41559"/>
                  </a:lnTo>
                  <a:cubicBezTo>
                    <a:pt x="66997" y="40107"/>
                    <a:pt x="68873" y="39306"/>
                    <a:pt x="70812" y="39306"/>
                  </a:cubicBezTo>
                  <a:close/>
                  <a:moveTo>
                    <a:pt x="35618" y="43957"/>
                  </a:moveTo>
                  <a:cubicBezTo>
                    <a:pt x="36091" y="43957"/>
                    <a:pt x="36568" y="44006"/>
                    <a:pt x="37042" y="44104"/>
                  </a:cubicBezTo>
                  <a:cubicBezTo>
                    <a:pt x="36020" y="45350"/>
                    <a:pt x="35456" y="46945"/>
                    <a:pt x="35635" y="48620"/>
                  </a:cubicBezTo>
                  <a:cubicBezTo>
                    <a:pt x="34383" y="47164"/>
                    <a:pt x="32507" y="46210"/>
                    <a:pt x="30511" y="46210"/>
                  </a:cubicBezTo>
                  <a:cubicBezTo>
                    <a:pt x="30496" y="46210"/>
                    <a:pt x="30480" y="46210"/>
                    <a:pt x="30465" y="46210"/>
                  </a:cubicBezTo>
                  <a:lnTo>
                    <a:pt x="30465" y="46210"/>
                  </a:lnTo>
                  <a:cubicBezTo>
                    <a:pt x="31804" y="44762"/>
                    <a:pt x="33682" y="43957"/>
                    <a:pt x="35618" y="43957"/>
                  </a:cubicBezTo>
                  <a:close/>
                  <a:moveTo>
                    <a:pt x="112822" y="41864"/>
                  </a:moveTo>
                  <a:cubicBezTo>
                    <a:pt x="115997" y="41864"/>
                    <a:pt x="119174" y="43943"/>
                    <a:pt x="119218" y="48100"/>
                  </a:cubicBezTo>
                  <a:cubicBezTo>
                    <a:pt x="118743" y="47999"/>
                    <a:pt x="118265" y="47949"/>
                    <a:pt x="117790" y="47949"/>
                  </a:cubicBezTo>
                  <a:cubicBezTo>
                    <a:pt x="115926" y="47949"/>
                    <a:pt x="114120" y="48715"/>
                    <a:pt x="112821" y="50108"/>
                  </a:cubicBezTo>
                  <a:cubicBezTo>
                    <a:pt x="111548" y="48728"/>
                    <a:pt x="109756" y="47948"/>
                    <a:pt x="107874" y="47948"/>
                  </a:cubicBezTo>
                  <a:cubicBezTo>
                    <a:pt x="107391" y="47948"/>
                    <a:pt x="106907" y="48002"/>
                    <a:pt x="106432" y="48100"/>
                  </a:cubicBezTo>
                  <a:cubicBezTo>
                    <a:pt x="106472" y="43943"/>
                    <a:pt x="109646" y="41864"/>
                    <a:pt x="112822" y="41864"/>
                  </a:cubicBezTo>
                  <a:close/>
                  <a:moveTo>
                    <a:pt x="136132" y="41864"/>
                  </a:moveTo>
                  <a:cubicBezTo>
                    <a:pt x="139308" y="41864"/>
                    <a:pt x="142484" y="43943"/>
                    <a:pt x="142525" y="48100"/>
                  </a:cubicBezTo>
                  <a:cubicBezTo>
                    <a:pt x="142051" y="47999"/>
                    <a:pt x="141574" y="47949"/>
                    <a:pt x="141100" y="47949"/>
                  </a:cubicBezTo>
                  <a:cubicBezTo>
                    <a:pt x="139242" y="47949"/>
                    <a:pt x="137437" y="48715"/>
                    <a:pt x="136145" y="50108"/>
                  </a:cubicBezTo>
                  <a:cubicBezTo>
                    <a:pt x="134863" y="48728"/>
                    <a:pt x="133071" y="47948"/>
                    <a:pt x="131190" y="47948"/>
                  </a:cubicBezTo>
                  <a:cubicBezTo>
                    <a:pt x="130706" y="47948"/>
                    <a:pt x="130222" y="48002"/>
                    <a:pt x="129747" y="48100"/>
                  </a:cubicBezTo>
                  <a:cubicBezTo>
                    <a:pt x="129783" y="43943"/>
                    <a:pt x="132957" y="41864"/>
                    <a:pt x="136132" y="41864"/>
                  </a:cubicBezTo>
                  <a:close/>
                  <a:moveTo>
                    <a:pt x="89293" y="41912"/>
                  </a:moveTo>
                  <a:cubicBezTo>
                    <a:pt x="92468" y="41912"/>
                    <a:pt x="95642" y="43988"/>
                    <a:pt x="95679" y="48143"/>
                  </a:cubicBezTo>
                  <a:lnTo>
                    <a:pt x="95679" y="48143"/>
                  </a:lnTo>
                  <a:cubicBezTo>
                    <a:pt x="95207" y="48043"/>
                    <a:pt x="94732" y="47994"/>
                    <a:pt x="94260" y="47994"/>
                  </a:cubicBezTo>
                  <a:cubicBezTo>
                    <a:pt x="92399" y="47994"/>
                    <a:pt x="90599" y="48760"/>
                    <a:pt x="89299" y="50152"/>
                  </a:cubicBezTo>
                  <a:cubicBezTo>
                    <a:pt x="88018" y="48773"/>
                    <a:pt x="86226" y="47993"/>
                    <a:pt x="84344" y="47993"/>
                  </a:cubicBezTo>
                  <a:cubicBezTo>
                    <a:pt x="83860" y="47993"/>
                    <a:pt x="83376" y="48047"/>
                    <a:pt x="82902" y="48145"/>
                  </a:cubicBezTo>
                  <a:cubicBezTo>
                    <a:pt x="82937" y="43991"/>
                    <a:pt x="86116" y="41912"/>
                    <a:pt x="89293" y="41912"/>
                  </a:cubicBezTo>
                  <a:close/>
                  <a:moveTo>
                    <a:pt x="42335" y="42067"/>
                  </a:moveTo>
                  <a:cubicBezTo>
                    <a:pt x="45509" y="42067"/>
                    <a:pt x="48681" y="44143"/>
                    <a:pt x="48726" y="48298"/>
                  </a:cubicBezTo>
                  <a:lnTo>
                    <a:pt x="48726" y="48298"/>
                  </a:lnTo>
                  <a:cubicBezTo>
                    <a:pt x="48251" y="48196"/>
                    <a:pt x="47772" y="48146"/>
                    <a:pt x="47298" y="48146"/>
                  </a:cubicBezTo>
                  <a:cubicBezTo>
                    <a:pt x="45434" y="48146"/>
                    <a:pt x="43630" y="48912"/>
                    <a:pt x="42337" y="50305"/>
                  </a:cubicBezTo>
                  <a:cubicBezTo>
                    <a:pt x="41056" y="48925"/>
                    <a:pt x="39264" y="48145"/>
                    <a:pt x="37382" y="48145"/>
                  </a:cubicBezTo>
                  <a:cubicBezTo>
                    <a:pt x="36898" y="48145"/>
                    <a:pt x="36415" y="48199"/>
                    <a:pt x="35940" y="48307"/>
                  </a:cubicBezTo>
                  <a:cubicBezTo>
                    <a:pt x="35980" y="44148"/>
                    <a:pt x="39158" y="42067"/>
                    <a:pt x="42335" y="42067"/>
                  </a:cubicBezTo>
                  <a:close/>
                  <a:moveTo>
                    <a:pt x="65651" y="42067"/>
                  </a:moveTo>
                  <a:cubicBezTo>
                    <a:pt x="68826" y="42067"/>
                    <a:pt x="72001" y="44146"/>
                    <a:pt x="72041" y="48307"/>
                  </a:cubicBezTo>
                  <a:cubicBezTo>
                    <a:pt x="71563" y="48202"/>
                    <a:pt x="71080" y="48150"/>
                    <a:pt x="70601" y="48150"/>
                  </a:cubicBezTo>
                  <a:cubicBezTo>
                    <a:pt x="68748" y="48150"/>
                    <a:pt x="66948" y="48916"/>
                    <a:pt x="65653" y="50305"/>
                  </a:cubicBezTo>
                  <a:cubicBezTo>
                    <a:pt x="64371" y="48934"/>
                    <a:pt x="62579" y="48145"/>
                    <a:pt x="60697" y="48145"/>
                  </a:cubicBezTo>
                  <a:cubicBezTo>
                    <a:pt x="60214" y="48145"/>
                    <a:pt x="59730" y="48199"/>
                    <a:pt x="59255" y="48307"/>
                  </a:cubicBezTo>
                  <a:cubicBezTo>
                    <a:pt x="59295" y="44148"/>
                    <a:pt x="62473" y="42067"/>
                    <a:pt x="65651" y="42067"/>
                  </a:cubicBezTo>
                  <a:close/>
                  <a:moveTo>
                    <a:pt x="18806" y="42117"/>
                  </a:moveTo>
                  <a:cubicBezTo>
                    <a:pt x="21981" y="42117"/>
                    <a:pt x="25156" y="44198"/>
                    <a:pt x="25196" y="48360"/>
                  </a:cubicBezTo>
                  <a:cubicBezTo>
                    <a:pt x="24717" y="48255"/>
                    <a:pt x="24234" y="48204"/>
                    <a:pt x="23755" y="48204"/>
                  </a:cubicBezTo>
                  <a:cubicBezTo>
                    <a:pt x="21902" y="48204"/>
                    <a:pt x="20103" y="48970"/>
                    <a:pt x="18807" y="50359"/>
                  </a:cubicBezTo>
                  <a:cubicBezTo>
                    <a:pt x="17526" y="48988"/>
                    <a:pt x="15734" y="48199"/>
                    <a:pt x="13852" y="48199"/>
                  </a:cubicBezTo>
                  <a:cubicBezTo>
                    <a:pt x="13368" y="48199"/>
                    <a:pt x="12884" y="48253"/>
                    <a:pt x="12409" y="48360"/>
                  </a:cubicBezTo>
                  <a:cubicBezTo>
                    <a:pt x="12454" y="44198"/>
                    <a:pt x="15631" y="42117"/>
                    <a:pt x="18806" y="42117"/>
                  </a:cubicBezTo>
                  <a:close/>
                  <a:moveTo>
                    <a:pt x="117967" y="48323"/>
                  </a:moveTo>
                  <a:cubicBezTo>
                    <a:pt x="118392" y="48323"/>
                    <a:pt x="118820" y="48362"/>
                    <a:pt x="119245" y="48441"/>
                  </a:cubicBezTo>
                  <a:cubicBezTo>
                    <a:pt x="118253" y="49621"/>
                    <a:pt x="117671" y="51114"/>
                    <a:pt x="117757" y="52706"/>
                  </a:cubicBezTo>
                  <a:lnTo>
                    <a:pt x="117757" y="52706"/>
                  </a:lnTo>
                  <a:cubicBezTo>
                    <a:pt x="116507" y="51403"/>
                    <a:pt x="114740" y="50573"/>
                    <a:pt x="112880" y="50573"/>
                  </a:cubicBezTo>
                  <a:cubicBezTo>
                    <a:pt x="112860" y="50573"/>
                    <a:pt x="112840" y="50573"/>
                    <a:pt x="112821" y="50574"/>
                  </a:cubicBezTo>
                  <a:cubicBezTo>
                    <a:pt x="114158" y="49126"/>
                    <a:pt x="116031" y="48323"/>
                    <a:pt x="117967" y="48323"/>
                  </a:cubicBezTo>
                  <a:close/>
                  <a:moveTo>
                    <a:pt x="130990" y="48323"/>
                  </a:moveTo>
                  <a:cubicBezTo>
                    <a:pt x="132925" y="48323"/>
                    <a:pt x="134799" y="49126"/>
                    <a:pt x="136136" y="50574"/>
                  </a:cubicBezTo>
                  <a:cubicBezTo>
                    <a:pt x="136116" y="50573"/>
                    <a:pt x="136096" y="50573"/>
                    <a:pt x="136077" y="50573"/>
                  </a:cubicBezTo>
                  <a:cubicBezTo>
                    <a:pt x="134208" y="50573"/>
                    <a:pt x="132440" y="51412"/>
                    <a:pt x="131199" y="52715"/>
                  </a:cubicBezTo>
                  <a:cubicBezTo>
                    <a:pt x="131279" y="51120"/>
                    <a:pt x="130697" y="49624"/>
                    <a:pt x="129711" y="48441"/>
                  </a:cubicBezTo>
                  <a:cubicBezTo>
                    <a:pt x="130137" y="48362"/>
                    <a:pt x="130565" y="48323"/>
                    <a:pt x="130990" y="48323"/>
                  </a:cubicBezTo>
                  <a:close/>
                  <a:moveTo>
                    <a:pt x="94437" y="48359"/>
                  </a:moveTo>
                  <a:cubicBezTo>
                    <a:pt x="94862" y="48359"/>
                    <a:pt x="95289" y="48398"/>
                    <a:pt x="95715" y="48477"/>
                  </a:cubicBezTo>
                  <a:cubicBezTo>
                    <a:pt x="94722" y="49666"/>
                    <a:pt x="94140" y="51168"/>
                    <a:pt x="94227" y="52750"/>
                  </a:cubicBezTo>
                  <a:lnTo>
                    <a:pt x="94227" y="52750"/>
                  </a:lnTo>
                  <a:cubicBezTo>
                    <a:pt x="92986" y="51447"/>
                    <a:pt x="91219" y="50618"/>
                    <a:pt x="89350" y="50618"/>
                  </a:cubicBezTo>
                  <a:cubicBezTo>
                    <a:pt x="89330" y="50618"/>
                    <a:pt x="89310" y="50618"/>
                    <a:pt x="89290" y="50618"/>
                  </a:cubicBezTo>
                  <a:cubicBezTo>
                    <a:pt x="89270" y="50618"/>
                    <a:pt x="89250" y="50618"/>
                    <a:pt x="89231" y="50618"/>
                  </a:cubicBezTo>
                  <a:cubicBezTo>
                    <a:pt x="87362" y="50618"/>
                    <a:pt x="85603" y="51448"/>
                    <a:pt x="84353" y="52751"/>
                  </a:cubicBezTo>
                  <a:cubicBezTo>
                    <a:pt x="84443" y="51165"/>
                    <a:pt x="83860" y="49660"/>
                    <a:pt x="82866" y="48477"/>
                  </a:cubicBezTo>
                  <a:cubicBezTo>
                    <a:pt x="83291" y="48398"/>
                    <a:pt x="83719" y="48359"/>
                    <a:pt x="84144" y="48359"/>
                  </a:cubicBezTo>
                  <a:cubicBezTo>
                    <a:pt x="86080" y="48359"/>
                    <a:pt x="87955" y="49162"/>
                    <a:pt x="89299" y="50609"/>
                  </a:cubicBezTo>
                  <a:cubicBezTo>
                    <a:pt x="90637" y="49162"/>
                    <a:pt x="92504" y="48359"/>
                    <a:pt x="94437" y="48359"/>
                  </a:cubicBezTo>
                  <a:close/>
                  <a:moveTo>
                    <a:pt x="47485" y="48520"/>
                  </a:moveTo>
                  <a:cubicBezTo>
                    <a:pt x="47909" y="48520"/>
                    <a:pt x="48337" y="48559"/>
                    <a:pt x="48762" y="48638"/>
                  </a:cubicBezTo>
                  <a:cubicBezTo>
                    <a:pt x="47767" y="49821"/>
                    <a:pt x="47185" y="51326"/>
                    <a:pt x="47275" y="52912"/>
                  </a:cubicBezTo>
                  <a:cubicBezTo>
                    <a:pt x="46025" y="51609"/>
                    <a:pt x="44257" y="50779"/>
                    <a:pt x="42397" y="50779"/>
                  </a:cubicBezTo>
                  <a:cubicBezTo>
                    <a:pt x="42377" y="50779"/>
                    <a:pt x="42357" y="50779"/>
                    <a:pt x="42337" y="50780"/>
                  </a:cubicBezTo>
                  <a:cubicBezTo>
                    <a:pt x="43675" y="49325"/>
                    <a:pt x="45549" y="48520"/>
                    <a:pt x="47485" y="48520"/>
                  </a:cubicBezTo>
                  <a:close/>
                  <a:moveTo>
                    <a:pt x="60501" y="48529"/>
                  </a:moveTo>
                  <a:cubicBezTo>
                    <a:pt x="62439" y="48529"/>
                    <a:pt x="64308" y="49332"/>
                    <a:pt x="65653" y="50780"/>
                  </a:cubicBezTo>
                  <a:cubicBezTo>
                    <a:pt x="65633" y="50779"/>
                    <a:pt x="65613" y="50779"/>
                    <a:pt x="65593" y="50779"/>
                  </a:cubicBezTo>
                  <a:cubicBezTo>
                    <a:pt x="63725" y="50779"/>
                    <a:pt x="61957" y="51618"/>
                    <a:pt x="60715" y="52921"/>
                  </a:cubicBezTo>
                  <a:cubicBezTo>
                    <a:pt x="60796" y="51326"/>
                    <a:pt x="60214" y="49830"/>
                    <a:pt x="59219" y="48647"/>
                  </a:cubicBezTo>
                  <a:cubicBezTo>
                    <a:pt x="59646" y="48568"/>
                    <a:pt x="60075" y="48529"/>
                    <a:pt x="60501" y="48529"/>
                  </a:cubicBezTo>
                  <a:close/>
                  <a:moveTo>
                    <a:pt x="107662" y="48316"/>
                  </a:moveTo>
                  <a:cubicBezTo>
                    <a:pt x="109596" y="48316"/>
                    <a:pt x="111472" y="49118"/>
                    <a:pt x="112821" y="50574"/>
                  </a:cubicBezTo>
                  <a:cubicBezTo>
                    <a:pt x="112802" y="50573"/>
                    <a:pt x="112783" y="50573"/>
                    <a:pt x="112765" y="50573"/>
                  </a:cubicBezTo>
                  <a:cubicBezTo>
                    <a:pt x="110778" y="50573"/>
                    <a:pt x="108902" y="51519"/>
                    <a:pt x="107650" y="52966"/>
                  </a:cubicBezTo>
                  <a:lnTo>
                    <a:pt x="107650" y="52966"/>
                  </a:lnTo>
                  <a:cubicBezTo>
                    <a:pt x="107803" y="51290"/>
                    <a:pt x="107211" y="49713"/>
                    <a:pt x="106172" y="48477"/>
                  </a:cubicBezTo>
                  <a:cubicBezTo>
                    <a:pt x="106667" y="48369"/>
                    <a:pt x="107167" y="48316"/>
                    <a:pt x="107662" y="48316"/>
                  </a:cubicBezTo>
                  <a:close/>
                  <a:moveTo>
                    <a:pt x="13659" y="48573"/>
                  </a:moveTo>
                  <a:cubicBezTo>
                    <a:pt x="15592" y="48573"/>
                    <a:pt x="17464" y="49371"/>
                    <a:pt x="18807" y="50824"/>
                  </a:cubicBezTo>
                  <a:cubicBezTo>
                    <a:pt x="18787" y="50824"/>
                    <a:pt x="18768" y="50824"/>
                    <a:pt x="18748" y="50824"/>
                  </a:cubicBezTo>
                  <a:cubicBezTo>
                    <a:pt x="16879" y="50824"/>
                    <a:pt x="15111" y="51663"/>
                    <a:pt x="13870" y="52966"/>
                  </a:cubicBezTo>
                  <a:cubicBezTo>
                    <a:pt x="13951" y="51371"/>
                    <a:pt x="13368" y="49875"/>
                    <a:pt x="12374" y="48692"/>
                  </a:cubicBezTo>
                  <a:cubicBezTo>
                    <a:pt x="12802" y="48612"/>
                    <a:pt x="13232" y="48573"/>
                    <a:pt x="13659" y="48573"/>
                  </a:cubicBezTo>
                  <a:close/>
                  <a:moveTo>
                    <a:pt x="23953" y="48574"/>
                  </a:moveTo>
                  <a:cubicBezTo>
                    <a:pt x="24378" y="48574"/>
                    <a:pt x="24806" y="48613"/>
                    <a:pt x="25232" y="48692"/>
                  </a:cubicBezTo>
                  <a:cubicBezTo>
                    <a:pt x="24237" y="49875"/>
                    <a:pt x="23655" y="51371"/>
                    <a:pt x="23744" y="52966"/>
                  </a:cubicBezTo>
                  <a:cubicBezTo>
                    <a:pt x="22494" y="51663"/>
                    <a:pt x="20726" y="50824"/>
                    <a:pt x="18866" y="50824"/>
                  </a:cubicBezTo>
                  <a:cubicBezTo>
                    <a:pt x="18846" y="50824"/>
                    <a:pt x="18827" y="50824"/>
                    <a:pt x="18807" y="50824"/>
                  </a:cubicBezTo>
                  <a:cubicBezTo>
                    <a:pt x="20144" y="49377"/>
                    <a:pt x="22018" y="48574"/>
                    <a:pt x="23953" y="48574"/>
                  </a:cubicBezTo>
                  <a:close/>
                  <a:moveTo>
                    <a:pt x="37179" y="48522"/>
                  </a:moveTo>
                  <a:cubicBezTo>
                    <a:pt x="39113" y="48522"/>
                    <a:pt x="40989" y="49325"/>
                    <a:pt x="42337" y="50780"/>
                  </a:cubicBezTo>
                  <a:cubicBezTo>
                    <a:pt x="42319" y="50779"/>
                    <a:pt x="42300" y="50779"/>
                    <a:pt x="42282" y="50779"/>
                  </a:cubicBezTo>
                  <a:cubicBezTo>
                    <a:pt x="40295" y="50779"/>
                    <a:pt x="38419" y="51725"/>
                    <a:pt x="37167" y="53172"/>
                  </a:cubicBezTo>
                  <a:cubicBezTo>
                    <a:pt x="37320" y="51496"/>
                    <a:pt x="36728" y="49910"/>
                    <a:pt x="35689" y="48683"/>
                  </a:cubicBezTo>
                  <a:cubicBezTo>
                    <a:pt x="36184" y="48575"/>
                    <a:pt x="36683" y="48522"/>
                    <a:pt x="37179" y="48522"/>
                  </a:cubicBezTo>
                  <a:close/>
                  <a:moveTo>
                    <a:pt x="124475" y="46470"/>
                  </a:moveTo>
                  <a:cubicBezTo>
                    <a:pt x="127650" y="46470"/>
                    <a:pt x="130827" y="48548"/>
                    <a:pt x="130867" y="52706"/>
                  </a:cubicBezTo>
                  <a:cubicBezTo>
                    <a:pt x="130388" y="52601"/>
                    <a:pt x="129906" y="52550"/>
                    <a:pt x="129426" y="52550"/>
                  </a:cubicBezTo>
                  <a:cubicBezTo>
                    <a:pt x="127574" y="52550"/>
                    <a:pt x="125776" y="53316"/>
                    <a:pt x="124487" y="54704"/>
                  </a:cubicBezTo>
                  <a:cubicBezTo>
                    <a:pt x="123206" y="53333"/>
                    <a:pt x="121414" y="52545"/>
                    <a:pt x="119532" y="52545"/>
                  </a:cubicBezTo>
                  <a:cubicBezTo>
                    <a:pt x="119048" y="52545"/>
                    <a:pt x="118564" y="52599"/>
                    <a:pt x="118089" y="52706"/>
                  </a:cubicBezTo>
                  <a:cubicBezTo>
                    <a:pt x="118125" y="48548"/>
                    <a:pt x="121299" y="46470"/>
                    <a:pt x="124475" y="46470"/>
                  </a:cubicBezTo>
                  <a:close/>
                  <a:moveTo>
                    <a:pt x="77635" y="46519"/>
                  </a:moveTo>
                  <a:cubicBezTo>
                    <a:pt x="80808" y="46519"/>
                    <a:pt x="83981" y="48596"/>
                    <a:pt x="84022" y="52751"/>
                  </a:cubicBezTo>
                  <a:lnTo>
                    <a:pt x="84031" y="52760"/>
                  </a:lnTo>
                  <a:cubicBezTo>
                    <a:pt x="83550" y="52655"/>
                    <a:pt x="83066" y="52604"/>
                    <a:pt x="82586" y="52604"/>
                  </a:cubicBezTo>
                  <a:cubicBezTo>
                    <a:pt x="80731" y="52604"/>
                    <a:pt x="78937" y="53370"/>
                    <a:pt x="77642" y="54758"/>
                  </a:cubicBezTo>
                  <a:cubicBezTo>
                    <a:pt x="76360" y="53378"/>
                    <a:pt x="74568" y="52599"/>
                    <a:pt x="72696" y="52599"/>
                  </a:cubicBezTo>
                  <a:cubicBezTo>
                    <a:pt x="72203" y="52599"/>
                    <a:pt x="71719" y="52652"/>
                    <a:pt x="71244" y="52760"/>
                  </a:cubicBezTo>
                  <a:cubicBezTo>
                    <a:pt x="71280" y="48600"/>
                    <a:pt x="74457" y="46519"/>
                    <a:pt x="77635" y="46519"/>
                  </a:cubicBezTo>
                  <a:close/>
                  <a:moveTo>
                    <a:pt x="100946" y="46509"/>
                  </a:moveTo>
                  <a:cubicBezTo>
                    <a:pt x="104122" y="46509"/>
                    <a:pt x="107296" y="48585"/>
                    <a:pt x="107337" y="52742"/>
                  </a:cubicBezTo>
                  <a:cubicBezTo>
                    <a:pt x="106865" y="52641"/>
                    <a:pt x="106389" y="52591"/>
                    <a:pt x="105917" y="52591"/>
                  </a:cubicBezTo>
                  <a:cubicBezTo>
                    <a:pt x="104050" y="52591"/>
                    <a:pt x="102242" y="53364"/>
                    <a:pt x="100948" y="54758"/>
                  </a:cubicBezTo>
                  <a:lnTo>
                    <a:pt x="100948" y="54749"/>
                  </a:lnTo>
                  <a:cubicBezTo>
                    <a:pt x="99667" y="53369"/>
                    <a:pt x="97875" y="52590"/>
                    <a:pt x="95993" y="52590"/>
                  </a:cubicBezTo>
                  <a:cubicBezTo>
                    <a:pt x="95509" y="52590"/>
                    <a:pt x="95025" y="52643"/>
                    <a:pt x="94550" y="52742"/>
                  </a:cubicBezTo>
                  <a:cubicBezTo>
                    <a:pt x="94591" y="48588"/>
                    <a:pt x="97769" y="46509"/>
                    <a:pt x="100946" y="46509"/>
                  </a:cubicBezTo>
                  <a:close/>
                  <a:moveTo>
                    <a:pt x="53993" y="46670"/>
                  </a:moveTo>
                  <a:cubicBezTo>
                    <a:pt x="57169" y="46670"/>
                    <a:pt x="60344" y="48747"/>
                    <a:pt x="60384" y="52903"/>
                  </a:cubicBezTo>
                  <a:cubicBezTo>
                    <a:pt x="59911" y="52801"/>
                    <a:pt x="59433" y="52752"/>
                    <a:pt x="58960" y="52752"/>
                  </a:cubicBezTo>
                  <a:cubicBezTo>
                    <a:pt x="57101" y="52752"/>
                    <a:pt x="55295" y="53518"/>
                    <a:pt x="53995" y="54910"/>
                  </a:cubicBezTo>
                  <a:cubicBezTo>
                    <a:pt x="52714" y="53531"/>
                    <a:pt x="50922" y="52751"/>
                    <a:pt x="49040" y="52751"/>
                  </a:cubicBezTo>
                  <a:cubicBezTo>
                    <a:pt x="48556" y="52751"/>
                    <a:pt x="48072" y="52805"/>
                    <a:pt x="47597" y="52903"/>
                  </a:cubicBezTo>
                  <a:cubicBezTo>
                    <a:pt x="47638" y="48749"/>
                    <a:pt x="50816" y="46670"/>
                    <a:pt x="53993" y="46670"/>
                  </a:cubicBezTo>
                  <a:close/>
                  <a:moveTo>
                    <a:pt x="7145" y="46712"/>
                  </a:moveTo>
                  <a:cubicBezTo>
                    <a:pt x="10322" y="46712"/>
                    <a:pt x="13498" y="48790"/>
                    <a:pt x="13538" y="52948"/>
                  </a:cubicBezTo>
                  <a:cubicBezTo>
                    <a:pt x="13065" y="52846"/>
                    <a:pt x="12588" y="52796"/>
                    <a:pt x="12114" y="52796"/>
                  </a:cubicBezTo>
                  <a:cubicBezTo>
                    <a:pt x="10255" y="52796"/>
                    <a:pt x="8451" y="53563"/>
                    <a:pt x="7159" y="54955"/>
                  </a:cubicBezTo>
                  <a:cubicBezTo>
                    <a:pt x="5884" y="53583"/>
                    <a:pt x="4097" y="52805"/>
                    <a:pt x="2226" y="52805"/>
                  </a:cubicBezTo>
                  <a:cubicBezTo>
                    <a:pt x="2216" y="52805"/>
                    <a:pt x="2205" y="52805"/>
                    <a:pt x="2194" y="52805"/>
                  </a:cubicBezTo>
                  <a:lnTo>
                    <a:pt x="2194" y="52796"/>
                  </a:lnTo>
                  <a:cubicBezTo>
                    <a:pt x="1711" y="52796"/>
                    <a:pt x="1227" y="52850"/>
                    <a:pt x="752" y="52948"/>
                  </a:cubicBezTo>
                  <a:cubicBezTo>
                    <a:pt x="792" y="48790"/>
                    <a:pt x="3969" y="46712"/>
                    <a:pt x="7145" y="46712"/>
                  </a:cubicBezTo>
                  <a:close/>
                  <a:moveTo>
                    <a:pt x="30465" y="46717"/>
                  </a:moveTo>
                  <a:cubicBezTo>
                    <a:pt x="33637" y="46717"/>
                    <a:pt x="36811" y="48795"/>
                    <a:pt x="36854" y="52953"/>
                  </a:cubicBezTo>
                  <a:lnTo>
                    <a:pt x="36854" y="52953"/>
                  </a:lnTo>
                  <a:cubicBezTo>
                    <a:pt x="36379" y="52851"/>
                    <a:pt x="35901" y="52801"/>
                    <a:pt x="35426" y="52801"/>
                  </a:cubicBezTo>
                  <a:cubicBezTo>
                    <a:pt x="33569" y="52801"/>
                    <a:pt x="31771" y="53567"/>
                    <a:pt x="30483" y="54955"/>
                  </a:cubicBezTo>
                  <a:cubicBezTo>
                    <a:pt x="29201" y="53584"/>
                    <a:pt x="27409" y="52796"/>
                    <a:pt x="25528" y="52796"/>
                  </a:cubicBezTo>
                  <a:cubicBezTo>
                    <a:pt x="25044" y="52796"/>
                    <a:pt x="24560" y="52850"/>
                    <a:pt x="24085" y="52957"/>
                  </a:cubicBezTo>
                  <a:cubicBezTo>
                    <a:pt x="24116" y="48798"/>
                    <a:pt x="27290" y="46717"/>
                    <a:pt x="30465" y="46717"/>
                  </a:cubicBezTo>
                  <a:close/>
                  <a:moveTo>
                    <a:pt x="107865" y="57160"/>
                  </a:moveTo>
                  <a:cubicBezTo>
                    <a:pt x="107867" y="57160"/>
                    <a:pt x="107868" y="57160"/>
                    <a:pt x="107870" y="57160"/>
                  </a:cubicBezTo>
                  <a:lnTo>
                    <a:pt x="107870" y="57160"/>
                  </a:lnTo>
                  <a:cubicBezTo>
                    <a:pt x="107871" y="57160"/>
                    <a:pt x="107873" y="57160"/>
                    <a:pt x="107874" y="57160"/>
                  </a:cubicBezTo>
                  <a:close/>
                  <a:moveTo>
                    <a:pt x="129607" y="52925"/>
                  </a:moveTo>
                  <a:cubicBezTo>
                    <a:pt x="130037" y="52925"/>
                    <a:pt x="130471" y="52965"/>
                    <a:pt x="130903" y="53047"/>
                  </a:cubicBezTo>
                  <a:cubicBezTo>
                    <a:pt x="129908" y="54229"/>
                    <a:pt x="129326" y="55726"/>
                    <a:pt x="129415" y="57321"/>
                  </a:cubicBezTo>
                  <a:cubicBezTo>
                    <a:pt x="128165" y="56009"/>
                    <a:pt x="126406" y="55179"/>
                    <a:pt x="124538" y="55179"/>
                  </a:cubicBezTo>
                  <a:cubicBezTo>
                    <a:pt x="124518" y="55179"/>
                    <a:pt x="124498" y="55179"/>
                    <a:pt x="124478" y="55179"/>
                  </a:cubicBezTo>
                  <a:cubicBezTo>
                    <a:pt x="124458" y="55179"/>
                    <a:pt x="124438" y="55179"/>
                    <a:pt x="124418" y="55179"/>
                  </a:cubicBezTo>
                  <a:cubicBezTo>
                    <a:pt x="122550" y="55179"/>
                    <a:pt x="120782" y="56009"/>
                    <a:pt x="119541" y="57321"/>
                  </a:cubicBezTo>
                  <a:cubicBezTo>
                    <a:pt x="119622" y="55726"/>
                    <a:pt x="119039" y="54220"/>
                    <a:pt x="118045" y="53047"/>
                  </a:cubicBezTo>
                  <a:cubicBezTo>
                    <a:pt x="118478" y="52965"/>
                    <a:pt x="118913" y="52925"/>
                    <a:pt x="119344" y="52925"/>
                  </a:cubicBezTo>
                  <a:cubicBezTo>
                    <a:pt x="121276" y="52925"/>
                    <a:pt x="123138" y="53727"/>
                    <a:pt x="124478" y="55170"/>
                  </a:cubicBezTo>
                  <a:cubicBezTo>
                    <a:pt x="125811" y="53727"/>
                    <a:pt x="127678" y="52925"/>
                    <a:pt x="129607" y="52925"/>
                  </a:cubicBezTo>
                  <a:close/>
                  <a:moveTo>
                    <a:pt x="82780" y="52965"/>
                  </a:moveTo>
                  <a:cubicBezTo>
                    <a:pt x="83204" y="52965"/>
                    <a:pt x="83632" y="53003"/>
                    <a:pt x="84057" y="53082"/>
                  </a:cubicBezTo>
                  <a:cubicBezTo>
                    <a:pt x="83538" y="53701"/>
                    <a:pt x="83135" y="54409"/>
                    <a:pt x="82875" y="55170"/>
                  </a:cubicBezTo>
                  <a:cubicBezTo>
                    <a:pt x="82634" y="55866"/>
                    <a:pt x="82526" y="56607"/>
                    <a:pt x="82569" y="57347"/>
                  </a:cubicBezTo>
                  <a:lnTo>
                    <a:pt x="82569" y="57347"/>
                  </a:lnTo>
                  <a:cubicBezTo>
                    <a:pt x="81328" y="56053"/>
                    <a:pt x="79569" y="55215"/>
                    <a:pt x="77701" y="55215"/>
                  </a:cubicBezTo>
                  <a:cubicBezTo>
                    <a:pt x="77681" y="55215"/>
                    <a:pt x="77661" y="55215"/>
                    <a:pt x="77642" y="55215"/>
                  </a:cubicBezTo>
                  <a:cubicBezTo>
                    <a:pt x="78979" y="53768"/>
                    <a:pt x="80847" y="52965"/>
                    <a:pt x="82780" y="52965"/>
                  </a:cubicBezTo>
                  <a:close/>
                  <a:moveTo>
                    <a:pt x="95802" y="52974"/>
                  </a:moveTo>
                  <a:cubicBezTo>
                    <a:pt x="97735" y="52974"/>
                    <a:pt x="99602" y="53775"/>
                    <a:pt x="100939" y="55215"/>
                  </a:cubicBezTo>
                  <a:cubicBezTo>
                    <a:pt x="100919" y="55215"/>
                    <a:pt x="100900" y="55215"/>
                    <a:pt x="100880" y="55215"/>
                  </a:cubicBezTo>
                  <a:cubicBezTo>
                    <a:pt x="99020" y="55215"/>
                    <a:pt x="97252" y="56053"/>
                    <a:pt x="96011" y="57357"/>
                  </a:cubicBezTo>
                  <a:cubicBezTo>
                    <a:pt x="96047" y="56622"/>
                    <a:pt x="95948" y="55878"/>
                    <a:pt x="95706" y="55179"/>
                  </a:cubicBezTo>
                  <a:lnTo>
                    <a:pt x="95706" y="55170"/>
                  </a:lnTo>
                  <a:cubicBezTo>
                    <a:pt x="95446" y="54409"/>
                    <a:pt x="95043" y="53701"/>
                    <a:pt x="94523" y="53091"/>
                  </a:cubicBezTo>
                  <a:cubicBezTo>
                    <a:pt x="94949" y="53012"/>
                    <a:pt x="95377" y="52974"/>
                    <a:pt x="95802" y="52974"/>
                  </a:cubicBezTo>
                  <a:close/>
                  <a:moveTo>
                    <a:pt x="60697" y="57357"/>
                  </a:moveTo>
                  <a:cubicBezTo>
                    <a:pt x="60700" y="57357"/>
                    <a:pt x="60703" y="57357"/>
                    <a:pt x="60706" y="57357"/>
                  </a:cubicBezTo>
                  <a:lnTo>
                    <a:pt x="60706" y="57357"/>
                  </a:lnTo>
                  <a:cubicBezTo>
                    <a:pt x="60709" y="57357"/>
                    <a:pt x="60712" y="57357"/>
                    <a:pt x="60715" y="57357"/>
                  </a:cubicBezTo>
                  <a:close/>
                  <a:moveTo>
                    <a:pt x="48839" y="53117"/>
                  </a:moveTo>
                  <a:cubicBezTo>
                    <a:pt x="50775" y="53117"/>
                    <a:pt x="52650" y="53921"/>
                    <a:pt x="53995" y="55376"/>
                  </a:cubicBezTo>
                  <a:lnTo>
                    <a:pt x="53995" y="55376"/>
                  </a:lnTo>
                  <a:cubicBezTo>
                    <a:pt x="53992" y="55376"/>
                    <a:pt x="53989" y="55376"/>
                    <a:pt x="53986" y="55376"/>
                  </a:cubicBezTo>
                  <a:cubicBezTo>
                    <a:pt x="53966" y="55376"/>
                    <a:pt x="53946" y="55376"/>
                    <a:pt x="53927" y="55376"/>
                  </a:cubicBezTo>
                  <a:cubicBezTo>
                    <a:pt x="52067" y="55376"/>
                    <a:pt x="50299" y="56206"/>
                    <a:pt x="49049" y="57509"/>
                  </a:cubicBezTo>
                  <a:cubicBezTo>
                    <a:pt x="49138" y="55923"/>
                    <a:pt x="48556" y="54418"/>
                    <a:pt x="47561" y="53235"/>
                  </a:cubicBezTo>
                  <a:cubicBezTo>
                    <a:pt x="47987" y="53156"/>
                    <a:pt x="48414" y="53117"/>
                    <a:pt x="48839" y="53117"/>
                  </a:cubicBezTo>
                  <a:close/>
                  <a:moveTo>
                    <a:pt x="59142" y="53117"/>
                  </a:moveTo>
                  <a:cubicBezTo>
                    <a:pt x="59567" y="53117"/>
                    <a:pt x="59994" y="53156"/>
                    <a:pt x="60420" y="53235"/>
                  </a:cubicBezTo>
                  <a:cubicBezTo>
                    <a:pt x="59425" y="54427"/>
                    <a:pt x="58843" y="55932"/>
                    <a:pt x="58932" y="57518"/>
                  </a:cubicBezTo>
                  <a:lnTo>
                    <a:pt x="58923" y="57509"/>
                  </a:lnTo>
                  <a:cubicBezTo>
                    <a:pt x="57682" y="56206"/>
                    <a:pt x="55914" y="55376"/>
                    <a:pt x="54046" y="55376"/>
                  </a:cubicBezTo>
                  <a:cubicBezTo>
                    <a:pt x="54029" y="55376"/>
                    <a:pt x="54012" y="55376"/>
                    <a:pt x="53995" y="55376"/>
                  </a:cubicBezTo>
                  <a:lnTo>
                    <a:pt x="53995" y="55376"/>
                  </a:lnTo>
                  <a:cubicBezTo>
                    <a:pt x="55333" y="53921"/>
                    <a:pt x="57206" y="53117"/>
                    <a:pt x="59142" y="53117"/>
                  </a:cubicBezTo>
                  <a:close/>
                  <a:moveTo>
                    <a:pt x="25317" y="53179"/>
                  </a:moveTo>
                  <a:cubicBezTo>
                    <a:pt x="27247" y="53179"/>
                    <a:pt x="29113" y="53976"/>
                    <a:pt x="30456" y="55421"/>
                  </a:cubicBezTo>
                  <a:cubicBezTo>
                    <a:pt x="30436" y="55421"/>
                    <a:pt x="30416" y="55421"/>
                    <a:pt x="30397" y="55421"/>
                  </a:cubicBezTo>
                  <a:cubicBezTo>
                    <a:pt x="28528" y="55421"/>
                    <a:pt x="26769" y="56259"/>
                    <a:pt x="25528" y="57554"/>
                  </a:cubicBezTo>
                  <a:cubicBezTo>
                    <a:pt x="25563" y="56819"/>
                    <a:pt x="25456" y="56075"/>
                    <a:pt x="25223" y="55376"/>
                  </a:cubicBezTo>
                  <a:lnTo>
                    <a:pt x="25223" y="55385"/>
                  </a:lnTo>
                  <a:cubicBezTo>
                    <a:pt x="24963" y="54624"/>
                    <a:pt x="24560" y="53916"/>
                    <a:pt x="24031" y="53298"/>
                  </a:cubicBezTo>
                  <a:cubicBezTo>
                    <a:pt x="24460" y="53218"/>
                    <a:pt x="24890" y="53179"/>
                    <a:pt x="25317" y="53179"/>
                  </a:cubicBezTo>
                  <a:close/>
                  <a:moveTo>
                    <a:pt x="12293" y="53188"/>
                  </a:moveTo>
                  <a:cubicBezTo>
                    <a:pt x="12719" y="53188"/>
                    <a:pt x="13147" y="53227"/>
                    <a:pt x="13574" y="53307"/>
                  </a:cubicBezTo>
                  <a:cubicBezTo>
                    <a:pt x="13055" y="53925"/>
                    <a:pt x="12651" y="54624"/>
                    <a:pt x="12391" y="55385"/>
                  </a:cubicBezTo>
                  <a:cubicBezTo>
                    <a:pt x="12150" y="56084"/>
                    <a:pt x="12051" y="56819"/>
                    <a:pt x="12087" y="57554"/>
                  </a:cubicBezTo>
                  <a:lnTo>
                    <a:pt x="12087" y="57572"/>
                  </a:lnTo>
                  <a:cubicBezTo>
                    <a:pt x="10845" y="56268"/>
                    <a:pt x="9086" y="55430"/>
                    <a:pt x="7218" y="55430"/>
                  </a:cubicBezTo>
                  <a:cubicBezTo>
                    <a:pt x="7198" y="55430"/>
                    <a:pt x="7178" y="55430"/>
                    <a:pt x="7159" y="55430"/>
                  </a:cubicBezTo>
                  <a:cubicBezTo>
                    <a:pt x="8501" y="53985"/>
                    <a:pt x="10367" y="53188"/>
                    <a:pt x="12293" y="53188"/>
                  </a:cubicBezTo>
                  <a:close/>
                  <a:moveTo>
                    <a:pt x="106098" y="52962"/>
                  </a:moveTo>
                  <a:cubicBezTo>
                    <a:pt x="106573" y="52962"/>
                    <a:pt x="107051" y="53010"/>
                    <a:pt x="107525" y="53109"/>
                  </a:cubicBezTo>
                  <a:cubicBezTo>
                    <a:pt x="106514" y="54361"/>
                    <a:pt x="105950" y="55943"/>
                    <a:pt x="106117" y="57615"/>
                  </a:cubicBezTo>
                  <a:lnTo>
                    <a:pt x="106117" y="57615"/>
                  </a:lnTo>
                  <a:cubicBezTo>
                    <a:pt x="104869" y="56153"/>
                    <a:pt x="102981" y="55206"/>
                    <a:pt x="100985" y="55206"/>
                  </a:cubicBezTo>
                  <a:cubicBezTo>
                    <a:pt x="100976" y="55206"/>
                    <a:pt x="100966" y="55206"/>
                    <a:pt x="100957" y="55206"/>
                  </a:cubicBezTo>
                  <a:cubicBezTo>
                    <a:pt x="102302" y="53761"/>
                    <a:pt x="104171" y="52962"/>
                    <a:pt x="106098" y="52962"/>
                  </a:cubicBezTo>
                  <a:close/>
                  <a:moveTo>
                    <a:pt x="70812" y="48526"/>
                  </a:moveTo>
                  <a:cubicBezTo>
                    <a:pt x="71289" y="48526"/>
                    <a:pt x="71770" y="48575"/>
                    <a:pt x="72248" y="48674"/>
                  </a:cubicBezTo>
                  <a:cubicBezTo>
                    <a:pt x="71271" y="49928"/>
                    <a:pt x="70742" y="51496"/>
                    <a:pt x="70939" y="53145"/>
                  </a:cubicBezTo>
                  <a:cubicBezTo>
                    <a:pt x="71447" y="53031"/>
                    <a:pt x="71960" y="52976"/>
                    <a:pt x="72468" y="52976"/>
                  </a:cubicBezTo>
                  <a:cubicBezTo>
                    <a:pt x="74401" y="52976"/>
                    <a:pt x="76276" y="53777"/>
                    <a:pt x="77624" y="55224"/>
                  </a:cubicBezTo>
                  <a:cubicBezTo>
                    <a:pt x="77606" y="55224"/>
                    <a:pt x="77587" y="55224"/>
                    <a:pt x="77569" y="55224"/>
                  </a:cubicBezTo>
                  <a:cubicBezTo>
                    <a:pt x="75520" y="55224"/>
                    <a:pt x="73598" y="56223"/>
                    <a:pt x="72355" y="57751"/>
                  </a:cubicBezTo>
                  <a:cubicBezTo>
                    <a:pt x="72694" y="54052"/>
                    <a:pt x="69407" y="50779"/>
                    <a:pt x="65713" y="50779"/>
                  </a:cubicBezTo>
                  <a:cubicBezTo>
                    <a:pt x="65693" y="50779"/>
                    <a:pt x="65673" y="50779"/>
                    <a:pt x="65653" y="50780"/>
                  </a:cubicBezTo>
                  <a:cubicBezTo>
                    <a:pt x="66997" y="49327"/>
                    <a:pt x="68873" y="48526"/>
                    <a:pt x="70812" y="48526"/>
                  </a:cubicBezTo>
                  <a:close/>
                  <a:moveTo>
                    <a:pt x="35611" y="53168"/>
                  </a:moveTo>
                  <a:cubicBezTo>
                    <a:pt x="36086" y="53168"/>
                    <a:pt x="36566" y="53216"/>
                    <a:pt x="37042" y="53315"/>
                  </a:cubicBezTo>
                  <a:cubicBezTo>
                    <a:pt x="36031" y="54567"/>
                    <a:pt x="35458" y="56149"/>
                    <a:pt x="35634" y="57812"/>
                  </a:cubicBezTo>
                  <a:lnTo>
                    <a:pt x="35634" y="57812"/>
                  </a:lnTo>
                  <a:cubicBezTo>
                    <a:pt x="34382" y="56357"/>
                    <a:pt x="32515" y="55412"/>
                    <a:pt x="30530" y="55412"/>
                  </a:cubicBezTo>
                  <a:cubicBezTo>
                    <a:pt x="30511" y="55412"/>
                    <a:pt x="30492" y="55412"/>
                    <a:pt x="30474" y="55412"/>
                  </a:cubicBezTo>
                  <a:cubicBezTo>
                    <a:pt x="31811" y="53967"/>
                    <a:pt x="33679" y="53168"/>
                    <a:pt x="35611" y="53168"/>
                  </a:cubicBezTo>
                  <a:close/>
                  <a:moveTo>
                    <a:pt x="112818" y="51075"/>
                  </a:moveTo>
                  <a:cubicBezTo>
                    <a:pt x="115995" y="51075"/>
                    <a:pt x="119174" y="53154"/>
                    <a:pt x="119218" y="57312"/>
                  </a:cubicBezTo>
                  <a:cubicBezTo>
                    <a:pt x="118743" y="57210"/>
                    <a:pt x="118265" y="57160"/>
                    <a:pt x="117790" y="57160"/>
                  </a:cubicBezTo>
                  <a:cubicBezTo>
                    <a:pt x="115926" y="57160"/>
                    <a:pt x="114120" y="57927"/>
                    <a:pt x="112821" y="59319"/>
                  </a:cubicBezTo>
                  <a:cubicBezTo>
                    <a:pt x="111549" y="57940"/>
                    <a:pt x="109750" y="57161"/>
                    <a:pt x="107870" y="57160"/>
                  </a:cubicBezTo>
                  <a:lnTo>
                    <a:pt x="107870" y="57160"/>
                  </a:lnTo>
                  <a:cubicBezTo>
                    <a:pt x="107388" y="57160"/>
                    <a:pt x="106905" y="57214"/>
                    <a:pt x="106432" y="57312"/>
                  </a:cubicBezTo>
                  <a:cubicBezTo>
                    <a:pt x="106468" y="53154"/>
                    <a:pt x="109642" y="51075"/>
                    <a:pt x="112818" y="51075"/>
                  </a:cubicBezTo>
                  <a:close/>
                  <a:moveTo>
                    <a:pt x="136134" y="51090"/>
                  </a:moveTo>
                  <a:cubicBezTo>
                    <a:pt x="139310" y="51090"/>
                    <a:pt x="142484" y="53169"/>
                    <a:pt x="142525" y="57330"/>
                  </a:cubicBezTo>
                  <a:cubicBezTo>
                    <a:pt x="142043" y="57224"/>
                    <a:pt x="141557" y="57173"/>
                    <a:pt x="141075" y="57173"/>
                  </a:cubicBezTo>
                  <a:cubicBezTo>
                    <a:pt x="139225" y="57173"/>
                    <a:pt x="137430" y="57933"/>
                    <a:pt x="136136" y="59319"/>
                  </a:cubicBezTo>
                  <a:lnTo>
                    <a:pt x="136136" y="59328"/>
                  </a:lnTo>
                  <a:cubicBezTo>
                    <a:pt x="134854" y="57957"/>
                    <a:pt x="133062" y="57168"/>
                    <a:pt x="131181" y="57168"/>
                  </a:cubicBezTo>
                  <a:cubicBezTo>
                    <a:pt x="130697" y="57168"/>
                    <a:pt x="130213" y="57222"/>
                    <a:pt x="129738" y="57330"/>
                  </a:cubicBezTo>
                  <a:cubicBezTo>
                    <a:pt x="129778" y="53171"/>
                    <a:pt x="132957" y="51090"/>
                    <a:pt x="136134" y="51090"/>
                  </a:cubicBezTo>
                  <a:close/>
                  <a:moveTo>
                    <a:pt x="89294" y="51126"/>
                  </a:moveTo>
                  <a:cubicBezTo>
                    <a:pt x="91873" y="51126"/>
                    <a:pt x="94452" y="52497"/>
                    <a:pt x="95348" y="55242"/>
                  </a:cubicBezTo>
                  <a:cubicBezTo>
                    <a:pt x="95572" y="55923"/>
                    <a:pt x="95679" y="56631"/>
                    <a:pt x="95688" y="57348"/>
                  </a:cubicBezTo>
                  <a:cubicBezTo>
                    <a:pt x="95215" y="57246"/>
                    <a:pt x="94738" y="57196"/>
                    <a:pt x="94264" y="57196"/>
                  </a:cubicBezTo>
                  <a:cubicBezTo>
                    <a:pt x="92405" y="57196"/>
                    <a:pt x="90599" y="57962"/>
                    <a:pt x="89299" y="59355"/>
                  </a:cubicBezTo>
                  <a:cubicBezTo>
                    <a:pt x="88027" y="57975"/>
                    <a:pt x="86226" y="57195"/>
                    <a:pt x="84353" y="57195"/>
                  </a:cubicBezTo>
                  <a:cubicBezTo>
                    <a:pt x="83860" y="57195"/>
                    <a:pt x="83376" y="57249"/>
                    <a:pt x="82910" y="57348"/>
                  </a:cubicBezTo>
                  <a:cubicBezTo>
                    <a:pt x="82902" y="56631"/>
                    <a:pt x="83009" y="55923"/>
                    <a:pt x="83224" y="55242"/>
                  </a:cubicBezTo>
                  <a:lnTo>
                    <a:pt x="83233" y="55242"/>
                  </a:lnTo>
                  <a:cubicBezTo>
                    <a:pt x="84129" y="52499"/>
                    <a:pt x="86712" y="51126"/>
                    <a:pt x="89294" y="51126"/>
                  </a:cubicBezTo>
                  <a:close/>
                  <a:moveTo>
                    <a:pt x="42335" y="51276"/>
                  </a:moveTo>
                  <a:cubicBezTo>
                    <a:pt x="45511" y="51276"/>
                    <a:pt x="48686" y="53352"/>
                    <a:pt x="48726" y="57509"/>
                  </a:cubicBezTo>
                  <a:cubicBezTo>
                    <a:pt x="48253" y="57407"/>
                    <a:pt x="47776" y="57357"/>
                    <a:pt x="47302" y="57357"/>
                  </a:cubicBezTo>
                  <a:cubicBezTo>
                    <a:pt x="45443" y="57357"/>
                    <a:pt x="43639" y="58124"/>
                    <a:pt x="42346" y="59516"/>
                  </a:cubicBezTo>
                  <a:cubicBezTo>
                    <a:pt x="41065" y="58136"/>
                    <a:pt x="39264" y="57357"/>
                    <a:pt x="37382" y="57357"/>
                  </a:cubicBezTo>
                  <a:cubicBezTo>
                    <a:pt x="36898" y="57357"/>
                    <a:pt x="36415" y="57410"/>
                    <a:pt x="35940" y="57509"/>
                  </a:cubicBezTo>
                  <a:cubicBezTo>
                    <a:pt x="35980" y="53355"/>
                    <a:pt x="39158" y="51276"/>
                    <a:pt x="42335" y="51276"/>
                  </a:cubicBezTo>
                  <a:close/>
                  <a:moveTo>
                    <a:pt x="65660" y="51276"/>
                  </a:moveTo>
                  <a:cubicBezTo>
                    <a:pt x="68835" y="51276"/>
                    <a:pt x="72010" y="53352"/>
                    <a:pt x="72050" y="57509"/>
                  </a:cubicBezTo>
                  <a:cubicBezTo>
                    <a:pt x="71577" y="57407"/>
                    <a:pt x="71100" y="57357"/>
                    <a:pt x="70626" y="57357"/>
                  </a:cubicBezTo>
                  <a:cubicBezTo>
                    <a:pt x="68767" y="57357"/>
                    <a:pt x="66961" y="58124"/>
                    <a:pt x="65662" y="59516"/>
                  </a:cubicBezTo>
                  <a:cubicBezTo>
                    <a:pt x="64382" y="58138"/>
                    <a:pt x="62585" y="57359"/>
                    <a:pt x="60706" y="57357"/>
                  </a:cubicBezTo>
                  <a:lnTo>
                    <a:pt x="60706" y="57357"/>
                  </a:lnTo>
                  <a:cubicBezTo>
                    <a:pt x="60217" y="57357"/>
                    <a:pt x="59736" y="57411"/>
                    <a:pt x="59264" y="57509"/>
                  </a:cubicBezTo>
                  <a:cubicBezTo>
                    <a:pt x="59304" y="53355"/>
                    <a:pt x="62482" y="51276"/>
                    <a:pt x="65660" y="51276"/>
                  </a:cubicBezTo>
                  <a:close/>
                  <a:moveTo>
                    <a:pt x="18806" y="51334"/>
                  </a:moveTo>
                  <a:cubicBezTo>
                    <a:pt x="21388" y="51334"/>
                    <a:pt x="23969" y="52707"/>
                    <a:pt x="24864" y="55457"/>
                  </a:cubicBezTo>
                  <a:cubicBezTo>
                    <a:pt x="25079" y="56138"/>
                    <a:pt x="25196" y="56846"/>
                    <a:pt x="25205" y="57563"/>
                  </a:cubicBezTo>
                  <a:cubicBezTo>
                    <a:pt x="24724" y="57458"/>
                    <a:pt x="24240" y="57407"/>
                    <a:pt x="23760" y="57407"/>
                  </a:cubicBezTo>
                  <a:cubicBezTo>
                    <a:pt x="21902" y="57407"/>
                    <a:pt x="20103" y="58173"/>
                    <a:pt x="18807" y="59561"/>
                  </a:cubicBezTo>
                  <a:cubicBezTo>
                    <a:pt x="17535" y="58190"/>
                    <a:pt x="15734" y="57401"/>
                    <a:pt x="13861" y="57401"/>
                  </a:cubicBezTo>
                  <a:cubicBezTo>
                    <a:pt x="13377" y="57401"/>
                    <a:pt x="12884" y="57455"/>
                    <a:pt x="12418" y="57563"/>
                  </a:cubicBezTo>
                  <a:cubicBezTo>
                    <a:pt x="12418" y="56837"/>
                    <a:pt x="12526" y="56129"/>
                    <a:pt x="12741" y="55448"/>
                  </a:cubicBezTo>
                  <a:lnTo>
                    <a:pt x="12741" y="55457"/>
                  </a:lnTo>
                  <a:cubicBezTo>
                    <a:pt x="13637" y="52710"/>
                    <a:pt x="16222" y="51334"/>
                    <a:pt x="18806" y="51334"/>
                  </a:cubicBezTo>
                  <a:close/>
                  <a:moveTo>
                    <a:pt x="117967" y="57526"/>
                  </a:moveTo>
                  <a:cubicBezTo>
                    <a:pt x="118391" y="57526"/>
                    <a:pt x="118819" y="57564"/>
                    <a:pt x="119245" y="57643"/>
                  </a:cubicBezTo>
                  <a:cubicBezTo>
                    <a:pt x="118726" y="58253"/>
                    <a:pt x="118322" y="58961"/>
                    <a:pt x="118063" y="59722"/>
                  </a:cubicBezTo>
                  <a:cubicBezTo>
                    <a:pt x="117821" y="60430"/>
                    <a:pt x="117713" y="61165"/>
                    <a:pt x="117758" y="61909"/>
                  </a:cubicBezTo>
                  <a:cubicBezTo>
                    <a:pt x="116510" y="60598"/>
                    <a:pt x="114739" y="59767"/>
                    <a:pt x="112860" y="59767"/>
                  </a:cubicBezTo>
                  <a:cubicBezTo>
                    <a:pt x="112850" y="59767"/>
                    <a:pt x="112840" y="59767"/>
                    <a:pt x="112830" y="59767"/>
                  </a:cubicBezTo>
                  <a:cubicBezTo>
                    <a:pt x="114167" y="58327"/>
                    <a:pt x="116034" y="57526"/>
                    <a:pt x="117967" y="57526"/>
                  </a:cubicBezTo>
                  <a:close/>
                  <a:moveTo>
                    <a:pt x="130990" y="57535"/>
                  </a:moveTo>
                  <a:cubicBezTo>
                    <a:pt x="132923" y="57535"/>
                    <a:pt x="134790" y="58336"/>
                    <a:pt x="136127" y="59776"/>
                  </a:cubicBezTo>
                  <a:cubicBezTo>
                    <a:pt x="136117" y="59776"/>
                    <a:pt x="136107" y="59776"/>
                    <a:pt x="136097" y="59776"/>
                  </a:cubicBezTo>
                  <a:cubicBezTo>
                    <a:pt x="134226" y="59776"/>
                    <a:pt x="132446" y="60607"/>
                    <a:pt x="131199" y="61918"/>
                  </a:cubicBezTo>
                  <a:cubicBezTo>
                    <a:pt x="131234" y="61183"/>
                    <a:pt x="131136" y="60439"/>
                    <a:pt x="130894" y="59731"/>
                  </a:cubicBezTo>
                  <a:cubicBezTo>
                    <a:pt x="130634" y="58970"/>
                    <a:pt x="130231" y="58271"/>
                    <a:pt x="129711" y="57652"/>
                  </a:cubicBezTo>
                  <a:cubicBezTo>
                    <a:pt x="130137" y="57573"/>
                    <a:pt x="130565" y="57535"/>
                    <a:pt x="130990" y="57535"/>
                  </a:cubicBezTo>
                  <a:close/>
                  <a:moveTo>
                    <a:pt x="84143" y="57571"/>
                  </a:moveTo>
                  <a:cubicBezTo>
                    <a:pt x="86075" y="57571"/>
                    <a:pt x="87945" y="58371"/>
                    <a:pt x="89282" y="59821"/>
                  </a:cubicBezTo>
                  <a:lnTo>
                    <a:pt x="89282" y="59821"/>
                  </a:lnTo>
                  <a:cubicBezTo>
                    <a:pt x="89265" y="59821"/>
                    <a:pt x="89248" y="59821"/>
                    <a:pt x="89231" y="59821"/>
                  </a:cubicBezTo>
                  <a:cubicBezTo>
                    <a:pt x="87362" y="59821"/>
                    <a:pt x="85595" y="60659"/>
                    <a:pt x="84353" y="61962"/>
                  </a:cubicBezTo>
                  <a:cubicBezTo>
                    <a:pt x="84434" y="60367"/>
                    <a:pt x="83851" y="58871"/>
                    <a:pt x="82866" y="57688"/>
                  </a:cubicBezTo>
                  <a:cubicBezTo>
                    <a:pt x="83291" y="57609"/>
                    <a:pt x="83719" y="57571"/>
                    <a:pt x="84143" y="57571"/>
                  </a:cubicBezTo>
                  <a:close/>
                  <a:moveTo>
                    <a:pt x="94437" y="57571"/>
                  </a:moveTo>
                  <a:cubicBezTo>
                    <a:pt x="94862" y="57571"/>
                    <a:pt x="95290" y="57609"/>
                    <a:pt x="95715" y="57688"/>
                  </a:cubicBezTo>
                  <a:cubicBezTo>
                    <a:pt x="94720" y="58871"/>
                    <a:pt x="94138" y="60367"/>
                    <a:pt x="94228" y="61962"/>
                  </a:cubicBezTo>
                  <a:cubicBezTo>
                    <a:pt x="92977" y="60659"/>
                    <a:pt x="91218" y="59821"/>
                    <a:pt x="89350" y="59821"/>
                  </a:cubicBezTo>
                  <a:cubicBezTo>
                    <a:pt x="89333" y="59821"/>
                    <a:pt x="89316" y="59821"/>
                    <a:pt x="89299" y="59821"/>
                  </a:cubicBezTo>
                  <a:lnTo>
                    <a:pt x="89299" y="59821"/>
                  </a:lnTo>
                  <a:cubicBezTo>
                    <a:pt x="90636" y="58371"/>
                    <a:pt x="92506" y="57571"/>
                    <a:pt x="94437" y="57571"/>
                  </a:cubicBezTo>
                  <a:close/>
                  <a:moveTo>
                    <a:pt x="47495" y="57735"/>
                  </a:moveTo>
                  <a:cubicBezTo>
                    <a:pt x="47916" y="57735"/>
                    <a:pt x="48340" y="57773"/>
                    <a:pt x="48762" y="57849"/>
                  </a:cubicBezTo>
                  <a:cubicBezTo>
                    <a:pt x="48242" y="58468"/>
                    <a:pt x="47839" y="59176"/>
                    <a:pt x="47579" y="59937"/>
                  </a:cubicBezTo>
                  <a:cubicBezTo>
                    <a:pt x="47337" y="60636"/>
                    <a:pt x="47230" y="61371"/>
                    <a:pt x="47275" y="62115"/>
                  </a:cubicBezTo>
                  <a:lnTo>
                    <a:pt x="47275" y="62124"/>
                  </a:lnTo>
                  <a:cubicBezTo>
                    <a:pt x="46033" y="60820"/>
                    <a:pt x="44265" y="59982"/>
                    <a:pt x="42405" y="59982"/>
                  </a:cubicBezTo>
                  <a:cubicBezTo>
                    <a:pt x="42386" y="59982"/>
                    <a:pt x="42366" y="59982"/>
                    <a:pt x="42346" y="59982"/>
                  </a:cubicBezTo>
                  <a:cubicBezTo>
                    <a:pt x="43686" y="58532"/>
                    <a:pt x="45558" y="57735"/>
                    <a:pt x="47495" y="57735"/>
                  </a:cubicBezTo>
                  <a:close/>
                  <a:moveTo>
                    <a:pt x="60510" y="57740"/>
                  </a:moveTo>
                  <a:cubicBezTo>
                    <a:pt x="62438" y="57740"/>
                    <a:pt x="64308" y="58537"/>
                    <a:pt x="65644" y="59982"/>
                  </a:cubicBezTo>
                  <a:cubicBezTo>
                    <a:pt x="65624" y="59982"/>
                    <a:pt x="65604" y="59982"/>
                    <a:pt x="65585" y="59982"/>
                  </a:cubicBezTo>
                  <a:cubicBezTo>
                    <a:pt x="63725" y="59982"/>
                    <a:pt x="61957" y="60820"/>
                    <a:pt x="60715" y="62124"/>
                  </a:cubicBezTo>
                  <a:cubicBezTo>
                    <a:pt x="60751" y="61380"/>
                    <a:pt x="60653" y="60636"/>
                    <a:pt x="60411" y="59937"/>
                  </a:cubicBezTo>
                  <a:cubicBezTo>
                    <a:pt x="60151" y="59176"/>
                    <a:pt x="59748" y="58468"/>
                    <a:pt x="59228" y="57858"/>
                  </a:cubicBezTo>
                  <a:cubicBezTo>
                    <a:pt x="59655" y="57779"/>
                    <a:pt x="60084" y="57740"/>
                    <a:pt x="60510" y="57740"/>
                  </a:cubicBezTo>
                  <a:close/>
                  <a:moveTo>
                    <a:pt x="23936" y="57764"/>
                  </a:moveTo>
                  <a:cubicBezTo>
                    <a:pt x="24366" y="57764"/>
                    <a:pt x="24800" y="57804"/>
                    <a:pt x="25232" y="57885"/>
                  </a:cubicBezTo>
                  <a:cubicBezTo>
                    <a:pt x="24237" y="59059"/>
                    <a:pt x="23655" y="60565"/>
                    <a:pt x="23744" y="62151"/>
                  </a:cubicBezTo>
                  <a:cubicBezTo>
                    <a:pt x="22494" y="60847"/>
                    <a:pt x="20727" y="60018"/>
                    <a:pt x="18867" y="60018"/>
                  </a:cubicBezTo>
                  <a:cubicBezTo>
                    <a:pt x="18847" y="60018"/>
                    <a:pt x="18827" y="60018"/>
                    <a:pt x="18807" y="60018"/>
                  </a:cubicBezTo>
                  <a:cubicBezTo>
                    <a:pt x="18787" y="60018"/>
                    <a:pt x="18767" y="60018"/>
                    <a:pt x="18747" y="60018"/>
                  </a:cubicBezTo>
                  <a:cubicBezTo>
                    <a:pt x="16879" y="60018"/>
                    <a:pt x="15111" y="60847"/>
                    <a:pt x="13870" y="62151"/>
                  </a:cubicBezTo>
                  <a:cubicBezTo>
                    <a:pt x="13951" y="60573"/>
                    <a:pt x="13368" y="59068"/>
                    <a:pt x="12382" y="57885"/>
                  </a:cubicBezTo>
                  <a:lnTo>
                    <a:pt x="12374" y="57885"/>
                  </a:lnTo>
                  <a:cubicBezTo>
                    <a:pt x="12805" y="57804"/>
                    <a:pt x="13239" y="57764"/>
                    <a:pt x="13670" y="57764"/>
                  </a:cubicBezTo>
                  <a:cubicBezTo>
                    <a:pt x="15599" y="57764"/>
                    <a:pt x="17467" y="58566"/>
                    <a:pt x="18807" y="60009"/>
                  </a:cubicBezTo>
                  <a:cubicBezTo>
                    <a:pt x="20140" y="58566"/>
                    <a:pt x="22007" y="57764"/>
                    <a:pt x="23936" y="57764"/>
                  </a:cubicBezTo>
                  <a:close/>
                  <a:moveTo>
                    <a:pt x="107668" y="57528"/>
                  </a:moveTo>
                  <a:cubicBezTo>
                    <a:pt x="109594" y="57528"/>
                    <a:pt x="111464" y="58327"/>
                    <a:pt x="112812" y="59767"/>
                  </a:cubicBezTo>
                  <a:cubicBezTo>
                    <a:pt x="112793" y="59767"/>
                    <a:pt x="112774" y="59767"/>
                    <a:pt x="112756" y="59767"/>
                  </a:cubicBezTo>
                  <a:cubicBezTo>
                    <a:pt x="110769" y="59767"/>
                    <a:pt x="108902" y="60712"/>
                    <a:pt x="107650" y="62159"/>
                  </a:cubicBezTo>
                  <a:lnTo>
                    <a:pt x="107650" y="62159"/>
                  </a:lnTo>
                  <a:cubicBezTo>
                    <a:pt x="107803" y="60502"/>
                    <a:pt x="107211" y="58925"/>
                    <a:pt x="106181" y="57688"/>
                  </a:cubicBezTo>
                  <a:cubicBezTo>
                    <a:pt x="106675" y="57580"/>
                    <a:pt x="107173" y="57528"/>
                    <a:pt x="107668" y="57528"/>
                  </a:cubicBezTo>
                  <a:close/>
                  <a:moveTo>
                    <a:pt x="37187" y="57724"/>
                  </a:moveTo>
                  <a:cubicBezTo>
                    <a:pt x="39116" y="57724"/>
                    <a:pt x="40983" y="58519"/>
                    <a:pt x="42328" y="59964"/>
                  </a:cubicBezTo>
                  <a:cubicBezTo>
                    <a:pt x="42310" y="59964"/>
                    <a:pt x="42291" y="59964"/>
                    <a:pt x="42273" y="59964"/>
                  </a:cubicBezTo>
                  <a:cubicBezTo>
                    <a:pt x="40286" y="59964"/>
                    <a:pt x="38419" y="60910"/>
                    <a:pt x="37167" y="62366"/>
                  </a:cubicBezTo>
                  <a:cubicBezTo>
                    <a:pt x="37320" y="60699"/>
                    <a:pt x="36728" y="59122"/>
                    <a:pt x="35698" y="57894"/>
                  </a:cubicBezTo>
                  <a:lnTo>
                    <a:pt x="35689" y="57885"/>
                  </a:lnTo>
                  <a:cubicBezTo>
                    <a:pt x="36187" y="57777"/>
                    <a:pt x="36689" y="57724"/>
                    <a:pt x="37187" y="57724"/>
                  </a:cubicBezTo>
                  <a:close/>
                  <a:moveTo>
                    <a:pt x="124486" y="55678"/>
                  </a:moveTo>
                  <a:cubicBezTo>
                    <a:pt x="127068" y="55678"/>
                    <a:pt x="129649" y="57049"/>
                    <a:pt x="130544" y="59794"/>
                  </a:cubicBezTo>
                  <a:cubicBezTo>
                    <a:pt x="130760" y="60475"/>
                    <a:pt x="130876" y="61183"/>
                    <a:pt x="130876" y="61900"/>
                  </a:cubicBezTo>
                  <a:cubicBezTo>
                    <a:pt x="130403" y="61798"/>
                    <a:pt x="129926" y="61748"/>
                    <a:pt x="129452" y="61748"/>
                  </a:cubicBezTo>
                  <a:cubicBezTo>
                    <a:pt x="127593" y="61748"/>
                    <a:pt x="125787" y="62514"/>
                    <a:pt x="124487" y="63907"/>
                  </a:cubicBezTo>
                  <a:cubicBezTo>
                    <a:pt x="123215" y="62527"/>
                    <a:pt x="121414" y="61747"/>
                    <a:pt x="119541" y="61747"/>
                  </a:cubicBezTo>
                  <a:cubicBezTo>
                    <a:pt x="119048" y="61747"/>
                    <a:pt x="118564" y="61801"/>
                    <a:pt x="118080" y="61909"/>
                  </a:cubicBezTo>
                  <a:cubicBezTo>
                    <a:pt x="118080" y="61192"/>
                    <a:pt x="118197" y="60484"/>
                    <a:pt x="118412" y="59803"/>
                  </a:cubicBezTo>
                  <a:lnTo>
                    <a:pt x="118421" y="59794"/>
                  </a:lnTo>
                  <a:cubicBezTo>
                    <a:pt x="119317" y="57051"/>
                    <a:pt x="121902" y="55678"/>
                    <a:pt x="124486" y="55678"/>
                  </a:cubicBezTo>
                  <a:close/>
                  <a:moveTo>
                    <a:pt x="77628" y="55717"/>
                  </a:moveTo>
                  <a:cubicBezTo>
                    <a:pt x="80804" y="55717"/>
                    <a:pt x="83980" y="57795"/>
                    <a:pt x="84022" y="61951"/>
                  </a:cubicBezTo>
                  <a:lnTo>
                    <a:pt x="84022" y="61951"/>
                  </a:lnTo>
                  <a:cubicBezTo>
                    <a:pt x="83546" y="61848"/>
                    <a:pt x="83066" y="61797"/>
                    <a:pt x="82590" y="61797"/>
                  </a:cubicBezTo>
                  <a:cubicBezTo>
                    <a:pt x="80737" y="61797"/>
                    <a:pt x="78939" y="62563"/>
                    <a:pt x="77651" y="63952"/>
                  </a:cubicBezTo>
                  <a:cubicBezTo>
                    <a:pt x="76377" y="62579"/>
                    <a:pt x="74589" y="61801"/>
                    <a:pt x="72710" y="61801"/>
                  </a:cubicBezTo>
                  <a:cubicBezTo>
                    <a:pt x="72699" y="61801"/>
                    <a:pt x="72688" y="61801"/>
                    <a:pt x="72678" y="61801"/>
                  </a:cubicBezTo>
                  <a:cubicBezTo>
                    <a:pt x="72194" y="61801"/>
                    <a:pt x="71710" y="61846"/>
                    <a:pt x="71235" y="61953"/>
                  </a:cubicBezTo>
                  <a:cubicBezTo>
                    <a:pt x="71275" y="57796"/>
                    <a:pt x="74452" y="55717"/>
                    <a:pt x="77628" y="55717"/>
                  </a:cubicBezTo>
                  <a:close/>
                  <a:moveTo>
                    <a:pt x="100943" y="55717"/>
                  </a:moveTo>
                  <a:cubicBezTo>
                    <a:pt x="104119" y="55717"/>
                    <a:pt x="107295" y="57795"/>
                    <a:pt x="107337" y="61951"/>
                  </a:cubicBezTo>
                  <a:lnTo>
                    <a:pt x="107337" y="61951"/>
                  </a:lnTo>
                  <a:cubicBezTo>
                    <a:pt x="106865" y="61851"/>
                    <a:pt x="106389" y="61802"/>
                    <a:pt x="105918" y="61802"/>
                  </a:cubicBezTo>
                  <a:cubicBezTo>
                    <a:pt x="104057" y="61802"/>
                    <a:pt x="102256" y="62568"/>
                    <a:pt x="100957" y="63961"/>
                  </a:cubicBezTo>
                  <a:cubicBezTo>
                    <a:pt x="99683" y="62588"/>
                    <a:pt x="97895" y="61801"/>
                    <a:pt x="96025" y="61801"/>
                  </a:cubicBezTo>
                  <a:cubicBezTo>
                    <a:pt x="96014" y="61801"/>
                    <a:pt x="96003" y="61801"/>
                    <a:pt x="95993" y="61801"/>
                  </a:cubicBezTo>
                  <a:cubicBezTo>
                    <a:pt x="95509" y="61801"/>
                    <a:pt x="95025" y="61846"/>
                    <a:pt x="94550" y="61953"/>
                  </a:cubicBezTo>
                  <a:cubicBezTo>
                    <a:pt x="94590" y="57796"/>
                    <a:pt x="97767" y="55717"/>
                    <a:pt x="100943" y="55717"/>
                  </a:cubicBezTo>
                  <a:close/>
                  <a:moveTo>
                    <a:pt x="54007" y="55884"/>
                  </a:moveTo>
                  <a:cubicBezTo>
                    <a:pt x="56587" y="55884"/>
                    <a:pt x="59166" y="57255"/>
                    <a:pt x="60061" y="60000"/>
                  </a:cubicBezTo>
                  <a:cubicBezTo>
                    <a:pt x="60285" y="60681"/>
                    <a:pt x="60393" y="61389"/>
                    <a:pt x="60402" y="62106"/>
                  </a:cubicBezTo>
                  <a:cubicBezTo>
                    <a:pt x="59929" y="62004"/>
                    <a:pt x="59451" y="61954"/>
                    <a:pt x="58977" y="61954"/>
                  </a:cubicBezTo>
                  <a:cubicBezTo>
                    <a:pt x="57118" y="61954"/>
                    <a:pt x="55312" y="62720"/>
                    <a:pt x="54013" y="64113"/>
                  </a:cubicBezTo>
                  <a:cubicBezTo>
                    <a:pt x="52741" y="62733"/>
                    <a:pt x="50939" y="61953"/>
                    <a:pt x="49067" y="61953"/>
                  </a:cubicBezTo>
                  <a:cubicBezTo>
                    <a:pt x="48574" y="61953"/>
                    <a:pt x="48090" y="61998"/>
                    <a:pt x="47624" y="62106"/>
                  </a:cubicBezTo>
                  <a:cubicBezTo>
                    <a:pt x="47615" y="61389"/>
                    <a:pt x="47723" y="60681"/>
                    <a:pt x="47929" y="60009"/>
                  </a:cubicBezTo>
                  <a:lnTo>
                    <a:pt x="47947" y="60000"/>
                  </a:lnTo>
                  <a:cubicBezTo>
                    <a:pt x="48843" y="57257"/>
                    <a:pt x="51425" y="55884"/>
                    <a:pt x="54007" y="55884"/>
                  </a:cubicBezTo>
                  <a:close/>
                  <a:moveTo>
                    <a:pt x="7145" y="55914"/>
                  </a:moveTo>
                  <a:cubicBezTo>
                    <a:pt x="10322" y="55914"/>
                    <a:pt x="13498" y="57993"/>
                    <a:pt x="13538" y="62151"/>
                  </a:cubicBezTo>
                  <a:cubicBezTo>
                    <a:pt x="13063" y="62046"/>
                    <a:pt x="12582" y="61995"/>
                    <a:pt x="12105" y="61995"/>
                  </a:cubicBezTo>
                  <a:cubicBezTo>
                    <a:pt x="10247" y="61995"/>
                    <a:pt x="8440" y="62767"/>
                    <a:pt x="7150" y="64158"/>
                  </a:cubicBezTo>
                  <a:cubicBezTo>
                    <a:pt x="5875" y="62786"/>
                    <a:pt x="4096" y="61998"/>
                    <a:pt x="2226" y="61998"/>
                  </a:cubicBezTo>
                  <a:cubicBezTo>
                    <a:pt x="2216" y="61998"/>
                    <a:pt x="2205" y="61998"/>
                    <a:pt x="2194" y="61998"/>
                  </a:cubicBezTo>
                  <a:cubicBezTo>
                    <a:pt x="1711" y="61998"/>
                    <a:pt x="1227" y="62043"/>
                    <a:pt x="752" y="62151"/>
                  </a:cubicBezTo>
                  <a:cubicBezTo>
                    <a:pt x="792" y="57993"/>
                    <a:pt x="3969" y="55914"/>
                    <a:pt x="7145" y="55914"/>
                  </a:cubicBezTo>
                  <a:close/>
                  <a:moveTo>
                    <a:pt x="30465" y="55917"/>
                  </a:moveTo>
                  <a:cubicBezTo>
                    <a:pt x="33638" y="55917"/>
                    <a:pt x="36811" y="57993"/>
                    <a:pt x="36854" y="62147"/>
                  </a:cubicBezTo>
                  <a:lnTo>
                    <a:pt x="36854" y="62147"/>
                  </a:lnTo>
                  <a:cubicBezTo>
                    <a:pt x="36384" y="62047"/>
                    <a:pt x="35912" y="61999"/>
                    <a:pt x="35443" y="61999"/>
                  </a:cubicBezTo>
                  <a:cubicBezTo>
                    <a:pt x="33580" y="61999"/>
                    <a:pt x="31775" y="62765"/>
                    <a:pt x="30483" y="64158"/>
                  </a:cubicBezTo>
                  <a:cubicBezTo>
                    <a:pt x="29201" y="62778"/>
                    <a:pt x="27409" y="61998"/>
                    <a:pt x="25528" y="61998"/>
                  </a:cubicBezTo>
                  <a:cubicBezTo>
                    <a:pt x="25044" y="61998"/>
                    <a:pt x="24560" y="62052"/>
                    <a:pt x="24085" y="62151"/>
                  </a:cubicBezTo>
                  <a:cubicBezTo>
                    <a:pt x="24116" y="57996"/>
                    <a:pt x="27290" y="55917"/>
                    <a:pt x="30465" y="55917"/>
                  </a:cubicBezTo>
                  <a:close/>
                  <a:moveTo>
                    <a:pt x="119322" y="62140"/>
                  </a:moveTo>
                  <a:cubicBezTo>
                    <a:pt x="121256" y="62140"/>
                    <a:pt x="123125" y="62943"/>
                    <a:pt x="124469" y="64391"/>
                  </a:cubicBezTo>
                  <a:cubicBezTo>
                    <a:pt x="124450" y="64390"/>
                    <a:pt x="124430" y="64390"/>
                    <a:pt x="124410" y="64390"/>
                  </a:cubicBezTo>
                  <a:cubicBezTo>
                    <a:pt x="122541" y="64390"/>
                    <a:pt x="120773" y="65229"/>
                    <a:pt x="119532" y="66532"/>
                  </a:cubicBezTo>
                  <a:cubicBezTo>
                    <a:pt x="119613" y="64946"/>
                    <a:pt x="119030" y="63441"/>
                    <a:pt x="118045" y="62258"/>
                  </a:cubicBezTo>
                  <a:cubicBezTo>
                    <a:pt x="118470" y="62179"/>
                    <a:pt x="118898" y="62140"/>
                    <a:pt x="119322" y="62140"/>
                  </a:cubicBezTo>
                  <a:close/>
                  <a:moveTo>
                    <a:pt x="129616" y="62140"/>
                  </a:moveTo>
                  <a:cubicBezTo>
                    <a:pt x="130040" y="62140"/>
                    <a:pt x="130468" y="62179"/>
                    <a:pt x="130894" y="62258"/>
                  </a:cubicBezTo>
                  <a:cubicBezTo>
                    <a:pt x="129908" y="63423"/>
                    <a:pt x="129326" y="64928"/>
                    <a:pt x="129415" y="66523"/>
                  </a:cubicBezTo>
                  <a:lnTo>
                    <a:pt x="129406" y="66532"/>
                  </a:lnTo>
                  <a:cubicBezTo>
                    <a:pt x="128156" y="65229"/>
                    <a:pt x="126388" y="64390"/>
                    <a:pt x="124528" y="64390"/>
                  </a:cubicBezTo>
                  <a:cubicBezTo>
                    <a:pt x="124509" y="64390"/>
                    <a:pt x="124489" y="64390"/>
                    <a:pt x="124469" y="64391"/>
                  </a:cubicBezTo>
                  <a:cubicBezTo>
                    <a:pt x="125807" y="62943"/>
                    <a:pt x="127680" y="62140"/>
                    <a:pt x="129616" y="62140"/>
                  </a:cubicBezTo>
                  <a:close/>
                  <a:moveTo>
                    <a:pt x="95796" y="62176"/>
                  </a:moveTo>
                  <a:cubicBezTo>
                    <a:pt x="97737" y="62176"/>
                    <a:pt x="99610" y="62980"/>
                    <a:pt x="100948" y="64435"/>
                  </a:cubicBezTo>
                  <a:cubicBezTo>
                    <a:pt x="100928" y="64435"/>
                    <a:pt x="100908" y="64435"/>
                    <a:pt x="100888" y="64435"/>
                  </a:cubicBezTo>
                  <a:cubicBezTo>
                    <a:pt x="99020" y="64435"/>
                    <a:pt x="97252" y="65265"/>
                    <a:pt x="96011" y="66568"/>
                  </a:cubicBezTo>
                  <a:cubicBezTo>
                    <a:pt x="96091" y="64982"/>
                    <a:pt x="95509" y="63477"/>
                    <a:pt x="94514" y="62294"/>
                  </a:cubicBezTo>
                  <a:cubicBezTo>
                    <a:pt x="94941" y="62215"/>
                    <a:pt x="95370" y="62176"/>
                    <a:pt x="95796" y="62176"/>
                  </a:cubicBezTo>
                  <a:close/>
                  <a:moveTo>
                    <a:pt x="82771" y="62185"/>
                  </a:moveTo>
                  <a:cubicBezTo>
                    <a:pt x="83195" y="62185"/>
                    <a:pt x="83623" y="62224"/>
                    <a:pt x="84048" y="62303"/>
                  </a:cubicBezTo>
                  <a:cubicBezTo>
                    <a:pt x="83063" y="63477"/>
                    <a:pt x="82480" y="64991"/>
                    <a:pt x="82561" y="66577"/>
                  </a:cubicBezTo>
                  <a:cubicBezTo>
                    <a:pt x="81320" y="65274"/>
                    <a:pt x="79552" y="64435"/>
                    <a:pt x="77683" y="64435"/>
                  </a:cubicBezTo>
                  <a:cubicBezTo>
                    <a:pt x="77666" y="64435"/>
                    <a:pt x="77650" y="64435"/>
                    <a:pt x="77633" y="64435"/>
                  </a:cubicBezTo>
                  <a:lnTo>
                    <a:pt x="77633" y="64435"/>
                  </a:lnTo>
                  <a:cubicBezTo>
                    <a:pt x="78970" y="62988"/>
                    <a:pt x="80838" y="62185"/>
                    <a:pt x="82771" y="62185"/>
                  </a:cubicBezTo>
                  <a:close/>
                  <a:moveTo>
                    <a:pt x="59134" y="62337"/>
                  </a:moveTo>
                  <a:cubicBezTo>
                    <a:pt x="59561" y="62337"/>
                    <a:pt x="59992" y="62376"/>
                    <a:pt x="60420" y="62455"/>
                  </a:cubicBezTo>
                  <a:cubicBezTo>
                    <a:pt x="59427" y="63627"/>
                    <a:pt x="58845" y="65119"/>
                    <a:pt x="58932" y="66720"/>
                  </a:cubicBezTo>
                  <a:lnTo>
                    <a:pt x="58932" y="66720"/>
                  </a:lnTo>
                  <a:cubicBezTo>
                    <a:pt x="57682" y="65417"/>
                    <a:pt x="55914" y="64587"/>
                    <a:pt x="54055" y="64587"/>
                  </a:cubicBezTo>
                  <a:cubicBezTo>
                    <a:pt x="54035" y="64587"/>
                    <a:pt x="54015" y="64588"/>
                    <a:pt x="53995" y="64588"/>
                  </a:cubicBezTo>
                  <a:cubicBezTo>
                    <a:pt x="55331" y="63135"/>
                    <a:pt x="57201" y="62337"/>
                    <a:pt x="59134" y="62337"/>
                  </a:cubicBezTo>
                  <a:close/>
                  <a:moveTo>
                    <a:pt x="48861" y="62333"/>
                  </a:moveTo>
                  <a:cubicBezTo>
                    <a:pt x="50795" y="62333"/>
                    <a:pt x="52662" y="63137"/>
                    <a:pt x="53995" y="64588"/>
                  </a:cubicBezTo>
                  <a:cubicBezTo>
                    <a:pt x="53975" y="64588"/>
                    <a:pt x="53955" y="64587"/>
                    <a:pt x="53935" y="64587"/>
                  </a:cubicBezTo>
                  <a:cubicBezTo>
                    <a:pt x="52067" y="64587"/>
                    <a:pt x="50299" y="65417"/>
                    <a:pt x="49058" y="66720"/>
                  </a:cubicBezTo>
                  <a:cubicBezTo>
                    <a:pt x="49138" y="65134"/>
                    <a:pt x="48556" y="63629"/>
                    <a:pt x="47561" y="62455"/>
                  </a:cubicBezTo>
                  <a:cubicBezTo>
                    <a:pt x="47994" y="62373"/>
                    <a:pt x="48429" y="62333"/>
                    <a:pt x="48861" y="62333"/>
                  </a:cubicBezTo>
                  <a:close/>
                  <a:moveTo>
                    <a:pt x="106103" y="62174"/>
                  </a:moveTo>
                  <a:cubicBezTo>
                    <a:pt x="106576" y="62174"/>
                    <a:pt x="107052" y="62222"/>
                    <a:pt x="107525" y="62321"/>
                  </a:cubicBezTo>
                  <a:cubicBezTo>
                    <a:pt x="106512" y="63566"/>
                    <a:pt x="105939" y="65161"/>
                    <a:pt x="106127" y="66837"/>
                  </a:cubicBezTo>
                  <a:cubicBezTo>
                    <a:pt x="104872" y="65387"/>
                    <a:pt x="103007" y="64435"/>
                    <a:pt x="101030" y="64435"/>
                  </a:cubicBezTo>
                  <a:cubicBezTo>
                    <a:pt x="101003" y="64435"/>
                    <a:pt x="100975" y="64435"/>
                    <a:pt x="100948" y="64435"/>
                  </a:cubicBezTo>
                  <a:cubicBezTo>
                    <a:pt x="102295" y="62981"/>
                    <a:pt x="104168" y="62174"/>
                    <a:pt x="106103" y="62174"/>
                  </a:cubicBezTo>
                  <a:close/>
                  <a:moveTo>
                    <a:pt x="70807" y="57738"/>
                  </a:moveTo>
                  <a:cubicBezTo>
                    <a:pt x="71283" y="57738"/>
                    <a:pt x="71762" y="57786"/>
                    <a:pt x="72239" y="57885"/>
                  </a:cubicBezTo>
                  <a:cubicBezTo>
                    <a:pt x="71271" y="59131"/>
                    <a:pt x="70742" y="60708"/>
                    <a:pt x="70939" y="62348"/>
                  </a:cubicBezTo>
                  <a:cubicBezTo>
                    <a:pt x="71447" y="62234"/>
                    <a:pt x="71959" y="62178"/>
                    <a:pt x="72468" y="62178"/>
                  </a:cubicBezTo>
                  <a:cubicBezTo>
                    <a:pt x="74403" y="62178"/>
                    <a:pt x="76285" y="62981"/>
                    <a:pt x="77633" y="64435"/>
                  </a:cubicBezTo>
                  <a:lnTo>
                    <a:pt x="77633" y="64435"/>
                  </a:lnTo>
                  <a:cubicBezTo>
                    <a:pt x="77630" y="64435"/>
                    <a:pt x="77627" y="64435"/>
                    <a:pt x="77624" y="64435"/>
                  </a:cubicBezTo>
                  <a:cubicBezTo>
                    <a:pt x="77606" y="64435"/>
                    <a:pt x="77587" y="64435"/>
                    <a:pt x="77569" y="64435"/>
                  </a:cubicBezTo>
                  <a:cubicBezTo>
                    <a:pt x="75520" y="64435"/>
                    <a:pt x="73598" y="65435"/>
                    <a:pt x="72346" y="66962"/>
                  </a:cubicBezTo>
                  <a:cubicBezTo>
                    <a:pt x="72703" y="63259"/>
                    <a:pt x="69407" y="59973"/>
                    <a:pt x="65707" y="59973"/>
                  </a:cubicBezTo>
                  <a:cubicBezTo>
                    <a:pt x="65694" y="59973"/>
                    <a:pt x="65682" y="59973"/>
                    <a:pt x="65670" y="59973"/>
                  </a:cubicBezTo>
                  <a:lnTo>
                    <a:pt x="65670" y="59973"/>
                  </a:lnTo>
                  <a:cubicBezTo>
                    <a:pt x="67007" y="58533"/>
                    <a:pt x="68877" y="57738"/>
                    <a:pt x="70807" y="57738"/>
                  </a:cubicBezTo>
                  <a:close/>
                  <a:moveTo>
                    <a:pt x="35611" y="62370"/>
                  </a:moveTo>
                  <a:cubicBezTo>
                    <a:pt x="36087" y="62370"/>
                    <a:pt x="36566" y="62419"/>
                    <a:pt x="37042" y="62518"/>
                  </a:cubicBezTo>
                  <a:cubicBezTo>
                    <a:pt x="36029" y="63763"/>
                    <a:pt x="35456" y="65358"/>
                    <a:pt x="35644" y="67034"/>
                  </a:cubicBezTo>
                  <a:cubicBezTo>
                    <a:pt x="34383" y="65578"/>
                    <a:pt x="32507" y="64632"/>
                    <a:pt x="30521" y="64632"/>
                  </a:cubicBezTo>
                  <a:cubicBezTo>
                    <a:pt x="30502" y="64632"/>
                    <a:pt x="30483" y="64632"/>
                    <a:pt x="30465" y="64633"/>
                  </a:cubicBezTo>
                  <a:cubicBezTo>
                    <a:pt x="30445" y="64632"/>
                    <a:pt x="30425" y="64632"/>
                    <a:pt x="30406" y="64632"/>
                  </a:cubicBezTo>
                  <a:cubicBezTo>
                    <a:pt x="28537" y="64632"/>
                    <a:pt x="26769" y="65471"/>
                    <a:pt x="25528" y="66774"/>
                  </a:cubicBezTo>
                  <a:cubicBezTo>
                    <a:pt x="25608" y="65179"/>
                    <a:pt x="25026" y="63683"/>
                    <a:pt x="24031" y="62500"/>
                  </a:cubicBezTo>
                  <a:cubicBezTo>
                    <a:pt x="24460" y="62420"/>
                    <a:pt x="24890" y="62381"/>
                    <a:pt x="25317" y="62381"/>
                  </a:cubicBezTo>
                  <a:cubicBezTo>
                    <a:pt x="27250" y="62381"/>
                    <a:pt x="29122" y="63178"/>
                    <a:pt x="30465" y="64624"/>
                  </a:cubicBezTo>
                  <a:cubicBezTo>
                    <a:pt x="31802" y="63171"/>
                    <a:pt x="33677" y="62370"/>
                    <a:pt x="35611" y="62370"/>
                  </a:cubicBezTo>
                  <a:close/>
                  <a:moveTo>
                    <a:pt x="112819" y="60274"/>
                  </a:moveTo>
                  <a:cubicBezTo>
                    <a:pt x="115992" y="60274"/>
                    <a:pt x="119164" y="62350"/>
                    <a:pt x="119209" y="66503"/>
                  </a:cubicBezTo>
                  <a:lnTo>
                    <a:pt x="119209" y="66503"/>
                  </a:lnTo>
                  <a:cubicBezTo>
                    <a:pt x="118735" y="66400"/>
                    <a:pt x="118257" y="66350"/>
                    <a:pt x="117783" y="66350"/>
                  </a:cubicBezTo>
                  <a:cubicBezTo>
                    <a:pt x="115922" y="66350"/>
                    <a:pt x="114119" y="67124"/>
                    <a:pt x="112821" y="68521"/>
                  </a:cubicBezTo>
                  <a:cubicBezTo>
                    <a:pt x="111539" y="67142"/>
                    <a:pt x="109747" y="66362"/>
                    <a:pt x="107865" y="66362"/>
                  </a:cubicBezTo>
                  <a:cubicBezTo>
                    <a:pt x="107382" y="66362"/>
                    <a:pt x="106898" y="66407"/>
                    <a:pt x="106423" y="66514"/>
                  </a:cubicBezTo>
                  <a:lnTo>
                    <a:pt x="106423" y="66514"/>
                  </a:lnTo>
                  <a:cubicBezTo>
                    <a:pt x="106463" y="62355"/>
                    <a:pt x="109641" y="60274"/>
                    <a:pt x="112819" y="60274"/>
                  </a:cubicBezTo>
                  <a:close/>
                  <a:moveTo>
                    <a:pt x="136136" y="60276"/>
                  </a:moveTo>
                  <a:cubicBezTo>
                    <a:pt x="139311" y="60276"/>
                    <a:pt x="142484" y="62354"/>
                    <a:pt x="142525" y="66514"/>
                  </a:cubicBezTo>
                  <a:lnTo>
                    <a:pt x="142516" y="66523"/>
                  </a:lnTo>
                  <a:cubicBezTo>
                    <a:pt x="142042" y="66421"/>
                    <a:pt x="141565" y="66372"/>
                    <a:pt x="141091" y="66372"/>
                  </a:cubicBezTo>
                  <a:cubicBezTo>
                    <a:pt x="139233" y="66372"/>
                    <a:pt x="137428" y="67138"/>
                    <a:pt x="136136" y="68530"/>
                  </a:cubicBezTo>
                  <a:cubicBezTo>
                    <a:pt x="134854" y="67150"/>
                    <a:pt x="133062" y="66371"/>
                    <a:pt x="131181" y="66371"/>
                  </a:cubicBezTo>
                  <a:cubicBezTo>
                    <a:pt x="130697" y="66371"/>
                    <a:pt x="130213" y="66425"/>
                    <a:pt x="129738" y="66523"/>
                  </a:cubicBezTo>
                  <a:cubicBezTo>
                    <a:pt x="129778" y="62359"/>
                    <a:pt x="132958" y="60276"/>
                    <a:pt x="136136" y="60276"/>
                  </a:cubicBezTo>
                  <a:close/>
                  <a:moveTo>
                    <a:pt x="89289" y="60321"/>
                  </a:moveTo>
                  <a:cubicBezTo>
                    <a:pt x="92462" y="60321"/>
                    <a:pt x="95638" y="62397"/>
                    <a:pt x="95679" y="66548"/>
                  </a:cubicBezTo>
                  <a:lnTo>
                    <a:pt x="95679" y="66548"/>
                  </a:lnTo>
                  <a:cubicBezTo>
                    <a:pt x="95209" y="66448"/>
                    <a:pt x="94735" y="66398"/>
                    <a:pt x="94264" y="66398"/>
                  </a:cubicBezTo>
                  <a:cubicBezTo>
                    <a:pt x="92405" y="66398"/>
                    <a:pt x="90601" y="67165"/>
                    <a:pt x="89308" y="68557"/>
                  </a:cubicBezTo>
                  <a:cubicBezTo>
                    <a:pt x="88027" y="67177"/>
                    <a:pt x="86235" y="66398"/>
                    <a:pt x="84353" y="66398"/>
                  </a:cubicBezTo>
                  <a:cubicBezTo>
                    <a:pt x="83869" y="66398"/>
                    <a:pt x="83385" y="66452"/>
                    <a:pt x="82910" y="66550"/>
                  </a:cubicBezTo>
                  <a:cubicBezTo>
                    <a:pt x="82942" y="62398"/>
                    <a:pt x="86114" y="60321"/>
                    <a:pt x="89289" y="60321"/>
                  </a:cubicBezTo>
                  <a:close/>
                  <a:moveTo>
                    <a:pt x="42335" y="60475"/>
                  </a:moveTo>
                  <a:cubicBezTo>
                    <a:pt x="45508" y="60475"/>
                    <a:pt x="48684" y="62552"/>
                    <a:pt x="48726" y="66708"/>
                  </a:cubicBezTo>
                  <a:lnTo>
                    <a:pt x="48726" y="66708"/>
                  </a:lnTo>
                  <a:cubicBezTo>
                    <a:pt x="48257" y="66608"/>
                    <a:pt x="47784" y="66560"/>
                    <a:pt x="47315" y="66560"/>
                  </a:cubicBezTo>
                  <a:cubicBezTo>
                    <a:pt x="45452" y="66560"/>
                    <a:pt x="43648" y="67326"/>
                    <a:pt x="42355" y="68719"/>
                  </a:cubicBezTo>
                  <a:cubicBezTo>
                    <a:pt x="41081" y="67346"/>
                    <a:pt x="39302" y="66559"/>
                    <a:pt x="37432" y="66559"/>
                  </a:cubicBezTo>
                  <a:cubicBezTo>
                    <a:pt x="37421" y="66559"/>
                    <a:pt x="37411" y="66559"/>
                    <a:pt x="37400" y="66559"/>
                  </a:cubicBezTo>
                  <a:cubicBezTo>
                    <a:pt x="36916" y="66559"/>
                    <a:pt x="36432" y="66604"/>
                    <a:pt x="35958" y="66711"/>
                  </a:cubicBezTo>
                  <a:cubicBezTo>
                    <a:pt x="35989" y="62554"/>
                    <a:pt x="39161" y="60475"/>
                    <a:pt x="42335" y="60475"/>
                  </a:cubicBezTo>
                  <a:close/>
                  <a:moveTo>
                    <a:pt x="65651" y="60478"/>
                  </a:moveTo>
                  <a:cubicBezTo>
                    <a:pt x="68826" y="60478"/>
                    <a:pt x="72001" y="62555"/>
                    <a:pt x="72041" y="66711"/>
                  </a:cubicBezTo>
                  <a:cubicBezTo>
                    <a:pt x="71566" y="66609"/>
                    <a:pt x="71088" y="66560"/>
                    <a:pt x="70614" y="66560"/>
                  </a:cubicBezTo>
                  <a:cubicBezTo>
                    <a:pt x="68752" y="66560"/>
                    <a:pt x="66952" y="67326"/>
                    <a:pt x="65653" y="68719"/>
                  </a:cubicBezTo>
                  <a:cubicBezTo>
                    <a:pt x="64371" y="67339"/>
                    <a:pt x="62579" y="66559"/>
                    <a:pt x="60697" y="66559"/>
                  </a:cubicBezTo>
                  <a:cubicBezTo>
                    <a:pt x="60214" y="66559"/>
                    <a:pt x="59730" y="66613"/>
                    <a:pt x="59255" y="66711"/>
                  </a:cubicBezTo>
                  <a:cubicBezTo>
                    <a:pt x="59295" y="62557"/>
                    <a:pt x="62473" y="60478"/>
                    <a:pt x="65651" y="60478"/>
                  </a:cubicBezTo>
                  <a:close/>
                  <a:moveTo>
                    <a:pt x="18806" y="60522"/>
                  </a:moveTo>
                  <a:cubicBezTo>
                    <a:pt x="21979" y="60522"/>
                    <a:pt x="25151" y="62596"/>
                    <a:pt x="25196" y="66747"/>
                  </a:cubicBezTo>
                  <a:lnTo>
                    <a:pt x="25196" y="66747"/>
                  </a:lnTo>
                  <a:cubicBezTo>
                    <a:pt x="24723" y="66645"/>
                    <a:pt x="24245" y="66596"/>
                    <a:pt x="23772" y="66596"/>
                  </a:cubicBezTo>
                  <a:cubicBezTo>
                    <a:pt x="21913" y="66596"/>
                    <a:pt x="20107" y="67362"/>
                    <a:pt x="18807" y="68754"/>
                  </a:cubicBezTo>
                  <a:cubicBezTo>
                    <a:pt x="17526" y="67374"/>
                    <a:pt x="15734" y="66595"/>
                    <a:pt x="13852" y="66595"/>
                  </a:cubicBezTo>
                  <a:cubicBezTo>
                    <a:pt x="13368" y="66595"/>
                    <a:pt x="12884" y="66649"/>
                    <a:pt x="12409" y="66747"/>
                  </a:cubicBezTo>
                  <a:cubicBezTo>
                    <a:pt x="12454" y="62599"/>
                    <a:pt x="15631" y="60522"/>
                    <a:pt x="18806" y="60522"/>
                  </a:cubicBezTo>
                  <a:close/>
                  <a:moveTo>
                    <a:pt x="84142" y="66790"/>
                  </a:moveTo>
                  <a:cubicBezTo>
                    <a:pt x="86075" y="66790"/>
                    <a:pt x="87947" y="67588"/>
                    <a:pt x="89290" y="69041"/>
                  </a:cubicBezTo>
                  <a:lnTo>
                    <a:pt x="89290" y="69041"/>
                  </a:lnTo>
                  <a:cubicBezTo>
                    <a:pt x="89287" y="69041"/>
                    <a:pt x="89284" y="69041"/>
                    <a:pt x="89281" y="69041"/>
                  </a:cubicBezTo>
                  <a:cubicBezTo>
                    <a:pt x="89262" y="69041"/>
                    <a:pt x="89242" y="69041"/>
                    <a:pt x="89222" y="69041"/>
                  </a:cubicBezTo>
                  <a:cubicBezTo>
                    <a:pt x="87354" y="69041"/>
                    <a:pt x="85594" y="69879"/>
                    <a:pt x="84344" y="71183"/>
                  </a:cubicBezTo>
                  <a:cubicBezTo>
                    <a:pt x="84434" y="69588"/>
                    <a:pt x="83851" y="68082"/>
                    <a:pt x="82857" y="66909"/>
                  </a:cubicBezTo>
                  <a:cubicBezTo>
                    <a:pt x="83285" y="66829"/>
                    <a:pt x="83715" y="66790"/>
                    <a:pt x="84142" y="66790"/>
                  </a:cubicBezTo>
                  <a:close/>
                  <a:moveTo>
                    <a:pt x="94437" y="66782"/>
                  </a:moveTo>
                  <a:cubicBezTo>
                    <a:pt x="94862" y="66782"/>
                    <a:pt x="95290" y="66821"/>
                    <a:pt x="95715" y="66900"/>
                  </a:cubicBezTo>
                  <a:cubicBezTo>
                    <a:pt x="94720" y="68082"/>
                    <a:pt x="94138" y="69579"/>
                    <a:pt x="94228" y="71174"/>
                  </a:cubicBezTo>
                  <a:lnTo>
                    <a:pt x="94219" y="71183"/>
                  </a:lnTo>
                  <a:cubicBezTo>
                    <a:pt x="92977" y="69879"/>
                    <a:pt x="91209" y="69041"/>
                    <a:pt x="89341" y="69041"/>
                  </a:cubicBezTo>
                  <a:cubicBezTo>
                    <a:pt x="89324" y="69041"/>
                    <a:pt x="89307" y="69041"/>
                    <a:pt x="89290" y="69041"/>
                  </a:cubicBezTo>
                  <a:lnTo>
                    <a:pt x="89290" y="69041"/>
                  </a:lnTo>
                  <a:cubicBezTo>
                    <a:pt x="90628" y="67586"/>
                    <a:pt x="92502" y="66782"/>
                    <a:pt x="94437" y="66782"/>
                  </a:cubicBezTo>
                  <a:close/>
                  <a:moveTo>
                    <a:pt x="47476" y="66925"/>
                  </a:moveTo>
                  <a:cubicBezTo>
                    <a:pt x="47900" y="66925"/>
                    <a:pt x="48328" y="66964"/>
                    <a:pt x="48753" y="67043"/>
                  </a:cubicBezTo>
                  <a:cubicBezTo>
                    <a:pt x="47767" y="68226"/>
                    <a:pt x="47185" y="69731"/>
                    <a:pt x="47266" y="71317"/>
                  </a:cubicBezTo>
                  <a:cubicBezTo>
                    <a:pt x="46024" y="70014"/>
                    <a:pt x="44257" y="69184"/>
                    <a:pt x="42388" y="69184"/>
                  </a:cubicBezTo>
                  <a:cubicBezTo>
                    <a:pt x="42371" y="69184"/>
                    <a:pt x="42354" y="69184"/>
                    <a:pt x="42337" y="69184"/>
                  </a:cubicBezTo>
                  <a:lnTo>
                    <a:pt x="42337" y="69184"/>
                  </a:lnTo>
                  <a:cubicBezTo>
                    <a:pt x="43675" y="67729"/>
                    <a:pt x="45543" y="66925"/>
                    <a:pt x="47476" y="66925"/>
                  </a:cubicBezTo>
                  <a:close/>
                  <a:moveTo>
                    <a:pt x="60488" y="66929"/>
                  </a:moveTo>
                  <a:cubicBezTo>
                    <a:pt x="62422" y="66929"/>
                    <a:pt x="64295" y="67727"/>
                    <a:pt x="65636" y="69175"/>
                  </a:cubicBezTo>
                  <a:lnTo>
                    <a:pt x="65636" y="69175"/>
                  </a:lnTo>
                  <a:cubicBezTo>
                    <a:pt x="65622" y="69175"/>
                    <a:pt x="65608" y="69175"/>
                    <a:pt x="65593" y="69175"/>
                  </a:cubicBezTo>
                  <a:cubicBezTo>
                    <a:pt x="63725" y="69175"/>
                    <a:pt x="61966" y="70014"/>
                    <a:pt x="60715" y="71317"/>
                  </a:cubicBezTo>
                  <a:cubicBezTo>
                    <a:pt x="60805" y="69731"/>
                    <a:pt x="60223" y="68226"/>
                    <a:pt x="59228" y="67043"/>
                  </a:cubicBezTo>
                  <a:cubicBezTo>
                    <a:pt x="59647" y="66967"/>
                    <a:pt x="60069" y="66929"/>
                    <a:pt x="60488" y="66929"/>
                  </a:cubicBezTo>
                  <a:close/>
                  <a:moveTo>
                    <a:pt x="23953" y="66970"/>
                  </a:moveTo>
                  <a:cubicBezTo>
                    <a:pt x="24378" y="66970"/>
                    <a:pt x="24806" y="67009"/>
                    <a:pt x="25232" y="67088"/>
                  </a:cubicBezTo>
                  <a:cubicBezTo>
                    <a:pt x="24239" y="68277"/>
                    <a:pt x="23657" y="69770"/>
                    <a:pt x="23744" y="71361"/>
                  </a:cubicBezTo>
                  <a:lnTo>
                    <a:pt x="23744" y="71361"/>
                  </a:lnTo>
                  <a:cubicBezTo>
                    <a:pt x="22494" y="70058"/>
                    <a:pt x="20726" y="69220"/>
                    <a:pt x="18866" y="69220"/>
                  </a:cubicBezTo>
                  <a:cubicBezTo>
                    <a:pt x="18846" y="69220"/>
                    <a:pt x="18827" y="69220"/>
                    <a:pt x="18807" y="69220"/>
                  </a:cubicBezTo>
                  <a:cubicBezTo>
                    <a:pt x="20144" y="67773"/>
                    <a:pt x="22018" y="66970"/>
                    <a:pt x="23953" y="66970"/>
                  </a:cubicBezTo>
                  <a:close/>
                  <a:moveTo>
                    <a:pt x="13652" y="66970"/>
                  </a:moveTo>
                  <a:cubicBezTo>
                    <a:pt x="15588" y="66970"/>
                    <a:pt x="17463" y="67773"/>
                    <a:pt x="18807" y="69220"/>
                  </a:cubicBezTo>
                  <a:cubicBezTo>
                    <a:pt x="18787" y="69220"/>
                    <a:pt x="18768" y="69220"/>
                    <a:pt x="18748" y="69220"/>
                  </a:cubicBezTo>
                  <a:cubicBezTo>
                    <a:pt x="16879" y="69220"/>
                    <a:pt x="15111" y="70058"/>
                    <a:pt x="13870" y="71362"/>
                  </a:cubicBezTo>
                  <a:cubicBezTo>
                    <a:pt x="13951" y="69776"/>
                    <a:pt x="13368" y="68271"/>
                    <a:pt x="12374" y="67088"/>
                  </a:cubicBezTo>
                  <a:cubicBezTo>
                    <a:pt x="12799" y="67009"/>
                    <a:pt x="13227" y="66970"/>
                    <a:pt x="13652" y="66970"/>
                  </a:cubicBezTo>
                  <a:close/>
                  <a:moveTo>
                    <a:pt x="107653" y="66739"/>
                  </a:moveTo>
                  <a:cubicBezTo>
                    <a:pt x="109587" y="66739"/>
                    <a:pt x="111464" y="67541"/>
                    <a:pt x="112812" y="68996"/>
                  </a:cubicBezTo>
                  <a:cubicBezTo>
                    <a:pt x="114149" y="67549"/>
                    <a:pt x="116022" y="66746"/>
                    <a:pt x="117958" y="66746"/>
                  </a:cubicBezTo>
                  <a:cubicBezTo>
                    <a:pt x="118383" y="66746"/>
                    <a:pt x="118811" y="66785"/>
                    <a:pt x="119236" y="66864"/>
                  </a:cubicBezTo>
                  <a:cubicBezTo>
                    <a:pt x="118242" y="68047"/>
                    <a:pt x="117659" y="69552"/>
                    <a:pt x="117749" y="71138"/>
                  </a:cubicBezTo>
                  <a:cubicBezTo>
                    <a:pt x="116499" y="69835"/>
                    <a:pt x="114731" y="69005"/>
                    <a:pt x="112871" y="69005"/>
                  </a:cubicBezTo>
                  <a:cubicBezTo>
                    <a:pt x="112851" y="69005"/>
                    <a:pt x="112832" y="69005"/>
                    <a:pt x="112812" y="69005"/>
                  </a:cubicBezTo>
                  <a:cubicBezTo>
                    <a:pt x="112793" y="69005"/>
                    <a:pt x="112774" y="69005"/>
                    <a:pt x="112756" y="69005"/>
                  </a:cubicBezTo>
                  <a:cubicBezTo>
                    <a:pt x="110769" y="69005"/>
                    <a:pt x="108893" y="69951"/>
                    <a:pt x="107641" y="71398"/>
                  </a:cubicBezTo>
                  <a:lnTo>
                    <a:pt x="107641" y="71398"/>
                  </a:lnTo>
                  <a:cubicBezTo>
                    <a:pt x="107802" y="69707"/>
                    <a:pt x="107213" y="68132"/>
                    <a:pt x="106177" y="66897"/>
                  </a:cubicBezTo>
                  <a:lnTo>
                    <a:pt x="106177" y="66897"/>
                  </a:lnTo>
                  <a:cubicBezTo>
                    <a:pt x="106668" y="66791"/>
                    <a:pt x="107162" y="66739"/>
                    <a:pt x="107653" y="66739"/>
                  </a:cubicBezTo>
                  <a:close/>
                  <a:moveTo>
                    <a:pt x="37174" y="66927"/>
                  </a:moveTo>
                  <a:cubicBezTo>
                    <a:pt x="39113" y="66927"/>
                    <a:pt x="40989" y="67729"/>
                    <a:pt x="42337" y="69184"/>
                  </a:cubicBezTo>
                  <a:lnTo>
                    <a:pt x="42337" y="69184"/>
                  </a:lnTo>
                  <a:cubicBezTo>
                    <a:pt x="42334" y="69184"/>
                    <a:pt x="42331" y="69184"/>
                    <a:pt x="42328" y="69184"/>
                  </a:cubicBezTo>
                  <a:cubicBezTo>
                    <a:pt x="42301" y="69184"/>
                    <a:pt x="42274" y="69184"/>
                    <a:pt x="42246" y="69184"/>
                  </a:cubicBezTo>
                  <a:cubicBezTo>
                    <a:pt x="40269" y="69184"/>
                    <a:pt x="38404" y="70136"/>
                    <a:pt x="37158" y="71577"/>
                  </a:cubicBezTo>
                  <a:cubicBezTo>
                    <a:pt x="37320" y="69910"/>
                    <a:pt x="36728" y="68324"/>
                    <a:pt x="35689" y="67088"/>
                  </a:cubicBezTo>
                  <a:lnTo>
                    <a:pt x="35680" y="67088"/>
                  </a:lnTo>
                  <a:cubicBezTo>
                    <a:pt x="36177" y="66980"/>
                    <a:pt x="36678" y="66927"/>
                    <a:pt x="37174" y="66927"/>
                  </a:cubicBezTo>
                  <a:close/>
                  <a:moveTo>
                    <a:pt x="124481" y="64880"/>
                  </a:moveTo>
                  <a:cubicBezTo>
                    <a:pt x="127655" y="64880"/>
                    <a:pt x="130827" y="66957"/>
                    <a:pt x="130867" y="71111"/>
                  </a:cubicBezTo>
                  <a:lnTo>
                    <a:pt x="130858" y="71129"/>
                  </a:lnTo>
                  <a:cubicBezTo>
                    <a:pt x="130380" y="71024"/>
                    <a:pt x="129897" y="70973"/>
                    <a:pt x="129419" y="70973"/>
                  </a:cubicBezTo>
                  <a:cubicBezTo>
                    <a:pt x="127565" y="70973"/>
                    <a:pt x="125767" y="71740"/>
                    <a:pt x="124478" y="73136"/>
                  </a:cubicBezTo>
                  <a:cubicBezTo>
                    <a:pt x="123204" y="71764"/>
                    <a:pt x="121425" y="70977"/>
                    <a:pt x="119555" y="70977"/>
                  </a:cubicBezTo>
                  <a:cubicBezTo>
                    <a:pt x="119544" y="70977"/>
                    <a:pt x="119534" y="70977"/>
                    <a:pt x="119523" y="70977"/>
                  </a:cubicBezTo>
                  <a:cubicBezTo>
                    <a:pt x="119039" y="70977"/>
                    <a:pt x="118555" y="71021"/>
                    <a:pt x="118080" y="71129"/>
                  </a:cubicBezTo>
                  <a:cubicBezTo>
                    <a:pt x="118121" y="66963"/>
                    <a:pt x="121302" y="64880"/>
                    <a:pt x="124481" y="64880"/>
                  </a:cubicBezTo>
                  <a:close/>
                  <a:moveTo>
                    <a:pt x="77631" y="64934"/>
                  </a:moveTo>
                  <a:cubicBezTo>
                    <a:pt x="80806" y="64934"/>
                    <a:pt x="83981" y="67013"/>
                    <a:pt x="84022" y="71174"/>
                  </a:cubicBezTo>
                  <a:cubicBezTo>
                    <a:pt x="83541" y="71069"/>
                    <a:pt x="83056" y="71017"/>
                    <a:pt x="82576" y="71017"/>
                  </a:cubicBezTo>
                  <a:cubicBezTo>
                    <a:pt x="80721" y="71017"/>
                    <a:pt x="78928" y="71782"/>
                    <a:pt x="77633" y="73163"/>
                  </a:cubicBezTo>
                  <a:lnTo>
                    <a:pt x="77633" y="73172"/>
                  </a:lnTo>
                  <a:cubicBezTo>
                    <a:pt x="76351" y="71801"/>
                    <a:pt x="74559" y="71012"/>
                    <a:pt x="72678" y="71012"/>
                  </a:cubicBezTo>
                  <a:cubicBezTo>
                    <a:pt x="72194" y="71012"/>
                    <a:pt x="71710" y="71066"/>
                    <a:pt x="71235" y="71174"/>
                  </a:cubicBezTo>
                  <a:cubicBezTo>
                    <a:pt x="71275" y="67015"/>
                    <a:pt x="74454" y="64934"/>
                    <a:pt x="77631" y="64934"/>
                  </a:cubicBezTo>
                  <a:close/>
                  <a:moveTo>
                    <a:pt x="100937" y="64934"/>
                  </a:moveTo>
                  <a:cubicBezTo>
                    <a:pt x="104113" y="64934"/>
                    <a:pt x="107288" y="67013"/>
                    <a:pt x="107328" y="71174"/>
                  </a:cubicBezTo>
                  <a:cubicBezTo>
                    <a:pt x="106849" y="71069"/>
                    <a:pt x="106366" y="71017"/>
                    <a:pt x="105887" y="71017"/>
                  </a:cubicBezTo>
                  <a:cubicBezTo>
                    <a:pt x="104037" y="71017"/>
                    <a:pt x="102243" y="71782"/>
                    <a:pt x="100948" y="73163"/>
                  </a:cubicBezTo>
                  <a:lnTo>
                    <a:pt x="100939" y="73172"/>
                  </a:lnTo>
                  <a:cubicBezTo>
                    <a:pt x="99658" y="71801"/>
                    <a:pt x="97866" y="71012"/>
                    <a:pt x="95984" y="71012"/>
                  </a:cubicBezTo>
                  <a:cubicBezTo>
                    <a:pt x="95500" y="71012"/>
                    <a:pt x="95016" y="71066"/>
                    <a:pt x="94541" y="71174"/>
                  </a:cubicBezTo>
                  <a:cubicBezTo>
                    <a:pt x="94582" y="67015"/>
                    <a:pt x="97760" y="64934"/>
                    <a:pt x="100937" y="64934"/>
                  </a:cubicBezTo>
                  <a:close/>
                  <a:moveTo>
                    <a:pt x="53992" y="65081"/>
                  </a:moveTo>
                  <a:cubicBezTo>
                    <a:pt x="57167" y="65081"/>
                    <a:pt x="60344" y="67159"/>
                    <a:pt x="60384" y="71317"/>
                  </a:cubicBezTo>
                  <a:cubicBezTo>
                    <a:pt x="59911" y="71215"/>
                    <a:pt x="59433" y="71165"/>
                    <a:pt x="58960" y="71165"/>
                  </a:cubicBezTo>
                  <a:cubicBezTo>
                    <a:pt x="57101" y="71165"/>
                    <a:pt x="55296" y="71932"/>
                    <a:pt x="54004" y="73324"/>
                  </a:cubicBezTo>
                  <a:cubicBezTo>
                    <a:pt x="52723" y="71944"/>
                    <a:pt x="50922" y="71165"/>
                    <a:pt x="49049" y="71165"/>
                  </a:cubicBezTo>
                  <a:cubicBezTo>
                    <a:pt x="48565" y="71165"/>
                    <a:pt x="48081" y="71219"/>
                    <a:pt x="47606" y="71317"/>
                  </a:cubicBezTo>
                  <a:cubicBezTo>
                    <a:pt x="47642" y="67159"/>
                    <a:pt x="50816" y="65081"/>
                    <a:pt x="53992" y="65081"/>
                  </a:cubicBezTo>
                  <a:close/>
                  <a:moveTo>
                    <a:pt x="7148" y="65122"/>
                  </a:moveTo>
                  <a:cubicBezTo>
                    <a:pt x="10323" y="65122"/>
                    <a:pt x="13498" y="67201"/>
                    <a:pt x="13538" y="71362"/>
                  </a:cubicBezTo>
                  <a:cubicBezTo>
                    <a:pt x="13060" y="71257"/>
                    <a:pt x="12578" y="71206"/>
                    <a:pt x="12099" y="71206"/>
                  </a:cubicBezTo>
                  <a:cubicBezTo>
                    <a:pt x="10245" y="71206"/>
                    <a:pt x="8446" y="71973"/>
                    <a:pt x="7150" y="73369"/>
                  </a:cubicBezTo>
                  <a:lnTo>
                    <a:pt x="7150" y="73360"/>
                  </a:lnTo>
                  <a:cubicBezTo>
                    <a:pt x="5875" y="71988"/>
                    <a:pt x="4096" y="71209"/>
                    <a:pt x="2226" y="71209"/>
                  </a:cubicBezTo>
                  <a:cubicBezTo>
                    <a:pt x="2216" y="71209"/>
                    <a:pt x="2205" y="71210"/>
                    <a:pt x="2194" y="71210"/>
                  </a:cubicBezTo>
                  <a:cubicBezTo>
                    <a:pt x="1711" y="71210"/>
                    <a:pt x="1227" y="71254"/>
                    <a:pt x="752" y="71362"/>
                  </a:cubicBezTo>
                  <a:cubicBezTo>
                    <a:pt x="792" y="67203"/>
                    <a:pt x="3970" y="65122"/>
                    <a:pt x="7148" y="65122"/>
                  </a:cubicBezTo>
                  <a:close/>
                  <a:moveTo>
                    <a:pt x="30463" y="65122"/>
                  </a:moveTo>
                  <a:cubicBezTo>
                    <a:pt x="33638" y="65122"/>
                    <a:pt x="36813" y="67201"/>
                    <a:pt x="36854" y="71362"/>
                  </a:cubicBezTo>
                  <a:cubicBezTo>
                    <a:pt x="36375" y="71257"/>
                    <a:pt x="35893" y="71206"/>
                    <a:pt x="35414" y="71206"/>
                  </a:cubicBezTo>
                  <a:cubicBezTo>
                    <a:pt x="33560" y="71206"/>
                    <a:pt x="31761" y="71973"/>
                    <a:pt x="30465" y="73369"/>
                  </a:cubicBezTo>
                  <a:lnTo>
                    <a:pt x="30465" y="73360"/>
                  </a:lnTo>
                  <a:cubicBezTo>
                    <a:pt x="29191" y="71988"/>
                    <a:pt x="27412" y="71209"/>
                    <a:pt x="25542" y="71209"/>
                  </a:cubicBezTo>
                  <a:cubicBezTo>
                    <a:pt x="25531" y="71209"/>
                    <a:pt x="25520" y="71210"/>
                    <a:pt x="25510" y="71210"/>
                  </a:cubicBezTo>
                  <a:cubicBezTo>
                    <a:pt x="25026" y="71210"/>
                    <a:pt x="24542" y="71254"/>
                    <a:pt x="24067" y="71362"/>
                  </a:cubicBezTo>
                  <a:cubicBezTo>
                    <a:pt x="24107" y="67203"/>
                    <a:pt x="27285" y="65122"/>
                    <a:pt x="30463" y="65122"/>
                  </a:cubicBezTo>
                  <a:close/>
                  <a:moveTo>
                    <a:pt x="129608" y="71351"/>
                  </a:moveTo>
                  <a:cubicBezTo>
                    <a:pt x="130035" y="71351"/>
                    <a:pt x="130466" y="71390"/>
                    <a:pt x="130894" y="71469"/>
                  </a:cubicBezTo>
                  <a:cubicBezTo>
                    <a:pt x="129908" y="72634"/>
                    <a:pt x="129326" y="74140"/>
                    <a:pt x="129415" y="75726"/>
                  </a:cubicBezTo>
                  <a:lnTo>
                    <a:pt x="129406" y="75744"/>
                  </a:lnTo>
                  <a:cubicBezTo>
                    <a:pt x="128156" y="74440"/>
                    <a:pt x="126397" y="73602"/>
                    <a:pt x="124528" y="73602"/>
                  </a:cubicBezTo>
                  <a:cubicBezTo>
                    <a:pt x="124509" y="73602"/>
                    <a:pt x="124489" y="73602"/>
                    <a:pt x="124469" y="73602"/>
                  </a:cubicBezTo>
                  <a:cubicBezTo>
                    <a:pt x="124450" y="73602"/>
                    <a:pt x="124430" y="73602"/>
                    <a:pt x="124410" y="73602"/>
                  </a:cubicBezTo>
                  <a:cubicBezTo>
                    <a:pt x="122541" y="73602"/>
                    <a:pt x="120773" y="74440"/>
                    <a:pt x="119532" y="75744"/>
                  </a:cubicBezTo>
                  <a:cubicBezTo>
                    <a:pt x="119613" y="74149"/>
                    <a:pt x="119030" y="72652"/>
                    <a:pt x="118045" y="71469"/>
                  </a:cubicBezTo>
                  <a:cubicBezTo>
                    <a:pt x="118473" y="71390"/>
                    <a:pt x="118903" y="71351"/>
                    <a:pt x="119331" y="71351"/>
                  </a:cubicBezTo>
                  <a:cubicBezTo>
                    <a:pt x="121264" y="71351"/>
                    <a:pt x="123134" y="72148"/>
                    <a:pt x="124469" y="73593"/>
                  </a:cubicBezTo>
                  <a:cubicBezTo>
                    <a:pt x="125805" y="72148"/>
                    <a:pt x="127675" y="71351"/>
                    <a:pt x="129608" y="71351"/>
                  </a:cubicBezTo>
                  <a:close/>
                  <a:moveTo>
                    <a:pt x="48843" y="71540"/>
                  </a:moveTo>
                  <a:cubicBezTo>
                    <a:pt x="50782" y="71540"/>
                    <a:pt x="52650" y="72343"/>
                    <a:pt x="53995" y="73790"/>
                  </a:cubicBezTo>
                  <a:cubicBezTo>
                    <a:pt x="53975" y="73790"/>
                    <a:pt x="53956" y="73790"/>
                    <a:pt x="53936" y="73790"/>
                  </a:cubicBezTo>
                  <a:cubicBezTo>
                    <a:pt x="52067" y="73790"/>
                    <a:pt x="50299" y="74628"/>
                    <a:pt x="49058" y="75932"/>
                  </a:cubicBezTo>
                  <a:cubicBezTo>
                    <a:pt x="49138" y="74337"/>
                    <a:pt x="48556" y="72840"/>
                    <a:pt x="47561" y="71658"/>
                  </a:cubicBezTo>
                  <a:cubicBezTo>
                    <a:pt x="47989" y="71579"/>
                    <a:pt x="48418" y="71540"/>
                    <a:pt x="48843" y="71540"/>
                  </a:cubicBezTo>
                  <a:close/>
                  <a:moveTo>
                    <a:pt x="59141" y="71540"/>
                  </a:moveTo>
                  <a:cubicBezTo>
                    <a:pt x="59566" y="71540"/>
                    <a:pt x="59994" y="71579"/>
                    <a:pt x="60420" y="71658"/>
                  </a:cubicBezTo>
                  <a:cubicBezTo>
                    <a:pt x="59425" y="72840"/>
                    <a:pt x="58843" y="74346"/>
                    <a:pt x="58932" y="75932"/>
                  </a:cubicBezTo>
                  <a:cubicBezTo>
                    <a:pt x="57682" y="74628"/>
                    <a:pt x="55914" y="73790"/>
                    <a:pt x="54054" y="73790"/>
                  </a:cubicBezTo>
                  <a:cubicBezTo>
                    <a:pt x="54034" y="73790"/>
                    <a:pt x="54015" y="73790"/>
                    <a:pt x="53995" y="73790"/>
                  </a:cubicBezTo>
                  <a:cubicBezTo>
                    <a:pt x="55332" y="72343"/>
                    <a:pt x="57206" y="71540"/>
                    <a:pt x="59141" y="71540"/>
                  </a:cubicBezTo>
                  <a:close/>
                  <a:moveTo>
                    <a:pt x="112810" y="69495"/>
                  </a:moveTo>
                  <a:cubicBezTo>
                    <a:pt x="115985" y="69495"/>
                    <a:pt x="119160" y="71574"/>
                    <a:pt x="119200" y="75735"/>
                  </a:cubicBezTo>
                  <a:cubicBezTo>
                    <a:pt x="118721" y="75630"/>
                    <a:pt x="118239" y="75578"/>
                    <a:pt x="117760" y="75578"/>
                  </a:cubicBezTo>
                  <a:cubicBezTo>
                    <a:pt x="115909" y="75578"/>
                    <a:pt x="114116" y="76343"/>
                    <a:pt x="112821" y="77724"/>
                  </a:cubicBezTo>
                  <a:lnTo>
                    <a:pt x="112812" y="77733"/>
                  </a:lnTo>
                  <a:cubicBezTo>
                    <a:pt x="111530" y="76362"/>
                    <a:pt x="109738" y="75573"/>
                    <a:pt x="107856" y="75573"/>
                  </a:cubicBezTo>
                  <a:cubicBezTo>
                    <a:pt x="107373" y="75573"/>
                    <a:pt x="106889" y="75627"/>
                    <a:pt x="106414" y="75735"/>
                  </a:cubicBezTo>
                  <a:lnTo>
                    <a:pt x="106414" y="75735"/>
                  </a:lnTo>
                  <a:cubicBezTo>
                    <a:pt x="106454" y="71576"/>
                    <a:pt x="109632" y="69495"/>
                    <a:pt x="112810" y="69495"/>
                  </a:cubicBezTo>
                  <a:close/>
                  <a:moveTo>
                    <a:pt x="136139" y="69486"/>
                  </a:moveTo>
                  <a:cubicBezTo>
                    <a:pt x="139313" y="69486"/>
                    <a:pt x="142484" y="71562"/>
                    <a:pt x="142525" y="75717"/>
                  </a:cubicBezTo>
                  <a:lnTo>
                    <a:pt x="142516" y="75735"/>
                  </a:lnTo>
                  <a:cubicBezTo>
                    <a:pt x="142037" y="75630"/>
                    <a:pt x="141554" y="75578"/>
                    <a:pt x="141075" y="75578"/>
                  </a:cubicBezTo>
                  <a:cubicBezTo>
                    <a:pt x="139222" y="75578"/>
                    <a:pt x="137424" y="76345"/>
                    <a:pt x="136136" y="77733"/>
                  </a:cubicBezTo>
                  <a:cubicBezTo>
                    <a:pt x="134854" y="76362"/>
                    <a:pt x="133062" y="75573"/>
                    <a:pt x="131181" y="75573"/>
                  </a:cubicBezTo>
                  <a:cubicBezTo>
                    <a:pt x="130697" y="75573"/>
                    <a:pt x="130213" y="75627"/>
                    <a:pt x="129738" y="75735"/>
                  </a:cubicBezTo>
                  <a:cubicBezTo>
                    <a:pt x="129778" y="71569"/>
                    <a:pt x="132960" y="69486"/>
                    <a:pt x="136139" y="69486"/>
                  </a:cubicBezTo>
                  <a:close/>
                  <a:moveTo>
                    <a:pt x="42333" y="69686"/>
                  </a:moveTo>
                  <a:cubicBezTo>
                    <a:pt x="45509" y="69686"/>
                    <a:pt x="48686" y="71765"/>
                    <a:pt x="48726" y="75923"/>
                  </a:cubicBezTo>
                  <a:cubicBezTo>
                    <a:pt x="48248" y="75818"/>
                    <a:pt x="47765" y="75767"/>
                    <a:pt x="47287" y="75767"/>
                  </a:cubicBezTo>
                  <a:cubicBezTo>
                    <a:pt x="45433" y="75767"/>
                    <a:pt x="43633" y="76534"/>
                    <a:pt x="42337" y="77930"/>
                  </a:cubicBezTo>
                  <a:cubicBezTo>
                    <a:pt x="41056" y="76550"/>
                    <a:pt x="39264" y="75770"/>
                    <a:pt x="37382" y="75770"/>
                  </a:cubicBezTo>
                  <a:cubicBezTo>
                    <a:pt x="36898" y="75770"/>
                    <a:pt x="36415" y="75815"/>
                    <a:pt x="35940" y="75923"/>
                  </a:cubicBezTo>
                  <a:cubicBezTo>
                    <a:pt x="35980" y="71765"/>
                    <a:pt x="39156" y="69686"/>
                    <a:pt x="42333" y="69686"/>
                  </a:cubicBezTo>
                  <a:close/>
                  <a:moveTo>
                    <a:pt x="65651" y="69683"/>
                  </a:moveTo>
                  <a:cubicBezTo>
                    <a:pt x="68826" y="69683"/>
                    <a:pt x="72001" y="71762"/>
                    <a:pt x="72041" y="75923"/>
                  </a:cubicBezTo>
                  <a:cubicBezTo>
                    <a:pt x="71563" y="75818"/>
                    <a:pt x="71081" y="75767"/>
                    <a:pt x="70602" y="75767"/>
                  </a:cubicBezTo>
                  <a:cubicBezTo>
                    <a:pt x="68748" y="75767"/>
                    <a:pt x="66949" y="76534"/>
                    <a:pt x="65653" y="77930"/>
                  </a:cubicBezTo>
                  <a:cubicBezTo>
                    <a:pt x="64371" y="76550"/>
                    <a:pt x="62579" y="75770"/>
                    <a:pt x="60697" y="75770"/>
                  </a:cubicBezTo>
                  <a:cubicBezTo>
                    <a:pt x="60214" y="75770"/>
                    <a:pt x="59730" y="75815"/>
                    <a:pt x="59255" y="75923"/>
                  </a:cubicBezTo>
                  <a:cubicBezTo>
                    <a:pt x="59295" y="71764"/>
                    <a:pt x="62473" y="69683"/>
                    <a:pt x="65651" y="69683"/>
                  </a:cubicBezTo>
                  <a:close/>
                  <a:moveTo>
                    <a:pt x="82884" y="1"/>
                  </a:moveTo>
                  <a:cubicBezTo>
                    <a:pt x="82642" y="699"/>
                    <a:pt x="82534" y="1434"/>
                    <a:pt x="82579" y="2178"/>
                  </a:cubicBezTo>
                  <a:cubicBezTo>
                    <a:pt x="81329" y="875"/>
                    <a:pt x="79570" y="36"/>
                    <a:pt x="77701" y="36"/>
                  </a:cubicBezTo>
                  <a:cubicBezTo>
                    <a:pt x="77681" y="36"/>
                    <a:pt x="77661" y="36"/>
                    <a:pt x="77642" y="36"/>
                  </a:cubicBezTo>
                  <a:cubicBezTo>
                    <a:pt x="77622" y="36"/>
                    <a:pt x="77602" y="36"/>
                    <a:pt x="77582" y="36"/>
                  </a:cubicBezTo>
                  <a:cubicBezTo>
                    <a:pt x="73834" y="36"/>
                    <a:pt x="70494" y="3399"/>
                    <a:pt x="70948" y="7160"/>
                  </a:cubicBezTo>
                  <a:cubicBezTo>
                    <a:pt x="71458" y="7046"/>
                    <a:pt x="71971" y="6991"/>
                    <a:pt x="72481" y="6991"/>
                  </a:cubicBezTo>
                  <a:cubicBezTo>
                    <a:pt x="74418" y="6991"/>
                    <a:pt x="76294" y="7793"/>
                    <a:pt x="77642" y="9248"/>
                  </a:cubicBezTo>
                  <a:cubicBezTo>
                    <a:pt x="77624" y="9248"/>
                    <a:pt x="77606" y="9248"/>
                    <a:pt x="77587" y="9248"/>
                  </a:cubicBezTo>
                  <a:cubicBezTo>
                    <a:pt x="75529" y="9248"/>
                    <a:pt x="73607" y="10256"/>
                    <a:pt x="72355" y="11784"/>
                  </a:cubicBezTo>
                  <a:cubicBezTo>
                    <a:pt x="72756" y="8058"/>
                    <a:pt x="69443" y="4740"/>
                    <a:pt x="65721" y="4740"/>
                  </a:cubicBezTo>
                  <a:cubicBezTo>
                    <a:pt x="65701" y="4740"/>
                    <a:pt x="65682" y="4740"/>
                    <a:pt x="65662" y="4741"/>
                  </a:cubicBezTo>
                  <a:cubicBezTo>
                    <a:pt x="65642" y="4740"/>
                    <a:pt x="65622" y="4740"/>
                    <a:pt x="65602" y="4740"/>
                  </a:cubicBezTo>
                  <a:cubicBezTo>
                    <a:pt x="63733" y="4740"/>
                    <a:pt x="61966" y="5570"/>
                    <a:pt x="60724" y="6873"/>
                  </a:cubicBezTo>
                  <a:cubicBezTo>
                    <a:pt x="60760" y="6138"/>
                    <a:pt x="60662" y="5395"/>
                    <a:pt x="60420" y="4696"/>
                  </a:cubicBezTo>
                  <a:lnTo>
                    <a:pt x="60043" y="4696"/>
                  </a:lnTo>
                  <a:cubicBezTo>
                    <a:pt x="60276" y="5395"/>
                    <a:pt x="60393" y="6130"/>
                    <a:pt x="60393" y="6864"/>
                  </a:cubicBezTo>
                  <a:cubicBezTo>
                    <a:pt x="59920" y="6762"/>
                    <a:pt x="59442" y="6713"/>
                    <a:pt x="58969" y="6713"/>
                  </a:cubicBezTo>
                  <a:cubicBezTo>
                    <a:pt x="57110" y="6713"/>
                    <a:pt x="55305" y="7479"/>
                    <a:pt x="54013" y="8871"/>
                  </a:cubicBezTo>
                  <a:cubicBezTo>
                    <a:pt x="52732" y="7492"/>
                    <a:pt x="50939" y="6712"/>
                    <a:pt x="49058" y="6712"/>
                  </a:cubicBezTo>
                  <a:cubicBezTo>
                    <a:pt x="48574" y="6712"/>
                    <a:pt x="48090" y="6766"/>
                    <a:pt x="47615" y="6864"/>
                  </a:cubicBezTo>
                  <a:cubicBezTo>
                    <a:pt x="47615" y="6130"/>
                    <a:pt x="47732" y="5395"/>
                    <a:pt x="47965" y="4696"/>
                  </a:cubicBezTo>
                  <a:lnTo>
                    <a:pt x="47588" y="4696"/>
                  </a:lnTo>
                  <a:cubicBezTo>
                    <a:pt x="47346" y="5395"/>
                    <a:pt x="47248" y="6138"/>
                    <a:pt x="47284" y="6873"/>
                  </a:cubicBezTo>
                  <a:cubicBezTo>
                    <a:pt x="46049" y="5577"/>
                    <a:pt x="44293" y="4740"/>
                    <a:pt x="42434" y="4740"/>
                  </a:cubicBezTo>
                  <a:cubicBezTo>
                    <a:pt x="42405" y="4740"/>
                    <a:pt x="42376" y="4740"/>
                    <a:pt x="42346" y="4741"/>
                  </a:cubicBezTo>
                  <a:cubicBezTo>
                    <a:pt x="42319" y="4740"/>
                    <a:pt x="42291" y="4740"/>
                    <a:pt x="42263" y="4740"/>
                  </a:cubicBezTo>
                  <a:cubicBezTo>
                    <a:pt x="40287" y="4740"/>
                    <a:pt x="38431" y="5684"/>
                    <a:pt x="37185" y="7124"/>
                  </a:cubicBezTo>
                  <a:cubicBezTo>
                    <a:pt x="37480" y="3457"/>
                    <a:pt x="34193" y="233"/>
                    <a:pt x="30519" y="233"/>
                  </a:cubicBezTo>
                  <a:cubicBezTo>
                    <a:pt x="30504" y="233"/>
                    <a:pt x="30489" y="233"/>
                    <a:pt x="30474" y="234"/>
                  </a:cubicBezTo>
                  <a:cubicBezTo>
                    <a:pt x="30454" y="233"/>
                    <a:pt x="30434" y="233"/>
                    <a:pt x="30415" y="233"/>
                  </a:cubicBezTo>
                  <a:cubicBezTo>
                    <a:pt x="28546" y="233"/>
                    <a:pt x="26787" y="1072"/>
                    <a:pt x="25536" y="2375"/>
                  </a:cubicBezTo>
                  <a:cubicBezTo>
                    <a:pt x="25581" y="1640"/>
                    <a:pt x="25474" y="897"/>
                    <a:pt x="25232" y="198"/>
                  </a:cubicBezTo>
                  <a:lnTo>
                    <a:pt x="24864" y="198"/>
                  </a:lnTo>
                  <a:cubicBezTo>
                    <a:pt x="25088" y="897"/>
                    <a:pt x="25214" y="1631"/>
                    <a:pt x="25214" y="2366"/>
                  </a:cubicBezTo>
                  <a:cubicBezTo>
                    <a:pt x="24739" y="2264"/>
                    <a:pt x="24260" y="2214"/>
                    <a:pt x="23785" y="2214"/>
                  </a:cubicBezTo>
                  <a:cubicBezTo>
                    <a:pt x="21922" y="2214"/>
                    <a:pt x="20117" y="2981"/>
                    <a:pt x="18825" y="4373"/>
                  </a:cubicBezTo>
                  <a:cubicBezTo>
                    <a:pt x="17544" y="2993"/>
                    <a:pt x="15752" y="2214"/>
                    <a:pt x="13870" y="2214"/>
                  </a:cubicBezTo>
                  <a:cubicBezTo>
                    <a:pt x="13386" y="2214"/>
                    <a:pt x="12902" y="2268"/>
                    <a:pt x="12427" y="2366"/>
                  </a:cubicBezTo>
                  <a:cubicBezTo>
                    <a:pt x="12427" y="1631"/>
                    <a:pt x="12544" y="897"/>
                    <a:pt x="12777" y="198"/>
                  </a:cubicBezTo>
                  <a:lnTo>
                    <a:pt x="12382" y="198"/>
                  </a:lnTo>
                  <a:cubicBezTo>
                    <a:pt x="12141" y="897"/>
                    <a:pt x="12042" y="1640"/>
                    <a:pt x="12078" y="2375"/>
                  </a:cubicBezTo>
                  <a:cubicBezTo>
                    <a:pt x="10836" y="1072"/>
                    <a:pt x="9069" y="233"/>
                    <a:pt x="7200" y="233"/>
                  </a:cubicBezTo>
                  <a:cubicBezTo>
                    <a:pt x="7180" y="233"/>
                    <a:pt x="7160" y="233"/>
                    <a:pt x="7141" y="234"/>
                  </a:cubicBezTo>
                  <a:cubicBezTo>
                    <a:pt x="7126" y="233"/>
                    <a:pt x="7111" y="233"/>
                    <a:pt x="7096" y="233"/>
                  </a:cubicBezTo>
                  <a:cubicBezTo>
                    <a:pt x="3342" y="233"/>
                    <a:pt x="1" y="3600"/>
                    <a:pt x="456" y="7366"/>
                  </a:cubicBezTo>
                  <a:cubicBezTo>
                    <a:pt x="966" y="7252"/>
                    <a:pt x="1482" y="7196"/>
                    <a:pt x="1994" y="7196"/>
                  </a:cubicBezTo>
                  <a:cubicBezTo>
                    <a:pt x="3926" y="7196"/>
                    <a:pt x="5804" y="7993"/>
                    <a:pt x="7149" y="9445"/>
                  </a:cubicBezTo>
                  <a:lnTo>
                    <a:pt x="7149" y="9445"/>
                  </a:lnTo>
                  <a:cubicBezTo>
                    <a:pt x="7147" y="9445"/>
                    <a:pt x="7144" y="9445"/>
                    <a:pt x="7141" y="9445"/>
                  </a:cubicBezTo>
                  <a:cubicBezTo>
                    <a:pt x="7121" y="9445"/>
                    <a:pt x="7101" y="9445"/>
                    <a:pt x="7081" y="9445"/>
                  </a:cubicBezTo>
                  <a:cubicBezTo>
                    <a:pt x="3333" y="9445"/>
                    <a:pt x="1" y="12816"/>
                    <a:pt x="456" y="16569"/>
                  </a:cubicBezTo>
                  <a:cubicBezTo>
                    <a:pt x="961" y="16457"/>
                    <a:pt x="1471" y="16403"/>
                    <a:pt x="1977" y="16403"/>
                  </a:cubicBezTo>
                  <a:cubicBezTo>
                    <a:pt x="3909" y="16403"/>
                    <a:pt x="5782" y="17198"/>
                    <a:pt x="7132" y="18647"/>
                  </a:cubicBezTo>
                  <a:cubicBezTo>
                    <a:pt x="7112" y="18647"/>
                    <a:pt x="7092" y="18647"/>
                    <a:pt x="7072" y="18647"/>
                  </a:cubicBezTo>
                  <a:cubicBezTo>
                    <a:pt x="3333" y="18647"/>
                    <a:pt x="1" y="22009"/>
                    <a:pt x="456" y="25771"/>
                  </a:cubicBezTo>
                  <a:cubicBezTo>
                    <a:pt x="965" y="25657"/>
                    <a:pt x="1479" y="25602"/>
                    <a:pt x="1989" y="25602"/>
                  </a:cubicBezTo>
                  <a:cubicBezTo>
                    <a:pt x="3926" y="25602"/>
                    <a:pt x="5802" y="26404"/>
                    <a:pt x="7150" y="27859"/>
                  </a:cubicBezTo>
                  <a:cubicBezTo>
                    <a:pt x="8483" y="26416"/>
                    <a:pt x="10349" y="25613"/>
                    <a:pt x="12278" y="25613"/>
                  </a:cubicBezTo>
                  <a:cubicBezTo>
                    <a:pt x="12709" y="25613"/>
                    <a:pt x="13143" y="25653"/>
                    <a:pt x="13574" y="25735"/>
                  </a:cubicBezTo>
                  <a:cubicBezTo>
                    <a:pt x="12580" y="26909"/>
                    <a:pt x="11997" y="28414"/>
                    <a:pt x="12087" y="30000"/>
                  </a:cubicBezTo>
                  <a:cubicBezTo>
                    <a:pt x="10837" y="28697"/>
                    <a:pt x="9069" y="27867"/>
                    <a:pt x="7209" y="27867"/>
                  </a:cubicBezTo>
                  <a:cubicBezTo>
                    <a:pt x="7189" y="27867"/>
                    <a:pt x="7169" y="27867"/>
                    <a:pt x="7150" y="27868"/>
                  </a:cubicBezTo>
                  <a:cubicBezTo>
                    <a:pt x="7130" y="27867"/>
                    <a:pt x="7110" y="27867"/>
                    <a:pt x="7090" y="27867"/>
                  </a:cubicBezTo>
                  <a:cubicBezTo>
                    <a:pt x="3342" y="27867"/>
                    <a:pt x="1" y="31230"/>
                    <a:pt x="456" y="34991"/>
                  </a:cubicBezTo>
                  <a:cubicBezTo>
                    <a:pt x="968" y="34875"/>
                    <a:pt x="1485" y="34819"/>
                    <a:pt x="1999" y="34819"/>
                  </a:cubicBezTo>
                  <a:cubicBezTo>
                    <a:pt x="3903" y="34819"/>
                    <a:pt x="5755" y="35598"/>
                    <a:pt x="7096" y="37016"/>
                  </a:cubicBezTo>
                  <a:cubicBezTo>
                    <a:pt x="3341" y="37016"/>
                    <a:pt x="8" y="40377"/>
                    <a:pt x="456" y="44140"/>
                  </a:cubicBezTo>
                  <a:cubicBezTo>
                    <a:pt x="968" y="44025"/>
                    <a:pt x="1485" y="43970"/>
                    <a:pt x="1997" y="43970"/>
                  </a:cubicBezTo>
                  <a:cubicBezTo>
                    <a:pt x="3931" y="43970"/>
                    <a:pt x="5804" y="44767"/>
                    <a:pt x="7150" y="46219"/>
                  </a:cubicBezTo>
                  <a:cubicBezTo>
                    <a:pt x="8485" y="44773"/>
                    <a:pt x="10355" y="43977"/>
                    <a:pt x="12288" y="43977"/>
                  </a:cubicBezTo>
                  <a:cubicBezTo>
                    <a:pt x="12715" y="43977"/>
                    <a:pt x="13146" y="44016"/>
                    <a:pt x="13574" y="44095"/>
                  </a:cubicBezTo>
                  <a:cubicBezTo>
                    <a:pt x="12580" y="45278"/>
                    <a:pt x="11997" y="46774"/>
                    <a:pt x="12087" y="48369"/>
                  </a:cubicBezTo>
                  <a:cubicBezTo>
                    <a:pt x="10837" y="47066"/>
                    <a:pt x="9069" y="46227"/>
                    <a:pt x="7208" y="46227"/>
                  </a:cubicBezTo>
                  <a:cubicBezTo>
                    <a:pt x="7189" y="46227"/>
                    <a:pt x="7169" y="46228"/>
                    <a:pt x="7150" y="46228"/>
                  </a:cubicBezTo>
                  <a:cubicBezTo>
                    <a:pt x="7130" y="46228"/>
                    <a:pt x="7110" y="46227"/>
                    <a:pt x="7090" y="46227"/>
                  </a:cubicBezTo>
                  <a:cubicBezTo>
                    <a:pt x="3342" y="46227"/>
                    <a:pt x="1" y="49590"/>
                    <a:pt x="456" y="53351"/>
                  </a:cubicBezTo>
                  <a:cubicBezTo>
                    <a:pt x="966" y="53237"/>
                    <a:pt x="1482" y="53181"/>
                    <a:pt x="1993" y="53181"/>
                  </a:cubicBezTo>
                  <a:cubicBezTo>
                    <a:pt x="3922" y="53181"/>
                    <a:pt x="5795" y="53978"/>
                    <a:pt x="7141" y="55430"/>
                  </a:cubicBezTo>
                  <a:cubicBezTo>
                    <a:pt x="7121" y="55430"/>
                    <a:pt x="7101" y="55430"/>
                    <a:pt x="7081" y="55430"/>
                  </a:cubicBezTo>
                  <a:cubicBezTo>
                    <a:pt x="3333" y="55430"/>
                    <a:pt x="1" y="58792"/>
                    <a:pt x="456" y="62554"/>
                  </a:cubicBezTo>
                  <a:cubicBezTo>
                    <a:pt x="968" y="62439"/>
                    <a:pt x="1485" y="62383"/>
                    <a:pt x="1997" y="62383"/>
                  </a:cubicBezTo>
                  <a:cubicBezTo>
                    <a:pt x="3931" y="62383"/>
                    <a:pt x="5804" y="63180"/>
                    <a:pt x="7150" y="64633"/>
                  </a:cubicBezTo>
                  <a:cubicBezTo>
                    <a:pt x="8485" y="63187"/>
                    <a:pt x="10355" y="62390"/>
                    <a:pt x="12288" y="62390"/>
                  </a:cubicBezTo>
                  <a:cubicBezTo>
                    <a:pt x="12715" y="62390"/>
                    <a:pt x="13146" y="62429"/>
                    <a:pt x="13574" y="62509"/>
                  </a:cubicBezTo>
                  <a:cubicBezTo>
                    <a:pt x="12580" y="63692"/>
                    <a:pt x="11997" y="65188"/>
                    <a:pt x="12087" y="66783"/>
                  </a:cubicBezTo>
                  <a:cubicBezTo>
                    <a:pt x="10837" y="65480"/>
                    <a:pt x="9069" y="64641"/>
                    <a:pt x="7208" y="64641"/>
                  </a:cubicBezTo>
                  <a:cubicBezTo>
                    <a:pt x="7189" y="64641"/>
                    <a:pt x="7169" y="64641"/>
                    <a:pt x="7150" y="64642"/>
                  </a:cubicBezTo>
                  <a:cubicBezTo>
                    <a:pt x="7130" y="64641"/>
                    <a:pt x="7110" y="64641"/>
                    <a:pt x="7090" y="64641"/>
                  </a:cubicBezTo>
                  <a:cubicBezTo>
                    <a:pt x="3342" y="64641"/>
                    <a:pt x="1" y="68004"/>
                    <a:pt x="456" y="71765"/>
                  </a:cubicBezTo>
                  <a:cubicBezTo>
                    <a:pt x="965" y="71651"/>
                    <a:pt x="1479" y="71596"/>
                    <a:pt x="1989" y="71596"/>
                  </a:cubicBezTo>
                  <a:cubicBezTo>
                    <a:pt x="3926" y="71596"/>
                    <a:pt x="5802" y="72399"/>
                    <a:pt x="7150" y="73853"/>
                  </a:cubicBezTo>
                  <a:cubicBezTo>
                    <a:pt x="8483" y="72402"/>
                    <a:pt x="10349" y="71599"/>
                    <a:pt x="12279" y="71599"/>
                  </a:cubicBezTo>
                  <a:cubicBezTo>
                    <a:pt x="12709" y="71599"/>
                    <a:pt x="13143" y="71639"/>
                    <a:pt x="13574" y="71720"/>
                  </a:cubicBezTo>
                  <a:cubicBezTo>
                    <a:pt x="13037" y="72348"/>
                    <a:pt x="12624" y="73082"/>
                    <a:pt x="12365" y="73862"/>
                  </a:cubicBezTo>
                  <a:lnTo>
                    <a:pt x="12741" y="73862"/>
                  </a:lnTo>
                  <a:cubicBezTo>
                    <a:pt x="13637" y="71119"/>
                    <a:pt x="16222" y="69746"/>
                    <a:pt x="18806" y="69746"/>
                  </a:cubicBezTo>
                  <a:cubicBezTo>
                    <a:pt x="21388" y="69746"/>
                    <a:pt x="23969" y="71117"/>
                    <a:pt x="24864" y="73862"/>
                  </a:cubicBezTo>
                  <a:lnTo>
                    <a:pt x="25241" y="73862"/>
                  </a:lnTo>
                  <a:cubicBezTo>
                    <a:pt x="24981" y="73073"/>
                    <a:pt x="24569" y="72339"/>
                    <a:pt x="24031" y="71702"/>
                  </a:cubicBezTo>
                  <a:cubicBezTo>
                    <a:pt x="24457" y="71623"/>
                    <a:pt x="24885" y="71585"/>
                    <a:pt x="25310" y="71585"/>
                  </a:cubicBezTo>
                  <a:cubicBezTo>
                    <a:pt x="27245" y="71585"/>
                    <a:pt x="29120" y="72387"/>
                    <a:pt x="30465" y="73835"/>
                  </a:cubicBezTo>
                  <a:cubicBezTo>
                    <a:pt x="31802" y="72382"/>
                    <a:pt x="33677" y="71582"/>
                    <a:pt x="35611" y="71582"/>
                  </a:cubicBezTo>
                  <a:cubicBezTo>
                    <a:pt x="36087" y="71582"/>
                    <a:pt x="36566" y="71630"/>
                    <a:pt x="37042" y="71729"/>
                  </a:cubicBezTo>
                  <a:cubicBezTo>
                    <a:pt x="36011" y="72993"/>
                    <a:pt x="35438" y="74615"/>
                    <a:pt x="35644" y="76308"/>
                  </a:cubicBezTo>
                  <a:cubicBezTo>
                    <a:pt x="36151" y="76194"/>
                    <a:pt x="36664" y="76139"/>
                    <a:pt x="37173" y="76139"/>
                  </a:cubicBezTo>
                  <a:cubicBezTo>
                    <a:pt x="39108" y="76139"/>
                    <a:pt x="40989" y="76942"/>
                    <a:pt x="42337" y="78396"/>
                  </a:cubicBezTo>
                  <a:cubicBezTo>
                    <a:pt x="43675" y="76948"/>
                    <a:pt x="45548" y="76146"/>
                    <a:pt x="47484" y="76146"/>
                  </a:cubicBezTo>
                  <a:cubicBezTo>
                    <a:pt x="47908" y="76146"/>
                    <a:pt x="48336" y="76184"/>
                    <a:pt x="48762" y="76263"/>
                  </a:cubicBezTo>
                  <a:cubicBezTo>
                    <a:pt x="48224" y="76899"/>
                    <a:pt x="47812" y="77625"/>
                    <a:pt x="47552" y="78414"/>
                  </a:cubicBezTo>
                  <a:lnTo>
                    <a:pt x="47929" y="78414"/>
                  </a:lnTo>
                  <a:cubicBezTo>
                    <a:pt x="48825" y="75666"/>
                    <a:pt x="51408" y="74291"/>
                    <a:pt x="53990" y="74291"/>
                  </a:cubicBezTo>
                  <a:cubicBezTo>
                    <a:pt x="56571" y="74291"/>
                    <a:pt x="59152" y="75664"/>
                    <a:pt x="60052" y="78414"/>
                  </a:cubicBezTo>
                  <a:lnTo>
                    <a:pt x="60438" y="78414"/>
                  </a:lnTo>
                  <a:cubicBezTo>
                    <a:pt x="60169" y="77625"/>
                    <a:pt x="59766" y="76891"/>
                    <a:pt x="59228" y="76263"/>
                  </a:cubicBezTo>
                  <a:cubicBezTo>
                    <a:pt x="59656" y="76184"/>
                    <a:pt x="60087" y="76145"/>
                    <a:pt x="60514" y="76145"/>
                  </a:cubicBezTo>
                  <a:cubicBezTo>
                    <a:pt x="62447" y="76145"/>
                    <a:pt x="64319" y="76941"/>
                    <a:pt x="65662" y="78387"/>
                  </a:cubicBezTo>
                  <a:cubicBezTo>
                    <a:pt x="67002" y="76933"/>
                    <a:pt x="68877" y="76130"/>
                    <a:pt x="70814" y="76130"/>
                  </a:cubicBezTo>
                  <a:cubicBezTo>
                    <a:pt x="71323" y="76130"/>
                    <a:pt x="71837" y="76185"/>
                    <a:pt x="72346" y="76299"/>
                  </a:cubicBezTo>
                  <a:cubicBezTo>
                    <a:pt x="72801" y="72547"/>
                    <a:pt x="69460" y="69175"/>
                    <a:pt x="65712" y="69175"/>
                  </a:cubicBezTo>
                  <a:cubicBezTo>
                    <a:pt x="65698" y="69175"/>
                    <a:pt x="65684" y="69175"/>
                    <a:pt x="65669" y="69175"/>
                  </a:cubicBezTo>
                  <a:lnTo>
                    <a:pt x="65669" y="69175"/>
                  </a:lnTo>
                  <a:cubicBezTo>
                    <a:pt x="67009" y="67731"/>
                    <a:pt x="68871" y="66936"/>
                    <a:pt x="70797" y="66936"/>
                  </a:cubicBezTo>
                  <a:cubicBezTo>
                    <a:pt x="71279" y="66936"/>
                    <a:pt x="71765" y="66986"/>
                    <a:pt x="72248" y="67088"/>
                  </a:cubicBezTo>
                  <a:cubicBezTo>
                    <a:pt x="71271" y="68333"/>
                    <a:pt x="70742" y="69901"/>
                    <a:pt x="70939" y="71559"/>
                  </a:cubicBezTo>
                  <a:cubicBezTo>
                    <a:pt x="71452" y="71445"/>
                    <a:pt x="71968" y="71389"/>
                    <a:pt x="72480" y="71389"/>
                  </a:cubicBezTo>
                  <a:cubicBezTo>
                    <a:pt x="74414" y="71389"/>
                    <a:pt x="76287" y="72186"/>
                    <a:pt x="77633" y="73638"/>
                  </a:cubicBezTo>
                  <a:cubicBezTo>
                    <a:pt x="78970" y="72190"/>
                    <a:pt x="80844" y="71388"/>
                    <a:pt x="82779" y="71388"/>
                  </a:cubicBezTo>
                  <a:cubicBezTo>
                    <a:pt x="83204" y="71388"/>
                    <a:pt x="83632" y="71426"/>
                    <a:pt x="84057" y="71505"/>
                  </a:cubicBezTo>
                  <a:cubicBezTo>
                    <a:pt x="83520" y="72141"/>
                    <a:pt x="83108" y="72867"/>
                    <a:pt x="82848" y="73656"/>
                  </a:cubicBezTo>
                  <a:lnTo>
                    <a:pt x="83224" y="73656"/>
                  </a:lnTo>
                  <a:cubicBezTo>
                    <a:pt x="84120" y="70909"/>
                    <a:pt x="86703" y="69536"/>
                    <a:pt x="89286" y="69536"/>
                  </a:cubicBezTo>
                  <a:cubicBezTo>
                    <a:pt x="91869" y="69536"/>
                    <a:pt x="94452" y="70909"/>
                    <a:pt x="95348" y="73656"/>
                  </a:cubicBezTo>
                  <a:lnTo>
                    <a:pt x="95724" y="73656"/>
                  </a:lnTo>
                  <a:cubicBezTo>
                    <a:pt x="95464" y="72867"/>
                    <a:pt x="95052" y="72141"/>
                    <a:pt x="94514" y="71505"/>
                  </a:cubicBezTo>
                  <a:cubicBezTo>
                    <a:pt x="94942" y="71426"/>
                    <a:pt x="95371" y="71388"/>
                    <a:pt x="95797" y="71388"/>
                  </a:cubicBezTo>
                  <a:cubicBezTo>
                    <a:pt x="97737" y="71388"/>
                    <a:pt x="99611" y="72190"/>
                    <a:pt x="100948" y="73638"/>
                  </a:cubicBezTo>
                  <a:cubicBezTo>
                    <a:pt x="102293" y="72185"/>
                    <a:pt x="104163" y="71385"/>
                    <a:pt x="106095" y="71385"/>
                  </a:cubicBezTo>
                  <a:cubicBezTo>
                    <a:pt x="106570" y="71385"/>
                    <a:pt x="107049" y="71433"/>
                    <a:pt x="107525" y="71532"/>
                  </a:cubicBezTo>
                  <a:cubicBezTo>
                    <a:pt x="106495" y="72796"/>
                    <a:pt x="105921" y="74417"/>
                    <a:pt x="106127" y="76111"/>
                  </a:cubicBezTo>
                  <a:cubicBezTo>
                    <a:pt x="106637" y="75997"/>
                    <a:pt x="107150" y="75942"/>
                    <a:pt x="107660" y="75942"/>
                  </a:cubicBezTo>
                  <a:cubicBezTo>
                    <a:pt x="109597" y="75942"/>
                    <a:pt x="111473" y="76744"/>
                    <a:pt x="112821" y="78199"/>
                  </a:cubicBezTo>
                  <a:cubicBezTo>
                    <a:pt x="114158" y="76751"/>
                    <a:pt x="116031" y="75948"/>
                    <a:pt x="117967" y="75948"/>
                  </a:cubicBezTo>
                  <a:cubicBezTo>
                    <a:pt x="118392" y="75948"/>
                    <a:pt x="118820" y="75987"/>
                    <a:pt x="119245" y="76066"/>
                  </a:cubicBezTo>
                  <a:cubicBezTo>
                    <a:pt x="118708" y="76702"/>
                    <a:pt x="118295" y="77428"/>
                    <a:pt x="118036" y="78217"/>
                  </a:cubicBezTo>
                  <a:lnTo>
                    <a:pt x="118412" y="78217"/>
                  </a:lnTo>
                  <a:cubicBezTo>
                    <a:pt x="119308" y="75474"/>
                    <a:pt x="121893" y="74100"/>
                    <a:pt x="124477" y="74100"/>
                  </a:cubicBezTo>
                  <a:cubicBezTo>
                    <a:pt x="127059" y="74100"/>
                    <a:pt x="129640" y="75471"/>
                    <a:pt x="130536" y="78217"/>
                  </a:cubicBezTo>
                  <a:lnTo>
                    <a:pt x="130912" y="78217"/>
                  </a:lnTo>
                  <a:cubicBezTo>
                    <a:pt x="130652" y="77428"/>
                    <a:pt x="130240" y="76702"/>
                    <a:pt x="129702" y="76066"/>
                  </a:cubicBezTo>
                  <a:cubicBezTo>
                    <a:pt x="130130" y="75987"/>
                    <a:pt x="130558" y="75948"/>
                    <a:pt x="130984" y="75948"/>
                  </a:cubicBezTo>
                  <a:cubicBezTo>
                    <a:pt x="132922" y="75948"/>
                    <a:pt x="134791" y="76751"/>
                    <a:pt x="136136" y="78199"/>
                  </a:cubicBezTo>
                  <a:cubicBezTo>
                    <a:pt x="137484" y="76744"/>
                    <a:pt x="139360" y="75942"/>
                    <a:pt x="141292" y="75942"/>
                  </a:cubicBezTo>
                  <a:cubicBezTo>
                    <a:pt x="141801" y="75942"/>
                    <a:pt x="142313" y="75997"/>
                    <a:pt x="142820" y="76111"/>
                  </a:cubicBezTo>
                  <a:cubicBezTo>
                    <a:pt x="143275" y="72358"/>
                    <a:pt x="139935" y="68987"/>
                    <a:pt x="136195" y="68987"/>
                  </a:cubicBezTo>
                  <a:cubicBezTo>
                    <a:pt x="136175" y="68987"/>
                    <a:pt x="136156" y="68987"/>
                    <a:pt x="136136" y="68987"/>
                  </a:cubicBezTo>
                  <a:cubicBezTo>
                    <a:pt x="136116" y="68987"/>
                    <a:pt x="136096" y="68987"/>
                    <a:pt x="136077" y="68987"/>
                  </a:cubicBezTo>
                  <a:cubicBezTo>
                    <a:pt x="134208" y="68987"/>
                    <a:pt x="132440" y="69825"/>
                    <a:pt x="131199" y="71129"/>
                  </a:cubicBezTo>
                  <a:cubicBezTo>
                    <a:pt x="131279" y="69534"/>
                    <a:pt x="130697" y="68038"/>
                    <a:pt x="129702" y="66855"/>
                  </a:cubicBezTo>
                  <a:cubicBezTo>
                    <a:pt x="130132" y="66775"/>
                    <a:pt x="130564" y="66736"/>
                    <a:pt x="130992" y="66736"/>
                  </a:cubicBezTo>
                  <a:cubicBezTo>
                    <a:pt x="132927" y="66736"/>
                    <a:pt x="134793" y="67533"/>
                    <a:pt x="136136" y="68978"/>
                  </a:cubicBezTo>
                  <a:cubicBezTo>
                    <a:pt x="137482" y="67526"/>
                    <a:pt x="139354" y="66729"/>
                    <a:pt x="141284" y="66729"/>
                  </a:cubicBezTo>
                  <a:cubicBezTo>
                    <a:pt x="141795" y="66729"/>
                    <a:pt x="142310" y="66785"/>
                    <a:pt x="142820" y="66900"/>
                  </a:cubicBezTo>
                  <a:cubicBezTo>
                    <a:pt x="143276" y="63142"/>
                    <a:pt x="139935" y="59776"/>
                    <a:pt x="136189" y="59776"/>
                  </a:cubicBezTo>
                  <a:cubicBezTo>
                    <a:pt x="136175" y="59776"/>
                    <a:pt x="136160" y="59776"/>
                    <a:pt x="136145" y="59776"/>
                  </a:cubicBezTo>
                  <a:cubicBezTo>
                    <a:pt x="137492" y="58329"/>
                    <a:pt x="139362" y="57528"/>
                    <a:pt x="141292" y="57528"/>
                  </a:cubicBezTo>
                  <a:cubicBezTo>
                    <a:pt x="141800" y="57528"/>
                    <a:pt x="142312" y="57583"/>
                    <a:pt x="142820" y="57697"/>
                  </a:cubicBezTo>
                  <a:cubicBezTo>
                    <a:pt x="143275" y="53945"/>
                    <a:pt x="139935" y="50573"/>
                    <a:pt x="136195" y="50573"/>
                  </a:cubicBezTo>
                  <a:cubicBezTo>
                    <a:pt x="136175" y="50573"/>
                    <a:pt x="136156" y="50573"/>
                    <a:pt x="136136" y="50574"/>
                  </a:cubicBezTo>
                  <a:cubicBezTo>
                    <a:pt x="137486" y="49117"/>
                    <a:pt x="139365" y="48320"/>
                    <a:pt x="141300" y="48320"/>
                  </a:cubicBezTo>
                  <a:cubicBezTo>
                    <a:pt x="141806" y="48320"/>
                    <a:pt x="142315" y="48374"/>
                    <a:pt x="142820" y="48486"/>
                  </a:cubicBezTo>
                  <a:cubicBezTo>
                    <a:pt x="143276" y="44728"/>
                    <a:pt x="139935" y="41362"/>
                    <a:pt x="136181" y="41362"/>
                  </a:cubicBezTo>
                  <a:cubicBezTo>
                    <a:pt x="136166" y="41362"/>
                    <a:pt x="136151" y="41362"/>
                    <a:pt x="136136" y="41362"/>
                  </a:cubicBezTo>
                  <a:cubicBezTo>
                    <a:pt x="137483" y="39915"/>
                    <a:pt x="139359" y="39114"/>
                    <a:pt x="141291" y="39114"/>
                  </a:cubicBezTo>
                  <a:cubicBezTo>
                    <a:pt x="141800" y="39114"/>
                    <a:pt x="142312" y="39169"/>
                    <a:pt x="142820" y="39283"/>
                  </a:cubicBezTo>
                  <a:cubicBezTo>
                    <a:pt x="143275" y="35522"/>
                    <a:pt x="139935" y="32159"/>
                    <a:pt x="136195" y="32159"/>
                  </a:cubicBezTo>
                  <a:cubicBezTo>
                    <a:pt x="136175" y="32159"/>
                    <a:pt x="136156" y="32160"/>
                    <a:pt x="136136" y="32160"/>
                  </a:cubicBezTo>
                  <a:cubicBezTo>
                    <a:pt x="136116" y="32160"/>
                    <a:pt x="136096" y="32159"/>
                    <a:pt x="136077" y="32159"/>
                  </a:cubicBezTo>
                  <a:cubicBezTo>
                    <a:pt x="134208" y="32159"/>
                    <a:pt x="132440" y="32998"/>
                    <a:pt x="131199" y="34301"/>
                  </a:cubicBezTo>
                  <a:cubicBezTo>
                    <a:pt x="131279" y="32706"/>
                    <a:pt x="130697" y="31210"/>
                    <a:pt x="129711" y="30027"/>
                  </a:cubicBezTo>
                  <a:cubicBezTo>
                    <a:pt x="130140" y="29948"/>
                    <a:pt x="130570" y="29909"/>
                    <a:pt x="130997" y="29909"/>
                  </a:cubicBezTo>
                  <a:cubicBezTo>
                    <a:pt x="132927" y="29909"/>
                    <a:pt x="134793" y="30705"/>
                    <a:pt x="136136" y="32151"/>
                  </a:cubicBezTo>
                  <a:cubicBezTo>
                    <a:pt x="137482" y="30699"/>
                    <a:pt x="139354" y="29902"/>
                    <a:pt x="141284" y="29902"/>
                  </a:cubicBezTo>
                  <a:cubicBezTo>
                    <a:pt x="141795" y="29902"/>
                    <a:pt x="142310" y="29957"/>
                    <a:pt x="142820" y="30072"/>
                  </a:cubicBezTo>
                  <a:cubicBezTo>
                    <a:pt x="143276" y="26315"/>
                    <a:pt x="139935" y="22948"/>
                    <a:pt x="136189" y="22948"/>
                  </a:cubicBezTo>
                  <a:cubicBezTo>
                    <a:pt x="136175" y="22948"/>
                    <a:pt x="136160" y="22948"/>
                    <a:pt x="136145" y="22948"/>
                  </a:cubicBezTo>
                  <a:cubicBezTo>
                    <a:pt x="137491" y="21496"/>
                    <a:pt x="139358" y="20699"/>
                    <a:pt x="141285" y="20699"/>
                  </a:cubicBezTo>
                  <a:cubicBezTo>
                    <a:pt x="141795" y="20699"/>
                    <a:pt x="142310" y="20755"/>
                    <a:pt x="142820" y="20870"/>
                  </a:cubicBezTo>
                  <a:cubicBezTo>
                    <a:pt x="143275" y="17108"/>
                    <a:pt x="139935" y="13746"/>
                    <a:pt x="136195" y="13746"/>
                  </a:cubicBezTo>
                  <a:cubicBezTo>
                    <a:pt x="136175" y="13746"/>
                    <a:pt x="136156" y="13746"/>
                    <a:pt x="136136" y="13746"/>
                  </a:cubicBezTo>
                  <a:cubicBezTo>
                    <a:pt x="137484" y="12292"/>
                    <a:pt x="139360" y="11489"/>
                    <a:pt x="141292" y="11489"/>
                  </a:cubicBezTo>
                  <a:cubicBezTo>
                    <a:pt x="141801" y="11489"/>
                    <a:pt x="142313" y="11544"/>
                    <a:pt x="142820" y="11658"/>
                  </a:cubicBezTo>
                  <a:cubicBezTo>
                    <a:pt x="143275" y="7906"/>
                    <a:pt x="139935" y="4534"/>
                    <a:pt x="136195" y="4534"/>
                  </a:cubicBezTo>
                  <a:cubicBezTo>
                    <a:pt x="136175" y="4534"/>
                    <a:pt x="136156" y="4534"/>
                    <a:pt x="136136" y="4535"/>
                  </a:cubicBezTo>
                  <a:cubicBezTo>
                    <a:pt x="136116" y="4534"/>
                    <a:pt x="136096" y="4534"/>
                    <a:pt x="136077" y="4534"/>
                  </a:cubicBezTo>
                  <a:cubicBezTo>
                    <a:pt x="134208" y="4534"/>
                    <a:pt x="132440" y="5373"/>
                    <a:pt x="131199" y="6676"/>
                  </a:cubicBezTo>
                  <a:cubicBezTo>
                    <a:pt x="131234" y="5941"/>
                    <a:pt x="131136" y="5198"/>
                    <a:pt x="130894" y="4499"/>
                  </a:cubicBezTo>
                  <a:lnTo>
                    <a:pt x="130518" y="4499"/>
                  </a:lnTo>
                  <a:cubicBezTo>
                    <a:pt x="130751" y="5198"/>
                    <a:pt x="130867" y="5932"/>
                    <a:pt x="130867" y="6667"/>
                  </a:cubicBezTo>
                  <a:cubicBezTo>
                    <a:pt x="130394" y="6565"/>
                    <a:pt x="129917" y="6515"/>
                    <a:pt x="129443" y="6515"/>
                  </a:cubicBezTo>
                  <a:cubicBezTo>
                    <a:pt x="127584" y="6515"/>
                    <a:pt x="125780" y="7282"/>
                    <a:pt x="124487" y="8674"/>
                  </a:cubicBezTo>
                  <a:cubicBezTo>
                    <a:pt x="123206" y="7294"/>
                    <a:pt x="121414" y="6515"/>
                    <a:pt x="119532" y="6515"/>
                  </a:cubicBezTo>
                  <a:cubicBezTo>
                    <a:pt x="119048" y="6515"/>
                    <a:pt x="118564" y="6569"/>
                    <a:pt x="118089" y="6667"/>
                  </a:cubicBezTo>
                  <a:cubicBezTo>
                    <a:pt x="118089" y="5932"/>
                    <a:pt x="118206" y="5198"/>
                    <a:pt x="118439" y="4499"/>
                  </a:cubicBezTo>
                  <a:lnTo>
                    <a:pt x="118063" y="4499"/>
                  </a:lnTo>
                  <a:cubicBezTo>
                    <a:pt x="117821" y="5198"/>
                    <a:pt x="117722" y="5932"/>
                    <a:pt x="117758" y="6676"/>
                  </a:cubicBezTo>
                  <a:cubicBezTo>
                    <a:pt x="116516" y="5373"/>
                    <a:pt x="114749" y="4534"/>
                    <a:pt x="112880" y="4534"/>
                  </a:cubicBezTo>
                  <a:cubicBezTo>
                    <a:pt x="112860" y="4534"/>
                    <a:pt x="112840" y="4534"/>
                    <a:pt x="112821" y="4535"/>
                  </a:cubicBezTo>
                  <a:cubicBezTo>
                    <a:pt x="112802" y="4534"/>
                    <a:pt x="112783" y="4534"/>
                    <a:pt x="112765" y="4534"/>
                  </a:cubicBezTo>
                  <a:cubicBezTo>
                    <a:pt x="110778" y="4534"/>
                    <a:pt x="108911" y="5480"/>
                    <a:pt x="107659" y="6927"/>
                  </a:cubicBezTo>
                  <a:lnTo>
                    <a:pt x="107659" y="6927"/>
                  </a:lnTo>
                  <a:cubicBezTo>
                    <a:pt x="107953" y="3264"/>
                    <a:pt x="104676" y="36"/>
                    <a:pt x="101009" y="36"/>
                  </a:cubicBezTo>
                  <a:cubicBezTo>
                    <a:pt x="100988" y="36"/>
                    <a:pt x="100968" y="36"/>
                    <a:pt x="100948" y="36"/>
                  </a:cubicBezTo>
                  <a:cubicBezTo>
                    <a:pt x="100928" y="36"/>
                    <a:pt x="100908" y="36"/>
                    <a:pt x="100889" y="36"/>
                  </a:cubicBezTo>
                  <a:cubicBezTo>
                    <a:pt x="99020" y="36"/>
                    <a:pt x="97261" y="875"/>
                    <a:pt x="96011" y="2178"/>
                  </a:cubicBezTo>
                  <a:cubicBezTo>
                    <a:pt x="96056" y="1434"/>
                    <a:pt x="95948" y="699"/>
                    <a:pt x="95706" y="1"/>
                  </a:cubicBezTo>
                  <a:lnTo>
                    <a:pt x="95339" y="1"/>
                  </a:lnTo>
                  <a:cubicBezTo>
                    <a:pt x="95563" y="699"/>
                    <a:pt x="95688" y="1434"/>
                    <a:pt x="95688" y="2169"/>
                  </a:cubicBezTo>
                  <a:cubicBezTo>
                    <a:pt x="95213" y="2067"/>
                    <a:pt x="94735" y="2017"/>
                    <a:pt x="94260" y="2017"/>
                  </a:cubicBezTo>
                  <a:cubicBezTo>
                    <a:pt x="92399" y="2017"/>
                    <a:pt x="90599" y="2784"/>
                    <a:pt x="89299" y="4176"/>
                  </a:cubicBezTo>
                  <a:cubicBezTo>
                    <a:pt x="88027" y="2796"/>
                    <a:pt x="86226" y="2017"/>
                    <a:pt x="84344" y="2017"/>
                  </a:cubicBezTo>
                  <a:cubicBezTo>
                    <a:pt x="83860" y="2017"/>
                    <a:pt x="83376" y="2061"/>
                    <a:pt x="82902" y="2169"/>
                  </a:cubicBezTo>
                  <a:cubicBezTo>
                    <a:pt x="82910" y="1434"/>
                    <a:pt x="83027" y="699"/>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sp>
          <p:nvSpPr>
            <p:cNvPr id="242" name="Google Shape;242;p11"/>
            <p:cNvSpPr/>
            <p:nvPr/>
          </p:nvSpPr>
          <p:spPr>
            <a:xfrm>
              <a:off x="6063604" y="2625674"/>
              <a:ext cx="3080076" cy="1683353"/>
            </a:xfrm>
            <a:custGeom>
              <a:avLst/>
              <a:gdLst/>
              <a:ahLst/>
              <a:cxnLst/>
              <a:rect l="l" t="t" r="r" b="b"/>
              <a:pathLst>
                <a:path w="143276" h="78414" extrusionOk="0">
                  <a:moveTo>
                    <a:pt x="84144" y="2392"/>
                  </a:moveTo>
                  <a:cubicBezTo>
                    <a:pt x="86080" y="2392"/>
                    <a:pt x="87955" y="3195"/>
                    <a:pt x="89299" y="4642"/>
                  </a:cubicBezTo>
                  <a:cubicBezTo>
                    <a:pt x="90635" y="3197"/>
                    <a:pt x="92499" y="2400"/>
                    <a:pt x="94430" y="2400"/>
                  </a:cubicBezTo>
                  <a:cubicBezTo>
                    <a:pt x="94856" y="2400"/>
                    <a:pt x="95287" y="2439"/>
                    <a:pt x="95715" y="2518"/>
                  </a:cubicBezTo>
                  <a:cubicBezTo>
                    <a:pt x="94720" y="3692"/>
                    <a:pt x="94138" y="5198"/>
                    <a:pt x="94228" y="6793"/>
                  </a:cubicBezTo>
                  <a:cubicBezTo>
                    <a:pt x="92977" y="5480"/>
                    <a:pt x="91219" y="4651"/>
                    <a:pt x="89350" y="4651"/>
                  </a:cubicBezTo>
                  <a:cubicBezTo>
                    <a:pt x="89330" y="4651"/>
                    <a:pt x="89310" y="4651"/>
                    <a:pt x="89290" y="4651"/>
                  </a:cubicBezTo>
                  <a:cubicBezTo>
                    <a:pt x="89271" y="4651"/>
                    <a:pt x="89251" y="4651"/>
                    <a:pt x="89231" y="4651"/>
                  </a:cubicBezTo>
                  <a:cubicBezTo>
                    <a:pt x="87362" y="4651"/>
                    <a:pt x="85595" y="5489"/>
                    <a:pt x="84353" y="6793"/>
                  </a:cubicBezTo>
                  <a:cubicBezTo>
                    <a:pt x="84434" y="5198"/>
                    <a:pt x="83851" y="3692"/>
                    <a:pt x="82866" y="2518"/>
                  </a:cubicBezTo>
                  <a:lnTo>
                    <a:pt x="82866" y="2509"/>
                  </a:lnTo>
                  <a:cubicBezTo>
                    <a:pt x="83291" y="2430"/>
                    <a:pt x="83719" y="2392"/>
                    <a:pt x="84144" y="2392"/>
                  </a:cubicBezTo>
                  <a:close/>
                  <a:moveTo>
                    <a:pt x="23970" y="2589"/>
                  </a:moveTo>
                  <a:cubicBezTo>
                    <a:pt x="24396" y="2589"/>
                    <a:pt x="24824" y="2628"/>
                    <a:pt x="25250" y="2707"/>
                  </a:cubicBezTo>
                  <a:cubicBezTo>
                    <a:pt x="24255" y="3889"/>
                    <a:pt x="23673" y="5386"/>
                    <a:pt x="23753" y="6981"/>
                  </a:cubicBezTo>
                  <a:cubicBezTo>
                    <a:pt x="22512" y="5677"/>
                    <a:pt x="20744" y="4839"/>
                    <a:pt x="18884" y="4839"/>
                  </a:cubicBezTo>
                  <a:cubicBezTo>
                    <a:pt x="18864" y="4839"/>
                    <a:pt x="18845" y="4839"/>
                    <a:pt x="18825" y="4839"/>
                  </a:cubicBezTo>
                  <a:cubicBezTo>
                    <a:pt x="18805" y="4839"/>
                    <a:pt x="18786" y="4839"/>
                    <a:pt x="18766" y="4839"/>
                  </a:cubicBezTo>
                  <a:cubicBezTo>
                    <a:pt x="16897" y="4839"/>
                    <a:pt x="15129" y="5677"/>
                    <a:pt x="13888" y="6981"/>
                  </a:cubicBezTo>
                  <a:cubicBezTo>
                    <a:pt x="13951" y="5395"/>
                    <a:pt x="13368" y="3898"/>
                    <a:pt x="12382" y="2716"/>
                  </a:cubicBezTo>
                  <a:lnTo>
                    <a:pt x="12391" y="2707"/>
                  </a:lnTo>
                  <a:cubicBezTo>
                    <a:pt x="12818" y="2628"/>
                    <a:pt x="13246" y="2589"/>
                    <a:pt x="13671" y="2589"/>
                  </a:cubicBezTo>
                  <a:cubicBezTo>
                    <a:pt x="15606" y="2589"/>
                    <a:pt x="17481" y="3390"/>
                    <a:pt x="18825" y="4830"/>
                  </a:cubicBezTo>
                  <a:cubicBezTo>
                    <a:pt x="20162" y="3390"/>
                    <a:pt x="22035" y="2589"/>
                    <a:pt x="23970" y="2589"/>
                  </a:cubicBezTo>
                  <a:close/>
                  <a:moveTo>
                    <a:pt x="77636" y="544"/>
                  </a:moveTo>
                  <a:cubicBezTo>
                    <a:pt x="80811" y="544"/>
                    <a:pt x="83986" y="2623"/>
                    <a:pt x="84031" y="6784"/>
                  </a:cubicBezTo>
                  <a:cubicBezTo>
                    <a:pt x="83550" y="6679"/>
                    <a:pt x="83066" y="6627"/>
                    <a:pt x="82585" y="6627"/>
                  </a:cubicBezTo>
                  <a:cubicBezTo>
                    <a:pt x="80728" y="6627"/>
                    <a:pt x="78929" y="7394"/>
                    <a:pt x="77633" y="8782"/>
                  </a:cubicBezTo>
                  <a:cubicBezTo>
                    <a:pt x="76360" y="7411"/>
                    <a:pt x="74559" y="6622"/>
                    <a:pt x="72687" y="6622"/>
                  </a:cubicBezTo>
                  <a:cubicBezTo>
                    <a:pt x="72203" y="6622"/>
                    <a:pt x="71719" y="6676"/>
                    <a:pt x="71244" y="6784"/>
                  </a:cubicBezTo>
                  <a:cubicBezTo>
                    <a:pt x="71284" y="2625"/>
                    <a:pt x="74460" y="544"/>
                    <a:pt x="77636" y="544"/>
                  </a:cubicBezTo>
                  <a:close/>
                  <a:moveTo>
                    <a:pt x="100947" y="544"/>
                  </a:moveTo>
                  <a:cubicBezTo>
                    <a:pt x="104121" y="544"/>
                    <a:pt x="107295" y="2622"/>
                    <a:pt x="107337" y="6782"/>
                  </a:cubicBezTo>
                  <a:lnTo>
                    <a:pt x="107337" y="6782"/>
                  </a:lnTo>
                  <a:cubicBezTo>
                    <a:pt x="106859" y="6678"/>
                    <a:pt x="106378" y="6627"/>
                    <a:pt x="105901" y="6627"/>
                  </a:cubicBezTo>
                  <a:cubicBezTo>
                    <a:pt x="104043" y="6627"/>
                    <a:pt x="102246" y="7394"/>
                    <a:pt x="100957" y="8782"/>
                  </a:cubicBezTo>
                  <a:cubicBezTo>
                    <a:pt x="99676" y="7411"/>
                    <a:pt x="97883" y="6622"/>
                    <a:pt x="96002" y="6622"/>
                  </a:cubicBezTo>
                  <a:cubicBezTo>
                    <a:pt x="95518" y="6622"/>
                    <a:pt x="95034" y="6676"/>
                    <a:pt x="94559" y="6784"/>
                  </a:cubicBezTo>
                  <a:cubicBezTo>
                    <a:pt x="94595" y="2625"/>
                    <a:pt x="97771" y="544"/>
                    <a:pt x="100947" y="544"/>
                  </a:cubicBezTo>
                  <a:close/>
                  <a:moveTo>
                    <a:pt x="7166" y="739"/>
                  </a:moveTo>
                  <a:cubicBezTo>
                    <a:pt x="10341" y="739"/>
                    <a:pt x="13516" y="2815"/>
                    <a:pt x="13556" y="6972"/>
                  </a:cubicBezTo>
                  <a:cubicBezTo>
                    <a:pt x="13079" y="6868"/>
                    <a:pt x="12598" y="6817"/>
                    <a:pt x="12120" y="6817"/>
                  </a:cubicBezTo>
                  <a:cubicBezTo>
                    <a:pt x="10263" y="6817"/>
                    <a:pt x="8460" y="7585"/>
                    <a:pt x="7163" y="8974"/>
                  </a:cubicBezTo>
                  <a:lnTo>
                    <a:pt x="7163" y="8974"/>
                  </a:lnTo>
                  <a:cubicBezTo>
                    <a:pt x="5882" y="7597"/>
                    <a:pt x="4092" y="6819"/>
                    <a:pt x="2212" y="6819"/>
                  </a:cubicBezTo>
                  <a:cubicBezTo>
                    <a:pt x="1728" y="6819"/>
                    <a:pt x="1245" y="6873"/>
                    <a:pt x="770" y="6972"/>
                  </a:cubicBezTo>
                  <a:cubicBezTo>
                    <a:pt x="810" y="2818"/>
                    <a:pt x="3988" y="739"/>
                    <a:pt x="7166" y="739"/>
                  </a:cubicBezTo>
                  <a:close/>
                  <a:moveTo>
                    <a:pt x="30461" y="743"/>
                  </a:moveTo>
                  <a:cubicBezTo>
                    <a:pt x="33632" y="743"/>
                    <a:pt x="36807" y="2818"/>
                    <a:pt x="36853" y="6968"/>
                  </a:cubicBezTo>
                  <a:lnTo>
                    <a:pt x="36853" y="6968"/>
                  </a:lnTo>
                  <a:cubicBezTo>
                    <a:pt x="36386" y="6869"/>
                    <a:pt x="35915" y="6820"/>
                    <a:pt x="35447" y="6820"/>
                  </a:cubicBezTo>
                  <a:cubicBezTo>
                    <a:pt x="33589" y="6820"/>
                    <a:pt x="31784" y="7587"/>
                    <a:pt x="30492" y="8979"/>
                  </a:cubicBezTo>
                  <a:cubicBezTo>
                    <a:pt x="29210" y="7599"/>
                    <a:pt x="27418" y="6819"/>
                    <a:pt x="25536" y="6819"/>
                  </a:cubicBezTo>
                  <a:cubicBezTo>
                    <a:pt x="25053" y="6819"/>
                    <a:pt x="24569" y="6873"/>
                    <a:pt x="24094" y="6972"/>
                  </a:cubicBezTo>
                  <a:cubicBezTo>
                    <a:pt x="24121" y="2820"/>
                    <a:pt x="27289" y="743"/>
                    <a:pt x="30461" y="743"/>
                  </a:cubicBezTo>
                  <a:close/>
                  <a:moveTo>
                    <a:pt x="119326" y="6899"/>
                  </a:moveTo>
                  <a:cubicBezTo>
                    <a:pt x="121263" y="6899"/>
                    <a:pt x="123133" y="7700"/>
                    <a:pt x="124470" y="9149"/>
                  </a:cubicBezTo>
                  <a:lnTo>
                    <a:pt x="124470" y="9149"/>
                  </a:lnTo>
                  <a:cubicBezTo>
                    <a:pt x="124453" y="9149"/>
                    <a:pt x="124436" y="9149"/>
                    <a:pt x="124419" y="9149"/>
                  </a:cubicBezTo>
                  <a:cubicBezTo>
                    <a:pt x="122550" y="9149"/>
                    <a:pt x="120782" y="9987"/>
                    <a:pt x="119541" y="11291"/>
                  </a:cubicBezTo>
                  <a:cubicBezTo>
                    <a:pt x="119622" y="9705"/>
                    <a:pt x="119039" y="8199"/>
                    <a:pt x="118045" y="7017"/>
                  </a:cubicBezTo>
                  <a:cubicBezTo>
                    <a:pt x="118472" y="6938"/>
                    <a:pt x="118901" y="6899"/>
                    <a:pt x="119326" y="6899"/>
                  </a:cubicBezTo>
                  <a:close/>
                  <a:moveTo>
                    <a:pt x="129625" y="6899"/>
                  </a:moveTo>
                  <a:cubicBezTo>
                    <a:pt x="130050" y="6899"/>
                    <a:pt x="130477" y="6938"/>
                    <a:pt x="130903" y="7017"/>
                  </a:cubicBezTo>
                  <a:cubicBezTo>
                    <a:pt x="129908" y="8199"/>
                    <a:pt x="129326" y="9705"/>
                    <a:pt x="129415" y="11291"/>
                  </a:cubicBezTo>
                  <a:cubicBezTo>
                    <a:pt x="128165" y="9987"/>
                    <a:pt x="126397" y="9149"/>
                    <a:pt x="124537" y="9149"/>
                  </a:cubicBezTo>
                  <a:cubicBezTo>
                    <a:pt x="124520" y="9149"/>
                    <a:pt x="124503" y="9149"/>
                    <a:pt x="124487" y="9149"/>
                  </a:cubicBezTo>
                  <a:lnTo>
                    <a:pt x="124487" y="9149"/>
                  </a:lnTo>
                  <a:cubicBezTo>
                    <a:pt x="125823" y="7700"/>
                    <a:pt x="127694" y="6899"/>
                    <a:pt x="129625" y="6899"/>
                  </a:cubicBezTo>
                  <a:close/>
                  <a:moveTo>
                    <a:pt x="82788" y="6997"/>
                  </a:moveTo>
                  <a:cubicBezTo>
                    <a:pt x="83213" y="6997"/>
                    <a:pt x="83641" y="7036"/>
                    <a:pt x="84066" y="7115"/>
                  </a:cubicBezTo>
                  <a:cubicBezTo>
                    <a:pt x="83072" y="8298"/>
                    <a:pt x="82489" y="9794"/>
                    <a:pt x="82579" y="11389"/>
                  </a:cubicBezTo>
                  <a:cubicBezTo>
                    <a:pt x="81329" y="10086"/>
                    <a:pt x="79570" y="9248"/>
                    <a:pt x="77701" y="9248"/>
                  </a:cubicBezTo>
                  <a:cubicBezTo>
                    <a:pt x="77681" y="9248"/>
                    <a:pt x="77661" y="9248"/>
                    <a:pt x="77642" y="9248"/>
                  </a:cubicBezTo>
                  <a:cubicBezTo>
                    <a:pt x="78979" y="7800"/>
                    <a:pt x="80853" y="6997"/>
                    <a:pt x="82788" y="6997"/>
                  </a:cubicBezTo>
                  <a:close/>
                  <a:moveTo>
                    <a:pt x="95819" y="7002"/>
                  </a:moveTo>
                  <a:cubicBezTo>
                    <a:pt x="97748" y="7002"/>
                    <a:pt x="99615" y="7806"/>
                    <a:pt x="100948" y="9257"/>
                  </a:cubicBezTo>
                  <a:cubicBezTo>
                    <a:pt x="100928" y="9257"/>
                    <a:pt x="100908" y="9256"/>
                    <a:pt x="100888" y="9256"/>
                  </a:cubicBezTo>
                  <a:cubicBezTo>
                    <a:pt x="99020" y="9256"/>
                    <a:pt x="97252" y="10086"/>
                    <a:pt x="96011" y="11398"/>
                  </a:cubicBezTo>
                  <a:cubicBezTo>
                    <a:pt x="96100" y="9803"/>
                    <a:pt x="95509" y="8298"/>
                    <a:pt x="94523" y="7124"/>
                  </a:cubicBezTo>
                  <a:cubicBezTo>
                    <a:pt x="94955" y="7042"/>
                    <a:pt x="95388" y="7002"/>
                    <a:pt x="95819" y="7002"/>
                  </a:cubicBezTo>
                  <a:close/>
                  <a:moveTo>
                    <a:pt x="48857" y="7096"/>
                  </a:moveTo>
                  <a:cubicBezTo>
                    <a:pt x="50790" y="7096"/>
                    <a:pt x="52658" y="7899"/>
                    <a:pt x="53995" y="9346"/>
                  </a:cubicBezTo>
                  <a:lnTo>
                    <a:pt x="53995" y="9346"/>
                  </a:lnTo>
                  <a:cubicBezTo>
                    <a:pt x="53978" y="9346"/>
                    <a:pt x="53961" y="9346"/>
                    <a:pt x="53945" y="9346"/>
                  </a:cubicBezTo>
                  <a:cubicBezTo>
                    <a:pt x="52076" y="9346"/>
                    <a:pt x="50308" y="10184"/>
                    <a:pt x="49067" y="11488"/>
                  </a:cubicBezTo>
                  <a:cubicBezTo>
                    <a:pt x="49156" y="9893"/>
                    <a:pt x="48565" y="8388"/>
                    <a:pt x="47579" y="7214"/>
                  </a:cubicBezTo>
                  <a:cubicBezTo>
                    <a:pt x="48005" y="7135"/>
                    <a:pt x="48433" y="7096"/>
                    <a:pt x="48857" y="7096"/>
                  </a:cubicBezTo>
                  <a:close/>
                  <a:moveTo>
                    <a:pt x="59151" y="7096"/>
                  </a:moveTo>
                  <a:cubicBezTo>
                    <a:pt x="59575" y="7096"/>
                    <a:pt x="60003" y="7135"/>
                    <a:pt x="60429" y="7214"/>
                  </a:cubicBezTo>
                  <a:cubicBezTo>
                    <a:pt x="59443" y="8397"/>
                    <a:pt x="58852" y="9893"/>
                    <a:pt x="58941" y="11488"/>
                  </a:cubicBezTo>
                  <a:cubicBezTo>
                    <a:pt x="57700" y="10184"/>
                    <a:pt x="55932" y="9346"/>
                    <a:pt x="54063" y="9346"/>
                  </a:cubicBezTo>
                  <a:cubicBezTo>
                    <a:pt x="54043" y="9346"/>
                    <a:pt x="54024" y="9346"/>
                    <a:pt x="54004" y="9346"/>
                  </a:cubicBezTo>
                  <a:cubicBezTo>
                    <a:pt x="55349" y="7899"/>
                    <a:pt x="57217" y="7096"/>
                    <a:pt x="59151" y="7096"/>
                  </a:cubicBezTo>
                  <a:close/>
                  <a:moveTo>
                    <a:pt x="12288" y="7195"/>
                  </a:moveTo>
                  <a:cubicBezTo>
                    <a:pt x="12712" y="7195"/>
                    <a:pt x="13139" y="7233"/>
                    <a:pt x="13565" y="7312"/>
                  </a:cubicBezTo>
                  <a:cubicBezTo>
                    <a:pt x="12580" y="8495"/>
                    <a:pt x="11997" y="9992"/>
                    <a:pt x="12078" y="11586"/>
                  </a:cubicBezTo>
                  <a:cubicBezTo>
                    <a:pt x="10836" y="10283"/>
                    <a:pt x="9069" y="9445"/>
                    <a:pt x="7200" y="9445"/>
                  </a:cubicBezTo>
                  <a:cubicBezTo>
                    <a:pt x="7183" y="9445"/>
                    <a:pt x="7166" y="9445"/>
                    <a:pt x="7150" y="9445"/>
                  </a:cubicBezTo>
                  <a:lnTo>
                    <a:pt x="7150" y="9445"/>
                  </a:lnTo>
                  <a:cubicBezTo>
                    <a:pt x="8487" y="7997"/>
                    <a:pt x="10354" y="7195"/>
                    <a:pt x="12288" y="7195"/>
                  </a:cubicBezTo>
                  <a:close/>
                  <a:moveTo>
                    <a:pt x="25327" y="7195"/>
                  </a:moveTo>
                  <a:cubicBezTo>
                    <a:pt x="27263" y="7195"/>
                    <a:pt x="29138" y="7997"/>
                    <a:pt x="30483" y="9445"/>
                  </a:cubicBezTo>
                  <a:cubicBezTo>
                    <a:pt x="30463" y="9445"/>
                    <a:pt x="30443" y="9445"/>
                    <a:pt x="30423" y="9445"/>
                  </a:cubicBezTo>
                  <a:cubicBezTo>
                    <a:pt x="28555" y="9445"/>
                    <a:pt x="26787" y="10283"/>
                    <a:pt x="25545" y="11586"/>
                  </a:cubicBezTo>
                  <a:cubicBezTo>
                    <a:pt x="25626" y="10000"/>
                    <a:pt x="25044" y="8495"/>
                    <a:pt x="24049" y="7312"/>
                  </a:cubicBezTo>
                  <a:cubicBezTo>
                    <a:pt x="24475" y="7233"/>
                    <a:pt x="24903" y="7195"/>
                    <a:pt x="25327" y="7195"/>
                  </a:cubicBezTo>
                  <a:close/>
                  <a:moveTo>
                    <a:pt x="35634" y="7192"/>
                  </a:moveTo>
                  <a:cubicBezTo>
                    <a:pt x="36094" y="7192"/>
                    <a:pt x="36556" y="7237"/>
                    <a:pt x="37015" y="7330"/>
                  </a:cubicBezTo>
                  <a:cubicBezTo>
                    <a:pt x="35998" y="8588"/>
                    <a:pt x="35452" y="10173"/>
                    <a:pt x="35641" y="11840"/>
                  </a:cubicBezTo>
                  <a:lnTo>
                    <a:pt x="35641" y="11840"/>
                  </a:lnTo>
                  <a:cubicBezTo>
                    <a:pt x="34389" y="10389"/>
                    <a:pt x="32523" y="9445"/>
                    <a:pt x="30538" y="9445"/>
                  </a:cubicBezTo>
                  <a:cubicBezTo>
                    <a:pt x="30520" y="9445"/>
                    <a:pt x="30501" y="9445"/>
                    <a:pt x="30483" y="9445"/>
                  </a:cubicBezTo>
                  <a:cubicBezTo>
                    <a:pt x="31822" y="7997"/>
                    <a:pt x="33700" y="7192"/>
                    <a:pt x="35634" y="7192"/>
                  </a:cubicBezTo>
                  <a:close/>
                  <a:moveTo>
                    <a:pt x="112820" y="5042"/>
                  </a:moveTo>
                  <a:cubicBezTo>
                    <a:pt x="115994" y="5042"/>
                    <a:pt x="119168" y="7120"/>
                    <a:pt x="119209" y="11280"/>
                  </a:cubicBezTo>
                  <a:lnTo>
                    <a:pt x="119209" y="11280"/>
                  </a:lnTo>
                  <a:cubicBezTo>
                    <a:pt x="118737" y="11179"/>
                    <a:pt x="118262" y="11130"/>
                    <a:pt x="117790" y="11130"/>
                  </a:cubicBezTo>
                  <a:cubicBezTo>
                    <a:pt x="115926" y="11130"/>
                    <a:pt x="114120" y="11897"/>
                    <a:pt x="112821" y="13289"/>
                  </a:cubicBezTo>
                  <a:cubicBezTo>
                    <a:pt x="111548" y="11909"/>
                    <a:pt x="109747" y="11129"/>
                    <a:pt x="107874" y="11129"/>
                  </a:cubicBezTo>
                  <a:cubicBezTo>
                    <a:pt x="107391" y="11129"/>
                    <a:pt x="106898" y="11183"/>
                    <a:pt x="106432" y="11282"/>
                  </a:cubicBezTo>
                  <a:cubicBezTo>
                    <a:pt x="106468" y="7123"/>
                    <a:pt x="109644" y="5042"/>
                    <a:pt x="112820" y="5042"/>
                  </a:cubicBezTo>
                  <a:close/>
                  <a:moveTo>
                    <a:pt x="136135" y="5042"/>
                  </a:moveTo>
                  <a:cubicBezTo>
                    <a:pt x="139310" y="5042"/>
                    <a:pt x="142484" y="7121"/>
                    <a:pt x="142525" y="11282"/>
                  </a:cubicBezTo>
                  <a:cubicBezTo>
                    <a:pt x="142051" y="11180"/>
                    <a:pt x="141574" y="11130"/>
                    <a:pt x="141100" y="11130"/>
                  </a:cubicBezTo>
                  <a:cubicBezTo>
                    <a:pt x="139242" y="11130"/>
                    <a:pt x="137437" y="11897"/>
                    <a:pt x="136145" y="13289"/>
                  </a:cubicBezTo>
                  <a:cubicBezTo>
                    <a:pt x="134863" y="11909"/>
                    <a:pt x="133071" y="11129"/>
                    <a:pt x="131190" y="11129"/>
                  </a:cubicBezTo>
                  <a:cubicBezTo>
                    <a:pt x="130706" y="11129"/>
                    <a:pt x="130222" y="11183"/>
                    <a:pt x="129747" y="11282"/>
                  </a:cubicBezTo>
                  <a:cubicBezTo>
                    <a:pt x="129783" y="7123"/>
                    <a:pt x="132959" y="5042"/>
                    <a:pt x="136135" y="5042"/>
                  </a:cubicBezTo>
                  <a:close/>
                  <a:moveTo>
                    <a:pt x="89293" y="5147"/>
                  </a:moveTo>
                  <a:cubicBezTo>
                    <a:pt x="92468" y="5147"/>
                    <a:pt x="95642" y="7223"/>
                    <a:pt x="95679" y="11378"/>
                  </a:cubicBezTo>
                  <a:lnTo>
                    <a:pt x="95679" y="11378"/>
                  </a:lnTo>
                  <a:cubicBezTo>
                    <a:pt x="95207" y="11278"/>
                    <a:pt x="94731" y="11229"/>
                    <a:pt x="94259" y="11229"/>
                  </a:cubicBezTo>
                  <a:cubicBezTo>
                    <a:pt x="92396" y="11229"/>
                    <a:pt x="90592" y="11995"/>
                    <a:pt x="89299" y="13388"/>
                  </a:cubicBezTo>
                  <a:cubicBezTo>
                    <a:pt x="88018" y="12008"/>
                    <a:pt x="86226" y="11228"/>
                    <a:pt x="84344" y="11228"/>
                  </a:cubicBezTo>
                  <a:cubicBezTo>
                    <a:pt x="83860" y="11228"/>
                    <a:pt x="83376" y="11282"/>
                    <a:pt x="82902" y="11380"/>
                  </a:cubicBezTo>
                  <a:cubicBezTo>
                    <a:pt x="82937" y="7226"/>
                    <a:pt x="86116" y="5147"/>
                    <a:pt x="89293" y="5147"/>
                  </a:cubicBezTo>
                  <a:close/>
                  <a:moveTo>
                    <a:pt x="42334" y="5241"/>
                  </a:moveTo>
                  <a:cubicBezTo>
                    <a:pt x="45504" y="5241"/>
                    <a:pt x="48679" y="7316"/>
                    <a:pt x="48726" y="11466"/>
                  </a:cubicBezTo>
                  <a:lnTo>
                    <a:pt x="48726" y="11466"/>
                  </a:lnTo>
                  <a:cubicBezTo>
                    <a:pt x="48259" y="11367"/>
                    <a:pt x="47788" y="11318"/>
                    <a:pt x="47320" y="11318"/>
                  </a:cubicBezTo>
                  <a:cubicBezTo>
                    <a:pt x="45461" y="11318"/>
                    <a:pt x="43655" y="12085"/>
                    <a:pt x="42355" y="13477"/>
                  </a:cubicBezTo>
                  <a:cubicBezTo>
                    <a:pt x="41083" y="12097"/>
                    <a:pt x="39282" y="11318"/>
                    <a:pt x="37409" y="11318"/>
                  </a:cubicBezTo>
                  <a:cubicBezTo>
                    <a:pt x="36916" y="11318"/>
                    <a:pt x="36432" y="11371"/>
                    <a:pt x="35966" y="11470"/>
                  </a:cubicBezTo>
                  <a:cubicBezTo>
                    <a:pt x="35993" y="7318"/>
                    <a:pt x="39161" y="5241"/>
                    <a:pt x="42334" y="5241"/>
                  </a:cubicBezTo>
                  <a:close/>
                  <a:moveTo>
                    <a:pt x="65648" y="5241"/>
                  </a:moveTo>
                  <a:cubicBezTo>
                    <a:pt x="68820" y="5241"/>
                    <a:pt x="71995" y="7316"/>
                    <a:pt x="72041" y="11466"/>
                  </a:cubicBezTo>
                  <a:lnTo>
                    <a:pt x="72041" y="11466"/>
                  </a:lnTo>
                  <a:cubicBezTo>
                    <a:pt x="71572" y="11367"/>
                    <a:pt x="71100" y="11318"/>
                    <a:pt x="70631" y="11318"/>
                  </a:cubicBezTo>
                  <a:cubicBezTo>
                    <a:pt x="68767" y="11318"/>
                    <a:pt x="66961" y="12085"/>
                    <a:pt x="65662" y="13477"/>
                  </a:cubicBezTo>
                  <a:cubicBezTo>
                    <a:pt x="64389" y="12097"/>
                    <a:pt x="62588" y="11318"/>
                    <a:pt x="60715" y="11318"/>
                  </a:cubicBezTo>
                  <a:cubicBezTo>
                    <a:pt x="60223" y="11318"/>
                    <a:pt x="59739" y="11371"/>
                    <a:pt x="59273" y="11470"/>
                  </a:cubicBezTo>
                  <a:cubicBezTo>
                    <a:pt x="59304" y="7318"/>
                    <a:pt x="62474" y="5241"/>
                    <a:pt x="65648" y="5241"/>
                  </a:cubicBezTo>
                  <a:close/>
                  <a:moveTo>
                    <a:pt x="18806" y="5349"/>
                  </a:moveTo>
                  <a:cubicBezTo>
                    <a:pt x="21976" y="5349"/>
                    <a:pt x="25149" y="7423"/>
                    <a:pt x="25196" y="11574"/>
                  </a:cubicBezTo>
                  <a:lnTo>
                    <a:pt x="25196" y="11574"/>
                  </a:lnTo>
                  <a:cubicBezTo>
                    <a:pt x="24722" y="11471"/>
                    <a:pt x="24244" y="11421"/>
                    <a:pt x="23770" y="11421"/>
                  </a:cubicBezTo>
                  <a:cubicBezTo>
                    <a:pt x="21912" y="11421"/>
                    <a:pt x="20114" y="12189"/>
                    <a:pt x="18825" y="13585"/>
                  </a:cubicBezTo>
                  <a:cubicBezTo>
                    <a:pt x="17544" y="12205"/>
                    <a:pt x="15752" y="11425"/>
                    <a:pt x="13870" y="11425"/>
                  </a:cubicBezTo>
                  <a:cubicBezTo>
                    <a:pt x="13386" y="11425"/>
                    <a:pt x="12902" y="11470"/>
                    <a:pt x="12427" y="11578"/>
                  </a:cubicBezTo>
                  <a:cubicBezTo>
                    <a:pt x="12463" y="7425"/>
                    <a:pt x="15633" y="5349"/>
                    <a:pt x="18806" y="5349"/>
                  </a:cubicBezTo>
                  <a:close/>
                  <a:moveTo>
                    <a:pt x="117949" y="11501"/>
                  </a:moveTo>
                  <a:cubicBezTo>
                    <a:pt x="118380" y="11501"/>
                    <a:pt x="118814" y="11541"/>
                    <a:pt x="119245" y="11622"/>
                  </a:cubicBezTo>
                  <a:cubicBezTo>
                    <a:pt x="118253" y="12794"/>
                    <a:pt x="117671" y="14304"/>
                    <a:pt x="117757" y="15887"/>
                  </a:cubicBezTo>
                  <a:lnTo>
                    <a:pt x="117757" y="15887"/>
                  </a:lnTo>
                  <a:cubicBezTo>
                    <a:pt x="116507" y="14584"/>
                    <a:pt x="114739" y="13746"/>
                    <a:pt x="112880" y="13746"/>
                  </a:cubicBezTo>
                  <a:cubicBezTo>
                    <a:pt x="112860" y="13746"/>
                    <a:pt x="112840" y="13746"/>
                    <a:pt x="112821" y="13746"/>
                  </a:cubicBezTo>
                  <a:cubicBezTo>
                    <a:pt x="114154" y="12303"/>
                    <a:pt x="116020" y="11501"/>
                    <a:pt x="117949" y="11501"/>
                  </a:cubicBezTo>
                  <a:close/>
                  <a:moveTo>
                    <a:pt x="130985" y="11496"/>
                  </a:moveTo>
                  <a:cubicBezTo>
                    <a:pt x="132925" y="11496"/>
                    <a:pt x="134799" y="12298"/>
                    <a:pt x="136136" y="13746"/>
                  </a:cubicBezTo>
                  <a:cubicBezTo>
                    <a:pt x="136116" y="13746"/>
                    <a:pt x="136096" y="13746"/>
                    <a:pt x="136077" y="13746"/>
                  </a:cubicBezTo>
                  <a:cubicBezTo>
                    <a:pt x="134208" y="13746"/>
                    <a:pt x="132440" y="14584"/>
                    <a:pt x="131199" y="15888"/>
                  </a:cubicBezTo>
                  <a:cubicBezTo>
                    <a:pt x="131279" y="14293"/>
                    <a:pt x="130697" y="12796"/>
                    <a:pt x="129702" y="11613"/>
                  </a:cubicBezTo>
                  <a:cubicBezTo>
                    <a:pt x="130130" y="11534"/>
                    <a:pt x="130559" y="11496"/>
                    <a:pt x="130985" y="11496"/>
                  </a:cubicBezTo>
                  <a:close/>
                  <a:moveTo>
                    <a:pt x="84143" y="11612"/>
                  </a:moveTo>
                  <a:cubicBezTo>
                    <a:pt x="86077" y="11612"/>
                    <a:pt x="87946" y="12415"/>
                    <a:pt x="89290" y="13862"/>
                  </a:cubicBezTo>
                  <a:cubicBezTo>
                    <a:pt x="89271" y="13862"/>
                    <a:pt x="89251" y="13862"/>
                    <a:pt x="89231" y="13862"/>
                  </a:cubicBezTo>
                  <a:cubicBezTo>
                    <a:pt x="87362" y="13862"/>
                    <a:pt x="85595" y="14701"/>
                    <a:pt x="84353" y="16004"/>
                  </a:cubicBezTo>
                  <a:cubicBezTo>
                    <a:pt x="84443" y="14409"/>
                    <a:pt x="83851" y="12913"/>
                    <a:pt x="82866" y="11730"/>
                  </a:cubicBezTo>
                  <a:cubicBezTo>
                    <a:pt x="83291" y="11651"/>
                    <a:pt x="83719" y="11612"/>
                    <a:pt x="84143" y="11612"/>
                  </a:cubicBezTo>
                  <a:close/>
                  <a:moveTo>
                    <a:pt x="94437" y="11612"/>
                  </a:moveTo>
                  <a:cubicBezTo>
                    <a:pt x="94861" y="11612"/>
                    <a:pt x="95289" y="11651"/>
                    <a:pt x="95715" y="11730"/>
                  </a:cubicBezTo>
                  <a:cubicBezTo>
                    <a:pt x="94729" y="12913"/>
                    <a:pt x="94138" y="14409"/>
                    <a:pt x="94228" y="16004"/>
                  </a:cubicBezTo>
                  <a:cubicBezTo>
                    <a:pt x="92977" y="14701"/>
                    <a:pt x="91218" y="13862"/>
                    <a:pt x="89350" y="13862"/>
                  </a:cubicBezTo>
                  <a:cubicBezTo>
                    <a:pt x="89330" y="13862"/>
                    <a:pt x="89310" y="13862"/>
                    <a:pt x="89290" y="13862"/>
                  </a:cubicBezTo>
                  <a:lnTo>
                    <a:pt x="89299" y="13853"/>
                  </a:lnTo>
                  <a:cubicBezTo>
                    <a:pt x="90636" y="12414"/>
                    <a:pt x="92504" y="11612"/>
                    <a:pt x="94437" y="11612"/>
                  </a:cubicBezTo>
                  <a:close/>
                  <a:moveTo>
                    <a:pt x="47493" y="11702"/>
                  </a:moveTo>
                  <a:cubicBezTo>
                    <a:pt x="47918" y="11702"/>
                    <a:pt x="48345" y="11740"/>
                    <a:pt x="48771" y="11819"/>
                  </a:cubicBezTo>
                  <a:cubicBezTo>
                    <a:pt x="47772" y="12997"/>
                    <a:pt x="47190" y="14487"/>
                    <a:pt x="47274" y="16083"/>
                  </a:cubicBezTo>
                  <a:lnTo>
                    <a:pt x="47274" y="16083"/>
                  </a:lnTo>
                  <a:cubicBezTo>
                    <a:pt x="46033" y="14786"/>
                    <a:pt x="44269" y="13952"/>
                    <a:pt x="42406" y="13952"/>
                  </a:cubicBezTo>
                  <a:cubicBezTo>
                    <a:pt x="42389" y="13952"/>
                    <a:pt x="42372" y="13952"/>
                    <a:pt x="42355" y="13952"/>
                  </a:cubicBezTo>
                  <a:lnTo>
                    <a:pt x="42355" y="13952"/>
                  </a:lnTo>
                  <a:cubicBezTo>
                    <a:pt x="43693" y="12505"/>
                    <a:pt x="45560" y="11702"/>
                    <a:pt x="47493" y="11702"/>
                  </a:cubicBezTo>
                  <a:close/>
                  <a:moveTo>
                    <a:pt x="60501" y="11702"/>
                  </a:moveTo>
                  <a:cubicBezTo>
                    <a:pt x="62439" y="11702"/>
                    <a:pt x="64308" y="12505"/>
                    <a:pt x="65653" y="13952"/>
                  </a:cubicBezTo>
                  <a:cubicBezTo>
                    <a:pt x="65633" y="13952"/>
                    <a:pt x="65613" y="13952"/>
                    <a:pt x="65593" y="13952"/>
                  </a:cubicBezTo>
                  <a:cubicBezTo>
                    <a:pt x="63725" y="13952"/>
                    <a:pt x="61957" y="14790"/>
                    <a:pt x="60715" y="16094"/>
                  </a:cubicBezTo>
                  <a:cubicBezTo>
                    <a:pt x="60796" y="14499"/>
                    <a:pt x="60214" y="13002"/>
                    <a:pt x="59219" y="11819"/>
                  </a:cubicBezTo>
                  <a:cubicBezTo>
                    <a:pt x="59646" y="11740"/>
                    <a:pt x="60075" y="11702"/>
                    <a:pt x="60501" y="11702"/>
                  </a:cubicBezTo>
                  <a:close/>
                  <a:moveTo>
                    <a:pt x="106098" y="7003"/>
                  </a:moveTo>
                  <a:cubicBezTo>
                    <a:pt x="106560" y="7003"/>
                    <a:pt x="107026" y="7049"/>
                    <a:pt x="107489" y="7142"/>
                  </a:cubicBezTo>
                  <a:cubicBezTo>
                    <a:pt x="106479" y="8394"/>
                    <a:pt x="105932" y="9985"/>
                    <a:pt x="106135" y="11656"/>
                  </a:cubicBezTo>
                  <a:lnTo>
                    <a:pt x="106135" y="11656"/>
                  </a:lnTo>
                  <a:cubicBezTo>
                    <a:pt x="106639" y="11546"/>
                    <a:pt x="107148" y="11492"/>
                    <a:pt x="107652" y="11492"/>
                  </a:cubicBezTo>
                  <a:cubicBezTo>
                    <a:pt x="109592" y="11492"/>
                    <a:pt x="111471" y="12290"/>
                    <a:pt x="112821" y="13746"/>
                  </a:cubicBezTo>
                  <a:cubicBezTo>
                    <a:pt x="112802" y="13746"/>
                    <a:pt x="112783" y="13746"/>
                    <a:pt x="112765" y="13746"/>
                  </a:cubicBezTo>
                  <a:cubicBezTo>
                    <a:pt x="110778" y="13746"/>
                    <a:pt x="108911" y="14691"/>
                    <a:pt x="107659" y="16138"/>
                  </a:cubicBezTo>
                  <a:lnTo>
                    <a:pt x="107659" y="16138"/>
                  </a:lnTo>
                  <a:cubicBezTo>
                    <a:pt x="107785" y="14463"/>
                    <a:pt x="107175" y="12886"/>
                    <a:pt x="106127" y="11658"/>
                  </a:cubicBezTo>
                  <a:cubicBezTo>
                    <a:pt x="106127" y="11658"/>
                    <a:pt x="106128" y="11658"/>
                    <a:pt x="106128" y="11658"/>
                  </a:cubicBezTo>
                  <a:lnTo>
                    <a:pt x="106128" y="11658"/>
                  </a:lnTo>
                  <a:cubicBezTo>
                    <a:pt x="106131" y="11661"/>
                    <a:pt x="106133" y="11664"/>
                    <a:pt x="106136" y="11667"/>
                  </a:cubicBezTo>
                  <a:cubicBezTo>
                    <a:pt x="106136" y="11664"/>
                    <a:pt x="106135" y="11660"/>
                    <a:pt x="106135" y="11656"/>
                  </a:cubicBezTo>
                  <a:lnTo>
                    <a:pt x="106135" y="11656"/>
                  </a:lnTo>
                  <a:cubicBezTo>
                    <a:pt x="106133" y="11657"/>
                    <a:pt x="106130" y="11657"/>
                    <a:pt x="106128" y="11658"/>
                  </a:cubicBezTo>
                  <a:lnTo>
                    <a:pt x="106128" y="11658"/>
                  </a:lnTo>
                  <a:cubicBezTo>
                    <a:pt x="104868" y="10198"/>
                    <a:pt x="102995" y="9256"/>
                    <a:pt x="101004" y="9256"/>
                  </a:cubicBezTo>
                  <a:cubicBezTo>
                    <a:pt x="100985" y="9256"/>
                    <a:pt x="100967" y="9257"/>
                    <a:pt x="100948" y="9257"/>
                  </a:cubicBezTo>
                  <a:cubicBezTo>
                    <a:pt x="102293" y="7803"/>
                    <a:pt x="104164" y="7003"/>
                    <a:pt x="106098" y="7003"/>
                  </a:cubicBezTo>
                  <a:close/>
                  <a:moveTo>
                    <a:pt x="13651" y="11804"/>
                  </a:moveTo>
                  <a:cubicBezTo>
                    <a:pt x="15587" y="11804"/>
                    <a:pt x="17458" y="12604"/>
                    <a:pt x="18799" y="14050"/>
                  </a:cubicBezTo>
                  <a:lnTo>
                    <a:pt x="18799" y="14050"/>
                  </a:lnTo>
                  <a:cubicBezTo>
                    <a:pt x="18788" y="14050"/>
                    <a:pt x="18777" y="14050"/>
                    <a:pt x="18766" y="14050"/>
                  </a:cubicBezTo>
                  <a:cubicBezTo>
                    <a:pt x="16897" y="14050"/>
                    <a:pt x="15129" y="14889"/>
                    <a:pt x="13888" y="16192"/>
                  </a:cubicBezTo>
                  <a:cubicBezTo>
                    <a:pt x="13968" y="14597"/>
                    <a:pt x="13386" y="13101"/>
                    <a:pt x="12391" y="11918"/>
                  </a:cubicBezTo>
                  <a:cubicBezTo>
                    <a:pt x="12811" y="11842"/>
                    <a:pt x="13233" y="11804"/>
                    <a:pt x="13651" y="11804"/>
                  </a:cubicBezTo>
                  <a:close/>
                  <a:moveTo>
                    <a:pt x="23971" y="11800"/>
                  </a:moveTo>
                  <a:cubicBezTo>
                    <a:pt x="24396" y="11800"/>
                    <a:pt x="24824" y="11839"/>
                    <a:pt x="25250" y="11918"/>
                  </a:cubicBezTo>
                  <a:cubicBezTo>
                    <a:pt x="24255" y="13101"/>
                    <a:pt x="23673" y="14597"/>
                    <a:pt x="23753" y="16192"/>
                  </a:cubicBezTo>
                  <a:cubicBezTo>
                    <a:pt x="22512" y="14889"/>
                    <a:pt x="20744" y="14050"/>
                    <a:pt x="18884" y="14050"/>
                  </a:cubicBezTo>
                  <a:cubicBezTo>
                    <a:pt x="18864" y="14050"/>
                    <a:pt x="18845" y="14050"/>
                    <a:pt x="18825" y="14051"/>
                  </a:cubicBezTo>
                  <a:cubicBezTo>
                    <a:pt x="20162" y="12603"/>
                    <a:pt x="22036" y="11800"/>
                    <a:pt x="23971" y="11800"/>
                  </a:cubicBezTo>
                  <a:close/>
                  <a:moveTo>
                    <a:pt x="37191" y="11695"/>
                  </a:moveTo>
                  <a:cubicBezTo>
                    <a:pt x="39126" y="11695"/>
                    <a:pt x="41007" y="12498"/>
                    <a:pt x="42355" y="13952"/>
                  </a:cubicBezTo>
                  <a:lnTo>
                    <a:pt x="42355" y="13952"/>
                  </a:lnTo>
                  <a:cubicBezTo>
                    <a:pt x="42352" y="13952"/>
                    <a:pt x="42349" y="13952"/>
                    <a:pt x="42346" y="13952"/>
                  </a:cubicBezTo>
                  <a:cubicBezTo>
                    <a:pt x="42328" y="13952"/>
                    <a:pt x="42309" y="13952"/>
                    <a:pt x="42291" y="13952"/>
                  </a:cubicBezTo>
                  <a:cubicBezTo>
                    <a:pt x="40304" y="13952"/>
                    <a:pt x="38437" y="14897"/>
                    <a:pt x="37185" y="16344"/>
                  </a:cubicBezTo>
                  <a:cubicBezTo>
                    <a:pt x="37320" y="14669"/>
                    <a:pt x="36710" y="13092"/>
                    <a:pt x="35662" y="11864"/>
                  </a:cubicBezTo>
                  <a:cubicBezTo>
                    <a:pt x="36169" y="11750"/>
                    <a:pt x="36682" y="11695"/>
                    <a:pt x="37191" y="11695"/>
                  </a:cubicBezTo>
                  <a:close/>
                  <a:moveTo>
                    <a:pt x="124477" y="9648"/>
                  </a:moveTo>
                  <a:cubicBezTo>
                    <a:pt x="127652" y="9648"/>
                    <a:pt x="130827" y="11726"/>
                    <a:pt x="130867" y="15888"/>
                  </a:cubicBezTo>
                  <a:cubicBezTo>
                    <a:pt x="130394" y="15786"/>
                    <a:pt x="129917" y="15736"/>
                    <a:pt x="129443" y="15736"/>
                  </a:cubicBezTo>
                  <a:cubicBezTo>
                    <a:pt x="127584" y="15736"/>
                    <a:pt x="125780" y="16502"/>
                    <a:pt x="124487" y="17895"/>
                  </a:cubicBezTo>
                  <a:cubicBezTo>
                    <a:pt x="123206" y="16515"/>
                    <a:pt x="121414" y="15735"/>
                    <a:pt x="119532" y="15735"/>
                  </a:cubicBezTo>
                  <a:cubicBezTo>
                    <a:pt x="119048" y="15735"/>
                    <a:pt x="118564" y="15780"/>
                    <a:pt x="118089" y="15888"/>
                  </a:cubicBezTo>
                  <a:cubicBezTo>
                    <a:pt x="118125" y="11729"/>
                    <a:pt x="121301" y="9648"/>
                    <a:pt x="124477" y="9648"/>
                  </a:cubicBezTo>
                  <a:close/>
                  <a:moveTo>
                    <a:pt x="77633" y="9753"/>
                  </a:moveTo>
                  <a:cubicBezTo>
                    <a:pt x="80805" y="9753"/>
                    <a:pt x="83979" y="11828"/>
                    <a:pt x="84022" y="15982"/>
                  </a:cubicBezTo>
                  <a:lnTo>
                    <a:pt x="84022" y="15982"/>
                  </a:lnTo>
                  <a:cubicBezTo>
                    <a:pt x="83547" y="15880"/>
                    <a:pt x="83069" y="15830"/>
                    <a:pt x="82594" y="15830"/>
                  </a:cubicBezTo>
                  <a:cubicBezTo>
                    <a:pt x="80737" y="15830"/>
                    <a:pt x="78939" y="16596"/>
                    <a:pt x="77651" y="17984"/>
                  </a:cubicBezTo>
                  <a:cubicBezTo>
                    <a:pt x="76369" y="16613"/>
                    <a:pt x="74577" y="15825"/>
                    <a:pt x="72696" y="15825"/>
                  </a:cubicBezTo>
                  <a:cubicBezTo>
                    <a:pt x="72212" y="15825"/>
                    <a:pt x="71728" y="15879"/>
                    <a:pt x="71253" y="15986"/>
                  </a:cubicBezTo>
                  <a:cubicBezTo>
                    <a:pt x="71284" y="11832"/>
                    <a:pt x="74458" y="9753"/>
                    <a:pt x="77633" y="9753"/>
                  </a:cubicBezTo>
                  <a:close/>
                  <a:moveTo>
                    <a:pt x="100947" y="9753"/>
                  </a:moveTo>
                  <a:cubicBezTo>
                    <a:pt x="104122" y="9753"/>
                    <a:pt x="107296" y="11830"/>
                    <a:pt x="107337" y="15986"/>
                  </a:cubicBezTo>
                  <a:cubicBezTo>
                    <a:pt x="106864" y="15884"/>
                    <a:pt x="106386" y="15834"/>
                    <a:pt x="105913" y="15834"/>
                  </a:cubicBezTo>
                  <a:cubicBezTo>
                    <a:pt x="104054" y="15834"/>
                    <a:pt x="102249" y="16601"/>
                    <a:pt x="100957" y="17993"/>
                  </a:cubicBezTo>
                  <a:cubicBezTo>
                    <a:pt x="99676" y="16613"/>
                    <a:pt x="97883" y="15834"/>
                    <a:pt x="96002" y="15834"/>
                  </a:cubicBezTo>
                  <a:cubicBezTo>
                    <a:pt x="95518" y="15834"/>
                    <a:pt x="95034" y="15888"/>
                    <a:pt x="94559" y="15986"/>
                  </a:cubicBezTo>
                  <a:cubicBezTo>
                    <a:pt x="94595" y="11832"/>
                    <a:pt x="97771" y="9753"/>
                    <a:pt x="100947" y="9753"/>
                  </a:cubicBezTo>
                  <a:close/>
                  <a:moveTo>
                    <a:pt x="53999" y="9848"/>
                  </a:moveTo>
                  <a:cubicBezTo>
                    <a:pt x="57176" y="9848"/>
                    <a:pt x="60352" y="11927"/>
                    <a:pt x="60393" y="16085"/>
                  </a:cubicBezTo>
                  <a:cubicBezTo>
                    <a:pt x="59913" y="15980"/>
                    <a:pt x="59429" y="15929"/>
                    <a:pt x="58949" y="15929"/>
                  </a:cubicBezTo>
                  <a:cubicBezTo>
                    <a:pt x="57093" y="15929"/>
                    <a:pt x="55295" y="16694"/>
                    <a:pt x="53999" y="18087"/>
                  </a:cubicBezTo>
                  <a:lnTo>
                    <a:pt x="53999" y="18087"/>
                  </a:lnTo>
                  <a:cubicBezTo>
                    <a:pt x="52718" y="16710"/>
                    <a:pt x="50928" y="15932"/>
                    <a:pt x="49049" y="15932"/>
                  </a:cubicBezTo>
                  <a:cubicBezTo>
                    <a:pt x="48565" y="15932"/>
                    <a:pt x="48081" y="15977"/>
                    <a:pt x="47606" y="16085"/>
                  </a:cubicBezTo>
                  <a:cubicBezTo>
                    <a:pt x="47646" y="11927"/>
                    <a:pt x="50823" y="9848"/>
                    <a:pt x="53999" y="9848"/>
                  </a:cubicBezTo>
                  <a:close/>
                  <a:moveTo>
                    <a:pt x="7166" y="9943"/>
                  </a:moveTo>
                  <a:cubicBezTo>
                    <a:pt x="10341" y="9943"/>
                    <a:pt x="13516" y="12022"/>
                    <a:pt x="13556" y="16183"/>
                  </a:cubicBezTo>
                  <a:cubicBezTo>
                    <a:pt x="13083" y="16081"/>
                    <a:pt x="12605" y="16031"/>
                    <a:pt x="12131" y="16031"/>
                  </a:cubicBezTo>
                  <a:cubicBezTo>
                    <a:pt x="10273" y="16031"/>
                    <a:pt x="8469" y="16796"/>
                    <a:pt x="7176" y="18181"/>
                  </a:cubicBezTo>
                  <a:cubicBezTo>
                    <a:pt x="5901" y="16817"/>
                    <a:pt x="4126" y="16040"/>
                    <a:pt x="2258" y="16040"/>
                  </a:cubicBezTo>
                  <a:cubicBezTo>
                    <a:pt x="2237" y="16040"/>
                    <a:pt x="2216" y="16040"/>
                    <a:pt x="2194" y="16040"/>
                  </a:cubicBezTo>
                  <a:lnTo>
                    <a:pt x="2212" y="16022"/>
                  </a:lnTo>
                  <a:lnTo>
                    <a:pt x="2212" y="16022"/>
                  </a:lnTo>
                  <a:cubicBezTo>
                    <a:pt x="1728" y="16031"/>
                    <a:pt x="1245" y="16076"/>
                    <a:pt x="770" y="16183"/>
                  </a:cubicBezTo>
                  <a:cubicBezTo>
                    <a:pt x="810" y="12024"/>
                    <a:pt x="3988" y="9943"/>
                    <a:pt x="7166" y="9943"/>
                  </a:cubicBezTo>
                  <a:close/>
                  <a:moveTo>
                    <a:pt x="30463" y="9956"/>
                  </a:moveTo>
                  <a:cubicBezTo>
                    <a:pt x="33636" y="9956"/>
                    <a:pt x="36811" y="12033"/>
                    <a:pt x="36854" y="16188"/>
                  </a:cubicBezTo>
                  <a:lnTo>
                    <a:pt x="36854" y="16188"/>
                  </a:lnTo>
                  <a:cubicBezTo>
                    <a:pt x="36379" y="16086"/>
                    <a:pt x="35901" y="16036"/>
                    <a:pt x="35426" y="16036"/>
                  </a:cubicBezTo>
                  <a:cubicBezTo>
                    <a:pt x="33569" y="16036"/>
                    <a:pt x="31771" y="16802"/>
                    <a:pt x="30483" y="18190"/>
                  </a:cubicBezTo>
                  <a:cubicBezTo>
                    <a:pt x="29201" y="16819"/>
                    <a:pt x="27409" y="16031"/>
                    <a:pt x="25528" y="16031"/>
                  </a:cubicBezTo>
                  <a:cubicBezTo>
                    <a:pt x="25044" y="16031"/>
                    <a:pt x="24560" y="16085"/>
                    <a:pt x="24085" y="16192"/>
                  </a:cubicBezTo>
                  <a:cubicBezTo>
                    <a:pt x="24116" y="12034"/>
                    <a:pt x="27288" y="9956"/>
                    <a:pt x="30463" y="9956"/>
                  </a:cubicBezTo>
                  <a:close/>
                  <a:moveTo>
                    <a:pt x="119326" y="16110"/>
                  </a:moveTo>
                  <a:cubicBezTo>
                    <a:pt x="121265" y="16110"/>
                    <a:pt x="123134" y="16913"/>
                    <a:pt x="124478" y="18361"/>
                  </a:cubicBezTo>
                  <a:cubicBezTo>
                    <a:pt x="124458" y="18360"/>
                    <a:pt x="124439" y="18360"/>
                    <a:pt x="124419" y="18360"/>
                  </a:cubicBezTo>
                  <a:cubicBezTo>
                    <a:pt x="122550" y="18360"/>
                    <a:pt x="120782" y="19199"/>
                    <a:pt x="119541" y="20502"/>
                  </a:cubicBezTo>
                  <a:cubicBezTo>
                    <a:pt x="119622" y="18907"/>
                    <a:pt x="119039" y="17411"/>
                    <a:pt x="118045" y="16228"/>
                  </a:cubicBezTo>
                  <a:cubicBezTo>
                    <a:pt x="118472" y="16149"/>
                    <a:pt x="118901" y="16110"/>
                    <a:pt x="119326" y="16110"/>
                  </a:cubicBezTo>
                  <a:close/>
                  <a:moveTo>
                    <a:pt x="129624" y="16110"/>
                  </a:moveTo>
                  <a:cubicBezTo>
                    <a:pt x="130049" y="16110"/>
                    <a:pt x="130477" y="16149"/>
                    <a:pt x="130903" y="16228"/>
                  </a:cubicBezTo>
                  <a:cubicBezTo>
                    <a:pt x="129908" y="17402"/>
                    <a:pt x="129326" y="18907"/>
                    <a:pt x="129415" y="20493"/>
                  </a:cubicBezTo>
                  <a:lnTo>
                    <a:pt x="129415" y="20502"/>
                  </a:lnTo>
                  <a:cubicBezTo>
                    <a:pt x="128165" y="19199"/>
                    <a:pt x="126397" y="18360"/>
                    <a:pt x="124537" y="18360"/>
                  </a:cubicBezTo>
                  <a:cubicBezTo>
                    <a:pt x="124517" y="18360"/>
                    <a:pt x="124498" y="18360"/>
                    <a:pt x="124478" y="18361"/>
                  </a:cubicBezTo>
                  <a:cubicBezTo>
                    <a:pt x="125815" y="16913"/>
                    <a:pt x="127689" y="16110"/>
                    <a:pt x="129624" y="16110"/>
                  </a:cubicBezTo>
                  <a:close/>
                  <a:moveTo>
                    <a:pt x="82783" y="16209"/>
                  </a:moveTo>
                  <a:cubicBezTo>
                    <a:pt x="83207" y="16209"/>
                    <a:pt x="83633" y="16247"/>
                    <a:pt x="84057" y="16327"/>
                  </a:cubicBezTo>
                  <a:cubicBezTo>
                    <a:pt x="83538" y="16945"/>
                    <a:pt x="83135" y="17653"/>
                    <a:pt x="82875" y="18414"/>
                  </a:cubicBezTo>
                  <a:cubicBezTo>
                    <a:pt x="82633" y="19113"/>
                    <a:pt x="82534" y="19848"/>
                    <a:pt x="82570" y="20592"/>
                  </a:cubicBezTo>
                  <a:cubicBezTo>
                    <a:pt x="81322" y="19282"/>
                    <a:pt x="79551" y="18450"/>
                    <a:pt x="77681" y="18450"/>
                  </a:cubicBezTo>
                  <a:cubicBezTo>
                    <a:pt x="77671" y="18450"/>
                    <a:pt x="77661" y="18450"/>
                    <a:pt x="77651" y="18450"/>
                  </a:cubicBezTo>
                  <a:cubicBezTo>
                    <a:pt x="78988" y="17010"/>
                    <a:pt x="80855" y="16209"/>
                    <a:pt x="82783" y="16209"/>
                  </a:cubicBezTo>
                  <a:close/>
                  <a:moveTo>
                    <a:pt x="95788" y="16212"/>
                  </a:moveTo>
                  <a:cubicBezTo>
                    <a:pt x="97720" y="16212"/>
                    <a:pt x="99592" y="17008"/>
                    <a:pt x="100939" y="18450"/>
                  </a:cubicBezTo>
                  <a:cubicBezTo>
                    <a:pt x="100919" y="18450"/>
                    <a:pt x="100900" y="18450"/>
                    <a:pt x="100880" y="18450"/>
                  </a:cubicBezTo>
                  <a:cubicBezTo>
                    <a:pt x="99011" y="18450"/>
                    <a:pt x="97252" y="19288"/>
                    <a:pt x="96011" y="20592"/>
                  </a:cubicBezTo>
                  <a:cubicBezTo>
                    <a:pt x="96047" y="19848"/>
                    <a:pt x="95948" y="19113"/>
                    <a:pt x="95706" y="18414"/>
                  </a:cubicBezTo>
                  <a:cubicBezTo>
                    <a:pt x="95446" y="17653"/>
                    <a:pt x="95043" y="16945"/>
                    <a:pt x="94523" y="16327"/>
                  </a:cubicBezTo>
                  <a:cubicBezTo>
                    <a:pt x="94944" y="16250"/>
                    <a:pt x="95367" y="16212"/>
                    <a:pt x="95788" y="16212"/>
                  </a:cubicBezTo>
                  <a:close/>
                  <a:moveTo>
                    <a:pt x="48848" y="16307"/>
                  </a:moveTo>
                  <a:cubicBezTo>
                    <a:pt x="50780" y="16307"/>
                    <a:pt x="52650" y="17108"/>
                    <a:pt x="53987" y="18558"/>
                  </a:cubicBezTo>
                  <a:lnTo>
                    <a:pt x="53987" y="18558"/>
                  </a:lnTo>
                  <a:cubicBezTo>
                    <a:pt x="53970" y="18558"/>
                    <a:pt x="53953" y="18557"/>
                    <a:pt x="53936" y="18557"/>
                  </a:cubicBezTo>
                  <a:cubicBezTo>
                    <a:pt x="52067" y="18557"/>
                    <a:pt x="50308" y="19396"/>
                    <a:pt x="49058" y="20699"/>
                  </a:cubicBezTo>
                  <a:cubicBezTo>
                    <a:pt x="49147" y="19104"/>
                    <a:pt x="48565" y="17608"/>
                    <a:pt x="47570" y="16425"/>
                  </a:cubicBezTo>
                  <a:cubicBezTo>
                    <a:pt x="47996" y="16346"/>
                    <a:pt x="48423" y="16307"/>
                    <a:pt x="48848" y="16307"/>
                  </a:cubicBezTo>
                  <a:close/>
                  <a:moveTo>
                    <a:pt x="59142" y="16307"/>
                  </a:moveTo>
                  <a:cubicBezTo>
                    <a:pt x="59567" y="16307"/>
                    <a:pt x="59994" y="16346"/>
                    <a:pt x="60420" y="16425"/>
                  </a:cubicBezTo>
                  <a:cubicBezTo>
                    <a:pt x="59425" y="17608"/>
                    <a:pt x="58843" y="19104"/>
                    <a:pt x="58932" y="20699"/>
                  </a:cubicBezTo>
                  <a:cubicBezTo>
                    <a:pt x="57691" y="19396"/>
                    <a:pt x="55923" y="18557"/>
                    <a:pt x="54054" y="18557"/>
                  </a:cubicBezTo>
                  <a:cubicBezTo>
                    <a:pt x="54037" y="18557"/>
                    <a:pt x="54020" y="18558"/>
                    <a:pt x="54003" y="18558"/>
                  </a:cubicBezTo>
                  <a:lnTo>
                    <a:pt x="54003" y="18558"/>
                  </a:lnTo>
                  <a:cubicBezTo>
                    <a:pt x="55340" y="17108"/>
                    <a:pt x="57210" y="16307"/>
                    <a:pt x="59142" y="16307"/>
                  </a:cubicBezTo>
                  <a:close/>
                  <a:moveTo>
                    <a:pt x="25317" y="16414"/>
                  </a:moveTo>
                  <a:cubicBezTo>
                    <a:pt x="27247" y="16414"/>
                    <a:pt x="29113" y="17211"/>
                    <a:pt x="30456" y="18656"/>
                  </a:cubicBezTo>
                  <a:cubicBezTo>
                    <a:pt x="30436" y="18656"/>
                    <a:pt x="30416" y="18656"/>
                    <a:pt x="30397" y="18656"/>
                  </a:cubicBezTo>
                  <a:cubicBezTo>
                    <a:pt x="28528" y="18656"/>
                    <a:pt x="26769" y="19494"/>
                    <a:pt x="25528" y="20789"/>
                  </a:cubicBezTo>
                  <a:cubicBezTo>
                    <a:pt x="25563" y="20054"/>
                    <a:pt x="25456" y="19310"/>
                    <a:pt x="25223" y="18611"/>
                  </a:cubicBezTo>
                  <a:cubicBezTo>
                    <a:pt x="24954" y="17850"/>
                    <a:pt x="24551" y="17142"/>
                    <a:pt x="24031" y="16533"/>
                  </a:cubicBezTo>
                  <a:cubicBezTo>
                    <a:pt x="24460" y="16453"/>
                    <a:pt x="24890" y="16414"/>
                    <a:pt x="25317" y="16414"/>
                  </a:cubicBezTo>
                  <a:close/>
                  <a:moveTo>
                    <a:pt x="12296" y="16415"/>
                  </a:moveTo>
                  <a:cubicBezTo>
                    <a:pt x="12720" y="16415"/>
                    <a:pt x="13148" y="16454"/>
                    <a:pt x="13574" y="16533"/>
                  </a:cubicBezTo>
                  <a:cubicBezTo>
                    <a:pt x="13055" y="17151"/>
                    <a:pt x="12651" y="17850"/>
                    <a:pt x="12391" y="18611"/>
                  </a:cubicBezTo>
                  <a:cubicBezTo>
                    <a:pt x="12150" y="19310"/>
                    <a:pt x="12042" y="20054"/>
                    <a:pt x="12087" y="20789"/>
                  </a:cubicBezTo>
                  <a:lnTo>
                    <a:pt x="12078" y="20798"/>
                  </a:lnTo>
                  <a:cubicBezTo>
                    <a:pt x="10836" y="19494"/>
                    <a:pt x="9077" y="18656"/>
                    <a:pt x="7217" y="18656"/>
                  </a:cubicBezTo>
                  <a:cubicBezTo>
                    <a:pt x="7198" y="18656"/>
                    <a:pt x="7178" y="18656"/>
                    <a:pt x="7159" y="18656"/>
                  </a:cubicBezTo>
                  <a:cubicBezTo>
                    <a:pt x="8496" y="17216"/>
                    <a:pt x="10363" y="16415"/>
                    <a:pt x="12296" y="16415"/>
                  </a:cubicBezTo>
                  <a:close/>
                  <a:moveTo>
                    <a:pt x="106101" y="16205"/>
                  </a:moveTo>
                  <a:cubicBezTo>
                    <a:pt x="106563" y="16205"/>
                    <a:pt x="107027" y="16251"/>
                    <a:pt x="107489" y="16344"/>
                  </a:cubicBezTo>
                  <a:cubicBezTo>
                    <a:pt x="106486" y="17599"/>
                    <a:pt x="105930" y="19194"/>
                    <a:pt x="106136" y="20861"/>
                  </a:cubicBezTo>
                  <a:cubicBezTo>
                    <a:pt x="104879" y="19398"/>
                    <a:pt x="102991" y="18450"/>
                    <a:pt x="100994" y="18450"/>
                  </a:cubicBezTo>
                  <a:cubicBezTo>
                    <a:pt x="100985" y="18450"/>
                    <a:pt x="100975" y="18450"/>
                    <a:pt x="100966" y="18450"/>
                  </a:cubicBezTo>
                  <a:cubicBezTo>
                    <a:pt x="102304" y="17004"/>
                    <a:pt x="104173" y="16205"/>
                    <a:pt x="106101" y="16205"/>
                  </a:cubicBezTo>
                  <a:close/>
                  <a:moveTo>
                    <a:pt x="70810" y="11698"/>
                  </a:moveTo>
                  <a:cubicBezTo>
                    <a:pt x="71303" y="11698"/>
                    <a:pt x="71800" y="11750"/>
                    <a:pt x="72292" y="11855"/>
                  </a:cubicBezTo>
                  <a:cubicBezTo>
                    <a:pt x="71289" y="13110"/>
                    <a:pt x="70742" y="14705"/>
                    <a:pt x="70939" y="16380"/>
                  </a:cubicBezTo>
                  <a:lnTo>
                    <a:pt x="70957" y="16371"/>
                  </a:lnTo>
                  <a:cubicBezTo>
                    <a:pt x="71461" y="16260"/>
                    <a:pt x="71969" y="16205"/>
                    <a:pt x="72473" y="16205"/>
                  </a:cubicBezTo>
                  <a:cubicBezTo>
                    <a:pt x="74401" y="16205"/>
                    <a:pt x="76274" y="17001"/>
                    <a:pt x="77624" y="18450"/>
                  </a:cubicBezTo>
                  <a:cubicBezTo>
                    <a:pt x="77606" y="18450"/>
                    <a:pt x="77588" y="18450"/>
                    <a:pt x="77570" y="18450"/>
                  </a:cubicBezTo>
                  <a:cubicBezTo>
                    <a:pt x="75520" y="18450"/>
                    <a:pt x="73598" y="19458"/>
                    <a:pt x="72346" y="20986"/>
                  </a:cubicBezTo>
                  <a:cubicBezTo>
                    <a:pt x="72738" y="17269"/>
                    <a:pt x="69425" y="13952"/>
                    <a:pt x="65712" y="13952"/>
                  </a:cubicBezTo>
                  <a:cubicBezTo>
                    <a:pt x="65692" y="13952"/>
                    <a:pt x="65673" y="13952"/>
                    <a:pt x="65653" y="13952"/>
                  </a:cubicBezTo>
                  <a:cubicBezTo>
                    <a:pt x="66995" y="12495"/>
                    <a:pt x="68873" y="11698"/>
                    <a:pt x="70810" y="11698"/>
                  </a:cubicBezTo>
                  <a:close/>
                  <a:moveTo>
                    <a:pt x="35592" y="16407"/>
                  </a:moveTo>
                  <a:cubicBezTo>
                    <a:pt x="36059" y="16407"/>
                    <a:pt x="36530" y="16454"/>
                    <a:pt x="36997" y="16551"/>
                  </a:cubicBezTo>
                  <a:cubicBezTo>
                    <a:pt x="36004" y="17802"/>
                    <a:pt x="35449" y="19385"/>
                    <a:pt x="35643" y="21056"/>
                  </a:cubicBezTo>
                  <a:lnTo>
                    <a:pt x="35643" y="21056"/>
                  </a:lnTo>
                  <a:cubicBezTo>
                    <a:pt x="34391" y="19601"/>
                    <a:pt x="32515" y="18647"/>
                    <a:pt x="30529" y="18647"/>
                  </a:cubicBezTo>
                  <a:cubicBezTo>
                    <a:pt x="30511" y="18647"/>
                    <a:pt x="30492" y="18647"/>
                    <a:pt x="30474" y="18647"/>
                  </a:cubicBezTo>
                  <a:cubicBezTo>
                    <a:pt x="31808" y="17205"/>
                    <a:pt x="33669" y="16407"/>
                    <a:pt x="35592" y="16407"/>
                  </a:cubicBezTo>
                  <a:close/>
                  <a:moveTo>
                    <a:pt x="112821" y="14253"/>
                  </a:moveTo>
                  <a:cubicBezTo>
                    <a:pt x="115997" y="14253"/>
                    <a:pt x="119174" y="16332"/>
                    <a:pt x="119218" y="20493"/>
                  </a:cubicBezTo>
                  <a:cubicBezTo>
                    <a:pt x="118738" y="20388"/>
                    <a:pt x="118254" y="20337"/>
                    <a:pt x="117773" y="20337"/>
                  </a:cubicBezTo>
                  <a:cubicBezTo>
                    <a:pt x="115916" y="20337"/>
                    <a:pt x="114116" y="21103"/>
                    <a:pt x="112821" y="22491"/>
                  </a:cubicBezTo>
                  <a:cubicBezTo>
                    <a:pt x="111548" y="21120"/>
                    <a:pt x="109756" y="20332"/>
                    <a:pt x="107874" y="20332"/>
                  </a:cubicBezTo>
                  <a:cubicBezTo>
                    <a:pt x="107391" y="20332"/>
                    <a:pt x="106907" y="20386"/>
                    <a:pt x="106432" y="20493"/>
                  </a:cubicBezTo>
                  <a:cubicBezTo>
                    <a:pt x="106468" y="16334"/>
                    <a:pt x="109644" y="14253"/>
                    <a:pt x="112821" y="14253"/>
                  </a:cubicBezTo>
                  <a:close/>
                  <a:moveTo>
                    <a:pt x="136138" y="14252"/>
                  </a:moveTo>
                  <a:cubicBezTo>
                    <a:pt x="139311" y="14252"/>
                    <a:pt x="142484" y="16329"/>
                    <a:pt x="142525" y="20484"/>
                  </a:cubicBezTo>
                  <a:lnTo>
                    <a:pt x="142525" y="20493"/>
                  </a:lnTo>
                  <a:cubicBezTo>
                    <a:pt x="142051" y="20391"/>
                    <a:pt x="141574" y="20341"/>
                    <a:pt x="141100" y="20341"/>
                  </a:cubicBezTo>
                  <a:cubicBezTo>
                    <a:pt x="139242" y="20341"/>
                    <a:pt x="137437" y="21108"/>
                    <a:pt x="136145" y="22500"/>
                  </a:cubicBezTo>
                  <a:cubicBezTo>
                    <a:pt x="134871" y="21128"/>
                    <a:pt x="133091" y="20341"/>
                    <a:pt x="131221" y="20341"/>
                  </a:cubicBezTo>
                  <a:cubicBezTo>
                    <a:pt x="131211" y="20341"/>
                    <a:pt x="131200" y="20341"/>
                    <a:pt x="131190" y="20341"/>
                  </a:cubicBezTo>
                  <a:cubicBezTo>
                    <a:pt x="130706" y="20341"/>
                    <a:pt x="130222" y="20386"/>
                    <a:pt x="129747" y="20493"/>
                  </a:cubicBezTo>
                  <a:cubicBezTo>
                    <a:pt x="129783" y="16333"/>
                    <a:pt x="132960" y="14252"/>
                    <a:pt x="136138" y="14252"/>
                  </a:cubicBezTo>
                  <a:close/>
                  <a:moveTo>
                    <a:pt x="89290" y="14357"/>
                  </a:moveTo>
                  <a:cubicBezTo>
                    <a:pt x="91871" y="14357"/>
                    <a:pt x="94452" y="15731"/>
                    <a:pt x="95348" y="18477"/>
                  </a:cubicBezTo>
                  <a:cubicBezTo>
                    <a:pt x="95572" y="19158"/>
                    <a:pt x="95679" y="19866"/>
                    <a:pt x="95688" y="20583"/>
                  </a:cubicBezTo>
                  <a:cubicBezTo>
                    <a:pt x="95213" y="20481"/>
                    <a:pt x="94734" y="20431"/>
                    <a:pt x="94259" y="20431"/>
                  </a:cubicBezTo>
                  <a:cubicBezTo>
                    <a:pt x="92398" y="20431"/>
                    <a:pt x="90599" y="21196"/>
                    <a:pt x="89299" y="22581"/>
                  </a:cubicBezTo>
                  <a:cubicBezTo>
                    <a:pt x="88025" y="21218"/>
                    <a:pt x="86246" y="20430"/>
                    <a:pt x="84376" y="20430"/>
                  </a:cubicBezTo>
                  <a:cubicBezTo>
                    <a:pt x="84365" y="20430"/>
                    <a:pt x="84355" y="20430"/>
                    <a:pt x="84344" y="20430"/>
                  </a:cubicBezTo>
                  <a:cubicBezTo>
                    <a:pt x="83860" y="20430"/>
                    <a:pt x="83376" y="20475"/>
                    <a:pt x="82902" y="20583"/>
                  </a:cubicBezTo>
                  <a:cubicBezTo>
                    <a:pt x="82902" y="19866"/>
                    <a:pt x="83018" y="19158"/>
                    <a:pt x="83233" y="18477"/>
                  </a:cubicBezTo>
                  <a:cubicBezTo>
                    <a:pt x="84129" y="15731"/>
                    <a:pt x="86710" y="14357"/>
                    <a:pt x="89290" y="14357"/>
                  </a:cubicBezTo>
                  <a:close/>
                  <a:moveTo>
                    <a:pt x="42333" y="14454"/>
                  </a:moveTo>
                  <a:cubicBezTo>
                    <a:pt x="45509" y="14454"/>
                    <a:pt x="48686" y="16533"/>
                    <a:pt x="48726" y="20690"/>
                  </a:cubicBezTo>
                  <a:cubicBezTo>
                    <a:pt x="48246" y="20585"/>
                    <a:pt x="47763" y="20534"/>
                    <a:pt x="47283" y="20534"/>
                  </a:cubicBezTo>
                  <a:cubicBezTo>
                    <a:pt x="45427" y="20534"/>
                    <a:pt x="43633" y="21302"/>
                    <a:pt x="42337" y="22697"/>
                  </a:cubicBezTo>
                  <a:cubicBezTo>
                    <a:pt x="41063" y="21325"/>
                    <a:pt x="39284" y="20538"/>
                    <a:pt x="37414" y="20538"/>
                  </a:cubicBezTo>
                  <a:cubicBezTo>
                    <a:pt x="37403" y="20538"/>
                    <a:pt x="37393" y="20538"/>
                    <a:pt x="37382" y="20538"/>
                  </a:cubicBezTo>
                  <a:cubicBezTo>
                    <a:pt x="36898" y="20538"/>
                    <a:pt x="36415" y="20583"/>
                    <a:pt x="35940" y="20690"/>
                  </a:cubicBezTo>
                  <a:cubicBezTo>
                    <a:pt x="35980" y="16533"/>
                    <a:pt x="39156" y="14454"/>
                    <a:pt x="42333" y="14454"/>
                  </a:cubicBezTo>
                  <a:close/>
                  <a:moveTo>
                    <a:pt x="65648" y="14454"/>
                  </a:moveTo>
                  <a:cubicBezTo>
                    <a:pt x="68825" y="14454"/>
                    <a:pt x="72001" y="16533"/>
                    <a:pt x="72041" y="20690"/>
                  </a:cubicBezTo>
                  <a:cubicBezTo>
                    <a:pt x="71563" y="20585"/>
                    <a:pt x="71081" y="20534"/>
                    <a:pt x="70602" y="20534"/>
                  </a:cubicBezTo>
                  <a:cubicBezTo>
                    <a:pt x="68748" y="20534"/>
                    <a:pt x="66949" y="21302"/>
                    <a:pt x="65653" y="22697"/>
                  </a:cubicBezTo>
                  <a:cubicBezTo>
                    <a:pt x="64378" y="21325"/>
                    <a:pt x="62599" y="20538"/>
                    <a:pt x="60729" y="20538"/>
                  </a:cubicBezTo>
                  <a:cubicBezTo>
                    <a:pt x="60719" y="20538"/>
                    <a:pt x="60708" y="20538"/>
                    <a:pt x="60697" y="20538"/>
                  </a:cubicBezTo>
                  <a:cubicBezTo>
                    <a:pt x="60214" y="20538"/>
                    <a:pt x="59730" y="20583"/>
                    <a:pt x="59255" y="20690"/>
                  </a:cubicBezTo>
                  <a:cubicBezTo>
                    <a:pt x="59295" y="16533"/>
                    <a:pt x="62472" y="14454"/>
                    <a:pt x="65648" y="14454"/>
                  </a:cubicBezTo>
                  <a:close/>
                  <a:moveTo>
                    <a:pt x="18806" y="14558"/>
                  </a:moveTo>
                  <a:cubicBezTo>
                    <a:pt x="21388" y="14558"/>
                    <a:pt x="23969" y="15929"/>
                    <a:pt x="24864" y="18674"/>
                  </a:cubicBezTo>
                  <a:cubicBezTo>
                    <a:pt x="25079" y="19355"/>
                    <a:pt x="25196" y="20063"/>
                    <a:pt x="25196" y="20780"/>
                  </a:cubicBezTo>
                  <a:cubicBezTo>
                    <a:pt x="24718" y="20675"/>
                    <a:pt x="24235" y="20624"/>
                    <a:pt x="23756" y="20624"/>
                  </a:cubicBezTo>
                  <a:cubicBezTo>
                    <a:pt x="21903" y="20624"/>
                    <a:pt x="20103" y="21391"/>
                    <a:pt x="18807" y="22787"/>
                  </a:cubicBezTo>
                  <a:cubicBezTo>
                    <a:pt x="17535" y="21407"/>
                    <a:pt x="15734" y="20628"/>
                    <a:pt x="13861" y="20628"/>
                  </a:cubicBezTo>
                  <a:cubicBezTo>
                    <a:pt x="13368" y="20628"/>
                    <a:pt x="12884" y="20672"/>
                    <a:pt x="12409" y="20780"/>
                  </a:cubicBezTo>
                  <a:cubicBezTo>
                    <a:pt x="12418" y="20063"/>
                    <a:pt x="12526" y="19355"/>
                    <a:pt x="12741" y="18674"/>
                  </a:cubicBezTo>
                  <a:cubicBezTo>
                    <a:pt x="13637" y="15931"/>
                    <a:pt x="16222" y="14558"/>
                    <a:pt x="18806" y="14558"/>
                  </a:cubicBezTo>
                  <a:close/>
                  <a:moveTo>
                    <a:pt x="117964" y="20706"/>
                  </a:moveTo>
                  <a:cubicBezTo>
                    <a:pt x="118390" y="20706"/>
                    <a:pt x="118819" y="20745"/>
                    <a:pt x="119245" y="20825"/>
                  </a:cubicBezTo>
                  <a:cubicBezTo>
                    <a:pt x="118726" y="21443"/>
                    <a:pt x="118322" y="22151"/>
                    <a:pt x="118063" y="22913"/>
                  </a:cubicBezTo>
                  <a:lnTo>
                    <a:pt x="118063" y="22904"/>
                  </a:lnTo>
                  <a:cubicBezTo>
                    <a:pt x="117821" y="23611"/>
                    <a:pt x="117722" y="24346"/>
                    <a:pt x="117758" y="25090"/>
                  </a:cubicBezTo>
                  <a:cubicBezTo>
                    <a:pt x="116516" y="23786"/>
                    <a:pt x="114757" y="22948"/>
                    <a:pt x="112897" y="22948"/>
                  </a:cubicBezTo>
                  <a:cubicBezTo>
                    <a:pt x="112878" y="22948"/>
                    <a:pt x="112858" y="22948"/>
                    <a:pt x="112839" y="22948"/>
                  </a:cubicBezTo>
                  <a:cubicBezTo>
                    <a:pt x="114174" y="21503"/>
                    <a:pt x="116038" y="20706"/>
                    <a:pt x="117964" y="20706"/>
                  </a:cubicBezTo>
                  <a:close/>
                  <a:moveTo>
                    <a:pt x="130993" y="20706"/>
                  </a:moveTo>
                  <a:cubicBezTo>
                    <a:pt x="132921" y="20706"/>
                    <a:pt x="134791" y="21503"/>
                    <a:pt x="136127" y="22948"/>
                  </a:cubicBezTo>
                  <a:cubicBezTo>
                    <a:pt x="136107" y="22948"/>
                    <a:pt x="136088" y="22948"/>
                    <a:pt x="136068" y="22948"/>
                  </a:cubicBezTo>
                  <a:cubicBezTo>
                    <a:pt x="134208" y="22948"/>
                    <a:pt x="132440" y="23786"/>
                    <a:pt x="131199" y="25090"/>
                  </a:cubicBezTo>
                  <a:cubicBezTo>
                    <a:pt x="131234" y="24346"/>
                    <a:pt x="131136" y="23611"/>
                    <a:pt x="130894" y="22913"/>
                  </a:cubicBezTo>
                  <a:lnTo>
                    <a:pt x="130894" y="22904"/>
                  </a:lnTo>
                  <a:cubicBezTo>
                    <a:pt x="130634" y="22142"/>
                    <a:pt x="130231" y="21443"/>
                    <a:pt x="129711" y="20825"/>
                  </a:cubicBezTo>
                  <a:cubicBezTo>
                    <a:pt x="130138" y="20745"/>
                    <a:pt x="130567" y="20706"/>
                    <a:pt x="130993" y="20706"/>
                  </a:cubicBezTo>
                  <a:close/>
                  <a:moveTo>
                    <a:pt x="84135" y="20797"/>
                  </a:moveTo>
                  <a:cubicBezTo>
                    <a:pt x="86071" y="20797"/>
                    <a:pt x="87946" y="21599"/>
                    <a:pt x="89290" y="23047"/>
                  </a:cubicBezTo>
                  <a:cubicBezTo>
                    <a:pt x="90626" y="21601"/>
                    <a:pt x="92496" y="20805"/>
                    <a:pt x="94429" y="20805"/>
                  </a:cubicBezTo>
                  <a:cubicBezTo>
                    <a:pt x="94856" y="20805"/>
                    <a:pt x="95287" y="20844"/>
                    <a:pt x="95715" y="20923"/>
                  </a:cubicBezTo>
                  <a:cubicBezTo>
                    <a:pt x="94720" y="22106"/>
                    <a:pt x="94138" y="23602"/>
                    <a:pt x="94228" y="25197"/>
                  </a:cubicBezTo>
                  <a:cubicBezTo>
                    <a:pt x="92977" y="23894"/>
                    <a:pt x="91218" y="23056"/>
                    <a:pt x="89350" y="23056"/>
                  </a:cubicBezTo>
                  <a:cubicBezTo>
                    <a:pt x="89330" y="23056"/>
                    <a:pt x="89310" y="23056"/>
                    <a:pt x="89290" y="23056"/>
                  </a:cubicBezTo>
                  <a:cubicBezTo>
                    <a:pt x="89271" y="23056"/>
                    <a:pt x="89251" y="23056"/>
                    <a:pt x="89231" y="23056"/>
                  </a:cubicBezTo>
                  <a:cubicBezTo>
                    <a:pt x="87362" y="23056"/>
                    <a:pt x="85595" y="23894"/>
                    <a:pt x="84353" y="25197"/>
                  </a:cubicBezTo>
                  <a:cubicBezTo>
                    <a:pt x="84434" y="23602"/>
                    <a:pt x="83851" y="22106"/>
                    <a:pt x="82866" y="20923"/>
                  </a:cubicBezTo>
                  <a:lnTo>
                    <a:pt x="82857" y="20914"/>
                  </a:lnTo>
                  <a:cubicBezTo>
                    <a:pt x="83283" y="20835"/>
                    <a:pt x="83710" y="20797"/>
                    <a:pt x="84135" y="20797"/>
                  </a:cubicBezTo>
                  <a:close/>
                  <a:moveTo>
                    <a:pt x="47488" y="20904"/>
                  </a:moveTo>
                  <a:cubicBezTo>
                    <a:pt x="47912" y="20904"/>
                    <a:pt x="48338" y="20943"/>
                    <a:pt x="48762" y="21022"/>
                  </a:cubicBezTo>
                  <a:cubicBezTo>
                    <a:pt x="48242" y="21640"/>
                    <a:pt x="47839" y="22348"/>
                    <a:pt x="47579" y="23110"/>
                  </a:cubicBezTo>
                  <a:cubicBezTo>
                    <a:pt x="47337" y="23809"/>
                    <a:pt x="47239" y="24552"/>
                    <a:pt x="47275" y="25287"/>
                  </a:cubicBezTo>
                  <a:cubicBezTo>
                    <a:pt x="46033" y="23992"/>
                    <a:pt x="44274" y="23154"/>
                    <a:pt x="42414" y="23154"/>
                  </a:cubicBezTo>
                  <a:cubicBezTo>
                    <a:pt x="42395" y="23154"/>
                    <a:pt x="42375" y="23154"/>
                    <a:pt x="42355" y="23154"/>
                  </a:cubicBezTo>
                  <a:cubicBezTo>
                    <a:pt x="43693" y="21707"/>
                    <a:pt x="45560" y="20904"/>
                    <a:pt x="47488" y="20904"/>
                  </a:cubicBezTo>
                  <a:close/>
                  <a:moveTo>
                    <a:pt x="60505" y="20912"/>
                  </a:moveTo>
                  <a:cubicBezTo>
                    <a:pt x="62435" y="20912"/>
                    <a:pt x="64301" y="21709"/>
                    <a:pt x="65644" y="23154"/>
                  </a:cubicBezTo>
                  <a:cubicBezTo>
                    <a:pt x="65624" y="23154"/>
                    <a:pt x="65604" y="23154"/>
                    <a:pt x="65584" y="23154"/>
                  </a:cubicBezTo>
                  <a:cubicBezTo>
                    <a:pt x="63716" y="23154"/>
                    <a:pt x="61957" y="23993"/>
                    <a:pt x="60715" y="25296"/>
                  </a:cubicBezTo>
                  <a:lnTo>
                    <a:pt x="60715" y="25287"/>
                  </a:lnTo>
                  <a:cubicBezTo>
                    <a:pt x="60751" y="24552"/>
                    <a:pt x="60644" y="23809"/>
                    <a:pt x="60411" y="23110"/>
                  </a:cubicBezTo>
                  <a:cubicBezTo>
                    <a:pt x="60151" y="22348"/>
                    <a:pt x="59748" y="21640"/>
                    <a:pt x="59219" y="21031"/>
                  </a:cubicBezTo>
                  <a:cubicBezTo>
                    <a:pt x="59647" y="20951"/>
                    <a:pt x="60078" y="20912"/>
                    <a:pt x="60505" y="20912"/>
                  </a:cubicBezTo>
                  <a:close/>
                  <a:moveTo>
                    <a:pt x="107673" y="20699"/>
                  </a:moveTo>
                  <a:cubicBezTo>
                    <a:pt x="109600" y="20699"/>
                    <a:pt x="111466" y="21495"/>
                    <a:pt x="112812" y="22939"/>
                  </a:cubicBezTo>
                  <a:cubicBezTo>
                    <a:pt x="112793" y="22939"/>
                    <a:pt x="112774" y="22939"/>
                    <a:pt x="112756" y="22939"/>
                  </a:cubicBezTo>
                  <a:cubicBezTo>
                    <a:pt x="110769" y="22939"/>
                    <a:pt x="108902" y="23885"/>
                    <a:pt x="107659" y="25332"/>
                  </a:cubicBezTo>
                  <a:cubicBezTo>
                    <a:pt x="107785" y="23674"/>
                    <a:pt x="107184" y="22097"/>
                    <a:pt x="106136" y="20878"/>
                  </a:cubicBezTo>
                  <a:lnTo>
                    <a:pt x="106136" y="20870"/>
                  </a:lnTo>
                  <a:cubicBezTo>
                    <a:pt x="106647" y="20755"/>
                    <a:pt x="107162" y="20699"/>
                    <a:pt x="107673" y="20699"/>
                  </a:cubicBezTo>
                  <a:close/>
                  <a:moveTo>
                    <a:pt x="13670" y="20994"/>
                  </a:moveTo>
                  <a:cubicBezTo>
                    <a:pt x="15606" y="20994"/>
                    <a:pt x="17480" y="21797"/>
                    <a:pt x="18825" y="23244"/>
                  </a:cubicBezTo>
                  <a:cubicBezTo>
                    <a:pt x="18805" y="23244"/>
                    <a:pt x="18786" y="23244"/>
                    <a:pt x="18766" y="23244"/>
                  </a:cubicBezTo>
                  <a:cubicBezTo>
                    <a:pt x="16897" y="23244"/>
                    <a:pt x="15129" y="24082"/>
                    <a:pt x="13888" y="25386"/>
                  </a:cubicBezTo>
                  <a:cubicBezTo>
                    <a:pt x="13951" y="23809"/>
                    <a:pt x="13368" y="22303"/>
                    <a:pt x="12382" y="21120"/>
                  </a:cubicBezTo>
                  <a:lnTo>
                    <a:pt x="12391" y="21111"/>
                  </a:lnTo>
                  <a:cubicBezTo>
                    <a:pt x="12817" y="21032"/>
                    <a:pt x="13245" y="20994"/>
                    <a:pt x="13670" y="20994"/>
                  </a:cubicBezTo>
                  <a:close/>
                  <a:moveTo>
                    <a:pt x="23971" y="20994"/>
                  </a:moveTo>
                  <a:cubicBezTo>
                    <a:pt x="24396" y="20994"/>
                    <a:pt x="24824" y="21032"/>
                    <a:pt x="25250" y="21111"/>
                  </a:cubicBezTo>
                  <a:cubicBezTo>
                    <a:pt x="24255" y="22294"/>
                    <a:pt x="23673" y="23791"/>
                    <a:pt x="23753" y="25386"/>
                  </a:cubicBezTo>
                  <a:cubicBezTo>
                    <a:pt x="22512" y="24082"/>
                    <a:pt x="20744" y="23244"/>
                    <a:pt x="18884" y="23244"/>
                  </a:cubicBezTo>
                  <a:cubicBezTo>
                    <a:pt x="18864" y="23244"/>
                    <a:pt x="18845" y="23244"/>
                    <a:pt x="18825" y="23244"/>
                  </a:cubicBezTo>
                  <a:cubicBezTo>
                    <a:pt x="20162" y="21797"/>
                    <a:pt x="22036" y="20994"/>
                    <a:pt x="23971" y="20994"/>
                  </a:cubicBezTo>
                  <a:close/>
                  <a:moveTo>
                    <a:pt x="37165" y="20902"/>
                  </a:moveTo>
                  <a:cubicBezTo>
                    <a:pt x="39100" y="20902"/>
                    <a:pt x="40977" y="21703"/>
                    <a:pt x="42328" y="23154"/>
                  </a:cubicBezTo>
                  <a:cubicBezTo>
                    <a:pt x="42310" y="23154"/>
                    <a:pt x="42291" y="23154"/>
                    <a:pt x="42273" y="23154"/>
                  </a:cubicBezTo>
                  <a:cubicBezTo>
                    <a:pt x="40286" y="23154"/>
                    <a:pt x="38419" y="24100"/>
                    <a:pt x="37176" y="25547"/>
                  </a:cubicBezTo>
                  <a:cubicBezTo>
                    <a:pt x="37302" y="23871"/>
                    <a:pt x="36701" y="22303"/>
                    <a:pt x="35653" y="21076"/>
                  </a:cubicBezTo>
                  <a:lnTo>
                    <a:pt x="35653" y="21067"/>
                  </a:lnTo>
                  <a:cubicBezTo>
                    <a:pt x="36155" y="20956"/>
                    <a:pt x="36662" y="20902"/>
                    <a:pt x="37165" y="20902"/>
                  </a:cubicBezTo>
                  <a:close/>
                  <a:moveTo>
                    <a:pt x="124474" y="18856"/>
                  </a:moveTo>
                  <a:cubicBezTo>
                    <a:pt x="127057" y="18856"/>
                    <a:pt x="129639" y="20229"/>
                    <a:pt x="130536" y="22975"/>
                  </a:cubicBezTo>
                  <a:cubicBezTo>
                    <a:pt x="130751" y="23656"/>
                    <a:pt x="130867" y="24364"/>
                    <a:pt x="130867" y="25081"/>
                  </a:cubicBezTo>
                  <a:cubicBezTo>
                    <a:pt x="130388" y="24976"/>
                    <a:pt x="129906" y="24925"/>
                    <a:pt x="129426" y="24925"/>
                  </a:cubicBezTo>
                  <a:cubicBezTo>
                    <a:pt x="127574" y="24925"/>
                    <a:pt x="125776" y="25691"/>
                    <a:pt x="124487" y="27079"/>
                  </a:cubicBezTo>
                  <a:cubicBezTo>
                    <a:pt x="123206" y="25708"/>
                    <a:pt x="121414" y="24920"/>
                    <a:pt x="119532" y="24920"/>
                  </a:cubicBezTo>
                  <a:cubicBezTo>
                    <a:pt x="119048" y="24920"/>
                    <a:pt x="118564" y="24973"/>
                    <a:pt x="118089" y="25081"/>
                  </a:cubicBezTo>
                  <a:cubicBezTo>
                    <a:pt x="118089" y="24364"/>
                    <a:pt x="118197" y="23656"/>
                    <a:pt x="118412" y="22975"/>
                  </a:cubicBezTo>
                  <a:cubicBezTo>
                    <a:pt x="119308" y="20229"/>
                    <a:pt x="121891" y="18856"/>
                    <a:pt x="124474" y="18856"/>
                  </a:cubicBezTo>
                  <a:close/>
                  <a:moveTo>
                    <a:pt x="77629" y="18952"/>
                  </a:moveTo>
                  <a:cubicBezTo>
                    <a:pt x="80805" y="18952"/>
                    <a:pt x="83981" y="21031"/>
                    <a:pt x="84022" y="25188"/>
                  </a:cubicBezTo>
                  <a:cubicBezTo>
                    <a:pt x="83543" y="25084"/>
                    <a:pt x="83060" y="25032"/>
                    <a:pt x="82581" y="25032"/>
                  </a:cubicBezTo>
                  <a:cubicBezTo>
                    <a:pt x="80728" y="25032"/>
                    <a:pt x="78930" y="25798"/>
                    <a:pt x="77642" y="27187"/>
                  </a:cubicBezTo>
                  <a:cubicBezTo>
                    <a:pt x="76360" y="25816"/>
                    <a:pt x="74568" y="25027"/>
                    <a:pt x="72687" y="25027"/>
                  </a:cubicBezTo>
                  <a:cubicBezTo>
                    <a:pt x="72203" y="25027"/>
                    <a:pt x="71719" y="25081"/>
                    <a:pt x="71244" y="25188"/>
                  </a:cubicBezTo>
                  <a:cubicBezTo>
                    <a:pt x="71280" y="21031"/>
                    <a:pt x="74454" y="18952"/>
                    <a:pt x="77629" y="18952"/>
                  </a:cubicBezTo>
                  <a:close/>
                  <a:moveTo>
                    <a:pt x="100945" y="18952"/>
                  </a:moveTo>
                  <a:cubicBezTo>
                    <a:pt x="104119" y="18952"/>
                    <a:pt x="107295" y="21030"/>
                    <a:pt x="107337" y="25187"/>
                  </a:cubicBezTo>
                  <a:lnTo>
                    <a:pt x="107337" y="25187"/>
                  </a:lnTo>
                  <a:cubicBezTo>
                    <a:pt x="106865" y="25086"/>
                    <a:pt x="106389" y="25037"/>
                    <a:pt x="105918" y="25037"/>
                  </a:cubicBezTo>
                  <a:cubicBezTo>
                    <a:pt x="104057" y="25037"/>
                    <a:pt x="102256" y="25803"/>
                    <a:pt x="100957" y="27196"/>
                  </a:cubicBezTo>
                  <a:cubicBezTo>
                    <a:pt x="99676" y="25816"/>
                    <a:pt x="97883" y="25036"/>
                    <a:pt x="96002" y="25036"/>
                  </a:cubicBezTo>
                  <a:cubicBezTo>
                    <a:pt x="95518" y="25036"/>
                    <a:pt x="95034" y="25081"/>
                    <a:pt x="94559" y="25188"/>
                  </a:cubicBezTo>
                  <a:cubicBezTo>
                    <a:pt x="94595" y="21031"/>
                    <a:pt x="97769" y="18952"/>
                    <a:pt x="100945" y="18952"/>
                  </a:cubicBezTo>
                  <a:close/>
                  <a:moveTo>
                    <a:pt x="53997" y="19058"/>
                  </a:moveTo>
                  <a:cubicBezTo>
                    <a:pt x="56578" y="19058"/>
                    <a:pt x="59157" y="20432"/>
                    <a:pt x="60052" y="23181"/>
                  </a:cubicBezTo>
                  <a:cubicBezTo>
                    <a:pt x="60267" y="23853"/>
                    <a:pt x="60384" y="24570"/>
                    <a:pt x="60384" y="25278"/>
                  </a:cubicBezTo>
                  <a:cubicBezTo>
                    <a:pt x="59909" y="25176"/>
                    <a:pt x="59430" y="25126"/>
                    <a:pt x="58956" y="25126"/>
                  </a:cubicBezTo>
                  <a:cubicBezTo>
                    <a:pt x="57095" y="25126"/>
                    <a:pt x="55295" y="25893"/>
                    <a:pt x="53995" y="27285"/>
                  </a:cubicBezTo>
                  <a:cubicBezTo>
                    <a:pt x="52714" y="25905"/>
                    <a:pt x="50922" y="25126"/>
                    <a:pt x="49049" y="25126"/>
                  </a:cubicBezTo>
                  <a:cubicBezTo>
                    <a:pt x="48556" y="25126"/>
                    <a:pt x="48072" y="25180"/>
                    <a:pt x="47597" y="25278"/>
                  </a:cubicBezTo>
                  <a:cubicBezTo>
                    <a:pt x="47606" y="24570"/>
                    <a:pt x="47714" y="23853"/>
                    <a:pt x="47929" y="23181"/>
                  </a:cubicBezTo>
                  <a:cubicBezTo>
                    <a:pt x="48830" y="20434"/>
                    <a:pt x="51414" y="19058"/>
                    <a:pt x="53997" y="19058"/>
                  </a:cubicBezTo>
                  <a:close/>
                  <a:moveTo>
                    <a:pt x="7163" y="19140"/>
                  </a:moveTo>
                  <a:cubicBezTo>
                    <a:pt x="10339" y="19140"/>
                    <a:pt x="13516" y="21219"/>
                    <a:pt x="13556" y="25377"/>
                  </a:cubicBezTo>
                  <a:cubicBezTo>
                    <a:pt x="13079" y="25272"/>
                    <a:pt x="12598" y="25222"/>
                    <a:pt x="12120" y="25222"/>
                  </a:cubicBezTo>
                  <a:cubicBezTo>
                    <a:pt x="10263" y="25222"/>
                    <a:pt x="8460" y="25990"/>
                    <a:pt x="7163" y="27379"/>
                  </a:cubicBezTo>
                  <a:lnTo>
                    <a:pt x="7163" y="27379"/>
                  </a:lnTo>
                  <a:cubicBezTo>
                    <a:pt x="5882" y="26002"/>
                    <a:pt x="4092" y="25224"/>
                    <a:pt x="2212" y="25224"/>
                  </a:cubicBezTo>
                  <a:cubicBezTo>
                    <a:pt x="1728" y="25224"/>
                    <a:pt x="1245" y="25278"/>
                    <a:pt x="770" y="25377"/>
                  </a:cubicBezTo>
                  <a:cubicBezTo>
                    <a:pt x="810" y="21219"/>
                    <a:pt x="3987" y="19140"/>
                    <a:pt x="7163" y="19140"/>
                  </a:cubicBezTo>
                  <a:close/>
                  <a:moveTo>
                    <a:pt x="30465" y="19152"/>
                  </a:moveTo>
                  <a:cubicBezTo>
                    <a:pt x="33638" y="19152"/>
                    <a:pt x="36811" y="21228"/>
                    <a:pt x="36854" y="25382"/>
                  </a:cubicBezTo>
                  <a:lnTo>
                    <a:pt x="36854" y="25382"/>
                  </a:lnTo>
                  <a:cubicBezTo>
                    <a:pt x="36384" y="25282"/>
                    <a:pt x="35912" y="25234"/>
                    <a:pt x="35443" y="25234"/>
                  </a:cubicBezTo>
                  <a:cubicBezTo>
                    <a:pt x="33580" y="25234"/>
                    <a:pt x="31775" y="26000"/>
                    <a:pt x="30483" y="27393"/>
                  </a:cubicBezTo>
                  <a:cubicBezTo>
                    <a:pt x="29201" y="26013"/>
                    <a:pt x="27409" y="25233"/>
                    <a:pt x="25528" y="25233"/>
                  </a:cubicBezTo>
                  <a:cubicBezTo>
                    <a:pt x="25044" y="25233"/>
                    <a:pt x="24560" y="25287"/>
                    <a:pt x="24085" y="25386"/>
                  </a:cubicBezTo>
                  <a:cubicBezTo>
                    <a:pt x="24116" y="21231"/>
                    <a:pt x="27290" y="19152"/>
                    <a:pt x="30465" y="19152"/>
                  </a:cubicBezTo>
                  <a:close/>
                  <a:moveTo>
                    <a:pt x="119325" y="25304"/>
                  </a:moveTo>
                  <a:cubicBezTo>
                    <a:pt x="121264" y="25304"/>
                    <a:pt x="123133" y="26108"/>
                    <a:pt x="124478" y="27563"/>
                  </a:cubicBezTo>
                  <a:cubicBezTo>
                    <a:pt x="124458" y="27563"/>
                    <a:pt x="124438" y="27563"/>
                    <a:pt x="124418" y="27563"/>
                  </a:cubicBezTo>
                  <a:cubicBezTo>
                    <a:pt x="122550" y="27563"/>
                    <a:pt x="120782" y="28392"/>
                    <a:pt x="119541" y="29696"/>
                  </a:cubicBezTo>
                  <a:cubicBezTo>
                    <a:pt x="119622" y="28110"/>
                    <a:pt x="119039" y="26604"/>
                    <a:pt x="118045" y="25421"/>
                  </a:cubicBezTo>
                  <a:cubicBezTo>
                    <a:pt x="118472" y="25342"/>
                    <a:pt x="118900" y="25304"/>
                    <a:pt x="119325" y="25304"/>
                  </a:cubicBezTo>
                  <a:close/>
                  <a:moveTo>
                    <a:pt x="129625" y="25304"/>
                  </a:moveTo>
                  <a:cubicBezTo>
                    <a:pt x="130050" y="25304"/>
                    <a:pt x="130477" y="25342"/>
                    <a:pt x="130903" y="25421"/>
                  </a:cubicBezTo>
                  <a:cubicBezTo>
                    <a:pt x="129908" y="26604"/>
                    <a:pt x="129326" y="28101"/>
                    <a:pt x="129415" y="29696"/>
                  </a:cubicBezTo>
                  <a:cubicBezTo>
                    <a:pt x="128165" y="28392"/>
                    <a:pt x="126398" y="27563"/>
                    <a:pt x="124538" y="27563"/>
                  </a:cubicBezTo>
                  <a:cubicBezTo>
                    <a:pt x="124518" y="27563"/>
                    <a:pt x="124498" y="27563"/>
                    <a:pt x="124478" y="27563"/>
                  </a:cubicBezTo>
                  <a:cubicBezTo>
                    <a:pt x="125816" y="26108"/>
                    <a:pt x="127690" y="25304"/>
                    <a:pt x="129625" y="25304"/>
                  </a:cubicBezTo>
                  <a:close/>
                  <a:moveTo>
                    <a:pt x="95793" y="25402"/>
                  </a:moveTo>
                  <a:cubicBezTo>
                    <a:pt x="97728" y="25402"/>
                    <a:pt x="99603" y="26205"/>
                    <a:pt x="100948" y="27653"/>
                  </a:cubicBezTo>
                  <a:lnTo>
                    <a:pt x="100948" y="27653"/>
                  </a:lnTo>
                  <a:cubicBezTo>
                    <a:pt x="100945" y="27653"/>
                    <a:pt x="100942" y="27653"/>
                    <a:pt x="100939" y="27653"/>
                  </a:cubicBezTo>
                  <a:cubicBezTo>
                    <a:pt x="100919" y="27652"/>
                    <a:pt x="100900" y="27652"/>
                    <a:pt x="100880" y="27652"/>
                  </a:cubicBezTo>
                  <a:cubicBezTo>
                    <a:pt x="99020" y="27652"/>
                    <a:pt x="97252" y="28491"/>
                    <a:pt x="96011" y="29794"/>
                  </a:cubicBezTo>
                  <a:cubicBezTo>
                    <a:pt x="96091" y="28199"/>
                    <a:pt x="95509" y="26703"/>
                    <a:pt x="94514" y="25520"/>
                  </a:cubicBezTo>
                  <a:cubicBezTo>
                    <a:pt x="94940" y="25441"/>
                    <a:pt x="95368" y="25402"/>
                    <a:pt x="95793" y="25402"/>
                  </a:cubicBezTo>
                  <a:close/>
                  <a:moveTo>
                    <a:pt x="82779" y="25411"/>
                  </a:moveTo>
                  <a:cubicBezTo>
                    <a:pt x="83204" y="25411"/>
                    <a:pt x="83632" y="25450"/>
                    <a:pt x="84057" y="25529"/>
                  </a:cubicBezTo>
                  <a:cubicBezTo>
                    <a:pt x="83063" y="26703"/>
                    <a:pt x="82480" y="28208"/>
                    <a:pt x="82570" y="29803"/>
                  </a:cubicBezTo>
                  <a:cubicBezTo>
                    <a:pt x="81320" y="28500"/>
                    <a:pt x="79561" y="27661"/>
                    <a:pt x="77692" y="27661"/>
                  </a:cubicBezTo>
                  <a:cubicBezTo>
                    <a:pt x="77672" y="27661"/>
                    <a:pt x="77653" y="27661"/>
                    <a:pt x="77633" y="27662"/>
                  </a:cubicBezTo>
                  <a:cubicBezTo>
                    <a:pt x="78970" y="26214"/>
                    <a:pt x="80844" y="25411"/>
                    <a:pt x="82779" y="25411"/>
                  </a:cubicBezTo>
                  <a:close/>
                  <a:moveTo>
                    <a:pt x="59128" y="25506"/>
                  </a:moveTo>
                  <a:cubicBezTo>
                    <a:pt x="59557" y="25506"/>
                    <a:pt x="59990" y="25546"/>
                    <a:pt x="60420" y="25628"/>
                  </a:cubicBezTo>
                  <a:cubicBezTo>
                    <a:pt x="59434" y="26801"/>
                    <a:pt x="58852" y="28307"/>
                    <a:pt x="58932" y="29893"/>
                  </a:cubicBezTo>
                  <a:cubicBezTo>
                    <a:pt x="57697" y="28596"/>
                    <a:pt x="55941" y="27760"/>
                    <a:pt x="54083" y="27760"/>
                  </a:cubicBezTo>
                  <a:cubicBezTo>
                    <a:pt x="54054" y="27760"/>
                    <a:pt x="54024" y="27760"/>
                    <a:pt x="53995" y="27760"/>
                  </a:cubicBezTo>
                  <a:cubicBezTo>
                    <a:pt x="53975" y="27760"/>
                    <a:pt x="53955" y="27760"/>
                    <a:pt x="53935" y="27760"/>
                  </a:cubicBezTo>
                  <a:cubicBezTo>
                    <a:pt x="52067" y="27760"/>
                    <a:pt x="50308" y="28589"/>
                    <a:pt x="49058" y="29893"/>
                  </a:cubicBezTo>
                  <a:cubicBezTo>
                    <a:pt x="49138" y="28307"/>
                    <a:pt x="48565" y="26801"/>
                    <a:pt x="47561" y="25619"/>
                  </a:cubicBezTo>
                  <a:lnTo>
                    <a:pt x="47561" y="25619"/>
                  </a:lnTo>
                  <a:lnTo>
                    <a:pt x="47570" y="25628"/>
                  </a:lnTo>
                  <a:cubicBezTo>
                    <a:pt x="48002" y="25546"/>
                    <a:pt x="48436" y="25506"/>
                    <a:pt x="48867" y="25506"/>
                  </a:cubicBezTo>
                  <a:cubicBezTo>
                    <a:pt x="50796" y="25506"/>
                    <a:pt x="52663" y="26308"/>
                    <a:pt x="54004" y="27751"/>
                  </a:cubicBezTo>
                  <a:cubicBezTo>
                    <a:pt x="55337" y="26308"/>
                    <a:pt x="57203" y="25506"/>
                    <a:pt x="59128" y="25506"/>
                  </a:cubicBezTo>
                  <a:close/>
                  <a:moveTo>
                    <a:pt x="25327" y="25613"/>
                  </a:moveTo>
                  <a:cubicBezTo>
                    <a:pt x="27257" y="25613"/>
                    <a:pt x="29124" y="26416"/>
                    <a:pt x="30465" y="27859"/>
                  </a:cubicBezTo>
                  <a:lnTo>
                    <a:pt x="30465" y="27859"/>
                  </a:lnTo>
                  <a:cubicBezTo>
                    <a:pt x="30462" y="27859"/>
                    <a:pt x="30459" y="27859"/>
                    <a:pt x="30456" y="27859"/>
                  </a:cubicBezTo>
                  <a:cubicBezTo>
                    <a:pt x="30436" y="27859"/>
                    <a:pt x="30416" y="27858"/>
                    <a:pt x="30397" y="27858"/>
                  </a:cubicBezTo>
                  <a:cubicBezTo>
                    <a:pt x="28528" y="27858"/>
                    <a:pt x="26769" y="28697"/>
                    <a:pt x="25519" y="30000"/>
                  </a:cubicBezTo>
                  <a:cubicBezTo>
                    <a:pt x="25608" y="28414"/>
                    <a:pt x="25026" y="26909"/>
                    <a:pt x="24031" y="25735"/>
                  </a:cubicBezTo>
                  <a:cubicBezTo>
                    <a:pt x="24463" y="25653"/>
                    <a:pt x="24897" y="25613"/>
                    <a:pt x="25327" y="25613"/>
                  </a:cubicBezTo>
                  <a:close/>
                  <a:moveTo>
                    <a:pt x="106136" y="30070"/>
                  </a:moveTo>
                  <a:cubicBezTo>
                    <a:pt x="106135" y="30070"/>
                    <a:pt x="106135" y="30070"/>
                    <a:pt x="106134" y="30070"/>
                  </a:cubicBezTo>
                  <a:lnTo>
                    <a:pt x="106134" y="30070"/>
                  </a:lnTo>
                  <a:lnTo>
                    <a:pt x="106136" y="30072"/>
                  </a:lnTo>
                  <a:cubicBezTo>
                    <a:pt x="106136" y="30071"/>
                    <a:pt x="106136" y="30071"/>
                    <a:pt x="106136" y="30070"/>
                  </a:cubicBezTo>
                  <a:close/>
                  <a:moveTo>
                    <a:pt x="70806" y="20910"/>
                  </a:moveTo>
                  <a:cubicBezTo>
                    <a:pt x="71297" y="20910"/>
                    <a:pt x="71792" y="20961"/>
                    <a:pt x="72283" y="21067"/>
                  </a:cubicBezTo>
                  <a:cubicBezTo>
                    <a:pt x="71289" y="22321"/>
                    <a:pt x="70742" y="23907"/>
                    <a:pt x="70939" y="25574"/>
                  </a:cubicBezTo>
                  <a:cubicBezTo>
                    <a:pt x="71449" y="25460"/>
                    <a:pt x="71962" y="25404"/>
                    <a:pt x="72472" y="25404"/>
                  </a:cubicBezTo>
                  <a:cubicBezTo>
                    <a:pt x="74409" y="25404"/>
                    <a:pt x="76285" y="26207"/>
                    <a:pt x="77633" y="27662"/>
                  </a:cubicBezTo>
                  <a:cubicBezTo>
                    <a:pt x="77615" y="27661"/>
                    <a:pt x="77597" y="27661"/>
                    <a:pt x="77578" y="27661"/>
                  </a:cubicBezTo>
                  <a:cubicBezTo>
                    <a:pt x="75520" y="27661"/>
                    <a:pt x="73598" y="28670"/>
                    <a:pt x="72346" y="30197"/>
                  </a:cubicBezTo>
                  <a:cubicBezTo>
                    <a:pt x="72748" y="26467"/>
                    <a:pt x="69425" y="23154"/>
                    <a:pt x="65707" y="23154"/>
                  </a:cubicBezTo>
                  <a:cubicBezTo>
                    <a:pt x="65692" y="23154"/>
                    <a:pt x="65677" y="23154"/>
                    <a:pt x="65662" y="23154"/>
                  </a:cubicBezTo>
                  <a:cubicBezTo>
                    <a:pt x="67004" y="21705"/>
                    <a:pt x="68876" y="20910"/>
                    <a:pt x="70806" y="20910"/>
                  </a:cubicBezTo>
                  <a:close/>
                  <a:moveTo>
                    <a:pt x="112818" y="23450"/>
                  </a:moveTo>
                  <a:cubicBezTo>
                    <a:pt x="115995" y="23450"/>
                    <a:pt x="119174" y="25529"/>
                    <a:pt x="119218" y="29687"/>
                  </a:cubicBezTo>
                  <a:cubicBezTo>
                    <a:pt x="118738" y="29582"/>
                    <a:pt x="118254" y="29531"/>
                    <a:pt x="117774" y="29531"/>
                  </a:cubicBezTo>
                  <a:cubicBezTo>
                    <a:pt x="115916" y="29531"/>
                    <a:pt x="114117" y="30298"/>
                    <a:pt x="112821" y="31694"/>
                  </a:cubicBezTo>
                  <a:cubicBezTo>
                    <a:pt x="111548" y="30314"/>
                    <a:pt x="109756" y="29534"/>
                    <a:pt x="107874" y="29534"/>
                  </a:cubicBezTo>
                  <a:cubicBezTo>
                    <a:pt x="107391" y="29534"/>
                    <a:pt x="106907" y="29588"/>
                    <a:pt x="106432" y="29687"/>
                  </a:cubicBezTo>
                  <a:cubicBezTo>
                    <a:pt x="106468" y="25529"/>
                    <a:pt x="109642" y="23450"/>
                    <a:pt x="112818" y="23450"/>
                  </a:cubicBezTo>
                  <a:close/>
                  <a:moveTo>
                    <a:pt x="136132" y="23450"/>
                  </a:moveTo>
                  <a:cubicBezTo>
                    <a:pt x="139308" y="23450"/>
                    <a:pt x="142484" y="25529"/>
                    <a:pt x="142525" y="29687"/>
                  </a:cubicBezTo>
                  <a:cubicBezTo>
                    <a:pt x="142051" y="29585"/>
                    <a:pt x="141574" y="29535"/>
                    <a:pt x="141100" y="29535"/>
                  </a:cubicBezTo>
                  <a:cubicBezTo>
                    <a:pt x="139242" y="29535"/>
                    <a:pt x="137437" y="30301"/>
                    <a:pt x="136145" y="31694"/>
                  </a:cubicBezTo>
                  <a:cubicBezTo>
                    <a:pt x="134863" y="30314"/>
                    <a:pt x="133071" y="29534"/>
                    <a:pt x="131190" y="29534"/>
                  </a:cubicBezTo>
                  <a:cubicBezTo>
                    <a:pt x="130706" y="29534"/>
                    <a:pt x="130222" y="29588"/>
                    <a:pt x="129747" y="29687"/>
                  </a:cubicBezTo>
                  <a:cubicBezTo>
                    <a:pt x="129783" y="25529"/>
                    <a:pt x="132957" y="23450"/>
                    <a:pt x="136132" y="23450"/>
                  </a:cubicBezTo>
                  <a:close/>
                  <a:moveTo>
                    <a:pt x="89290" y="23558"/>
                  </a:moveTo>
                  <a:cubicBezTo>
                    <a:pt x="92466" y="23558"/>
                    <a:pt x="95642" y="25636"/>
                    <a:pt x="95679" y="29792"/>
                  </a:cubicBezTo>
                  <a:lnTo>
                    <a:pt x="95679" y="29792"/>
                  </a:lnTo>
                  <a:cubicBezTo>
                    <a:pt x="95202" y="29689"/>
                    <a:pt x="94721" y="29638"/>
                    <a:pt x="94245" y="29638"/>
                  </a:cubicBezTo>
                  <a:cubicBezTo>
                    <a:pt x="92389" y="29638"/>
                    <a:pt x="90595" y="30406"/>
                    <a:pt x="89299" y="31801"/>
                  </a:cubicBezTo>
                  <a:cubicBezTo>
                    <a:pt x="88025" y="30429"/>
                    <a:pt x="86246" y="29642"/>
                    <a:pt x="84376" y="29642"/>
                  </a:cubicBezTo>
                  <a:cubicBezTo>
                    <a:pt x="84365" y="29642"/>
                    <a:pt x="84355" y="29642"/>
                    <a:pt x="84344" y="29642"/>
                  </a:cubicBezTo>
                  <a:cubicBezTo>
                    <a:pt x="83860" y="29642"/>
                    <a:pt x="83376" y="29687"/>
                    <a:pt x="82902" y="29794"/>
                  </a:cubicBezTo>
                  <a:cubicBezTo>
                    <a:pt x="82937" y="25637"/>
                    <a:pt x="86114" y="23558"/>
                    <a:pt x="89290" y="23558"/>
                  </a:cubicBezTo>
                  <a:close/>
                  <a:moveTo>
                    <a:pt x="42335" y="23651"/>
                  </a:moveTo>
                  <a:cubicBezTo>
                    <a:pt x="45511" y="23651"/>
                    <a:pt x="48686" y="25727"/>
                    <a:pt x="48726" y="29884"/>
                  </a:cubicBezTo>
                  <a:cubicBezTo>
                    <a:pt x="48251" y="29782"/>
                    <a:pt x="47772" y="29732"/>
                    <a:pt x="47298" y="29732"/>
                  </a:cubicBezTo>
                  <a:cubicBezTo>
                    <a:pt x="45434" y="29732"/>
                    <a:pt x="43630" y="30499"/>
                    <a:pt x="42337" y="31891"/>
                  </a:cubicBezTo>
                  <a:cubicBezTo>
                    <a:pt x="41056" y="30511"/>
                    <a:pt x="39264" y="29731"/>
                    <a:pt x="37382" y="29731"/>
                  </a:cubicBezTo>
                  <a:cubicBezTo>
                    <a:pt x="36898" y="29731"/>
                    <a:pt x="36415" y="29785"/>
                    <a:pt x="35940" y="29884"/>
                  </a:cubicBezTo>
                  <a:cubicBezTo>
                    <a:pt x="35980" y="25729"/>
                    <a:pt x="39158" y="23651"/>
                    <a:pt x="42335" y="23651"/>
                  </a:cubicBezTo>
                  <a:close/>
                  <a:moveTo>
                    <a:pt x="65651" y="23651"/>
                  </a:moveTo>
                  <a:cubicBezTo>
                    <a:pt x="68826" y="23651"/>
                    <a:pt x="72001" y="25727"/>
                    <a:pt x="72041" y="29884"/>
                  </a:cubicBezTo>
                  <a:cubicBezTo>
                    <a:pt x="71568" y="29782"/>
                    <a:pt x="71091" y="29732"/>
                    <a:pt x="70617" y="29732"/>
                  </a:cubicBezTo>
                  <a:cubicBezTo>
                    <a:pt x="68758" y="29732"/>
                    <a:pt x="66952" y="30499"/>
                    <a:pt x="65653" y="31891"/>
                  </a:cubicBezTo>
                  <a:cubicBezTo>
                    <a:pt x="64371" y="30511"/>
                    <a:pt x="62579" y="29731"/>
                    <a:pt x="60697" y="29731"/>
                  </a:cubicBezTo>
                  <a:cubicBezTo>
                    <a:pt x="60214" y="29731"/>
                    <a:pt x="59730" y="29785"/>
                    <a:pt x="59255" y="29884"/>
                  </a:cubicBezTo>
                  <a:cubicBezTo>
                    <a:pt x="59295" y="25729"/>
                    <a:pt x="62473" y="23651"/>
                    <a:pt x="65651" y="23651"/>
                  </a:cubicBezTo>
                  <a:close/>
                  <a:moveTo>
                    <a:pt x="18808" y="23757"/>
                  </a:moveTo>
                  <a:cubicBezTo>
                    <a:pt x="21978" y="23757"/>
                    <a:pt x="25149" y="25829"/>
                    <a:pt x="25196" y="29978"/>
                  </a:cubicBezTo>
                  <a:lnTo>
                    <a:pt x="25196" y="29978"/>
                  </a:lnTo>
                  <a:cubicBezTo>
                    <a:pt x="24721" y="29876"/>
                    <a:pt x="24243" y="29826"/>
                    <a:pt x="23769" y="29826"/>
                  </a:cubicBezTo>
                  <a:cubicBezTo>
                    <a:pt x="21911" y="29826"/>
                    <a:pt x="20114" y="30592"/>
                    <a:pt x="18825" y="31981"/>
                  </a:cubicBezTo>
                  <a:cubicBezTo>
                    <a:pt x="17544" y="30610"/>
                    <a:pt x="15752" y="29821"/>
                    <a:pt x="13870" y="29821"/>
                  </a:cubicBezTo>
                  <a:cubicBezTo>
                    <a:pt x="13386" y="29830"/>
                    <a:pt x="12902" y="29875"/>
                    <a:pt x="12427" y="29982"/>
                  </a:cubicBezTo>
                  <a:cubicBezTo>
                    <a:pt x="12463" y="25834"/>
                    <a:pt x="15635" y="23757"/>
                    <a:pt x="18808" y="23757"/>
                  </a:cubicBezTo>
                  <a:close/>
                  <a:moveTo>
                    <a:pt x="117967" y="29909"/>
                  </a:moveTo>
                  <a:cubicBezTo>
                    <a:pt x="118392" y="29909"/>
                    <a:pt x="118820" y="29948"/>
                    <a:pt x="119245" y="30027"/>
                  </a:cubicBezTo>
                  <a:cubicBezTo>
                    <a:pt x="118253" y="31208"/>
                    <a:pt x="117671" y="32700"/>
                    <a:pt x="117757" y="34292"/>
                  </a:cubicBezTo>
                  <a:lnTo>
                    <a:pt x="117757" y="34292"/>
                  </a:lnTo>
                  <a:cubicBezTo>
                    <a:pt x="116507" y="32989"/>
                    <a:pt x="114740" y="32159"/>
                    <a:pt x="112880" y="32159"/>
                  </a:cubicBezTo>
                  <a:cubicBezTo>
                    <a:pt x="112860" y="32159"/>
                    <a:pt x="112840" y="32160"/>
                    <a:pt x="112821" y="32160"/>
                  </a:cubicBezTo>
                  <a:cubicBezTo>
                    <a:pt x="114158" y="30712"/>
                    <a:pt x="116031" y="29909"/>
                    <a:pt x="117967" y="29909"/>
                  </a:cubicBezTo>
                  <a:close/>
                  <a:moveTo>
                    <a:pt x="84144" y="30017"/>
                  </a:moveTo>
                  <a:cubicBezTo>
                    <a:pt x="86080" y="30017"/>
                    <a:pt x="87953" y="30820"/>
                    <a:pt x="89290" y="32267"/>
                  </a:cubicBezTo>
                  <a:cubicBezTo>
                    <a:pt x="89271" y="32267"/>
                    <a:pt x="89251" y="32267"/>
                    <a:pt x="89231" y="32267"/>
                  </a:cubicBezTo>
                  <a:cubicBezTo>
                    <a:pt x="87362" y="32267"/>
                    <a:pt x="85595" y="33105"/>
                    <a:pt x="84353" y="34409"/>
                  </a:cubicBezTo>
                  <a:cubicBezTo>
                    <a:pt x="84443" y="32814"/>
                    <a:pt x="83851" y="31317"/>
                    <a:pt x="82866" y="30135"/>
                  </a:cubicBezTo>
                  <a:cubicBezTo>
                    <a:pt x="83291" y="30056"/>
                    <a:pt x="83719" y="30017"/>
                    <a:pt x="84144" y="30017"/>
                  </a:cubicBezTo>
                  <a:close/>
                  <a:moveTo>
                    <a:pt x="94437" y="30017"/>
                  </a:moveTo>
                  <a:cubicBezTo>
                    <a:pt x="94862" y="30017"/>
                    <a:pt x="95289" y="30056"/>
                    <a:pt x="95715" y="30135"/>
                  </a:cubicBezTo>
                  <a:cubicBezTo>
                    <a:pt x="94729" y="31317"/>
                    <a:pt x="94138" y="32814"/>
                    <a:pt x="94228" y="34409"/>
                  </a:cubicBezTo>
                  <a:cubicBezTo>
                    <a:pt x="92977" y="33105"/>
                    <a:pt x="91218" y="32267"/>
                    <a:pt x="89350" y="32267"/>
                  </a:cubicBezTo>
                  <a:cubicBezTo>
                    <a:pt x="89333" y="32267"/>
                    <a:pt x="89316" y="32267"/>
                    <a:pt x="89299" y="32267"/>
                  </a:cubicBezTo>
                  <a:lnTo>
                    <a:pt x="89299" y="32267"/>
                  </a:lnTo>
                  <a:cubicBezTo>
                    <a:pt x="90637" y="30820"/>
                    <a:pt x="92504" y="30017"/>
                    <a:pt x="94437" y="30017"/>
                  </a:cubicBezTo>
                  <a:close/>
                  <a:moveTo>
                    <a:pt x="47484" y="30107"/>
                  </a:moveTo>
                  <a:cubicBezTo>
                    <a:pt x="47908" y="30107"/>
                    <a:pt x="48336" y="30145"/>
                    <a:pt x="48762" y="30224"/>
                  </a:cubicBezTo>
                  <a:cubicBezTo>
                    <a:pt x="47767" y="31407"/>
                    <a:pt x="47185" y="32912"/>
                    <a:pt x="47275" y="34498"/>
                  </a:cubicBezTo>
                  <a:cubicBezTo>
                    <a:pt x="46024" y="33195"/>
                    <a:pt x="44256" y="32357"/>
                    <a:pt x="42396" y="32357"/>
                  </a:cubicBezTo>
                  <a:cubicBezTo>
                    <a:pt x="42377" y="32357"/>
                    <a:pt x="42357" y="32357"/>
                    <a:pt x="42337" y="32357"/>
                  </a:cubicBezTo>
                  <a:cubicBezTo>
                    <a:pt x="43675" y="30909"/>
                    <a:pt x="45548" y="30107"/>
                    <a:pt x="47484" y="30107"/>
                  </a:cubicBezTo>
                  <a:close/>
                  <a:moveTo>
                    <a:pt x="60497" y="30107"/>
                  </a:moveTo>
                  <a:cubicBezTo>
                    <a:pt x="62433" y="30107"/>
                    <a:pt x="64308" y="30911"/>
                    <a:pt x="65653" y="32366"/>
                  </a:cubicBezTo>
                  <a:lnTo>
                    <a:pt x="65653" y="32366"/>
                  </a:lnTo>
                  <a:cubicBezTo>
                    <a:pt x="65650" y="32366"/>
                    <a:pt x="65647" y="32366"/>
                    <a:pt x="65644" y="32366"/>
                  </a:cubicBezTo>
                  <a:cubicBezTo>
                    <a:pt x="65624" y="32366"/>
                    <a:pt x="65604" y="32366"/>
                    <a:pt x="65584" y="32366"/>
                  </a:cubicBezTo>
                  <a:cubicBezTo>
                    <a:pt x="63715" y="32366"/>
                    <a:pt x="61957" y="33195"/>
                    <a:pt x="60706" y="34498"/>
                  </a:cubicBezTo>
                  <a:cubicBezTo>
                    <a:pt x="60796" y="32912"/>
                    <a:pt x="60214" y="31407"/>
                    <a:pt x="59219" y="30224"/>
                  </a:cubicBezTo>
                  <a:cubicBezTo>
                    <a:pt x="59644" y="30145"/>
                    <a:pt x="60072" y="30107"/>
                    <a:pt x="60497" y="30107"/>
                  </a:cubicBezTo>
                  <a:close/>
                  <a:moveTo>
                    <a:pt x="106093" y="25399"/>
                  </a:moveTo>
                  <a:cubicBezTo>
                    <a:pt x="106554" y="25399"/>
                    <a:pt x="107019" y="25445"/>
                    <a:pt x="107480" y="25538"/>
                  </a:cubicBezTo>
                  <a:cubicBezTo>
                    <a:pt x="106477" y="26801"/>
                    <a:pt x="105930" y="28395"/>
                    <a:pt x="106136" y="30070"/>
                  </a:cubicBezTo>
                  <a:lnTo>
                    <a:pt x="106136" y="30070"/>
                  </a:lnTo>
                  <a:cubicBezTo>
                    <a:pt x="106645" y="29957"/>
                    <a:pt x="107158" y="29902"/>
                    <a:pt x="107667" y="29902"/>
                  </a:cubicBezTo>
                  <a:cubicBezTo>
                    <a:pt x="109601" y="29902"/>
                    <a:pt x="111474" y="30700"/>
                    <a:pt x="112821" y="32160"/>
                  </a:cubicBezTo>
                  <a:cubicBezTo>
                    <a:pt x="112802" y="32160"/>
                    <a:pt x="112783" y="32160"/>
                    <a:pt x="112764" y="32160"/>
                  </a:cubicBezTo>
                  <a:cubicBezTo>
                    <a:pt x="110778" y="32160"/>
                    <a:pt x="108911" y="33096"/>
                    <a:pt x="107659" y="34543"/>
                  </a:cubicBezTo>
                  <a:cubicBezTo>
                    <a:pt x="107785" y="32877"/>
                    <a:pt x="107175" y="31300"/>
                    <a:pt x="106127" y="30072"/>
                  </a:cubicBezTo>
                  <a:cubicBezTo>
                    <a:pt x="106130" y="30071"/>
                    <a:pt x="106132" y="30071"/>
                    <a:pt x="106134" y="30070"/>
                  </a:cubicBezTo>
                  <a:lnTo>
                    <a:pt x="106134" y="30070"/>
                  </a:lnTo>
                  <a:lnTo>
                    <a:pt x="106127" y="30063"/>
                  </a:lnTo>
                  <a:cubicBezTo>
                    <a:pt x="104875" y="28607"/>
                    <a:pt x="102990" y="27652"/>
                    <a:pt x="100995" y="27652"/>
                  </a:cubicBezTo>
                  <a:cubicBezTo>
                    <a:pt x="100979" y="27652"/>
                    <a:pt x="100964" y="27652"/>
                    <a:pt x="100948" y="27653"/>
                  </a:cubicBezTo>
                  <a:lnTo>
                    <a:pt x="100948" y="27653"/>
                  </a:lnTo>
                  <a:cubicBezTo>
                    <a:pt x="102286" y="26199"/>
                    <a:pt x="104161" y="25399"/>
                    <a:pt x="106093" y="25399"/>
                  </a:cubicBezTo>
                  <a:close/>
                  <a:moveTo>
                    <a:pt x="13651" y="30209"/>
                  </a:moveTo>
                  <a:cubicBezTo>
                    <a:pt x="15587" y="30209"/>
                    <a:pt x="17458" y="31009"/>
                    <a:pt x="18799" y="32455"/>
                  </a:cubicBezTo>
                  <a:lnTo>
                    <a:pt x="18799" y="32455"/>
                  </a:lnTo>
                  <a:cubicBezTo>
                    <a:pt x="18788" y="32455"/>
                    <a:pt x="18777" y="32455"/>
                    <a:pt x="18766" y="32455"/>
                  </a:cubicBezTo>
                  <a:cubicBezTo>
                    <a:pt x="16897" y="32455"/>
                    <a:pt x="15129" y="33294"/>
                    <a:pt x="13888" y="34597"/>
                  </a:cubicBezTo>
                  <a:cubicBezTo>
                    <a:pt x="13968" y="33002"/>
                    <a:pt x="13386" y="31497"/>
                    <a:pt x="12391" y="30323"/>
                  </a:cubicBezTo>
                  <a:cubicBezTo>
                    <a:pt x="12811" y="30247"/>
                    <a:pt x="13233" y="30209"/>
                    <a:pt x="13651" y="30209"/>
                  </a:cubicBezTo>
                  <a:close/>
                  <a:moveTo>
                    <a:pt x="23971" y="30205"/>
                  </a:moveTo>
                  <a:cubicBezTo>
                    <a:pt x="24396" y="30205"/>
                    <a:pt x="24824" y="30244"/>
                    <a:pt x="25250" y="30323"/>
                  </a:cubicBezTo>
                  <a:cubicBezTo>
                    <a:pt x="24255" y="31497"/>
                    <a:pt x="23673" y="33002"/>
                    <a:pt x="23753" y="34597"/>
                  </a:cubicBezTo>
                  <a:cubicBezTo>
                    <a:pt x="22512" y="33294"/>
                    <a:pt x="20744" y="32455"/>
                    <a:pt x="18884" y="32455"/>
                  </a:cubicBezTo>
                  <a:cubicBezTo>
                    <a:pt x="18864" y="32455"/>
                    <a:pt x="18845" y="32455"/>
                    <a:pt x="18825" y="32455"/>
                  </a:cubicBezTo>
                  <a:cubicBezTo>
                    <a:pt x="20162" y="31008"/>
                    <a:pt x="22036" y="30205"/>
                    <a:pt x="23971" y="30205"/>
                  </a:cubicBezTo>
                  <a:close/>
                  <a:moveTo>
                    <a:pt x="35606" y="25605"/>
                  </a:moveTo>
                  <a:cubicBezTo>
                    <a:pt x="36068" y="25605"/>
                    <a:pt x="36534" y="25651"/>
                    <a:pt x="36997" y="25744"/>
                  </a:cubicBezTo>
                  <a:cubicBezTo>
                    <a:pt x="35993" y="26999"/>
                    <a:pt x="35438" y="28593"/>
                    <a:pt x="35644" y="30269"/>
                  </a:cubicBezTo>
                  <a:cubicBezTo>
                    <a:pt x="36150" y="30158"/>
                    <a:pt x="36661" y="30103"/>
                    <a:pt x="37168" y="30103"/>
                  </a:cubicBezTo>
                  <a:cubicBezTo>
                    <a:pt x="39104" y="30103"/>
                    <a:pt x="40980" y="30899"/>
                    <a:pt x="42329" y="32357"/>
                  </a:cubicBezTo>
                  <a:lnTo>
                    <a:pt x="42329" y="32357"/>
                  </a:lnTo>
                  <a:cubicBezTo>
                    <a:pt x="42313" y="32357"/>
                    <a:pt x="42297" y="32357"/>
                    <a:pt x="42282" y="32357"/>
                  </a:cubicBezTo>
                  <a:cubicBezTo>
                    <a:pt x="40295" y="32357"/>
                    <a:pt x="38428" y="33302"/>
                    <a:pt x="37176" y="34749"/>
                  </a:cubicBezTo>
                  <a:cubicBezTo>
                    <a:pt x="37302" y="33074"/>
                    <a:pt x="36692" y="31497"/>
                    <a:pt x="35644" y="30269"/>
                  </a:cubicBezTo>
                  <a:cubicBezTo>
                    <a:pt x="34392" y="28813"/>
                    <a:pt x="32507" y="27858"/>
                    <a:pt x="30511" y="27858"/>
                  </a:cubicBezTo>
                  <a:cubicBezTo>
                    <a:pt x="30496" y="27858"/>
                    <a:pt x="30480" y="27859"/>
                    <a:pt x="30465" y="27859"/>
                  </a:cubicBezTo>
                  <a:lnTo>
                    <a:pt x="30465" y="27859"/>
                  </a:lnTo>
                  <a:cubicBezTo>
                    <a:pt x="31803" y="26405"/>
                    <a:pt x="33672" y="25605"/>
                    <a:pt x="35606" y="25605"/>
                  </a:cubicBezTo>
                  <a:close/>
                  <a:moveTo>
                    <a:pt x="124475" y="28056"/>
                  </a:moveTo>
                  <a:cubicBezTo>
                    <a:pt x="127650" y="28056"/>
                    <a:pt x="130827" y="30135"/>
                    <a:pt x="130867" y="34292"/>
                  </a:cubicBezTo>
                  <a:cubicBezTo>
                    <a:pt x="130389" y="34187"/>
                    <a:pt x="129906" y="34136"/>
                    <a:pt x="129427" y="34136"/>
                  </a:cubicBezTo>
                  <a:cubicBezTo>
                    <a:pt x="127574" y="34136"/>
                    <a:pt x="125776" y="34904"/>
                    <a:pt x="124487" y="36299"/>
                  </a:cubicBezTo>
                  <a:cubicBezTo>
                    <a:pt x="123213" y="34927"/>
                    <a:pt x="121434" y="34140"/>
                    <a:pt x="119564" y="34140"/>
                  </a:cubicBezTo>
                  <a:cubicBezTo>
                    <a:pt x="119553" y="34140"/>
                    <a:pt x="119543" y="34140"/>
                    <a:pt x="119532" y="34140"/>
                  </a:cubicBezTo>
                  <a:cubicBezTo>
                    <a:pt x="119048" y="34140"/>
                    <a:pt x="118564" y="34185"/>
                    <a:pt x="118089" y="34292"/>
                  </a:cubicBezTo>
                  <a:cubicBezTo>
                    <a:pt x="118125" y="30135"/>
                    <a:pt x="121299" y="28056"/>
                    <a:pt x="124475" y="28056"/>
                  </a:cubicBezTo>
                  <a:close/>
                  <a:moveTo>
                    <a:pt x="100943" y="28163"/>
                  </a:moveTo>
                  <a:cubicBezTo>
                    <a:pt x="104120" y="28163"/>
                    <a:pt x="107296" y="30242"/>
                    <a:pt x="107337" y="34400"/>
                  </a:cubicBezTo>
                  <a:cubicBezTo>
                    <a:pt x="106858" y="34295"/>
                    <a:pt x="106375" y="34244"/>
                    <a:pt x="105896" y="34244"/>
                  </a:cubicBezTo>
                  <a:cubicBezTo>
                    <a:pt x="104045" y="34244"/>
                    <a:pt x="102248" y="35008"/>
                    <a:pt x="100952" y="36393"/>
                  </a:cubicBezTo>
                  <a:lnTo>
                    <a:pt x="100952" y="36393"/>
                  </a:lnTo>
                  <a:cubicBezTo>
                    <a:pt x="99679" y="35024"/>
                    <a:pt x="97893" y="34247"/>
                    <a:pt x="96025" y="34247"/>
                  </a:cubicBezTo>
                  <a:cubicBezTo>
                    <a:pt x="96014" y="34247"/>
                    <a:pt x="96004" y="34247"/>
                    <a:pt x="95993" y="34248"/>
                  </a:cubicBezTo>
                  <a:cubicBezTo>
                    <a:pt x="95509" y="34248"/>
                    <a:pt x="95025" y="34292"/>
                    <a:pt x="94550" y="34400"/>
                  </a:cubicBezTo>
                  <a:cubicBezTo>
                    <a:pt x="94590" y="30242"/>
                    <a:pt x="97767" y="28163"/>
                    <a:pt x="100943" y="28163"/>
                  </a:cubicBezTo>
                  <a:close/>
                  <a:moveTo>
                    <a:pt x="77631" y="28160"/>
                  </a:moveTo>
                  <a:cubicBezTo>
                    <a:pt x="80803" y="28160"/>
                    <a:pt x="83975" y="30235"/>
                    <a:pt x="84021" y="34387"/>
                  </a:cubicBezTo>
                  <a:lnTo>
                    <a:pt x="84021" y="34387"/>
                  </a:lnTo>
                  <a:cubicBezTo>
                    <a:pt x="83552" y="34288"/>
                    <a:pt x="83080" y="34239"/>
                    <a:pt x="82612" y="34239"/>
                  </a:cubicBezTo>
                  <a:cubicBezTo>
                    <a:pt x="80751" y="34239"/>
                    <a:pt x="78950" y="35006"/>
                    <a:pt x="77651" y="36398"/>
                  </a:cubicBezTo>
                  <a:cubicBezTo>
                    <a:pt x="76377" y="35026"/>
                    <a:pt x="74589" y="34247"/>
                    <a:pt x="72710" y="34247"/>
                  </a:cubicBezTo>
                  <a:cubicBezTo>
                    <a:pt x="72699" y="34247"/>
                    <a:pt x="72688" y="34247"/>
                    <a:pt x="72678" y="34248"/>
                  </a:cubicBezTo>
                  <a:cubicBezTo>
                    <a:pt x="72194" y="34248"/>
                    <a:pt x="71710" y="34292"/>
                    <a:pt x="71235" y="34400"/>
                  </a:cubicBezTo>
                  <a:cubicBezTo>
                    <a:pt x="71275" y="30241"/>
                    <a:pt x="74454" y="28160"/>
                    <a:pt x="77631" y="28160"/>
                  </a:cubicBezTo>
                  <a:close/>
                  <a:moveTo>
                    <a:pt x="53992" y="28260"/>
                  </a:moveTo>
                  <a:cubicBezTo>
                    <a:pt x="57167" y="28260"/>
                    <a:pt x="60343" y="30336"/>
                    <a:pt x="60384" y="34488"/>
                  </a:cubicBezTo>
                  <a:lnTo>
                    <a:pt x="60384" y="34488"/>
                  </a:lnTo>
                  <a:cubicBezTo>
                    <a:pt x="59912" y="34387"/>
                    <a:pt x="59436" y="34338"/>
                    <a:pt x="58965" y="34338"/>
                  </a:cubicBezTo>
                  <a:cubicBezTo>
                    <a:pt x="57104" y="34338"/>
                    <a:pt x="55304" y="35104"/>
                    <a:pt x="54004" y="36497"/>
                  </a:cubicBezTo>
                  <a:cubicBezTo>
                    <a:pt x="52723" y="35117"/>
                    <a:pt x="50931" y="34337"/>
                    <a:pt x="49049" y="34337"/>
                  </a:cubicBezTo>
                  <a:cubicBezTo>
                    <a:pt x="48565" y="34337"/>
                    <a:pt x="48081" y="34391"/>
                    <a:pt x="47606" y="34489"/>
                  </a:cubicBezTo>
                  <a:cubicBezTo>
                    <a:pt x="47642" y="30336"/>
                    <a:pt x="50816" y="28260"/>
                    <a:pt x="53992" y="28260"/>
                  </a:cubicBezTo>
                  <a:close/>
                  <a:moveTo>
                    <a:pt x="7166" y="28348"/>
                  </a:moveTo>
                  <a:cubicBezTo>
                    <a:pt x="10341" y="28348"/>
                    <a:pt x="13516" y="30427"/>
                    <a:pt x="13556" y="34588"/>
                  </a:cubicBezTo>
                  <a:cubicBezTo>
                    <a:pt x="13083" y="34486"/>
                    <a:pt x="12605" y="34436"/>
                    <a:pt x="12131" y="34436"/>
                  </a:cubicBezTo>
                  <a:cubicBezTo>
                    <a:pt x="10273" y="34436"/>
                    <a:pt x="8469" y="35201"/>
                    <a:pt x="7176" y="36586"/>
                  </a:cubicBezTo>
                  <a:cubicBezTo>
                    <a:pt x="5893" y="35223"/>
                    <a:pt x="4106" y="34445"/>
                    <a:pt x="2227" y="34445"/>
                  </a:cubicBezTo>
                  <a:cubicBezTo>
                    <a:pt x="2216" y="34445"/>
                    <a:pt x="2205" y="34445"/>
                    <a:pt x="2194" y="34445"/>
                  </a:cubicBezTo>
                  <a:lnTo>
                    <a:pt x="2212" y="34427"/>
                  </a:lnTo>
                  <a:cubicBezTo>
                    <a:pt x="1728" y="34427"/>
                    <a:pt x="1245" y="34481"/>
                    <a:pt x="770" y="34588"/>
                  </a:cubicBezTo>
                  <a:cubicBezTo>
                    <a:pt x="810" y="30429"/>
                    <a:pt x="3988" y="28348"/>
                    <a:pt x="7166" y="28348"/>
                  </a:cubicBezTo>
                  <a:close/>
                  <a:moveTo>
                    <a:pt x="30465" y="28364"/>
                  </a:moveTo>
                  <a:cubicBezTo>
                    <a:pt x="33638" y="28364"/>
                    <a:pt x="36811" y="30439"/>
                    <a:pt x="36854" y="34593"/>
                  </a:cubicBezTo>
                  <a:lnTo>
                    <a:pt x="36854" y="34593"/>
                  </a:lnTo>
                  <a:cubicBezTo>
                    <a:pt x="36384" y="34494"/>
                    <a:pt x="35912" y="34445"/>
                    <a:pt x="35443" y="34445"/>
                  </a:cubicBezTo>
                  <a:cubicBezTo>
                    <a:pt x="33580" y="34445"/>
                    <a:pt x="31775" y="35212"/>
                    <a:pt x="30483" y="36604"/>
                  </a:cubicBezTo>
                  <a:cubicBezTo>
                    <a:pt x="29201" y="35224"/>
                    <a:pt x="27409" y="34445"/>
                    <a:pt x="25528" y="34445"/>
                  </a:cubicBezTo>
                  <a:cubicBezTo>
                    <a:pt x="25044" y="34445"/>
                    <a:pt x="24560" y="34498"/>
                    <a:pt x="24085" y="34597"/>
                  </a:cubicBezTo>
                  <a:cubicBezTo>
                    <a:pt x="24116" y="30443"/>
                    <a:pt x="27290" y="28364"/>
                    <a:pt x="30465" y="28364"/>
                  </a:cubicBezTo>
                  <a:close/>
                  <a:moveTo>
                    <a:pt x="119327" y="34515"/>
                  </a:moveTo>
                  <a:cubicBezTo>
                    <a:pt x="121267" y="34515"/>
                    <a:pt x="123141" y="35318"/>
                    <a:pt x="124478" y="36765"/>
                  </a:cubicBezTo>
                  <a:cubicBezTo>
                    <a:pt x="124458" y="36765"/>
                    <a:pt x="124439" y="36765"/>
                    <a:pt x="124419" y="36765"/>
                  </a:cubicBezTo>
                  <a:cubicBezTo>
                    <a:pt x="122550" y="36765"/>
                    <a:pt x="120782" y="37604"/>
                    <a:pt x="119541" y="38907"/>
                  </a:cubicBezTo>
                  <a:cubicBezTo>
                    <a:pt x="119622" y="37312"/>
                    <a:pt x="119039" y="35816"/>
                    <a:pt x="118045" y="34633"/>
                  </a:cubicBezTo>
                  <a:cubicBezTo>
                    <a:pt x="118472" y="34554"/>
                    <a:pt x="118901" y="34515"/>
                    <a:pt x="119327" y="34515"/>
                  </a:cubicBezTo>
                  <a:close/>
                  <a:moveTo>
                    <a:pt x="129624" y="34515"/>
                  </a:moveTo>
                  <a:cubicBezTo>
                    <a:pt x="130049" y="34515"/>
                    <a:pt x="130477" y="34554"/>
                    <a:pt x="130903" y="34633"/>
                  </a:cubicBezTo>
                  <a:cubicBezTo>
                    <a:pt x="129908" y="35816"/>
                    <a:pt x="129326" y="37312"/>
                    <a:pt x="129415" y="38907"/>
                  </a:cubicBezTo>
                  <a:cubicBezTo>
                    <a:pt x="128165" y="37604"/>
                    <a:pt x="126397" y="36765"/>
                    <a:pt x="124537" y="36765"/>
                  </a:cubicBezTo>
                  <a:cubicBezTo>
                    <a:pt x="124517" y="36765"/>
                    <a:pt x="124498" y="36765"/>
                    <a:pt x="124478" y="36765"/>
                  </a:cubicBezTo>
                  <a:cubicBezTo>
                    <a:pt x="125815" y="35318"/>
                    <a:pt x="127689" y="34515"/>
                    <a:pt x="129624" y="34515"/>
                  </a:cubicBezTo>
                  <a:close/>
                  <a:moveTo>
                    <a:pt x="82770" y="34620"/>
                  </a:moveTo>
                  <a:cubicBezTo>
                    <a:pt x="83198" y="34620"/>
                    <a:pt x="83629" y="34660"/>
                    <a:pt x="84057" y="34740"/>
                  </a:cubicBezTo>
                  <a:cubicBezTo>
                    <a:pt x="83556" y="35341"/>
                    <a:pt x="83152" y="36031"/>
                    <a:pt x="82893" y="36765"/>
                  </a:cubicBezTo>
                  <a:lnTo>
                    <a:pt x="82875" y="36765"/>
                  </a:lnTo>
                  <a:cubicBezTo>
                    <a:pt x="82633" y="37473"/>
                    <a:pt x="82534" y="38208"/>
                    <a:pt x="82570" y="38952"/>
                  </a:cubicBezTo>
                  <a:cubicBezTo>
                    <a:pt x="81324" y="37644"/>
                    <a:pt x="79559" y="36810"/>
                    <a:pt x="77695" y="36810"/>
                  </a:cubicBezTo>
                  <a:cubicBezTo>
                    <a:pt x="79026" y="35399"/>
                    <a:pt x="80871" y="34620"/>
                    <a:pt x="82770" y="34620"/>
                  </a:cubicBezTo>
                  <a:close/>
                  <a:moveTo>
                    <a:pt x="95806" y="34620"/>
                  </a:moveTo>
                  <a:cubicBezTo>
                    <a:pt x="97710" y="34620"/>
                    <a:pt x="99556" y="35399"/>
                    <a:pt x="100894" y="36810"/>
                  </a:cubicBezTo>
                  <a:cubicBezTo>
                    <a:pt x="99021" y="36810"/>
                    <a:pt x="97256" y="37644"/>
                    <a:pt x="96011" y="38952"/>
                  </a:cubicBezTo>
                  <a:cubicBezTo>
                    <a:pt x="96047" y="38208"/>
                    <a:pt x="95948" y="37473"/>
                    <a:pt x="95706" y="36765"/>
                  </a:cubicBezTo>
                  <a:lnTo>
                    <a:pt x="95679" y="36765"/>
                  </a:lnTo>
                  <a:cubicBezTo>
                    <a:pt x="95419" y="36031"/>
                    <a:pt x="95025" y="35341"/>
                    <a:pt x="94514" y="34740"/>
                  </a:cubicBezTo>
                  <a:cubicBezTo>
                    <a:pt x="94944" y="34660"/>
                    <a:pt x="95377" y="34620"/>
                    <a:pt x="95806" y="34620"/>
                  </a:cubicBezTo>
                  <a:close/>
                  <a:moveTo>
                    <a:pt x="59142" y="34720"/>
                  </a:moveTo>
                  <a:cubicBezTo>
                    <a:pt x="59570" y="34720"/>
                    <a:pt x="60000" y="34759"/>
                    <a:pt x="60429" y="34839"/>
                  </a:cubicBezTo>
                  <a:cubicBezTo>
                    <a:pt x="59434" y="36022"/>
                    <a:pt x="58852" y="37518"/>
                    <a:pt x="58941" y="39113"/>
                  </a:cubicBezTo>
                  <a:cubicBezTo>
                    <a:pt x="57691" y="37810"/>
                    <a:pt x="55923" y="36971"/>
                    <a:pt x="54063" y="36971"/>
                  </a:cubicBezTo>
                  <a:cubicBezTo>
                    <a:pt x="54043" y="36971"/>
                    <a:pt x="54024" y="36971"/>
                    <a:pt x="54004" y="36972"/>
                  </a:cubicBezTo>
                  <a:cubicBezTo>
                    <a:pt x="53984" y="36971"/>
                    <a:pt x="53964" y="36971"/>
                    <a:pt x="53945" y="36971"/>
                  </a:cubicBezTo>
                  <a:cubicBezTo>
                    <a:pt x="52076" y="36971"/>
                    <a:pt x="50308" y="37810"/>
                    <a:pt x="49067" y="39113"/>
                  </a:cubicBezTo>
                  <a:cubicBezTo>
                    <a:pt x="49147" y="37518"/>
                    <a:pt x="48565" y="36022"/>
                    <a:pt x="47579" y="34839"/>
                  </a:cubicBezTo>
                  <a:cubicBezTo>
                    <a:pt x="48004" y="34760"/>
                    <a:pt x="48431" y="34721"/>
                    <a:pt x="48855" y="34721"/>
                  </a:cubicBezTo>
                  <a:cubicBezTo>
                    <a:pt x="50785" y="34721"/>
                    <a:pt x="52658" y="35523"/>
                    <a:pt x="53995" y="36963"/>
                  </a:cubicBezTo>
                  <a:lnTo>
                    <a:pt x="54004" y="36963"/>
                  </a:lnTo>
                  <a:cubicBezTo>
                    <a:pt x="55339" y="35517"/>
                    <a:pt x="57210" y="34720"/>
                    <a:pt x="59142" y="34720"/>
                  </a:cubicBezTo>
                  <a:close/>
                  <a:moveTo>
                    <a:pt x="12301" y="34821"/>
                  </a:moveTo>
                  <a:cubicBezTo>
                    <a:pt x="12724" y="34821"/>
                    <a:pt x="13150" y="34859"/>
                    <a:pt x="13574" y="34938"/>
                  </a:cubicBezTo>
                  <a:cubicBezTo>
                    <a:pt x="13063" y="35538"/>
                    <a:pt x="12669" y="36228"/>
                    <a:pt x="12409" y="36972"/>
                  </a:cubicBezTo>
                  <a:lnTo>
                    <a:pt x="12382" y="36972"/>
                  </a:lnTo>
                  <a:cubicBezTo>
                    <a:pt x="12141" y="37670"/>
                    <a:pt x="12042" y="38414"/>
                    <a:pt x="12087" y="39149"/>
                  </a:cubicBezTo>
                  <a:cubicBezTo>
                    <a:pt x="10841" y="37850"/>
                    <a:pt x="9076" y="37007"/>
                    <a:pt x="7212" y="37007"/>
                  </a:cubicBezTo>
                  <a:cubicBezTo>
                    <a:pt x="8547" y="35599"/>
                    <a:pt x="10392" y="34821"/>
                    <a:pt x="12301" y="34821"/>
                  </a:cubicBezTo>
                  <a:close/>
                  <a:moveTo>
                    <a:pt x="25305" y="34821"/>
                  </a:moveTo>
                  <a:cubicBezTo>
                    <a:pt x="27216" y="34821"/>
                    <a:pt x="29067" y="35599"/>
                    <a:pt x="30402" y="37007"/>
                  </a:cubicBezTo>
                  <a:cubicBezTo>
                    <a:pt x="28538" y="37007"/>
                    <a:pt x="26764" y="37841"/>
                    <a:pt x="25519" y="39149"/>
                  </a:cubicBezTo>
                  <a:cubicBezTo>
                    <a:pt x="25563" y="38414"/>
                    <a:pt x="25456" y="37670"/>
                    <a:pt x="25223" y="36972"/>
                  </a:cubicBezTo>
                  <a:lnTo>
                    <a:pt x="25196" y="36972"/>
                  </a:lnTo>
                  <a:cubicBezTo>
                    <a:pt x="24936" y="36228"/>
                    <a:pt x="24542" y="35538"/>
                    <a:pt x="24031" y="34938"/>
                  </a:cubicBezTo>
                  <a:cubicBezTo>
                    <a:pt x="24455" y="34859"/>
                    <a:pt x="24882" y="34821"/>
                    <a:pt x="25305" y="34821"/>
                  </a:cubicBezTo>
                  <a:close/>
                  <a:moveTo>
                    <a:pt x="106096" y="34617"/>
                  </a:moveTo>
                  <a:cubicBezTo>
                    <a:pt x="106559" y="34617"/>
                    <a:pt x="107026" y="34664"/>
                    <a:pt x="107489" y="34758"/>
                  </a:cubicBezTo>
                  <a:cubicBezTo>
                    <a:pt x="106495" y="35995"/>
                    <a:pt x="105948" y="37563"/>
                    <a:pt x="106127" y="39212"/>
                  </a:cubicBezTo>
                  <a:cubicBezTo>
                    <a:pt x="104873" y="37760"/>
                    <a:pt x="103000" y="36810"/>
                    <a:pt x="101011" y="36810"/>
                  </a:cubicBezTo>
                  <a:cubicBezTo>
                    <a:pt x="102344" y="35398"/>
                    <a:pt x="104192" y="34617"/>
                    <a:pt x="106096" y="34617"/>
                  </a:cubicBezTo>
                  <a:close/>
                  <a:moveTo>
                    <a:pt x="70794" y="30109"/>
                  </a:moveTo>
                  <a:cubicBezTo>
                    <a:pt x="71289" y="30109"/>
                    <a:pt x="71788" y="30161"/>
                    <a:pt x="72283" y="30269"/>
                  </a:cubicBezTo>
                  <a:cubicBezTo>
                    <a:pt x="71289" y="31524"/>
                    <a:pt x="70742" y="33110"/>
                    <a:pt x="70939" y="34785"/>
                  </a:cubicBezTo>
                  <a:lnTo>
                    <a:pt x="70957" y="34785"/>
                  </a:lnTo>
                  <a:cubicBezTo>
                    <a:pt x="71462" y="34672"/>
                    <a:pt x="71973" y="34617"/>
                    <a:pt x="72479" y="34617"/>
                  </a:cubicBezTo>
                  <a:cubicBezTo>
                    <a:pt x="74381" y="34617"/>
                    <a:pt x="76233" y="35395"/>
                    <a:pt x="77570" y="36810"/>
                  </a:cubicBezTo>
                  <a:cubicBezTo>
                    <a:pt x="75527" y="36810"/>
                    <a:pt x="73601" y="37814"/>
                    <a:pt x="72346" y="39337"/>
                  </a:cubicBezTo>
                  <a:cubicBezTo>
                    <a:pt x="72694" y="35639"/>
                    <a:pt x="69398" y="32366"/>
                    <a:pt x="65704" y="32366"/>
                  </a:cubicBezTo>
                  <a:cubicBezTo>
                    <a:pt x="65687" y="32366"/>
                    <a:pt x="65670" y="32366"/>
                    <a:pt x="65653" y="32366"/>
                  </a:cubicBezTo>
                  <a:lnTo>
                    <a:pt x="65653" y="32366"/>
                  </a:lnTo>
                  <a:cubicBezTo>
                    <a:pt x="66994" y="30911"/>
                    <a:pt x="68863" y="30109"/>
                    <a:pt x="70794" y="30109"/>
                  </a:cubicBezTo>
                  <a:close/>
                  <a:moveTo>
                    <a:pt x="35613" y="34809"/>
                  </a:moveTo>
                  <a:cubicBezTo>
                    <a:pt x="36073" y="34809"/>
                    <a:pt x="36537" y="34854"/>
                    <a:pt x="36997" y="34946"/>
                  </a:cubicBezTo>
                  <a:cubicBezTo>
                    <a:pt x="36013" y="36189"/>
                    <a:pt x="35458" y="37762"/>
                    <a:pt x="35634" y="39407"/>
                  </a:cubicBezTo>
                  <a:lnTo>
                    <a:pt x="35634" y="39407"/>
                  </a:lnTo>
                  <a:cubicBezTo>
                    <a:pt x="34388" y="37948"/>
                    <a:pt x="32507" y="36998"/>
                    <a:pt x="30519" y="36998"/>
                  </a:cubicBezTo>
                  <a:cubicBezTo>
                    <a:pt x="31861" y="35584"/>
                    <a:pt x="33709" y="34809"/>
                    <a:pt x="35613" y="34809"/>
                  </a:cubicBezTo>
                  <a:close/>
                  <a:moveTo>
                    <a:pt x="136132" y="32662"/>
                  </a:moveTo>
                  <a:cubicBezTo>
                    <a:pt x="139308" y="32662"/>
                    <a:pt x="142484" y="34740"/>
                    <a:pt x="142525" y="38898"/>
                  </a:cubicBezTo>
                  <a:cubicBezTo>
                    <a:pt x="142046" y="38793"/>
                    <a:pt x="141563" y="38742"/>
                    <a:pt x="141084" y="38742"/>
                  </a:cubicBezTo>
                  <a:cubicBezTo>
                    <a:pt x="139231" y="38742"/>
                    <a:pt x="137433" y="39508"/>
                    <a:pt x="136145" y="40896"/>
                  </a:cubicBezTo>
                  <a:cubicBezTo>
                    <a:pt x="134863" y="39525"/>
                    <a:pt x="133071" y="38737"/>
                    <a:pt x="131190" y="38737"/>
                  </a:cubicBezTo>
                  <a:cubicBezTo>
                    <a:pt x="130706" y="38737"/>
                    <a:pt x="130222" y="38791"/>
                    <a:pt x="129747" y="38898"/>
                  </a:cubicBezTo>
                  <a:cubicBezTo>
                    <a:pt x="129783" y="34740"/>
                    <a:pt x="132957" y="32662"/>
                    <a:pt x="136132" y="32662"/>
                  </a:cubicBezTo>
                  <a:close/>
                  <a:moveTo>
                    <a:pt x="112818" y="32662"/>
                  </a:moveTo>
                  <a:cubicBezTo>
                    <a:pt x="115995" y="32662"/>
                    <a:pt x="119174" y="34740"/>
                    <a:pt x="119218" y="38898"/>
                  </a:cubicBezTo>
                  <a:cubicBezTo>
                    <a:pt x="118738" y="38793"/>
                    <a:pt x="118254" y="38742"/>
                    <a:pt x="117774" y="38742"/>
                  </a:cubicBezTo>
                  <a:cubicBezTo>
                    <a:pt x="115916" y="38742"/>
                    <a:pt x="114117" y="39510"/>
                    <a:pt x="112821" y="40905"/>
                  </a:cubicBezTo>
                  <a:cubicBezTo>
                    <a:pt x="111548" y="39525"/>
                    <a:pt x="109756" y="38746"/>
                    <a:pt x="107874" y="38746"/>
                  </a:cubicBezTo>
                  <a:cubicBezTo>
                    <a:pt x="107391" y="38746"/>
                    <a:pt x="106907" y="38791"/>
                    <a:pt x="106432" y="38898"/>
                  </a:cubicBezTo>
                  <a:cubicBezTo>
                    <a:pt x="106468" y="34740"/>
                    <a:pt x="109642" y="32662"/>
                    <a:pt x="112818" y="32662"/>
                  </a:cubicBezTo>
                  <a:close/>
                  <a:moveTo>
                    <a:pt x="89290" y="32762"/>
                  </a:moveTo>
                  <a:cubicBezTo>
                    <a:pt x="91871" y="32762"/>
                    <a:pt x="94452" y="34136"/>
                    <a:pt x="95348" y="36882"/>
                  </a:cubicBezTo>
                  <a:lnTo>
                    <a:pt x="95375" y="36882"/>
                  </a:lnTo>
                  <a:cubicBezTo>
                    <a:pt x="95572" y="37545"/>
                    <a:pt x="95679" y="38235"/>
                    <a:pt x="95688" y="38934"/>
                  </a:cubicBezTo>
                  <a:cubicBezTo>
                    <a:pt x="95213" y="38832"/>
                    <a:pt x="94735" y="38782"/>
                    <a:pt x="94260" y="38782"/>
                  </a:cubicBezTo>
                  <a:cubicBezTo>
                    <a:pt x="92399" y="38782"/>
                    <a:pt x="90599" y="39549"/>
                    <a:pt x="89299" y="40941"/>
                  </a:cubicBezTo>
                  <a:cubicBezTo>
                    <a:pt x="88018" y="39561"/>
                    <a:pt x="86226" y="38782"/>
                    <a:pt x="84344" y="38782"/>
                  </a:cubicBezTo>
                  <a:cubicBezTo>
                    <a:pt x="83860" y="38782"/>
                    <a:pt x="83376" y="38835"/>
                    <a:pt x="82902" y="38934"/>
                  </a:cubicBezTo>
                  <a:cubicBezTo>
                    <a:pt x="82902" y="38235"/>
                    <a:pt x="83009" y="37545"/>
                    <a:pt x="83215" y="36882"/>
                  </a:cubicBezTo>
                  <a:lnTo>
                    <a:pt x="83233" y="36882"/>
                  </a:lnTo>
                  <a:cubicBezTo>
                    <a:pt x="84129" y="34136"/>
                    <a:pt x="86710" y="32762"/>
                    <a:pt x="89290" y="32762"/>
                  </a:cubicBezTo>
                  <a:close/>
                  <a:moveTo>
                    <a:pt x="42338" y="32863"/>
                  </a:moveTo>
                  <a:cubicBezTo>
                    <a:pt x="45512" y="32863"/>
                    <a:pt x="48684" y="34938"/>
                    <a:pt x="48726" y="39091"/>
                  </a:cubicBezTo>
                  <a:lnTo>
                    <a:pt x="48726" y="39091"/>
                  </a:lnTo>
                  <a:cubicBezTo>
                    <a:pt x="48257" y="38992"/>
                    <a:pt x="47785" y="38943"/>
                    <a:pt x="47316" y="38943"/>
                  </a:cubicBezTo>
                  <a:cubicBezTo>
                    <a:pt x="45455" y="38943"/>
                    <a:pt x="43655" y="39710"/>
                    <a:pt x="42355" y="41102"/>
                  </a:cubicBezTo>
                  <a:cubicBezTo>
                    <a:pt x="41081" y="39730"/>
                    <a:pt x="39293" y="38952"/>
                    <a:pt x="37414" y="38952"/>
                  </a:cubicBezTo>
                  <a:cubicBezTo>
                    <a:pt x="37404" y="38952"/>
                    <a:pt x="37393" y="38952"/>
                    <a:pt x="37382" y="38952"/>
                  </a:cubicBezTo>
                  <a:cubicBezTo>
                    <a:pt x="36898" y="38952"/>
                    <a:pt x="36415" y="38997"/>
                    <a:pt x="35940" y="39104"/>
                  </a:cubicBezTo>
                  <a:cubicBezTo>
                    <a:pt x="35980" y="34944"/>
                    <a:pt x="39160" y="32863"/>
                    <a:pt x="42338" y="32863"/>
                  </a:cubicBezTo>
                  <a:close/>
                  <a:moveTo>
                    <a:pt x="65648" y="32868"/>
                  </a:moveTo>
                  <a:cubicBezTo>
                    <a:pt x="68825" y="32868"/>
                    <a:pt x="72001" y="34946"/>
                    <a:pt x="72041" y="39104"/>
                  </a:cubicBezTo>
                  <a:cubicBezTo>
                    <a:pt x="71563" y="38999"/>
                    <a:pt x="71081" y="38948"/>
                    <a:pt x="70602" y="38948"/>
                  </a:cubicBezTo>
                  <a:cubicBezTo>
                    <a:pt x="68748" y="38948"/>
                    <a:pt x="66949" y="39716"/>
                    <a:pt x="65653" y="41111"/>
                  </a:cubicBezTo>
                  <a:cubicBezTo>
                    <a:pt x="64371" y="39731"/>
                    <a:pt x="62579" y="38952"/>
                    <a:pt x="60697" y="38952"/>
                  </a:cubicBezTo>
                  <a:cubicBezTo>
                    <a:pt x="60214" y="38952"/>
                    <a:pt x="59730" y="38997"/>
                    <a:pt x="59255" y="39104"/>
                  </a:cubicBezTo>
                  <a:cubicBezTo>
                    <a:pt x="59295" y="34946"/>
                    <a:pt x="62472" y="32868"/>
                    <a:pt x="65648" y="32868"/>
                  </a:cubicBezTo>
                  <a:close/>
                  <a:moveTo>
                    <a:pt x="18803" y="32968"/>
                  </a:moveTo>
                  <a:cubicBezTo>
                    <a:pt x="21386" y="32968"/>
                    <a:pt x="23968" y="34342"/>
                    <a:pt x="24864" y="37088"/>
                  </a:cubicBezTo>
                  <a:lnTo>
                    <a:pt x="24882" y="37088"/>
                  </a:lnTo>
                  <a:cubicBezTo>
                    <a:pt x="25088" y="37751"/>
                    <a:pt x="25196" y="38441"/>
                    <a:pt x="25196" y="39140"/>
                  </a:cubicBezTo>
                  <a:cubicBezTo>
                    <a:pt x="24723" y="39038"/>
                    <a:pt x="24246" y="38988"/>
                    <a:pt x="23772" y="38988"/>
                  </a:cubicBezTo>
                  <a:cubicBezTo>
                    <a:pt x="21913" y="38988"/>
                    <a:pt x="20107" y="39755"/>
                    <a:pt x="18807" y="41147"/>
                  </a:cubicBezTo>
                  <a:cubicBezTo>
                    <a:pt x="17526" y="39767"/>
                    <a:pt x="15734" y="38988"/>
                    <a:pt x="13852" y="38988"/>
                  </a:cubicBezTo>
                  <a:cubicBezTo>
                    <a:pt x="13368" y="38988"/>
                    <a:pt x="12884" y="39041"/>
                    <a:pt x="12409" y="39140"/>
                  </a:cubicBezTo>
                  <a:cubicBezTo>
                    <a:pt x="12409" y="38441"/>
                    <a:pt x="12517" y="37751"/>
                    <a:pt x="12723" y="37088"/>
                  </a:cubicBezTo>
                  <a:lnTo>
                    <a:pt x="12741" y="37088"/>
                  </a:lnTo>
                  <a:cubicBezTo>
                    <a:pt x="13637" y="34342"/>
                    <a:pt x="16220" y="32968"/>
                    <a:pt x="18803" y="32968"/>
                  </a:cubicBezTo>
                  <a:close/>
                  <a:moveTo>
                    <a:pt x="117968" y="39112"/>
                  </a:moveTo>
                  <a:cubicBezTo>
                    <a:pt x="118392" y="39112"/>
                    <a:pt x="118820" y="39151"/>
                    <a:pt x="119245" y="39230"/>
                  </a:cubicBezTo>
                  <a:cubicBezTo>
                    <a:pt x="118726" y="39848"/>
                    <a:pt x="118322" y="40565"/>
                    <a:pt x="118063" y="41326"/>
                  </a:cubicBezTo>
                  <a:lnTo>
                    <a:pt x="118063" y="41317"/>
                  </a:lnTo>
                  <a:lnTo>
                    <a:pt x="118054" y="41344"/>
                  </a:lnTo>
                  <a:cubicBezTo>
                    <a:pt x="118054" y="41353"/>
                    <a:pt x="118045" y="41362"/>
                    <a:pt x="118036" y="41380"/>
                  </a:cubicBezTo>
                  <a:cubicBezTo>
                    <a:pt x="117812" y="42061"/>
                    <a:pt x="117713" y="42787"/>
                    <a:pt x="117758" y="43504"/>
                  </a:cubicBezTo>
                  <a:cubicBezTo>
                    <a:pt x="116508" y="42200"/>
                    <a:pt x="114748" y="41362"/>
                    <a:pt x="112888" y="41362"/>
                  </a:cubicBezTo>
                  <a:cubicBezTo>
                    <a:pt x="112869" y="41362"/>
                    <a:pt x="112849" y="41362"/>
                    <a:pt x="112830" y="41362"/>
                  </a:cubicBezTo>
                  <a:cubicBezTo>
                    <a:pt x="114167" y="39915"/>
                    <a:pt x="116034" y="39112"/>
                    <a:pt x="117968" y="39112"/>
                  </a:cubicBezTo>
                  <a:close/>
                  <a:moveTo>
                    <a:pt x="130986" y="39112"/>
                  </a:moveTo>
                  <a:cubicBezTo>
                    <a:pt x="132916" y="39112"/>
                    <a:pt x="134791" y="39915"/>
                    <a:pt x="136136" y="41362"/>
                  </a:cubicBezTo>
                  <a:cubicBezTo>
                    <a:pt x="136116" y="41362"/>
                    <a:pt x="136096" y="41362"/>
                    <a:pt x="136077" y="41362"/>
                  </a:cubicBezTo>
                  <a:cubicBezTo>
                    <a:pt x="134208" y="41362"/>
                    <a:pt x="132440" y="42200"/>
                    <a:pt x="131199" y="43504"/>
                  </a:cubicBezTo>
                  <a:cubicBezTo>
                    <a:pt x="131234" y="42787"/>
                    <a:pt x="131136" y="42070"/>
                    <a:pt x="130912" y="41389"/>
                  </a:cubicBezTo>
                  <a:lnTo>
                    <a:pt x="130912" y="41380"/>
                  </a:lnTo>
                  <a:cubicBezTo>
                    <a:pt x="130912" y="41371"/>
                    <a:pt x="130903" y="41362"/>
                    <a:pt x="130903" y="41344"/>
                  </a:cubicBezTo>
                  <a:cubicBezTo>
                    <a:pt x="130894" y="41335"/>
                    <a:pt x="130903" y="41335"/>
                    <a:pt x="130894" y="41326"/>
                  </a:cubicBezTo>
                  <a:cubicBezTo>
                    <a:pt x="130625" y="40556"/>
                    <a:pt x="130231" y="39848"/>
                    <a:pt x="129711" y="39230"/>
                  </a:cubicBezTo>
                  <a:cubicBezTo>
                    <a:pt x="130135" y="39151"/>
                    <a:pt x="130562" y="39112"/>
                    <a:pt x="130986" y="39112"/>
                  </a:cubicBezTo>
                  <a:close/>
                  <a:moveTo>
                    <a:pt x="84143" y="39166"/>
                  </a:moveTo>
                  <a:cubicBezTo>
                    <a:pt x="86077" y="39166"/>
                    <a:pt x="87946" y="39968"/>
                    <a:pt x="89290" y="41416"/>
                  </a:cubicBezTo>
                  <a:cubicBezTo>
                    <a:pt x="89271" y="41416"/>
                    <a:pt x="89251" y="41416"/>
                    <a:pt x="89231" y="41416"/>
                  </a:cubicBezTo>
                  <a:cubicBezTo>
                    <a:pt x="87362" y="41416"/>
                    <a:pt x="85595" y="42254"/>
                    <a:pt x="84353" y="43557"/>
                  </a:cubicBezTo>
                  <a:cubicBezTo>
                    <a:pt x="84434" y="41963"/>
                    <a:pt x="83851" y="40457"/>
                    <a:pt x="82866" y="39283"/>
                  </a:cubicBezTo>
                  <a:cubicBezTo>
                    <a:pt x="83291" y="39204"/>
                    <a:pt x="83719" y="39166"/>
                    <a:pt x="84143" y="39166"/>
                  </a:cubicBezTo>
                  <a:close/>
                  <a:moveTo>
                    <a:pt x="94430" y="39165"/>
                  </a:moveTo>
                  <a:cubicBezTo>
                    <a:pt x="94857" y="39165"/>
                    <a:pt x="95287" y="39204"/>
                    <a:pt x="95715" y="39283"/>
                  </a:cubicBezTo>
                  <a:cubicBezTo>
                    <a:pt x="94720" y="40466"/>
                    <a:pt x="94138" y="41963"/>
                    <a:pt x="94228" y="43557"/>
                  </a:cubicBezTo>
                  <a:cubicBezTo>
                    <a:pt x="92977" y="42254"/>
                    <a:pt x="91218" y="41416"/>
                    <a:pt x="89350" y="41416"/>
                  </a:cubicBezTo>
                  <a:cubicBezTo>
                    <a:pt x="89330" y="41416"/>
                    <a:pt x="89310" y="41416"/>
                    <a:pt x="89290" y="41416"/>
                  </a:cubicBezTo>
                  <a:cubicBezTo>
                    <a:pt x="90626" y="39963"/>
                    <a:pt x="92497" y="39165"/>
                    <a:pt x="94430" y="39165"/>
                  </a:cubicBezTo>
                  <a:close/>
                  <a:moveTo>
                    <a:pt x="47493" y="39318"/>
                  </a:moveTo>
                  <a:cubicBezTo>
                    <a:pt x="47917" y="39318"/>
                    <a:pt x="48345" y="39357"/>
                    <a:pt x="48771" y="39436"/>
                  </a:cubicBezTo>
                  <a:cubicBezTo>
                    <a:pt x="48242" y="40054"/>
                    <a:pt x="47839" y="40762"/>
                    <a:pt x="47579" y="41523"/>
                  </a:cubicBezTo>
                  <a:cubicBezTo>
                    <a:pt x="47579" y="41532"/>
                    <a:pt x="47579" y="41532"/>
                    <a:pt x="47579" y="41541"/>
                  </a:cubicBezTo>
                  <a:lnTo>
                    <a:pt x="47561" y="41586"/>
                  </a:lnTo>
                  <a:cubicBezTo>
                    <a:pt x="47337" y="42267"/>
                    <a:pt x="47239" y="42984"/>
                    <a:pt x="47275" y="43710"/>
                  </a:cubicBezTo>
                  <a:cubicBezTo>
                    <a:pt x="46033" y="42406"/>
                    <a:pt x="44274" y="41568"/>
                    <a:pt x="42406" y="41568"/>
                  </a:cubicBezTo>
                  <a:cubicBezTo>
                    <a:pt x="42386" y="41568"/>
                    <a:pt x="42366" y="41568"/>
                    <a:pt x="42346" y="41568"/>
                  </a:cubicBezTo>
                  <a:cubicBezTo>
                    <a:pt x="43684" y="40121"/>
                    <a:pt x="45557" y="39318"/>
                    <a:pt x="47493" y="39318"/>
                  </a:cubicBezTo>
                  <a:close/>
                  <a:moveTo>
                    <a:pt x="60506" y="39318"/>
                  </a:moveTo>
                  <a:cubicBezTo>
                    <a:pt x="62442" y="39318"/>
                    <a:pt x="64315" y="40121"/>
                    <a:pt x="65653" y="41568"/>
                  </a:cubicBezTo>
                  <a:cubicBezTo>
                    <a:pt x="65633" y="41568"/>
                    <a:pt x="65613" y="41568"/>
                    <a:pt x="65593" y="41568"/>
                  </a:cubicBezTo>
                  <a:cubicBezTo>
                    <a:pt x="63724" y="41568"/>
                    <a:pt x="61965" y="42398"/>
                    <a:pt x="60715" y="43710"/>
                  </a:cubicBezTo>
                  <a:cubicBezTo>
                    <a:pt x="60751" y="42984"/>
                    <a:pt x="60662" y="42267"/>
                    <a:pt x="60438" y="41586"/>
                  </a:cubicBezTo>
                  <a:cubicBezTo>
                    <a:pt x="60438" y="41577"/>
                    <a:pt x="60429" y="41559"/>
                    <a:pt x="60420" y="41550"/>
                  </a:cubicBezTo>
                  <a:cubicBezTo>
                    <a:pt x="60420" y="41541"/>
                    <a:pt x="60420" y="41532"/>
                    <a:pt x="60411" y="41532"/>
                  </a:cubicBezTo>
                  <a:cubicBezTo>
                    <a:pt x="60151" y="40762"/>
                    <a:pt x="59748" y="40054"/>
                    <a:pt x="59228" y="39436"/>
                  </a:cubicBezTo>
                  <a:cubicBezTo>
                    <a:pt x="59654" y="39357"/>
                    <a:pt x="60082" y="39318"/>
                    <a:pt x="60506" y="39318"/>
                  </a:cubicBezTo>
                  <a:close/>
                  <a:moveTo>
                    <a:pt x="23963" y="39353"/>
                  </a:moveTo>
                  <a:cubicBezTo>
                    <a:pt x="24391" y="39353"/>
                    <a:pt x="24821" y="39392"/>
                    <a:pt x="25250" y="39472"/>
                  </a:cubicBezTo>
                  <a:cubicBezTo>
                    <a:pt x="24255" y="40654"/>
                    <a:pt x="23673" y="42151"/>
                    <a:pt x="23753" y="43746"/>
                  </a:cubicBezTo>
                  <a:cubicBezTo>
                    <a:pt x="22512" y="42442"/>
                    <a:pt x="20744" y="41604"/>
                    <a:pt x="18884" y="41604"/>
                  </a:cubicBezTo>
                  <a:cubicBezTo>
                    <a:pt x="18864" y="41604"/>
                    <a:pt x="18845" y="41604"/>
                    <a:pt x="18825" y="41604"/>
                  </a:cubicBezTo>
                  <a:cubicBezTo>
                    <a:pt x="18805" y="41604"/>
                    <a:pt x="18786" y="41604"/>
                    <a:pt x="18766" y="41604"/>
                  </a:cubicBezTo>
                  <a:cubicBezTo>
                    <a:pt x="16897" y="41604"/>
                    <a:pt x="15129" y="42442"/>
                    <a:pt x="13888" y="43746"/>
                  </a:cubicBezTo>
                  <a:cubicBezTo>
                    <a:pt x="13951" y="42160"/>
                    <a:pt x="13368" y="40663"/>
                    <a:pt x="12382" y="39480"/>
                  </a:cubicBezTo>
                  <a:lnTo>
                    <a:pt x="12391" y="39472"/>
                  </a:lnTo>
                  <a:cubicBezTo>
                    <a:pt x="12820" y="39392"/>
                    <a:pt x="13250" y="39353"/>
                    <a:pt x="13678" y="39353"/>
                  </a:cubicBezTo>
                  <a:cubicBezTo>
                    <a:pt x="15611" y="39353"/>
                    <a:pt x="17482" y="40150"/>
                    <a:pt x="18825" y="41595"/>
                  </a:cubicBezTo>
                  <a:cubicBezTo>
                    <a:pt x="20161" y="40150"/>
                    <a:pt x="22031" y="39353"/>
                    <a:pt x="23963" y="39353"/>
                  </a:cubicBezTo>
                  <a:close/>
                  <a:moveTo>
                    <a:pt x="107663" y="39105"/>
                  </a:moveTo>
                  <a:cubicBezTo>
                    <a:pt x="109597" y="39105"/>
                    <a:pt x="111471" y="39906"/>
                    <a:pt x="112812" y="41353"/>
                  </a:cubicBezTo>
                  <a:cubicBezTo>
                    <a:pt x="112793" y="41353"/>
                    <a:pt x="112774" y="41353"/>
                    <a:pt x="112756" y="41353"/>
                  </a:cubicBezTo>
                  <a:cubicBezTo>
                    <a:pt x="110769" y="41353"/>
                    <a:pt x="108902" y="42299"/>
                    <a:pt x="107650" y="43755"/>
                  </a:cubicBezTo>
                  <a:lnTo>
                    <a:pt x="107650" y="43755"/>
                  </a:lnTo>
                  <a:cubicBezTo>
                    <a:pt x="107803" y="42088"/>
                    <a:pt x="107211" y="40511"/>
                    <a:pt x="106172" y="39274"/>
                  </a:cubicBezTo>
                  <a:lnTo>
                    <a:pt x="106172" y="39265"/>
                  </a:lnTo>
                  <a:cubicBezTo>
                    <a:pt x="106668" y="39158"/>
                    <a:pt x="107167" y="39105"/>
                    <a:pt x="107663" y="39105"/>
                  </a:cubicBezTo>
                  <a:close/>
                  <a:moveTo>
                    <a:pt x="37187" y="39310"/>
                  </a:moveTo>
                  <a:cubicBezTo>
                    <a:pt x="39118" y="39310"/>
                    <a:pt x="40989" y="40106"/>
                    <a:pt x="42328" y="41559"/>
                  </a:cubicBezTo>
                  <a:cubicBezTo>
                    <a:pt x="42310" y="41559"/>
                    <a:pt x="42291" y="41559"/>
                    <a:pt x="42273" y="41559"/>
                  </a:cubicBezTo>
                  <a:cubicBezTo>
                    <a:pt x="40286" y="41559"/>
                    <a:pt x="38419" y="42505"/>
                    <a:pt x="37167" y="43952"/>
                  </a:cubicBezTo>
                  <a:cubicBezTo>
                    <a:pt x="37320" y="42294"/>
                    <a:pt x="36728" y="40708"/>
                    <a:pt x="35689" y="39480"/>
                  </a:cubicBezTo>
                  <a:lnTo>
                    <a:pt x="35689" y="39472"/>
                  </a:lnTo>
                  <a:cubicBezTo>
                    <a:pt x="36187" y="39363"/>
                    <a:pt x="36689" y="39310"/>
                    <a:pt x="37187" y="39310"/>
                  </a:cubicBezTo>
                  <a:close/>
                  <a:moveTo>
                    <a:pt x="124475" y="37261"/>
                  </a:moveTo>
                  <a:cubicBezTo>
                    <a:pt x="127048" y="37261"/>
                    <a:pt x="129621" y="38627"/>
                    <a:pt x="130527" y="41362"/>
                  </a:cubicBezTo>
                  <a:cubicBezTo>
                    <a:pt x="130751" y="42043"/>
                    <a:pt x="130867" y="42760"/>
                    <a:pt x="130867" y="43486"/>
                  </a:cubicBezTo>
                  <a:cubicBezTo>
                    <a:pt x="130392" y="43384"/>
                    <a:pt x="129914" y="43334"/>
                    <a:pt x="129439" y="43334"/>
                  </a:cubicBezTo>
                  <a:cubicBezTo>
                    <a:pt x="127578" y="43334"/>
                    <a:pt x="125778" y="44101"/>
                    <a:pt x="124478" y="45493"/>
                  </a:cubicBezTo>
                  <a:cubicBezTo>
                    <a:pt x="123206" y="44113"/>
                    <a:pt x="121405" y="43333"/>
                    <a:pt x="119532" y="43333"/>
                  </a:cubicBezTo>
                  <a:cubicBezTo>
                    <a:pt x="119039" y="43333"/>
                    <a:pt x="118555" y="43387"/>
                    <a:pt x="118089" y="43486"/>
                  </a:cubicBezTo>
                  <a:cubicBezTo>
                    <a:pt x="118089" y="42760"/>
                    <a:pt x="118197" y="42034"/>
                    <a:pt x="118430" y="41344"/>
                  </a:cubicBezTo>
                  <a:cubicBezTo>
                    <a:pt x="119339" y="38623"/>
                    <a:pt x="121907" y="37261"/>
                    <a:pt x="124475" y="37261"/>
                  </a:cubicBezTo>
                  <a:close/>
                  <a:moveTo>
                    <a:pt x="77632" y="37306"/>
                  </a:moveTo>
                  <a:cubicBezTo>
                    <a:pt x="80806" y="37306"/>
                    <a:pt x="83980" y="39382"/>
                    <a:pt x="84022" y="43538"/>
                  </a:cubicBezTo>
                  <a:lnTo>
                    <a:pt x="84022" y="43538"/>
                  </a:lnTo>
                  <a:cubicBezTo>
                    <a:pt x="83549" y="43437"/>
                    <a:pt x="83074" y="43388"/>
                    <a:pt x="82603" y="43388"/>
                  </a:cubicBezTo>
                  <a:cubicBezTo>
                    <a:pt x="80742" y="43388"/>
                    <a:pt x="78941" y="44154"/>
                    <a:pt x="77642" y="45547"/>
                  </a:cubicBezTo>
                  <a:cubicBezTo>
                    <a:pt x="76360" y="44167"/>
                    <a:pt x="74568" y="43387"/>
                    <a:pt x="72687" y="43387"/>
                  </a:cubicBezTo>
                  <a:cubicBezTo>
                    <a:pt x="72203" y="43387"/>
                    <a:pt x="71719" y="43441"/>
                    <a:pt x="71244" y="43540"/>
                  </a:cubicBezTo>
                  <a:cubicBezTo>
                    <a:pt x="71280" y="39385"/>
                    <a:pt x="74456" y="37306"/>
                    <a:pt x="77632" y="37306"/>
                  </a:cubicBezTo>
                  <a:close/>
                  <a:moveTo>
                    <a:pt x="100947" y="37306"/>
                  </a:moveTo>
                  <a:cubicBezTo>
                    <a:pt x="104122" y="37306"/>
                    <a:pt x="107296" y="39383"/>
                    <a:pt x="107337" y="43540"/>
                  </a:cubicBezTo>
                  <a:cubicBezTo>
                    <a:pt x="106864" y="43438"/>
                    <a:pt x="106386" y="43388"/>
                    <a:pt x="105913" y="43388"/>
                  </a:cubicBezTo>
                  <a:cubicBezTo>
                    <a:pt x="104054" y="43388"/>
                    <a:pt x="102249" y="44154"/>
                    <a:pt x="100957" y="45547"/>
                  </a:cubicBezTo>
                  <a:cubicBezTo>
                    <a:pt x="99676" y="44167"/>
                    <a:pt x="97883" y="43387"/>
                    <a:pt x="96002" y="43387"/>
                  </a:cubicBezTo>
                  <a:cubicBezTo>
                    <a:pt x="95518" y="43387"/>
                    <a:pt x="95034" y="43441"/>
                    <a:pt x="94559" y="43540"/>
                  </a:cubicBezTo>
                  <a:cubicBezTo>
                    <a:pt x="94595" y="39385"/>
                    <a:pt x="97771" y="37306"/>
                    <a:pt x="100947" y="37306"/>
                  </a:cubicBezTo>
                  <a:close/>
                  <a:moveTo>
                    <a:pt x="54009" y="37465"/>
                  </a:moveTo>
                  <a:cubicBezTo>
                    <a:pt x="56582" y="37465"/>
                    <a:pt x="59156" y="38830"/>
                    <a:pt x="60061" y="41559"/>
                  </a:cubicBezTo>
                  <a:cubicBezTo>
                    <a:pt x="60285" y="42249"/>
                    <a:pt x="60393" y="42966"/>
                    <a:pt x="60393" y="43692"/>
                  </a:cubicBezTo>
                  <a:cubicBezTo>
                    <a:pt x="59920" y="43590"/>
                    <a:pt x="59442" y="43540"/>
                    <a:pt x="58969" y="43540"/>
                  </a:cubicBezTo>
                  <a:cubicBezTo>
                    <a:pt x="57110" y="43540"/>
                    <a:pt x="55305" y="44307"/>
                    <a:pt x="54013" y="45699"/>
                  </a:cubicBezTo>
                  <a:cubicBezTo>
                    <a:pt x="52739" y="44318"/>
                    <a:pt x="50951" y="43539"/>
                    <a:pt x="49072" y="43539"/>
                  </a:cubicBezTo>
                  <a:cubicBezTo>
                    <a:pt x="49061" y="43539"/>
                    <a:pt x="49051" y="43540"/>
                    <a:pt x="49040" y="43540"/>
                  </a:cubicBezTo>
                  <a:cubicBezTo>
                    <a:pt x="48556" y="43540"/>
                    <a:pt x="48072" y="43593"/>
                    <a:pt x="47597" y="43692"/>
                  </a:cubicBezTo>
                  <a:cubicBezTo>
                    <a:pt x="47597" y="42966"/>
                    <a:pt x="47714" y="42249"/>
                    <a:pt x="47938" y="41559"/>
                  </a:cubicBezTo>
                  <a:lnTo>
                    <a:pt x="47956" y="41550"/>
                  </a:lnTo>
                  <a:cubicBezTo>
                    <a:pt x="48865" y="38827"/>
                    <a:pt x="51437" y="37465"/>
                    <a:pt x="54009" y="37465"/>
                  </a:cubicBezTo>
                  <a:close/>
                  <a:moveTo>
                    <a:pt x="7163" y="37500"/>
                  </a:moveTo>
                  <a:cubicBezTo>
                    <a:pt x="10339" y="37500"/>
                    <a:pt x="13516" y="39579"/>
                    <a:pt x="13556" y="43737"/>
                  </a:cubicBezTo>
                  <a:cubicBezTo>
                    <a:pt x="13079" y="43632"/>
                    <a:pt x="12598" y="43582"/>
                    <a:pt x="12120" y="43582"/>
                  </a:cubicBezTo>
                  <a:cubicBezTo>
                    <a:pt x="10263" y="43582"/>
                    <a:pt x="8460" y="44350"/>
                    <a:pt x="7163" y="45739"/>
                  </a:cubicBezTo>
                  <a:lnTo>
                    <a:pt x="7163" y="45739"/>
                  </a:lnTo>
                  <a:cubicBezTo>
                    <a:pt x="5882" y="44362"/>
                    <a:pt x="4092" y="43584"/>
                    <a:pt x="2212" y="43584"/>
                  </a:cubicBezTo>
                  <a:cubicBezTo>
                    <a:pt x="1728" y="43584"/>
                    <a:pt x="1245" y="43638"/>
                    <a:pt x="770" y="43737"/>
                  </a:cubicBezTo>
                  <a:cubicBezTo>
                    <a:pt x="810" y="39579"/>
                    <a:pt x="3987" y="37500"/>
                    <a:pt x="7163" y="37500"/>
                  </a:cubicBezTo>
                  <a:close/>
                  <a:moveTo>
                    <a:pt x="30463" y="37509"/>
                  </a:moveTo>
                  <a:cubicBezTo>
                    <a:pt x="33636" y="37509"/>
                    <a:pt x="36811" y="39587"/>
                    <a:pt x="36854" y="43742"/>
                  </a:cubicBezTo>
                  <a:lnTo>
                    <a:pt x="36854" y="43742"/>
                  </a:lnTo>
                  <a:cubicBezTo>
                    <a:pt x="36384" y="43642"/>
                    <a:pt x="35912" y="43594"/>
                    <a:pt x="35443" y="43594"/>
                  </a:cubicBezTo>
                  <a:cubicBezTo>
                    <a:pt x="33580" y="43594"/>
                    <a:pt x="31775" y="44360"/>
                    <a:pt x="30483" y="45753"/>
                  </a:cubicBezTo>
                  <a:cubicBezTo>
                    <a:pt x="29201" y="44373"/>
                    <a:pt x="27409" y="43593"/>
                    <a:pt x="25528" y="43593"/>
                  </a:cubicBezTo>
                  <a:cubicBezTo>
                    <a:pt x="25044" y="43593"/>
                    <a:pt x="24560" y="43638"/>
                    <a:pt x="24085" y="43746"/>
                  </a:cubicBezTo>
                  <a:cubicBezTo>
                    <a:pt x="24116" y="39588"/>
                    <a:pt x="27288" y="37509"/>
                    <a:pt x="30463" y="37509"/>
                  </a:cubicBezTo>
                  <a:close/>
                  <a:moveTo>
                    <a:pt x="119327" y="43718"/>
                  </a:moveTo>
                  <a:cubicBezTo>
                    <a:pt x="121267" y="43718"/>
                    <a:pt x="123141" y="44520"/>
                    <a:pt x="124478" y="45968"/>
                  </a:cubicBezTo>
                  <a:cubicBezTo>
                    <a:pt x="124458" y="45968"/>
                    <a:pt x="124439" y="45968"/>
                    <a:pt x="124419" y="45968"/>
                  </a:cubicBezTo>
                  <a:cubicBezTo>
                    <a:pt x="122550" y="45968"/>
                    <a:pt x="120782" y="46806"/>
                    <a:pt x="119541" y="48109"/>
                  </a:cubicBezTo>
                  <a:cubicBezTo>
                    <a:pt x="119622" y="46514"/>
                    <a:pt x="119039" y="45018"/>
                    <a:pt x="118045" y="43835"/>
                  </a:cubicBezTo>
                  <a:cubicBezTo>
                    <a:pt x="118472" y="43756"/>
                    <a:pt x="118901" y="43718"/>
                    <a:pt x="119327" y="43718"/>
                  </a:cubicBezTo>
                  <a:close/>
                  <a:moveTo>
                    <a:pt x="129624" y="43718"/>
                  </a:moveTo>
                  <a:cubicBezTo>
                    <a:pt x="130049" y="43718"/>
                    <a:pt x="130477" y="43756"/>
                    <a:pt x="130903" y="43835"/>
                  </a:cubicBezTo>
                  <a:cubicBezTo>
                    <a:pt x="129908" y="45018"/>
                    <a:pt x="129326" y="46523"/>
                    <a:pt x="129415" y="48109"/>
                  </a:cubicBezTo>
                  <a:cubicBezTo>
                    <a:pt x="128165" y="46806"/>
                    <a:pt x="126397" y="45968"/>
                    <a:pt x="124537" y="45968"/>
                  </a:cubicBezTo>
                  <a:cubicBezTo>
                    <a:pt x="124517" y="45968"/>
                    <a:pt x="124498" y="45968"/>
                    <a:pt x="124478" y="45968"/>
                  </a:cubicBezTo>
                  <a:cubicBezTo>
                    <a:pt x="125815" y="44520"/>
                    <a:pt x="127689" y="43718"/>
                    <a:pt x="129624" y="43718"/>
                  </a:cubicBezTo>
                  <a:close/>
                  <a:moveTo>
                    <a:pt x="82779" y="43762"/>
                  </a:moveTo>
                  <a:cubicBezTo>
                    <a:pt x="83204" y="43762"/>
                    <a:pt x="83632" y="43801"/>
                    <a:pt x="84057" y="43880"/>
                  </a:cubicBezTo>
                  <a:cubicBezTo>
                    <a:pt x="83063" y="45063"/>
                    <a:pt x="82480" y="46559"/>
                    <a:pt x="82561" y="48154"/>
                  </a:cubicBezTo>
                  <a:cubicBezTo>
                    <a:pt x="81320" y="46851"/>
                    <a:pt x="79552" y="46012"/>
                    <a:pt x="77683" y="46012"/>
                  </a:cubicBezTo>
                  <a:cubicBezTo>
                    <a:pt x="77666" y="46012"/>
                    <a:pt x="77650" y="46012"/>
                    <a:pt x="77633" y="46013"/>
                  </a:cubicBezTo>
                  <a:lnTo>
                    <a:pt x="77633" y="46013"/>
                  </a:lnTo>
                  <a:cubicBezTo>
                    <a:pt x="78970" y="44565"/>
                    <a:pt x="80844" y="43762"/>
                    <a:pt x="82779" y="43762"/>
                  </a:cubicBezTo>
                  <a:close/>
                  <a:moveTo>
                    <a:pt x="59124" y="43911"/>
                  </a:moveTo>
                  <a:cubicBezTo>
                    <a:pt x="59554" y="43911"/>
                    <a:pt x="59988" y="43951"/>
                    <a:pt x="60420" y="44032"/>
                  </a:cubicBezTo>
                  <a:cubicBezTo>
                    <a:pt x="59425" y="45224"/>
                    <a:pt x="58843" y="46721"/>
                    <a:pt x="58932" y="48316"/>
                  </a:cubicBezTo>
                  <a:lnTo>
                    <a:pt x="58923" y="48307"/>
                  </a:lnTo>
                  <a:cubicBezTo>
                    <a:pt x="57682" y="47003"/>
                    <a:pt x="55914" y="46165"/>
                    <a:pt x="54045" y="46165"/>
                  </a:cubicBezTo>
                  <a:cubicBezTo>
                    <a:pt x="54026" y="46165"/>
                    <a:pt x="54006" y="46165"/>
                    <a:pt x="53986" y="46165"/>
                  </a:cubicBezTo>
                  <a:cubicBezTo>
                    <a:pt x="53966" y="46165"/>
                    <a:pt x="53947" y="46165"/>
                    <a:pt x="53927" y="46165"/>
                  </a:cubicBezTo>
                  <a:cubicBezTo>
                    <a:pt x="52067" y="46165"/>
                    <a:pt x="50299" y="47003"/>
                    <a:pt x="49049" y="48307"/>
                  </a:cubicBezTo>
                  <a:cubicBezTo>
                    <a:pt x="49138" y="46712"/>
                    <a:pt x="48556" y="45206"/>
                    <a:pt x="47561" y="44032"/>
                  </a:cubicBezTo>
                  <a:cubicBezTo>
                    <a:pt x="47990" y="43953"/>
                    <a:pt x="48420" y="43914"/>
                    <a:pt x="48848" y="43914"/>
                  </a:cubicBezTo>
                  <a:cubicBezTo>
                    <a:pt x="50781" y="43914"/>
                    <a:pt x="52652" y="44711"/>
                    <a:pt x="53995" y="46156"/>
                  </a:cubicBezTo>
                  <a:cubicBezTo>
                    <a:pt x="55328" y="44713"/>
                    <a:pt x="57194" y="43911"/>
                    <a:pt x="59124" y="43911"/>
                  </a:cubicBezTo>
                  <a:close/>
                  <a:moveTo>
                    <a:pt x="25317" y="43968"/>
                  </a:moveTo>
                  <a:cubicBezTo>
                    <a:pt x="27250" y="43968"/>
                    <a:pt x="29122" y="44764"/>
                    <a:pt x="30465" y="46210"/>
                  </a:cubicBezTo>
                  <a:lnTo>
                    <a:pt x="30465" y="46210"/>
                  </a:lnTo>
                  <a:cubicBezTo>
                    <a:pt x="30462" y="46210"/>
                    <a:pt x="30459" y="46210"/>
                    <a:pt x="30456" y="46210"/>
                  </a:cubicBezTo>
                  <a:cubicBezTo>
                    <a:pt x="30446" y="46210"/>
                    <a:pt x="30436" y="46210"/>
                    <a:pt x="30426" y="46210"/>
                  </a:cubicBezTo>
                  <a:cubicBezTo>
                    <a:pt x="28546" y="46210"/>
                    <a:pt x="26775" y="47041"/>
                    <a:pt x="25519" y="48351"/>
                  </a:cubicBezTo>
                  <a:cubicBezTo>
                    <a:pt x="25608" y="46765"/>
                    <a:pt x="25026" y="45269"/>
                    <a:pt x="24031" y="44086"/>
                  </a:cubicBezTo>
                  <a:cubicBezTo>
                    <a:pt x="24460" y="44007"/>
                    <a:pt x="24890" y="43968"/>
                    <a:pt x="25317" y="43968"/>
                  </a:cubicBezTo>
                  <a:close/>
                  <a:moveTo>
                    <a:pt x="106094" y="43751"/>
                  </a:moveTo>
                  <a:cubicBezTo>
                    <a:pt x="106570" y="43751"/>
                    <a:pt x="107049" y="43799"/>
                    <a:pt x="107525" y="43898"/>
                  </a:cubicBezTo>
                  <a:cubicBezTo>
                    <a:pt x="106512" y="45161"/>
                    <a:pt x="105939" y="46747"/>
                    <a:pt x="106127" y="48423"/>
                  </a:cubicBezTo>
                  <a:lnTo>
                    <a:pt x="106118" y="48414"/>
                  </a:lnTo>
                  <a:cubicBezTo>
                    <a:pt x="104866" y="46958"/>
                    <a:pt x="102990" y="46012"/>
                    <a:pt x="100995" y="46012"/>
                  </a:cubicBezTo>
                  <a:cubicBezTo>
                    <a:pt x="100976" y="46012"/>
                    <a:pt x="100958" y="46013"/>
                    <a:pt x="100939" y="46013"/>
                  </a:cubicBezTo>
                  <a:cubicBezTo>
                    <a:pt x="100919" y="46012"/>
                    <a:pt x="100899" y="46012"/>
                    <a:pt x="100879" y="46012"/>
                  </a:cubicBezTo>
                  <a:cubicBezTo>
                    <a:pt x="99020" y="46012"/>
                    <a:pt x="97252" y="46842"/>
                    <a:pt x="96011" y="48154"/>
                  </a:cubicBezTo>
                  <a:cubicBezTo>
                    <a:pt x="96091" y="46559"/>
                    <a:pt x="95509" y="45054"/>
                    <a:pt x="94514" y="43880"/>
                  </a:cubicBezTo>
                  <a:cubicBezTo>
                    <a:pt x="94946" y="43798"/>
                    <a:pt x="95380" y="43758"/>
                    <a:pt x="95811" y="43758"/>
                  </a:cubicBezTo>
                  <a:cubicBezTo>
                    <a:pt x="97740" y="43758"/>
                    <a:pt x="99607" y="44561"/>
                    <a:pt x="100948" y="46004"/>
                  </a:cubicBezTo>
                  <a:cubicBezTo>
                    <a:pt x="102286" y="44551"/>
                    <a:pt x="104160" y="43751"/>
                    <a:pt x="106094" y="43751"/>
                  </a:cubicBezTo>
                  <a:close/>
                  <a:moveTo>
                    <a:pt x="70812" y="39306"/>
                  </a:moveTo>
                  <a:cubicBezTo>
                    <a:pt x="71289" y="39306"/>
                    <a:pt x="71770" y="39355"/>
                    <a:pt x="72248" y="39454"/>
                  </a:cubicBezTo>
                  <a:cubicBezTo>
                    <a:pt x="71271" y="40699"/>
                    <a:pt x="70742" y="42276"/>
                    <a:pt x="70939" y="43925"/>
                  </a:cubicBezTo>
                  <a:cubicBezTo>
                    <a:pt x="71449" y="43811"/>
                    <a:pt x="71962" y="43756"/>
                    <a:pt x="72472" y="43756"/>
                  </a:cubicBezTo>
                  <a:cubicBezTo>
                    <a:pt x="74409" y="43756"/>
                    <a:pt x="76285" y="44558"/>
                    <a:pt x="77633" y="46013"/>
                  </a:cubicBezTo>
                  <a:lnTo>
                    <a:pt x="77633" y="46013"/>
                  </a:lnTo>
                  <a:cubicBezTo>
                    <a:pt x="77630" y="46013"/>
                    <a:pt x="77627" y="46013"/>
                    <a:pt x="77624" y="46013"/>
                  </a:cubicBezTo>
                  <a:cubicBezTo>
                    <a:pt x="77606" y="46013"/>
                    <a:pt x="77588" y="46012"/>
                    <a:pt x="77570" y="46012"/>
                  </a:cubicBezTo>
                  <a:cubicBezTo>
                    <a:pt x="75529" y="46012"/>
                    <a:pt x="73598" y="47021"/>
                    <a:pt x="72346" y="48540"/>
                  </a:cubicBezTo>
                  <a:cubicBezTo>
                    <a:pt x="72703" y="44850"/>
                    <a:pt x="69416" y="41568"/>
                    <a:pt x="65713" y="41568"/>
                  </a:cubicBezTo>
                  <a:cubicBezTo>
                    <a:pt x="65693" y="41568"/>
                    <a:pt x="65673" y="41568"/>
                    <a:pt x="65653" y="41568"/>
                  </a:cubicBezTo>
                  <a:lnTo>
                    <a:pt x="65653" y="41559"/>
                  </a:lnTo>
                  <a:cubicBezTo>
                    <a:pt x="66997" y="40107"/>
                    <a:pt x="68873" y="39306"/>
                    <a:pt x="70812" y="39306"/>
                  </a:cubicBezTo>
                  <a:close/>
                  <a:moveTo>
                    <a:pt x="35618" y="43957"/>
                  </a:moveTo>
                  <a:cubicBezTo>
                    <a:pt x="36091" y="43957"/>
                    <a:pt x="36568" y="44006"/>
                    <a:pt x="37042" y="44104"/>
                  </a:cubicBezTo>
                  <a:cubicBezTo>
                    <a:pt x="36020" y="45350"/>
                    <a:pt x="35456" y="46945"/>
                    <a:pt x="35635" y="48620"/>
                  </a:cubicBezTo>
                  <a:cubicBezTo>
                    <a:pt x="34383" y="47164"/>
                    <a:pt x="32507" y="46210"/>
                    <a:pt x="30511" y="46210"/>
                  </a:cubicBezTo>
                  <a:cubicBezTo>
                    <a:pt x="30496" y="46210"/>
                    <a:pt x="30480" y="46210"/>
                    <a:pt x="30465" y="46210"/>
                  </a:cubicBezTo>
                  <a:lnTo>
                    <a:pt x="30465" y="46210"/>
                  </a:lnTo>
                  <a:cubicBezTo>
                    <a:pt x="31804" y="44762"/>
                    <a:pt x="33682" y="43957"/>
                    <a:pt x="35618" y="43957"/>
                  </a:cubicBezTo>
                  <a:close/>
                  <a:moveTo>
                    <a:pt x="112822" y="41864"/>
                  </a:moveTo>
                  <a:cubicBezTo>
                    <a:pt x="115997" y="41864"/>
                    <a:pt x="119174" y="43943"/>
                    <a:pt x="119218" y="48100"/>
                  </a:cubicBezTo>
                  <a:cubicBezTo>
                    <a:pt x="118743" y="47999"/>
                    <a:pt x="118265" y="47949"/>
                    <a:pt x="117790" y="47949"/>
                  </a:cubicBezTo>
                  <a:cubicBezTo>
                    <a:pt x="115926" y="47949"/>
                    <a:pt x="114120" y="48715"/>
                    <a:pt x="112821" y="50108"/>
                  </a:cubicBezTo>
                  <a:cubicBezTo>
                    <a:pt x="111548" y="48728"/>
                    <a:pt x="109756" y="47948"/>
                    <a:pt x="107874" y="47948"/>
                  </a:cubicBezTo>
                  <a:cubicBezTo>
                    <a:pt x="107391" y="47948"/>
                    <a:pt x="106907" y="48002"/>
                    <a:pt x="106432" y="48100"/>
                  </a:cubicBezTo>
                  <a:cubicBezTo>
                    <a:pt x="106472" y="43943"/>
                    <a:pt x="109646" y="41864"/>
                    <a:pt x="112822" y="41864"/>
                  </a:cubicBezTo>
                  <a:close/>
                  <a:moveTo>
                    <a:pt x="136132" y="41864"/>
                  </a:moveTo>
                  <a:cubicBezTo>
                    <a:pt x="139308" y="41864"/>
                    <a:pt x="142484" y="43943"/>
                    <a:pt x="142525" y="48100"/>
                  </a:cubicBezTo>
                  <a:cubicBezTo>
                    <a:pt x="142051" y="47999"/>
                    <a:pt x="141574" y="47949"/>
                    <a:pt x="141100" y="47949"/>
                  </a:cubicBezTo>
                  <a:cubicBezTo>
                    <a:pt x="139242" y="47949"/>
                    <a:pt x="137437" y="48715"/>
                    <a:pt x="136145" y="50108"/>
                  </a:cubicBezTo>
                  <a:cubicBezTo>
                    <a:pt x="134863" y="48728"/>
                    <a:pt x="133071" y="47948"/>
                    <a:pt x="131190" y="47948"/>
                  </a:cubicBezTo>
                  <a:cubicBezTo>
                    <a:pt x="130706" y="47948"/>
                    <a:pt x="130222" y="48002"/>
                    <a:pt x="129747" y="48100"/>
                  </a:cubicBezTo>
                  <a:cubicBezTo>
                    <a:pt x="129783" y="43943"/>
                    <a:pt x="132957" y="41864"/>
                    <a:pt x="136132" y="41864"/>
                  </a:cubicBezTo>
                  <a:close/>
                  <a:moveTo>
                    <a:pt x="89293" y="41912"/>
                  </a:moveTo>
                  <a:cubicBezTo>
                    <a:pt x="92468" y="41912"/>
                    <a:pt x="95642" y="43988"/>
                    <a:pt x="95679" y="48143"/>
                  </a:cubicBezTo>
                  <a:lnTo>
                    <a:pt x="95679" y="48143"/>
                  </a:lnTo>
                  <a:cubicBezTo>
                    <a:pt x="95207" y="48043"/>
                    <a:pt x="94732" y="47994"/>
                    <a:pt x="94260" y="47994"/>
                  </a:cubicBezTo>
                  <a:cubicBezTo>
                    <a:pt x="92399" y="47994"/>
                    <a:pt x="90599" y="48760"/>
                    <a:pt x="89299" y="50152"/>
                  </a:cubicBezTo>
                  <a:cubicBezTo>
                    <a:pt x="88018" y="48773"/>
                    <a:pt x="86226" y="47993"/>
                    <a:pt x="84344" y="47993"/>
                  </a:cubicBezTo>
                  <a:cubicBezTo>
                    <a:pt x="83860" y="47993"/>
                    <a:pt x="83376" y="48047"/>
                    <a:pt x="82902" y="48145"/>
                  </a:cubicBezTo>
                  <a:cubicBezTo>
                    <a:pt x="82937" y="43991"/>
                    <a:pt x="86116" y="41912"/>
                    <a:pt x="89293" y="41912"/>
                  </a:cubicBezTo>
                  <a:close/>
                  <a:moveTo>
                    <a:pt x="42335" y="42067"/>
                  </a:moveTo>
                  <a:cubicBezTo>
                    <a:pt x="45509" y="42067"/>
                    <a:pt x="48681" y="44143"/>
                    <a:pt x="48726" y="48298"/>
                  </a:cubicBezTo>
                  <a:lnTo>
                    <a:pt x="48726" y="48298"/>
                  </a:lnTo>
                  <a:cubicBezTo>
                    <a:pt x="48251" y="48196"/>
                    <a:pt x="47772" y="48146"/>
                    <a:pt x="47298" y="48146"/>
                  </a:cubicBezTo>
                  <a:cubicBezTo>
                    <a:pt x="45434" y="48146"/>
                    <a:pt x="43630" y="48912"/>
                    <a:pt x="42337" y="50305"/>
                  </a:cubicBezTo>
                  <a:cubicBezTo>
                    <a:pt x="41056" y="48925"/>
                    <a:pt x="39264" y="48145"/>
                    <a:pt x="37382" y="48145"/>
                  </a:cubicBezTo>
                  <a:cubicBezTo>
                    <a:pt x="36898" y="48145"/>
                    <a:pt x="36415" y="48199"/>
                    <a:pt x="35940" y="48307"/>
                  </a:cubicBezTo>
                  <a:cubicBezTo>
                    <a:pt x="35980" y="44148"/>
                    <a:pt x="39158" y="42067"/>
                    <a:pt x="42335" y="42067"/>
                  </a:cubicBezTo>
                  <a:close/>
                  <a:moveTo>
                    <a:pt x="65651" y="42067"/>
                  </a:moveTo>
                  <a:cubicBezTo>
                    <a:pt x="68826" y="42067"/>
                    <a:pt x="72001" y="44146"/>
                    <a:pt x="72041" y="48307"/>
                  </a:cubicBezTo>
                  <a:cubicBezTo>
                    <a:pt x="71563" y="48202"/>
                    <a:pt x="71080" y="48150"/>
                    <a:pt x="70601" y="48150"/>
                  </a:cubicBezTo>
                  <a:cubicBezTo>
                    <a:pt x="68748" y="48150"/>
                    <a:pt x="66948" y="48916"/>
                    <a:pt x="65653" y="50305"/>
                  </a:cubicBezTo>
                  <a:cubicBezTo>
                    <a:pt x="64371" y="48934"/>
                    <a:pt x="62579" y="48145"/>
                    <a:pt x="60697" y="48145"/>
                  </a:cubicBezTo>
                  <a:cubicBezTo>
                    <a:pt x="60214" y="48145"/>
                    <a:pt x="59730" y="48199"/>
                    <a:pt x="59255" y="48307"/>
                  </a:cubicBezTo>
                  <a:cubicBezTo>
                    <a:pt x="59295" y="44148"/>
                    <a:pt x="62473" y="42067"/>
                    <a:pt x="65651" y="42067"/>
                  </a:cubicBezTo>
                  <a:close/>
                  <a:moveTo>
                    <a:pt x="18806" y="42117"/>
                  </a:moveTo>
                  <a:cubicBezTo>
                    <a:pt x="21981" y="42117"/>
                    <a:pt x="25156" y="44198"/>
                    <a:pt x="25196" y="48360"/>
                  </a:cubicBezTo>
                  <a:cubicBezTo>
                    <a:pt x="24717" y="48255"/>
                    <a:pt x="24234" y="48204"/>
                    <a:pt x="23755" y="48204"/>
                  </a:cubicBezTo>
                  <a:cubicBezTo>
                    <a:pt x="21902" y="48204"/>
                    <a:pt x="20103" y="48970"/>
                    <a:pt x="18807" y="50359"/>
                  </a:cubicBezTo>
                  <a:cubicBezTo>
                    <a:pt x="17526" y="48988"/>
                    <a:pt x="15734" y="48199"/>
                    <a:pt x="13852" y="48199"/>
                  </a:cubicBezTo>
                  <a:cubicBezTo>
                    <a:pt x="13368" y="48199"/>
                    <a:pt x="12884" y="48253"/>
                    <a:pt x="12409" y="48360"/>
                  </a:cubicBezTo>
                  <a:cubicBezTo>
                    <a:pt x="12454" y="44198"/>
                    <a:pt x="15631" y="42117"/>
                    <a:pt x="18806" y="42117"/>
                  </a:cubicBezTo>
                  <a:close/>
                  <a:moveTo>
                    <a:pt x="117967" y="48323"/>
                  </a:moveTo>
                  <a:cubicBezTo>
                    <a:pt x="118392" y="48323"/>
                    <a:pt x="118820" y="48362"/>
                    <a:pt x="119245" y="48441"/>
                  </a:cubicBezTo>
                  <a:cubicBezTo>
                    <a:pt x="118253" y="49621"/>
                    <a:pt x="117671" y="51114"/>
                    <a:pt x="117757" y="52706"/>
                  </a:cubicBezTo>
                  <a:lnTo>
                    <a:pt x="117757" y="52706"/>
                  </a:lnTo>
                  <a:cubicBezTo>
                    <a:pt x="116507" y="51403"/>
                    <a:pt x="114740" y="50573"/>
                    <a:pt x="112880" y="50573"/>
                  </a:cubicBezTo>
                  <a:cubicBezTo>
                    <a:pt x="112860" y="50573"/>
                    <a:pt x="112840" y="50573"/>
                    <a:pt x="112821" y="50574"/>
                  </a:cubicBezTo>
                  <a:cubicBezTo>
                    <a:pt x="114158" y="49126"/>
                    <a:pt x="116031" y="48323"/>
                    <a:pt x="117967" y="48323"/>
                  </a:cubicBezTo>
                  <a:close/>
                  <a:moveTo>
                    <a:pt x="130990" y="48323"/>
                  </a:moveTo>
                  <a:cubicBezTo>
                    <a:pt x="132925" y="48323"/>
                    <a:pt x="134799" y="49126"/>
                    <a:pt x="136136" y="50574"/>
                  </a:cubicBezTo>
                  <a:cubicBezTo>
                    <a:pt x="136116" y="50573"/>
                    <a:pt x="136096" y="50573"/>
                    <a:pt x="136077" y="50573"/>
                  </a:cubicBezTo>
                  <a:cubicBezTo>
                    <a:pt x="134208" y="50573"/>
                    <a:pt x="132440" y="51412"/>
                    <a:pt x="131199" y="52715"/>
                  </a:cubicBezTo>
                  <a:cubicBezTo>
                    <a:pt x="131279" y="51120"/>
                    <a:pt x="130697" y="49624"/>
                    <a:pt x="129711" y="48441"/>
                  </a:cubicBezTo>
                  <a:cubicBezTo>
                    <a:pt x="130137" y="48362"/>
                    <a:pt x="130565" y="48323"/>
                    <a:pt x="130990" y="48323"/>
                  </a:cubicBezTo>
                  <a:close/>
                  <a:moveTo>
                    <a:pt x="94437" y="48359"/>
                  </a:moveTo>
                  <a:cubicBezTo>
                    <a:pt x="94862" y="48359"/>
                    <a:pt x="95289" y="48398"/>
                    <a:pt x="95715" y="48477"/>
                  </a:cubicBezTo>
                  <a:cubicBezTo>
                    <a:pt x="94722" y="49666"/>
                    <a:pt x="94140" y="51168"/>
                    <a:pt x="94227" y="52750"/>
                  </a:cubicBezTo>
                  <a:lnTo>
                    <a:pt x="94227" y="52750"/>
                  </a:lnTo>
                  <a:cubicBezTo>
                    <a:pt x="92986" y="51447"/>
                    <a:pt x="91219" y="50618"/>
                    <a:pt x="89350" y="50618"/>
                  </a:cubicBezTo>
                  <a:cubicBezTo>
                    <a:pt x="89330" y="50618"/>
                    <a:pt x="89310" y="50618"/>
                    <a:pt x="89290" y="50618"/>
                  </a:cubicBezTo>
                  <a:cubicBezTo>
                    <a:pt x="89270" y="50618"/>
                    <a:pt x="89250" y="50618"/>
                    <a:pt x="89231" y="50618"/>
                  </a:cubicBezTo>
                  <a:cubicBezTo>
                    <a:pt x="87362" y="50618"/>
                    <a:pt x="85603" y="51448"/>
                    <a:pt x="84353" y="52751"/>
                  </a:cubicBezTo>
                  <a:cubicBezTo>
                    <a:pt x="84443" y="51165"/>
                    <a:pt x="83860" y="49660"/>
                    <a:pt x="82866" y="48477"/>
                  </a:cubicBezTo>
                  <a:cubicBezTo>
                    <a:pt x="83291" y="48398"/>
                    <a:pt x="83719" y="48359"/>
                    <a:pt x="84144" y="48359"/>
                  </a:cubicBezTo>
                  <a:cubicBezTo>
                    <a:pt x="86080" y="48359"/>
                    <a:pt x="87955" y="49162"/>
                    <a:pt x="89299" y="50609"/>
                  </a:cubicBezTo>
                  <a:cubicBezTo>
                    <a:pt x="90637" y="49162"/>
                    <a:pt x="92504" y="48359"/>
                    <a:pt x="94437" y="48359"/>
                  </a:cubicBezTo>
                  <a:close/>
                  <a:moveTo>
                    <a:pt x="47485" y="48520"/>
                  </a:moveTo>
                  <a:cubicBezTo>
                    <a:pt x="47909" y="48520"/>
                    <a:pt x="48337" y="48559"/>
                    <a:pt x="48762" y="48638"/>
                  </a:cubicBezTo>
                  <a:cubicBezTo>
                    <a:pt x="47767" y="49821"/>
                    <a:pt x="47185" y="51326"/>
                    <a:pt x="47275" y="52912"/>
                  </a:cubicBezTo>
                  <a:cubicBezTo>
                    <a:pt x="46025" y="51609"/>
                    <a:pt x="44257" y="50779"/>
                    <a:pt x="42397" y="50779"/>
                  </a:cubicBezTo>
                  <a:cubicBezTo>
                    <a:pt x="42377" y="50779"/>
                    <a:pt x="42357" y="50779"/>
                    <a:pt x="42337" y="50780"/>
                  </a:cubicBezTo>
                  <a:cubicBezTo>
                    <a:pt x="43675" y="49325"/>
                    <a:pt x="45549" y="48520"/>
                    <a:pt x="47485" y="48520"/>
                  </a:cubicBezTo>
                  <a:close/>
                  <a:moveTo>
                    <a:pt x="60501" y="48529"/>
                  </a:moveTo>
                  <a:cubicBezTo>
                    <a:pt x="62439" y="48529"/>
                    <a:pt x="64308" y="49332"/>
                    <a:pt x="65653" y="50780"/>
                  </a:cubicBezTo>
                  <a:cubicBezTo>
                    <a:pt x="65633" y="50779"/>
                    <a:pt x="65613" y="50779"/>
                    <a:pt x="65593" y="50779"/>
                  </a:cubicBezTo>
                  <a:cubicBezTo>
                    <a:pt x="63725" y="50779"/>
                    <a:pt x="61957" y="51618"/>
                    <a:pt x="60715" y="52921"/>
                  </a:cubicBezTo>
                  <a:cubicBezTo>
                    <a:pt x="60796" y="51326"/>
                    <a:pt x="60214" y="49830"/>
                    <a:pt x="59219" y="48647"/>
                  </a:cubicBezTo>
                  <a:cubicBezTo>
                    <a:pt x="59646" y="48568"/>
                    <a:pt x="60075" y="48529"/>
                    <a:pt x="60501" y="48529"/>
                  </a:cubicBezTo>
                  <a:close/>
                  <a:moveTo>
                    <a:pt x="107662" y="48316"/>
                  </a:moveTo>
                  <a:cubicBezTo>
                    <a:pt x="109596" y="48316"/>
                    <a:pt x="111472" y="49118"/>
                    <a:pt x="112821" y="50574"/>
                  </a:cubicBezTo>
                  <a:cubicBezTo>
                    <a:pt x="112802" y="50573"/>
                    <a:pt x="112783" y="50573"/>
                    <a:pt x="112765" y="50573"/>
                  </a:cubicBezTo>
                  <a:cubicBezTo>
                    <a:pt x="110778" y="50573"/>
                    <a:pt x="108902" y="51519"/>
                    <a:pt x="107650" y="52966"/>
                  </a:cubicBezTo>
                  <a:lnTo>
                    <a:pt x="107650" y="52966"/>
                  </a:lnTo>
                  <a:cubicBezTo>
                    <a:pt x="107803" y="51290"/>
                    <a:pt x="107211" y="49713"/>
                    <a:pt x="106172" y="48477"/>
                  </a:cubicBezTo>
                  <a:cubicBezTo>
                    <a:pt x="106667" y="48369"/>
                    <a:pt x="107167" y="48316"/>
                    <a:pt x="107662" y="48316"/>
                  </a:cubicBezTo>
                  <a:close/>
                  <a:moveTo>
                    <a:pt x="13659" y="48573"/>
                  </a:moveTo>
                  <a:cubicBezTo>
                    <a:pt x="15592" y="48573"/>
                    <a:pt x="17464" y="49371"/>
                    <a:pt x="18807" y="50824"/>
                  </a:cubicBezTo>
                  <a:cubicBezTo>
                    <a:pt x="18787" y="50824"/>
                    <a:pt x="18768" y="50824"/>
                    <a:pt x="18748" y="50824"/>
                  </a:cubicBezTo>
                  <a:cubicBezTo>
                    <a:pt x="16879" y="50824"/>
                    <a:pt x="15111" y="51663"/>
                    <a:pt x="13870" y="52966"/>
                  </a:cubicBezTo>
                  <a:cubicBezTo>
                    <a:pt x="13951" y="51371"/>
                    <a:pt x="13368" y="49875"/>
                    <a:pt x="12374" y="48692"/>
                  </a:cubicBezTo>
                  <a:cubicBezTo>
                    <a:pt x="12802" y="48612"/>
                    <a:pt x="13232" y="48573"/>
                    <a:pt x="13659" y="48573"/>
                  </a:cubicBezTo>
                  <a:close/>
                  <a:moveTo>
                    <a:pt x="23953" y="48574"/>
                  </a:moveTo>
                  <a:cubicBezTo>
                    <a:pt x="24378" y="48574"/>
                    <a:pt x="24806" y="48613"/>
                    <a:pt x="25232" y="48692"/>
                  </a:cubicBezTo>
                  <a:cubicBezTo>
                    <a:pt x="24237" y="49875"/>
                    <a:pt x="23655" y="51371"/>
                    <a:pt x="23744" y="52966"/>
                  </a:cubicBezTo>
                  <a:cubicBezTo>
                    <a:pt x="22494" y="51663"/>
                    <a:pt x="20726" y="50824"/>
                    <a:pt x="18866" y="50824"/>
                  </a:cubicBezTo>
                  <a:cubicBezTo>
                    <a:pt x="18846" y="50824"/>
                    <a:pt x="18827" y="50824"/>
                    <a:pt x="18807" y="50824"/>
                  </a:cubicBezTo>
                  <a:cubicBezTo>
                    <a:pt x="20144" y="49377"/>
                    <a:pt x="22018" y="48574"/>
                    <a:pt x="23953" y="48574"/>
                  </a:cubicBezTo>
                  <a:close/>
                  <a:moveTo>
                    <a:pt x="37179" y="48522"/>
                  </a:moveTo>
                  <a:cubicBezTo>
                    <a:pt x="39113" y="48522"/>
                    <a:pt x="40989" y="49325"/>
                    <a:pt x="42337" y="50780"/>
                  </a:cubicBezTo>
                  <a:cubicBezTo>
                    <a:pt x="42319" y="50779"/>
                    <a:pt x="42300" y="50779"/>
                    <a:pt x="42282" y="50779"/>
                  </a:cubicBezTo>
                  <a:cubicBezTo>
                    <a:pt x="40295" y="50779"/>
                    <a:pt x="38419" y="51725"/>
                    <a:pt x="37167" y="53172"/>
                  </a:cubicBezTo>
                  <a:cubicBezTo>
                    <a:pt x="37320" y="51496"/>
                    <a:pt x="36728" y="49910"/>
                    <a:pt x="35689" y="48683"/>
                  </a:cubicBezTo>
                  <a:cubicBezTo>
                    <a:pt x="36184" y="48575"/>
                    <a:pt x="36683" y="48522"/>
                    <a:pt x="37179" y="48522"/>
                  </a:cubicBezTo>
                  <a:close/>
                  <a:moveTo>
                    <a:pt x="124475" y="46470"/>
                  </a:moveTo>
                  <a:cubicBezTo>
                    <a:pt x="127650" y="46470"/>
                    <a:pt x="130827" y="48548"/>
                    <a:pt x="130867" y="52706"/>
                  </a:cubicBezTo>
                  <a:cubicBezTo>
                    <a:pt x="130388" y="52601"/>
                    <a:pt x="129906" y="52550"/>
                    <a:pt x="129426" y="52550"/>
                  </a:cubicBezTo>
                  <a:cubicBezTo>
                    <a:pt x="127574" y="52550"/>
                    <a:pt x="125776" y="53316"/>
                    <a:pt x="124487" y="54704"/>
                  </a:cubicBezTo>
                  <a:cubicBezTo>
                    <a:pt x="123206" y="53333"/>
                    <a:pt x="121414" y="52545"/>
                    <a:pt x="119532" y="52545"/>
                  </a:cubicBezTo>
                  <a:cubicBezTo>
                    <a:pt x="119048" y="52545"/>
                    <a:pt x="118564" y="52599"/>
                    <a:pt x="118089" y="52706"/>
                  </a:cubicBezTo>
                  <a:cubicBezTo>
                    <a:pt x="118125" y="48548"/>
                    <a:pt x="121299" y="46470"/>
                    <a:pt x="124475" y="46470"/>
                  </a:cubicBezTo>
                  <a:close/>
                  <a:moveTo>
                    <a:pt x="77635" y="46519"/>
                  </a:moveTo>
                  <a:cubicBezTo>
                    <a:pt x="80808" y="46519"/>
                    <a:pt x="83981" y="48596"/>
                    <a:pt x="84022" y="52751"/>
                  </a:cubicBezTo>
                  <a:lnTo>
                    <a:pt x="84031" y="52760"/>
                  </a:lnTo>
                  <a:cubicBezTo>
                    <a:pt x="83550" y="52655"/>
                    <a:pt x="83066" y="52604"/>
                    <a:pt x="82586" y="52604"/>
                  </a:cubicBezTo>
                  <a:cubicBezTo>
                    <a:pt x="80731" y="52604"/>
                    <a:pt x="78937" y="53370"/>
                    <a:pt x="77642" y="54758"/>
                  </a:cubicBezTo>
                  <a:cubicBezTo>
                    <a:pt x="76360" y="53378"/>
                    <a:pt x="74568" y="52599"/>
                    <a:pt x="72696" y="52599"/>
                  </a:cubicBezTo>
                  <a:cubicBezTo>
                    <a:pt x="72203" y="52599"/>
                    <a:pt x="71719" y="52652"/>
                    <a:pt x="71244" y="52760"/>
                  </a:cubicBezTo>
                  <a:cubicBezTo>
                    <a:pt x="71280" y="48600"/>
                    <a:pt x="74457" y="46519"/>
                    <a:pt x="77635" y="46519"/>
                  </a:cubicBezTo>
                  <a:close/>
                  <a:moveTo>
                    <a:pt x="100946" y="46509"/>
                  </a:moveTo>
                  <a:cubicBezTo>
                    <a:pt x="104122" y="46509"/>
                    <a:pt x="107296" y="48585"/>
                    <a:pt x="107337" y="52742"/>
                  </a:cubicBezTo>
                  <a:cubicBezTo>
                    <a:pt x="106865" y="52641"/>
                    <a:pt x="106389" y="52591"/>
                    <a:pt x="105917" y="52591"/>
                  </a:cubicBezTo>
                  <a:cubicBezTo>
                    <a:pt x="104050" y="52591"/>
                    <a:pt x="102242" y="53364"/>
                    <a:pt x="100948" y="54758"/>
                  </a:cubicBezTo>
                  <a:lnTo>
                    <a:pt x="100948" y="54749"/>
                  </a:lnTo>
                  <a:cubicBezTo>
                    <a:pt x="99667" y="53369"/>
                    <a:pt x="97875" y="52590"/>
                    <a:pt x="95993" y="52590"/>
                  </a:cubicBezTo>
                  <a:cubicBezTo>
                    <a:pt x="95509" y="52590"/>
                    <a:pt x="95025" y="52643"/>
                    <a:pt x="94550" y="52742"/>
                  </a:cubicBezTo>
                  <a:cubicBezTo>
                    <a:pt x="94591" y="48588"/>
                    <a:pt x="97769" y="46509"/>
                    <a:pt x="100946" y="46509"/>
                  </a:cubicBezTo>
                  <a:close/>
                  <a:moveTo>
                    <a:pt x="53993" y="46670"/>
                  </a:moveTo>
                  <a:cubicBezTo>
                    <a:pt x="57169" y="46670"/>
                    <a:pt x="60344" y="48747"/>
                    <a:pt x="60384" y="52903"/>
                  </a:cubicBezTo>
                  <a:cubicBezTo>
                    <a:pt x="59911" y="52801"/>
                    <a:pt x="59433" y="52752"/>
                    <a:pt x="58960" y="52752"/>
                  </a:cubicBezTo>
                  <a:cubicBezTo>
                    <a:pt x="57101" y="52752"/>
                    <a:pt x="55295" y="53518"/>
                    <a:pt x="53995" y="54910"/>
                  </a:cubicBezTo>
                  <a:cubicBezTo>
                    <a:pt x="52714" y="53531"/>
                    <a:pt x="50922" y="52751"/>
                    <a:pt x="49040" y="52751"/>
                  </a:cubicBezTo>
                  <a:cubicBezTo>
                    <a:pt x="48556" y="52751"/>
                    <a:pt x="48072" y="52805"/>
                    <a:pt x="47597" y="52903"/>
                  </a:cubicBezTo>
                  <a:cubicBezTo>
                    <a:pt x="47638" y="48749"/>
                    <a:pt x="50816" y="46670"/>
                    <a:pt x="53993" y="46670"/>
                  </a:cubicBezTo>
                  <a:close/>
                  <a:moveTo>
                    <a:pt x="7145" y="46712"/>
                  </a:moveTo>
                  <a:cubicBezTo>
                    <a:pt x="10322" y="46712"/>
                    <a:pt x="13498" y="48790"/>
                    <a:pt x="13538" y="52948"/>
                  </a:cubicBezTo>
                  <a:cubicBezTo>
                    <a:pt x="13065" y="52846"/>
                    <a:pt x="12588" y="52796"/>
                    <a:pt x="12114" y="52796"/>
                  </a:cubicBezTo>
                  <a:cubicBezTo>
                    <a:pt x="10255" y="52796"/>
                    <a:pt x="8451" y="53563"/>
                    <a:pt x="7159" y="54955"/>
                  </a:cubicBezTo>
                  <a:cubicBezTo>
                    <a:pt x="5884" y="53583"/>
                    <a:pt x="4097" y="52805"/>
                    <a:pt x="2226" y="52805"/>
                  </a:cubicBezTo>
                  <a:cubicBezTo>
                    <a:pt x="2216" y="52805"/>
                    <a:pt x="2205" y="52805"/>
                    <a:pt x="2194" y="52805"/>
                  </a:cubicBezTo>
                  <a:lnTo>
                    <a:pt x="2194" y="52796"/>
                  </a:lnTo>
                  <a:cubicBezTo>
                    <a:pt x="1711" y="52796"/>
                    <a:pt x="1227" y="52850"/>
                    <a:pt x="752" y="52948"/>
                  </a:cubicBezTo>
                  <a:cubicBezTo>
                    <a:pt x="792" y="48790"/>
                    <a:pt x="3969" y="46712"/>
                    <a:pt x="7145" y="46712"/>
                  </a:cubicBezTo>
                  <a:close/>
                  <a:moveTo>
                    <a:pt x="30465" y="46717"/>
                  </a:moveTo>
                  <a:cubicBezTo>
                    <a:pt x="33637" y="46717"/>
                    <a:pt x="36811" y="48795"/>
                    <a:pt x="36854" y="52953"/>
                  </a:cubicBezTo>
                  <a:lnTo>
                    <a:pt x="36854" y="52953"/>
                  </a:lnTo>
                  <a:cubicBezTo>
                    <a:pt x="36379" y="52851"/>
                    <a:pt x="35901" y="52801"/>
                    <a:pt x="35426" y="52801"/>
                  </a:cubicBezTo>
                  <a:cubicBezTo>
                    <a:pt x="33569" y="52801"/>
                    <a:pt x="31771" y="53567"/>
                    <a:pt x="30483" y="54955"/>
                  </a:cubicBezTo>
                  <a:cubicBezTo>
                    <a:pt x="29201" y="53584"/>
                    <a:pt x="27409" y="52796"/>
                    <a:pt x="25528" y="52796"/>
                  </a:cubicBezTo>
                  <a:cubicBezTo>
                    <a:pt x="25044" y="52796"/>
                    <a:pt x="24560" y="52850"/>
                    <a:pt x="24085" y="52957"/>
                  </a:cubicBezTo>
                  <a:cubicBezTo>
                    <a:pt x="24116" y="48798"/>
                    <a:pt x="27290" y="46717"/>
                    <a:pt x="30465" y="46717"/>
                  </a:cubicBezTo>
                  <a:close/>
                  <a:moveTo>
                    <a:pt x="107865" y="57160"/>
                  </a:moveTo>
                  <a:cubicBezTo>
                    <a:pt x="107867" y="57160"/>
                    <a:pt x="107868" y="57160"/>
                    <a:pt x="107870" y="57160"/>
                  </a:cubicBezTo>
                  <a:lnTo>
                    <a:pt x="107870" y="57160"/>
                  </a:lnTo>
                  <a:cubicBezTo>
                    <a:pt x="107871" y="57160"/>
                    <a:pt x="107873" y="57160"/>
                    <a:pt x="107874" y="57160"/>
                  </a:cubicBezTo>
                  <a:close/>
                  <a:moveTo>
                    <a:pt x="129607" y="52925"/>
                  </a:moveTo>
                  <a:cubicBezTo>
                    <a:pt x="130037" y="52925"/>
                    <a:pt x="130471" y="52965"/>
                    <a:pt x="130903" y="53047"/>
                  </a:cubicBezTo>
                  <a:cubicBezTo>
                    <a:pt x="129908" y="54229"/>
                    <a:pt x="129326" y="55726"/>
                    <a:pt x="129415" y="57321"/>
                  </a:cubicBezTo>
                  <a:cubicBezTo>
                    <a:pt x="128165" y="56009"/>
                    <a:pt x="126406" y="55179"/>
                    <a:pt x="124538" y="55179"/>
                  </a:cubicBezTo>
                  <a:cubicBezTo>
                    <a:pt x="124518" y="55179"/>
                    <a:pt x="124498" y="55179"/>
                    <a:pt x="124478" y="55179"/>
                  </a:cubicBezTo>
                  <a:cubicBezTo>
                    <a:pt x="124458" y="55179"/>
                    <a:pt x="124438" y="55179"/>
                    <a:pt x="124418" y="55179"/>
                  </a:cubicBezTo>
                  <a:cubicBezTo>
                    <a:pt x="122550" y="55179"/>
                    <a:pt x="120782" y="56009"/>
                    <a:pt x="119541" y="57321"/>
                  </a:cubicBezTo>
                  <a:cubicBezTo>
                    <a:pt x="119622" y="55726"/>
                    <a:pt x="119039" y="54220"/>
                    <a:pt x="118045" y="53047"/>
                  </a:cubicBezTo>
                  <a:cubicBezTo>
                    <a:pt x="118478" y="52965"/>
                    <a:pt x="118913" y="52925"/>
                    <a:pt x="119344" y="52925"/>
                  </a:cubicBezTo>
                  <a:cubicBezTo>
                    <a:pt x="121276" y="52925"/>
                    <a:pt x="123138" y="53727"/>
                    <a:pt x="124478" y="55170"/>
                  </a:cubicBezTo>
                  <a:cubicBezTo>
                    <a:pt x="125811" y="53727"/>
                    <a:pt x="127678" y="52925"/>
                    <a:pt x="129607" y="52925"/>
                  </a:cubicBezTo>
                  <a:close/>
                  <a:moveTo>
                    <a:pt x="82780" y="52965"/>
                  </a:moveTo>
                  <a:cubicBezTo>
                    <a:pt x="83204" y="52965"/>
                    <a:pt x="83632" y="53003"/>
                    <a:pt x="84057" y="53082"/>
                  </a:cubicBezTo>
                  <a:cubicBezTo>
                    <a:pt x="83538" y="53701"/>
                    <a:pt x="83135" y="54409"/>
                    <a:pt x="82875" y="55170"/>
                  </a:cubicBezTo>
                  <a:cubicBezTo>
                    <a:pt x="82634" y="55866"/>
                    <a:pt x="82526" y="56607"/>
                    <a:pt x="82569" y="57347"/>
                  </a:cubicBezTo>
                  <a:lnTo>
                    <a:pt x="82569" y="57347"/>
                  </a:lnTo>
                  <a:cubicBezTo>
                    <a:pt x="81328" y="56053"/>
                    <a:pt x="79569" y="55215"/>
                    <a:pt x="77701" y="55215"/>
                  </a:cubicBezTo>
                  <a:cubicBezTo>
                    <a:pt x="77681" y="55215"/>
                    <a:pt x="77661" y="55215"/>
                    <a:pt x="77642" y="55215"/>
                  </a:cubicBezTo>
                  <a:cubicBezTo>
                    <a:pt x="78979" y="53768"/>
                    <a:pt x="80847" y="52965"/>
                    <a:pt x="82780" y="52965"/>
                  </a:cubicBezTo>
                  <a:close/>
                  <a:moveTo>
                    <a:pt x="95802" y="52974"/>
                  </a:moveTo>
                  <a:cubicBezTo>
                    <a:pt x="97735" y="52974"/>
                    <a:pt x="99602" y="53775"/>
                    <a:pt x="100939" y="55215"/>
                  </a:cubicBezTo>
                  <a:cubicBezTo>
                    <a:pt x="100919" y="55215"/>
                    <a:pt x="100900" y="55215"/>
                    <a:pt x="100880" y="55215"/>
                  </a:cubicBezTo>
                  <a:cubicBezTo>
                    <a:pt x="99020" y="55215"/>
                    <a:pt x="97252" y="56053"/>
                    <a:pt x="96011" y="57357"/>
                  </a:cubicBezTo>
                  <a:cubicBezTo>
                    <a:pt x="96047" y="56622"/>
                    <a:pt x="95948" y="55878"/>
                    <a:pt x="95706" y="55179"/>
                  </a:cubicBezTo>
                  <a:lnTo>
                    <a:pt x="95706" y="55170"/>
                  </a:lnTo>
                  <a:cubicBezTo>
                    <a:pt x="95446" y="54409"/>
                    <a:pt x="95043" y="53701"/>
                    <a:pt x="94523" y="53091"/>
                  </a:cubicBezTo>
                  <a:cubicBezTo>
                    <a:pt x="94949" y="53012"/>
                    <a:pt x="95377" y="52974"/>
                    <a:pt x="95802" y="52974"/>
                  </a:cubicBezTo>
                  <a:close/>
                  <a:moveTo>
                    <a:pt x="60697" y="57357"/>
                  </a:moveTo>
                  <a:cubicBezTo>
                    <a:pt x="60700" y="57357"/>
                    <a:pt x="60703" y="57357"/>
                    <a:pt x="60706" y="57357"/>
                  </a:cubicBezTo>
                  <a:lnTo>
                    <a:pt x="60706" y="57357"/>
                  </a:lnTo>
                  <a:cubicBezTo>
                    <a:pt x="60709" y="57357"/>
                    <a:pt x="60712" y="57357"/>
                    <a:pt x="60715" y="57357"/>
                  </a:cubicBezTo>
                  <a:close/>
                  <a:moveTo>
                    <a:pt x="48839" y="53117"/>
                  </a:moveTo>
                  <a:cubicBezTo>
                    <a:pt x="50775" y="53117"/>
                    <a:pt x="52650" y="53921"/>
                    <a:pt x="53995" y="55376"/>
                  </a:cubicBezTo>
                  <a:lnTo>
                    <a:pt x="53995" y="55376"/>
                  </a:lnTo>
                  <a:cubicBezTo>
                    <a:pt x="53992" y="55376"/>
                    <a:pt x="53989" y="55376"/>
                    <a:pt x="53986" y="55376"/>
                  </a:cubicBezTo>
                  <a:cubicBezTo>
                    <a:pt x="53966" y="55376"/>
                    <a:pt x="53946" y="55376"/>
                    <a:pt x="53927" y="55376"/>
                  </a:cubicBezTo>
                  <a:cubicBezTo>
                    <a:pt x="52067" y="55376"/>
                    <a:pt x="50299" y="56206"/>
                    <a:pt x="49049" y="57509"/>
                  </a:cubicBezTo>
                  <a:cubicBezTo>
                    <a:pt x="49138" y="55923"/>
                    <a:pt x="48556" y="54418"/>
                    <a:pt x="47561" y="53235"/>
                  </a:cubicBezTo>
                  <a:cubicBezTo>
                    <a:pt x="47987" y="53156"/>
                    <a:pt x="48414" y="53117"/>
                    <a:pt x="48839" y="53117"/>
                  </a:cubicBezTo>
                  <a:close/>
                  <a:moveTo>
                    <a:pt x="59142" y="53117"/>
                  </a:moveTo>
                  <a:cubicBezTo>
                    <a:pt x="59567" y="53117"/>
                    <a:pt x="59994" y="53156"/>
                    <a:pt x="60420" y="53235"/>
                  </a:cubicBezTo>
                  <a:cubicBezTo>
                    <a:pt x="59425" y="54427"/>
                    <a:pt x="58843" y="55932"/>
                    <a:pt x="58932" y="57518"/>
                  </a:cubicBezTo>
                  <a:lnTo>
                    <a:pt x="58923" y="57509"/>
                  </a:lnTo>
                  <a:cubicBezTo>
                    <a:pt x="57682" y="56206"/>
                    <a:pt x="55914" y="55376"/>
                    <a:pt x="54046" y="55376"/>
                  </a:cubicBezTo>
                  <a:cubicBezTo>
                    <a:pt x="54029" y="55376"/>
                    <a:pt x="54012" y="55376"/>
                    <a:pt x="53995" y="55376"/>
                  </a:cubicBezTo>
                  <a:lnTo>
                    <a:pt x="53995" y="55376"/>
                  </a:lnTo>
                  <a:cubicBezTo>
                    <a:pt x="55333" y="53921"/>
                    <a:pt x="57206" y="53117"/>
                    <a:pt x="59142" y="53117"/>
                  </a:cubicBezTo>
                  <a:close/>
                  <a:moveTo>
                    <a:pt x="25317" y="53179"/>
                  </a:moveTo>
                  <a:cubicBezTo>
                    <a:pt x="27247" y="53179"/>
                    <a:pt x="29113" y="53976"/>
                    <a:pt x="30456" y="55421"/>
                  </a:cubicBezTo>
                  <a:cubicBezTo>
                    <a:pt x="30436" y="55421"/>
                    <a:pt x="30416" y="55421"/>
                    <a:pt x="30397" y="55421"/>
                  </a:cubicBezTo>
                  <a:cubicBezTo>
                    <a:pt x="28528" y="55421"/>
                    <a:pt x="26769" y="56259"/>
                    <a:pt x="25528" y="57554"/>
                  </a:cubicBezTo>
                  <a:cubicBezTo>
                    <a:pt x="25563" y="56819"/>
                    <a:pt x="25456" y="56075"/>
                    <a:pt x="25223" y="55376"/>
                  </a:cubicBezTo>
                  <a:lnTo>
                    <a:pt x="25223" y="55385"/>
                  </a:lnTo>
                  <a:cubicBezTo>
                    <a:pt x="24963" y="54624"/>
                    <a:pt x="24560" y="53916"/>
                    <a:pt x="24031" y="53298"/>
                  </a:cubicBezTo>
                  <a:cubicBezTo>
                    <a:pt x="24460" y="53218"/>
                    <a:pt x="24890" y="53179"/>
                    <a:pt x="25317" y="53179"/>
                  </a:cubicBezTo>
                  <a:close/>
                  <a:moveTo>
                    <a:pt x="12293" y="53188"/>
                  </a:moveTo>
                  <a:cubicBezTo>
                    <a:pt x="12719" y="53188"/>
                    <a:pt x="13147" y="53227"/>
                    <a:pt x="13574" y="53307"/>
                  </a:cubicBezTo>
                  <a:cubicBezTo>
                    <a:pt x="13055" y="53925"/>
                    <a:pt x="12651" y="54624"/>
                    <a:pt x="12391" y="55385"/>
                  </a:cubicBezTo>
                  <a:cubicBezTo>
                    <a:pt x="12150" y="56084"/>
                    <a:pt x="12051" y="56819"/>
                    <a:pt x="12087" y="57554"/>
                  </a:cubicBezTo>
                  <a:lnTo>
                    <a:pt x="12087" y="57572"/>
                  </a:lnTo>
                  <a:cubicBezTo>
                    <a:pt x="10845" y="56268"/>
                    <a:pt x="9086" y="55430"/>
                    <a:pt x="7218" y="55430"/>
                  </a:cubicBezTo>
                  <a:cubicBezTo>
                    <a:pt x="7198" y="55430"/>
                    <a:pt x="7178" y="55430"/>
                    <a:pt x="7159" y="55430"/>
                  </a:cubicBezTo>
                  <a:cubicBezTo>
                    <a:pt x="8501" y="53985"/>
                    <a:pt x="10367" y="53188"/>
                    <a:pt x="12293" y="53188"/>
                  </a:cubicBezTo>
                  <a:close/>
                  <a:moveTo>
                    <a:pt x="106098" y="52962"/>
                  </a:moveTo>
                  <a:cubicBezTo>
                    <a:pt x="106573" y="52962"/>
                    <a:pt x="107051" y="53010"/>
                    <a:pt x="107525" y="53109"/>
                  </a:cubicBezTo>
                  <a:cubicBezTo>
                    <a:pt x="106514" y="54361"/>
                    <a:pt x="105950" y="55943"/>
                    <a:pt x="106117" y="57615"/>
                  </a:cubicBezTo>
                  <a:lnTo>
                    <a:pt x="106117" y="57615"/>
                  </a:lnTo>
                  <a:cubicBezTo>
                    <a:pt x="104869" y="56153"/>
                    <a:pt x="102981" y="55206"/>
                    <a:pt x="100985" y="55206"/>
                  </a:cubicBezTo>
                  <a:cubicBezTo>
                    <a:pt x="100976" y="55206"/>
                    <a:pt x="100966" y="55206"/>
                    <a:pt x="100957" y="55206"/>
                  </a:cubicBezTo>
                  <a:cubicBezTo>
                    <a:pt x="102302" y="53761"/>
                    <a:pt x="104171" y="52962"/>
                    <a:pt x="106098" y="52962"/>
                  </a:cubicBezTo>
                  <a:close/>
                  <a:moveTo>
                    <a:pt x="70812" y="48526"/>
                  </a:moveTo>
                  <a:cubicBezTo>
                    <a:pt x="71289" y="48526"/>
                    <a:pt x="71770" y="48575"/>
                    <a:pt x="72248" y="48674"/>
                  </a:cubicBezTo>
                  <a:cubicBezTo>
                    <a:pt x="71271" y="49928"/>
                    <a:pt x="70742" y="51496"/>
                    <a:pt x="70939" y="53145"/>
                  </a:cubicBezTo>
                  <a:cubicBezTo>
                    <a:pt x="71447" y="53031"/>
                    <a:pt x="71960" y="52976"/>
                    <a:pt x="72468" y="52976"/>
                  </a:cubicBezTo>
                  <a:cubicBezTo>
                    <a:pt x="74401" y="52976"/>
                    <a:pt x="76276" y="53777"/>
                    <a:pt x="77624" y="55224"/>
                  </a:cubicBezTo>
                  <a:cubicBezTo>
                    <a:pt x="77606" y="55224"/>
                    <a:pt x="77587" y="55224"/>
                    <a:pt x="77569" y="55224"/>
                  </a:cubicBezTo>
                  <a:cubicBezTo>
                    <a:pt x="75520" y="55224"/>
                    <a:pt x="73598" y="56223"/>
                    <a:pt x="72355" y="57751"/>
                  </a:cubicBezTo>
                  <a:cubicBezTo>
                    <a:pt x="72694" y="54052"/>
                    <a:pt x="69407" y="50779"/>
                    <a:pt x="65713" y="50779"/>
                  </a:cubicBezTo>
                  <a:cubicBezTo>
                    <a:pt x="65693" y="50779"/>
                    <a:pt x="65673" y="50779"/>
                    <a:pt x="65653" y="50780"/>
                  </a:cubicBezTo>
                  <a:cubicBezTo>
                    <a:pt x="66997" y="49327"/>
                    <a:pt x="68873" y="48526"/>
                    <a:pt x="70812" y="48526"/>
                  </a:cubicBezTo>
                  <a:close/>
                  <a:moveTo>
                    <a:pt x="35611" y="53168"/>
                  </a:moveTo>
                  <a:cubicBezTo>
                    <a:pt x="36086" y="53168"/>
                    <a:pt x="36566" y="53216"/>
                    <a:pt x="37042" y="53315"/>
                  </a:cubicBezTo>
                  <a:cubicBezTo>
                    <a:pt x="36031" y="54567"/>
                    <a:pt x="35458" y="56149"/>
                    <a:pt x="35634" y="57812"/>
                  </a:cubicBezTo>
                  <a:lnTo>
                    <a:pt x="35634" y="57812"/>
                  </a:lnTo>
                  <a:cubicBezTo>
                    <a:pt x="34382" y="56357"/>
                    <a:pt x="32515" y="55412"/>
                    <a:pt x="30530" y="55412"/>
                  </a:cubicBezTo>
                  <a:cubicBezTo>
                    <a:pt x="30511" y="55412"/>
                    <a:pt x="30492" y="55412"/>
                    <a:pt x="30474" y="55412"/>
                  </a:cubicBezTo>
                  <a:cubicBezTo>
                    <a:pt x="31811" y="53967"/>
                    <a:pt x="33679" y="53168"/>
                    <a:pt x="35611" y="53168"/>
                  </a:cubicBezTo>
                  <a:close/>
                  <a:moveTo>
                    <a:pt x="112818" y="51075"/>
                  </a:moveTo>
                  <a:cubicBezTo>
                    <a:pt x="115995" y="51075"/>
                    <a:pt x="119174" y="53154"/>
                    <a:pt x="119218" y="57312"/>
                  </a:cubicBezTo>
                  <a:cubicBezTo>
                    <a:pt x="118743" y="57210"/>
                    <a:pt x="118265" y="57160"/>
                    <a:pt x="117790" y="57160"/>
                  </a:cubicBezTo>
                  <a:cubicBezTo>
                    <a:pt x="115926" y="57160"/>
                    <a:pt x="114120" y="57927"/>
                    <a:pt x="112821" y="59319"/>
                  </a:cubicBezTo>
                  <a:cubicBezTo>
                    <a:pt x="111549" y="57940"/>
                    <a:pt x="109750" y="57161"/>
                    <a:pt x="107870" y="57160"/>
                  </a:cubicBezTo>
                  <a:lnTo>
                    <a:pt x="107870" y="57160"/>
                  </a:lnTo>
                  <a:cubicBezTo>
                    <a:pt x="107388" y="57160"/>
                    <a:pt x="106905" y="57214"/>
                    <a:pt x="106432" y="57312"/>
                  </a:cubicBezTo>
                  <a:cubicBezTo>
                    <a:pt x="106468" y="53154"/>
                    <a:pt x="109642" y="51075"/>
                    <a:pt x="112818" y="51075"/>
                  </a:cubicBezTo>
                  <a:close/>
                  <a:moveTo>
                    <a:pt x="136134" y="51090"/>
                  </a:moveTo>
                  <a:cubicBezTo>
                    <a:pt x="139310" y="51090"/>
                    <a:pt x="142484" y="53169"/>
                    <a:pt x="142525" y="57330"/>
                  </a:cubicBezTo>
                  <a:cubicBezTo>
                    <a:pt x="142043" y="57224"/>
                    <a:pt x="141557" y="57173"/>
                    <a:pt x="141075" y="57173"/>
                  </a:cubicBezTo>
                  <a:cubicBezTo>
                    <a:pt x="139225" y="57173"/>
                    <a:pt x="137430" y="57933"/>
                    <a:pt x="136136" y="59319"/>
                  </a:cubicBezTo>
                  <a:lnTo>
                    <a:pt x="136136" y="59328"/>
                  </a:lnTo>
                  <a:cubicBezTo>
                    <a:pt x="134854" y="57957"/>
                    <a:pt x="133062" y="57168"/>
                    <a:pt x="131181" y="57168"/>
                  </a:cubicBezTo>
                  <a:cubicBezTo>
                    <a:pt x="130697" y="57168"/>
                    <a:pt x="130213" y="57222"/>
                    <a:pt x="129738" y="57330"/>
                  </a:cubicBezTo>
                  <a:cubicBezTo>
                    <a:pt x="129778" y="53171"/>
                    <a:pt x="132957" y="51090"/>
                    <a:pt x="136134" y="51090"/>
                  </a:cubicBezTo>
                  <a:close/>
                  <a:moveTo>
                    <a:pt x="89294" y="51126"/>
                  </a:moveTo>
                  <a:cubicBezTo>
                    <a:pt x="91873" y="51126"/>
                    <a:pt x="94452" y="52497"/>
                    <a:pt x="95348" y="55242"/>
                  </a:cubicBezTo>
                  <a:cubicBezTo>
                    <a:pt x="95572" y="55923"/>
                    <a:pt x="95679" y="56631"/>
                    <a:pt x="95688" y="57348"/>
                  </a:cubicBezTo>
                  <a:cubicBezTo>
                    <a:pt x="95215" y="57246"/>
                    <a:pt x="94738" y="57196"/>
                    <a:pt x="94264" y="57196"/>
                  </a:cubicBezTo>
                  <a:cubicBezTo>
                    <a:pt x="92405" y="57196"/>
                    <a:pt x="90599" y="57962"/>
                    <a:pt x="89299" y="59355"/>
                  </a:cubicBezTo>
                  <a:cubicBezTo>
                    <a:pt x="88027" y="57975"/>
                    <a:pt x="86226" y="57195"/>
                    <a:pt x="84353" y="57195"/>
                  </a:cubicBezTo>
                  <a:cubicBezTo>
                    <a:pt x="83860" y="57195"/>
                    <a:pt x="83376" y="57249"/>
                    <a:pt x="82910" y="57348"/>
                  </a:cubicBezTo>
                  <a:cubicBezTo>
                    <a:pt x="82902" y="56631"/>
                    <a:pt x="83009" y="55923"/>
                    <a:pt x="83224" y="55242"/>
                  </a:cubicBezTo>
                  <a:lnTo>
                    <a:pt x="83233" y="55242"/>
                  </a:lnTo>
                  <a:cubicBezTo>
                    <a:pt x="84129" y="52499"/>
                    <a:pt x="86712" y="51126"/>
                    <a:pt x="89294" y="51126"/>
                  </a:cubicBezTo>
                  <a:close/>
                  <a:moveTo>
                    <a:pt x="42335" y="51276"/>
                  </a:moveTo>
                  <a:cubicBezTo>
                    <a:pt x="45511" y="51276"/>
                    <a:pt x="48686" y="53352"/>
                    <a:pt x="48726" y="57509"/>
                  </a:cubicBezTo>
                  <a:cubicBezTo>
                    <a:pt x="48253" y="57407"/>
                    <a:pt x="47776" y="57357"/>
                    <a:pt x="47302" y="57357"/>
                  </a:cubicBezTo>
                  <a:cubicBezTo>
                    <a:pt x="45443" y="57357"/>
                    <a:pt x="43639" y="58124"/>
                    <a:pt x="42346" y="59516"/>
                  </a:cubicBezTo>
                  <a:cubicBezTo>
                    <a:pt x="41065" y="58136"/>
                    <a:pt x="39264" y="57357"/>
                    <a:pt x="37382" y="57357"/>
                  </a:cubicBezTo>
                  <a:cubicBezTo>
                    <a:pt x="36898" y="57357"/>
                    <a:pt x="36415" y="57410"/>
                    <a:pt x="35940" y="57509"/>
                  </a:cubicBezTo>
                  <a:cubicBezTo>
                    <a:pt x="35980" y="53355"/>
                    <a:pt x="39158" y="51276"/>
                    <a:pt x="42335" y="51276"/>
                  </a:cubicBezTo>
                  <a:close/>
                  <a:moveTo>
                    <a:pt x="65660" y="51276"/>
                  </a:moveTo>
                  <a:cubicBezTo>
                    <a:pt x="68835" y="51276"/>
                    <a:pt x="72010" y="53352"/>
                    <a:pt x="72050" y="57509"/>
                  </a:cubicBezTo>
                  <a:cubicBezTo>
                    <a:pt x="71577" y="57407"/>
                    <a:pt x="71100" y="57357"/>
                    <a:pt x="70626" y="57357"/>
                  </a:cubicBezTo>
                  <a:cubicBezTo>
                    <a:pt x="68767" y="57357"/>
                    <a:pt x="66961" y="58124"/>
                    <a:pt x="65662" y="59516"/>
                  </a:cubicBezTo>
                  <a:cubicBezTo>
                    <a:pt x="64382" y="58138"/>
                    <a:pt x="62585" y="57359"/>
                    <a:pt x="60706" y="57357"/>
                  </a:cubicBezTo>
                  <a:lnTo>
                    <a:pt x="60706" y="57357"/>
                  </a:lnTo>
                  <a:cubicBezTo>
                    <a:pt x="60217" y="57357"/>
                    <a:pt x="59736" y="57411"/>
                    <a:pt x="59264" y="57509"/>
                  </a:cubicBezTo>
                  <a:cubicBezTo>
                    <a:pt x="59304" y="53355"/>
                    <a:pt x="62482" y="51276"/>
                    <a:pt x="65660" y="51276"/>
                  </a:cubicBezTo>
                  <a:close/>
                  <a:moveTo>
                    <a:pt x="18806" y="51334"/>
                  </a:moveTo>
                  <a:cubicBezTo>
                    <a:pt x="21388" y="51334"/>
                    <a:pt x="23969" y="52707"/>
                    <a:pt x="24864" y="55457"/>
                  </a:cubicBezTo>
                  <a:cubicBezTo>
                    <a:pt x="25079" y="56138"/>
                    <a:pt x="25196" y="56846"/>
                    <a:pt x="25205" y="57563"/>
                  </a:cubicBezTo>
                  <a:cubicBezTo>
                    <a:pt x="24724" y="57458"/>
                    <a:pt x="24240" y="57407"/>
                    <a:pt x="23760" y="57407"/>
                  </a:cubicBezTo>
                  <a:cubicBezTo>
                    <a:pt x="21902" y="57407"/>
                    <a:pt x="20103" y="58173"/>
                    <a:pt x="18807" y="59561"/>
                  </a:cubicBezTo>
                  <a:cubicBezTo>
                    <a:pt x="17535" y="58190"/>
                    <a:pt x="15734" y="57401"/>
                    <a:pt x="13861" y="57401"/>
                  </a:cubicBezTo>
                  <a:cubicBezTo>
                    <a:pt x="13377" y="57401"/>
                    <a:pt x="12884" y="57455"/>
                    <a:pt x="12418" y="57563"/>
                  </a:cubicBezTo>
                  <a:cubicBezTo>
                    <a:pt x="12418" y="56837"/>
                    <a:pt x="12526" y="56129"/>
                    <a:pt x="12741" y="55448"/>
                  </a:cubicBezTo>
                  <a:lnTo>
                    <a:pt x="12741" y="55457"/>
                  </a:lnTo>
                  <a:cubicBezTo>
                    <a:pt x="13637" y="52710"/>
                    <a:pt x="16222" y="51334"/>
                    <a:pt x="18806" y="51334"/>
                  </a:cubicBezTo>
                  <a:close/>
                  <a:moveTo>
                    <a:pt x="117967" y="57526"/>
                  </a:moveTo>
                  <a:cubicBezTo>
                    <a:pt x="118391" y="57526"/>
                    <a:pt x="118819" y="57564"/>
                    <a:pt x="119245" y="57643"/>
                  </a:cubicBezTo>
                  <a:cubicBezTo>
                    <a:pt x="118726" y="58253"/>
                    <a:pt x="118322" y="58961"/>
                    <a:pt x="118063" y="59722"/>
                  </a:cubicBezTo>
                  <a:cubicBezTo>
                    <a:pt x="117821" y="60430"/>
                    <a:pt x="117713" y="61165"/>
                    <a:pt x="117758" y="61909"/>
                  </a:cubicBezTo>
                  <a:cubicBezTo>
                    <a:pt x="116510" y="60598"/>
                    <a:pt x="114739" y="59767"/>
                    <a:pt x="112860" y="59767"/>
                  </a:cubicBezTo>
                  <a:cubicBezTo>
                    <a:pt x="112850" y="59767"/>
                    <a:pt x="112840" y="59767"/>
                    <a:pt x="112830" y="59767"/>
                  </a:cubicBezTo>
                  <a:cubicBezTo>
                    <a:pt x="114167" y="58327"/>
                    <a:pt x="116034" y="57526"/>
                    <a:pt x="117967" y="57526"/>
                  </a:cubicBezTo>
                  <a:close/>
                  <a:moveTo>
                    <a:pt x="130990" y="57535"/>
                  </a:moveTo>
                  <a:cubicBezTo>
                    <a:pt x="132923" y="57535"/>
                    <a:pt x="134790" y="58336"/>
                    <a:pt x="136127" y="59776"/>
                  </a:cubicBezTo>
                  <a:cubicBezTo>
                    <a:pt x="136117" y="59776"/>
                    <a:pt x="136107" y="59776"/>
                    <a:pt x="136097" y="59776"/>
                  </a:cubicBezTo>
                  <a:cubicBezTo>
                    <a:pt x="134226" y="59776"/>
                    <a:pt x="132446" y="60607"/>
                    <a:pt x="131199" y="61918"/>
                  </a:cubicBezTo>
                  <a:cubicBezTo>
                    <a:pt x="131234" y="61183"/>
                    <a:pt x="131136" y="60439"/>
                    <a:pt x="130894" y="59731"/>
                  </a:cubicBezTo>
                  <a:cubicBezTo>
                    <a:pt x="130634" y="58970"/>
                    <a:pt x="130231" y="58271"/>
                    <a:pt x="129711" y="57652"/>
                  </a:cubicBezTo>
                  <a:cubicBezTo>
                    <a:pt x="130137" y="57573"/>
                    <a:pt x="130565" y="57535"/>
                    <a:pt x="130990" y="57535"/>
                  </a:cubicBezTo>
                  <a:close/>
                  <a:moveTo>
                    <a:pt x="84143" y="57571"/>
                  </a:moveTo>
                  <a:cubicBezTo>
                    <a:pt x="86075" y="57571"/>
                    <a:pt x="87945" y="58371"/>
                    <a:pt x="89282" y="59821"/>
                  </a:cubicBezTo>
                  <a:lnTo>
                    <a:pt x="89282" y="59821"/>
                  </a:lnTo>
                  <a:cubicBezTo>
                    <a:pt x="89265" y="59821"/>
                    <a:pt x="89248" y="59821"/>
                    <a:pt x="89231" y="59821"/>
                  </a:cubicBezTo>
                  <a:cubicBezTo>
                    <a:pt x="87362" y="59821"/>
                    <a:pt x="85595" y="60659"/>
                    <a:pt x="84353" y="61962"/>
                  </a:cubicBezTo>
                  <a:cubicBezTo>
                    <a:pt x="84434" y="60367"/>
                    <a:pt x="83851" y="58871"/>
                    <a:pt x="82866" y="57688"/>
                  </a:cubicBezTo>
                  <a:cubicBezTo>
                    <a:pt x="83291" y="57609"/>
                    <a:pt x="83719" y="57571"/>
                    <a:pt x="84143" y="57571"/>
                  </a:cubicBezTo>
                  <a:close/>
                  <a:moveTo>
                    <a:pt x="94437" y="57571"/>
                  </a:moveTo>
                  <a:cubicBezTo>
                    <a:pt x="94862" y="57571"/>
                    <a:pt x="95290" y="57609"/>
                    <a:pt x="95715" y="57688"/>
                  </a:cubicBezTo>
                  <a:cubicBezTo>
                    <a:pt x="94720" y="58871"/>
                    <a:pt x="94138" y="60367"/>
                    <a:pt x="94228" y="61962"/>
                  </a:cubicBezTo>
                  <a:cubicBezTo>
                    <a:pt x="92977" y="60659"/>
                    <a:pt x="91218" y="59821"/>
                    <a:pt x="89350" y="59821"/>
                  </a:cubicBezTo>
                  <a:cubicBezTo>
                    <a:pt x="89333" y="59821"/>
                    <a:pt x="89316" y="59821"/>
                    <a:pt x="89299" y="59821"/>
                  </a:cubicBezTo>
                  <a:lnTo>
                    <a:pt x="89299" y="59821"/>
                  </a:lnTo>
                  <a:cubicBezTo>
                    <a:pt x="90636" y="58371"/>
                    <a:pt x="92506" y="57571"/>
                    <a:pt x="94437" y="57571"/>
                  </a:cubicBezTo>
                  <a:close/>
                  <a:moveTo>
                    <a:pt x="47495" y="57735"/>
                  </a:moveTo>
                  <a:cubicBezTo>
                    <a:pt x="47916" y="57735"/>
                    <a:pt x="48340" y="57773"/>
                    <a:pt x="48762" y="57849"/>
                  </a:cubicBezTo>
                  <a:cubicBezTo>
                    <a:pt x="48242" y="58468"/>
                    <a:pt x="47839" y="59176"/>
                    <a:pt x="47579" y="59937"/>
                  </a:cubicBezTo>
                  <a:cubicBezTo>
                    <a:pt x="47337" y="60636"/>
                    <a:pt x="47230" y="61371"/>
                    <a:pt x="47275" y="62115"/>
                  </a:cubicBezTo>
                  <a:lnTo>
                    <a:pt x="47275" y="62124"/>
                  </a:lnTo>
                  <a:cubicBezTo>
                    <a:pt x="46033" y="60820"/>
                    <a:pt x="44265" y="59982"/>
                    <a:pt x="42405" y="59982"/>
                  </a:cubicBezTo>
                  <a:cubicBezTo>
                    <a:pt x="42386" y="59982"/>
                    <a:pt x="42366" y="59982"/>
                    <a:pt x="42346" y="59982"/>
                  </a:cubicBezTo>
                  <a:cubicBezTo>
                    <a:pt x="43686" y="58532"/>
                    <a:pt x="45558" y="57735"/>
                    <a:pt x="47495" y="57735"/>
                  </a:cubicBezTo>
                  <a:close/>
                  <a:moveTo>
                    <a:pt x="60510" y="57740"/>
                  </a:moveTo>
                  <a:cubicBezTo>
                    <a:pt x="62438" y="57740"/>
                    <a:pt x="64308" y="58537"/>
                    <a:pt x="65644" y="59982"/>
                  </a:cubicBezTo>
                  <a:cubicBezTo>
                    <a:pt x="65624" y="59982"/>
                    <a:pt x="65604" y="59982"/>
                    <a:pt x="65585" y="59982"/>
                  </a:cubicBezTo>
                  <a:cubicBezTo>
                    <a:pt x="63725" y="59982"/>
                    <a:pt x="61957" y="60820"/>
                    <a:pt x="60715" y="62124"/>
                  </a:cubicBezTo>
                  <a:cubicBezTo>
                    <a:pt x="60751" y="61380"/>
                    <a:pt x="60653" y="60636"/>
                    <a:pt x="60411" y="59937"/>
                  </a:cubicBezTo>
                  <a:cubicBezTo>
                    <a:pt x="60151" y="59176"/>
                    <a:pt x="59748" y="58468"/>
                    <a:pt x="59228" y="57858"/>
                  </a:cubicBezTo>
                  <a:cubicBezTo>
                    <a:pt x="59655" y="57779"/>
                    <a:pt x="60084" y="57740"/>
                    <a:pt x="60510" y="57740"/>
                  </a:cubicBezTo>
                  <a:close/>
                  <a:moveTo>
                    <a:pt x="23936" y="57764"/>
                  </a:moveTo>
                  <a:cubicBezTo>
                    <a:pt x="24366" y="57764"/>
                    <a:pt x="24800" y="57804"/>
                    <a:pt x="25232" y="57885"/>
                  </a:cubicBezTo>
                  <a:cubicBezTo>
                    <a:pt x="24237" y="59059"/>
                    <a:pt x="23655" y="60565"/>
                    <a:pt x="23744" y="62151"/>
                  </a:cubicBezTo>
                  <a:cubicBezTo>
                    <a:pt x="22494" y="60847"/>
                    <a:pt x="20727" y="60018"/>
                    <a:pt x="18867" y="60018"/>
                  </a:cubicBezTo>
                  <a:cubicBezTo>
                    <a:pt x="18847" y="60018"/>
                    <a:pt x="18827" y="60018"/>
                    <a:pt x="18807" y="60018"/>
                  </a:cubicBezTo>
                  <a:cubicBezTo>
                    <a:pt x="18787" y="60018"/>
                    <a:pt x="18767" y="60018"/>
                    <a:pt x="18747" y="60018"/>
                  </a:cubicBezTo>
                  <a:cubicBezTo>
                    <a:pt x="16879" y="60018"/>
                    <a:pt x="15111" y="60847"/>
                    <a:pt x="13870" y="62151"/>
                  </a:cubicBezTo>
                  <a:cubicBezTo>
                    <a:pt x="13951" y="60573"/>
                    <a:pt x="13368" y="59068"/>
                    <a:pt x="12382" y="57885"/>
                  </a:cubicBezTo>
                  <a:lnTo>
                    <a:pt x="12374" y="57885"/>
                  </a:lnTo>
                  <a:cubicBezTo>
                    <a:pt x="12805" y="57804"/>
                    <a:pt x="13239" y="57764"/>
                    <a:pt x="13670" y="57764"/>
                  </a:cubicBezTo>
                  <a:cubicBezTo>
                    <a:pt x="15599" y="57764"/>
                    <a:pt x="17467" y="58566"/>
                    <a:pt x="18807" y="60009"/>
                  </a:cubicBezTo>
                  <a:cubicBezTo>
                    <a:pt x="20140" y="58566"/>
                    <a:pt x="22007" y="57764"/>
                    <a:pt x="23936" y="57764"/>
                  </a:cubicBezTo>
                  <a:close/>
                  <a:moveTo>
                    <a:pt x="107668" y="57528"/>
                  </a:moveTo>
                  <a:cubicBezTo>
                    <a:pt x="109594" y="57528"/>
                    <a:pt x="111464" y="58327"/>
                    <a:pt x="112812" y="59767"/>
                  </a:cubicBezTo>
                  <a:cubicBezTo>
                    <a:pt x="112793" y="59767"/>
                    <a:pt x="112774" y="59767"/>
                    <a:pt x="112756" y="59767"/>
                  </a:cubicBezTo>
                  <a:cubicBezTo>
                    <a:pt x="110769" y="59767"/>
                    <a:pt x="108902" y="60712"/>
                    <a:pt x="107650" y="62159"/>
                  </a:cubicBezTo>
                  <a:lnTo>
                    <a:pt x="107650" y="62159"/>
                  </a:lnTo>
                  <a:cubicBezTo>
                    <a:pt x="107803" y="60502"/>
                    <a:pt x="107211" y="58925"/>
                    <a:pt x="106181" y="57688"/>
                  </a:cubicBezTo>
                  <a:cubicBezTo>
                    <a:pt x="106675" y="57580"/>
                    <a:pt x="107173" y="57528"/>
                    <a:pt x="107668" y="57528"/>
                  </a:cubicBezTo>
                  <a:close/>
                  <a:moveTo>
                    <a:pt x="37187" y="57724"/>
                  </a:moveTo>
                  <a:cubicBezTo>
                    <a:pt x="39116" y="57724"/>
                    <a:pt x="40983" y="58519"/>
                    <a:pt x="42328" y="59964"/>
                  </a:cubicBezTo>
                  <a:cubicBezTo>
                    <a:pt x="42310" y="59964"/>
                    <a:pt x="42291" y="59964"/>
                    <a:pt x="42273" y="59964"/>
                  </a:cubicBezTo>
                  <a:cubicBezTo>
                    <a:pt x="40286" y="59964"/>
                    <a:pt x="38419" y="60910"/>
                    <a:pt x="37167" y="62366"/>
                  </a:cubicBezTo>
                  <a:cubicBezTo>
                    <a:pt x="37320" y="60699"/>
                    <a:pt x="36728" y="59122"/>
                    <a:pt x="35698" y="57894"/>
                  </a:cubicBezTo>
                  <a:lnTo>
                    <a:pt x="35689" y="57885"/>
                  </a:lnTo>
                  <a:cubicBezTo>
                    <a:pt x="36187" y="57777"/>
                    <a:pt x="36689" y="57724"/>
                    <a:pt x="37187" y="57724"/>
                  </a:cubicBezTo>
                  <a:close/>
                  <a:moveTo>
                    <a:pt x="124486" y="55678"/>
                  </a:moveTo>
                  <a:cubicBezTo>
                    <a:pt x="127068" y="55678"/>
                    <a:pt x="129649" y="57049"/>
                    <a:pt x="130544" y="59794"/>
                  </a:cubicBezTo>
                  <a:cubicBezTo>
                    <a:pt x="130760" y="60475"/>
                    <a:pt x="130876" y="61183"/>
                    <a:pt x="130876" y="61900"/>
                  </a:cubicBezTo>
                  <a:cubicBezTo>
                    <a:pt x="130403" y="61798"/>
                    <a:pt x="129926" y="61748"/>
                    <a:pt x="129452" y="61748"/>
                  </a:cubicBezTo>
                  <a:cubicBezTo>
                    <a:pt x="127593" y="61748"/>
                    <a:pt x="125787" y="62514"/>
                    <a:pt x="124487" y="63907"/>
                  </a:cubicBezTo>
                  <a:cubicBezTo>
                    <a:pt x="123215" y="62527"/>
                    <a:pt x="121414" y="61747"/>
                    <a:pt x="119541" y="61747"/>
                  </a:cubicBezTo>
                  <a:cubicBezTo>
                    <a:pt x="119048" y="61747"/>
                    <a:pt x="118564" y="61801"/>
                    <a:pt x="118080" y="61909"/>
                  </a:cubicBezTo>
                  <a:cubicBezTo>
                    <a:pt x="118080" y="61192"/>
                    <a:pt x="118197" y="60484"/>
                    <a:pt x="118412" y="59803"/>
                  </a:cubicBezTo>
                  <a:lnTo>
                    <a:pt x="118421" y="59794"/>
                  </a:lnTo>
                  <a:cubicBezTo>
                    <a:pt x="119317" y="57051"/>
                    <a:pt x="121902" y="55678"/>
                    <a:pt x="124486" y="55678"/>
                  </a:cubicBezTo>
                  <a:close/>
                  <a:moveTo>
                    <a:pt x="77628" y="55717"/>
                  </a:moveTo>
                  <a:cubicBezTo>
                    <a:pt x="80804" y="55717"/>
                    <a:pt x="83980" y="57795"/>
                    <a:pt x="84022" y="61951"/>
                  </a:cubicBezTo>
                  <a:lnTo>
                    <a:pt x="84022" y="61951"/>
                  </a:lnTo>
                  <a:cubicBezTo>
                    <a:pt x="83546" y="61848"/>
                    <a:pt x="83066" y="61797"/>
                    <a:pt x="82590" y="61797"/>
                  </a:cubicBezTo>
                  <a:cubicBezTo>
                    <a:pt x="80737" y="61797"/>
                    <a:pt x="78939" y="62563"/>
                    <a:pt x="77651" y="63952"/>
                  </a:cubicBezTo>
                  <a:cubicBezTo>
                    <a:pt x="76377" y="62579"/>
                    <a:pt x="74589" y="61801"/>
                    <a:pt x="72710" y="61801"/>
                  </a:cubicBezTo>
                  <a:cubicBezTo>
                    <a:pt x="72699" y="61801"/>
                    <a:pt x="72688" y="61801"/>
                    <a:pt x="72678" y="61801"/>
                  </a:cubicBezTo>
                  <a:cubicBezTo>
                    <a:pt x="72194" y="61801"/>
                    <a:pt x="71710" y="61846"/>
                    <a:pt x="71235" y="61953"/>
                  </a:cubicBezTo>
                  <a:cubicBezTo>
                    <a:pt x="71275" y="57796"/>
                    <a:pt x="74452" y="55717"/>
                    <a:pt x="77628" y="55717"/>
                  </a:cubicBezTo>
                  <a:close/>
                  <a:moveTo>
                    <a:pt x="100943" y="55717"/>
                  </a:moveTo>
                  <a:cubicBezTo>
                    <a:pt x="104119" y="55717"/>
                    <a:pt x="107295" y="57795"/>
                    <a:pt x="107337" y="61951"/>
                  </a:cubicBezTo>
                  <a:lnTo>
                    <a:pt x="107337" y="61951"/>
                  </a:lnTo>
                  <a:cubicBezTo>
                    <a:pt x="106865" y="61851"/>
                    <a:pt x="106389" y="61802"/>
                    <a:pt x="105918" y="61802"/>
                  </a:cubicBezTo>
                  <a:cubicBezTo>
                    <a:pt x="104057" y="61802"/>
                    <a:pt x="102256" y="62568"/>
                    <a:pt x="100957" y="63961"/>
                  </a:cubicBezTo>
                  <a:cubicBezTo>
                    <a:pt x="99683" y="62588"/>
                    <a:pt x="97895" y="61801"/>
                    <a:pt x="96025" y="61801"/>
                  </a:cubicBezTo>
                  <a:cubicBezTo>
                    <a:pt x="96014" y="61801"/>
                    <a:pt x="96003" y="61801"/>
                    <a:pt x="95993" y="61801"/>
                  </a:cubicBezTo>
                  <a:cubicBezTo>
                    <a:pt x="95509" y="61801"/>
                    <a:pt x="95025" y="61846"/>
                    <a:pt x="94550" y="61953"/>
                  </a:cubicBezTo>
                  <a:cubicBezTo>
                    <a:pt x="94590" y="57796"/>
                    <a:pt x="97767" y="55717"/>
                    <a:pt x="100943" y="55717"/>
                  </a:cubicBezTo>
                  <a:close/>
                  <a:moveTo>
                    <a:pt x="54007" y="55884"/>
                  </a:moveTo>
                  <a:cubicBezTo>
                    <a:pt x="56587" y="55884"/>
                    <a:pt x="59166" y="57255"/>
                    <a:pt x="60061" y="60000"/>
                  </a:cubicBezTo>
                  <a:cubicBezTo>
                    <a:pt x="60285" y="60681"/>
                    <a:pt x="60393" y="61389"/>
                    <a:pt x="60402" y="62106"/>
                  </a:cubicBezTo>
                  <a:cubicBezTo>
                    <a:pt x="59929" y="62004"/>
                    <a:pt x="59451" y="61954"/>
                    <a:pt x="58977" y="61954"/>
                  </a:cubicBezTo>
                  <a:cubicBezTo>
                    <a:pt x="57118" y="61954"/>
                    <a:pt x="55312" y="62720"/>
                    <a:pt x="54013" y="64113"/>
                  </a:cubicBezTo>
                  <a:cubicBezTo>
                    <a:pt x="52741" y="62733"/>
                    <a:pt x="50939" y="61953"/>
                    <a:pt x="49067" y="61953"/>
                  </a:cubicBezTo>
                  <a:cubicBezTo>
                    <a:pt x="48574" y="61953"/>
                    <a:pt x="48090" y="61998"/>
                    <a:pt x="47624" y="62106"/>
                  </a:cubicBezTo>
                  <a:cubicBezTo>
                    <a:pt x="47615" y="61389"/>
                    <a:pt x="47723" y="60681"/>
                    <a:pt x="47929" y="60009"/>
                  </a:cubicBezTo>
                  <a:lnTo>
                    <a:pt x="47947" y="60000"/>
                  </a:lnTo>
                  <a:cubicBezTo>
                    <a:pt x="48843" y="57257"/>
                    <a:pt x="51425" y="55884"/>
                    <a:pt x="54007" y="55884"/>
                  </a:cubicBezTo>
                  <a:close/>
                  <a:moveTo>
                    <a:pt x="7145" y="55914"/>
                  </a:moveTo>
                  <a:cubicBezTo>
                    <a:pt x="10322" y="55914"/>
                    <a:pt x="13498" y="57993"/>
                    <a:pt x="13538" y="62151"/>
                  </a:cubicBezTo>
                  <a:cubicBezTo>
                    <a:pt x="13063" y="62046"/>
                    <a:pt x="12582" y="61995"/>
                    <a:pt x="12105" y="61995"/>
                  </a:cubicBezTo>
                  <a:cubicBezTo>
                    <a:pt x="10247" y="61995"/>
                    <a:pt x="8440" y="62767"/>
                    <a:pt x="7150" y="64158"/>
                  </a:cubicBezTo>
                  <a:cubicBezTo>
                    <a:pt x="5875" y="62786"/>
                    <a:pt x="4096" y="61998"/>
                    <a:pt x="2226" y="61998"/>
                  </a:cubicBezTo>
                  <a:cubicBezTo>
                    <a:pt x="2216" y="61998"/>
                    <a:pt x="2205" y="61998"/>
                    <a:pt x="2194" y="61998"/>
                  </a:cubicBezTo>
                  <a:cubicBezTo>
                    <a:pt x="1711" y="61998"/>
                    <a:pt x="1227" y="62043"/>
                    <a:pt x="752" y="62151"/>
                  </a:cubicBezTo>
                  <a:cubicBezTo>
                    <a:pt x="792" y="57993"/>
                    <a:pt x="3969" y="55914"/>
                    <a:pt x="7145" y="55914"/>
                  </a:cubicBezTo>
                  <a:close/>
                  <a:moveTo>
                    <a:pt x="30465" y="55917"/>
                  </a:moveTo>
                  <a:cubicBezTo>
                    <a:pt x="33638" y="55917"/>
                    <a:pt x="36811" y="57993"/>
                    <a:pt x="36854" y="62147"/>
                  </a:cubicBezTo>
                  <a:lnTo>
                    <a:pt x="36854" y="62147"/>
                  </a:lnTo>
                  <a:cubicBezTo>
                    <a:pt x="36384" y="62047"/>
                    <a:pt x="35912" y="61999"/>
                    <a:pt x="35443" y="61999"/>
                  </a:cubicBezTo>
                  <a:cubicBezTo>
                    <a:pt x="33580" y="61999"/>
                    <a:pt x="31775" y="62765"/>
                    <a:pt x="30483" y="64158"/>
                  </a:cubicBezTo>
                  <a:cubicBezTo>
                    <a:pt x="29201" y="62778"/>
                    <a:pt x="27409" y="61998"/>
                    <a:pt x="25528" y="61998"/>
                  </a:cubicBezTo>
                  <a:cubicBezTo>
                    <a:pt x="25044" y="61998"/>
                    <a:pt x="24560" y="62052"/>
                    <a:pt x="24085" y="62151"/>
                  </a:cubicBezTo>
                  <a:cubicBezTo>
                    <a:pt x="24116" y="57996"/>
                    <a:pt x="27290" y="55917"/>
                    <a:pt x="30465" y="55917"/>
                  </a:cubicBezTo>
                  <a:close/>
                  <a:moveTo>
                    <a:pt x="119322" y="62140"/>
                  </a:moveTo>
                  <a:cubicBezTo>
                    <a:pt x="121256" y="62140"/>
                    <a:pt x="123125" y="62943"/>
                    <a:pt x="124469" y="64391"/>
                  </a:cubicBezTo>
                  <a:cubicBezTo>
                    <a:pt x="124450" y="64390"/>
                    <a:pt x="124430" y="64390"/>
                    <a:pt x="124410" y="64390"/>
                  </a:cubicBezTo>
                  <a:cubicBezTo>
                    <a:pt x="122541" y="64390"/>
                    <a:pt x="120773" y="65229"/>
                    <a:pt x="119532" y="66532"/>
                  </a:cubicBezTo>
                  <a:cubicBezTo>
                    <a:pt x="119613" y="64946"/>
                    <a:pt x="119030" y="63441"/>
                    <a:pt x="118045" y="62258"/>
                  </a:cubicBezTo>
                  <a:cubicBezTo>
                    <a:pt x="118470" y="62179"/>
                    <a:pt x="118898" y="62140"/>
                    <a:pt x="119322" y="62140"/>
                  </a:cubicBezTo>
                  <a:close/>
                  <a:moveTo>
                    <a:pt x="129616" y="62140"/>
                  </a:moveTo>
                  <a:cubicBezTo>
                    <a:pt x="130040" y="62140"/>
                    <a:pt x="130468" y="62179"/>
                    <a:pt x="130894" y="62258"/>
                  </a:cubicBezTo>
                  <a:cubicBezTo>
                    <a:pt x="129908" y="63423"/>
                    <a:pt x="129326" y="64928"/>
                    <a:pt x="129415" y="66523"/>
                  </a:cubicBezTo>
                  <a:lnTo>
                    <a:pt x="129406" y="66532"/>
                  </a:lnTo>
                  <a:cubicBezTo>
                    <a:pt x="128156" y="65229"/>
                    <a:pt x="126388" y="64390"/>
                    <a:pt x="124528" y="64390"/>
                  </a:cubicBezTo>
                  <a:cubicBezTo>
                    <a:pt x="124509" y="64390"/>
                    <a:pt x="124489" y="64390"/>
                    <a:pt x="124469" y="64391"/>
                  </a:cubicBezTo>
                  <a:cubicBezTo>
                    <a:pt x="125807" y="62943"/>
                    <a:pt x="127680" y="62140"/>
                    <a:pt x="129616" y="62140"/>
                  </a:cubicBezTo>
                  <a:close/>
                  <a:moveTo>
                    <a:pt x="95796" y="62176"/>
                  </a:moveTo>
                  <a:cubicBezTo>
                    <a:pt x="97737" y="62176"/>
                    <a:pt x="99610" y="62980"/>
                    <a:pt x="100948" y="64435"/>
                  </a:cubicBezTo>
                  <a:cubicBezTo>
                    <a:pt x="100928" y="64435"/>
                    <a:pt x="100908" y="64435"/>
                    <a:pt x="100888" y="64435"/>
                  </a:cubicBezTo>
                  <a:cubicBezTo>
                    <a:pt x="99020" y="64435"/>
                    <a:pt x="97252" y="65265"/>
                    <a:pt x="96011" y="66568"/>
                  </a:cubicBezTo>
                  <a:cubicBezTo>
                    <a:pt x="96091" y="64982"/>
                    <a:pt x="95509" y="63477"/>
                    <a:pt x="94514" y="62294"/>
                  </a:cubicBezTo>
                  <a:cubicBezTo>
                    <a:pt x="94941" y="62215"/>
                    <a:pt x="95370" y="62176"/>
                    <a:pt x="95796" y="62176"/>
                  </a:cubicBezTo>
                  <a:close/>
                  <a:moveTo>
                    <a:pt x="82771" y="62185"/>
                  </a:moveTo>
                  <a:cubicBezTo>
                    <a:pt x="83195" y="62185"/>
                    <a:pt x="83623" y="62224"/>
                    <a:pt x="84048" y="62303"/>
                  </a:cubicBezTo>
                  <a:cubicBezTo>
                    <a:pt x="83063" y="63477"/>
                    <a:pt x="82480" y="64991"/>
                    <a:pt x="82561" y="66577"/>
                  </a:cubicBezTo>
                  <a:cubicBezTo>
                    <a:pt x="81320" y="65274"/>
                    <a:pt x="79552" y="64435"/>
                    <a:pt x="77683" y="64435"/>
                  </a:cubicBezTo>
                  <a:cubicBezTo>
                    <a:pt x="77666" y="64435"/>
                    <a:pt x="77650" y="64435"/>
                    <a:pt x="77633" y="64435"/>
                  </a:cubicBezTo>
                  <a:lnTo>
                    <a:pt x="77633" y="64435"/>
                  </a:lnTo>
                  <a:cubicBezTo>
                    <a:pt x="78970" y="62988"/>
                    <a:pt x="80838" y="62185"/>
                    <a:pt x="82771" y="62185"/>
                  </a:cubicBezTo>
                  <a:close/>
                  <a:moveTo>
                    <a:pt x="59134" y="62337"/>
                  </a:moveTo>
                  <a:cubicBezTo>
                    <a:pt x="59561" y="62337"/>
                    <a:pt x="59992" y="62376"/>
                    <a:pt x="60420" y="62455"/>
                  </a:cubicBezTo>
                  <a:cubicBezTo>
                    <a:pt x="59427" y="63627"/>
                    <a:pt x="58845" y="65119"/>
                    <a:pt x="58932" y="66720"/>
                  </a:cubicBezTo>
                  <a:lnTo>
                    <a:pt x="58932" y="66720"/>
                  </a:lnTo>
                  <a:cubicBezTo>
                    <a:pt x="57682" y="65417"/>
                    <a:pt x="55914" y="64587"/>
                    <a:pt x="54055" y="64587"/>
                  </a:cubicBezTo>
                  <a:cubicBezTo>
                    <a:pt x="54035" y="64587"/>
                    <a:pt x="54015" y="64588"/>
                    <a:pt x="53995" y="64588"/>
                  </a:cubicBezTo>
                  <a:cubicBezTo>
                    <a:pt x="55331" y="63135"/>
                    <a:pt x="57201" y="62337"/>
                    <a:pt x="59134" y="62337"/>
                  </a:cubicBezTo>
                  <a:close/>
                  <a:moveTo>
                    <a:pt x="48861" y="62333"/>
                  </a:moveTo>
                  <a:cubicBezTo>
                    <a:pt x="50795" y="62333"/>
                    <a:pt x="52662" y="63137"/>
                    <a:pt x="53995" y="64588"/>
                  </a:cubicBezTo>
                  <a:cubicBezTo>
                    <a:pt x="53975" y="64588"/>
                    <a:pt x="53955" y="64587"/>
                    <a:pt x="53935" y="64587"/>
                  </a:cubicBezTo>
                  <a:cubicBezTo>
                    <a:pt x="52067" y="64587"/>
                    <a:pt x="50299" y="65417"/>
                    <a:pt x="49058" y="66720"/>
                  </a:cubicBezTo>
                  <a:cubicBezTo>
                    <a:pt x="49138" y="65134"/>
                    <a:pt x="48556" y="63629"/>
                    <a:pt x="47561" y="62455"/>
                  </a:cubicBezTo>
                  <a:cubicBezTo>
                    <a:pt x="47994" y="62373"/>
                    <a:pt x="48429" y="62333"/>
                    <a:pt x="48861" y="62333"/>
                  </a:cubicBezTo>
                  <a:close/>
                  <a:moveTo>
                    <a:pt x="106103" y="62174"/>
                  </a:moveTo>
                  <a:cubicBezTo>
                    <a:pt x="106576" y="62174"/>
                    <a:pt x="107052" y="62222"/>
                    <a:pt x="107525" y="62321"/>
                  </a:cubicBezTo>
                  <a:cubicBezTo>
                    <a:pt x="106512" y="63566"/>
                    <a:pt x="105939" y="65161"/>
                    <a:pt x="106127" y="66837"/>
                  </a:cubicBezTo>
                  <a:cubicBezTo>
                    <a:pt x="104872" y="65387"/>
                    <a:pt x="103007" y="64435"/>
                    <a:pt x="101030" y="64435"/>
                  </a:cubicBezTo>
                  <a:cubicBezTo>
                    <a:pt x="101003" y="64435"/>
                    <a:pt x="100975" y="64435"/>
                    <a:pt x="100948" y="64435"/>
                  </a:cubicBezTo>
                  <a:cubicBezTo>
                    <a:pt x="102295" y="62981"/>
                    <a:pt x="104168" y="62174"/>
                    <a:pt x="106103" y="62174"/>
                  </a:cubicBezTo>
                  <a:close/>
                  <a:moveTo>
                    <a:pt x="70807" y="57738"/>
                  </a:moveTo>
                  <a:cubicBezTo>
                    <a:pt x="71283" y="57738"/>
                    <a:pt x="71762" y="57786"/>
                    <a:pt x="72239" y="57885"/>
                  </a:cubicBezTo>
                  <a:cubicBezTo>
                    <a:pt x="71271" y="59131"/>
                    <a:pt x="70742" y="60708"/>
                    <a:pt x="70939" y="62348"/>
                  </a:cubicBezTo>
                  <a:cubicBezTo>
                    <a:pt x="71447" y="62234"/>
                    <a:pt x="71959" y="62178"/>
                    <a:pt x="72468" y="62178"/>
                  </a:cubicBezTo>
                  <a:cubicBezTo>
                    <a:pt x="74403" y="62178"/>
                    <a:pt x="76285" y="62981"/>
                    <a:pt x="77633" y="64435"/>
                  </a:cubicBezTo>
                  <a:lnTo>
                    <a:pt x="77633" y="64435"/>
                  </a:lnTo>
                  <a:cubicBezTo>
                    <a:pt x="77630" y="64435"/>
                    <a:pt x="77627" y="64435"/>
                    <a:pt x="77624" y="64435"/>
                  </a:cubicBezTo>
                  <a:cubicBezTo>
                    <a:pt x="77606" y="64435"/>
                    <a:pt x="77587" y="64435"/>
                    <a:pt x="77569" y="64435"/>
                  </a:cubicBezTo>
                  <a:cubicBezTo>
                    <a:pt x="75520" y="64435"/>
                    <a:pt x="73598" y="65435"/>
                    <a:pt x="72346" y="66962"/>
                  </a:cubicBezTo>
                  <a:cubicBezTo>
                    <a:pt x="72703" y="63259"/>
                    <a:pt x="69407" y="59973"/>
                    <a:pt x="65707" y="59973"/>
                  </a:cubicBezTo>
                  <a:cubicBezTo>
                    <a:pt x="65694" y="59973"/>
                    <a:pt x="65682" y="59973"/>
                    <a:pt x="65670" y="59973"/>
                  </a:cubicBezTo>
                  <a:lnTo>
                    <a:pt x="65670" y="59973"/>
                  </a:lnTo>
                  <a:cubicBezTo>
                    <a:pt x="67007" y="58533"/>
                    <a:pt x="68877" y="57738"/>
                    <a:pt x="70807" y="57738"/>
                  </a:cubicBezTo>
                  <a:close/>
                  <a:moveTo>
                    <a:pt x="35611" y="62370"/>
                  </a:moveTo>
                  <a:cubicBezTo>
                    <a:pt x="36087" y="62370"/>
                    <a:pt x="36566" y="62419"/>
                    <a:pt x="37042" y="62518"/>
                  </a:cubicBezTo>
                  <a:cubicBezTo>
                    <a:pt x="36029" y="63763"/>
                    <a:pt x="35456" y="65358"/>
                    <a:pt x="35644" y="67034"/>
                  </a:cubicBezTo>
                  <a:cubicBezTo>
                    <a:pt x="34383" y="65578"/>
                    <a:pt x="32507" y="64632"/>
                    <a:pt x="30521" y="64632"/>
                  </a:cubicBezTo>
                  <a:cubicBezTo>
                    <a:pt x="30502" y="64632"/>
                    <a:pt x="30483" y="64632"/>
                    <a:pt x="30465" y="64633"/>
                  </a:cubicBezTo>
                  <a:cubicBezTo>
                    <a:pt x="30445" y="64632"/>
                    <a:pt x="30425" y="64632"/>
                    <a:pt x="30406" y="64632"/>
                  </a:cubicBezTo>
                  <a:cubicBezTo>
                    <a:pt x="28537" y="64632"/>
                    <a:pt x="26769" y="65471"/>
                    <a:pt x="25528" y="66774"/>
                  </a:cubicBezTo>
                  <a:cubicBezTo>
                    <a:pt x="25608" y="65179"/>
                    <a:pt x="25026" y="63683"/>
                    <a:pt x="24031" y="62500"/>
                  </a:cubicBezTo>
                  <a:cubicBezTo>
                    <a:pt x="24460" y="62420"/>
                    <a:pt x="24890" y="62381"/>
                    <a:pt x="25317" y="62381"/>
                  </a:cubicBezTo>
                  <a:cubicBezTo>
                    <a:pt x="27250" y="62381"/>
                    <a:pt x="29122" y="63178"/>
                    <a:pt x="30465" y="64624"/>
                  </a:cubicBezTo>
                  <a:cubicBezTo>
                    <a:pt x="31802" y="63171"/>
                    <a:pt x="33677" y="62370"/>
                    <a:pt x="35611" y="62370"/>
                  </a:cubicBezTo>
                  <a:close/>
                  <a:moveTo>
                    <a:pt x="112819" y="60274"/>
                  </a:moveTo>
                  <a:cubicBezTo>
                    <a:pt x="115992" y="60274"/>
                    <a:pt x="119164" y="62350"/>
                    <a:pt x="119209" y="66503"/>
                  </a:cubicBezTo>
                  <a:lnTo>
                    <a:pt x="119209" y="66503"/>
                  </a:lnTo>
                  <a:cubicBezTo>
                    <a:pt x="118735" y="66400"/>
                    <a:pt x="118257" y="66350"/>
                    <a:pt x="117783" y="66350"/>
                  </a:cubicBezTo>
                  <a:cubicBezTo>
                    <a:pt x="115922" y="66350"/>
                    <a:pt x="114119" y="67124"/>
                    <a:pt x="112821" y="68521"/>
                  </a:cubicBezTo>
                  <a:cubicBezTo>
                    <a:pt x="111539" y="67142"/>
                    <a:pt x="109747" y="66362"/>
                    <a:pt x="107865" y="66362"/>
                  </a:cubicBezTo>
                  <a:cubicBezTo>
                    <a:pt x="107382" y="66362"/>
                    <a:pt x="106898" y="66407"/>
                    <a:pt x="106423" y="66514"/>
                  </a:cubicBezTo>
                  <a:lnTo>
                    <a:pt x="106423" y="66514"/>
                  </a:lnTo>
                  <a:cubicBezTo>
                    <a:pt x="106463" y="62355"/>
                    <a:pt x="109641" y="60274"/>
                    <a:pt x="112819" y="60274"/>
                  </a:cubicBezTo>
                  <a:close/>
                  <a:moveTo>
                    <a:pt x="136136" y="60276"/>
                  </a:moveTo>
                  <a:cubicBezTo>
                    <a:pt x="139311" y="60276"/>
                    <a:pt x="142484" y="62354"/>
                    <a:pt x="142525" y="66514"/>
                  </a:cubicBezTo>
                  <a:lnTo>
                    <a:pt x="142516" y="66523"/>
                  </a:lnTo>
                  <a:cubicBezTo>
                    <a:pt x="142042" y="66421"/>
                    <a:pt x="141565" y="66372"/>
                    <a:pt x="141091" y="66372"/>
                  </a:cubicBezTo>
                  <a:cubicBezTo>
                    <a:pt x="139233" y="66372"/>
                    <a:pt x="137428" y="67138"/>
                    <a:pt x="136136" y="68530"/>
                  </a:cubicBezTo>
                  <a:cubicBezTo>
                    <a:pt x="134854" y="67150"/>
                    <a:pt x="133062" y="66371"/>
                    <a:pt x="131181" y="66371"/>
                  </a:cubicBezTo>
                  <a:cubicBezTo>
                    <a:pt x="130697" y="66371"/>
                    <a:pt x="130213" y="66425"/>
                    <a:pt x="129738" y="66523"/>
                  </a:cubicBezTo>
                  <a:cubicBezTo>
                    <a:pt x="129778" y="62359"/>
                    <a:pt x="132958" y="60276"/>
                    <a:pt x="136136" y="60276"/>
                  </a:cubicBezTo>
                  <a:close/>
                  <a:moveTo>
                    <a:pt x="89289" y="60321"/>
                  </a:moveTo>
                  <a:cubicBezTo>
                    <a:pt x="92462" y="60321"/>
                    <a:pt x="95638" y="62397"/>
                    <a:pt x="95679" y="66548"/>
                  </a:cubicBezTo>
                  <a:lnTo>
                    <a:pt x="95679" y="66548"/>
                  </a:lnTo>
                  <a:cubicBezTo>
                    <a:pt x="95209" y="66448"/>
                    <a:pt x="94735" y="66398"/>
                    <a:pt x="94264" y="66398"/>
                  </a:cubicBezTo>
                  <a:cubicBezTo>
                    <a:pt x="92405" y="66398"/>
                    <a:pt x="90601" y="67165"/>
                    <a:pt x="89308" y="68557"/>
                  </a:cubicBezTo>
                  <a:cubicBezTo>
                    <a:pt x="88027" y="67177"/>
                    <a:pt x="86235" y="66398"/>
                    <a:pt x="84353" y="66398"/>
                  </a:cubicBezTo>
                  <a:cubicBezTo>
                    <a:pt x="83869" y="66398"/>
                    <a:pt x="83385" y="66452"/>
                    <a:pt x="82910" y="66550"/>
                  </a:cubicBezTo>
                  <a:cubicBezTo>
                    <a:pt x="82942" y="62398"/>
                    <a:pt x="86114" y="60321"/>
                    <a:pt x="89289" y="60321"/>
                  </a:cubicBezTo>
                  <a:close/>
                  <a:moveTo>
                    <a:pt x="42335" y="60475"/>
                  </a:moveTo>
                  <a:cubicBezTo>
                    <a:pt x="45508" y="60475"/>
                    <a:pt x="48684" y="62552"/>
                    <a:pt x="48726" y="66708"/>
                  </a:cubicBezTo>
                  <a:lnTo>
                    <a:pt x="48726" y="66708"/>
                  </a:lnTo>
                  <a:cubicBezTo>
                    <a:pt x="48257" y="66608"/>
                    <a:pt x="47784" y="66560"/>
                    <a:pt x="47315" y="66560"/>
                  </a:cubicBezTo>
                  <a:cubicBezTo>
                    <a:pt x="45452" y="66560"/>
                    <a:pt x="43648" y="67326"/>
                    <a:pt x="42355" y="68719"/>
                  </a:cubicBezTo>
                  <a:cubicBezTo>
                    <a:pt x="41081" y="67346"/>
                    <a:pt x="39302" y="66559"/>
                    <a:pt x="37432" y="66559"/>
                  </a:cubicBezTo>
                  <a:cubicBezTo>
                    <a:pt x="37421" y="66559"/>
                    <a:pt x="37411" y="66559"/>
                    <a:pt x="37400" y="66559"/>
                  </a:cubicBezTo>
                  <a:cubicBezTo>
                    <a:pt x="36916" y="66559"/>
                    <a:pt x="36432" y="66604"/>
                    <a:pt x="35958" y="66711"/>
                  </a:cubicBezTo>
                  <a:cubicBezTo>
                    <a:pt x="35989" y="62554"/>
                    <a:pt x="39161" y="60475"/>
                    <a:pt x="42335" y="60475"/>
                  </a:cubicBezTo>
                  <a:close/>
                  <a:moveTo>
                    <a:pt x="65651" y="60478"/>
                  </a:moveTo>
                  <a:cubicBezTo>
                    <a:pt x="68826" y="60478"/>
                    <a:pt x="72001" y="62555"/>
                    <a:pt x="72041" y="66711"/>
                  </a:cubicBezTo>
                  <a:cubicBezTo>
                    <a:pt x="71566" y="66609"/>
                    <a:pt x="71088" y="66560"/>
                    <a:pt x="70614" y="66560"/>
                  </a:cubicBezTo>
                  <a:cubicBezTo>
                    <a:pt x="68752" y="66560"/>
                    <a:pt x="66952" y="67326"/>
                    <a:pt x="65653" y="68719"/>
                  </a:cubicBezTo>
                  <a:cubicBezTo>
                    <a:pt x="64371" y="67339"/>
                    <a:pt x="62579" y="66559"/>
                    <a:pt x="60697" y="66559"/>
                  </a:cubicBezTo>
                  <a:cubicBezTo>
                    <a:pt x="60214" y="66559"/>
                    <a:pt x="59730" y="66613"/>
                    <a:pt x="59255" y="66711"/>
                  </a:cubicBezTo>
                  <a:cubicBezTo>
                    <a:pt x="59295" y="62557"/>
                    <a:pt x="62473" y="60478"/>
                    <a:pt x="65651" y="60478"/>
                  </a:cubicBezTo>
                  <a:close/>
                  <a:moveTo>
                    <a:pt x="18806" y="60522"/>
                  </a:moveTo>
                  <a:cubicBezTo>
                    <a:pt x="21979" y="60522"/>
                    <a:pt x="25151" y="62596"/>
                    <a:pt x="25196" y="66747"/>
                  </a:cubicBezTo>
                  <a:lnTo>
                    <a:pt x="25196" y="66747"/>
                  </a:lnTo>
                  <a:cubicBezTo>
                    <a:pt x="24723" y="66645"/>
                    <a:pt x="24245" y="66596"/>
                    <a:pt x="23772" y="66596"/>
                  </a:cubicBezTo>
                  <a:cubicBezTo>
                    <a:pt x="21913" y="66596"/>
                    <a:pt x="20107" y="67362"/>
                    <a:pt x="18807" y="68754"/>
                  </a:cubicBezTo>
                  <a:cubicBezTo>
                    <a:pt x="17526" y="67374"/>
                    <a:pt x="15734" y="66595"/>
                    <a:pt x="13852" y="66595"/>
                  </a:cubicBezTo>
                  <a:cubicBezTo>
                    <a:pt x="13368" y="66595"/>
                    <a:pt x="12884" y="66649"/>
                    <a:pt x="12409" y="66747"/>
                  </a:cubicBezTo>
                  <a:cubicBezTo>
                    <a:pt x="12454" y="62599"/>
                    <a:pt x="15631" y="60522"/>
                    <a:pt x="18806" y="60522"/>
                  </a:cubicBezTo>
                  <a:close/>
                  <a:moveTo>
                    <a:pt x="84142" y="66790"/>
                  </a:moveTo>
                  <a:cubicBezTo>
                    <a:pt x="86075" y="66790"/>
                    <a:pt x="87947" y="67588"/>
                    <a:pt x="89290" y="69041"/>
                  </a:cubicBezTo>
                  <a:lnTo>
                    <a:pt x="89290" y="69041"/>
                  </a:lnTo>
                  <a:cubicBezTo>
                    <a:pt x="89287" y="69041"/>
                    <a:pt x="89284" y="69041"/>
                    <a:pt x="89281" y="69041"/>
                  </a:cubicBezTo>
                  <a:cubicBezTo>
                    <a:pt x="89262" y="69041"/>
                    <a:pt x="89242" y="69041"/>
                    <a:pt x="89222" y="69041"/>
                  </a:cubicBezTo>
                  <a:cubicBezTo>
                    <a:pt x="87354" y="69041"/>
                    <a:pt x="85594" y="69879"/>
                    <a:pt x="84344" y="71183"/>
                  </a:cubicBezTo>
                  <a:cubicBezTo>
                    <a:pt x="84434" y="69588"/>
                    <a:pt x="83851" y="68082"/>
                    <a:pt x="82857" y="66909"/>
                  </a:cubicBezTo>
                  <a:cubicBezTo>
                    <a:pt x="83285" y="66829"/>
                    <a:pt x="83715" y="66790"/>
                    <a:pt x="84142" y="66790"/>
                  </a:cubicBezTo>
                  <a:close/>
                  <a:moveTo>
                    <a:pt x="94437" y="66782"/>
                  </a:moveTo>
                  <a:cubicBezTo>
                    <a:pt x="94862" y="66782"/>
                    <a:pt x="95290" y="66821"/>
                    <a:pt x="95715" y="66900"/>
                  </a:cubicBezTo>
                  <a:cubicBezTo>
                    <a:pt x="94720" y="68082"/>
                    <a:pt x="94138" y="69579"/>
                    <a:pt x="94228" y="71174"/>
                  </a:cubicBezTo>
                  <a:lnTo>
                    <a:pt x="94219" y="71183"/>
                  </a:lnTo>
                  <a:cubicBezTo>
                    <a:pt x="92977" y="69879"/>
                    <a:pt x="91209" y="69041"/>
                    <a:pt x="89341" y="69041"/>
                  </a:cubicBezTo>
                  <a:cubicBezTo>
                    <a:pt x="89324" y="69041"/>
                    <a:pt x="89307" y="69041"/>
                    <a:pt x="89290" y="69041"/>
                  </a:cubicBezTo>
                  <a:lnTo>
                    <a:pt x="89290" y="69041"/>
                  </a:lnTo>
                  <a:cubicBezTo>
                    <a:pt x="90628" y="67586"/>
                    <a:pt x="92502" y="66782"/>
                    <a:pt x="94437" y="66782"/>
                  </a:cubicBezTo>
                  <a:close/>
                  <a:moveTo>
                    <a:pt x="47476" y="66925"/>
                  </a:moveTo>
                  <a:cubicBezTo>
                    <a:pt x="47900" y="66925"/>
                    <a:pt x="48328" y="66964"/>
                    <a:pt x="48753" y="67043"/>
                  </a:cubicBezTo>
                  <a:cubicBezTo>
                    <a:pt x="47767" y="68226"/>
                    <a:pt x="47185" y="69731"/>
                    <a:pt x="47266" y="71317"/>
                  </a:cubicBezTo>
                  <a:cubicBezTo>
                    <a:pt x="46024" y="70014"/>
                    <a:pt x="44257" y="69184"/>
                    <a:pt x="42388" y="69184"/>
                  </a:cubicBezTo>
                  <a:cubicBezTo>
                    <a:pt x="42371" y="69184"/>
                    <a:pt x="42354" y="69184"/>
                    <a:pt x="42337" y="69184"/>
                  </a:cubicBezTo>
                  <a:lnTo>
                    <a:pt x="42337" y="69184"/>
                  </a:lnTo>
                  <a:cubicBezTo>
                    <a:pt x="43675" y="67729"/>
                    <a:pt x="45543" y="66925"/>
                    <a:pt x="47476" y="66925"/>
                  </a:cubicBezTo>
                  <a:close/>
                  <a:moveTo>
                    <a:pt x="60488" y="66929"/>
                  </a:moveTo>
                  <a:cubicBezTo>
                    <a:pt x="62422" y="66929"/>
                    <a:pt x="64295" y="67727"/>
                    <a:pt x="65636" y="69175"/>
                  </a:cubicBezTo>
                  <a:lnTo>
                    <a:pt x="65636" y="69175"/>
                  </a:lnTo>
                  <a:cubicBezTo>
                    <a:pt x="65622" y="69175"/>
                    <a:pt x="65608" y="69175"/>
                    <a:pt x="65593" y="69175"/>
                  </a:cubicBezTo>
                  <a:cubicBezTo>
                    <a:pt x="63725" y="69175"/>
                    <a:pt x="61966" y="70014"/>
                    <a:pt x="60715" y="71317"/>
                  </a:cubicBezTo>
                  <a:cubicBezTo>
                    <a:pt x="60805" y="69731"/>
                    <a:pt x="60223" y="68226"/>
                    <a:pt x="59228" y="67043"/>
                  </a:cubicBezTo>
                  <a:cubicBezTo>
                    <a:pt x="59647" y="66967"/>
                    <a:pt x="60069" y="66929"/>
                    <a:pt x="60488" y="66929"/>
                  </a:cubicBezTo>
                  <a:close/>
                  <a:moveTo>
                    <a:pt x="23953" y="66970"/>
                  </a:moveTo>
                  <a:cubicBezTo>
                    <a:pt x="24378" y="66970"/>
                    <a:pt x="24806" y="67009"/>
                    <a:pt x="25232" y="67088"/>
                  </a:cubicBezTo>
                  <a:cubicBezTo>
                    <a:pt x="24239" y="68277"/>
                    <a:pt x="23657" y="69770"/>
                    <a:pt x="23744" y="71361"/>
                  </a:cubicBezTo>
                  <a:lnTo>
                    <a:pt x="23744" y="71361"/>
                  </a:lnTo>
                  <a:cubicBezTo>
                    <a:pt x="22494" y="70058"/>
                    <a:pt x="20726" y="69220"/>
                    <a:pt x="18866" y="69220"/>
                  </a:cubicBezTo>
                  <a:cubicBezTo>
                    <a:pt x="18846" y="69220"/>
                    <a:pt x="18827" y="69220"/>
                    <a:pt x="18807" y="69220"/>
                  </a:cubicBezTo>
                  <a:cubicBezTo>
                    <a:pt x="20144" y="67773"/>
                    <a:pt x="22018" y="66970"/>
                    <a:pt x="23953" y="66970"/>
                  </a:cubicBezTo>
                  <a:close/>
                  <a:moveTo>
                    <a:pt x="13652" y="66970"/>
                  </a:moveTo>
                  <a:cubicBezTo>
                    <a:pt x="15588" y="66970"/>
                    <a:pt x="17463" y="67773"/>
                    <a:pt x="18807" y="69220"/>
                  </a:cubicBezTo>
                  <a:cubicBezTo>
                    <a:pt x="18787" y="69220"/>
                    <a:pt x="18768" y="69220"/>
                    <a:pt x="18748" y="69220"/>
                  </a:cubicBezTo>
                  <a:cubicBezTo>
                    <a:pt x="16879" y="69220"/>
                    <a:pt x="15111" y="70058"/>
                    <a:pt x="13870" y="71362"/>
                  </a:cubicBezTo>
                  <a:cubicBezTo>
                    <a:pt x="13951" y="69776"/>
                    <a:pt x="13368" y="68271"/>
                    <a:pt x="12374" y="67088"/>
                  </a:cubicBezTo>
                  <a:cubicBezTo>
                    <a:pt x="12799" y="67009"/>
                    <a:pt x="13227" y="66970"/>
                    <a:pt x="13652" y="66970"/>
                  </a:cubicBezTo>
                  <a:close/>
                  <a:moveTo>
                    <a:pt x="107653" y="66739"/>
                  </a:moveTo>
                  <a:cubicBezTo>
                    <a:pt x="109587" y="66739"/>
                    <a:pt x="111464" y="67541"/>
                    <a:pt x="112812" y="68996"/>
                  </a:cubicBezTo>
                  <a:cubicBezTo>
                    <a:pt x="114149" y="67549"/>
                    <a:pt x="116022" y="66746"/>
                    <a:pt x="117958" y="66746"/>
                  </a:cubicBezTo>
                  <a:cubicBezTo>
                    <a:pt x="118383" y="66746"/>
                    <a:pt x="118811" y="66785"/>
                    <a:pt x="119236" y="66864"/>
                  </a:cubicBezTo>
                  <a:cubicBezTo>
                    <a:pt x="118242" y="68047"/>
                    <a:pt x="117659" y="69552"/>
                    <a:pt x="117749" y="71138"/>
                  </a:cubicBezTo>
                  <a:cubicBezTo>
                    <a:pt x="116499" y="69835"/>
                    <a:pt x="114731" y="69005"/>
                    <a:pt x="112871" y="69005"/>
                  </a:cubicBezTo>
                  <a:cubicBezTo>
                    <a:pt x="112851" y="69005"/>
                    <a:pt x="112832" y="69005"/>
                    <a:pt x="112812" y="69005"/>
                  </a:cubicBezTo>
                  <a:cubicBezTo>
                    <a:pt x="112793" y="69005"/>
                    <a:pt x="112774" y="69005"/>
                    <a:pt x="112756" y="69005"/>
                  </a:cubicBezTo>
                  <a:cubicBezTo>
                    <a:pt x="110769" y="69005"/>
                    <a:pt x="108893" y="69951"/>
                    <a:pt x="107641" y="71398"/>
                  </a:cubicBezTo>
                  <a:lnTo>
                    <a:pt x="107641" y="71398"/>
                  </a:lnTo>
                  <a:cubicBezTo>
                    <a:pt x="107802" y="69707"/>
                    <a:pt x="107213" y="68132"/>
                    <a:pt x="106177" y="66897"/>
                  </a:cubicBezTo>
                  <a:lnTo>
                    <a:pt x="106177" y="66897"/>
                  </a:lnTo>
                  <a:cubicBezTo>
                    <a:pt x="106668" y="66791"/>
                    <a:pt x="107162" y="66739"/>
                    <a:pt x="107653" y="66739"/>
                  </a:cubicBezTo>
                  <a:close/>
                  <a:moveTo>
                    <a:pt x="37174" y="66927"/>
                  </a:moveTo>
                  <a:cubicBezTo>
                    <a:pt x="39113" y="66927"/>
                    <a:pt x="40989" y="67729"/>
                    <a:pt x="42337" y="69184"/>
                  </a:cubicBezTo>
                  <a:lnTo>
                    <a:pt x="42337" y="69184"/>
                  </a:lnTo>
                  <a:cubicBezTo>
                    <a:pt x="42334" y="69184"/>
                    <a:pt x="42331" y="69184"/>
                    <a:pt x="42328" y="69184"/>
                  </a:cubicBezTo>
                  <a:cubicBezTo>
                    <a:pt x="42301" y="69184"/>
                    <a:pt x="42274" y="69184"/>
                    <a:pt x="42246" y="69184"/>
                  </a:cubicBezTo>
                  <a:cubicBezTo>
                    <a:pt x="40269" y="69184"/>
                    <a:pt x="38404" y="70136"/>
                    <a:pt x="37158" y="71577"/>
                  </a:cubicBezTo>
                  <a:cubicBezTo>
                    <a:pt x="37320" y="69910"/>
                    <a:pt x="36728" y="68324"/>
                    <a:pt x="35689" y="67088"/>
                  </a:cubicBezTo>
                  <a:lnTo>
                    <a:pt x="35680" y="67088"/>
                  </a:lnTo>
                  <a:cubicBezTo>
                    <a:pt x="36177" y="66980"/>
                    <a:pt x="36678" y="66927"/>
                    <a:pt x="37174" y="66927"/>
                  </a:cubicBezTo>
                  <a:close/>
                  <a:moveTo>
                    <a:pt x="124481" y="64880"/>
                  </a:moveTo>
                  <a:cubicBezTo>
                    <a:pt x="127655" y="64880"/>
                    <a:pt x="130827" y="66957"/>
                    <a:pt x="130867" y="71111"/>
                  </a:cubicBezTo>
                  <a:lnTo>
                    <a:pt x="130858" y="71129"/>
                  </a:lnTo>
                  <a:cubicBezTo>
                    <a:pt x="130380" y="71024"/>
                    <a:pt x="129897" y="70973"/>
                    <a:pt x="129419" y="70973"/>
                  </a:cubicBezTo>
                  <a:cubicBezTo>
                    <a:pt x="127565" y="70973"/>
                    <a:pt x="125767" y="71740"/>
                    <a:pt x="124478" y="73136"/>
                  </a:cubicBezTo>
                  <a:cubicBezTo>
                    <a:pt x="123204" y="71764"/>
                    <a:pt x="121425" y="70977"/>
                    <a:pt x="119555" y="70977"/>
                  </a:cubicBezTo>
                  <a:cubicBezTo>
                    <a:pt x="119544" y="70977"/>
                    <a:pt x="119534" y="70977"/>
                    <a:pt x="119523" y="70977"/>
                  </a:cubicBezTo>
                  <a:cubicBezTo>
                    <a:pt x="119039" y="70977"/>
                    <a:pt x="118555" y="71021"/>
                    <a:pt x="118080" y="71129"/>
                  </a:cubicBezTo>
                  <a:cubicBezTo>
                    <a:pt x="118121" y="66963"/>
                    <a:pt x="121302" y="64880"/>
                    <a:pt x="124481" y="64880"/>
                  </a:cubicBezTo>
                  <a:close/>
                  <a:moveTo>
                    <a:pt x="77631" y="64934"/>
                  </a:moveTo>
                  <a:cubicBezTo>
                    <a:pt x="80806" y="64934"/>
                    <a:pt x="83981" y="67013"/>
                    <a:pt x="84022" y="71174"/>
                  </a:cubicBezTo>
                  <a:cubicBezTo>
                    <a:pt x="83541" y="71069"/>
                    <a:pt x="83056" y="71017"/>
                    <a:pt x="82576" y="71017"/>
                  </a:cubicBezTo>
                  <a:cubicBezTo>
                    <a:pt x="80721" y="71017"/>
                    <a:pt x="78928" y="71782"/>
                    <a:pt x="77633" y="73163"/>
                  </a:cubicBezTo>
                  <a:lnTo>
                    <a:pt x="77633" y="73172"/>
                  </a:lnTo>
                  <a:cubicBezTo>
                    <a:pt x="76351" y="71801"/>
                    <a:pt x="74559" y="71012"/>
                    <a:pt x="72678" y="71012"/>
                  </a:cubicBezTo>
                  <a:cubicBezTo>
                    <a:pt x="72194" y="71012"/>
                    <a:pt x="71710" y="71066"/>
                    <a:pt x="71235" y="71174"/>
                  </a:cubicBezTo>
                  <a:cubicBezTo>
                    <a:pt x="71275" y="67015"/>
                    <a:pt x="74454" y="64934"/>
                    <a:pt x="77631" y="64934"/>
                  </a:cubicBezTo>
                  <a:close/>
                  <a:moveTo>
                    <a:pt x="100937" y="64934"/>
                  </a:moveTo>
                  <a:cubicBezTo>
                    <a:pt x="104113" y="64934"/>
                    <a:pt x="107288" y="67013"/>
                    <a:pt x="107328" y="71174"/>
                  </a:cubicBezTo>
                  <a:cubicBezTo>
                    <a:pt x="106849" y="71069"/>
                    <a:pt x="106366" y="71017"/>
                    <a:pt x="105887" y="71017"/>
                  </a:cubicBezTo>
                  <a:cubicBezTo>
                    <a:pt x="104037" y="71017"/>
                    <a:pt x="102243" y="71782"/>
                    <a:pt x="100948" y="73163"/>
                  </a:cubicBezTo>
                  <a:lnTo>
                    <a:pt x="100939" y="73172"/>
                  </a:lnTo>
                  <a:cubicBezTo>
                    <a:pt x="99658" y="71801"/>
                    <a:pt x="97866" y="71012"/>
                    <a:pt x="95984" y="71012"/>
                  </a:cubicBezTo>
                  <a:cubicBezTo>
                    <a:pt x="95500" y="71012"/>
                    <a:pt x="95016" y="71066"/>
                    <a:pt x="94541" y="71174"/>
                  </a:cubicBezTo>
                  <a:cubicBezTo>
                    <a:pt x="94582" y="67015"/>
                    <a:pt x="97760" y="64934"/>
                    <a:pt x="100937" y="64934"/>
                  </a:cubicBezTo>
                  <a:close/>
                  <a:moveTo>
                    <a:pt x="53992" y="65081"/>
                  </a:moveTo>
                  <a:cubicBezTo>
                    <a:pt x="57167" y="65081"/>
                    <a:pt x="60344" y="67159"/>
                    <a:pt x="60384" y="71317"/>
                  </a:cubicBezTo>
                  <a:cubicBezTo>
                    <a:pt x="59911" y="71215"/>
                    <a:pt x="59433" y="71165"/>
                    <a:pt x="58960" y="71165"/>
                  </a:cubicBezTo>
                  <a:cubicBezTo>
                    <a:pt x="57101" y="71165"/>
                    <a:pt x="55296" y="71932"/>
                    <a:pt x="54004" y="73324"/>
                  </a:cubicBezTo>
                  <a:cubicBezTo>
                    <a:pt x="52723" y="71944"/>
                    <a:pt x="50922" y="71165"/>
                    <a:pt x="49049" y="71165"/>
                  </a:cubicBezTo>
                  <a:cubicBezTo>
                    <a:pt x="48565" y="71165"/>
                    <a:pt x="48081" y="71219"/>
                    <a:pt x="47606" y="71317"/>
                  </a:cubicBezTo>
                  <a:cubicBezTo>
                    <a:pt x="47642" y="67159"/>
                    <a:pt x="50816" y="65081"/>
                    <a:pt x="53992" y="65081"/>
                  </a:cubicBezTo>
                  <a:close/>
                  <a:moveTo>
                    <a:pt x="7148" y="65122"/>
                  </a:moveTo>
                  <a:cubicBezTo>
                    <a:pt x="10323" y="65122"/>
                    <a:pt x="13498" y="67201"/>
                    <a:pt x="13538" y="71362"/>
                  </a:cubicBezTo>
                  <a:cubicBezTo>
                    <a:pt x="13060" y="71257"/>
                    <a:pt x="12578" y="71206"/>
                    <a:pt x="12099" y="71206"/>
                  </a:cubicBezTo>
                  <a:cubicBezTo>
                    <a:pt x="10245" y="71206"/>
                    <a:pt x="8446" y="71973"/>
                    <a:pt x="7150" y="73369"/>
                  </a:cubicBezTo>
                  <a:lnTo>
                    <a:pt x="7150" y="73360"/>
                  </a:lnTo>
                  <a:cubicBezTo>
                    <a:pt x="5875" y="71988"/>
                    <a:pt x="4096" y="71209"/>
                    <a:pt x="2226" y="71209"/>
                  </a:cubicBezTo>
                  <a:cubicBezTo>
                    <a:pt x="2216" y="71209"/>
                    <a:pt x="2205" y="71210"/>
                    <a:pt x="2194" y="71210"/>
                  </a:cubicBezTo>
                  <a:cubicBezTo>
                    <a:pt x="1711" y="71210"/>
                    <a:pt x="1227" y="71254"/>
                    <a:pt x="752" y="71362"/>
                  </a:cubicBezTo>
                  <a:cubicBezTo>
                    <a:pt x="792" y="67203"/>
                    <a:pt x="3970" y="65122"/>
                    <a:pt x="7148" y="65122"/>
                  </a:cubicBezTo>
                  <a:close/>
                  <a:moveTo>
                    <a:pt x="30463" y="65122"/>
                  </a:moveTo>
                  <a:cubicBezTo>
                    <a:pt x="33638" y="65122"/>
                    <a:pt x="36813" y="67201"/>
                    <a:pt x="36854" y="71362"/>
                  </a:cubicBezTo>
                  <a:cubicBezTo>
                    <a:pt x="36375" y="71257"/>
                    <a:pt x="35893" y="71206"/>
                    <a:pt x="35414" y="71206"/>
                  </a:cubicBezTo>
                  <a:cubicBezTo>
                    <a:pt x="33560" y="71206"/>
                    <a:pt x="31761" y="71973"/>
                    <a:pt x="30465" y="73369"/>
                  </a:cubicBezTo>
                  <a:lnTo>
                    <a:pt x="30465" y="73360"/>
                  </a:lnTo>
                  <a:cubicBezTo>
                    <a:pt x="29191" y="71988"/>
                    <a:pt x="27412" y="71209"/>
                    <a:pt x="25542" y="71209"/>
                  </a:cubicBezTo>
                  <a:cubicBezTo>
                    <a:pt x="25531" y="71209"/>
                    <a:pt x="25520" y="71210"/>
                    <a:pt x="25510" y="71210"/>
                  </a:cubicBezTo>
                  <a:cubicBezTo>
                    <a:pt x="25026" y="71210"/>
                    <a:pt x="24542" y="71254"/>
                    <a:pt x="24067" y="71362"/>
                  </a:cubicBezTo>
                  <a:cubicBezTo>
                    <a:pt x="24107" y="67203"/>
                    <a:pt x="27285" y="65122"/>
                    <a:pt x="30463" y="65122"/>
                  </a:cubicBezTo>
                  <a:close/>
                  <a:moveTo>
                    <a:pt x="129608" y="71351"/>
                  </a:moveTo>
                  <a:cubicBezTo>
                    <a:pt x="130035" y="71351"/>
                    <a:pt x="130466" y="71390"/>
                    <a:pt x="130894" y="71469"/>
                  </a:cubicBezTo>
                  <a:cubicBezTo>
                    <a:pt x="129908" y="72634"/>
                    <a:pt x="129326" y="74140"/>
                    <a:pt x="129415" y="75726"/>
                  </a:cubicBezTo>
                  <a:lnTo>
                    <a:pt x="129406" y="75744"/>
                  </a:lnTo>
                  <a:cubicBezTo>
                    <a:pt x="128156" y="74440"/>
                    <a:pt x="126397" y="73602"/>
                    <a:pt x="124528" y="73602"/>
                  </a:cubicBezTo>
                  <a:cubicBezTo>
                    <a:pt x="124509" y="73602"/>
                    <a:pt x="124489" y="73602"/>
                    <a:pt x="124469" y="73602"/>
                  </a:cubicBezTo>
                  <a:cubicBezTo>
                    <a:pt x="124450" y="73602"/>
                    <a:pt x="124430" y="73602"/>
                    <a:pt x="124410" y="73602"/>
                  </a:cubicBezTo>
                  <a:cubicBezTo>
                    <a:pt x="122541" y="73602"/>
                    <a:pt x="120773" y="74440"/>
                    <a:pt x="119532" y="75744"/>
                  </a:cubicBezTo>
                  <a:cubicBezTo>
                    <a:pt x="119613" y="74149"/>
                    <a:pt x="119030" y="72652"/>
                    <a:pt x="118045" y="71469"/>
                  </a:cubicBezTo>
                  <a:cubicBezTo>
                    <a:pt x="118473" y="71390"/>
                    <a:pt x="118903" y="71351"/>
                    <a:pt x="119331" y="71351"/>
                  </a:cubicBezTo>
                  <a:cubicBezTo>
                    <a:pt x="121264" y="71351"/>
                    <a:pt x="123134" y="72148"/>
                    <a:pt x="124469" y="73593"/>
                  </a:cubicBezTo>
                  <a:cubicBezTo>
                    <a:pt x="125805" y="72148"/>
                    <a:pt x="127675" y="71351"/>
                    <a:pt x="129608" y="71351"/>
                  </a:cubicBezTo>
                  <a:close/>
                  <a:moveTo>
                    <a:pt x="48843" y="71540"/>
                  </a:moveTo>
                  <a:cubicBezTo>
                    <a:pt x="50782" y="71540"/>
                    <a:pt x="52650" y="72343"/>
                    <a:pt x="53995" y="73790"/>
                  </a:cubicBezTo>
                  <a:cubicBezTo>
                    <a:pt x="53975" y="73790"/>
                    <a:pt x="53956" y="73790"/>
                    <a:pt x="53936" y="73790"/>
                  </a:cubicBezTo>
                  <a:cubicBezTo>
                    <a:pt x="52067" y="73790"/>
                    <a:pt x="50299" y="74628"/>
                    <a:pt x="49058" y="75932"/>
                  </a:cubicBezTo>
                  <a:cubicBezTo>
                    <a:pt x="49138" y="74337"/>
                    <a:pt x="48556" y="72840"/>
                    <a:pt x="47561" y="71658"/>
                  </a:cubicBezTo>
                  <a:cubicBezTo>
                    <a:pt x="47989" y="71579"/>
                    <a:pt x="48418" y="71540"/>
                    <a:pt x="48843" y="71540"/>
                  </a:cubicBezTo>
                  <a:close/>
                  <a:moveTo>
                    <a:pt x="59141" y="71540"/>
                  </a:moveTo>
                  <a:cubicBezTo>
                    <a:pt x="59566" y="71540"/>
                    <a:pt x="59994" y="71579"/>
                    <a:pt x="60420" y="71658"/>
                  </a:cubicBezTo>
                  <a:cubicBezTo>
                    <a:pt x="59425" y="72840"/>
                    <a:pt x="58843" y="74346"/>
                    <a:pt x="58932" y="75932"/>
                  </a:cubicBezTo>
                  <a:cubicBezTo>
                    <a:pt x="57682" y="74628"/>
                    <a:pt x="55914" y="73790"/>
                    <a:pt x="54054" y="73790"/>
                  </a:cubicBezTo>
                  <a:cubicBezTo>
                    <a:pt x="54034" y="73790"/>
                    <a:pt x="54015" y="73790"/>
                    <a:pt x="53995" y="73790"/>
                  </a:cubicBezTo>
                  <a:cubicBezTo>
                    <a:pt x="55332" y="72343"/>
                    <a:pt x="57206" y="71540"/>
                    <a:pt x="59141" y="71540"/>
                  </a:cubicBezTo>
                  <a:close/>
                  <a:moveTo>
                    <a:pt x="112810" y="69495"/>
                  </a:moveTo>
                  <a:cubicBezTo>
                    <a:pt x="115985" y="69495"/>
                    <a:pt x="119160" y="71574"/>
                    <a:pt x="119200" y="75735"/>
                  </a:cubicBezTo>
                  <a:cubicBezTo>
                    <a:pt x="118721" y="75630"/>
                    <a:pt x="118239" y="75578"/>
                    <a:pt x="117760" y="75578"/>
                  </a:cubicBezTo>
                  <a:cubicBezTo>
                    <a:pt x="115909" y="75578"/>
                    <a:pt x="114116" y="76343"/>
                    <a:pt x="112821" y="77724"/>
                  </a:cubicBezTo>
                  <a:lnTo>
                    <a:pt x="112812" y="77733"/>
                  </a:lnTo>
                  <a:cubicBezTo>
                    <a:pt x="111530" y="76362"/>
                    <a:pt x="109738" y="75573"/>
                    <a:pt x="107856" y="75573"/>
                  </a:cubicBezTo>
                  <a:cubicBezTo>
                    <a:pt x="107373" y="75573"/>
                    <a:pt x="106889" y="75627"/>
                    <a:pt x="106414" y="75735"/>
                  </a:cubicBezTo>
                  <a:lnTo>
                    <a:pt x="106414" y="75735"/>
                  </a:lnTo>
                  <a:cubicBezTo>
                    <a:pt x="106454" y="71576"/>
                    <a:pt x="109632" y="69495"/>
                    <a:pt x="112810" y="69495"/>
                  </a:cubicBezTo>
                  <a:close/>
                  <a:moveTo>
                    <a:pt x="136139" y="69486"/>
                  </a:moveTo>
                  <a:cubicBezTo>
                    <a:pt x="139313" y="69486"/>
                    <a:pt x="142484" y="71562"/>
                    <a:pt x="142525" y="75717"/>
                  </a:cubicBezTo>
                  <a:lnTo>
                    <a:pt x="142516" y="75735"/>
                  </a:lnTo>
                  <a:cubicBezTo>
                    <a:pt x="142037" y="75630"/>
                    <a:pt x="141554" y="75578"/>
                    <a:pt x="141075" y="75578"/>
                  </a:cubicBezTo>
                  <a:cubicBezTo>
                    <a:pt x="139222" y="75578"/>
                    <a:pt x="137424" y="76345"/>
                    <a:pt x="136136" y="77733"/>
                  </a:cubicBezTo>
                  <a:cubicBezTo>
                    <a:pt x="134854" y="76362"/>
                    <a:pt x="133062" y="75573"/>
                    <a:pt x="131181" y="75573"/>
                  </a:cubicBezTo>
                  <a:cubicBezTo>
                    <a:pt x="130697" y="75573"/>
                    <a:pt x="130213" y="75627"/>
                    <a:pt x="129738" y="75735"/>
                  </a:cubicBezTo>
                  <a:cubicBezTo>
                    <a:pt x="129778" y="71569"/>
                    <a:pt x="132960" y="69486"/>
                    <a:pt x="136139" y="69486"/>
                  </a:cubicBezTo>
                  <a:close/>
                  <a:moveTo>
                    <a:pt x="42333" y="69686"/>
                  </a:moveTo>
                  <a:cubicBezTo>
                    <a:pt x="45509" y="69686"/>
                    <a:pt x="48686" y="71765"/>
                    <a:pt x="48726" y="75923"/>
                  </a:cubicBezTo>
                  <a:cubicBezTo>
                    <a:pt x="48248" y="75818"/>
                    <a:pt x="47765" y="75767"/>
                    <a:pt x="47287" y="75767"/>
                  </a:cubicBezTo>
                  <a:cubicBezTo>
                    <a:pt x="45433" y="75767"/>
                    <a:pt x="43633" y="76534"/>
                    <a:pt x="42337" y="77930"/>
                  </a:cubicBezTo>
                  <a:cubicBezTo>
                    <a:pt x="41056" y="76550"/>
                    <a:pt x="39264" y="75770"/>
                    <a:pt x="37382" y="75770"/>
                  </a:cubicBezTo>
                  <a:cubicBezTo>
                    <a:pt x="36898" y="75770"/>
                    <a:pt x="36415" y="75815"/>
                    <a:pt x="35940" y="75923"/>
                  </a:cubicBezTo>
                  <a:cubicBezTo>
                    <a:pt x="35980" y="71765"/>
                    <a:pt x="39156" y="69686"/>
                    <a:pt x="42333" y="69686"/>
                  </a:cubicBezTo>
                  <a:close/>
                  <a:moveTo>
                    <a:pt x="65651" y="69683"/>
                  </a:moveTo>
                  <a:cubicBezTo>
                    <a:pt x="68826" y="69683"/>
                    <a:pt x="72001" y="71762"/>
                    <a:pt x="72041" y="75923"/>
                  </a:cubicBezTo>
                  <a:cubicBezTo>
                    <a:pt x="71563" y="75818"/>
                    <a:pt x="71081" y="75767"/>
                    <a:pt x="70602" y="75767"/>
                  </a:cubicBezTo>
                  <a:cubicBezTo>
                    <a:pt x="68748" y="75767"/>
                    <a:pt x="66949" y="76534"/>
                    <a:pt x="65653" y="77930"/>
                  </a:cubicBezTo>
                  <a:cubicBezTo>
                    <a:pt x="64371" y="76550"/>
                    <a:pt x="62579" y="75770"/>
                    <a:pt x="60697" y="75770"/>
                  </a:cubicBezTo>
                  <a:cubicBezTo>
                    <a:pt x="60214" y="75770"/>
                    <a:pt x="59730" y="75815"/>
                    <a:pt x="59255" y="75923"/>
                  </a:cubicBezTo>
                  <a:cubicBezTo>
                    <a:pt x="59295" y="71764"/>
                    <a:pt x="62473" y="69683"/>
                    <a:pt x="65651" y="69683"/>
                  </a:cubicBezTo>
                  <a:close/>
                  <a:moveTo>
                    <a:pt x="82884" y="1"/>
                  </a:moveTo>
                  <a:cubicBezTo>
                    <a:pt x="82642" y="699"/>
                    <a:pt x="82534" y="1434"/>
                    <a:pt x="82579" y="2178"/>
                  </a:cubicBezTo>
                  <a:cubicBezTo>
                    <a:pt x="81329" y="875"/>
                    <a:pt x="79570" y="36"/>
                    <a:pt x="77701" y="36"/>
                  </a:cubicBezTo>
                  <a:cubicBezTo>
                    <a:pt x="77681" y="36"/>
                    <a:pt x="77661" y="36"/>
                    <a:pt x="77642" y="36"/>
                  </a:cubicBezTo>
                  <a:cubicBezTo>
                    <a:pt x="77622" y="36"/>
                    <a:pt x="77602" y="36"/>
                    <a:pt x="77582" y="36"/>
                  </a:cubicBezTo>
                  <a:cubicBezTo>
                    <a:pt x="73834" y="36"/>
                    <a:pt x="70494" y="3399"/>
                    <a:pt x="70948" y="7160"/>
                  </a:cubicBezTo>
                  <a:cubicBezTo>
                    <a:pt x="71458" y="7046"/>
                    <a:pt x="71971" y="6991"/>
                    <a:pt x="72481" y="6991"/>
                  </a:cubicBezTo>
                  <a:cubicBezTo>
                    <a:pt x="74418" y="6991"/>
                    <a:pt x="76294" y="7793"/>
                    <a:pt x="77642" y="9248"/>
                  </a:cubicBezTo>
                  <a:cubicBezTo>
                    <a:pt x="77624" y="9248"/>
                    <a:pt x="77606" y="9248"/>
                    <a:pt x="77587" y="9248"/>
                  </a:cubicBezTo>
                  <a:cubicBezTo>
                    <a:pt x="75529" y="9248"/>
                    <a:pt x="73607" y="10256"/>
                    <a:pt x="72355" y="11784"/>
                  </a:cubicBezTo>
                  <a:cubicBezTo>
                    <a:pt x="72756" y="8058"/>
                    <a:pt x="69443" y="4740"/>
                    <a:pt x="65721" y="4740"/>
                  </a:cubicBezTo>
                  <a:cubicBezTo>
                    <a:pt x="65701" y="4740"/>
                    <a:pt x="65682" y="4740"/>
                    <a:pt x="65662" y="4741"/>
                  </a:cubicBezTo>
                  <a:cubicBezTo>
                    <a:pt x="65642" y="4740"/>
                    <a:pt x="65622" y="4740"/>
                    <a:pt x="65602" y="4740"/>
                  </a:cubicBezTo>
                  <a:cubicBezTo>
                    <a:pt x="63733" y="4740"/>
                    <a:pt x="61966" y="5570"/>
                    <a:pt x="60724" y="6873"/>
                  </a:cubicBezTo>
                  <a:cubicBezTo>
                    <a:pt x="60760" y="6138"/>
                    <a:pt x="60662" y="5395"/>
                    <a:pt x="60420" y="4696"/>
                  </a:cubicBezTo>
                  <a:lnTo>
                    <a:pt x="60043" y="4696"/>
                  </a:lnTo>
                  <a:cubicBezTo>
                    <a:pt x="60276" y="5395"/>
                    <a:pt x="60393" y="6130"/>
                    <a:pt x="60393" y="6864"/>
                  </a:cubicBezTo>
                  <a:cubicBezTo>
                    <a:pt x="59920" y="6762"/>
                    <a:pt x="59442" y="6713"/>
                    <a:pt x="58969" y="6713"/>
                  </a:cubicBezTo>
                  <a:cubicBezTo>
                    <a:pt x="57110" y="6713"/>
                    <a:pt x="55305" y="7479"/>
                    <a:pt x="54013" y="8871"/>
                  </a:cubicBezTo>
                  <a:cubicBezTo>
                    <a:pt x="52732" y="7492"/>
                    <a:pt x="50939" y="6712"/>
                    <a:pt x="49058" y="6712"/>
                  </a:cubicBezTo>
                  <a:cubicBezTo>
                    <a:pt x="48574" y="6712"/>
                    <a:pt x="48090" y="6766"/>
                    <a:pt x="47615" y="6864"/>
                  </a:cubicBezTo>
                  <a:cubicBezTo>
                    <a:pt x="47615" y="6130"/>
                    <a:pt x="47732" y="5395"/>
                    <a:pt x="47965" y="4696"/>
                  </a:cubicBezTo>
                  <a:lnTo>
                    <a:pt x="47588" y="4696"/>
                  </a:lnTo>
                  <a:cubicBezTo>
                    <a:pt x="47346" y="5395"/>
                    <a:pt x="47248" y="6138"/>
                    <a:pt x="47284" y="6873"/>
                  </a:cubicBezTo>
                  <a:cubicBezTo>
                    <a:pt x="46049" y="5577"/>
                    <a:pt x="44293" y="4740"/>
                    <a:pt x="42434" y="4740"/>
                  </a:cubicBezTo>
                  <a:cubicBezTo>
                    <a:pt x="42405" y="4740"/>
                    <a:pt x="42376" y="4740"/>
                    <a:pt x="42346" y="4741"/>
                  </a:cubicBezTo>
                  <a:cubicBezTo>
                    <a:pt x="42319" y="4740"/>
                    <a:pt x="42291" y="4740"/>
                    <a:pt x="42263" y="4740"/>
                  </a:cubicBezTo>
                  <a:cubicBezTo>
                    <a:pt x="40287" y="4740"/>
                    <a:pt x="38431" y="5684"/>
                    <a:pt x="37185" y="7124"/>
                  </a:cubicBezTo>
                  <a:cubicBezTo>
                    <a:pt x="37480" y="3457"/>
                    <a:pt x="34193" y="233"/>
                    <a:pt x="30519" y="233"/>
                  </a:cubicBezTo>
                  <a:cubicBezTo>
                    <a:pt x="30504" y="233"/>
                    <a:pt x="30489" y="233"/>
                    <a:pt x="30474" y="234"/>
                  </a:cubicBezTo>
                  <a:cubicBezTo>
                    <a:pt x="30454" y="233"/>
                    <a:pt x="30434" y="233"/>
                    <a:pt x="30415" y="233"/>
                  </a:cubicBezTo>
                  <a:cubicBezTo>
                    <a:pt x="28546" y="233"/>
                    <a:pt x="26787" y="1072"/>
                    <a:pt x="25536" y="2375"/>
                  </a:cubicBezTo>
                  <a:cubicBezTo>
                    <a:pt x="25581" y="1640"/>
                    <a:pt x="25474" y="897"/>
                    <a:pt x="25232" y="198"/>
                  </a:cubicBezTo>
                  <a:lnTo>
                    <a:pt x="24864" y="198"/>
                  </a:lnTo>
                  <a:cubicBezTo>
                    <a:pt x="25088" y="897"/>
                    <a:pt x="25214" y="1631"/>
                    <a:pt x="25214" y="2366"/>
                  </a:cubicBezTo>
                  <a:cubicBezTo>
                    <a:pt x="24739" y="2264"/>
                    <a:pt x="24260" y="2214"/>
                    <a:pt x="23785" y="2214"/>
                  </a:cubicBezTo>
                  <a:cubicBezTo>
                    <a:pt x="21922" y="2214"/>
                    <a:pt x="20117" y="2981"/>
                    <a:pt x="18825" y="4373"/>
                  </a:cubicBezTo>
                  <a:cubicBezTo>
                    <a:pt x="17544" y="2993"/>
                    <a:pt x="15752" y="2214"/>
                    <a:pt x="13870" y="2214"/>
                  </a:cubicBezTo>
                  <a:cubicBezTo>
                    <a:pt x="13386" y="2214"/>
                    <a:pt x="12902" y="2268"/>
                    <a:pt x="12427" y="2366"/>
                  </a:cubicBezTo>
                  <a:cubicBezTo>
                    <a:pt x="12427" y="1631"/>
                    <a:pt x="12544" y="897"/>
                    <a:pt x="12777" y="198"/>
                  </a:cubicBezTo>
                  <a:lnTo>
                    <a:pt x="12382" y="198"/>
                  </a:lnTo>
                  <a:cubicBezTo>
                    <a:pt x="12141" y="897"/>
                    <a:pt x="12042" y="1640"/>
                    <a:pt x="12078" y="2375"/>
                  </a:cubicBezTo>
                  <a:cubicBezTo>
                    <a:pt x="10836" y="1072"/>
                    <a:pt x="9069" y="233"/>
                    <a:pt x="7200" y="233"/>
                  </a:cubicBezTo>
                  <a:cubicBezTo>
                    <a:pt x="7180" y="233"/>
                    <a:pt x="7160" y="233"/>
                    <a:pt x="7141" y="234"/>
                  </a:cubicBezTo>
                  <a:cubicBezTo>
                    <a:pt x="7126" y="233"/>
                    <a:pt x="7111" y="233"/>
                    <a:pt x="7096" y="233"/>
                  </a:cubicBezTo>
                  <a:cubicBezTo>
                    <a:pt x="3342" y="233"/>
                    <a:pt x="1" y="3600"/>
                    <a:pt x="456" y="7366"/>
                  </a:cubicBezTo>
                  <a:cubicBezTo>
                    <a:pt x="966" y="7252"/>
                    <a:pt x="1482" y="7196"/>
                    <a:pt x="1994" y="7196"/>
                  </a:cubicBezTo>
                  <a:cubicBezTo>
                    <a:pt x="3926" y="7196"/>
                    <a:pt x="5804" y="7993"/>
                    <a:pt x="7149" y="9445"/>
                  </a:cubicBezTo>
                  <a:lnTo>
                    <a:pt x="7149" y="9445"/>
                  </a:lnTo>
                  <a:cubicBezTo>
                    <a:pt x="7147" y="9445"/>
                    <a:pt x="7144" y="9445"/>
                    <a:pt x="7141" y="9445"/>
                  </a:cubicBezTo>
                  <a:cubicBezTo>
                    <a:pt x="7121" y="9445"/>
                    <a:pt x="7101" y="9445"/>
                    <a:pt x="7081" y="9445"/>
                  </a:cubicBezTo>
                  <a:cubicBezTo>
                    <a:pt x="3333" y="9445"/>
                    <a:pt x="1" y="12816"/>
                    <a:pt x="456" y="16569"/>
                  </a:cubicBezTo>
                  <a:cubicBezTo>
                    <a:pt x="961" y="16457"/>
                    <a:pt x="1471" y="16403"/>
                    <a:pt x="1977" y="16403"/>
                  </a:cubicBezTo>
                  <a:cubicBezTo>
                    <a:pt x="3909" y="16403"/>
                    <a:pt x="5782" y="17198"/>
                    <a:pt x="7132" y="18647"/>
                  </a:cubicBezTo>
                  <a:cubicBezTo>
                    <a:pt x="7112" y="18647"/>
                    <a:pt x="7092" y="18647"/>
                    <a:pt x="7072" y="18647"/>
                  </a:cubicBezTo>
                  <a:cubicBezTo>
                    <a:pt x="3333" y="18647"/>
                    <a:pt x="1" y="22009"/>
                    <a:pt x="456" y="25771"/>
                  </a:cubicBezTo>
                  <a:cubicBezTo>
                    <a:pt x="965" y="25657"/>
                    <a:pt x="1479" y="25602"/>
                    <a:pt x="1989" y="25602"/>
                  </a:cubicBezTo>
                  <a:cubicBezTo>
                    <a:pt x="3926" y="25602"/>
                    <a:pt x="5802" y="26404"/>
                    <a:pt x="7150" y="27859"/>
                  </a:cubicBezTo>
                  <a:cubicBezTo>
                    <a:pt x="8483" y="26416"/>
                    <a:pt x="10349" y="25613"/>
                    <a:pt x="12278" y="25613"/>
                  </a:cubicBezTo>
                  <a:cubicBezTo>
                    <a:pt x="12709" y="25613"/>
                    <a:pt x="13143" y="25653"/>
                    <a:pt x="13574" y="25735"/>
                  </a:cubicBezTo>
                  <a:cubicBezTo>
                    <a:pt x="12580" y="26909"/>
                    <a:pt x="11997" y="28414"/>
                    <a:pt x="12087" y="30000"/>
                  </a:cubicBezTo>
                  <a:cubicBezTo>
                    <a:pt x="10837" y="28697"/>
                    <a:pt x="9069" y="27867"/>
                    <a:pt x="7209" y="27867"/>
                  </a:cubicBezTo>
                  <a:cubicBezTo>
                    <a:pt x="7189" y="27867"/>
                    <a:pt x="7169" y="27867"/>
                    <a:pt x="7150" y="27868"/>
                  </a:cubicBezTo>
                  <a:cubicBezTo>
                    <a:pt x="7130" y="27867"/>
                    <a:pt x="7110" y="27867"/>
                    <a:pt x="7090" y="27867"/>
                  </a:cubicBezTo>
                  <a:cubicBezTo>
                    <a:pt x="3342" y="27867"/>
                    <a:pt x="1" y="31230"/>
                    <a:pt x="456" y="34991"/>
                  </a:cubicBezTo>
                  <a:cubicBezTo>
                    <a:pt x="968" y="34875"/>
                    <a:pt x="1485" y="34819"/>
                    <a:pt x="1999" y="34819"/>
                  </a:cubicBezTo>
                  <a:cubicBezTo>
                    <a:pt x="3903" y="34819"/>
                    <a:pt x="5755" y="35598"/>
                    <a:pt x="7096" y="37016"/>
                  </a:cubicBezTo>
                  <a:cubicBezTo>
                    <a:pt x="3341" y="37016"/>
                    <a:pt x="8" y="40377"/>
                    <a:pt x="456" y="44140"/>
                  </a:cubicBezTo>
                  <a:cubicBezTo>
                    <a:pt x="968" y="44025"/>
                    <a:pt x="1485" y="43970"/>
                    <a:pt x="1997" y="43970"/>
                  </a:cubicBezTo>
                  <a:cubicBezTo>
                    <a:pt x="3931" y="43970"/>
                    <a:pt x="5804" y="44767"/>
                    <a:pt x="7150" y="46219"/>
                  </a:cubicBezTo>
                  <a:cubicBezTo>
                    <a:pt x="8485" y="44773"/>
                    <a:pt x="10355" y="43977"/>
                    <a:pt x="12288" y="43977"/>
                  </a:cubicBezTo>
                  <a:cubicBezTo>
                    <a:pt x="12715" y="43977"/>
                    <a:pt x="13146" y="44016"/>
                    <a:pt x="13574" y="44095"/>
                  </a:cubicBezTo>
                  <a:cubicBezTo>
                    <a:pt x="12580" y="45278"/>
                    <a:pt x="11997" y="46774"/>
                    <a:pt x="12087" y="48369"/>
                  </a:cubicBezTo>
                  <a:cubicBezTo>
                    <a:pt x="10837" y="47066"/>
                    <a:pt x="9069" y="46227"/>
                    <a:pt x="7208" y="46227"/>
                  </a:cubicBezTo>
                  <a:cubicBezTo>
                    <a:pt x="7189" y="46227"/>
                    <a:pt x="7169" y="46228"/>
                    <a:pt x="7150" y="46228"/>
                  </a:cubicBezTo>
                  <a:cubicBezTo>
                    <a:pt x="7130" y="46228"/>
                    <a:pt x="7110" y="46227"/>
                    <a:pt x="7090" y="46227"/>
                  </a:cubicBezTo>
                  <a:cubicBezTo>
                    <a:pt x="3342" y="46227"/>
                    <a:pt x="1" y="49590"/>
                    <a:pt x="456" y="53351"/>
                  </a:cubicBezTo>
                  <a:cubicBezTo>
                    <a:pt x="966" y="53237"/>
                    <a:pt x="1482" y="53181"/>
                    <a:pt x="1993" y="53181"/>
                  </a:cubicBezTo>
                  <a:cubicBezTo>
                    <a:pt x="3922" y="53181"/>
                    <a:pt x="5795" y="53978"/>
                    <a:pt x="7141" y="55430"/>
                  </a:cubicBezTo>
                  <a:cubicBezTo>
                    <a:pt x="7121" y="55430"/>
                    <a:pt x="7101" y="55430"/>
                    <a:pt x="7081" y="55430"/>
                  </a:cubicBezTo>
                  <a:cubicBezTo>
                    <a:pt x="3333" y="55430"/>
                    <a:pt x="1" y="58792"/>
                    <a:pt x="456" y="62554"/>
                  </a:cubicBezTo>
                  <a:cubicBezTo>
                    <a:pt x="968" y="62439"/>
                    <a:pt x="1485" y="62383"/>
                    <a:pt x="1997" y="62383"/>
                  </a:cubicBezTo>
                  <a:cubicBezTo>
                    <a:pt x="3931" y="62383"/>
                    <a:pt x="5804" y="63180"/>
                    <a:pt x="7150" y="64633"/>
                  </a:cubicBezTo>
                  <a:cubicBezTo>
                    <a:pt x="8485" y="63187"/>
                    <a:pt x="10355" y="62390"/>
                    <a:pt x="12288" y="62390"/>
                  </a:cubicBezTo>
                  <a:cubicBezTo>
                    <a:pt x="12715" y="62390"/>
                    <a:pt x="13146" y="62429"/>
                    <a:pt x="13574" y="62509"/>
                  </a:cubicBezTo>
                  <a:cubicBezTo>
                    <a:pt x="12580" y="63692"/>
                    <a:pt x="11997" y="65188"/>
                    <a:pt x="12087" y="66783"/>
                  </a:cubicBezTo>
                  <a:cubicBezTo>
                    <a:pt x="10837" y="65480"/>
                    <a:pt x="9069" y="64641"/>
                    <a:pt x="7208" y="64641"/>
                  </a:cubicBezTo>
                  <a:cubicBezTo>
                    <a:pt x="7189" y="64641"/>
                    <a:pt x="7169" y="64641"/>
                    <a:pt x="7150" y="64642"/>
                  </a:cubicBezTo>
                  <a:cubicBezTo>
                    <a:pt x="7130" y="64641"/>
                    <a:pt x="7110" y="64641"/>
                    <a:pt x="7090" y="64641"/>
                  </a:cubicBezTo>
                  <a:cubicBezTo>
                    <a:pt x="3342" y="64641"/>
                    <a:pt x="1" y="68004"/>
                    <a:pt x="456" y="71765"/>
                  </a:cubicBezTo>
                  <a:cubicBezTo>
                    <a:pt x="965" y="71651"/>
                    <a:pt x="1479" y="71596"/>
                    <a:pt x="1989" y="71596"/>
                  </a:cubicBezTo>
                  <a:cubicBezTo>
                    <a:pt x="3926" y="71596"/>
                    <a:pt x="5802" y="72399"/>
                    <a:pt x="7150" y="73853"/>
                  </a:cubicBezTo>
                  <a:cubicBezTo>
                    <a:pt x="8483" y="72402"/>
                    <a:pt x="10349" y="71599"/>
                    <a:pt x="12279" y="71599"/>
                  </a:cubicBezTo>
                  <a:cubicBezTo>
                    <a:pt x="12709" y="71599"/>
                    <a:pt x="13143" y="71639"/>
                    <a:pt x="13574" y="71720"/>
                  </a:cubicBezTo>
                  <a:cubicBezTo>
                    <a:pt x="13037" y="72348"/>
                    <a:pt x="12624" y="73082"/>
                    <a:pt x="12365" y="73862"/>
                  </a:cubicBezTo>
                  <a:lnTo>
                    <a:pt x="12741" y="73862"/>
                  </a:lnTo>
                  <a:cubicBezTo>
                    <a:pt x="13637" y="71119"/>
                    <a:pt x="16222" y="69746"/>
                    <a:pt x="18806" y="69746"/>
                  </a:cubicBezTo>
                  <a:cubicBezTo>
                    <a:pt x="21388" y="69746"/>
                    <a:pt x="23969" y="71117"/>
                    <a:pt x="24864" y="73862"/>
                  </a:cubicBezTo>
                  <a:lnTo>
                    <a:pt x="25241" y="73862"/>
                  </a:lnTo>
                  <a:cubicBezTo>
                    <a:pt x="24981" y="73073"/>
                    <a:pt x="24569" y="72339"/>
                    <a:pt x="24031" y="71702"/>
                  </a:cubicBezTo>
                  <a:cubicBezTo>
                    <a:pt x="24457" y="71623"/>
                    <a:pt x="24885" y="71585"/>
                    <a:pt x="25310" y="71585"/>
                  </a:cubicBezTo>
                  <a:cubicBezTo>
                    <a:pt x="27245" y="71585"/>
                    <a:pt x="29120" y="72387"/>
                    <a:pt x="30465" y="73835"/>
                  </a:cubicBezTo>
                  <a:cubicBezTo>
                    <a:pt x="31802" y="72382"/>
                    <a:pt x="33677" y="71582"/>
                    <a:pt x="35611" y="71582"/>
                  </a:cubicBezTo>
                  <a:cubicBezTo>
                    <a:pt x="36087" y="71582"/>
                    <a:pt x="36566" y="71630"/>
                    <a:pt x="37042" y="71729"/>
                  </a:cubicBezTo>
                  <a:cubicBezTo>
                    <a:pt x="36011" y="72993"/>
                    <a:pt x="35438" y="74615"/>
                    <a:pt x="35644" y="76308"/>
                  </a:cubicBezTo>
                  <a:cubicBezTo>
                    <a:pt x="36151" y="76194"/>
                    <a:pt x="36664" y="76139"/>
                    <a:pt x="37173" y="76139"/>
                  </a:cubicBezTo>
                  <a:cubicBezTo>
                    <a:pt x="39108" y="76139"/>
                    <a:pt x="40989" y="76942"/>
                    <a:pt x="42337" y="78396"/>
                  </a:cubicBezTo>
                  <a:cubicBezTo>
                    <a:pt x="43675" y="76948"/>
                    <a:pt x="45548" y="76146"/>
                    <a:pt x="47484" y="76146"/>
                  </a:cubicBezTo>
                  <a:cubicBezTo>
                    <a:pt x="47908" y="76146"/>
                    <a:pt x="48336" y="76184"/>
                    <a:pt x="48762" y="76263"/>
                  </a:cubicBezTo>
                  <a:cubicBezTo>
                    <a:pt x="48224" y="76899"/>
                    <a:pt x="47812" y="77625"/>
                    <a:pt x="47552" y="78414"/>
                  </a:cubicBezTo>
                  <a:lnTo>
                    <a:pt x="47929" y="78414"/>
                  </a:lnTo>
                  <a:cubicBezTo>
                    <a:pt x="48825" y="75666"/>
                    <a:pt x="51408" y="74291"/>
                    <a:pt x="53990" y="74291"/>
                  </a:cubicBezTo>
                  <a:cubicBezTo>
                    <a:pt x="56571" y="74291"/>
                    <a:pt x="59152" y="75664"/>
                    <a:pt x="60052" y="78414"/>
                  </a:cubicBezTo>
                  <a:lnTo>
                    <a:pt x="60438" y="78414"/>
                  </a:lnTo>
                  <a:cubicBezTo>
                    <a:pt x="60169" y="77625"/>
                    <a:pt x="59766" y="76891"/>
                    <a:pt x="59228" y="76263"/>
                  </a:cubicBezTo>
                  <a:cubicBezTo>
                    <a:pt x="59656" y="76184"/>
                    <a:pt x="60087" y="76145"/>
                    <a:pt x="60514" y="76145"/>
                  </a:cubicBezTo>
                  <a:cubicBezTo>
                    <a:pt x="62447" y="76145"/>
                    <a:pt x="64319" y="76941"/>
                    <a:pt x="65662" y="78387"/>
                  </a:cubicBezTo>
                  <a:cubicBezTo>
                    <a:pt x="67002" y="76933"/>
                    <a:pt x="68877" y="76130"/>
                    <a:pt x="70814" y="76130"/>
                  </a:cubicBezTo>
                  <a:cubicBezTo>
                    <a:pt x="71323" y="76130"/>
                    <a:pt x="71837" y="76185"/>
                    <a:pt x="72346" y="76299"/>
                  </a:cubicBezTo>
                  <a:cubicBezTo>
                    <a:pt x="72801" y="72547"/>
                    <a:pt x="69460" y="69175"/>
                    <a:pt x="65712" y="69175"/>
                  </a:cubicBezTo>
                  <a:cubicBezTo>
                    <a:pt x="65698" y="69175"/>
                    <a:pt x="65684" y="69175"/>
                    <a:pt x="65669" y="69175"/>
                  </a:cubicBezTo>
                  <a:lnTo>
                    <a:pt x="65669" y="69175"/>
                  </a:lnTo>
                  <a:cubicBezTo>
                    <a:pt x="67009" y="67731"/>
                    <a:pt x="68871" y="66936"/>
                    <a:pt x="70797" y="66936"/>
                  </a:cubicBezTo>
                  <a:cubicBezTo>
                    <a:pt x="71279" y="66936"/>
                    <a:pt x="71765" y="66986"/>
                    <a:pt x="72248" y="67088"/>
                  </a:cubicBezTo>
                  <a:cubicBezTo>
                    <a:pt x="71271" y="68333"/>
                    <a:pt x="70742" y="69901"/>
                    <a:pt x="70939" y="71559"/>
                  </a:cubicBezTo>
                  <a:cubicBezTo>
                    <a:pt x="71452" y="71445"/>
                    <a:pt x="71968" y="71389"/>
                    <a:pt x="72480" y="71389"/>
                  </a:cubicBezTo>
                  <a:cubicBezTo>
                    <a:pt x="74414" y="71389"/>
                    <a:pt x="76287" y="72186"/>
                    <a:pt x="77633" y="73638"/>
                  </a:cubicBezTo>
                  <a:cubicBezTo>
                    <a:pt x="78970" y="72190"/>
                    <a:pt x="80844" y="71388"/>
                    <a:pt x="82779" y="71388"/>
                  </a:cubicBezTo>
                  <a:cubicBezTo>
                    <a:pt x="83204" y="71388"/>
                    <a:pt x="83632" y="71426"/>
                    <a:pt x="84057" y="71505"/>
                  </a:cubicBezTo>
                  <a:cubicBezTo>
                    <a:pt x="83520" y="72141"/>
                    <a:pt x="83108" y="72867"/>
                    <a:pt x="82848" y="73656"/>
                  </a:cubicBezTo>
                  <a:lnTo>
                    <a:pt x="83224" y="73656"/>
                  </a:lnTo>
                  <a:cubicBezTo>
                    <a:pt x="84120" y="70909"/>
                    <a:pt x="86703" y="69536"/>
                    <a:pt x="89286" y="69536"/>
                  </a:cubicBezTo>
                  <a:cubicBezTo>
                    <a:pt x="91869" y="69536"/>
                    <a:pt x="94452" y="70909"/>
                    <a:pt x="95348" y="73656"/>
                  </a:cubicBezTo>
                  <a:lnTo>
                    <a:pt x="95724" y="73656"/>
                  </a:lnTo>
                  <a:cubicBezTo>
                    <a:pt x="95464" y="72867"/>
                    <a:pt x="95052" y="72141"/>
                    <a:pt x="94514" y="71505"/>
                  </a:cubicBezTo>
                  <a:cubicBezTo>
                    <a:pt x="94942" y="71426"/>
                    <a:pt x="95371" y="71388"/>
                    <a:pt x="95797" y="71388"/>
                  </a:cubicBezTo>
                  <a:cubicBezTo>
                    <a:pt x="97737" y="71388"/>
                    <a:pt x="99611" y="72190"/>
                    <a:pt x="100948" y="73638"/>
                  </a:cubicBezTo>
                  <a:cubicBezTo>
                    <a:pt x="102293" y="72185"/>
                    <a:pt x="104163" y="71385"/>
                    <a:pt x="106095" y="71385"/>
                  </a:cubicBezTo>
                  <a:cubicBezTo>
                    <a:pt x="106570" y="71385"/>
                    <a:pt x="107049" y="71433"/>
                    <a:pt x="107525" y="71532"/>
                  </a:cubicBezTo>
                  <a:cubicBezTo>
                    <a:pt x="106495" y="72796"/>
                    <a:pt x="105921" y="74417"/>
                    <a:pt x="106127" y="76111"/>
                  </a:cubicBezTo>
                  <a:cubicBezTo>
                    <a:pt x="106637" y="75997"/>
                    <a:pt x="107150" y="75942"/>
                    <a:pt x="107660" y="75942"/>
                  </a:cubicBezTo>
                  <a:cubicBezTo>
                    <a:pt x="109597" y="75942"/>
                    <a:pt x="111473" y="76744"/>
                    <a:pt x="112821" y="78199"/>
                  </a:cubicBezTo>
                  <a:cubicBezTo>
                    <a:pt x="114158" y="76751"/>
                    <a:pt x="116031" y="75948"/>
                    <a:pt x="117967" y="75948"/>
                  </a:cubicBezTo>
                  <a:cubicBezTo>
                    <a:pt x="118392" y="75948"/>
                    <a:pt x="118820" y="75987"/>
                    <a:pt x="119245" y="76066"/>
                  </a:cubicBezTo>
                  <a:cubicBezTo>
                    <a:pt x="118708" y="76702"/>
                    <a:pt x="118295" y="77428"/>
                    <a:pt x="118036" y="78217"/>
                  </a:cubicBezTo>
                  <a:lnTo>
                    <a:pt x="118412" y="78217"/>
                  </a:lnTo>
                  <a:cubicBezTo>
                    <a:pt x="119308" y="75474"/>
                    <a:pt x="121893" y="74100"/>
                    <a:pt x="124477" y="74100"/>
                  </a:cubicBezTo>
                  <a:cubicBezTo>
                    <a:pt x="127059" y="74100"/>
                    <a:pt x="129640" y="75471"/>
                    <a:pt x="130536" y="78217"/>
                  </a:cubicBezTo>
                  <a:lnTo>
                    <a:pt x="130912" y="78217"/>
                  </a:lnTo>
                  <a:cubicBezTo>
                    <a:pt x="130652" y="77428"/>
                    <a:pt x="130240" y="76702"/>
                    <a:pt x="129702" y="76066"/>
                  </a:cubicBezTo>
                  <a:cubicBezTo>
                    <a:pt x="130130" y="75987"/>
                    <a:pt x="130558" y="75948"/>
                    <a:pt x="130984" y="75948"/>
                  </a:cubicBezTo>
                  <a:cubicBezTo>
                    <a:pt x="132922" y="75948"/>
                    <a:pt x="134791" y="76751"/>
                    <a:pt x="136136" y="78199"/>
                  </a:cubicBezTo>
                  <a:cubicBezTo>
                    <a:pt x="137484" y="76744"/>
                    <a:pt x="139360" y="75942"/>
                    <a:pt x="141292" y="75942"/>
                  </a:cubicBezTo>
                  <a:cubicBezTo>
                    <a:pt x="141801" y="75942"/>
                    <a:pt x="142313" y="75997"/>
                    <a:pt x="142820" y="76111"/>
                  </a:cubicBezTo>
                  <a:cubicBezTo>
                    <a:pt x="143275" y="72358"/>
                    <a:pt x="139935" y="68987"/>
                    <a:pt x="136195" y="68987"/>
                  </a:cubicBezTo>
                  <a:cubicBezTo>
                    <a:pt x="136175" y="68987"/>
                    <a:pt x="136156" y="68987"/>
                    <a:pt x="136136" y="68987"/>
                  </a:cubicBezTo>
                  <a:cubicBezTo>
                    <a:pt x="136116" y="68987"/>
                    <a:pt x="136096" y="68987"/>
                    <a:pt x="136077" y="68987"/>
                  </a:cubicBezTo>
                  <a:cubicBezTo>
                    <a:pt x="134208" y="68987"/>
                    <a:pt x="132440" y="69825"/>
                    <a:pt x="131199" y="71129"/>
                  </a:cubicBezTo>
                  <a:cubicBezTo>
                    <a:pt x="131279" y="69534"/>
                    <a:pt x="130697" y="68038"/>
                    <a:pt x="129702" y="66855"/>
                  </a:cubicBezTo>
                  <a:cubicBezTo>
                    <a:pt x="130132" y="66775"/>
                    <a:pt x="130564" y="66736"/>
                    <a:pt x="130992" y="66736"/>
                  </a:cubicBezTo>
                  <a:cubicBezTo>
                    <a:pt x="132927" y="66736"/>
                    <a:pt x="134793" y="67533"/>
                    <a:pt x="136136" y="68978"/>
                  </a:cubicBezTo>
                  <a:cubicBezTo>
                    <a:pt x="137482" y="67526"/>
                    <a:pt x="139354" y="66729"/>
                    <a:pt x="141284" y="66729"/>
                  </a:cubicBezTo>
                  <a:cubicBezTo>
                    <a:pt x="141795" y="66729"/>
                    <a:pt x="142310" y="66785"/>
                    <a:pt x="142820" y="66900"/>
                  </a:cubicBezTo>
                  <a:cubicBezTo>
                    <a:pt x="143276" y="63142"/>
                    <a:pt x="139935" y="59776"/>
                    <a:pt x="136189" y="59776"/>
                  </a:cubicBezTo>
                  <a:cubicBezTo>
                    <a:pt x="136175" y="59776"/>
                    <a:pt x="136160" y="59776"/>
                    <a:pt x="136145" y="59776"/>
                  </a:cubicBezTo>
                  <a:cubicBezTo>
                    <a:pt x="137492" y="58329"/>
                    <a:pt x="139362" y="57528"/>
                    <a:pt x="141292" y="57528"/>
                  </a:cubicBezTo>
                  <a:cubicBezTo>
                    <a:pt x="141800" y="57528"/>
                    <a:pt x="142312" y="57583"/>
                    <a:pt x="142820" y="57697"/>
                  </a:cubicBezTo>
                  <a:cubicBezTo>
                    <a:pt x="143275" y="53945"/>
                    <a:pt x="139935" y="50573"/>
                    <a:pt x="136195" y="50573"/>
                  </a:cubicBezTo>
                  <a:cubicBezTo>
                    <a:pt x="136175" y="50573"/>
                    <a:pt x="136156" y="50573"/>
                    <a:pt x="136136" y="50574"/>
                  </a:cubicBezTo>
                  <a:cubicBezTo>
                    <a:pt x="137486" y="49117"/>
                    <a:pt x="139365" y="48320"/>
                    <a:pt x="141300" y="48320"/>
                  </a:cubicBezTo>
                  <a:cubicBezTo>
                    <a:pt x="141806" y="48320"/>
                    <a:pt x="142315" y="48374"/>
                    <a:pt x="142820" y="48486"/>
                  </a:cubicBezTo>
                  <a:cubicBezTo>
                    <a:pt x="143276" y="44728"/>
                    <a:pt x="139935" y="41362"/>
                    <a:pt x="136181" y="41362"/>
                  </a:cubicBezTo>
                  <a:cubicBezTo>
                    <a:pt x="136166" y="41362"/>
                    <a:pt x="136151" y="41362"/>
                    <a:pt x="136136" y="41362"/>
                  </a:cubicBezTo>
                  <a:cubicBezTo>
                    <a:pt x="137483" y="39915"/>
                    <a:pt x="139359" y="39114"/>
                    <a:pt x="141291" y="39114"/>
                  </a:cubicBezTo>
                  <a:cubicBezTo>
                    <a:pt x="141800" y="39114"/>
                    <a:pt x="142312" y="39169"/>
                    <a:pt x="142820" y="39283"/>
                  </a:cubicBezTo>
                  <a:cubicBezTo>
                    <a:pt x="143275" y="35522"/>
                    <a:pt x="139935" y="32159"/>
                    <a:pt x="136195" y="32159"/>
                  </a:cubicBezTo>
                  <a:cubicBezTo>
                    <a:pt x="136175" y="32159"/>
                    <a:pt x="136156" y="32160"/>
                    <a:pt x="136136" y="32160"/>
                  </a:cubicBezTo>
                  <a:cubicBezTo>
                    <a:pt x="136116" y="32160"/>
                    <a:pt x="136096" y="32159"/>
                    <a:pt x="136077" y="32159"/>
                  </a:cubicBezTo>
                  <a:cubicBezTo>
                    <a:pt x="134208" y="32159"/>
                    <a:pt x="132440" y="32998"/>
                    <a:pt x="131199" y="34301"/>
                  </a:cubicBezTo>
                  <a:cubicBezTo>
                    <a:pt x="131279" y="32706"/>
                    <a:pt x="130697" y="31210"/>
                    <a:pt x="129711" y="30027"/>
                  </a:cubicBezTo>
                  <a:cubicBezTo>
                    <a:pt x="130140" y="29948"/>
                    <a:pt x="130570" y="29909"/>
                    <a:pt x="130997" y="29909"/>
                  </a:cubicBezTo>
                  <a:cubicBezTo>
                    <a:pt x="132927" y="29909"/>
                    <a:pt x="134793" y="30705"/>
                    <a:pt x="136136" y="32151"/>
                  </a:cubicBezTo>
                  <a:cubicBezTo>
                    <a:pt x="137482" y="30699"/>
                    <a:pt x="139354" y="29902"/>
                    <a:pt x="141284" y="29902"/>
                  </a:cubicBezTo>
                  <a:cubicBezTo>
                    <a:pt x="141795" y="29902"/>
                    <a:pt x="142310" y="29957"/>
                    <a:pt x="142820" y="30072"/>
                  </a:cubicBezTo>
                  <a:cubicBezTo>
                    <a:pt x="143276" y="26315"/>
                    <a:pt x="139935" y="22948"/>
                    <a:pt x="136189" y="22948"/>
                  </a:cubicBezTo>
                  <a:cubicBezTo>
                    <a:pt x="136175" y="22948"/>
                    <a:pt x="136160" y="22948"/>
                    <a:pt x="136145" y="22948"/>
                  </a:cubicBezTo>
                  <a:cubicBezTo>
                    <a:pt x="137491" y="21496"/>
                    <a:pt x="139358" y="20699"/>
                    <a:pt x="141285" y="20699"/>
                  </a:cubicBezTo>
                  <a:cubicBezTo>
                    <a:pt x="141795" y="20699"/>
                    <a:pt x="142310" y="20755"/>
                    <a:pt x="142820" y="20870"/>
                  </a:cubicBezTo>
                  <a:cubicBezTo>
                    <a:pt x="143275" y="17108"/>
                    <a:pt x="139935" y="13746"/>
                    <a:pt x="136195" y="13746"/>
                  </a:cubicBezTo>
                  <a:cubicBezTo>
                    <a:pt x="136175" y="13746"/>
                    <a:pt x="136156" y="13746"/>
                    <a:pt x="136136" y="13746"/>
                  </a:cubicBezTo>
                  <a:cubicBezTo>
                    <a:pt x="137484" y="12292"/>
                    <a:pt x="139360" y="11489"/>
                    <a:pt x="141292" y="11489"/>
                  </a:cubicBezTo>
                  <a:cubicBezTo>
                    <a:pt x="141801" y="11489"/>
                    <a:pt x="142313" y="11544"/>
                    <a:pt x="142820" y="11658"/>
                  </a:cubicBezTo>
                  <a:cubicBezTo>
                    <a:pt x="143275" y="7906"/>
                    <a:pt x="139935" y="4534"/>
                    <a:pt x="136195" y="4534"/>
                  </a:cubicBezTo>
                  <a:cubicBezTo>
                    <a:pt x="136175" y="4534"/>
                    <a:pt x="136156" y="4534"/>
                    <a:pt x="136136" y="4535"/>
                  </a:cubicBezTo>
                  <a:cubicBezTo>
                    <a:pt x="136116" y="4534"/>
                    <a:pt x="136096" y="4534"/>
                    <a:pt x="136077" y="4534"/>
                  </a:cubicBezTo>
                  <a:cubicBezTo>
                    <a:pt x="134208" y="4534"/>
                    <a:pt x="132440" y="5373"/>
                    <a:pt x="131199" y="6676"/>
                  </a:cubicBezTo>
                  <a:cubicBezTo>
                    <a:pt x="131234" y="5941"/>
                    <a:pt x="131136" y="5198"/>
                    <a:pt x="130894" y="4499"/>
                  </a:cubicBezTo>
                  <a:lnTo>
                    <a:pt x="130518" y="4499"/>
                  </a:lnTo>
                  <a:cubicBezTo>
                    <a:pt x="130751" y="5198"/>
                    <a:pt x="130867" y="5932"/>
                    <a:pt x="130867" y="6667"/>
                  </a:cubicBezTo>
                  <a:cubicBezTo>
                    <a:pt x="130394" y="6565"/>
                    <a:pt x="129917" y="6515"/>
                    <a:pt x="129443" y="6515"/>
                  </a:cubicBezTo>
                  <a:cubicBezTo>
                    <a:pt x="127584" y="6515"/>
                    <a:pt x="125780" y="7282"/>
                    <a:pt x="124487" y="8674"/>
                  </a:cubicBezTo>
                  <a:cubicBezTo>
                    <a:pt x="123206" y="7294"/>
                    <a:pt x="121414" y="6515"/>
                    <a:pt x="119532" y="6515"/>
                  </a:cubicBezTo>
                  <a:cubicBezTo>
                    <a:pt x="119048" y="6515"/>
                    <a:pt x="118564" y="6569"/>
                    <a:pt x="118089" y="6667"/>
                  </a:cubicBezTo>
                  <a:cubicBezTo>
                    <a:pt x="118089" y="5932"/>
                    <a:pt x="118206" y="5198"/>
                    <a:pt x="118439" y="4499"/>
                  </a:cubicBezTo>
                  <a:lnTo>
                    <a:pt x="118063" y="4499"/>
                  </a:lnTo>
                  <a:cubicBezTo>
                    <a:pt x="117821" y="5198"/>
                    <a:pt x="117722" y="5932"/>
                    <a:pt x="117758" y="6676"/>
                  </a:cubicBezTo>
                  <a:cubicBezTo>
                    <a:pt x="116516" y="5373"/>
                    <a:pt x="114749" y="4534"/>
                    <a:pt x="112880" y="4534"/>
                  </a:cubicBezTo>
                  <a:cubicBezTo>
                    <a:pt x="112860" y="4534"/>
                    <a:pt x="112840" y="4534"/>
                    <a:pt x="112821" y="4535"/>
                  </a:cubicBezTo>
                  <a:cubicBezTo>
                    <a:pt x="112802" y="4534"/>
                    <a:pt x="112783" y="4534"/>
                    <a:pt x="112765" y="4534"/>
                  </a:cubicBezTo>
                  <a:cubicBezTo>
                    <a:pt x="110778" y="4534"/>
                    <a:pt x="108911" y="5480"/>
                    <a:pt x="107659" y="6927"/>
                  </a:cubicBezTo>
                  <a:lnTo>
                    <a:pt x="107659" y="6927"/>
                  </a:lnTo>
                  <a:cubicBezTo>
                    <a:pt x="107953" y="3264"/>
                    <a:pt x="104676" y="36"/>
                    <a:pt x="101009" y="36"/>
                  </a:cubicBezTo>
                  <a:cubicBezTo>
                    <a:pt x="100988" y="36"/>
                    <a:pt x="100968" y="36"/>
                    <a:pt x="100948" y="36"/>
                  </a:cubicBezTo>
                  <a:cubicBezTo>
                    <a:pt x="100928" y="36"/>
                    <a:pt x="100908" y="36"/>
                    <a:pt x="100889" y="36"/>
                  </a:cubicBezTo>
                  <a:cubicBezTo>
                    <a:pt x="99020" y="36"/>
                    <a:pt x="97261" y="875"/>
                    <a:pt x="96011" y="2178"/>
                  </a:cubicBezTo>
                  <a:cubicBezTo>
                    <a:pt x="96056" y="1434"/>
                    <a:pt x="95948" y="699"/>
                    <a:pt x="95706" y="1"/>
                  </a:cubicBezTo>
                  <a:lnTo>
                    <a:pt x="95339" y="1"/>
                  </a:lnTo>
                  <a:cubicBezTo>
                    <a:pt x="95563" y="699"/>
                    <a:pt x="95688" y="1434"/>
                    <a:pt x="95688" y="2169"/>
                  </a:cubicBezTo>
                  <a:cubicBezTo>
                    <a:pt x="95213" y="2067"/>
                    <a:pt x="94735" y="2017"/>
                    <a:pt x="94260" y="2017"/>
                  </a:cubicBezTo>
                  <a:cubicBezTo>
                    <a:pt x="92399" y="2017"/>
                    <a:pt x="90599" y="2784"/>
                    <a:pt x="89299" y="4176"/>
                  </a:cubicBezTo>
                  <a:cubicBezTo>
                    <a:pt x="88027" y="2796"/>
                    <a:pt x="86226" y="2017"/>
                    <a:pt x="84344" y="2017"/>
                  </a:cubicBezTo>
                  <a:cubicBezTo>
                    <a:pt x="83860" y="2017"/>
                    <a:pt x="83376" y="2061"/>
                    <a:pt x="82902" y="2169"/>
                  </a:cubicBezTo>
                  <a:cubicBezTo>
                    <a:pt x="82910" y="1434"/>
                    <a:pt x="83027" y="699"/>
                    <a:pt x="83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grpSp>
      <p:grpSp>
        <p:nvGrpSpPr>
          <p:cNvPr id="243" name="Google Shape;243;p11"/>
          <p:cNvGrpSpPr/>
          <p:nvPr/>
        </p:nvGrpSpPr>
        <p:grpSpPr>
          <a:xfrm flipH="1">
            <a:off x="7088269" y="4392830"/>
            <a:ext cx="2449987" cy="2388193"/>
            <a:chOff x="1591613" y="1114350"/>
            <a:chExt cx="2914800" cy="2914800"/>
          </a:xfrm>
        </p:grpSpPr>
        <p:sp>
          <p:nvSpPr>
            <p:cNvPr id="244" name="Google Shape;244;p11"/>
            <p:cNvSpPr/>
            <p:nvPr/>
          </p:nvSpPr>
          <p:spPr>
            <a:xfrm>
              <a:off x="1591613" y="1114350"/>
              <a:ext cx="2914800" cy="2914800"/>
            </a:xfrm>
            <a:prstGeom prst="ellipse">
              <a:avLst/>
            </a:prstGeom>
            <a:solidFill>
              <a:schemeClr val="accent1"/>
            </a:solidFill>
            <a:ln>
              <a:noFill/>
            </a:ln>
            <a:effectLst>
              <a:outerShdw blurRad="128588" dist="57150" dir="4980000" algn="bl" rotWithShape="0">
                <a:srgbClr val="000000">
                  <a:alpha val="16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grpSp>
          <p:nvGrpSpPr>
            <p:cNvPr id="245" name="Google Shape;245;p11"/>
            <p:cNvGrpSpPr/>
            <p:nvPr/>
          </p:nvGrpSpPr>
          <p:grpSpPr>
            <a:xfrm>
              <a:off x="1856116" y="1365163"/>
              <a:ext cx="2385792" cy="2413173"/>
              <a:chOff x="1260975" y="238125"/>
              <a:chExt cx="5083725" cy="5224450"/>
            </a:xfrm>
          </p:grpSpPr>
          <p:sp>
            <p:nvSpPr>
              <p:cNvPr id="246" name="Google Shape;246;p11"/>
              <p:cNvSpPr/>
              <p:nvPr/>
            </p:nvSpPr>
            <p:spPr>
              <a:xfrm>
                <a:off x="1260975" y="238125"/>
                <a:ext cx="5083725" cy="5224450"/>
              </a:xfrm>
              <a:custGeom>
                <a:avLst/>
                <a:gdLst/>
                <a:ahLst/>
                <a:cxnLst/>
                <a:rect l="l" t="t" r="r" b="b"/>
                <a:pathLst>
                  <a:path w="203349" h="208978" extrusionOk="0">
                    <a:moveTo>
                      <a:pt x="123194" y="23205"/>
                    </a:moveTo>
                    <a:cubicBezTo>
                      <a:pt x="130960" y="23205"/>
                      <a:pt x="138407" y="26333"/>
                      <a:pt x="143865" y="32222"/>
                    </a:cubicBezTo>
                    <a:lnTo>
                      <a:pt x="143865" y="32222"/>
                    </a:lnTo>
                    <a:cubicBezTo>
                      <a:pt x="143858" y="32222"/>
                      <a:pt x="143850" y="32222"/>
                      <a:pt x="143842" y="32222"/>
                    </a:cubicBezTo>
                    <a:cubicBezTo>
                      <a:pt x="143763" y="32221"/>
                      <a:pt x="143684" y="32221"/>
                      <a:pt x="143604" y="32221"/>
                    </a:cubicBezTo>
                    <a:cubicBezTo>
                      <a:pt x="136108" y="32221"/>
                      <a:pt x="129026" y="35569"/>
                      <a:pt x="124046" y="40808"/>
                    </a:cubicBezTo>
                    <a:cubicBezTo>
                      <a:pt x="124380" y="34416"/>
                      <a:pt x="122043" y="28406"/>
                      <a:pt x="118060" y="23660"/>
                    </a:cubicBezTo>
                    <a:cubicBezTo>
                      <a:pt x="119774" y="23355"/>
                      <a:pt x="121492" y="23205"/>
                      <a:pt x="123194" y="23205"/>
                    </a:cubicBezTo>
                    <a:close/>
                    <a:moveTo>
                      <a:pt x="97061" y="15759"/>
                    </a:moveTo>
                    <a:cubicBezTo>
                      <a:pt x="109799" y="15759"/>
                      <a:pt x="122532" y="24095"/>
                      <a:pt x="122687" y="40784"/>
                    </a:cubicBezTo>
                    <a:cubicBezTo>
                      <a:pt x="120802" y="40361"/>
                      <a:pt x="118885" y="40155"/>
                      <a:pt x="116973" y="40155"/>
                    </a:cubicBezTo>
                    <a:cubicBezTo>
                      <a:pt x="109518" y="40155"/>
                      <a:pt x="102134" y="43284"/>
                      <a:pt x="97047" y="48846"/>
                    </a:cubicBezTo>
                    <a:cubicBezTo>
                      <a:pt x="91919" y="43312"/>
                      <a:pt x="84741" y="40164"/>
                      <a:pt x="77180" y="40164"/>
                    </a:cubicBezTo>
                    <a:cubicBezTo>
                      <a:pt x="75248" y="40164"/>
                      <a:pt x="73292" y="40379"/>
                      <a:pt x="71408" y="40784"/>
                    </a:cubicBezTo>
                    <a:cubicBezTo>
                      <a:pt x="71563" y="24107"/>
                      <a:pt x="84314" y="15759"/>
                      <a:pt x="97061" y="15759"/>
                    </a:cubicBezTo>
                    <a:close/>
                    <a:moveTo>
                      <a:pt x="117745" y="41691"/>
                    </a:moveTo>
                    <a:cubicBezTo>
                      <a:pt x="119439" y="41691"/>
                      <a:pt x="121148" y="41840"/>
                      <a:pt x="122853" y="42144"/>
                    </a:cubicBezTo>
                    <a:cubicBezTo>
                      <a:pt x="120755" y="44624"/>
                      <a:pt x="119133" y="47439"/>
                      <a:pt x="118083" y="50515"/>
                    </a:cubicBezTo>
                    <a:cubicBezTo>
                      <a:pt x="117129" y="53306"/>
                      <a:pt x="116724" y="56287"/>
                      <a:pt x="116867" y="59245"/>
                    </a:cubicBezTo>
                    <a:cubicBezTo>
                      <a:pt x="111870" y="54010"/>
                      <a:pt x="104780" y="50658"/>
                      <a:pt x="97278" y="50658"/>
                    </a:cubicBezTo>
                    <a:cubicBezTo>
                      <a:pt x="97225" y="50658"/>
                      <a:pt x="97172" y="50658"/>
                      <a:pt x="97119" y="50658"/>
                    </a:cubicBezTo>
                    <a:cubicBezTo>
                      <a:pt x="102541" y="44825"/>
                      <a:pt x="109988" y="41691"/>
                      <a:pt x="117745" y="41691"/>
                    </a:cubicBezTo>
                    <a:close/>
                    <a:moveTo>
                      <a:pt x="69654" y="23586"/>
                    </a:moveTo>
                    <a:cubicBezTo>
                      <a:pt x="71636" y="23586"/>
                      <a:pt x="73637" y="23791"/>
                      <a:pt x="75630" y="24208"/>
                    </a:cubicBezTo>
                    <a:cubicBezTo>
                      <a:pt x="71599" y="29241"/>
                      <a:pt x="69405" y="35633"/>
                      <a:pt x="70216" y="42335"/>
                    </a:cubicBezTo>
                    <a:cubicBezTo>
                      <a:pt x="72265" y="41892"/>
                      <a:pt x="74326" y="41674"/>
                      <a:pt x="76367" y="41674"/>
                    </a:cubicBezTo>
                    <a:cubicBezTo>
                      <a:pt x="84112" y="41674"/>
                      <a:pt x="91568" y="44807"/>
                      <a:pt x="97023" y="50658"/>
                    </a:cubicBezTo>
                    <a:cubicBezTo>
                      <a:pt x="96952" y="50658"/>
                      <a:pt x="96880" y="50657"/>
                      <a:pt x="96808" y="50657"/>
                    </a:cubicBezTo>
                    <a:cubicBezTo>
                      <a:pt x="88589" y="50657"/>
                      <a:pt x="80881" y="54719"/>
                      <a:pt x="75844" y="60842"/>
                    </a:cubicBezTo>
                    <a:cubicBezTo>
                      <a:pt x="77410" y="45897"/>
                      <a:pt x="64133" y="32626"/>
                      <a:pt x="49228" y="32626"/>
                    </a:cubicBezTo>
                    <a:cubicBezTo>
                      <a:pt x="49148" y="32626"/>
                      <a:pt x="49069" y="32627"/>
                      <a:pt x="48989" y="32627"/>
                    </a:cubicBezTo>
                    <a:cubicBezTo>
                      <a:pt x="54423" y="26737"/>
                      <a:pt x="61887" y="23586"/>
                      <a:pt x="69654" y="23586"/>
                    </a:cubicBezTo>
                    <a:close/>
                    <a:moveTo>
                      <a:pt x="143835" y="34240"/>
                    </a:moveTo>
                    <a:cubicBezTo>
                      <a:pt x="154193" y="34240"/>
                      <a:pt x="164545" y="39750"/>
                      <a:pt x="168145" y="50778"/>
                    </a:cubicBezTo>
                    <a:cubicBezTo>
                      <a:pt x="169028" y="53497"/>
                      <a:pt x="169457" y="56359"/>
                      <a:pt x="169481" y="59221"/>
                    </a:cubicBezTo>
                    <a:cubicBezTo>
                      <a:pt x="167591" y="58797"/>
                      <a:pt x="165669" y="58591"/>
                      <a:pt x="163753" y="58591"/>
                    </a:cubicBezTo>
                    <a:cubicBezTo>
                      <a:pt x="156287" y="58591"/>
                      <a:pt x="148909" y="61716"/>
                      <a:pt x="143842" y="67258"/>
                    </a:cubicBezTo>
                    <a:cubicBezTo>
                      <a:pt x="138646" y="61683"/>
                      <a:pt x="131414" y="58595"/>
                      <a:pt x="123957" y="58595"/>
                    </a:cubicBezTo>
                    <a:cubicBezTo>
                      <a:pt x="122036" y="58595"/>
                      <a:pt x="120099" y="58800"/>
                      <a:pt x="118179" y="59221"/>
                    </a:cubicBezTo>
                    <a:cubicBezTo>
                      <a:pt x="118179" y="56359"/>
                      <a:pt x="118632" y="53497"/>
                      <a:pt x="119491" y="50778"/>
                    </a:cubicBezTo>
                    <a:cubicBezTo>
                      <a:pt x="123105" y="39756"/>
                      <a:pt x="133473" y="34240"/>
                      <a:pt x="143835" y="34240"/>
                    </a:cubicBezTo>
                    <a:close/>
                    <a:moveTo>
                      <a:pt x="48975" y="34616"/>
                    </a:moveTo>
                    <a:cubicBezTo>
                      <a:pt x="61717" y="34616"/>
                      <a:pt x="74461" y="42958"/>
                      <a:pt x="74628" y="59650"/>
                    </a:cubicBezTo>
                    <a:cubicBezTo>
                      <a:pt x="72743" y="59226"/>
                      <a:pt x="70824" y="59020"/>
                      <a:pt x="68909" y="59020"/>
                    </a:cubicBezTo>
                    <a:cubicBezTo>
                      <a:pt x="61449" y="59020"/>
                      <a:pt x="54056" y="62146"/>
                      <a:pt x="48989" y="67688"/>
                    </a:cubicBezTo>
                    <a:cubicBezTo>
                      <a:pt x="43793" y="62112"/>
                      <a:pt x="36561" y="59025"/>
                      <a:pt x="29104" y="59025"/>
                    </a:cubicBezTo>
                    <a:cubicBezTo>
                      <a:pt x="27183" y="59025"/>
                      <a:pt x="25246" y="59230"/>
                      <a:pt x="23326" y="59650"/>
                    </a:cubicBezTo>
                    <a:cubicBezTo>
                      <a:pt x="23481" y="42964"/>
                      <a:pt x="36227" y="34616"/>
                      <a:pt x="48975" y="34616"/>
                    </a:cubicBezTo>
                    <a:close/>
                    <a:moveTo>
                      <a:pt x="164474" y="60107"/>
                    </a:moveTo>
                    <a:cubicBezTo>
                      <a:pt x="166171" y="60107"/>
                      <a:pt x="167880" y="60261"/>
                      <a:pt x="169583" y="60577"/>
                    </a:cubicBezTo>
                    <a:lnTo>
                      <a:pt x="169583" y="60577"/>
                    </a:lnTo>
                    <a:cubicBezTo>
                      <a:pt x="165634" y="65320"/>
                      <a:pt x="163280" y="71346"/>
                      <a:pt x="163638" y="77705"/>
                    </a:cubicBezTo>
                    <a:cubicBezTo>
                      <a:pt x="158640" y="72471"/>
                      <a:pt x="151527" y="69118"/>
                      <a:pt x="144001" y="69118"/>
                    </a:cubicBezTo>
                    <a:cubicBezTo>
                      <a:pt x="143955" y="69118"/>
                      <a:pt x="143910" y="69118"/>
                      <a:pt x="143864" y="69118"/>
                    </a:cubicBezTo>
                    <a:lnTo>
                      <a:pt x="143864" y="69118"/>
                    </a:lnTo>
                    <a:cubicBezTo>
                      <a:pt x="149241" y="63325"/>
                      <a:pt x="156726" y="60107"/>
                      <a:pt x="164474" y="60107"/>
                    </a:cubicBezTo>
                    <a:close/>
                    <a:moveTo>
                      <a:pt x="123172" y="60125"/>
                    </a:moveTo>
                    <a:cubicBezTo>
                      <a:pt x="130932" y="60125"/>
                      <a:pt x="138383" y="63245"/>
                      <a:pt x="143820" y="69118"/>
                    </a:cubicBezTo>
                    <a:lnTo>
                      <a:pt x="143820" y="69118"/>
                    </a:lnTo>
                    <a:cubicBezTo>
                      <a:pt x="143774" y="69118"/>
                      <a:pt x="143729" y="69118"/>
                      <a:pt x="143684" y="69118"/>
                    </a:cubicBezTo>
                    <a:cubicBezTo>
                      <a:pt x="136157" y="69118"/>
                      <a:pt x="129020" y="72494"/>
                      <a:pt x="124022" y="77729"/>
                    </a:cubicBezTo>
                    <a:cubicBezTo>
                      <a:pt x="124380" y="71337"/>
                      <a:pt x="122019" y="65326"/>
                      <a:pt x="118036" y="60580"/>
                    </a:cubicBezTo>
                    <a:cubicBezTo>
                      <a:pt x="119751" y="60276"/>
                      <a:pt x="121469" y="60125"/>
                      <a:pt x="123172" y="60125"/>
                    </a:cubicBezTo>
                    <a:close/>
                    <a:moveTo>
                      <a:pt x="28335" y="60554"/>
                    </a:moveTo>
                    <a:cubicBezTo>
                      <a:pt x="36085" y="60554"/>
                      <a:pt x="43527" y="63676"/>
                      <a:pt x="48965" y="69524"/>
                    </a:cubicBezTo>
                    <a:cubicBezTo>
                      <a:pt x="48912" y="69524"/>
                      <a:pt x="48859" y="69524"/>
                      <a:pt x="48806" y="69524"/>
                    </a:cubicBezTo>
                    <a:cubicBezTo>
                      <a:pt x="41304" y="69524"/>
                      <a:pt x="34190" y="72876"/>
                      <a:pt x="29193" y="78110"/>
                    </a:cubicBezTo>
                    <a:cubicBezTo>
                      <a:pt x="29336" y="75153"/>
                      <a:pt x="28907" y="72171"/>
                      <a:pt x="27953" y="69357"/>
                    </a:cubicBezTo>
                    <a:cubicBezTo>
                      <a:pt x="26903" y="66304"/>
                      <a:pt x="25281" y="63490"/>
                      <a:pt x="23206" y="61009"/>
                    </a:cubicBezTo>
                    <a:cubicBezTo>
                      <a:pt x="24919" y="60705"/>
                      <a:pt x="26634" y="60554"/>
                      <a:pt x="28335" y="60554"/>
                    </a:cubicBezTo>
                    <a:close/>
                    <a:moveTo>
                      <a:pt x="97058" y="52668"/>
                    </a:moveTo>
                    <a:cubicBezTo>
                      <a:pt x="109799" y="52668"/>
                      <a:pt x="122532" y="61003"/>
                      <a:pt x="122687" y="77681"/>
                    </a:cubicBezTo>
                    <a:cubicBezTo>
                      <a:pt x="120809" y="77264"/>
                      <a:pt x="118899" y="77061"/>
                      <a:pt x="116994" y="77061"/>
                    </a:cubicBezTo>
                    <a:cubicBezTo>
                      <a:pt x="109531" y="77061"/>
                      <a:pt x="102139" y="80176"/>
                      <a:pt x="97047" y="85742"/>
                    </a:cubicBezTo>
                    <a:cubicBezTo>
                      <a:pt x="91919" y="80209"/>
                      <a:pt x="84717" y="77085"/>
                      <a:pt x="77180" y="77085"/>
                    </a:cubicBezTo>
                    <a:cubicBezTo>
                      <a:pt x="75248" y="77085"/>
                      <a:pt x="73292" y="77275"/>
                      <a:pt x="71384" y="77705"/>
                    </a:cubicBezTo>
                    <a:cubicBezTo>
                      <a:pt x="71551" y="61015"/>
                      <a:pt x="84308" y="52668"/>
                      <a:pt x="97058" y="52668"/>
                    </a:cubicBezTo>
                    <a:close/>
                    <a:moveTo>
                      <a:pt x="117696" y="78603"/>
                    </a:moveTo>
                    <a:cubicBezTo>
                      <a:pt x="119399" y="78603"/>
                      <a:pt x="121116" y="78755"/>
                      <a:pt x="122830" y="79064"/>
                    </a:cubicBezTo>
                    <a:cubicBezTo>
                      <a:pt x="118847" y="83787"/>
                      <a:pt x="116509" y="89821"/>
                      <a:pt x="116843" y="96189"/>
                    </a:cubicBezTo>
                    <a:cubicBezTo>
                      <a:pt x="111863" y="90973"/>
                      <a:pt x="104781" y="87625"/>
                      <a:pt x="97285" y="87625"/>
                    </a:cubicBezTo>
                    <a:cubicBezTo>
                      <a:pt x="97214" y="87625"/>
                      <a:pt x="97143" y="87626"/>
                      <a:pt x="97071" y="87626"/>
                    </a:cubicBezTo>
                    <a:lnTo>
                      <a:pt x="97071" y="87626"/>
                    </a:lnTo>
                    <a:cubicBezTo>
                      <a:pt x="102488" y="81760"/>
                      <a:pt x="109942" y="78603"/>
                      <a:pt x="117696" y="78603"/>
                    </a:cubicBezTo>
                    <a:close/>
                    <a:moveTo>
                      <a:pt x="69660" y="60542"/>
                    </a:moveTo>
                    <a:cubicBezTo>
                      <a:pt x="71623" y="60542"/>
                      <a:pt x="73606" y="60743"/>
                      <a:pt x="75582" y="61153"/>
                    </a:cubicBezTo>
                    <a:cubicBezTo>
                      <a:pt x="71599" y="66185"/>
                      <a:pt x="69405" y="72553"/>
                      <a:pt x="70216" y="79255"/>
                    </a:cubicBezTo>
                    <a:cubicBezTo>
                      <a:pt x="72273" y="78813"/>
                      <a:pt x="74340" y="78595"/>
                      <a:pt x="76385" y="78595"/>
                    </a:cubicBezTo>
                    <a:cubicBezTo>
                      <a:pt x="84155" y="78595"/>
                      <a:pt x="91614" y="81736"/>
                      <a:pt x="97071" y="87626"/>
                    </a:cubicBezTo>
                    <a:lnTo>
                      <a:pt x="97071" y="87626"/>
                    </a:lnTo>
                    <a:cubicBezTo>
                      <a:pt x="97063" y="87626"/>
                      <a:pt x="97055" y="87626"/>
                      <a:pt x="97047" y="87627"/>
                    </a:cubicBezTo>
                    <a:cubicBezTo>
                      <a:pt x="96952" y="87625"/>
                      <a:pt x="96857" y="87625"/>
                      <a:pt x="96761" y="87625"/>
                    </a:cubicBezTo>
                    <a:cubicBezTo>
                      <a:pt x="88545" y="87625"/>
                      <a:pt x="80843" y="91680"/>
                      <a:pt x="75844" y="97787"/>
                    </a:cubicBezTo>
                    <a:cubicBezTo>
                      <a:pt x="77435" y="82851"/>
                      <a:pt x="64157" y="69523"/>
                      <a:pt x="49236" y="69523"/>
                    </a:cubicBezTo>
                    <a:cubicBezTo>
                      <a:pt x="49169" y="69523"/>
                      <a:pt x="49103" y="69524"/>
                      <a:pt x="49036" y="69524"/>
                    </a:cubicBezTo>
                    <a:cubicBezTo>
                      <a:pt x="54461" y="63681"/>
                      <a:pt x="61904" y="60542"/>
                      <a:pt x="69660" y="60542"/>
                    </a:cubicBezTo>
                    <a:close/>
                    <a:moveTo>
                      <a:pt x="143828" y="71149"/>
                    </a:moveTo>
                    <a:cubicBezTo>
                      <a:pt x="156571" y="71149"/>
                      <a:pt x="169314" y="79485"/>
                      <a:pt x="169481" y="96165"/>
                    </a:cubicBezTo>
                    <a:cubicBezTo>
                      <a:pt x="167591" y="95741"/>
                      <a:pt x="165669" y="95535"/>
                      <a:pt x="163753" y="95535"/>
                    </a:cubicBezTo>
                    <a:cubicBezTo>
                      <a:pt x="156287" y="95535"/>
                      <a:pt x="148909" y="98661"/>
                      <a:pt x="143842" y="104203"/>
                    </a:cubicBezTo>
                    <a:cubicBezTo>
                      <a:pt x="138650" y="98613"/>
                      <a:pt x="131427" y="95537"/>
                      <a:pt x="123977" y="95537"/>
                    </a:cubicBezTo>
                    <a:cubicBezTo>
                      <a:pt x="122049" y="95537"/>
                      <a:pt x="120106" y="95743"/>
                      <a:pt x="118179" y="96165"/>
                    </a:cubicBezTo>
                    <a:cubicBezTo>
                      <a:pt x="118334" y="79491"/>
                      <a:pt x="131080" y="71149"/>
                      <a:pt x="143828" y="71149"/>
                    </a:cubicBezTo>
                    <a:close/>
                    <a:moveTo>
                      <a:pt x="48975" y="71530"/>
                    </a:moveTo>
                    <a:cubicBezTo>
                      <a:pt x="61717" y="71530"/>
                      <a:pt x="74461" y="79866"/>
                      <a:pt x="74628" y="96547"/>
                    </a:cubicBezTo>
                    <a:cubicBezTo>
                      <a:pt x="72751" y="96129"/>
                      <a:pt x="70841" y="95926"/>
                      <a:pt x="68935" y="95926"/>
                    </a:cubicBezTo>
                    <a:cubicBezTo>
                      <a:pt x="61473" y="95926"/>
                      <a:pt x="54081" y="99041"/>
                      <a:pt x="48989" y="104608"/>
                    </a:cubicBezTo>
                    <a:cubicBezTo>
                      <a:pt x="43861" y="99075"/>
                      <a:pt x="36658" y="95926"/>
                      <a:pt x="29121" y="95926"/>
                    </a:cubicBezTo>
                    <a:cubicBezTo>
                      <a:pt x="27166" y="95926"/>
                      <a:pt x="25234" y="96141"/>
                      <a:pt x="23326" y="96547"/>
                    </a:cubicBezTo>
                    <a:cubicBezTo>
                      <a:pt x="23481" y="79872"/>
                      <a:pt x="36227" y="71530"/>
                      <a:pt x="48975" y="71530"/>
                    </a:cubicBezTo>
                    <a:close/>
                    <a:moveTo>
                      <a:pt x="123151" y="97072"/>
                    </a:moveTo>
                    <a:cubicBezTo>
                      <a:pt x="130924" y="97072"/>
                      <a:pt x="138379" y="100213"/>
                      <a:pt x="143842" y="106087"/>
                    </a:cubicBezTo>
                    <a:lnTo>
                      <a:pt x="143842" y="106087"/>
                    </a:lnTo>
                    <a:cubicBezTo>
                      <a:pt x="143834" y="106087"/>
                      <a:pt x="143826" y="106087"/>
                      <a:pt x="143818" y="106087"/>
                    </a:cubicBezTo>
                    <a:cubicBezTo>
                      <a:pt x="143739" y="106086"/>
                      <a:pt x="143661" y="106086"/>
                      <a:pt x="143582" y="106086"/>
                    </a:cubicBezTo>
                    <a:cubicBezTo>
                      <a:pt x="136085" y="106086"/>
                      <a:pt x="129002" y="109457"/>
                      <a:pt x="124022" y="114673"/>
                    </a:cubicBezTo>
                    <a:cubicBezTo>
                      <a:pt x="124356" y="108281"/>
                      <a:pt x="122019" y="102271"/>
                      <a:pt x="118036" y="97524"/>
                    </a:cubicBezTo>
                    <a:cubicBezTo>
                      <a:pt x="119744" y="97221"/>
                      <a:pt x="121455" y="97072"/>
                      <a:pt x="123151" y="97072"/>
                    </a:cubicBezTo>
                    <a:close/>
                    <a:moveTo>
                      <a:pt x="164472" y="97051"/>
                    </a:moveTo>
                    <a:cubicBezTo>
                      <a:pt x="166176" y="97051"/>
                      <a:pt x="167892" y="97207"/>
                      <a:pt x="169600" y="97524"/>
                    </a:cubicBezTo>
                    <a:cubicBezTo>
                      <a:pt x="165641" y="102271"/>
                      <a:pt x="163280" y="108281"/>
                      <a:pt x="163638" y="114673"/>
                    </a:cubicBezTo>
                    <a:cubicBezTo>
                      <a:pt x="158634" y="109433"/>
                      <a:pt x="151552" y="106086"/>
                      <a:pt x="144055" y="106086"/>
                    </a:cubicBezTo>
                    <a:cubicBezTo>
                      <a:pt x="143984" y="106086"/>
                      <a:pt x="143913" y="106086"/>
                      <a:pt x="143842" y="106087"/>
                    </a:cubicBezTo>
                    <a:lnTo>
                      <a:pt x="143842" y="106087"/>
                    </a:lnTo>
                    <a:cubicBezTo>
                      <a:pt x="149201" y="100278"/>
                      <a:pt x="156709" y="97051"/>
                      <a:pt x="164472" y="97051"/>
                    </a:cubicBezTo>
                    <a:close/>
                    <a:moveTo>
                      <a:pt x="28300" y="97453"/>
                    </a:moveTo>
                    <a:cubicBezTo>
                      <a:pt x="36078" y="97453"/>
                      <a:pt x="43546" y="100595"/>
                      <a:pt x="48989" y="106468"/>
                    </a:cubicBezTo>
                    <a:cubicBezTo>
                      <a:pt x="48910" y="106468"/>
                      <a:pt x="48830" y="106467"/>
                      <a:pt x="48751" y="106467"/>
                    </a:cubicBezTo>
                    <a:cubicBezTo>
                      <a:pt x="41255" y="106467"/>
                      <a:pt x="34173" y="109815"/>
                      <a:pt x="29169" y="115055"/>
                    </a:cubicBezTo>
                    <a:cubicBezTo>
                      <a:pt x="29527" y="108686"/>
                      <a:pt x="27166" y="102652"/>
                      <a:pt x="23183" y="97906"/>
                    </a:cubicBezTo>
                    <a:cubicBezTo>
                      <a:pt x="24891" y="97603"/>
                      <a:pt x="26603" y="97453"/>
                      <a:pt x="28300" y="97453"/>
                    </a:cubicBezTo>
                    <a:close/>
                    <a:moveTo>
                      <a:pt x="97054" y="89615"/>
                    </a:moveTo>
                    <a:cubicBezTo>
                      <a:pt x="109794" y="89615"/>
                      <a:pt x="122532" y="97957"/>
                      <a:pt x="122687" y="114649"/>
                    </a:cubicBezTo>
                    <a:cubicBezTo>
                      <a:pt x="120801" y="114225"/>
                      <a:pt x="118883" y="114019"/>
                      <a:pt x="116970" y="114019"/>
                    </a:cubicBezTo>
                    <a:cubicBezTo>
                      <a:pt x="109516" y="114019"/>
                      <a:pt x="102134" y="117145"/>
                      <a:pt x="97047" y="122687"/>
                    </a:cubicBezTo>
                    <a:cubicBezTo>
                      <a:pt x="91919" y="117153"/>
                      <a:pt x="84741" y="114029"/>
                      <a:pt x="77180" y="114029"/>
                    </a:cubicBezTo>
                    <a:cubicBezTo>
                      <a:pt x="75248" y="114029"/>
                      <a:pt x="73292" y="114220"/>
                      <a:pt x="71408" y="114649"/>
                    </a:cubicBezTo>
                    <a:cubicBezTo>
                      <a:pt x="71563" y="97963"/>
                      <a:pt x="84310" y="89615"/>
                      <a:pt x="97054" y="89615"/>
                    </a:cubicBezTo>
                    <a:close/>
                    <a:moveTo>
                      <a:pt x="117694" y="115535"/>
                    </a:moveTo>
                    <a:cubicBezTo>
                      <a:pt x="119400" y="115535"/>
                      <a:pt x="121119" y="115691"/>
                      <a:pt x="122830" y="116009"/>
                    </a:cubicBezTo>
                    <a:cubicBezTo>
                      <a:pt x="120802" y="118417"/>
                      <a:pt x="119204" y="121184"/>
                      <a:pt x="118155" y="124165"/>
                    </a:cubicBezTo>
                    <a:lnTo>
                      <a:pt x="118060" y="124165"/>
                    </a:lnTo>
                    <a:cubicBezTo>
                      <a:pt x="117106" y="126980"/>
                      <a:pt x="116700" y="129937"/>
                      <a:pt x="116867" y="132919"/>
                    </a:cubicBezTo>
                    <a:cubicBezTo>
                      <a:pt x="111858" y="127671"/>
                      <a:pt x="104775" y="124332"/>
                      <a:pt x="97286" y="124332"/>
                    </a:cubicBezTo>
                    <a:cubicBezTo>
                      <a:pt x="102648" y="118659"/>
                      <a:pt x="110050" y="115535"/>
                      <a:pt x="117694" y="115535"/>
                    </a:cubicBezTo>
                    <a:close/>
                    <a:moveTo>
                      <a:pt x="169963" y="115547"/>
                    </a:moveTo>
                    <a:cubicBezTo>
                      <a:pt x="177609" y="115547"/>
                      <a:pt x="184955" y="118597"/>
                      <a:pt x="190374" y="124309"/>
                    </a:cubicBezTo>
                    <a:cubicBezTo>
                      <a:pt x="182885" y="124332"/>
                      <a:pt x="175778" y="127671"/>
                      <a:pt x="170793" y="132919"/>
                    </a:cubicBezTo>
                    <a:lnTo>
                      <a:pt x="170769" y="132895"/>
                    </a:lnTo>
                    <a:cubicBezTo>
                      <a:pt x="170936" y="129937"/>
                      <a:pt x="170507" y="126956"/>
                      <a:pt x="169553" y="124165"/>
                    </a:cubicBezTo>
                    <a:lnTo>
                      <a:pt x="169457" y="124165"/>
                    </a:lnTo>
                    <a:cubicBezTo>
                      <a:pt x="168408" y="121184"/>
                      <a:pt x="166834" y="118417"/>
                      <a:pt x="164806" y="116009"/>
                    </a:cubicBezTo>
                    <a:cubicBezTo>
                      <a:pt x="166528" y="115699"/>
                      <a:pt x="168253" y="115547"/>
                      <a:pt x="169963" y="115547"/>
                    </a:cubicBezTo>
                    <a:close/>
                    <a:moveTo>
                      <a:pt x="22843" y="115953"/>
                    </a:moveTo>
                    <a:cubicBezTo>
                      <a:pt x="24546" y="115953"/>
                      <a:pt x="26263" y="116105"/>
                      <a:pt x="27977" y="116414"/>
                    </a:cubicBezTo>
                    <a:cubicBezTo>
                      <a:pt x="24017" y="121136"/>
                      <a:pt x="21656" y="127171"/>
                      <a:pt x="22014" y="133562"/>
                    </a:cubicBezTo>
                    <a:cubicBezTo>
                      <a:pt x="17010" y="128323"/>
                      <a:pt x="9928" y="124975"/>
                      <a:pt x="2432" y="124975"/>
                    </a:cubicBezTo>
                    <a:cubicBezTo>
                      <a:pt x="2361" y="124975"/>
                      <a:pt x="2289" y="124976"/>
                      <a:pt x="2218" y="124976"/>
                    </a:cubicBezTo>
                    <a:lnTo>
                      <a:pt x="2218" y="124976"/>
                    </a:lnTo>
                    <a:cubicBezTo>
                      <a:pt x="7635" y="119109"/>
                      <a:pt x="15089" y="115953"/>
                      <a:pt x="22843" y="115953"/>
                    </a:cubicBezTo>
                    <a:close/>
                    <a:moveTo>
                      <a:pt x="69630" y="97451"/>
                    </a:moveTo>
                    <a:cubicBezTo>
                      <a:pt x="71611" y="97451"/>
                      <a:pt x="73612" y="97656"/>
                      <a:pt x="75606" y="98073"/>
                    </a:cubicBezTo>
                    <a:cubicBezTo>
                      <a:pt x="71599" y="103105"/>
                      <a:pt x="69405" y="109497"/>
                      <a:pt x="70216" y="116199"/>
                    </a:cubicBezTo>
                    <a:cubicBezTo>
                      <a:pt x="72265" y="115758"/>
                      <a:pt x="74324" y="115542"/>
                      <a:pt x="76362" y="115542"/>
                    </a:cubicBezTo>
                    <a:cubicBezTo>
                      <a:pt x="84024" y="115542"/>
                      <a:pt x="91388" y="118605"/>
                      <a:pt x="96833" y="124332"/>
                    </a:cubicBezTo>
                    <a:cubicBezTo>
                      <a:pt x="88604" y="124332"/>
                      <a:pt x="80901" y="128339"/>
                      <a:pt x="75868" y="134469"/>
                    </a:cubicBezTo>
                    <a:cubicBezTo>
                      <a:pt x="77268" y="119642"/>
                      <a:pt x="64038" y="106467"/>
                      <a:pt x="49228" y="106467"/>
                    </a:cubicBezTo>
                    <a:cubicBezTo>
                      <a:pt x="49149" y="106467"/>
                      <a:pt x="49069" y="106468"/>
                      <a:pt x="48989" y="106468"/>
                    </a:cubicBezTo>
                    <a:cubicBezTo>
                      <a:pt x="54423" y="100597"/>
                      <a:pt x="61870" y="97451"/>
                      <a:pt x="69630" y="97451"/>
                    </a:cubicBezTo>
                    <a:close/>
                    <a:moveTo>
                      <a:pt x="143830" y="108090"/>
                    </a:moveTo>
                    <a:cubicBezTo>
                      <a:pt x="154187" y="108090"/>
                      <a:pt x="164544" y="113600"/>
                      <a:pt x="168145" y="124619"/>
                    </a:cubicBezTo>
                    <a:lnTo>
                      <a:pt x="168217" y="124619"/>
                    </a:lnTo>
                    <a:cubicBezTo>
                      <a:pt x="169028" y="127290"/>
                      <a:pt x="169457" y="130056"/>
                      <a:pt x="169481" y="132871"/>
                    </a:cubicBezTo>
                    <a:cubicBezTo>
                      <a:pt x="167591" y="132447"/>
                      <a:pt x="165669" y="132241"/>
                      <a:pt x="163753" y="132241"/>
                    </a:cubicBezTo>
                    <a:cubicBezTo>
                      <a:pt x="156287" y="132241"/>
                      <a:pt x="148909" y="135367"/>
                      <a:pt x="143842" y="140908"/>
                    </a:cubicBezTo>
                    <a:cubicBezTo>
                      <a:pt x="138714" y="135375"/>
                      <a:pt x="131511" y="132251"/>
                      <a:pt x="123974" y="132251"/>
                    </a:cubicBezTo>
                    <a:cubicBezTo>
                      <a:pt x="122019" y="132251"/>
                      <a:pt x="120063" y="132465"/>
                      <a:pt x="118179" y="132871"/>
                    </a:cubicBezTo>
                    <a:cubicBezTo>
                      <a:pt x="118179" y="130080"/>
                      <a:pt x="118608" y="127290"/>
                      <a:pt x="119443" y="124619"/>
                    </a:cubicBezTo>
                    <a:lnTo>
                      <a:pt x="119514" y="124619"/>
                    </a:lnTo>
                    <a:cubicBezTo>
                      <a:pt x="123116" y="113600"/>
                      <a:pt x="133473" y="108090"/>
                      <a:pt x="143830" y="108090"/>
                    </a:cubicBezTo>
                    <a:close/>
                    <a:moveTo>
                      <a:pt x="48975" y="108475"/>
                    </a:moveTo>
                    <a:cubicBezTo>
                      <a:pt x="61717" y="108475"/>
                      <a:pt x="74461" y="116811"/>
                      <a:pt x="74628" y="133491"/>
                    </a:cubicBezTo>
                    <a:cubicBezTo>
                      <a:pt x="72751" y="133074"/>
                      <a:pt x="70840" y="132871"/>
                      <a:pt x="68933" y="132871"/>
                    </a:cubicBezTo>
                    <a:cubicBezTo>
                      <a:pt x="61465" y="132871"/>
                      <a:pt x="54062" y="135986"/>
                      <a:pt x="48989" y="141552"/>
                    </a:cubicBezTo>
                    <a:cubicBezTo>
                      <a:pt x="43787" y="135952"/>
                      <a:pt x="36545" y="132875"/>
                      <a:pt x="29080" y="132875"/>
                    </a:cubicBezTo>
                    <a:cubicBezTo>
                      <a:pt x="27166" y="132875"/>
                      <a:pt x="25238" y="133077"/>
                      <a:pt x="23326" y="133491"/>
                    </a:cubicBezTo>
                    <a:cubicBezTo>
                      <a:pt x="23481" y="116816"/>
                      <a:pt x="36227" y="108475"/>
                      <a:pt x="48975" y="108475"/>
                    </a:cubicBezTo>
                    <a:close/>
                    <a:moveTo>
                      <a:pt x="123153" y="133778"/>
                    </a:moveTo>
                    <a:cubicBezTo>
                      <a:pt x="130931" y="133778"/>
                      <a:pt x="138399" y="136919"/>
                      <a:pt x="143842" y="142792"/>
                    </a:cubicBezTo>
                    <a:lnTo>
                      <a:pt x="143842" y="142792"/>
                    </a:lnTo>
                    <a:cubicBezTo>
                      <a:pt x="143834" y="142793"/>
                      <a:pt x="143826" y="142793"/>
                      <a:pt x="143818" y="142793"/>
                    </a:cubicBezTo>
                    <a:cubicBezTo>
                      <a:pt x="143739" y="142792"/>
                      <a:pt x="143660" y="142791"/>
                      <a:pt x="143581" y="142791"/>
                    </a:cubicBezTo>
                    <a:cubicBezTo>
                      <a:pt x="136107" y="142791"/>
                      <a:pt x="129002" y="146139"/>
                      <a:pt x="124022" y="151379"/>
                    </a:cubicBezTo>
                    <a:cubicBezTo>
                      <a:pt x="124380" y="144987"/>
                      <a:pt x="122019" y="138977"/>
                      <a:pt x="118036" y="134230"/>
                    </a:cubicBezTo>
                    <a:cubicBezTo>
                      <a:pt x="119744" y="133927"/>
                      <a:pt x="121456" y="133778"/>
                      <a:pt x="123153" y="133778"/>
                    </a:cubicBezTo>
                    <a:close/>
                    <a:moveTo>
                      <a:pt x="164509" y="133778"/>
                    </a:moveTo>
                    <a:cubicBezTo>
                      <a:pt x="166205" y="133778"/>
                      <a:pt x="167916" y="133927"/>
                      <a:pt x="169624" y="134230"/>
                    </a:cubicBezTo>
                    <a:cubicBezTo>
                      <a:pt x="165641" y="138977"/>
                      <a:pt x="163280" y="144987"/>
                      <a:pt x="163638" y="151379"/>
                    </a:cubicBezTo>
                    <a:lnTo>
                      <a:pt x="163614" y="151379"/>
                    </a:lnTo>
                    <a:cubicBezTo>
                      <a:pt x="158593" y="146121"/>
                      <a:pt x="151503" y="142792"/>
                      <a:pt x="143978" y="142792"/>
                    </a:cubicBezTo>
                    <a:cubicBezTo>
                      <a:pt x="143933" y="142792"/>
                      <a:pt x="143887" y="142792"/>
                      <a:pt x="143842" y="142792"/>
                    </a:cubicBezTo>
                    <a:lnTo>
                      <a:pt x="143842" y="142792"/>
                    </a:lnTo>
                    <a:cubicBezTo>
                      <a:pt x="149285" y="136919"/>
                      <a:pt x="156737" y="133778"/>
                      <a:pt x="164509" y="133778"/>
                    </a:cubicBezTo>
                    <a:close/>
                    <a:moveTo>
                      <a:pt x="28332" y="134419"/>
                    </a:moveTo>
                    <a:cubicBezTo>
                      <a:pt x="36084" y="134419"/>
                      <a:pt x="43531" y="137544"/>
                      <a:pt x="48989" y="143413"/>
                    </a:cubicBezTo>
                    <a:cubicBezTo>
                      <a:pt x="48910" y="143412"/>
                      <a:pt x="48830" y="143412"/>
                      <a:pt x="48751" y="143412"/>
                    </a:cubicBezTo>
                    <a:cubicBezTo>
                      <a:pt x="41255" y="143412"/>
                      <a:pt x="34173" y="146759"/>
                      <a:pt x="29169" y="151999"/>
                    </a:cubicBezTo>
                    <a:cubicBezTo>
                      <a:pt x="29312" y="149113"/>
                      <a:pt x="28931" y="146227"/>
                      <a:pt x="28024" y="143484"/>
                    </a:cubicBezTo>
                    <a:lnTo>
                      <a:pt x="27977" y="143365"/>
                    </a:lnTo>
                    <a:lnTo>
                      <a:pt x="27953" y="143246"/>
                    </a:lnTo>
                    <a:cubicBezTo>
                      <a:pt x="26903" y="140193"/>
                      <a:pt x="25281" y="137355"/>
                      <a:pt x="23206" y="134874"/>
                    </a:cubicBezTo>
                    <a:cubicBezTo>
                      <a:pt x="24918" y="134570"/>
                      <a:pt x="26632" y="134419"/>
                      <a:pt x="28332" y="134419"/>
                    </a:cubicBezTo>
                    <a:close/>
                    <a:moveTo>
                      <a:pt x="97054" y="126321"/>
                    </a:moveTo>
                    <a:cubicBezTo>
                      <a:pt x="109793" y="126321"/>
                      <a:pt x="122529" y="134661"/>
                      <a:pt x="122686" y="151350"/>
                    </a:cubicBezTo>
                    <a:lnTo>
                      <a:pt x="122686" y="151350"/>
                    </a:lnTo>
                    <a:cubicBezTo>
                      <a:pt x="120809" y="150929"/>
                      <a:pt x="118899" y="150725"/>
                      <a:pt x="116994" y="150725"/>
                    </a:cubicBezTo>
                    <a:cubicBezTo>
                      <a:pt x="109539" y="150725"/>
                      <a:pt x="102158" y="153851"/>
                      <a:pt x="97071" y="159393"/>
                    </a:cubicBezTo>
                    <a:cubicBezTo>
                      <a:pt x="91943" y="153883"/>
                      <a:pt x="84741" y="150735"/>
                      <a:pt x="77204" y="150735"/>
                    </a:cubicBezTo>
                    <a:cubicBezTo>
                      <a:pt x="75248" y="150735"/>
                      <a:pt x="73316" y="150949"/>
                      <a:pt x="71408" y="151355"/>
                    </a:cubicBezTo>
                    <a:cubicBezTo>
                      <a:pt x="71563" y="134669"/>
                      <a:pt x="84310" y="126321"/>
                      <a:pt x="97054" y="126321"/>
                    </a:cubicBezTo>
                    <a:close/>
                    <a:moveTo>
                      <a:pt x="117715" y="152262"/>
                    </a:moveTo>
                    <a:cubicBezTo>
                      <a:pt x="119410" y="152262"/>
                      <a:pt x="121121" y="152411"/>
                      <a:pt x="122830" y="152714"/>
                    </a:cubicBezTo>
                    <a:cubicBezTo>
                      <a:pt x="118847" y="157461"/>
                      <a:pt x="116509" y="163471"/>
                      <a:pt x="116843" y="169863"/>
                    </a:cubicBezTo>
                    <a:cubicBezTo>
                      <a:pt x="111840" y="164623"/>
                      <a:pt x="104758" y="161276"/>
                      <a:pt x="97261" y="161276"/>
                    </a:cubicBezTo>
                    <a:cubicBezTo>
                      <a:pt x="97190" y="161276"/>
                      <a:pt x="97119" y="161276"/>
                      <a:pt x="97048" y="161276"/>
                    </a:cubicBezTo>
                    <a:lnTo>
                      <a:pt x="97048" y="161276"/>
                    </a:lnTo>
                    <a:cubicBezTo>
                      <a:pt x="102490" y="155403"/>
                      <a:pt x="109942" y="152262"/>
                      <a:pt x="117715" y="152262"/>
                    </a:cubicBezTo>
                    <a:close/>
                    <a:moveTo>
                      <a:pt x="69624" y="134406"/>
                    </a:moveTo>
                    <a:cubicBezTo>
                      <a:pt x="71551" y="134406"/>
                      <a:pt x="73498" y="134600"/>
                      <a:pt x="75439" y="134994"/>
                    </a:cubicBezTo>
                    <a:cubicBezTo>
                      <a:pt x="71527" y="139978"/>
                      <a:pt x="69405" y="146299"/>
                      <a:pt x="70192" y="152905"/>
                    </a:cubicBezTo>
                    <a:cubicBezTo>
                      <a:pt x="72249" y="152463"/>
                      <a:pt x="74317" y="152245"/>
                      <a:pt x="76364" y="152245"/>
                    </a:cubicBezTo>
                    <a:cubicBezTo>
                      <a:pt x="84139" y="152245"/>
                      <a:pt x="91610" y="155386"/>
                      <a:pt x="97047" y="161276"/>
                    </a:cubicBezTo>
                    <a:lnTo>
                      <a:pt x="97047" y="161276"/>
                    </a:lnTo>
                    <a:cubicBezTo>
                      <a:pt x="97039" y="161277"/>
                      <a:pt x="97031" y="161277"/>
                      <a:pt x="97023" y="161277"/>
                    </a:cubicBezTo>
                    <a:cubicBezTo>
                      <a:pt x="96951" y="161276"/>
                      <a:pt x="96879" y="161276"/>
                      <a:pt x="96807" y="161276"/>
                    </a:cubicBezTo>
                    <a:cubicBezTo>
                      <a:pt x="88588" y="161276"/>
                      <a:pt x="80881" y="165313"/>
                      <a:pt x="75868" y="171413"/>
                    </a:cubicBezTo>
                    <a:lnTo>
                      <a:pt x="75868" y="171413"/>
                    </a:lnTo>
                    <a:cubicBezTo>
                      <a:pt x="77293" y="156597"/>
                      <a:pt x="64039" y="143412"/>
                      <a:pt x="49213" y="143412"/>
                    </a:cubicBezTo>
                    <a:cubicBezTo>
                      <a:pt x="49146" y="143412"/>
                      <a:pt x="49079" y="143412"/>
                      <a:pt x="49013" y="143413"/>
                    </a:cubicBezTo>
                    <a:lnTo>
                      <a:pt x="48989" y="143413"/>
                    </a:lnTo>
                    <a:cubicBezTo>
                      <a:pt x="54415" y="137547"/>
                      <a:pt x="61861" y="134406"/>
                      <a:pt x="69624" y="134406"/>
                    </a:cubicBezTo>
                    <a:close/>
                    <a:moveTo>
                      <a:pt x="143825" y="144799"/>
                    </a:moveTo>
                    <a:cubicBezTo>
                      <a:pt x="156571" y="144799"/>
                      <a:pt x="169314" y="153135"/>
                      <a:pt x="169481" y="169815"/>
                    </a:cubicBezTo>
                    <a:lnTo>
                      <a:pt x="169457" y="169815"/>
                    </a:lnTo>
                    <a:cubicBezTo>
                      <a:pt x="167580" y="169398"/>
                      <a:pt x="165670" y="169195"/>
                      <a:pt x="163764" y="169195"/>
                    </a:cubicBezTo>
                    <a:cubicBezTo>
                      <a:pt x="156302" y="169195"/>
                      <a:pt x="148910" y="172310"/>
                      <a:pt x="143818" y="177877"/>
                    </a:cubicBezTo>
                    <a:cubicBezTo>
                      <a:pt x="138616" y="172276"/>
                      <a:pt x="131375" y="169199"/>
                      <a:pt x="123909" y="169199"/>
                    </a:cubicBezTo>
                    <a:cubicBezTo>
                      <a:pt x="121996" y="169199"/>
                      <a:pt x="120067" y="169402"/>
                      <a:pt x="118155" y="169815"/>
                    </a:cubicBezTo>
                    <a:cubicBezTo>
                      <a:pt x="118322" y="153141"/>
                      <a:pt x="131074" y="144799"/>
                      <a:pt x="143825" y="144799"/>
                    </a:cubicBezTo>
                    <a:close/>
                    <a:moveTo>
                      <a:pt x="48975" y="145419"/>
                    </a:moveTo>
                    <a:cubicBezTo>
                      <a:pt x="61717" y="145419"/>
                      <a:pt x="74461" y="153755"/>
                      <a:pt x="74628" y="170435"/>
                    </a:cubicBezTo>
                    <a:cubicBezTo>
                      <a:pt x="72745" y="170018"/>
                      <a:pt x="70831" y="169815"/>
                      <a:pt x="68923" y="169815"/>
                    </a:cubicBezTo>
                    <a:cubicBezTo>
                      <a:pt x="61456" y="169815"/>
                      <a:pt x="54080" y="172926"/>
                      <a:pt x="48989" y="178473"/>
                    </a:cubicBezTo>
                    <a:cubicBezTo>
                      <a:pt x="43861" y="172963"/>
                      <a:pt x="36658" y="169815"/>
                      <a:pt x="29121" y="169815"/>
                    </a:cubicBezTo>
                    <a:cubicBezTo>
                      <a:pt x="27166" y="169815"/>
                      <a:pt x="25234" y="170030"/>
                      <a:pt x="23326" y="170435"/>
                    </a:cubicBezTo>
                    <a:cubicBezTo>
                      <a:pt x="23481" y="153761"/>
                      <a:pt x="36227" y="145419"/>
                      <a:pt x="48975" y="145419"/>
                    </a:cubicBezTo>
                    <a:close/>
                    <a:moveTo>
                      <a:pt x="123199" y="170735"/>
                    </a:moveTo>
                    <a:cubicBezTo>
                      <a:pt x="130960" y="170735"/>
                      <a:pt x="138410" y="173879"/>
                      <a:pt x="143842" y="179761"/>
                    </a:cubicBezTo>
                    <a:lnTo>
                      <a:pt x="143842" y="179761"/>
                    </a:lnTo>
                    <a:cubicBezTo>
                      <a:pt x="143834" y="179761"/>
                      <a:pt x="143826" y="179761"/>
                      <a:pt x="143818" y="179761"/>
                    </a:cubicBezTo>
                    <a:cubicBezTo>
                      <a:pt x="143714" y="179759"/>
                      <a:pt x="143610" y="179759"/>
                      <a:pt x="143507" y="179759"/>
                    </a:cubicBezTo>
                    <a:cubicBezTo>
                      <a:pt x="136060" y="179759"/>
                      <a:pt x="128985" y="183125"/>
                      <a:pt x="124022" y="188347"/>
                    </a:cubicBezTo>
                    <a:cubicBezTo>
                      <a:pt x="124380" y="181955"/>
                      <a:pt x="122019" y="175921"/>
                      <a:pt x="118036" y="171198"/>
                    </a:cubicBezTo>
                    <a:cubicBezTo>
                      <a:pt x="119760" y="170888"/>
                      <a:pt x="121487" y="170735"/>
                      <a:pt x="123199" y="170735"/>
                    </a:cubicBezTo>
                    <a:close/>
                    <a:moveTo>
                      <a:pt x="164477" y="170724"/>
                    </a:moveTo>
                    <a:cubicBezTo>
                      <a:pt x="166187" y="170724"/>
                      <a:pt x="167910" y="170880"/>
                      <a:pt x="169624" y="171198"/>
                    </a:cubicBezTo>
                    <a:cubicBezTo>
                      <a:pt x="165641" y="175921"/>
                      <a:pt x="163280" y="181955"/>
                      <a:pt x="163638" y="188347"/>
                    </a:cubicBezTo>
                    <a:lnTo>
                      <a:pt x="163614" y="188347"/>
                    </a:lnTo>
                    <a:cubicBezTo>
                      <a:pt x="158610" y="183107"/>
                      <a:pt x="151552" y="179760"/>
                      <a:pt x="144055" y="179760"/>
                    </a:cubicBezTo>
                    <a:cubicBezTo>
                      <a:pt x="143984" y="179760"/>
                      <a:pt x="143913" y="179760"/>
                      <a:pt x="143842" y="179761"/>
                    </a:cubicBezTo>
                    <a:lnTo>
                      <a:pt x="143842" y="179761"/>
                    </a:lnTo>
                    <a:cubicBezTo>
                      <a:pt x="149216" y="173937"/>
                      <a:pt x="156720" y="170724"/>
                      <a:pt x="164477" y="170724"/>
                    </a:cubicBezTo>
                    <a:close/>
                    <a:moveTo>
                      <a:pt x="97049" y="163274"/>
                    </a:moveTo>
                    <a:cubicBezTo>
                      <a:pt x="109793" y="163274"/>
                      <a:pt x="122532" y="171610"/>
                      <a:pt x="122687" y="188299"/>
                    </a:cubicBezTo>
                    <a:cubicBezTo>
                      <a:pt x="120797" y="187876"/>
                      <a:pt x="118876" y="187670"/>
                      <a:pt x="116961" y="187670"/>
                    </a:cubicBezTo>
                    <a:cubicBezTo>
                      <a:pt x="109495" y="187670"/>
                      <a:pt x="102115" y="190799"/>
                      <a:pt x="97047" y="196361"/>
                    </a:cubicBezTo>
                    <a:cubicBezTo>
                      <a:pt x="91919" y="190827"/>
                      <a:pt x="84717" y="187679"/>
                      <a:pt x="77180" y="187679"/>
                    </a:cubicBezTo>
                    <a:cubicBezTo>
                      <a:pt x="75224" y="187679"/>
                      <a:pt x="73292" y="187894"/>
                      <a:pt x="71384" y="188299"/>
                    </a:cubicBezTo>
                    <a:cubicBezTo>
                      <a:pt x="71539" y="171622"/>
                      <a:pt x="84296" y="163274"/>
                      <a:pt x="97049" y="163274"/>
                    </a:cubicBezTo>
                    <a:close/>
                    <a:moveTo>
                      <a:pt x="117745" y="189206"/>
                    </a:moveTo>
                    <a:cubicBezTo>
                      <a:pt x="119439" y="189206"/>
                      <a:pt x="121148" y="189355"/>
                      <a:pt x="122853" y="189659"/>
                    </a:cubicBezTo>
                    <a:cubicBezTo>
                      <a:pt x="120755" y="192139"/>
                      <a:pt x="119133" y="194954"/>
                      <a:pt x="118083" y="198030"/>
                    </a:cubicBezTo>
                    <a:cubicBezTo>
                      <a:pt x="117129" y="200821"/>
                      <a:pt x="116700" y="203802"/>
                      <a:pt x="116867" y="206760"/>
                    </a:cubicBezTo>
                    <a:cubicBezTo>
                      <a:pt x="111870" y="201525"/>
                      <a:pt x="104780" y="198173"/>
                      <a:pt x="97278" y="198173"/>
                    </a:cubicBezTo>
                    <a:cubicBezTo>
                      <a:pt x="97225" y="198173"/>
                      <a:pt x="97172" y="198173"/>
                      <a:pt x="97119" y="198173"/>
                    </a:cubicBezTo>
                    <a:cubicBezTo>
                      <a:pt x="102541" y="192340"/>
                      <a:pt x="109988" y="189206"/>
                      <a:pt x="117745" y="189206"/>
                    </a:cubicBezTo>
                    <a:close/>
                    <a:moveTo>
                      <a:pt x="122424" y="0"/>
                    </a:moveTo>
                    <a:cubicBezTo>
                      <a:pt x="122591" y="1264"/>
                      <a:pt x="122687" y="2552"/>
                      <a:pt x="122687" y="3840"/>
                    </a:cubicBezTo>
                    <a:cubicBezTo>
                      <a:pt x="120801" y="3416"/>
                      <a:pt x="118883" y="3210"/>
                      <a:pt x="116970" y="3210"/>
                    </a:cubicBezTo>
                    <a:cubicBezTo>
                      <a:pt x="109516" y="3210"/>
                      <a:pt x="102134" y="6336"/>
                      <a:pt x="97047" y="11878"/>
                    </a:cubicBezTo>
                    <a:cubicBezTo>
                      <a:pt x="91919" y="6368"/>
                      <a:pt x="84717" y="3220"/>
                      <a:pt x="77180" y="3220"/>
                    </a:cubicBezTo>
                    <a:cubicBezTo>
                      <a:pt x="75248" y="3220"/>
                      <a:pt x="73292" y="3434"/>
                      <a:pt x="71384" y="3840"/>
                    </a:cubicBezTo>
                    <a:cubicBezTo>
                      <a:pt x="71384" y="3363"/>
                      <a:pt x="71408" y="2910"/>
                      <a:pt x="71432" y="2457"/>
                    </a:cubicBezTo>
                    <a:lnTo>
                      <a:pt x="71432" y="2457"/>
                    </a:lnTo>
                    <a:cubicBezTo>
                      <a:pt x="70979" y="2600"/>
                      <a:pt x="70502" y="2743"/>
                      <a:pt x="70049" y="2910"/>
                    </a:cubicBezTo>
                    <a:cubicBezTo>
                      <a:pt x="70049" y="3745"/>
                      <a:pt x="70096" y="4555"/>
                      <a:pt x="70216" y="5390"/>
                    </a:cubicBezTo>
                    <a:cubicBezTo>
                      <a:pt x="72273" y="4948"/>
                      <a:pt x="74340" y="4730"/>
                      <a:pt x="76385" y="4730"/>
                    </a:cubicBezTo>
                    <a:cubicBezTo>
                      <a:pt x="84154" y="4730"/>
                      <a:pt x="91610" y="7871"/>
                      <a:pt x="97047" y="13762"/>
                    </a:cubicBezTo>
                    <a:cubicBezTo>
                      <a:pt x="102490" y="7888"/>
                      <a:pt x="109958" y="4747"/>
                      <a:pt x="117723" y="4747"/>
                    </a:cubicBezTo>
                    <a:cubicBezTo>
                      <a:pt x="119417" y="4747"/>
                      <a:pt x="121125" y="4896"/>
                      <a:pt x="122830" y="5199"/>
                    </a:cubicBezTo>
                    <a:cubicBezTo>
                      <a:pt x="118847" y="9946"/>
                      <a:pt x="116509" y="15956"/>
                      <a:pt x="116867" y="22372"/>
                    </a:cubicBezTo>
                    <a:cubicBezTo>
                      <a:pt x="111880" y="17150"/>
                      <a:pt x="104852" y="13784"/>
                      <a:pt x="97384" y="13784"/>
                    </a:cubicBezTo>
                    <a:cubicBezTo>
                      <a:pt x="97280" y="13784"/>
                      <a:pt x="97175" y="13784"/>
                      <a:pt x="97071" y="13786"/>
                    </a:cubicBezTo>
                    <a:cubicBezTo>
                      <a:pt x="96976" y="13784"/>
                      <a:pt x="96880" y="13784"/>
                      <a:pt x="96785" y="13784"/>
                    </a:cubicBezTo>
                    <a:cubicBezTo>
                      <a:pt x="88568" y="13784"/>
                      <a:pt x="80866" y="17839"/>
                      <a:pt x="75868" y="23946"/>
                    </a:cubicBezTo>
                    <a:cubicBezTo>
                      <a:pt x="76679" y="16171"/>
                      <a:pt x="73483" y="8849"/>
                      <a:pt x="68117" y="3578"/>
                    </a:cubicBezTo>
                    <a:cubicBezTo>
                      <a:pt x="67640" y="3745"/>
                      <a:pt x="67163" y="3935"/>
                      <a:pt x="66710" y="4102"/>
                    </a:cubicBezTo>
                    <a:cubicBezTo>
                      <a:pt x="71408" y="8276"/>
                      <a:pt x="74556" y="14477"/>
                      <a:pt x="74628" y="22706"/>
                    </a:cubicBezTo>
                    <a:cubicBezTo>
                      <a:pt x="72744" y="22282"/>
                      <a:pt x="70826" y="22076"/>
                      <a:pt x="68914" y="22076"/>
                    </a:cubicBezTo>
                    <a:cubicBezTo>
                      <a:pt x="61459" y="22076"/>
                      <a:pt x="54076" y="25206"/>
                      <a:pt x="48989" y="30767"/>
                    </a:cubicBezTo>
                    <a:cubicBezTo>
                      <a:pt x="45363" y="26832"/>
                      <a:pt x="40665" y="24089"/>
                      <a:pt x="35489" y="22825"/>
                    </a:cubicBezTo>
                    <a:cubicBezTo>
                      <a:pt x="34989" y="23278"/>
                      <a:pt x="34488" y="23731"/>
                      <a:pt x="33987" y="24161"/>
                    </a:cubicBezTo>
                    <a:cubicBezTo>
                      <a:pt x="39759" y="25329"/>
                      <a:pt x="45006" y="28287"/>
                      <a:pt x="48989" y="32627"/>
                    </a:cubicBezTo>
                    <a:cubicBezTo>
                      <a:pt x="48910" y="32627"/>
                      <a:pt x="48830" y="32626"/>
                      <a:pt x="48751" y="32626"/>
                    </a:cubicBezTo>
                    <a:cubicBezTo>
                      <a:pt x="41255" y="32626"/>
                      <a:pt x="34173" y="35974"/>
                      <a:pt x="29169" y="41214"/>
                    </a:cubicBezTo>
                    <a:cubicBezTo>
                      <a:pt x="29360" y="37636"/>
                      <a:pt x="28740" y="34082"/>
                      <a:pt x="27333" y="30791"/>
                    </a:cubicBezTo>
                    <a:cubicBezTo>
                      <a:pt x="26975" y="31196"/>
                      <a:pt x="26641" y="31578"/>
                      <a:pt x="26283" y="31983"/>
                    </a:cubicBezTo>
                    <a:cubicBezTo>
                      <a:pt x="27309" y="34917"/>
                      <a:pt x="27857" y="38041"/>
                      <a:pt x="27857" y="41166"/>
                    </a:cubicBezTo>
                    <a:cubicBezTo>
                      <a:pt x="25965" y="40749"/>
                      <a:pt x="24041" y="40537"/>
                      <a:pt x="22113" y="40537"/>
                    </a:cubicBezTo>
                    <a:cubicBezTo>
                      <a:pt x="21173" y="40537"/>
                      <a:pt x="20233" y="40587"/>
                      <a:pt x="19295" y="40689"/>
                    </a:cubicBezTo>
                    <a:cubicBezTo>
                      <a:pt x="18866" y="41285"/>
                      <a:pt x="18460" y="41881"/>
                      <a:pt x="18031" y="42478"/>
                    </a:cubicBezTo>
                    <a:cubicBezTo>
                      <a:pt x="19638" y="42200"/>
                      <a:pt x="21256" y="42063"/>
                      <a:pt x="22872" y="42063"/>
                    </a:cubicBezTo>
                    <a:cubicBezTo>
                      <a:pt x="24589" y="42063"/>
                      <a:pt x="26304" y="42218"/>
                      <a:pt x="28000" y="42525"/>
                    </a:cubicBezTo>
                    <a:cubicBezTo>
                      <a:pt x="24017" y="47248"/>
                      <a:pt x="21680" y="53282"/>
                      <a:pt x="22014" y="59674"/>
                    </a:cubicBezTo>
                    <a:cubicBezTo>
                      <a:pt x="19152" y="56669"/>
                      <a:pt x="15646" y="54331"/>
                      <a:pt x="11782" y="52829"/>
                    </a:cubicBezTo>
                    <a:cubicBezTo>
                      <a:pt x="11496" y="53377"/>
                      <a:pt x="11210" y="53902"/>
                      <a:pt x="10947" y="54451"/>
                    </a:cubicBezTo>
                    <a:cubicBezTo>
                      <a:pt x="17936" y="56693"/>
                      <a:pt x="23946" y="61749"/>
                      <a:pt x="26522" y="69619"/>
                    </a:cubicBezTo>
                    <a:cubicBezTo>
                      <a:pt x="27404" y="72338"/>
                      <a:pt x="27833" y="75200"/>
                      <a:pt x="27857" y="78063"/>
                    </a:cubicBezTo>
                    <a:cubicBezTo>
                      <a:pt x="25974" y="77645"/>
                      <a:pt x="24059" y="77442"/>
                      <a:pt x="22150" y="77442"/>
                    </a:cubicBezTo>
                    <a:cubicBezTo>
                      <a:pt x="14677" y="77442"/>
                      <a:pt x="7290" y="80553"/>
                      <a:pt x="2218" y="86100"/>
                    </a:cubicBezTo>
                    <a:cubicBezTo>
                      <a:pt x="1765" y="85623"/>
                      <a:pt x="1288" y="85170"/>
                      <a:pt x="811" y="84717"/>
                    </a:cubicBezTo>
                    <a:cubicBezTo>
                      <a:pt x="716" y="85265"/>
                      <a:pt x="620" y="85790"/>
                      <a:pt x="549" y="86339"/>
                    </a:cubicBezTo>
                    <a:cubicBezTo>
                      <a:pt x="1121" y="86863"/>
                      <a:pt x="1670" y="87412"/>
                      <a:pt x="2218" y="87984"/>
                    </a:cubicBezTo>
                    <a:cubicBezTo>
                      <a:pt x="7583" y="82169"/>
                      <a:pt x="15102" y="78958"/>
                      <a:pt x="22875" y="78958"/>
                    </a:cubicBezTo>
                    <a:cubicBezTo>
                      <a:pt x="24570" y="78958"/>
                      <a:pt x="26277" y="79110"/>
                      <a:pt x="27977" y="79422"/>
                    </a:cubicBezTo>
                    <a:cubicBezTo>
                      <a:pt x="24017" y="84168"/>
                      <a:pt x="21656" y="90202"/>
                      <a:pt x="22014" y="96594"/>
                    </a:cubicBezTo>
                    <a:cubicBezTo>
                      <a:pt x="17010" y="91355"/>
                      <a:pt x="9928" y="88007"/>
                      <a:pt x="2432" y="88007"/>
                    </a:cubicBezTo>
                    <a:cubicBezTo>
                      <a:pt x="2353" y="88007"/>
                      <a:pt x="2273" y="88007"/>
                      <a:pt x="2194" y="88008"/>
                    </a:cubicBezTo>
                    <a:cubicBezTo>
                      <a:pt x="1550" y="88008"/>
                      <a:pt x="906" y="88032"/>
                      <a:pt x="262" y="88080"/>
                    </a:cubicBezTo>
                    <a:cubicBezTo>
                      <a:pt x="167" y="88748"/>
                      <a:pt x="95" y="89415"/>
                      <a:pt x="0" y="90107"/>
                    </a:cubicBezTo>
                    <a:cubicBezTo>
                      <a:pt x="738" y="90051"/>
                      <a:pt x="1479" y="90022"/>
                      <a:pt x="2220" y="90022"/>
                    </a:cubicBezTo>
                    <a:cubicBezTo>
                      <a:pt x="14954" y="90022"/>
                      <a:pt x="27700" y="98352"/>
                      <a:pt x="27857" y="115031"/>
                    </a:cubicBezTo>
                    <a:cubicBezTo>
                      <a:pt x="25975" y="114613"/>
                      <a:pt x="24061" y="114410"/>
                      <a:pt x="22153" y="114410"/>
                    </a:cubicBezTo>
                    <a:cubicBezTo>
                      <a:pt x="14679" y="114410"/>
                      <a:pt x="7291" y="117525"/>
                      <a:pt x="2218" y="123092"/>
                    </a:cubicBezTo>
                    <a:cubicBezTo>
                      <a:pt x="1670" y="122496"/>
                      <a:pt x="1097" y="121947"/>
                      <a:pt x="501" y="121399"/>
                    </a:cubicBezTo>
                    <a:lnTo>
                      <a:pt x="501" y="121399"/>
                    </a:lnTo>
                    <a:cubicBezTo>
                      <a:pt x="620" y="122138"/>
                      <a:pt x="739" y="122877"/>
                      <a:pt x="859" y="123617"/>
                    </a:cubicBezTo>
                    <a:cubicBezTo>
                      <a:pt x="1336" y="124046"/>
                      <a:pt x="1789" y="124499"/>
                      <a:pt x="2218" y="124976"/>
                    </a:cubicBezTo>
                    <a:lnTo>
                      <a:pt x="2218" y="124976"/>
                    </a:lnTo>
                    <a:cubicBezTo>
                      <a:pt x="2210" y="124976"/>
                      <a:pt x="2202" y="124976"/>
                      <a:pt x="2194" y="124976"/>
                    </a:cubicBezTo>
                    <a:cubicBezTo>
                      <a:pt x="1836" y="124976"/>
                      <a:pt x="1479" y="124976"/>
                      <a:pt x="1121" y="125000"/>
                    </a:cubicBezTo>
                    <a:cubicBezTo>
                      <a:pt x="1264" y="125668"/>
                      <a:pt x="1383" y="126312"/>
                      <a:pt x="1526" y="126980"/>
                    </a:cubicBezTo>
                    <a:cubicBezTo>
                      <a:pt x="1747" y="126975"/>
                      <a:pt x="1967" y="126972"/>
                      <a:pt x="2187" y="126972"/>
                    </a:cubicBezTo>
                    <a:cubicBezTo>
                      <a:pt x="12534" y="126972"/>
                      <a:pt x="22855" y="132460"/>
                      <a:pt x="26498" y="143413"/>
                    </a:cubicBezTo>
                    <a:cubicBezTo>
                      <a:pt x="27380" y="146179"/>
                      <a:pt x="27833" y="149065"/>
                      <a:pt x="27857" y="151975"/>
                    </a:cubicBezTo>
                    <a:cubicBezTo>
                      <a:pt x="25952" y="151565"/>
                      <a:pt x="24020" y="151361"/>
                      <a:pt x="22094" y="151361"/>
                    </a:cubicBezTo>
                    <a:cubicBezTo>
                      <a:pt x="18304" y="151361"/>
                      <a:pt x="14537" y="152151"/>
                      <a:pt x="11043" y="153716"/>
                    </a:cubicBezTo>
                    <a:cubicBezTo>
                      <a:pt x="11281" y="154193"/>
                      <a:pt x="11520" y="154670"/>
                      <a:pt x="11782" y="155147"/>
                    </a:cubicBezTo>
                    <a:cubicBezTo>
                      <a:pt x="15303" y="153634"/>
                      <a:pt x="19084" y="152869"/>
                      <a:pt x="22884" y="152869"/>
                    </a:cubicBezTo>
                    <a:cubicBezTo>
                      <a:pt x="24593" y="152869"/>
                      <a:pt x="26306" y="153024"/>
                      <a:pt x="28000" y="153335"/>
                    </a:cubicBezTo>
                    <a:cubicBezTo>
                      <a:pt x="24017" y="158057"/>
                      <a:pt x="21680" y="164091"/>
                      <a:pt x="22014" y="170483"/>
                    </a:cubicBezTo>
                    <a:cubicBezTo>
                      <a:pt x="21585" y="170030"/>
                      <a:pt x="21131" y="169577"/>
                      <a:pt x="20678" y="169171"/>
                    </a:cubicBezTo>
                    <a:lnTo>
                      <a:pt x="20678" y="169171"/>
                    </a:lnTo>
                    <a:cubicBezTo>
                      <a:pt x="22300" y="171342"/>
                      <a:pt x="24017" y="173464"/>
                      <a:pt x="25830" y="175515"/>
                    </a:cubicBezTo>
                    <a:cubicBezTo>
                      <a:pt x="25043" y="174204"/>
                      <a:pt x="24184" y="172963"/>
                      <a:pt x="23206" y="171795"/>
                    </a:cubicBezTo>
                    <a:cubicBezTo>
                      <a:pt x="24915" y="171491"/>
                      <a:pt x="26626" y="171342"/>
                      <a:pt x="28322" y="171342"/>
                    </a:cubicBezTo>
                    <a:cubicBezTo>
                      <a:pt x="36094" y="171342"/>
                      <a:pt x="43550" y="174483"/>
                      <a:pt x="49013" y="180357"/>
                    </a:cubicBezTo>
                    <a:cubicBezTo>
                      <a:pt x="54444" y="174486"/>
                      <a:pt x="61899" y="171329"/>
                      <a:pt x="69670" y="171329"/>
                    </a:cubicBezTo>
                    <a:cubicBezTo>
                      <a:pt x="71590" y="171329"/>
                      <a:pt x="73530" y="171522"/>
                      <a:pt x="75463" y="171914"/>
                    </a:cubicBezTo>
                    <a:cubicBezTo>
                      <a:pt x="71551" y="176923"/>
                      <a:pt x="69429" y="183243"/>
                      <a:pt x="70216" y="189850"/>
                    </a:cubicBezTo>
                    <a:cubicBezTo>
                      <a:pt x="72270" y="189407"/>
                      <a:pt x="74335" y="189189"/>
                      <a:pt x="76379" y="189189"/>
                    </a:cubicBezTo>
                    <a:cubicBezTo>
                      <a:pt x="84134" y="189189"/>
                      <a:pt x="91587" y="192322"/>
                      <a:pt x="97023" y="198173"/>
                    </a:cubicBezTo>
                    <a:cubicBezTo>
                      <a:pt x="96972" y="198173"/>
                      <a:pt x="96920" y="198173"/>
                      <a:pt x="96868" y="198173"/>
                    </a:cubicBezTo>
                    <a:cubicBezTo>
                      <a:pt x="89198" y="198173"/>
                      <a:pt x="81964" y="201669"/>
                      <a:pt x="76918" y="207117"/>
                    </a:cubicBezTo>
                    <a:cubicBezTo>
                      <a:pt x="77418" y="207237"/>
                      <a:pt x="77895" y="207380"/>
                      <a:pt x="78396" y="207499"/>
                    </a:cubicBezTo>
                    <a:cubicBezTo>
                      <a:pt x="83299" y="202619"/>
                      <a:pt x="90187" y="200181"/>
                      <a:pt x="97073" y="200181"/>
                    </a:cubicBezTo>
                    <a:cubicBezTo>
                      <a:pt x="104626" y="200181"/>
                      <a:pt x="112178" y="203114"/>
                      <a:pt x="117106" y="208978"/>
                    </a:cubicBezTo>
                    <a:cubicBezTo>
                      <a:pt x="117606" y="208906"/>
                      <a:pt x="118083" y="208811"/>
                      <a:pt x="118560" y="208739"/>
                    </a:cubicBezTo>
                    <a:cubicBezTo>
                      <a:pt x="118393" y="208524"/>
                      <a:pt x="118226" y="208286"/>
                      <a:pt x="118060" y="208071"/>
                    </a:cubicBezTo>
                    <a:cubicBezTo>
                      <a:pt x="119750" y="207779"/>
                      <a:pt x="121477" y="207633"/>
                      <a:pt x="123208" y="207633"/>
                    </a:cubicBezTo>
                    <a:cubicBezTo>
                      <a:pt x="123456" y="207633"/>
                      <a:pt x="123703" y="207636"/>
                      <a:pt x="123951" y="207642"/>
                    </a:cubicBezTo>
                    <a:cubicBezTo>
                      <a:pt x="125477" y="207284"/>
                      <a:pt x="126980" y="206903"/>
                      <a:pt x="128482" y="206473"/>
                    </a:cubicBezTo>
                    <a:cubicBezTo>
                      <a:pt x="126979" y="206221"/>
                      <a:pt x="125457" y="206094"/>
                      <a:pt x="123934" y="206094"/>
                    </a:cubicBezTo>
                    <a:cubicBezTo>
                      <a:pt x="122004" y="206094"/>
                      <a:pt x="120073" y="206298"/>
                      <a:pt x="118179" y="206712"/>
                    </a:cubicBezTo>
                    <a:cubicBezTo>
                      <a:pt x="118203" y="203850"/>
                      <a:pt x="118632" y="201012"/>
                      <a:pt x="119514" y="198269"/>
                    </a:cubicBezTo>
                    <a:cubicBezTo>
                      <a:pt x="123110" y="187255"/>
                      <a:pt x="133464" y="181745"/>
                      <a:pt x="143818" y="181745"/>
                    </a:cubicBezTo>
                    <a:cubicBezTo>
                      <a:pt x="150773" y="181745"/>
                      <a:pt x="157729" y="184232"/>
                      <a:pt x="162636" y="189206"/>
                    </a:cubicBezTo>
                    <a:cubicBezTo>
                      <a:pt x="163447" y="188585"/>
                      <a:pt x="164210" y="187965"/>
                      <a:pt x="164973" y="187345"/>
                    </a:cubicBezTo>
                    <a:cubicBezTo>
                      <a:pt x="165546" y="173154"/>
                      <a:pt x="175372" y="165236"/>
                      <a:pt x="186272" y="163590"/>
                    </a:cubicBezTo>
                    <a:cubicBezTo>
                      <a:pt x="186749" y="162875"/>
                      <a:pt x="187202" y="162135"/>
                      <a:pt x="187655" y="161420"/>
                    </a:cubicBezTo>
                    <a:lnTo>
                      <a:pt x="187655" y="161420"/>
                    </a:lnTo>
                    <a:cubicBezTo>
                      <a:pt x="181192" y="162111"/>
                      <a:pt x="175181" y="165260"/>
                      <a:pt x="170793" y="169839"/>
                    </a:cubicBezTo>
                    <a:cubicBezTo>
                      <a:pt x="171151" y="163471"/>
                      <a:pt x="168789" y="157437"/>
                      <a:pt x="164806" y="152691"/>
                    </a:cubicBezTo>
                    <a:cubicBezTo>
                      <a:pt x="166501" y="152382"/>
                      <a:pt x="168204" y="152230"/>
                      <a:pt x="169897" y="152230"/>
                    </a:cubicBezTo>
                    <a:cubicBezTo>
                      <a:pt x="176832" y="152230"/>
                      <a:pt x="183590" y="154777"/>
                      <a:pt x="188824" y="159512"/>
                    </a:cubicBezTo>
                    <a:cubicBezTo>
                      <a:pt x="189062" y="159106"/>
                      <a:pt x="189301" y="158701"/>
                      <a:pt x="189515" y="158272"/>
                    </a:cubicBezTo>
                    <a:cubicBezTo>
                      <a:pt x="184483" y="153430"/>
                      <a:pt x="177733" y="150711"/>
                      <a:pt x="170745" y="150711"/>
                    </a:cubicBezTo>
                    <a:cubicBezTo>
                      <a:pt x="168789" y="150735"/>
                      <a:pt x="166857" y="150926"/>
                      <a:pt x="164949" y="151331"/>
                    </a:cubicBezTo>
                    <a:cubicBezTo>
                      <a:pt x="165098" y="134653"/>
                      <a:pt x="177843" y="126320"/>
                      <a:pt x="190594" y="126320"/>
                    </a:cubicBezTo>
                    <a:cubicBezTo>
                      <a:pt x="194218" y="126320"/>
                      <a:pt x="197842" y="126993"/>
                      <a:pt x="201178" y="128339"/>
                    </a:cubicBezTo>
                    <a:cubicBezTo>
                      <a:pt x="201321" y="127791"/>
                      <a:pt x="201441" y="127218"/>
                      <a:pt x="201560" y="126670"/>
                    </a:cubicBezTo>
                    <a:cubicBezTo>
                      <a:pt x="198197" y="125143"/>
                      <a:pt x="194548" y="124332"/>
                      <a:pt x="190851" y="124332"/>
                    </a:cubicBezTo>
                    <a:cubicBezTo>
                      <a:pt x="194214" y="120755"/>
                      <a:pt x="198459" y="118131"/>
                      <a:pt x="203158" y="116724"/>
                    </a:cubicBezTo>
                    <a:cubicBezTo>
                      <a:pt x="203229" y="116152"/>
                      <a:pt x="203301" y="115579"/>
                      <a:pt x="203349" y="114983"/>
                    </a:cubicBezTo>
                    <a:lnTo>
                      <a:pt x="203349" y="114983"/>
                    </a:lnTo>
                    <a:cubicBezTo>
                      <a:pt x="198459" y="116295"/>
                      <a:pt x="194047" y="118966"/>
                      <a:pt x="190612" y="122687"/>
                    </a:cubicBezTo>
                    <a:cubicBezTo>
                      <a:pt x="185411" y="117086"/>
                      <a:pt x="178169" y="114009"/>
                      <a:pt x="170704" y="114009"/>
                    </a:cubicBezTo>
                    <a:cubicBezTo>
                      <a:pt x="168790" y="114009"/>
                      <a:pt x="166862" y="114212"/>
                      <a:pt x="164949" y="114625"/>
                    </a:cubicBezTo>
                    <a:cubicBezTo>
                      <a:pt x="165109" y="97956"/>
                      <a:pt x="177846" y="89602"/>
                      <a:pt x="190585" y="89602"/>
                    </a:cubicBezTo>
                    <a:cubicBezTo>
                      <a:pt x="194997" y="89602"/>
                      <a:pt x="199410" y="90605"/>
                      <a:pt x="203301" y="92611"/>
                    </a:cubicBezTo>
                    <a:cubicBezTo>
                      <a:pt x="203253" y="91967"/>
                      <a:pt x="203182" y="91323"/>
                      <a:pt x="203110" y="90703"/>
                    </a:cubicBezTo>
                    <a:cubicBezTo>
                      <a:pt x="199246" y="88652"/>
                      <a:pt x="194953" y="87603"/>
                      <a:pt x="190589" y="87603"/>
                    </a:cubicBezTo>
                    <a:cubicBezTo>
                      <a:pt x="190510" y="87602"/>
                      <a:pt x="190432" y="87602"/>
                      <a:pt x="190354" y="87602"/>
                    </a:cubicBezTo>
                    <a:cubicBezTo>
                      <a:pt x="182879" y="87602"/>
                      <a:pt x="175773" y="90973"/>
                      <a:pt x="170793" y="96189"/>
                    </a:cubicBezTo>
                    <a:cubicBezTo>
                      <a:pt x="171127" y="89821"/>
                      <a:pt x="168789" y="83787"/>
                      <a:pt x="164806" y="79040"/>
                    </a:cubicBezTo>
                    <a:cubicBezTo>
                      <a:pt x="166515" y="78737"/>
                      <a:pt x="168226" y="78588"/>
                      <a:pt x="169921" y="78588"/>
                    </a:cubicBezTo>
                    <a:cubicBezTo>
                      <a:pt x="177694" y="78588"/>
                      <a:pt x="185150" y="81729"/>
                      <a:pt x="190612" y="87603"/>
                    </a:cubicBezTo>
                    <a:cubicBezTo>
                      <a:pt x="193570" y="84383"/>
                      <a:pt x="197243" y="81926"/>
                      <a:pt x="201345" y="80376"/>
                    </a:cubicBezTo>
                    <a:cubicBezTo>
                      <a:pt x="201226" y="79851"/>
                      <a:pt x="201107" y="79327"/>
                      <a:pt x="200987" y="78778"/>
                    </a:cubicBezTo>
                    <a:cubicBezTo>
                      <a:pt x="197028" y="80257"/>
                      <a:pt x="193475" y="82618"/>
                      <a:pt x="190612" y="85718"/>
                    </a:cubicBezTo>
                    <a:cubicBezTo>
                      <a:pt x="185485" y="80209"/>
                      <a:pt x="178282" y="77061"/>
                      <a:pt x="170721" y="77061"/>
                    </a:cubicBezTo>
                    <a:cubicBezTo>
                      <a:pt x="168789" y="77061"/>
                      <a:pt x="166834" y="77275"/>
                      <a:pt x="164949" y="77681"/>
                    </a:cubicBezTo>
                    <a:cubicBezTo>
                      <a:pt x="165091" y="60983"/>
                      <a:pt x="177871" y="52657"/>
                      <a:pt x="190644" y="52657"/>
                    </a:cubicBezTo>
                    <a:cubicBezTo>
                      <a:pt x="190824" y="52657"/>
                      <a:pt x="191005" y="52658"/>
                      <a:pt x="191185" y="52662"/>
                    </a:cubicBezTo>
                    <a:cubicBezTo>
                      <a:pt x="190827" y="51994"/>
                      <a:pt x="190446" y="51326"/>
                      <a:pt x="190088" y="50658"/>
                    </a:cubicBezTo>
                    <a:cubicBezTo>
                      <a:pt x="182694" y="50754"/>
                      <a:pt x="175730" y="54069"/>
                      <a:pt x="170793" y="59245"/>
                    </a:cubicBezTo>
                    <a:cubicBezTo>
                      <a:pt x="170960" y="56287"/>
                      <a:pt x="170530" y="53306"/>
                      <a:pt x="169576" y="50491"/>
                    </a:cubicBezTo>
                    <a:cubicBezTo>
                      <a:pt x="168527" y="47439"/>
                      <a:pt x="166929" y="44624"/>
                      <a:pt x="164830" y="42144"/>
                    </a:cubicBezTo>
                    <a:cubicBezTo>
                      <a:pt x="166542" y="41839"/>
                      <a:pt x="168256" y="41688"/>
                      <a:pt x="169955" y="41688"/>
                    </a:cubicBezTo>
                    <a:cubicBezTo>
                      <a:pt x="177159" y="41688"/>
                      <a:pt x="184094" y="44390"/>
                      <a:pt x="189420" y="49466"/>
                    </a:cubicBezTo>
                    <a:cubicBezTo>
                      <a:pt x="188657" y="48178"/>
                      <a:pt x="187894" y="46890"/>
                      <a:pt x="187083" y="45626"/>
                    </a:cubicBezTo>
                    <a:cubicBezTo>
                      <a:pt x="182384" y="42096"/>
                      <a:pt x="176660" y="40164"/>
                      <a:pt x="170769" y="40164"/>
                    </a:cubicBezTo>
                    <a:cubicBezTo>
                      <a:pt x="168813" y="40164"/>
                      <a:pt x="166881" y="40379"/>
                      <a:pt x="164973" y="40784"/>
                    </a:cubicBezTo>
                    <a:cubicBezTo>
                      <a:pt x="165021" y="34321"/>
                      <a:pt x="167001" y="29098"/>
                      <a:pt x="170125" y="25138"/>
                    </a:cubicBezTo>
                    <a:cubicBezTo>
                      <a:pt x="169791" y="24852"/>
                      <a:pt x="169481" y="24542"/>
                      <a:pt x="169171" y="24232"/>
                    </a:cubicBezTo>
                    <a:cubicBezTo>
                      <a:pt x="165474" y="28883"/>
                      <a:pt x="163328" y="34679"/>
                      <a:pt x="163662" y="40808"/>
                    </a:cubicBezTo>
                    <a:cubicBezTo>
                      <a:pt x="158658" y="35569"/>
                      <a:pt x="151576" y="32221"/>
                      <a:pt x="144079" y="32221"/>
                    </a:cubicBezTo>
                    <a:cubicBezTo>
                      <a:pt x="144008" y="32221"/>
                      <a:pt x="143937" y="32221"/>
                      <a:pt x="143866" y="32222"/>
                    </a:cubicBezTo>
                    <a:lnTo>
                      <a:pt x="143866" y="32222"/>
                    </a:lnTo>
                    <a:cubicBezTo>
                      <a:pt x="149221" y="26416"/>
                      <a:pt x="156728" y="23186"/>
                      <a:pt x="164507" y="23186"/>
                    </a:cubicBezTo>
                    <a:cubicBezTo>
                      <a:pt x="165771" y="23186"/>
                      <a:pt x="167042" y="23272"/>
                      <a:pt x="168312" y="23445"/>
                    </a:cubicBezTo>
                    <a:cubicBezTo>
                      <a:pt x="167692" y="22896"/>
                      <a:pt x="167048" y="22348"/>
                      <a:pt x="166404" y="21799"/>
                    </a:cubicBezTo>
                    <a:cubicBezTo>
                      <a:pt x="165544" y="21716"/>
                      <a:pt x="164682" y="21674"/>
                      <a:pt x="163820" y="21674"/>
                    </a:cubicBezTo>
                    <a:cubicBezTo>
                      <a:pt x="156327" y="21674"/>
                      <a:pt x="148933" y="24800"/>
                      <a:pt x="143842" y="30362"/>
                    </a:cubicBezTo>
                    <a:cubicBezTo>
                      <a:pt x="138645" y="24767"/>
                      <a:pt x="131412" y="21675"/>
                      <a:pt x="123954" y="21675"/>
                    </a:cubicBezTo>
                    <a:cubicBezTo>
                      <a:pt x="122034" y="21675"/>
                      <a:pt x="120098" y="21880"/>
                      <a:pt x="118179" y="22300"/>
                    </a:cubicBezTo>
                    <a:cubicBezTo>
                      <a:pt x="118274" y="12545"/>
                      <a:pt x="122663" y="5653"/>
                      <a:pt x="128840" y="1598"/>
                    </a:cubicBezTo>
                    <a:cubicBezTo>
                      <a:pt x="128244" y="1431"/>
                      <a:pt x="127647" y="1264"/>
                      <a:pt x="127051" y="1097"/>
                    </a:cubicBezTo>
                    <a:cubicBezTo>
                      <a:pt x="125978" y="1956"/>
                      <a:pt x="124952" y="2886"/>
                      <a:pt x="124022" y="3888"/>
                    </a:cubicBezTo>
                    <a:cubicBezTo>
                      <a:pt x="124094" y="2695"/>
                      <a:pt x="124070" y="1526"/>
                      <a:pt x="123951" y="358"/>
                    </a:cubicBezTo>
                    <a:cubicBezTo>
                      <a:pt x="123426" y="239"/>
                      <a:pt x="122925" y="119"/>
                      <a:pt x="12242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sp>
            <p:nvSpPr>
              <p:cNvPr id="247" name="Google Shape;247;p11"/>
              <p:cNvSpPr/>
              <p:nvPr/>
            </p:nvSpPr>
            <p:spPr>
              <a:xfrm>
                <a:off x="2127925" y="4747600"/>
                <a:ext cx="1042825" cy="662500"/>
              </a:xfrm>
              <a:custGeom>
                <a:avLst/>
                <a:gdLst/>
                <a:ahLst/>
                <a:cxnLst/>
                <a:rect l="l" t="t" r="r" b="b"/>
                <a:pathLst>
                  <a:path w="41713" h="26500" extrusionOk="0">
                    <a:moveTo>
                      <a:pt x="14559" y="1"/>
                    </a:moveTo>
                    <a:cubicBezTo>
                      <a:pt x="14476" y="1"/>
                      <a:pt x="14394" y="1"/>
                      <a:pt x="14311" y="2"/>
                    </a:cubicBezTo>
                    <a:cubicBezTo>
                      <a:pt x="14269" y="2"/>
                      <a:pt x="14228" y="2"/>
                      <a:pt x="14186" y="2"/>
                    </a:cubicBezTo>
                    <a:cubicBezTo>
                      <a:pt x="9173" y="2"/>
                      <a:pt x="4258" y="1431"/>
                      <a:pt x="0" y="4104"/>
                    </a:cubicBezTo>
                    <a:cubicBezTo>
                      <a:pt x="430" y="4462"/>
                      <a:pt x="835" y="4820"/>
                      <a:pt x="1241" y="5177"/>
                    </a:cubicBezTo>
                    <a:cubicBezTo>
                      <a:pt x="5212" y="3055"/>
                      <a:pt x="9755" y="1994"/>
                      <a:pt x="14299" y="1994"/>
                    </a:cubicBezTo>
                    <a:cubicBezTo>
                      <a:pt x="26812" y="1994"/>
                      <a:pt x="39331" y="10039"/>
                      <a:pt x="39926" y="26118"/>
                    </a:cubicBezTo>
                    <a:cubicBezTo>
                      <a:pt x="40379" y="26261"/>
                      <a:pt x="40809" y="26381"/>
                      <a:pt x="41286" y="26500"/>
                    </a:cubicBezTo>
                    <a:cubicBezTo>
                      <a:pt x="41712" y="12295"/>
                      <a:pt x="28889" y="1"/>
                      <a:pt x="1455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89"/>
              </a:p>
            </p:txBody>
          </p:sp>
        </p:grpSp>
      </p:grpSp>
      <p:sp>
        <p:nvSpPr>
          <p:cNvPr id="248" name="Google Shape;248;p11"/>
          <p:cNvSpPr/>
          <p:nvPr/>
        </p:nvSpPr>
        <p:spPr>
          <a:xfrm>
            <a:off x="-3162300" y="1778900"/>
            <a:ext cx="15776696" cy="6536675"/>
          </a:xfrm>
          <a:custGeom>
            <a:avLst/>
            <a:gdLst/>
            <a:ahLst/>
            <a:cxnLst/>
            <a:rect l="l" t="t" r="r" b="b"/>
            <a:pathLst>
              <a:path w="285018" h="118090" extrusionOk="0">
                <a:moveTo>
                  <a:pt x="172457" y="55453"/>
                </a:moveTo>
                <a:cubicBezTo>
                  <a:pt x="172461" y="55453"/>
                  <a:pt x="172466" y="55453"/>
                  <a:pt x="172471" y="55453"/>
                </a:cubicBezTo>
                <a:lnTo>
                  <a:pt x="172471" y="55453"/>
                </a:lnTo>
                <a:cubicBezTo>
                  <a:pt x="172474" y="55453"/>
                  <a:pt x="172477" y="55453"/>
                  <a:pt x="172480" y="55453"/>
                </a:cubicBezTo>
                <a:close/>
                <a:moveTo>
                  <a:pt x="58304" y="30124"/>
                </a:moveTo>
                <a:cubicBezTo>
                  <a:pt x="58417" y="30124"/>
                  <a:pt x="58530" y="30124"/>
                  <a:pt x="58643" y="30125"/>
                </a:cubicBezTo>
                <a:cubicBezTo>
                  <a:pt x="76884" y="30125"/>
                  <a:pt x="91462" y="42293"/>
                  <a:pt x="106890" y="55193"/>
                </a:cubicBezTo>
                <a:cubicBezTo>
                  <a:pt x="91580" y="43380"/>
                  <a:pt x="77002" y="32393"/>
                  <a:pt x="58785" y="32393"/>
                </a:cubicBezTo>
                <a:cubicBezTo>
                  <a:pt x="38584" y="32393"/>
                  <a:pt x="23675" y="39339"/>
                  <a:pt x="14744" y="45175"/>
                </a:cubicBezTo>
                <a:cubicBezTo>
                  <a:pt x="10160" y="48152"/>
                  <a:pt x="5930" y="51626"/>
                  <a:pt x="2174" y="55548"/>
                </a:cubicBezTo>
                <a:cubicBezTo>
                  <a:pt x="5978" y="51153"/>
                  <a:pt x="10302" y="47231"/>
                  <a:pt x="15074" y="43876"/>
                </a:cubicBezTo>
                <a:cubicBezTo>
                  <a:pt x="27694" y="34939"/>
                  <a:pt x="42805" y="30124"/>
                  <a:pt x="58304" y="30124"/>
                </a:cubicBezTo>
                <a:close/>
                <a:moveTo>
                  <a:pt x="172291" y="56564"/>
                </a:moveTo>
                <a:cubicBezTo>
                  <a:pt x="172296" y="56564"/>
                  <a:pt x="172301" y="56564"/>
                  <a:pt x="172306" y="56564"/>
                </a:cubicBezTo>
                <a:lnTo>
                  <a:pt x="172306" y="56564"/>
                </a:lnTo>
                <a:cubicBezTo>
                  <a:pt x="172309" y="56564"/>
                  <a:pt x="172312" y="56564"/>
                  <a:pt x="172315" y="56564"/>
                </a:cubicBezTo>
                <a:close/>
                <a:moveTo>
                  <a:pt x="58809" y="32960"/>
                </a:moveTo>
                <a:cubicBezTo>
                  <a:pt x="77191" y="32960"/>
                  <a:pt x="91911" y="44348"/>
                  <a:pt x="107505" y="56398"/>
                </a:cubicBezTo>
                <a:lnTo>
                  <a:pt x="108332" y="57036"/>
                </a:lnTo>
                <a:cubicBezTo>
                  <a:pt x="92549" y="45813"/>
                  <a:pt x="77640" y="35228"/>
                  <a:pt x="58950" y="35228"/>
                </a:cubicBezTo>
                <a:cubicBezTo>
                  <a:pt x="38702" y="35228"/>
                  <a:pt x="23746" y="41608"/>
                  <a:pt x="14791" y="46971"/>
                </a:cubicBezTo>
                <a:cubicBezTo>
                  <a:pt x="10018" y="49759"/>
                  <a:pt x="5600" y="53138"/>
                  <a:pt x="1630" y="57013"/>
                </a:cubicBezTo>
                <a:cubicBezTo>
                  <a:pt x="5600" y="52665"/>
                  <a:pt x="10113" y="48838"/>
                  <a:pt x="15074" y="45672"/>
                </a:cubicBezTo>
                <a:cubicBezTo>
                  <a:pt x="23935" y="39859"/>
                  <a:pt x="38725" y="32960"/>
                  <a:pt x="58809" y="32960"/>
                </a:cubicBezTo>
                <a:close/>
                <a:moveTo>
                  <a:pt x="58974" y="35795"/>
                </a:moveTo>
                <a:cubicBezTo>
                  <a:pt x="77498" y="35795"/>
                  <a:pt x="92336" y="46357"/>
                  <a:pt x="108072" y="57533"/>
                </a:cubicBezTo>
                <a:lnTo>
                  <a:pt x="109773" y="58714"/>
                </a:lnTo>
                <a:lnTo>
                  <a:pt x="108922" y="58194"/>
                </a:lnTo>
                <a:cubicBezTo>
                  <a:pt x="92974" y="47845"/>
                  <a:pt x="77923" y="38111"/>
                  <a:pt x="59116" y="38111"/>
                </a:cubicBezTo>
                <a:cubicBezTo>
                  <a:pt x="38796" y="38111"/>
                  <a:pt x="23816" y="43876"/>
                  <a:pt x="14838" y="48720"/>
                </a:cubicBezTo>
                <a:cubicBezTo>
                  <a:pt x="7703" y="52547"/>
                  <a:pt x="3095" y="56469"/>
                  <a:pt x="1134" y="58289"/>
                </a:cubicBezTo>
                <a:cubicBezTo>
                  <a:pt x="2812" y="56517"/>
                  <a:pt x="7490" y="51933"/>
                  <a:pt x="15098" y="47420"/>
                </a:cubicBezTo>
                <a:cubicBezTo>
                  <a:pt x="24005" y="42104"/>
                  <a:pt x="38843" y="35795"/>
                  <a:pt x="58974" y="35795"/>
                </a:cubicBezTo>
                <a:close/>
                <a:moveTo>
                  <a:pt x="59116" y="38631"/>
                </a:moveTo>
                <a:cubicBezTo>
                  <a:pt x="77781" y="38631"/>
                  <a:pt x="92761" y="48342"/>
                  <a:pt x="108639" y="58643"/>
                </a:cubicBezTo>
                <a:lnTo>
                  <a:pt x="111167" y="60273"/>
                </a:lnTo>
                <a:lnTo>
                  <a:pt x="109466" y="59257"/>
                </a:lnTo>
                <a:cubicBezTo>
                  <a:pt x="93376" y="49854"/>
                  <a:pt x="78207" y="40946"/>
                  <a:pt x="59281" y="40946"/>
                </a:cubicBezTo>
                <a:cubicBezTo>
                  <a:pt x="38914" y="40946"/>
                  <a:pt x="23911" y="46121"/>
                  <a:pt x="14909" y="50468"/>
                </a:cubicBezTo>
                <a:cubicBezTo>
                  <a:pt x="7065" y="54248"/>
                  <a:pt x="2315" y="58076"/>
                  <a:pt x="685" y="59470"/>
                </a:cubicBezTo>
                <a:cubicBezTo>
                  <a:pt x="1796" y="58359"/>
                  <a:pt x="6639" y="53752"/>
                  <a:pt x="15122" y="49168"/>
                </a:cubicBezTo>
                <a:cubicBezTo>
                  <a:pt x="24029" y="44372"/>
                  <a:pt x="38914" y="38631"/>
                  <a:pt x="59116" y="38631"/>
                </a:cubicBezTo>
                <a:close/>
                <a:moveTo>
                  <a:pt x="173283" y="49948"/>
                </a:moveTo>
                <a:lnTo>
                  <a:pt x="173283" y="49972"/>
                </a:lnTo>
                <a:cubicBezTo>
                  <a:pt x="183609" y="49972"/>
                  <a:pt x="191122" y="53563"/>
                  <a:pt x="198612" y="58407"/>
                </a:cubicBezTo>
                <a:cubicBezTo>
                  <a:pt x="196037" y="56918"/>
                  <a:pt x="193367" y="55595"/>
                  <a:pt x="190626" y="54437"/>
                </a:cubicBezTo>
                <a:cubicBezTo>
                  <a:pt x="185182" y="52167"/>
                  <a:pt x="179353" y="51010"/>
                  <a:pt x="173471" y="51010"/>
                </a:cubicBezTo>
                <a:cubicBezTo>
                  <a:pt x="173354" y="51010"/>
                  <a:pt x="173236" y="51010"/>
                  <a:pt x="173118" y="51011"/>
                </a:cubicBezTo>
                <a:cubicBezTo>
                  <a:pt x="163974" y="51011"/>
                  <a:pt x="154878" y="55666"/>
                  <a:pt x="145663" y="62471"/>
                </a:cubicBezTo>
                <a:cubicBezTo>
                  <a:pt x="154996" y="55052"/>
                  <a:pt x="164163" y="49948"/>
                  <a:pt x="173283" y="49948"/>
                </a:cubicBezTo>
                <a:close/>
                <a:moveTo>
                  <a:pt x="173118" y="51082"/>
                </a:moveTo>
                <a:cubicBezTo>
                  <a:pt x="183632" y="51082"/>
                  <a:pt x="191240" y="54296"/>
                  <a:pt x="198848" y="58643"/>
                </a:cubicBezTo>
                <a:cubicBezTo>
                  <a:pt x="191217" y="54863"/>
                  <a:pt x="183514" y="52098"/>
                  <a:pt x="172953" y="52098"/>
                </a:cubicBezTo>
                <a:cubicBezTo>
                  <a:pt x="163667" y="52098"/>
                  <a:pt x="154523" y="56469"/>
                  <a:pt x="145238" y="62849"/>
                </a:cubicBezTo>
                <a:cubicBezTo>
                  <a:pt x="154618" y="55879"/>
                  <a:pt x="163833" y="51082"/>
                  <a:pt x="173118" y="51082"/>
                </a:cubicBezTo>
                <a:close/>
                <a:moveTo>
                  <a:pt x="172929" y="52216"/>
                </a:moveTo>
                <a:cubicBezTo>
                  <a:pt x="183609" y="52216"/>
                  <a:pt x="191358" y="55028"/>
                  <a:pt x="199061" y="58856"/>
                </a:cubicBezTo>
                <a:cubicBezTo>
                  <a:pt x="191335" y="55595"/>
                  <a:pt x="183514" y="53209"/>
                  <a:pt x="172787" y="53209"/>
                </a:cubicBezTo>
                <a:cubicBezTo>
                  <a:pt x="163360" y="53209"/>
                  <a:pt x="154122" y="57296"/>
                  <a:pt x="144789" y="63274"/>
                </a:cubicBezTo>
                <a:cubicBezTo>
                  <a:pt x="154240" y="56729"/>
                  <a:pt x="163525" y="52216"/>
                  <a:pt x="172929" y="52216"/>
                </a:cubicBezTo>
                <a:close/>
                <a:moveTo>
                  <a:pt x="172787" y="53350"/>
                </a:moveTo>
                <a:cubicBezTo>
                  <a:pt x="183609" y="53350"/>
                  <a:pt x="191477" y="55784"/>
                  <a:pt x="199297" y="59092"/>
                </a:cubicBezTo>
                <a:cubicBezTo>
                  <a:pt x="191477" y="56351"/>
                  <a:pt x="183514" y="54343"/>
                  <a:pt x="172622" y="54343"/>
                </a:cubicBezTo>
                <a:cubicBezTo>
                  <a:pt x="163053" y="54343"/>
                  <a:pt x="153744" y="58147"/>
                  <a:pt x="144387" y="63723"/>
                </a:cubicBezTo>
                <a:cubicBezTo>
                  <a:pt x="153885" y="57556"/>
                  <a:pt x="163218" y="53350"/>
                  <a:pt x="172787" y="53350"/>
                </a:cubicBezTo>
                <a:close/>
                <a:moveTo>
                  <a:pt x="172646" y="54461"/>
                </a:moveTo>
                <a:cubicBezTo>
                  <a:pt x="183632" y="54461"/>
                  <a:pt x="191642" y="56540"/>
                  <a:pt x="199557" y="59328"/>
                </a:cubicBezTo>
                <a:cubicBezTo>
                  <a:pt x="191598" y="57085"/>
                  <a:pt x="183521" y="55455"/>
                  <a:pt x="172471" y="55453"/>
                </a:cubicBezTo>
                <a:lnTo>
                  <a:pt x="172471" y="55453"/>
                </a:lnTo>
                <a:cubicBezTo>
                  <a:pt x="162740" y="55455"/>
                  <a:pt x="153363" y="58952"/>
                  <a:pt x="143962" y="64125"/>
                </a:cubicBezTo>
                <a:cubicBezTo>
                  <a:pt x="153460" y="58407"/>
                  <a:pt x="162911" y="54461"/>
                  <a:pt x="172646" y="54461"/>
                </a:cubicBezTo>
                <a:close/>
                <a:moveTo>
                  <a:pt x="172480" y="55619"/>
                </a:moveTo>
                <a:cubicBezTo>
                  <a:pt x="183632" y="55619"/>
                  <a:pt x="191760" y="57296"/>
                  <a:pt x="199817" y="59564"/>
                </a:cubicBezTo>
                <a:cubicBezTo>
                  <a:pt x="191740" y="57817"/>
                  <a:pt x="183522" y="56565"/>
                  <a:pt x="172306" y="56564"/>
                </a:cubicBezTo>
                <a:lnTo>
                  <a:pt x="172306" y="56564"/>
                </a:lnTo>
                <a:cubicBezTo>
                  <a:pt x="162457" y="56566"/>
                  <a:pt x="153009" y="59778"/>
                  <a:pt x="143584" y="64526"/>
                </a:cubicBezTo>
                <a:cubicBezTo>
                  <a:pt x="153106" y="59234"/>
                  <a:pt x="162628" y="55619"/>
                  <a:pt x="172480" y="55619"/>
                </a:cubicBezTo>
                <a:close/>
                <a:moveTo>
                  <a:pt x="172315" y="56729"/>
                </a:moveTo>
                <a:cubicBezTo>
                  <a:pt x="183632" y="56729"/>
                  <a:pt x="191902" y="58029"/>
                  <a:pt x="200030" y="59801"/>
                </a:cubicBezTo>
                <a:cubicBezTo>
                  <a:pt x="190964" y="58383"/>
                  <a:pt x="181783" y="57674"/>
                  <a:pt x="172578" y="57674"/>
                </a:cubicBezTo>
                <a:cubicBezTo>
                  <a:pt x="172428" y="57674"/>
                  <a:pt x="172277" y="57674"/>
                  <a:pt x="172126" y="57674"/>
                </a:cubicBezTo>
                <a:lnTo>
                  <a:pt x="172149" y="57674"/>
                </a:lnTo>
                <a:cubicBezTo>
                  <a:pt x="162131" y="57674"/>
                  <a:pt x="152586" y="60628"/>
                  <a:pt x="143111" y="64952"/>
                </a:cubicBezTo>
                <a:cubicBezTo>
                  <a:pt x="152704" y="60084"/>
                  <a:pt x="162297" y="56729"/>
                  <a:pt x="172315" y="56729"/>
                </a:cubicBezTo>
                <a:close/>
                <a:moveTo>
                  <a:pt x="172984" y="57861"/>
                </a:moveTo>
                <a:cubicBezTo>
                  <a:pt x="182123" y="57861"/>
                  <a:pt x="191238" y="58593"/>
                  <a:pt x="200242" y="60013"/>
                </a:cubicBezTo>
                <a:cubicBezTo>
                  <a:pt x="191973" y="59305"/>
                  <a:pt x="183491" y="58785"/>
                  <a:pt x="171960" y="58785"/>
                </a:cubicBezTo>
                <a:cubicBezTo>
                  <a:pt x="161777" y="58785"/>
                  <a:pt x="152161" y="61455"/>
                  <a:pt x="142615" y="65377"/>
                </a:cubicBezTo>
                <a:cubicBezTo>
                  <a:pt x="152279" y="60911"/>
                  <a:pt x="161942" y="57863"/>
                  <a:pt x="172126" y="57863"/>
                </a:cubicBezTo>
                <a:cubicBezTo>
                  <a:pt x="172412" y="57862"/>
                  <a:pt x="172698" y="57861"/>
                  <a:pt x="172984" y="57861"/>
                </a:cubicBezTo>
                <a:close/>
                <a:moveTo>
                  <a:pt x="171960" y="58974"/>
                </a:moveTo>
                <a:cubicBezTo>
                  <a:pt x="183585" y="58974"/>
                  <a:pt x="192091" y="59517"/>
                  <a:pt x="200431" y="60226"/>
                </a:cubicBezTo>
                <a:cubicBezTo>
                  <a:pt x="192067" y="60037"/>
                  <a:pt x="183467" y="59895"/>
                  <a:pt x="171819" y="59895"/>
                </a:cubicBezTo>
                <a:lnTo>
                  <a:pt x="171795" y="59895"/>
                </a:lnTo>
                <a:cubicBezTo>
                  <a:pt x="161446" y="59895"/>
                  <a:pt x="151735" y="62282"/>
                  <a:pt x="142143" y="65802"/>
                </a:cubicBezTo>
                <a:cubicBezTo>
                  <a:pt x="151830" y="61762"/>
                  <a:pt x="161635" y="58974"/>
                  <a:pt x="171960" y="58974"/>
                </a:cubicBezTo>
                <a:close/>
                <a:moveTo>
                  <a:pt x="171795" y="60108"/>
                </a:moveTo>
                <a:cubicBezTo>
                  <a:pt x="183561" y="60108"/>
                  <a:pt x="192185" y="60250"/>
                  <a:pt x="200620" y="60462"/>
                </a:cubicBezTo>
                <a:cubicBezTo>
                  <a:pt x="192162" y="60793"/>
                  <a:pt x="183443" y="61006"/>
                  <a:pt x="171653" y="61006"/>
                </a:cubicBezTo>
                <a:lnTo>
                  <a:pt x="171630" y="61006"/>
                </a:lnTo>
                <a:cubicBezTo>
                  <a:pt x="161115" y="61006"/>
                  <a:pt x="151310" y="63109"/>
                  <a:pt x="141646" y="66227"/>
                </a:cubicBezTo>
                <a:cubicBezTo>
                  <a:pt x="151405" y="62589"/>
                  <a:pt x="161281" y="60108"/>
                  <a:pt x="171795" y="60108"/>
                </a:cubicBezTo>
                <a:close/>
                <a:moveTo>
                  <a:pt x="200786" y="60699"/>
                </a:moveTo>
                <a:lnTo>
                  <a:pt x="200786" y="60699"/>
                </a:lnTo>
                <a:cubicBezTo>
                  <a:pt x="191273" y="61645"/>
                  <a:pt x="181715" y="62141"/>
                  <a:pt x="172155" y="62141"/>
                </a:cubicBezTo>
                <a:cubicBezTo>
                  <a:pt x="171933" y="62141"/>
                  <a:pt x="171710" y="62140"/>
                  <a:pt x="171488" y="62140"/>
                </a:cubicBezTo>
                <a:lnTo>
                  <a:pt x="171488" y="62116"/>
                </a:lnTo>
                <a:cubicBezTo>
                  <a:pt x="160785" y="62116"/>
                  <a:pt x="150885" y="63936"/>
                  <a:pt x="141174" y="66629"/>
                </a:cubicBezTo>
                <a:cubicBezTo>
                  <a:pt x="151003" y="63439"/>
                  <a:pt x="160974" y="61266"/>
                  <a:pt x="171653" y="61266"/>
                </a:cubicBezTo>
                <a:cubicBezTo>
                  <a:pt x="183514" y="61266"/>
                  <a:pt x="192256" y="61029"/>
                  <a:pt x="200786" y="60699"/>
                </a:cubicBezTo>
                <a:close/>
                <a:moveTo>
                  <a:pt x="200928" y="60935"/>
                </a:moveTo>
                <a:lnTo>
                  <a:pt x="200928" y="60935"/>
                </a:lnTo>
                <a:cubicBezTo>
                  <a:pt x="191271" y="62494"/>
                  <a:pt x="181522" y="63251"/>
                  <a:pt x="171772" y="63251"/>
                </a:cubicBezTo>
                <a:cubicBezTo>
                  <a:pt x="171622" y="63251"/>
                  <a:pt x="171472" y="63251"/>
                  <a:pt x="171322" y="63250"/>
                </a:cubicBezTo>
                <a:lnTo>
                  <a:pt x="171322" y="63227"/>
                </a:lnTo>
                <a:cubicBezTo>
                  <a:pt x="160430" y="63227"/>
                  <a:pt x="150176" y="64857"/>
                  <a:pt x="140300" y="67149"/>
                </a:cubicBezTo>
                <a:cubicBezTo>
                  <a:pt x="150318" y="64314"/>
                  <a:pt x="160477" y="62376"/>
                  <a:pt x="171488" y="62376"/>
                </a:cubicBezTo>
                <a:cubicBezTo>
                  <a:pt x="171722" y="62377"/>
                  <a:pt x="171956" y="62377"/>
                  <a:pt x="172189" y="62377"/>
                </a:cubicBezTo>
                <a:cubicBezTo>
                  <a:pt x="181785" y="62377"/>
                  <a:pt x="191379" y="61904"/>
                  <a:pt x="200928" y="60935"/>
                </a:cubicBezTo>
                <a:close/>
                <a:moveTo>
                  <a:pt x="201022" y="61218"/>
                </a:moveTo>
                <a:lnTo>
                  <a:pt x="201022" y="61218"/>
                </a:lnTo>
                <a:cubicBezTo>
                  <a:pt x="191425" y="63300"/>
                  <a:pt x="181625" y="64362"/>
                  <a:pt x="171798" y="64362"/>
                </a:cubicBezTo>
                <a:cubicBezTo>
                  <a:pt x="171585" y="64362"/>
                  <a:pt x="171371" y="64362"/>
                  <a:pt x="171157" y="64361"/>
                </a:cubicBezTo>
                <a:cubicBezTo>
                  <a:pt x="160099" y="64361"/>
                  <a:pt x="149774" y="65660"/>
                  <a:pt x="139874" y="67527"/>
                </a:cubicBezTo>
                <a:cubicBezTo>
                  <a:pt x="149916" y="65164"/>
                  <a:pt x="160147" y="63510"/>
                  <a:pt x="171322" y="63510"/>
                </a:cubicBezTo>
                <a:cubicBezTo>
                  <a:pt x="171607" y="63512"/>
                  <a:pt x="171891" y="63512"/>
                  <a:pt x="172176" y="63512"/>
                </a:cubicBezTo>
                <a:cubicBezTo>
                  <a:pt x="181837" y="63512"/>
                  <a:pt x="191474" y="62733"/>
                  <a:pt x="201022" y="61218"/>
                </a:cubicBezTo>
                <a:close/>
                <a:moveTo>
                  <a:pt x="201093" y="61502"/>
                </a:moveTo>
                <a:cubicBezTo>
                  <a:pt x="192327" y="63817"/>
                  <a:pt x="183231" y="65471"/>
                  <a:pt x="171015" y="65471"/>
                </a:cubicBezTo>
                <a:lnTo>
                  <a:pt x="170992" y="65471"/>
                </a:lnTo>
                <a:cubicBezTo>
                  <a:pt x="159910" y="65471"/>
                  <a:pt x="149609" y="66440"/>
                  <a:pt x="139756" y="67834"/>
                </a:cubicBezTo>
                <a:cubicBezTo>
                  <a:pt x="149703" y="65967"/>
                  <a:pt x="160076" y="64644"/>
                  <a:pt x="171157" y="64644"/>
                </a:cubicBezTo>
                <a:cubicBezTo>
                  <a:pt x="171376" y="64645"/>
                  <a:pt x="171595" y="64646"/>
                  <a:pt x="171813" y="64646"/>
                </a:cubicBezTo>
                <a:cubicBezTo>
                  <a:pt x="181659" y="64646"/>
                  <a:pt x="191478" y="63605"/>
                  <a:pt x="201093" y="61502"/>
                </a:cubicBezTo>
                <a:close/>
                <a:moveTo>
                  <a:pt x="201164" y="61785"/>
                </a:moveTo>
                <a:lnTo>
                  <a:pt x="201164" y="61785"/>
                </a:lnTo>
                <a:cubicBezTo>
                  <a:pt x="192351" y="64597"/>
                  <a:pt x="183136" y="66582"/>
                  <a:pt x="170826" y="66582"/>
                </a:cubicBezTo>
                <a:cubicBezTo>
                  <a:pt x="159580" y="66582"/>
                  <a:pt x="149184" y="67267"/>
                  <a:pt x="139284" y="68212"/>
                </a:cubicBezTo>
                <a:cubicBezTo>
                  <a:pt x="149278" y="66794"/>
                  <a:pt x="159745" y="65778"/>
                  <a:pt x="170992" y="65778"/>
                </a:cubicBezTo>
                <a:cubicBezTo>
                  <a:pt x="183254" y="65778"/>
                  <a:pt x="192374" y="64125"/>
                  <a:pt x="201164" y="61785"/>
                </a:cubicBezTo>
                <a:close/>
                <a:moveTo>
                  <a:pt x="201140" y="62140"/>
                </a:moveTo>
                <a:lnTo>
                  <a:pt x="201117" y="62163"/>
                </a:lnTo>
                <a:cubicBezTo>
                  <a:pt x="192280" y="65400"/>
                  <a:pt x="183018" y="67716"/>
                  <a:pt x="170661" y="67716"/>
                </a:cubicBezTo>
                <a:cubicBezTo>
                  <a:pt x="159272" y="67716"/>
                  <a:pt x="148805" y="68070"/>
                  <a:pt x="138858" y="68590"/>
                </a:cubicBezTo>
                <a:cubicBezTo>
                  <a:pt x="148900" y="67621"/>
                  <a:pt x="159414" y="66936"/>
                  <a:pt x="170826" y="66936"/>
                </a:cubicBezTo>
                <a:cubicBezTo>
                  <a:pt x="183113" y="66913"/>
                  <a:pt x="192327" y="64952"/>
                  <a:pt x="201140" y="62140"/>
                </a:cubicBezTo>
                <a:close/>
                <a:moveTo>
                  <a:pt x="201093" y="62518"/>
                </a:moveTo>
                <a:lnTo>
                  <a:pt x="201093" y="62518"/>
                </a:lnTo>
                <a:cubicBezTo>
                  <a:pt x="192233" y="66227"/>
                  <a:pt x="182876" y="68826"/>
                  <a:pt x="170495" y="68826"/>
                </a:cubicBezTo>
                <a:cubicBezTo>
                  <a:pt x="158942" y="68826"/>
                  <a:pt x="148404" y="68874"/>
                  <a:pt x="138433" y="68945"/>
                </a:cubicBezTo>
                <a:cubicBezTo>
                  <a:pt x="148498" y="68425"/>
                  <a:pt x="159107" y="68047"/>
                  <a:pt x="170661" y="68047"/>
                </a:cubicBezTo>
                <a:cubicBezTo>
                  <a:pt x="182994" y="68047"/>
                  <a:pt x="192256" y="65778"/>
                  <a:pt x="201093" y="62518"/>
                </a:cubicBezTo>
                <a:close/>
                <a:moveTo>
                  <a:pt x="200928" y="62967"/>
                </a:moveTo>
                <a:cubicBezTo>
                  <a:pt x="192115" y="67031"/>
                  <a:pt x="182593" y="69937"/>
                  <a:pt x="170330" y="69937"/>
                </a:cubicBezTo>
                <a:cubicBezTo>
                  <a:pt x="158634" y="69937"/>
                  <a:pt x="148026" y="69677"/>
                  <a:pt x="138008" y="69323"/>
                </a:cubicBezTo>
                <a:cubicBezTo>
                  <a:pt x="148120" y="69228"/>
                  <a:pt x="158776" y="69181"/>
                  <a:pt x="170495" y="69181"/>
                </a:cubicBezTo>
                <a:cubicBezTo>
                  <a:pt x="182687" y="69181"/>
                  <a:pt x="192185" y="66558"/>
                  <a:pt x="200928" y="62967"/>
                </a:cubicBezTo>
                <a:close/>
                <a:moveTo>
                  <a:pt x="200809" y="63416"/>
                </a:moveTo>
                <a:cubicBezTo>
                  <a:pt x="191996" y="67834"/>
                  <a:pt x="182427" y="71024"/>
                  <a:pt x="170165" y="71024"/>
                </a:cubicBezTo>
                <a:cubicBezTo>
                  <a:pt x="158327" y="71024"/>
                  <a:pt x="147648" y="70457"/>
                  <a:pt x="137606" y="69653"/>
                </a:cubicBezTo>
                <a:lnTo>
                  <a:pt x="137606" y="69653"/>
                </a:lnTo>
                <a:cubicBezTo>
                  <a:pt x="147742" y="70031"/>
                  <a:pt x="158469" y="70291"/>
                  <a:pt x="170330" y="70291"/>
                </a:cubicBezTo>
                <a:cubicBezTo>
                  <a:pt x="182545" y="70291"/>
                  <a:pt x="192044" y="67409"/>
                  <a:pt x="200809" y="63416"/>
                </a:cubicBezTo>
                <a:close/>
                <a:moveTo>
                  <a:pt x="200668" y="63912"/>
                </a:moveTo>
                <a:cubicBezTo>
                  <a:pt x="191855" y="68732"/>
                  <a:pt x="182238" y="72158"/>
                  <a:pt x="169999" y="72158"/>
                </a:cubicBezTo>
                <a:cubicBezTo>
                  <a:pt x="159036" y="72134"/>
                  <a:pt x="148097" y="71402"/>
                  <a:pt x="137228" y="70008"/>
                </a:cubicBezTo>
                <a:lnTo>
                  <a:pt x="137228" y="70008"/>
                </a:lnTo>
                <a:cubicBezTo>
                  <a:pt x="147388" y="70858"/>
                  <a:pt x="158162" y="71425"/>
                  <a:pt x="170165" y="71425"/>
                </a:cubicBezTo>
                <a:cubicBezTo>
                  <a:pt x="182356" y="71425"/>
                  <a:pt x="191902" y="68307"/>
                  <a:pt x="200668" y="63912"/>
                </a:cubicBezTo>
                <a:close/>
                <a:moveTo>
                  <a:pt x="200408" y="64526"/>
                </a:moveTo>
                <a:lnTo>
                  <a:pt x="200408" y="64526"/>
                </a:lnTo>
                <a:cubicBezTo>
                  <a:pt x="191618" y="69653"/>
                  <a:pt x="182002" y="73268"/>
                  <a:pt x="169834" y="73268"/>
                </a:cubicBezTo>
                <a:cubicBezTo>
                  <a:pt x="158776" y="73245"/>
                  <a:pt x="147742" y="72276"/>
                  <a:pt x="136874" y="70386"/>
                </a:cubicBezTo>
                <a:lnTo>
                  <a:pt x="136874" y="70386"/>
                </a:lnTo>
                <a:cubicBezTo>
                  <a:pt x="147860" y="71803"/>
                  <a:pt x="158918" y="72536"/>
                  <a:pt x="169999" y="72560"/>
                </a:cubicBezTo>
                <a:cubicBezTo>
                  <a:pt x="182120" y="72560"/>
                  <a:pt x="191666" y="69228"/>
                  <a:pt x="200408" y="64526"/>
                </a:cubicBezTo>
                <a:close/>
                <a:moveTo>
                  <a:pt x="200171" y="65164"/>
                </a:moveTo>
                <a:cubicBezTo>
                  <a:pt x="191406" y="70598"/>
                  <a:pt x="181789" y="74379"/>
                  <a:pt x="169669" y="74379"/>
                </a:cubicBezTo>
                <a:cubicBezTo>
                  <a:pt x="157453" y="74379"/>
                  <a:pt x="146632" y="72890"/>
                  <a:pt x="136519" y="70740"/>
                </a:cubicBezTo>
                <a:lnTo>
                  <a:pt x="136519" y="70740"/>
                </a:lnTo>
                <a:cubicBezTo>
                  <a:pt x="147530" y="72678"/>
                  <a:pt x="158682" y="73670"/>
                  <a:pt x="169834" y="73694"/>
                </a:cubicBezTo>
                <a:cubicBezTo>
                  <a:pt x="181908" y="73694"/>
                  <a:pt x="191453" y="70173"/>
                  <a:pt x="200171" y="65164"/>
                </a:cubicBezTo>
                <a:close/>
                <a:moveTo>
                  <a:pt x="199817" y="65897"/>
                </a:moveTo>
                <a:cubicBezTo>
                  <a:pt x="191099" y="71567"/>
                  <a:pt x="181506" y="75489"/>
                  <a:pt x="169503" y="75489"/>
                </a:cubicBezTo>
                <a:cubicBezTo>
                  <a:pt x="157170" y="75489"/>
                  <a:pt x="146301" y="73717"/>
                  <a:pt x="136212" y="71142"/>
                </a:cubicBezTo>
                <a:lnTo>
                  <a:pt x="136212" y="71142"/>
                </a:lnTo>
                <a:cubicBezTo>
                  <a:pt x="146395" y="73316"/>
                  <a:pt x="157335" y="74828"/>
                  <a:pt x="169692" y="74828"/>
                </a:cubicBezTo>
                <a:lnTo>
                  <a:pt x="169669" y="74804"/>
                </a:lnTo>
                <a:cubicBezTo>
                  <a:pt x="181624" y="74804"/>
                  <a:pt x="191146" y="71165"/>
                  <a:pt x="199817" y="65897"/>
                </a:cubicBezTo>
                <a:close/>
                <a:moveTo>
                  <a:pt x="199510" y="66676"/>
                </a:moveTo>
                <a:lnTo>
                  <a:pt x="199510" y="66676"/>
                </a:lnTo>
                <a:cubicBezTo>
                  <a:pt x="190815" y="72583"/>
                  <a:pt x="181270" y="76623"/>
                  <a:pt x="169361" y="76623"/>
                </a:cubicBezTo>
                <a:cubicBezTo>
                  <a:pt x="156933" y="76623"/>
                  <a:pt x="146041" y="74544"/>
                  <a:pt x="135929" y="71544"/>
                </a:cubicBezTo>
                <a:lnTo>
                  <a:pt x="135929" y="71544"/>
                </a:lnTo>
                <a:cubicBezTo>
                  <a:pt x="146112" y="74143"/>
                  <a:pt x="157051" y="75962"/>
                  <a:pt x="169527" y="75962"/>
                </a:cubicBezTo>
                <a:cubicBezTo>
                  <a:pt x="181388" y="75962"/>
                  <a:pt x="190886" y="72181"/>
                  <a:pt x="199510" y="66676"/>
                </a:cubicBezTo>
                <a:close/>
                <a:moveTo>
                  <a:pt x="199108" y="67503"/>
                </a:moveTo>
                <a:lnTo>
                  <a:pt x="199108" y="67503"/>
                </a:lnTo>
                <a:cubicBezTo>
                  <a:pt x="190461" y="73599"/>
                  <a:pt x="180962" y="77734"/>
                  <a:pt x="169196" y="77734"/>
                </a:cubicBezTo>
                <a:cubicBezTo>
                  <a:pt x="156673" y="77734"/>
                  <a:pt x="145758" y="75371"/>
                  <a:pt x="135669" y="71969"/>
                </a:cubicBezTo>
                <a:lnTo>
                  <a:pt x="135669" y="71969"/>
                </a:lnTo>
                <a:cubicBezTo>
                  <a:pt x="145828" y="74993"/>
                  <a:pt x="156839" y="77096"/>
                  <a:pt x="169361" y="77096"/>
                </a:cubicBezTo>
                <a:cubicBezTo>
                  <a:pt x="181081" y="77096"/>
                  <a:pt x="190532" y="73221"/>
                  <a:pt x="199108" y="67503"/>
                </a:cubicBezTo>
                <a:close/>
                <a:moveTo>
                  <a:pt x="198659" y="68425"/>
                </a:moveTo>
                <a:lnTo>
                  <a:pt x="198659" y="68425"/>
                </a:lnTo>
                <a:cubicBezTo>
                  <a:pt x="190106" y="74662"/>
                  <a:pt x="180679" y="78844"/>
                  <a:pt x="169031" y="78844"/>
                </a:cubicBezTo>
                <a:cubicBezTo>
                  <a:pt x="156484" y="78844"/>
                  <a:pt x="145592" y="76222"/>
                  <a:pt x="135551" y="72441"/>
                </a:cubicBezTo>
                <a:lnTo>
                  <a:pt x="135551" y="72441"/>
                </a:lnTo>
                <a:cubicBezTo>
                  <a:pt x="145663" y="75844"/>
                  <a:pt x="156626" y="78206"/>
                  <a:pt x="169196" y="78206"/>
                </a:cubicBezTo>
                <a:cubicBezTo>
                  <a:pt x="180797" y="78206"/>
                  <a:pt x="190177" y="74284"/>
                  <a:pt x="198659" y="68425"/>
                </a:cubicBezTo>
                <a:close/>
                <a:moveTo>
                  <a:pt x="198187" y="69393"/>
                </a:moveTo>
                <a:lnTo>
                  <a:pt x="198187" y="69393"/>
                </a:lnTo>
                <a:cubicBezTo>
                  <a:pt x="189705" y="75749"/>
                  <a:pt x="180348" y="79955"/>
                  <a:pt x="168865" y="79955"/>
                </a:cubicBezTo>
                <a:cubicBezTo>
                  <a:pt x="156272" y="79955"/>
                  <a:pt x="145380" y="77096"/>
                  <a:pt x="135385" y="72914"/>
                </a:cubicBezTo>
                <a:lnTo>
                  <a:pt x="135385" y="72914"/>
                </a:lnTo>
                <a:cubicBezTo>
                  <a:pt x="145474" y="76742"/>
                  <a:pt x="156414" y="79341"/>
                  <a:pt x="169031" y="79341"/>
                </a:cubicBezTo>
                <a:cubicBezTo>
                  <a:pt x="180443" y="79341"/>
                  <a:pt x="189752" y="75371"/>
                  <a:pt x="198187" y="69393"/>
                </a:cubicBezTo>
                <a:close/>
                <a:moveTo>
                  <a:pt x="197667" y="70433"/>
                </a:moveTo>
                <a:lnTo>
                  <a:pt x="197667" y="70433"/>
                </a:lnTo>
                <a:cubicBezTo>
                  <a:pt x="189279" y="76860"/>
                  <a:pt x="179994" y="81065"/>
                  <a:pt x="168723" y="81065"/>
                </a:cubicBezTo>
                <a:cubicBezTo>
                  <a:pt x="156059" y="81065"/>
                  <a:pt x="145143" y="77947"/>
                  <a:pt x="135125" y="73386"/>
                </a:cubicBezTo>
                <a:lnTo>
                  <a:pt x="135125" y="73386"/>
                </a:lnTo>
                <a:cubicBezTo>
                  <a:pt x="145190" y="77592"/>
                  <a:pt x="156177" y="80475"/>
                  <a:pt x="168865" y="80475"/>
                </a:cubicBezTo>
                <a:cubicBezTo>
                  <a:pt x="180112" y="80475"/>
                  <a:pt x="189327" y="76505"/>
                  <a:pt x="197667" y="70433"/>
                </a:cubicBezTo>
                <a:close/>
                <a:moveTo>
                  <a:pt x="197100" y="71544"/>
                </a:moveTo>
                <a:lnTo>
                  <a:pt x="197100" y="71544"/>
                </a:lnTo>
                <a:cubicBezTo>
                  <a:pt x="188807" y="77994"/>
                  <a:pt x="179639" y="82176"/>
                  <a:pt x="168534" y="82176"/>
                </a:cubicBezTo>
                <a:cubicBezTo>
                  <a:pt x="155917" y="82176"/>
                  <a:pt x="145049" y="78868"/>
                  <a:pt x="135125" y="73977"/>
                </a:cubicBezTo>
                <a:lnTo>
                  <a:pt x="135125" y="73977"/>
                </a:lnTo>
                <a:cubicBezTo>
                  <a:pt x="145120" y="78514"/>
                  <a:pt x="156035" y="81609"/>
                  <a:pt x="168700" y="81609"/>
                </a:cubicBezTo>
                <a:cubicBezTo>
                  <a:pt x="179757" y="81609"/>
                  <a:pt x="188878" y="77639"/>
                  <a:pt x="197100" y="71544"/>
                </a:cubicBezTo>
                <a:close/>
                <a:moveTo>
                  <a:pt x="196509" y="72701"/>
                </a:moveTo>
                <a:lnTo>
                  <a:pt x="196509" y="72701"/>
                </a:lnTo>
                <a:cubicBezTo>
                  <a:pt x="188334" y="79152"/>
                  <a:pt x="179285" y="83286"/>
                  <a:pt x="168369" y="83286"/>
                </a:cubicBezTo>
                <a:cubicBezTo>
                  <a:pt x="155728" y="83286"/>
                  <a:pt x="144907" y="79766"/>
                  <a:pt x="135031" y="74544"/>
                </a:cubicBezTo>
                <a:lnTo>
                  <a:pt x="135031" y="74544"/>
                </a:lnTo>
                <a:cubicBezTo>
                  <a:pt x="144978" y="79459"/>
                  <a:pt x="155870" y="82743"/>
                  <a:pt x="168534" y="82743"/>
                </a:cubicBezTo>
                <a:cubicBezTo>
                  <a:pt x="179379" y="82743"/>
                  <a:pt x="188381" y="78797"/>
                  <a:pt x="196509" y="72701"/>
                </a:cubicBezTo>
                <a:close/>
                <a:moveTo>
                  <a:pt x="195895" y="73906"/>
                </a:moveTo>
                <a:lnTo>
                  <a:pt x="195895" y="73906"/>
                </a:lnTo>
                <a:cubicBezTo>
                  <a:pt x="187814" y="80333"/>
                  <a:pt x="178883" y="84420"/>
                  <a:pt x="168204" y="84420"/>
                </a:cubicBezTo>
                <a:cubicBezTo>
                  <a:pt x="155610" y="84420"/>
                  <a:pt x="144860" y="80735"/>
                  <a:pt x="135054" y="75229"/>
                </a:cubicBezTo>
                <a:lnTo>
                  <a:pt x="135054" y="75229"/>
                </a:lnTo>
                <a:cubicBezTo>
                  <a:pt x="144907" y="80404"/>
                  <a:pt x="155728" y="83877"/>
                  <a:pt x="168369" y="83877"/>
                </a:cubicBezTo>
                <a:cubicBezTo>
                  <a:pt x="179001" y="83877"/>
                  <a:pt x="187862" y="80002"/>
                  <a:pt x="195895" y="73906"/>
                </a:cubicBezTo>
                <a:close/>
                <a:moveTo>
                  <a:pt x="285018" y="0"/>
                </a:moveTo>
                <a:cubicBezTo>
                  <a:pt x="256499" y="0"/>
                  <a:pt x="239133" y="22540"/>
                  <a:pt x="222358" y="44325"/>
                </a:cubicBezTo>
                <a:cubicBezTo>
                  <a:pt x="220278" y="47042"/>
                  <a:pt x="218199" y="49736"/>
                  <a:pt x="216120" y="52358"/>
                </a:cubicBezTo>
                <a:lnTo>
                  <a:pt x="215482" y="53138"/>
                </a:lnTo>
                <a:cubicBezTo>
                  <a:pt x="215269" y="53374"/>
                  <a:pt x="215080" y="53634"/>
                  <a:pt x="214868" y="53870"/>
                </a:cubicBezTo>
                <a:cubicBezTo>
                  <a:pt x="214655" y="54107"/>
                  <a:pt x="214466" y="54319"/>
                  <a:pt x="214277" y="54532"/>
                </a:cubicBezTo>
                <a:lnTo>
                  <a:pt x="213686" y="55170"/>
                </a:lnTo>
                <a:lnTo>
                  <a:pt x="213096" y="55760"/>
                </a:lnTo>
                <a:lnTo>
                  <a:pt x="212505" y="56328"/>
                </a:lnTo>
                <a:lnTo>
                  <a:pt x="211938" y="56824"/>
                </a:lnTo>
                <a:lnTo>
                  <a:pt x="211347" y="57320"/>
                </a:lnTo>
                <a:lnTo>
                  <a:pt x="210757" y="57769"/>
                </a:lnTo>
                <a:lnTo>
                  <a:pt x="210119" y="58194"/>
                </a:lnTo>
                <a:lnTo>
                  <a:pt x="209552" y="58549"/>
                </a:lnTo>
                <a:lnTo>
                  <a:pt x="208961" y="58903"/>
                </a:lnTo>
                <a:lnTo>
                  <a:pt x="208347" y="59234"/>
                </a:lnTo>
                <a:lnTo>
                  <a:pt x="207874" y="59470"/>
                </a:lnTo>
                <a:lnTo>
                  <a:pt x="207331" y="59683"/>
                </a:lnTo>
                <a:lnTo>
                  <a:pt x="206764" y="59895"/>
                </a:lnTo>
                <a:lnTo>
                  <a:pt x="206244" y="60037"/>
                </a:lnTo>
                <a:lnTo>
                  <a:pt x="205700" y="60155"/>
                </a:lnTo>
                <a:cubicBezTo>
                  <a:pt x="205535" y="60202"/>
                  <a:pt x="205346" y="60226"/>
                  <a:pt x="205181" y="60250"/>
                </a:cubicBezTo>
                <a:lnTo>
                  <a:pt x="204661" y="60321"/>
                </a:lnTo>
                <a:lnTo>
                  <a:pt x="203621" y="60321"/>
                </a:lnTo>
                <a:lnTo>
                  <a:pt x="203125" y="60273"/>
                </a:lnTo>
                <a:lnTo>
                  <a:pt x="202605" y="60202"/>
                </a:lnTo>
                <a:lnTo>
                  <a:pt x="202109" y="60084"/>
                </a:lnTo>
                <a:lnTo>
                  <a:pt x="201613" y="59943"/>
                </a:lnTo>
                <a:lnTo>
                  <a:pt x="201140" y="59777"/>
                </a:lnTo>
                <a:lnTo>
                  <a:pt x="200668" y="59564"/>
                </a:lnTo>
                <a:lnTo>
                  <a:pt x="200195" y="59305"/>
                </a:lnTo>
                <a:lnTo>
                  <a:pt x="199723" y="59045"/>
                </a:lnTo>
                <a:cubicBezTo>
                  <a:pt x="196746" y="57013"/>
                  <a:pt x="193650" y="55241"/>
                  <a:pt x="190413" y="53681"/>
                </a:cubicBezTo>
                <a:cubicBezTo>
                  <a:pt x="185144" y="51174"/>
                  <a:pt x="179396" y="49876"/>
                  <a:pt x="173595" y="49876"/>
                </a:cubicBezTo>
                <a:cubicBezTo>
                  <a:pt x="173491" y="49876"/>
                  <a:pt x="173387" y="49876"/>
                  <a:pt x="173283" y="49877"/>
                </a:cubicBezTo>
                <a:cubicBezTo>
                  <a:pt x="163596" y="49877"/>
                  <a:pt x="153862" y="55619"/>
                  <a:pt x="143915" y="63747"/>
                </a:cubicBezTo>
                <a:lnTo>
                  <a:pt x="143159" y="64337"/>
                </a:lnTo>
                <a:lnTo>
                  <a:pt x="142379" y="64904"/>
                </a:lnTo>
                <a:lnTo>
                  <a:pt x="141623" y="65400"/>
                </a:lnTo>
                <a:lnTo>
                  <a:pt x="140843" y="65897"/>
                </a:lnTo>
                <a:cubicBezTo>
                  <a:pt x="140583" y="66038"/>
                  <a:pt x="140347" y="66204"/>
                  <a:pt x="140087" y="66346"/>
                </a:cubicBezTo>
                <a:lnTo>
                  <a:pt x="139284" y="66794"/>
                </a:lnTo>
                <a:lnTo>
                  <a:pt x="138480" y="67196"/>
                </a:lnTo>
                <a:lnTo>
                  <a:pt x="137701" y="67551"/>
                </a:lnTo>
                <a:lnTo>
                  <a:pt x="136921" y="67834"/>
                </a:lnTo>
                <a:lnTo>
                  <a:pt x="136165" y="68118"/>
                </a:lnTo>
                <a:lnTo>
                  <a:pt x="135102" y="68448"/>
                </a:lnTo>
                <a:lnTo>
                  <a:pt x="134582" y="68566"/>
                </a:lnTo>
                <a:lnTo>
                  <a:pt x="133778" y="68732"/>
                </a:lnTo>
                <a:lnTo>
                  <a:pt x="132951" y="68874"/>
                </a:lnTo>
                <a:lnTo>
                  <a:pt x="132172" y="68968"/>
                </a:lnTo>
                <a:lnTo>
                  <a:pt x="131368" y="69015"/>
                </a:lnTo>
                <a:lnTo>
                  <a:pt x="130565" y="69015"/>
                </a:lnTo>
                <a:lnTo>
                  <a:pt x="129762" y="68968"/>
                </a:lnTo>
                <a:lnTo>
                  <a:pt x="128958" y="68897"/>
                </a:lnTo>
                <a:lnTo>
                  <a:pt x="128155" y="68779"/>
                </a:lnTo>
                <a:lnTo>
                  <a:pt x="127352" y="68614"/>
                </a:lnTo>
                <a:lnTo>
                  <a:pt x="126501" y="68401"/>
                </a:lnTo>
                <a:lnTo>
                  <a:pt x="125698" y="68141"/>
                </a:lnTo>
                <a:lnTo>
                  <a:pt x="124895" y="67858"/>
                </a:lnTo>
                <a:lnTo>
                  <a:pt x="124091" y="67503"/>
                </a:lnTo>
                <a:lnTo>
                  <a:pt x="123288" y="67125"/>
                </a:lnTo>
                <a:lnTo>
                  <a:pt x="122414" y="66676"/>
                </a:lnTo>
                <a:lnTo>
                  <a:pt x="121610" y="66180"/>
                </a:lnTo>
                <a:lnTo>
                  <a:pt x="120807" y="65660"/>
                </a:lnTo>
                <a:lnTo>
                  <a:pt x="119956" y="65070"/>
                </a:lnTo>
                <a:cubicBezTo>
                  <a:pt x="115656" y="61762"/>
                  <a:pt x="111474" y="58265"/>
                  <a:pt x="107316" y="54792"/>
                </a:cubicBezTo>
                <a:cubicBezTo>
                  <a:pt x="91793" y="41797"/>
                  <a:pt x="77120" y="29534"/>
                  <a:pt x="58643" y="29534"/>
                </a:cubicBezTo>
                <a:cubicBezTo>
                  <a:pt x="58530" y="29534"/>
                  <a:pt x="58416" y="29533"/>
                  <a:pt x="58302" y="29533"/>
                </a:cubicBezTo>
                <a:cubicBezTo>
                  <a:pt x="42662" y="29533"/>
                  <a:pt x="27433" y="34373"/>
                  <a:pt x="14696" y="43427"/>
                </a:cubicBezTo>
                <a:cubicBezTo>
                  <a:pt x="5033" y="50279"/>
                  <a:pt x="47" y="57249"/>
                  <a:pt x="0" y="57320"/>
                </a:cubicBezTo>
                <a:lnTo>
                  <a:pt x="354" y="57580"/>
                </a:lnTo>
                <a:cubicBezTo>
                  <a:pt x="142" y="57840"/>
                  <a:pt x="24" y="57981"/>
                  <a:pt x="24" y="58005"/>
                </a:cubicBezTo>
                <a:lnTo>
                  <a:pt x="378" y="58289"/>
                </a:lnTo>
                <a:cubicBezTo>
                  <a:pt x="165" y="58525"/>
                  <a:pt x="47" y="58667"/>
                  <a:pt x="24" y="58667"/>
                </a:cubicBezTo>
                <a:lnTo>
                  <a:pt x="402" y="58997"/>
                </a:lnTo>
                <a:cubicBezTo>
                  <a:pt x="165" y="59210"/>
                  <a:pt x="47" y="59352"/>
                  <a:pt x="47" y="59352"/>
                </a:cubicBezTo>
                <a:lnTo>
                  <a:pt x="425" y="59706"/>
                </a:lnTo>
                <a:cubicBezTo>
                  <a:pt x="189" y="59895"/>
                  <a:pt x="71" y="60013"/>
                  <a:pt x="71" y="60037"/>
                </a:cubicBezTo>
                <a:lnTo>
                  <a:pt x="425" y="60391"/>
                </a:lnTo>
                <a:cubicBezTo>
                  <a:pt x="473" y="60344"/>
                  <a:pt x="5434" y="55619"/>
                  <a:pt x="15145" y="50941"/>
                </a:cubicBezTo>
                <a:cubicBezTo>
                  <a:pt x="24076" y="46640"/>
                  <a:pt x="39009" y="41490"/>
                  <a:pt x="59281" y="41490"/>
                </a:cubicBezTo>
                <a:cubicBezTo>
                  <a:pt x="78065" y="41490"/>
                  <a:pt x="93187" y="50350"/>
                  <a:pt x="109182" y="59730"/>
                </a:cubicBezTo>
                <a:cubicBezTo>
                  <a:pt x="110293" y="60391"/>
                  <a:pt x="111403" y="61029"/>
                  <a:pt x="112537" y="61691"/>
                </a:cubicBezTo>
                <a:cubicBezTo>
                  <a:pt x="111687" y="61242"/>
                  <a:pt x="110836" y="60793"/>
                  <a:pt x="109986" y="60368"/>
                </a:cubicBezTo>
                <a:cubicBezTo>
                  <a:pt x="93777" y="51862"/>
                  <a:pt x="78467" y="43829"/>
                  <a:pt x="59423" y="43829"/>
                </a:cubicBezTo>
                <a:cubicBezTo>
                  <a:pt x="39009" y="43829"/>
                  <a:pt x="23958" y="48412"/>
                  <a:pt x="14933" y="52264"/>
                </a:cubicBezTo>
                <a:cubicBezTo>
                  <a:pt x="5151" y="56422"/>
                  <a:pt x="118" y="60651"/>
                  <a:pt x="71" y="60699"/>
                </a:cubicBezTo>
                <a:lnTo>
                  <a:pt x="402" y="61077"/>
                </a:lnTo>
                <a:cubicBezTo>
                  <a:pt x="449" y="61053"/>
                  <a:pt x="5434" y="56847"/>
                  <a:pt x="15145" y="52713"/>
                </a:cubicBezTo>
                <a:cubicBezTo>
                  <a:pt x="24124" y="48861"/>
                  <a:pt x="39080" y="44301"/>
                  <a:pt x="59447" y="44301"/>
                </a:cubicBezTo>
                <a:cubicBezTo>
                  <a:pt x="78349" y="44301"/>
                  <a:pt x="93612" y="52311"/>
                  <a:pt x="109749" y="60793"/>
                </a:cubicBezTo>
                <a:cubicBezTo>
                  <a:pt x="111120" y="61526"/>
                  <a:pt x="112514" y="62234"/>
                  <a:pt x="113884" y="62967"/>
                </a:cubicBezTo>
                <a:cubicBezTo>
                  <a:pt x="112750" y="62447"/>
                  <a:pt x="111640" y="61927"/>
                  <a:pt x="110529" y="61407"/>
                </a:cubicBezTo>
                <a:cubicBezTo>
                  <a:pt x="94179" y="53823"/>
                  <a:pt x="78750" y="46664"/>
                  <a:pt x="59588" y="46664"/>
                </a:cubicBezTo>
                <a:cubicBezTo>
                  <a:pt x="39103" y="46664"/>
                  <a:pt x="24029" y="50657"/>
                  <a:pt x="15003" y="54012"/>
                </a:cubicBezTo>
                <a:cubicBezTo>
                  <a:pt x="5174" y="57651"/>
                  <a:pt x="142" y="61337"/>
                  <a:pt x="95" y="61384"/>
                </a:cubicBezTo>
                <a:lnTo>
                  <a:pt x="402" y="61762"/>
                </a:lnTo>
                <a:cubicBezTo>
                  <a:pt x="449" y="61738"/>
                  <a:pt x="5434" y="58076"/>
                  <a:pt x="15192" y="54461"/>
                </a:cubicBezTo>
                <a:cubicBezTo>
                  <a:pt x="24194" y="51130"/>
                  <a:pt x="39198" y="47137"/>
                  <a:pt x="59588" y="47137"/>
                </a:cubicBezTo>
                <a:cubicBezTo>
                  <a:pt x="78656" y="47137"/>
                  <a:pt x="94037" y="54296"/>
                  <a:pt x="110316" y="61856"/>
                </a:cubicBezTo>
                <a:cubicBezTo>
                  <a:pt x="111947" y="62589"/>
                  <a:pt x="113553" y="63345"/>
                  <a:pt x="115184" y="64101"/>
                </a:cubicBezTo>
                <a:lnTo>
                  <a:pt x="111049" y="62447"/>
                </a:lnTo>
                <a:cubicBezTo>
                  <a:pt x="94581" y="55784"/>
                  <a:pt x="79034" y="49499"/>
                  <a:pt x="59754" y="49499"/>
                </a:cubicBezTo>
                <a:cubicBezTo>
                  <a:pt x="39198" y="49499"/>
                  <a:pt x="24100" y="52925"/>
                  <a:pt x="15027" y="55784"/>
                </a:cubicBezTo>
                <a:cubicBezTo>
                  <a:pt x="5198" y="58879"/>
                  <a:pt x="165" y="62022"/>
                  <a:pt x="118" y="62045"/>
                </a:cubicBezTo>
                <a:lnTo>
                  <a:pt x="378" y="62447"/>
                </a:lnTo>
                <a:cubicBezTo>
                  <a:pt x="567" y="62329"/>
                  <a:pt x="20579" y="49972"/>
                  <a:pt x="59754" y="49972"/>
                </a:cubicBezTo>
                <a:cubicBezTo>
                  <a:pt x="78939" y="49972"/>
                  <a:pt x="94462" y="56257"/>
                  <a:pt x="110883" y="62872"/>
                </a:cubicBezTo>
                <a:cubicBezTo>
                  <a:pt x="112750" y="63628"/>
                  <a:pt x="114617" y="64384"/>
                  <a:pt x="116507" y="65141"/>
                </a:cubicBezTo>
                <a:cubicBezTo>
                  <a:pt x="114853" y="64573"/>
                  <a:pt x="113223" y="64006"/>
                  <a:pt x="111616" y="63463"/>
                </a:cubicBezTo>
                <a:cubicBezTo>
                  <a:pt x="95006" y="57745"/>
                  <a:pt x="79317" y="52358"/>
                  <a:pt x="59919" y="52358"/>
                </a:cubicBezTo>
                <a:cubicBezTo>
                  <a:pt x="20485" y="52358"/>
                  <a:pt x="331" y="62636"/>
                  <a:pt x="142" y="62731"/>
                </a:cubicBezTo>
                <a:lnTo>
                  <a:pt x="354" y="63132"/>
                </a:lnTo>
                <a:cubicBezTo>
                  <a:pt x="543" y="63038"/>
                  <a:pt x="20603" y="52831"/>
                  <a:pt x="59919" y="52831"/>
                </a:cubicBezTo>
                <a:cubicBezTo>
                  <a:pt x="79223" y="52831"/>
                  <a:pt x="94888" y="58194"/>
                  <a:pt x="111451" y="63888"/>
                </a:cubicBezTo>
                <a:cubicBezTo>
                  <a:pt x="113530" y="64597"/>
                  <a:pt x="115633" y="65330"/>
                  <a:pt x="117735" y="66038"/>
                </a:cubicBezTo>
                <a:cubicBezTo>
                  <a:pt x="115869" y="65519"/>
                  <a:pt x="114002" y="64975"/>
                  <a:pt x="112159" y="64455"/>
                </a:cubicBezTo>
                <a:cubicBezTo>
                  <a:pt x="95408" y="59706"/>
                  <a:pt x="79577" y="55241"/>
                  <a:pt x="60085" y="55241"/>
                </a:cubicBezTo>
                <a:cubicBezTo>
                  <a:pt x="20556" y="55241"/>
                  <a:pt x="354" y="63321"/>
                  <a:pt x="165" y="63416"/>
                </a:cubicBezTo>
                <a:lnTo>
                  <a:pt x="331" y="63817"/>
                </a:lnTo>
                <a:cubicBezTo>
                  <a:pt x="520" y="63747"/>
                  <a:pt x="20650" y="55666"/>
                  <a:pt x="60085" y="55666"/>
                </a:cubicBezTo>
                <a:cubicBezTo>
                  <a:pt x="79530" y="55666"/>
                  <a:pt x="95313" y="60132"/>
                  <a:pt x="112041" y="64881"/>
                </a:cubicBezTo>
                <a:cubicBezTo>
                  <a:pt x="114333" y="65542"/>
                  <a:pt x="116649" y="66180"/>
                  <a:pt x="118964" y="66842"/>
                </a:cubicBezTo>
                <a:cubicBezTo>
                  <a:pt x="116861" y="66369"/>
                  <a:pt x="114782" y="65897"/>
                  <a:pt x="112703" y="65448"/>
                </a:cubicBezTo>
                <a:cubicBezTo>
                  <a:pt x="95809" y="61644"/>
                  <a:pt x="79861" y="58076"/>
                  <a:pt x="60226" y="58076"/>
                </a:cubicBezTo>
                <a:cubicBezTo>
                  <a:pt x="20603" y="58076"/>
                  <a:pt x="378" y="64030"/>
                  <a:pt x="189" y="64101"/>
                </a:cubicBezTo>
                <a:lnTo>
                  <a:pt x="307" y="64503"/>
                </a:lnTo>
                <a:cubicBezTo>
                  <a:pt x="496" y="64432"/>
                  <a:pt x="20674" y="58501"/>
                  <a:pt x="60226" y="58501"/>
                </a:cubicBezTo>
                <a:cubicBezTo>
                  <a:pt x="79813" y="58501"/>
                  <a:pt x="95738" y="62069"/>
                  <a:pt x="112608" y="65849"/>
                </a:cubicBezTo>
                <a:cubicBezTo>
                  <a:pt x="115113" y="66416"/>
                  <a:pt x="117617" y="66960"/>
                  <a:pt x="120169" y="67527"/>
                </a:cubicBezTo>
                <a:cubicBezTo>
                  <a:pt x="117830" y="67149"/>
                  <a:pt x="115538" y="66771"/>
                  <a:pt x="113246" y="66393"/>
                </a:cubicBezTo>
                <a:cubicBezTo>
                  <a:pt x="96211" y="63581"/>
                  <a:pt x="80144" y="60911"/>
                  <a:pt x="60368" y="60911"/>
                </a:cubicBezTo>
                <a:cubicBezTo>
                  <a:pt x="20650" y="60935"/>
                  <a:pt x="402" y="64739"/>
                  <a:pt x="213" y="64786"/>
                </a:cubicBezTo>
                <a:lnTo>
                  <a:pt x="307" y="65188"/>
                </a:lnTo>
                <a:cubicBezTo>
                  <a:pt x="496" y="65141"/>
                  <a:pt x="20721" y="61337"/>
                  <a:pt x="60415" y="61337"/>
                </a:cubicBezTo>
                <a:cubicBezTo>
                  <a:pt x="80121" y="61337"/>
                  <a:pt x="96187" y="64006"/>
                  <a:pt x="113199" y="66818"/>
                </a:cubicBezTo>
                <a:cubicBezTo>
                  <a:pt x="115892" y="67267"/>
                  <a:pt x="118610" y="67692"/>
                  <a:pt x="121350" y="68141"/>
                </a:cubicBezTo>
                <a:cubicBezTo>
                  <a:pt x="118822" y="67881"/>
                  <a:pt x="116318" y="67621"/>
                  <a:pt x="113813" y="67338"/>
                </a:cubicBezTo>
                <a:cubicBezTo>
                  <a:pt x="96660" y="65519"/>
                  <a:pt x="80451" y="63794"/>
                  <a:pt x="60557" y="63794"/>
                </a:cubicBezTo>
                <a:cubicBezTo>
                  <a:pt x="20721" y="63794"/>
                  <a:pt x="449" y="65471"/>
                  <a:pt x="236" y="65471"/>
                </a:cubicBezTo>
                <a:lnTo>
                  <a:pt x="260" y="65873"/>
                </a:lnTo>
                <a:cubicBezTo>
                  <a:pt x="449" y="65849"/>
                  <a:pt x="20721" y="64172"/>
                  <a:pt x="60557" y="64172"/>
                </a:cubicBezTo>
                <a:cubicBezTo>
                  <a:pt x="80404" y="64172"/>
                  <a:pt x="96613" y="65897"/>
                  <a:pt x="113766" y="67716"/>
                </a:cubicBezTo>
                <a:cubicBezTo>
                  <a:pt x="116649" y="68023"/>
                  <a:pt x="119555" y="68330"/>
                  <a:pt x="122485" y="68637"/>
                </a:cubicBezTo>
                <a:lnTo>
                  <a:pt x="114357" y="68259"/>
                </a:lnTo>
                <a:cubicBezTo>
                  <a:pt x="97818" y="67456"/>
                  <a:pt x="80711" y="66629"/>
                  <a:pt x="60722" y="66629"/>
                </a:cubicBezTo>
                <a:cubicBezTo>
                  <a:pt x="20769" y="66629"/>
                  <a:pt x="449" y="66157"/>
                  <a:pt x="236" y="66157"/>
                </a:cubicBezTo>
                <a:lnTo>
                  <a:pt x="236" y="66535"/>
                </a:lnTo>
                <a:cubicBezTo>
                  <a:pt x="449" y="66535"/>
                  <a:pt x="20769" y="67007"/>
                  <a:pt x="60722" y="67007"/>
                </a:cubicBezTo>
                <a:cubicBezTo>
                  <a:pt x="80711" y="67007"/>
                  <a:pt x="97818" y="67834"/>
                  <a:pt x="114357" y="68637"/>
                </a:cubicBezTo>
                <a:cubicBezTo>
                  <a:pt x="117405" y="68779"/>
                  <a:pt x="120500" y="68921"/>
                  <a:pt x="123619" y="69063"/>
                </a:cubicBezTo>
                <a:lnTo>
                  <a:pt x="114924" y="69157"/>
                </a:lnTo>
                <a:cubicBezTo>
                  <a:pt x="98243" y="69323"/>
                  <a:pt x="80995" y="69488"/>
                  <a:pt x="60888" y="69488"/>
                </a:cubicBezTo>
                <a:cubicBezTo>
                  <a:pt x="20839" y="69488"/>
                  <a:pt x="473" y="66865"/>
                  <a:pt x="284" y="66842"/>
                </a:cubicBezTo>
                <a:lnTo>
                  <a:pt x="236" y="67196"/>
                </a:lnTo>
                <a:cubicBezTo>
                  <a:pt x="425" y="67220"/>
                  <a:pt x="20816" y="69842"/>
                  <a:pt x="60888" y="69842"/>
                </a:cubicBezTo>
                <a:cubicBezTo>
                  <a:pt x="81018" y="69842"/>
                  <a:pt x="98266" y="69677"/>
                  <a:pt x="114924" y="69512"/>
                </a:cubicBezTo>
                <a:lnTo>
                  <a:pt x="124729" y="69417"/>
                </a:lnTo>
                <a:lnTo>
                  <a:pt x="124729" y="69417"/>
                </a:lnTo>
                <a:lnTo>
                  <a:pt x="115491" y="70031"/>
                </a:lnTo>
                <a:cubicBezTo>
                  <a:pt x="98668" y="71165"/>
                  <a:pt x="81278" y="72347"/>
                  <a:pt x="61030" y="72347"/>
                </a:cubicBezTo>
                <a:cubicBezTo>
                  <a:pt x="20863" y="72347"/>
                  <a:pt x="473" y="67574"/>
                  <a:pt x="284" y="67527"/>
                </a:cubicBezTo>
                <a:lnTo>
                  <a:pt x="189" y="67858"/>
                </a:lnTo>
                <a:cubicBezTo>
                  <a:pt x="402" y="67929"/>
                  <a:pt x="20816" y="72678"/>
                  <a:pt x="61030" y="72678"/>
                </a:cubicBezTo>
                <a:cubicBezTo>
                  <a:pt x="81302" y="72678"/>
                  <a:pt x="98692" y="71496"/>
                  <a:pt x="115514" y="70362"/>
                </a:cubicBezTo>
                <a:cubicBezTo>
                  <a:pt x="118751" y="70150"/>
                  <a:pt x="122012" y="69937"/>
                  <a:pt x="125296" y="69724"/>
                </a:cubicBezTo>
                <a:lnTo>
                  <a:pt x="125320" y="69748"/>
                </a:lnTo>
                <a:cubicBezTo>
                  <a:pt x="122201" y="70126"/>
                  <a:pt x="119129" y="70504"/>
                  <a:pt x="116058" y="70882"/>
                </a:cubicBezTo>
                <a:cubicBezTo>
                  <a:pt x="99117" y="73008"/>
                  <a:pt x="81585" y="75182"/>
                  <a:pt x="61195" y="75182"/>
                </a:cubicBezTo>
                <a:cubicBezTo>
                  <a:pt x="20934" y="75182"/>
                  <a:pt x="496" y="68307"/>
                  <a:pt x="307" y="68236"/>
                </a:cubicBezTo>
                <a:lnTo>
                  <a:pt x="189" y="68519"/>
                </a:lnTo>
                <a:cubicBezTo>
                  <a:pt x="402" y="68590"/>
                  <a:pt x="20863" y="75489"/>
                  <a:pt x="61195" y="75489"/>
                </a:cubicBezTo>
                <a:cubicBezTo>
                  <a:pt x="81585" y="75489"/>
                  <a:pt x="99141" y="73316"/>
                  <a:pt x="116105" y="71189"/>
                </a:cubicBezTo>
                <a:cubicBezTo>
                  <a:pt x="119271" y="70787"/>
                  <a:pt x="122485" y="70386"/>
                  <a:pt x="125722" y="70008"/>
                </a:cubicBezTo>
                <a:lnTo>
                  <a:pt x="125792" y="70055"/>
                </a:lnTo>
                <a:cubicBezTo>
                  <a:pt x="122721" y="70598"/>
                  <a:pt x="119649" y="71142"/>
                  <a:pt x="116649" y="71709"/>
                </a:cubicBezTo>
                <a:cubicBezTo>
                  <a:pt x="99542" y="74804"/>
                  <a:pt x="81869" y="78041"/>
                  <a:pt x="61360" y="78041"/>
                </a:cubicBezTo>
                <a:cubicBezTo>
                  <a:pt x="20981" y="78041"/>
                  <a:pt x="520" y="69015"/>
                  <a:pt x="307" y="68921"/>
                </a:cubicBezTo>
                <a:lnTo>
                  <a:pt x="165" y="69204"/>
                </a:lnTo>
                <a:cubicBezTo>
                  <a:pt x="378" y="69299"/>
                  <a:pt x="20887" y="78372"/>
                  <a:pt x="61337" y="78372"/>
                </a:cubicBezTo>
                <a:cubicBezTo>
                  <a:pt x="81893" y="78372"/>
                  <a:pt x="99566" y="75135"/>
                  <a:pt x="116672" y="72040"/>
                </a:cubicBezTo>
                <a:cubicBezTo>
                  <a:pt x="119815" y="71449"/>
                  <a:pt x="122957" y="70882"/>
                  <a:pt x="126147" y="70339"/>
                </a:cubicBezTo>
                <a:lnTo>
                  <a:pt x="126241" y="70409"/>
                </a:lnTo>
                <a:cubicBezTo>
                  <a:pt x="123217" y="71095"/>
                  <a:pt x="120193" y="71827"/>
                  <a:pt x="117192" y="72536"/>
                </a:cubicBezTo>
                <a:cubicBezTo>
                  <a:pt x="99968" y="76647"/>
                  <a:pt x="82153" y="80900"/>
                  <a:pt x="61502" y="80900"/>
                </a:cubicBezTo>
                <a:cubicBezTo>
                  <a:pt x="21028" y="80900"/>
                  <a:pt x="520" y="69724"/>
                  <a:pt x="307" y="69630"/>
                </a:cubicBezTo>
                <a:lnTo>
                  <a:pt x="165" y="69866"/>
                </a:lnTo>
                <a:cubicBezTo>
                  <a:pt x="378" y="69984"/>
                  <a:pt x="20934" y="81183"/>
                  <a:pt x="61502" y="81183"/>
                </a:cubicBezTo>
                <a:cubicBezTo>
                  <a:pt x="82176" y="81183"/>
                  <a:pt x="100038" y="76931"/>
                  <a:pt x="117263" y="72819"/>
                </a:cubicBezTo>
                <a:cubicBezTo>
                  <a:pt x="120358" y="72087"/>
                  <a:pt x="123453" y="71331"/>
                  <a:pt x="126572" y="70622"/>
                </a:cubicBezTo>
                <a:lnTo>
                  <a:pt x="126714" y="70717"/>
                </a:lnTo>
                <a:cubicBezTo>
                  <a:pt x="123713" y="71567"/>
                  <a:pt x="120736" y="72441"/>
                  <a:pt x="117783" y="73316"/>
                </a:cubicBezTo>
                <a:cubicBezTo>
                  <a:pt x="100417" y="78443"/>
                  <a:pt x="82460" y="83759"/>
                  <a:pt x="61668" y="83759"/>
                </a:cubicBezTo>
                <a:cubicBezTo>
                  <a:pt x="40450" y="83759"/>
                  <a:pt x="24903" y="80097"/>
                  <a:pt x="15594" y="77025"/>
                </a:cubicBezTo>
                <a:cubicBezTo>
                  <a:pt x="5505" y="73717"/>
                  <a:pt x="378" y="70339"/>
                  <a:pt x="307" y="70315"/>
                </a:cubicBezTo>
                <a:lnTo>
                  <a:pt x="165" y="70551"/>
                </a:lnTo>
                <a:cubicBezTo>
                  <a:pt x="213" y="70575"/>
                  <a:pt x="5387" y="73954"/>
                  <a:pt x="15500" y="77285"/>
                </a:cubicBezTo>
                <a:cubicBezTo>
                  <a:pt x="24832" y="80357"/>
                  <a:pt x="40403" y="84019"/>
                  <a:pt x="61668" y="84019"/>
                </a:cubicBezTo>
                <a:cubicBezTo>
                  <a:pt x="82483" y="84019"/>
                  <a:pt x="100487" y="78703"/>
                  <a:pt x="117854" y="73575"/>
                </a:cubicBezTo>
                <a:cubicBezTo>
                  <a:pt x="120949" y="72678"/>
                  <a:pt x="123973" y="71780"/>
                  <a:pt x="127021" y="70929"/>
                </a:cubicBezTo>
                <a:lnTo>
                  <a:pt x="127186" y="71047"/>
                </a:lnTo>
                <a:cubicBezTo>
                  <a:pt x="124257" y="72040"/>
                  <a:pt x="121327" y="73056"/>
                  <a:pt x="118373" y="74095"/>
                </a:cubicBezTo>
                <a:cubicBezTo>
                  <a:pt x="100865" y="80262"/>
                  <a:pt x="82767" y="86618"/>
                  <a:pt x="61833" y="86618"/>
                </a:cubicBezTo>
                <a:cubicBezTo>
                  <a:pt x="40568" y="86618"/>
                  <a:pt x="24974" y="82365"/>
                  <a:pt x="15641" y="78821"/>
                </a:cubicBezTo>
                <a:cubicBezTo>
                  <a:pt x="5529" y="74946"/>
                  <a:pt x="378" y="71047"/>
                  <a:pt x="331" y="71000"/>
                </a:cubicBezTo>
                <a:lnTo>
                  <a:pt x="165" y="71213"/>
                </a:lnTo>
                <a:cubicBezTo>
                  <a:pt x="213" y="71236"/>
                  <a:pt x="5387" y="75182"/>
                  <a:pt x="15523" y="79033"/>
                </a:cubicBezTo>
                <a:cubicBezTo>
                  <a:pt x="24880" y="82601"/>
                  <a:pt x="40497" y="86854"/>
                  <a:pt x="61833" y="86854"/>
                </a:cubicBezTo>
                <a:cubicBezTo>
                  <a:pt x="82790" y="86854"/>
                  <a:pt x="100913" y="80498"/>
                  <a:pt x="118444" y="74332"/>
                </a:cubicBezTo>
                <a:cubicBezTo>
                  <a:pt x="121469" y="73268"/>
                  <a:pt x="124446" y="72229"/>
                  <a:pt x="127446" y="71213"/>
                </a:cubicBezTo>
                <a:lnTo>
                  <a:pt x="127635" y="71331"/>
                </a:lnTo>
                <a:cubicBezTo>
                  <a:pt x="124753" y="72465"/>
                  <a:pt x="121870" y="73646"/>
                  <a:pt x="118964" y="74828"/>
                </a:cubicBezTo>
                <a:cubicBezTo>
                  <a:pt x="101314" y="82034"/>
                  <a:pt x="83050" y="89453"/>
                  <a:pt x="61998" y="89453"/>
                </a:cubicBezTo>
                <a:cubicBezTo>
                  <a:pt x="40663" y="89453"/>
                  <a:pt x="25021" y="84633"/>
                  <a:pt x="15665" y="80569"/>
                </a:cubicBezTo>
                <a:cubicBezTo>
                  <a:pt x="5529" y="76198"/>
                  <a:pt x="378" y="71733"/>
                  <a:pt x="331" y="71709"/>
                </a:cubicBezTo>
                <a:lnTo>
                  <a:pt x="165" y="71874"/>
                </a:lnTo>
                <a:cubicBezTo>
                  <a:pt x="213" y="71922"/>
                  <a:pt x="5387" y="76387"/>
                  <a:pt x="15570" y="80805"/>
                </a:cubicBezTo>
                <a:cubicBezTo>
                  <a:pt x="24951" y="84869"/>
                  <a:pt x="40616" y="89713"/>
                  <a:pt x="61998" y="89713"/>
                </a:cubicBezTo>
                <a:cubicBezTo>
                  <a:pt x="83098" y="89713"/>
                  <a:pt x="101385" y="82247"/>
                  <a:pt x="119059" y="75064"/>
                </a:cubicBezTo>
                <a:cubicBezTo>
                  <a:pt x="122012" y="73835"/>
                  <a:pt x="124965" y="72654"/>
                  <a:pt x="127872" y="71520"/>
                </a:cubicBezTo>
                <a:lnTo>
                  <a:pt x="128084" y="71638"/>
                </a:lnTo>
                <a:cubicBezTo>
                  <a:pt x="125249" y="72914"/>
                  <a:pt x="122414" y="74213"/>
                  <a:pt x="119555" y="75560"/>
                </a:cubicBezTo>
                <a:cubicBezTo>
                  <a:pt x="101763" y="83782"/>
                  <a:pt x="83358" y="92312"/>
                  <a:pt x="62164" y="92312"/>
                </a:cubicBezTo>
                <a:cubicBezTo>
                  <a:pt x="40757" y="92312"/>
                  <a:pt x="25092" y="86901"/>
                  <a:pt x="15712" y="82341"/>
                </a:cubicBezTo>
                <a:cubicBezTo>
                  <a:pt x="5552" y="77427"/>
                  <a:pt x="378" y="72441"/>
                  <a:pt x="331" y="72394"/>
                </a:cubicBezTo>
                <a:lnTo>
                  <a:pt x="165" y="72560"/>
                </a:lnTo>
                <a:cubicBezTo>
                  <a:pt x="213" y="72607"/>
                  <a:pt x="5411" y="77616"/>
                  <a:pt x="15594" y="82554"/>
                </a:cubicBezTo>
                <a:cubicBezTo>
                  <a:pt x="24998" y="87114"/>
                  <a:pt x="40710" y="92548"/>
                  <a:pt x="62164" y="92548"/>
                </a:cubicBezTo>
                <a:cubicBezTo>
                  <a:pt x="83405" y="92548"/>
                  <a:pt x="101834" y="83995"/>
                  <a:pt x="119649" y="75749"/>
                </a:cubicBezTo>
                <a:cubicBezTo>
                  <a:pt x="122555" y="74402"/>
                  <a:pt x="125438" y="73079"/>
                  <a:pt x="128297" y="71780"/>
                </a:cubicBezTo>
                <a:lnTo>
                  <a:pt x="128533" y="71945"/>
                </a:lnTo>
                <a:cubicBezTo>
                  <a:pt x="125769" y="73339"/>
                  <a:pt x="122957" y="74780"/>
                  <a:pt x="120145" y="76245"/>
                </a:cubicBezTo>
                <a:cubicBezTo>
                  <a:pt x="102212" y="85555"/>
                  <a:pt x="83641" y="95171"/>
                  <a:pt x="62306" y="95171"/>
                </a:cubicBezTo>
                <a:cubicBezTo>
                  <a:pt x="40852" y="95171"/>
                  <a:pt x="25140" y="89170"/>
                  <a:pt x="15736" y="84113"/>
                </a:cubicBezTo>
                <a:cubicBezTo>
                  <a:pt x="5552" y="78655"/>
                  <a:pt x="378" y="73127"/>
                  <a:pt x="307" y="73079"/>
                </a:cubicBezTo>
                <a:lnTo>
                  <a:pt x="165" y="73221"/>
                </a:lnTo>
                <a:cubicBezTo>
                  <a:pt x="213" y="73268"/>
                  <a:pt x="5411" y="78821"/>
                  <a:pt x="15641" y="84302"/>
                </a:cubicBezTo>
                <a:cubicBezTo>
                  <a:pt x="25045" y="89359"/>
                  <a:pt x="40805" y="95384"/>
                  <a:pt x="62306" y="95384"/>
                </a:cubicBezTo>
                <a:cubicBezTo>
                  <a:pt x="83688" y="95384"/>
                  <a:pt x="102259" y="85744"/>
                  <a:pt x="120240" y="76434"/>
                </a:cubicBezTo>
                <a:cubicBezTo>
                  <a:pt x="123075" y="74946"/>
                  <a:pt x="125911" y="73481"/>
                  <a:pt x="128722" y="72063"/>
                </a:cubicBezTo>
                <a:lnTo>
                  <a:pt x="128982" y="72229"/>
                </a:lnTo>
                <a:cubicBezTo>
                  <a:pt x="126241" y="73765"/>
                  <a:pt x="123501" y="75324"/>
                  <a:pt x="120736" y="76907"/>
                </a:cubicBezTo>
                <a:cubicBezTo>
                  <a:pt x="102638" y="87279"/>
                  <a:pt x="83948" y="98030"/>
                  <a:pt x="62447" y="98030"/>
                </a:cubicBezTo>
                <a:cubicBezTo>
                  <a:pt x="40970" y="98030"/>
                  <a:pt x="25210" y="91438"/>
                  <a:pt x="15783" y="85885"/>
                </a:cubicBezTo>
                <a:cubicBezTo>
                  <a:pt x="5552" y="79908"/>
                  <a:pt x="378" y="73835"/>
                  <a:pt x="307" y="73765"/>
                </a:cubicBezTo>
                <a:lnTo>
                  <a:pt x="165" y="73883"/>
                </a:lnTo>
                <a:cubicBezTo>
                  <a:pt x="213" y="73954"/>
                  <a:pt x="5434" y="80049"/>
                  <a:pt x="15665" y="86051"/>
                </a:cubicBezTo>
                <a:cubicBezTo>
                  <a:pt x="25116" y="91603"/>
                  <a:pt x="40899" y="98219"/>
                  <a:pt x="62471" y="98219"/>
                </a:cubicBezTo>
                <a:cubicBezTo>
                  <a:pt x="84043" y="98219"/>
                  <a:pt x="102732" y="87468"/>
                  <a:pt x="120854" y="77096"/>
                </a:cubicBezTo>
                <a:cubicBezTo>
                  <a:pt x="123642" y="75489"/>
                  <a:pt x="126407" y="73906"/>
                  <a:pt x="129171" y="72370"/>
                </a:cubicBezTo>
                <a:lnTo>
                  <a:pt x="129431" y="72536"/>
                </a:lnTo>
                <a:cubicBezTo>
                  <a:pt x="126761" y="74166"/>
                  <a:pt x="124068" y="75867"/>
                  <a:pt x="121350" y="77545"/>
                </a:cubicBezTo>
                <a:cubicBezTo>
                  <a:pt x="103110" y="89028"/>
                  <a:pt x="84255" y="100889"/>
                  <a:pt x="62636" y="100889"/>
                </a:cubicBezTo>
                <a:cubicBezTo>
                  <a:pt x="41017" y="100889"/>
                  <a:pt x="25258" y="93682"/>
                  <a:pt x="15807" y="87657"/>
                </a:cubicBezTo>
                <a:cubicBezTo>
                  <a:pt x="5576" y="81136"/>
                  <a:pt x="354" y="74521"/>
                  <a:pt x="307" y="74450"/>
                </a:cubicBezTo>
                <a:lnTo>
                  <a:pt x="165" y="74568"/>
                </a:lnTo>
                <a:cubicBezTo>
                  <a:pt x="236" y="74639"/>
                  <a:pt x="5434" y="81254"/>
                  <a:pt x="15712" y="87799"/>
                </a:cubicBezTo>
                <a:cubicBezTo>
                  <a:pt x="21784" y="91674"/>
                  <a:pt x="28329" y="94746"/>
                  <a:pt x="35205" y="96919"/>
                </a:cubicBezTo>
                <a:cubicBezTo>
                  <a:pt x="43991" y="99661"/>
                  <a:pt x="53173" y="101054"/>
                  <a:pt x="62380" y="101054"/>
                </a:cubicBezTo>
                <a:cubicBezTo>
                  <a:pt x="62458" y="101054"/>
                  <a:pt x="62535" y="101054"/>
                  <a:pt x="62613" y="101054"/>
                </a:cubicBezTo>
                <a:cubicBezTo>
                  <a:pt x="84303" y="101054"/>
                  <a:pt x="103181" y="89170"/>
                  <a:pt x="121445" y="77710"/>
                </a:cubicBezTo>
                <a:cubicBezTo>
                  <a:pt x="124186" y="75985"/>
                  <a:pt x="126879" y="74284"/>
                  <a:pt x="129596" y="72630"/>
                </a:cubicBezTo>
                <a:cubicBezTo>
                  <a:pt x="129691" y="72678"/>
                  <a:pt x="129785" y="72749"/>
                  <a:pt x="129880" y="72796"/>
                </a:cubicBezTo>
                <a:cubicBezTo>
                  <a:pt x="127257" y="74544"/>
                  <a:pt x="124635" y="76340"/>
                  <a:pt x="121965" y="78183"/>
                </a:cubicBezTo>
                <a:cubicBezTo>
                  <a:pt x="103583" y="90729"/>
                  <a:pt x="84563" y="103724"/>
                  <a:pt x="62778" y="103724"/>
                </a:cubicBezTo>
                <a:cubicBezTo>
                  <a:pt x="41135" y="103724"/>
                  <a:pt x="25305" y="95951"/>
                  <a:pt x="15830" y="89429"/>
                </a:cubicBezTo>
                <a:cubicBezTo>
                  <a:pt x="5576" y="82365"/>
                  <a:pt x="354" y="75229"/>
                  <a:pt x="307" y="75135"/>
                </a:cubicBezTo>
                <a:lnTo>
                  <a:pt x="165" y="75229"/>
                </a:lnTo>
                <a:cubicBezTo>
                  <a:pt x="213" y="75300"/>
                  <a:pt x="5458" y="82483"/>
                  <a:pt x="15736" y="89571"/>
                </a:cubicBezTo>
                <a:cubicBezTo>
                  <a:pt x="21784" y="93730"/>
                  <a:pt x="28353" y="97037"/>
                  <a:pt x="35299" y="99400"/>
                </a:cubicBezTo>
                <a:cubicBezTo>
                  <a:pt x="44068" y="102378"/>
                  <a:pt x="53279" y="103890"/>
                  <a:pt x="62562" y="103890"/>
                </a:cubicBezTo>
                <a:cubicBezTo>
                  <a:pt x="62634" y="103890"/>
                  <a:pt x="62706" y="103890"/>
                  <a:pt x="62778" y="103889"/>
                </a:cubicBezTo>
                <a:cubicBezTo>
                  <a:pt x="84610" y="103889"/>
                  <a:pt x="103630" y="90894"/>
                  <a:pt x="122036" y="78301"/>
                </a:cubicBezTo>
                <a:cubicBezTo>
                  <a:pt x="124729" y="76482"/>
                  <a:pt x="127375" y="74662"/>
                  <a:pt x="130022" y="72914"/>
                </a:cubicBezTo>
                <a:lnTo>
                  <a:pt x="130305" y="73103"/>
                </a:lnTo>
                <a:cubicBezTo>
                  <a:pt x="127753" y="74946"/>
                  <a:pt x="125178" y="76836"/>
                  <a:pt x="122555" y="78773"/>
                </a:cubicBezTo>
                <a:cubicBezTo>
                  <a:pt x="104032" y="92454"/>
                  <a:pt x="84846" y="106583"/>
                  <a:pt x="62943" y="106583"/>
                </a:cubicBezTo>
                <a:cubicBezTo>
                  <a:pt x="41230" y="106583"/>
                  <a:pt x="25352" y="98219"/>
                  <a:pt x="15854" y="91201"/>
                </a:cubicBezTo>
                <a:cubicBezTo>
                  <a:pt x="5576" y="83617"/>
                  <a:pt x="354" y="75915"/>
                  <a:pt x="307" y="75844"/>
                </a:cubicBezTo>
                <a:lnTo>
                  <a:pt x="189" y="75915"/>
                </a:lnTo>
                <a:cubicBezTo>
                  <a:pt x="236" y="75985"/>
                  <a:pt x="5458" y="83712"/>
                  <a:pt x="15783" y="91320"/>
                </a:cubicBezTo>
                <a:cubicBezTo>
                  <a:pt x="21784" y="95762"/>
                  <a:pt x="28377" y="99329"/>
                  <a:pt x="35370" y="101905"/>
                </a:cubicBezTo>
                <a:cubicBezTo>
                  <a:pt x="44144" y="105095"/>
                  <a:pt x="53406" y="106725"/>
                  <a:pt x="62742" y="106725"/>
                </a:cubicBezTo>
                <a:cubicBezTo>
                  <a:pt x="62809" y="106725"/>
                  <a:pt x="62876" y="106725"/>
                  <a:pt x="62943" y="106725"/>
                </a:cubicBezTo>
                <a:cubicBezTo>
                  <a:pt x="84917" y="106725"/>
                  <a:pt x="104102" y="92572"/>
                  <a:pt x="122650" y="78868"/>
                </a:cubicBezTo>
                <a:cubicBezTo>
                  <a:pt x="125273" y="76954"/>
                  <a:pt x="127872" y="75040"/>
                  <a:pt x="130447" y="73174"/>
                </a:cubicBezTo>
                <a:lnTo>
                  <a:pt x="130778" y="73363"/>
                </a:lnTo>
                <a:cubicBezTo>
                  <a:pt x="128250" y="75324"/>
                  <a:pt x="125745" y="77309"/>
                  <a:pt x="123193" y="79341"/>
                </a:cubicBezTo>
                <a:cubicBezTo>
                  <a:pt x="104504" y="94131"/>
                  <a:pt x="85177" y="109442"/>
                  <a:pt x="63109" y="109442"/>
                </a:cubicBezTo>
                <a:cubicBezTo>
                  <a:pt x="41324" y="109442"/>
                  <a:pt x="25423" y="100487"/>
                  <a:pt x="15901" y="92974"/>
                </a:cubicBezTo>
                <a:cubicBezTo>
                  <a:pt x="5576" y="84846"/>
                  <a:pt x="354" y="76600"/>
                  <a:pt x="307" y="76529"/>
                </a:cubicBezTo>
                <a:lnTo>
                  <a:pt x="189" y="76576"/>
                </a:lnTo>
                <a:cubicBezTo>
                  <a:pt x="236" y="76671"/>
                  <a:pt x="5482" y="84917"/>
                  <a:pt x="15830" y="93068"/>
                </a:cubicBezTo>
                <a:cubicBezTo>
                  <a:pt x="21784" y="97793"/>
                  <a:pt x="28400" y="101621"/>
                  <a:pt x="35465" y="104409"/>
                </a:cubicBezTo>
                <a:cubicBezTo>
                  <a:pt x="44219" y="107836"/>
                  <a:pt x="53533" y="109584"/>
                  <a:pt x="62920" y="109584"/>
                </a:cubicBezTo>
                <a:cubicBezTo>
                  <a:pt x="62983" y="109584"/>
                  <a:pt x="63046" y="109584"/>
                  <a:pt x="63109" y="109584"/>
                </a:cubicBezTo>
                <a:cubicBezTo>
                  <a:pt x="85224" y="109584"/>
                  <a:pt x="104575" y="94249"/>
                  <a:pt x="123264" y="79459"/>
                </a:cubicBezTo>
                <a:cubicBezTo>
                  <a:pt x="125840" y="77427"/>
                  <a:pt x="128368" y="75418"/>
                  <a:pt x="130896" y="73457"/>
                </a:cubicBezTo>
                <a:cubicBezTo>
                  <a:pt x="130990" y="73528"/>
                  <a:pt x="131109" y="73599"/>
                  <a:pt x="131227" y="73670"/>
                </a:cubicBezTo>
                <a:cubicBezTo>
                  <a:pt x="128769" y="75702"/>
                  <a:pt x="126312" y="77781"/>
                  <a:pt x="123808" y="79884"/>
                </a:cubicBezTo>
                <a:cubicBezTo>
                  <a:pt x="104977" y="95832"/>
                  <a:pt x="85484" y="112301"/>
                  <a:pt x="63274" y="112301"/>
                </a:cubicBezTo>
                <a:cubicBezTo>
                  <a:pt x="41442" y="112301"/>
                  <a:pt x="25494" y="102779"/>
                  <a:pt x="15949" y="94769"/>
                </a:cubicBezTo>
                <a:cubicBezTo>
                  <a:pt x="5600" y="86098"/>
                  <a:pt x="354" y="77309"/>
                  <a:pt x="284" y="77214"/>
                </a:cubicBezTo>
                <a:lnTo>
                  <a:pt x="189" y="77285"/>
                </a:lnTo>
                <a:cubicBezTo>
                  <a:pt x="236" y="77356"/>
                  <a:pt x="5505" y="86169"/>
                  <a:pt x="15854" y="94840"/>
                </a:cubicBezTo>
                <a:cubicBezTo>
                  <a:pt x="21784" y="99849"/>
                  <a:pt x="28424" y="103913"/>
                  <a:pt x="35559" y="106914"/>
                </a:cubicBezTo>
                <a:cubicBezTo>
                  <a:pt x="44240" y="110531"/>
                  <a:pt x="53520" y="112396"/>
                  <a:pt x="62921" y="112396"/>
                </a:cubicBezTo>
                <a:cubicBezTo>
                  <a:pt x="63039" y="112396"/>
                  <a:pt x="63157" y="112396"/>
                  <a:pt x="63274" y="112395"/>
                </a:cubicBezTo>
                <a:cubicBezTo>
                  <a:pt x="73245" y="112395"/>
                  <a:pt x="83594" y="109040"/>
                  <a:pt x="94935" y="102094"/>
                </a:cubicBezTo>
                <a:cubicBezTo>
                  <a:pt x="104977" y="95951"/>
                  <a:pt x="114593" y="87823"/>
                  <a:pt x="123879" y="79955"/>
                </a:cubicBezTo>
                <a:cubicBezTo>
                  <a:pt x="126383" y="77828"/>
                  <a:pt x="128840" y="75749"/>
                  <a:pt x="131321" y="73694"/>
                </a:cubicBezTo>
                <a:lnTo>
                  <a:pt x="131652" y="73930"/>
                </a:lnTo>
                <a:cubicBezTo>
                  <a:pt x="129266" y="76033"/>
                  <a:pt x="126856" y="78183"/>
                  <a:pt x="124422" y="80380"/>
                </a:cubicBezTo>
                <a:cubicBezTo>
                  <a:pt x="105449" y="97463"/>
                  <a:pt x="85815" y="115136"/>
                  <a:pt x="63440" y="115136"/>
                </a:cubicBezTo>
                <a:cubicBezTo>
                  <a:pt x="41537" y="115136"/>
                  <a:pt x="25541" y="105023"/>
                  <a:pt x="15972" y="96518"/>
                </a:cubicBezTo>
                <a:cubicBezTo>
                  <a:pt x="5600" y="87303"/>
                  <a:pt x="331" y="77994"/>
                  <a:pt x="307" y="77899"/>
                </a:cubicBezTo>
                <a:lnTo>
                  <a:pt x="213" y="77947"/>
                </a:lnTo>
                <a:cubicBezTo>
                  <a:pt x="260" y="78041"/>
                  <a:pt x="5529" y="87374"/>
                  <a:pt x="15925" y="96588"/>
                </a:cubicBezTo>
                <a:cubicBezTo>
                  <a:pt x="21784" y="101857"/>
                  <a:pt x="28447" y="106181"/>
                  <a:pt x="35654" y="109395"/>
                </a:cubicBezTo>
                <a:cubicBezTo>
                  <a:pt x="44368" y="113247"/>
                  <a:pt x="53759" y="115231"/>
                  <a:pt x="63271" y="115231"/>
                </a:cubicBezTo>
                <a:cubicBezTo>
                  <a:pt x="63327" y="115231"/>
                  <a:pt x="63383" y="115231"/>
                  <a:pt x="63440" y="115230"/>
                </a:cubicBezTo>
                <a:cubicBezTo>
                  <a:pt x="73481" y="115230"/>
                  <a:pt x="83925" y="111615"/>
                  <a:pt x="95337" y="104173"/>
                </a:cubicBezTo>
                <a:cubicBezTo>
                  <a:pt x="105473" y="97581"/>
                  <a:pt x="115136" y="88862"/>
                  <a:pt x="124517" y="80451"/>
                </a:cubicBezTo>
                <a:cubicBezTo>
                  <a:pt x="126950" y="78254"/>
                  <a:pt x="129360" y="76080"/>
                  <a:pt x="131746" y="73977"/>
                </a:cubicBezTo>
                <a:lnTo>
                  <a:pt x="132125" y="74190"/>
                </a:lnTo>
                <a:cubicBezTo>
                  <a:pt x="129785" y="76364"/>
                  <a:pt x="127446" y="78632"/>
                  <a:pt x="125084" y="80853"/>
                </a:cubicBezTo>
                <a:cubicBezTo>
                  <a:pt x="105922" y="99117"/>
                  <a:pt x="86122" y="117995"/>
                  <a:pt x="63581" y="117995"/>
                </a:cubicBezTo>
                <a:cubicBezTo>
                  <a:pt x="41632" y="117995"/>
                  <a:pt x="25588" y="107268"/>
                  <a:pt x="15996" y="98290"/>
                </a:cubicBezTo>
                <a:cubicBezTo>
                  <a:pt x="5623" y="88555"/>
                  <a:pt x="331" y="78679"/>
                  <a:pt x="284" y="78584"/>
                </a:cubicBezTo>
                <a:lnTo>
                  <a:pt x="213" y="78608"/>
                </a:lnTo>
                <a:cubicBezTo>
                  <a:pt x="260" y="78703"/>
                  <a:pt x="5529" y="88602"/>
                  <a:pt x="15949" y="98361"/>
                </a:cubicBezTo>
                <a:cubicBezTo>
                  <a:pt x="22068" y="104078"/>
                  <a:pt x="28731" y="108638"/>
                  <a:pt x="35748" y="111923"/>
                </a:cubicBezTo>
                <a:cubicBezTo>
                  <a:pt x="44467" y="115987"/>
                  <a:pt x="53965" y="118089"/>
                  <a:pt x="63605" y="118089"/>
                </a:cubicBezTo>
                <a:cubicBezTo>
                  <a:pt x="69016" y="118089"/>
                  <a:pt x="74403" y="117003"/>
                  <a:pt x="80073" y="114805"/>
                </a:cubicBezTo>
                <a:cubicBezTo>
                  <a:pt x="85106" y="112844"/>
                  <a:pt x="90233" y="110056"/>
                  <a:pt x="95738" y="106228"/>
                </a:cubicBezTo>
                <a:cubicBezTo>
                  <a:pt x="105945" y="99211"/>
                  <a:pt x="115703" y="89902"/>
                  <a:pt x="125131" y="80924"/>
                </a:cubicBezTo>
                <a:cubicBezTo>
                  <a:pt x="127494" y="78655"/>
                  <a:pt x="129856" y="76411"/>
                  <a:pt x="132172" y="74237"/>
                </a:cubicBezTo>
                <a:cubicBezTo>
                  <a:pt x="142710" y="80593"/>
                  <a:pt x="154358" y="85011"/>
                  <a:pt x="168204" y="85011"/>
                </a:cubicBezTo>
                <a:cubicBezTo>
                  <a:pt x="178954" y="85011"/>
                  <a:pt x="188594" y="81018"/>
                  <a:pt x="198494" y="72489"/>
                </a:cubicBezTo>
                <a:cubicBezTo>
                  <a:pt x="201495" y="69866"/>
                  <a:pt x="204354" y="67078"/>
                  <a:pt x="207023" y="64125"/>
                </a:cubicBezTo>
                <a:cubicBezTo>
                  <a:pt x="222003" y="74473"/>
                  <a:pt x="241307" y="86618"/>
                  <a:pt x="285018" y="86618"/>
                </a:cubicBezTo>
                <a:lnTo>
                  <a:pt x="285018" y="86547"/>
                </a:lnTo>
                <a:cubicBezTo>
                  <a:pt x="241330" y="86547"/>
                  <a:pt x="222050" y="74402"/>
                  <a:pt x="207071" y="64077"/>
                </a:cubicBezTo>
                <a:lnTo>
                  <a:pt x="207354" y="63770"/>
                </a:lnTo>
                <a:cubicBezTo>
                  <a:pt x="222429" y="72985"/>
                  <a:pt x="241732" y="83853"/>
                  <a:pt x="285018" y="83853"/>
                </a:cubicBezTo>
                <a:lnTo>
                  <a:pt x="285018" y="83759"/>
                </a:lnTo>
                <a:cubicBezTo>
                  <a:pt x="241779" y="83759"/>
                  <a:pt x="222476" y="72914"/>
                  <a:pt x="207425" y="63723"/>
                </a:cubicBezTo>
                <a:lnTo>
                  <a:pt x="207709" y="63416"/>
                </a:lnTo>
                <a:cubicBezTo>
                  <a:pt x="222830" y="71473"/>
                  <a:pt x="242134" y="81065"/>
                  <a:pt x="285018" y="81065"/>
                </a:cubicBezTo>
                <a:lnTo>
                  <a:pt x="285018" y="80947"/>
                </a:lnTo>
                <a:cubicBezTo>
                  <a:pt x="242181" y="80947"/>
                  <a:pt x="222877" y="71378"/>
                  <a:pt x="207756" y="63298"/>
                </a:cubicBezTo>
                <a:lnTo>
                  <a:pt x="208016" y="63014"/>
                </a:lnTo>
                <a:cubicBezTo>
                  <a:pt x="223232" y="70008"/>
                  <a:pt x="242559" y="78277"/>
                  <a:pt x="285018" y="78277"/>
                </a:cubicBezTo>
                <a:lnTo>
                  <a:pt x="285018" y="78159"/>
                </a:lnTo>
                <a:cubicBezTo>
                  <a:pt x="242606" y="78159"/>
                  <a:pt x="223279" y="69890"/>
                  <a:pt x="208110" y="62920"/>
                </a:cubicBezTo>
                <a:lnTo>
                  <a:pt x="208347" y="62636"/>
                </a:lnTo>
                <a:cubicBezTo>
                  <a:pt x="223610" y="68496"/>
                  <a:pt x="242961" y="75513"/>
                  <a:pt x="285018" y="75513"/>
                </a:cubicBezTo>
                <a:lnTo>
                  <a:pt x="285018" y="75371"/>
                </a:lnTo>
                <a:cubicBezTo>
                  <a:pt x="243032" y="75371"/>
                  <a:pt x="223704" y="68377"/>
                  <a:pt x="208465" y="62518"/>
                </a:cubicBezTo>
                <a:lnTo>
                  <a:pt x="208701" y="62258"/>
                </a:lnTo>
                <a:cubicBezTo>
                  <a:pt x="224012" y="67007"/>
                  <a:pt x="243362" y="72725"/>
                  <a:pt x="285018" y="72725"/>
                </a:cubicBezTo>
                <a:lnTo>
                  <a:pt x="285018" y="72583"/>
                </a:lnTo>
                <a:cubicBezTo>
                  <a:pt x="243457" y="72583"/>
                  <a:pt x="224106" y="66865"/>
                  <a:pt x="208819" y="62140"/>
                </a:cubicBezTo>
                <a:lnTo>
                  <a:pt x="209032" y="61880"/>
                </a:lnTo>
                <a:cubicBezTo>
                  <a:pt x="224413" y="65519"/>
                  <a:pt x="243764" y="69961"/>
                  <a:pt x="285018" y="69961"/>
                </a:cubicBezTo>
                <a:lnTo>
                  <a:pt x="285018" y="69795"/>
                </a:lnTo>
                <a:cubicBezTo>
                  <a:pt x="243882" y="69795"/>
                  <a:pt x="224508" y="65377"/>
                  <a:pt x="209174" y="61738"/>
                </a:cubicBezTo>
                <a:lnTo>
                  <a:pt x="209363" y="61502"/>
                </a:lnTo>
                <a:cubicBezTo>
                  <a:pt x="224815" y="64054"/>
                  <a:pt x="244166" y="67172"/>
                  <a:pt x="285018" y="67172"/>
                </a:cubicBezTo>
                <a:lnTo>
                  <a:pt x="285018" y="66983"/>
                </a:lnTo>
                <a:cubicBezTo>
                  <a:pt x="244284" y="66983"/>
                  <a:pt x="224933" y="63888"/>
                  <a:pt x="209528" y="61313"/>
                </a:cubicBezTo>
                <a:cubicBezTo>
                  <a:pt x="209575" y="61242"/>
                  <a:pt x="209646" y="61171"/>
                  <a:pt x="209717" y="61100"/>
                </a:cubicBezTo>
                <a:cubicBezTo>
                  <a:pt x="225193" y="62589"/>
                  <a:pt x="244567" y="64408"/>
                  <a:pt x="285018" y="64408"/>
                </a:cubicBezTo>
                <a:lnTo>
                  <a:pt x="285018" y="64195"/>
                </a:lnTo>
                <a:cubicBezTo>
                  <a:pt x="244709" y="64195"/>
                  <a:pt x="226114" y="62471"/>
                  <a:pt x="209882" y="60911"/>
                </a:cubicBezTo>
                <a:lnTo>
                  <a:pt x="210048" y="60722"/>
                </a:lnTo>
                <a:cubicBezTo>
                  <a:pt x="226398" y="61148"/>
                  <a:pt x="244969" y="61644"/>
                  <a:pt x="285018" y="61644"/>
                </a:cubicBezTo>
                <a:lnTo>
                  <a:pt x="285018" y="61407"/>
                </a:lnTo>
                <a:cubicBezTo>
                  <a:pt x="245134" y="61407"/>
                  <a:pt x="226540" y="60935"/>
                  <a:pt x="210237" y="60486"/>
                </a:cubicBezTo>
                <a:lnTo>
                  <a:pt x="210379" y="60321"/>
                </a:lnTo>
                <a:lnTo>
                  <a:pt x="210402" y="60321"/>
                </a:lnTo>
                <a:cubicBezTo>
                  <a:pt x="226800" y="59635"/>
                  <a:pt x="245394" y="58856"/>
                  <a:pt x="285018" y="58856"/>
                </a:cubicBezTo>
                <a:lnTo>
                  <a:pt x="285018" y="58619"/>
                </a:lnTo>
                <a:cubicBezTo>
                  <a:pt x="245560" y="58619"/>
                  <a:pt x="226965" y="59399"/>
                  <a:pt x="210591" y="60084"/>
                </a:cubicBezTo>
                <a:lnTo>
                  <a:pt x="210709" y="59919"/>
                </a:lnTo>
                <a:lnTo>
                  <a:pt x="210946" y="59895"/>
                </a:lnTo>
                <a:cubicBezTo>
                  <a:pt x="227367" y="58123"/>
                  <a:pt x="245961" y="56091"/>
                  <a:pt x="285018" y="56091"/>
                </a:cubicBezTo>
                <a:lnTo>
                  <a:pt x="285018" y="55831"/>
                </a:lnTo>
                <a:cubicBezTo>
                  <a:pt x="245985" y="55831"/>
                  <a:pt x="227367" y="57840"/>
                  <a:pt x="210969" y="59635"/>
                </a:cubicBezTo>
                <a:lnTo>
                  <a:pt x="210969" y="59635"/>
                </a:lnTo>
                <a:cubicBezTo>
                  <a:pt x="210993" y="59588"/>
                  <a:pt x="211016" y="59564"/>
                  <a:pt x="211064" y="59517"/>
                </a:cubicBezTo>
                <a:lnTo>
                  <a:pt x="211513" y="59446"/>
                </a:lnTo>
                <a:cubicBezTo>
                  <a:pt x="227934" y="56564"/>
                  <a:pt x="246528" y="53303"/>
                  <a:pt x="285018" y="53303"/>
                </a:cubicBezTo>
                <a:lnTo>
                  <a:pt x="285018" y="53043"/>
                </a:lnTo>
                <a:cubicBezTo>
                  <a:pt x="246505" y="53043"/>
                  <a:pt x="227886" y="56304"/>
                  <a:pt x="211465" y="59186"/>
                </a:cubicBezTo>
                <a:lnTo>
                  <a:pt x="211324" y="59210"/>
                </a:lnTo>
                <a:lnTo>
                  <a:pt x="211395" y="59116"/>
                </a:lnTo>
                <a:lnTo>
                  <a:pt x="212080" y="58950"/>
                </a:lnTo>
                <a:cubicBezTo>
                  <a:pt x="228501" y="55004"/>
                  <a:pt x="247096" y="50539"/>
                  <a:pt x="285018" y="50539"/>
                </a:cubicBezTo>
                <a:lnTo>
                  <a:pt x="285018" y="50232"/>
                </a:lnTo>
                <a:cubicBezTo>
                  <a:pt x="247072" y="50232"/>
                  <a:pt x="228454" y="54721"/>
                  <a:pt x="212009" y="58667"/>
                </a:cubicBezTo>
                <a:lnTo>
                  <a:pt x="211725" y="58738"/>
                </a:lnTo>
                <a:lnTo>
                  <a:pt x="211725" y="58738"/>
                </a:lnTo>
                <a:lnTo>
                  <a:pt x="211749" y="58714"/>
                </a:lnTo>
                <a:lnTo>
                  <a:pt x="212647" y="58430"/>
                </a:lnTo>
                <a:cubicBezTo>
                  <a:pt x="229068" y="53421"/>
                  <a:pt x="247686" y="47727"/>
                  <a:pt x="285018" y="47727"/>
                </a:cubicBezTo>
                <a:lnTo>
                  <a:pt x="285018" y="47444"/>
                </a:lnTo>
                <a:cubicBezTo>
                  <a:pt x="247639" y="47444"/>
                  <a:pt x="228997" y="53138"/>
                  <a:pt x="212552" y="58147"/>
                </a:cubicBezTo>
                <a:lnTo>
                  <a:pt x="212387" y="58194"/>
                </a:lnTo>
                <a:lnTo>
                  <a:pt x="213214" y="57911"/>
                </a:lnTo>
                <a:cubicBezTo>
                  <a:pt x="229635" y="51862"/>
                  <a:pt x="248230" y="44986"/>
                  <a:pt x="285018" y="44986"/>
                </a:cubicBezTo>
                <a:lnTo>
                  <a:pt x="285018" y="44656"/>
                </a:lnTo>
                <a:cubicBezTo>
                  <a:pt x="248419" y="44656"/>
                  <a:pt x="229777" y="51460"/>
                  <a:pt x="213426" y="57485"/>
                </a:cubicBezTo>
                <a:lnTo>
                  <a:pt x="213805" y="57320"/>
                </a:lnTo>
                <a:cubicBezTo>
                  <a:pt x="230202" y="50232"/>
                  <a:pt x="248797" y="42222"/>
                  <a:pt x="285018" y="42222"/>
                </a:cubicBezTo>
                <a:lnTo>
                  <a:pt x="285018" y="41868"/>
                </a:lnTo>
                <a:cubicBezTo>
                  <a:pt x="249340" y="41868"/>
                  <a:pt x="230722" y="49641"/>
                  <a:pt x="214490" y="56635"/>
                </a:cubicBezTo>
                <a:lnTo>
                  <a:pt x="214490" y="56635"/>
                </a:lnTo>
                <a:cubicBezTo>
                  <a:pt x="230864" y="48578"/>
                  <a:pt x="249435" y="39434"/>
                  <a:pt x="285018" y="39434"/>
                </a:cubicBezTo>
                <a:lnTo>
                  <a:pt x="285018" y="39080"/>
                </a:lnTo>
                <a:cubicBezTo>
                  <a:pt x="250285" y="39080"/>
                  <a:pt x="231714" y="47751"/>
                  <a:pt x="215600" y="55690"/>
                </a:cubicBezTo>
                <a:cubicBezTo>
                  <a:pt x="231856" y="46688"/>
                  <a:pt x="250356" y="36670"/>
                  <a:pt x="285018" y="36670"/>
                </a:cubicBezTo>
                <a:lnTo>
                  <a:pt x="285018" y="36292"/>
                </a:lnTo>
                <a:cubicBezTo>
                  <a:pt x="251207" y="36292"/>
                  <a:pt x="232706" y="45813"/>
                  <a:pt x="216758" y="54626"/>
                </a:cubicBezTo>
                <a:lnTo>
                  <a:pt x="216758" y="54626"/>
                </a:lnTo>
                <a:cubicBezTo>
                  <a:pt x="232825" y="44750"/>
                  <a:pt x="251301" y="33882"/>
                  <a:pt x="285018" y="33882"/>
                </a:cubicBezTo>
                <a:lnTo>
                  <a:pt x="285018" y="33504"/>
                </a:lnTo>
                <a:cubicBezTo>
                  <a:pt x="252175" y="33504"/>
                  <a:pt x="233746" y="43781"/>
                  <a:pt x="217963" y="53445"/>
                </a:cubicBezTo>
                <a:lnTo>
                  <a:pt x="217963" y="53445"/>
                </a:lnTo>
                <a:cubicBezTo>
                  <a:pt x="233888" y="42718"/>
                  <a:pt x="252270" y="31117"/>
                  <a:pt x="285018" y="31117"/>
                </a:cubicBezTo>
                <a:lnTo>
                  <a:pt x="285018" y="30716"/>
                </a:lnTo>
                <a:cubicBezTo>
                  <a:pt x="253121" y="30716"/>
                  <a:pt x="234809" y="41655"/>
                  <a:pt x="219168" y="52146"/>
                </a:cubicBezTo>
                <a:lnTo>
                  <a:pt x="219168" y="52146"/>
                </a:lnTo>
                <a:cubicBezTo>
                  <a:pt x="234927" y="40615"/>
                  <a:pt x="253215" y="28353"/>
                  <a:pt x="285018" y="28353"/>
                </a:cubicBezTo>
                <a:lnTo>
                  <a:pt x="285018" y="27904"/>
                </a:lnTo>
                <a:cubicBezTo>
                  <a:pt x="254089" y="27904"/>
                  <a:pt x="235896" y="39458"/>
                  <a:pt x="220444" y="50681"/>
                </a:cubicBezTo>
                <a:cubicBezTo>
                  <a:pt x="236014" y="38418"/>
                  <a:pt x="254160" y="25588"/>
                  <a:pt x="285018" y="25588"/>
                </a:cubicBezTo>
                <a:lnTo>
                  <a:pt x="285018" y="25116"/>
                </a:lnTo>
                <a:cubicBezTo>
                  <a:pt x="270227" y="25116"/>
                  <a:pt x="257090" y="28022"/>
                  <a:pt x="244875" y="34000"/>
                </a:cubicBezTo>
                <a:cubicBezTo>
                  <a:pt x="236085" y="38300"/>
                  <a:pt x="228690" y="43663"/>
                  <a:pt x="221720" y="49121"/>
                </a:cubicBezTo>
                <a:cubicBezTo>
                  <a:pt x="237668" y="35677"/>
                  <a:pt x="255011" y="22800"/>
                  <a:pt x="285018" y="22800"/>
                </a:cubicBezTo>
                <a:lnTo>
                  <a:pt x="285018" y="22328"/>
                </a:lnTo>
                <a:cubicBezTo>
                  <a:pt x="270439" y="22328"/>
                  <a:pt x="257492" y="25447"/>
                  <a:pt x="245371" y="31826"/>
                </a:cubicBezTo>
                <a:cubicBezTo>
                  <a:pt x="236936" y="36268"/>
                  <a:pt x="229777" y="41797"/>
                  <a:pt x="223019" y="47444"/>
                </a:cubicBezTo>
                <a:cubicBezTo>
                  <a:pt x="238731" y="33338"/>
                  <a:pt x="255932" y="20012"/>
                  <a:pt x="285018" y="20012"/>
                </a:cubicBezTo>
                <a:lnTo>
                  <a:pt x="285018" y="19540"/>
                </a:lnTo>
                <a:cubicBezTo>
                  <a:pt x="270676" y="19540"/>
                  <a:pt x="257870" y="22848"/>
                  <a:pt x="245867" y="29652"/>
                </a:cubicBezTo>
                <a:cubicBezTo>
                  <a:pt x="237810" y="34189"/>
                  <a:pt x="230887" y="39812"/>
                  <a:pt x="224366" y="45601"/>
                </a:cubicBezTo>
                <a:cubicBezTo>
                  <a:pt x="239842" y="30905"/>
                  <a:pt x="256877" y="17248"/>
                  <a:pt x="285018" y="17248"/>
                </a:cubicBezTo>
                <a:lnTo>
                  <a:pt x="285018" y="16752"/>
                </a:lnTo>
                <a:cubicBezTo>
                  <a:pt x="270912" y="16752"/>
                  <a:pt x="258248" y="20249"/>
                  <a:pt x="246339" y="27455"/>
                </a:cubicBezTo>
                <a:cubicBezTo>
                  <a:pt x="238661" y="32086"/>
                  <a:pt x="231998" y="37780"/>
                  <a:pt x="225689" y="43687"/>
                </a:cubicBezTo>
                <a:lnTo>
                  <a:pt x="225689" y="43687"/>
                </a:lnTo>
                <a:cubicBezTo>
                  <a:pt x="240929" y="28471"/>
                  <a:pt x="257799" y="14484"/>
                  <a:pt x="285018" y="14484"/>
                </a:cubicBezTo>
                <a:lnTo>
                  <a:pt x="285018" y="13964"/>
                </a:lnTo>
                <a:cubicBezTo>
                  <a:pt x="271125" y="13964"/>
                  <a:pt x="258649" y="17650"/>
                  <a:pt x="246836" y="25234"/>
                </a:cubicBezTo>
                <a:cubicBezTo>
                  <a:pt x="239558" y="29912"/>
                  <a:pt x="233132" y="35654"/>
                  <a:pt x="227083" y="41584"/>
                </a:cubicBezTo>
                <a:lnTo>
                  <a:pt x="227083" y="41584"/>
                </a:lnTo>
                <a:cubicBezTo>
                  <a:pt x="242063" y="25919"/>
                  <a:pt x="258720" y="11696"/>
                  <a:pt x="285018" y="11696"/>
                </a:cubicBezTo>
                <a:lnTo>
                  <a:pt x="285018" y="11152"/>
                </a:lnTo>
                <a:cubicBezTo>
                  <a:pt x="259571" y="11152"/>
                  <a:pt x="243150" y="24336"/>
                  <a:pt x="228548" y="39316"/>
                </a:cubicBezTo>
                <a:cubicBezTo>
                  <a:pt x="243268" y="23249"/>
                  <a:pt x="259665" y="8908"/>
                  <a:pt x="285018" y="8908"/>
                </a:cubicBezTo>
                <a:lnTo>
                  <a:pt x="285018" y="8364"/>
                </a:lnTo>
                <a:cubicBezTo>
                  <a:pt x="260469" y="8364"/>
                  <a:pt x="244284" y="21666"/>
                  <a:pt x="229942" y="37000"/>
                </a:cubicBezTo>
                <a:cubicBezTo>
                  <a:pt x="244402" y="20579"/>
                  <a:pt x="260563" y="6143"/>
                  <a:pt x="285018" y="6143"/>
                </a:cubicBezTo>
                <a:lnTo>
                  <a:pt x="285018" y="5576"/>
                </a:lnTo>
                <a:cubicBezTo>
                  <a:pt x="261367" y="5576"/>
                  <a:pt x="245442" y="18925"/>
                  <a:pt x="231360" y="34567"/>
                </a:cubicBezTo>
                <a:cubicBezTo>
                  <a:pt x="245560" y="17862"/>
                  <a:pt x="261437" y="3355"/>
                  <a:pt x="285018" y="3355"/>
                </a:cubicBezTo>
                <a:lnTo>
                  <a:pt x="285018" y="2788"/>
                </a:lnTo>
                <a:cubicBezTo>
                  <a:pt x="262217" y="2788"/>
                  <a:pt x="246623" y="16161"/>
                  <a:pt x="232777" y="32039"/>
                </a:cubicBezTo>
                <a:cubicBezTo>
                  <a:pt x="246718" y="15098"/>
                  <a:pt x="262312" y="591"/>
                  <a:pt x="285018" y="591"/>
                </a:cubicBezTo>
                <a:lnTo>
                  <a:pt x="285018" y="0"/>
                </a:lnTo>
                <a:close/>
              </a:path>
            </a:pathLst>
          </a:custGeom>
          <a:solidFill>
            <a:schemeClr val="dk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89"/>
          </a:p>
        </p:txBody>
      </p:sp>
      <p:sp>
        <p:nvSpPr>
          <p:cNvPr id="249" name="Google Shape;249;p11"/>
          <p:cNvSpPr/>
          <p:nvPr/>
        </p:nvSpPr>
        <p:spPr>
          <a:xfrm flipH="1">
            <a:off x="10933737" y="1169304"/>
            <a:ext cx="609600" cy="609600"/>
          </a:xfrm>
          <a:prstGeom prst="ellipse">
            <a:avLst/>
          </a:prstGeom>
          <a:noFill/>
          <a:ln w="19050" cap="flat" cmpd="sng">
            <a:solidFill>
              <a:schemeClr val="accent2"/>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89"/>
          </a:p>
        </p:txBody>
      </p:sp>
      <p:sp>
        <p:nvSpPr>
          <p:cNvPr id="250" name="Google Shape;250;p11"/>
          <p:cNvSpPr/>
          <p:nvPr/>
        </p:nvSpPr>
        <p:spPr>
          <a:xfrm flipH="1">
            <a:off x="953468" y="2598967"/>
            <a:ext cx="487600" cy="487600"/>
          </a:xfrm>
          <a:prstGeom prst="ellipse">
            <a:avLst/>
          </a:prstGeom>
          <a:noFill/>
          <a:ln w="19050" cap="flat" cmpd="sng">
            <a:solidFill>
              <a:schemeClr val="accent3"/>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89"/>
          </a:p>
        </p:txBody>
      </p:sp>
      <p:sp>
        <p:nvSpPr>
          <p:cNvPr id="251" name="Google Shape;251;p11"/>
          <p:cNvSpPr txBox="1">
            <a:spLocks noGrp="1"/>
          </p:cNvSpPr>
          <p:nvPr>
            <p:ph type="title" hasCustomPrompt="1"/>
          </p:nvPr>
        </p:nvSpPr>
        <p:spPr>
          <a:xfrm>
            <a:off x="3182900" y="1584767"/>
            <a:ext cx="5826400" cy="1695200"/>
          </a:xfrm>
          <a:prstGeom prst="rect">
            <a:avLst/>
          </a:prstGeom>
        </p:spPr>
        <p:txBody>
          <a:bodyPr spcFirstLastPara="1" wrap="square" lIns="91425" tIns="91425" rIns="91425" bIns="91425" anchor="ctr" anchorCtr="0">
            <a:noAutofit/>
          </a:bodyPr>
          <a:lstStyle>
            <a:lvl1pPr lvl="0" algn="ctr">
              <a:spcBef>
                <a:spcPts val="0"/>
              </a:spcBef>
              <a:spcAft>
                <a:spcPts val="0"/>
              </a:spcAft>
              <a:buSzPts val="9600"/>
              <a:buNone/>
              <a:defRPr sz="14133">
                <a:solidFill>
                  <a:schemeClr val="lt2"/>
                </a:solidFill>
              </a:defRPr>
            </a:lvl1pPr>
            <a:lvl2pPr lvl="1" algn="ctr">
              <a:spcBef>
                <a:spcPts val="0"/>
              </a:spcBef>
              <a:spcAft>
                <a:spcPts val="0"/>
              </a:spcAft>
              <a:buSzPts val="9600"/>
              <a:buNone/>
              <a:defRPr sz="12800"/>
            </a:lvl2pPr>
            <a:lvl3pPr lvl="2" algn="ctr">
              <a:spcBef>
                <a:spcPts val="0"/>
              </a:spcBef>
              <a:spcAft>
                <a:spcPts val="0"/>
              </a:spcAft>
              <a:buSzPts val="9600"/>
              <a:buNone/>
              <a:defRPr sz="12800"/>
            </a:lvl3pPr>
            <a:lvl4pPr lvl="3" algn="ctr">
              <a:spcBef>
                <a:spcPts val="0"/>
              </a:spcBef>
              <a:spcAft>
                <a:spcPts val="0"/>
              </a:spcAft>
              <a:buSzPts val="9600"/>
              <a:buNone/>
              <a:defRPr sz="12800"/>
            </a:lvl4pPr>
            <a:lvl5pPr lvl="4" algn="ctr">
              <a:spcBef>
                <a:spcPts val="0"/>
              </a:spcBef>
              <a:spcAft>
                <a:spcPts val="0"/>
              </a:spcAft>
              <a:buSzPts val="9600"/>
              <a:buNone/>
              <a:defRPr sz="12800"/>
            </a:lvl5pPr>
            <a:lvl6pPr lvl="5" algn="ctr">
              <a:spcBef>
                <a:spcPts val="0"/>
              </a:spcBef>
              <a:spcAft>
                <a:spcPts val="0"/>
              </a:spcAft>
              <a:buSzPts val="9600"/>
              <a:buNone/>
              <a:defRPr sz="12800"/>
            </a:lvl6pPr>
            <a:lvl7pPr lvl="6" algn="ctr">
              <a:spcBef>
                <a:spcPts val="0"/>
              </a:spcBef>
              <a:spcAft>
                <a:spcPts val="0"/>
              </a:spcAft>
              <a:buSzPts val="9600"/>
              <a:buNone/>
              <a:defRPr sz="12800"/>
            </a:lvl7pPr>
            <a:lvl8pPr lvl="7" algn="ctr">
              <a:spcBef>
                <a:spcPts val="0"/>
              </a:spcBef>
              <a:spcAft>
                <a:spcPts val="0"/>
              </a:spcAft>
              <a:buSzPts val="9600"/>
              <a:buNone/>
              <a:defRPr sz="12800"/>
            </a:lvl8pPr>
            <a:lvl9pPr lvl="8" algn="ctr">
              <a:spcBef>
                <a:spcPts val="0"/>
              </a:spcBef>
              <a:spcAft>
                <a:spcPts val="0"/>
              </a:spcAft>
              <a:buSzPts val="9600"/>
              <a:buNone/>
              <a:defRPr sz="12800"/>
            </a:lvl9pPr>
          </a:lstStyle>
          <a:p>
            <a:r>
              <a:t>xx%</a:t>
            </a:r>
          </a:p>
        </p:txBody>
      </p:sp>
      <p:sp>
        <p:nvSpPr>
          <p:cNvPr id="252" name="Google Shape;252;p11"/>
          <p:cNvSpPr txBox="1">
            <a:spLocks noGrp="1"/>
          </p:cNvSpPr>
          <p:nvPr>
            <p:ph type="subTitle" idx="1"/>
          </p:nvPr>
        </p:nvSpPr>
        <p:spPr>
          <a:xfrm>
            <a:off x="3182900" y="3280033"/>
            <a:ext cx="5826400" cy="584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sz="2133"/>
            </a:lvl1pPr>
            <a:lvl2pPr lvl="1" algn="ctr" rtl="0">
              <a:lnSpc>
                <a:spcPct val="100000"/>
              </a:lnSpc>
              <a:spcBef>
                <a:spcPts val="0"/>
              </a:spcBef>
              <a:spcAft>
                <a:spcPts val="0"/>
              </a:spcAft>
              <a:buSzPts val="1600"/>
              <a:buNone/>
              <a:defRPr sz="2133"/>
            </a:lvl2pPr>
            <a:lvl3pPr lvl="2" algn="ctr" rtl="0">
              <a:lnSpc>
                <a:spcPct val="100000"/>
              </a:lnSpc>
              <a:spcBef>
                <a:spcPts val="0"/>
              </a:spcBef>
              <a:spcAft>
                <a:spcPts val="0"/>
              </a:spcAft>
              <a:buSzPts val="1600"/>
              <a:buNone/>
              <a:defRPr sz="2133"/>
            </a:lvl3pPr>
            <a:lvl4pPr lvl="3" algn="ctr" rtl="0">
              <a:lnSpc>
                <a:spcPct val="100000"/>
              </a:lnSpc>
              <a:spcBef>
                <a:spcPts val="0"/>
              </a:spcBef>
              <a:spcAft>
                <a:spcPts val="0"/>
              </a:spcAft>
              <a:buSzPts val="1600"/>
              <a:buNone/>
              <a:defRPr sz="2133"/>
            </a:lvl4pPr>
            <a:lvl5pPr lvl="4" algn="ctr" rtl="0">
              <a:lnSpc>
                <a:spcPct val="100000"/>
              </a:lnSpc>
              <a:spcBef>
                <a:spcPts val="0"/>
              </a:spcBef>
              <a:spcAft>
                <a:spcPts val="0"/>
              </a:spcAft>
              <a:buSzPts val="1600"/>
              <a:buNone/>
              <a:defRPr sz="2133"/>
            </a:lvl5pPr>
            <a:lvl6pPr lvl="5" algn="ctr" rtl="0">
              <a:lnSpc>
                <a:spcPct val="100000"/>
              </a:lnSpc>
              <a:spcBef>
                <a:spcPts val="0"/>
              </a:spcBef>
              <a:spcAft>
                <a:spcPts val="0"/>
              </a:spcAft>
              <a:buSzPts val="1600"/>
              <a:buNone/>
              <a:defRPr sz="2133"/>
            </a:lvl6pPr>
            <a:lvl7pPr lvl="6" algn="ctr" rtl="0">
              <a:lnSpc>
                <a:spcPct val="100000"/>
              </a:lnSpc>
              <a:spcBef>
                <a:spcPts val="0"/>
              </a:spcBef>
              <a:spcAft>
                <a:spcPts val="0"/>
              </a:spcAft>
              <a:buSzPts val="1600"/>
              <a:buNone/>
              <a:defRPr sz="2133"/>
            </a:lvl7pPr>
            <a:lvl8pPr lvl="7" algn="ctr" rtl="0">
              <a:lnSpc>
                <a:spcPct val="100000"/>
              </a:lnSpc>
              <a:spcBef>
                <a:spcPts val="0"/>
              </a:spcBef>
              <a:spcAft>
                <a:spcPts val="0"/>
              </a:spcAft>
              <a:buSzPts val="1600"/>
              <a:buNone/>
              <a:defRPr sz="2133"/>
            </a:lvl8pPr>
            <a:lvl9pPr lvl="8" algn="ctr" rtl="0">
              <a:lnSpc>
                <a:spcPct val="100000"/>
              </a:lnSpc>
              <a:spcBef>
                <a:spcPts val="0"/>
              </a:spcBef>
              <a:spcAft>
                <a:spcPts val="0"/>
              </a:spcAft>
              <a:buSzPts val="1600"/>
              <a:buNone/>
              <a:defRPr sz="2133"/>
            </a:lvl9pPr>
          </a:lstStyle>
          <a:p>
            <a:endParaRPr/>
          </a:p>
        </p:txBody>
      </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theme" Target="../theme/theme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solidFill>
          <a:schemeClr val="lt1"/>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953467" y="593367"/>
            <a:ext cx="10285200" cy="763600"/>
          </a:xfrm>
          <a:prstGeom prst="rect">
            <a:avLst/>
          </a:prstGeom>
          <a:noFill/>
          <a:ln>
            <a:noFill/>
          </a:ln>
        </p:spPr>
        <p:txBody>
          <a:bodyPr spcFirstLastPara="1" wrap="square" lIns="91425" tIns="91425" rIns="91425" bIns="91425" anchor="t" anchorCtr="0">
            <a:noAutofit/>
          </a:bodyPr>
          <a:lstStyle>
            <a:lvl1pPr lvl="0" algn="ctr" rtl="0">
              <a:spcBef>
                <a:spcPts val="0"/>
              </a:spcBef>
              <a:spcAft>
                <a:spcPts val="0"/>
              </a:spcAft>
              <a:buClr>
                <a:schemeClr val="dk1"/>
              </a:buClr>
              <a:buSzPts val="4000"/>
              <a:buFont typeface="Tulpen One"/>
              <a:buNone/>
              <a:defRPr sz="4000">
                <a:solidFill>
                  <a:schemeClr val="dk1"/>
                </a:solidFill>
                <a:latin typeface="Tulpen One"/>
                <a:ea typeface="Tulpen One"/>
                <a:cs typeface="Tulpen One"/>
                <a:sym typeface="Tulpen One"/>
              </a:defRPr>
            </a:lvl1pPr>
            <a:lvl2pPr lvl="1"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2pPr>
            <a:lvl3pPr lvl="2"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3pPr>
            <a:lvl4pPr lvl="3"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4pPr>
            <a:lvl5pPr lvl="4"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5pPr>
            <a:lvl6pPr lvl="5"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6pPr>
            <a:lvl7pPr lvl="6"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7pPr>
            <a:lvl8pPr lvl="7"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8pPr>
            <a:lvl9pPr lvl="8"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9pPr>
          </a:lstStyle>
          <a:p>
            <a:endParaRPr/>
          </a:p>
        </p:txBody>
      </p:sp>
      <p:sp>
        <p:nvSpPr>
          <p:cNvPr id="7" name="Google Shape;7;p1"/>
          <p:cNvSpPr txBox="1">
            <a:spLocks noGrp="1"/>
          </p:cNvSpPr>
          <p:nvPr>
            <p:ph type="body" idx="1"/>
          </p:nvPr>
        </p:nvSpPr>
        <p:spPr>
          <a:xfrm>
            <a:off x="953467" y="1536633"/>
            <a:ext cx="10285200" cy="4608000"/>
          </a:xfrm>
          <a:prstGeom prst="rect">
            <a:avLst/>
          </a:prstGeom>
          <a:noFill/>
          <a:ln>
            <a:noFill/>
          </a:ln>
        </p:spPr>
        <p:txBody>
          <a:bodyPr spcFirstLastPara="1" wrap="square" lIns="91425" tIns="91425" rIns="91425" bIns="91425" anchor="t" anchorCtr="0">
            <a:noAutofit/>
          </a:bodyPr>
          <a:lstStyle>
            <a:lvl1pPr marL="457200" lvl="0" indent="-317500">
              <a:lnSpc>
                <a:spcPct val="115000"/>
              </a:lnSpc>
              <a:spcBef>
                <a:spcPts val="0"/>
              </a:spcBef>
              <a:spcAft>
                <a:spcPts val="0"/>
              </a:spcAft>
              <a:buClr>
                <a:schemeClr val="dk1"/>
              </a:buClr>
              <a:buSzPts val="1400"/>
              <a:buFont typeface="Alegreya Sans"/>
              <a:buChar char="●"/>
              <a:defRPr>
                <a:solidFill>
                  <a:schemeClr val="dk1"/>
                </a:solidFill>
                <a:latin typeface="Alegreya Sans"/>
                <a:ea typeface="Alegreya Sans"/>
                <a:cs typeface="Alegreya Sans"/>
                <a:sym typeface="Alegreya Sans"/>
              </a:defRPr>
            </a:lvl1pPr>
            <a:lvl2pPr marL="914400" lvl="1" indent="-317500">
              <a:lnSpc>
                <a:spcPct val="115000"/>
              </a:lnSpc>
              <a:spcBef>
                <a:spcPts val="1600"/>
              </a:spcBef>
              <a:spcAft>
                <a:spcPts val="0"/>
              </a:spcAft>
              <a:buClr>
                <a:schemeClr val="dk1"/>
              </a:buClr>
              <a:buSzPts val="1400"/>
              <a:buFont typeface="Alegreya Sans"/>
              <a:buChar char="○"/>
              <a:defRPr>
                <a:solidFill>
                  <a:schemeClr val="dk1"/>
                </a:solidFill>
                <a:latin typeface="Alegreya Sans"/>
                <a:ea typeface="Alegreya Sans"/>
                <a:cs typeface="Alegreya Sans"/>
                <a:sym typeface="Alegreya Sans"/>
              </a:defRPr>
            </a:lvl2pPr>
            <a:lvl3pPr marL="1371600" lvl="2" indent="-317500">
              <a:lnSpc>
                <a:spcPct val="115000"/>
              </a:lnSpc>
              <a:spcBef>
                <a:spcPts val="1600"/>
              </a:spcBef>
              <a:spcAft>
                <a:spcPts val="0"/>
              </a:spcAft>
              <a:buClr>
                <a:schemeClr val="dk1"/>
              </a:buClr>
              <a:buSzPts val="1400"/>
              <a:buFont typeface="Alegreya Sans"/>
              <a:buChar char="■"/>
              <a:defRPr>
                <a:solidFill>
                  <a:schemeClr val="dk1"/>
                </a:solidFill>
                <a:latin typeface="Alegreya Sans"/>
                <a:ea typeface="Alegreya Sans"/>
                <a:cs typeface="Alegreya Sans"/>
                <a:sym typeface="Alegreya Sans"/>
              </a:defRPr>
            </a:lvl3pPr>
            <a:lvl4pPr marL="1828800" lvl="3" indent="-317500">
              <a:lnSpc>
                <a:spcPct val="115000"/>
              </a:lnSpc>
              <a:spcBef>
                <a:spcPts val="1600"/>
              </a:spcBef>
              <a:spcAft>
                <a:spcPts val="0"/>
              </a:spcAft>
              <a:buClr>
                <a:schemeClr val="dk1"/>
              </a:buClr>
              <a:buSzPts val="1400"/>
              <a:buFont typeface="Alegreya Sans"/>
              <a:buChar char="●"/>
              <a:defRPr>
                <a:solidFill>
                  <a:schemeClr val="dk1"/>
                </a:solidFill>
                <a:latin typeface="Alegreya Sans"/>
                <a:ea typeface="Alegreya Sans"/>
                <a:cs typeface="Alegreya Sans"/>
                <a:sym typeface="Alegreya Sans"/>
              </a:defRPr>
            </a:lvl4pPr>
            <a:lvl5pPr marL="2286000" lvl="4" indent="-317500">
              <a:lnSpc>
                <a:spcPct val="115000"/>
              </a:lnSpc>
              <a:spcBef>
                <a:spcPts val="1600"/>
              </a:spcBef>
              <a:spcAft>
                <a:spcPts val="0"/>
              </a:spcAft>
              <a:buClr>
                <a:schemeClr val="dk1"/>
              </a:buClr>
              <a:buSzPts val="1400"/>
              <a:buFont typeface="Alegreya Sans"/>
              <a:buChar char="○"/>
              <a:defRPr>
                <a:solidFill>
                  <a:schemeClr val="dk1"/>
                </a:solidFill>
                <a:latin typeface="Alegreya Sans"/>
                <a:ea typeface="Alegreya Sans"/>
                <a:cs typeface="Alegreya Sans"/>
                <a:sym typeface="Alegreya Sans"/>
              </a:defRPr>
            </a:lvl5pPr>
            <a:lvl6pPr marL="2743200" lvl="5" indent="-317500">
              <a:lnSpc>
                <a:spcPct val="115000"/>
              </a:lnSpc>
              <a:spcBef>
                <a:spcPts val="1600"/>
              </a:spcBef>
              <a:spcAft>
                <a:spcPts val="0"/>
              </a:spcAft>
              <a:buClr>
                <a:schemeClr val="dk1"/>
              </a:buClr>
              <a:buSzPts val="1400"/>
              <a:buFont typeface="Alegreya Sans"/>
              <a:buChar char="■"/>
              <a:defRPr>
                <a:solidFill>
                  <a:schemeClr val="dk1"/>
                </a:solidFill>
                <a:latin typeface="Alegreya Sans"/>
                <a:ea typeface="Alegreya Sans"/>
                <a:cs typeface="Alegreya Sans"/>
                <a:sym typeface="Alegreya Sans"/>
              </a:defRPr>
            </a:lvl6pPr>
            <a:lvl7pPr marL="3200400" lvl="6" indent="-317500">
              <a:lnSpc>
                <a:spcPct val="115000"/>
              </a:lnSpc>
              <a:spcBef>
                <a:spcPts val="1600"/>
              </a:spcBef>
              <a:spcAft>
                <a:spcPts val="0"/>
              </a:spcAft>
              <a:buClr>
                <a:schemeClr val="dk1"/>
              </a:buClr>
              <a:buSzPts val="1400"/>
              <a:buFont typeface="Alegreya Sans"/>
              <a:buChar char="●"/>
              <a:defRPr>
                <a:solidFill>
                  <a:schemeClr val="dk1"/>
                </a:solidFill>
                <a:latin typeface="Alegreya Sans"/>
                <a:ea typeface="Alegreya Sans"/>
                <a:cs typeface="Alegreya Sans"/>
                <a:sym typeface="Alegreya Sans"/>
              </a:defRPr>
            </a:lvl7pPr>
            <a:lvl8pPr marL="3657600" lvl="7" indent="-317500">
              <a:lnSpc>
                <a:spcPct val="115000"/>
              </a:lnSpc>
              <a:spcBef>
                <a:spcPts val="1600"/>
              </a:spcBef>
              <a:spcAft>
                <a:spcPts val="0"/>
              </a:spcAft>
              <a:buClr>
                <a:schemeClr val="dk1"/>
              </a:buClr>
              <a:buSzPts val="1400"/>
              <a:buFont typeface="Alegreya Sans"/>
              <a:buChar char="○"/>
              <a:defRPr>
                <a:solidFill>
                  <a:schemeClr val="dk1"/>
                </a:solidFill>
                <a:latin typeface="Alegreya Sans"/>
                <a:ea typeface="Alegreya Sans"/>
                <a:cs typeface="Alegreya Sans"/>
                <a:sym typeface="Alegreya Sans"/>
              </a:defRPr>
            </a:lvl8pPr>
            <a:lvl9pPr marL="4114800" lvl="8" indent="-317500">
              <a:lnSpc>
                <a:spcPct val="115000"/>
              </a:lnSpc>
              <a:spcBef>
                <a:spcPts val="1600"/>
              </a:spcBef>
              <a:spcAft>
                <a:spcPts val="1600"/>
              </a:spcAft>
              <a:buClr>
                <a:schemeClr val="dk1"/>
              </a:buClr>
              <a:buSzPts val="1400"/>
              <a:buFont typeface="Alegreya Sans"/>
              <a:buChar char="■"/>
              <a:defRPr>
                <a:solidFill>
                  <a:schemeClr val="dk1"/>
                </a:solidFill>
                <a:latin typeface="Alegreya Sans"/>
                <a:ea typeface="Alegreya Sans"/>
                <a:cs typeface="Alegreya Sans"/>
                <a:sym typeface="Alegreya Sans"/>
              </a:defRPr>
            </a:lvl9pPr>
          </a:lstStyle>
          <a:p>
            <a:endParaRPr/>
          </a:p>
        </p:txBody>
      </p:sp>
    </p:spTree>
  </p:cSld>
  <p:clrMap bg1="lt1" tx1="dk1" bg2="dk2" tx2="lt2" accent1="accent1" accent2="accent2" accent3="accent3" accent4="accent4" accent5="accent5" accent6="accent6" hlink="hlink" folHlink="folHlink"/>
  <p:sldLayoutIdLst>
    <p:sldLayoutId id="2147483648" r:id="rId1"/>
    <p:sldLayoutId id="2147483649" r:id="rId2"/>
    <p:sldLayoutId id="2147483650" r:id="rId3"/>
    <p:sldLayoutId id="2147483651" r:id="rId4"/>
    <p:sldLayoutId id="2147483652" r:id="rId5"/>
    <p:sldLayoutId id="2147483653" r:id="rId6"/>
    <p:sldLayoutId id="2147483654" r:id="rId7"/>
    <p:sldLayoutId id="2147483655" r:id="rId8"/>
    <p:sldLayoutId id="2147483657" r:id="rId9"/>
    <p:sldLayoutId id="2147483659" r:id="rId10"/>
    <p:sldLayoutId id="2147483662" r:id="rId11"/>
    <p:sldLayoutId id="2147483663" r:id="rId12"/>
    <p:sldLayoutId id="2147483664" r:id="rId13"/>
    <p:sldLayoutId id="2147483665" r:id="rId14"/>
    <p:sldLayoutId id="2147483666" r:id="rId15"/>
    <p:sldLayoutId id="2147483668" r:id="rId16"/>
    <p:sldLayoutId id="2147483670" r:id="rId17"/>
    <p:sldLayoutId id="2147483671" r:id="rId18"/>
    <p:sldLayoutId id="2147483672" r:id="rId19"/>
    <p:sldLayoutId id="2147483673" r:id="rId20"/>
    <p:sldLayoutId id="2147483674" r:id="rId21"/>
    <p:sldLayoutId id="2147483677" r:id="rId22"/>
    <p:sldLayoutId id="2147483678" r:id="rId23"/>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10.xml"/><Relationship Id="rId1" Type="http://schemas.openxmlformats.org/officeDocument/2006/relationships/slideLayout" Target="../slideLayouts/slideLayout17.xml"/></Relationships>
</file>

<file path=ppt/slides/_rels/slide11.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notesSlide" Target="../notesSlides/notesSlide11.xml"/><Relationship Id="rId1" Type="http://schemas.openxmlformats.org/officeDocument/2006/relationships/slideLayout" Target="../slideLayouts/slideLayout15.xml"/></Relationships>
</file>

<file path=ppt/slides/_rels/slide12.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notesSlide" Target="../notesSlides/notesSlide12.xml"/><Relationship Id="rId1" Type="http://schemas.openxmlformats.org/officeDocument/2006/relationships/slideLayout" Target="../slideLayouts/slideLayout15.xml"/></Relationships>
</file>

<file path=ppt/slides/_rels/slide13.xml.rels><?xml version="1.0" encoding="UTF-8" standalone="yes"?>
<Relationships xmlns="http://schemas.openxmlformats.org/package/2006/relationships"><Relationship Id="rId3" Type="http://schemas.openxmlformats.org/officeDocument/2006/relationships/image" Target="../media/image2.png"/><Relationship Id="rId7" Type="http://schemas.openxmlformats.org/officeDocument/2006/relationships/image" Target="../media/image19.svg"/><Relationship Id="rId2" Type="http://schemas.openxmlformats.org/officeDocument/2006/relationships/notesSlide" Target="../notesSlides/notesSlide13.xml"/><Relationship Id="rId1" Type="http://schemas.openxmlformats.org/officeDocument/2006/relationships/slideLayout" Target="../slideLayouts/slideLayout19.xml"/><Relationship Id="rId6" Type="http://schemas.openxmlformats.org/officeDocument/2006/relationships/image" Target="../media/image18.png"/><Relationship Id="rId5" Type="http://schemas.openxmlformats.org/officeDocument/2006/relationships/image" Target="../media/image17.jpeg"/><Relationship Id="rId4" Type="http://schemas.openxmlformats.org/officeDocument/2006/relationships/image" Target="../media/image13.png"/></Relationships>
</file>

<file path=ppt/slides/_rels/slide14.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notesSlide" Target="../notesSlides/notesSlide14.xml"/><Relationship Id="rId1" Type="http://schemas.openxmlformats.org/officeDocument/2006/relationships/slideLayout" Target="../slideLayouts/slideLayout5.xml"/><Relationship Id="rId5" Type="http://schemas.openxmlformats.org/officeDocument/2006/relationships/image" Target="../media/image13.png"/><Relationship Id="rId4" Type="http://schemas.openxmlformats.org/officeDocument/2006/relationships/image" Target="../media/image2.png"/></Relationships>
</file>

<file path=ppt/slides/_rels/slide15.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notesSlide" Target="../notesSlides/notesSlide15.xml"/><Relationship Id="rId1" Type="http://schemas.openxmlformats.org/officeDocument/2006/relationships/slideLayout" Target="../slideLayouts/slideLayout5.xml"/><Relationship Id="rId4" Type="http://schemas.openxmlformats.org/officeDocument/2006/relationships/image" Target="../media/image2.png"/></Relationships>
</file>

<file path=ppt/slides/_rels/slide1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16.xml"/><Relationship Id="rId1" Type="http://schemas.openxmlformats.org/officeDocument/2006/relationships/slideLayout" Target="../slideLayouts/slideLayout5.xml"/></Relationships>
</file>

<file path=ppt/slides/_rels/slide1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17.xml"/><Relationship Id="rId1" Type="http://schemas.openxmlformats.org/officeDocument/2006/relationships/slideLayout" Target="../slideLayouts/slideLayout5.xml"/><Relationship Id="rId4" Type="http://schemas.openxmlformats.org/officeDocument/2006/relationships/image" Target="../media/image20.png"/></Relationships>
</file>

<file path=ppt/slides/_rels/slide1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18.xml"/><Relationship Id="rId1" Type="http://schemas.openxmlformats.org/officeDocument/2006/relationships/slideLayout" Target="../slideLayouts/slideLayout5.xml"/><Relationship Id="rId5" Type="http://schemas.openxmlformats.org/officeDocument/2006/relationships/image" Target="../media/image21.png"/><Relationship Id="rId4" Type="http://schemas.openxmlformats.org/officeDocument/2006/relationships/image" Target="../media/image13.png"/></Relationships>
</file>

<file path=ppt/slides/_rels/slide1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19.xml"/><Relationship Id="rId1" Type="http://schemas.openxmlformats.org/officeDocument/2006/relationships/slideLayout" Target="../slideLayouts/slideLayout5.xml"/><Relationship Id="rId6" Type="http://schemas.openxmlformats.org/officeDocument/2006/relationships/image" Target="../media/image24.png"/><Relationship Id="rId5" Type="http://schemas.openxmlformats.org/officeDocument/2006/relationships/image" Target="../media/image23.png"/><Relationship Id="rId4" Type="http://schemas.openxmlformats.org/officeDocument/2006/relationships/image" Target="../media/image22.jpeg"/></Relationships>
</file>

<file path=ppt/slides/_rels/slide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2.xml"/><Relationship Id="rId1" Type="http://schemas.openxmlformats.org/officeDocument/2006/relationships/slideLayout" Target="../slideLayouts/slideLayout10.xml"/><Relationship Id="rId6" Type="http://schemas.openxmlformats.org/officeDocument/2006/relationships/image" Target="../media/image5.png"/><Relationship Id="rId5" Type="http://schemas.openxmlformats.org/officeDocument/2006/relationships/image" Target="../media/image4.png"/><Relationship Id="rId4" Type="http://schemas.openxmlformats.org/officeDocument/2006/relationships/image" Target="../media/image3.png"/></Relationships>
</file>

<file path=ppt/slides/_rels/slide2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20.xml"/><Relationship Id="rId1" Type="http://schemas.openxmlformats.org/officeDocument/2006/relationships/slideLayout" Target="../slideLayouts/slideLayout5.xml"/></Relationships>
</file>

<file path=ppt/slides/_rels/slide21.xml.rels><?xml version="1.0" encoding="UTF-8" standalone="yes"?>
<Relationships xmlns="http://schemas.openxmlformats.org/package/2006/relationships"><Relationship Id="rId3" Type="http://schemas.openxmlformats.org/officeDocument/2006/relationships/image" Target="../media/image25.jpeg"/><Relationship Id="rId2" Type="http://schemas.openxmlformats.org/officeDocument/2006/relationships/notesSlide" Target="../notesSlides/notesSlide21.xml"/><Relationship Id="rId1" Type="http://schemas.openxmlformats.org/officeDocument/2006/relationships/slideLayout" Target="../slideLayouts/slideLayout20.xml"/></Relationships>
</file>

<file path=ppt/slides/_rels/slide22.xml.rels><?xml version="1.0" encoding="UTF-8" standalone="yes"?>
<Relationships xmlns="http://schemas.openxmlformats.org/package/2006/relationships"><Relationship Id="rId8" Type="http://schemas.openxmlformats.org/officeDocument/2006/relationships/image" Target="../media/image29.png"/><Relationship Id="rId3" Type="http://schemas.openxmlformats.org/officeDocument/2006/relationships/image" Target="../media/image2.png"/><Relationship Id="rId7" Type="http://schemas.openxmlformats.org/officeDocument/2006/relationships/image" Target="../media/image28.svg"/><Relationship Id="rId2" Type="http://schemas.openxmlformats.org/officeDocument/2006/relationships/notesSlide" Target="../notesSlides/notesSlide22.xml"/><Relationship Id="rId1" Type="http://schemas.openxmlformats.org/officeDocument/2006/relationships/slideLayout" Target="../slideLayouts/slideLayout5.xml"/><Relationship Id="rId6" Type="http://schemas.openxmlformats.org/officeDocument/2006/relationships/image" Target="../media/image27.png"/><Relationship Id="rId5" Type="http://schemas.openxmlformats.org/officeDocument/2006/relationships/image" Target="../media/image13.png"/><Relationship Id="rId4" Type="http://schemas.openxmlformats.org/officeDocument/2006/relationships/image" Target="../media/image26.png"/><Relationship Id="rId9" Type="http://schemas.openxmlformats.org/officeDocument/2006/relationships/image" Target="../media/image30.svg"/></Relationships>
</file>

<file path=ppt/slides/_rels/slide2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23.xml"/><Relationship Id="rId1" Type="http://schemas.openxmlformats.org/officeDocument/2006/relationships/slideLayout" Target="../slideLayouts/slideLayout5.xml"/><Relationship Id="rId4" Type="http://schemas.openxmlformats.org/officeDocument/2006/relationships/image" Target="../media/image26.png"/></Relationships>
</file>

<file path=ppt/slides/_rels/slide2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24.xml"/><Relationship Id="rId1" Type="http://schemas.openxmlformats.org/officeDocument/2006/relationships/slideLayout" Target="../slideLayouts/slideLayout5.xml"/><Relationship Id="rId5" Type="http://schemas.openxmlformats.org/officeDocument/2006/relationships/image" Target="../media/image26.png"/><Relationship Id="rId4" Type="http://schemas.openxmlformats.org/officeDocument/2006/relationships/image" Target="../media/image17.jpeg"/></Relationships>
</file>

<file path=ppt/slides/_rels/slide2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25.xml"/><Relationship Id="rId1" Type="http://schemas.openxmlformats.org/officeDocument/2006/relationships/slideLayout" Target="../slideLayouts/slideLayout5.xml"/><Relationship Id="rId4" Type="http://schemas.openxmlformats.org/officeDocument/2006/relationships/image" Target="../media/image20.png"/></Relationships>
</file>

<file path=ppt/slides/_rels/slide26.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notesSlide" Target="../notesSlides/notesSlide26.xml"/><Relationship Id="rId1" Type="http://schemas.openxmlformats.org/officeDocument/2006/relationships/slideLayout" Target="../slideLayouts/slideLayout2.xml"/><Relationship Id="rId4" Type="http://schemas.openxmlformats.org/officeDocument/2006/relationships/image" Target="../media/image3.png"/></Relationships>
</file>

<file path=ppt/slides/_rels/slide27.xml.rels><?xml version="1.0" encoding="UTF-8" standalone="yes"?>
<Relationships xmlns="http://schemas.openxmlformats.org/package/2006/relationships"><Relationship Id="rId3" Type="http://schemas.openxmlformats.org/officeDocument/2006/relationships/image" Target="../media/image31.jpeg"/><Relationship Id="rId2" Type="http://schemas.openxmlformats.org/officeDocument/2006/relationships/notesSlide" Target="../notesSlides/notesSlide27.xml"/><Relationship Id="rId1" Type="http://schemas.openxmlformats.org/officeDocument/2006/relationships/slideLayout" Target="../slideLayouts/slideLayout14.xml"/><Relationship Id="rId5" Type="http://schemas.openxmlformats.org/officeDocument/2006/relationships/image" Target="../media/image3.png"/><Relationship Id="rId4" Type="http://schemas.openxmlformats.org/officeDocument/2006/relationships/image" Target="../media/image32.png"/></Relationships>
</file>

<file path=ppt/slides/_rels/slide28.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28.xml"/><Relationship Id="rId1" Type="http://schemas.openxmlformats.org/officeDocument/2006/relationships/slideLayout" Target="../slideLayouts/slideLayout14.xml"/><Relationship Id="rId4" Type="http://schemas.openxmlformats.org/officeDocument/2006/relationships/image" Target="../media/image31.jpeg"/></Relationships>
</file>

<file path=ppt/slides/_rels/slide29.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29.xml"/><Relationship Id="rId1" Type="http://schemas.openxmlformats.org/officeDocument/2006/relationships/slideLayout" Target="../slideLayouts/slideLayout14.xml"/><Relationship Id="rId5" Type="http://schemas.openxmlformats.org/officeDocument/2006/relationships/image" Target="../media/image33.png"/><Relationship Id="rId4" Type="http://schemas.openxmlformats.org/officeDocument/2006/relationships/image" Target="../media/image31.jpeg"/></Relationships>
</file>

<file path=ppt/slides/_rels/slide3.xml.rels><?xml version="1.0" encoding="UTF-8" standalone="yes"?>
<Relationships xmlns="http://schemas.openxmlformats.org/package/2006/relationships"><Relationship Id="rId3" Type="http://schemas.openxmlformats.org/officeDocument/2006/relationships/image" Target="../media/image6.jpeg"/><Relationship Id="rId2" Type="http://schemas.openxmlformats.org/officeDocument/2006/relationships/notesSlide" Target="../notesSlides/notesSlide3.xml"/><Relationship Id="rId1" Type="http://schemas.openxmlformats.org/officeDocument/2006/relationships/slideLayout" Target="../slideLayouts/slideLayout3.xml"/></Relationships>
</file>

<file path=ppt/slides/_rels/slide30.xml.rels><?xml version="1.0" encoding="UTF-8" standalone="yes"?>
<Relationships xmlns="http://schemas.openxmlformats.org/package/2006/relationships"><Relationship Id="rId8" Type="http://schemas.openxmlformats.org/officeDocument/2006/relationships/image" Target="../media/image30.svg"/><Relationship Id="rId3" Type="http://schemas.openxmlformats.org/officeDocument/2006/relationships/image" Target="../media/image31.jpeg"/><Relationship Id="rId7" Type="http://schemas.openxmlformats.org/officeDocument/2006/relationships/image" Target="../media/image29.png"/><Relationship Id="rId2" Type="http://schemas.openxmlformats.org/officeDocument/2006/relationships/notesSlide" Target="../notesSlides/notesSlide30.xml"/><Relationship Id="rId1" Type="http://schemas.openxmlformats.org/officeDocument/2006/relationships/slideLayout" Target="../slideLayouts/slideLayout14.xml"/><Relationship Id="rId6" Type="http://schemas.openxmlformats.org/officeDocument/2006/relationships/image" Target="../media/image28.svg"/><Relationship Id="rId5" Type="http://schemas.openxmlformats.org/officeDocument/2006/relationships/image" Target="../media/image27.png"/><Relationship Id="rId4" Type="http://schemas.openxmlformats.org/officeDocument/2006/relationships/image" Target="../media/image13.png"/></Relationships>
</file>

<file path=ppt/slides/_rels/slide31.xml.rels><?xml version="1.0" encoding="UTF-8" standalone="yes"?>
<Relationships xmlns="http://schemas.openxmlformats.org/package/2006/relationships"><Relationship Id="rId3" Type="http://schemas.openxmlformats.org/officeDocument/2006/relationships/image" Target="../media/image33.jpeg"/><Relationship Id="rId2" Type="http://schemas.openxmlformats.org/officeDocument/2006/relationships/notesSlide" Target="../notesSlides/notesSlide31.xml"/><Relationship Id="rId1" Type="http://schemas.openxmlformats.org/officeDocument/2006/relationships/slideLayout" Target="../slideLayouts/slideLayout14.xml"/><Relationship Id="rId5" Type="http://schemas.openxmlformats.org/officeDocument/2006/relationships/image" Target="../media/image13.png"/><Relationship Id="rId4" Type="http://schemas.openxmlformats.org/officeDocument/2006/relationships/image" Target="../media/image3.png"/></Relationships>
</file>

<file path=ppt/slides/_rels/slide32.xml.rels><?xml version="1.0" encoding="UTF-8" standalone="yes"?>
<Relationships xmlns="http://schemas.openxmlformats.org/package/2006/relationships"><Relationship Id="rId3" Type="http://schemas.openxmlformats.org/officeDocument/2006/relationships/image" Target="../media/image34.jpeg"/><Relationship Id="rId2" Type="http://schemas.openxmlformats.org/officeDocument/2006/relationships/notesSlide" Target="../notesSlides/notesSlide32.xml"/><Relationship Id="rId1" Type="http://schemas.openxmlformats.org/officeDocument/2006/relationships/slideLayout" Target="../slideLayouts/slideLayout14.xml"/><Relationship Id="rId4" Type="http://schemas.openxmlformats.org/officeDocument/2006/relationships/image" Target="../media/image4.png"/></Relationships>
</file>

<file path=ppt/slides/_rels/slide33.xml.rels><?xml version="1.0" encoding="UTF-8" standalone="yes"?>
<Relationships xmlns="http://schemas.openxmlformats.org/package/2006/relationships"><Relationship Id="rId3" Type="http://schemas.openxmlformats.org/officeDocument/2006/relationships/slideLayout" Target="../slideLayouts/slideLayout16.xml"/><Relationship Id="rId2" Type="http://schemas.openxmlformats.org/officeDocument/2006/relationships/video" Target="../media/media1.mp4"/><Relationship Id="rId1" Type="http://schemas.microsoft.com/office/2007/relationships/media" Target="../media/media1.mp4"/><Relationship Id="rId6" Type="http://schemas.openxmlformats.org/officeDocument/2006/relationships/image" Target="../media/image35.png"/><Relationship Id="rId5" Type="http://schemas.openxmlformats.org/officeDocument/2006/relationships/image" Target="../media/image4.png"/><Relationship Id="rId4" Type="http://schemas.openxmlformats.org/officeDocument/2006/relationships/notesSlide" Target="../notesSlides/notesSlide33.xml"/></Relationships>
</file>

<file path=ppt/slides/_rels/slide34.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34.xml"/><Relationship Id="rId1" Type="http://schemas.openxmlformats.org/officeDocument/2006/relationships/slideLayout" Target="../slideLayouts/slideLayout16.xml"/><Relationship Id="rId4" Type="http://schemas.openxmlformats.org/officeDocument/2006/relationships/image" Target="../media/image20.png"/></Relationships>
</file>

<file path=ppt/slides/_rels/slide35.xml.rels><?xml version="1.0" encoding="UTF-8" standalone="yes"?>
<Relationships xmlns="http://schemas.openxmlformats.org/package/2006/relationships"><Relationship Id="rId3" Type="http://schemas.openxmlformats.org/officeDocument/2006/relationships/image" Target="../media/image36.png"/><Relationship Id="rId2" Type="http://schemas.openxmlformats.org/officeDocument/2006/relationships/notesSlide" Target="../notesSlides/notesSlide35.xml"/><Relationship Id="rId1" Type="http://schemas.openxmlformats.org/officeDocument/2006/relationships/slideLayout" Target="../slideLayouts/slideLayout4.xml"/><Relationship Id="rId4" Type="http://schemas.openxmlformats.org/officeDocument/2006/relationships/image" Target="../media/image4.png"/></Relationships>
</file>

<file path=ppt/slides/_rels/slide36.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36.xml"/><Relationship Id="rId1" Type="http://schemas.openxmlformats.org/officeDocument/2006/relationships/slideLayout" Target="../slideLayouts/slideLayout4.xml"/><Relationship Id="rId5" Type="http://schemas.openxmlformats.org/officeDocument/2006/relationships/image" Target="../media/image38.png"/><Relationship Id="rId4" Type="http://schemas.openxmlformats.org/officeDocument/2006/relationships/image" Target="../media/image37.jpeg"/></Relationships>
</file>

<file path=ppt/slides/_rels/slide37.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37.xml"/><Relationship Id="rId1" Type="http://schemas.openxmlformats.org/officeDocument/2006/relationships/slideLayout" Target="../slideLayouts/slideLayout5.xml"/></Relationships>
</file>

<file path=ppt/slides/_rels/slide38.xml.rels><?xml version="1.0" encoding="UTF-8" standalone="yes"?>
<Relationships xmlns="http://schemas.openxmlformats.org/package/2006/relationships"><Relationship Id="rId2" Type="http://schemas.openxmlformats.org/officeDocument/2006/relationships/notesSlide" Target="../notesSlides/notesSlide38.xml"/><Relationship Id="rId1" Type="http://schemas.openxmlformats.org/officeDocument/2006/relationships/slideLayout" Target="../slideLayouts/slideLayout7.xml"/></Relationships>
</file>

<file path=ppt/slides/_rels/slide39.xml.rels><?xml version="1.0" encoding="UTF-8" standalone="yes"?>
<Relationships xmlns="http://schemas.openxmlformats.org/package/2006/relationships"><Relationship Id="rId3" Type="http://schemas.openxmlformats.org/officeDocument/2006/relationships/image" Target="../media/image39.jpeg"/><Relationship Id="rId2" Type="http://schemas.openxmlformats.org/officeDocument/2006/relationships/notesSlide" Target="../notesSlides/notesSlide39.xml"/><Relationship Id="rId1" Type="http://schemas.openxmlformats.org/officeDocument/2006/relationships/slideLayout" Target="../slideLayouts/slideLayout5.xml"/></Relationships>
</file>

<file path=ppt/slides/_rels/slide4.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notesSlide" Target="../notesSlides/notesSlide4.xml"/><Relationship Id="rId1" Type="http://schemas.openxmlformats.org/officeDocument/2006/relationships/slideLayout" Target="../slideLayouts/slideLayout2.xml"/><Relationship Id="rId4" Type="http://schemas.openxmlformats.org/officeDocument/2006/relationships/image" Target="../media/image5.png"/></Relationships>
</file>

<file path=ppt/slides/_rels/slide40.xml.rels><?xml version="1.0" encoding="UTF-8" standalone="yes"?>
<Relationships xmlns="http://schemas.openxmlformats.org/package/2006/relationships"><Relationship Id="rId3" Type="http://schemas.openxmlformats.org/officeDocument/2006/relationships/image" Target="../media/image39.jpeg"/><Relationship Id="rId2" Type="http://schemas.openxmlformats.org/officeDocument/2006/relationships/notesSlide" Target="../notesSlides/notesSlide40.xml"/><Relationship Id="rId1" Type="http://schemas.openxmlformats.org/officeDocument/2006/relationships/slideLayout" Target="../slideLayouts/slideLayout6.xml"/></Relationships>
</file>

<file path=ppt/slides/_rels/slide41.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notesSlide" Target="../notesSlides/notesSlide41.xml"/><Relationship Id="rId1" Type="http://schemas.openxmlformats.org/officeDocument/2006/relationships/slideLayout" Target="../slideLayouts/slideLayout11.xml"/></Relationships>
</file>

<file path=ppt/slides/_rels/slide42.xml.rels><?xml version="1.0" encoding="UTF-8" standalone="yes"?>
<Relationships xmlns="http://schemas.openxmlformats.org/package/2006/relationships"><Relationship Id="rId3" Type="http://schemas.openxmlformats.org/officeDocument/2006/relationships/image" Target="../media/image40.png"/><Relationship Id="rId2" Type="http://schemas.openxmlformats.org/officeDocument/2006/relationships/notesSlide" Target="../notesSlides/notesSlide42.xml"/><Relationship Id="rId1" Type="http://schemas.openxmlformats.org/officeDocument/2006/relationships/slideLayout" Target="../slideLayouts/slideLayout12.xml"/><Relationship Id="rId4" Type="http://schemas.openxmlformats.org/officeDocument/2006/relationships/image" Target="../media/image41.jpeg"/></Relationships>
</file>

<file path=ppt/slides/_rels/slide43.xml.rels><?xml version="1.0" encoding="UTF-8" standalone="yes"?>
<Relationships xmlns="http://schemas.openxmlformats.org/package/2006/relationships"><Relationship Id="rId3" Type="http://schemas.openxmlformats.org/officeDocument/2006/relationships/image" Target="../media/image40.png"/><Relationship Id="rId2" Type="http://schemas.openxmlformats.org/officeDocument/2006/relationships/notesSlide" Target="../notesSlides/notesSlide43.xml"/><Relationship Id="rId1" Type="http://schemas.openxmlformats.org/officeDocument/2006/relationships/slideLayout" Target="../slideLayouts/slideLayout15.xml"/></Relationships>
</file>

<file path=ppt/slides/_rels/slide44.xml.rels><?xml version="1.0" encoding="UTF-8" standalone="yes"?>
<Relationships xmlns="http://schemas.openxmlformats.org/package/2006/relationships"><Relationship Id="rId3" Type="http://schemas.openxmlformats.org/officeDocument/2006/relationships/image" Target="../media/image41.jpeg"/><Relationship Id="rId2" Type="http://schemas.openxmlformats.org/officeDocument/2006/relationships/notesSlide" Target="../notesSlides/notesSlide44.xml"/><Relationship Id="rId1" Type="http://schemas.openxmlformats.org/officeDocument/2006/relationships/slideLayout" Target="../slideLayouts/slideLayout5.xml"/></Relationships>
</file>

<file path=ppt/slides/_rels/slide45.xml.rels><?xml version="1.0" encoding="UTF-8" standalone="yes"?>
<Relationships xmlns="http://schemas.openxmlformats.org/package/2006/relationships"><Relationship Id="rId2" Type="http://schemas.openxmlformats.org/officeDocument/2006/relationships/notesSlide" Target="../notesSlides/notesSlide45.xml"/><Relationship Id="rId1" Type="http://schemas.openxmlformats.org/officeDocument/2006/relationships/slideLayout" Target="../slideLayouts/slideLayout5.xml"/></Relationships>
</file>

<file path=ppt/slides/_rels/slide46.xml.rels><?xml version="1.0" encoding="UTF-8" standalone="yes"?>
<Relationships xmlns="http://schemas.openxmlformats.org/package/2006/relationships"><Relationship Id="rId2" Type="http://schemas.openxmlformats.org/officeDocument/2006/relationships/notesSlide" Target="../notesSlides/notesSlide46.xml"/><Relationship Id="rId1" Type="http://schemas.openxmlformats.org/officeDocument/2006/relationships/slideLayout" Target="../slideLayouts/slideLayout5.xml"/></Relationships>
</file>

<file path=ppt/slides/_rels/slide47.xml.rels><?xml version="1.0" encoding="UTF-8" standalone="yes"?>
<Relationships xmlns="http://schemas.openxmlformats.org/package/2006/relationships"><Relationship Id="rId2" Type="http://schemas.openxmlformats.org/officeDocument/2006/relationships/notesSlide" Target="../notesSlides/notesSlide47.xml"/><Relationship Id="rId1" Type="http://schemas.openxmlformats.org/officeDocument/2006/relationships/slideLayout" Target="../slideLayouts/slideLayout5.xml"/></Relationships>
</file>

<file path=ppt/slides/_rels/slide48.xml.rels><?xml version="1.0" encoding="UTF-8" standalone="yes"?>
<Relationships xmlns="http://schemas.openxmlformats.org/package/2006/relationships"><Relationship Id="rId3" Type="http://schemas.openxmlformats.org/officeDocument/2006/relationships/customXml" Target="../ink/ink1.xml"/><Relationship Id="rId2" Type="http://schemas.openxmlformats.org/officeDocument/2006/relationships/notesSlide" Target="../notesSlides/notesSlide48.xml"/><Relationship Id="rId1" Type="http://schemas.openxmlformats.org/officeDocument/2006/relationships/slideLayout" Target="../slideLayouts/slideLayout5.xml"/><Relationship Id="rId4" Type="http://schemas.openxmlformats.org/officeDocument/2006/relationships/image" Target="../media/image42.emf"/></Relationships>
</file>

<file path=ppt/slides/_rels/slide49.xml.rels><?xml version="1.0" encoding="UTF-8" standalone="yes"?>
<Relationships xmlns="http://schemas.openxmlformats.org/package/2006/relationships"><Relationship Id="rId2" Type="http://schemas.openxmlformats.org/officeDocument/2006/relationships/notesSlide" Target="../notesSlides/notesSlide49.xml"/><Relationship Id="rId1" Type="http://schemas.openxmlformats.org/officeDocument/2006/relationships/slideLayout" Target="../slideLayouts/slideLayout5.xml"/></Relationships>
</file>

<file path=ppt/slides/_rels/slide5.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notesSlide" Target="../notesSlides/notesSlide5.xml"/><Relationship Id="rId1" Type="http://schemas.openxmlformats.org/officeDocument/2006/relationships/slideLayout" Target="../slideLayouts/slideLayout8.xml"/><Relationship Id="rId5" Type="http://schemas.openxmlformats.org/officeDocument/2006/relationships/image" Target="../media/image5.png"/><Relationship Id="rId4" Type="http://schemas.openxmlformats.org/officeDocument/2006/relationships/image" Target="../media/image9.jpg"/></Relationships>
</file>

<file path=ppt/slides/_rels/slide50.xml.rels><?xml version="1.0" encoding="UTF-8" standalone="yes"?>
<Relationships xmlns="http://schemas.openxmlformats.org/package/2006/relationships"><Relationship Id="rId2" Type="http://schemas.openxmlformats.org/officeDocument/2006/relationships/notesSlide" Target="../notesSlides/notesSlide50.xml"/><Relationship Id="rId1" Type="http://schemas.openxmlformats.org/officeDocument/2006/relationships/slideLayout" Target="../slideLayouts/slideLayout9.xml"/></Relationships>
</file>

<file path=ppt/slides/_rels/slide51.xml.rels><?xml version="1.0" encoding="UTF-8" standalone="yes"?>
<Relationships xmlns="http://schemas.openxmlformats.org/package/2006/relationships"><Relationship Id="rId3" Type="http://schemas.openxmlformats.org/officeDocument/2006/relationships/image" Target="../media/image42.png"/><Relationship Id="rId2" Type="http://schemas.openxmlformats.org/officeDocument/2006/relationships/notesSlide" Target="../notesSlides/notesSlide51.xml"/><Relationship Id="rId1" Type="http://schemas.openxmlformats.org/officeDocument/2006/relationships/slideLayout" Target="../slideLayouts/slideLayout5.xml"/></Relationships>
</file>

<file path=ppt/slides/_rels/slide52.xml.rels><?xml version="1.0" encoding="UTF-8" standalone="yes"?>
<Relationships xmlns="http://schemas.openxmlformats.org/package/2006/relationships"><Relationship Id="rId3" Type="http://schemas.openxmlformats.org/officeDocument/2006/relationships/image" Target="../media/image42.png"/><Relationship Id="rId2" Type="http://schemas.openxmlformats.org/officeDocument/2006/relationships/notesSlide" Target="../notesSlides/notesSlide52.xml"/><Relationship Id="rId1" Type="http://schemas.openxmlformats.org/officeDocument/2006/relationships/slideLayout" Target="../slideLayouts/slideLayout13.xml"/></Relationships>
</file>

<file path=ppt/slides/_rels/slide53.xml.rels><?xml version="1.0" encoding="UTF-8" standalone="yes"?>
<Relationships xmlns="http://schemas.openxmlformats.org/package/2006/relationships"><Relationship Id="rId3" Type="http://schemas.openxmlformats.org/officeDocument/2006/relationships/image" Target="../media/image6.jpeg"/><Relationship Id="rId2" Type="http://schemas.openxmlformats.org/officeDocument/2006/relationships/notesSlide" Target="../notesSlides/notesSlide53.xml"/><Relationship Id="rId1" Type="http://schemas.openxmlformats.org/officeDocument/2006/relationships/slideLayout" Target="../slideLayouts/slideLayout5.xml"/><Relationship Id="rId4" Type="http://schemas.openxmlformats.org/officeDocument/2006/relationships/hyperlink" Target="https://www.youtube.com/watch?v=ujCgHcLybQk" TargetMode="External"/></Relationships>
</file>

<file path=ppt/slides/_rels/slide54.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notesSlide" Target="../notesSlides/notesSlide54.xml"/><Relationship Id="rId1" Type="http://schemas.openxmlformats.org/officeDocument/2006/relationships/slideLayout" Target="../slideLayouts/slideLayout21.xml"/></Relationships>
</file>

<file path=ppt/slides/_rels/slide55.xml.rels><?xml version="1.0" encoding="UTF-8" standalone="yes"?>
<Relationships xmlns="http://schemas.openxmlformats.org/package/2006/relationships"><Relationship Id="rId2" Type="http://schemas.openxmlformats.org/officeDocument/2006/relationships/notesSlide" Target="../notesSlides/notesSlide55.xml"/><Relationship Id="rId1" Type="http://schemas.openxmlformats.org/officeDocument/2006/relationships/slideLayout" Target="../slideLayouts/slideLayout9.xml"/></Relationships>
</file>

<file path=ppt/slides/_rels/slide6.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notesSlide" Target="../notesSlides/notesSlide6.xml"/><Relationship Id="rId1" Type="http://schemas.openxmlformats.org/officeDocument/2006/relationships/slideLayout" Target="../slideLayouts/slideLayout5.xml"/><Relationship Id="rId5" Type="http://schemas.openxmlformats.org/officeDocument/2006/relationships/image" Target="../media/image5.png"/><Relationship Id="rId4" Type="http://schemas.openxmlformats.org/officeDocument/2006/relationships/image" Target="../media/image11.png"/></Relationships>
</file>

<file path=ppt/slides/_rels/slide7.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notesSlide" Target="../notesSlides/notesSlide7.xml"/><Relationship Id="rId1" Type="http://schemas.openxmlformats.org/officeDocument/2006/relationships/slideLayout" Target="../slideLayouts/slideLayout18.xml"/><Relationship Id="rId5" Type="http://schemas.openxmlformats.org/officeDocument/2006/relationships/image" Target="../media/image13.png"/><Relationship Id="rId4" Type="http://schemas.openxmlformats.org/officeDocument/2006/relationships/image" Target="../media/image2.png"/></Relationships>
</file>

<file path=ppt/slides/_rels/slide8.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notesSlide" Target="../notesSlides/notesSlide8.xml"/><Relationship Id="rId1" Type="http://schemas.openxmlformats.org/officeDocument/2006/relationships/slideLayout" Target="../slideLayouts/slideLayout5.xml"/><Relationship Id="rId4" Type="http://schemas.openxmlformats.org/officeDocument/2006/relationships/image" Target="../media/image2.png"/></Relationships>
</file>

<file path=ppt/slides/_rels/slide9.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notesSlide" Target="../notesSlides/notesSlide9.xml"/><Relationship Id="rId1" Type="http://schemas.openxmlformats.org/officeDocument/2006/relationships/slideLayout" Target="../slideLayouts/slideLayout15.xml"/><Relationship Id="rId4" Type="http://schemas.openxmlformats.org/officeDocument/2006/relationships/image" Target="../media/image2.pn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Shape 809"/>
        <p:cNvGrpSpPr/>
        <p:nvPr/>
      </p:nvGrpSpPr>
      <p:grpSpPr>
        <a:xfrm>
          <a:off x="0" y="0"/>
          <a:ext cx="0" cy="0"/>
          <a:chOff x="0" y="0"/>
          <a:chExt cx="0" cy="0"/>
        </a:xfrm>
      </p:grpSpPr>
      <p:sp>
        <p:nvSpPr>
          <p:cNvPr id="810" name="Google Shape;810;p35"/>
          <p:cNvSpPr txBox="1">
            <a:spLocks noGrp="1"/>
          </p:cNvSpPr>
          <p:nvPr>
            <p:ph type="ctrTitle"/>
          </p:nvPr>
        </p:nvSpPr>
        <p:spPr>
          <a:xfrm>
            <a:off x="2504302" y="2139313"/>
            <a:ext cx="9067812" cy="2907200"/>
          </a:xfrm>
          <a:prstGeom prst="rect">
            <a:avLst/>
          </a:prstGeom>
        </p:spPr>
        <p:txBody>
          <a:bodyPr spcFirstLastPara="1" wrap="square" lIns="121900" tIns="121900" rIns="121900" bIns="121900" anchor="ctr" anchorCtr="0">
            <a:noAutofit/>
          </a:bodyPr>
          <a:lstStyle/>
          <a:p>
            <a:r>
              <a:rPr lang="en-US" b="1" dirty="0">
                <a:effectLst>
                  <a:outerShdw blurRad="38100" dist="38100" dir="2700000" algn="tl">
                    <a:srgbClr val="000000">
                      <a:alpha val="43137"/>
                    </a:srgbClr>
                  </a:outerShdw>
                </a:effectLst>
                <a:latin typeface="Source Sans Pro Black" panose="020B0803030403020204" pitchFamily="34" charset="0"/>
                <a:ea typeface="Source Sans Pro Black" panose="020B0803030403020204" pitchFamily="34" charset="0"/>
              </a:rPr>
              <a:t>BÀI 7. </a:t>
            </a:r>
            <a:br>
              <a:rPr lang="en-US" b="1" dirty="0">
                <a:effectLst>
                  <a:outerShdw blurRad="38100" dist="38100" dir="2700000" algn="tl">
                    <a:srgbClr val="000000">
                      <a:alpha val="43137"/>
                    </a:srgbClr>
                  </a:outerShdw>
                </a:effectLst>
                <a:latin typeface="Source Sans Pro Black" panose="020B0803030403020204" pitchFamily="34" charset="0"/>
                <a:ea typeface="Source Sans Pro Black" panose="020B0803030403020204" pitchFamily="34" charset="0"/>
              </a:rPr>
            </a:br>
            <a:r>
              <a:rPr lang="en-US" b="1" dirty="0">
                <a:effectLst>
                  <a:outerShdw blurRad="38100" dist="38100" dir="2700000" algn="tl">
                    <a:srgbClr val="000000">
                      <a:alpha val="43137"/>
                    </a:srgbClr>
                  </a:outerShdw>
                </a:effectLst>
                <a:latin typeface="Source Sans Pro Black" panose="020B0803030403020204" pitchFamily="34" charset="0"/>
                <a:ea typeface="Source Sans Pro Black" panose="020B0803030403020204" pitchFamily="34" charset="0"/>
              </a:rPr>
              <a:t>LĂNG KÍNH</a:t>
            </a:r>
            <a:endParaRPr b="1" dirty="0">
              <a:effectLst>
                <a:outerShdw blurRad="38100" dist="38100" dir="2700000" algn="tl">
                  <a:srgbClr val="000000">
                    <a:alpha val="43137"/>
                  </a:srgbClr>
                </a:outerShdw>
              </a:effectLst>
              <a:latin typeface="Source Sans Pro Black" panose="020B0803030403020204" pitchFamily="34" charset="0"/>
              <a:ea typeface="Source Sans Pro Black" panose="020B0803030403020204" pitchFamily="34" charset="0"/>
            </a:endParaRPr>
          </a:p>
        </p:txBody>
      </p:sp>
      <p:sp>
        <p:nvSpPr>
          <p:cNvPr id="811" name="Google Shape;811;p35"/>
          <p:cNvSpPr txBox="1">
            <a:spLocks noGrp="1"/>
          </p:cNvSpPr>
          <p:nvPr>
            <p:ph type="subTitle" idx="1"/>
          </p:nvPr>
        </p:nvSpPr>
        <p:spPr>
          <a:xfrm>
            <a:off x="3190000" y="5581967"/>
            <a:ext cx="5812000" cy="546000"/>
          </a:xfrm>
          <a:prstGeom prst="rect">
            <a:avLst/>
          </a:prstGeom>
        </p:spPr>
        <p:txBody>
          <a:bodyPr spcFirstLastPara="1" wrap="square" lIns="121900" tIns="121900" rIns="121900" bIns="121900" anchor="ctr" anchorCtr="0">
            <a:noAutofit/>
          </a:bodyPr>
          <a:lstStyle/>
          <a:p>
            <a:pPr marL="0" indent="0"/>
            <a:r>
              <a:rPr lang="en-US" dirty="0" err="1"/>
              <a:t>Giáo</a:t>
            </a:r>
            <a:r>
              <a:rPr lang="en-US" dirty="0"/>
              <a:t> </a:t>
            </a:r>
            <a:r>
              <a:rPr lang="en-US" dirty="0" err="1"/>
              <a:t>viên</a:t>
            </a:r>
            <a:r>
              <a:rPr lang="en-US" dirty="0"/>
              <a:t>: </a:t>
            </a:r>
            <a:endParaRPr dirty="0"/>
          </a:p>
        </p:txBody>
      </p:sp>
      <p:sp>
        <p:nvSpPr>
          <p:cNvPr id="812" name="Google Shape;812;p35"/>
          <p:cNvSpPr/>
          <p:nvPr/>
        </p:nvSpPr>
        <p:spPr>
          <a:xfrm rot="10800000" flipH="1">
            <a:off x="10283367" y="5359732"/>
            <a:ext cx="416800" cy="414400"/>
          </a:xfrm>
          <a:prstGeom prst="ellipse">
            <a:avLst/>
          </a:prstGeom>
          <a:solidFill>
            <a:schemeClr val="accent1"/>
          </a:solidFill>
          <a:ln>
            <a:noFill/>
          </a:ln>
          <a:effectLst>
            <a:outerShdw blurRad="128588" dist="57150" dir="4980000" algn="bl" rotWithShape="0">
              <a:srgbClr val="000000">
                <a:alpha val="16000"/>
              </a:srgbClr>
            </a:outerShdw>
          </a:effectLst>
        </p:spPr>
        <p:txBody>
          <a:bodyPr spcFirstLastPara="1" wrap="square" lIns="121900" tIns="121900" rIns="121900" bIns="121900" anchor="ctr" anchorCtr="0">
            <a:noAutofit/>
          </a:bodyPr>
          <a:lstStyle/>
          <a:p>
            <a:endParaRPr sz="2489"/>
          </a:p>
        </p:txBody>
      </p:sp>
      <p:grpSp>
        <p:nvGrpSpPr>
          <p:cNvPr id="813" name="Google Shape;813;p35"/>
          <p:cNvGrpSpPr/>
          <p:nvPr/>
        </p:nvGrpSpPr>
        <p:grpSpPr>
          <a:xfrm rot="10800000" flipH="1">
            <a:off x="10283357" y="1596309"/>
            <a:ext cx="1462976" cy="1451704"/>
            <a:chOff x="7322375" y="3319700"/>
            <a:chExt cx="1300500" cy="1288800"/>
          </a:xfrm>
        </p:grpSpPr>
        <p:grpSp>
          <p:nvGrpSpPr>
            <p:cNvPr id="814" name="Google Shape;814;p35"/>
            <p:cNvGrpSpPr/>
            <p:nvPr/>
          </p:nvGrpSpPr>
          <p:grpSpPr>
            <a:xfrm>
              <a:off x="7322375" y="3319700"/>
              <a:ext cx="1300500" cy="1288800"/>
              <a:chOff x="4887150" y="3315475"/>
              <a:chExt cx="1300500" cy="1288800"/>
            </a:xfrm>
          </p:grpSpPr>
          <p:sp>
            <p:nvSpPr>
              <p:cNvPr id="815" name="Google Shape;815;p35"/>
              <p:cNvSpPr/>
              <p:nvPr/>
            </p:nvSpPr>
            <p:spPr>
              <a:xfrm>
                <a:off x="4887150" y="3315475"/>
                <a:ext cx="1300500" cy="1288800"/>
              </a:xfrm>
              <a:prstGeom prst="ellipse">
                <a:avLst/>
              </a:prstGeom>
              <a:solidFill>
                <a:schemeClr val="lt1"/>
              </a:solidFill>
              <a:ln>
                <a:noFill/>
              </a:ln>
              <a:effectLst>
                <a:outerShdw blurRad="128588" dist="57150" dir="4980000" algn="bl" rotWithShape="0">
                  <a:srgbClr val="000000">
                    <a:alpha val="16000"/>
                  </a:srgbClr>
                </a:outerShdw>
              </a:effectLst>
            </p:spPr>
            <p:txBody>
              <a:bodyPr spcFirstLastPara="1" wrap="square" lIns="121900" tIns="121900" rIns="121900" bIns="121900" anchor="ctr" anchorCtr="0">
                <a:noAutofit/>
              </a:bodyPr>
              <a:lstStyle/>
              <a:p>
                <a:endParaRPr sz="2489"/>
              </a:p>
            </p:txBody>
          </p:sp>
          <p:grpSp>
            <p:nvGrpSpPr>
              <p:cNvPr id="816" name="Google Shape;816;p35"/>
              <p:cNvGrpSpPr/>
              <p:nvPr/>
            </p:nvGrpSpPr>
            <p:grpSpPr>
              <a:xfrm>
                <a:off x="4906920" y="3321044"/>
                <a:ext cx="1268131" cy="1271088"/>
                <a:chOff x="1339971" y="329578"/>
                <a:chExt cx="4965274" cy="5102720"/>
              </a:xfrm>
            </p:grpSpPr>
            <p:sp>
              <p:nvSpPr>
                <p:cNvPr id="817" name="Google Shape;817;p35"/>
                <p:cNvSpPr/>
                <p:nvPr/>
              </p:nvSpPr>
              <p:spPr>
                <a:xfrm>
                  <a:off x="1339971" y="329578"/>
                  <a:ext cx="4965274" cy="5102720"/>
                </a:xfrm>
                <a:custGeom>
                  <a:avLst/>
                  <a:gdLst/>
                  <a:ahLst/>
                  <a:cxnLst/>
                  <a:rect l="l" t="t" r="r" b="b"/>
                  <a:pathLst>
                    <a:path w="203349" h="208978" extrusionOk="0">
                      <a:moveTo>
                        <a:pt x="123194" y="23205"/>
                      </a:moveTo>
                      <a:cubicBezTo>
                        <a:pt x="130960" y="23205"/>
                        <a:pt x="138407" y="26333"/>
                        <a:pt x="143865" y="32222"/>
                      </a:cubicBezTo>
                      <a:lnTo>
                        <a:pt x="143865" y="32222"/>
                      </a:lnTo>
                      <a:cubicBezTo>
                        <a:pt x="143858" y="32222"/>
                        <a:pt x="143850" y="32222"/>
                        <a:pt x="143842" y="32222"/>
                      </a:cubicBezTo>
                      <a:cubicBezTo>
                        <a:pt x="143763" y="32221"/>
                        <a:pt x="143684" y="32221"/>
                        <a:pt x="143604" y="32221"/>
                      </a:cubicBezTo>
                      <a:cubicBezTo>
                        <a:pt x="136108" y="32221"/>
                        <a:pt x="129026" y="35569"/>
                        <a:pt x="124046" y="40808"/>
                      </a:cubicBezTo>
                      <a:cubicBezTo>
                        <a:pt x="124380" y="34416"/>
                        <a:pt x="122043" y="28406"/>
                        <a:pt x="118060" y="23660"/>
                      </a:cubicBezTo>
                      <a:cubicBezTo>
                        <a:pt x="119774" y="23355"/>
                        <a:pt x="121492" y="23205"/>
                        <a:pt x="123194" y="23205"/>
                      </a:cubicBezTo>
                      <a:close/>
                      <a:moveTo>
                        <a:pt x="97061" y="15759"/>
                      </a:moveTo>
                      <a:cubicBezTo>
                        <a:pt x="109799" y="15759"/>
                        <a:pt x="122532" y="24095"/>
                        <a:pt x="122687" y="40784"/>
                      </a:cubicBezTo>
                      <a:cubicBezTo>
                        <a:pt x="120802" y="40361"/>
                        <a:pt x="118885" y="40155"/>
                        <a:pt x="116973" y="40155"/>
                      </a:cubicBezTo>
                      <a:cubicBezTo>
                        <a:pt x="109518" y="40155"/>
                        <a:pt x="102134" y="43284"/>
                        <a:pt x="97047" y="48846"/>
                      </a:cubicBezTo>
                      <a:cubicBezTo>
                        <a:pt x="91919" y="43312"/>
                        <a:pt x="84741" y="40164"/>
                        <a:pt x="77180" y="40164"/>
                      </a:cubicBezTo>
                      <a:cubicBezTo>
                        <a:pt x="75248" y="40164"/>
                        <a:pt x="73292" y="40379"/>
                        <a:pt x="71408" y="40784"/>
                      </a:cubicBezTo>
                      <a:cubicBezTo>
                        <a:pt x="71563" y="24107"/>
                        <a:pt x="84314" y="15759"/>
                        <a:pt x="97061" y="15759"/>
                      </a:cubicBezTo>
                      <a:close/>
                      <a:moveTo>
                        <a:pt x="117745" y="41691"/>
                      </a:moveTo>
                      <a:cubicBezTo>
                        <a:pt x="119439" y="41691"/>
                        <a:pt x="121148" y="41840"/>
                        <a:pt x="122853" y="42144"/>
                      </a:cubicBezTo>
                      <a:cubicBezTo>
                        <a:pt x="120755" y="44624"/>
                        <a:pt x="119133" y="47439"/>
                        <a:pt x="118083" y="50515"/>
                      </a:cubicBezTo>
                      <a:cubicBezTo>
                        <a:pt x="117129" y="53306"/>
                        <a:pt x="116724" y="56287"/>
                        <a:pt x="116867" y="59245"/>
                      </a:cubicBezTo>
                      <a:cubicBezTo>
                        <a:pt x="111870" y="54010"/>
                        <a:pt x="104780" y="50658"/>
                        <a:pt x="97278" y="50658"/>
                      </a:cubicBezTo>
                      <a:cubicBezTo>
                        <a:pt x="97225" y="50658"/>
                        <a:pt x="97172" y="50658"/>
                        <a:pt x="97119" y="50658"/>
                      </a:cubicBezTo>
                      <a:cubicBezTo>
                        <a:pt x="102541" y="44825"/>
                        <a:pt x="109988" y="41691"/>
                        <a:pt x="117745" y="41691"/>
                      </a:cubicBezTo>
                      <a:close/>
                      <a:moveTo>
                        <a:pt x="69654" y="23586"/>
                      </a:moveTo>
                      <a:cubicBezTo>
                        <a:pt x="71636" y="23586"/>
                        <a:pt x="73637" y="23791"/>
                        <a:pt x="75630" y="24208"/>
                      </a:cubicBezTo>
                      <a:cubicBezTo>
                        <a:pt x="71599" y="29241"/>
                        <a:pt x="69405" y="35633"/>
                        <a:pt x="70216" y="42335"/>
                      </a:cubicBezTo>
                      <a:cubicBezTo>
                        <a:pt x="72265" y="41892"/>
                        <a:pt x="74326" y="41674"/>
                        <a:pt x="76367" y="41674"/>
                      </a:cubicBezTo>
                      <a:cubicBezTo>
                        <a:pt x="84112" y="41674"/>
                        <a:pt x="91568" y="44807"/>
                        <a:pt x="97023" y="50658"/>
                      </a:cubicBezTo>
                      <a:cubicBezTo>
                        <a:pt x="96952" y="50658"/>
                        <a:pt x="96880" y="50657"/>
                        <a:pt x="96808" y="50657"/>
                      </a:cubicBezTo>
                      <a:cubicBezTo>
                        <a:pt x="88589" y="50657"/>
                        <a:pt x="80881" y="54719"/>
                        <a:pt x="75844" y="60842"/>
                      </a:cubicBezTo>
                      <a:cubicBezTo>
                        <a:pt x="77410" y="45897"/>
                        <a:pt x="64133" y="32626"/>
                        <a:pt x="49228" y="32626"/>
                      </a:cubicBezTo>
                      <a:cubicBezTo>
                        <a:pt x="49148" y="32626"/>
                        <a:pt x="49069" y="32627"/>
                        <a:pt x="48989" y="32627"/>
                      </a:cubicBezTo>
                      <a:cubicBezTo>
                        <a:pt x="54423" y="26737"/>
                        <a:pt x="61887" y="23586"/>
                        <a:pt x="69654" y="23586"/>
                      </a:cubicBezTo>
                      <a:close/>
                      <a:moveTo>
                        <a:pt x="143835" y="34240"/>
                      </a:moveTo>
                      <a:cubicBezTo>
                        <a:pt x="154193" y="34240"/>
                        <a:pt x="164545" y="39750"/>
                        <a:pt x="168145" y="50778"/>
                      </a:cubicBezTo>
                      <a:cubicBezTo>
                        <a:pt x="169028" y="53497"/>
                        <a:pt x="169457" y="56359"/>
                        <a:pt x="169481" y="59221"/>
                      </a:cubicBezTo>
                      <a:cubicBezTo>
                        <a:pt x="167591" y="58797"/>
                        <a:pt x="165669" y="58591"/>
                        <a:pt x="163753" y="58591"/>
                      </a:cubicBezTo>
                      <a:cubicBezTo>
                        <a:pt x="156287" y="58591"/>
                        <a:pt x="148909" y="61716"/>
                        <a:pt x="143842" y="67258"/>
                      </a:cubicBezTo>
                      <a:cubicBezTo>
                        <a:pt x="138646" y="61683"/>
                        <a:pt x="131414" y="58595"/>
                        <a:pt x="123957" y="58595"/>
                      </a:cubicBezTo>
                      <a:cubicBezTo>
                        <a:pt x="122036" y="58595"/>
                        <a:pt x="120099" y="58800"/>
                        <a:pt x="118179" y="59221"/>
                      </a:cubicBezTo>
                      <a:cubicBezTo>
                        <a:pt x="118179" y="56359"/>
                        <a:pt x="118632" y="53497"/>
                        <a:pt x="119491" y="50778"/>
                      </a:cubicBezTo>
                      <a:cubicBezTo>
                        <a:pt x="123105" y="39756"/>
                        <a:pt x="133473" y="34240"/>
                        <a:pt x="143835" y="34240"/>
                      </a:cubicBezTo>
                      <a:close/>
                      <a:moveTo>
                        <a:pt x="48975" y="34616"/>
                      </a:moveTo>
                      <a:cubicBezTo>
                        <a:pt x="61717" y="34616"/>
                        <a:pt x="74461" y="42958"/>
                        <a:pt x="74628" y="59650"/>
                      </a:cubicBezTo>
                      <a:cubicBezTo>
                        <a:pt x="72743" y="59226"/>
                        <a:pt x="70824" y="59020"/>
                        <a:pt x="68909" y="59020"/>
                      </a:cubicBezTo>
                      <a:cubicBezTo>
                        <a:pt x="61449" y="59020"/>
                        <a:pt x="54056" y="62146"/>
                        <a:pt x="48989" y="67688"/>
                      </a:cubicBezTo>
                      <a:cubicBezTo>
                        <a:pt x="43793" y="62112"/>
                        <a:pt x="36561" y="59025"/>
                        <a:pt x="29104" y="59025"/>
                      </a:cubicBezTo>
                      <a:cubicBezTo>
                        <a:pt x="27183" y="59025"/>
                        <a:pt x="25246" y="59230"/>
                        <a:pt x="23326" y="59650"/>
                      </a:cubicBezTo>
                      <a:cubicBezTo>
                        <a:pt x="23481" y="42964"/>
                        <a:pt x="36227" y="34616"/>
                        <a:pt x="48975" y="34616"/>
                      </a:cubicBezTo>
                      <a:close/>
                      <a:moveTo>
                        <a:pt x="164474" y="60107"/>
                      </a:moveTo>
                      <a:cubicBezTo>
                        <a:pt x="166171" y="60107"/>
                        <a:pt x="167880" y="60261"/>
                        <a:pt x="169583" y="60577"/>
                      </a:cubicBezTo>
                      <a:lnTo>
                        <a:pt x="169583" y="60577"/>
                      </a:lnTo>
                      <a:cubicBezTo>
                        <a:pt x="165634" y="65320"/>
                        <a:pt x="163280" y="71346"/>
                        <a:pt x="163638" y="77705"/>
                      </a:cubicBezTo>
                      <a:cubicBezTo>
                        <a:pt x="158640" y="72471"/>
                        <a:pt x="151527" y="69118"/>
                        <a:pt x="144001" y="69118"/>
                      </a:cubicBezTo>
                      <a:cubicBezTo>
                        <a:pt x="143955" y="69118"/>
                        <a:pt x="143910" y="69118"/>
                        <a:pt x="143864" y="69118"/>
                      </a:cubicBezTo>
                      <a:lnTo>
                        <a:pt x="143864" y="69118"/>
                      </a:lnTo>
                      <a:cubicBezTo>
                        <a:pt x="149241" y="63325"/>
                        <a:pt x="156726" y="60107"/>
                        <a:pt x="164474" y="60107"/>
                      </a:cubicBezTo>
                      <a:close/>
                      <a:moveTo>
                        <a:pt x="123172" y="60125"/>
                      </a:moveTo>
                      <a:cubicBezTo>
                        <a:pt x="130932" y="60125"/>
                        <a:pt x="138383" y="63245"/>
                        <a:pt x="143820" y="69118"/>
                      </a:cubicBezTo>
                      <a:lnTo>
                        <a:pt x="143820" y="69118"/>
                      </a:lnTo>
                      <a:cubicBezTo>
                        <a:pt x="143774" y="69118"/>
                        <a:pt x="143729" y="69118"/>
                        <a:pt x="143684" y="69118"/>
                      </a:cubicBezTo>
                      <a:cubicBezTo>
                        <a:pt x="136157" y="69118"/>
                        <a:pt x="129020" y="72494"/>
                        <a:pt x="124022" y="77729"/>
                      </a:cubicBezTo>
                      <a:cubicBezTo>
                        <a:pt x="124380" y="71337"/>
                        <a:pt x="122019" y="65326"/>
                        <a:pt x="118036" y="60580"/>
                      </a:cubicBezTo>
                      <a:cubicBezTo>
                        <a:pt x="119751" y="60276"/>
                        <a:pt x="121469" y="60125"/>
                        <a:pt x="123172" y="60125"/>
                      </a:cubicBezTo>
                      <a:close/>
                      <a:moveTo>
                        <a:pt x="28335" y="60554"/>
                      </a:moveTo>
                      <a:cubicBezTo>
                        <a:pt x="36085" y="60554"/>
                        <a:pt x="43527" y="63676"/>
                        <a:pt x="48965" y="69524"/>
                      </a:cubicBezTo>
                      <a:cubicBezTo>
                        <a:pt x="48912" y="69524"/>
                        <a:pt x="48859" y="69524"/>
                        <a:pt x="48806" y="69524"/>
                      </a:cubicBezTo>
                      <a:cubicBezTo>
                        <a:pt x="41304" y="69524"/>
                        <a:pt x="34190" y="72876"/>
                        <a:pt x="29193" y="78110"/>
                      </a:cubicBezTo>
                      <a:cubicBezTo>
                        <a:pt x="29336" y="75153"/>
                        <a:pt x="28907" y="72171"/>
                        <a:pt x="27953" y="69357"/>
                      </a:cubicBezTo>
                      <a:cubicBezTo>
                        <a:pt x="26903" y="66304"/>
                        <a:pt x="25281" y="63490"/>
                        <a:pt x="23206" y="61009"/>
                      </a:cubicBezTo>
                      <a:cubicBezTo>
                        <a:pt x="24919" y="60705"/>
                        <a:pt x="26634" y="60554"/>
                        <a:pt x="28335" y="60554"/>
                      </a:cubicBezTo>
                      <a:close/>
                      <a:moveTo>
                        <a:pt x="97058" y="52668"/>
                      </a:moveTo>
                      <a:cubicBezTo>
                        <a:pt x="109799" y="52668"/>
                        <a:pt x="122532" y="61003"/>
                        <a:pt x="122687" y="77681"/>
                      </a:cubicBezTo>
                      <a:cubicBezTo>
                        <a:pt x="120809" y="77264"/>
                        <a:pt x="118899" y="77061"/>
                        <a:pt x="116994" y="77061"/>
                      </a:cubicBezTo>
                      <a:cubicBezTo>
                        <a:pt x="109531" y="77061"/>
                        <a:pt x="102139" y="80176"/>
                        <a:pt x="97047" y="85742"/>
                      </a:cubicBezTo>
                      <a:cubicBezTo>
                        <a:pt x="91919" y="80209"/>
                        <a:pt x="84717" y="77085"/>
                        <a:pt x="77180" y="77085"/>
                      </a:cubicBezTo>
                      <a:cubicBezTo>
                        <a:pt x="75248" y="77085"/>
                        <a:pt x="73292" y="77275"/>
                        <a:pt x="71384" y="77705"/>
                      </a:cubicBezTo>
                      <a:cubicBezTo>
                        <a:pt x="71551" y="61015"/>
                        <a:pt x="84308" y="52668"/>
                        <a:pt x="97058" y="52668"/>
                      </a:cubicBezTo>
                      <a:close/>
                      <a:moveTo>
                        <a:pt x="117696" y="78603"/>
                      </a:moveTo>
                      <a:cubicBezTo>
                        <a:pt x="119399" y="78603"/>
                        <a:pt x="121116" y="78755"/>
                        <a:pt x="122830" y="79064"/>
                      </a:cubicBezTo>
                      <a:cubicBezTo>
                        <a:pt x="118847" y="83787"/>
                        <a:pt x="116509" y="89821"/>
                        <a:pt x="116843" y="96189"/>
                      </a:cubicBezTo>
                      <a:cubicBezTo>
                        <a:pt x="111863" y="90973"/>
                        <a:pt x="104781" y="87625"/>
                        <a:pt x="97285" y="87625"/>
                      </a:cubicBezTo>
                      <a:cubicBezTo>
                        <a:pt x="97214" y="87625"/>
                        <a:pt x="97143" y="87626"/>
                        <a:pt x="97071" y="87626"/>
                      </a:cubicBezTo>
                      <a:lnTo>
                        <a:pt x="97071" y="87626"/>
                      </a:lnTo>
                      <a:cubicBezTo>
                        <a:pt x="102488" y="81760"/>
                        <a:pt x="109942" y="78603"/>
                        <a:pt x="117696" y="78603"/>
                      </a:cubicBezTo>
                      <a:close/>
                      <a:moveTo>
                        <a:pt x="69660" y="60542"/>
                      </a:moveTo>
                      <a:cubicBezTo>
                        <a:pt x="71623" y="60542"/>
                        <a:pt x="73606" y="60743"/>
                        <a:pt x="75582" y="61153"/>
                      </a:cubicBezTo>
                      <a:cubicBezTo>
                        <a:pt x="71599" y="66185"/>
                        <a:pt x="69405" y="72553"/>
                        <a:pt x="70216" y="79255"/>
                      </a:cubicBezTo>
                      <a:cubicBezTo>
                        <a:pt x="72273" y="78813"/>
                        <a:pt x="74340" y="78595"/>
                        <a:pt x="76385" y="78595"/>
                      </a:cubicBezTo>
                      <a:cubicBezTo>
                        <a:pt x="84155" y="78595"/>
                        <a:pt x="91614" y="81736"/>
                        <a:pt x="97071" y="87626"/>
                      </a:cubicBezTo>
                      <a:lnTo>
                        <a:pt x="97071" y="87626"/>
                      </a:lnTo>
                      <a:cubicBezTo>
                        <a:pt x="97063" y="87626"/>
                        <a:pt x="97055" y="87626"/>
                        <a:pt x="97047" y="87627"/>
                      </a:cubicBezTo>
                      <a:cubicBezTo>
                        <a:pt x="96952" y="87625"/>
                        <a:pt x="96857" y="87625"/>
                        <a:pt x="96761" y="87625"/>
                      </a:cubicBezTo>
                      <a:cubicBezTo>
                        <a:pt x="88545" y="87625"/>
                        <a:pt x="80843" y="91680"/>
                        <a:pt x="75844" y="97787"/>
                      </a:cubicBezTo>
                      <a:cubicBezTo>
                        <a:pt x="77435" y="82851"/>
                        <a:pt x="64157" y="69523"/>
                        <a:pt x="49236" y="69523"/>
                      </a:cubicBezTo>
                      <a:cubicBezTo>
                        <a:pt x="49169" y="69523"/>
                        <a:pt x="49103" y="69524"/>
                        <a:pt x="49036" y="69524"/>
                      </a:cubicBezTo>
                      <a:cubicBezTo>
                        <a:pt x="54461" y="63681"/>
                        <a:pt x="61904" y="60542"/>
                        <a:pt x="69660" y="60542"/>
                      </a:cubicBezTo>
                      <a:close/>
                      <a:moveTo>
                        <a:pt x="143828" y="71149"/>
                      </a:moveTo>
                      <a:cubicBezTo>
                        <a:pt x="156571" y="71149"/>
                        <a:pt x="169314" y="79485"/>
                        <a:pt x="169481" y="96165"/>
                      </a:cubicBezTo>
                      <a:cubicBezTo>
                        <a:pt x="167591" y="95741"/>
                        <a:pt x="165669" y="95535"/>
                        <a:pt x="163753" y="95535"/>
                      </a:cubicBezTo>
                      <a:cubicBezTo>
                        <a:pt x="156287" y="95535"/>
                        <a:pt x="148909" y="98661"/>
                        <a:pt x="143842" y="104203"/>
                      </a:cubicBezTo>
                      <a:cubicBezTo>
                        <a:pt x="138650" y="98613"/>
                        <a:pt x="131427" y="95537"/>
                        <a:pt x="123977" y="95537"/>
                      </a:cubicBezTo>
                      <a:cubicBezTo>
                        <a:pt x="122049" y="95537"/>
                        <a:pt x="120106" y="95743"/>
                        <a:pt x="118179" y="96165"/>
                      </a:cubicBezTo>
                      <a:cubicBezTo>
                        <a:pt x="118334" y="79491"/>
                        <a:pt x="131080" y="71149"/>
                        <a:pt x="143828" y="71149"/>
                      </a:cubicBezTo>
                      <a:close/>
                      <a:moveTo>
                        <a:pt x="48975" y="71530"/>
                      </a:moveTo>
                      <a:cubicBezTo>
                        <a:pt x="61717" y="71530"/>
                        <a:pt x="74461" y="79866"/>
                        <a:pt x="74628" y="96547"/>
                      </a:cubicBezTo>
                      <a:cubicBezTo>
                        <a:pt x="72751" y="96129"/>
                        <a:pt x="70841" y="95926"/>
                        <a:pt x="68935" y="95926"/>
                      </a:cubicBezTo>
                      <a:cubicBezTo>
                        <a:pt x="61473" y="95926"/>
                        <a:pt x="54081" y="99041"/>
                        <a:pt x="48989" y="104608"/>
                      </a:cubicBezTo>
                      <a:cubicBezTo>
                        <a:pt x="43861" y="99075"/>
                        <a:pt x="36658" y="95926"/>
                        <a:pt x="29121" y="95926"/>
                      </a:cubicBezTo>
                      <a:cubicBezTo>
                        <a:pt x="27166" y="95926"/>
                        <a:pt x="25234" y="96141"/>
                        <a:pt x="23326" y="96547"/>
                      </a:cubicBezTo>
                      <a:cubicBezTo>
                        <a:pt x="23481" y="79872"/>
                        <a:pt x="36227" y="71530"/>
                        <a:pt x="48975" y="71530"/>
                      </a:cubicBezTo>
                      <a:close/>
                      <a:moveTo>
                        <a:pt x="123151" y="97072"/>
                      </a:moveTo>
                      <a:cubicBezTo>
                        <a:pt x="130924" y="97072"/>
                        <a:pt x="138379" y="100213"/>
                        <a:pt x="143842" y="106087"/>
                      </a:cubicBezTo>
                      <a:lnTo>
                        <a:pt x="143842" y="106087"/>
                      </a:lnTo>
                      <a:cubicBezTo>
                        <a:pt x="143834" y="106087"/>
                        <a:pt x="143826" y="106087"/>
                        <a:pt x="143818" y="106087"/>
                      </a:cubicBezTo>
                      <a:cubicBezTo>
                        <a:pt x="143739" y="106086"/>
                        <a:pt x="143661" y="106086"/>
                        <a:pt x="143582" y="106086"/>
                      </a:cubicBezTo>
                      <a:cubicBezTo>
                        <a:pt x="136085" y="106086"/>
                        <a:pt x="129002" y="109457"/>
                        <a:pt x="124022" y="114673"/>
                      </a:cubicBezTo>
                      <a:cubicBezTo>
                        <a:pt x="124356" y="108281"/>
                        <a:pt x="122019" y="102271"/>
                        <a:pt x="118036" y="97524"/>
                      </a:cubicBezTo>
                      <a:cubicBezTo>
                        <a:pt x="119744" y="97221"/>
                        <a:pt x="121455" y="97072"/>
                        <a:pt x="123151" y="97072"/>
                      </a:cubicBezTo>
                      <a:close/>
                      <a:moveTo>
                        <a:pt x="164472" y="97051"/>
                      </a:moveTo>
                      <a:cubicBezTo>
                        <a:pt x="166176" y="97051"/>
                        <a:pt x="167892" y="97207"/>
                        <a:pt x="169600" y="97524"/>
                      </a:cubicBezTo>
                      <a:cubicBezTo>
                        <a:pt x="165641" y="102271"/>
                        <a:pt x="163280" y="108281"/>
                        <a:pt x="163638" y="114673"/>
                      </a:cubicBezTo>
                      <a:cubicBezTo>
                        <a:pt x="158634" y="109433"/>
                        <a:pt x="151552" y="106086"/>
                        <a:pt x="144055" y="106086"/>
                      </a:cubicBezTo>
                      <a:cubicBezTo>
                        <a:pt x="143984" y="106086"/>
                        <a:pt x="143913" y="106086"/>
                        <a:pt x="143842" y="106087"/>
                      </a:cubicBezTo>
                      <a:lnTo>
                        <a:pt x="143842" y="106087"/>
                      </a:lnTo>
                      <a:cubicBezTo>
                        <a:pt x="149201" y="100278"/>
                        <a:pt x="156709" y="97051"/>
                        <a:pt x="164472" y="97051"/>
                      </a:cubicBezTo>
                      <a:close/>
                      <a:moveTo>
                        <a:pt x="28300" y="97453"/>
                      </a:moveTo>
                      <a:cubicBezTo>
                        <a:pt x="36078" y="97453"/>
                        <a:pt x="43546" y="100595"/>
                        <a:pt x="48989" y="106468"/>
                      </a:cubicBezTo>
                      <a:cubicBezTo>
                        <a:pt x="48910" y="106468"/>
                        <a:pt x="48830" y="106467"/>
                        <a:pt x="48751" y="106467"/>
                      </a:cubicBezTo>
                      <a:cubicBezTo>
                        <a:pt x="41255" y="106467"/>
                        <a:pt x="34173" y="109815"/>
                        <a:pt x="29169" y="115055"/>
                      </a:cubicBezTo>
                      <a:cubicBezTo>
                        <a:pt x="29527" y="108686"/>
                        <a:pt x="27166" y="102652"/>
                        <a:pt x="23183" y="97906"/>
                      </a:cubicBezTo>
                      <a:cubicBezTo>
                        <a:pt x="24891" y="97603"/>
                        <a:pt x="26603" y="97453"/>
                        <a:pt x="28300" y="97453"/>
                      </a:cubicBezTo>
                      <a:close/>
                      <a:moveTo>
                        <a:pt x="97054" y="89615"/>
                      </a:moveTo>
                      <a:cubicBezTo>
                        <a:pt x="109794" y="89615"/>
                        <a:pt x="122532" y="97957"/>
                        <a:pt x="122687" y="114649"/>
                      </a:cubicBezTo>
                      <a:cubicBezTo>
                        <a:pt x="120801" y="114225"/>
                        <a:pt x="118883" y="114019"/>
                        <a:pt x="116970" y="114019"/>
                      </a:cubicBezTo>
                      <a:cubicBezTo>
                        <a:pt x="109516" y="114019"/>
                        <a:pt x="102134" y="117145"/>
                        <a:pt x="97047" y="122687"/>
                      </a:cubicBezTo>
                      <a:cubicBezTo>
                        <a:pt x="91919" y="117153"/>
                        <a:pt x="84741" y="114029"/>
                        <a:pt x="77180" y="114029"/>
                      </a:cubicBezTo>
                      <a:cubicBezTo>
                        <a:pt x="75248" y="114029"/>
                        <a:pt x="73292" y="114220"/>
                        <a:pt x="71408" y="114649"/>
                      </a:cubicBezTo>
                      <a:cubicBezTo>
                        <a:pt x="71563" y="97963"/>
                        <a:pt x="84310" y="89615"/>
                        <a:pt x="97054" y="89615"/>
                      </a:cubicBezTo>
                      <a:close/>
                      <a:moveTo>
                        <a:pt x="117694" y="115535"/>
                      </a:moveTo>
                      <a:cubicBezTo>
                        <a:pt x="119400" y="115535"/>
                        <a:pt x="121119" y="115691"/>
                        <a:pt x="122830" y="116009"/>
                      </a:cubicBezTo>
                      <a:cubicBezTo>
                        <a:pt x="120802" y="118417"/>
                        <a:pt x="119204" y="121184"/>
                        <a:pt x="118155" y="124165"/>
                      </a:cubicBezTo>
                      <a:lnTo>
                        <a:pt x="118060" y="124165"/>
                      </a:lnTo>
                      <a:cubicBezTo>
                        <a:pt x="117106" y="126980"/>
                        <a:pt x="116700" y="129937"/>
                        <a:pt x="116867" y="132919"/>
                      </a:cubicBezTo>
                      <a:cubicBezTo>
                        <a:pt x="111858" y="127671"/>
                        <a:pt x="104775" y="124332"/>
                        <a:pt x="97286" y="124332"/>
                      </a:cubicBezTo>
                      <a:cubicBezTo>
                        <a:pt x="102648" y="118659"/>
                        <a:pt x="110050" y="115535"/>
                        <a:pt x="117694" y="115535"/>
                      </a:cubicBezTo>
                      <a:close/>
                      <a:moveTo>
                        <a:pt x="169963" y="115547"/>
                      </a:moveTo>
                      <a:cubicBezTo>
                        <a:pt x="177609" y="115547"/>
                        <a:pt x="184955" y="118597"/>
                        <a:pt x="190374" y="124309"/>
                      </a:cubicBezTo>
                      <a:cubicBezTo>
                        <a:pt x="182885" y="124332"/>
                        <a:pt x="175778" y="127671"/>
                        <a:pt x="170793" y="132919"/>
                      </a:cubicBezTo>
                      <a:lnTo>
                        <a:pt x="170769" y="132895"/>
                      </a:lnTo>
                      <a:cubicBezTo>
                        <a:pt x="170936" y="129937"/>
                        <a:pt x="170507" y="126956"/>
                        <a:pt x="169553" y="124165"/>
                      </a:cubicBezTo>
                      <a:lnTo>
                        <a:pt x="169457" y="124165"/>
                      </a:lnTo>
                      <a:cubicBezTo>
                        <a:pt x="168408" y="121184"/>
                        <a:pt x="166834" y="118417"/>
                        <a:pt x="164806" y="116009"/>
                      </a:cubicBezTo>
                      <a:cubicBezTo>
                        <a:pt x="166528" y="115699"/>
                        <a:pt x="168253" y="115547"/>
                        <a:pt x="169963" y="115547"/>
                      </a:cubicBezTo>
                      <a:close/>
                      <a:moveTo>
                        <a:pt x="22843" y="115953"/>
                      </a:moveTo>
                      <a:cubicBezTo>
                        <a:pt x="24546" y="115953"/>
                        <a:pt x="26263" y="116105"/>
                        <a:pt x="27977" y="116414"/>
                      </a:cubicBezTo>
                      <a:cubicBezTo>
                        <a:pt x="24017" y="121136"/>
                        <a:pt x="21656" y="127171"/>
                        <a:pt x="22014" y="133562"/>
                      </a:cubicBezTo>
                      <a:cubicBezTo>
                        <a:pt x="17010" y="128323"/>
                        <a:pt x="9928" y="124975"/>
                        <a:pt x="2432" y="124975"/>
                      </a:cubicBezTo>
                      <a:cubicBezTo>
                        <a:pt x="2361" y="124975"/>
                        <a:pt x="2289" y="124976"/>
                        <a:pt x="2218" y="124976"/>
                      </a:cubicBezTo>
                      <a:lnTo>
                        <a:pt x="2218" y="124976"/>
                      </a:lnTo>
                      <a:cubicBezTo>
                        <a:pt x="7635" y="119109"/>
                        <a:pt x="15089" y="115953"/>
                        <a:pt x="22843" y="115953"/>
                      </a:cubicBezTo>
                      <a:close/>
                      <a:moveTo>
                        <a:pt x="69630" y="97451"/>
                      </a:moveTo>
                      <a:cubicBezTo>
                        <a:pt x="71611" y="97451"/>
                        <a:pt x="73612" y="97656"/>
                        <a:pt x="75606" y="98073"/>
                      </a:cubicBezTo>
                      <a:cubicBezTo>
                        <a:pt x="71599" y="103105"/>
                        <a:pt x="69405" y="109497"/>
                        <a:pt x="70216" y="116199"/>
                      </a:cubicBezTo>
                      <a:cubicBezTo>
                        <a:pt x="72265" y="115758"/>
                        <a:pt x="74324" y="115542"/>
                        <a:pt x="76362" y="115542"/>
                      </a:cubicBezTo>
                      <a:cubicBezTo>
                        <a:pt x="84024" y="115542"/>
                        <a:pt x="91388" y="118605"/>
                        <a:pt x="96833" y="124332"/>
                      </a:cubicBezTo>
                      <a:cubicBezTo>
                        <a:pt x="88604" y="124332"/>
                        <a:pt x="80901" y="128339"/>
                        <a:pt x="75868" y="134469"/>
                      </a:cubicBezTo>
                      <a:cubicBezTo>
                        <a:pt x="77268" y="119642"/>
                        <a:pt x="64038" y="106467"/>
                        <a:pt x="49228" y="106467"/>
                      </a:cubicBezTo>
                      <a:cubicBezTo>
                        <a:pt x="49149" y="106467"/>
                        <a:pt x="49069" y="106468"/>
                        <a:pt x="48989" y="106468"/>
                      </a:cubicBezTo>
                      <a:cubicBezTo>
                        <a:pt x="54423" y="100597"/>
                        <a:pt x="61870" y="97451"/>
                        <a:pt x="69630" y="97451"/>
                      </a:cubicBezTo>
                      <a:close/>
                      <a:moveTo>
                        <a:pt x="143830" y="108090"/>
                      </a:moveTo>
                      <a:cubicBezTo>
                        <a:pt x="154187" y="108090"/>
                        <a:pt x="164544" y="113600"/>
                        <a:pt x="168145" y="124619"/>
                      </a:cubicBezTo>
                      <a:lnTo>
                        <a:pt x="168217" y="124619"/>
                      </a:lnTo>
                      <a:cubicBezTo>
                        <a:pt x="169028" y="127290"/>
                        <a:pt x="169457" y="130056"/>
                        <a:pt x="169481" y="132871"/>
                      </a:cubicBezTo>
                      <a:cubicBezTo>
                        <a:pt x="167591" y="132447"/>
                        <a:pt x="165669" y="132241"/>
                        <a:pt x="163753" y="132241"/>
                      </a:cubicBezTo>
                      <a:cubicBezTo>
                        <a:pt x="156287" y="132241"/>
                        <a:pt x="148909" y="135367"/>
                        <a:pt x="143842" y="140908"/>
                      </a:cubicBezTo>
                      <a:cubicBezTo>
                        <a:pt x="138714" y="135375"/>
                        <a:pt x="131511" y="132251"/>
                        <a:pt x="123974" y="132251"/>
                      </a:cubicBezTo>
                      <a:cubicBezTo>
                        <a:pt x="122019" y="132251"/>
                        <a:pt x="120063" y="132465"/>
                        <a:pt x="118179" y="132871"/>
                      </a:cubicBezTo>
                      <a:cubicBezTo>
                        <a:pt x="118179" y="130080"/>
                        <a:pt x="118608" y="127290"/>
                        <a:pt x="119443" y="124619"/>
                      </a:cubicBezTo>
                      <a:lnTo>
                        <a:pt x="119514" y="124619"/>
                      </a:lnTo>
                      <a:cubicBezTo>
                        <a:pt x="123116" y="113600"/>
                        <a:pt x="133473" y="108090"/>
                        <a:pt x="143830" y="108090"/>
                      </a:cubicBezTo>
                      <a:close/>
                      <a:moveTo>
                        <a:pt x="48975" y="108475"/>
                      </a:moveTo>
                      <a:cubicBezTo>
                        <a:pt x="61717" y="108475"/>
                        <a:pt x="74461" y="116811"/>
                        <a:pt x="74628" y="133491"/>
                      </a:cubicBezTo>
                      <a:cubicBezTo>
                        <a:pt x="72751" y="133074"/>
                        <a:pt x="70840" y="132871"/>
                        <a:pt x="68933" y="132871"/>
                      </a:cubicBezTo>
                      <a:cubicBezTo>
                        <a:pt x="61465" y="132871"/>
                        <a:pt x="54062" y="135986"/>
                        <a:pt x="48989" y="141552"/>
                      </a:cubicBezTo>
                      <a:cubicBezTo>
                        <a:pt x="43787" y="135952"/>
                        <a:pt x="36545" y="132875"/>
                        <a:pt x="29080" y="132875"/>
                      </a:cubicBezTo>
                      <a:cubicBezTo>
                        <a:pt x="27166" y="132875"/>
                        <a:pt x="25238" y="133077"/>
                        <a:pt x="23326" y="133491"/>
                      </a:cubicBezTo>
                      <a:cubicBezTo>
                        <a:pt x="23481" y="116816"/>
                        <a:pt x="36227" y="108475"/>
                        <a:pt x="48975" y="108475"/>
                      </a:cubicBezTo>
                      <a:close/>
                      <a:moveTo>
                        <a:pt x="123153" y="133778"/>
                      </a:moveTo>
                      <a:cubicBezTo>
                        <a:pt x="130931" y="133778"/>
                        <a:pt x="138399" y="136919"/>
                        <a:pt x="143842" y="142792"/>
                      </a:cubicBezTo>
                      <a:lnTo>
                        <a:pt x="143842" y="142792"/>
                      </a:lnTo>
                      <a:cubicBezTo>
                        <a:pt x="143834" y="142793"/>
                        <a:pt x="143826" y="142793"/>
                        <a:pt x="143818" y="142793"/>
                      </a:cubicBezTo>
                      <a:cubicBezTo>
                        <a:pt x="143739" y="142792"/>
                        <a:pt x="143660" y="142791"/>
                        <a:pt x="143581" y="142791"/>
                      </a:cubicBezTo>
                      <a:cubicBezTo>
                        <a:pt x="136107" y="142791"/>
                        <a:pt x="129002" y="146139"/>
                        <a:pt x="124022" y="151379"/>
                      </a:cubicBezTo>
                      <a:cubicBezTo>
                        <a:pt x="124380" y="144987"/>
                        <a:pt x="122019" y="138977"/>
                        <a:pt x="118036" y="134230"/>
                      </a:cubicBezTo>
                      <a:cubicBezTo>
                        <a:pt x="119744" y="133927"/>
                        <a:pt x="121456" y="133778"/>
                        <a:pt x="123153" y="133778"/>
                      </a:cubicBezTo>
                      <a:close/>
                      <a:moveTo>
                        <a:pt x="164509" y="133778"/>
                      </a:moveTo>
                      <a:cubicBezTo>
                        <a:pt x="166205" y="133778"/>
                        <a:pt x="167916" y="133927"/>
                        <a:pt x="169624" y="134230"/>
                      </a:cubicBezTo>
                      <a:cubicBezTo>
                        <a:pt x="165641" y="138977"/>
                        <a:pt x="163280" y="144987"/>
                        <a:pt x="163638" y="151379"/>
                      </a:cubicBezTo>
                      <a:lnTo>
                        <a:pt x="163614" y="151379"/>
                      </a:lnTo>
                      <a:cubicBezTo>
                        <a:pt x="158593" y="146121"/>
                        <a:pt x="151503" y="142792"/>
                        <a:pt x="143978" y="142792"/>
                      </a:cubicBezTo>
                      <a:cubicBezTo>
                        <a:pt x="143933" y="142792"/>
                        <a:pt x="143887" y="142792"/>
                        <a:pt x="143842" y="142792"/>
                      </a:cubicBezTo>
                      <a:lnTo>
                        <a:pt x="143842" y="142792"/>
                      </a:lnTo>
                      <a:cubicBezTo>
                        <a:pt x="149285" y="136919"/>
                        <a:pt x="156737" y="133778"/>
                        <a:pt x="164509" y="133778"/>
                      </a:cubicBezTo>
                      <a:close/>
                      <a:moveTo>
                        <a:pt x="28332" y="134419"/>
                      </a:moveTo>
                      <a:cubicBezTo>
                        <a:pt x="36084" y="134419"/>
                        <a:pt x="43531" y="137544"/>
                        <a:pt x="48989" y="143413"/>
                      </a:cubicBezTo>
                      <a:cubicBezTo>
                        <a:pt x="48910" y="143412"/>
                        <a:pt x="48830" y="143412"/>
                        <a:pt x="48751" y="143412"/>
                      </a:cubicBezTo>
                      <a:cubicBezTo>
                        <a:pt x="41255" y="143412"/>
                        <a:pt x="34173" y="146759"/>
                        <a:pt x="29169" y="151999"/>
                      </a:cubicBezTo>
                      <a:cubicBezTo>
                        <a:pt x="29312" y="149113"/>
                        <a:pt x="28931" y="146227"/>
                        <a:pt x="28024" y="143484"/>
                      </a:cubicBezTo>
                      <a:lnTo>
                        <a:pt x="27977" y="143365"/>
                      </a:lnTo>
                      <a:lnTo>
                        <a:pt x="27953" y="143246"/>
                      </a:lnTo>
                      <a:cubicBezTo>
                        <a:pt x="26903" y="140193"/>
                        <a:pt x="25281" y="137355"/>
                        <a:pt x="23206" y="134874"/>
                      </a:cubicBezTo>
                      <a:cubicBezTo>
                        <a:pt x="24918" y="134570"/>
                        <a:pt x="26632" y="134419"/>
                        <a:pt x="28332" y="134419"/>
                      </a:cubicBezTo>
                      <a:close/>
                      <a:moveTo>
                        <a:pt x="97054" y="126321"/>
                      </a:moveTo>
                      <a:cubicBezTo>
                        <a:pt x="109793" y="126321"/>
                        <a:pt x="122529" y="134661"/>
                        <a:pt x="122686" y="151350"/>
                      </a:cubicBezTo>
                      <a:lnTo>
                        <a:pt x="122686" y="151350"/>
                      </a:lnTo>
                      <a:cubicBezTo>
                        <a:pt x="120809" y="150929"/>
                        <a:pt x="118899" y="150725"/>
                        <a:pt x="116994" y="150725"/>
                      </a:cubicBezTo>
                      <a:cubicBezTo>
                        <a:pt x="109539" y="150725"/>
                        <a:pt x="102158" y="153851"/>
                        <a:pt x="97071" y="159393"/>
                      </a:cubicBezTo>
                      <a:cubicBezTo>
                        <a:pt x="91943" y="153883"/>
                        <a:pt x="84741" y="150735"/>
                        <a:pt x="77204" y="150735"/>
                      </a:cubicBezTo>
                      <a:cubicBezTo>
                        <a:pt x="75248" y="150735"/>
                        <a:pt x="73316" y="150949"/>
                        <a:pt x="71408" y="151355"/>
                      </a:cubicBezTo>
                      <a:cubicBezTo>
                        <a:pt x="71563" y="134669"/>
                        <a:pt x="84310" y="126321"/>
                        <a:pt x="97054" y="126321"/>
                      </a:cubicBezTo>
                      <a:close/>
                      <a:moveTo>
                        <a:pt x="117715" y="152262"/>
                      </a:moveTo>
                      <a:cubicBezTo>
                        <a:pt x="119410" y="152262"/>
                        <a:pt x="121121" y="152411"/>
                        <a:pt x="122830" y="152714"/>
                      </a:cubicBezTo>
                      <a:cubicBezTo>
                        <a:pt x="118847" y="157461"/>
                        <a:pt x="116509" y="163471"/>
                        <a:pt x="116843" y="169863"/>
                      </a:cubicBezTo>
                      <a:cubicBezTo>
                        <a:pt x="111840" y="164623"/>
                        <a:pt x="104758" y="161276"/>
                        <a:pt x="97261" y="161276"/>
                      </a:cubicBezTo>
                      <a:cubicBezTo>
                        <a:pt x="97190" y="161276"/>
                        <a:pt x="97119" y="161276"/>
                        <a:pt x="97048" y="161276"/>
                      </a:cubicBezTo>
                      <a:lnTo>
                        <a:pt x="97048" y="161276"/>
                      </a:lnTo>
                      <a:cubicBezTo>
                        <a:pt x="102490" y="155403"/>
                        <a:pt x="109942" y="152262"/>
                        <a:pt x="117715" y="152262"/>
                      </a:cubicBezTo>
                      <a:close/>
                      <a:moveTo>
                        <a:pt x="69624" y="134406"/>
                      </a:moveTo>
                      <a:cubicBezTo>
                        <a:pt x="71551" y="134406"/>
                        <a:pt x="73498" y="134600"/>
                        <a:pt x="75439" y="134994"/>
                      </a:cubicBezTo>
                      <a:cubicBezTo>
                        <a:pt x="71527" y="139978"/>
                        <a:pt x="69405" y="146299"/>
                        <a:pt x="70192" y="152905"/>
                      </a:cubicBezTo>
                      <a:cubicBezTo>
                        <a:pt x="72249" y="152463"/>
                        <a:pt x="74317" y="152245"/>
                        <a:pt x="76364" y="152245"/>
                      </a:cubicBezTo>
                      <a:cubicBezTo>
                        <a:pt x="84139" y="152245"/>
                        <a:pt x="91610" y="155386"/>
                        <a:pt x="97047" y="161276"/>
                      </a:cubicBezTo>
                      <a:lnTo>
                        <a:pt x="97047" y="161276"/>
                      </a:lnTo>
                      <a:cubicBezTo>
                        <a:pt x="97039" y="161277"/>
                        <a:pt x="97031" y="161277"/>
                        <a:pt x="97023" y="161277"/>
                      </a:cubicBezTo>
                      <a:cubicBezTo>
                        <a:pt x="96951" y="161276"/>
                        <a:pt x="96879" y="161276"/>
                        <a:pt x="96807" y="161276"/>
                      </a:cubicBezTo>
                      <a:cubicBezTo>
                        <a:pt x="88588" y="161276"/>
                        <a:pt x="80881" y="165313"/>
                        <a:pt x="75868" y="171413"/>
                      </a:cubicBezTo>
                      <a:lnTo>
                        <a:pt x="75868" y="171413"/>
                      </a:lnTo>
                      <a:cubicBezTo>
                        <a:pt x="77293" y="156597"/>
                        <a:pt x="64039" y="143412"/>
                        <a:pt x="49213" y="143412"/>
                      </a:cubicBezTo>
                      <a:cubicBezTo>
                        <a:pt x="49146" y="143412"/>
                        <a:pt x="49079" y="143412"/>
                        <a:pt x="49013" y="143413"/>
                      </a:cubicBezTo>
                      <a:lnTo>
                        <a:pt x="48989" y="143413"/>
                      </a:lnTo>
                      <a:cubicBezTo>
                        <a:pt x="54415" y="137547"/>
                        <a:pt x="61861" y="134406"/>
                        <a:pt x="69624" y="134406"/>
                      </a:cubicBezTo>
                      <a:close/>
                      <a:moveTo>
                        <a:pt x="143825" y="144799"/>
                      </a:moveTo>
                      <a:cubicBezTo>
                        <a:pt x="156571" y="144799"/>
                        <a:pt x="169314" y="153135"/>
                        <a:pt x="169481" y="169815"/>
                      </a:cubicBezTo>
                      <a:lnTo>
                        <a:pt x="169457" y="169815"/>
                      </a:lnTo>
                      <a:cubicBezTo>
                        <a:pt x="167580" y="169398"/>
                        <a:pt x="165670" y="169195"/>
                        <a:pt x="163764" y="169195"/>
                      </a:cubicBezTo>
                      <a:cubicBezTo>
                        <a:pt x="156302" y="169195"/>
                        <a:pt x="148910" y="172310"/>
                        <a:pt x="143818" y="177877"/>
                      </a:cubicBezTo>
                      <a:cubicBezTo>
                        <a:pt x="138616" y="172276"/>
                        <a:pt x="131375" y="169199"/>
                        <a:pt x="123909" y="169199"/>
                      </a:cubicBezTo>
                      <a:cubicBezTo>
                        <a:pt x="121996" y="169199"/>
                        <a:pt x="120067" y="169402"/>
                        <a:pt x="118155" y="169815"/>
                      </a:cubicBezTo>
                      <a:cubicBezTo>
                        <a:pt x="118322" y="153141"/>
                        <a:pt x="131074" y="144799"/>
                        <a:pt x="143825" y="144799"/>
                      </a:cubicBezTo>
                      <a:close/>
                      <a:moveTo>
                        <a:pt x="48975" y="145419"/>
                      </a:moveTo>
                      <a:cubicBezTo>
                        <a:pt x="61717" y="145419"/>
                        <a:pt x="74461" y="153755"/>
                        <a:pt x="74628" y="170435"/>
                      </a:cubicBezTo>
                      <a:cubicBezTo>
                        <a:pt x="72745" y="170018"/>
                        <a:pt x="70831" y="169815"/>
                        <a:pt x="68923" y="169815"/>
                      </a:cubicBezTo>
                      <a:cubicBezTo>
                        <a:pt x="61456" y="169815"/>
                        <a:pt x="54080" y="172926"/>
                        <a:pt x="48989" y="178473"/>
                      </a:cubicBezTo>
                      <a:cubicBezTo>
                        <a:pt x="43861" y="172963"/>
                        <a:pt x="36658" y="169815"/>
                        <a:pt x="29121" y="169815"/>
                      </a:cubicBezTo>
                      <a:cubicBezTo>
                        <a:pt x="27166" y="169815"/>
                        <a:pt x="25234" y="170030"/>
                        <a:pt x="23326" y="170435"/>
                      </a:cubicBezTo>
                      <a:cubicBezTo>
                        <a:pt x="23481" y="153761"/>
                        <a:pt x="36227" y="145419"/>
                        <a:pt x="48975" y="145419"/>
                      </a:cubicBezTo>
                      <a:close/>
                      <a:moveTo>
                        <a:pt x="123199" y="170735"/>
                      </a:moveTo>
                      <a:cubicBezTo>
                        <a:pt x="130960" y="170735"/>
                        <a:pt x="138410" y="173879"/>
                        <a:pt x="143842" y="179761"/>
                      </a:cubicBezTo>
                      <a:lnTo>
                        <a:pt x="143842" y="179761"/>
                      </a:lnTo>
                      <a:cubicBezTo>
                        <a:pt x="143834" y="179761"/>
                        <a:pt x="143826" y="179761"/>
                        <a:pt x="143818" y="179761"/>
                      </a:cubicBezTo>
                      <a:cubicBezTo>
                        <a:pt x="143714" y="179759"/>
                        <a:pt x="143610" y="179759"/>
                        <a:pt x="143507" y="179759"/>
                      </a:cubicBezTo>
                      <a:cubicBezTo>
                        <a:pt x="136060" y="179759"/>
                        <a:pt x="128985" y="183125"/>
                        <a:pt x="124022" y="188347"/>
                      </a:cubicBezTo>
                      <a:cubicBezTo>
                        <a:pt x="124380" y="181955"/>
                        <a:pt x="122019" y="175921"/>
                        <a:pt x="118036" y="171198"/>
                      </a:cubicBezTo>
                      <a:cubicBezTo>
                        <a:pt x="119760" y="170888"/>
                        <a:pt x="121487" y="170735"/>
                        <a:pt x="123199" y="170735"/>
                      </a:cubicBezTo>
                      <a:close/>
                      <a:moveTo>
                        <a:pt x="164477" y="170724"/>
                      </a:moveTo>
                      <a:cubicBezTo>
                        <a:pt x="166187" y="170724"/>
                        <a:pt x="167910" y="170880"/>
                        <a:pt x="169624" y="171198"/>
                      </a:cubicBezTo>
                      <a:cubicBezTo>
                        <a:pt x="165641" y="175921"/>
                        <a:pt x="163280" y="181955"/>
                        <a:pt x="163638" y="188347"/>
                      </a:cubicBezTo>
                      <a:lnTo>
                        <a:pt x="163614" y="188347"/>
                      </a:lnTo>
                      <a:cubicBezTo>
                        <a:pt x="158610" y="183107"/>
                        <a:pt x="151552" y="179760"/>
                        <a:pt x="144055" y="179760"/>
                      </a:cubicBezTo>
                      <a:cubicBezTo>
                        <a:pt x="143984" y="179760"/>
                        <a:pt x="143913" y="179760"/>
                        <a:pt x="143842" y="179761"/>
                      </a:cubicBezTo>
                      <a:lnTo>
                        <a:pt x="143842" y="179761"/>
                      </a:lnTo>
                      <a:cubicBezTo>
                        <a:pt x="149216" y="173937"/>
                        <a:pt x="156720" y="170724"/>
                        <a:pt x="164477" y="170724"/>
                      </a:cubicBezTo>
                      <a:close/>
                      <a:moveTo>
                        <a:pt x="97049" y="163274"/>
                      </a:moveTo>
                      <a:cubicBezTo>
                        <a:pt x="109793" y="163274"/>
                        <a:pt x="122532" y="171610"/>
                        <a:pt x="122687" y="188299"/>
                      </a:cubicBezTo>
                      <a:cubicBezTo>
                        <a:pt x="120797" y="187876"/>
                        <a:pt x="118876" y="187670"/>
                        <a:pt x="116961" y="187670"/>
                      </a:cubicBezTo>
                      <a:cubicBezTo>
                        <a:pt x="109495" y="187670"/>
                        <a:pt x="102115" y="190799"/>
                        <a:pt x="97047" y="196361"/>
                      </a:cubicBezTo>
                      <a:cubicBezTo>
                        <a:pt x="91919" y="190827"/>
                        <a:pt x="84717" y="187679"/>
                        <a:pt x="77180" y="187679"/>
                      </a:cubicBezTo>
                      <a:cubicBezTo>
                        <a:pt x="75224" y="187679"/>
                        <a:pt x="73292" y="187894"/>
                        <a:pt x="71384" y="188299"/>
                      </a:cubicBezTo>
                      <a:cubicBezTo>
                        <a:pt x="71539" y="171622"/>
                        <a:pt x="84296" y="163274"/>
                        <a:pt x="97049" y="163274"/>
                      </a:cubicBezTo>
                      <a:close/>
                      <a:moveTo>
                        <a:pt x="117745" y="189206"/>
                      </a:moveTo>
                      <a:cubicBezTo>
                        <a:pt x="119439" y="189206"/>
                        <a:pt x="121148" y="189355"/>
                        <a:pt x="122853" y="189659"/>
                      </a:cubicBezTo>
                      <a:cubicBezTo>
                        <a:pt x="120755" y="192139"/>
                        <a:pt x="119133" y="194954"/>
                        <a:pt x="118083" y="198030"/>
                      </a:cubicBezTo>
                      <a:cubicBezTo>
                        <a:pt x="117129" y="200821"/>
                        <a:pt x="116700" y="203802"/>
                        <a:pt x="116867" y="206760"/>
                      </a:cubicBezTo>
                      <a:cubicBezTo>
                        <a:pt x="111870" y="201525"/>
                        <a:pt x="104780" y="198173"/>
                        <a:pt x="97278" y="198173"/>
                      </a:cubicBezTo>
                      <a:cubicBezTo>
                        <a:pt x="97225" y="198173"/>
                        <a:pt x="97172" y="198173"/>
                        <a:pt x="97119" y="198173"/>
                      </a:cubicBezTo>
                      <a:cubicBezTo>
                        <a:pt x="102541" y="192340"/>
                        <a:pt x="109988" y="189206"/>
                        <a:pt x="117745" y="189206"/>
                      </a:cubicBezTo>
                      <a:close/>
                      <a:moveTo>
                        <a:pt x="122424" y="0"/>
                      </a:moveTo>
                      <a:cubicBezTo>
                        <a:pt x="122591" y="1264"/>
                        <a:pt x="122687" y="2552"/>
                        <a:pt x="122687" y="3840"/>
                      </a:cubicBezTo>
                      <a:cubicBezTo>
                        <a:pt x="120801" y="3416"/>
                        <a:pt x="118883" y="3210"/>
                        <a:pt x="116970" y="3210"/>
                      </a:cubicBezTo>
                      <a:cubicBezTo>
                        <a:pt x="109516" y="3210"/>
                        <a:pt x="102134" y="6336"/>
                        <a:pt x="97047" y="11878"/>
                      </a:cubicBezTo>
                      <a:cubicBezTo>
                        <a:pt x="91919" y="6368"/>
                        <a:pt x="84717" y="3220"/>
                        <a:pt x="77180" y="3220"/>
                      </a:cubicBezTo>
                      <a:cubicBezTo>
                        <a:pt x="75248" y="3220"/>
                        <a:pt x="73292" y="3434"/>
                        <a:pt x="71384" y="3840"/>
                      </a:cubicBezTo>
                      <a:cubicBezTo>
                        <a:pt x="71384" y="3363"/>
                        <a:pt x="71408" y="2910"/>
                        <a:pt x="71432" y="2457"/>
                      </a:cubicBezTo>
                      <a:lnTo>
                        <a:pt x="71432" y="2457"/>
                      </a:lnTo>
                      <a:cubicBezTo>
                        <a:pt x="70979" y="2600"/>
                        <a:pt x="70502" y="2743"/>
                        <a:pt x="70049" y="2910"/>
                      </a:cubicBezTo>
                      <a:cubicBezTo>
                        <a:pt x="70049" y="3745"/>
                        <a:pt x="70096" y="4555"/>
                        <a:pt x="70216" y="5390"/>
                      </a:cubicBezTo>
                      <a:cubicBezTo>
                        <a:pt x="72273" y="4948"/>
                        <a:pt x="74340" y="4730"/>
                        <a:pt x="76385" y="4730"/>
                      </a:cubicBezTo>
                      <a:cubicBezTo>
                        <a:pt x="84154" y="4730"/>
                        <a:pt x="91610" y="7871"/>
                        <a:pt x="97047" y="13762"/>
                      </a:cubicBezTo>
                      <a:cubicBezTo>
                        <a:pt x="102490" y="7888"/>
                        <a:pt x="109958" y="4747"/>
                        <a:pt x="117723" y="4747"/>
                      </a:cubicBezTo>
                      <a:cubicBezTo>
                        <a:pt x="119417" y="4747"/>
                        <a:pt x="121125" y="4896"/>
                        <a:pt x="122830" y="5199"/>
                      </a:cubicBezTo>
                      <a:cubicBezTo>
                        <a:pt x="118847" y="9946"/>
                        <a:pt x="116509" y="15956"/>
                        <a:pt x="116867" y="22372"/>
                      </a:cubicBezTo>
                      <a:cubicBezTo>
                        <a:pt x="111880" y="17150"/>
                        <a:pt x="104852" y="13784"/>
                        <a:pt x="97384" y="13784"/>
                      </a:cubicBezTo>
                      <a:cubicBezTo>
                        <a:pt x="97280" y="13784"/>
                        <a:pt x="97175" y="13784"/>
                        <a:pt x="97071" y="13786"/>
                      </a:cubicBezTo>
                      <a:cubicBezTo>
                        <a:pt x="96976" y="13784"/>
                        <a:pt x="96880" y="13784"/>
                        <a:pt x="96785" y="13784"/>
                      </a:cubicBezTo>
                      <a:cubicBezTo>
                        <a:pt x="88568" y="13784"/>
                        <a:pt x="80866" y="17839"/>
                        <a:pt x="75868" y="23946"/>
                      </a:cubicBezTo>
                      <a:cubicBezTo>
                        <a:pt x="76679" y="16171"/>
                        <a:pt x="73483" y="8849"/>
                        <a:pt x="68117" y="3578"/>
                      </a:cubicBezTo>
                      <a:cubicBezTo>
                        <a:pt x="67640" y="3745"/>
                        <a:pt x="67163" y="3935"/>
                        <a:pt x="66710" y="4102"/>
                      </a:cubicBezTo>
                      <a:cubicBezTo>
                        <a:pt x="71408" y="8276"/>
                        <a:pt x="74556" y="14477"/>
                        <a:pt x="74628" y="22706"/>
                      </a:cubicBezTo>
                      <a:cubicBezTo>
                        <a:pt x="72744" y="22282"/>
                        <a:pt x="70826" y="22076"/>
                        <a:pt x="68914" y="22076"/>
                      </a:cubicBezTo>
                      <a:cubicBezTo>
                        <a:pt x="61459" y="22076"/>
                        <a:pt x="54076" y="25206"/>
                        <a:pt x="48989" y="30767"/>
                      </a:cubicBezTo>
                      <a:cubicBezTo>
                        <a:pt x="45363" y="26832"/>
                        <a:pt x="40665" y="24089"/>
                        <a:pt x="35489" y="22825"/>
                      </a:cubicBezTo>
                      <a:cubicBezTo>
                        <a:pt x="34989" y="23278"/>
                        <a:pt x="34488" y="23731"/>
                        <a:pt x="33987" y="24161"/>
                      </a:cubicBezTo>
                      <a:cubicBezTo>
                        <a:pt x="39759" y="25329"/>
                        <a:pt x="45006" y="28287"/>
                        <a:pt x="48989" y="32627"/>
                      </a:cubicBezTo>
                      <a:cubicBezTo>
                        <a:pt x="48910" y="32627"/>
                        <a:pt x="48830" y="32626"/>
                        <a:pt x="48751" y="32626"/>
                      </a:cubicBezTo>
                      <a:cubicBezTo>
                        <a:pt x="41255" y="32626"/>
                        <a:pt x="34173" y="35974"/>
                        <a:pt x="29169" y="41214"/>
                      </a:cubicBezTo>
                      <a:cubicBezTo>
                        <a:pt x="29360" y="37636"/>
                        <a:pt x="28740" y="34082"/>
                        <a:pt x="27333" y="30791"/>
                      </a:cubicBezTo>
                      <a:cubicBezTo>
                        <a:pt x="26975" y="31196"/>
                        <a:pt x="26641" y="31578"/>
                        <a:pt x="26283" y="31983"/>
                      </a:cubicBezTo>
                      <a:cubicBezTo>
                        <a:pt x="27309" y="34917"/>
                        <a:pt x="27857" y="38041"/>
                        <a:pt x="27857" y="41166"/>
                      </a:cubicBezTo>
                      <a:cubicBezTo>
                        <a:pt x="25965" y="40749"/>
                        <a:pt x="24041" y="40537"/>
                        <a:pt x="22113" y="40537"/>
                      </a:cubicBezTo>
                      <a:cubicBezTo>
                        <a:pt x="21173" y="40537"/>
                        <a:pt x="20233" y="40587"/>
                        <a:pt x="19295" y="40689"/>
                      </a:cubicBezTo>
                      <a:cubicBezTo>
                        <a:pt x="18866" y="41285"/>
                        <a:pt x="18460" y="41881"/>
                        <a:pt x="18031" y="42478"/>
                      </a:cubicBezTo>
                      <a:cubicBezTo>
                        <a:pt x="19638" y="42200"/>
                        <a:pt x="21256" y="42063"/>
                        <a:pt x="22872" y="42063"/>
                      </a:cubicBezTo>
                      <a:cubicBezTo>
                        <a:pt x="24589" y="42063"/>
                        <a:pt x="26304" y="42218"/>
                        <a:pt x="28000" y="42525"/>
                      </a:cubicBezTo>
                      <a:cubicBezTo>
                        <a:pt x="24017" y="47248"/>
                        <a:pt x="21680" y="53282"/>
                        <a:pt x="22014" y="59674"/>
                      </a:cubicBezTo>
                      <a:cubicBezTo>
                        <a:pt x="19152" y="56669"/>
                        <a:pt x="15646" y="54331"/>
                        <a:pt x="11782" y="52829"/>
                      </a:cubicBezTo>
                      <a:cubicBezTo>
                        <a:pt x="11496" y="53377"/>
                        <a:pt x="11210" y="53902"/>
                        <a:pt x="10947" y="54451"/>
                      </a:cubicBezTo>
                      <a:cubicBezTo>
                        <a:pt x="17936" y="56693"/>
                        <a:pt x="23946" y="61749"/>
                        <a:pt x="26522" y="69619"/>
                      </a:cubicBezTo>
                      <a:cubicBezTo>
                        <a:pt x="27404" y="72338"/>
                        <a:pt x="27833" y="75200"/>
                        <a:pt x="27857" y="78063"/>
                      </a:cubicBezTo>
                      <a:cubicBezTo>
                        <a:pt x="25974" y="77645"/>
                        <a:pt x="24059" y="77442"/>
                        <a:pt x="22150" y="77442"/>
                      </a:cubicBezTo>
                      <a:cubicBezTo>
                        <a:pt x="14677" y="77442"/>
                        <a:pt x="7290" y="80553"/>
                        <a:pt x="2218" y="86100"/>
                      </a:cubicBezTo>
                      <a:cubicBezTo>
                        <a:pt x="1765" y="85623"/>
                        <a:pt x="1288" y="85170"/>
                        <a:pt x="811" y="84717"/>
                      </a:cubicBezTo>
                      <a:cubicBezTo>
                        <a:pt x="716" y="85265"/>
                        <a:pt x="620" y="85790"/>
                        <a:pt x="549" y="86339"/>
                      </a:cubicBezTo>
                      <a:cubicBezTo>
                        <a:pt x="1121" y="86863"/>
                        <a:pt x="1670" y="87412"/>
                        <a:pt x="2218" y="87984"/>
                      </a:cubicBezTo>
                      <a:cubicBezTo>
                        <a:pt x="7583" y="82169"/>
                        <a:pt x="15102" y="78958"/>
                        <a:pt x="22875" y="78958"/>
                      </a:cubicBezTo>
                      <a:cubicBezTo>
                        <a:pt x="24570" y="78958"/>
                        <a:pt x="26277" y="79110"/>
                        <a:pt x="27977" y="79422"/>
                      </a:cubicBezTo>
                      <a:cubicBezTo>
                        <a:pt x="24017" y="84168"/>
                        <a:pt x="21656" y="90202"/>
                        <a:pt x="22014" y="96594"/>
                      </a:cubicBezTo>
                      <a:cubicBezTo>
                        <a:pt x="17010" y="91355"/>
                        <a:pt x="9928" y="88007"/>
                        <a:pt x="2432" y="88007"/>
                      </a:cubicBezTo>
                      <a:cubicBezTo>
                        <a:pt x="2353" y="88007"/>
                        <a:pt x="2273" y="88007"/>
                        <a:pt x="2194" y="88008"/>
                      </a:cubicBezTo>
                      <a:cubicBezTo>
                        <a:pt x="1550" y="88008"/>
                        <a:pt x="906" y="88032"/>
                        <a:pt x="262" y="88080"/>
                      </a:cubicBezTo>
                      <a:cubicBezTo>
                        <a:pt x="167" y="88748"/>
                        <a:pt x="95" y="89415"/>
                        <a:pt x="0" y="90107"/>
                      </a:cubicBezTo>
                      <a:cubicBezTo>
                        <a:pt x="738" y="90051"/>
                        <a:pt x="1479" y="90022"/>
                        <a:pt x="2220" y="90022"/>
                      </a:cubicBezTo>
                      <a:cubicBezTo>
                        <a:pt x="14954" y="90022"/>
                        <a:pt x="27700" y="98352"/>
                        <a:pt x="27857" y="115031"/>
                      </a:cubicBezTo>
                      <a:cubicBezTo>
                        <a:pt x="25975" y="114613"/>
                        <a:pt x="24061" y="114410"/>
                        <a:pt x="22153" y="114410"/>
                      </a:cubicBezTo>
                      <a:cubicBezTo>
                        <a:pt x="14679" y="114410"/>
                        <a:pt x="7291" y="117525"/>
                        <a:pt x="2218" y="123092"/>
                      </a:cubicBezTo>
                      <a:cubicBezTo>
                        <a:pt x="1670" y="122496"/>
                        <a:pt x="1097" y="121947"/>
                        <a:pt x="501" y="121399"/>
                      </a:cubicBezTo>
                      <a:lnTo>
                        <a:pt x="501" y="121399"/>
                      </a:lnTo>
                      <a:cubicBezTo>
                        <a:pt x="620" y="122138"/>
                        <a:pt x="739" y="122877"/>
                        <a:pt x="859" y="123617"/>
                      </a:cubicBezTo>
                      <a:cubicBezTo>
                        <a:pt x="1336" y="124046"/>
                        <a:pt x="1789" y="124499"/>
                        <a:pt x="2218" y="124976"/>
                      </a:cubicBezTo>
                      <a:lnTo>
                        <a:pt x="2218" y="124976"/>
                      </a:lnTo>
                      <a:cubicBezTo>
                        <a:pt x="2210" y="124976"/>
                        <a:pt x="2202" y="124976"/>
                        <a:pt x="2194" y="124976"/>
                      </a:cubicBezTo>
                      <a:cubicBezTo>
                        <a:pt x="1836" y="124976"/>
                        <a:pt x="1479" y="124976"/>
                        <a:pt x="1121" y="125000"/>
                      </a:cubicBezTo>
                      <a:cubicBezTo>
                        <a:pt x="1264" y="125668"/>
                        <a:pt x="1383" y="126312"/>
                        <a:pt x="1526" y="126980"/>
                      </a:cubicBezTo>
                      <a:cubicBezTo>
                        <a:pt x="1747" y="126975"/>
                        <a:pt x="1967" y="126972"/>
                        <a:pt x="2187" y="126972"/>
                      </a:cubicBezTo>
                      <a:cubicBezTo>
                        <a:pt x="12534" y="126972"/>
                        <a:pt x="22855" y="132460"/>
                        <a:pt x="26498" y="143413"/>
                      </a:cubicBezTo>
                      <a:cubicBezTo>
                        <a:pt x="27380" y="146179"/>
                        <a:pt x="27833" y="149065"/>
                        <a:pt x="27857" y="151975"/>
                      </a:cubicBezTo>
                      <a:cubicBezTo>
                        <a:pt x="25952" y="151565"/>
                        <a:pt x="24020" y="151361"/>
                        <a:pt x="22094" y="151361"/>
                      </a:cubicBezTo>
                      <a:cubicBezTo>
                        <a:pt x="18304" y="151361"/>
                        <a:pt x="14537" y="152151"/>
                        <a:pt x="11043" y="153716"/>
                      </a:cubicBezTo>
                      <a:cubicBezTo>
                        <a:pt x="11281" y="154193"/>
                        <a:pt x="11520" y="154670"/>
                        <a:pt x="11782" y="155147"/>
                      </a:cubicBezTo>
                      <a:cubicBezTo>
                        <a:pt x="15303" y="153634"/>
                        <a:pt x="19084" y="152869"/>
                        <a:pt x="22884" y="152869"/>
                      </a:cubicBezTo>
                      <a:cubicBezTo>
                        <a:pt x="24593" y="152869"/>
                        <a:pt x="26306" y="153024"/>
                        <a:pt x="28000" y="153335"/>
                      </a:cubicBezTo>
                      <a:cubicBezTo>
                        <a:pt x="24017" y="158057"/>
                        <a:pt x="21680" y="164091"/>
                        <a:pt x="22014" y="170483"/>
                      </a:cubicBezTo>
                      <a:cubicBezTo>
                        <a:pt x="21585" y="170030"/>
                        <a:pt x="21131" y="169577"/>
                        <a:pt x="20678" y="169171"/>
                      </a:cubicBezTo>
                      <a:lnTo>
                        <a:pt x="20678" y="169171"/>
                      </a:lnTo>
                      <a:cubicBezTo>
                        <a:pt x="22300" y="171342"/>
                        <a:pt x="24017" y="173464"/>
                        <a:pt x="25830" y="175515"/>
                      </a:cubicBezTo>
                      <a:cubicBezTo>
                        <a:pt x="25043" y="174204"/>
                        <a:pt x="24184" y="172963"/>
                        <a:pt x="23206" y="171795"/>
                      </a:cubicBezTo>
                      <a:cubicBezTo>
                        <a:pt x="24915" y="171491"/>
                        <a:pt x="26626" y="171342"/>
                        <a:pt x="28322" y="171342"/>
                      </a:cubicBezTo>
                      <a:cubicBezTo>
                        <a:pt x="36094" y="171342"/>
                        <a:pt x="43550" y="174483"/>
                        <a:pt x="49013" y="180357"/>
                      </a:cubicBezTo>
                      <a:cubicBezTo>
                        <a:pt x="54444" y="174486"/>
                        <a:pt x="61899" y="171329"/>
                        <a:pt x="69670" y="171329"/>
                      </a:cubicBezTo>
                      <a:cubicBezTo>
                        <a:pt x="71590" y="171329"/>
                        <a:pt x="73530" y="171522"/>
                        <a:pt x="75463" y="171914"/>
                      </a:cubicBezTo>
                      <a:cubicBezTo>
                        <a:pt x="71551" y="176923"/>
                        <a:pt x="69429" y="183243"/>
                        <a:pt x="70216" y="189850"/>
                      </a:cubicBezTo>
                      <a:cubicBezTo>
                        <a:pt x="72270" y="189407"/>
                        <a:pt x="74335" y="189189"/>
                        <a:pt x="76379" y="189189"/>
                      </a:cubicBezTo>
                      <a:cubicBezTo>
                        <a:pt x="84134" y="189189"/>
                        <a:pt x="91587" y="192322"/>
                        <a:pt x="97023" y="198173"/>
                      </a:cubicBezTo>
                      <a:cubicBezTo>
                        <a:pt x="96972" y="198173"/>
                        <a:pt x="96920" y="198173"/>
                        <a:pt x="96868" y="198173"/>
                      </a:cubicBezTo>
                      <a:cubicBezTo>
                        <a:pt x="89198" y="198173"/>
                        <a:pt x="81964" y="201669"/>
                        <a:pt x="76918" y="207117"/>
                      </a:cubicBezTo>
                      <a:cubicBezTo>
                        <a:pt x="77418" y="207237"/>
                        <a:pt x="77895" y="207380"/>
                        <a:pt x="78396" y="207499"/>
                      </a:cubicBezTo>
                      <a:cubicBezTo>
                        <a:pt x="83299" y="202619"/>
                        <a:pt x="90187" y="200181"/>
                        <a:pt x="97073" y="200181"/>
                      </a:cubicBezTo>
                      <a:cubicBezTo>
                        <a:pt x="104626" y="200181"/>
                        <a:pt x="112178" y="203114"/>
                        <a:pt x="117106" y="208978"/>
                      </a:cubicBezTo>
                      <a:cubicBezTo>
                        <a:pt x="117606" y="208906"/>
                        <a:pt x="118083" y="208811"/>
                        <a:pt x="118560" y="208739"/>
                      </a:cubicBezTo>
                      <a:cubicBezTo>
                        <a:pt x="118393" y="208524"/>
                        <a:pt x="118226" y="208286"/>
                        <a:pt x="118060" y="208071"/>
                      </a:cubicBezTo>
                      <a:cubicBezTo>
                        <a:pt x="119750" y="207779"/>
                        <a:pt x="121477" y="207633"/>
                        <a:pt x="123208" y="207633"/>
                      </a:cubicBezTo>
                      <a:cubicBezTo>
                        <a:pt x="123456" y="207633"/>
                        <a:pt x="123703" y="207636"/>
                        <a:pt x="123951" y="207642"/>
                      </a:cubicBezTo>
                      <a:cubicBezTo>
                        <a:pt x="125477" y="207284"/>
                        <a:pt x="126980" y="206903"/>
                        <a:pt x="128482" y="206473"/>
                      </a:cubicBezTo>
                      <a:cubicBezTo>
                        <a:pt x="126979" y="206221"/>
                        <a:pt x="125457" y="206094"/>
                        <a:pt x="123934" y="206094"/>
                      </a:cubicBezTo>
                      <a:cubicBezTo>
                        <a:pt x="122004" y="206094"/>
                        <a:pt x="120073" y="206298"/>
                        <a:pt x="118179" y="206712"/>
                      </a:cubicBezTo>
                      <a:cubicBezTo>
                        <a:pt x="118203" y="203850"/>
                        <a:pt x="118632" y="201012"/>
                        <a:pt x="119514" y="198269"/>
                      </a:cubicBezTo>
                      <a:cubicBezTo>
                        <a:pt x="123110" y="187255"/>
                        <a:pt x="133464" y="181745"/>
                        <a:pt x="143818" y="181745"/>
                      </a:cubicBezTo>
                      <a:cubicBezTo>
                        <a:pt x="150773" y="181745"/>
                        <a:pt x="157729" y="184232"/>
                        <a:pt x="162636" y="189206"/>
                      </a:cubicBezTo>
                      <a:cubicBezTo>
                        <a:pt x="163447" y="188585"/>
                        <a:pt x="164210" y="187965"/>
                        <a:pt x="164973" y="187345"/>
                      </a:cubicBezTo>
                      <a:cubicBezTo>
                        <a:pt x="165546" y="173154"/>
                        <a:pt x="175372" y="165236"/>
                        <a:pt x="186272" y="163590"/>
                      </a:cubicBezTo>
                      <a:cubicBezTo>
                        <a:pt x="186749" y="162875"/>
                        <a:pt x="187202" y="162135"/>
                        <a:pt x="187655" y="161420"/>
                      </a:cubicBezTo>
                      <a:lnTo>
                        <a:pt x="187655" y="161420"/>
                      </a:lnTo>
                      <a:cubicBezTo>
                        <a:pt x="181192" y="162111"/>
                        <a:pt x="175181" y="165260"/>
                        <a:pt x="170793" y="169839"/>
                      </a:cubicBezTo>
                      <a:cubicBezTo>
                        <a:pt x="171151" y="163471"/>
                        <a:pt x="168789" y="157437"/>
                        <a:pt x="164806" y="152691"/>
                      </a:cubicBezTo>
                      <a:cubicBezTo>
                        <a:pt x="166501" y="152382"/>
                        <a:pt x="168204" y="152230"/>
                        <a:pt x="169897" y="152230"/>
                      </a:cubicBezTo>
                      <a:cubicBezTo>
                        <a:pt x="176832" y="152230"/>
                        <a:pt x="183590" y="154777"/>
                        <a:pt x="188824" y="159512"/>
                      </a:cubicBezTo>
                      <a:cubicBezTo>
                        <a:pt x="189062" y="159106"/>
                        <a:pt x="189301" y="158701"/>
                        <a:pt x="189515" y="158272"/>
                      </a:cubicBezTo>
                      <a:cubicBezTo>
                        <a:pt x="184483" y="153430"/>
                        <a:pt x="177733" y="150711"/>
                        <a:pt x="170745" y="150711"/>
                      </a:cubicBezTo>
                      <a:cubicBezTo>
                        <a:pt x="168789" y="150735"/>
                        <a:pt x="166857" y="150926"/>
                        <a:pt x="164949" y="151331"/>
                      </a:cubicBezTo>
                      <a:cubicBezTo>
                        <a:pt x="165098" y="134653"/>
                        <a:pt x="177843" y="126320"/>
                        <a:pt x="190594" y="126320"/>
                      </a:cubicBezTo>
                      <a:cubicBezTo>
                        <a:pt x="194218" y="126320"/>
                        <a:pt x="197842" y="126993"/>
                        <a:pt x="201178" y="128339"/>
                      </a:cubicBezTo>
                      <a:cubicBezTo>
                        <a:pt x="201321" y="127791"/>
                        <a:pt x="201441" y="127218"/>
                        <a:pt x="201560" y="126670"/>
                      </a:cubicBezTo>
                      <a:cubicBezTo>
                        <a:pt x="198197" y="125143"/>
                        <a:pt x="194548" y="124332"/>
                        <a:pt x="190851" y="124332"/>
                      </a:cubicBezTo>
                      <a:cubicBezTo>
                        <a:pt x="194214" y="120755"/>
                        <a:pt x="198459" y="118131"/>
                        <a:pt x="203158" y="116724"/>
                      </a:cubicBezTo>
                      <a:cubicBezTo>
                        <a:pt x="203229" y="116152"/>
                        <a:pt x="203301" y="115579"/>
                        <a:pt x="203349" y="114983"/>
                      </a:cubicBezTo>
                      <a:lnTo>
                        <a:pt x="203349" y="114983"/>
                      </a:lnTo>
                      <a:cubicBezTo>
                        <a:pt x="198459" y="116295"/>
                        <a:pt x="194047" y="118966"/>
                        <a:pt x="190612" y="122687"/>
                      </a:cubicBezTo>
                      <a:cubicBezTo>
                        <a:pt x="185411" y="117086"/>
                        <a:pt x="178169" y="114009"/>
                        <a:pt x="170704" y="114009"/>
                      </a:cubicBezTo>
                      <a:cubicBezTo>
                        <a:pt x="168790" y="114009"/>
                        <a:pt x="166862" y="114212"/>
                        <a:pt x="164949" y="114625"/>
                      </a:cubicBezTo>
                      <a:cubicBezTo>
                        <a:pt x="165109" y="97956"/>
                        <a:pt x="177846" y="89602"/>
                        <a:pt x="190585" y="89602"/>
                      </a:cubicBezTo>
                      <a:cubicBezTo>
                        <a:pt x="194997" y="89602"/>
                        <a:pt x="199410" y="90605"/>
                        <a:pt x="203301" y="92611"/>
                      </a:cubicBezTo>
                      <a:cubicBezTo>
                        <a:pt x="203253" y="91967"/>
                        <a:pt x="203182" y="91323"/>
                        <a:pt x="203110" y="90703"/>
                      </a:cubicBezTo>
                      <a:cubicBezTo>
                        <a:pt x="199246" y="88652"/>
                        <a:pt x="194953" y="87603"/>
                        <a:pt x="190589" y="87603"/>
                      </a:cubicBezTo>
                      <a:cubicBezTo>
                        <a:pt x="190510" y="87602"/>
                        <a:pt x="190432" y="87602"/>
                        <a:pt x="190354" y="87602"/>
                      </a:cubicBezTo>
                      <a:cubicBezTo>
                        <a:pt x="182879" y="87602"/>
                        <a:pt x="175773" y="90973"/>
                        <a:pt x="170793" y="96189"/>
                      </a:cubicBezTo>
                      <a:cubicBezTo>
                        <a:pt x="171127" y="89821"/>
                        <a:pt x="168789" y="83787"/>
                        <a:pt x="164806" y="79040"/>
                      </a:cubicBezTo>
                      <a:cubicBezTo>
                        <a:pt x="166515" y="78737"/>
                        <a:pt x="168226" y="78588"/>
                        <a:pt x="169921" y="78588"/>
                      </a:cubicBezTo>
                      <a:cubicBezTo>
                        <a:pt x="177694" y="78588"/>
                        <a:pt x="185150" y="81729"/>
                        <a:pt x="190612" y="87603"/>
                      </a:cubicBezTo>
                      <a:cubicBezTo>
                        <a:pt x="193570" y="84383"/>
                        <a:pt x="197243" y="81926"/>
                        <a:pt x="201345" y="80376"/>
                      </a:cubicBezTo>
                      <a:cubicBezTo>
                        <a:pt x="201226" y="79851"/>
                        <a:pt x="201107" y="79327"/>
                        <a:pt x="200987" y="78778"/>
                      </a:cubicBezTo>
                      <a:cubicBezTo>
                        <a:pt x="197028" y="80257"/>
                        <a:pt x="193475" y="82618"/>
                        <a:pt x="190612" y="85718"/>
                      </a:cubicBezTo>
                      <a:cubicBezTo>
                        <a:pt x="185485" y="80209"/>
                        <a:pt x="178282" y="77061"/>
                        <a:pt x="170721" y="77061"/>
                      </a:cubicBezTo>
                      <a:cubicBezTo>
                        <a:pt x="168789" y="77061"/>
                        <a:pt x="166834" y="77275"/>
                        <a:pt x="164949" y="77681"/>
                      </a:cubicBezTo>
                      <a:cubicBezTo>
                        <a:pt x="165091" y="60983"/>
                        <a:pt x="177871" y="52657"/>
                        <a:pt x="190644" y="52657"/>
                      </a:cubicBezTo>
                      <a:cubicBezTo>
                        <a:pt x="190824" y="52657"/>
                        <a:pt x="191005" y="52658"/>
                        <a:pt x="191185" y="52662"/>
                      </a:cubicBezTo>
                      <a:cubicBezTo>
                        <a:pt x="190827" y="51994"/>
                        <a:pt x="190446" y="51326"/>
                        <a:pt x="190088" y="50658"/>
                      </a:cubicBezTo>
                      <a:cubicBezTo>
                        <a:pt x="182694" y="50754"/>
                        <a:pt x="175730" y="54069"/>
                        <a:pt x="170793" y="59245"/>
                      </a:cubicBezTo>
                      <a:cubicBezTo>
                        <a:pt x="170960" y="56287"/>
                        <a:pt x="170530" y="53306"/>
                        <a:pt x="169576" y="50491"/>
                      </a:cubicBezTo>
                      <a:cubicBezTo>
                        <a:pt x="168527" y="47439"/>
                        <a:pt x="166929" y="44624"/>
                        <a:pt x="164830" y="42144"/>
                      </a:cubicBezTo>
                      <a:cubicBezTo>
                        <a:pt x="166542" y="41839"/>
                        <a:pt x="168256" y="41688"/>
                        <a:pt x="169955" y="41688"/>
                      </a:cubicBezTo>
                      <a:cubicBezTo>
                        <a:pt x="177159" y="41688"/>
                        <a:pt x="184094" y="44390"/>
                        <a:pt x="189420" y="49466"/>
                      </a:cubicBezTo>
                      <a:cubicBezTo>
                        <a:pt x="188657" y="48178"/>
                        <a:pt x="187894" y="46890"/>
                        <a:pt x="187083" y="45626"/>
                      </a:cubicBezTo>
                      <a:cubicBezTo>
                        <a:pt x="182384" y="42096"/>
                        <a:pt x="176660" y="40164"/>
                        <a:pt x="170769" y="40164"/>
                      </a:cubicBezTo>
                      <a:cubicBezTo>
                        <a:pt x="168813" y="40164"/>
                        <a:pt x="166881" y="40379"/>
                        <a:pt x="164973" y="40784"/>
                      </a:cubicBezTo>
                      <a:cubicBezTo>
                        <a:pt x="165021" y="34321"/>
                        <a:pt x="167001" y="29098"/>
                        <a:pt x="170125" y="25138"/>
                      </a:cubicBezTo>
                      <a:cubicBezTo>
                        <a:pt x="169791" y="24852"/>
                        <a:pt x="169481" y="24542"/>
                        <a:pt x="169171" y="24232"/>
                      </a:cubicBezTo>
                      <a:cubicBezTo>
                        <a:pt x="165474" y="28883"/>
                        <a:pt x="163328" y="34679"/>
                        <a:pt x="163662" y="40808"/>
                      </a:cubicBezTo>
                      <a:cubicBezTo>
                        <a:pt x="158658" y="35569"/>
                        <a:pt x="151576" y="32221"/>
                        <a:pt x="144079" y="32221"/>
                      </a:cubicBezTo>
                      <a:cubicBezTo>
                        <a:pt x="144008" y="32221"/>
                        <a:pt x="143937" y="32221"/>
                        <a:pt x="143866" y="32222"/>
                      </a:cubicBezTo>
                      <a:lnTo>
                        <a:pt x="143866" y="32222"/>
                      </a:lnTo>
                      <a:cubicBezTo>
                        <a:pt x="149221" y="26416"/>
                        <a:pt x="156728" y="23186"/>
                        <a:pt x="164507" y="23186"/>
                      </a:cubicBezTo>
                      <a:cubicBezTo>
                        <a:pt x="165771" y="23186"/>
                        <a:pt x="167042" y="23272"/>
                        <a:pt x="168312" y="23445"/>
                      </a:cubicBezTo>
                      <a:cubicBezTo>
                        <a:pt x="167692" y="22896"/>
                        <a:pt x="167048" y="22348"/>
                        <a:pt x="166404" y="21799"/>
                      </a:cubicBezTo>
                      <a:cubicBezTo>
                        <a:pt x="165544" y="21716"/>
                        <a:pt x="164682" y="21674"/>
                        <a:pt x="163820" y="21674"/>
                      </a:cubicBezTo>
                      <a:cubicBezTo>
                        <a:pt x="156327" y="21674"/>
                        <a:pt x="148933" y="24800"/>
                        <a:pt x="143842" y="30362"/>
                      </a:cubicBezTo>
                      <a:cubicBezTo>
                        <a:pt x="138645" y="24767"/>
                        <a:pt x="131412" y="21675"/>
                        <a:pt x="123954" y="21675"/>
                      </a:cubicBezTo>
                      <a:cubicBezTo>
                        <a:pt x="122034" y="21675"/>
                        <a:pt x="120098" y="21880"/>
                        <a:pt x="118179" y="22300"/>
                      </a:cubicBezTo>
                      <a:cubicBezTo>
                        <a:pt x="118274" y="12545"/>
                        <a:pt x="122663" y="5653"/>
                        <a:pt x="128840" y="1598"/>
                      </a:cubicBezTo>
                      <a:cubicBezTo>
                        <a:pt x="128244" y="1431"/>
                        <a:pt x="127647" y="1264"/>
                        <a:pt x="127051" y="1097"/>
                      </a:cubicBezTo>
                      <a:cubicBezTo>
                        <a:pt x="125978" y="1956"/>
                        <a:pt x="124952" y="2886"/>
                        <a:pt x="124022" y="3888"/>
                      </a:cubicBezTo>
                      <a:cubicBezTo>
                        <a:pt x="124094" y="2695"/>
                        <a:pt x="124070" y="1526"/>
                        <a:pt x="123951" y="358"/>
                      </a:cubicBezTo>
                      <a:cubicBezTo>
                        <a:pt x="123426" y="239"/>
                        <a:pt x="122925" y="119"/>
                        <a:pt x="122424" y="0"/>
                      </a:cubicBezTo>
                      <a:close/>
                    </a:path>
                  </a:pathLst>
                </a:custGeom>
                <a:solidFill>
                  <a:schemeClr val="accent2"/>
                </a:solidFill>
                <a:ln>
                  <a:noFill/>
                </a:ln>
              </p:spPr>
              <p:txBody>
                <a:bodyPr spcFirstLastPara="1" wrap="square" lIns="121900" tIns="121900" rIns="121900" bIns="121900" anchor="ctr" anchorCtr="0">
                  <a:noAutofit/>
                </a:bodyPr>
                <a:lstStyle/>
                <a:p>
                  <a:endParaRPr sz="2489"/>
                </a:p>
              </p:txBody>
            </p:sp>
            <p:sp>
              <p:nvSpPr>
                <p:cNvPr id="818" name="Google Shape;818;p35"/>
                <p:cNvSpPr/>
                <p:nvPr/>
              </p:nvSpPr>
              <p:spPr>
                <a:xfrm>
                  <a:off x="2127925" y="4747600"/>
                  <a:ext cx="1042825" cy="662500"/>
                </a:xfrm>
                <a:custGeom>
                  <a:avLst/>
                  <a:gdLst/>
                  <a:ahLst/>
                  <a:cxnLst/>
                  <a:rect l="l" t="t" r="r" b="b"/>
                  <a:pathLst>
                    <a:path w="41713" h="26500" extrusionOk="0">
                      <a:moveTo>
                        <a:pt x="14559" y="1"/>
                      </a:moveTo>
                      <a:cubicBezTo>
                        <a:pt x="14476" y="1"/>
                        <a:pt x="14394" y="1"/>
                        <a:pt x="14311" y="2"/>
                      </a:cubicBezTo>
                      <a:cubicBezTo>
                        <a:pt x="14269" y="2"/>
                        <a:pt x="14228" y="2"/>
                        <a:pt x="14186" y="2"/>
                      </a:cubicBezTo>
                      <a:cubicBezTo>
                        <a:pt x="9173" y="2"/>
                        <a:pt x="4258" y="1431"/>
                        <a:pt x="0" y="4104"/>
                      </a:cubicBezTo>
                      <a:cubicBezTo>
                        <a:pt x="430" y="4462"/>
                        <a:pt x="835" y="4820"/>
                        <a:pt x="1241" y="5177"/>
                      </a:cubicBezTo>
                      <a:cubicBezTo>
                        <a:pt x="5212" y="3055"/>
                        <a:pt x="9755" y="1994"/>
                        <a:pt x="14299" y="1994"/>
                      </a:cubicBezTo>
                      <a:cubicBezTo>
                        <a:pt x="26812" y="1994"/>
                        <a:pt x="39331" y="10039"/>
                        <a:pt x="39926" y="26118"/>
                      </a:cubicBezTo>
                      <a:cubicBezTo>
                        <a:pt x="40379" y="26261"/>
                        <a:pt x="40809" y="26381"/>
                        <a:pt x="41286" y="26500"/>
                      </a:cubicBezTo>
                      <a:cubicBezTo>
                        <a:pt x="41712" y="12295"/>
                        <a:pt x="28889" y="1"/>
                        <a:pt x="14559" y="1"/>
                      </a:cubicBezTo>
                      <a:close/>
                    </a:path>
                  </a:pathLst>
                </a:custGeom>
                <a:solidFill>
                  <a:schemeClr val="accent3"/>
                </a:solidFill>
                <a:ln>
                  <a:noFill/>
                </a:ln>
              </p:spPr>
              <p:txBody>
                <a:bodyPr spcFirstLastPara="1" wrap="square" lIns="121900" tIns="121900" rIns="121900" bIns="121900" anchor="ctr" anchorCtr="0">
                  <a:noAutofit/>
                </a:bodyPr>
                <a:lstStyle/>
                <a:p>
                  <a:endParaRPr sz="2489"/>
                </a:p>
              </p:txBody>
            </p:sp>
          </p:grpSp>
        </p:grpSp>
        <p:sp>
          <p:nvSpPr>
            <p:cNvPr id="819" name="Google Shape;819;p35"/>
            <p:cNvSpPr/>
            <p:nvPr/>
          </p:nvSpPr>
          <p:spPr>
            <a:xfrm>
              <a:off x="7744025" y="3735500"/>
              <a:ext cx="457200" cy="457200"/>
            </a:xfrm>
            <a:prstGeom prst="ellipse">
              <a:avLst/>
            </a:prstGeom>
            <a:solidFill>
              <a:schemeClr val="accent2"/>
            </a:solidFill>
            <a:ln>
              <a:noFill/>
            </a:ln>
            <a:effectLst>
              <a:outerShdw blurRad="128588" dist="57150" dir="4980000" algn="bl" rotWithShape="0">
                <a:srgbClr val="000000">
                  <a:alpha val="16000"/>
                </a:srgbClr>
              </a:outerShdw>
            </a:effectLst>
          </p:spPr>
          <p:txBody>
            <a:bodyPr spcFirstLastPara="1" wrap="square" lIns="121900" tIns="121900" rIns="121900" bIns="121900" anchor="ctr" anchorCtr="0">
              <a:noAutofit/>
            </a:bodyPr>
            <a:lstStyle/>
            <a:p>
              <a:endParaRPr sz="2489"/>
            </a:p>
          </p:txBody>
        </p:sp>
      </p:grpSp>
      <p:sp>
        <p:nvSpPr>
          <p:cNvPr id="820" name="Google Shape;820;p35"/>
          <p:cNvSpPr/>
          <p:nvPr/>
        </p:nvSpPr>
        <p:spPr>
          <a:xfrm rot="10800000" flipH="1">
            <a:off x="1888300" y="3597865"/>
            <a:ext cx="616000" cy="609600"/>
          </a:xfrm>
          <a:prstGeom prst="ellipse">
            <a:avLst/>
          </a:prstGeom>
          <a:noFill/>
          <a:ln w="19050" cap="flat" cmpd="sng">
            <a:solidFill>
              <a:schemeClr val="accent2"/>
            </a:solidFill>
            <a:prstDash val="solid"/>
            <a:round/>
            <a:headEnd type="none" w="sm" len="sm"/>
            <a:tailEnd type="none" w="sm" len="sm"/>
          </a:ln>
        </p:spPr>
        <p:txBody>
          <a:bodyPr spcFirstLastPara="1" wrap="square" lIns="121900" tIns="121900" rIns="121900" bIns="121900" anchor="ctr" anchorCtr="0">
            <a:noAutofit/>
          </a:bodyPr>
          <a:lstStyle/>
          <a:p>
            <a:endParaRPr sz="2489"/>
          </a:p>
        </p:txBody>
      </p:sp>
      <p:pic>
        <p:nvPicPr>
          <p:cNvPr id="3" name="Picture 2">
            <a:extLst>
              <a:ext uri="{FF2B5EF4-FFF2-40B4-BE49-F238E27FC236}">
                <a16:creationId xmlns:a16="http://schemas.microsoft.com/office/drawing/2014/main" id="{FFD68D13-9799-460D-AC76-89C3AFA1AA92}"/>
              </a:ext>
            </a:extLst>
          </p:cNvPr>
          <p:cNvPicPr>
            <a:picLocks noChangeAspect="1"/>
          </p:cNvPicPr>
          <p:nvPr/>
        </p:nvPicPr>
        <p:blipFill>
          <a:blip r:embed="rId3"/>
          <a:stretch>
            <a:fillRect/>
          </a:stretch>
        </p:blipFill>
        <p:spPr>
          <a:xfrm>
            <a:off x="20209" y="4631070"/>
            <a:ext cx="3396425" cy="1930301"/>
          </a:xfrm>
          <a:prstGeom prst="rect">
            <a:avLst/>
          </a:prstGeom>
        </p:spPr>
      </p:pic>
    </p:spTree>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6000">
        <p15:prstTrans prst="curtains"/>
      </p:transition>
    </mc:Choice>
    <mc:Fallback xmlns="">
      <p:transition spd="slow">
        <p:fade/>
      </p:transition>
    </mc:Fallback>
  </mc:AlternateContent>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1059"/>
        <p:cNvGrpSpPr/>
        <p:nvPr/>
      </p:nvGrpSpPr>
      <p:grpSpPr>
        <a:xfrm>
          <a:off x="0" y="0"/>
          <a:ext cx="0" cy="0"/>
          <a:chOff x="0" y="0"/>
          <a:chExt cx="0" cy="0"/>
        </a:xfrm>
      </p:grpSpPr>
      <p:sp>
        <p:nvSpPr>
          <p:cNvPr id="39" name="Rectangle: Rounded Corners 38">
            <a:extLst>
              <a:ext uri="{FF2B5EF4-FFF2-40B4-BE49-F238E27FC236}">
                <a16:creationId xmlns:a16="http://schemas.microsoft.com/office/drawing/2014/main" id="{8367604A-892C-46E4-9824-C5AD086688A6}"/>
              </a:ext>
            </a:extLst>
          </p:cNvPr>
          <p:cNvSpPr/>
          <p:nvPr/>
        </p:nvSpPr>
        <p:spPr>
          <a:xfrm>
            <a:off x="960473" y="2174335"/>
            <a:ext cx="10392416" cy="3701232"/>
          </a:xfrm>
          <a:prstGeom prst="roundRect">
            <a:avLst>
              <a:gd name="adj" fmla="val 7835"/>
            </a:avLst>
          </a:prstGeom>
          <a:solidFill>
            <a:srgbClr val="CCECFF">
              <a:alpha val="38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0" name="Group 39">
            <a:extLst>
              <a:ext uri="{FF2B5EF4-FFF2-40B4-BE49-F238E27FC236}">
                <a16:creationId xmlns:a16="http://schemas.microsoft.com/office/drawing/2014/main" id="{E5B7B93F-8D1B-4404-A37F-744C560B1EFD}"/>
              </a:ext>
            </a:extLst>
          </p:cNvPr>
          <p:cNvGrpSpPr/>
          <p:nvPr/>
        </p:nvGrpSpPr>
        <p:grpSpPr>
          <a:xfrm>
            <a:off x="246837" y="198508"/>
            <a:ext cx="4893646" cy="954107"/>
            <a:chOff x="489662" y="395589"/>
            <a:chExt cx="5226936" cy="1103925"/>
          </a:xfrm>
        </p:grpSpPr>
        <p:sp>
          <p:nvSpPr>
            <p:cNvPr id="41" name="Rectangle: Rounded Corners 40">
              <a:extLst>
                <a:ext uri="{FF2B5EF4-FFF2-40B4-BE49-F238E27FC236}">
                  <a16:creationId xmlns:a16="http://schemas.microsoft.com/office/drawing/2014/main" id="{3526AA4B-B1FA-4464-A262-15904E4EC196}"/>
                </a:ext>
              </a:extLst>
            </p:cNvPr>
            <p:cNvSpPr/>
            <p:nvPr/>
          </p:nvSpPr>
          <p:spPr>
            <a:xfrm>
              <a:off x="546937" y="435125"/>
              <a:ext cx="5104055" cy="579253"/>
            </a:xfrm>
            <a:prstGeom prst="roundRect">
              <a:avLst>
                <a:gd name="adj" fmla="val 37188"/>
              </a:avLst>
            </a:prstGeom>
            <a:solidFill>
              <a:schemeClr val="accent1">
                <a:lumMod val="5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1600"/>
            </a:p>
          </p:txBody>
        </p:sp>
        <p:sp>
          <p:nvSpPr>
            <p:cNvPr id="42" name="TextBox 41">
              <a:extLst>
                <a:ext uri="{FF2B5EF4-FFF2-40B4-BE49-F238E27FC236}">
                  <a16:creationId xmlns:a16="http://schemas.microsoft.com/office/drawing/2014/main" id="{C344A717-D01B-4E45-A9BB-EE1B82B8E3EF}"/>
                </a:ext>
              </a:extLst>
            </p:cNvPr>
            <p:cNvSpPr txBox="1"/>
            <p:nvPr/>
          </p:nvSpPr>
          <p:spPr>
            <a:xfrm>
              <a:off x="833636" y="395589"/>
              <a:ext cx="4882962" cy="1103925"/>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vi-VN" sz="2800" dirty="0">
                  <a:solidFill>
                    <a:schemeClr val="bg1"/>
                  </a:solidFill>
                  <a:latin typeface="Fira Sans Condensed Medium" panose="020B0603050000020004" pitchFamily="34" charset="0"/>
                </a:rPr>
                <a:t>II. Hiện tượng tán sắc ánh sáng</a:t>
              </a:r>
              <a:endParaRPr kumimoji="0" lang="en-US" sz="2800" b="0" i="0" u="none" strike="noStrike" kern="1200" cap="none" spc="0" normalizeH="0" baseline="0" noProof="0" dirty="0">
                <a:ln>
                  <a:noFill/>
                </a:ln>
                <a:solidFill>
                  <a:schemeClr val="bg1"/>
                </a:solidFill>
                <a:effectLst/>
                <a:uLnTx/>
                <a:uFillTx/>
                <a:latin typeface="Fira Sans Condensed Medium" panose="020B0603050000020004" pitchFamily="34" charset="0"/>
              </a:endParaRPr>
            </a:p>
          </p:txBody>
        </p:sp>
        <p:grpSp>
          <p:nvGrpSpPr>
            <p:cNvPr id="43" name="Group 42">
              <a:extLst>
                <a:ext uri="{FF2B5EF4-FFF2-40B4-BE49-F238E27FC236}">
                  <a16:creationId xmlns:a16="http://schemas.microsoft.com/office/drawing/2014/main" id="{8955F3D3-746C-47D1-BCD4-3308050AC8F3}"/>
                </a:ext>
              </a:extLst>
            </p:cNvPr>
            <p:cNvGrpSpPr/>
            <p:nvPr/>
          </p:nvGrpSpPr>
          <p:grpSpPr>
            <a:xfrm>
              <a:off x="489662" y="435125"/>
              <a:ext cx="579253" cy="579253"/>
              <a:chOff x="1321149" y="2630212"/>
              <a:chExt cx="1675995" cy="1675995"/>
            </a:xfrm>
          </p:grpSpPr>
          <p:sp>
            <p:nvSpPr>
              <p:cNvPr id="44" name="Oval 43">
                <a:extLst>
                  <a:ext uri="{FF2B5EF4-FFF2-40B4-BE49-F238E27FC236}">
                    <a16:creationId xmlns:a16="http://schemas.microsoft.com/office/drawing/2014/main" id="{406BFAB6-ADBE-4A8A-A937-2AA41C824E61}"/>
                  </a:ext>
                </a:extLst>
              </p:cNvPr>
              <p:cNvSpPr/>
              <p:nvPr/>
            </p:nvSpPr>
            <p:spPr>
              <a:xfrm>
                <a:off x="1321149" y="2630212"/>
                <a:ext cx="1675995" cy="1675995"/>
              </a:xfrm>
              <a:prstGeom prst="ellipse">
                <a:avLst/>
              </a:prstGeom>
              <a:solidFill>
                <a:schemeClr val="bg1"/>
              </a:solidFill>
              <a:ln>
                <a:noFill/>
              </a:ln>
              <a:effectLst>
                <a:glow rad="139700">
                  <a:schemeClr val="accent1">
                    <a:satMod val="175000"/>
                    <a:alpha val="40000"/>
                  </a:schemeClr>
                </a:glo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1600"/>
              </a:p>
            </p:txBody>
          </p:sp>
          <p:pic>
            <p:nvPicPr>
              <p:cNvPr id="45" name="Picture 4" descr="Prism ">
                <a:extLst>
                  <a:ext uri="{FF2B5EF4-FFF2-40B4-BE49-F238E27FC236}">
                    <a16:creationId xmlns:a16="http://schemas.microsoft.com/office/drawing/2014/main" id="{2AC10CF2-AE2D-47E8-94AA-9C09574465E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454295" y="2722635"/>
                <a:ext cx="1412729" cy="1412729"/>
              </a:xfrm>
              <a:prstGeom prst="rect">
                <a:avLst/>
              </a:prstGeom>
              <a:noFill/>
              <a:extLst>
                <a:ext uri="{909E8E84-426E-40DD-AFC4-6F175D3DCCD1}">
                  <a14:hiddenFill xmlns:a14="http://schemas.microsoft.com/office/drawing/2010/main">
                    <a:solidFill>
                      <a:srgbClr val="FFFFFF"/>
                    </a:solidFill>
                  </a14:hiddenFill>
                </a:ext>
              </a:extLst>
            </p:spPr>
          </p:pic>
        </p:grpSp>
      </p:grpSp>
      <p:sp>
        <p:nvSpPr>
          <p:cNvPr id="46" name="Google Shape;1924;p44">
            <a:extLst>
              <a:ext uri="{FF2B5EF4-FFF2-40B4-BE49-F238E27FC236}">
                <a16:creationId xmlns:a16="http://schemas.microsoft.com/office/drawing/2014/main" id="{4D3D9C08-88CB-49A0-9EA5-3850757CAC72}"/>
              </a:ext>
            </a:extLst>
          </p:cNvPr>
          <p:cNvSpPr txBox="1">
            <a:spLocks/>
          </p:cNvSpPr>
          <p:nvPr/>
        </p:nvSpPr>
        <p:spPr>
          <a:xfrm>
            <a:off x="4192181" y="1449297"/>
            <a:ext cx="5366598" cy="707886"/>
          </a:xfrm>
          <a:prstGeom prst="rect">
            <a:avLst/>
          </a:prstGeom>
          <a:solidFill>
            <a:schemeClr val="bg1"/>
          </a:solidFill>
        </p:spPr>
        <p:txBody>
          <a:bodyPr wrap="square" rtlCol="0">
            <a:spAutoFit/>
          </a:bodyPr>
          <a:lstStyle>
            <a:defPPr>
              <a:defRPr lang="en-US"/>
            </a:defPPr>
            <a:lvl1pPr marR="0" lvl="0" indent="0" algn="ctr" fontAlgn="auto">
              <a:lnSpc>
                <a:spcPct val="100000"/>
              </a:lnSpc>
              <a:spcBef>
                <a:spcPts val="0"/>
              </a:spcBef>
              <a:spcAft>
                <a:spcPts val="0"/>
              </a:spcAft>
              <a:buClrTx/>
              <a:buSzTx/>
              <a:buFontTx/>
              <a:buNone/>
              <a:tabLst/>
              <a:defRPr sz="3200">
                <a:solidFill>
                  <a:srgbClr val="D35C27"/>
                </a:solidFill>
                <a:latin typeface="Fira Sans Condensed Medium" panose="020B0603050000020004" pitchFamily="34" charset="0"/>
              </a:defRPr>
            </a:lvl1pPr>
            <a:lvl2pPr marL="914400" marR="0" lvl="1" indent="-317500" algn="ctr" rtl="0">
              <a:lnSpc>
                <a:spcPct val="115000"/>
              </a:lnSpc>
              <a:spcBef>
                <a:spcPts val="0"/>
              </a:spcBef>
              <a:spcAft>
                <a:spcPts val="0"/>
              </a:spcAft>
              <a:buClr>
                <a:schemeClr val="dk2"/>
              </a:buClr>
              <a:buSzPts val="1400"/>
              <a:buFont typeface="Montserrat"/>
              <a:buChar char="○"/>
              <a:defRPr sz="1400" b="0" i="0" u="none" strike="noStrike" cap="none">
                <a:solidFill>
                  <a:schemeClr val="dk2"/>
                </a:solidFill>
                <a:latin typeface="Montserrat"/>
                <a:ea typeface="Montserrat"/>
                <a:cs typeface="Montserrat"/>
                <a:sym typeface="Montserrat"/>
              </a:defRPr>
            </a:lvl2pPr>
            <a:lvl3pPr marL="1371600" marR="0" lvl="2" indent="-317500" algn="ctr" rtl="0">
              <a:lnSpc>
                <a:spcPct val="115000"/>
              </a:lnSpc>
              <a:spcBef>
                <a:spcPts val="0"/>
              </a:spcBef>
              <a:spcAft>
                <a:spcPts val="0"/>
              </a:spcAft>
              <a:buClr>
                <a:schemeClr val="dk2"/>
              </a:buClr>
              <a:buSzPts val="1400"/>
              <a:buFont typeface="Montserrat"/>
              <a:buChar char="■"/>
              <a:defRPr sz="1400" b="0" i="0" u="none" strike="noStrike" cap="none">
                <a:solidFill>
                  <a:schemeClr val="dk2"/>
                </a:solidFill>
                <a:latin typeface="Montserrat"/>
                <a:ea typeface="Montserrat"/>
                <a:cs typeface="Montserrat"/>
                <a:sym typeface="Montserrat"/>
              </a:defRPr>
            </a:lvl3pPr>
            <a:lvl4pPr marL="1828800" marR="0" lvl="3" indent="-317500" algn="ctr" rtl="0">
              <a:lnSpc>
                <a:spcPct val="115000"/>
              </a:lnSpc>
              <a:spcBef>
                <a:spcPts val="0"/>
              </a:spcBef>
              <a:spcAft>
                <a:spcPts val="0"/>
              </a:spcAft>
              <a:buClr>
                <a:schemeClr val="dk2"/>
              </a:buClr>
              <a:buSzPts val="1400"/>
              <a:buFont typeface="Montserrat"/>
              <a:buChar char="●"/>
              <a:defRPr sz="1400" b="0" i="0" u="none" strike="noStrike" cap="none">
                <a:solidFill>
                  <a:schemeClr val="dk2"/>
                </a:solidFill>
                <a:latin typeface="Montserrat"/>
                <a:ea typeface="Montserrat"/>
                <a:cs typeface="Montserrat"/>
                <a:sym typeface="Montserrat"/>
              </a:defRPr>
            </a:lvl4pPr>
            <a:lvl5pPr marL="2286000" marR="0" lvl="4" indent="-317500" algn="ctr" rtl="0">
              <a:lnSpc>
                <a:spcPct val="115000"/>
              </a:lnSpc>
              <a:spcBef>
                <a:spcPts val="0"/>
              </a:spcBef>
              <a:spcAft>
                <a:spcPts val="0"/>
              </a:spcAft>
              <a:buClr>
                <a:schemeClr val="dk2"/>
              </a:buClr>
              <a:buSzPts val="1400"/>
              <a:buFont typeface="Montserrat"/>
              <a:buChar char="○"/>
              <a:defRPr sz="1400" b="0" i="0" u="none" strike="noStrike" cap="none">
                <a:solidFill>
                  <a:schemeClr val="dk2"/>
                </a:solidFill>
                <a:latin typeface="Montserrat"/>
                <a:ea typeface="Montserrat"/>
                <a:cs typeface="Montserrat"/>
                <a:sym typeface="Montserrat"/>
              </a:defRPr>
            </a:lvl5pPr>
            <a:lvl6pPr marL="2743200" marR="0" lvl="5" indent="-317500" algn="ctr" rtl="0">
              <a:lnSpc>
                <a:spcPct val="115000"/>
              </a:lnSpc>
              <a:spcBef>
                <a:spcPts val="0"/>
              </a:spcBef>
              <a:spcAft>
                <a:spcPts val="0"/>
              </a:spcAft>
              <a:buClr>
                <a:schemeClr val="dk2"/>
              </a:buClr>
              <a:buSzPts val="1400"/>
              <a:buFont typeface="Montserrat"/>
              <a:buChar char="■"/>
              <a:defRPr sz="1400" b="0" i="0" u="none" strike="noStrike" cap="none">
                <a:solidFill>
                  <a:schemeClr val="dk2"/>
                </a:solidFill>
                <a:latin typeface="Montserrat"/>
                <a:ea typeface="Montserrat"/>
                <a:cs typeface="Montserrat"/>
                <a:sym typeface="Montserrat"/>
              </a:defRPr>
            </a:lvl6pPr>
            <a:lvl7pPr marL="3200400" marR="0" lvl="6" indent="-317500" algn="ctr" rtl="0">
              <a:lnSpc>
                <a:spcPct val="115000"/>
              </a:lnSpc>
              <a:spcBef>
                <a:spcPts val="0"/>
              </a:spcBef>
              <a:spcAft>
                <a:spcPts val="0"/>
              </a:spcAft>
              <a:buClr>
                <a:schemeClr val="dk2"/>
              </a:buClr>
              <a:buSzPts val="1400"/>
              <a:buFont typeface="Montserrat"/>
              <a:buChar char="●"/>
              <a:defRPr sz="1400" b="0" i="0" u="none" strike="noStrike" cap="none">
                <a:solidFill>
                  <a:schemeClr val="dk2"/>
                </a:solidFill>
                <a:latin typeface="Montserrat"/>
                <a:ea typeface="Montserrat"/>
                <a:cs typeface="Montserrat"/>
                <a:sym typeface="Montserrat"/>
              </a:defRPr>
            </a:lvl7pPr>
            <a:lvl8pPr marL="3657600" marR="0" lvl="7" indent="-317500" algn="ctr" rtl="0">
              <a:lnSpc>
                <a:spcPct val="115000"/>
              </a:lnSpc>
              <a:spcBef>
                <a:spcPts val="0"/>
              </a:spcBef>
              <a:spcAft>
                <a:spcPts val="0"/>
              </a:spcAft>
              <a:buClr>
                <a:schemeClr val="dk2"/>
              </a:buClr>
              <a:buSzPts val="1400"/>
              <a:buFont typeface="Montserrat"/>
              <a:buChar char="○"/>
              <a:defRPr sz="1400" b="0" i="0" u="none" strike="noStrike" cap="none">
                <a:solidFill>
                  <a:schemeClr val="dk2"/>
                </a:solidFill>
                <a:latin typeface="Montserrat"/>
                <a:ea typeface="Montserrat"/>
                <a:cs typeface="Montserrat"/>
                <a:sym typeface="Montserrat"/>
              </a:defRPr>
            </a:lvl8pPr>
            <a:lvl9pPr marL="4114800" marR="0" lvl="8" indent="-317500" algn="ctr" rtl="0">
              <a:lnSpc>
                <a:spcPct val="115000"/>
              </a:lnSpc>
              <a:spcBef>
                <a:spcPts val="0"/>
              </a:spcBef>
              <a:spcAft>
                <a:spcPts val="0"/>
              </a:spcAft>
              <a:buClr>
                <a:schemeClr val="dk2"/>
              </a:buClr>
              <a:buSzPts val="1400"/>
              <a:buFont typeface="Montserrat"/>
              <a:buChar char="■"/>
              <a:defRPr sz="1400" b="0" i="0" u="none" strike="noStrike" cap="none">
                <a:solidFill>
                  <a:schemeClr val="dk2"/>
                </a:solidFill>
                <a:latin typeface="Montserrat"/>
                <a:ea typeface="Montserrat"/>
                <a:cs typeface="Montserrat"/>
                <a:sym typeface="Montserrat"/>
              </a:defRPr>
            </a:lvl9pPr>
          </a:lstStyle>
          <a:p>
            <a:r>
              <a:rPr lang="en-US" sz="4000" b="1" dirty="0">
                <a:solidFill>
                  <a:schemeClr val="tx1"/>
                </a:solidFill>
              </a:rPr>
              <a:t>PHIẾU HỌC TẬP 1</a:t>
            </a:r>
          </a:p>
        </p:txBody>
      </p:sp>
      <p:grpSp>
        <p:nvGrpSpPr>
          <p:cNvPr id="47" name="Group 46">
            <a:extLst>
              <a:ext uri="{FF2B5EF4-FFF2-40B4-BE49-F238E27FC236}">
                <a16:creationId xmlns:a16="http://schemas.microsoft.com/office/drawing/2014/main" id="{AB5A9860-2C9D-40F1-8DF1-E0C53D8CC61E}"/>
              </a:ext>
            </a:extLst>
          </p:cNvPr>
          <p:cNvGrpSpPr/>
          <p:nvPr/>
        </p:nvGrpSpPr>
        <p:grpSpPr>
          <a:xfrm flipH="1">
            <a:off x="497158" y="1470476"/>
            <a:ext cx="2585396" cy="2837056"/>
            <a:chOff x="990170" y="843223"/>
            <a:chExt cx="1305941" cy="1433061"/>
          </a:xfrm>
        </p:grpSpPr>
        <p:sp>
          <p:nvSpPr>
            <p:cNvPr id="48" name="Google Shape;506;p14">
              <a:extLst>
                <a:ext uri="{FF2B5EF4-FFF2-40B4-BE49-F238E27FC236}">
                  <a16:creationId xmlns:a16="http://schemas.microsoft.com/office/drawing/2014/main" id="{09D8B2EB-B70F-410A-9CED-BBF4AC6D1914}"/>
                </a:ext>
              </a:extLst>
            </p:cNvPr>
            <p:cNvSpPr/>
            <p:nvPr/>
          </p:nvSpPr>
          <p:spPr>
            <a:xfrm>
              <a:off x="1570888" y="1691309"/>
              <a:ext cx="391985" cy="542089"/>
            </a:xfrm>
            <a:custGeom>
              <a:avLst/>
              <a:gdLst/>
              <a:ahLst/>
              <a:cxnLst/>
              <a:rect l="l" t="t" r="r" b="b"/>
              <a:pathLst>
                <a:path w="12890" h="17826" extrusionOk="0">
                  <a:moveTo>
                    <a:pt x="1883" y="1"/>
                  </a:moveTo>
                  <a:cubicBezTo>
                    <a:pt x="1776" y="1"/>
                    <a:pt x="1687" y="36"/>
                    <a:pt x="1616" y="108"/>
                  </a:cubicBezTo>
                  <a:cubicBezTo>
                    <a:pt x="1331" y="329"/>
                    <a:pt x="1236" y="804"/>
                    <a:pt x="1299" y="1311"/>
                  </a:cubicBezTo>
                  <a:cubicBezTo>
                    <a:pt x="1426" y="1944"/>
                    <a:pt x="2217" y="2863"/>
                    <a:pt x="2598" y="3243"/>
                  </a:cubicBezTo>
                  <a:cubicBezTo>
                    <a:pt x="2756" y="2831"/>
                    <a:pt x="3136" y="1849"/>
                    <a:pt x="3073" y="1374"/>
                  </a:cubicBezTo>
                  <a:cubicBezTo>
                    <a:pt x="2978" y="678"/>
                    <a:pt x="2503" y="76"/>
                    <a:pt x="1996" y="13"/>
                  </a:cubicBezTo>
                  <a:cubicBezTo>
                    <a:pt x="1956" y="5"/>
                    <a:pt x="1919" y="1"/>
                    <a:pt x="1883" y="1"/>
                  </a:cubicBezTo>
                  <a:close/>
                  <a:moveTo>
                    <a:pt x="4473" y="3152"/>
                  </a:moveTo>
                  <a:cubicBezTo>
                    <a:pt x="4249" y="3152"/>
                    <a:pt x="4027" y="3223"/>
                    <a:pt x="3864" y="3370"/>
                  </a:cubicBezTo>
                  <a:cubicBezTo>
                    <a:pt x="3801" y="3433"/>
                    <a:pt x="3738" y="3496"/>
                    <a:pt x="3674" y="3560"/>
                  </a:cubicBezTo>
                  <a:cubicBezTo>
                    <a:pt x="3389" y="3908"/>
                    <a:pt x="3548" y="5016"/>
                    <a:pt x="3643" y="5460"/>
                  </a:cubicBezTo>
                  <a:cubicBezTo>
                    <a:pt x="3959" y="5301"/>
                    <a:pt x="4656" y="4985"/>
                    <a:pt x="5004" y="4668"/>
                  </a:cubicBezTo>
                  <a:cubicBezTo>
                    <a:pt x="5099" y="4605"/>
                    <a:pt x="5163" y="4573"/>
                    <a:pt x="5194" y="4510"/>
                  </a:cubicBezTo>
                  <a:cubicBezTo>
                    <a:pt x="5479" y="4098"/>
                    <a:pt x="5448" y="3623"/>
                    <a:pt x="5068" y="3338"/>
                  </a:cubicBezTo>
                  <a:cubicBezTo>
                    <a:pt x="4899" y="3215"/>
                    <a:pt x="4685" y="3152"/>
                    <a:pt x="4473" y="3152"/>
                  </a:cubicBezTo>
                  <a:close/>
                  <a:moveTo>
                    <a:pt x="699" y="3338"/>
                  </a:moveTo>
                  <a:cubicBezTo>
                    <a:pt x="564" y="3338"/>
                    <a:pt x="444" y="3370"/>
                    <a:pt x="349" y="3433"/>
                  </a:cubicBezTo>
                  <a:cubicBezTo>
                    <a:pt x="286" y="3496"/>
                    <a:pt x="254" y="3560"/>
                    <a:pt x="222" y="3623"/>
                  </a:cubicBezTo>
                  <a:cubicBezTo>
                    <a:pt x="1" y="4098"/>
                    <a:pt x="349" y="4953"/>
                    <a:pt x="951" y="5365"/>
                  </a:cubicBezTo>
                  <a:cubicBezTo>
                    <a:pt x="1204" y="5567"/>
                    <a:pt x="1701" y="5669"/>
                    <a:pt x="2343" y="5669"/>
                  </a:cubicBezTo>
                  <a:cubicBezTo>
                    <a:pt x="2504" y="5669"/>
                    <a:pt x="2674" y="5662"/>
                    <a:pt x="2851" y="5650"/>
                  </a:cubicBezTo>
                  <a:cubicBezTo>
                    <a:pt x="2629" y="5206"/>
                    <a:pt x="2059" y="4130"/>
                    <a:pt x="1616" y="3718"/>
                  </a:cubicBezTo>
                  <a:cubicBezTo>
                    <a:pt x="1299" y="3465"/>
                    <a:pt x="968" y="3338"/>
                    <a:pt x="699" y="3338"/>
                  </a:cubicBezTo>
                  <a:close/>
                  <a:moveTo>
                    <a:pt x="5633" y="6059"/>
                  </a:moveTo>
                  <a:cubicBezTo>
                    <a:pt x="5431" y="6059"/>
                    <a:pt x="5220" y="6129"/>
                    <a:pt x="5036" y="6251"/>
                  </a:cubicBezTo>
                  <a:cubicBezTo>
                    <a:pt x="4909" y="6378"/>
                    <a:pt x="4814" y="6505"/>
                    <a:pt x="4751" y="6663"/>
                  </a:cubicBezTo>
                  <a:cubicBezTo>
                    <a:pt x="4561" y="7075"/>
                    <a:pt x="4909" y="8120"/>
                    <a:pt x="5068" y="8532"/>
                  </a:cubicBezTo>
                  <a:cubicBezTo>
                    <a:pt x="5733" y="7993"/>
                    <a:pt x="6176" y="7518"/>
                    <a:pt x="6303" y="7233"/>
                  </a:cubicBezTo>
                  <a:cubicBezTo>
                    <a:pt x="6493" y="6726"/>
                    <a:pt x="6334" y="6283"/>
                    <a:pt x="5954" y="6125"/>
                  </a:cubicBezTo>
                  <a:cubicBezTo>
                    <a:pt x="5853" y="6080"/>
                    <a:pt x="5745" y="6059"/>
                    <a:pt x="5633" y="6059"/>
                  </a:cubicBezTo>
                  <a:close/>
                  <a:moveTo>
                    <a:pt x="2193" y="7140"/>
                  </a:moveTo>
                  <a:cubicBezTo>
                    <a:pt x="2029" y="7140"/>
                    <a:pt x="1886" y="7181"/>
                    <a:pt x="1774" y="7265"/>
                  </a:cubicBezTo>
                  <a:cubicBezTo>
                    <a:pt x="1679" y="7360"/>
                    <a:pt x="1647" y="7455"/>
                    <a:pt x="1616" y="7550"/>
                  </a:cubicBezTo>
                  <a:cubicBezTo>
                    <a:pt x="1457" y="8057"/>
                    <a:pt x="1932" y="8785"/>
                    <a:pt x="2566" y="9038"/>
                  </a:cubicBezTo>
                  <a:cubicBezTo>
                    <a:pt x="2712" y="9106"/>
                    <a:pt x="2900" y="9133"/>
                    <a:pt x="3102" y="9133"/>
                  </a:cubicBezTo>
                  <a:cubicBezTo>
                    <a:pt x="3558" y="9133"/>
                    <a:pt x="4086" y="8999"/>
                    <a:pt x="4371" y="8912"/>
                  </a:cubicBezTo>
                  <a:cubicBezTo>
                    <a:pt x="4086" y="8532"/>
                    <a:pt x="3358" y="7581"/>
                    <a:pt x="2883" y="7328"/>
                  </a:cubicBezTo>
                  <a:cubicBezTo>
                    <a:pt x="2635" y="7205"/>
                    <a:pt x="2398" y="7140"/>
                    <a:pt x="2193" y="7140"/>
                  </a:cubicBezTo>
                  <a:close/>
                  <a:moveTo>
                    <a:pt x="7297" y="8713"/>
                  </a:moveTo>
                  <a:cubicBezTo>
                    <a:pt x="7114" y="8713"/>
                    <a:pt x="6935" y="8775"/>
                    <a:pt x="6778" y="8880"/>
                  </a:cubicBezTo>
                  <a:cubicBezTo>
                    <a:pt x="6588" y="9038"/>
                    <a:pt x="6461" y="9292"/>
                    <a:pt x="6429" y="9545"/>
                  </a:cubicBezTo>
                  <a:cubicBezTo>
                    <a:pt x="6334" y="9988"/>
                    <a:pt x="6841" y="10938"/>
                    <a:pt x="7095" y="11318"/>
                  </a:cubicBezTo>
                  <a:cubicBezTo>
                    <a:pt x="7475" y="10812"/>
                    <a:pt x="7886" y="10115"/>
                    <a:pt x="7950" y="9767"/>
                  </a:cubicBezTo>
                  <a:cubicBezTo>
                    <a:pt x="8013" y="9197"/>
                    <a:pt x="7791" y="8785"/>
                    <a:pt x="7411" y="8722"/>
                  </a:cubicBezTo>
                  <a:cubicBezTo>
                    <a:pt x="7373" y="8716"/>
                    <a:pt x="7335" y="8713"/>
                    <a:pt x="7297" y="8713"/>
                  </a:cubicBezTo>
                  <a:close/>
                  <a:moveTo>
                    <a:pt x="4382" y="10570"/>
                  </a:moveTo>
                  <a:cubicBezTo>
                    <a:pt x="4154" y="10570"/>
                    <a:pt x="3954" y="10627"/>
                    <a:pt x="3833" y="10748"/>
                  </a:cubicBezTo>
                  <a:cubicBezTo>
                    <a:pt x="3706" y="10843"/>
                    <a:pt x="3643" y="10970"/>
                    <a:pt x="3611" y="11128"/>
                  </a:cubicBezTo>
                  <a:cubicBezTo>
                    <a:pt x="3579" y="11667"/>
                    <a:pt x="4149" y="12237"/>
                    <a:pt x="4783" y="12395"/>
                  </a:cubicBezTo>
                  <a:cubicBezTo>
                    <a:pt x="4834" y="12405"/>
                    <a:pt x="4888" y="12409"/>
                    <a:pt x="4945" y="12409"/>
                  </a:cubicBezTo>
                  <a:cubicBezTo>
                    <a:pt x="5451" y="12409"/>
                    <a:pt x="6151" y="12056"/>
                    <a:pt x="6493" y="11857"/>
                  </a:cubicBezTo>
                  <a:cubicBezTo>
                    <a:pt x="6144" y="11572"/>
                    <a:pt x="5289" y="10780"/>
                    <a:pt x="4783" y="10622"/>
                  </a:cubicBezTo>
                  <a:cubicBezTo>
                    <a:pt x="4646" y="10588"/>
                    <a:pt x="4510" y="10570"/>
                    <a:pt x="4382" y="10570"/>
                  </a:cubicBezTo>
                  <a:close/>
                  <a:moveTo>
                    <a:pt x="9419" y="11032"/>
                  </a:moveTo>
                  <a:cubicBezTo>
                    <a:pt x="9404" y="11032"/>
                    <a:pt x="9389" y="11032"/>
                    <a:pt x="9375" y="11033"/>
                  </a:cubicBezTo>
                  <a:cubicBezTo>
                    <a:pt x="9248" y="11033"/>
                    <a:pt x="9121" y="11097"/>
                    <a:pt x="9026" y="11192"/>
                  </a:cubicBezTo>
                  <a:cubicBezTo>
                    <a:pt x="8773" y="11382"/>
                    <a:pt x="8615" y="11730"/>
                    <a:pt x="8646" y="12142"/>
                  </a:cubicBezTo>
                  <a:cubicBezTo>
                    <a:pt x="8678" y="12617"/>
                    <a:pt x="9375" y="13472"/>
                    <a:pt x="9691" y="13820"/>
                  </a:cubicBezTo>
                  <a:cubicBezTo>
                    <a:pt x="9850" y="13377"/>
                    <a:pt x="10166" y="12458"/>
                    <a:pt x="10135" y="11983"/>
                  </a:cubicBezTo>
                  <a:cubicBezTo>
                    <a:pt x="10043" y="11405"/>
                    <a:pt x="9777" y="11032"/>
                    <a:pt x="9419" y="11032"/>
                  </a:cubicBezTo>
                  <a:close/>
                  <a:moveTo>
                    <a:pt x="7316" y="13567"/>
                  </a:moveTo>
                  <a:cubicBezTo>
                    <a:pt x="7000" y="13567"/>
                    <a:pt x="6714" y="13630"/>
                    <a:pt x="6524" y="13789"/>
                  </a:cubicBezTo>
                  <a:cubicBezTo>
                    <a:pt x="6398" y="13884"/>
                    <a:pt x="6271" y="14074"/>
                    <a:pt x="6303" y="14327"/>
                  </a:cubicBezTo>
                  <a:cubicBezTo>
                    <a:pt x="6366" y="14865"/>
                    <a:pt x="7031" y="15340"/>
                    <a:pt x="7696" y="15372"/>
                  </a:cubicBezTo>
                  <a:cubicBezTo>
                    <a:pt x="8013" y="15372"/>
                    <a:pt x="8456" y="15182"/>
                    <a:pt x="8931" y="14739"/>
                  </a:cubicBezTo>
                  <a:cubicBezTo>
                    <a:pt x="9058" y="14644"/>
                    <a:pt x="9185" y="14549"/>
                    <a:pt x="9248" y="14485"/>
                  </a:cubicBezTo>
                  <a:cubicBezTo>
                    <a:pt x="8868" y="14232"/>
                    <a:pt x="7823" y="13630"/>
                    <a:pt x="7316" y="13567"/>
                  </a:cubicBezTo>
                  <a:close/>
                  <a:moveTo>
                    <a:pt x="11895" y="12876"/>
                  </a:moveTo>
                  <a:cubicBezTo>
                    <a:pt x="11846" y="12876"/>
                    <a:pt x="11798" y="12884"/>
                    <a:pt x="11750" y="12902"/>
                  </a:cubicBezTo>
                  <a:cubicBezTo>
                    <a:pt x="11687" y="12934"/>
                    <a:pt x="11623" y="12965"/>
                    <a:pt x="11592" y="12997"/>
                  </a:cubicBezTo>
                  <a:cubicBezTo>
                    <a:pt x="11338" y="13187"/>
                    <a:pt x="11148" y="13662"/>
                    <a:pt x="11338" y="14232"/>
                  </a:cubicBezTo>
                  <a:cubicBezTo>
                    <a:pt x="11465" y="14739"/>
                    <a:pt x="12352" y="15467"/>
                    <a:pt x="12763" y="15752"/>
                  </a:cubicBezTo>
                  <a:cubicBezTo>
                    <a:pt x="12827" y="15277"/>
                    <a:pt x="12890" y="14200"/>
                    <a:pt x="12700" y="13725"/>
                  </a:cubicBezTo>
                  <a:cubicBezTo>
                    <a:pt x="12509" y="13206"/>
                    <a:pt x="12200" y="12876"/>
                    <a:pt x="11895" y="12876"/>
                  </a:cubicBezTo>
                  <a:close/>
                  <a:moveTo>
                    <a:pt x="10447" y="16004"/>
                  </a:moveTo>
                  <a:cubicBezTo>
                    <a:pt x="10426" y="16004"/>
                    <a:pt x="10407" y="16004"/>
                    <a:pt x="10388" y="16005"/>
                  </a:cubicBezTo>
                  <a:cubicBezTo>
                    <a:pt x="10135" y="16037"/>
                    <a:pt x="9913" y="16132"/>
                    <a:pt x="9755" y="16259"/>
                  </a:cubicBezTo>
                  <a:cubicBezTo>
                    <a:pt x="9533" y="16480"/>
                    <a:pt x="9438" y="16734"/>
                    <a:pt x="9565" y="17019"/>
                  </a:cubicBezTo>
                  <a:cubicBezTo>
                    <a:pt x="9707" y="17473"/>
                    <a:pt x="10382" y="17825"/>
                    <a:pt x="11000" y="17825"/>
                  </a:cubicBezTo>
                  <a:cubicBezTo>
                    <a:pt x="11072" y="17825"/>
                    <a:pt x="11142" y="17820"/>
                    <a:pt x="11212" y="17811"/>
                  </a:cubicBezTo>
                  <a:cubicBezTo>
                    <a:pt x="11370" y="17779"/>
                    <a:pt x="11528" y="17684"/>
                    <a:pt x="11718" y="17526"/>
                  </a:cubicBezTo>
                  <a:cubicBezTo>
                    <a:pt x="12067" y="17272"/>
                    <a:pt x="12383" y="16765"/>
                    <a:pt x="12542" y="16544"/>
                  </a:cubicBezTo>
                  <a:cubicBezTo>
                    <a:pt x="12531" y="16533"/>
                    <a:pt x="12524" y="16530"/>
                    <a:pt x="12518" y="16530"/>
                  </a:cubicBezTo>
                  <a:cubicBezTo>
                    <a:pt x="12506" y="16530"/>
                    <a:pt x="12499" y="16544"/>
                    <a:pt x="12478" y="16544"/>
                  </a:cubicBezTo>
                  <a:cubicBezTo>
                    <a:pt x="12051" y="16391"/>
                    <a:pt x="10978" y="16004"/>
                    <a:pt x="10447" y="16004"/>
                  </a:cubicBezTo>
                  <a:close/>
                </a:path>
              </a:pathLst>
            </a:custGeom>
            <a:solidFill>
              <a:srgbClr val="ACE5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507;p14">
              <a:extLst>
                <a:ext uri="{FF2B5EF4-FFF2-40B4-BE49-F238E27FC236}">
                  <a16:creationId xmlns:a16="http://schemas.microsoft.com/office/drawing/2014/main" id="{903BEDC1-65B2-4227-8307-C6B55433DBE0}"/>
                </a:ext>
              </a:extLst>
            </p:cNvPr>
            <p:cNvSpPr/>
            <p:nvPr/>
          </p:nvSpPr>
          <p:spPr>
            <a:xfrm>
              <a:off x="1598835" y="1717675"/>
              <a:ext cx="429541" cy="497933"/>
            </a:xfrm>
            <a:custGeom>
              <a:avLst/>
              <a:gdLst/>
              <a:ahLst/>
              <a:cxnLst/>
              <a:rect l="l" t="t" r="r" b="b"/>
              <a:pathLst>
                <a:path w="14125" h="16374" extrusionOk="0">
                  <a:moveTo>
                    <a:pt x="1298" y="1"/>
                  </a:moveTo>
                  <a:cubicBezTo>
                    <a:pt x="1267" y="1"/>
                    <a:pt x="1235" y="1"/>
                    <a:pt x="1235" y="32"/>
                  </a:cubicBezTo>
                  <a:cubicBezTo>
                    <a:pt x="1203" y="64"/>
                    <a:pt x="1172" y="96"/>
                    <a:pt x="1203" y="127"/>
                  </a:cubicBezTo>
                  <a:cubicBezTo>
                    <a:pt x="1267" y="982"/>
                    <a:pt x="1425" y="1901"/>
                    <a:pt x="1647" y="2788"/>
                  </a:cubicBezTo>
                  <a:lnTo>
                    <a:pt x="1679" y="2788"/>
                  </a:lnTo>
                  <a:cubicBezTo>
                    <a:pt x="1679" y="2819"/>
                    <a:pt x="1647" y="2819"/>
                    <a:pt x="1647" y="2819"/>
                  </a:cubicBezTo>
                  <a:cubicBezTo>
                    <a:pt x="1805" y="3421"/>
                    <a:pt x="1995" y="4054"/>
                    <a:pt x="2217" y="4656"/>
                  </a:cubicBezTo>
                  <a:lnTo>
                    <a:pt x="2280" y="4878"/>
                  </a:lnTo>
                  <a:lnTo>
                    <a:pt x="2090" y="4751"/>
                  </a:lnTo>
                  <a:cubicBezTo>
                    <a:pt x="1457" y="4308"/>
                    <a:pt x="823" y="3801"/>
                    <a:pt x="222" y="3294"/>
                  </a:cubicBezTo>
                  <a:cubicBezTo>
                    <a:pt x="185" y="3257"/>
                    <a:pt x="148" y="3242"/>
                    <a:pt x="110" y="3242"/>
                  </a:cubicBezTo>
                  <a:cubicBezTo>
                    <a:pt x="84" y="3242"/>
                    <a:pt x="58" y="3249"/>
                    <a:pt x="32" y="3263"/>
                  </a:cubicBezTo>
                  <a:lnTo>
                    <a:pt x="32" y="3294"/>
                  </a:lnTo>
                  <a:cubicBezTo>
                    <a:pt x="0" y="3326"/>
                    <a:pt x="0" y="3326"/>
                    <a:pt x="0" y="3358"/>
                  </a:cubicBezTo>
                  <a:cubicBezTo>
                    <a:pt x="0" y="3389"/>
                    <a:pt x="32" y="3421"/>
                    <a:pt x="63" y="3453"/>
                  </a:cubicBezTo>
                  <a:cubicBezTo>
                    <a:pt x="823" y="4118"/>
                    <a:pt x="1615" y="4719"/>
                    <a:pt x="2407" y="5226"/>
                  </a:cubicBezTo>
                  <a:lnTo>
                    <a:pt x="2439" y="5258"/>
                  </a:lnTo>
                  <a:lnTo>
                    <a:pt x="2439" y="5289"/>
                  </a:lnTo>
                  <a:cubicBezTo>
                    <a:pt x="2787" y="6176"/>
                    <a:pt x="3230" y="7031"/>
                    <a:pt x="3705" y="7823"/>
                  </a:cubicBezTo>
                  <a:lnTo>
                    <a:pt x="3800" y="8045"/>
                  </a:lnTo>
                  <a:lnTo>
                    <a:pt x="3579" y="7950"/>
                  </a:lnTo>
                  <a:cubicBezTo>
                    <a:pt x="2914" y="7665"/>
                    <a:pt x="2249" y="7348"/>
                    <a:pt x="1584" y="6968"/>
                  </a:cubicBezTo>
                  <a:cubicBezTo>
                    <a:pt x="1552" y="6968"/>
                    <a:pt x="1489" y="6968"/>
                    <a:pt x="1457" y="7000"/>
                  </a:cubicBezTo>
                  <a:cubicBezTo>
                    <a:pt x="1457" y="7000"/>
                    <a:pt x="1425" y="7000"/>
                    <a:pt x="1425" y="7031"/>
                  </a:cubicBezTo>
                  <a:cubicBezTo>
                    <a:pt x="1393" y="7095"/>
                    <a:pt x="1425" y="7158"/>
                    <a:pt x="1489" y="7190"/>
                  </a:cubicBezTo>
                  <a:cubicBezTo>
                    <a:pt x="2312" y="7665"/>
                    <a:pt x="3135" y="8045"/>
                    <a:pt x="3990" y="8361"/>
                  </a:cubicBezTo>
                  <a:lnTo>
                    <a:pt x="4022" y="8393"/>
                  </a:lnTo>
                  <a:cubicBezTo>
                    <a:pt x="4560" y="9216"/>
                    <a:pt x="5130" y="10008"/>
                    <a:pt x="5764" y="10736"/>
                  </a:cubicBezTo>
                  <a:lnTo>
                    <a:pt x="5922" y="10926"/>
                  </a:lnTo>
                  <a:lnTo>
                    <a:pt x="5669" y="10895"/>
                  </a:lnTo>
                  <a:cubicBezTo>
                    <a:pt x="5004" y="10768"/>
                    <a:pt x="4307" y="10578"/>
                    <a:pt x="3610" y="10356"/>
                  </a:cubicBezTo>
                  <a:cubicBezTo>
                    <a:pt x="3600" y="10346"/>
                    <a:pt x="3586" y="10342"/>
                    <a:pt x="3570" y="10342"/>
                  </a:cubicBezTo>
                  <a:cubicBezTo>
                    <a:pt x="3540" y="10342"/>
                    <a:pt x="3505" y="10356"/>
                    <a:pt x="3484" y="10356"/>
                  </a:cubicBezTo>
                  <a:cubicBezTo>
                    <a:pt x="3484" y="10388"/>
                    <a:pt x="3452" y="10388"/>
                    <a:pt x="3452" y="10420"/>
                  </a:cubicBezTo>
                  <a:cubicBezTo>
                    <a:pt x="3452" y="10483"/>
                    <a:pt x="3484" y="10546"/>
                    <a:pt x="3547" y="10578"/>
                  </a:cubicBezTo>
                  <a:cubicBezTo>
                    <a:pt x="4180" y="10768"/>
                    <a:pt x="4814" y="10958"/>
                    <a:pt x="5415" y="11085"/>
                  </a:cubicBezTo>
                  <a:cubicBezTo>
                    <a:pt x="5669" y="11116"/>
                    <a:pt x="5891" y="11180"/>
                    <a:pt x="6144" y="11211"/>
                  </a:cubicBezTo>
                  <a:lnTo>
                    <a:pt x="6176" y="11211"/>
                  </a:lnTo>
                  <a:lnTo>
                    <a:pt x="6207" y="11243"/>
                  </a:lnTo>
                  <a:cubicBezTo>
                    <a:pt x="6904" y="12003"/>
                    <a:pt x="7664" y="12700"/>
                    <a:pt x="8424" y="13333"/>
                  </a:cubicBezTo>
                  <a:lnTo>
                    <a:pt x="8614" y="13460"/>
                  </a:lnTo>
                  <a:lnTo>
                    <a:pt x="8392" y="13460"/>
                  </a:lnTo>
                  <a:cubicBezTo>
                    <a:pt x="8218" y="13468"/>
                    <a:pt x="8044" y="13472"/>
                    <a:pt x="7869" y="13472"/>
                  </a:cubicBezTo>
                  <a:cubicBezTo>
                    <a:pt x="7345" y="13472"/>
                    <a:pt x="6817" y="13436"/>
                    <a:pt x="6271" y="13365"/>
                  </a:cubicBezTo>
                  <a:cubicBezTo>
                    <a:pt x="6239" y="13365"/>
                    <a:pt x="6207" y="13365"/>
                    <a:pt x="6176" y="13397"/>
                  </a:cubicBezTo>
                  <a:cubicBezTo>
                    <a:pt x="6144" y="13397"/>
                    <a:pt x="6144" y="13428"/>
                    <a:pt x="6144" y="13460"/>
                  </a:cubicBezTo>
                  <a:cubicBezTo>
                    <a:pt x="6144" y="13523"/>
                    <a:pt x="6176" y="13587"/>
                    <a:pt x="6239" y="13618"/>
                  </a:cubicBezTo>
                  <a:lnTo>
                    <a:pt x="6271" y="13618"/>
                  </a:lnTo>
                  <a:cubicBezTo>
                    <a:pt x="6883" y="13703"/>
                    <a:pt x="7481" y="13745"/>
                    <a:pt x="8065" y="13745"/>
                  </a:cubicBezTo>
                  <a:cubicBezTo>
                    <a:pt x="8357" y="13745"/>
                    <a:pt x="8646" y="13734"/>
                    <a:pt x="8931" y="13713"/>
                  </a:cubicBezTo>
                  <a:lnTo>
                    <a:pt x="8962" y="13713"/>
                  </a:lnTo>
                  <a:lnTo>
                    <a:pt x="8962" y="13745"/>
                  </a:lnTo>
                  <a:cubicBezTo>
                    <a:pt x="9817" y="14347"/>
                    <a:pt x="10704" y="14917"/>
                    <a:pt x="11623" y="15360"/>
                  </a:cubicBezTo>
                  <a:lnTo>
                    <a:pt x="11844" y="15487"/>
                  </a:lnTo>
                  <a:lnTo>
                    <a:pt x="11623" y="15518"/>
                  </a:lnTo>
                  <a:cubicBezTo>
                    <a:pt x="10958" y="15708"/>
                    <a:pt x="10229" y="15803"/>
                    <a:pt x="9501" y="15867"/>
                  </a:cubicBezTo>
                  <a:cubicBezTo>
                    <a:pt x="9469" y="15867"/>
                    <a:pt x="9469" y="15867"/>
                    <a:pt x="9437" y="15898"/>
                  </a:cubicBezTo>
                  <a:cubicBezTo>
                    <a:pt x="9406" y="15930"/>
                    <a:pt x="9406" y="15962"/>
                    <a:pt x="9406" y="15993"/>
                  </a:cubicBezTo>
                  <a:cubicBezTo>
                    <a:pt x="9406" y="16057"/>
                    <a:pt x="9437" y="16120"/>
                    <a:pt x="9501" y="16120"/>
                  </a:cubicBezTo>
                  <a:lnTo>
                    <a:pt x="9532" y="16120"/>
                  </a:lnTo>
                  <a:cubicBezTo>
                    <a:pt x="10483" y="16088"/>
                    <a:pt x="11401" y="15930"/>
                    <a:pt x="12224" y="15677"/>
                  </a:cubicBezTo>
                  <a:lnTo>
                    <a:pt x="12256" y="15677"/>
                  </a:lnTo>
                  <a:cubicBezTo>
                    <a:pt x="12858" y="15962"/>
                    <a:pt x="13428" y="16183"/>
                    <a:pt x="13998" y="16373"/>
                  </a:cubicBezTo>
                  <a:cubicBezTo>
                    <a:pt x="14029" y="16373"/>
                    <a:pt x="14061" y="16373"/>
                    <a:pt x="14093" y="16342"/>
                  </a:cubicBezTo>
                  <a:cubicBezTo>
                    <a:pt x="14093" y="16342"/>
                    <a:pt x="14124" y="16310"/>
                    <a:pt x="14124" y="16278"/>
                  </a:cubicBezTo>
                  <a:cubicBezTo>
                    <a:pt x="14124" y="16183"/>
                    <a:pt x="14061" y="16088"/>
                    <a:pt x="13998" y="16057"/>
                  </a:cubicBezTo>
                  <a:cubicBezTo>
                    <a:pt x="13428" y="15867"/>
                    <a:pt x="12826" y="15645"/>
                    <a:pt x="12288" y="15392"/>
                  </a:cubicBezTo>
                  <a:lnTo>
                    <a:pt x="12256" y="15392"/>
                  </a:lnTo>
                  <a:lnTo>
                    <a:pt x="12256" y="15360"/>
                  </a:lnTo>
                  <a:cubicBezTo>
                    <a:pt x="11781" y="14537"/>
                    <a:pt x="11369" y="13713"/>
                    <a:pt x="11084" y="12858"/>
                  </a:cubicBezTo>
                  <a:cubicBezTo>
                    <a:pt x="11058" y="12807"/>
                    <a:pt x="10990" y="12755"/>
                    <a:pt x="10932" y="12755"/>
                  </a:cubicBezTo>
                  <a:cubicBezTo>
                    <a:pt x="10919" y="12755"/>
                    <a:pt x="10906" y="12757"/>
                    <a:pt x="10894" y="12763"/>
                  </a:cubicBezTo>
                  <a:lnTo>
                    <a:pt x="10863" y="12763"/>
                  </a:lnTo>
                  <a:cubicBezTo>
                    <a:pt x="10831" y="12795"/>
                    <a:pt x="10831" y="12858"/>
                    <a:pt x="10831" y="12922"/>
                  </a:cubicBezTo>
                  <a:cubicBezTo>
                    <a:pt x="11084" y="13618"/>
                    <a:pt x="11401" y="14315"/>
                    <a:pt x="11781" y="14980"/>
                  </a:cubicBezTo>
                  <a:lnTo>
                    <a:pt x="11876" y="15202"/>
                  </a:lnTo>
                  <a:lnTo>
                    <a:pt x="11654" y="15107"/>
                  </a:lnTo>
                  <a:cubicBezTo>
                    <a:pt x="10768" y="14632"/>
                    <a:pt x="9881" y="14093"/>
                    <a:pt x="9057" y="13492"/>
                  </a:cubicBezTo>
                  <a:lnTo>
                    <a:pt x="9026" y="13460"/>
                  </a:lnTo>
                  <a:cubicBezTo>
                    <a:pt x="8772" y="12637"/>
                    <a:pt x="8614" y="11782"/>
                    <a:pt x="8519" y="10958"/>
                  </a:cubicBezTo>
                  <a:cubicBezTo>
                    <a:pt x="8519" y="10895"/>
                    <a:pt x="8424" y="10831"/>
                    <a:pt x="8361" y="10831"/>
                  </a:cubicBezTo>
                  <a:lnTo>
                    <a:pt x="8297" y="10831"/>
                  </a:lnTo>
                  <a:cubicBezTo>
                    <a:pt x="8266" y="10863"/>
                    <a:pt x="8266" y="10895"/>
                    <a:pt x="8266" y="10958"/>
                  </a:cubicBezTo>
                  <a:cubicBezTo>
                    <a:pt x="8329" y="11623"/>
                    <a:pt x="8487" y="12320"/>
                    <a:pt x="8677" y="13017"/>
                  </a:cubicBezTo>
                  <a:lnTo>
                    <a:pt x="8741" y="13238"/>
                  </a:lnTo>
                  <a:lnTo>
                    <a:pt x="8551" y="13112"/>
                  </a:lnTo>
                  <a:cubicBezTo>
                    <a:pt x="7759" y="12478"/>
                    <a:pt x="7031" y="11813"/>
                    <a:pt x="6334" y="11053"/>
                  </a:cubicBezTo>
                  <a:lnTo>
                    <a:pt x="6302" y="11021"/>
                  </a:lnTo>
                  <a:lnTo>
                    <a:pt x="6302" y="10990"/>
                  </a:lnTo>
                  <a:cubicBezTo>
                    <a:pt x="6271" y="10166"/>
                    <a:pt x="6271" y="9343"/>
                    <a:pt x="6366" y="8583"/>
                  </a:cubicBezTo>
                  <a:cubicBezTo>
                    <a:pt x="6366" y="8520"/>
                    <a:pt x="6302" y="8456"/>
                    <a:pt x="6239" y="8425"/>
                  </a:cubicBezTo>
                  <a:cubicBezTo>
                    <a:pt x="6207" y="8425"/>
                    <a:pt x="6176" y="8425"/>
                    <a:pt x="6144" y="8456"/>
                  </a:cubicBezTo>
                  <a:cubicBezTo>
                    <a:pt x="6112" y="8456"/>
                    <a:pt x="6112" y="8488"/>
                    <a:pt x="6112" y="8520"/>
                  </a:cubicBezTo>
                  <a:cubicBezTo>
                    <a:pt x="6049" y="9153"/>
                    <a:pt x="6017" y="9818"/>
                    <a:pt x="6049" y="10515"/>
                  </a:cubicBezTo>
                  <a:lnTo>
                    <a:pt x="6049" y="10736"/>
                  </a:lnTo>
                  <a:lnTo>
                    <a:pt x="5891" y="10546"/>
                  </a:lnTo>
                  <a:cubicBezTo>
                    <a:pt x="5289" y="9850"/>
                    <a:pt x="4719" y="9058"/>
                    <a:pt x="4212" y="8266"/>
                  </a:cubicBezTo>
                  <a:lnTo>
                    <a:pt x="4212" y="8235"/>
                  </a:lnTo>
                  <a:lnTo>
                    <a:pt x="4212" y="8203"/>
                  </a:lnTo>
                  <a:cubicBezTo>
                    <a:pt x="4307" y="7380"/>
                    <a:pt x="4497" y="6619"/>
                    <a:pt x="4750" y="5923"/>
                  </a:cubicBezTo>
                  <a:cubicBezTo>
                    <a:pt x="4782" y="5859"/>
                    <a:pt x="4719" y="5764"/>
                    <a:pt x="4655" y="5733"/>
                  </a:cubicBezTo>
                  <a:cubicBezTo>
                    <a:pt x="4624" y="5733"/>
                    <a:pt x="4560" y="5733"/>
                    <a:pt x="4529" y="5764"/>
                  </a:cubicBezTo>
                  <a:cubicBezTo>
                    <a:pt x="4529" y="5764"/>
                    <a:pt x="4497" y="5764"/>
                    <a:pt x="4497" y="5796"/>
                  </a:cubicBezTo>
                  <a:cubicBezTo>
                    <a:pt x="4307" y="6366"/>
                    <a:pt x="4149" y="7000"/>
                    <a:pt x="4022" y="7665"/>
                  </a:cubicBezTo>
                  <a:lnTo>
                    <a:pt x="3990" y="7886"/>
                  </a:lnTo>
                  <a:lnTo>
                    <a:pt x="3895" y="7696"/>
                  </a:lnTo>
                  <a:cubicBezTo>
                    <a:pt x="3420" y="6904"/>
                    <a:pt x="3009" y="6049"/>
                    <a:pt x="2660" y="5194"/>
                  </a:cubicBezTo>
                  <a:lnTo>
                    <a:pt x="2660" y="5163"/>
                  </a:lnTo>
                  <a:lnTo>
                    <a:pt x="2660" y="5131"/>
                  </a:lnTo>
                  <a:cubicBezTo>
                    <a:pt x="2945" y="4371"/>
                    <a:pt x="3294" y="3674"/>
                    <a:pt x="3705" y="3073"/>
                  </a:cubicBezTo>
                  <a:cubicBezTo>
                    <a:pt x="3737" y="3009"/>
                    <a:pt x="3737" y="2914"/>
                    <a:pt x="3642" y="2851"/>
                  </a:cubicBezTo>
                  <a:cubicBezTo>
                    <a:pt x="3626" y="2835"/>
                    <a:pt x="3594" y="2827"/>
                    <a:pt x="3563" y="2827"/>
                  </a:cubicBezTo>
                  <a:cubicBezTo>
                    <a:pt x="3531" y="2827"/>
                    <a:pt x="3499" y="2835"/>
                    <a:pt x="3484" y="2851"/>
                  </a:cubicBezTo>
                  <a:cubicBezTo>
                    <a:pt x="3484" y="2851"/>
                    <a:pt x="3484" y="2851"/>
                    <a:pt x="3484" y="2883"/>
                  </a:cubicBezTo>
                  <a:cubicBezTo>
                    <a:pt x="3135" y="3358"/>
                    <a:pt x="2850" y="3928"/>
                    <a:pt x="2597" y="4561"/>
                  </a:cubicBezTo>
                  <a:lnTo>
                    <a:pt x="2502" y="4751"/>
                  </a:lnTo>
                  <a:lnTo>
                    <a:pt x="2439" y="4561"/>
                  </a:lnTo>
                  <a:cubicBezTo>
                    <a:pt x="2280" y="4086"/>
                    <a:pt x="2122" y="3611"/>
                    <a:pt x="1995" y="3073"/>
                  </a:cubicBezTo>
                  <a:cubicBezTo>
                    <a:pt x="1995" y="3073"/>
                    <a:pt x="1995" y="3041"/>
                    <a:pt x="1964" y="3041"/>
                  </a:cubicBezTo>
                  <a:cubicBezTo>
                    <a:pt x="1710" y="2091"/>
                    <a:pt x="1552" y="1109"/>
                    <a:pt x="1489" y="191"/>
                  </a:cubicBezTo>
                  <a:cubicBezTo>
                    <a:pt x="1489" y="96"/>
                    <a:pt x="1393" y="32"/>
                    <a:pt x="1298" y="1"/>
                  </a:cubicBezTo>
                  <a:close/>
                </a:path>
              </a:pathLst>
            </a:custGeom>
            <a:solidFill>
              <a:srgbClr val="2B76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508;p14">
              <a:extLst>
                <a:ext uri="{FF2B5EF4-FFF2-40B4-BE49-F238E27FC236}">
                  <a16:creationId xmlns:a16="http://schemas.microsoft.com/office/drawing/2014/main" id="{56A74F96-627A-465D-95C0-9D9B22E9B9FC}"/>
                </a:ext>
              </a:extLst>
            </p:cNvPr>
            <p:cNvSpPr/>
            <p:nvPr/>
          </p:nvSpPr>
          <p:spPr>
            <a:xfrm>
              <a:off x="1286794" y="1806291"/>
              <a:ext cx="694382" cy="469987"/>
            </a:xfrm>
            <a:custGeom>
              <a:avLst/>
              <a:gdLst/>
              <a:ahLst/>
              <a:cxnLst/>
              <a:rect l="l" t="t" r="r" b="b"/>
              <a:pathLst>
                <a:path w="22834" h="15455" extrusionOk="0">
                  <a:moveTo>
                    <a:pt x="1742" y="0"/>
                  </a:moveTo>
                  <a:lnTo>
                    <a:pt x="1710" y="64"/>
                  </a:lnTo>
                  <a:cubicBezTo>
                    <a:pt x="1710" y="64"/>
                    <a:pt x="1710" y="95"/>
                    <a:pt x="1679" y="95"/>
                  </a:cubicBezTo>
                  <a:cubicBezTo>
                    <a:pt x="1552" y="317"/>
                    <a:pt x="1267" y="824"/>
                    <a:pt x="982" y="1615"/>
                  </a:cubicBezTo>
                  <a:cubicBezTo>
                    <a:pt x="412" y="3104"/>
                    <a:pt x="95" y="4719"/>
                    <a:pt x="32" y="6302"/>
                  </a:cubicBezTo>
                  <a:cubicBezTo>
                    <a:pt x="0" y="7886"/>
                    <a:pt x="190" y="10324"/>
                    <a:pt x="1425" y="12953"/>
                  </a:cubicBezTo>
                  <a:cubicBezTo>
                    <a:pt x="1837" y="13840"/>
                    <a:pt x="2344" y="14726"/>
                    <a:pt x="2914" y="15455"/>
                  </a:cubicBezTo>
                  <a:lnTo>
                    <a:pt x="22834" y="15455"/>
                  </a:lnTo>
                  <a:cubicBezTo>
                    <a:pt x="22739" y="15360"/>
                    <a:pt x="22612" y="15106"/>
                    <a:pt x="22454" y="14853"/>
                  </a:cubicBezTo>
                  <a:cubicBezTo>
                    <a:pt x="22074" y="14315"/>
                    <a:pt x="21440" y="13491"/>
                    <a:pt x="20585" y="12604"/>
                  </a:cubicBezTo>
                  <a:cubicBezTo>
                    <a:pt x="19698" y="11654"/>
                    <a:pt x="18780" y="10768"/>
                    <a:pt x="17798" y="9913"/>
                  </a:cubicBezTo>
                  <a:cubicBezTo>
                    <a:pt x="16627" y="8931"/>
                    <a:pt x="15455" y="8076"/>
                    <a:pt x="14093" y="7252"/>
                  </a:cubicBezTo>
                  <a:cubicBezTo>
                    <a:pt x="13618" y="6936"/>
                    <a:pt x="13080" y="6651"/>
                    <a:pt x="12415" y="6334"/>
                  </a:cubicBezTo>
                  <a:lnTo>
                    <a:pt x="12383" y="6334"/>
                  </a:lnTo>
                  <a:cubicBezTo>
                    <a:pt x="12193" y="6461"/>
                    <a:pt x="12003" y="6619"/>
                    <a:pt x="11813" y="6746"/>
                  </a:cubicBezTo>
                  <a:lnTo>
                    <a:pt x="11464" y="6999"/>
                  </a:lnTo>
                  <a:lnTo>
                    <a:pt x="11369" y="6556"/>
                  </a:lnTo>
                  <a:cubicBezTo>
                    <a:pt x="11338" y="6302"/>
                    <a:pt x="11306" y="6081"/>
                    <a:pt x="11306" y="5827"/>
                  </a:cubicBezTo>
                  <a:lnTo>
                    <a:pt x="11274" y="5827"/>
                  </a:lnTo>
                  <a:cubicBezTo>
                    <a:pt x="8899" y="4846"/>
                    <a:pt x="6619" y="3642"/>
                    <a:pt x="4972" y="2502"/>
                  </a:cubicBezTo>
                  <a:lnTo>
                    <a:pt x="4909" y="2502"/>
                  </a:lnTo>
                  <a:cubicBezTo>
                    <a:pt x="3547" y="1584"/>
                    <a:pt x="2439" y="570"/>
                    <a:pt x="2027" y="222"/>
                  </a:cubicBezTo>
                  <a:cubicBezTo>
                    <a:pt x="1964" y="127"/>
                    <a:pt x="1805" y="0"/>
                    <a:pt x="17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509;p14">
              <a:extLst>
                <a:ext uri="{FF2B5EF4-FFF2-40B4-BE49-F238E27FC236}">
                  <a16:creationId xmlns:a16="http://schemas.microsoft.com/office/drawing/2014/main" id="{7A70FD62-3595-4091-BD35-A1FB09A778CF}"/>
                </a:ext>
              </a:extLst>
            </p:cNvPr>
            <p:cNvSpPr/>
            <p:nvPr/>
          </p:nvSpPr>
          <p:spPr>
            <a:xfrm>
              <a:off x="1281959" y="1801456"/>
              <a:ext cx="704995" cy="474822"/>
            </a:xfrm>
            <a:custGeom>
              <a:avLst/>
              <a:gdLst/>
              <a:ahLst/>
              <a:cxnLst/>
              <a:rect l="l" t="t" r="r" b="b"/>
              <a:pathLst>
                <a:path w="23183" h="15614" extrusionOk="0">
                  <a:moveTo>
                    <a:pt x="2186" y="603"/>
                  </a:moveTo>
                  <a:lnTo>
                    <a:pt x="2439" y="856"/>
                  </a:lnTo>
                  <a:cubicBezTo>
                    <a:pt x="3295" y="1616"/>
                    <a:pt x="4150" y="2249"/>
                    <a:pt x="4973" y="2819"/>
                  </a:cubicBezTo>
                  <a:cubicBezTo>
                    <a:pt x="5163" y="2946"/>
                    <a:pt x="5385" y="3073"/>
                    <a:pt x="5606" y="3231"/>
                  </a:cubicBezTo>
                  <a:lnTo>
                    <a:pt x="5701" y="3294"/>
                  </a:lnTo>
                  <a:lnTo>
                    <a:pt x="5638" y="3389"/>
                  </a:lnTo>
                  <a:cubicBezTo>
                    <a:pt x="5100" y="4181"/>
                    <a:pt x="4625" y="5005"/>
                    <a:pt x="4213" y="5891"/>
                  </a:cubicBezTo>
                  <a:lnTo>
                    <a:pt x="4118" y="6113"/>
                  </a:lnTo>
                  <a:lnTo>
                    <a:pt x="4023" y="5891"/>
                  </a:lnTo>
                  <a:cubicBezTo>
                    <a:pt x="3200" y="4340"/>
                    <a:pt x="2598" y="2693"/>
                    <a:pt x="2249" y="951"/>
                  </a:cubicBezTo>
                  <a:lnTo>
                    <a:pt x="2186" y="603"/>
                  </a:lnTo>
                  <a:close/>
                  <a:moveTo>
                    <a:pt x="1838" y="666"/>
                  </a:moveTo>
                  <a:lnTo>
                    <a:pt x="1901" y="1014"/>
                  </a:lnTo>
                  <a:cubicBezTo>
                    <a:pt x="2249" y="2788"/>
                    <a:pt x="2851" y="4498"/>
                    <a:pt x="3706" y="6081"/>
                  </a:cubicBezTo>
                  <a:lnTo>
                    <a:pt x="3801" y="6303"/>
                  </a:lnTo>
                  <a:lnTo>
                    <a:pt x="3548" y="6240"/>
                  </a:lnTo>
                  <a:cubicBezTo>
                    <a:pt x="2534" y="6081"/>
                    <a:pt x="1521" y="5828"/>
                    <a:pt x="539" y="5480"/>
                  </a:cubicBezTo>
                  <a:lnTo>
                    <a:pt x="444" y="5448"/>
                  </a:lnTo>
                  <a:lnTo>
                    <a:pt x="476" y="5353"/>
                  </a:lnTo>
                  <a:cubicBezTo>
                    <a:pt x="634" y="3833"/>
                    <a:pt x="1014" y="2629"/>
                    <a:pt x="1299" y="1869"/>
                  </a:cubicBezTo>
                  <a:cubicBezTo>
                    <a:pt x="1426" y="1553"/>
                    <a:pt x="1553" y="1268"/>
                    <a:pt x="1679" y="983"/>
                  </a:cubicBezTo>
                  <a:lnTo>
                    <a:pt x="1838" y="666"/>
                  </a:lnTo>
                  <a:close/>
                  <a:moveTo>
                    <a:pt x="5986" y="3484"/>
                  </a:moveTo>
                  <a:lnTo>
                    <a:pt x="6081" y="3516"/>
                  </a:lnTo>
                  <a:cubicBezTo>
                    <a:pt x="6778" y="3928"/>
                    <a:pt x="7538" y="4371"/>
                    <a:pt x="8330" y="4783"/>
                  </a:cubicBezTo>
                  <a:lnTo>
                    <a:pt x="8457" y="4815"/>
                  </a:lnTo>
                  <a:lnTo>
                    <a:pt x="8393" y="4941"/>
                  </a:lnTo>
                  <a:cubicBezTo>
                    <a:pt x="7665" y="6366"/>
                    <a:pt x="7126" y="7918"/>
                    <a:pt x="6778" y="9533"/>
                  </a:cubicBezTo>
                  <a:lnTo>
                    <a:pt x="6715" y="9787"/>
                  </a:lnTo>
                  <a:lnTo>
                    <a:pt x="6556" y="9597"/>
                  </a:lnTo>
                  <a:cubicBezTo>
                    <a:pt x="5733" y="8646"/>
                    <a:pt x="5005" y="7633"/>
                    <a:pt x="4371" y="6525"/>
                  </a:cubicBezTo>
                  <a:lnTo>
                    <a:pt x="4340" y="6493"/>
                  </a:lnTo>
                  <a:lnTo>
                    <a:pt x="4371" y="6430"/>
                  </a:lnTo>
                  <a:cubicBezTo>
                    <a:pt x="4815" y="5416"/>
                    <a:pt x="5321" y="4466"/>
                    <a:pt x="5923" y="3579"/>
                  </a:cubicBezTo>
                  <a:lnTo>
                    <a:pt x="5986" y="3484"/>
                  </a:lnTo>
                  <a:close/>
                  <a:moveTo>
                    <a:pt x="413" y="5796"/>
                  </a:moveTo>
                  <a:lnTo>
                    <a:pt x="571" y="5860"/>
                  </a:lnTo>
                  <a:cubicBezTo>
                    <a:pt x="1679" y="6240"/>
                    <a:pt x="2819" y="6493"/>
                    <a:pt x="3960" y="6683"/>
                  </a:cubicBezTo>
                  <a:lnTo>
                    <a:pt x="4023" y="6683"/>
                  </a:lnTo>
                  <a:lnTo>
                    <a:pt x="4055" y="6746"/>
                  </a:lnTo>
                  <a:cubicBezTo>
                    <a:pt x="4150" y="6905"/>
                    <a:pt x="4245" y="7063"/>
                    <a:pt x="4308" y="7190"/>
                  </a:cubicBezTo>
                  <a:cubicBezTo>
                    <a:pt x="4910" y="8140"/>
                    <a:pt x="5575" y="9058"/>
                    <a:pt x="6303" y="9882"/>
                  </a:cubicBezTo>
                  <a:lnTo>
                    <a:pt x="6461" y="10040"/>
                  </a:lnTo>
                  <a:lnTo>
                    <a:pt x="6208" y="10072"/>
                  </a:lnTo>
                  <a:cubicBezTo>
                    <a:pt x="5711" y="10107"/>
                    <a:pt x="5210" y="10125"/>
                    <a:pt x="4704" y="10125"/>
                  </a:cubicBezTo>
                  <a:cubicBezTo>
                    <a:pt x="3403" y="10125"/>
                    <a:pt x="2074" y="10006"/>
                    <a:pt x="729" y="9755"/>
                  </a:cubicBezTo>
                  <a:lnTo>
                    <a:pt x="666" y="9723"/>
                  </a:lnTo>
                  <a:lnTo>
                    <a:pt x="634" y="9660"/>
                  </a:lnTo>
                  <a:cubicBezTo>
                    <a:pt x="444" y="8583"/>
                    <a:pt x="349" y="7538"/>
                    <a:pt x="381" y="6461"/>
                  </a:cubicBezTo>
                  <a:cubicBezTo>
                    <a:pt x="381" y="6303"/>
                    <a:pt x="381" y="6145"/>
                    <a:pt x="413" y="5955"/>
                  </a:cubicBezTo>
                  <a:lnTo>
                    <a:pt x="413" y="5796"/>
                  </a:lnTo>
                  <a:close/>
                  <a:moveTo>
                    <a:pt x="8742" y="4973"/>
                  </a:moveTo>
                  <a:lnTo>
                    <a:pt x="8837" y="5036"/>
                  </a:lnTo>
                  <a:cubicBezTo>
                    <a:pt x="9597" y="5416"/>
                    <a:pt x="10388" y="5765"/>
                    <a:pt x="11180" y="6081"/>
                  </a:cubicBezTo>
                  <a:lnTo>
                    <a:pt x="11275" y="6113"/>
                  </a:lnTo>
                  <a:lnTo>
                    <a:pt x="11243" y="6208"/>
                  </a:lnTo>
                  <a:cubicBezTo>
                    <a:pt x="10578" y="8235"/>
                    <a:pt x="10293" y="10452"/>
                    <a:pt x="10388" y="12700"/>
                  </a:cubicBezTo>
                  <a:lnTo>
                    <a:pt x="10420" y="12922"/>
                  </a:lnTo>
                  <a:lnTo>
                    <a:pt x="10420" y="12922"/>
                  </a:lnTo>
                  <a:lnTo>
                    <a:pt x="10230" y="12795"/>
                  </a:lnTo>
                  <a:cubicBezTo>
                    <a:pt x="9090" y="12035"/>
                    <a:pt x="8013" y="11148"/>
                    <a:pt x="7063" y="10135"/>
                  </a:cubicBezTo>
                  <a:lnTo>
                    <a:pt x="7031" y="10103"/>
                  </a:lnTo>
                  <a:lnTo>
                    <a:pt x="7031" y="10040"/>
                  </a:lnTo>
                  <a:cubicBezTo>
                    <a:pt x="7348" y="8266"/>
                    <a:pt x="7918" y="6620"/>
                    <a:pt x="8710" y="5100"/>
                  </a:cubicBezTo>
                  <a:lnTo>
                    <a:pt x="8742" y="4973"/>
                  </a:lnTo>
                  <a:close/>
                  <a:moveTo>
                    <a:pt x="761" y="10103"/>
                  </a:moveTo>
                  <a:lnTo>
                    <a:pt x="919" y="10135"/>
                  </a:lnTo>
                  <a:cubicBezTo>
                    <a:pt x="2182" y="10374"/>
                    <a:pt x="3460" y="10494"/>
                    <a:pt x="4711" y="10494"/>
                  </a:cubicBezTo>
                  <a:cubicBezTo>
                    <a:pt x="5280" y="10494"/>
                    <a:pt x="5844" y="10469"/>
                    <a:pt x="6398" y="10420"/>
                  </a:cubicBezTo>
                  <a:cubicBezTo>
                    <a:pt x="6493" y="10420"/>
                    <a:pt x="6588" y="10388"/>
                    <a:pt x="6683" y="10388"/>
                  </a:cubicBezTo>
                  <a:lnTo>
                    <a:pt x="6746" y="10388"/>
                  </a:lnTo>
                  <a:lnTo>
                    <a:pt x="6810" y="10420"/>
                  </a:lnTo>
                  <a:cubicBezTo>
                    <a:pt x="7538" y="11212"/>
                    <a:pt x="8362" y="11940"/>
                    <a:pt x="9217" y="12573"/>
                  </a:cubicBezTo>
                  <a:cubicBezTo>
                    <a:pt x="9502" y="12763"/>
                    <a:pt x="9755" y="12953"/>
                    <a:pt x="10040" y="13143"/>
                  </a:cubicBezTo>
                  <a:lnTo>
                    <a:pt x="10230" y="13270"/>
                  </a:lnTo>
                  <a:lnTo>
                    <a:pt x="10008" y="13365"/>
                  </a:lnTo>
                  <a:cubicBezTo>
                    <a:pt x="7852" y="14104"/>
                    <a:pt x="5557" y="14512"/>
                    <a:pt x="3151" y="14512"/>
                  </a:cubicBezTo>
                  <a:cubicBezTo>
                    <a:pt x="2977" y="14512"/>
                    <a:pt x="2804" y="14509"/>
                    <a:pt x="2629" y="14505"/>
                  </a:cubicBezTo>
                  <a:lnTo>
                    <a:pt x="2534" y="14505"/>
                  </a:lnTo>
                  <a:lnTo>
                    <a:pt x="2503" y="14474"/>
                  </a:lnTo>
                  <a:cubicBezTo>
                    <a:pt x="2249" y="13999"/>
                    <a:pt x="1996" y="13523"/>
                    <a:pt x="1774" y="13048"/>
                  </a:cubicBezTo>
                  <a:cubicBezTo>
                    <a:pt x="1331" y="12162"/>
                    <a:pt x="1014" y="11243"/>
                    <a:pt x="793" y="10293"/>
                  </a:cubicBezTo>
                  <a:lnTo>
                    <a:pt x="761" y="10103"/>
                  </a:lnTo>
                  <a:close/>
                  <a:moveTo>
                    <a:pt x="12574" y="6715"/>
                  </a:moveTo>
                  <a:lnTo>
                    <a:pt x="12637" y="6746"/>
                  </a:lnTo>
                  <a:cubicBezTo>
                    <a:pt x="13207" y="7000"/>
                    <a:pt x="13682" y="7253"/>
                    <a:pt x="14094" y="7506"/>
                  </a:cubicBezTo>
                  <a:lnTo>
                    <a:pt x="14157" y="7570"/>
                  </a:lnTo>
                  <a:lnTo>
                    <a:pt x="14157" y="7633"/>
                  </a:lnTo>
                  <a:cubicBezTo>
                    <a:pt x="13904" y="10008"/>
                    <a:pt x="14220" y="12542"/>
                    <a:pt x="15075" y="14949"/>
                  </a:cubicBezTo>
                  <a:lnTo>
                    <a:pt x="15139" y="15202"/>
                  </a:lnTo>
                  <a:lnTo>
                    <a:pt x="14917" y="15107"/>
                  </a:lnTo>
                  <a:cubicBezTo>
                    <a:pt x="13492" y="14632"/>
                    <a:pt x="12130" y="13999"/>
                    <a:pt x="10832" y="13207"/>
                  </a:cubicBezTo>
                  <a:lnTo>
                    <a:pt x="10800" y="13175"/>
                  </a:lnTo>
                  <a:lnTo>
                    <a:pt x="10800" y="13112"/>
                  </a:lnTo>
                  <a:cubicBezTo>
                    <a:pt x="10642" y="11212"/>
                    <a:pt x="10800" y="9248"/>
                    <a:pt x="11243" y="7475"/>
                  </a:cubicBezTo>
                  <a:lnTo>
                    <a:pt x="11497" y="7475"/>
                  </a:lnTo>
                  <a:lnTo>
                    <a:pt x="11718" y="7348"/>
                  </a:lnTo>
                  <a:cubicBezTo>
                    <a:pt x="11972" y="7158"/>
                    <a:pt x="12257" y="6936"/>
                    <a:pt x="12542" y="6746"/>
                  </a:cubicBezTo>
                  <a:lnTo>
                    <a:pt x="12574" y="6715"/>
                  </a:lnTo>
                  <a:close/>
                  <a:moveTo>
                    <a:pt x="1743" y="1"/>
                  </a:moveTo>
                  <a:lnTo>
                    <a:pt x="1743" y="128"/>
                  </a:lnTo>
                  <a:lnTo>
                    <a:pt x="1711" y="159"/>
                  </a:lnTo>
                  <a:cubicBezTo>
                    <a:pt x="1711" y="159"/>
                    <a:pt x="1711" y="191"/>
                    <a:pt x="1711" y="191"/>
                  </a:cubicBezTo>
                  <a:cubicBezTo>
                    <a:pt x="1584" y="413"/>
                    <a:pt x="1299" y="888"/>
                    <a:pt x="983" y="1743"/>
                  </a:cubicBezTo>
                  <a:cubicBezTo>
                    <a:pt x="381" y="3199"/>
                    <a:pt x="64" y="4846"/>
                    <a:pt x="33" y="6461"/>
                  </a:cubicBezTo>
                  <a:cubicBezTo>
                    <a:pt x="1" y="8076"/>
                    <a:pt x="191" y="10547"/>
                    <a:pt x="1426" y="13175"/>
                  </a:cubicBezTo>
                  <a:cubicBezTo>
                    <a:pt x="1838" y="14030"/>
                    <a:pt x="2313" y="14885"/>
                    <a:pt x="2851" y="15614"/>
                  </a:cubicBezTo>
                  <a:lnTo>
                    <a:pt x="3295" y="15614"/>
                  </a:lnTo>
                  <a:cubicBezTo>
                    <a:pt x="3168" y="15455"/>
                    <a:pt x="3009" y="15234"/>
                    <a:pt x="2883" y="15044"/>
                  </a:cubicBezTo>
                  <a:lnTo>
                    <a:pt x="2756" y="14885"/>
                  </a:lnTo>
                  <a:lnTo>
                    <a:pt x="2978" y="14885"/>
                  </a:lnTo>
                  <a:cubicBezTo>
                    <a:pt x="3643" y="14885"/>
                    <a:pt x="4276" y="14854"/>
                    <a:pt x="4910" y="14790"/>
                  </a:cubicBezTo>
                  <a:cubicBezTo>
                    <a:pt x="6873" y="14632"/>
                    <a:pt x="8773" y="14220"/>
                    <a:pt x="10547" y="13555"/>
                  </a:cubicBezTo>
                  <a:lnTo>
                    <a:pt x="10610" y="13523"/>
                  </a:lnTo>
                  <a:lnTo>
                    <a:pt x="10642" y="13555"/>
                  </a:lnTo>
                  <a:cubicBezTo>
                    <a:pt x="11972" y="14379"/>
                    <a:pt x="13365" y="15012"/>
                    <a:pt x="14822" y="15487"/>
                  </a:cubicBezTo>
                  <a:lnTo>
                    <a:pt x="15044" y="15550"/>
                  </a:lnTo>
                  <a:lnTo>
                    <a:pt x="14980" y="15614"/>
                  </a:lnTo>
                  <a:lnTo>
                    <a:pt x="16754" y="15614"/>
                  </a:lnTo>
                  <a:cubicBezTo>
                    <a:pt x="16374" y="15519"/>
                    <a:pt x="15994" y="15424"/>
                    <a:pt x="15614" y="15329"/>
                  </a:cubicBezTo>
                  <a:lnTo>
                    <a:pt x="15582" y="15329"/>
                  </a:lnTo>
                  <a:lnTo>
                    <a:pt x="15550" y="15265"/>
                  </a:lnTo>
                  <a:cubicBezTo>
                    <a:pt x="14664" y="12890"/>
                    <a:pt x="14284" y="10357"/>
                    <a:pt x="14474" y="7981"/>
                  </a:cubicBezTo>
                  <a:lnTo>
                    <a:pt x="14474" y="7760"/>
                  </a:lnTo>
                  <a:lnTo>
                    <a:pt x="14664" y="7886"/>
                  </a:lnTo>
                  <a:cubicBezTo>
                    <a:pt x="15519" y="8425"/>
                    <a:pt x="16279" y="8995"/>
                    <a:pt x="17071" y="9597"/>
                  </a:cubicBezTo>
                  <a:lnTo>
                    <a:pt x="17102" y="9628"/>
                  </a:lnTo>
                  <a:lnTo>
                    <a:pt x="17102" y="9660"/>
                  </a:lnTo>
                  <a:cubicBezTo>
                    <a:pt x="17546" y="11718"/>
                    <a:pt x="18401" y="13809"/>
                    <a:pt x="19667" y="15614"/>
                  </a:cubicBezTo>
                  <a:lnTo>
                    <a:pt x="20079" y="15614"/>
                  </a:lnTo>
                  <a:cubicBezTo>
                    <a:pt x="18939" y="13967"/>
                    <a:pt x="18116" y="12162"/>
                    <a:pt x="17609" y="10325"/>
                  </a:cubicBezTo>
                  <a:lnTo>
                    <a:pt x="17514" y="9977"/>
                  </a:lnTo>
                  <a:lnTo>
                    <a:pt x="17799" y="10230"/>
                  </a:lnTo>
                  <a:cubicBezTo>
                    <a:pt x="18781" y="11053"/>
                    <a:pt x="19731" y="11940"/>
                    <a:pt x="20586" y="12890"/>
                  </a:cubicBezTo>
                  <a:cubicBezTo>
                    <a:pt x="21726" y="14094"/>
                    <a:pt x="22454" y="15202"/>
                    <a:pt x="22771" y="15614"/>
                  </a:cubicBezTo>
                  <a:lnTo>
                    <a:pt x="23183" y="15614"/>
                  </a:lnTo>
                  <a:cubicBezTo>
                    <a:pt x="23088" y="15519"/>
                    <a:pt x="22961" y="15234"/>
                    <a:pt x="22739" y="14917"/>
                  </a:cubicBezTo>
                  <a:cubicBezTo>
                    <a:pt x="22328" y="14379"/>
                    <a:pt x="21694" y="13555"/>
                    <a:pt x="20839" y="12637"/>
                  </a:cubicBezTo>
                  <a:cubicBezTo>
                    <a:pt x="19984" y="11687"/>
                    <a:pt x="19034" y="10800"/>
                    <a:pt x="18052" y="9945"/>
                  </a:cubicBezTo>
                  <a:cubicBezTo>
                    <a:pt x="16881" y="8963"/>
                    <a:pt x="15709" y="8108"/>
                    <a:pt x="14347" y="7253"/>
                  </a:cubicBezTo>
                  <a:cubicBezTo>
                    <a:pt x="13872" y="6936"/>
                    <a:pt x="13334" y="6651"/>
                    <a:pt x="12637" y="6335"/>
                  </a:cubicBezTo>
                  <a:lnTo>
                    <a:pt x="12542" y="6303"/>
                  </a:lnTo>
                  <a:lnTo>
                    <a:pt x="12447" y="6366"/>
                  </a:lnTo>
                  <a:cubicBezTo>
                    <a:pt x="12257" y="6493"/>
                    <a:pt x="12067" y="6620"/>
                    <a:pt x="11877" y="6778"/>
                  </a:cubicBezTo>
                  <a:lnTo>
                    <a:pt x="11718" y="6873"/>
                  </a:lnTo>
                  <a:lnTo>
                    <a:pt x="11687" y="6683"/>
                  </a:lnTo>
                  <a:cubicBezTo>
                    <a:pt x="11655" y="6461"/>
                    <a:pt x="11623" y="6208"/>
                    <a:pt x="11623" y="5955"/>
                  </a:cubicBezTo>
                  <a:lnTo>
                    <a:pt x="11592" y="5860"/>
                  </a:lnTo>
                  <a:lnTo>
                    <a:pt x="11497" y="5828"/>
                  </a:lnTo>
                  <a:cubicBezTo>
                    <a:pt x="9122" y="4846"/>
                    <a:pt x="6841" y="3674"/>
                    <a:pt x="5195" y="2534"/>
                  </a:cubicBezTo>
                  <a:lnTo>
                    <a:pt x="5163" y="2534"/>
                  </a:lnTo>
                  <a:cubicBezTo>
                    <a:pt x="3801" y="1616"/>
                    <a:pt x="2693" y="634"/>
                    <a:pt x="2281" y="254"/>
                  </a:cubicBezTo>
                  <a:cubicBezTo>
                    <a:pt x="1996" y="1"/>
                    <a:pt x="1996" y="1"/>
                    <a:pt x="1901" y="1"/>
                  </a:cubicBezTo>
                  <a:close/>
                </a:path>
              </a:pathLst>
            </a:custGeom>
            <a:solidFill>
              <a:srgbClr val="2B76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510;p14">
              <a:extLst>
                <a:ext uri="{FF2B5EF4-FFF2-40B4-BE49-F238E27FC236}">
                  <a16:creationId xmlns:a16="http://schemas.microsoft.com/office/drawing/2014/main" id="{5B289254-4F2A-409B-AA78-D41D1E2E8183}"/>
                </a:ext>
              </a:extLst>
            </p:cNvPr>
            <p:cNvSpPr/>
            <p:nvPr/>
          </p:nvSpPr>
          <p:spPr>
            <a:xfrm>
              <a:off x="1772175" y="1771623"/>
              <a:ext cx="402598" cy="489236"/>
            </a:xfrm>
            <a:custGeom>
              <a:avLst/>
              <a:gdLst/>
              <a:ahLst/>
              <a:cxnLst/>
              <a:rect l="l" t="t" r="r" b="b"/>
              <a:pathLst>
                <a:path w="13239" h="16088" extrusionOk="0">
                  <a:moveTo>
                    <a:pt x="2534" y="0"/>
                  </a:moveTo>
                  <a:cubicBezTo>
                    <a:pt x="1837" y="32"/>
                    <a:pt x="1204" y="475"/>
                    <a:pt x="761" y="1235"/>
                  </a:cubicBezTo>
                  <a:cubicBezTo>
                    <a:pt x="191" y="2154"/>
                    <a:pt x="0" y="3484"/>
                    <a:pt x="254" y="4719"/>
                  </a:cubicBezTo>
                  <a:cubicBezTo>
                    <a:pt x="571" y="6239"/>
                    <a:pt x="1141" y="7696"/>
                    <a:pt x="1932" y="9026"/>
                  </a:cubicBezTo>
                  <a:cubicBezTo>
                    <a:pt x="2724" y="10356"/>
                    <a:pt x="3706" y="11559"/>
                    <a:pt x="4846" y="12573"/>
                  </a:cubicBezTo>
                  <a:cubicBezTo>
                    <a:pt x="6049" y="13586"/>
                    <a:pt x="7348" y="14409"/>
                    <a:pt x="8804" y="15011"/>
                  </a:cubicBezTo>
                  <a:cubicBezTo>
                    <a:pt x="10198" y="15613"/>
                    <a:pt x="11718" y="15961"/>
                    <a:pt x="13238" y="16088"/>
                  </a:cubicBezTo>
                  <a:lnTo>
                    <a:pt x="13238" y="15708"/>
                  </a:lnTo>
                  <a:lnTo>
                    <a:pt x="13016" y="10831"/>
                  </a:lnTo>
                  <a:lnTo>
                    <a:pt x="13016" y="10704"/>
                  </a:lnTo>
                  <a:lnTo>
                    <a:pt x="12985" y="10451"/>
                  </a:lnTo>
                  <a:cubicBezTo>
                    <a:pt x="9406" y="9913"/>
                    <a:pt x="6461" y="7157"/>
                    <a:pt x="5701" y="3579"/>
                  </a:cubicBezTo>
                  <a:cubicBezTo>
                    <a:pt x="5543" y="2755"/>
                    <a:pt x="5194" y="1995"/>
                    <a:pt x="4751" y="1330"/>
                  </a:cubicBezTo>
                  <a:cubicBezTo>
                    <a:pt x="4181" y="570"/>
                    <a:pt x="3547" y="127"/>
                    <a:pt x="2882" y="32"/>
                  </a:cubicBezTo>
                  <a:cubicBezTo>
                    <a:pt x="2756" y="0"/>
                    <a:pt x="2661" y="0"/>
                    <a:pt x="2534" y="0"/>
                  </a:cubicBezTo>
                  <a:close/>
                </a:path>
              </a:pathLst>
            </a:custGeom>
            <a:solidFill>
              <a:srgbClr val="ACE5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511;p14">
              <a:extLst>
                <a:ext uri="{FF2B5EF4-FFF2-40B4-BE49-F238E27FC236}">
                  <a16:creationId xmlns:a16="http://schemas.microsoft.com/office/drawing/2014/main" id="{4A5EA491-5787-4AD8-91DE-770B235BF189}"/>
                </a:ext>
              </a:extLst>
            </p:cNvPr>
            <p:cNvSpPr/>
            <p:nvPr/>
          </p:nvSpPr>
          <p:spPr>
            <a:xfrm>
              <a:off x="1806843" y="1826514"/>
              <a:ext cx="360206" cy="391012"/>
            </a:xfrm>
            <a:custGeom>
              <a:avLst/>
              <a:gdLst/>
              <a:ahLst/>
              <a:cxnLst/>
              <a:rect l="l" t="t" r="r" b="b"/>
              <a:pathLst>
                <a:path w="11845" h="12858" extrusionOk="0">
                  <a:moveTo>
                    <a:pt x="1584" y="0"/>
                  </a:moveTo>
                  <a:cubicBezTo>
                    <a:pt x="1521" y="0"/>
                    <a:pt x="1457" y="64"/>
                    <a:pt x="1457" y="127"/>
                  </a:cubicBezTo>
                  <a:cubicBezTo>
                    <a:pt x="1489" y="950"/>
                    <a:pt x="1584" y="1805"/>
                    <a:pt x="1774" y="2597"/>
                  </a:cubicBezTo>
                  <a:cubicBezTo>
                    <a:pt x="1774" y="2629"/>
                    <a:pt x="1774" y="2660"/>
                    <a:pt x="1742" y="2692"/>
                  </a:cubicBezTo>
                  <a:lnTo>
                    <a:pt x="1647" y="2692"/>
                  </a:lnTo>
                  <a:cubicBezTo>
                    <a:pt x="1141" y="2344"/>
                    <a:pt x="666" y="1932"/>
                    <a:pt x="191" y="1489"/>
                  </a:cubicBezTo>
                  <a:cubicBezTo>
                    <a:pt x="191" y="1489"/>
                    <a:pt x="159" y="1457"/>
                    <a:pt x="127" y="1457"/>
                  </a:cubicBezTo>
                  <a:cubicBezTo>
                    <a:pt x="96" y="1457"/>
                    <a:pt x="64" y="1489"/>
                    <a:pt x="32" y="1489"/>
                  </a:cubicBezTo>
                  <a:cubicBezTo>
                    <a:pt x="32" y="1520"/>
                    <a:pt x="1" y="1552"/>
                    <a:pt x="1" y="1584"/>
                  </a:cubicBezTo>
                  <a:cubicBezTo>
                    <a:pt x="32" y="1615"/>
                    <a:pt x="32" y="1647"/>
                    <a:pt x="64" y="1679"/>
                  </a:cubicBezTo>
                  <a:cubicBezTo>
                    <a:pt x="602" y="2217"/>
                    <a:pt x="1236" y="2692"/>
                    <a:pt x="1869" y="3104"/>
                  </a:cubicBezTo>
                  <a:cubicBezTo>
                    <a:pt x="1901" y="3104"/>
                    <a:pt x="1901" y="3135"/>
                    <a:pt x="1901" y="3167"/>
                  </a:cubicBezTo>
                  <a:cubicBezTo>
                    <a:pt x="2059" y="3674"/>
                    <a:pt x="2249" y="4212"/>
                    <a:pt x="2471" y="4719"/>
                  </a:cubicBezTo>
                  <a:cubicBezTo>
                    <a:pt x="2502" y="4751"/>
                    <a:pt x="2502" y="4782"/>
                    <a:pt x="2471" y="4814"/>
                  </a:cubicBezTo>
                  <a:cubicBezTo>
                    <a:pt x="2439" y="4814"/>
                    <a:pt x="2439" y="4846"/>
                    <a:pt x="2407" y="4846"/>
                  </a:cubicBezTo>
                  <a:cubicBezTo>
                    <a:pt x="2407" y="4846"/>
                    <a:pt x="2376" y="4814"/>
                    <a:pt x="2376" y="4814"/>
                  </a:cubicBezTo>
                  <a:cubicBezTo>
                    <a:pt x="1616" y="4497"/>
                    <a:pt x="887" y="4086"/>
                    <a:pt x="191" y="3611"/>
                  </a:cubicBezTo>
                  <a:cubicBezTo>
                    <a:pt x="191" y="3579"/>
                    <a:pt x="159" y="3579"/>
                    <a:pt x="127" y="3579"/>
                  </a:cubicBezTo>
                  <a:cubicBezTo>
                    <a:pt x="96" y="3579"/>
                    <a:pt x="64" y="3611"/>
                    <a:pt x="32" y="3611"/>
                  </a:cubicBezTo>
                  <a:cubicBezTo>
                    <a:pt x="32" y="3642"/>
                    <a:pt x="32" y="3674"/>
                    <a:pt x="32" y="3706"/>
                  </a:cubicBezTo>
                  <a:cubicBezTo>
                    <a:pt x="32" y="3737"/>
                    <a:pt x="32" y="3769"/>
                    <a:pt x="64" y="3769"/>
                  </a:cubicBezTo>
                  <a:cubicBezTo>
                    <a:pt x="887" y="4371"/>
                    <a:pt x="1774" y="4846"/>
                    <a:pt x="2692" y="5194"/>
                  </a:cubicBezTo>
                  <a:cubicBezTo>
                    <a:pt x="2692" y="5194"/>
                    <a:pt x="2724" y="5194"/>
                    <a:pt x="2724" y="5226"/>
                  </a:cubicBezTo>
                  <a:cubicBezTo>
                    <a:pt x="2977" y="5701"/>
                    <a:pt x="3262" y="6176"/>
                    <a:pt x="3579" y="6651"/>
                  </a:cubicBezTo>
                  <a:cubicBezTo>
                    <a:pt x="3579" y="6682"/>
                    <a:pt x="3579" y="6714"/>
                    <a:pt x="3579" y="6746"/>
                  </a:cubicBezTo>
                  <a:cubicBezTo>
                    <a:pt x="3548" y="6746"/>
                    <a:pt x="3548" y="6777"/>
                    <a:pt x="3516" y="6777"/>
                  </a:cubicBezTo>
                  <a:lnTo>
                    <a:pt x="3484" y="6777"/>
                  </a:lnTo>
                  <a:cubicBezTo>
                    <a:pt x="2692" y="6587"/>
                    <a:pt x="1901" y="6334"/>
                    <a:pt x="1141" y="5986"/>
                  </a:cubicBezTo>
                  <a:cubicBezTo>
                    <a:pt x="1109" y="5986"/>
                    <a:pt x="1109" y="6017"/>
                    <a:pt x="1077" y="6017"/>
                  </a:cubicBezTo>
                  <a:cubicBezTo>
                    <a:pt x="1046" y="6017"/>
                    <a:pt x="1014" y="6017"/>
                    <a:pt x="982" y="6049"/>
                  </a:cubicBezTo>
                  <a:cubicBezTo>
                    <a:pt x="951" y="6112"/>
                    <a:pt x="982" y="6176"/>
                    <a:pt x="1046" y="6176"/>
                  </a:cubicBezTo>
                  <a:cubicBezTo>
                    <a:pt x="1964" y="6587"/>
                    <a:pt x="2914" y="6904"/>
                    <a:pt x="3864" y="7062"/>
                  </a:cubicBezTo>
                  <a:cubicBezTo>
                    <a:pt x="3864" y="7062"/>
                    <a:pt x="3896" y="7062"/>
                    <a:pt x="3896" y="7094"/>
                  </a:cubicBezTo>
                  <a:cubicBezTo>
                    <a:pt x="4149" y="7411"/>
                    <a:pt x="4403" y="7727"/>
                    <a:pt x="4688" y="8012"/>
                  </a:cubicBezTo>
                  <a:cubicBezTo>
                    <a:pt x="4783" y="8108"/>
                    <a:pt x="4909" y="8203"/>
                    <a:pt x="5004" y="8329"/>
                  </a:cubicBezTo>
                  <a:cubicBezTo>
                    <a:pt x="5036" y="8329"/>
                    <a:pt x="5036" y="8361"/>
                    <a:pt x="5036" y="8393"/>
                  </a:cubicBezTo>
                  <a:cubicBezTo>
                    <a:pt x="5004" y="8424"/>
                    <a:pt x="4973" y="8456"/>
                    <a:pt x="4941" y="8456"/>
                  </a:cubicBezTo>
                  <a:cubicBezTo>
                    <a:pt x="4118" y="8424"/>
                    <a:pt x="3294" y="8329"/>
                    <a:pt x="2471" y="8139"/>
                  </a:cubicBezTo>
                  <a:cubicBezTo>
                    <a:pt x="2471" y="8139"/>
                    <a:pt x="2471" y="8108"/>
                    <a:pt x="2439" y="8108"/>
                  </a:cubicBezTo>
                  <a:cubicBezTo>
                    <a:pt x="2407" y="8108"/>
                    <a:pt x="2376" y="8171"/>
                    <a:pt x="2344" y="8203"/>
                  </a:cubicBezTo>
                  <a:cubicBezTo>
                    <a:pt x="2344" y="8266"/>
                    <a:pt x="2376" y="8329"/>
                    <a:pt x="2439" y="8361"/>
                  </a:cubicBezTo>
                  <a:cubicBezTo>
                    <a:pt x="3357" y="8583"/>
                    <a:pt x="4276" y="8678"/>
                    <a:pt x="5194" y="8678"/>
                  </a:cubicBezTo>
                  <a:lnTo>
                    <a:pt x="5353" y="8678"/>
                  </a:lnTo>
                  <a:cubicBezTo>
                    <a:pt x="5384" y="8678"/>
                    <a:pt x="5416" y="8709"/>
                    <a:pt x="5416" y="8709"/>
                  </a:cubicBezTo>
                  <a:cubicBezTo>
                    <a:pt x="5828" y="9089"/>
                    <a:pt x="6271" y="9406"/>
                    <a:pt x="6746" y="9723"/>
                  </a:cubicBezTo>
                  <a:cubicBezTo>
                    <a:pt x="6746" y="9723"/>
                    <a:pt x="6778" y="9754"/>
                    <a:pt x="6778" y="9786"/>
                  </a:cubicBezTo>
                  <a:cubicBezTo>
                    <a:pt x="6746" y="9818"/>
                    <a:pt x="6746" y="9849"/>
                    <a:pt x="6714" y="9849"/>
                  </a:cubicBezTo>
                  <a:cubicBezTo>
                    <a:pt x="6271" y="9944"/>
                    <a:pt x="5796" y="9976"/>
                    <a:pt x="5353" y="10008"/>
                  </a:cubicBezTo>
                  <a:lnTo>
                    <a:pt x="4213" y="10008"/>
                  </a:lnTo>
                  <a:cubicBezTo>
                    <a:pt x="4149" y="10008"/>
                    <a:pt x="4118" y="10071"/>
                    <a:pt x="4086" y="10103"/>
                  </a:cubicBezTo>
                  <a:cubicBezTo>
                    <a:pt x="4086" y="10134"/>
                    <a:pt x="4118" y="10166"/>
                    <a:pt x="4118" y="10198"/>
                  </a:cubicBezTo>
                  <a:cubicBezTo>
                    <a:pt x="4149" y="10198"/>
                    <a:pt x="4181" y="10229"/>
                    <a:pt x="4213" y="10229"/>
                  </a:cubicBezTo>
                  <a:lnTo>
                    <a:pt x="5353" y="10229"/>
                  </a:lnTo>
                  <a:cubicBezTo>
                    <a:pt x="5954" y="10198"/>
                    <a:pt x="6556" y="10134"/>
                    <a:pt x="7158" y="10008"/>
                  </a:cubicBezTo>
                  <a:lnTo>
                    <a:pt x="7189" y="10008"/>
                  </a:lnTo>
                  <a:cubicBezTo>
                    <a:pt x="7696" y="10324"/>
                    <a:pt x="8203" y="10546"/>
                    <a:pt x="8710" y="10768"/>
                  </a:cubicBezTo>
                  <a:cubicBezTo>
                    <a:pt x="8741" y="10799"/>
                    <a:pt x="8741" y="10831"/>
                    <a:pt x="8741" y="10863"/>
                  </a:cubicBezTo>
                  <a:cubicBezTo>
                    <a:pt x="8741" y="10894"/>
                    <a:pt x="8741" y="10926"/>
                    <a:pt x="8710" y="10926"/>
                  </a:cubicBezTo>
                  <a:cubicBezTo>
                    <a:pt x="7918" y="11211"/>
                    <a:pt x="7094" y="11433"/>
                    <a:pt x="6271" y="11528"/>
                  </a:cubicBezTo>
                  <a:cubicBezTo>
                    <a:pt x="6239" y="11528"/>
                    <a:pt x="6208" y="11559"/>
                    <a:pt x="6176" y="11591"/>
                  </a:cubicBezTo>
                  <a:cubicBezTo>
                    <a:pt x="6176" y="11623"/>
                    <a:pt x="6176" y="11654"/>
                    <a:pt x="6176" y="11686"/>
                  </a:cubicBezTo>
                  <a:cubicBezTo>
                    <a:pt x="6176" y="11718"/>
                    <a:pt x="6208" y="11813"/>
                    <a:pt x="6303" y="11813"/>
                  </a:cubicBezTo>
                  <a:cubicBezTo>
                    <a:pt x="6493" y="11781"/>
                    <a:pt x="6683" y="11718"/>
                    <a:pt x="6873" y="11686"/>
                  </a:cubicBezTo>
                  <a:cubicBezTo>
                    <a:pt x="7696" y="11496"/>
                    <a:pt x="8456" y="11306"/>
                    <a:pt x="9185" y="11021"/>
                  </a:cubicBezTo>
                  <a:cubicBezTo>
                    <a:pt x="9185" y="11021"/>
                    <a:pt x="9216" y="10989"/>
                    <a:pt x="9216" y="10989"/>
                  </a:cubicBezTo>
                  <a:lnTo>
                    <a:pt x="9248" y="10989"/>
                  </a:lnTo>
                  <a:cubicBezTo>
                    <a:pt x="9786" y="11179"/>
                    <a:pt x="10325" y="11338"/>
                    <a:pt x="10895" y="11433"/>
                  </a:cubicBezTo>
                  <a:cubicBezTo>
                    <a:pt x="10926" y="11433"/>
                    <a:pt x="10958" y="11464"/>
                    <a:pt x="10958" y="11496"/>
                  </a:cubicBezTo>
                  <a:cubicBezTo>
                    <a:pt x="10958" y="11528"/>
                    <a:pt x="10958" y="11559"/>
                    <a:pt x="10926" y="11591"/>
                  </a:cubicBezTo>
                  <a:cubicBezTo>
                    <a:pt x="10198" y="12003"/>
                    <a:pt x="9406" y="12351"/>
                    <a:pt x="8615" y="12636"/>
                  </a:cubicBezTo>
                  <a:cubicBezTo>
                    <a:pt x="8583" y="12636"/>
                    <a:pt x="8551" y="12668"/>
                    <a:pt x="8551" y="12699"/>
                  </a:cubicBezTo>
                  <a:cubicBezTo>
                    <a:pt x="8520" y="12699"/>
                    <a:pt x="8520" y="12731"/>
                    <a:pt x="8520" y="12763"/>
                  </a:cubicBezTo>
                  <a:cubicBezTo>
                    <a:pt x="8551" y="12826"/>
                    <a:pt x="8583" y="12858"/>
                    <a:pt x="8646" y="12858"/>
                  </a:cubicBezTo>
                  <a:cubicBezTo>
                    <a:pt x="8646" y="12858"/>
                    <a:pt x="8646" y="12858"/>
                    <a:pt x="8646" y="12826"/>
                  </a:cubicBezTo>
                  <a:lnTo>
                    <a:pt x="8678" y="12826"/>
                  </a:lnTo>
                  <a:cubicBezTo>
                    <a:pt x="9628" y="12478"/>
                    <a:pt x="10546" y="12066"/>
                    <a:pt x="11401" y="11528"/>
                  </a:cubicBezTo>
                  <a:cubicBezTo>
                    <a:pt x="11401" y="11496"/>
                    <a:pt x="11433" y="11496"/>
                    <a:pt x="11433" y="11496"/>
                  </a:cubicBezTo>
                  <a:cubicBezTo>
                    <a:pt x="11496" y="11528"/>
                    <a:pt x="11528" y="11528"/>
                    <a:pt x="11591" y="11528"/>
                  </a:cubicBezTo>
                  <a:cubicBezTo>
                    <a:pt x="11686" y="11528"/>
                    <a:pt x="11750" y="11559"/>
                    <a:pt x="11813" y="11559"/>
                  </a:cubicBezTo>
                  <a:lnTo>
                    <a:pt x="11845" y="11559"/>
                  </a:lnTo>
                  <a:cubicBezTo>
                    <a:pt x="11845" y="11528"/>
                    <a:pt x="11845" y="11528"/>
                    <a:pt x="11845" y="11528"/>
                  </a:cubicBezTo>
                  <a:lnTo>
                    <a:pt x="11845" y="11369"/>
                  </a:lnTo>
                  <a:cubicBezTo>
                    <a:pt x="11845" y="11369"/>
                    <a:pt x="11845" y="11338"/>
                    <a:pt x="11813" y="11338"/>
                  </a:cubicBezTo>
                  <a:cubicBezTo>
                    <a:pt x="11781" y="11338"/>
                    <a:pt x="11686" y="11306"/>
                    <a:pt x="11623" y="11306"/>
                  </a:cubicBezTo>
                  <a:lnTo>
                    <a:pt x="11496" y="11306"/>
                  </a:lnTo>
                  <a:cubicBezTo>
                    <a:pt x="11496" y="11306"/>
                    <a:pt x="11496" y="11274"/>
                    <a:pt x="11496" y="11274"/>
                  </a:cubicBezTo>
                  <a:lnTo>
                    <a:pt x="11465" y="11243"/>
                  </a:lnTo>
                  <a:cubicBezTo>
                    <a:pt x="10895" y="10546"/>
                    <a:pt x="10420" y="9754"/>
                    <a:pt x="10071" y="8931"/>
                  </a:cubicBezTo>
                  <a:cubicBezTo>
                    <a:pt x="10040" y="8868"/>
                    <a:pt x="10008" y="8836"/>
                    <a:pt x="9945" y="8836"/>
                  </a:cubicBezTo>
                  <a:cubicBezTo>
                    <a:pt x="9945" y="8836"/>
                    <a:pt x="9945" y="8868"/>
                    <a:pt x="9913" y="8868"/>
                  </a:cubicBezTo>
                  <a:cubicBezTo>
                    <a:pt x="9881" y="8868"/>
                    <a:pt x="9881" y="8899"/>
                    <a:pt x="9850" y="8931"/>
                  </a:cubicBezTo>
                  <a:cubicBezTo>
                    <a:pt x="9850" y="8963"/>
                    <a:pt x="9850" y="8994"/>
                    <a:pt x="9850" y="9026"/>
                  </a:cubicBezTo>
                  <a:cubicBezTo>
                    <a:pt x="10166" y="9723"/>
                    <a:pt x="10546" y="10419"/>
                    <a:pt x="11053" y="11053"/>
                  </a:cubicBezTo>
                  <a:cubicBezTo>
                    <a:pt x="11053" y="11084"/>
                    <a:pt x="11053" y="11116"/>
                    <a:pt x="11053" y="11148"/>
                  </a:cubicBezTo>
                  <a:cubicBezTo>
                    <a:pt x="11021" y="11179"/>
                    <a:pt x="10990" y="11211"/>
                    <a:pt x="10958" y="11211"/>
                  </a:cubicBezTo>
                  <a:cubicBezTo>
                    <a:pt x="10420" y="11084"/>
                    <a:pt x="9850" y="10926"/>
                    <a:pt x="9343" y="10736"/>
                  </a:cubicBezTo>
                  <a:cubicBezTo>
                    <a:pt x="9311" y="10736"/>
                    <a:pt x="9280" y="10736"/>
                    <a:pt x="9280" y="10704"/>
                  </a:cubicBezTo>
                  <a:cubicBezTo>
                    <a:pt x="8868" y="9913"/>
                    <a:pt x="8583" y="9058"/>
                    <a:pt x="8393" y="8203"/>
                  </a:cubicBezTo>
                  <a:cubicBezTo>
                    <a:pt x="8393" y="8139"/>
                    <a:pt x="8330" y="8108"/>
                    <a:pt x="8298" y="8108"/>
                  </a:cubicBezTo>
                  <a:lnTo>
                    <a:pt x="8266" y="8108"/>
                  </a:lnTo>
                  <a:cubicBezTo>
                    <a:pt x="8235" y="8108"/>
                    <a:pt x="8203" y="8108"/>
                    <a:pt x="8203" y="8139"/>
                  </a:cubicBezTo>
                  <a:cubicBezTo>
                    <a:pt x="8171" y="8171"/>
                    <a:pt x="8171" y="8203"/>
                    <a:pt x="8171" y="8234"/>
                  </a:cubicBezTo>
                  <a:cubicBezTo>
                    <a:pt x="8330" y="8963"/>
                    <a:pt x="8583" y="9723"/>
                    <a:pt x="8900" y="10451"/>
                  </a:cubicBezTo>
                  <a:cubicBezTo>
                    <a:pt x="8931" y="10483"/>
                    <a:pt x="8900" y="10514"/>
                    <a:pt x="8900" y="10514"/>
                  </a:cubicBezTo>
                  <a:cubicBezTo>
                    <a:pt x="8868" y="10546"/>
                    <a:pt x="8868" y="10546"/>
                    <a:pt x="8836" y="10546"/>
                  </a:cubicBezTo>
                  <a:lnTo>
                    <a:pt x="8805" y="10546"/>
                  </a:lnTo>
                  <a:cubicBezTo>
                    <a:pt x="8298" y="10324"/>
                    <a:pt x="7791" y="10103"/>
                    <a:pt x="7348" y="9818"/>
                  </a:cubicBezTo>
                  <a:cubicBezTo>
                    <a:pt x="7316" y="9818"/>
                    <a:pt x="7316" y="9786"/>
                    <a:pt x="7284" y="9754"/>
                  </a:cubicBezTo>
                  <a:cubicBezTo>
                    <a:pt x="7063" y="8899"/>
                    <a:pt x="6936" y="8012"/>
                    <a:pt x="6936" y="7126"/>
                  </a:cubicBezTo>
                  <a:cubicBezTo>
                    <a:pt x="6936" y="7126"/>
                    <a:pt x="6904" y="7094"/>
                    <a:pt x="6904" y="7062"/>
                  </a:cubicBezTo>
                  <a:lnTo>
                    <a:pt x="6809" y="7062"/>
                  </a:lnTo>
                  <a:cubicBezTo>
                    <a:pt x="6746" y="7062"/>
                    <a:pt x="6714" y="7094"/>
                    <a:pt x="6714" y="7157"/>
                  </a:cubicBezTo>
                  <a:cubicBezTo>
                    <a:pt x="6714" y="7917"/>
                    <a:pt x="6809" y="8646"/>
                    <a:pt x="6968" y="9438"/>
                  </a:cubicBezTo>
                  <a:cubicBezTo>
                    <a:pt x="6999" y="9469"/>
                    <a:pt x="6968" y="9501"/>
                    <a:pt x="6936" y="9501"/>
                  </a:cubicBezTo>
                  <a:cubicBezTo>
                    <a:pt x="6936" y="9533"/>
                    <a:pt x="6936" y="9533"/>
                    <a:pt x="6904" y="9533"/>
                  </a:cubicBezTo>
                  <a:cubicBezTo>
                    <a:pt x="6873" y="9533"/>
                    <a:pt x="6873" y="9533"/>
                    <a:pt x="6873" y="9501"/>
                  </a:cubicBezTo>
                  <a:cubicBezTo>
                    <a:pt x="6398" y="9216"/>
                    <a:pt x="5986" y="8899"/>
                    <a:pt x="5574" y="8519"/>
                  </a:cubicBezTo>
                  <a:cubicBezTo>
                    <a:pt x="5574" y="8519"/>
                    <a:pt x="5543" y="8488"/>
                    <a:pt x="5543" y="8488"/>
                  </a:cubicBezTo>
                  <a:cubicBezTo>
                    <a:pt x="5479" y="7569"/>
                    <a:pt x="5543" y="6682"/>
                    <a:pt x="5701" y="5827"/>
                  </a:cubicBezTo>
                  <a:cubicBezTo>
                    <a:pt x="5701" y="5764"/>
                    <a:pt x="5669" y="5701"/>
                    <a:pt x="5606" y="5701"/>
                  </a:cubicBezTo>
                  <a:cubicBezTo>
                    <a:pt x="5606" y="5701"/>
                    <a:pt x="5606" y="5669"/>
                    <a:pt x="5574" y="5669"/>
                  </a:cubicBezTo>
                  <a:cubicBezTo>
                    <a:pt x="5511" y="5669"/>
                    <a:pt x="5479" y="5732"/>
                    <a:pt x="5479" y="5764"/>
                  </a:cubicBezTo>
                  <a:cubicBezTo>
                    <a:pt x="5321" y="6524"/>
                    <a:pt x="5289" y="7316"/>
                    <a:pt x="5321" y="8108"/>
                  </a:cubicBezTo>
                  <a:cubicBezTo>
                    <a:pt x="5321" y="8139"/>
                    <a:pt x="5289" y="8171"/>
                    <a:pt x="5258" y="8171"/>
                  </a:cubicBezTo>
                  <a:lnTo>
                    <a:pt x="5163" y="8171"/>
                  </a:lnTo>
                  <a:cubicBezTo>
                    <a:pt x="4783" y="7791"/>
                    <a:pt x="4434" y="7379"/>
                    <a:pt x="4118" y="6967"/>
                  </a:cubicBezTo>
                  <a:cubicBezTo>
                    <a:pt x="4086" y="6936"/>
                    <a:pt x="4086" y="6936"/>
                    <a:pt x="4086" y="6904"/>
                  </a:cubicBezTo>
                  <a:cubicBezTo>
                    <a:pt x="4181" y="6017"/>
                    <a:pt x="4403" y="5131"/>
                    <a:pt x="4719" y="4339"/>
                  </a:cubicBezTo>
                  <a:cubicBezTo>
                    <a:pt x="4719" y="4307"/>
                    <a:pt x="4719" y="4276"/>
                    <a:pt x="4719" y="4244"/>
                  </a:cubicBezTo>
                  <a:cubicBezTo>
                    <a:pt x="4719" y="4244"/>
                    <a:pt x="4688" y="4212"/>
                    <a:pt x="4656" y="4212"/>
                  </a:cubicBezTo>
                  <a:lnTo>
                    <a:pt x="4624" y="4212"/>
                  </a:lnTo>
                  <a:cubicBezTo>
                    <a:pt x="4561" y="4212"/>
                    <a:pt x="4529" y="4244"/>
                    <a:pt x="4529" y="4276"/>
                  </a:cubicBezTo>
                  <a:cubicBezTo>
                    <a:pt x="4244" y="4972"/>
                    <a:pt x="4023" y="5701"/>
                    <a:pt x="3928" y="6492"/>
                  </a:cubicBezTo>
                  <a:cubicBezTo>
                    <a:pt x="3928" y="6524"/>
                    <a:pt x="3896" y="6556"/>
                    <a:pt x="3864" y="6556"/>
                  </a:cubicBezTo>
                  <a:lnTo>
                    <a:pt x="3833" y="6556"/>
                  </a:lnTo>
                  <a:cubicBezTo>
                    <a:pt x="3801" y="6556"/>
                    <a:pt x="3801" y="6556"/>
                    <a:pt x="3769" y="6524"/>
                  </a:cubicBezTo>
                  <a:cubicBezTo>
                    <a:pt x="3453" y="6081"/>
                    <a:pt x="3167" y="5637"/>
                    <a:pt x="2946" y="5162"/>
                  </a:cubicBezTo>
                  <a:cubicBezTo>
                    <a:pt x="2946" y="5131"/>
                    <a:pt x="2914" y="5099"/>
                    <a:pt x="2946" y="5099"/>
                  </a:cubicBezTo>
                  <a:cubicBezTo>
                    <a:pt x="3199" y="4212"/>
                    <a:pt x="3579" y="3389"/>
                    <a:pt x="4023" y="2660"/>
                  </a:cubicBezTo>
                  <a:cubicBezTo>
                    <a:pt x="4054" y="2597"/>
                    <a:pt x="4054" y="2534"/>
                    <a:pt x="3991" y="2502"/>
                  </a:cubicBezTo>
                  <a:lnTo>
                    <a:pt x="3928" y="2502"/>
                  </a:lnTo>
                  <a:cubicBezTo>
                    <a:pt x="3896" y="2502"/>
                    <a:pt x="3864" y="2534"/>
                    <a:pt x="3833" y="2565"/>
                  </a:cubicBezTo>
                  <a:cubicBezTo>
                    <a:pt x="3453" y="3199"/>
                    <a:pt x="3104" y="3896"/>
                    <a:pt x="2851" y="4624"/>
                  </a:cubicBezTo>
                  <a:cubicBezTo>
                    <a:pt x="2851" y="4656"/>
                    <a:pt x="2819" y="4687"/>
                    <a:pt x="2787" y="4687"/>
                  </a:cubicBezTo>
                  <a:cubicBezTo>
                    <a:pt x="2756" y="4687"/>
                    <a:pt x="2724" y="4656"/>
                    <a:pt x="2692" y="4656"/>
                  </a:cubicBezTo>
                  <a:cubicBezTo>
                    <a:pt x="2471" y="4149"/>
                    <a:pt x="2281" y="3642"/>
                    <a:pt x="2122" y="3104"/>
                  </a:cubicBezTo>
                  <a:cubicBezTo>
                    <a:pt x="2122" y="3104"/>
                    <a:pt x="2122" y="3072"/>
                    <a:pt x="2154" y="3072"/>
                  </a:cubicBezTo>
                  <a:cubicBezTo>
                    <a:pt x="2471" y="2407"/>
                    <a:pt x="2882" y="1805"/>
                    <a:pt x="3326" y="1267"/>
                  </a:cubicBezTo>
                  <a:cubicBezTo>
                    <a:pt x="3326" y="1235"/>
                    <a:pt x="3357" y="1204"/>
                    <a:pt x="3326" y="1172"/>
                  </a:cubicBezTo>
                  <a:cubicBezTo>
                    <a:pt x="3326" y="1140"/>
                    <a:pt x="3326" y="1109"/>
                    <a:pt x="3294" y="1109"/>
                  </a:cubicBezTo>
                  <a:cubicBezTo>
                    <a:pt x="3294" y="1077"/>
                    <a:pt x="3262" y="1045"/>
                    <a:pt x="3231" y="1045"/>
                  </a:cubicBezTo>
                  <a:cubicBezTo>
                    <a:pt x="3199" y="1045"/>
                    <a:pt x="3167" y="1077"/>
                    <a:pt x="3136" y="1109"/>
                  </a:cubicBezTo>
                  <a:cubicBezTo>
                    <a:pt x="2787" y="1552"/>
                    <a:pt x="2439" y="2059"/>
                    <a:pt x="2154" y="2597"/>
                  </a:cubicBezTo>
                  <a:cubicBezTo>
                    <a:pt x="2122" y="2629"/>
                    <a:pt x="2091" y="2629"/>
                    <a:pt x="2059" y="2629"/>
                  </a:cubicBezTo>
                  <a:cubicBezTo>
                    <a:pt x="2027" y="2629"/>
                    <a:pt x="1996" y="2597"/>
                    <a:pt x="1996" y="2565"/>
                  </a:cubicBezTo>
                  <a:cubicBezTo>
                    <a:pt x="1806" y="1774"/>
                    <a:pt x="1711" y="950"/>
                    <a:pt x="1679" y="127"/>
                  </a:cubicBezTo>
                  <a:cubicBezTo>
                    <a:pt x="1679" y="95"/>
                    <a:pt x="1679" y="64"/>
                    <a:pt x="1647" y="32"/>
                  </a:cubicBezTo>
                  <a:cubicBezTo>
                    <a:pt x="1647" y="32"/>
                    <a:pt x="1616" y="0"/>
                    <a:pt x="158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512;p14">
              <a:extLst>
                <a:ext uri="{FF2B5EF4-FFF2-40B4-BE49-F238E27FC236}">
                  <a16:creationId xmlns:a16="http://schemas.microsoft.com/office/drawing/2014/main" id="{95D0E1E8-6D1A-45F0-98FB-B6FAD152E401}"/>
                </a:ext>
              </a:extLst>
            </p:cNvPr>
            <p:cNvSpPr/>
            <p:nvPr/>
          </p:nvSpPr>
          <p:spPr>
            <a:xfrm>
              <a:off x="1907015" y="2082752"/>
              <a:ext cx="348651" cy="192556"/>
            </a:xfrm>
            <a:custGeom>
              <a:avLst/>
              <a:gdLst/>
              <a:ahLst/>
              <a:cxnLst/>
              <a:rect l="l" t="t" r="r" b="b"/>
              <a:pathLst>
                <a:path w="11465" h="6332" extrusionOk="0">
                  <a:moveTo>
                    <a:pt x="4412" y="1"/>
                  </a:moveTo>
                  <a:cubicBezTo>
                    <a:pt x="2691" y="1"/>
                    <a:pt x="1174" y="768"/>
                    <a:pt x="570" y="2247"/>
                  </a:cubicBezTo>
                  <a:cubicBezTo>
                    <a:pt x="0" y="3577"/>
                    <a:pt x="539" y="5065"/>
                    <a:pt x="1330" y="6332"/>
                  </a:cubicBezTo>
                  <a:lnTo>
                    <a:pt x="11464" y="6332"/>
                  </a:lnTo>
                  <a:cubicBezTo>
                    <a:pt x="11306" y="5319"/>
                    <a:pt x="10863" y="4147"/>
                    <a:pt x="9881" y="2848"/>
                  </a:cubicBezTo>
                  <a:cubicBezTo>
                    <a:pt x="8439" y="926"/>
                    <a:pt x="6303" y="1"/>
                    <a:pt x="4412" y="1"/>
                  </a:cubicBezTo>
                  <a:close/>
                </a:path>
              </a:pathLst>
            </a:custGeom>
            <a:solidFill>
              <a:srgbClr val="8BDC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513;p14">
              <a:extLst>
                <a:ext uri="{FF2B5EF4-FFF2-40B4-BE49-F238E27FC236}">
                  <a16:creationId xmlns:a16="http://schemas.microsoft.com/office/drawing/2014/main" id="{6CEAA3C0-B62C-4847-8106-7F9D28208417}"/>
                </a:ext>
              </a:extLst>
            </p:cNvPr>
            <p:cNvSpPr/>
            <p:nvPr/>
          </p:nvSpPr>
          <p:spPr>
            <a:xfrm>
              <a:off x="1776037" y="2168996"/>
              <a:ext cx="249453" cy="107286"/>
            </a:xfrm>
            <a:custGeom>
              <a:avLst/>
              <a:gdLst/>
              <a:ahLst/>
              <a:cxnLst/>
              <a:rect l="l" t="t" r="r" b="b"/>
              <a:pathLst>
                <a:path w="8203" h="3528" extrusionOk="0">
                  <a:moveTo>
                    <a:pt x="3002" y="0"/>
                  </a:moveTo>
                  <a:cubicBezTo>
                    <a:pt x="2159" y="0"/>
                    <a:pt x="1391" y="280"/>
                    <a:pt x="824" y="867"/>
                  </a:cubicBezTo>
                  <a:cubicBezTo>
                    <a:pt x="0" y="1723"/>
                    <a:pt x="64" y="2673"/>
                    <a:pt x="380" y="3528"/>
                  </a:cubicBezTo>
                  <a:lnTo>
                    <a:pt x="8202" y="3528"/>
                  </a:lnTo>
                  <a:cubicBezTo>
                    <a:pt x="6932" y="1266"/>
                    <a:pt x="4796" y="0"/>
                    <a:pt x="3002" y="0"/>
                  </a:cubicBezTo>
                  <a:close/>
                </a:path>
              </a:pathLst>
            </a:custGeom>
            <a:solidFill>
              <a:srgbClr val="2B76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523;p14">
              <a:extLst>
                <a:ext uri="{FF2B5EF4-FFF2-40B4-BE49-F238E27FC236}">
                  <a16:creationId xmlns:a16="http://schemas.microsoft.com/office/drawing/2014/main" id="{5B6E4D86-2884-40C3-A9AF-F80E1D36B2C3}"/>
                </a:ext>
              </a:extLst>
            </p:cNvPr>
            <p:cNvSpPr/>
            <p:nvPr/>
          </p:nvSpPr>
          <p:spPr>
            <a:xfrm>
              <a:off x="1170261" y="843223"/>
              <a:ext cx="232120" cy="126171"/>
            </a:xfrm>
            <a:custGeom>
              <a:avLst/>
              <a:gdLst/>
              <a:ahLst/>
              <a:cxnLst/>
              <a:rect l="l" t="t" r="r" b="b"/>
              <a:pathLst>
                <a:path w="7633" h="4149" extrusionOk="0">
                  <a:moveTo>
                    <a:pt x="380" y="0"/>
                  </a:moveTo>
                  <a:cubicBezTo>
                    <a:pt x="159" y="0"/>
                    <a:pt x="0" y="159"/>
                    <a:pt x="0" y="380"/>
                  </a:cubicBezTo>
                  <a:lnTo>
                    <a:pt x="0" y="3769"/>
                  </a:lnTo>
                  <a:cubicBezTo>
                    <a:pt x="0" y="3959"/>
                    <a:pt x="190" y="4149"/>
                    <a:pt x="380" y="4149"/>
                  </a:cubicBezTo>
                  <a:lnTo>
                    <a:pt x="7253" y="4149"/>
                  </a:lnTo>
                  <a:cubicBezTo>
                    <a:pt x="7474" y="4149"/>
                    <a:pt x="7633" y="3959"/>
                    <a:pt x="7633" y="3769"/>
                  </a:cubicBezTo>
                  <a:lnTo>
                    <a:pt x="7633" y="380"/>
                  </a:lnTo>
                  <a:cubicBezTo>
                    <a:pt x="7633" y="159"/>
                    <a:pt x="7474" y="0"/>
                    <a:pt x="7253" y="0"/>
                  </a:cubicBezTo>
                  <a:close/>
                </a:path>
              </a:pathLst>
            </a:custGeom>
            <a:solidFill>
              <a:srgbClr val="2B76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524;p14">
              <a:extLst>
                <a:ext uri="{FF2B5EF4-FFF2-40B4-BE49-F238E27FC236}">
                  <a16:creationId xmlns:a16="http://schemas.microsoft.com/office/drawing/2014/main" id="{CB417ED2-B93C-4D7E-B35C-4B4ECEFF6F25}"/>
                </a:ext>
              </a:extLst>
            </p:cNvPr>
            <p:cNvSpPr/>
            <p:nvPr/>
          </p:nvSpPr>
          <p:spPr>
            <a:xfrm>
              <a:off x="990170" y="906781"/>
              <a:ext cx="594242" cy="795495"/>
            </a:xfrm>
            <a:custGeom>
              <a:avLst/>
              <a:gdLst/>
              <a:ahLst/>
              <a:cxnLst/>
              <a:rect l="l" t="t" r="r" b="b"/>
              <a:pathLst>
                <a:path w="19541" h="26159" extrusionOk="0">
                  <a:moveTo>
                    <a:pt x="0" y="0"/>
                  </a:moveTo>
                  <a:lnTo>
                    <a:pt x="0" y="26159"/>
                  </a:lnTo>
                  <a:lnTo>
                    <a:pt x="19540" y="26159"/>
                  </a:lnTo>
                  <a:lnTo>
                    <a:pt x="19540" y="0"/>
                  </a:lnTo>
                  <a:close/>
                </a:path>
              </a:pathLst>
            </a:custGeom>
            <a:solidFill>
              <a:srgbClr val="8BDC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525;p14">
              <a:extLst>
                <a:ext uri="{FF2B5EF4-FFF2-40B4-BE49-F238E27FC236}">
                  <a16:creationId xmlns:a16="http://schemas.microsoft.com/office/drawing/2014/main" id="{DDC5AFC2-1BD2-41F2-B2F8-6947847E428C}"/>
                </a:ext>
              </a:extLst>
            </p:cNvPr>
            <p:cNvSpPr/>
            <p:nvPr/>
          </p:nvSpPr>
          <p:spPr>
            <a:xfrm>
              <a:off x="1029643" y="942422"/>
              <a:ext cx="515267" cy="634687"/>
            </a:xfrm>
            <a:custGeom>
              <a:avLst/>
              <a:gdLst/>
              <a:ahLst/>
              <a:cxnLst/>
              <a:rect l="l" t="t" r="r" b="b"/>
              <a:pathLst>
                <a:path w="16944" h="20871" extrusionOk="0">
                  <a:moveTo>
                    <a:pt x="1" y="0"/>
                  </a:moveTo>
                  <a:lnTo>
                    <a:pt x="1" y="20870"/>
                  </a:lnTo>
                  <a:lnTo>
                    <a:pt x="16944" y="20870"/>
                  </a:lnTo>
                  <a:lnTo>
                    <a:pt x="1694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526;p14">
              <a:extLst>
                <a:ext uri="{FF2B5EF4-FFF2-40B4-BE49-F238E27FC236}">
                  <a16:creationId xmlns:a16="http://schemas.microsoft.com/office/drawing/2014/main" id="{7AC84AB9-65D1-49EC-B778-7498FD3DECB2}"/>
                </a:ext>
              </a:extLst>
            </p:cNvPr>
            <p:cNvSpPr/>
            <p:nvPr/>
          </p:nvSpPr>
          <p:spPr>
            <a:xfrm>
              <a:off x="1076840" y="1007896"/>
              <a:ext cx="56836" cy="56867"/>
            </a:xfrm>
            <a:custGeom>
              <a:avLst/>
              <a:gdLst/>
              <a:ahLst/>
              <a:cxnLst/>
              <a:rect l="l" t="t" r="r" b="b"/>
              <a:pathLst>
                <a:path w="1869" h="1870" extrusionOk="0">
                  <a:moveTo>
                    <a:pt x="950" y="1"/>
                  </a:moveTo>
                  <a:cubicBezTo>
                    <a:pt x="412" y="1"/>
                    <a:pt x="0" y="412"/>
                    <a:pt x="0" y="951"/>
                  </a:cubicBezTo>
                  <a:cubicBezTo>
                    <a:pt x="0" y="1457"/>
                    <a:pt x="412" y="1869"/>
                    <a:pt x="950" y="1869"/>
                  </a:cubicBezTo>
                  <a:cubicBezTo>
                    <a:pt x="1457" y="1869"/>
                    <a:pt x="1869" y="1457"/>
                    <a:pt x="1869" y="951"/>
                  </a:cubicBezTo>
                  <a:cubicBezTo>
                    <a:pt x="1869" y="412"/>
                    <a:pt x="1457" y="1"/>
                    <a:pt x="950" y="1"/>
                  </a:cubicBezTo>
                  <a:close/>
                </a:path>
              </a:pathLst>
            </a:custGeom>
            <a:solidFill>
              <a:srgbClr val="F25D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527;p14">
              <a:extLst>
                <a:ext uri="{FF2B5EF4-FFF2-40B4-BE49-F238E27FC236}">
                  <a16:creationId xmlns:a16="http://schemas.microsoft.com/office/drawing/2014/main" id="{E1BDD6C7-F276-496D-83D6-7EB94CEB7B81}"/>
                </a:ext>
              </a:extLst>
            </p:cNvPr>
            <p:cNvSpPr/>
            <p:nvPr/>
          </p:nvSpPr>
          <p:spPr>
            <a:xfrm>
              <a:off x="1083591" y="1019938"/>
              <a:ext cx="43365" cy="32295"/>
            </a:xfrm>
            <a:custGeom>
              <a:avLst/>
              <a:gdLst/>
              <a:ahLst/>
              <a:cxnLst/>
              <a:rect l="l" t="t" r="r" b="b"/>
              <a:pathLst>
                <a:path w="1426" h="1062" extrusionOk="0">
                  <a:moveTo>
                    <a:pt x="1255" y="1"/>
                  </a:moveTo>
                  <a:cubicBezTo>
                    <a:pt x="1219" y="1"/>
                    <a:pt x="1188" y="16"/>
                    <a:pt x="1172" y="48"/>
                  </a:cubicBezTo>
                  <a:lnTo>
                    <a:pt x="570" y="650"/>
                  </a:lnTo>
                  <a:lnTo>
                    <a:pt x="253" y="333"/>
                  </a:lnTo>
                  <a:cubicBezTo>
                    <a:pt x="238" y="317"/>
                    <a:pt x="206" y="309"/>
                    <a:pt x="174" y="309"/>
                  </a:cubicBezTo>
                  <a:cubicBezTo>
                    <a:pt x="143" y="309"/>
                    <a:pt x="111" y="317"/>
                    <a:pt x="95" y="333"/>
                  </a:cubicBezTo>
                  <a:lnTo>
                    <a:pt x="63" y="365"/>
                  </a:lnTo>
                  <a:cubicBezTo>
                    <a:pt x="0" y="428"/>
                    <a:pt x="0" y="523"/>
                    <a:pt x="63" y="555"/>
                  </a:cubicBezTo>
                  <a:lnTo>
                    <a:pt x="570" y="1061"/>
                  </a:lnTo>
                  <a:lnTo>
                    <a:pt x="1394" y="270"/>
                  </a:lnTo>
                  <a:cubicBezTo>
                    <a:pt x="1425" y="206"/>
                    <a:pt x="1425" y="111"/>
                    <a:pt x="1394" y="80"/>
                  </a:cubicBezTo>
                  <a:lnTo>
                    <a:pt x="1362" y="48"/>
                  </a:lnTo>
                  <a:cubicBezTo>
                    <a:pt x="1330" y="16"/>
                    <a:pt x="1291" y="1"/>
                    <a:pt x="125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528;p14">
              <a:extLst>
                <a:ext uri="{FF2B5EF4-FFF2-40B4-BE49-F238E27FC236}">
                  <a16:creationId xmlns:a16="http://schemas.microsoft.com/office/drawing/2014/main" id="{2024F17F-FBB5-481A-9333-75E28170C08E}"/>
                </a:ext>
              </a:extLst>
            </p:cNvPr>
            <p:cNvSpPr/>
            <p:nvPr/>
          </p:nvSpPr>
          <p:spPr>
            <a:xfrm>
              <a:off x="1163510" y="1015620"/>
              <a:ext cx="335179" cy="15418"/>
            </a:xfrm>
            <a:custGeom>
              <a:avLst/>
              <a:gdLst/>
              <a:ahLst/>
              <a:cxnLst/>
              <a:rect l="l" t="t" r="r" b="b"/>
              <a:pathLst>
                <a:path w="11022" h="507" extrusionOk="0">
                  <a:moveTo>
                    <a:pt x="191" y="0"/>
                  </a:moveTo>
                  <a:cubicBezTo>
                    <a:pt x="96" y="0"/>
                    <a:pt x="1" y="63"/>
                    <a:pt x="1" y="190"/>
                  </a:cubicBezTo>
                  <a:lnTo>
                    <a:pt x="1" y="285"/>
                  </a:lnTo>
                  <a:cubicBezTo>
                    <a:pt x="1" y="380"/>
                    <a:pt x="96" y="507"/>
                    <a:pt x="191" y="507"/>
                  </a:cubicBezTo>
                  <a:lnTo>
                    <a:pt x="10800" y="507"/>
                  </a:lnTo>
                  <a:cubicBezTo>
                    <a:pt x="10895" y="507"/>
                    <a:pt x="11021" y="380"/>
                    <a:pt x="11021" y="285"/>
                  </a:cubicBezTo>
                  <a:lnTo>
                    <a:pt x="11021" y="190"/>
                  </a:lnTo>
                  <a:cubicBezTo>
                    <a:pt x="11021" y="63"/>
                    <a:pt x="10895" y="0"/>
                    <a:pt x="10800" y="0"/>
                  </a:cubicBezTo>
                  <a:close/>
                </a:path>
              </a:pathLst>
            </a:custGeom>
            <a:solidFill>
              <a:srgbClr val="8BDC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529;p14">
              <a:extLst>
                <a:ext uri="{FF2B5EF4-FFF2-40B4-BE49-F238E27FC236}">
                  <a16:creationId xmlns:a16="http://schemas.microsoft.com/office/drawing/2014/main" id="{3A0E1C33-752C-4155-86C3-E4013B999229}"/>
                </a:ext>
              </a:extLst>
            </p:cNvPr>
            <p:cNvSpPr/>
            <p:nvPr/>
          </p:nvSpPr>
          <p:spPr>
            <a:xfrm>
              <a:off x="1163510" y="1042564"/>
              <a:ext cx="219621" cy="15448"/>
            </a:xfrm>
            <a:custGeom>
              <a:avLst/>
              <a:gdLst/>
              <a:ahLst/>
              <a:cxnLst/>
              <a:rect l="l" t="t" r="r" b="b"/>
              <a:pathLst>
                <a:path w="7222" h="508" extrusionOk="0">
                  <a:moveTo>
                    <a:pt x="191" y="1"/>
                  </a:moveTo>
                  <a:cubicBezTo>
                    <a:pt x="96" y="1"/>
                    <a:pt x="1" y="96"/>
                    <a:pt x="1" y="191"/>
                  </a:cubicBezTo>
                  <a:lnTo>
                    <a:pt x="1" y="317"/>
                  </a:lnTo>
                  <a:cubicBezTo>
                    <a:pt x="1" y="412"/>
                    <a:pt x="96" y="507"/>
                    <a:pt x="191" y="507"/>
                  </a:cubicBezTo>
                  <a:lnTo>
                    <a:pt x="7000" y="507"/>
                  </a:lnTo>
                  <a:cubicBezTo>
                    <a:pt x="7126" y="507"/>
                    <a:pt x="7221" y="412"/>
                    <a:pt x="7221" y="317"/>
                  </a:cubicBezTo>
                  <a:lnTo>
                    <a:pt x="7221" y="191"/>
                  </a:lnTo>
                  <a:cubicBezTo>
                    <a:pt x="7221" y="96"/>
                    <a:pt x="7126" y="1"/>
                    <a:pt x="7000" y="1"/>
                  </a:cubicBezTo>
                  <a:close/>
                </a:path>
              </a:pathLst>
            </a:custGeom>
            <a:solidFill>
              <a:srgbClr val="ACE5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530;p14">
              <a:extLst>
                <a:ext uri="{FF2B5EF4-FFF2-40B4-BE49-F238E27FC236}">
                  <a16:creationId xmlns:a16="http://schemas.microsoft.com/office/drawing/2014/main" id="{EA2E6D6E-B00E-4261-A545-678BE49C0460}"/>
                </a:ext>
              </a:extLst>
            </p:cNvPr>
            <p:cNvSpPr/>
            <p:nvPr/>
          </p:nvSpPr>
          <p:spPr>
            <a:xfrm>
              <a:off x="1076840" y="1119624"/>
              <a:ext cx="56836" cy="56836"/>
            </a:xfrm>
            <a:custGeom>
              <a:avLst/>
              <a:gdLst/>
              <a:ahLst/>
              <a:cxnLst/>
              <a:rect l="l" t="t" r="r" b="b"/>
              <a:pathLst>
                <a:path w="1869" h="1869" extrusionOk="0">
                  <a:moveTo>
                    <a:pt x="950" y="0"/>
                  </a:moveTo>
                  <a:cubicBezTo>
                    <a:pt x="412" y="0"/>
                    <a:pt x="0" y="412"/>
                    <a:pt x="0" y="950"/>
                  </a:cubicBezTo>
                  <a:cubicBezTo>
                    <a:pt x="0" y="1457"/>
                    <a:pt x="412" y="1869"/>
                    <a:pt x="950" y="1869"/>
                  </a:cubicBezTo>
                  <a:cubicBezTo>
                    <a:pt x="1457" y="1869"/>
                    <a:pt x="1869" y="1457"/>
                    <a:pt x="1869" y="950"/>
                  </a:cubicBezTo>
                  <a:cubicBezTo>
                    <a:pt x="1869" y="412"/>
                    <a:pt x="1457" y="0"/>
                    <a:pt x="950" y="0"/>
                  </a:cubicBezTo>
                  <a:close/>
                </a:path>
              </a:pathLst>
            </a:custGeom>
            <a:solidFill>
              <a:srgbClr val="F25D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531;p14">
              <a:extLst>
                <a:ext uri="{FF2B5EF4-FFF2-40B4-BE49-F238E27FC236}">
                  <a16:creationId xmlns:a16="http://schemas.microsoft.com/office/drawing/2014/main" id="{8B017689-2161-4EAE-823D-F77CF1B1619B}"/>
                </a:ext>
              </a:extLst>
            </p:cNvPr>
            <p:cNvSpPr/>
            <p:nvPr/>
          </p:nvSpPr>
          <p:spPr>
            <a:xfrm>
              <a:off x="1083591" y="1131666"/>
              <a:ext cx="43365" cy="32295"/>
            </a:xfrm>
            <a:custGeom>
              <a:avLst/>
              <a:gdLst/>
              <a:ahLst/>
              <a:cxnLst/>
              <a:rect l="l" t="t" r="r" b="b"/>
              <a:pathLst>
                <a:path w="1426" h="1062" extrusionOk="0">
                  <a:moveTo>
                    <a:pt x="1255" y="0"/>
                  </a:moveTo>
                  <a:cubicBezTo>
                    <a:pt x="1219" y="0"/>
                    <a:pt x="1188" y="16"/>
                    <a:pt x="1172" y="48"/>
                  </a:cubicBezTo>
                  <a:lnTo>
                    <a:pt x="570" y="649"/>
                  </a:lnTo>
                  <a:lnTo>
                    <a:pt x="253" y="333"/>
                  </a:lnTo>
                  <a:cubicBezTo>
                    <a:pt x="238" y="317"/>
                    <a:pt x="206" y="309"/>
                    <a:pt x="174" y="309"/>
                  </a:cubicBezTo>
                  <a:cubicBezTo>
                    <a:pt x="143" y="309"/>
                    <a:pt x="111" y="317"/>
                    <a:pt x="95" y="333"/>
                  </a:cubicBezTo>
                  <a:lnTo>
                    <a:pt x="63" y="364"/>
                  </a:lnTo>
                  <a:cubicBezTo>
                    <a:pt x="0" y="428"/>
                    <a:pt x="0" y="523"/>
                    <a:pt x="63" y="554"/>
                  </a:cubicBezTo>
                  <a:lnTo>
                    <a:pt x="570" y="1061"/>
                  </a:lnTo>
                  <a:lnTo>
                    <a:pt x="1394" y="269"/>
                  </a:lnTo>
                  <a:cubicBezTo>
                    <a:pt x="1425" y="206"/>
                    <a:pt x="1425" y="111"/>
                    <a:pt x="1394" y="79"/>
                  </a:cubicBezTo>
                  <a:lnTo>
                    <a:pt x="1362" y="48"/>
                  </a:lnTo>
                  <a:cubicBezTo>
                    <a:pt x="1330" y="16"/>
                    <a:pt x="1291" y="0"/>
                    <a:pt x="125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532;p14">
              <a:extLst>
                <a:ext uri="{FF2B5EF4-FFF2-40B4-BE49-F238E27FC236}">
                  <a16:creationId xmlns:a16="http://schemas.microsoft.com/office/drawing/2014/main" id="{C66D4122-357D-4D45-81C1-9F6F404756B3}"/>
                </a:ext>
              </a:extLst>
            </p:cNvPr>
            <p:cNvSpPr/>
            <p:nvPr/>
          </p:nvSpPr>
          <p:spPr>
            <a:xfrm>
              <a:off x="1163510" y="1126344"/>
              <a:ext cx="335179" cy="15448"/>
            </a:xfrm>
            <a:custGeom>
              <a:avLst/>
              <a:gdLst/>
              <a:ahLst/>
              <a:cxnLst/>
              <a:rect l="l" t="t" r="r" b="b"/>
              <a:pathLst>
                <a:path w="11022" h="508" extrusionOk="0">
                  <a:moveTo>
                    <a:pt x="191" y="1"/>
                  </a:moveTo>
                  <a:cubicBezTo>
                    <a:pt x="96" y="1"/>
                    <a:pt x="1" y="96"/>
                    <a:pt x="1" y="223"/>
                  </a:cubicBezTo>
                  <a:lnTo>
                    <a:pt x="1" y="318"/>
                  </a:lnTo>
                  <a:cubicBezTo>
                    <a:pt x="1" y="413"/>
                    <a:pt x="96" y="508"/>
                    <a:pt x="191" y="508"/>
                  </a:cubicBezTo>
                  <a:lnTo>
                    <a:pt x="10800" y="508"/>
                  </a:lnTo>
                  <a:cubicBezTo>
                    <a:pt x="10895" y="508"/>
                    <a:pt x="11021" y="413"/>
                    <a:pt x="11021" y="318"/>
                  </a:cubicBezTo>
                  <a:lnTo>
                    <a:pt x="11021" y="223"/>
                  </a:lnTo>
                  <a:cubicBezTo>
                    <a:pt x="11021" y="96"/>
                    <a:pt x="10895" y="1"/>
                    <a:pt x="10800" y="1"/>
                  </a:cubicBezTo>
                  <a:close/>
                </a:path>
              </a:pathLst>
            </a:custGeom>
            <a:solidFill>
              <a:srgbClr val="8BDC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533;p14">
              <a:extLst>
                <a:ext uri="{FF2B5EF4-FFF2-40B4-BE49-F238E27FC236}">
                  <a16:creationId xmlns:a16="http://schemas.microsoft.com/office/drawing/2014/main" id="{559057A1-8CEE-4B1D-807D-A08131A9DA47}"/>
                </a:ext>
              </a:extLst>
            </p:cNvPr>
            <p:cNvSpPr/>
            <p:nvPr/>
          </p:nvSpPr>
          <p:spPr>
            <a:xfrm>
              <a:off x="1163510" y="1154292"/>
              <a:ext cx="219621" cy="14475"/>
            </a:xfrm>
            <a:custGeom>
              <a:avLst/>
              <a:gdLst/>
              <a:ahLst/>
              <a:cxnLst/>
              <a:rect l="l" t="t" r="r" b="b"/>
              <a:pathLst>
                <a:path w="7222" h="476" extrusionOk="0">
                  <a:moveTo>
                    <a:pt x="191" y="0"/>
                  </a:moveTo>
                  <a:cubicBezTo>
                    <a:pt x="96" y="0"/>
                    <a:pt x="1" y="95"/>
                    <a:pt x="1" y="190"/>
                  </a:cubicBezTo>
                  <a:lnTo>
                    <a:pt x="1" y="285"/>
                  </a:lnTo>
                  <a:cubicBezTo>
                    <a:pt x="1" y="412"/>
                    <a:pt x="96" y="475"/>
                    <a:pt x="191" y="475"/>
                  </a:cubicBezTo>
                  <a:lnTo>
                    <a:pt x="7000" y="475"/>
                  </a:lnTo>
                  <a:cubicBezTo>
                    <a:pt x="7126" y="475"/>
                    <a:pt x="7221" y="412"/>
                    <a:pt x="7221" y="285"/>
                  </a:cubicBezTo>
                  <a:lnTo>
                    <a:pt x="7221" y="190"/>
                  </a:lnTo>
                  <a:cubicBezTo>
                    <a:pt x="7221" y="95"/>
                    <a:pt x="7126" y="0"/>
                    <a:pt x="7000" y="0"/>
                  </a:cubicBezTo>
                  <a:close/>
                </a:path>
              </a:pathLst>
            </a:custGeom>
            <a:solidFill>
              <a:srgbClr val="ACE5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534;p14">
              <a:extLst>
                <a:ext uri="{FF2B5EF4-FFF2-40B4-BE49-F238E27FC236}">
                  <a16:creationId xmlns:a16="http://schemas.microsoft.com/office/drawing/2014/main" id="{CEFE7410-7D2B-4C9C-BA81-1ED12E54E7A5}"/>
                </a:ext>
              </a:extLst>
            </p:cNvPr>
            <p:cNvSpPr/>
            <p:nvPr/>
          </p:nvSpPr>
          <p:spPr>
            <a:xfrm>
              <a:off x="1076840" y="1231321"/>
              <a:ext cx="56836" cy="56867"/>
            </a:xfrm>
            <a:custGeom>
              <a:avLst/>
              <a:gdLst/>
              <a:ahLst/>
              <a:cxnLst/>
              <a:rect l="l" t="t" r="r" b="b"/>
              <a:pathLst>
                <a:path w="1869" h="1870" extrusionOk="0">
                  <a:moveTo>
                    <a:pt x="950" y="1"/>
                  </a:moveTo>
                  <a:cubicBezTo>
                    <a:pt x="412" y="1"/>
                    <a:pt x="0" y="413"/>
                    <a:pt x="0" y="919"/>
                  </a:cubicBezTo>
                  <a:cubicBezTo>
                    <a:pt x="0" y="1458"/>
                    <a:pt x="412" y="1869"/>
                    <a:pt x="950" y="1869"/>
                  </a:cubicBezTo>
                  <a:cubicBezTo>
                    <a:pt x="1457" y="1869"/>
                    <a:pt x="1869" y="1458"/>
                    <a:pt x="1869" y="919"/>
                  </a:cubicBezTo>
                  <a:cubicBezTo>
                    <a:pt x="1869" y="413"/>
                    <a:pt x="1457" y="1"/>
                    <a:pt x="950" y="1"/>
                  </a:cubicBezTo>
                  <a:close/>
                </a:path>
              </a:pathLst>
            </a:custGeom>
            <a:solidFill>
              <a:srgbClr val="F25D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535;p14">
              <a:extLst>
                <a:ext uri="{FF2B5EF4-FFF2-40B4-BE49-F238E27FC236}">
                  <a16:creationId xmlns:a16="http://schemas.microsoft.com/office/drawing/2014/main" id="{42A74251-3CCA-4FE4-896F-EC6E131E818F}"/>
                </a:ext>
              </a:extLst>
            </p:cNvPr>
            <p:cNvSpPr/>
            <p:nvPr/>
          </p:nvSpPr>
          <p:spPr>
            <a:xfrm>
              <a:off x="1083591" y="1243364"/>
              <a:ext cx="43365" cy="33269"/>
            </a:xfrm>
            <a:custGeom>
              <a:avLst/>
              <a:gdLst/>
              <a:ahLst/>
              <a:cxnLst/>
              <a:rect l="l" t="t" r="r" b="b"/>
              <a:pathLst>
                <a:path w="1426" h="1094" extrusionOk="0">
                  <a:moveTo>
                    <a:pt x="1255" y="1"/>
                  </a:moveTo>
                  <a:cubicBezTo>
                    <a:pt x="1219" y="1"/>
                    <a:pt x="1188" y="17"/>
                    <a:pt x="1172" y="48"/>
                  </a:cubicBezTo>
                  <a:lnTo>
                    <a:pt x="570" y="650"/>
                  </a:lnTo>
                  <a:lnTo>
                    <a:pt x="253" y="333"/>
                  </a:lnTo>
                  <a:cubicBezTo>
                    <a:pt x="238" y="317"/>
                    <a:pt x="206" y="310"/>
                    <a:pt x="174" y="310"/>
                  </a:cubicBezTo>
                  <a:cubicBezTo>
                    <a:pt x="143" y="310"/>
                    <a:pt x="111" y="317"/>
                    <a:pt x="95" y="333"/>
                  </a:cubicBezTo>
                  <a:lnTo>
                    <a:pt x="63" y="365"/>
                  </a:lnTo>
                  <a:cubicBezTo>
                    <a:pt x="0" y="428"/>
                    <a:pt x="0" y="523"/>
                    <a:pt x="63" y="555"/>
                  </a:cubicBezTo>
                  <a:lnTo>
                    <a:pt x="570" y="1093"/>
                  </a:lnTo>
                  <a:lnTo>
                    <a:pt x="1394" y="270"/>
                  </a:lnTo>
                  <a:cubicBezTo>
                    <a:pt x="1425" y="207"/>
                    <a:pt x="1425" y="112"/>
                    <a:pt x="1394" y="80"/>
                  </a:cubicBezTo>
                  <a:lnTo>
                    <a:pt x="1362" y="48"/>
                  </a:lnTo>
                  <a:cubicBezTo>
                    <a:pt x="1330" y="17"/>
                    <a:pt x="1291" y="1"/>
                    <a:pt x="125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536;p14">
              <a:extLst>
                <a:ext uri="{FF2B5EF4-FFF2-40B4-BE49-F238E27FC236}">
                  <a16:creationId xmlns:a16="http://schemas.microsoft.com/office/drawing/2014/main" id="{19C8CF77-02A9-4196-B83E-31BDC34C48FC}"/>
                </a:ext>
              </a:extLst>
            </p:cNvPr>
            <p:cNvSpPr/>
            <p:nvPr/>
          </p:nvSpPr>
          <p:spPr>
            <a:xfrm>
              <a:off x="1163510" y="1238072"/>
              <a:ext cx="335179" cy="14475"/>
            </a:xfrm>
            <a:custGeom>
              <a:avLst/>
              <a:gdLst/>
              <a:ahLst/>
              <a:cxnLst/>
              <a:rect l="l" t="t" r="r" b="b"/>
              <a:pathLst>
                <a:path w="11022" h="476" extrusionOk="0">
                  <a:moveTo>
                    <a:pt x="191" y="1"/>
                  </a:moveTo>
                  <a:cubicBezTo>
                    <a:pt x="96" y="1"/>
                    <a:pt x="1" y="96"/>
                    <a:pt x="1" y="222"/>
                  </a:cubicBezTo>
                  <a:lnTo>
                    <a:pt x="1" y="317"/>
                  </a:lnTo>
                  <a:cubicBezTo>
                    <a:pt x="1" y="412"/>
                    <a:pt x="96" y="476"/>
                    <a:pt x="191" y="476"/>
                  </a:cubicBezTo>
                  <a:lnTo>
                    <a:pt x="10800" y="476"/>
                  </a:lnTo>
                  <a:cubicBezTo>
                    <a:pt x="10895" y="476"/>
                    <a:pt x="11021" y="412"/>
                    <a:pt x="11021" y="317"/>
                  </a:cubicBezTo>
                  <a:lnTo>
                    <a:pt x="11021" y="222"/>
                  </a:lnTo>
                  <a:cubicBezTo>
                    <a:pt x="11021" y="96"/>
                    <a:pt x="10895" y="1"/>
                    <a:pt x="10800" y="1"/>
                  </a:cubicBezTo>
                  <a:close/>
                </a:path>
              </a:pathLst>
            </a:custGeom>
            <a:solidFill>
              <a:srgbClr val="8BDC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537;p14">
              <a:extLst>
                <a:ext uri="{FF2B5EF4-FFF2-40B4-BE49-F238E27FC236}">
                  <a16:creationId xmlns:a16="http://schemas.microsoft.com/office/drawing/2014/main" id="{C1D5B3F9-5DF6-40F6-B9B4-34E3D5949C7C}"/>
                </a:ext>
              </a:extLst>
            </p:cNvPr>
            <p:cNvSpPr/>
            <p:nvPr/>
          </p:nvSpPr>
          <p:spPr>
            <a:xfrm>
              <a:off x="1163510" y="1265046"/>
              <a:ext cx="219621" cy="17364"/>
            </a:xfrm>
            <a:custGeom>
              <a:avLst/>
              <a:gdLst/>
              <a:ahLst/>
              <a:cxnLst/>
              <a:rect l="l" t="t" r="r" b="b"/>
              <a:pathLst>
                <a:path w="7222" h="571" extrusionOk="0">
                  <a:moveTo>
                    <a:pt x="191" y="0"/>
                  </a:moveTo>
                  <a:cubicBezTo>
                    <a:pt x="96" y="0"/>
                    <a:pt x="1" y="127"/>
                    <a:pt x="1" y="222"/>
                  </a:cubicBezTo>
                  <a:lnTo>
                    <a:pt x="1" y="349"/>
                  </a:lnTo>
                  <a:cubicBezTo>
                    <a:pt x="1" y="444"/>
                    <a:pt x="96" y="570"/>
                    <a:pt x="191" y="570"/>
                  </a:cubicBezTo>
                  <a:lnTo>
                    <a:pt x="7000" y="570"/>
                  </a:lnTo>
                  <a:cubicBezTo>
                    <a:pt x="7126" y="570"/>
                    <a:pt x="7221" y="444"/>
                    <a:pt x="7221" y="349"/>
                  </a:cubicBezTo>
                  <a:lnTo>
                    <a:pt x="7221" y="222"/>
                  </a:lnTo>
                  <a:cubicBezTo>
                    <a:pt x="7221" y="127"/>
                    <a:pt x="7126" y="0"/>
                    <a:pt x="7000" y="0"/>
                  </a:cubicBezTo>
                  <a:close/>
                </a:path>
              </a:pathLst>
            </a:custGeom>
            <a:solidFill>
              <a:srgbClr val="ACE5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538;p14">
              <a:extLst>
                <a:ext uri="{FF2B5EF4-FFF2-40B4-BE49-F238E27FC236}">
                  <a16:creationId xmlns:a16="http://schemas.microsoft.com/office/drawing/2014/main" id="{8360FB35-DE6F-4333-85B1-394019F2D483}"/>
                </a:ext>
              </a:extLst>
            </p:cNvPr>
            <p:cNvSpPr/>
            <p:nvPr/>
          </p:nvSpPr>
          <p:spPr>
            <a:xfrm>
              <a:off x="1076840" y="1343049"/>
              <a:ext cx="56836" cy="56836"/>
            </a:xfrm>
            <a:custGeom>
              <a:avLst/>
              <a:gdLst/>
              <a:ahLst/>
              <a:cxnLst/>
              <a:rect l="l" t="t" r="r" b="b"/>
              <a:pathLst>
                <a:path w="1869" h="1869" extrusionOk="0">
                  <a:moveTo>
                    <a:pt x="950" y="0"/>
                  </a:moveTo>
                  <a:cubicBezTo>
                    <a:pt x="412" y="0"/>
                    <a:pt x="0" y="412"/>
                    <a:pt x="0" y="951"/>
                  </a:cubicBezTo>
                  <a:cubicBezTo>
                    <a:pt x="0" y="1457"/>
                    <a:pt x="412" y="1869"/>
                    <a:pt x="950" y="1869"/>
                  </a:cubicBezTo>
                  <a:cubicBezTo>
                    <a:pt x="1457" y="1869"/>
                    <a:pt x="1869" y="1457"/>
                    <a:pt x="1869" y="951"/>
                  </a:cubicBezTo>
                  <a:cubicBezTo>
                    <a:pt x="1869" y="412"/>
                    <a:pt x="1457" y="0"/>
                    <a:pt x="950" y="0"/>
                  </a:cubicBezTo>
                  <a:close/>
                </a:path>
              </a:pathLst>
            </a:custGeom>
            <a:solidFill>
              <a:srgbClr val="F25D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539;p14">
              <a:extLst>
                <a:ext uri="{FF2B5EF4-FFF2-40B4-BE49-F238E27FC236}">
                  <a16:creationId xmlns:a16="http://schemas.microsoft.com/office/drawing/2014/main" id="{8937CB15-4419-4C09-89DA-A8D9F1AAEF99}"/>
                </a:ext>
              </a:extLst>
            </p:cNvPr>
            <p:cNvSpPr/>
            <p:nvPr/>
          </p:nvSpPr>
          <p:spPr>
            <a:xfrm>
              <a:off x="1083591" y="1355092"/>
              <a:ext cx="43365" cy="32295"/>
            </a:xfrm>
            <a:custGeom>
              <a:avLst/>
              <a:gdLst/>
              <a:ahLst/>
              <a:cxnLst/>
              <a:rect l="l" t="t" r="r" b="b"/>
              <a:pathLst>
                <a:path w="1426" h="1062" extrusionOk="0">
                  <a:moveTo>
                    <a:pt x="1255" y="0"/>
                  </a:moveTo>
                  <a:cubicBezTo>
                    <a:pt x="1219" y="0"/>
                    <a:pt x="1188" y="16"/>
                    <a:pt x="1172" y="48"/>
                  </a:cubicBezTo>
                  <a:lnTo>
                    <a:pt x="570" y="650"/>
                  </a:lnTo>
                  <a:lnTo>
                    <a:pt x="253" y="333"/>
                  </a:lnTo>
                  <a:cubicBezTo>
                    <a:pt x="238" y="317"/>
                    <a:pt x="206" y="309"/>
                    <a:pt x="174" y="309"/>
                  </a:cubicBezTo>
                  <a:cubicBezTo>
                    <a:pt x="143" y="309"/>
                    <a:pt x="111" y="317"/>
                    <a:pt x="95" y="333"/>
                  </a:cubicBezTo>
                  <a:lnTo>
                    <a:pt x="63" y="365"/>
                  </a:lnTo>
                  <a:cubicBezTo>
                    <a:pt x="0" y="428"/>
                    <a:pt x="0" y="523"/>
                    <a:pt x="63" y="555"/>
                  </a:cubicBezTo>
                  <a:lnTo>
                    <a:pt x="570" y="1061"/>
                  </a:lnTo>
                  <a:lnTo>
                    <a:pt x="1394" y="270"/>
                  </a:lnTo>
                  <a:cubicBezTo>
                    <a:pt x="1425" y="206"/>
                    <a:pt x="1425" y="143"/>
                    <a:pt x="1394" y="80"/>
                  </a:cubicBezTo>
                  <a:lnTo>
                    <a:pt x="1362" y="48"/>
                  </a:lnTo>
                  <a:cubicBezTo>
                    <a:pt x="1330" y="16"/>
                    <a:pt x="1291" y="0"/>
                    <a:pt x="125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540;p14">
              <a:extLst>
                <a:ext uri="{FF2B5EF4-FFF2-40B4-BE49-F238E27FC236}">
                  <a16:creationId xmlns:a16="http://schemas.microsoft.com/office/drawing/2014/main" id="{A0801F1F-2510-423A-894E-B8CF194B7C9A}"/>
                </a:ext>
              </a:extLst>
            </p:cNvPr>
            <p:cNvSpPr/>
            <p:nvPr/>
          </p:nvSpPr>
          <p:spPr>
            <a:xfrm>
              <a:off x="1163510" y="1350743"/>
              <a:ext cx="335179" cy="15448"/>
            </a:xfrm>
            <a:custGeom>
              <a:avLst/>
              <a:gdLst/>
              <a:ahLst/>
              <a:cxnLst/>
              <a:rect l="l" t="t" r="r" b="b"/>
              <a:pathLst>
                <a:path w="11022" h="508" extrusionOk="0">
                  <a:moveTo>
                    <a:pt x="191" y="1"/>
                  </a:moveTo>
                  <a:cubicBezTo>
                    <a:pt x="96" y="1"/>
                    <a:pt x="1" y="64"/>
                    <a:pt x="1" y="191"/>
                  </a:cubicBezTo>
                  <a:lnTo>
                    <a:pt x="1" y="286"/>
                  </a:lnTo>
                  <a:cubicBezTo>
                    <a:pt x="1" y="381"/>
                    <a:pt x="96" y="508"/>
                    <a:pt x="191" y="508"/>
                  </a:cubicBezTo>
                  <a:lnTo>
                    <a:pt x="10800" y="508"/>
                  </a:lnTo>
                  <a:cubicBezTo>
                    <a:pt x="10895" y="508"/>
                    <a:pt x="11021" y="381"/>
                    <a:pt x="11021" y="286"/>
                  </a:cubicBezTo>
                  <a:lnTo>
                    <a:pt x="11021" y="191"/>
                  </a:lnTo>
                  <a:cubicBezTo>
                    <a:pt x="11021" y="64"/>
                    <a:pt x="10895" y="1"/>
                    <a:pt x="10800" y="1"/>
                  </a:cubicBezTo>
                  <a:close/>
                </a:path>
              </a:pathLst>
            </a:custGeom>
            <a:solidFill>
              <a:srgbClr val="8BDC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541;p14">
              <a:extLst>
                <a:ext uri="{FF2B5EF4-FFF2-40B4-BE49-F238E27FC236}">
                  <a16:creationId xmlns:a16="http://schemas.microsoft.com/office/drawing/2014/main" id="{055365EB-622B-46B6-9893-51C62C0FBDD6}"/>
                </a:ext>
              </a:extLst>
            </p:cNvPr>
            <p:cNvSpPr/>
            <p:nvPr/>
          </p:nvSpPr>
          <p:spPr>
            <a:xfrm>
              <a:off x="1163510" y="1378690"/>
              <a:ext cx="219621" cy="14475"/>
            </a:xfrm>
            <a:custGeom>
              <a:avLst/>
              <a:gdLst/>
              <a:ahLst/>
              <a:cxnLst/>
              <a:rect l="l" t="t" r="r" b="b"/>
              <a:pathLst>
                <a:path w="7222" h="476" extrusionOk="0">
                  <a:moveTo>
                    <a:pt x="191" y="0"/>
                  </a:moveTo>
                  <a:cubicBezTo>
                    <a:pt x="96" y="0"/>
                    <a:pt x="1" y="64"/>
                    <a:pt x="1" y="159"/>
                  </a:cubicBezTo>
                  <a:lnTo>
                    <a:pt x="1" y="254"/>
                  </a:lnTo>
                  <a:cubicBezTo>
                    <a:pt x="1" y="380"/>
                    <a:pt x="96" y="475"/>
                    <a:pt x="191" y="475"/>
                  </a:cubicBezTo>
                  <a:lnTo>
                    <a:pt x="7000" y="475"/>
                  </a:lnTo>
                  <a:cubicBezTo>
                    <a:pt x="7126" y="475"/>
                    <a:pt x="7221" y="380"/>
                    <a:pt x="7221" y="254"/>
                  </a:cubicBezTo>
                  <a:lnTo>
                    <a:pt x="7221" y="159"/>
                  </a:lnTo>
                  <a:cubicBezTo>
                    <a:pt x="7221" y="64"/>
                    <a:pt x="7126" y="0"/>
                    <a:pt x="7000" y="0"/>
                  </a:cubicBezTo>
                  <a:close/>
                </a:path>
              </a:pathLst>
            </a:custGeom>
            <a:solidFill>
              <a:srgbClr val="ACE5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542;p14">
              <a:extLst>
                <a:ext uri="{FF2B5EF4-FFF2-40B4-BE49-F238E27FC236}">
                  <a16:creationId xmlns:a16="http://schemas.microsoft.com/office/drawing/2014/main" id="{0E2A4B3B-1DC8-43C3-821A-BE3EC3A03FBA}"/>
                </a:ext>
              </a:extLst>
            </p:cNvPr>
            <p:cNvSpPr/>
            <p:nvPr/>
          </p:nvSpPr>
          <p:spPr>
            <a:xfrm>
              <a:off x="1076840" y="1454777"/>
              <a:ext cx="56836" cy="56836"/>
            </a:xfrm>
            <a:custGeom>
              <a:avLst/>
              <a:gdLst/>
              <a:ahLst/>
              <a:cxnLst/>
              <a:rect l="l" t="t" r="r" b="b"/>
              <a:pathLst>
                <a:path w="1869" h="1869" extrusionOk="0">
                  <a:moveTo>
                    <a:pt x="950" y="0"/>
                  </a:moveTo>
                  <a:cubicBezTo>
                    <a:pt x="412" y="0"/>
                    <a:pt x="0" y="412"/>
                    <a:pt x="0" y="918"/>
                  </a:cubicBezTo>
                  <a:cubicBezTo>
                    <a:pt x="0" y="1457"/>
                    <a:pt x="412" y="1869"/>
                    <a:pt x="950" y="1869"/>
                  </a:cubicBezTo>
                  <a:cubicBezTo>
                    <a:pt x="1457" y="1869"/>
                    <a:pt x="1869" y="1457"/>
                    <a:pt x="1869" y="918"/>
                  </a:cubicBezTo>
                  <a:cubicBezTo>
                    <a:pt x="1869" y="412"/>
                    <a:pt x="1457" y="0"/>
                    <a:pt x="950" y="0"/>
                  </a:cubicBezTo>
                  <a:close/>
                </a:path>
              </a:pathLst>
            </a:custGeom>
            <a:solidFill>
              <a:srgbClr val="F25D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543;p14">
              <a:extLst>
                <a:ext uri="{FF2B5EF4-FFF2-40B4-BE49-F238E27FC236}">
                  <a16:creationId xmlns:a16="http://schemas.microsoft.com/office/drawing/2014/main" id="{FE66F1FA-4B07-44AD-8366-EBD965D823A3}"/>
                </a:ext>
              </a:extLst>
            </p:cNvPr>
            <p:cNvSpPr/>
            <p:nvPr/>
          </p:nvSpPr>
          <p:spPr>
            <a:xfrm>
              <a:off x="1083591" y="1466789"/>
              <a:ext cx="43365" cy="33269"/>
            </a:xfrm>
            <a:custGeom>
              <a:avLst/>
              <a:gdLst/>
              <a:ahLst/>
              <a:cxnLst/>
              <a:rect l="l" t="t" r="r" b="b"/>
              <a:pathLst>
                <a:path w="1426" h="1094" extrusionOk="0">
                  <a:moveTo>
                    <a:pt x="1255" y="1"/>
                  </a:moveTo>
                  <a:cubicBezTo>
                    <a:pt x="1219" y="1"/>
                    <a:pt x="1188" y="17"/>
                    <a:pt x="1172" y="48"/>
                  </a:cubicBezTo>
                  <a:lnTo>
                    <a:pt x="570" y="650"/>
                  </a:lnTo>
                  <a:lnTo>
                    <a:pt x="253" y="333"/>
                  </a:lnTo>
                  <a:cubicBezTo>
                    <a:pt x="238" y="318"/>
                    <a:pt x="206" y="310"/>
                    <a:pt x="174" y="310"/>
                  </a:cubicBezTo>
                  <a:cubicBezTo>
                    <a:pt x="143" y="310"/>
                    <a:pt x="111" y="318"/>
                    <a:pt x="95" y="333"/>
                  </a:cubicBezTo>
                  <a:lnTo>
                    <a:pt x="63" y="365"/>
                  </a:lnTo>
                  <a:cubicBezTo>
                    <a:pt x="0" y="428"/>
                    <a:pt x="0" y="523"/>
                    <a:pt x="63" y="555"/>
                  </a:cubicBezTo>
                  <a:lnTo>
                    <a:pt x="570" y="1094"/>
                  </a:lnTo>
                  <a:lnTo>
                    <a:pt x="1394" y="270"/>
                  </a:lnTo>
                  <a:cubicBezTo>
                    <a:pt x="1425" y="207"/>
                    <a:pt x="1425" y="143"/>
                    <a:pt x="1394" y="80"/>
                  </a:cubicBezTo>
                  <a:lnTo>
                    <a:pt x="1362" y="48"/>
                  </a:lnTo>
                  <a:cubicBezTo>
                    <a:pt x="1330" y="17"/>
                    <a:pt x="1291" y="1"/>
                    <a:pt x="125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544;p14">
              <a:extLst>
                <a:ext uri="{FF2B5EF4-FFF2-40B4-BE49-F238E27FC236}">
                  <a16:creationId xmlns:a16="http://schemas.microsoft.com/office/drawing/2014/main" id="{B1986BC5-BF60-4DBE-8C1F-DA1CE16C8D51}"/>
                </a:ext>
              </a:extLst>
            </p:cNvPr>
            <p:cNvSpPr/>
            <p:nvPr/>
          </p:nvSpPr>
          <p:spPr>
            <a:xfrm>
              <a:off x="1163510" y="1462471"/>
              <a:ext cx="335179" cy="14475"/>
            </a:xfrm>
            <a:custGeom>
              <a:avLst/>
              <a:gdLst/>
              <a:ahLst/>
              <a:cxnLst/>
              <a:rect l="l" t="t" r="r" b="b"/>
              <a:pathLst>
                <a:path w="11022" h="476" extrusionOk="0">
                  <a:moveTo>
                    <a:pt x="191" y="0"/>
                  </a:moveTo>
                  <a:cubicBezTo>
                    <a:pt x="96" y="0"/>
                    <a:pt x="1" y="64"/>
                    <a:pt x="1" y="190"/>
                  </a:cubicBezTo>
                  <a:lnTo>
                    <a:pt x="1" y="285"/>
                  </a:lnTo>
                  <a:cubicBezTo>
                    <a:pt x="1" y="380"/>
                    <a:pt x="96" y="475"/>
                    <a:pt x="191" y="475"/>
                  </a:cubicBezTo>
                  <a:lnTo>
                    <a:pt x="10800" y="475"/>
                  </a:lnTo>
                  <a:cubicBezTo>
                    <a:pt x="10895" y="475"/>
                    <a:pt x="11021" y="380"/>
                    <a:pt x="11021" y="285"/>
                  </a:cubicBezTo>
                  <a:lnTo>
                    <a:pt x="11021" y="190"/>
                  </a:lnTo>
                  <a:cubicBezTo>
                    <a:pt x="11021" y="64"/>
                    <a:pt x="10895" y="0"/>
                    <a:pt x="10800" y="0"/>
                  </a:cubicBezTo>
                  <a:close/>
                </a:path>
              </a:pathLst>
            </a:custGeom>
            <a:solidFill>
              <a:srgbClr val="1CB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545;p14">
              <a:extLst>
                <a:ext uri="{FF2B5EF4-FFF2-40B4-BE49-F238E27FC236}">
                  <a16:creationId xmlns:a16="http://schemas.microsoft.com/office/drawing/2014/main" id="{E3447421-021A-4971-925C-A22D05C01B0A}"/>
                </a:ext>
              </a:extLst>
            </p:cNvPr>
            <p:cNvSpPr/>
            <p:nvPr/>
          </p:nvSpPr>
          <p:spPr>
            <a:xfrm>
              <a:off x="1163510" y="1489445"/>
              <a:ext cx="219621" cy="14475"/>
            </a:xfrm>
            <a:custGeom>
              <a:avLst/>
              <a:gdLst/>
              <a:ahLst/>
              <a:cxnLst/>
              <a:rect l="l" t="t" r="r" b="b"/>
              <a:pathLst>
                <a:path w="7222" h="476" extrusionOk="0">
                  <a:moveTo>
                    <a:pt x="191" y="0"/>
                  </a:moveTo>
                  <a:cubicBezTo>
                    <a:pt x="96" y="0"/>
                    <a:pt x="1" y="95"/>
                    <a:pt x="1" y="190"/>
                  </a:cubicBezTo>
                  <a:lnTo>
                    <a:pt x="1" y="317"/>
                  </a:lnTo>
                  <a:cubicBezTo>
                    <a:pt x="1" y="412"/>
                    <a:pt x="96" y="475"/>
                    <a:pt x="191" y="475"/>
                  </a:cubicBezTo>
                  <a:lnTo>
                    <a:pt x="7000" y="475"/>
                  </a:lnTo>
                  <a:cubicBezTo>
                    <a:pt x="7126" y="475"/>
                    <a:pt x="7221" y="412"/>
                    <a:pt x="7221" y="317"/>
                  </a:cubicBezTo>
                  <a:lnTo>
                    <a:pt x="7221" y="190"/>
                  </a:lnTo>
                  <a:cubicBezTo>
                    <a:pt x="7221" y="95"/>
                    <a:pt x="7126" y="0"/>
                    <a:pt x="7000" y="0"/>
                  </a:cubicBezTo>
                  <a:close/>
                </a:path>
              </a:pathLst>
            </a:custGeom>
            <a:solidFill>
              <a:srgbClr val="1CB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643;p14">
              <a:extLst>
                <a:ext uri="{FF2B5EF4-FFF2-40B4-BE49-F238E27FC236}">
                  <a16:creationId xmlns:a16="http://schemas.microsoft.com/office/drawing/2014/main" id="{E3C55717-A0E1-4418-B9B0-BFDFFFB335B5}"/>
                </a:ext>
              </a:extLst>
            </p:cNvPr>
            <p:cNvSpPr/>
            <p:nvPr/>
          </p:nvSpPr>
          <p:spPr>
            <a:xfrm>
              <a:off x="1592084" y="1472080"/>
              <a:ext cx="68392" cy="33786"/>
            </a:xfrm>
            <a:custGeom>
              <a:avLst/>
              <a:gdLst/>
              <a:ahLst/>
              <a:cxnLst/>
              <a:rect l="l" t="t" r="r" b="b"/>
              <a:pathLst>
                <a:path w="2249" h="1111" extrusionOk="0">
                  <a:moveTo>
                    <a:pt x="422" y="1"/>
                  </a:moveTo>
                  <a:cubicBezTo>
                    <a:pt x="290" y="1"/>
                    <a:pt x="188" y="27"/>
                    <a:pt x="159" y="96"/>
                  </a:cubicBezTo>
                  <a:cubicBezTo>
                    <a:pt x="0" y="571"/>
                    <a:pt x="539" y="476"/>
                    <a:pt x="950" y="983"/>
                  </a:cubicBezTo>
                  <a:cubicBezTo>
                    <a:pt x="1018" y="1076"/>
                    <a:pt x="1143" y="1111"/>
                    <a:pt x="1290" y="1111"/>
                  </a:cubicBezTo>
                  <a:cubicBezTo>
                    <a:pt x="1689" y="1111"/>
                    <a:pt x="2249" y="856"/>
                    <a:pt x="2249" y="856"/>
                  </a:cubicBezTo>
                  <a:cubicBezTo>
                    <a:pt x="2249" y="856"/>
                    <a:pt x="1869" y="413"/>
                    <a:pt x="1330" y="191"/>
                  </a:cubicBezTo>
                  <a:cubicBezTo>
                    <a:pt x="1156" y="126"/>
                    <a:pt x="713" y="1"/>
                    <a:pt x="422" y="1"/>
                  </a:cubicBezTo>
                  <a:close/>
                </a:path>
              </a:pathLst>
            </a:custGeom>
            <a:solidFill>
              <a:srgbClr val="F5BA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644;p14">
              <a:extLst>
                <a:ext uri="{FF2B5EF4-FFF2-40B4-BE49-F238E27FC236}">
                  <a16:creationId xmlns:a16="http://schemas.microsoft.com/office/drawing/2014/main" id="{EAF1164F-3E98-4C72-9006-26BA859617F3}"/>
                </a:ext>
              </a:extLst>
            </p:cNvPr>
            <p:cNvSpPr/>
            <p:nvPr/>
          </p:nvSpPr>
          <p:spPr>
            <a:xfrm>
              <a:off x="1573777" y="1337971"/>
              <a:ext cx="332290" cy="222175"/>
            </a:xfrm>
            <a:custGeom>
              <a:avLst/>
              <a:gdLst/>
              <a:ahLst/>
              <a:cxnLst/>
              <a:rect l="l" t="t" r="r" b="b"/>
              <a:pathLst>
                <a:path w="10927" h="7306" extrusionOk="0">
                  <a:moveTo>
                    <a:pt x="9853" y="0"/>
                  </a:moveTo>
                  <a:cubicBezTo>
                    <a:pt x="9700" y="0"/>
                    <a:pt x="9530" y="34"/>
                    <a:pt x="9343" y="104"/>
                  </a:cubicBezTo>
                  <a:cubicBezTo>
                    <a:pt x="7316" y="928"/>
                    <a:pt x="3579" y="4728"/>
                    <a:pt x="2566" y="4981"/>
                  </a:cubicBezTo>
                  <a:cubicBezTo>
                    <a:pt x="2471" y="5010"/>
                    <a:pt x="2382" y="5020"/>
                    <a:pt x="2296" y="5020"/>
                  </a:cubicBezTo>
                  <a:cubicBezTo>
                    <a:pt x="2042" y="5020"/>
                    <a:pt x="1814" y="4926"/>
                    <a:pt x="1523" y="4926"/>
                  </a:cubicBezTo>
                  <a:cubicBezTo>
                    <a:pt x="1258" y="4926"/>
                    <a:pt x="942" y="5004"/>
                    <a:pt x="507" y="5298"/>
                  </a:cubicBezTo>
                  <a:cubicBezTo>
                    <a:pt x="1" y="5615"/>
                    <a:pt x="792" y="7135"/>
                    <a:pt x="1394" y="7261"/>
                  </a:cubicBezTo>
                  <a:cubicBezTo>
                    <a:pt x="1505" y="7291"/>
                    <a:pt x="1614" y="7306"/>
                    <a:pt x="1718" y="7306"/>
                  </a:cubicBezTo>
                  <a:cubicBezTo>
                    <a:pt x="2388" y="7306"/>
                    <a:pt x="2904" y="6717"/>
                    <a:pt x="3041" y="5868"/>
                  </a:cubicBezTo>
                  <a:cubicBezTo>
                    <a:pt x="3421" y="5393"/>
                    <a:pt x="8203" y="3049"/>
                    <a:pt x="9501" y="2258"/>
                  </a:cubicBezTo>
                  <a:cubicBezTo>
                    <a:pt x="10103" y="1909"/>
                    <a:pt x="10926" y="1339"/>
                    <a:pt x="10800" y="864"/>
                  </a:cubicBezTo>
                  <a:cubicBezTo>
                    <a:pt x="10633" y="315"/>
                    <a:pt x="10322" y="0"/>
                    <a:pt x="9853" y="0"/>
                  </a:cubicBezTo>
                  <a:close/>
                </a:path>
              </a:pathLst>
            </a:custGeom>
            <a:solidFill>
              <a:srgbClr val="F5BA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645;p14">
              <a:extLst>
                <a:ext uri="{FF2B5EF4-FFF2-40B4-BE49-F238E27FC236}">
                  <a16:creationId xmlns:a16="http://schemas.microsoft.com/office/drawing/2014/main" id="{6989B226-91FC-4D5D-9FC9-92A366FDD3FA}"/>
                </a:ext>
              </a:extLst>
            </p:cNvPr>
            <p:cNvSpPr/>
            <p:nvPr/>
          </p:nvSpPr>
          <p:spPr>
            <a:xfrm>
              <a:off x="1854040" y="1280160"/>
              <a:ext cx="115467" cy="99714"/>
            </a:xfrm>
            <a:custGeom>
              <a:avLst/>
              <a:gdLst/>
              <a:ahLst/>
              <a:cxnLst/>
              <a:rect l="l" t="t" r="r" b="b"/>
              <a:pathLst>
                <a:path w="3797" h="3279" extrusionOk="0">
                  <a:moveTo>
                    <a:pt x="1515" y="1"/>
                  </a:moveTo>
                  <a:cubicBezTo>
                    <a:pt x="1488" y="1"/>
                    <a:pt x="1468" y="4"/>
                    <a:pt x="1457" y="10"/>
                  </a:cubicBezTo>
                  <a:cubicBezTo>
                    <a:pt x="1457" y="10"/>
                    <a:pt x="380" y="1910"/>
                    <a:pt x="159" y="2544"/>
                  </a:cubicBezTo>
                  <a:cubicBezTo>
                    <a:pt x="0" y="2987"/>
                    <a:pt x="634" y="3145"/>
                    <a:pt x="1045" y="3272"/>
                  </a:cubicBezTo>
                  <a:cubicBezTo>
                    <a:pt x="1064" y="3276"/>
                    <a:pt x="1084" y="3279"/>
                    <a:pt x="1105" y="3279"/>
                  </a:cubicBezTo>
                  <a:cubicBezTo>
                    <a:pt x="1536" y="3279"/>
                    <a:pt x="2631" y="2397"/>
                    <a:pt x="3294" y="1372"/>
                  </a:cubicBezTo>
                  <a:cubicBezTo>
                    <a:pt x="3796" y="603"/>
                    <a:pt x="1900" y="1"/>
                    <a:pt x="1515" y="1"/>
                  </a:cubicBezTo>
                  <a:close/>
                </a:path>
              </a:pathLst>
            </a:custGeom>
            <a:solidFill>
              <a:srgbClr val="F5BA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646;p14">
              <a:extLst>
                <a:ext uri="{FF2B5EF4-FFF2-40B4-BE49-F238E27FC236}">
                  <a16:creationId xmlns:a16="http://schemas.microsoft.com/office/drawing/2014/main" id="{603BA773-B48C-4B16-9586-11A2E2A9F9FB}"/>
                </a:ext>
              </a:extLst>
            </p:cNvPr>
            <p:cNvSpPr/>
            <p:nvPr/>
          </p:nvSpPr>
          <p:spPr>
            <a:xfrm>
              <a:off x="1869458" y="1087024"/>
              <a:ext cx="257147" cy="290720"/>
            </a:xfrm>
            <a:custGeom>
              <a:avLst/>
              <a:gdLst/>
              <a:ahLst/>
              <a:cxnLst/>
              <a:rect l="l" t="t" r="r" b="b"/>
              <a:pathLst>
                <a:path w="8456" h="9560" extrusionOk="0">
                  <a:moveTo>
                    <a:pt x="6128" y="0"/>
                  </a:moveTo>
                  <a:cubicBezTo>
                    <a:pt x="5836" y="0"/>
                    <a:pt x="5546" y="97"/>
                    <a:pt x="5289" y="312"/>
                  </a:cubicBezTo>
                  <a:cubicBezTo>
                    <a:pt x="3674" y="1674"/>
                    <a:pt x="0" y="7184"/>
                    <a:pt x="0" y="7184"/>
                  </a:cubicBezTo>
                  <a:cubicBezTo>
                    <a:pt x="0" y="7184"/>
                    <a:pt x="190" y="7754"/>
                    <a:pt x="1140" y="8483"/>
                  </a:cubicBezTo>
                  <a:cubicBezTo>
                    <a:pt x="2458" y="9531"/>
                    <a:pt x="3210" y="9560"/>
                    <a:pt x="3287" y="9560"/>
                  </a:cubicBezTo>
                  <a:cubicBezTo>
                    <a:pt x="3291" y="9560"/>
                    <a:pt x="3294" y="9560"/>
                    <a:pt x="3294" y="9560"/>
                  </a:cubicBezTo>
                  <a:cubicBezTo>
                    <a:pt x="3294" y="9560"/>
                    <a:pt x="5701" y="7058"/>
                    <a:pt x="7126" y="5443"/>
                  </a:cubicBezTo>
                  <a:cubicBezTo>
                    <a:pt x="7822" y="4651"/>
                    <a:pt x="8456" y="3859"/>
                    <a:pt x="8012" y="1769"/>
                  </a:cubicBezTo>
                  <a:cubicBezTo>
                    <a:pt x="7802" y="764"/>
                    <a:pt x="6953" y="0"/>
                    <a:pt x="6128" y="0"/>
                  </a:cubicBezTo>
                  <a:close/>
                </a:path>
              </a:pathLst>
            </a:custGeom>
            <a:solidFill>
              <a:srgbClr val="8BDC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647;p14">
              <a:extLst>
                <a:ext uri="{FF2B5EF4-FFF2-40B4-BE49-F238E27FC236}">
                  <a16:creationId xmlns:a16="http://schemas.microsoft.com/office/drawing/2014/main" id="{DA1A598D-546C-4ED9-96C2-D7F7EC8C7DAB}"/>
                </a:ext>
              </a:extLst>
            </p:cNvPr>
            <p:cNvSpPr/>
            <p:nvPr/>
          </p:nvSpPr>
          <p:spPr>
            <a:xfrm>
              <a:off x="1625779" y="2226168"/>
              <a:ext cx="125806" cy="50116"/>
            </a:xfrm>
            <a:custGeom>
              <a:avLst/>
              <a:gdLst/>
              <a:ahLst/>
              <a:cxnLst/>
              <a:rect l="l" t="t" r="r" b="b"/>
              <a:pathLst>
                <a:path w="4137" h="1648" extrusionOk="0">
                  <a:moveTo>
                    <a:pt x="603" y="1"/>
                  </a:moveTo>
                  <a:cubicBezTo>
                    <a:pt x="1" y="223"/>
                    <a:pt x="191" y="539"/>
                    <a:pt x="507" y="666"/>
                  </a:cubicBezTo>
                  <a:cubicBezTo>
                    <a:pt x="824" y="793"/>
                    <a:pt x="3801" y="1648"/>
                    <a:pt x="3801" y="1648"/>
                  </a:cubicBezTo>
                  <a:cubicBezTo>
                    <a:pt x="3801" y="1648"/>
                    <a:pt x="3833" y="1426"/>
                    <a:pt x="3991" y="729"/>
                  </a:cubicBezTo>
                  <a:cubicBezTo>
                    <a:pt x="4136" y="91"/>
                    <a:pt x="3829" y="64"/>
                    <a:pt x="3606" y="64"/>
                  </a:cubicBezTo>
                  <a:cubicBezTo>
                    <a:pt x="3586" y="64"/>
                    <a:pt x="3566" y="64"/>
                    <a:pt x="3548" y="64"/>
                  </a:cubicBezTo>
                  <a:cubicBezTo>
                    <a:pt x="3358" y="64"/>
                    <a:pt x="603" y="1"/>
                    <a:pt x="603" y="1"/>
                  </a:cubicBezTo>
                  <a:close/>
                </a:path>
              </a:pathLst>
            </a:custGeom>
            <a:solidFill>
              <a:srgbClr val="101B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648;p14">
              <a:extLst>
                <a:ext uri="{FF2B5EF4-FFF2-40B4-BE49-F238E27FC236}">
                  <a16:creationId xmlns:a16="http://schemas.microsoft.com/office/drawing/2014/main" id="{3D8DC8A5-85C4-476E-ABF6-2C515F45228D}"/>
                </a:ext>
              </a:extLst>
            </p:cNvPr>
            <p:cNvSpPr/>
            <p:nvPr/>
          </p:nvSpPr>
          <p:spPr>
            <a:xfrm>
              <a:off x="1821561" y="1411929"/>
              <a:ext cx="292514" cy="454143"/>
            </a:xfrm>
            <a:custGeom>
              <a:avLst/>
              <a:gdLst/>
              <a:ahLst/>
              <a:cxnLst/>
              <a:rect l="l" t="t" r="r" b="b"/>
              <a:pathLst>
                <a:path w="9619" h="14934" extrusionOk="0">
                  <a:moveTo>
                    <a:pt x="6289" y="0"/>
                  </a:moveTo>
                  <a:cubicBezTo>
                    <a:pt x="4890" y="0"/>
                    <a:pt x="3341" y="928"/>
                    <a:pt x="2937" y="2422"/>
                  </a:cubicBezTo>
                  <a:cubicBezTo>
                    <a:pt x="2937" y="2422"/>
                    <a:pt x="657" y="11100"/>
                    <a:pt x="245" y="12873"/>
                  </a:cubicBezTo>
                  <a:cubicBezTo>
                    <a:pt x="0" y="13996"/>
                    <a:pt x="1241" y="14934"/>
                    <a:pt x="2579" y="14934"/>
                  </a:cubicBezTo>
                  <a:cubicBezTo>
                    <a:pt x="3317" y="14934"/>
                    <a:pt x="4084" y="14648"/>
                    <a:pt x="4647" y="13950"/>
                  </a:cubicBezTo>
                  <a:cubicBezTo>
                    <a:pt x="6199" y="11986"/>
                    <a:pt x="8289" y="9200"/>
                    <a:pt x="8954" y="6919"/>
                  </a:cubicBezTo>
                  <a:cubicBezTo>
                    <a:pt x="9619" y="4671"/>
                    <a:pt x="9556" y="2771"/>
                    <a:pt x="8289" y="966"/>
                  </a:cubicBezTo>
                  <a:cubicBezTo>
                    <a:pt x="7830" y="300"/>
                    <a:pt x="7084" y="0"/>
                    <a:pt x="6289" y="0"/>
                  </a:cubicBezTo>
                  <a:close/>
                </a:path>
              </a:pathLst>
            </a:custGeom>
            <a:solidFill>
              <a:srgbClr val="246B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 name="Google Shape;649;p14">
              <a:extLst>
                <a:ext uri="{FF2B5EF4-FFF2-40B4-BE49-F238E27FC236}">
                  <a16:creationId xmlns:a16="http://schemas.microsoft.com/office/drawing/2014/main" id="{0276ED35-9771-4F40-9327-987F902F5FB2}"/>
                </a:ext>
              </a:extLst>
            </p:cNvPr>
            <p:cNvSpPr/>
            <p:nvPr/>
          </p:nvSpPr>
          <p:spPr>
            <a:xfrm>
              <a:off x="1717284" y="1757695"/>
              <a:ext cx="258120" cy="489540"/>
            </a:xfrm>
            <a:custGeom>
              <a:avLst/>
              <a:gdLst/>
              <a:ahLst/>
              <a:cxnLst/>
              <a:rect l="l" t="t" r="r" b="b"/>
              <a:pathLst>
                <a:path w="8488" h="16098" extrusionOk="0">
                  <a:moveTo>
                    <a:pt x="5335" y="0"/>
                  </a:moveTo>
                  <a:cubicBezTo>
                    <a:pt x="4514" y="0"/>
                    <a:pt x="3967" y="405"/>
                    <a:pt x="3801" y="1028"/>
                  </a:cubicBezTo>
                  <a:cubicBezTo>
                    <a:pt x="3167" y="3118"/>
                    <a:pt x="3326" y="3182"/>
                    <a:pt x="2661" y="5779"/>
                  </a:cubicBezTo>
                  <a:cubicBezTo>
                    <a:pt x="1964" y="8344"/>
                    <a:pt x="0" y="15786"/>
                    <a:pt x="0" y="15786"/>
                  </a:cubicBezTo>
                  <a:cubicBezTo>
                    <a:pt x="0" y="15786"/>
                    <a:pt x="127" y="16039"/>
                    <a:pt x="349" y="16071"/>
                  </a:cubicBezTo>
                  <a:cubicBezTo>
                    <a:pt x="412" y="16090"/>
                    <a:pt x="467" y="16098"/>
                    <a:pt x="513" y="16098"/>
                  </a:cubicBezTo>
                  <a:cubicBezTo>
                    <a:pt x="700" y="16098"/>
                    <a:pt x="760" y="15976"/>
                    <a:pt x="760" y="15976"/>
                  </a:cubicBezTo>
                  <a:cubicBezTo>
                    <a:pt x="760" y="15976"/>
                    <a:pt x="1425" y="14202"/>
                    <a:pt x="2154" y="13126"/>
                  </a:cubicBezTo>
                  <a:cubicBezTo>
                    <a:pt x="2914" y="12081"/>
                    <a:pt x="6904" y="5177"/>
                    <a:pt x="7664" y="3783"/>
                  </a:cubicBezTo>
                  <a:cubicBezTo>
                    <a:pt x="8424" y="2390"/>
                    <a:pt x="8488" y="1092"/>
                    <a:pt x="6841" y="363"/>
                  </a:cubicBezTo>
                  <a:cubicBezTo>
                    <a:pt x="6274" y="112"/>
                    <a:pt x="5766" y="0"/>
                    <a:pt x="5335" y="0"/>
                  </a:cubicBezTo>
                  <a:close/>
                </a:path>
              </a:pathLst>
            </a:custGeom>
            <a:solidFill>
              <a:srgbClr val="246B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 name="Google Shape;650;p14">
              <a:extLst>
                <a:ext uri="{FF2B5EF4-FFF2-40B4-BE49-F238E27FC236}">
                  <a16:creationId xmlns:a16="http://schemas.microsoft.com/office/drawing/2014/main" id="{D15EA7CF-1841-4150-891B-FA02F7D90178}"/>
                </a:ext>
              </a:extLst>
            </p:cNvPr>
            <p:cNvSpPr/>
            <p:nvPr/>
          </p:nvSpPr>
          <p:spPr>
            <a:xfrm>
              <a:off x="2111190" y="2231307"/>
              <a:ext cx="58752" cy="44976"/>
            </a:xfrm>
            <a:custGeom>
              <a:avLst/>
              <a:gdLst/>
              <a:ahLst/>
              <a:cxnLst/>
              <a:rect l="l" t="t" r="r" b="b"/>
              <a:pathLst>
                <a:path w="1932" h="1479" extrusionOk="0">
                  <a:moveTo>
                    <a:pt x="422" y="1"/>
                  </a:moveTo>
                  <a:cubicBezTo>
                    <a:pt x="285" y="1"/>
                    <a:pt x="154" y="76"/>
                    <a:pt x="95" y="370"/>
                  </a:cubicBezTo>
                  <a:cubicBezTo>
                    <a:pt x="95" y="434"/>
                    <a:pt x="63" y="497"/>
                    <a:pt x="63" y="560"/>
                  </a:cubicBezTo>
                  <a:cubicBezTo>
                    <a:pt x="32" y="1257"/>
                    <a:pt x="0" y="1447"/>
                    <a:pt x="0" y="1447"/>
                  </a:cubicBezTo>
                  <a:cubicBezTo>
                    <a:pt x="0" y="1447"/>
                    <a:pt x="412" y="1447"/>
                    <a:pt x="982" y="1479"/>
                  </a:cubicBezTo>
                  <a:lnTo>
                    <a:pt x="1932" y="1479"/>
                  </a:lnTo>
                  <a:cubicBezTo>
                    <a:pt x="1932" y="1479"/>
                    <a:pt x="1932" y="1257"/>
                    <a:pt x="1868" y="560"/>
                  </a:cubicBezTo>
                  <a:cubicBezTo>
                    <a:pt x="1868" y="497"/>
                    <a:pt x="1868" y="434"/>
                    <a:pt x="1868" y="370"/>
                  </a:cubicBezTo>
                  <a:cubicBezTo>
                    <a:pt x="1810" y="76"/>
                    <a:pt x="1678" y="1"/>
                    <a:pt x="1541" y="1"/>
                  </a:cubicBezTo>
                  <a:cubicBezTo>
                    <a:pt x="1457" y="1"/>
                    <a:pt x="1371" y="29"/>
                    <a:pt x="1298" y="54"/>
                  </a:cubicBezTo>
                  <a:cubicBezTo>
                    <a:pt x="1267" y="54"/>
                    <a:pt x="1140" y="85"/>
                    <a:pt x="982" y="149"/>
                  </a:cubicBezTo>
                  <a:cubicBezTo>
                    <a:pt x="823" y="85"/>
                    <a:pt x="697" y="54"/>
                    <a:pt x="665" y="54"/>
                  </a:cubicBezTo>
                  <a:cubicBezTo>
                    <a:pt x="593" y="29"/>
                    <a:pt x="506" y="1"/>
                    <a:pt x="422" y="1"/>
                  </a:cubicBezTo>
                  <a:close/>
                </a:path>
              </a:pathLst>
            </a:custGeom>
            <a:solidFill>
              <a:srgbClr val="111B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 name="Google Shape;651;p14">
              <a:extLst>
                <a:ext uri="{FF2B5EF4-FFF2-40B4-BE49-F238E27FC236}">
                  <a16:creationId xmlns:a16="http://schemas.microsoft.com/office/drawing/2014/main" id="{FE21619D-F114-4770-991A-98CBFF384186}"/>
                </a:ext>
              </a:extLst>
            </p:cNvPr>
            <p:cNvSpPr/>
            <p:nvPr/>
          </p:nvSpPr>
          <p:spPr>
            <a:xfrm>
              <a:off x="2044196" y="1403870"/>
              <a:ext cx="225703" cy="435350"/>
            </a:xfrm>
            <a:custGeom>
              <a:avLst/>
              <a:gdLst/>
              <a:ahLst/>
              <a:cxnLst/>
              <a:rect l="l" t="t" r="r" b="b"/>
              <a:pathLst>
                <a:path w="7422" h="14316" extrusionOk="0">
                  <a:moveTo>
                    <a:pt x="1988" y="0"/>
                  </a:moveTo>
                  <a:cubicBezTo>
                    <a:pt x="1059" y="0"/>
                    <a:pt x="373" y="312"/>
                    <a:pt x="335" y="1041"/>
                  </a:cubicBezTo>
                  <a:cubicBezTo>
                    <a:pt x="335" y="1041"/>
                    <a:pt x="18" y="10953"/>
                    <a:pt x="18" y="12727"/>
                  </a:cubicBezTo>
                  <a:cubicBezTo>
                    <a:pt x="1" y="13696"/>
                    <a:pt x="996" y="14315"/>
                    <a:pt x="2078" y="14315"/>
                  </a:cubicBezTo>
                  <a:cubicBezTo>
                    <a:pt x="2975" y="14315"/>
                    <a:pt x="3932" y="13890"/>
                    <a:pt x="4420" y="12885"/>
                  </a:cubicBezTo>
                  <a:cubicBezTo>
                    <a:pt x="5528" y="10668"/>
                    <a:pt x="7112" y="8800"/>
                    <a:pt x="7333" y="3543"/>
                  </a:cubicBezTo>
                  <a:cubicBezTo>
                    <a:pt x="7421" y="1589"/>
                    <a:pt x="4086" y="0"/>
                    <a:pt x="1988" y="0"/>
                  </a:cubicBezTo>
                  <a:close/>
                </a:path>
              </a:pathLst>
            </a:custGeom>
            <a:solidFill>
              <a:srgbClr val="2B76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 name="Google Shape;652;p14">
              <a:extLst>
                <a:ext uri="{FF2B5EF4-FFF2-40B4-BE49-F238E27FC236}">
                  <a16:creationId xmlns:a16="http://schemas.microsoft.com/office/drawing/2014/main" id="{0710BDB7-39C0-420A-8105-89564F6E7A98}"/>
                </a:ext>
              </a:extLst>
            </p:cNvPr>
            <p:cNvSpPr/>
            <p:nvPr/>
          </p:nvSpPr>
          <p:spPr>
            <a:xfrm>
              <a:off x="2042797" y="1747538"/>
              <a:ext cx="145421" cy="503407"/>
            </a:xfrm>
            <a:custGeom>
              <a:avLst/>
              <a:gdLst/>
              <a:ahLst/>
              <a:cxnLst/>
              <a:rect l="l" t="t" r="r" b="b"/>
              <a:pathLst>
                <a:path w="4782" h="16554" extrusionOk="0">
                  <a:moveTo>
                    <a:pt x="2877" y="0"/>
                  </a:moveTo>
                  <a:cubicBezTo>
                    <a:pt x="2868" y="0"/>
                    <a:pt x="2859" y="0"/>
                    <a:pt x="2851" y="0"/>
                  </a:cubicBezTo>
                  <a:cubicBezTo>
                    <a:pt x="1109" y="0"/>
                    <a:pt x="1" y="1236"/>
                    <a:pt x="64" y="1552"/>
                  </a:cubicBezTo>
                  <a:cubicBezTo>
                    <a:pt x="412" y="4212"/>
                    <a:pt x="2882" y="16500"/>
                    <a:pt x="2882" y="16500"/>
                  </a:cubicBezTo>
                  <a:cubicBezTo>
                    <a:pt x="2882" y="16500"/>
                    <a:pt x="2918" y="16553"/>
                    <a:pt x="3069" y="16553"/>
                  </a:cubicBezTo>
                  <a:cubicBezTo>
                    <a:pt x="3120" y="16553"/>
                    <a:pt x="3183" y="16547"/>
                    <a:pt x="3262" y="16532"/>
                  </a:cubicBezTo>
                  <a:cubicBezTo>
                    <a:pt x="3579" y="16468"/>
                    <a:pt x="3611" y="16247"/>
                    <a:pt x="3611" y="16247"/>
                  </a:cubicBezTo>
                  <a:cubicBezTo>
                    <a:pt x="3611" y="16247"/>
                    <a:pt x="3484" y="14536"/>
                    <a:pt x="3737" y="13270"/>
                  </a:cubicBezTo>
                  <a:cubicBezTo>
                    <a:pt x="3991" y="12035"/>
                    <a:pt x="4529" y="6271"/>
                    <a:pt x="4656" y="4751"/>
                  </a:cubicBezTo>
                  <a:cubicBezTo>
                    <a:pt x="4782" y="3207"/>
                    <a:pt x="4626" y="0"/>
                    <a:pt x="2877" y="0"/>
                  </a:cubicBezTo>
                  <a:close/>
                </a:path>
              </a:pathLst>
            </a:custGeom>
            <a:solidFill>
              <a:srgbClr val="2B76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 name="Google Shape;653;p14">
              <a:extLst>
                <a:ext uri="{FF2B5EF4-FFF2-40B4-BE49-F238E27FC236}">
                  <a16:creationId xmlns:a16="http://schemas.microsoft.com/office/drawing/2014/main" id="{DAFF6500-FD9A-4970-89EE-655341FEDE7C}"/>
                </a:ext>
              </a:extLst>
            </p:cNvPr>
            <p:cNvSpPr/>
            <p:nvPr/>
          </p:nvSpPr>
          <p:spPr>
            <a:xfrm>
              <a:off x="1892570" y="1083374"/>
              <a:ext cx="403541" cy="523417"/>
            </a:xfrm>
            <a:custGeom>
              <a:avLst/>
              <a:gdLst/>
              <a:ahLst/>
              <a:cxnLst/>
              <a:rect l="l" t="t" r="r" b="b"/>
              <a:pathLst>
                <a:path w="13270" h="17212" extrusionOk="0">
                  <a:moveTo>
                    <a:pt x="6280" y="0"/>
                  </a:moveTo>
                  <a:cubicBezTo>
                    <a:pt x="4133" y="0"/>
                    <a:pt x="4190" y="794"/>
                    <a:pt x="3610" y="2649"/>
                  </a:cubicBezTo>
                  <a:cubicBezTo>
                    <a:pt x="2122" y="7304"/>
                    <a:pt x="0" y="15253"/>
                    <a:pt x="0" y="15253"/>
                  </a:cubicBezTo>
                  <a:cubicBezTo>
                    <a:pt x="0" y="15253"/>
                    <a:pt x="1330" y="16330"/>
                    <a:pt x="5764" y="16963"/>
                  </a:cubicBezTo>
                  <a:cubicBezTo>
                    <a:pt x="7013" y="17142"/>
                    <a:pt x="8044" y="17212"/>
                    <a:pt x="8895" y="17212"/>
                  </a:cubicBezTo>
                  <a:cubicBezTo>
                    <a:pt x="11968" y="17212"/>
                    <a:pt x="12668" y="16298"/>
                    <a:pt x="12668" y="16298"/>
                  </a:cubicBezTo>
                  <a:cubicBezTo>
                    <a:pt x="12668" y="16298"/>
                    <a:pt x="13269" y="7463"/>
                    <a:pt x="12319" y="3219"/>
                  </a:cubicBezTo>
                  <a:cubicBezTo>
                    <a:pt x="12098" y="2269"/>
                    <a:pt x="11084" y="749"/>
                    <a:pt x="8804" y="274"/>
                  </a:cubicBezTo>
                  <a:cubicBezTo>
                    <a:pt x="8171" y="116"/>
                    <a:pt x="7632" y="84"/>
                    <a:pt x="6936" y="21"/>
                  </a:cubicBezTo>
                  <a:cubicBezTo>
                    <a:pt x="6697" y="7"/>
                    <a:pt x="6479" y="0"/>
                    <a:pt x="6280" y="0"/>
                  </a:cubicBezTo>
                  <a:close/>
                </a:path>
              </a:pathLst>
            </a:custGeom>
            <a:solidFill>
              <a:srgbClr val="ACE5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Google Shape;654;p14">
              <a:extLst>
                <a:ext uri="{FF2B5EF4-FFF2-40B4-BE49-F238E27FC236}">
                  <a16:creationId xmlns:a16="http://schemas.microsoft.com/office/drawing/2014/main" id="{D3E49195-C7ED-422E-A8FB-49097712F8EC}"/>
                </a:ext>
              </a:extLst>
            </p:cNvPr>
            <p:cNvSpPr/>
            <p:nvPr/>
          </p:nvSpPr>
          <p:spPr>
            <a:xfrm>
              <a:off x="2002351" y="880902"/>
              <a:ext cx="198212" cy="190093"/>
            </a:xfrm>
            <a:custGeom>
              <a:avLst/>
              <a:gdLst/>
              <a:ahLst/>
              <a:cxnLst/>
              <a:rect l="l" t="t" r="r" b="b"/>
              <a:pathLst>
                <a:path w="6518" h="6251" extrusionOk="0">
                  <a:moveTo>
                    <a:pt x="1949" y="0"/>
                  </a:moveTo>
                  <a:cubicBezTo>
                    <a:pt x="1745" y="0"/>
                    <a:pt x="1511" y="54"/>
                    <a:pt x="1235" y="186"/>
                  </a:cubicBezTo>
                  <a:cubicBezTo>
                    <a:pt x="0" y="788"/>
                    <a:pt x="475" y="3290"/>
                    <a:pt x="1426" y="4018"/>
                  </a:cubicBezTo>
                  <a:cubicBezTo>
                    <a:pt x="1426" y="4018"/>
                    <a:pt x="1588" y="3967"/>
                    <a:pt x="1873" y="3967"/>
                  </a:cubicBezTo>
                  <a:cubicBezTo>
                    <a:pt x="2179" y="3967"/>
                    <a:pt x="2627" y="4026"/>
                    <a:pt x="3167" y="4272"/>
                  </a:cubicBezTo>
                  <a:cubicBezTo>
                    <a:pt x="4157" y="4721"/>
                    <a:pt x="4266" y="6250"/>
                    <a:pt x="4598" y="6250"/>
                  </a:cubicBezTo>
                  <a:cubicBezTo>
                    <a:pt x="4616" y="6250"/>
                    <a:pt x="4636" y="6245"/>
                    <a:pt x="4656" y="6235"/>
                  </a:cubicBezTo>
                  <a:cubicBezTo>
                    <a:pt x="5479" y="5792"/>
                    <a:pt x="6208" y="4810"/>
                    <a:pt x="6334" y="3828"/>
                  </a:cubicBezTo>
                  <a:cubicBezTo>
                    <a:pt x="6518" y="2301"/>
                    <a:pt x="5964" y="1068"/>
                    <a:pt x="4134" y="1068"/>
                  </a:cubicBezTo>
                  <a:cubicBezTo>
                    <a:pt x="4067" y="1068"/>
                    <a:pt x="3998" y="1070"/>
                    <a:pt x="3927" y="1073"/>
                  </a:cubicBezTo>
                  <a:cubicBezTo>
                    <a:pt x="3919" y="1073"/>
                    <a:pt x="3910" y="1074"/>
                    <a:pt x="3901" y="1074"/>
                  </a:cubicBezTo>
                  <a:cubicBezTo>
                    <a:pt x="3168" y="1074"/>
                    <a:pt x="2859" y="0"/>
                    <a:pt x="1949" y="0"/>
                  </a:cubicBezTo>
                  <a:close/>
                </a:path>
              </a:pathLst>
            </a:custGeom>
            <a:solidFill>
              <a:srgbClr val="2B76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655;p14">
              <a:extLst>
                <a:ext uri="{FF2B5EF4-FFF2-40B4-BE49-F238E27FC236}">
                  <a16:creationId xmlns:a16="http://schemas.microsoft.com/office/drawing/2014/main" id="{CAF626DE-1706-4D27-80B7-CEDD32CF0794}"/>
                </a:ext>
              </a:extLst>
            </p:cNvPr>
            <p:cNvSpPr/>
            <p:nvPr/>
          </p:nvSpPr>
          <p:spPr>
            <a:xfrm>
              <a:off x="2036046" y="1076350"/>
              <a:ext cx="155942" cy="94666"/>
            </a:xfrm>
            <a:custGeom>
              <a:avLst/>
              <a:gdLst/>
              <a:ahLst/>
              <a:cxnLst/>
              <a:rect l="l" t="t" r="r" b="b"/>
              <a:pathLst>
                <a:path w="5128" h="3113" extrusionOk="0">
                  <a:moveTo>
                    <a:pt x="1813" y="1"/>
                  </a:moveTo>
                  <a:cubicBezTo>
                    <a:pt x="1461" y="1"/>
                    <a:pt x="1170" y="87"/>
                    <a:pt x="1078" y="378"/>
                  </a:cubicBezTo>
                  <a:cubicBezTo>
                    <a:pt x="824" y="1202"/>
                    <a:pt x="1" y="2943"/>
                    <a:pt x="1996" y="3102"/>
                  </a:cubicBezTo>
                  <a:cubicBezTo>
                    <a:pt x="2086" y="3109"/>
                    <a:pt x="2173" y="3113"/>
                    <a:pt x="2259" y="3113"/>
                  </a:cubicBezTo>
                  <a:cubicBezTo>
                    <a:pt x="4370" y="3113"/>
                    <a:pt x="5128" y="937"/>
                    <a:pt x="5036" y="663"/>
                  </a:cubicBezTo>
                  <a:cubicBezTo>
                    <a:pt x="4888" y="241"/>
                    <a:pt x="4403" y="185"/>
                    <a:pt x="3927" y="185"/>
                  </a:cubicBezTo>
                  <a:cubicBezTo>
                    <a:pt x="3753" y="185"/>
                    <a:pt x="3582" y="192"/>
                    <a:pt x="3428" y="192"/>
                  </a:cubicBezTo>
                  <a:cubicBezTo>
                    <a:pt x="3370" y="192"/>
                    <a:pt x="3315" y="191"/>
                    <a:pt x="3263" y="188"/>
                  </a:cubicBezTo>
                  <a:cubicBezTo>
                    <a:pt x="2912" y="170"/>
                    <a:pt x="2303" y="1"/>
                    <a:pt x="1813" y="1"/>
                  </a:cubicBezTo>
                  <a:close/>
                </a:path>
              </a:pathLst>
            </a:custGeom>
            <a:solidFill>
              <a:srgbClr val="2B76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656;p14">
              <a:extLst>
                <a:ext uri="{FF2B5EF4-FFF2-40B4-BE49-F238E27FC236}">
                  <a16:creationId xmlns:a16="http://schemas.microsoft.com/office/drawing/2014/main" id="{42F8456A-7826-4027-BFE7-6D2790C48D6C}"/>
                </a:ext>
              </a:extLst>
            </p:cNvPr>
            <p:cNvSpPr/>
            <p:nvPr/>
          </p:nvSpPr>
          <p:spPr>
            <a:xfrm>
              <a:off x="2058215" y="1086872"/>
              <a:ext cx="112699" cy="65868"/>
            </a:xfrm>
            <a:custGeom>
              <a:avLst/>
              <a:gdLst/>
              <a:ahLst/>
              <a:cxnLst/>
              <a:rect l="l" t="t" r="r" b="b"/>
              <a:pathLst>
                <a:path w="3706" h="2166" extrusionOk="0">
                  <a:moveTo>
                    <a:pt x="1489" y="1"/>
                  </a:moveTo>
                  <a:cubicBezTo>
                    <a:pt x="1267" y="1"/>
                    <a:pt x="1045" y="1"/>
                    <a:pt x="855" y="64"/>
                  </a:cubicBezTo>
                  <a:cubicBezTo>
                    <a:pt x="729" y="571"/>
                    <a:pt x="0" y="1996"/>
                    <a:pt x="1489" y="2154"/>
                  </a:cubicBezTo>
                  <a:cubicBezTo>
                    <a:pt x="1560" y="2162"/>
                    <a:pt x="1630" y="2165"/>
                    <a:pt x="1698" y="2165"/>
                  </a:cubicBezTo>
                  <a:cubicBezTo>
                    <a:pt x="3070" y="2165"/>
                    <a:pt x="3675" y="704"/>
                    <a:pt x="3705" y="191"/>
                  </a:cubicBezTo>
                  <a:cubicBezTo>
                    <a:pt x="3579" y="159"/>
                    <a:pt x="3484" y="159"/>
                    <a:pt x="3357" y="127"/>
                  </a:cubicBezTo>
                  <a:cubicBezTo>
                    <a:pt x="2692" y="32"/>
                    <a:pt x="2185" y="1"/>
                    <a:pt x="1489" y="1"/>
                  </a:cubicBezTo>
                  <a:close/>
                </a:path>
              </a:pathLst>
            </a:custGeom>
            <a:solidFill>
              <a:srgbClr val="F5BA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657;p14">
              <a:extLst>
                <a:ext uri="{FF2B5EF4-FFF2-40B4-BE49-F238E27FC236}">
                  <a16:creationId xmlns:a16="http://schemas.microsoft.com/office/drawing/2014/main" id="{3E4C9B4C-D73F-4316-81C0-24F35CC06FF0}"/>
                </a:ext>
              </a:extLst>
            </p:cNvPr>
            <p:cNvSpPr/>
            <p:nvPr/>
          </p:nvSpPr>
          <p:spPr>
            <a:xfrm>
              <a:off x="2042797" y="961672"/>
              <a:ext cx="124255" cy="176256"/>
            </a:xfrm>
            <a:custGeom>
              <a:avLst/>
              <a:gdLst/>
              <a:ahLst/>
              <a:cxnLst/>
              <a:rect l="l" t="t" r="r" b="b"/>
              <a:pathLst>
                <a:path w="4086" h="5796" extrusionOk="0">
                  <a:moveTo>
                    <a:pt x="96" y="1"/>
                  </a:moveTo>
                  <a:lnTo>
                    <a:pt x="96" y="1"/>
                  </a:lnTo>
                  <a:cubicBezTo>
                    <a:pt x="95" y="1"/>
                    <a:pt x="1" y="1236"/>
                    <a:pt x="222" y="2281"/>
                  </a:cubicBezTo>
                  <a:cubicBezTo>
                    <a:pt x="363" y="2983"/>
                    <a:pt x="555" y="3443"/>
                    <a:pt x="1030" y="3443"/>
                  </a:cubicBezTo>
                  <a:cubicBezTo>
                    <a:pt x="1197" y="3443"/>
                    <a:pt x="1400" y="3386"/>
                    <a:pt x="1647" y="3262"/>
                  </a:cubicBezTo>
                  <a:lnTo>
                    <a:pt x="1647" y="3262"/>
                  </a:lnTo>
                  <a:cubicBezTo>
                    <a:pt x="1647" y="3738"/>
                    <a:pt x="1584" y="4308"/>
                    <a:pt x="1521" y="4719"/>
                  </a:cubicBezTo>
                  <a:cubicBezTo>
                    <a:pt x="1394" y="5543"/>
                    <a:pt x="1964" y="5796"/>
                    <a:pt x="2344" y="5796"/>
                  </a:cubicBezTo>
                  <a:cubicBezTo>
                    <a:pt x="2756" y="5796"/>
                    <a:pt x="4086" y="5511"/>
                    <a:pt x="3579" y="4023"/>
                  </a:cubicBezTo>
                  <a:cubicBezTo>
                    <a:pt x="3104" y="2661"/>
                    <a:pt x="3009" y="1837"/>
                    <a:pt x="2502" y="602"/>
                  </a:cubicBezTo>
                  <a:cubicBezTo>
                    <a:pt x="2501" y="601"/>
                    <a:pt x="2495" y="600"/>
                    <a:pt x="2486" y="600"/>
                  </a:cubicBezTo>
                  <a:cubicBezTo>
                    <a:pt x="2415" y="600"/>
                    <a:pt x="2113" y="642"/>
                    <a:pt x="1742" y="642"/>
                  </a:cubicBezTo>
                  <a:cubicBezTo>
                    <a:pt x="1154" y="642"/>
                    <a:pt x="392" y="538"/>
                    <a:pt x="96" y="1"/>
                  </a:cubicBezTo>
                  <a:close/>
                </a:path>
              </a:pathLst>
            </a:custGeom>
            <a:solidFill>
              <a:srgbClr val="F5BA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 name="Google Shape;658;p14">
              <a:extLst>
                <a:ext uri="{FF2B5EF4-FFF2-40B4-BE49-F238E27FC236}">
                  <a16:creationId xmlns:a16="http://schemas.microsoft.com/office/drawing/2014/main" id="{5CF962A6-48A5-4C14-8FF1-F872448858DB}"/>
                </a:ext>
              </a:extLst>
            </p:cNvPr>
            <p:cNvSpPr/>
            <p:nvPr/>
          </p:nvSpPr>
          <p:spPr>
            <a:xfrm>
              <a:off x="2108271" y="984997"/>
              <a:ext cx="45311" cy="34728"/>
            </a:xfrm>
            <a:custGeom>
              <a:avLst/>
              <a:gdLst/>
              <a:ahLst/>
              <a:cxnLst/>
              <a:rect l="l" t="t" r="r" b="b"/>
              <a:pathLst>
                <a:path w="1490" h="1142" extrusionOk="0">
                  <a:moveTo>
                    <a:pt x="957" y="1"/>
                  </a:moveTo>
                  <a:cubicBezTo>
                    <a:pt x="806" y="1"/>
                    <a:pt x="638" y="49"/>
                    <a:pt x="476" y="152"/>
                  </a:cubicBezTo>
                  <a:cubicBezTo>
                    <a:pt x="128" y="374"/>
                    <a:pt x="1" y="754"/>
                    <a:pt x="128" y="975"/>
                  </a:cubicBezTo>
                  <a:cubicBezTo>
                    <a:pt x="207" y="1086"/>
                    <a:pt x="341" y="1142"/>
                    <a:pt x="500" y="1142"/>
                  </a:cubicBezTo>
                  <a:cubicBezTo>
                    <a:pt x="658" y="1142"/>
                    <a:pt x="840" y="1086"/>
                    <a:pt x="1014" y="975"/>
                  </a:cubicBezTo>
                  <a:cubicBezTo>
                    <a:pt x="1363" y="785"/>
                    <a:pt x="1489" y="405"/>
                    <a:pt x="1363" y="184"/>
                  </a:cubicBezTo>
                  <a:cubicBezTo>
                    <a:pt x="1278" y="65"/>
                    <a:pt x="1130" y="1"/>
                    <a:pt x="957" y="1"/>
                  </a:cubicBezTo>
                  <a:close/>
                </a:path>
              </a:pathLst>
            </a:custGeom>
            <a:solidFill>
              <a:srgbClr val="F5BA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 name="Google Shape;659;p14">
              <a:extLst>
                <a:ext uri="{FF2B5EF4-FFF2-40B4-BE49-F238E27FC236}">
                  <a16:creationId xmlns:a16="http://schemas.microsoft.com/office/drawing/2014/main" id="{F350BF06-DD47-4A11-8586-7F24800CEF2E}"/>
                </a:ext>
              </a:extLst>
            </p:cNvPr>
            <p:cNvSpPr/>
            <p:nvPr/>
          </p:nvSpPr>
          <p:spPr>
            <a:xfrm>
              <a:off x="1141371" y="1474027"/>
              <a:ext cx="28920" cy="17364"/>
            </a:xfrm>
            <a:custGeom>
              <a:avLst/>
              <a:gdLst/>
              <a:ahLst/>
              <a:cxnLst/>
              <a:rect l="l" t="t" r="r" b="b"/>
              <a:pathLst>
                <a:path w="951" h="571" extrusionOk="0">
                  <a:moveTo>
                    <a:pt x="254" y="0"/>
                  </a:moveTo>
                  <a:cubicBezTo>
                    <a:pt x="127" y="0"/>
                    <a:pt x="0" y="127"/>
                    <a:pt x="0" y="285"/>
                  </a:cubicBezTo>
                  <a:cubicBezTo>
                    <a:pt x="0" y="444"/>
                    <a:pt x="127" y="570"/>
                    <a:pt x="254" y="570"/>
                  </a:cubicBezTo>
                  <a:lnTo>
                    <a:pt x="697" y="570"/>
                  </a:lnTo>
                  <a:cubicBezTo>
                    <a:pt x="855" y="570"/>
                    <a:pt x="950" y="444"/>
                    <a:pt x="950" y="285"/>
                  </a:cubicBezTo>
                  <a:cubicBezTo>
                    <a:pt x="950" y="127"/>
                    <a:pt x="855" y="0"/>
                    <a:pt x="697" y="0"/>
                  </a:cubicBezTo>
                  <a:close/>
                </a:path>
              </a:pathLst>
            </a:custGeom>
            <a:solidFill>
              <a:srgbClr val="2B76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660;p14">
              <a:extLst>
                <a:ext uri="{FF2B5EF4-FFF2-40B4-BE49-F238E27FC236}">
                  <a16:creationId xmlns:a16="http://schemas.microsoft.com/office/drawing/2014/main" id="{68F849A8-33E5-4579-BA4B-6CD38DD7D2D4}"/>
                </a:ext>
              </a:extLst>
            </p:cNvPr>
            <p:cNvSpPr/>
            <p:nvPr/>
          </p:nvSpPr>
          <p:spPr>
            <a:xfrm>
              <a:off x="1836706" y="1459582"/>
              <a:ext cx="56836" cy="47227"/>
            </a:xfrm>
            <a:custGeom>
              <a:avLst/>
              <a:gdLst/>
              <a:ahLst/>
              <a:cxnLst/>
              <a:rect l="l" t="t" r="r" b="b"/>
              <a:pathLst>
                <a:path w="1869" h="1553" extrusionOk="0">
                  <a:moveTo>
                    <a:pt x="222" y="0"/>
                  </a:moveTo>
                  <a:cubicBezTo>
                    <a:pt x="95" y="0"/>
                    <a:pt x="0" y="95"/>
                    <a:pt x="0" y="222"/>
                  </a:cubicBezTo>
                  <a:lnTo>
                    <a:pt x="0" y="1299"/>
                  </a:lnTo>
                  <a:cubicBezTo>
                    <a:pt x="0" y="1426"/>
                    <a:pt x="95" y="1552"/>
                    <a:pt x="222" y="1552"/>
                  </a:cubicBezTo>
                  <a:lnTo>
                    <a:pt x="1615" y="1552"/>
                  </a:lnTo>
                  <a:cubicBezTo>
                    <a:pt x="1742" y="1552"/>
                    <a:pt x="1869" y="1426"/>
                    <a:pt x="1869" y="1299"/>
                  </a:cubicBezTo>
                  <a:lnTo>
                    <a:pt x="1869" y="222"/>
                  </a:lnTo>
                  <a:cubicBezTo>
                    <a:pt x="1869" y="95"/>
                    <a:pt x="1742" y="0"/>
                    <a:pt x="1615" y="0"/>
                  </a:cubicBezTo>
                  <a:close/>
                </a:path>
              </a:pathLst>
            </a:custGeom>
            <a:solidFill>
              <a:srgbClr val="2B76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661;p14">
              <a:extLst>
                <a:ext uri="{FF2B5EF4-FFF2-40B4-BE49-F238E27FC236}">
                  <a16:creationId xmlns:a16="http://schemas.microsoft.com/office/drawing/2014/main" id="{262D8F35-56E8-4E16-8FED-7DE5470E9BCE}"/>
                </a:ext>
              </a:extLst>
            </p:cNvPr>
            <p:cNvSpPr/>
            <p:nvPr/>
          </p:nvSpPr>
          <p:spPr>
            <a:xfrm>
              <a:off x="1155816" y="1447053"/>
              <a:ext cx="691493" cy="72254"/>
            </a:xfrm>
            <a:custGeom>
              <a:avLst/>
              <a:gdLst/>
              <a:ahLst/>
              <a:cxnLst/>
              <a:rect l="l" t="t" r="r" b="b"/>
              <a:pathLst>
                <a:path w="22739" h="2376" extrusionOk="0">
                  <a:moveTo>
                    <a:pt x="1932" y="1"/>
                  </a:moveTo>
                  <a:cubicBezTo>
                    <a:pt x="1172" y="1"/>
                    <a:pt x="317" y="349"/>
                    <a:pt x="0" y="856"/>
                  </a:cubicBezTo>
                  <a:lnTo>
                    <a:pt x="0" y="1489"/>
                  </a:lnTo>
                  <a:cubicBezTo>
                    <a:pt x="317" y="1996"/>
                    <a:pt x="1172" y="2376"/>
                    <a:pt x="1932" y="2376"/>
                  </a:cubicBezTo>
                  <a:lnTo>
                    <a:pt x="22295" y="2376"/>
                  </a:lnTo>
                  <a:cubicBezTo>
                    <a:pt x="22517" y="2376"/>
                    <a:pt x="22739" y="2186"/>
                    <a:pt x="22739" y="1933"/>
                  </a:cubicBezTo>
                  <a:lnTo>
                    <a:pt x="22739" y="444"/>
                  </a:lnTo>
                  <a:cubicBezTo>
                    <a:pt x="22739" y="191"/>
                    <a:pt x="22517" y="1"/>
                    <a:pt x="22295" y="1"/>
                  </a:cubicBezTo>
                  <a:close/>
                </a:path>
              </a:pathLst>
            </a:custGeom>
            <a:solidFill>
              <a:srgbClr val="ACE5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 name="Google Shape;662;p14">
              <a:extLst>
                <a:ext uri="{FF2B5EF4-FFF2-40B4-BE49-F238E27FC236}">
                  <a16:creationId xmlns:a16="http://schemas.microsoft.com/office/drawing/2014/main" id="{42B6A501-2204-4C5B-857B-6DA8063E28E7}"/>
                </a:ext>
              </a:extLst>
            </p:cNvPr>
            <p:cNvSpPr/>
            <p:nvPr/>
          </p:nvSpPr>
          <p:spPr>
            <a:xfrm>
              <a:off x="1155816" y="1486556"/>
              <a:ext cx="737716" cy="31809"/>
            </a:xfrm>
            <a:custGeom>
              <a:avLst/>
              <a:gdLst/>
              <a:ahLst/>
              <a:cxnLst/>
              <a:rect l="l" t="t" r="r" b="b"/>
              <a:pathLst>
                <a:path w="24259" h="1046" extrusionOk="0">
                  <a:moveTo>
                    <a:pt x="0" y="0"/>
                  </a:moveTo>
                  <a:lnTo>
                    <a:pt x="0" y="158"/>
                  </a:lnTo>
                  <a:lnTo>
                    <a:pt x="0" y="190"/>
                  </a:lnTo>
                  <a:cubicBezTo>
                    <a:pt x="317" y="697"/>
                    <a:pt x="1204" y="1045"/>
                    <a:pt x="1932" y="1045"/>
                  </a:cubicBezTo>
                  <a:lnTo>
                    <a:pt x="22295" y="1045"/>
                  </a:lnTo>
                  <a:cubicBezTo>
                    <a:pt x="22517" y="1045"/>
                    <a:pt x="22707" y="887"/>
                    <a:pt x="22739" y="665"/>
                  </a:cubicBezTo>
                  <a:lnTo>
                    <a:pt x="24005" y="665"/>
                  </a:lnTo>
                  <a:cubicBezTo>
                    <a:pt x="24132" y="665"/>
                    <a:pt x="24259" y="539"/>
                    <a:pt x="24259" y="412"/>
                  </a:cubicBezTo>
                  <a:lnTo>
                    <a:pt x="24259" y="127"/>
                  </a:lnTo>
                  <a:cubicBezTo>
                    <a:pt x="24259" y="190"/>
                    <a:pt x="24132" y="253"/>
                    <a:pt x="24005" y="253"/>
                  </a:cubicBezTo>
                  <a:lnTo>
                    <a:pt x="22739" y="253"/>
                  </a:lnTo>
                  <a:cubicBezTo>
                    <a:pt x="22707" y="317"/>
                    <a:pt x="22517" y="412"/>
                    <a:pt x="22295" y="412"/>
                  </a:cubicBezTo>
                  <a:lnTo>
                    <a:pt x="1932" y="412"/>
                  </a:lnTo>
                  <a:cubicBezTo>
                    <a:pt x="1204" y="412"/>
                    <a:pt x="285" y="253"/>
                    <a:pt x="0" y="0"/>
                  </a:cubicBezTo>
                  <a:close/>
                </a:path>
              </a:pathLst>
            </a:custGeom>
            <a:solidFill>
              <a:srgbClr val="8BDC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 name="Google Shape;663;p14">
              <a:extLst>
                <a:ext uri="{FF2B5EF4-FFF2-40B4-BE49-F238E27FC236}">
                  <a16:creationId xmlns:a16="http://schemas.microsoft.com/office/drawing/2014/main" id="{67ABCC60-9358-47D5-AD61-EE59BE539B07}"/>
                </a:ext>
              </a:extLst>
            </p:cNvPr>
            <p:cNvSpPr/>
            <p:nvPr/>
          </p:nvSpPr>
          <p:spPr>
            <a:xfrm>
              <a:off x="1301239" y="1447053"/>
              <a:ext cx="192647" cy="71311"/>
            </a:xfrm>
            <a:custGeom>
              <a:avLst/>
              <a:gdLst/>
              <a:ahLst/>
              <a:cxnLst/>
              <a:rect l="l" t="t" r="r" b="b"/>
              <a:pathLst>
                <a:path w="6335" h="2345" extrusionOk="0">
                  <a:moveTo>
                    <a:pt x="0" y="1"/>
                  </a:moveTo>
                  <a:lnTo>
                    <a:pt x="6334" y="1"/>
                  </a:lnTo>
                  <a:lnTo>
                    <a:pt x="6334" y="2344"/>
                  </a:lnTo>
                  <a:lnTo>
                    <a:pt x="0" y="2344"/>
                  </a:lnTo>
                  <a:close/>
                </a:path>
              </a:pathLst>
            </a:custGeom>
            <a:solidFill>
              <a:srgbClr val="CCCC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 name="Google Shape;664;p14">
              <a:extLst>
                <a:ext uri="{FF2B5EF4-FFF2-40B4-BE49-F238E27FC236}">
                  <a16:creationId xmlns:a16="http://schemas.microsoft.com/office/drawing/2014/main" id="{600E3809-E98D-4602-B203-336DCBB41025}"/>
                </a:ext>
              </a:extLst>
            </p:cNvPr>
            <p:cNvSpPr/>
            <p:nvPr/>
          </p:nvSpPr>
          <p:spPr>
            <a:xfrm>
              <a:off x="1742312" y="1432608"/>
              <a:ext cx="47227" cy="14475"/>
            </a:xfrm>
            <a:custGeom>
              <a:avLst/>
              <a:gdLst/>
              <a:ahLst/>
              <a:cxnLst/>
              <a:rect l="l" t="t" r="r" b="b"/>
              <a:pathLst>
                <a:path w="1553" h="476" extrusionOk="0">
                  <a:moveTo>
                    <a:pt x="1" y="1"/>
                  </a:moveTo>
                  <a:lnTo>
                    <a:pt x="1" y="476"/>
                  </a:lnTo>
                  <a:lnTo>
                    <a:pt x="1553" y="476"/>
                  </a:lnTo>
                  <a:lnTo>
                    <a:pt x="1553" y="1"/>
                  </a:lnTo>
                  <a:close/>
                </a:path>
              </a:pathLst>
            </a:custGeom>
            <a:solidFill>
              <a:srgbClr val="2B76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 name="Google Shape;665;p14">
              <a:extLst>
                <a:ext uri="{FF2B5EF4-FFF2-40B4-BE49-F238E27FC236}">
                  <a16:creationId xmlns:a16="http://schemas.microsoft.com/office/drawing/2014/main" id="{8EDD557D-8344-4A60-B245-2404E1653681}"/>
                </a:ext>
              </a:extLst>
            </p:cNvPr>
            <p:cNvSpPr/>
            <p:nvPr/>
          </p:nvSpPr>
          <p:spPr>
            <a:xfrm>
              <a:off x="1560305" y="1412385"/>
              <a:ext cx="243675" cy="20253"/>
            </a:xfrm>
            <a:custGeom>
              <a:avLst/>
              <a:gdLst/>
              <a:ahLst/>
              <a:cxnLst/>
              <a:rect l="l" t="t" r="r" b="b"/>
              <a:pathLst>
                <a:path w="8013" h="666" extrusionOk="0">
                  <a:moveTo>
                    <a:pt x="190" y="1"/>
                  </a:moveTo>
                  <a:cubicBezTo>
                    <a:pt x="95" y="1"/>
                    <a:pt x="0" y="96"/>
                    <a:pt x="0" y="191"/>
                  </a:cubicBezTo>
                  <a:lnTo>
                    <a:pt x="0" y="476"/>
                  </a:lnTo>
                  <a:cubicBezTo>
                    <a:pt x="0" y="571"/>
                    <a:pt x="95" y="666"/>
                    <a:pt x="190" y="666"/>
                  </a:cubicBezTo>
                  <a:lnTo>
                    <a:pt x="7823" y="666"/>
                  </a:lnTo>
                  <a:cubicBezTo>
                    <a:pt x="7949" y="666"/>
                    <a:pt x="8013" y="571"/>
                    <a:pt x="8013" y="476"/>
                  </a:cubicBezTo>
                  <a:lnTo>
                    <a:pt x="8013" y="191"/>
                  </a:lnTo>
                  <a:cubicBezTo>
                    <a:pt x="8013" y="96"/>
                    <a:pt x="7949" y="1"/>
                    <a:pt x="7823" y="1"/>
                  </a:cubicBezTo>
                  <a:close/>
                </a:path>
              </a:pathLst>
            </a:custGeom>
            <a:solidFill>
              <a:srgbClr val="2B76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 name="Google Shape;666;p14">
              <a:extLst>
                <a:ext uri="{FF2B5EF4-FFF2-40B4-BE49-F238E27FC236}">
                  <a16:creationId xmlns:a16="http://schemas.microsoft.com/office/drawing/2014/main" id="{A2C507E4-4A7C-44B4-A74F-F06AE69B1612}"/>
                </a:ext>
              </a:extLst>
            </p:cNvPr>
            <p:cNvSpPr/>
            <p:nvPr/>
          </p:nvSpPr>
          <p:spPr>
            <a:xfrm>
              <a:off x="1737507" y="1442248"/>
              <a:ext cx="56836" cy="25058"/>
            </a:xfrm>
            <a:custGeom>
              <a:avLst/>
              <a:gdLst/>
              <a:ahLst/>
              <a:cxnLst/>
              <a:rect l="l" t="t" r="r" b="b"/>
              <a:pathLst>
                <a:path w="1869" h="824" extrusionOk="0">
                  <a:moveTo>
                    <a:pt x="95" y="0"/>
                  </a:moveTo>
                  <a:cubicBezTo>
                    <a:pt x="32" y="0"/>
                    <a:pt x="0" y="64"/>
                    <a:pt x="0" y="127"/>
                  </a:cubicBezTo>
                  <a:lnTo>
                    <a:pt x="0" y="697"/>
                  </a:lnTo>
                  <a:cubicBezTo>
                    <a:pt x="0" y="760"/>
                    <a:pt x="32" y="824"/>
                    <a:pt x="95" y="824"/>
                  </a:cubicBezTo>
                  <a:lnTo>
                    <a:pt x="1774" y="824"/>
                  </a:lnTo>
                  <a:cubicBezTo>
                    <a:pt x="1837" y="824"/>
                    <a:pt x="1869" y="760"/>
                    <a:pt x="1869" y="697"/>
                  </a:cubicBezTo>
                  <a:lnTo>
                    <a:pt x="1869" y="127"/>
                  </a:lnTo>
                  <a:cubicBezTo>
                    <a:pt x="1869" y="64"/>
                    <a:pt x="1837" y="0"/>
                    <a:pt x="1774" y="0"/>
                  </a:cubicBezTo>
                  <a:close/>
                </a:path>
              </a:pathLst>
            </a:custGeom>
            <a:solidFill>
              <a:srgbClr val="246B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 name="Google Shape;667;p14">
              <a:extLst>
                <a:ext uri="{FF2B5EF4-FFF2-40B4-BE49-F238E27FC236}">
                  <a16:creationId xmlns:a16="http://schemas.microsoft.com/office/drawing/2014/main" id="{74A9C47C-9BB1-45D5-9EA1-03879E0ECB44}"/>
                </a:ext>
              </a:extLst>
            </p:cNvPr>
            <p:cNvSpPr/>
            <p:nvPr/>
          </p:nvSpPr>
          <p:spPr>
            <a:xfrm>
              <a:off x="1731729" y="1442947"/>
              <a:ext cx="59725" cy="46527"/>
            </a:xfrm>
            <a:custGeom>
              <a:avLst/>
              <a:gdLst/>
              <a:ahLst/>
              <a:cxnLst/>
              <a:rect l="l" t="t" r="r" b="b"/>
              <a:pathLst>
                <a:path w="1964" h="1530" extrusionOk="0">
                  <a:moveTo>
                    <a:pt x="438" y="1"/>
                  </a:moveTo>
                  <a:cubicBezTo>
                    <a:pt x="398" y="1"/>
                    <a:pt x="367" y="13"/>
                    <a:pt x="349" y="41"/>
                  </a:cubicBezTo>
                  <a:cubicBezTo>
                    <a:pt x="0" y="421"/>
                    <a:pt x="539" y="516"/>
                    <a:pt x="697" y="1149"/>
                  </a:cubicBezTo>
                  <a:cubicBezTo>
                    <a:pt x="807" y="1506"/>
                    <a:pt x="1678" y="1530"/>
                    <a:pt x="1908" y="1530"/>
                  </a:cubicBezTo>
                  <a:cubicBezTo>
                    <a:pt x="1944" y="1530"/>
                    <a:pt x="1964" y="1529"/>
                    <a:pt x="1964" y="1529"/>
                  </a:cubicBezTo>
                  <a:cubicBezTo>
                    <a:pt x="1964" y="1529"/>
                    <a:pt x="1806" y="959"/>
                    <a:pt x="1362" y="579"/>
                  </a:cubicBezTo>
                  <a:cubicBezTo>
                    <a:pt x="1200" y="417"/>
                    <a:pt x="668" y="1"/>
                    <a:pt x="438" y="1"/>
                  </a:cubicBezTo>
                  <a:close/>
                </a:path>
              </a:pathLst>
            </a:custGeom>
            <a:solidFill>
              <a:srgbClr val="F5BA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 name="Google Shape;668;p14">
              <a:extLst>
                <a:ext uri="{FF2B5EF4-FFF2-40B4-BE49-F238E27FC236}">
                  <a16:creationId xmlns:a16="http://schemas.microsoft.com/office/drawing/2014/main" id="{C98D582D-2FD5-4490-AAF0-53E6017D8DED}"/>
                </a:ext>
              </a:extLst>
            </p:cNvPr>
            <p:cNvSpPr/>
            <p:nvPr/>
          </p:nvSpPr>
          <p:spPr>
            <a:xfrm>
              <a:off x="1707644" y="1420079"/>
              <a:ext cx="360206" cy="116045"/>
            </a:xfrm>
            <a:custGeom>
              <a:avLst/>
              <a:gdLst/>
              <a:ahLst/>
              <a:cxnLst/>
              <a:rect l="l" t="t" r="r" b="b"/>
              <a:pathLst>
                <a:path w="11845" h="3816" extrusionOk="0">
                  <a:moveTo>
                    <a:pt x="10687" y="1"/>
                  </a:moveTo>
                  <a:cubicBezTo>
                    <a:pt x="8543" y="1"/>
                    <a:pt x="3890" y="1938"/>
                    <a:pt x="2697" y="1938"/>
                  </a:cubicBezTo>
                  <a:cubicBezTo>
                    <a:pt x="2661" y="1938"/>
                    <a:pt x="2627" y="1937"/>
                    <a:pt x="2598" y="1933"/>
                  </a:cubicBezTo>
                  <a:cubicBezTo>
                    <a:pt x="2034" y="1852"/>
                    <a:pt x="1880" y="1339"/>
                    <a:pt x="1093" y="1339"/>
                  </a:cubicBezTo>
                  <a:cubicBezTo>
                    <a:pt x="952" y="1339"/>
                    <a:pt x="790" y="1356"/>
                    <a:pt x="602" y="1394"/>
                  </a:cubicBezTo>
                  <a:cubicBezTo>
                    <a:pt x="1" y="1521"/>
                    <a:pt x="127" y="3200"/>
                    <a:pt x="634" y="3580"/>
                  </a:cubicBezTo>
                  <a:cubicBezTo>
                    <a:pt x="866" y="3741"/>
                    <a:pt x="1108" y="3816"/>
                    <a:pt x="1347" y="3816"/>
                  </a:cubicBezTo>
                  <a:cubicBezTo>
                    <a:pt x="1855" y="3816"/>
                    <a:pt x="2347" y="3475"/>
                    <a:pt x="2693" y="2915"/>
                  </a:cubicBezTo>
                  <a:cubicBezTo>
                    <a:pt x="3231" y="2630"/>
                    <a:pt x="8583" y="2249"/>
                    <a:pt x="10071" y="2028"/>
                  </a:cubicBezTo>
                  <a:cubicBezTo>
                    <a:pt x="10736" y="1933"/>
                    <a:pt x="11718" y="1711"/>
                    <a:pt x="11782" y="1236"/>
                  </a:cubicBezTo>
                  <a:cubicBezTo>
                    <a:pt x="11845" y="476"/>
                    <a:pt x="11560" y="1"/>
                    <a:pt x="10736" y="1"/>
                  </a:cubicBezTo>
                  <a:cubicBezTo>
                    <a:pt x="10720" y="1"/>
                    <a:pt x="10703" y="1"/>
                    <a:pt x="10687" y="1"/>
                  </a:cubicBezTo>
                  <a:close/>
                </a:path>
              </a:pathLst>
            </a:custGeom>
            <a:solidFill>
              <a:srgbClr val="F5BA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669;p14">
              <a:extLst>
                <a:ext uri="{FF2B5EF4-FFF2-40B4-BE49-F238E27FC236}">
                  <a16:creationId xmlns:a16="http://schemas.microsoft.com/office/drawing/2014/main" id="{9BB53824-B932-4060-8486-6CF01A7693B2}"/>
                </a:ext>
              </a:extLst>
            </p:cNvPr>
            <p:cNvSpPr/>
            <p:nvPr/>
          </p:nvSpPr>
          <p:spPr>
            <a:xfrm>
              <a:off x="2013907" y="1372517"/>
              <a:ext cx="109476" cy="99806"/>
            </a:xfrm>
            <a:custGeom>
              <a:avLst/>
              <a:gdLst/>
              <a:ahLst/>
              <a:cxnLst/>
              <a:rect l="l" t="t" r="r" b="b"/>
              <a:pathLst>
                <a:path w="3600" h="3282" extrusionOk="0">
                  <a:moveTo>
                    <a:pt x="1293" y="1"/>
                  </a:moveTo>
                  <a:cubicBezTo>
                    <a:pt x="1249" y="1"/>
                    <a:pt x="1218" y="5"/>
                    <a:pt x="1204" y="13"/>
                  </a:cubicBezTo>
                  <a:cubicBezTo>
                    <a:pt x="1204" y="13"/>
                    <a:pt x="285" y="2008"/>
                    <a:pt x="127" y="2642"/>
                  </a:cubicBezTo>
                  <a:cubicBezTo>
                    <a:pt x="0" y="3117"/>
                    <a:pt x="665" y="3212"/>
                    <a:pt x="1046" y="3275"/>
                  </a:cubicBezTo>
                  <a:cubicBezTo>
                    <a:pt x="1063" y="3279"/>
                    <a:pt x="1082" y="3281"/>
                    <a:pt x="1102" y="3281"/>
                  </a:cubicBezTo>
                  <a:cubicBezTo>
                    <a:pt x="1551" y="3281"/>
                    <a:pt x="2591" y="2278"/>
                    <a:pt x="3167" y="1217"/>
                  </a:cubicBezTo>
                  <a:cubicBezTo>
                    <a:pt x="3600" y="438"/>
                    <a:pt x="1747" y="1"/>
                    <a:pt x="1293" y="1"/>
                  </a:cubicBezTo>
                  <a:close/>
                </a:path>
              </a:pathLst>
            </a:custGeom>
            <a:solidFill>
              <a:srgbClr val="F5BA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 name="Google Shape;670;p14">
              <a:extLst>
                <a:ext uri="{FF2B5EF4-FFF2-40B4-BE49-F238E27FC236}">
                  <a16:creationId xmlns:a16="http://schemas.microsoft.com/office/drawing/2014/main" id="{1115A016-D827-4F4B-813B-DDA7505C5D25}"/>
                </a:ext>
              </a:extLst>
            </p:cNvPr>
            <p:cNvSpPr/>
            <p:nvPr/>
          </p:nvSpPr>
          <p:spPr>
            <a:xfrm>
              <a:off x="2024490" y="1180445"/>
              <a:ext cx="241760" cy="283087"/>
            </a:xfrm>
            <a:custGeom>
              <a:avLst/>
              <a:gdLst/>
              <a:ahLst/>
              <a:cxnLst/>
              <a:rect l="l" t="t" r="r" b="b"/>
              <a:pathLst>
                <a:path w="7950" h="9309" extrusionOk="0">
                  <a:moveTo>
                    <a:pt x="5440" y="0"/>
                  </a:moveTo>
                  <a:cubicBezTo>
                    <a:pt x="5115" y="0"/>
                    <a:pt x="4798" y="116"/>
                    <a:pt x="4529" y="375"/>
                  </a:cubicBezTo>
                  <a:cubicBezTo>
                    <a:pt x="2978" y="1864"/>
                    <a:pt x="1" y="7216"/>
                    <a:pt x="1" y="7216"/>
                  </a:cubicBezTo>
                  <a:cubicBezTo>
                    <a:pt x="1" y="7216"/>
                    <a:pt x="222" y="7786"/>
                    <a:pt x="1204" y="8451"/>
                  </a:cubicBezTo>
                  <a:cubicBezTo>
                    <a:pt x="2445" y="9243"/>
                    <a:pt x="3179" y="9309"/>
                    <a:pt x="3390" y="9309"/>
                  </a:cubicBezTo>
                  <a:cubicBezTo>
                    <a:pt x="3432" y="9309"/>
                    <a:pt x="3453" y="9306"/>
                    <a:pt x="3453" y="9306"/>
                  </a:cubicBezTo>
                  <a:cubicBezTo>
                    <a:pt x="3453" y="9306"/>
                    <a:pt x="5448" y="7058"/>
                    <a:pt x="6746" y="5347"/>
                  </a:cubicBezTo>
                  <a:cubicBezTo>
                    <a:pt x="7380" y="4492"/>
                    <a:pt x="7950" y="3669"/>
                    <a:pt x="7348" y="1642"/>
                  </a:cubicBezTo>
                  <a:cubicBezTo>
                    <a:pt x="7057" y="679"/>
                    <a:pt x="6226" y="0"/>
                    <a:pt x="5440" y="0"/>
                  </a:cubicBezTo>
                  <a:close/>
                </a:path>
              </a:pathLst>
            </a:custGeom>
            <a:solidFill>
              <a:srgbClr val="8BDC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 name="Google Shape;671;p14">
              <a:extLst>
                <a:ext uri="{FF2B5EF4-FFF2-40B4-BE49-F238E27FC236}">
                  <a16:creationId xmlns:a16="http://schemas.microsoft.com/office/drawing/2014/main" id="{66CE9A4E-452D-4703-95E6-2E00B37DD126}"/>
                </a:ext>
              </a:extLst>
            </p:cNvPr>
            <p:cNvSpPr/>
            <p:nvPr/>
          </p:nvSpPr>
          <p:spPr>
            <a:xfrm>
              <a:off x="1493858" y="1447053"/>
              <a:ext cx="17364" cy="71311"/>
            </a:xfrm>
            <a:custGeom>
              <a:avLst/>
              <a:gdLst/>
              <a:ahLst/>
              <a:cxnLst/>
              <a:rect l="l" t="t" r="r" b="b"/>
              <a:pathLst>
                <a:path w="571" h="2345" extrusionOk="0">
                  <a:moveTo>
                    <a:pt x="0" y="1"/>
                  </a:moveTo>
                  <a:lnTo>
                    <a:pt x="0" y="2344"/>
                  </a:lnTo>
                  <a:lnTo>
                    <a:pt x="570" y="2344"/>
                  </a:lnTo>
                  <a:lnTo>
                    <a:pt x="570" y="1"/>
                  </a:lnTo>
                  <a:close/>
                </a:path>
              </a:pathLst>
            </a:custGeom>
            <a:solidFill>
              <a:srgbClr val="2B76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8" name="TextBox 107">
            <a:extLst>
              <a:ext uri="{FF2B5EF4-FFF2-40B4-BE49-F238E27FC236}">
                <a16:creationId xmlns:a16="http://schemas.microsoft.com/office/drawing/2014/main" id="{8529B4E5-206C-434C-BFFB-B9306ACAA637}"/>
              </a:ext>
            </a:extLst>
          </p:cNvPr>
          <p:cNvSpPr txBox="1"/>
          <p:nvPr/>
        </p:nvSpPr>
        <p:spPr>
          <a:xfrm>
            <a:off x="3160757" y="2374340"/>
            <a:ext cx="7645583" cy="494751"/>
          </a:xfrm>
          <a:prstGeom prst="rect">
            <a:avLst/>
          </a:prstGeom>
          <a:noFill/>
        </p:spPr>
        <p:txBody>
          <a:bodyPr wrap="square" rtlCol="0">
            <a:spAutoFit/>
          </a:bodyPr>
          <a:lstStyle>
            <a:defPPr>
              <a:defRPr lang="en-US"/>
            </a:defPPr>
            <a:lvl1pPr>
              <a:lnSpc>
                <a:spcPct val="120000"/>
              </a:lnSpc>
              <a:defRPr sz="2000">
                <a:latin typeface="Arial" panose="020B0604020202020204" pitchFamily="34" charset="0"/>
                <a:cs typeface="Arial" panose="020B0604020202020204" pitchFamily="34" charset="0"/>
              </a:defRPr>
            </a:lvl1pPr>
          </a:lstStyle>
          <a:p>
            <a:r>
              <a:rPr lang="en-US" sz="2400" b="1" dirty="0" err="1"/>
              <a:t>Câu</a:t>
            </a:r>
            <a:r>
              <a:rPr lang="vi-VN" sz="2400" b="1" dirty="0"/>
              <a:t> 1: </a:t>
            </a:r>
            <a:r>
              <a:rPr lang="vi-VN" sz="2400" dirty="0"/>
              <a:t>Mô tả đường đi của tia sáng qua lăng kính</a:t>
            </a:r>
            <a:endParaRPr lang="en-US" sz="2400" dirty="0"/>
          </a:p>
        </p:txBody>
      </p:sp>
      <p:sp>
        <p:nvSpPr>
          <p:cNvPr id="109" name="TextBox 108">
            <a:extLst>
              <a:ext uri="{FF2B5EF4-FFF2-40B4-BE49-F238E27FC236}">
                <a16:creationId xmlns:a16="http://schemas.microsoft.com/office/drawing/2014/main" id="{D19A1ADB-F8E1-41A6-96F6-58DE28F1C35D}"/>
              </a:ext>
            </a:extLst>
          </p:cNvPr>
          <p:cNvSpPr txBox="1"/>
          <p:nvPr/>
        </p:nvSpPr>
        <p:spPr>
          <a:xfrm>
            <a:off x="2653419" y="3590925"/>
            <a:ext cx="7645583" cy="494751"/>
          </a:xfrm>
          <a:prstGeom prst="rect">
            <a:avLst/>
          </a:prstGeom>
          <a:noFill/>
        </p:spPr>
        <p:txBody>
          <a:bodyPr wrap="square" rtlCol="0">
            <a:spAutoFit/>
          </a:bodyPr>
          <a:lstStyle>
            <a:defPPr>
              <a:defRPr lang="en-US"/>
            </a:defPPr>
            <a:lvl1pPr>
              <a:lnSpc>
                <a:spcPct val="120000"/>
              </a:lnSpc>
              <a:defRPr sz="2000">
                <a:latin typeface="Arial" panose="020B0604020202020204" pitchFamily="34" charset="0"/>
                <a:cs typeface="Arial" panose="020B0604020202020204" pitchFamily="34" charset="0"/>
              </a:defRPr>
            </a:lvl1pPr>
          </a:lstStyle>
          <a:p>
            <a:r>
              <a:rPr lang="en-US" sz="2400" b="1" dirty="0" err="1"/>
              <a:t>Câu</a:t>
            </a:r>
            <a:r>
              <a:rPr lang="vi-VN" sz="2400" b="1" dirty="0"/>
              <a:t> </a:t>
            </a:r>
            <a:r>
              <a:rPr lang="en-US" sz="2400" b="1" dirty="0"/>
              <a:t>2</a:t>
            </a:r>
            <a:r>
              <a:rPr lang="vi-VN" sz="2400" b="1" dirty="0"/>
              <a:t>: </a:t>
            </a:r>
            <a:r>
              <a:rPr lang="vi-VN" sz="2400" dirty="0"/>
              <a:t>Viết ra thứ tự các màu trên màn</a:t>
            </a:r>
            <a:endParaRPr lang="en-US" sz="2400" dirty="0"/>
          </a:p>
        </p:txBody>
      </p:sp>
      <p:sp>
        <p:nvSpPr>
          <p:cNvPr id="110" name="TextBox 109">
            <a:extLst>
              <a:ext uri="{FF2B5EF4-FFF2-40B4-BE49-F238E27FC236}">
                <a16:creationId xmlns:a16="http://schemas.microsoft.com/office/drawing/2014/main" id="{B164C51E-0D5E-4A4B-B7BE-8F6617D06023}"/>
              </a:ext>
            </a:extLst>
          </p:cNvPr>
          <p:cNvSpPr txBox="1"/>
          <p:nvPr/>
        </p:nvSpPr>
        <p:spPr>
          <a:xfrm>
            <a:off x="1385660" y="4489473"/>
            <a:ext cx="9736430" cy="937949"/>
          </a:xfrm>
          <a:prstGeom prst="rect">
            <a:avLst/>
          </a:prstGeom>
          <a:noFill/>
        </p:spPr>
        <p:txBody>
          <a:bodyPr wrap="square" rtlCol="0">
            <a:spAutoFit/>
          </a:bodyPr>
          <a:lstStyle>
            <a:defPPr>
              <a:defRPr lang="en-US"/>
            </a:defPPr>
            <a:lvl1pPr>
              <a:lnSpc>
                <a:spcPct val="120000"/>
              </a:lnSpc>
              <a:defRPr sz="2000">
                <a:latin typeface="Arial" panose="020B0604020202020204" pitchFamily="34" charset="0"/>
                <a:cs typeface="Arial" panose="020B0604020202020204" pitchFamily="34" charset="0"/>
              </a:defRPr>
            </a:lvl1pPr>
          </a:lstStyle>
          <a:p>
            <a:r>
              <a:rPr lang="en-US" sz="2400" b="1" dirty="0" err="1"/>
              <a:t>Câu</a:t>
            </a:r>
            <a:r>
              <a:rPr lang="vi-VN" sz="2400" b="1" dirty="0"/>
              <a:t> </a:t>
            </a:r>
            <a:r>
              <a:rPr lang="en-US" sz="2400" b="1" dirty="0"/>
              <a:t>3</a:t>
            </a:r>
            <a:r>
              <a:rPr lang="vi-VN" sz="2400" b="1" dirty="0"/>
              <a:t>: </a:t>
            </a:r>
            <a:r>
              <a:rPr lang="vi-VN" sz="2400" dirty="0"/>
              <a:t>Những màu sắc khác nhau cho biết điều gì về thành phần của chùm ánh sáng chiếu tới?</a:t>
            </a:r>
            <a:r>
              <a:rPr lang="en-US" sz="2400" dirty="0"/>
              <a:t> </a:t>
            </a:r>
          </a:p>
        </p:txBody>
      </p:sp>
    </p:spTree>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drap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0"/>
                                  </p:stCondLst>
                                  <p:childTnLst>
                                    <p:set>
                                      <p:cBhvr>
                                        <p:cTn id="6" dur="1" fill="hold">
                                          <p:stCondLst>
                                            <p:cond delay="0"/>
                                          </p:stCondLst>
                                        </p:cTn>
                                        <p:tgtEl>
                                          <p:spTgt spid="47"/>
                                        </p:tgtEl>
                                        <p:attrNameLst>
                                          <p:attrName>style.visibility</p:attrName>
                                        </p:attrNameLst>
                                      </p:cBhvr>
                                      <p:to>
                                        <p:strVal val="visible"/>
                                      </p:to>
                                    </p:set>
                                    <p:anim calcmode="lin" valueType="num">
                                      <p:cBhvr>
                                        <p:cTn id="7" dur="500" fill="hold"/>
                                        <p:tgtEl>
                                          <p:spTgt spid="47"/>
                                        </p:tgtEl>
                                        <p:attrNameLst>
                                          <p:attrName>ppt_w</p:attrName>
                                        </p:attrNameLst>
                                      </p:cBhvr>
                                      <p:tavLst>
                                        <p:tav tm="0">
                                          <p:val>
                                            <p:fltVal val="0"/>
                                          </p:val>
                                        </p:tav>
                                        <p:tav tm="100000">
                                          <p:val>
                                            <p:strVal val="#ppt_w"/>
                                          </p:val>
                                        </p:tav>
                                      </p:tavLst>
                                    </p:anim>
                                    <p:anim calcmode="lin" valueType="num">
                                      <p:cBhvr>
                                        <p:cTn id="8" dur="500" fill="hold"/>
                                        <p:tgtEl>
                                          <p:spTgt spid="47"/>
                                        </p:tgtEl>
                                        <p:attrNameLst>
                                          <p:attrName>ppt_h</p:attrName>
                                        </p:attrNameLst>
                                      </p:cBhvr>
                                      <p:tavLst>
                                        <p:tav tm="0">
                                          <p:val>
                                            <p:fltVal val="0"/>
                                          </p:val>
                                        </p:tav>
                                        <p:tav tm="100000">
                                          <p:val>
                                            <p:strVal val="#ppt_h"/>
                                          </p:val>
                                        </p:tav>
                                      </p:tavLst>
                                    </p:anim>
                                    <p:animEffect transition="in" filter="fade">
                                      <p:cBhvr>
                                        <p:cTn id="9" dur="500"/>
                                        <p:tgtEl>
                                          <p:spTgt spid="47"/>
                                        </p:tgtEl>
                                      </p:cBhvr>
                                    </p:animEffect>
                                  </p:childTnLst>
                                </p:cTn>
                              </p:par>
                            </p:childTnLst>
                          </p:cTn>
                        </p:par>
                        <p:par>
                          <p:cTn id="10" fill="hold">
                            <p:stCondLst>
                              <p:cond delay="500"/>
                            </p:stCondLst>
                            <p:childTnLst>
                              <p:par>
                                <p:cTn id="11" presetID="22" presetClass="entr" presetSubtype="8" fill="hold" grpId="0" nodeType="afterEffect">
                                  <p:stCondLst>
                                    <p:cond delay="0"/>
                                  </p:stCondLst>
                                  <p:childTnLst>
                                    <p:set>
                                      <p:cBhvr>
                                        <p:cTn id="12" dur="1" fill="hold">
                                          <p:stCondLst>
                                            <p:cond delay="0"/>
                                          </p:stCondLst>
                                        </p:cTn>
                                        <p:tgtEl>
                                          <p:spTgt spid="39"/>
                                        </p:tgtEl>
                                        <p:attrNameLst>
                                          <p:attrName>style.visibility</p:attrName>
                                        </p:attrNameLst>
                                      </p:cBhvr>
                                      <p:to>
                                        <p:strVal val="visible"/>
                                      </p:to>
                                    </p:set>
                                    <p:animEffect transition="in" filter="wipe(left)">
                                      <p:cBhvr>
                                        <p:cTn id="13" dur="500"/>
                                        <p:tgtEl>
                                          <p:spTgt spid="39"/>
                                        </p:tgtEl>
                                      </p:cBhvr>
                                    </p:animEffect>
                                  </p:childTnLst>
                                </p:cTn>
                              </p:par>
                            </p:childTnLst>
                          </p:cTn>
                        </p:par>
                        <p:par>
                          <p:cTn id="14" fill="hold">
                            <p:stCondLst>
                              <p:cond delay="1000"/>
                            </p:stCondLst>
                            <p:childTnLst>
                              <p:par>
                                <p:cTn id="15" presetID="22" presetClass="entr" presetSubtype="8" fill="hold" grpId="0" nodeType="afterEffect">
                                  <p:stCondLst>
                                    <p:cond delay="0"/>
                                  </p:stCondLst>
                                  <p:childTnLst>
                                    <p:set>
                                      <p:cBhvr>
                                        <p:cTn id="16" dur="1" fill="hold">
                                          <p:stCondLst>
                                            <p:cond delay="0"/>
                                          </p:stCondLst>
                                        </p:cTn>
                                        <p:tgtEl>
                                          <p:spTgt spid="46"/>
                                        </p:tgtEl>
                                        <p:attrNameLst>
                                          <p:attrName>style.visibility</p:attrName>
                                        </p:attrNameLst>
                                      </p:cBhvr>
                                      <p:to>
                                        <p:strVal val="visible"/>
                                      </p:to>
                                    </p:set>
                                    <p:animEffect transition="in" filter="wipe(left)">
                                      <p:cBhvr>
                                        <p:cTn id="17" dur="500"/>
                                        <p:tgtEl>
                                          <p:spTgt spid="46"/>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4" fill="hold" grpId="0" nodeType="clickEffect">
                                  <p:stCondLst>
                                    <p:cond delay="0"/>
                                  </p:stCondLst>
                                  <p:childTnLst>
                                    <p:set>
                                      <p:cBhvr>
                                        <p:cTn id="21" dur="1" fill="hold">
                                          <p:stCondLst>
                                            <p:cond delay="0"/>
                                          </p:stCondLst>
                                        </p:cTn>
                                        <p:tgtEl>
                                          <p:spTgt spid="108"/>
                                        </p:tgtEl>
                                        <p:attrNameLst>
                                          <p:attrName>style.visibility</p:attrName>
                                        </p:attrNameLst>
                                      </p:cBhvr>
                                      <p:to>
                                        <p:strVal val="visible"/>
                                      </p:to>
                                    </p:set>
                                    <p:animEffect transition="in" filter="wipe(down)">
                                      <p:cBhvr>
                                        <p:cTn id="22" dur="500"/>
                                        <p:tgtEl>
                                          <p:spTgt spid="108"/>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4" fill="hold" grpId="0" nodeType="clickEffect">
                                  <p:stCondLst>
                                    <p:cond delay="0"/>
                                  </p:stCondLst>
                                  <p:childTnLst>
                                    <p:set>
                                      <p:cBhvr>
                                        <p:cTn id="26" dur="1" fill="hold">
                                          <p:stCondLst>
                                            <p:cond delay="0"/>
                                          </p:stCondLst>
                                        </p:cTn>
                                        <p:tgtEl>
                                          <p:spTgt spid="109"/>
                                        </p:tgtEl>
                                        <p:attrNameLst>
                                          <p:attrName>style.visibility</p:attrName>
                                        </p:attrNameLst>
                                      </p:cBhvr>
                                      <p:to>
                                        <p:strVal val="visible"/>
                                      </p:to>
                                    </p:set>
                                    <p:animEffect transition="in" filter="wipe(down)">
                                      <p:cBhvr>
                                        <p:cTn id="27" dur="500"/>
                                        <p:tgtEl>
                                          <p:spTgt spid="109"/>
                                        </p:tgtEl>
                                      </p:cBhvr>
                                    </p:animEffect>
                                  </p:childTnLst>
                                </p:cTn>
                              </p:par>
                            </p:childTnLst>
                          </p:cTn>
                        </p:par>
                      </p:childTnLst>
                    </p:cTn>
                  </p:par>
                  <p:par>
                    <p:cTn id="28" fill="hold">
                      <p:stCondLst>
                        <p:cond delay="indefinite"/>
                      </p:stCondLst>
                      <p:childTnLst>
                        <p:par>
                          <p:cTn id="29" fill="hold">
                            <p:stCondLst>
                              <p:cond delay="0"/>
                            </p:stCondLst>
                            <p:childTnLst>
                              <p:par>
                                <p:cTn id="30" presetID="22" presetClass="entr" presetSubtype="4" fill="hold" grpId="0" nodeType="clickEffect">
                                  <p:stCondLst>
                                    <p:cond delay="0"/>
                                  </p:stCondLst>
                                  <p:childTnLst>
                                    <p:set>
                                      <p:cBhvr>
                                        <p:cTn id="31" dur="1" fill="hold">
                                          <p:stCondLst>
                                            <p:cond delay="0"/>
                                          </p:stCondLst>
                                        </p:cTn>
                                        <p:tgtEl>
                                          <p:spTgt spid="110"/>
                                        </p:tgtEl>
                                        <p:attrNameLst>
                                          <p:attrName>style.visibility</p:attrName>
                                        </p:attrNameLst>
                                      </p:cBhvr>
                                      <p:to>
                                        <p:strVal val="visible"/>
                                      </p:to>
                                    </p:set>
                                    <p:animEffect transition="in" filter="wipe(down)">
                                      <p:cBhvr>
                                        <p:cTn id="32" dur="500"/>
                                        <p:tgtEl>
                                          <p:spTgt spid="1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 grpId="0" animBg="1"/>
      <p:bldP spid="46" grpId="0" animBg="1"/>
      <p:bldP spid="108" grpId="0"/>
      <p:bldP spid="109" grpId="0"/>
      <p:bldP spid="110" grpId="0"/>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1086"/>
        <p:cNvGrpSpPr/>
        <p:nvPr/>
      </p:nvGrpSpPr>
      <p:grpSpPr>
        <a:xfrm>
          <a:off x="0" y="0"/>
          <a:ext cx="0" cy="0"/>
          <a:chOff x="0" y="0"/>
          <a:chExt cx="0" cy="0"/>
        </a:xfrm>
      </p:grpSpPr>
      <p:sp>
        <p:nvSpPr>
          <p:cNvPr id="1089" name="Google Shape;1089;p47"/>
          <p:cNvSpPr/>
          <p:nvPr/>
        </p:nvSpPr>
        <p:spPr>
          <a:xfrm>
            <a:off x="2288700" y="1464817"/>
            <a:ext cx="244000" cy="244000"/>
          </a:xfrm>
          <a:prstGeom prst="ellipse">
            <a:avLst/>
          </a:prstGeom>
          <a:solidFill>
            <a:schemeClr val="accent2"/>
          </a:solidFill>
          <a:ln>
            <a:noFill/>
          </a:ln>
          <a:effectLst>
            <a:outerShdw blurRad="57150" dist="19050" dir="5400000" algn="bl" rotWithShape="0">
              <a:srgbClr val="000000">
                <a:alpha val="4000"/>
              </a:srgbClr>
            </a:outerShdw>
          </a:effectLst>
        </p:spPr>
        <p:txBody>
          <a:bodyPr spcFirstLastPara="1" wrap="square" lIns="121900" tIns="121900" rIns="121900" bIns="121900" anchor="ctr" anchorCtr="0">
            <a:noAutofit/>
          </a:bodyPr>
          <a:lstStyle/>
          <a:p>
            <a:endParaRPr sz="2489"/>
          </a:p>
        </p:txBody>
      </p:sp>
      <p:sp>
        <p:nvSpPr>
          <p:cNvPr id="1090" name="Google Shape;1090;p47"/>
          <p:cNvSpPr/>
          <p:nvPr/>
        </p:nvSpPr>
        <p:spPr>
          <a:xfrm>
            <a:off x="9208351" y="991367"/>
            <a:ext cx="244000" cy="244000"/>
          </a:xfrm>
          <a:prstGeom prst="ellipse">
            <a:avLst/>
          </a:prstGeom>
          <a:solidFill>
            <a:schemeClr val="accent2"/>
          </a:solidFill>
          <a:ln>
            <a:noFill/>
          </a:ln>
          <a:effectLst>
            <a:outerShdw blurRad="371475" dist="142875" dir="7200000" algn="bl" rotWithShape="0">
              <a:srgbClr val="000000">
                <a:alpha val="16000"/>
              </a:srgbClr>
            </a:outerShdw>
          </a:effectLst>
        </p:spPr>
        <p:txBody>
          <a:bodyPr spcFirstLastPara="1" wrap="square" lIns="121900" tIns="121900" rIns="121900" bIns="121900" anchor="ctr" anchorCtr="0">
            <a:noAutofit/>
          </a:bodyPr>
          <a:lstStyle/>
          <a:p>
            <a:endParaRPr sz="2489"/>
          </a:p>
        </p:txBody>
      </p:sp>
      <p:sp>
        <p:nvSpPr>
          <p:cNvPr id="1091" name="Google Shape;1091;p47"/>
          <p:cNvSpPr/>
          <p:nvPr/>
        </p:nvSpPr>
        <p:spPr>
          <a:xfrm>
            <a:off x="11628817" y="1633867"/>
            <a:ext cx="182800" cy="182800"/>
          </a:xfrm>
          <a:prstGeom prst="ellipse">
            <a:avLst/>
          </a:prstGeom>
          <a:solidFill>
            <a:schemeClr val="accent1"/>
          </a:solidFill>
          <a:ln>
            <a:noFill/>
          </a:ln>
          <a:effectLst>
            <a:outerShdw blurRad="371475" dist="142875" dir="7200000" algn="bl" rotWithShape="0">
              <a:srgbClr val="000000">
                <a:alpha val="16000"/>
              </a:srgbClr>
            </a:outerShdw>
          </a:effectLst>
        </p:spPr>
        <p:txBody>
          <a:bodyPr spcFirstLastPara="1" wrap="square" lIns="121900" tIns="121900" rIns="121900" bIns="121900" anchor="ctr" anchorCtr="0">
            <a:noAutofit/>
          </a:bodyPr>
          <a:lstStyle/>
          <a:p>
            <a:endParaRPr sz="2489"/>
          </a:p>
        </p:txBody>
      </p:sp>
      <p:sp>
        <p:nvSpPr>
          <p:cNvPr id="4" name="Rectangle 3">
            <a:extLst>
              <a:ext uri="{FF2B5EF4-FFF2-40B4-BE49-F238E27FC236}">
                <a16:creationId xmlns:a16="http://schemas.microsoft.com/office/drawing/2014/main" id="{57E20A75-0502-4527-84D8-A12DCB6D3705}"/>
              </a:ext>
            </a:extLst>
          </p:cNvPr>
          <p:cNvSpPr/>
          <p:nvPr/>
        </p:nvSpPr>
        <p:spPr>
          <a:xfrm>
            <a:off x="0" y="0"/>
            <a:ext cx="12192000" cy="6858000"/>
          </a:xfrm>
          <a:prstGeom prst="rect">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Rectangle 2">
            <a:extLst>
              <a:ext uri="{FF2B5EF4-FFF2-40B4-BE49-F238E27FC236}">
                <a16:creationId xmlns:a16="http://schemas.microsoft.com/office/drawing/2014/main" id="{1B3372F2-7487-4BFF-9BA4-2346C7E740E2}"/>
              </a:ext>
            </a:extLst>
          </p:cNvPr>
          <p:cNvSpPr>
            <a:spLocks noChangeArrowheads="1"/>
          </p:cNvSpPr>
          <p:nvPr/>
        </p:nvSpPr>
        <p:spPr bwMode="auto">
          <a:xfrm>
            <a:off x="3578716" y="2223391"/>
            <a:ext cx="1127364" cy="93947"/>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vi-VN" sz="2000" b="1" i="0" u="none" strike="noStrike" kern="1200" cap="none" spc="0" normalizeH="0" baseline="0" noProof="0" dirty="0">
              <a:ln>
                <a:noFill/>
              </a:ln>
              <a:solidFill>
                <a:srgbClr val="080808"/>
              </a:solidFill>
              <a:effectLst/>
              <a:uLnTx/>
              <a:uFillTx/>
              <a:latin typeface="Arial" panose="020B0604020202020204" pitchFamily="34" charset="0"/>
              <a:cs typeface="Arial" panose="020B0604020202020204" pitchFamily="34" charset="0"/>
            </a:endParaRPr>
          </a:p>
        </p:txBody>
      </p:sp>
      <p:sp>
        <p:nvSpPr>
          <p:cNvPr id="37" name="Line 4">
            <a:extLst>
              <a:ext uri="{FF2B5EF4-FFF2-40B4-BE49-F238E27FC236}">
                <a16:creationId xmlns:a16="http://schemas.microsoft.com/office/drawing/2014/main" id="{73B88712-C6AC-479D-8685-C5EB1B85C050}"/>
              </a:ext>
            </a:extLst>
          </p:cNvPr>
          <p:cNvSpPr>
            <a:spLocks noChangeShapeType="1"/>
          </p:cNvSpPr>
          <p:nvPr/>
        </p:nvSpPr>
        <p:spPr bwMode="auto">
          <a:xfrm>
            <a:off x="3672663" y="2317338"/>
            <a:ext cx="0" cy="1152808"/>
          </a:xfrm>
          <a:prstGeom prst="line">
            <a:avLst/>
          </a:prstGeom>
          <a:noFill/>
          <a:ln w="76200">
            <a:solidFill>
              <a:srgbClr val="0099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vi-VN" sz="2000" b="1" i="0" u="none" strike="noStrike" kern="1200" cap="none" spc="0" normalizeH="0" baseline="0" noProof="0" dirty="0">
              <a:ln>
                <a:noFill/>
              </a:ln>
              <a:solidFill>
                <a:srgbClr val="080808"/>
              </a:solidFill>
              <a:effectLst/>
              <a:uLnTx/>
              <a:uFillTx/>
              <a:latin typeface="Arial" panose="020B0604020202020204" pitchFamily="34" charset="0"/>
              <a:cs typeface="Arial" panose="020B0604020202020204" pitchFamily="34" charset="0"/>
            </a:endParaRPr>
          </a:p>
        </p:txBody>
      </p:sp>
      <p:pic>
        <p:nvPicPr>
          <p:cNvPr id="38" name="Picture 5" descr="tansac">
            <a:extLst>
              <a:ext uri="{FF2B5EF4-FFF2-40B4-BE49-F238E27FC236}">
                <a16:creationId xmlns:a16="http://schemas.microsoft.com/office/drawing/2014/main" id="{14A974EF-DE19-4224-807A-746BFE51C865}"/>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4390966" y="2021797"/>
            <a:ext cx="5149470" cy="4619061"/>
          </a:xfrm>
          <a:prstGeom prst="rect">
            <a:avLst/>
          </a:prstGeom>
          <a:noFill/>
          <a:extLst>
            <a:ext uri="{909E8E84-426E-40DD-AFC4-6F175D3DCCD1}">
              <a14:hiddenFill xmlns:a14="http://schemas.microsoft.com/office/drawing/2010/main">
                <a:solidFill>
                  <a:srgbClr val="FFFFFF"/>
                </a:solidFill>
              </a14:hiddenFill>
            </a:ext>
          </a:extLst>
        </p:spPr>
      </p:pic>
      <p:sp>
        <p:nvSpPr>
          <p:cNvPr id="39" name="Text Box 6">
            <a:extLst>
              <a:ext uri="{FF2B5EF4-FFF2-40B4-BE49-F238E27FC236}">
                <a16:creationId xmlns:a16="http://schemas.microsoft.com/office/drawing/2014/main" id="{0697A56E-5C74-4FEE-ADCE-C5CA98BB664E}"/>
              </a:ext>
            </a:extLst>
          </p:cNvPr>
          <p:cNvSpPr txBox="1">
            <a:spLocks noChangeArrowheads="1"/>
          </p:cNvSpPr>
          <p:nvPr/>
        </p:nvSpPr>
        <p:spPr bwMode="auto">
          <a:xfrm>
            <a:off x="8908252" y="3059128"/>
            <a:ext cx="886624" cy="5400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FFFF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vi-VN" sz="2800" b="1" i="0" u="none" strike="noStrike" kern="1200" cap="none" spc="0" normalizeH="0" baseline="0" noProof="0" dirty="0">
                <a:ln>
                  <a:noFill/>
                </a:ln>
                <a:solidFill>
                  <a:srgbClr val="080808"/>
                </a:solidFill>
                <a:effectLst/>
                <a:uLnTx/>
                <a:uFillTx/>
                <a:latin typeface="Arial" panose="020B0604020202020204" pitchFamily="34" charset="0"/>
                <a:cs typeface="Arial" panose="020B0604020202020204" pitchFamily="34" charset="0"/>
              </a:rPr>
              <a:t>A</a:t>
            </a:r>
          </a:p>
        </p:txBody>
      </p:sp>
      <p:sp>
        <p:nvSpPr>
          <p:cNvPr id="40" name="Text Box 7">
            <a:extLst>
              <a:ext uri="{FF2B5EF4-FFF2-40B4-BE49-F238E27FC236}">
                <a16:creationId xmlns:a16="http://schemas.microsoft.com/office/drawing/2014/main" id="{733B4730-E846-425A-9458-D604B926BA6D}"/>
              </a:ext>
            </a:extLst>
          </p:cNvPr>
          <p:cNvSpPr txBox="1">
            <a:spLocks noChangeArrowheads="1"/>
          </p:cNvSpPr>
          <p:nvPr/>
        </p:nvSpPr>
        <p:spPr bwMode="auto">
          <a:xfrm>
            <a:off x="4455554" y="3444702"/>
            <a:ext cx="886626" cy="5400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vi-VN" sz="2800" b="1" i="0" u="none" strike="noStrike" kern="1200" cap="none" spc="0" normalizeH="0" baseline="0" noProof="0" dirty="0">
                <a:ln>
                  <a:noFill/>
                </a:ln>
                <a:solidFill>
                  <a:srgbClr val="080808"/>
                </a:solidFill>
                <a:effectLst/>
                <a:uLnTx/>
                <a:uFillTx/>
                <a:latin typeface="Arial" panose="020B0604020202020204" pitchFamily="34" charset="0"/>
                <a:cs typeface="Arial" panose="020B0604020202020204" pitchFamily="34" charset="0"/>
              </a:rPr>
              <a:t>P</a:t>
            </a:r>
          </a:p>
        </p:txBody>
      </p:sp>
      <p:sp>
        <p:nvSpPr>
          <p:cNvPr id="41" name="Text Box 8">
            <a:extLst>
              <a:ext uri="{FF2B5EF4-FFF2-40B4-BE49-F238E27FC236}">
                <a16:creationId xmlns:a16="http://schemas.microsoft.com/office/drawing/2014/main" id="{085593FE-F86E-4E69-A5C9-02FD7BCC76F4}"/>
              </a:ext>
            </a:extLst>
          </p:cNvPr>
          <p:cNvSpPr txBox="1">
            <a:spLocks noChangeArrowheads="1"/>
          </p:cNvSpPr>
          <p:nvPr/>
        </p:nvSpPr>
        <p:spPr bwMode="auto">
          <a:xfrm>
            <a:off x="8820176" y="6137849"/>
            <a:ext cx="886626" cy="5400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vi-VN" sz="2800" b="1" i="0" u="none" strike="noStrike" kern="1200" cap="none" spc="0" normalizeH="0" baseline="0" noProof="0" dirty="0">
                <a:ln>
                  <a:noFill/>
                </a:ln>
                <a:solidFill>
                  <a:srgbClr val="080808"/>
                </a:solidFill>
                <a:effectLst/>
                <a:uLnTx/>
                <a:uFillTx/>
                <a:latin typeface="Arial" panose="020B0604020202020204" pitchFamily="34" charset="0"/>
                <a:cs typeface="Arial" panose="020B0604020202020204" pitchFamily="34" charset="0"/>
              </a:rPr>
              <a:t>B</a:t>
            </a:r>
          </a:p>
        </p:txBody>
      </p:sp>
      <p:sp>
        <p:nvSpPr>
          <p:cNvPr id="42" name="Line 9">
            <a:extLst>
              <a:ext uri="{FF2B5EF4-FFF2-40B4-BE49-F238E27FC236}">
                <a16:creationId xmlns:a16="http://schemas.microsoft.com/office/drawing/2014/main" id="{51F4BA7A-75E3-44D5-952D-9487D86B7B7F}"/>
              </a:ext>
            </a:extLst>
          </p:cNvPr>
          <p:cNvSpPr>
            <a:spLocks noChangeShapeType="1"/>
          </p:cNvSpPr>
          <p:nvPr/>
        </p:nvSpPr>
        <p:spPr bwMode="auto">
          <a:xfrm>
            <a:off x="9579581" y="3470146"/>
            <a:ext cx="0" cy="3018048"/>
          </a:xfrm>
          <a:prstGeom prst="line">
            <a:avLst/>
          </a:prstGeom>
          <a:noFill/>
          <a:ln w="76200">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vi-VN" sz="2000" b="1" i="0" u="none" strike="noStrike" kern="1200" cap="none" spc="0" normalizeH="0" baseline="0" noProof="0" dirty="0">
              <a:ln>
                <a:noFill/>
              </a:ln>
              <a:solidFill>
                <a:srgbClr val="080808"/>
              </a:solidFill>
              <a:effectLst/>
              <a:uLnTx/>
              <a:uFillTx/>
              <a:latin typeface="Arial" panose="020B0604020202020204" pitchFamily="34" charset="0"/>
              <a:cs typeface="Arial" panose="020B0604020202020204" pitchFamily="34" charset="0"/>
            </a:endParaRPr>
          </a:p>
        </p:txBody>
      </p:sp>
      <p:sp>
        <p:nvSpPr>
          <p:cNvPr id="43" name="Line 10">
            <a:extLst>
              <a:ext uri="{FF2B5EF4-FFF2-40B4-BE49-F238E27FC236}">
                <a16:creationId xmlns:a16="http://schemas.microsoft.com/office/drawing/2014/main" id="{784F2423-AC8F-4005-8301-4F5BFADC8D29}"/>
              </a:ext>
            </a:extLst>
          </p:cNvPr>
          <p:cNvSpPr>
            <a:spLocks noChangeShapeType="1"/>
          </p:cNvSpPr>
          <p:nvPr/>
        </p:nvSpPr>
        <p:spPr bwMode="auto">
          <a:xfrm>
            <a:off x="3672663" y="1101012"/>
            <a:ext cx="0" cy="1120422"/>
          </a:xfrm>
          <a:prstGeom prst="line">
            <a:avLst/>
          </a:prstGeom>
          <a:noFill/>
          <a:ln w="76200">
            <a:solidFill>
              <a:srgbClr val="0099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vi-VN" sz="2000" b="1" i="0" u="none" strike="noStrike" kern="1200" cap="none" spc="0" normalizeH="0" baseline="0" noProof="0" dirty="0">
              <a:ln>
                <a:noFill/>
              </a:ln>
              <a:solidFill>
                <a:srgbClr val="080808"/>
              </a:solidFill>
              <a:effectLst/>
              <a:uLnTx/>
              <a:uFillTx/>
              <a:latin typeface="Arial" panose="020B0604020202020204" pitchFamily="34" charset="0"/>
              <a:cs typeface="Arial" panose="020B0604020202020204" pitchFamily="34" charset="0"/>
            </a:endParaRPr>
          </a:p>
        </p:txBody>
      </p:sp>
      <p:grpSp>
        <p:nvGrpSpPr>
          <p:cNvPr id="44" name="Group 11">
            <a:extLst>
              <a:ext uri="{FF2B5EF4-FFF2-40B4-BE49-F238E27FC236}">
                <a16:creationId xmlns:a16="http://schemas.microsoft.com/office/drawing/2014/main" id="{5D4EDDD5-62B4-4154-B702-2245466B7B92}"/>
              </a:ext>
            </a:extLst>
          </p:cNvPr>
          <p:cNvGrpSpPr>
            <a:grpSpLocks/>
          </p:cNvGrpSpPr>
          <p:nvPr/>
        </p:nvGrpSpPr>
        <p:grpSpPr bwMode="auto">
          <a:xfrm>
            <a:off x="1222211" y="1863260"/>
            <a:ext cx="1315258" cy="870968"/>
            <a:chOff x="288" y="1344"/>
            <a:chExt cx="672" cy="576"/>
          </a:xfrm>
        </p:grpSpPr>
        <p:sp>
          <p:nvSpPr>
            <p:cNvPr id="45" name="AutoShape 12">
              <a:extLst>
                <a:ext uri="{FF2B5EF4-FFF2-40B4-BE49-F238E27FC236}">
                  <a16:creationId xmlns:a16="http://schemas.microsoft.com/office/drawing/2014/main" id="{27062DDC-8D25-49EF-A8D1-8851CCC33CA7}"/>
                </a:ext>
              </a:extLst>
            </p:cNvPr>
            <p:cNvSpPr>
              <a:spLocks noChangeArrowheads="1"/>
            </p:cNvSpPr>
            <p:nvPr/>
          </p:nvSpPr>
          <p:spPr bwMode="auto">
            <a:xfrm rot="5400000">
              <a:off x="552" y="1512"/>
              <a:ext cx="576" cy="240"/>
            </a:xfrm>
            <a:custGeom>
              <a:avLst/>
              <a:gdLst>
                <a:gd name="G0" fmla="+- 5400 0 0"/>
                <a:gd name="G1" fmla="+- 21600 0 5400"/>
                <a:gd name="G2" fmla="*/ 5400 1 2"/>
                <a:gd name="G3" fmla="+- 21600 0 G2"/>
                <a:gd name="G4" fmla="+/ 5400 21600 2"/>
                <a:gd name="G5" fmla="+/ G1 0 2"/>
                <a:gd name="G6" fmla="*/ 21600 21600 5400"/>
                <a:gd name="G7" fmla="*/ G6 1 2"/>
                <a:gd name="G8" fmla="+- 21600 0 G7"/>
                <a:gd name="G9" fmla="*/ 21600 1 2"/>
                <a:gd name="G10" fmla="+- 5400 0 G9"/>
                <a:gd name="G11" fmla="?: G10 G8 0"/>
                <a:gd name="G12" fmla="?: G10 G7 21600"/>
                <a:gd name="T0" fmla="*/ 18900 w 21600"/>
                <a:gd name="T1" fmla="*/ 10800 h 21600"/>
                <a:gd name="T2" fmla="*/ 10800 w 21600"/>
                <a:gd name="T3" fmla="*/ 21600 h 21600"/>
                <a:gd name="T4" fmla="*/ 2700 w 21600"/>
                <a:gd name="T5" fmla="*/ 10800 h 21600"/>
                <a:gd name="T6" fmla="*/ 10800 w 21600"/>
                <a:gd name="T7" fmla="*/ 0 h 21600"/>
                <a:gd name="T8" fmla="*/ 4500 w 21600"/>
                <a:gd name="T9" fmla="*/ 4500 h 21600"/>
                <a:gd name="T10" fmla="*/ 17100 w 21600"/>
                <a:gd name="T11" fmla="*/ 17100 h 21600"/>
              </a:gdLst>
              <a:ahLst/>
              <a:cxnLst>
                <a:cxn ang="0">
                  <a:pos x="T0" y="T1"/>
                </a:cxn>
                <a:cxn ang="0">
                  <a:pos x="T2" y="T3"/>
                </a:cxn>
                <a:cxn ang="0">
                  <a:pos x="T4" y="T5"/>
                </a:cxn>
                <a:cxn ang="0">
                  <a:pos x="T6" y="T7"/>
                </a:cxn>
              </a:cxnLst>
              <a:rect l="T8" t="T9" r="T10" b="T11"/>
              <a:pathLst>
                <a:path w="21600" h="21600">
                  <a:moveTo>
                    <a:pt x="0" y="0"/>
                  </a:moveTo>
                  <a:lnTo>
                    <a:pt x="5400" y="21600"/>
                  </a:lnTo>
                  <a:lnTo>
                    <a:pt x="16200" y="21600"/>
                  </a:lnTo>
                  <a:lnTo>
                    <a:pt x="21600" y="0"/>
                  </a:lnTo>
                  <a:close/>
                </a:path>
              </a:pathLst>
            </a:custGeom>
            <a:gradFill rotWithShape="1">
              <a:gsLst>
                <a:gs pos="0">
                  <a:schemeClr val="accent1">
                    <a:gamma/>
                    <a:shade val="46275"/>
                    <a:invGamma/>
                  </a:schemeClr>
                </a:gs>
                <a:gs pos="50000">
                  <a:schemeClr val="accent1"/>
                </a:gs>
                <a:gs pos="100000">
                  <a:schemeClr val="accent1">
                    <a:gamma/>
                    <a:shade val="46275"/>
                    <a:invGamma/>
                  </a:schemeClr>
                </a:gs>
              </a:gsLst>
              <a:lin ang="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vi-VN" sz="2000" b="1" i="0" u="none" strike="noStrike" kern="1200" cap="none" spc="0" normalizeH="0" baseline="0" noProof="0" dirty="0">
                <a:ln>
                  <a:noFill/>
                </a:ln>
                <a:solidFill>
                  <a:srgbClr val="080808"/>
                </a:solidFill>
                <a:effectLst/>
                <a:uLnTx/>
                <a:uFillTx/>
                <a:latin typeface="Arial" panose="020B0604020202020204" pitchFamily="34" charset="0"/>
                <a:cs typeface="Arial" panose="020B0604020202020204" pitchFamily="34" charset="0"/>
              </a:endParaRPr>
            </a:p>
          </p:txBody>
        </p:sp>
        <p:sp>
          <p:nvSpPr>
            <p:cNvPr id="46" name="Rectangle 13">
              <a:extLst>
                <a:ext uri="{FF2B5EF4-FFF2-40B4-BE49-F238E27FC236}">
                  <a16:creationId xmlns:a16="http://schemas.microsoft.com/office/drawing/2014/main" id="{2615D91D-F91E-4BF9-9C11-127BDC5F1326}"/>
                </a:ext>
              </a:extLst>
            </p:cNvPr>
            <p:cNvSpPr>
              <a:spLocks noChangeArrowheads="1"/>
            </p:cNvSpPr>
            <p:nvPr/>
          </p:nvSpPr>
          <p:spPr bwMode="auto">
            <a:xfrm>
              <a:off x="288" y="1488"/>
              <a:ext cx="432" cy="288"/>
            </a:xfrm>
            <a:prstGeom prst="rect">
              <a:avLst/>
            </a:prstGeom>
            <a:gradFill rotWithShape="1">
              <a:gsLst>
                <a:gs pos="0">
                  <a:schemeClr val="accent1">
                    <a:gamma/>
                    <a:shade val="46275"/>
                    <a:invGamma/>
                  </a:schemeClr>
                </a:gs>
                <a:gs pos="50000">
                  <a:schemeClr val="accent1"/>
                </a:gs>
                <a:gs pos="100000">
                  <a:schemeClr val="accent1">
                    <a:gamma/>
                    <a:shade val="46275"/>
                    <a:invGamma/>
                  </a:scheme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vi-VN" sz="2000" b="1" i="0" u="none" strike="noStrike" kern="1200" cap="none" spc="0" normalizeH="0" baseline="0" noProof="0" dirty="0">
                <a:ln>
                  <a:noFill/>
                </a:ln>
                <a:solidFill>
                  <a:srgbClr val="080808"/>
                </a:solidFill>
                <a:effectLst/>
                <a:uLnTx/>
                <a:uFillTx/>
                <a:latin typeface="Arial" panose="020B0604020202020204" pitchFamily="34" charset="0"/>
                <a:cs typeface="Arial" panose="020B0604020202020204" pitchFamily="34" charset="0"/>
              </a:endParaRPr>
            </a:p>
          </p:txBody>
        </p:sp>
      </p:grpSp>
      <p:sp>
        <p:nvSpPr>
          <p:cNvPr id="47" name="Rectangle 14">
            <a:extLst>
              <a:ext uri="{FF2B5EF4-FFF2-40B4-BE49-F238E27FC236}">
                <a16:creationId xmlns:a16="http://schemas.microsoft.com/office/drawing/2014/main" id="{3458E01B-0D8B-4B0F-9569-3E002987FA7D}"/>
              </a:ext>
            </a:extLst>
          </p:cNvPr>
          <p:cNvSpPr>
            <a:spLocks noChangeArrowheads="1"/>
          </p:cNvSpPr>
          <p:nvPr/>
        </p:nvSpPr>
        <p:spPr bwMode="auto">
          <a:xfrm>
            <a:off x="2545298" y="1863260"/>
            <a:ext cx="1076476" cy="870966"/>
          </a:xfrm>
          <a:prstGeom prst="rect">
            <a:avLst/>
          </a:prstGeom>
          <a:solidFill>
            <a:schemeClr val="bg1"/>
          </a:solidFill>
          <a:ln w="9525">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vi-VN"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grpSp>
        <p:nvGrpSpPr>
          <p:cNvPr id="48" name="Group 15">
            <a:extLst>
              <a:ext uri="{FF2B5EF4-FFF2-40B4-BE49-F238E27FC236}">
                <a16:creationId xmlns:a16="http://schemas.microsoft.com/office/drawing/2014/main" id="{A5078C2C-4CA9-4A8F-8F19-2E5792A5BA5C}"/>
              </a:ext>
            </a:extLst>
          </p:cNvPr>
          <p:cNvGrpSpPr>
            <a:grpSpLocks/>
          </p:cNvGrpSpPr>
          <p:nvPr/>
        </p:nvGrpSpPr>
        <p:grpSpPr bwMode="auto">
          <a:xfrm>
            <a:off x="9745947" y="3822660"/>
            <a:ext cx="1534468" cy="2562014"/>
            <a:chOff x="4928" y="2296"/>
            <a:chExt cx="784" cy="1309"/>
          </a:xfrm>
        </p:grpSpPr>
        <p:sp>
          <p:nvSpPr>
            <p:cNvPr id="49" name="Text Box 16">
              <a:extLst>
                <a:ext uri="{FF2B5EF4-FFF2-40B4-BE49-F238E27FC236}">
                  <a16:creationId xmlns:a16="http://schemas.microsoft.com/office/drawing/2014/main" id="{EBEC1907-5C6D-41BC-83BE-976095EB0516}"/>
                </a:ext>
              </a:extLst>
            </p:cNvPr>
            <p:cNvSpPr txBox="1">
              <a:spLocks noChangeArrowheads="1"/>
            </p:cNvSpPr>
            <p:nvPr/>
          </p:nvSpPr>
          <p:spPr bwMode="auto">
            <a:xfrm>
              <a:off x="4928" y="2296"/>
              <a:ext cx="453" cy="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vi-VN" sz="2200" b="1" i="0" u="none" strike="noStrike" kern="1200" cap="none" spc="0" normalizeH="0" baseline="0" noProof="0" dirty="0">
                  <a:ln>
                    <a:noFill/>
                  </a:ln>
                  <a:solidFill>
                    <a:srgbClr val="FF0000"/>
                  </a:solidFill>
                  <a:effectLst/>
                  <a:uLnTx/>
                  <a:uFillTx/>
                  <a:latin typeface="Arial" panose="020B0604020202020204" pitchFamily="34" charset="0"/>
                  <a:cs typeface="Arial" panose="020B0604020202020204" pitchFamily="34" charset="0"/>
                </a:rPr>
                <a:t>Đỏ</a:t>
              </a:r>
            </a:p>
          </p:txBody>
        </p:sp>
        <p:sp>
          <p:nvSpPr>
            <p:cNvPr id="50" name="Text Box 17">
              <a:extLst>
                <a:ext uri="{FF2B5EF4-FFF2-40B4-BE49-F238E27FC236}">
                  <a16:creationId xmlns:a16="http://schemas.microsoft.com/office/drawing/2014/main" id="{CC9AF7CB-01AD-46B5-9AEA-EBCDB0D1683E}"/>
                </a:ext>
              </a:extLst>
            </p:cNvPr>
            <p:cNvSpPr txBox="1">
              <a:spLocks noChangeArrowheads="1"/>
            </p:cNvSpPr>
            <p:nvPr/>
          </p:nvSpPr>
          <p:spPr bwMode="auto">
            <a:xfrm>
              <a:off x="4928" y="3385"/>
              <a:ext cx="577" cy="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vi-VN" sz="2200" b="1" i="0" u="none" strike="noStrike" kern="1200" cap="none" spc="0" normalizeH="0" baseline="0" noProof="0" dirty="0">
                  <a:ln>
                    <a:noFill/>
                  </a:ln>
                  <a:solidFill>
                    <a:srgbClr val="9900CC"/>
                  </a:solidFill>
                  <a:effectLst/>
                  <a:uLnTx/>
                  <a:uFillTx/>
                  <a:latin typeface="Arial" panose="020B0604020202020204" pitchFamily="34" charset="0"/>
                  <a:cs typeface="Arial" panose="020B0604020202020204" pitchFamily="34" charset="0"/>
                </a:rPr>
                <a:t>Tím</a:t>
              </a:r>
            </a:p>
          </p:txBody>
        </p:sp>
        <p:sp>
          <p:nvSpPr>
            <p:cNvPr id="51" name="Text Box 18">
              <a:extLst>
                <a:ext uri="{FF2B5EF4-FFF2-40B4-BE49-F238E27FC236}">
                  <a16:creationId xmlns:a16="http://schemas.microsoft.com/office/drawing/2014/main" id="{483BA3AF-5A7A-45F9-B19F-D756EF55D9EF}"/>
                </a:ext>
              </a:extLst>
            </p:cNvPr>
            <p:cNvSpPr txBox="1">
              <a:spLocks noChangeArrowheads="1"/>
            </p:cNvSpPr>
            <p:nvPr/>
          </p:nvSpPr>
          <p:spPr bwMode="auto">
            <a:xfrm>
              <a:off x="4928" y="2457"/>
              <a:ext cx="624" cy="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vi-VN" sz="2200" b="1" i="0" u="none" strike="noStrike" kern="1200" cap="none" spc="0" normalizeH="0" baseline="0" noProof="0" dirty="0">
                  <a:ln>
                    <a:noFill/>
                  </a:ln>
                  <a:solidFill>
                    <a:srgbClr val="FF9900"/>
                  </a:solidFill>
                  <a:effectLst/>
                  <a:uLnTx/>
                  <a:uFillTx/>
                  <a:latin typeface="Arial" panose="020B0604020202020204" pitchFamily="34" charset="0"/>
                  <a:cs typeface="Arial" panose="020B0604020202020204" pitchFamily="34" charset="0"/>
                </a:rPr>
                <a:t>Cam</a:t>
              </a:r>
            </a:p>
          </p:txBody>
        </p:sp>
        <p:sp>
          <p:nvSpPr>
            <p:cNvPr id="52" name="Text Box 19">
              <a:extLst>
                <a:ext uri="{FF2B5EF4-FFF2-40B4-BE49-F238E27FC236}">
                  <a16:creationId xmlns:a16="http://schemas.microsoft.com/office/drawing/2014/main" id="{8ED90665-FF22-4E3D-9692-73BE4E3FD95D}"/>
                </a:ext>
              </a:extLst>
            </p:cNvPr>
            <p:cNvSpPr txBox="1">
              <a:spLocks noChangeArrowheads="1"/>
            </p:cNvSpPr>
            <p:nvPr/>
          </p:nvSpPr>
          <p:spPr bwMode="auto">
            <a:xfrm>
              <a:off x="4928" y="2793"/>
              <a:ext cx="624" cy="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vi-VN" sz="2200" b="1" i="0" u="none" strike="noStrike" kern="1200" cap="none" spc="0" normalizeH="0" baseline="0" noProof="0" dirty="0">
                  <a:ln>
                    <a:noFill/>
                  </a:ln>
                  <a:solidFill>
                    <a:srgbClr val="00FF00"/>
                  </a:solidFill>
                  <a:effectLst/>
                  <a:uLnTx/>
                  <a:uFillTx/>
                  <a:latin typeface="Arial" panose="020B0604020202020204" pitchFamily="34" charset="0"/>
                  <a:cs typeface="Arial" panose="020B0604020202020204" pitchFamily="34" charset="0"/>
                </a:rPr>
                <a:t>Lục</a:t>
              </a:r>
            </a:p>
          </p:txBody>
        </p:sp>
        <p:sp>
          <p:nvSpPr>
            <p:cNvPr id="53" name="Text Box 20">
              <a:extLst>
                <a:ext uri="{FF2B5EF4-FFF2-40B4-BE49-F238E27FC236}">
                  <a16:creationId xmlns:a16="http://schemas.microsoft.com/office/drawing/2014/main" id="{91D99F93-FC5F-4272-9233-EB89B7D64B6D}"/>
                </a:ext>
              </a:extLst>
            </p:cNvPr>
            <p:cNvSpPr txBox="1">
              <a:spLocks noChangeArrowheads="1"/>
            </p:cNvSpPr>
            <p:nvPr/>
          </p:nvSpPr>
          <p:spPr bwMode="auto">
            <a:xfrm>
              <a:off x="4928" y="3168"/>
              <a:ext cx="693" cy="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vi-VN" sz="2200" b="1" i="0" u="none" strike="noStrike" kern="1200" cap="none" spc="0" normalizeH="0" baseline="0" noProof="0" dirty="0">
                  <a:ln>
                    <a:noFill/>
                  </a:ln>
                  <a:solidFill>
                    <a:srgbClr val="0066CC"/>
                  </a:solidFill>
                  <a:effectLst/>
                  <a:uLnTx/>
                  <a:uFillTx/>
                  <a:latin typeface="Arial" panose="020B0604020202020204" pitchFamily="34" charset="0"/>
                  <a:cs typeface="Arial" panose="020B0604020202020204" pitchFamily="34" charset="0"/>
                </a:rPr>
                <a:t>Chàm</a:t>
              </a:r>
            </a:p>
          </p:txBody>
        </p:sp>
        <p:sp>
          <p:nvSpPr>
            <p:cNvPr id="54" name="Text Box 21">
              <a:extLst>
                <a:ext uri="{FF2B5EF4-FFF2-40B4-BE49-F238E27FC236}">
                  <a16:creationId xmlns:a16="http://schemas.microsoft.com/office/drawing/2014/main" id="{F82C47B4-3DF7-4BFD-BDC2-B6FE97B8A3CA}"/>
                </a:ext>
              </a:extLst>
            </p:cNvPr>
            <p:cNvSpPr txBox="1">
              <a:spLocks noChangeArrowheads="1"/>
            </p:cNvSpPr>
            <p:nvPr/>
          </p:nvSpPr>
          <p:spPr bwMode="auto">
            <a:xfrm>
              <a:off x="4928" y="2972"/>
              <a:ext cx="645" cy="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vi-VN" sz="2200" b="1" i="0" u="none" strike="noStrike" kern="1200" cap="none" spc="0" normalizeH="0" baseline="0" noProof="0" dirty="0">
                  <a:ln>
                    <a:noFill/>
                  </a:ln>
                  <a:solidFill>
                    <a:srgbClr val="00FFFF"/>
                  </a:solidFill>
                  <a:effectLst/>
                  <a:uLnTx/>
                  <a:uFillTx/>
                  <a:latin typeface="Arial" panose="020B0604020202020204" pitchFamily="34" charset="0"/>
                  <a:cs typeface="Arial" panose="020B0604020202020204" pitchFamily="34" charset="0"/>
                </a:rPr>
                <a:t>Lam</a:t>
              </a:r>
            </a:p>
          </p:txBody>
        </p:sp>
        <p:sp>
          <p:nvSpPr>
            <p:cNvPr id="55" name="Text Box 22">
              <a:extLst>
                <a:ext uri="{FF2B5EF4-FFF2-40B4-BE49-F238E27FC236}">
                  <a16:creationId xmlns:a16="http://schemas.microsoft.com/office/drawing/2014/main" id="{99CC56F0-ADC7-4119-9BC4-D525F050713D}"/>
                </a:ext>
              </a:extLst>
            </p:cNvPr>
            <p:cNvSpPr txBox="1">
              <a:spLocks noChangeArrowheads="1"/>
            </p:cNvSpPr>
            <p:nvPr/>
          </p:nvSpPr>
          <p:spPr bwMode="auto">
            <a:xfrm>
              <a:off x="4944" y="2627"/>
              <a:ext cx="768" cy="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vi-VN" sz="2200" b="1"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Vàng</a:t>
              </a:r>
            </a:p>
          </p:txBody>
        </p:sp>
      </p:grpSp>
      <p:sp>
        <p:nvSpPr>
          <p:cNvPr id="56" name="Text Box 23">
            <a:extLst>
              <a:ext uri="{FF2B5EF4-FFF2-40B4-BE49-F238E27FC236}">
                <a16:creationId xmlns:a16="http://schemas.microsoft.com/office/drawing/2014/main" id="{9D799FE6-3D21-4EF8-91EE-DD6A15F93653}"/>
              </a:ext>
            </a:extLst>
          </p:cNvPr>
          <p:cNvSpPr txBox="1">
            <a:spLocks noChangeArrowheads="1"/>
          </p:cNvSpPr>
          <p:nvPr/>
        </p:nvSpPr>
        <p:spPr bwMode="auto">
          <a:xfrm>
            <a:off x="1110650" y="2693126"/>
            <a:ext cx="1221311" cy="104840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marL="0" marR="0" lvl="0" indent="0" algn="ctr" defTabSz="914400" rtl="0" eaLnBrk="1" fontAlgn="auto" latinLnBrk="0" hangingPunct="1">
              <a:lnSpc>
                <a:spcPct val="100000"/>
              </a:lnSpc>
              <a:spcBef>
                <a:spcPct val="50000"/>
              </a:spcBef>
              <a:spcAft>
                <a:spcPts val="0"/>
              </a:spcAft>
              <a:buClrTx/>
              <a:buSzTx/>
              <a:buFontTx/>
              <a:buNone/>
              <a:tabLst/>
              <a:defRPr/>
            </a:pPr>
            <a:r>
              <a:rPr kumimoji="0" lang="vi-VN" sz="2000" b="1"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Nguồn sáng trắng</a:t>
            </a:r>
          </a:p>
        </p:txBody>
      </p:sp>
      <p:sp>
        <p:nvSpPr>
          <p:cNvPr id="57" name="Text Box 24">
            <a:extLst>
              <a:ext uri="{FF2B5EF4-FFF2-40B4-BE49-F238E27FC236}">
                <a16:creationId xmlns:a16="http://schemas.microsoft.com/office/drawing/2014/main" id="{68F2E7E7-66B3-4155-B5B9-AA7EC7ED9213}"/>
              </a:ext>
            </a:extLst>
          </p:cNvPr>
          <p:cNvSpPr txBox="1">
            <a:spLocks noChangeArrowheads="1"/>
          </p:cNvSpPr>
          <p:nvPr/>
        </p:nvSpPr>
        <p:spPr bwMode="auto">
          <a:xfrm>
            <a:off x="3148123" y="3608190"/>
            <a:ext cx="939470" cy="136610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marL="0" marR="0" lvl="0" indent="0" algn="ctr" defTabSz="914400" rtl="0" eaLnBrk="1" fontAlgn="auto" latinLnBrk="0" hangingPunct="1">
              <a:lnSpc>
                <a:spcPct val="100000"/>
              </a:lnSpc>
              <a:spcBef>
                <a:spcPct val="50000"/>
              </a:spcBef>
              <a:spcAft>
                <a:spcPts val="0"/>
              </a:spcAft>
              <a:buClrTx/>
              <a:buSzTx/>
              <a:buFontTx/>
              <a:buNone/>
              <a:tabLst/>
              <a:defRPr/>
            </a:pPr>
            <a:r>
              <a:rPr kumimoji="0" lang="vi-VN" sz="2000" b="1"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Tấm chắn khe sáng</a:t>
            </a:r>
          </a:p>
        </p:txBody>
      </p:sp>
      <p:sp>
        <p:nvSpPr>
          <p:cNvPr id="58" name="Text Box 25">
            <a:extLst>
              <a:ext uri="{FF2B5EF4-FFF2-40B4-BE49-F238E27FC236}">
                <a16:creationId xmlns:a16="http://schemas.microsoft.com/office/drawing/2014/main" id="{E75CACAB-8CEE-4503-A7C0-3F085857D46C}"/>
              </a:ext>
            </a:extLst>
          </p:cNvPr>
          <p:cNvSpPr txBox="1">
            <a:spLocks noChangeArrowheads="1"/>
          </p:cNvSpPr>
          <p:nvPr/>
        </p:nvSpPr>
        <p:spPr bwMode="auto">
          <a:xfrm>
            <a:off x="4253959" y="3625051"/>
            <a:ext cx="1221311" cy="73070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marL="0" marR="0" lvl="0" indent="0" algn="ctr" defTabSz="914400" rtl="0" eaLnBrk="1" fontAlgn="auto" latinLnBrk="0" hangingPunct="1">
              <a:lnSpc>
                <a:spcPct val="100000"/>
              </a:lnSpc>
              <a:spcBef>
                <a:spcPct val="50000"/>
              </a:spcBef>
              <a:spcAft>
                <a:spcPts val="0"/>
              </a:spcAft>
              <a:buClrTx/>
              <a:buSzTx/>
              <a:buFontTx/>
              <a:buNone/>
              <a:tabLst/>
              <a:defRPr/>
            </a:pPr>
            <a:r>
              <a:rPr kumimoji="0" lang="vi-VN" sz="2000" b="1"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Lăng kính</a:t>
            </a:r>
          </a:p>
        </p:txBody>
      </p:sp>
      <p:sp>
        <p:nvSpPr>
          <p:cNvPr id="59" name="Text Box 26">
            <a:extLst>
              <a:ext uri="{FF2B5EF4-FFF2-40B4-BE49-F238E27FC236}">
                <a16:creationId xmlns:a16="http://schemas.microsoft.com/office/drawing/2014/main" id="{66F20990-5221-443E-BF91-EAC926C3B17D}"/>
              </a:ext>
            </a:extLst>
          </p:cNvPr>
          <p:cNvSpPr txBox="1">
            <a:spLocks noChangeArrowheads="1"/>
          </p:cNvSpPr>
          <p:nvPr/>
        </p:nvSpPr>
        <p:spPr bwMode="auto">
          <a:xfrm>
            <a:off x="9029157" y="2945082"/>
            <a:ext cx="1127364" cy="41300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marL="0" marR="0" lvl="0" indent="0" algn="ctr" defTabSz="914400" rtl="0" eaLnBrk="1" fontAlgn="auto" latinLnBrk="0" hangingPunct="1">
              <a:lnSpc>
                <a:spcPct val="100000"/>
              </a:lnSpc>
              <a:spcBef>
                <a:spcPct val="50000"/>
              </a:spcBef>
              <a:spcAft>
                <a:spcPts val="0"/>
              </a:spcAft>
              <a:buClrTx/>
              <a:buSzTx/>
              <a:buFontTx/>
              <a:buNone/>
              <a:tabLst/>
              <a:defRPr/>
            </a:pPr>
            <a:r>
              <a:rPr kumimoji="0" lang="en-US" sz="2000" b="1" i="0" u="none" strike="noStrike" kern="1200" cap="none" spc="0" normalizeH="0" baseline="0" noProof="0" dirty="0" err="1">
                <a:ln>
                  <a:noFill/>
                </a:ln>
                <a:solidFill>
                  <a:srgbClr val="FFFFFF"/>
                </a:solidFill>
                <a:effectLst/>
                <a:uLnTx/>
                <a:uFillTx/>
                <a:latin typeface="Arial" panose="020B0604020202020204" pitchFamily="34" charset="0"/>
                <a:cs typeface="Arial" panose="020B0604020202020204" pitchFamily="34" charset="0"/>
              </a:rPr>
              <a:t>Màn</a:t>
            </a:r>
            <a:endParaRPr kumimoji="0" lang="en-US"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60" name="AutoShape 27">
            <a:extLst>
              <a:ext uri="{FF2B5EF4-FFF2-40B4-BE49-F238E27FC236}">
                <a16:creationId xmlns:a16="http://schemas.microsoft.com/office/drawing/2014/main" id="{89994DF8-AD65-4A93-92B7-29813C600577}"/>
              </a:ext>
            </a:extLst>
          </p:cNvPr>
          <p:cNvSpPr>
            <a:spLocks noChangeArrowheads="1"/>
          </p:cNvSpPr>
          <p:nvPr/>
        </p:nvSpPr>
        <p:spPr bwMode="auto">
          <a:xfrm>
            <a:off x="4275489" y="1757570"/>
            <a:ext cx="1178252" cy="1689090"/>
          </a:xfrm>
          <a:prstGeom prst="triangle">
            <a:avLst>
              <a:gd name="adj" fmla="val 50000"/>
            </a:avLst>
          </a:prstGeom>
          <a:solidFill>
            <a:schemeClr val="bg1">
              <a:alpha val="38000"/>
            </a:schemeClr>
          </a:solidFill>
          <a:ln w="38100">
            <a:solidFill>
              <a:schemeClr val="bg2">
                <a:alpha val="50000"/>
              </a:schemeClr>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vi-VN" sz="2000" b="1" i="0" u="none" strike="noStrike" kern="1200" cap="none" spc="0" normalizeH="0" baseline="0" noProof="0" dirty="0">
              <a:ln>
                <a:noFill/>
              </a:ln>
              <a:solidFill>
                <a:srgbClr val="080808"/>
              </a:solidFill>
              <a:effectLst/>
              <a:uLnTx/>
              <a:uFillTx/>
              <a:latin typeface="Arial" panose="020B0604020202020204" pitchFamily="34" charset="0"/>
              <a:cs typeface="Arial" panose="020B0604020202020204" pitchFamily="34" charset="0"/>
            </a:endParaRPr>
          </a:p>
        </p:txBody>
      </p:sp>
      <p:sp>
        <p:nvSpPr>
          <p:cNvPr id="61" name="Text Box 3">
            <a:extLst>
              <a:ext uri="{FF2B5EF4-FFF2-40B4-BE49-F238E27FC236}">
                <a16:creationId xmlns:a16="http://schemas.microsoft.com/office/drawing/2014/main" id="{98A71E39-B154-4FFF-BC89-05EE54CC993A}"/>
              </a:ext>
            </a:extLst>
          </p:cNvPr>
          <p:cNvSpPr txBox="1">
            <a:spLocks noChangeArrowheads="1"/>
          </p:cNvSpPr>
          <p:nvPr/>
        </p:nvSpPr>
        <p:spPr bwMode="auto">
          <a:xfrm>
            <a:off x="1550950" y="282701"/>
            <a:ext cx="8917826" cy="584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srgbClr val="00FFFF"/>
                </a:solidFill>
                <a:effectLst/>
                <a:uLnTx/>
                <a:uFillTx/>
                <a:ea typeface="+mn-ea"/>
                <a:cs typeface="+mn-cs"/>
              </a:rPr>
              <a:t>THÍ NGHIỆM PHÂN TÍCH ÁNH SÁNG</a:t>
            </a:r>
            <a:r>
              <a:rPr lang="en-US" sz="3200" b="1" dirty="0">
                <a:solidFill>
                  <a:srgbClr val="00FFFF"/>
                </a:solidFill>
              </a:rPr>
              <a:t> TRẮNG</a:t>
            </a:r>
            <a:r>
              <a:rPr kumimoji="0" lang="en-US" sz="3200" b="1" i="0" u="none" strike="noStrike" kern="1200" cap="none" spc="0" normalizeH="0" baseline="0" noProof="0" dirty="0">
                <a:ln>
                  <a:noFill/>
                </a:ln>
                <a:solidFill>
                  <a:srgbClr val="00FFFF"/>
                </a:solidFill>
                <a:effectLst/>
                <a:uLnTx/>
                <a:uFillTx/>
                <a:ea typeface="+mn-ea"/>
                <a:cs typeface="+mn-cs"/>
              </a:rPr>
              <a:t> </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47"/>
                                        </p:tgtEl>
                                        <p:attrNameLst>
                                          <p:attrName>style.visibility</p:attrName>
                                        </p:attrNameLst>
                                      </p:cBhvr>
                                      <p:to>
                                        <p:strVal val="visible"/>
                                      </p:to>
                                    </p:set>
                                    <p:animEffect transition="in" filter="wipe(left)">
                                      <p:cBhvr>
                                        <p:cTn id="7" dur="500"/>
                                        <p:tgtEl>
                                          <p:spTgt spid="47"/>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36"/>
                                        </p:tgtEl>
                                        <p:attrNameLst>
                                          <p:attrName>style.visibility</p:attrName>
                                        </p:attrNameLst>
                                      </p:cBhvr>
                                      <p:to>
                                        <p:strVal val="visible"/>
                                      </p:to>
                                    </p:set>
                                    <p:animEffect transition="in" filter="wipe(left)">
                                      <p:cBhvr>
                                        <p:cTn id="11" dur="500"/>
                                        <p:tgtEl>
                                          <p:spTgt spid="36"/>
                                        </p:tgtEl>
                                      </p:cBhvr>
                                    </p:animEffect>
                                  </p:childTnLst>
                                </p:cTn>
                              </p:par>
                            </p:childTnLst>
                          </p:cTn>
                        </p:par>
                        <p:par>
                          <p:cTn id="12" fill="hold">
                            <p:stCondLst>
                              <p:cond delay="1000"/>
                            </p:stCondLst>
                            <p:childTnLst>
                              <p:par>
                                <p:cTn id="13" presetID="22" presetClass="entr" presetSubtype="8" fill="hold" nodeType="afterEffect">
                                  <p:stCondLst>
                                    <p:cond delay="0"/>
                                  </p:stCondLst>
                                  <p:childTnLst>
                                    <p:set>
                                      <p:cBhvr>
                                        <p:cTn id="14" dur="1" fill="hold">
                                          <p:stCondLst>
                                            <p:cond delay="0"/>
                                          </p:stCondLst>
                                        </p:cTn>
                                        <p:tgtEl>
                                          <p:spTgt spid="38"/>
                                        </p:tgtEl>
                                        <p:attrNameLst>
                                          <p:attrName>style.visibility</p:attrName>
                                        </p:attrNameLst>
                                      </p:cBhvr>
                                      <p:to>
                                        <p:strVal val="visible"/>
                                      </p:to>
                                    </p:set>
                                    <p:animEffect transition="in" filter="wipe(left)">
                                      <p:cBhvr>
                                        <p:cTn id="15" dur="500"/>
                                        <p:tgtEl>
                                          <p:spTgt spid="38"/>
                                        </p:tgtEl>
                                      </p:cBhvr>
                                    </p:animEffect>
                                  </p:childTnLst>
                                </p:cTn>
                              </p:par>
                            </p:childTnLst>
                          </p:cTn>
                        </p:par>
                        <p:par>
                          <p:cTn id="16" fill="hold">
                            <p:stCondLst>
                              <p:cond delay="1500"/>
                            </p:stCondLst>
                            <p:childTnLst>
                              <p:par>
                                <p:cTn id="17" presetID="22" presetClass="entr" presetSubtype="1" fill="hold" nodeType="afterEffect">
                                  <p:stCondLst>
                                    <p:cond delay="0"/>
                                  </p:stCondLst>
                                  <p:childTnLst>
                                    <p:set>
                                      <p:cBhvr>
                                        <p:cTn id="18" dur="1" fill="hold">
                                          <p:stCondLst>
                                            <p:cond delay="0"/>
                                          </p:stCondLst>
                                        </p:cTn>
                                        <p:tgtEl>
                                          <p:spTgt spid="48"/>
                                        </p:tgtEl>
                                        <p:attrNameLst>
                                          <p:attrName>style.visibility</p:attrName>
                                        </p:attrNameLst>
                                      </p:cBhvr>
                                      <p:to>
                                        <p:strVal val="visible"/>
                                      </p:to>
                                    </p:set>
                                    <p:animEffect transition="in" filter="wipe(up)">
                                      <p:cBhvr>
                                        <p:cTn id="19" dur="500"/>
                                        <p:tgtEl>
                                          <p:spTgt spid="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 grpId="0" animBg="1"/>
      <p:bldP spid="47" grpId="0" animBg="1"/>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1095"/>
        <p:cNvGrpSpPr/>
        <p:nvPr/>
      </p:nvGrpSpPr>
      <p:grpSpPr>
        <a:xfrm>
          <a:off x="0" y="0"/>
          <a:ext cx="0" cy="0"/>
          <a:chOff x="0" y="0"/>
          <a:chExt cx="0" cy="0"/>
        </a:xfrm>
      </p:grpSpPr>
      <p:pic>
        <p:nvPicPr>
          <p:cNvPr id="23" name="Picture 22">
            <a:extLst>
              <a:ext uri="{FF2B5EF4-FFF2-40B4-BE49-F238E27FC236}">
                <a16:creationId xmlns:a16="http://schemas.microsoft.com/office/drawing/2014/main" id="{187A7A3C-1463-414F-8678-280060B871E7}"/>
              </a:ext>
            </a:extLst>
          </p:cNvPr>
          <p:cNvPicPr>
            <a:picLocks noChangeAspect="1"/>
          </p:cNvPicPr>
          <p:nvPr/>
        </p:nvPicPr>
        <p:blipFill>
          <a:blip r:embed="rId3"/>
          <a:stretch>
            <a:fillRect/>
          </a:stretch>
        </p:blipFill>
        <p:spPr>
          <a:xfrm>
            <a:off x="0" y="1012090"/>
            <a:ext cx="12192000" cy="3602181"/>
          </a:xfrm>
          <a:prstGeom prst="rect">
            <a:avLst/>
          </a:prstGeom>
        </p:spPr>
      </p:pic>
      <p:sp>
        <p:nvSpPr>
          <p:cNvPr id="24" name="Google Shape;1924;p44">
            <a:extLst>
              <a:ext uri="{FF2B5EF4-FFF2-40B4-BE49-F238E27FC236}">
                <a16:creationId xmlns:a16="http://schemas.microsoft.com/office/drawing/2014/main" id="{D2794B6A-1019-4221-B16A-6048B763ABDB}"/>
              </a:ext>
            </a:extLst>
          </p:cNvPr>
          <p:cNvSpPr txBox="1">
            <a:spLocks/>
          </p:cNvSpPr>
          <p:nvPr/>
        </p:nvSpPr>
        <p:spPr>
          <a:xfrm>
            <a:off x="4098875" y="229466"/>
            <a:ext cx="3725736" cy="707886"/>
          </a:xfrm>
          <a:prstGeom prst="rect">
            <a:avLst/>
          </a:prstGeom>
          <a:solidFill>
            <a:schemeClr val="bg1"/>
          </a:solidFill>
        </p:spPr>
        <p:txBody>
          <a:bodyPr wrap="square" rtlCol="0">
            <a:spAutoFit/>
          </a:bodyPr>
          <a:lstStyle>
            <a:defPPr>
              <a:defRPr lang="en-US"/>
            </a:defPPr>
            <a:lvl1pPr marR="0" lvl="0" indent="0" algn="ctr" fontAlgn="auto">
              <a:lnSpc>
                <a:spcPct val="100000"/>
              </a:lnSpc>
              <a:spcBef>
                <a:spcPts val="0"/>
              </a:spcBef>
              <a:spcAft>
                <a:spcPts val="0"/>
              </a:spcAft>
              <a:buClrTx/>
              <a:buSzTx/>
              <a:buFontTx/>
              <a:buNone/>
              <a:tabLst/>
              <a:defRPr sz="3200">
                <a:solidFill>
                  <a:srgbClr val="D35C27"/>
                </a:solidFill>
                <a:latin typeface="Fira Sans Condensed Medium" panose="020B0603050000020004" pitchFamily="34" charset="0"/>
              </a:defRPr>
            </a:lvl1pPr>
            <a:lvl2pPr marL="914400" marR="0" lvl="1" indent="-317500" algn="ctr" rtl="0">
              <a:lnSpc>
                <a:spcPct val="115000"/>
              </a:lnSpc>
              <a:spcBef>
                <a:spcPts val="0"/>
              </a:spcBef>
              <a:spcAft>
                <a:spcPts val="0"/>
              </a:spcAft>
              <a:buClr>
                <a:schemeClr val="dk2"/>
              </a:buClr>
              <a:buSzPts val="1400"/>
              <a:buFont typeface="Montserrat"/>
              <a:buChar char="○"/>
              <a:defRPr sz="1400" b="0" i="0" u="none" strike="noStrike" cap="none">
                <a:solidFill>
                  <a:schemeClr val="dk2"/>
                </a:solidFill>
                <a:latin typeface="Montserrat"/>
                <a:ea typeface="Montserrat"/>
                <a:cs typeface="Montserrat"/>
                <a:sym typeface="Montserrat"/>
              </a:defRPr>
            </a:lvl2pPr>
            <a:lvl3pPr marL="1371600" marR="0" lvl="2" indent="-317500" algn="ctr" rtl="0">
              <a:lnSpc>
                <a:spcPct val="115000"/>
              </a:lnSpc>
              <a:spcBef>
                <a:spcPts val="0"/>
              </a:spcBef>
              <a:spcAft>
                <a:spcPts val="0"/>
              </a:spcAft>
              <a:buClr>
                <a:schemeClr val="dk2"/>
              </a:buClr>
              <a:buSzPts val="1400"/>
              <a:buFont typeface="Montserrat"/>
              <a:buChar char="■"/>
              <a:defRPr sz="1400" b="0" i="0" u="none" strike="noStrike" cap="none">
                <a:solidFill>
                  <a:schemeClr val="dk2"/>
                </a:solidFill>
                <a:latin typeface="Montserrat"/>
                <a:ea typeface="Montserrat"/>
                <a:cs typeface="Montserrat"/>
                <a:sym typeface="Montserrat"/>
              </a:defRPr>
            </a:lvl3pPr>
            <a:lvl4pPr marL="1828800" marR="0" lvl="3" indent="-317500" algn="ctr" rtl="0">
              <a:lnSpc>
                <a:spcPct val="115000"/>
              </a:lnSpc>
              <a:spcBef>
                <a:spcPts val="0"/>
              </a:spcBef>
              <a:spcAft>
                <a:spcPts val="0"/>
              </a:spcAft>
              <a:buClr>
                <a:schemeClr val="dk2"/>
              </a:buClr>
              <a:buSzPts val="1400"/>
              <a:buFont typeface="Montserrat"/>
              <a:buChar char="●"/>
              <a:defRPr sz="1400" b="0" i="0" u="none" strike="noStrike" cap="none">
                <a:solidFill>
                  <a:schemeClr val="dk2"/>
                </a:solidFill>
                <a:latin typeface="Montserrat"/>
                <a:ea typeface="Montserrat"/>
                <a:cs typeface="Montserrat"/>
                <a:sym typeface="Montserrat"/>
              </a:defRPr>
            </a:lvl4pPr>
            <a:lvl5pPr marL="2286000" marR="0" lvl="4" indent="-317500" algn="ctr" rtl="0">
              <a:lnSpc>
                <a:spcPct val="115000"/>
              </a:lnSpc>
              <a:spcBef>
                <a:spcPts val="0"/>
              </a:spcBef>
              <a:spcAft>
                <a:spcPts val="0"/>
              </a:spcAft>
              <a:buClr>
                <a:schemeClr val="dk2"/>
              </a:buClr>
              <a:buSzPts val="1400"/>
              <a:buFont typeface="Montserrat"/>
              <a:buChar char="○"/>
              <a:defRPr sz="1400" b="0" i="0" u="none" strike="noStrike" cap="none">
                <a:solidFill>
                  <a:schemeClr val="dk2"/>
                </a:solidFill>
                <a:latin typeface="Montserrat"/>
                <a:ea typeface="Montserrat"/>
                <a:cs typeface="Montserrat"/>
                <a:sym typeface="Montserrat"/>
              </a:defRPr>
            </a:lvl5pPr>
            <a:lvl6pPr marL="2743200" marR="0" lvl="5" indent="-317500" algn="ctr" rtl="0">
              <a:lnSpc>
                <a:spcPct val="115000"/>
              </a:lnSpc>
              <a:spcBef>
                <a:spcPts val="0"/>
              </a:spcBef>
              <a:spcAft>
                <a:spcPts val="0"/>
              </a:spcAft>
              <a:buClr>
                <a:schemeClr val="dk2"/>
              </a:buClr>
              <a:buSzPts val="1400"/>
              <a:buFont typeface="Montserrat"/>
              <a:buChar char="■"/>
              <a:defRPr sz="1400" b="0" i="0" u="none" strike="noStrike" cap="none">
                <a:solidFill>
                  <a:schemeClr val="dk2"/>
                </a:solidFill>
                <a:latin typeface="Montserrat"/>
                <a:ea typeface="Montserrat"/>
                <a:cs typeface="Montserrat"/>
                <a:sym typeface="Montserrat"/>
              </a:defRPr>
            </a:lvl6pPr>
            <a:lvl7pPr marL="3200400" marR="0" lvl="6" indent="-317500" algn="ctr" rtl="0">
              <a:lnSpc>
                <a:spcPct val="115000"/>
              </a:lnSpc>
              <a:spcBef>
                <a:spcPts val="0"/>
              </a:spcBef>
              <a:spcAft>
                <a:spcPts val="0"/>
              </a:spcAft>
              <a:buClr>
                <a:schemeClr val="dk2"/>
              </a:buClr>
              <a:buSzPts val="1400"/>
              <a:buFont typeface="Montserrat"/>
              <a:buChar char="●"/>
              <a:defRPr sz="1400" b="0" i="0" u="none" strike="noStrike" cap="none">
                <a:solidFill>
                  <a:schemeClr val="dk2"/>
                </a:solidFill>
                <a:latin typeface="Montserrat"/>
                <a:ea typeface="Montserrat"/>
                <a:cs typeface="Montserrat"/>
                <a:sym typeface="Montserrat"/>
              </a:defRPr>
            </a:lvl7pPr>
            <a:lvl8pPr marL="3657600" marR="0" lvl="7" indent="-317500" algn="ctr" rtl="0">
              <a:lnSpc>
                <a:spcPct val="115000"/>
              </a:lnSpc>
              <a:spcBef>
                <a:spcPts val="0"/>
              </a:spcBef>
              <a:spcAft>
                <a:spcPts val="0"/>
              </a:spcAft>
              <a:buClr>
                <a:schemeClr val="dk2"/>
              </a:buClr>
              <a:buSzPts val="1400"/>
              <a:buFont typeface="Montserrat"/>
              <a:buChar char="○"/>
              <a:defRPr sz="1400" b="0" i="0" u="none" strike="noStrike" cap="none">
                <a:solidFill>
                  <a:schemeClr val="dk2"/>
                </a:solidFill>
                <a:latin typeface="Montserrat"/>
                <a:ea typeface="Montserrat"/>
                <a:cs typeface="Montserrat"/>
                <a:sym typeface="Montserrat"/>
              </a:defRPr>
            </a:lvl8pPr>
            <a:lvl9pPr marL="4114800" marR="0" lvl="8" indent="-317500" algn="ctr" rtl="0">
              <a:lnSpc>
                <a:spcPct val="115000"/>
              </a:lnSpc>
              <a:spcBef>
                <a:spcPts val="0"/>
              </a:spcBef>
              <a:spcAft>
                <a:spcPts val="0"/>
              </a:spcAft>
              <a:buClr>
                <a:schemeClr val="dk2"/>
              </a:buClr>
              <a:buSzPts val="1400"/>
              <a:buFont typeface="Montserrat"/>
              <a:buChar char="■"/>
              <a:defRPr sz="1400" b="0" i="0" u="none" strike="noStrike" cap="none">
                <a:solidFill>
                  <a:schemeClr val="dk2"/>
                </a:solidFill>
                <a:latin typeface="Montserrat"/>
                <a:ea typeface="Montserrat"/>
                <a:cs typeface="Montserrat"/>
                <a:sym typeface="Montserrat"/>
              </a:defRPr>
            </a:lvl9pPr>
          </a:lstStyle>
          <a:p>
            <a:r>
              <a:rPr lang="en-US" sz="4000" b="1" dirty="0">
                <a:solidFill>
                  <a:schemeClr val="tx1"/>
                </a:solidFill>
              </a:rPr>
              <a:t>PHIẾU HỌC TẬP 1</a:t>
            </a:r>
          </a:p>
        </p:txBody>
      </p:sp>
      <p:sp>
        <p:nvSpPr>
          <p:cNvPr id="25" name="TextBox 24">
            <a:extLst>
              <a:ext uri="{FF2B5EF4-FFF2-40B4-BE49-F238E27FC236}">
                <a16:creationId xmlns:a16="http://schemas.microsoft.com/office/drawing/2014/main" id="{A8AD0A8B-54FE-4FAC-92D5-D6CFBF4EEF45}"/>
              </a:ext>
            </a:extLst>
          </p:cNvPr>
          <p:cNvSpPr txBox="1"/>
          <p:nvPr/>
        </p:nvSpPr>
        <p:spPr>
          <a:xfrm>
            <a:off x="179028" y="4818960"/>
            <a:ext cx="11801478" cy="494751"/>
          </a:xfrm>
          <a:prstGeom prst="rect">
            <a:avLst/>
          </a:prstGeom>
          <a:noFill/>
        </p:spPr>
        <p:txBody>
          <a:bodyPr wrap="square" rtlCol="0">
            <a:spAutoFit/>
          </a:bodyPr>
          <a:lstStyle>
            <a:defPPr>
              <a:defRPr lang="en-US"/>
            </a:defPPr>
            <a:lvl1pPr>
              <a:lnSpc>
                <a:spcPct val="120000"/>
              </a:lnSpc>
              <a:defRPr sz="2000">
                <a:latin typeface="Arial" panose="020B0604020202020204" pitchFamily="34" charset="0"/>
                <a:cs typeface="Arial" panose="020B0604020202020204" pitchFamily="34" charset="0"/>
              </a:defRPr>
            </a:lvl1pPr>
          </a:lstStyle>
          <a:p>
            <a:r>
              <a:rPr lang="en-US" sz="2400" b="1" dirty="0" err="1"/>
              <a:t>Câu</a:t>
            </a:r>
            <a:r>
              <a:rPr lang="vi-VN" sz="2400" b="1" dirty="0"/>
              <a:t> 1: </a:t>
            </a:r>
            <a:r>
              <a:rPr lang="vi-VN" sz="2400" dirty="0"/>
              <a:t>Ánh sáng truyền từ đèn chiếu có khe hẹp đi qua lăng kính và đến màn chắn</a:t>
            </a:r>
            <a:endParaRPr lang="en-US" sz="2400" dirty="0"/>
          </a:p>
        </p:txBody>
      </p:sp>
      <p:sp>
        <p:nvSpPr>
          <p:cNvPr id="26" name="TextBox 25">
            <a:extLst>
              <a:ext uri="{FF2B5EF4-FFF2-40B4-BE49-F238E27FC236}">
                <a16:creationId xmlns:a16="http://schemas.microsoft.com/office/drawing/2014/main" id="{E66CF44B-2ED8-4BBA-9B89-1D63DCB07211}"/>
              </a:ext>
            </a:extLst>
          </p:cNvPr>
          <p:cNvSpPr txBox="1"/>
          <p:nvPr/>
        </p:nvSpPr>
        <p:spPr>
          <a:xfrm>
            <a:off x="195261" y="5488780"/>
            <a:ext cx="11801478" cy="494751"/>
          </a:xfrm>
          <a:prstGeom prst="rect">
            <a:avLst/>
          </a:prstGeom>
          <a:noFill/>
        </p:spPr>
        <p:txBody>
          <a:bodyPr wrap="square" rtlCol="0">
            <a:spAutoFit/>
          </a:bodyPr>
          <a:lstStyle>
            <a:defPPr>
              <a:defRPr lang="en-US"/>
            </a:defPPr>
            <a:lvl1pPr>
              <a:lnSpc>
                <a:spcPct val="120000"/>
              </a:lnSpc>
              <a:defRPr sz="2000">
                <a:latin typeface="Arial" panose="020B0604020202020204" pitchFamily="34" charset="0"/>
                <a:cs typeface="Arial" panose="020B0604020202020204" pitchFamily="34" charset="0"/>
              </a:defRPr>
            </a:lvl1pPr>
          </a:lstStyle>
          <a:p>
            <a:r>
              <a:rPr lang="en-US" sz="2400" b="1" dirty="0" err="1"/>
              <a:t>Câu</a:t>
            </a:r>
            <a:r>
              <a:rPr lang="vi-VN" sz="2400" b="1" dirty="0"/>
              <a:t> </a:t>
            </a:r>
            <a:r>
              <a:rPr lang="en-US" sz="2400" b="1" dirty="0"/>
              <a:t>2</a:t>
            </a:r>
            <a:r>
              <a:rPr lang="vi-VN" sz="2400" b="1" dirty="0"/>
              <a:t>: </a:t>
            </a:r>
            <a:r>
              <a:rPr lang="vi-VN" sz="2400" dirty="0"/>
              <a:t>Những màu sắc có trên màn: Đỏ, da cam, vàng, lục, lam, chàm, tím</a:t>
            </a:r>
            <a:endParaRPr lang="en-US" sz="2400" dirty="0"/>
          </a:p>
        </p:txBody>
      </p:sp>
      <p:sp>
        <p:nvSpPr>
          <p:cNvPr id="27" name="TextBox 26">
            <a:extLst>
              <a:ext uri="{FF2B5EF4-FFF2-40B4-BE49-F238E27FC236}">
                <a16:creationId xmlns:a16="http://schemas.microsoft.com/office/drawing/2014/main" id="{601B3430-1A9B-42E4-812E-335FCF238645}"/>
              </a:ext>
            </a:extLst>
          </p:cNvPr>
          <p:cNvSpPr txBox="1"/>
          <p:nvPr/>
        </p:nvSpPr>
        <p:spPr>
          <a:xfrm>
            <a:off x="211494" y="6158600"/>
            <a:ext cx="11801478" cy="494751"/>
          </a:xfrm>
          <a:prstGeom prst="rect">
            <a:avLst/>
          </a:prstGeom>
          <a:noFill/>
        </p:spPr>
        <p:txBody>
          <a:bodyPr wrap="square" rtlCol="0">
            <a:spAutoFit/>
          </a:bodyPr>
          <a:lstStyle>
            <a:defPPr>
              <a:defRPr lang="en-US"/>
            </a:defPPr>
            <a:lvl1pPr>
              <a:lnSpc>
                <a:spcPct val="120000"/>
              </a:lnSpc>
              <a:defRPr sz="2000">
                <a:latin typeface="Arial" panose="020B0604020202020204" pitchFamily="34" charset="0"/>
                <a:cs typeface="Arial" panose="020B0604020202020204" pitchFamily="34" charset="0"/>
              </a:defRPr>
            </a:lvl1pPr>
          </a:lstStyle>
          <a:p>
            <a:r>
              <a:rPr lang="en-US" sz="2400" b="1" dirty="0" err="1"/>
              <a:t>Câu</a:t>
            </a:r>
            <a:r>
              <a:rPr lang="vi-VN" sz="2400" b="1" dirty="0"/>
              <a:t> </a:t>
            </a:r>
            <a:r>
              <a:rPr lang="en-US" sz="2400" b="1" dirty="0"/>
              <a:t>3</a:t>
            </a:r>
            <a:r>
              <a:rPr lang="vi-VN" sz="2400" b="1" dirty="0"/>
              <a:t>: </a:t>
            </a:r>
            <a:r>
              <a:rPr lang="vi-VN" sz="2400" dirty="0"/>
              <a:t>Những màu sắc khác nhau cho biết thành phần tạo nên chùm sáng</a:t>
            </a:r>
            <a:endParaRPr lang="en-US" sz="2400"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24"/>
                                        </p:tgtEl>
                                        <p:attrNameLst>
                                          <p:attrName>style.visibility</p:attrName>
                                        </p:attrNameLst>
                                      </p:cBhvr>
                                      <p:to>
                                        <p:strVal val="visible"/>
                                      </p:to>
                                    </p:set>
                                    <p:animEffect transition="in" filter="wipe(left)">
                                      <p:cBhvr>
                                        <p:cTn id="7" dur="500"/>
                                        <p:tgtEl>
                                          <p:spTgt spid="24"/>
                                        </p:tgtEl>
                                      </p:cBhvr>
                                    </p:animEffect>
                                  </p:childTnLst>
                                </p:cTn>
                              </p:par>
                            </p:childTnLst>
                          </p:cTn>
                        </p:par>
                      </p:childTnLst>
                    </p:cTn>
                  </p:par>
                  <p:par>
                    <p:cTn id="8" fill="hold">
                      <p:stCondLst>
                        <p:cond delay="indefinite"/>
                      </p:stCondLst>
                      <p:childTnLst>
                        <p:par>
                          <p:cTn id="9" fill="hold">
                            <p:stCondLst>
                              <p:cond delay="0"/>
                            </p:stCondLst>
                            <p:childTnLst>
                              <p:par>
                                <p:cTn id="10" presetID="14" presetClass="entr" presetSubtype="10" fill="hold" nodeType="clickEffect">
                                  <p:stCondLst>
                                    <p:cond delay="0"/>
                                  </p:stCondLst>
                                  <p:childTnLst>
                                    <p:set>
                                      <p:cBhvr>
                                        <p:cTn id="11" dur="1" fill="hold">
                                          <p:stCondLst>
                                            <p:cond delay="0"/>
                                          </p:stCondLst>
                                        </p:cTn>
                                        <p:tgtEl>
                                          <p:spTgt spid="23"/>
                                        </p:tgtEl>
                                        <p:attrNameLst>
                                          <p:attrName>style.visibility</p:attrName>
                                        </p:attrNameLst>
                                      </p:cBhvr>
                                      <p:to>
                                        <p:strVal val="visible"/>
                                      </p:to>
                                    </p:set>
                                    <p:animEffect transition="in" filter="randombar(horizontal)">
                                      <p:cBhvr>
                                        <p:cTn id="12" dur="500"/>
                                        <p:tgtEl>
                                          <p:spTgt spid="23"/>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4" fill="hold" grpId="0" nodeType="clickEffect">
                                  <p:stCondLst>
                                    <p:cond delay="0"/>
                                  </p:stCondLst>
                                  <p:childTnLst>
                                    <p:set>
                                      <p:cBhvr>
                                        <p:cTn id="16" dur="1" fill="hold">
                                          <p:stCondLst>
                                            <p:cond delay="0"/>
                                          </p:stCondLst>
                                        </p:cTn>
                                        <p:tgtEl>
                                          <p:spTgt spid="25"/>
                                        </p:tgtEl>
                                        <p:attrNameLst>
                                          <p:attrName>style.visibility</p:attrName>
                                        </p:attrNameLst>
                                      </p:cBhvr>
                                      <p:to>
                                        <p:strVal val="visible"/>
                                      </p:to>
                                    </p:set>
                                    <p:animEffect transition="in" filter="wipe(down)">
                                      <p:cBhvr>
                                        <p:cTn id="17" dur="500"/>
                                        <p:tgtEl>
                                          <p:spTgt spid="25"/>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4" fill="hold" grpId="0" nodeType="clickEffect">
                                  <p:stCondLst>
                                    <p:cond delay="0"/>
                                  </p:stCondLst>
                                  <p:childTnLst>
                                    <p:set>
                                      <p:cBhvr>
                                        <p:cTn id="21" dur="1" fill="hold">
                                          <p:stCondLst>
                                            <p:cond delay="0"/>
                                          </p:stCondLst>
                                        </p:cTn>
                                        <p:tgtEl>
                                          <p:spTgt spid="26"/>
                                        </p:tgtEl>
                                        <p:attrNameLst>
                                          <p:attrName>style.visibility</p:attrName>
                                        </p:attrNameLst>
                                      </p:cBhvr>
                                      <p:to>
                                        <p:strVal val="visible"/>
                                      </p:to>
                                    </p:set>
                                    <p:animEffect transition="in" filter="wipe(down)">
                                      <p:cBhvr>
                                        <p:cTn id="22" dur="500"/>
                                        <p:tgtEl>
                                          <p:spTgt spid="26"/>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4" fill="hold" grpId="0" nodeType="clickEffect">
                                  <p:stCondLst>
                                    <p:cond delay="0"/>
                                  </p:stCondLst>
                                  <p:childTnLst>
                                    <p:set>
                                      <p:cBhvr>
                                        <p:cTn id="26" dur="1" fill="hold">
                                          <p:stCondLst>
                                            <p:cond delay="0"/>
                                          </p:stCondLst>
                                        </p:cTn>
                                        <p:tgtEl>
                                          <p:spTgt spid="27"/>
                                        </p:tgtEl>
                                        <p:attrNameLst>
                                          <p:attrName>style.visibility</p:attrName>
                                        </p:attrNameLst>
                                      </p:cBhvr>
                                      <p:to>
                                        <p:strVal val="visible"/>
                                      </p:to>
                                    </p:set>
                                    <p:animEffect transition="in" filter="wipe(down)">
                                      <p:cBhvr>
                                        <p:cTn id="27" dur="500"/>
                                        <p:tgtEl>
                                          <p:spTgt spid="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animBg="1"/>
      <p:bldP spid="25" grpId="0"/>
      <p:bldP spid="26" grpId="0"/>
      <p:bldP spid="27" grpId="0"/>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1118"/>
        <p:cNvGrpSpPr/>
        <p:nvPr/>
      </p:nvGrpSpPr>
      <p:grpSpPr>
        <a:xfrm>
          <a:off x="0" y="0"/>
          <a:ext cx="0" cy="0"/>
          <a:chOff x="0" y="0"/>
          <a:chExt cx="0" cy="0"/>
        </a:xfrm>
      </p:grpSpPr>
      <p:sp>
        <p:nvSpPr>
          <p:cNvPr id="43" name="Rectangle: Rounded Corners 42">
            <a:extLst>
              <a:ext uri="{FF2B5EF4-FFF2-40B4-BE49-F238E27FC236}">
                <a16:creationId xmlns:a16="http://schemas.microsoft.com/office/drawing/2014/main" id="{18368468-E9B3-4F0E-BC59-68E16023F874}"/>
              </a:ext>
            </a:extLst>
          </p:cNvPr>
          <p:cNvSpPr/>
          <p:nvPr/>
        </p:nvSpPr>
        <p:spPr>
          <a:xfrm>
            <a:off x="147782" y="2392219"/>
            <a:ext cx="11877963" cy="3980872"/>
          </a:xfrm>
          <a:prstGeom prst="roundRect">
            <a:avLst>
              <a:gd name="adj" fmla="val 9366"/>
            </a:avLst>
          </a:prstGeom>
          <a:noFill/>
          <a:ln w="19050">
            <a:solidFill>
              <a:srgbClr val="F25D07"/>
            </a:solidFill>
            <a:prstDash val="dashDo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4" name="Group 43">
            <a:extLst>
              <a:ext uri="{FF2B5EF4-FFF2-40B4-BE49-F238E27FC236}">
                <a16:creationId xmlns:a16="http://schemas.microsoft.com/office/drawing/2014/main" id="{CA5692D3-9471-46FE-86D3-70721B6C9D99}"/>
              </a:ext>
            </a:extLst>
          </p:cNvPr>
          <p:cNvGrpSpPr/>
          <p:nvPr/>
        </p:nvGrpSpPr>
        <p:grpSpPr>
          <a:xfrm>
            <a:off x="252284" y="175457"/>
            <a:ext cx="5843716" cy="954107"/>
            <a:chOff x="489662" y="403369"/>
            <a:chExt cx="5232666" cy="1103924"/>
          </a:xfrm>
        </p:grpSpPr>
        <p:sp>
          <p:nvSpPr>
            <p:cNvPr id="45" name="Rectangle: Rounded Corners 44">
              <a:extLst>
                <a:ext uri="{FF2B5EF4-FFF2-40B4-BE49-F238E27FC236}">
                  <a16:creationId xmlns:a16="http://schemas.microsoft.com/office/drawing/2014/main" id="{FF05D376-1EDB-453C-BA63-2CD9EA4AF9FD}"/>
                </a:ext>
              </a:extLst>
            </p:cNvPr>
            <p:cNvSpPr/>
            <p:nvPr/>
          </p:nvSpPr>
          <p:spPr>
            <a:xfrm>
              <a:off x="546937" y="435125"/>
              <a:ext cx="5104055" cy="579253"/>
            </a:xfrm>
            <a:prstGeom prst="roundRect">
              <a:avLst>
                <a:gd name="adj" fmla="val 37188"/>
              </a:avLst>
            </a:prstGeom>
            <a:solidFill>
              <a:schemeClr val="accent1">
                <a:lumMod val="5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1600"/>
            </a:p>
          </p:txBody>
        </p:sp>
        <p:sp>
          <p:nvSpPr>
            <p:cNvPr id="46" name="TextBox 45">
              <a:extLst>
                <a:ext uri="{FF2B5EF4-FFF2-40B4-BE49-F238E27FC236}">
                  <a16:creationId xmlns:a16="http://schemas.microsoft.com/office/drawing/2014/main" id="{2838C702-80CD-4850-AFAA-715FBBCDEFBF}"/>
                </a:ext>
              </a:extLst>
            </p:cNvPr>
            <p:cNvSpPr txBox="1"/>
            <p:nvPr/>
          </p:nvSpPr>
          <p:spPr>
            <a:xfrm>
              <a:off x="951209" y="403369"/>
              <a:ext cx="4771119" cy="1103924"/>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vi-VN" sz="2800" dirty="0">
                  <a:solidFill>
                    <a:schemeClr val="bg1"/>
                  </a:solidFill>
                  <a:latin typeface="Fira Sans Condensed Medium" panose="020B0603050000020004" pitchFamily="34" charset="0"/>
                </a:rPr>
                <a:t>II. Hiện tượng tán sắc ánh sáng</a:t>
              </a:r>
              <a:endParaRPr kumimoji="0" lang="en-US" sz="2800" b="0" i="0" u="none" strike="noStrike" kern="1200" cap="none" spc="0" normalizeH="0" baseline="0" noProof="0" dirty="0">
                <a:ln>
                  <a:noFill/>
                </a:ln>
                <a:solidFill>
                  <a:schemeClr val="bg1"/>
                </a:solidFill>
                <a:effectLst/>
                <a:uLnTx/>
                <a:uFillTx/>
                <a:latin typeface="Fira Sans Condensed Medium" panose="020B0603050000020004" pitchFamily="34" charset="0"/>
              </a:endParaRPr>
            </a:p>
          </p:txBody>
        </p:sp>
        <p:grpSp>
          <p:nvGrpSpPr>
            <p:cNvPr id="47" name="Group 46">
              <a:extLst>
                <a:ext uri="{FF2B5EF4-FFF2-40B4-BE49-F238E27FC236}">
                  <a16:creationId xmlns:a16="http://schemas.microsoft.com/office/drawing/2014/main" id="{0E3FE8ED-E917-4A84-8041-E5EECF0CBB18}"/>
                </a:ext>
              </a:extLst>
            </p:cNvPr>
            <p:cNvGrpSpPr/>
            <p:nvPr/>
          </p:nvGrpSpPr>
          <p:grpSpPr>
            <a:xfrm>
              <a:off x="489662" y="435125"/>
              <a:ext cx="579253" cy="579253"/>
              <a:chOff x="1321149" y="2630212"/>
              <a:chExt cx="1675995" cy="1675995"/>
            </a:xfrm>
          </p:grpSpPr>
          <p:sp>
            <p:nvSpPr>
              <p:cNvPr id="48" name="Oval 47">
                <a:extLst>
                  <a:ext uri="{FF2B5EF4-FFF2-40B4-BE49-F238E27FC236}">
                    <a16:creationId xmlns:a16="http://schemas.microsoft.com/office/drawing/2014/main" id="{E95730FA-7EA2-4886-88C0-10B20DC44F85}"/>
                  </a:ext>
                </a:extLst>
              </p:cNvPr>
              <p:cNvSpPr/>
              <p:nvPr/>
            </p:nvSpPr>
            <p:spPr>
              <a:xfrm>
                <a:off x="1321149" y="2630212"/>
                <a:ext cx="1675995" cy="1675995"/>
              </a:xfrm>
              <a:prstGeom prst="ellipse">
                <a:avLst/>
              </a:prstGeom>
              <a:solidFill>
                <a:schemeClr val="bg1"/>
              </a:solidFill>
              <a:ln>
                <a:noFill/>
              </a:ln>
              <a:effectLst>
                <a:glow rad="139700">
                  <a:schemeClr val="accent1">
                    <a:satMod val="175000"/>
                    <a:alpha val="40000"/>
                  </a:schemeClr>
                </a:glo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1600"/>
              </a:p>
            </p:txBody>
          </p:sp>
          <p:pic>
            <p:nvPicPr>
              <p:cNvPr id="49" name="Picture 4" descr="Prism ">
                <a:extLst>
                  <a:ext uri="{FF2B5EF4-FFF2-40B4-BE49-F238E27FC236}">
                    <a16:creationId xmlns:a16="http://schemas.microsoft.com/office/drawing/2014/main" id="{6F3B3CC8-AE52-40CC-8444-F29A0E979B3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454295" y="2722635"/>
                <a:ext cx="1412729" cy="1412729"/>
              </a:xfrm>
              <a:prstGeom prst="rect">
                <a:avLst/>
              </a:prstGeom>
              <a:noFill/>
              <a:extLst>
                <a:ext uri="{909E8E84-426E-40DD-AFC4-6F175D3DCCD1}">
                  <a14:hiddenFill xmlns:a14="http://schemas.microsoft.com/office/drawing/2010/main">
                    <a:solidFill>
                      <a:srgbClr val="FFFFFF"/>
                    </a:solidFill>
                  </a14:hiddenFill>
                </a:ext>
              </a:extLst>
            </p:spPr>
          </p:pic>
        </p:grpSp>
      </p:grpSp>
      <p:sp>
        <p:nvSpPr>
          <p:cNvPr id="50" name="TextBox 49">
            <a:extLst>
              <a:ext uri="{FF2B5EF4-FFF2-40B4-BE49-F238E27FC236}">
                <a16:creationId xmlns:a16="http://schemas.microsoft.com/office/drawing/2014/main" id="{D5D66E23-4EF7-444E-8F5E-991137E035BA}"/>
              </a:ext>
            </a:extLst>
          </p:cNvPr>
          <p:cNvSpPr txBox="1"/>
          <p:nvPr/>
        </p:nvSpPr>
        <p:spPr>
          <a:xfrm>
            <a:off x="868217" y="4187913"/>
            <a:ext cx="9956801" cy="867482"/>
          </a:xfrm>
          <a:prstGeom prst="rect">
            <a:avLst/>
          </a:prstGeom>
          <a:noFill/>
        </p:spPr>
        <p:txBody>
          <a:bodyPr wrap="square" rtlCol="0">
            <a:spAutoFit/>
          </a:bodyPr>
          <a:lstStyle>
            <a:defPPr>
              <a:defRPr lang="en-US"/>
            </a:defPPr>
            <a:lvl1pPr>
              <a:lnSpc>
                <a:spcPct val="120000"/>
              </a:lnSpc>
              <a:defRPr sz="2000">
                <a:latin typeface="Arial" panose="020B0604020202020204" pitchFamily="34" charset="0"/>
                <a:cs typeface="Arial" panose="020B0604020202020204" pitchFamily="34" charset="0"/>
              </a:defRPr>
            </a:lvl1pPr>
          </a:lstStyle>
          <a:p>
            <a:r>
              <a:rPr lang="vi-VN" sz="2200" dirty="0"/>
              <a:t>Khi chiếu một chùm sáng trắng hẹp qua lăng kính</a:t>
            </a:r>
            <a:r>
              <a:rPr lang="en-US" sz="2200" dirty="0"/>
              <a:t> ta </a:t>
            </a:r>
            <a:r>
              <a:rPr lang="vi-VN" sz="2200" dirty="0"/>
              <a:t>thu được dải màu </a:t>
            </a:r>
            <a:r>
              <a:rPr lang="en-US" sz="2200" dirty="0" err="1"/>
              <a:t>từ</a:t>
            </a:r>
            <a:r>
              <a:rPr lang="en-US" sz="2200" dirty="0"/>
              <a:t> </a:t>
            </a:r>
            <a:r>
              <a:rPr lang="en-US" sz="2200" dirty="0" err="1"/>
              <a:t>đỏ</a:t>
            </a:r>
            <a:r>
              <a:rPr lang="en-US" sz="2200" dirty="0"/>
              <a:t> </a:t>
            </a:r>
            <a:r>
              <a:rPr lang="en-US" sz="2200" dirty="0" err="1"/>
              <a:t>đến</a:t>
            </a:r>
            <a:r>
              <a:rPr lang="en-US" sz="2200" dirty="0"/>
              <a:t> </a:t>
            </a:r>
            <a:r>
              <a:rPr lang="en-US" sz="2200" dirty="0" err="1"/>
              <a:t>tím</a:t>
            </a:r>
            <a:r>
              <a:rPr lang="en-US" sz="2200" dirty="0"/>
              <a:t>– </a:t>
            </a:r>
            <a:r>
              <a:rPr lang="en-US" sz="2200" dirty="0" err="1"/>
              <a:t>gọi</a:t>
            </a:r>
            <a:r>
              <a:rPr lang="en-US" sz="2200" dirty="0"/>
              <a:t> </a:t>
            </a:r>
            <a:r>
              <a:rPr lang="en-US" sz="2200" dirty="0" err="1"/>
              <a:t>là</a:t>
            </a:r>
            <a:r>
              <a:rPr lang="en-US" sz="2200" dirty="0"/>
              <a:t> </a:t>
            </a:r>
            <a:r>
              <a:rPr lang="vi-VN" sz="2200" dirty="0"/>
              <a:t>quang ph</a:t>
            </a:r>
            <a:r>
              <a:rPr lang="en-US" sz="2200" dirty="0"/>
              <a:t>ổ </a:t>
            </a:r>
            <a:r>
              <a:rPr lang="en-US" sz="2200" dirty="0" err="1"/>
              <a:t>của</a:t>
            </a:r>
            <a:r>
              <a:rPr lang="en-US" sz="2200" dirty="0"/>
              <a:t> </a:t>
            </a:r>
            <a:r>
              <a:rPr lang="en-US" sz="2200" dirty="0" err="1"/>
              <a:t>ánh</a:t>
            </a:r>
            <a:r>
              <a:rPr lang="en-US" sz="2200" dirty="0"/>
              <a:t> </a:t>
            </a:r>
            <a:r>
              <a:rPr lang="en-US" sz="2200" dirty="0" err="1"/>
              <a:t>sáng</a:t>
            </a:r>
            <a:r>
              <a:rPr lang="en-US" sz="2200" dirty="0"/>
              <a:t> </a:t>
            </a:r>
            <a:r>
              <a:rPr lang="en-US" sz="2200" dirty="0" err="1"/>
              <a:t>trắng</a:t>
            </a:r>
            <a:endParaRPr lang="en-US" sz="2200" dirty="0"/>
          </a:p>
        </p:txBody>
      </p:sp>
      <p:pic>
        <p:nvPicPr>
          <p:cNvPr id="51" name="Picture 2" descr="Prism">
            <a:extLst>
              <a:ext uri="{FF2B5EF4-FFF2-40B4-BE49-F238E27FC236}">
                <a16:creationId xmlns:a16="http://schemas.microsoft.com/office/drawing/2014/main" id="{0A4EDB2B-A53A-4853-8C40-6FBF390F7E24}"/>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31924" y="4446602"/>
            <a:ext cx="476685" cy="476685"/>
          </a:xfrm>
          <a:prstGeom prst="rect">
            <a:avLst/>
          </a:prstGeom>
          <a:noFill/>
          <a:extLst>
            <a:ext uri="{909E8E84-426E-40DD-AFC4-6F175D3DCCD1}">
              <a14:hiddenFill xmlns:a14="http://schemas.microsoft.com/office/drawing/2010/main">
                <a:solidFill>
                  <a:srgbClr val="FFFFFF"/>
                </a:solidFill>
              </a14:hiddenFill>
            </a:ext>
          </a:extLst>
        </p:spPr>
      </p:pic>
      <p:sp>
        <p:nvSpPr>
          <p:cNvPr id="52" name="Google Shape;1924;p44">
            <a:extLst>
              <a:ext uri="{FF2B5EF4-FFF2-40B4-BE49-F238E27FC236}">
                <a16:creationId xmlns:a16="http://schemas.microsoft.com/office/drawing/2014/main" id="{C3FF0F19-632C-4AA5-A3A5-E9AEDF0D862A}"/>
              </a:ext>
            </a:extLst>
          </p:cNvPr>
          <p:cNvSpPr txBox="1">
            <a:spLocks/>
          </p:cNvSpPr>
          <p:nvPr/>
        </p:nvSpPr>
        <p:spPr>
          <a:xfrm>
            <a:off x="9530532" y="1469810"/>
            <a:ext cx="1918181" cy="523220"/>
          </a:xfrm>
          <a:prstGeom prst="rect">
            <a:avLst/>
          </a:prstGeom>
          <a:noFill/>
        </p:spPr>
        <p:txBody>
          <a:bodyPr wrap="square" rtlCol="0">
            <a:spAutoFit/>
          </a:bodyPr>
          <a:lstStyle>
            <a:defPPr>
              <a:defRPr lang="en-US"/>
            </a:defPPr>
            <a:lvl1pPr marR="0" lvl="0" indent="0" algn="ctr" fontAlgn="auto">
              <a:lnSpc>
                <a:spcPct val="100000"/>
              </a:lnSpc>
              <a:spcBef>
                <a:spcPts val="0"/>
              </a:spcBef>
              <a:spcAft>
                <a:spcPts val="0"/>
              </a:spcAft>
              <a:buClrTx/>
              <a:buSzTx/>
              <a:buFontTx/>
              <a:buNone/>
              <a:tabLst/>
              <a:defRPr sz="3200">
                <a:solidFill>
                  <a:srgbClr val="D35C27"/>
                </a:solidFill>
                <a:latin typeface="Fira Sans Condensed Medium" panose="020B0603050000020004" pitchFamily="34" charset="0"/>
              </a:defRPr>
            </a:lvl1pPr>
            <a:lvl2pPr marL="914400" marR="0" lvl="1" indent="-317500" algn="ctr" rtl="0">
              <a:lnSpc>
                <a:spcPct val="115000"/>
              </a:lnSpc>
              <a:spcBef>
                <a:spcPts val="0"/>
              </a:spcBef>
              <a:spcAft>
                <a:spcPts val="0"/>
              </a:spcAft>
              <a:buClr>
                <a:schemeClr val="dk2"/>
              </a:buClr>
              <a:buSzPts val="1400"/>
              <a:buFont typeface="Montserrat"/>
              <a:buChar char="○"/>
              <a:defRPr sz="1400" b="0" i="0" u="none" strike="noStrike" cap="none">
                <a:solidFill>
                  <a:schemeClr val="dk2"/>
                </a:solidFill>
                <a:latin typeface="Montserrat"/>
                <a:ea typeface="Montserrat"/>
                <a:cs typeface="Montserrat"/>
                <a:sym typeface="Montserrat"/>
              </a:defRPr>
            </a:lvl2pPr>
            <a:lvl3pPr marL="1371600" marR="0" lvl="2" indent="-317500" algn="ctr" rtl="0">
              <a:lnSpc>
                <a:spcPct val="115000"/>
              </a:lnSpc>
              <a:spcBef>
                <a:spcPts val="0"/>
              </a:spcBef>
              <a:spcAft>
                <a:spcPts val="0"/>
              </a:spcAft>
              <a:buClr>
                <a:schemeClr val="dk2"/>
              </a:buClr>
              <a:buSzPts val="1400"/>
              <a:buFont typeface="Montserrat"/>
              <a:buChar char="■"/>
              <a:defRPr sz="1400" b="0" i="0" u="none" strike="noStrike" cap="none">
                <a:solidFill>
                  <a:schemeClr val="dk2"/>
                </a:solidFill>
                <a:latin typeface="Montserrat"/>
                <a:ea typeface="Montserrat"/>
                <a:cs typeface="Montserrat"/>
                <a:sym typeface="Montserrat"/>
              </a:defRPr>
            </a:lvl3pPr>
            <a:lvl4pPr marL="1828800" marR="0" lvl="3" indent="-317500" algn="ctr" rtl="0">
              <a:lnSpc>
                <a:spcPct val="115000"/>
              </a:lnSpc>
              <a:spcBef>
                <a:spcPts val="0"/>
              </a:spcBef>
              <a:spcAft>
                <a:spcPts val="0"/>
              </a:spcAft>
              <a:buClr>
                <a:schemeClr val="dk2"/>
              </a:buClr>
              <a:buSzPts val="1400"/>
              <a:buFont typeface="Montserrat"/>
              <a:buChar char="●"/>
              <a:defRPr sz="1400" b="0" i="0" u="none" strike="noStrike" cap="none">
                <a:solidFill>
                  <a:schemeClr val="dk2"/>
                </a:solidFill>
                <a:latin typeface="Montserrat"/>
                <a:ea typeface="Montserrat"/>
                <a:cs typeface="Montserrat"/>
                <a:sym typeface="Montserrat"/>
              </a:defRPr>
            </a:lvl4pPr>
            <a:lvl5pPr marL="2286000" marR="0" lvl="4" indent="-317500" algn="ctr" rtl="0">
              <a:lnSpc>
                <a:spcPct val="115000"/>
              </a:lnSpc>
              <a:spcBef>
                <a:spcPts val="0"/>
              </a:spcBef>
              <a:spcAft>
                <a:spcPts val="0"/>
              </a:spcAft>
              <a:buClr>
                <a:schemeClr val="dk2"/>
              </a:buClr>
              <a:buSzPts val="1400"/>
              <a:buFont typeface="Montserrat"/>
              <a:buChar char="○"/>
              <a:defRPr sz="1400" b="0" i="0" u="none" strike="noStrike" cap="none">
                <a:solidFill>
                  <a:schemeClr val="dk2"/>
                </a:solidFill>
                <a:latin typeface="Montserrat"/>
                <a:ea typeface="Montserrat"/>
                <a:cs typeface="Montserrat"/>
                <a:sym typeface="Montserrat"/>
              </a:defRPr>
            </a:lvl5pPr>
            <a:lvl6pPr marL="2743200" marR="0" lvl="5" indent="-317500" algn="ctr" rtl="0">
              <a:lnSpc>
                <a:spcPct val="115000"/>
              </a:lnSpc>
              <a:spcBef>
                <a:spcPts val="0"/>
              </a:spcBef>
              <a:spcAft>
                <a:spcPts val="0"/>
              </a:spcAft>
              <a:buClr>
                <a:schemeClr val="dk2"/>
              </a:buClr>
              <a:buSzPts val="1400"/>
              <a:buFont typeface="Montserrat"/>
              <a:buChar char="■"/>
              <a:defRPr sz="1400" b="0" i="0" u="none" strike="noStrike" cap="none">
                <a:solidFill>
                  <a:schemeClr val="dk2"/>
                </a:solidFill>
                <a:latin typeface="Montserrat"/>
                <a:ea typeface="Montserrat"/>
                <a:cs typeface="Montserrat"/>
                <a:sym typeface="Montserrat"/>
              </a:defRPr>
            </a:lvl6pPr>
            <a:lvl7pPr marL="3200400" marR="0" lvl="6" indent="-317500" algn="ctr" rtl="0">
              <a:lnSpc>
                <a:spcPct val="115000"/>
              </a:lnSpc>
              <a:spcBef>
                <a:spcPts val="0"/>
              </a:spcBef>
              <a:spcAft>
                <a:spcPts val="0"/>
              </a:spcAft>
              <a:buClr>
                <a:schemeClr val="dk2"/>
              </a:buClr>
              <a:buSzPts val="1400"/>
              <a:buFont typeface="Montserrat"/>
              <a:buChar char="●"/>
              <a:defRPr sz="1400" b="0" i="0" u="none" strike="noStrike" cap="none">
                <a:solidFill>
                  <a:schemeClr val="dk2"/>
                </a:solidFill>
                <a:latin typeface="Montserrat"/>
                <a:ea typeface="Montserrat"/>
                <a:cs typeface="Montserrat"/>
                <a:sym typeface="Montserrat"/>
              </a:defRPr>
            </a:lvl7pPr>
            <a:lvl8pPr marL="3657600" marR="0" lvl="7" indent="-317500" algn="ctr" rtl="0">
              <a:lnSpc>
                <a:spcPct val="115000"/>
              </a:lnSpc>
              <a:spcBef>
                <a:spcPts val="0"/>
              </a:spcBef>
              <a:spcAft>
                <a:spcPts val="0"/>
              </a:spcAft>
              <a:buClr>
                <a:schemeClr val="dk2"/>
              </a:buClr>
              <a:buSzPts val="1400"/>
              <a:buFont typeface="Montserrat"/>
              <a:buChar char="○"/>
              <a:defRPr sz="1400" b="0" i="0" u="none" strike="noStrike" cap="none">
                <a:solidFill>
                  <a:schemeClr val="dk2"/>
                </a:solidFill>
                <a:latin typeface="Montserrat"/>
                <a:ea typeface="Montserrat"/>
                <a:cs typeface="Montserrat"/>
                <a:sym typeface="Montserrat"/>
              </a:defRPr>
            </a:lvl8pPr>
            <a:lvl9pPr marL="4114800" marR="0" lvl="8" indent="-317500" algn="ctr" rtl="0">
              <a:lnSpc>
                <a:spcPct val="115000"/>
              </a:lnSpc>
              <a:spcBef>
                <a:spcPts val="0"/>
              </a:spcBef>
              <a:spcAft>
                <a:spcPts val="0"/>
              </a:spcAft>
              <a:buClr>
                <a:schemeClr val="dk2"/>
              </a:buClr>
              <a:buSzPts val="1400"/>
              <a:buFont typeface="Montserrat"/>
              <a:buChar char="■"/>
              <a:defRPr sz="1400" b="0" i="0" u="none" strike="noStrike" cap="none">
                <a:solidFill>
                  <a:schemeClr val="dk2"/>
                </a:solidFill>
                <a:latin typeface="Montserrat"/>
                <a:ea typeface="Montserrat"/>
                <a:cs typeface="Montserrat"/>
                <a:sym typeface="Montserrat"/>
              </a:defRPr>
            </a:lvl9pPr>
          </a:lstStyle>
          <a:p>
            <a:pPr algn="l"/>
            <a:r>
              <a:rPr lang="en-US" sz="2800" dirty="0">
                <a:solidFill>
                  <a:srgbClr val="002060"/>
                </a:solidFill>
              </a:rPr>
              <a:t>Quang </a:t>
            </a:r>
            <a:r>
              <a:rPr lang="en-US" sz="2800" dirty="0" err="1">
                <a:solidFill>
                  <a:srgbClr val="002060"/>
                </a:solidFill>
              </a:rPr>
              <a:t>phổ</a:t>
            </a:r>
            <a:endParaRPr lang="en-US" sz="2800" dirty="0">
              <a:solidFill>
                <a:srgbClr val="002060"/>
              </a:solidFill>
            </a:endParaRPr>
          </a:p>
        </p:txBody>
      </p:sp>
      <p:sp>
        <p:nvSpPr>
          <p:cNvPr id="53" name="TextBox 52">
            <a:extLst>
              <a:ext uri="{FF2B5EF4-FFF2-40B4-BE49-F238E27FC236}">
                <a16:creationId xmlns:a16="http://schemas.microsoft.com/office/drawing/2014/main" id="{AFCFCDBC-3495-438C-BDE7-0C8CC312D19F}"/>
              </a:ext>
            </a:extLst>
          </p:cNvPr>
          <p:cNvSpPr txBox="1"/>
          <p:nvPr/>
        </p:nvSpPr>
        <p:spPr>
          <a:xfrm>
            <a:off x="888577" y="5222020"/>
            <a:ext cx="10028805" cy="867482"/>
          </a:xfrm>
          <a:prstGeom prst="rect">
            <a:avLst/>
          </a:prstGeom>
          <a:noFill/>
        </p:spPr>
        <p:txBody>
          <a:bodyPr wrap="square" rtlCol="0">
            <a:spAutoFit/>
          </a:bodyPr>
          <a:lstStyle>
            <a:defPPr>
              <a:defRPr lang="en-US"/>
            </a:defPPr>
            <a:lvl1pPr>
              <a:lnSpc>
                <a:spcPct val="120000"/>
              </a:lnSpc>
              <a:defRPr sz="2000">
                <a:latin typeface="Arial" panose="020B0604020202020204" pitchFamily="34" charset="0"/>
                <a:cs typeface="Arial" panose="020B0604020202020204" pitchFamily="34" charset="0"/>
              </a:defRPr>
            </a:lvl1pPr>
          </a:lstStyle>
          <a:p>
            <a:r>
              <a:rPr lang="en-US" sz="2200" dirty="0" err="1"/>
              <a:t>Hiện</a:t>
            </a:r>
            <a:r>
              <a:rPr lang="en-US" sz="2200" dirty="0"/>
              <a:t> </a:t>
            </a:r>
            <a:r>
              <a:rPr lang="en-US" sz="2200" dirty="0" err="1"/>
              <a:t>tượng</a:t>
            </a:r>
            <a:r>
              <a:rPr lang="en-US" sz="2200" dirty="0"/>
              <a:t> </a:t>
            </a:r>
            <a:r>
              <a:rPr lang="en-US" sz="2200" dirty="0" err="1"/>
              <a:t>thu</a:t>
            </a:r>
            <a:r>
              <a:rPr lang="en-US" sz="2200" dirty="0"/>
              <a:t> </a:t>
            </a:r>
            <a:r>
              <a:rPr lang="en-US" sz="2200" dirty="0" err="1"/>
              <a:t>được</a:t>
            </a:r>
            <a:r>
              <a:rPr lang="en-US" sz="2200" dirty="0"/>
              <a:t> </a:t>
            </a:r>
            <a:r>
              <a:rPr lang="en-US" sz="2200" dirty="0" err="1"/>
              <a:t>quang</a:t>
            </a:r>
            <a:r>
              <a:rPr lang="en-US" sz="2200" dirty="0"/>
              <a:t> </a:t>
            </a:r>
            <a:r>
              <a:rPr lang="en-US" sz="2200" dirty="0" err="1"/>
              <a:t>phổ</a:t>
            </a:r>
            <a:r>
              <a:rPr lang="en-US" sz="2200" dirty="0"/>
              <a:t> </a:t>
            </a:r>
            <a:r>
              <a:rPr lang="en-US" sz="2200" dirty="0" err="1"/>
              <a:t>khi</a:t>
            </a:r>
            <a:r>
              <a:rPr lang="en-US" sz="2200" dirty="0"/>
              <a:t> </a:t>
            </a:r>
            <a:r>
              <a:rPr lang="en-US" sz="2200" dirty="0" err="1"/>
              <a:t>chiếu</a:t>
            </a:r>
            <a:r>
              <a:rPr lang="en-US" sz="2200" dirty="0"/>
              <a:t> </a:t>
            </a:r>
            <a:r>
              <a:rPr lang="en-US" sz="2200" dirty="0" err="1"/>
              <a:t>án</a:t>
            </a:r>
            <a:r>
              <a:rPr lang="en-US" sz="2200" dirty="0"/>
              <a:t> </a:t>
            </a:r>
            <a:r>
              <a:rPr lang="en-US" sz="2200" dirty="0" err="1"/>
              <a:t>sáng</a:t>
            </a:r>
            <a:r>
              <a:rPr lang="en-US" sz="2200" dirty="0"/>
              <a:t> </a:t>
            </a:r>
            <a:r>
              <a:rPr lang="en-US" sz="2200" dirty="0" err="1"/>
              <a:t>trắng</a:t>
            </a:r>
            <a:r>
              <a:rPr lang="en-US" sz="2200" dirty="0"/>
              <a:t> qua </a:t>
            </a:r>
            <a:r>
              <a:rPr lang="en-US" sz="2200" dirty="0" err="1"/>
              <a:t>lăng</a:t>
            </a:r>
            <a:r>
              <a:rPr lang="en-US" sz="2200" dirty="0"/>
              <a:t> </a:t>
            </a:r>
            <a:r>
              <a:rPr lang="en-US" sz="2200" dirty="0" err="1"/>
              <a:t>kính</a:t>
            </a:r>
            <a:r>
              <a:rPr lang="en-US" sz="2200" dirty="0"/>
              <a:t> </a:t>
            </a:r>
            <a:r>
              <a:rPr lang="en-US" sz="2200" dirty="0" err="1"/>
              <a:t>gọi</a:t>
            </a:r>
            <a:r>
              <a:rPr lang="en-US" sz="2200" dirty="0"/>
              <a:t> </a:t>
            </a:r>
            <a:r>
              <a:rPr lang="en-US" sz="2200" dirty="0" err="1"/>
              <a:t>là</a:t>
            </a:r>
            <a:r>
              <a:rPr lang="en-US" sz="2200" dirty="0"/>
              <a:t> </a:t>
            </a:r>
            <a:r>
              <a:rPr lang="en-US" sz="2200" b="1" dirty="0" err="1">
                <a:solidFill>
                  <a:srgbClr val="C00000"/>
                </a:solidFill>
              </a:rPr>
              <a:t>hiện</a:t>
            </a:r>
            <a:r>
              <a:rPr lang="en-US" sz="2200" b="1" dirty="0">
                <a:solidFill>
                  <a:srgbClr val="C00000"/>
                </a:solidFill>
              </a:rPr>
              <a:t> </a:t>
            </a:r>
            <a:r>
              <a:rPr lang="en-US" sz="2200" b="1" dirty="0" err="1">
                <a:solidFill>
                  <a:srgbClr val="C00000"/>
                </a:solidFill>
              </a:rPr>
              <a:t>tượng</a:t>
            </a:r>
            <a:r>
              <a:rPr lang="en-US" sz="2200" b="1" dirty="0">
                <a:solidFill>
                  <a:srgbClr val="C00000"/>
                </a:solidFill>
              </a:rPr>
              <a:t> </a:t>
            </a:r>
            <a:r>
              <a:rPr lang="en-US" sz="2200" b="1" dirty="0" err="1">
                <a:solidFill>
                  <a:srgbClr val="C00000"/>
                </a:solidFill>
              </a:rPr>
              <a:t>tán</a:t>
            </a:r>
            <a:r>
              <a:rPr lang="en-US" sz="2200" b="1" dirty="0">
                <a:solidFill>
                  <a:srgbClr val="C00000"/>
                </a:solidFill>
              </a:rPr>
              <a:t> </a:t>
            </a:r>
            <a:r>
              <a:rPr lang="en-US" sz="2200" b="1" dirty="0" err="1">
                <a:solidFill>
                  <a:srgbClr val="C00000"/>
                </a:solidFill>
              </a:rPr>
              <a:t>sắc</a:t>
            </a:r>
            <a:r>
              <a:rPr lang="en-US" sz="2200" b="1" dirty="0">
                <a:solidFill>
                  <a:srgbClr val="C00000"/>
                </a:solidFill>
              </a:rPr>
              <a:t> </a:t>
            </a:r>
            <a:r>
              <a:rPr lang="en-US" sz="2200" b="1" dirty="0" err="1">
                <a:solidFill>
                  <a:srgbClr val="C00000"/>
                </a:solidFill>
              </a:rPr>
              <a:t>ánh</a:t>
            </a:r>
            <a:r>
              <a:rPr lang="en-US" sz="2200" b="1" dirty="0">
                <a:solidFill>
                  <a:srgbClr val="C00000"/>
                </a:solidFill>
              </a:rPr>
              <a:t> </a:t>
            </a:r>
            <a:r>
              <a:rPr lang="en-US" sz="2200" b="1" dirty="0" err="1">
                <a:solidFill>
                  <a:srgbClr val="C00000"/>
                </a:solidFill>
              </a:rPr>
              <a:t>sáng</a:t>
            </a:r>
            <a:endParaRPr lang="en-US" sz="2200" b="1" dirty="0">
              <a:solidFill>
                <a:srgbClr val="C00000"/>
              </a:solidFill>
            </a:endParaRPr>
          </a:p>
        </p:txBody>
      </p:sp>
      <p:pic>
        <p:nvPicPr>
          <p:cNvPr id="54" name="Picture 2" descr="Prism">
            <a:extLst>
              <a:ext uri="{FF2B5EF4-FFF2-40B4-BE49-F238E27FC236}">
                <a16:creationId xmlns:a16="http://schemas.microsoft.com/office/drawing/2014/main" id="{F8676B62-16CD-42A1-BEA8-C0554CB389B3}"/>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52284" y="5480709"/>
            <a:ext cx="476685" cy="476685"/>
          </a:xfrm>
          <a:prstGeom prst="rect">
            <a:avLst/>
          </a:prstGeom>
          <a:noFill/>
          <a:extLst>
            <a:ext uri="{909E8E84-426E-40DD-AFC4-6F175D3DCCD1}">
              <a14:hiddenFill xmlns:a14="http://schemas.microsoft.com/office/drawing/2010/main">
                <a:solidFill>
                  <a:srgbClr val="FFFFFF"/>
                </a:solidFill>
              </a14:hiddenFill>
            </a:ext>
          </a:extLst>
        </p:spPr>
      </p:pic>
      <p:pic>
        <p:nvPicPr>
          <p:cNvPr id="55" name="Picture 2" descr="Optics physics. The white light shines through the prism. Produce rainbow colors in 3D illustrator.">
            <a:extLst>
              <a:ext uri="{FF2B5EF4-FFF2-40B4-BE49-F238E27FC236}">
                <a16:creationId xmlns:a16="http://schemas.microsoft.com/office/drawing/2014/main" id="{BC5C7FD1-2AC6-4CAF-9B0E-6042A118A90C}"/>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260234" y="788567"/>
            <a:ext cx="5693266" cy="3237877"/>
          </a:xfrm>
          <a:prstGeom prst="rect">
            <a:avLst/>
          </a:prstGeom>
          <a:noFill/>
          <a:extLst>
            <a:ext uri="{909E8E84-426E-40DD-AFC4-6F175D3DCCD1}">
              <a14:hiddenFill xmlns:a14="http://schemas.microsoft.com/office/drawing/2010/main">
                <a:solidFill>
                  <a:srgbClr val="FFFFFF"/>
                </a:solidFill>
              </a14:hiddenFill>
            </a:ext>
          </a:extLst>
        </p:spPr>
      </p:pic>
      <p:pic>
        <p:nvPicPr>
          <p:cNvPr id="56" name="Graphic 55" descr="Line arrow Slight curve">
            <a:extLst>
              <a:ext uri="{FF2B5EF4-FFF2-40B4-BE49-F238E27FC236}">
                <a16:creationId xmlns:a16="http://schemas.microsoft.com/office/drawing/2014/main" id="{137DE553-7960-4763-B61B-136C20BD0B1B}"/>
              </a:ext>
            </a:extLst>
          </p:cNvPr>
          <p:cNvPicPr>
            <a:picLocks noChangeAspect="1"/>
          </p:cNvPicPr>
          <p:nvPr/>
        </p:nvPicPr>
        <p:blipFill>
          <a:blip r:embed="rId6">
            <a:extLst>
              <a:ext uri="{28A0092B-C50C-407E-A947-70E740481C1C}">
                <a14:useLocalDpi xmlns:a14="http://schemas.microsoft.com/office/drawing/2010/main" val="0"/>
              </a:ext>
              <a:ext uri="{96DAC541-7B7A-43D3-8B79-37D633B846F1}">
                <asvg:svgBlip xmlns:asvg="http://schemas.microsoft.com/office/drawing/2016/SVG/main" r:embed="rId7"/>
              </a:ext>
            </a:extLst>
          </a:blip>
          <a:stretch>
            <a:fillRect/>
          </a:stretch>
        </p:blipFill>
        <p:spPr>
          <a:xfrm rot="290827">
            <a:off x="8887250" y="1411117"/>
            <a:ext cx="676022" cy="676022"/>
          </a:xfrm>
          <a:prstGeom prst="rect">
            <a:avLst/>
          </a:prstGeom>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51"/>
                                        </p:tgtEl>
                                        <p:attrNameLst>
                                          <p:attrName>style.visibility</p:attrName>
                                        </p:attrNameLst>
                                      </p:cBhvr>
                                      <p:to>
                                        <p:strVal val="visible"/>
                                      </p:to>
                                    </p:set>
                                    <p:anim calcmode="lin" valueType="num">
                                      <p:cBhvr>
                                        <p:cTn id="7" dur="500" fill="hold"/>
                                        <p:tgtEl>
                                          <p:spTgt spid="51"/>
                                        </p:tgtEl>
                                        <p:attrNameLst>
                                          <p:attrName>ppt_w</p:attrName>
                                        </p:attrNameLst>
                                      </p:cBhvr>
                                      <p:tavLst>
                                        <p:tav tm="0">
                                          <p:val>
                                            <p:fltVal val="0"/>
                                          </p:val>
                                        </p:tav>
                                        <p:tav tm="100000">
                                          <p:val>
                                            <p:strVal val="#ppt_w"/>
                                          </p:val>
                                        </p:tav>
                                      </p:tavLst>
                                    </p:anim>
                                    <p:anim calcmode="lin" valueType="num">
                                      <p:cBhvr>
                                        <p:cTn id="8" dur="500" fill="hold"/>
                                        <p:tgtEl>
                                          <p:spTgt spid="51"/>
                                        </p:tgtEl>
                                        <p:attrNameLst>
                                          <p:attrName>ppt_h</p:attrName>
                                        </p:attrNameLst>
                                      </p:cBhvr>
                                      <p:tavLst>
                                        <p:tav tm="0">
                                          <p:val>
                                            <p:fltVal val="0"/>
                                          </p:val>
                                        </p:tav>
                                        <p:tav tm="100000">
                                          <p:val>
                                            <p:strVal val="#ppt_h"/>
                                          </p:val>
                                        </p:tav>
                                      </p:tavLst>
                                    </p:anim>
                                    <p:animEffect transition="in" filter="fade">
                                      <p:cBhvr>
                                        <p:cTn id="9" dur="500"/>
                                        <p:tgtEl>
                                          <p:spTgt spid="51"/>
                                        </p:tgtEl>
                                      </p:cBhvr>
                                    </p:animEffect>
                                  </p:childTnLst>
                                </p:cTn>
                              </p:par>
                            </p:childTnLst>
                          </p:cTn>
                        </p:par>
                        <p:par>
                          <p:cTn id="10" fill="hold">
                            <p:stCondLst>
                              <p:cond delay="500"/>
                            </p:stCondLst>
                            <p:childTnLst>
                              <p:par>
                                <p:cTn id="11" presetID="14" presetClass="entr" presetSubtype="10" fill="hold" grpId="0" nodeType="afterEffect">
                                  <p:stCondLst>
                                    <p:cond delay="0"/>
                                  </p:stCondLst>
                                  <p:childTnLst>
                                    <p:set>
                                      <p:cBhvr>
                                        <p:cTn id="12" dur="1" fill="hold">
                                          <p:stCondLst>
                                            <p:cond delay="0"/>
                                          </p:stCondLst>
                                        </p:cTn>
                                        <p:tgtEl>
                                          <p:spTgt spid="50"/>
                                        </p:tgtEl>
                                        <p:attrNameLst>
                                          <p:attrName>style.visibility</p:attrName>
                                        </p:attrNameLst>
                                      </p:cBhvr>
                                      <p:to>
                                        <p:strVal val="visible"/>
                                      </p:to>
                                    </p:set>
                                    <p:animEffect transition="in" filter="randombar(horizontal)">
                                      <p:cBhvr>
                                        <p:cTn id="13" dur="500"/>
                                        <p:tgtEl>
                                          <p:spTgt spid="50"/>
                                        </p:tgtEl>
                                      </p:cBhvr>
                                    </p:animEffect>
                                  </p:childTnLst>
                                </p:cTn>
                              </p:par>
                            </p:childTnLst>
                          </p:cTn>
                        </p:par>
                        <p:par>
                          <p:cTn id="14" fill="hold">
                            <p:stCondLst>
                              <p:cond delay="1000"/>
                            </p:stCondLst>
                            <p:childTnLst>
                              <p:par>
                                <p:cTn id="15" presetID="22" presetClass="entr" presetSubtype="8" fill="hold" nodeType="afterEffect">
                                  <p:stCondLst>
                                    <p:cond delay="0"/>
                                  </p:stCondLst>
                                  <p:childTnLst>
                                    <p:set>
                                      <p:cBhvr>
                                        <p:cTn id="16" dur="1" fill="hold">
                                          <p:stCondLst>
                                            <p:cond delay="0"/>
                                          </p:stCondLst>
                                        </p:cTn>
                                        <p:tgtEl>
                                          <p:spTgt spid="56"/>
                                        </p:tgtEl>
                                        <p:attrNameLst>
                                          <p:attrName>style.visibility</p:attrName>
                                        </p:attrNameLst>
                                      </p:cBhvr>
                                      <p:to>
                                        <p:strVal val="visible"/>
                                      </p:to>
                                    </p:set>
                                    <p:animEffect transition="in" filter="wipe(left)">
                                      <p:cBhvr>
                                        <p:cTn id="17" dur="500"/>
                                        <p:tgtEl>
                                          <p:spTgt spid="56"/>
                                        </p:tgtEl>
                                      </p:cBhvr>
                                    </p:animEffect>
                                  </p:childTnLst>
                                </p:cTn>
                              </p:par>
                            </p:childTnLst>
                          </p:cTn>
                        </p:par>
                        <p:par>
                          <p:cTn id="18" fill="hold">
                            <p:stCondLst>
                              <p:cond delay="1500"/>
                            </p:stCondLst>
                            <p:childTnLst>
                              <p:par>
                                <p:cTn id="19" presetID="22" presetClass="entr" presetSubtype="8" fill="hold" grpId="0" nodeType="afterEffect">
                                  <p:stCondLst>
                                    <p:cond delay="0"/>
                                  </p:stCondLst>
                                  <p:childTnLst>
                                    <p:set>
                                      <p:cBhvr>
                                        <p:cTn id="20" dur="1" fill="hold">
                                          <p:stCondLst>
                                            <p:cond delay="0"/>
                                          </p:stCondLst>
                                        </p:cTn>
                                        <p:tgtEl>
                                          <p:spTgt spid="52"/>
                                        </p:tgtEl>
                                        <p:attrNameLst>
                                          <p:attrName>style.visibility</p:attrName>
                                        </p:attrNameLst>
                                      </p:cBhvr>
                                      <p:to>
                                        <p:strVal val="visible"/>
                                      </p:to>
                                    </p:set>
                                    <p:animEffect transition="in" filter="wipe(left)">
                                      <p:cBhvr>
                                        <p:cTn id="21" dur="500"/>
                                        <p:tgtEl>
                                          <p:spTgt spid="52"/>
                                        </p:tgtEl>
                                      </p:cBhvr>
                                    </p:animEffect>
                                  </p:childTnLst>
                                </p:cTn>
                              </p:par>
                            </p:childTnLst>
                          </p:cTn>
                        </p:par>
                      </p:childTnLst>
                    </p:cTn>
                  </p:par>
                  <p:par>
                    <p:cTn id="22" fill="hold">
                      <p:stCondLst>
                        <p:cond delay="indefinite"/>
                      </p:stCondLst>
                      <p:childTnLst>
                        <p:par>
                          <p:cTn id="23" fill="hold">
                            <p:stCondLst>
                              <p:cond delay="0"/>
                            </p:stCondLst>
                            <p:childTnLst>
                              <p:par>
                                <p:cTn id="24" presetID="53" presetClass="entr" presetSubtype="16" fill="hold" nodeType="clickEffect">
                                  <p:stCondLst>
                                    <p:cond delay="0"/>
                                  </p:stCondLst>
                                  <p:childTnLst>
                                    <p:set>
                                      <p:cBhvr>
                                        <p:cTn id="25" dur="1" fill="hold">
                                          <p:stCondLst>
                                            <p:cond delay="0"/>
                                          </p:stCondLst>
                                        </p:cTn>
                                        <p:tgtEl>
                                          <p:spTgt spid="54"/>
                                        </p:tgtEl>
                                        <p:attrNameLst>
                                          <p:attrName>style.visibility</p:attrName>
                                        </p:attrNameLst>
                                      </p:cBhvr>
                                      <p:to>
                                        <p:strVal val="visible"/>
                                      </p:to>
                                    </p:set>
                                    <p:anim calcmode="lin" valueType="num">
                                      <p:cBhvr>
                                        <p:cTn id="26" dur="500" fill="hold"/>
                                        <p:tgtEl>
                                          <p:spTgt spid="54"/>
                                        </p:tgtEl>
                                        <p:attrNameLst>
                                          <p:attrName>ppt_w</p:attrName>
                                        </p:attrNameLst>
                                      </p:cBhvr>
                                      <p:tavLst>
                                        <p:tav tm="0">
                                          <p:val>
                                            <p:fltVal val="0"/>
                                          </p:val>
                                        </p:tav>
                                        <p:tav tm="100000">
                                          <p:val>
                                            <p:strVal val="#ppt_w"/>
                                          </p:val>
                                        </p:tav>
                                      </p:tavLst>
                                    </p:anim>
                                    <p:anim calcmode="lin" valueType="num">
                                      <p:cBhvr>
                                        <p:cTn id="27" dur="500" fill="hold"/>
                                        <p:tgtEl>
                                          <p:spTgt spid="54"/>
                                        </p:tgtEl>
                                        <p:attrNameLst>
                                          <p:attrName>ppt_h</p:attrName>
                                        </p:attrNameLst>
                                      </p:cBhvr>
                                      <p:tavLst>
                                        <p:tav tm="0">
                                          <p:val>
                                            <p:fltVal val="0"/>
                                          </p:val>
                                        </p:tav>
                                        <p:tav tm="100000">
                                          <p:val>
                                            <p:strVal val="#ppt_h"/>
                                          </p:val>
                                        </p:tav>
                                      </p:tavLst>
                                    </p:anim>
                                    <p:animEffect transition="in" filter="fade">
                                      <p:cBhvr>
                                        <p:cTn id="28" dur="500"/>
                                        <p:tgtEl>
                                          <p:spTgt spid="54"/>
                                        </p:tgtEl>
                                      </p:cBhvr>
                                    </p:animEffect>
                                  </p:childTnLst>
                                </p:cTn>
                              </p:par>
                            </p:childTnLst>
                          </p:cTn>
                        </p:par>
                        <p:par>
                          <p:cTn id="29" fill="hold">
                            <p:stCondLst>
                              <p:cond delay="500"/>
                            </p:stCondLst>
                            <p:childTnLst>
                              <p:par>
                                <p:cTn id="30" presetID="14" presetClass="entr" presetSubtype="10" fill="hold" grpId="0" nodeType="afterEffect">
                                  <p:stCondLst>
                                    <p:cond delay="0"/>
                                  </p:stCondLst>
                                  <p:childTnLst>
                                    <p:set>
                                      <p:cBhvr>
                                        <p:cTn id="31" dur="1" fill="hold">
                                          <p:stCondLst>
                                            <p:cond delay="0"/>
                                          </p:stCondLst>
                                        </p:cTn>
                                        <p:tgtEl>
                                          <p:spTgt spid="53"/>
                                        </p:tgtEl>
                                        <p:attrNameLst>
                                          <p:attrName>style.visibility</p:attrName>
                                        </p:attrNameLst>
                                      </p:cBhvr>
                                      <p:to>
                                        <p:strVal val="visible"/>
                                      </p:to>
                                    </p:set>
                                    <p:animEffect transition="in" filter="randombar(horizontal)">
                                      <p:cBhvr>
                                        <p:cTn id="32" dur="500"/>
                                        <p:tgtEl>
                                          <p:spTgt spid="5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 grpId="0"/>
      <p:bldP spid="52" grpId="0"/>
      <p:bldP spid="53" grpId="0"/>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Shape 1152"/>
        <p:cNvGrpSpPr/>
        <p:nvPr/>
      </p:nvGrpSpPr>
      <p:grpSpPr>
        <a:xfrm>
          <a:off x="0" y="0"/>
          <a:ext cx="0" cy="0"/>
          <a:chOff x="0" y="0"/>
          <a:chExt cx="0" cy="0"/>
        </a:xfrm>
      </p:grpSpPr>
      <p:pic>
        <p:nvPicPr>
          <p:cNvPr id="51" name="Picture 50">
            <a:extLst>
              <a:ext uri="{FF2B5EF4-FFF2-40B4-BE49-F238E27FC236}">
                <a16:creationId xmlns:a16="http://schemas.microsoft.com/office/drawing/2014/main" id="{BBD4DB00-359D-4454-98A7-9F683633EFE7}"/>
              </a:ext>
            </a:extLst>
          </p:cNvPr>
          <p:cNvPicPr>
            <a:picLocks noChangeAspect="1"/>
          </p:cNvPicPr>
          <p:nvPr/>
        </p:nvPicPr>
        <p:blipFill>
          <a:blip r:embed="rId3"/>
          <a:stretch>
            <a:fillRect/>
          </a:stretch>
        </p:blipFill>
        <p:spPr>
          <a:xfrm>
            <a:off x="2339218" y="539140"/>
            <a:ext cx="7513564" cy="3011054"/>
          </a:xfrm>
          <a:prstGeom prst="rect">
            <a:avLst/>
          </a:prstGeom>
        </p:spPr>
      </p:pic>
      <p:sp>
        <p:nvSpPr>
          <p:cNvPr id="52" name="Rectangle: Diagonal Corners Rounded 8">
            <a:extLst>
              <a:ext uri="{FF2B5EF4-FFF2-40B4-BE49-F238E27FC236}">
                <a16:creationId xmlns:a16="http://schemas.microsoft.com/office/drawing/2014/main" id="{262189CB-ECC7-4DCF-B6F8-0509B06E7D4C}"/>
              </a:ext>
            </a:extLst>
          </p:cNvPr>
          <p:cNvSpPr/>
          <p:nvPr/>
        </p:nvSpPr>
        <p:spPr>
          <a:xfrm>
            <a:off x="1104518" y="3293705"/>
            <a:ext cx="9457390" cy="3389567"/>
          </a:xfrm>
          <a:custGeom>
            <a:avLst/>
            <a:gdLst>
              <a:gd name="connsiteX0" fmla="*/ 541629 w 9457390"/>
              <a:gd name="connsiteY0" fmla="*/ 0 h 3389567"/>
              <a:gd name="connsiteX1" fmla="*/ 1726152 w 9457390"/>
              <a:gd name="connsiteY1" fmla="*/ 0 h 3389567"/>
              <a:gd name="connsiteX2" fmla="*/ 2999832 w 9457390"/>
              <a:gd name="connsiteY2" fmla="*/ 0 h 3389567"/>
              <a:gd name="connsiteX3" fmla="*/ 4184354 w 9457390"/>
              <a:gd name="connsiteY3" fmla="*/ 0 h 3389567"/>
              <a:gd name="connsiteX4" fmla="*/ 5636349 w 9457390"/>
              <a:gd name="connsiteY4" fmla="*/ 0 h 3389567"/>
              <a:gd name="connsiteX5" fmla="*/ 6731715 w 9457390"/>
              <a:gd name="connsiteY5" fmla="*/ 0 h 3389567"/>
              <a:gd name="connsiteX6" fmla="*/ 7916237 w 9457390"/>
              <a:gd name="connsiteY6" fmla="*/ 0 h 3389567"/>
              <a:gd name="connsiteX7" fmla="*/ 9457390 w 9457390"/>
              <a:gd name="connsiteY7" fmla="*/ 0 h 3389567"/>
              <a:gd name="connsiteX8" fmla="*/ 9457390 w 9457390"/>
              <a:gd name="connsiteY8" fmla="*/ 0 h 3389567"/>
              <a:gd name="connsiteX9" fmla="*/ 9457390 w 9457390"/>
              <a:gd name="connsiteY9" fmla="*/ 1355820 h 3389567"/>
              <a:gd name="connsiteX10" fmla="*/ 9457390 w 9457390"/>
              <a:gd name="connsiteY10" fmla="*/ 2824627 h 3389567"/>
              <a:gd name="connsiteX11" fmla="*/ 8915760 w 9457390"/>
              <a:gd name="connsiteY11" fmla="*/ 3389567 h 3389567"/>
              <a:gd name="connsiteX12" fmla="*/ 7731237 w 9457390"/>
              <a:gd name="connsiteY12" fmla="*/ 3389567 h 3389567"/>
              <a:gd name="connsiteX13" fmla="*/ 6546715 w 9457390"/>
              <a:gd name="connsiteY13" fmla="*/ 3389567 h 3389567"/>
              <a:gd name="connsiteX14" fmla="*/ 5183877 w 9457390"/>
              <a:gd name="connsiteY14" fmla="*/ 3389567 h 3389567"/>
              <a:gd name="connsiteX15" fmla="*/ 4177670 w 9457390"/>
              <a:gd name="connsiteY15" fmla="*/ 3389567 h 3389567"/>
              <a:gd name="connsiteX16" fmla="*/ 2903990 w 9457390"/>
              <a:gd name="connsiteY16" fmla="*/ 3389567 h 3389567"/>
              <a:gd name="connsiteX17" fmla="*/ 1897784 w 9457390"/>
              <a:gd name="connsiteY17" fmla="*/ 3389567 h 3389567"/>
              <a:gd name="connsiteX18" fmla="*/ 0 w 9457390"/>
              <a:gd name="connsiteY18" fmla="*/ 3389567 h 3389567"/>
              <a:gd name="connsiteX19" fmla="*/ 0 w 9457390"/>
              <a:gd name="connsiteY19" fmla="*/ 3389567 h 3389567"/>
              <a:gd name="connsiteX20" fmla="*/ 0 w 9457390"/>
              <a:gd name="connsiteY20" fmla="*/ 1949006 h 3389567"/>
              <a:gd name="connsiteX21" fmla="*/ 0 w 9457390"/>
              <a:gd name="connsiteY21" fmla="*/ 564939 h 3389567"/>
              <a:gd name="connsiteX22" fmla="*/ 541629 w 9457390"/>
              <a:gd name="connsiteY22" fmla="*/ 0 h 3389567"/>
              <a:gd name="connsiteX0" fmla="*/ 541629 w 9457390"/>
              <a:gd name="connsiteY0" fmla="*/ 0 h 3389567"/>
              <a:gd name="connsiteX1" fmla="*/ 1547836 w 9457390"/>
              <a:gd name="connsiteY1" fmla="*/ 0 h 3389567"/>
              <a:gd name="connsiteX2" fmla="*/ 2910674 w 9457390"/>
              <a:gd name="connsiteY2" fmla="*/ 0 h 3389567"/>
              <a:gd name="connsiteX3" fmla="*/ 4095196 w 9457390"/>
              <a:gd name="connsiteY3" fmla="*/ 0 h 3389567"/>
              <a:gd name="connsiteX4" fmla="*/ 5190561 w 9457390"/>
              <a:gd name="connsiteY4" fmla="*/ 0 h 3389567"/>
              <a:gd name="connsiteX5" fmla="*/ 6285927 w 9457390"/>
              <a:gd name="connsiteY5" fmla="*/ 0 h 3389567"/>
              <a:gd name="connsiteX6" fmla="*/ 7737921 w 9457390"/>
              <a:gd name="connsiteY6" fmla="*/ 0 h 3389567"/>
              <a:gd name="connsiteX7" fmla="*/ 9457390 w 9457390"/>
              <a:gd name="connsiteY7" fmla="*/ 0 h 3389567"/>
              <a:gd name="connsiteX8" fmla="*/ 9457390 w 9457390"/>
              <a:gd name="connsiteY8" fmla="*/ 0 h 3389567"/>
              <a:gd name="connsiteX9" fmla="*/ 9457390 w 9457390"/>
              <a:gd name="connsiteY9" fmla="*/ 1412314 h 3389567"/>
              <a:gd name="connsiteX10" fmla="*/ 9457390 w 9457390"/>
              <a:gd name="connsiteY10" fmla="*/ 2824627 h 3389567"/>
              <a:gd name="connsiteX11" fmla="*/ 8915760 w 9457390"/>
              <a:gd name="connsiteY11" fmla="*/ 3389567 h 3389567"/>
              <a:gd name="connsiteX12" fmla="*/ 7642079 w 9457390"/>
              <a:gd name="connsiteY12" fmla="*/ 3389567 h 3389567"/>
              <a:gd name="connsiteX13" fmla="*/ 6457557 w 9457390"/>
              <a:gd name="connsiteY13" fmla="*/ 3389567 h 3389567"/>
              <a:gd name="connsiteX14" fmla="*/ 5005563 w 9457390"/>
              <a:gd name="connsiteY14" fmla="*/ 3389567 h 3389567"/>
              <a:gd name="connsiteX15" fmla="*/ 4502459 w 9457390"/>
              <a:gd name="connsiteY15" fmla="*/ 3389567 h 3389567"/>
              <a:gd name="connsiteX16" fmla="*/ 3999354 w 9457390"/>
              <a:gd name="connsiteY16" fmla="*/ 3389567 h 3389567"/>
              <a:gd name="connsiteX17" fmla="*/ 2993148 w 9457390"/>
              <a:gd name="connsiteY17" fmla="*/ 3389567 h 3389567"/>
              <a:gd name="connsiteX18" fmla="*/ 1719468 w 9457390"/>
              <a:gd name="connsiteY18" fmla="*/ 3389567 h 3389567"/>
              <a:gd name="connsiteX19" fmla="*/ 0 w 9457390"/>
              <a:gd name="connsiteY19" fmla="*/ 3389567 h 3389567"/>
              <a:gd name="connsiteX20" fmla="*/ 0 w 9457390"/>
              <a:gd name="connsiteY20" fmla="*/ 3389567 h 3389567"/>
              <a:gd name="connsiteX21" fmla="*/ 0 w 9457390"/>
              <a:gd name="connsiteY21" fmla="*/ 1920759 h 3389567"/>
              <a:gd name="connsiteX22" fmla="*/ 0 w 9457390"/>
              <a:gd name="connsiteY22" fmla="*/ 564939 h 3389567"/>
              <a:gd name="connsiteX23" fmla="*/ 541629 w 9457390"/>
              <a:gd name="connsiteY23" fmla="*/ 0 h 3389567"/>
              <a:gd name="connsiteX0" fmla="*/ 541629 w 9457390"/>
              <a:gd name="connsiteY0" fmla="*/ 0 h 3389567"/>
              <a:gd name="connsiteX1" fmla="*/ 1726152 w 9457390"/>
              <a:gd name="connsiteY1" fmla="*/ 0 h 3389567"/>
              <a:gd name="connsiteX2" fmla="*/ 2999832 w 9457390"/>
              <a:gd name="connsiteY2" fmla="*/ 0 h 3389567"/>
              <a:gd name="connsiteX3" fmla="*/ 4184354 w 9457390"/>
              <a:gd name="connsiteY3" fmla="*/ 0 h 3389567"/>
              <a:gd name="connsiteX4" fmla="*/ 5636349 w 9457390"/>
              <a:gd name="connsiteY4" fmla="*/ 0 h 3389567"/>
              <a:gd name="connsiteX5" fmla="*/ 6731715 w 9457390"/>
              <a:gd name="connsiteY5" fmla="*/ 0 h 3389567"/>
              <a:gd name="connsiteX6" fmla="*/ 7916237 w 9457390"/>
              <a:gd name="connsiteY6" fmla="*/ 0 h 3389567"/>
              <a:gd name="connsiteX7" fmla="*/ 9457390 w 9457390"/>
              <a:gd name="connsiteY7" fmla="*/ 0 h 3389567"/>
              <a:gd name="connsiteX8" fmla="*/ 9457390 w 9457390"/>
              <a:gd name="connsiteY8" fmla="*/ 0 h 3389567"/>
              <a:gd name="connsiteX9" fmla="*/ 9457390 w 9457390"/>
              <a:gd name="connsiteY9" fmla="*/ 1355820 h 3389567"/>
              <a:gd name="connsiteX10" fmla="*/ 9457390 w 9457390"/>
              <a:gd name="connsiteY10" fmla="*/ 2824627 h 3389567"/>
              <a:gd name="connsiteX11" fmla="*/ 8915760 w 9457390"/>
              <a:gd name="connsiteY11" fmla="*/ 3389567 h 3389567"/>
              <a:gd name="connsiteX12" fmla="*/ 7731237 w 9457390"/>
              <a:gd name="connsiteY12" fmla="*/ 3389567 h 3389567"/>
              <a:gd name="connsiteX13" fmla="*/ 6546715 w 9457390"/>
              <a:gd name="connsiteY13" fmla="*/ 3389567 h 3389567"/>
              <a:gd name="connsiteX14" fmla="*/ 5183877 w 9457390"/>
              <a:gd name="connsiteY14" fmla="*/ 3389567 h 3389567"/>
              <a:gd name="connsiteX15" fmla="*/ 4177670 w 9457390"/>
              <a:gd name="connsiteY15" fmla="*/ 3389567 h 3389567"/>
              <a:gd name="connsiteX16" fmla="*/ 2903990 w 9457390"/>
              <a:gd name="connsiteY16" fmla="*/ 3389567 h 3389567"/>
              <a:gd name="connsiteX17" fmla="*/ 1897784 w 9457390"/>
              <a:gd name="connsiteY17" fmla="*/ 3389567 h 3389567"/>
              <a:gd name="connsiteX18" fmla="*/ 0 w 9457390"/>
              <a:gd name="connsiteY18" fmla="*/ 3389567 h 3389567"/>
              <a:gd name="connsiteX19" fmla="*/ 0 w 9457390"/>
              <a:gd name="connsiteY19" fmla="*/ 3389567 h 3389567"/>
              <a:gd name="connsiteX20" fmla="*/ 0 w 9457390"/>
              <a:gd name="connsiteY20" fmla="*/ 1949006 h 3389567"/>
              <a:gd name="connsiteX21" fmla="*/ 0 w 9457390"/>
              <a:gd name="connsiteY21" fmla="*/ 564939 h 3389567"/>
              <a:gd name="connsiteX22" fmla="*/ 541629 w 9457390"/>
              <a:gd name="connsiteY22" fmla="*/ 0 h 33895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9457390" h="3389567" fill="none" extrusionOk="0">
                <a:moveTo>
                  <a:pt x="541629" y="0"/>
                </a:moveTo>
                <a:cubicBezTo>
                  <a:pt x="1039207" y="72394"/>
                  <a:pt x="1333326" y="-44139"/>
                  <a:pt x="1726152" y="0"/>
                </a:cubicBezTo>
                <a:cubicBezTo>
                  <a:pt x="2137614" y="119223"/>
                  <a:pt x="2431568" y="-19156"/>
                  <a:pt x="2999832" y="0"/>
                </a:cubicBezTo>
                <a:cubicBezTo>
                  <a:pt x="3435541" y="112637"/>
                  <a:pt x="3854272" y="-126591"/>
                  <a:pt x="4184354" y="0"/>
                </a:cubicBezTo>
                <a:cubicBezTo>
                  <a:pt x="4447254" y="50366"/>
                  <a:pt x="5238674" y="36388"/>
                  <a:pt x="5636349" y="0"/>
                </a:cubicBezTo>
                <a:cubicBezTo>
                  <a:pt x="5968729" y="-84379"/>
                  <a:pt x="6495320" y="-55549"/>
                  <a:pt x="6731715" y="0"/>
                </a:cubicBezTo>
                <a:cubicBezTo>
                  <a:pt x="6988978" y="151423"/>
                  <a:pt x="7369668" y="112582"/>
                  <a:pt x="7916237" y="0"/>
                </a:cubicBezTo>
                <a:cubicBezTo>
                  <a:pt x="8430797" y="-59189"/>
                  <a:pt x="8780479" y="-39745"/>
                  <a:pt x="9457390" y="0"/>
                </a:cubicBezTo>
                <a:lnTo>
                  <a:pt x="9457390" y="0"/>
                </a:lnTo>
                <a:cubicBezTo>
                  <a:pt x="9546705" y="334595"/>
                  <a:pt x="9374664" y="1002937"/>
                  <a:pt x="9457390" y="1355820"/>
                </a:cubicBezTo>
                <a:cubicBezTo>
                  <a:pt x="9555897" y="1628419"/>
                  <a:pt x="9574718" y="2463003"/>
                  <a:pt x="9457390" y="2824627"/>
                </a:cubicBezTo>
                <a:cubicBezTo>
                  <a:pt x="9579475" y="3103634"/>
                  <a:pt x="9351759" y="3430755"/>
                  <a:pt x="8915760" y="3389567"/>
                </a:cubicBezTo>
                <a:cubicBezTo>
                  <a:pt x="8649022" y="3426948"/>
                  <a:pt x="8338503" y="3457896"/>
                  <a:pt x="7731237" y="3389567"/>
                </a:cubicBezTo>
                <a:cubicBezTo>
                  <a:pt x="7168815" y="3364148"/>
                  <a:pt x="6791134" y="3497330"/>
                  <a:pt x="6546715" y="3389567"/>
                </a:cubicBezTo>
                <a:cubicBezTo>
                  <a:pt x="6246269" y="3347955"/>
                  <a:pt x="5426158" y="3311101"/>
                  <a:pt x="5183877" y="3389567"/>
                </a:cubicBezTo>
                <a:cubicBezTo>
                  <a:pt x="4924702" y="3404319"/>
                  <a:pt x="4430796" y="3348453"/>
                  <a:pt x="4177670" y="3389567"/>
                </a:cubicBezTo>
                <a:cubicBezTo>
                  <a:pt x="3929249" y="3539860"/>
                  <a:pt x="3558077" y="3421939"/>
                  <a:pt x="2903990" y="3389567"/>
                </a:cubicBezTo>
                <a:cubicBezTo>
                  <a:pt x="2527547" y="3390968"/>
                  <a:pt x="2141995" y="3335184"/>
                  <a:pt x="1897784" y="3389567"/>
                </a:cubicBezTo>
                <a:cubicBezTo>
                  <a:pt x="1662407" y="3357180"/>
                  <a:pt x="665432" y="3369044"/>
                  <a:pt x="0" y="3389567"/>
                </a:cubicBezTo>
                <a:lnTo>
                  <a:pt x="0" y="3389567"/>
                </a:lnTo>
                <a:cubicBezTo>
                  <a:pt x="-39009" y="2789469"/>
                  <a:pt x="70984" y="2592231"/>
                  <a:pt x="0" y="1949006"/>
                </a:cubicBezTo>
                <a:cubicBezTo>
                  <a:pt x="-45629" y="1243691"/>
                  <a:pt x="-71994" y="1092976"/>
                  <a:pt x="0" y="564939"/>
                </a:cubicBezTo>
                <a:cubicBezTo>
                  <a:pt x="38043" y="234000"/>
                  <a:pt x="264847" y="57437"/>
                  <a:pt x="541629" y="0"/>
                </a:cubicBezTo>
                <a:close/>
              </a:path>
              <a:path w="9457390" h="3389567" stroke="0" extrusionOk="0">
                <a:moveTo>
                  <a:pt x="541629" y="0"/>
                </a:moveTo>
                <a:cubicBezTo>
                  <a:pt x="737547" y="66229"/>
                  <a:pt x="1375872" y="24193"/>
                  <a:pt x="1547836" y="0"/>
                </a:cubicBezTo>
                <a:cubicBezTo>
                  <a:pt x="1746934" y="105332"/>
                  <a:pt x="2304394" y="-59588"/>
                  <a:pt x="2910674" y="0"/>
                </a:cubicBezTo>
                <a:cubicBezTo>
                  <a:pt x="3448684" y="99149"/>
                  <a:pt x="3723657" y="27539"/>
                  <a:pt x="4095196" y="0"/>
                </a:cubicBezTo>
                <a:cubicBezTo>
                  <a:pt x="4495319" y="-61233"/>
                  <a:pt x="4744472" y="-46647"/>
                  <a:pt x="5190561" y="0"/>
                </a:cubicBezTo>
                <a:cubicBezTo>
                  <a:pt x="5684969" y="-34680"/>
                  <a:pt x="5749309" y="59"/>
                  <a:pt x="6285927" y="0"/>
                </a:cubicBezTo>
                <a:cubicBezTo>
                  <a:pt x="6723068" y="-61172"/>
                  <a:pt x="7154503" y="20369"/>
                  <a:pt x="7737921" y="0"/>
                </a:cubicBezTo>
                <a:cubicBezTo>
                  <a:pt x="8162867" y="-92510"/>
                  <a:pt x="8892591" y="-279481"/>
                  <a:pt x="9457390" y="0"/>
                </a:cubicBezTo>
                <a:lnTo>
                  <a:pt x="9457390" y="0"/>
                </a:lnTo>
                <a:cubicBezTo>
                  <a:pt x="9278220" y="395321"/>
                  <a:pt x="9269942" y="1010036"/>
                  <a:pt x="9457390" y="1412314"/>
                </a:cubicBezTo>
                <a:cubicBezTo>
                  <a:pt x="9430215" y="1728650"/>
                  <a:pt x="9405024" y="2503929"/>
                  <a:pt x="9457390" y="2824627"/>
                </a:cubicBezTo>
                <a:cubicBezTo>
                  <a:pt x="9342216" y="3162299"/>
                  <a:pt x="9328025" y="3330096"/>
                  <a:pt x="8915760" y="3389567"/>
                </a:cubicBezTo>
                <a:cubicBezTo>
                  <a:pt x="8456360" y="3396815"/>
                  <a:pt x="8275440" y="3413670"/>
                  <a:pt x="7642079" y="3389567"/>
                </a:cubicBezTo>
                <a:cubicBezTo>
                  <a:pt x="7004934" y="3392367"/>
                  <a:pt x="6837779" y="3360378"/>
                  <a:pt x="6457557" y="3389567"/>
                </a:cubicBezTo>
                <a:cubicBezTo>
                  <a:pt x="6085797" y="3349870"/>
                  <a:pt x="5544674" y="3469914"/>
                  <a:pt x="5005563" y="3389567"/>
                </a:cubicBezTo>
                <a:cubicBezTo>
                  <a:pt x="4880858" y="3400635"/>
                  <a:pt x="4653913" y="3372141"/>
                  <a:pt x="4502459" y="3389567"/>
                </a:cubicBezTo>
                <a:cubicBezTo>
                  <a:pt x="4351005" y="3406993"/>
                  <a:pt x="4244563" y="3373109"/>
                  <a:pt x="3999354" y="3389567"/>
                </a:cubicBezTo>
                <a:cubicBezTo>
                  <a:pt x="3658785" y="3380071"/>
                  <a:pt x="3158435" y="3435831"/>
                  <a:pt x="2993148" y="3389567"/>
                </a:cubicBezTo>
                <a:cubicBezTo>
                  <a:pt x="2739468" y="3282519"/>
                  <a:pt x="2134749" y="3454154"/>
                  <a:pt x="1719468" y="3389567"/>
                </a:cubicBezTo>
                <a:cubicBezTo>
                  <a:pt x="1240165" y="3375511"/>
                  <a:pt x="395895" y="3514145"/>
                  <a:pt x="0" y="3389567"/>
                </a:cubicBezTo>
                <a:lnTo>
                  <a:pt x="0" y="3389567"/>
                </a:lnTo>
                <a:cubicBezTo>
                  <a:pt x="-71695" y="2798087"/>
                  <a:pt x="54913" y="2406577"/>
                  <a:pt x="0" y="1920759"/>
                </a:cubicBezTo>
                <a:cubicBezTo>
                  <a:pt x="6520" y="1466933"/>
                  <a:pt x="110518" y="913317"/>
                  <a:pt x="0" y="564939"/>
                </a:cubicBezTo>
                <a:cubicBezTo>
                  <a:pt x="101087" y="193307"/>
                  <a:pt x="358897" y="-52507"/>
                  <a:pt x="541629" y="0"/>
                </a:cubicBezTo>
                <a:close/>
              </a:path>
              <a:path w="9457390" h="3389567" fill="none" stroke="0" extrusionOk="0">
                <a:moveTo>
                  <a:pt x="541629" y="0"/>
                </a:moveTo>
                <a:cubicBezTo>
                  <a:pt x="1098297" y="-36918"/>
                  <a:pt x="1334157" y="-65571"/>
                  <a:pt x="1726152" y="0"/>
                </a:cubicBezTo>
                <a:cubicBezTo>
                  <a:pt x="2016361" y="74050"/>
                  <a:pt x="2523396" y="21287"/>
                  <a:pt x="2999832" y="0"/>
                </a:cubicBezTo>
                <a:cubicBezTo>
                  <a:pt x="3501835" y="107620"/>
                  <a:pt x="3838866" y="46969"/>
                  <a:pt x="4184354" y="0"/>
                </a:cubicBezTo>
                <a:cubicBezTo>
                  <a:pt x="4477975" y="-58612"/>
                  <a:pt x="5291811" y="65220"/>
                  <a:pt x="5636349" y="0"/>
                </a:cubicBezTo>
                <a:cubicBezTo>
                  <a:pt x="5957938" y="-48586"/>
                  <a:pt x="6498093" y="-17783"/>
                  <a:pt x="6731715" y="0"/>
                </a:cubicBezTo>
                <a:cubicBezTo>
                  <a:pt x="7018771" y="43745"/>
                  <a:pt x="7343037" y="12485"/>
                  <a:pt x="7916237" y="0"/>
                </a:cubicBezTo>
                <a:cubicBezTo>
                  <a:pt x="8525499" y="1420"/>
                  <a:pt x="8795769" y="-33199"/>
                  <a:pt x="9457390" y="0"/>
                </a:cubicBezTo>
                <a:lnTo>
                  <a:pt x="9457390" y="0"/>
                </a:lnTo>
                <a:cubicBezTo>
                  <a:pt x="9447530" y="417772"/>
                  <a:pt x="9407140" y="1041052"/>
                  <a:pt x="9457390" y="1355820"/>
                </a:cubicBezTo>
                <a:cubicBezTo>
                  <a:pt x="9499053" y="1676987"/>
                  <a:pt x="9434926" y="2338837"/>
                  <a:pt x="9457390" y="2824627"/>
                </a:cubicBezTo>
                <a:cubicBezTo>
                  <a:pt x="9516795" y="3099806"/>
                  <a:pt x="9266644" y="3422012"/>
                  <a:pt x="8915760" y="3389567"/>
                </a:cubicBezTo>
                <a:cubicBezTo>
                  <a:pt x="8590213" y="3463025"/>
                  <a:pt x="8343210" y="3321600"/>
                  <a:pt x="7731237" y="3389567"/>
                </a:cubicBezTo>
                <a:cubicBezTo>
                  <a:pt x="7173017" y="3446956"/>
                  <a:pt x="6808231" y="3366741"/>
                  <a:pt x="6546715" y="3389567"/>
                </a:cubicBezTo>
                <a:cubicBezTo>
                  <a:pt x="6198855" y="3447511"/>
                  <a:pt x="5459882" y="3337960"/>
                  <a:pt x="5183877" y="3389567"/>
                </a:cubicBezTo>
                <a:cubicBezTo>
                  <a:pt x="4937837" y="3459463"/>
                  <a:pt x="4489656" y="3324992"/>
                  <a:pt x="4177670" y="3389567"/>
                </a:cubicBezTo>
                <a:cubicBezTo>
                  <a:pt x="3884793" y="3487186"/>
                  <a:pt x="3254760" y="3408004"/>
                  <a:pt x="2903990" y="3389567"/>
                </a:cubicBezTo>
                <a:cubicBezTo>
                  <a:pt x="2503019" y="3352003"/>
                  <a:pt x="2125666" y="3371635"/>
                  <a:pt x="1897784" y="3389567"/>
                </a:cubicBezTo>
                <a:cubicBezTo>
                  <a:pt x="1746893" y="3413250"/>
                  <a:pt x="573055" y="3289272"/>
                  <a:pt x="0" y="3389567"/>
                </a:cubicBezTo>
                <a:lnTo>
                  <a:pt x="0" y="3389567"/>
                </a:lnTo>
                <a:cubicBezTo>
                  <a:pt x="14688" y="2787008"/>
                  <a:pt x="44197" y="2606240"/>
                  <a:pt x="0" y="1949006"/>
                </a:cubicBezTo>
                <a:cubicBezTo>
                  <a:pt x="78708" y="1183806"/>
                  <a:pt x="-94390" y="918220"/>
                  <a:pt x="0" y="564939"/>
                </a:cubicBezTo>
                <a:cubicBezTo>
                  <a:pt x="22580" y="253942"/>
                  <a:pt x="338380" y="14847"/>
                  <a:pt x="541629" y="0"/>
                </a:cubicBezTo>
                <a:close/>
              </a:path>
              <a:path w="9457390" h="3389567" fill="none" stroke="0" extrusionOk="0">
                <a:moveTo>
                  <a:pt x="541629" y="0"/>
                </a:moveTo>
                <a:cubicBezTo>
                  <a:pt x="1106212" y="-24453"/>
                  <a:pt x="1320771" y="-42195"/>
                  <a:pt x="1726152" y="0"/>
                </a:cubicBezTo>
                <a:cubicBezTo>
                  <a:pt x="2154648" y="121994"/>
                  <a:pt x="2482514" y="-5868"/>
                  <a:pt x="2999832" y="0"/>
                </a:cubicBezTo>
                <a:cubicBezTo>
                  <a:pt x="3446975" y="103659"/>
                  <a:pt x="3881504" y="-18806"/>
                  <a:pt x="4184354" y="0"/>
                </a:cubicBezTo>
                <a:cubicBezTo>
                  <a:pt x="4437450" y="-45984"/>
                  <a:pt x="5245527" y="90178"/>
                  <a:pt x="5636349" y="0"/>
                </a:cubicBezTo>
                <a:cubicBezTo>
                  <a:pt x="5980252" y="-72933"/>
                  <a:pt x="6454813" y="-15856"/>
                  <a:pt x="6731715" y="0"/>
                </a:cubicBezTo>
                <a:cubicBezTo>
                  <a:pt x="7011809" y="91857"/>
                  <a:pt x="7343996" y="53605"/>
                  <a:pt x="7916237" y="0"/>
                </a:cubicBezTo>
                <a:cubicBezTo>
                  <a:pt x="8484154" y="-38738"/>
                  <a:pt x="8774421" y="-63464"/>
                  <a:pt x="9457390" y="0"/>
                </a:cubicBezTo>
                <a:lnTo>
                  <a:pt x="9457390" y="0"/>
                </a:lnTo>
                <a:cubicBezTo>
                  <a:pt x="9527545" y="316617"/>
                  <a:pt x="9367804" y="1023121"/>
                  <a:pt x="9457390" y="1355820"/>
                </a:cubicBezTo>
                <a:cubicBezTo>
                  <a:pt x="9557182" y="1766468"/>
                  <a:pt x="9498267" y="2415968"/>
                  <a:pt x="9457390" y="2824627"/>
                </a:cubicBezTo>
                <a:cubicBezTo>
                  <a:pt x="9541670" y="3123794"/>
                  <a:pt x="9396165" y="3457023"/>
                  <a:pt x="8915760" y="3389567"/>
                </a:cubicBezTo>
                <a:cubicBezTo>
                  <a:pt x="8625377" y="3465029"/>
                  <a:pt x="8352370" y="3398213"/>
                  <a:pt x="7731237" y="3389567"/>
                </a:cubicBezTo>
                <a:cubicBezTo>
                  <a:pt x="7193493" y="3423843"/>
                  <a:pt x="6819852" y="3392867"/>
                  <a:pt x="6546715" y="3389567"/>
                </a:cubicBezTo>
                <a:cubicBezTo>
                  <a:pt x="6200717" y="3389097"/>
                  <a:pt x="5440957" y="3360865"/>
                  <a:pt x="5183877" y="3389567"/>
                </a:cubicBezTo>
                <a:cubicBezTo>
                  <a:pt x="4935119" y="3445550"/>
                  <a:pt x="4415212" y="3365662"/>
                  <a:pt x="4177670" y="3389567"/>
                </a:cubicBezTo>
                <a:cubicBezTo>
                  <a:pt x="3868807" y="3505846"/>
                  <a:pt x="3430757" y="3411564"/>
                  <a:pt x="2903990" y="3389567"/>
                </a:cubicBezTo>
                <a:cubicBezTo>
                  <a:pt x="2508702" y="3364171"/>
                  <a:pt x="2159088" y="3366572"/>
                  <a:pt x="1897784" y="3389567"/>
                </a:cubicBezTo>
                <a:cubicBezTo>
                  <a:pt x="1779189" y="3390121"/>
                  <a:pt x="690162" y="3267461"/>
                  <a:pt x="0" y="3389567"/>
                </a:cubicBezTo>
                <a:lnTo>
                  <a:pt x="0" y="3389567"/>
                </a:lnTo>
                <a:cubicBezTo>
                  <a:pt x="-4954" y="2791039"/>
                  <a:pt x="79837" y="2601699"/>
                  <a:pt x="0" y="1949006"/>
                </a:cubicBezTo>
                <a:cubicBezTo>
                  <a:pt x="-16056" y="1260607"/>
                  <a:pt x="-94299" y="999270"/>
                  <a:pt x="0" y="564939"/>
                </a:cubicBezTo>
                <a:cubicBezTo>
                  <a:pt x="36179" y="230932"/>
                  <a:pt x="296044" y="56726"/>
                  <a:pt x="541629" y="0"/>
                </a:cubicBezTo>
                <a:close/>
              </a:path>
            </a:pathLst>
          </a:custGeom>
          <a:solidFill>
            <a:schemeClr val="bg1"/>
          </a:solidFill>
          <a:ln w="28575">
            <a:solidFill>
              <a:schemeClr val="accent4"/>
            </a:solidFill>
            <a:extLst>
              <a:ext uri="{C807C97D-BFC1-408E-A445-0C87EB9F89A2}">
                <ask:lineSketchStyleProps xmlns:ask="http://schemas.microsoft.com/office/drawing/2018/sketchyshapes" sd="2480082126">
                  <a:custGeom>
                    <a:avLst/>
                    <a:gdLst>
                      <a:gd name="connsiteX0" fmla="*/ 541629 w 9457390"/>
                      <a:gd name="connsiteY0" fmla="*/ 0 h 3389567"/>
                      <a:gd name="connsiteX1" fmla="*/ 1726152 w 9457390"/>
                      <a:gd name="connsiteY1" fmla="*/ 0 h 3389567"/>
                      <a:gd name="connsiteX2" fmla="*/ 2999832 w 9457390"/>
                      <a:gd name="connsiteY2" fmla="*/ 0 h 3389567"/>
                      <a:gd name="connsiteX3" fmla="*/ 4184354 w 9457390"/>
                      <a:gd name="connsiteY3" fmla="*/ 0 h 3389567"/>
                      <a:gd name="connsiteX4" fmla="*/ 5636349 w 9457390"/>
                      <a:gd name="connsiteY4" fmla="*/ 0 h 3389567"/>
                      <a:gd name="connsiteX5" fmla="*/ 6731715 w 9457390"/>
                      <a:gd name="connsiteY5" fmla="*/ 0 h 3389567"/>
                      <a:gd name="connsiteX6" fmla="*/ 7916237 w 9457390"/>
                      <a:gd name="connsiteY6" fmla="*/ 0 h 3389567"/>
                      <a:gd name="connsiteX7" fmla="*/ 9457390 w 9457390"/>
                      <a:gd name="connsiteY7" fmla="*/ 0 h 3389567"/>
                      <a:gd name="connsiteX8" fmla="*/ 9457390 w 9457390"/>
                      <a:gd name="connsiteY8" fmla="*/ 0 h 3389567"/>
                      <a:gd name="connsiteX9" fmla="*/ 9457390 w 9457390"/>
                      <a:gd name="connsiteY9" fmla="*/ 1355820 h 3389567"/>
                      <a:gd name="connsiteX10" fmla="*/ 9457390 w 9457390"/>
                      <a:gd name="connsiteY10" fmla="*/ 2824627 h 3389567"/>
                      <a:gd name="connsiteX11" fmla="*/ 8915760 w 9457390"/>
                      <a:gd name="connsiteY11" fmla="*/ 3389567 h 3389567"/>
                      <a:gd name="connsiteX12" fmla="*/ 7731237 w 9457390"/>
                      <a:gd name="connsiteY12" fmla="*/ 3389567 h 3389567"/>
                      <a:gd name="connsiteX13" fmla="*/ 6546715 w 9457390"/>
                      <a:gd name="connsiteY13" fmla="*/ 3389567 h 3389567"/>
                      <a:gd name="connsiteX14" fmla="*/ 5183877 w 9457390"/>
                      <a:gd name="connsiteY14" fmla="*/ 3389567 h 3389567"/>
                      <a:gd name="connsiteX15" fmla="*/ 4177670 w 9457390"/>
                      <a:gd name="connsiteY15" fmla="*/ 3389567 h 3389567"/>
                      <a:gd name="connsiteX16" fmla="*/ 2903990 w 9457390"/>
                      <a:gd name="connsiteY16" fmla="*/ 3389567 h 3389567"/>
                      <a:gd name="connsiteX17" fmla="*/ 1897784 w 9457390"/>
                      <a:gd name="connsiteY17" fmla="*/ 3389567 h 3389567"/>
                      <a:gd name="connsiteX18" fmla="*/ 0 w 9457390"/>
                      <a:gd name="connsiteY18" fmla="*/ 3389567 h 3389567"/>
                      <a:gd name="connsiteX19" fmla="*/ 0 w 9457390"/>
                      <a:gd name="connsiteY19" fmla="*/ 3389567 h 3389567"/>
                      <a:gd name="connsiteX20" fmla="*/ 0 w 9457390"/>
                      <a:gd name="connsiteY20" fmla="*/ 1949006 h 3389567"/>
                      <a:gd name="connsiteX21" fmla="*/ 0 w 9457390"/>
                      <a:gd name="connsiteY21" fmla="*/ 564939 h 3389567"/>
                      <a:gd name="connsiteX22" fmla="*/ 541629 w 9457390"/>
                      <a:gd name="connsiteY22" fmla="*/ 0 h 3389567"/>
                      <a:gd name="connsiteX0" fmla="*/ 541629 w 9457390"/>
                      <a:gd name="connsiteY0" fmla="*/ 0 h 3389567"/>
                      <a:gd name="connsiteX1" fmla="*/ 1547836 w 9457390"/>
                      <a:gd name="connsiteY1" fmla="*/ 0 h 3389567"/>
                      <a:gd name="connsiteX2" fmla="*/ 2910674 w 9457390"/>
                      <a:gd name="connsiteY2" fmla="*/ 0 h 3389567"/>
                      <a:gd name="connsiteX3" fmla="*/ 4095196 w 9457390"/>
                      <a:gd name="connsiteY3" fmla="*/ 0 h 3389567"/>
                      <a:gd name="connsiteX4" fmla="*/ 5190561 w 9457390"/>
                      <a:gd name="connsiteY4" fmla="*/ 0 h 3389567"/>
                      <a:gd name="connsiteX5" fmla="*/ 6285927 w 9457390"/>
                      <a:gd name="connsiteY5" fmla="*/ 0 h 3389567"/>
                      <a:gd name="connsiteX6" fmla="*/ 7737921 w 9457390"/>
                      <a:gd name="connsiteY6" fmla="*/ 0 h 3389567"/>
                      <a:gd name="connsiteX7" fmla="*/ 9457390 w 9457390"/>
                      <a:gd name="connsiteY7" fmla="*/ 0 h 3389567"/>
                      <a:gd name="connsiteX8" fmla="*/ 9457390 w 9457390"/>
                      <a:gd name="connsiteY8" fmla="*/ 0 h 3389567"/>
                      <a:gd name="connsiteX9" fmla="*/ 9457390 w 9457390"/>
                      <a:gd name="connsiteY9" fmla="*/ 1412314 h 3389567"/>
                      <a:gd name="connsiteX10" fmla="*/ 9457390 w 9457390"/>
                      <a:gd name="connsiteY10" fmla="*/ 2824627 h 3389567"/>
                      <a:gd name="connsiteX11" fmla="*/ 8915760 w 9457390"/>
                      <a:gd name="connsiteY11" fmla="*/ 3389567 h 3389567"/>
                      <a:gd name="connsiteX12" fmla="*/ 7642079 w 9457390"/>
                      <a:gd name="connsiteY12" fmla="*/ 3389567 h 3389567"/>
                      <a:gd name="connsiteX13" fmla="*/ 6457557 w 9457390"/>
                      <a:gd name="connsiteY13" fmla="*/ 3389567 h 3389567"/>
                      <a:gd name="connsiteX14" fmla="*/ 5005563 w 9457390"/>
                      <a:gd name="connsiteY14" fmla="*/ 3389567 h 3389567"/>
                      <a:gd name="connsiteX15" fmla="*/ 3999354 w 9457390"/>
                      <a:gd name="connsiteY15" fmla="*/ 3389567 h 3389567"/>
                      <a:gd name="connsiteX16" fmla="*/ 2993148 w 9457390"/>
                      <a:gd name="connsiteY16" fmla="*/ 3389567 h 3389567"/>
                      <a:gd name="connsiteX17" fmla="*/ 1719468 w 9457390"/>
                      <a:gd name="connsiteY17" fmla="*/ 3389567 h 3389567"/>
                      <a:gd name="connsiteX18" fmla="*/ 0 w 9457390"/>
                      <a:gd name="connsiteY18" fmla="*/ 3389567 h 3389567"/>
                      <a:gd name="connsiteX19" fmla="*/ 0 w 9457390"/>
                      <a:gd name="connsiteY19" fmla="*/ 3389567 h 3389567"/>
                      <a:gd name="connsiteX20" fmla="*/ 0 w 9457390"/>
                      <a:gd name="connsiteY20" fmla="*/ 1920759 h 3389567"/>
                      <a:gd name="connsiteX21" fmla="*/ 0 w 9457390"/>
                      <a:gd name="connsiteY21" fmla="*/ 564939 h 3389567"/>
                      <a:gd name="connsiteX22" fmla="*/ 541629 w 9457390"/>
                      <a:gd name="connsiteY22" fmla="*/ 0 h 33895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9457390" h="3389567" fill="none" extrusionOk="0">
                        <a:moveTo>
                          <a:pt x="541629" y="0"/>
                        </a:moveTo>
                        <a:cubicBezTo>
                          <a:pt x="1047252" y="724"/>
                          <a:pt x="1341486" y="-45892"/>
                          <a:pt x="1726152" y="0"/>
                        </a:cubicBezTo>
                        <a:cubicBezTo>
                          <a:pt x="2108524" y="82737"/>
                          <a:pt x="2449613" y="-22141"/>
                          <a:pt x="2999832" y="0"/>
                        </a:cubicBezTo>
                        <a:cubicBezTo>
                          <a:pt x="3478280" y="73441"/>
                          <a:pt x="3851030" y="-46940"/>
                          <a:pt x="4184354" y="0"/>
                        </a:cubicBezTo>
                        <a:cubicBezTo>
                          <a:pt x="4470503" y="36427"/>
                          <a:pt x="5255608" y="34554"/>
                          <a:pt x="5636349" y="0"/>
                        </a:cubicBezTo>
                        <a:cubicBezTo>
                          <a:pt x="5967247" y="-62551"/>
                          <a:pt x="6487332" y="-52674"/>
                          <a:pt x="6731715" y="0"/>
                        </a:cubicBezTo>
                        <a:cubicBezTo>
                          <a:pt x="6996889" y="91419"/>
                          <a:pt x="7355035" y="71778"/>
                          <a:pt x="7916237" y="0"/>
                        </a:cubicBezTo>
                        <a:cubicBezTo>
                          <a:pt x="8477960" y="-29290"/>
                          <a:pt x="8741149" y="-23500"/>
                          <a:pt x="9457390" y="0"/>
                        </a:cubicBezTo>
                        <a:lnTo>
                          <a:pt x="9457390" y="0"/>
                        </a:lnTo>
                        <a:cubicBezTo>
                          <a:pt x="9527923" y="350571"/>
                          <a:pt x="9390922" y="992976"/>
                          <a:pt x="9457390" y="1355820"/>
                        </a:cubicBezTo>
                        <a:cubicBezTo>
                          <a:pt x="9505059" y="1721313"/>
                          <a:pt x="9548119" y="2379755"/>
                          <a:pt x="9457390" y="2824627"/>
                        </a:cubicBezTo>
                        <a:cubicBezTo>
                          <a:pt x="9565786" y="3103285"/>
                          <a:pt x="9326410" y="3421330"/>
                          <a:pt x="8915760" y="3389567"/>
                        </a:cubicBezTo>
                        <a:cubicBezTo>
                          <a:pt x="8636073" y="3421968"/>
                          <a:pt x="8324257" y="3405760"/>
                          <a:pt x="7731237" y="3389567"/>
                        </a:cubicBezTo>
                        <a:cubicBezTo>
                          <a:pt x="7162396" y="3423328"/>
                          <a:pt x="6841251" y="3449302"/>
                          <a:pt x="6546715" y="3389567"/>
                        </a:cubicBezTo>
                        <a:cubicBezTo>
                          <a:pt x="6212582" y="3369937"/>
                          <a:pt x="5470017" y="3344658"/>
                          <a:pt x="5183877" y="3389567"/>
                        </a:cubicBezTo>
                        <a:cubicBezTo>
                          <a:pt x="4917705" y="3409320"/>
                          <a:pt x="4458790" y="3352711"/>
                          <a:pt x="4177670" y="3389567"/>
                        </a:cubicBezTo>
                        <a:cubicBezTo>
                          <a:pt x="3880908" y="3467047"/>
                          <a:pt x="3455290" y="3426604"/>
                          <a:pt x="2903990" y="3389567"/>
                        </a:cubicBezTo>
                        <a:cubicBezTo>
                          <a:pt x="2501648" y="3374353"/>
                          <a:pt x="2170049" y="3366009"/>
                          <a:pt x="1897784" y="3389567"/>
                        </a:cubicBezTo>
                        <a:cubicBezTo>
                          <a:pt x="1649670" y="3368204"/>
                          <a:pt x="602027" y="3341306"/>
                          <a:pt x="0" y="3389567"/>
                        </a:cubicBezTo>
                        <a:lnTo>
                          <a:pt x="0" y="3389567"/>
                        </a:lnTo>
                        <a:cubicBezTo>
                          <a:pt x="-12147" y="2798287"/>
                          <a:pt x="35687" y="2602375"/>
                          <a:pt x="0" y="1949006"/>
                        </a:cubicBezTo>
                        <a:cubicBezTo>
                          <a:pt x="-23517" y="1263725"/>
                          <a:pt x="-61290" y="1040670"/>
                          <a:pt x="0" y="564939"/>
                        </a:cubicBezTo>
                        <a:cubicBezTo>
                          <a:pt x="35675" y="253308"/>
                          <a:pt x="283071" y="34822"/>
                          <a:pt x="541629" y="0"/>
                        </a:cubicBezTo>
                        <a:close/>
                      </a:path>
                      <a:path w="9457390" h="3389567" stroke="0" extrusionOk="0">
                        <a:moveTo>
                          <a:pt x="541629" y="0"/>
                        </a:moveTo>
                        <a:cubicBezTo>
                          <a:pt x="748956" y="20755"/>
                          <a:pt x="1336375" y="25854"/>
                          <a:pt x="1547836" y="0"/>
                        </a:cubicBezTo>
                        <a:cubicBezTo>
                          <a:pt x="1766215" y="47808"/>
                          <a:pt x="2379660" y="-45598"/>
                          <a:pt x="2910674" y="0"/>
                        </a:cubicBezTo>
                        <a:cubicBezTo>
                          <a:pt x="3442955" y="90080"/>
                          <a:pt x="3679330" y="26082"/>
                          <a:pt x="4095196" y="0"/>
                        </a:cubicBezTo>
                        <a:cubicBezTo>
                          <a:pt x="4506695" y="-48902"/>
                          <a:pt x="4724003" y="-14924"/>
                          <a:pt x="5190561" y="0"/>
                        </a:cubicBezTo>
                        <a:cubicBezTo>
                          <a:pt x="5680602" y="-26003"/>
                          <a:pt x="5758433" y="-8823"/>
                          <a:pt x="6285927" y="0"/>
                        </a:cubicBezTo>
                        <a:cubicBezTo>
                          <a:pt x="6738689" y="-43258"/>
                          <a:pt x="7193361" y="-9872"/>
                          <a:pt x="7737921" y="0"/>
                        </a:cubicBezTo>
                        <a:cubicBezTo>
                          <a:pt x="8191682" y="-27138"/>
                          <a:pt x="8915823" y="-148429"/>
                          <a:pt x="9457390" y="0"/>
                        </a:cubicBezTo>
                        <a:lnTo>
                          <a:pt x="9457390" y="0"/>
                        </a:lnTo>
                        <a:cubicBezTo>
                          <a:pt x="9339974" y="440733"/>
                          <a:pt x="9362513" y="1023812"/>
                          <a:pt x="9457390" y="1412314"/>
                        </a:cubicBezTo>
                        <a:cubicBezTo>
                          <a:pt x="9467776" y="1758600"/>
                          <a:pt x="9416571" y="2502373"/>
                          <a:pt x="9457390" y="2824627"/>
                        </a:cubicBezTo>
                        <a:cubicBezTo>
                          <a:pt x="9362162" y="3160623"/>
                          <a:pt x="9304504" y="3328798"/>
                          <a:pt x="8915760" y="3389567"/>
                        </a:cubicBezTo>
                        <a:cubicBezTo>
                          <a:pt x="8457140" y="3387171"/>
                          <a:pt x="8271097" y="3421310"/>
                          <a:pt x="7642079" y="3389567"/>
                        </a:cubicBezTo>
                        <a:cubicBezTo>
                          <a:pt x="7006648" y="3386802"/>
                          <a:pt x="6853384" y="3369780"/>
                          <a:pt x="6457557" y="3389567"/>
                        </a:cubicBezTo>
                        <a:cubicBezTo>
                          <a:pt x="6065919" y="3388480"/>
                          <a:pt x="5560803" y="3452239"/>
                          <a:pt x="5005563" y="3389567"/>
                        </a:cubicBezTo>
                        <a:cubicBezTo>
                          <a:pt x="4410646" y="3384901"/>
                          <a:pt x="4319015" y="3390263"/>
                          <a:pt x="3999354" y="3389567"/>
                        </a:cubicBezTo>
                        <a:cubicBezTo>
                          <a:pt x="3667462" y="3380446"/>
                          <a:pt x="3212122" y="3444764"/>
                          <a:pt x="2993148" y="3389567"/>
                        </a:cubicBezTo>
                        <a:cubicBezTo>
                          <a:pt x="2710686" y="3363274"/>
                          <a:pt x="2138468" y="3400159"/>
                          <a:pt x="1719468" y="3389567"/>
                        </a:cubicBezTo>
                        <a:cubicBezTo>
                          <a:pt x="1243395" y="3311820"/>
                          <a:pt x="391281" y="3469865"/>
                          <a:pt x="0" y="3389567"/>
                        </a:cubicBezTo>
                        <a:lnTo>
                          <a:pt x="0" y="3389567"/>
                        </a:lnTo>
                        <a:cubicBezTo>
                          <a:pt x="-9460" y="2839498"/>
                          <a:pt x="-22568" y="2377755"/>
                          <a:pt x="0" y="1920759"/>
                        </a:cubicBezTo>
                        <a:cubicBezTo>
                          <a:pt x="-37447" y="1492344"/>
                          <a:pt x="30260" y="922831"/>
                          <a:pt x="0" y="564939"/>
                        </a:cubicBezTo>
                        <a:cubicBezTo>
                          <a:pt x="93720" y="182683"/>
                          <a:pt x="318108" y="-17069"/>
                          <a:pt x="541629" y="0"/>
                        </a:cubicBezTo>
                        <a:close/>
                      </a:path>
                      <a:path w="9457390" h="3389567" fill="none" stroke="0" extrusionOk="0">
                        <a:moveTo>
                          <a:pt x="541629" y="0"/>
                        </a:moveTo>
                        <a:cubicBezTo>
                          <a:pt x="1102989" y="-40497"/>
                          <a:pt x="1311406" y="-41507"/>
                          <a:pt x="1726152" y="0"/>
                        </a:cubicBezTo>
                        <a:cubicBezTo>
                          <a:pt x="2090619" y="57522"/>
                          <a:pt x="2549226" y="14378"/>
                          <a:pt x="2999832" y="0"/>
                        </a:cubicBezTo>
                        <a:cubicBezTo>
                          <a:pt x="3494810" y="60012"/>
                          <a:pt x="3859599" y="2230"/>
                          <a:pt x="4184354" y="0"/>
                        </a:cubicBezTo>
                        <a:cubicBezTo>
                          <a:pt x="4491402" y="-62378"/>
                          <a:pt x="5297805" y="83700"/>
                          <a:pt x="5636349" y="0"/>
                        </a:cubicBezTo>
                        <a:cubicBezTo>
                          <a:pt x="6009017" y="-64079"/>
                          <a:pt x="6433174" y="-12354"/>
                          <a:pt x="6731715" y="0"/>
                        </a:cubicBezTo>
                        <a:cubicBezTo>
                          <a:pt x="7034471" y="43802"/>
                          <a:pt x="7316489" y="-14029"/>
                          <a:pt x="7916237" y="0"/>
                        </a:cubicBezTo>
                        <a:cubicBezTo>
                          <a:pt x="8504207" y="-28200"/>
                          <a:pt x="8763648" y="-59726"/>
                          <a:pt x="9457390" y="0"/>
                        </a:cubicBezTo>
                        <a:lnTo>
                          <a:pt x="9457390" y="0"/>
                        </a:lnTo>
                        <a:cubicBezTo>
                          <a:pt x="9500405" y="363970"/>
                          <a:pt x="9400170" y="998958"/>
                          <a:pt x="9457390" y="1355820"/>
                        </a:cubicBezTo>
                        <a:cubicBezTo>
                          <a:pt x="9557216" y="1786160"/>
                          <a:pt x="9443193" y="2325854"/>
                          <a:pt x="9457390" y="2824627"/>
                        </a:cubicBezTo>
                        <a:cubicBezTo>
                          <a:pt x="9474787" y="3133842"/>
                          <a:pt x="9290716" y="3412879"/>
                          <a:pt x="8915760" y="3389567"/>
                        </a:cubicBezTo>
                        <a:cubicBezTo>
                          <a:pt x="8601330" y="3483381"/>
                          <a:pt x="8324862" y="3322370"/>
                          <a:pt x="7731237" y="3389567"/>
                        </a:cubicBezTo>
                        <a:cubicBezTo>
                          <a:pt x="7192092" y="3451455"/>
                          <a:pt x="6882078" y="3389200"/>
                          <a:pt x="6546715" y="3389567"/>
                        </a:cubicBezTo>
                        <a:cubicBezTo>
                          <a:pt x="6188319" y="3402321"/>
                          <a:pt x="5470612" y="3354057"/>
                          <a:pt x="5183877" y="3389567"/>
                        </a:cubicBezTo>
                        <a:cubicBezTo>
                          <a:pt x="4914478" y="3478984"/>
                          <a:pt x="4469285" y="3370889"/>
                          <a:pt x="4177670" y="3389567"/>
                        </a:cubicBezTo>
                        <a:cubicBezTo>
                          <a:pt x="3831428" y="3476036"/>
                          <a:pt x="3283909" y="3392218"/>
                          <a:pt x="2903990" y="3389567"/>
                        </a:cubicBezTo>
                        <a:cubicBezTo>
                          <a:pt x="2490153" y="3304184"/>
                          <a:pt x="2137726" y="3381733"/>
                          <a:pt x="1897784" y="3389567"/>
                        </a:cubicBezTo>
                        <a:cubicBezTo>
                          <a:pt x="1703687" y="3414986"/>
                          <a:pt x="540648" y="3261656"/>
                          <a:pt x="0" y="3389567"/>
                        </a:cubicBezTo>
                        <a:lnTo>
                          <a:pt x="0" y="3389567"/>
                        </a:lnTo>
                        <a:cubicBezTo>
                          <a:pt x="16911" y="2776193"/>
                          <a:pt x="40670" y="2612089"/>
                          <a:pt x="0" y="1949006"/>
                        </a:cubicBezTo>
                        <a:cubicBezTo>
                          <a:pt x="62003" y="1259506"/>
                          <a:pt x="-85243" y="947306"/>
                          <a:pt x="0" y="564939"/>
                        </a:cubicBezTo>
                        <a:cubicBezTo>
                          <a:pt x="30483" y="276285"/>
                          <a:pt x="337916" y="37246"/>
                          <a:pt x="541629" y="0"/>
                        </a:cubicBezTo>
                        <a:close/>
                      </a:path>
                    </a:pathLst>
                  </a:custGeom>
                  <ask:type>
                    <ask:lineSketchFreehand/>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3" name="Rectangle: Rounded Corners 52">
            <a:extLst>
              <a:ext uri="{FF2B5EF4-FFF2-40B4-BE49-F238E27FC236}">
                <a16:creationId xmlns:a16="http://schemas.microsoft.com/office/drawing/2014/main" id="{075CD0D3-374D-42DF-872D-0DBBB21A18C6}"/>
              </a:ext>
            </a:extLst>
          </p:cNvPr>
          <p:cNvSpPr/>
          <p:nvPr/>
        </p:nvSpPr>
        <p:spPr>
          <a:xfrm>
            <a:off x="1104518" y="3049553"/>
            <a:ext cx="1943826" cy="500641"/>
          </a:xfrm>
          <a:prstGeom prst="roundRect">
            <a:avLst>
              <a:gd name="adj" fmla="val 20209"/>
            </a:avLst>
          </a:prstGeom>
          <a:solidFill>
            <a:schemeClr val="accent2">
              <a:lumMod val="50000"/>
            </a:schemeClr>
          </a:solidFill>
          <a:ln>
            <a:noFill/>
          </a:ln>
        </p:spPr>
        <p:style>
          <a:lnRef idx="1">
            <a:schemeClr val="accent4"/>
          </a:lnRef>
          <a:fillRef idx="2">
            <a:schemeClr val="accent4"/>
          </a:fillRef>
          <a:effectRef idx="1">
            <a:schemeClr val="accent4"/>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err="1">
                <a:ln>
                  <a:noFill/>
                </a:ln>
                <a:solidFill>
                  <a:prstClr val="white"/>
                </a:solidFill>
                <a:effectLst/>
                <a:uLnTx/>
                <a:uFillTx/>
                <a:latin typeface="Fira Sans Condensed Medium" panose="020B0603050000020004" pitchFamily="34" charset="0"/>
                <a:ea typeface="+mn-ea"/>
                <a:cs typeface="+mn-cs"/>
              </a:rPr>
              <a:t>Thí</a:t>
            </a:r>
            <a:r>
              <a:rPr kumimoji="0" lang="en-US" sz="2400" b="1" i="0" u="none" strike="noStrike" kern="1200" cap="none" spc="0" normalizeH="0" baseline="0" noProof="0" dirty="0">
                <a:ln>
                  <a:noFill/>
                </a:ln>
                <a:solidFill>
                  <a:prstClr val="white"/>
                </a:solidFill>
                <a:effectLst/>
                <a:uLnTx/>
                <a:uFillTx/>
                <a:latin typeface="Fira Sans Condensed Medium" panose="020B0603050000020004" pitchFamily="34" charset="0"/>
                <a:ea typeface="+mn-ea"/>
                <a:cs typeface="+mn-cs"/>
              </a:rPr>
              <a:t> </a:t>
            </a:r>
            <a:r>
              <a:rPr kumimoji="0" lang="en-US" sz="2400" b="1" i="0" u="none" strike="noStrike" kern="1200" cap="none" spc="0" normalizeH="0" baseline="0" noProof="0" dirty="0" err="1">
                <a:ln>
                  <a:noFill/>
                </a:ln>
                <a:solidFill>
                  <a:prstClr val="white"/>
                </a:solidFill>
                <a:effectLst/>
                <a:uLnTx/>
                <a:uFillTx/>
                <a:latin typeface="Fira Sans Condensed Medium" panose="020B0603050000020004" pitchFamily="34" charset="0"/>
                <a:ea typeface="+mn-ea"/>
                <a:cs typeface="+mn-cs"/>
              </a:rPr>
              <a:t>Nghiệm</a:t>
            </a:r>
            <a:r>
              <a:rPr kumimoji="0" lang="en-US" sz="2400" b="1" i="0" u="none" strike="noStrike" kern="1200" cap="none" spc="0" normalizeH="0" baseline="0" noProof="0" dirty="0">
                <a:ln>
                  <a:noFill/>
                </a:ln>
                <a:solidFill>
                  <a:prstClr val="white"/>
                </a:solidFill>
                <a:effectLst/>
                <a:uLnTx/>
                <a:uFillTx/>
                <a:latin typeface="Fira Sans Condensed Medium" panose="020B0603050000020004" pitchFamily="34" charset="0"/>
                <a:ea typeface="+mn-ea"/>
                <a:cs typeface="+mn-cs"/>
              </a:rPr>
              <a:t> 2</a:t>
            </a:r>
          </a:p>
        </p:txBody>
      </p:sp>
      <p:sp>
        <p:nvSpPr>
          <p:cNvPr id="54" name="TextBox 53">
            <a:extLst>
              <a:ext uri="{FF2B5EF4-FFF2-40B4-BE49-F238E27FC236}">
                <a16:creationId xmlns:a16="http://schemas.microsoft.com/office/drawing/2014/main" id="{CDAE16BA-BE3A-4082-B543-BCDA882155EB}"/>
              </a:ext>
            </a:extLst>
          </p:cNvPr>
          <p:cNvSpPr txBox="1"/>
          <p:nvPr/>
        </p:nvSpPr>
        <p:spPr>
          <a:xfrm>
            <a:off x="4957951" y="3399568"/>
            <a:ext cx="1750523" cy="575286"/>
          </a:xfrm>
          <a:prstGeom prst="rect">
            <a:avLst/>
          </a:prstGeom>
          <a:noFill/>
        </p:spPr>
        <p:txBody>
          <a:bodyPr wrap="square" rtlCol="0">
            <a:spAutoFit/>
          </a:bodyPr>
          <a:lstStyle/>
          <a:p>
            <a:pPr marL="0" marR="0" lvl="0" indent="0" algn="l" defTabSz="914400" rtl="0" eaLnBrk="1" fontAlgn="auto" latinLnBrk="0" hangingPunct="1">
              <a:lnSpc>
                <a:spcPct val="120000"/>
              </a:lnSpc>
              <a:spcBef>
                <a:spcPts val="0"/>
              </a:spcBef>
              <a:spcAft>
                <a:spcPts val="0"/>
              </a:spcAft>
              <a:buClrTx/>
              <a:buSzTx/>
              <a:buFontTx/>
              <a:buNone/>
              <a:tabLst/>
              <a:defRPr/>
            </a:pPr>
            <a:r>
              <a:rPr kumimoji="0" lang="en-US" sz="2800" b="0" i="0" u="none" strike="noStrike" kern="1200" cap="none" spc="0" normalizeH="0" baseline="0" noProof="0" dirty="0" err="1">
                <a:ln>
                  <a:noFill/>
                </a:ln>
                <a:solidFill>
                  <a:srgbClr val="F25D07"/>
                </a:solidFill>
                <a:effectLst/>
                <a:uLnTx/>
                <a:uFillTx/>
                <a:latin typeface="Fira Sans Black" panose="020B0A03050000020004" pitchFamily="34" charset="0"/>
                <a:ea typeface="+mn-ea"/>
                <a:cs typeface="Arial" panose="020B0604020202020204" pitchFamily="34" charset="0"/>
              </a:rPr>
              <a:t>Chuẩn</a:t>
            </a:r>
            <a:r>
              <a:rPr kumimoji="0" lang="en-US" sz="2800" b="0" i="0" u="none" strike="noStrike" kern="1200" cap="none" spc="0" normalizeH="0" baseline="0" noProof="0" dirty="0">
                <a:ln>
                  <a:noFill/>
                </a:ln>
                <a:solidFill>
                  <a:srgbClr val="F25D07"/>
                </a:solidFill>
                <a:effectLst/>
                <a:uLnTx/>
                <a:uFillTx/>
                <a:latin typeface="Fira Sans Black" panose="020B0A03050000020004" pitchFamily="34" charset="0"/>
                <a:ea typeface="+mn-ea"/>
                <a:cs typeface="Arial" panose="020B0604020202020204" pitchFamily="34" charset="0"/>
              </a:rPr>
              <a:t> </a:t>
            </a:r>
            <a:r>
              <a:rPr kumimoji="0" lang="en-US" sz="2800" b="0" i="0" u="none" strike="noStrike" kern="1200" cap="none" spc="0" normalizeH="0" baseline="0" noProof="0" dirty="0" err="1">
                <a:ln>
                  <a:noFill/>
                </a:ln>
                <a:solidFill>
                  <a:srgbClr val="F25D07"/>
                </a:solidFill>
                <a:effectLst/>
                <a:uLnTx/>
                <a:uFillTx/>
                <a:latin typeface="Fira Sans Black" panose="020B0A03050000020004" pitchFamily="34" charset="0"/>
                <a:ea typeface="+mn-ea"/>
                <a:cs typeface="Arial" panose="020B0604020202020204" pitchFamily="34" charset="0"/>
              </a:rPr>
              <a:t>Bị</a:t>
            </a:r>
            <a:r>
              <a:rPr kumimoji="0" lang="en-US" sz="2800" b="0" i="0" u="none" strike="noStrike" kern="1200" cap="none" spc="0" normalizeH="0" baseline="0" noProof="0" dirty="0">
                <a:ln>
                  <a:noFill/>
                </a:ln>
                <a:solidFill>
                  <a:srgbClr val="F25D07"/>
                </a:solidFill>
                <a:effectLst/>
                <a:uLnTx/>
                <a:uFillTx/>
                <a:latin typeface="Fira Sans Black" panose="020B0A03050000020004" pitchFamily="34" charset="0"/>
                <a:ea typeface="+mn-ea"/>
                <a:cs typeface="Arial" panose="020B0604020202020204" pitchFamily="34" charset="0"/>
              </a:rPr>
              <a:t>: </a:t>
            </a:r>
          </a:p>
        </p:txBody>
      </p:sp>
      <p:grpSp>
        <p:nvGrpSpPr>
          <p:cNvPr id="55" name="Group 54">
            <a:extLst>
              <a:ext uri="{FF2B5EF4-FFF2-40B4-BE49-F238E27FC236}">
                <a16:creationId xmlns:a16="http://schemas.microsoft.com/office/drawing/2014/main" id="{9306A746-A1A1-4308-88FC-EE2623397539}"/>
              </a:ext>
            </a:extLst>
          </p:cNvPr>
          <p:cNvGrpSpPr/>
          <p:nvPr/>
        </p:nvGrpSpPr>
        <p:grpSpPr>
          <a:xfrm>
            <a:off x="210315" y="40092"/>
            <a:ext cx="5496802" cy="1004704"/>
            <a:chOff x="489662" y="435125"/>
            <a:chExt cx="5161330" cy="1162466"/>
          </a:xfrm>
        </p:grpSpPr>
        <p:sp>
          <p:nvSpPr>
            <p:cNvPr id="56" name="Rectangle: Rounded Corners 55">
              <a:extLst>
                <a:ext uri="{FF2B5EF4-FFF2-40B4-BE49-F238E27FC236}">
                  <a16:creationId xmlns:a16="http://schemas.microsoft.com/office/drawing/2014/main" id="{D1FAE307-1ECC-4C43-A8DD-771C900DA150}"/>
                </a:ext>
              </a:extLst>
            </p:cNvPr>
            <p:cNvSpPr/>
            <p:nvPr/>
          </p:nvSpPr>
          <p:spPr>
            <a:xfrm>
              <a:off x="546937" y="435125"/>
              <a:ext cx="5104055" cy="579253"/>
            </a:xfrm>
            <a:prstGeom prst="roundRect">
              <a:avLst>
                <a:gd name="adj" fmla="val 37188"/>
              </a:avLst>
            </a:prstGeom>
            <a:solidFill>
              <a:schemeClr val="accent1">
                <a:lumMod val="5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7" name="TextBox 56">
              <a:extLst>
                <a:ext uri="{FF2B5EF4-FFF2-40B4-BE49-F238E27FC236}">
                  <a16:creationId xmlns:a16="http://schemas.microsoft.com/office/drawing/2014/main" id="{161DA058-B889-4133-A3B4-C313B8235518}"/>
                </a:ext>
              </a:extLst>
            </p:cNvPr>
            <p:cNvSpPr txBox="1"/>
            <p:nvPr/>
          </p:nvSpPr>
          <p:spPr>
            <a:xfrm>
              <a:off x="779289" y="493667"/>
              <a:ext cx="4771119" cy="1103924"/>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vi-VN" sz="2800" b="0" i="0" u="none" strike="noStrike" kern="1200" cap="none" spc="0" normalizeH="0" baseline="0" noProof="0" dirty="0">
                  <a:ln>
                    <a:noFill/>
                  </a:ln>
                  <a:solidFill>
                    <a:prstClr val="white"/>
                  </a:solidFill>
                  <a:effectLst/>
                  <a:uLnTx/>
                  <a:uFillTx/>
                  <a:latin typeface="Fira Sans Condensed Medium" panose="020B0603050000020004" pitchFamily="34" charset="0"/>
                  <a:ea typeface="+mn-ea"/>
                  <a:cs typeface="+mn-cs"/>
                </a:rPr>
                <a:t>II. Hiện tượng tán sắc ánh sáng</a:t>
              </a:r>
              <a:endParaRPr kumimoji="0" lang="en-US" sz="2800" b="0" i="0" u="none" strike="noStrike" kern="1200" cap="none" spc="0" normalizeH="0" baseline="0" noProof="0" dirty="0">
                <a:ln>
                  <a:noFill/>
                </a:ln>
                <a:solidFill>
                  <a:prstClr val="white"/>
                </a:solidFill>
                <a:effectLst/>
                <a:uLnTx/>
                <a:uFillTx/>
                <a:latin typeface="Fira Sans Condensed Medium" panose="020B0603050000020004" pitchFamily="34" charset="0"/>
                <a:ea typeface="+mn-ea"/>
                <a:cs typeface="+mn-cs"/>
              </a:endParaRPr>
            </a:p>
          </p:txBody>
        </p:sp>
        <p:grpSp>
          <p:nvGrpSpPr>
            <p:cNvPr id="58" name="Group 57">
              <a:extLst>
                <a:ext uri="{FF2B5EF4-FFF2-40B4-BE49-F238E27FC236}">
                  <a16:creationId xmlns:a16="http://schemas.microsoft.com/office/drawing/2014/main" id="{69796D4D-1A5B-41B3-B09C-7663753F2C54}"/>
                </a:ext>
              </a:extLst>
            </p:cNvPr>
            <p:cNvGrpSpPr/>
            <p:nvPr/>
          </p:nvGrpSpPr>
          <p:grpSpPr>
            <a:xfrm>
              <a:off x="489662" y="435125"/>
              <a:ext cx="579253" cy="579253"/>
              <a:chOff x="1321149" y="2630212"/>
              <a:chExt cx="1675995" cy="1675995"/>
            </a:xfrm>
          </p:grpSpPr>
          <p:sp>
            <p:nvSpPr>
              <p:cNvPr id="59" name="Oval 58">
                <a:extLst>
                  <a:ext uri="{FF2B5EF4-FFF2-40B4-BE49-F238E27FC236}">
                    <a16:creationId xmlns:a16="http://schemas.microsoft.com/office/drawing/2014/main" id="{F6B185DB-7EDC-413E-9112-B96DCF884F92}"/>
                  </a:ext>
                </a:extLst>
              </p:cNvPr>
              <p:cNvSpPr/>
              <p:nvPr/>
            </p:nvSpPr>
            <p:spPr>
              <a:xfrm>
                <a:off x="1321149" y="2630212"/>
                <a:ext cx="1675995" cy="1675995"/>
              </a:xfrm>
              <a:prstGeom prst="ellipse">
                <a:avLst/>
              </a:prstGeom>
              <a:solidFill>
                <a:schemeClr val="bg1"/>
              </a:solidFill>
              <a:ln>
                <a:noFill/>
              </a:ln>
              <a:effectLst>
                <a:glow rad="139700">
                  <a:schemeClr val="accent1">
                    <a:satMod val="175000"/>
                    <a:alpha val="40000"/>
                  </a:schemeClr>
                </a:glo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60" name="Picture 4" descr="Prism ">
                <a:extLst>
                  <a:ext uri="{FF2B5EF4-FFF2-40B4-BE49-F238E27FC236}">
                    <a16:creationId xmlns:a16="http://schemas.microsoft.com/office/drawing/2014/main" id="{2C4936A4-C85B-42DB-80BD-1E8167EEAA80}"/>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454295" y="2722635"/>
                <a:ext cx="1412729" cy="1412729"/>
              </a:xfrm>
              <a:prstGeom prst="rect">
                <a:avLst/>
              </a:prstGeom>
              <a:noFill/>
              <a:extLst>
                <a:ext uri="{909E8E84-426E-40DD-AFC4-6F175D3DCCD1}">
                  <a14:hiddenFill xmlns:a14="http://schemas.microsoft.com/office/drawing/2010/main">
                    <a:solidFill>
                      <a:srgbClr val="FFFFFF"/>
                    </a:solidFill>
                  </a14:hiddenFill>
                </a:ext>
              </a:extLst>
            </p:spPr>
          </p:pic>
        </p:grpSp>
      </p:grpSp>
      <p:sp>
        <p:nvSpPr>
          <p:cNvPr id="61" name="TextBox 60">
            <a:extLst>
              <a:ext uri="{FF2B5EF4-FFF2-40B4-BE49-F238E27FC236}">
                <a16:creationId xmlns:a16="http://schemas.microsoft.com/office/drawing/2014/main" id="{649A2BF5-DD48-43E5-8D38-5C452A224A32}"/>
              </a:ext>
            </a:extLst>
          </p:cNvPr>
          <p:cNvSpPr txBox="1"/>
          <p:nvPr/>
        </p:nvSpPr>
        <p:spPr>
          <a:xfrm>
            <a:off x="1923909" y="3794347"/>
            <a:ext cx="2849360" cy="494751"/>
          </a:xfrm>
          <a:prstGeom prst="rect">
            <a:avLst/>
          </a:prstGeom>
          <a:noFill/>
        </p:spPr>
        <p:txBody>
          <a:bodyPr wrap="square" rtlCol="0">
            <a:spAutoFit/>
          </a:bodyPr>
          <a:lstStyle/>
          <a:p>
            <a:pPr marL="0" marR="0" lvl="0" indent="0" algn="l" defTabSz="914400" rtl="0" eaLnBrk="1" fontAlgn="auto" latinLnBrk="0" hangingPunct="1">
              <a:lnSpc>
                <a:spcPct val="12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L</a:t>
            </a:r>
            <a:r>
              <a:rPr kumimoji="0" lang="vi-VN" sz="24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ăng kính</a:t>
            </a:r>
            <a:r>
              <a:rPr kumimoji="0" lang="en-US" sz="24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(1)</a:t>
            </a:r>
          </a:p>
        </p:txBody>
      </p:sp>
      <p:pic>
        <p:nvPicPr>
          <p:cNvPr id="62" name="Picture 2" descr="Prism">
            <a:extLst>
              <a:ext uri="{FF2B5EF4-FFF2-40B4-BE49-F238E27FC236}">
                <a16:creationId xmlns:a16="http://schemas.microsoft.com/office/drawing/2014/main" id="{A63FE9FC-30B0-479F-837C-D01A32DAF0EC}"/>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397578" y="3845272"/>
            <a:ext cx="397164" cy="397164"/>
          </a:xfrm>
          <a:prstGeom prst="rect">
            <a:avLst/>
          </a:prstGeom>
          <a:noFill/>
          <a:extLst>
            <a:ext uri="{909E8E84-426E-40DD-AFC4-6F175D3DCCD1}">
              <a14:hiddenFill xmlns:a14="http://schemas.microsoft.com/office/drawing/2010/main">
                <a:solidFill>
                  <a:srgbClr val="FFFFFF"/>
                </a:solidFill>
              </a14:hiddenFill>
            </a:ext>
          </a:extLst>
        </p:spPr>
      </p:pic>
      <p:sp>
        <p:nvSpPr>
          <p:cNvPr id="63" name="TextBox 62">
            <a:extLst>
              <a:ext uri="{FF2B5EF4-FFF2-40B4-BE49-F238E27FC236}">
                <a16:creationId xmlns:a16="http://schemas.microsoft.com/office/drawing/2014/main" id="{D9159F06-4A46-4468-8CB8-5F7E84723B59}"/>
              </a:ext>
            </a:extLst>
          </p:cNvPr>
          <p:cNvSpPr txBox="1"/>
          <p:nvPr/>
        </p:nvSpPr>
        <p:spPr>
          <a:xfrm>
            <a:off x="1911436" y="4362242"/>
            <a:ext cx="4184564" cy="494751"/>
          </a:xfrm>
          <a:prstGeom prst="rect">
            <a:avLst/>
          </a:prstGeom>
          <a:noFill/>
        </p:spPr>
        <p:txBody>
          <a:bodyPr wrap="square" rtlCol="0">
            <a:spAutoFit/>
          </a:bodyPr>
          <a:lstStyle/>
          <a:p>
            <a:pPr marL="0" marR="0" lvl="0" indent="0" algn="l" defTabSz="914400" rtl="0" eaLnBrk="1" fontAlgn="auto" latinLnBrk="0" hangingPunct="1">
              <a:lnSpc>
                <a:spcPct val="120000"/>
              </a:lnSpc>
              <a:spcBef>
                <a:spcPts val="0"/>
              </a:spcBef>
              <a:spcAft>
                <a:spcPts val="0"/>
              </a:spcAft>
              <a:buClrTx/>
              <a:buSzTx/>
              <a:buFontTx/>
              <a:buNone/>
              <a:tabLst/>
              <a:defRPr/>
            </a:pPr>
            <a:r>
              <a:rPr kumimoji="0" lang="en-US" sz="24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Đèn</a:t>
            </a:r>
            <a:r>
              <a:rPr kumimoji="0" lang="en-US" sz="24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US" sz="24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sáng</a:t>
            </a:r>
            <a:r>
              <a:rPr kumimoji="0" lang="en-US" sz="24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US" sz="24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ánh</a:t>
            </a:r>
            <a:r>
              <a:rPr kumimoji="0" lang="en-US" sz="24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US" sz="24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sáng</a:t>
            </a:r>
            <a:r>
              <a:rPr kumimoji="0" lang="en-US" sz="24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US" sz="24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trắng</a:t>
            </a:r>
            <a:r>
              <a:rPr kumimoji="0" lang="en-US" sz="24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(2)</a:t>
            </a:r>
          </a:p>
        </p:txBody>
      </p:sp>
      <p:pic>
        <p:nvPicPr>
          <p:cNvPr id="64" name="Picture 2" descr="Prism">
            <a:extLst>
              <a:ext uri="{FF2B5EF4-FFF2-40B4-BE49-F238E27FC236}">
                <a16:creationId xmlns:a16="http://schemas.microsoft.com/office/drawing/2014/main" id="{70890B50-C3D5-4D77-9108-BD506F81D7E9}"/>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397578" y="4411036"/>
            <a:ext cx="397164" cy="397164"/>
          </a:xfrm>
          <a:prstGeom prst="rect">
            <a:avLst/>
          </a:prstGeom>
          <a:noFill/>
          <a:extLst>
            <a:ext uri="{909E8E84-426E-40DD-AFC4-6F175D3DCCD1}">
              <a14:hiddenFill xmlns:a14="http://schemas.microsoft.com/office/drawing/2010/main">
                <a:solidFill>
                  <a:srgbClr val="FFFFFF"/>
                </a:solidFill>
              </a14:hiddenFill>
            </a:ext>
          </a:extLst>
        </p:spPr>
      </p:pic>
      <p:sp>
        <p:nvSpPr>
          <p:cNvPr id="65" name="TextBox 64">
            <a:extLst>
              <a:ext uri="{FF2B5EF4-FFF2-40B4-BE49-F238E27FC236}">
                <a16:creationId xmlns:a16="http://schemas.microsoft.com/office/drawing/2014/main" id="{A3A9CC7C-409F-4AC3-86F0-499B647DA4CA}"/>
              </a:ext>
            </a:extLst>
          </p:cNvPr>
          <p:cNvSpPr txBox="1"/>
          <p:nvPr/>
        </p:nvSpPr>
        <p:spPr>
          <a:xfrm>
            <a:off x="1911436" y="4976800"/>
            <a:ext cx="4066375" cy="494751"/>
          </a:xfrm>
          <a:prstGeom prst="rect">
            <a:avLst/>
          </a:prstGeom>
          <a:noFill/>
        </p:spPr>
        <p:txBody>
          <a:bodyPr wrap="square" rtlCol="0">
            <a:spAutoFit/>
          </a:bodyPr>
          <a:lstStyle/>
          <a:p>
            <a:pPr marL="0" marR="0" lvl="0" indent="0" algn="l" defTabSz="914400" rtl="0" eaLnBrk="1" fontAlgn="auto" latinLnBrk="0" hangingPunct="1">
              <a:lnSpc>
                <a:spcPct val="12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M</a:t>
            </a:r>
            <a:r>
              <a:rPr kumimoji="0" lang="vi-VN" sz="24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àn </a:t>
            </a:r>
            <a:r>
              <a:rPr kumimoji="0" lang="en-US" sz="24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hứng</a:t>
            </a:r>
            <a:r>
              <a:rPr kumimoji="0" lang="en-US" sz="24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US" sz="24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chùm</a:t>
            </a:r>
            <a:r>
              <a:rPr kumimoji="0" lang="en-US" sz="24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US" sz="24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sáng</a:t>
            </a:r>
            <a:r>
              <a:rPr kumimoji="0" lang="en-US" sz="24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(3)</a:t>
            </a:r>
          </a:p>
        </p:txBody>
      </p:sp>
      <p:pic>
        <p:nvPicPr>
          <p:cNvPr id="66" name="Picture 2" descr="Prism">
            <a:extLst>
              <a:ext uri="{FF2B5EF4-FFF2-40B4-BE49-F238E27FC236}">
                <a16:creationId xmlns:a16="http://schemas.microsoft.com/office/drawing/2014/main" id="{6D7991D3-3F87-4D46-B65A-80CFA663AF78}"/>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397578" y="5021953"/>
            <a:ext cx="397164" cy="397164"/>
          </a:xfrm>
          <a:prstGeom prst="rect">
            <a:avLst/>
          </a:prstGeom>
          <a:noFill/>
          <a:extLst>
            <a:ext uri="{909E8E84-426E-40DD-AFC4-6F175D3DCCD1}">
              <a14:hiddenFill xmlns:a14="http://schemas.microsoft.com/office/drawing/2010/main">
                <a:solidFill>
                  <a:srgbClr val="FFFFFF"/>
                </a:solidFill>
              </a14:hiddenFill>
            </a:ext>
          </a:extLst>
        </p:spPr>
      </p:pic>
      <p:sp>
        <p:nvSpPr>
          <p:cNvPr id="67" name="TextBox 66">
            <a:extLst>
              <a:ext uri="{FF2B5EF4-FFF2-40B4-BE49-F238E27FC236}">
                <a16:creationId xmlns:a16="http://schemas.microsoft.com/office/drawing/2014/main" id="{F375A3B4-28C7-4FC3-88E8-AF800CEE50D7}"/>
              </a:ext>
            </a:extLst>
          </p:cNvPr>
          <p:cNvSpPr txBox="1"/>
          <p:nvPr/>
        </p:nvSpPr>
        <p:spPr>
          <a:xfrm>
            <a:off x="1911436" y="5565101"/>
            <a:ext cx="4066375" cy="494751"/>
          </a:xfrm>
          <a:prstGeom prst="rect">
            <a:avLst/>
          </a:prstGeom>
          <a:noFill/>
        </p:spPr>
        <p:txBody>
          <a:bodyPr wrap="square" rtlCol="0">
            <a:spAutoFit/>
          </a:bodyPr>
          <a:lstStyle/>
          <a:p>
            <a:pPr marL="0" marR="0" lvl="0" indent="0" algn="l" defTabSz="914400" rtl="0" eaLnBrk="1" fontAlgn="auto" latinLnBrk="0" hangingPunct="1">
              <a:lnSpc>
                <a:spcPct val="120000"/>
              </a:lnSpc>
              <a:spcBef>
                <a:spcPts val="0"/>
              </a:spcBef>
              <a:spcAft>
                <a:spcPts val="0"/>
              </a:spcAft>
              <a:buClrTx/>
              <a:buSzTx/>
              <a:buFontTx/>
              <a:buNone/>
              <a:tabLst/>
              <a:defRPr/>
            </a:pPr>
            <a:r>
              <a:rPr kumimoji="0" lang="en-US" sz="24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Nguồn</a:t>
            </a:r>
            <a:r>
              <a:rPr kumimoji="0" lang="en-US" sz="24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US" sz="24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điện</a:t>
            </a:r>
            <a:r>
              <a:rPr kumimoji="0" lang="en-US" sz="24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US" sz="24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và</a:t>
            </a:r>
            <a:r>
              <a:rPr kumimoji="0" lang="en-US" sz="24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US" sz="24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dây</a:t>
            </a:r>
            <a:r>
              <a:rPr kumimoji="0" lang="en-US" sz="24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US" sz="24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nối</a:t>
            </a:r>
            <a:r>
              <a:rPr kumimoji="0" lang="vi-VN" sz="24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US" sz="24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(4)</a:t>
            </a:r>
          </a:p>
        </p:txBody>
      </p:sp>
      <p:pic>
        <p:nvPicPr>
          <p:cNvPr id="68" name="Picture 2" descr="Prism">
            <a:extLst>
              <a:ext uri="{FF2B5EF4-FFF2-40B4-BE49-F238E27FC236}">
                <a16:creationId xmlns:a16="http://schemas.microsoft.com/office/drawing/2014/main" id="{75E96C15-D9D3-4D91-9EED-9FC7BC1F475D}"/>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397578" y="5610254"/>
            <a:ext cx="397164" cy="397164"/>
          </a:xfrm>
          <a:prstGeom prst="rect">
            <a:avLst/>
          </a:prstGeom>
          <a:noFill/>
          <a:extLst>
            <a:ext uri="{909E8E84-426E-40DD-AFC4-6F175D3DCCD1}">
              <a14:hiddenFill xmlns:a14="http://schemas.microsoft.com/office/drawing/2010/main">
                <a:solidFill>
                  <a:srgbClr val="FFFFFF"/>
                </a:solidFill>
              </a14:hiddenFill>
            </a:ext>
          </a:extLst>
        </p:spPr>
      </p:pic>
      <p:sp>
        <p:nvSpPr>
          <p:cNvPr id="69" name="TextBox 68">
            <a:extLst>
              <a:ext uri="{FF2B5EF4-FFF2-40B4-BE49-F238E27FC236}">
                <a16:creationId xmlns:a16="http://schemas.microsoft.com/office/drawing/2014/main" id="{EB6EF2FD-735C-47B6-8C97-838F2CCB2160}"/>
              </a:ext>
            </a:extLst>
          </p:cNvPr>
          <p:cNvSpPr txBox="1"/>
          <p:nvPr/>
        </p:nvSpPr>
        <p:spPr>
          <a:xfrm>
            <a:off x="1911436" y="6153402"/>
            <a:ext cx="8492197" cy="494751"/>
          </a:xfrm>
          <a:prstGeom prst="rect">
            <a:avLst/>
          </a:prstGeom>
          <a:noFill/>
        </p:spPr>
        <p:txBody>
          <a:bodyPr wrap="square" rtlCol="0">
            <a:spAutoFit/>
          </a:bodyPr>
          <a:lstStyle/>
          <a:p>
            <a:pPr marL="0" marR="0" lvl="0" indent="0" algn="l" defTabSz="914400" rtl="0" eaLnBrk="1" fontAlgn="auto" latinLnBrk="0" hangingPunct="1">
              <a:lnSpc>
                <a:spcPct val="120000"/>
              </a:lnSpc>
              <a:spcBef>
                <a:spcPts val="0"/>
              </a:spcBef>
              <a:spcAft>
                <a:spcPts val="0"/>
              </a:spcAft>
              <a:buClrTx/>
              <a:buSzTx/>
              <a:buFontTx/>
              <a:buNone/>
              <a:tabLst/>
              <a:defRPr/>
            </a:pPr>
            <a:r>
              <a:rPr kumimoji="0" lang="en-US" sz="24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Tấm</a:t>
            </a:r>
            <a:r>
              <a:rPr kumimoji="0" lang="en-US" sz="24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US" sz="24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kính</a:t>
            </a:r>
            <a:r>
              <a:rPr kumimoji="0" lang="en-US" sz="24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US" sz="24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lọc</a:t>
            </a:r>
            <a:r>
              <a:rPr kumimoji="0" lang="en-US" sz="24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US" sz="24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màu</a:t>
            </a:r>
            <a:r>
              <a:rPr kumimoji="0" lang="en-US" sz="24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US" sz="24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đỏ</a:t>
            </a:r>
            <a:r>
              <a:rPr kumimoji="0" lang="en-US" sz="24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US" sz="24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và</a:t>
            </a:r>
            <a:r>
              <a:rPr kumimoji="0" lang="en-US" sz="24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US" sz="24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màu</a:t>
            </a:r>
            <a:r>
              <a:rPr kumimoji="0" lang="en-US" sz="24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US" sz="24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tím</a:t>
            </a:r>
            <a:r>
              <a:rPr kumimoji="0" lang="en-US" sz="24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(5)</a:t>
            </a:r>
          </a:p>
        </p:txBody>
      </p:sp>
      <p:pic>
        <p:nvPicPr>
          <p:cNvPr id="70" name="Picture 2" descr="Prism">
            <a:extLst>
              <a:ext uri="{FF2B5EF4-FFF2-40B4-BE49-F238E27FC236}">
                <a16:creationId xmlns:a16="http://schemas.microsoft.com/office/drawing/2014/main" id="{879B7EA7-0ACA-4F68-944C-C6313B70B5CF}"/>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397578" y="6198555"/>
            <a:ext cx="397164" cy="397164"/>
          </a:xfrm>
          <a:prstGeom prst="rect">
            <a:avLst/>
          </a:prstGeom>
          <a:noFill/>
          <a:extLst>
            <a:ext uri="{909E8E84-426E-40DD-AFC4-6F175D3DCCD1}">
              <a14:hiddenFill xmlns:a14="http://schemas.microsoft.com/office/drawing/2010/main">
                <a:solidFill>
                  <a:srgbClr val="FFFFFF"/>
                </a:solidFill>
              </a14:hiddenFill>
            </a:ext>
          </a:extLst>
        </p:spPr>
      </p:pic>
    </p:spTree>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7" presetClass="entr" presetSubtype="0" fill="hold" grpId="0" nodeType="clickEffect">
                                  <p:stCondLst>
                                    <p:cond delay="0"/>
                                  </p:stCondLst>
                                  <p:childTnLst>
                                    <p:set>
                                      <p:cBhvr>
                                        <p:cTn id="6" dur="1" fill="hold">
                                          <p:stCondLst>
                                            <p:cond delay="0"/>
                                          </p:stCondLst>
                                        </p:cTn>
                                        <p:tgtEl>
                                          <p:spTgt spid="53"/>
                                        </p:tgtEl>
                                        <p:attrNameLst>
                                          <p:attrName>style.visibility</p:attrName>
                                        </p:attrNameLst>
                                      </p:cBhvr>
                                      <p:to>
                                        <p:strVal val="visible"/>
                                      </p:to>
                                    </p:set>
                                    <p:animEffect transition="in" filter="fade">
                                      <p:cBhvr>
                                        <p:cTn id="7" dur="500"/>
                                        <p:tgtEl>
                                          <p:spTgt spid="53"/>
                                        </p:tgtEl>
                                      </p:cBhvr>
                                    </p:animEffect>
                                    <p:anim calcmode="lin" valueType="num">
                                      <p:cBhvr>
                                        <p:cTn id="8" dur="500" fill="hold"/>
                                        <p:tgtEl>
                                          <p:spTgt spid="53"/>
                                        </p:tgtEl>
                                        <p:attrNameLst>
                                          <p:attrName>ppt_x</p:attrName>
                                        </p:attrNameLst>
                                      </p:cBhvr>
                                      <p:tavLst>
                                        <p:tav tm="0">
                                          <p:val>
                                            <p:strVal val="#ppt_x"/>
                                          </p:val>
                                        </p:tav>
                                        <p:tav tm="100000">
                                          <p:val>
                                            <p:strVal val="#ppt_x"/>
                                          </p:val>
                                        </p:tav>
                                      </p:tavLst>
                                    </p:anim>
                                    <p:anim calcmode="lin" valueType="num">
                                      <p:cBhvr>
                                        <p:cTn id="9" dur="500" fill="hold"/>
                                        <p:tgtEl>
                                          <p:spTgt spid="53"/>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22" presetClass="entr" presetSubtype="4" fill="hold" grpId="0" nodeType="clickEffect">
                                  <p:stCondLst>
                                    <p:cond delay="0"/>
                                  </p:stCondLst>
                                  <p:childTnLst>
                                    <p:set>
                                      <p:cBhvr>
                                        <p:cTn id="13" dur="1" fill="hold">
                                          <p:stCondLst>
                                            <p:cond delay="0"/>
                                          </p:stCondLst>
                                        </p:cTn>
                                        <p:tgtEl>
                                          <p:spTgt spid="52"/>
                                        </p:tgtEl>
                                        <p:attrNameLst>
                                          <p:attrName>style.visibility</p:attrName>
                                        </p:attrNameLst>
                                      </p:cBhvr>
                                      <p:to>
                                        <p:strVal val="visible"/>
                                      </p:to>
                                    </p:set>
                                    <p:animEffect transition="in" filter="wipe(down)">
                                      <p:cBhvr>
                                        <p:cTn id="14" dur="500"/>
                                        <p:tgtEl>
                                          <p:spTgt spid="52"/>
                                        </p:tgtEl>
                                      </p:cBhvr>
                                    </p:animEffect>
                                  </p:childTnLst>
                                </p:cTn>
                              </p:par>
                            </p:childTnLst>
                          </p:cTn>
                        </p:par>
                      </p:childTnLst>
                    </p:cTn>
                  </p:par>
                  <p:par>
                    <p:cTn id="15" fill="hold">
                      <p:stCondLst>
                        <p:cond delay="indefinite"/>
                      </p:stCondLst>
                      <p:childTnLst>
                        <p:par>
                          <p:cTn id="16" fill="hold">
                            <p:stCondLst>
                              <p:cond delay="0"/>
                            </p:stCondLst>
                            <p:childTnLst>
                              <p:par>
                                <p:cTn id="17" presetID="53" presetClass="entr" presetSubtype="16" fill="hold" nodeType="clickEffect">
                                  <p:stCondLst>
                                    <p:cond delay="0"/>
                                  </p:stCondLst>
                                  <p:childTnLst>
                                    <p:set>
                                      <p:cBhvr>
                                        <p:cTn id="18" dur="1" fill="hold">
                                          <p:stCondLst>
                                            <p:cond delay="0"/>
                                          </p:stCondLst>
                                        </p:cTn>
                                        <p:tgtEl>
                                          <p:spTgt spid="51"/>
                                        </p:tgtEl>
                                        <p:attrNameLst>
                                          <p:attrName>style.visibility</p:attrName>
                                        </p:attrNameLst>
                                      </p:cBhvr>
                                      <p:to>
                                        <p:strVal val="visible"/>
                                      </p:to>
                                    </p:set>
                                    <p:anim calcmode="lin" valueType="num">
                                      <p:cBhvr>
                                        <p:cTn id="19" dur="500" fill="hold"/>
                                        <p:tgtEl>
                                          <p:spTgt spid="51"/>
                                        </p:tgtEl>
                                        <p:attrNameLst>
                                          <p:attrName>ppt_w</p:attrName>
                                        </p:attrNameLst>
                                      </p:cBhvr>
                                      <p:tavLst>
                                        <p:tav tm="0">
                                          <p:val>
                                            <p:fltVal val="0"/>
                                          </p:val>
                                        </p:tav>
                                        <p:tav tm="100000">
                                          <p:val>
                                            <p:strVal val="#ppt_w"/>
                                          </p:val>
                                        </p:tav>
                                      </p:tavLst>
                                    </p:anim>
                                    <p:anim calcmode="lin" valueType="num">
                                      <p:cBhvr>
                                        <p:cTn id="20" dur="500" fill="hold"/>
                                        <p:tgtEl>
                                          <p:spTgt spid="51"/>
                                        </p:tgtEl>
                                        <p:attrNameLst>
                                          <p:attrName>ppt_h</p:attrName>
                                        </p:attrNameLst>
                                      </p:cBhvr>
                                      <p:tavLst>
                                        <p:tav tm="0">
                                          <p:val>
                                            <p:fltVal val="0"/>
                                          </p:val>
                                        </p:tav>
                                        <p:tav tm="100000">
                                          <p:val>
                                            <p:strVal val="#ppt_h"/>
                                          </p:val>
                                        </p:tav>
                                      </p:tavLst>
                                    </p:anim>
                                    <p:animEffect transition="in" filter="fade">
                                      <p:cBhvr>
                                        <p:cTn id="21" dur="500"/>
                                        <p:tgtEl>
                                          <p:spTgt spid="51"/>
                                        </p:tgtEl>
                                      </p:cBhvr>
                                    </p:animEffect>
                                  </p:childTnLst>
                                </p:cTn>
                              </p:par>
                            </p:childTnLst>
                          </p:cTn>
                        </p:par>
                        <p:par>
                          <p:cTn id="22" fill="hold">
                            <p:stCondLst>
                              <p:cond delay="500"/>
                            </p:stCondLst>
                            <p:childTnLst>
                              <p:par>
                                <p:cTn id="23" presetID="22" presetClass="entr" presetSubtype="4" fill="hold" grpId="0" nodeType="afterEffect">
                                  <p:stCondLst>
                                    <p:cond delay="0"/>
                                  </p:stCondLst>
                                  <p:childTnLst>
                                    <p:set>
                                      <p:cBhvr>
                                        <p:cTn id="24" dur="1" fill="hold">
                                          <p:stCondLst>
                                            <p:cond delay="0"/>
                                          </p:stCondLst>
                                        </p:cTn>
                                        <p:tgtEl>
                                          <p:spTgt spid="54"/>
                                        </p:tgtEl>
                                        <p:attrNameLst>
                                          <p:attrName>style.visibility</p:attrName>
                                        </p:attrNameLst>
                                      </p:cBhvr>
                                      <p:to>
                                        <p:strVal val="visible"/>
                                      </p:to>
                                    </p:set>
                                    <p:animEffect transition="in" filter="wipe(down)">
                                      <p:cBhvr>
                                        <p:cTn id="25" dur="500"/>
                                        <p:tgtEl>
                                          <p:spTgt spid="54"/>
                                        </p:tgtEl>
                                      </p:cBhvr>
                                    </p:animEffect>
                                  </p:childTnLst>
                                </p:cTn>
                              </p:par>
                            </p:childTnLst>
                          </p:cTn>
                        </p:par>
                        <p:par>
                          <p:cTn id="26" fill="hold">
                            <p:stCondLst>
                              <p:cond delay="1000"/>
                            </p:stCondLst>
                            <p:childTnLst>
                              <p:par>
                                <p:cTn id="27" presetID="53" presetClass="entr" presetSubtype="16" fill="hold" nodeType="afterEffect">
                                  <p:stCondLst>
                                    <p:cond delay="0"/>
                                  </p:stCondLst>
                                  <p:childTnLst>
                                    <p:set>
                                      <p:cBhvr>
                                        <p:cTn id="28" dur="1" fill="hold">
                                          <p:stCondLst>
                                            <p:cond delay="0"/>
                                          </p:stCondLst>
                                        </p:cTn>
                                        <p:tgtEl>
                                          <p:spTgt spid="62"/>
                                        </p:tgtEl>
                                        <p:attrNameLst>
                                          <p:attrName>style.visibility</p:attrName>
                                        </p:attrNameLst>
                                      </p:cBhvr>
                                      <p:to>
                                        <p:strVal val="visible"/>
                                      </p:to>
                                    </p:set>
                                    <p:anim calcmode="lin" valueType="num">
                                      <p:cBhvr>
                                        <p:cTn id="29" dur="500" fill="hold"/>
                                        <p:tgtEl>
                                          <p:spTgt spid="62"/>
                                        </p:tgtEl>
                                        <p:attrNameLst>
                                          <p:attrName>ppt_w</p:attrName>
                                        </p:attrNameLst>
                                      </p:cBhvr>
                                      <p:tavLst>
                                        <p:tav tm="0">
                                          <p:val>
                                            <p:fltVal val="0"/>
                                          </p:val>
                                        </p:tav>
                                        <p:tav tm="100000">
                                          <p:val>
                                            <p:strVal val="#ppt_w"/>
                                          </p:val>
                                        </p:tav>
                                      </p:tavLst>
                                    </p:anim>
                                    <p:anim calcmode="lin" valueType="num">
                                      <p:cBhvr>
                                        <p:cTn id="30" dur="500" fill="hold"/>
                                        <p:tgtEl>
                                          <p:spTgt spid="62"/>
                                        </p:tgtEl>
                                        <p:attrNameLst>
                                          <p:attrName>ppt_h</p:attrName>
                                        </p:attrNameLst>
                                      </p:cBhvr>
                                      <p:tavLst>
                                        <p:tav tm="0">
                                          <p:val>
                                            <p:fltVal val="0"/>
                                          </p:val>
                                        </p:tav>
                                        <p:tav tm="100000">
                                          <p:val>
                                            <p:strVal val="#ppt_h"/>
                                          </p:val>
                                        </p:tav>
                                      </p:tavLst>
                                    </p:anim>
                                    <p:animEffect transition="in" filter="fade">
                                      <p:cBhvr>
                                        <p:cTn id="31" dur="500"/>
                                        <p:tgtEl>
                                          <p:spTgt spid="62"/>
                                        </p:tgtEl>
                                      </p:cBhvr>
                                    </p:animEffect>
                                  </p:childTnLst>
                                </p:cTn>
                              </p:par>
                            </p:childTnLst>
                          </p:cTn>
                        </p:par>
                        <p:par>
                          <p:cTn id="32" fill="hold">
                            <p:stCondLst>
                              <p:cond delay="1500"/>
                            </p:stCondLst>
                            <p:childTnLst>
                              <p:par>
                                <p:cTn id="33" presetID="22" presetClass="entr" presetSubtype="8" fill="hold" grpId="0" nodeType="afterEffect">
                                  <p:stCondLst>
                                    <p:cond delay="0"/>
                                  </p:stCondLst>
                                  <p:childTnLst>
                                    <p:set>
                                      <p:cBhvr>
                                        <p:cTn id="34" dur="1" fill="hold">
                                          <p:stCondLst>
                                            <p:cond delay="0"/>
                                          </p:stCondLst>
                                        </p:cTn>
                                        <p:tgtEl>
                                          <p:spTgt spid="61"/>
                                        </p:tgtEl>
                                        <p:attrNameLst>
                                          <p:attrName>style.visibility</p:attrName>
                                        </p:attrNameLst>
                                      </p:cBhvr>
                                      <p:to>
                                        <p:strVal val="visible"/>
                                      </p:to>
                                    </p:set>
                                    <p:animEffect transition="in" filter="wipe(left)">
                                      <p:cBhvr>
                                        <p:cTn id="35" dur="500"/>
                                        <p:tgtEl>
                                          <p:spTgt spid="61"/>
                                        </p:tgtEl>
                                      </p:cBhvr>
                                    </p:animEffect>
                                  </p:childTnLst>
                                </p:cTn>
                              </p:par>
                            </p:childTnLst>
                          </p:cTn>
                        </p:par>
                        <p:par>
                          <p:cTn id="36" fill="hold">
                            <p:stCondLst>
                              <p:cond delay="2000"/>
                            </p:stCondLst>
                            <p:childTnLst>
                              <p:par>
                                <p:cTn id="37" presetID="53" presetClass="entr" presetSubtype="16" fill="hold" nodeType="afterEffect">
                                  <p:stCondLst>
                                    <p:cond delay="0"/>
                                  </p:stCondLst>
                                  <p:childTnLst>
                                    <p:set>
                                      <p:cBhvr>
                                        <p:cTn id="38" dur="1" fill="hold">
                                          <p:stCondLst>
                                            <p:cond delay="0"/>
                                          </p:stCondLst>
                                        </p:cTn>
                                        <p:tgtEl>
                                          <p:spTgt spid="64"/>
                                        </p:tgtEl>
                                        <p:attrNameLst>
                                          <p:attrName>style.visibility</p:attrName>
                                        </p:attrNameLst>
                                      </p:cBhvr>
                                      <p:to>
                                        <p:strVal val="visible"/>
                                      </p:to>
                                    </p:set>
                                    <p:anim calcmode="lin" valueType="num">
                                      <p:cBhvr>
                                        <p:cTn id="39" dur="500" fill="hold"/>
                                        <p:tgtEl>
                                          <p:spTgt spid="64"/>
                                        </p:tgtEl>
                                        <p:attrNameLst>
                                          <p:attrName>ppt_w</p:attrName>
                                        </p:attrNameLst>
                                      </p:cBhvr>
                                      <p:tavLst>
                                        <p:tav tm="0">
                                          <p:val>
                                            <p:fltVal val="0"/>
                                          </p:val>
                                        </p:tav>
                                        <p:tav tm="100000">
                                          <p:val>
                                            <p:strVal val="#ppt_w"/>
                                          </p:val>
                                        </p:tav>
                                      </p:tavLst>
                                    </p:anim>
                                    <p:anim calcmode="lin" valueType="num">
                                      <p:cBhvr>
                                        <p:cTn id="40" dur="500" fill="hold"/>
                                        <p:tgtEl>
                                          <p:spTgt spid="64"/>
                                        </p:tgtEl>
                                        <p:attrNameLst>
                                          <p:attrName>ppt_h</p:attrName>
                                        </p:attrNameLst>
                                      </p:cBhvr>
                                      <p:tavLst>
                                        <p:tav tm="0">
                                          <p:val>
                                            <p:fltVal val="0"/>
                                          </p:val>
                                        </p:tav>
                                        <p:tav tm="100000">
                                          <p:val>
                                            <p:strVal val="#ppt_h"/>
                                          </p:val>
                                        </p:tav>
                                      </p:tavLst>
                                    </p:anim>
                                    <p:animEffect transition="in" filter="fade">
                                      <p:cBhvr>
                                        <p:cTn id="41" dur="500"/>
                                        <p:tgtEl>
                                          <p:spTgt spid="64"/>
                                        </p:tgtEl>
                                      </p:cBhvr>
                                    </p:animEffect>
                                  </p:childTnLst>
                                </p:cTn>
                              </p:par>
                            </p:childTnLst>
                          </p:cTn>
                        </p:par>
                        <p:par>
                          <p:cTn id="42" fill="hold">
                            <p:stCondLst>
                              <p:cond delay="2500"/>
                            </p:stCondLst>
                            <p:childTnLst>
                              <p:par>
                                <p:cTn id="43" presetID="22" presetClass="entr" presetSubtype="8" fill="hold" grpId="0" nodeType="afterEffect">
                                  <p:stCondLst>
                                    <p:cond delay="0"/>
                                  </p:stCondLst>
                                  <p:childTnLst>
                                    <p:set>
                                      <p:cBhvr>
                                        <p:cTn id="44" dur="1" fill="hold">
                                          <p:stCondLst>
                                            <p:cond delay="0"/>
                                          </p:stCondLst>
                                        </p:cTn>
                                        <p:tgtEl>
                                          <p:spTgt spid="63"/>
                                        </p:tgtEl>
                                        <p:attrNameLst>
                                          <p:attrName>style.visibility</p:attrName>
                                        </p:attrNameLst>
                                      </p:cBhvr>
                                      <p:to>
                                        <p:strVal val="visible"/>
                                      </p:to>
                                    </p:set>
                                    <p:animEffect transition="in" filter="wipe(left)">
                                      <p:cBhvr>
                                        <p:cTn id="45" dur="500"/>
                                        <p:tgtEl>
                                          <p:spTgt spid="63"/>
                                        </p:tgtEl>
                                      </p:cBhvr>
                                    </p:animEffect>
                                  </p:childTnLst>
                                </p:cTn>
                              </p:par>
                            </p:childTnLst>
                          </p:cTn>
                        </p:par>
                        <p:par>
                          <p:cTn id="46" fill="hold">
                            <p:stCondLst>
                              <p:cond delay="3000"/>
                            </p:stCondLst>
                            <p:childTnLst>
                              <p:par>
                                <p:cTn id="47" presetID="53" presetClass="entr" presetSubtype="16" fill="hold" nodeType="afterEffect">
                                  <p:stCondLst>
                                    <p:cond delay="0"/>
                                  </p:stCondLst>
                                  <p:childTnLst>
                                    <p:set>
                                      <p:cBhvr>
                                        <p:cTn id="48" dur="1" fill="hold">
                                          <p:stCondLst>
                                            <p:cond delay="0"/>
                                          </p:stCondLst>
                                        </p:cTn>
                                        <p:tgtEl>
                                          <p:spTgt spid="66"/>
                                        </p:tgtEl>
                                        <p:attrNameLst>
                                          <p:attrName>style.visibility</p:attrName>
                                        </p:attrNameLst>
                                      </p:cBhvr>
                                      <p:to>
                                        <p:strVal val="visible"/>
                                      </p:to>
                                    </p:set>
                                    <p:anim calcmode="lin" valueType="num">
                                      <p:cBhvr>
                                        <p:cTn id="49" dur="500" fill="hold"/>
                                        <p:tgtEl>
                                          <p:spTgt spid="66"/>
                                        </p:tgtEl>
                                        <p:attrNameLst>
                                          <p:attrName>ppt_w</p:attrName>
                                        </p:attrNameLst>
                                      </p:cBhvr>
                                      <p:tavLst>
                                        <p:tav tm="0">
                                          <p:val>
                                            <p:fltVal val="0"/>
                                          </p:val>
                                        </p:tav>
                                        <p:tav tm="100000">
                                          <p:val>
                                            <p:strVal val="#ppt_w"/>
                                          </p:val>
                                        </p:tav>
                                      </p:tavLst>
                                    </p:anim>
                                    <p:anim calcmode="lin" valueType="num">
                                      <p:cBhvr>
                                        <p:cTn id="50" dur="500" fill="hold"/>
                                        <p:tgtEl>
                                          <p:spTgt spid="66"/>
                                        </p:tgtEl>
                                        <p:attrNameLst>
                                          <p:attrName>ppt_h</p:attrName>
                                        </p:attrNameLst>
                                      </p:cBhvr>
                                      <p:tavLst>
                                        <p:tav tm="0">
                                          <p:val>
                                            <p:fltVal val="0"/>
                                          </p:val>
                                        </p:tav>
                                        <p:tav tm="100000">
                                          <p:val>
                                            <p:strVal val="#ppt_h"/>
                                          </p:val>
                                        </p:tav>
                                      </p:tavLst>
                                    </p:anim>
                                    <p:animEffect transition="in" filter="fade">
                                      <p:cBhvr>
                                        <p:cTn id="51" dur="500"/>
                                        <p:tgtEl>
                                          <p:spTgt spid="66"/>
                                        </p:tgtEl>
                                      </p:cBhvr>
                                    </p:animEffect>
                                  </p:childTnLst>
                                </p:cTn>
                              </p:par>
                            </p:childTnLst>
                          </p:cTn>
                        </p:par>
                        <p:par>
                          <p:cTn id="52" fill="hold">
                            <p:stCondLst>
                              <p:cond delay="3500"/>
                            </p:stCondLst>
                            <p:childTnLst>
                              <p:par>
                                <p:cTn id="53" presetID="22" presetClass="entr" presetSubtype="8" fill="hold" grpId="0" nodeType="afterEffect">
                                  <p:stCondLst>
                                    <p:cond delay="0"/>
                                  </p:stCondLst>
                                  <p:childTnLst>
                                    <p:set>
                                      <p:cBhvr>
                                        <p:cTn id="54" dur="1" fill="hold">
                                          <p:stCondLst>
                                            <p:cond delay="0"/>
                                          </p:stCondLst>
                                        </p:cTn>
                                        <p:tgtEl>
                                          <p:spTgt spid="65"/>
                                        </p:tgtEl>
                                        <p:attrNameLst>
                                          <p:attrName>style.visibility</p:attrName>
                                        </p:attrNameLst>
                                      </p:cBhvr>
                                      <p:to>
                                        <p:strVal val="visible"/>
                                      </p:to>
                                    </p:set>
                                    <p:animEffect transition="in" filter="wipe(left)">
                                      <p:cBhvr>
                                        <p:cTn id="55" dur="500"/>
                                        <p:tgtEl>
                                          <p:spTgt spid="65"/>
                                        </p:tgtEl>
                                      </p:cBhvr>
                                    </p:animEffect>
                                  </p:childTnLst>
                                </p:cTn>
                              </p:par>
                            </p:childTnLst>
                          </p:cTn>
                        </p:par>
                        <p:par>
                          <p:cTn id="56" fill="hold">
                            <p:stCondLst>
                              <p:cond delay="4000"/>
                            </p:stCondLst>
                            <p:childTnLst>
                              <p:par>
                                <p:cTn id="57" presetID="53" presetClass="entr" presetSubtype="16" fill="hold" nodeType="afterEffect">
                                  <p:stCondLst>
                                    <p:cond delay="0"/>
                                  </p:stCondLst>
                                  <p:childTnLst>
                                    <p:set>
                                      <p:cBhvr>
                                        <p:cTn id="58" dur="1" fill="hold">
                                          <p:stCondLst>
                                            <p:cond delay="0"/>
                                          </p:stCondLst>
                                        </p:cTn>
                                        <p:tgtEl>
                                          <p:spTgt spid="68"/>
                                        </p:tgtEl>
                                        <p:attrNameLst>
                                          <p:attrName>style.visibility</p:attrName>
                                        </p:attrNameLst>
                                      </p:cBhvr>
                                      <p:to>
                                        <p:strVal val="visible"/>
                                      </p:to>
                                    </p:set>
                                    <p:anim calcmode="lin" valueType="num">
                                      <p:cBhvr>
                                        <p:cTn id="59" dur="500" fill="hold"/>
                                        <p:tgtEl>
                                          <p:spTgt spid="68"/>
                                        </p:tgtEl>
                                        <p:attrNameLst>
                                          <p:attrName>ppt_w</p:attrName>
                                        </p:attrNameLst>
                                      </p:cBhvr>
                                      <p:tavLst>
                                        <p:tav tm="0">
                                          <p:val>
                                            <p:fltVal val="0"/>
                                          </p:val>
                                        </p:tav>
                                        <p:tav tm="100000">
                                          <p:val>
                                            <p:strVal val="#ppt_w"/>
                                          </p:val>
                                        </p:tav>
                                      </p:tavLst>
                                    </p:anim>
                                    <p:anim calcmode="lin" valueType="num">
                                      <p:cBhvr>
                                        <p:cTn id="60" dur="500" fill="hold"/>
                                        <p:tgtEl>
                                          <p:spTgt spid="68"/>
                                        </p:tgtEl>
                                        <p:attrNameLst>
                                          <p:attrName>ppt_h</p:attrName>
                                        </p:attrNameLst>
                                      </p:cBhvr>
                                      <p:tavLst>
                                        <p:tav tm="0">
                                          <p:val>
                                            <p:fltVal val="0"/>
                                          </p:val>
                                        </p:tav>
                                        <p:tav tm="100000">
                                          <p:val>
                                            <p:strVal val="#ppt_h"/>
                                          </p:val>
                                        </p:tav>
                                      </p:tavLst>
                                    </p:anim>
                                    <p:animEffect transition="in" filter="fade">
                                      <p:cBhvr>
                                        <p:cTn id="61" dur="500"/>
                                        <p:tgtEl>
                                          <p:spTgt spid="68"/>
                                        </p:tgtEl>
                                      </p:cBhvr>
                                    </p:animEffect>
                                  </p:childTnLst>
                                </p:cTn>
                              </p:par>
                            </p:childTnLst>
                          </p:cTn>
                        </p:par>
                        <p:par>
                          <p:cTn id="62" fill="hold">
                            <p:stCondLst>
                              <p:cond delay="4500"/>
                            </p:stCondLst>
                            <p:childTnLst>
                              <p:par>
                                <p:cTn id="63" presetID="22" presetClass="entr" presetSubtype="8" fill="hold" grpId="0" nodeType="afterEffect">
                                  <p:stCondLst>
                                    <p:cond delay="0"/>
                                  </p:stCondLst>
                                  <p:childTnLst>
                                    <p:set>
                                      <p:cBhvr>
                                        <p:cTn id="64" dur="1" fill="hold">
                                          <p:stCondLst>
                                            <p:cond delay="0"/>
                                          </p:stCondLst>
                                        </p:cTn>
                                        <p:tgtEl>
                                          <p:spTgt spid="67"/>
                                        </p:tgtEl>
                                        <p:attrNameLst>
                                          <p:attrName>style.visibility</p:attrName>
                                        </p:attrNameLst>
                                      </p:cBhvr>
                                      <p:to>
                                        <p:strVal val="visible"/>
                                      </p:to>
                                    </p:set>
                                    <p:animEffect transition="in" filter="wipe(left)">
                                      <p:cBhvr>
                                        <p:cTn id="65" dur="500"/>
                                        <p:tgtEl>
                                          <p:spTgt spid="67"/>
                                        </p:tgtEl>
                                      </p:cBhvr>
                                    </p:animEffect>
                                  </p:childTnLst>
                                </p:cTn>
                              </p:par>
                            </p:childTnLst>
                          </p:cTn>
                        </p:par>
                        <p:par>
                          <p:cTn id="66" fill="hold">
                            <p:stCondLst>
                              <p:cond delay="5000"/>
                            </p:stCondLst>
                            <p:childTnLst>
                              <p:par>
                                <p:cTn id="67" presetID="53" presetClass="entr" presetSubtype="16" fill="hold" nodeType="afterEffect">
                                  <p:stCondLst>
                                    <p:cond delay="0"/>
                                  </p:stCondLst>
                                  <p:childTnLst>
                                    <p:set>
                                      <p:cBhvr>
                                        <p:cTn id="68" dur="1" fill="hold">
                                          <p:stCondLst>
                                            <p:cond delay="0"/>
                                          </p:stCondLst>
                                        </p:cTn>
                                        <p:tgtEl>
                                          <p:spTgt spid="70"/>
                                        </p:tgtEl>
                                        <p:attrNameLst>
                                          <p:attrName>style.visibility</p:attrName>
                                        </p:attrNameLst>
                                      </p:cBhvr>
                                      <p:to>
                                        <p:strVal val="visible"/>
                                      </p:to>
                                    </p:set>
                                    <p:anim calcmode="lin" valueType="num">
                                      <p:cBhvr>
                                        <p:cTn id="69" dur="500" fill="hold"/>
                                        <p:tgtEl>
                                          <p:spTgt spid="70"/>
                                        </p:tgtEl>
                                        <p:attrNameLst>
                                          <p:attrName>ppt_w</p:attrName>
                                        </p:attrNameLst>
                                      </p:cBhvr>
                                      <p:tavLst>
                                        <p:tav tm="0">
                                          <p:val>
                                            <p:fltVal val="0"/>
                                          </p:val>
                                        </p:tav>
                                        <p:tav tm="100000">
                                          <p:val>
                                            <p:strVal val="#ppt_w"/>
                                          </p:val>
                                        </p:tav>
                                      </p:tavLst>
                                    </p:anim>
                                    <p:anim calcmode="lin" valueType="num">
                                      <p:cBhvr>
                                        <p:cTn id="70" dur="500" fill="hold"/>
                                        <p:tgtEl>
                                          <p:spTgt spid="70"/>
                                        </p:tgtEl>
                                        <p:attrNameLst>
                                          <p:attrName>ppt_h</p:attrName>
                                        </p:attrNameLst>
                                      </p:cBhvr>
                                      <p:tavLst>
                                        <p:tav tm="0">
                                          <p:val>
                                            <p:fltVal val="0"/>
                                          </p:val>
                                        </p:tav>
                                        <p:tav tm="100000">
                                          <p:val>
                                            <p:strVal val="#ppt_h"/>
                                          </p:val>
                                        </p:tav>
                                      </p:tavLst>
                                    </p:anim>
                                    <p:animEffect transition="in" filter="fade">
                                      <p:cBhvr>
                                        <p:cTn id="71" dur="500"/>
                                        <p:tgtEl>
                                          <p:spTgt spid="70"/>
                                        </p:tgtEl>
                                      </p:cBhvr>
                                    </p:animEffect>
                                  </p:childTnLst>
                                </p:cTn>
                              </p:par>
                            </p:childTnLst>
                          </p:cTn>
                        </p:par>
                        <p:par>
                          <p:cTn id="72" fill="hold">
                            <p:stCondLst>
                              <p:cond delay="5500"/>
                            </p:stCondLst>
                            <p:childTnLst>
                              <p:par>
                                <p:cTn id="73" presetID="22" presetClass="entr" presetSubtype="8" fill="hold" grpId="0" nodeType="afterEffect">
                                  <p:stCondLst>
                                    <p:cond delay="0"/>
                                  </p:stCondLst>
                                  <p:childTnLst>
                                    <p:set>
                                      <p:cBhvr>
                                        <p:cTn id="74" dur="1" fill="hold">
                                          <p:stCondLst>
                                            <p:cond delay="0"/>
                                          </p:stCondLst>
                                        </p:cTn>
                                        <p:tgtEl>
                                          <p:spTgt spid="69"/>
                                        </p:tgtEl>
                                        <p:attrNameLst>
                                          <p:attrName>style.visibility</p:attrName>
                                        </p:attrNameLst>
                                      </p:cBhvr>
                                      <p:to>
                                        <p:strVal val="visible"/>
                                      </p:to>
                                    </p:set>
                                    <p:animEffect transition="in" filter="wipe(left)">
                                      <p:cBhvr>
                                        <p:cTn id="75" dur="500"/>
                                        <p:tgtEl>
                                          <p:spTgt spid="6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2" grpId="0" animBg="1"/>
      <p:bldP spid="53" grpId="0" animBg="1"/>
      <p:bldP spid="54" grpId="0"/>
      <p:bldP spid="61" grpId="0"/>
      <p:bldP spid="63" grpId="0"/>
      <p:bldP spid="65" grpId="0"/>
      <p:bldP spid="67" grpId="0"/>
      <p:bldP spid="69" grpId="0"/>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Shape 1152"/>
        <p:cNvGrpSpPr/>
        <p:nvPr/>
      </p:nvGrpSpPr>
      <p:grpSpPr>
        <a:xfrm>
          <a:off x="0" y="0"/>
          <a:ext cx="0" cy="0"/>
          <a:chOff x="0" y="0"/>
          <a:chExt cx="0" cy="0"/>
        </a:xfrm>
      </p:grpSpPr>
      <p:pic>
        <p:nvPicPr>
          <p:cNvPr id="22" name="Picture 21">
            <a:extLst>
              <a:ext uri="{FF2B5EF4-FFF2-40B4-BE49-F238E27FC236}">
                <a16:creationId xmlns:a16="http://schemas.microsoft.com/office/drawing/2014/main" id="{562F5ED3-B1C5-4B86-9968-676759EC28AA}"/>
              </a:ext>
            </a:extLst>
          </p:cNvPr>
          <p:cNvPicPr>
            <a:picLocks noChangeAspect="1"/>
          </p:cNvPicPr>
          <p:nvPr/>
        </p:nvPicPr>
        <p:blipFill>
          <a:blip r:embed="rId3"/>
          <a:stretch>
            <a:fillRect/>
          </a:stretch>
        </p:blipFill>
        <p:spPr>
          <a:xfrm>
            <a:off x="2750618" y="697039"/>
            <a:ext cx="7434656" cy="2979432"/>
          </a:xfrm>
          <a:prstGeom prst="rect">
            <a:avLst/>
          </a:prstGeom>
        </p:spPr>
      </p:pic>
      <p:sp>
        <p:nvSpPr>
          <p:cNvPr id="23" name="Rectangle: Single Corner Snipped 10">
            <a:extLst>
              <a:ext uri="{FF2B5EF4-FFF2-40B4-BE49-F238E27FC236}">
                <a16:creationId xmlns:a16="http://schemas.microsoft.com/office/drawing/2014/main" id="{72FBA0ED-0A46-4EA8-8148-DCDF83761638}"/>
              </a:ext>
            </a:extLst>
          </p:cNvPr>
          <p:cNvSpPr/>
          <p:nvPr/>
        </p:nvSpPr>
        <p:spPr>
          <a:xfrm>
            <a:off x="795039" y="3172408"/>
            <a:ext cx="10619970" cy="3387181"/>
          </a:xfrm>
          <a:custGeom>
            <a:avLst/>
            <a:gdLst>
              <a:gd name="connsiteX0" fmla="*/ 0 w 10619970"/>
              <a:gd name="connsiteY0" fmla="*/ 0 h 3387181"/>
              <a:gd name="connsiteX1" fmla="*/ 891339 w 10619970"/>
              <a:gd name="connsiteY1" fmla="*/ 0 h 3387181"/>
              <a:gd name="connsiteX2" fmla="*/ 1576985 w 10619970"/>
              <a:gd name="connsiteY2" fmla="*/ 0 h 3387181"/>
              <a:gd name="connsiteX3" fmla="*/ 2056937 w 10619970"/>
              <a:gd name="connsiteY3" fmla="*/ 0 h 3387181"/>
              <a:gd name="connsiteX4" fmla="*/ 2845429 w 10619970"/>
              <a:gd name="connsiteY4" fmla="*/ 0 h 3387181"/>
              <a:gd name="connsiteX5" fmla="*/ 3531074 w 10619970"/>
              <a:gd name="connsiteY5" fmla="*/ 0 h 3387181"/>
              <a:gd name="connsiteX6" fmla="*/ 4422414 w 10619970"/>
              <a:gd name="connsiteY6" fmla="*/ 0 h 3387181"/>
              <a:gd name="connsiteX7" fmla="*/ 4902366 w 10619970"/>
              <a:gd name="connsiteY7" fmla="*/ 0 h 3387181"/>
              <a:gd name="connsiteX8" fmla="*/ 5690858 w 10619970"/>
              <a:gd name="connsiteY8" fmla="*/ 0 h 3387181"/>
              <a:gd name="connsiteX9" fmla="*/ 6273657 w 10619970"/>
              <a:gd name="connsiteY9" fmla="*/ 0 h 3387181"/>
              <a:gd name="connsiteX10" fmla="*/ 6753609 w 10619970"/>
              <a:gd name="connsiteY10" fmla="*/ 0 h 3387181"/>
              <a:gd name="connsiteX11" fmla="*/ 7233560 w 10619970"/>
              <a:gd name="connsiteY11" fmla="*/ 0 h 3387181"/>
              <a:gd name="connsiteX12" fmla="*/ 7816359 w 10619970"/>
              <a:gd name="connsiteY12" fmla="*/ 0 h 3387181"/>
              <a:gd name="connsiteX13" fmla="*/ 8604851 w 10619970"/>
              <a:gd name="connsiteY13" fmla="*/ 0 h 3387181"/>
              <a:gd name="connsiteX14" fmla="*/ 9084803 w 10619970"/>
              <a:gd name="connsiteY14" fmla="*/ 0 h 3387181"/>
              <a:gd name="connsiteX15" fmla="*/ 9461908 w 10619970"/>
              <a:gd name="connsiteY15" fmla="*/ 0 h 3387181"/>
              <a:gd name="connsiteX16" fmla="*/ 10284683 w 10619970"/>
              <a:gd name="connsiteY16" fmla="*/ 0 h 3387181"/>
              <a:gd name="connsiteX17" fmla="*/ 10619970 w 10619970"/>
              <a:gd name="connsiteY17" fmla="*/ 564541 h 3387181"/>
              <a:gd name="connsiteX18" fmla="*/ 10619970 w 10619970"/>
              <a:gd name="connsiteY18" fmla="*/ 1561875 h 3387181"/>
              <a:gd name="connsiteX19" fmla="*/ 10619970 w 10619970"/>
              <a:gd name="connsiteY19" fmla="*/ 2446300 h 3387181"/>
              <a:gd name="connsiteX20" fmla="*/ 10619970 w 10619970"/>
              <a:gd name="connsiteY20" fmla="*/ 3387181 h 3387181"/>
              <a:gd name="connsiteX21" fmla="*/ 9743822 w 10619970"/>
              <a:gd name="connsiteY21" fmla="*/ 3387181 h 3387181"/>
              <a:gd name="connsiteX22" fmla="*/ 9080074 w 10619970"/>
              <a:gd name="connsiteY22" fmla="*/ 3387181 h 3387181"/>
              <a:gd name="connsiteX23" fmla="*/ 8203927 w 10619970"/>
              <a:gd name="connsiteY23" fmla="*/ 3387181 h 3387181"/>
              <a:gd name="connsiteX24" fmla="*/ 7433979 w 10619970"/>
              <a:gd name="connsiteY24" fmla="*/ 3387181 h 3387181"/>
              <a:gd name="connsiteX25" fmla="*/ 7088830 w 10619970"/>
              <a:gd name="connsiteY25" fmla="*/ 3387181 h 3387181"/>
              <a:gd name="connsiteX26" fmla="*/ 6637481 w 10619970"/>
              <a:gd name="connsiteY26" fmla="*/ 3387181 h 3387181"/>
              <a:gd name="connsiteX27" fmla="*/ 5867533 w 10619970"/>
              <a:gd name="connsiteY27" fmla="*/ 3387181 h 3387181"/>
              <a:gd name="connsiteX28" fmla="*/ 5203785 w 10619970"/>
              <a:gd name="connsiteY28" fmla="*/ 3387181 h 3387181"/>
              <a:gd name="connsiteX29" fmla="*/ 4540037 w 10619970"/>
              <a:gd name="connsiteY29" fmla="*/ 3387181 h 3387181"/>
              <a:gd name="connsiteX30" fmla="*/ 3876289 w 10619970"/>
              <a:gd name="connsiteY30" fmla="*/ 3387181 h 3387181"/>
              <a:gd name="connsiteX31" fmla="*/ 3106341 w 10619970"/>
              <a:gd name="connsiteY31" fmla="*/ 3387181 h 3387181"/>
              <a:gd name="connsiteX32" fmla="*/ 2548793 w 10619970"/>
              <a:gd name="connsiteY32" fmla="*/ 3387181 h 3387181"/>
              <a:gd name="connsiteX33" fmla="*/ 1885045 w 10619970"/>
              <a:gd name="connsiteY33" fmla="*/ 3387181 h 3387181"/>
              <a:gd name="connsiteX34" fmla="*/ 1008897 w 10619970"/>
              <a:gd name="connsiteY34" fmla="*/ 3387181 h 3387181"/>
              <a:gd name="connsiteX35" fmla="*/ 0 w 10619970"/>
              <a:gd name="connsiteY35" fmla="*/ 3387181 h 3387181"/>
              <a:gd name="connsiteX36" fmla="*/ 0 w 10619970"/>
              <a:gd name="connsiteY36" fmla="*/ 2359735 h 3387181"/>
              <a:gd name="connsiteX37" fmla="*/ 0 w 10619970"/>
              <a:gd name="connsiteY37" fmla="*/ 1264547 h 3387181"/>
              <a:gd name="connsiteX38" fmla="*/ 0 w 10619970"/>
              <a:gd name="connsiteY38" fmla="*/ 0 h 3387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0619970" h="3387181" extrusionOk="0">
                <a:moveTo>
                  <a:pt x="0" y="0"/>
                </a:moveTo>
                <a:cubicBezTo>
                  <a:pt x="308852" y="-82270"/>
                  <a:pt x="643306" y="58927"/>
                  <a:pt x="891339" y="0"/>
                </a:cubicBezTo>
                <a:cubicBezTo>
                  <a:pt x="1104712" y="-20125"/>
                  <a:pt x="1398141" y="69423"/>
                  <a:pt x="1576985" y="0"/>
                </a:cubicBezTo>
                <a:cubicBezTo>
                  <a:pt x="1757132" y="-41957"/>
                  <a:pt x="1933435" y="-26994"/>
                  <a:pt x="2056937" y="0"/>
                </a:cubicBezTo>
                <a:cubicBezTo>
                  <a:pt x="2090566" y="-44319"/>
                  <a:pt x="2374608" y="-28811"/>
                  <a:pt x="2845429" y="0"/>
                </a:cubicBezTo>
                <a:cubicBezTo>
                  <a:pt x="3221420" y="23081"/>
                  <a:pt x="3260018" y="-879"/>
                  <a:pt x="3531074" y="0"/>
                </a:cubicBezTo>
                <a:cubicBezTo>
                  <a:pt x="3752860" y="-71671"/>
                  <a:pt x="3960538" y="53264"/>
                  <a:pt x="4422414" y="0"/>
                </a:cubicBezTo>
                <a:cubicBezTo>
                  <a:pt x="4817525" y="-24430"/>
                  <a:pt x="4736810" y="-34041"/>
                  <a:pt x="4902366" y="0"/>
                </a:cubicBezTo>
                <a:cubicBezTo>
                  <a:pt x="5154653" y="-2466"/>
                  <a:pt x="5522974" y="-83764"/>
                  <a:pt x="5690858" y="0"/>
                </a:cubicBezTo>
                <a:cubicBezTo>
                  <a:pt x="5953544" y="81884"/>
                  <a:pt x="6134550" y="-26592"/>
                  <a:pt x="6273657" y="0"/>
                </a:cubicBezTo>
                <a:cubicBezTo>
                  <a:pt x="6456166" y="44103"/>
                  <a:pt x="6573973" y="-16686"/>
                  <a:pt x="6753609" y="0"/>
                </a:cubicBezTo>
                <a:cubicBezTo>
                  <a:pt x="6905317" y="2489"/>
                  <a:pt x="7033618" y="-36410"/>
                  <a:pt x="7233560" y="0"/>
                </a:cubicBezTo>
                <a:cubicBezTo>
                  <a:pt x="7461656" y="4210"/>
                  <a:pt x="7550635" y="12767"/>
                  <a:pt x="7816359" y="0"/>
                </a:cubicBezTo>
                <a:cubicBezTo>
                  <a:pt x="8093673" y="-71333"/>
                  <a:pt x="8324181" y="10976"/>
                  <a:pt x="8604851" y="0"/>
                </a:cubicBezTo>
                <a:cubicBezTo>
                  <a:pt x="8909829" y="-28906"/>
                  <a:pt x="8884603" y="6459"/>
                  <a:pt x="9084803" y="0"/>
                </a:cubicBezTo>
                <a:cubicBezTo>
                  <a:pt x="9261987" y="-24733"/>
                  <a:pt x="9331108" y="5751"/>
                  <a:pt x="9461908" y="0"/>
                </a:cubicBezTo>
                <a:cubicBezTo>
                  <a:pt x="9571263" y="-47898"/>
                  <a:pt x="10141110" y="-8972"/>
                  <a:pt x="10284683" y="0"/>
                </a:cubicBezTo>
                <a:cubicBezTo>
                  <a:pt x="10453737" y="313516"/>
                  <a:pt x="10520880" y="356301"/>
                  <a:pt x="10619970" y="564541"/>
                </a:cubicBezTo>
                <a:cubicBezTo>
                  <a:pt x="10704130" y="731847"/>
                  <a:pt x="10670779" y="1199419"/>
                  <a:pt x="10619970" y="1561875"/>
                </a:cubicBezTo>
                <a:cubicBezTo>
                  <a:pt x="10642652" y="1870925"/>
                  <a:pt x="10651839" y="2296195"/>
                  <a:pt x="10619970" y="2446300"/>
                </a:cubicBezTo>
                <a:cubicBezTo>
                  <a:pt x="10708625" y="2616617"/>
                  <a:pt x="10580350" y="3104735"/>
                  <a:pt x="10619970" y="3387181"/>
                </a:cubicBezTo>
                <a:cubicBezTo>
                  <a:pt x="10388301" y="3377469"/>
                  <a:pt x="9887643" y="3431895"/>
                  <a:pt x="9743822" y="3387181"/>
                </a:cubicBezTo>
                <a:cubicBezTo>
                  <a:pt x="9528748" y="3365171"/>
                  <a:pt x="9388628" y="3339179"/>
                  <a:pt x="9080074" y="3387181"/>
                </a:cubicBezTo>
                <a:cubicBezTo>
                  <a:pt x="8755457" y="3459053"/>
                  <a:pt x="8585241" y="3375043"/>
                  <a:pt x="8203927" y="3387181"/>
                </a:cubicBezTo>
                <a:cubicBezTo>
                  <a:pt x="7838647" y="3460643"/>
                  <a:pt x="7639198" y="3344599"/>
                  <a:pt x="7433979" y="3387181"/>
                </a:cubicBezTo>
                <a:cubicBezTo>
                  <a:pt x="7235731" y="3356599"/>
                  <a:pt x="7228894" y="3387118"/>
                  <a:pt x="7088830" y="3387181"/>
                </a:cubicBezTo>
                <a:cubicBezTo>
                  <a:pt x="6971040" y="3371863"/>
                  <a:pt x="6748526" y="3419341"/>
                  <a:pt x="6637481" y="3387181"/>
                </a:cubicBezTo>
                <a:cubicBezTo>
                  <a:pt x="6587461" y="3392910"/>
                  <a:pt x="6121489" y="3341945"/>
                  <a:pt x="5867533" y="3387181"/>
                </a:cubicBezTo>
                <a:cubicBezTo>
                  <a:pt x="5679416" y="3474078"/>
                  <a:pt x="5458745" y="3339991"/>
                  <a:pt x="5203785" y="3387181"/>
                </a:cubicBezTo>
                <a:cubicBezTo>
                  <a:pt x="4986415" y="3391687"/>
                  <a:pt x="4865035" y="3385608"/>
                  <a:pt x="4540037" y="3387181"/>
                </a:cubicBezTo>
                <a:cubicBezTo>
                  <a:pt x="4314331" y="3365894"/>
                  <a:pt x="4038044" y="3344863"/>
                  <a:pt x="3876289" y="3387181"/>
                </a:cubicBezTo>
                <a:cubicBezTo>
                  <a:pt x="3737494" y="3361435"/>
                  <a:pt x="3333788" y="3367127"/>
                  <a:pt x="3106341" y="3387181"/>
                </a:cubicBezTo>
                <a:cubicBezTo>
                  <a:pt x="2766834" y="3363800"/>
                  <a:pt x="2720951" y="3407288"/>
                  <a:pt x="2548793" y="3387181"/>
                </a:cubicBezTo>
                <a:cubicBezTo>
                  <a:pt x="2405785" y="3329279"/>
                  <a:pt x="2182638" y="3339881"/>
                  <a:pt x="1885045" y="3387181"/>
                </a:cubicBezTo>
                <a:cubicBezTo>
                  <a:pt x="1502595" y="3342619"/>
                  <a:pt x="1242615" y="3427147"/>
                  <a:pt x="1008897" y="3387181"/>
                </a:cubicBezTo>
                <a:cubicBezTo>
                  <a:pt x="788763" y="3506508"/>
                  <a:pt x="344417" y="3362105"/>
                  <a:pt x="0" y="3387181"/>
                </a:cubicBezTo>
                <a:cubicBezTo>
                  <a:pt x="3682" y="2896685"/>
                  <a:pt x="-18254" y="2870036"/>
                  <a:pt x="0" y="2359735"/>
                </a:cubicBezTo>
                <a:cubicBezTo>
                  <a:pt x="76836" y="1796086"/>
                  <a:pt x="54621" y="1627343"/>
                  <a:pt x="0" y="1264547"/>
                </a:cubicBezTo>
                <a:cubicBezTo>
                  <a:pt x="53156" y="826346"/>
                  <a:pt x="-6502" y="281541"/>
                  <a:pt x="0" y="0"/>
                </a:cubicBezTo>
                <a:close/>
              </a:path>
            </a:pathLst>
          </a:custGeom>
          <a:noFill/>
          <a:ln w="28575">
            <a:solidFill>
              <a:schemeClr val="accent4"/>
            </a:solidFill>
            <a:extLst>
              <a:ext uri="{C807C97D-BFC1-408E-A445-0C87EB9F89A2}">
                <ask:lineSketchStyleProps xmlns:ask="http://schemas.microsoft.com/office/drawing/2018/sketchyshapes" sd="983511445">
                  <a:custGeom>
                    <a:avLst/>
                    <a:gdLst>
                      <a:gd name="connsiteX0" fmla="*/ 0 w 10619970"/>
                      <a:gd name="connsiteY0" fmla="*/ 0 h 3387181"/>
                      <a:gd name="connsiteX1" fmla="*/ 891339 w 10619970"/>
                      <a:gd name="connsiteY1" fmla="*/ 0 h 3387181"/>
                      <a:gd name="connsiteX2" fmla="*/ 1576985 w 10619970"/>
                      <a:gd name="connsiteY2" fmla="*/ 0 h 3387181"/>
                      <a:gd name="connsiteX3" fmla="*/ 2056937 w 10619970"/>
                      <a:gd name="connsiteY3" fmla="*/ 0 h 3387181"/>
                      <a:gd name="connsiteX4" fmla="*/ 2845429 w 10619970"/>
                      <a:gd name="connsiteY4" fmla="*/ 0 h 3387181"/>
                      <a:gd name="connsiteX5" fmla="*/ 3531074 w 10619970"/>
                      <a:gd name="connsiteY5" fmla="*/ 0 h 3387181"/>
                      <a:gd name="connsiteX6" fmla="*/ 4422414 w 10619970"/>
                      <a:gd name="connsiteY6" fmla="*/ 0 h 3387181"/>
                      <a:gd name="connsiteX7" fmla="*/ 4902366 w 10619970"/>
                      <a:gd name="connsiteY7" fmla="*/ 0 h 3387181"/>
                      <a:gd name="connsiteX8" fmla="*/ 5690858 w 10619970"/>
                      <a:gd name="connsiteY8" fmla="*/ 0 h 3387181"/>
                      <a:gd name="connsiteX9" fmla="*/ 6273657 w 10619970"/>
                      <a:gd name="connsiteY9" fmla="*/ 0 h 3387181"/>
                      <a:gd name="connsiteX10" fmla="*/ 6753609 w 10619970"/>
                      <a:gd name="connsiteY10" fmla="*/ 0 h 3387181"/>
                      <a:gd name="connsiteX11" fmla="*/ 7233560 w 10619970"/>
                      <a:gd name="connsiteY11" fmla="*/ 0 h 3387181"/>
                      <a:gd name="connsiteX12" fmla="*/ 7816359 w 10619970"/>
                      <a:gd name="connsiteY12" fmla="*/ 0 h 3387181"/>
                      <a:gd name="connsiteX13" fmla="*/ 8604851 w 10619970"/>
                      <a:gd name="connsiteY13" fmla="*/ 0 h 3387181"/>
                      <a:gd name="connsiteX14" fmla="*/ 9084803 w 10619970"/>
                      <a:gd name="connsiteY14" fmla="*/ 0 h 3387181"/>
                      <a:gd name="connsiteX15" fmla="*/ 9461908 w 10619970"/>
                      <a:gd name="connsiteY15" fmla="*/ 0 h 3387181"/>
                      <a:gd name="connsiteX16" fmla="*/ 10284683 w 10619970"/>
                      <a:gd name="connsiteY16" fmla="*/ 0 h 3387181"/>
                      <a:gd name="connsiteX17" fmla="*/ 10619970 w 10619970"/>
                      <a:gd name="connsiteY17" fmla="*/ 564541 h 3387181"/>
                      <a:gd name="connsiteX18" fmla="*/ 10619970 w 10619970"/>
                      <a:gd name="connsiteY18" fmla="*/ 1561875 h 3387181"/>
                      <a:gd name="connsiteX19" fmla="*/ 10619970 w 10619970"/>
                      <a:gd name="connsiteY19" fmla="*/ 2446300 h 3387181"/>
                      <a:gd name="connsiteX20" fmla="*/ 10619970 w 10619970"/>
                      <a:gd name="connsiteY20" fmla="*/ 3387181 h 3387181"/>
                      <a:gd name="connsiteX21" fmla="*/ 9743822 w 10619970"/>
                      <a:gd name="connsiteY21" fmla="*/ 3387181 h 3387181"/>
                      <a:gd name="connsiteX22" fmla="*/ 9080074 w 10619970"/>
                      <a:gd name="connsiteY22" fmla="*/ 3387181 h 3387181"/>
                      <a:gd name="connsiteX23" fmla="*/ 8203927 w 10619970"/>
                      <a:gd name="connsiteY23" fmla="*/ 3387181 h 3387181"/>
                      <a:gd name="connsiteX24" fmla="*/ 7433979 w 10619970"/>
                      <a:gd name="connsiteY24" fmla="*/ 3387181 h 3387181"/>
                      <a:gd name="connsiteX25" fmla="*/ 7088830 w 10619970"/>
                      <a:gd name="connsiteY25" fmla="*/ 3387181 h 3387181"/>
                      <a:gd name="connsiteX26" fmla="*/ 6637481 w 10619970"/>
                      <a:gd name="connsiteY26" fmla="*/ 3387181 h 3387181"/>
                      <a:gd name="connsiteX27" fmla="*/ 5867533 w 10619970"/>
                      <a:gd name="connsiteY27" fmla="*/ 3387181 h 3387181"/>
                      <a:gd name="connsiteX28" fmla="*/ 5203785 w 10619970"/>
                      <a:gd name="connsiteY28" fmla="*/ 3387181 h 3387181"/>
                      <a:gd name="connsiteX29" fmla="*/ 4540037 w 10619970"/>
                      <a:gd name="connsiteY29" fmla="*/ 3387181 h 3387181"/>
                      <a:gd name="connsiteX30" fmla="*/ 3876289 w 10619970"/>
                      <a:gd name="connsiteY30" fmla="*/ 3387181 h 3387181"/>
                      <a:gd name="connsiteX31" fmla="*/ 3106341 w 10619970"/>
                      <a:gd name="connsiteY31" fmla="*/ 3387181 h 3387181"/>
                      <a:gd name="connsiteX32" fmla="*/ 2548793 w 10619970"/>
                      <a:gd name="connsiteY32" fmla="*/ 3387181 h 3387181"/>
                      <a:gd name="connsiteX33" fmla="*/ 1885045 w 10619970"/>
                      <a:gd name="connsiteY33" fmla="*/ 3387181 h 3387181"/>
                      <a:gd name="connsiteX34" fmla="*/ 1008897 w 10619970"/>
                      <a:gd name="connsiteY34" fmla="*/ 3387181 h 3387181"/>
                      <a:gd name="connsiteX35" fmla="*/ 0 w 10619970"/>
                      <a:gd name="connsiteY35" fmla="*/ 3387181 h 3387181"/>
                      <a:gd name="connsiteX36" fmla="*/ 0 w 10619970"/>
                      <a:gd name="connsiteY36" fmla="*/ 2359735 h 3387181"/>
                      <a:gd name="connsiteX37" fmla="*/ 0 w 10619970"/>
                      <a:gd name="connsiteY37" fmla="*/ 1264547 h 3387181"/>
                      <a:gd name="connsiteX38" fmla="*/ 0 w 10619970"/>
                      <a:gd name="connsiteY38" fmla="*/ 0 h 3387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0619970" h="3387181" extrusionOk="0">
                        <a:moveTo>
                          <a:pt x="0" y="0"/>
                        </a:moveTo>
                        <a:cubicBezTo>
                          <a:pt x="286591" y="-53965"/>
                          <a:pt x="631673" y="62845"/>
                          <a:pt x="891339" y="0"/>
                        </a:cubicBezTo>
                        <a:cubicBezTo>
                          <a:pt x="1138121" y="-44233"/>
                          <a:pt x="1395544" y="48881"/>
                          <a:pt x="1576985" y="0"/>
                        </a:cubicBezTo>
                        <a:cubicBezTo>
                          <a:pt x="1760374" y="-24617"/>
                          <a:pt x="1941401" y="-29915"/>
                          <a:pt x="2056937" y="0"/>
                        </a:cubicBezTo>
                        <a:cubicBezTo>
                          <a:pt x="2127374" y="-8007"/>
                          <a:pt x="2439878" y="-37296"/>
                          <a:pt x="2845429" y="0"/>
                        </a:cubicBezTo>
                        <a:cubicBezTo>
                          <a:pt x="3213922" y="37908"/>
                          <a:pt x="3277010" y="2408"/>
                          <a:pt x="3531074" y="0"/>
                        </a:cubicBezTo>
                        <a:cubicBezTo>
                          <a:pt x="3757550" y="-44394"/>
                          <a:pt x="4019955" y="31903"/>
                          <a:pt x="4422414" y="0"/>
                        </a:cubicBezTo>
                        <a:cubicBezTo>
                          <a:pt x="4813296" y="-24946"/>
                          <a:pt x="4736950" y="-32193"/>
                          <a:pt x="4902366" y="0"/>
                        </a:cubicBezTo>
                        <a:cubicBezTo>
                          <a:pt x="5105336" y="15599"/>
                          <a:pt x="5488840" y="-62347"/>
                          <a:pt x="5690858" y="0"/>
                        </a:cubicBezTo>
                        <a:cubicBezTo>
                          <a:pt x="5948527" y="58697"/>
                          <a:pt x="6134083" y="-15836"/>
                          <a:pt x="6273657" y="0"/>
                        </a:cubicBezTo>
                        <a:cubicBezTo>
                          <a:pt x="6433004" y="25370"/>
                          <a:pt x="6607101" y="-1536"/>
                          <a:pt x="6753609" y="0"/>
                        </a:cubicBezTo>
                        <a:cubicBezTo>
                          <a:pt x="6898261" y="-137"/>
                          <a:pt x="7012042" y="-26251"/>
                          <a:pt x="7233560" y="0"/>
                        </a:cubicBezTo>
                        <a:cubicBezTo>
                          <a:pt x="7460372" y="19611"/>
                          <a:pt x="7538667" y="8270"/>
                          <a:pt x="7816359" y="0"/>
                        </a:cubicBezTo>
                        <a:cubicBezTo>
                          <a:pt x="8099882" y="-33388"/>
                          <a:pt x="8311304" y="11615"/>
                          <a:pt x="8604851" y="0"/>
                        </a:cubicBezTo>
                        <a:cubicBezTo>
                          <a:pt x="8912695" y="-20584"/>
                          <a:pt x="8886788" y="10265"/>
                          <a:pt x="9084803" y="0"/>
                        </a:cubicBezTo>
                        <a:cubicBezTo>
                          <a:pt x="9272891" y="-18112"/>
                          <a:pt x="9328752" y="3275"/>
                          <a:pt x="9461908" y="0"/>
                        </a:cubicBezTo>
                        <a:cubicBezTo>
                          <a:pt x="9592417" y="-11352"/>
                          <a:pt x="10110101" y="-16546"/>
                          <a:pt x="10284683" y="0"/>
                        </a:cubicBezTo>
                        <a:cubicBezTo>
                          <a:pt x="10452701" y="296301"/>
                          <a:pt x="10517344" y="372960"/>
                          <a:pt x="10619970" y="564541"/>
                        </a:cubicBezTo>
                        <a:cubicBezTo>
                          <a:pt x="10633222" y="758689"/>
                          <a:pt x="10623412" y="1220253"/>
                          <a:pt x="10619970" y="1561875"/>
                        </a:cubicBezTo>
                        <a:cubicBezTo>
                          <a:pt x="10638529" y="1878173"/>
                          <a:pt x="10632968" y="2279526"/>
                          <a:pt x="10619970" y="2446300"/>
                        </a:cubicBezTo>
                        <a:cubicBezTo>
                          <a:pt x="10650532" y="2620952"/>
                          <a:pt x="10627754" y="3126804"/>
                          <a:pt x="10619970" y="3387181"/>
                        </a:cubicBezTo>
                        <a:cubicBezTo>
                          <a:pt x="10388371" y="3389560"/>
                          <a:pt x="9910179" y="3401205"/>
                          <a:pt x="9743822" y="3387181"/>
                        </a:cubicBezTo>
                        <a:cubicBezTo>
                          <a:pt x="9537295" y="3370030"/>
                          <a:pt x="9399633" y="3368863"/>
                          <a:pt x="9080074" y="3387181"/>
                        </a:cubicBezTo>
                        <a:cubicBezTo>
                          <a:pt x="8755860" y="3413012"/>
                          <a:pt x="8561406" y="3365172"/>
                          <a:pt x="8203927" y="3387181"/>
                        </a:cubicBezTo>
                        <a:cubicBezTo>
                          <a:pt x="7848638" y="3440087"/>
                          <a:pt x="7635501" y="3377059"/>
                          <a:pt x="7433979" y="3387181"/>
                        </a:cubicBezTo>
                        <a:cubicBezTo>
                          <a:pt x="7235960" y="3359900"/>
                          <a:pt x="7231336" y="3386578"/>
                          <a:pt x="7088830" y="3387181"/>
                        </a:cubicBezTo>
                        <a:cubicBezTo>
                          <a:pt x="6957612" y="3379690"/>
                          <a:pt x="6746301" y="3405870"/>
                          <a:pt x="6637481" y="3387181"/>
                        </a:cubicBezTo>
                        <a:cubicBezTo>
                          <a:pt x="6571411" y="3386906"/>
                          <a:pt x="6115976" y="3344726"/>
                          <a:pt x="5867533" y="3387181"/>
                        </a:cubicBezTo>
                        <a:cubicBezTo>
                          <a:pt x="5648473" y="3432972"/>
                          <a:pt x="5411024" y="3354732"/>
                          <a:pt x="5203785" y="3387181"/>
                        </a:cubicBezTo>
                        <a:cubicBezTo>
                          <a:pt x="4997151" y="3408728"/>
                          <a:pt x="4846402" y="3380589"/>
                          <a:pt x="4540037" y="3387181"/>
                        </a:cubicBezTo>
                        <a:cubicBezTo>
                          <a:pt x="4301829" y="3375458"/>
                          <a:pt x="4065217" y="3366495"/>
                          <a:pt x="3876289" y="3387181"/>
                        </a:cubicBezTo>
                        <a:cubicBezTo>
                          <a:pt x="3715816" y="3376068"/>
                          <a:pt x="3390607" y="3392046"/>
                          <a:pt x="3106341" y="3387181"/>
                        </a:cubicBezTo>
                        <a:cubicBezTo>
                          <a:pt x="2776699" y="3366167"/>
                          <a:pt x="2721288" y="3422900"/>
                          <a:pt x="2548793" y="3387181"/>
                        </a:cubicBezTo>
                        <a:cubicBezTo>
                          <a:pt x="2393958" y="3333956"/>
                          <a:pt x="2191012" y="3348349"/>
                          <a:pt x="1885045" y="3387181"/>
                        </a:cubicBezTo>
                        <a:cubicBezTo>
                          <a:pt x="1540708" y="3384917"/>
                          <a:pt x="1243396" y="3420063"/>
                          <a:pt x="1008897" y="3387181"/>
                        </a:cubicBezTo>
                        <a:cubicBezTo>
                          <a:pt x="781233" y="3453521"/>
                          <a:pt x="355218" y="3338008"/>
                          <a:pt x="0" y="3387181"/>
                        </a:cubicBezTo>
                        <a:cubicBezTo>
                          <a:pt x="831" y="2896308"/>
                          <a:pt x="-18574" y="2868647"/>
                          <a:pt x="0" y="2359735"/>
                        </a:cubicBezTo>
                        <a:cubicBezTo>
                          <a:pt x="41453" y="1836653"/>
                          <a:pt x="28162" y="1613219"/>
                          <a:pt x="0" y="1264547"/>
                        </a:cubicBezTo>
                        <a:cubicBezTo>
                          <a:pt x="34964" y="870181"/>
                          <a:pt x="-25207" y="319703"/>
                          <a:pt x="0" y="0"/>
                        </a:cubicBezTo>
                        <a:close/>
                      </a:path>
                    </a:pathLst>
                  </a:custGeom>
                  <ask:type>
                    <ask:lineSketchFreehand/>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4" name="TextBox 23">
            <a:extLst>
              <a:ext uri="{FF2B5EF4-FFF2-40B4-BE49-F238E27FC236}">
                <a16:creationId xmlns:a16="http://schemas.microsoft.com/office/drawing/2014/main" id="{BC5F1A1C-658D-4584-921E-CED42B4FB8C3}"/>
              </a:ext>
            </a:extLst>
          </p:cNvPr>
          <p:cNvSpPr txBox="1"/>
          <p:nvPr/>
        </p:nvSpPr>
        <p:spPr>
          <a:xfrm>
            <a:off x="987197" y="3398208"/>
            <a:ext cx="10402048" cy="2793842"/>
          </a:xfrm>
          <a:prstGeom prst="rect">
            <a:avLst/>
          </a:prstGeom>
          <a:noFill/>
        </p:spPr>
        <p:txBody>
          <a:bodyPr wrap="square" rtlCol="0">
            <a:spAutoFit/>
          </a:bodyPr>
          <a:lstStyle>
            <a:defPPr>
              <a:defRPr lang="en-US"/>
            </a:defPPr>
            <a:lvl1pPr>
              <a:lnSpc>
                <a:spcPct val="120000"/>
              </a:lnSpc>
              <a:defRPr sz="2000">
                <a:latin typeface="Arial" panose="020B0604020202020204" pitchFamily="34" charset="0"/>
                <a:cs typeface="Arial" panose="020B0604020202020204" pitchFamily="34" charset="0"/>
              </a:defRPr>
            </a:lvl1pPr>
          </a:lstStyle>
          <a:p>
            <a:pPr marL="0" marR="0" lvl="0" indent="0" algn="l" defTabSz="914400" rtl="0" eaLnBrk="1" fontAlgn="auto" latinLnBrk="0" hangingPunct="1">
              <a:lnSpc>
                <a:spcPct val="150000"/>
              </a:lnSpc>
              <a:spcBef>
                <a:spcPts val="0"/>
              </a:spcBef>
              <a:spcAft>
                <a:spcPts val="0"/>
              </a:spcAft>
              <a:buClrTx/>
              <a:buSzTx/>
              <a:buFontTx/>
              <a:buNone/>
              <a:tabLst/>
              <a:defRPr/>
            </a:pPr>
            <a:r>
              <a:rPr kumimoji="0" lang="en-US" sz="2400" b="0" i="0" u="none" strike="noStrike" kern="1200" cap="none" spc="0" normalizeH="0" baseline="0" noProof="0" dirty="0" err="1">
                <a:ln>
                  <a:noFill/>
                </a:ln>
                <a:solidFill>
                  <a:srgbClr val="F25D07"/>
                </a:solidFill>
                <a:effectLst/>
                <a:uLnTx/>
                <a:uFillTx/>
                <a:latin typeface="Fira Sans Black" panose="020B0A03050000020004" pitchFamily="34" charset="0"/>
                <a:ea typeface="+mn-ea"/>
                <a:cs typeface="Arial" panose="020B0604020202020204" pitchFamily="34" charset="0"/>
              </a:rPr>
              <a:t>Tiến</a:t>
            </a:r>
            <a:r>
              <a:rPr kumimoji="0" lang="en-US" sz="2400" b="0" i="0" u="none" strike="noStrike" kern="1200" cap="none" spc="0" normalizeH="0" baseline="0" noProof="0" dirty="0">
                <a:ln>
                  <a:noFill/>
                </a:ln>
                <a:solidFill>
                  <a:srgbClr val="F25D07"/>
                </a:solidFill>
                <a:effectLst/>
                <a:uLnTx/>
                <a:uFillTx/>
                <a:latin typeface="Fira Sans Black" panose="020B0A03050000020004" pitchFamily="34" charset="0"/>
                <a:ea typeface="+mn-ea"/>
                <a:cs typeface="Arial" panose="020B0604020202020204" pitchFamily="34" charset="0"/>
              </a:rPr>
              <a:t> </a:t>
            </a:r>
            <a:r>
              <a:rPr kumimoji="0" lang="en-US" sz="2400" b="0" i="0" u="none" strike="noStrike" kern="1200" cap="none" spc="0" normalizeH="0" baseline="0" noProof="0" dirty="0" err="1">
                <a:ln>
                  <a:noFill/>
                </a:ln>
                <a:solidFill>
                  <a:srgbClr val="F25D07"/>
                </a:solidFill>
                <a:effectLst/>
                <a:uLnTx/>
                <a:uFillTx/>
                <a:latin typeface="Fira Sans Black" panose="020B0A03050000020004" pitchFamily="34" charset="0"/>
                <a:ea typeface="+mn-ea"/>
                <a:cs typeface="Arial" panose="020B0604020202020204" pitchFamily="34" charset="0"/>
              </a:rPr>
              <a:t>hành</a:t>
            </a:r>
            <a:r>
              <a:rPr kumimoji="0" lang="en-US" sz="2400" b="0" i="0" u="none" strike="noStrike" kern="1200" cap="none" spc="0" normalizeH="0" baseline="0" noProof="0" dirty="0">
                <a:ln>
                  <a:noFill/>
                </a:ln>
                <a:solidFill>
                  <a:srgbClr val="F25D07"/>
                </a:solidFill>
                <a:effectLst/>
                <a:uLnTx/>
                <a:uFillTx/>
                <a:latin typeface="Fira Sans Black" panose="020B0A03050000020004" pitchFamily="34" charset="0"/>
                <a:ea typeface="+mn-ea"/>
                <a:cs typeface="Arial" panose="020B0604020202020204" pitchFamily="34" charset="0"/>
              </a:rPr>
              <a:t>:</a:t>
            </a:r>
          </a:p>
          <a:p>
            <a:pPr marL="0" marR="0" lvl="0" indent="0" algn="l" defTabSz="914400" rtl="0" eaLnBrk="1" fontAlgn="auto" latinLnBrk="0" hangingPunct="1">
              <a:lnSpc>
                <a:spcPct val="150000"/>
              </a:lnSpc>
              <a:spcBef>
                <a:spcPts val="0"/>
              </a:spcBef>
              <a:spcAft>
                <a:spcPts val="0"/>
              </a:spcAft>
              <a:buClrTx/>
              <a:buSzTx/>
              <a:buFontTx/>
              <a:buNone/>
              <a:tabLst/>
              <a:defRPr/>
            </a:pPr>
            <a:r>
              <a:rPr kumimoji="0" lang="vi-VN" sz="24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Bước 1: </a:t>
            </a:r>
            <a:r>
              <a:rPr kumimoji="0" lang="vi-VN" sz="24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Bố trí thí nghiệm như </a:t>
            </a:r>
            <a:r>
              <a:rPr kumimoji="0" lang="en-US" sz="24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hình</a:t>
            </a:r>
            <a:r>
              <a:rPr kumimoji="0" lang="vi-VN" sz="24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endParaRPr kumimoji="0" lang="en-US" sz="24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a:p>
            <a:pPr lvl="0">
              <a:lnSpc>
                <a:spcPct val="150000"/>
              </a:lnSpc>
            </a:pPr>
            <a:r>
              <a:rPr kumimoji="0" lang="vi-VN" sz="24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Bước 2: </a:t>
            </a:r>
            <a:r>
              <a:rPr lang="vi-VN" sz="2400" dirty="0">
                <a:solidFill>
                  <a:prstClr val="black"/>
                </a:solidFill>
              </a:rPr>
              <a:t>Chiếu ánh sáng trắng từ đèn vào mặt bên của lăng kính</a:t>
            </a:r>
            <a:endParaRPr lang="en-US" sz="2400" dirty="0">
              <a:solidFill>
                <a:prstClr val="black"/>
              </a:solidFill>
            </a:endParaRPr>
          </a:p>
          <a:p>
            <a:pPr>
              <a:lnSpc>
                <a:spcPct val="150000"/>
              </a:lnSpc>
            </a:pPr>
            <a:r>
              <a:rPr lang="vi-VN" sz="2400" b="1" dirty="0">
                <a:solidFill>
                  <a:prstClr val="black"/>
                </a:solidFill>
              </a:rPr>
              <a:t>Bước </a:t>
            </a:r>
            <a:r>
              <a:rPr lang="en-US" sz="2400" b="1" dirty="0">
                <a:solidFill>
                  <a:prstClr val="black"/>
                </a:solidFill>
              </a:rPr>
              <a:t>3</a:t>
            </a:r>
            <a:r>
              <a:rPr lang="vi-VN" sz="2400" b="1" dirty="0">
                <a:solidFill>
                  <a:prstClr val="black"/>
                </a:solidFill>
              </a:rPr>
              <a:t>: </a:t>
            </a:r>
            <a:r>
              <a:rPr lang="vi-VN" sz="2400" dirty="0">
                <a:solidFill>
                  <a:prstClr val="black"/>
                </a:solidFill>
              </a:rPr>
              <a:t>Lần lượt dùng kính lọc sắc màu đỏ và màu tím chắn vào khe hẹp </a:t>
            </a:r>
            <a:r>
              <a:rPr lang="vi-VN" sz="2400" b="1" dirty="0">
                <a:solidFill>
                  <a:prstClr val="black"/>
                </a:solidFill>
              </a:rPr>
              <a:t>Bước </a:t>
            </a:r>
            <a:r>
              <a:rPr lang="en-US" sz="2400" b="1" dirty="0">
                <a:solidFill>
                  <a:prstClr val="black"/>
                </a:solidFill>
              </a:rPr>
              <a:t>4</a:t>
            </a:r>
            <a:r>
              <a:rPr lang="vi-VN" sz="2400" b="1" dirty="0">
                <a:solidFill>
                  <a:prstClr val="black"/>
                </a:solidFill>
              </a:rPr>
              <a:t>: </a:t>
            </a:r>
            <a:r>
              <a:rPr lang="en-US" sz="2400" dirty="0" err="1">
                <a:solidFill>
                  <a:prstClr val="black"/>
                </a:solidFill>
              </a:rPr>
              <a:t>Dùng</a:t>
            </a:r>
            <a:r>
              <a:rPr lang="en-US" sz="2400" dirty="0">
                <a:solidFill>
                  <a:prstClr val="black"/>
                </a:solidFill>
              </a:rPr>
              <a:t> </a:t>
            </a:r>
            <a:r>
              <a:rPr lang="en-US" sz="2400" dirty="0" err="1">
                <a:solidFill>
                  <a:prstClr val="black"/>
                </a:solidFill>
              </a:rPr>
              <a:t>màn</a:t>
            </a:r>
            <a:r>
              <a:rPr lang="en-US" sz="2400" dirty="0">
                <a:solidFill>
                  <a:prstClr val="black"/>
                </a:solidFill>
              </a:rPr>
              <a:t> </a:t>
            </a:r>
            <a:r>
              <a:rPr lang="en-US" sz="2400" dirty="0" err="1">
                <a:solidFill>
                  <a:prstClr val="black"/>
                </a:solidFill>
              </a:rPr>
              <a:t>chắn</a:t>
            </a:r>
            <a:r>
              <a:rPr lang="en-US" sz="2400" dirty="0">
                <a:solidFill>
                  <a:prstClr val="black"/>
                </a:solidFill>
              </a:rPr>
              <a:t> </a:t>
            </a:r>
            <a:r>
              <a:rPr lang="en-US" sz="2400" dirty="0" err="1">
                <a:solidFill>
                  <a:prstClr val="black"/>
                </a:solidFill>
              </a:rPr>
              <a:t>dịch</a:t>
            </a:r>
            <a:r>
              <a:rPr lang="en-US" sz="2400" dirty="0">
                <a:solidFill>
                  <a:prstClr val="black"/>
                </a:solidFill>
              </a:rPr>
              <a:t> </a:t>
            </a:r>
            <a:r>
              <a:rPr lang="en-US" sz="2400" dirty="0" err="1">
                <a:solidFill>
                  <a:prstClr val="black"/>
                </a:solidFill>
              </a:rPr>
              <a:t>chuyển</a:t>
            </a:r>
            <a:r>
              <a:rPr lang="en-US" sz="2400" dirty="0">
                <a:solidFill>
                  <a:prstClr val="black"/>
                </a:solidFill>
              </a:rPr>
              <a:t> </a:t>
            </a:r>
            <a:r>
              <a:rPr lang="en-US" sz="2400" dirty="0" err="1">
                <a:solidFill>
                  <a:prstClr val="black"/>
                </a:solidFill>
              </a:rPr>
              <a:t>phía</a:t>
            </a:r>
            <a:r>
              <a:rPr lang="en-US" sz="2400" dirty="0">
                <a:solidFill>
                  <a:prstClr val="black"/>
                </a:solidFill>
              </a:rPr>
              <a:t> </a:t>
            </a:r>
            <a:r>
              <a:rPr lang="en-US" sz="2400" dirty="0" err="1">
                <a:solidFill>
                  <a:prstClr val="black"/>
                </a:solidFill>
              </a:rPr>
              <a:t>sau</a:t>
            </a:r>
            <a:r>
              <a:rPr lang="en-US" sz="2400" dirty="0">
                <a:solidFill>
                  <a:prstClr val="black"/>
                </a:solidFill>
              </a:rPr>
              <a:t> </a:t>
            </a:r>
            <a:r>
              <a:rPr lang="en-US" sz="2400" dirty="0" err="1">
                <a:solidFill>
                  <a:prstClr val="black"/>
                </a:solidFill>
              </a:rPr>
              <a:t>lăng</a:t>
            </a:r>
            <a:r>
              <a:rPr lang="en-US" sz="2400" dirty="0">
                <a:solidFill>
                  <a:prstClr val="black"/>
                </a:solidFill>
              </a:rPr>
              <a:t> </a:t>
            </a:r>
            <a:r>
              <a:rPr lang="en-US" sz="2400" dirty="0" err="1">
                <a:solidFill>
                  <a:prstClr val="black"/>
                </a:solidFill>
              </a:rPr>
              <a:t>kính</a:t>
            </a:r>
            <a:r>
              <a:rPr lang="en-US" sz="2400" dirty="0">
                <a:solidFill>
                  <a:prstClr val="black"/>
                </a:solidFill>
              </a:rPr>
              <a:t> </a:t>
            </a:r>
            <a:r>
              <a:rPr lang="en-US" sz="2400" dirty="0" err="1">
                <a:solidFill>
                  <a:prstClr val="black"/>
                </a:solidFill>
              </a:rPr>
              <a:t>để</a:t>
            </a:r>
            <a:r>
              <a:rPr lang="en-US" sz="2400" dirty="0">
                <a:solidFill>
                  <a:prstClr val="black"/>
                </a:solidFill>
              </a:rPr>
              <a:t> </a:t>
            </a:r>
            <a:r>
              <a:rPr lang="en-US" sz="2400" dirty="0" err="1">
                <a:solidFill>
                  <a:prstClr val="black"/>
                </a:solidFill>
              </a:rPr>
              <a:t>hứng</a:t>
            </a:r>
            <a:r>
              <a:rPr lang="en-US" sz="2400" dirty="0">
                <a:solidFill>
                  <a:prstClr val="black"/>
                </a:solidFill>
              </a:rPr>
              <a:t> </a:t>
            </a:r>
            <a:r>
              <a:rPr lang="en-US" sz="2400" dirty="0" err="1">
                <a:solidFill>
                  <a:prstClr val="black"/>
                </a:solidFill>
              </a:rPr>
              <a:t>vệt</a:t>
            </a:r>
            <a:r>
              <a:rPr lang="en-US" sz="2400" dirty="0">
                <a:solidFill>
                  <a:prstClr val="black"/>
                </a:solidFill>
              </a:rPr>
              <a:t> </a:t>
            </a:r>
            <a:r>
              <a:rPr lang="en-US" sz="2400" dirty="0" err="1">
                <a:solidFill>
                  <a:prstClr val="black"/>
                </a:solidFill>
              </a:rPr>
              <a:t>sáng</a:t>
            </a:r>
            <a:endParaRPr kumimoji="0" lang="en-US" sz="24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grpSp>
        <p:nvGrpSpPr>
          <p:cNvPr id="25" name="Group 24">
            <a:extLst>
              <a:ext uri="{FF2B5EF4-FFF2-40B4-BE49-F238E27FC236}">
                <a16:creationId xmlns:a16="http://schemas.microsoft.com/office/drawing/2014/main" id="{32A2951C-4454-4430-83FA-B35F91EAB69E}"/>
              </a:ext>
            </a:extLst>
          </p:cNvPr>
          <p:cNvGrpSpPr/>
          <p:nvPr/>
        </p:nvGrpSpPr>
        <p:grpSpPr>
          <a:xfrm>
            <a:off x="294398" y="132806"/>
            <a:ext cx="5801602" cy="1004704"/>
            <a:chOff x="489662" y="435125"/>
            <a:chExt cx="5161330" cy="1162466"/>
          </a:xfrm>
        </p:grpSpPr>
        <p:sp>
          <p:nvSpPr>
            <p:cNvPr id="26" name="Rectangle: Rounded Corners 25">
              <a:extLst>
                <a:ext uri="{FF2B5EF4-FFF2-40B4-BE49-F238E27FC236}">
                  <a16:creationId xmlns:a16="http://schemas.microsoft.com/office/drawing/2014/main" id="{74219FAE-3F94-4DDD-A2DF-7016F7929AA0}"/>
                </a:ext>
              </a:extLst>
            </p:cNvPr>
            <p:cNvSpPr/>
            <p:nvPr/>
          </p:nvSpPr>
          <p:spPr>
            <a:xfrm>
              <a:off x="546937" y="435125"/>
              <a:ext cx="5104055" cy="579253"/>
            </a:xfrm>
            <a:prstGeom prst="roundRect">
              <a:avLst>
                <a:gd name="adj" fmla="val 37188"/>
              </a:avLst>
            </a:prstGeom>
            <a:solidFill>
              <a:schemeClr val="accent1">
                <a:lumMod val="5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7" name="TextBox 26">
              <a:extLst>
                <a:ext uri="{FF2B5EF4-FFF2-40B4-BE49-F238E27FC236}">
                  <a16:creationId xmlns:a16="http://schemas.microsoft.com/office/drawing/2014/main" id="{A02F5092-6D16-4F26-B7C8-017429FBA500}"/>
                </a:ext>
              </a:extLst>
            </p:cNvPr>
            <p:cNvSpPr txBox="1"/>
            <p:nvPr/>
          </p:nvSpPr>
          <p:spPr>
            <a:xfrm>
              <a:off x="779289" y="493667"/>
              <a:ext cx="4771119" cy="1103924"/>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vi-VN" sz="2800" b="0" i="0" u="none" strike="noStrike" kern="1200" cap="none" spc="0" normalizeH="0" baseline="0" noProof="0" dirty="0">
                  <a:ln>
                    <a:noFill/>
                  </a:ln>
                  <a:solidFill>
                    <a:prstClr val="white"/>
                  </a:solidFill>
                  <a:effectLst/>
                  <a:uLnTx/>
                  <a:uFillTx/>
                  <a:latin typeface="Fira Sans Condensed Medium" panose="020B0603050000020004" pitchFamily="34" charset="0"/>
                  <a:ea typeface="+mn-ea"/>
                  <a:cs typeface="+mn-cs"/>
                </a:rPr>
                <a:t>II. Hiện tượng tán sắc ánh sáng</a:t>
              </a:r>
              <a:endParaRPr kumimoji="0" lang="en-US" sz="2800" b="0" i="0" u="none" strike="noStrike" kern="1200" cap="none" spc="0" normalizeH="0" baseline="0" noProof="0" dirty="0">
                <a:ln>
                  <a:noFill/>
                </a:ln>
                <a:solidFill>
                  <a:prstClr val="white"/>
                </a:solidFill>
                <a:effectLst/>
                <a:uLnTx/>
                <a:uFillTx/>
                <a:latin typeface="Fira Sans Condensed Medium" panose="020B0603050000020004" pitchFamily="34" charset="0"/>
                <a:ea typeface="+mn-ea"/>
                <a:cs typeface="+mn-cs"/>
              </a:endParaRPr>
            </a:p>
          </p:txBody>
        </p:sp>
        <p:grpSp>
          <p:nvGrpSpPr>
            <p:cNvPr id="28" name="Group 27">
              <a:extLst>
                <a:ext uri="{FF2B5EF4-FFF2-40B4-BE49-F238E27FC236}">
                  <a16:creationId xmlns:a16="http://schemas.microsoft.com/office/drawing/2014/main" id="{A4CA72FD-7FB3-4174-837E-94E13090FF98}"/>
                </a:ext>
              </a:extLst>
            </p:cNvPr>
            <p:cNvGrpSpPr/>
            <p:nvPr/>
          </p:nvGrpSpPr>
          <p:grpSpPr>
            <a:xfrm>
              <a:off x="489662" y="435125"/>
              <a:ext cx="579253" cy="579253"/>
              <a:chOff x="1321149" y="2630212"/>
              <a:chExt cx="1675995" cy="1675995"/>
            </a:xfrm>
          </p:grpSpPr>
          <p:sp>
            <p:nvSpPr>
              <p:cNvPr id="29" name="Oval 28">
                <a:extLst>
                  <a:ext uri="{FF2B5EF4-FFF2-40B4-BE49-F238E27FC236}">
                    <a16:creationId xmlns:a16="http://schemas.microsoft.com/office/drawing/2014/main" id="{CAA24969-4A99-414D-B00F-536062EC37CC}"/>
                  </a:ext>
                </a:extLst>
              </p:cNvPr>
              <p:cNvSpPr/>
              <p:nvPr/>
            </p:nvSpPr>
            <p:spPr>
              <a:xfrm>
                <a:off x="1321149" y="2630212"/>
                <a:ext cx="1675995" cy="1675995"/>
              </a:xfrm>
              <a:prstGeom prst="ellipse">
                <a:avLst/>
              </a:prstGeom>
              <a:solidFill>
                <a:schemeClr val="bg1"/>
              </a:solidFill>
              <a:ln>
                <a:noFill/>
              </a:ln>
              <a:effectLst>
                <a:glow rad="139700">
                  <a:schemeClr val="accent1">
                    <a:satMod val="175000"/>
                    <a:alpha val="40000"/>
                  </a:schemeClr>
                </a:glo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30" name="Picture 4" descr="Prism ">
                <a:extLst>
                  <a:ext uri="{FF2B5EF4-FFF2-40B4-BE49-F238E27FC236}">
                    <a16:creationId xmlns:a16="http://schemas.microsoft.com/office/drawing/2014/main" id="{0071F2CB-51BE-4B92-93D7-8DAF60EBC183}"/>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454295" y="2722635"/>
                <a:ext cx="1412729" cy="1412729"/>
              </a:xfrm>
              <a:prstGeom prst="rect">
                <a:avLst/>
              </a:prstGeom>
              <a:noFill/>
              <a:extLst>
                <a:ext uri="{909E8E84-426E-40DD-AFC4-6F175D3DCCD1}">
                  <a14:hiddenFill xmlns:a14="http://schemas.microsoft.com/office/drawing/2010/main">
                    <a:solidFill>
                      <a:srgbClr val="FFFFFF"/>
                    </a:solidFill>
                  </a14:hiddenFill>
                </a:ext>
              </a:extLst>
            </p:spPr>
          </p:pic>
        </p:grpSp>
      </p:grpSp>
    </p:spTree>
    <p:extLst>
      <p:ext uri="{BB962C8B-B14F-4D97-AF65-F5344CB8AC3E}">
        <p14:creationId xmlns:p14="http://schemas.microsoft.com/office/powerpoint/2010/main" val="2788348559"/>
      </p:ext>
    </p:extLst>
  </p:cSld>
  <p:clrMapOvr>
    <a:masterClrMapping/>
  </p:clrMapOvr>
  <p:transition spd="slow">
    <p:wip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7" presetClass="entr" presetSubtype="0" fill="hold" grpId="0" nodeType="clickEffect">
                                  <p:stCondLst>
                                    <p:cond delay="0"/>
                                  </p:stCondLst>
                                  <p:childTnLst>
                                    <p:set>
                                      <p:cBhvr>
                                        <p:cTn id="6" dur="1" fill="hold">
                                          <p:stCondLst>
                                            <p:cond delay="0"/>
                                          </p:stCondLst>
                                        </p:cTn>
                                        <p:tgtEl>
                                          <p:spTgt spid="23"/>
                                        </p:tgtEl>
                                        <p:attrNameLst>
                                          <p:attrName>style.visibility</p:attrName>
                                        </p:attrNameLst>
                                      </p:cBhvr>
                                      <p:to>
                                        <p:strVal val="visible"/>
                                      </p:to>
                                    </p:set>
                                    <p:animEffect transition="in" filter="fade">
                                      <p:cBhvr>
                                        <p:cTn id="7" dur="500"/>
                                        <p:tgtEl>
                                          <p:spTgt spid="23"/>
                                        </p:tgtEl>
                                      </p:cBhvr>
                                    </p:animEffect>
                                    <p:anim calcmode="lin" valueType="num">
                                      <p:cBhvr>
                                        <p:cTn id="8" dur="500" fill="hold"/>
                                        <p:tgtEl>
                                          <p:spTgt spid="23"/>
                                        </p:tgtEl>
                                        <p:attrNameLst>
                                          <p:attrName>ppt_x</p:attrName>
                                        </p:attrNameLst>
                                      </p:cBhvr>
                                      <p:tavLst>
                                        <p:tav tm="0">
                                          <p:val>
                                            <p:strVal val="#ppt_x"/>
                                          </p:val>
                                        </p:tav>
                                        <p:tav tm="100000">
                                          <p:val>
                                            <p:strVal val="#ppt_x"/>
                                          </p:val>
                                        </p:tav>
                                      </p:tavLst>
                                    </p:anim>
                                    <p:anim calcmode="lin" valueType="num">
                                      <p:cBhvr>
                                        <p:cTn id="9" dur="500" fill="hold"/>
                                        <p:tgtEl>
                                          <p:spTgt spid="23"/>
                                        </p:tgtEl>
                                        <p:attrNameLst>
                                          <p:attrName>ppt_y</p:attrName>
                                        </p:attrNameLst>
                                      </p:cBhvr>
                                      <p:tavLst>
                                        <p:tav tm="0">
                                          <p:val>
                                            <p:strVal val="#ppt_y-.1"/>
                                          </p:val>
                                        </p:tav>
                                        <p:tav tm="100000">
                                          <p:val>
                                            <p:strVal val="#ppt_y"/>
                                          </p:val>
                                        </p:tav>
                                      </p:tavLst>
                                    </p:anim>
                                  </p:childTnLst>
                                </p:cTn>
                              </p:par>
                            </p:childTnLst>
                          </p:cTn>
                        </p:par>
                        <p:par>
                          <p:cTn id="10" fill="hold">
                            <p:stCondLst>
                              <p:cond delay="500"/>
                            </p:stCondLst>
                            <p:childTnLst>
                              <p:par>
                                <p:cTn id="11" presetID="22" presetClass="entr" presetSubtype="4" fill="hold" grpId="0" nodeType="afterEffect">
                                  <p:stCondLst>
                                    <p:cond delay="0"/>
                                  </p:stCondLst>
                                  <p:childTnLst>
                                    <p:set>
                                      <p:cBhvr>
                                        <p:cTn id="12" dur="1" fill="hold">
                                          <p:stCondLst>
                                            <p:cond delay="0"/>
                                          </p:stCondLst>
                                        </p:cTn>
                                        <p:tgtEl>
                                          <p:spTgt spid="24"/>
                                        </p:tgtEl>
                                        <p:attrNameLst>
                                          <p:attrName>style.visibility</p:attrName>
                                        </p:attrNameLst>
                                      </p:cBhvr>
                                      <p:to>
                                        <p:strVal val="visible"/>
                                      </p:to>
                                    </p:set>
                                    <p:animEffect transition="in" filter="wipe(down)">
                                      <p:cBhvr>
                                        <p:cTn id="13" dur="500"/>
                                        <p:tgtEl>
                                          <p:spTgt spid="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animBg="1"/>
      <p:bldP spid="24" grpId="0"/>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Shape 1152"/>
        <p:cNvGrpSpPr/>
        <p:nvPr/>
      </p:nvGrpSpPr>
      <p:grpSpPr>
        <a:xfrm>
          <a:off x="0" y="0"/>
          <a:ext cx="0" cy="0"/>
          <a:chOff x="0" y="0"/>
          <a:chExt cx="0" cy="0"/>
        </a:xfrm>
      </p:grpSpPr>
      <p:sp>
        <p:nvSpPr>
          <p:cNvPr id="11" name="Rectangle: Rounded Corners 10">
            <a:extLst>
              <a:ext uri="{FF2B5EF4-FFF2-40B4-BE49-F238E27FC236}">
                <a16:creationId xmlns:a16="http://schemas.microsoft.com/office/drawing/2014/main" id="{4B736FA9-649D-4453-9FB1-81A52B1C2A68}"/>
              </a:ext>
            </a:extLst>
          </p:cNvPr>
          <p:cNvSpPr/>
          <p:nvPr/>
        </p:nvSpPr>
        <p:spPr>
          <a:xfrm>
            <a:off x="960473" y="2528898"/>
            <a:ext cx="10392416" cy="3077429"/>
          </a:xfrm>
          <a:prstGeom prst="roundRect">
            <a:avLst>
              <a:gd name="adj" fmla="val 7835"/>
            </a:avLst>
          </a:prstGeom>
          <a:solidFill>
            <a:srgbClr val="CCECFF">
              <a:alpha val="38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12" name="Group 11">
            <a:extLst>
              <a:ext uri="{FF2B5EF4-FFF2-40B4-BE49-F238E27FC236}">
                <a16:creationId xmlns:a16="http://schemas.microsoft.com/office/drawing/2014/main" id="{F7D845E2-1D32-44DA-A8DD-843531B06C92}"/>
              </a:ext>
            </a:extLst>
          </p:cNvPr>
          <p:cNvGrpSpPr/>
          <p:nvPr/>
        </p:nvGrpSpPr>
        <p:grpSpPr>
          <a:xfrm>
            <a:off x="246837" y="232678"/>
            <a:ext cx="6395701" cy="573817"/>
            <a:chOff x="489662" y="435125"/>
            <a:chExt cx="7399971" cy="663920"/>
          </a:xfrm>
        </p:grpSpPr>
        <p:sp>
          <p:nvSpPr>
            <p:cNvPr id="13" name="Rectangle: Rounded Corners 12">
              <a:extLst>
                <a:ext uri="{FF2B5EF4-FFF2-40B4-BE49-F238E27FC236}">
                  <a16:creationId xmlns:a16="http://schemas.microsoft.com/office/drawing/2014/main" id="{D8A8C924-1CA9-4E92-8045-25C7E9113F87}"/>
                </a:ext>
              </a:extLst>
            </p:cNvPr>
            <p:cNvSpPr/>
            <p:nvPr/>
          </p:nvSpPr>
          <p:spPr>
            <a:xfrm>
              <a:off x="546937" y="435125"/>
              <a:ext cx="7110344" cy="579252"/>
            </a:xfrm>
            <a:prstGeom prst="roundRect">
              <a:avLst>
                <a:gd name="adj" fmla="val 37188"/>
              </a:avLst>
            </a:prstGeom>
            <a:solidFill>
              <a:schemeClr val="accent1">
                <a:lumMod val="5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 name="TextBox 13">
              <a:extLst>
                <a:ext uri="{FF2B5EF4-FFF2-40B4-BE49-F238E27FC236}">
                  <a16:creationId xmlns:a16="http://schemas.microsoft.com/office/drawing/2014/main" id="{B902996C-FFD8-4F4B-AC94-F0B35E92A0DD}"/>
                </a:ext>
              </a:extLst>
            </p:cNvPr>
            <p:cNvSpPr txBox="1"/>
            <p:nvPr/>
          </p:nvSpPr>
          <p:spPr>
            <a:xfrm>
              <a:off x="779289" y="493667"/>
              <a:ext cx="7110344" cy="605378"/>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vi-VN" sz="2800" b="0" i="0" u="none" strike="noStrike" kern="1200" cap="none" spc="0" normalizeH="0" baseline="0" noProof="0" dirty="0">
                  <a:ln>
                    <a:noFill/>
                  </a:ln>
                  <a:solidFill>
                    <a:prstClr val="white"/>
                  </a:solidFill>
                  <a:effectLst/>
                  <a:uLnTx/>
                  <a:uFillTx/>
                  <a:latin typeface="Fira Sans Condensed Medium" panose="020B0603050000020004" pitchFamily="34" charset="0"/>
                  <a:ea typeface="+mn-ea"/>
                  <a:cs typeface="+mn-cs"/>
                </a:rPr>
                <a:t>II. Hiện tượng tán sắc ánh sáng</a:t>
              </a:r>
              <a:endParaRPr kumimoji="0" lang="en-US" sz="2800" b="0" i="0" u="none" strike="noStrike" kern="1200" cap="none" spc="0" normalizeH="0" baseline="0" noProof="0" dirty="0">
                <a:ln>
                  <a:noFill/>
                </a:ln>
                <a:solidFill>
                  <a:prstClr val="white"/>
                </a:solidFill>
                <a:effectLst/>
                <a:uLnTx/>
                <a:uFillTx/>
                <a:latin typeface="Fira Sans Condensed Medium" panose="020B0603050000020004" pitchFamily="34" charset="0"/>
                <a:ea typeface="+mn-ea"/>
                <a:cs typeface="+mn-cs"/>
              </a:endParaRPr>
            </a:p>
          </p:txBody>
        </p:sp>
        <p:grpSp>
          <p:nvGrpSpPr>
            <p:cNvPr id="15" name="Group 14">
              <a:extLst>
                <a:ext uri="{FF2B5EF4-FFF2-40B4-BE49-F238E27FC236}">
                  <a16:creationId xmlns:a16="http://schemas.microsoft.com/office/drawing/2014/main" id="{7ED78380-E978-40D3-9CC5-349881465288}"/>
                </a:ext>
              </a:extLst>
            </p:cNvPr>
            <p:cNvGrpSpPr/>
            <p:nvPr/>
          </p:nvGrpSpPr>
          <p:grpSpPr>
            <a:xfrm>
              <a:off x="489662" y="435125"/>
              <a:ext cx="579253" cy="579253"/>
              <a:chOff x="1321149" y="2630212"/>
              <a:chExt cx="1675995" cy="1675995"/>
            </a:xfrm>
          </p:grpSpPr>
          <p:sp>
            <p:nvSpPr>
              <p:cNvPr id="16" name="Oval 15">
                <a:extLst>
                  <a:ext uri="{FF2B5EF4-FFF2-40B4-BE49-F238E27FC236}">
                    <a16:creationId xmlns:a16="http://schemas.microsoft.com/office/drawing/2014/main" id="{4CBA1323-93C9-47BC-9129-7F94AAFA1381}"/>
                  </a:ext>
                </a:extLst>
              </p:cNvPr>
              <p:cNvSpPr/>
              <p:nvPr/>
            </p:nvSpPr>
            <p:spPr>
              <a:xfrm>
                <a:off x="1321149" y="2630212"/>
                <a:ext cx="1675995" cy="1675995"/>
              </a:xfrm>
              <a:prstGeom prst="ellipse">
                <a:avLst/>
              </a:prstGeom>
              <a:solidFill>
                <a:schemeClr val="bg1"/>
              </a:solidFill>
              <a:ln>
                <a:noFill/>
              </a:ln>
              <a:effectLst>
                <a:glow rad="139700">
                  <a:schemeClr val="accent1">
                    <a:satMod val="175000"/>
                    <a:alpha val="40000"/>
                  </a:schemeClr>
                </a:glo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17" name="Picture 4" descr="Prism ">
                <a:extLst>
                  <a:ext uri="{FF2B5EF4-FFF2-40B4-BE49-F238E27FC236}">
                    <a16:creationId xmlns:a16="http://schemas.microsoft.com/office/drawing/2014/main" id="{D668AE10-1E03-4359-84B3-6FC774C7EDE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454295" y="2722635"/>
                <a:ext cx="1412729" cy="1412729"/>
              </a:xfrm>
              <a:prstGeom prst="rect">
                <a:avLst/>
              </a:prstGeom>
              <a:noFill/>
              <a:extLst>
                <a:ext uri="{909E8E84-426E-40DD-AFC4-6F175D3DCCD1}">
                  <a14:hiddenFill xmlns:a14="http://schemas.microsoft.com/office/drawing/2010/main">
                    <a:solidFill>
                      <a:srgbClr val="FFFFFF"/>
                    </a:solidFill>
                  </a14:hiddenFill>
                </a:ext>
              </a:extLst>
            </p:spPr>
          </p:pic>
        </p:grpSp>
      </p:grpSp>
      <p:sp>
        <p:nvSpPr>
          <p:cNvPr id="18" name="Google Shape;1924;p44">
            <a:extLst>
              <a:ext uri="{FF2B5EF4-FFF2-40B4-BE49-F238E27FC236}">
                <a16:creationId xmlns:a16="http://schemas.microsoft.com/office/drawing/2014/main" id="{F39E4FBD-AD3C-4B2C-BB1E-0BD90EC767AC}"/>
              </a:ext>
            </a:extLst>
          </p:cNvPr>
          <p:cNvSpPr txBox="1">
            <a:spLocks/>
          </p:cNvSpPr>
          <p:nvPr/>
        </p:nvSpPr>
        <p:spPr>
          <a:xfrm>
            <a:off x="4192181" y="1803860"/>
            <a:ext cx="4993860" cy="707886"/>
          </a:xfrm>
          <a:prstGeom prst="rect">
            <a:avLst/>
          </a:prstGeom>
          <a:solidFill>
            <a:schemeClr val="bg1"/>
          </a:solidFill>
        </p:spPr>
        <p:txBody>
          <a:bodyPr wrap="square" rtlCol="0">
            <a:spAutoFit/>
          </a:bodyPr>
          <a:lstStyle>
            <a:defPPr>
              <a:defRPr lang="en-US"/>
            </a:defPPr>
            <a:lvl1pPr marR="0" lvl="0" indent="0" algn="ctr" fontAlgn="auto">
              <a:lnSpc>
                <a:spcPct val="100000"/>
              </a:lnSpc>
              <a:spcBef>
                <a:spcPts val="0"/>
              </a:spcBef>
              <a:spcAft>
                <a:spcPts val="0"/>
              </a:spcAft>
              <a:buClrTx/>
              <a:buSzTx/>
              <a:buFontTx/>
              <a:buNone/>
              <a:tabLst/>
              <a:defRPr sz="3200">
                <a:solidFill>
                  <a:srgbClr val="D35C27"/>
                </a:solidFill>
                <a:latin typeface="Fira Sans Condensed Medium" panose="020B0603050000020004" pitchFamily="34" charset="0"/>
              </a:defRPr>
            </a:lvl1pPr>
            <a:lvl2pPr marL="914400" marR="0" lvl="1" indent="-317500" algn="ctr" rtl="0">
              <a:lnSpc>
                <a:spcPct val="115000"/>
              </a:lnSpc>
              <a:spcBef>
                <a:spcPts val="0"/>
              </a:spcBef>
              <a:spcAft>
                <a:spcPts val="0"/>
              </a:spcAft>
              <a:buClr>
                <a:schemeClr val="dk2"/>
              </a:buClr>
              <a:buSzPts val="1400"/>
              <a:buFont typeface="Montserrat"/>
              <a:buChar char="○"/>
              <a:defRPr sz="1400" b="0" i="0" u="none" strike="noStrike" cap="none">
                <a:solidFill>
                  <a:schemeClr val="dk2"/>
                </a:solidFill>
                <a:latin typeface="Montserrat"/>
                <a:ea typeface="Montserrat"/>
                <a:cs typeface="Montserrat"/>
                <a:sym typeface="Montserrat"/>
              </a:defRPr>
            </a:lvl2pPr>
            <a:lvl3pPr marL="1371600" marR="0" lvl="2" indent="-317500" algn="ctr" rtl="0">
              <a:lnSpc>
                <a:spcPct val="115000"/>
              </a:lnSpc>
              <a:spcBef>
                <a:spcPts val="0"/>
              </a:spcBef>
              <a:spcAft>
                <a:spcPts val="0"/>
              </a:spcAft>
              <a:buClr>
                <a:schemeClr val="dk2"/>
              </a:buClr>
              <a:buSzPts val="1400"/>
              <a:buFont typeface="Montserrat"/>
              <a:buChar char="■"/>
              <a:defRPr sz="1400" b="0" i="0" u="none" strike="noStrike" cap="none">
                <a:solidFill>
                  <a:schemeClr val="dk2"/>
                </a:solidFill>
                <a:latin typeface="Montserrat"/>
                <a:ea typeface="Montserrat"/>
                <a:cs typeface="Montserrat"/>
                <a:sym typeface="Montserrat"/>
              </a:defRPr>
            </a:lvl3pPr>
            <a:lvl4pPr marL="1828800" marR="0" lvl="3" indent="-317500" algn="ctr" rtl="0">
              <a:lnSpc>
                <a:spcPct val="115000"/>
              </a:lnSpc>
              <a:spcBef>
                <a:spcPts val="0"/>
              </a:spcBef>
              <a:spcAft>
                <a:spcPts val="0"/>
              </a:spcAft>
              <a:buClr>
                <a:schemeClr val="dk2"/>
              </a:buClr>
              <a:buSzPts val="1400"/>
              <a:buFont typeface="Montserrat"/>
              <a:buChar char="●"/>
              <a:defRPr sz="1400" b="0" i="0" u="none" strike="noStrike" cap="none">
                <a:solidFill>
                  <a:schemeClr val="dk2"/>
                </a:solidFill>
                <a:latin typeface="Montserrat"/>
                <a:ea typeface="Montserrat"/>
                <a:cs typeface="Montserrat"/>
                <a:sym typeface="Montserrat"/>
              </a:defRPr>
            </a:lvl4pPr>
            <a:lvl5pPr marL="2286000" marR="0" lvl="4" indent="-317500" algn="ctr" rtl="0">
              <a:lnSpc>
                <a:spcPct val="115000"/>
              </a:lnSpc>
              <a:spcBef>
                <a:spcPts val="0"/>
              </a:spcBef>
              <a:spcAft>
                <a:spcPts val="0"/>
              </a:spcAft>
              <a:buClr>
                <a:schemeClr val="dk2"/>
              </a:buClr>
              <a:buSzPts val="1400"/>
              <a:buFont typeface="Montserrat"/>
              <a:buChar char="○"/>
              <a:defRPr sz="1400" b="0" i="0" u="none" strike="noStrike" cap="none">
                <a:solidFill>
                  <a:schemeClr val="dk2"/>
                </a:solidFill>
                <a:latin typeface="Montserrat"/>
                <a:ea typeface="Montserrat"/>
                <a:cs typeface="Montserrat"/>
                <a:sym typeface="Montserrat"/>
              </a:defRPr>
            </a:lvl5pPr>
            <a:lvl6pPr marL="2743200" marR="0" lvl="5" indent="-317500" algn="ctr" rtl="0">
              <a:lnSpc>
                <a:spcPct val="115000"/>
              </a:lnSpc>
              <a:spcBef>
                <a:spcPts val="0"/>
              </a:spcBef>
              <a:spcAft>
                <a:spcPts val="0"/>
              </a:spcAft>
              <a:buClr>
                <a:schemeClr val="dk2"/>
              </a:buClr>
              <a:buSzPts val="1400"/>
              <a:buFont typeface="Montserrat"/>
              <a:buChar char="■"/>
              <a:defRPr sz="1400" b="0" i="0" u="none" strike="noStrike" cap="none">
                <a:solidFill>
                  <a:schemeClr val="dk2"/>
                </a:solidFill>
                <a:latin typeface="Montserrat"/>
                <a:ea typeface="Montserrat"/>
                <a:cs typeface="Montserrat"/>
                <a:sym typeface="Montserrat"/>
              </a:defRPr>
            </a:lvl6pPr>
            <a:lvl7pPr marL="3200400" marR="0" lvl="6" indent="-317500" algn="ctr" rtl="0">
              <a:lnSpc>
                <a:spcPct val="115000"/>
              </a:lnSpc>
              <a:spcBef>
                <a:spcPts val="0"/>
              </a:spcBef>
              <a:spcAft>
                <a:spcPts val="0"/>
              </a:spcAft>
              <a:buClr>
                <a:schemeClr val="dk2"/>
              </a:buClr>
              <a:buSzPts val="1400"/>
              <a:buFont typeface="Montserrat"/>
              <a:buChar char="●"/>
              <a:defRPr sz="1400" b="0" i="0" u="none" strike="noStrike" cap="none">
                <a:solidFill>
                  <a:schemeClr val="dk2"/>
                </a:solidFill>
                <a:latin typeface="Montserrat"/>
                <a:ea typeface="Montserrat"/>
                <a:cs typeface="Montserrat"/>
                <a:sym typeface="Montserrat"/>
              </a:defRPr>
            </a:lvl7pPr>
            <a:lvl8pPr marL="3657600" marR="0" lvl="7" indent="-317500" algn="ctr" rtl="0">
              <a:lnSpc>
                <a:spcPct val="115000"/>
              </a:lnSpc>
              <a:spcBef>
                <a:spcPts val="0"/>
              </a:spcBef>
              <a:spcAft>
                <a:spcPts val="0"/>
              </a:spcAft>
              <a:buClr>
                <a:schemeClr val="dk2"/>
              </a:buClr>
              <a:buSzPts val="1400"/>
              <a:buFont typeface="Montserrat"/>
              <a:buChar char="○"/>
              <a:defRPr sz="1400" b="0" i="0" u="none" strike="noStrike" cap="none">
                <a:solidFill>
                  <a:schemeClr val="dk2"/>
                </a:solidFill>
                <a:latin typeface="Montserrat"/>
                <a:ea typeface="Montserrat"/>
                <a:cs typeface="Montserrat"/>
                <a:sym typeface="Montserrat"/>
              </a:defRPr>
            </a:lvl8pPr>
            <a:lvl9pPr marL="4114800" marR="0" lvl="8" indent="-317500" algn="ctr" rtl="0">
              <a:lnSpc>
                <a:spcPct val="115000"/>
              </a:lnSpc>
              <a:spcBef>
                <a:spcPts val="0"/>
              </a:spcBef>
              <a:spcAft>
                <a:spcPts val="0"/>
              </a:spcAft>
              <a:buClr>
                <a:schemeClr val="dk2"/>
              </a:buClr>
              <a:buSzPts val="1400"/>
              <a:buFont typeface="Montserrat"/>
              <a:buChar char="■"/>
              <a:defRPr sz="1400" b="0" i="0" u="none" strike="noStrike" cap="none">
                <a:solidFill>
                  <a:schemeClr val="dk2"/>
                </a:solidFill>
                <a:latin typeface="Montserrat"/>
                <a:ea typeface="Montserrat"/>
                <a:cs typeface="Montserrat"/>
                <a:sym typeface="Montserrat"/>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4000" b="1" i="0" u="none" strike="noStrike" kern="1200" cap="none" spc="0" normalizeH="0" baseline="0" noProof="0" dirty="0">
                <a:ln>
                  <a:noFill/>
                </a:ln>
                <a:solidFill>
                  <a:prstClr val="black"/>
                </a:solidFill>
                <a:effectLst/>
                <a:uLnTx/>
                <a:uFillTx/>
                <a:latin typeface="Fira Sans Condensed Medium" panose="020B0603050000020004" pitchFamily="34" charset="0"/>
                <a:ea typeface="+mn-ea"/>
                <a:cs typeface="+mn-cs"/>
              </a:rPr>
              <a:t>PHIẾU HỌC TẬP 2</a:t>
            </a:r>
          </a:p>
        </p:txBody>
      </p:sp>
      <p:grpSp>
        <p:nvGrpSpPr>
          <p:cNvPr id="19" name="Group 18">
            <a:extLst>
              <a:ext uri="{FF2B5EF4-FFF2-40B4-BE49-F238E27FC236}">
                <a16:creationId xmlns:a16="http://schemas.microsoft.com/office/drawing/2014/main" id="{D1A09D79-4C40-4B51-9704-3F5727AEC49F}"/>
              </a:ext>
            </a:extLst>
          </p:cNvPr>
          <p:cNvGrpSpPr/>
          <p:nvPr/>
        </p:nvGrpSpPr>
        <p:grpSpPr>
          <a:xfrm flipH="1">
            <a:off x="497158" y="1825039"/>
            <a:ext cx="2585396" cy="2837056"/>
            <a:chOff x="990170" y="843223"/>
            <a:chExt cx="1305941" cy="1433061"/>
          </a:xfrm>
        </p:grpSpPr>
        <p:sp>
          <p:nvSpPr>
            <p:cNvPr id="20" name="Google Shape;506;p14">
              <a:extLst>
                <a:ext uri="{FF2B5EF4-FFF2-40B4-BE49-F238E27FC236}">
                  <a16:creationId xmlns:a16="http://schemas.microsoft.com/office/drawing/2014/main" id="{F2F4F538-47D9-4716-83CC-59EBC21A17A3}"/>
                </a:ext>
              </a:extLst>
            </p:cNvPr>
            <p:cNvSpPr/>
            <p:nvPr/>
          </p:nvSpPr>
          <p:spPr>
            <a:xfrm>
              <a:off x="1570888" y="1691309"/>
              <a:ext cx="391985" cy="542089"/>
            </a:xfrm>
            <a:custGeom>
              <a:avLst/>
              <a:gdLst/>
              <a:ahLst/>
              <a:cxnLst/>
              <a:rect l="l" t="t" r="r" b="b"/>
              <a:pathLst>
                <a:path w="12890" h="17826" extrusionOk="0">
                  <a:moveTo>
                    <a:pt x="1883" y="1"/>
                  </a:moveTo>
                  <a:cubicBezTo>
                    <a:pt x="1776" y="1"/>
                    <a:pt x="1687" y="36"/>
                    <a:pt x="1616" y="108"/>
                  </a:cubicBezTo>
                  <a:cubicBezTo>
                    <a:pt x="1331" y="329"/>
                    <a:pt x="1236" y="804"/>
                    <a:pt x="1299" y="1311"/>
                  </a:cubicBezTo>
                  <a:cubicBezTo>
                    <a:pt x="1426" y="1944"/>
                    <a:pt x="2217" y="2863"/>
                    <a:pt x="2598" y="3243"/>
                  </a:cubicBezTo>
                  <a:cubicBezTo>
                    <a:pt x="2756" y="2831"/>
                    <a:pt x="3136" y="1849"/>
                    <a:pt x="3073" y="1374"/>
                  </a:cubicBezTo>
                  <a:cubicBezTo>
                    <a:pt x="2978" y="678"/>
                    <a:pt x="2503" y="76"/>
                    <a:pt x="1996" y="13"/>
                  </a:cubicBezTo>
                  <a:cubicBezTo>
                    <a:pt x="1956" y="5"/>
                    <a:pt x="1919" y="1"/>
                    <a:pt x="1883" y="1"/>
                  </a:cubicBezTo>
                  <a:close/>
                  <a:moveTo>
                    <a:pt x="4473" y="3152"/>
                  </a:moveTo>
                  <a:cubicBezTo>
                    <a:pt x="4249" y="3152"/>
                    <a:pt x="4027" y="3223"/>
                    <a:pt x="3864" y="3370"/>
                  </a:cubicBezTo>
                  <a:cubicBezTo>
                    <a:pt x="3801" y="3433"/>
                    <a:pt x="3738" y="3496"/>
                    <a:pt x="3674" y="3560"/>
                  </a:cubicBezTo>
                  <a:cubicBezTo>
                    <a:pt x="3389" y="3908"/>
                    <a:pt x="3548" y="5016"/>
                    <a:pt x="3643" y="5460"/>
                  </a:cubicBezTo>
                  <a:cubicBezTo>
                    <a:pt x="3959" y="5301"/>
                    <a:pt x="4656" y="4985"/>
                    <a:pt x="5004" y="4668"/>
                  </a:cubicBezTo>
                  <a:cubicBezTo>
                    <a:pt x="5099" y="4605"/>
                    <a:pt x="5163" y="4573"/>
                    <a:pt x="5194" y="4510"/>
                  </a:cubicBezTo>
                  <a:cubicBezTo>
                    <a:pt x="5479" y="4098"/>
                    <a:pt x="5448" y="3623"/>
                    <a:pt x="5068" y="3338"/>
                  </a:cubicBezTo>
                  <a:cubicBezTo>
                    <a:pt x="4899" y="3215"/>
                    <a:pt x="4685" y="3152"/>
                    <a:pt x="4473" y="3152"/>
                  </a:cubicBezTo>
                  <a:close/>
                  <a:moveTo>
                    <a:pt x="699" y="3338"/>
                  </a:moveTo>
                  <a:cubicBezTo>
                    <a:pt x="564" y="3338"/>
                    <a:pt x="444" y="3370"/>
                    <a:pt x="349" y="3433"/>
                  </a:cubicBezTo>
                  <a:cubicBezTo>
                    <a:pt x="286" y="3496"/>
                    <a:pt x="254" y="3560"/>
                    <a:pt x="222" y="3623"/>
                  </a:cubicBezTo>
                  <a:cubicBezTo>
                    <a:pt x="1" y="4098"/>
                    <a:pt x="349" y="4953"/>
                    <a:pt x="951" y="5365"/>
                  </a:cubicBezTo>
                  <a:cubicBezTo>
                    <a:pt x="1204" y="5567"/>
                    <a:pt x="1701" y="5669"/>
                    <a:pt x="2343" y="5669"/>
                  </a:cubicBezTo>
                  <a:cubicBezTo>
                    <a:pt x="2504" y="5669"/>
                    <a:pt x="2674" y="5662"/>
                    <a:pt x="2851" y="5650"/>
                  </a:cubicBezTo>
                  <a:cubicBezTo>
                    <a:pt x="2629" y="5206"/>
                    <a:pt x="2059" y="4130"/>
                    <a:pt x="1616" y="3718"/>
                  </a:cubicBezTo>
                  <a:cubicBezTo>
                    <a:pt x="1299" y="3465"/>
                    <a:pt x="968" y="3338"/>
                    <a:pt x="699" y="3338"/>
                  </a:cubicBezTo>
                  <a:close/>
                  <a:moveTo>
                    <a:pt x="5633" y="6059"/>
                  </a:moveTo>
                  <a:cubicBezTo>
                    <a:pt x="5431" y="6059"/>
                    <a:pt x="5220" y="6129"/>
                    <a:pt x="5036" y="6251"/>
                  </a:cubicBezTo>
                  <a:cubicBezTo>
                    <a:pt x="4909" y="6378"/>
                    <a:pt x="4814" y="6505"/>
                    <a:pt x="4751" y="6663"/>
                  </a:cubicBezTo>
                  <a:cubicBezTo>
                    <a:pt x="4561" y="7075"/>
                    <a:pt x="4909" y="8120"/>
                    <a:pt x="5068" y="8532"/>
                  </a:cubicBezTo>
                  <a:cubicBezTo>
                    <a:pt x="5733" y="7993"/>
                    <a:pt x="6176" y="7518"/>
                    <a:pt x="6303" y="7233"/>
                  </a:cubicBezTo>
                  <a:cubicBezTo>
                    <a:pt x="6493" y="6726"/>
                    <a:pt x="6334" y="6283"/>
                    <a:pt x="5954" y="6125"/>
                  </a:cubicBezTo>
                  <a:cubicBezTo>
                    <a:pt x="5853" y="6080"/>
                    <a:pt x="5745" y="6059"/>
                    <a:pt x="5633" y="6059"/>
                  </a:cubicBezTo>
                  <a:close/>
                  <a:moveTo>
                    <a:pt x="2193" y="7140"/>
                  </a:moveTo>
                  <a:cubicBezTo>
                    <a:pt x="2029" y="7140"/>
                    <a:pt x="1886" y="7181"/>
                    <a:pt x="1774" y="7265"/>
                  </a:cubicBezTo>
                  <a:cubicBezTo>
                    <a:pt x="1679" y="7360"/>
                    <a:pt x="1647" y="7455"/>
                    <a:pt x="1616" y="7550"/>
                  </a:cubicBezTo>
                  <a:cubicBezTo>
                    <a:pt x="1457" y="8057"/>
                    <a:pt x="1932" y="8785"/>
                    <a:pt x="2566" y="9038"/>
                  </a:cubicBezTo>
                  <a:cubicBezTo>
                    <a:pt x="2712" y="9106"/>
                    <a:pt x="2900" y="9133"/>
                    <a:pt x="3102" y="9133"/>
                  </a:cubicBezTo>
                  <a:cubicBezTo>
                    <a:pt x="3558" y="9133"/>
                    <a:pt x="4086" y="8999"/>
                    <a:pt x="4371" y="8912"/>
                  </a:cubicBezTo>
                  <a:cubicBezTo>
                    <a:pt x="4086" y="8532"/>
                    <a:pt x="3358" y="7581"/>
                    <a:pt x="2883" y="7328"/>
                  </a:cubicBezTo>
                  <a:cubicBezTo>
                    <a:pt x="2635" y="7205"/>
                    <a:pt x="2398" y="7140"/>
                    <a:pt x="2193" y="7140"/>
                  </a:cubicBezTo>
                  <a:close/>
                  <a:moveTo>
                    <a:pt x="7297" y="8713"/>
                  </a:moveTo>
                  <a:cubicBezTo>
                    <a:pt x="7114" y="8713"/>
                    <a:pt x="6935" y="8775"/>
                    <a:pt x="6778" y="8880"/>
                  </a:cubicBezTo>
                  <a:cubicBezTo>
                    <a:pt x="6588" y="9038"/>
                    <a:pt x="6461" y="9292"/>
                    <a:pt x="6429" y="9545"/>
                  </a:cubicBezTo>
                  <a:cubicBezTo>
                    <a:pt x="6334" y="9988"/>
                    <a:pt x="6841" y="10938"/>
                    <a:pt x="7095" y="11318"/>
                  </a:cubicBezTo>
                  <a:cubicBezTo>
                    <a:pt x="7475" y="10812"/>
                    <a:pt x="7886" y="10115"/>
                    <a:pt x="7950" y="9767"/>
                  </a:cubicBezTo>
                  <a:cubicBezTo>
                    <a:pt x="8013" y="9197"/>
                    <a:pt x="7791" y="8785"/>
                    <a:pt x="7411" y="8722"/>
                  </a:cubicBezTo>
                  <a:cubicBezTo>
                    <a:pt x="7373" y="8716"/>
                    <a:pt x="7335" y="8713"/>
                    <a:pt x="7297" y="8713"/>
                  </a:cubicBezTo>
                  <a:close/>
                  <a:moveTo>
                    <a:pt x="4382" y="10570"/>
                  </a:moveTo>
                  <a:cubicBezTo>
                    <a:pt x="4154" y="10570"/>
                    <a:pt x="3954" y="10627"/>
                    <a:pt x="3833" y="10748"/>
                  </a:cubicBezTo>
                  <a:cubicBezTo>
                    <a:pt x="3706" y="10843"/>
                    <a:pt x="3643" y="10970"/>
                    <a:pt x="3611" y="11128"/>
                  </a:cubicBezTo>
                  <a:cubicBezTo>
                    <a:pt x="3579" y="11667"/>
                    <a:pt x="4149" y="12237"/>
                    <a:pt x="4783" y="12395"/>
                  </a:cubicBezTo>
                  <a:cubicBezTo>
                    <a:pt x="4834" y="12405"/>
                    <a:pt x="4888" y="12409"/>
                    <a:pt x="4945" y="12409"/>
                  </a:cubicBezTo>
                  <a:cubicBezTo>
                    <a:pt x="5451" y="12409"/>
                    <a:pt x="6151" y="12056"/>
                    <a:pt x="6493" y="11857"/>
                  </a:cubicBezTo>
                  <a:cubicBezTo>
                    <a:pt x="6144" y="11572"/>
                    <a:pt x="5289" y="10780"/>
                    <a:pt x="4783" y="10622"/>
                  </a:cubicBezTo>
                  <a:cubicBezTo>
                    <a:pt x="4646" y="10588"/>
                    <a:pt x="4510" y="10570"/>
                    <a:pt x="4382" y="10570"/>
                  </a:cubicBezTo>
                  <a:close/>
                  <a:moveTo>
                    <a:pt x="9419" y="11032"/>
                  </a:moveTo>
                  <a:cubicBezTo>
                    <a:pt x="9404" y="11032"/>
                    <a:pt x="9389" y="11032"/>
                    <a:pt x="9375" y="11033"/>
                  </a:cubicBezTo>
                  <a:cubicBezTo>
                    <a:pt x="9248" y="11033"/>
                    <a:pt x="9121" y="11097"/>
                    <a:pt x="9026" y="11192"/>
                  </a:cubicBezTo>
                  <a:cubicBezTo>
                    <a:pt x="8773" y="11382"/>
                    <a:pt x="8615" y="11730"/>
                    <a:pt x="8646" y="12142"/>
                  </a:cubicBezTo>
                  <a:cubicBezTo>
                    <a:pt x="8678" y="12617"/>
                    <a:pt x="9375" y="13472"/>
                    <a:pt x="9691" y="13820"/>
                  </a:cubicBezTo>
                  <a:cubicBezTo>
                    <a:pt x="9850" y="13377"/>
                    <a:pt x="10166" y="12458"/>
                    <a:pt x="10135" y="11983"/>
                  </a:cubicBezTo>
                  <a:cubicBezTo>
                    <a:pt x="10043" y="11405"/>
                    <a:pt x="9777" y="11032"/>
                    <a:pt x="9419" y="11032"/>
                  </a:cubicBezTo>
                  <a:close/>
                  <a:moveTo>
                    <a:pt x="7316" y="13567"/>
                  </a:moveTo>
                  <a:cubicBezTo>
                    <a:pt x="7000" y="13567"/>
                    <a:pt x="6714" y="13630"/>
                    <a:pt x="6524" y="13789"/>
                  </a:cubicBezTo>
                  <a:cubicBezTo>
                    <a:pt x="6398" y="13884"/>
                    <a:pt x="6271" y="14074"/>
                    <a:pt x="6303" y="14327"/>
                  </a:cubicBezTo>
                  <a:cubicBezTo>
                    <a:pt x="6366" y="14865"/>
                    <a:pt x="7031" y="15340"/>
                    <a:pt x="7696" y="15372"/>
                  </a:cubicBezTo>
                  <a:cubicBezTo>
                    <a:pt x="8013" y="15372"/>
                    <a:pt x="8456" y="15182"/>
                    <a:pt x="8931" y="14739"/>
                  </a:cubicBezTo>
                  <a:cubicBezTo>
                    <a:pt x="9058" y="14644"/>
                    <a:pt x="9185" y="14549"/>
                    <a:pt x="9248" y="14485"/>
                  </a:cubicBezTo>
                  <a:cubicBezTo>
                    <a:pt x="8868" y="14232"/>
                    <a:pt x="7823" y="13630"/>
                    <a:pt x="7316" y="13567"/>
                  </a:cubicBezTo>
                  <a:close/>
                  <a:moveTo>
                    <a:pt x="11895" y="12876"/>
                  </a:moveTo>
                  <a:cubicBezTo>
                    <a:pt x="11846" y="12876"/>
                    <a:pt x="11798" y="12884"/>
                    <a:pt x="11750" y="12902"/>
                  </a:cubicBezTo>
                  <a:cubicBezTo>
                    <a:pt x="11687" y="12934"/>
                    <a:pt x="11623" y="12965"/>
                    <a:pt x="11592" y="12997"/>
                  </a:cubicBezTo>
                  <a:cubicBezTo>
                    <a:pt x="11338" y="13187"/>
                    <a:pt x="11148" y="13662"/>
                    <a:pt x="11338" y="14232"/>
                  </a:cubicBezTo>
                  <a:cubicBezTo>
                    <a:pt x="11465" y="14739"/>
                    <a:pt x="12352" y="15467"/>
                    <a:pt x="12763" y="15752"/>
                  </a:cubicBezTo>
                  <a:cubicBezTo>
                    <a:pt x="12827" y="15277"/>
                    <a:pt x="12890" y="14200"/>
                    <a:pt x="12700" y="13725"/>
                  </a:cubicBezTo>
                  <a:cubicBezTo>
                    <a:pt x="12509" y="13206"/>
                    <a:pt x="12200" y="12876"/>
                    <a:pt x="11895" y="12876"/>
                  </a:cubicBezTo>
                  <a:close/>
                  <a:moveTo>
                    <a:pt x="10447" y="16004"/>
                  </a:moveTo>
                  <a:cubicBezTo>
                    <a:pt x="10426" y="16004"/>
                    <a:pt x="10407" y="16004"/>
                    <a:pt x="10388" y="16005"/>
                  </a:cubicBezTo>
                  <a:cubicBezTo>
                    <a:pt x="10135" y="16037"/>
                    <a:pt x="9913" y="16132"/>
                    <a:pt x="9755" y="16259"/>
                  </a:cubicBezTo>
                  <a:cubicBezTo>
                    <a:pt x="9533" y="16480"/>
                    <a:pt x="9438" y="16734"/>
                    <a:pt x="9565" y="17019"/>
                  </a:cubicBezTo>
                  <a:cubicBezTo>
                    <a:pt x="9707" y="17473"/>
                    <a:pt x="10382" y="17825"/>
                    <a:pt x="11000" y="17825"/>
                  </a:cubicBezTo>
                  <a:cubicBezTo>
                    <a:pt x="11072" y="17825"/>
                    <a:pt x="11142" y="17820"/>
                    <a:pt x="11212" y="17811"/>
                  </a:cubicBezTo>
                  <a:cubicBezTo>
                    <a:pt x="11370" y="17779"/>
                    <a:pt x="11528" y="17684"/>
                    <a:pt x="11718" y="17526"/>
                  </a:cubicBezTo>
                  <a:cubicBezTo>
                    <a:pt x="12067" y="17272"/>
                    <a:pt x="12383" y="16765"/>
                    <a:pt x="12542" y="16544"/>
                  </a:cubicBezTo>
                  <a:cubicBezTo>
                    <a:pt x="12531" y="16533"/>
                    <a:pt x="12524" y="16530"/>
                    <a:pt x="12518" y="16530"/>
                  </a:cubicBezTo>
                  <a:cubicBezTo>
                    <a:pt x="12506" y="16530"/>
                    <a:pt x="12499" y="16544"/>
                    <a:pt x="12478" y="16544"/>
                  </a:cubicBezTo>
                  <a:cubicBezTo>
                    <a:pt x="12051" y="16391"/>
                    <a:pt x="10978" y="16004"/>
                    <a:pt x="10447" y="16004"/>
                  </a:cubicBezTo>
                  <a:close/>
                </a:path>
              </a:pathLst>
            </a:custGeom>
            <a:solidFill>
              <a:srgbClr val="ACE5F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 name="Google Shape;507;p14">
              <a:extLst>
                <a:ext uri="{FF2B5EF4-FFF2-40B4-BE49-F238E27FC236}">
                  <a16:creationId xmlns:a16="http://schemas.microsoft.com/office/drawing/2014/main" id="{4F50FD1C-AE6B-436C-9C12-FC94CCC37B9A}"/>
                </a:ext>
              </a:extLst>
            </p:cNvPr>
            <p:cNvSpPr/>
            <p:nvPr/>
          </p:nvSpPr>
          <p:spPr>
            <a:xfrm>
              <a:off x="1598835" y="1717675"/>
              <a:ext cx="429541" cy="497933"/>
            </a:xfrm>
            <a:custGeom>
              <a:avLst/>
              <a:gdLst/>
              <a:ahLst/>
              <a:cxnLst/>
              <a:rect l="l" t="t" r="r" b="b"/>
              <a:pathLst>
                <a:path w="14125" h="16374" extrusionOk="0">
                  <a:moveTo>
                    <a:pt x="1298" y="1"/>
                  </a:moveTo>
                  <a:cubicBezTo>
                    <a:pt x="1267" y="1"/>
                    <a:pt x="1235" y="1"/>
                    <a:pt x="1235" y="32"/>
                  </a:cubicBezTo>
                  <a:cubicBezTo>
                    <a:pt x="1203" y="64"/>
                    <a:pt x="1172" y="96"/>
                    <a:pt x="1203" y="127"/>
                  </a:cubicBezTo>
                  <a:cubicBezTo>
                    <a:pt x="1267" y="982"/>
                    <a:pt x="1425" y="1901"/>
                    <a:pt x="1647" y="2788"/>
                  </a:cubicBezTo>
                  <a:lnTo>
                    <a:pt x="1679" y="2788"/>
                  </a:lnTo>
                  <a:cubicBezTo>
                    <a:pt x="1679" y="2819"/>
                    <a:pt x="1647" y="2819"/>
                    <a:pt x="1647" y="2819"/>
                  </a:cubicBezTo>
                  <a:cubicBezTo>
                    <a:pt x="1805" y="3421"/>
                    <a:pt x="1995" y="4054"/>
                    <a:pt x="2217" y="4656"/>
                  </a:cubicBezTo>
                  <a:lnTo>
                    <a:pt x="2280" y="4878"/>
                  </a:lnTo>
                  <a:lnTo>
                    <a:pt x="2090" y="4751"/>
                  </a:lnTo>
                  <a:cubicBezTo>
                    <a:pt x="1457" y="4308"/>
                    <a:pt x="823" y="3801"/>
                    <a:pt x="222" y="3294"/>
                  </a:cubicBezTo>
                  <a:cubicBezTo>
                    <a:pt x="185" y="3257"/>
                    <a:pt x="148" y="3242"/>
                    <a:pt x="110" y="3242"/>
                  </a:cubicBezTo>
                  <a:cubicBezTo>
                    <a:pt x="84" y="3242"/>
                    <a:pt x="58" y="3249"/>
                    <a:pt x="32" y="3263"/>
                  </a:cubicBezTo>
                  <a:lnTo>
                    <a:pt x="32" y="3294"/>
                  </a:lnTo>
                  <a:cubicBezTo>
                    <a:pt x="0" y="3326"/>
                    <a:pt x="0" y="3326"/>
                    <a:pt x="0" y="3358"/>
                  </a:cubicBezTo>
                  <a:cubicBezTo>
                    <a:pt x="0" y="3389"/>
                    <a:pt x="32" y="3421"/>
                    <a:pt x="63" y="3453"/>
                  </a:cubicBezTo>
                  <a:cubicBezTo>
                    <a:pt x="823" y="4118"/>
                    <a:pt x="1615" y="4719"/>
                    <a:pt x="2407" y="5226"/>
                  </a:cubicBezTo>
                  <a:lnTo>
                    <a:pt x="2439" y="5258"/>
                  </a:lnTo>
                  <a:lnTo>
                    <a:pt x="2439" y="5289"/>
                  </a:lnTo>
                  <a:cubicBezTo>
                    <a:pt x="2787" y="6176"/>
                    <a:pt x="3230" y="7031"/>
                    <a:pt x="3705" y="7823"/>
                  </a:cubicBezTo>
                  <a:lnTo>
                    <a:pt x="3800" y="8045"/>
                  </a:lnTo>
                  <a:lnTo>
                    <a:pt x="3579" y="7950"/>
                  </a:lnTo>
                  <a:cubicBezTo>
                    <a:pt x="2914" y="7665"/>
                    <a:pt x="2249" y="7348"/>
                    <a:pt x="1584" y="6968"/>
                  </a:cubicBezTo>
                  <a:cubicBezTo>
                    <a:pt x="1552" y="6968"/>
                    <a:pt x="1489" y="6968"/>
                    <a:pt x="1457" y="7000"/>
                  </a:cubicBezTo>
                  <a:cubicBezTo>
                    <a:pt x="1457" y="7000"/>
                    <a:pt x="1425" y="7000"/>
                    <a:pt x="1425" y="7031"/>
                  </a:cubicBezTo>
                  <a:cubicBezTo>
                    <a:pt x="1393" y="7095"/>
                    <a:pt x="1425" y="7158"/>
                    <a:pt x="1489" y="7190"/>
                  </a:cubicBezTo>
                  <a:cubicBezTo>
                    <a:pt x="2312" y="7665"/>
                    <a:pt x="3135" y="8045"/>
                    <a:pt x="3990" y="8361"/>
                  </a:cubicBezTo>
                  <a:lnTo>
                    <a:pt x="4022" y="8393"/>
                  </a:lnTo>
                  <a:cubicBezTo>
                    <a:pt x="4560" y="9216"/>
                    <a:pt x="5130" y="10008"/>
                    <a:pt x="5764" y="10736"/>
                  </a:cubicBezTo>
                  <a:lnTo>
                    <a:pt x="5922" y="10926"/>
                  </a:lnTo>
                  <a:lnTo>
                    <a:pt x="5669" y="10895"/>
                  </a:lnTo>
                  <a:cubicBezTo>
                    <a:pt x="5004" y="10768"/>
                    <a:pt x="4307" y="10578"/>
                    <a:pt x="3610" y="10356"/>
                  </a:cubicBezTo>
                  <a:cubicBezTo>
                    <a:pt x="3600" y="10346"/>
                    <a:pt x="3586" y="10342"/>
                    <a:pt x="3570" y="10342"/>
                  </a:cubicBezTo>
                  <a:cubicBezTo>
                    <a:pt x="3540" y="10342"/>
                    <a:pt x="3505" y="10356"/>
                    <a:pt x="3484" y="10356"/>
                  </a:cubicBezTo>
                  <a:cubicBezTo>
                    <a:pt x="3484" y="10388"/>
                    <a:pt x="3452" y="10388"/>
                    <a:pt x="3452" y="10420"/>
                  </a:cubicBezTo>
                  <a:cubicBezTo>
                    <a:pt x="3452" y="10483"/>
                    <a:pt x="3484" y="10546"/>
                    <a:pt x="3547" y="10578"/>
                  </a:cubicBezTo>
                  <a:cubicBezTo>
                    <a:pt x="4180" y="10768"/>
                    <a:pt x="4814" y="10958"/>
                    <a:pt x="5415" y="11085"/>
                  </a:cubicBezTo>
                  <a:cubicBezTo>
                    <a:pt x="5669" y="11116"/>
                    <a:pt x="5891" y="11180"/>
                    <a:pt x="6144" y="11211"/>
                  </a:cubicBezTo>
                  <a:lnTo>
                    <a:pt x="6176" y="11211"/>
                  </a:lnTo>
                  <a:lnTo>
                    <a:pt x="6207" y="11243"/>
                  </a:lnTo>
                  <a:cubicBezTo>
                    <a:pt x="6904" y="12003"/>
                    <a:pt x="7664" y="12700"/>
                    <a:pt x="8424" y="13333"/>
                  </a:cubicBezTo>
                  <a:lnTo>
                    <a:pt x="8614" y="13460"/>
                  </a:lnTo>
                  <a:lnTo>
                    <a:pt x="8392" y="13460"/>
                  </a:lnTo>
                  <a:cubicBezTo>
                    <a:pt x="8218" y="13468"/>
                    <a:pt x="8044" y="13472"/>
                    <a:pt x="7869" y="13472"/>
                  </a:cubicBezTo>
                  <a:cubicBezTo>
                    <a:pt x="7345" y="13472"/>
                    <a:pt x="6817" y="13436"/>
                    <a:pt x="6271" y="13365"/>
                  </a:cubicBezTo>
                  <a:cubicBezTo>
                    <a:pt x="6239" y="13365"/>
                    <a:pt x="6207" y="13365"/>
                    <a:pt x="6176" y="13397"/>
                  </a:cubicBezTo>
                  <a:cubicBezTo>
                    <a:pt x="6144" y="13397"/>
                    <a:pt x="6144" y="13428"/>
                    <a:pt x="6144" y="13460"/>
                  </a:cubicBezTo>
                  <a:cubicBezTo>
                    <a:pt x="6144" y="13523"/>
                    <a:pt x="6176" y="13587"/>
                    <a:pt x="6239" y="13618"/>
                  </a:cubicBezTo>
                  <a:lnTo>
                    <a:pt x="6271" y="13618"/>
                  </a:lnTo>
                  <a:cubicBezTo>
                    <a:pt x="6883" y="13703"/>
                    <a:pt x="7481" y="13745"/>
                    <a:pt x="8065" y="13745"/>
                  </a:cubicBezTo>
                  <a:cubicBezTo>
                    <a:pt x="8357" y="13745"/>
                    <a:pt x="8646" y="13734"/>
                    <a:pt x="8931" y="13713"/>
                  </a:cubicBezTo>
                  <a:lnTo>
                    <a:pt x="8962" y="13713"/>
                  </a:lnTo>
                  <a:lnTo>
                    <a:pt x="8962" y="13745"/>
                  </a:lnTo>
                  <a:cubicBezTo>
                    <a:pt x="9817" y="14347"/>
                    <a:pt x="10704" y="14917"/>
                    <a:pt x="11623" y="15360"/>
                  </a:cubicBezTo>
                  <a:lnTo>
                    <a:pt x="11844" y="15487"/>
                  </a:lnTo>
                  <a:lnTo>
                    <a:pt x="11623" y="15518"/>
                  </a:lnTo>
                  <a:cubicBezTo>
                    <a:pt x="10958" y="15708"/>
                    <a:pt x="10229" y="15803"/>
                    <a:pt x="9501" y="15867"/>
                  </a:cubicBezTo>
                  <a:cubicBezTo>
                    <a:pt x="9469" y="15867"/>
                    <a:pt x="9469" y="15867"/>
                    <a:pt x="9437" y="15898"/>
                  </a:cubicBezTo>
                  <a:cubicBezTo>
                    <a:pt x="9406" y="15930"/>
                    <a:pt x="9406" y="15962"/>
                    <a:pt x="9406" y="15993"/>
                  </a:cubicBezTo>
                  <a:cubicBezTo>
                    <a:pt x="9406" y="16057"/>
                    <a:pt x="9437" y="16120"/>
                    <a:pt x="9501" y="16120"/>
                  </a:cubicBezTo>
                  <a:lnTo>
                    <a:pt x="9532" y="16120"/>
                  </a:lnTo>
                  <a:cubicBezTo>
                    <a:pt x="10483" y="16088"/>
                    <a:pt x="11401" y="15930"/>
                    <a:pt x="12224" y="15677"/>
                  </a:cubicBezTo>
                  <a:lnTo>
                    <a:pt x="12256" y="15677"/>
                  </a:lnTo>
                  <a:cubicBezTo>
                    <a:pt x="12858" y="15962"/>
                    <a:pt x="13428" y="16183"/>
                    <a:pt x="13998" y="16373"/>
                  </a:cubicBezTo>
                  <a:cubicBezTo>
                    <a:pt x="14029" y="16373"/>
                    <a:pt x="14061" y="16373"/>
                    <a:pt x="14093" y="16342"/>
                  </a:cubicBezTo>
                  <a:cubicBezTo>
                    <a:pt x="14093" y="16342"/>
                    <a:pt x="14124" y="16310"/>
                    <a:pt x="14124" y="16278"/>
                  </a:cubicBezTo>
                  <a:cubicBezTo>
                    <a:pt x="14124" y="16183"/>
                    <a:pt x="14061" y="16088"/>
                    <a:pt x="13998" y="16057"/>
                  </a:cubicBezTo>
                  <a:cubicBezTo>
                    <a:pt x="13428" y="15867"/>
                    <a:pt x="12826" y="15645"/>
                    <a:pt x="12288" y="15392"/>
                  </a:cubicBezTo>
                  <a:lnTo>
                    <a:pt x="12256" y="15392"/>
                  </a:lnTo>
                  <a:lnTo>
                    <a:pt x="12256" y="15360"/>
                  </a:lnTo>
                  <a:cubicBezTo>
                    <a:pt x="11781" y="14537"/>
                    <a:pt x="11369" y="13713"/>
                    <a:pt x="11084" y="12858"/>
                  </a:cubicBezTo>
                  <a:cubicBezTo>
                    <a:pt x="11058" y="12807"/>
                    <a:pt x="10990" y="12755"/>
                    <a:pt x="10932" y="12755"/>
                  </a:cubicBezTo>
                  <a:cubicBezTo>
                    <a:pt x="10919" y="12755"/>
                    <a:pt x="10906" y="12757"/>
                    <a:pt x="10894" y="12763"/>
                  </a:cubicBezTo>
                  <a:lnTo>
                    <a:pt x="10863" y="12763"/>
                  </a:lnTo>
                  <a:cubicBezTo>
                    <a:pt x="10831" y="12795"/>
                    <a:pt x="10831" y="12858"/>
                    <a:pt x="10831" y="12922"/>
                  </a:cubicBezTo>
                  <a:cubicBezTo>
                    <a:pt x="11084" y="13618"/>
                    <a:pt x="11401" y="14315"/>
                    <a:pt x="11781" y="14980"/>
                  </a:cubicBezTo>
                  <a:lnTo>
                    <a:pt x="11876" y="15202"/>
                  </a:lnTo>
                  <a:lnTo>
                    <a:pt x="11654" y="15107"/>
                  </a:lnTo>
                  <a:cubicBezTo>
                    <a:pt x="10768" y="14632"/>
                    <a:pt x="9881" y="14093"/>
                    <a:pt x="9057" y="13492"/>
                  </a:cubicBezTo>
                  <a:lnTo>
                    <a:pt x="9026" y="13460"/>
                  </a:lnTo>
                  <a:cubicBezTo>
                    <a:pt x="8772" y="12637"/>
                    <a:pt x="8614" y="11782"/>
                    <a:pt x="8519" y="10958"/>
                  </a:cubicBezTo>
                  <a:cubicBezTo>
                    <a:pt x="8519" y="10895"/>
                    <a:pt x="8424" y="10831"/>
                    <a:pt x="8361" y="10831"/>
                  </a:cubicBezTo>
                  <a:lnTo>
                    <a:pt x="8297" y="10831"/>
                  </a:lnTo>
                  <a:cubicBezTo>
                    <a:pt x="8266" y="10863"/>
                    <a:pt x="8266" y="10895"/>
                    <a:pt x="8266" y="10958"/>
                  </a:cubicBezTo>
                  <a:cubicBezTo>
                    <a:pt x="8329" y="11623"/>
                    <a:pt x="8487" y="12320"/>
                    <a:pt x="8677" y="13017"/>
                  </a:cubicBezTo>
                  <a:lnTo>
                    <a:pt x="8741" y="13238"/>
                  </a:lnTo>
                  <a:lnTo>
                    <a:pt x="8551" y="13112"/>
                  </a:lnTo>
                  <a:cubicBezTo>
                    <a:pt x="7759" y="12478"/>
                    <a:pt x="7031" y="11813"/>
                    <a:pt x="6334" y="11053"/>
                  </a:cubicBezTo>
                  <a:lnTo>
                    <a:pt x="6302" y="11021"/>
                  </a:lnTo>
                  <a:lnTo>
                    <a:pt x="6302" y="10990"/>
                  </a:lnTo>
                  <a:cubicBezTo>
                    <a:pt x="6271" y="10166"/>
                    <a:pt x="6271" y="9343"/>
                    <a:pt x="6366" y="8583"/>
                  </a:cubicBezTo>
                  <a:cubicBezTo>
                    <a:pt x="6366" y="8520"/>
                    <a:pt x="6302" y="8456"/>
                    <a:pt x="6239" y="8425"/>
                  </a:cubicBezTo>
                  <a:cubicBezTo>
                    <a:pt x="6207" y="8425"/>
                    <a:pt x="6176" y="8425"/>
                    <a:pt x="6144" y="8456"/>
                  </a:cubicBezTo>
                  <a:cubicBezTo>
                    <a:pt x="6112" y="8456"/>
                    <a:pt x="6112" y="8488"/>
                    <a:pt x="6112" y="8520"/>
                  </a:cubicBezTo>
                  <a:cubicBezTo>
                    <a:pt x="6049" y="9153"/>
                    <a:pt x="6017" y="9818"/>
                    <a:pt x="6049" y="10515"/>
                  </a:cubicBezTo>
                  <a:lnTo>
                    <a:pt x="6049" y="10736"/>
                  </a:lnTo>
                  <a:lnTo>
                    <a:pt x="5891" y="10546"/>
                  </a:lnTo>
                  <a:cubicBezTo>
                    <a:pt x="5289" y="9850"/>
                    <a:pt x="4719" y="9058"/>
                    <a:pt x="4212" y="8266"/>
                  </a:cubicBezTo>
                  <a:lnTo>
                    <a:pt x="4212" y="8235"/>
                  </a:lnTo>
                  <a:lnTo>
                    <a:pt x="4212" y="8203"/>
                  </a:lnTo>
                  <a:cubicBezTo>
                    <a:pt x="4307" y="7380"/>
                    <a:pt x="4497" y="6619"/>
                    <a:pt x="4750" y="5923"/>
                  </a:cubicBezTo>
                  <a:cubicBezTo>
                    <a:pt x="4782" y="5859"/>
                    <a:pt x="4719" y="5764"/>
                    <a:pt x="4655" y="5733"/>
                  </a:cubicBezTo>
                  <a:cubicBezTo>
                    <a:pt x="4624" y="5733"/>
                    <a:pt x="4560" y="5733"/>
                    <a:pt x="4529" y="5764"/>
                  </a:cubicBezTo>
                  <a:cubicBezTo>
                    <a:pt x="4529" y="5764"/>
                    <a:pt x="4497" y="5764"/>
                    <a:pt x="4497" y="5796"/>
                  </a:cubicBezTo>
                  <a:cubicBezTo>
                    <a:pt x="4307" y="6366"/>
                    <a:pt x="4149" y="7000"/>
                    <a:pt x="4022" y="7665"/>
                  </a:cubicBezTo>
                  <a:lnTo>
                    <a:pt x="3990" y="7886"/>
                  </a:lnTo>
                  <a:lnTo>
                    <a:pt x="3895" y="7696"/>
                  </a:lnTo>
                  <a:cubicBezTo>
                    <a:pt x="3420" y="6904"/>
                    <a:pt x="3009" y="6049"/>
                    <a:pt x="2660" y="5194"/>
                  </a:cubicBezTo>
                  <a:lnTo>
                    <a:pt x="2660" y="5163"/>
                  </a:lnTo>
                  <a:lnTo>
                    <a:pt x="2660" y="5131"/>
                  </a:lnTo>
                  <a:cubicBezTo>
                    <a:pt x="2945" y="4371"/>
                    <a:pt x="3294" y="3674"/>
                    <a:pt x="3705" y="3073"/>
                  </a:cubicBezTo>
                  <a:cubicBezTo>
                    <a:pt x="3737" y="3009"/>
                    <a:pt x="3737" y="2914"/>
                    <a:pt x="3642" y="2851"/>
                  </a:cubicBezTo>
                  <a:cubicBezTo>
                    <a:pt x="3626" y="2835"/>
                    <a:pt x="3594" y="2827"/>
                    <a:pt x="3563" y="2827"/>
                  </a:cubicBezTo>
                  <a:cubicBezTo>
                    <a:pt x="3531" y="2827"/>
                    <a:pt x="3499" y="2835"/>
                    <a:pt x="3484" y="2851"/>
                  </a:cubicBezTo>
                  <a:cubicBezTo>
                    <a:pt x="3484" y="2851"/>
                    <a:pt x="3484" y="2851"/>
                    <a:pt x="3484" y="2883"/>
                  </a:cubicBezTo>
                  <a:cubicBezTo>
                    <a:pt x="3135" y="3358"/>
                    <a:pt x="2850" y="3928"/>
                    <a:pt x="2597" y="4561"/>
                  </a:cubicBezTo>
                  <a:lnTo>
                    <a:pt x="2502" y="4751"/>
                  </a:lnTo>
                  <a:lnTo>
                    <a:pt x="2439" y="4561"/>
                  </a:lnTo>
                  <a:cubicBezTo>
                    <a:pt x="2280" y="4086"/>
                    <a:pt x="2122" y="3611"/>
                    <a:pt x="1995" y="3073"/>
                  </a:cubicBezTo>
                  <a:cubicBezTo>
                    <a:pt x="1995" y="3073"/>
                    <a:pt x="1995" y="3041"/>
                    <a:pt x="1964" y="3041"/>
                  </a:cubicBezTo>
                  <a:cubicBezTo>
                    <a:pt x="1710" y="2091"/>
                    <a:pt x="1552" y="1109"/>
                    <a:pt x="1489" y="191"/>
                  </a:cubicBezTo>
                  <a:cubicBezTo>
                    <a:pt x="1489" y="96"/>
                    <a:pt x="1393" y="32"/>
                    <a:pt x="1298" y="1"/>
                  </a:cubicBezTo>
                  <a:close/>
                </a:path>
              </a:pathLst>
            </a:custGeom>
            <a:solidFill>
              <a:srgbClr val="2B76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 name="Google Shape;508;p14">
              <a:extLst>
                <a:ext uri="{FF2B5EF4-FFF2-40B4-BE49-F238E27FC236}">
                  <a16:creationId xmlns:a16="http://schemas.microsoft.com/office/drawing/2014/main" id="{7F3B1064-A2B8-4041-8B0A-3A4FC102331F}"/>
                </a:ext>
              </a:extLst>
            </p:cNvPr>
            <p:cNvSpPr/>
            <p:nvPr/>
          </p:nvSpPr>
          <p:spPr>
            <a:xfrm>
              <a:off x="1286794" y="1806291"/>
              <a:ext cx="694382" cy="469987"/>
            </a:xfrm>
            <a:custGeom>
              <a:avLst/>
              <a:gdLst/>
              <a:ahLst/>
              <a:cxnLst/>
              <a:rect l="l" t="t" r="r" b="b"/>
              <a:pathLst>
                <a:path w="22834" h="15455" extrusionOk="0">
                  <a:moveTo>
                    <a:pt x="1742" y="0"/>
                  </a:moveTo>
                  <a:lnTo>
                    <a:pt x="1710" y="64"/>
                  </a:lnTo>
                  <a:cubicBezTo>
                    <a:pt x="1710" y="64"/>
                    <a:pt x="1710" y="95"/>
                    <a:pt x="1679" y="95"/>
                  </a:cubicBezTo>
                  <a:cubicBezTo>
                    <a:pt x="1552" y="317"/>
                    <a:pt x="1267" y="824"/>
                    <a:pt x="982" y="1615"/>
                  </a:cubicBezTo>
                  <a:cubicBezTo>
                    <a:pt x="412" y="3104"/>
                    <a:pt x="95" y="4719"/>
                    <a:pt x="32" y="6302"/>
                  </a:cubicBezTo>
                  <a:cubicBezTo>
                    <a:pt x="0" y="7886"/>
                    <a:pt x="190" y="10324"/>
                    <a:pt x="1425" y="12953"/>
                  </a:cubicBezTo>
                  <a:cubicBezTo>
                    <a:pt x="1837" y="13840"/>
                    <a:pt x="2344" y="14726"/>
                    <a:pt x="2914" y="15455"/>
                  </a:cubicBezTo>
                  <a:lnTo>
                    <a:pt x="22834" y="15455"/>
                  </a:lnTo>
                  <a:cubicBezTo>
                    <a:pt x="22739" y="15360"/>
                    <a:pt x="22612" y="15106"/>
                    <a:pt x="22454" y="14853"/>
                  </a:cubicBezTo>
                  <a:cubicBezTo>
                    <a:pt x="22074" y="14315"/>
                    <a:pt x="21440" y="13491"/>
                    <a:pt x="20585" y="12604"/>
                  </a:cubicBezTo>
                  <a:cubicBezTo>
                    <a:pt x="19698" y="11654"/>
                    <a:pt x="18780" y="10768"/>
                    <a:pt x="17798" y="9913"/>
                  </a:cubicBezTo>
                  <a:cubicBezTo>
                    <a:pt x="16627" y="8931"/>
                    <a:pt x="15455" y="8076"/>
                    <a:pt x="14093" y="7252"/>
                  </a:cubicBezTo>
                  <a:cubicBezTo>
                    <a:pt x="13618" y="6936"/>
                    <a:pt x="13080" y="6651"/>
                    <a:pt x="12415" y="6334"/>
                  </a:cubicBezTo>
                  <a:lnTo>
                    <a:pt x="12383" y="6334"/>
                  </a:lnTo>
                  <a:cubicBezTo>
                    <a:pt x="12193" y="6461"/>
                    <a:pt x="12003" y="6619"/>
                    <a:pt x="11813" y="6746"/>
                  </a:cubicBezTo>
                  <a:lnTo>
                    <a:pt x="11464" y="6999"/>
                  </a:lnTo>
                  <a:lnTo>
                    <a:pt x="11369" y="6556"/>
                  </a:lnTo>
                  <a:cubicBezTo>
                    <a:pt x="11338" y="6302"/>
                    <a:pt x="11306" y="6081"/>
                    <a:pt x="11306" y="5827"/>
                  </a:cubicBezTo>
                  <a:lnTo>
                    <a:pt x="11274" y="5827"/>
                  </a:lnTo>
                  <a:cubicBezTo>
                    <a:pt x="8899" y="4846"/>
                    <a:pt x="6619" y="3642"/>
                    <a:pt x="4972" y="2502"/>
                  </a:cubicBezTo>
                  <a:lnTo>
                    <a:pt x="4909" y="2502"/>
                  </a:lnTo>
                  <a:cubicBezTo>
                    <a:pt x="3547" y="1584"/>
                    <a:pt x="2439" y="570"/>
                    <a:pt x="2027" y="222"/>
                  </a:cubicBezTo>
                  <a:cubicBezTo>
                    <a:pt x="1964" y="127"/>
                    <a:pt x="1805" y="0"/>
                    <a:pt x="1774"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 name="Google Shape;509;p14">
              <a:extLst>
                <a:ext uri="{FF2B5EF4-FFF2-40B4-BE49-F238E27FC236}">
                  <a16:creationId xmlns:a16="http://schemas.microsoft.com/office/drawing/2014/main" id="{7539B771-ADF9-4EDF-B89B-430327E4F076}"/>
                </a:ext>
              </a:extLst>
            </p:cNvPr>
            <p:cNvSpPr/>
            <p:nvPr/>
          </p:nvSpPr>
          <p:spPr>
            <a:xfrm>
              <a:off x="1281959" y="1801456"/>
              <a:ext cx="704995" cy="474822"/>
            </a:xfrm>
            <a:custGeom>
              <a:avLst/>
              <a:gdLst/>
              <a:ahLst/>
              <a:cxnLst/>
              <a:rect l="l" t="t" r="r" b="b"/>
              <a:pathLst>
                <a:path w="23183" h="15614" extrusionOk="0">
                  <a:moveTo>
                    <a:pt x="2186" y="603"/>
                  </a:moveTo>
                  <a:lnTo>
                    <a:pt x="2439" y="856"/>
                  </a:lnTo>
                  <a:cubicBezTo>
                    <a:pt x="3295" y="1616"/>
                    <a:pt x="4150" y="2249"/>
                    <a:pt x="4973" y="2819"/>
                  </a:cubicBezTo>
                  <a:cubicBezTo>
                    <a:pt x="5163" y="2946"/>
                    <a:pt x="5385" y="3073"/>
                    <a:pt x="5606" y="3231"/>
                  </a:cubicBezTo>
                  <a:lnTo>
                    <a:pt x="5701" y="3294"/>
                  </a:lnTo>
                  <a:lnTo>
                    <a:pt x="5638" y="3389"/>
                  </a:lnTo>
                  <a:cubicBezTo>
                    <a:pt x="5100" y="4181"/>
                    <a:pt x="4625" y="5005"/>
                    <a:pt x="4213" y="5891"/>
                  </a:cubicBezTo>
                  <a:lnTo>
                    <a:pt x="4118" y="6113"/>
                  </a:lnTo>
                  <a:lnTo>
                    <a:pt x="4023" y="5891"/>
                  </a:lnTo>
                  <a:cubicBezTo>
                    <a:pt x="3200" y="4340"/>
                    <a:pt x="2598" y="2693"/>
                    <a:pt x="2249" y="951"/>
                  </a:cubicBezTo>
                  <a:lnTo>
                    <a:pt x="2186" y="603"/>
                  </a:lnTo>
                  <a:close/>
                  <a:moveTo>
                    <a:pt x="1838" y="666"/>
                  </a:moveTo>
                  <a:lnTo>
                    <a:pt x="1901" y="1014"/>
                  </a:lnTo>
                  <a:cubicBezTo>
                    <a:pt x="2249" y="2788"/>
                    <a:pt x="2851" y="4498"/>
                    <a:pt x="3706" y="6081"/>
                  </a:cubicBezTo>
                  <a:lnTo>
                    <a:pt x="3801" y="6303"/>
                  </a:lnTo>
                  <a:lnTo>
                    <a:pt x="3548" y="6240"/>
                  </a:lnTo>
                  <a:cubicBezTo>
                    <a:pt x="2534" y="6081"/>
                    <a:pt x="1521" y="5828"/>
                    <a:pt x="539" y="5480"/>
                  </a:cubicBezTo>
                  <a:lnTo>
                    <a:pt x="444" y="5448"/>
                  </a:lnTo>
                  <a:lnTo>
                    <a:pt x="476" y="5353"/>
                  </a:lnTo>
                  <a:cubicBezTo>
                    <a:pt x="634" y="3833"/>
                    <a:pt x="1014" y="2629"/>
                    <a:pt x="1299" y="1869"/>
                  </a:cubicBezTo>
                  <a:cubicBezTo>
                    <a:pt x="1426" y="1553"/>
                    <a:pt x="1553" y="1268"/>
                    <a:pt x="1679" y="983"/>
                  </a:cubicBezTo>
                  <a:lnTo>
                    <a:pt x="1838" y="666"/>
                  </a:lnTo>
                  <a:close/>
                  <a:moveTo>
                    <a:pt x="5986" y="3484"/>
                  </a:moveTo>
                  <a:lnTo>
                    <a:pt x="6081" y="3516"/>
                  </a:lnTo>
                  <a:cubicBezTo>
                    <a:pt x="6778" y="3928"/>
                    <a:pt x="7538" y="4371"/>
                    <a:pt x="8330" y="4783"/>
                  </a:cubicBezTo>
                  <a:lnTo>
                    <a:pt x="8457" y="4815"/>
                  </a:lnTo>
                  <a:lnTo>
                    <a:pt x="8393" y="4941"/>
                  </a:lnTo>
                  <a:cubicBezTo>
                    <a:pt x="7665" y="6366"/>
                    <a:pt x="7126" y="7918"/>
                    <a:pt x="6778" y="9533"/>
                  </a:cubicBezTo>
                  <a:lnTo>
                    <a:pt x="6715" y="9787"/>
                  </a:lnTo>
                  <a:lnTo>
                    <a:pt x="6556" y="9597"/>
                  </a:lnTo>
                  <a:cubicBezTo>
                    <a:pt x="5733" y="8646"/>
                    <a:pt x="5005" y="7633"/>
                    <a:pt x="4371" y="6525"/>
                  </a:cubicBezTo>
                  <a:lnTo>
                    <a:pt x="4340" y="6493"/>
                  </a:lnTo>
                  <a:lnTo>
                    <a:pt x="4371" y="6430"/>
                  </a:lnTo>
                  <a:cubicBezTo>
                    <a:pt x="4815" y="5416"/>
                    <a:pt x="5321" y="4466"/>
                    <a:pt x="5923" y="3579"/>
                  </a:cubicBezTo>
                  <a:lnTo>
                    <a:pt x="5986" y="3484"/>
                  </a:lnTo>
                  <a:close/>
                  <a:moveTo>
                    <a:pt x="413" y="5796"/>
                  </a:moveTo>
                  <a:lnTo>
                    <a:pt x="571" y="5860"/>
                  </a:lnTo>
                  <a:cubicBezTo>
                    <a:pt x="1679" y="6240"/>
                    <a:pt x="2819" y="6493"/>
                    <a:pt x="3960" y="6683"/>
                  </a:cubicBezTo>
                  <a:lnTo>
                    <a:pt x="4023" y="6683"/>
                  </a:lnTo>
                  <a:lnTo>
                    <a:pt x="4055" y="6746"/>
                  </a:lnTo>
                  <a:cubicBezTo>
                    <a:pt x="4150" y="6905"/>
                    <a:pt x="4245" y="7063"/>
                    <a:pt x="4308" y="7190"/>
                  </a:cubicBezTo>
                  <a:cubicBezTo>
                    <a:pt x="4910" y="8140"/>
                    <a:pt x="5575" y="9058"/>
                    <a:pt x="6303" y="9882"/>
                  </a:cubicBezTo>
                  <a:lnTo>
                    <a:pt x="6461" y="10040"/>
                  </a:lnTo>
                  <a:lnTo>
                    <a:pt x="6208" y="10072"/>
                  </a:lnTo>
                  <a:cubicBezTo>
                    <a:pt x="5711" y="10107"/>
                    <a:pt x="5210" y="10125"/>
                    <a:pt x="4704" y="10125"/>
                  </a:cubicBezTo>
                  <a:cubicBezTo>
                    <a:pt x="3403" y="10125"/>
                    <a:pt x="2074" y="10006"/>
                    <a:pt x="729" y="9755"/>
                  </a:cubicBezTo>
                  <a:lnTo>
                    <a:pt x="666" y="9723"/>
                  </a:lnTo>
                  <a:lnTo>
                    <a:pt x="634" y="9660"/>
                  </a:lnTo>
                  <a:cubicBezTo>
                    <a:pt x="444" y="8583"/>
                    <a:pt x="349" y="7538"/>
                    <a:pt x="381" y="6461"/>
                  </a:cubicBezTo>
                  <a:cubicBezTo>
                    <a:pt x="381" y="6303"/>
                    <a:pt x="381" y="6145"/>
                    <a:pt x="413" y="5955"/>
                  </a:cubicBezTo>
                  <a:lnTo>
                    <a:pt x="413" y="5796"/>
                  </a:lnTo>
                  <a:close/>
                  <a:moveTo>
                    <a:pt x="8742" y="4973"/>
                  </a:moveTo>
                  <a:lnTo>
                    <a:pt x="8837" y="5036"/>
                  </a:lnTo>
                  <a:cubicBezTo>
                    <a:pt x="9597" y="5416"/>
                    <a:pt x="10388" y="5765"/>
                    <a:pt x="11180" y="6081"/>
                  </a:cubicBezTo>
                  <a:lnTo>
                    <a:pt x="11275" y="6113"/>
                  </a:lnTo>
                  <a:lnTo>
                    <a:pt x="11243" y="6208"/>
                  </a:lnTo>
                  <a:cubicBezTo>
                    <a:pt x="10578" y="8235"/>
                    <a:pt x="10293" y="10452"/>
                    <a:pt x="10388" y="12700"/>
                  </a:cubicBezTo>
                  <a:lnTo>
                    <a:pt x="10420" y="12922"/>
                  </a:lnTo>
                  <a:lnTo>
                    <a:pt x="10420" y="12922"/>
                  </a:lnTo>
                  <a:lnTo>
                    <a:pt x="10230" y="12795"/>
                  </a:lnTo>
                  <a:cubicBezTo>
                    <a:pt x="9090" y="12035"/>
                    <a:pt x="8013" y="11148"/>
                    <a:pt x="7063" y="10135"/>
                  </a:cubicBezTo>
                  <a:lnTo>
                    <a:pt x="7031" y="10103"/>
                  </a:lnTo>
                  <a:lnTo>
                    <a:pt x="7031" y="10040"/>
                  </a:lnTo>
                  <a:cubicBezTo>
                    <a:pt x="7348" y="8266"/>
                    <a:pt x="7918" y="6620"/>
                    <a:pt x="8710" y="5100"/>
                  </a:cubicBezTo>
                  <a:lnTo>
                    <a:pt x="8742" y="4973"/>
                  </a:lnTo>
                  <a:close/>
                  <a:moveTo>
                    <a:pt x="761" y="10103"/>
                  </a:moveTo>
                  <a:lnTo>
                    <a:pt x="919" y="10135"/>
                  </a:lnTo>
                  <a:cubicBezTo>
                    <a:pt x="2182" y="10374"/>
                    <a:pt x="3460" y="10494"/>
                    <a:pt x="4711" y="10494"/>
                  </a:cubicBezTo>
                  <a:cubicBezTo>
                    <a:pt x="5280" y="10494"/>
                    <a:pt x="5844" y="10469"/>
                    <a:pt x="6398" y="10420"/>
                  </a:cubicBezTo>
                  <a:cubicBezTo>
                    <a:pt x="6493" y="10420"/>
                    <a:pt x="6588" y="10388"/>
                    <a:pt x="6683" y="10388"/>
                  </a:cubicBezTo>
                  <a:lnTo>
                    <a:pt x="6746" y="10388"/>
                  </a:lnTo>
                  <a:lnTo>
                    <a:pt x="6810" y="10420"/>
                  </a:lnTo>
                  <a:cubicBezTo>
                    <a:pt x="7538" y="11212"/>
                    <a:pt x="8362" y="11940"/>
                    <a:pt x="9217" y="12573"/>
                  </a:cubicBezTo>
                  <a:cubicBezTo>
                    <a:pt x="9502" y="12763"/>
                    <a:pt x="9755" y="12953"/>
                    <a:pt x="10040" y="13143"/>
                  </a:cubicBezTo>
                  <a:lnTo>
                    <a:pt x="10230" y="13270"/>
                  </a:lnTo>
                  <a:lnTo>
                    <a:pt x="10008" y="13365"/>
                  </a:lnTo>
                  <a:cubicBezTo>
                    <a:pt x="7852" y="14104"/>
                    <a:pt x="5557" y="14512"/>
                    <a:pt x="3151" y="14512"/>
                  </a:cubicBezTo>
                  <a:cubicBezTo>
                    <a:pt x="2977" y="14512"/>
                    <a:pt x="2804" y="14509"/>
                    <a:pt x="2629" y="14505"/>
                  </a:cubicBezTo>
                  <a:lnTo>
                    <a:pt x="2534" y="14505"/>
                  </a:lnTo>
                  <a:lnTo>
                    <a:pt x="2503" y="14474"/>
                  </a:lnTo>
                  <a:cubicBezTo>
                    <a:pt x="2249" y="13999"/>
                    <a:pt x="1996" y="13523"/>
                    <a:pt x="1774" y="13048"/>
                  </a:cubicBezTo>
                  <a:cubicBezTo>
                    <a:pt x="1331" y="12162"/>
                    <a:pt x="1014" y="11243"/>
                    <a:pt x="793" y="10293"/>
                  </a:cubicBezTo>
                  <a:lnTo>
                    <a:pt x="761" y="10103"/>
                  </a:lnTo>
                  <a:close/>
                  <a:moveTo>
                    <a:pt x="12574" y="6715"/>
                  </a:moveTo>
                  <a:lnTo>
                    <a:pt x="12637" y="6746"/>
                  </a:lnTo>
                  <a:cubicBezTo>
                    <a:pt x="13207" y="7000"/>
                    <a:pt x="13682" y="7253"/>
                    <a:pt x="14094" y="7506"/>
                  </a:cubicBezTo>
                  <a:lnTo>
                    <a:pt x="14157" y="7570"/>
                  </a:lnTo>
                  <a:lnTo>
                    <a:pt x="14157" y="7633"/>
                  </a:lnTo>
                  <a:cubicBezTo>
                    <a:pt x="13904" y="10008"/>
                    <a:pt x="14220" y="12542"/>
                    <a:pt x="15075" y="14949"/>
                  </a:cubicBezTo>
                  <a:lnTo>
                    <a:pt x="15139" y="15202"/>
                  </a:lnTo>
                  <a:lnTo>
                    <a:pt x="14917" y="15107"/>
                  </a:lnTo>
                  <a:cubicBezTo>
                    <a:pt x="13492" y="14632"/>
                    <a:pt x="12130" y="13999"/>
                    <a:pt x="10832" y="13207"/>
                  </a:cubicBezTo>
                  <a:lnTo>
                    <a:pt x="10800" y="13175"/>
                  </a:lnTo>
                  <a:lnTo>
                    <a:pt x="10800" y="13112"/>
                  </a:lnTo>
                  <a:cubicBezTo>
                    <a:pt x="10642" y="11212"/>
                    <a:pt x="10800" y="9248"/>
                    <a:pt x="11243" y="7475"/>
                  </a:cubicBezTo>
                  <a:lnTo>
                    <a:pt x="11497" y="7475"/>
                  </a:lnTo>
                  <a:lnTo>
                    <a:pt x="11718" y="7348"/>
                  </a:lnTo>
                  <a:cubicBezTo>
                    <a:pt x="11972" y="7158"/>
                    <a:pt x="12257" y="6936"/>
                    <a:pt x="12542" y="6746"/>
                  </a:cubicBezTo>
                  <a:lnTo>
                    <a:pt x="12574" y="6715"/>
                  </a:lnTo>
                  <a:close/>
                  <a:moveTo>
                    <a:pt x="1743" y="1"/>
                  </a:moveTo>
                  <a:lnTo>
                    <a:pt x="1743" y="128"/>
                  </a:lnTo>
                  <a:lnTo>
                    <a:pt x="1711" y="159"/>
                  </a:lnTo>
                  <a:cubicBezTo>
                    <a:pt x="1711" y="159"/>
                    <a:pt x="1711" y="191"/>
                    <a:pt x="1711" y="191"/>
                  </a:cubicBezTo>
                  <a:cubicBezTo>
                    <a:pt x="1584" y="413"/>
                    <a:pt x="1299" y="888"/>
                    <a:pt x="983" y="1743"/>
                  </a:cubicBezTo>
                  <a:cubicBezTo>
                    <a:pt x="381" y="3199"/>
                    <a:pt x="64" y="4846"/>
                    <a:pt x="33" y="6461"/>
                  </a:cubicBezTo>
                  <a:cubicBezTo>
                    <a:pt x="1" y="8076"/>
                    <a:pt x="191" y="10547"/>
                    <a:pt x="1426" y="13175"/>
                  </a:cubicBezTo>
                  <a:cubicBezTo>
                    <a:pt x="1838" y="14030"/>
                    <a:pt x="2313" y="14885"/>
                    <a:pt x="2851" y="15614"/>
                  </a:cubicBezTo>
                  <a:lnTo>
                    <a:pt x="3295" y="15614"/>
                  </a:lnTo>
                  <a:cubicBezTo>
                    <a:pt x="3168" y="15455"/>
                    <a:pt x="3009" y="15234"/>
                    <a:pt x="2883" y="15044"/>
                  </a:cubicBezTo>
                  <a:lnTo>
                    <a:pt x="2756" y="14885"/>
                  </a:lnTo>
                  <a:lnTo>
                    <a:pt x="2978" y="14885"/>
                  </a:lnTo>
                  <a:cubicBezTo>
                    <a:pt x="3643" y="14885"/>
                    <a:pt x="4276" y="14854"/>
                    <a:pt x="4910" y="14790"/>
                  </a:cubicBezTo>
                  <a:cubicBezTo>
                    <a:pt x="6873" y="14632"/>
                    <a:pt x="8773" y="14220"/>
                    <a:pt x="10547" y="13555"/>
                  </a:cubicBezTo>
                  <a:lnTo>
                    <a:pt x="10610" y="13523"/>
                  </a:lnTo>
                  <a:lnTo>
                    <a:pt x="10642" y="13555"/>
                  </a:lnTo>
                  <a:cubicBezTo>
                    <a:pt x="11972" y="14379"/>
                    <a:pt x="13365" y="15012"/>
                    <a:pt x="14822" y="15487"/>
                  </a:cubicBezTo>
                  <a:lnTo>
                    <a:pt x="15044" y="15550"/>
                  </a:lnTo>
                  <a:lnTo>
                    <a:pt x="14980" y="15614"/>
                  </a:lnTo>
                  <a:lnTo>
                    <a:pt x="16754" y="15614"/>
                  </a:lnTo>
                  <a:cubicBezTo>
                    <a:pt x="16374" y="15519"/>
                    <a:pt x="15994" y="15424"/>
                    <a:pt x="15614" y="15329"/>
                  </a:cubicBezTo>
                  <a:lnTo>
                    <a:pt x="15582" y="15329"/>
                  </a:lnTo>
                  <a:lnTo>
                    <a:pt x="15550" y="15265"/>
                  </a:lnTo>
                  <a:cubicBezTo>
                    <a:pt x="14664" y="12890"/>
                    <a:pt x="14284" y="10357"/>
                    <a:pt x="14474" y="7981"/>
                  </a:cubicBezTo>
                  <a:lnTo>
                    <a:pt x="14474" y="7760"/>
                  </a:lnTo>
                  <a:lnTo>
                    <a:pt x="14664" y="7886"/>
                  </a:lnTo>
                  <a:cubicBezTo>
                    <a:pt x="15519" y="8425"/>
                    <a:pt x="16279" y="8995"/>
                    <a:pt x="17071" y="9597"/>
                  </a:cubicBezTo>
                  <a:lnTo>
                    <a:pt x="17102" y="9628"/>
                  </a:lnTo>
                  <a:lnTo>
                    <a:pt x="17102" y="9660"/>
                  </a:lnTo>
                  <a:cubicBezTo>
                    <a:pt x="17546" y="11718"/>
                    <a:pt x="18401" y="13809"/>
                    <a:pt x="19667" y="15614"/>
                  </a:cubicBezTo>
                  <a:lnTo>
                    <a:pt x="20079" y="15614"/>
                  </a:lnTo>
                  <a:cubicBezTo>
                    <a:pt x="18939" y="13967"/>
                    <a:pt x="18116" y="12162"/>
                    <a:pt x="17609" y="10325"/>
                  </a:cubicBezTo>
                  <a:lnTo>
                    <a:pt x="17514" y="9977"/>
                  </a:lnTo>
                  <a:lnTo>
                    <a:pt x="17799" y="10230"/>
                  </a:lnTo>
                  <a:cubicBezTo>
                    <a:pt x="18781" y="11053"/>
                    <a:pt x="19731" y="11940"/>
                    <a:pt x="20586" y="12890"/>
                  </a:cubicBezTo>
                  <a:cubicBezTo>
                    <a:pt x="21726" y="14094"/>
                    <a:pt x="22454" y="15202"/>
                    <a:pt x="22771" y="15614"/>
                  </a:cubicBezTo>
                  <a:lnTo>
                    <a:pt x="23183" y="15614"/>
                  </a:lnTo>
                  <a:cubicBezTo>
                    <a:pt x="23088" y="15519"/>
                    <a:pt x="22961" y="15234"/>
                    <a:pt x="22739" y="14917"/>
                  </a:cubicBezTo>
                  <a:cubicBezTo>
                    <a:pt x="22328" y="14379"/>
                    <a:pt x="21694" y="13555"/>
                    <a:pt x="20839" y="12637"/>
                  </a:cubicBezTo>
                  <a:cubicBezTo>
                    <a:pt x="19984" y="11687"/>
                    <a:pt x="19034" y="10800"/>
                    <a:pt x="18052" y="9945"/>
                  </a:cubicBezTo>
                  <a:cubicBezTo>
                    <a:pt x="16881" y="8963"/>
                    <a:pt x="15709" y="8108"/>
                    <a:pt x="14347" y="7253"/>
                  </a:cubicBezTo>
                  <a:cubicBezTo>
                    <a:pt x="13872" y="6936"/>
                    <a:pt x="13334" y="6651"/>
                    <a:pt x="12637" y="6335"/>
                  </a:cubicBezTo>
                  <a:lnTo>
                    <a:pt x="12542" y="6303"/>
                  </a:lnTo>
                  <a:lnTo>
                    <a:pt x="12447" y="6366"/>
                  </a:lnTo>
                  <a:cubicBezTo>
                    <a:pt x="12257" y="6493"/>
                    <a:pt x="12067" y="6620"/>
                    <a:pt x="11877" y="6778"/>
                  </a:cubicBezTo>
                  <a:lnTo>
                    <a:pt x="11718" y="6873"/>
                  </a:lnTo>
                  <a:lnTo>
                    <a:pt x="11687" y="6683"/>
                  </a:lnTo>
                  <a:cubicBezTo>
                    <a:pt x="11655" y="6461"/>
                    <a:pt x="11623" y="6208"/>
                    <a:pt x="11623" y="5955"/>
                  </a:cubicBezTo>
                  <a:lnTo>
                    <a:pt x="11592" y="5860"/>
                  </a:lnTo>
                  <a:lnTo>
                    <a:pt x="11497" y="5828"/>
                  </a:lnTo>
                  <a:cubicBezTo>
                    <a:pt x="9122" y="4846"/>
                    <a:pt x="6841" y="3674"/>
                    <a:pt x="5195" y="2534"/>
                  </a:cubicBezTo>
                  <a:lnTo>
                    <a:pt x="5163" y="2534"/>
                  </a:lnTo>
                  <a:cubicBezTo>
                    <a:pt x="3801" y="1616"/>
                    <a:pt x="2693" y="634"/>
                    <a:pt x="2281" y="254"/>
                  </a:cubicBezTo>
                  <a:cubicBezTo>
                    <a:pt x="1996" y="1"/>
                    <a:pt x="1996" y="1"/>
                    <a:pt x="1901" y="1"/>
                  </a:cubicBezTo>
                  <a:close/>
                </a:path>
              </a:pathLst>
            </a:custGeom>
            <a:solidFill>
              <a:srgbClr val="2B76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 name="Google Shape;510;p14">
              <a:extLst>
                <a:ext uri="{FF2B5EF4-FFF2-40B4-BE49-F238E27FC236}">
                  <a16:creationId xmlns:a16="http://schemas.microsoft.com/office/drawing/2014/main" id="{761AFD77-7693-41B0-BCF4-F63E02CBE7F8}"/>
                </a:ext>
              </a:extLst>
            </p:cNvPr>
            <p:cNvSpPr/>
            <p:nvPr/>
          </p:nvSpPr>
          <p:spPr>
            <a:xfrm>
              <a:off x="1772175" y="1771623"/>
              <a:ext cx="402598" cy="489236"/>
            </a:xfrm>
            <a:custGeom>
              <a:avLst/>
              <a:gdLst/>
              <a:ahLst/>
              <a:cxnLst/>
              <a:rect l="l" t="t" r="r" b="b"/>
              <a:pathLst>
                <a:path w="13239" h="16088" extrusionOk="0">
                  <a:moveTo>
                    <a:pt x="2534" y="0"/>
                  </a:moveTo>
                  <a:cubicBezTo>
                    <a:pt x="1837" y="32"/>
                    <a:pt x="1204" y="475"/>
                    <a:pt x="761" y="1235"/>
                  </a:cubicBezTo>
                  <a:cubicBezTo>
                    <a:pt x="191" y="2154"/>
                    <a:pt x="0" y="3484"/>
                    <a:pt x="254" y="4719"/>
                  </a:cubicBezTo>
                  <a:cubicBezTo>
                    <a:pt x="571" y="6239"/>
                    <a:pt x="1141" y="7696"/>
                    <a:pt x="1932" y="9026"/>
                  </a:cubicBezTo>
                  <a:cubicBezTo>
                    <a:pt x="2724" y="10356"/>
                    <a:pt x="3706" y="11559"/>
                    <a:pt x="4846" y="12573"/>
                  </a:cubicBezTo>
                  <a:cubicBezTo>
                    <a:pt x="6049" y="13586"/>
                    <a:pt x="7348" y="14409"/>
                    <a:pt x="8804" y="15011"/>
                  </a:cubicBezTo>
                  <a:cubicBezTo>
                    <a:pt x="10198" y="15613"/>
                    <a:pt x="11718" y="15961"/>
                    <a:pt x="13238" y="16088"/>
                  </a:cubicBezTo>
                  <a:lnTo>
                    <a:pt x="13238" y="15708"/>
                  </a:lnTo>
                  <a:lnTo>
                    <a:pt x="13016" y="10831"/>
                  </a:lnTo>
                  <a:lnTo>
                    <a:pt x="13016" y="10704"/>
                  </a:lnTo>
                  <a:lnTo>
                    <a:pt x="12985" y="10451"/>
                  </a:lnTo>
                  <a:cubicBezTo>
                    <a:pt x="9406" y="9913"/>
                    <a:pt x="6461" y="7157"/>
                    <a:pt x="5701" y="3579"/>
                  </a:cubicBezTo>
                  <a:cubicBezTo>
                    <a:pt x="5543" y="2755"/>
                    <a:pt x="5194" y="1995"/>
                    <a:pt x="4751" y="1330"/>
                  </a:cubicBezTo>
                  <a:cubicBezTo>
                    <a:pt x="4181" y="570"/>
                    <a:pt x="3547" y="127"/>
                    <a:pt x="2882" y="32"/>
                  </a:cubicBezTo>
                  <a:cubicBezTo>
                    <a:pt x="2756" y="0"/>
                    <a:pt x="2661" y="0"/>
                    <a:pt x="2534" y="0"/>
                  </a:cubicBezTo>
                  <a:close/>
                </a:path>
              </a:pathLst>
            </a:custGeom>
            <a:solidFill>
              <a:srgbClr val="ACE5F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 name="Google Shape;511;p14">
              <a:extLst>
                <a:ext uri="{FF2B5EF4-FFF2-40B4-BE49-F238E27FC236}">
                  <a16:creationId xmlns:a16="http://schemas.microsoft.com/office/drawing/2014/main" id="{8B8E337C-3739-4264-B490-4C56A21B24F5}"/>
                </a:ext>
              </a:extLst>
            </p:cNvPr>
            <p:cNvSpPr/>
            <p:nvPr/>
          </p:nvSpPr>
          <p:spPr>
            <a:xfrm>
              <a:off x="1806843" y="1826514"/>
              <a:ext cx="360206" cy="391012"/>
            </a:xfrm>
            <a:custGeom>
              <a:avLst/>
              <a:gdLst/>
              <a:ahLst/>
              <a:cxnLst/>
              <a:rect l="l" t="t" r="r" b="b"/>
              <a:pathLst>
                <a:path w="11845" h="12858" extrusionOk="0">
                  <a:moveTo>
                    <a:pt x="1584" y="0"/>
                  </a:moveTo>
                  <a:cubicBezTo>
                    <a:pt x="1521" y="0"/>
                    <a:pt x="1457" y="64"/>
                    <a:pt x="1457" y="127"/>
                  </a:cubicBezTo>
                  <a:cubicBezTo>
                    <a:pt x="1489" y="950"/>
                    <a:pt x="1584" y="1805"/>
                    <a:pt x="1774" y="2597"/>
                  </a:cubicBezTo>
                  <a:cubicBezTo>
                    <a:pt x="1774" y="2629"/>
                    <a:pt x="1774" y="2660"/>
                    <a:pt x="1742" y="2692"/>
                  </a:cubicBezTo>
                  <a:lnTo>
                    <a:pt x="1647" y="2692"/>
                  </a:lnTo>
                  <a:cubicBezTo>
                    <a:pt x="1141" y="2344"/>
                    <a:pt x="666" y="1932"/>
                    <a:pt x="191" y="1489"/>
                  </a:cubicBezTo>
                  <a:cubicBezTo>
                    <a:pt x="191" y="1489"/>
                    <a:pt x="159" y="1457"/>
                    <a:pt x="127" y="1457"/>
                  </a:cubicBezTo>
                  <a:cubicBezTo>
                    <a:pt x="96" y="1457"/>
                    <a:pt x="64" y="1489"/>
                    <a:pt x="32" y="1489"/>
                  </a:cubicBezTo>
                  <a:cubicBezTo>
                    <a:pt x="32" y="1520"/>
                    <a:pt x="1" y="1552"/>
                    <a:pt x="1" y="1584"/>
                  </a:cubicBezTo>
                  <a:cubicBezTo>
                    <a:pt x="32" y="1615"/>
                    <a:pt x="32" y="1647"/>
                    <a:pt x="64" y="1679"/>
                  </a:cubicBezTo>
                  <a:cubicBezTo>
                    <a:pt x="602" y="2217"/>
                    <a:pt x="1236" y="2692"/>
                    <a:pt x="1869" y="3104"/>
                  </a:cubicBezTo>
                  <a:cubicBezTo>
                    <a:pt x="1901" y="3104"/>
                    <a:pt x="1901" y="3135"/>
                    <a:pt x="1901" y="3167"/>
                  </a:cubicBezTo>
                  <a:cubicBezTo>
                    <a:pt x="2059" y="3674"/>
                    <a:pt x="2249" y="4212"/>
                    <a:pt x="2471" y="4719"/>
                  </a:cubicBezTo>
                  <a:cubicBezTo>
                    <a:pt x="2502" y="4751"/>
                    <a:pt x="2502" y="4782"/>
                    <a:pt x="2471" y="4814"/>
                  </a:cubicBezTo>
                  <a:cubicBezTo>
                    <a:pt x="2439" y="4814"/>
                    <a:pt x="2439" y="4846"/>
                    <a:pt x="2407" y="4846"/>
                  </a:cubicBezTo>
                  <a:cubicBezTo>
                    <a:pt x="2407" y="4846"/>
                    <a:pt x="2376" y="4814"/>
                    <a:pt x="2376" y="4814"/>
                  </a:cubicBezTo>
                  <a:cubicBezTo>
                    <a:pt x="1616" y="4497"/>
                    <a:pt x="887" y="4086"/>
                    <a:pt x="191" y="3611"/>
                  </a:cubicBezTo>
                  <a:cubicBezTo>
                    <a:pt x="191" y="3579"/>
                    <a:pt x="159" y="3579"/>
                    <a:pt x="127" y="3579"/>
                  </a:cubicBezTo>
                  <a:cubicBezTo>
                    <a:pt x="96" y="3579"/>
                    <a:pt x="64" y="3611"/>
                    <a:pt x="32" y="3611"/>
                  </a:cubicBezTo>
                  <a:cubicBezTo>
                    <a:pt x="32" y="3642"/>
                    <a:pt x="32" y="3674"/>
                    <a:pt x="32" y="3706"/>
                  </a:cubicBezTo>
                  <a:cubicBezTo>
                    <a:pt x="32" y="3737"/>
                    <a:pt x="32" y="3769"/>
                    <a:pt x="64" y="3769"/>
                  </a:cubicBezTo>
                  <a:cubicBezTo>
                    <a:pt x="887" y="4371"/>
                    <a:pt x="1774" y="4846"/>
                    <a:pt x="2692" y="5194"/>
                  </a:cubicBezTo>
                  <a:cubicBezTo>
                    <a:pt x="2692" y="5194"/>
                    <a:pt x="2724" y="5194"/>
                    <a:pt x="2724" y="5226"/>
                  </a:cubicBezTo>
                  <a:cubicBezTo>
                    <a:pt x="2977" y="5701"/>
                    <a:pt x="3262" y="6176"/>
                    <a:pt x="3579" y="6651"/>
                  </a:cubicBezTo>
                  <a:cubicBezTo>
                    <a:pt x="3579" y="6682"/>
                    <a:pt x="3579" y="6714"/>
                    <a:pt x="3579" y="6746"/>
                  </a:cubicBezTo>
                  <a:cubicBezTo>
                    <a:pt x="3548" y="6746"/>
                    <a:pt x="3548" y="6777"/>
                    <a:pt x="3516" y="6777"/>
                  </a:cubicBezTo>
                  <a:lnTo>
                    <a:pt x="3484" y="6777"/>
                  </a:lnTo>
                  <a:cubicBezTo>
                    <a:pt x="2692" y="6587"/>
                    <a:pt x="1901" y="6334"/>
                    <a:pt x="1141" y="5986"/>
                  </a:cubicBezTo>
                  <a:cubicBezTo>
                    <a:pt x="1109" y="5986"/>
                    <a:pt x="1109" y="6017"/>
                    <a:pt x="1077" y="6017"/>
                  </a:cubicBezTo>
                  <a:cubicBezTo>
                    <a:pt x="1046" y="6017"/>
                    <a:pt x="1014" y="6017"/>
                    <a:pt x="982" y="6049"/>
                  </a:cubicBezTo>
                  <a:cubicBezTo>
                    <a:pt x="951" y="6112"/>
                    <a:pt x="982" y="6176"/>
                    <a:pt x="1046" y="6176"/>
                  </a:cubicBezTo>
                  <a:cubicBezTo>
                    <a:pt x="1964" y="6587"/>
                    <a:pt x="2914" y="6904"/>
                    <a:pt x="3864" y="7062"/>
                  </a:cubicBezTo>
                  <a:cubicBezTo>
                    <a:pt x="3864" y="7062"/>
                    <a:pt x="3896" y="7062"/>
                    <a:pt x="3896" y="7094"/>
                  </a:cubicBezTo>
                  <a:cubicBezTo>
                    <a:pt x="4149" y="7411"/>
                    <a:pt x="4403" y="7727"/>
                    <a:pt x="4688" y="8012"/>
                  </a:cubicBezTo>
                  <a:cubicBezTo>
                    <a:pt x="4783" y="8108"/>
                    <a:pt x="4909" y="8203"/>
                    <a:pt x="5004" y="8329"/>
                  </a:cubicBezTo>
                  <a:cubicBezTo>
                    <a:pt x="5036" y="8329"/>
                    <a:pt x="5036" y="8361"/>
                    <a:pt x="5036" y="8393"/>
                  </a:cubicBezTo>
                  <a:cubicBezTo>
                    <a:pt x="5004" y="8424"/>
                    <a:pt x="4973" y="8456"/>
                    <a:pt x="4941" y="8456"/>
                  </a:cubicBezTo>
                  <a:cubicBezTo>
                    <a:pt x="4118" y="8424"/>
                    <a:pt x="3294" y="8329"/>
                    <a:pt x="2471" y="8139"/>
                  </a:cubicBezTo>
                  <a:cubicBezTo>
                    <a:pt x="2471" y="8139"/>
                    <a:pt x="2471" y="8108"/>
                    <a:pt x="2439" y="8108"/>
                  </a:cubicBezTo>
                  <a:cubicBezTo>
                    <a:pt x="2407" y="8108"/>
                    <a:pt x="2376" y="8171"/>
                    <a:pt x="2344" y="8203"/>
                  </a:cubicBezTo>
                  <a:cubicBezTo>
                    <a:pt x="2344" y="8266"/>
                    <a:pt x="2376" y="8329"/>
                    <a:pt x="2439" y="8361"/>
                  </a:cubicBezTo>
                  <a:cubicBezTo>
                    <a:pt x="3357" y="8583"/>
                    <a:pt x="4276" y="8678"/>
                    <a:pt x="5194" y="8678"/>
                  </a:cubicBezTo>
                  <a:lnTo>
                    <a:pt x="5353" y="8678"/>
                  </a:lnTo>
                  <a:cubicBezTo>
                    <a:pt x="5384" y="8678"/>
                    <a:pt x="5416" y="8709"/>
                    <a:pt x="5416" y="8709"/>
                  </a:cubicBezTo>
                  <a:cubicBezTo>
                    <a:pt x="5828" y="9089"/>
                    <a:pt x="6271" y="9406"/>
                    <a:pt x="6746" y="9723"/>
                  </a:cubicBezTo>
                  <a:cubicBezTo>
                    <a:pt x="6746" y="9723"/>
                    <a:pt x="6778" y="9754"/>
                    <a:pt x="6778" y="9786"/>
                  </a:cubicBezTo>
                  <a:cubicBezTo>
                    <a:pt x="6746" y="9818"/>
                    <a:pt x="6746" y="9849"/>
                    <a:pt x="6714" y="9849"/>
                  </a:cubicBezTo>
                  <a:cubicBezTo>
                    <a:pt x="6271" y="9944"/>
                    <a:pt x="5796" y="9976"/>
                    <a:pt x="5353" y="10008"/>
                  </a:cubicBezTo>
                  <a:lnTo>
                    <a:pt x="4213" y="10008"/>
                  </a:lnTo>
                  <a:cubicBezTo>
                    <a:pt x="4149" y="10008"/>
                    <a:pt x="4118" y="10071"/>
                    <a:pt x="4086" y="10103"/>
                  </a:cubicBezTo>
                  <a:cubicBezTo>
                    <a:pt x="4086" y="10134"/>
                    <a:pt x="4118" y="10166"/>
                    <a:pt x="4118" y="10198"/>
                  </a:cubicBezTo>
                  <a:cubicBezTo>
                    <a:pt x="4149" y="10198"/>
                    <a:pt x="4181" y="10229"/>
                    <a:pt x="4213" y="10229"/>
                  </a:cubicBezTo>
                  <a:lnTo>
                    <a:pt x="5353" y="10229"/>
                  </a:lnTo>
                  <a:cubicBezTo>
                    <a:pt x="5954" y="10198"/>
                    <a:pt x="6556" y="10134"/>
                    <a:pt x="7158" y="10008"/>
                  </a:cubicBezTo>
                  <a:lnTo>
                    <a:pt x="7189" y="10008"/>
                  </a:lnTo>
                  <a:cubicBezTo>
                    <a:pt x="7696" y="10324"/>
                    <a:pt x="8203" y="10546"/>
                    <a:pt x="8710" y="10768"/>
                  </a:cubicBezTo>
                  <a:cubicBezTo>
                    <a:pt x="8741" y="10799"/>
                    <a:pt x="8741" y="10831"/>
                    <a:pt x="8741" y="10863"/>
                  </a:cubicBezTo>
                  <a:cubicBezTo>
                    <a:pt x="8741" y="10894"/>
                    <a:pt x="8741" y="10926"/>
                    <a:pt x="8710" y="10926"/>
                  </a:cubicBezTo>
                  <a:cubicBezTo>
                    <a:pt x="7918" y="11211"/>
                    <a:pt x="7094" y="11433"/>
                    <a:pt x="6271" y="11528"/>
                  </a:cubicBezTo>
                  <a:cubicBezTo>
                    <a:pt x="6239" y="11528"/>
                    <a:pt x="6208" y="11559"/>
                    <a:pt x="6176" y="11591"/>
                  </a:cubicBezTo>
                  <a:cubicBezTo>
                    <a:pt x="6176" y="11623"/>
                    <a:pt x="6176" y="11654"/>
                    <a:pt x="6176" y="11686"/>
                  </a:cubicBezTo>
                  <a:cubicBezTo>
                    <a:pt x="6176" y="11718"/>
                    <a:pt x="6208" y="11813"/>
                    <a:pt x="6303" y="11813"/>
                  </a:cubicBezTo>
                  <a:cubicBezTo>
                    <a:pt x="6493" y="11781"/>
                    <a:pt x="6683" y="11718"/>
                    <a:pt x="6873" y="11686"/>
                  </a:cubicBezTo>
                  <a:cubicBezTo>
                    <a:pt x="7696" y="11496"/>
                    <a:pt x="8456" y="11306"/>
                    <a:pt x="9185" y="11021"/>
                  </a:cubicBezTo>
                  <a:cubicBezTo>
                    <a:pt x="9185" y="11021"/>
                    <a:pt x="9216" y="10989"/>
                    <a:pt x="9216" y="10989"/>
                  </a:cubicBezTo>
                  <a:lnTo>
                    <a:pt x="9248" y="10989"/>
                  </a:lnTo>
                  <a:cubicBezTo>
                    <a:pt x="9786" y="11179"/>
                    <a:pt x="10325" y="11338"/>
                    <a:pt x="10895" y="11433"/>
                  </a:cubicBezTo>
                  <a:cubicBezTo>
                    <a:pt x="10926" y="11433"/>
                    <a:pt x="10958" y="11464"/>
                    <a:pt x="10958" y="11496"/>
                  </a:cubicBezTo>
                  <a:cubicBezTo>
                    <a:pt x="10958" y="11528"/>
                    <a:pt x="10958" y="11559"/>
                    <a:pt x="10926" y="11591"/>
                  </a:cubicBezTo>
                  <a:cubicBezTo>
                    <a:pt x="10198" y="12003"/>
                    <a:pt x="9406" y="12351"/>
                    <a:pt x="8615" y="12636"/>
                  </a:cubicBezTo>
                  <a:cubicBezTo>
                    <a:pt x="8583" y="12636"/>
                    <a:pt x="8551" y="12668"/>
                    <a:pt x="8551" y="12699"/>
                  </a:cubicBezTo>
                  <a:cubicBezTo>
                    <a:pt x="8520" y="12699"/>
                    <a:pt x="8520" y="12731"/>
                    <a:pt x="8520" y="12763"/>
                  </a:cubicBezTo>
                  <a:cubicBezTo>
                    <a:pt x="8551" y="12826"/>
                    <a:pt x="8583" y="12858"/>
                    <a:pt x="8646" y="12858"/>
                  </a:cubicBezTo>
                  <a:cubicBezTo>
                    <a:pt x="8646" y="12858"/>
                    <a:pt x="8646" y="12858"/>
                    <a:pt x="8646" y="12826"/>
                  </a:cubicBezTo>
                  <a:lnTo>
                    <a:pt x="8678" y="12826"/>
                  </a:lnTo>
                  <a:cubicBezTo>
                    <a:pt x="9628" y="12478"/>
                    <a:pt x="10546" y="12066"/>
                    <a:pt x="11401" y="11528"/>
                  </a:cubicBezTo>
                  <a:cubicBezTo>
                    <a:pt x="11401" y="11496"/>
                    <a:pt x="11433" y="11496"/>
                    <a:pt x="11433" y="11496"/>
                  </a:cubicBezTo>
                  <a:cubicBezTo>
                    <a:pt x="11496" y="11528"/>
                    <a:pt x="11528" y="11528"/>
                    <a:pt x="11591" y="11528"/>
                  </a:cubicBezTo>
                  <a:cubicBezTo>
                    <a:pt x="11686" y="11528"/>
                    <a:pt x="11750" y="11559"/>
                    <a:pt x="11813" y="11559"/>
                  </a:cubicBezTo>
                  <a:lnTo>
                    <a:pt x="11845" y="11559"/>
                  </a:lnTo>
                  <a:cubicBezTo>
                    <a:pt x="11845" y="11528"/>
                    <a:pt x="11845" y="11528"/>
                    <a:pt x="11845" y="11528"/>
                  </a:cubicBezTo>
                  <a:lnTo>
                    <a:pt x="11845" y="11369"/>
                  </a:lnTo>
                  <a:cubicBezTo>
                    <a:pt x="11845" y="11369"/>
                    <a:pt x="11845" y="11338"/>
                    <a:pt x="11813" y="11338"/>
                  </a:cubicBezTo>
                  <a:cubicBezTo>
                    <a:pt x="11781" y="11338"/>
                    <a:pt x="11686" y="11306"/>
                    <a:pt x="11623" y="11306"/>
                  </a:cubicBezTo>
                  <a:lnTo>
                    <a:pt x="11496" y="11306"/>
                  </a:lnTo>
                  <a:cubicBezTo>
                    <a:pt x="11496" y="11306"/>
                    <a:pt x="11496" y="11274"/>
                    <a:pt x="11496" y="11274"/>
                  </a:cubicBezTo>
                  <a:lnTo>
                    <a:pt x="11465" y="11243"/>
                  </a:lnTo>
                  <a:cubicBezTo>
                    <a:pt x="10895" y="10546"/>
                    <a:pt x="10420" y="9754"/>
                    <a:pt x="10071" y="8931"/>
                  </a:cubicBezTo>
                  <a:cubicBezTo>
                    <a:pt x="10040" y="8868"/>
                    <a:pt x="10008" y="8836"/>
                    <a:pt x="9945" y="8836"/>
                  </a:cubicBezTo>
                  <a:cubicBezTo>
                    <a:pt x="9945" y="8836"/>
                    <a:pt x="9945" y="8868"/>
                    <a:pt x="9913" y="8868"/>
                  </a:cubicBezTo>
                  <a:cubicBezTo>
                    <a:pt x="9881" y="8868"/>
                    <a:pt x="9881" y="8899"/>
                    <a:pt x="9850" y="8931"/>
                  </a:cubicBezTo>
                  <a:cubicBezTo>
                    <a:pt x="9850" y="8963"/>
                    <a:pt x="9850" y="8994"/>
                    <a:pt x="9850" y="9026"/>
                  </a:cubicBezTo>
                  <a:cubicBezTo>
                    <a:pt x="10166" y="9723"/>
                    <a:pt x="10546" y="10419"/>
                    <a:pt x="11053" y="11053"/>
                  </a:cubicBezTo>
                  <a:cubicBezTo>
                    <a:pt x="11053" y="11084"/>
                    <a:pt x="11053" y="11116"/>
                    <a:pt x="11053" y="11148"/>
                  </a:cubicBezTo>
                  <a:cubicBezTo>
                    <a:pt x="11021" y="11179"/>
                    <a:pt x="10990" y="11211"/>
                    <a:pt x="10958" y="11211"/>
                  </a:cubicBezTo>
                  <a:cubicBezTo>
                    <a:pt x="10420" y="11084"/>
                    <a:pt x="9850" y="10926"/>
                    <a:pt x="9343" y="10736"/>
                  </a:cubicBezTo>
                  <a:cubicBezTo>
                    <a:pt x="9311" y="10736"/>
                    <a:pt x="9280" y="10736"/>
                    <a:pt x="9280" y="10704"/>
                  </a:cubicBezTo>
                  <a:cubicBezTo>
                    <a:pt x="8868" y="9913"/>
                    <a:pt x="8583" y="9058"/>
                    <a:pt x="8393" y="8203"/>
                  </a:cubicBezTo>
                  <a:cubicBezTo>
                    <a:pt x="8393" y="8139"/>
                    <a:pt x="8330" y="8108"/>
                    <a:pt x="8298" y="8108"/>
                  </a:cubicBezTo>
                  <a:lnTo>
                    <a:pt x="8266" y="8108"/>
                  </a:lnTo>
                  <a:cubicBezTo>
                    <a:pt x="8235" y="8108"/>
                    <a:pt x="8203" y="8108"/>
                    <a:pt x="8203" y="8139"/>
                  </a:cubicBezTo>
                  <a:cubicBezTo>
                    <a:pt x="8171" y="8171"/>
                    <a:pt x="8171" y="8203"/>
                    <a:pt x="8171" y="8234"/>
                  </a:cubicBezTo>
                  <a:cubicBezTo>
                    <a:pt x="8330" y="8963"/>
                    <a:pt x="8583" y="9723"/>
                    <a:pt x="8900" y="10451"/>
                  </a:cubicBezTo>
                  <a:cubicBezTo>
                    <a:pt x="8931" y="10483"/>
                    <a:pt x="8900" y="10514"/>
                    <a:pt x="8900" y="10514"/>
                  </a:cubicBezTo>
                  <a:cubicBezTo>
                    <a:pt x="8868" y="10546"/>
                    <a:pt x="8868" y="10546"/>
                    <a:pt x="8836" y="10546"/>
                  </a:cubicBezTo>
                  <a:lnTo>
                    <a:pt x="8805" y="10546"/>
                  </a:lnTo>
                  <a:cubicBezTo>
                    <a:pt x="8298" y="10324"/>
                    <a:pt x="7791" y="10103"/>
                    <a:pt x="7348" y="9818"/>
                  </a:cubicBezTo>
                  <a:cubicBezTo>
                    <a:pt x="7316" y="9818"/>
                    <a:pt x="7316" y="9786"/>
                    <a:pt x="7284" y="9754"/>
                  </a:cubicBezTo>
                  <a:cubicBezTo>
                    <a:pt x="7063" y="8899"/>
                    <a:pt x="6936" y="8012"/>
                    <a:pt x="6936" y="7126"/>
                  </a:cubicBezTo>
                  <a:cubicBezTo>
                    <a:pt x="6936" y="7126"/>
                    <a:pt x="6904" y="7094"/>
                    <a:pt x="6904" y="7062"/>
                  </a:cubicBezTo>
                  <a:lnTo>
                    <a:pt x="6809" y="7062"/>
                  </a:lnTo>
                  <a:cubicBezTo>
                    <a:pt x="6746" y="7062"/>
                    <a:pt x="6714" y="7094"/>
                    <a:pt x="6714" y="7157"/>
                  </a:cubicBezTo>
                  <a:cubicBezTo>
                    <a:pt x="6714" y="7917"/>
                    <a:pt x="6809" y="8646"/>
                    <a:pt x="6968" y="9438"/>
                  </a:cubicBezTo>
                  <a:cubicBezTo>
                    <a:pt x="6999" y="9469"/>
                    <a:pt x="6968" y="9501"/>
                    <a:pt x="6936" y="9501"/>
                  </a:cubicBezTo>
                  <a:cubicBezTo>
                    <a:pt x="6936" y="9533"/>
                    <a:pt x="6936" y="9533"/>
                    <a:pt x="6904" y="9533"/>
                  </a:cubicBezTo>
                  <a:cubicBezTo>
                    <a:pt x="6873" y="9533"/>
                    <a:pt x="6873" y="9533"/>
                    <a:pt x="6873" y="9501"/>
                  </a:cubicBezTo>
                  <a:cubicBezTo>
                    <a:pt x="6398" y="9216"/>
                    <a:pt x="5986" y="8899"/>
                    <a:pt x="5574" y="8519"/>
                  </a:cubicBezTo>
                  <a:cubicBezTo>
                    <a:pt x="5574" y="8519"/>
                    <a:pt x="5543" y="8488"/>
                    <a:pt x="5543" y="8488"/>
                  </a:cubicBezTo>
                  <a:cubicBezTo>
                    <a:pt x="5479" y="7569"/>
                    <a:pt x="5543" y="6682"/>
                    <a:pt x="5701" y="5827"/>
                  </a:cubicBezTo>
                  <a:cubicBezTo>
                    <a:pt x="5701" y="5764"/>
                    <a:pt x="5669" y="5701"/>
                    <a:pt x="5606" y="5701"/>
                  </a:cubicBezTo>
                  <a:cubicBezTo>
                    <a:pt x="5606" y="5701"/>
                    <a:pt x="5606" y="5669"/>
                    <a:pt x="5574" y="5669"/>
                  </a:cubicBezTo>
                  <a:cubicBezTo>
                    <a:pt x="5511" y="5669"/>
                    <a:pt x="5479" y="5732"/>
                    <a:pt x="5479" y="5764"/>
                  </a:cubicBezTo>
                  <a:cubicBezTo>
                    <a:pt x="5321" y="6524"/>
                    <a:pt x="5289" y="7316"/>
                    <a:pt x="5321" y="8108"/>
                  </a:cubicBezTo>
                  <a:cubicBezTo>
                    <a:pt x="5321" y="8139"/>
                    <a:pt x="5289" y="8171"/>
                    <a:pt x="5258" y="8171"/>
                  </a:cubicBezTo>
                  <a:lnTo>
                    <a:pt x="5163" y="8171"/>
                  </a:lnTo>
                  <a:cubicBezTo>
                    <a:pt x="4783" y="7791"/>
                    <a:pt x="4434" y="7379"/>
                    <a:pt x="4118" y="6967"/>
                  </a:cubicBezTo>
                  <a:cubicBezTo>
                    <a:pt x="4086" y="6936"/>
                    <a:pt x="4086" y="6936"/>
                    <a:pt x="4086" y="6904"/>
                  </a:cubicBezTo>
                  <a:cubicBezTo>
                    <a:pt x="4181" y="6017"/>
                    <a:pt x="4403" y="5131"/>
                    <a:pt x="4719" y="4339"/>
                  </a:cubicBezTo>
                  <a:cubicBezTo>
                    <a:pt x="4719" y="4307"/>
                    <a:pt x="4719" y="4276"/>
                    <a:pt x="4719" y="4244"/>
                  </a:cubicBezTo>
                  <a:cubicBezTo>
                    <a:pt x="4719" y="4244"/>
                    <a:pt x="4688" y="4212"/>
                    <a:pt x="4656" y="4212"/>
                  </a:cubicBezTo>
                  <a:lnTo>
                    <a:pt x="4624" y="4212"/>
                  </a:lnTo>
                  <a:cubicBezTo>
                    <a:pt x="4561" y="4212"/>
                    <a:pt x="4529" y="4244"/>
                    <a:pt x="4529" y="4276"/>
                  </a:cubicBezTo>
                  <a:cubicBezTo>
                    <a:pt x="4244" y="4972"/>
                    <a:pt x="4023" y="5701"/>
                    <a:pt x="3928" y="6492"/>
                  </a:cubicBezTo>
                  <a:cubicBezTo>
                    <a:pt x="3928" y="6524"/>
                    <a:pt x="3896" y="6556"/>
                    <a:pt x="3864" y="6556"/>
                  </a:cubicBezTo>
                  <a:lnTo>
                    <a:pt x="3833" y="6556"/>
                  </a:lnTo>
                  <a:cubicBezTo>
                    <a:pt x="3801" y="6556"/>
                    <a:pt x="3801" y="6556"/>
                    <a:pt x="3769" y="6524"/>
                  </a:cubicBezTo>
                  <a:cubicBezTo>
                    <a:pt x="3453" y="6081"/>
                    <a:pt x="3167" y="5637"/>
                    <a:pt x="2946" y="5162"/>
                  </a:cubicBezTo>
                  <a:cubicBezTo>
                    <a:pt x="2946" y="5131"/>
                    <a:pt x="2914" y="5099"/>
                    <a:pt x="2946" y="5099"/>
                  </a:cubicBezTo>
                  <a:cubicBezTo>
                    <a:pt x="3199" y="4212"/>
                    <a:pt x="3579" y="3389"/>
                    <a:pt x="4023" y="2660"/>
                  </a:cubicBezTo>
                  <a:cubicBezTo>
                    <a:pt x="4054" y="2597"/>
                    <a:pt x="4054" y="2534"/>
                    <a:pt x="3991" y="2502"/>
                  </a:cubicBezTo>
                  <a:lnTo>
                    <a:pt x="3928" y="2502"/>
                  </a:lnTo>
                  <a:cubicBezTo>
                    <a:pt x="3896" y="2502"/>
                    <a:pt x="3864" y="2534"/>
                    <a:pt x="3833" y="2565"/>
                  </a:cubicBezTo>
                  <a:cubicBezTo>
                    <a:pt x="3453" y="3199"/>
                    <a:pt x="3104" y="3896"/>
                    <a:pt x="2851" y="4624"/>
                  </a:cubicBezTo>
                  <a:cubicBezTo>
                    <a:pt x="2851" y="4656"/>
                    <a:pt x="2819" y="4687"/>
                    <a:pt x="2787" y="4687"/>
                  </a:cubicBezTo>
                  <a:cubicBezTo>
                    <a:pt x="2756" y="4687"/>
                    <a:pt x="2724" y="4656"/>
                    <a:pt x="2692" y="4656"/>
                  </a:cubicBezTo>
                  <a:cubicBezTo>
                    <a:pt x="2471" y="4149"/>
                    <a:pt x="2281" y="3642"/>
                    <a:pt x="2122" y="3104"/>
                  </a:cubicBezTo>
                  <a:cubicBezTo>
                    <a:pt x="2122" y="3104"/>
                    <a:pt x="2122" y="3072"/>
                    <a:pt x="2154" y="3072"/>
                  </a:cubicBezTo>
                  <a:cubicBezTo>
                    <a:pt x="2471" y="2407"/>
                    <a:pt x="2882" y="1805"/>
                    <a:pt x="3326" y="1267"/>
                  </a:cubicBezTo>
                  <a:cubicBezTo>
                    <a:pt x="3326" y="1235"/>
                    <a:pt x="3357" y="1204"/>
                    <a:pt x="3326" y="1172"/>
                  </a:cubicBezTo>
                  <a:cubicBezTo>
                    <a:pt x="3326" y="1140"/>
                    <a:pt x="3326" y="1109"/>
                    <a:pt x="3294" y="1109"/>
                  </a:cubicBezTo>
                  <a:cubicBezTo>
                    <a:pt x="3294" y="1077"/>
                    <a:pt x="3262" y="1045"/>
                    <a:pt x="3231" y="1045"/>
                  </a:cubicBezTo>
                  <a:cubicBezTo>
                    <a:pt x="3199" y="1045"/>
                    <a:pt x="3167" y="1077"/>
                    <a:pt x="3136" y="1109"/>
                  </a:cubicBezTo>
                  <a:cubicBezTo>
                    <a:pt x="2787" y="1552"/>
                    <a:pt x="2439" y="2059"/>
                    <a:pt x="2154" y="2597"/>
                  </a:cubicBezTo>
                  <a:cubicBezTo>
                    <a:pt x="2122" y="2629"/>
                    <a:pt x="2091" y="2629"/>
                    <a:pt x="2059" y="2629"/>
                  </a:cubicBezTo>
                  <a:cubicBezTo>
                    <a:pt x="2027" y="2629"/>
                    <a:pt x="1996" y="2597"/>
                    <a:pt x="1996" y="2565"/>
                  </a:cubicBezTo>
                  <a:cubicBezTo>
                    <a:pt x="1806" y="1774"/>
                    <a:pt x="1711" y="950"/>
                    <a:pt x="1679" y="127"/>
                  </a:cubicBezTo>
                  <a:cubicBezTo>
                    <a:pt x="1679" y="95"/>
                    <a:pt x="1679" y="64"/>
                    <a:pt x="1647" y="32"/>
                  </a:cubicBezTo>
                  <a:cubicBezTo>
                    <a:pt x="1647" y="32"/>
                    <a:pt x="1616" y="0"/>
                    <a:pt x="1584"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 name="Google Shape;512;p14">
              <a:extLst>
                <a:ext uri="{FF2B5EF4-FFF2-40B4-BE49-F238E27FC236}">
                  <a16:creationId xmlns:a16="http://schemas.microsoft.com/office/drawing/2014/main" id="{35C8BAAD-BB19-4FE9-9C94-6638B154D0FB}"/>
                </a:ext>
              </a:extLst>
            </p:cNvPr>
            <p:cNvSpPr/>
            <p:nvPr/>
          </p:nvSpPr>
          <p:spPr>
            <a:xfrm>
              <a:off x="1907015" y="2082752"/>
              <a:ext cx="348651" cy="192556"/>
            </a:xfrm>
            <a:custGeom>
              <a:avLst/>
              <a:gdLst/>
              <a:ahLst/>
              <a:cxnLst/>
              <a:rect l="l" t="t" r="r" b="b"/>
              <a:pathLst>
                <a:path w="11465" h="6332" extrusionOk="0">
                  <a:moveTo>
                    <a:pt x="4412" y="1"/>
                  </a:moveTo>
                  <a:cubicBezTo>
                    <a:pt x="2691" y="1"/>
                    <a:pt x="1174" y="768"/>
                    <a:pt x="570" y="2247"/>
                  </a:cubicBezTo>
                  <a:cubicBezTo>
                    <a:pt x="0" y="3577"/>
                    <a:pt x="539" y="5065"/>
                    <a:pt x="1330" y="6332"/>
                  </a:cubicBezTo>
                  <a:lnTo>
                    <a:pt x="11464" y="6332"/>
                  </a:lnTo>
                  <a:cubicBezTo>
                    <a:pt x="11306" y="5319"/>
                    <a:pt x="10863" y="4147"/>
                    <a:pt x="9881" y="2848"/>
                  </a:cubicBezTo>
                  <a:cubicBezTo>
                    <a:pt x="8439" y="926"/>
                    <a:pt x="6303" y="1"/>
                    <a:pt x="4412" y="1"/>
                  </a:cubicBezTo>
                  <a:close/>
                </a:path>
              </a:pathLst>
            </a:custGeom>
            <a:solidFill>
              <a:srgbClr val="8BDCE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 name="Google Shape;513;p14">
              <a:extLst>
                <a:ext uri="{FF2B5EF4-FFF2-40B4-BE49-F238E27FC236}">
                  <a16:creationId xmlns:a16="http://schemas.microsoft.com/office/drawing/2014/main" id="{67D70A0E-8B97-46AD-BC46-1FFA053D55DF}"/>
                </a:ext>
              </a:extLst>
            </p:cNvPr>
            <p:cNvSpPr/>
            <p:nvPr/>
          </p:nvSpPr>
          <p:spPr>
            <a:xfrm>
              <a:off x="1776037" y="2168996"/>
              <a:ext cx="249453" cy="107286"/>
            </a:xfrm>
            <a:custGeom>
              <a:avLst/>
              <a:gdLst/>
              <a:ahLst/>
              <a:cxnLst/>
              <a:rect l="l" t="t" r="r" b="b"/>
              <a:pathLst>
                <a:path w="8203" h="3528" extrusionOk="0">
                  <a:moveTo>
                    <a:pt x="3002" y="0"/>
                  </a:moveTo>
                  <a:cubicBezTo>
                    <a:pt x="2159" y="0"/>
                    <a:pt x="1391" y="280"/>
                    <a:pt x="824" y="867"/>
                  </a:cubicBezTo>
                  <a:cubicBezTo>
                    <a:pt x="0" y="1723"/>
                    <a:pt x="64" y="2673"/>
                    <a:pt x="380" y="3528"/>
                  </a:cubicBezTo>
                  <a:lnTo>
                    <a:pt x="8202" y="3528"/>
                  </a:lnTo>
                  <a:cubicBezTo>
                    <a:pt x="6932" y="1266"/>
                    <a:pt x="4796" y="0"/>
                    <a:pt x="3002" y="0"/>
                  </a:cubicBezTo>
                  <a:close/>
                </a:path>
              </a:pathLst>
            </a:custGeom>
            <a:solidFill>
              <a:srgbClr val="2B76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 name="Google Shape;523;p14">
              <a:extLst>
                <a:ext uri="{FF2B5EF4-FFF2-40B4-BE49-F238E27FC236}">
                  <a16:creationId xmlns:a16="http://schemas.microsoft.com/office/drawing/2014/main" id="{CEFDC4D9-6534-46B6-9C93-932D158903CF}"/>
                </a:ext>
              </a:extLst>
            </p:cNvPr>
            <p:cNvSpPr/>
            <p:nvPr/>
          </p:nvSpPr>
          <p:spPr>
            <a:xfrm>
              <a:off x="1170261" y="843223"/>
              <a:ext cx="232120" cy="126171"/>
            </a:xfrm>
            <a:custGeom>
              <a:avLst/>
              <a:gdLst/>
              <a:ahLst/>
              <a:cxnLst/>
              <a:rect l="l" t="t" r="r" b="b"/>
              <a:pathLst>
                <a:path w="7633" h="4149" extrusionOk="0">
                  <a:moveTo>
                    <a:pt x="380" y="0"/>
                  </a:moveTo>
                  <a:cubicBezTo>
                    <a:pt x="159" y="0"/>
                    <a:pt x="0" y="159"/>
                    <a:pt x="0" y="380"/>
                  </a:cubicBezTo>
                  <a:lnTo>
                    <a:pt x="0" y="3769"/>
                  </a:lnTo>
                  <a:cubicBezTo>
                    <a:pt x="0" y="3959"/>
                    <a:pt x="190" y="4149"/>
                    <a:pt x="380" y="4149"/>
                  </a:cubicBezTo>
                  <a:lnTo>
                    <a:pt x="7253" y="4149"/>
                  </a:lnTo>
                  <a:cubicBezTo>
                    <a:pt x="7474" y="4149"/>
                    <a:pt x="7633" y="3959"/>
                    <a:pt x="7633" y="3769"/>
                  </a:cubicBezTo>
                  <a:lnTo>
                    <a:pt x="7633" y="380"/>
                  </a:lnTo>
                  <a:cubicBezTo>
                    <a:pt x="7633" y="159"/>
                    <a:pt x="7474" y="0"/>
                    <a:pt x="7253" y="0"/>
                  </a:cubicBezTo>
                  <a:close/>
                </a:path>
              </a:pathLst>
            </a:custGeom>
            <a:solidFill>
              <a:srgbClr val="2B76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 name="Google Shape;524;p14">
              <a:extLst>
                <a:ext uri="{FF2B5EF4-FFF2-40B4-BE49-F238E27FC236}">
                  <a16:creationId xmlns:a16="http://schemas.microsoft.com/office/drawing/2014/main" id="{4AD6317C-2B7E-40CC-953F-A3894EABC9AC}"/>
                </a:ext>
              </a:extLst>
            </p:cNvPr>
            <p:cNvSpPr/>
            <p:nvPr/>
          </p:nvSpPr>
          <p:spPr>
            <a:xfrm>
              <a:off x="990170" y="906781"/>
              <a:ext cx="594242" cy="795495"/>
            </a:xfrm>
            <a:custGeom>
              <a:avLst/>
              <a:gdLst/>
              <a:ahLst/>
              <a:cxnLst/>
              <a:rect l="l" t="t" r="r" b="b"/>
              <a:pathLst>
                <a:path w="19541" h="26159" extrusionOk="0">
                  <a:moveTo>
                    <a:pt x="0" y="0"/>
                  </a:moveTo>
                  <a:lnTo>
                    <a:pt x="0" y="26159"/>
                  </a:lnTo>
                  <a:lnTo>
                    <a:pt x="19540" y="26159"/>
                  </a:lnTo>
                  <a:lnTo>
                    <a:pt x="19540" y="0"/>
                  </a:lnTo>
                  <a:close/>
                </a:path>
              </a:pathLst>
            </a:custGeom>
            <a:solidFill>
              <a:srgbClr val="8BDCE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 name="Google Shape;525;p14">
              <a:extLst>
                <a:ext uri="{FF2B5EF4-FFF2-40B4-BE49-F238E27FC236}">
                  <a16:creationId xmlns:a16="http://schemas.microsoft.com/office/drawing/2014/main" id="{00CA19C3-0053-4C08-A350-86AB3029B294}"/>
                </a:ext>
              </a:extLst>
            </p:cNvPr>
            <p:cNvSpPr/>
            <p:nvPr/>
          </p:nvSpPr>
          <p:spPr>
            <a:xfrm>
              <a:off x="1029643" y="942422"/>
              <a:ext cx="515267" cy="634687"/>
            </a:xfrm>
            <a:custGeom>
              <a:avLst/>
              <a:gdLst/>
              <a:ahLst/>
              <a:cxnLst/>
              <a:rect l="l" t="t" r="r" b="b"/>
              <a:pathLst>
                <a:path w="16944" h="20871" extrusionOk="0">
                  <a:moveTo>
                    <a:pt x="1" y="0"/>
                  </a:moveTo>
                  <a:lnTo>
                    <a:pt x="1" y="20870"/>
                  </a:lnTo>
                  <a:lnTo>
                    <a:pt x="16944" y="20870"/>
                  </a:lnTo>
                  <a:lnTo>
                    <a:pt x="16944"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 name="Google Shape;526;p14">
              <a:extLst>
                <a:ext uri="{FF2B5EF4-FFF2-40B4-BE49-F238E27FC236}">
                  <a16:creationId xmlns:a16="http://schemas.microsoft.com/office/drawing/2014/main" id="{14A53513-2FE3-44BB-B71C-4014A4BEDF7D}"/>
                </a:ext>
              </a:extLst>
            </p:cNvPr>
            <p:cNvSpPr/>
            <p:nvPr/>
          </p:nvSpPr>
          <p:spPr>
            <a:xfrm>
              <a:off x="1076840" y="1007896"/>
              <a:ext cx="56836" cy="56867"/>
            </a:xfrm>
            <a:custGeom>
              <a:avLst/>
              <a:gdLst/>
              <a:ahLst/>
              <a:cxnLst/>
              <a:rect l="l" t="t" r="r" b="b"/>
              <a:pathLst>
                <a:path w="1869" h="1870" extrusionOk="0">
                  <a:moveTo>
                    <a:pt x="950" y="1"/>
                  </a:moveTo>
                  <a:cubicBezTo>
                    <a:pt x="412" y="1"/>
                    <a:pt x="0" y="412"/>
                    <a:pt x="0" y="951"/>
                  </a:cubicBezTo>
                  <a:cubicBezTo>
                    <a:pt x="0" y="1457"/>
                    <a:pt x="412" y="1869"/>
                    <a:pt x="950" y="1869"/>
                  </a:cubicBezTo>
                  <a:cubicBezTo>
                    <a:pt x="1457" y="1869"/>
                    <a:pt x="1869" y="1457"/>
                    <a:pt x="1869" y="951"/>
                  </a:cubicBezTo>
                  <a:cubicBezTo>
                    <a:pt x="1869" y="412"/>
                    <a:pt x="1457" y="1"/>
                    <a:pt x="950" y="1"/>
                  </a:cubicBezTo>
                  <a:close/>
                </a:path>
              </a:pathLst>
            </a:custGeom>
            <a:solidFill>
              <a:srgbClr val="F25D0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 name="Google Shape;527;p14">
              <a:extLst>
                <a:ext uri="{FF2B5EF4-FFF2-40B4-BE49-F238E27FC236}">
                  <a16:creationId xmlns:a16="http://schemas.microsoft.com/office/drawing/2014/main" id="{A1E320C7-987F-46AF-A092-619851947E20}"/>
                </a:ext>
              </a:extLst>
            </p:cNvPr>
            <p:cNvSpPr/>
            <p:nvPr/>
          </p:nvSpPr>
          <p:spPr>
            <a:xfrm>
              <a:off x="1083591" y="1019938"/>
              <a:ext cx="43365" cy="32295"/>
            </a:xfrm>
            <a:custGeom>
              <a:avLst/>
              <a:gdLst/>
              <a:ahLst/>
              <a:cxnLst/>
              <a:rect l="l" t="t" r="r" b="b"/>
              <a:pathLst>
                <a:path w="1426" h="1062" extrusionOk="0">
                  <a:moveTo>
                    <a:pt x="1255" y="1"/>
                  </a:moveTo>
                  <a:cubicBezTo>
                    <a:pt x="1219" y="1"/>
                    <a:pt x="1188" y="16"/>
                    <a:pt x="1172" y="48"/>
                  </a:cubicBezTo>
                  <a:lnTo>
                    <a:pt x="570" y="650"/>
                  </a:lnTo>
                  <a:lnTo>
                    <a:pt x="253" y="333"/>
                  </a:lnTo>
                  <a:cubicBezTo>
                    <a:pt x="238" y="317"/>
                    <a:pt x="206" y="309"/>
                    <a:pt x="174" y="309"/>
                  </a:cubicBezTo>
                  <a:cubicBezTo>
                    <a:pt x="143" y="309"/>
                    <a:pt x="111" y="317"/>
                    <a:pt x="95" y="333"/>
                  </a:cubicBezTo>
                  <a:lnTo>
                    <a:pt x="63" y="365"/>
                  </a:lnTo>
                  <a:cubicBezTo>
                    <a:pt x="0" y="428"/>
                    <a:pt x="0" y="523"/>
                    <a:pt x="63" y="555"/>
                  </a:cubicBezTo>
                  <a:lnTo>
                    <a:pt x="570" y="1061"/>
                  </a:lnTo>
                  <a:lnTo>
                    <a:pt x="1394" y="270"/>
                  </a:lnTo>
                  <a:cubicBezTo>
                    <a:pt x="1425" y="206"/>
                    <a:pt x="1425" y="111"/>
                    <a:pt x="1394" y="80"/>
                  </a:cubicBezTo>
                  <a:lnTo>
                    <a:pt x="1362" y="48"/>
                  </a:lnTo>
                  <a:cubicBezTo>
                    <a:pt x="1330" y="16"/>
                    <a:pt x="1291" y="1"/>
                    <a:pt x="1255"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2" name="Google Shape;528;p14">
              <a:extLst>
                <a:ext uri="{FF2B5EF4-FFF2-40B4-BE49-F238E27FC236}">
                  <a16:creationId xmlns:a16="http://schemas.microsoft.com/office/drawing/2014/main" id="{7D071BFB-B496-4C29-8D76-9037FEFB8777}"/>
                </a:ext>
              </a:extLst>
            </p:cNvPr>
            <p:cNvSpPr/>
            <p:nvPr/>
          </p:nvSpPr>
          <p:spPr>
            <a:xfrm>
              <a:off x="1163510" y="1015620"/>
              <a:ext cx="335179" cy="15418"/>
            </a:xfrm>
            <a:custGeom>
              <a:avLst/>
              <a:gdLst/>
              <a:ahLst/>
              <a:cxnLst/>
              <a:rect l="l" t="t" r="r" b="b"/>
              <a:pathLst>
                <a:path w="11022" h="507" extrusionOk="0">
                  <a:moveTo>
                    <a:pt x="191" y="0"/>
                  </a:moveTo>
                  <a:cubicBezTo>
                    <a:pt x="96" y="0"/>
                    <a:pt x="1" y="63"/>
                    <a:pt x="1" y="190"/>
                  </a:cubicBezTo>
                  <a:lnTo>
                    <a:pt x="1" y="285"/>
                  </a:lnTo>
                  <a:cubicBezTo>
                    <a:pt x="1" y="380"/>
                    <a:pt x="96" y="507"/>
                    <a:pt x="191" y="507"/>
                  </a:cubicBezTo>
                  <a:lnTo>
                    <a:pt x="10800" y="507"/>
                  </a:lnTo>
                  <a:cubicBezTo>
                    <a:pt x="10895" y="507"/>
                    <a:pt x="11021" y="380"/>
                    <a:pt x="11021" y="285"/>
                  </a:cubicBezTo>
                  <a:lnTo>
                    <a:pt x="11021" y="190"/>
                  </a:lnTo>
                  <a:cubicBezTo>
                    <a:pt x="11021" y="63"/>
                    <a:pt x="10895" y="0"/>
                    <a:pt x="10800" y="0"/>
                  </a:cubicBezTo>
                  <a:close/>
                </a:path>
              </a:pathLst>
            </a:custGeom>
            <a:solidFill>
              <a:srgbClr val="8BDCE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3" name="Google Shape;529;p14">
              <a:extLst>
                <a:ext uri="{FF2B5EF4-FFF2-40B4-BE49-F238E27FC236}">
                  <a16:creationId xmlns:a16="http://schemas.microsoft.com/office/drawing/2014/main" id="{806AE8ED-0F37-49D3-B508-C296FCFF1276}"/>
                </a:ext>
              </a:extLst>
            </p:cNvPr>
            <p:cNvSpPr/>
            <p:nvPr/>
          </p:nvSpPr>
          <p:spPr>
            <a:xfrm>
              <a:off x="1163510" y="1042564"/>
              <a:ext cx="219621" cy="15448"/>
            </a:xfrm>
            <a:custGeom>
              <a:avLst/>
              <a:gdLst/>
              <a:ahLst/>
              <a:cxnLst/>
              <a:rect l="l" t="t" r="r" b="b"/>
              <a:pathLst>
                <a:path w="7222" h="508" extrusionOk="0">
                  <a:moveTo>
                    <a:pt x="191" y="1"/>
                  </a:moveTo>
                  <a:cubicBezTo>
                    <a:pt x="96" y="1"/>
                    <a:pt x="1" y="96"/>
                    <a:pt x="1" y="191"/>
                  </a:cubicBezTo>
                  <a:lnTo>
                    <a:pt x="1" y="317"/>
                  </a:lnTo>
                  <a:cubicBezTo>
                    <a:pt x="1" y="412"/>
                    <a:pt x="96" y="507"/>
                    <a:pt x="191" y="507"/>
                  </a:cubicBezTo>
                  <a:lnTo>
                    <a:pt x="7000" y="507"/>
                  </a:lnTo>
                  <a:cubicBezTo>
                    <a:pt x="7126" y="507"/>
                    <a:pt x="7221" y="412"/>
                    <a:pt x="7221" y="317"/>
                  </a:cubicBezTo>
                  <a:lnTo>
                    <a:pt x="7221" y="191"/>
                  </a:lnTo>
                  <a:cubicBezTo>
                    <a:pt x="7221" y="96"/>
                    <a:pt x="7126" y="1"/>
                    <a:pt x="7000" y="1"/>
                  </a:cubicBezTo>
                  <a:close/>
                </a:path>
              </a:pathLst>
            </a:custGeom>
            <a:solidFill>
              <a:srgbClr val="ACE5F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4" name="Google Shape;530;p14">
              <a:extLst>
                <a:ext uri="{FF2B5EF4-FFF2-40B4-BE49-F238E27FC236}">
                  <a16:creationId xmlns:a16="http://schemas.microsoft.com/office/drawing/2014/main" id="{55EFA93D-9E00-43B1-B9D3-E73C253192AE}"/>
                </a:ext>
              </a:extLst>
            </p:cNvPr>
            <p:cNvSpPr/>
            <p:nvPr/>
          </p:nvSpPr>
          <p:spPr>
            <a:xfrm>
              <a:off x="1076840" y="1119624"/>
              <a:ext cx="56836" cy="56836"/>
            </a:xfrm>
            <a:custGeom>
              <a:avLst/>
              <a:gdLst/>
              <a:ahLst/>
              <a:cxnLst/>
              <a:rect l="l" t="t" r="r" b="b"/>
              <a:pathLst>
                <a:path w="1869" h="1869" extrusionOk="0">
                  <a:moveTo>
                    <a:pt x="950" y="0"/>
                  </a:moveTo>
                  <a:cubicBezTo>
                    <a:pt x="412" y="0"/>
                    <a:pt x="0" y="412"/>
                    <a:pt x="0" y="950"/>
                  </a:cubicBezTo>
                  <a:cubicBezTo>
                    <a:pt x="0" y="1457"/>
                    <a:pt x="412" y="1869"/>
                    <a:pt x="950" y="1869"/>
                  </a:cubicBezTo>
                  <a:cubicBezTo>
                    <a:pt x="1457" y="1869"/>
                    <a:pt x="1869" y="1457"/>
                    <a:pt x="1869" y="950"/>
                  </a:cubicBezTo>
                  <a:cubicBezTo>
                    <a:pt x="1869" y="412"/>
                    <a:pt x="1457" y="0"/>
                    <a:pt x="950" y="0"/>
                  </a:cubicBezTo>
                  <a:close/>
                </a:path>
              </a:pathLst>
            </a:custGeom>
            <a:solidFill>
              <a:srgbClr val="F25D0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5" name="Google Shape;531;p14">
              <a:extLst>
                <a:ext uri="{FF2B5EF4-FFF2-40B4-BE49-F238E27FC236}">
                  <a16:creationId xmlns:a16="http://schemas.microsoft.com/office/drawing/2014/main" id="{A1585419-A583-45E8-AC89-E0D35DB56385}"/>
                </a:ext>
              </a:extLst>
            </p:cNvPr>
            <p:cNvSpPr/>
            <p:nvPr/>
          </p:nvSpPr>
          <p:spPr>
            <a:xfrm>
              <a:off x="1083591" y="1131666"/>
              <a:ext cx="43365" cy="32295"/>
            </a:xfrm>
            <a:custGeom>
              <a:avLst/>
              <a:gdLst/>
              <a:ahLst/>
              <a:cxnLst/>
              <a:rect l="l" t="t" r="r" b="b"/>
              <a:pathLst>
                <a:path w="1426" h="1062" extrusionOk="0">
                  <a:moveTo>
                    <a:pt x="1255" y="0"/>
                  </a:moveTo>
                  <a:cubicBezTo>
                    <a:pt x="1219" y="0"/>
                    <a:pt x="1188" y="16"/>
                    <a:pt x="1172" y="48"/>
                  </a:cubicBezTo>
                  <a:lnTo>
                    <a:pt x="570" y="649"/>
                  </a:lnTo>
                  <a:lnTo>
                    <a:pt x="253" y="333"/>
                  </a:lnTo>
                  <a:cubicBezTo>
                    <a:pt x="238" y="317"/>
                    <a:pt x="206" y="309"/>
                    <a:pt x="174" y="309"/>
                  </a:cubicBezTo>
                  <a:cubicBezTo>
                    <a:pt x="143" y="309"/>
                    <a:pt x="111" y="317"/>
                    <a:pt x="95" y="333"/>
                  </a:cubicBezTo>
                  <a:lnTo>
                    <a:pt x="63" y="364"/>
                  </a:lnTo>
                  <a:cubicBezTo>
                    <a:pt x="0" y="428"/>
                    <a:pt x="0" y="523"/>
                    <a:pt x="63" y="554"/>
                  </a:cubicBezTo>
                  <a:lnTo>
                    <a:pt x="570" y="1061"/>
                  </a:lnTo>
                  <a:lnTo>
                    <a:pt x="1394" y="269"/>
                  </a:lnTo>
                  <a:cubicBezTo>
                    <a:pt x="1425" y="206"/>
                    <a:pt x="1425" y="111"/>
                    <a:pt x="1394" y="79"/>
                  </a:cubicBezTo>
                  <a:lnTo>
                    <a:pt x="1362" y="48"/>
                  </a:lnTo>
                  <a:cubicBezTo>
                    <a:pt x="1330" y="16"/>
                    <a:pt x="1291" y="0"/>
                    <a:pt x="1255"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6" name="Google Shape;532;p14">
              <a:extLst>
                <a:ext uri="{FF2B5EF4-FFF2-40B4-BE49-F238E27FC236}">
                  <a16:creationId xmlns:a16="http://schemas.microsoft.com/office/drawing/2014/main" id="{BB806421-D5E3-49B7-911A-723EE9E666F2}"/>
                </a:ext>
              </a:extLst>
            </p:cNvPr>
            <p:cNvSpPr/>
            <p:nvPr/>
          </p:nvSpPr>
          <p:spPr>
            <a:xfrm>
              <a:off x="1163510" y="1126344"/>
              <a:ext cx="335179" cy="15448"/>
            </a:xfrm>
            <a:custGeom>
              <a:avLst/>
              <a:gdLst/>
              <a:ahLst/>
              <a:cxnLst/>
              <a:rect l="l" t="t" r="r" b="b"/>
              <a:pathLst>
                <a:path w="11022" h="508" extrusionOk="0">
                  <a:moveTo>
                    <a:pt x="191" y="1"/>
                  </a:moveTo>
                  <a:cubicBezTo>
                    <a:pt x="96" y="1"/>
                    <a:pt x="1" y="96"/>
                    <a:pt x="1" y="223"/>
                  </a:cubicBezTo>
                  <a:lnTo>
                    <a:pt x="1" y="318"/>
                  </a:lnTo>
                  <a:cubicBezTo>
                    <a:pt x="1" y="413"/>
                    <a:pt x="96" y="508"/>
                    <a:pt x="191" y="508"/>
                  </a:cubicBezTo>
                  <a:lnTo>
                    <a:pt x="10800" y="508"/>
                  </a:lnTo>
                  <a:cubicBezTo>
                    <a:pt x="10895" y="508"/>
                    <a:pt x="11021" y="413"/>
                    <a:pt x="11021" y="318"/>
                  </a:cubicBezTo>
                  <a:lnTo>
                    <a:pt x="11021" y="223"/>
                  </a:lnTo>
                  <a:cubicBezTo>
                    <a:pt x="11021" y="96"/>
                    <a:pt x="10895" y="1"/>
                    <a:pt x="10800" y="1"/>
                  </a:cubicBezTo>
                  <a:close/>
                </a:path>
              </a:pathLst>
            </a:custGeom>
            <a:solidFill>
              <a:srgbClr val="8BDCE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7" name="Google Shape;533;p14">
              <a:extLst>
                <a:ext uri="{FF2B5EF4-FFF2-40B4-BE49-F238E27FC236}">
                  <a16:creationId xmlns:a16="http://schemas.microsoft.com/office/drawing/2014/main" id="{6D87A773-145A-4911-BC0F-BE82FB285353}"/>
                </a:ext>
              </a:extLst>
            </p:cNvPr>
            <p:cNvSpPr/>
            <p:nvPr/>
          </p:nvSpPr>
          <p:spPr>
            <a:xfrm>
              <a:off x="1163510" y="1154292"/>
              <a:ext cx="219621" cy="14475"/>
            </a:xfrm>
            <a:custGeom>
              <a:avLst/>
              <a:gdLst/>
              <a:ahLst/>
              <a:cxnLst/>
              <a:rect l="l" t="t" r="r" b="b"/>
              <a:pathLst>
                <a:path w="7222" h="476" extrusionOk="0">
                  <a:moveTo>
                    <a:pt x="191" y="0"/>
                  </a:moveTo>
                  <a:cubicBezTo>
                    <a:pt x="96" y="0"/>
                    <a:pt x="1" y="95"/>
                    <a:pt x="1" y="190"/>
                  </a:cubicBezTo>
                  <a:lnTo>
                    <a:pt x="1" y="285"/>
                  </a:lnTo>
                  <a:cubicBezTo>
                    <a:pt x="1" y="412"/>
                    <a:pt x="96" y="475"/>
                    <a:pt x="191" y="475"/>
                  </a:cubicBezTo>
                  <a:lnTo>
                    <a:pt x="7000" y="475"/>
                  </a:lnTo>
                  <a:cubicBezTo>
                    <a:pt x="7126" y="475"/>
                    <a:pt x="7221" y="412"/>
                    <a:pt x="7221" y="285"/>
                  </a:cubicBezTo>
                  <a:lnTo>
                    <a:pt x="7221" y="190"/>
                  </a:lnTo>
                  <a:cubicBezTo>
                    <a:pt x="7221" y="95"/>
                    <a:pt x="7126" y="0"/>
                    <a:pt x="7000" y="0"/>
                  </a:cubicBezTo>
                  <a:close/>
                </a:path>
              </a:pathLst>
            </a:custGeom>
            <a:solidFill>
              <a:srgbClr val="ACE5F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8" name="Google Shape;534;p14">
              <a:extLst>
                <a:ext uri="{FF2B5EF4-FFF2-40B4-BE49-F238E27FC236}">
                  <a16:creationId xmlns:a16="http://schemas.microsoft.com/office/drawing/2014/main" id="{9B24DF59-D3EC-4613-A85B-EE4B9802C1AD}"/>
                </a:ext>
              </a:extLst>
            </p:cNvPr>
            <p:cNvSpPr/>
            <p:nvPr/>
          </p:nvSpPr>
          <p:spPr>
            <a:xfrm>
              <a:off x="1076840" y="1231321"/>
              <a:ext cx="56836" cy="56867"/>
            </a:xfrm>
            <a:custGeom>
              <a:avLst/>
              <a:gdLst/>
              <a:ahLst/>
              <a:cxnLst/>
              <a:rect l="l" t="t" r="r" b="b"/>
              <a:pathLst>
                <a:path w="1869" h="1870" extrusionOk="0">
                  <a:moveTo>
                    <a:pt x="950" y="1"/>
                  </a:moveTo>
                  <a:cubicBezTo>
                    <a:pt x="412" y="1"/>
                    <a:pt x="0" y="413"/>
                    <a:pt x="0" y="919"/>
                  </a:cubicBezTo>
                  <a:cubicBezTo>
                    <a:pt x="0" y="1458"/>
                    <a:pt x="412" y="1869"/>
                    <a:pt x="950" y="1869"/>
                  </a:cubicBezTo>
                  <a:cubicBezTo>
                    <a:pt x="1457" y="1869"/>
                    <a:pt x="1869" y="1458"/>
                    <a:pt x="1869" y="919"/>
                  </a:cubicBezTo>
                  <a:cubicBezTo>
                    <a:pt x="1869" y="413"/>
                    <a:pt x="1457" y="1"/>
                    <a:pt x="950" y="1"/>
                  </a:cubicBezTo>
                  <a:close/>
                </a:path>
              </a:pathLst>
            </a:custGeom>
            <a:solidFill>
              <a:srgbClr val="F25D0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9" name="Google Shape;535;p14">
              <a:extLst>
                <a:ext uri="{FF2B5EF4-FFF2-40B4-BE49-F238E27FC236}">
                  <a16:creationId xmlns:a16="http://schemas.microsoft.com/office/drawing/2014/main" id="{CAE23754-86FA-4A0D-9672-3EB1EF4E2A7A}"/>
                </a:ext>
              </a:extLst>
            </p:cNvPr>
            <p:cNvSpPr/>
            <p:nvPr/>
          </p:nvSpPr>
          <p:spPr>
            <a:xfrm>
              <a:off x="1083591" y="1243364"/>
              <a:ext cx="43365" cy="33269"/>
            </a:xfrm>
            <a:custGeom>
              <a:avLst/>
              <a:gdLst/>
              <a:ahLst/>
              <a:cxnLst/>
              <a:rect l="l" t="t" r="r" b="b"/>
              <a:pathLst>
                <a:path w="1426" h="1094" extrusionOk="0">
                  <a:moveTo>
                    <a:pt x="1255" y="1"/>
                  </a:moveTo>
                  <a:cubicBezTo>
                    <a:pt x="1219" y="1"/>
                    <a:pt x="1188" y="17"/>
                    <a:pt x="1172" y="48"/>
                  </a:cubicBezTo>
                  <a:lnTo>
                    <a:pt x="570" y="650"/>
                  </a:lnTo>
                  <a:lnTo>
                    <a:pt x="253" y="333"/>
                  </a:lnTo>
                  <a:cubicBezTo>
                    <a:pt x="238" y="317"/>
                    <a:pt x="206" y="310"/>
                    <a:pt x="174" y="310"/>
                  </a:cubicBezTo>
                  <a:cubicBezTo>
                    <a:pt x="143" y="310"/>
                    <a:pt x="111" y="317"/>
                    <a:pt x="95" y="333"/>
                  </a:cubicBezTo>
                  <a:lnTo>
                    <a:pt x="63" y="365"/>
                  </a:lnTo>
                  <a:cubicBezTo>
                    <a:pt x="0" y="428"/>
                    <a:pt x="0" y="523"/>
                    <a:pt x="63" y="555"/>
                  </a:cubicBezTo>
                  <a:lnTo>
                    <a:pt x="570" y="1093"/>
                  </a:lnTo>
                  <a:lnTo>
                    <a:pt x="1394" y="270"/>
                  </a:lnTo>
                  <a:cubicBezTo>
                    <a:pt x="1425" y="207"/>
                    <a:pt x="1425" y="112"/>
                    <a:pt x="1394" y="80"/>
                  </a:cubicBezTo>
                  <a:lnTo>
                    <a:pt x="1362" y="48"/>
                  </a:lnTo>
                  <a:cubicBezTo>
                    <a:pt x="1330" y="17"/>
                    <a:pt x="1291" y="1"/>
                    <a:pt x="1255"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0" name="Google Shape;536;p14">
              <a:extLst>
                <a:ext uri="{FF2B5EF4-FFF2-40B4-BE49-F238E27FC236}">
                  <a16:creationId xmlns:a16="http://schemas.microsoft.com/office/drawing/2014/main" id="{2A245314-4AE7-4516-A299-A4DCB203B0EC}"/>
                </a:ext>
              </a:extLst>
            </p:cNvPr>
            <p:cNvSpPr/>
            <p:nvPr/>
          </p:nvSpPr>
          <p:spPr>
            <a:xfrm>
              <a:off x="1163510" y="1238072"/>
              <a:ext cx="335179" cy="14475"/>
            </a:xfrm>
            <a:custGeom>
              <a:avLst/>
              <a:gdLst/>
              <a:ahLst/>
              <a:cxnLst/>
              <a:rect l="l" t="t" r="r" b="b"/>
              <a:pathLst>
                <a:path w="11022" h="476" extrusionOk="0">
                  <a:moveTo>
                    <a:pt x="191" y="1"/>
                  </a:moveTo>
                  <a:cubicBezTo>
                    <a:pt x="96" y="1"/>
                    <a:pt x="1" y="96"/>
                    <a:pt x="1" y="222"/>
                  </a:cubicBezTo>
                  <a:lnTo>
                    <a:pt x="1" y="317"/>
                  </a:lnTo>
                  <a:cubicBezTo>
                    <a:pt x="1" y="412"/>
                    <a:pt x="96" y="476"/>
                    <a:pt x="191" y="476"/>
                  </a:cubicBezTo>
                  <a:lnTo>
                    <a:pt x="10800" y="476"/>
                  </a:lnTo>
                  <a:cubicBezTo>
                    <a:pt x="10895" y="476"/>
                    <a:pt x="11021" y="412"/>
                    <a:pt x="11021" y="317"/>
                  </a:cubicBezTo>
                  <a:lnTo>
                    <a:pt x="11021" y="222"/>
                  </a:lnTo>
                  <a:cubicBezTo>
                    <a:pt x="11021" y="96"/>
                    <a:pt x="10895" y="1"/>
                    <a:pt x="10800" y="1"/>
                  </a:cubicBezTo>
                  <a:close/>
                </a:path>
              </a:pathLst>
            </a:custGeom>
            <a:solidFill>
              <a:srgbClr val="8BDCE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1" name="Google Shape;537;p14">
              <a:extLst>
                <a:ext uri="{FF2B5EF4-FFF2-40B4-BE49-F238E27FC236}">
                  <a16:creationId xmlns:a16="http://schemas.microsoft.com/office/drawing/2014/main" id="{8AF094F8-369E-434B-8C59-24C173372866}"/>
                </a:ext>
              </a:extLst>
            </p:cNvPr>
            <p:cNvSpPr/>
            <p:nvPr/>
          </p:nvSpPr>
          <p:spPr>
            <a:xfrm>
              <a:off x="1163510" y="1265046"/>
              <a:ext cx="219621" cy="17364"/>
            </a:xfrm>
            <a:custGeom>
              <a:avLst/>
              <a:gdLst/>
              <a:ahLst/>
              <a:cxnLst/>
              <a:rect l="l" t="t" r="r" b="b"/>
              <a:pathLst>
                <a:path w="7222" h="571" extrusionOk="0">
                  <a:moveTo>
                    <a:pt x="191" y="0"/>
                  </a:moveTo>
                  <a:cubicBezTo>
                    <a:pt x="96" y="0"/>
                    <a:pt x="1" y="127"/>
                    <a:pt x="1" y="222"/>
                  </a:cubicBezTo>
                  <a:lnTo>
                    <a:pt x="1" y="349"/>
                  </a:lnTo>
                  <a:cubicBezTo>
                    <a:pt x="1" y="444"/>
                    <a:pt x="96" y="570"/>
                    <a:pt x="191" y="570"/>
                  </a:cubicBezTo>
                  <a:lnTo>
                    <a:pt x="7000" y="570"/>
                  </a:lnTo>
                  <a:cubicBezTo>
                    <a:pt x="7126" y="570"/>
                    <a:pt x="7221" y="444"/>
                    <a:pt x="7221" y="349"/>
                  </a:cubicBezTo>
                  <a:lnTo>
                    <a:pt x="7221" y="222"/>
                  </a:lnTo>
                  <a:cubicBezTo>
                    <a:pt x="7221" y="127"/>
                    <a:pt x="7126" y="0"/>
                    <a:pt x="7000" y="0"/>
                  </a:cubicBezTo>
                  <a:close/>
                </a:path>
              </a:pathLst>
            </a:custGeom>
            <a:solidFill>
              <a:srgbClr val="ACE5F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2" name="Google Shape;538;p14">
              <a:extLst>
                <a:ext uri="{FF2B5EF4-FFF2-40B4-BE49-F238E27FC236}">
                  <a16:creationId xmlns:a16="http://schemas.microsoft.com/office/drawing/2014/main" id="{E9A119CF-42E4-424C-B194-55AE227B5CAA}"/>
                </a:ext>
              </a:extLst>
            </p:cNvPr>
            <p:cNvSpPr/>
            <p:nvPr/>
          </p:nvSpPr>
          <p:spPr>
            <a:xfrm>
              <a:off x="1076840" y="1343049"/>
              <a:ext cx="56836" cy="56836"/>
            </a:xfrm>
            <a:custGeom>
              <a:avLst/>
              <a:gdLst/>
              <a:ahLst/>
              <a:cxnLst/>
              <a:rect l="l" t="t" r="r" b="b"/>
              <a:pathLst>
                <a:path w="1869" h="1869" extrusionOk="0">
                  <a:moveTo>
                    <a:pt x="950" y="0"/>
                  </a:moveTo>
                  <a:cubicBezTo>
                    <a:pt x="412" y="0"/>
                    <a:pt x="0" y="412"/>
                    <a:pt x="0" y="951"/>
                  </a:cubicBezTo>
                  <a:cubicBezTo>
                    <a:pt x="0" y="1457"/>
                    <a:pt x="412" y="1869"/>
                    <a:pt x="950" y="1869"/>
                  </a:cubicBezTo>
                  <a:cubicBezTo>
                    <a:pt x="1457" y="1869"/>
                    <a:pt x="1869" y="1457"/>
                    <a:pt x="1869" y="951"/>
                  </a:cubicBezTo>
                  <a:cubicBezTo>
                    <a:pt x="1869" y="412"/>
                    <a:pt x="1457" y="0"/>
                    <a:pt x="950" y="0"/>
                  </a:cubicBezTo>
                  <a:close/>
                </a:path>
              </a:pathLst>
            </a:custGeom>
            <a:solidFill>
              <a:srgbClr val="F25D0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3" name="Google Shape;539;p14">
              <a:extLst>
                <a:ext uri="{FF2B5EF4-FFF2-40B4-BE49-F238E27FC236}">
                  <a16:creationId xmlns:a16="http://schemas.microsoft.com/office/drawing/2014/main" id="{FB5A7323-F304-44E7-B4AF-4FA2654E7F6B}"/>
                </a:ext>
              </a:extLst>
            </p:cNvPr>
            <p:cNvSpPr/>
            <p:nvPr/>
          </p:nvSpPr>
          <p:spPr>
            <a:xfrm>
              <a:off x="1083591" y="1355092"/>
              <a:ext cx="43365" cy="32295"/>
            </a:xfrm>
            <a:custGeom>
              <a:avLst/>
              <a:gdLst/>
              <a:ahLst/>
              <a:cxnLst/>
              <a:rect l="l" t="t" r="r" b="b"/>
              <a:pathLst>
                <a:path w="1426" h="1062" extrusionOk="0">
                  <a:moveTo>
                    <a:pt x="1255" y="0"/>
                  </a:moveTo>
                  <a:cubicBezTo>
                    <a:pt x="1219" y="0"/>
                    <a:pt x="1188" y="16"/>
                    <a:pt x="1172" y="48"/>
                  </a:cubicBezTo>
                  <a:lnTo>
                    <a:pt x="570" y="650"/>
                  </a:lnTo>
                  <a:lnTo>
                    <a:pt x="253" y="333"/>
                  </a:lnTo>
                  <a:cubicBezTo>
                    <a:pt x="238" y="317"/>
                    <a:pt x="206" y="309"/>
                    <a:pt x="174" y="309"/>
                  </a:cubicBezTo>
                  <a:cubicBezTo>
                    <a:pt x="143" y="309"/>
                    <a:pt x="111" y="317"/>
                    <a:pt x="95" y="333"/>
                  </a:cubicBezTo>
                  <a:lnTo>
                    <a:pt x="63" y="365"/>
                  </a:lnTo>
                  <a:cubicBezTo>
                    <a:pt x="0" y="428"/>
                    <a:pt x="0" y="523"/>
                    <a:pt x="63" y="555"/>
                  </a:cubicBezTo>
                  <a:lnTo>
                    <a:pt x="570" y="1061"/>
                  </a:lnTo>
                  <a:lnTo>
                    <a:pt x="1394" y="270"/>
                  </a:lnTo>
                  <a:cubicBezTo>
                    <a:pt x="1425" y="206"/>
                    <a:pt x="1425" y="143"/>
                    <a:pt x="1394" y="80"/>
                  </a:cubicBezTo>
                  <a:lnTo>
                    <a:pt x="1362" y="48"/>
                  </a:lnTo>
                  <a:cubicBezTo>
                    <a:pt x="1330" y="16"/>
                    <a:pt x="1291" y="0"/>
                    <a:pt x="1255"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4" name="Google Shape;540;p14">
              <a:extLst>
                <a:ext uri="{FF2B5EF4-FFF2-40B4-BE49-F238E27FC236}">
                  <a16:creationId xmlns:a16="http://schemas.microsoft.com/office/drawing/2014/main" id="{3CD07A40-49AA-4254-8C70-F032C2E6A0A4}"/>
                </a:ext>
              </a:extLst>
            </p:cNvPr>
            <p:cNvSpPr/>
            <p:nvPr/>
          </p:nvSpPr>
          <p:spPr>
            <a:xfrm>
              <a:off x="1163510" y="1350743"/>
              <a:ext cx="335179" cy="15448"/>
            </a:xfrm>
            <a:custGeom>
              <a:avLst/>
              <a:gdLst/>
              <a:ahLst/>
              <a:cxnLst/>
              <a:rect l="l" t="t" r="r" b="b"/>
              <a:pathLst>
                <a:path w="11022" h="508" extrusionOk="0">
                  <a:moveTo>
                    <a:pt x="191" y="1"/>
                  </a:moveTo>
                  <a:cubicBezTo>
                    <a:pt x="96" y="1"/>
                    <a:pt x="1" y="64"/>
                    <a:pt x="1" y="191"/>
                  </a:cubicBezTo>
                  <a:lnTo>
                    <a:pt x="1" y="286"/>
                  </a:lnTo>
                  <a:cubicBezTo>
                    <a:pt x="1" y="381"/>
                    <a:pt x="96" y="508"/>
                    <a:pt x="191" y="508"/>
                  </a:cubicBezTo>
                  <a:lnTo>
                    <a:pt x="10800" y="508"/>
                  </a:lnTo>
                  <a:cubicBezTo>
                    <a:pt x="10895" y="508"/>
                    <a:pt x="11021" y="381"/>
                    <a:pt x="11021" y="286"/>
                  </a:cubicBezTo>
                  <a:lnTo>
                    <a:pt x="11021" y="191"/>
                  </a:lnTo>
                  <a:cubicBezTo>
                    <a:pt x="11021" y="64"/>
                    <a:pt x="10895" y="1"/>
                    <a:pt x="10800" y="1"/>
                  </a:cubicBezTo>
                  <a:close/>
                </a:path>
              </a:pathLst>
            </a:custGeom>
            <a:solidFill>
              <a:srgbClr val="8BDCE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5" name="Google Shape;541;p14">
              <a:extLst>
                <a:ext uri="{FF2B5EF4-FFF2-40B4-BE49-F238E27FC236}">
                  <a16:creationId xmlns:a16="http://schemas.microsoft.com/office/drawing/2014/main" id="{7FFDB0C6-E4E1-44C3-8DD5-2DE8807EFA9D}"/>
                </a:ext>
              </a:extLst>
            </p:cNvPr>
            <p:cNvSpPr/>
            <p:nvPr/>
          </p:nvSpPr>
          <p:spPr>
            <a:xfrm>
              <a:off x="1163510" y="1378690"/>
              <a:ext cx="219621" cy="14475"/>
            </a:xfrm>
            <a:custGeom>
              <a:avLst/>
              <a:gdLst/>
              <a:ahLst/>
              <a:cxnLst/>
              <a:rect l="l" t="t" r="r" b="b"/>
              <a:pathLst>
                <a:path w="7222" h="476" extrusionOk="0">
                  <a:moveTo>
                    <a:pt x="191" y="0"/>
                  </a:moveTo>
                  <a:cubicBezTo>
                    <a:pt x="96" y="0"/>
                    <a:pt x="1" y="64"/>
                    <a:pt x="1" y="159"/>
                  </a:cubicBezTo>
                  <a:lnTo>
                    <a:pt x="1" y="254"/>
                  </a:lnTo>
                  <a:cubicBezTo>
                    <a:pt x="1" y="380"/>
                    <a:pt x="96" y="475"/>
                    <a:pt x="191" y="475"/>
                  </a:cubicBezTo>
                  <a:lnTo>
                    <a:pt x="7000" y="475"/>
                  </a:lnTo>
                  <a:cubicBezTo>
                    <a:pt x="7126" y="475"/>
                    <a:pt x="7221" y="380"/>
                    <a:pt x="7221" y="254"/>
                  </a:cubicBezTo>
                  <a:lnTo>
                    <a:pt x="7221" y="159"/>
                  </a:lnTo>
                  <a:cubicBezTo>
                    <a:pt x="7221" y="64"/>
                    <a:pt x="7126" y="0"/>
                    <a:pt x="7000" y="0"/>
                  </a:cubicBezTo>
                  <a:close/>
                </a:path>
              </a:pathLst>
            </a:custGeom>
            <a:solidFill>
              <a:srgbClr val="ACE5F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6" name="Google Shape;542;p14">
              <a:extLst>
                <a:ext uri="{FF2B5EF4-FFF2-40B4-BE49-F238E27FC236}">
                  <a16:creationId xmlns:a16="http://schemas.microsoft.com/office/drawing/2014/main" id="{6423C46F-F9EF-4022-9423-E76A952774C9}"/>
                </a:ext>
              </a:extLst>
            </p:cNvPr>
            <p:cNvSpPr/>
            <p:nvPr/>
          </p:nvSpPr>
          <p:spPr>
            <a:xfrm>
              <a:off x="1076840" y="1454777"/>
              <a:ext cx="56836" cy="56836"/>
            </a:xfrm>
            <a:custGeom>
              <a:avLst/>
              <a:gdLst/>
              <a:ahLst/>
              <a:cxnLst/>
              <a:rect l="l" t="t" r="r" b="b"/>
              <a:pathLst>
                <a:path w="1869" h="1869" extrusionOk="0">
                  <a:moveTo>
                    <a:pt x="950" y="0"/>
                  </a:moveTo>
                  <a:cubicBezTo>
                    <a:pt x="412" y="0"/>
                    <a:pt x="0" y="412"/>
                    <a:pt x="0" y="918"/>
                  </a:cubicBezTo>
                  <a:cubicBezTo>
                    <a:pt x="0" y="1457"/>
                    <a:pt x="412" y="1869"/>
                    <a:pt x="950" y="1869"/>
                  </a:cubicBezTo>
                  <a:cubicBezTo>
                    <a:pt x="1457" y="1869"/>
                    <a:pt x="1869" y="1457"/>
                    <a:pt x="1869" y="918"/>
                  </a:cubicBezTo>
                  <a:cubicBezTo>
                    <a:pt x="1869" y="412"/>
                    <a:pt x="1457" y="0"/>
                    <a:pt x="950" y="0"/>
                  </a:cubicBezTo>
                  <a:close/>
                </a:path>
              </a:pathLst>
            </a:custGeom>
            <a:solidFill>
              <a:srgbClr val="F25D0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7" name="Google Shape;543;p14">
              <a:extLst>
                <a:ext uri="{FF2B5EF4-FFF2-40B4-BE49-F238E27FC236}">
                  <a16:creationId xmlns:a16="http://schemas.microsoft.com/office/drawing/2014/main" id="{62E7EEF5-5AFF-41A6-9944-4343182FD1E7}"/>
                </a:ext>
              </a:extLst>
            </p:cNvPr>
            <p:cNvSpPr/>
            <p:nvPr/>
          </p:nvSpPr>
          <p:spPr>
            <a:xfrm>
              <a:off x="1083591" y="1466789"/>
              <a:ext cx="43365" cy="33269"/>
            </a:xfrm>
            <a:custGeom>
              <a:avLst/>
              <a:gdLst/>
              <a:ahLst/>
              <a:cxnLst/>
              <a:rect l="l" t="t" r="r" b="b"/>
              <a:pathLst>
                <a:path w="1426" h="1094" extrusionOk="0">
                  <a:moveTo>
                    <a:pt x="1255" y="1"/>
                  </a:moveTo>
                  <a:cubicBezTo>
                    <a:pt x="1219" y="1"/>
                    <a:pt x="1188" y="17"/>
                    <a:pt x="1172" y="48"/>
                  </a:cubicBezTo>
                  <a:lnTo>
                    <a:pt x="570" y="650"/>
                  </a:lnTo>
                  <a:lnTo>
                    <a:pt x="253" y="333"/>
                  </a:lnTo>
                  <a:cubicBezTo>
                    <a:pt x="238" y="318"/>
                    <a:pt x="206" y="310"/>
                    <a:pt x="174" y="310"/>
                  </a:cubicBezTo>
                  <a:cubicBezTo>
                    <a:pt x="143" y="310"/>
                    <a:pt x="111" y="318"/>
                    <a:pt x="95" y="333"/>
                  </a:cubicBezTo>
                  <a:lnTo>
                    <a:pt x="63" y="365"/>
                  </a:lnTo>
                  <a:cubicBezTo>
                    <a:pt x="0" y="428"/>
                    <a:pt x="0" y="523"/>
                    <a:pt x="63" y="555"/>
                  </a:cubicBezTo>
                  <a:lnTo>
                    <a:pt x="570" y="1094"/>
                  </a:lnTo>
                  <a:lnTo>
                    <a:pt x="1394" y="270"/>
                  </a:lnTo>
                  <a:cubicBezTo>
                    <a:pt x="1425" y="207"/>
                    <a:pt x="1425" y="143"/>
                    <a:pt x="1394" y="80"/>
                  </a:cubicBezTo>
                  <a:lnTo>
                    <a:pt x="1362" y="48"/>
                  </a:lnTo>
                  <a:cubicBezTo>
                    <a:pt x="1330" y="17"/>
                    <a:pt x="1291" y="1"/>
                    <a:pt x="1255"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8" name="Google Shape;544;p14">
              <a:extLst>
                <a:ext uri="{FF2B5EF4-FFF2-40B4-BE49-F238E27FC236}">
                  <a16:creationId xmlns:a16="http://schemas.microsoft.com/office/drawing/2014/main" id="{01DBD556-2565-490D-9865-9399B9E872D7}"/>
                </a:ext>
              </a:extLst>
            </p:cNvPr>
            <p:cNvSpPr/>
            <p:nvPr/>
          </p:nvSpPr>
          <p:spPr>
            <a:xfrm>
              <a:off x="1163510" y="1462471"/>
              <a:ext cx="335179" cy="14475"/>
            </a:xfrm>
            <a:custGeom>
              <a:avLst/>
              <a:gdLst/>
              <a:ahLst/>
              <a:cxnLst/>
              <a:rect l="l" t="t" r="r" b="b"/>
              <a:pathLst>
                <a:path w="11022" h="476" extrusionOk="0">
                  <a:moveTo>
                    <a:pt x="191" y="0"/>
                  </a:moveTo>
                  <a:cubicBezTo>
                    <a:pt x="96" y="0"/>
                    <a:pt x="1" y="64"/>
                    <a:pt x="1" y="190"/>
                  </a:cubicBezTo>
                  <a:lnTo>
                    <a:pt x="1" y="285"/>
                  </a:lnTo>
                  <a:cubicBezTo>
                    <a:pt x="1" y="380"/>
                    <a:pt x="96" y="475"/>
                    <a:pt x="191" y="475"/>
                  </a:cubicBezTo>
                  <a:lnTo>
                    <a:pt x="10800" y="475"/>
                  </a:lnTo>
                  <a:cubicBezTo>
                    <a:pt x="10895" y="475"/>
                    <a:pt x="11021" y="380"/>
                    <a:pt x="11021" y="285"/>
                  </a:cubicBezTo>
                  <a:lnTo>
                    <a:pt x="11021" y="190"/>
                  </a:lnTo>
                  <a:cubicBezTo>
                    <a:pt x="11021" y="64"/>
                    <a:pt x="10895" y="0"/>
                    <a:pt x="10800" y="0"/>
                  </a:cubicBezTo>
                  <a:close/>
                </a:path>
              </a:pathLst>
            </a:custGeom>
            <a:solidFill>
              <a:srgbClr val="1CBEE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9" name="Google Shape;545;p14">
              <a:extLst>
                <a:ext uri="{FF2B5EF4-FFF2-40B4-BE49-F238E27FC236}">
                  <a16:creationId xmlns:a16="http://schemas.microsoft.com/office/drawing/2014/main" id="{F8480937-B72A-4EDD-9069-76B3F5BF1F75}"/>
                </a:ext>
              </a:extLst>
            </p:cNvPr>
            <p:cNvSpPr/>
            <p:nvPr/>
          </p:nvSpPr>
          <p:spPr>
            <a:xfrm>
              <a:off x="1163510" y="1489445"/>
              <a:ext cx="219621" cy="14475"/>
            </a:xfrm>
            <a:custGeom>
              <a:avLst/>
              <a:gdLst/>
              <a:ahLst/>
              <a:cxnLst/>
              <a:rect l="l" t="t" r="r" b="b"/>
              <a:pathLst>
                <a:path w="7222" h="476" extrusionOk="0">
                  <a:moveTo>
                    <a:pt x="191" y="0"/>
                  </a:moveTo>
                  <a:cubicBezTo>
                    <a:pt x="96" y="0"/>
                    <a:pt x="1" y="95"/>
                    <a:pt x="1" y="190"/>
                  </a:cubicBezTo>
                  <a:lnTo>
                    <a:pt x="1" y="317"/>
                  </a:lnTo>
                  <a:cubicBezTo>
                    <a:pt x="1" y="412"/>
                    <a:pt x="96" y="475"/>
                    <a:pt x="191" y="475"/>
                  </a:cubicBezTo>
                  <a:lnTo>
                    <a:pt x="7000" y="475"/>
                  </a:lnTo>
                  <a:cubicBezTo>
                    <a:pt x="7126" y="475"/>
                    <a:pt x="7221" y="412"/>
                    <a:pt x="7221" y="317"/>
                  </a:cubicBezTo>
                  <a:lnTo>
                    <a:pt x="7221" y="190"/>
                  </a:lnTo>
                  <a:cubicBezTo>
                    <a:pt x="7221" y="95"/>
                    <a:pt x="7126" y="0"/>
                    <a:pt x="7000" y="0"/>
                  </a:cubicBezTo>
                  <a:close/>
                </a:path>
              </a:pathLst>
            </a:custGeom>
            <a:solidFill>
              <a:srgbClr val="1CBEE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0" name="Google Shape;643;p14">
              <a:extLst>
                <a:ext uri="{FF2B5EF4-FFF2-40B4-BE49-F238E27FC236}">
                  <a16:creationId xmlns:a16="http://schemas.microsoft.com/office/drawing/2014/main" id="{7F045C27-CF01-4D15-B8A9-6F0BECE4D578}"/>
                </a:ext>
              </a:extLst>
            </p:cNvPr>
            <p:cNvSpPr/>
            <p:nvPr/>
          </p:nvSpPr>
          <p:spPr>
            <a:xfrm>
              <a:off x="1592084" y="1472080"/>
              <a:ext cx="68392" cy="33786"/>
            </a:xfrm>
            <a:custGeom>
              <a:avLst/>
              <a:gdLst/>
              <a:ahLst/>
              <a:cxnLst/>
              <a:rect l="l" t="t" r="r" b="b"/>
              <a:pathLst>
                <a:path w="2249" h="1111" extrusionOk="0">
                  <a:moveTo>
                    <a:pt x="422" y="1"/>
                  </a:moveTo>
                  <a:cubicBezTo>
                    <a:pt x="290" y="1"/>
                    <a:pt x="188" y="27"/>
                    <a:pt x="159" y="96"/>
                  </a:cubicBezTo>
                  <a:cubicBezTo>
                    <a:pt x="0" y="571"/>
                    <a:pt x="539" y="476"/>
                    <a:pt x="950" y="983"/>
                  </a:cubicBezTo>
                  <a:cubicBezTo>
                    <a:pt x="1018" y="1076"/>
                    <a:pt x="1143" y="1111"/>
                    <a:pt x="1290" y="1111"/>
                  </a:cubicBezTo>
                  <a:cubicBezTo>
                    <a:pt x="1689" y="1111"/>
                    <a:pt x="2249" y="856"/>
                    <a:pt x="2249" y="856"/>
                  </a:cubicBezTo>
                  <a:cubicBezTo>
                    <a:pt x="2249" y="856"/>
                    <a:pt x="1869" y="413"/>
                    <a:pt x="1330" y="191"/>
                  </a:cubicBezTo>
                  <a:cubicBezTo>
                    <a:pt x="1156" y="126"/>
                    <a:pt x="713" y="1"/>
                    <a:pt x="422" y="1"/>
                  </a:cubicBezTo>
                  <a:close/>
                </a:path>
              </a:pathLst>
            </a:custGeom>
            <a:solidFill>
              <a:srgbClr val="F5BA8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1" name="Google Shape;644;p14">
              <a:extLst>
                <a:ext uri="{FF2B5EF4-FFF2-40B4-BE49-F238E27FC236}">
                  <a16:creationId xmlns:a16="http://schemas.microsoft.com/office/drawing/2014/main" id="{1116C2EB-135C-4635-A478-3ED2838CB7F8}"/>
                </a:ext>
              </a:extLst>
            </p:cNvPr>
            <p:cNvSpPr/>
            <p:nvPr/>
          </p:nvSpPr>
          <p:spPr>
            <a:xfrm>
              <a:off x="1573777" y="1337971"/>
              <a:ext cx="332290" cy="222175"/>
            </a:xfrm>
            <a:custGeom>
              <a:avLst/>
              <a:gdLst/>
              <a:ahLst/>
              <a:cxnLst/>
              <a:rect l="l" t="t" r="r" b="b"/>
              <a:pathLst>
                <a:path w="10927" h="7306" extrusionOk="0">
                  <a:moveTo>
                    <a:pt x="9853" y="0"/>
                  </a:moveTo>
                  <a:cubicBezTo>
                    <a:pt x="9700" y="0"/>
                    <a:pt x="9530" y="34"/>
                    <a:pt x="9343" y="104"/>
                  </a:cubicBezTo>
                  <a:cubicBezTo>
                    <a:pt x="7316" y="928"/>
                    <a:pt x="3579" y="4728"/>
                    <a:pt x="2566" y="4981"/>
                  </a:cubicBezTo>
                  <a:cubicBezTo>
                    <a:pt x="2471" y="5010"/>
                    <a:pt x="2382" y="5020"/>
                    <a:pt x="2296" y="5020"/>
                  </a:cubicBezTo>
                  <a:cubicBezTo>
                    <a:pt x="2042" y="5020"/>
                    <a:pt x="1814" y="4926"/>
                    <a:pt x="1523" y="4926"/>
                  </a:cubicBezTo>
                  <a:cubicBezTo>
                    <a:pt x="1258" y="4926"/>
                    <a:pt x="942" y="5004"/>
                    <a:pt x="507" y="5298"/>
                  </a:cubicBezTo>
                  <a:cubicBezTo>
                    <a:pt x="1" y="5615"/>
                    <a:pt x="792" y="7135"/>
                    <a:pt x="1394" y="7261"/>
                  </a:cubicBezTo>
                  <a:cubicBezTo>
                    <a:pt x="1505" y="7291"/>
                    <a:pt x="1614" y="7306"/>
                    <a:pt x="1718" y="7306"/>
                  </a:cubicBezTo>
                  <a:cubicBezTo>
                    <a:pt x="2388" y="7306"/>
                    <a:pt x="2904" y="6717"/>
                    <a:pt x="3041" y="5868"/>
                  </a:cubicBezTo>
                  <a:cubicBezTo>
                    <a:pt x="3421" y="5393"/>
                    <a:pt x="8203" y="3049"/>
                    <a:pt x="9501" y="2258"/>
                  </a:cubicBezTo>
                  <a:cubicBezTo>
                    <a:pt x="10103" y="1909"/>
                    <a:pt x="10926" y="1339"/>
                    <a:pt x="10800" y="864"/>
                  </a:cubicBezTo>
                  <a:cubicBezTo>
                    <a:pt x="10633" y="315"/>
                    <a:pt x="10322" y="0"/>
                    <a:pt x="9853" y="0"/>
                  </a:cubicBezTo>
                  <a:close/>
                </a:path>
              </a:pathLst>
            </a:custGeom>
            <a:solidFill>
              <a:srgbClr val="F5BA8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2" name="Google Shape;645;p14">
              <a:extLst>
                <a:ext uri="{FF2B5EF4-FFF2-40B4-BE49-F238E27FC236}">
                  <a16:creationId xmlns:a16="http://schemas.microsoft.com/office/drawing/2014/main" id="{EEA1D4E3-0257-41CC-B9CE-7D31B0639BB9}"/>
                </a:ext>
              </a:extLst>
            </p:cNvPr>
            <p:cNvSpPr/>
            <p:nvPr/>
          </p:nvSpPr>
          <p:spPr>
            <a:xfrm>
              <a:off x="1854040" y="1280160"/>
              <a:ext cx="115467" cy="99714"/>
            </a:xfrm>
            <a:custGeom>
              <a:avLst/>
              <a:gdLst/>
              <a:ahLst/>
              <a:cxnLst/>
              <a:rect l="l" t="t" r="r" b="b"/>
              <a:pathLst>
                <a:path w="3797" h="3279" extrusionOk="0">
                  <a:moveTo>
                    <a:pt x="1515" y="1"/>
                  </a:moveTo>
                  <a:cubicBezTo>
                    <a:pt x="1488" y="1"/>
                    <a:pt x="1468" y="4"/>
                    <a:pt x="1457" y="10"/>
                  </a:cubicBezTo>
                  <a:cubicBezTo>
                    <a:pt x="1457" y="10"/>
                    <a:pt x="380" y="1910"/>
                    <a:pt x="159" y="2544"/>
                  </a:cubicBezTo>
                  <a:cubicBezTo>
                    <a:pt x="0" y="2987"/>
                    <a:pt x="634" y="3145"/>
                    <a:pt x="1045" y="3272"/>
                  </a:cubicBezTo>
                  <a:cubicBezTo>
                    <a:pt x="1064" y="3276"/>
                    <a:pt x="1084" y="3279"/>
                    <a:pt x="1105" y="3279"/>
                  </a:cubicBezTo>
                  <a:cubicBezTo>
                    <a:pt x="1536" y="3279"/>
                    <a:pt x="2631" y="2397"/>
                    <a:pt x="3294" y="1372"/>
                  </a:cubicBezTo>
                  <a:cubicBezTo>
                    <a:pt x="3796" y="603"/>
                    <a:pt x="1900" y="1"/>
                    <a:pt x="1515" y="1"/>
                  </a:cubicBezTo>
                  <a:close/>
                </a:path>
              </a:pathLst>
            </a:custGeom>
            <a:solidFill>
              <a:srgbClr val="F5BA8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3" name="Google Shape;646;p14">
              <a:extLst>
                <a:ext uri="{FF2B5EF4-FFF2-40B4-BE49-F238E27FC236}">
                  <a16:creationId xmlns:a16="http://schemas.microsoft.com/office/drawing/2014/main" id="{8273CCA6-E3F6-4F86-8746-EA645AA0D61A}"/>
                </a:ext>
              </a:extLst>
            </p:cNvPr>
            <p:cNvSpPr/>
            <p:nvPr/>
          </p:nvSpPr>
          <p:spPr>
            <a:xfrm>
              <a:off x="1869458" y="1087024"/>
              <a:ext cx="257147" cy="290720"/>
            </a:xfrm>
            <a:custGeom>
              <a:avLst/>
              <a:gdLst/>
              <a:ahLst/>
              <a:cxnLst/>
              <a:rect l="l" t="t" r="r" b="b"/>
              <a:pathLst>
                <a:path w="8456" h="9560" extrusionOk="0">
                  <a:moveTo>
                    <a:pt x="6128" y="0"/>
                  </a:moveTo>
                  <a:cubicBezTo>
                    <a:pt x="5836" y="0"/>
                    <a:pt x="5546" y="97"/>
                    <a:pt x="5289" y="312"/>
                  </a:cubicBezTo>
                  <a:cubicBezTo>
                    <a:pt x="3674" y="1674"/>
                    <a:pt x="0" y="7184"/>
                    <a:pt x="0" y="7184"/>
                  </a:cubicBezTo>
                  <a:cubicBezTo>
                    <a:pt x="0" y="7184"/>
                    <a:pt x="190" y="7754"/>
                    <a:pt x="1140" y="8483"/>
                  </a:cubicBezTo>
                  <a:cubicBezTo>
                    <a:pt x="2458" y="9531"/>
                    <a:pt x="3210" y="9560"/>
                    <a:pt x="3287" y="9560"/>
                  </a:cubicBezTo>
                  <a:cubicBezTo>
                    <a:pt x="3291" y="9560"/>
                    <a:pt x="3294" y="9560"/>
                    <a:pt x="3294" y="9560"/>
                  </a:cubicBezTo>
                  <a:cubicBezTo>
                    <a:pt x="3294" y="9560"/>
                    <a:pt x="5701" y="7058"/>
                    <a:pt x="7126" y="5443"/>
                  </a:cubicBezTo>
                  <a:cubicBezTo>
                    <a:pt x="7822" y="4651"/>
                    <a:pt x="8456" y="3859"/>
                    <a:pt x="8012" y="1769"/>
                  </a:cubicBezTo>
                  <a:cubicBezTo>
                    <a:pt x="7802" y="764"/>
                    <a:pt x="6953" y="0"/>
                    <a:pt x="6128" y="0"/>
                  </a:cubicBezTo>
                  <a:close/>
                </a:path>
              </a:pathLst>
            </a:custGeom>
            <a:solidFill>
              <a:srgbClr val="8BDCE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4" name="Google Shape;647;p14">
              <a:extLst>
                <a:ext uri="{FF2B5EF4-FFF2-40B4-BE49-F238E27FC236}">
                  <a16:creationId xmlns:a16="http://schemas.microsoft.com/office/drawing/2014/main" id="{FA7589B7-869F-4856-ACCF-C38152A1C0EF}"/>
                </a:ext>
              </a:extLst>
            </p:cNvPr>
            <p:cNvSpPr/>
            <p:nvPr/>
          </p:nvSpPr>
          <p:spPr>
            <a:xfrm>
              <a:off x="1625779" y="2226168"/>
              <a:ext cx="125806" cy="50116"/>
            </a:xfrm>
            <a:custGeom>
              <a:avLst/>
              <a:gdLst/>
              <a:ahLst/>
              <a:cxnLst/>
              <a:rect l="l" t="t" r="r" b="b"/>
              <a:pathLst>
                <a:path w="4137" h="1648" extrusionOk="0">
                  <a:moveTo>
                    <a:pt x="603" y="1"/>
                  </a:moveTo>
                  <a:cubicBezTo>
                    <a:pt x="1" y="223"/>
                    <a:pt x="191" y="539"/>
                    <a:pt x="507" y="666"/>
                  </a:cubicBezTo>
                  <a:cubicBezTo>
                    <a:pt x="824" y="793"/>
                    <a:pt x="3801" y="1648"/>
                    <a:pt x="3801" y="1648"/>
                  </a:cubicBezTo>
                  <a:cubicBezTo>
                    <a:pt x="3801" y="1648"/>
                    <a:pt x="3833" y="1426"/>
                    <a:pt x="3991" y="729"/>
                  </a:cubicBezTo>
                  <a:cubicBezTo>
                    <a:pt x="4136" y="91"/>
                    <a:pt x="3829" y="64"/>
                    <a:pt x="3606" y="64"/>
                  </a:cubicBezTo>
                  <a:cubicBezTo>
                    <a:pt x="3586" y="64"/>
                    <a:pt x="3566" y="64"/>
                    <a:pt x="3548" y="64"/>
                  </a:cubicBezTo>
                  <a:cubicBezTo>
                    <a:pt x="3358" y="64"/>
                    <a:pt x="603" y="1"/>
                    <a:pt x="603" y="1"/>
                  </a:cubicBezTo>
                  <a:close/>
                </a:path>
              </a:pathLst>
            </a:custGeom>
            <a:solidFill>
              <a:srgbClr val="101B2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5" name="Google Shape;648;p14">
              <a:extLst>
                <a:ext uri="{FF2B5EF4-FFF2-40B4-BE49-F238E27FC236}">
                  <a16:creationId xmlns:a16="http://schemas.microsoft.com/office/drawing/2014/main" id="{34A8559C-1569-4288-8918-918CA0DFBB16}"/>
                </a:ext>
              </a:extLst>
            </p:cNvPr>
            <p:cNvSpPr/>
            <p:nvPr/>
          </p:nvSpPr>
          <p:spPr>
            <a:xfrm>
              <a:off x="1821561" y="1411929"/>
              <a:ext cx="292514" cy="454143"/>
            </a:xfrm>
            <a:custGeom>
              <a:avLst/>
              <a:gdLst/>
              <a:ahLst/>
              <a:cxnLst/>
              <a:rect l="l" t="t" r="r" b="b"/>
              <a:pathLst>
                <a:path w="9619" h="14934" extrusionOk="0">
                  <a:moveTo>
                    <a:pt x="6289" y="0"/>
                  </a:moveTo>
                  <a:cubicBezTo>
                    <a:pt x="4890" y="0"/>
                    <a:pt x="3341" y="928"/>
                    <a:pt x="2937" y="2422"/>
                  </a:cubicBezTo>
                  <a:cubicBezTo>
                    <a:pt x="2937" y="2422"/>
                    <a:pt x="657" y="11100"/>
                    <a:pt x="245" y="12873"/>
                  </a:cubicBezTo>
                  <a:cubicBezTo>
                    <a:pt x="0" y="13996"/>
                    <a:pt x="1241" y="14934"/>
                    <a:pt x="2579" y="14934"/>
                  </a:cubicBezTo>
                  <a:cubicBezTo>
                    <a:pt x="3317" y="14934"/>
                    <a:pt x="4084" y="14648"/>
                    <a:pt x="4647" y="13950"/>
                  </a:cubicBezTo>
                  <a:cubicBezTo>
                    <a:pt x="6199" y="11986"/>
                    <a:pt x="8289" y="9200"/>
                    <a:pt x="8954" y="6919"/>
                  </a:cubicBezTo>
                  <a:cubicBezTo>
                    <a:pt x="9619" y="4671"/>
                    <a:pt x="9556" y="2771"/>
                    <a:pt x="8289" y="966"/>
                  </a:cubicBezTo>
                  <a:cubicBezTo>
                    <a:pt x="7830" y="300"/>
                    <a:pt x="7084" y="0"/>
                    <a:pt x="6289" y="0"/>
                  </a:cubicBezTo>
                  <a:close/>
                </a:path>
              </a:pathLst>
            </a:custGeom>
            <a:solidFill>
              <a:srgbClr val="246BA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6" name="Google Shape;649;p14">
              <a:extLst>
                <a:ext uri="{FF2B5EF4-FFF2-40B4-BE49-F238E27FC236}">
                  <a16:creationId xmlns:a16="http://schemas.microsoft.com/office/drawing/2014/main" id="{33C47ADD-20CC-4835-96AD-82F5B9AB22F3}"/>
                </a:ext>
              </a:extLst>
            </p:cNvPr>
            <p:cNvSpPr/>
            <p:nvPr/>
          </p:nvSpPr>
          <p:spPr>
            <a:xfrm>
              <a:off x="1717284" y="1757695"/>
              <a:ext cx="258120" cy="489540"/>
            </a:xfrm>
            <a:custGeom>
              <a:avLst/>
              <a:gdLst/>
              <a:ahLst/>
              <a:cxnLst/>
              <a:rect l="l" t="t" r="r" b="b"/>
              <a:pathLst>
                <a:path w="8488" h="16098" extrusionOk="0">
                  <a:moveTo>
                    <a:pt x="5335" y="0"/>
                  </a:moveTo>
                  <a:cubicBezTo>
                    <a:pt x="4514" y="0"/>
                    <a:pt x="3967" y="405"/>
                    <a:pt x="3801" y="1028"/>
                  </a:cubicBezTo>
                  <a:cubicBezTo>
                    <a:pt x="3167" y="3118"/>
                    <a:pt x="3326" y="3182"/>
                    <a:pt x="2661" y="5779"/>
                  </a:cubicBezTo>
                  <a:cubicBezTo>
                    <a:pt x="1964" y="8344"/>
                    <a:pt x="0" y="15786"/>
                    <a:pt x="0" y="15786"/>
                  </a:cubicBezTo>
                  <a:cubicBezTo>
                    <a:pt x="0" y="15786"/>
                    <a:pt x="127" y="16039"/>
                    <a:pt x="349" y="16071"/>
                  </a:cubicBezTo>
                  <a:cubicBezTo>
                    <a:pt x="412" y="16090"/>
                    <a:pt x="467" y="16098"/>
                    <a:pt x="513" y="16098"/>
                  </a:cubicBezTo>
                  <a:cubicBezTo>
                    <a:pt x="700" y="16098"/>
                    <a:pt x="760" y="15976"/>
                    <a:pt x="760" y="15976"/>
                  </a:cubicBezTo>
                  <a:cubicBezTo>
                    <a:pt x="760" y="15976"/>
                    <a:pt x="1425" y="14202"/>
                    <a:pt x="2154" y="13126"/>
                  </a:cubicBezTo>
                  <a:cubicBezTo>
                    <a:pt x="2914" y="12081"/>
                    <a:pt x="6904" y="5177"/>
                    <a:pt x="7664" y="3783"/>
                  </a:cubicBezTo>
                  <a:cubicBezTo>
                    <a:pt x="8424" y="2390"/>
                    <a:pt x="8488" y="1092"/>
                    <a:pt x="6841" y="363"/>
                  </a:cubicBezTo>
                  <a:cubicBezTo>
                    <a:pt x="6274" y="112"/>
                    <a:pt x="5766" y="0"/>
                    <a:pt x="5335" y="0"/>
                  </a:cubicBezTo>
                  <a:close/>
                </a:path>
              </a:pathLst>
            </a:custGeom>
            <a:solidFill>
              <a:srgbClr val="246BA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7" name="Google Shape;650;p14">
              <a:extLst>
                <a:ext uri="{FF2B5EF4-FFF2-40B4-BE49-F238E27FC236}">
                  <a16:creationId xmlns:a16="http://schemas.microsoft.com/office/drawing/2014/main" id="{ABD88ABE-A468-4DF7-9860-67DF940D7BF4}"/>
                </a:ext>
              </a:extLst>
            </p:cNvPr>
            <p:cNvSpPr/>
            <p:nvPr/>
          </p:nvSpPr>
          <p:spPr>
            <a:xfrm>
              <a:off x="2111190" y="2231307"/>
              <a:ext cx="58752" cy="44976"/>
            </a:xfrm>
            <a:custGeom>
              <a:avLst/>
              <a:gdLst/>
              <a:ahLst/>
              <a:cxnLst/>
              <a:rect l="l" t="t" r="r" b="b"/>
              <a:pathLst>
                <a:path w="1932" h="1479" extrusionOk="0">
                  <a:moveTo>
                    <a:pt x="422" y="1"/>
                  </a:moveTo>
                  <a:cubicBezTo>
                    <a:pt x="285" y="1"/>
                    <a:pt x="154" y="76"/>
                    <a:pt x="95" y="370"/>
                  </a:cubicBezTo>
                  <a:cubicBezTo>
                    <a:pt x="95" y="434"/>
                    <a:pt x="63" y="497"/>
                    <a:pt x="63" y="560"/>
                  </a:cubicBezTo>
                  <a:cubicBezTo>
                    <a:pt x="32" y="1257"/>
                    <a:pt x="0" y="1447"/>
                    <a:pt x="0" y="1447"/>
                  </a:cubicBezTo>
                  <a:cubicBezTo>
                    <a:pt x="0" y="1447"/>
                    <a:pt x="412" y="1447"/>
                    <a:pt x="982" y="1479"/>
                  </a:cubicBezTo>
                  <a:lnTo>
                    <a:pt x="1932" y="1479"/>
                  </a:lnTo>
                  <a:cubicBezTo>
                    <a:pt x="1932" y="1479"/>
                    <a:pt x="1932" y="1257"/>
                    <a:pt x="1868" y="560"/>
                  </a:cubicBezTo>
                  <a:cubicBezTo>
                    <a:pt x="1868" y="497"/>
                    <a:pt x="1868" y="434"/>
                    <a:pt x="1868" y="370"/>
                  </a:cubicBezTo>
                  <a:cubicBezTo>
                    <a:pt x="1810" y="76"/>
                    <a:pt x="1678" y="1"/>
                    <a:pt x="1541" y="1"/>
                  </a:cubicBezTo>
                  <a:cubicBezTo>
                    <a:pt x="1457" y="1"/>
                    <a:pt x="1371" y="29"/>
                    <a:pt x="1298" y="54"/>
                  </a:cubicBezTo>
                  <a:cubicBezTo>
                    <a:pt x="1267" y="54"/>
                    <a:pt x="1140" y="85"/>
                    <a:pt x="982" y="149"/>
                  </a:cubicBezTo>
                  <a:cubicBezTo>
                    <a:pt x="823" y="85"/>
                    <a:pt x="697" y="54"/>
                    <a:pt x="665" y="54"/>
                  </a:cubicBezTo>
                  <a:cubicBezTo>
                    <a:pt x="593" y="29"/>
                    <a:pt x="506" y="1"/>
                    <a:pt x="422" y="1"/>
                  </a:cubicBezTo>
                  <a:close/>
                </a:path>
              </a:pathLst>
            </a:custGeom>
            <a:solidFill>
              <a:srgbClr val="111B2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8" name="Google Shape;651;p14">
              <a:extLst>
                <a:ext uri="{FF2B5EF4-FFF2-40B4-BE49-F238E27FC236}">
                  <a16:creationId xmlns:a16="http://schemas.microsoft.com/office/drawing/2014/main" id="{C7E06BC4-9280-48DA-B4F0-F2D9F15B1D1A}"/>
                </a:ext>
              </a:extLst>
            </p:cNvPr>
            <p:cNvSpPr/>
            <p:nvPr/>
          </p:nvSpPr>
          <p:spPr>
            <a:xfrm>
              <a:off x="2044196" y="1403870"/>
              <a:ext cx="225703" cy="435350"/>
            </a:xfrm>
            <a:custGeom>
              <a:avLst/>
              <a:gdLst/>
              <a:ahLst/>
              <a:cxnLst/>
              <a:rect l="l" t="t" r="r" b="b"/>
              <a:pathLst>
                <a:path w="7422" h="14316" extrusionOk="0">
                  <a:moveTo>
                    <a:pt x="1988" y="0"/>
                  </a:moveTo>
                  <a:cubicBezTo>
                    <a:pt x="1059" y="0"/>
                    <a:pt x="373" y="312"/>
                    <a:pt x="335" y="1041"/>
                  </a:cubicBezTo>
                  <a:cubicBezTo>
                    <a:pt x="335" y="1041"/>
                    <a:pt x="18" y="10953"/>
                    <a:pt x="18" y="12727"/>
                  </a:cubicBezTo>
                  <a:cubicBezTo>
                    <a:pt x="1" y="13696"/>
                    <a:pt x="996" y="14315"/>
                    <a:pt x="2078" y="14315"/>
                  </a:cubicBezTo>
                  <a:cubicBezTo>
                    <a:pt x="2975" y="14315"/>
                    <a:pt x="3932" y="13890"/>
                    <a:pt x="4420" y="12885"/>
                  </a:cubicBezTo>
                  <a:cubicBezTo>
                    <a:pt x="5528" y="10668"/>
                    <a:pt x="7112" y="8800"/>
                    <a:pt x="7333" y="3543"/>
                  </a:cubicBezTo>
                  <a:cubicBezTo>
                    <a:pt x="7421" y="1589"/>
                    <a:pt x="4086" y="0"/>
                    <a:pt x="1988" y="0"/>
                  </a:cubicBezTo>
                  <a:close/>
                </a:path>
              </a:pathLst>
            </a:custGeom>
            <a:solidFill>
              <a:srgbClr val="2B76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9" name="Google Shape;652;p14">
              <a:extLst>
                <a:ext uri="{FF2B5EF4-FFF2-40B4-BE49-F238E27FC236}">
                  <a16:creationId xmlns:a16="http://schemas.microsoft.com/office/drawing/2014/main" id="{037613DA-B846-4572-A473-F02C3688F984}"/>
                </a:ext>
              </a:extLst>
            </p:cNvPr>
            <p:cNvSpPr/>
            <p:nvPr/>
          </p:nvSpPr>
          <p:spPr>
            <a:xfrm>
              <a:off x="2042797" y="1747538"/>
              <a:ext cx="145421" cy="503407"/>
            </a:xfrm>
            <a:custGeom>
              <a:avLst/>
              <a:gdLst/>
              <a:ahLst/>
              <a:cxnLst/>
              <a:rect l="l" t="t" r="r" b="b"/>
              <a:pathLst>
                <a:path w="4782" h="16554" extrusionOk="0">
                  <a:moveTo>
                    <a:pt x="2877" y="0"/>
                  </a:moveTo>
                  <a:cubicBezTo>
                    <a:pt x="2868" y="0"/>
                    <a:pt x="2859" y="0"/>
                    <a:pt x="2851" y="0"/>
                  </a:cubicBezTo>
                  <a:cubicBezTo>
                    <a:pt x="1109" y="0"/>
                    <a:pt x="1" y="1236"/>
                    <a:pt x="64" y="1552"/>
                  </a:cubicBezTo>
                  <a:cubicBezTo>
                    <a:pt x="412" y="4212"/>
                    <a:pt x="2882" y="16500"/>
                    <a:pt x="2882" y="16500"/>
                  </a:cubicBezTo>
                  <a:cubicBezTo>
                    <a:pt x="2882" y="16500"/>
                    <a:pt x="2918" y="16553"/>
                    <a:pt x="3069" y="16553"/>
                  </a:cubicBezTo>
                  <a:cubicBezTo>
                    <a:pt x="3120" y="16553"/>
                    <a:pt x="3183" y="16547"/>
                    <a:pt x="3262" y="16532"/>
                  </a:cubicBezTo>
                  <a:cubicBezTo>
                    <a:pt x="3579" y="16468"/>
                    <a:pt x="3611" y="16247"/>
                    <a:pt x="3611" y="16247"/>
                  </a:cubicBezTo>
                  <a:cubicBezTo>
                    <a:pt x="3611" y="16247"/>
                    <a:pt x="3484" y="14536"/>
                    <a:pt x="3737" y="13270"/>
                  </a:cubicBezTo>
                  <a:cubicBezTo>
                    <a:pt x="3991" y="12035"/>
                    <a:pt x="4529" y="6271"/>
                    <a:pt x="4656" y="4751"/>
                  </a:cubicBezTo>
                  <a:cubicBezTo>
                    <a:pt x="4782" y="3207"/>
                    <a:pt x="4626" y="0"/>
                    <a:pt x="2877" y="0"/>
                  </a:cubicBezTo>
                  <a:close/>
                </a:path>
              </a:pathLst>
            </a:custGeom>
            <a:solidFill>
              <a:srgbClr val="2B76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0" name="Google Shape;653;p14">
              <a:extLst>
                <a:ext uri="{FF2B5EF4-FFF2-40B4-BE49-F238E27FC236}">
                  <a16:creationId xmlns:a16="http://schemas.microsoft.com/office/drawing/2014/main" id="{8BAE9FCB-1E1B-48A9-88EB-92577B12E096}"/>
                </a:ext>
              </a:extLst>
            </p:cNvPr>
            <p:cNvSpPr/>
            <p:nvPr/>
          </p:nvSpPr>
          <p:spPr>
            <a:xfrm>
              <a:off x="1892570" y="1083374"/>
              <a:ext cx="403541" cy="523417"/>
            </a:xfrm>
            <a:custGeom>
              <a:avLst/>
              <a:gdLst/>
              <a:ahLst/>
              <a:cxnLst/>
              <a:rect l="l" t="t" r="r" b="b"/>
              <a:pathLst>
                <a:path w="13270" h="17212" extrusionOk="0">
                  <a:moveTo>
                    <a:pt x="6280" y="0"/>
                  </a:moveTo>
                  <a:cubicBezTo>
                    <a:pt x="4133" y="0"/>
                    <a:pt x="4190" y="794"/>
                    <a:pt x="3610" y="2649"/>
                  </a:cubicBezTo>
                  <a:cubicBezTo>
                    <a:pt x="2122" y="7304"/>
                    <a:pt x="0" y="15253"/>
                    <a:pt x="0" y="15253"/>
                  </a:cubicBezTo>
                  <a:cubicBezTo>
                    <a:pt x="0" y="15253"/>
                    <a:pt x="1330" y="16330"/>
                    <a:pt x="5764" y="16963"/>
                  </a:cubicBezTo>
                  <a:cubicBezTo>
                    <a:pt x="7013" y="17142"/>
                    <a:pt x="8044" y="17212"/>
                    <a:pt x="8895" y="17212"/>
                  </a:cubicBezTo>
                  <a:cubicBezTo>
                    <a:pt x="11968" y="17212"/>
                    <a:pt x="12668" y="16298"/>
                    <a:pt x="12668" y="16298"/>
                  </a:cubicBezTo>
                  <a:cubicBezTo>
                    <a:pt x="12668" y="16298"/>
                    <a:pt x="13269" y="7463"/>
                    <a:pt x="12319" y="3219"/>
                  </a:cubicBezTo>
                  <a:cubicBezTo>
                    <a:pt x="12098" y="2269"/>
                    <a:pt x="11084" y="749"/>
                    <a:pt x="8804" y="274"/>
                  </a:cubicBezTo>
                  <a:cubicBezTo>
                    <a:pt x="8171" y="116"/>
                    <a:pt x="7632" y="84"/>
                    <a:pt x="6936" y="21"/>
                  </a:cubicBezTo>
                  <a:cubicBezTo>
                    <a:pt x="6697" y="7"/>
                    <a:pt x="6479" y="0"/>
                    <a:pt x="6280" y="0"/>
                  </a:cubicBezTo>
                  <a:close/>
                </a:path>
              </a:pathLst>
            </a:custGeom>
            <a:solidFill>
              <a:srgbClr val="ACE5F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1" name="Google Shape;654;p14">
              <a:extLst>
                <a:ext uri="{FF2B5EF4-FFF2-40B4-BE49-F238E27FC236}">
                  <a16:creationId xmlns:a16="http://schemas.microsoft.com/office/drawing/2014/main" id="{D8F7D8E5-CB23-4070-BF7E-E20A369C394D}"/>
                </a:ext>
              </a:extLst>
            </p:cNvPr>
            <p:cNvSpPr/>
            <p:nvPr/>
          </p:nvSpPr>
          <p:spPr>
            <a:xfrm>
              <a:off x="2002351" y="880902"/>
              <a:ext cx="198212" cy="190093"/>
            </a:xfrm>
            <a:custGeom>
              <a:avLst/>
              <a:gdLst/>
              <a:ahLst/>
              <a:cxnLst/>
              <a:rect l="l" t="t" r="r" b="b"/>
              <a:pathLst>
                <a:path w="6518" h="6251" extrusionOk="0">
                  <a:moveTo>
                    <a:pt x="1949" y="0"/>
                  </a:moveTo>
                  <a:cubicBezTo>
                    <a:pt x="1745" y="0"/>
                    <a:pt x="1511" y="54"/>
                    <a:pt x="1235" y="186"/>
                  </a:cubicBezTo>
                  <a:cubicBezTo>
                    <a:pt x="0" y="788"/>
                    <a:pt x="475" y="3290"/>
                    <a:pt x="1426" y="4018"/>
                  </a:cubicBezTo>
                  <a:cubicBezTo>
                    <a:pt x="1426" y="4018"/>
                    <a:pt x="1588" y="3967"/>
                    <a:pt x="1873" y="3967"/>
                  </a:cubicBezTo>
                  <a:cubicBezTo>
                    <a:pt x="2179" y="3967"/>
                    <a:pt x="2627" y="4026"/>
                    <a:pt x="3167" y="4272"/>
                  </a:cubicBezTo>
                  <a:cubicBezTo>
                    <a:pt x="4157" y="4721"/>
                    <a:pt x="4266" y="6250"/>
                    <a:pt x="4598" y="6250"/>
                  </a:cubicBezTo>
                  <a:cubicBezTo>
                    <a:pt x="4616" y="6250"/>
                    <a:pt x="4636" y="6245"/>
                    <a:pt x="4656" y="6235"/>
                  </a:cubicBezTo>
                  <a:cubicBezTo>
                    <a:pt x="5479" y="5792"/>
                    <a:pt x="6208" y="4810"/>
                    <a:pt x="6334" y="3828"/>
                  </a:cubicBezTo>
                  <a:cubicBezTo>
                    <a:pt x="6518" y="2301"/>
                    <a:pt x="5964" y="1068"/>
                    <a:pt x="4134" y="1068"/>
                  </a:cubicBezTo>
                  <a:cubicBezTo>
                    <a:pt x="4067" y="1068"/>
                    <a:pt x="3998" y="1070"/>
                    <a:pt x="3927" y="1073"/>
                  </a:cubicBezTo>
                  <a:cubicBezTo>
                    <a:pt x="3919" y="1073"/>
                    <a:pt x="3910" y="1074"/>
                    <a:pt x="3901" y="1074"/>
                  </a:cubicBezTo>
                  <a:cubicBezTo>
                    <a:pt x="3168" y="1074"/>
                    <a:pt x="2859" y="0"/>
                    <a:pt x="1949" y="0"/>
                  </a:cubicBezTo>
                  <a:close/>
                </a:path>
              </a:pathLst>
            </a:custGeom>
            <a:solidFill>
              <a:srgbClr val="2B76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2" name="Google Shape;655;p14">
              <a:extLst>
                <a:ext uri="{FF2B5EF4-FFF2-40B4-BE49-F238E27FC236}">
                  <a16:creationId xmlns:a16="http://schemas.microsoft.com/office/drawing/2014/main" id="{54C7C45D-7D07-4C7A-899B-2749EFE50FFD}"/>
                </a:ext>
              </a:extLst>
            </p:cNvPr>
            <p:cNvSpPr/>
            <p:nvPr/>
          </p:nvSpPr>
          <p:spPr>
            <a:xfrm>
              <a:off x="2036046" y="1076350"/>
              <a:ext cx="155942" cy="94666"/>
            </a:xfrm>
            <a:custGeom>
              <a:avLst/>
              <a:gdLst/>
              <a:ahLst/>
              <a:cxnLst/>
              <a:rect l="l" t="t" r="r" b="b"/>
              <a:pathLst>
                <a:path w="5128" h="3113" extrusionOk="0">
                  <a:moveTo>
                    <a:pt x="1813" y="1"/>
                  </a:moveTo>
                  <a:cubicBezTo>
                    <a:pt x="1461" y="1"/>
                    <a:pt x="1170" y="87"/>
                    <a:pt x="1078" y="378"/>
                  </a:cubicBezTo>
                  <a:cubicBezTo>
                    <a:pt x="824" y="1202"/>
                    <a:pt x="1" y="2943"/>
                    <a:pt x="1996" y="3102"/>
                  </a:cubicBezTo>
                  <a:cubicBezTo>
                    <a:pt x="2086" y="3109"/>
                    <a:pt x="2173" y="3113"/>
                    <a:pt x="2259" y="3113"/>
                  </a:cubicBezTo>
                  <a:cubicBezTo>
                    <a:pt x="4370" y="3113"/>
                    <a:pt x="5128" y="937"/>
                    <a:pt x="5036" y="663"/>
                  </a:cubicBezTo>
                  <a:cubicBezTo>
                    <a:pt x="4888" y="241"/>
                    <a:pt x="4403" y="185"/>
                    <a:pt x="3927" y="185"/>
                  </a:cubicBezTo>
                  <a:cubicBezTo>
                    <a:pt x="3753" y="185"/>
                    <a:pt x="3582" y="192"/>
                    <a:pt x="3428" y="192"/>
                  </a:cubicBezTo>
                  <a:cubicBezTo>
                    <a:pt x="3370" y="192"/>
                    <a:pt x="3315" y="191"/>
                    <a:pt x="3263" y="188"/>
                  </a:cubicBezTo>
                  <a:cubicBezTo>
                    <a:pt x="2912" y="170"/>
                    <a:pt x="2303" y="1"/>
                    <a:pt x="1813" y="1"/>
                  </a:cubicBezTo>
                  <a:close/>
                </a:path>
              </a:pathLst>
            </a:custGeom>
            <a:solidFill>
              <a:srgbClr val="2B76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3" name="Google Shape;656;p14">
              <a:extLst>
                <a:ext uri="{FF2B5EF4-FFF2-40B4-BE49-F238E27FC236}">
                  <a16:creationId xmlns:a16="http://schemas.microsoft.com/office/drawing/2014/main" id="{3E1B349E-9700-4B6E-8D15-2B19235996F2}"/>
                </a:ext>
              </a:extLst>
            </p:cNvPr>
            <p:cNvSpPr/>
            <p:nvPr/>
          </p:nvSpPr>
          <p:spPr>
            <a:xfrm>
              <a:off x="2058215" y="1086872"/>
              <a:ext cx="112699" cy="65868"/>
            </a:xfrm>
            <a:custGeom>
              <a:avLst/>
              <a:gdLst/>
              <a:ahLst/>
              <a:cxnLst/>
              <a:rect l="l" t="t" r="r" b="b"/>
              <a:pathLst>
                <a:path w="3706" h="2166" extrusionOk="0">
                  <a:moveTo>
                    <a:pt x="1489" y="1"/>
                  </a:moveTo>
                  <a:cubicBezTo>
                    <a:pt x="1267" y="1"/>
                    <a:pt x="1045" y="1"/>
                    <a:pt x="855" y="64"/>
                  </a:cubicBezTo>
                  <a:cubicBezTo>
                    <a:pt x="729" y="571"/>
                    <a:pt x="0" y="1996"/>
                    <a:pt x="1489" y="2154"/>
                  </a:cubicBezTo>
                  <a:cubicBezTo>
                    <a:pt x="1560" y="2162"/>
                    <a:pt x="1630" y="2165"/>
                    <a:pt x="1698" y="2165"/>
                  </a:cubicBezTo>
                  <a:cubicBezTo>
                    <a:pt x="3070" y="2165"/>
                    <a:pt x="3675" y="704"/>
                    <a:pt x="3705" y="191"/>
                  </a:cubicBezTo>
                  <a:cubicBezTo>
                    <a:pt x="3579" y="159"/>
                    <a:pt x="3484" y="159"/>
                    <a:pt x="3357" y="127"/>
                  </a:cubicBezTo>
                  <a:cubicBezTo>
                    <a:pt x="2692" y="32"/>
                    <a:pt x="2185" y="1"/>
                    <a:pt x="1489" y="1"/>
                  </a:cubicBezTo>
                  <a:close/>
                </a:path>
              </a:pathLst>
            </a:custGeom>
            <a:solidFill>
              <a:srgbClr val="F5BA8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4" name="Google Shape;657;p14">
              <a:extLst>
                <a:ext uri="{FF2B5EF4-FFF2-40B4-BE49-F238E27FC236}">
                  <a16:creationId xmlns:a16="http://schemas.microsoft.com/office/drawing/2014/main" id="{A8A2CE6C-F67A-4185-8AC1-804478A8160A}"/>
                </a:ext>
              </a:extLst>
            </p:cNvPr>
            <p:cNvSpPr/>
            <p:nvPr/>
          </p:nvSpPr>
          <p:spPr>
            <a:xfrm>
              <a:off x="2042797" y="961672"/>
              <a:ext cx="124255" cy="176256"/>
            </a:xfrm>
            <a:custGeom>
              <a:avLst/>
              <a:gdLst/>
              <a:ahLst/>
              <a:cxnLst/>
              <a:rect l="l" t="t" r="r" b="b"/>
              <a:pathLst>
                <a:path w="4086" h="5796" extrusionOk="0">
                  <a:moveTo>
                    <a:pt x="96" y="1"/>
                  </a:moveTo>
                  <a:lnTo>
                    <a:pt x="96" y="1"/>
                  </a:lnTo>
                  <a:cubicBezTo>
                    <a:pt x="95" y="1"/>
                    <a:pt x="1" y="1236"/>
                    <a:pt x="222" y="2281"/>
                  </a:cubicBezTo>
                  <a:cubicBezTo>
                    <a:pt x="363" y="2983"/>
                    <a:pt x="555" y="3443"/>
                    <a:pt x="1030" y="3443"/>
                  </a:cubicBezTo>
                  <a:cubicBezTo>
                    <a:pt x="1197" y="3443"/>
                    <a:pt x="1400" y="3386"/>
                    <a:pt x="1647" y="3262"/>
                  </a:cubicBezTo>
                  <a:lnTo>
                    <a:pt x="1647" y="3262"/>
                  </a:lnTo>
                  <a:cubicBezTo>
                    <a:pt x="1647" y="3738"/>
                    <a:pt x="1584" y="4308"/>
                    <a:pt x="1521" y="4719"/>
                  </a:cubicBezTo>
                  <a:cubicBezTo>
                    <a:pt x="1394" y="5543"/>
                    <a:pt x="1964" y="5796"/>
                    <a:pt x="2344" y="5796"/>
                  </a:cubicBezTo>
                  <a:cubicBezTo>
                    <a:pt x="2756" y="5796"/>
                    <a:pt x="4086" y="5511"/>
                    <a:pt x="3579" y="4023"/>
                  </a:cubicBezTo>
                  <a:cubicBezTo>
                    <a:pt x="3104" y="2661"/>
                    <a:pt x="3009" y="1837"/>
                    <a:pt x="2502" y="602"/>
                  </a:cubicBezTo>
                  <a:cubicBezTo>
                    <a:pt x="2501" y="601"/>
                    <a:pt x="2495" y="600"/>
                    <a:pt x="2486" y="600"/>
                  </a:cubicBezTo>
                  <a:cubicBezTo>
                    <a:pt x="2415" y="600"/>
                    <a:pt x="2113" y="642"/>
                    <a:pt x="1742" y="642"/>
                  </a:cubicBezTo>
                  <a:cubicBezTo>
                    <a:pt x="1154" y="642"/>
                    <a:pt x="392" y="538"/>
                    <a:pt x="96" y="1"/>
                  </a:cubicBezTo>
                  <a:close/>
                </a:path>
              </a:pathLst>
            </a:custGeom>
            <a:solidFill>
              <a:srgbClr val="F5BA8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5" name="Google Shape;658;p14">
              <a:extLst>
                <a:ext uri="{FF2B5EF4-FFF2-40B4-BE49-F238E27FC236}">
                  <a16:creationId xmlns:a16="http://schemas.microsoft.com/office/drawing/2014/main" id="{5A0BBD80-4B4C-45D3-A289-6EF35436A510}"/>
                </a:ext>
              </a:extLst>
            </p:cNvPr>
            <p:cNvSpPr/>
            <p:nvPr/>
          </p:nvSpPr>
          <p:spPr>
            <a:xfrm>
              <a:off x="2108271" y="984997"/>
              <a:ext cx="45311" cy="34728"/>
            </a:xfrm>
            <a:custGeom>
              <a:avLst/>
              <a:gdLst/>
              <a:ahLst/>
              <a:cxnLst/>
              <a:rect l="l" t="t" r="r" b="b"/>
              <a:pathLst>
                <a:path w="1490" h="1142" extrusionOk="0">
                  <a:moveTo>
                    <a:pt x="957" y="1"/>
                  </a:moveTo>
                  <a:cubicBezTo>
                    <a:pt x="806" y="1"/>
                    <a:pt x="638" y="49"/>
                    <a:pt x="476" y="152"/>
                  </a:cubicBezTo>
                  <a:cubicBezTo>
                    <a:pt x="128" y="374"/>
                    <a:pt x="1" y="754"/>
                    <a:pt x="128" y="975"/>
                  </a:cubicBezTo>
                  <a:cubicBezTo>
                    <a:pt x="207" y="1086"/>
                    <a:pt x="341" y="1142"/>
                    <a:pt x="500" y="1142"/>
                  </a:cubicBezTo>
                  <a:cubicBezTo>
                    <a:pt x="658" y="1142"/>
                    <a:pt x="840" y="1086"/>
                    <a:pt x="1014" y="975"/>
                  </a:cubicBezTo>
                  <a:cubicBezTo>
                    <a:pt x="1363" y="785"/>
                    <a:pt x="1489" y="405"/>
                    <a:pt x="1363" y="184"/>
                  </a:cubicBezTo>
                  <a:cubicBezTo>
                    <a:pt x="1278" y="65"/>
                    <a:pt x="1130" y="1"/>
                    <a:pt x="957" y="1"/>
                  </a:cubicBezTo>
                  <a:close/>
                </a:path>
              </a:pathLst>
            </a:custGeom>
            <a:solidFill>
              <a:srgbClr val="F5BA8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6" name="Google Shape;659;p14">
              <a:extLst>
                <a:ext uri="{FF2B5EF4-FFF2-40B4-BE49-F238E27FC236}">
                  <a16:creationId xmlns:a16="http://schemas.microsoft.com/office/drawing/2014/main" id="{A8D31965-C29E-43EA-A349-B88ECF0118A1}"/>
                </a:ext>
              </a:extLst>
            </p:cNvPr>
            <p:cNvSpPr/>
            <p:nvPr/>
          </p:nvSpPr>
          <p:spPr>
            <a:xfrm>
              <a:off x="1141371" y="1474027"/>
              <a:ext cx="28920" cy="17364"/>
            </a:xfrm>
            <a:custGeom>
              <a:avLst/>
              <a:gdLst/>
              <a:ahLst/>
              <a:cxnLst/>
              <a:rect l="l" t="t" r="r" b="b"/>
              <a:pathLst>
                <a:path w="951" h="571" extrusionOk="0">
                  <a:moveTo>
                    <a:pt x="254" y="0"/>
                  </a:moveTo>
                  <a:cubicBezTo>
                    <a:pt x="127" y="0"/>
                    <a:pt x="0" y="127"/>
                    <a:pt x="0" y="285"/>
                  </a:cubicBezTo>
                  <a:cubicBezTo>
                    <a:pt x="0" y="444"/>
                    <a:pt x="127" y="570"/>
                    <a:pt x="254" y="570"/>
                  </a:cubicBezTo>
                  <a:lnTo>
                    <a:pt x="697" y="570"/>
                  </a:lnTo>
                  <a:cubicBezTo>
                    <a:pt x="855" y="570"/>
                    <a:pt x="950" y="444"/>
                    <a:pt x="950" y="285"/>
                  </a:cubicBezTo>
                  <a:cubicBezTo>
                    <a:pt x="950" y="127"/>
                    <a:pt x="855" y="0"/>
                    <a:pt x="697" y="0"/>
                  </a:cubicBezTo>
                  <a:close/>
                </a:path>
              </a:pathLst>
            </a:custGeom>
            <a:solidFill>
              <a:srgbClr val="2B76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7" name="Google Shape;660;p14">
              <a:extLst>
                <a:ext uri="{FF2B5EF4-FFF2-40B4-BE49-F238E27FC236}">
                  <a16:creationId xmlns:a16="http://schemas.microsoft.com/office/drawing/2014/main" id="{1AAC2705-E061-47EA-8E07-A06D55F0F9C7}"/>
                </a:ext>
              </a:extLst>
            </p:cNvPr>
            <p:cNvSpPr/>
            <p:nvPr/>
          </p:nvSpPr>
          <p:spPr>
            <a:xfrm>
              <a:off x="1836706" y="1459582"/>
              <a:ext cx="56836" cy="47227"/>
            </a:xfrm>
            <a:custGeom>
              <a:avLst/>
              <a:gdLst/>
              <a:ahLst/>
              <a:cxnLst/>
              <a:rect l="l" t="t" r="r" b="b"/>
              <a:pathLst>
                <a:path w="1869" h="1553" extrusionOk="0">
                  <a:moveTo>
                    <a:pt x="222" y="0"/>
                  </a:moveTo>
                  <a:cubicBezTo>
                    <a:pt x="95" y="0"/>
                    <a:pt x="0" y="95"/>
                    <a:pt x="0" y="222"/>
                  </a:cubicBezTo>
                  <a:lnTo>
                    <a:pt x="0" y="1299"/>
                  </a:lnTo>
                  <a:cubicBezTo>
                    <a:pt x="0" y="1426"/>
                    <a:pt x="95" y="1552"/>
                    <a:pt x="222" y="1552"/>
                  </a:cubicBezTo>
                  <a:lnTo>
                    <a:pt x="1615" y="1552"/>
                  </a:lnTo>
                  <a:cubicBezTo>
                    <a:pt x="1742" y="1552"/>
                    <a:pt x="1869" y="1426"/>
                    <a:pt x="1869" y="1299"/>
                  </a:cubicBezTo>
                  <a:lnTo>
                    <a:pt x="1869" y="222"/>
                  </a:lnTo>
                  <a:cubicBezTo>
                    <a:pt x="1869" y="95"/>
                    <a:pt x="1742" y="0"/>
                    <a:pt x="1615" y="0"/>
                  </a:cubicBezTo>
                  <a:close/>
                </a:path>
              </a:pathLst>
            </a:custGeom>
            <a:solidFill>
              <a:srgbClr val="2B76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8" name="Google Shape;661;p14">
              <a:extLst>
                <a:ext uri="{FF2B5EF4-FFF2-40B4-BE49-F238E27FC236}">
                  <a16:creationId xmlns:a16="http://schemas.microsoft.com/office/drawing/2014/main" id="{339DDF9F-C933-4ED4-B3CD-6C3689344902}"/>
                </a:ext>
              </a:extLst>
            </p:cNvPr>
            <p:cNvSpPr/>
            <p:nvPr/>
          </p:nvSpPr>
          <p:spPr>
            <a:xfrm>
              <a:off x="1155816" y="1447053"/>
              <a:ext cx="691493" cy="72254"/>
            </a:xfrm>
            <a:custGeom>
              <a:avLst/>
              <a:gdLst/>
              <a:ahLst/>
              <a:cxnLst/>
              <a:rect l="l" t="t" r="r" b="b"/>
              <a:pathLst>
                <a:path w="22739" h="2376" extrusionOk="0">
                  <a:moveTo>
                    <a:pt x="1932" y="1"/>
                  </a:moveTo>
                  <a:cubicBezTo>
                    <a:pt x="1172" y="1"/>
                    <a:pt x="317" y="349"/>
                    <a:pt x="0" y="856"/>
                  </a:cubicBezTo>
                  <a:lnTo>
                    <a:pt x="0" y="1489"/>
                  </a:lnTo>
                  <a:cubicBezTo>
                    <a:pt x="317" y="1996"/>
                    <a:pt x="1172" y="2376"/>
                    <a:pt x="1932" y="2376"/>
                  </a:cubicBezTo>
                  <a:lnTo>
                    <a:pt x="22295" y="2376"/>
                  </a:lnTo>
                  <a:cubicBezTo>
                    <a:pt x="22517" y="2376"/>
                    <a:pt x="22739" y="2186"/>
                    <a:pt x="22739" y="1933"/>
                  </a:cubicBezTo>
                  <a:lnTo>
                    <a:pt x="22739" y="444"/>
                  </a:lnTo>
                  <a:cubicBezTo>
                    <a:pt x="22739" y="191"/>
                    <a:pt x="22517" y="1"/>
                    <a:pt x="22295" y="1"/>
                  </a:cubicBezTo>
                  <a:close/>
                </a:path>
              </a:pathLst>
            </a:custGeom>
            <a:solidFill>
              <a:srgbClr val="ACE5F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9" name="Google Shape;662;p14">
              <a:extLst>
                <a:ext uri="{FF2B5EF4-FFF2-40B4-BE49-F238E27FC236}">
                  <a16:creationId xmlns:a16="http://schemas.microsoft.com/office/drawing/2014/main" id="{7B7BDFE5-37A1-405D-B84B-ED72776E2977}"/>
                </a:ext>
              </a:extLst>
            </p:cNvPr>
            <p:cNvSpPr/>
            <p:nvPr/>
          </p:nvSpPr>
          <p:spPr>
            <a:xfrm>
              <a:off x="1155816" y="1486556"/>
              <a:ext cx="737716" cy="31809"/>
            </a:xfrm>
            <a:custGeom>
              <a:avLst/>
              <a:gdLst/>
              <a:ahLst/>
              <a:cxnLst/>
              <a:rect l="l" t="t" r="r" b="b"/>
              <a:pathLst>
                <a:path w="24259" h="1046" extrusionOk="0">
                  <a:moveTo>
                    <a:pt x="0" y="0"/>
                  </a:moveTo>
                  <a:lnTo>
                    <a:pt x="0" y="158"/>
                  </a:lnTo>
                  <a:lnTo>
                    <a:pt x="0" y="190"/>
                  </a:lnTo>
                  <a:cubicBezTo>
                    <a:pt x="317" y="697"/>
                    <a:pt x="1204" y="1045"/>
                    <a:pt x="1932" y="1045"/>
                  </a:cubicBezTo>
                  <a:lnTo>
                    <a:pt x="22295" y="1045"/>
                  </a:lnTo>
                  <a:cubicBezTo>
                    <a:pt x="22517" y="1045"/>
                    <a:pt x="22707" y="887"/>
                    <a:pt x="22739" y="665"/>
                  </a:cubicBezTo>
                  <a:lnTo>
                    <a:pt x="24005" y="665"/>
                  </a:lnTo>
                  <a:cubicBezTo>
                    <a:pt x="24132" y="665"/>
                    <a:pt x="24259" y="539"/>
                    <a:pt x="24259" y="412"/>
                  </a:cubicBezTo>
                  <a:lnTo>
                    <a:pt x="24259" y="127"/>
                  </a:lnTo>
                  <a:cubicBezTo>
                    <a:pt x="24259" y="190"/>
                    <a:pt x="24132" y="253"/>
                    <a:pt x="24005" y="253"/>
                  </a:cubicBezTo>
                  <a:lnTo>
                    <a:pt x="22739" y="253"/>
                  </a:lnTo>
                  <a:cubicBezTo>
                    <a:pt x="22707" y="317"/>
                    <a:pt x="22517" y="412"/>
                    <a:pt x="22295" y="412"/>
                  </a:cubicBezTo>
                  <a:lnTo>
                    <a:pt x="1932" y="412"/>
                  </a:lnTo>
                  <a:cubicBezTo>
                    <a:pt x="1204" y="412"/>
                    <a:pt x="285" y="253"/>
                    <a:pt x="0" y="0"/>
                  </a:cubicBezTo>
                  <a:close/>
                </a:path>
              </a:pathLst>
            </a:custGeom>
            <a:solidFill>
              <a:srgbClr val="8BDCE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0" name="Google Shape;663;p14">
              <a:extLst>
                <a:ext uri="{FF2B5EF4-FFF2-40B4-BE49-F238E27FC236}">
                  <a16:creationId xmlns:a16="http://schemas.microsoft.com/office/drawing/2014/main" id="{0EBD132F-4ED4-423A-AE32-232EC70504F6}"/>
                </a:ext>
              </a:extLst>
            </p:cNvPr>
            <p:cNvSpPr/>
            <p:nvPr/>
          </p:nvSpPr>
          <p:spPr>
            <a:xfrm>
              <a:off x="1301239" y="1447053"/>
              <a:ext cx="192647" cy="71311"/>
            </a:xfrm>
            <a:custGeom>
              <a:avLst/>
              <a:gdLst/>
              <a:ahLst/>
              <a:cxnLst/>
              <a:rect l="l" t="t" r="r" b="b"/>
              <a:pathLst>
                <a:path w="6335" h="2345" extrusionOk="0">
                  <a:moveTo>
                    <a:pt x="0" y="1"/>
                  </a:moveTo>
                  <a:lnTo>
                    <a:pt x="6334" y="1"/>
                  </a:lnTo>
                  <a:lnTo>
                    <a:pt x="6334" y="2344"/>
                  </a:lnTo>
                  <a:lnTo>
                    <a:pt x="0" y="2344"/>
                  </a:lnTo>
                  <a:close/>
                </a:path>
              </a:pathLst>
            </a:custGeom>
            <a:solidFill>
              <a:srgbClr val="CCCCC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1" name="Google Shape;664;p14">
              <a:extLst>
                <a:ext uri="{FF2B5EF4-FFF2-40B4-BE49-F238E27FC236}">
                  <a16:creationId xmlns:a16="http://schemas.microsoft.com/office/drawing/2014/main" id="{FF63F3B0-8201-4DD4-AE3C-2A2F2B5F04F8}"/>
                </a:ext>
              </a:extLst>
            </p:cNvPr>
            <p:cNvSpPr/>
            <p:nvPr/>
          </p:nvSpPr>
          <p:spPr>
            <a:xfrm>
              <a:off x="1742312" y="1432608"/>
              <a:ext cx="47227" cy="14475"/>
            </a:xfrm>
            <a:custGeom>
              <a:avLst/>
              <a:gdLst/>
              <a:ahLst/>
              <a:cxnLst/>
              <a:rect l="l" t="t" r="r" b="b"/>
              <a:pathLst>
                <a:path w="1553" h="476" extrusionOk="0">
                  <a:moveTo>
                    <a:pt x="1" y="1"/>
                  </a:moveTo>
                  <a:lnTo>
                    <a:pt x="1" y="476"/>
                  </a:lnTo>
                  <a:lnTo>
                    <a:pt x="1553" y="476"/>
                  </a:lnTo>
                  <a:lnTo>
                    <a:pt x="1553" y="1"/>
                  </a:lnTo>
                  <a:close/>
                </a:path>
              </a:pathLst>
            </a:custGeom>
            <a:solidFill>
              <a:srgbClr val="2B76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2" name="Google Shape;665;p14">
              <a:extLst>
                <a:ext uri="{FF2B5EF4-FFF2-40B4-BE49-F238E27FC236}">
                  <a16:creationId xmlns:a16="http://schemas.microsoft.com/office/drawing/2014/main" id="{DE7FDAF9-A1DD-48C9-ACE3-391C4D435981}"/>
                </a:ext>
              </a:extLst>
            </p:cNvPr>
            <p:cNvSpPr/>
            <p:nvPr/>
          </p:nvSpPr>
          <p:spPr>
            <a:xfrm>
              <a:off x="1560305" y="1412385"/>
              <a:ext cx="243675" cy="20253"/>
            </a:xfrm>
            <a:custGeom>
              <a:avLst/>
              <a:gdLst/>
              <a:ahLst/>
              <a:cxnLst/>
              <a:rect l="l" t="t" r="r" b="b"/>
              <a:pathLst>
                <a:path w="8013" h="666" extrusionOk="0">
                  <a:moveTo>
                    <a:pt x="190" y="1"/>
                  </a:moveTo>
                  <a:cubicBezTo>
                    <a:pt x="95" y="1"/>
                    <a:pt x="0" y="96"/>
                    <a:pt x="0" y="191"/>
                  </a:cubicBezTo>
                  <a:lnTo>
                    <a:pt x="0" y="476"/>
                  </a:lnTo>
                  <a:cubicBezTo>
                    <a:pt x="0" y="571"/>
                    <a:pt x="95" y="666"/>
                    <a:pt x="190" y="666"/>
                  </a:cubicBezTo>
                  <a:lnTo>
                    <a:pt x="7823" y="666"/>
                  </a:lnTo>
                  <a:cubicBezTo>
                    <a:pt x="7949" y="666"/>
                    <a:pt x="8013" y="571"/>
                    <a:pt x="8013" y="476"/>
                  </a:cubicBezTo>
                  <a:lnTo>
                    <a:pt x="8013" y="191"/>
                  </a:lnTo>
                  <a:cubicBezTo>
                    <a:pt x="8013" y="96"/>
                    <a:pt x="7949" y="1"/>
                    <a:pt x="7823" y="1"/>
                  </a:cubicBezTo>
                  <a:close/>
                </a:path>
              </a:pathLst>
            </a:custGeom>
            <a:solidFill>
              <a:srgbClr val="2B76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3" name="Google Shape;666;p14">
              <a:extLst>
                <a:ext uri="{FF2B5EF4-FFF2-40B4-BE49-F238E27FC236}">
                  <a16:creationId xmlns:a16="http://schemas.microsoft.com/office/drawing/2014/main" id="{AB28A87D-535F-4539-9D30-AE469810AA8A}"/>
                </a:ext>
              </a:extLst>
            </p:cNvPr>
            <p:cNvSpPr/>
            <p:nvPr/>
          </p:nvSpPr>
          <p:spPr>
            <a:xfrm>
              <a:off x="1737507" y="1442248"/>
              <a:ext cx="56836" cy="25058"/>
            </a:xfrm>
            <a:custGeom>
              <a:avLst/>
              <a:gdLst/>
              <a:ahLst/>
              <a:cxnLst/>
              <a:rect l="l" t="t" r="r" b="b"/>
              <a:pathLst>
                <a:path w="1869" h="824" extrusionOk="0">
                  <a:moveTo>
                    <a:pt x="95" y="0"/>
                  </a:moveTo>
                  <a:cubicBezTo>
                    <a:pt x="32" y="0"/>
                    <a:pt x="0" y="64"/>
                    <a:pt x="0" y="127"/>
                  </a:cubicBezTo>
                  <a:lnTo>
                    <a:pt x="0" y="697"/>
                  </a:lnTo>
                  <a:cubicBezTo>
                    <a:pt x="0" y="760"/>
                    <a:pt x="32" y="824"/>
                    <a:pt x="95" y="824"/>
                  </a:cubicBezTo>
                  <a:lnTo>
                    <a:pt x="1774" y="824"/>
                  </a:lnTo>
                  <a:cubicBezTo>
                    <a:pt x="1837" y="824"/>
                    <a:pt x="1869" y="760"/>
                    <a:pt x="1869" y="697"/>
                  </a:cubicBezTo>
                  <a:lnTo>
                    <a:pt x="1869" y="127"/>
                  </a:lnTo>
                  <a:cubicBezTo>
                    <a:pt x="1869" y="64"/>
                    <a:pt x="1837" y="0"/>
                    <a:pt x="1774" y="0"/>
                  </a:cubicBezTo>
                  <a:close/>
                </a:path>
              </a:pathLst>
            </a:custGeom>
            <a:solidFill>
              <a:srgbClr val="246BA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4" name="Google Shape;667;p14">
              <a:extLst>
                <a:ext uri="{FF2B5EF4-FFF2-40B4-BE49-F238E27FC236}">
                  <a16:creationId xmlns:a16="http://schemas.microsoft.com/office/drawing/2014/main" id="{0D383BDB-FFFA-45CC-AC77-51530B688023}"/>
                </a:ext>
              </a:extLst>
            </p:cNvPr>
            <p:cNvSpPr/>
            <p:nvPr/>
          </p:nvSpPr>
          <p:spPr>
            <a:xfrm>
              <a:off x="1731729" y="1442947"/>
              <a:ext cx="59725" cy="46527"/>
            </a:xfrm>
            <a:custGeom>
              <a:avLst/>
              <a:gdLst/>
              <a:ahLst/>
              <a:cxnLst/>
              <a:rect l="l" t="t" r="r" b="b"/>
              <a:pathLst>
                <a:path w="1964" h="1530" extrusionOk="0">
                  <a:moveTo>
                    <a:pt x="438" y="1"/>
                  </a:moveTo>
                  <a:cubicBezTo>
                    <a:pt x="398" y="1"/>
                    <a:pt x="367" y="13"/>
                    <a:pt x="349" y="41"/>
                  </a:cubicBezTo>
                  <a:cubicBezTo>
                    <a:pt x="0" y="421"/>
                    <a:pt x="539" y="516"/>
                    <a:pt x="697" y="1149"/>
                  </a:cubicBezTo>
                  <a:cubicBezTo>
                    <a:pt x="807" y="1506"/>
                    <a:pt x="1678" y="1530"/>
                    <a:pt x="1908" y="1530"/>
                  </a:cubicBezTo>
                  <a:cubicBezTo>
                    <a:pt x="1944" y="1530"/>
                    <a:pt x="1964" y="1529"/>
                    <a:pt x="1964" y="1529"/>
                  </a:cubicBezTo>
                  <a:cubicBezTo>
                    <a:pt x="1964" y="1529"/>
                    <a:pt x="1806" y="959"/>
                    <a:pt x="1362" y="579"/>
                  </a:cubicBezTo>
                  <a:cubicBezTo>
                    <a:pt x="1200" y="417"/>
                    <a:pt x="668" y="1"/>
                    <a:pt x="438" y="1"/>
                  </a:cubicBezTo>
                  <a:close/>
                </a:path>
              </a:pathLst>
            </a:custGeom>
            <a:solidFill>
              <a:srgbClr val="F5BA8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5" name="Google Shape;668;p14">
              <a:extLst>
                <a:ext uri="{FF2B5EF4-FFF2-40B4-BE49-F238E27FC236}">
                  <a16:creationId xmlns:a16="http://schemas.microsoft.com/office/drawing/2014/main" id="{DFC514AF-267C-42EC-A2C7-F56B651D86F2}"/>
                </a:ext>
              </a:extLst>
            </p:cNvPr>
            <p:cNvSpPr/>
            <p:nvPr/>
          </p:nvSpPr>
          <p:spPr>
            <a:xfrm>
              <a:off x="1707644" y="1420079"/>
              <a:ext cx="360206" cy="116045"/>
            </a:xfrm>
            <a:custGeom>
              <a:avLst/>
              <a:gdLst/>
              <a:ahLst/>
              <a:cxnLst/>
              <a:rect l="l" t="t" r="r" b="b"/>
              <a:pathLst>
                <a:path w="11845" h="3816" extrusionOk="0">
                  <a:moveTo>
                    <a:pt x="10687" y="1"/>
                  </a:moveTo>
                  <a:cubicBezTo>
                    <a:pt x="8543" y="1"/>
                    <a:pt x="3890" y="1938"/>
                    <a:pt x="2697" y="1938"/>
                  </a:cubicBezTo>
                  <a:cubicBezTo>
                    <a:pt x="2661" y="1938"/>
                    <a:pt x="2627" y="1937"/>
                    <a:pt x="2598" y="1933"/>
                  </a:cubicBezTo>
                  <a:cubicBezTo>
                    <a:pt x="2034" y="1852"/>
                    <a:pt x="1880" y="1339"/>
                    <a:pt x="1093" y="1339"/>
                  </a:cubicBezTo>
                  <a:cubicBezTo>
                    <a:pt x="952" y="1339"/>
                    <a:pt x="790" y="1356"/>
                    <a:pt x="602" y="1394"/>
                  </a:cubicBezTo>
                  <a:cubicBezTo>
                    <a:pt x="1" y="1521"/>
                    <a:pt x="127" y="3200"/>
                    <a:pt x="634" y="3580"/>
                  </a:cubicBezTo>
                  <a:cubicBezTo>
                    <a:pt x="866" y="3741"/>
                    <a:pt x="1108" y="3816"/>
                    <a:pt x="1347" y="3816"/>
                  </a:cubicBezTo>
                  <a:cubicBezTo>
                    <a:pt x="1855" y="3816"/>
                    <a:pt x="2347" y="3475"/>
                    <a:pt x="2693" y="2915"/>
                  </a:cubicBezTo>
                  <a:cubicBezTo>
                    <a:pt x="3231" y="2630"/>
                    <a:pt x="8583" y="2249"/>
                    <a:pt x="10071" y="2028"/>
                  </a:cubicBezTo>
                  <a:cubicBezTo>
                    <a:pt x="10736" y="1933"/>
                    <a:pt x="11718" y="1711"/>
                    <a:pt x="11782" y="1236"/>
                  </a:cubicBezTo>
                  <a:cubicBezTo>
                    <a:pt x="11845" y="476"/>
                    <a:pt x="11560" y="1"/>
                    <a:pt x="10736" y="1"/>
                  </a:cubicBezTo>
                  <a:cubicBezTo>
                    <a:pt x="10720" y="1"/>
                    <a:pt x="10703" y="1"/>
                    <a:pt x="10687" y="1"/>
                  </a:cubicBezTo>
                  <a:close/>
                </a:path>
              </a:pathLst>
            </a:custGeom>
            <a:solidFill>
              <a:srgbClr val="F5BA8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6" name="Google Shape;669;p14">
              <a:extLst>
                <a:ext uri="{FF2B5EF4-FFF2-40B4-BE49-F238E27FC236}">
                  <a16:creationId xmlns:a16="http://schemas.microsoft.com/office/drawing/2014/main" id="{5FEBF2A4-C17A-449D-9833-636F71709963}"/>
                </a:ext>
              </a:extLst>
            </p:cNvPr>
            <p:cNvSpPr/>
            <p:nvPr/>
          </p:nvSpPr>
          <p:spPr>
            <a:xfrm>
              <a:off x="2013907" y="1372517"/>
              <a:ext cx="109476" cy="99806"/>
            </a:xfrm>
            <a:custGeom>
              <a:avLst/>
              <a:gdLst/>
              <a:ahLst/>
              <a:cxnLst/>
              <a:rect l="l" t="t" r="r" b="b"/>
              <a:pathLst>
                <a:path w="3600" h="3282" extrusionOk="0">
                  <a:moveTo>
                    <a:pt x="1293" y="1"/>
                  </a:moveTo>
                  <a:cubicBezTo>
                    <a:pt x="1249" y="1"/>
                    <a:pt x="1218" y="5"/>
                    <a:pt x="1204" y="13"/>
                  </a:cubicBezTo>
                  <a:cubicBezTo>
                    <a:pt x="1204" y="13"/>
                    <a:pt x="285" y="2008"/>
                    <a:pt x="127" y="2642"/>
                  </a:cubicBezTo>
                  <a:cubicBezTo>
                    <a:pt x="0" y="3117"/>
                    <a:pt x="665" y="3212"/>
                    <a:pt x="1046" y="3275"/>
                  </a:cubicBezTo>
                  <a:cubicBezTo>
                    <a:pt x="1063" y="3279"/>
                    <a:pt x="1082" y="3281"/>
                    <a:pt x="1102" y="3281"/>
                  </a:cubicBezTo>
                  <a:cubicBezTo>
                    <a:pt x="1551" y="3281"/>
                    <a:pt x="2591" y="2278"/>
                    <a:pt x="3167" y="1217"/>
                  </a:cubicBezTo>
                  <a:cubicBezTo>
                    <a:pt x="3600" y="438"/>
                    <a:pt x="1747" y="1"/>
                    <a:pt x="1293" y="1"/>
                  </a:cubicBezTo>
                  <a:close/>
                </a:path>
              </a:pathLst>
            </a:custGeom>
            <a:solidFill>
              <a:srgbClr val="F5BA8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7" name="Google Shape;670;p14">
              <a:extLst>
                <a:ext uri="{FF2B5EF4-FFF2-40B4-BE49-F238E27FC236}">
                  <a16:creationId xmlns:a16="http://schemas.microsoft.com/office/drawing/2014/main" id="{0502C8C8-A662-4B11-B38D-7FAD991D0E68}"/>
                </a:ext>
              </a:extLst>
            </p:cNvPr>
            <p:cNvSpPr/>
            <p:nvPr/>
          </p:nvSpPr>
          <p:spPr>
            <a:xfrm>
              <a:off x="2024490" y="1180445"/>
              <a:ext cx="241760" cy="283087"/>
            </a:xfrm>
            <a:custGeom>
              <a:avLst/>
              <a:gdLst/>
              <a:ahLst/>
              <a:cxnLst/>
              <a:rect l="l" t="t" r="r" b="b"/>
              <a:pathLst>
                <a:path w="7950" h="9309" extrusionOk="0">
                  <a:moveTo>
                    <a:pt x="5440" y="0"/>
                  </a:moveTo>
                  <a:cubicBezTo>
                    <a:pt x="5115" y="0"/>
                    <a:pt x="4798" y="116"/>
                    <a:pt x="4529" y="375"/>
                  </a:cubicBezTo>
                  <a:cubicBezTo>
                    <a:pt x="2978" y="1864"/>
                    <a:pt x="1" y="7216"/>
                    <a:pt x="1" y="7216"/>
                  </a:cubicBezTo>
                  <a:cubicBezTo>
                    <a:pt x="1" y="7216"/>
                    <a:pt x="222" y="7786"/>
                    <a:pt x="1204" y="8451"/>
                  </a:cubicBezTo>
                  <a:cubicBezTo>
                    <a:pt x="2445" y="9243"/>
                    <a:pt x="3179" y="9309"/>
                    <a:pt x="3390" y="9309"/>
                  </a:cubicBezTo>
                  <a:cubicBezTo>
                    <a:pt x="3432" y="9309"/>
                    <a:pt x="3453" y="9306"/>
                    <a:pt x="3453" y="9306"/>
                  </a:cubicBezTo>
                  <a:cubicBezTo>
                    <a:pt x="3453" y="9306"/>
                    <a:pt x="5448" y="7058"/>
                    <a:pt x="6746" y="5347"/>
                  </a:cubicBezTo>
                  <a:cubicBezTo>
                    <a:pt x="7380" y="4492"/>
                    <a:pt x="7950" y="3669"/>
                    <a:pt x="7348" y="1642"/>
                  </a:cubicBezTo>
                  <a:cubicBezTo>
                    <a:pt x="7057" y="679"/>
                    <a:pt x="6226" y="0"/>
                    <a:pt x="5440" y="0"/>
                  </a:cubicBezTo>
                  <a:close/>
                </a:path>
              </a:pathLst>
            </a:custGeom>
            <a:solidFill>
              <a:srgbClr val="8BDCE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8" name="Google Shape;671;p14">
              <a:extLst>
                <a:ext uri="{FF2B5EF4-FFF2-40B4-BE49-F238E27FC236}">
                  <a16:creationId xmlns:a16="http://schemas.microsoft.com/office/drawing/2014/main" id="{1C30FB5B-274F-4D67-88E5-5088D06897B1}"/>
                </a:ext>
              </a:extLst>
            </p:cNvPr>
            <p:cNvSpPr/>
            <p:nvPr/>
          </p:nvSpPr>
          <p:spPr>
            <a:xfrm>
              <a:off x="1493858" y="1447053"/>
              <a:ext cx="17364" cy="71311"/>
            </a:xfrm>
            <a:custGeom>
              <a:avLst/>
              <a:gdLst/>
              <a:ahLst/>
              <a:cxnLst/>
              <a:rect l="l" t="t" r="r" b="b"/>
              <a:pathLst>
                <a:path w="571" h="2345" extrusionOk="0">
                  <a:moveTo>
                    <a:pt x="0" y="1"/>
                  </a:moveTo>
                  <a:lnTo>
                    <a:pt x="0" y="2344"/>
                  </a:lnTo>
                  <a:lnTo>
                    <a:pt x="570" y="2344"/>
                  </a:lnTo>
                  <a:lnTo>
                    <a:pt x="570" y="1"/>
                  </a:lnTo>
                  <a:close/>
                </a:path>
              </a:pathLst>
            </a:custGeom>
            <a:solidFill>
              <a:srgbClr val="2B76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89" name="TextBox 88">
            <a:extLst>
              <a:ext uri="{FF2B5EF4-FFF2-40B4-BE49-F238E27FC236}">
                <a16:creationId xmlns:a16="http://schemas.microsoft.com/office/drawing/2014/main" id="{9FCC2959-1411-446C-BA9B-DB9BC04CD801}"/>
              </a:ext>
            </a:extLst>
          </p:cNvPr>
          <p:cNvSpPr txBox="1"/>
          <p:nvPr/>
        </p:nvSpPr>
        <p:spPr>
          <a:xfrm>
            <a:off x="3174058" y="2860368"/>
            <a:ext cx="7861066" cy="1381147"/>
          </a:xfrm>
          <a:prstGeom prst="rect">
            <a:avLst/>
          </a:prstGeom>
          <a:noFill/>
        </p:spPr>
        <p:txBody>
          <a:bodyPr wrap="square" rtlCol="0">
            <a:spAutoFit/>
          </a:bodyPr>
          <a:lstStyle>
            <a:defPPr>
              <a:defRPr lang="en-US"/>
            </a:defPPr>
            <a:lvl1pPr>
              <a:lnSpc>
                <a:spcPct val="120000"/>
              </a:lnSpc>
              <a:defRPr sz="2000">
                <a:latin typeface="Arial" panose="020B0604020202020204" pitchFamily="34" charset="0"/>
                <a:cs typeface="Arial" panose="020B0604020202020204" pitchFamily="34" charset="0"/>
              </a:defRPr>
            </a:lvl1pPr>
          </a:lstStyle>
          <a:p>
            <a:pPr lvl="0" algn="just"/>
            <a:r>
              <a:rPr kumimoji="0" lang="en-US" sz="2400" b="1"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Câu</a:t>
            </a:r>
            <a:r>
              <a:rPr kumimoji="0" lang="vi-VN" sz="24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1: </a:t>
            </a:r>
            <a:r>
              <a:rPr lang="vi-VN" sz="2400" dirty="0">
                <a:solidFill>
                  <a:prstClr val="black"/>
                </a:solidFill>
              </a:rPr>
              <a:t>Khi chiếu ánh sáng qua tấm kính lọc sắc đến mặt bên lăng kính, ánh sáng có bị tách thành nhiều màu không?</a:t>
            </a:r>
            <a:r>
              <a:rPr lang="en-US" sz="2400" dirty="0">
                <a:solidFill>
                  <a:prstClr val="black"/>
                </a:solidFill>
              </a:rPr>
              <a:t> </a:t>
            </a:r>
            <a:endParaRPr kumimoji="0" lang="en-US" sz="24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90" name="TextBox 89">
            <a:extLst>
              <a:ext uri="{FF2B5EF4-FFF2-40B4-BE49-F238E27FC236}">
                <a16:creationId xmlns:a16="http://schemas.microsoft.com/office/drawing/2014/main" id="{8544D204-DC06-491C-8C1A-0D38279869B6}"/>
              </a:ext>
            </a:extLst>
          </p:cNvPr>
          <p:cNvSpPr txBox="1"/>
          <p:nvPr/>
        </p:nvSpPr>
        <p:spPr>
          <a:xfrm>
            <a:off x="3174058" y="4391677"/>
            <a:ext cx="9736430" cy="494751"/>
          </a:xfrm>
          <a:prstGeom prst="rect">
            <a:avLst/>
          </a:prstGeom>
          <a:noFill/>
        </p:spPr>
        <p:txBody>
          <a:bodyPr wrap="square" rtlCol="0">
            <a:spAutoFit/>
          </a:bodyPr>
          <a:lstStyle>
            <a:defPPr>
              <a:defRPr lang="en-US"/>
            </a:defPPr>
            <a:lvl1pPr>
              <a:lnSpc>
                <a:spcPct val="120000"/>
              </a:lnSpc>
              <a:defRPr sz="2000">
                <a:latin typeface="Arial" panose="020B0604020202020204" pitchFamily="34" charset="0"/>
                <a:cs typeface="Arial" panose="020B0604020202020204" pitchFamily="34" charset="0"/>
              </a:defRPr>
            </a:lvl1pPr>
          </a:lstStyle>
          <a:p>
            <a:pPr lvl="0"/>
            <a:r>
              <a:rPr kumimoji="0" lang="en-US" sz="2400" b="1"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Câu</a:t>
            </a:r>
            <a:r>
              <a:rPr kumimoji="0" lang="vi-VN" sz="24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US" sz="24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2</a:t>
            </a:r>
            <a:r>
              <a:rPr kumimoji="0" lang="vi-VN" sz="24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lang="vi-VN" sz="2400" dirty="0">
                <a:solidFill>
                  <a:prstClr val="black"/>
                </a:solidFill>
              </a:rPr>
              <a:t>So sánh góc lệch của tia sáng màu đỏ và màu tím</a:t>
            </a:r>
            <a:endParaRPr kumimoji="0" lang="en-US" sz="24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2728495216"/>
      </p:ext>
    </p:extLst>
  </p:cSld>
  <p:clrMapOvr>
    <a:masterClrMapping/>
  </p:clrMapOvr>
  <mc:AlternateContent xmlns:mc="http://schemas.openxmlformats.org/markup-compatibility/2006" xmlns:p14="http://schemas.microsoft.com/office/powerpoint/2010/main">
    <mc:Choice Requires="p14">
      <p:transition p14:dur="100">
        <p:cut/>
      </p:transition>
    </mc:Choice>
    <mc:Fallback xmlns="">
      <p:transition>
        <p:cut/>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19"/>
                                        </p:tgtEl>
                                        <p:attrNameLst>
                                          <p:attrName>style.visibility</p:attrName>
                                        </p:attrNameLst>
                                      </p:cBhvr>
                                      <p:to>
                                        <p:strVal val="visible"/>
                                      </p:to>
                                    </p:set>
                                    <p:anim calcmode="lin" valueType="num">
                                      <p:cBhvr>
                                        <p:cTn id="7" dur="500" fill="hold"/>
                                        <p:tgtEl>
                                          <p:spTgt spid="19"/>
                                        </p:tgtEl>
                                        <p:attrNameLst>
                                          <p:attrName>ppt_w</p:attrName>
                                        </p:attrNameLst>
                                      </p:cBhvr>
                                      <p:tavLst>
                                        <p:tav tm="0">
                                          <p:val>
                                            <p:fltVal val="0"/>
                                          </p:val>
                                        </p:tav>
                                        <p:tav tm="100000">
                                          <p:val>
                                            <p:strVal val="#ppt_w"/>
                                          </p:val>
                                        </p:tav>
                                      </p:tavLst>
                                    </p:anim>
                                    <p:anim calcmode="lin" valueType="num">
                                      <p:cBhvr>
                                        <p:cTn id="8" dur="500" fill="hold"/>
                                        <p:tgtEl>
                                          <p:spTgt spid="19"/>
                                        </p:tgtEl>
                                        <p:attrNameLst>
                                          <p:attrName>ppt_h</p:attrName>
                                        </p:attrNameLst>
                                      </p:cBhvr>
                                      <p:tavLst>
                                        <p:tav tm="0">
                                          <p:val>
                                            <p:fltVal val="0"/>
                                          </p:val>
                                        </p:tav>
                                        <p:tav tm="100000">
                                          <p:val>
                                            <p:strVal val="#ppt_h"/>
                                          </p:val>
                                        </p:tav>
                                      </p:tavLst>
                                    </p:anim>
                                    <p:animEffect transition="in" filter="fade">
                                      <p:cBhvr>
                                        <p:cTn id="9" dur="500"/>
                                        <p:tgtEl>
                                          <p:spTgt spid="19"/>
                                        </p:tgtEl>
                                      </p:cBhvr>
                                    </p:animEffect>
                                  </p:childTnLst>
                                </p:cTn>
                              </p:par>
                            </p:childTnLst>
                          </p:cTn>
                        </p:par>
                        <p:par>
                          <p:cTn id="10" fill="hold">
                            <p:stCondLst>
                              <p:cond delay="500"/>
                            </p:stCondLst>
                            <p:childTnLst>
                              <p:par>
                                <p:cTn id="11" presetID="22" presetClass="entr" presetSubtype="8" fill="hold" grpId="0" nodeType="afterEffect">
                                  <p:stCondLst>
                                    <p:cond delay="0"/>
                                  </p:stCondLst>
                                  <p:childTnLst>
                                    <p:set>
                                      <p:cBhvr>
                                        <p:cTn id="12" dur="1" fill="hold">
                                          <p:stCondLst>
                                            <p:cond delay="0"/>
                                          </p:stCondLst>
                                        </p:cTn>
                                        <p:tgtEl>
                                          <p:spTgt spid="11"/>
                                        </p:tgtEl>
                                        <p:attrNameLst>
                                          <p:attrName>style.visibility</p:attrName>
                                        </p:attrNameLst>
                                      </p:cBhvr>
                                      <p:to>
                                        <p:strVal val="visible"/>
                                      </p:to>
                                    </p:set>
                                    <p:animEffect transition="in" filter="wipe(left)">
                                      <p:cBhvr>
                                        <p:cTn id="13" dur="500"/>
                                        <p:tgtEl>
                                          <p:spTgt spid="11"/>
                                        </p:tgtEl>
                                      </p:cBhvr>
                                    </p:animEffect>
                                  </p:childTnLst>
                                </p:cTn>
                              </p:par>
                            </p:childTnLst>
                          </p:cTn>
                        </p:par>
                        <p:par>
                          <p:cTn id="14" fill="hold">
                            <p:stCondLst>
                              <p:cond delay="1000"/>
                            </p:stCondLst>
                            <p:childTnLst>
                              <p:par>
                                <p:cTn id="15" presetID="22" presetClass="entr" presetSubtype="8" fill="hold" grpId="0" nodeType="afterEffect">
                                  <p:stCondLst>
                                    <p:cond delay="0"/>
                                  </p:stCondLst>
                                  <p:childTnLst>
                                    <p:set>
                                      <p:cBhvr>
                                        <p:cTn id="16" dur="1" fill="hold">
                                          <p:stCondLst>
                                            <p:cond delay="0"/>
                                          </p:stCondLst>
                                        </p:cTn>
                                        <p:tgtEl>
                                          <p:spTgt spid="18"/>
                                        </p:tgtEl>
                                        <p:attrNameLst>
                                          <p:attrName>style.visibility</p:attrName>
                                        </p:attrNameLst>
                                      </p:cBhvr>
                                      <p:to>
                                        <p:strVal val="visible"/>
                                      </p:to>
                                    </p:set>
                                    <p:animEffect transition="in" filter="wipe(left)">
                                      <p:cBhvr>
                                        <p:cTn id="17" dur="500"/>
                                        <p:tgtEl>
                                          <p:spTgt spid="18"/>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4" fill="hold" grpId="0" nodeType="clickEffect">
                                  <p:stCondLst>
                                    <p:cond delay="0"/>
                                  </p:stCondLst>
                                  <p:childTnLst>
                                    <p:set>
                                      <p:cBhvr>
                                        <p:cTn id="21" dur="1" fill="hold">
                                          <p:stCondLst>
                                            <p:cond delay="0"/>
                                          </p:stCondLst>
                                        </p:cTn>
                                        <p:tgtEl>
                                          <p:spTgt spid="89"/>
                                        </p:tgtEl>
                                        <p:attrNameLst>
                                          <p:attrName>style.visibility</p:attrName>
                                        </p:attrNameLst>
                                      </p:cBhvr>
                                      <p:to>
                                        <p:strVal val="visible"/>
                                      </p:to>
                                    </p:set>
                                    <p:animEffect transition="in" filter="wipe(down)">
                                      <p:cBhvr>
                                        <p:cTn id="22" dur="500"/>
                                        <p:tgtEl>
                                          <p:spTgt spid="89"/>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4" fill="hold" grpId="0" nodeType="clickEffect">
                                  <p:stCondLst>
                                    <p:cond delay="0"/>
                                  </p:stCondLst>
                                  <p:childTnLst>
                                    <p:set>
                                      <p:cBhvr>
                                        <p:cTn id="26" dur="1" fill="hold">
                                          <p:stCondLst>
                                            <p:cond delay="0"/>
                                          </p:stCondLst>
                                        </p:cTn>
                                        <p:tgtEl>
                                          <p:spTgt spid="90"/>
                                        </p:tgtEl>
                                        <p:attrNameLst>
                                          <p:attrName>style.visibility</p:attrName>
                                        </p:attrNameLst>
                                      </p:cBhvr>
                                      <p:to>
                                        <p:strVal val="visible"/>
                                      </p:to>
                                    </p:set>
                                    <p:animEffect transition="in" filter="wipe(down)">
                                      <p:cBhvr>
                                        <p:cTn id="27" dur="500"/>
                                        <p:tgtEl>
                                          <p:spTgt spid="9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18" grpId="0" animBg="1"/>
      <p:bldP spid="89" grpId="0"/>
      <p:bldP spid="90" grpId="0"/>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Shape 1152"/>
        <p:cNvGrpSpPr/>
        <p:nvPr/>
      </p:nvGrpSpPr>
      <p:grpSpPr>
        <a:xfrm>
          <a:off x="0" y="0"/>
          <a:ext cx="0" cy="0"/>
          <a:chOff x="0" y="0"/>
          <a:chExt cx="0" cy="0"/>
        </a:xfrm>
      </p:grpSpPr>
      <p:grpSp>
        <p:nvGrpSpPr>
          <p:cNvPr id="12" name="Group 11">
            <a:extLst>
              <a:ext uri="{FF2B5EF4-FFF2-40B4-BE49-F238E27FC236}">
                <a16:creationId xmlns:a16="http://schemas.microsoft.com/office/drawing/2014/main" id="{F7D845E2-1D32-44DA-A8DD-843531B06C92}"/>
              </a:ext>
            </a:extLst>
          </p:cNvPr>
          <p:cNvGrpSpPr/>
          <p:nvPr/>
        </p:nvGrpSpPr>
        <p:grpSpPr>
          <a:xfrm>
            <a:off x="246837" y="232678"/>
            <a:ext cx="6395701" cy="573817"/>
            <a:chOff x="489662" y="435125"/>
            <a:chExt cx="7399971" cy="663920"/>
          </a:xfrm>
        </p:grpSpPr>
        <p:sp>
          <p:nvSpPr>
            <p:cNvPr id="13" name="Rectangle: Rounded Corners 12">
              <a:extLst>
                <a:ext uri="{FF2B5EF4-FFF2-40B4-BE49-F238E27FC236}">
                  <a16:creationId xmlns:a16="http://schemas.microsoft.com/office/drawing/2014/main" id="{D8A8C924-1CA9-4E92-8045-25C7E9113F87}"/>
                </a:ext>
              </a:extLst>
            </p:cNvPr>
            <p:cNvSpPr/>
            <p:nvPr/>
          </p:nvSpPr>
          <p:spPr>
            <a:xfrm>
              <a:off x="546937" y="435125"/>
              <a:ext cx="7110344" cy="579252"/>
            </a:xfrm>
            <a:prstGeom prst="roundRect">
              <a:avLst>
                <a:gd name="adj" fmla="val 37188"/>
              </a:avLst>
            </a:prstGeom>
            <a:solidFill>
              <a:schemeClr val="accent1">
                <a:lumMod val="5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 name="TextBox 13">
              <a:extLst>
                <a:ext uri="{FF2B5EF4-FFF2-40B4-BE49-F238E27FC236}">
                  <a16:creationId xmlns:a16="http://schemas.microsoft.com/office/drawing/2014/main" id="{B902996C-FFD8-4F4B-AC94-F0B35E92A0DD}"/>
                </a:ext>
              </a:extLst>
            </p:cNvPr>
            <p:cNvSpPr txBox="1"/>
            <p:nvPr/>
          </p:nvSpPr>
          <p:spPr>
            <a:xfrm>
              <a:off x="779289" y="493667"/>
              <a:ext cx="7110344" cy="605378"/>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vi-VN" sz="2800" b="0" i="0" u="none" strike="noStrike" kern="1200" cap="none" spc="0" normalizeH="0" baseline="0" noProof="0" dirty="0">
                  <a:ln>
                    <a:noFill/>
                  </a:ln>
                  <a:solidFill>
                    <a:prstClr val="white"/>
                  </a:solidFill>
                  <a:effectLst/>
                  <a:uLnTx/>
                  <a:uFillTx/>
                  <a:latin typeface="Fira Sans Condensed Medium" panose="020B0603050000020004" pitchFamily="34" charset="0"/>
                  <a:ea typeface="+mn-ea"/>
                  <a:cs typeface="+mn-cs"/>
                </a:rPr>
                <a:t>II. Hiện tượng tán sắc ánh sáng</a:t>
              </a:r>
              <a:endParaRPr kumimoji="0" lang="en-US" sz="2800" b="0" i="0" u="none" strike="noStrike" kern="1200" cap="none" spc="0" normalizeH="0" baseline="0" noProof="0" dirty="0">
                <a:ln>
                  <a:noFill/>
                </a:ln>
                <a:solidFill>
                  <a:prstClr val="white"/>
                </a:solidFill>
                <a:effectLst/>
                <a:uLnTx/>
                <a:uFillTx/>
                <a:latin typeface="Fira Sans Condensed Medium" panose="020B0603050000020004" pitchFamily="34" charset="0"/>
                <a:ea typeface="+mn-ea"/>
                <a:cs typeface="+mn-cs"/>
              </a:endParaRPr>
            </a:p>
          </p:txBody>
        </p:sp>
        <p:grpSp>
          <p:nvGrpSpPr>
            <p:cNvPr id="15" name="Group 14">
              <a:extLst>
                <a:ext uri="{FF2B5EF4-FFF2-40B4-BE49-F238E27FC236}">
                  <a16:creationId xmlns:a16="http://schemas.microsoft.com/office/drawing/2014/main" id="{7ED78380-E978-40D3-9CC5-349881465288}"/>
                </a:ext>
              </a:extLst>
            </p:cNvPr>
            <p:cNvGrpSpPr/>
            <p:nvPr/>
          </p:nvGrpSpPr>
          <p:grpSpPr>
            <a:xfrm>
              <a:off x="489662" y="435125"/>
              <a:ext cx="579253" cy="579253"/>
              <a:chOff x="1321149" y="2630212"/>
              <a:chExt cx="1675995" cy="1675995"/>
            </a:xfrm>
          </p:grpSpPr>
          <p:sp>
            <p:nvSpPr>
              <p:cNvPr id="16" name="Oval 15">
                <a:extLst>
                  <a:ext uri="{FF2B5EF4-FFF2-40B4-BE49-F238E27FC236}">
                    <a16:creationId xmlns:a16="http://schemas.microsoft.com/office/drawing/2014/main" id="{4CBA1323-93C9-47BC-9129-7F94AAFA1381}"/>
                  </a:ext>
                </a:extLst>
              </p:cNvPr>
              <p:cNvSpPr/>
              <p:nvPr/>
            </p:nvSpPr>
            <p:spPr>
              <a:xfrm>
                <a:off x="1321149" y="2630212"/>
                <a:ext cx="1675995" cy="1675995"/>
              </a:xfrm>
              <a:prstGeom prst="ellipse">
                <a:avLst/>
              </a:prstGeom>
              <a:solidFill>
                <a:schemeClr val="bg1"/>
              </a:solidFill>
              <a:ln>
                <a:noFill/>
              </a:ln>
              <a:effectLst>
                <a:glow rad="139700">
                  <a:schemeClr val="accent1">
                    <a:satMod val="175000"/>
                    <a:alpha val="40000"/>
                  </a:schemeClr>
                </a:glo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17" name="Picture 4" descr="Prism ">
                <a:extLst>
                  <a:ext uri="{FF2B5EF4-FFF2-40B4-BE49-F238E27FC236}">
                    <a16:creationId xmlns:a16="http://schemas.microsoft.com/office/drawing/2014/main" id="{D668AE10-1E03-4359-84B3-6FC774C7EDE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454295" y="2722635"/>
                <a:ext cx="1412729" cy="1412729"/>
              </a:xfrm>
              <a:prstGeom prst="rect">
                <a:avLst/>
              </a:prstGeom>
              <a:noFill/>
              <a:extLst>
                <a:ext uri="{909E8E84-426E-40DD-AFC4-6F175D3DCCD1}">
                  <a14:hiddenFill xmlns:a14="http://schemas.microsoft.com/office/drawing/2010/main">
                    <a:solidFill>
                      <a:srgbClr val="FFFFFF"/>
                    </a:solidFill>
                  </a14:hiddenFill>
                </a:ext>
              </a:extLst>
            </p:spPr>
          </p:pic>
        </p:grpSp>
      </p:grpSp>
      <p:sp>
        <p:nvSpPr>
          <p:cNvPr id="91" name="Rectangle: Single Corner Snipped 4">
            <a:extLst>
              <a:ext uri="{FF2B5EF4-FFF2-40B4-BE49-F238E27FC236}">
                <a16:creationId xmlns:a16="http://schemas.microsoft.com/office/drawing/2014/main" id="{CF06B048-CC52-4C4C-8521-C241AAABF0B0}"/>
              </a:ext>
            </a:extLst>
          </p:cNvPr>
          <p:cNvSpPr/>
          <p:nvPr/>
        </p:nvSpPr>
        <p:spPr>
          <a:xfrm>
            <a:off x="916720" y="2164702"/>
            <a:ext cx="10821113" cy="3429000"/>
          </a:xfrm>
          <a:custGeom>
            <a:avLst/>
            <a:gdLst>
              <a:gd name="connsiteX0" fmla="*/ 0 w 10821113"/>
              <a:gd name="connsiteY0" fmla="*/ 0 h 3429000"/>
              <a:gd name="connsiteX1" fmla="*/ 1005564 w 10821113"/>
              <a:gd name="connsiteY1" fmla="*/ 0 h 3429000"/>
              <a:gd name="connsiteX2" fmla="*/ 1803632 w 10821113"/>
              <a:gd name="connsiteY2" fmla="*/ 0 h 3429000"/>
              <a:gd name="connsiteX3" fmla="*/ 2394202 w 10821113"/>
              <a:gd name="connsiteY3" fmla="*/ 0 h 3429000"/>
              <a:gd name="connsiteX4" fmla="*/ 3296017 w 10821113"/>
              <a:gd name="connsiteY4" fmla="*/ 0 h 3429000"/>
              <a:gd name="connsiteX5" fmla="*/ 4094084 w 10821113"/>
              <a:gd name="connsiteY5" fmla="*/ 0 h 3429000"/>
              <a:gd name="connsiteX6" fmla="*/ 5099649 w 10821113"/>
              <a:gd name="connsiteY6" fmla="*/ 0 h 3429000"/>
              <a:gd name="connsiteX7" fmla="*/ 5690219 w 10821113"/>
              <a:gd name="connsiteY7" fmla="*/ 0 h 3429000"/>
              <a:gd name="connsiteX8" fmla="*/ 6592035 w 10821113"/>
              <a:gd name="connsiteY8" fmla="*/ 0 h 3429000"/>
              <a:gd name="connsiteX9" fmla="*/ 7286354 w 10821113"/>
              <a:gd name="connsiteY9" fmla="*/ 0 h 3429000"/>
              <a:gd name="connsiteX10" fmla="*/ 7876924 w 10821113"/>
              <a:gd name="connsiteY10" fmla="*/ 0 h 3429000"/>
              <a:gd name="connsiteX11" fmla="*/ 8467493 w 10821113"/>
              <a:gd name="connsiteY11" fmla="*/ 0 h 3429000"/>
              <a:gd name="connsiteX12" fmla="*/ 9161811 w 10821113"/>
              <a:gd name="connsiteY12" fmla="*/ 0 h 3429000"/>
              <a:gd name="connsiteX13" fmla="*/ 10374874 w 10821113"/>
              <a:gd name="connsiteY13" fmla="*/ 0 h 3429000"/>
              <a:gd name="connsiteX14" fmla="*/ 10821113 w 10821113"/>
              <a:gd name="connsiteY14" fmla="*/ 571512 h 3429000"/>
              <a:gd name="connsiteX15" fmla="*/ 10821113 w 10821113"/>
              <a:gd name="connsiteY15" fmla="*/ 1466857 h 3429000"/>
              <a:gd name="connsiteX16" fmla="*/ 10821113 w 10821113"/>
              <a:gd name="connsiteY16" fmla="*/ 2419353 h 3429000"/>
              <a:gd name="connsiteX17" fmla="*/ 10821113 w 10821113"/>
              <a:gd name="connsiteY17" fmla="*/ 3429000 h 3429000"/>
              <a:gd name="connsiteX18" fmla="*/ 10372810 w 10821113"/>
              <a:gd name="connsiteY18" fmla="*/ 3429000 h 3429000"/>
              <a:gd name="connsiteX19" fmla="*/ 9383450 w 10821113"/>
              <a:gd name="connsiteY19" fmla="*/ 3429000 h 3429000"/>
              <a:gd name="connsiteX20" fmla="*/ 8394092 w 10821113"/>
              <a:gd name="connsiteY20" fmla="*/ 3429000 h 3429000"/>
              <a:gd name="connsiteX21" fmla="*/ 7404732 w 10821113"/>
              <a:gd name="connsiteY21" fmla="*/ 3429000 h 3429000"/>
              <a:gd name="connsiteX22" fmla="*/ 6631796 w 10821113"/>
              <a:gd name="connsiteY22" fmla="*/ 3429000 h 3429000"/>
              <a:gd name="connsiteX23" fmla="*/ 5642436 w 10821113"/>
              <a:gd name="connsiteY23" fmla="*/ 3429000 h 3429000"/>
              <a:gd name="connsiteX24" fmla="*/ 4761290 w 10821113"/>
              <a:gd name="connsiteY24" fmla="*/ 3429000 h 3429000"/>
              <a:gd name="connsiteX25" fmla="*/ 4312986 w 10821113"/>
              <a:gd name="connsiteY25" fmla="*/ 3429000 h 3429000"/>
              <a:gd name="connsiteX26" fmla="*/ 3756471 w 10821113"/>
              <a:gd name="connsiteY26" fmla="*/ 3429000 h 3429000"/>
              <a:gd name="connsiteX27" fmla="*/ 2875324 w 10821113"/>
              <a:gd name="connsiteY27" fmla="*/ 3429000 h 3429000"/>
              <a:gd name="connsiteX28" fmla="*/ 2102387 w 10821113"/>
              <a:gd name="connsiteY28" fmla="*/ 3429000 h 3429000"/>
              <a:gd name="connsiteX29" fmla="*/ 1329450 w 10821113"/>
              <a:gd name="connsiteY29" fmla="*/ 3429000 h 3429000"/>
              <a:gd name="connsiteX30" fmla="*/ 0 w 10821113"/>
              <a:gd name="connsiteY30" fmla="*/ 3429000 h 3429000"/>
              <a:gd name="connsiteX31" fmla="*/ 0 w 10821113"/>
              <a:gd name="connsiteY31" fmla="*/ 2537460 h 3429000"/>
              <a:gd name="connsiteX32" fmla="*/ 0 w 10821113"/>
              <a:gd name="connsiteY32" fmla="*/ 1680210 h 3429000"/>
              <a:gd name="connsiteX33" fmla="*/ 0 w 10821113"/>
              <a:gd name="connsiteY33" fmla="*/ 822960 h 3429000"/>
              <a:gd name="connsiteX34" fmla="*/ 0 w 10821113"/>
              <a:gd name="connsiteY34" fmla="*/ 0 h 3429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0821113" h="3429000" extrusionOk="0">
                <a:moveTo>
                  <a:pt x="0" y="0"/>
                </a:moveTo>
                <a:cubicBezTo>
                  <a:pt x="278992" y="-76866"/>
                  <a:pt x="826390" y="-39126"/>
                  <a:pt x="1005564" y="0"/>
                </a:cubicBezTo>
                <a:cubicBezTo>
                  <a:pt x="1252111" y="25096"/>
                  <a:pt x="1421116" y="51572"/>
                  <a:pt x="1803632" y="0"/>
                </a:cubicBezTo>
                <a:cubicBezTo>
                  <a:pt x="2190889" y="-3857"/>
                  <a:pt x="2134784" y="14636"/>
                  <a:pt x="2394202" y="0"/>
                </a:cubicBezTo>
                <a:cubicBezTo>
                  <a:pt x="2589136" y="-53183"/>
                  <a:pt x="2876164" y="-18232"/>
                  <a:pt x="3296017" y="0"/>
                </a:cubicBezTo>
                <a:cubicBezTo>
                  <a:pt x="3625102" y="11091"/>
                  <a:pt x="3839595" y="8674"/>
                  <a:pt x="4094084" y="0"/>
                </a:cubicBezTo>
                <a:cubicBezTo>
                  <a:pt x="4277837" y="-41798"/>
                  <a:pt x="4798247" y="14930"/>
                  <a:pt x="5099649" y="0"/>
                </a:cubicBezTo>
                <a:cubicBezTo>
                  <a:pt x="5370841" y="-761"/>
                  <a:pt x="5402490" y="19420"/>
                  <a:pt x="5690219" y="0"/>
                </a:cubicBezTo>
                <a:cubicBezTo>
                  <a:pt x="5865651" y="59840"/>
                  <a:pt x="6302548" y="-9624"/>
                  <a:pt x="6592035" y="0"/>
                </a:cubicBezTo>
                <a:cubicBezTo>
                  <a:pt x="6954032" y="-32785"/>
                  <a:pt x="6973534" y="-20649"/>
                  <a:pt x="7286354" y="0"/>
                </a:cubicBezTo>
                <a:cubicBezTo>
                  <a:pt x="7608988" y="39418"/>
                  <a:pt x="7738633" y="-25424"/>
                  <a:pt x="7876924" y="0"/>
                </a:cubicBezTo>
                <a:cubicBezTo>
                  <a:pt x="8009360" y="8347"/>
                  <a:pt x="8181588" y="-4347"/>
                  <a:pt x="8467493" y="0"/>
                </a:cubicBezTo>
                <a:cubicBezTo>
                  <a:pt x="8667287" y="86008"/>
                  <a:pt x="8935853" y="-35768"/>
                  <a:pt x="9161811" y="0"/>
                </a:cubicBezTo>
                <a:cubicBezTo>
                  <a:pt x="9290696" y="83065"/>
                  <a:pt x="9910621" y="-55252"/>
                  <a:pt x="10374874" y="0"/>
                </a:cubicBezTo>
                <a:cubicBezTo>
                  <a:pt x="10582174" y="248431"/>
                  <a:pt x="10579735" y="309909"/>
                  <a:pt x="10821113" y="571512"/>
                </a:cubicBezTo>
                <a:cubicBezTo>
                  <a:pt x="10801544" y="889175"/>
                  <a:pt x="10819742" y="1322917"/>
                  <a:pt x="10821113" y="1466857"/>
                </a:cubicBezTo>
                <a:cubicBezTo>
                  <a:pt x="10895281" y="1622730"/>
                  <a:pt x="10813486" y="2148230"/>
                  <a:pt x="10821113" y="2419353"/>
                </a:cubicBezTo>
                <a:cubicBezTo>
                  <a:pt x="10710266" y="2679214"/>
                  <a:pt x="10871732" y="3064098"/>
                  <a:pt x="10821113" y="3429000"/>
                </a:cubicBezTo>
                <a:cubicBezTo>
                  <a:pt x="10746681" y="3390928"/>
                  <a:pt x="10537652" y="3419792"/>
                  <a:pt x="10372810" y="3429000"/>
                </a:cubicBezTo>
                <a:cubicBezTo>
                  <a:pt x="10104409" y="3458252"/>
                  <a:pt x="9795014" y="3498243"/>
                  <a:pt x="9383450" y="3429000"/>
                </a:cubicBezTo>
                <a:cubicBezTo>
                  <a:pt x="9047553" y="3342065"/>
                  <a:pt x="8713231" y="3365539"/>
                  <a:pt x="8394092" y="3429000"/>
                </a:cubicBezTo>
                <a:cubicBezTo>
                  <a:pt x="8139791" y="3392710"/>
                  <a:pt x="7779558" y="3276644"/>
                  <a:pt x="7404732" y="3429000"/>
                </a:cubicBezTo>
                <a:cubicBezTo>
                  <a:pt x="7011499" y="3497260"/>
                  <a:pt x="6864373" y="3365215"/>
                  <a:pt x="6631796" y="3429000"/>
                </a:cubicBezTo>
                <a:cubicBezTo>
                  <a:pt x="6407767" y="3556748"/>
                  <a:pt x="5878061" y="3351610"/>
                  <a:pt x="5642436" y="3429000"/>
                </a:cubicBezTo>
                <a:cubicBezTo>
                  <a:pt x="5505439" y="3399044"/>
                  <a:pt x="5131912" y="3491304"/>
                  <a:pt x="4761290" y="3429000"/>
                </a:cubicBezTo>
                <a:cubicBezTo>
                  <a:pt x="4449106" y="3465513"/>
                  <a:pt x="4488407" y="3436038"/>
                  <a:pt x="4312986" y="3429000"/>
                </a:cubicBezTo>
                <a:cubicBezTo>
                  <a:pt x="4132143" y="3476219"/>
                  <a:pt x="3948783" y="3383131"/>
                  <a:pt x="3756471" y="3429000"/>
                </a:cubicBezTo>
                <a:cubicBezTo>
                  <a:pt x="3557384" y="3335220"/>
                  <a:pt x="3120223" y="3465427"/>
                  <a:pt x="2875324" y="3429000"/>
                </a:cubicBezTo>
                <a:cubicBezTo>
                  <a:pt x="2518400" y="3347643"/>
                  <a:pt x="2235706" y="3445193"/>
                  <a:pt x="2102387" y="3429000"/>
                </a:cubicBezTo>
                <a:cubicBezTo>
                  <a:pt x="1954748" y="3338694"/>
                  <a:pt x="1599386" y="3360236"/>
                  <a:pt x="1329450" y="3429000"/>
                </a:cubicBezTo>
                <a:cubicBezTo>
                  <a:pt x="1077430" y="3470700"/>
                  <a:pt x="398402" y="3373270"/>
                  <a:pt x="0" y="3429000"/>
                </a:cubicBezTo>
                <a:cubicBezTo>
                  <a:pt x="-80738" y="3139972"/>
                  <a:pt x="-105276" y="2941655"/>
                  <a:pt x="0" y="2537460"/>
                </a:cubicBezTo>
                <a:cubicBezTo>
                  <a:pt x="-31650" y="2169709"/>
                  <a:pt x="-59098" y="1929842"/>
                  <a:pt x="0" y="1680210"/>
                </a:cubicBezTo>
                <a:cubicBezTo>
                  <a:pt x="-67700" y="1389806"/>
                  <a:pt x="3429" y="995158"/>
                  <a:pt x="0" y="822960"/>
                </a:cubicBezTo>
                <a:cubicBezTo>
                  <a:pt x="-37140" y="617235"/>
                  <a:pt x="79186" y="377478"/>
                  <a:pt x="0" y="0"/>
                </a:cubicBezTo>
                <a:close/>
              </a:path>
            </a:pathLst>
          </a:custGeom>
          <a:noFill/>
          <a:ln w="28575">
            <a:solidFill>
              <a:srgbClr val="00B0F0"/>
            </a:solidFill>
            <a:extLst>
              <a:ext uri="{C807C97D-BFC1-408E-A445-0C87EB9F89A2}">
                <ask:lineSketchStyleProps xmlns:ask="http://schemas.microsoft.com/office/drawing/2018/sketchyshapes" sd="983511445">
                  <a:custGeom>
                    <a:avLst/>
                    <a:gdLst>
                      <a:gd name="connsiteX0" fmla="*/ 0 w 10821113"/>
                      <a:gd name="connsiteY0" fmla="*/ 0 h 3429000"/>
                      <a:gd name="connsiteX1" fmla="*/ 1005564 w 10821113"/>
                      <a:gd name="connsiteY1" fmla="*/ 0 h 3429000"/>
                      <a:gd name="connsiteX2" fmla="*/ 1803632 w 10821113"/>
                      <a:gd name="connsiteY2" fmla="*/ 0 h 3429000"/>
                      <a:gd name="connsiteX3" fmla="*/ 2394202 w 10821113"/>
                      <a:gd name="connsiteY3" fmla="*/ 0 h 3429000"/>
                      <a:gd name="connsiteX4" fmla="*/ 3296017 w 10821113"/>
                      <a:gd name="connsiteY4" fmla="*/ 0 h 3429000"/>
                      <a:gd name="connsiteX5" fmla="*/ 4094084 w 10821113"/>
                      <a:gd name="connsiteY5" fmla="*/ 0 h 3429000"/>
                      <a:gd name="connsiteX6" fmla="*/ 5099649 w 10821113"/>
                      <a:gd name="connsiteY6" fmla="*/ 0 h 3429000"/>
                      <a:gd name="connsiteX7" fmla="*/ 5690219 w 10821113"/>
                      <a:gd name="connsiteY7" fmla="*/ 0 h 3429000"/>
                      <a:gd name="connsiteX8" fmla="*/ 6592035 w 10821113"/>
                      <a:gd name="connsiteY8" fmla="*/ 0 h 3429000"/>
                      <a:gd name="connsiteX9" fmla="*/ 7286354 w 10821113"/>
                      <a:gd name="connsiteY9" fmla="*/ 0 h 3429000"/>
                      <a:gd name="connsiteX10" fmla="*/ 7876924 w 10821113"/>
                      <a:gd name="connsiteY10" fmla="*/ 0 h 3429000"/>
                      <a:gd name="connsiteX11" fmla="*/ 8467493 w 10821113"/>
                      <a:gd name="connsiteY11" fmla="*/ 0 h 3429000"/>
                      <a:gd name="connsiteX12" fmla="*/ 9161811 w 10821113"/>
                      <a:gd name="connsiteY12" fmla="*/ 0 h 3429000"/>
                      <a:gd name="connsiteX13" fmla="*/ 10374874 w 10821113"/>
                      <a:gd name="connsiteY13" fmla="*/ 0 h 3429000"/>
                      <a:gd name="connsiteX14" fmla="*/ 10821113 w 10821113"/>
                      <a:gd name="connsiteY14" fmla="*/ 571512 h 3429000"/>
                      <a:gd name="connsiteX15" fmla="*/ 10821113 w 10821113"/>
                      <a:gd name="connsiteY15" fmla="*/ 1466857 h 3429000"/>
                      <a:gd name="connsiteX16" fmla="*/ 10821113 w 10821113"/>
                      <a:gd name="connsiteY16" fmla="*/ 2419353 h 3429000"/>
                      <a:gd name="connsiteX17" fmla="*/ 10821113 w 10821113"/>
                      <a:gd name="connsiteY17" fmla="*/ 3429000 h 3429000"/>
                      <a:gd name="connsiteX18" fmla="*/ 10372810 w 10821113"/>
                      <a:gd name="connsiteY18" fmla="*/ 3429000 h 3429000"/>
                      <a:gd name="connsiteX19" fmla="*/ 9383450 w 10821113"/>
                      <a:gd name="connsiteY19" fmla="*/ 3429000 h 3429000"/>
                      <a:gd name="connsiteX20" fmla="*/ 8394092 w 10821113"/>
                      <a:gd name="connsiteY20" fmla="*/ 3429000 h 3429000"/>
                      <a:gd name="connsiteX21" fmla="*/ 7404732 w 10821113"/>
                      <a:gd name="connsiteY21" fmla="*/ 3429000 h 3429000"/>
                      <a:gd name="connsiteX22" fmla="*/ 6631796 w 10821113"/>
                      <a:gd name="connsiteY22" fmla="*/ 3429000 h 3429000"/>
                      <a:gd name="connsiteX23" fmla="*/ 5642436 w 10821113"/>
                      <a:gd name="connsiteY23" fmla="*/ 3429000 h 3429000"/>
                      <a:gd name="connsiteX24" fmla="*/ 4761290 w 10821113"/>
                      <a:gd name="connsiteY24" fmla="*/ 3429000 h 3429000"/>
                      <a:gd name="connsiteX25" fmla="*/ 4312986 w 10821113"/>
                      <a:gd name="connsiteY25" fmla="*/ 3429000 h 3429000"/>
                      <a:gd name="connsiteX26" fmla="*/ 3756471 w 10821113"/>
                      <a:gd name="connsiteY26" fmla="*/ 3429000 h 3429000"/>
                      <a:gd name="connsiteX27" fmla="*/ 2875324 w 10821113"/>
                      <a:gd name="connsiteY27" fmla="*/ 3429000 h 3429000"/>
                      <a:gd name="connsiteX28" fmla="*/ 2102387 w 10821113"/>
                      <a:gd name="connsiteY28" fmla="*/ 3429000 h 3429000"/>
                      <a:gd name="connsiteX29" fmla="*/ 1329450 w 10821113"/>
                      <a:gd name="connsiteY29" fmla="*/ 3429000 h 3429000"/>
                      <a:gd name="connsiteX30" fmla="*/ 0 w 10821113"/>
                      <a:gd name="connsiteY30" fmla="*/ 3429000 h 3429000"/>
                      <a:gd name="connsiteX31" fmla="*/ 0 w 10821113"/>
                      <a:gd name="connsiteY31" fmla="*/ 2537460 h 3429000"/>
                      <a:gd name="connsiteX32" fmla="*/ 0 w 10821113"/>
                      <a:gd name="connsiteY32" fmla="*/ 1680210 h 3429000"/>
                      <a:gd name="connsiteX33" fmla="*/ 0 w 10821113"/>
                      <a:gd name="connsiteY33" fmla="*/ 822960 h 3429000"/>
                      <a:gd name="connsiteX34" fmla="*/ 0 w 10821113"/>
                      <a:gd name="connsiteY34" fmla="*/ 0 h 3429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0821113" h="3429000" extrusionOk="0">
                        <a:moveTo>
                          <a:pt x="0" y="0"/>
                        </a:moveTo>
                        <a:cubicBezTo>
                          <a:pt x="254466" y="-45682"/>
                          <a:pt x="789858" y="-26822"/>
                          <a:pt x="1005564" y="0"/>
                        </a:cubicBezTo>
                        <a:cubicBezTo>
                          <a:pt x="1262609" y="17521"/>
                          <a:pt x="1416433" y="14532"/>
                          <a:pt x="1803632" y="0"/>
                        </a:cubicBezTo>
                        <a:cubicBezTo>
                          <a:pt x="2193015" y="7513"/>
                          <a:pt x="2144431" y="11098"/>
                          <a:pt x="2394202" y="0"/>
                        </a:cubicBezTo>
                        <a:cubicBezTo>
                          <a:pt x="2618509" y="-24205"/>
                          <a:pt x="2919620" y="-23881"/>
                          <a:pt x="3296017" y="0"/>
                        </a:cubicBezTo>
                        <a:cubicBezTo>
                          <a:pt x="3617083" y="26947"/>
                          <a:pt x="3870802" y="14711"/>
                          <a:pt x="4094084" y="0"/>
                        </a:cubicBezTo>
                        <a:cubicBezTo>
                          <a:pt x="4279762" y="-30605"/>
                          <a:pt x="4828632" y="4006"/>
                          <a:pt x="5099649" y="0"/>
                        </a:cubicBezTo>
                        <a:cubicBezTo>
                          <a:pt x="5363806" y="-1619"/>
                          <a:pt x="5402702" y="22204"/>
                          <a:pt x="5690219" y="0"/>
                        </a:cubicBezTo>
                        <a:cubicBezTo>
                          <a:pt x="5821500" y="76013"/>
                          <a:pt x="6224763" y="39181"/>
                          <a:pt x="6592035" y="0"/>
                        </a:cubicBezTo>
                        <a:cubicBezTo>
                          <a:pt x="6953819" y="-33770"/>
                          <a:pt x="6973284" y="-14877"/>
                          <a:pt x="7286354" y="0"/>
                        </a:cubicBezTo>
                        <a:cubicBezTo>
                          <a:pt x="7587077" y="21697"/>
                          <a:pt x="7751539" y="-19522"/>
                          <a:pt x="7876924" y="0"/>
                        </a:cubicBezTo>
                        <a:cubicBezTo>
                          <a:pt x="7982619" y="209"/>
                          <a:pt x="8298044" y="-32"/>
                          <a:pt x="8467493" y="0"/>
                        </a:cubicBezTo>
                        <a:cubicBezTo>
                          <a:pt x="8656454" y="51204"/>
                          <a:pt x="8930496" y="-24942"/>
                          <a:pt x="9161811" y="0"/>
                        </a:cubicBezTo>
                        <a:cubicBezTo>
                          <a:pt x="9364088" y="28901"/>
                          <a:pt x="9893115" y="-23541"/>
                          <a:pt x="10374874" y="0"/>
                        </a:cubicBezTo>
                        <a:cubicBezTo>
                          <a:pt x="10572263" y="253233"/>
                          <a:pt x="10584129" y="309256"/>
                          <a:pt x="10821113" y="571512"/>
                        </a:cubicBezTo>
                        <a:cubicBezTo>
                          <a:pt x="10808345" y="888916"/>
                          <a:pt x="10816693" y="1308991"/>
                          <a:pt x="10821113" y="1466857"/>
                        </a:cubicBezTo>
                        <a:cubicBezTo>
                          <a:pt x="10854709" y="1643646"/>
                          <a:pt x="10818088" y="2154756"/>
                          <a:pt x="10821113" y="2419353"/>
                        </a:cubicBezTo>
                        <a:cubicBezTo>
                          <a:pt x="10728878" y="2672657"/>
                          <a:pt x="10868859" y="3048936"/>
                          <a:pt x="10821113" y="3429000"/>
                        </a:cubicBezTo>
                        <a:cubicBezTo>
                          <a:pt x="10728564" y="3399921"/>
                          <a:pt x="10531941" y="3433939"/>
                          <a:pt x="10372810" y="3429000"/>
                        </a:cubicBezTo>
                        <a:cubicBezTo>
                          <a:pt x="10175193" y="3433790"/>
                          <a:pt x="9781172" y="3457253"/>
                          <a:pt x="9383450" y="3429000"/>
                        </a:cubicBezTo>
                        <a:cubicBezTo>
                          <a:pt x="9028243" y="3388973"/>
                          <a:pt x="8707304" y="3428635"/>
                          <a:pt x="8394092" y="3429000"/>
                        </a:cubicBezTo>
                        <a:cubicBezTo>
                          <a:pt x="8115582" y="3393532"/>
                          <a:pt x="7810406" y="3320387"/>
                          <a:pt x="7404732" y="3429000"/>
                        </a:cubicBezTo>
                        <a:cubicBezTo>
                          <a:pt x="6975857" y="3493133"/>
                          <a:pt x="6887053" y="3377644"/>
                          <a:pt x="6631796" y="3429000"/>
                        </a:cubicBezTo>
                        <a:cubicBezTo>
                          <a:pt x="6384857" y="3506095"/>
                          <a:pt x="5872324" y="3404878"/>
                          <a:pt x="5642436" y="3429000"/>
                        </a:cubicBezTo>
                        <a:cubicBezTo>
                          <a:pt x="5465798" y="3410626"/>
                          <a:pt x="5120871" y="3461828"/>
                          <a:pt x="4761290" y="3429000"/>
                        </a:cubicBezTo>
                        <a:cubicBezTo>
                          <a:pt x="4440336" y="3468606"/>
                          <a:pt x="4487407" y="3425323"/>
                          <a:pt x="4312986" y="3429000"/>
                        </a:cubicBezTo>
                        <a:cubicBezTo>
                          <a:pt x="4134318" y="3466576"/>
                          <a:pt x="3927442" y="3396616"/>
                          <a:pt x="3756471" y="3429000"/>
                        </a:cubicBezTo>
                        <a:cubicBezTo>
                          <a:pt x="3577178" y="3393966"/>
                          <a:pt x="3152302" y="3463137"/>
                          <a:pt x="2875324" y="3429000"/>
                        </a:cubicBezTo>
                        <a:cubicBezTo>
                          <a:pt x="2528827" y="3365950"/>
                          <a:pt x="2259039" y="3430988"/>
                          <a:pt x="2102387" y="3429000"/>
                        </a:cubicBezTo>
                        <a:cubicBezTo>
                          <a:pt x="1946796" y="3391564"/>
                          <a:pt x="1591544" y="3366355"/>
                          <a:pt x="1329450" y="3429000"/>
                        </a:cubicBezTo>
                        <a:cubicBezTo>
                          <a:pt x="1097425" y="3463185"/>
                          <a:pt x="349037" y="3355044"/>
                          <a:pt x="0" y="3429000"/>
                        </a:cubicBezTo>
                        <a:cubicBezTo>
                          <a:pt x="-59143" y="3131290"/>
                          <a:pt x="-66371" y="2936029"/>
                          <a:pt x="0" y="2537460"/>
                        </a:cubicBezTo>
                        <a:cubicBezTo>
                          <a:pt x="-3053" y="2156637"/>
                          <a:pt x="-35783" y="1933847"/>
                          <a:pt x="0" y="1680210"/>
                        </a:cubicBezTo>
                        <a:cubicBezTo>
                          <a:pt x="-21993" y="1407099"/>
                          <a:pt x="12643" y="1040942"/>
                          <a:pt x="0" y="822960"/>
                        </a:cubicBezTo>
                        <a:cubicBezTo>
                          <a:pt x="-25833" y="600596"/>
                          <a:pt x="32460" y="373010"/>
                          <a:pt x="0" y="0"/>
                        </a:cubicBezTo>
                        <a:close/>
                      </a:path>
                    </a:pathLst>
                  </a:custGeom>
                  <ask:type>
                    <ask:lineSketchFreehand/>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92" name="Picture 91" descr="A person standing next to a piece of paper&#10;&#10;Description automatically generated">
            <a:extLst>
              <a:ext uri="{FF2B5EF4-FFF2-40B4-BE49-F238E27FC236}">
                <a16:creationId xmlns:a16="http://schemas.microsoft.com/office/drawing/2014/main" id="{27F39955-742C-4E4E-B7AC-4E5ADBC6081E}"/>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246837" y="3548073"/>
            <a:ext cx="3429000" cy="3429000"/>
          </a:xfrm>
          <a:prstGeom prst="rect">
            <a:avLst/>
          </a:prstGeom>
        </p:spPr>
      </p:pic>
      <p:sp>
        <p:nvSpPr>
          <p:cNvPr id="93" name="Google Shape;1924;p44">
            <a:extLst>
              <a:ext uri="{FF2B5EF4-FFF2-40B4-BE49-F238E27FC236}">
                <a16:creationId xmlns:a16="http://schemas.microsoft.com/office/drawing/2014/main" id="{4DB1B629-E7BC-4E78-851C-1F3335AAC32A}"/>
              </a:ext>
            </a:extLst>
          </p:cNvPr>
          <p:cNvSpPr txBox="1">
            <a:spLocks/>
          </p:cNvSpPr>
          <p:nvPr/>
        </p:nvSpPr>
        <p:spPr>
          <a:xfrm>
            <a:off x="4233132" y="1456816"/>
            <a:ext cx="4553516" cy="707886"/>
          </a:xfrm>
          <a:prstGeom prst="rect">
            <a:avLst/>
          </a:prstGeom>
          <a:solidFill>
            <a:schemeClr val="bg1"/>
          </a:solidFill>
        </p:spPr>
        <p:txBody>
          <a:bodyPr wrap="square" rtlCol="0">
            <a:spAutoFit/>
          </a:bodyPr>
          <a:lstStyle>
            <a:defPPr>
              <a:defRPr lang="en-US"/>
            </a:defPPr>
            <a:lvl1pPr marR="0" lvl="0" indent="0" algn="ctr" fontAlgn="auto">
              <a:lnSpc>
                <a:spcPct val="100000"/>
              </a:lnSpc>
              <a:spcBef>
                <a:spcPts val="0"/>
              </a:spcBef>
              <a:spcAft>
                <a:spcPts val="0"/>
              </a:spcAft>
              <a:buClrTx/>
              <a:buSzTx/>
              <a:buFontTx/>
              <a:buNone/>
              <a:tabLst/>
              <a:defRPr sz="3200">
                <a:solidFill>
                  <a:srgbClr val="D35C27"/>
                </a:solidFill>
                <a:latin typeface="Fira Sans Condensed Medium" panose="020B0603050000020004" pitchFamily="34" charset="0"/>
              </a:defRPr>
            </a:lvl1pPr>
            <a:lvl2pPr marL="914400" marR="0" lvl="1" indent="-317500" algn="ctr" rtl="0">
              <a:lnSpc>
                <a:spcPct val="115000"/>
              </a:lnSpc>
              <a:spcBef>
                <a:spcPts val="0"/>
              </a:spcBef>
              <a:spcAft>
                <a:spcPts val="0"/>
              </a:spcAft>
              <a:buClr>
                <a:schemeClr val="dk2"/>
              </a:buClr>
              <a:buSzPts val="1400"/>
              <a:buFont typeface="Montserrat"/>
              <a:buChar char="○"/>
              <a:defRPr sz="1400" b="0" i="0" u="none" strike="noStrike" cap="none">
                <a:solidFill>
                  <a:schemeClr val="dk2"/>
                </a:solidFill>
                <a:latin typeface="Montserrat"/>
                <a:ea typeface="Montserrat"/>
                <a:cs typeface="Montserrat"/>
                <a:sym typeface="Montserrat"/>
              </a:defRPr>
            </a:lvl2pPr>
            <a:lvl3pPr marL="1371600" marR="0" lvl="2" indent="-317500" algn="ctr" rtl="0">
              <a:lnSpc>
                <a:spcPct val="115000"/>
              </a:lnSpc>
              <a:spcBef>
                <a:spcPts val="0"/>
              </a:spcBef>
              <a:spcAft>
                <a:spcPts val="0"/>
              </a:spcAft>
              <a:buClr>
                <a:schemeClr val="dk2"/>
              </a:buClr>
              <a:buSzPts val="1400"/>
              <a:buFont typeface="Montserrat"/>
              <a:buChar char="■"/>
              <a:defRPr sz="1400" b="0" i="0" u="none" strike="noStrike" cap="none">
                <a:solidFill>
                  <a:schemeClr val="dk2"/>
                </a:solidFill>
                <a:latin typeface="Montserrat"/>
                <a:ea typeface="Montserrat"/>
                <a:cs typeface="Montserrat"/>
                <a:sym typeface="Montserrat"/>
              </a:defRPr>
            </a:lvl3pPr>
            <a:lvl4pPr marL="1828800" marR="0" lvl="3" indent="-317500" algn="ctr" rtl="0">
              <a:lnSpc>
                <a:spcPct val="115000"/>
              </a:lnSpc>
              <a:spcBef>
                <a:spcPts val="0"/>
              </a:spcBef>
              <a:spcAft>
                <a:spcPts val="0"/>
              </a:spcAft>
              <a:buClr>
                <a:schemeClr val="dk2"/>
              </a:buClr>
              <a:buSzPts val="1400"/>
              <a:buFont typeface="Montserrat"/>
              <a:buChar char="●"/>
              <a:defRPr sz="1400" b="0" i="0" u="none" strike="noStrike" cap="none">
                <a:solidFill>
                  <a:schemeClr val="dk2"/>
                </a:solidFill>
                <a:latin typeface="Montserrat"/>
                <a:ea typeface="Montserrat"/>
                <a:cs typeface="Montserrat"/>
                <a:sym typeface="Montserrat"/>
              </a:defRPr>
            </a:lvl4pPr>
            <a:lvl5pPr marL="2286000" marR="0" lvl="4" indent="-317500" algn="ctr" rtl="0">
              <a:lnSpc>
                <a:spcPct val="115000"/>
              </a:lnSpc>
              <a:spcBef>
                <a:spcPts val="0"/>
              </a:spcBef>
              <a:spcAft>
                <a:spcPts val="0"/>
              </a:spcAft>
              <a:buClr>
                <a:schemeClr val="dk2"/>
              </a:buClr>
              <a:buSzPts val="1400"/>
              <a:buFont typeface="Montserrat"/>
              <a:buChar char="○"/>
              <a:defRPr sz="1400" b="0" i="0" u="none" strike="noStrike" cap="none">
                <a:solidFill>
                  <a:schemeClr val="dk2"/>
                </a:solidFill>
                <a:latin typeface="Montserrat"/>
                <a:ea typeface="Montserrat"/>
                <a:cs typeface="Montserrat"/>
                <a:sym typeface="Montserrat"/>
              </a:defRPr>
            </a:lvl5pPr>
            <a:lvl6pPr marL="2743200" marR="0" lvl="5" indent="-317500" algn="ctr" rtl="0">
              <a:lnSpc>
                <a:spcPct val="115000"/>
              </a:lnSpc>
              <a:spcBef>
                <a:spcPts val="0"/>
              </a:spcBef>
              <a:spcAft>
                <a:spcPts val="0"/>
              </a:spcAft>
              <a:buClr>
                <a:schemeClr val="dk2"/>
              </a:buClr>
              <a:buSzPts val="1400"/>
              <a:buFont typeface="Montserrat"/>
              <a:buChar char="■"/>
              <a:defRPr sz="1400" b="0" i="0" u="none" strike="noStrike" cap="none">
                <a:solidFill>
                  <a:schemeClr val="dk2"/>
                </a:solidFill>
                <a:latin typeface="Montserrat"/>
                <a:ea typeface="Montserrat"/>
                <a:cs typeface="Montserrat"/>
                <a:sym typeface="Montserrat"/>
              </a:defRPr>
            </a:lvl6pPr>
            <a:lvl7pPr marL="3200400" marR="0" lvl="6" indent="-317500" algn="ctr" rtl="0">
              <a:lnSpc>
                <a:spcPct val="115000"/>
              </a:lnSpc>
              <a:spcBef>
                <a:spcPts val="0"/>
              </a:spcBef>
              <a:spcAft>
                <a:spcPts val="0"/>
              </a:spcAft>
              <a:buClr>
                <a:schemeClr val="dk2"/>
              </a:buClr>
              <a:buSzPts val="1400"/>
              <a:buFont typeface="Montserrat"/>
              <a:buChar char="●"/>
              <a:defRPr sz="1400" b="0" i="0" u="none" strike="noStrike" cap="none">
                <a:solidFill>
                  <a:schemeClr val="dk2"/>
                </a:solidFill>
                <a:latin typeface="Montserrat"/>
                <a:ea typeface="Montserrat"/>
                <a:cs typeface="Montserrat"/>
                <a:sym typeface="Montserrat"/>
              </a:defRPr>
            </a:lvl7pPr>
            <a:lvl8pPr marL="3657600" marR="0" lvl="7" indent="-317500" algn="ctr" rtl="0">
              <a:lnSpc>
                <a:spcPct val="115000"/>
              </a:lnSpc>
              <a:spcBef>
                <a:spcPts val="0"/>
              </a:spcBef>
              <a:spcAft>
                <a:spcPts val="0"/>
              </a:spcAft>
              <a:buClr>
                <a:schemeClr val="dk2"/>
              </a:buClr>
              <a:buSzPts val="1400"/>
              <a:buFont typeface="Montserrat"/>
              <a:buChar char="○"/>
              <a:defRPr sz="1400" b="0" i="0" u="none" strike="noStrike" cap="none">
                <a:solidFill>
                  <a:schemeClr val="dk2"/>
                </a:solidFill>
                <a:latin typeface="Montserrat"/>
                <a:ea typeface="Montserrat"/>
                <a:cs typeface="Montserrat"/>
                <a:sym typeface="Montserrat"/>
              </a:defRPr>
            </a:lvl8pPr>
            <a:lvl9pPr marL="4114800" marR="0" lvl="8" indent="-317500" algn="ctr" rtl="0">
              <a:lnSpc>
                <a:spcPct val="115000"/>
              </a:lnSpc>
              <a:spcBef>
                <a:spcPts val="0"/>
              </a:spcBef>
              <a:spcAft>
                <a:spcPts val="0"/>
              </a:spcAft>
              <a:buClr>
                <a:schemeClr val="dk2"/>
              </a:buClr>
              <a:buSzPts val="1400"/>
              <a:buFont typeface="Montserrat"/>
              <a:buChar char="■"/>
              <a:defRPr sz="1400" b="0" i="0" u="none" strike="noStrike" cap="none">
                <a:solidFill>
                  <a:schemeClr val="dk2"/>
                </a:solidFill>
                <a:latin typeface="Montserrat"/>
                <a:ea typeface="Montserrat"/>
                <a:cs typeface="Montserrat"/>
                <a:sym typeface="Montserrat"/>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4000" b="1" i="0" u="none" strike="noStrike" kern="1200" cap="none" spc="0" normalizeH="0" baseline="0" noProof="0" dirty="0">
                <a:ln>
                  <a:noFill/>
                </a:ln>
                <a:solidFill>
                  <a:prstClr val="black"/>
                </a:solidFill>
                <a:effectLst/>
                <a:uLnTx/>
                <a:uFillTx/>
                <a:latin typeface="Fira Sans Condensed Medium" panose="020B0603050000020004" pitchFamily="34" charset="0"/>
                <a:ea typeface="+mn-ea"/>
                <a:cs typeface="+mn-cs"/>
              </a:rPr>
              <a:t>PHIẾU HỌC TẬP 2</a:t>
            </a:r>
          </a:p>
        </p:txBody>
      </p:sp>
      <p:sp>
        <p:nvSpPr>
          <p:cNvPr id="94" name="TextBox 93">
            <a:extLst>
              <a:ext uri="{FF2B5EF4-FFF2-40B4-BE49-F238E27FC236}">
                <a16:creationId xmlns:a16="http://schemas.microsoft.com/office/drawing/2014/main" id="{ABEAFC1A-C9DE-47E5-BCD8-833A7F379429}"/>
              </a:ext>
            </a:extLst>
          </p:cNvPr>
          <p:cNvSpPr txBox="1"/>
          <p:nvPr/>
        </p:nvSpPr>
        <p:spPr>
          <a:xfrm>
            <a:off x="1555493" y="2497058"/>
            <a:ext cx="9543566" cy="1078950"/>
          </a:xfrm>
          <a:prstGeom prst="rect">
            <a:avLst/>
          </a:prstGeom>
          <a:noFill/>
        </p:spPr>
        <p:txBody>
          <a:bodyPr wrap="square" rtlCol="0">
            <a:spAutoFit/>
          </a:bodyPr>
          <a:lstStyle>
            <a:defPPr>
              <a:defRPr lang="en-US"/>
            </a:defPPr>
            <a:lvl1pPr>
              <a:lnSpc>
                <a:spcPct val="120000"/>
              </a:lnSpc>
              <a:defRPr sz="2000">
                <a:latin typeface="Arial" panose="020B0604020202020204" pitchFamily="34" charset="0"/>
                <a:cs typeface="Arial" panose="020B0604020202020204" pitchFamily="34" charset="0"/>
              </a:defRPr>
            </a:lvl1pPr>
          </a:lstStyle>
          <a:p>
            <a:pPr lvl="0" algn="just"/>
            <a:r>
              <a:rPr kumimoji="0" lang="en-US" sz="2800" b="1" i="0" u="none" strike="noStrike" kern="1200" cap="none" spc="0" normalizeH="0" baseline="0" noProof="0" dirty="0" err="1">
                <a:ln>
                  <a:noFill/>
                </a:ln>
                <a:solidFill>
                  <a:prstClr val="black"/>
                </a:solidFill>
                <a:effectLst/>
                <a:uLnTx/>
                <a:uFillTx/>
              </a:rPr>
              <a:t>Câu</a:t>
            </a:r>
            <a:r>
              <a:rPr kumimoji="0" lang="vi-VN" sz="2800" b="1" i="0" u="none" strike="noStrike" kern="1200" cap="none" spc="0" normalizeH="0" baseline="0" noProof="0" dirty="0">
                <a:ln>
                  <a:noFill/>
                </a:ln>
                <a:solidFill>
                  <a:prstClr val="black"/>
                </a:solidFill>
                <a:effectLst/>
                <a:uLnTx/>
                <a:uFillTx/>
              </a:rPr>
              <a:t> 1: </a:t>
            </a:r>
            <a:r>
              <a:rPr lang="vi-VN" sz="2800" dirty="0">
                <a:solidFill>
                  <a:prstClr val="black"/>
                </a:solidFill>
              </a:rPr>
              <a:t>Khi chiếu ánh sáng qua tấm kính lọc sắc đến mặt bên lăng kính, ánh sáng không bị tách thành nhiều màu</a:t>
            </a:r>
            <a:endParaRPr kumimoji="0" lang="en-US" sz="2800" b="0" i="0" u="none" strike="noStrike" kern="1200" cap="none" spc="0" normalizeH="0" baseline="0" noProof="0" dirty="0">
              <a:ln>
                <a:noFill/>
              </a:ln>
              <a:solidFill>
                <a:prstClr val="black"/>
              </a:solidFill>
              <a:effectLst/>
              <a:uLnTx/>
              <a:uFillTx/>
            </a:endParaRPr>
          </a:p>
        </p:txBody>
      </p:sp>
      <p:sp>
        <p:nvSpPr>
          <p:cNvPr id="95" name="TextBox 94">
            <a:extLst>
              <a:ext uri="{FF2B5EF4-FFF2-40B4-BE49-F238E27FC236}">
                <a16:creationId xmlns:a16="http://schemas.microsoft.com/office/drawing/2014/main" id="{5D2EFE8A-31D5-479B-83DB-B9CD8ED16654}"/>
              </a:ext>
            </a:extLst>
          </p:cNvPr>
          <p:cNvSpPr txBox="1"/>
          <p:nvPr/>
        </p:nvSpPr>
        <p:spPr>
          <a:xfrm>
            <a:off x="3458753" y="3959497"/>
            <a:ext cx="7816527" cy="1078950"/>
          </a:xfrm>
          <a:prstGeom prst="rect">
            <a:avLst/>
          </a:prstGeom>
          <a:noFill/>
        </p:spPr>
        <p:txBody>
          <a:bodyPr wrap="square" rtlCol="0">
            <a:spAutoFit/>
          </a:bodyPr>
          <a:lstStyle>
            <a:defPPr>
              <a:defRPr lang="en-US"/>
            </a:defPPr>
            <a:lvl1pPr>
              <a:lnSpc>
                <a:spcPct val="120000"/>
              </a:lnSpc>
              <a:defRPr sz="2000">
                <a:latin typeface="Arial" panose="020B0604020202020204" pitchFamily="34" charset="0"/>
                <a:cs typeface="Arial" panose="020B0604020202020204" pitchFamily="34" charset="0"/>
              </a:defRPr>
            </a:lvl1pPr>
          </a:lstStyle>
          <a:p>
            <a:pPr lvl="0" algn="just"/>
            <a:r>
              <a:rPr kumimoji="0" lang="en-US" sz="2800" b="1" i="0" u="none" strike="noStrike" kern="1200" cap="none" spc="0" normalizeH="0" baseline="0" noProof="0" dirty="0" err="1">
                <a:ln>
                  <a:noFill/>
                </a:ln>
                <a:solidFill>
                  <a:prstClr val="black"/>
                </a:solidFill>
                <a:effectLst/>
                <a:uLnTx/>
                <a:uFillTx/>
              </a:rPr>
              <a:t>Câu</a:t>
            </a:r>
            <a:r>
              <a:rPr kumimoji="0" lang="vi-VN" sz="2800" b="1" i="0" u="none" strike="noStrike" kern="1200" cap="none" spc="0" normalizeH="0" baseline="0" noProof="0" dirty="0">
                <a:ln>
                  <a:noFill/>
                </a:ln>
                <a:solidFill>
                  <a:prstClr val="black"/>
                </a:solidFill>
                <a:effectLst/>
                <a:uLnTx/>
                <a:uFillTx/>
              </a:rPr>
              <a:t> </a:t>
            </a:r>
            <a:r>
              <a:rPr kumimoji="0" lang="en-US" sz="2800" b="1" i="0" u="none" strike="noStrike" kern="1200" cap="none" spc="0" normalizeH="0" baseline="0" noProof="0" dirty="0">
                <a:ln>
                  <a:noFill/>
                </a:ln>
                <a:solidFill>
                  <a:prstClr val="black"/>
                </a:solidFill>
                <a:effectLst/>
                <a:uLnTx/>
                <a:uFillTx/>
              </a:rPr>
              <a:t>2</a:t>
            </a:r>
            <a:r>
              <a:rPr kumimoji="0" lang="vi-VN" sz="2800" b="1" i="0" u="none" strike="noStrike" kern="1200" cap="none" spc="0" normalizeH="0" baseline="0" noProof="0" dirty="0">
                <a:ln>
                  <a:noFill/>
                </a:ln>
                <a:solidFill>
                  <a:prstClr val="black"/>
                </a:solidFill>
                <a:effectLst/>
                <a:uLnTx/>
                <a:uFillTx/>
              </a:rPr>
              <a:t>: </a:t>
            </a:r>
            <a:r>
              <a:rPr lang="vi-VN" sz="2800" dirty="0">
                <a:solidFill>
                  <a:prstClr val="black"/>
                </a:solidFill>
              </a:rPr>
              <a:t>Ánh sáng màu tím có góc lệch lớn hơn ánh sáng màu đỏ</a:t>
            </a:r>
            <a:endParaRPr kumimoji="0" lang="en-US" sz="2800" b="0" i="0" u="none" strike="noStrike" kern="1200" cap="none" spc="0" normalizeH="0" baseline="0" noProof="0" dirty="0">
              <a:ln>
                <a:noFill/>
              </a:ln>
              <a:solidFill>
                <a:prstClr val="black"/>
              </a:solidFill>
              <a:effectLst/>
              <a:uLnTx/>
              <a:uFillTx/>
            </a:endParaRPr>
          </a:p>
        </p:txBody>
      </p:sp>
    </p:spTree>
    <p:extLst>
      <p:ext uri="{BB962C8B-B14F-4D97-AF65-F5344CB8AC3E}">
        <p14:creationId xmlns:p14="http://schemas.microsoft.com/office/powerpoint/2010/main" val="311813948"/>
      </p:ext>
    </p:extLst>
  </p:cSld>
  <p:clrMapOvr>
    <a:masterClrMapping/>
  </p:clrMapOvr>
  <mc:AlternateContent xmlns:mc="http://schemas.openxmlformats.org/markup-compatibility/2006" xmlns:p14="http://schemas.microsoft.com/office/powerpoint/2010/main">
    <mc:Choice Requires="p14">
      <p:transition spd="slow" p14:dur="1500">
        <p:split orient="vert"/>
      </p:transition>
    </mc:Choice>
    <mc:Fallback xmlns="">
      <p:transition spd="slow">
        <p:split orient="vert"/>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91"/>
                                        </p:tgtEl>
                                        <p:attrNameLst>
                                          <p:attrName>style.visibility</p:attrName>
                                        </p:attrNameLst>
                                      </p:cBhvr>
                                      <p:to>
                                        <p:strVal val="visible"/>
                                      </p:to>
                                    </p:set>
                                    <p:animEffect transition="in" filter="wipe(down)">
                                      <p:cBhvr>
                                        <p:cTn id="7" dur="500"/>
                                        <p:tgtEl>
                                          <p:spTgt spid="91"/>
                                        </p:tgtEl>
                                      </p:cBhvr>
                                    </p:animEffect>
                                  </p:childTnLst>
                                </p:cTn>
                              </p:par>
                              <p:par>
                                <p:cTn id="8" presetID="22" presetClass="entr" presetSubtype="4" fill="hold" nodeType="withEffect">
                                  <p:stCondLst>
                                    <p:cond delay="0"/>
                                  </p:stCondLst>
                                  <p:childTnLst>
                                    <p:set>
                                      <p:cBhvr>
                                        <p:cTn id="9" dur="1" fill="hold">
                                          <p:stCondLst>
                                            <p:cond delay="0"/>
                                          </p:stCondLst>
                                        </p:cTn>
                                        <p:tgtEl>
                                          <p:spTgt spid="92"/>
                                        </p:tgtEl>
                                        <p:attrNameLst>
                                          <p:attrName>style.visibility</p:attrName>
                                        </p:attrNameLst>
                                      </p:cBhvr>
                                      <p:to>
                                        <p:strVal val="visible"/>
                                      </p:to>
                                    </p:set>
                                    <p:animEffect transition="in" filter="wipe(down)">
                                      <p:cBhvr>
                                        <p:cTn id="10" dur="500"/>
                                        <p:tgtEl>
                                          <p:spTgt spid="92"/>
                                        </p:tgtEl>
                                      </p:cBhvr>
                                    </p:animEffect>
                                  </p:childTnLst>
                                </p:cTn>
                              </p:par>
                            </p:childTnLst>
                          </p:cTn>
                        </p:par>
                        <p:par>
                          <p:cTn id="11" fill="hold">
                            <p:stCondLst>
                              <p:cond delay="500"/>
                            </p:stCondLst>
                            <p:childTnLst>
                              <p:par>
                                <p:cTn id="12" presetID="22" presetClass="entr" presetSubtype="8" fill="hold" grpId="0" nodeType="afterEffect">
                                  <p:stCondLst>
                                    <p:cond delay="0"/>
                                  </p:stCondLst>
                                  <p:childTnLst>
                                    <p:set>
                                      <p:cBhvr>
                                        <p:cTn id="13" dur="1" fill="hold">
                                          <p:stCondLst>
                                            <p:cond delay="0"/>
                                          </p:stCondLst>
                                        </p:cTn>
                                        <p:tgtEl>
                                          <p:spTgt spid="93"/>
                                        </p:tgtEl>
                                        <p:attrNameLst>
                                          <p:attrName>style.visibility</p:attrName>
                                        </p:attrNameLst>
                                      </p:cBhvr>
                                      <p:to>
                                        <p:strVal val="visible"/>
                                      </p:to>
                                    </p:set>
                                    <p:animEffect transition="in" filter="wipe(left)">
                                      <p:cBhvr>
                                        <p:cTn id="14" dur="500"/>
                                        <p:tgtEl>
                                          <p:spTgt spid="93"/>
                                        </p:tgtEl>
                                      </p:cBhvr>
                                    </p:animEffect>
                                  </p:childTnLst>
                                </p:cTn>
                              </p:par>
                            </p:childTnLst>
                          </p:cTn>
                        </p:par>
                      </p:childTnLst>
                    </p:cTn>
                  </p:par>
                  <p:par>
                    <p:cTn id="15" fill="hold">
                      <p:stCondLst>
                        <p:cond delay="indefinite"/>
                      </p:stCondLst>
                      <p:childTnLst>
                        <p:par>
                          <p:cTn id="16" fill="hold">
                            <p:stCondLst>
                              <p:cond delay="0"/>
                            </p:stCondLst>
                            <p:childTnLst>
                              <p:par>
                                <p:cTn id="17" presetID="22" presetClass="entr" presetSubtype="4" fill="hold" grpId="0" nodeType="clickEffect">
                                  <p:stCondLst>
                                    <p:cond delay="0"/>
                                  </p:stCondLst>
                                  <p:childTnLst>
                                    <p:set>
                                      <p:cBhvr>
                                        <p:cTn id="18" dur="1" fill="hold">
                                          <p:stCondLst>
                                            <p:cond delay="0"/>
                                          </p:stCondLst>
                                        </p:cTn>
                                        <p:tgtEl>
                                          <p:spTgt spid="94"/>
                                        </p:tgtEl>
                                        <p:attrNameLst>
                                          <p:attrName>style.visibility</p:attrName>
                                        </p:attrNameLst>
                                      </p:cBhvr>
                                      <p:to>
                                        <p:strVal val="visible"/>
                                      </p:to>
                                    </p:set>
                                    <p:animEffect transition="in" filter="wipe(down)">
                                      <p:cBhvr>
                                        <p:cTn id="19" dur="500"/>
                                        <p:tgtEl>
                                          <p:spTgt spid="94"/>
                                        </p:tgtEl>
                                      </p:cBhvr>
                                    </p:animEffect>
                                  </p:childTnLst>
                                </p:cTn>
                              </p:par>
                            </p:childTnLst>
                          </p:cTn>
                        </p:par>
                      </p:childTnLst>
                    </p:cTn>
                  </p:par>
                  <p:par>
                    <p:cTn id="20" fill="hold">
                      <p:stCondLst>
                        <p:cond delay="indefinite"/>
                      </p:stCondLst>
                      <p:childTnLst>
                        <p:par>
                          <p:cTn id="21" fill="hold">
                            <p:stCondLst>
                              <p:cond delay="0"/>
                            </p:stCondLst>
                            <p:childTnLst>
                              <p:par>
                                <p:cTn id="22" presetID="22" presetClass="entr" presetSubtype="4" fill="hold" grpId="0" nodeType="clickEffect">
                                  <p:stCondLst>
                                    <p:cond delay="0"/>
                                  </p:stCondLst>
                                  <p:childTnLst>
                                    <p:set>
                                      <p:cBhvr>
                                        <p:cTn id="23" dur="1" fill="hold">
                                          <p:stCondLst>
                                            <p:cond delay="0"/>
                                          </p:stCondLst>
                                        </p:cTn>
                                        <p:tgtEl>
                                          <p:spTgt spid="95"/>
                                        </p:tgtEl>
                                        <p:attrNameLst>
                                          <p:attrName>style.visibility</p:attrName>
                                        </p:attrNameLst>
                                      </p:cBhvr>
                                      <p:to>
                                        <p:strVal val="visible"/>
                                      </p:to>
                                    </p:set>
                                    <p:animEffect transition="in" filter="wipe(down)">
                                      <p:cBhvr>
                                        <p:cTn id="24" dur="500"/>
                                        <p:tgtEl>
                                          <p:spTgt spid="9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1" grpId="0" animBg="1"/>
      <p:bldP spid="93" grpId="0" animBg="1"/>
      <p:bldP spid="94" grpId="0"/>
      <p:bldP spid="95" grpId="0"/>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Shape 1152"/>
        <p:cNvGrpSpPr/>
        <p:nvPr/>
      </p:nvGrpSpPr>
      <p:grpSpPr>
        <a:xfrm>
          <a:off x="0" y="0"/>
          <a:ext cx="0" cy="0"/>
          <a:chOff x="0" y="0"/>
          <a:chExt cx="0" cy="0"/>
        </a:xfrm>
      </p:grpSpPr>
      <p:grpSp>
        <p:nvGrpSpPr>
          <p:cNvPr id="12" name="Group 11">
            <a:extLst>
              <a:ext uri="{FF2B5EF4-FFF2-40B4-BE49-F238E27FC236}">
                <a16:creationId xmlns:a16="http://schemas.microsoft.com/office/drawing/2014/main" id="{F7D845E2-1D32-44DA-A8DD-843531B06C92}"/>
              </a:ext>
            </a:extLst>
          </p:cNvPr>
          <p:cNvGrpSpPr/>
          <p:nvPr/>
        </p:nvGrpSpPr>
        <p:grpSpPr>
          <a:xfrm>
            <a:off x="246837" y="232678"/>
            <a:ext cx="6395701" cy="573817"/>
            <a:chOff x="489662" y="435125"/>
            <a:chExt cx="7399971" cy="663920"/>
          </a:xfrm>
        </p:grpSpPr>
        <p:sp>
          <p:nvSpPr>
            <p:cNvPr id="13" name="Rectangle: Rounded Corners 12">
              <a:extLst>
                <a:ext uri="{FF2B5EF4-FFF2-40B4-BE49-F238E27FC236}">
                  <a16:creationId xmlns:a16="http://schemas.microsoft.com/office/drawing/2014/main" id="{D8A8C924-1CA9-4E92-8045-25C7E9113F87}"/>
                </a:ext>
              </a:extLst>
            </p:cNvPr>
            <p:cNvSpPr/>
            <p:nvPr/>
          </p:nvSpPr>
          <p:spPr>
            <a:xfrm>
              <a:off x="546937" y="435125"/>
              <a:ext cx="7110344" cy="579252"/>
            </a:xfrm>
            <a:prstGeom prst="roundRect">
              <a:avLst>
                <a:gd name="adj" fmla="val 37188"/>
              </a:avLst>
            </a:prstGeom>
            <a:solidFill>
              <a:schemeClr val="accent1">
                <a:lumMod val="5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 name="TextBox 13">
              <a:extLst>
                <a:ext uri="{FF2B5EF4-FFF2-40B4-BE49-F238E27FC236}">
                  <a16:creationId xmlns:a16="http://schemas.microsoft.com/office/drawing/2014/main" id="{B902996C-FFD8-4F4B-AC94-F0B35E92A0DD}"/>
                </a:ext>
              </a:extLst>
            </p:cNvPr>
            <p:cNvSpPr txBox="1"/>
            <p:nvPr/>
          </p:nvSpPr>
          <p:spPr>
            <a:xfrm>
              <a:off x="779289" y="493667"/>
              <a:ext cx="7110344" cy="605378"/>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vi-VN" sz="2800" b="0" i="0" u="none" strike="noStrike" kern="1200" cap="none" spc="0" normalizeH="0" baseline="0" noProof="0" dirty="0">
                  <a:ln>
                    <a:noFill/>
                  </a:ln>
                  <a:solidFill>
                    <a:prstClr val="white"/>
                  </a:solidFill>
                  <a:effectLst/>
                  <a:uLnTx/>
                  <a:uFillTx/>
                  <a:latin typeface="Fira Sans Condensed Medium" panose="020B0603050000020004" pitchFamily="34" charset="0"/>
                  <a:ea typeface="+mn-ea"/>
                  <a:cs typeface="+mn-cs"/>
                </a:rPr>
                <a:t>II. Hiện tượng tán sắc ánh sáng</a:t>
              </a:r>
              <a:endParaRPr kumimoji="0" lang="en-US" sz="2800" b="0" i="0" u="none" strike="noStrike" kern="1200" cap="none" spc="0" normalizeH="0" baseline="0" noProof="0" dirty="0">
                <a:ln>
                  <a:noFill/>
                </a:ln>
                <a:solidFill>
                  <a:prstClr val="white"/>
                </a:solidFill>
                <a:effectLst/>
                <a:uLnTx/>
                <a:uFillTx/>
                <a:latin typeface="Fira Sans Condensed Medium" panose="020B0603050000020004" pitchFamily="34" charset="0"/>
                <a:ea typeface="+mn-ea"/>
                <a:cs typeface="+mn-cs"/>
              </a:endParaRPr>
            </a:p>
          </p:txBody>
        </p:sp>
        <p:grpSp>
          <p:nvGrpSpPr>
            <p:cNvPr id="15" name="Group 14">
              <a:extLst>
                <a:ext uri="{FF2B5EF4-FFF2-40B4-BE49-F238E27FC236}">
                  <a16:creationId xmlns:a16="http://schemas.microsoft.com/office/drawing/2014/main" id="{7ED78380-E978-40D3-9CC5-349881465288}"/>
                </a:ext>
              </a:extLst>
            </p:cNvPr>
            <p:cNvGrpSpPr/>
            <p:nvPr/>
          </p:nvGrpSpPr>
          <p:grpSpPr>
            <a:xfrm>
              <a:off x="489662" y="435125"/>
              <a:ext cx="579253" cy="579253"/>
              <a:chOff x="1321149" y="2630212"/>
              <a:chExt cx="1675995" cy="1675995"/>
            </a:xfrm>
          </p:grpSpPr>
          <p:sp>
            <p:nvSpPr>
              <p:cNvPr id="16" name="Oval 15">
                <a:extLst>
                  <a:ext uri="{FF2B5EF4-FFF2-40B4-BE49-F238E27FC236}">
                    <a16:creationId xmlns:a16="http://schemas.microsoft.com/office/drawing/2014/main" id="{4CBA1323-93C9-47BC-9129-7F94AAFA1381}"/>
                  </a:ext>
                </a:extLst>
              </p:cNvPr>
              <p:cNvSpPr/>
              <p:nvPr/>
            </p:nvSpPr>
            <p:spPr>
              <a:xfrm>
                <a:off x="1321149" y="2630212"/>
                <a:ext cx="1675995" cy="1675995"/>
              </a:xfrm>
              <a:prstGeom prst="ellipse">
                <a:avLst/>
              </a:prstGeom>
              <a:solidFill>
                <a:schemeClr val="bg1"/>
              </a:solidFill>
              <a:ln>
                <a:noFill/>
              </a:ln>
              <a:effectLst>
                <a:glow rad="139700">
                  <a:schemeClr val="accent1">
                    <a:satMod val="175000"/>
                    <a:alpha val="40000"/>
                  </a:schemeClr>
                </a:glo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17" name="Picture 4" descr="Prism ">
                <a:extLst>
                  <a:ext uri="{FF2B5EF4-FFF2-40B4-BE49-F238E27FC236}">
                    <a16:creationId xmlns:a16="http://schemas.microsoft.com/office/drawing/2014/main" id="{D668AE10-1E03-4359-84B3-6FC774C7EDE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454295" y="2722635"/>
                <a:ext cx="1412729" cy="1412729"/>
              </a:xfrm>
              <a:prstGeom prst="rect">
                <a:avLst/>
              </a:prstGeom>
              <a:noFill/>
              <a:extLst>
                <a:ext uri="{909E8E84-426E-40DD-AFC4-6F175D3DCCD1}">
                  <a14:hiddenFill xmlns:a14="http://schemas.microsoft.com/office/drawing/2010/main">
                    <a:solidFill>
                      <a:srgbClr val="FFFFFF"/>
                    </a:solidFill>
                  </a14:hiddenFill>
                </a:ext>
              </a:extLst>
            </p:spPr>
          </p:pic>
        </p:grpSp>
      </p:grpSp>
      <p:sp>
        <p:nvSpPr>
          <p:cNvPr id="18" name="Rectangle: Rounded Corners 17">
            <a:extLst>
              <a:ext uri="{FF2B5EF4-FFF2-40B4-BE49-F238E27FC236}">
                <a16:creationId xmlns:a16="http://schemas.microsoft.com/office/drawing/2014/main" id="{E01E7D17-3DE6-4A2D-BDFB-57BD556AC5C5}"/>
              </a:ext>
            </a:extLst>
          </p:cNvPr>
          <p:cNvSpPr/>
          <p:nvPr/>
        </p:nvSpPr>
        <p:spPr>
          <a:xfrm>
            <a:off x="5448300" y="1585255"/>
            <a:ext cx="6577445" cy="4343292"/>
          </a:xfrm>
          <a:prstGeom prst="roundRect">
            <a:avLst>
              <a:gd name="adj" fmla="val 9366"/>
            </a:avLst>
          </a:prstGeom>
          <a:noFill/>
          <a:ln w="19050">
            <a:solidFill>
              <a:srgbClr val="F25D07"/>
            </a:solidFill>
            <a:prstDash val="dashDo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TextBox 18">
            <a:extLst>
              <a:ext uri="{FF2B5EF4-FFF2-40B4-BE49-F238E27FC236}">
                <a16:creationId xmlns:a16="http://schemas.microsoft.com/office/drawing/2014/main" id="{54DCA757-DE7D-4C31-8A51-BFC58545571D}"/>
              </a:ext>
            </a:extLst>
          </p:cNvPr>
          <p:cNvSpPr txBox="1"/>
          <p:nvPr/>
        </p:nvSpPr>
        <p:spPr>
          <a:xfrm>
            <a:off x="6926951" y="2113987"/>
            <a:ext cx="4831485" cy="937949"/>
          </a:xfrm>
          <a:prstGeom prst="rect">
            <a:avLst/>
          </a:prstGeom>
          <a:noFill/>
        </p:spPr>
        <p:txBody>
          <a:bodyPr wrap="square" rtlCol="0">
            <a:spAutoFit/>
          </a:bodyPr>
          <a:lstStyle>
            <a:defPPr>
              <a:defRPr lang="en-US"/>
            </a:defPPr>
            <a:lvl1pPr>
              <a:lnSpc>
                <a:spcPct val="120000"/>
              </a:lnSpc>
              <a:defRPr sz="2000">
                <a:latin typeface="Arial" panose="020B0604020202020204" pitchFamily="34" charset="0"/>
                <a:cs typeface="Arial" panose="020B0604020202020204" pitchFamily="34" charset="0"/>
              </a:defRPr>
            </a:lvl1pPr>
          </a:lstStyle>
          <a:p>
            <a:r>
              <a:rPr lang="vi-VN" sz="2400" dirty="0"/>
              <a:t>Ánh sáng trắng là hỗn hợp ánh sáng có nhiều màu khác nhau</a:t>
            </a:r>
            <a:endParaRPr lang="en-US" sz="2200" dirty="0"/>
          </a:p>
        </p:txBody>
      </p:sp>
      <p:pic>
        <p:nvPicPr>
          <p:cNvPr id="20" name="Picture 2" descr="Prism">
            <a:extLst>
              <a:ext uri="{FF2B5EF4-FFF2-40B4-BE49-F238E27FC236}">
                <a16:creationId xmlns:a16="http://schemas.microsoft.com/office/drawing/2014/main" id="{A7382ECD-48E3-4592-9C1F-132CBF1092B4}"/>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273013" y="2189370"/>
            <a:ext cx="476685" cy="476685"/>
          </a:xfrm>
          <a:prstGeom prst="rect">
            <a:avLst/>
          </a:prstGeom>
          <a:noFill/>
          <a:extLst>
            <a:ext uri="{909E8E84-426E-40DD-AFC4-6F175D3DCCD1}">
              <a14:hiddenFill xmlns:a14="http://schemas.microsoft.com/office/drawing/2010/main">
                <a:solidFill>
                  <a:srgbClr val="FFFFFF"/>
                </a:solidFill>
              </a14:hiddenFill>
            </a:ext>
          </a:extLst>
        </p:spPr>
      </p:pic>
      <p:sp>
        <p:nvSpPr>
          <p:cNvPr id="21" name="TextBox 20">
            <a:extLst>
              <a:ext uri="{FF2B5EF4-FFF2-40B4-BE49-F238E27FC236}">
                <a16:creationId xmlns:a16="http://schemas.microsoft.com/office/drawing/2014/main" id="{42E4E0FB-D5C5-4EBD-B52D-FCD7D3D95F23}"/>
              </a:ext>
            </a:extLst>
          </p:cNvPr>
          <p:cNvSpPr txBox="1"/>
          <p:nvPr/>
        </p:nvSpPr>
        <p:spPr>
          <a:xfrm>
            <a:off x="6941135" y="3174261"/>
            <a:ext cx="5084610" cy="937949"/>
          </a:xfrm>
          <a:prstGeom prst="rect">
            <a:avLst/>
          </a:prstGeom>
          <a:noFill/>
        </p:spPr>
        <p:txBody>
          <a:bodyPr wrap="square" rtlCol="0">
            <a:spAutoFit/>
          </a:bodyPr>
          <a:lstStyle>
            <a:defPPr>
              <a:defRPr lang="en-US"/>
            </a:defPPr>
            <a:lvl1pPr>
              <a:lnSpc>
                <a:spcPct val="120000"/>
              </a:lnSpc>
              <a:defRPr sz="2400">
                <a:latin typeface="Arial" panose="020B0604020202020204" pitchFamily="34" charset="0"/>
                <a:cs typeface="Arial" panose="020B0604020202020204" pitchFamily="34" charset="0"/>
              </a:defRPr>
            </a:lvl1pPr>
          </a:lstStyle>
          <a:p>
            <a:r>
              <a:rPr lang="vi-VN" dirty="0"/>
              <a:t>Các chùm sáng có màu khác nhau gọi là các </a:t>
            </a:r>
            <a:r>
              <a:rPr lang="vi-VN" b="1" dirty="0">
                <a:solidFill>
                  <a:srgbClr val="C00000"/>
                </a:solidFill>
              </a:rPr>
              <a:t>ánh sáng màu</a:t>
            </a:r>
            <a:endParaRPr lang="en-US" b="1" dirty="0">
              <a:solidFill>
                <a:srgbClr val="C00000"/>
              </a:solidFill>
            </a:endParaRPr>
          </a:p>
        </p:txBody>
      </p:sp>
      <p:pic>
        <p:nvPicPr>
          <p:cNvPr id="22" name="Picture 2" descr="Prism">
            <a:extLst>
              <a:ext uri="{FF2B5EF4-FFF2-40B4-BE49-F238E27FC236}">
                <a16:creationId xmlns:a16="http://schemas.microsoft.com/office/drawing/2014/main" id="{EA7D1E65-A7EF-4105-850C-D0B32FA16E79}"/>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273013" y="3248853"/>
            <a:ext cx="476685" cy="476685"/>
          </a:xfrm>
          <a:prstGeom prst="rect">
            <a:avLst/>
          </a:prstGeom>
          <a:noFill/>
          <a:extLst>
            <a:ext uri="{909E8E84-426E-40DD-AFC4-6F175D3DCCD1}">
              <a14:hiddenFill xmlns:a14="http://schemas.microsoft.com/office/drawing/2010/main">
                <a:solidFill>
                  <a:srgbClr val="FFFFFF"/>
                </a:solidFill>
              </a14:hiddenFill>
            </a:ext>
          </a:extLst>
        </p:spPr>
      </p:pic>
      <p:sp>
        <p:nvSpPr>
          <p:cNvPr id="23" name="TextBox 22">
            <a:extLst>
              <a:ext uri="{FF2B5EF4-FFF2-40B4-BE49-F238E27FC236}">
                <a16:creationId xmlns:a16="http://schemas.microsoft.com/office/drawing/2014/main" id="{72DEECC3-903C-4BDC-9602-F7B2ABE19984}"/>
              </a:ext>
            </a:extLst>
          </p:cNvPr>
          <p:cNvSpPr txBox="1"/>
          <p:nvPr/>
        </p:nvSpPr>
        <p:spPr>
          <a:xfrm>
            <a:off x="6941135" y="4329483"/>
            <a:ext cx="5084610" cy="937949"/>
          </a:xfrm>
          <a:prstGeom prst="rect">
            <a:avLst/>
          </a:prstGeom>
          <a:noFill/>
        </p:spPr>
        <p:txBody>
          <a:bodyPr wrap="square" rtlCol="0">
            <a:spAutoFit/>
          </a:bodyPr>
          <a:lstStyle>
            <a:defPPr>
              <a:defRPr lang="en-US"/>
            </a:defPPr>
            <a:lvl1pPr>
              <a:lnSpc>
                <a:spcPct val="120000"/>
              </a:lnSpc>
              <a:defRPr sz="2400">
                <a:latin typeface="Arial" panose="020B0604020202020204" pitchFamily="34" charset="0"/>
                <a:cs typeface="Arial" panose="020B0604020202020204" pitchFamily="34" charset="0"/>
              </a:defRPr>
            </a:lvl1pPr>
          </a:lstStyle>
          <a:p>
            <a:r>
              <a:rPr lang="vi-VN" dirty="0"/>
              <a:t>Ánh sáng có một màu nhất định gọi là </a:t>
            </a:r>
            <a:r>
              <a:rPr lang="vi-VN" b="1" dirty="0">
                <a:solidFill>
                  <a:srgbClr val="C00000"/>
                </a:solidFill>
              </a:rPr>
              <a:t>ánh sáng đơn sắc</a:t>
            </a:r>
            <a:endParaRPr lang="en-US" b="1" dirty="0">
              <a:solidFill>
                <a:srgbClr val="C00000"/>
              </a:solidFill>
            </a:endParaRPr>
          </a:p>
        </p:txBody>
      </p:sp>
      <p:pic>
        <p:nvPicPr>
          <p:cNvPr id="24" name="Picture 2" descr="Prism">
            <a:extLst>
              <a:ext uri="{FF2B5EF4-FFF2-40B4-BE49-F238E27FC236}">
                <a16:creationId xmlns:a16="http://schemas.microsoft.com/office/drawing/2014/main" id="{A829FE98-5B46-482B-A6EA-01DCADCB5C51}"/>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273013" y="4404075"/>
            <a:ext cx="476685" cy="476685"/>
          </a:xfrm>
          <a:prstGeom prst="rect">
            <a:avLst/>
          </a:prstGeom>
          <a:noFill/>
          <a:extLst>
            <a:ext uri="{909E8E84-426E-40DD-AFC4-6F175D3DCCD1}">
              <a14:hiddenFill xmlns:a14="http://schemas.microsoft.com/office/drawing/2010/main">
                <a:solidFill>
                  <a:srgbClr val="FFFFFF"/>
                </a:solidFill>
              </a14:hiddenFill>
            </a:ext>
          </a:extLst>
        </p:spPr>
      </p:pic>
      <p:pic>
        <p:nvPicPr>
          <p:cNvPr id="25" name="Picture 24">
            <a:extLst>
              <a:ext uri="{FF2B5EF4-FFF2-40B4-BE49-F238E27FC236}">
                <a16:creationId xmlns:a16="http://schemas.microsoft.com/office/drawing/2014/main" id="{287B253E-C035-4791-B3D8-576913C4DA21}"/>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0" y="1585255"/>
            <a:ext cx="6303810" cy="4346825"/>
          </a:xfrm>
          <a:prstGeom prst="rect">
            <a:avLst/>
          </a:prstGeom>
        </p:spPr>
      </p:pic>
    </p:spTree>
    <p:extLst>
      <p:ext uri="{BB962C8B-B14F-4D97-AF65-F5344CB8AC3E}">
        <p14:creationId xmlns:p14="http://schemas.microsoft.com/office/powerpoint/2010/main" val="724392018"/>
      </p:ext>
    </p:extLst>
  </p:cSld>
  <p:clrMapOvr>
    <a:masterClrMapping/>
  </p:clrMapOvr>
  <mc:AlternateContent xmlns:mc="http://schemas.openxmlformats.org/markup-compatibility/2006" xmlns:p14="http://schemas.microsoft.com/office/powerpoint/2010/main">
    <mc:Choice Requires="p14">
      <p:transition spd="slow" p14:dur="800">
        <p:circle/>
      </p:transition>
    </mc:Choice>
    <mc:Fallback xmlns="">
      <p:transition spd="slow">
        <p:circl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20"/>
                                        </p:tgtEl>
                                        <p:attrNameLst>
                                          <p:attrName>style.visibility</p:attrName>
                                        </p:attrNameLst>
                                      </p:cBhvr>
                                      <p:to>
                                        <p:strVal val="visible"/>
                                      </p:to>
                                    </p:set>
                                    <p:anim calcmode="lin" valueType="num">
                                      <p:cBhvr>
                                        <p:cTn id="7" dur="500" fill="hold"/>
                                        <p:tgtEl>
                                          <p:spTgt spid="20"/>
                                        </p:tgtEl>
                                        <p:attrNameLst>
                                          <p:attrName>ppt_w</p:attrName>
                                        </p:attrNameLst>
                                      </p:cBhvr>
                                      <p:tavLst>
                                        <p:tav tm="0">
                                          <p:val>
                                            <p:fltVal val="0"/>
                                          </p:val>
                                        </p:tav>
                                        <p:tav tm="100000">
                                          <p:val>
                                            <p:strVal val="#ppt_w"/>
                                          </p:val>
                                        </p:tav>
                                      </p:tavLst>
                                    </p:anim>
                                    <p:anim calcmode="lin" valueType="num">
                                      <p:cBhvr>
                                        <p:cTn id="8" dur="500" fill="hold"/>
                                        <p:tgtEl>
                                          <p:spTgt spid="20"/>
                                        </p:tgtEl>
                                        <p:attrNameLst>
                                          <p:attrName>ppt_h</p:attrName>
                                        </p:attrNameLst>
                                      </p:cBhvr>
                                      <p:tavLst>
                                        <p:tav tm="0">
                                          <p:val>
                                            <p:fltVal val="0"/>
                                          </p:val>
                                        </p:tav>
                                        <p:tav tm="100000">
                                          <p:val>
                                            <p:strVal val="#ppt_h"/>
                                          </p:val>
                                        </p:tav>
                                      </p:tavLst>
                                    </p:anim>
                                    <p:animEffect transition="in" filter="fade">
                                      <p:cBhvr>
                                        <p:cTn id="9" dur="500"/>
                                        <p:tgtEl>
                                          <p:spTgt spid="20"/>
                                        </p:tgtEl>
                                      </p:cBhvr>
                                    </p:animEffect>
                                  </p:childTnLst>
                                </p:cTn>
                              </p:par>
                            </p:childTnLst>
                          </p:cTn>
                        </p:par>
                        <p:par>
                          <p:cTn id="10" fill="hold">
                            <p:stCondLst>
                              <p:cond delay="500"/>
                            </p:stCondLst>
                            <p:childTnLst>
                              <p:par>
                                <p:cTn id="11" presetID="14" presetClass="entr" presetSubtype="10" fill="hold" grpId="0" nodeType="afterEffect">
                                  <p:stCondLst>
                                    <p:cond delay="0"/>
                                  </p:stCondLst>
                                  <p:childTnLst>
                                    <p:set>
                                      <p:cBhvr>
                                        <p:cTn id="12" dur="1" fill="hold">
                                          <p:stCondLst>
                                            <p:cond delay="0"/>
                                          </p:stCondLst>
                                        </p:cTn>
                                        <p:tgtEl>
                                          <p:spTgt spid="19"/>
                                        </p:tgtEl>
                                        <p:attrNameLst>
                                          <p:attrName>style.visibility</p:attrName>
                                        </p:attrNameLst>
                                      </p:cBhvr>
                                      <p:to>
                                        <p:strVal val="visible"/>
                                      </p:to>
                                    </p:set>
                                    <p:animEffect transition="in" filter="randombar(horizontal)">
                                      <p:cBhvr>
                                        <p:cTn id="13" dur="500"/>
                                        <p:tgtEl>
                                          <p:spTgt spid="19"/>
                                        </p:tgtEl>
                                      </p:cBhvr>
                                    </p:animEffect>
                                  </p:childTnLst>
                                </p:cTn>
                              </p:par>
                            </p:childTnLst>
                          </p:cTn>
                        </p:par>
                      </p:childTnLst>
                    </p:cTn>
                  </p:par>
                  <p:par>
                    <p:cTn id="14" fill="hold">
                      <p:stCondLst>
                        <p:cond delay="indefinite"/>
                      </p:stCondLst>
                      <p:childTnLst>
                        <p:par>
                          <p:cTn id="15" fill="hold">
                            <p:stCondLst>
                              <p:cond delay="0"/>
                            </p:stCondLst>
                            <p:childTnLst>
                              <p:par>
                                <p:cTn id="16" presetID="53" presetClass="entr" presetSubtype="16" fill="hold" nodeType="clickEffect">
                                  <p:stCondLst>
                                    <p:cond delay="0"/>
                                  </p:stCondLst>
                                  <p:childTnLst>
                                    <p:set>
                                      <p:cBhvr>
                                        <p:cTn id="17" dur="1" fill="hold">
                                          <p:stCondLst>
                                            <p:cond delay="0"/>
                                          </p:stCondLst>
                                        </p:cTn>
                                        <p:tgtEl>
                                          <p:spTgt spid="22"/>
                                        </p:tgtEl>
                                        <p:attrNameLst>
                                          <p:attrName>style.visibility</p:attrName>
                                        </p:attrNameLst>
                                      </p:cBhvr>
                                      <p:to>
                                        <p:strVal val="visible"/>
                                      </p:to>
                                    </p:set>
                                    <p:anim calcmode="lin" valueType="num">
                                      <p:cBhvr>
                                        <p:cTn id="18" dur="500" fill="hold"/>
                                        <p:tgtEl>
                                          <p:spTgt spid="22"/>
                                        </p:tgtEl>
                                        <p:attrNameLst>
                                          <p:attrName>ppt_w</p:attrName>
                                        </p:attrNameLst>
                                      </p:cBhvr>
                                      <p:tavLst>
                                        <p:tav tm="0">
                                          <p:val>
                                            <p:fltVal val="0"/>
                                          </p:val>
                                        </p:tav>
                                        <p:tav tm="100000">
                                          <p:val>
                                            <p:strVal val="#ppt_w"/>
                                          </p:val>
                                        </p:tav>
                                      </p:tavLst>
                                    </p:anim>
                                    <p:anim calcmode="lin" valueType="num">
                                      <p:cBhvr>
                                        <p:cTn id="19" dur="500" fill="hold"/>
                                        <p:tgtEl>
                                          <p:spTgt spid="22"/>
                                        </p:tgtEl>
                                        <p:attrNameLst>
                                          <p:attrName>ppt_h</p:attrName>
                                        </p:attrNameLst>
                                      </p:cBhvr>
                                      <p:tavLst>
                                        <p:tav tm="0">
                                          <p:val>
                                            <p:fltVal val="0"/>
                                          </p:val>
                                        </p:tav>
                                        <p:tav tm="100000">
                                          <p:val>
                                            <p:strVal val="#ppt_h"/>
                                          </p:val>
                                        </p:tav>
                                      </p:tavLst>
                                    </p:anim>
                                    <p:animEffect transition="in" filter="fade">
                                      <p:cBhvr>
                                        <p:cTn id="20" dur="500"/>
                                        <p:tgtEl>
                                          <p:spTgt spid="22"/>
                                        </p:tgtEl>
                                      </p:cBhvr>
                                    </p:animEffect>
                                  </p:childTnLst>
                                </p:cTn>
                              </p:par>
                            </p:childTnLst>
                          </p:cTn>
                        </p:par>
                        <p:par>
                          <p:cTn id="21" fill="hold">
                            <p:stCondLst>
                              <p:cond delay="500"/>
                            </p:stCondLst>
                            <p:childTnLst>
                              <p:par>
                                <p:cTn id="22" presetID="14" presetClass="entr" presetSubtype="10" fill="hold" grpId="0" nodeType="afterEffect">
                                  <p:stCondLst>
                                    <p:cond delay="0"/>
                                  </p:stCondLst>
                                  <p:childTnLst>
                                    <p:set>
                                      <p:cBhvr>
                                        <p:cTn id="23" dur="1" fill="hold">
                                          <p:stCondLst>
                                            <p:cond delay="0"/>
                                          </p:stCondLst>
                                        </p:cTn>
                                        <p:tgtEl>
                                          <p:spTgt spid="21"/>
                                        </p:tgtEl>
                                        <p:attrNameLst>
                                          <p:attrName>style.visibility</p:attrName>
                                        </p:attrNameLst>
                                      </p:cBhvr>
                                      <p:to>
                                        <p:strVal val="visible"/>
                                      </p:to>
                                    </p:set>
                                    <p:animEffect transition="in" filter="randombar(horizontal)">
                                      <p:cBhvr>
                                        <p:cTn id="24" dur="500"/>
                                        <p:tgtEl>
                                          <p:spTgt spid="21"/>
                                        </p:tgtEl>
                                      </p:cBhvr>
                                    </p:animEffect>
                                  </p:childTnLst>
                                </p:cTn>
                              </p:par>
                            </p:childTnLst>
                          </p:cTn>
                        </p:par>
                      </p:childTnLst>
                    </p:cTn>
                  </p:par>
                  <p:par>
                    <p:cTn id="25" fill="hold">
                      <p:stCondLst>
                        <p:cond delay="indefinite"/>
                      </p:stCondLst>
                      <p:childTnLst>
                        <p:par>
                          <p:cTn id="26" fill="hold">
                            <p:stCondLst>
                              <p:cond delay="0"/>
                            </p:stCondLst>
                            <p:childTnLst>
                              <p:par>
                                <p:cTn id="27" presetID="53" presetClass="entr" presetSubtype="16" fill="hold" nodeType="clickEffect">
                                  <p:stCondLst>
                                    <p:cond delay="0"/>
                                  </p:stCondLst>
                                  <p:childTnLst>
                                    <p:set>
                                      <p:cBhvr>
                                        <p:cTn id="28" dur="1" fill="hold">
                                          <p:stCondLst>
                                            <p:cond delay="0"/>
                                          </p:stCondLst>
                                        </p:cTn>
                                        <p:tgtEl>
                                          <p:spTgt spid="24"/>
                                        </p:tgtEl>
                                        <p:attrNameLst>
                                          <p:attrName>style.visibility</p:attrName>
                                        </p:attrNameLst>
                                      </p:cBhvr>
                                      <p:to>
                                        <p:strVal val="visible"/>
                                      </p:to>
                                    </p:set>
                                    <p:anim calcmode="lin" valueType="num">
                                      <p:cBhvr>
                                        <p:cTn id="29" dur="500" fill="hold"/>
                                        <p:tgtEl>
                                          <p:spTgt spid="24"/>
                                        </p:tgtEl>
                                        <p:attrNameLst>
                                          <p:attrName>ppt_w</p:attrName>
                                        </p:attrNameLst>
                                      </p:cBhvr>
                                      <p:tavLst>
                                        <p:tav tm="0">
                                          <p:val>
                                            <p:fltVal val="0"/>
                                          </p:val>
                                        </p:tav>
                                        <p:tav tm="100000">
                                          <p:val>
                                            <p:strVal val="#ppt_w"/>
                                          </p:val>
                                        </p:tav>
                                      </p:tavLst>
                                    </p:anim>
                                    <p:anim calcmode="lin" valueType="num">
                                      <p:cBhvr>
                                        <p:cTn id="30" dur="500" fill="hold"/>
                                        <p:tgtEl>
                                          <p:spTgt spid="24"/>
                                        </p:tgtEl>
                                        <p:attrNameLst>
                                          <p:attrName>ppt_h</p:attrName>
                                        </p:attrNameLst>
                                      </p:cBhvr>
                                      <p:tavLst>
                                        <p:tav tm="0">
                                          <p:val>
                                            <p:fltVal val="0"/>
                                          </p:val>
                                        </p:tav>
                                        <p:tav tm="100000">
                                          <p:val>
                                            <p:strVal val="#ppt_h"/>
                                          </p:val>
                                        </p:tav>
                                      </p:tavLst>
                                    </p:anim>
                                    <p:animEffect transition="in" filter="fade">
                                      <p:cBhvr>
                                        <p:cTn id="31" dur="500"/>
                                        <p:tgtEl>
                                          <p:spTgt spid="24"/>
                                        </p:tgtEl>
                                      </p:cBhvr>
                                    </p:animEffect>
                                  </p:childTnLst>
                                </p:cTn>
                              </p:par>
                            </p:childTnLst>
                          </p:cTn>
                        </p:par>
                        <p:par>
                          <p:cTn id="32" fill="hold">
                            <p:stCondLst>
                              <p:cond delay="500"/>
                            </p:stCondLst>
                            <p:childTnLst>
                              <p:par>
                                <p:cTn id="33" presetID="14" presetClass="entr" presetSubtype="10" fill="hold" grpId="0" nodeType="afterEffect">
                                  <p:stCondLst>
                                    <p:cond delay="0"/>
                                  </p:stCondLst>
                                  <p:childTnLst>
                                    <p:set>
                                      <p:cBhvr>
                                        <p:cTn id="34" dur="1" fill="hold">
                                          <p:stCondLst>
                                            <p:cond delay="0"/>
                                          </p:stCondLst>
                                        </p:cTn>
                                        <p:tgtEl>
                                          <p:spTgt spid="23"/>
                                        </p:tgtEl>
                                        <p:attrNameLst>
                                          <p:attrName>style.visibility</p:attrName>
                                        </p:attrNameLst>
                                      </p:cBhvr>
                                      <p:to>
                                        <p:strVal val="visible"/>
                                      </p:to>
                                    </p:set>
                                    <p:animEffect transition="in" filter="randombar(horizontal)">
                                      <p:cBhvr>
                                        <p:cTn id="35"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p:bldP spid="21" grpId="0"/>
      <p:bldP spid="23" grpId="0"/>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Shape 1152"/>
        <p:cNvGrpSpPr/>
        <p:nvPr/>
      </p:nvGrpSpPr>
      <p:grpSpPr>
        <a:xfrm>
          <a:off x="0" y="0"/>
          <a:ext cx="0" cy="0"/>
          <a:chOff x="0" y="0"/>
          <a:chExt cx="0" cy="0"/>
        </a:xfrm>
      </p:grpSpPr>
      <p:grpSp>
        <p:nvGrpSpPr>
          <p:cNvPr id="12" name="Group 11">
            <a:extLst>
              <a:ext uri="{FF2B5EF4-FFF2-40B4-BE49-F238E27FC236}">
                <a16:creationId xmlns:a16="http://schemas.microsoft.com/office/drawing/2014/main" id="{F7D845E2-1D32-44DA-A8DD-843531B06C92}"/>
              </a:ext>
            </a:extLst>
          </p:cNvPr>
          <p:cNvGrpSpPr/>
          <p:nvPr/>
        </p:nvGrpSpPr>
        <p:grpSpPr>
          <a:xfrm>
            <a:off x="246837" y="232678"/>
            <a:ext cx="6395701" cy="573817"/>
            <a:chOff x="489662" y="435125"/>
            <a:chExt cx="7399971" cy="663920"/>
          </a:xfrm>
        </p:grpSpPr>
        <p:sp>
          <p:nvSpPr>
            <p:cNvPr id="13" name="Rectangle: Rounded Corners 12">
              <a:extLst>
                <a:ext uri="{FF2B5EF4-FFF2-40B4-BE49-F238E27FC236}">
                  <a16:creationId xmlns:a16="http://schemas.microsoft.com/office/drawing/2014/main" id="{D8A8C924-1CA9-4E92-8045-25C7E9113F87}"/>
                </a:ext>
              </a:extLst>
            </p:cNvPr>
            <p:cNvSpPr/>
            <p:nvPr/>
          </p:nvSpPr>
          <p:spPr>
            <a:xfrm>
              <a:off x="546937" y="435125"/>
              <a:ext cx="7110344" cy="579252"/>
            </a:xfrm>
            <a:prstGeom prst="roundRect">
              <a:avLst>
                <a:gd name="adj" fmla="val 37188"/>
              </a:avLst>
            </a:prstGeom>
            <a:solidFill>
              <a:schemeClr val="accent1">
                <a:lumMod val="5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 name="TextBox 13">
              <a:extLst>
                <a:ext uri="{FF2B5EF4-FFF2-40B4-BE49-F238E27FC236}">
                  <a16:creationId xmlns:a16="http://schemas.microsoft.com/office/drawing/2014/main" id="{B902996C-FFD8-4F4B-AC94-F0B35E92A0DD}"/>
                </a:ext>
              </a:extLst>
            </p:cNvPr>
            <p:cNvSpPr txBox="1"/>
            <p:nvPr/>
          </p:nvSpPr>
          <p:spPr>
            <a:xfrm>
              <a:off x="779289" y="493667"/>
              <a:ext cx="7110344" cy="605378"/>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vi-VN" sz="2800" b="0" i="0" u="none" strike="noStrike" kern="1200" cap="none" spc="0" normalizeH="0" baseline="0" noProof="0" dirty="0">
                  <a:ln>
                    <a:noFill/>
                  </a:ln>
                  <a:solidFill>
                    <a:prstClr val="white"/>
                  </a:solidFill>
                  <a:effectLst/>
                  <a:uLnTx/>
                  <a:uFillTx/>
                  <a:latin typeface="Fira Sans Condensed Medium" panose="020B0603050000020004" pitchFamily="34" charset="0"/>
                  <a:ea typeface="+mn-ea"/>
                  <a:cs typeface="+mn-cs"/>
                </a:rPr>
                <a:t>II. Hiện tượng tán sắc ánh sáng</a:t>
              </a:r>
              <a:endParaRPr kumimoji="0" lang="en-US" sz="2800" b="0" i="0" u="none" strike="noStrike" kern="1200" cap="none" spc="0" normalizeH="0" baseline="0" noProof="0" dirty="0">
                <a:ln>
                  <a:noFill/>
                </a:ln>
                <a:solidFill>
                  <a:prstClr val="white"/>
                </a:solidFill>
                <a:effectLst/>
                <a:uLnTx/>
                <a:uFillTx/>
                <a:latin typeface="Fira Sans Condensed Medium" panose="020B0603050000020004" pitchFamily="34" charset="0"/>
                <a:ea typeface="+mn-ea"/>
                <a:cs typeface="+mn-cs"/>
              </a:endParaRPr>
            </a:p>
          </p:txBody>
        </p:sp>
        <p:grpSp>
          <p:nvGrpSpPr>
            <p:cNvPr id="15" name="Group 14">
              <a:extLst>
                <a:ext uri="{FF2B5EF4-FFF2-40B4-BE49-F238E27FC236}">
                  <a16:creationId xmlns:a16="http://schemas.microsoft.com/office/drawing/2014/main" id="{7ED78380-E978-40D3-9CC5-349881465288}"/>
                </a:ext>
              </a:extLst>
            </p:cNvPr>
            <p:cNvGrpSpPr/>
            <p:nvPr/>
          </p:nvGrpSpPr>
          <p:grpSpPr>
            <a:xfrm>
              <a:off x="489662" y="435125"/>
              <a:ext cx="579253" cy="579253"/>
              <a:chOff x="1321149" y="2630212"/>
              <a:chExt cx="1675995" cy="1675995"/>
            </a:xfrm>
          </p:grpSpPr>
          <p:sp>
            <p:nvSpPr>
              <p:cNvPr id="16" name="Oval 15">
                <a:extLst>
                  <a:ext uri="{FF2B5EF4-FFF2-40B4-BE49-F238E27FC236}">
                    <a16:creationId xmlns:a16="http://schemas.microsoft.com/office/drawing/2014/main" id="{4CBA1323-93C9-47BC-9129-7F94AAFA1381}"/>
                  </a:ext>
                </a:extLst>
              </p:cNvPr>
              <p:cNvSpPr/>
              <p:nvPr/>
            </p:nvSpPr>
            <p:spPr>
              <a:xfrm>
                <a:off x="1321149" y="2630212"/>
                <a:ext cx="1675995" cy="1675995"/>
              </a:xfrm>
              <a:prstGeom prst="ellipse">
                <a:avLst/>
              </a:prstGeom>
              <a:solidFill>
                <a:schemeClr val="bg1"/>
              </a:solidFill>
              <a:ln>
                <a:noFill/>
              </a:ln>
              <a:effectLst>
                <a:glow rad="139700">
                  <a:schemeClr val="accent1">
                    <a:satMod val="175000"/>
                    <a:alpha val="40000"/>
                  </a:schemeClr>
                </a:glo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17" name="Picture 4" descr="Prism ">
                <a:extLst>
                  <a:ext uri="{FF2B5EF4-FFF2-40B4-BE49-F238E27FC236}">
                    <a16:creationId xmlns:a16="http://schemas.microsoft.com/office/drawing/2014/main" id="{D668AE10-1E03-4359-84B3-6FC774C7EDE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454295" y="2722635"/>
                <a:ext cx="1412729" cy="1412729"/>
              </a:xfrm>
              <a:prstGeom prst="rect">
                <a:avLst/>
              </a:prstGeom>
              <a:noFill/>
              <a:extLst>
                <a:ext uri="{909E8E84-426E-40DD-AFC4-6F175D3DCCD1}">
                  <a14:hiddenFill xmlns:a14="http://schemas.microsoft.com/office/drawing/2010/main">
                    <a:solidFill>
                      <a:srgbClr val="FFFFFF"/>
                    </a:solidFill>
                  </a14:hiddenFill>
                </a:ext>
              </a:extLst>
            </p:spPr>
          </p:pic>
        </p:grpSp>
      </p:grpSp>
      <p:sp>
        <p:nvSpPr>
          <p:cNvPr id="26" name="Google Shape;1924;p44">
            <a:extLst>
              <a:ext uri="{FF2B5EF4-FFF2-40B4-BE49-F238E27FC236}">
                <a16:creationId xmlns:a16="http://schemas.microsoft.com/office/drawing/2014/main" id="{518645F6-C5F6-45AF-909D-5017CDE3C28B}"/>
              </a:ext>
            </a:extLst>
          </p:cNvPr>
          <p:cNvSpPr txBox="1">
            <a:spLocks/>
          </p:cNvSpPr>
          <p:nvPr/>
        </p:nvSpPr>
        <p:spPr>
          <a:xfrm>
            <a:off x="2337222" y="5945245"/>
            <a:ext cx="7517555" cy="769441"/>
          </a:xfrm>
          <a:prstGeom prst="rect">
            <a:avLst/>
          </a:prstGeom>
          <a:noFill/>
        </p:spPr>
        <p:txBody>
          <a:bodyPr wrap="square" rtlCol="0">
            <a:spAutoFit/>
          </a:bodyPr>
          <a:lstStyle>
            <a:defPPr>
              <a:defRPr lang="en-US"/>
            </a:defPPr>
            <a:lvl1pPr marR="0" lvl="0" indent="0" algn="ctr" fontAlgn="auto">
              <a:lnSpc>
                <a:spcPct val="100000"/>
              </a:lnSpc>
              <a:spcBef>
                <a:spcPts val="0"/>
              </a:spcBef>
              <a:spcAft>
                <a:spcPts val="0"/>
              </a:spcAft>
              <a:buClrTx/>
              <a:buSzTx/>
              <a:buFontTx/>
              <a:buNone/>
              <a:tabLst/>
              <a:defRPr sz="3200">
                <a:solidFill>
                  <a:srgbClr val="D35C27"/>
                </a:solidFill>
                <a:latin typeface="Fira Sans Condensed Medium" panose="020B0603050000020004" pitchFamily="34" charset="0"/>
              </a:defRPr>
            </a:lvl1pPr>
            <a:lvl2pPr marL="914400" marR="0" lvl="1" indent="-317500" algn="ctr" rtl="0">
              <a:lnSpc>
                <a:spcPct val="115000"/>
              </a:lnSpc>
              <a:spcBef>
                <a:spcPts val="0"/>
              </a:spcBef>
              <a:spcAft>
                <a:spcPts val="0"/>
              </a:spcAft>
              <a:buClr>
                <a:schemeClr val="dk2"/>
              </a:buClr>
              <a:buSzPts val="1400"/>
              <a:buFont typeface="Montserrat"/>
              <a:buChar char="○"/>
              <a:defRPr sz="1400" b="0" i="0" u="none" strike="noStrike" cap="none">
                <a:solidFill>
                  <a:schemeClr val="dk2"/>
                </a:solidFill>
                <a:latin typeface="Montserrat"/>
                <a:ea typeface="Montserrat"/>
                <a:cs typeface="Montserrat"/>
                <a:sym typeface="Montserrat"/>
              </a:defRPr>
            </a:lvl2pPr>
            <a:lvl3pPr marL="1371600" marR="0" lvl="2" indent="-317500" algn="ctr" rtl="0">
              <a:lnSpc>
                <a:spcPct val="115000"/>
              </a:lnSpc>
              <a:spcBef>
                <a:spcPts val="0"/>
              </a:spcBef>
              <a:spcAft>
                <a:spcPts val="0"/>
              </a:spcAft>
              <a:buClr>
                <a:schemeClr val="dk2"/>
              </a:buClr>
              <a:buSzPts val="1400"/>
              <a:buFont typeface="Montserrat"/>
              <a:buChar char="■"/>
              <a:defRPr sz="1400" b="0" i="0" u="none" strike="noStrike" cap="none">
                <a:solidFill>
                  <a:schemeClr val="dk2"/>
                </a:solidFill>
                <a:latin typeface="Montserrat"/>
                <a:ea typeface="Montserrat"/>
                <a:cs typeface="Montserrat"/>
                <a:sym typeface="Montserrat"/>
              </a:defRPr>
            </a:lvl3pPr>
            <a:lvl4pPr marL="1828800" marR="0" lvl="3" indent="-317500" algn="ctr" rtl="0">
              <a:lnSpc>
                <a:spcPct val="115000"/>
              </a:lnSpc>
              <a:spcBef>
                <a:spcPts val="0"/>
              </a:spcBef>
              <a:spcAft>
                <a:spcPts val="0"/>
              </a:spcAft>
              <a:buClr>
                <a:schemeClr val="dk2"/>
              </a:buClr>
              <a:buSzPts val="1400"/>
              <a:buFont typeface="Montserrat"/>
              <a:buChar char="●"/>
              <a:defRPr sz="1400" b="0" i="0" u="none" strike="noStrike" cap="none">
                <a:solidFill>
                  <a:schemeClr val="dk2"/>
                </a:solidFill>
                <a:latin typeface="Montserrat"/>
                <a:ea typeface="Montserrat"/>
                <a:cs typeface="Montserrat"/>
                <a:sym typeface="Montserrat"/>
              </a:defRPr>
            </a:lvl4pPr>
            <a:lvl5pPr marL="2286000" marR="0" lvl="4" indent="-317500" algn="ctr" rtl="0">
              <a:lnSpc>
                <a:spcPct val="115000"/>
              </a:lnSpc>
              <a:spcBef>
                <a:spcPts val="0"/>
              </a:spcBef>
              <a:spcAft>
                <a:spcPts val="0"/>
              </a:spcAft>
              <a:buClr>
                <a:schemeClr val="dk2"/>
              </a:buClr>
              <a:buSzPts val="1400"/>
              <a:buFont typeface="Montserrat"/>
              <a:buChar char="○"/>
              <a:defRPr sz="1400" b="0" i="0" u="none" strike="noStrike" cap="none">
                <a:solidFill>
                  <a:schemeClr val="dk2"/>
                </a:solidFill>
                <a:latin typeface="Montserrat"/>
                <a:ea typeface="Montserrat"/>
                <a:cs typeface="Montserrat"/>
                <a:sym typeface="Montserrat"/>
              </a:defRPr>
            </a:lvl5pPr>
            <a:lvl6pPr marL="2743200" marR="0" lvl="5" indent="-317500" algn="ctr" rtl="0">
              <a:lnSpc>
                <a:spcPct val="115000"/>
              </a:lnSpc>
              <a:spcBef>
                <a:spcPts val="0"/>
              </a:spcBef>
              <a:spcAft>
                <a:spcPts val="0"/>
              </a:spcAft>
              <a:buClr>
                <a:schemeClr val="dk2"/>
              </a:buClr>
              <a:buSzPts val="1400"/>
              <a:buFont typeface="Montserrat"/>
              <a:buChar char="■"/>
              <a:defRPr sz="1400" b="0" i="0" u="none" strike="noStrike" cap="none">
                <a:solidFill>
                  <a:schemeClr val="dk2"/>
                </a:solidFill>
                <a:latin typeface="Montserrat"/>
                <a:ea typeface="Montserrat"/>
                <a:cs typeface="Montserrat"/>
                <a:sym typeface="Montserrat"/>
              </a:defRPr>
            </a:lvl6pPr>
            <a:lvl7pPr marL="3200400" marR="0" lvl="6" indent="-317500" algn="ctr" rtl="0">
              <a:lnSpc>
                <a:spcPct val="115000"/>
              </a:lnSpc>
              <a:spcBef>
                <a:spcPts val="0"/>
              </a:spcBef>
              <a:spcAft>
                <a:spcPts val="0"/>
              </a:spcAft>
              <a:buClr>
                <a:schemeClr val="dk2"/>
              </a:buClr>
              <a:buSzPts val="1400"/>
              <a:buFont typeface="Montserrat"/>
              <a:buChar char="●"/>
              <a:defRPr sz="1400" b="0" i="0" u="none" strike="noStrike" cap="none">
                <a:solidFill>
                  <a:schemeClr val="dk2"/>
                </a:solidFill>
                <a:latin typeface="Montserrat"/>
                <a:ea typeface="Montserrat"/>
                <a:cs typeface="Montserrat"/>
                <a:sym typeface="Montserrat"/>
              </a:defRPr>
            </a:lvl7pPr>
            <a:lvl8pPr marL="3657600" marR="0" lvl="7" indent="-317500" algn="ctr" rtl="0">
              <a:lnSpc>
                <a:spcPct val="115000"/>
              </a:lnSpc>
              <a:spcBef>
                <a:spcPts val="0"/>
              </a:spcBef>
              <a:spcAft>
                <a:spcPts val="0"/>
              </a:spcAft>
              <a:buClr>
                <a:schemeClr val="dk2"/>
              </a:buClr>
              <a:buSzPts val="1400"/>
              <a:buFont typeface="Montserrat"/>
              <a:buChar char="○"/>
              <a:defRPr sz="1400" b="0" i="0" u="none" strike="noStrike" cap="none">
                <a:solidFill>
                  <a:schemeClr val="dk2"/>
                </a:solidFill>
                <a:latin typeface="Montserrat"/>
                <a:ea typeface="Montserrat"/>
                <a:cs typeface="Montserrat"/>
                <a:sym typeface="Montserrat"/>
              </a:defRPr>
            </a:lvl8pPr>
            <a:lvl9pPr marL="4114800" marR="0" lvl="8" indent="-317500" algn="ctr" rtl="0">
              <a:lnSpc>
                <a:spcPct val="115000"/>
              </a:lnSpc>
              <a:spcBef>
                <a:spcPts val="0"/>
              </a:spcBef>
              <a:spcAft>
                <a:spcPts val="0"/>
              </a:spcAft>
              <a:buClr>
                <a:schemeClr val="dk2"/>
              </a:buClr>
              <a:buSzPts val="1400"/>
              <a:buFont typeface="Montserrat"/>
              <a:buChar char="■"/>
              <a:defRPr sz="1400" b="0" i="0" u="none" strike="noStrike" cap="none">
                <a:solidFill>
                  <a:schemeClr val="dk2"/>
                </a:solidFill>
                <a:latin typeface="Montserrat"/>
                <a:ea typeface="Montserrat"/>
                <a:cs typeface="Montserrat"/>
                <a:sym typeface="Montserrat"/>
              </a:defRPr>
            </a:lvl9pPr>
          </a:lstStyle>
          <a:p>
            <a:r>
              <a:rPr lang="en-US" sz="4400" dirty="0" err="1">
                <a:solidFill>
                  <a:srgbClr val="002060"/>
                </a:solidFill>
              </a:rPr>
              <a:t>Một</a:t>
            </a:r>
            <a:r>
              <a:rPr lang="en-US" sz="4400" dirty="0">
                <a:solidFill>
                  <a:srgbClr val="002060"/>
                </a:solidFill>
              </a:rPr>
              <a:t> </a:t>
            </a:r>
            <a:r>
              <a:rPr lang="en-US" sz="4400" dirty="0" err="1">
                <a:solidFill>
                  <a:srgbClr val="002060"/>
                </a:solidFill>
              </a:rPr>
              <a:t>số</a:t>
            </a:r>
            <a:r>
              <a:rPr lang="en-US" sz="4400" dirty="0">
                <a:solidFill>
                  <a:srgbClr val="002060"/>
                </a:solidFill>
              </a:rPr>
              <a:t> </a:t>
            </a:r>
            <a:r>
              <a:rPr lang="en-US" sz="4400" dirty="0" err="1">
                <a:solidFill>
                  <a:srgbClr val="002060"/>
                </a:solidFill>
              </a:rPr>
              <a:t>nguồn</a:t>
            </a:r>
            <a:r>
              <a:rPr lang="en-US" sz="4400" dirty="0">
                <a:solidFill>
                  <a:srgbClr val="002060"/>
                </a:solidFill>
              </a:rPr>
              <a:t> </a:t>
            </a:r>
            <a:r>
              <a:rPr lang="en-US" sz="4400" dirty="0" err="1">
                <a:solidFill>
                  <a:srgbClr val="002060"/>
                </a:solidFill>
              </a:rPr>
              <a:t>ánh</a:t>
            </a:r>
            <a:r>
              <a:rPr lang="en-US" sz="4400" dirty="0">
                <a:solidFill>
                  <a:srgbClr val="002060"/>
                </a:solidFill>
              </a:rPr>
              <a:t> </a:t>
            </a:r>
            <a:r>
              <a:rPr lang="en-US" sz="4400" dirty="0" err="1">
                <a:solidFill>
                  <a:srgbClr val="002060"/>
                </a:solidFill>
              </a:rPr>
              <a:t>sáng</a:t>
            </a:r>
            <a:r>
              <a:rPr lang="en-US" sz="4400" dirty="0">
                <a:solidFill>
                  <a:srgbClr val="002060"/>
                </a:solidFill>
              </a:rPr>
              <a:t> </a:t>
            </a:r>
            <a:r>
              <a:rPr lang="en-US" sz="4400" dirty="0" err="1">
                <a:solidFill>
                  <a:srgbClr val="002060"/>
                </a:solidFill>
              </a:rPr>
              <a:t>màu</a:t>
            </a:r>
            <a:endParaRPr lang="en-US" sz="4400" dirty="0">
              <a:solidFill>
                <a:srgbClr val="002060"/>
              </a:solidFill>
            </a:endParaRPr>
          </a:p>
        </p:txBody>
      </p:sp>
      <p:sp>
        <p:nvSpPr>
          <p:cNvPr id="27" name="Oval 26">
            <a:extLst>
              <a:ext uri="{FF2B5EF4-FFF2-40B4-BE49-F238E27FC236}">
                <a16:creationId xmlns:a16="http://schemas.microsoft.com/office/drawing/2014/main" id="{FE1B47F6-F53F-42DF-A905-584A8602ED83}"/>
              </a:ext>
            </a:extLst>
          </p:cNvPr>
          <p:cNvSpPr/>
          <p:nvPr/>
        </p:nvSpPr>
        <p:spPr>
          <a:xfrm>
            <a:off x="288472" y="1361789"/>
            <a:ext cx="3322179" cy="3322179"/>
          </a:xfrm>
          <a:prstGeom prst="ellipse">
            <a:avLst/>
          </a:prstGeom>
          <a:blipFill>
            <a:blip r:embed="rId4"/>
            <a:srcRect/>
            <a:stretch>
              <a:fillRect l="-6459" t="-2486" r="-3924" b="-8074"/>
            </a:stretch>
          </a:blip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TextBox 27">
            <a:extLst>
              <a:ext uri="{FF2B5EF4-FFF2-40B4-BE49-F238E27FC236}">
                <a16:creationId xmlns:a16="http://schemas.microsoft.com/office/drawing/2014/main" id="{62409321-8489-40DD-A36E-A764326E5971}"/>
              </a:ext>
            </a:extLst>
          </p:cNvPr>
          <p:cNvSpPr txBox="1"/>
          <p:nvPr/>
        </p:nvSpPr>
        <p:spPr>
          <a:xfrm>
            <a:off x="1039406" y="4934326"/>
            <a:ext cx="1820310" cy="561885"/>
          </a:xfrm>
          <a:prstGeom prst="rect">
            <a:avLst/>
          </a:prstGeom>
          <a:noFill/>
        </p:spPr>
        <p:txBody>
          <a:bodyPr wrap="square" rtlCol="0">
            <a:spAutoFit/>
          </a:bodyPr>
          <a:lstStyle>
            <a:defPPr>
              <a:defRPr lang="en-US"/>
            </a:defPPr>
            <a:lvl1pPr>
              <a:lnSpc>
                <a:spcPct val="120000"/>
              </a:lnSpc>
              <a:defRPr sz="2400">
                <a:latin typeface="Arial" panose="020B0604020202020204" pitchFamily="34" charset="0"/>
                <a:cs typeface="Arial" panose="020B0604020202020204" pitchFamily="34" charset="0"/>
              </a:defRPr>
            </a:lvl1pPr>
          </a:lstStyle>
          <a:p>
            <a:pPr algn="ctr"/>
            <a:r>
              <a:rPr lang="en-US" sz="2800" b="1" dirty="0" err="1">
                <a:solidFill>
                  <a:srgbClr val="C00000"/>
                </a:solidFill>
              </a:rPr>
              <a:t>Đèn</a:t>
            </a:r>
            <a:r>
              <a:rPr lang="en-US" sz="2800" b="1" dirty="0">
                <a:solidFill>
                  <a:srgbClr val="C00000"/>
                </a:solidFill>
              </a:rPr>
              <a:t> laser</a:t>
            </a:r>
          </a:p>
        </p:txBody>
      </p:sp>
      <p:sp>
        <p:nvSpPr>
          <p:cNvPr id="29" name="Oval 28">
            <a:extLst>
              <a:ext uri="{FF2B5EF4-FFF2-40B4-BE49-F238E27FC236}">
                <a16:creationId xmlns:a16="http://schemas.microsoft.com/office/drawing/2014/main" id="{2E75923F-E23D-4486-A434-B9DB522ED089}"/>
              </a:ext>
            </a:extLst>
          </p:cNvPr>
          <p:cNvSpPr/>
          <p:nvPr/>
        </p:nvSpPr>
        <p:spPr>
          <a:xfrm>
            <a:off x="4326112" y="1361789"/>
            <a:ext cx="3322179" cy="3322179"/>
          </a:xfrm>
          <a:prstGeom prst="ellipse">
            <a:avLst/>
          </a:prstGeom>
          <a:blipFill>
            <a:blip r:embed="rId5"/>
            <a:srcRect/>
            <a:stretch>
              <a:fillRect l="-16667" r="-16667"/>
            </a:stretch>
          </a:blip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TextBox 29">
            <a:extLst>
              <a:ext uri="{FF2B5EF4-FFF2-40B4-BE49-F238E27FC236}">
                <a16:creationId xmlns:a16="http://schemas.microsoft.com/office/drawing/2014/main" id="{3E2C686B-60B0-464B-BA5F-A1E5A3465391}"/>
              </a:ext>
            </a:extLst>
          </p:cNvPr>
          <p:cNvSpPr txBox="1"/>
          <p:nvPr/>
        </p:nvSpPr>
        <p:spPr>
          <a:xfrm>
            <a:off x="5077046" y="4934326"/>
            <a:ext cx="1820310" cy="561885"/>
          </a:xfrm>
          <a:prstGeom prst="rect">
            <a:avLst/>
          </a:prstGeom>
          <a:noFill/>
        </p:spPr>
        <p:txBody>
          <a:bodyPr wrap="square" rtlCol="0">
            <a:spAutoFit/>
          </a:bodyPr>
          <a:lstStyle>
            <a:defPPr>
              <a:defRPr lang="en-US"/>
            </a:defPPr>
            <a:lvl1pPr>
              <a:lnSpc>
                <a:spcPct val="120000"/>
              </a:lnSpc>
              <a:defRPr sz="2400">
                <a:latin typeface="Arial" panose="020B0604020202020204" pitchFamily="34" charset="0"/>
                <a:cs typeface="Arial" panose="020B0604020202020204" pitchFamily="34" charset="0"/>
              </a:defRPr>
            </a:lvl1pPr>
          </a:lstStyle>
          <a:p>
            <a:pPr algn="ctr"/>
            <a:r>
              <a:rPr lang="en-US" sz="2800" b="1" dirty="0" err="1">
                <a:solidFill>
                  <a:srgbClr val="C00000"/>
                </a:solidFill>
              </a:rPr>
              <a:t>Đèn</a:t>
            </a:r>
            <a:r>
              <a:rPr lang="en-US" sz="2800" b="1" dirty="0">
                <a:solidFill>
                  <a:srgbClr val="C00000"/>
                </a:solidFill>
              </a:rPr>
              <a:t> LED</a:t>
            </a:r>
          </a:p>
        </p:txBody>
      </p:sp>
      <p:sp>
        <p:nvSpPr>
          <p:cNvPr id="31" name="Oval 30">
            <a:extLst>
              <a:ext uri="{FF2B5EF4-FFF2-40B4-BE49-F238E27FC236}">
                <a16:creationId xmlns:a16="http://schemas.microsoft.com/office/drawing/2014/main" id="{A7CCE3CA-A4C4-45BF-AA94-C01C2BC18BFD}"/>
              </a:ext>
            </a:extLst>
          </p:cNvPr>
          <p:cNvSpPr/>
          <p:nvPr/>
        </p:nvSpPr>
        <p:spPr>
          <a:xfrm>
            <a:off x="8363752" y="1361789"/>
            <a:ext cx="3322179" cy="3322179"/>
          </a:xfrm>
          <a:prstGeom prst="ellipse">
            <a:avLst/>
          </a:prstGeom>
          <a:blipFill>
            <a:blip r:embed="rId6"/>
            <a:srcRect/>
            <a:stretch>
              <a:fillRect l="-10811" r="-10811"/>
            </a:stretch>
          </a:blip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TextBox 31">
            <a:extLst>
              <a:ext uri="{FF2B5EF4-FFF2-40B4-BE49-F238E27FC236}">
                <a16:creationId xmlns:a16="http://schemas.microsoft.com/office/drawing/2014/main" id="{481B1158-4533-4629-82D9-9C2BFF42DE5B}"/>
              </a:ext>
            </a:extLst>
          </p:cNvPr>
          <p:cNvSpPr txBox="1"/>
          <p:nvPr/>
        </p:nvSpPr>
        <p:spPr>
          <a:xfrm>
            <a:off x="9114686" y="4934326"/>
            <a:ext cx="1820310" cy="561885"/>
          </a:xfrm>
          <a:prstGeom prst="rect">
            <a:avLst/>
          </a:prstGeom>
          <a:noFill/>
        </p:spPr>
        <p:txBody>
          <a:bodyPr wrap="square" rtlCol="0">
            <a:spAutoFit/>
          </a:bodyPr>
          <a:lstStyle>
            <a:defPPr>
              <a:defRPr lang="en-US"/>
            </a:defPPr>
            <a:lvl1pPr>
              <a:lnSpc>
                <a:spcPct val="120000"/>
              </a:lnSpc>
              <a:defRPr sz="2400">
                <a:latin typeface="Arial" panose="020B0604020202020204" pitchFamily="34" charset="0"/>
                <a:cs typeface="Arial" panose="020B0604020202020204" pitchFamily="34" charset="0"/>
              </a:defRPr>
            </a:lvl1pPr>
          </a:lstStyle>
          <a:p>
            <a:pPr algn="ctr"/>
            <a:r>
              <a:rPr lang="en-US" sz="2800" b="1" dirty="0" err="1">
                <a:solidFill>
                  <a:srgbClr val="C00000"/>
                </a:solidFill>
              </a:rPr>
              <a:t>Đèn</a:t>
            </a:r>
            <a:r>
              <a:rPr lang="en-US" sz="2800" b="1" dirty="0">
                <a:solidFill>
                  <a:srgbClr val="C00000"/>
                </a:solidFill>
              </a:rPr>
              <a:t> neon</a:t>
            </a:r>
          </a:p>
        </p:txBody>
      </p:sp>
    </p:spTree>
    <p:extLst>
      <p:ext uri="{BB962C8B-B14F-4D97-AF65-F5344CB8AC3E}">
        <p14:creationId xmlns:p14="http://schemas.microsoft.com/office/powerpoint/2010/main" val="1736562572"/>
      </p:ext>
    </p:extLst>
  </p:cSld>
  <p:clrMapOvr>
    <a:masterClrMapping/>
  </p:clrMapOvr>
  <mc:AlternateContent xmlns:mc="http://schemas.openxmlformats.org/markup-compatibility/2006" xmlns:p14="http://schemas.microsoft.com/office/powerpoint/2010/main">
    <mc:Choice Requires="p14">
      <p:transition spd="slow" p14:dur="800">
        <p:circle/>
      </p:transition>
    </mc:Choice>
    <mc:Fallback xmlns="">
      <p:transition spd="slow">
        <p:circl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6"/>
                                        </p:tgtEl>
                                        <p:attrNameLst>
                                          <p:attrName>style.visibility</p:attrName>
                                        </p:attrNameLst>
                                      </p:cBhvr>
                                      <p:to>
                                        <p:strVal val="visible"/>
                                      </p:to>
                                    </p:set>
                                    <p:animEffect transition="in" filter="wipe(left)">
                                      <p:cBhvr>
                                        <p:cTn id="7" dur="500"/>
                                        <p:tgtEl>
                                          <p:spTgt spid="26"/>
                                        </p:tgtEl>
                                      </p:cBhvr>
                                    </p:animEffect>
                                  </p:childTnLst>
                                </p:cTn>
                              </p:par>
                            </p:childTnLst>
                          </p:cTn>
                        </p:par>
                      </p:childTnLst>
                    </p:cTn>
                  </p:par>
                  <p:par>
                    <p:cTn id="8" fill="hold">
                      <p:stCondLst>
                        <p:cond delay="indefinite"/>
                      </p:stCondLst>
                      <p:childTnLst>
                        <p:par>
                          <p:cTn id="9" fill="hold">
                            <p:stCondLst>
                              <p:cond delay="0"/>
                            </p:stCondLst>
                            <p:childTnLst>
                              <p:par>
                                <p:cTn id="10" presetID="53" presetClass="entr" presetSubtype="16" fill="hold" grpId="0" nodeType="clickEffect">
                                  <p:stCondLst>
                                    <p:cond delay="0"/>
                                  </p:stCondLst>
                                  <p:childTnLst>
                                    <p:set>
                                      <p:cBhvr>
                                        <p:cTn id="11" dur="1" fill="hold">
                                          <p:stCondLst>
                                            <p:cond delay="0"/>
                                          </p:stCondLst>
                                        </p:cTn>
                                        <p:tgtEl>
                                          <p:spTgt spid="27"/>
                                        </p:tgtEl>
                                        <p:attrNameLst>
                                          <p:attrName>style.visibility</p:attrName>
                                        </p:attrNameLst>
                                      </p:cBhvr>
                                      <p:to>
                                        <p:strVal val="visible"/>
                                      </p:to>
                                    </p:set>
                                    <p:anim calcmode="lin" valueType="num">
                                      <p:cBhvr>
                                        <p:cTn id="12" dur="500" fill="hold"/>
                                        <p:tgtEl>
                                          <p:spTgt spid="27"/>
                                        </p:tgtEl>
                                        <p:attrNameLst>
                                          <p:attrName>ppt_w</p:attrName>
                                        </p:attrNameLst>
                                      </p:cBhvr>
                                      <p:tavLst>
                                        <p:tav tm="0">
                                          <p:val>
                                            <p:fltVal val="0"/>
                                          </p:val>
                                        </p:tav>
                                        <p:tav tm="100000">
                                          <p:val>
                                            <p:strVal val="#ppt_w"/>
                                          </p:val>
                                        </p:tav>
                                      </p:tavLst>
                                    </p:anim>
                                    <p:anim calcmode="lin" valueType="num">
                                      <p:cBhvr>
                                        <p:cTn id="13" dur="500" fill="hold"/>
                                        <p:tgtEl>
                                          <p:spTgt spid="27"/>
                                        </p:tgtEl>
                                        <p:attrNameLst>
                                          <p:attrName>ppt_h</p:attrName>
                                        </p:attrNameLst>
                                      </p:cBhvr>
                                      <p:tavLst>
                                        <p:tav tm="0">
                                          <p:val>
                                            <p:fltVal val="0"/>
                                          </p:val>
                                        </p:tav>
                                        <p:tav tm="100000">
                                          <p:val>
                                            <p:strVal val="#ppt_h"/>
                                          </p:val>
                                        </p:tav>
                                      </p:tavLst>
                                    </p:anim>
                                    <p:animEffect transition="in" filter="fade">
                                      <p:cBhvr>
                                        <p:cTn id="14" dur="500"/>
                                        <p:tgtEl>
                                          <p:spTgt spid="27"/>
                                        </p:tgtEl>
                                      </p:cBhvr>
                                    </p:animEffect>
                                  </p:childTnLst>
                                </p:cTn>
                              </p:par>
                            </p:childTnLst>
                          </p:cTn>
                        </p:par>
                        <p:par>
                          <p:cTn id="15" fill="hold">
                            <p:stCondLst>
                              <p:cond delay="500"/>
                            </p:stCondLst>
                            <p:childTnLst>
                              <p:par>
                                <p:cTn id="16" presetID="14" presetClass="entr" presetSubtype="10" fill="hold" grpId="0" nodeType="afterEffect">
                                  <p:stCondLst>
                                    <p:cond delay="0"/>
                                  </p:stCondLst>
                                  <p:childTnLst>
                                    <p:set>
                                      <p:cBhvr>
                                        <p:cTn id="17" dur="1" fill="hold">
                                          <p:stCondLst>
                                            <p:cond delay="0"/>
                                          </p:stCondLst>
                                        </p:cTn>
                                        <p:tgtEl>
                                          <p:spTgt spid="28"/>
                                        </p:tgtEl>
                                        <p:attrNameLst>
                                          <p:attrName>style.visibility</p:attrName>
                                        </p:attrNameLst>
                                      </p:cBhvr>
                                      <p:to>
                                        <p:strVal val="visible"/>
                                      </p:to>
                                    </p:set>
                                    <p:animEffect transition="in" filter="randombar(horizontal)">
                                      <p:cBhvr>
                                        <p:cTn id="18" dur="500"/>
                                        <p:tgtEl>
                                          <p:spTgt spid="28"/>
                                        </p:tgtEl>
                                      </p:cBhvr>
                                    </p:animEffect>
                                  </p:childTnLst>
                                </p:cTn>
                              </p:par>
                            </p:childTnLst>
                          </p:cTn>
                        </p:par>
                      </p:childTnLst>
                    </p:cTn>
                  </p:par>
                  <p:par>
                    <p:cTn id="19" fill="hold">
                      <p:stCondLst>
                        <p:cond delay="indefinite"/>
                      </p:stCondLst>
                      <p:childTnLst>
                        <p:par>
                          <p:cTn id="20" fill="hold">
                            <p:stCondLst>
                              <p:cond delay="0"/>
                            </p:stCondLst>
                            <p:childTnLst>
                              <p:par>
                                <p:cTn id="21" presetID="53" presetClass="entr" presetSubtype="16" fill="hold" grpId="0" nodeType="clickEffect">
                                  <p:stCondLst>
                                    <p:cond delay="0"/>
                                  </p:stCondLst>
                                  <p:childTnLst>
                                    <p:set>
                                      <p:cBhvr>
                                        <p:cTn id="22" dur="1" fill="hold">
                                          <p:stCondLst>
                                            <p:cond delay="0"/>
                                          </p:stCondLst>
                                        </p:cTn>
                                        <p:tgtEl>
                                          <p:spTgt spid="29"/>
                                        </p:tgtEl>
                                        <p:attrNameLst>
                                          <p:attrName>style.visibility</p:attrName>
                                        </p:attrNameLst>
                                      </p:cBhvr>
                                      <p:to>
                                        <p:strVal val="visible"/>
                                      </p:to>
                                    </p:set>
                                    <p:anim calcmode="lin" valueType="num">
                                      <p:cBhvr>
                                        <p:cTn id="23" dur="500" fill="hold"/>
                                        <p:tgtEl>
                                          <p:spTgt spid="29"/>
                                        </p:tgtEl>
                                        <p:attrNameLst>
                                          <p:attrName>ppt_w</p:attrName>
                                        </p:attrNameLst>
                                      </p:cBhvr>
                                      <p:tavLst>
                                        <p:tav tm="0">
                                          <p:val>
                                            <p:fltVal val="0"/>
                                          </p:val>
                                        </p:tav>
                                        <p:tav tm="100000">
                                          <p:val>
                                            <p:strVal val="#ppt_w"/>
                                          </p:val>
                                        </p:tav>
                                      </p:tavLst>
                                    </p:anim>
                                    <p:anim calcmode="lin" valueType="num">
                                      <p:cBhvr>
                                        <p:cTn id="24" dur="500" fill="hold"/>
                                        <p:tgtEl>
                                          <p:spTgt spid="29"/>
                                        </p:tgtEl>
                                        <p:attrNameLst>
                                          <p:attrName>ppt_h</p:attrName>
                                        </p:attrNameLst>
                                      </p:cBhvr>
                                      <p:tavLst>
                                        <p:tav tm="0">
                                          <p:val>
                                            <p:fltVal val="0"/>
                                          </p:val>
                                        </p:tav>
                                        <p:tav tm="100000">
                                          <p:val>
                                            <p:strVal val="#ppt_h"/>
                                          </p:val>
                                        </p:tav>
                                      </p:tavLst>
                                    </p:anim>
                                    <p:animEffect transition="in" filter="fade">
                                      <p:cBhvr>
                                        <p:cTn id="25" dur="500"/>
                                        <p:tgtEl>
                                          <p:spTgt spid="29"/>
                                        </p:tgtEl>
                                      </p:cBhvr>
                                    </p:animEffect>
                                  </p:childTnLst>
                                </p:cTn>
                              </p:par>
                            </p:childTnLst>
                          </p:cTn>
                        </p:par>
                        <p:par>
                          <p:cTn id="26" fill="hold">
                            <p:stCondLst>
                              <p:cond delay="500"/>
                            </p:stCondLst>
                            <p:childTnLst>
                              <p:par>
                                <p:cTn id="27" presetID="14" presetClass="entr" presetSubtype="10" fill="hold" grpId="0" nodeType="afterEffect">
                                  <p:stCondLst>
                                    <p:cond delay="0"/>
                                  </p:stCondLst>
                                  <p:childTnLst>
                                    <p:set>
                                      <p:cBhvr>
                                        <p:cTn id="28" dur="1" fill="hold">
                                          <p:stCondLst>
                                            <p:cond delay="0"/>
                                          </p:stCondLst>
                                        </p:cTn>
                                        <p:tgtEl>
                                          <p:spTgt spid="30"/>
                                        </p:tgtEl>
                                        <p:attrNameLst>
                                          <p:attrName>style.visibility</p:attrName>
                                        </p:attrNameLst>
                                      </p:cBhvr>
                                      <p:to>
                                        <p:strVal val="visible"/>
                                      </p:to>
                                    </p:set>
                                    <p:animEffect transition="in" filter="randombar(horizontal)">
                                      <p:cBhvr>
                                        <p:cTn id="29" dur="500"/>
                                        <p:tgtEl>
                                          <p:spTgt spid="30"/>
                                        </p:tgtEl>
                                      </p:cBhvr>
                                    </p:animEffect>
                                  </p:childTnLst>
                                </p:cTn>
                              </p:par>
                            </p:childTnLst>
                          </p:cTn>
                        </p:par>
                      </p:childTnLst>
                    </p:cTn>
                  </p:par>
                  <p:par>
                    <p:cTn id="30" fill="hold">
                      <p:stCondLst>
                        <p:cond delay="indefinite"/>
                      </p:stCondLst>
                      <p:childTnLst>
                        <p:par>
                          <p:cTn id="31" fill="hold">
                            <p:stCondLst>
                              <p:cond delay="0"/>
                            </p:stCondLst>
                            <p:childTnLst>
                              <p:par>
                                <p:cTn id="32" presetID="53" presetClass="entr" presetSubtype="16" fill="hold" grpId="0" nodeType="clickEffect">
                                  <p:stCondLst>
                                    <p:cond delay="0"/>
                                  </p:stCondLst>
                                  <p:childTnLst>
                                    <p:set>
                                      <p:cBhvr>
                                        <p:cTn id="33" dur="1" fill="hold">
                                          <p:stCondLst>
                                            <p:cond delay="0"/>
                                          </p:stCondLst>
                                        </p:cTn>
                                        <p:tgtEl>
                                          <p:spTgt spid="31"/>
                                        </p:tgtEl>
                                        <p:attrNameLst>
                                          <p:attrName>style.visibility</p:attrName>
                                        </p:attrNameLst>
                                      </p:cBhvr>
                                      <p:to>
                                        <p:strVal val="visible"/>
                                      </p:to>
                                    </p:set>
                                    <p:anim calcmode="lin" valueType="num">
                                      <p:cBhvr>
                                        <p:cTn id="34" dur="500" fill="hold"/>
                                        <p:tgtEl>
                                          <p:spTgt spid="31"/>
                                        </p:tgtEl>
                                        <p:attrNameLst>
                                          <p:attrName>ppt_w</p:attrName>
                                        </p:attrNameLst>
                                      </p:cBhvr>
                                      <p:tavLst>
                                        <p:tav tm="0">
                                          <p:val>
                                            <p:fltVal val="0"/>
                                          </p:val>
                                        </p:tav>
                                        <p:tav tm="100000">
                                          <p:val>
                                            <p:strVal val="#ppt_w"/>
                                          </p:val>
                                        </p:tav>
                                      </p:tavLst>
                                    </p:anim>
                                    <p:anim calcmode="lin" valueType="num">
                                      <p:cBhvr>
                                        <p:cTn id="35" dur="500" fill="hold"/>
                                        <p:tgtEl>
                                          <p:spTgt spid="31"/>
                                        </p:tgtEl>
                                        <p:attrNameLst>
                                          <p:attrName>ppt_h</p:attrName>
                                        </p:attrNameLst>
                                      </p:cBhvr>
                                      <p:tavLst>
                                        <p:tav tm="0">
                                          <p:val>
                                            <p:fltVal val="0"/>
                                          </p:val>
                                        </p:tav>
                                        <p:tav tm="100000">
                                          <p:val>
                                            <p:strVal val="#ppt_h"/>
                                          </p:val>
                                        </p:tav>
                                      </p:tavLst>
                                    </p:anim>
                                    <p:animEffect transition="in" filter="fade">
                                      <p:cBhvr>
                                        <p:cTn id="36" dur="500"/>
                                        <p:tgtEl>
                                          <p:spTgt spid="31"/>
                                        </p:tgtEl>
                                      </p:cBhvr>
                                    </p:animEffect>
                                  </p:childTnLst>
                                </p:cTn>
                              </p:par>
                            </p:childTnLst>
                          </p:cTn>
                        </p:par>
                        <p:par>
                          <p:cTn id="37" fill="hold">
                            <p:stCondLst>
                              <p:cond delay="500"/>
                            </p:stCondLst>
                            <p:childTnLst>
                              <p:par>
                                <p:cTn id="38" presetID="14" presetClass="entr" presetSubtype="10" fill="hold" grpId="0" nodeType="afterEffect">
                                  <p:stCondLst>
                                    <p:cond delay="0"/>
                                  </p:stCondLst>
                                  <p:childTnLst>
                                    <p:set>
                                      <p:cBhvr>
                                        <p:cTn id="39" dur="1" fill="hold">
                                          <p:stCondLst>
                                            <p:cond delay="0"/>
                                          </p:stCondLst>
                                        </p:cTn>
                                        <p:tgtEl>
                                          <p:spTgt spid="32"/>
                                        </p:tgtEl>
                                        <p:attrNameLst>
                                          <p:attrName>style.visibility</p:attrName>
                                        </p:attrNameLst>
                                      </p:cBhvr>
                                      <p:to>
                                        <p:strVal val="visible"/>
                                      </p:to>
                                    </p:set>
                                    <p:animEffect transition="in" filter="randombar(horizontal)">
                                      <p:cBhvr>
                                        <p:cTn id="40" dur="500"/>
                                        <p:tgtEl>
                                          <p:spTgt spid="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 grpId="0"/>
      <p:bldP spid="27" grpId="0" animBg="1"/>
      <p:bldP spid="28" grpId="0"/>
      <p:bldP spid="29" grpId="0" animBg="1"/>
      <p:bldP spid="30" grpId="0"/>
      <p:bldP spid="31" grpId="0" animBg="1"/>
      <p:bldP spid="32" grpId="0"/>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830"/>
        <p:cNvGrpSpPr/>
        <p:nvPr/>
      </p:nvGrpSpPr>
      <p:grpSpPr>
        <a:xfrm>
          <a:off x="0" y="0"/>
          <a:ext cx="0" cy="0"/>
          <a:chOff x="0" y="0"/>
          <a:chExt cx="0" cy="0"/>
        </a:xfrm>
      </p:grpSpPr>
      <p:sp>
        <p:nvSpPr>
          <p:cNvPr id="848" name="Google Shape;848;p37"/>
          <p:cNvSpPr/>
          <p:nvPr/>
        </p:nvSpPr>
        <p:spPr>
          <a:xfrm flipH="1">
            <a:off x="9903269" y="2878288"/>
            <a:ext cx="426800" cy="426800"/>
          </a:xfrm>
          <a:prstGeom prst="ellipse">
            <a:avLst/>
          </a:prstGeom>
          <a:solidFill>
            <a:schemeClr val="accent1"/>
          </a:solidFill>
          <a:ln>
            <a:noFill/>
          </a:ln>
          <a:effectLst>
            <a:outerShdw blurRad="128588" dist="57150" dir="4980000" algn="bl" rotWithShape="0">
              <a:srgbClr val="000000">
                <a:alpha val="16000"/>
              </a:srgbClr>
            </a:outerShdw>
          </a:effectLst>
        </p:spPr>
        <p:txBody>
          <a:bodyPr spcFirstLastPara="1" wrap="square" lIns="121900" tIns="121900" rIns="121900" bIns="121900" anchor="ctr" anchorCtr="0">
            <a:noAutofit/>
          </a:bodyPr>
          <a:lstStyle/>
          <a:p>
            <a:endParaRPr sz="2489"/>
          </a:p>
        </p:txBody>
      </p:sp>
      <p:sp>
        <p:nvSpPr>
          <p:cNvPr id="849" name="Google Shape;849;p37"/>
          <p:cNvSpPr/>
          <p:nvPr/>
        </p:nvSpPr>
        <p:spPr>
          <a:xfrm>
            <a:off x="10670917" y="2040533"/>
            <a:ext cx="244000" cy="244000"/>
          </a:xfrm>
          <a:prstGeom prst="ellipse">
            <a:avLst/>
          </a:prstGeom>
          <a:solidFill>
            <a:schemeClr val="accent2"/>
          </a:solidFill>
          <a:ln>
            <a:noFill/>
          </a:ln>
          <a:effectLst>
            <a:outerShdw blurRad="371475" dist="142875" dir="7200000" algn="bl" rotWithShape="0">
              <a:srgbClr val="000000">
                <a:alpha val="16000"/>
              </a:srgbClr>
            </a:outerShdw>
          </a:effectLst>
        </p:spPr>
        <p:txBody>
          <a:bodyPr spcFirstLastPara="1" wrap="square" lIns="121900" tIns="121900" rIns="121900" bIns="121900" anchor="ctr" anchorCtr="0">
            <a:noAutofit/>
          </a:bodyPr>
          <a:lstStyle/>
          <a:p>
            <a:endParaRPr sz="2489"/>
          </a:p>
        </p:txBody>
      </p:sp>
      <p:sp>
        <p:nvSpPr>
          <p:cNvPr id="851" name="Google Shape;851;p37"/>
          <p:cNvSpPr/>
          <p:nvPr/>
        </p:nvSpPr>
        <p:spPr>
          <a:xfrm>
            <a:off x="9775333" y="853167"/>
            <a:ext cx="244000" cy="244000"/>
          </a:xfrm>
          <a:prstGeom prst="ellipse">
            <a:avLst/>
          </a:prstGeom>
          <a:solidFill>
            <a:schemeClr val="accent1"/>
          </a:solidFill>
          <a:ln>
            <a:noFill/>
          </a:ln>
          <a:effectLst>
            <a:outerShdw blurRad="57150" dist="19050" dir="5400000" algn="bl" rotWithShape="0">
              <a:srgbClr val="000000">
                <a:alpha val="4000"/>
              </a:srgbClr>
            </a:outerShdw>
          </a:effectLst>
        </p:spPr>
        <p:txBody>
          <a:bodyPr spcFirstLastPara="1" wrap="square" lIns="121900" tIns="121900" rIns="121900" bIns="121900" anchor="ctr" anchorCtr="0">
            <a:noAutofit/>
          </a:bodyPr>
          <a:lstStyle/>
          <a:p>
            <a:endParaRPr sz="2489"/>
          </a:p>
        </p:txBody>
      </p:sp>
      <p:sp>
        <p:nvSpPr>
          <p:cNvPr id="48" name="TextBox 47">
            <a:extLst>
              <a:ext uri="{FF2B5EF4-FFF2-40B4-BE49-F238E27FC236}">
                <a16:creationId xmlns:a16="http://schemas.microsoft.com/office/drawing/2014/main" id="{A6D47654-A6A9-4A71-8867-BB8D3DD3B55F}"/>
              </a:ext>
            </a:extLst>
          </p:cNvPr>
          <p:cNvSpPr txBox="1"/>
          <p:nvPr/>
        </p:nvSpPr>
        <p:spPr>
          <a:xfrm>
            <a:off x="1344869" y="-24549"/>
            <a:ext cx="10098264" cy="830997"/>
          </a:xfrm>
          <a:prstGeom prst="rect">
            <a:avLst/>
          </a:prstGeom>
          <a:noFill/>
        </p:spPr>
        <p:txBody>
          <a:bodyPr wrap="square" rtlCol="0">
            <a:spAutoFit/>
          </a:bodyPr>
          <a:lstStyle/>
          <a:p>
            <a:pPr algn="ctr" defTabSz="1219170">
              <a:buClrTx/>
              <a:defRPr/>
            </a:pPr>
            <a:r>
              <a:rPr lang="en-US" sz="4800" b="1" kern="1200" spc="-200" dirty="0">
                <a:solidFill>
                  <a:srgbClr val="F25D07"/>
                </a:solidFill>
                <a:latin typeface="Fira Sans Black" panose="020B0A03050000020004" pitchFamily="34" charset="0"/>
                <a:ea typeface="+mn-ea"/>
                <a:cs typeface="+mn-cs"/>
              </a:rPr>
              <a:t>NỘI DUNG BÀI HỌC</a:t>
            </a:r>
          </a:p>
        </p:txBody>
      </p:sp>
      <p:sp>
        <p:nvSpPr>
          <p:cNvPr id="49" name="TextBox 48">
            <a:extLst>
              <a:ext uri="{FF2B5EF4-FFF2-40B4-BE49-F238E27FC236}">
                <a16:creationId xmlns:a16="http://schemas.microsoft.com/office/drawing/2014/main" id="{F6FEC5A4-C66D-43AD-8A50-53A88A50E511}"/>
              </a:ext>
            </a:extLst>
          </p:cNvPr>
          <p:cNvSpPr txBox="1"/>
          <p:nvPr/>
        </p:nvSpPr>
        <p:spPr>
          <a:xfrm>
            <a:off x="3234368" y="2713615"/>
            <a:ext cx="3652362" cy="1200329"/>
          </a:xfrm>
          <a:prstGeom prst="rect">
            <a:avLst/>
          </a:prstGeom>
          <a:noFill/>
        </p:spPr>
        <p:txBody>
          <a:bodyPr wrap="square" rtlCol="0">
            <a:spAutoFit/>
          </a:bodyPr>
          <a:lstStyle/>
          <a:p>
            <a:pPr algn="ctr" defTabSz="1219170">
              <a:buClrTx/>
              <a:defRPr/>
            </a:pPr>
            <a:r>
              <a:rPr lang="en-US" sz="3600" dirty="0" err="1">
                <a:solidFill>
                  <a:srgbClr val="002060"/>
                </a:solidFill>
                <a:latin typeface="Fira Sans Condensed Medium" panose="020B0603050000020004" pitchFamily="34" charset="0"/>
              </a:rPr>
              <a:t>Hiện</a:t>
            </a:r>
            <a:r>
              <a:rPr lang="en-US" sz="3600" dirty="0">
                <a:solidFill>
                  <a:srgbClr val="002060"/>
                </a:solidFill>
                <a:latin typeface="Fira Sans Condensed Medium" panose="020B0603050000020004" pitchFamily="34" charset="0"/>
              </a:rPr>
              <a:t> </a:t>
            </a:r>
            <a:r>
              <a:rPr lang="en-US" sz="3600" dirty="0" err="1">
                <a:solidFill>
                  <a:srgbClr val="002060"/>
                </a:solidFill>
                <a:latin typeface="Fira Sans Condensed Medium" panose="020B0603050000020004" pitchFamily="34" charset="0"/>
              </a:rPr>
              <a:t>tượng</a:t>
            </a:r>
            <a:r>
              <a:rPr lang="en-US" sz="3600" dirty="0">
                <a:solidFill>
                  <a:srgbClr val="002060"/>
                </a:solidFill>
                <a:latin typeface="Fira Sans Condensed Medium" panose="020B0603050000020004" pitchFamily="34" charset="0"/>
              </a:rPr>
              <a:t> </a:t>
            </a:r>
          </a:p>
          <a:p>
            <a:pPr algn="ctr" defTabSz="1219170">
              <a:buClrTx/>
              <a:defRPr/>
            </a:pPr>
            <a:r>
              <a:rPr lang="en-US" sz="3600" dirty="0" err="1">
                <a:solidFill>
                  <a:srgbClr val="002060"/>
                </a:solidFill>
                <a:latin typeface="Fira Sans Condensed Medium" panose="020B0603050000020004" pitchFamily="34" charset="0"/>
              </a:rPr>
              <a:t>tán</a:t>
            </a:r>
            <a:r>
              <a:rPr lang="en-US" sz="3600" dirty="0">
                <a:solidFill>
                  <a:srgbClr val="002060"/>
                </a:solidFill>
                <a:latin typeface="Fira Sans Condensed Medium" panose="020B0603050000020004" pitchFamily="34" charset="0"/>
              </a:rPr>
              <a:t> </a:t>
            </a:r>
            <a:r>
              <a:rPr lang="en-US" sz="3600" dirty="0" err="1">
                <a:solidFill>
                  <a:srgbClr val="002060"/>
                </a:solidFill>
                <a:latin typeface="Fira Sans Condensed Medium" panose="020B0603050000020004" pitchFamily="34" charset="0"/>
              </a:rPr>
              <a:t>sắc</a:t>
            </a:r>
            <a:r>
              <a:rPr lang="en-US" sz="3600" dirty="0">
                <a:solidFill>
                  <a:srgbClr val="002060"/>
                </a:solidFill>
                <a:latin typeface="Fira Sans Condensed Medium" panose="020B0603050000020004" pitchFamily="34" charset="0"/>
              </a:rPr>
              <a:t> </a:t>
            </a:r>
            <a:r>
              <a:rPr lang="en-US" sz="3600" dirty="0" err="1">
                <a:solidFill>
                  <a:srgbClr val="002060"/>
                </a:solidFill>
                <a:latin typeface="Fira Sans Condensed Medium" panose="020B0603050000020004" pitchFamily="34" charset="0"/>
              </a:rPr>
              <a:t>ánh</a:t>
            </a:r>
            <a:r>
              <a:rPr lang="en-US" sz="3600" dirty="0">
                <a:solidFill>
                  <a:srgbClr val="002060"/>
                </a:solidFill>
                <a:latin typeface="Fira Sans Condensed Medium" panose="020B0603050000020004" pitchFamily="34" charset="0"/>
              </a:rPr>
              <a:t> </a:t>
            </a:r>
            <a:r>
              <a:rPr lang="en-US" sz="3600" dirty="0" err="1">
                <a:solidFill>
                  <a:srgbClr val="002060"/>
                </a:solidFill>
                <a:latin typeface="Fira Sans Condensed Medium" panose="020B0603050000020004" pitchFamily="34" charset="0"/>
              </a:rPr>
              <a:t>sáng</a:t>
            </a:r>
            <a:endParaRPr lang="en-US" sz="3600" dirty="0">
              <a:solidFill>
                <a:srgbClr val="002060"/>
              </a:solidFill>
              <a:latin typeface="Fira Sans Condensed Medium" panose="020B0603050000020004" pitchFamily="34" charset="0"/>
            </a:endParaRPr>
          </a:p>
        </p:txBody>
      </p:sp>
      <p:sp>
        <p:nvSpPr>
          <p:cNvPr id="50" name="TextBox 49">
            <a:extLst>
              <a:ext uri="{FF2B5EF4-FFF2-40B4-BE49-F238E27FC236}">
                <a16:creationId xmlns:a16="http://schemas.microsoft.com/office/drawing/2014/main" id="{FC0E545E-3FB6-4779-A5C8-D50539092885}"/>
              </a:ext>
            </a:extLst>
          </p:cNvPr>
          <p:cNvSpPr txBox="1"/>
          <p:nvPr/>
        </p:nvSpPr>
        <p:spPr>
          <a:xfrm>
            <a:off x="7002344" y="2779741"/>
            <a:ext cx="4528154" cy="1200329"/>
          </a:xfrm>
          <a:prstGeom prst="rect">
            <a:avLst/>
          </a:prstGeom>
          <a:noFill/>
        </p:spPr>
        <p:txBody>
          <a:bodyPr wrap="square" rtlCol="0">
            <a:spAutoFit/>
          </a:bodyPr>
          <a:lstStyle/>
          <a:p>
            <a:pPr algn="ctr" defTabSz="1219170">
              <a:buClrTx/>
              <a:defRPr/>
            </a:pPr>
            <a:r>
              <a:rPr lang="en-US" sz="3600" dirty="0" err="1">
                <a:solidFill>
                  <a:srgbClr val="002060"/>
                </a:solidFill>
                <a:latin typeface="Fira Sans Condensed Medium" panose="020B0603050000020004" pitchFamily="34" charset="0"/>
              </a:rPr>
              <a:t>Sự</a:t>
            </a:r>
            <a:r>
              <a:rPr lang="en-US" sz="3600" dirty="0">
                <a:solidFill>
                  <a:srgbClr val="002060"/>
                </a:solidFill>
                <a:latin typeface="Fira Sans Condensed Medium" panose="020B0603050000020004" pitchFamily="34" charset="0"/>
              </a:rPr>
              <a:t> </a:t>
            </a:r>
            <a:r>
              <a:rPr lang="en-US" sz="3600" dirty="0" err="1">
                <a:solidFill>
                  <a:srgbClr val="002060"/>
                </a:solidFill>
                <a:latin typeface="Fira Sans Condensed Medium" panose="020B0603050000020004" pitchFamily="34" charset="0"/>
              </a:rPr>
              <a:t>truyền</a:t>
            </a:r>
            <a:r>
              <a:rPr lang="en-US" sz="3600" dirty="0">
                <a:solidFill>
                  <a:srgbClr val="002060"/>
                </a:solidFill>
                <a:latin typeface="Fira Sans Condensed Medium" panose="020B0603050000020004" pitchFamily="34" charset="0"/>
              </a:rPr>
              <a:t> </a:t>
            </a:r>
            <a:r>
              <a:rPr lang="en-US" sz="3600" dirty="0" err="1">
                <a:solidFill>
                  <a:srgbClr val="002060"/>
                </a:solidFill>
                <a:latin typeface="Fira Sans Condensed Medium" panose="020B0603050000020004" pitchFamily="34" charset="0"/>
              </a:rPr>
              <a:t>ánh</a:t>
            </a:r>
            <a:r>
              <a:rPr lang="en-US" sz="3600" dirty="0">
                <a:solidFill>
                  <a:srgbClr val="002060"/>
                </a:solidFill>
                <a:latin typeface="Fira Sans Condensed Medium" panose="020B0603050000020004" pitchFamily="34" charset="0"/>
              </a:rPr>
              <a:t> </a:t>
            </a:r>
            <a:r>
              <a:rPr lang="en-US" sz="3600" dirty="0" err="1">
                <a:solidFill>
                  <a:srgbClr val="002060"/>
                </a:solidFill>
                <a:latin typeface="Fira Sans Condensed Medium" panose="020B0603050000020004" pitchFamily="34" charset="0"/>
              </a:rPr>
              <a:t>sáng</a:t>
            </a:r>
            <a:r>
              <a:rPr lang="en-US" sz="3600" dirty="0">
                <a:solidFill>
                  <a:srgbClr val="002060"/>
                </a:solidFill>
                <a:latin typeface="Fira Sans Condensed Medium" panose="020B0603050000020004" pitchFamily="34" charset="0"/>
              </a:rPr>
              <a:t> </a:t>
            </a:r>
            <a:r>
              <a:rPr lang="en-US" sz="3600" dirty="0" err="1">
                <a:solidFill>
                  <a:srgbClr val="002060"/>
                </a:solidFill>
                <a:latin typeface="Fira Sans Condensed Medium" panose="020B0603050000020004" pitchFamily="34" charset="0"/>
              </a:rPr>
              <a:t>đơn</a:t>
            </a:r>
            <a:r>
              <a:rPr lang="en-US" sz="3600" dirty="0">
                <a:solidFill>
                  <a:srgbClr val="002060"/>
                </a:solidFill>
                <a:latin typeface="Fira Sans Condensed Medium" panose="020B0603050000020004" pitchFamily="34" charset="0"/>
              </a:rPr>
              <a:t> </a:t>
            </a:r>
            <a:r>
              <a:rPr lang="en-US" sz="3600" dirty="0" err="1">
                <a:solidFill>
                  <a:srgbClr val="002060"/>
                </a:solidFill>
                <a:latin typeface="Fira Sans Condensed Medium" panose="020B0603050000020004" pitchFamily="34" charset="0"/>
              </a:rPr>
              <a:t>sắc</a:t>
            </a:r>
            <a:r>
              <a:rPr lang="en-US" sz="3600" dirty="0">
                <a:solidFill>
                  <a:srgbClr val="002060"/>
                </a:solidFill>
                <a:latin typeface="Fira Sans Condensed Medium" panose="020B0603050000020004" pitchFamily="34" charset="0"/>
              </a:rPr>
              <a:t> qua </a:t>
            </a:r>
            <a:r>
              <a:rPr lang="en-US" sz="3600" dirty="0" err="1">
                <a:solidFill>
                  <a:srgbClr val="002060"/>
                </a:solidFill>
                <a:latin typeface="Fira Sans Condensed Medium" panose="020B0603050000020004" pitchFamily="34" charset="0"/>
              </a:rPr>
              <a:t>lăng</a:t>
            </a:r>
            <a:r>
              <a:rPr lang="en-US" sz="3600" dirty="0">
                <a:solidFill>
                  <a:srgbClr val="002060"/>
                </a:solidFill>
                <a:latin typeface="Fira Sans Condensed Medium" panose="020B0603050000020004" pitchFamily="34" charset="0"/>
              </a:rPr>
              <a:t> </a:t>
            </a:r>
            <a:r>
              <a:rPr lang="en-US" sz="3600" dirty="0" err="1">
                <a:solidFill>
                  <a:srgbClr val="002060"/>
                </a:solidFill>
                <a:latin typeface="Fira Sans Condensed Medium" panose="020B0603050000020004" pitchFamily="34" charset="0"/>
              </a:rPr>
              <a:t>kính</a:t>
            </a:r>
            <a:endParaRPr lang="en-US" sz="3600" dirty="0">
              <a:solidFill>
                <a:srgbClr val="002060"/>
              </a:solidFill>
              <a:latin typeface="Fira Sans Condensed Medium" panose="020B0603050000020004" pitchFamily="34" charset="0"/>
            </a:endParaRPr>
          </a:p>
        </p:txBody>
      </p:sp>
      <p:grpSp>
        <p:nvGrpSpPr>
          <p:cNvPr id="51" name="Group 50">
            <a:extLst>
              <a:ext uri="{FF2B5EF4-FFF2-40B4-BE49-F238E27FC236}">
                <a16:creationId xmlns:a16="http://schemas.microsoft.com/office/drawing/2014/main" id="{D6A9854F-D788-48ED-BF29-DE2179001EA3}"/>
              </a:ext>
            </a:extLst>
          </p:cNvPr>
          <p:cNvGrpSpPr/>
          <p:nvPr/>
        </p:nvGrpSpPr>
        <p:grpSpPr>
          <a:xfrm>
            <a:off x="4239126" y="1025605"/>
            <a:ext cx="1438576" cy="1438573"/>
            <a:chOff x="1321149" y="2630212"/>
            <a:chExt cx="1675995" cy="1675995"/>
          </a:xfrm>
        </p:grpSpPr>
        <p:sp>
          <p:nvSpPr>
            <p:cNvPr id="52" name="Oval 51">
              <a:extLst>
                <a:ext uri="{FF2B5EF4-FFF2-40B4-BE49-F238E27FC236}">
                  <a16:creationId xmlns:a16="http://schemas.microsoft.com/office/drawing/2014/main" id="{4D115BA5-EC8A-4F01-AE10-80DA6F27FE73}"/>
                </a:ext>
              </a:extLst>
            </p:cNvPr>
            <p:cNvSpPr/>
            <p:nvPr/>
          </p:nvSpPr>
          <p:spPr>
            <a:xfrm>
              <a:off x="1321149" y="2630212"/>
              <a:ext cx="1675995" cy="1675995"/>
            </a:xfrm>
            <a:prstGeom prst="ellipse">
              <a:avLst/>
            </a:prstGeom>
            <a:solidFill>
              <a:schemeClr val="bg1"/>
            </a:solidFill>
            <a:ln>
              <a:noFill/>
            </a:ln>
            <a:effectLst>
              <a:glow rad="139700">
                <a:schemeClr val="accent1">
                  <a:satMod val="175000"/>
                  <a:alpha val="40000"/>
                </a:schemeClr>
              </a:glo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89"/>
            </a:p>
          </p:txBody>
        </p:sp>
        <p:pic>
          <p:nvPicPr>
            <p:cNvPr id="53" name="Picture 4" descr="Prism ">
              <a:extLst>
                <a:ext uri="{FF2B5EF4-FFF2-40B4-BE49-F238E27FC236}">
                  <a16:creationId xmlns:a16="http://schemas.microsoft.com/office/drawing/2014/main" id="{5E84D83D-1B3A-4626-82AB-98FA53FDAA7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454295" y="2722635"/>
              <a:ext cx="1412729" cy="1412729"/>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54" name="Group 53">
            <a:extLst>
              <a:ext uri="{FF2B5EF4-FFF2-40B4-BE49-F238E27FC236}">
                <a16:creationId xmlns:a16="http://schemas.microsoft.com/office/drawing/2014/main" id="{13F4EFC2-8A3F-4B5E-B366-A50D03EB70F4}"/>
              </a:ext>
            </a:extLst>
          </p:cNvPr>
          <p:cNvGrpSpPr/>
          <p:nvPr/>
        </p:nvGrpSpPr>
        <p:grpSpPr>
          <a:xfrm>
            <a:off x="8026587" y="975168"/>
            <a:ext cx="1748746" cy="1682572"/>
            <a:chOff x="4619606" y="1709577"/>
            <a:chExt cx="1675995" cy="1675995"/>
          </a:xfrm>
        </p:grpSpPr>
        <p:sp>
          <p:nvSpPr>
            <p:cNvPr id="55" name="Oval 54">
              <a:extLst>
                <a:ext uri="{FF2B5EF4-FFF2-40B4-BE49-F238E27FC236}">
                  <a16:creationId xmlns:a16="http://schemas.microsoft.com/office/drawing/2014/main" id="{22151540-A9B9-4180-A220-22198ECA1813}"/>
                </a:ext>
              </a:extLst>
            </p:cNvPr>
            <p:cNvSpPr/>
            <p:nvPr/>
          </p:nvSpPr>
          <p:spPr>
            <a:xfrm>
              <a:off x="4619606" y="1709577"/>
              <a:ext cx="1675995" cy="1675995"/>
            </a:xfrm>
            <a:prstGeom prst="ellipse">
              <a:avLst/>
            </a:prstGeom>
            <a:solidFill>
              <a:schemeClr val="bg1"/>
            </a:solidFill>
            <a:ln>
              <a:noFill/>
            </a:ln>
            <a:effectLst>
              <a:glow rad="139700">
                <a:schemeClr val="accent1">
                  <a:satMod val="175000"/>
                  <a:alpha val="40000"/>
                </a:schemeClr>
              </a:glo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89"/>
            </a:p>
          </p:txBody>
        </p:sp>
        <p:pic>
          <p:nvPicPr>
            <p:cNvPr id="56" name="Picture 6" descr="Prism">
              <a:extLst>
                <a:ext uri="{FF2B5EF4-FFF2-40B4-BE49-F238E27FC236}">
                  <a16:creationId xmlns:a16="http://schemas.microsoft.com/office/drawing/2014/main" id="{1A0AFA16-92F5-422C-8E40-10819690DE71}"/>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795597" y="1709577"/>
              <a:ext cx="1418801" cy="1418801"/>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57" name="Group 56">
            <a:extLst>
              <a:ext uri="{FF2B5EF4-FFF2-40B4-BE49-F238E27FC236}">
                <a16:creationId xmlns:a16="http://schemas.microsoft.com/office/drawing/2014/main" id="{C9FF588B-BEA5-483B-B74C-E7E0BD331326}"/>
              </a:ext>
            </a:extLst>
          </p:cNvPr>
          <p:cNvGrpSpPr/>
          <p:nvPr/>
        </p:nvGrpSpPr>
        <p:grpSpPr>
          <a:xfrm>
            <a:off x="834531" y="4444260"/>
            <a:ext cx="1438576" cy="1438573"/>
            <a:chOff x="9388348" y="2444808"/>
            <a:chExt cx="1675995" cy="1675995"/>
          </a:xfrm>
        </p:grpSpPr>
        <p:sp>
          <p:nvSpPr>
            <p:cNvPr id="58" name="Oval 57">
              <a:extLst>
                <a:ext uri="{FF2B5EF4-FFF2-40B4-BE49-F238E27FC236}">
                  <a16:creationId xmlns:a16="http://schemas.microsoft.com/office/drawing/2014/main" id="{41A7F222-64D1-4583-8BE0-D6A661EF1580}"/>
                </a:ext>
              </a:extLst>
            </p:cNvPr>
            <p:cNvSpPr/>
            <p:nvPr/>
          </p:nvSpPr>
          <p:spPr>
            <a:xfrm>
              <a:off x="9388348" y="2444808"/>
              <a:ext cx="1675995" cy="1675995"/>
            </a:xfrm>
            <a:prstGeom prst="ellipse">
              <a:avLst/>
            </a:prstGeom>
            <a:solidFill>
              <a:schemeClr val="bg1"/>
            </a:solidFill>
            <a:ln>
              <a:noFill/>
            </a:ln>
            <a:effectLst>
              <a:glow rad="139700">
                <a:schemeClr val="accent1">
                  <a:satMod val="175000"/>
                  <a:alpha val="40000"/>
                </a:schemeClr>
              </a:glo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89"/>
            </a:p>
          </p:txBody>
        </p:sp>
        <p:pic>
          <p:nvPicPr>
            <p:cNvPr id="59" name="Picture 8" descr="Palette ">
              <a:extLst>
                <a:ext uri="{FF2B5EF4-FFF2-40B4-BE49-F238E27FC236}">
                  <a16:creationId xmlns:a16="http://schemas.microsoft.com/office/drawing/2014/main" id="{6E1D05C9-F25E-439A-A678-7181BCBE6154}"/>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9670701" y="2673206"/>
              <a:ext cx="1219200" cy="1219200"/>
            </a:xfrm>
            <a:prstGeom prst="rect">
              <a:avLst/>
            </a:prstGeom>
            <a:noFill/>
            <a:extLst>
              <a:ext uri="{909E8E84-426E-40DD-AFC4-6F175D3DCCD1}">
                <a14:hiddenFill xmlns:a14="http://schemas.microsoft.com/office/drawing/2010/main">
                  <a:solidFill>
                    <a:srgbClr val="FFFFFF"/>
                  </a:solidFill>
                </a14:hiddenFill>
              </a:ext>
            </a:extLst>
          </p:spPr>
        </p:pic>
      </p:grpSp>
      <p:sp>
        <p:nvSpPr>
          <p:cNvPr id="60" name="TextBox 59">
            <a:extLst>
              <a:ext uri="{FF2B5EF4-FFF2-40B4-BE49-F238E27FC236}">
                <a16:creationId xmlns:a16="http://schemas.microsoft.com/office/drawing/2014/main" id="{E80A72D3-28E8-4F98-8766-A1A844964AD9}"/>
              </a:ext>
            </a:extLst>
          </p:cNvPr>
          <p:cNvSpPr txBox="1"/>
          <p:nvPr/>
        </p:nvSpPr>
        <p:spPr>
          <a:xfrm>
            <a:off x="-129548" y="2704372"/>
            <a:ext cx="3366734" cy="1200329"/>
          </a:xfrm>
          <a:prstGeom prst="rect">
            <a:avLst/>
          </a:prstGeom>
          <a:noFill/>
        </p:spPr>
        <p:txBody>
          <a:bodyPr wrap="square" rtlCol="0">
            <a:spAutoFit/>
          </a:bodyPr>
          <a:lstStyle/>
          <a:p>
            <a:pPr algn="ctr" defTabSz="1219170">
              <a:buClrTx/>
              <a:defRPr/>
            </a:pPr>
            <a:r>
              <a:rPr lang="en-US" sz="3600" dirty="0" err="1">
                <a:solidFill>
                  <a:srgbClr val="002060"/>
                </a:solidFill>
                <a:latin typeface="Fira Sans Condensed Medium" panose="020B0603050000020004" pitchFamily="34" charset="0"/>
              </a:rPr>
              <a:t>Cấu</a:t>
            </a:r>
            <a:r>
              <a:rPr lang="en-US" sz="3600" dirty="0">
                <a:solidFill>
                  <a:srgbClr val="002060"/>
                </a:solidFill>
                <a:latin typeface="Fira Sans Condensed Medium" panose="020B0603050000020004" pitchFamily="34" charset="0"/>
              </a:rPr>
              <a:t> </a:t>
            </a:r>
            <a:r>
              <a:rPr lang="en-US" sz="3600" dirty="0" err="1">
                <a:solidFill>
                  <a:srgbClr val="002060"/>
                </a:solidFill>
                <a:latin typeface="Fira Sans Condensed Medium" panose="020B0603050000020004" pitchFamily="34" charset="0"/>
              </a:rPr>
              <a:t>tạo</a:t>
            </a:r>
            <a:r>
              <a:rPr lang="en-US" sz="3600" dirty="0">
                <a:solidFill>
                  <a:srgbClr val="002060"/>
                </a:solidFill>
                <a:latin typeface="Fira Sans Condensed Medium" panose="020B0603050000020004" pitchFamily="34" charset="0"/>
              </a:rPr>
              <a:t> </a:t>
            </a:r>
            <a:r>
              <a:rPr lang="en-US" sz="3600" dirty="0" err="1">
                <a:solidFill>
                  <a:srgbClr val="002060"/>
                </a:solidFill>
                <a:latin typeface="Fira Sans Condensed Medium" panose="020B0603050000020004" pitchFamily="34" charset="0"/>
              </a:rPr>
              <a:t>của</a:t>
            </a:r>
            <a:r>
              <a:rPr lang="en-US" sz="3600" dirty="0">
                <a:solidFill>
                  <a:srgbClr val="002060"/>
                </a:solidFill>
                <a:latin typeface="Fira Sans Condensed Medium" panose="020B0603050000020004" pitchFamily="34" charset="0"/>
              </a:rPr>
              <a:t> </a:t>
            </a:r>
          </a:p>
          <a:p>
            <a:pPr algn="ctr" defTabSz="1219170">
              <a:buClrTx/>
              <a:defRPr/>
            </a:pPr>
            <a:r>
              <a:rPr lang="en-US" sz="3600" dirty="0" err="1">
                <a:solidFill>
                  <a:srgbClr val="002060"/>
                </a:solidFill>
                <a:latin typeface="Fira Sans Condensed Medium" panose="020B0603050000020004" pitchFamily="34" charset="0"/>
              </a:rPr>
              <a:t>lăng</a:t>
            </a:r>
            <a:r>
              <a:rPr lang="en-US" sz="3600" dirty="0">
                <a:solidFill>
                  <a:srgbClr val="002060"/>
                </a:solidFill>
                <a:latin typeface="Fira Sans Condensed Medium" panose="020B0603050000020004" pitchFamily="34" charset="0"/>
              </a:rPr>
              <a:t> </a:t>
            </a:r>
            <a:r>
              <a:rPr lang="en-US" sz="3600" dirty="0" err="1">
                <a:solidFill>
                  <a:srgbClr val="002060"/>
                </a:solidFill>
                <a:latin typeface="Fira Sans Condensed Medium" panose="020B0603050000020004" pitchFamily="34" charset="0"/>
              </a:rPr>
              <a:t>kính</a:t>
            </a:r>
            <a:endParaRPr lang="en-US" sz="3600" kern="1200" dirty="0">
              <a:solidFill>
                <a:srgbClr val="002060"/>
              </a:solidFill>
              <a:latin typeface="Fira Sans Condensed Medium" panose="020B0603050000020004" pitchFamily="34" charset="0"/>
            </a:endParaRPr>
          </a:p>
        </p:txBody>
      </p:sp>
      <p:grpSp>
        <p:nvGrpSpPr>
          <p:cNvPr id="61" name="Group 60">
            <a:extLst>
              <a:ext uri="{FF2B5EF4-FFF2-40B4-BE49-F238E27FC236}">
                <a16:creationId xmlns:a16="http://schemas.microsoft.com/office/drawing/2014/main" id="{C0CA454E-A2FF-4042-8246-C05FBC3CBAC1}"/>
              </a:ext>
            </a:extLst>
          </p:cNvPr>
          <p:cNvGrpSpPr/>
          <p:nvPr/>
        </p:nvGrpSpPr>
        <p:grpSpPr>
          <a:xfrm>
            <a:off x="864808" y="975167"/>
            <a:ext cx="1438576" cy="1438573"/>
            <a:chOff x="563409" y="2444808"/>
            <a:chExt cx="1675995" cy="1675995"/>
          </a:xfrm>
        </p:grpSpPr>
        <p:sp>
          <p:nvSpPr>
            <p:cNvPr id="62" name="Oval 61">
              <a:extLst>
                <a:ext uri="{FF2B5EF4-FFF2-40B4-BE49-F238E27FC236}">
                  <a16:creationId xmlns:a16="http://schemas.microsoft.com/office/drawing/2014/main" id="{1BB458EC-BCFA-4B3E-9F2C-065601A080F1}"/>
                </a:ext>
              </a:extLst>
            </p:cNvPr>
            <p:cNvSpPr/>
            <p:nvPr/>
          </p:nvSpPr>
          <p:spPr>
            <a:xfrm>
              <a:off x="563409" y="2444808"/>
              <a:ext cx="1675995" cy="1675995"/>
            </a:xfrm>
            <a:prstGeom prst="ellipse">
              <a:avLst/>
            </a:prstGeom>
            <a:solidFill>
              <a:schemeClr val="bg1"/>
            </a:solidFill>
            <a:ln>
              <a:noFill/>
            </a:ln>
            <a:effectLst>
              <a:glow rad="139700">
                <a:schemeClr val="accent1">
                  <a:satMod val="175000"/>
                  <a:alpha val="40000"/>
                </a:schemeClr>
              </a:glo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89"/>
            </a:p>
          </p:txBody>
        </p:sp>
        <p:pic>
          <p:nvPicPr>
            <p:cNvPr id="63" name="Picture 2" descr="Prism ">
              <a:extLst>
                <a:ext uri="{FF2B5EF4-FFF2-40B4-BE49-F238E27FC236}">
                  <a16:creationId xmlns:a16="http://schemas.microsoft.com/office/drawing/2014/main" id="{2983DBCA-77F0-4FAF-AC0C-F5D85AFF3911}"/>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791807" y="2644410"/>
              <a:ext cx="1219200" cy="1219200"/>
            </a:xfrm>
            <a:prstGeom prst="rect">
              <a:avLst/>
            </a:prstGeom>
            <a:noFill/>
            <a:extLst>
              <a:ext uri="{909E8E84-426E-40DD-AFC4-6F175D3DCCD1}">
                <a14:hiddenFill xmlns:a14="http://schemas.microsoft.com/office/drawing/2010/main">
                  <a:solidFill>
                    <a:srgbClr val="FFFFFF"/>
                  </a:solidFill>
                </a14:hiddenFill>
              </a:ext>
            </a:extLst>
          </p:spPr>
        </p:pic>
      </p:grpSp>
      <p:sp>
        <p:nvSpPr>
          <p:cNvPr id="64" name="TextBox 63">
            <a:extLst>
              <a:ext uri="{FF2B5EF4-FFF2-40B4-BE49-F238E27FC236}">
                <a16:creationId xmlns:a16="http://schemas.microsoft.com/office/drawing/2014/main" id="{D8D45445-30CB-4D2D-ACF8-D17AACD93EE0}"/>
              </a:ext>
            </a:extLst>
          </p:cNvPr>
          <p:cNvSpPr txBox="1"/>
          <p:nvPr/>
        </p:nvSpPr>
        <p:spPr>
          <a:xfrm>
            <a:off x="2042421" y="5021974"/>
            <a:ext cx="4053579" cy="646331"/>
          </a:xfrm>
          <a:prstGeom prst="rect">
            <a:avLst/>
          </a:prstGeom>
          <a:noFill/>
        </p:spPr>
        <p:txBody>
          <a:bodyPr wrap="square" rtlCol="0">
            <a:spAutoFit/>
          </a:bodyPr>
          <a:lstStyle/>
          <a:p>
            <a:pPr algn="ctr" defTabSz="1219170">
              <a:buClrTx/>
              <a:defRPr/>
            </a:pPr>
            <a:r>
              <a:rPr lang="en-US" sz="3600" dirty="0" err="1">
                <a:solidFill>
                  <a:srgbClr val="002060"/>
                </a:solidFill>
                <a:latin typeface="Fira Sans Condensed Medium" panose="020B0603050000020004" pitchFamily="34" charset="0"/>
              </a:rPr>
              <a:t>Màu</a:t>
            </a:r>
            <a:r>
              <a:rPr lang="en-US" sz="3600" dirty="0">
                <a:solidFill>
                  <a:srgbClr val="002060"/>
                </a:solidFill>
                <a:latin typeface="Fira Sans Condensed Medium" panose="020B0603050000020004" pitchFamily="34" charset="0"/>
              </a:rPr>
              <a:t> </a:t>
            </a:r>
            <a:r>
              <a:rPr lang="en-US" sz="3600" dirty="0" err="1">
                <a:solidFill>
                  <a:srgbClr val="002060"/>
                </a:solidFill>
                <a:latin typeface="Fira Sans Condensed Medium" panose="020B0603050000020004" pitchFamily="34" charset="0"/>
              </a:rPr>
              <a:t>sắc</a:t>
            </a:r>
            <a:r>
              <a:rPr lang="en-US" sz="3600" dirty="0">
                <a:solidFill>
                  <a:srgbClr val="002060"/>
                </a:solidFill>
                <a:latin typeface="Fira Sans Condensed Medium" panose="020B0603050000020004" pitchFamily="34" charset="0"/>
              </a:rPr>
              <a:t> </a:t>
            </a:r>
            <a:r>
              <a:rPr lang="en-US" sz="3600" dirty="0" err="1">
                <a:solidFill>
                  <a:srgbClr val="002060"/>
                </a:solidFill>
                <a:latin typeface="Fira Sans Condensed Medium" panose="020B0603050000020004" pitchFamily="34" charset="0"/>
              </a:rPr>
              <a:t>của</a:t>
            </a:r>
            <a:r>
              <a:rPr lang="en-US" sz="3600" dirty="0">
                <a:solidFill>
                  <a:srgbClr val="002060"/>
                </a:solidFill>
                <a:latin typeface="Fira Sans Condensed Medium" panose="020B0603050000020004" pitchFamily="34" charset="0"/>
              </a:rPr>
              <a:t> </a:t>
            </a:r>
            <a:r>
              <a:rPr lang="en-US" sz="3600" dirty="0" err="1">
                <a:solidFill>
                  <a:srgbClr val="002060"/>
                </a:solidFill>
                <a:latin typeface="Fira Sans Condensed Medium" panose="020B0603050000020004" pitchFamily="34" charset="0"/>
              </a:rPr>
              <a:t>vật</a:t>
            </a:r>
            <a:endParaRPr lang="en-US" sz="3600" dirty="0">
              <a:solidFill>
                <a:srgbClr val="002060"/>
              </a:solidFill>
              <a:latin typeface="Fira Sans Condensed Medium" panose="020B0603050000020004"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800">
        <p:circle/>
      </p:transition>
    </mc:Choice>
    <mc:Fallback xmlns="">
      <p:transition spd="slow">
        <p:circl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48"/>
                                        </p:tgtEl>
                                        <p:attrNameLst>
                                          <p:attrName>style.visibility</p:attrName>
                                        </p:attrNameLst>
                                      </p:cBhvr>
                                      <p:to>
                                        <p:strVal val="visible"/>
                                      </p:to>
                                    </p:set>
                                    <p:animEffect transition="in" filter="wipe(up)">
                                      <p:cBhvr>
                                        <p:cTn id="7" dur="500"/>
                                        <p:tgtEl>
                                          <p:spTgt spid="48"/>
                                        </p:tgtEl>
                                      </p:cBhvr>
                                    </p:animEffect>
                                  </p:childTnLst>
                                </p:cTn>
                              </p:par>
                            </p:childTnLst>
                          </p:cTn>
                        </p:par>
                      </p:childTnLst>
                    </p:cTn>
                  </p:par>
                  <p:par>
                    <p:cTn id="8" fill="hold">
                      <p:stCondLst>
                        <p:cond delay="indefinite"/>
                      </p:stCondLst>
                      <p:childTnLst>
                        <p:par>
                          <p:cTn id="9" fill="hold">
                            <p:stCondLst>
                              <p:cond delay="0"/>
                            </p:stCondLst>
                            <p:childTnLst>
                              <p:par>
                                <p:cTn id="10" presetID="53" presetClass="entr" presetSubtype="16" fill="hold" nodeType="clickEffect">
                                  <p:stCondLst>
                                    <p:cond delay="0"/>
                                  </p:stCondLst>
                                  <p:childTnLst>
                                    <p:set>
                                      <p:cBhvr>
                                        <p:cTn id="11" dur="1" fill="hold">
                                          <p:stCondLst>
                                            <p:cond delay="0"/>
                                          </p:stCondLst>
                                        </p:cTn>
                                        <p:tgtEl>
                                          <p:spTgt spid="61"/>
                                        </p:tgtEl>
                                        <p:attrNameLst>
                                          <p:attrName>style.visibility</p:attrName>
                                        </p:attrNameLst>
                                      </p:cBhvr>
                                      <p:to>
                                        <p:strVal val="visible"/>
                                      </p:to>
                                    </p:set>
                                    <p:anim calcmode="lin" valueType="num">
                                      <p:cBhvr>
                                        <p:cTn id="12" dur="500" fill="hold"/>
                                        <p:tgtEl>
                                          <p:spTgt spid="61"/>
                                        </p:tgtEl>
                                        <p:attrNameLst>
                                          <p:attrName>ppt_w</p:attrName>
                                        </p:attrNameLst>
                                      </p:cBhvr>
                                      <p:tavLst>
                                        <p:tav tm="0">
                                          <p:val>
                                            <p:fltVal val="0"/>
                                          </p:val>
                                        </p:tav>
                                        <p:tav tm="100000">
                                          <p:val>
                                            <p:strVal val="#ppt_w"/>
                                          </p:val>
                                        </p:tav>
                                      </p:tavLst>
                                    </p:anim>
                                    <p:anim calcmode="lin" valueType="num">
                                      <p:cBhvr>
                                        <p:cTn id="13" dur="500" fill="hold"/>
                                        <p:tgtEl>
                                          <p:spTgt spid="61"/>
                                        </p:tgtEl>
                                        <p:attrNameLst>
                                          <p:attrName>ppt_h</p:attrName>
                                        </p:attrNameLst>
                                      </p:cBhvr>
                                      <p:tavLst>
                                        <p:tav tm="0">
                                          <p:val>
                                            <p:fltVal val="0"/>
                                          </p:val>
                                        </p:tav>
                                        <p:tav tm="100000">
                                          <p:val>
                                            <p:strVal val="#ppt_h"/>
                                          </p:val>
                                        </p:tav>
                                      </p:tavLst>
                                    </p:anim>
                                    <p:animEffect transition="in" filter="fade">
                                      <p:cBhvr>
                                        <p:cTn id="14" dur="500"/>
                                        <p:tgtEl>
                                          <p:spTgt spid="61"/>
                                        </p:tgtEl>
                                      </p:cBhvr>
                                    </p:animEffect>
                                  </p:childTnLst>
                                </p:cTn>
                              </p:par>
                            </p:childTnLst>
                          </p:cTn>
                        </p:par>
                        <p:par>
                          <p:cTn id="15" fill="hold">
                            <p:stCondLst>
                              <p:cond delay="500"/>
                            </p:stCondLst>
                            <p:childTnLst>
                              <p:par>
                                <p:cTn id="16" presetID="22" presetClass="entr" presetSubtype="1" fill="hold" grpId="0" nodeType="afterEffect">
                                  <p:stCondLst>
                                    <p:cond delay="0"/>
                                  </p:stCondLst>
                                  <p:childTnLst>
                                    <p:set>
                                      <p:cBhvr>
                                        <p:cTn id="17" dur="1" fill="hold">
                                          <p:stCondLst>
                                            <p:cond delay="0"/>
                                          </p:stCondLst>
                                        </p:cTn>
                                        <p:tgtEl>
                                          <p:spTgt spid="60"/>
                                        </p:tgtEl>
                                        <p:attrNameLst>
                                          <p:attrName>style.visibility</p:attrName>
                                        </p:attrNameLst>
                                      </p:cBhvr>
                                      <p:to>
                                        <p:strVal val="visible"/>
                                      </p:to>
                                    </p:set>
                                    <p:animEffect transition="in" filter="wipe(up)">
                                      <p:cBhvr>
                                        <p:cTn id="18" dur="500"/>
                                        <p:tgtEl>
                                          <p:spTgt spid="60"/>
                                        </p:tgtEl>
                                      </p:cBhvr>
                                    </p:animEffect>
                                  </p:childTnLst>
                                </p:cTn>
                              </p:par>
                            </p:childTnLst>
                          </p:cTn>
                        </p:par>
                      </p:childTnLst>
                    </p:cTn>
                  </p:par>
                  <p:par>
                    <p:cTn id="19" fill="hold">
                      <p:stCondLst>
                        <p:cond delay="indefinite"/>
                      </p:stCondLst>
                      <p:childTnLst>
                        <p:par>
                          <p:cTn id="20" fill="hold">
                            <p:stCondLst>
                              <p:cond delay="0"/>
                            </p:stCondLst>
                            <p:childTnLst>
                              <p:par>
                                <p:cTn id="21" presetID="53" presetClass="entr" presetSubtype="16" fill="hold" nodeType="clickEffect">
                                  <p:stCondLst>
                                    <p:cond delay="0"/>
                                  </p:stCondLst>
                                  <p:childTnLst>
                                    <p:set>
                                      <p:cBhvr>
                                        <p:cTn id="22" dur="1" fill="hold">
                                          <p:stCondLst>
                                            <p:cond delay="0"/>
                                          </p:stCondLst>
                                        </p:cTn>
                                        <p:tgtEl>
                                          <p:spTgt spid="51"/>
                                        </p:tgtEl>
                                        <p:attrNameLst>
                                          <p:attrName>style.visibility</p:attrName>
                                        </p:attrNameLst>
                                      </p:cBhvr>
                                      <p:to>
                                        <p:strVal val="visible"/>
                                      </p:to>
                                    </p:set>
                                    <p:anim calcmode="lin" valueType="num">
                                      <p:cBhvr>
                                        <p:cTn id="23" dur="500" fill="hold"/>
                                        <p:tgtEl>
                                          <p:spTgt spid="51"/>
                                        </p:tgtEl>
                                        <p:attrNameLst>
                                          <p:attrName>ppt_w</p:attrName>
                                        </p:attrNameLst>
                                      </p:cBhvr>
                                      <p:tavLst>
                                        <p:tav tm="0">
                                          <p:val>
                                            <p:fltVal val="0"/>
                                          </p:val>
                                        </p:tav>
                                        <p:tav tm="100000">
                                          <p:val>
                                            <p:strVal val="#ppt_w"/>
                                          </p:val>
                                        </p:tav>
                                      </p:tavLst>
                                    </p:anim>
                                    <p:anim calcmode="lin" valueType="num">
                                      <p:cBhvr>
                                        <p:cTn id="24" dur="500" fill="hold"/>
                                        <p:tgtEl>
                                          <p:spTgt spid="51"/>
                                        </p:tgtEl>
                                        <p:attrNameLst>
                                          <p:attrName>ppt_h</p:attrName>
                                        </p:attrNameLst>
                                      </p:cBhvr>
                                      <p:tavLst>
                                        <p:tav tm="0">
                                          <p:val>
                                            <p:fltVal val="0"/>
                                          </p:val>
                                        </p:tav>
                                        <p:tav tm="100000">
                                          <p:val>
                                            <p:strVal val="#ppt_h"/>
                                          </p:val>
                                        </p:tav>
                                      </p:tavLst>
                                    </p:anim>
                                    <p:animEffect transition="in" filter="fade">
                                      <p:cBhvr>
                                        <p:cTn id="25" dur="500"/>
                                        <p:tgtEl>
                                          <p:spTgt spid="51"/>
                                        </p:tgtEl>
                                      </p:cBhvr>
                                    </p:animEffect>
                                  </p:childTnLst>
                                </p:cTn>
                              </p:par>
                            </p:childTnLst>
                          </p:cTn>
                        </p:par>
                        <p:par>
                          <p:cTn id="26" fill="hold">
                            <p:stCondLst>
                              <p:cond delay="500"/>
                            </p:stCondLst>
                            <p:childTnLst>
                              <p:par>
                                <p:cTn id="27" presetID="22" presetClass="entr" presetSubtype="1" fill="hold" grpId="0" nodeType="afterEffect">
                                  <p:stCondLst>
                                    <p:cond delay="0"/>
                                  </p:stCondLst>
                                  <p:childTnLst>
                                    <p:set>
                                      <p:cBhvr>
                                        <p:cTn id="28" dur="1" fill="hold">
                                          <p:stCondLst>
                                            <p:cond delay="0"/>
                                          </p:stCondLst>
                                        </p:cTn>
                                        <p:tgtEl>
                                          <p:spTgt spid="49"/>
                                        </p:tgtEl>
                                        <p:attrNameLst>
                                          <p:attrName>style.visibility</p:attrName>
                                        </p:attrNameLst>
                                      </p:cBhvr>
                                      <p:to>
                                        <p:strVal val="visible"/>
                                      </p:to>
                                    </p:set>
                                    <p:animEffect transition="in" filter="wipe(up)">
                                      <p:cBhvr>
                                        <p:cTn id="29" dur="500"/>
                                        <p:tgtEl>
                                          <p:spTgt spid="49"/>
                                        </p:tgtEl>
                                      </p:cBhvr>
                                    </p:animEffect>
                                  </p:childTnLst>
                                </p:cTn>
                              </p:par>
                            </p:childTnLst>
                          </p:cTn>
                        </p:par>
                      </p:childTnLst>
                    </p:cTn>
                  </p:par>
                  <p:par>
                    <p:cTn id="30" fill="hold">
                      <p:stCondLst>
                        <p:cond delay="indefinite"/>
                      </p:stCondLst>
                      <p:childTnLst>
                        <p:par>
                          <p:cTn id="31" fill="hold">
                            <p:stCondLst>
                              <p:cond delay="0"/>
                            </p:stCondLst>
                            <p:childTnLst>
                              <p:par>
                                <p:cTn id="32" presetID="53" presetClass="entr" presetSubtype="16" fill="hold" nodeType="clickEffect">
                                  <p:stCondLst>
                                    <p:cond delay="0"/>
                                  </p:stCondLst>
                                  <p:childTnLst>
                                    <p:set>
                                      <p:cBhvr>
                                        <p:cTn id="33" dur="1" fill="hold">
                                          <p:stCondLst>
                                            <p:cond delay="0"/>
                                          </p:stCondLst>
                                        </p:cTn>
                                        <p:tgtEl>
                                          <p:spTgt spid="54"/>
                                        </p:tgtEl>
                                        <p:attrNameLst>
                                          <p:attrName>style.visibility</p:attrName>
                                        </p:attrNameLst>
                                      </p:cBhvr>
                                      <p:to>
                                        <p:strVal val="visible"/>
                                      </p:to>
                                    </p:set>
                                    <p:anim calcmode="lin" valueType="num">
                                      <p:cBhvr>
                                        <p:cTn id="34" dur="500" fill="hold"/>
                                        <p:tgtEl>
                                          <p:spTgt spid="54"/>
                                        </p:tgtEl>
                                        <p:attrNameLst>
                                          <p:attrName>ppt_w</p:attrName>
                                        </p:attrNameLst>
                                      </p:cBhvr>
                                      <p:tavLst>
                                        <p:tav tm="0">
                                          <p:val>
                                            <p:fltVal val="0"/>
                                          </p:val>
                                        </p:tav>
                                        <p:tav tm="100000">
                                          <p:val>
                                            <p:strVal val="#ppt_w"/>
                                          </p:val>
                                        </p:tav>
                                      </p:tavLst>
                                    </p:anim>
                                    <p:anim calcmode="lin" valueType="num">
                                      <p:cBhvr>
                                        <p:cTn id="35" dur="500" fill="hold"/>
                                        <p:tgtEl>
                                          <p:spTgt spid="54"/>
                                        </p:tgtEl>
                                        <p:attrNameLst>
                                          <p:attrName>ppt_h</p:attrName>
                                        </p:attrNameLst>
                                      </p:cBhvr>
                                      <p:tavLst>
                                        <p:tav tm="0">
                                          <p:val>
                                            <p:fltVal val="0"/>
                                          </p:val>
                                        </p:tav>
                                        <p:tav tm="100000">
                                          <p:val>
                                            <p:strVal val="#ppt_h"/>
                                          </p:val>
                                        </p:tav>
                                      </p:tavLst>
                                    </p:anim>
                                    <p:animEffect transition="in" filter="fade">
                                      <p:cBhvr>
                                        <p:cTn id="36" dur="500"/>
                                        <p:tgtEl>
                                          <p:spTgt spid="54"/>
                                        </p:tgtEl>
                                      </p:cBhvr>
                                    </p:animEffect>
                                  </p:childTnLst>
                                </p:cTn>
                              </p:par>
                            </p:childTnLst>
                          </p:cTn>
                        </p:par>
                        <p:par>
                          <p:cTn id="37" fill="hold">
                            <p:stCondLst>
                              <p:cond delay="500"/>
                            </p:stCondLst>
                            <p:childTnLst>
                              <p:par>
                                <p:cTn id="38" presetID="22" presetClass="entr" presetSubtype="1" fill="hold" grpId="0" nodeType="afterEffect">
                                  <p:stCondLst>
                                    <p:cond delay="0"/>
                                  </p:stCondLst>
                                  <p:childTnLst>
                                    <p:set>
                                      <p:cBhvr>
                                        <p:cTn id="39" dur="1" fill="hold">
                                          <p:stCondLst>
                                            <p:cond delay="0"/>
                                          </p:stCondLst>
                                        </p:cTn>
                                        <p:tgtEl>
                                          <p:spTgt spid="50"/>
                                        </p:tgtEl>
                                        <p:attrNameLst>
                                          <p:attrName>style.visibility</p:attrName>
                                        </p:attrNameLst>
                                      </p:cBhvr>
                                      <p:to>
                                        <p:strVal val="visible"/>
                                      </p:to>
                                    </p:set>
                                    <p:animEffect transition="in" filter="wipe(up)">
                                      <p:cBhvr>
                                        <p:cTn id="40" dur="500"/>
                                        <p:tgtEl>
                                          <p:spTgt spid="50"/>
                                        </p:tgtEl>
                                      </p:cBhvr>
                                    </p:animEffect>
                                  </p:childTnLst>
                                </p:cTn>
                              </p:par>
                            </p:childTnLst>
                          </p:cTn>
                        </p:par>
                      </p:childTnLst>
                    </p:cTn>
                  </p:par>
                  <p:par>
                    <p:cTn id="41" fill="hold">
                      <p:stCondLst>
                        <p:cond delay="indefinite"/>
                      </p:stCondLst>
                      <p:childTnLst>
                        <p:par>
                          <p:cTn id="42" fill="hold">
                            <p:stCondLst>
                              <p:cond delay="0"/>
                            </p:stCondLst>
                            <p:childTnLst>
                              <p:par>
                                <p:cTn id="43" presetID="53" presetClass="entr" presetSubtype="16" fill="hold" nodeType="clickEffect">
                                  <p:stCondLst>
                                    <p:cond delay="0"/>
                                  </p:stCondLst>
                                  <p:childTnLst>
                                    <p:set>
                                      <p:cBhvr>
                                        <p:cTn id="44" dur="1" fill="hold">
                                          <p:stCondLst>
                                            <p:cond delay="0"/>
                                          </p:stCondLst>
                                        </p:cTn>
                                        <p:tgtEl>
                                          <p:spTgt spid="57"/>
                                        </p:tgtEl>
                                        <p:attrNameLst>
                                          <p:attrName>style.visibility</p:attrName>
                                        </p:attrNameLst>
                                      </p:cBhvr>
                                      <p:to>
                                        <p:strVal val="visible"/>
                                      </p:to>
                                    </p:set>
                                    <p:anim calcmode="lin" valueType="num">
                                      <p:cBhvr>
                                        <p:cTn id="45" dur="500" fill="hold"/>
                                        <p:tgtEl>
                                          <p:spTgt spid="57"/>
                                        </p:tgtEl>
                                        <p:attrNameLst>
                                          <p:attrName>ppt_w</p:attrName>
                                        </p:attrNameLst>
                                      </p:cBhvr>
                                      <p:tavLst>
                                        <p:tav tm="0">
                                          <p:val>
                                            <p:fltVal val="0"/>
                                          </p:val>
                                        </p:tav>
                                        <p:tav tm="100000">
                                          <p:val>
                                            <p:strVal val="#ppt_w"/>
                                          </p:val>
                                        </p:tav>
                                      </p:tavLst>
                                    </p:anim>
                                    <p:anim calcmode="lin" valueType="num">
                                      <p:cBhvr>
                                        <p:cTn id="46" dur="500" fill="hold"/>
                                        <p:tgtEl>
                                          <p:spTgt spid="57"/>
                                        </p:tgtEl>
                                        <p:attrNameLst>
                                          <p:attrName>ppt_h</p:attrName>
                                        </p:attrNameLst>
                                      </p:cBhvr>
                                      <p:tavLst>
                                        <p:tav tm="0">
                                          <p:val>
                                            <p:fltVal val="0"/>
                                          </p:val>
                                        </p:tav>
                                        <p:tav tm="100000">
                                          <p:val>
                                            <p:strVal val="#ppt_h"/>
                                          </p:val>
                                        </p:tav>
                                      </p:tavLst>
                                    </p:anim>
                                    <p:animEffect transition="in" filter="fade">
                                      <p:cBhvr>
                                        <p:cTn id="47" dur="500"/>
                                        <p:tgtEl>
                                          <p:spTgt spid="57"/>
                                        </p:tgtEl>
                                      </p:cBhvr>
                                    </p:animEffect>
                                  </p:childTnLst>
                                </p:cTn>
                              </p:par>
                            </p:childTnLst>
                          </p:cTn>
                        </p:par>
                        <p:par>
                          <p:cTn id="48" fill="hold">
                            <p:stCondLst>
                              <p:cond delay="500"/>
                            </p:stCondLst>
                            <p:childTnLst>
                              <p:par>
                                <p:cTn id="49" presetID="22" presetClass="entr" presetSubtype="1" fill="hold" grpId="0" nodeType="afterEffect">
                                  <p:stCondLst>
                                    <p:cond delay="0"/>
                                  </p:stCondLst>
                                  <p:childTnLst>
                                    <p:set>
                                      <p:cBhvr>
                                        <p:cTn id="50" dur="1" fill="hold">
                                          <p:stCondLst>
                                            <p:cond delay="0"/>
                                          </p:stCondLst>
                                        </p:cTn>
                                        <p:tgtEl>
                                          <p:spTgt spid="64"/>
                                        </p:tgtEl>
                                        <p:attrNameLst>
                                          <p:attrName>style.visibility</p:attrName>
                                        </p:attrNameLst>
                                      </p:cBhvr>
                                      <p:to>
                                        <p:strVal val="visible"/>
                                      </p:to>
                                    </p:set>
                                    <p:animEffect transition="in" filter="wipe(up)">
                                      <p:cBhvr>
                                        <p:cTn id="51" dur="500"/>
                                        <p:tgtEl>
                                          <p:spTgt spid="6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 grpId="0"/>
      <p:bldP spid="49" grpId="0"/>
      <p:bldP spid="50" grpId="0"/>
      <p:bldP spid="60" grpId="0"/>
      <p:bldP spid="64" grpId="0"/>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Shape 1347"/>
        <p:cNvGrpSpPr/>
        <p:nvPr/>
      </p:nvGrpSpPr>
      <p:grpSpPr>
        <a:xfrm>
          <a:off x="0" y="0"/>
          <a:ext cx="0" cy="0"/>
          <a:chOff x="0" y="0"/>
          <a:chExt cx="0" cy="0"/>
        </a:xfrm>
      </p:grpSpPr>
      <p:grpSp>
        <p:nvGrpSpPr>
          <p:cNvPr id="1352" name="Google Shape;1352;p55"/>
          <p:cNvGrpSpPr/>
          <p:nvPr/>
        </p:nvGrpSpPr>
        <p:grpSpPr>
          <a:xfrm>
            <a:off x="1947753" y="2204168"/>
            <a:ext cx="469048" cy="435032"/>
            <a:chOff x="-62511900" y="4129100"/>
            <a:chExt cx="304050" cy="282000"/>
          </a:xfrm>
        </p:grpSpPr>
        <p:sp>
          <p:nvSpPr>
            <p:cNvPr id="1353" name="Google Shape;1353;p55"/>
            <p:cNvSpPr/>
            <p:nvPr/>
          </p:nvSpPr>
          <p:spPr>
            <a:xfrm>
              <a:off x="-62414225" y="4203925"/>
              <a:ext cx="206375" cy="207175"/>
            </a:xfrm>
            <a:custGeom>
              <a:avLst/>
              <a:gdLst/>
              <a:ahLst/>
              <a:cxnLst/>
              <a:rect l="l" t="t" r="r" b="b"/>
              <a:pathLst>
                <a:path w="8255" h="8287" extrusionOk="0">
                  <a:moveTo>
                    <a:pt x="4128" y="1229"/>
                  </a:moveTo>
                  <a:cubicBezTo>
                    <a:pt x="4348" y="1229"/>
                    <a:pt x="4506" y="1418"/>
                    <a:pt x="4506" y="1670"/>
                  </a:cubicBezTo>
                  <a:lnTo>
                    <a:pt x="4506" y="1922"/>
                  </a:lnTo>
                  <a:cubicBezTo>
                    <a:pt x="4978" y="2080"/>
                    <a:pt x="5356" y="2552"/>
                    <a:pt x="5356" y="3119"/>
                  </a:cubicBezTo>
                  <a:cubicBezTo>
                    <a:pt x="5356" y="3340"/>
                    <a:pt x="5136" y="3498"/>
                    <a:pt x="4947" y="3498"/>
                  </a:cubicBezTo>
                  <a:cubicBezTo>
                    <a:pt x="4726" y="3498"/>
                    <a:pt x="4506" y="3308"/>
                    <a:pt x="4506" y="3119"/>
                  </a:cubicBezTo>
                  <a:cubicBezTo>
                    <a:pt x="4506" y="2867"/>
                    <a:pt x="4317" y="2710"/>
                    <a:pt x="4128" y="2710"/>
                  </a:cubicBezTo>
                  <a:cubicBezTo>
                    <a:pt x="3939" y="2710"/>
                    <a:pt x="3687" y="2930"/>
                    <a:pt x="3687" y="3119"/>
                  </a:cubicBezTo>
                  <a:cubicBezTo>
                    <a:pt x="3718" y="3340"/>
                    <a:pt x="4033" y="3592"/>
                    <a:pt x="4411" y="3813"/>
                  </a:cubicBezTo>
                  <a:cubicBezTo>
                    <a:pt x="4821" y="4128"/>
                    <a:pt x="5388" y="4537"/>
                    <a:pt x="5388" y="5199"/>
                  </a:cubicBezTo>
                  <a:cubicBezTo>
                    <a:pt x="5388" y="5766"/>
                    <a:pt x="5041" y="6175"/>
                    <a:pt x="4569" y="6396"/>
                  </a:cubicBezTo>
                  <a:lnTo>
                    <a:pt x="4569" y="6648"/>
                  </a:lnTo>
                  <a:cubicBezTo>
                    <a:pt x="4569" y="6900"/>
                    <a:pt x="4348" y="7089"/>
                    <a:pt x="4159" y="7089"/>
                  </a:cubicBezTo>
                  <a:cubicBezTo>
                    <a:pt x="3970" y="7089"/>
                    <a:pt x="3718" y="6900"/>
                    <a:pt x="3718" y="6648"/>
                  </a:cubicBezTo>
                  <a:lnTo>
                    <a:pt x="3718" y="6396"/>
                  </a:lnTo>
                  <a:cubicBezTo>
                    <a:pt x="3245" y="6238"/>
                    <a:pt x="2899" y="5766"/>
                    <a:pt x="2899" y="5199"/>
                  </a:cubicBezTo>
                  <a:cubicBezTo>
                    <a:pt x="2899" y="4978"/>
                    <a:pt x="3088" y="4821"/>
                    <a:pt x="3308" y="4821"/>
                  </a:cubicBezTo>
                  <a:cubicBezTo>
                    <a:pt x="3498" y="4821"/>
                    <a:pt x="3687" y="5010"/>
                    <a:pt x="3687" y="5199"/>
                  </a:cubicBezTo>
                  <a:cubicBezTo>
                    <a:pt x="3687" y="5451"/>
                    <a:pt x="3876" y="5608"/>
                    <a:pt x="4128" y="5608"/>
                  </a:cubicBezTo>
                  <a:cubicBezTo>
                    <a:pt x="4348" y="5608"/>
                    <a:pt x="4506" y="5388"/>
                    <a:pt x="4506" y="5199"/>
                  </a:cubicBezTo>
                  <a:cubicBezTo>
                    <a:pt x="4506" y="4978"/>
                    <a:pt x="4191" y="4726"/>
                    <a:pt x="3844" y="4506"/>
                  </a:cubicBezTo>
                  <a:cubicBezTo>
                    <a:pt x="3403" y="4191"/>
                    <a:pt x="2867" y="3781"/>
                    <a:pt x="2867" y="3119"/>
                  </a:cubicBezTo>
                  <a:cubicBezTo>
                    <a:pt x="2867" y="2552"/>
                    <a:pt x="3214" y="2143"/>
                    <a:pt x="3687" y="1922"/>
                  </a:cubicBezTo>
                  <a:lnTo>
                    <a:pt x="3687" y="1670"/>
                  </a:lnTo>
                  <a:cubicBezTo>
                    <a:pt x="3687" y="1418"/>
                    <a:pt x="3876" y="1229"/>
                    <a:pt x="4128" y="1229"/>
                  </a:cubicBezTo>
                  <a:close/>
                  <a:moveTo>
                    <a:pt x="4128" y="0"/>
                  </a:moveTo>
                  <a:cubicBezTo>
                    <a:pt x="1828" y="0"/>
                    <a:pt x="0" y="1859"/>
                    <a:pt x="0" y="4128"/>
                  </a:cubicBezTo>
                  <a:cubicBezTo>
                    <a:pt x="0" y="6427"/>
                    <a:pt x="1828" y="8286"/>
                    <a:pt x="4128" y="8286"/>
                  </a:cubicBezTo>
                  <a:cubicBezTo>
                    <a:pt x="6396" y="8286"/>
                    <a:pt x="8255" y="6427"/>
                    <a:pt x="8255" y="4128"/>
                  </a:cubicBezTo>
                  <a:cubicBezTo>
                    <a:pt x="8255" y="1859"/>
                    <a:pt x="6396" y="0"/>
                    <a:pt x="4128" y="0"/>
                  </a:cubicBezTo>
                  <a:close/>
                </a:path>
              </a:pathLst>
            </a:custGeom>
            <a:solidFill>
              <a:schemeClr val="accent2"/>
            </a:solidFill>
            <a:ln>
              <a:noFill/>
            </a:ln>
          </p:spPr>
          <p:txBody>
            <a:bodyPr spcFirstLastPara="1" wrap="square" lIns="121900" tIns="121900" rIns="121900" bIns="121900" anchor="ctr" anchorCtr="0">
              <a:noAutofit/>
            </a:bodyPr>
            <a:lstStyle/>
            <a:p>
              <a:endParaRPr sz="2489"/>
            </a:p>
          </p:txBody>
        </p:sp>
        <p:sp>
          <p:nvSpPr>
            <p:cNvPr id="1354" name="Google Shape;1354;p55"/>
            <p:cNvSpPr/>
            <p:nvPr/>
          </p:nvSpPr>
          <p:spPr>
            <a:xfrm>
              <a:off x="-62511100" y="4129100"/>
              <a:ext cx="159900" cy="74850"/>
            </a:xfrm>
            <a:custGeom>
              <a:avLst/>
              <a:gdLst/>
              <a:ahLst/>
              <a:cxnLst/>
              <a:rect l="l" t="t" r="r" b="b"/>
              <a:pathLst>
                <a:path w="6396" h="2994" extrusionOk="0">
                  <a:moveTo>
                    <a:pt x="3214" y="1"/>
                  </a:moveTo>
                  <a:cubicBezTo>
                    <a:pt x="1450" y="1"/>
                    <a:pt x="0" y="662"/>
                    <a:pt x="0" y="1513"/>
                  </a:cubicBezTo>
                  <a:cubicBezTo>
                    <a:pt x="0" y="2332"/>
                    <a:pt x="1450" y="2993"/>
                    <a:pt x="3214" y="2993"/>
                  </a:cubicBezTo>
                  <a:cubicBezTo>
                    <a:pt x="4947" y="2993"/>
                    <a:pt x="6396" y="2332"/>
                    <a:pt x="6396" y="1513"/>
                  </a:cubicBezTo>
                  <a:cubicBezTo>
                    <a:pt x="6396" y="662"/>
                    <a:pt x="4947" y="1"/>
                    <a:pt x="3214" y="1"/>
                  </a:cubicBezTo>
                  <a:close/>
                </a:path>
              </a:pathLst>
            </a:custGeom>
            <a:solidFill>
              <a:schemeClr val="accent2"/>
            </a:solidFill>
            <a:ln>
              <a:noFill/>
            </a:ln>
          </p:spPr>
          <p:txBody>
            <a:bodyPr spcFirstLastPara="1" wrap="square" lIns="121900" tIns="121900" rIns="121900" bIns="121900" anchor="ctr" anchorCtr="0">
              <a:noAutofit/>
            </a:bodyPr>
            <a:lstStyle/>
            <a:p>
              <a:endParaRPr sz="2489"/>
            </a:p>
          </p:txBody>
        </p:sp>
        <p:sp>
          <p:nvSpPr>
            <p:cNvPr id="1355" name="Google Shape;1355;p55"/>
            <p:cNvSpPr/>
            <p:nvPr/>
          </p:nvSpPr>
          <p:spPr>
            <a:xfrm>
              <a:off x="-62511100" y="4207075"/>
              <a:ext cx="110275" cy="59875"/>
            </a:xfrm>
            <a:custGeom>
              <a:avLst/>
              <a:gdLst/>
              <a:ahLst/>
              <a:cxnLst/>
              <a:rect l="l" t="t" r="r" b="b"/>
              <a:pathLst>
                <a:path w="4411" h="2395" extrusionOk="0">
                  <a:moveTo>
                    <a:pt x="0" y="0"/>
                  </a:moveTo>
                  <a:lnTo>
                    <a:pt x="0" y="1135"/>
                  </a:lnTo>
                  <a:cubicBezTo>
                    <a:pt x="0" y="1450"/>
                    <a:pt x="347" y="1765"/>
                    <a:pt x="882" y="2017"/>
                  </a:cubicBezTo>
                  <a:cubicBezTo>
                    <a:pt x="1355" y="2237"/>
                    <a:pt x="2332" y="2395"/>
                    <a:pt x="3151" y="2395"/>
                  </a:cubicBezTo>
                  <a:lnTo>
                    <a:pt x="3308" y="2395"/>
                  </a:lnTo>
                  <a:cubicBezTo>
                    <a:pt x="3560" y="1733"/>
                    <a:pt x="3907" y="1135"/>
                    <a:pt x="4411" y="631"/>
                  </a:cubicBezTo>
                  <a:lnTo>
                    <a:pt x="4411" y="631"/>
                  </a:lnTo>
                  <a:cubicBezTo>
                    <a:pt x="4033" y="694"/>
                    <a:pt x="3623" y="757"/>
                    <a:pt x="3182" y="757"/>
                  </a:cubicBezTo>
                  <a:cubicBezTo>
                    <a:pt x="2363" y="757"/>
                    <a:pt x="1261" y="599"/>
                    <a:pt x="567" y="316"/>
                  </a:cubicBezTo>
                  <a:cubicBezTo>
                    <a:pt x="347" y="221"/>
                    <a:pt x="158" y="127"/>
                    <a:pt x="0" y="0"/>
                  </a:cubicBezTo>
                  <a:close/>
                </a:path>
              </a:pathLst>
            </a:custGeom>
            <a:solidFill>
              <a:schemeClr val="accent2"/>
            </a:solidFill>
            <a:ln>
              <a:noFill/>
            </a:ln>
          </p:spPr>
          <p:txBody>
            <a:bodyPr spcFirstLastPara="1" wrap="square" lIns="121900" tIns="121900" rIns="121900" bIns="121900" anchor="ctr" anchorCtr="0">
              <a:noAutofit/>
            </a:bodyPr>
            <a:lstStyle/>
            <a:p>
              <a:endParaRPr sz="2489"/>
            </a:p>
          </p:txBody>
        </p:sp>
        <p:sp>
          <p:nvSpPr>
            <p:cNvPr id="1356" name="Google Shape;1356;p55"/>
            <p:cNvSpPr/>
            <p:nvPr/>
          </p:nvSpPr>
          <p:spPr>
            <a:xfrm>
              <a:off x="-62511100" y="4329950"/>
              <a:ext cx="106350" cy="59875"/>
            </a:xfrm>
            <a:custGeom>
              <a:avLst/>
              <a:gdLst/>
              <a:ahLst/>
              <a:cxnLst/>
              <a:rect l="l" t="t" r="r" b="b"/>
              <a:pathLst>
                <a:path w="4254" h="2395" extrusionOk="0">
                  <a:moveTo>
                    <a:pt x="0" y="0"/>
                  </a:moveTo>
                  <a:lnTo>
                    <a:pt x="0" y="1197"/>
                  </a:lnTo>
                  <a:cubicBezTo>
                    <a:pt x="0" y="1701"/>
                    <a:pt x="1355" y="2395"/>
                    <a:pt x="3182" y="2395"/>
                  </a:cubicBezTo>
                  <a:cubicBezTo>
                    <a:pt x="3560" y="2395"/>
                    <a:pt x="3907" y="2363"/>
                    <a:pt x="4254" y="2332"/>
                  </a:cubicBezTo>
                  <a:cubicBezTo>
                    <a:pt x="3875" y="1859"/>
                    <a:pt x="3560" y="1355"/>
                    <a:pt x="3340" y="756"/>
                  </a:cubicBezTo>
                  <a:lnTo>
                    <a:pt x="3182" y="756"/>
                  </a:lnTo>
                  <a:cubicBezTo>
                    <a:pt x="2363" y="756"/>
                    <a:pt x="1261" y="599"/>
                    <a:pt x="567" y="315"/>
                  </a:cubicBezTo>
                  <a:cubicBezTo>
                    <a:pt x="347" y="252"/>
                    <a:pt x="158" y="126"/>
                    <a:pt x="0" y="0"/>
                  </a:cubicBezTo>
                  <a:close/>
                </a:path>
              </a:pathLst>
            </a:custGeom>
            <a:solidFill>
              <a:schemeClr val="accent2"/>
            </a:solidFill>
            <a:ln>
              <a:noFill/>
            </a:ln>
          </p:spPr>
          <p:txBody>
            <a:bodyPr spcFirstLastPara="1" wrap="square" lIns="121900" tIns="121900" rIns="121900" bIns="121900" anchor="ctr" anchorCtr="0">
              <a:noAutofit/>
            </a:bodyPr>
            <a:lstStyle/>
            <a:p>
              <a:endParaRPr sz="2489"/>
            </a:p>
          </p:txBody>
        </p:sp>
        <p:sp>
          <p:nvSpPr>
            <p:cNvPr id="1357" name="Google Shape;1357;p55"/>
            <p:cNvSpPr/>
            <p:nvPr/>
          </p:nvSpPr>
          <p:spPr>
            <a:xfrm>
              <a:off x="-62511900" y="4268500"/>
              <a:ext cx="78000" cy="60675"/>
            </a:xfrm>
            <a:custGeom>
              <a:avLst/>
              <a:gdLst/>
              <a:ahLst/>
              <a:cxnLst/>
              <a:rect l="l" t="t" r="r" b="b"/>
              <a:pathLst>
                <a:path w="3120" h="2427" extrusionOk="0">
                  <a:moveTo>
                    <a:pt x="1" y="1"/>
                  </a:moveTo>
                  <a:lnTo>
                    <a:pt x="1" y="1167"/>
                  </a:lnTo>
                  <a:lnTo>
                    <a:pt x="32" y="1167"/>
                  </a:lnTo>
                  <a:cubicBezTo>
                    <a:pt x="32" y="1482"/>
                    <a:pt x="379" y="1797"/>
                    <a:pt x="914" y="2017"/>
                  </a:cubicBezTo>
                  <a:cubicBezTo>
                    <a:pt x="1387" y="2238"/>
                    <a:pt x="2332" y="2395"/>
                    <a:pt x="3120" y="2427"/>
                  </a:cubicBezTo>
                  <a:cubicBezTo>
                    <a:pt x="3057" y="2143"/>
                    <a:pt x="3025" y="1860"/>
                    <a:pt x="3025" y="1608"/>
                  </a:cubicBezTo>
                  <a:cubicBezTo>
                    <a:pt x="3025" y="1324"/>
                    <a:pt x="3088" y="1041"/>
                    <a:pt x="3120" y="757"/>
                  </a:cubicBezTo>
                  <a:cubicBezTo>
                    <a:pt x="2332" y="757"/>
                    <a:pt x="1230" y="599"/>
                    <a:pt x="536" y="316"/>
                  </a:cubicBezTo>
                  <a:cubicBezTo>
                    <a:pt x="347" y="253"/>
                    <a:pt x="158" y="127"/>
                    <a:pt x="1" y="1"/>
                  </a:cubicBezTo>
                  <a:close/>
                </a:path>
              </a:pathLst>
            </a:custGeom>
            <a:solidFill>
              <a:schemeClr val="accent2"/>
            </a:solidFill>
            <a:ln>
              <a:noFill/>
            </a:ln>
          </p:spPr>
          <p:txBody>
            <a:bodyPr spcFirstLastPara="1" wrap="square" lIns="121900" tIns="121900" rIns="121900" bIns="121900" anchor="ctr" anchorCtr="0">
              <a:noAutofit/>
            </a:bodyPr>
            <a:lstStyle/>
            <a:p>
              <a:endParaRPr sz="2489"/>
            </a:p>
          </p:txBody>
        </p:sp>
      </p:grpSp>
      <p:sp>
        <p:nvSpPr>
          <p:cNvPr id="1358" name="Google Shape;1358;p55"/>
          <p:cNvSpPr/>
          <p:nvPr/>
        </p:nvSpPr>
        <p:spPr>
          <a:xfrm>
            <a:off x="3076717" y="1174167"/>
            <a:ext cx="182800" cy="182800"/>
          </a:xfrm>
          <a:prstGeom prst="ellipse">
            <a:avLst/>
          </a:prstGeom>
          <a:solidFill>
            <a:schemeClr val="accent2"/>
          </a:solidFill>
          <a:ln>
            <a:noFill/>
          </a:ln>
          <a:effectLst>
            <a:outerShdw blurRad="57150" dist="19050" dir="5400000" algn="bl" rotWithShape="0">
              <a:srgbClr val="000000">
                <a:alpha val="4000"/>
              </a:srgbClr>
            </a:outerShdw>
          </a:effectLst>
        </p:spPr>
        <p:txBody>
          <a:bodyPr spcFirstLastPara="1" wrap="square" lIns="121900" tIns="121900" rIns="121900" bIns="121900" anchor="ctr" anchorCtr="0">
            <a:noAutofit/>
          </a:bodyPr>
          <a:lstStyle/>
          <a:p>
            <a:endParaRPr sz="2489"/>
          </a:p>
        </p:txBody>
      </p:sp>
      <p:sp>
        <p:nvSpPr>
          <p:cNvPr id="15" name="Rectangle: Rounded Corners 14">
            <a:extLst>
              <a:ext uri="{FF2B5EF4-FFF2-40B4-BE49-F238E27FC236}">
                <a16:creationId xmlns:a16="http://schemas.microsoft.com/office/drawing/2014/main" id="{64EF08E7-E55C-4913-9C37-5FE807BE4327}"/>
              </a:ext>
            </a:extLst>
          </p:cNvPr>
          <p:cNvSpPr/>
          <p:nvPr/>
        </p:nvSpPr>
        <p:spPr>
          <a:xfrm>
            <a:off x="2690671" y="2185837"/>
            <a:ext cx="8678524" cy="3701232"/>
          </a:xfrm>
          <a:prstGeom prst="roundRect">
            <a:avLst>
              <a:gd name="adj" fmla="val 7835"/>
            </a:avLst>
          </a:prstGeom>
          <a:solidFill>
            <a:srgbClr val="CCECFF">
              <a:alpha val="38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16" name="Group 15">
            <a:extLst>
              <a:ext uri="{FF2B5EF4-FFF2-40B4-BE49-F238E27FC236}">
                <a16:creationId xmlns:a16="http://schemas.microsoft.com/office/drawing/2014/main" id="{7D5238A0-DCD5-4305-801C-283F17910492}"/>
              </a:ext>
            </a:extLst>
          </p:cNvPr>
          <p:cNvGrpSpPr/>
          <p:nvPr/>
        </p:nvGrpSpPr>
        <p:grpSpPr>
          <a:xfrm flipH="1">
            <a:off x="581134" y="1806377"/>
            <a:ext cx="3753226" cy="4118561"/>
            <a:chOff x="990170" y="843223"/>
            <a:chExt cx="1305941" cy="1433061"/>
          </a:xfrm>
        </p:grpSpPr>
        <p:sp>
          <p:nvSpPr>
            <p:cNvPr id="17" name="Google Shape;506;p14">
              <a:extLst>
                <a:ext uri="{FF2B5EF4-FFF2-40B4-BE49-F238E27FC236}">
                  <a16:creationId xmlns:a16="http://schemas.microsoft.com/office/drawing/2014/main" id="{1E1EC942-8966-4C9B-8D64-DBD5FA2CB929}"/>
                </a:ext>
              </a:extLst>
            </p:cNvPr>
            <p:cNvSpPr/>
            <p:nvPr/>
          </p:nvSpPr>
          <p:spPr>
            <a:xfrm>
              <a:off x="1570888" y="1691309"/>
              <a:ext cx="391985" cy="542089"/>
            </a:xfrm>
            <a:custGeom>
              <a:avLst/>
              <a:gdLst/>
              <a:ahLst/>
              <a:cxnLst/>
              <a:rect l="l" t="t" r="r" b="b"/>
              <a:pathLst>
                <a:path w="12890" h="17826" extrusionOk="0">
                  <a:moveTo>
                    <a:pt x="1883" y="1"/>
                  </a:moveTo>
                  <a:cubicBezTo>
                    <a:pt x="1776" y="1"/>
                    <a:pt x="1687" y="36"/>
                    <a:pt x="1616" y="108"/>
                  </a:cubicBezTo>
                  <a:cubicBezTo>
                    <a:pt x="1331" y="329"/>
                    <a:pt x="1236" y="804"/>
                    <a:pt x="1299" y="1311"/>
                  </a:cubicBezTo>
                  <a:cubicBezTo>
                    <a:pt x="1426" y="1944"/>
                    <a:pt x="2217" y="2863"/>
                    <a:pt x="2598" y="3243"/>
                  </a:cubicBezTo>
                  <a:cubicBezTo>
                    <a:pt x="2756" y="2831"/>
                    <a:pt x="3136" y="1849"/>
                    <a:pt x="3073" y="1374"/>
                  </a:cubicBezTo>
                  <a:cubicBezTo>
                    <a:pt x="2978" y="678"/>
                    <a:pt x="2503" y="76"/>
                    <a:pt x="1996" y="13"/>
                  </a:cubicBezTo>
                  <a:cubicBezTo>
                    <a:pt x="1956" y="5"/>
                    <a:pt x="1919" y="1"/>
                    <a:pt x="1883" y="1"/>
                  </a:cubicBezTo>
                  <a:close/>
                  <a:moveTo>
                    <a:pt x="4473" y="3152"/>
                  </a:moveTo>
                  <a:cubicBezTo>
                    <a:pt x="4249" y="3152"/>
                    <a:pt x="4027" y="3223"/>
                    <a:pt x="3864" y="3370"/>
                  </a:cubicBezTo>
                  <a:cubicBezTo>
                    <a:pt x="3801" y="3433"/>
                    <a:pt x="3738" y="3496"/>
                    <a:pt x="3674" y="3560"/>
                  </a:cubicBezTo>
                  <a:cubicBezTo>
                    <a:pt x="3389" y="3908"/>
                    <a:pt x="3548" y="5016"/>
                    <a:pt x="3643" y="5460"/>
                  </a:cubicBezTo>
                  <a:cubicBezTo>
                    <a:pt x="3959" y="5301"/>
                    <a:pt x="4656" y="4985"/>
                    <a:pt x="5004" y="4668"/>
                  </a:cubicBezTo>
                  <a:cubicBezTo>
                    <a:pt x="5099" y="4605"/>
                    <a:pt x="5163" y="4573"/>
                    <a:pt x="5194" y="4510"/>
                  </a:cubicBezTo>
                  <a:cubicBezTo>
                    <a:pt x="5479" y="4098"/>
                    <a:pt x="5448" y="3623"/>
                    <a:pt x="5068" y="3338"/>
                  </a:cubicBezTo>
                  <a:cubicBezTo>
                    <a:pt x="4899" y="3215"/>
                    <a:pt x="4685" y="3152"/>
                    <a:pt x="4473" y="3152"/>
                  </a:cubicBezTo>
                  <a:close/>
                  <a:moveTo>
                    <a:pt x="699" y="3338"/>
                  </a:moveTo>
                  <a:cubicBezTo>
                    <a:pt x="564" y="3338"/>
                    <a:pt x="444" y="3370"/>
                    <a:pt x="349" y="3433"/>
                  </a:cubicBezTo>
                  <a:cubicBezTo>
                    <a:pt x="286" y="3496"/>
                    <a:pt x="254" y="3560"/>
                    <a:pt x="222" y="3623"/>
                  </a:cubicBezTo>
                  <a:cubicBezTo>
                    <a:pt x="1" y="4098"/>
                    <a:pt x="349" y="4953"/>
                    <a:pt x="951" y="5365"/>
                  </a:cubicBezTo>
                  <a:cubicBezTo>
                    <a:pt x="1204" y="5567"/>
                    <a:pt x="1701" y="5669"/>
                    <a:pt x="2343" y="5669"/>
                  </a:cubicBezTo>
                  <a:cubicBezTo>
                    <a:pt x="2504" y="5669"/>
                    <a:pt x="2674" y="5662"/>
                    <a:pt x="2851" y="5650"/>
                  </a:cubicBezTo>
                  <a:cubicBezTo>
                    <a:pt x="2629" y="5206"/>
                    <a:pt x="2059" y="4130"/>
                    <a:pt x="1616" y="3718"/>
                  </a:cubicBezTo>
                  <a:cubicBezTo>
                    <a:pt x="1299" y="3465"/>
                    <a:pt x="968" y="3338"/>
                    <a:pt x="699" y="3338"/>
                  </a:cubicBezTo>
                  <a:close/>
                  <a:moveTo>
                    <a:pt x="5633" y="6059"/>
                  </a:moveTo>
                  <a:cubicBezTo>
                    <a:pt x="5431" y="6059"/>
                    <a:pt x="5220" y="6129"/>
                    <a:pt x="5036" y="6251"/>
                  </a:cubicBezTo>
                  <a:cubicBezTo>
                    <a:pt x="4909" y="6378"/>
                    <a:pt x="4814" y="6505"/>
                    <a:pt x="4751" y="6663"/>
                  </a:cubicBezTo>
                  <a:cubicBezTo>
                    <a:pt x="4561" y="7075"/>
                    <a:pt x="4909" y="8120"/>
                    <a:pt x="5068" y="8532"/>
                  </a:cubicBezTo>
                  <a:cubicBezTo>
                    <a:pt x="5733" y="7993"/>
                    <a:pt x="6176" y="7518"/>
                    <a:pt x="6303" y="7233"/>
                  </a:cubicBezTo>
                  <a:cubicBezTo>
                    <a:pt x="6493" y="6726"/>
                    <a:pt x="6334" y="6283"/>
                    <a:pt x="5954" y="6125"/>
                  </a:cubicBezTo>
                  <a:cubicBezTo>
                    <a:pt x="5853" y="6080"/>
                    <a:pt x="5745" y="6059"/>
                    <a:pt x="5633" y="6059"/>
                  </a:cubicBezTo>
                  <a:close/>
                  <a:moveTo>
                    <a:pt x="2193" y="7140"/>
                  </a:moveTo>
                  <a:cubicBezTo>
                    <a:pt x="2029" y="7140"/>
                    <a:pt x="1886" y="7181"/>
                    <a:pt x="1774" y="7265"/>
                  </a:cubicBezTo>
                  <a:cubicBezTo>
                    <a:pt x="1679" y="7360"/>
                    <a:pt x="1647" y="7455"/>
                    <a:pt x="1616" y="7550"/>
                  </a:cubicBezTo>
                  <a:cubicBezTo>
                    <a:pt x="1457" y="8057"/>
                    <a:pt x="1932" y="8785"/>
                    <a:pt x="2566" y="9038"/>
                  </a:cubicBezTo>
                  <a:cubicBezTo>
                    <a:pt x="2712" y="9106"/>
                    <a:pt x="2900" y="9133"/>
                    <a:pt x="3102" y="9133"/>
                  </a:cubicBezTo>
                  <a:cubicBezTo>
                    <a:pt x="3558" y="9133"/>
                    <a:pt x="4086" y="8999"/>
                    <a:pt x="4371" y="8912"/>
                  </a:cubicBezTo>
                  <a:cubicBezTo>
                    <a:pt x="4086" y="8532"/>
                    <a:pt x="3358" y="7581"/>
                    <a:pt x="2883" y="7328"/>
                  </a:cubicBezTo>
                  <a:cubicBezTo>
                    <a:pt x="2635" y="7205"/>
                    <a:pt x="2398" y="7140"/>
                    <a:pt x="2193" y="7140"/>
                  </a:cubicBezTo>
                  <a:close/>
                  <a:moveTo>
                    <a:pt x="7297" y="8713"/>
                  </a:moveTo>
                  <a:cubicBezTo>
                    <a:pt x="7114" y="8713"/>
                    <a:pt x="6935" y="8775"/>
                    <a:pt x="6778" y="8880"/>
                  </a:cubicBezTo>
                  <a:cubicBezTo>
                    <a:pt x="6588" y="9038"/>
                    <a:pt x="6461" y="9292"/>
                    <a:pt x="6429" y="9545"/>
                  </a:cubicBezTo>
                  <a:cubicBezTo>
                    <a:pt x="6334" y="9988"/>
                    <a:pt x="6841" y="10938"/>
                    <a:pt x="7095" y="11318"/>
                  </a:cubicBezTo>
                  <a:cubicBezTo>
                    <a:pt x="7475" y="10812"/>
                    <a:pt x="7886" y="10115"/>
                    <a:pt x="7950" y="9767"/>
                  </a:cubicBezTo>
                  <a:cubicBezTo>
                    <a:pt x="8013" y="9197"/>
                    <a:pt x="7791" y="8785"/>
                    <a:pt x="7411" y="8722"/>
                  </a:cubicBezTo>
                  <a:cubicBezTo>
                    <a:pt x="7373" y="8716"/>
                    <a:pt x="7335" y="8713"/>
                    <a:pt x="7297" y="8713"/>
                  </a:cubicBezTo>
                  <a:close/>
                  <a:moveTo>
                    <a:pt x="4382" y="10570"/>
                  </a:moveTo>
                  <a:cubicBezTo>
                    <a:pt x="4154" y="10570"/>
                    <a:pt x="3954" y="10627"/>
                    <a:pt x="3833" y="10748"/>
                  </a:cubicBezTo>
                  <a:cubicBezTo>
                    <a:pt x="3706" y="10843"/>
                    <a:pt x="3643" y="10970"/>
                    <a:pt x="3611" y="11128"/>
                  </a:cubicBezTo>
                  <a:cubicBezTo>
                    <a:pt x="3579" y="11667"/>
                    <a:pt x="4149" y="12237"/>
                    <a:pt x="4783" y="12395"/>
                  </a:cubicBezTo>
                  <a:cubicBezTo>
                    <a:pt x="4834" y="12405"/>
                    <a:pt x="4888" y="12409"/>
                    <a:pt x="4945" y="12409"/>
                  </a:cubicBezTo>
                  <a:cubicBezTo>
                    <a:pt x="5451" y="12409"/>
                    <a:pt x="6151" y="12056"/>
                    <a:pt x="6493" y="11857"/>
                  </a:cubicBezTo>
                  <a:cubicBezTo>
                    <a:pt x="6144" y="11572"/>
                    <a:pt x="5289" y="10780"/>
                    <a:pt x="4783" y="10622"/>
                  </a:cubicBezTo>
                  <a:cubicBezTo>
                    <a:pt x="4646" y="10588"/>
                    <a:pt x="4510" y="10570"/>
                    <a:pt x="4382" y="10570"/>
                  </a:cubicBezTo>
                  <a:close/>
                  <a:moveTo>
                    <a:pt x="9419" y="11032"/>
                  </a:moveTo>
                  <a:cubicBezTo>
                    <a:pt x="9404" y="11032"/>
                    <a:pt x="9389" y="11032"/>
                    <a:pt x="9375" y="11033"/>
                  </a:cubicBezTo>
                  <a:cubicBezTo>
                    <a:pt x="9248" y="11033"/>
                    <a:pt x="9121" y="11097"/>
                    <a:pt x="9026" y="11192"/>
                  </a:cubicBezTo>
                  <a:cubicBezTo>
                    <a:pt x="8773" y="11382"/>
                    <a:pt x="8615" y="11730"/>
                    <a:pt x="8646" y="12142"/>
                  </a:cubicBezTo>
                  <a:cubicBezTo>
                    <a:pt x="8678" y="12617"/>
                    <a:pt x="9375" y="13472"/>
                    <a:pt x="9691" y="13820"/>
                  </a:cubicBezTo>
                  <a:cubicBezTo>
                    <a:pt x="9850" y="13377"/>
                    <a:pt x="10166" y="12458"/>
                    <a:pt x="10135" y="11983"/>
                  </a:cubicBezTo>
                  <a:cubicBezTo>
                    <a:pt x="10043" y="11405"/>
                    <a:pt x="9777" y="11032"/>
                    <a:pt x="9419" y="11032"/>
                  </a:cubicBezTo>
                  <a:close/>
                  <a:moveTo>
                    <a:pt x="7316" y="13567"/>
                  </a:moveTo>
                  <a:cubicBezTo>
                    <a:pt x="7000" y="13567"/>
                    <a:pt x="6714" y="13630"/>
                    <a:pt x="6524" y="13789"/>
                  </a:cubicBezTo>
                  <a:cubicBezTo>
                    <a:pt x="6398" y="13884"/>
                    <a:pt x="6271" y="14074"/>
                    <a:pt x="6303" y="14327"/>
                  </a:cubicBezTo>
                  <a:cubicBezTo>
                    <a:pt x="6366" y="14865"/>
                    <a:pt x="7031" y="15340"/>
                    <a:pt x="7696" y="15372"/>
                  </a:cubicBezTo>
                  <a:cubicBezTo>
                    <a:pt x="8013" y="15372"/>
                    <a:pt x="8456" y="15182"/>
                    <a:pt x="8931" y="14739"/>
                  </a:cubicBezTo>
                  <a:cubicBezTo>
                    <a:pt x="9058" y="14644"/>
                    <a:pt x="9185" y="14549"/>
                    <a:pt x="9248" y="14485"/>
                  </a:cubicBezTo>
                  <a:cubicBezTo>
                    <a:pt x="8868" y="14232"/>
                    <a:pt x="7823" y="13630"/>
                    <a:pt x="7316" y="13567"/>
                  </a:cubicBezTo>
                  <a:close/>
                  <a:moveTo>
                    <a:pt x="11895" y="12876"/>
                  </a:moveTo>
                  <a:cubicBezTo>
                    <a:pt x="11846" y="12876"/>
                    <a:pt x="11798" y="12884"/>
                    <a:pt x="11750" y="12902"/>
                  </a:cubicBezTo>
                  <a:cubicBezTo>
                    <a:pt x="11687" y="12934"/>
                    <a:pt x="11623" y="12965"/>
                    <a:pt x="11592" y="12997"/>
                  </a:cubicBezTo>
                  <a:cubicBezTo>
                    <a:pt x="11338" y="13187"/>
                    <a:pt x="11148" y="13662"/>
                    <a:pt x="11338" y="14232"/>
                  </a:cubicBezTo>
                  <a:cubicBezTo>
                    <a:pt x="11465" y="14739"/>
                    <a:pt x="12352" y="15467"/>
                    <a:pt x="12763" y="15752"/>
                  </a:cubicBezTo>
                  <a:cubicBezTo>
                    <a:pt x="12827" y="15277"/>
                    <a:pt x="12890" y="14200"/>
                    <a:pt x="12700" y="13725"/>
                  </a:cubicBezTo>
                  <a:cubicBezTo>
                    <a:pt x="12509" y="13206"/>
                    <a:pt x="12200" y="12876"/>
                    <a:pt x="11895" y="12876"/>
                  </a:cubicBezTo>
                  <a:close/>
                  <a:moveTo>
                    <a:pt x="10447" y="16004"/>
                  </a:moveTo>
                  <a:cubicBezTo>
                    <a:pt x="10426" y="16004"/>
                    <a:pt x="10407" y="16004"/>
                    <a:pt x="10388" y="16005"/>
                  </a:cubicBezTo>
                  <a:cubicBezTo>
                    <a:pt x="10135" y="16037"/>
                    <a:pt x="9913" y="16132"/>
                    <a:pt x="9755" y="16259"/>
                  </a:cubicBezTo>
                  <a:cubicBezTo>
                    <a:pt x="9533" y="16480"/>
                    <a:pt x="9438" y="16734"/>
                    <a:pt x="9565" y="17019"/>
                  </a:cubicBezTo>
                  <a:cubicBezTo>
                    <a:pt x="9707" y="17473"/>
                    <a:pt x="10382" y="17825"/>
                    <a:pt x="11000" y="17825"/>
                  </a:cubicBezTo>
                  <a:cubicBezTo>
                    <a:pt x="11072" y="17825"/>
                    <a:pt x="11142" y="17820"/>
                    <a:pt x="11212" y="17811"/>
                  </a:cubicBezTo>
                  <a:cubicBezTo>
                    <a:pt x="11370" y="17779"/>
                    <a:pt x="11528" y="17684"/>
                    <a:pt x="11718" y="17526"/>
                  </a:cubicBezTo>
                  <a:cubicBezTo>
                    <a:pt x="12067" y="17272"/>
                    <a:pt x="12383" y="16765"/>
                    <a:pt x="12542" y="16544"/>
                  </a:cubicBezTo>
                  <a:cubicBezTo>
                    <a:pt x="12531" y="16533"/>
                    <a:pt x="12524" y="16530"/>
                    <a:pt x="12518" y="16530"/>
                  </a:cubicBezTo>
                  <a:cubicBezTo>
                    <a:pt x="12506" y="16530"/>
                    <a:pt x="12499" y="16544"/>
                    <a:pt x="12478" y="16544"/>
                  </a:cubicBezTo>
                  <a:cubicBezTo>
                    <a:pt x="12051" y="16391"/>
                    <a:pt x="10978" y="16004"/>
                    <a:pt x="10447" y="16004"/>
                  </a:cubicBezTo>
                  <a:close/>
                </a:path>
              </a:pathLst>
            </a:custGeom>
            <a:solidFill>
              <a:srgbClr val="ACE5F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 name="Google Shape;507;p14">
              <a:extLst>
                <a:ext uri="{FF2B5EF4-FFF2-40B4-BE49-F238E27FC236}">
                  <a16:creationId xmlns:a16="http://schemas.microsoft.com/office/drawing/2014/main" id="{2E250823-4B22-4080-9D8E-B99C8980DE25}"/>
                </a:ext>
              </a:extLst>
            </p:cNvPr>
            <p:cNvSpPr/>
            <p:nvPr/>
          </p:nvSpPr>
          <p:spPr>
            <a:xfrm>
              <a:off x="1598835" y="1717675"/>
              <a:ext cx="429541" cy="497933"/>
            </a:xfrm>
            <a:custGeom>
              <a:avLst/>
              <a:gdLst/>
              <a:ahLst/>
              <a:cxnLst/>
              <a:rect l="l" t="t" r="r" b="b"/>
              <a:pathLst>
                <a:path w="14125" h="16374" extrusionOk="0">
                  <a:moveTo>
                    <a:pt x="1298" y="1"/>
                  </a:moveTo>
                  <a:cubicBezTo>
                    <a:pt x="1267" y="1"/>
                    <a:pt x="1235" y="1"/>
                    <a:pt x="1235" y="32"/>
                  </a:cubicBezTo>
                  <a:cubicBezTo>
                    <a:pt x="1203" y="64"/>
                    <a:pt x="1172" y="96"/>
                    <a:pt x="1203" y="127"/>
                  </a:cubicBezTo>
                  <a:cubicBezTo>
                    <a:pt x="1267" y="982"/>
                    <a:pt x="1425" y="1901"/>
                    <a:pt x="1647" y="2788"/>
                  </a:cubicBezTo>
                  <a:lnTo>
                    <a:pt x="1679" y="2788"/>
                  </a:lnTo>
                  <a:cubicBezTo>
                    <a:pt x="1679" y="2819"/>
                    <a:pt x="1647" y="2819"/>
                    <a:pt x="1647" y="2819"/>
                  </a:cubicBezTo>
                  <a:cubicBezTo>
                    <a:pt x="1805" y="3421"/>
                    <a:pt x="1995" y="4054"/>
                    <a:pt x="2217" y="4656"/>
                  </a:cubicBezTo>
                  <a:lnTo>
                    <a:pt x="2280" y="4878"/>
                  </a:lnTo>
                  <a:lnTo>
                    <a:pt x="2090" y="4751"/>
                  </a:lnTo>
                  <a:cubicBezTo>
                    <a:pt x="1457" y="4308"/>
                    <a:pt x="823" y="3801"/>
                    <a:pt x="222" y="3294"/>
                  </a:cubicBezTo>
                  <a:cubicBezTo>
                    <a:pt x="185" y="3257"/>
                    <a:pt x="148" y="3242"/>
                    <a:pt x="110" y="3242"/>
                  </a:cubicBezTo>
                  <a:cubicBezTo>
                    <a:pt x="84" y="3242"/>
                    <a:pt x="58" y="3249"/>
                    <a:pt x="32" y="3263"/>
                  </a:cubicBezTo>
                  <a:lnTo>
                    <a:pt x="32" y="3294"/>
                  </a:lnTo>
                  <a:cubicBezTo>
                    <a:pt x="0" y="3326"/>
                    <a:pt x="0" y="3326"/>
                    <a:pt x="0" y="3358"/>
                  </a:cubicBezTo>
                  <a:cubicBezTo>
                    <a:pt x="0" y="3389"/>
                    <a:pt x="32" y="3421"/>
                    <a:pt x="63" y="3453"/>
                  </a:cubicBezTo>
                  <a:cubicBezTo>
                    <a:pt x="823" y="4118"/>
                    <a:pt x="1615" y="4719"/>
                    <a:pt x="2407" y="5226"/>
                  </a:cubicBezTo>
                  <a:lnTo>
                    <a:pt x="2439" y="5258"/>
                  </a:lnTo>
                  <a:lnTo>
                    <a:pt x="2439" y="5289"/>
                  </a:lnTo>
                  <a:cubicBezTo>
                    <a:pt x="2787" y="6176"/>
                    <a:pt x="3230" y="7031"/>
                    <a:pt x="3705" y="7823"/>
                  </a:cubicBezTo>
                  <a:lnTo>
                    <a:pt x="3800" y="8045"/>
                  </a:lnTo>
                  <a:lnTo>
                    <a:pt x="3579" y="7950"/>
                  </a:lnTo>
                  <a:cubicBezTo>
                    <a:pt x="2914" y="7665"/>
                    <a:pt x="2249" y="7348"/>
                    <a:pt x="1584" y="6968"/>
                  </a:cubicBezTo>
                  <a:cubicBezTo>
                    <a:pt x="1552" y="6968"/>
                    <a:pt x="1489" y="6968"/>
                    <a:pt x="1457" y="7000"/>
                  </a:cubicBezTo>
                  <a:cubicBezTo>
                    <a:pt x="1457" y="7000"/>
                    <a:pt x="1425" y="7000"/>
                    <a:pt x="1425" y="7031"/>
                  </a:cubicBezTo>
                  <a:cubicBezTo>
                    <a:pt x="1393" y="7095"/>
                    <a:pt x="1425" y="7158"/>
                    <a:pt x="1489" y="7190"/>
                  </a:cubicBezTo>
                  <a:cubicBezTo>
                    <a:pt x="2312" y="7665"/>
                    <a:pt x="3135" y="8045"/>
                    <a:pt x="3990" y="8361"/>
                  </a:cubicBezTo>
                  <a:lnTo>
                    <a:pt x="4022" y="8393"/>
                  </a:lnTo>
                  <a:cubicBezTo>
                    <a:pt x="4560" y="9216"/>
                    <a:pt x="5130" y="10008"/>
                    <a:pt x="5764" y="10736"/>
                  </a:cubicBezTo>
                  <a:lnTo>
                    <a:pt x="5922" y="10926"/>
                  </a:lnTo>
                  <a:lnTo>
                    <a:pt x="5669" y="10895"/>
                  </a:lnTo>
                  <a:cubicBezTo>
                    <a:pt x="5004" y="10768"/>
                    <a:pt x="4307" y="10578"/>
                    <a:pt x="3610" y="10356"/>
                  </a:cubicBezTo>
                  <a:cubicBezTo>
                    <a:pt x="3600" y="10346"/>
                    <a:pt x="3586" y="10342"/>
                    <a:pt x="3570" y="10342"/>
                  </a:cubicBezTo>
                  <a:cubicBezTo>
                    <a:pt x="3540" y="10342"/>
                    <a:pt x="3505" y="10356"/>
                    <a:pt x="3484" y="10356"/>
                  </a:cubicBezTo>
                  <a:cubicBezTo>
                    <a:pt x="3484" y="10388"/>
                    <a:pt x="3452" y="10388"/>
                    <a:pt x="3452" y="10420"/>
                  </a:cubicBezTo>
                  <a:cubicBezTo>
                    <a:pt x="3452" y="10483"/>
                    <a:pt x="3484" y="10546"/>
                    <a:pt x="3547" y="10578"/>
                  </a:cubicBezTo>
                  <a:cubicBezTo>
                    <a:pt x="4180" y="10768"/>
                    <a:pt x="4814" y="10958"/>
                    <a:pt x="5415" y="11085"/>
                  </a:cubicBezTo>
                  <a:cubicBezTo>
                    <a:pt x="5669" y="11116"/>
                    <a:pt x="5891" y="11180"/>
                    <a:pt x="6144" y="11211"/>
                  </a:cubicBezTo>
                  <a:lnTo>
                    <a:pt x="6176" y="11211"/>
                  </a:lnTo>
                  <a:lnTo>
                    <a:pt x="6207" y="11243"/>
                  </a:lnTo>
                  <a:cubicBezTo>
                    <a:pt x="6904" y="12003"/>
                    <a:pt x="7664" y="12700"/>
                    <a:pt x="8424" y="13333"/>
                  </a:cubicBezTo>
                  <a:lnTo>
                    <a:pt x="8614" y="13460"/>
                  </a:lnTo>
                  <a:lnTo>
                    <a:pt x="8392" y="13460"/>
                  </a:lnTo>
                  <a:cubicBezTo>
                    <a:pt x="8218" y="13468"/>
                    <a:pt x="8044" y="13472"/>
                    <a:pt x="7869" y="13472"/>
                  </a:cubicBezTo>
                  <a:cubicBezTo>
                    <a:pt x="7345" y="13472"/>
                    <a:pt x="6817" y="13436"/>
                    <a:pt x="6271" y="13365"/>
                  </a:cubicBezTo>
                  <a:cubicBezTo>
                    <a:pt x="6239" y="13365"/>
                    <a:pt x="6207" y="13365"/>
                    <a:pt x="6176" y="13397"/>
                  </a:cubicBezTo>
                  <a:cubicBezTo>
                    <a:pt x="6144" y="13397"/>
                    <a:pt x="6144" y="13428"/>
                    <a:pt x="6144" y="13460"/>
                  </a:cubicBezTo>
                  <a:cubicBezTo>
                    <a:pt x="6144" y="13523"/>
                    <a:pt x="6176" y="13587"/>
                    <a:pt x="6239" y="13618"/>
                  </a:cubicBezTo>
                  <a:lnTo>
                    <a:pt x="6271" y="13618"/>
                  </a:lnTo>
                  <a:cubicBezTo>
                    <a:pt x="6883" y="13703"/>
                    <a:pt x="7481" y="13745"/>
                    <a:pt x="8065" y="13745"/>
                  </a:cubicBezTo>
                  <a:cubicBezTo>
                    <a:pt x="8357" y="13745"/>
                    <a:pt x="8646" y="13734"/>
                    <a:pt x="8931" y="13713"/>
                  </a:cubicBezTo>
                  <a:lnTo>
                    <a:pt x="8962" y="13713"/>
                  </a:lnTo>
                  <a:lnTo>
                    <a:pt x="8962" y="13745"/>
                  </a:lnTo>
                  <a:cubicBezTo>
                    <a:pt x="9817" y="14347"/>
                    <a:pt x="10704" y="14917"/>
                    <a:pt x="11623" y="15360"/>
                  </a:cubicBezTo>
                  <a:lnTo>
                    <a:pt x="11844" y="15487"/>
                  </a:lnTo>
                  <a:lnTo>
                    <a:pt x="11623" y="15518"/>
                  </a:lnTo>
                  <a:cubicBezTo>
                    <a:pt x="10958" y="15708"/>
                    <a:pt x="10229" y="15803"/>
                    <a:pt x="9501" y="15867"/>
                  </a:cubicBezTo>
                  <a:cubicBezTo>
                    <a:pt x="9469" y="15867"/>
                    <a:pt x="9469" y="15867"/>
                    <a:pt x="9437" y="15898"/>
                  </a:cubicBezTo>
                  <a:cubicBezTo>
                    <a:pt x="9406" y="15930"/>
                    <a:pt x="9406" y="15962"/>
                    <a:pt x="9406" y="15993"/>
                  </a:cubicBezTo>
                  <a:cubicBezTo>
                    <a:pt x="9406" y="16057"/>
                    <a:pt x="9437" y="16120"/>
                    <a:pt x="9501" y="16120"/>
                  </a:cubicBezTo>
                  <a:lnTo>
                    <a:pt x="9532" y="16120"/>
                  </a:lnTo>
                  <a:cubicBezTo>
                    <a:pt x="10483" y="16088"/>
                    <a:pt x="11401" y="15930"/>
                    <a:pt x="12224" y="15677"/>
                  </a:cubicBezTo>
                  <a:lnTo>
                    <a:pt x="12256" y="15677"/>
                  </a:lnTo>
                  <a:cubicBezTo>
                    <a:pt x="12858" y="15962"/>
                    <a:pt x="13428" y="16183"/>
                    <a:pt x="13998" y="16373"/>
                  </a:cubicBezTo>
                  <a:cubicBezTo>
                    <a:pt x="14029" y="16373"/>
                    <a:pt x="14061" y="16373"/>
                    <a:pt x="14093" y="16342"/>
                  </a:cubicBezTo>
                  <a:cubicBezTo>
                    <a:pt x="14093" y="16342"/>
                    <a:pt x="14124" y="16310"/>
                    <a:pt x="14124" y="16278"/>
                  </a:cubicBezTo>
                  <a:cubicBezTo>
                    <a:pt x="14124" y="16183"/>
                    <a:pt x="14061" y="16088"/>
                    <a:pt x="13998" y="16057"/>
                  </a:cubicBezTo>
                  <a:cubicBezTo>
                    <a:pt x="13428" y="15867"/>
                    <a:pt x="12826" y="15645"/>
                    <a:pt x="12288" y="15392"/>
                  </a:cubicBezTo>
                  <a:lnTo>
                    <a:pt x="12256" y="15392"/>
                  </a:lnTo>
                  <a:lnTo>
                    <a:pt x="12256" y="15360"/>
                  </a:lnTo>
                  <a:cubicBezTo>
                    <a:pt x="11781" y="14537"/>
                    <a:pt x="11369" y="13713"/>
                    <a:pt x="11084" y="12858"/>
                  </a:cubicBezTo>
                  <a:cubicBezTo>
                    <a:pt x="11058" y="12807"/>
                    <a:pt x="10990" y="12755"/>
                    <a:pt x="10932" y="12755"/>
                  </a:cubicBezTo>
                  <a:cubicBezTo>
                    <a:pt x="10919" y="12755"/>
                    <a:pt x="10906" y="12757"/>
                    <a:pt x="10894" y="12763"/>
                  </a:cubicBezTo>
                  <a:lnTo>
                    <a:pt x="10863" y="12763"/>
                  </a:lnTo>
                  <a:cubicBezTo>
                    <a:pt x="10831" y="12795"/>
                    <a:pt x="10831" y="12858"/>
                    <a:pt x="10831" y="12922"/>
                  </a:cubicBezTo>
                  <a:cubicBezTo>
                    <a:pt x="11084" y="13618"/>
                    <a:pt x="11401" y="14315"/>
                    <a:pt x="11781" y="14980"/>
                  </a:cubicBezTo>
                  <a:lnTo>
                    <a:pt x="11876" y="15202"/>
                  </a:lnTo>
                  <a:lnTo>
                    <a:pt x="11654" y="15107"/>
                  </a:lnTo>
                  <a:cubicBezTo>
                    <a:pt x="10768" y="14632"/>
                    <a:pt x="9881" y="14093"/>
                    <a:pt x="9057" y="13492"/>
                  </a:cubicBezTo>
                  <a:lnTo>
                    <a:pt x="9026" y="13460"/>
                  </a:lnTo>
                  <a:cubicBezTo>
                    <a:pt x="8772" y="12637"/>
                    <a:pt x="8614" y="11782"/>
                    <a:pt x="8519" y="10958"/>
                  </a:cubicBezTo>
                  <a:cubicBezTo>
                    <a:pt x="8519" y="10895"/>
                    <a:pt x="8424" y="10831"/>
                    <a:pt x="8361" y="10831"/>
                  </a:cubicBezTo>
                  <a:lnTo>
                    <a:pt x="8297" y="10831"/>
                  </a:lnTo>
                  <a:cubicBezTo>
                    <a:pt x="8266" y="10863"/>
                    <a:pt x="8266" y="10895"/>
                    <a:pt x="8266" y="10958"/>
                  </a:cubicBezTo>
                  <a:cubicBezTo>
                    <a:pt x="8329" y="11623"/>
                    <a:pt x="8487" y="12320"/>
                    <a:pt x="8677" y="13017"/>
                  </a:cubicBezTo>
                  <a:lnTo>
                    <a:pt x="8741" y="13238"/>
                  </a:lnTo>
                  <a:lnTo>
                    <a:pt x="8551" y="13112"/>
                  </a:lnTo>
                  <a:cubicBezTo>
                    <a:pt x="7759" y="12478"/>
                    <a:pt x="7031" y="11813"/>
                    <a:pt x="6334" y="11053"/>
                  </a:cubicBezTo>
                  <a:lnTo>
                    <a:pt x="6302" y="11021"/>
                  </a:lnTo>
                  <a:lnTo>
                    <a:pt x="6302" y="10990"/>
                  </a:lnTo>
                  <a:cubicBezTo>
                    <a:pt x="6271" y="10166"/>
                    <a:pt x="6271" y="9343"/>
                    <a:pt x="6366" y="8583"/>
                  </a:cubicBezTo>
                  <a:cubicBezTo>
                    <a:pt x="6366" y="8520"/>
                    <a:pt x="6302" y="8456"/>
                    <a:pt x="6239" y="8425"/>
                  </a:cubicBezTo>
                  <a:cubicBezTo>
                    <a:pt x="6207" y="8425"/>
                    <a:pt x="6176" y="8425"/>
                    <a:pt x="6144" y="8456"/>
                  </a:cubicBezTo>
                  <a:cubicBezTo>
                    <a:pt x="6112" y="8456"/>
                    <a:pt x="6112" y="8488"/>
                    <a:pt x="6112" y="8520"/>
                  </a:cubicBezTo>
                  <a:cubicBezTo>
                    <a:pt x="6049" y="9153"/>
                    <a:pt x="6017" y="9818"/>
                    <a:pt x="6049" y="10515"/>
                  </a:cubicBezTo>
                  <a:lnTo>
                    <a:pt x="6049" y="10736"/>
                  </a:lnTo>
                  <a:lnTo>
                    <a:pt x="5891" y="10546"/>
                  </a:lnTo>
                  <a:cubicBezTo>
                    <a:pt x="5289" y="9850"/>
                    <a:pt x="4719" y="9058"/>
                    <a:pt x="4212" y="8266"/>
                  </a:cubicBezTo>
                  <a:lnTo>
                    <a:pt x="4212" y="8235"/>
                  </a:lnTo>
                  <a:lnTo>
                    <a:pt x="4212" y="8203"/>
                  </a:lnTo>
                  <a:cubicBezTo>
                    <a:pt x="4307" y="7380"/>
                    <a:pt x="4497" y="6619"/>
                    <a:pt x="4750" y="5923"/>
                  </a:cubicBezTo>
                  <a:cubicBezTo>
                    <a:pt x="4782" y="5859"/>
                    <a:pt x="4719" y="5764"/>
                    <a:pt x="4655" y="5733"/>
                  </a:cubicBezTo>
                  <a:cubicBezTo>
                    <a:pt x="4624" y="5733"/>
                    <a:pt x="4560" y="5733"/>
                    <a:pt x="4529" y="5764"/>
                  </a:cubicBezTo>
                  <a:cubicBezTo>
                    <a:pt x="4529" y="5764"/>
                    <a:pt x="4497" y="5764"/>
                    <a:pt x="4497" y="5796"/>
                  </a:cubicBezTo>
                  <a:cubicBezTo>
                    <a:pt x="4307" y="6366"/>
                    <a:pt x="4149" y="7000"/>
                    <a:pt x="4022" y="7665"/>
                  </a:cubicBezTo>
                  <a:lnTo>
                    <a:pt x="3990" y="7886"/>
                  </a:lnTo>
                  <a:lnTo>
                    <a:pt x="3895" y="7696"/>
                  </a:lnTo>
                  <a:cubicBezTo>
                    <a:pt x="3420" y="6904"/>
                    <a:pt x="3009" y="6049"/>
                    <a:pt x="2660" y="5194"/>
                  </a:cubicBezTo>
                  <a:lnTo>
                    <a:pt x="2660" y="5163"/>
                  </a:lnTo>
                  <a:lnTo>
                    <a:pt x="2660" y="5131"/>
                  </a:lnTo>
                  <a:cubicBezTo>
                    <a:pt x="2945" y="4371"/>
                    <a:pt x="3294" y="3674"/>
                    <a:pt x="3705" y="3073"/>
                  </a:cubicBezTo>
                  <a:cubicBezTo>
                    <a:pt x="3737" y="3009"/>
                    <a:pt x="3737" y="2914"/>
                    <a:pt x="3642" y="2851"/>
                  </a:cubicBezTo>
                  <a:cubicBezTo>
                    <a:pt x="3626" y="2835"/>
                    <a:pt x="3594" y="2827"/>
                    <a:pt x="3563" y="2827"/>
                  </a:cubicBezTo>
                  <a:cubicBezTo>
                    <a:pt x="3531" y="2827"/>
                    <a:pt x="3499" y="2835"/>
                    <a:pt x="3484" y="2851"/>
                  </a:cubicBezTo>
                  <a:cubicBezTo>
                    <a:pt x="3484" y="2851"/>
                    <a:pt x="3484" y="2851"/>
                    <a:pt x="3484" y="2883"/>
                  </a:cubicBezTo>
                  <a:cubicBezTo>
                    <a:pt x="3135" y="3358"/>
                    <a:pt x="2850" y="3928"/>
                    <a:pt x="2597" y="4561"/>
                  </a:cubicBezTo>
                  <a:lnTo>
                    <a:pt x="2502" y="4751"/>
                  </a:lnTo>
                  <a:lnTo>
                    <a:pt x="2439" y="4561"/>
                  </a:lnTo>
                  <a:cubicBezTo>
                    <a:pt x="2280" y="4086"/>
                    <a:pt x="2122" y="3611"/>
                    <a:pt x="1995" y="3073"/>
                  </a:cubicBezTo>
                  <a:cubicBezTo>
                    <a:pt x="1995" y="3073"/>
                    <a:pt x="1995" y="3041"/>
                    <a:pt x="1964" y="3041"/>
                  </a:cubicBezTo>
                  <a:cubicBezTo>
                    <a:pt x="1710" y="2091"/>
                    <a:pt x="1552" y="1109"/>
                    <a:pt x="1489" y="191"/>
                  </a:cubicBezTo>
                  <a:cubicBezTo>
                    <a:pt x="1489" y="96"/>
                    <a:pt x="1393" y="32"/>
                    <a:pt x="1298" y="1"/>
                  </a:cubicBezTo>
                  <a:close/>
                </a:path>
              </a:pathLst>
            </a:custGeom>
            <a:solidFill>
              <a:srgbClr val="2B76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 name="Google Shape;508;p14">
              <a:extLst>
                <a:ext uri="{FF2B5EF4-FFF2-40B4-BE49-F238E27FC236}">
                  <a16:creationId xmlns:a16="http://schemas.microsoft.com/office/drawing/2014/main" id="{ED5D334E-B283-4A82-8FB0-F175434BC290}"/>
                </a:ext>
              </a:extLst>
            </p:cNvPr>
            <p:cNvSpPr/>
            <p:nvPr/>
          </p:nvSpPr>
          <p:spPr>
            <a:xfrm>
              <a:off x="1286794" y="1806291"/>
              <a:ext cx="694382" cy="469987"/>
            </a:xfrm>
            <a:custGeom>
              <a:avLst/>
              <a:gdLst/>
              <a:ahLst/>
              <a:cxnLst/>
              <a:rect l="l" t="t" r="r" b="b"/>
              <a:pathLst>
                <a:path w="22834" h="15455" extrusionOk="0">
                  <a:moveTo>
                    <a:pt x="1742" y="0"/>
                  </a:moveTo>
                  <a:lnTo>
                    <a:pt x="1710" y="64"/>
                  </a:lnTo>
                  <a:cubicBezTo>
                    <a:pt x="1710" y="64"/>
                    <a:pt x="1710" y="95"/>
                    <a:pt x="1679" y="95"/>
                  </a:cubicBezTo>
                  <a:cubicBezTo>
                    <a:pt x="1552" y="317"/>
                    <a:pt x="1267" y="824"/>
                    <a:pt x="982" y="1615"/>
                  </a:cubicBezTo>
                  <a:cubicBezTo>
                    <a:pt x="412" y="3104"/>
                    <a:pt x="95" y="4719"/>
                    <a:pt x="32" y="6302"/>
                  </a:cubicBezTo>
                  <a:cubicBezTo>
                    <a:pt x="0" y="7886"/>
                    <a:pt x="190" y="10324"/>
                    <a:pt x="1425" y="12953"/>
                  </a:cubicBezTo>
                  <a:cubicBezTo>
                    <a:pt x="1837" y="13840"/>
                    <a:pt x="2344" y="14726"/>
                    <a:pt x="2914" y="15455"/>
                  </a:cubicBezTo>
                  <a:lnTo>
                    <a:pt x="22834" y="15455"/>
                  </a:lnTo>
                  <a:cubicBezTo>
                    <a:pt x="22739" y="15360"/>
                    <a:pt x="22612" y="15106"/>
                    <a:pt x="22454" y="14853"/>
                  </a:cubicBezTo>
                  <a:cubicBezTo>
                    <a:pt x="22074" y="14315"/>
                    <a:pt x="21440" y="13491"/>
                    <a:pt x="20585" y="12604"/>
                  </a:cubicBezTo>
                  <a:cubicBezTo>
                    <a:pt x="19698" y="11654"/>
                    <a:pt x="18780" y="10768"/>
                    <a:pt x="17798" y="9913"/>
                  </a:cubicBezTo>
                  <a:cubicBezTo>
                    <a:pt x="16627" y="8931"/>
                    <a:pt x="15455" y="8076"/>
                    <a:pt x="14093" y="7252"/>
                  </a:cubicBezTo>
                  <a:cubicBezTo>
                    <a:pt x="13618" y="6936"/>
                    <a:pt x="13080" y="6651"/>
                    <a:pt x="12415" y="6334"/>
                  </a:cubicBezTo>
                  <a:lnTo>
                    <a:pt x="12383" y="6334"/>
                  </a:lnTo>
                  <a:cubicBezTo>
                    <a:pt x="12193" y="6461"/>
                    <a:pt x="12003" y="6619"/>
                    <a:pt x="11813" y="6746"/>
                  </a:cubicBezTo>
                  <a:lnTo>
                    <a:pt x="11464" y="6999"/>
                  </a:lnTo>
                  <a:lnTo>
                    <a:pt x="11369" y="6556"/>
                  </a:lnTo>
                  <a:cubicBezTo>
                    <a:pt x="11338" y="6302"/>
                    <a:pt x="11306" y="6081"/>
                    <a:pt x="11306" y="5827"/>
                  </a:cubicBezTo>
                  <a:lnTo>
                    <a:pt x="11274" y="5827"/>
                  </a:lnTo>
                  <a:cubicBezTo>
                    <a:pt x="8899" y="4846"/>
                    <a:pt x="6619" y="3642"/>
                    <a:pt x="4972" y="2502"/>
                  </a:cubicBezTo>
                  <a:lnTo>
                    <a:pt x="4909" y="2502"/>
                  </a:lnTo>
                  <a:cubicBezTo>
                    <a:pt x="3547" y="1584"/>
                    <a:pt x="2439" y="570"/>
                    <a:pt x="2027" y="222"/>
                  </a:cubicBezTo>
                  <a:cubicBezTo>
                    <a:pt x="1964" y="127"/>
                    <a:pt x="1805" y="0"/>
                    <a:pt x="1774"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 name="Google Shape;509;p14">
              <a:extLst>
                <a:ext uri="{FF2B5EF4-FFF2-40B4-BE49-F238E27FC236}">
                  <a16:creationId xmlns:a16="http://schemas.microsoft.com/office/drawing/2014/main" id="{3DCBA273-4141-4F26-B3D7-99F1FAEEC768}"/>
                </a:ext>
              </a:extLst>
            </p:cNvPr>
            <p:cNvSpPr/>
            <p:nvPr/>
          </p:nvSpPr>
          <p:spPr>
            <a:xfrm>
              <a:off x="1281959" y="1801456"/>
              <a:ext cx="704995" cy="474822"/>
            </a:xfrm>
            <a:custGeom>
              <a:avLst/>
              <a:gdLst/>
              <a:ahLst/>
              <a:cxnLst/>
              <a:rect l="l" t="t" r="r" b="b"/>
              <a:pathLst>
                <a:path w="23183" h="15614" extrusionOk="0">
                  <a:moveTo>
                    <a:pt x="2186" y="603"/>
                  </a:moveTo>
                  <a:lnTo>
                    <a:pt x="2439" y="856"/>
                  </a:lnTo>
                  <a:cubicBezTo>
                    <a:pt x="3295" y="1616"/>
                    <a:pt x="4150" y="2249"/>
                    <a:pt x="4973" y="2819"/>
                  </a:cubicBezTo>
                  <a:cubicBezTo>
                    <a:pt x="5163" y="2946"/>
                    <a:pt x="5385" y="3073"/>
                    <a:pt x="5606" y="3231"/>
                  </a:cubicBezTo>
                  <a:lnTo>
                    <a:pt x="5701" y="3294"/>
                  </a:lnTo>
                  <a:lnTo>
                    <a:pt x="5638" y="3389"/>
                  </a:lnTo>
                  <a:cubicBezTo>
                    <a:pt x="5100" y="4181"/>
                    <a:pt x="4625" y="5005"/>
                    <a:pt x="4213" y="5891"/>
                  </a:cubicBezTo>
                  <a:lnTo>
                    <a:pt x="4118" y="6113"/>
                  </a:lnTo>
                  <a:lnTo>
                    <a:pt x="4023" y="5891"/>
                  </a:lnTo>
                  <a:cubicBezTo>
                    <a:pt x="3200" y="4340"/>
                    <a:pt x="2598" y="2693"/>
                    <a:pt x="2249" y="951"/>
                  </a:cubicBezTo>
                  <a:lnTo>
                    <a:pt x="2186" y="603"/>
                  </a:lnTo>
                  <a:close/>
                  <a:moveTo>
                    <a:pt x="1838" y="666"/>
                  </a:moveTo>
                  <a:lnTo>
                    <a:pt x="1901" y="1014"/>
                  </a:lnTo>
                  <a:cubicBezTo>
                    <a:pt x="2249" y="2788"/>
                    <a:pt x="2851" y="4498"/>
                    <a:pt x="3706" y="6081"/>
                  </a:cubicBezTo>
                  <a:lnTo>
                    <a:pt x="3801" y="6303"/>
                  </a:lnTo>
                  <a:lnTo>
                    <a:pt x="3548" y="6240"/>
                  </a:lnTo>
                  <a:cubicBezTo>
                    <a:pt x="2534" y="6081"/>
                    <a:pt x="1521" y="5828"/>
                    <a:pt x="539" y="5480"/>
                  </a:cubicBezTo>
                  <a:lnTo>
                    <a:pt x="444" y="5448"/>
                  </a:lnTo>
                  <a:lnTo>
                    <a:pt x="476" y="5353"/>
                  </a:lnTo>
                  <a:cubicBezTo>
                    <a:pt x="634" y="3833"/>
                    <a:pt x="1014" y="2629"/>
                    <a:pt x="1299" y="1869"/>
                  </a:cubicBezTo>
                  <a:cubicBezTo>
                    <a:pt x="1426" y="1553"/>
                    <a:pt x="1553" y="1268"/>
                    <a:pt x="1679" y="983"/>
                  </a:cubicBezTo>
                  <a:lnTo>
                    <a:pt x="1838" y="666"/>
                  </a:lnTo>
                  <a:close/>
                  <a:moveTo>
                    <a:pt x="5986" y="3484"/>
                  </a:moveTo>
                  <a:lnTo>
                    <a:pt x="6081" y="3516"/>
                  </a:lnTo>
                  <a:cubicBezTo>
                    <a:pt x="6778" y="3928"/>
                    <a:pt x="7538" y="4371"/>
                    <a:pt x="8330" y="4783"/>
                  </a:cubicBezTo>
                  <a:lnTo>
                    <a:pt x="8457" y="4815"/>
                  </a:lnTo>
                  <a:lnTo>
                    <a:pt x="8393" y="4941"/>
                  </a:lnTo>
                  <a:cubicBezTo>
                    <a:pt x="7665" y="6366"/>
                    <a:pt x="7126" y="7918"/>
                    <a:pt x="6778" y="9533"/>
                  </a:cubicBezTo>
                  <a:lnTo>
                    <a:pt x="6715" y="9787"/>
                  </a:lnTo>
                  <a:lnTo>
                    <a:pt x="6556" y="9597"/>
                  </a:lnTo>
                  <a:cubicBezTo>
                    <a:pt x="5733" y="8646"/>
                    <a:pt x="5005" y="7633"/>
                    <a:pt x="4371" y="6525"/>
                  </a:cubicBezTo>
                  <a:lnTo>
                    <a:pt x="4340" y="6493"/>
                  </a:lnTo>
                  <a:lnTo>
                    <a:pt x="4371" y="6430"/>
                  </a:lnTo>
                  <a:cubicBezTo>
                    <a:pt x="4815" y="5416"/>
                    <a:pt x="5321" y="4466"/>
                    <a:pt x="5923" y="3579"/>
                  </a:cubicBezTo>
                  <a:lnTo>
                    <a:pt x="5986" y="3484"/>
                  </a:lnTo>
                  <a:close/>
                  <a:moveTo>
                    <a:pt x="413" y="5796"/>
                  </a:moveTo>
                  <a:lnTo>
                    <a:pt x="571" y="5860"/>
                  </a:lnTo>
                  <a:cubicBezTo>
                    <a:pt x="1679" y="6240"/>
                    <a:pt x="2819" y="6493"/>
                    <a:pt x="3960" y="6683"/>
                  </a:cubicBezTo>
                  <a:lnTo>
                    <a:pt x="4023" y="6683"/>
                  </a:lnTo>
                  <a:lnTo>
                    <a:pt x="4055" y="6746"/>
                  </a:lnTo>
                  <a:cubicBezTo>
                    <a:pt x="4150" y="6905"/>
                    <a:pt x="4245" y="7063"/>
                    <a:pt x="4308" y="7190"/>
                  </a:cubicBezTo>
                  <a:cubicBezTo>
                    <a:pt x="4910" y="8140"/>
                    <a:pt x="5575" y="9058"/>
                    <a:pt x="6303" y="9882"/>
                  </a:cubicBezTo>
                  <a:lnTo>
                    <a:pt x="6461" y="10040"/>
                  </a:lnTo>
                  <a:lnTo>
                    <a:pt x="6208" y="10072"/>
                  </a:lnTo>
                  <a:cubicBezTo>
                    <a:pt x="5711" y="10107"/>
                    <a:pt x="5210" y="10125"/>
                    <a:pt x="4704" y="10125"/>
                  </a:cubicBezTo>
                  <a:cubicBezTo>
                    <a:pt x="3403" y="10125"/>
                    <a:pt x="2074" y="10006"/>
                    <a:pt x="729" y="9755"/>
                  </a:cubicBezTo>
                  <a:lnTo>
                    <a:pt x="666" y="9723"/>
                  </a:lnTo>
                  <a:lnTo>
                    <a:pt x="634" y="9660"/>
                  </a:lnTo>
                  <a:cubicBezTo>
                    <a:pt x="444" y="8583"/>
                    <a:pt x="349" y="7538"/>
                    <a:pt x="381" y="6461"/>
                  </a:cubicBezTo>
                  <a:cubicBezTo>
                    <a:pt x="381" y="6303"/>
                    <a:pt x="381" y="6145"/>
                    <a:pt x="413" y="5955"/>
                  </a:cubicBezTo>
                  <a:lnTo>
                    <a:pt x="413" y="5796"/>
                  </a:lnTo>
                  <a:close/>
                  <a:moveTo>
                    <a:pt x="8742" y="4973"/>
                  </a:moveTo>
                  <a:lnTo>
                    <a:pt x="8837" y="5036"/>
                  </a:lnTo>
                  <a:cubicBezTo>
                    <a:pt x="9597" y="5416"/>
                    <a:pt x="10388" y="5765"/>
                    <a:pt x="11180" y="6081"/>
                  </a:cubicBezTo>
                  <a:lnTo>
                    <a:pt x="11275" y="6113"/>
                  </a:lnTo>
                  <a:lnTo>
                    <a:pt x="11243" y="6208"/>
                  </a:lnTo>
                  <a:cubicBezTo>
                    <a:pt x="10578" y="8235"/>
                    <a:pt x="10293" y="10452"/>
                    <a:pt x="10388" y="12700"/>
                  </a:cubicBezTo>
                  <a:lnTo>
                    <a:pt x="10420" y="12922"/>
                  </a:lnTo>
                  <a:lnTo>
                    <a:pt x="10420" y="12922"/>
                  </a:lnTo>
                  <a:lnTo>
                    <a:pt x="10230" y="12795"/>
                  </a:lnTo>
                  <a:cubicBezTo>
                    <a:pt x="9090" y="12035"/>
                    <a:pt x="8013" y="11148"/>
                    <a:pt x="7063" y="10135"/>
                  </a:cubicBezTo>
                  <a:lnTo>
                    <a:pt x="7031" y="10103"/>
                  </a:lnTo>
                  <a:lnTo>
                    <a:pt x="7031" y="10040"/>
                  </a:lnTo>
                  <a:cubicBezTo>
                    <a:pt x="7348" y="8266"/>
                    <a:pt x="7918" y="6620"/>
                    <a:pt x="8710" y="5100"/>
                  </a:cubicBezTo>
                  <a:lnTo>
                    <a:pt x="8742" y="4973"/>
                  </a:lnTo>
                  <a:close/>
                  <a:moveTo>
                    <a:pt x="761" y="10103"/>
                  </a:moveTo>
                  <a:lnTo>
                    <a:pt x="919" y="10135"/>
                  </a:lnTo>
                  <a:cubicBezTo>
                    <a:pt x="2182" y="10374"/>
                    <a:pt x="3460" y="10494"/>
                    <a:pt x="4711" y="10494"/>
                  </a:cubicBezTo>
                  <a:cubicBezTo>
                    <a:pt x="5280" y="10494"/>
                    <a:pt x="5844" y="10469"/>
                    <a:pt x="6398" y="10420"/>
                  </a:cubicBezTo>
                  <a:cubicBezTo>
                    <a:pt x="6493" y="10420"/>
                    <a:pt x="6588" y="10388"/>
                    <a:pt x="6683" y="10388"/>
                  </a:cubicBezTo>
                  <a:lnTo>
                    <a:pt x="6746" y="10388"/>
                  </a:lnTo>
                  <a:lnTo>
                    <a:pt x="6810" y="10420"/>
                  </a:lnTo>
                  <a:cubicBezTo>
                    <a:pt x="7538" y="11212"/>
                    <a:pt x="8362" y="11940"/>
                    <a:pt x="9217" y="12573"/>
                  </a:cubicBezTo>
                  <a:cubicBezTo>
                    <a:pt x="9502" y="12763"/>
                    <a:pt x="9755" y="12953"/>
                    <a:pt x="10040" y="13143"/>
                  </a:cubicBezTo>
                  <a:lnTo>
                    <a:pt x="10230" y="13270"/>
                  </a:lnTo>
                  <a:lnTo>
                    <a:pt x="10008" y="13365"/>
                  </a:lnTo>
                  <a:cubicBezTo>
                    <a:pt x="7852" y="14104"/>
                    <a:pt x="5557" y="14512"/>
                    <a:pt x="3151" y="14512"/>
                  </a:cubicBezTo>
                  <a:cubicBezTo>
                    <a:pt x="2977" y="14512"/>
                    <a:pt x="2804" y="14509"/>
                    <a:pt x="2629" y="14505"/>
                  </a:cubicBezTo>
                  <a:lnTo>
                    <a:pt x="2534" y="14505"/>
                  </a:lnTo>
                  <a:lnTo>
                    <a:pt x="2503" y="14474"/>
                  </a:lnTo>
                  <a:cubicBezTo>
                    <a:pt x="2249" y="13999"/>
                    <a:pt x="1996" y="13523"/>
                    <a:pt x="1774" y="13048"/>
                  </a:cubicBezTo>
                  <a:cubicBezTo>
                    <a:pt x="1331" y="12162"/>
                    <a:pt x="1014" y="11243"/>
                    <a:pt x="793" y="10293"/>
                  </a:cubicBezTo>
                  <a:lnTo>
                    <a:pt x="761" y="10103"/>
                  </a:lnTo>
                  <a:close/>
                  <a:moveTo>
                    <a:pt x="12574" y="6715"/>
                  </a:moveTo>
                  <a:lnTo>
                    <a:pt x="12637" y="6746"/>
                  </a:lnTo>
                  <a:cubicBezTo>
                    <a:pt x="13207" y="7000"/>
                    <a:pt x="13682" y="7253"/>
                    <a:pt x="14094" y="7506"/>
                  </a:cubicBezTo>
                  <a:lnTo>
                    <a:pt x="14157" y="7570"/>
                  </a:lnTo>
                  <a:lnTo>
                    <a:pt x="14157" y="7633"/>
                  </a:lnTo>
                  <a:cubicBezTo>
                    <a:pt x="13904" y="10008"/>
                    <a:pt x="14220" y="12542"/>
                    <a:pt x="15075" y="14949"/>
                  </a:cubicBezTo>
                  <a:lnTo>
                    <a:pt x="15139" y="15202"/>
                  </a:lnTo>
                  <a:lnTo>
                    <a:pt x="14917" y="15107"/>
                  </a:lnTo>
                  <a:cubicBezTo>
                    <a:pt x="13492" y="14632"/>
                    <a:pt x="12130" y="13999"/>
                    <a:pt x="10832" y="13207"/>
                  </a:cubicBezTo>
                  <a:lnTo>
                    <a:pt x="10800" y="13175"/>
                  </a:lnTo>
                  <a:lnTo>
                    <a:pt x="10800" y="13112"/>
                  </a:lnTo>
                  <a:cubicBezTo>
                    <a:pt x="10642" y="11212"/>
                    <a:pt x="10800" y="9248"/>
                    <a:pt x="11243" y="7475"/>
                  </a:cubicBezTo>
                  <a:lnTo>
                    <a:pt x="11497" y="7475"/>
                  </a:lnTo>
                  <a:lnTo>
                    <a:pt x="11718" y="7348"/>
                  </a:lnTo>
                  <a:cubicBezTo>
                    <a:pt x="11972" y="7158"/>
                    <a:pt x="12257" y="6936"/>
                    <a:pt x="12542" y="6746"/>
                  </a:cubicBezTo>
                  <a:lnTo>
                    <a:pt x="12574" y="6715"/>
                  </a:lnTo>
                  <a:close/>
                  <a:moveTo>
                    <a:pt x="1743" y="1"/>
                  </a:moveTo>
                  <a:lnTo>
                    <a:pt x="1743" y="128"/>
                  </a:lnTo>
                  <a:lnTo>
                    <a:pt x="1711" y="159"/>
                  </a:lnTo>
                  <a:cubicBezTo>
                    <a:pt x="1711" y="159"/>
                    <a:pt x="1711" y="191"/>
                    <a:pt x="1711" y="191"/>
                  </a:cubicBezTo>
                  <a:cubicBezTo>
                    <a:pt x="1584" y="413"/>
                    <a:pt x="1299" y="888"/>
                    <a:pt x="983" y="1743"/>
                  </a:cubicBezTo>
                  <a:cubicBezTo>
                    <a:pt x="381" y="3199"/>
                    <a:pt x="64" y="4846"/>
                    <a:pt x="33" y="6461"/>
                  </a:cubicBezTo>
                  <a:cubicBezTo>
                    <a:pt x="1" y="8076"/>
                    <a:pt x="191" y="10547"/>
                    <a:pt x="1426" y="13175"/>
                  </a:cubicBezTo>
                  <a:cubicBezTo>
                    <a:pt x="1838" y="14030"/>
                    <a:pt x="2313" y="14885"/>
                    <a:pt x="2851" y="15614"/>
                  </a:cubicBezTo>
                  <a:lnTo>
                    <a:pt x="3295" y="15614"/>
                  </a:lnTo>
                  <a:cubicBezTo>
                    <a:pt x="3168" y="15455"/>
                    <a:pt x="3009" y="15234"/>
                    <a:pt x="2883" y="15044"/>
                  </a:cubicBezTo>
                  <a:lnTo>
                    <a:pt x="2756" y="14885"/>
                  </a:lnTo>
                  <a:lnTo>
                    <a:pt x="2978" y="14885"/>
                  </a:lnTo>
                  <a:cubicBezTo>
                    <a:pt x="3643" y="14885"/>
                    <a:pt x="4276" y="14854"/>
                    <a:pt x="4910" y="14790"/>
                  </a:cubicBezTo>
                  <a:cubicBezTo>
                    <a:pt x="6873" y="14632"/>
                    <a:pt x="8773" y="14220"/>
                    <a:pt x="10547" y="13555"/>
                  </a:cubicBezTo>
                  <a:lnTo>
                    <a:pt x="10610" y="13523"/>
                  </a:lnTo>
                  <a:lnTo>
                    <a:pt x="10642" y="13555"/>
                  </a:lnTo>
                  <a:cubicBezTo>
                    <a:pt x="11972" y="14379"/>
                    <a:pt x="13365" y="15012"/>
                    <a:pt x="14822" y="15487"/>
                  </a:cubicBezTo>
                  <a:lnTo>
                    <a:pt x="15044" y="15550"/>
                  </a:lnTo>
                  <a:lnTo>
                    <a:pt x="14980" y="15614"/>
                  </a:lnTo>
                  <a:lnTo>
                    <a:pt x="16754" y="15614"/>
                  </a:lnTo>
                  <a:cubicBezTo>
                    <a:pt x="16374" y="15519"/>
                    <a:pt x="15994" y="15424"/>
                    <a:pt x="15614" y="15329"/>
                  </a:cubicBezTo>
                  <a:lnTo>
                    <a:pt x="15582" y="15329"/>
                  </a:lnTo>
                  <a:lnTo>
                    <a:pt x="15550" y="15265"/>
                  </a:lnTo>
                  <a:cubicBezTo>
                    <a:pt x="14664" y="12890"/>
                    <a:pt x="14284" y="10357"/>
                    <a:pt x="14474" y="7981"/>
                  </a:cubicBezTo>
                  <a:lnTo>
                    <a:pt x="14474" y="7760"/>
                  </a:lnTo>
                  <a:lnTo>
                    <a:pt x="14664" y="7886"/>
                  </a:lnTo>
                  <a:cubicBezTo>
                    <a:pt x="15519" y="8425"/>
                    <a:pt x="16279" y="8995"/>
                    <a:pt x="17071" y="9597"/>
                  </a:cubicBezTo>
                  <a:lnTo>
                    <a:pt x="17102" y="9628"/>
                  </a:lnTo>
                  <a:lnTo>
                    <a:pt x="17102" y="9660"/>
                  </a:lnTo>
                  <a:cubicBezTo>
                    <a:pt x="17546" y="11718"/>
                    <a:pt x="18401" y="13809"/>
                    <a:pt x="19667" y="15614"/>
                  </a:cubicBezTo>
                  <a:lnTo>
                    <a:pt x="20079" y="15614"/>
                  </a:lnTo>
                  <a:cubicBezTo>
                    <a:pt x="18939" y="13967"/>
                    <a:pt x="18116" y="12162"/>
                    <a:pt x="17609" y="10325"/>
                  </a:cubicBezTo>
                  <a:lnTo>
                    <a:pt x="17514" y="9977"/>
                  </a:lnTo>
                  <a:lnTo>
                    <a:pt x="17799" y="10230"/>
                  </a:lnTo>
                  <a:cubicBezTo>
                    <a:pt x="18781" y="11053"/>
                    <a:pt x="19731" y="11940"/>
                    <a:pt x="20586" y="12890"/>
                  </a:cubicBezTo>
                  <a:cubicBezTo>
                    <a:pt x="21726" y="14094"/>
                    <a:pt x="22454" y="15202"/>
                    <a:pt x="22771" y="15614"/>
                  </a:cubicBezTo>
                  <a:lnTo>
                    <a:pt x="23183" y="15614"/>
                  </a:lnTo>
                  <a:cubicBezTo>
                    <a:pt x="23088" y="15519"/>
                    <a:pt x="22961" y="15234"/>
                    <a:pt x="22739" y="14917"/>
                  </a:cubicBezTo>
                  <a:cubicBezTo>
                    <a:pt x="22328" y="14379"/>
                    <a:pt x="21694" y="13555"/>
                    <a:pt x="20839" y="12637"/>
                  </a:cubicBezTo>
                  <a:cubicBezTo>
                    <a:pt x="19984" y="11687"/>
                    <a:pt x="19034" y="10800"/>
                    <a:pt x="18052" y="9945"/>
                  </a:cubicBezTo>
                  <a:cubicBezTo>
                    <a:pt x="16881" y="8963"/>
                    <a:pt x="15709" y="8108"/>
                    <a:pt x="14347" y="7253"/>
                  </a:cubicBezTo>
                  <a:cubicBezTo>
                    <a:pt x="13872" y="6936"/>
                    <a:pt x="13334" y="6651"/>
                    <a:pt x="12637" y="6335"/>
                  </a:cubicBezTo>
                  <a:lnTo>
                    <a:pt x="12542" y="6303"/>
                  </a:lnTo>
                  <a:lnTo>
                    <a:pt x="12447" y="6366"/>
                  </a:lnTo>
                  <a:cubicBezTo>
                    <a:pt x="12257" y="6493"/>
                    <a:pt x="12067" y="6620"/>
                    <a:pt x="11877" y="6778"/>
                  </a:cubicBezTo>
                  <a:lnTo>
                    <a:pt x="11718" y="6873"/>
                  </a:lnTo>
                  <a:lnTo>
                    <a:pt x="11687" y="6683"/>
                  </a:lnTo>
                  <a:cubicBezTo>
                    <a:pt x="11655" y="6461"/>
                    <a:pt x="11623" y="6208"/>
                    <a:pt x="11623" y="5955"/>
                  </a:cubicBezTo>
                  <a:lnTo>
                    <a:pt x="11592" y="5860"/>
                  </a:lnTo>
                  <a:lnTo>
                    <a:pt x="11497" y="5828"/>
                  </a:lnTo>
                  <a:cubicBezTo>
                    <a:pt x="9122" y="4846"/>
                    <a:pt x="6841" y="3674"/>
                    <a:pt x="5195" y="2534"/>
                  </a:cubicBezTo>
                  <a:lnTo>
                    <a:pt x="5163" y="2534"/>
                  </a:lnTo>
                  <a:cubicBezTo>
                    <a:pt x="3801" y="1616"/>
                    <a:pt x="2693" y="634"/>
                    <a:pt x="2281" y="254"/>
                  </a:cubicBezTo>
                  <a:cubicBezTo>
                    <a:pt x="1996" y="1"/>
                    <a:pt x="1996" y="1"/>
                    <a:pt x="1901" y="1"/>
                  </a:cubicBezTo>
                  <a:close/>
                </a:path>
              </a:pathLst>
            </a:custGeom>
            <a:solidFill>
              <a:srgbClr val="2B76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 name="Google Shape;510;p14">
              <a:extLst>
                <a:ext uri="{FF2B5EF4-FFF2-40B4-BE49-F238E27FC236}">
                  <a16:creationId xmlns:a16="http://schemas.microsoft.com/office/drawing/2014/main" id="{046B0775-02DA-4B48-AF3F-F68DE0ACF695}"/>
                </a:ext>
              </a:extLst>
            </p:cNvPr>
            <p:cNvSpPr/>
            <p:nvPr/>
          </p:nvSpPr>
          <p:spPr>
            <a:xfrm>
              <a:off x="1772175" y="1771623"/>
              <a:ext cx="402598" cy="489236"/>
            </a:xfrm>
            <a:custGeom>
              <a:avLst/>
              <a:gdLst/>
              <a:ahLst/>
              <a:cxnLst/>
              <a:rect l="l" t="t" r="r" b="b"/>
              <a:pathLst>
                <a:path w="13239" h="16088" extrusionOk="0">
                  <a:moveTo>
                    <a:pt x="2534" y="0"/>
                  </a:moveTo>
                  <a:cubicBezTo>
                    <a:pt x="1837" y="32"/>
                    <a:pt x="1204" y="475"/>
                    <a:pt x="761" y="1235"/>
                  </a:cubicBezTo>
                  <a:cubicBezTo>
                    <a:pt x="191" y="2154"/>
                    <a:pt x="0" y="3484"/>
                    <a:pt x="254" y="4719"/>
                  </a:cubicBezTo>
                  <a:cubicBezTo>
                    <a:pt x="571" y="6239"/>
                    <a:pt x="1141" y="7696"/>
                    <a:pt x="1932" y="9026"/>
                  </a:cubicBezTo>
                  <a:cubicBezTo>
                    <a:pt x="2724" y="10356"/>
                    <a:pt x="3706" y="11559"/>
                    <a:pt x="4846" y="12573"/>
                  </a:cubicBezTo>
                  <a:cubicBezTo>
                    <a:pt x="6049" y="13586"/>
                    <a:pt x="7348" y="14409"/>
                    <a:pt x="8804" y="15011"/>
                  </a:cubicBezTo>
                  <a:cubicBezTo>
                    <a:pt x="10198" y="15613"/>
                    <a:pt x="11718" y="15961"/>
                    <a:pt x="13238" y="16088"/>
                  </a:cubicBezTo>
                  <a:lnTo>
                    <a:pt x="13238" y="15708"/>
                  </a:lnTo>
                  <a:lnTo>
                    <a:pt x="13016" y="10831"/>
                  </a:lnTo>
                  <a:lnTo>
                    <a:pt x="13016" y="10704"/>
                  </a:lnTo>
                  <a:lnTo>
                    <a:pt x="12985" y="10451"/>
                  </a:lnTo>
                  <a:cubicBezTo>
                    <a:pt x="9406" y="9913"/>
                    <a:pt x="6461" y="7157"/>
                    <a:pt x="5701" y="3579"/>
                  </a:cubicBezTo>
                  <a:cubicBezTo>
                    <a:pt x="5543" y="2755"/>
                    <a:pt x="5194" y="1995"/>
                    <a:pt x="4751" y="1330"/>
                  </a:cubicBezTo>
                  <a:cubicBezTo>
                    <a:pt x="4181" y="570"/>
                    <a:pt x="3547" y="127"/>
                    <a:pt x="2882" y="32"/>
                  </a:cubicBezTo>
                  <a:cubicBezTo>
                    <a:pt x="2756" y="0"/>
                    <a:pt x="2661" y="0"/>
                    <a:pt x="2534" y="0"/>
                  </a:cubicBezTo>
                  <a:close/>
                </a:path>
              </a:pathLst>
            </a:custGeom>
            <a:solidFill>
              <a:srgbClr val="ACE5F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 name="Google Shape;511;p14">
              <a:extLst>
                <a:ext uri="{FF2B5EF4-FFF2-40B4-BE49-F238E27FC236}">
                  <a16:creationId xmlns:a16="http://schemas.microsoft.com/office/drawing/2014/main" id="{AEFCBAC3-2C4B-4ABD-A5B7-A5F2A0E27C48}"/>
                </a:ext>
              </a:extLst>
            </p:cNvPr>
            <p:cNvSpPr/>
            <p:nvPr/>
          </p:nvSpPr>
          <p:spPr>
            <a:xfrm>
              <a:off x="1806843" y="1826514"/>
              <a:ext cx="360206" cy="391012"/>
            </a:xfrm>
            <a:custGeom>
              <a:avLst/>
              <a:gdLst/>
              <a:ahLst/>
              <a:cxnLst/>
              <a:rect l="l" t="t" r="r" b="b"/>
              <a:pathLst>
                <a:path w="11845" h="12858" extrusionOk="0">
                  <a:moveTo>
                    <a:pt x="1584" y="0"/>
                  </a:moveTo>
                  <a:cubicBezTo>
                    <a:pt x="1521" y="0"/>
                    <a:pt x="1457" y="64"/>
                    <a:pt x="1457" y="127"/>
                  </a:cubicBezTo>
                  <a:cubicBezTo>
                    <a:pt x="1489" y="950"/>
                    <a:pt x="1584" y="1805"/>
                    <a:pt x="1774" y="2597"/>
                  </a:cubicBezTo>
                  <a:cubicBezTo>
                    <a:pt x="1774" y="2629"/>
                    <a:pt x="1774" y="2660"/>
                    <a:pt x="1742" y="2692"/>
                  </a:cubicBezTo>
                  <a:lnTo>
                    <a:pt x="1647" y="2692"/>
                  </a:lnTo>
                  <a:cubicBezTo>
                    <a:pt x="1141" y="2344"/>
                    <a:pt x="666" y="1932"/>
                    <a:pt x="191" y="1489"/>
                  </a:cubicBezTo>
                  <a:cubicBezTo>
                    <a:pt x="191" y="1489"/>
                    <a:pt x="159" y="1457"/>
                    <a:pt x="127" y="1457"/>
                  </a:cubicBezTo>
                  <a:cubicBezTo>
                    <a:pt x="96" y="1457"/>
                    <a:pt x="64" y="1489"/>
                    <a:pt x="32" y="1489"/>
                  </a:cubicBezTo>
                  <a:cubicBezTo>
                    <a:pt x="32" y="1520"/>
                    <a:pt x="1" y="1552"/>
                    <a:pt x="1" y="1584"/>
                  </a:cubicBezTo>
                  <a:cubicBezTo>
                    <a:pt x="32" y="1615"/>
                    <a:pt x="32" y="1647"/>
                    <a:pt x="64" y="1679"/>
                  </a:cubicBezTo>
                  <a:cubicBezTo>
                    <a:pt x="602" y="2217"/>
                    <a:pt x="1236" y="2692"/>
                    <a:pt x="1869" y="3104"/>
                  </a:cubicBezTo>
                  <a:cubicBezTo>
                    <a:pt x="1901" y="3104"/>
                    <a:pt x="1901" y="3135"/>
                    <a:pt x="1901" y="3167"/>
                  </a:cubicBezTo>
                  <a:cubicBezTo>
                    <a:pt x="2059" y="3674"/>
                    <a:pt x="2249" y="4212"/>
                    <a:pt x="2471" y="4719"/>
                  </a:cubicBezTo>
                  <a:cubicBezTo>
                    <a:pt x="2502" y="4751"/>
                    <a:pt x="2502" y="4782"/>
                    <a:pt x="2471" y="4814"/>
                  </a:cubicBezTo>
                  <a:cubicBezTo>
                    <a:pt x="2439" y="4814"/>
                    <a:pt x="2439" y="4846"/>
                    <a:pt x="2407" y="4846"/>
                  </a:cubicBezTo>
                  <a:cubicBezTo>
                    <a:pt x="2407" y="4846"/>
                    <a:pt x="2376" y="4814"/>
                    <a:pt x="2376" y="4814"/>
                  </a:cubicBezTo>
                  <a:cubicBezTo>
                    <a:pt x="1616" y="4497"/>
                    <a:pt x="887" y="4086"/>
                    <a:pt x="191" y="3611"/>
                  </a:cubicBezTo>
                  <a:cubicBezTo>
                    <a:pt x="191" y="3579"/>
                    <a:pt x="159" y="3579"/>
                    <a:pt x="127" y="3579"/>
                  </a:cubicBezTo>
                  <a:cubicBezTo>
                    <a:pt x="96" y="3579"/>
                    <a:pt x="64" y="3611"/>
                    <a:pt x="32" y="3611"/>
                  </a:cubicBezTo>
                  <a:cubicBezTo>
                    <a:pt x="32" y="3642"/>
                    <a:pt x="32" y="3674"/>
                    <a:pt x="32" y="3706"/>
                  </a:cubicBezTo>
                  <a:cubicBezTo>
                    <a:pt x="32" y="3737"/>
                    <a:pt x="32" y="3769"/>
                    <a:pt x="64" y="3769"/>
                  </a:cubicBezTo>
                  <a:cubicBezTo>
                    <a:pt x="887" y="4371"/>
                    <a:pt x="1774" y="4846"/>
                    <a:pt x="2692" y="5194"/>
                  </a:cubicBezTo>
                  <a:cubicBezTo>
                    <a:pt x="2692" y="5194"/>
                    <a:pt x="2724" y="5194"/>
                    <a:pt x="2724" y="5226"/>
                  </a:cubicBezTo>
                  <a:cubicBezTo>
                    <a:pt x="2977" y="5701"/>
                    <a:pt x="3262" y="6176"/>
                    <a:pt x="3579" y="6651"/>
                  </a:cubicBezTo>
                  <a:cubicBezTo>
                    <a:pt x="3579" y="6682"/>
                    <a:pt x="3579" y="6714"/>
                    <a:pt x="3579" y="6746"/>
                  </a:cubicBezTo>
                  <a:cubicBezTo>
                    <a:pt x="3548" y="6746"/>
                    <a:pt x="3548" y="6777"/>
                    <a:pt x="3516" y="6777"/>
                  </a:cubicBezTo>
                  <a:lnTo>
                    <a:pt x="3484" y="6777"/>
                  </a:lnTo>
                  <a:cubicBezTo>
                    <a:pt x="2692" y="6587"/>
                    <a:pt x="1901" y="6334"/>
                    <a:pt x="1141" y="5986"/>
                  </a:cubicBezTo>
                  <a:cubicBezTo>
                    <a:pt x="1109" y="5986"/>
                    <a:pt x="1109" y="6017"/>
                    <a:pt x="1077" y="6017"/>
                  </a:cubicBezTo>
                  <a:cubicBezTo>
                    <a:pt x="1046" y="6017"/>
                    <a:pt x="1014" y="6017"/>
                    <a:pt x="982" y="6049"/>
                  </a:cubicBezTo>
                  <a:cubicBezTo>
                    <a:pt x="951" y="6112"/>
                    <a:pt x="982" y="6176"/>
                    <a:pt x="1046" y="6176"/>
                  </a:cubicBezTo>
                  <a:cubicBezTo>
                    <a:pt x="1964" y="6587"/>
                    <a:pt x="2914" y="6904"/>
                    <a:pt x="3864" y="7062"/>
                  </a:cubicBezTo>
                  <a:cubicBezTo>
                    <a:pt x="3864" y="7062"/>
                    <a:pt x="3896" y="7062"/>
                    <a:pt x="3896" y="7094"/>
                  </a:cubicBezTo>
                  <a:cubicBezTo>
                    <a:pt x="4149" y="7411"/>
                    <a:pt x="4403" y="7727"/>
                    <a:pt x="4688" y="8012"/>
                  </a:cubicBezTo>
                  <a:cubicBezTo>
                    <a:pt x="4783" y="8108"/>
                    <a:pt x="4909" y="8203"/>
                    <a:pt x="5004" y="8329"/>
                  </a:cubicBezTo>
                  <a:cubicBezTo>
                    <a:pt x="5036" y="8329"/>
                    <a:pt x="5036" y="8361"/>
                    <a:pt x="5036" y="8393"/>
                  </a:cubicBezTo>
                  <a:cubicBezTo>
                    <a:pt x="5004" y="8424"/>
                    <a:pt x="4973" y="8456"/>
                    <a:pt x="4941" y="8456"/>
                  </a:cubicBezTo>
                  <a:cubicBezTo>
                    <a:pt x="4118" y="8424"/>
                    <a:pt x="3294" y="8329"/>
                    <a:pt x="2471" y="8139"/>
                  </a:cubicBezTo>
                  <a:cubicBezTo>
                    <a:pt x="2471" y="8139"/>
                    <a:pt x="2471" y="8108"/>
                    <a:pt x="2439" y="8108"/>
                  </a:cubicBezTo>
                  <a:cubicBezTo>
                    <a:pt x="2407" y="8108"/>
                    <a:pt x="2376" y="8171"/>
                    <a:pt x="2344" y="8203"/>
                  </a:cubicBezTo>
                  <a:cubicBezTo>
                    <a:pt x="2344" y="8266"/>
                    <a:pt x="2376" y="8329"/>
                    <a:pt x="2439" y="8361"/>
                  </a:cubicBezTo>
                  <a:cubicBezTo>
                    <a:pt x="3357" y="8583"/>
                    <a:pt x="4276" y="8678"/>
                    <a:pt x="5194" y="8678"/>
                  </a:cubicBezTo>
                  <a:lnTo>
                    <a:pt x="5353" y="8678"/>
                  </a:lnTo>
                  <a:cubicBezTo>
                    <a:pt x="5384" y="8678"/>
                    <a:pt x="5416" y="8709"/>
                    <a:pt x="5416" y="8709"/>
                  </a:cubicBezTo>
                  <a:cubicBezTo>
                    <a:pt x="5828" y="9089"/>
                    <a:pt x="6271" y="9406"/>
                    <a:pt x="6746" y="9723"/>
                  </a:cubicBezTo>
                  <a:cubicBezTo>
                    <a:pt x="6746" y="9723"/>
                    <a:pt x="6778" y="9754"/>
                    <a:pt x="6778" y="9786"/>
                  </a:cubicBezTo>
                  <a:cubicBezTo>
                    <a:pt x="6746" y="9818"/>
                    <a:pt x="6746" y="9849"/>
                    <a:pt x="6714" y="9849"/>
                  </a:cubicBezTo>
                  <a:cubicBezTo>
                    <a:pt x="6271" y="9944"/>
                    <a:pt x="5796" y="9976"/>
                    <a:pt x="5353" y="10008"/>
                  </a:cubicBezTo>
                  <a:lnTo>
                    <a:pt x="4213" y="10008"/>
                  </a:lnTo>
                  <a:cubicBezTo>
                    <a:pt x="4149" y="10008"/>
                    <a:pt x="4118" y="10071"/>
                    <a:pt x="4086" y="10103"/>
                  </a:cubicBezTo>
                  <a:cubicBezTo>
                    <a:pt x="4086" y="10134"/>
                    <a:pt x="4118" y="10166"/>
                    <a:pt x="4118" y="10198"/>
                  </a:cubicBezTo>
                  <a:cubicBezTo>
                    <a:pt x="4149" y="10198"/>
                    <a:pt x="4181" y="10229"/>
                    <a:pt x="4213" y="10229"/>
                  </a:cubicBezTo>
                  <a:lnTo>
                    <a:pt x="5353" y="10229"/>
                  </a:lnTo>
                  <a:cubicBezTo>
                    <a:pt x="5954" y="10198"/>
                    <a:pt x="6556" y="10134"/>
                    <a:pt x="7158" y="10008"/>
                  </a:cubicBezTo>
                  <a:lnTo>
                    <a:pt x="7189" y="10008"/>
                  </a:lnTo>
                  <a:cubicBezTo>
                    <a:pt x="7696" y="10324"/>
                    <a:pt x="8203" y="10546"/>
                    <a:pt x="8710" y="10768"/>
                  </a:cubicBezTo>
                  <a:cubicBezTo>
                    <a:pt x="8741" y="10799"/>
                    <a:pt x="8741" y="10831"/>
                    <a:pt x="8741" y="10863"/>
                  </a:cubicBezTo>
                  <a:cubicBezTo>
                    <a:pt x="8741" y="10894"/>
                    <a:pt x="8741" y="10926"/>
                    <a:pt x="8710" y="10926"/>
                  </a:cubicBezTo>
                  <a:cubicBezTo>
                    <a:pt x="7918" y="11211"/>
                    <a:pt x="7094" y="11433"/>
                    <a:pt x="6271" y="11528"/>
                  </a:cubicBezTo>
                  <a:cubicBezTo>
                    <a:pt x="6239" y="11528"/>
                    <a:pt x="6208" y="11559"/>
                    <a:pt x="6176" y="11591"/>
                  </a:cubicBezTo>
                  <a:cubicBezTo>
                    <a:pt x="6176" y="11623"/>
                    <a:pt x="6176" y="11654"/>
                    <a:pt x="6176" y="11686"/>
                  </a:cubicBezTo>
                  <a:cubicBezTo>
                    <a:pt x="6176" y="11718"/>
                    <a:pt x="6208" y="11813"/>
                    <a:pt x="6303" y="11813"/>
                  </a:cubicBezTo>
                  <a:cubicBezTo>
                    <a:pt x="6493" y="11781"/>
                    <a:pt x="6683" y="11718"/>
                    <a:pt x="6873" y="11686"/>
                  </a:cubicBezTo>
                  <a:cubicBezTo>
                    <a:pt x="7696" y="11496"/>
                    <a:pt x="8456" y="11306"/>
                    <a:pt x="9185" y="11021"/>
                  </a:cubicBezTo>
                  <a:cubicBezTo>
                    <a:pt x="9185" y="11021"/>
                    <a:pt x="9216" y="10989"/>
                    <a:pt x="9216" y="10989"/>
                  </a:cubicBezTo>
                  <a:lnTo>
                    <a:pt x="9248" y="10989"/>
                  </a:lnTo>
                  <a:cubicBezTo>
                    <a:pt x="9786" y="11179"/>
                    <a:pt x="10325" y="11338"/>
                    <a:pt x="10895" y="11433"/>
                  </a:cubicBezTo>
                  <a:cubicBezTo>
                    <a:pt x="10926" y="11433"/>
                    <a:pt x="10958" y="11464"/>
                    <a:pt x="10958" y="11496"/>
                  </a:cubicBezTo>
                  <a:cubicBezTo>
                    <a:pt x="10958" y="11528"/>
                    <a:pt x="10958" y="11559"/>
                    <a:pt x="10926" y="11591"/>
                  </a:cubicBezTo>
                  <a:cubicBezTo>
                    <a:pt x="10198" y="12003"/>
                    <a:pt x="9406" y="12351"/>
                    <a:pt x="8615" y="12636"/>
                  </a:cubicBezTo>
                  <a:cubicBezTo>
                    <a:pt x="8583" y="12636"/>
                    <a:pt x="8551" y="12668"/>
                    <a:pt x="8551" y="12699"/>
                  </a:cubicBezTo>
                  <a:cubicBezTo>
                    <a:pt x="8520" y="12699"/>
                    <a:pt x="8520" y="12731"/>
                    <a:pt x="8520" y="12763"/>
                  </a:cubicBezTo>
                  <a:cubicBezTo>
                    <a:pt x="8551" y="12826"/>
                    <a:pt x="8583" y="12858"/>
                    <a:pt x="8646" y="12858"/>
                  </a:cubicBezTo>
                  <a:cubicBezTo>
                    <a:pt x="8646" y="12858"/>
                    <a:pt x="8646" y="12858"/>
                    <a:pt x="8646" y="12826"/>
                  </a:cubicBezTo>
                  <a:lnTo>
                    <a:pt x="8678" y="12826"/>
                  </a:lnTo>
                  <a:cubicBezTo>
                    <a:pt x="9628" y="12478"/>
                    <a:pt x="10546" y="12066"/>
                    <a:pt x="11401" y="11528"/>
                  </a:cubicBezTo>
                  <a:cubicBezTo>
                    <a:pt x="11401" y="11496"/>
                    <a:pt x="11433" y="11496"/>
                    <a:pt x="11433" y="11496"/>
                  </a:cubicBezTo>
                  <a:cubicBezTo>
                    <a:pt x="11496" y="11528"/>
                    <a:pt x="11528" y="11528"/>
                    <a:pt x="11591" y="11528"/>
                  </a:cubicBezTo>
                  <a:cubicBezTo>
                    <a:pt x="11686" y="11528"/>
                    <a:pt x="11750" y="11559"/>
                    <a:pt x="11813" y="11559"/>
                  </a:cubicBezTo>
                  <a:lnTo>
                    <a:pt x="11845" y="11559"/>
                  </a:lnTo>
                  <a:cubicBezTo>
                    <a:pt x="11845" y="11528"/>
                    <a:pt x="11845" y="11528"/>
                    <a:pt x="11845" y="11528"/>
                  </a:cubicBezTo>
                  <a:lnTo>
                    <a:pt x="11845" y="11369"/>
                  </a:lnTo>
                  <a:cubicBezTo>
                    <a:pt x="11845" y="11369"/>
                    <a:pt x="11845" y="11338"/>
                    <a:pt x="11813" y="11338"/>
                  </a:cubicBezTo>
                  <a:cubicBezTo>
                    <a:pt x="11781" y="11338"/>
                    <a:pt x="11686" y="11306"/>
                    <a:pt x="11623" y="11306"/>
                  </a:cubicBezTo>
                  <a:lnTo>
                    <a:pt x="11496" y="11306"/>
                  </a:lnTo>
                  <a:cubicBezTo>
                    <a:pt x="11496" y="11306"/>
                    <a:pt x="11496" y="11274"/>
                    <a:pt x="11496" y="11274"/>
                  </a:cubicBezTo>
                  <a:lnTo>
                    <a:pt x="11465" y="11243"/>
                  </a:lnTo>
                  <a:cubicBezTo>
                    <a:pt x="10895" y="10546"/>
                    <a:pt x="10420" y="9754"/>
                    <a:pt x="10071" y="8931"/>
                  </a:cubicBezTo>
                  <a:cubicBezTo>
                    <a:pt x="10040" y="8868"/>
                    <a:pt x="10008" y="8836"/>
                    <a:pt x="9945" y="8836"/>
                  </a:cubicBezTo>
                  <a:cubicBezTo>
                    <a:pt x="9945" y="8836"/>
                    <a:pt x="9945" y="8868"/>
                    <a:pt x="9913" y="8868"/>
                  </a:cubicBezTo>
                  <a:cubicBezTo>
                    <a:pt x="9881" y="8868"/>
                    <a:pt x="9881" y="8899"/>
                    <a:pt x="9850" y="8931"/>
                  </a:cubicBezTo>
                  <a:cubicBezTo>
                    <a:pt x="9850" y="8963"/>
                    <a:pt x="9850" y="8994"/>
                    <a:pt x="9850" y="9026"/>
                  </a:cubicBezTo>
                  <a:cubicBezTo>
                    <a:pt x="10166" y="9723"/>
                    <a:pt x="10546" y="10419"/>
                    <a:pt x="11053" y="11053"/>
                  </a:cubicBezTo>
                  <a:cubicBezTo>
                    <a:pt x="11053" y="11084"/>
                    <a:pt x="11053" y="11116"/>
                    <a:pt x="11053" y="11148"/>
                  </a:cubicBezTo>
                  <a:cubicBezTo>
                    <a:pt x="11021" y="11179"/>
                    <a:pt x="10990" y="11211"/>
                    <a:pt x="10958" y="11211"/>
                  </a:cubicBezTo>
                  <a:cubicBezTo>
                    <a:pt x="10420" y="11084"/>
                    <a:pt x="9850" y="10926"/>
                    <a:pt x="9343" y="10736"/>
                  </a:cubicBezTo>
                  <a:cubicBezTo>
                    <a:pt x="9311" y="10736"/>
                    <a:pt x="9280" y="10736"/>
                    <a:pt x="9280" y="10704"/>
                  </a:cubicBezTo>
                  <a:cubicBezTo>
                    <a:pt x="8868" y="9913"/>
                    <a:pt x="8583" y="9058"/>
                    <a:pt x="8393" y="8203"/>
                  </a:cubicBezTo>
                  <a:cubicBezTo>
                    <a:pt x="8393" y="8139"/>
                    <a:pt x="8330" y="8108"/>
                    <a:pt x="8298" y="8108"/>
                  </a:cubicBezTo>
                  <a:lnTo>
                    <a:pt x="8266" y="8108"/>
                  </a:lnTo>
                  <a:cubicBezTo>
                    <a:pt x="8235" y="8108"/>
                    <a:pt x="8203" y="8108"/>
                    <a:pt x="8203" y="8139"/>
                  </a:cubicBezTo>
                  <a:cubicBezTo>
                    <a:pt x="8171" y="8171"/>
                    <a:pt x="8171" y="8203"/>
                    <a:pt x="8171" y="8234"/>
                  </a:cubicBezTo>
                  <a:cubicBezTo>
                    <a:pt x="8330" y="8963"/>
                    <a:pt x="8583" y="9723"/>
                    <a:pt x="8900" y="10451"/>
                  </a:cubicBezTo>
                  <a:cubicBezTo>
                    <a:pt x="8931" y="10483"/>
                    <a:pt x="8900" y="10514"/>
                    <a:pt x="8900" y="10514"/>
                  </a:cubicBezTo>
                  <a:cubicBezTo>
                    <a:pt x="8868" y="10546"/>
                    <a:pt x="8868" y="10546"/>
                    <a:pt x="8836" y="10546"/>
                  </a:cubicBezTo>
                  <a:lnTo>
                    <a:pt x="8805" y="10546"/>
                  </a:lnTo>
                  <a:cubicBezTo>
                    <a:pt x="8298" y="10324"/>
                    <a:pt x="7791" y="10103"/>
                    <a:pt x="7348" y="9818"/>
                  </a:cubicBezTo>
                  <a:cubicBezTo>
                    <a:pt x="7316" y="9818"/>
                    <a:pt x="7316" y="9786"/>
                    <a:pt x="7284" y="9754"/>
                  </a:cubicBezTo>
                  <a:cubicBezTo>
                    <a:pt x="7063" y="8899"/>
                    <a:pt x="6936" y="8012"/>
                    <a:pt x="6936" y="7126"/>
                  </a:cubicBezTo>
                  <a:cubicBezTo>
                    <a:pt x="6936" y="7126"/>
                    <a:pt x="6904" y="7094"/>
                    <a:pt x="6904" y="7062"/>
                  </a:cubicBezTo>
                  <a:lnTo>
                    <a:pt x="6809" y="7062"/>
                  </a:lnTo>
                  <a:cubicBezTo>
                    <a:pt x="6746" y="7062"/>
                    <a:pt x="6714" y="7094"/>
                    <a:pt x="6714" y="7157"/>
                  </a:cubicBezTo>
                  <a:cubicBezTo>
                    <a:pt x="6714" y="7917"/>
                    <a:pt x="6809" y="8646"/>
                    <a:pt x="6968" y="9438"/>
                  </a:cubicBezTo>
                  <a:cubicBezTo>
                    <a:pt x="6999" y="9469"/>
                    <a:pt x="6968" y="9501"/>
                    <a:pt x="6936" y="9501"/>
                  </a:cubicBezTo>
                  <a:cubicBezTo>
                    <a:pt x="6936" y="9533"/>
                    <a:pt x="6936" y="9533"/>
                    <a:pt x="6904" y="9533"/>
                  </a:cubicBezTo>
                  <a:cubicBezTo>
                    <a:pt x="6873" y="9533"/>
                    <a:pt x="6873" y="9533"/>
                    <a:pt x="6873" y="9501"/>
                  </a:cubicBezTo>
                  <a:cubicBezTo>
                    <a:pt x="6398" y="9216"/>
                    <a:pt x="5986" y="8899"/>
                    <a:pt x="5574" y="8519"/>
                  </a:cubicBezTo>
                  <a:cubicBezTo>
                    <a:pt x="5574" y="8519"/>
                    <a:pt x="5543" y="8488"/>
                    <a:pt x="5543" y="8488"/>
                  </a:cubicBezTo>
                  <a:cubicBezTo>
                    <a:pt x="5479" y="7569"/>
                    <a:pt x="5543" y="6682"/>
                    <a:pt x="5701" y="5827"/>
                  </a:cubicBezTo>
                  <a:cubicBezTo>
                    <a:pt x="5701" y="5764"/>
                    <a:pt x="5669" y="5701"/>
                    <a:pt x="5606" y="5701"/>
                  </a:cubicBezTo>
                  <a:cubicBezTo>
                    <a:pt x="5606" y="5701"/>
                    <a:pt x="5606" y="5669"/>
                    <a:pt x="5574" y="5669"/>
                  </a:cubicBezTo>
                  <a:cubicBezTo>
                    <a:pt x="5511" y="5669"/>
                    <a:pt x="5479" y="5732"/>
                    <a:pt x="5479" y="5764"/>
                  </a:cubicBezTo>
                  <a:cubicBezTo>
                    <a:pt x="5321" y="6524"/>
                    <a:pt x="5289" y="7316"/>
                    <a:pt x="5321" y="8108"/>
                  </a:cubicBezTo>
                  <a:cubicBezTo>
                    <a:pt x="5321" y="8139"/>
                    <a:pt x="5289" y="8171"/>
                    <a:pt x="5258" y="8171"/>
                  </a:cubicBezTo>
                  <a:lnTo>
                    <a:pt x="5163" y="8171"/>
                  </a:lnTo>
                  <a:cubicBezTo>
                    <a:pt x="4783" y="7791"/>
                    <a:pt x="4434" y="7379"/>
                    <a:pt x="4118" y="6967"/>
                  </a:cubicBezTo>
                  <a:cubicBezTo>
                    <a:pt x="4086" y="6936"/>
                    <a:pt x="4086" y="6936"/>
                    <a:pt x="4086" y="6904"/>
                  </a:cubicBezTo>
                  <a:cubicBezTo>
                    <a:pt x="4181" y="6017"/>
                    <a:pt x="4403" y="5131"/>
                    <a:pt x="4719" y="4339"/>
                  </a:cubicBezTo>
                  <a:cubicBezTo>
                    <a:pt x="4719" y="4307"/>
                    <a:pt x="4719" y="4276"/>
                    <a:pt x="4719" y="4244"/>
                  </a:cubicBezTo>
                  <a:cubicBezTo>
                    <a:pt x="4719" y="4244"/>
                    <a:pt x="4688" y="4212"/>
                    <a:pt x="4656" y="4212"/>
                  </a:cubicBezTo>
                  <a:lnTo>
                    <a:pt x="4624" y="4212"/>
                  </a:lnTo>
                  <a:cubicBezTo>
                    <a:pt x="4561" y="4212"/>
                    <a:pt x="4529" y="4244"/>
                    <a:pt x="4529" y="4276"/>
                  </a:cubicBezTo>
                  <a:cubicBezTo>
                    <a:pt x="4244" y="4972"/>
                    <a:pt x="4023" y="5701"/>
                    <a:pt x="3928" y="6492"/>
                  </a:cubicBezTo>
                  <a:cubicBezTo>
                    <a:pt x="3928" y="6524"/>
                    <a:pt x="3896" y="6556"/>
                    <a:pt x="3864" y="6556"/>
                  </a:cubicBezTo>
                  <a:lnTo>
                    <a:pt x="3833" y="6556"/>
                  </a:lnTo>
                  <a:cubicBezTo>
                    <a:pt x="3801" y="6556"/>
                    <a:pt x="3801" y="6556"/>
                    <a:pt x="3769" y="6524"/>
                  </a:cubicBezTo>
                  <a:cubicBezTo>
                    <a:pt x="3453" y="6081"/>
                    <a:pt x="3167" y="5637"/>
                    <a:pt x="2946" y="5162"/>
                  </a:cubicBezTo>
                  <a:cubicBezTo>
                    <a:pt x="2946" y="5131"/>
                    <a:pt x="2914" y="5099"/>
                    <a:pt x="2946" y="5099"/>
                  </a:cubicBezTo>
                  <a:cubicBezTo>
                    <a:pt x="3199" y="4212"/>
                    <a:pt x="3579" y="3389"/>
                    <a:pt x="4023" y="2660"/>
                  </a:cubicBezTo>
                  <a:cubicBezTo>
                    <a:pt x="4054" y="2597"/>
                    <a:pt x="4054" y="2534"/>
                    <a:pt x="3991" y="2502"/>
                  </a:cubicBezTo>
                  <a:lnTo>
                    <a:pt x="3928" y="2502"/>
                  </a:lnTo>
                  <a:cubicBezTo>
                    <a:pt x="3896" y="2502"/>
                    <a:pt x="3864" y="2534"/>
                    <a:pt x="3833" y="2565"/>
                  </a:cubicBezTo>
                  <a:cubicBezTo>
                    <a:pt x="3453" y="3199"/>
                    <a:pt x="3104" y="3896"/>
                    <a:pt x="2851" y="4624"/>
                  </a:cubicBezTo>
                  <a:cubicBezTo>
                    <a:pt x="2851" y="4656"/>
                    <a:pt x="2819" y="4687"/>
                    <a:pt x="2787" y="4687"/>
                  </a:cubicBezTo>
                  <a:cubicBezTo>
                    <a:pt x="2756" y="4687"/>
                    <a:pt x="2724" y="4656"/>
                    <a:pt x="2692" y="4656"/>
                  </a:cubicBezTo>
                  <a:cubicBezTo>
                    <a:pt x="2471" y="4149"/>
                    <a:pt x="2281" y="3642"/>
                    <a:pt x="2122" y="3104"/>
                  </a:cubicBezTo>
                  <a:cubicBezTo>
                    <a:pt x="2122" y="3104"/>
                    <a:pt x="2122" y="3072"/>
                    <a:pt x="2154" y="3072"/>
                  </a:cubicBezTo>
                  <a:cubicBezTo>
                    <a:pt x="2471" y="2407"/>
                    <a:pt x="2882" y="1805"/>
                    <a:pt x="3326" y="1267"/>
                  </a:cubicBezTo>
                  <a:cubicBezTo>
                    <a:pt x="3326" y="1235"/>
                    <a:pt x="3357" y="1204"/>
                    <a:pt x="3326" y="1172"/>
                  </a:cubicBezTo>
                  <a:cubicBezTo>
                    <a:pt x="3326" y="1140"/>
                    <a:pt x="3326" y="1109"/>
                    <a:pt x="3294" y="1109"/>
                  </a:cubicBezTo>
                  <a:cubicBezTo>
                    <a:pt x="3294" y="1077"/>
                    <a:pt x="3262" y="1045"/>
                    <a:pt x="3231" y="1045"/>
                  </a:cubicBezTo>
                  <a:cubicBezTo>
                    <a:pt x="3199" y="1045"/>
                    <a:pt x="3167" y="1077"/>
                    <a:pt x="3136" y="1109"/>
                  </a:cubicBezTo>
                  <a:cubicBezTo>
                    <a:pt x="2787" y="1552"/>
                    <a:pt x="2439" y="2059"/>
                    <a:pt x="2154" y="2597"/>
                  </a:cubicBezTo>
                  <a:cubicBezTo>
                    <a:pt x="2122" y="2629"/>
                    <a:pt x="2091" y="2629"/>
                    <a:pt x="2059" y="2629"/>
                  </a:cubicBezTo>
                  <a:cubicBezTo>
                    <a:pt x="2027" y="2629"/>
                    <a:pt x="1996" y="2597"/>
                    <a:pt x="1996" y="2565"/>
                  </a:cubicBezTo>
                  <a:cubicBezTo>
                    <a:pt x="1806" y="1774"/>
                    <a:pt x="1711" y="950"/>
                    <a:pt x="1679" y="127"/>
                  </a:cubicBezTo>
                  <a:cubicBezTo>
                    <a:pt x="1679" y="95"/>
                    <a:pt x="1679" y="64"/>
                    <a:pt x="1647" y="32"/>
                  </a:cubicBezTo>
                  <a:cubicBezTo>
                    <a:pt x="1647" y="32"/>
                    <a:pt x="1616" y="0"/>
                    <a:pt x="1584"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 name="Google Shape;512;p14">
              <a:extLst>
                <a:ext uri="{FF2B5EF4-FFF2-40B4-BE49-F238E27FC236}">
                  <a16:creationId xmlns:a16="http://schemas.microsoft.com/office/drawing/2014/main" id="{89F927A7-3E9D-4DC1-9651-A0D48ECC5E07}"/>
                </a:ext>
              </a:extLst>
            </p:cNvPr>
            <p:cNvSpPr/>
            <p:nvPr/>
          </p:nvSpPr>
          <p:spPr>
            <a:xfrm>
              <a:off x="1907015" y="2082752"/>
              <a:ext cx="348651" cy="192556"/>
            </a:xfrm>
            <a:custGeom>
              <a:avLst/>
              <a:gdLst/>
              <a:ahLst/>
              <a:cxnLst/>
              <a:rect l="l" t="t" r="r" b="b"/>
              <a:pathLst>
                <a:path w="11465" h="6332" extrusionOk="0">
                  <a:moveTo>
                    <a:pt x="4412" y="1"/>
                  </a:moveTo>
                  <a:cubicBezTo>
                    <a:pt x="2691" y="1"/>
                    <a:pt x="1174" y="768"/>
                    <a:pt x="570" y="2247"/>
                  </a:cubicBezTo>
                  <a:cubicBezTo>
                    <a:pt x="0" y="3577"/>
                    <a:pt x="539" y="5065"/>
                    <a:pt x="1330" y="6332"/>
                  </a:cubicBezTo>
                  <a:lnTo>
                    <a:pt x="11464" y="6332"/>
                  </a:lnTo>
                  <a:cubicBezTo>
                    <a:pt x="11306" y="5319"/>
                    <a:pt x="10863" y="4147"/>
                    <a:pt x="9881" y="2848"/>
                  </a:cubicBezTo>
                  <a:cubicBezTo>
                    <a:pt x="8439" y="926"/>
                    <a:pt x="6303" y="1"/>
                    <a:pt x="4412" y="1"/>
                  </a:cubicBezTo>
                  <a:close/>
                </a:path>
              </a:pathLst>
            </a:custGeom>
            <a:solidFill>
              <a:srgbClr val="8BDCE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 name="Google Shape;513;p14">
              <a:extLst>
                <a:ext uri="{FF2B5EF4-FFF2-40B4-BE49-F238E27FC236}">
                  <a16:creationId xmlns:a16="http://schemas.microsoft.com/office/drawing/2014/main" id="{3CEE038A-5728-423D-A1FA-C444BED725E3}"/>
                </a:ext>
              </a:extLst>
            </p:cNvPr>
            <p:cNvSpPr/>
            <p:nvPr/>
          </p:nvSpPr>
          <p:spPr>
            <a:xfrm>
              <a:off x="1776037" y="2168996"/>
              <a:ext cx="249453" cy="107286"/>
            </a:xfrm>
            <a:custGeom>
              <a:avLst/>
              <a:gdLst/>
              <a:ahLst/>
              <a:cxnLst/>
              <a:rect l="l" t="t" r="r" b="b"/>
              <a:pathLst>
                <a:path w="8203" h="3528" extrusionOk="0">
                  <a:moveTo>
                    <a:pt x="3002" y="0"/>
                  </a:moveTo>
                  <a:cubicBezTo>
                    <a:pt x="2159" y="0"/>
                    <a:pt x="1391" y="280"/>
                    <a:pt x="824" y="867"/>
                  </a:cubicBezTo>
                  <a:cubicBezTo>
                    <a:pt x="0" y="1723"/>
                    <a:pt x="64" y="2673"/>
                    <a:pt x="380" y="3528"/>
                  </a:cubicBezTo>
                  <a:lnTo>
                    <a:pt x="8202" y="3528"/>
                  </a:lnTo>
                  <a:cubicBezTo>
                    <a:pt x="6932" y="1266"/>
                    <a:pt x="4796" y="0"/>
                    <a:pt x="3002" y="0"/>
                  </a:cubicBezTo>
                  <a:close/>
                </a:path>
              </a:pathLst>
            </a:custGeom>
            <a:solidFill>
              <a:srgbClr val="2B76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 name="Google Shape;523;p14">
              <a:extLst>
                <a:ext uri="{FF2B5EF4-FFF2-40B4-BE49-F238E27FC236}">
                  <a16:creationId xmlns:a16="http://schemas.microsoft.com/office/drawing/2014/main" id="{1AAA9FA5-32F6-4FA9-88EA-3351AB5DB6CB}"/>
                </a:ext>
              </a:extLst>
            </p:cNvPr>
            <p:cNvSpPr/>
            <p:nvPr/>
          </p:nvSpPr>
          <p:spPr>
            <a:xfrm>
              <a:off x="1170261" y="843223"/>
              <a:ext cx="232120" cy="126171"/>
            </a:xfrm>
            <a:custGeom>
              <a:avLst/>
              <a:gdLst/>
              <a:ahLst/>
              <a:cxnLst/>
              <a:rect l="l" t="t" r="r" b="b"/>
              <a:pathLst>
                <a:path w="7633" h="4149" extrusionOk="0">
                  <a:moveTo>
                    <a:pt x="380" y="0"/>
                  </a:moveTo>
                  <a:cubicBezTo>
                    <a:pt x="159" y="0"/>
                    <a:pt x="0" y="159"/>
                    <a:pt x="0" y="380"/>
                  </a:cubicBezTo>
                  <a:lnTo>
                    <a:pt x="0" y="3769"/>
                  </a:lnTo>
                  <a:cubicBezTo>
                    <a:pt x="0" y="3959"/>
                    <a:pt x="190" y="4149"/>
                    <a:pt x="380" y="4149"/>
                  </a:cubicBezTo>
                  <a:lnTo>
                    <a:pt x="7253" y="4149"/>
                  </a:lnTo>
                  <a:cubicBezTo>
                    <a:pt x="7474" y="4149"/>
                    <a:pt x="7633" y="3959"/>
                    <a:pt x="7633" y="3769"/>
                  </a:cubicBezTo>
                  <a:lnTo>
                    <a:pt x="7633" y="380"/>
                  </a:lnTo>
                  <a:cubicBezTo>
                    <a:pt x="7633" y="159"/>
                    <a:pt x="7474" y="0"/>
                    <a:pt x="7253" y="0"/>
                  </a:cubicBezTo>
                  <a:close/>
                </a:path>
              </a:pathLst>
            </a:custGeom>
            <a:solidFill>
              <a:srgbClr val="2B76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 name="Google Shape;524;p14">
              <a:extLst>
                <a:ext uri="{FF2B5EF4-FFF2-40B4-BE49-F238E27FC236}">
                  <a16:creationId xmlns:a16="http://schemas.microsoft.com/office/drawing/2014/main" id="{C911BFCF-1A17-40DB-A000-AE43731D598A}"/>
                </a:ext>
              </a:extLst>
            </p:cNvPr>
            <p:cNvSpPr/>
            <p:nvPr/>
          </p:nvSpPr>
          <p:spPr>
            <a:xfrm>
              <a:off x="990170" y="906781"/>
              <a:ext cx="594242" cy="795495"/>
            </a:xfrm>
            <a:custGeom>
              <a:avLst/>
              <a:gdLst/>
              <a:ahLst/>
              <a:cxnLst/>
              <a:rect l="l" t="t" r="r" b="b"/>
              <a:pathLst>
                <a:path w="19541" h="26159" extrusionOk="0">
                  <a:moveTo>
                    <a:pt x="0" y="0"/>
                  </a:moveTo>
                  <a:lnTo>
                    <a:pt x="0" y="26159"/>
                  </a:lnTo>
                  <a:lnTo>
                    <a:pt x="19540" y="26159"/>
                  </a:lnTo>
                  <a:lnTo>
                    <a:pt x="19540" y="0"/>
                  </a:lnTo>
                  <a:close/>
                </a:path>
              </a:pathLst>
            </a:custGeom>
            <a:solidFill>
              <a:srgbClr val="8BDCE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 name="Google Shape;525;p14">
              <a:extLst>
                <a:ext uri="{FF2B5EF4-FFF2-40B4-BE49-F238E27FC236}">
                  <a16:creationId xmlns:a16="http://schemas.microsoft.com/office/drawing/2014/main" id="{EF5A8B38-88D7-4D7D-B383-2475FA522752}"/>
                </a:ext>
              </a:extLst>
            </p:cNvPr>
            <p:cNvSpPr/>
            <p:nvPr/>
          </p:nvSpPr>
          <p:spPr>
            <a:xfrm>
              <a:off x="1029643" y="942422"/>
              <a:ext cx="515267" cy="634687"/>
            </a:xfrm>
            <a:custGeom>
              <a:avLst/>
              <a:gdLst/>
              <a:ahLst/>
              <a:cxnLst/>
              <a:rect l="l" t="t" r="r" b="b"/>
              <a:pathLst>
                <a:path w="16944" h="20871" extrusionOk="0">
                  <a:moveTo>
                    <a:pt x="1" y="0"/>
                  </a:moveTo>
                  <a:lnTo>
                    <a:pt x="1" y="20870"/>
                  </a:lnTo>
                  <a:lnTo>
                    <a:pt x="16944" y="20870"/>
                  </a:lnTo>
                  <a:lnTo>
                    <a:pt x="16944"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 name="Google Shape;526;p14">
              <a:extLst>
                <a:ext uri="{FF2B5EF4-FFF2-40B4-BE49-F238E27FC236}">
                  <a16:creationId xmlns:a16="http://schemas.microsoft.com/office/drawing/2014/main" id="{65602FB5-2878-4C00-BDD0-F42EDB2E0D5A}"/>
                </a:ext>
              </a:extLst>
            </p:cNvPr>
            <p:cNvSpPr/>
            <p:nvPr/>
          </p:nvSpPr>
          <p:spPr>
            <a:xfrm>
              <a:off x="1076840" y="1007896"/>
              <a:ext cx="56836" cy="56867"/>
            </a:xfrm>
            <a:custGeom>
              <a:avLst/>
              <a:gdLst/>
              <a:ahLst/>
              <a:cxnLst/>
              <a:rect l="l" t="t" r="r" b="b"/>
              <a:pathLst>
                <a:path w="1869" h="1870" extrusionOk="0">
                  <a:moveTo>
                    <a:pt x="950" y="1"/>
                  </a:moveTo>
                  <a:cubicBezTo>
                    <a:pt x="412" y="1"/>
                    <a:pt x="0" y="412"/>
                    <a:pt x="0" y="951"/>
                  </a:cubicBezTo>
                  <a:cubicBezTo>
                    <a:pt x="0" y="1457"/>
                    <a:pt x="412" y="1869"/>
                    <a:pt x="950" y="1869"/>
                  </a:cubicBezTo>
                  <a:cubicBezTo>
                    <a:pt x="1457" y="1869"/>
                    <a:pt x="1869" y="1457"/>
                    <a:pt x="1869" y="951"/>
                  </a:cubicBezTo>
                  <a:cubicBezTo>
                    <a:pt x="1869" y="412"/>
                    <a:pt x="1457" y="1"/>
                    <a:pt x="950" y="1"/>
                  </a:cubicBezTo>
                  <a:close/>
                </a:path>
              </a:pathLst>
            </a:custGeom>
            <a:solidFill>
              <a:srgbClr val="F25D0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 name="Google Shape;527;p14">
              <a:extLst>
                <a:ext uri="{FF2B5EF4-FFF2-40B4-BE49-F238E27FC236}">
                  <a16:creationId xmlns:a16="http://schemas.microsoft.com/office/drawing/2014/main" id="{2B1D93F5-1170-48EB-AABE-91695CB0B3F0}"/>
                </a:ext>
              </a:extLst>
            </p:cNvPr>
            <p:cNvSpPr/>
            <p:nvPr/>
          </p:nvSpPr>
          <p:spPr>
            <a:xfrm>
              <a:off x="1083591" y="1019938"/>
              <a:ext cx="43365" cy="32295"/>
            </a:xfrm>
            <a:custGeom>
              <a:avLst/>
              <a:gdLst/>
              <a:ahLst/>
              <a:cxnLst/>
              <a:rect l="l" t="t" r="r" b="b"/>
              <a:pathLst>
                <a:path w="1426" h="1062" extrusionOk="0">
                  <a:moveTo>
                    <a:pt x="1255" y="1"/>
                  </a:moveTo>
                  <a:cubicBezTo>
                    <a:pt x="1219" y="1"/>
                    <a:pt x="1188" y="16"/>
                    <a:pt x="1172" y="48"/>
                  </a:cubicBezTo>
                  <a:lnTo>
                    <a:pt x="570" y="650"/>
                  </a:lnTo>
                  <a:lnTo>
                    <a:pt x="253" y="333"/>
                  </a:lnTo>
                  <a:cubicBezTo>
                    <a:pt x="238" y="317"/>
                    <a:pt x="206" y="309"/>
                    <a:pt x="174" y="309"/>
                  </a:cubicBezTo>
                  <a:cubicBezTo>
                    <a:pt x="143" y="309"/>
                    <a:pt x="111" y="317"/>
                    <a:pt x="95" y="333"/>
                  </a:cubicBezTo>
                  <a:lnTo>
                    <a:pt x="63" y="365"/>
                  </a:lnTo>
                  <a:cubicBezTo>
                    <a:pt x="0" y="428"/>
                    <a:pt x="0" y="523"/>
                    <a:pt x="63" y="555"/>
                  </a:cubicBezTo>
                  <a:lnTo>
                    <a:pt x="570" y="1061"/>
                  </a:lnTo>
                  <a:lnTo>
                    <a:pt x="1394" y="270"/>
                  </a:lnTo>
                  <a:cubicBezTo>
                    <a:pt x="1425" y="206"/>
                    <a:pt x="1425" y="111"/>
                    <a:pt x="1394" y="80"/>
                  </a:cubicBezTo>
                  <a:lnTo>
                    <a:pt x="1362" y="48"/>
                  </a:lnTo>
                  <a:cubicBezTo>
                    <a:pt x="1330" y="16"/>
                    <a:pt x="1291" y="1"/>
                    <a:pt x="1255"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 name="Google Shape;528;p14">
              <a:extLst>
                <a:ext uri="{FF2B5EF4-FFF2-40B4-BE49-F238E27FC236}">
                  <a16:creationId xmlns:a16="http://schemas.microsoft.com/office/drawing/2014/main" id="{3C56A10A-067A-4F22-AEFC-CC209BF5FE78}"/>
                </a:ext>
              </a:extLst>
            </p:cNvPr>
            <p:cNvSpPr/>
            <p:nvPr/>
          </p:nvSpPr>
          <p:spPr>
            <a:xfrm>
              <a:off x="1163510" y="1015620"/>
              <a:ext cx="335179" cy="15418"/>
            </a:xfrm>
            <a:custGeom>
              <a:avLst/>
              <a:gdLst/>
              <a:ahLst/>
              <a:cxnLst/>
              <a:rect l="l" t="t" r="r" b="b"/>
              <a:pathLst>
                <a:path w="11022" h="507" extrusionOk="0">
                  <a:moveTo>
                    <a:pt x="191" y="0"/>
                  </a:moveTo>
                  <a:cubicBezTo>
                    <a:pt x="96" y="0"/>
                    <a:pt x="1" y="63"/>
                    <a:pt x="1" y="190"/>
                  </a:cubicBezTo>
                  <a:lnTo>
                    <a:pt x="1" y="285"/>
                  </a:lnTo>
                  <a:cubicBezTo>
                    <a:pt x="1" y="380"/>
                    <a:pt x="96" y="507"/>
                    <a:pt x="191" y="507"/>
                  </a:cubicBezTo>
                  <a:lnTo>
                    <a:pt x="10800" y="507"/>
                  </a:lnTo>
                  <a:cubicBezTo>
                    <a:pt x="10895" y="507"/>
                    <a:pt x="11021" y="380"/>
                    <a:pt x="11021" y="285"/>
                  </a:cubicBezTo>
                  <a:lnTo>
                    <a:pt x="11021" y="190"/>
                  </a:lnTo>
                  <a:cubicBezTo>
                    <a:pt x="11021" y="63"/>
                    <a:pt x="10895" y="0"/>
                    <a:pt x="10800" y="0"/>
                  </a:cubicBezTo>
                  <a:close/>
                </a:path>
              </a:pathLst>
            </a:custGeom>
            <a:solidFill>
              <a:srgbClr val="8BDCE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 name="Google Shape;529;p14">
              <a:extLst>
                <a:ext uri="{FF2B5EF4-FFF2-40B4-BE49-F238E27FC236}">
                  <a16:creationId xmlns:a16="http://schemas.microsoft.com/office/drawing/2014/main" id="{CE7C0349-1906-4CCA-A282-84ADDB5B0DCE}"/>
                </a:ext>
              </a:extLst>
            </p:cNvPr>
            <p:cNvSpPr/>
            <p:nvPr/>
          </p:nvSpPr>
          <p:spPr>
            <a:xfrm>
              <a:off x="1163510" y="1042564"/>
              <a:ext cx="219621" cy="15448"/>
            </a:xfrm>
            <a:custGeom>
              <a:avLst/>
              <a:gdLst/>
              <a:ahLst/>
              <a:cxnLst/>
              <a:rect l="l" t="t" r="r" b="b"/>
              <a:pathLst>
                <a:path w="7222" h="508" extrusionOk="0">
                  <a:moveTo>
                    <a:pt x="191" y="1"/>
                  </a:moveTo>
                  <a:cubicBezTo>
                    <a:pt x="96" y="1"/>
                    <a:pt x="1" y="96"/>
                    <a:pt x="1" y="191"/>
                  </a:cubicBezTo>
                  <a:lnTo>
                    <a:pt x="1" y="317"/>
                  </a:lnTo>
                  <a:cubicBezTo>
                    <a:pt x="1" y="412"/>
                    <a:pt x="96" y="507"/>
                    <a:pt x="191" y="507"/>
                  </a:cubicBezTo>
                  <a:lnTo>
                    <a:pt x="7000" y="507"/>
                  </a:lnTo>
                  <a:cubicBezTo>
                    <a:pt x="7126" y="507"/>
                    <a:pt x="7221" y="412"/>
                    <a:pt x="7221" y="317"/>
                  </a:cubicBezTo>
                  <a:lnTo>
                    <a:pt x="7221" y="191"/>
                  </a:lnTo>
                  <a:cubicBezTo>
                    <a:pt x="7221" y="96"/>
                    <a:pt x="7126" y="1"/>
                    <a:pt x="7000" y="1"/>
                  </a:cubicBezTo>
                  <a:close/>
                </a:path>
              </a:pathLst>
            </a:custGeom>
            <a:solidFill>
              <a:srgbClr val="ACE5F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 name="Google Shape;530;p14">
              <a:extLst>
                <a:ext uri="{FF2B5EF4-FFF2-40B4-BE49-F238E27FC236}">
                  <a16:creationId xmlns:a16="http://schemas.microsoft.com/office/drawing/2014/main" id="{88C20C75-7E2D-4812-9A8F-05BA85E69AC3}"/>
                </a:ext>
              </a:extLst>
            </p:cNvPr>
            <p:cNvSpPr/>
            <p:nvPr/>
          </p:nvSpPr>
          <p:spPr>
            <a:xfrm>
              <a:off x="1076840" y="1119624"/>
              <a:ext cx="56836" cy="56836"/>
            </a:xfrm>
            <a:custGeom>
              <a:avLst/>
              <a:gdLst/>
              <a:ahLst/>
              <a:cxnLst/>
              <a:rect l="l" t="t" r="r" b="b"/>
              <a:pathLst>
                <a:path w="1869" h="1869" extrusionOk="0">
                  <a:moveTo>
                    <a:pt x="950" y="0"/>
                  </a:moveTo>
                  <a:cubicBezTo>
                    <a:pt x="412" y="0"/>
                    <a:pt x="0" y="412"/>
                    <a:pt x="0" y="950"/>
                  </a:cubicBezTo>
                  <a:cubicBezTo>
                    <a:pt x="0" y="1457"/>
                    <a:pt x="412" y="1869"/>
                    <a:pt x="950" y="1869"/>
                  </a:cubicBezTo>
                  <a:cubicBezTo>
                    <a:pt x="1457" y="1869"/>
                    <a:pt x="1869" y="1457"/>
                    <a:pt x="1869" y="950"/>
                  </a:cubicBezTo>
                  <a:cubicBezTo>
                    <a:pt x="1869" y="412"/>
                    <a:pt x="1457" y="0"/>
                    <a:pt x="950" y="0"/>
                  </a:cubicBezTo>
                  <a:close/>
                </a:path>
              </a:pathLst>
            </a:custGeom>
            <a:solidFill>
              <a:srgbClr val="F25D0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 name="Google Shape;531;p14">
              <a:extLst>
                <a:ext uri="{FF2B5EF4-FFF2-40B4-BE49-F238E27FC236}">
                  <a16:creationId xmlns:a16="http://schemas.microsoft.com/office/drawing/2014/main" id="{B1E26566-B8D2-4F6A-8818-EE4EAA9C712E}"/>
                </a:ext>
              </a:extLst>
            </p:cNvPr>
            <p:cNvSpPr/>
            <p:nvPr/>
          </p:nvSpPr>
          <p:spPr>
            <a:xfrm>
              <a:off x="1083591" y="1131666"/>
              <a:ext cx="43365" cy="32295"/>
            </a:xfrm>
            <a:custGeom>
              <a:avLst/>
              <a:gdLst/>
              <a:ahLst/>
              <a:cxnLst/>
              <a:rect l="l" t="t" r="r" b="b"/>
              <a:pathLst>
                <a:path w="1426" h="1062" extrusionOk="0">
                  <a:moveTo>
                    <a:pt x="1255" y="0"/>
                  </a:moveTo>
                  <a:cubicBezTo>
                    <a:pt x="1219" y="0"/>
                    <a:pt x="1188" y="16"/>
                    <a:pt x="1172" y="48"/>
                  </a:cubicBezTo>
                  <a:lnTo>
                    <a:pt x="570" y="649"/>
                  </a:lnTo>
                  <a:lnTo>
                    <a:pt x="253" y="333"/>
                  </a:lnTo>
                  <a:cubicBezTo>
                    <a:pt x="238" y="317"/>
                    <a:pt x="206" y="309"/>
                    <a:pt x="174" y="309"/>
                  </a:cubicBezTo>
                  <a:cubicBezTo>
                    <a:pt x="143" y="309"/>
                    <a:pt x="111" y="317"/>
                    <a:pt x="95" y="333"/>
                  </a:cubicBezTo>
                  <a:lnTo>
                    <a:pt x="63" y="364"/>
                  </a:lnTo>
                  <a:cubicBezTo>
                    <a:pt x="0" y="428"/>
                    <a:pt x="0" y="523"/>
                    <a:pt x="63" y="554"/>
                  </a:cubicBezTo>
                  <a:lnTo>
                    <a:pt x="570" y="1061"/>
                  </a:lnTo>
                  <a:lnTo>
                    <a:pt x="1394" y="269"/>
                  </a:lnTo>
                  <a:cubicBezTo>
                    <a:pt x="1425" y="206"/>
                    <a:pt x="1425" y="111"/>
                    <a:pt x="1394" y="79"/>
                  </a:cubicBezTo>
                  <a:lnTo>
                    <a:pt x="1362" y="48"/>
                  </a:lnTo>
                  <a:cubicBezTo>
                    <a:pt x="1330" y="16"/>
                    <a:pt x="1291" y="0"/>
                    <a:pt x="1255"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 name="Google Shape;532;p14">
              <a:extLst>
                <a:ext uri="{FF2B5EF4-FFF2-40B4-BE49-F238E27FC236}">
                  <a16:creationId xmlns:a16="http://schemas.microsoft.com/office/drawing/2014/main" id="{C618F17D-A134-4FAB-94FA-1B72B22D9A08}"/>
                </a:ext>
              </a:extLst>
            </p:cNvPr>
            <p:cNvSpPr/>
            <p:nvPr/>
          </p:nvSpPr>
          <p:spPr>
            <a:xfrm>
              <a:off x="1163510" y="1126344"/>
              <a:ext cx="335179" cy="15448"/>
            </a:xfrm>
            <a:custGeom>
              <a:avLst/>
              <a:gdLst/>
              <a:ahLst/>
              <a:cxnLst/>
              <a:rect l="l" t="t" r="r" b="b"/>
              <a:pathLst>
                <a:path w="11022" h="508" extrusionOk="0">
                  <a:moveTo>
                    <a:pt x="191" y="1"/>
                  </a:moveTo>
                  <a:cubicBezTo>
                    <a:pt x="96" y="1"/>
                    <a:pt x="1" y="96"/>
                    <a:pt x="1" y="223"/>
                  </a:cubicBezTo>
                  <a:lnTo>
                    <a:pt x="1" y="318"/>
                  </a:lnTo>
                  <a:cubicBezTo>
                    <a:pt x="1" y="413"/>
                    <a:pt x="96" y="508"/>
                    <a:pt x="191" y="508"/>
                  </a:cubicBezTo>
                  <a:lnTo>
                    <a:pt x="10800" y="508"/>
                  </a:lnTo>
                  <a:cubicBezTo>
                    <a:pt x="10895" y="508"/>
                    <a:pt x="11021" y="413"/>
                    <a:pt x="11021" y="318"/>
                  </a:cubicBezTo>
                  <a:lnTo>
                    <a:pt x="11021" y="223"/>
                  </a:lnTo>
                  <a:cubicBezTo>
                    <a:pt x="11021" y="96"/>
                    <a:pt x="10895" y="1"/>
                    <a:pt x="10800" y="1"/>
                  </a:cubicBezTo>
                  <a:close/>
                </a:path>
              </a:pathLst>
            </a:custGeom>
            <a:solidFill>
              <a:srgbClr val="8BDCE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 name="Google Shape;533;p14">
              <a:extLst>
                <a:ext uri="{FF2B5EF4-FFF2-40B4-BE49-F238E27FC236}">
                  <a16:creationId xmlns:a16="http://schemas.microsoft.com/office/drawing/2014/main" id="{B3F27AD6-EFB7-4F55-94B3-918F1E408DAE}"/>
                </a:ext>
              </a:extLst>
            </p:cNvPr>
            <p:cNvSpPr/>
            <p:nvPr/>
          </p:nvSpPr>
          <p:spPr>
            <a:xfrm>
              <a:off x="1163510" y="1154292"/>
              <a:ext cx="219621" cy="14475"/>
            </a:xfrm>
            <a:custGeom>
              <a:avLst/>
              <a:gdLst/>
              <a:ahLst/>
              <a:cxnLst/>
              <a:rect l="l" t="t" r="r" b="b"/>
              <a:pathLst>
                <a:path w="7222" h="476" extrusionOk="0">
                  <a:moveTo>
                    <a:pt x="191" y="0"/>
                  </a:moveTo>
                  <a:cubicBezTo>
                    <a:pt x="96" y="0"/>
                    <a:pt x="1" y="95"/>
                    <a:pt x="1" y="190"/>
                  </a:cubicBezTo>
                  <a:lnTo>
                    <a:pt x="1" y="285"/>
                  </a:lnTo>
                  <a:cubicBezTo>
                    <a:pt x="1" y="412"/>
                    <a:pt x="96" y="475"/>
                    <a:pt x="191" y="475"/>
                  </a:cubicBezTo>
                  <a:lnTo>
                    <a:pt x="7000" y="475"/>
                  </a:lnTo>
                  <a:cubicBezTo>
                    <a:pt x="7126" y="475"/>
                    <a:pt x="7221" y="412"/>
                    <a:pt x="7221" y="285"/>
                  </a:cubicBezTo>
                  <a:lnTo>
                    <a:pt x="7221" y="190"/>
                  </a:lnTo>
                  <a:cubicBezTo>
                    <a:pt x="7221" y="95"/>
                    <a:pt x="7126" y="0"/>
                    <a:pt x="7000" y="0"/>
                  </a:cubicBezTo>
                  <a:close/>
                </a:path>
              </a:pathLst>
            </a:custGeom>
            <a:solidFill>
              <a:srgbClr val="ACE5F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 name="Google Shape;534;p14">
              <a:extLst>
                <a:ext uri="{FF2B5EF4-FFF2-40B4-BE49-F238E27FC236}">
                  <a16:creationId xmlns:a16="http://schemas.microsoft.com/office/drawing/2014/main" id="{58192CB5-9681-4FCE-AF5E-22FE32DB95CB}"/>
                </a:ext>
              </a:extLst>
            </p:cNvPr>
            <p:cNvSpPr/>
            <p:nvPr/>
          </p:nvSpPr>
          <p:spPr>
            <a:xfrm>
              <a:off x="1076840" y="1231321"/>
              <a:ext cx="56836" cy="56867"/>
            </a:xfrm>
            <a:custGeom>
              <a:avLst/>
              <a:gdLst/>
              <a:ahLst/>
              <a:cxnLst/>
              <a:rect l="l" t="t" r="r" b="b"/>
              <a:pathLst>
                <a:path w="1869" h="1870" extrusionOk="0">
                  <a:moveTo>
                    <a:pt x="950" y="1"/>
                  </a:moveTo>
                  <a:cubicBezTo>
                    <a:pt x="412" y="1"/>
                    <a:pt x="0" y="413"/>
                    <a:pt x="0" y="919"/>
                  </a:cubicBezTo>
                  <a:cubicBezTo>
                    <a:pt x="0" y="1458"/>
                    <a:pt x="412" y="1869"/>
                    <a:pt x="950" y="1869"/>
                  </a:cubicBezTo>
                  <a:cubicBezTo>
                    <a:pt x="1457" y="1869"/>
                    <a:pt x="1869" y="1458"/>
                    <a:pt x="1869" y="919"/>
                  </a:cubicBezTo>
                  <a:cubicBezTo>
                    <a:pt x="1869" y="413"/>
                    <a:pt x="1457" y="1"/>
                    <a:pt x="950" y="1"/>
                  </a:cubicBezTo>
                  <a:close/>
                </a:path>
              </a:pathLst>
            </a:custGeom>
            <a:solidFill>
              <a:srgbClr val="F25D0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 name="Google Shape;535;p14">
              <a:extLst>
                <a:ext uri="{FF2B5EF4-FFF2-40B4-BE49-F238E27FC236}">
                  <a16:creationId xmlns:a16="http://schemas.microsoft.com/office/drawing/2014/main" id="{6189E515-86E4-4389-99CB-E6F3BE28F455}"/>
                </a:ext>
              </a:extLst>
            </p:cNvPr>
            <p:cNvSpPr/>
            <p:nvPr/>
          </p:nvSpPr>
          <p:spPr>
            <a:xfrm>
              <a:off x="1083591" y="1243364"/>
              <a:ext cx="43365" cy="33269"/>
            </a:xfrm>
            <a:custGeom>
              <a:avLst/>
              <a:gdLst/>
              <a:ahLst/>
              <a:cxnLst/>
              <a:rect l="l" t="t" r="r" b="b"/>
              <a:pathLst>
                <a:path w="1426" h="1094" extrusionOk="0">
                  <a:moveTo>
                    <a:pt x="1255" y="1"/>
                  </a:moveTo>
                  <a:cubicBezTo>
                    <a:pt x="1219" y="1"/>
                    <a:pt x="1188" y="17"/>
                    <a:pt x="1172" y="48"/>
                  </a:cubicBezTo>
                  <a:lnTo>
                    <a:pt x="570" y="650"/>
                  </a:lnTo>
                  <a:lnTo>
                    <a:pt x="253" y="333"/>
                  </a:lnTo>
                  <a:cubicBezTo>
                    <a:pt x="238" y="317"/>
                    <a:pt x="206" y="310"/>
                    <a:pt x="174" y="310"/>
                  </a:cubicBezTo>
                  <a:cubicBezTo>
                    <a:pt x="143" y="310"/>
                    <a:pt x="111" y="317"/>
                    <a:pt x="95" y="333"/>
                  </a:cubicBezTo>
                  <a:lnTo>
                    <a:pt x="63" y="365"/>
                  </a:lnTo>
                  <a:cubicBezTo>
                    <a:pt x="0" y="428"/>
                    <a:pt x="0" y="523"/>
                    <a:pt x="63" y="555"/>
                  </a:cubicBezTo>
                  <a:lnTo>
                    <a:pt x="570" y="1093"/>
                  </a:lnTo>
                  <a:lnTo>
                    <a:pt x="1394" y="270"/>
                  </a:lnTo>
                  <a:cubicBezTo>
                    <a:pt x="1425" y="207"/>
                    <a:pt x="1425" y="112"/>
                    <a:pt x="1394" y="80"/>
                  </a:cubicBezTo>
                  <a:lnTo>
                    <a:pt x="1362" y="48"/>
                  </a:lnTo>
                  <a:cubicBezTo>
                    <a:pt x="1330" y="17"/>
                    <a:pt x="1291" y="1"/>
                    <a:pt x="1255"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 name="Google Shape;536;p14">
              <a:extLst>
                <a:ext uri="{FF2B5EF4-FFF2-40B4-BE49-F238E27FC236}">
                  <a16:creationId xmlns:a16="http://schemas.microsoft.com/office/drawing/2014/main" id="{0FA161B9-D579-4A79-999B-0F00684CD644}"/>
                </a:ext>
              </a:extLst>
            </p:cNvPr>
            <p:cNvSpPr/>
            <p:nvPr/>
          </p:nvSpPr>
          <p:spPr>
            <a:xfrm>
              <a:off x="1163510" y="1238072"/>
              <a:ext cx="335179" cy="14475"/>
            </a:xfrm>
            <a:custGeom>
              <a:avLst/>
              <a:gdLst/>
              <a:ahLst/>
              <a:cxnLst/>
              <a:rect l="l" t="t" r="r" b="b"/>
              <a:pathLst>
                <a:path w="11022" h="476" extrusionOk="0">
                  <a:moveTo>
                    <a:pt x="191" y="1"/>
                  </a:moveTo>
                  <a:cubicBezTo>
                    <a:pt x="96" y="1"/>
                    <a:pt x="1" y="96"/>
                    <a:pt x="1" y="222"/>
                  </a:cubicBezTo>
                  <a:lnTo>
                    <a:pt x="1" y="317"/>
                  </a:lnTo>
                  <a:cubicBezTo>
                    <a:pt x="1" y="412"/>
                    <a:pt x="96" y="476"/>
                    <a:pt x="191" y="476"/>
                  </a:cubicBezTo>
                  <a:lnTo>
                    <a:pt x="10800" y="476"/>
                  </a:lnTo>
                  <a:cubicBezTo>
                    <a:pt x="10895" y="476"/>
                    <a:pt x="11021" y="412"/>
                    <a:pt x="11021" y="317"/>
                  </a:cubicBezTo>
                  <a:lnTo>
                    <a:pt x="11021" y="222"/>
                  </a:lnTo>
                  <a:cubicBezTo>
                    <a:pt x="11021" y="96"/>
                    <a:pt x="10895" y="1"/>
                    <a:pt x="10800" y="1"/>
                  </a:cubicBezTo>
                  <a:close/>
                </a:path>
              </a:pathLst>
            </a:custGeom>
            <a:solidFill>
              <a:srgbClr val="8BDCE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 name="Google Shape;537;p14">
              <a:extLst>
                <a:ext uri="{FF2B5EF4-FFF2-40B4-BE49-F238E27FC236}">
                  <a16:creationId xmlns:a16="http://schemas.microsoft.com/office/drawing/2014/main" id="{2314A216-42E1-44F0-AD49-21D0175D13B2}"/>
                </a:ext>
              </a:extLst>
            </p:cNvPr>
            <p:cNvSpPr/>
            <p:nvPr/>
          </p:nvSpPr>
          <p:spPr>
            <a:xfrm>
              <a:off x="1163510" y="1265046"/>
              <a:ext cx="219621" cy="17364"/>
            </a:xfrm>
            <a:custGeom>
              <a:avLst/>
              <a:gdLst/>
              <a:ahLst/>
              <a:cxnLst/>
              <a:rect l="l" t="t" r="r" b="b"/>
              <a:pathLst>
                <a:path w="7222" h="571" extrusionOk="0">
                  <a:moveTo>
                    <a:pt x="191" y="0"/>
                  </a:moveTo>
                  <a:cubicBezTo>
                    <a:pt x="96" y="0"/>
                    <a:pt x="1" y="127"/>
                    <a:pt x="1" y="222"/>
                  </a:cubicBezTo>
                  <a:lnTo>
                    <a:pt x="1" y="349"/>
                  </a:lnTo>
                  <a:cubicBezTo>
                    <a:pt x="1" y="444"/>
                    <a:pt x="96" y="570"/>
                    <a:pt x="191" y="570"/>
                  </a:cubicBezTo>
                  <a:lnTo>
                    <a:pt x="7000" y="570"/>
                  </a:lnTo>
                  <a:cubicBezTo>
                    <a:pt x="7126" y="570"/>
                    <a:pt x="7221" y="444"/>
                    <a:pt x="7221" y="349"/>
                  </a:cubicBezTo>
                  <a:lnTo>
                    <a:pt x="7221" y="222"/>
                  </a:lnTo>
                  <a:cubicBezTo>
                    <a:pt x="7221" y="127"/>
                    <a:pt x="7126" y="0"/>
                    <a:pt x="7000" y="0"/>
                  </a:cubicBezTo>
                  <a:close/>
                </a:path>
              </a:pathLst>
            </a:custGeom>
            <a:solidFill>
              <a:srgbClr val="ACE5F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 name="Google Shape;538;p14">
              <a:extLst>
                <a:ext uri="{FF2B5EF4-FFF2-40B4-BE49-F238E27FC236}">
                  <a16:creationId xmlns:a16="http://schemas.microsoft.com/office/drawing/2014/main" id="{B6179732-E5AB-4301-A48C-3F872A4EEE0A}"/>
                </a:ext>
              </a:extLst>
            </p:cNvPr>
            <p:cNvSpPr/>
            <p:nvPr/>
          </p:nvSpPr>
          <p:spPr>
            <a:xfrm>
              <a:off x="1076840" y="1343049"/>
              <a:ext cx="56836" cy="56836"/>
            </a:xfrm>
            <a:custGeom>
              <a:avLst/>
              <a:gdLst/>
              <a:ahLst/>
              <a:cxnLst/>
              <a:rect l="l" t="t" r="r" b="b"/>
              <a:pathLst>
                <a:path w="1869" h="1869" extrusionOk="0">
                  <a:moveTo>
                    <a:pt x="950" y="0"/>
                  </a:moveTo>
                  <a:cubicBezTo>
                    <a:pt x="412" y="0"/>
                    <a:pt x="0" y="412"/>
                    <a:pt x="0" y="951"/>
                  </a:cubicBezTo>
                  <a:cubicBezTo>
                    <a:pt x="0" y="1457"/>
                    <a:pt x="412" y="1869"/>
                    <a:pt x="950" y="1869"/>
                  </a:cubicBezTo>
                  <a:cubicBezTo>
                    <a:pt x="1457" y="1869"/>
                    <a:pt x="1869" y="1457"/>
                    <a:pt x="1869" y="951"/>
                  </a:cubicBezTo>
                  <a:cubicBezTo>
                    <a:pt x="1869" y="412"/>
                    <a:pt x="1457" y="0"/>
                    <a:pt x="950" y="0"/>
                  </a:cubicBezTo>
                  <a:close/>
                </a:path>
              </a:pathLst>
            </a:custGeom>
            <a:solidFill>
              <a:srgbClr val="F25D0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 name="Google Shape;539;p14">
              <a:extLst>
                <a:ext uri="{FF2B5EF4-FFF2-40B4-BE49-F238E27FC236}">
                  <a16:creationId xmlns:a16="http://schemas.microsoft.com/office/drawing/2014/main" id="{093F633F-AD04-4AE7-9A76-68061B6E4DD3}"/>
                </a:ext>
              </a:extLst>
            </p:cNvPr>
            <p:cNvSpPr/>
            <p:nvPr/>
          </p:nvSpPr>
          <p:spPr>
            <a:xfrm>
              <a:off x="1083591" y="1355092"/>
              <a:ext cx="43365" cy="32295"/>
            </a:xfrm>
            <a:custGeom>
              <a:avLst/>
              <a:gdLst/>
              <a:ahLst/>
              <a:cxnLst/>
              <a:rect l="l" t="t" r="r" b="b"/>
              <a:pathLst>
                <a:path w="1426" h="1062" extrusionOk="0">
                  <a:moveTo>
                    <a:pt x="1255" y="0"/>
                  </a:moveTo>
                  <a:cubicBezTo>
                    <a:pt x="1219" y="0"/>
                    <a:pt x="1188" y="16"/>
                    <a:pt x="1172" y="48"/>
                  </a:cubicBezTo>
                  <a:lnTo>
                    <a:pt x="570" y="650"/>
                  </a:lnTo>
                  <a:lnTo>
                    <a:pt x="253" y="333"/>
                  </a:lnTo>
                  <a:cubicBezTo>
                    <a:pt x="238" y="317"/>
                    <a:pt x="206" y="309"/>
                    <a:pt x="174" y="309"/>
                  </a:cubicBezTo>
                  <a:cubicBezTo>
                    <a:pt x="143" y="309"/>
                    <a:pt x="111" y="317"/>
                    <a:pt x="95" y="333"/>
                  </a:cubicBezTo>
                  <a:lnTo>
                    <a:pt x="63" y="365"/>
                  </a:lnTo>
                  <a:cubicBezTo>
                    <a:pt x="0" y="428"/>
                    <a:pt x="0" y="523"/>
                    <a:pt x="63" y="555"/>
                  </a:cubicBezTo>
                  <a:lnTo>
                    <a:pt x="570" y="1061"/>
                  </a:lnTo>
                  <a:lnTo>
                    <a:pt x="1394" y="270"/>
                  </a:lnTo>
                  <a:cubicBezTo>
                    <a:pt x="1425" y="206"/>
                    <a:pt x="1425" y="143"/>
                    <a:pt x="1394" y="80"/>
                  </a:cubicBezTo>
                  <a:lnTo>
                    <a:pt x="1362" y="48"/>
                  </a:lnTo>
                  <a:cubicBezTo>
                    <a:pt x="1330" y="16"/>
                    <a:pt x="1291" y="0"/>
                    <a:pt x="1255"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2" name="Google Shape;540;p14">
              <a:extLst>
                <a:ext uri="{FF2B5EF4-FFF2-40B4-BE49-F238E27FC236}">
                  <a16:creationId xmlns:a16="http://schemas.microsoft.com/office/drawing/2014/main" id="{C7F6DC3A-3F48-4B61-A342-7F848EF610B3}"/>
                </a:ext>
              </a:extLst>
            </p:cNvPr>
            <p:cNvSpPr/>
            <p:nvPr/>
          </p:nvSpPr>
          <p:spPr>
            <a:xfrm>
              <a:off x="1163510" y="1350743"/>
              <a:ext cx="335179" cy="15448"/>
            </a:xfrm>
            <a:custGeom>
              <a:avLst/>
              <a:gdLst/>
              <a:ahLst/>
              <a:cxnLst/>
              <a:rect l="l" t="t" r="r" b="b"/>
              <a:pathLst>
                <a:path w="11022" h="508" extrusionOk="0">
                  <a:moveTo>
                    <a:pt x="191" y="1"/>
                  </a:moveTo>
                  <a:cubicBezTo>
                    <a:pt x="96" y="1"/>
                    <a:pt x="1" y="64"/>
                    <a:pt x="1" y="191"/>
                  </a:cubicBezTo>
                  <a:lnTo>
                    <a:pt x="1" y="286"/>
                  </a:lnTo>
                  <a:cubicBezTo>
                    <a:pt x="1" y="381"/>
                    <a:pt x="96" y="508"/>
                    <a:pt x="191" y="508"/>
                  </a:cubicBezTo>
                  <a:lnTo>
                    <a:pt x="10800" y="508"/>
                  </a:lnTo>
                  <a:cubicBezTo>
                    <a:pt x="10895" y="508"/>
                    <a:pt x="11021" y="381"/>
                    <a:pt x="11021" y="286"/>
                  </a:cubicBezTo>
                  <a:lnTo>
                    <a:pt x="11021" y="191"/>
                  </a:lnTo>
                  <a:cubicBezTo>
                    <a:pt x="11021" y="64"/>
                    <a:pt x="10895" y="1"/>
                    <a:pt x="10800" y="1"/>
                  </a:cubicBezTo>
                  <a:close/>
                </a:path>
              </a:pathLst>
            </a:custGeom>
            <a:solidFill>
              <a:srgbClr val="8BDCE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3" name="Google Shape;541;p14">
              <a:extLst>
                <a:ext uri="{FF2B5EF4-FFF2-40B4-BE49-F238E27FC236}">
                  <a16:creationId xmlns:a16="http://schemas.microsoft.com/office/drawing/2014/main" id="{2366A882-6974-4ED4-B76C-81D4F59BA966}"/>
                </a:ext>
              </a:extLst>
            </p:cNvPr>
            <p:cNvSpPr/>
            <p:nvPr/>
          </p:nvSpPr>
          <p:spPr>
            <a:xfrm>
              <a:off x="1163510" y="1378690"/>
              <a:ext cx="219621" cy="14475"/>
            </a:xfrm>
            <a:custGeom>
              <a:avLst/>
              <a:gdLst/>
              <a:ahLst/>
              <a:cxnLst/>
              <a:rect l="l" t="t" r="r" b="b"/>
              <a:pathLst>
                <a:path w="7222" h="476" extrusionOk="0">
                  <a:moveTo>
                    <a:pt x="191" y="0"/>
                  </a:moveTo>
                  <a:cubicBezTo>
                    <a:pt x="96" y="0"/>
                    <a:pt x="1" y="64"/>
                    <a:pt x="1" y="159"/>
                  </a:cubicBezTo>
                  <a:lnTo>
                    <a:pt x="1" y="254"/>
                  </a:lnTo>
                  <a:cubicBezTo>
                    <a:pt x="1" y="380"/>
                    <a:pt x="96" y="475"/>
                    <a:pt x="191" y="475"/>
                  </a:cubicBezTo>
                  <a:lnTo>
                    <a:pt x="7000" y="475"/>
                  </a:lnTo>
                  <a:cubicBezTo>
                    <a:pt x="7126" y="475"/>
                    <a:pt x="7221" y="380"/>
                    <a:pt x="7221" y="254"/>
                  </a:cubicBezTo>
                  <a:lnTo>
                    <a:pt x="7221" y="159"/>
                  </a:lnTo>
                  <a:cubicBezTo>
                    <a:pt x="7221" y="64"/>
                    <a:pt x="7126" y="0"/>
                    <a:pt x="7000" y="0"/>
                  </a:cubicBezTo>
                  <a:close/>
                </a:path>
              </a:pathLst>
            </a:custGeom>
            <a:solidFill>
              <a:srgbClr val="ACE5F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4" name="Google Shape;542;p14">
              <a:extLst>
                <a:ext uri="{FF2B5EF4-FFF2-40B4-BE49-F238E27FC236}">
                  <a16:creationId xmlns:a16="http://schemas.microsoft.com/office/drawing/2014/main" id="{73F8A7D4-D24C-4421-B99E-3C9DEFB7F37A}"/>
                </a:ext>
              </a:extLst>
            </p:cNvPr>
            <p:cNvSpPr/>
            <p:nvPr/>
          </p:nvSpPr>
          <p:spPr>
            <a:xfrm>
              <a:off x="1076840" y="1454777"/>
              <a:ext cx="56836" cy="56836"/>
            </a:xfrm>
            <a:custGeom>
              <a:avLst/>
              <a:gdLst/>
              <a:ahLst/>
              <a:cxnLst/>
              <a:rect l="l" t="t" r="r" b="b"/>
              <a:pathLst>
                <a:path w="1869" h="1869" extrusionOk="0">
                  <a:moveTo>
                    <a:pt x="950" y="0"/>
                  </a:moveTo>
                  <a:cubicBezTo>
                    <a:pt x="412" y="0"/>
                    <a:pt x="0" y="412"/>
                    <a:pt x="0" y="918"/>
                  </a:cubicBezTo>
                  <a:cubicBezTo>
                    <a:pt x="0" y="1457"/>
                    <a:pt x="412" y="1869"/>
                    <a:pt x="950" y="1869"/>
                  </a:cubicBezTo>
                  <a:cubicBezTo>
                    <a:pt x="1457" y="1869"/>
                    <a:pt x="1869" y="1457"/>
                    <a:pt x="1869" y="918"/>
                  </a:cubicBezTo>
                  <a:cubicBezTo>
                    <a:pt x="1869" y="412"/>
                    <a:pt x="1457" y="0"/>
                    <a:pt x="950" y="0"/>
                  </a:cubicBezTo>
                  <a:close/>
                </a:path>
              </a:pathLst>
            </a:custGeom>
            <a:solidFill>
              <a:srgbClr val="F25D0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5" name="Google Shape;543;p14">
              <a:extLst>
                <a:ext uri="{FF2B5EF4-FFF2-40B4-BE49-F238E27FC236}">
                  <a16:creationId xmlns:a16="http://schemas.microsoft.com/office/drawing/2014/main" id="{2769FC1C-A799-443E-94E2-E36D20403DE2}"/>
                </a:ext>
              </a:extLst>
            </p:cNvPr>
            <p:cNvSpPr/>
            <p:nvPr/>
          </p:nvSpPr>
          <p:spPr>
            <a:xfrm>
              <a:off x="1083591" y="1466789"/>
              <a:ext cx="43365" cy="33269"/>
            </a:xfrm>
            <a:custGeom>
              <a:avLst/>
              <a:gdLst/>
              <a:ahLst/>
              <a:cxnLst/>
              <a:rect l="l" t="t" r="r" b="b"/>
              <a:pathLst>
                <a:path w="1426" h="1094" extrusionOk="0">
                  <a:moveTo>
                    <a:pt x="1255" y="1"/>
                  </a:moveTo>
                  <a:cubicBezTo>
                    <a:pt x="1219" y="1"/>
                    <a:pt x="1188" y="17"/>
                    <a:pt x="1172" y="48"/>
                  </a:cubicBezTo>
                  <a:lnTo>
                    <a:pt x="570" y="650"/>
                  </a:lnTo>
                  <a:lnTo>
                    <a:pt x="253" y="333"/>
                  </a:lnTo>
                  <a:cubicBezTo>
                    <a:pt x="238" y="318"/>
                    <a:pt x="206" y="310"/>
                    <a:pt x="174" y="310"/>
                  </a:cubicBezTo>
                  <a:cubicBezTo>
                    <a:pt x="143" y="310"/>
                    <a:pt x="111" y="318"/>
                    <a:pt x="95" y="333"/>
                  </a:cubicBezTo>
                  <a:lnTo>
                    <a:pt x="63" y="365"/>
                  </a:lnTo>
                  <a:cubicBezTo>
                    <a:pt x="0" y="428"/>
                    <a:pt x="0" y="523"/>
                    <a:pt x="63" y="555"/>
                  </a:cubicBezTo>
                  <a:lnTo>
                    <a:pt x="570" y="1094"/>
                  </a:lnTo>
                  <a:lnTo>
                    <a:pt x="1394" y="270"/>
                  </a:lnTo>
                  <a:cubicBezTo>
                    <a:pt x="1425" y="207"/>
                    <a:pt x="1425" y="143"/>
                    <a:pt x="1394" y="80"/>
                  </a:cubicBezTo>
                  <a:lnTo>
                    <a:pt x="1362" y="48"/>
                  </a:lnTo>
                  <a:cubicBezTo>
                    <a:pt x="1330" y="17"/>
                    <a:pt x="1291" y="1"/>
                    <a:pt x="1255"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6" name="Google Shape;544;p14">
              <a:extLst>
                <a:ext uri="{FF2B5EF4-FFF2-40B4-BE49-F238E27FC236}">
                  <a16:creationId xmlns:a16="http://schemas.microsoft.com/office/drawing/2014/main" id="{86353408-55A5-41F6-A06D-849FAA91A88C}"/>
                </a:ext>
              </a:extLst>
            </p:cNvPr>
            <p:cNvSpPr/>
            <p:nvPr/>
          </p:nvSpPr>
          <p:spPr>
            <a:xfrm>
              <a:off x="1163510" y="1462471"/>
              <a:ext cx="335179" cy="14475"/>
            </a:xfrm>
            <a:custGeom>
              <a:avLst/>
              <a:gdLst/>
              <a:ahLst/>
              <a:cxnLst/>
              <a:rect l="l" t="t" r="r" b="b"/>
              <a:pathLst>
                <a:path w="11022" h="476" extrusionOk="0">
                  <a:moveTo>
                    <a:pt x="191" y="0"/>
                  </a:moveTo>
                  <a:cubicBezTo>
                    <a:pt x="96" y="0"/>
                    <a:pt x="1" y="64"/>
                    <a:pt x="1" y="190"/>
                  </a:cubicBezTo>
                  <a:lnTo>
                    <a:pt x="1" y="285"/>
                  </a:lnTo>
                  <a:cubicBezTo>
                    <a:pt x="1" y="380"/>
                    <a:pt x="96" y="475"/>
                    <a:pt x="191" y="475"/>
                  </a:cubicBezTo>
                  <a:lnTo>
                    <a:pt x="10800" y="475"/>
                  </a:lnTo>
                  <a:cubicBezTo>
                    <a:pt x="10895" y="475"/>
                    <a:pt x="11021" y="380"/>
                    <a:pt x="11021" y="285"/>
                  </a:cubicBezTo>
                  <a:lnTo>
                    <a:pt x="11021" y="190"/>
                  </a:lnTo>
                  <a:cubicBezTo>
                    <a:pt x="11021" y="64"/>
                    <a:pt x="10895" y="0"/>
                    <a:pt x="10800" y="0"/>
                  </a:cubicBezTo>
                  <a:close/>
                </a:path>
              </a:pathLst>
            </a:custGeom>
            <a:solidFill>
              <a:srgbClr val="1CBEE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7" name="Google Shape;545;p14">
              <a:extLst>
                <a:ext uri="{FF2B5EF4-FFF2-40B4-BE49-F238E27FC236}">
                  <a16:creationId xmlns:a16="http://schemas.microsoft.com/office/drawing/2014/main" id="{7DF3AD71-2BFB-4DC0-AD76-1A8A970D0255}"/>
                </a:ext>
              </a:extLst>
            </p:cNvPr>
            <p:cNvSpPr/>
            <p:nvPr/>
          </p:nvSpPr>
          <p:spPr>
            <a:xfrm>
              <a:off x="1163510" y="1489445"/>
              <a:ext cx="219621" cy="14475"/>
            </a:xfrm>
            <a:custGeom>
              <a:avLst/>
              <a:gdLst/>
              <a:ahLst/>
              <a:cxnLst/>
              <a:rect l="l" t="t" r="r" b="b"/>
              <a:pathLst>
                <a:path w="7222" h="476" extrusionOk="0">
                  <a:moveTo>
                    <a:pt x="191" y="0"/>
                  </a:moveTo>
                  <a:cubicBezTo>
                    <a:pt x="96" y="0"/>
                    <a:pt x="1" y="95"/>
                    <a:pt x="1" y="190"/>
                  </a:cubicBezTo>
                  <a:lnTo>
                    <a:pt x="1" y="317"/>
                  </a:lnTo>
                  <a:cubicBezTo>
                    <a:pt x="1" y="412"/>
                    <a:pt x="96" y="475"/>
                    <a:pt x="191" y="475"/>
                  </a:cubicBezTo>
                  <a:lnTo>
                    <a:pt x="7000" y="475"/>
                  </a:lnTo>
                  <a:cubicBezTo>
                    <a:pt x="7126" y="475"/>
                    <a:pt x="7221" y="412"/>
                    <a:pt x="7221" y="317"/>
                  </a:cubicBezTo>
                  <a:lnTo>
                    <a:pt x="7221" y="190"/>
                  </a:lnTo>
                  <a:cubicBezTo>
                    <a:pt x="7221" y="95"/>
                    <a:pt x="7126" y="0"/>
                    <a:pt x="7000" y="0"/>
                  </a:cubicBezTo>
                  <a:close/>
                </a:path>
              </a:pathLst>
            </a:custGeom>
            <a:solidFill>
              <a:srgbClr val="1CBEE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8" name="Google Shape;643;p14">
              <a:extLst>
                <a:ext uri="{FF2B5EF4-FFF2-40B4-BE49-F238E27FC236}">
                  <a16:creationId xmlns:a16="http://schemas.microsoft.com/office/drawing/2014/main" id="{50665BB7-A93B-40F5-98B5-94BE61D2F721}"/>
                </a:ext>
              </a:extLst>
            </p:cNvPr>
            <p:cNvSpPr/>
            <p:nvPr/>
          </p:nvSpPr>
          <p:spPr>
            <a:xfrm>
              <a:off x="1592084" y="1472080"/>
              <a:ext cx="68392" cy="33786"/>
            </a:xfrm>
            <a:custGeom>
              <a:avLst/>
              <a:gdLst/>
              <a:ahLst/>
              <a:cxnLst/>
              <a:rect l="l" t="t" r="r" b="b"/>
              <a:pathLst>
                <a:path w="2249" h="1111" extrusionOk="0">
                  <a:moveTo>
                    <a:pt x="422" y="1"/>
                  </a:moveTo>
                  <a:cubicBezTo>
                    <a:pt x="290" y="1"/>
                    <a:pt x="188" y="27"/>
                    <a:pt x="159" y="96"/>
                  </a:cubicBezTo>
                  <a:cubicBezTo>
                    <a:pt x="0" y="571"/>
                    <a:pt x="539" y="476"/>
                    <a:pt x="950" y="983"/>
                  </a:cubicBezTo>
                  <a:cubicBezTo>
                    <a:pt x="1018" y="1076"/>
                    <a:pt x="1143" y="1111"/>
                    <a:pt x="1290" y="1111"/>
                  </a:cubicBezTo>
                  <a:cubicBezTo>
                    <a:pt x="1689" y="1111"/>
                    <a:pt x="2249" y="856"/>
                    <a:pt x="2249" y="856"/>
                  </a:cubicBezTo>
                  <a:cubicBezTo>
                    <a:pt x="2249" y="856"/>
                    <a:pt x="1869" y="413"/>
                    <a:pt x="1330" y="191"/>
                  </a:cubicBezTo>
                  <a:cubicBezTo>
                    <a:pt x="1156" y="126"/>
                    <a:pt x="713" y="1"/>
                    <a:pt x="422" y="1"/>
                  </a:cubicBezTo>
                  <a:close/>
                </a:path>
              </a:pathLst>
            </a:custGeom>
            <a:solidFill>
              <a:srgbClr val="F5BA8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9" name="Google Shape;644;p14">
              <a:extLst>
                <a:ext uri="{FF2B5EF4-FFF2-40B4-BE49-F238E27FC236}">
                  <a16:creationId xmlns:a16="http://schemas.microsoft.com/office/drawing/2014/main" id="{633BE92A-72B4-4FBA-BE4B-9208A2CF54A5}"/>
                </a:ext>
              </a:extLst>
            </p:cNvPr>
            <p:cNvSpPr/>
            <p:nvPr/>
          </p:nvSpPr>
          <p:spPr>
            <a:xfrm>
              <a:off x="1573777" y="1337971"/>
              <a:ext cx="332290" cy="222175"/>
            </a:xfrm>
            <a:custGeom>
              <a:avLst/>
              <a:gdLst/>
              <a:ahLst/>
              <a:cxnLst/>
              <a:rect l="l" t="t" r="r" b="b"/>
              <a:pathLst>
                <a:path w="10927" h="7306" extrusionOk="0">
                  <a:moveTo>
                    <a:pt x="9853" y="0"/>
                  </a:moveTo>
                  <a:cubicBezTo>
                    <a:pt x="9700" y="0"/>
                    <a:pt x="9530" y="34"/>
                    <a:pt x="9343" y="104"/>
                  </a:cubicBezTo>
                  <a:cubicBezTo>
                    <a:pt x="7316" y="928"/>
                    <a:pt x="3579" y="4728"/>
                    <a:pt x="2566" y="4981"/>
                  </a:cubicBezTo>
                  <a:cubicBezTo>
                    <a:pt x="2471" y="5010"/>
                    <a:pt x="2382" y="5020"/>
                    <a:pt x="2296" y="5020"/>
                  </a:cubicBezTo>
                  <a:cubicBezTo>
                    <a:pt x="2042" y="5020"/>
                    <a:pt x="1814" y="4926"/>
                    <a:pt x="1523" y="4926"/>
                  </a:cubicBezTo>
                  <a:cubicBezTo>
                    <a:pt x="1258" y="4926"/>
                    <a:pt x="942" y="5004"/>
                    <a:pt x="507" y="5298"/>
                  </a:cubicBezTo>
                  <a:cubicBezTo>
                    <a:pt x="1" y="5615"/>
                    <a:pt x="792" y="7135"/>
                    <a:pt x="1394" y="7261"/>
                  </a:cubicBezTo>
                  <a:cubicBezTo>
                    <a:pt x="1505" y="7291"/>
                    <a:pt x="1614" y="7306"/>
                    <a:pt x="1718" y="7306"/>
                  </a:cubicBezTo>
                  <a:cubicBezTo>
                    <a:pt x="2388" y="7306"/>
                    <a:pt x="2904" y="6717"/>
                    <a:pt x="3041" y="5868"/>
                  </a:cubicBezTo>
                  <a:cubicBezTo>
                    <a:pt x="3421" y="5393"/>
                    <a:pt x="8203" y="3049"/>
                    <a:pt x="9501" y="2258"/>
                  </a:cubicBezTo>
                  <a:cubicBezTo>
                    <a:pt x="10103" y="1909"/>
                    <a:pt x="10926" y="1339"/>
                    <a:pt x="10800" y="864"/>
                  </a:cubicBezTo>
                  <a:cubicBezTo>
                    <a:pt x="10633" y="315"/>
                    <a:pt x="10322" y="0"/>
                    <a:pt x="9853" y="0"/>
                  </a:cubicBezTo>
                  <a:close/>
                </a:path>
              </a:pathLst>
            </a:custGeom>
            <a:solidFill>
              <a:srgbClr val="F5BA8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0" name="Google Shape;645;p14">
              <a:extLst>
                <a:ext uri="{FF2B5EF4-FFF2-40B4-BE49-F238E27FC236}">
                  <a16:creationId xmlns:a16="http://schemas.microsoft.com/office/drawing/2014/main" id="{3B397741-9151-4D90-B251-6AA81F50B8C6}"/>
                </a:ext>
              </a:extLst>
            </p:cNvPr>
            <p:cNvSpPr/>
            <p:nvPr/>
          </p:nvSpPr>
          <p:spPr>
            <a:xfrm>
              <a:off x="1854040" y="1280160"/>
              <a:ext cx="115467" cy="99714"/>
            </a:xfrm>
            <a:custGeom>
              <a:avLst/>
              <a:gdLst/>
              <a:ahLst/>
              <a:cxnLst/>
              <a:rect l="l" t="t" r="r" b="b"/>
              <a:pathLst>
                <a:path w="3797" h="3279" extrusionOk="0">
                  <a:moveTo>
                    <a:pt x="1515" y="1"/>
                  </a:moveTo>
                  <a:cubicBezTo>
                    <a:pt x="1488" y="1"/>
                    <a:pt x="1468" y="4"/>
                    <a:pt x="1457" y="10"/>
                  </a:cubicBezTo>
                  <a:cubicBezTo>
                    <a:pt x="1457" y="10"/>
                    <a:pt x="380" y="1910"/>
                    <a:pt x="159" y="2544"/>
                  </a:cubicBezTo>
                  <a:cubicBezTo>
                    <a:pt x="0" y="2987"/>
                    <a:pt x="634" y="3145"/>
                    <a:pt x="1045" y="3272"/>
                  </a:cubicBezTo>
                  <a:cubicBezTo>
                    <a:pt x="1064" y="3276"/>
                    <a:pt x="1084" y="3279"/>
                    <a:pt x="1105" y="3279"/>
                  </a:cubicBezTo>
                  <a:cubicBezTo>
                    <a:pt x="1536" y="3279"/>
                    <a:pt x="2631" y="2397"/>
                    <a:pt x="3294" y="1372"/>
                  </a:cubicBezTo>
                  <a:cubicBezTo>
                    <a:pt x="3796" y="603"/>
                    <a:pt x="1900" y="1"/>
                    <a:pt x="1515" y="1"/>
                  </a:cubicBezTo>
                  <a:close/>
                </a:path>
              </a:pathLst>
            </a:custGeom>
            <a:solidFill>
              <a:srgbClr val="F5BA8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1" name="Google Shape;646;p14">
              <a:extLst>
                <a:ext uri="{FF2B5EF4-FFF2-40B4-BE49-F238E27FC236}">
                  <a16:creationId xmlns:a16="http://schemas.microsoft.com/office/drawing/2014/main" id="{22A89896-06AE-441E-974C-C28D96A90898}"/>
                </a:ext>
              </a:extLst>
            </p:cNvPr>
            <p:cNvSpPr/>
            <p:nvPr/>
          </p:nvSpPr>
          <p:spPr>
            <a:xfrm>
              <a:off x="1869458" y="1087024"/>
              <a:ext cx="257147" cy="290720"/>
            </a:xfrm>
            <a:custGeom>
              <a:avLst/>
              <a:gdLst/>
              <a:ahLst/>
              <a:cxnLst/>
              <a:rect l="l" t="t" r="r" b="b"/>
              <a:pathLst>
                <a:path w="8456" h="9560" extrusionOk="0">
                  <a:moveTo>
                    <a:pt x="6128" y="0"/>
                  </a:moveTo>
                  <a:cubicBezTo>
                    <a:pt x="5836" y="0"/>
                    <a:pt x="5546" y="97"/>
                    <a:pt x="5289" y="312"/>
                  </a:cubicBezTo>
                  <a:cubicBezTo>
                    <a:pt x="3674" y="1674"/>
                    <a:pt x="0" y="7184"/>
                    <a:pt x="0" y="7184"/>
                  </a:cubicBezTo>
                  <a:cubicBezTo>
                    <a:pt x="0" y="7184"/>
                    <a:pt x="190" y="7754"/>
                    <a:pt x="1140" y="8483"/>
                  </a:cubicBezTo>
                  <a:cubicBezTo>
                    <a:pt x="2458" y="9531"/>
                    <a:pt x="3210" y="9560"/>
                    <a:pt x="3287" y="9560"/>
                  </a:cubicBezTo>
                  <a:cubicBezTo>
                    <a:pt x="3291" y="9560"/>
                    <a:pt x="3294" y="9560"/>
                    <a:pt x="3294" y="9560"/>
                  </a:cubicBezTo>
                  <a:cubicBezTo>
                    <a:pt x="3294" y="9560"/>
                    <a:pt x="5701" y="7058"/>
                    <a:pt x="7126" y="5443"/>
                  </a:cubicBezTo>
                  <a:cubicBezTo>
                    <a:pt x="7822" y="4651"/>
                    <a:pt x="8456" y="3859"/>
                    <a:pt x="8012" y="1769"/>
                  </a:cubicBezTo>
                  <a:cubicBezTo>
                    <a:pt x="7802" y="764"/>
                    <a:pt x="6953" y="0"/>
                    <a:pt x="6128" y="0"/>
                  </a:cubicBezTo>
                  <a:close/>
                </a:path>
              </a:pathLst>
            </a:custGeom>
            <a:solidFill>
              <a:srgbClr val="8BDCE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2" name="Google Shape;647;p14">
              <a:extLst>
                <a:ext uri="{FF2B5EF4-FFF2-40B4-BE49-F238E27FC236}">
                  <a16:creationId xmlns:a16="http://schemas.microsoft.com/office/drawing/2014/main" id="{5497A537-2873-469B-A8FE-40439DF6A06C}"/>
                </a:ext>
              </a:extLst>
            </p:cNvPr>
            <p:cNvSpPr/>
            <p:nvPr/>
          </p:nvSpPr>
          <p:spPr>
            <a:xfrm>
              <a:off x="1625779" y="2226168"/>
              <a:ext cx="125806" cy="50116"/>
            </a:xfrm>
            <a:custGeom>
              <a:avLst/>
              <a:gdLst/>
              <a:ahLst/>
              <a:cxnLst/>
              <a:rect l="l" t="t" r="r" b="b"/>
              <a:pathLst>
                <a:path w="4137" h="1648" extrusionOk="0">
                  <a:moveTo>
                    <a:pt x="603" y="1"/>
                  </a:moveTo>
                  <a:cubicBezTo>
                    <a:pt x="1" y="223"/>
                    <a:pt x="191" y="539"/>
                    <a:pt x="507" y="666"/>
                  </a:cubicBezTo>
                  <a:cubicBezTo>
                    <a:pt x="824" y="793"/>
                    <a:pt x="3801" y="1648"/>
                    <a:pt x="3801" y="1648"/>
                  </a:cubicBezTo>
                  <a:cubicBezTo>
                    <a:pt x="3801" y="1648"/>
                    <a:pt x="3833" y="1426"/>
                    <a:pt x="3991" y="729"/>
                  </a:cubicBezTo>
                  <a:cubicBezTo>
                    <a:pt x="4136" y="91"/>
                    <a:pt x="3829" y="64"/>
                    <a:pt x="3606" y="64"/>
                  </a:cubicBezTo>
                  <a:cubicBezTo>
                    <a:pt x="3586" y="64"/>
                    <a:pt x="3566" y="64"/>
                    <a:pt x="3548" y="64"/>
                  </a:cubicBezTo>
                  <a:cubicBezTo>
                    <a:pt x="3358" y="64"/>
                    <a:pt x="603" y="1"/>
                    <a:pt x="603" y="1"/>
                  </a:cubicBezTo>
                  <a:close/>
                </a:path>
              </a:pathLst>
            </a:custGeom>
            <a:solidFill>
              <a:srgbClr val="101B2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3" name="Google Shape;648;p14">
              <a:extLst>
                <a:ext uri="{FF2B5EF4-FFF2-40B4-BE49-F238E27FC236}">
                  <a16:creationId xmlns:a16="http://schemas.microsoft.com/office/drawing/2014/main" id="{3A561ACE-18F0-42AB-8078-8B5DD0969821}"/>
                </a:ext>
              </a:extLst>
            </p:cNvPr>
            <p:cNvSpPr/>
            <p:nvPr/>
          </p:nvSpPr>
          <p:spPr>
            <a:xfrm>
              <a:off x="1821561" y="1411929"/>
              <a:ext cx="292514" cy="454143"/>
            </a:xfrm>
            <a:custGeom>
              <a:avLst/>
              <a:gdLst/>
              <a:ahLst/>
              <a:cxnLst/>
              <a:rect l="l" t="t" r="r" b="b"/>
              <a:pathLst>
                <a:path w="9619" h="14934" extrusionOk="0">
                  <a:moveTo>
                    <a:pt x="6289" y="0"/>
                  </a:moveTo>
                  <a:cubicBezTo>
                    <a:pt x="4890" y="0"/>
                    <a:pt x="3341" y="928"/>
                    <a:pt x="2937" y="2422"/>
                  </a:cubicBezTo>
                  <a:cubicBezTo>
                    <a:pt x="2937" y="2422"/>
                    <a:pt x="657" y="11100"/>
                    <a:pt x="245" y="12873"/>
                  </a:cubicBezTo>
                  <a:cubicBezTo>
                    <a:pt x="0" y="13996"/>
                    <a:pt x="1241" y="14934"/>
                    <a:pt x="2579" y="14934"/>
                  </a:cubicBezTo>
                  <a:cubicBezTo>
                    <a:pt x="3317" y="14934"/>
                    <a:pt x="4084" y="14648"/>
                    <a:pt x="4647" y="13950"/>
                  </a:cubicBezTo>
                  <a:cubicBezTo>
                    <a:pt x="6199" y="11986"/>
                    <a:pt x="8289" y="9200"/>
                    <a:pt x="8954" y="6919"/>
                  </a:cubicBezTo>
                  <a:cubicBezTo>
                    <a:pt x="9619" y="4671"/>
                    <a:pt x="9556" y="2771"/>
                    <a:pt x="8289" y="966"/>
                  </a:cubicBezTo>
                  <a:cubicBezTo>
                    <a:pt x="7830" y="300"/>
                    <a:pt x="7084" y="0"/>
                    <a:pt x="6289" y="0"/>
                  </a:cubicBezTo>
                  <a:close/>
                </a:path>
              </a:pathLst>
            </a:custGeom>
            <a:solidFill>
              <a:srgbClr val="246BA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4" name="Google Shape;649;p14">
              <a:extLst>
                <a:ext uri="{FF2B5EF4-FFF2-40B4-BE49-F238E27FC236}">
                  <a16:creationId xmlns:a16="http://schemas.microsoft.com/office/drawing/2014/main" id="{DB42A581-4097-44F6-83B6-82DB70924E67}"/>
                </a:ext>
              </a:extLst>
            </p:cNvPr>
            <p:cNvSpPr/>
            <p:nvPr/>
          </p:nvSpPr>
          <p:spPr>
            <a:xfrm>
              <a:off x="1717284" y="1757695"/>
              <a:ext cx="258120" cy="489540"/>
            </a:xfrm>
            <a:custGeom>
              <a:avLst/>
              <a:gdLst/>
              <a:ahLst/>
              <a:cxnLst/>
              <a:rect l="l" t="t" r="r" b="b"/>
              <a:pathLst>
                <a:path w="8488" h="16098" extrusionOk="0">
                  <a:moveTo>
                    <a:pt x="5335" y="0"/>
                  </a:moveTo>
                  <a:cubicBezTo>
                    <a:pt x="4514" y="0"/>
                    <a:pt x="3967" y="405"/>
                    <a:pt x="3801" y="1028"/>
                  </a:cubicBezTo>
                  <a:cubicBezTo>
                    <a:pt x="3167" y="3118"/>
                    <a:pt x="3326" y="3182"/>
                    <a:pt x="2661" y="5779"/>
                  </a:cubicBezTo>
                  <a:cubicBezTo>
                    <a:pt x="1964" y="8344"/>
                    <a:pt x="0" y="15786"/>
                    <a:pt x="0" y="15786"/>
                  </a:cubicBezTo>
                  <a:cubicBezTo>
                    <a:pt x="0" y="15786"/>
                    <a:pt x="127" y="16039"/>
                    <a:pt x="349" y="16071"/>
                  </a:cubicBezTo>
                  <a:cubicBezTo>
                    <a:pt x="412" y="16090"/>
                    <a:pt x="467" y="16098"/>
                    <a:pt x="513" y="16098"/>
                  </a:cubicBezTo>
                  <a:cubicBezTo>
                    <a:pt x="700" y="16098"/>
                    <a:pt x="760" y="15976"/>
                    <a:pt x="760" y="15976"/>
                  </a:cubicBezTo>
                  <a:cubicBezTo>
                    <a:pt x="760" y="15976"/>
                    <a:pt x="1425" y="14202"/>
                    <a:pt x="2154" y="13126"/>
                  </a:cubicBezTo>
                  <a:cubicBezTo>
                    <a:pt x="2914" y="12081"/>
                    <a:pt x="6904" y="5177"/>
                    <a:pt x="7664" y="3783"/>
                  </a:cubicBezTo>
                  <a:cubicBezTo>
                    <a:pt x="8424" y="2390"/>
                    <a:pt x="8488" y="1092"/>
                    <a:pt x="6841" y="363"/>
                  </a:cubicBezTo>
                  <a:cubicBezTo>
                    <a:pt x="6274" y="112"/>
                    <a:pt x="5766" y="0"/>
                    <a:pt x="5335" y="0"/>
                  </a:cubicBezTo>
                  <a:close/>
                </a:path>
              </a:pathLst>
            </a:custGeom>
            <a:solidFill>
              <a:srgbClr val="246BA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5" name="Google Shape;650;p14">
              <a:extLst>
                <a:ext uri="{FF2B5EF4-FFF2-40B4-BE49-F238E27FC236}">
                  <a16:creationId xmlns:a16="http://schemas.microsoft.com/office/drawing/2014/main" id="{9279A2B8-ED19-48FB-B680-8B2E5BCFA136}"/>
                </a:ext>
              </a:extLst>
            </p:cNvPr>
            <p:cNvSpPr/>
            <p:nvPr/>
          </p:nvSpPr>
          <p:spPr>
            <a:xfrm>
              <a:off x="2111190" y="2231307"/>
              <a:ext cx="58752" cy="44976"/>
            </a:xfrm>
            <a:custGeom>
              <a:avLst/>
              <a:gdLst/>
              <a:ahLst/>
              <a:cxnLst/>
              <a:rect l="l" t="t" r="r" b="b"/>
              <a:pathLst>
                <a:path w="1932" h="1479" extrusionOk="0">
                  <a:moveTo>
                    <a:pt x="422" y="1"/>
                  </a:moveTo>
                  <a:cubicBezTo>
                    <a:pt x="285" y="1"/>
                    <a:pt x="154" y="76"/>
                    <a:pt x="95" y="370"/>
                  </a:cubicBezTo>
                  <a:cubicBezTo>
                    <a:pt x="95" y="434"/>
                    <a:pt x="63" y="497"/>
                    <a:pt x="63" y="560"/>
                  </a:cubicBezTo>
                  <a:cubicBezTo>
                    <a:pt x="32" y="1257"/>
                    <a:pt x="0" y="1447"/>
                    <a:pt x="0" y="1447"/>
                  </a:cubicBezTo>
                  <a:cubicBezTo>
                    <a:pt x="0" y="1447"/>
                    <a:pt x="412" y="1447"/>
                    <a:pt x="982" y="1479"/>
                  </a:cubicBezTo>
                  <a:lnTo>
                    <a:pt x="1932" y="1479"/>
                  </a:lnTo>
                  <a:cubicBezTo>
                    <a:pt x="1932" y="1479"/>
                    <a:pt x="1932" y="1257"/>
                    <a:pt x="1868" y="560"/>
                  </a:cubicBezTo>
                  <a:cubicBezTo>
                    <a:pt x="1868" y="497"/>
                    <a:pt x="1868" y="434"/>
                    <a:pt x="1868" y="370"/>
                  </a:cubicBezTo>
                  <a:cubicBezTo>
                    <a:pt x="1810" y="76"/>
                    <a:pt x="1678" y="1"/>
                    <a:pt x="1541" y="1"/>
                  </a:cubicBezTo>
                  <a:cubicBezTo>
                    <a:pt x="1457" y="1"/>
                    <a:pt x="1371" y="29"/>
                    <a:pt x="1298" y="54"/>
                  </a:cubicBezTo>
                  <a:cubicBezTo>
                    <a:pt x="1267" y="54"/>
                    <a:pt x="1140" y="85"/>
                    <a:pt x="982" y="149"/>
                  </a:cubicBezTo>
                  <a:cubicBezTo>
                    <a:pt x="823" y="85"/>
                    <a:pt x="697" y="54"/>
                    <a:pt x="665" y="54"/>
                  </a:cubicBezTo>
                  <a:cubicBezTo>
                    <a:pt x="593" y="29"/>
                    <a:pt x="506" y="1"/>
                    <a:pt x="422" y="1"/>
                  </a:cubicBezTo>
                  <a:close/>
                </a:path>
              </a:pathLst>
            </a:custGeom>
            <a:solidFill>
              <a:srgbClr val="111B2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6" name="Google Shape;651;p14">
              <a:extLst>
                <a:ext uri="{FF2B5EF4-FFF2-40B4-BE49-F238E27FC236}">
                  <a16:creationId xmlns:a16="http://schemas.microsoft.com/office/drawing/2014/main" id="{A8BB9A21-4E2E-4918-8B70-CC1F3F47595D}"/>
                </a:ext>
              </a:extLst>
            </p:cNvPr>
            <p:cNvSpPr/>
            <p:nvPr/>
          </p:nvSpPr>
          <p:spPr>
            <a:xfrm>
              <a:off x="2044196" y="1403870"/>
              <a:ext cx="225703" cy="435350"/>
            </a:xfrm>
            <a:custGeom>
              <a:avLst/>
              <a:gdLst/>
              <a:ahLst/>
              <a:cxnLst/>
              <a:rect l="l" t="t" r="r" b="b"/>
              <a:pathLst>
                <a:path w="7422" h="14316" extrusionOk="0">
                  <a:moveTo>
                    <a:pt x="1988" y="0"/>
                  </a:moveTo>
                  <a:cubicBezTo>
                    <a:pt x="1059" y="0"/>
                    <a:pt x="373" y="312"/>
                    <a:pt x="335" y="1041"/>
                  </a:cubicBezTo>
                  <a:cubicBezTo>
                    <a:pt x="335" y="1041"/>
                    <a:pt x="18" y="10953"/>
                    <a:pt x="18" y="12727"/>
                  </a:cubicBezTo>
                  <a:cubicBezTo>
                    <a:pt x="1" y="13696"/>
                    <a:pt x="996" y="14315"/>
                    <a:pt x="2078" y="14315"/>
                  </a:cubicBezTo>
                  <a:cubicBezTo>
                    <a:pt x="2975" y="14315"/>
                    <a:pt x="3932" y="13890"/>
                    <a:pt x="4420" y="12885"/>
                  </a:cubicBezTo>
                  <a:cubicBezTo>
                    <a:pt x="5528" y="10668"/>
                    <a:pt x="7112" y="8800"/>
                    <a:pt x="7333" y="3543"/>
                  </a:cubicBezTo>
                  <a:cubicBezTo>
                    <a:pt x="7421" y="1589"/>
                    <a:pt x="4086" y="0"/>
                    <a:pt x="1988" y="0"/>
                  </a:cubicBezTo>
                  <a:close/>
                </a:path>
              </a:pathLst>
            </a:custGeom>
            <a:solidFill>
              <a:srgbClr val="2B76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7" name="Google Shape;652;p14">
              <a:extLst>
                <a:ext uri="{FF2B5EF4-FFF2-40B4-BE49-F238E27FC236}">
                  <a16:creationId xmlns:a16="http://schemas.microsoft.com/office/drawing/2014/main" id="{B0B58701-918A-472B-A959-9D69E0ADA7E4}"/>
                </a:ext>
              </a:extLst>
            </p:cNvPr>
            <p:cNvSpPr/>
            <p:nvPr/>
          </p:nvSpPr>
          <p:spPr>
            <a:xfrm>
              <a:off x="2042797" y="1747538"/>
              <a:ext cx="145421" cy="503407"/>
            </a:xfrm>
            <a:custGeom>
              <a:avLst/>
              <a:gdLst/>
              <a:ahLst/>
              <a:cxnLst/>
              <a:rect l="l" t="t" r="r" b="b"/>
              <a:pathLst>
                <a:path w="4782" h="16554" extrusionOk="0">
                  <a:moveTo>
                    <a:pt x="2877" y="0"/>
                  </a:moveTo>
                  <a:cubicBezTo>
                    <a:pt x="2868" y="0"/>
                    <a:pt x="2859" y="0"/>
                    <a:pt x="2851" y="0"/>
                  </a:cubicBezTo>
                  <a:cubicBezTo>
                    <a:pt x="1109" y="0"/>
                    <a:pt x="1" y="1236"/>
                    <a:pt x="64" y="1552"/>
                  </a:cubicBezTo>
                  <a:cubicBezTo>
                    <a:pt x="412" y="4212"/>
                    <a:pt x="2882" y="16500"/>
                    <a:pt x="2882" y="16500"/>
                  </a:cubicBezTo>
                  <a:cubicBezTo>
                    <a:pt x="2882" y="16500"/>
                    <a:pt x="2918" y="16553"/>
                    <a:pt x="3069" y="16553"/>
                  </a:cubicBezTo>
                  <a:cubicBezTo>
                    <a:pt x="3120" y="16553"/>
                    <a:pt x="3183" y="16547"/>
                    <a:pt x="3262" y="16532"/>
                  </a:cubicBezTo>
                  <a:cubicBezTo>
                    <a:pt x="3579" y="16468"/>
                    <a:pt x="3611" y="16247"/>
                    <a:pt x="3611" y="16247"/>
                  </a:cubicBezTo>
                  <a:cubicBezTo>
                    <a:pt x="3611" y="16247"/>
                    <a:pt x="3484" y="14536"/>
                    <a:pt x="3737" y="13270"/>
                  </a:cubicBezTo>
                  <a:cubicBezTo>
                    <a:pt x="3991" y="12035"/>
                    <a:pt x="4529" y="6271"/>
                    <a:pt x="4656" y="4751"/>
                  </a:cubicBezTo>
                  <a:cubicBezTo>
                    <a:pt x="4782" y="3207"/>
                    <a:pt x="4626" y="0"/>
                    <a:pt x="2877" y="0"/>
                  </a:cubicBezTo>
                  <a:close/>
                </a:path>
              </a:pathLst>
            </a:custGeom>
            <a:solidFill>
              <a:srgbClr val="2B76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8" name="Google Shape;653;p14">
              <a:extLst>
                <a:ext uri="{FF2B5EF4-FFF2-40B4-BE49-F238E27FC236}">
                  <a16:creationId xmlns:a16="http://schemas.microsoft.com/office/drawing/2014/main" id="{2A1A58CE-0810-4A2F-8382-0CFDB60B6444}"/>
                </a:ext>
              </a:extLst>
            </p:cNvPr>
            <p:cNvSpPr/>
            <p:nvPr/>
          </p:nvSpPr>
          <p:spPr>
            <a:xfrm>
              <a:off x="1892570" y="1083374"/>
              <a:ext cx="403541" cy="523417"/>
            </a:xfrm>
            <a:custGeom>
              <a:avLst/>
              <a:gdLst/>
              <a:ahLst/>
              <a:cxnLst/>
              <a:rect l="l" t="t" r="r" b="b"/>
              <a:pathLst>
                <a:path w="13270" h="17212" extrusionOk="0">
                  <a:moveTo>
                    <a:pt x="6280" y="0"/>
                  </a:moveTo>
                  <a:cubicBezTo>
                    <a:pt x="4133" y="0"/>
                    <a:pt x="4190" y="794"/>
                    <a:pt x="3610" y="2649"/>
                  </a:cubicBezTo>
                  <a:cubicBezTo>
                    <a:pt x="2122" y="7304"/>
                    <a:pt x="0" y="15253"/>
                    <a:pt x="0" y="15253"/>
                  </a:cubicBezTo>
                  <a:cubicBezTo>
                    <a:pt x="0" y="15253"/>
                    <a:pt x="1330" y="16330"/>
                    <a:pt x="5764" y="16963"/>
                  </a:cubicBezTo>
                  <a:cubicBezTo>
                    <a:pt x="7013" y="17142"/>
                    <a:pt x="8044" y="17212"/>
                    <a:pt x="8895" y="17212"/>
                  </a:cubicBezTo>
                  <a:cubicBezTo>
                    <a:pt x="11968" y="17212"/>
                    <a:pt x="12668" y="16298"/>
                    <a:pt x="12668" y="16298"/>
                  </a:cubicBezTo>
                  <a:cubicBezTo>
                    <a:pt x="12668" y="16298"/>
                    <a:pt x="13269" y="7463"/>
                    <a:pt x="12319" y="3219"/>
                  </a:cubicBezTo>
                  <a:cubicBezTo>
                    <a:pt x="12098" y="2269"/>
                    <a:pt x="11084" y="749"/>
                    <a:pt x="8804" y="274"/>
                  </a:cubicBezTo>
                  <a:cubicBezTo>
                    <a:pt x="8171" y="116"/>
                    <a:pt x="7632" y="84"/>
                    <a:pt x="6936" y="21"/>
                  </a:cubicBezTo>
                  <a:cubicBezTo>
                    <a:pt x="6697" y="7"/>
                    <a:pt x="6479" y="0"/>
                    <a:pt x="6280" y="0"/>
                  </a:cubicBezTo>
                  <a:close/>
                </a:path>
              </a:pathLst>
            </a:custGeom>
            <a:solidFill>
              <a:srgbClr val="ACE5F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9" name="Google Shape;654;p14">
              <a:extLst>
                <a:ext uri="{FF2B5EF4-FFF2-40B4-BE49-F238E27FC236}">
                  <a16:creationId xmlns:a16="http://schemas.microsoft.com/office/drawing/2014/main" id="{E8307B62-830E-4E36-A719-9FBB03C86302}"/>
                </a:ext>
              </a:extLst>
            </p:cNvPr>
            <p:cNvSpPr/>
            <p:nvPr/>
          </p:nvSpPr>
          <p:spPr>
            <a:xfrm>
              <a:off x="2002351" y="880902"/>
              <a:ext cx="198212" cy="190093"/>
            </a:xfrm>
            <a:custGeom>
              <a:avLst/>
              <a:gdLst/>
              <a:ahLst/>
              <a:cxnLst/>
              <a:rect l="l" t="t" r="r" b="b"/>
              <a:pathLst>
                <a:path w="6518" h="6251" extrusionOk="0">
                  <a:moveTo>
                    <a:pt x="1949" y="0"/>
                  </a:moveTo>
                  <a:cubicBezTo>
                    <a:pt x="1745" y="0"/>
                    <a:pt x="1511" y="54"/>
                    <a:pt x="1235" y="186"/>
                  </a:cubicBezTo>
                  <a:cubicBezTo>
                    <a:pt x="0" y="788"/>
                    <a:pt x="475" y="3290"/>
                    <a:pt x="1426" y="4018"/>
                  </a:cubicBezTo>
                  <a:cubicBezTo>
                    <a:pt x="1426" y="4018"/>
                    <a:pt x="1588" y="3967"/>
                    <a:pt x="1873" y="3967"/>
                  </a:cubicBezTo>
                  <a:cubicBezTo>
                    <a:pt x="2179" y="3967"/>
                    <a:pt x="2627" y="4026"/>
                    <a:pt x="3167" y="4272"/>
                  </a:cubicBezTo>
                  <a:cubicBezTo>
                    <a:pt x="4157" y="4721"/>
                    <a:pt x="4266" y="6250"/>
                    <a:pt x="4598" y="6250"/>
                  </a:cubicBezTo>
                  <a:cubicBezTo>
                    <a:pt x="4616" y="6250"/>
                    <a:pt x="4636" y="6245"/>
                    <a:pt x="4656" y="6235"/>
                  </a:cubicBezTo>
                  <a:cubicBezTo>
                    <a:pt x="5479" y="5792"/>
                    <a:pt x="6208" y="4810"/>
                    <a:pt x="6334" y="3828"/>
                  </a:cubicBezTo>
                  <a:cubicBezTo>
                    <a:pt x="6518" y="2301"/>
                    <a:pt x="5964" y="1068"/>
                    <a:pt x="4134" y="1068"/>
                  </a:cubicBezTo>
                  <a:cubicBezTo>
                    <a:pt x="4067" y="1068"/>
                    <a:pt x="3998" y="1070"/>
                    <a:pt x="3927" y="1073"/>
                  </a:cubicBezTo>
                  <a:cubicBezTo>
                    <a:pt x="3919" y="1073"/>
                    <a:pt x="3910" y="1074"/>
                    <a:pt x="3901" y="1074"/>
                  </a:cubicBezTo>
                  <a:cubicBezTo>
                    <a:pt x="3168" y="1074"/>
                    <a:pt x="2859" y="0"/>
                    <a:pt x="1949" y="0"/>
                  </a:cubicBezTo>
                  <a:close/>
                </a:path>
              </a:pathLst>
            </a:custGeom>
            <a:solidFill>
              <a:srgbClr val="2B76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0" name="Google Shape;655;p14">
              <a:extLst>
                <a:ext uri="{FF2B5EF4-FFF2-40B4-BE49-F238E27FC236}">
                  <a16:creationId xmlns:a16="http://schemas.microsoft.com/office/drawing/2014/main" id="{7530B3FF-A018-467B-85B1-A46D4A1C3C98}"/>
                </a:ext>
              </a:extLst>
            </p:cNvPr>
            <p:cNvSpPr/>
            <p:nvPr/>
          </p:nvSpPr>
          <p:spPr>
            <a:xfrm>
              <a:off x="2036046" y="1076350"/>
              <a:ext cx="155942" cy="94666"/>
            </a:xfrm>
            <a:custGeom>
              <a:avLst/>
              <a:gdLst/>
              <a:ahLst/>
              <a:cxnLst/>
              <a:rect l="l" t="t" r="r" b="b"/>
              <a:pathLst>
                <a:path w="5128" h="3113" extrusionOk="0">
                  <a:moveTo>
                    <a:pt x="1813" y="1"/>
                  </a:moveTo>
                  <a:cubicBezTo>
                    <a:pt x="1461" y="1"/>
                    <a:pt x="1170" y="87"/>
                    <a:pt x="1078" y="378"/>
                  </a:cubicBezTo>
                  <a:cubicBezTo>
                    <a:pt x="824" y="1202"/>
                    <a:pt x="1" y="2943"/>
                    <a:pt x="1996" y="3102"/>
                  </a:cubicBezTo>
                  <a:cubicBezTo>
                    <a:pt x="2086" y="3109"/>
                    <a:pt x="2173" y="3113"/>
                    <a:pt x="2259" y="3113"/>
                  </a:cubicBezTo>
                  <a:cubicBezTo>
                    <a:pt x="4370" y="3113"/>
                    <a:pt x="5128" y="937"/>
                    <a:pt x="5036" y="663"/>
                  </a:cubicBezTo>
                  <a:cubicBezTo>
                    <a:pt x="4888" y="241"/>
                    <a:pt x="4403" y="185"/>
                    <a:pt x="3927" y="185"/>
                  </a:cubicBezTo>
                  <a:cubicBezTo>
                    <a:pt x="3753" y="185"/>
                    <a:pt x="3582" y="192"/>
                    <a:pt x="3428" y="192"/>
                  </a:cubicBezTo>
                  <a:cubicBezTo>
                    <a:pt x="3370" y="192"/>
                    <a:pt x="3315" y="191"/>
                    <a:pt x="3263" y="188"/>
                  </a:cubicBezTo>
                  <a:cubicBezTo>
                    <a:pt x="2912" y="170"/>
                    <a:pt x="2303" y="1"/>
                    <a:pt x="1813" y="1"/>
                  </a:cubicBezTo>
                  <a:close/>
                </a:path>
              </a:pathLst>
            </a:custGeom>
            <a:solidFill>
              <a:srgbClr val="2B76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1" name="Google Shape;656;p14">
              <a:extLst>
                <a:ext uri="{FF2B5EF4-FFF2-40B4-BE49-F238E27FC236}">
                  <a16:creationId xmlns:a16="http://schemas.microsoft.com/office/drawing/2014/main" id="{9C875D61-9350-4D5C-AB20-227C6AB1B324}"/>
                </a:ext>
              </a:extLst>
            </p:cNvPr>
            <p:cNvSpPr/>
            <p:nvPr/>
          </p:nvSpPr>
          <p:spPr>
            <a:xfrm>
              <a:off x="2058215" y="1086872"/>
              <a:ext cx="112699" cy="65868"/>
            </a:xfrm>
            <a:custGeom>
              <a:avLst/>
              <a:gdLst/>
              <a:ahLst/>
              <a:cxnLst/>
              <a:rect l="l" t="t" r="r" b="b"/>
              <a:pathLst>
                <a:path w="3706" h="2166" extrusionOk="0">
                  <a:moveTo>
                    <a:pt x="1489" y="1"/>
                  </a:moveTo>
                  <a:cubicBezTo>
                    <a:pt x="1267" y="1"/>
                    <a:pt x="1045" y="1"/>
                    <a:pt x="855" y="64"/>
                  </a:cubicBezTo>
                  <a:cubicBezTo>
                    <a:pt x="729" y="571"/>
                    <a:pt x="0" y="1996"/>
                    <a:pt x="1489" y="2154"/>
                  </a:cubicBezTo>
                  <a:cubicBezTo>
                    <a:pt x="1560" y="2162"/>
                    <a:pt x="1630" y="2165"/>
                    <a:pt x="1698" y="2165"/>
                  </a:cubicBezTo>
                  <a:cubicBezTo>
                    <a:pt x="3070" y="2165"/>
                    <a:pt x="3675" y="704"/>
                    <a:pt x="3705" y="191"/>
                  </a:cubicBezTo>
                  <a:cubicBezTo>
                    <a:pt x="3579" y="159"/>
                    <a:pt x="3484" y="159"/>
                    <a:pt x="3357" y="127"/>
                  </a:cubicBezTo>
                  <a:cubicBezTo>
                    <a:pt x="2692" y="32"/>
                    <a:pt x="2185" y="1"/>
                    <a:pt x="1489" y="1"/>
                  </a:cubicBezTo>
                  <a:close/>
                </a:path>
              </a:pathLst>
            </a:custGeom>
            <a:solidFill>
              <a:srgbClr val="F5BA8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2" name="Google Shape;657;p14">
              <a:extLst>
                <a:ext uri="{FF2B5EF4-FFF2-40B4-BE49-F238E27FC236}">
                  <a16:creationId xmlns:a16="http://schemas.microsoft.com/office/drawing/2014/main" id="{810AFE79-48EC-4D66-B904-5C0DD81EE778}"/>
                </a:ext>
              </a:extLst>
            </p:cNvPr>
            <p:cNvSpPr/>
            <p:nvPr/>
          </p:nvSpPr>
          <p:spPr>
            <a:xfrm>
              <a:off x="2042797" y="961672"/>
              <a:ext cx="124255" cy="176256"/>
            </a:xfrm>
            <a:custGeom>
              <a:avLst/>
              <a:gdLst/>
              <a:ahLst/>
              <a:cxnLst/>
              <a:rect l="l" t="t" r="r" b="b"/>
              <a:pathLst>
                <a:path w="4086" h="5796" extrusionOk="0">
                  <a:moveTo>
                    <a:pt x="96" y="1"/>
                  </a:moveTo>
                  <a:lnTo>
                    <a:pt x="96" y="1"/>
                  </a:lnTo>
                  <a:cubicBezTo>
                    <a:pt x="95" y="1"/>
                    <a:pt x="1" y="1236"/>
                    <a:pt x="222" y="2281"/>
                  </a:cubicBezTo>
                  <a:cubicBezTo>
                    <a:pt x="363" y="2983"/>
                    <a:pt x="555" y="3443"/>
                    <a:pt x="1030" y="3443"/>
                  </a:cubicBezTo>
                  <a:cubicBezTo>
                    <a:pt x="1197" y="3443"/>
                    <a:pt x="1400" y="3386"/>
                    <a:pt x="1647" y="3262"/>
                  </a:cubicBezTo>
                  <a:lnTo>
                    <a:pt x="1647" y="3262"/>
                  </a:lnTo>
                  <a:cubicBezTo>
                    <a:pt x="1647" y="3738"/>
                    <a:pt x="1584" y="4308"/>
                    <a:pt x="1521" y="4719"/>
                  </a:cubicBezTo>
                  <a:cubicBezTo>
                    <a:pt x="1394" y="5543"/>
                    <a:pt x="1964" y="5796"/>
                    <a:pt x="2344" y="5796"/>
                  </a:cubicBezTo>
                  <a:cubicBezTo>
                    <a:pt x="2756" y="5796"/>
                    <a:pt x="4086" y="5511"/>
                    <a:pt x="3579" y="4023"/>
                  </a:cubicBezTo>
                  <a:cubicBezTo>
                    <a:pt x="3104" y="2661"/>
                    <a:pt x="3009" y="1837"/>
                    <a:pt x="2502" y="602"/>
                  </a:cubicBezTo>
                  <a:cubicBezTo>
                    <a:pt x="2501" y="601"/>
                    <a:pt x="2495" y="600"/>
                    <a:pt x="2486" y="600"/>
                  </a:cubicBezTo>
                  <a:cubicBezTo>
                    <a:pt x="2415" y="600"/>
                    <a:pt x="2113" y="642"/>
                    <a:pt x="1742" y="642"/>
                  </a:cubicBezTo>
                  <a:cubicBezTo>
                    <a:pt x="1154" y="642"/>
                    <a:pt x="392" y="538"/>
                    <a:pt x="96" y="1"/>
                  </a:cubicBezTo>
                  <a:close/>
                </a:path>
              </a:pathLst>
            </a:custGeom>
            <a:solidFill>
              <a:srgbClr val="F5BA8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3" name="Google Shape;658;p14">
              <a:extLst>
                <a:ext uri="{FF2B5EF4-FFF2-40B4-BE49-F238E27FC236}">
                  <a16:creationId xmlns:a16="http://schemas.microsoft.com/office/drawing/2014/main" id="{8D516932-184C-48C1-A452-B9BD517FCA50}"/>
                </a:ext>
              </a:extLst>
            </p:cNvPr>
            <p:cNvSpPr/>
            <p:nvPr/>
          </p:nvSpPr>
          <p:spPr>
            <a:xfrm>
              <a:off x="2108271" y="984997"/>
              <a:ext cx="45311" cy="34728"/>
            </a:xfrm>
            <a:custGeom>
              <a:avLst/>
              <a:gdLst/>
              <a:ahLst/>
              <a:cxnLst/>
              <a:rect l="l" t="t" r="r" b="b"/>
              <a:pathLst>
                <a:path w="1490" h="1142" extrusionOk="0">
                  <a:moveTo>
                    <a:pt x="957" y="1"/>
                  </a:moveTo>
                  <a:cubicBezTo>
                    <a:pt x="806" y="1"/>
                    <a:pt x="638" y="49"/>
                    <a:pt x="476" y="152"/>
                  </a:cubicBezTo>
                  <a:cubicBezTo>
                    <a:pt x="128" y="374"/>
                    <a:pt x="1" y="754"/>
                    <a:pt x="128" y="975"/>
                  </a:cubicBezTo>
                  <a:cubicBezTo>
                    <a:pt x="207" y="1086"/>
                    <a:pt x="341" y="1142"/>
                    <a:pt x="500" y="1142"/>
                  </a:cubicBezTo>
                  <a:cubicBezTo>
                    <a:pt x="658" y="1142"/>
                    <a:pt x="840" y="1086"/>
                    <a:pt x="1014" y="975"/>
                  </a:cubicBezTo>
                  <a:cubicBezTo>
                    <a:pt x="1363" y="785"/>
                    <a:pt x="1489" y="405"/>
                    <a:pt x="1363" y="184"/>
                  </a:cubicBezTo>
                  <a:cubicBezTo>
                    <a:pt x="1278" y="65"/>
                    <a:pt x="1130" y="1"/>
                    <a:pt x="957" y="1"/>
                  </a:cubicBezTo>
                  <a:close/>
                </a:path>
              </a:pathLst>
            </a:custGeom>
            <a:solidFill>
              <a:srgbClr val="F5BA8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4" name="Google Shape;659;p14">
              <a:extLst>
                <a:ext uri="{FF2B5EF4-FFF2-40B4-BE49-F238E27FC236}">
                  <a16:creationId xmlns:a16="http://schemas.microsoft.com/office/drawing/2014/main" id="{A0534BFC-788A-4594-8D9D-9B8BA404BA71}"/>
                </a:ext>
              </a:extLst>
            </p:cNvPr>
            <p:cNvSpPr/>
            <p:nvPr/>
          </p:nvSpPr>
          <p:spPr>
            <a:xfrm>
              <a:off x="1141371" y="1474027"/>
              <a:ext cx="28920" cy="17364"/>
            </a:xfrm>
            <a:custGeom>
              <a:avLst/>
              <a:gdLst/>
              <a:ahLst/>
              <a:cxnLst/>
              <a:rect l="l" t="t" r="r" b="b"/>
              <a:pathLst>
                <a:path w="951" h="571" extrusionOk="0">
                  <a:moveTo>
                    <a:pt x="254" y="0"/>
                  </a:moveTo>
                  <a:cubicBezTo>
                    <a:pt x="127" y="0"/>
                    <a:pt x="0" y="127"/>
                    <a:pt x="0" y="285"/>
                  </a:cubicBezTo>
                  <a:cubicBezTo>
                    <a:pt x="0" y="444"/>
                    <a:pt x="127" y="570"/>
                    <a:pt x="254" y="570"/>
                  </a:cubicBezTo>
                  <a:lnTo>
                    <a:pt x="697" y="570"/>
                  </a:lnTo>
                  <a:cubicBezTo>
                    <a:pt x="855" y="570"/>
                    <a:pt x="950" y="444"/>
                    <a:pt x="950" y="285"/>
                  </a:cubicBezTo>
                  <a:cubicBezTo>
                    <a:pt x="950" y="127"/>
                    <a:pt x="855" y="0"/>
                    <a:pt x="697" y="0"/>
                  </a:cubicBezTo>
                  <a:close/>
                </a:path>
              </a:pathLst>
            </a:custGeom>
            <a:solidFill>
              <a:srgbClr val="2B76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5" name="Google Shape;660;p14">
              <a:extLst>
                <a:ext uri="{FF2B5EF4-FFF2-40B4-BE49-F238E27FC236}">
                  <a16:creationId xmlns:a16="http://schemas.microsoft.com/office/drawing/2014/main" id="{7A0D732D-88DF-471E-B4F3-FBD37E72267B}"/>
                </a:ext>
              </a:extLst>
            </p:cNvPr>
            <p:cNvSpPr/>
            <p:nvPr/>
          </p:nvSpPr>
          <p:spPr>
            <a:xfrm>
              <a:off x="1836706" y="1459582"/>
              <a:ext cx="56836" cy="47227"/>
            </a:xfrm>
            <a:custGeom>
              <a:avLst/>
              <a:gdLst/>
              <a:ahLst/>
              <a:cxnLst/>
              <a:rect l="l" t="t" r="r" b="b"/>
              <a:pathLst>
                <a:path w="1869" h="1553" extrusionOk="0">
                  <a:moveTo>
                    <a:pt x="222" y="0"/>
                  </a:moveTo>
                  <a:cubicBezTo>
                    <a:pt x="95" y="0"/>
                    <a:pt x="0" y="95"/>
                    <a:pt x="0" y="222"/>
                  </a:cubicBezTo>
                  <a:lnTo>
                    <a:pt x="0" y="1299"/>
                  </a:lnTo>
                  <a:cubicBezTo>
                    <a:pt x="0" y="1426"/>
                    <a:pt x="95" y="1552"/>
                    <a:pt x="222" y="1552"/>
                  </a:cubicBezTo>
                  <a:lnTo>
                    <a:pt x="1615" y="1552"/>
                  </a:lnTo>
                  <a:cubicBezTo>
                    <a:pt x="1742" y="1552"/>
                    <a:pt x="1869" y="1426"/>
                    <a:pt x="1869" y="1299"/>
                  </a:cubicBezTo>
                  <a:lnTo>
                    <a:pt x="1869" y="222"/>
                  </a:lnTo>
                  <a:cubicBezTo>
                    <a:pt x="1869" y="95"/>
                    <a:pt x="1742" y="0"/>
                    <a:pt x="1615" y="0"/>
                  </a:cubicBezTo>
                  <a:close/>
                </a:path>
              </a:pathLst>
            </a:custGeom>
            <a:solidFill>
              <a:srgbClr val="2B76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6" name="Google Shape;661;p14">
              <a:extLst>
                <a:ext uri="{FF2B5EF4-FFF2-40B4-BE49-F238E27FC236}">
                  <a16:creationId xmlns:a16="http://schemas.microsoft.com/office/drawing/2014/main" id="{0D2FDE32-C587-438C-B0C8-CDB202C23F89}"/>
                </a:ext>
              </a:extLst>
            </p:cNvPr>
            <p:cNvSpPr/>
            <p:nvPr/>
          </p:nvSpPr>
          <p:spPr>
            <a:xfrm>
              <a:off x="1155816" y="1447053"/>
              <a:ext cx="691493" cy="72254"/>
            </a:xfrm>
            <a:custGeom>
              <a:avLst/>
              <a:gdLst/>
              <a:ahLst/>
              <a:cxnLst/>
              <a:rect l="l" t="t" r="r" b="b"/>
              <a:pathLst>
                <a:path w="22739" h="2376" extrusionOk="0">
                  <a:moveTo>
                    <a:pt x="1932" y="1"/>
                  </a:moveTo>
                  <a:cubicBezTo>
                    <a:pt x="1172" y="1"/>
                    <a:pt x="317" y="349"/>
                    <a:pt x="0" y="856"/>
                  </a:cubicBezTo>
                  <a:lnTo>
                    <a:pt x="0" y="1489"/>
                  </a:lnTo>
                  <a:cubicBezTo>
                    <a:pt x="317" y="1996"/>
                    <a:pt x="1172" y="2376"/>
                    <a:pt x="1932" y="2376"/>
                  </a:cubicBezTo>
                  <a:lnTo>
                    <a:pt x="22295" y="2376"/>
                  </a:lnTo>
                  <a:cubicBezTo>
                    <a:pt x="22517" y="2376"/>
                    <a:pt x="22739" y="2186"/>
                    <a:pt x="22739" y="1933"/>
                  </a:cubicBezTo>
                  <a:lnTo>
                    <a:pt x="22739" y="444"/>
                  </a:lnTo>
                  <a:cubicBezTo>
                    <a:pt x="22739" y="191"/>
                    <a:pt x="22517" y="1"/>
                    <a:pt x="22295" y="1"/>
                  </a:cubicBezTo>
                  <a:close/>
                </a:path>
              </a:pathLst>
            </a:custGeom>
            <a:solidFill>
              <a:srgbClr val="ACE5F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7" name="Google Shape;662;p14">
              <a:extLst>
                <a:ext uri="{FF2B5EF4-FFF2-40B4-BE49-F238E27FC236}">
                  <a16:creationId xmlns:a16="http://schemas.microsoft.com/office/drawing/2014/main" id="{EBA1548C-931D-447D-9425-351E904848C9}"/>
                </a:ext>
              </a:extLst>
            </p:cNvPr>
            <p:cNvSpPr/>
            <p:nvPr/>
          </p:nvSpPr>
          <p:spPr>
            <a:xfrm>
              <a:off x="1155816" y="1486556"/>
              <a:ext cx="737716" cy="31809"/>
            </a:xfrm>
            <a:custGeom>
              <a:avLst/>
              <a:gdLst/>
              <a:ahLst/>
              <a:cxnLst/>
              <a:rect l="l" t="t" r="r" b="b"/>
              <a:pathLst>
                <a:path w="24259" h="1046" extrusionOk="0">
                  <a:moveTo>
                    <a:pt x="0" y="0"/>
                  </a:moveTo>
                  <a:lnTo>
                    <a:pt x="0" y="158"/>
                  </a:lnTo>
                  <a:lnTo>
                    <a:pt x="0" y="190"/>
                  </a:lnTo>
                  <a:cubicBezTo>
                    <a:pt x="317" y="697"/>
                    <a:pt x="1204" y="1045"/>
                    <a:pt x="1932" y="1045"/>
                  </a:cubicBezTo>
                  <a:lnTo>
                    <a:pt x="22295" y="1045"/>
                  </a:lnTo>
                  <a:cubicBezTo>
                    <a:pt x="22517" y="1045"/>
                    <a:pt x="22707" y="887"/>
                    <a:pt x="22739" y="665"/>
                  </a:cubicBezTo>
                  <a:lnTo>
                    <a:pt x="24005" y="665"/>
                  </a:lnTo>
                  <a:cubicBezTo>
                    <a:pt x="24132" y="665"/>
                    <a:pt x="24259" y="539"/>
                    <a:pt x="24259" y="412"/>
                  </a:cubicBezTo>
                  <a:lnTo>
                    <a:pt x="24259" y="127"/>
                  </a:lnTo>
                  <a:cubicBezTo>
                    <a:pt x="24259" y="190"/>
                    <a:pt x="24132" y="253"/>
                    <a:pt x="24005" y="253"/>
                  </a:cubicBezTo>
                  <a:lnTo>
                    <a:pt x="22739" y="253"/>
                  </a:lnTo>
                  <a:cubicBezTo>
                    <a:pt x="22707" y="317"/>
                    <a:pt x="22517" y="412"/>
                    <a:pt x="22295" y="412"/>
                  </a:cubicBezTo>
                  <a:lnTo>
                    <a:pt x="1932" y="412"/>
                  </a:lnTo>
                  <a:cubicBezTo>
                    <a:pt x="1204" y="412"/>
                    <a:pt x="285" y="253"/>
                    <a:pt x="0" y="0"/>
                  </a:cubicBezTo>
                  <a:close/>
                </a:path>
              </a:pathLst>
            </a:custGeom>
            <a:solidFill>
              <a:srgbClr val="8BDCE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8" name="Google Shape;663;p14">
              <a:extLst>
                <a:ext uri="{FF2B5EF4-FFF2-40B4-BE49-F238E27FC236}">
                  <a16:creationId xmlns:a16="http://schemas.microsoft.com/office/drawing/2014/main" id="{BB1C2D80-83E4-46CD-899A-06E701C2F1F8}"/>
                </a:ext>
              </a:extLst>
            </p:cNvPr>
            <p:cNvSpPr/>
            <p:nvPr/>
          </p:nvSpPr>
          <p:spPr>
            <a:xfrm>
              <a:off x="1301239" y="1447053"/>
              <a:ext cx="192647" cy="71311"/>
            </a:xfrm>
            <a:custGeom>
              <a:avLst/>
              <a:gdLst/>
              <a:ahLst/>
              <a:cxnLst/>
              <a:rect l="l" t="t" r="r" b="b"/>
              <a:pathLst>
                <a:path w="6335" h="2345" extrusionOk="0">
                  <a:moveTo>
                    <a:pt x="0" y="1"/>
                  </a:moveTo>
                  <a:lnTo>
                    <a:pt x="6334" y="1"/>
                  </a:lnTo>
                  <a:lnTo>
                    <a:pt x="6334" y="2344"/>
                  </a:lnTo>
                  <a:lnTo>
                    <a:pt x="0" y="2344"/>
                  </a:lnTo>
                  <a:close/>
                </a:path>
              </a:pathLst>
            </a:custGeom>
            <a:solidFill>
              <a:srgbClr val="CCCCC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9" name="Google Shape;664;p14">
              <a:extLst>
                <a:ext uri="{FF2B5EF4-FFF2-40B4-BE49-F238E27FC236}">
                  <a16:creationId xmlns:a16="http://schemas.microsoft.com/office/drawing/2014/main" id="{AE5522D5-106E-4ED5-B156-A0946741214C}"/>
                </a:ext>
              </a:extLst>
            </p:cNvPr>
            <p:cNvSpPr/>
            <p:nvPr/>
          </p:nvSpPr>
          <p:spPr>
            <a:xfrm>
              <a:off x="1742312" y="1432608"/>
              <a:ext cx="47227" cy="14475"/>
            </a:xfrm>
            <a:custGeom>
              <a:avLst/>
              <a:gdLst/>
              <a:ahLst/>
              <a:cxnLst/>
              <a:rect l="l" t="t" r="r" b="b"/>
              <a:pathLst>
                <a:path w="1553" h="476" extrusionOk="0">
                  <a:moveTo>
                    <a:pt x="1" y="1"/>
                  </a:moveTo>
                  <a:lnTo>
                    <a:pt x="1" y="476"/>
                  </a:lnTo>
                  <a:lnTo>
                    <a:pt x="1553" y="476"/>
                  </a:lnTo>
                  <a:lnTo>
                    <a:pt x="1553" y="1"/>
                  </a:lnTo>
                  <a:close/>
                </a:path>
              </a:pathLst>
            </a:custGeom>
            <a:solidFill>
              <a:srgbClr val="2B76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0" name="Google Shape;665;p14">
              <a:extLst>
                <a:ext uri="{FF2B5EF4-FFF2-40B4-BE49-F238E27FC236}">
                  <a16:creationId xmlns:a16="http://schemas.microsoft.com/office/drawing/2014/main" id="{6654316B-FDDD-493D-A85F-E0858DA5214B}"/>
                </a:ext>
              </a:extLst>
            </p:cNvPr>
            <p:cNvSpPr/>
            <p:nvPr/>
          </p:nvSpPr>
          <p:spPr>
            <a:xfrm>
              <a:off x="1560305" y="1412385"/>
              <a:ext cx="243675" cy="20253"/>
            </a:xfrm>
            <a:custGeom>
              <a:avLst/>
              <a:gdLst/>
              <a:ahLst/>
              <a:cxnLst/>
              <a:rect l="l" t="t" r="r" b="b"/>
              <a:pathLst>
                <a:path w="8013" h="666" extrusionOk="0">
                  <a:moveTo>
                    <a:pt x="190" y="1"/>
                  </a:moveTo>
                  <a:cubicBezTo>
                    <a:pt x="95" y="1"/>
                    <a:pt x="0" y="96"/>
                    <a:pt x="0" y="191"/>
                  </a:cubicBezTo>
                  <a:lnTo>
                    <a:pt x="0" y="476"/>
                  </a:lnTo>
                  <a:cubicBezTo>
                    <a:pt x="0" y="571"/>
                    <a:pt x="95" y="666"/>
                    <a:pt x="190" y="666"/>
                  </a:cubicBezTo>
                  <a:lnTo>
                    <a:pt x="7823" y="666"/>
                  </a:lnTo>
                  <a:cubicBezTo>
                    <a:pt x="7949" y="666"/>
                    <a:pt x="8013" y="571"/>
                    <a:pt x="8013" y="476"/>
                  </a:cubicBezTo>
                  <a:lnTo>
                    <a:pt x="8013" y="191"/>
                  </a:lnTo>
                  <a:cubicBezTo>
                    <a:pt x="8013" y="96"/>
                    <a:pt x="7949" y="1"/>
                    <a:pt x="7823" y="1"/>
                  </a:cubicBezTo>
                  <a:close/>
                </a:path>
              </a:pathLst>
            </a:custGeom>
            <a:solidFill>
              <a:srgbClr val="2B76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1" name="Google Shape;666;p14">
              <a:extLst>
                <a:ext uri="{FF2B5EF4-FFF2-40B4-BE49-F238E27FC236}">
                  <a16:creationId xmlns:a16="http://schemas.microsoft.com/office/drawing/2014/main" id="{75E74BF4-F565-49C5-912D-997F7D0DF628}"/>
                </a:ext>
              </a:extLst>
            </p:cNvPr>
            <p:cNvSpPr/>
            <p:nvPr/>
          </p:nvSpPr>
          <p:spPr>
            <a:xfrm>
              <a:off x="1737507" y="1442248"/>
              <a:ext cx="56836" cy="25058"/>
            </a:xfrm>
            <a:custGeom>
              <a:avLst/>
              <a:gdLst/>
              <a:ahLst/>
              <a:cxnLst/>
              <a:rect l="l" t="t" r="r" b="b"/>
              <a:pathLst>
                <a:path w="1869" h="824" extrusionOk="0">
                  <a:moveTo>
                    <a:pt x="95" y="0"/>
                  </a:moveTo>
                  <a:cubicBezTo>
                    <a:pt x="32" y="0"/>
                    <a:pt x="0" y="64"/>
                    <a:pt x="0" y="127"/>
                  </a:cubicBezTo>
                  <a:lnTo>
                    <a:pt x="0" y="697"/>
                  </a:lnTo>
                  <a:cubicBezTo>
                    <a:pt x="0" y="760"/>
                    <a:pt x="32" y="824"/>
                    <a:pt x="95" y="824"/>
                  </a:cubicBezTo>
                  <a:lnTo>
                    <a:pt x="1774" y="824"/>
                  </a:lnTo>
                  <a:cubicBezTo>
                    <a:pt x="1837" y="824"/>
                    <a:pt x="1869" y="760"/>
                    <a:pt x="1869" y="697"/>
                  </a:cubicBezTo>
                  <a:lnTo>
                    <a:pt x="1869" y="127"/>
                  </a:lnTo>
                  <a:cubicBezTo>
                    <a:pt x="1869" y="64"/>
                    <a:pt x="1837" y="0"/>
                    <a:pt x="1774" y="0"/>
                  </a:cubicBezTo>
                  <a:close/>
                </a:path>
              </a:pathLst>
            </a:custGeom>
            <a:solidFill>
              <a:srgbClr val="246BA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2" name="Google Shape;667;p14">
              <a:extLst>
                <a:ext uri="{FF2B5EF4-FFF2-40B4-BE49-F238E27FC236}">
                  <a16:creationId xmlns:a16="http://schemas.microsoft.com/office/drawing/2014/main" id="{1F53379C-8C73-4840-9826-F8C4D7F65BFB}"/>
                </a:ext>
              </a:extLst>
            </p:cNvPr>
            <p:cNvSpPr/>
            <p:nvPr/>
          </p:nvSpPr>
          <p:spPr>
            <a:xfrm>
              <a:off x="1731729" y="1442947"/>
              <a:ext cx="59725" cy="46527"/>
            </a:xfrm>
            <a:custGeom>
              <a:avLst/>
              <a:gdLst/>
              <a:ahLst/>
              <a:cxnLst/>
              <a:rect l="l" t="t" r="r" b="b"/>
              <a:pathLst>
                <a:path w="1964" h="1530" extrusionOk="0">
                  <a:moveTo>
                    <a:pt x="438" y="1"/>
                  </a:moveTo>
                  <a:cubicBezTo>
                    <a:pt x="398" y="1"/>
                    <a:pt x="367" y="13"/>
                    <a:pt x="349" y="41"/>
                  </a:cubicBezTo>
                  <a:cubicBezTo>
                    <a:pt x="0" y="421"/>
                    <a:pt x="539" y="516"/>
                    <a:pt x="697" y="1149"/>
                  </a:cubicBezTo>
                  <a:cubicBezTo>
                    <a:pt x="807" y="1506"/>
                    <a:pt x="1678" y="1530"/>
                    <a:pt x="1908" y="1530"/>
                  </a:cubicBezTo>
                  <a:cubicBezTo>
                    <a:pt x="1944" y="1530"/>
                    <a:pt x="1964" y="1529"/>
                    <a:pt x="1964" y="1529"/>
                  </a:cubicBezTo>
                  <a:cubicBezTo>
                    <a:pt x="1964" y="1529"/>
                    <a:pt x="1806" y="959"/>
                    <a:pt x="1362" y="579"/>
                  </a:cubicBezTo>
                  <a:cubicBezTo>
                    <a:pt x="1200" y="417"/>
                    <a:pt x="668" y="1"/>
                    <a:pt x="438" y="1"/>
                  </a:cubicBezTo>
                  <a:close/>
                </a:path>
              </a:pathLst>
            </a:custGeom>
            <a:solidFill>
              <a:srgbClr val="F5BA8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3" name="Google Shape;668;p14">
              <a:extLst>
                <a:ext uri="{FF2B5EF4-FFF2-40B4-BE49-F238E27FC236}">
                  <a16:creationId xmlns:a16="http://schemas.microsoft.com/office/drawing/2014/main" id="{9A137DA7-4D13-4007-BC4D-5C0DBC525B21}"/>
                </a:ext>
              </a:extLst>
            </p:cNvPr>
            <p:cNvSpPr/>
            <p:nvPr/>
          </p:nvSpPr>
          <p:spPr>
            <a:xfrm>
              <a:off x="1707644" y="1420079"/>
              <a:ext cx="360206" cy="116045"/>
            </a:xfrm>
            <a:custGeom>
              <a:avLst/>
              <a:gdLst/>
              <a:ahLst/>
              <a:cxnLst/>
              <a:rect l="l" t="t" r="r" b="b"/>
              <a:pathLst>
                <a:path w="11845" h="3816" extrusionOk="0">
                  <a:moveTo>
                    <a:pt x="10687" y="1"/>
                  </a:moveTo>
                  <a:cubicBezTo>
                    <a:pt x="8543" y="1"/>
                    <a:pt x="3890" y="1938"/>
                    <a:pt x="2697" y="1938"/>
                  </a:cubicBezTo>
                  <a:cubicBezTo>
                    <a:pt x="2661" y="1938"/>
                    <a:pt x="2627" y="1937"/>
                    <a:pt x="2598" y="1933"/>
                  </a:cubicBezTo>
                  <a:cubicBezTo>
                    <a:pt x="2034" y="1852"/>
                    <a:pt x="1880" y="1339"/>
                    <a:pt x="1093" y="1339"/>
                  </a:cubicBezTo>
                  <a:cubicBezTo>
                    <a:pt x="952" y="1339"/>
                    <a:pt x="790" y="1356"/>
                    <a:pt x="602" y="1394"/>
                  </a:cubicBezTo>
                  <a:cubicBezTo>
                    <a:pt x="1" y="1521"/>
                    <a:pt x="127" y="3200"/>
                    <a:pt x="634" y="3580"/>
                  </a:cubicBezTo>
                  <a:cubicBezTo>
                    <a:pt x="866" y="3741"/>
                    <a:pt x="1108" y="3816"/>
                    <a:pt x="1347" y="3816"/>
                  </a:cubicBezTo>
                  <a:cubicBezTo>
                    <a:pt x="1855" y="3816"/>
                    <a:pt x="2347" y="3475"/>
                    <a:pt x="2693" y="2915"/>
                  </a:cubicBezTo>
                  <a:cubicBezTo>
                    <a:pt x="3231" y="2630"/>
                    <a:pt x="8583" y="2249"/>
                    <a:pt x="10071" y="2028"/>
                  </a:cubicBezTo>
                  <a:cubicBezTo>
                    <a:pt x="10736" y="1933"/>
                    <a:pt x="11718" y="1711"/>
                    <a:pt x="11782" y="1236"/>
                  </a:cubicBezTo>
                  <a:cubicBezTo>
                    <a:pt x="11845" y="476"/>
                    <a:pt x="11560" y="1"/>
                    <a:pt x="10736" y="1"/>
                  </a:cubicBezTo>
                  <a:cubicBezTo>
                    <a:pt x="10720" y="1"/>
                    <a:pt x="10703" y="1"/>
                    <a:pt x="10687" y="1"/>
                  </a:cubicBezTo>
                  <a:close/>
                </a:path>
              </a:pathLst>
            </a:custGeom>
            <a:solidFill>
              <a:srgbClr val="F5BA8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4" name="Google Shape;669;p14">
              <a:extLst>
                <a:ext uri="{FF2B5EF4-FFF2-40B4-BE49-F238E27FC236}">
                  <a16:creationId xmlns:a16="http://schemas.microsoft.com/office/drawing/2014/main" id="{93560788-324D-432F-B385-6A350AE61CEB}"/>
                </a:ext>
              </a:extLst>
            </p:cNvPr>
            <p:cNvSpPr/>
            <p:nvPr/>
          </p:nvSpPr>
          <p:spPr>
            <a:xfrm>
              <a:off x="2013907" y="1372517"/>
              <a:ext cx="109476" cy="99806"/>
            </a:xfrm>
            <a:custGeom>
              <a:avLst/>
              <a:gdLst/>
              <a:ahLst/>
              <a:cxnLst/>
              <a:rect l="l" t="t" r="r" b="b"/>
              <a:pathLst>
                <a:path w="3600" h="3282" extrusionOk="0">
                  <a:moveTo>
                    <a:pt x="1293" y="1"/>
                  </a:moveTo>
                  <a:cubicBezTo>
                    <a:pt x="1249" y="1"/>
                    <a:pt x="1218" y="5"/>
                    <a:pt x="1204" y="13"/>
                  </a:cubicBezTo>
                  <a:cubicBezTo>
                    <a:pt x="1204" y="13"/>
                    <a:pt x="285" y="2008"/>
                    <a:pt x="127" y="2642"/>
                  </a:cubicBezTo>
                  <a:cubicBezTo>
                    <a:pt x="0" y="3117"/>
                    <a:pt x="665" y="3212"/>
                    <a:pt x="1046" y="3275"/>
                  </a:cubicBezTo>
                  <a:cubicBezTo>
                    <a:pt x="1063" y="3279"/>
                    <a:pt x="1082" y="3281"/>
                    <a:pt x="1102" y="3281"/>
                  </a:cubicBezTo>
                  <a:cubicBezTo>
                    <a:pt x="1551" y="3281"/>
                    <a:pt x="2591" y="2278"/>
                    <a:pt x="3167" y="1217"/>
                  </a:cubicBezTo>
                  <a:cubicBezTo>
                    <a:pt x="3600" y="438"/>
                    <a:pt x="1747" y="1"/>
                    <a:pt x="1293" y="1"/>
                  </a:cubicBezTo>
                  <a:close/>
                </a:path>
              </a:pathLst>
            </a:custGeom>
            <a:solidFill>
              <a:srgbClr val="F5BA8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5" name="Google Shape;670;p14">
              <a:extLst>
                <a:ext uri="{FF2B5EF4-FFF2-40B4-BE49-F238E27FC236}">
                  <a16:creationId xmlns:a16="http://schemas.microsoft.com/office/drawing/2014/main" id="{CD00B770-4EF5-4A56-B3DA-7F352D739124}"/>
                </a:ext>
              </a:extLst>
            </p:cNvPr>
            <p:cNvSpPr/>
            <p:nvPr/>
          </p:nvSpPr>
          <p:spPr>
            <a:xfrm>
              <a:off x="2024490" y="1180445"/>
              <a:ext cx="241760" cy="283087"/>
            </a:xfrm>
            <a:custGeom>
              <a:avLst/>
              <a:gdLst/>
              <a:ahLst/>
              <a:cxnLst/>
              <a:rect l="l" t="t" r="r" b="b"/>
              <a:pathLst>
                <a:path w="7950" h="9309" extrusionOk="0">
                  <a:moveTo>
                    <a:pt x="5440" y="0"/>
                  </a:moveTo>
                  <a:cubicBezTo>
                    <a:pt x="5115" y="0"/>
                    <a:pt x="4798" y="116"/>
                    <a:pt x="4529" y="375"/>
                  </a:cubicBezTo>
                  <a:cubicBezTo>
                    <a:pt x="2978" y="1864"/>
                    <a:pt x="1" y="7216"/>
                    <a:pt x="1" y="7216"/>
                  </a:cubicBezTo>
                  <a:cubicBezTo>
                    <a:pt x="1" y="7216"/>
                    <a:pt x="222" y="7786"/>
                    <a:pt x="1204" y="8451"/>
                  </a:cubicBezTo>
                  <a:cubicBezTo>
                    <a:pt x="2445" y="9243"/>
                    <a:pt x="3179" y="9309"/>
                    <a:pt x="3390" y="9309"/>
                  </a:cubicBezTo>
                  <a:cubicBezTo>
                    <a:pt x="3432" y="9309"/>
                    <a:pt x="3453" y="9306"/>
                    <a:pt x="3453" y="9306"/>
                  </a:cubicBezTo>
                  <a:cubicBezTo>
                    <a:pt x="3453" y="9306"/>
                    <a:pt x="5448" y="7058"/>
                    <a:pt x="6746" y="5347"/>
                  </a:cubicBezTo>
                  <a:cubicBezTo>
                    <a:pt x="7380" y="4492"/>
                    <a:pt x="7950" y="3669"/>
                    <a:pt x="7348" y="1642"/>
                  </a:cubicBezTo>
                  <a:cubicBezTo>
                    <a:pt x="7057" y="679"/>
                    <a:pt x="6226" y="0"/>
                    <a:pt x="5440" y="0"/>
                  </a:cubicBezTo>
                  <a:close/>
                </a:path>
              </a:pathLst>
            </a:custGeom>
            <a:solidFill>
              <a:srgbClr val="8BDCE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6" name="Google Shape;671;p14">
              <a:extLst>
                <a:ext uri="{FF2B5EF4-FFF2-40B4-BE49-F238E27FC236}">
                  <a16:creationId xmlns:a16="http://schemas.microsoft.com/office/drawing/2014/main" id="{44FE9BDD-A89D-4201-9254-CC1D6AE7AFDA}"/>
                </a:ext>
              </a:extLst>
            </p:cNvPr>
            <p:cNvSpPr/>
            <p:nvPr/>
          </p:nvSpPr>
          <p:spPr>
            <a:xfrm>
              <a:off x="1493858" y="1447053"/>
              <a:ext cx="17364" cy="71311"/>
            </a:xfrm>
            <a:custGeom>
              <a:avLst/>
              <a:gdLst/>
              <a:ahLst/>
              <a:cxnLst/>
              <a:rect l="l" t="t" r="r" b="b"/>
              <a:pathLst>
                <a:path w="571" h="2345" extrusionOk="0">
                  <a:moveTo>
                    <a:pt x="0" y="1"/>
                  </a:moveTo>
                  <a:lnTo>
                    <a:pt x="0" y="2344"/>
                  </a:lnTo>
                  <a:lnTo>
                    <a:pt x="570" y="2344"/>
                  </a:lnTo>
                  <a:lnTo>
                    <a:pt x="570" y="1"/>
                  </a:lnTo>
                  <a:close/>
                </a:path>
              </a:pathLst>
            </a:custGeom>
            <a:solidFill>
              <a:srgbClr val="2B76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77" name="TextBox 76">
            <a:extLst>
              <a:ext uri="{FF2B5EF4-FFF2-40B4-BE49-F238E27FC236}">
                <a16:creationId xmlns:a16="http://schemas.microsoft.com/office/drawing/2014/main" id="{1DE54B79-04AD-4C41-8D48-0A81A4C50ABC}"/>
              </a:ext>
            </a:extLst>
          </p:cNvPr>
          <p:cNvSpPr txBox="1"/>
          <p:nvPr/>
        </p:nvSpPr>
        <p:spPr>
          <a:xfrm>
            <a:off x="4864918" y="2953771"/>
            <a:ext cx="5973719" cy="2240422"/>
          </a:xfrm>
          <a:prstGeom prst="rect">
            <a:avLst/>
          </a:prstGeom>
          <a:noFill/>
        </p:spPr>
        <p:txBody>
          <a:bodyPr wrap="square" rtlCol="0">
            <a:spAutoFit/>
          </a:bodyPr>
          <a:lstStyle>
            <a:defPPr>
              <a:defRPr lang="en-US"/>
            </a:defPPr>
            <a:lvl1pPr>
              <a:lnSpc>
                <a:spcPct val="120000"/>
              </a:lnSpc>
              <a:defRPr sz="2000">
                <a:latin typeface="Arial" panose="020B0604020202020204" pitchFamily="34" charset="0"/>
                <a:cs typeface="Arial" panose="020B0604020202020204" pitchFamily="34" charset="0"/>
              </a:defRPr>
            </a:lvl1pPr>
          </a:lstStyle>
          <a:p>
            <a:pPr lvl="0" algn="just"/>
            <a:r>
              <a:rPr lang="en-US" sz="4000" b="1" dirty="0" err="1">
                <a:solidFill>
                  <a:prstClr val="black"/>
                </a:solidFill>
              </a:rPr>
              <a:t>Hãy</a:t>
            </a:r>
            <a:r>
              <a:rPr lang="en-US" sz="4000" b="1" dirty="0">
                <a:solidFill>
                  <a:prstClr val="black"/>
                </a:solidFill>
              </a:rPr>
              <a:t> </a:t>
            </a:r>
            <a:r>
              <a:rPr lang="en-US" sz="4000" b="1" dirty="0" err="1">
                <a:solidFill>
                  <a:prstClr val="black"/>
                </a:solidFill>
              </a:rPr>
              <a:t>giải</a:t>
            </a:r>
            <a:r>
              <a:rPr lang="en-US" sz="4000" b="1" dirty="0">
                <a:solidFill>
                  <a:prstClr val="black"/>
                </a:solidFill>
              </a:rPr>
              <a:t> </a:t>
            </a:r>
            <a:r>
              <a:rPr lang="en-US" sz="4000" b="1" dirty="0" err="1">
                <a:solidFill>
                  <a:prstClr val="black"/>
                </a:solidFill>
              </a:rPr>
              <a:t>thích</a:t>
            </a:r>
            <a:r>
              <a:rPr lang="en-US" sz="4000" b="1" dirty="0">
                <a:solidFill>
                  <a:prstClr val="black"/>
                </a:solidFill>
              </a:rPr>
              <a:t> </a:t>
            </a:r>
            <a:r>
              <a:rPr lang="en-US" sz="4000" b="1" dirty="0" err="1">
                <a:solidFill>
                  <a:prstClr val="black"/>
                </a:solidFill>
              </a:rPr>
              <a:t>sự</a:t>
            </a:r>
            <a:r>
              <a:rPr lang="en-US" sz="4000" b="1" dirty="0">
                <a:solidFill>
                  <a:prstClr val="black"/>
                </a:solidFill>
              </a:rPr>
              <a:t> </a:t>
            </a:r>
            <a:r>
              <a:rPr lang="en-US" sz="4000" b="1" dirty="0" err="1">
                <a:solidFill>
                  <a:prstClr val="black"/>
                </a:solidFill>
              </a:rPr>
              <a:t>tán</a:t>
            </a:r>
            <a:r>
              <a:rPr lang="en-US" sz="4000" b="1" dirty="0">
                <a:solidFill>
                  <a:prstClr val="black"/>
                </a:solidFill>
              </a:rPr>
              <a:t> </a:t>
            </a:r>
            <a:r>
              <a:rPr lang="en-US" sz="4000" b="1" dirty="0" err="1">
                <a:solidFill>
                  <a:prstClr val="black"/>
                </a:solidFill>
              </a:rPr>
              <a:t>sắc</a:t>
            </a:r>
            <a:r>
              <a:rPr lang="en-US" sz="4000" b="1" dirty="0">
                <a:solidFill>
                  <a:prstClr val="black"/>
                </a:solidFill>
              </a:rPr>
              <a:t> </a:t>
            </a:r>
            <a:r>
              <a:rPr lang="en-US" sz="4000" b="1" dirty="0" err="1">
                <a:solidFill>
                  <a:prstClr val="black"/>
                </a:solidFill>
              </a:rPr>
              <a:t>ánh</a:t>
            </a:r>
            <a:r>
              <a:rPr lang="en-US" sz="4000" b="1" dirty="0">
                <a:solidFill>
                  <a:prstClr val="black"/>
                </a:solidFill>
              </a:rPr>
              <a:t> </a:t>
            </a:r>
            <a:r>
              <a:rPr lang="en-US" sz="4000" b="1" dirty="0" err="1">
                <a:solidFill>
                  <a:prstClr val="black"/>
                </a:solidFill>
              </a:rPr>
              <a:t>sáng</a:t>
            </a:r>
            <a:r>
              <a:rPr lang="en-US" sz="4000" b="1" dirty="0">
                <a:solidFill>
                  <a:prstClr val="black"/>
                </a:solidFill>
              </a:rPr>
              <a:t> </a:t>
            </a:r>
            <a:r>
              <a:rPr lang="en-US" sz="4000" b="1" dirty="0" err="1">
                <a:solidFill>
                  <a:prstClr val="black"/>
                </a:solidFill>
              </a:rPr>
              <a:t>mặt</a:t>
            </a:r>
            <a:r>
              <a:rPr lang="en-US" sz="4000" b="1" dirty="0">
                <a:solidFill>
                  <a:prstClr val="black"/>
                </a:solidFill>
              </a:rPr>
              <a:t> </a:t>
            </a:r>
            <a:r>
              <a:rPr lang="en-US" sz="4000" b="1" dirty="0" err="1">
                <a:solidFill>
                  <a:prstClr val="black"/>
                </a:solidFill>
              </a:rPr>
              <a:t>trời</a:t>
            </a:r>
            <a:r>
              <a:rPr lang="en-US" sz="4000" b="1" dirty="0">
                <a:solidFill>
                  <a:prstClr val="black"/>
                </a:solidFill>
              </a:rPr>
              <a:t> qua </a:t>
            </a:r>
            <a:r>
              <a:rPr lang="en-US" sz="4000" b="1" dirty="0" err="1">
                <a:solidFill>
                  <a:prstClr val="black"/>
                </a:solidFill>
              </a:rPr>
              <a:t>lăng</a:t>
            </a:r>
            <a:r>
              <a:rPr lang="en-US" sz="4000" b="1" dirty="0">
                <a:solidFill>
                  <a:prstClr val="black"/>
                </a:solidFill>
              </a:rPr>
              <a:t> </a:t>
            </a:r>
            <a:r>
              <a:rPr lang="en-US" sz="4000" b="1" dirty="0" err="1">
                <a:solidFill>
                  <a:prstClr val="black"/>
                </a:solidFill>
              </a:rPr>
              <a:t>kính</a:t>
            </a:r>
            <a:endParaRPr kumimoji="0" lang="en-US" sz="4000" b="0" i="0" u="none" strike="noStrike" kern="1200" cap="none" spc="0" normalizeH="0" baseline="0" noProof="0" dirty="0">
              <a:ln>
                <a:noFill/>
              </a:ln>
              <a:solidFill>
                <a:prstClr val="black"/>
              </a:solidFill>
              <a:effectLst/>
              <a:uLnTx/>
              <a:uFillTx/>
            </a:endParaRPr>
          </a:p>
        </p:txBody>
      </p:sp>
      <p:grpSp>
        <p:nvGrpSpPr>
          <p:cNvPr id="78" name="Group 77">
            <a:extLst>
              <a:ext uri="{FF2B5EF4-FFF2-40B4-BE49-F238E27FC236}">
                <a16:creationId xmlns:a16="http://schemas.microsoft.com/office/drawing/2014/main" id="{2F0672FD-D8A6-41E0-8A38-971B29D5C743}"/>
              </a:ext>
            </a:extLst>
          </p:cNvPr>
          <p:cNvGrpSpPr/>
          <p:nvPr/>
        </p:nvGrpSpPr>
        <p:grpSpPr>
          <a:xfrm>
            <a:off x="246837" y="232678"/>
            <a:ext cx="6395701" cy="573817"/>
            <a:chOff x="489662" y="435125"/>
            <a:chExt cx="7399971" cy="663920"/>
          </a:xfrm>
        </p:grpSpPr>
        <p:sp>
          <p:nvSpPr>
            <p:cNvPr id="79" name="Rectangle: Rounded Corners 78">
              <a:extLst>
                <a:ext uri="{FF2B5EF4-FFF2-40B4-BE49-F238E27FC236}">
                  <a16:creationId xmlns:a16="http://schemas.microsoft.com/office/drawing/2014/main" id="{5232A14D-B5F7-4DB7-BCC4-FDFA4D660ECB}"/>
                </a:ext>
              </a:extLst>
            </p:cNvPr>
            <p:cNvSpPr/>
            <p:nvPr/>
          </p:nvSpPr>
          <p:spPr>
            <a:xfrm>
              <a:off x="546937" y="435125"/>
              <a:ext cx="7110344" cy="579252"/>
            </a:xfrm>
            <a:prstGeom prst="roundRect">
              <a:avLst>
                <a:gd name="adj" fmla="val 37188"/>
              </a:avLst>
            </a:prstGeom>
            <a:solidFill>
              <a:schemeClr val="accent1">
                <a:lumMod val="5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80" name="TextBox 79">
              <a:extLst>
                <a:ext uri="{FF2B5EF4-FFF2-40B4-BE49-F238E27FC236}">
                  <a16:creationId xmlns:a16="http://schemas.microsoft.com/office/drawing/2014/main" id="{17275CB5-648E-4526-907D-557BF266837C}"/>
                </a:ext>
              </a:extLst>
            </p:cNvPr>
            <p:cNvSpPr txBox="1"/>
            <p:nvPr/>
          </p:nvSpPr>
          <p:spPr>
            <a:xfrm>
              <a:off x="779289" y="493667"/>
              <a:ext cx="7110344" cy="605378"/>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vi-VN" sz="2800" b="0" i="0" u="none" strike="noStrike" kern="1200" cap="none" spc="0" normalizeH="0" baseline="0" noProof="0" dirty="0">
                  <a:ln>
                    <a:noFill/>
                  </a:ln>
                  <a:solidFill>
                    <a:prstClr val="white"/>
                  </a:solidFill>
                  <a:effectLst/>
                  <a:uLnTx/>
                  <a:uFillTx/>
                  <a:latin typeface="Fira Sans Condensed Medium" panose="020B0603050000020004" pitchFamily="34" charset="0"/>
                  <a:ea typeface="+mn-ea"/>
                  <a:cs typeface="+mn-cs"/>
                </a:rPr>
                <a:t>II. Hiện tượng tán sắc ánh sáng</a:t>
              </a:r>
              <a:endParaRPr kumimoji="0" lang="en-US" sz="2800" b="0" i="0" u="none" strike="noStrike" kern="1200" cap="none" spc="0" normalizeH="0" baseline="0" noProof="0" dirty="0">
                <a:ln>
                  <a:noFill/>
                </a:ln>
                <a:solidFill>
                  <a:prstClr val="white"/>
                </a:solidFill>
                <a:effectLst/>
                <a:uLnTx/>
                <a:uFillTx/>
                <a:latin typeface="Fira Sans Condensed Medium" panose="020B0603050000020004" pitchFamily="34" charset="0"/>
                <a:ea typeface="+mn-ea"/>
                <a:cs typeface="+mn-cs"/>
              </a:endParaRPr>
            </a:p>
          </p:txBody>
        </p:sp>
        <p:grpSp>
          <p:nvGrpSpPr>
            <p:cNvPr id="81" name="Group 80">
              <a:extLst>
                <a:ext uri="{FF2B5EF4-FFF2-40B4-BE49-F238E27FC236}">
                  <a16:creationId xmlns:a16="http://schemas.microsoft.com/office/drawing/2014/main" id="{364074FC-41C8-4B43-9446-FD5EFAE15261}"/>
                </a:ext>
              </a:extLst>
            </p:cNvPr>
            <p:cNvGrpSpPr/>
            <p:nvPr/>
          </p:nvGrpSpPr>
          <p:grpSpPr>
            <a:xfrm>
              <a:off x="489662" y="435125"/>
              <a:ext cx="579253" cy="579253"/>
              <a:chOff x="1321149" y="2630212"/>
              <a:chExt cx="1675995" cy="1675995"/>
            </a:xfrm>
          </p:grpSpPr>
          <p:sp>
            <p:nvSpPr>
              <p:cNvPr id="82" name="Oval 81">
                <a:extLst>
                  <a:ext uri="{FF2B5EF4-FFF2-40B4-BE49-F238E27FC236}">
                    <a16:creationId xmlns:a16="http://schemas.microsoft.com/office/drawing/2014/main" id="{5D7C8AA8-9537-4EEA-8B78-273E1A512CD4}"/>
                  </a:ext>
                </a:extLst>
              </p:cNvPr>
              <p:cNvSpPr/>
              <p:nvPr/>
            </p:nvSpPr>
            <p:spPr>
              <a:xfrm>
                <a:off x="1321149" y="2630212"/>
                <a:ext cx="1675995" cy="1675995"/>
              </a:xfrm>
              <a:prstGeom prst="ellipse">
                <a:avLst/>
              </a:prstGeom>
              <a:solidFill>
                <a:schemeClr val="bg1"/>
              </a:solidFill>
              <a:ln>
                <a:noFill/>
              </a:ln>
              <a:effectLst>
                <a:glow rad="139700">
                  <a:schemeClr val="accent1">
                    <a:satMod val="175000"/>
                    <a:alpha val="40000"/>
                  </a:schemeClr>
                </a:glo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83" name="Picture 4" descr="Prism ">
                <a:extLst>
                  <a:ext uri="{FF2B5EF4-FFF2-40B4-BE49-F238E27FC236}">
                    <a16:creationId xmlns:a16="http://schemas.microsoft.com/office/drawing/2014/main" id="{DE36763C-F405-4766-962F-A2EF1891DF7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454295" y="2722635"/>
                <a:ext cx="1412729" cy="1412729"/>
              </a:xfrm>
              <a:prstGeom prst="rect">
                <a:avLst/>
              </a:prstGeom>
              <a:noFill/>
              <a:extLst>
                <a:ext uri="{909E8E84-426E-40DD-AFC4-6F175D3DCCD1}">
                  <a14:hiddenFill xmlns:a14="http://schemas.microsoft.com/office/drawing/2010/main">
                    <a:solidFill>
                      <a:srgbClr val="FFFFFF"/>
                    </a:solidFill>
                  </a14:hiddenFill>
                </a:ext>
              </a:extLst>
            </p:spPr>
          </p:pic>
        </p:grpSp>
      </p:grpSp>
    </p:spTree>
  </p:cSld>
  <p:clrMapOvr>
    <a:masterClrMapping/>
  </p:clrMapOvr>
  <p:transition spd="slow">
    <p:randomBar dir="vert"/>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0"/>
                                  </p:stCondLst>
                                  <p:childTnLst>
                                    <p:set>
                                      <p:cBhvr>
                                        <p:cTn id="6" dur="1" fill="hold">
                                          <p:stCondLst>
                                            <p:cond delay="0"/>
                                          </p:stCondLst>
                                        </p:cTn>
                                        <p:tgtEl>
                                          <p:spTgt spid="16"/>
                                        </p:tgtEl>
                                        <p:attrNameLst>
                                          <p:attrName>style.visibility</p:attrName>
                                        </p:attrNameLst>
                                      </p:cBhvr>
                                      <p:to>
                                        <p:strVal val="visible"/>
                                      </p:to>
                                    </p:set>
                                    <p:anim calcmode="lin" valueType="num">
                                      <p:cBhvr>
                                        <p:cTn id="7" dur="500" fill="hold"/>
                                        <p:tgtEl>
                                          <p:spTgt spid="16"/>
                                        </p:tgtEl>
                                        <p:attrNameLst>
                                          <p:attrName>ppt_w</p:attrName>
                                        </p:attrNameLst>
                                      </p:cBhvr>
                                      <p:tavLst>
                                        <p:tav tm="0">
                                          <p:val>
                                            <p:fltVal val="0"/>
                                          </p:val>
                                        </p:tav>
                                        <p:tav tm="100000">
                                          <p:val>
                                            <p:strVal val="#ppt_w"/>
                                          </p:val>
                                        </p:tav>
                                      </p:tavLst>
                                    </p:anim>
                                    <p:anim calcmode="lin" valueType="num">
                                      <p:cBhvr>
                                        <p:cTn id="8" dur="500" fill="hold"/>
                                        <p:tgtEl>
                                          <p:spTgt spid="16"/>
                                        </p:tgtEl>
                                        <p:attrNameLst>
                                          <p:attrName>ppt_h</p:attrName>
                                        </p:attrNameLst>
                                      </p:cBhvr>
                                      <p:tavLst>
                                        <p:tav tm="0">
                                          <p:val>
                                            <p:fltVal val="0"/>
                                          </p:val>
                                        </p:tav>
                                        <p:tav tm="100000">
                                          <p:val>
                                            <p:strVal val="#ppt_h"/>
                                          </p:val>
                                        </p:tav>
                                      </p:tavLst>
                                    </p:anim>
                                    <p:animEffect transition="in" filter="fade">
                                      <p:cBhvr>
                                        <p:cTn id="9" dur="500"/>
                                        <p:tgtEl>
                                          <p:spTgt spid="16"/>
                                        </p:tgtEl>
                                      </p:cBhvr>
                                    </p:animEffect>
                                  </p:childTnLst>
                                </p:cTn>
                              </p:par>
                            </p:childTnLst>
                          </p:cTn>
                        </p:par>
                        <p:par>
                          <p:cTn id="10" fill="hold">
                            <p:stCondLst>
                              <p:cond delay="500"/>
                            </p:stCondLst>
                            <p:childTnLst>
                              <p:par>
                                <p:cTn id="11" presetID="22" presetClass="entr" presetSubtype="8" fill="hold" grpId="0" nodeType="afterEffect">
                                  <p:stCondLst>
                                    <p:cond delay="0"/>
                                  </p:stCondLst>
                                  <p:childTnLst>
                                    <p:set>
                                      <p:cBhvr>
                                        <p:cTn id="12" dur="1" fill="hold">
                                          <p:stCondLst>
                                            <p:cond delay="0"/>
                                          </p:stCondLst>
                                        </p:cTn>
                                        <p:tgtEl>
                                          <p:spTgt spid="15"/>
                                        </p:tgtEl>
                                        <p:attrNameLst>
                                          <p:attrName>style.visibility</p:attrName>
                                        </p:attrNameLst>
                                      </p:cBhvr>
                                      <p:to>
                                        <p:strVal val="visible"/>
                                      </p:to>
                                    </p:set>
                                    <p:animEffect transition="in" filter="wipe(left)">
                                      <p:cBhvr>
                                        <p:cTn id="13" dur="500"/>
                                        <p:tgtEl>
                                          <p:spTgt spid="15"/>
                                        </p:tgtEl>
                                      </p:cBhvr>
                                    </p:animEffect>
                                  </p:childTnLst>
                                </p:cTn>
                              </p:par>
                            </p:childTnLst>
                          </p:cTn>
                        </p:par>
                      </p:childTnLst>
                    </p:cTn>
                  </p:par>
                  <p:par>
                    <p:cTn id="14" fill="hold">
                      <p:stCondLst>
                        <p:cond delay="indefinite"/>
                      </p:stCondLst>
                      <p:childTnLst>
                        <p:par>
                          <p:cTn id="15" fill="hold">
                            <p:stCondLst>
                              <p:cond delay="0"/>
                            </p:stCondLst>
                            <p:childTnLst>
                              <p:par>
                                <p:cTn id="16" presetID="22" presetClass="entr" presetSubtype="4" fill="hold" grpId="0" nodeType="clickEffect">
                                  <p:stCondLst>
                                    <p:cond delay="0"/>
                                  </p:stCondLst>
                                  <p:childTnLst>
                                    <p:set>
                                      <p:cBhvr>
                                        <p:cTn id="17" dur="1" fill="hold">
                                          <p:stCondLst>
                                            <p:cond delay="0"/>
                                          </p:stCondLst>
                                        </p:cTn>
                                        <p:tgtEl>
                                          <p:spTgt spid="77"/>
                                        </p:tgtEl>
                                        <p:attrNameLst>
                                          <p:attrName>style.visibility</p:attrName>
                                        </p:attrNameLst>
                                      </p:cBhvr>
                                      <p:to>
                                        <p:strVal val="visible"/>
                                      </p:to>
                                    </p:set>
                                    <p:animEffect transition="in" filter="wipe(down)">
                                      <p:cBhvr>
                                        <p:cTn id="18" dur="500"/>
                                        <p:tgtEl>
                                          <p:spTgt spid="7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animBg="1"/>
      <p:bldP spid="77" grpId="0"/>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Shape 1374"/>
        <p:cNvGrpSpPr/>
        <p:nvPr/>
      </p:nvGrpSpPr>
      <p:grpSpPr>
        <a:xfrm>
          <a:off x="0" y="0"/>
          <a:ext cx="0" cy="0"/>
          <a:chOff x="0" y="0"/>
          <a:chExt cx="0" cy="0"/>
        </a:xfrm>
      </p:grpSpPr>
      <p:grpSp>
        <p:nvGrpSpPr>
          <p:cNvPr id="53" name="Group 52">
            <a:extLst>
              <a:ext uri="{FF2B5EF4-FFF2-40B4-BE49-F238E27FC236}">
                <a16:creationId xmlns:a16="http://schemas.microsoft.com/office/drawing/2014/main" id="{CC94462D-ADDD-4194-A8C6-E793B5C1D44A}"/>
              </a:ext>
            </a:extLst>
          </p:cNvPr>
          <p:cNvGrpSpPr/>
          <p:nvPr/>
        </p:nvGrpSpPr>
        <p:grpSpPr>
          <a:xfrm>
            <a:off x="296339" y="762534"/>
            <a:ext cx="11663265" cy="5973604"/>
            <a:chOff x="128438" y="760446"/>
            <a:chExt cx="11663265" cy="5973604"/>
          </a:xfrm>
        </p:grpSpPr>
        <p:pic>
          <p:nvPicPr>
            <p:cNvPr id="54" name="Picture 53">
              <a:extLst>
                <a:ext uri="{FF2B5EF4-FFF2-40B4-BE49-F238E27FC236}">
                  <a16:creationId xmlns:a16="http://schemas.microsoft.com/office/drawing/2014/main" id="{86B27A8B-B18A-4441-8926-84B74F357BED}"/>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246837" y="760446"/>
              <a:ext cx="11426468" cy="5923007"/>
            </a:xfrm>
            <a:prstGeom prst="rect">
              <a:avLst/>
            </a:prstGeom>
          </p:spPr>
        </p:pic>
        <p:sp>
          <p:nvSpPr>
            <p:cNvPr id="55" name="Rectangle 54">
              <a:extLst>
                <a:ext uri="{FF2B5EF4-FFF2-40B4-BE49-F238E27FC236}">
                  <a16:creationId xmlns:a16="http://schemas.microsoft.com/office/drawing/2014/main" id="{1B6245ED-DC06-46EA-8B5D-31B060D8680F}"/>
                </a:ext>
              </a:extLst>
            </p:cNvPr>
            <p:cNvSpPr/>
            <p:nvPr/>
          </p:nvSpPr>
          <p:spPr>
            <a:xfrm>
              <a:off x="8709172" y="1613445"/>
              <a:ext cx="2948474" cy="910034"/>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 name="TextBox 55">
              <a:extLst>
                <a:ext uri="{FF2B5EF4-FFF2-40B4-BE49-F238E27FC236}">
                  <a16:creationId xmlns:a16="http://schemas.microsoft.com/office/drawing/2014/main" id="{AA83E271-CCB4-48D9-AE0E-987DB71E3813}"/>
                </a:ext>
              </a:extLst>
            </p:cNvPr>
            <p:cNvSpPr txBox="1"/>
            <p:nvPr/>
          </p:nvSpPr>
          <p:spPr>
            <a:xfrm>
              <a:off x="128438" y="760446"/>
              <a:ext cx="11663265" cy="628955"/>
            </a:xfrm>
            <a:prstGeom prst="rect">
              <a:avLst/>
            </a:prstGeom>
            <a:solidFill>
              <a:schemeClr val="bg1"/>
            </a:solidFill>
          </p:spPr>
          <p:txBody>
            <a:bodyPr wrap="square" rtlCol="0">
              <a:spAutoFit/>
            </a:bodyPr>
            <a:lstStyle>
              <a:defPPr>
                <a:defRPr lang="en-US"/>
              </a:defPPr>
              <a:lvl1pPr>
                <a:lnSpc>
                  <a:spcPct val="120000"/>
                </a:lnSpc>
                <a:defRPr sz="2000">
                  <a:latin typeface="Arial" panose="020B0604020202020204" pitchFamily="34" charset="0"/>
                  <a:cs typeface="Arial" panose="020B0604020202020204" pitchFamily="34" charset="0"/>
                </a:defRPr>
              </a:lvl1pPr>
            </a:lstStyle>
            <a:p>
              <a:r>
                <a:rPr lang="en-US" sz="3200" b="1" dirty="0"/>
                <a:t>SỰ TÁN SẮC CỦA ÁNH SÁNG MẶT TRỜI QUA LĂNG KÍNH</a:t>
              </a:r>
              <a:endParaRPr lang="en-US" sz="2800" b="1" dirty="0"/>
            </a:p>
          </p:txBody>
        </p:sp>
        <p:sp>
          <p:nvSpPr>
            <p:cNvPr id="57" name="TextBox 56">
              <a:extLst>
                <a:ext uri="{FF2B5EF4-FFF2-40B4-BE49-F238E27FC236}">
                  <a16:creationId xmlns:a16="http://schemas.microsoft.com/office/drawing/2014/main" id="{5F6C4EE0-32C0-48A3-A8AF-4100D30D0243}"/>
                </a:ext>
              </a:extLst>
            </p:cNvPr>
            <p:cNvSpPr txBox="1"/>
            <p:nvPr/>
          </p:nvSpPr>
          <p:spPr>
            <a:xfrm>
              <a:off x="3705174" y="6255707"/>
              <a:ext cx="1282886" cy="427746"/>
            </a:xfrm>
            <a:prstGeom prst="rect">
              <a:avLst/>
            </a:prstGeom>
            <a:solidFill>
              <a:schemeClr val="bg1"/>
            </a:solidFill>
          </p:spPr>
          <p:txBody>
            <a:bodyPr wrap="square" rtlCol="0">
              <a:spAutoFit/>
            </a:bodyPr>
            <a:lstStyle>
              <a:defPPr>
                <a:defRPr lang="en-US"/>
              </a:defPPr>
              <a:lvl1pPr>
                <a:lnSpc>
                  <a:spcPct val="120000"/>
                </a:lnSpc>
                <a:defRPr sz="2000">
                  <a:latin typeface="Arial" panose="020B0604020202020204" pitchFamily="34" charset="0"/>
                  <a:cs typeface="Arial" panose="020B0604020202020204" pitchFamily="34" charset="0"/>
                </a:defRPr>
              </a:lvl1pPr>
            </a:lstStyle>
            <a:p>
              <a:pPr algn="ctr"/>
              <a:r>
                <a:rPr lang="en-US" b="1" dirty="0" err="1"/>
                <a:t>Khe</a:t>
              </a:r>
              <a:r>
                <a:rPr lang="en-US" b="1" dirty="0"/>
                <a:t> </a:t>
              </a:r>
              <a:r>
                <a:rPr lang="en-US" b="1" dirty="0" err="1"/>
                <a:t>Hẹp</a:t>
              </a:r>
              <a:endParaRPr lang="en-US" sz="1800" b="1" dirty="0"/>
            </a:p>
          </p:txBody>
        </p:sp>
        <p:sp>
          <p:nvSpPr>
            <p:cNvPr id="58" name="TextBox 57">
              <a:extLst>
                <a:ext uri="{FF2B5EF4-FFF2-40B4-BE49-F238E27FC236}">
                  <a16:creationId xmlns:a16="http://schemas.microsoft.com/office/drawing/2014/main" id="{00A270E9-8A30-4075-9B66-6A4D48182AAA}"/>
                </a:ext>
              </a:extLst>
            </p:cNvPr>
            <p:cNvSpPr txBox="1"/>
            <p:nvPr/>
          </p:nvSpPr>
          <p:spPr>
            <a:xfrm>
              <a:off x="6546984" y="6297226"/>
              <a:ext cx="1899413" cy="427746"/>
            </a:xfrm>
            <a:prstGeom prst="rect">
              <a:avLst/>
            </a:prstGeom>
            <a:solidFill>
              <a:schemeClr val="bg1"/>
            </a:solidFill>
          </p:spPr>
          <p:txBody>
            <a:bodyPr wrap="square" rtlCol="0">
              <a:spAutoFit/>
            </a:bodyPr>
            <a:lstStyle>
              <a:defPPr>
                <a:defRPr lang="en-US"/>
              </a:defPPr>
              <a:lvl1pPr>
                <a:lnSpc>
                  <a:spcPct val="120000"/>
                </a:lnSpc>
                <a:defRPr sz="2000">
                  <a:latin typeface="Arial" panose="020B0604020202020204" pitchFamily="34" charset="0"/>
                  <a:cs typeface="Arial" panose="020B0604020202020204" pitchFamily="34" charset="0"/>
                </a:defRPr>
              </a:lvl1pPr>
            </a:lstStyle>
            <a:p>
              <a:pPr algn="ctr"/>
              <a:r>
                <a:rPr lang="en-US" b="1" dirty="0" err="1"/>
                <a:t>Lăng</a:t>
              </a:r>
              <a:r>
                <a:rPr lang="en-US" b="1" dirty="0"/>
                <a:t> </a:t>
              </a:r>
              <a:r>
                <a:rPr lang="en-US" b="1" dirty="0" err="1"/>
                <a:t>Kính</a:t>
              </a:r>
              <a:endParaRPr lang="en-US" sz="1800" b="1" dirty="0"/>
            </a:p>
          </p:txBody>
        </p:sp>
        <p:sp>
          <p:nvSpPr>
            <p:cNvPr id="59" name="TextBox 58">
              <a:extLst>
                <a:ext uri="{FF2B5EF4-FFF2-40B4-BE49-F238E27FC236}">
                  <a16:creationId xmlns:a16="http://schemas.microsoft.com/office/drawing/2014/main" id="{5FFF47F2-7AA3-472A-8043-006435703542}"/>
                </a:ext>
              </a:extLst>
            </p:cNvPr>
            <p:cNvSpPr txBox="1"/>
            <p:nvPr/>
          </p:nvSpPr>
          <p:spPr>
            <a:xfrm>
              <a:off x="160778" y="5936972"/>
              <a:ext cx="1815228" cy="797078"/>
            </a:xfrm>
            <a:prstGeom prst="rect">
              <a:avLst/>
            </a:prstGeom>
            <a:solidFill>
              <a:schemeClr val="bg1"/>
            </a:solidFill>
          </p:spPr>
          <p:txBody>
            <a:bodyPr wrap="square" rtlCol="0">
              <a:spAutoFit/>
            </a:bodyPr>
            <a:lstStyle>
              <a:defPPr>
                <a:defRPr lang="en-US"/>
              </a:defPPr>
              <a:lvl1pPr>
                <a:lnSpc>
                  <a:spcPct val="120000"/>
                </a:lnSpc>
                <a:defRPr sz="2000">
                  <a:latin typeface="Arial" panose="020B0604020202020204" pitchFamily="34" charset="0"/>
                  <a:cs typeface="Arial" panose="020B0604020202020204" pitchFamily="34" charset="0"/>
                </a:defRPr>
              </a:lvl1pPr>
            </a:lstStyle>
            <a:p>
              <a:pPr algn="ctr"/>
              <a:r>
                <a:rPr lang="en-US" b="1" dirty="0" err="1"/>
                <a:t>Ánh</a:t>
              </a:r>
              <a:r>
                <a:rPr lang="en-US" b="1" dirty="0"/>
                <a:t> </a:t>
              </a:r>
              <a:r>
                <a:rPr lang="en-US" b="1" dirty="0" err="1"/>
                <a:t>Sáng</a:t>
              </a:r>
              <a:r>
                <a:rPr lang="en-US" b="1" dirty="0"/>
                <a:t> </a:t>
              </a:r>
              <a:r>
                <a:rPr lang="en-US" b="1" dirty="0" err="1"/>
                <a:t>Mặt</a:t>
              </a:r>
              <a:r>
                <a:rPr lang="en-US" b="1" dirty="0"/>
                <a:t> </a:t>
              </a:r>
              <a:r>
                <a:rPr lang="en-US" b="1" dirty="0" err="1"/>
                <a:t>Trời</a:t>
              </a:r>
              <a:endParaRPr lang="en-US" b="1" dirty="0"/>
            </a:p>
          </p:txBody>
        </p:sp>
        <p:sp>
          <p:nvSpPr>
            <p:cNvPr id="60" name="TextBox 59">
              <a:extLst>
                <a:ext uri="{FF2B5EF4-FFF2-40B4-BE49-F238E27FC236}">
                  <a16:creationId xmlns:a16="http://schemas.microsoft.com/office/drawing/2014/main" id="{0B271645-A37F-44BD-BC38-E4DB7D20028C}"/>
                </a:ext>
              </a:extLst>
            </p:cNvPr>
            <p:cNvSpPr txBox="1"/>
            <p:nvPr/>
          </p:nvSpPr>
          <p:spPr>
            <a:xfrm>
              <a:off x="9440670" y="1912025"/>
              <a:ext cx="2045314" cy="494751"/>
            </a:xfrm>
            <a:prstGeom prst="rect">
              <a:avLst/>
            </a:prstGeom>
            <a:solidFill>
              <a:schemeClr val="bg1"/>
            </a:solidFill>
          </p:spPr>
          <p:txBody>
            <a:bodyPr wrap="square" rtlCol="0">
              <a:spAutoFit/>
            </a:bodyPr>
            <a:lstStyle>
              <a:defPPr>
                <a:defRPr lang="en-US"/>
              </a:defPPr>
              <a:lvl1pPr>
                <a:lnSpc>
                  <a:spcPct val="120000"/>
                </a:lnSpc>
                <a:defRPr sz="2000">
                  <a:latin typeface="Arial" panose="020B0604020202020204" pitchFamily="34" charset="0"/>
                  <a:cs typeface="Arial" panose="020B0604020202020204" pitchFamily="34" charset="0"/>
                </a:defRPr>
              </a:lvl1pPr>
            </a:lstStyle>
            <a:p>
              <a:pPr algn="ctr"/>
              <a:r>
                <a:rPr lang="en-US" sz="2400" b="1" dirty="0"/>
                <a:t>Quang </a:t>
              </a:r>
              <a:r>
                <a:rPr lang="en-US" sz="2400" b="1" dirty="0" err="1"/>
                <a:t>Phổ</a:t>
              </a:r>
              <a:endParaRPr lang="en-US" sz="2400" b="1" dirty="0"/>
            </a:p>
          </p:txBody>
        </p:sp>
      </p:grpSp>
    </p:spTree>
  </p:cSld>
  <p:clrMapOvr>
    <a:masterClrMapping/>
  </p:clrMapOvr>
  <mc:AlternateContent xmlns:mc="http://schemas.openxmlformats.org/markup-compatibility/2006" xmlns:p14="http://schemas.microsoft.com/office/powerpoint/2010/main">
    <mc:Choice Requires="p14">
      <p:transition spd="slow" p14:dur="800">
        <p:circle/>
      </p:transition>
    </mc:Choice>
    <mc:Fallback xmlns="">
      <p:transition spd="slow">
        <p:circle/>
      </p:transition>
    </mc:Fallback>
  </mc:AlternateContent>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Shape 1347"/>
        <p:cNvGrpSpPr/>
        <p:nvPr/>
      </p:nvGrpSpPr>
      <p:grpSpPr>
        <a:xfrm>
          <a:off x="0" y="0"/>
          <a:ext cx="0" cy="0"/>
          <a:chOff x="0" y="0"/>
          <a:chExt cx="0" cy="0"/>
        </a:xfrm>
      </p:grpSpPr>
      <p:grpSp>
        <p:nvGrpSpPr>
          <p:cNvPr id="78" name="Group 77">
            <a:extLst>
              <a:ext uri="{FF2B5EF4-FFF2-40B4-BE49-F238E27FC236}">
                <a16:creationId xmlns:a16="http://schemas.microsoft.com/office/drawing/2014/main" id="{2F0672FD-D8A6-41E0-8A38-971B29D5C743}"/>
              </a:ext>
            </a:extLst>
          </p:cNvPr>
          <p:cNvGrpSpPr/>
          <p:nvPr/>
        </p:nvGrpSpPr>
        <p:grpSpPr>
          <a:xfrm>
            <a:off x="178736" y="-80752"/>
            <a:ext cx="6395701" cy="573817"/>
            <a:chOff x="489662" y="435125"/>
            <a:chExt cx="7399971" cy="663920"/>
          </a:xfrm>
        </p:grpSpPr>
        <p:sp>
          <p:nvSpPr>
            <p:cNvPr id="79" name="Rectangle: Rounded Corners 78">
              <a:extLst>
                <a:ext uri="{FF2B5EF4-FFF2-40B4-BE49-F238E27FC236}">
                  <a16:creationId xmlns:a16="http://schemas.microsoft.com/office/drawing/2014/main" id="{5232A14D-B5F7-4DB7-BCC4-FDFA4D660ECB}"/>
                </a:ext>
              </a:extLst>
            </p:cNvPr>
            <p:cNvSpPr/>
            <p:nvPr/>
          </p:nvSpPr>
          <p:spPr>
            <a:xfrm>
              <a:off x="546937" y="435125"/>
              <a:ext cx="7110344" cy="579252"/>
            </a:xfrm>
            <a:prstGeom prst="roundRect">
              <a:avLst>
                <a:gd name="adj" fmla="val 37188"/>
              </a:avLst>
            </a:prstGeom>
            <a:solidFill>
              <a:schemeClr val="accent1">
                <a:lumMod val="5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80" name="TextBox 79">
              <a:extLst>
                <a:ext uri="{FF2B5EF4-FFF2-40B4-BE49-F238E27FC236}">
                  <a16:creationId xmlns:a16="http://schemas.microsoft.com/office/drawing/2014/main" id="{17275CB5-648E-4526-907D-557BF266837C}"/>
                </a:ext>
              </a:extLst>
            </p:cNvPr>
            <p:cNvSpPr txBox="1"/>
            <p:nvPr/>
          </p:nvSpPr>
          <p:spPr>
            <a:xfrm>
              <a:off x="779289" y="493667"/>
              <a:ext cx="7110344" cy="605378"/>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vi-VN" sz="2800" b="0" i="0" u="none" strike="noStrike" kern="1200" cap="none" spc="0" normalizeH="0" baseline="0" noProof="0" dirty="0">
                  <a:ln>
                    <a:noFill/>
                  </a:ln>
                  <a:solidFill>
                    <a:prstClr val="white"/>
                  </a:solidFill>
                  <a:effectLst/>
                  <a:uLnTx/>
                  <a:uFillTx/>
                  <a:latin typeface="Fira Sans Condensed Medium" panose="020B0603050000020004" pitchFamily="34" charset="0"/>
                  <a:ea typeface="+mn-ea"/>
                  <a:cs typeface="+mn-cs"/>
                </a:rPr>
                <a:t>II. Hiện tượng tán sắc ánh sáng</a:t>
              </a:r>
              <a:endParaRPr kumimoji="0" lang="en-US" sz="2800" b="0" i="0" u="none" strike="noStrike" kern="1200" cap="none" spc="0" normalizeH="0" baseline="0" noProof="0" dirty="0">
                <a:ln>
                  <a:noFill/>
                </a:ln>
                <a:solidFill>
                  <a:prstClr val="white"/>
                </a:solidFill>
                <a:effectLst/>
                <a:uLnTx/>
                <a:uFillTx/>
                <a:latin typeface="Fira Sans Condensed Medium" panose="020B0603050000020004" pitchFamily="34" charset="0"/>
                <a:ea typeface="+mn-ea"/>
                <a:cs typeface="+mn-cs"/>
              </a:endParaRPr>
            </a:p>
          </p:txBody>
        </p:sp>
        <p:grpSp>
          <p:nvGrpSpPr>
            <p:cNvPr id="81" name="Group 80">
              <a:extLst>
                <a:ext uri="{FF2B5EF4-FFF2-40B4-BE49-F238E27FC236}">
                  <a16:creationId xmlns:a16="http://schemas.microsoft.com/office/drawing/2014/main" id="{364074FC-41C8-4B43-9446-FD5EFAE15261}"/>
                </a:ext>
              </a:extLst>
            </p:cNvPr>
            <p:cNvGrpSpPr/>
            <p:nvPr/>
          </p:nvGrpSpPr>
          <p:grpSpPr>
            <a:xfrm>
              <a:off x="489662" y="435125"/>
              <a:ext cx="579253" cy="579253"/>
              <a:chOff x="1321149" y="2630212"/>
              <a:chExt cx="1675995" cy="1675995"/>
            </a:xfrm>
          </p:grpSpPr>
          <p:sp>
            <p:nvSpPr>
              <p:cNvPr id="82" name="Oval 81">
                <a:extLst>
                  <a:ext uri="{FF2B5EF4-FFF2-40B4-BE49-F238E27FC236}">
                    <a16:creationId xmlns:a16="http://schemas.microsoft.com/office/drawing/2014/main" id="{5D7C8AA8-9537-4EEA-8B78-273E1A512CD4}"/>
                  </a:ext>
                </a:extLst>
              </p:cNvPr>
              <p:cNvSpPr/>
              <p:nvPr/>
            </p:nvSpPr>
            <p:spPr>
              <a:xfrm>
                <a:off x="1321149" y="2630212"/>
                <a:ext cx="1675995" cy="1675995"/>
              </a:xfrm>
              <a:prstGeom prst="ellipse">
                <a:avLst/>
              </a:prstGeom>
              <a:solidFill>
                <a:schemeClr val="bg1"/>
              </a:solidFill>
              <a:ln>
                <a:noFill/>
              </a:ln>
              <a:effectLst>
                <a:glow rad="139700">
                  <a:schemeClr val="accent1">
                    <a:satMod val="175000"/>
                    <a:alpha val="40000"/>
                  </a:schemeClr>
                </a:glo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83" name="Picture 4" descr="Prism ">
                <a:extLst>
                  <a:ext uri="{FF2B5EF4-FFF2-40B4-BE49-F238E27FC236}">
                    <a16:creationId xmlns:a16="http://schemas.microsoft.com/office/drawing/2014/main" id="{DE36763C-F405-4766-962F-A2EF1891DF7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454295" y="2722635"/>
                <a:ext cx="1412729" cy="1412729"/>
              </a:xfrm>
              <a:prstGeom prst="rect">
                <a:avLst/>
              </a:prstGeom>
              <a:noFill/>
              <a:extLst>
                <a:ext uri="{909E8E84-426E-40DD-AFC4-6F175D3DCCD1}">
                  <a14:hiddenFill xmlns:a14="http://schemas.microsoft.com/office/drawing/2010/main">
                    <a:solidFill>
                      <a:srgbClr val="FFFFFF"/>
                    </a:solidFill>
                  </a14:hiddenFill>
                </a:ext>
              </a:extLst>
            </p:spPr>
          </p:pic>
        </p:grpSp>
      </p:grpSp>
      <p:pic>
        <p:nvPicPr>
          <p:cNvPr id="84" name="Picture 83">
            <a:extLst>
              <a:ext uri="{FF2B5EF4-FFF2-40B4-BE49-F238E27FC236}">
                <a16:creationId xmlns:a16="http://schemas.microsoft.com/office/drawing/2014/main" id="{CC2249EC-A36F-49F6-9503-81F732C1ED6B}"/>
              </a:ext>
            </a:extLst>
          </p:cNvPr>
          <p:cNvPicPr>
            <a:picLocks noChangeAspect="1"/>
          </p:cNvPicPr>
          <p:nvPr/>
        </p:nvPicPr>
        <p:blipFill rotWithShape="1">
          <a:blip r:embed="rId4">
            <a:extLst>
              <a:ext uri="{28A0092B-C50C-407E-A947-70E740481C1C}">
                <a14:useLocalDpi xmlns:a14="http://schemas.microsoft.com/office/drawing/2010/main" val="0"/>
              </a:ext>
            </a:extLst>
          </a:blip>
          <a:srcRect t="18414"/>
          <a:stretch/>
        </p:blipFill>
        <p:spPr>
          <a:xfrm>
            <a:off x="2963754" y="454606"/>
            <a:ext cx="7054933" cy="2974394"/>
          </a:xfrm>
          <a:prstGeom prst="rect">
            <a:avLst/>
          </a:prstGeom>
          <a:ln>
            <a:solidFill>
              <a:srgbClr val="2516EE"/>
            </a:solidFill>
          </a:ln>
        </p:spPr>
      </p:pic>
      <p:sp>
        <p:nvSpPr>
          <p:cNvPr id="85" name="TextBox 84">
            <a:extLst>
              <a:ext uri="{FF2B5EF4-FFF2-40B4-BE49-F238E27FC236}">
                <a16:creationId xmlns:a16="http://schemas.microsoft.com/office/drawing/2014/main" id="{8D88B6D3-EDE8-4189-AAA8-B83782B83FB5}"/>
              </a:ext>
            </a:extLst>
          </p:cNvPr>
          <p:cNvSpPr txBox="1"/>
          <p:nvPr/>
        </p:nvSpPr>
        <p:spPr>
          <a:xfrm>
            <a:off x="1263438" y="4189131"/>
            <a:ext cx="10739065" cy="461217"/>
          </a:xfrm>
          <a:prstGeom prst="rect">
            <a:avLst/>
          </a:prstGeom>
          <a:noFill/>
        </p:spPr>
        <p:txBody>
          <a:bodyPr wrap="square" rtlCol="0">
            <a:spAutoFit/>
          </a:bodyPr>
          <a:lstStyle>
            <a:defPPr>
              <a:defRPr lang="en-US"/>
            </a:defPPr>
            <a:lvl1pPr>
              <a:lnSpc>
                <a:spcPct val="120000"/>
              </a:lnSpc>
              <a:defRPr sz="2200">
                <a:latin typeface="Arial" panose="020B0604020202020204" pitchFamily="34" charset="0"/>
                <a:cs typeface="Arial" panose="020B0604020202020204" pitchFamily="34" charset="0"/>
              </a:defRPr>
            </a:lvl1pPr>
          </a:lstStyle>
          <a:p>
            <a:r>
              <a:rPr lang="vi-VN" dirty="0"/>
              <a:t>Chiết suất của môi trường đối với các ánh sáng đơn sắc khác nhau là khác nhau</a:t>
            </a:r>
            <a:endParaRPr lang="en-US" dirty="0"/>
          </a:p>
        </p:txBody>
      </p:sp>
      <p:pic>
        <p:nvPicPr>
          <p:cNvPr id="86" name="Picture 2" descr="Prism">
            <a:extLst>
              <a:ext uri="{FF2B5EF4-FFF2-40B4-BE49-F238E27FC236}">
                <a16:creationId xmlns:a16="http://schemas.microsoft.com/office/drawing/2014/main" id="{34F009FA-3A78-4ED5-B258-A86B7D647304}"/>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627145" y="4189131"/>
            <a:ext cx="476685" cy="476685"/>
          </a:xfrm>
          <a:prstGeom prst="rect">
            <a:avLst/>
          </a:prstGeom>
          <a:noFill/>
          <a:extLst>
            <a:ext uri="{909E8E84-426E-40DD-AFC4-6F175D3DCCD1}">
              <a14:hiddenFill xmlns:a14="http://schemas.microsoft.com/office/drawing/2010/main">
                <a:solidFill>
                  <a:srgbClr val="FFFFFF"/>
                </a:solidFill>
              </a14:hiddenFill>
            </a:ext>
          </a:extLst>
        </p:spPr>
      </p:pic>
      <p:sp>
        <p:nvSpPr>
          <p:cNvPr id="87" name="TextBox 86">
            <a:extLst>
              <a:ext uri="{FF2B5EF4-FFF2-40B4-BE49-F238E27FC236}">
                <a16:creationId xmlns:a16="http://schemas.microsoft.com/office/drawing/2014/main" id="{CE9007EE-3B1D-4BAE-8212-2DA4C646388B}"/>
              </a:ext>
            </a:extLst>
          </p:cNvPr>
          <p:cNvSpPr txBox="1"/>
          <p:nvPr/>
        </p:nvSpPr>
        <p:spPr>
          <a:xfrm>
            <a:off x="1263438" y="4720895"/>
            <a:ext cx="10627097" cy="461217"/>
          </a:xfrm>
          <a:prstGeom prst="rect">
            <a:avLst/>
          </a:prstGeom>
          <a:noFill/>
        </p:spPr>
        <p:txBody>
          <a:bodyPr wrap="square" rtlCol="0">
            <a:spAutoFit/>
          </a:bodyPr>
          <a:lstStyle>
            <a:defPPr>
              <a:defRPr lang="en-US"/>
            </a:defPPr>
            <a:lvl1pPr>
              <a:lnSpc>
                <a:spcPct val="120000"/>
              </a:lnSpc>
              <a:defRPr sz="2000">
                <a:latin typeface="Arial" panose="020B0604020202020204" pitchFamily="34" charset="0"/>
                <a:cs typeface="Arial" panose="020B0604020202020204" pitchFamily="34" charset="0"/>
              </a:defRPr>
            </a:lvl1pPr>
          </a:lstStyle>
          <a:p>
            <a:r>
              <a:rPr lang="en-US" sz="2200" dirty="0" err="1"/>
              <a:t>Chiết</a:t>
            </a:r>
            <a:r>
              <a:rPr lang="en-US" sz="2200" dirty="0"/>
              <a:t> </a:t>
            </a:r>
            <a:r>
              <a:rPr lang="en-US" sz="2200" dirty="0" err="1"/>
              <a:t>suất</a:t>
            </a:r>
            <a:r>
              <a:rPr lang="en-US" sz="2200" dirty="0"/>
              <a:t> </a:t>
            </a:r>
            <a:r>
              <a:rPr lang="en-US" sz="2200" dirty="0" err="1"/>
              <a:t>của</a:t>
            </a:r>
            <a:r>
              <a:rPr lang="en-US" sz="2200" dirty="0"/>
              <a:t> </a:t>
            </a:r>
            <a:r>
              <a:rPr lang="en-US" sz="2200" dirty="0" err="1"/>
              <a:t>thủy</a:t>
            </a:r>
            <a:r>
              <a:rPr lang="en-US" sz="2200" dirty="0"/>
              <a:t> </a:t>
            </a:r>
            <a:r>
              <a:rPr lang="en-US" sz="2200" dirty="0" err="1"/>
              <a:t>tinh</a:t>
            </a:r>
            <a:r>
              <a:rPr lang="en-US" sz="2200" dirty="0"/>
              <a:t> </a:t>
            </a:r>
            <a:r>
              <a:rPr lang="en-US" sz="2200" dirty="0" err="1"/>
              <a:t>làm</a:t>
            </a:r>
            <a:r>
              <a:rPr lang="en-US" sz="2200" dirty="0"/>
              <a:t> </a:t>
            </a:r>
            <a:r>
              <a:rPr lang="en-US" sz="2200" dirty="0" err="1"/>
              <a:t>lăng</a:t>
            </a:r>
            <a:r>
              <a:rPr lang="en-US" sz="2200" dirty="0"/>
              <a:t> </a:t>
            </a:r>
            <a:r>
              <a:rPr lang="en-US" sz="2200" dirty="0" err="1"/>
              <a:t>kính</a:t>
            </a:r>
            <a:r>
              <a:rPr lang="en-US" sz="2200" dirty="0"/>
              <a:t>:</a:t>
            </a:r>
            <a:endParaRPr lang="en-US" sz="2200" b="1" dirty="0">
              <a:solidFill>
                <a:srgbClr val="C00000"/>
              </a:solidFill>
            </a:endParaRPr>
          </a:p>
        </p:txBody>
      </p:sp>
      <p:pic>
        <p:nvPicPr>
          <p:cNvPr id="88" name="Picture 2" descr="Prism">
            <a:extLst>
              <a:ext uri="{FF2B5EF4-FFF2-40B4-BE49-F238E27FC236}">
                <a16:creationId xmlns:a16="http://schemas.microsoft.com/office/drawing/2014/main" id="{53DEB54A-FBF6-4375-B658-5A33B675C92F}"/>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647505" y="4725026"/>
            <a:ext cx="476685" cy="476685"/>
          </a:xfrm>
          <a:prstGeom prst="rect">
            <a:avLst/>
          </a:prstGeom>
          <a:noFill/>
          <a:extLst>
            <a:ext uri="{909E8E84-426E-40DD-AFC4-6F175D3DCCD1}">
              <a14:hiddenFill xmlns:a14="http://schemas.microsoft.com/office/drawing/2010/main">
                <a:solidFill>
                  <a:srgbClr val="FFFFFF"/>
                </a:solidFill>
              </a14:hiddenFill>
            </a:ext>
          </a:extLst>
        </p:spPr>
      </p:pic>
      <p:sp>
        <p:nvSpPr>
          <p:cNvPr id="89" name="TextBox 88">
            <a:extLst>
              <a:ext uri="{FF2B5EF4-FFF2-40B4-BE49-F238E27FC236}">
                <a16:creationId xmlns:a16="http://schemas.microsoft.com/office/drawing/2014/main" id="{856B70C5-9A61-41EC-9FCF-1E1E6C28FAE6}"/>
              </a:ext>
            </a:extLst>
          </p:cNvPr>
          <p:cNvSpPr txBox="1"/>
          <p:nvPr/>
        </p:nvSpPr>
        <p:spPr>
          <a:xfrm>
            <a:off x="3376587" y="5171818"/>
            <a:ext cx="6400798" cy="494751"/>
          </a:xfrm>
          <a:prstGeom prst="rect">
            <a:avLst/>
          </a:prstGeom>
          <a:noFill/>
        </p:spPr>
        <p:txBody>
          <a:bodyPr wrap="square" rtlCol="0">
            <a:spAutoFit/>
          </a:bodyPr>
          <a:lstStyle>
            <a:defPPr>
              <a:defRPr lang="en-US"/>
            </a:defPPr>
            <a:lvl1pPr>
              <a:lnSpc>
                <a:spcPct val="120000"/>
              </a:lnSpc>
              <a:defRPr sz="2000">
                <a:latin typeface="Arial" panose="020B0604020202020204" pitchFamily="34" charset="0"/>
                <a:cs typeface="Arial" panose="020B0604020202020204" pitchFamily="34" charset="0"/>
              </a:defRPr>
            </a:lvl1pPr>
          </a:lstStyle>
          <a:p>
            <a:r>
              <a:rPr lang="en-US" sz="2400" b="1" dirty="0" err="1"/>
              <a:t>n</a:t>
            </a:r>
            <a:r>
              <a:rPr lang="en-US" sz="2400" b="1" baseline="-25000" dirty="0" err="1"/>
              <a:t>đỏ</a:t>
            </a:r>
            <a:r>
              <a:rPr lang="en-US" sz="2400" b="1" dirty="0"/>
              <a:t> &lt; </a:t>
            </a:r>
            <a:r>
              <a:rPr lang="en-US" sz="2400" b="1" dirty="0" err="1"/>
              <a:t>n</a:t>
            </a:r>
            <a:r>
              <a:rPr lang="en-US" sz="2400" b="1" baseline="-25000" dirty="0" err="1"/>
              <a:t>cam</a:t>
            </a:r>
            <a:r>
              <a:rPr lang="en-US" sz="2400" b="1" dirty="0"/>
              <a:t> &lt; </a:t>
            </a:r>
            <a:r>
              <a:rPr lang="en-US" sz="2400" b="1" dirty="0" err="1"/>
              <a:t>n</a:t>
            </a:r>
            <a:r>
              <a:rPr lang="en-US" sz="2400" b="1" baseline="-25000" dirty="0" err="1"/>
              <a:t>vàng</a:t>
            </a:r>
            <a:r>
              <a:rPr lang="en-US" sz="2400" b="1" dirty="0"/>
              <a:t> &lt; </a:t>
            </a:r>
            <a:r>
              <a:rPr lang="en-US" sz="2400" b="1" dirty="0" err="1"/>
              <a:t>n</a:t>
            </a:r>
            <a:r>
              <a:rPr lang="en-US" sz="2400" b="1" baseline="-25000" dirty="0" err="1"/>
              <a:t>lục</a:t>
            </a:r>
            <a:r>
              <a:rPr lang="en-US" sz="2400" b="1" dirty="0"/>
              <a:t> &lt; </a:t>
            </a:r>
            <a:r>
              <a:rPr lang="en-US" sz="2400" b="1" dirty="0" err="1"/>
              <a:t>n</a:t>
            </a:r>
            <a:r>
              <a:rPr lang="en-US" sz="2400" b="1" baseline="-25000" dirty="0" err="1"/>
              <a:t>lam</a:t>
            </a:r>
            <a:r>
              <a:rPr lang="en-US" sz="2400" b="1" dirty="0"/>
              <a:t> &lt; </a:t>
            </a:r>
            <a:r>
              <a:rPr lang="en-US" sz="2400" b="1" dirty="0" err="1"/>
              <a:t>n</a:t>
            </a:r>
            <a:r>
              <a:rPr lang="en-US" sz="2400" b="1" baseline="-25000" dirty="0" err="1"/>
              <a:t>chàm</a:t>
            </a:r>
            <a:r>
              <a:rPr lang="en-US" sz="2400" b="1" dirty="0"/>
              <a:t> &lt; </a:t>
            </a:r>
            <a:r>
              <a:rPr lang="en-US" sz="2400" b="1" dirty="0" err="1"/>
              <a:t>n</a:t>
            </a:r>
            <a:r>
              <a:rPr lang="en-US" sz="2400" b="1" baseline="-25000" dirty="0" err="1"/>
              <a:t>tím</a:t>
            </a:r>
            <a:endParaRPr lang="en-US" sz="2400" b="1" dirty="0">
              <a:solidFill>
                <a:srgbClr val="C00000"/>
              </a:solidFill>
            </a:endParaRPr>
          </a:p>
        </p:txBody>
      </p:sp>
      <p:pic>
        <p:nvPicPr>
          <p:cNvPr id="90" name="Graphic 89" descr="Line arrow Slight curve">
            <a:extLst>
              <a:ext uri="{FF2B5EF4-FFF2-40B4-BE49-F238E27FC236}">
                <a16:creationId xmlns:a16="http://schemas.microsoft.com/office/drawing/2014/main" id="{C0CBBB88-9E91-4E5C-A043-1AEAE341C59A}"/>
              </a:ext>
            </a:extLst>
          </p:cNvPr>
          <p:cNvPicPr>
            <a:picLocks noChangeAspect="1"/>
          </p:cNvPicPr>
          <p:nvPr/>
        </p:nvPicPr>
        <p:blipFill>
          <a:blip r:embed="rId6">
            <a:extLst>
              <a:ext uri="{28A0092B-C50C-407E-A947-70E740481C1C}">
                <a14:useLocalDpi xmlns:a14="http://schemas.microsoft.com/office/drawing/2010/main" val="0"/>
              </a:ext>
              <a:ext uri="{96DAC541-7B7A-43D3-8B79-37D633B846F1}">
                <asvg:svgBlip xmlns:asvg="http://schemas.microsoft.com/office/drawing/2016/SVG/main" r:embed="rId7"/>
              </a:ext>
            </a:extLst>
          </a:blip>
          <a:stretch>
            <a:fillRect/>
          </a:stretch>
        </p:blipFill>
        <p:spPr>
          <a:xfrm>
            <a:off x="3753529" y="5743282"/>
            <a:ext cx="676022" cy="676022"/>
          </a:xfrm>
          <a:prstGeom prst="rect">
            <a:avLst/>
          </a:prstGeom>
        </p:spPr>
      </p:pic>
      <p:pic>
        <p:nvPicPr>
          <p:cNvPr id="91" name="Picture 2" descr="Prism">
            <a:extLst>
              <a:ext uri="{FF2B5EF4-FFF2-40B4-BE49-F238E27FC236}">
                <a16:creationId xmlns:a16="http://schemas.microsoft.com/office/drawing/2014/main" id="{E183F86E-E1F3-4F06-A18D-1134B91E126B}"/>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647505" y="5737069"/>
            <a:ext cx="476685" cy="476685"/>
          </a:xfrm>
          <a:prstGeom prst="rect">
            <a:avLst/>
          </a:prstGeom>
          <a:noFill/>
          <a:extLst>
            <a:ext uri="{909E8E84-426E-40DD-AFC4-6F175D3DCCD1}">
              <a14:hiddenFill xmlns:a14="http://schemas.microsoft.com/office/drawing/2010/main">
                <a:solidFill>
                  <a:srgbClr val="FFFFFF"/>
                </a:solidFill>
              </a14:hiddenFill>
            </a:ext>
          </a:extLst>
        </p:spPr>
      </p:pic>
      <p:sp>
        <p:nvSpPr>
          <p:cNvPr id="92" name="TextBox 91">
            <a:extLst>
              <a:ext uri="{FF2B5EF4-FFF2-40B4-BE49-F238E27FC236}">
                <a16:creationId xmlns:a16="http://schemas.microsoft.com/office/drawing/2014/main" id="{9BBDE814-049E-4070-ACC6-546B173CD42C}"/>
              </a:ext>
            </a:extLst>
          </p:cNvPr>
          <p:cNvSpPr txBox="1"/>
          <p:nvPr/>
        </p:nvSpPr>
        <p:spPr>
          <a:xfrm>
            <a:off x="1263437" y="5755625"/>
            <a:ext cx="2350845" cy="461217"/>
          </a:xfrm>
          <a:prstGeom prst="rect">
            <a:avLst/>
          </a:prstGeom>
          <a:noFill/>
        </p:spPr>
        <p:txBody>
          <a:bodyPr wrap="square" rtlCol="0">
            <a:spAutoFit/>
          </a:bodyPr>
          <a:lstStyle>
            <a:defPPr>
              <a:defRPr lang="en-US"/>
            </a:defPPr>
            <a:lvl1pPr>
              <a:lnSpc>
                <a:spcPct val="120000"/>
              </a:lnSpc>
              <a:defRPr sz="2000">
                <a:latin typeface="Arial" panose="020B0604020202020204" pitchFamily="34" charset="0"/>
                <a:cs typeface="Arial" panose="020B0604020202020204" pitchFamily="34" charset="0"/>
              </a:defRPr>
            </a:lvl1pPr>
          </a:lstStyle>
          <a:p>
            <a:r>
              <a:rPr lang="en-US" sz="2200" dirty="0" err="1"/>
              <a:t>Định</a:t>
            </a:r>
            <a:r>
              <a:rPr lang="en-US" sz="2200" dirty="0"/>
              <a:t> </a:t>
            </a:r>
            <a:r>
              <a:rPr lang="en-US" sz="2200" dirty="0" err="1"/>
              <a:t>luật</a:t>
            </a:r>
            <a:r>
              <a:rPr lang="en-US" sz="2200" dirty="0"/>
              <a:t> </a:t>
            </a:r>
            <a:r>
              <a:rPr lang="en-US" sz="2200" dirty="0" err="1"/>
              <a:t>khúc</a:t>
            </a:r>
            <a:r>
              <a:rPr lang="en-US" sz="2200" dirty="0"/>
              <a:t> </a:t>
            </a:r>
            <a:r>
              <a:rPr lang="en-US" sz="2200" dirty="0" err="1"/>
              <a:t>xạ</a:t>
            </a:r>
            <a:endParaRPr lang="en-US" sz="2200" b="1" dirty="0">
              <a:solidFill>
                <a:srgbClr val="C00000"/>
              </a:solidFill>
            </a:endParaRPr>
          </a:p>
        </p:txBody>
      </p:sp>
      <p:sp>
        <p:nvSpPr>
          <p:cNvPr id="93" name="TextBox 92">
            <a:extLst>
              <a:ext uri="{FF2B5EF4-FFF2-40B4-BE49-F238E27FC236}">
                <a16:creationId xmlns:a16="http://schemas.microsoft.com/office/drawing/2014/main" id="{F10BB731-C4CF-4AFE-A896-1AA468AA24C1}"/>
              </a:ext>
            </a:extLst>
          </p:cNvPr>
          <p:cNvSpPr txBox="1"/>
          <p:nvPr/>
        </p:nvSpPr>
        <p:spPr>
          <a:xfrm>
            <a:off x="4606908" y="5755625"/>
            <a:ext cx="7395595" cy="461217"/>
          </a:xfrm>
          <a:prstGeom prst="rect">
            <a:avLst/>
          </a:prstGeom>
          <a:noFill/>
        </p:spPr>
        <p:txBody>
          <a:bodyPr wrap="square" rtlCol="0">
            <a:spAutoFit/>
          </a:bodyPr>
          <a:lstStyle>
            <a:defPPr>
              <a:defRPr lang="en-US"/>
            </a:defPPr>
            <a:lvl1pPr>
              <a:lnSpc>
                <a:spcPct val="120000"/>
              </a:lnSpc>
              <a:defRPr sz="2000">
                <a:latin typeface="Arial" panose="020B0604020202020204" pitchFamily="34" charset="0"/>
                <a:cs typeface="Arial" panose="020B0604020202020204" pitchFamily="34" charset="0"/>
              </a:defRPr>
            </a:lvl1pPr>
          </a:lstStyle>
          <a:p>
            <a:r>
              <a:rPr lang="en-US" sz="2200" dirty="0" err="1"/>
              <a:t>tia</a:t>
            </a:r>
            <a:r>
              <a:rPr lang="en-US" sz="2200" dirty="0"/>
              <a:t> </a:t>
            </a:r>
            <a:r>
              <a:rPr lang="en-US" sz="2200" dirty="0" err="1"/>
              <a:t>đỏ</a:t>
            </a:r>
            <a:r>
              <a:rPr lang="en-US" sz="2200" dirty="0"/>
              <a:t> </a:t>
            </a:r>
            <a:r>
              <a:rPr lang="en-US" sz="2200" dirty="0" err="1"/>
              <a:t>bị</a:t>
            </a:r>
            <a:r>
              <a:rPr lang="en-US" sz="2200" dirty="0"/>
              <a:t> </a:t>
            </a:r>
            <a:r>
              <a:rPr lang="en-US" sz="2200" dirty="0" err="1"/>
              <a:t>lệch</a:t>
            </a:r>
            <a:r>
              <a:rPr lang="en-US" sz="2200" dirty="0"/>
              <a:t> </a:t>
            </a:r>
            <a:r>
              <a:rPr lang="en-US" sz="2200" dirty="0" err="1"/>
              <a:t>ít</a:t>
            </a:r>
            <a:r>
              <a:rPr lang="en-US" sz="2200" dirty="0"/>
              <a:t> </a:t>
            </a:r>
            <a:r>
              <a:rPr lang="en-US" sz="2200" dirty="0" err="1"/>
              <a:t>nhất</a:t>
            </a:r>
            <a:r>
              <a:rPr lang="en-US" sz="2200" dirty="0"/>
              <a:t>; </a:t>
            </a:r>
            <a:r>
              <a:rPr lang="en-US" sz="2200" dirty="0" err="1"/>
              <a:t>tia</a:t>
            </a:r>
            <a:r>
              <a:rPr lang="en-US" sz="2200" dirty="0"/>
              <a:t> </a:t>
            </a:r>
            <a:r>
              <a:rPr lang="en-US" sz="2200" dirty="0" err="1"/>
              <a:t>tím</a:t>
            </a:r>
            <a:r>
              <a:rPr lang="en-US" sz="2200" dirty="0"/>
              <a:t> </a:t>
            </a:r>
            <a:r>
              <a:rPr lang="en-US" sz="2200" dirty="0" err="1"/>
              <a:t>bị</a:t>
            </a:r>
            <a:r>
              <a:rPr lang="en-US" sz="2200" dirty="0"/>
              <a:t> </a:t>
            </a:r>
            <a:r>
              <a:rPr lang="en-US" sz="2200" dirty="0" err="1"/>
              <a:t>lệch</a:t>
            </a:r>
            <a:r>
              <a:rPr lang="en-US" sz="2200" dirty="0"/>
              <a:t> </a:t>
            </a:r>
            <a:r>
              <a:rPr lang="en-US" sz="2200" dirty="0" err="1"/>
              <a:t>nhiều</a:t>
            </a:r>
            <a:r>
              <a:rPr lang="en-US" sz="2200" dirty="0"/>
              <a:t> </a:t>
            </a:r>
            <a:r>
              <a:rPr lang="en-US" sz="2200" dirty="0" err="1"/>
              <a:t>nhất</a:t>
            </a:r>
            <a:endParaRPr lang="en-US" sz="2200" b="1" dirty="0">
              <a:solidFill>
                <a:srgbClr val="C00000"/>
              </a:solidFill>
            </a:endParaRPr>
          </a:p>
        </p:txBody>
      </p:sp>
      <p:pic>
        <p:nvPicPr>
          <p:cNvPr id="94" name="Graphic 93" descr="Line arrow Slight curve">
            <a:extLst>
              <a:ext uri="{FF2B5EF4-FFF2-40B4-BE49-F238E27FC236}">
                <a16:creationId xmlns:a16="http://schemas.microsoft.com/office/drawing/2014/main" id="{E84DE39D-0345-4145-9B40-F8270D866687}"/>
              </a:ext>
            </a:extLst>
          </p:cNvPr>
          <p:cNvPicPr>
            <a:picLocks noChangeAspect="1"/>
          </p:cNvPicPr>
          <p:nvPr/>
        </p:nvPicPr>
        <p:blipFill>
          <a:blip r:embed="rId8">
            <a:extLst>
              <a:ext uri="{28A0092B-C50C-407E-A947-70E740481C1C}">
                <a14:useLocalDpi xmlns:a14="http://schemas.microsoft.com/office/drawing/2010/main" val="0"/>
              </a:ext>
              <a:ext uri="{96DAC541-7B7A-43D3-8B79-37D633B846F1}">
                <asvg:svgBlip xmlns:asvg="http://schemas.microsoft.com/office/drawing/2016/SVG/main" r:embed="rId9"/>
              </a:ext>
            </a:extLst>
          </a:blip>
          <a:stretch>
            <a:fillRect/>
          </a:stretch>
        </p:blipFill>
        <p:spPr>
          <a:xfrm>
            <a:off x="681830" y="6345945"/>
            <a:ext cx="676022" cy="676022"/>
          </a:xfrm>
          <a:prstGeom prst="rect">
            <a:avLst/>
          </a:prstGeom>
        </p:spPr>
      </p:pic>
      <p:sp>
        <p:nvSpPr>
          <p:cNvPr id="95" name="TextBox 94">
            <a:extLst>
              <a:ext uri="{FF2B5EF4-FFF2-40B4-BE49-F238E27FC236}">
                <a16:creationId xmlns:a16="http://schemas.microsoft.com/office/drawing/2014/main" id="{0DE619D4-6C7C-40FC-A419-B0FAF026D8C4}"/>
              </a:ext>
            </a:extLst>
          </p:cNvPr>
          <p:cNvSpPr txBox="1"/>
          <p:nvPr/>
        </p:nvSpPr>
        <p:spPr>
          <a:xfrm>
            <a:off x="1278352" y="3656281"/>
            <a:ext cx="7613170" cy="461217"/>
          </a:xfrm>
          <a:prstGeom prst="rect">
            <a:avLst/>
          </a:prstGeom>
          <a:noFill/>
        </p:spPr>
        <p:txBody>
          <a:bodyPr wrap="square" rtlCol="0">
            <a:spAutoFit/>
          </a:bodyPr>
          <a:lstStyle>
            <a:defPPr>
              <a:defRPr lang="en-US"/>
            </a:defPPr>
            <a:lvl1pPr>
              <a:lnSpc>
                <a:spcPct val="120000"/>
              </a:lnSpc>
              <a:defRPr sz="2200">
                <a:latin typeface="Arial" panose="020B0604020202020204" pitchFamily="34" charset="0"/>
                <a:cs typeface="Arial" panose="020B0604020202020204" pitchFamily="34" charset="0"/>
              </a:defRPr>
            </a:lvl1pPr>
          </a:lstStyle>
          <a:p>
            <a:r>
              <a:rPr lang="vi-VN" dirty="0"/>
              <a:t>Ánh sáng mặt trời là hỗn hợp của nhi</a:t>
            </a:r>
            <a:r>
              <a:rPr lang="en-US" dirty="0"/>
              <a:t>ề</a:t>
            </a:r>
            <a:r>
              <a:rPr lang="vi-VN" dirty="0"/>
              <a:t>u ánh sáng màu</a:t>
            </a:r>
            <a:endParaRPr lang="en-US" dirty="0"/>
          </a:p>
        </p:txBody>
      </p:sp>
      <p:pic>
        <p:nvPicPr>
          <p:cNvPr id="96" name="Picture 2" descr="Prism">
            <a:extLst>
              <a:ext uri="{FF2B5EF4-FFF2-40B4-BE49-F238E27FC236}">
                <a16:creationId xmlns:a16="http://schemas.microsoft.com/office/drawing/2014/main" id="{68CB9713-597A-4F34-940C-42A18E17A36F}"/>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642058" y="3656281"/>
            <a:ext cx="476685" cy="476685"/>
          </a:xfrm>
          <a:prstGeom prst="rect">
            <a:avLst/>
          </a:prstGeom>
          <a:noFill/>
          <a:extLst>
            <a:ext uri="{909E8E84-426E-40DD-AFC4-6F175D3DCCD1}">
              <a14:hiddenFill xmlns:a14="http://schemas.microsoft.com/office/drawing/2010/main">
                <a:solidFill>
                  <a:srgbClr val="FFFFFF"/>
                </a:solidFill>
              </a14:hiddenFill>
            </a:ext>
          </a:extLst>
        </p:spPr>
      </p:pic>
      <p:sp>
        <p:nvSpPr>
          <p:cNvPr id="97" name="TextBox 96">
            <a:extLst>
              <a:ext uri="{FF2B5EF4-FFF2-40B4-BE49-F238E27FC236}">
                <a16:creationId xmlns:a16="http://schemas.microsoft.com/office/drawing/2014/main" id="{9111296B-4027-4CAF-AF66-06AA556F936E}"/>
              </a:ext>
            </a:extLst>
          </p:cNvPr>
          <p:cNvSpPr txBox="1"/>
          <p:nvPr/>
        </p:nvSpPr>
        <p:spPr>
          <a:xfrm>
            <a:off x="1587375" y="6413306"/>
            <a:ext cx="10739065" cy="461217"/>
          </a:xfrm>
          <a:prstGeom prst="rect">
            <a:avLst/>
          </a:prstGeom>
          <a:noFill/>
        </p:spPr>
        <p:txBody>
          <a:bodyPr wrap="square" rtlCol="0">
            <a:spAutoFit/>
          </a:bodyPr>
          <a:lstStyle>
            <a:defPPr>
              <a:defRPr lang="en-US"/>
            </a:defPPr>
            <a:lvl1pPr>
              <a:lnSpc>
                <a:spcPct val="120000"/>
              </a:lnSpc>
              <a:defRPr sz="2200">
                <a:latin typeface="Arial" panose="020B0604020202020204" pitchFamily="34" charset="0"/>
                <a:cs typeface="Arial" panose="020B0604020202020204" pitchFamily="34" charset="0"/>
              </a:defRPr>
            </a:lvl1pPr>
          </a:lstStyle>
          <a:p>
            <a:r>
              <a:rPr lang="en-US" b="1" dirty="0">
                <a:solidFill>
                  <a:srgbClr val="C00000"/>
                </a:solidFill>
              </a:rPr>
              <a:t>Qua </a:t>
            </a:r>
            <a:r>
              <a:rPr lang="vi-VN" b="1" dirty="0">
                <a:solidFill>
                  <a:srgbClr val="C00000"/>
                </a:solidFill>
              </a:rPr>
              <a:t>lăng kính, quang phổ của ánh sáng mặt trời là dải màu từ đỏ đến tím</a:t>
            </a:r>
            <a:endParaRPr lang="en-US" b="1" dirty="0">
              <a:solidFill>
                <a:srgbClr val="C00000"/>
              </a:solidFill>
            </a:endParaRPr>
          </a:p>
        </p:txBody>
      </p:sp>
    </p:spTree>
    <p:extLst>
      <p:ext uri="{BB962C8B-B14F-4D97-AF65-F5344CB8AC3E}">
        <p14:creationId xmlns:p14="http://schemas.microsoft.com/office/powerpoint/2010/main" val="2479583"/>
      </p:ext>
    </p:extLst>
  </p:cSld>
  <p:clrMapOvr>
    <a:masterClrMapping/>
  </p:clrMapOvr>
  <p:transition spd="slow">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96"/>
                                        </p:tgtEl>
                                        <p:attrNameLst>
                                          <p:attrName>style.visibility</p:attrName>
                                        </p:attrNameLst>
                                      </p:cBhvr>
                                      <p:to>
                                        <p:strVal val="visible"/>
                                      </p:to>
                                    </p:set>
                                    <p:anim calcmode="lin" valueType="num">
                                      <p:cBhvr>
                                        <p:cTn id="7" dur="500" fill="hold"/>
                                        <p:tgtEl>
                                          <p:spTgt spid="96"/>
                                        </p:tgtEl>
                                        <p:attrNameLst>
                                          <p:attrName>ppt_w</p:attrName>
                                        </p:attrNameLst>
                                      </p:cBhvr>
                                      <p:tavLst>
                                        <p:tav tm="0">
                                          <p:val>
                                            <p:fltVal val="0"/>
                                          </p:val>
                                        </p:tav>
                                        <p:tav tm="100000">
                                          <p:val>
                                            <p:strVal val="#ppt_w"/>
                                          </p:val>
                                        </p:tav>
                                      </p:tavLst>
                                    </p:anim>
                                    <p:anim calcmode="lin" valueType="num">
                                      <p:cBhvr>
                                        <p:cTn id="8" dur="500" fill="hold"/>
                                        <p:tgtEl>
                                          <p:spTgt spid="96"/>
                                        </p:tgtEl>
                                        <p:attrNameLst>
                                          <p:attrName>ppt_h</p:attrName>
                                        </p:attrNameLst>
                                      </p:cBhvr>
                                      <p:tavLst>
                                        <p:tav tm="0">
                                          <p:val>
                                            <p:fltVal val="0"/>
                                          </p:val>
                                        </p:tav>
                                        <p:tav tm="100000">
                                          <p:val>
                                            <p:strVal val="#ppt_h"/>
                                          </p:val>
                                        </p:tav>
                                      </p:tavLst>
                                    </p:anim>
                                    <p:animEffect transition="in" filter="fade">
                                      <p:cBhvr>
                                        <p:cTn id="9" dur="500"/>
                                        <p:tgtEl>
                                          <p:spTgt spid="96"/>
                                        </p:tgtEl>
                                      </p:cBhvr>
                                    </p:animEffect>
                                  </p:childTnLst>
                                </p:cTn>
                              </p:par>
                            </p:childTnLst>
                          </p:cTn>
                        </p:par>
                        <p:par>
                          <p:cTn id="10" fill="hold">
                            <p:stCondLst>
                              <p:cond delay="500"/>
                            </p:stCondLst>
                            <p:childTnLst>
                              <p:par>
                                <p:cTn id="11" presetID="14" presetClass="entr" presetSubtype="10" fill="hold" grpId="0" nodeType="afterEffect">
                                  <p:stCondLst>
                                    <p:cond delay="0"/>
                                  </p:stCondLst>
                                  <p:childTnLst>
                                    <p:set>
                                      <p:cBhvr>
                                        <p:cTn id="12" dur="1" fill="hold">
                                          <p:stCondLst>
                                            <p:cond delay="0"/>
                                          </p:stCondLst>
                                        </p:cTn>
                                        <p:tgtEl>
                                          <p:spTgt spid="95"/>
                                        </p:tgtEl>
                                        <p:attrNameLst>
                                          <p:attrName>style.visibility</p:attrName>
                                        </p:attrNameLst>
                                      </p:cBhvr>
                                      <p:to>
                                        <p:strVal val="visible"/>
                                      </p:to>
                                    </p:set>
                                    <p:animEffect transition="in" filter="randombar(horizontal)">
                                      <p:cBhvr>
                                        <p:cTn id="13" dur="500"/>
                                        <p:tgtEl>
                                          <p:spTgt spid="95"/>
                                        </p:tgtEl>
                                      </p:cBhvr>
                                    </p:animEffect>
                                  </p:childTnLst>
                                </p:cTn>
                              </p:par>
                            </p:childTnLst>
                          </p:cTn>
                        </p:par>
                      </p:childTnLst>
                    </p:cTn>
                  </p:par>
                  <p:par>
                    <p:cTn id="14" fill="hold">
                      <p:stCondLst>
                        <p:cond delay="indefinite"/>
                      </p:stCondLst>
                      <p:childTnLst>
                        <p:par>
                          <p:cTn id="15" fill="hold">
                            <p:stCondLst>
                              <p:cond delay="0"/>
                            </p:stCondLst>
                            <p:childTnLst>
                              <p:par>
                                <p:cTn id="16" presetID="53" presetClass="entr" presetSubtype="16" fill="hold" nodeType="clickEffect">
                                  <p:stCondLst>
                                    <p:cond delay="0"/>
                                  </p:stCondLst>
                                  <p:childTnLst>
                                    <p:set>
                                      <p:cBhvr>
                                        <p:cTn id="17" dur="1" fill="hold">
                                          <p:stCondLst>
                                            <p:cond delay="0"/>
                                          </p:stCondLst>
                                        </p:cTn>
                                        <p:tgtEl>
                                          <p:spTgt spid="86"/>
                                        </p:tgtEl>
                                        <p:attrNameLst>
                                          <p:attrName>style.visibility</p:attrName>
                                        </p:attrNameLst>
                                      </p:cBhvr>
                                      <p:to>
                                        <p:strVal val="visible"/>
                                      </p:to>
                                    </p:set>
                                    <p:anim calcmode="lin" valueType="num">
                                      <p:cBhvr>
                                        <p:cTn id="18" dur="500" fill="hold"/>
                                        <p:tgtEl>
                                          <p:spTgt spid="86"/>
                                        </p:tgtEl>
                                        <p:attrNameLst>
                                          <p:attrName>ppt_w</p:attrName>
                                        </p:attrNameLst>
                                      </p:cBhvr>
                                      <p:tavLst>
                                        <p:tav tm="0">
                                          <p:val>
                                            <p:fltVal val="0"/>
                                          </p:val>
                                        </p:tav>
                                        <p:tav tm="100000">
                                          <p:val>
                                            <p:strVal val="#ppt_w"/>
                                          </p:val>
                                        </p:tav>
                                      </p:tavLst>
                                    </p:anim>
                                    <p:anim calcmode="lin" valueType="num">
                                      <p:cBhvr>
                                        <p:cTn id="19" dur="500" fill="hold"/>
                                        <p:tgtEl>
                                          <p:spTgt spid="86"/>
                                        </p:tgtEl>
                                        <p:attrNameLst>
                                          <p:attrName>ppt_h</p:attrName>
                                        </p:attrNameLst>
                                      </p:cBhvr>
                                      <p:tavLst>
                                        <p:tav tm="0">
                                          <p:val>
                                            <p:fltVal val="0"/>
                                          </p:val>
                                        </p:tav>
                                        <p:tav tm="100000">
                                          <p:val>
                                            <p:strVal val="#ppt_h"/>
                                          </p:val>
                                        </p:tav>
                                      </p:tavLst>
                                    </p:anim>
                                    <p:animEffect transition="in" filter="fade">
                                      <p:cBhvr>
                                        <p:cTn id="20" dur="500"/>
                                        <p:tgtEl>
                                          <p:spTgt spid="86"/>
                                        </p:tgtEl>
                                      </p:cBhvr>
                                    </p:animEffect>
                                  </p:childTnLst>
                                </p:cTn>
                              </p:par>
                            </p:childTnLst>
                          </p:cTn>
                        </p:par>
                        <p:par>
                          <p:cTn id="21" fill="hold">
                            <p:stCondLst>
                              <p:cond delay="500"/>
                            </p:stCondLst>
                            <p:childTnLst>
                              <p:par>
                                <p:cTn id="22" presetID="14" presetClass="entr" presetSubtype="10" fill="hold" grpId="0" nodeType="afterEffect">
                                  <p:stCondLst>
                                    <p:cond delay="0"/>
                                  </p:stCondLst>
                                  <p:childTnLst>
                                    <p:set>
                                      <p:cBhvr>
                                        <p:cTn id="23" dur="1" fill="hold">
                                          <p:stCondLst>
                                            <p:cond delay="0"/>
                                          </p:stCondLst>
                                        </p:cTn>
                                        <p:tgtEl>
                                          <p:spTgt spid="85"/>
                                        </p:tgtEl>
                                        <p:attrNameLst>
                                          <p:attrName>style.visibility</p:attrName>
                                        </p:attrNameLst>
                                      </p:cBhvr>
                                      <p:to>
                                        <p:strVal val="visible"/>
                                      </p:to>
                                    </p:set>
                                    <p:animEffect transition="in" filter="randombar(horizontal)">
                                      <p:cBhvr>
                                        <p:cTn id="24" dur="500"/>
                                        <p:tgtEl>
                                          <p:spTgt spid="85"/>
                                        </p:tgtEl>
                                      </p:cBhvr>
                                    </p:animEffect>
                                  </p:childTnLst>
                                </p:cTn>
                              </p:par>
                            </p:childTnLst>
                          </p:cTn>
                        </p:par>
                      </p:childTnLst>
                    </p:cTn>
                  </p:par>
                  <p:par>
                    <p:cTn id="25" fill="hold">
                      <p:stCondLst>
                        <p:cond delay="indefinite"/>
                      </p:stCondLst>
                      <p:childTnLst>
                        <p:par>
                          <p:cTn id="26" fill="hold">
                            <p:stCondLst>
                              <p:cond delay="0"/>
                            </p:stCondLst>
                            <p:childTnLst>
                              <p:par>
                                <p:cTn id="27" presetID="53" presetClass="entr" presetSubtype="16" fill="hold" nodeType="clickEffect">
                                  <p:stCondLst>
                                    <p:cond delay="0"/>
                                  </p:stCondLst>
                                  <p:childTnLst>
                                    <p:set>
                                      <p:cBhvr>
                                        <p:cTn id="28" dur="1" fill="hold">
                                          <p:stCondLst>
                                            <p:cond delay="0"/>
                                          </p:stCondLst>
                                        </p:cTn>
                                        <p:tgtEl>
                                          <p:spTgt spid="88"/>
                                        </p:tgtEl>
                                        <p:attrNameLst>
                                          <p:attrName>style.visibility</p:attrName>
                                        </p:attrNameLst>
                                      </p:cBhvr>
                                      <p:to>
                                        <p:strVal val="visible"/>
                                      </p:to>
                                    </p:set>
                                    <p:anim calcmode="lin" valueType="num">
                                      <p:cBhvr>
                                        <p:cTn id="29" dur="500" fill="hold"/>
                                        <p:tgtEl>
                                          <p:spTgt spid="88"/>
                                        </p:tgtEl>
                                        <p:attrNameLst>
                                          <p:attrName>ppt_w</p:attrName>
                                        </p:attrNameLst>
                                      </p:cBhvr>
                                      <p:tavLst>
                                        <p:tav tm="0">
                                          <p:val>
                                            <p:fltVal val="0"/>
                                          </p:val>
                                        </p:tav>
                                        <p:tav tm="100000">
                                          <p:val>
                                            <p:strVal val="#ppt_w"/>
                                          </p:val>
                                        </p:tav>
                                      </p:tavLst>
                                    </p:anim>
                                    <p:anim calcmode="lin" valueType="num">
                                      <p:cBhvr>
                                        <p:cTn id="30" dur="500" fill="hold"/>
                                        <p:tgtEl>
                                          <p:spTgt spid="88"/>
                                        </p:tgtEl>
                                        <p:attrNameLst>
                                          <p:attrName>ppt_h</p:attrName>
                                        </p:attrNameLst>
                                      </p:cBhvr>
                                      <p:tavLst>
                                        <p:tav tm="0">
                                          <p:val>
                                            <p:fltVal val="0"/>
                                          </p:val>
                                        </p:tav>
                                        <p:tav tm="100000">
                                          <p:val>
                                            <p:strVal val="#ppt_h"/>
                                          </p:val>
                                        </p:tav>
                                      </p:tavLst>
                                    </p:anim>
                                    <p:animEffect transition="in" filter="fade">
                                      <p:cBhvr>
                                        <p:cTn id="31" dur="500"/>
                                        <p:tgtEl>
                                          <p:spTgt spid="88"/>
                                        </p:tgtEl>
                                      </p:cBhvr>
                                    </p:animEffect>
                                  </p:childTnLst>
                                </p:cTn>
                              </p:par>
                            </p:childTnLst>
                          </p:cTn>
                        </p:par>
                        <p:par>
                          <p:cTn id="32" fill="hold">
                            <p:stCondLst>
                              <p:cond delay="500"/>
                            </p:stCondLst>
                            <p:childTnLst>
                              <p:par>
                                <p:cTn id="33" presetID="14" presetClass="entr" presetSubtype="10" fill="hold" grpId="0" nodeType="afterEffect">
                                  <p:stCondLst>
                                    <p:cond delay="0"/>
                                  </p:stCondLst>
                                  <p:childTnLst>
                                    <p:set>
                                      <p:cBhvr>
                                        <p:cTn id="34" dur="1" fill="hold">
                                          <p:stCondLst>
                                            <p:cond delay="0"/>
                                          </p:stCondLst>
                                        </p:cTn>
                                        <p:tgtEl>
                                          <p:spTgt spid="87"/>
                                        </p:tgtEl>
                                        <p:attrNameLst>
                                          <p:attrName>style.visibility</p:attrName>
                                        </p:attrNameLst>
                                      </p:cBhvr>
                                      <p:to>
                                        <p:strVal val="visible"/>
                                      </p:to>
                                    </p:set>
                                    <p:animEffect transition="in" filter="randombar(horizontal)">
                                      <p:cBhvr>
                                        <p:cTn id="35" dur="500"/>
                                        <p:tgtEl>
                                          <p:spTgt spid="87"/>
                                        </p:tgtEl>
                                      </p:cBhvr>
                                    </p:animEffect>
                                  </p:childTnLst>
                                </p:cTn>
                              </p:par>
                            </p:childTnLst>
                          </p:cTn>
                        </p:par>
                        <p:par>
                          <p:cTn id="36" fill="hold">
                            <p:stCondLst>
                              <p:cond delay="1000"/>
                            </p:stCondLst>
                            <p:childTnLst>
                              <p:par>
                                <p:cTn id="37" presetID="14" presetClass="entr" presetSubtype="10" fill="hold" grpId="0" nodeType="afterEffect">
                                  <p:stCondLst>
                                    <p:cond delay="0"/>
                                  </p:stCondLst>
                                  <p:childTnLst>
                                    <p:set>
                                      <p:cBhvr>
                                        <p:cTn id="38" dur="1" fill="hold">
                                          <p:stCondLst>
                                            <p:cond delay="0"/>
                                          </p:stCondLst>
                                        </p:cTn>
                                        <p:tgtEl>
                                          <p:spTgt spid="89"/>
                                        </p:tgtEl>
                                        <p:attrNameLst>
                                          <p:attrName>style.visibility</p:attrName>
                                        </p:attrNameLst>
                                      </p:cBhvr>
                                      <p:to>
                                        <p:strVal val="visible"/>
                                      </p:to>
                                    </p:set>
                                    <p:animEffect transition="in" filter="randombar(horizontal)">
                                      <p:cBhvr>
                                        <p:cTn id="39" dur="500"/>
                                        <p:tgtEl>
                                          <p:spTgt spid="89"/>
                                        </p:tgtEl>
                                      </p:cBhvr>
                                    </p:animEffect>
                                  </p:childTnLst>
                                </p:cTn>
                              </p:par>
                            </p:childTnLst>
                          </p:cTn>
                        </p:par>
                      </p:childTnLst>
                    </p:cTn>
                  </p:par>
                  <p:par>
                    <p:cTn id="40" fill="hold">
                      <p:stCondLst>
                        <p:cond delay="indefinite"/>
                      </p:stCondLst>
                      <p:childTnLst>
                        <p:par>
                          <p:cTn id="41" fill="hold">
                            <p:stCondLst>
                              <p:cond delay="0"/>
                            </p:stCondLst>
                            <p:childTnLst>
                              <p:par>
                                <p:cTn id="42" presetID="53" presetClass="entr" presetSubtype="16" fill="hold" nodeType="clickEffect">
                                  <p:stCondLst>
                                    <p:cond delay="0"/>
                                  </p:stCondLst>
                                  <p:childTnLst>
                                    <p:set>
                                      <p:cBhvr>
                                        <p:cTn id="43" dur="1" fill="hold">
                                          <p:stCondLst>
                                            <p:cond delay="0"/>
                                          </p:stCondLst>
                                        </p:cTn>
                                        <p:tgtEl>
                                          <p:spTgt spid="91"/>
                                        </p:tgtEl>
                                        <p:attrNameLst>
                                          <p:attrName>style.visibility</p:attrName>
                                        </p:attrNameLst>
                                      </p:cBhvr>
                                      <p:to>
                                        <p:strVal val="visible"/>
                                      </p:to>
                                    </p:set>
                                    <p:anim calcmode="lin" valueType="num">
                                      <p:cBhvr>
                                        <p:cTn id="44" dur="500" fill="hold"/>
                                        <p:tgtEl>
                                          <p:spTgt spid="91"/>
                                        </p:tgtEl>
                                        <p:attrNameLst>
                                          <p:attrName>ppt_w</p:attrName>
                                        </p:attrNameLst>
                                      </p:cBhvr>
                                      <p:tavLst>
                                        <p:tav tm="0">
                                          <p:val>
                                            <p:fltVal val="0"/>
                                          </p:val>
                                        </p:tav>
                                        <p:tav tm="100000">
                                          <p:val>
                                            <p:strVal val="#ppt_w"/>
                                          </p:val>
                                        </p:tav>
                                      </p:tavLst>
                                    </p:anim>
                                    <p:anim calcmode="lin" valueType="num">
                                      <p:cBhvr>
                                        <p:cTn id="45" dur="500" fill="hold"/>
                                        <p:tgtEl>
                                          <p:spTgt spid="91"/>
                                        </p:tgtEl>
                                        <p:attrNameLst>
                                          <p:attrName>ppt_h</p:attrName>
                                        </p:attrNameLst>
                                      </p:cBhvr>
                                      <p:tavLst>
                                        <p:tav tm="0">
                                          <p:val>
                                            <p:fltVal val="0"/>
                                          </p:val>
                                        </p:tav>
                                        <p:tav tm="100000">
                                          <p:val>
                                            <p:strVal val="#ppt_h"/>
                                          </p:val>
                                        </p:tav>
                                      </p:tavLst>
                                    </p:anim>
                                    <p:animEffect transition="in" filter="fade">
                                      <p:cBhvr>
                                        <p:cTn id="46" dur="500"/>
                                        <p:tgtEl>
                                          <p:spTgt spid="91"/>
                                        </p:tgtEl>
                                      </p:cBhvr>
                                    </p:animEffect>
                                  </p:childTnLst>
                                </p:cTn>
                              </p:par>
                            </p:childTnLst>
                          </p:cTn>
                        </p:par>
                        <p:par>
                          <p:cTn id="47" fill="hold">
                            <p:stCondLst>
                              <p:cond delay="500"/>
                            </p:stCondLst>
                            <p:childTnLst>
                              <p:par>
                                <p:cTn id="48" presetID="14" presetClass="entr" presetSubtype="10" fill="hold" grpId="0" nodeType="afterEffect">
                                  <p:stCondLst>
                                    <p:cond delay="0"/>
                                  </p:stCondLst>
                                  <p:childTnLst>
                                    <p:set>
                                      <p:cBhvr>
                                        <p:cTn id="49" dur="1" fill="hold">
                                          <p:stCondLst>
                                            <p:cond delay="0"/>
                                          </p:stCondLst>
                                        </p:cTn>
                                        <p:tgtEl>
                                          <p:spTgt spid="92"/>
                                        </p:tgtEl>
                                        <p:attrNameLst>
                                          <p:attrName>style.visibility</p:attrName>
                                        </p:attrNameLst>
                                      </p:cBhvr>
                                      <p:to>
                                        <p:strVal val="visible"/>
                                      </p:to>
                                    </p:set>
                                    <p:animEffect transition="in" filter="randombar(horizontal)">
                                      <p:cBhvr>
                                        <p:cTn id="50" dur="500"/>
                                        <p:tgtEl>
                                          <p:spTgt spid="92"/>
                                        </p:tgtEl>
                                      </p:cBhvr>
                                    </p:animEffect>
                                  </p:childTnLst>
                                </p:cTn>
                              </p:par>
                            </p:childTnLst>
                          </p:cTn>
                        </p:par>
                        <p:par>
                          <p:cTn id="51" fill="hold">
                            <p:stCondLst>
                              <p:cond delay="1000"/>
                            </p:stCondLst>
                            <p:childTnLst>
                              <p:par>
                                <p:cTn id="52" presetID="22" presetClass="entr" presetSubtype="8" fill="hold" nodeType="afterEffect">
                                  <p:stCondLst>
                                    <p:cond delay="0"/>
                                  </p:stCondLst>
                                  <p:childTnLst>
                                    <p:set>
                                      <p:cBhvr>
                                        <p:cTn id="53" dur="1" fill="hold">
                                          <p:stCondLst>
                                            <p:cond delay="0"/>
                                          </p:stCondLst>
                                        </p:cTn>
                                        <p:tgtEl>
                                          <p:spTgt spid="90"/>
                                        </p:tgtEl>
                                        <p:attrNameLst>
                                          <p:attrName>style.visibility</p:attrName>
                                        </p:attrNameLst>
                                      </p:cBhvr>
                                      <p:to>
                                        <p:strVal val="visible"/>
                                      </p:to>
                                    </p:set>
                                    <p:animEffect transition="in" filter="wipe(left)">
                                      <p:cBhvr>
                                        <p:cTn id="54" dur="500"/>
                                        <p:tgtEl>
                                          <p:spTgt spid="90"/>
                                        </p:tgtEl>
                                      </p:cBhvr>
                                    </p:animEffect>
                                  </p:childTnLst>
                                </p:cTn>
                              </p:par>
                            </p:childTnLst>
                          </p:cTn>
                        </p:par>
                        <p:par>
                          <p:cTn id="55" fill="hold">
                            <p:stCondLst>
                              <p:cond delay="1500"/>
                            </p:stCondLst>
                            <p:childTnLst>
                              <p:par>
                                <p:cTn id="56" presetID="14" presetClass="entr" presetSubtype="10" fill="hold" grpId="0" nodeType="afterEffect">
                                  <p:stCondLst>
                                    <p:cond delay="0"/>
                                  </p:stCondLst>
                                  <p:childTnLst>
                                    <p:set>
                                      <p:cBhvr>
                                        <p:cTn id="57" dur="1" fill="hold">
                                          <p:stCondLst>
                                            <p:cond delay="0"/>
                                          </p:stCondLst>
                                        </p:cTn>
                                        <p:tgtEl>
                                          <p:spTgt spid="93"/>
                                        </p:tgtEl>
                                        <p:attrNameLst>
                                          <p:attrName>style.visibility</p:attrName>
                                        </p:attrNameLst>
                                      </p:cBhvr>
                                      <p:to>
                                        <p:strVal val="visible"/>
                                      </p:to>
                                    </p:set>
                                    <p:animEffect transition="in" filter="randombar(horizontal)">
                                      <p:cBhvr>
                                        <p:cTn id="58" dur="500"/>
                                        <p:tgtEl>
                                          <p:spTgt spid="93"/>
                                        </p:tgtEl>
                                      </p:cBhvr>
                                    </p:animEffect>
                                  </p:childTnLst>
                                </p:cTn>
                              </p:par>
                            </p:childTnLst>
                          </p:cTn>
                        </p:par>
                      </p:childTnLst>
                    </p:cTn>
                  </p:par>
                  <p:par>
                    <p:cTn id="59" fill="hold">
                      <p:stCondLst>
                        <p:cond delay="indefinite"/>
                      </p:stCondLst>
                      <p:childTnLst>
                        <p:par>
                          <p:cTn id="60" fill="hold">
                            <p:stCondLst>
                              <p:cond delay="0"/>
                            </p:stCondLst>
                            <p:childTnLst>
                              <p:par>
                                <p:cTn id="61" presetID="22" presetClass="entr" presetSubtype="8" fill="hold" nodeType="clickEffect">
                                  <p:stCondLst>
                                    <p:cond delay="0"/>
                                  </p:stCondLst>
                                  <p:childTnLst>
                                    <p:set>
                                      <p:cBhvr>
                                        <p:cTn id="62" dur="1" fill="hold">
                                          <p:stCondLst>
                                            <p:cond delay="0"/>
                                          </p:stCondLst>
                                        </p:cTn>
                                        <p:tgtEl>
                                          <p:spTgt spid="94"/>
                                        </p:tgtEl>
                                        <p:attrNameLst>
                                          <p:attrName>style.visibility</p:attrName>
                                        </p:attrNameLst>
                                      </p:cBhvr>
                                      <p:to>
                                        <p:strVal val="visible"/>
                                      </p:to>
                                    </p:set>
                                    <p:animEffect transition="in" filter="wipe(left)">
                                      <p:cBhvr>
                                        <p:cTn id="63" dur="500"/>
                                        <p:tgtEl>
                                          <p:spTgt spid="94"/>
                                        </p:tgtEl>
                                      </p:cBhvr>
                                    </p:animEffect>
                                  </p:childTnLst>
                                </p:cTn>
                              </p:par>
                            </p:childTnLst>
                          </p:cTn>
                        </p:par>
                        <p:par>
                          <p:cTn id="64" fill="hold">
                            <p:stCondLst>
                              <p:cond delay="500"/>
                            </p:stCondLst>
                            <p:childTnLst>
                              <p:par>
                                <p:cTn id="65" presetID="14" presetClass="entr" presetSubtype="10" fill="hold" grpId="0" nodeType="afterEffect">
                                  <p:stCondLst>
                                    <p:cond delay="0"/>
                                  </p:stCondLst>
                                  <p:childTnLst>
                                    <p:set>
                                      <p:cBhvr>
                                        <p:cTn id="66" dur="1" fill="hold">
                                          <p:stCondLst>
                                            <p:cond delay="0"/>
                                          </p:stCondLst>
                                        </p:cTn>
                                        <p:tgtEl>
                                          <p:spTgt spid="97"/>
                                        </p:tgtEl>
                                        <p:attrNameLst>
                                          <p:attrName>style.visibility</p:attrName>
                                        </p:attrNameLst>
                                      </p:cBhvr>
                                      <p:to>
                                        <p:strVal val="visible"/>
                                      </p:to>
                                    </p:set>
                                    <p:animEffect transition="in" filter="randombar(horizontal)">
                                      <p:cBhvr>
                                        <p:cTn id="67" dur="500"/>
                                        <p:tgtEl>
                                          <p:spTgt spid="9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5" grpId="0"/>
      <p:bldP spid="87" grpId="0"/>
      <p:bldP spid="89" grpId="0"/>
      <p:bldP spid="92" grpId="0"/>
      <p:bldP spid="93" grpId="0"/>
      <p:bldP spid="95" grpId="0"/>
      <p:bldP spid="97" grpId="0"/>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Shape 1347"/>
        <p:cNvGrpSpPr/>
        <p:nvPr/>
      </p:nvGrpSpPr>
      <p:grpSpPr>
        <a:xfrm>
          <a:off x="0" y="0"/>
          <a:ext cx="0" cy="0"/>
          <a:chOff x="0" y="0"/>
          <a:chExt cx="0" cy="0"/>
        </a:xfrm>
      </p:grpSpPr>
      <p:grpSp>
        <p:nvGrpSpPr>
          <p:cNvPr id="78" name="Group 77">
            <a:extLst>
              <a:ext uri="{FF2B5EF4-FFF2-40B4-BE49-F238E27FC236}">
                <a16:creationId xmlns:a16="http://schemas.microsoft.com/office/drawing/2014/main" id="{2F0672FD-D8A6-41E0-8A38-971B29D5C743}"/>
              </a:ext>
            </a:extLst>
          </p:cNvPr>
          <p:cNvGrpSpPr/>
          <p:nvPr/>
        </p:nvGrpSpPr>
        <p:grpSpPr>
          <a:xfrm>
            <a:off x="178736" y="-80752"/>
            <a:ext cx="6395701" cy="573817"/>
            <a:chOff x="489662" y="435125"/>
            <a:chExt cx="7399971" cy="663920"/>
          </a:xfrm>
        </p:grpSpPr>
        <p:sp>
          <p:nvSpPr>
            <p:cNvPr id="79" name="Rectangle: Rounded Corners 78">
              <a:extLst>
                <a:ext uri="{FF2B5EF4-FFF2-40B4-BE49-F238E27FC236}">
                  <a16:creationId xmlns:a16="http://schemas.microsoft.com/office/drawing/2014/main" id="{5232A14D-B5F7-4DB7-BCC4-FDFA4D660ECB}"/>
                </a:ext>
              </a:extLst>
            </p:cNvPr>
            <p:cNvSpPr/>
            <p:nvPr/>
          </p:nvSpPr>
          <p:spPr>
            <a:xfrm>
              <a:off x="546937" y="435125"/>
              <a:ext cx="7110344" cy="579252"/>
            </a:xfrm>
            <a:prstGeom prst="roundRect">
              <a:avLst>
                <a:gd name="adj" fmla="val 37188"/>
              </a:avLst>
            </a:prstGeom>
            <a:solidFill>
              <a:schemeClr val="accent1">
                <a:lumMod val="5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80" name="TextBox 79">
              <a:extLst>
                <a:ext uri="{FF2B5EF4-FFF2-40B4-BE49-F238E27FC236}">
                  <a16:creationId xmlns:a16="http://schemas.microsoft.com/office/drawing/2014/main" id="{17275CB5-648E-4526-907D-557BF266837C}"/>
                </a:ext>
              </a:extLst>
            </p:cNvPr>
            <p:cNvSpPr txBox="1"/>
            <p:nvPr/>
          </p:nvSpPr>
          <p:spPr>
            <a:xfrm>
              <a:off x="779289" y="493667"/>
              <a:ext cx="7110344" cy="605378"/>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vi-VN" sz="2800" b="0" i="0" u="none" strike="noStrike" kern="1200" cap="none" spc="0" normalizeH="0" baseline="0" noProof="0" dirty="0">
                  <a:ln>
                    <a:noFill/>
                  </a:ln>
                  <a:solidFill>
                    <a:prstClr val="white"/>
                  </a:solidFill>
                  <a:effectLst/>
                  <a:uLnTx/>
                  <a:uFillTx/>
                  <a:latin typeface="Fira Sans Condensed Medium" panose="020B0603050000020004" pitchFamily="34" charset="0"/>
                  <a:ea typeface="+mn-ea"/>
                  <a:cs typeface="+mn-cs"/>
                </a:rPr>
                <a:t>II. Hiện tượng tán sắc ánh sáng</a:t>
              </a:r>
              <a:endParaRPr kumimoji="0" lang="en-US" sz="2800" b="0" i="0" u="none" strike="noStrike" kern="1200" cap="none" spc="0" normalizeH="0" baseline="0" noProof="0" dirty="0">
                <a:ln>
                  <a:noFill/>
                </a:ln>
                <a:solidFill>
                  <a:prstClr val="white"/>
                </a:solidFill>
                <a:effectLst/>
                <a:uLnTx/>
                <a:uFillTx/>
                <a:latin typeface="Fira Sans Condensed Medium" panose="020B0603050000020004" pitchFamily="34" charset="0"/>
                <a:ea typeface="+mn-ea"/>
                <a:cs typeface="+mn-cs"/>
              </a:endParaRPr>
            </a:p>
          </p:txBody>
        </p:sp>
        <p:grpSp>
          <p:nvGrpSpPr>
            <p:cNvPr id="81" name="Group 80">
              <a:extLst>
                <a:ext uri="{FF2B5EF4-FFF2-40B4-BE49-F238E27FC236}">
                  <a16:creationId xmlns:a16="http://schemas.microsoft.com/office/drawing/2014/main" id="{364074FC-41C8-4B43-9446-FD5EFAE15261}"/>
                </a:ext>
              </a:extLst>
            </p:cNvPr>
            <p:cNvGrpSpPr/>
            <p:nvPr/>
          </p:nvGrpSpPr>
          <p:grpSpPr>
            <a:xfrm>
              <a:off x="489662" y="435125"/>
              <a:ext cx="579253" cy="579253"/>
              <a:chOff x="1321149" y="2630212"/>
              <a:chExt cx="1675995" cy="1675995"/>
            </a:xfrm>
          </p:grpSpPr>
          <p:sp>
            <p:nvSpPr>
              <p:cNvPr id="82" name="Oval 81">
                <a:extLst>
                  <a:ext uri="{FF2B5EF4-FFF2-40B4-BE49-F238E27FC236}">
                    <a16:creationId xmlns:a16="http://schemas.microsoft.com/office/drawing/2014/main" id="{5D7C8AA8-9537-4EEA-8B78-273E1A512CD4}"/>
                  </a:ext>
                </a:extLst>
              </p:cNvPr>
              <p:cNvSpPr/>
              <p:nvPr/>
            </p:nvSpPr>
            <p:spPr>
              <a:xfrm>
                <a:off x="1321149" y="2630212"/>
                <a:ext cx="1675995" cy="1675995"/>
              </a:xfrm>
              <a:prstGeom prst="ellipse">
                <a:avLst/>
              </a:prstGeom>
              <a:solidFill>
                <a:schemeClr val="bg1"/>
              </a:solidFill>
              <a:ln>
                <a:noFill/>
              </a:ln>
              <a:effectLst>
                <a:glow rad="139700">
                  <a:schemeClr val="accent1">
                    <a:satMod val="175000"/>
                    <a:alpha val="40000"/>
                  </a:schemeClr>
                </a:glo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83" name="Picture 4" descr="Prism ">
                <a:extLst>
                  <a:ext uri="{FF2B5EF4-FFF2-40B4-BE49-F238E27FC236}">
                    <a16:creationId xmlns:a16="http://schemas.microsoft.com/office/drawing/2014/main" id="{DE36763C-F405-4766-962F-A2EF1891DF7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454295" y="2722635"/>
                <a:ext cx="1412729" cy="1412729"/>
              </a:xfrm>
              <a:prstGeom prst="rect">
                <a:avLst/>
              </a:prstGeom>
              <a:noFill/>
              <a:extLst>
                <a:ext uri="{909E8E84-426E-40DD-AFC4-6F175D3DCCD1}">
                  <a14:hiddenFill xmlns:a14="http://schemas.microsoft.com/office/drawing/2010/main">
                    <a:solidFill>
                      <a:srgbClr val="FFFFFF"/>
                    </a:solidFill>
                  </a14:hiddenFill>
                </a:ext>
              </a:extLst>
            </p:spPr>
          </p:pic>
        </p:grpSp>
      </p:grpSp>
      <p:sp>
        <p:nvSpPr>
          <p:cNvPr id="22" name="Google Shape;1924;p44">
            <a:extLst>
              <a:ext uri="{FF2B5EF4-FFF2-40B4-BE49-F238E27FC236}">
                <a16:creationId xmlns:a16="http://schemas.microsoft.com/office/drawing/2014/main" id="{DFD8AB2F-42FC-471C-B9A2-67E8A36AD2BF}"/>
              </a:ext>
            </a:extLst>
          </p:cNvPr>
          <p:cNvSpPr txBox="1">
            <a:spLocks/>
          </p:cNvSpPr>
          <p:nvPr/>
        </p:nvSpPr>
        <p:spPr>
          <a:xfrm>
            <a:off x="1057410" y="5530771"/>
            <a:ext cx="9848835" cy="830997"/>
          </a:xfrm>
          <a:prstGeom prst="rect">
            <a:avLst/>
          </a:prstGeom>
          <a:noFill/>
        </p:spPr>
        <p:txBody>
          <a:bodyPr wrap="square" rtlCol="0">
            <a:spAutoFit/>
          </a:bodyPr>
          <a:lstStyle>
            <a:defPPr>
              <a:defRPr lang="en-US"/>
            </a:defPPr>
            <a:lvl1pPr marR="0" lvl="0" indent="0" algn="ctr" fontAlgn="auto">
              <a:lnSpc>
                <a:spcPct val="100000"/>
              </a:lnSpc>
              <a:spcBef>
                <a:spcPts val="0"/>
              </a:spcBef>
              <a:spcAft>
                <a:spcPts val="0"/>
              </a:spcAft>
              <a:buClrTx/>
              <a:buSzTx/>
              <a:buFontTx/>
              <a:buNone/>
              <a:tabLst/>
              <a:defRPr sz="3200">
                <a:solidFill>
                  <a:srgbClr val="D35C27"/>
                </a:solidFill>
                <a:latin typeface="Fira Sans Condensed Medium" panose="020B0603050000020004" pitchFamily="34" charset="0"/>
              </a:defRPr>
            </a:lvl1pPr>
            <a:lvl2pPr marL="914400" marR="0" lvl="1" indent="-317500" algn="ctr" rtl="0">
              <a:lnSpc>
                <a:spcPct val="115000"/>
              </a:lnSpc>
              <a:spcBef>
                <a:spcPts val="0"/>
              </a:spcBef>
              <a:spcAft>
                <a:spcPts val="0"/>
              </a:spcAft>
              <a:buClr>
                <a:schemeClr val="dk2"/>
              </a:buClr>
              <a:buSzPts val="1400"/>
              <a:buFont typeface="Montserrat"/>
              <a:buChar char="○"/>
              <a:defRPr sz="1400" b="0" i="0" u="none" strike="noStrike" cap="none">
                <a:solidFill>
                  <a:schemeClr val="dk2"/>
                </a:solidFill>
                <a:latin typeface="Montserrat"/>
                <a:ea typeface="Montserrat"/>
                <a:cs typeface="Montserrat"/>
                <a:sym typeface="Montserrat"/>
              </a:defRPr>
            </a:lvl2pPr>
            <a:lvl3pPr marL="1371600" marR="0" lvl="2" indent="-317500" algn="ctr" rtl="0">
              <a:lnSpc>
                <a:spcPct val="115000"/>
              </a:lnSpc>
              <a:spcBef>
                <a:spcPts val="0"/>
              </a:spcBef>
              <a:spcAft>
                <a:spcPts val="0"/>
              </a:spcAft>
              <a:buClr>
                <a:schemeClr val="dk2"/>
              </a:buClr>
              <a:buSzPts val="1400"/>
              <a:buFont typeface="Montserrat"/>
              <a:buChar char="■"/>
              <a:defRPr sz="1400" b="0" i="0" u="none" strike="noStrike" cap="none">
                <a:solidFill>
                  <a:schemeClr val="dk2"/>
                </a:solidFill>
                <a:latin typeface="Montserrat"/>
                <a:ea typeface="Montserrat"/>
                <a:cs typeface="Montserrat"/>
                <a:sym typeface="Montserrat"/>
              </a:defRPr>
            </a:lvl3pPr>
            <a:lvl4pPr marL="1828800" marR="0" lvl="3" indent="-317500" algn="ctr" rtl="0">
              <a:lnSpc>
                <a:spcPct val="115000"/>
              </a:lnSpc>
              <a:spcBef>
                <a:spcPts val="0"/>
              </a:spcBef>
              <a:spcAft>
                <a:spcPts val="0"/>
              </a:spcAft>
              <a:buClr>
                <a:schemeClr val="dk2"/>
              </a:buClr>
              <a:buSzPts val="1400"/>
              <a:buFont typeface="Montserrat"/>
              <a:buChar char="●"/>
              <a:defRPr sz="1400" b="0" i="0" u="none" strike="noStrike" cap="none">
                <a:solidFill>
                  <a:schemeClr val="dk2"/>
                </a:solidFill>
                <a:latin typeface="Montserrat"/>
                <a:ea typeface="Montserrat"/>
                <a:cs typeface="Montserrat"/>
                <a:sym typeface="Montserrat"/>
              </a:defRPr>
            </a:lvl4pPr>
            <a:lvl5pPr marL="2286000" marR="0" lvl="4" indent="-317500" algn="ctr" rtl="0">
              <a:lnSpc>
                <a:spcPct val="115000"/>
              </a:lnSpc>
              <a:spcBef>
                <a:spcPts val="0"/>
              </a:spcBef>
              <a:spcAft>
                <a:spcPts val="0"/>
              </a:spcAft>
              <a:buClr>
                <a:schemeClr val="dk2"/>
              </a:buClr>
              <a:buSzPts val="1400"/>
              <a:buFont typeface="Montserrat"/>
              <a:buChar char="○"/>
              <a:defRPr sz="1400" b="0" i="0" u="none" strike="noStrike" cap="none">
                <a:solidFill>
                  <a:schemeClr val="dk2"/>
                </a:solidFill>
                <a:latin typeface="Montserrat"/>
                <a:ea typeface="Montserrat"/>
                <a:cs typeface="Montserrat"/>
                <a:sym typeface="Montserrat"/>
              </a:defRPr>
            </a:lvl5pPr>
            <a:lvl6pPr marL="2743200" marR="0" lvl="5" indent="-317500" algn="ctr" rtl="0">
              <a:lnSpc>
                <a:spcPct val="115000"/>
              </a:lnSpc>
              <a:spcBef>
                <a:spcPts val="0"/>
              </a:spcBef>
              <a:spcAft>
                <a:spcPts val="0"/>
              </a:spcAft>
              <a:buClr>
                <a:schemeClr val="dk2"/>
              </a:buClr>
              <a:buSzPts val="1400"/>
              <a:buFont typeface="Montserrat"/>
              <a:buChar char="■"/>
              <a:defRPr sz="1400" b="0" i="0" u="none" strike="noStrike" cap="none">
                <a:solidFill>
                  <a:schemeClr val="dk2"/>
                </a:solidFill>
                <a:latin typeface="Montserrat"/>
                <a:ea typeface="Montserrat"/>
                <a:cs typeface="Montserrat"/>
                <a:sym typeface="Montserrat"/>
              </a:defRPr>
            </a:lvl6pPr>
            <a:lvl7pPr marL="3200400" marR="0" lvl="6" indent="-317500" algn="ctr" rtl="0">
              <a:lnSpc>
                <a:spcPct val="115000"/>
              </a:lnSpc>
              <a:spcBef>
                <a:spcPts val="0"/>
              </a:spcBef>
              <a:spcAft>
                <a:spcPts val="0"/>
              </a:spcAft>
              <a:buClr>
                <a:schemeClr val="dk2"/>
              </a:buClr>
              <a:buSzPts val="1400"/>
              <a:buFont typeface="Montserrat"/>
              <a:buChar char="●"/>
              <a:defRPr sz="1400" b="0" i="0" u="none" strike="noStrike" cap="none">
                <a:solidFill>
                  <a:schemeClr val="dk2"/>
                </a:solidFill>
                <a:latin typeface="Montserrat"/>
                <a:ea typeface="Montserrat"/>
                <a:cs typeface="Montserrat"/>
                <a:sym typeface="Montserrat"/>
              </a:defRPr>
            </a:lvl7pPr>
            <a:lvl8pPr marL="3657600" marR="0" lvl="7" indent="-317500" algn="ctr" rtl="0">
              <a:lnSpc>
                <a:spcPct val="115000"/>
              </a:lnSpc>
              <a:spcBef>
                <a:spcPts val="0"/>
              </a:spcBef>
              <a:spcAft>
                <a:spcPts val="0"/>
              </a:spcAft>
              <a:buClr>
                <a:schemeClr val="dk2"/>
              </a:buClr>
              <a:buSzPts val="1400"/>
              <a:buFont typeface="Montserrat"/>
              <a:buChar char="○"/>
              <a:defRPr sz="1400" b="0" i="0" u="none" strike="noStrike" cap="none">
                <a:solidFill>
                  <a:schemeClr val="dk2"/>
                </a:solidFill>
                <a:latin typeface="Montserrat"/>
                <a:ea typeface="Montserrat"/>
                <a:cs typeface="Montserrat"/>
                <a:sym typeface="Montserrat"/>
              </a:defRPr>
            </a:lvl8pPr>
            <a:lvl9pPr marL="4114800" marR="0" lvl="8" indent="-317500" algn="ctr" rtl="0">
              <a:lnSpc>
                <a:spcPct val="115000"/>
              </a:lnSpc>
              <a:spcBef>
                <a:spcPts val="0"/>
              </a:spcBef>
              <a:spcAft>
                <a:spcPts val="0"/>
              </a:spcAft>
              <a:buClr>
                <a:schemeClr val="dk2"/>
              </a:buClr>
              <a:buSzPts val="1400"/>
              <a:buFont typeface="Montserrat"/>
              <a:buChar char="■"/>
              <a:defRPr sz="1400" b="0" i="0" u="none" strike="noStrike" cap="none">
                <a:solidFill>
                  <a:schemeClr val="dk2"/>
                </a:solidFill>
                <a:latin typeface="Montserrat"/>
                <a:ea typeface="Montserrat"/>
                <a:cs typeface="Montserrat"/>
                <a:sym typeface="Montserrat"/>
              </a:defRPr>
            </a:lvl9pPr>
          </a:lstStyle>
          <a:p>
            <a:r>
              <a:rPr lang="en-US" sz="4800" dirty="0" err="1">
                <a:solidFill>
                  <a:srgbClr val="002060"/>
                </a:solidFill>
              </a:rPr>
              <a:t>Ánh</a:t>
            </a:r>
            <a:r>
              <a:rPr lang="en-US" sz="4800" dirty="0">
                <a:solidFill>
                  <a:srgbClr val="002060"/>
                </a:solidFill>
              </a:rPr>
              <a:t> </a:t>
            </a:r>
            <a:r>
              <a:rPr lang="en-US" sz="4800" dirty="0" err="1">
                <a:solidFill>
                  <a:srgbClr val="002060"/>
                </a:solidFill>
              </a:rPr>
              <a:t>sáng</a:t>
            </a:r>
            <a:r>
              <a:rPr lang="en-US" sz="4800" dirty="0">
                <a:solidFill>
                  <a:srgbClr val="002060"/>
                </a:solidFill>
              </a:rPr>
              <a:t> </a:t>
            </a:r>
            <a:r>
              <a:rPr lang="en-US" sz="4800" dirty="0" err="1">
                <a:solidFill>
                  <a:srgbClr val="002060"/>
                </a:solidFill>
              </a:rPr>
              <a:t>mặt</a:t>
            </a:r>
            <a:r>
              <a:rPr lang="en-US" sz="4800" dirty="0">
                <a:solidFill>
                  <a:srgbClr val="002060"/>
                </a:solidFill>
              </a:rPr>
              <a:t> </a:t>
            </a:r>
            <a:r>
              <a:rPr lang="en-US" sz="4800" dirty="0" err="1">
                <a:solidFill>
                  <a:srgbClr val="002060"/>
                </a:solidFill>
              </a:rPr>
              <a:t>trời</a:t>
            </a:r>
            <a:r>
              <a:rPr lang="en-US" sz="4800" dirty="0">
                <a:solidFill>
                  <a:srgbClr val="002060"/>
                </a:solidFill>
              </a:rPr>
              <a:t> </a:t>
            </a:r>
            <a:r>
              <a:rPr lang="en-US" sz="4800" dirty="0" err="1">
                <a:solidFill>
                  <a:srgbClr val="002060"/>
                </a:solidFill>
              </a:rPr>
              <a:t>là</a:t>
            </a:r>
            <a:r>
              <a:rPr lang="en-US" sz="4800" dirty="0">
                <a:solidFill>
                  <a:srgbClr val="002060"/>
                </a:solidFill>
              </a:rPr>
              <a:t> </a:t>
            </a:r>
            <a:r>
              <a:rPr lang="en-US" sz="4800" dirty="0" err="1">
                <a:solidFill>
                  <a:srgbClr val="002060"/>
                </a:solidFill>
              </a:rPr>
              <a:t>ánh</a:t>
            </a:r>
            <a:r>
              <a:rPr lang="en-US" sz="4800" dirty="0">
                <a:solidFill>
                  <a:srgbClr val="002060"/>
                </a:solidFill>
              </a:rPr>
              <a:t> </a:t>
            </a:r>
            <a:r>
              <a:rPr lang="en-US" sz="4800" dirty="0" err="1">
                <a:solidFill>
                  <a:srgbClr val="002060"/>
                </a:solidFill>
              </a:rPr>
              <a:t>sáng</a:t>
            </a:r>
            <a:r>
              <a:rPr lang="en-US" sz="4800" dirty="0">
                <a:solidFill>
                  <a:srgbClr val="002060"/>
                </a:solidFill>
              </a:rPr>
              <a:t> </a:t>
            </a:r>
            <a:r>
              <a:rPr lang="en-US" sz="4800" dirty="0" err="1">
                <a:solidFill>
                  <a:srgbClr val="002060"/>
                </a:solidFill>
              </a:rPr>
              <a:t>trắng</a:t>
            </a:r>
            <a:endParaRPr lang="en-US" sz="4800" dirty="0">
              <a:solidFill>
                <a:srgbClr val="002060"/>
              </a:solidFill>
            </a:endParaRPr>
          </a:p>
        </p:txBody>
      </p:sp>
      <p:pic>
        <p:nvPicPr>
          <p:cNvPr id="23" name="Picture 22">
            <a:extLst>
              <a:ext uri="{FF2B5EF4-FFF2-40B4-BE49-F238E27FC236}">
                <a16:creationId xmlns:a16="http://schemas.microsoft.com/office/drawing/2014/main" id="{96E70EA8-C25A-4080-9271-FA3380662512}"/>
              </a:ext>
            </a:extLst>
          </p:cNvPr>
          <p:cNvPicPr>
            <a:picLocks noChangeAspect="1"/>
          </p:cNvPicPr>
          <p:nvPr/>
        </p:nvPicPr>
        <p:blipFill rotWithShape="1">
          <a:blip r:embed="rId4">
            <a:extLst>
              <a:ext uri="{28A0092B-C50C-407E-A947-70E740481C1C}">
                <a14:useLocalDpi xmlns:a14="http://schemas.microsoft.com/office/drawing/2010/main" val="0"/>
              </a:ext>
            </a:extLst>
          </a:blip>
          <a:srcRect t="18414"/>
          <a:stretch/>
        </p:blipFill>
        <p:spPr>
          <a:xfrm>
            <a:off x="482795" y="801818"/>
            <a:ext cx="11226410" cy="4733109"/>
          </a:xfrm>
          <a:prstGeom prst="rect">
            <a:avLst/>
          </a:prstGeom>
          <a:ln>
            <a:noFill/>
          </a:ln>
        </p:spPr>
      </p:pic>
    </p:spTree>
    <p:extLst>
      <p:ext uri="{BB962C8B-B14F-4D97-AF65-F5344CB8AC3E}">
        <p14:creationId xmlns:p14="http://schemas.microsoft.com/office/powerpoint/2010/main" val="3251207413"/>
      </p:ext>
    </p:extLst>
  </p:cSld>
  <p:clrMapOvr>
    <a:masterClrMapping/>
  </p:clrMapOvr>
  <p:transition spd="slow">
    <p:randomBar dir="vert"/>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2"/>
                                        </p:tgtEl>
                                        <p:attrNameLst>
                                          <p:attrName>style.visibility</p:attrName>
                                        </p:attrNameLst>
                                      </p:cBhvr>
                                      <p:to>
                                        <p:strVal val="visible"/>
                                      </p:to>
                                    </p:set>
                                    <p:animEffect transition="in" filter="wipe(left)">
                                      <p:cBhvr>
                                        <p:cTn id="7" dur="500"/>
                                        <p:tgtEl>
                                          <p:spTgt spid="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Shape 1347"/>
        <p:cNvGrpSpPr/>
        <p:nvPr/>
      </p:nvGrpSpPr>
      <p:grpSpPr>
        <a:xfrm>
          <a:off x="0" y="0"/>
          <a:ext cx="0" cy="0"/>
          <a:chOff x="0" y="0"/>
          <a:chExt cx="0" cy="0"/>
        </a:xfrm>
      </p:grpSpPr>
      <p:grpSp>
        <p:nvGrpSpPr>
          <p:cNvPr id="78" name="Group 77">
            <a:extLst>
              <a:ext uri="{FF2B5EF4-FFF2-40B4-BE49-F238E27FC236}">
                <a16:creationId xmlns:a16="http://schemas.microsoft.com/office/drawing/2014/main" id="{2F0672FD-D8A6-41E0-8A38-971B29D5C743}"/>
              </a:ext>
            </a:extLst>
          </p:cNvPr>
          <p:cNvGrpSpPr/>
          <p:nvPr/>
        </p:nvGrpSpPr>
        <p:grpSpPr>
          <a:xfrm>
            <a:off x="178736" y="-80752"/>
            <a:ext cx="6395701" cy="573817"/>
            <a:chOff x="489662" y="435125"/>
            <a:chExt cx="7399971" cy="663920"/>
          </a:xfrm>
        </p:grpSpPr>
        <p:sp>
          <p:nvSpPr>
            <p:cNvPr id="79" name="Rectangle: Rounded Corners 78">
              <a:extLst>
                <a:ext uri="{FF2B5EF4-FFF2-40B4-BE49-F238E27FC236}">
                  <a16:creationId xmlns:a16="http://schemas.microsoft.com/office/drawing/2014/main" id="{5232A14D-B5F7-4DB7-BCC4-FDFA4D660ECB}"/>
                </a:ext>
              </a:extLst>
            </p:cNvPr>
            <p:cNvSpPr/>
            <p:nvPr/>
          </p:nvSpPr>
          <p:spPr>
            <a:xfrm>
              <a:off x="546937" y="435125"/>
              <a:ext cx="7110344" cy="579252"/>
            </a:xfrm>
            <a:prstGeom prst="roundRect">
              <a:avLst>
                <a:gd name="adj" fmla="val 37188"/>
              </a:avLst>
            </a:prstGeom>
            <a:solidFill>
              <a:schemeClr val="accent1">
                <a:lumMod val="5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80" name="TextBox 79">
              <a:extLst>
                <a:ext uri="{FF2B5EF4-FFF2-40B4-BE49-F238E27FC236}">
                  <a16:creationId xmlns:a16="http://schemas.microsoft.com/office/drawing/2014/main" id="{17275CB5-648E-4526-907D-557BF266837C}"/>
                </a:ext>
              </a:extLst>
            </p:cNvPr>
            <p:cNvSpPr txBox="1"/>
            <p:nvPr/>
          </p:nvSpPr>
          <p:spPr>
            <a:xfrm>
              <a:off x="779289" y="493667"/>
              <a:ext cx="7110344" cy="605378"/>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vi-VN" sz="2800" b="0" i="0" u="none" strike="noStrike" kern="1200" cap="none" spc="0" normalizeH="0" baseline="0" noProof="0" dirty="0">
                  <a:ln>
                    <a:noFill/>
                  </a:ln>
                  <a:solidFill>
                    <a:prstClr val="white"/>
                  </a:solidFill>
                  <a:effectLst/>
                  <a:uLnTx/>
                  <a:uFillTx/>
                  <a:latin typeface="Fira Sans Condensed Medium" panose="020B0603050000020004" pitchFamily="34" charset="0"/>
                  <a:ea typeface="+mn-ea"/>
                  <a:cs typeface="+mn-cs"/>
                </a:rPr>
                <a:t>II. Hiện tượng tán sắc ánh sáng</a:t>
              </a:r>
              <a:endParaRPr kumimoji="0" lang="en-US" sz="2800" b="0" i="0" u="none" strike="noStrike" kern="1200" cap="none" spc="0" normalizeH="0" baseline="0" noProof="0" dirty="0">
                <a:ln>
                  <a:noFill/>
                </a:ln>
                <a:solidFill>
                  <a:prstClr val="white"/>
                </a:solidFill>
                <a:effectLst/>
                <a:uLnTx/>
                <a:uFillTx/>
                <a:latin typeface="Fira Sans Condensed Medium" panose="020B0603050000020004" pitchFamily="34" charset="0"/>
                <a:ea typeface="+mn-ea"/>
                <a:cs typeface="+mn-cs"/>
              </a:endParaRPr>
            </a:p>
          </p:txBody>
        </p:sp>
        <p:grpSp>
          <p:nvGrpSpPr>
            <p:cNvPr id="81" name="Group 80">
              <a:extLst>
                <a:ext uri="{FF2B5EF4-FFF2-40B4-BE49-F238E27FC236}">
                  <a16:creationId xmlns:a16="http://schemas.microsoft.com/office/drawing/2014/main" id="{364074FC-41C8-4B43-9446-FD5EFAE15261}"/>
                </a:ext>
              </a:extLst>
            </p:cNvPr>
            <p:cNvGrpSpPr/>
            <p:nvPr/>
          </p:nvGrpSpPr>
          <p:grpSpPr>
            <a:xfrm>
              <a:off x="489662" y="435125"/>
              <a:ext cx="579253" cy="579253"/>
              <a:chOff x="1321149" y="2630212"/>
              <a:chExt cx="1675995" cy="1675995"/>
            </a:xfrm>
          </p:grpSpPr>
          <p:sp>
            <p:nvSpPr>
              <p:cNvPr id="82" name="Oval 81">
                <a:extLst>
                  <a:ext uri="{FF2B5EF4-FFF2-40B4-BE49-F238E27FC236}">
                    <a16:creationId xmlns:a16="http://schemas.microsoft.com/office/drawing/2014/main" id="{5D7C8AA8-9537-4EEA-8B78-273E1A512CD4}"/>
                  </a:ext>
                </a:extLst>
              </p:cNvPr>
              <p:cNvSpPr/>
              <p:nvPr/>
            </p:nvSpPr>
            <p:spPr>
              <a:xfrm>
                <a:off x="1321149" y="2630212"/>
                <a:ext cx="1675995" cy="1675995"/>
              </a:xfrm>
              <a:prstGeom prst="ellipse">
                <a:avLst/>
              </a:prstGeom>
              <a:solidFill>
                <a:schemeClr val="bg1"/>
              </a:solidFill>
              <a:ln>
                <a:noFill/>
              </a:ln>
              <a:effectLst>
                <a:glow rad="139700">
                  <a:schemeClr val="accent1">
                    <a:satMod val="175000"/>
                    <a:alpha val="40000"/>
                  </a:schemeClr>
                </a:glo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83" name="Picture 4" descr="Prism ">
                <a:extLst>
                  <a:ext uri="{FF2B5EF4-FFF2-40B4-BE49-F238E27FC236}">
                    <a16:creationId xmlns:a16="http://schemas.microsoft.com/office/drawing/2014/main" id="{DE36763C-F405-4766-962F-A2EF1891DF7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454295" y="2722635"/>
                <a:ext cx="1412729" cy="1412729"/>
              </a:xfrm>
              <a:prstGeom prst="rect">
                <a:avLst/>
              </a:prstGeom>
              <a:noFill/>
              <a:extLst>
                <a:ext uri="{909E8E84-426E-40DD-AFC4-6F175D3DCCD1}">
                  <a14:hiddenFill xmlns:a14="http://schemas.microsoft.com/office/drawing/2010/main">
                    <a:solidFill>
                      <a:srgbClr val="FFFFFF"/>
                    </a:solidFill>
                  </a14:hiddenFill>
                </a:ext>
              </a:extLst>
            </p:spPr>
          </p:pic>
        </p:grpSp>
      </p:grpSp>
      <p:pic>
        <p:nvPicPr>
          <p:cNvPr id="10" name="Picture 2" descr="Optics physics. The white light shines through the prism. Produce rainbow colors in 3D illustrator.">
            <a:extLst>
              <a:ext uri="{FF2B5EF4-FFF2-40B4-BE49-F238E27FC236}">
                <a16:creationId xmlns:a16="http://schemas.microsoft.com/office/drawing/2014/main" id="{FEF00674-F14A-4AD0-A44B-B0D420E3DABD}"/>
              </a:ext>
            </a:extLst>
          </p:cNvPr>
          <p:cNvPicPr>
            <a:picLocks noChangeAspect="1" noChangeArrowheads="1"/>
          </p:cNvPicPr>
          <p:nvPr/>
        </p:nvPicPr>
        <p:blipFill rotWithShape="1">
          <a:blip r:embed="rId4">
            <a:extLst>
              <a:ext uri="{28A0092B-C50C-407E-A947-70E740481C1C}">
                <a14:useLocalDpi xmlns:a14="http://schemas.microsoft.com/office/drawing/2010/main" val="0"/>
              </a:ext>
            </a:extLst>
          </a:blip>
          <a:srcRect t="5819" b="12305"/>
          <a:stretch/>
        </p:blipFill>
        <p:spPr bwMode="auto">
          <a:xfrm>
            <a:off x="64846" y="1136800"/>
            <a:ext cx="5693266" cy="2650999"/>
          </a:xfrm>
          <a:prstGeom prst="rect">
            <a:avLst/>
          </a:prstGeom>
          <a:noFill/>
          <a:extLst>
            <a:ext uri="{909E8E84-426E-40DD-AFC4-6F175D3DCCD1}">
              <a14:hiddenFill xmlns:a14="http://schemas.microsoft.com/office/drawing/2010/main">
                <a:solidFill>
                  <a:srgbClr val="FFFFFF"/>
                </a:solidFill>
              </a14:hiddenFill>
            </a:ext>
          </a:extLst>
        </p:spPr>
      </p:pic>
      <p:pic>
        <p:nvPicPr>
          <p:cNvPr id="11" name="Picture 10">
            <a:extLst>
              <a:ext uri="{FF2B5EF4-FFF2-40B4-BE49-F238E27FC236}">
                <a16:creationId xmlns:a16="http://schemas.microsoft.com/office/drawing/2014/main" id="{0431BADA-F3DB-480F-B317-25200DDDA6CD}"/>
              </a:ext>
            </a:extLst>
          </p:cNvPr>
          <p:cNvPicPr>
            <a:picLocks noChangeAspect="1"/>
          </p:cNvPicPr>
          <p:nvPr/>
        </p:nvPicPr>
        <p:blipFill rotWithShape="1">
          <a:blip r:embed="rId5">
            <a:extLst>
              <a:ext uri="{28A0092B-C50C-407E-A947-70E740481C1C}">
                <a14:useLocalDpi xmlns:a14="http://schemas.microsoft.com/office/drawing/2010/main" val="0"/>
              </a:ext>
            </a:extLst>
          </a:blip>
          <a:srcRect t="18414"/>
          <a:stretch/>
        </p:blipFill>
        <p:spPr>
          <a:xfrm>
            <a:off x="5822501" y="1136800"/>
            <a:ext cx="6287875" cy="2650999"/>
          </a:xfrm>
          <a:prstGeom prst="rect">
            <a:avLst/>
          </a:prstGeom>
          <a:ln>
            <a:solidFill>
              <a:srgbClr val="2516EE"/>
            </a:solidFill>
          </a:ln>
        </p:spPr>
      </p:pic>
      <p:sp>
        <p:nvSpPr>
          <p:cNvPr id="12" name="Google Shape;1924;p44">
            <a:extLst>
              <a:ext uri="{FF2B5EF4-FFF2-40B4-BE49-F238E27FC236}">
                <a16:creationId xmlns:a16="http://schemas.microsoft.com/office/drawing/2014/main" id="{4A39F3EC-9CA9-475B-B72F-C95CF5694E7A}"/>
              </a:ext>
            </a:extLst>
          </p:cNvPr>
          <p:cNvSpPr txBox="1">
            <a:spLocks/>
          </p:cNvSpPr>
          <p:nvPr/>
        </p:nvSpPr>
        <p:spPr>
          <a:xfrm>
            <a:off x="2941205" y="4099072"/>
            <a:ext cx="8591381" cy="2554545"/>
          </a:xfrm>
          <a:prstGeom prst="rect">
            <a:avLst/>
          </a:prstGeom>
          <a:noFill/>
        </p:spPr>
        <p:txBody>
          <a:bodyPr wrap="square" rtlCol="0">
            <a:spAutoFit/>
          </a:bodyPr>
          <a:lstStyle>
            <a:defPPr>
              <a:defRPr lang="en-US"/>
            </a:defPPr>
            <a:lvl1pPr marR="0" lvl="0" indent="0" algn="ctr" fontAlgn="auto">
              <a:lnSpc>
                <a:spcPct val="100000"/>
              </a:lnSpc>
              <a:spcBef>
                <a:spcPts val="0"/>
              </a:spcBef>
              <a:spcAft>
                <a:spcPts val="0"/>
              </a:spcAft>
              <a:buClrTx/>
              <a:buSzTx/>
              <a:buFontTx/>
              <a:buNone/>
              <a:tabLst/>
              <a:defRPr sz="3200">
                <a:solidFill>
                  <a:srgbClr val="D35C27"/>
                </a:solidFill>
                <a:latin typeface="Fira Sans Condensed Medium" panose="020B0603050000020004" pitchFamily="34" charset="0"/>
              </a:defRPr>
            </a:lvl1pPr>
            <a:lvl2pPr marL="914400" marR="0" lvl="1" indent="-317500" algn="ctr" rtl="0">
              <a:lnSpc>
                <a:spcPct val="115000"/>
              </a:lnSpc>
              <a:spcBef>
                <a:spcPts val="0"/>
              </a:spcBef>
              <a:spcAft>
                <a:spcPts val="0"/>
              </a:spcAft>
              <a:buClr>
                <a:schemeClr val="dk2"/>
              </a:buClr>
              <a:buSzPts val="1400"/>
              <a:buFont typeface="Montserrat"/>
              <a:buChar char="○"/>
              <a:defRPr sz="1400" b="0" i="0" u="none" strike="noStrike" cap="none">
                <a:solidFill>
                  <a:schemeClr val="dk2"/>
                </a:solidFill>
                <a:latin typeface="Montserrat"/>
                <a:ea typeface="Montserrat"/>
                <a:cs typeface="Montserrat"/>
                <a:sym typeface="Montserrat"/>
              </a:defRPr>
            </a:lvl2pPr>
            <a:lvl3pPr marL="1371600" marR="0" lvl="2" indent="-317500" algn="ctr" rtl="0">
              <a:lnSpc>
                <a:spcPct val="115000"/>
              </a:lnSpc>
              <a:spcBef>
                <a:spcPts val="0"/>
              </a:spcBef>
              <a:spcAft>
                <a:spcPts val="0"/>
              </a:spcAft>
              <a:buClr>
                <a:schemeClr val="dk2"/>
              </a:buClr>
              <a:buSzPts val="1400"/>
              <a:buFont typeface="Montserrat"/>
              <a:buChar char="■"/>
              <a:defRPr sz="1400" b="0" i="0" u="none" strike="noStrike" cap="none">
                <a:solidFill>
                  <a:schemeClr val="dk2"/>
                </a:solidFill>
                <a:latin typeface="Montserrat"/>
                <a:ea typeface="Montserrat"/>
                <a:cs typeface="Montserrat"/>
                <a:sym typeface="Montserrat"/>
              </a:defRPr>
            </a:lvl3pPr>
            <a:lvl4pPr marL="1828800" marR="0" lvl="3" indent="-317500" algn="ctr" rtl="0">
              <a:lnSpc>
                <a:spcPct val="115000"/>
              </a:lnSpc>
              <a:spcBef>
                <a:spcPts val="0"/>
              </a:spcBef>
              <a:spcAft>
                <a:spcPts val="0"/>
              </a:spcAft>
              <a:buClr>
                <a:schemeClr val="dk2"/>
              </a:buClr>
              <a:buSzPts val="1400"/>
              <a:buFont typeface="Montserrat"/>
              <a:buChar char="●"/>
              <a:defRPr sz="1400" b="0" i="0" u="none" strike="noStrike" cap="none">
                <a:solidFill>
                  <a:schemeClr val="dk2"/>
                </a:solidFill>
                <a:latin typeface="Montserrat"/>
                <a:ea typeface="Montserrat"/>
                <a:cs typeface="Montserrat"/>
                <a:sym typeface="Montserrat"/>
              </a:defRPr>
            </a:lvl4pPr>
            <a:lvl5pPr marL="2286000" marR="0" lvl="4" indent="-317500" algn="ctr" rtl="0">
              <a:lnSpc>
                <a:spcPct val="115000"/>
              </a:lnSpc>
              <a:spcBef>
                <a:spcPts val="0"/>
              </a:spcBef>
              <a:spcAft>
                <a:spcPts val="0"/>
              </a:spcAft>
              <a:buClr>
                <a:schemeClr val="dk2"/>
              </a:buClr>
              <a:buSzPts val="1400"/>
              <a:buFont typeface="Montserrat"/>
              <a:buChar char="○"/>
              <a:defRPr sz="1400" b="0" i="0" u="none" strike="noStrike" cap="none">
                <a:solidFill>
                  <a:schemeClr val="dk2"/>
                </a:solidFill>
                <a:latin typeface="Montserrat"/>
                <a:ea typeface="Montserrat"/>
                <a:cs typeface="Montserrat"/>
                <a:sym typeface="Montserrat"/>
              </a:defRPr>
            </a:lvl5pPr>
            <a:lvl6pPr marL="2743200" marR="0" lvl="5" indent="-317500" algn="ctr" rtl="0">
              <a:lnSpc>
                <a:spcPct val="115000"/>
              </a:lnSpc>
              <a:spcBef>
                <a:spcPts val="0"/>
              </a:spcBef>
              <a:spcAft>
                <a:spcPts val="0"/>
              </a:spcAft>
              <a:buClr>
                <a:schemeClr val="dk2"/>
              </a:buClr>
              <a:buSzPts val="1400"/>
              <a:buFont typeface="Montserrat"/>
              <a:buChar char="■"/>
              <a:defRPr sz="1400" b="0" i="0" u="none" strike="noStrike" cap="none">
                <a:solidFill>
                  <a:schemeClr val="dk2"/>
                </a:solidFill>
                <a:latin typeface="Montserrat"/>
                <a:ea typeface="Montserrat"/>
                <a:cs typeface="Montserrat"/>
                <a:sym typeface="Montserrat"/>
              </a:defRPr>
            </a:lvl6pPr>
            <a:lvl7pPr marL="3200400" marR="0" lvl="6" indent="-317500" algn="ctr" rtl="0">
              <a:lnSpc>
                <a:spcPct val="115000"/>
              </a:lnSpc>
              <a:spcBef>
                <a:spcPts val="0"/>
              </a:spcBef>
              <a:spcAft>
                <a:spcPts val="0"/>
              </a:spcAft>
              <a:buClr>
                <a:schemeClr val="dk2"/>
              </a:buClr>
              <a:buSzPts val="1400"/>
              <a:buFont typeface="Montserrat"/>
              <a:buChar char="●"/>
              <a:defRPr sz="1400" b="0" i="0" u="none" strike="noStrike" cap="none">
                <a:solidFill>
                  <a:schemeClr val="dk2"/>
                </a:solidFill>
                <a:latin typeface="Montserrat"/>
                <a:ea typeface="Montserrat"/>
                <a:cs typeface="Montserrat"/>
                <a:sym typeface="Montserrat"/>
              </a:defRPr>
            </a:lvl7pPr>
            <a:lvl8pPr marL="3657600" marR="0" lvl="7" indent="-317500" algn="ctr" rtl="0">
              <a:lnSpc>
                <a:spcPct val="115000"/>
              </a:lnSpc>
              <a:spcBef>
                <a:spcPts val="0"/>
              </a:spcBef>
              <a:spcAft>
                <a:spcPts val="0"/>
              </a:spcAft>
              <a:buClr>
                <a:schemeClr val="dk2"/>
              </a:buClr>
              <a:buSzPts val="1400"/>
              <a:buFont typeface="Montserrat"/>
              <a:buChar char="○"/>
              <a:defRPr sz="1400" b="0" i="0" u="none" strike="noStrike" cap="none">
                <a:solidFill>
                  <a:schemeClr val="dk2"/>
                </a:solidFill>
                <a:latin typeface="Montserrat"/>
                <a:ea typeface="Montserrat"/>
                <a:cs typeface="Montserrat"/>
                <a:sym typeface="Montserrat"/>
              </a:defRPr>
            </a:lvl8pPr>
            <a:lvl9pPr marL="4114800" marR="0" lvl="8" indent="-317500" algn="ctr" rtl="0">
              <a:lnSpc>
                <a:spcPct val="115000"/>
              </a:lnSpc>
              <a:spcBef>
                <a:spcPts val="0"/>
              </a:spcBef>
              <a:spcAft>
                <a:spcPts val="0"/>
              </a:spcAft>
              <a:buClr>
                <a:schemeClr val="dk2"/>
              </a:buClr>
              <a:buSzPts val="1400"/>
              <a:buFont typeface="Montserrat"/>
              <a:buChar char="■"/>
              <a:defRPr sz="1400" b="0" i="0" u="none" strike="noStrike" cap="none">
                <a:solidFill>
                  <a:schemeClr val="dk2"/>
                </a:solidFill>
                <a:latin typeface="Montserrat"/>
                <a:ea typeface="Montserrat"/>
                <a:cs typeface="Montserrat"/>
                <a:sym typeface="Montserrat"/>
              </a:defRPr>
            </a:lvl9pPr>
          </a:lstStyle>
          <a:p>
            <a:pPr algn="just"/>
            <a:r>
              <a:rPr lang="en-US" dirty="0">
                <a:solidFill>
                  <a:srgbClr val="002060"/>
                </a:solidFill>
              </a:rPr>
              <a:t>a) </a:t>
            </a:r>
            <a:r>
              <a:rPr lang="en-US" dirty="0" err="1">
                <a:solidFill>
                  <a:srgbClr val="002060"/>
                </a:solidFill>
              </a:rPr>
              <a:t>Sự</a:t>
            </a:r>
            <a:r>
              <a:rPr lang="en-US" dirty="0">
                <a:solidFill>
                  <a:srgbClr val="002060"/>
                </a:solidFill>
              </a:rPr>
              <a:t> </a:t>
            </a:r>
            <a:r>
              <a:rPr lang="en-US" dirty="0" err="1">
                <a:solidFill>
                  <a:srgbClr val="002060"/>
                </a:solidFill>
              </a:rPr>
              <a:t>sắp</a:t>
            </a:r>
            <a:r>
              <a:rPr lang="en-US" dirty="0">
                <a:solidFill>
                  <a:srgbClr val="002060"/>
                </a:solidFill>
              </a:rPr>
              <a:t> </a:t>
            </a:r>
            <a:r>
              <a:rPr lang="en-US" dirty="0" err="1">
                <a:solidFill>
                  <a:srgbClr val="002060"/>
                </a:solidFill>
              </a:rPr>
              <a:t>xếp</a:t>
            </a:r>
            <a:r>
              <a:rPr lang="en-US" dirty="0">
                <a:solidFill>
                  <a:srgbClr val="002060"/>
                </a:solidFill>
              </a:rPr>
              <a:t> </a:t>
            </a:r>
            <a:r>
              <a:rPr lang="en-US" dirty="0" err="1">
                <a:solidFill>
                  <a:srgbClr val="002060"/>
                </a:solidFill>
              </a:rPr>
              <a:t>các</a:t>
            </a:r>
            <a:r>
              <a:rPr lang="en-US" dirty="0">
                <a:solidFill>
                  <a:srgbClr val="002060"/>
                </a:solidFill>
              </a:rPr>
              <a:t> </a:t>
            </a:r>
            <a:r>
              <a:rPr lang="en-US" dirty="0" err="1">
                <a:solidFill>
                  <a:srgbClr val="002060"/>
                </a:solidFill>
              </a:rPr>
              <a:t>màu</a:t>
            </a:r>
            <a:r>
              <a:rPr lang="en-US" dirty="0">
                <a:solidFill>
                  <a:srgbClr val="002060"/>
                </a:solidFill>
              </a:rPr>
              <a:t> </a:t>
            </a:r>
            <a:r>
              <a:rPr lang="en-US" dirty="0" err="1">
                <a:solidFill>
                  <a:srgbClr val="002060"/>
                </a:solidFill>
              </a:rPr>
              <a:t>trong</a:t>
            </a:r>
            <a:r>
              <a:rPr lang="en-US" dirty="0">
                <a:solidFill>
                  <a:srgbClr val="002060"/>
                </a:solidFill>
              </a:rPr>
              <a:t> </a:t>
            </a:r>
            <a:r>
              <a:rPr lang="en-US" dirty="0" err="1">
                <a:solidFill>
                  <a:srgbClr val="002060"/>
                </a:solidFill>
              </a:rPr>
              <a:t>quang</a:t>
            </a:r>
            <a:r>
              <a:rPr lang="en-US" dirty="0">
                <a:solidFill>
                  <a:srgbClr val="002060"/>
                </a:solidFill>
              </a:rPr>
              <a:t> </a:t>
            </a:r>
            <a:r>
              <a:rPr lang="en-US" dirty="0" err="1">
                <a:solidFill>
                  <a:srgbClr val="002060"/>
                </a:solidFill>
              </a:rPr>
              <a:t>phổ</a:t>
            </a:r>
            <a:r>
              <a:rPr lang="en-US" dirty="0">
                <a:solidFill>
                  <a:srgbClr val="002060"/>
                </a:solidFill>
              </a:rPr>
              <a:t> </a:t>
            </a:r>
            <a:r>
              <a:rPr lang="en-US" dirty="0" err="1">
                <a:solidFill>
                  <a:srgbClr val="002060"/>
                </a:solidFill>
              </a:rPr>
              <a:t>của</a:t>
            </a:r>
            <a:r>
              <a:rPr lang="en-US" dirty="0">
                <a:solidFill>
                  <a:srgbClr val="002060"/>
                </a:solidFill>
              </a:rPr>
              <a:t> </a:t>
            </a:r>
            <a:r>
              <a:rPr lang="en-US" dirty="0" err="1">
                <a:solidFill>
                  <a:srgbClr val="002060"/>
                </a:solidFill>
              </a:rPr>
              <a:t>Mặt</a:t>
            </a:r>
            <a:r>
              <a:rPr lang="en-US" dirty="0">
                <a:solidFill>
                  <a:srgbClr val="002060"/>
                </a:solidFill>
              </a:rPr>
              <a:t> </a:t>
            </a:r>
            <a:r>
              <a:rPr lang="en-US" dirty="0" err="1">
                <a:solidFill>
                  <a:srgbClr val="002060"/>
                </a:solidFill>
              </a:rPr>
              <a:t>Trời</a:t>
            </a:r>
            <a:r>
              <a:rPr lang="en-US" dirty="0">
                <a:solidFill>
                  <a:srgbClr val="002060"/>
                </a:solidFill>
              </a:rPr>
              <a:t> </a:t>
            </a:r>
            <a:r>
              <a:rPr lang="en-US" dirty="0" err="1">
                <a:solidFill>
                  <a:srgbClr val="002060"/>
                </a:solidFill>
              </a:rPr>
              <a:t>và</a:t>
            </a:r>
            <a:r>
              <a:rPr lang="en-US" dirty="0">
                <a:solidFill>
                  <a:srgbClr val="002060"/>
                </a:solidFill>
              </a:rPr>
              <a:t> </a:t>
            </a:r>
            <a:r>
              <a:rPr lang="en-US" dirty="0" err="1">
                <a:solidFill>
                  <a:srgbClr val="002060"/>
                </a:solidFill>
              </a:rPr>
              <a:t>quang</a:t>
            </a:r>
            <a:r>
              <a:rPr lang="en-US" dirty="0">
                <a:solidFill>
                  <a:srgbClr val="002060"/>
                </a:solidFill>
              </a:rPr>
              <a:t> </a:t>
            </a:r>
            <a:r>
              <a:rPr lang="en-US" dirty="0" err="1">
                <a:solidFill>
                  <a:srgbClr val="002060"/>
                </a:solidFill>
              </a:rPr>
              <a:t>phổ</a:t>
            </a:r>
            <a:r>
              <a:rPr lang="en-US" dirty="0">
                <a:solidFill>
                  <a:srgbClr val="002060"/>
                </a:solidFill>
              </a:rPr>
              <a:t> </a:t>
            </a:r>
            <a:r>
              <a:rPr lang="en-US" dirty="0" err="1">
                <a:solidFill>
                  <a:srgbClr val="002060"/>
                </a:solidFill>
              </a:rPr>
              <a:t>của</a:t>
            </a:r>
            <a:r>
              <a:rPr lang="en-US" dirty="0">
                <a:solidFill>
                  <a:srgbClr val="002060"/>
                </a:solidFill>
              </a:rPr>
              <a:t> </a:t>
            </a:r>
            <a:r>
              <a:rPr lang="en-US" dirty="0" err="1">
                <a:solidFill>
                  <a:srgbClr val="002060"/>
                </a:solidFill>
              </a:rPr>
              <a:t>ánh</a:t>
            </a:r>
            <a:r>
              <a:rPr lang="en-US" dirty="0">
                <a:solidFill>
                  <a:srgbClr val="002060"/>
                </a:solidFill>
              </a:rPr>
              <a:t> </a:t>
            </a:r>
            <a:r>
              <a:rPr lang="en-US" dirty="0" err="1">
                <a:solidFill>
                  <a:srgbClr val="002060"/>
                </a:solidFill>
              </a:rPr>
              <a:t>sáng</a:t>
            </a:r>
            <a:r>
              <a:rPr lang="en-US" dirty="0">
                <a:solidFill>
                  <a:srgbClr val="002060"/>
                </a:solidFill>
              </a:rPr>
              <a:t> </a:t>
            </a:r>
            <a:r>
              <a:rPr lang="en-US" dirty="0" err="1">
                <a:solidFill>
                  <a:srgbClr val="002060"/>
                </a:solidFill>
              </a:rPr>
              <a:t>trắng</a:t>
            </a:r>
            <a:r>
              <a:rPr lang="en-US" dirty="0">
                <a:solidFill>
                  <a:srgbClr val="002060"/>
                </a:solidFill>
              </a:rPr>
              <a:t> qua </a:t>
            </a:r>
            <a:r>
              <a:rPr lang="en-US" dirty="0" err="1">
                <a:solidFill>
                  <a:srgbClr val="002060"/>
                </a:solidFill>
              </a:rPr>
              <a:t>lăng</a:t>
            </a:r>
            <a:r>
              <a:rPr lang="en-US" dirty="0">
                <a:solidFill>
                  <a:srgbClr val="002060"/>
                </a:solidFill>
              </a:rPr>
              <a:t> </a:t>
            </a:r>
            <a:r>
              <a:rPr lang="en-US" dirty="0" err="1">
                <a:solidFill>
                  <a:srgbClr val="002060"/>
                </a:solidFill>
              </a:rPr>
              <a:t>kính</a:t>
            </a:r>
            <a:r>
              <a:rPr lang="en-US" dirty="0">
                <a:solidFill>
                  <a:srgbClr val="002060"/>
                </a:solidFill>
              </a:rPr>
              <a:t> </a:t>
            </a:r>
            <a:r>
              <a:rPr lang="en-US" dirty="0" err="1">
                <a:solidFill>
                  <a:srgbClr val="002060"/>
                </a:solidFill>
              </a:rPr>
              <a:t>có</a:t>
            </a:r>
            <a:r>
              <a:rPr lang="en-US" dirty="0">
                <a:solidFill>
                  <a:srgbClr val="002060"/>
                </a:solidFill>
              </a:rPr>
              <a:t> </a:t>
            </a:r>
            <a:r>
              <a:rPr lang="en-US" dirty="0" err="1">
                <a:solidFill>
                  <a:srgbClr val="002060"/>
                </a:solidFill>
              </a:rPr>
              <a:t>điểm</a:t>
            </a:r>
            <a:r>
              <a:rPr lang="en-US" dirty="0">
                <a:solidFill>
                  <a:srgbClr val="002060"/>
                </a:solidFill>
              </a:rPr>
              <a:t> </a:t>
            </a:r>
            <a:r>
              <a:rPr lang="en-US" dirty="0" err="1">
                <a:solidFill>
                  <a:srgbClr val="002060"/>
                </a:solidFill>
              </a:rPr>
              <a:t>gì</a:t>
            </a:r>
            <a:r>
              <a:rPr lang="en-US" dirty="0">
                <a:solidFill>
                  <a:srgbClr val="002060"/>
                </a:solidFill>
              </a:rPr>
              <a:t> </a:t>
            </a:r>
            <a:r>
              <a:rPr lang="en-US" dirty="0" err="1">
                <a:solidFill>
                  <a:srgbClr val="002060"/>
                </a:solidFill>
              </a:rPr>
              <a:t>giống</a:t>
            </a:r>
            <a:r>
              <a:rPr lang="en-US" dirty="0">
                <a:solidFill>
                  <a:srgbClr val="002060"/>
                </a:solidFill>
              </a:rPr>
              <a:t> </a:t>
            </a:r>
            <a:r>
              <a:rPr lang="en-US" dirty="0" err="1">
                <a:solidFill>
                  <a:srgbClr val="002060"/>
                </a:solidFill>
              </a:rPr>
              <a:t>nhau</a:t>
            </a:r>
            <a:r>
              <a:rPr lang="en-US" dirty="0">
                <a:solidFill>
                  <a:srgbClr val="002060"/>
                </a:solidFill>
              </a:rPr>
              <a:t>?</a:t>
            </a:r>
          </a:p>
          <a:p>
            <a:pPr algn="just"/>
            <a:r>
              <a:rPr lang="en-US" dirty="0">
                <a:solidFill>
                  <a:srgbClr val="002060"/>
                </a:solidFill>
              </a:rPr>
              <a:t>b) </a:t>
            </a:r>
            <a:r>
              <a:rPr lang="en-US" dirty="0" err="1">
                <a:solidFill>
                  <a:srgbClr val="002060"/>
                </a:solidFill>
              </a:rPr>
              <a:t>Vì</a:t>
            </a:r>
            <a:r>
              <a:rPr lang="en-US" dirty="0">
                <a:solidFill>
                  <a:srgbClr val="002060"/>
                </a:solidFill>
              </a:rPr>
              <a:t> </a:t>
            </a:r>
            <a:r>
              <a:rPr lang="en-US" dirty="0" err="1">
                <a:solidFill>
                  <a:srgbClr val="002060"/>
                </a:solidFill>
              </a:rPr>
              <a:t>sao</a:t>
            </a:r>
            <a:r>
              <a:rPr lang="en-US" dirty="0">
                <a:solidFill>
                  <a:srgbClr val="002060"/>
                </a:solidFill>
              </a:rPr>
              <a:t> ta </a:t>
            </a:r>
            <a:r>
              <a:rPr lang="en-US" dirty="0" err="1">
                <a:solidFill>
                  <a:srgbClr val="002060"/>
                </a:solidFill>
              </a:rPr>
              <a:t>có</a:t>
            </a:r>
            <a:r>
              <a:rPr lang="en-US" dirty="0">
                <a:solidFill>
                  <a:srgbClr val="002060"/>
                </a:solidFill>
              </a:rPr>
              <a:t> </a:t>
            </a:r>
            <a:r>
              <a:rPr lang="en-US" dirty="0" err="1">
                <a:solidFill>
                  <a:srgbClr val="002060"/>
                </a:solidFill>
              </a:rPr>
              <a:t>thể</a:t>
            </a:r>
            <a:r>
              <a:rPr lang="en-US" dirty="0">
                <a:solidFill>
                  <a:srgbClr val="002060"/>
                </a:solidFill>
              </a:rPr>
              <a:t> </a:t>
            </a:r>
            <a:r>
              <a:rPr lang="en-US" dirty="0" err="1">
                <a:solidFill>
                  <a:srgbClr val="002060"/>
                </a:solidFill>
              </a:rPr>
              <a:t>kết</a:t>
            </a:r>
            <a:r>
              <a:rPr lang="en-US" dirty="0">
                <a:solidFill>
                  <a:srgbClr val="002060"/>
                </a:solidFill>
              </a:rPr>
              <a:t> </a:t>
            </a:r>
            <a:r>
              <a:rPr lang="en-US" dirty="0" err="1">
                <a:solidFill>
                  <a:srgbClr val="002060"/>
                </a:solidFill>
              </a:rPr>
              <a:t>luận</a:t>
            </a:r>
            <a:r>
              <a:rPr lang="en-US" dirty="0">
                <a:solidFill>
                  <a:srgbClr val="002060"/>
                </a:solidFill>
              </a:rPr>
              <a:t> </a:t>
            </a:r>
            <a:r>
              <a:rPr lang="en-US" dirty="0" err="1">
                <a:solidFill>
                  <a:srgbClr val="002060"/>
                </a:solidFill>
              </a:rPr>
              <a:t>ánh</a:t>
            </a:r>
            <a:r>
              <a:rPr lang="en-US" dirty="0">
                <a:solidFill>
                  <a:srgbClr val="002060"/>
                </a:solidFill>
              </a:rPr>
              <a:t> </a:t>
            </a:r>
            <a:r>
              <a:rPr lang="en-US" dirty="0" err="1">
                <a:solidFill>
                  <a:srgbClr val="002060"/>
                </a:solidFill>
              </a:rPr>
              <a:t>sáng</a:t>
            </a:r>
            <a:r>
              <a:rPr lang="en-US" dirty="0">
                <a:solidFill>
                  <a:srgbClr val="002060"/>
                </a:solidFill>
              </a:rPr>
              <a:t> </a:t>
            </a:r>
            <a:r>
              <a:rPr lang="en-US" dirty="0" err="1">
                <a:solidFill>
                  <a:srgbClr val="002060"/>
                </a:solidFill>
              </a:rPr>
              <a:t>mặt</a:t>
            </a:r>
            <a:r>
              <a:rPr lang="en-US" dirty="0">
                <a:solidFill>
                  <a:srgbClr val="002060"/>
                </a:solidFill>
              </a:rPr>
              <a:t> </a:t>
            </a:r>
            <a:r>
              <a:rPr lang="en-US" dirty="0" err="1">
                <a:solidFill>
                  <a:srgbClr val="002060"/>
                </a:solidFill>
              </a:rPr>
              <a:t>trời</a:t>
            </a:r>
            <a:r>
              <a:rPr lang="en-US" dirty="0">
                <a:solidFill>
                  <a:srgbClr val="002060"/>
                </a:solidFill>
              </a:rPr>
              <a:t> </a:t>
            </a:r>
            <a:r>
              <a:rPr lang="en-US" dirty="0" err="1">
                <a:solidFill>
                  <a:srgbClr val="002060"/>
                </a:solidFill>
              </a:rPr>
              <a:t>là</a:t>
            </a:r>
            <a:r>
              <a:rPr lang="en-US" dirty="0">
                <a:solidFill>
                  <a:srgbClr val="002060"/>
                </a:solidFill>
              </a:rPr>
              <a:t> </a:t>
            </a:r>
            <a:r>
              <a:rPr lang="en-US" dirty="0" err="1">
                <a:solidFill>
                  <a:srgbClr val="002060"/>
                </a:solidFill>
              </a:rPr>
              <a:t>ánh</a:t>
            </a:r>
            <a:r>
              <a:rPr lang="en-US" dirty="0">
                <a:solidFill>
                  <a:srgbClr val="002060"/>
                </a:solidFill>
              </a:rPr>
              <a:t> </a:t>
            </a:r>
            <a:r>
              <a:rPr lang="en-US" dirty="0" err="1">
                <a:solidFill>
                  <a:srgbClr val="002060"/>
                </a:solidFill>
              </a:rPr>
              <a:t>sáng</a:t>
            </a:r>
            <a:r>
              <a:rPr lang="en-US" dirty="0">
                <a:solidFill>
                  <a:srgbClr val="002060"/>
                </a:solidFill>
              </a:rPr>
              <a:t> </a:t>
            </a:r>
            <a:r>
              <a:rPr lang="en-US" dirty="0" err="1">
                <a:solidFill>
                  <a:srgbClr val="002060"/>
                </a:solidFill>
              </a:rPr>
              <a:t>trắng</a:t>
            </a:r>
            <a:r>
              <a:rPr lang="en-US" dirty="0">
                <a:solidFill>
                  <a:srgbClr val="002060"/>
                </a:solidFill>
              </a:rPr>
              <a:t>?</a:t>
            </a:r>
          </a:p>
        </p:txBody>
      </p:sp>
      <p:grpSp>
        <p:nvGrpSpPr>
          <p:cNvPr id="13" name="Group 12">
            <a:extLst>
              <a:ext uri="{FF2B5EF4-FFF2-40B4-BE49-F238E27FC236}">
                <a16:creationId xmlns:a16="http://schemas.microsoft.com/office/drawing/2014/main" id="{D9115E54-1AAB-4162-9BE6-EDCFF5265E53}"/>
              </a:ext>
            </a:extLst>
          </p:cNvPr>
          <p:cNvGrpSpPr/>
          <p:nvPr/>
        </p:nvGrpSpPr>
        <p:grpSpPr>
          <a:xfrm flipH="1">
            <a:off x="622849" y="4210759"/>
            <a:ext cx="2123223" cy="2329896"/>
            <a:chOff x="990170" y="843223"/>
            <a:chExt cx="1305941" cy="1433061"/>
          </a:xfrm>
        </p:grpSpPr>
        <p:sp>
          <p:nvSpPr>
            <p:cNvPr id="14" name="Google Shape;506;p14">
              <a:extLst>
                <a:ext uri="{FF2B5EF4-FFF2-40B4-BE49-F238E27FC236}">
                  <a16:creationId xmlns:a16="http://schemas.microsoft.com/office/drawing/2014/main" id="{C2613F6F-F690-4D4E-A995-B9897D3C1114}"/>
                </a:ext>
              </a:extLst>
            </p:cNvPr>
            <p:cNvSpPr/>
            <p:nvPr/>
          </p:nvSpPr>
          <p:spPr>
            <a:xfrm>
              <a:off x="1570888" y="1691309"/>
              <a:ext cx="391985" cy="542089"/>
            </a:xfrm>
            <a:custGeom>
              <a:avLst/>
              <a:gdLst/>
              <a:ahLst/>
              <a:cxnLst/>
              <a:rect l="l" t="t" r="r" b="b"/>
              <a:pathLst>
                <a:path w="12890" h="17826" extrusionOk="0">
                  <a:moveTo>
                    <a:pt x="1883" y="1"/>
                  </a:moveTo>
                  <a:cubicBezTo>
                    <a:pt x="1776" y="1"/>
                    <a:pt x="1687" y="36"/>
                    <a:pt x="1616" y="108"/>
                  </a:cubicBezTo>
                  <a:cubicBezTo>
                    <a:pt x="1331" y="329"/>
                    <a:pt x="1236" y="804"/>
                    <a:pt x="1299" y="1311"/>
                  </a:cubicBezTo>
                  <a:cubicBezTo>
                    <a:pt x="1426" y="1944"/>
                    <a:pt x="2217" y="2863"/>
                    <a:pt x="2598" y="3243"/>
                  </a:cubicBezTo>
                  <a:cubicBezTo>
                    <a:pt x="2756" y="2831"/>
                    <a:pt x="3136" y="1849"/>
                    <a:pt x="3073" y="1374"/>
                  </a:cubicBezTo>
                  <a:cubicBezTo>
                    <a:pt x="2978" y="678"/>
                    <a:pt x="2503" y="76"/>
                    <a:pt x="1996" y="13"/>
                  </a:cubicBezTo>
                  <a:cubicBezTo>
                    <a:pt x="1956" y="5"/>
                    <a:pt x="1919" y="1"/>
                    <a:pt x="1883" y="1"/>
                  </a:cubicBezTo>
                  <a:close/>
                  <a:moveTo>
                    <a:pt x="4473" y="3152"/>
                  </a:moveTo>
                  <a:cubicBezTo>
                    <a:pt x="4249" y="3152"/>
                    <a:pt x="4027" y="3223"/>
                    <a:pt x="3864" y="3370"/>
                  </a:cubicBezTo>
                  <a:cubicBezTo>
                    <a:pt x="3801" y="3433"/>
                    <a:pt x="3738" y="3496"/>
                    <a:pt x="3674" y="3560"/>
                  </a:cubicBezTo>
                  <a:cubicBezTo>
                    <a:pt x="3389" y="3908"/>
                    <a:pt x="3548" y="5016"/>
                    <a:pt x="3643" y="5460"/>
                  </a:cubicBezTo>
                  <a:cubicBezTo>
                    <a:pt x="3959" y="5301"/>
                    <a:pt x="4656" y="4985"/>
                    <a:pt x="5004" y="4668"/>
                  </a:cubicBezTo>
                  <a:cubicBezTo>
                    <a:pt x="5099" y="4605"/>
                    <a:pt x="5163" y="4573"/>
                    <a:pt x="5194" y="4510"/>
                  </a:cubicBezTo>
                  <a:cubicBezTo>
                    <a:pt x="5479" y="4098"/>
                    <a:pt x="5448" y="3623"/>
                    <a:pt x="5068" y="3338"/>
                  </a:cubicBezTo>
                  <a:cubicBezTo>
                    <a:pt x="4899" y="3215"/>
                    <a:pt x="4685" y="3152"/>
                    <a:pt x="4473" y="3152"/>
                  </a:cubicBezTo>
                  <a:close/>
                  <a:moveTo>
                    <a:pt x="699" y="3338"/>
                  </a:moveTo>
                  <a:cubicBezTo>
                    <a:pt x="564" y="3338"/>
                    <a:pt x="444" y="3370"/>
                    <a:pt x="349" y="3433"/>
                  </a:cubicBezTo>
                  <a:cubicBezTo>
                    <a:pt x="286" y="3496"/>
                    <a:pt x="254" y="3560"/>
                    <a:pt x="222" y="3623"/>
                  </a:cubicBezTo>
                  <a:cubicBezTo>
                    <a:pt x="1" y="4098"/>
                    <a:pt x="349" y="4953"/>
                    <a:pt x="951" y="5365"/>
                  </a:cubicBezTo>
                  <a:cubicBezTo>
                    <a:pt x="1204" y="5567"/>
                    <a:pt x="1701" y="5669"/>
                    <a:pt x="2343" y="5669"/>
                  </a:cubicBezTo>
                  <a:cubicBezTo>
                    <a:pt x="2504" y="5669"/>
                    <a:pt x="2674" y="5662"/>
                    <a:pt x="2851" y="5650"/>
                  </a:cubicBezTo>
                  <a:cubicBezTo>
                    <a:pt x="2629" y="5206"/>
                    <a:pt x="2059" y="4130"/>
                    <a:pt x="1616" y="3718"/>
                  </a:cubicBezTo>
                  <a:cubicBezTo>
                    <a:pt x="1299" y="3465"/>
                    <a:pt x="968" y="3338"/>
                    <a:pt x="699" y="3338"/>
                  </a:cubicBezTo>
                  <a:close/>
                  <a:moveTo>
                    <a:pt x="5633" y="6059"/>
                  </a:moveTo>
                  <a:cubicBezTo>
                    <a:pt x="5431" y="6059"/>
                    <a:pt x="5220" y="6129"/>
                    <a:pt x="5036" y="6251"/>
                  </a:cubicBezTo>
                  <a:cubicBezTo>
                    <a:pt x="4909" y="6378"/>
                    <a:pt x="4814" y="6505"/>
                    <a:pt x="4751" y="6663"/>
                  </a:cubicBezTo>
                  <a:cubicBezTo>
                    <a:pt x="4561" y="7075"/>
                    <a:pt x="4909" y="8120"/>
                    <a:pt x="5068" y="8532"/>
                  </a:cubicBezTo>
                  <a:cubicBezTo>
                    <a:pt x="5733" y="7993"/>
                    <a:pt x="6176" y="7518"/>
                    <a:pt x="6303" y="7233"/>
                  </a:cubicBezTo>
                  <a:cubicBezTo>
                    <a:pt x="6493" y="6726"/>
                    <a:pt x="6334" y="6283"/>
                    <a:pt x="5954" y="6125"/>
                  </a:cubicBezTo>
                  <a:cubicBezTo>
                    <a:pt x="5853" y="6080"/>
                    <a:pt x="5745" y="6059"/>
                    <a:pt x="5633" y="6059"/>
                  </a:cubicBezTo>
                  <a:close/>
                  <a:moveTo>
                    <a:pt x="2193" y="7140"/>
                  </a:moveTo>
                  <a:cubicBezTo>
                    <a:pt x="2029" y="7140"/>
                    <a:pt x="1886" y="7181"/>
                    <a:pt x="1774" y="7265"/>
                  </a:cubicBezTo>
                  <a:cubicBezTo>
                    <a:pt x="1679" y="7360"/>
                    <a:pt x="1647" y="7455"/>
                    <a:pt x="1616" y="7550"/>
                  </a:cubicBezTo>
                  <a:cubicBezTo>
                    <a:pt x="1457" y="8057"/>
                    <a:pt x="1932" y="8785"/>
                    <a:pt x="2566" y="9038"/>
                  </a:cubicBezTo>
                  <a:cubicBezTo>
                    <a:pt x="2712" y="9106"/>
                    <a:pt x="2900" y="9133"/>
                    <a:pt x="3102" y="9133"/>
                  </a:cubicBezTo>
                  <a:cubicBezTo>
                    <a:pt x="3558" y="9133"/>
                    <a:pt x="4086" y="8999"/>
                    <a:pt x="4371" y="8912"/>
                  </a:cubicBezTo>
                  <a:cubicBezTo>
                    <a:pt x="4086" y="8532"/>
                    <a:pt x="3358" y="7581"/>
                    <a:pt x="2883" y="7328"/>
                  </a:cubicBezTo>
                  <a:cubicBezTo>
                    <a:pt x="2635" y="7205"/>
                    <a:pt x="2398" y="7140"/>
                    <a:pt x="2193" y="7140"/>
                  </a:cubicBezTo>
                  <a:close/>
                  <a:moveTo>
                    <a:pt x="7297" y="8713"/>
                  </a:moveTo>
                  <a:cubicBezTo>
                    <a:pt x="7114" y="8713"/>
                    <a:pt x="6935" y="8775"/>
                    <a:pt x="6778" y="8880"/>
                  </a:cubicBezTo>
                  <a:cubicBezTo>
                    <a:pt x="6588" y="9038"/>
                    <a:pt x="6461" y="9292"/>
                    <a:pt x="6429" y="9545"/>
                  </a:cubicBezTo>
                  <a:cubicBezTo>
                    <a:pt x="6334" y="9988"/>
                    <a:pt x="6841" y="10938"/>
                    <a:pt x="7095" y="11318"/>
                  </a:cubicBezTo>
                  <a:cubicBezTo>
                    <a:pt x="7475" y="10812"/>
                    <a:pt x="7886" y="10115"/>
                    <a:pt x="7950" y="9767"/>
                  </a:cubicBezTo>
                  <a:cubicBezTo>
                    <a:pt x="8013" y="9197"/>
                    <a:pt x="7791" y="8785"/>
                    <a:pt x="7411" y="8722"/>
                  </a:cubicBezTo>
                  <a:cubicBezTo>
                    <a:pt x="7373" y="8716"/>
                    <a:pt x="7335" y="8713"/>
                    <a:pt x="7297" y="8713"/>
                  </a:cubicBezTo>
                  <a:close/>
                  <a:moveTo>
                    <a:pt x="4382" y="10570"/>
                  </a:moveTo>
                  <a:cubicBezTo>
                    <a:pt x="4154" y="10570"/>
                    <a:pt x="3954" y="10627"/>
                    <a:pt x="3833" y="10748"/>
                  </a:cubicBezTo>
                  <a:cubicBezTo>
                    <a:pt x="3706" y="10843"/>
                    <a:pt x="3643" y="10970"/>
                    <a:pt x="3611" y="11128"/>
                  </a:cubicBezTo>
                  <a:cubicBezTo>
                    <a:pt x="3579" y="11667"/>
                    <a:pt x="4149" y="12237"/>
                    <a:pt x="4783" y="12395"/>
                  </a:cubicBezTo>
                  <a:cubicBezTo>
                    <a:pt x="4834" y="12405"/>
                    <a:pt x="4888" y="12409"/>
                    <a:pt x="4945" y="12409"/>
                  </a:cubicBezTo>
                  <a:cubicBezTo>
                    <a:pt x="5451" y="12409"/>
                    <a:pt x="6151" y="12056"/>
                    <a:pt x="6493" y="11857"/>
                  </a:cubicBezTo>
                  <a:cubicBezTo>
                    <a:pt x="6144" y="11572"/>
                    <a:pt x="5289" y="10780"/>
                    <a:pt x="4783" y="10622"/>
                  </a:cubicBezTo>
                  <a:cubicBezTo>
                    <a:pt x="4646" y="10588"/>
                    <a:pt x="4510" y="10570"/>
                    <a:pt x="4382" y="10570"/>
                  </a:cubicBezTo>
                  <a:close/>
                  <a:moveTo>
                    <a:pt x="9419" y="11032"/>
                  </a:moveTo>
                  <a:cubicBezTo>
                    <a:pt x="9404" y="11032"/>
                    <a:pt x="9389" y="11032"/>
                    <a:pt x="9375" y="11033"/>
                  </a:cubicBezTo>
                  <a:cubicBezTo>
                    <a:pt x="9248" y="11033"/>
                    <a:pt x="9121" y="11097"/>
                    <a:pt x="9026" y="11192"/>
                  </a:cubicBezTo>
                  <a:cubicBezTo>
                    <a:pt x="8773" y="11382"/>
                    <a:pt x="8615" y="11730"/>
                    <a:pt x="8646" y="12142"/>
                  </a:cubicBezTo>
                  <a:cubicBezTo>
                    <a:pt x="8678" y="12617"/>
                    <a:pt x="9375" y="13472"/>
                    <a:pt x="9691" y="13820"/>
                  </a:cubicBezTo>
                  <a:cubicBezTo>
                    <a:pt x="9850" y="13377"/>
                    <a:pt x="10166" y="12458"/>
                    <a:pt x="10135" y="11983"/>
                  </a:cubicBezTo>
                  <a:cubicBezTo>
                    <a:pt x="10043" y="11405"/>
                    <a:pt x="9777" y="11032"/>
                    <a:pt x="9419" y="11032"/>
                  </a:cubicBezTo>
                  <a:close/>
                  <a:moveTo>
                    <a:pt x="7316" y="13567"/>
                  </a:moveTo>
                  <a:cubicBezTo>
                    <a:pt x="7000" y="13567"/>
                    <a:pt x="6714" y="13630"/>
                    <a:pt x="6524" y="13789"/>
                  </a:cubicBezTo>
                  <a:cubicBezTo>
                    <a:pt x="6398" y="13884"/>
                    <a:pt x="6271" y="14074"/>
                    <a:pt x="6303" y="14327"/>
                  </a:cubicBezTo>
                  <a:cubicBezTo>
                    <a:pt x="6366" y="14865"/>
                    <a:pt x="7031" y="15340"/>
                    <a:pt x="7696" y="15372"/>
                  </a:cubicBezTo>
                  <a:cubicBezTo>
                    <a:pt x="8013" y="15372"/>
                    <a:pt x="8456" y="15182"/>
                    <a:pt x="8931" y="14739"/>
                  </a:cubicBezTo>
                  <a:cubicBezTo>
                    <a:pt x="9058" y="14644"/>
                    <a:pt x="9185" y="14549"/>
                    <a:pt x="9248" y="14485"/>
                  </a:cubicBezTo>
                  <a:cubicBezTo>
                    <a:pt x="8868" y="14232"/>
                    <a:pt x="7823" y="13630"/>
                    <a:pt x="7316" y="13567"/>
                  </a:cubicBezTo>
                  <a:close/>
                  <a:moveTo>
                    <a:pt x="11895" y="12876"/>
                  </a:moveTo>
                  <a:cubicBezTo>
                    <a:pt x="11846" y="12876"/>
                    <a:pt x="11798" y="12884"/>
                    <a:pt x="11750" y="12902"/>
                  </a:cubicBezTo>
                  <a:cubicBezTo>
                    <a:pt x="11687" y="12934"/>
                    <a:pt x="11623" y="12965"/>
                    <a:pt x="11592" y="12997"/>
                  </a:cubicBezTo>
                  <a:cubicBezTo>
                    <a:pt x="11338" y="13187"/>
                    <a:pt x="11148" y="13662"/>
                    <a:pt x="11338" y="14232"/>
                  </a:cubicBezTo>
                  <a:cubicBezTo>
                    <a:pt x="11465" y="14739"/>
                    <a:pt x="12352" y="15467"/>
                    <a:pt x="12763" y="15752"/>
                  </a:cubicBezTo>
                  <a:cubicBezTo>
                    <a:pt x="12827" y="15277"/>
                    <a:pt x="12890" y="14200"/>
                    <a:pt x="12700" y="13725"/>
                  </a:cubicBezTo>
                  <a:cubicBezTo>
                    <a:pt x="12509" y="13206"/>
                    <a:pt x="12200" y="12876"/>
                    <a:pt x="11895" y="12876"/>
                  </a:cubicBezTo>
                  <a:close/>
                  <a:moveTo>
                    <a:pt x="10447" y="16004"/>
                  </a:moveTo>
                  <a:cubicBezTo>
                    <a:pt x="10426" y="16004"/>
                    <a:pt x="10407" y="16004"/>
                    <a:pt x="10388" y="16005"/>
                  </a:cubicBezTo>
                  <a:cubicBezTo>
                    <a:pt x="10135" y="16037"/>
                    <a:pt x="9913" y="16132"/>
                    <a:pt x="9755" y="16259"/>
                  </a:cubicBezTo>
                  <a:cubicBezTo>
                    <a:pt x="9533" y="16480"/>
                    <a:pt x="9438" y="16734"/>
                    <a:pt x="9565" y="17019"/>
                  </a:cubicBezTo>
                  <a:cubicBezTo>
                    <a:pt x="9707" y="17473"/>
                    <a:pt x="10382" y="17825"/>
                    <a:pt x="11000" y="17825"/>
                  </a:cubicBezTo>
                  <a:cubicBezTo>
                    <a:pt x="11072" y="17825"/>
                    <a:pt x="11142" y="17820"/>
                    <a:pt x="11212" y="17811"/>
                  </a:cubicBezTo>
                  <a:cubicBezTo>
                    <a:pt x="11370" y="17779"/>
                    <a:pt x="11528" y="17684"/>
                    <a:pt x="11718" y="17526"/>
                  </a:cubicBezTo>
                  <a:cubicBezTo>
                    <a:pt x="12067" y="17272"/>
                    <a:pt x="12383" y="16765"/>
                    <a:pt x="12542" y="16544"/>
                  </a:cubicBezTo>
                  <a:cubicBezTo>
                    <a:pt x="12531" y="16533"/>
                    <a:pt x="12524" y="16530"/>
                    <a:pt x="12518" y="16530"/>
                  </a:cubicBezTo>
                  <a:cubicBezTo>
                    <a:pt x="12506" y="16530"/>
                    <a:pt x="12499" y="16544"/>
                    <a:pt x="12478" y="16544"/>
                  </a:cubicBezTo>
                  <a:cubicBezTo>
                    <a:pt x="12051" y="16391"/>
                    <a:pt x="10978" y="16004"/>
                    <a:pt x="10447" y="16004"/>
                  </a:cubicBezTo>
                  <a:close/>
                </a:path>
              </a:pathLst>
            </a:custGeom>
            <a:solidFill>
              <a:srgbClr val="ACE5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507;p14">
              <a:extLst>
                <a:ext uri="{FF2B5EF4-FFF2-40B4-BE49-F238E27FC236}">
                  <a16:creationId xmlns:a16="http://schemas.microsoft.com/office/drawing/2014/main" id="{07FB0A39-7CC7-45AE-A29E-38B618EB75B0}"/>
                </a:ext>
              </a:extLst>
            </p:cNvPr>
            <p:cNvSpPr/>
            <p:nvPr/>
          </p:nvSpPr>
          <p:spPr>
            <a:xfrm>
              <a:off x="1598835" y="1717675"/>
              <a:ext cx="429541" cy="497933"/>
            </a:xfrm>
            <a:custGeom>
              <a:avLst/>
              <a:gdLst/>
              <a:ahLst/>
              <a:cxnLst/>
              <a:rect l="l" t="t" r="r" b="b"/>
              <a:pathLst>
                <a:path w="14125" h="16374" extrusionOk="0">
                  <a:moveTo>
                    <a:pt x="1298" y="1"/>
                  </a:moveTo>
                  <a:cubicBezTo>
                    <a:pt x="1267" y="1"/>
                    <a:pt x="1235" y="1"/>
                    <a:pt x="1235" y="32"/>
                  </a:cubicBezTo>
                  <a:cubicBezTo>
                    <a:pt x="1203" y="64"/>
                    <a:pt x="1172" y="96"/>
                    <a:pt x="1203" y="127"/>
                  </a:cubicBezTo>
                  <a:cubicBezTo>
                    <a:pt x="1267" y="982"/>
                    <a:pt x="1425" y="1901"/>
                    <a:pt x="1647" y="2788"/>
                  </a:cubicBezTo>
                  <a:lnTo>
                    <a:pt x="1679" y="2788"/>
                  </a:lnTo>
                  <a:cubicBezTo>
                    <a:pt x="1679" y="2819"/>
                    <a:pt x="1647" y="2819"/>
                    <a:pt x="1647" y="2819"/>
                  </a:cubicBezTo>
                  <a:cubicBezTo>
                    <a:pt x="1805" y="3421"/>
                    <a:pt x="1995" y="4054"/>
                    <a:pt x="2217" y="4656"/>
                  </a:cubicBezTo>
                  <a:lnTo>
                    <a:pt x="2280" y="4878"/>
                  </a:lnTo>
                  <a:lnTo>
                    <a:pt x="2090" y="4751"/>
                  </a:lnTo>
                  <a:cubicBezTo>
                    <a:pt x="1457" y="4308"/>
                    <a:pt x="823" y="3801"/>
                    <a:pt x="222" y="3294"/>
                  </a:cubicBezTo>
                  <a:cubicBezTo>
                    <a:pt x="185" y="3257"/>
                    <a:pt x="148" y="3242"/>
                    <a:pt x="110" y="3242"/>
                  </a:cubicBezTo>
                  <a:cubicBezTo>
                    <a:pt x="84" y="3242"/>
                    <a:pt x="58" y="3249"/>
                    <a:pt x="32" y="3263"/>
                  </a:cubicBezTo>
                  <a:lnTo>
                    <a:pt x="32" y="3294"/>
                  </a:lnTo>
                  <a:cubicBezTo>
                    <a:pt x="0" y="3326"/>
                    <a:pt x="0" y="3326"/>
                    <a:pt x="0" y="3358"/>
                  </a:cubicBezTo>
                  <a:cubicBezTo>
                    <a:pt x="0" y="3389"/>
                    <a:pt x="32" y="3421"/>
                    <a:pt x="63" y="3453"/>
                  </a:cubicBezTo>
                  <a:cubicBezTo>
                    <a:pt x="823" y="4118"/>
                    <a:pt x="1615" y="4719"/>
                    <a:pt x="2407" y="5226"/>
                  </a:cubicBezTo>
                  <a:lnTo>
                    <a:pt x="2439" y="5258"/>
                  </a:lnTo>
                  <a:lnTo>
                    <a:pt x="2439" y="5289"/>
                  </a:lnTo>
                  <a:cubicBezTo>
                    <a:pt x="2787" y="6176"/>
                    <a:pt x="3230" y="7031"/>
                    <a:pt x="3705" y="7823"/>
                  </a:cubicBezTo>
                  <a:lnTo>
                    <a:pt x="3800" y="8045"/>
                  </a:lnTo>
                  <a:lnTo>
                    <a:pt x="3579" y="7950"/>
                  </a:lnTo>
                  <a:cubicBezTo>
                    <a:pt x="2914" y="7665"/>
                    <a:pt x="2249" y="7348"/>
                    <a:pt x="1584" y="6968"/>
                  </a:cubicBezTo>
                  <a:cubicBezTo>
                    <a:pt x="1552" y="6968"/>
                    <a:pt x="1489" y="6968"/>
                    <a:pt x="1457" y="7000"/>
                  </a:cubicBezTo>
                  <a:cubicBezTo>
                    <a:pt x="1457" y="7000"/>
                    <a:pt x="1425" y="7000"/>
                    <a:pt x="1425" y="7031"/>
                  </a:cubicBezTo>
                  <a:cubicBezTo>
                    <a:pt x="1393" y="7095"/>
                    <a:pt x="1425" y="7158"/>
                    <a:pt x="1489" y="7190"/>
                  </a:cubicBezTo>
                  <a:cubicBezTo>
                    <a:pt x="2312" y="7665"/>
                    <a:pt x="3135" y="8045"/>
                    <a:pt x="3990" y="8361"/>
                  </a:cubicBezTo>
                  <a:lnTo>
                    <a:pt x="4022" y="8393"/>
                  </a:lnTo>
                  <a:cubicBezTo>
                    <a:pt x="4560" y="9216"/>
                    <a:pt x="5130" y="10008"/>
                    <a:pt x="5764" y="10736"/>
                  </a:cubicBezTo>
                  <a:lnTo>
                    <a:pt x="5922" y="10926"/>
                  </a:lnTo>
                  <a:lnTo>
                    <a:pt x="5669" y="10895"/>
                  </a:lnTo>
                  <a:cubicBezTo>
                    <a:pt x="5004" y="10768"/>
                    <a:pt x="4307" y="10578"/>
                    <a:pt x="3610" y="10356"/>
                  </a:cubicBezTo>
                  <a:cubicBezTo>
                    <a:pt x="3600" y="10346"/>
                    <a:pt x="3586" y="10342"/>
                    <a:pt x="3570" y="10342"/>
                  </a:cubicBezTo>
                  <a:cubicBezTo>
                    <a:pt x="3540" y="10342"/>
                    <a:pt x="3505" y="10356"/>
                    <a:pt x="3484" y="10356"/>
                  </a:cubicBezTo>
                  <a:cubicBezTo>
                    <a:pt x="3484" y="10388"/>
                    <a:pt x="3452" y="10388"/>
                    <a:pt x="3452" y="10420"/>
                  </a:cubicBezTo>
                  <a:cubicBezTo>
                    <a:pt x="3452" y="10483"/>
                    <a:pt x="3484" y="10546"/>
                    <a:pt x="3547" y="10578"/>
                  </a:cubicBezTo>
                  <a:cubicBezTo>
                    <a:pt x="4180" y="10768"/>
                    <a:pt x="4814" y="10958"/>
                    <a:pt x="5415" y="11085"/>
                  </a:cubicBezTo>
                  <a:cubicBezTo>
                    <a:pt x="5669" y="11116"/>
                    <a:pt x="5891" y="11180"/>
                    <a:pt x="6144" y="11211"/>
                  </a:cubicBezTo>
                  <a:lnTo>
                    <a:pt x="6176" y="11211"/>
                  </a:lnTo>
                  <a:lnTo>
                    <a:pt x="6207" y="11243"/>
                  </a:lnTo>
                  <a:cubicBezTo>
                    <a:pt x="6904" y="12003"/>
                    <a:pt x="7664" y="12700"/>
                    <a:pt x="8424" y="13333"/>
                  </a:cubicBezTo>
                  <a:lnTo>
                    <a:pt x="8614" y="13460"/>
                  </a:lnTo>
                  <a:lnTo>
                    <a:pt x="8392" y="13460"/>
                  </a:lnTo>
                  <a:cubicBezTo>
                    <a:pt x="8218" y="13468"/>
                    <a:pt x="8044" y="13472"/>
                    <a:pt x="7869" y="13472"/>
                  </a:cubicBezTo>
                  <a:cubicBezTo>
                    <a:pt x="7345" y="13472"/>
                    <a:pt x="6817" y="13436"/>
                    <a:pt x="6271" y="13365"/>
                  </a:cubicBezTo>
                  <a:cubicBezTo>
                    <a:pt x="6239" y="13365"/>
                    <a:pt x="6207" y="13365"/>
                    <a:pt x="6176" y="13397"/>
                  </a:cubicBezTo>
                  <a:cubicBezTo>
                    <a:pt x="6144" y="13397"/>
                    <a:pt x="6144" y="13428"/>
                    <a:pt x="6144" y="13460"/>
                  </a:cubicBezTo>
                  <a:cubicBezTo>
                    <a:pt x="6144" y="13523"/>
                    <a:pt x="6176" y="13587"/>
                    <a:pt x="6239" y="13618"/>
                  </a:cubicBezTo>
                  <a:lnTo>
                    <a:pt x="6271" y="13618"/>
                  </a:lnTo>
                  <a:cubicBezTo>
                    <a:pt x="6883" y="13703"/>
                    <a:pt x="7481" y="13745"/>
                    <a:pt x="8065" y="13745"/>
                  </a:cubicBezTo>
                  <a:cubicBezTo>
                    <a:pt x="8357" y="13745"/>
                    <a:pt x="8646" y="13734"/>
                    <a:pt x="8931" y="13713"/>
                  </a:cubicBezTo>
                  <a:lnTo>
                    <a:pt x="8962" y="13713"/>
                  </a:lnTo>
                  <a:lnTo>
                    <a:pt x="8962" y="13745"/>
                  </a:lnTo>
                  <a:cubicBezTo>
                    <a:pt x="9817" y="14347"/>
                    <a:pt x="10704" y="14917"/>
                    <a:pt x="11623" y="15360"/>
                  </a:cubicBezTo>
                  <a:lnTo>
                    <a:pt x="11844" y="15487"/>
                  </a:lnTo>
                  <a:lnTo>
                    <a:pt x="11623" y="15518"/>
                  </a:lnTo>
                  <a:cubicBezTo>
                    <a:pt x="10958" y="15708"/>
                    <a:pt x="10229" y="15803"/>
                    <a:pt x="9501" y="15867"/>
                  </a:cubicBezTo>
                  <a:cubicBezTo>
                    <a:pt x="9469" y="15867"/>
                    <a:pt x="9469" y="15867"/>
                    <a:pt x="9437" y="15898"/>
                  </a:cubicBezTo>
                  <a:cubicBezTo>
                    <a:pt x="9406" y="15930"/>
                    <a:pt x="9406" y="15962"/>
                    <a:pt x="9406" y="15993"/>
                  </a:cubicBezTo>
                  <a:cubicBezTo>
                    <a:pt x="9406" y="16057"/>
                    <a:pt x="9437" y="16120"/>
                    <a:pt x="9501" y="16120"/>
                  </a:cubicBezTo>
                  <a:lnTo>
                    <a:pt x="9532" y="16120"/>
                  </a:lnTo>
                  <a:cubicBezTo>
                    <a:pt x="10483" y="16088"/>
                    <a:pt x="11401" y="15930"/>
                    <a:pt x="12224" y="15677"/>
                  </a:cubicBezTo>
                  <a:lnTo>
                    <a:pt x="12256" y="15677"/>
                  </a:lnTo>
                  <a:cubicBezTo>
                    <a:pt x="12858" y="15962"/>
                    <a:pt x="13428" y="16183"/>
                    <a:pt x="13998" y="16373"/>
                  </a:cubicBezTo>
                  <a:cubicBezTo>
                    <a:pt x="14029" y="16373"/>
                    <a:pt x="14061" y="16373"/>
                    <a:pt x="14093" y="16342"/>
                  </a:cubicBezTo>
                  <a:cubicBezTo>
                    <a:pt x="14093" y="16342"/>
                    <a:pt x="14124" y="16310"/>
                    <a:pt x="14124" y="16278"/>
                  </a:cubicBezTo>
                  <a:cubicBezTo>
                    <a:pt x="14124" y="16183"/>
                    <a:pt x="14061" y="16088"/>
                    <a:pt x="13998" y="16057"/>
                  </a:cubicBezTo>
                  <a:cubicBezTo>
                    <a:pt x="13428" y="15867"/>
                    <a:pt x="12826" y="15645"/>
                    <a:pt x="12288" y="15392"/>
                  </a:cubicBezTo>
                  <a:lnTo>
                    <a:pt x="12256" y="15392"/>
                  </a:lnTo>
                  <a:lnTo>
                    <a:pt x="12256" y="15360"/>
                  </a:lnTo>
                  <a:cubicBezTo>
                    <a:pt x="11781" y="14537"/>
                    <a:pt x="11369" y="13713"/>
                    <a:pt x="11084" y="12858"/>
                  </a:cubicBezTo>
                  <a:cubicBezTo>
                    <a:pt x="11058" y="12807"/>
                    <a:pt x="10990" y="12755"/>
                    <a:pt x="10932" y="12755"/>
                  </a:cubicBezTo>
                  <a:cubicBezTo>
                    <a:pt x="10919" y="12755"/>
                    <a:pt x="10906" y="12757"/>
                    <a:pt x="10894" y="12763"/>
                  </a:cubicBezTo>
                  <a:lnTo>
                    <a:pt x="10863" y="12763"/>
                  </a:lnTo>
                  <a:cubicBezTo>
                    <a:pt x="10831" y="12795"/>
                    <a:pt x="10831" y="12858"/>
                    <a:pt x="10831" y="12922"/>
                  </a:cubicBezTo>
                  <a:cubicBezTo>
                    <a:pt x="11084" y="13618"/>
                    <a:pt x="11401" y="14315"/>
                    <a:pt x="11781" y="14980"/>
                  </a:cubicBezTo>
                  <a:lnTo>
                    <a:pt x="11876" y="15202"/>
                  </a:lnTo>
                  <a:lnTo>
                    <a:pt x="11654" y="15107"/>
                  </a:lnTo>
                  <a:cubicBezTo>
                    <a:pt x="10768" y="14632"/>
                    <a:pt x="9881" y="14093"/>
                    <a:pt x="9057" y="13492"/>
                  </a:cubicBezTo>
                  <a:lnTo>
                    <a:pt x="9026" y="13460"/>
                  </a:lnTo>
                  <a:cubicBezTo>
                    <a:pt x="8772" y="12637"/>
                    <a:pt x="8614" y="11782"/>
                    <a:pt x="8519" y="10958"/>
                  </a:cubicBezTo>
                  <a:cubicBezTo>
                    <a:pt x="8519" y="10895"/>
                    <a:pt x="8424" y="10831"/>
                    <a:pt x="8361" y="10831"/>
                  </a:cubicBezTo>
                  <a:lnTo>
                    <a:pt x="8297" y="10831"/>
                  </a:lnTo>
                  <a:cubicBezTo>
                    <a:pt x="8266" y="10863"/>
                    <a:pt x="8266" y="10895"/>
                    <a:pt x="8266" y="10958"/>
                  </a:cubicBezTo>
                  <a:cubicBezTo>
                    <a:pt x="8329" y="11623"/>
                    <a:pt x="8487" y="12320"/>
                    <a:pt x="8677" y="13017"/>
                  </a:cubicBezTo>
                  <a:lnTo>
                    <a:pt x="8741" y="13238"/>
                  </a:lnTo>
                  <a:lnTo>
                    <a:pt x="8551" y="13112"/>
                  </a:lnTo>
                  <a:cubicBezTo>
                    <a:pt x="7759" y="12478"/>
                    <a:pt x="7031" y="11813"/>
                    <a:pt x="6334" y="11053"/>
                  </a:cubicBezTo>
                  <a:lnTo>
                    <a:pt x="6302" y="11021"/>
                  </a:lnTo>
                  <a:lnTo>
                    <a:pt x="6302" y="10990"/>
                  </a:lnTo>
                  <a:cubicBezTo>
                    <a:pt x="6271" y="10166"/>
                    <a:pt x="6271" y="9343"/>
                    <a:pt x="6366" y="8583"/>
                  </a:cubicBezTo>
                  <a:cubicBezTo>
                    <a:pt x="6366" y="8520"/>
                    <a:pt x="6302" y="8456"/>
                    <a:pt x="6239" y="8425"/>
                  </a:cubicBezTo>
                  <a:cubicBezTo>
                    <a:pt x="6207" y="8425"/>
                    <a:pt x="6176" y="8425"/>
                    <a:pt x="6144" y="8456"/>
                  </a:cubicBezTo>
                  <a:cubicBezTo>
                    <a:pt x="6112" y="8456"/>
                    <a:pt x="6112" y="8488"/>
                    <a:pt x="6112" y="8520"/>
                  </a:cubicBezTo>
                  <a:cubicBezTo>
                    <a:pt x="6049" y="9153"/>
                    <a:pt x="6017" y="9818"/>
                    <a:pt x="6049" y="10515"/>
                  </a:cubicBezTo>
                  <a:lnTo>
                    <a:pt x="6049" y="10736"/>
                  </a:lnTo>
                  <a:lnTo>
                    <a:pt x="5891" y="10546"/>
                  </a:lnTo>
                  <a:cubicBezTo>
                    <a:pt x="5289" y="9850"/>
                    <a:pt x="4719" y="9058"/>
                    <a:pt x="4212" y="8266"/>
                  </a:cubicBezTo>
                  <a:lnTo>
                    <a:pt x="4212" y="8235"/>
                  </a:lnTo>
                  <a:lnTo>
                    <a:pt x="4212" y="8203"/>
                  </a:lnTo>
                  <a:cubicBezTo>
                    <a:pt x="4307" y="7380"/>
                    <a:pt x="4497" y="6619"/>
                    <a:pt x="4750" y="5923"/>
                  </a:cubicBezTo>
                  <a:cubicBezTo>
                    <a:pt x="4782" y="5859"/>
                    <a:pt x="4719" y="5764"/>
                    <a:pt x="4655" y="5733"/>
                  </a:cubicBezTo>
                  <a:cubicBezTo>
                    <a:pt x="4624" y="5733"/>
                    <a:pt x="4560" y="5733"/>
                    <a:pt x="4529" y="5764"/>
                  </a:cubicBezTo>
                  <a:cubicBezTo>
                    <a:pt x="4529" y="5764"/>
                    <a:pt x="4497" y="5764"/>
                    <a:pt x="4497" y="5796"/>
                  </a:cubicBezTo>
                  <a:cubicBezTo>
                    <a:pt x="4307" y="6366"/>
                    <a:pt x="4149" y="7000"/>
                    <a:pt x="4022" y="7665"/>
                  </a:cubicBezTo>
                  <a:lnTo>
                    <a:pt x="3990" y="7886"/>
                  </a:lnTo>
                  <a:lnTo>
                    <a:pt x="3895" y="7696"/>
                  </a:lnTo>
                  <a:cubicBezTo>
                    <a:pt x="3420" y="6904"/>
                    <a:pt x="3009" y="6049"/>
                    <a:pt x="2660" y="5194"/>
                  </a:cubicBezTo>
                  <a:lnTo>
                    <a:pt x="2660" y="5163"/>
                  </a:lnTo>
                  <a:lnTo>
                    <a:pt x="2660" y="5131"/>
                  </a:lnTo>
                  <a:cubicBezTo>
                    <a:pt x="2945" y="4371"/>
                    <a:pt x="3294" y="3674"/>
                    <a:pt x="3705" y="3073"/>
                  </a:cubicBezTo>
                  <a:cubicBezTo>
                    <a:pt x="3737" y="3009"/>
                    <a:pt x="3737" y="2914"/>
                    <a:pt x="3642" y="2851"/>
                  </a:cubicBezTo>
                  <a:cubicBezTo>
                    <a:pt x="3626" y="2835"/>
                    <a:pt x="3594" y="2827"/>
                    <a:pt x="3563" y="2827"/>
                  </a:cubicBezTo>
                  <a:cubicBezTo>
                    <a:pt x="3531" y="2827"/>
                    <a:pt x="3499" y="2835"/>
                    <a:pt x="3484" y="2851"/>
                  </a:cubicBezTo>
                  <a:cubicBezTo>
                    <a:pt x="3484" y="2851"/>
                    <a:pt x="3484" y="2851"/>
                    <a:pt x="3484" y="2883"/>
                  </a:cubicBezTo>
                  <a:cubicBezTo>
                    <a:pt x="3135" y="3358"/>
                    <a:pt x="2850" y="3928"/>
                    <a:pt x="2597" y="4561"/>
                  </a:cubicBezTo>
                  <a:lnTo>
                    <a:pt x="2502" y="4751"/>
                  </a:lnTo>
                  <a:lnTo>
                    <a:pt x="2439" y="4561"/>
                  </a:lnTo>
                  <a:cubicBezTo>
                    <a:pt x="2280" y="4086"/>
                    <a:pt x="2122" y="3611"/>
                    <a:pt x="1995" y="3073"/>
                  </a:cubicBezTo>
                  <a:cubicBezTo>
                    <a:pt x="1995" y="3073"/>
                    <a:pt x="1995" y="3041"/>
                    <a:pt x="1964" y="3041"/>
                  </a:cubicBezTo>
                  <a:cubicBezTo>
                    <a:pt x="1710" y="2091"/>
                    <a:pt x="1552" y="1109"/>
                    <a:pt x="1489" y="191"/>
                  </a:cubicBezTo>
                  <a:cubicBezTo>
                    <a:pt x="1489" y="96"/>
                    <a:pt x="1393" y="32"/>
                    <a:pt x="1298" y="1"/>
                  </a:cubicBezTo>
                  <a:close/>
                </a:path>
              </a:pathLst>
            </a:custGeom>
            <a:solidFill>
              <a:srgbClr val="2B76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508;p14">
              <a:extLst>
                <a:ext uri="{FF2B5EF4-FFF2-40B4-BE49-F238E27FC236}">
                  <a16:creationId xmlns:a16="http://schemas.microsoft.com/office/drawing/2014/main" id="{1A2485C0-CED2-4502-9A81-6D264355F26E}"/>
                </a:ext>
              </a:extLst>
            </p:cNvPr>
            <p:cNvSpPr/>
            <p:nvPr/>
          </p:nvSpPr>
          <p:spPr>
            <a:xfrm>
              <a:off x="1286794" y="1806291"/>
              <a:ext cx="694382" cy="469987"/>
            </a:xfrm>
            <a:custGeom>
              <a:avLst/>
              <a:gdLst/>
              <a:ahLst/>
              <a:cxnLst/>
              <a:rect l="l" t="t" r="r" b="b"/>
              <a:pathLst>
                <a:path w="22834" h="15455" extrusionOk="0">
                  <a:moveTo>
                    <a:pt x="1742" y="0"/>
                  </a:moveTo>
                  <a:lnTo>
                    <a:pt x="1710" y="64"/>
                  </a:lnTo>
                  <a:cubicBezTo>
                    <a:pt x="1710" y="64"/>
                    <a:pt x="1710" y="95"/>
                    <a:pt x="1679" y="95"/>
                  </a:cubicBezTo>
                  <a:cubicBezTo>
                    <a:pt x="1552" y="317"/>
                    <a:pt x="1267" y="824"/>
                    <a:pt x="982" y="1615"/>
                  </a:cubicBezTo>
                  <a:cubicBezTo>
                    <a:pt x="412" y="3104"/>
                    <a:pt x="95" y="4719"/>
                    <a:pt x="32" y="6302"/>
                  </a:cubicBezTo>
                  <a:cubicBezTo>
                    <a:pt x="0" y="7886"/>
                    <a:pt x="190" y="10324"/>
                    <a:pt x="1425" y="12953"/>
                  </a:cubicBezTo>
                  <a:cubicBezTo>
                    <a:pt x="1837" y="13840"/>
                    <a:pt x="2344" y="14726"/>
                    <a:pt x="2914" y="15455"/>
                  </a:cubicBezTo>
                  <a:lnTo>
                    <a:pt x="22834" y="15455"/>
                  </a:lnTo>
                  <a:cubicBezTo>
                    <a:pt x="22739" y="15360"/>
                    <a:pt x="22612" y="15106"/>
                    <a:pt x="22454" y="14853"/>
                  </a:cubicBezTo>
                  <a:cubicBezTo>
                    <a:pt x="22074" y="14315"/>
                    <a:pt x="21440" y="13491"/>
                    <a:pt x="20585" y="12604"/>
                  </a:cubicBezTo>
                  <a:cubicBezTo>
                    <a:pt x="19698" y="11654"/>
                    <a:pt x="18780" y="10768"/>
                    <a:pt x="17798" y="9913"/>
                  </a:cubicBezTo>
                  <a:cubicBezTo>
                    <a:pt x="16627" y="8931"/>
                    <a:pt x="15455" y="8076"/>
                    <a:pt x="14093" y="7252"/>
                  </a:cubicBezTo>
                  <a:cubicBezTo>
                    <a:pt x="13618" y="6936"/>
                    <a:pt x="13080" y="6651"/>
                    <a:pt x="12415" y="6334"/>
                  </a:cubicBezTo>
                  <a:lnTo>
                    <a:pt x="12383" y="6334"/>
                  </a:lnTo>
                  <a:cubicBezTo>
                    <a:pt x="12193" y="6461"/>
                    <a:pt x="12003" y="6619"/>
                    <a:pt x="11813" y="6746"/>
                  </a:cubicBezTo>
                  <a:lnTo>
                    <a:pt x="11464" y="6999"/>
                  </a:lnTo>
                  <a:lnTo>
                    <a:pt x="11369" y="6556"/>
                  </a:lnTo>
                  <a:cubicBezTo>
                    <a:pt x="11338" y="6302"/>
                    <a:pt x="11306" y="6081"/>
                    <a:pt x="11306" y="5827"/>
                  </a:cubicBezTo>
                  <a:lnTo>
                    <a:pt x="11274" y="5827"/>
                  </a:lnTo>
                  <a:cubicBezTo>
                    <a:pt x="8899" y="4846"/>
                    <a:pt x="6619" y="3642"/>
                    <a:pt x="4972" y="2502"/>
                  </a:cubicBezTo>
                  <a:lnTo>
                    <a:pt x="4909" y="2502"/>
                  </a:lnTo>
                  <a:cubicBezTo>
                    <a:pt x="3547" y="1584"/>
                    <a:pt x="2439" y="570"/>
                    <a:pt x="2027" y="222"/>
                  </a:cubicBezTo>
                  <a:cubicBezTo>
                    <a:pt x="1964" y="127"/>
                    <a:pt x="1805" y="0"/>
                    <a:pt x="17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509;p14">
              <a:extLst>
                <a:ext uri="{FF2B5EF4-FFF2-40B4-BE49-F238E27FC236}">
                  <a16:creationId xmlns:a16="http://schemas.microsoft.com/office/drawing/2014/main" id="{36026DC6-02D0-44E1-8F14-F19FF6A5EE8B}"/>
                </a:ext>
              </a:extLst>
            </p:cNvPr>
            <p:cNvSpPr/>
            <p:nvPr/>
          </p:nvSpPr>
          <p:spPr>
            <a:xfrm>
              <a:off x="1281959" y="1801456"/>
              <a:ext cx="704995" cy="474822"/>
            </a:xfrm>
            <a:custGeom>
              <a:avLst/>
              <a:gdLst/>
              <a:ahLst/>
              <a:cxnLst/>
              <a:rect l="l" t="t" r="r" b="b"/>
              <a:pathLst>
                <a:path w="23183" h="15614" extrusionOk="0">
                  <a:moveTo>
                    <a:pt x="2186" y="603"/>
                  </a:moveTo>
                  <a:lnTo>
                    <a:pt x="2439" y="856"/>
                  </a:lnTo>
                  <a:cubicBezTo>
                    <a:pt x="3295" y="1616"/>
                    <a:pt x="4150" y="2249"/>
                    <a:pt x="4973" y="2819"/>
                  </a:cubicBezTo>
                  <a:cubicBezTo>
                    <a:pt x="5163" y="2946"/>
                    <a:pt x="5385" y="3073"/>
                    <a:pt x="5606" y="3231"/>
                  </a:cubicBezTo>
                  <a:lnTo>
                    <a:pt x="5701" y="3294"/>
                  </a:lnTo>
                  <a:lnTo>
                    <a:pt x="5638" y="3389"/>
                  </a:lnTo>
                  <a:cubicBezTo>
                    <a:pt x="5100" y="4181"/>
                    <a:pt x="4625" y="5005"/>
                    <a:pt x="4213" y="5891"/>
                  </a:cubicBezTo>
                  <a:lnTo>
                    <a:pt x="4118" y="6113"/>
                  </a:lnTo>
                  <a:lnTo>
                    <a:pt x="4023" y="5891"/>
                  </a:lnTo>
                  <a:cubicBezTo>
                    <a:pt x="3200" y="4340"/>
                    <a:pt x="2598" y="2693"/>
                    <a:pt x="2249" y="951"/>
                  </a:cubicBezTo>
                  <a:lnTo>
                    <a:pt x="2186" y="603"/>
                  </a:lnTo>
                  <a:close/>
                  <a:moveTo>
                    <a:pt x="1838" y="666"/>
                  </a:moveTo>
                  <a:lnTo>
                    <a:pt x="1901" y="1014"/>
                  </a:lnTo>
                  <a:cubicBezTo>
                    <a:pt x="2249" y="2788"/>
                    <a:pt x="2851" y="4498"/>
                    <a:pt x="3706" y="6081"/>
                  </a:cubicBezTo>
                  <a:lnTo>
                    <a:pt x="3801" y="6303"/>
                  </a:lnTo>
                  <a:lnTo>
                    <a:pt x="3548" y="6240"/>
                  </a:lnTo>
                  <a:cubicBezTo>
                    <a:pt x="2534" y="6081"/>
                    <a:pt x="1521" y="5828"/>
                    <a:pt x="539" y="5480"/>
                  </a:cubicBezTo>
                  <a:lnTo>
                    <a:pt x="444" y="5448"/>
                  </a:lnTo>
                  <a:lnTo>
                    <a:pt x="476" y="5353"/>
                  </a:lnTo>
                  <a:cubicBezTo>
                    <a:pt x="634" y="3833"/>
                    <a:pt x="1014" y="2629"/>
                    <a:pt x="1299" y="1869"/>
                  </a:cubicBezTo>
                  <a:cubicBezTo>
                    <a:pt x="1426" y="1553"/>
                    <a:pt x="1553" y="1268"/>
                    <a:pt x="1679" y="983"/>
                  </a:cubicBezTo>
                  <a:lnTo>
                    <a:pt x="1838" y="666"/>
                  </a:lnTo>
                  <a:close/>
                  <a:moveTo>
                    <a:pt x="5986" y="3484"/>
                  </a:moveTo>
                  <a:lnTo>
                    <a:pt x="6081" y="3516"/>
                  </a:lnTo>
                  <a:cubicBezTo>
                    <a:pt x="6778" y="3928"/>
                    <a:pt x="7538" y="4371"/>
                    <a:pt x="8330" y="4783"/>
                  </a:cubicBezTo>
                  <a:lnTo>
                    <a:pt x="8457" y="4815"/>
                  </a:lnTo>
                  <a:lnTo>
                    <a:pt x="8393" y="4941"/>
                  </a:lnTo>
                  <a:cubicBezTo>
                    <a:pt x="7665" y="6366"/>
                    <a:pt x="7126" y="7918"/>
                    <a:pt x="6778" y="9533"/>
                  </a:cubicBezTo>
                  <a:lnTo>
                    <a:pt x="6715" y="9787"/>
                  </a:lnTo>
                  <a:lnTo>
                    <a:pt x="6556" y="9597"/>
                  </a:lnTo>
                  <a:cubicBezTo>
                    <a:pt x="5733" y="8646"/>
                    <a:pt x="5005" y="7633"/>
                    <a:pt x="4371" y="6525"/>
                  </a:cubicBezTo>
                  <a:lnTo>
                    <a:pt x="4340" y="6493"/>
                  </a:lnTo>
                  <a:lnTo>
                    <a:pt x="4371" y="6430"/>
                  </a:lnTo>
                  <a:cubicBezTo>
                    <a:pt x="4815" y="5416"/>
                    <a:pt x="5321" y="4466"/>
                    <a:pt x="5923" y="3579"/>
                  </a:cubicBezTo>
                  <a:lnTo>
                    <a:pt x="5986" y="3484"/>
                  </a:lnTo>
                  <a:close/>
                  <a:moveTo>
                    <a:pt x="413" y="5796"/>
                  </a:moveTo>
                  <a:lnTo>
                    <a:pt x="571" y="5860"/>
                  </a:lnTo>
                  <a:cubicBezTo>
                    <a:pt x="1679" y="6240"/>
                    <a:pt x="2819" y="6493"/>
                    <a:pt x="3960" y="6683"/>
                  </a:cubicBezTo>
                  <a:lnTo>
                    <a:pt x="4023" y="6683"/>
                  </a:lnTo>
                  <a:lnTo>
                    <a:pt x="4055" y="6746"/>
                  </a:lnTo>
                  <a:cubicBezTo>
                    <a:pt x="4150" y="6905"/>
                    <a:pt x="4245" y="7063"/>
                    <a:pt x="4308" y="7190"/>
                  </a:cubicBezTo>
                  <a:cubicBezTo>
                    <a:pt x="4910" y="8140"/>
                    <a:pt x="5575" y="9058"/>
                    <a:pt x="6303" y="9882"/>
                  </a:cubicBezTo>
                  <a:lnTo>
                    <a:pt x="6461" y="10040"/>
                  </a:lnTo>
                  <a:lnTo>
                    <a:pt x="6208" y="10072"/>
                  </a:lnTo>
                  <a:cubicBezTo>
                    <a:pt x="5711" y="10107"/>
                    <a:pt x="5210" y="10125"/>
                    <a:pt x="4704" y="10125"/>
                  </a:cubicBezTo>
                  <a:cubicBezTo>
                    <a:pt x="3403" y="10125"/>
                    <a:pt x="2074" y="10006"/>
                    <a:pt x="729" y="9755"/>
                  </a:cubicBezTo>
                  <a:lnTo>
                    <a:pt x="666" y="9723"/>
                  </a:lnTo>
                  <a:lnTo>
                    <a:pt x="634" y="9660"/>
                  </a:lnTo>
                  <a:cubicBezTo>
                    <a:pt x="444" y="8583"/>
                    <a:pt x="349" y="7538"/>
                    <a:pt x="381" y="6461"/>
                  </a:cubicBezTo>
                  <a:cubicBezTo>
                    <a:pt x="381" y="6303"/>
                    <a:pt x="381" y="6145"/>
                    <a:pt x="413" y="5955"/>
                  </a:cubicBezTo>
                  <a:lnTo>
                    <a:pt x="413" y="5796"/>
                  </a:lnTo>
                  <a:close/>
                  <a:moveTo>
                    <a:pt x="8742" y="4973"/>
                  </a:moveTo>
                  <a:lnTo>
                    <a:pt x="8837" y="5036"/>
                  </a:lnTo>
                  <a:cubicBezTo>
                    <a:pt x="9597" y="5416"/>
                    <a:pt x="10388" y="5765"/>
                    <a:pt x="11180" y="6081"/>
                  </a:cubicBezTo>
                  <a:lnTo>
                    <a:pt x="11275" y="6113"/>
                  </a:lnTo>
                  <a:lnTo>
                    <a:pt x="11243" y="6208"/>
                  </a:lnTo>
                  <a:cubicBezTo>
                    <a:pt x="10578" y="8235"/>
                    <a:pt x="10293" y="10452"/>
                    <a:pt x="10388" y="12700"/>
                  </a:cubicBezTo>
                  <a:lnTo>
                    <a:pt x="10420" y="12922"/>
                  </a:lnTo>
                  <a:lnTo>
                    <a:pt x="10420" y="12922"/>
                  </a:lnTo>
                  <a:lnTo>
                    <a:pt x="10230" y="12795"/>
                  </a:lnTo>
                  <a:cubicBezTo>
                    <a:pt x="9090" y="12035"/>
                    <a:pt x="8013" y="11148"/>
                    <a:pt x="7063" y="10135"/>
                  </a:cubicBezTo>
                  <a:lnTo>
                    <a:pt x="7031" y="10103"/>
                  </a:lnTo>
                  <a:lnTo>
                    <a:pt x="7031" y="10040"/>
                  </a:lnTo>
                  <a:cubicBezTo>
                    <a:pt x="7348" y="8266"/>
                    <a:pt x="7918" y="6620"/>
                    <a:pt x="8710" y="5100"/>
                  </a:cubicBezTo>
                  <a:lnTo>
                    <a:pt x="8742" y="4973"/>
                  </a:lnTo>
                  <a:close/>
                  <a:moveTo>
                    <a:pt x="761" y="10103"/>
                  </a:moveTo>
                  <a:lnTo>
                    <a:pt x="919" y="10135"/>
                  </a:lnTo>
                  <a:cubicBezTo>
                    <a:pt x="2182" y="10374"/>
                    <a:pt x="3460" y="10494"/>
                    <a:pt x="4711" y="10494"/>
                  </a:cubicBezTo>
                  <a:cubicBezTo>
                    <a:pt x="5280" y="10494"/>
                    <a:pt x="5844" y="10469"/>
                    <a:pt x="6398" y="10420"/>
                  </a:cubicBezTo>
                  <a:cubicBezTo>
                    <a:pt x="6493" y="10420"/>
                    <a:pt x="6588" y="10388"/>
                    <a:pt x="6683" y="10388"/>
                  </a:cubicBezTo>
                  <a:lnTo>
                    <a:pt x="6746" y="10388"/>
                  </a:lnTo>
                  <a:lnTo>
                    <a:pt x="6810" y="10420"/>
                  </a:lnTo>
                  <a:cubicBezTo>
                    <a:pt x="7538" y="11212"/>
                    <a:pt x="8362" y="11940"/>
                    <a:pt x="9217" y="12573"/>
                  </a:cubicBezTo>
                  <a:cubicBezTo>
                    <a:pt x="9502" y="12763"/>
                    <a:pt x="9755" y="12953"/>
                    <a:pt x="10040" y="13143"/>
                  </a:cubicBezTo>
                  <a:lnTo>
                    <a:pt x="10230" y="13270"/>
                  </a:lnTo>
                  <a:lnTo>
                    <a:pt x="10008" y="13365"/>
                  </a:lnTo>
                  <a:cubicBezTo>
                    <a:pt x="7852" y="14104"/>
                    <a:pt x="5557" y="14512"/>
                    <a:pt x="3151" y="14512"/>
                  </a:cubicBezTo>
                  <a:cubicBezTo>
                    <a:pt x="2977" y="14512"/>
                    <a:pt x="2804" y="14509"/>
                    <a:pt x="2629" y="14505"/>
                  </a:cubicBezTo>
                  <a:lnTo>
                    <a:pt x="2534" y="14505"/>
                  </a:lnTo>
                  <a:lnTo>
                    <a:pt x="2503" y="14474"/>
                  </a:lnTo>
                  <a:cubicBezTo>
                    <a:pt x="2249" y="13999"/>
                    <a:pt x="1996" y="13523"/>
                    <a:pt x="1774" y="13048"/>
                  </a:cubicBezTo>
                  <a:cubicBezTo>
                    <a:pt x="1331" y="12162"/>
                    <a:pt x="1014" y="11243"/>
                    <a:pt x="793" y="10293"/>
                  </a:cubicBezTo>
                  <a:lnTo>
                    <a:pt x="761" y="10103"/>
                  </a:lnTo>
                  <a:close/>
                  <a:moveTo>
                    <a:pt x="12574" y="6715"/>
                  </a:moveTo>
                  <a:lnTo>
                    <a:pt x="12637" y="6746"/>
                  </a:lnTo>
                  <a:cubicBezTo>
                    <a:pt x="13207" y="7000"/>
                    <a:pt x="13682" y="7253"/>
                    <a:pt x="14094" y="7506"/>
                  </a:cubicBezTo>
                  <a:lnTo>
                    <a:pt x="14157" y="7570"/>
                  </a:lnTo>
                  <a:lnTo>
                    <a:pt x="14157" y="7633"/>
                  </a:lnTo>
                  <a:cubicBezTo>
                    <a:pt x="13904" y="10008"/>
                    <a:pt x="14220" y="12542"/>
                    <a:pt x="15075" y="14949"/>
                  </a:cubicBezTo>
                  <a:lnTo>
                    <a:pt x="15139" y="15202"/>
                  </a:lnTo>
                  <a:lnTo>
                    <a:pt x="14917" y="15107"/>
                  </a:lnTo>
                  <a:cubicBezTo>
                    <a:pt x="13492" y="14632"/>
                    <a:pt x="12130" y="13999"/>
                    <a:pt x="10832" y="13207"/>
                  </a:cubicBezTo>
                  <a:lnTo>
                    <a:pt x="10800" y="13175"/>
                  </a:lnTo>
                  <a:lnTo>
                    <a:pt x="10800" y="13112"/>
                  </a:lnTo>
                  <a:cubicBezTo>
                    <a:pt x="10642" y="11212"/>
                    <a:pt x="10800" y="9248"/>
                    <a:pt x="11243" y="7475"/>
                  </a:cubicBezTo>
                  <a:lnTo>
                    <a:pt x="11497" y="7475"/>
                  </a:lnTo>
                  <a:lnTo>
                    <a:pt x="11718" y="7348"/>
                  </a:lnTo>
                  <a:cubicBezTo>
                    <a:pt x="11972" y="7158"/>
                    <a:pt x="12257" y="6936"/>
                    <a:pt x="12542" y="6746"/>
                  </a:cubicBezTo>
                  <a:lnTo>
                    <a:pt x="12574" y="6715"/>
                  </a:lnTo>
                  <a:close/>
                  <a:moveTo>
                    <a:pt x="1743" y="1"/>
                  </a:moveTo>
                  <a:lnTo>
                    <a:pt x="1743" y="128"/>
                  </a:lnTo>
                  <a:lnTo>
                    <a:pt x="1711" y="159"/>
                  </a:lnTo>
                  <a:cubicBezTo>
                    <a:pt x="1711" y="159"/>
                    <a:pt x="1711" y="191"/>
                    <a:pt x="1711" y="191"/>
                  </a:cubicBezTo>
                  <a:cubicBezTo>
                    <a:pt x="1584" y="413"/>
                    <a:pt x="1299" y="888"/>
                    <a:pt x="983" y="1743"/>
                  </a:cubicBezTo>
                  <a:cubicBezTo>
                    <a:pt x="381" y="3199"/>
                    <a:pt x="64" y="4846"/>
                    <a:pt x="33" y="6461"/>
                  </a:cubicBezTo>
                  <a:cubicBezTo>
                    <a:pt x="1" y="8076"/>
                    <a:pt x="191" y="10547"/>
                    <a:pt x="1426" y="13175"/>
                  </a:cubicBezTo>
                  <a:cubicBezTo>
                    <a:pt x="1838" y="14030"/>
                    <a:pt x="2313" y="14885"/>
                    <a:pt x="2851" y="15614"/>
                  </a:cubicBezTo>
                  <a:lnTo>
                    <a:pt x="3295" y="15614"/>
                  </a:lnTo>
                  <a:cubicBezTo>
                    <a:pt x="3168" y="15455"/>
                    <a:pt x="3009" y="15234"/>
                    <a:pt x="2883" y="15044"/>
                  </a:cubicBezTo>
                  <a:lnTo>
                    <a:pt x="2756" y="14885"/>
                  </a:lnTo>
                  <a:lnTo>
                    <a:pt x="2978" y="14885"/>
                  </a:lnTo>
                  <a:cubicBezTo>
                    <a:pt x="3643" y="14885"/>
                    <a:pt x="4276" y="14854"/>
                    <a:pt x="4910" y="14790"/>
                  </a:cubicBezTo>
                  <a:cubicBezTo>
                    <a:pt x="6873" y="14632"/>
                    <a:pt x="8773" y="14220"/>
                    <a:pt x="10547" y="13555"/>
                  </a:cubicBezTo>
                  <a:lnTo>
                    <a:pt x="10610" y="13523"/>
                  </a:lnTo>
                  <a:lnTo>
                    <a:pt x="10642" y="13555"/>
                  </a:lnTo>
                  <a:cubicBezTo>
                    <a:pt x="11972" y="14379"/>
                    <a:pt x="13365" y="15012"/>
                    <a:pt x="14822" y="15487"/>
                  </a:cubicBezTo>
                  <a:lnTo>
                    <a:pt x="15044" y="15550"/>
                  </a:lnTo>
                  <a:lnTo>
                    <a:pt x="14980" y="15614"/>
                  </a:lnTo>
                  <a:lnTo>
                    <a:pt x="16754" y="15614"/>
                  </a:lnTo>
                  <a:cubicBezTo>
                    <a:pt x="16374" y="15519"/>
                    <a:pt x="15994" y="15424"/>
                    <a:pt x="15614" y="15329"/>
                  </a:cubicBezTo>
                  <a:lnTo>
                    <a:pt x="15582" y="15329"/>
                  </a:lnTo>
                  <a:lnTo>
                    <a:pt x="15550" y="15265"/>
                  </a:lnTo>
                  <a:cubicBezTo>
                    <a:pt x="14664" y="12890"/>
                    <a:pt x="14284" y="10357"/>
                    <a:pt x="14474" y="7981"/>
                  </a:cubicBezTo>
                  <a:lnTo>
                    <a:pt x="14474" y="7760"/>
                  </a:lnTo>
                  <a:lnTo>
                    <a:pt x="14664" y="7886"/>
                  </a:lnTo>
                  <a:cubicBezTo>
                    <a:pt x="15519" y="8425"/>
                    <a:pt x="16279" y="8995"/>
                    <a:pt x="17071" y="9597"/>
                  </a:cubicBezTo>
                  <a:lnTo>
                    <a:pt x="17102" y="9628"/>
                  </a:lnTo>
                  <a:lnTo>
                    <a:pt x="17102" y="9660"/>
                  </a:lnTo>
                  <a:cubicBezTo>
                    <a:pt x="17546" y="11718"/>
                    <a:pt x="18401" y="13809"/>
                    <a:pt x="19667" y="15614"/>
                  </a:cubicBezTo>
                  <a:lnTo>
                    <a:pt x="20079" y="15614"/>
                  </a:lnTo>
                  <a:cubicBezTo>
                    <a:pt x="18939" y="13967"/>
                    <a:pt x="18116" y="12162"/>
                    <a:pt x="17609" y="10325"/>
                  </a:cubicBezTo>
                  <a:lnTo>
                    <a:pt x="17514" y="9977"/>
                  </a:lnTo>
                  <a:lnTo>
                    <a:pt x="17799" y="10230"/>
                  </a:lnTo>
                  <a:cubicBezTo>
                    <a:pt x="18781" y="11053"/>
                    <a:pt x="19731" y="11940"/>
                    <a:pt x="20586" y="12890"/>
                  </a:cubicBezTo>
                  <a:cubicBezTo>
                    <a:pt x="21726" y="14094"/>
                    <a:pt x="22454" y="15202"/>
                    <a:pt x="22771" y="15614"/>
                  </a:cubicBezTo>
                  <a:lnTo>
                    <a:pt x="23183" y="15614"/>
                  </a:lnTo>
                  <a:cubicBezTo>
                    <a:pt x="23088" y="15519"/>
                    <a:pt x="22961" y="15234"/>
                    <a:pt x="22739" y="14917"/>
                  </a:cubicBezTo>
                  <a:cubicBezTo>
                    <a:pt x="22328" y="14379"/>
                    <a:pt x="21694" y="13555"/>
                    <a:pt x="20839" y="12637"/>
                  </a:cubicBezTo>
                  <a:cubicBezTo>
                    <a:pt x="19984" y="11687"/>
                    <a:pt x="19034" y="10800"/>
                    <a:pt x="18052" y="9945"/>
                  </a:cubicBezTo>
                  <a:cubicBezTo>
                    <a:pt x="16881" y="8963"/>
                    <a:pt x="15709" y="8108"/>
                    <a:pt x="14347" y="7253"/>
                  </a:cubicBezTo>
                  <a:cubicBezTo>
                    <a:pt x="13872" y="6936"/>
                    <a:pt x="13334" y="6651"/>
                    <a:pt x="12637" y="6335"/>
                  </a:cubicBezTo>
                  <a:lnTo>
                    <a:pt x="12542" y="6303"/>
                  </a:lnTo>
                  <a:lnTo>
                    <a:pt x="12447" y="6366"/>
                  </a:lnTo>
                  <a:cubicBezTo>
                    <a:pt x="12257" y="6493"/>
                    <a:pt x="12067" y="6620"/>
                    <a:pt x="11877" y="6778"/>
                  </a:cubicBezTo>
                  <a:lnTo>
                    <a:pt x="11718" y="6873"/>
                  </a:lnTo>
                  <a:lnTo>
                    <a:pt x="11687" y="6683"/>
                  </a:lnTo>
                  <a:cubicBezTo>
                    <a:pt x="11655" y="6461"/>
                    <a:pt x="11623" y="6208"/>
                    <a:pt x="11623" y="5955"/>
                  </a:cubicBezTo>
                  <a:lnTo>
                    <a:pt x="11592" y="5860"/>
                  </a:lnTo>
                  <a:lnTo>
                    <a:pt x="11497" y="5828"/>
                  </a:lnTo>
                  <a:cubicBezTo>
                    <a:pt x="9122" y="4846"/>
                    <a:pt x="6841" y="3674"/>
                    <a:pt x="5195" y="2534"/>
                  </a:cubicBezTo>
                  <a:lnTo>
                    <a:pt x="5163" y="2534"/>
                  </a:lnTo>
                  <a:cubicBezTo>
                    <a:pt x="3801" y="1616"/>
                    <a:pt x="2693" y="634"/>
                    <a:pt x="2281" y="254"/>
                  </a:cubicBezTo>
                  <a:cubicBezTo>
                    <a:pt x="1996" y="1"/>
                    <a:pt x="1996" y="1"/>
                    <a:pt x="1901" y="1"/>
                  </a:cubicBezTo>
                  <a:close/>
                </a:path>
              </a:pathLst>
            </a:custGeom>
            <a:solidFill>
              <a:srgbClr val="2B76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510;p14">
              <a:extLst>
                <a:ext uri="{FF2B5EF4-FFF2-40B4-BE49-F238E27FC236}">
                  <a16:creationId xmlns:a16="http://schemas.microsoft.com/office/drawing/2014/main" id="{70A653E6-6059-475B-9E4D-C0A4B74023F9}"/>
                </a:ext>
              </a:extLst>
            </p:cNvPr>
            <p:cNvSpPr/>
            <p:nvPr/>
          </p:nvSpPr>
          <p:spPr>
            <a:xfrm>
              <a:off x="1772175" y="1771623"/>
              <a:ext cx="402598" cy="489236"/>
            </a:xfrm>
            <a:custGeom>
              <a:avLst/>
              <a:gdLst/>
              <a:ahLst/>
              <a:cxnLst/>
              <a:rect l="l" t="t" r="r" b="b"/>
              <a:pathLst>
                <a:path w="13239" h="16088" extrusionOk="0">
                  <a:moveTo>
                    <a:pt x="2534" y="0"/>
                  </a:moveTo>
                  <a:cubicBezTo>
                    <a:pt x="1837" y="32"/>
                    <a:pt x="1204" y="475"/>
                    <a:pt x="761" y="1235"/>
                  </a:cubicBezTo>
                  <a:cubicBezTo>
                    <a:pt x="191" y="2154"/>
                    <a:pt x="0" y="3484"/>
                    <a:pt x="254" y="4719"/>
                  </a:cubicBezTo>
                  <a:cubicBezTo>
                    <a:pt x="571" y="6239"/>
                    <a:pt x="1141" y="7696"/>
                    <a:pt x="1932" y="9026"/>
                  </a:cubicBezTo>
                  <a:cubicBezTo>
                    <a:pt x="2724" y="10356"/>
                    <a:pt x="3706" y="11559"/>
                    <a:pt x="4846" y="12573"/>
                  </a:cubicBezTo>
                  <a:cubicBezTo>
                    <a:pt x="6049" y="13586"/>
                    <a:pt x="7348" y="14409"/>
                    <a:pt x="8804" y="15011"/>
                  </a:cubicBezTo>
                  <a:cubicBezTo>
                    <a:pt x="10198" y="15613"/>
                    <a:pt x="11718" y="15961"/>
                    <a:pt x="13238" y="16088"/>
                  </a:cubicBezTo>
                  <a:lnTo>
                    <a:pt x="13238" y="15708"/>
                  </a:lnTo>
                  <a:lnTo>
                    <a:pt x="13016" y="10831"/>
                  </a:lnTo>
                  <a:lnTo>
                    <a:pt x="13016" y="10704"/>
                  </a:lnTo>
                  <a:lnTo>
                    <a:pt x="12985" y="10451"/>
                  </a:lnTo>
                  <a:cubicBezTo>
                    <a:pt x="9406" y="9913"/>
                    <a:pt x="6461" y="7157"/>
                    <a:pt x="5701" y="3579"/>
                  </a:cubicBezTo>
                  <a:cubicBezTo>
                    <a:pt x="5543" y="2755"/>
                    <a:pt x="5194" y="1995"/>
                    <a:pt x="4751" y="1330"/>
                  </a:cubicBezTo>
                  <a:cubicBezTo>
                    <a:pt x="4181" y="570"/>
                    <a:pt x="3547" y="127"/>
                    <a:pt x="2882" y="32"/>
                  </a:cubicBezTo>
                  <a:cubicBezTo>
                    <a:pt x="2756" y="0"/>
                    <a:pt x="2661" y="0"/>
                    <a:pt x="2534" y="0"/>
                  </a:cubicBezTo>
                  <a:close/>
                </a:path>
              </a:pathLst>
            </a:custGeom>
            <a:solidFill>
              <a:srgbClr val="ACE5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511;p14">
              <a:extLst>
                <a:ext uri="{FF2B5EF4-FFF2-40B4-BE49-F238E27FC236}">
                  <a16:creationId xmlns:a16="http://schemas.microsoft.com/office/drawing/2014/main" id="{52CDCAEF-F45F-4D43-ADD6-3E802CE39383}"/>
                </a:ext>
              </a:extLst>
            </p:cNvPr>
            <p:cNvSpPr/>
            <p:nvPr/>
          </p:nvSpPr>
          <p:spPr>
            <a:xfrm>
              <a:off x="1806843" y="1826514"/>
              <a:ext cx="360206" cy="391012"/>
            </a:xfrm>
            <a:custGeom>
              <a:avLst/>
              <a:gdLst/>
              <a:ahLst/>
              <a:cxnLst/>
              <a:rect l="l" t="t" r="r" b="b"/>
              <a:pathLst>
                <a:path w="11845" h="12858" extrusionOk="0">
                  <a:moveTo>
                    <a:pt x="1584" y="0"/>
                  </a:moveTo>
                  <a:cubicBezTo>
                    <a:pt x="1521" y="0"/>
                    <a:pt x="1457" y="64"/>
                    <a:pt x="1457" y="127"/>
                  </a:cubicBezTo>
                  <a:cubicBezTo>
                    <a:pt x="1489" y="950"/>
                    <a:pt x="1584" y="1805"/>
                    <a:pt x="1774" y="2597"/>
                  </a:cubicBezTo>
                  <a:cubicBezTo>
                    <a:pt x="1774" y="2629"/>
                    <a:pt x="1774" y="2660"/>
                    <a:pt x="1742" y="2692"/>
                  </a:cubicBezTo>
                  <a:lnTo>
                    <a:pt x="1647" y="2692"/>
                  </a:lnTo>
                  <a:cubicBezTo>
                    <a:pt x="1141" y="2344"/>
                    <a:pt x="666" y="1932"/>
                    <a:pt x="191" y="1489"/>
                  </a:cubicBezTo>
                  <a:cubicBezTo>
                    <a:pt x="191" y="1489"/>
                    <a:pt x="159" y="1457"/>
                    <a:pt x="127" y="1457"/>
                  </a:cubicBezTo>
                  <a:cubicBezTo>
                    <a:pt x="96" y="1457"/>
                    <a:pt x="64" y="1489"/>
                    <a:pt x="32" y="1489"/>
                  </a:cubicBezTo>
                  <a:cubicBezTo>
                    <a:pt x="32" y="1520"/>
                    <a:pt x="1" y="1552"/>
                    <a:pt x="1" y="1584"/>
                  </a:cubicBezTo>
                  <a:cubicBezTo>
                    <a:pt x="32" y="1615"/>
                    <a:pt x="32" y="1647"/>
                    <a:pt x="64" y="1679"/>
                  </a:cubicBezTo>
                  <a:cubicBezTo>
                    <a:pt x="602" y="2217"/>
                    <a:pt x="1236" y="2692"/>
                    <a:pt x="1869" y="3104"/>
                  </a:cubicBezTo>
                  <a:cubicBezTo>
                    <a:pt x="1901" y="3104"/>
                    <a:pt x="1901" y="3135"/>
                    <a:pt x="1901" y="3167"/>
                  </a:cubicBezTo>
                  <a:cubicBezTo>
                    <a:pt x="2059" y="3674"/>
                    <a:pt x="2249" y="4212"/>
                    <a:pt x="2471" y="4719"/>
                  </a:cubicBezTo>
                  <a:cubicBezTo>
                    <a:pt x="2502" y="4751"/>
                    <a:pt x="2502" y="4782"/>
                    <a:pt x="2471" y="4814"/>
                  </a:cubicBezTo>
                  <a:cubicBezTo>
                    <a:pt x="2439" y="4814"/>
                    <a:pt x="2439" y="4846"/>
                    <a:pt x="2407" y="4846"/>
                  </a:cubicBezTo>
                  <a:cubicBezTo>
                    <a:pt x="2407" y="4846"/>
                    <a:pt x="2376" y="4814"/>
                    <a:pt x="2376" y="4814"/>
                  </a:cubicBezTo>
                  <a:cubicBezTo>
                    <a:pt x="1616" y="4497"/>
                    <a:pt x="887" y="4086"/>
                    <a:pt x="191" y="3611"/>
                  </a:cubicBezTo>
                  <a:cubicBezTo>
                    <a:pt x="191" y="3579"/>
                    <a:pt x="159" y="3579"/>
                    <a:pt x="127" y="3579"/>
                  </a:cubicBezTo>
                  <a:cubicBezTo>
                    <a:pt x="96" y="3579"/>
                    <a:pt x="64" y="3611"/>
                    <a:pt x="32" y="3611"/>
                  </a:cubicBezTo>
                  <a:cubicBezTo>
                    <a:pt x="32" y="3642"/>
                    <a:pt x="32" y="3674"/>
                    <a:pt x="32" y="3706"/>
                  </a:cubicBezTo>
                  <a:cubicBezTo>
                    <a:pt x="32" y="3737"/>
                    <a:pt x="32" y="3769"/>
                    <a:pt x="64" y="3769"/>
                  </a:cubicBezTo>
                  <a:cubicBezTo>
                    <a:pt x="887" y="4371"/>
                    <a:pt x="1774" y="4846"/>
                    <a:pt x="2692" y="5194"/>
                  </a:cubicBezTo>
                  <a:cubicBezTo>
                    <a:pt x="2692" y="5194"/>
                    <a:pt x="2724" y="5194"/>
                    <a:pt x="2724" y="5226"/>
                  </a:cubicBezTo>
                  <a:cubicBezTo>
                    <a:pt x="2977" y="5701"/>
                    <a:pt x="3262" y="6176"/>
                    <a:pt x="3579" y="6651"/>
                  </a:cubicBezTo>
                  <a:cubicBezTo>
                    <a:pt x="3579" y="6682"/>
                    <a:pt x="3579" y="6714"/>
                    <a:pt x="3579" y="6746"/>
                  </a:cubicBezTo>
                  <a:cubicBezTo>
                    <a:pt x="3548" y="6746"/>
                    <a:pt x="3548" y="6777"/>
                    <a:pt x="3516" y="6777"/>
                  </a:cubicBezTo>
                  <a:lnTo>
                    <a:pt x="3484" y="6777"/>
                  </a:lnTo>
                  <a:cubicBezTo>
                    <a:pt x="2692" y="6587"/>
                    <a:pt x="1901" y="6334"/>
                    <a:pt x="1141" y="5986"/>
                  </a:cubicBezTo>
                  <a:cubicBezTo>
                    <a:pt x="1109" y="5986"/>
                    <a:pt x="1109" y="6017"/>
                    <a:pt x="1077" y="6017"/>
                  </a:cubicBezTo>
                  <a:cubicBezTo>
                    <a:pt x="1046" y="6017"/>
                    <a:pt x="1014" y="6017"/>
                    <a:pt x="982" y="6049"/>
                  </a:cubicBezTo>
                  <a:cubicBezTo>
                    <a:pt x="951" y="6112"/>
                    <a:pt x="982" y="6176"/>
                    <a:pt x="1046" y="6176"/>
                  </a:cubicBezTo>
                  <a:cubicBezTo>
                    <a:pt x="1964" y="6587"/>
                    <a:pt x="2914" y="6904"/>
                    <a:pt x="3864" y="7062"/>
                  </a:cubicBezTo>
                  <a:cubicBezTo>
                    <a:pt x="3864" y="7062"/>
                    <a:pt x="3896" y="7062"/>
                    <a:pt x="3896" y="7094"/>
                  </a:cubicBezTo>
                  <a:cubicBezTo>
                    <a:pt x="4149" y="7411"/>
                    <a:pt x="4403" y="7727"/>
                    <a:pt x="4688" y="8012"/>
                  </a:cubicBezTo>
                  <a:cubicBezTo>
                    <a:pt x="4783" y="8108"/>
                    <a:pt x="4909" y="8203"/>
                    <a:pt x="5004" y="8329"/>
                  </a:cubicBezTo>
                  <a:cubicBezTo>
                    <a:pt x="5036" y="8329"/>
                    <a:pt x="5036" y="8361"/>
                    <a:pt x="5036" y="8393"/>
                  </a:cubicBezTo>
                  <a:cubicBezTo>
                    <a:pt x="5004" y="8424"/>
                    <a:pt x="4973" y="8456"/>
                    <a:pt x="4941" y="8456"/>
                  </a:cubicBezTo>
                  <a:cubicBezTo>
                    <a:pt x="4118" y="8424"/>
                    <a:pt x="3294" y="8329"/>
                    <a:pt x="2471" y="8139"/>
                  </a:cubicBezTo>
                  <a:cubicBezTo>
                    <a:pt x="2471" y="8139"/>
                    <a:pt x="2471" y="8108"/>
                    <a:pt x="2439" y="8108"/>
                  </a:cubicBezTo>
                  <a:cubicBezTo>
                    <a:pt x="2407" y="8108"/>
                    <a:pt x="2376" y="8171"/>
                    <a:pt x="2344" y="8203"/>
                  </a:cubicBezTo>
                  <a:cubicBezTo>
                    <a:pt x="2344" y="8266"/>
                    <a:pt x="2376" y="8329"/>
                    <a:pt x="2439" y="8361"/>
                  </a:cubicBezTo>
                  <a:cubicBezTo>
                    <a:pt x="3357" y="8583"/>
                    <a:pt x="4276" y="8678"/>
                    <a:pt x="5194" y="8678"/>
                  </a:cubicBezTo>
                  <a:lnTo>
                    <a:pt x="5353" y="8678"/>
                  </a:lnTo>
                  <a:cubicBezTo>
                    <a:pt x="5384" y="8678"/>
                    <a:pt x="5416" y="8709"/>
                    <a:pt x="5416" y="8709"/>
                  </a:cubicBezTo>
                  <a:cubicBezTo>
                    <a:pt x="5828" y="9089"/>
                    <a:pt x="6271" y="9406"/>
                    <a:pt x="6746" y="9723"/>
                  </a:cubicBezTo>
                  <a:cubicBezTo>
                    <a:pt x="6746" y="9723"/>
                    <a:pt x="6778" y="9754"/>
                    <a:pt x="6778" y="9786"/>
                  </a:cubicBezTo>
                  <a:cubicBezTo>
                    <a:pt x="6746" y="9818"/>
                    <a:pt x="6746" y="9849"/>
                    <a:pt x="6714" y="9849"/>
                  </a:cubicBezTo>
                  <a:cubicBezTo>
                    <a:pt x="6271" y="9944"/>
                    <a:pt x="5796" y="9976"/>
                    <a:pt x="5353" y="10008"/>
                  </a:cubicBezTo>
                  <a:lnTo>
                    <a:pt x="4213" y="10008"/>
                  </a:lnTo>
                  <a:cubicBezTo>
                    <a:pt x="4149" y="10008"/>
                    <a:pt x="4118" y="10071"/>
                    <a:pt x="4086" y="10103"/>
                  </a:cubicBezTo>
                  <a:cubicBezTo>
                    <a:pt x="4086" y="10134"/>
                    <a:pt x="4118" y="10166"/>
                    <a:pt x="4118" y="10198"/>
                  </a:cubicBezTo>
                  <a:cubicBezTo>
                    <a:pt x="4149" y="10198"/>
                    <a:pt x="4181" y="10229"/>
                    <a:pt x="4213" y="10229"/>
                  </a:cubicBezTo>
                  <a:lnTo>
                    <a:pt x="5353" y="10229"/>
                  </a:lnTo>
                  <a:cubicBezTo>
                    <a:pt x="5954" y="10198"/>
                    <a:pt x="6556" y="10134"/>
                    <a:pt x="7158" y="10008"/>
                  </a:cubicBezTo>
                  <a:lnTo>
                    <a:pt x="7189" y="10008"/>
                  </a:lnTo>
                  <a:cubicBezTo>
                    <a:pt x="7696" y="10324"/>
                    <a:pt x="8203" y="10546"/>
                    <a:pt x="8710" y="10768"/>
                  </a:cubicBezTo>
                  <a:cubicBezTo>
                    <a:pt x="8741" y="10799"/>
                    <a:pt x="8741" y="10831"/>
                    <a:pt x="8741" y="10863"/>
                  </a:cubicBezTo>
                  <a:cubicBezTo>
                    <a:pt x="8741" y="10894"/>
                    <a:pt x="8741" y="10926"/>
                    <a:pt x="8710" y="10926"/>
                  </a:cubicBezTo>
                  <a:cubicBezTo>
                    <a:pt x="7918" y="11211"/>
                    <a:pt x="7094" y="11433"/>
                    <a:pt x="6271" y="11528"/>
                  </a:cubicBezTo>
                  <a:cubicBezTo>
                    <a:pt x="6239" y="11528"/>
                    <a:pt x="6208" y="11559"/>
                    <a:pt x="6176" y="11591"/>
                  </a:cubicBezTo>
                  <a:cubicBezTo>
                    <a:pt x="6176" y="11623"/>
                    <a:pt x="6176" y="11654"/>
                    <a:pt x="6176" y="11686"/>
                  </a:cubicBezTo>
                  <a:cubicBezTo>
                    <a:pt x="6176" y="11718"/>
                    <a:pt x="6208" y="11813"/>
                    <a:pt x="6303" y="11813"/>
                  </a:cubicBezTo>
                  <a:cubicBezTo>
                    <a:pt x="6493" y="11781"/>
                    <a:pt x="6683" y="11718"/>
                    <a:pt x="6873" y="11686"/>
                  </a:cubicBezTo>
                  <a:cubicBezTo>
                    <a:pt x="7696" y="11496"/>
                    <a:pt x="8456" y="11306"/>
                    <a:pt x="9185" y="11021"/>
                  </a:cubicBezTo>
                  <a:cubicBezTo>
                    <a:pt x="9185" y="11021"/>
                    <a:pt x="9216" y="10989"/>
                    <a:pt x="9216" y="10989"/>
                  </a:cubicBezTo>
                  <a:lnTo>
                    <a:pt x="9248" y="10989"/>
                  </a:lnTo>
                  <a:cubicBezTo>
                    <a:pt x="9786" y="11179"/>
                    <a:pt x="10325" y="11338"/>
                    <a:pt x="10895" y="11433"/>
                  </a:cubicBezTo>
                  <a:cubicBezTo>
                    <a:pt x="10926" y="11433"/>
                    <a:pt x="10958" y="11464"/>
                    <a:pt x="10958" y="11496"/>
                  </a:cubicBezTo>
                  <a:cubicBezTo>
                    <a:pt x="10958" y="11528"/>
                    <a:pt x="10958" y="11559"/>
                    <a:pt x="10926" y="11591"/>
                  </a:cubicBezTo>
                  <a:cubicBezTo>
                    <a:pt x="10198" y="12003"/>
                    <a:pt x="9406" y="12351"/>
                    <a:pt x="8615" y="12636"/>
                  </a:cubicBezTo>
                  <a:cubicBezTo>
                    <a:pt x="8583" y="12636"/>
                    <a:pt x="8551" y="12668"/>
                    <a:pt x="8551" y="12699"/>
                  </a:cubicBezTo>
                  <a:cubicBezTo>
                    <a:pt x="8520" y="12699"/>
                    <a:pt x="8520" y="12731"/>
                    <a:pt x="8520" y="12763"/>
                  </a:cubicBezTo>
                  <a:cubicBezTo>
                    <a:pt x="8551" y="12826"/>
                    <a:pt x="8583" y="12858"/>
                    <a:pt x="8646" y="12858"/>
                  </a:cubicBezTo>
                  <a:cubicBezTo>
                    <a:pt x="8646" y="12858"/>
                    <a:pt x="8646" y="12858"/>
                    <a:pt x="8646" y="12826"/>
                  </a:cubicBezTo>
                  <a:lnTo>
                    <a:pt x="8678" y="12826"/>
                  </a:lnTo>
                  <a:cubicBezTo>
                    <a:pt x="9628" y="12478"/>
                    <a:pt x="10546" y="12066"/>
                    <a:pt x="11401" y="11528"/>
                  </a:cubicBezTo>
                  <a:cubicBezTo>
                    <a:pt x="11401" y="11496"/>
                    <a:pt x="11433" y="11496"/>
                    <a:pt x="11433" y="11496"/>
                  </a:cubicBezTo>
                  <a:cubicBezTo>
                    <a:pt x="11496" y="11528"/>
                    <a:pt x="11528" y="11528"/>
                    <a:pt x="11591" y="11528"/>
                  </a:cubicBezTo>
                  <a:cubicBezTo>
                    <a:pt x="11686" y="11528"/>
                    <a:pt x="11750" y="11559"/>
                    <a:pt x="11813" y="11559"/>
                  </a:cubicBezTo>
                  <a:lnTo>
                    <a:pt x="11845" y="11559"/>
                  </a:lnTo>
                  <a:cubicBezTo>
                    <a:pt x="11845" y="11528"/>
                    <a:pt x="11845" y="11528"/>
                    <a:pt x="11845" y="11528"/>
                  </a:cubicBezTo>
                  <a:lnTo>
                    <a:pt x="11845" y="11369"/>
                  </a:lnTo>
                  <a:cubicBezTo>
                    <a:pt x="11845" y="11369"/>
                    <a:pt x="11845" y="11338"/>
                    <a:pt x="11813" y="11338"/>
                  </a:cubicBezTo>
                  <a:cubicBezTo>
                    <a:pt x="11781" y="11338"/>
                    <a:pt x="11686" y="11306"/>
                    <a:pt x="11623" y="11306"/>
                  </a:cubicBezTo>
                  <a:lnTo>
                    <a:pt x="11496" y="11306"/>
                  </a:lnTo>
                  <a:cubicBezTo>
                    <a:pt x="11496" y="11306"/>
                    <a:pt x="11496" y="11274"/>
                    <a:pt x="11496" y="11274"/>
                  </a:cubicBezTo>
                  <a:lnTo>
                    <a:pt x="11465" y="11243"/>
                  </a:lnTo>
                  <a:cubicBezTo>
                    <a:pt x="10895" y="10546"/>
                    <a:pt x="10420" y="9754"/>
                    <a:pt x="10071" y="8931"/>
                  </a:cubicBezTo>
                  <a:cubicBezTo>
                    <a:pt x="10040" y="8868"/>
                    <a:pt x="10008" y="8836"/>
                    <a:pt x="9945" y="8836"/>
                  </a:cubicBezTo>
                  <a:cubicBezTo>
                    <a:pt x="9945" y="8836"/>
                    <a:pt x="9945" y="8868"/>
                    <a:pt x="9913" y="8868"/>
                  </a:cubicBezTo>
                  <a:cubicBezTo>
                    <a:pt x="9881" y="8868"/>
                    <a:pt x="9881" y="8899"/>
                    <a:pt x="9850" y="8931"/>
                  </a:cubicBezTo>
                  <a:cubicBezTo>
                    <a:pt x="9850" y="8963"/>
                    <a:pt x="9850" y="8994"/>
                    <a:pt x="9850" y="9026"/>
                  </a:cubicBezTo>
                  <a:cubicBezTo>
                    <a:pt x="10166" y="9723"/>
                    <a:pt x="10546" y="10419"/>
                    <a:pt x="11053" y="11053"/>
                  </a:cubicBezTo>
                  <a:cubicBezTo>
                    <a:pt x="11053" y="11084"/>
                    <a:pt x="11053" y="11116"/>
                    <a:pt x="11053" y="11148"/>
                  </a:cubicBezTo>
                  <a:cubicBezTo>
                    <a:pt x="11021" y="11179"/>
                    <a:pt x="10990" y="11211"/>
                    <a:pt x="10958" y="11211"/>
                  </a:cubicBezTo>
                  <a:cubicBezTo>
                    <a:pt x="10420" y="11084"/>
                    <a:pt x="9850" y="10926"/>
                    <a:pt x="9343" y="10736"/>
                  </a:cubicBezTo>
                  <a:cubicBezTo>
                    <a:pt x="9311" y="10736"/>
                    <a:pt x="9280" y="10736"/>
                    <a:pt x="9280" y="10704"/>
                  </a:cubicBezTo>
                  <a:cubicBezTo>
                    <a:pt x="8868" y="9913"/>
                    <a:pt x="8583" y="9058"/>
                    <a:pt x="8393" y="8203"/>
                  </a:cubicBezTo>
                  <a:cubicBezTo>
                    <a:pt x="8393" y="8139"/>
                    <a:pt x="8330" y="8108"/>
                    <a:pt x="8298" y="8108"/>
                  </a:cubicBezTo>
                  <a:lnTo>
                    <a:pt x="8266" y="8108"/>
                  </a:lnTo>
                  <a:cubicBezTo>
                    <a:pt x="8235" y="8108"/>
                    <a:pt x="8203" y="8108"/>
                    <a:pt x="8203" y="8139"/>
                  </a:cubicBezTo>
                  <a:cubicBezTo>
                    <a:pt x="8171" y="8171"/>
                    <a:pt x="8171" y="8203"/>
                    <a:pt x="8171" y="8234"/>
                  </a:cubicBezTo>
                  <a:cubicBezTo>
                    <a:pt x="8330" y="8963"/>
                    <a:pt x="8583" y="9723"/>
                    <a:pt x="8900" y="10451"/>
                  </a:cubicBezTo>
                  <a:cubicBezTo>
                    <a:pt x="8931" y="10483"/>
                    <a:pt x="8900" y="10514"/>
                    <a:pt x="8900" y="10514"/>
                  </a:cubicBezTo>
                  <a:cubicBezTo>
                    <a:pt x="8868" y="10546"/>
                    <a:pt x="8868" y="10546"/>
                    <a:pt x="8836" y="10546"/>
                  </a:cubicBezTo>
                  <a:lnTo>
                    <a:pt x="8805" y="10546"/>
                  </a:lnTo>
                  <a:cubicBezTo>
                    <a:pt x="8298" y="10324"/>
                    <a:pt x="7791" y="10103"/>
                    <a:pt x="7348" y="9818"/>
                  </a:cubicBezTo>
                  <a:cubicBezTo>
                    <a:pt x="7316" y="9818"/>
                    <a:pt x="7316" y="9786"/>
                    <a:pt x="7284" y="9754"/>
                  </a:cubicBezTo>
                  <a:cubicBezTo>
                    <a:pt x="7063" y="8899"/>
                    <a:pt x="6936" y="8012"/>
                    <a:pt x="6936" y="7126"/>
                  </a:cubicBezTo>
                  <a:cubicBezTo>
                    <a:pt x="6936" y="7126"/>
                    <a:pt x="6904" y="7094"/>
                    <a:pt x="6904" y="7062"/>
                  </a:cubicBezTo>
                  <a:lnTo>
                    <a:pt x="6809" y="7062"/>
                  </a:lnTo>
                  <a:cubicBezTo>
                    <a:pt x="6746" y="7062"/>
                    <a:pt x="6714" y="7094"/>
                    <a:pt x="6714" y="7157"/>
                  </a:cubicBezTo>
                  <a:cubicBezTo>
                    <a:pt x="6714" y="7917"/>
                    <a:pt x="6809" y="8646"/>
                    <a:pt x="6968" y="9438"/>
                  </a:cubicBezTo>
                  <a:cubicBezTo>
                    <a:pt x="6999" y="9469"/>
                    <a:pt x="6968" y="9501"/>
                    <a:pt x="6936" y="9501"/>
                  </a:cubicBezTo>
                  <a:cubicBezTo>
                    <a:pt x="6936" y="9533"/>
                    <a:pt x="6936" y="9533"/>
                    <a:pt x="6904" y="9533"/>
                  </a:cubicBezTo>
                  <a:cubicBezTo>
                    <a:pt x="6873" y="9533"/>
                    <a:pt x="6873" y="9533"/>
                    <a:pt x="6873" y="9501"/>
                  </a:cubicBezTo>
                  <a:cubicBezTo>
                    <a:pt x="6398" y="9216"/>
                    <a:pt x="5986" y="8899"/>
                    <a:pt x="5574" y="8519"/>
                  </a:cubicBezTo>
                  <a:cubicBezTo>
                    <a:pt x="5574" y="8519"/>
                    <a:pt x="5543" y="8488"/>
                    <a:pt x="5543" y="8488"/>
                  </a:cubicBezTo>
                  <a:cubicBezTo>
                    <a:pt x="5479" y="7569"/>
                    <a:pt x="5543" y="6682"/>
                    <a:pt x="5701" y="5827"/>
                  </a:cubicBezTo>
                  <a:cubicBezTo>
                    <a:pt x="5701" y="5764"/>
                    <a:pt x="5669" y="5701"/>
                    <a:pt x="5606" y="5701"/>
                  </a:cubicBezTo>
                  <a:cubicBezTo>
                    <a:pt x="5606" y="5701"/>
                    <a:pt x="5606" y="5669"/>
                    <a:pt x="5574" y="5669"/>
                  </a:cubicBezTo>
                  <a:cubicBezTo>
                    <a:pt x="5511" y="5669"/>
                    <a:pt x="5479" y="5732"/>
                    <a:pt x="5479" y="5764"/>
                  </a:cubicBezTo>
                  <a:cubicBezTo>
                    <a:pt x="5321" y="6524"/>
                    <a:pt x="5289" y="7316"/>
                    <a:pt x="5321" y="8108"/>
                  </a:cubicBezTo>
                  <a:cubicBezTo>
                    <a:pt x="5321" y="8139"/>
                    <a:pt x="5289" y="8171"/>
                    <a:pt x="5258" y="8171"/>
                  </a:cubicBezTo>
                  <a:lnTo>
                    <a:pt x="5163" y="8171"/>
                  </a:lnTo>
                  <a:cubicBezTo>
                    <a:pt x="4783" y="7791"/>
                    <a:pt x="4434" y="7379"/>
                    <a:pt x="4118" y="6967"/>
                  </a:cubicBezTo>
                  <a:cubicBezTo>
                    <a:pt x="4086" y="6936"/>
                    <a:pt x="4086" y="6936"/>
                    <a:pt x="4086" y="6904"/>
                  </a:cubicBezTo>
                  <a:cubicBezTo>
                    <a:pt x="4181" y="6017"/>
                    <a:pt x="4403" y="5131"/>
                    <a:pt x="4719" y="4339"/>
                  </a:cubicBezTo>
                  <a:cubicBezTo>
                    <a:pt x="4719" y="4307"/>
                    <a:pt x="4719" y="4276"/>
                    <a:pt x="4719" y="4244"/>
                  </a:cubicBezTo>
                  <a:cubicBezTo>
                    <a:pt x="4719" y="4244"/>
                    <a:pt x="4688" y="4212"/>
                    <a:pt x="4656" y="4212"/>
                  </a:cubicBezTo>
                  <a:lnTo>
                    <a:pt x="4624" y="4212"/>
                  </a:lnTo>
                  <a:cubicBezTo>
                    <a:pt x="4561" y="4212"/>
                    <a:pt x="4529" y="4244"/>
                    <a:pt x="4529" y="4276"/>
                  </a:cubicBezTo>
                  <a:cubicBezTo>
                    <a:pt x="4244" y="4972"/>
                    <a:pt x="4023" y="5701"/>
                    <a:pt x="3928" y="6492"/>
                  </a:cubicBezTo>
                  <a:cubicBezTo>
                    <a:pt x="3928" y="6524"/>
                    <a:pt x="3896" y="6556"/>
                    <a:pt x="3864" y="6556"/>
                  </a:cubicBezTo>
                  <a:lnTo>
                    <a:pt x="3833" y="6556"/>
                  </a:lnTo>
                  <a:cubicBezTo>
                    <a:pt x="3801" y="6556"/>
                    <a:pt x="3801" y="6556"/>
                    <a:pt x="3769" y="6524"/>
                  </a:cubicBezTo>
                  <a:cubicBezTo>
                    <a:pt x="3453" y="6081"/>
                    <a:pt x="3167" y="5637"/>
                    <a:pt x="2946" y="5162"/>
                  </a:cubicBezTo>
                  <a:cubicBezTo>
                    <a:pt x="2946" y="5131"/>
                    <a:pt x="2914" y="5099"/>
                    <a:pt x="2946" y="5099"/>
                  </a:cubicBezTo>
                  <a:cubicBezTo>
                    <a:pt x="3199" y="4212"/>
                    <a:pt x="3579" y="3389"/>
                    <a:pt x="4023" y="2660"/>
                  </a:cubicBezTo>
                  <a:cubicBezTo>
                    <a:pt x="4054" y="2597"/>
                    <a:pt x="4054" y="2534"/>
                    <a:pt x="3991" y="2502"/>
                  </a:cubicBezTo>
                  <a:lnTo>
                    <a:pt x="3928" y="2502"/>
                  </a:lnTo>
                  <a:cubicBezTo>
                    <a:pt x="3896" y="2502"/>
                    <a:pt x="3864" y="2534"/>
                    <a:pt x="3833" y="2565"/>
                  </a:cubicBezTo>
                  <a:cubicBezTo>
                    <a:pt x="3453" y="3199"/>
                    <a:pt x="3104" y="3896"/>
                    <a:pt x="2851" y="4624"/>
                  </a:cubicBezTo>
                  <a:cubicBezTo>
                    <a:pt x="2851" y="4656"/>
                    <a:pt x="2819" y="4687"/>
                    <a:pt x="2787" y="4687"/>
                  </a:cubicBezTo>
                  <a:cubicBezTo>
                    <a:pt x="2756" y="4687"/>
                    <a:pt x="2724" y="4656"/>
                    <a:pt x="2692" y="4656"/>
                  </a:cubicBezTo>
                  <a:cubicBezTo>
                    <a:pt x="2471" y="4149"/>
                    <a:pt x="2281" y="3642"/>
                    <a:pt x="2122" y="3104"/>
                  </a:cubicBezTo>
                  <a:cubicBezTo>
                    <a:pt x="2122" y="3104"/>
                    <a:pt x="2122" y="3072"/>
                    <a:pt x="2154" y="3072"/>
                  </a:cubicBezTo>
                  <a:cubicBezTo>
                    <a:pt x="2471" y="2407"/>
                    <a:pt x="2882" y="1805"/>
                    <a:pt x="3326" y="1267"/>
                  </a:cubicBezTo>
                  <a:cubicBezTo>
                    <a:pt x="3326" y="1235"/>
                    <a:pt x="3357" y="1204"/>
                    <a:pt x="3326" y="1172"/>
                  </a:cubicBezTo>
                  <a:cubicBezTo>
                    <a:pt x="3326" y="1140"/>
                    <a:pt x="3326" y="1109"/>
                    <a:pt x="3294" y="1109"/>
                  </a:cubicBezTo>
                  <a:cubicBezTo>
                    <a:pt x="3294" y="1077"/>
                    <a:pt x="3262" y="1045"/>
                    <a:pt x="3231" y="1045"/>
                  </a:cubicBezTo>
                  <a:cubicBezTo>
                    <a:pt x="3199" y="1045"/>
                    <a:pt x="3167" y="1077"/>
                    <a:pt x="3136" y="1109"/>
                  </a:cubicBezTo>
                  <a:cubicBezTo>
                    <a:pt x="2787" y="1552"/>
                    <a:pt x="2439" y="2059"/>
                    <a:pt x="2154" y="2597"/>
                  </a:cubicBezTo>
                  <a:cubicBezTo>
                    <a:pt x="2122" y="2629"/>
                    <a:pt x="2091" y="2629"/>
                    <a:pt x="2059" y="2629"/>
                  </a:cubicBezTo>
                  <a:cubicBezTo>
                    <a:pt x="2027" y="2629"/>
                    <a:pt x="1996" y="2597"/>
                    <a:pt x="1996" y="2565"/>
                  </a:cubicBezTo>
                  <a:cubicBezTo>
                    <a:pt x="1806" y="1774"/>
                    <a:pt x="1711" y="950"/>
                    <a:pt x="1679" y="127"/>
                  </a:cubicBezTo>
                  <a:cubicBezTo>
                    <a:pt x="1679" y="95"/>
                    <a:pt x="1679" y="64"/>
                    <a:pt x="1647" y="32"/>
                  </a:cubicBezTo>
                  <a:cubicBezTo>
                    <a:pt x="1647" y="32"/>
                    <a:pt x="1616" y="0"/>
                    <a:pt x="158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512;p14">
              <a:extLst>
                <a:ext uri="{FF2B5EF4-FFF2-40B4-BE49-F238E27FC236}">
                  <a16:creationId xmlns:a16="http://schemas.microsoft.com/office/drawing/2014/main" id="{D61C9BD7-0E34-4F6B-BCCA-DAB7566194B6}"/>
                </a:ext>
              </a:extLst>
            </p:cNvPr>
            <p:cNvSpPr/>
            <p:nvPr/>
          </p:nvSpPr>
          <p:spPr>
            <a:xfrm>
              <a:off x="1907015" y="2082752"/>
              <a:ext cx="348651" cy="192556"/>
            </a:xfrm>
            <a:custGeom>
              <a:avLst/>
              <a:gdLst/>
              <a:ahLst/>
              <a:cxnLst/>
              <a:rect l="l" t="t" r="r" b="b"/>
              <a:pathLst>
                <a:path w="11465" h="6332" extrusionOk="0">
                  <a:moveTo>
                    <a:pt x="4412" y="1"/>
                  </a:moveTo>
                  <a:cubicBezTo>
                    <a:pt x="2691" y="1"/>
                    <a:pt x="1174" y="768"/>
                    <a:pt x="570" y="2247"/>
                  </a:cubicBezTo>
                  <a:cubicBezTo>
                    <a:pt x="0" y="3577"/>
                    <a:pt x="539" y="5065"/>
                    <a:pt x="1330" y="6332"/>
                  </a:cubicBezTo>
                  <a:lnTo>
                    <a:pt x="11464" y="6332"/>
                  </a:lnTo>
                  <a:cubicBezTo>
                    <a:pt x="11306" y="5319"/>
                    <a:pt x="10863" y="4147"/>
                    <a:pt x="9881" y="2848"/>
                  </a:cubicBezTo>
                  <a:cubicBezTo>
                    <a:pt x="8439" y="926"/>
                    <a:pt x="6303" y="1"/>
                    <a:pt x="4412" y="1"/>
                  </a:cubicBezTo>
                  <a:close/>
                </a:path>
              </a:pathLst>
            </a:custGeom>
            <a:solidFill>
              <a:srgbClr val="8BDC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513;p14">
              <a:extLst>
                <a:ext uri="{FF2B5EF4-FFF2-40B4-BE49-F238E27FC236}">
                  <a16:creationId xmlns:a16="http://schemas.microsoft.com/office/drawing/2014/main" id="{D42E9A5F-29B7-4A44-8EF9-480DAC07A03B}"/>
                </a:ext>
              </a:extLst>
            </p:cNvPr>
            <p:cNvSpPr/>
            <p:nvPr/>
          </p:nvSpPr>
          <p:spPr>
            <a:xfrm>
              <a:off x="1776037" y="2168996"/>
              <a:ext cx="249453" cy="107286"/>
            </a:xfrm>
            <a:custGeom>
              <a:avLst/>
              <a:gdLst/>
              <a:ahLst/>
              <a:cxnLst/>
              <a:rect l="l" t="t" r="r" b="b"/>
              <a:pathLst>
                <a:path w="8203" h="3528" extrusionOk="0">
                  <a:moveTo>
                    <a:pt x="3002" y="0"/>
                  </a:moveTo>
                  <a:cubicBezTo>
                    <a:pt x="2159" y="0"/>
                    <a:pt x="1391" y="280"/>
                    <a:pt x="824" y="867"/>
                  </a:cubicBezTo>
                  <a:cubicBezTo>
                    <a:pt x="0" y="1723"/>
                    <a:pt x="64" y="2673"/>
                    <a:pt x="380" y="3528"/>
                  </a:cubicBezTo>
                  <a:lnTo>
                    <a:pt x="8202" y="3528"/>
                  </a:lnTo>
                  <a:cubicBezTo>
                    <a:pt x="6932" y="1266"/>
                    <a:pt x="4796" y="0"/>
                    <a:pt x="3002" y="0"/>
                  </a:cubicBezTo>
                  <a:close/>
                </a:path>
              </a:pathLst>
            </a:custGeom>
            <a:solidFill>
              <a:srgbClr val="2B76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523;p14">
              <a:extLst>
                <a:ext uri="{FF2B5EF4-FFF2-40B4-BE49-F238E27FC236}">
                  <a16:creationId xmlns:a16="http://schemas.microsoft.com/office/drawing/2014/main" id="{C9773BD3-7481-49D1-8D18-0ACFE6222687}"/>
                </a:ext>
              </a:extLst>
            </p:cNvPr>
            <p:cNvSpPr/>
            <p:nvPr/>
          </p:nvSpPr>
          <p:spPr>
            <a:xfrm>
              <a:off x="1170261" y="843223"/>
              <a:ext cx="232120" cy="126171"/>
            </a:xfrm>
            <a:custGeom>
              <a:avLst/>
              <a:gdLst/>
              <a:ahLst/>
              <a:cxnLst/>
              <a:rect l="l" t="t" r="r" b="b"/>
              <a:pathLst>
                <a:path w="7633" h="4149" extrusionOk="0">
                  <a:moveTo>
                    <a:pt x="380" y="0"/>
                  </a:moveTo>
                  <a:cubicBezTo>
                    <a:pt x="159" y="0"/>
                    <a:pt x="0" y="159"/>
                    <a:pt x="0" y="380"/>
                  </a:cubicBezTo>
                  <a:lnTo>
                    <a:pt x="0" y="3769"/>
                  </a:lnTo>
                  <a:cubicBezTo>
                    <a:pt x="0" y="3959"/>
                    <a:pt x="190" y="4149"/>
                    <a:pt x="380" y="4149"/>
                  </a:cubicBezTo>
                  <a:lnTo>
                    <a:pt x="7253" y="4149"/>
                  </a:lnTo>
                  <a:cubicBezTo>
                    <a:pt x="7474" y="4149"/>
                    <a:pt x="7633" y="3959"/>
                    <a:pt x="7633" y="3769"/>
                  </a:cubicBezTo>
                  <a:lnTo>
                    <a:pt x="7633" y="380"/>
                  </a:lnTo>
                  <a:cubicBezTo>
                    <a:pt x="7633" y="159"/>
                    <a:pt x="7474" y="0"/>
                    <a:pt x="7253" y="0"/>
                  </a:cubicBezTo>
                  <a:close/>
                </a:path>
              </a:pathLst>
            </a:custGeom>
            <a:solidFill>
              <a:srgbClr val="2B76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524;p14">
              <a:extLst>
                <a:ext uri="{FF2B5EF4-FFF2-40B4-BE49-F238E27FC236}">
                  <a16:creationId xmlns:a16="http://schemas.microsoft.com/office/drawing/2014/main" id="{43F04DD9-9239-4E82-B258-45AF3C35896D}"/>
                </a:ext>
              </a:extLst>
            </p:cNvPr>
            <p:cNvSpPr/>
            <p:nvPr/>
          </p:nvSpPr>
          <p:spPr>
            <a:xfrm>
              <a:off x="990170" y="906781"/>
              <a:ext cx="594242" cy="795495"/>
            </a:xfrm>
            <a:custGeom>
              <a:avLst/>
              <a:gdLst/>
              <a:ahLst/>
              <a:cxnLst/>
              <a:rect l="l" t="t" r="r" b="b"/>
              <a:pathLst>
                <a:path w="19541" h="26159" extrusionOk="0">
                  <a:moveTo>
                    <a:pt x="0" y="0"/>
                  </a:moveTo>
                  <a:lnTo>
                    <a:pt x="0" y="26159"/>
                  </a:lnTo>
                  <a:lnTo>
                    <a:pt x="19540" y="26159"/>
                  </a:lnTo>
                  <a:lnTo>
                    <a:pt x="19540" y="0"/>
                  </a:lnTo>
                  <a:close/>
                </a:path>
              </a:pathLst>
            </a:custGeom>
            <a:solidFill>
              <a:srgbClr val="8BDC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525;p14">
              <a:extLst>
                <a:ext uri="{FF2B5EF4-FFF2-40B4-BE49-F238E27FC236}">
                  <a16:creationId xmlns:a16="http://schemas.microsoft.com/office/drawing/2014/main" id="{1FFBB82A-1EB9-4647-B1B2-3700BB77C430}"/>
                </a:ext>
              </a:extLst>
            </p:cNvPr>
            <p:cNvSpPr/>
            <p:nvPr/>
          </p:nvSpPr>
          <p:spPr>
            <a:xfrm>
              <a:off x="1029643" y="942422"/>
              <a:ext cx="515267" cy="634687"/>
            </a:xfrm>
            <a:custGeom>
              <a:avLst/>
              <a:gdLst/>
              <a:ahLst/>
              <a:cxnLst/>
              <a:rect l="l" t="t" r="r" b="b"/>
              <a:pathLst>
                <a:path w="16944" h="20871" extrusionOk="0">
                  <a:moveTo>
                    <a:pt x="1" y="0"/>
                  </a:moveTo>
                  <a:lnTo>
                    <a:pt x="1" y="20870"/>
                  </a:lnTo>
                  <a:lnTo>
                    <a:pt x="16944" y="20870"/>
                  </a:lnTo>
                  <a:lnTo>
                    <a:pt x="1694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526;p14">
              <a:extLst>
                <a:ext uri="{FF2B5EF4-FFF2-40B4-BE49-F238E27FC236}">
                  <a16:creationId xmlns:a16="http://schemas.microsoft.com/office/drawing/2014/main" id="{ADDC7C88-F0B3-45A0-8E1A-19C435655DD1}"/>
                </a:ext>
              </a:extLst>
            </p:cNvPr>
            <p:cNvSpPr/>
            <p:nvPr/>
          </p:nvSpPr>
          <p:spPr>
            <a:xfrm>
              <a:off x="1076840" y="1007896"/>
              <a:ext cx="56836" cy="56867"/>
            </a:xfrm>
            <a:custGeom>
              <a:avLst/>
              <a:gdLst/>
              <a:ahLst/>
              <a:cxnLst/>
              <a:rect l="l" t="t" r="r" b="b"/>
              <a:pathLst>
                <a:path w="1869" h="1870" extrusionOk="0">
                  <a:moveTo>
                    <a:pt x="950" y="1"/>
                  </a:moveTo>
                  <a:cubicBezTo>
                    <a:pt x="412" y="1"/>
                    <a:pt x="0" y="412"/>
                    <a:pt x="0" y="951"/>
                  </a:cubicBezTo>
                  <a:cubicBezTo>
                    <a:pt x="0" y="1457"/>
                    <a:pt x="412" y="1869"/>
                    <a:pt x="950" y="1869"/>
                  </a:cubicBezTo>
                  <a:cubicBezTo>
                    <a:pt x="1457" y="1869"/>
                    <a:pt x="1869" y="1457"/>
                    <a:pt x="1869" y="951"/>
                  </a:cubicBezTo>
                  <a:cubicBezTo>
                    <a:pt x="1869" y="412"/>
                    <a:pt x="1457" y="1"/>
                    <a:pt x="950" y="1"/>
                  </a:cubicBezTo>
                  <a:close/>
                </a:path>
              </a:pathLst>
            </a:custGeom>
            <a:solidFill>
              <a:srgbClr val="F25D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527;p14">
              <a:extLst>
                <a:ext uri="{FF2B5EF4-FFF2-40B4-BE49-F238E27FC236}">
                  <a16:creationId xmlns:a16="http://schemas.microsoft.com/office/drawing/2014/main" id="{9F46C0B6-F932-405D-AA79-EBDF4961A869}"/>
                </a:ext>
              </a:extLst>
            </p:cNvPr>
            <p:cNvSpPr/>
            <p:nvPr/>
          </p:nvSpPr>
          <p:spPr>
            <a:xfrm>
              <a:off x="1083591" y="1019938"/>
              <a:ext cx="43365" cy="32295"/>
            </a:xfrm>
            <a:custGeom>
              <a:avLst/>
              <a:gdLst/>
              <a:ahLst/>
              <a:cxnLst/>
              <a:rect l="l" t="t" r="r" b="b"/>
              <a:pathLst>
                <a:path w="1426" h="1062" extrusionOk="0">
                  <a:moveTo>
                    <a:pt x="1255" y="1"/>
                  </a:moveTo>
                  <a:cubicBezTo>
                    <a:pt x="1219" y="1"/>
                    <a:pt x="1188" y="16"/>
                    <a:pt x="1172" y="48"/>
                  </a:cubicBezTo>
                  <a:lnTo>
                    <a:pt x="570" y="650"/>
                  </a:lnTo>
                  <a:lnTo>
                    <a:pt x="253" y="333"/>
                  </a:lnTo>
                  <a:cubicBezTo>
                    <a:pt x="238" y="317"/>
                    <a:pt x="206" y="309"/>
                    <a:pt x="174" y="309"/>
                  </a:cubicBezTo>
                  <a:cubicBezTo>
                    <a:pt x="143" y="309"/>
                    <a:pt x="111" y="317"/>
                    <a:pt x="95" y="333"/>
                  </a:cubicBezTo>
                  <a:lnTo>
                    <a:pt x="63" y="365"/>
                  </a:lnTo>
                  <a:cubicBezTo>
                    <a:pt x="0" y="428"/>
                    <a:pt x="0" y="523"/>
                    <a:pt x="63" y="555"/>
                  </a:cubicBezTo>
                  <a:lnTo>
                    <a:pt x="570" y="1061"/>
                  </a:lnTo>
                  <a:lnTo>
                    <a:pt x="1394" y="270"/>
                  </a:lnTo>
                  <a:cubicBezTo>
                    <a:pt x="1425" y="206"/>
                    <a:pt x="1425" y="111"/>
                    <a:pt x="1394" y="80"/>
                  </a:cubicBezTo>
                  <a:lnTo>
                    <a:pt x="1362" y="48"/>
                  </a:lnTo>
                  <a:cubicBezTo>
                    <a:pt x="1330" y="16"/>
                    <a:pt x="1291" y="1"/>
                    <a:pt x="125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528;p14">
              <a:extLst>
                <a:ext uri="{FF2B5EF4-FFF2-40B4-BE49-F238E27FC236}">
                  <a16:creationId xmlns:a16="http://schemas.microsoft.com/office/drawing/2014/main" id="{57EA5AAD-1D44-4650-9108-221EBFD9DA70}"/>
                </a:ext>
              </a:extLst>
            </p:cNvPr>
            <p:cNvSpPr/>
            <p:nvPr/>
          </p:nvSpPr>
          <p:spPr>
            <a:xfrm>
              <a:off x="1163510" y="1015620"/>
              <a:ext cx="335179" cy="15418"/>
            </a:xfrm>
            <a:custGeom>
              <a:avLst/>
              <a:gdLst/>
              <a:ahLst/>
              <a:cxnLst/>
              <a:rect l="l" t="t" r="r" b="b"/>
              <a:pathLst>
                <a:path w="11022" h="507" extrusionOk="0">
                  <a:moveTo>
                    <a:pt x="191" y="0"/>
                  </a:moveTo>
                  <a:cubicBezTo>
                    <a:pt x="96" y="0"/>
                    <a:pt x="1" y="63"/>
                    <a:pt x="1" y="190"/>
                  </a:cubicBezTo>
                  <a:lnTo>
                    <a:pt x="1" y="285"/>
                  </a:lnTo>
                  <a:cubicBezTo>
                    <a:pt x="1" y="380"/>
                    <a:pt x="96" y="507"/>
                    <a:pt x="191" y="507"/>
                  </a:cubicBezTo>
                  <a:lnTo>
                    <a:pt x="10800" y="507"/>
                  </a:lnTo>
                  <a:cubicBezTo>
                    <a:pt x="10895" y="507"/>
                    <a:pt x="11021" y="380"/>
                    <a:pt x="11021" y="285"/>
                  </a:cubicBezTo>
                  <a:lnTo>
                    <a:pt x="11021" y="190"/>
                  </a:lnTo>
                  <a:cubicBezTo>
                    <a:pt x="11021" y="63"/>
                    <a:pt x="10895" y="0"/>
                    <a:pt x="10800" y="0"/>
                  </a:cubicBezTo>
                  <a:close/>
                </a:path>
              </a:pathLst>
            </a:custGeom>
            <a:solidFill>
              <a:srgbClr val="8BDC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529;p14">
              <a:extLst>
                <a:ext uri="{FF2B5EF4-FFF2-40B4-BE49-F238E27FC236}">
                  <a16:creationId xmlns:a16="http://schemas.microsoft.com/office/drawing/2014/main" id="{01B6A2AB-DC6E-49E7-BCA8-A3037AEC2AD6}"/>
                </a:ext>
              </a:extLst>
            </p:cNvPr>
            <p:cNvSpPr/>
            <p:nvPr/>
          </p:nvSpPr>
          <p:spPr>
            <a:xfrm>
              <a:off x="1163510" y="1042564"/>
              <a:ext cx="219621" cy="15448"/>
            </a:xfrm>
            <a:custGeom>
              <a:avLst/>
              <a:gdLst/>
              <a:ahLst/>
              <a:cxnLst/>
              <a:rect l="l" t="t" r="r" b="b"/>
              <a:pathLst>
                <a:path w="7222" h="508" extrusionOk="0">
                  <a:moveTo>
                    <a:pt x="191" y="1"/>
                  </a:moveTo>
                  <a:cubicBezTo>
                    <a:pt x="96" y="1"/>
                    <a:pt x="1" y="96"/>
                    <a:pt x="1" y="191"/>
                  </a:cubicBezTo>
                  <a:lnTo>
                    <a:pt x="1" y="317"/>
                  </a:lnTo>
                  <a:cubicBezTo>
                    <a:pt x="1" y="412"/>
                    <a:pt x="96" y="507"/>
                    <a:pt x="191" y="507"/>
                  </a:cubicBezTo>
                  <a:lnTo>
                    <a:pt x="7000" y="507"/>
                  </a:lnTo>
                  <a:cubicBezTo>
                    <a:pt x="7126" y="507"/>
                    <a:pt x="7221" y="412"/>
                    <a:pt x="7221" y="317"/>
                  </a:cubicBezTo>
                  <a:lnTo>
                    <a:pt x="7221" y="191"/>
                  </a:lnTo>
                  <a:cubicBezTo>
                    <a:pt x="7221" y="96"/>
                    <a:pt x="7126" y="1"/>
                    <a:pt x="7000" y="1"/>
                  </a:cubicBezTo>
                  <a:close/>
                </a:path>
              </a:pathLst>
            </a:custGeom>
            <a:solidFill>
              <a:srgbClr val="ACE5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530;p14">
              <a:extLst>
                <a:ext uri="{FF2B5EF4-FFF2-40B4-BE49-F238E27FC236}">
                  <a16:creationId xmlns:a16="http://schemas.microsoft.com/office/drawing/2014/main" id="{3BFE0ACA-4A13-44A1-A48D-1E1FB62C6B37}"/>
                </a:ext>
              </a:extLst>
            </p:cNvPr>
            <p:cNvSpPr/>
            <p:nvPr/>
          </p:nvSpPr>
          <p:spPr>
            <a:xfrm>
              <a:off x="1076840" y="1119624"/>
              <a:ext cx="56836" cy="56836"/>
            </a:xfrm>
            <a:custGeom>
              <a:avLst/>
              <a:gdLst/>
              <a:ahLst/>
              <a:cxnLst/>
              <a:rect l="l" t="t" r="r" b="b"/>
              <a:pathLst>
                <a:path w="1869" h="1869" extrusionOk="0">
                  <a:moveTo>
                    <a:pt x="950" y="0"/>
                  </a:moveTo>
                  <a:cubicBezTo>
                    <a:pt x="412" y="0"/>
                    <a:pt x="0" y="412"/>
                    <a:pt x="0" y="950"/>
                  </a:cubicBezTo>
                  <a:cubicBezTo>
                    <a:pt x="0" y="1457"/>
                    <a:pt x="412" y="1869"/>
                    <a:pt x="950" y="1869"/>
                  </a:cubicBezTo>
                  <a:cubicBezTo>
                    <a:pt x="1457" y="1869"/>
                    <a:pt x="1869" y="1457"/>
                    <a:pt x="1869" y="950"/>
                  </a:cubicBezTo>
                  <a:cubicBezTo>
                    <a:pt x="1869" y="412"/>
                    <a:pt x="1457" y="0"/>
                    <a:pt x="950" y="0"/>
                  </a:cubicBezTo>
                  <a:close/>
                </a:path>
              </a:pathLst>
            </a:custGeom>
            <a:solidFill>
              <a:srgbClr val="F25D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531;p14">
              <a:extLst>
                <a:ext uri="{FF2B5EF4-FFF2-40B4-BE49-F238E27FC236}">
                  <a16:creationId xmlns:a16="http://schemas.microsoft.com/office/drawing/2014/main" id="{A901F139-E3CE-472A-887D-5AD9815F5951}"/>
                </a:ext>
              </a:extLst>
            </p:cNvPr>
            <p:cNvSpPr/>
            <p:nvPr/>
          </p:nvSpPr>
          <p:spPr>
            <a:xfrm>
              <a:off x="1083591" y="1131666"/>
              <a:ext cx="43365" cy="32295"/>
            </a:xfrm>
            <a:custGeom>
              <a:avLst/>
              <a:gdLst/>
              <a:ahLst/>
              <a:cxnLst/>
              <a:rect l="l" t="t" r="r" b="b"/>
              <a:pathLst>
                <a:path w="1426" h="1062" extrusionOk="0">
                  <a:moveTo>
                    <a:pt x="1255" y="0"/>
                  </a:moveTo>
                  <a:cubicBezTo>
                    <a:pt x="1219" y="0"/>
                    <a:pt x="1188" y="16"/>
                    <a:pt x="1172" y="48"/>
                  </a:cubicBezTo>
                  <a:lnTo>
                    <a:pt x="570" y="649"/>
                  </a:lnTo>
                  <a:lnTo>
                    <a:pt x="253" y="333"/>
                  </a:lnTo>
                  <a:cubicBezTo>
                    <a:pt x="238" y="317"/>
                    <a:pt x="206" y="309"/>
                    <a:pt x="174" y="309"/>
                  </a:cubicBezTo>
                  <a:cubicBezTo>
                    <a:pt x="143" y="309"/>
                    <a:pt x="111" y="317"/>
                    <a:pt x="95" y="333"/>
                  </a:cubicBezTo>
                  <a:lnTo>
                    <a:pt x="63" y="364"/>
                  </a:lnTo>
                  <a:cubicBezTo>
                    <a:pt x="0" y="428"/>
                    <a:pt x="0" y="523"/>
                    <a:pt x="63" y="554"/>
                  </a:cubicBezTo>
                  <a:lnTo>
                    <a:pt x="570" y="1061"/>
                  </a:lnTo>
                  <a:lnTo>
                    <a:pt x="1394" y="269"/>
                  </a:lnTo>
                  <a:cubicBezTo>
                    <a:pt x="1425" y="206"/>
                    <a:pt x="1425" y="111"/>
                    <a:pt x="1394" y="79"/>
                  </a:cubicBezTo>
                  <a:lnTo>
                    <a:pt x="1362" y="48"/>
                  </a:lnTo>
                  <a:cubicBezTo>
                    <a:pt x="1330" y="16"/>
                    <a:pt x="1291" y="0"/>
                    <a:pt x="125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532;p14">
              <a:extLst>
                <a:ext uri="{FF2B5EF4-FFF2-40B4-BE49-F238E27FC236}">
                  <a16:creationId xmlns:a16="http://schemas.microsoft.com/office/drawing/2014/main" id="{98DA45BC-3561-4C4C-AA17-D8598B79BD07}"/>
                </a:ext>
              </a:extLst>
            </p:cNvPr>
            <p:cNvSpPr/>
            <p:nvPr/>
          </p:nvSpPr>
          <p:spPr>
            <a:xfrm>
              <a:off x="1163510" y="1126344"/>
              <a:ext cx="335179" cy="15448"/>
            </a:xfrm>
            <a:custGeom>
              <a:avLst/>
              <a:gdLst/>
              <a:ahLst/>
              <a:cxnLst/>
              <a:rect l="l" t="t" r="r" b="b"/>
              <a:pathLst>
                <a:path w="11022" h="508" extrusionOk="0">
                  <a:moveTo>
                    <a:pt x="191" y="1"/>
                  </a:moveTo>
                  <a:cubicBezTo>
                    <a:pt x="96" y="1"/>
                    <a:pt x="1" y="96"/>
                    <a:pt x="1" y="223"/>
                  </a:cubicBezTo>
                  <a:lnTo>
                    <a:pt x="1" y="318"/>
                  </a:lnTo>
                  <a:cubicBezTo>
                    <a:pt x="1" y="413"/>
                    <a:pt x="96" y="508"/>
                    <a:pt x="191" y="508"/>
                  </a:cubicBezTo>
                  <a:lnTo>
                    <a:pt x="10800" y="508"/>
                  </a:lnTo>
                  <a:cubicBezTo>
                    <a:pt x="10895" y="508"/>
                    <a:pt x="11021" y="413"/>
                    <a:pt x="11021" y="318"/>
                  </a:cubicBezTo>
                  <a:lnTo>
                    <a:pt x="11021" y="223"/>
                  </a:lnTo>
                  <a:cubicBezTo>
                    <a:pt x="11021" y="96"/>
                    <a:pt x="10895" y="1"/>
                    <a:pt x="10800" y="1"/>
                  </a:cubicBezTo>
                  <a:close/>
                </a:path>
              </a:pathLst>
            </a:custGeom>
            <a:solidFill>
              <a:srgbClr val="8BDC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533;p14">
              <a:extLst>
                <a:ext uri="{FF2B5EF4-FFF2-40B4-BE49-F238E27FC236}">
                  <a16:creationId xmlns:a16="http://schemas.microsoft.com/office/drawing/2014/main" id="{D41EA502-C74A-403A-BC62-DFBF4CF9B717}"/>
                </a:ext>
              </a:extLst>
            </p:cNvPr>
            <p:cNvSpPr/>
            <p:nvPr/>
          </p:nvSpPr>
          <p:spPr>
            <a:xfrm>
              <a:off x="1163510" y="1154292"/>
              <a:ext cx="219621" cy="14475"/>
            </a:xfrm>
            <a:custGeom>
              <a:avLst/>
              <a:gdLst/>
              <a:ahLst/>
              <a:cxnLst/>
              <a:rect l="l" t="t" r="r" b="b"/>
              <a:pathLst>
                <a:path w="7222" h="476" extrusionOk="0">
                  <a:moveTo>
                    <a:pt x="191" y="0"/>
                  </a:moveTo>
                  <a:cubicBezTo>
                    <a:pt x="96" y="0"/>
                    <a:pt x="1" y="95"/>
                    <a:pt x="1" y="190"/>
                  </a:cubicBezTo>
                  <a:lnTo>
                    <a:pt x="1" y="285"/>
                  </a:lnTo>
                  <a:cubicBezTo>
                    <a:pt x="1" y="412"/>
                    <a:pt x="96" y="475"/>
                    <a:pt x="191" y="475"/>
                  </a:cubicBezTo>
                  <a:lnTo>
                    <a:pt x="7000" y="475"/>
                  </a:lnTo>
                  <a:cubicBezTo>
                    <a:pt x="7126" y="475"/>
                    <a:pt x="7221" y="412"/>
                    <a:pt x="7221" y="285"/>
                  </a:cubicBezTo>
                  <a:lnTo>
                    <a:pt x="7221" y="190"/>
                  </a:lnTo>
                  <a:cubicBezTo>
                    <a:pt x="7221" y="95"/>
                    <a:pt x="7126" y="0"/>
                    <a:pt x="7000" y="0"/>
                  </a:cubicBezTo>
                  <a:close/>
                </a:path>
              </a:pathLst>
            </a:custGeom>
            <a:solidFill>
              <a:srgbClr val="ACE5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534;p14">
              <a:extLst>
                <a:ext uri="{FF2B5EF4-FFF2-40B4-BE49-F238E27FC236}">
                  <a16:creationId xmlns:a16="http://schemas.microsoft.com/office/drawing/2014/main" id="{2E9584E0-1D62-4173-B121-37A836ADFE81}"/>
                </a:ext>
              </a:extLst>
            </p:cNvPr>
            <p:cNvSpPr/>
            <p:nvPr/>
          </p:nvSpPr>
          <p:spPr>
            <a:xfrm>
              <a:off x="1076840" y="1231321"/>
              <a:ext cx="56836" cy="56867"/>
            </a:xfrm>
            <a:custGeom>
              <a:avLst/>
              <a:gdLst/>
              <a:ahLst/>
              <a:cxnLst/>
              <a:rect l="l" t="t" r="r" b="b"/>
              <a:pathLst>
                <a:path w="1869" h="1870" extrusionOk="0">
                  <a:moveTo>
                    <a:pt x="950" y="1"/>
                  </a:moveTo>
                  <a:cubicBezTo>
                    <a:pt x="412" y="1"/>
                    <a:pt x="0" y="413"/>
                    <a:pt x="0" y="919"/>
                  </a:cubicBezTo>
                  <a:cubicBezTo>
                    <a:pt x="0" y="1458"/>
                    <a:pt x="412" y="1869"/>
                    <a:pt x="950" y="1869"/>
                  </a:cubicBezTo>
                  <a:cubicBezTo>
                    <a:pt x="1457" y="1869"/>
                    <a:pt x="1869" y="1458"/>
                    <a:pt x="1869" y="919"/>
                  </a:cubicBezTo>
                  <a:cubicBezTo>
                    <a:pt x="1869" y="413"/>
                    <a:pt x="1457" y="1"/>
                    <a:pt x="950" y="1"/>
                  </a:cubicBezTo>
                  <a:close/>
                </a:path>
              </a:pathLst>
            </a:custGeom>
            <a:solidFill>
              <a:srgbClr val="F25D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535;p14">
              <a:extLst>
                <a:ext uri="{FF2B5EF4-FFF2-40B4-BE49-F238E27FC236}">
                  <a16:creationId xmlns:a16="http://schemas.microsoft.com/office/drawing/2014/main" id="{48449065-39AB-4210-921F-6981696B0B09}"/>
                </a:ext>
              </a:extLst>
            </p:cNvPr>
            <p:cNvSpPr/>
            <p:nvPr/>
          </p:nvSpPr>
          <p:spPr>
            <a:xfrm>
              <a:off x="1083591" y="1243364"/>
              <a:ext cx="43365" cy="33269"/>
            </a:xfrm>
            <a:custGeom>
              <a:avLst/>
              <a:gdLst/>
              <a:ahLst/>
              <a:cxnLst/>
              <a:rect l="l" t="t" r="r" b="b"/>
              <a:pathLst>
                <a:path w="1426" h="1094" extrusionOk="0">
                  <a:moveTo>
                    <a:pt x="1255" y="1"/>
                  </a:moveTo>
                  <a:cubicBezTo>
                    <a:pt x="1219" y="1"/>
                    <a:pt x="1188" y="17"/>
                    <a:pt x="1172" y="48"/>
                  </a:cubicBezTo>
                  <a:lnTo>
                    <a:pt x="570" y="650"/>
                  </a:lnTo>
                  <a:lnTo>
                    <a:pt x="253" y="333"/>
                  </a:lnTo>
                  <a:cubicBezTo>
                    <a:pt x="238" y="317"/>
                    <a:pt x="206" y="310"/>
                    <a:pt x="174" y="310"/>
                  </a:cubicBezTo>
                  <a:cubicBezTo>
                    <a:pt x="143" y="310"/>
                    <a:pt x="111" y="317"/>
                    <a:pt x="95" y="333"/>
                  </a:cubicBezTo>
                  <a:lnTo>
                    <a:pt x="63" y="365"/>
                  </a:lnTo>
                  <a:cubicBezTo>
                    <a:pt x="0" y="428"/>
                    <a:pt x="0" y="523"/>
                    <a:pt x="63" y="555"/>
                  </a:cubicBezTo>
                  <a:lnTo>
                    <a:pt x="570" y="1093"/>
                  </a:lnTo>
                  <a:lnTo>
                    <a:pt x="1394" y="270"/>
                  </a:lnTo>
                  <a:cubicBezTo>
                    <a:pt x="1425" y="207"/>
                    <a:pt x="1425" y="112"/>
                    <a:pt x="1394" y="80"/>
                  </a:cubicBezTo>
                  <a:lnTo>
                    <a:pt x="1362" y="48"/>
                  </a:lnTo>
                  <a:cubicBezTo>
                    <a:pt x="1330" y="17"/>
                    <a:pt x="1291" y="1"/>
                    <a:pt x="125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536;p14">
              <a:extLst>
                <a:ext uri="{FF2B5EF4-FFF2-40B4-BE49-F238E27FC236}">
                  <a16:creationId xmlns:a16="http://schemas.microsoft.com/office/drawing/2014/main" id="{4E95CEE4-C05C-4F0B-8068-F1A84C57FDD4}"/>
                </a:ext>
              </a:extLst>
            </p:cNvPr>
            <p:cNvSpPr/>
            <p:nvPr/>
          </p:nvSpPr>
          <p:spPr>
            <a:xfrm>
              <a:off x="1163510" y="1238072"/>
              <a:ext cx="335179" cy="14475"/>
            </a:xfrm>
            <a:custGeom>
              <a:avLst/>
              <a:gdLst/>
              <a:ahLst/>
              <a:cxnLst/>
              <a:rect l="l" t="t" r="r" b="b"/>
              <a:pathLst>
                <a:path w="11022" h="476" extrusionOk="0">
                  <a:moveTo>
                    <a:pt x="191" y="1"/>
                  </a:moveTo>
                  <a:cubicBezTo>
                    <a:pt x="96" y="1"/>
                    <a:pt x="1" y="96"/>
                    <a:pt x="1" y="222"/>
                  </a:cubicBezTo>
                  <a:lnTo>
                    <a:pt x="1" y="317"/>
                  </a:lnTo>
                  <a:cubicBezTo>
                    <a:pt x="1" y="412"/>
                    <a:pt x="96" y="476"/>
                    <a:pt x="191" y="476"/>
                  </a:cubicBezTo>
                  <a:lnTo>
                    <a:pt x="10800" y="476"/>
                  </a:lnTo>
                  <a:cubicBezTo>
                    <a:pt x="10895" y="476"/>
                    <a:pt x="11021" y="412"/>
                    <a:pt x="11021" y="317"/>
                  </a:cubicBezTo>
                  <a:lnTo>
                    <a:pt x="11021" y="222"/>
                  </a:lnTo>
                  <a:cubicBezTo>
                    <a:pt x="11021" y="96"/>
                    <a:pt x="10895" y="1"/>
                    <a:pt x="10800" y="1"/>
                  </a:cubicBezTo>
                  <a:close/>
                </a:path>
              </a:pathLst>
            </a:custGeom>
            <a:solidFill>
              <a:srgbClr val="8BDC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537;p14">
              <a:extLst>
                <a:ext uri="{FF2B5EF4-FFF2-40B4-BE49-F238E27FC236}">
                  <a16:creationId xmlns:a16="http://schemas.microsoft.com/office/drawing/2014/main" id="{39C6EA45-472B-4340-A917-439D5352CAE9}"/>
                </a:ext>
              </a:extLst>
            </p:cNvPr>
            <p:cNvSpPr/>
            <p:nvPr/>
          </p:nvSpPr>
          <p:spPr>
            <a:xfrm>
              <a:off x="1163510" y="1265046"/>
              <a:ext cx="219621" cy="17364"/>
            </a:xfrm>
            <a:custGeom>
              <a:avLst/>
              <a:gdLst/>
              <a:ahLst/>
              <a:cxnLst/>
              <a:rect l="l" t="t" r="r" b="b"/>
              <a:pathLst>
                <a:path w="7222" h="571" extrusionOk="0">
                  <a:moveTo>
                    <a:pt x="191" y="0"/>
                  </a:moveTo>
                  <a:cubicBezTo>
                    <a:pt x="96" y="0"/>
                    <a:pt x="1" y="127"/>
                    <a:pt x="1" y="222"/>
                  </a:cubicBezTo>
                  <a:lnTo>
                    <a:pt x="1" y="349"/>
                  </a:lnTo>
                  <a:cubicBezTo>
                    <a:pt x="1" y="444"/>
                    <a:pt x="96" y="570"/>
                    <a:pt x="191" y="570"/>
                  </a:cubicBezTo>
                  <a:lnTo>
                    <a:pt x="7000" y="570"/>
                  </a:lnTo>
                  <a:cubicBezTo>
                    <a:pt x="7126" y="570"/>
                    <a:pt x="7221" y="444"/>
                    <a:pt x="7221" y="349"/>
                  </a:cubicBezTo>
                  <a:lnTo>
                    <a:pt x="7221" y="222"/>
                  </a:lnTo>
                  <a:cubicBezTo>
                    <a:pt x="7221" y="127"/>
                    <a:pt x="7126" y="0"/>
                    <a:pt x="7000" y="0"/>
                  </a:cubicBezTo>
                  <a:close/>
                </a:path>
              </a:pathLst>
            </a:custGeom>
            <a:solidFill>
              <a:srgbClr val="ACE5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538;p14">
              <a:extLst>
                <a:ext uri="{FF2B5EF4-FFF2-40B4-BE49-F238E27FC236}">
                  <a16:creationId xmlns:a16="http://schemas.microsoft.com/office/drawing/2014/main" id="{FC88ECC5-D7BB-4112-BC5C-9AEA4E623E83}"/>
                </a:ext>
              </a:extLst>
            </p:cNvPr>
            <p:cNvSpPr/>
            <p:nvPr/>
          </p:nvSpPr>
          <p:spPr>
            <a:xfrm>
              <a:off x="1076840" y="1343049"/>
              <a:ext cx="56836" cy="56836"/>
            </a:xfrm>
            <a:custGeom>
              <a:avLst/>
              <a:gdLst/>
              <a:ahLst/>
              <a:cxnLst/>
              <a:rect l="l" t="t" r="r" b="b"/>
              <a:pathLst>
                <a:path w="1869" h="1869" extrusionOk="0">
                  <a:moveTo>
                    <a:pt x="950" y="0"/>
                  </a:moveTo>
                  <a:cubicBezTo>
                    <a:pt x="412" y="0"/>
                    <a:pt x="0" y="412"/>
                    <a:pt x="0" y="951"/>
                  </a:cubicBezTo>
                  <a:cubicBezTo>
                    <a:pt x="0" y="1457"/>
                    <a:pt x="412" y="1869"/>
                    <a:pt x="950" y="1869"/>
                  </a:cubicBezTo>
                  <a:cubicBezTo>
                    <a:pt x="1457" y="1869"/>
                    <a:pt x="1869" y="1457"/>
                    <a:pt x="1869" y="951"/>
                  </a:cubicBezTo>
                  <a:cubicBezTo>
                    <a:pt x="1869" y="412"/>
                    <a:pt x="1457" y="0"/>
                    <a:pt x="950" y="0"/>
                  </a:cubicBezTo>
                  <a:close/>
                </a:path>
              </a:pathLst>
            </a:custGeom>
            <a:solidFill>
              <a:srgbClr val="F25D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539;p14">
              <a:extLst>
                <a:ext uri="{FF2B5EF4-FFF2-40B4-BE49-F238E27FC236}">
                  <a16:creationId xmlns:a16="http://schemas.microsoft.com/office/drawing/2014/main" id="{040F97D2-CA35-4AA5-A4C6-7CF970708BDA}"/>
                </a:ext>
              </a:extLst>
            </p:cNvPr>
            <p:cNvSpPr/>
            <p:nvPr/>
          </p:nvSpPr>
          <p:spPr>
            <a:xfrm>
              <a:off x="1083591" y="1355092"/>
              <a:ext cx="43365" cy="32295"/>
            </a:xfrm>
            <a:custGeom>
              <a:avLst/>
              <a:gdLst/>
              <a:ahLst/>
              <a:cxnLst/>
              <a:rect l="l" t="t" r="r" b="b"/>
              <a:pathLst>
                <a:path w="1426" h="1062" extrusionOk="0">
                  <a:moveTo>
                    <a:pt x="1255" y="0"/>
                  </a:moveTo>
                  <a:cubicBezTo>
                    <a:pt x="1219" y="0"/>
                    <a:pt x="1188" y="16"/>
                    <a:pt x="1172" y="48"/>
                  </a:cubicBezTo>
                  <a:lnTo>
                    <a:pt x="570" y="650"/>
                  </a:lnTo>
                  <a:lnTo>
                    <a:pt x="253" y="333"/>
                  </a:lnTo>
                  <a:cubicBezTo>
                    <a:pt x="238" y="317"/>
                    <a:pt x="206" y="309"/>
                    <a:pt x="174" y="309"/>
                  </a:cubicBezTo>
                  <a:cubicBezTo>
                    <a:pt x="143" y="309"/>
                    <a:pt x="111" y="317"/>
                    <a:pt x="95" y="333"/>
                  </a:cubicBezTo>
                  <a:lnTo>
                    <a:pt x="63" y="365"/>
                  </a:lnTo>
                  <a:cubicBezTo>
                    <a:pt x="0" y="428"/>
                    <a:pt x="0" y="523"/>
                    <a:pt x="63" y="555"/>
                  </a:cubicBezTo>
                  <a:lnTo>
                    <a:pt x="570" y="1061"/>
                  </a:lnTo>
                  <a:lnTo>
                    <a:pt x="1394" y="270"/>
                  </a:lnTo>
                  <a:cubicBezTo>
                    <a:pt x="1425" y="206"/>
                    <a:pt x="1425" y="143"/>
                    <a:pt x="1394" y="80"/>
                  </a:cubicBezTo>
                  <a:lnTo>
                    <a:pt x="1362" y="48"/>
                  </a:lnTo>
                  <a:cubicBezTo>
                    <a:pt x="1330" y="16"/>
                    <a:pt x="1291" y="0"/>
                    <a:pt x="125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540;p14">
              <a:extLst>
                <a:ext uri="{FF2B5EF4-FFF2-40B4-BE49-F238E27FC236}">
                  <a16:creationId xmlns:a16="http://schemas.microsoft.com/office/drawing/2014/main" id="{2032D42A-E2DF-47C4-8DC9-E7368C7B56E8}"/>
                </a:ext>
              </a:extLst>
            </p:cNvPr>
            <p:cNvSpPr/>
            <p:nvPr/>
          </p:nvSpPr>
          <p:spPr>
            <a:xfrm>
              <a:off x="1163510" y="1350743"/>
              <a:ext cx="335179" cy="15448"/>
            </a:xfrm>
            <a:custGeom>
              <a:avLst/>
              <a:gdLst/>
              <a:ahLst/>
              <a:cxnLst/>
              <a:rect l="l" t="t" r="r" b="b"/>
              <a:pathLst>
                <a:path w="11022" h="508" extrusionOk="0">
                  <a:moveTo>
                    <a:pt x="191" y="1"/>
                  </a:moveTo>
                  <a:cubicBezTo>
                    <a:pt x="96" y="1"/>
                    <a:pt x="1" y="64"/>
                    <a:pt x="1" y="191"/>
                  </a:cubicBezTo>
                  <a:lnTo>
                    <a:pt x="1" y="286"/>
                  </a:lnTo>
                  <a:cubicBezTo>
                    <a:pt x="1" y="381"/>
                    <a:pt x="96" y="508"/>
                    <a:pt x="191" y="508"/>
                  </a:cubicBezTo>
                  <a:lnTo>
                    <a:pt x="10800" y="508"/>
                  </a:lnTo>
                  <a:cubicBezTo>
                    <a:pt x="10895" y="508"/>
                    <a:pt x="11021" y="381"/>
                    <a:pt x="11021" y="286"/>
                  </a:cubicBezTo>
                  <a:lnTo>
                    <a:pt x="11021" y="191"/>
                  </a:lnTo>
                  <a:cubicBezTo>
                    <a:pt x="11021" y="64"/>
                    <a:pt x="10895" y="1"/>
                    <a:pt x="10800" y="1"/>
                  </a:cubicBezTo>
                  <a:close/>
                </a:path>
              </a:pathLst>
            </a:custGeom>
            <a:solidFill>
              <a:srgbClr val="8BDC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541;p14">
              <a:extLst>
                <a:ext uri="{FF2B5EF4-FFF2-40B4-BE49-F238E27FC236}">
                  <a16:creationId xmlns:a16="http://schemas.microsoft.com/office/drawing/2014/main" id="{7BE8C0EF-68FC-48BB-91AD-E9F098EDBD93}"/>
                </a:ext>
              </a:extLst>
            </p:cNvPr>
            <p:cNvSpPr/>
            <p:nvPr/>
          </p:nvSpPr>
          <p:spPr>
            <a:xfrm>
              <a:off x="1163510" y="1378690"/>
              <a:ext cx="219621" cy="14475"/>
            </a:xfrm>
            <a:custGeom>
              <a:avLst/>
              <a:gdLst/>
              <a:ahLst/>
              <a:cxnLst/>
              <a:rect l="l" t="t" r="r" b="b"/>
              <a:pathLst>
                <a:path w="7222" h="476" extrusionOk="0">
                  <a:moveTo>
                    <a:pt x="191" y="0"/>
                  </a:moveTo>
                  <a:cubicBezTo>
                    <a:pt x="96" y="0"/>
                    <a:pt x="1" y="64"/>
                    <a:pt x="1" y="159"/>
                  </a:cubicBezTo>
                  <a:lnTo>
                    <a:pt x="1" y="254"/>
                  </a:lnTo>
                  <a:cubicBezTo>
                    <a:pt x="1" y="380"/>
                    <a:pt x="96" y="475"/>
                    <a:pt x="191" y="475"/>
                  </a:cubicBezTo>
                  <a:lnTo>
                    <a:pt x="7000" y="475"/>
                  </a:lnTo>
                  <a:cubicBezTo>
                    <a:pt x="7126" y="475"/>
                    <a:pt x="7221" y="380"/>
                    <a:pt x="7221" y="254"/>
                  </a:cubicBezTo>
                  <a:lnTo>
                    <a:pt x="7221" y="159"/>
                  </a:lnTo>
                  <a:cubicBezTo>
                    <a:pt x="7221" y="64"/>
                    <a:pt x="7126" y="0"/>
                    <a:pt x="7000" y="0"/>
                  </a:cubicBezTo>
                  <a:close/>
                </a:path>
              </a:pathLst>
            </a:custGeom>
            <a:solidFill>
              <a:srgbClr val="ACE5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542;p14">
              <a:extLst>
                <a:ext uri="{FF2B5EF4-FFF2-40B4-BE49-F238E27FC236}">
                  <a16:creationId xmlns:a16="http://schemas.microsoft.com/office/drawing/2014/main" id="{C1751DB2-DAA0-4087-B52C-C822F6F59C56}"/>
                </a:ext>
              </a:extLst>
            </p:cNvPr>
            <p:cNvSpPr/>
            <p:nvPr/>
          </p:nvSpPr>
          <p:spPr>
            <a:xfrm>
              <a:off x="1076840" y="1454777"/>
              <a:ext cx="56836" cy="56836"/>
            </a:xfrm>
            <a:custGeom>
              <a:avLst/>
              <a:gdLst/>
              <a:ahLst/>
              <a:cxnLst/>
              <a:rect l="l" t="t" r="r" b="b"/>
              <a:pathLst>
                <a:path w="1869" h="1869" extrusionOk="0">
                  <a:moveTo>
                    <a:pt x="950" y="0"/>
                  </a:moveTo>
                  <a:cubicBezTo>
                    <a:pt x="412" y="0"/>
                    <a:pt x="0" y="412"/>
                    <a:pt x="0" y="918"/>
                  </a:cubicBezTo>
                  <a:cubicBezTo>
                    <a:pt x="0" y="1457"/>
                    <a:pt x="412" y="1869"/>
                    <a:pt x="950" y="1869"/>
                  </a:cubicBezTo>
                  <a:cubicBezTo>
                    <a:pt x="1457" y="1869"/>
                    <a:pt x="1869" y="1457"/>
                    <a:pt x="1869" y="918"/>
                  </a:cubicBezTo>
                  <a:cubicBezTo>
                    <a:pt x="1869" y="412"/>
                    <a:pt x="1457" y="0"/>
                    <a:pt x="950" y="0"/>
                  </a:cubicBezTo>
                  <a:close/>
                </a:path>
              </a:pathLst>
            </a:custGeom>
            <a:solidFill>
              <a:srgbClr val="F25D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543;p14">
              <a:extLst>
                <a:ext uri="{FF2B5EF4-FFF2-40B4-BE49-F238E27FC236}">
                  <a16:creationId xmlns:a16="http://schemas.microsoft.com/office/drawing/2014/main" id="{97CD3737-5264-439F-A15E-106A56F3FDCA}"/>
                </a:ext>
              </a:extLst>
            </p:cNvPr>
            <p:cNvSpPr/>
            <p:nvPr/>
          </p:nvSpPr>
          <p:spPr>
            <a:xfrm>
              <a:off x="1083591" y="1466789"/>
              <a:ext cx="43365" cy="33269"/>
            </a:xfrm>
            <a:custGeom>
              <a:avLst/>
              <a:gdLst/>
              <a:ahLst/>
              <a:cxnLst/>
              <a:rect l="l" t="t" r="r" b="b"/>
              <a:pathLst>
                <a:path w="1426" h="1094" extrusionOk="0">
                  <a:moveTo>
                    <a:pt x="1255" y="1"/>
                  </a:moveTo>
                  <a:cubicBezTo>
                    <a:pt x="1219" y="1"/>
                    <a:pt x="1188" y="17"/>
                    <a:pt x="1172" y="48"/>
                  </a:cubicBezTo>
                  <a:lnTo>
                    <a:pt x="570" y="650"/>
                  </a:lnTo>
                  <a:lnTo>
                    <a:pt x="253" y="333"/>
                  </a:lnTo>
                  <a:cubicBezTo>
                    <a:pt x="238" y="318"/>
                    <a:pt x="206" y="310"/>
                    <a:pt x="174" y="310"/>
                  </a:cubicBezTo>
                  <a:cubicBezTo>
                    <a:pt x="143" y="310"/>
                    <a:pt x="111" y="318"/>
                    <a:pt x="95" y="333"/>
                  </a:cubicBezTo>
                  <a:lnTo>
                    <a:pt x="63" y="365"/>
                  </a:lnTo>
                  <a:cubicBezTo>
                    <a:pt x="0" y="428"/>
                    <a:pt x="0" y="523"/>
                    <a:pt x="63" y="555"/>
                  </a:cubicBezTo>
                  <a:lnTo>
                    <a:pt x="570" y="1094"/>
                  </a:lnTo>
                  <a:lnTo>
                    <a:pt x="1394" y="270"/>
                  </a:lnTo>
                  <a:cubicBezTo>
                    <a:pt x="1425" y="207"/>
                    <a:pt x="1425" y="143"/>
                    <a:pt x="1394" y="80"/>
                  </a:cubicBezTo>
                  <a:lnTo>
                    <a:pt x="1362" y="48"/>
                  </a:lnTo>
                  <a:cubicBezTo>
                    <a:pt x="1330" y="17"/>
                    <a:pt x="1291" y="1"/>
                    <a:pt x="125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544;p14">
              <a:extLst>
                <a:ext uri="{FF2B5EF4-FFF2-40B4-BE49-F238E27FC236}">
                  <a16:creationId xmlns:a16="http://schemas.microsoft.com/office/drawing/2014/main" id="{39A78002-44A8-41A1-A9D1-9FCE8116B036}"/>
                </a:ext>
              </a:extLst>
            </p:cNvPr>
            <p:cNvSpPr/>
            <p:nvPr/>
          </p:nvSpPr>
          <p:spPr>
            <a:xfrm>
              <a:off x="1163510" y="1462471"/>
              <a:ext cx="335179" cy="14475"/>
            </a:xfrm>
            <a:custGeom>
              <a:avLst/>
              <a:gdLst/>
              <a:ahLst/>
              <a:cxnLst/>
              <a:rect l="l" t="t" r="r" b="b"/>
              <a:pathLst>
                <a:path w="11022" h="476" extrusionOk="0">
                  <a:moveTo>
                    <a:pt x="191" y="0"/>
                  </a:moveTo>
                  <a:cubicBezTo>
                    <a:pt x="96" y="0"/>
                    <a:pt x="1" y="64"/>
                    <a:pt x="1" y="190"/>
                  </a:cubicBezTo>
                  <a:lnTo>
                    <a:pt x="1" y="285"/>
                  </a:lnTo>
                  <a:cubicBezTo>
                    <a:pt x="1" y="380"/>
                    <a:pt x="96" y="475"/>
                    <a:pt x="191" y="475"/>
                  </a:cubicBezTo>
                  <a:lnTo>
                    <a:pt x="10800" y="475"/>
                  </a:lnTo>
                  <a:cubicBezTo>
                    <a:pt x="10895" y="475"/>
                    <a:pt x="11021" y="380"/>
                    <a:pt x="11021" y="285"/>
                  </a:cubicBezTo>
                  <a:lnTo>
                    <a:pt x="11021" y="190"/>
                  </a:lnTo>
                  <a:cubicBezTo>
                    <a:pt x="11021" y="64"/>
                    <a:pt x="10895" y="0"/>
                    <a:pt x="10800" y="0"/>
                  </a:cubicBezTo>
                  <a:close/>
                </a:path>
              </a:pathLst>
            </a:custGeom>
            <a:solidFill>
              <a:srgbClr val="1CB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545;p14">
              <a:extLst>
                <a:ext uri="{FF2B5EF4-FFF2-40B4-BE49-F238E27FC236}">
                  <a16:creationId xmlns:a16="http://schemas.microsoft.com/office/drawing/2014/main" id="{C9283999-5C9F-40B9-A958-AC301A242F67}"/>
                </a:ext>
              </a:extLst>
            </p:cNvPr>
            <p:cNvSpPr/>
            <p:nvPr/>
          </p:nvSpPr>
          <p:spPr>
            <a:xfrm>
              <a:off x="1163510" y="1489445"/>
              <a:ext cx="219621" cy="14475"/>
            </a:xfrm>
            <a:custGeom>
              <a:avLst/>
              <a:gdLst/>
              <a:ahLst/>
              <a:cxnLst/>
              <a:rect l="l" t="t" r="r" b="b"/>
              <a:pathLst>
                <a:path w="7222" h="476" extrusionOk="0">
                  <a:moveTo>
                    <a:pt x="191" y="0"/>
                  </a:moveTo>
                  <a:cubicBezTo>
                    <a:pt x="96" y="0"/>
                    <a:pt x="1" y="95"/>
                    <a:pt x="1" y="190"/>
                  </a:cubicBezTo>
                  <a:lnTo>
                    <a:pt x="1" y="317"/>
                  </a:lnTo>
                  <a:cubicBezTo>
                    <a:pt x="1" y="412"/>
                    <a:pt x="96" y="475"/>
                    <a:pt x="191" y="475"/>
                  </a:cubicBezTo>
                  <a:lnTo>
                    <a:pt x="7000" y="475"/>
                  </a:lnTo>
                  <a:cubicBezTo>
                    <a:pt x="7126" y="475"/>
                    <a:pt x="7221" y="412"/>
                    <a:pt x="7221" y="317"/>
                  </a:cubicBezTo>
                  <a:lnTo>
                    <a:pt x="7221" y="190"/>
                  </a:lnTo>
                  <a:cubicBezTo>
                    <a:pt x="7221" y="95"/>
                    <a:pt x="7126" y="0"/>
                    <a:pt x="7000" y="0"/>
                  </a:cubicBezTo>
                  <a:close/>
                </a:path>
              </a:pathLst>
            </a:custGeom>
            <a:solidFill>
              <a:srgbClr val="1CB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643;p14">
              <a:extLst>
                <a:ext uri="{FF2B5EF4-FFF2-40B4-BE49-F238E27FC236}">
                  <a16:creationId xmlns:a16="http://schemas.microsoft.com/office/drawing/2014/main" id="{9183553F-10BE-41E7-97B6-599258B0B472}"/>
                </a:ext>
              </a:extLst>
            </p:cNvPr>
            <p:cNvSpPr/>
            <p:nvPr/>
          </p:nvSpPr>
          <p:spPr>
            <a:xfrm>
              <a:off x="1592084" y="1472080"/>
              <a:ext cx="68392" cy="33786"/>
            </a:xfrm>
            <a:custGeom>
              <a:avLst/>
              <a:gdLst/>
              <a:ahLst/>
              <a:cxnLst/>
              <a:rect l="l" t="t" r="r" b="b"/>
              <a:pathLst>
                <a:path w="2249" h="1111" extrusionOk="0">
                  <a:moveTo>
                    <a:pt x="422" y="1"/>
                  </a:moveTo>
                  <a:cubicBezTo>
                    <a:pt x="290" y="1"/>
                    <a:pt x="188" y="27"/>
                    <a:pt x="159" y="96"/>
                  </a:cubicBezTo>
                  <a:cubicBezTo>
                    <a:pt x="0" y="571"/>
                    <a:pt x="539" y="476"/>
                    <a:pt x="950" y="983"/>
                  </a:cubicBezTo>
                  <a:cubicBezTo>
                    <a:pt x="1018" y="1076"/>
                    <a:pt x="1143" y="1111"/>
                    <a:pt x="1290" y="1111"/>
                  </a:cubicBezTo>
                  <a:cubicBezTo>
                    <a:pt x="1689" y="1111"/>
                    <a:pt x="2249" y="856"/>
                    <a:pt x="2249" y="856"/>
                  </a:cubicBezTo>
                  <a:cubicBezTo>
                    <a:pt x="2249" y="856"/>
                    <a:pt x="1869" y="413"/>
                    <a:pt x="1330" y="191"/>
                  </a:cubicBezTo>
                  <a:cubicBezTo>
                    <a:pt x="1156" y="126"/>
                    <a:pt x="713" y="1"/>
                    <a:pt x="422" y="1"/>
                  </a:cubicBezTo>
                  <a:close/>
                </a:path>
              </a:pathLst>
            </a:custGeom>
            <a:solidFill>
              <a:srgbClr val="F5BA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644;p14">
              <a:extLst>
                <a:ext uri="{FF2B5EF4-FFF2-40B4-BE49-F238E27FC236}">
                  <a16:creationId xmlns:a16="http://schemas.microsoft.com/office/drawing/2014/main" id="{B9084DE8-AA87-453B-952C-13225BA52E75}"/>
                </a:ext>
              </a:extLst>
            </p:cNvPr>
            <p:cNvSpPr/>
            <p:nvPr/>
          </p:nvSpPr>
          <p:spPr>
            <a:xfrm>
              <a:off x="1573777" y="1337971"/>
              <a:ext cx="332290" cy="222175"/>
            </a:xfrm>
            <a:custGeom>
              <a:avLst/>
              <a:gdLst/>
              <a:ahLst/>
              <a:cxnLst/>
              <a:rect l="l" t="t" r="r" b="b"/>
              <a:pathLst>
                <a:path w="10927" h="7306" extrusionOk="0">
                  <a:moveTo>
                    <a:pt x="9853" y="0"/>
                  </a:moveTo>
                  <a:cubicBezTo>
                    <a:pt x="9700" y="0"/>
                    <a:pt x="9530" y="34"/>
                    <a:pt x="9343" y="104"/>
                  </a:cubicBezTo>
                  <a:cubicBezTo>
                    <a:pt x="7316" y="928"/>
                    <a:pt x="3579" y="4728"/>
                    <a:pt x="2566" y="4981"/>
                  </a:cubicBezTo>
                  <a:cubicBezTo>
                    <a:pt x="2471" y="5010"/>
                    <a:pt x="2382" y="5020"/>
                    <a:pt x="2296" y="5020"/>
                  </a:cubicBezTo>
                  <a:cubicBezTo>
                    <a:pt x="2042" y="5020"/>
                    <a:pt x="1814" y="4926"/>
                    <a:pt x="1523" y="4926"/>
                  </a:cubicBezTo>
                  <a:cubicBezTo>
                    <a:pt x="1258" y="4926"/>
                    <a:pt x="942" y="5004"/>
                    <a:pt x="507" y="5298"/>
                  </a:cubicBezTo>
                  <a:cubicBezTo>
                    <a:pt x="1" y="5615"/>
                    <a:pt x="792" y="7135"/>
                    <a:pt x="1394" y="7261"/>
                  </a:cubicBezTo>
                  <a:cubicBezTo>
                    <a:pt x="1505" y="7291"/>
                    <a:pt x="1614" y="7306"/>
                    <a:pt x="1718" y="7306"/>
                  </a:cubicBezTo>
                  <a:cubicBezTo>
                    <a:pt x="2388" y="7306"/>
                    <a:pt x="2904" y="6717"/>
                    <a:pt x="3041" y="5868"/>
                  </a:cubicBezTo>
                  <a:cubicBezTo>
                    <a:pt x="3421" y="5393"/>
                    <a:pt x="8203" y="3049"/>
                    <a:pt x="9501" y="2258"/>
                  </a:cubicBezTo>
                  <a:cubicBezTo>
                    <a:pt x="10103" y="1909"/>
                    <a:pt x="10926" y="1339"/>
                    <a:pt x="10800" y="864"/>
                  </a:cubicBezTo>
                  <a:cubicBezTo>
                    <a:pt x="10633" y="315"/>
                    <a:pt x="10322" y="0"/>
                    <a:pt x="9853" y="0"/>
                  </a:cubicBezTo>
                  <a:close/>
                </a:path>
              </a:pathLst>
            </a:custGeom>
            <a:solidFill>
              <a:srgbClr val="F5BA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645;p14">
              <a:extLst>
                <a:ext uri="{FF2B5EF4-FFF2-40B4-BE49-F238E27FC236}">
                  <a16:creationId xmlns:a16="http://schemas.microsoft.com/office/drawing/2014/main" id="{97D7F6E4-8FC5-43BA-9B14-1FBD48ADB172}"/>
                </a:ext>
              </a:extLst>
            </p:cNvPr>
            <p:cNvSpPr/>
            <p:nvPr/>
          </p:nvSpPr>
          <p:spPr>
            <a:xfrm>
              <a:off x="1854040" y="1280160"/>
              <a:ext cx="115467" cy="99714"/>
            </a:xfrm>
            <a:custGeom>
              <a:avLst/>
              <a:gdLst/>
              <a:ahLst/>
              <a:cxnLst/>
              <a:rect l="l" t="t" r="r" b="b"/>
              <a:pathLst>
                <a:path w="3797" h="3279" extrusionOk="0">
                  <a:moveTo>
                    <a:pt x="1515" y="1"/>
                  </a:moveTo>
                  <a:cubicBezTo>
                    <a:pt x="1488" y="1"/>
                    <a:pt x="1468" y="4"/>
                    <a:pt x="1457" y="10"/>
                  </a:cubicBezTo>
                  <a:cubicBezTo>
                    <a:pt x="1457" y="10"/>
                    <a:pt x="380" y="1910"/>
                    <a:pt x="159" y="2544"/>
                  </a:cubicBezTo>
                  <a:cubicBezTo>
                    <a:pt x="0" y="2987"/>
                    <a:pt x="634" y="3145"/>
                    <a:pt x="1045" y="3272"/>
                  </a:cubicBezTo>
                  <a:cubicBezTo>
                    <a:pt x="1064" y="3276"/>
                    <a:pt x="1084" y="3279"/>
                    <a:pt x="1105" y="3279"/>
                  </a:cubicBezTo>
                  <a:cubicBezTo>
                    <a:pt x="1536" y="3279"/>
                    <a:pt x="2631" y="2397"/>
                    <a:pt x="3294" y="1372"/>
                  </a:cubicBezTo>
                  <a:cubicBezTo>
                    <a:pt x="3796" y="603"/>
                    <a:pt x="1900" y="1"/>
                    <a:pt x="1515" y="1"/>
                  </a:cubicBezTo>
                  <a:close/>
                </a:path>
              </a:pathLst>
            </a:custGeom>
            <a:solidFill>
              <a:srgbClr val="F5BA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646;p14">
              <a:extLst>
                <a:ext uri="{FF2B5EF4-FFF2-40B4-BE49-F238E27FC236}">
                  <a16:creationId xmlns:a16="http://schemas.microsoft.com/office/drawing/2014/main" id="{EA450238-1EB0-42C4-AAE9-8ACF66531FA3}"/>
                </a:ext>
              </a:extLst>
            </p:cNvPr>
            <p:cNvSpPr/>
            <p:nvPr/>
          </p:nvSpPr>
          <p:spPr>
            <a:xfrm>
              <a:off x="1869458" y="1087024"/>
              <a:ext cx="257147" cy="290720"/>
            </a:xfrm>
            <a:custGeom>
              <a:avLst/>
              <a:gdLst/>
              <a:ahLst/>
              <a:cxnLst/>
              <a:rect l="l" t="t" r="r" b="b"/>
              <a:pathLst>
                <a:path w="8456" h="9560" extrusionOk="0">
                  <a:moveTo>
                    <a:pt x="6128" y="0"/>
                  </a:moveTo>
                  <a:cubicBezTo>
                    <a:pt x="5836" y="0"/>
                    <a:pt x="5546" y="97"/>
                    <a:pt x="5289" y="312"/>
                  </a:cubicBezTo>
                  <a:cubicBezTo>
                    <a:pt x="3674" y="1674"/>
                    <a:pt x="0" y="7184"/>
                    <a:pt x="0" y="7184"/>
                  </a:cubicBezTo>
                  <a:cubicBezTo>
                    <a:pt x="0" y="7184"/>
                    <a:pt x="190" y="7754"/>
                    <a:pt x="1140" y="8483"/>
                  </a:cubicBezTo>
                  <a:cubicBezTo>
                    <a:pt x="2458" y="9531"/>
                    <a:pt x="3210" y="9560"/>
                    <a:pt x="3287" y="9560"/>
                  </a:cubicBezTo>
                  <a:cubicBezTo>
                    <a:pt x="3291" y="9560"/>
                    <a:pt x="3294" y="9560"/>
                    <a:pt x="3294" y="9560"/>
                  </a:cubicBezTo>
                  <a:cubicBezTo>
                    <a:pt x="3294" y="9560"/>
                    <a:pt x="5701" y="7058"/>
                    <a:pt x="7126" y="5443"/>
                  </a:cubicBezTo>
                  <a:cubicBezTo>
                    <a:pt x="7822" y="4651"/>
                    <a:pt x="8456" y="3859"/>
                    <a:pt x="8012" y="1769"/>
                  </a:cubicBezTo>
                  <a:cubicBezTo>
                    <a:pt x="7802" y="764"/>
                    <a:pt x="6953" y="0"/>
                    <a:pt x="6128" y="0"/>
                  </a:cubicBezTo>
                  <a:close/>
                </a:path>
              </a:pathLst>
            </a:custGeom>
            <a:solidFill>
              <a:srgbClr val="8BDC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647;p14">
              <a:extLst>
                <a:ext uri="{FF2B5EF4-FFF2-40B4-BE49-F238E27FC236}">
                  <a16:creationId xmlns:a16="http://schemas.microsoft.com/office/drawing/2014/main" id="{A2B0FEBE-D793-4AE1-97E6-3962B16D064A}"/>
                </a:ext>
              </a:extLst>
            </p:cNvPr>
            <p:cNvSpPr/>
            <p:nvPr/>
          </p:nvSpPr>
          <p:spPr>
            <a:xfrm>
              <a:off x="1625779" y="2226168"/>
              <a:ext cx="125806" cy="50116"/>
            </a:xfrm>
            <a:custGeom>
              <a:avLst/>
              <a:gdLst/>
              <a:ahLst/>
              <a:cxnLst/>
              <a:rect l="l" t="t" r="r" b="b"/>
              <a:pathLst>
                <a:path w="4137" h="1648" extrusionOk="0">
                  <a:moveTo>
                    <a:pt x="603" y="1"/>
                  </a:moveTo>
                  <a:cubicBezTo>
                    <a:pt x="1" y="223"/>
                    <a:pt x="191" y="539"/>
                    <a:pt x="507" y="666"/>
                  </a:cubicBezTo>
                  <a:cubicBezTo>
                    <a:pt x="824" y="793"/>
                    <a:pt x="3801" y="1648"/>
                    <a:pt x="3801" y="1648"/>
                  </a:cubicBezTo>
                  <a:cubicBezTo>
                    <a:pt x="3801" y="1648"/>
                    <a:pt x="3833" y="1426"/>
                    <a:pt x="3991" y="729"/>
                  </a:cubicBezTo>
                  <a:cubicBezTo>
                    <a:pt x="4136" y="91"/>
                    <a:pt x="3829" y="64"/>
                    <a:pt x="3606" y="64"/>
                  </a:cubicBezTo>
                  <a:cubicBezTo>
                    <a:pt x="3586" y="64"/>
                    <a:pt x="3566" y="64"/>
                    <a:pt x="3548" y="64"/>
                  </a:cubicBezTo>
                  <a:cubicBezTo>
                    <a:pt x="3358" y="64"/>
                    <a:pt x="603" y="1"/>
                    <a:pt x="603" y="1"/>
                  </a:cubicBezTo>
                  <a:close/>
                </a:path>
              </a:pathLst>
            </a:custGeom>
            <a:solidFill>
              <a:srgbClr val="101B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648;p14">
              <a:extLst>
                <a:ext uri="{FF2B5EF4-FFF2-40B4-BE49-F238E27FC236}">
                  <a16:creationId xmlns:a16="http://schemas.microsoft.com/office/drawing/2014/main" id="{503EBEF2-18AE-4D7B-B507-31CA4FF3E29A}"/>
                </a:ext>
              </a:extLst>
            </p:cNvPr>
            <p:cNvSpPr/>
            <p:nvPr/>
          </p:nvSpPr>
          <p:spPr>
            <a:xfrm>
              <a:off x="1821561" y="1411929"/>
              <a:ext cx="292514" cy="454143"/>
            </a:xfrm>
            <a:custGeom>
              <a:avLst/>
              <a:gdLst/>
              <a:ahLst/>
              <a:cxnLst/>
              <a:rect l="l" t="t" r="r" b="b"/>
              <a:pathLst>
                <a:path w="9619" h="14934" extrusionOk="0">
                  <a:moveTo>
                    <a:pt x="6289" y="0"/>
                  </a:moveTo>
                  <a:cubicBezTo>
                    <a:pt x="4890" y="0"/>
                    <a:pt x="3341" y="928"/>
                    <a:pt x="2937" y="2422"/>
                  </a:cubicBezTo>
                  <a:cubicBezTo>
                    <a:pt x="2937" y="2422"/>
                    <a:pt x="657" y="11100"/>
                    <a:pt x="245" y="12873"/>
                  </a:cubicBezTo>
                  <a:cubicBezTo>
                    <a:pt x="0" y="13996"/>
                    <a:pt x="1241" y="14934"/>
                    <a:pt x="2579" y="14934"/>
                  </a:cubicBezTo>
                  <a:cubicBezTo>
                    <a:pt x="3317" y="14934"/>
                    <a:pt x="4084" y="14648"/>
                    <a:pt x="4647" y="13950"/>
                  </a:cubicBezTo>
                  <a:cubicBezTo>
                    <a:pt x="6199" y="11986"/>
                    <a:pt x="8289" y="9200"/>
                    <a:pt x="8954" y="6919"/>
                  </a:cubicBezTo>
                  <a:cubicBezTo>
                    <a:pt x="9619" y="4671"/>
                    <a:pt x="9556" y="2771"/>
                    <a:pt x="8289" y="966"/>
                  </a:cubicBezTo>
                  <a:cubicBezTo>
                    <a:pt x="7830" y="300"/>
                    <a:pt x="7084" y="0"/>
                    <a:pt x="6289" y="0"/>
                  </a:cubicBezTo>
                  <a:close/>
                </a:path>
              </a:pathLst>
            </a:custGeom>
            <a:solidFill>
              <a:srgbClr val="246B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649;p14">
              <a:extLst>
                <a:ext uri="{FF2B5EF4-FFF2-40B4-BE49-F238E27FC236}">
                  <a16:creationId xmlns:a16="http://schemas.microsoft.com/office/drawing/2014/main" id="{E2C528C6-8159-407E-8355-BADDE16B3BC3}"/>
                </a:ext>
              </a:extLst>
            </p:cNvPr>
            <p:cNvSpPr/>
            <p:nvPr/>
          </p:nvSpPr>
          <p:spPr>
            <a:xfrm>
              <a:off x="1717284" y="1757695"/>
              <a:ext cx="258120" cy="489540"/>
            </a:xfrm>
            <a:custGeom>
              <a:avLst/>
              <a:gdLst/>
              <a:ahLst/>
              <a:cxnLst/>
              <a:rect l="l" t="t" r="r" b="b"/>
              <a:pathLst>
                <a:path w="8488" h="16098" extrusionOk="0">
                  <a:moveTo>
                    <a:pt x="5335" y="0"/>
                  </a:moveTo>
                  <a:cubicBezTo>
                    <a:pt x="4514" y="0"/>
                    <a:pt x="3967" y="405"/>
                    <a:pt x="3801" y="1028"/>
                  </a:cubicBezTo>
                  <a:cubicBezTo>
                    <a:pt x="3167" y="3118"/>
                    <a:pt x="3326" y="3182"/>
                    <a:pt x="2661" y="5779"/>
                  </a:cubicBezTo>
                  <a:cubicBezTo>
                    <a:pt x="1964" y="8344"/>
                    <a:pt x="0" y="15786"/>
                    <a:pt x="0" y="15786"/>
                  </a:cubicBezTo>
                  <a:cubicBezTo>
                    <a:pt x="0" y="15786"/>
                    <a:pt x="127" y="16039"/>
                    <a:pt x="349" y="16071"/>
                  </a:cubicBezTo>
                  <a:cubicBezTo>
                    <a:pt x="412" y="16090"/>
                    <a:pt x="467" y="16098"/>
                    <a:pt x="513" y="16098"/>
                  </a:cubicBezTo>
                  <a:cubicBezTo>
                    <a:pt x="700" y="16098"/>
                    <a:pt x="760" y="15976"/>
                    <a:pt x="760" y="15976"/>
                  </a:cubicBezTo>
                  <a:cubicBezTo>
                    <a:pt x="760" y="15976"/>
                    <a:pt x="1425" y="14202"/>
                    <a:pt x="2154" y="13126"/>
                  </a:cubicBezTo>
                  <a:cubicBezTo>
                    <a:pt x="2914" y="12081"/>
                    <a:pt x="6904" y="5177"/>
                    <a:pt x="7664" y="3783"/>
                  </a:cubicBezTo>
                  <a:cubicBezTo>
                    <a:pt x="8424" y="2390"/>
                    <a:pt x="8488" y="1092"/>
                    <a:pt x="6841" y="363"/>
                  </a:cubicBezTo>
                  <a:cubicBezTo>
                    <a:pt x="6274" y="112"/>
                    <a:pt x="5766" y="0"/>
                    <a:pt x="5335" y="0"/>
                  </a:cubicBezTo>
                  <a:close/>
                </a:path>
              </a:pathLst>
            </a:custGeom>
            <a:solidFill>
              <a:srgbClr val="246B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650;p14">
              <a:extLst>
                <a:ext uri="{FF2B5EF4-FFF2-40B4-BE49-F238E27FC236}">
                  <a16:creationId xmlns:a16="http://schemas.microsoft.com/office/drawing/2014/main" id="{AFF8BA82-9D6A-4652-B318-4596021DBAF3}"/>
                </a:ext>
              </a:extLst>
            </p:cNvPr>
            <p:cNvSpPr/>
            <p:nvPr/>
          </p:nvSpPr>
          <p:spPr>
            <a:xfrm>
              <a:off x="2111190" y="2231307"/>
              <a:ext cx="58752" cy="44976"/>
            </a:xfrm>
            <a:custGeom>
              <a:avLst/>
              <a:gdLst/>
              <a:ahLst/>
              <a:cxnLst/>
              <a:rect l="l" t="t" r="r" b="b"/>
              <a:pathLst>
                <a:path w="1932" h="1479" extrusionOk="0">
                  <a:moveTo>
                    <a:pt x="422" y="1"/>
                  </a:moveTo>
                  <a:cubicBezTo>
                    <a:pt x="285" y="1"/>
                    <a:pt x="154" y="76"/>
                    <a:pt x="95" y="370"/>
                  </a:cubicBezTo>
                  <a:cubicBezTo>
                    <a:pt x="95" y="434"/>
                    <a:pt x="63" y="497"/>
                    <a:pt x="63" y="560"/>
                  </a:cubicBezTo>
                  <a:cubicBezTo>
                    <a:pt x="32" y="1257"/>
                    <a:pt x="0" y="1447"/>
                    <a:pt x="0" y="1447"/>
                  </a:cubicBezTo>
                  <a:cubicBezTo>
                    <a:pt x="0" y="1447"/>
                    <a:pt x="412" y="1447"/>
                    <a:pt x="982" y="1479"/>
                  </a:cubicBezTo>
                  <a:lnTo>
                    <a:pt x="1932" y="1479"/>
                  </a:lnTo>
                  <a:cubicBezTo>
                    <a:pt x="1932" y="1479"/>
                    <a:pt x="1932" y="1257"/>
                    <a:pt x="1868" y="560"/>
                  </a:cubicBezTo>
                  <a:cubicBezTo>
                    <a:pt x="1868" y="497"/>
                    <a:pt x="1868" y="434"/>
                    <a:pt x="1868" y="370"/>
                  </a:cubicBezTo>
                  <a:cubicBezTo>
                    <a:pt x="1810" y="76"/>
                    <a:pt x="1678" y="1"/>
                    <a:pt x="1541" y="1"/>
                  </a:cubicBezTo>
                  <a:cubicBezTo>
                    <a:pt x="1457" y="1"/>
                    <a:pt x="1371" y="29"/>
                    <a:pt x="1298" y="54"/>
                  </a:cubicBezTo>
                  <a:cubicBezTo>
                    <a:pt x="1267" y="54"/>
                    <a:pt x="1140" y="85"/>
                    <a:pt x="982" y="149"/>
                  </a:cubicBezTo>
                  <a:cubicBezTo>
                    <a:pt x="823" y="85"/>
                    <a:pt x="697" y="54"/>
                    <a:pt x="665" y="54"/>
                  </a:cubicBezTo>
                  <a:cubicBezTo>
                    <a:pt x="593" y="29"/>
                    <a:pt x="506" y="1"/>
                    <a:pt x="422" y="1"/>
                  </a:cubicBezTo>
                  <a:close/>
                </a:path>
              </a:pathLst>
            </a:custGeom>
            <a:solidFill>
              <a:srgbClr val="111B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651;p14">
              <a:extLst>
                <a:ext uri="{FF2B5EF4-FFF2-40B4-BE49-F238E27FC236}">
                  <a16:creationId xmlns:a16="http://schemas.microsoft.com/office/drawing/2014/main" id="{B0C460E5-CC85-4A8D-9D71-03989D422443}"/>
                </a:ext>
              </a:extLst>
            </p:cNvPr>
            <p:cNvSpPr/>
            <p:nvPr/>
          </p:nvSpPr>
          <p:spPr>
            <a:xfrm>
              <a:off x="2044196" y="1403870"/>
              <a:ext cx="225703" cy="435350"/>
            </a:xfrm>
            <a:custGeom>
              <a:avLst/>
              <a:gdLst/>
              <a:ahLst/>
              <a:cxnLst/>
              <a:rect l="l" t="t" r="r" b="b"/>
              <a:pathLst>
                <a:path w="7422" h="14316" extrusionOk="0">
                  <a:moveTo>
                    <a:pt x="1988" y="0"/>
                  </a:moveTo>
                  <a:cubicBezTo>
                    <a:pt x="1059" y="0"/>
                    <a:pt x="373" y="312"/>
                    <a:pt x="335" y="1041"/>
                  </a:cubicBezTo>
                  <a:cubicBezTo>
                    <a:pt x="335" y="1041"/>
                    <a:pt x="18" y="10953"/>
                    <a:pt x="18" y="12727"/>
                  </a:cubicBezTo>
                  <a:cubicBezTo>
                    <a:pt x="1" y="13696"/>
                    <a:pt x="996" y="14315"/>
                    <a:pt x="2078" y="14315"/>
                  </a:cubicBezTo>
                  <a:cubicBezTo>
                    <a:pt x="2975" y="14315"/>
                    <a:pt x="3932" y="13890"/>
                    <a:pt x="4420" y="12885"/>
                  </a:cubicBezTo>
                  <a:cubicBezTo>
                    <a:pt x="5528" y="10668"/>
                    <a:pt x="7112" y="8800"/>
                    <a:pt x="7333" y="3543"/>
                  </a:cubicBezTo>
                  <a:cubicBezTo>
                    <a:pt x="7421" y="1589"/>
                    <a:pt x="4086" y="0"/>
                    <a:pt x="1988" y="0"/>
                  </a:cubicBezTo>
                  <a:close/>
                </a:path>
              </a:pathLst>
            </a:custGeom>
            <a:solidFill>
              <a:srgbClr val="2B76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652;p14">
              <a:extLst>
                <a:ext uri="{FF2B5EF4-FFF2-40B4-BE49-F238E27FC236}">
                  <a16:creationId xmlns:a16="http://schemas.microsoft.com/office/drawing/2014/main" id="{C298E4BB-2939-41C2-A0B1-64775C4CAD27}"/>
                </a:ext>
              </a:extLst>
            </p:cNvPr>
            <p:cNvSpPr/>
            <p:nvPr/>
          </p:nvSpPr>
          <p:spPr>
            <a:xfrm>
              <a:off x="2042797" y="1747538"/>
              <a:ext cx="145421" cy="503407"/>
            </a:xfrm>
            <a:custGeom>
              <a:avLst/>
              <a:gdLst/>
              <a:ahLst/>
              <a:cxnLst/>
              <a:rect l="l" t="t" r="r" b="b"/>
              <a:pathLst>
                <a:path w="4782" h="16554" extrusionOk="0">
                  <a:moveTo>
                    <a:pt x="2877" y="0"/>
                  </a:moveTo>
                  <a:cubicBezTo>
                    <a:pt x="2868" y="0"/>
                    <a:pt x="2859" y="0"/>
                    <a:pt x="2851" y="0"/>
                  </a:cubicBezTo>
                  <a:cubicBezTo>
                    <a:pt x="1109" y="0"/>
                    <a:pt x="1" y="1236"/>
                    <a:pt x="64" y="1552"/>
                  </a:cubicBezTo>
                  <a:cubicBezTo>
                    <a:pt x="412" y="4212"/>
                    <a:pt x="2882" y="16500"/>
                    <a:pt x="2882" y="16500"/>
                  </a:cubicBezTo>
                  <a:cubicBezTo>
                    <a:pt x="2882" y="16500"/>
                    <a:pt x="2918" y="16553"/>
                    <a:pt x="3069" y="16553"/>
                  </a:cubicBezTo>
                  <a:cubicBezTo>
                    <a:pt x="3120" y="16553"/>
                    <a:pt x="3183" y="16547"/>
                    <a:pt x="3262" y="16532"/>
                  </a:cubicBezTo>
                  <a:cubicBezTo>
                    <a:pt x="3579" y="16468"/>
                    <a:pt x="3611" y="16247"/>
                    <a:pt x="3611" y="16247"/>
                  </a:cubicBezTo>
                  <a:cubicBezTo>
                    <a:pt x="3611" y="16247"/>
                    <a:pt x="3484" y="14536"/>
                    <a:pt x="3737" y="13270"/>
                  </a:cubicBezTo>
                  <a:cubicBezTo>
                    <a:pt x="3991" y="12035"/>
                    <a:pt x="4529" y="6271"/>
                    <a:pt x="4656" y="4751"/>
                  </a:cubicBezTo>
                  <a:cubicBezTo>
                    <a:pt x="4782" y="3207"/>
                    <a:pt x="4626" y="0"/>
                    <a:pt x="2877" y="0"/>
                  </a:cubicBezTo>
                  <a:close/>
                </a:path>
              </a:pathLst>
            </a:custGeom>
            <a:solidFill>
              <a:srgbClr val="2B76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653;p14">
              <a:extLst>
                <a:ext uri="{FF2B5EF4-FFF2-40B4-BE49-F238E27FC236}">
                  <a16:creationId xmlns:a16="http://schemas.microsoft.com/office/drawing/2014/main" id="{A43902AA-8E20-42FB-8657-9C6CE2A331A1}"/>
                </a:ext>
              </a:extLst>
            </p:cNvPr>
            <p:cNvSpPr/>
            <p:nvPr/>
          </p:nvSpPr>
          <p:spPr>
            <a:xfrm>
              <a:off x="1892570" y="1083374"/>
              <a:ext cx="403541" cy="523417"/>
            </a:xfrm>
            <a:custGeom>
              <a:avLst/>
              <a:gdLst/>
              <a:ahLst/>
              <a:cxnLst/>
              <a:rect l="l" t="t" r="r" b="b"/>
              <a:pathLst>
                <a:path w="13270" h="17212" extrusionOk="0">
                  <a:moveTo>
                    <a:pt x="6280" y="0"/>
                  </a:moveTo>
                  <a:cubicBezTo>
                    <a:pt x="4133" y="0"/>
                    <a:pt x="4190" y="794"/>
                    <a:pt x="3610" y="2649"/>
                  </a:cubicBezTo>
                  <a:cubicBezTo>
                    <a:pt x="2122" y="7304"/>
                    <a:pt x="0" y="15253"/>
                    <a:pt x="0" y="15253"/>
                  </a:cubicBezTo>
                  <a:cubicBezTo>
                    <a:pt x="0" y="15253"/>
                    <a:pt x="1330" y="16330"/>
                    <a:pt x="5764" y="16963"/>
                  </a:cubicBezTo>
                  <a:cubicBezTo>
                    <a:pt x="7013" y="17142"/>
                    <a:pt x="8044" y="17212"/>
                    <a:pt x="8895" y="17212"/>
                  </a:cubicBezTo>
                  <a:cubicBezTo>
                    <a:pt x="11968" y="17212"/>
                    <a:pt x="12668" y="16298"/>
                    <a:pt x="12668" y="16298"/>
                  </a:cubicBezTo>
                  <a:cubicBezTo>
                    <a:pt x="12668" y="16298"/>
                    <a:pt x="13269" y="7463"/>
                    <a:pt x="12319" y="3219"/>
                  </a:cubicBezTo>
                  <a:cubicBezTo>
                    <a:pt x="12098" y="2269"/>
                    <a:pt x="11084" y="749"/>
                    <a:pt x="8804" y="274"/>
                  </a:cubicBezTo>
                  <a:cubicBezTo>
                    <a:pt x="8171" y="116"/>
                    <a:pt x="7632" y="84"/>
                    <a:pt x="6936" y="21"/>
                  </a:cubicBezTo>
                  <a:cubicBezTo>
                    <a:pt x="6697" y="7"/>
                    <a:pt x="6479" y="0"/>
                    <a:pt x="6280" y="0"/>
                  </a:cubicBezTo>
                  <a:close/>
                </a:path>
              </a:pathLst>
            </a:custGeom>
            <a:solidFill>
              <a:srgbClr val="ACE5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654;p14">
              <a:extLst>
                <a:ext uri="{FF2B5EF4-FFF2-40B4-BE49-F238E27FC236}">
                  <a16:creationId xmlns:a16="http://schemas.microsoft.com/office/drawing/2014/main" id="{9507ACC6-3931-4851-A010-B71EF9E571B1}"/>
                </a:ext>
              </a:extLst>
            </p:cNvPr>
            <p:cNvSpPr/>
            <p:nvPr/>
          </p:nvSpPr>
          <p:spPr>
            <a:xfrm>
              <a:off x="2002351" y="880902"/>
              <a:ext cx="198212" cy="190093"/>
            </a:xfrm>
            <a:custGeom>
              <a:avLst/>
              <a:gdLst/>
              <a:ahLst/>
              <a:cxnLst/>
              <a:rect l="l" t="t" r="r" b="b"/>
              <a:pathLst>
                <a:path w="6518" h="6251" extrusionOk="0">
                  <a:moveTo>
                    <a:pt x="1949" y="0"/>
                  </a:moveTo>
                  <a:cubicBezTo>
                    <a:pt x="1745" y="0"/>
                    <a:pt x="1511" y="54"/>
                    <a:pt x="1235" y="186"/>
                  </a:cubicBezTo>
                  <a:cubicBezTo>
                    <a:pt x="0" y="788"/>
                    <a:pt x="475" y="3290"/>
                    <a:pt x="1426" y="4018"/>
                  </a:cubicBezTo>
                  <a:cubicBezTo>
                    <a:pt x="1426" y="4018"/>
                    <a:pt x="1588" y="3967"/>
                    <a:pt x="1873" y="3967"/>
                  </a:cubicBezTo>
                  <a:cubicBezTo>
                    <a:pt x="2179" y="3967"/>
                    <a:pt x="2627" y="4026"/>
                    <a:pt x="3167" y="4272"/>
                  </a:cubicBezTo>
                  <a:cubicBezTo>
                    <a:pt x="4157" y="4721"/>
                    <a:pt x="4266" y="6250"/>
                    <a:pt x="4598" y="6250"/>
                  </a:cubicBezTo>
                  <a:cubicBezTo>
                    <a:pt x="4616" y="6250"/>
                    <a:pt x="4636" y="6245"/>
                    <a:pt x="4656" y="6235"/>
                  </a:cubicBezTo>
                  <a:cubicBezTo>
                    <a:pt x="5479" y="5792"/>
                    <a:pt x="6208" y="4810"/>
                    <a:pt x="6334" y="3828"/>
                  </a:cubicBezTo>
                  <a:cubicBezTo>
                    <a:pt x="6518" y="2301"/>
                    <a:pt x="5964" y="1068"/>
                    <a:pt x="4134" y="1068"/>
                  </a:cubicBezTo>
                  <a:cubicBezTo>
                    <a:pt x="4067" y="1068"/>
                    <a:pt x="3998" y="1070"/>
                    <a:pt x="3927" y="1073"/>
                  </a:cubicBezTo>
                  <a:cubicBezTo>
                    <a:pt x="3919" y="1073"/>
                    <a:pt x="3910" y="1074"/>
                    <a:pt x="3901" y="1074"/>
                  </a:cubicBezTo>
                  <a:cubicBezTo>
                    <a:pt x="3168" y="1074"/>
                    <a:pt x="2859" y="0"/>
                    <a:pt x="1949" y="0"/>
                  </a:cubicBezTo>
                  <a:close/>
                </a:path>
              </a:pathLst>
            </a:custGeom>
            <a:solidFill>
              <a:srgbClr val="2B76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655;p14">
              <a:extLst>
                <a:ext uri="{FF2B5EF4-FFF2-40B4-BE49-F238E27FC236}">
                  <a16:creationId xmlns:a16="http://schemas.microsoft.com/office/drawing/2014/main" id="{03BEB6DA-B883-4261-8DDD-7804A286F741}"/>
                </a:ext>
              </a:extLst>
            </p:cNvPr>
            <p:cNvSpPr/>
            <p:nvPr/>
          </p:nvSpPr>
          <p:spPr>
            <a:xfrm>
              <a:off x="2036046" y="1076350"/>
              <a:ext cx="155942" cy="94666"/>
            </a:xfrm>
            <a:custGeom>
              <a:avLst/>
              <a:gdLst/>
              <a:ahLst/>
              <a:cxnLst/>
              <a:rect l="l" t="t" r="r" b="b"/>
              <a:pathLst>
                <a:path w="5128" h="3113" extrusionOk="0">
                  <a:moveTo>
                    <a:pt x="1813" y="1"/>
                  </a:moveTo>
                  <a:cubicBezTo>
                    <a:pt x="1461" y="1"/>
                    <a:pt x="1170" y="87"/>
                    <a:pt x="1078" y="378"/>
                  </a:cubicBezTo>
                  <a:cubicBezTo>
                    <a:pt x="824" y="1202"/>
                    <a:pt x="1" y="2943"/>
                    <a:pt x="1996" y="3102"/>
                  </a:cubicBezTo>
                  <a:cubicBezTo>
                    <a:pt x="2086" y="3109"/>
                    <a:pt x="2173" y="3113"/>
                    <a:pt x="2259" y="3113"/>
                  </a:cubicBezTo>
                  <a:cubicBezTo>
                    <a:pt x="4370" y="3113"/>
                    <a:pt x="5128" y="937"/>
                    <a:pt x="5036" y="663"/>
                  </a:cubicBezTo>
                  <a:cubicBezTo>
                    <a:pt x="4888" y="241"/>
                    <a:pt x="4403" y="185"/>
                    <a:pt x="3927" y="185"/>
                  </a:cubicBezTo>
                  <a:cubicBezTo>
                    <a:pt x="3753" y="185"/>
                    <a:pt x="3582" y="192"/>
                    <a:pt x="3428" y="192"/>
                  </a:cubicBezTo>
                  <a:cubicBezTo>
                    <a:pt x="3370" y="192"/>
                    <a:pt x="3315" y="191"/>
                    <a:pt x="3263" y="188"/>
                  </a:cubicBezTo>
                  <a:cubicBezTo>
                    <a:pt x="2912" y="170"/>
                    <a:pt x="2303" y="1"/>
                    <a:pt x="1813" y="1"/>
                  </a:cubicBezTo>
                  <a:close/>
                </a:path>
              </a:pathLst>
            </a:custGeom>
            <a:solidFill>
              <a:srgbClr val="2B76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656;p14">
              <a:extLst>
                <a:ext uri="{FF2B5EF4-FFF2-40B4-BE49-F238E27FC236}">
                  <a16:creationId xmlns:a16="http://schemas.microsoft.com/office/drawing/2014/main" id="{CA94F181-8F57-4C5D-829F-5C9D35A229C2}"/>
                </a:ext>
              </a:extLst>
            </p:cNvPr>
            <p:cNvSpPr/>
            <p:nvPr/>
          </p:nvSpPr>
          <p:spPr>
            <a:xfrm>
              <a:off x="2058215" y="1086872"/>
              <a:ext cx="112699" cy="65868"/>
            </a:xfrm>
            <a:custGeom>
              <a:avLst/>
              <a:gdLst/>
              <a:ahLst/>
              <a:cxnLst/>
              <a:rect l="l" t="t" r="r" b="b"/>
              <a:pathLst>
                <a:path w="3706" h="2166" extrusionOk="0">
                  <a:moveTo>
                    <a:pt x="1489" y="1"/>
                  </a:moveTo>
                  <a:cubicBezTo>
                    <a:pt x="1267" y="1"/>
                    <a:pt x="1045" y="1"/>
                    <a:pt x="855" y="64"/>
                  </a:cubicBezTo>
                  <a:cubicBezTo>
                    <a:pt x="729" y="571"/>
                    <a:pt x="0" y="1996"/>
                    <a:pt x="1489" y="2154"/>
                  </a:cubicBezTo>
                  <a:cubicBezTo>
                    <a:pt x="1560" y="2162"/>
                    <a:pt x="1630" y="2165"/>
                    <a:pt x="1698" y="2165"/>
                  </a:cubicBezTo>
                  <a:cubicBezTo>
                    <a:pt x="3070" y="2165"/>
                    <a:pt x="3675" y="704"/>
                    <a:pt x="3705" y="191"/>
                  </a:cubicBezTo>
                  <a:cubicBezTo>
                    <a:pt x="3579" y="159"/>
                    <a:pt x="3484" y="159"/>
                    <a:pt x="3357" y="127"/>
                  </a:cubicBezTo>
                  <a:cubicBezTo>
                    <a:pt x="2692" y="32"/>
                    <a:pt x="2185" y="1"/>
                    <a:pt x="1489" y="1"/>
                  </a:cubicBezTo>
                  <a:close/>
                </a:path>
              </a:pathLst>
            </a:custGeom>
            <a:solidFill>
              <a:srgbClr val="F5BA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657;p14">
              <a:extLst>
                <a:ext uri="{FF2B5EF4-FFF2-40B4-BE49-F238E27FC236}">
                  <a16:creationId xmlns:a16="http://schemas.microsoft.com/office/drawing/2014/main" id="{704E3969-4BDB-4480-9DC5-0FF10B5BF03F}"/>
                </a:ext>
              </a:extLst>
            </p:cNvPr>
            <p:cNvSpPr/>
            <p:nvPr/>
          </p:nvSpPr>
          <p:spPr>
            <a:xfrm>
              <a:off x="2042797" y="961672"/>
              <a:ext cx="124255" cy="176256"/>
            </a:xfrm>
            <a:custGeom>
              <a:avLst/>
              <a:gdLst/>
              <a:ahLst/>
              <a:cxnLst/>
              <a:rect l="l" t="t" r="r" b="b"/>
              <a:pathLst>
                <a:path w="4086" h="5796" extrusionOk="0">
                  <a:moveTo>
                    <a:pt x="96" y="1"/>
                  </a:moveTo>
                  <a:lnTo>
                    <a:pt x="96" y="1"/>
                  </a:lnTo>
                  <a:cubicBezTo>
                    <a:pt x="95" y="1"/>
                    <a:pt x="1" y="1236"/>
                    <a:pt x="222" y="2281"/>
                  </a:cubicBezTo>
                  <a:cubicBezTo>
                    <a:pt x="363" y="2983"/>
                    <a:pt x="555" y="3443"/>
                    <a:pt x="1030" y="3443"/>
                  </a:cubicBezTo>
                  <a:cubicBezTo>
                    <a:pt x="1197" y="3443"/>
                    <a:pt x="1400" y="3386"/>
                    <a:pt x="1647" y="3262"/>
                  </a:cubicBezTo>
                  <a:lnTo>
                    <a:pt x="1647" y="3262"/>
                  </a:lnTo>
                  <a:cubicBezTo>
                    <a:pt x="1647" y="3738"/>
                    <a:pt x="1584" y="4308"/>
                    <a:pt x="1521" y="4719"/>
                  </a:cubicBezTo>
                  <a:cubicBezTo>
                    <a:pt x="1394" y="5543"/>
                    <a:pt x="1964" y="5796"/>
                    <a:pt x="2344" y="5796"/>
                  </a:cubicBezTo>
                  <a:cubicBezTo>
                    <a:pt x="2756" y="5796"/>
                    <a:pt x="4086" y="5511"/>
                    <a:pt x="3579" y="4023"/>
                  </a:cubicBezTo>
                  <a:cubicBezTo>
                    <a:pt x="3104" y="2661"/>
                    <a:pt x="3009" y="1837"/>
                    <a:pt x="2502" y="602"/>
                  </a:cubicBezTo>
                  <a:cubicBezTo>
                    <a:pt x="2501" y="601"/>
                    <a:pt x="2495" y="600"/>
                    <a:pt x="2486" y="600"/>
                  </a:cubicBezTo>
                  <a:cubicBezTo>
                    <a:pt x="2415" y="600"/>
                    <a:pt x="2113" y="642"/>
                    <a:pt x="1742" y="642"/>
                  </a:cubicBezTo>
                  <a:cubicBezTo>
                    <a:pt x="1154" y="642"/>
                    <a:pt x="392" y="538"/>
                    <a:pt x="96" y="1"/>
                  </a:cubicBezTo>
                  <a:close/>
                </a:path>
              </a:pathLst>
            </a:custGeom>
            <a:solidFill>
              <a:srgbClr val="F5BA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658;p14">
              <a:extLst>
                <a:ext uri="{FF2B5EF4-FFF2-40B4-BE49-F238E27FC236}">
                  <a16:creationId xmlns:a16="http://schemas.microsoft.com/office/drawing/2014/main" id="{320A061D-759B-4C45-8EB8-58A87983FAF4}"/>
                </a:ext>
              </a:extLst>
            </p:cNvPr>
            <p:cNvSpPr/>
            <p:nvPr/>
          </p:nvSpPr>
          <p:spPr>
            <a:xfrm>
              <a:off x="2108271" y="984997"/>
              <a:ext cx="45311" cy="34728"/>
            </a:xfrm>
            <a:custGeom>
              <a:avLst/>
              <a:gdLst/>
              <a:ahLst/>
              <a:cxnLst/>
              <a:rect l="l" t="t" r="r" b="b"/>
              <a:pathLst>
                <a:path w="1490" h="1142" extrusionOk="0">
                  <a:moveTo>
                    <a:pt x="957" y="1"/>
                  </a:moveTo>
                  <a:cubicBezTo>
                    <a:pt x="806" y="1"/>
                    <a:pt x="638" y="49"/>
                    <a:pt x="476" y="152"/>
                  </a:cubicBezTo>
                  <a:cubicBezTo>
                    <a:pt x="128" y="374"/>
                    <a:pt x="1" y="754"/>
                    <a:pt x="128" y="975"/>
                  </a:cubicBezTo>
                  <a:cubicBezTo>
                    <a:pt x="207" y="1086"/>
                    <a:pt x="341" y="1142"/>
                    <a:pt x="500" y="1142"/>
                  </a:cubicBezTo>
                  <a:cubicBezTo>
                    <a:pt x="658" y="1142"/>
                    <a:pt x="840" y="1086"/>
                    <a:pt x="1014" y="975"/>
                  </a:cubicBezTo>
                  <a:cubicBezTo>
                    <a:pt x="1363" y="785"/>
                    <a:pt x="1489" y="405"/>
                    <a:pt x="1363" y="184"/>
                  </a:cubicBezTo>
                  <a:cubicBezTo>
                    <a:pt x="1278" y="65"/>
                    <a:pt x="1130" y="1"/>
                    <a:pt x="957" y="1"/>
                  </a:cubicBezTo>
                  <a:close/>
                </a:path>
              </a:pathLst>
            </a:custGeom>
            <a:solidFill>
              <a:srgbClr val="F5BA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659;p14">
              <a:extLst>
                <a:ext uri="{FF2B5EF4-FFF2-40B4-BE49-F238E27FC236}">
                  <a16:creationId xmlns:a16="http://schemas.microsoft.com/office/drawing/2014/main" id="{FC313F3D-B292-4CD1-BB08-25A28C886449}"/>
                </a:ext>
              </a:extLst>
            </p:cNvPr>
            <p:cNvSpPr/>
            <p:nvPr/>
          </p:nvSpPr>
          <p:spPr>
            <a:xfrm>
              <a:off x="1141371" y="1474027"/>
              <a:ext cx="28920" cy="17364"/>
            </a:xfrm>
            <a:custGeom>
              <a:avLst/>
              <a:gdLst/>
              <a:ahLst/>
              <a:cxnLst/>
              <a:rect l="l" t="t" r="r" b="b"/>
              <a:pathLst>
                <a:path w="951" h="571" extrusionOk="0">
                  <a:moveTo>
                    <a:pt x="254" y="0"/>
                  </a:moveTo>
                  <a:cubicBezTo>
                    <a:pt x="127" y="0"/>
                    <a:pt x="0" y="127"/>
                    <a:pt x="0" y="285"/>
                  </a:cubicBezTo>
                  <a:cubicBezTo>
                    <a:pt x="0" y="444"/>
                    <a:pt x="127" y="570"/>
                    <a:pt x="254" y="570"/>
                  </a:cubicBezTo>
                  <a:lnTo>
                    <a:pt x="697" y="570"/>
                  </a:lnTo>
                  <a:cubicBezTo>
                    <a:pt x="855" y="570"/>
                    <a:pt x="950" y="444"/>
                    <a:pt x="950" y="285"/>
                  </a:cubicBezTo>
                  <a:cubicBezTo>
                    <a:pt x="950" y="127"/>
                    <a:pt x="855" y="0"/>
                    <a:pt x="697" y="0"/>
                  </a:cubicBezTo>
                  <a:close/>
                </a:path>
              </a:pathLst>
            </a:custGeom>
            <a:solidFill>
              <a:srgbClr val="2B76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660;p14">
              <a:extLst>
                <a:ext uri="{FF2B5EF4-FFF2-40B4-BE49-F238E27FC236}">
                  <a16:creationId xmlns:a16="http://schemas.microsoft.com/office/drawing/2014/main" id="{0401E2C5-3E01-4E4F-83E0-43FA0A094D7D}"/>
                </a:ext>
              </a:extLst>
            </p:cNvPr>
            <p:cNvSpPr/>
            <p:nvPr/>
          </p:nvSpPr>
          <p:spPr>
            <a:xfrm>
              <a:off x="1836706" y="1459582"/>
              <a:ext cx="56836" cy="47227"/>
            </a:xfrm>
            <a:custGeom>
              <a:avLst/>
              <a:gdLst/>
              <a:ahLst/>
              <a:cxnLst/>
              <a:rect l="l" t="t" r="r" b="b"/>
              <a:pathLst>
                <a:path w="1869" h="1553" extrusionOk="0">
                  <a:moveTo>
                    <a:pt x="222" y="0"/>
                  </a:moveTo>
                  <a:cubicBezTo>
                    <a:pt x="95" y="0"/>
                    <a:pt x="0" y="95"/>
                    <a:pt x="0" y="222"/>
                  </a:cubicBezTo>
                  <a:lnTo>
                    <a:pt x="0" y="1299"/>
                  </a:lnTo>
                  <a:cubicBezTo>
                    <a:pt x="0" y="1426"/>
                    <a:pt x="95" y="1552"/>
                    <a:pt x="222" y="1552"/>
                  </a:cubicBezTo>
                  <a:lnTo>
                    <a:pt x="1615" y="1552"/>
                  </a:lnTo>
                  <a:cubicBezTo>
                    <a:pt x="1742" y="1552"/>
                    <a:pt x="1869" y="1426"/>
                    <a:pt x="1869" y="1299"/>
                  </a:cubicBezTo>
                  <a:lnTo>
                    <a:pt x="1869" y="222"/>
                  </a:lnTo>
                  <a:cubicBezTo>
                    <a:pt x="1869" y="95"/>
                    <a:pt x="1742" y="0"/>
                    <a:pt x="1615" y="0"/>
                  </a:cubicBezTo>
                  <a:close/>
                </a:path>
              </a:pathLst>
            </a:custGeom>
            <a:solidFill>
              <a:srgbClr val="2B76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661;p14">
              <a:extLst>
                <a:ext uri="{FF2B5EF4-FFF2-40B4-BE49-F238E27FC236}">
                  <a16:creationId xmlns:a16="http://schemas.microsoft.com/office/drawing/2014/main" id="{ED6E63CA-DEFB-4D84-B466-EA22A3A898F7}"/>
                </a:ext>
              </a:extLst>
            </p:cNvPr>
            <p:cNvSpPr/>
            <p:nvPr/>
          </p:nvSpPr>
          <p:spPr>
            <a:xfrm>
              <a:off x="1155816" y="1447053"/>
              <a:ext cx="691493" cy="72254"/>
            </a:xfrm>
            <a:custGeom>
              <a:avLst/>
              <a:gdLst/>
              <a:ahLst/>
              <a:cxnLst/>
              <a:rect l="l" t="t" r="r" b="b"/>
              <a:pathLst>
                <a:path w="22739" h="2376" extrusionOk="0">
                  <a:moveTo>
                    <a:pt x="1932" y="1"/>
                  </a:moveTo>
                  <a:cubicBezTo>
                    <a:pt x="1172" y="1"/>
                    <a:pt x="317" y="349"/>
                    <a:pt x="0" y="856"/>
                  </a:cubicBezTo>
                  <a:lnTo>
                    <a:pt x="0" y="1489"/>
                  </a:lnTo>
                  <a:cubicBezTo>
                    <a:pt x="317" y="1996"/>
                    <a:pt x="1172" y="2376"/>
                    <a:pt x="1932" y="2376"/>
                  </a:cubicBezTo>
                  <a:lnTo>
                    <a:pt x="22295" y="2376"/>
                  </a:lnTo>
                  <a:cubicBezTo>
                    <a:pt x="22517" y="2376"/>
                    <a:pt x="22739" y="2186"/>
                    <a:pt x="22739" y="1933"/>
                  </a:cubicBezTo>
                  <a:lnTo>
                    <a:pt x="22739" y="444"/>
                  </a:lnTo>
                  <a:cubicBezTo>
                    <a:pt x="22739" y="191"/>
                    <a:pt x="22517" y="1"/>
                    <a:pt x="22295" y="1"/>
                  </a:cubicBezTo>
                  <a:close/>
                </a:path>
              </a:pathLst>
            </a:custGeom>
            <a:solidFill>
              <a:srgbClr val="ACE5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662;p14">
              <a:extLst>
                <a:ext uri="{FF2B5EF4-FFF2-40B4-BE49-F238E27FC236}">
                  <a16:creationId xmlns:a16="http://schemas.microsoft.com/office/drawing/2014/main" id="{5175F984-B423-4B8B-90D8-D1139FD5E829}"/>
                </a:ext>
              </a:extLst>
            </p:cNvPr>
            <p:cNvSpPr/>
            <p:nvPr/>
          </p:nvSpPr>
          <p:spPr>
            <a:xfrm>
              <a:off x="1155816" y="1486556"/>
              <a:ext cx="737716" cy="31809"/>
            </a:xfrm>
            <a:custGeom>
              <a:avLst/>
              <a:gdLst/>
              <a:ahLst/>
              <a:cxnLst/>
              <a:rect l="l" t="t" r="r" b="b"/>
              <a:pathLst>
                <a:path w="24259" h="1046" extrusionOk="0">
                  <a:moveTo>
                    <a:pt x="0" y="0"/>
                  </a:moveTo>
                  <a:lnTo>
                    <a:pt x="0" y="158"/>
                  </a:lnTo>
                  <a:lnTo>
                    <a:pt x="0" y="190"/>
                  </a:lnTo>
                  <a:cubicBezTo>
                    <a:pt x="317" y="697"/>
                    <a:pt x="1204" y="1045"/>
                    <a:pt x="1932" y="1045"/>
                  </a:cubicBezTo>
                  <a:lnTo>
                    <a:pt x="22295" y="1045"/>
                  </a:lnTo>
                  <a:cubicBezTo>
                    <a:pt x="22517" y="1045"/>
                    <a:pt x="22707" y="887"/>
                    <a:pt x="22739" y="665"/>
                  </a:cubicBezTo>
                  <a:lnTo>
                    <a:pt x="24005" y="665"/>
                  </a:lnTo>
                  <a:cubicBezTo>
                    <a:pt x="24132" y="665"/>
                    <a:pt x="24259" y="539"/>
                    <a:pt x="24259" y="412"/>
                  </a:cubicBezTo>
                  <a:lnTo>
                    <a:pt x="24259" y="127"/>
                  </a:lnTo>
                  <a:cubicBezTo>
                    <a:pt x="24259" y="190"/>
                    <a:pt x="24132" y="253"/>
                    <a:pt x="24005" y="253"/>
                  </a:cubicBezTo>
                  <a:lnTo>
                    <a:pt x="22739" y="253"/>
                  </a:lnTo>
                  <a:cubicBezTo>
                    <a:pt x="22707" y="317"/>
                    <a:pt x="22517" y="412"/>
                    <a:pt x="22295" y="412"/>
                  </a:cubicBezTo>
                  <a:lnTo>
                    <a:pt x="1932" y="412"/>
                  </a:lnTo>
                  <a:cubicBezTo>
                    <a:pt x="1204" y="412"/>
                    <a:pt x="285" y="253"/>
                    <a:pt x="0" y="0"/>
                  </a:cubicBezTo>
                  <a:close/>
                </a:path>
              </a:pathLst>
            </a:custGeom>
            <a:solidFill>
              <a:srgbClr val="8BDC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663;p14">
              <a:extLst>
                <a:ext uri="{FF2B5EF4-FFF2-40B4-BE49-F238E27FC236}">
                  <a16:creationId xmlns:a16="http://schemas.microsoft.com/office/drawing/2014/main" id="{2AB355EA-40D8-4C1C-AD13-EE20DF7D90CF}"/>
                </a:ext>
              </a:extLst>
            </p:cNvPr>
            <p:cNvSpPr/>
            <p:nvPr/>
          </p:nvSpPr>
          <p:spPr>
            <a:xfrm>
              <a:off x="1301239" y="1447053"/>
              <a:ext cx="192647" cy="71311"/>
            </a:xfrm>
            <a:custGeom>
              <a:avLst/>
              <a:gdLst/>
              <a:ahLst/>
              <a:cxnLst/>
              <a:rect l="l" t="t" r="r" b="b"/>
              <a:pathLst>
                <a:path w="6335" h="2345" extrusionOk="0">
                  <a:moveTo>
                    <a:pt x="0" y="1"/>
                  </a:moveTo>
                  <a:lnTo>
                    <a:pt x="6334" y="1"/>
                  </a:lnTo>
                  <a:lnTo>
                    <a:pt x="6334" y="2344"/>
                  </a:lnTo>
                  <a:lnTo>
                    <a:pt x="0" y="2344"/>
                  </a:lnTo>
                  <a:close/>
                </a:path>
              </a:pathLst>
            </a:custGeom>
            <a:solidFill>
              <a:srgbClr val="CCCC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664;p14">
              <a:extLst>
                <a:ext uri="{FF2B5EF4-FFF2-40B4-BE49-F238E27FC236}">
                  <a16:creationId xmlns:a16="http://schemas.microsoft.com/office/drawing/2014/main" id="{2E240404-F798-483C-A73F-CF9B7FF1B28B}"/>
                </a:ext>
              </a:extLst>
            </p:cNvPr>
            <p:cNvSpPr/>
            <p:nvPr/>
          </p:nvSpPr>
          <p:spPr>
            <a:xfrm>
              <a:off x="1742312" y="1432608"/>
              <a:ext cx="47227" cy="14475"/>
            </a:xfrm>
            <a:custGeom>
              <a:avLst/>
              <a:gdLst/>
              <a:ahLst/>
              <a:cxnLst/>
              <a:rect l="l" t="t" r="r" b="b"/>
              <a:pathLst>
                <a:path w="1553" h="476" extrusionOk="0">
                  <a:moveTo>
                    <a:pt x="1" y="1"/>
                  </a:moveTo>
                  <a:lnTo>
                    <a:pt x="1" y="476"/>
                  </a:lnTo>
                  <a:lnTo>
                    <a:pt x="1553" y="476"/>
                  </a:lnTo>
                  <a:lnTo>
                    <a:pt x="1553" y="1"/>
                  </a:lnTo>
                  <a:close/>
                </a:path>
              </a:pathLst>
            </a:custGeom>
            <a:solidFill>
              <a:srgbClr val="2B76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665;p14">
              <a:extLst>
                <a:ext uri="{FF2B5EF4-FFF2-40B4-BE49-F238E27FC236}">
                  <a16:creationId xmlns:a16="http://schemas.microsoft.com/office/drawing/2014/main" id="{74456384-C657-4A6E-A12D-2A089CA6758C}"/>
                </a:ext>
              </a:extLst>
            </p:cNvPr>
            <p:cNvSpPr/>
            <p:nvPr/>
          </p:nvSpPr>
          <p:spPr>
            <a:xfrm>
              <a:off x="1560305" y="1412385"/>
              <a:ext cx="243675" cy="20253"/>
            </a:xfrm>
            <a:custGeom>
              <a:avLst/>
              <a:gdLst/>
              <a:ahLst/>
              <a:cxnLst/>
              <a:rect l="l" t="t" r="r" b="b"/>
              <a:pathLst>
                <a:path w="8013" h="666" extrusionOk="0">
                  <a:moveTo>
                    <a:pt x="190" y="1"/>
                  </a:moveTo>
                  <a:cubicBezTo>
                    <a:pt x="95" y="1"/>
                    <a:pt x="0" y="96"/>
                    <a:pt x="0" y="191"/>
                  </a:cubicBezTo>
                  <a:lnTo>
                    <a:pt x="0" y="476"/>
                  </a:lnTo>
                  <a:cubicBezTo>
                    <a:pt x="0" y="571"/>
                    <a:pt x="95" y="666"/>
                    <a:pt x="190" y="666"/>
                  </a:cubicBezTo>
                  <a:lnTo>
                    <a:pt x="7823" y="666"/>
                  </a:lnTo>
                  <a:cubicBezTo>
                    <a:pt x="7949" y="666"/>
                    <a:pt x="8013" y="571"/>
                    <a:pt x="8013" y="476"/>
                  </a:cubicBezTo>
                  <a:lnTo>
                    <a:pt x="8013" y="191"/>
                  </a:lnTo>
                  <a:cubicBezTo>
                    <a:pt x="8013" y="96"/>
                    <a:pt x="7949" y="1"/>
                    <a:pt x="7823" y="1"/>
                  </a:cubicBezTo>
                  <a:close/>
                </a:path>
              </a:pathLst>
            </a:custGeom>
            <a:solidFill>
              <a:srgbClr val="2B76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666;p14">
              <a:extLst>
                <a:ext uri="{FF2B5EF4-FFF2-40B4-BE49-F238E27FC236}">
                  <a16:creationId xmlns:a16="http://schemas.microsoft.com/office/drawing/2014/main" id="{EFE05658-4C33-4C8E-8E6F-B9DEF5D29AFD}"/>
                </a:ext>
              </a:extLst>
            </p:cNvPr>
            <p:cNvSpPr/>
            <p:nvPr/>
          </p:nvSpPr>
          <p:spPr>
            <a:xfrm>
              <a:off x="1737507" y="1442248"/>
              <a:ext cx="56836" cy="25058"/>
            </a:xfrm>
            <a:custGeom>
              <a:avLst/>
              <a:gdLst/>
              <a:ahLst/>
              <a:cxnLst/>
              <a:rect l="l" t="t" r="r" b="b"/>
              <a:pathLst>
                <a:path w="1869" h="824" extrusionOk="0">
                  <a:moveTo>
                    <a:pt x="95" y="0"/>
                  </a:moveTo>
                  <a:cubicBezTo>
                    <a:pt x="32" y="0"/>
                    <a:pt x="0" y="64"/>
                    <a:pt x="0" y="127"/>
                  </a:cubicBezTo>
                  <a:lnTo>
                    <a:pt x="0" y="697"/>
                  </a:lnTo>
                  <a:cubicBezTo>
                    <a:pt x="0" y="760"/>
                    <a:pt x="32" y="824"/>
                    <a:pt x="95" y="824"/>
                  </a:cubicBezTo>
                  <a:lnTo>
                    <a:pt x="1774" y="824"/>
                  </a:lnTo>
                  <a:cubicBezTo>
                    <a:pt x="1837" y="824"/>
                    <a:pt x="1869" y="760"/>
                    <a:pt x="1869" y="697"/>
                  </a:cubicBezTo>
                  <a:lnTo>
                    <a:pt x="1869" y="127"/>
                  </a:lnTo>
                  <a:cubicBezTo>
                    <a:pt x="1869" y="64"/>
                    <a:pt x="1837" y="0"/>
                    <a:pt x="1774" y="0"/>
                  </a:cubicBezTo>
                  <a:close/>
                </a:path>
              </a:pathLst>
            </a:custGeom>
            <a:solidFill>
              <a:srgbClr val="246B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667;p14">
              <a:extLst>
                <a:ext uri="{FF2B5EF4-FFF2-40B4-BE49-F238E27FC236}">
                  <a16:creationId xmlns:a16="http://schemas.microsoft.com/office/drawing/2014/main" id="{7ADE1B65-EE09-4D09-942C-A890DAF4791E}"/>
                </a:ext>
              </a:extLst>
            </p:cNvPr>
            <p:cNvSpPr/>
            <p:nvPr/>
          </p:nvSpPr>
          <p:spPr>
            <a:xfrm>
              <a:off x="1731729" y="1442947"/>
              <a:ext cx="59725" cy="46527"/>
            </a:xfrm>
            <a:custGeom>
              <a:avLst/>
              <a:gdLst/>
              <a:ahLst/>
              <a:cxnLst/>
              <a:rect l="l" t="t" r="r" b="b"/>
              <a:pathLst>
                <a:path w="1964" h="1530" extrusionOk="0">
                  <a:moveTo>
                    <a:pt x="438" y="1"/>
                  </a:moveTo>
                  <a:cubicBezTo>
                    <a:pt x="398" y="1"/>
                    <a:pt x="367" y="13"/>
                    <a:pt x="349" y="41"/>
                  </a:cubicBezTo>
                  <a:cubicBezTo>
                    <a:pt x="0" y="421"/>
                    <a:pt x="539" y="516"/>
                    <a:pt x="697" y="1149"/>
                  </a:cubicBezTo>
                  <a:cubicBezTo>
                    <a:pt x="807" y="1506"/>
                    <a:pt x="1678" y="1530"/>
                    <a:pt x="1908" y="1530"/>
                  </a:cubicBezTo>
                  <a:cubicBezTo>
                    <a:pt x="1944" y="1530"/>
                    <a:pt x="1964" y="1529"/>
                    <a:pt x="1964" y="1529"/>
                  </a:cubicBezTo>
                  <a:cubicBezTo>
                    <a:pt x="1964" y="1529"/>
                    <a:pt x="1806" y="959"/>
                    <a:pt x="1362" y="579"/>
                  </a:cubicBezTo>
                  <a:cubicBezTo>
                    <a:pt x="1200" y="417"/>
                    <a:pt x="668" y="1"/>
                    <a:pt x="438" y="1"/>
                  </a:cubicBezTo>
                  <a:close/>
                </a:path>
              </a:pathLst>
            </a:custGeom>
            <a:solidFill>
              <a:srgbClr val="F5BA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668;p14">
              <a:extLst>
                <a:ext uri="{FF2B5EF4-FFF2-40B4-BE49-F238E27FC236}">
                  <a16:creationId xmlns:a16="http://schemas.microsoft.com/office/drawing/2014/main" id="{2D64FE6C-8F01-441A-9EC1-663E1C7FF5CF}"/>
                </a:ext>
              </a:extLst>
            </p:cNvPr>
            <p:cNvSpPr/>
            <p:nvPr/>
          </p:nvSpPr>
          <p:spPr>
            <a:xfrm>
              <a:off x="1707644" y="1420079"/>
              <a:ext cx="360206" cy="116045"/>
            </a:xfrm>
            <a:custGeom>
              <a:avLst/>
              <a:gdLst/>
              <a:ahLst/>
              <a:cxnLst/>
              <a:rect l="l" t="t" r="r" b="b"/>
              <a:pathLst>
                <a:path w="11845" h="3816" extrusionOk="0">
                  <a:moveTo>
                    <a:pt x="10687" y="1"/>
                  </a:moveTo>
                  <a:cubicBezTo>
                    <a:pt x="8543" y="1"/>
                    <a:pt x="3890" y="1938"/>
                    <a:pt x="2697" y="1938"/>
                  </a:cubicBezTo>
                  <a:cubicBezTo>
                    <a:pt x="2661" y="1938"/>
                    <a:pt x="2627" y="1937"/>
                    <a:pt x="2598" y="1933"/>
                  </a:cubicBezTo>
                  <a:cubicBezTo>
                    <a:pt x="2034" y="1852"/>
                    <a:pt x="1880" y="1339"/>
                    <a:pt x="1093" y="1339"/>
                  </a:cubicBezTo>
                  <a:cubicBezTo>
                    <a:pt x="952" y="1339"/>
                    <a:pt x="790" y="1356"/>
                    <a:pt x="602" y="1394"/>
                  </a:cubicBezTo>
                  <a:cubicBezTo>
                    <a:pt x="1" y="1521"/>
                    <a:pt x="127" y="3200"/>
                    <a:pt x="634" y="3580"/>
                  </a:cubicBezTo>
                  <a:cubicBezTo>
                    <a:pt x="866" y="3741"/>
                    <a:pt x="1108" y="3816"/>
                    <a:pt x="1347" y="3816"/>
                  </a:cubicBezTo>
                  <a:cubicBezTo>
                    <a:pt x="1855" y="3816"/>
                    <a:pt x="2347" y="3475"/>
                    <a:pt x="2693" y="2915"/>
                  </a:cubicBezTo>
                  <a:cubicBezTo>
                    <a:pt x="3231" y="2630"/>
                    <a:pt x="8583" y="2249"/>
                    <a:pt x="10071" y="2028"/>
                  </a:cubicBezTo>
                  <a:cubicBezTo>
                    <a:pt x="10736" y="1933"/>
                    <a:pt x="11718" y="1711"/>
                    <a:pt x="11782" y="1236"/>
                  </a:cubicBezTo>
                  <a:cubicBezTo>
                    <a:pt x="11845" y="476"/>
                    <a:pt x="11560" y="1"/>
                    <a:pt x="10736" y="1"/>
                  </a:cubicBezTo>
                  <a:cubicBezTo>
                    <a:pt x="10720" y="1"/>
                    <a:pt x="10703" y="1"/>
                    <a:pt x="10687" y="1"/>
                  </a:cubicBezTo>
                  <a:close/>
                </a:path>
              </a:pathLst>
            </a:custGeom>
            <a:solidFill>
              <a:srgbClr val="F5BA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669;p14">
              <a:extLst>
                <a:ext uri="{FF2B5EF4-FFF2-40B4-BE49-F238E27FC236}">
                  <a16:creationId xmlns:a16="http://schemas.microsoft.com/office/drawing/2014/main" id="{D0919650-581F-48D8-AC2C-886C080FDC03}"/>
                </a:ext>
              </a:extLst>
            </p:cNvPr>
            <p:cNvSpPr/>
            <p:nvPr/>
          </p:nvSpPr>
          <p:spPr>
            <a:xfrm>
              <a:off x="2013907" y="1372517"/>
              <a:ext cx="109476" cy="99806"/>
            </a:xfrm>
            <a:custGeom>
              <a:avLst/>
              <a:gdLst/>
              <a:ahLst/>
              <a:cxnLst/>
              <a:rect l="l" t="t" r="r" b="b"/>
              <a:pathLst>
                <a:path w="3600" h="3282" extrusionOk="0">
                  <a:moveTo>
                    <a:pt x="1293" y="1"/>
                  </a:moveTo>
                  <a:cubicBezTo>
                    <a:pt x="1249" y="1"/>
                    <a:pt x="1218" y="5"/>
                    <a:pt x="1204" y="13"/>
                  </a:cubicBezTo>
                  <a:cubicBezTo>
                    <a:pt x="1204" y="13"/>
                    <a:pt x="285" y="2008"/>
                    <a:pt x="127" y="2642"/>
                  </a:cubicBezTo>
                  <a:cubicBezTo>
                    <a:pt x="0" y="3117"/>
                    <a:pt x="665" y="3212"/>
                    <a:pt x="1046" y="3275"/>
                  </a:cubicBezTo>
                  <a:cubicBezTo>
                    <a:pt x="1063" y="3279"/>
                    <a:pt x="1082" y="3281"/>
                    <a:pt x="1102" y="3281"/>
                  </a:cubicBezTo>
                  <a:cubicBezTo>
                    <a:pt x="1551" y="3281"/>
                    <a:pt x="2591" y="2278"/>
                    <a:pt x="3167" y="1217"/>
                  </a:cubicBezTo>
                  <a:cubicBezTo>
                    <a:pt x="3600" y="438"/>
                    <a:pt x="1747" y="1"/>
                    <a:pt x="1293" y="1"/>
                  </a:cubicBezTo>
                  <a:close/>
                </a:path>
              </a:pathLst>
            </a:custGeom>
            <a:solidFill>
              <a:srgbClr val="F5BA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670;p14">
              <a:extLst>
                <a:ext uri="{FF2B5EF4-FFF2-40B4-BE49-F238E27FC236}">
                  <a16:creationId xmlns:a16="http://schemas.microsoft.com/office/drawing/2014/main" id="{F3A089C2-DC18-4001-BB54-FA00BC366F6B}"/>
                </a:ext>
              </a:extLst>
            </p:cNvPr>
            <p:cNvSpPr/>
            <p:nvPr/>
          </p:nvSpPr>
          <p:spPr>
            <a:xfrm>
              <a:off x="2024490" y="1180445"/>
              <a:ext cx="241760" cy="283087"/>
            </a:xfrm>
            <a:custGeom>
              <a:avLst/>
              <a:gdLst/>
              <a:ahLst/>
              <a:cxnLst/>
              <a:rect l="l" t="t" r="r" b="b"/>
              <a:pathLst>
                <a:path w="7950" h="9309" extrusionOk="0">
                  <a:moveTo>
                    <a:pt x="5440" y="0"/>
                  </a:moveTo>
                  <a:cubicBezTo>
                    <a:pt x="5115" y="0"/>
                    <a:pt x="4798" y="116"/>
                    <a:pt x="4529" y="375"/>
                  </a:cubicBezTo>
                  <a:cubicBezTo>
                    <a:pt x="2978" y="1864"/>
                    <a:pt x="1" y="7216"/>
                    <a:pt x="1" y="7216"/>
                  </a:cubicBezTo>
                  <a:cubicBezTo>
                    <a:pt x="1" y="7216"/>
                    <a:pt x="222" y="7786"/>
                    <a:pt x="1204" y="8451"/>
                  </a:cubicBezTo>
                  <a:cubicBezTo>
                    <a:pt x="2445" y="9243"/>
                    <a:pt x="3179" y="9309"/>
                    <a:pt x="3390" y="9309"/>
                  </a:cubicBezTo>
                  <a:cubicBezTo>
                    <a:pt x="3432" y="9309"/>
                    <a:pt x="3453" y="9306"/>
                    <a:pt x="3453" y="9306"/>
                  </a:cubicBezTo>
                  <a:cubicBezTo>
                    <a:pt x="3453" y="9306"/>
                    <a:pt x="5448" y="7058"/>
                    <a:pt x="6746" y="5347"/>
                  </a:cubicBezTo>
                  <a:cubicBezTo>
                    <a:pt x="7380" y="4492"/>
                    <a:pt x="7950" y="3669"/>
                    <a:pt x="7348" y="1642"/>
                  </a:cubicBezTo>
                  <a:cubicBezTo>
                    <a:pt x="7057" y="679"/>
                    <a:pt x="6226" y="0"/>
                    <a:pt x="5440" y="0"/>
                  </a:cubicBezTo>
                  <a:close/>
                </a:path>
              </a:pathLst>
            </a:custGeom>
            <a:solidFill>
              <a:srgbClr val="8BDC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671;p14">
              <a:extLst>
                <a:ext uri="{FF2B5EF4-FFF2-40B4-BE49-F238E27FC236}">
                  <a16:creationId xmlns:a16="http://schemas.microsoft.com/office/drawing/2014/main" id="{065E8D7C-210A-4323-B06B-0D882C65EEC9}"/>
                </a:ext>
              </a:extLst>
            </p:cNvPr>
            <p:cNvSpPr/>
            <p:nvPr/>
          </p:nvSpPr>
          <p:spPr>
            <a:xfrm>
              <a:off x="1493858" y="1447053"/>
              <a:ext cx="17364" cy="71311"/>
            </a:xfrm>
            <a:custGeom>
              <a:avLst/>
              <a:gdLst/>
              <a:ahLst/>
              <a:cxnLst/>
              <a:rect l="l" t="t" r="r" b="b"/>
              <a:pathLst>
                <a:path w="571" h="2345" extrusionOk="0">
                  <a:moveTo>
                    <a:pt x="0" y="1"/>
                  </a:moveTo>
                  <a:lnTo>
                    <a:pt x="0" y="2344"/>
                  </a:lnTo>
                  <a:lnTo>
                    <a:pt x="570" y="2344"/>
                  </a:lnTo>
                  <a:lnTo>
                    <a:pt x="570" y="1"/>
                  </a:lnTo>
                  <a:close/>
                </a:path>
              </a:pathLst>
            </a:custGeom>
            <a:solidFill>
              <a:srgbClr val="2B76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1686591972"/>
      </p:ext>
    </p:extLst>
  </p:cSld>
  <p:clrMapOvr>
    <a:masterClrMapping/>
  </p:clrMapOvr>
  <p:transition spd="slow">
    <p:randomBar dir="vert"/>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0"/>
                                  </p:stCondLst>
                                  <p:childTnLst>
                                    <p:set>
                                      <p:cBhvr>
                                        <p:cTn id="6" dur="1" fill="hold">
                                          <p:stCondLst>
                                            <p:cond delay="0"/>
                                          </p:stCondLst>
                                        </p:cTn>
                                        <p:tgtEl>
                                          <p:spTgt spid="13"/>
                                        </p:tgtEl>
                                        <p:attrNameLst>
                                          <p:attrName>style.visibility</p:attrName>
                                        </p:attrNameLst>
                                      </p:cBhvr>
                                      <p:to>
                                        <p:strVal val="visible"/>
                                      </p:to>
                                    </p:set>
                                    <p:anim calcmode="lin" valueType="num">
                                      <p:cBhvr>
                                        <p:cTn id="7" dur="500" fill="hold"/>
                                        <p:tgtEl>
                                          <p:spTgt spid="13"/>
                                        </p:tgtEl>
                                        <p:attrNameLst>
                                          <p:attrName>ppt_w</p:attrName>
                                        </p:attrNameLst>
                                      </p:cBhvr>
                                      <p:tavLst>
                                        <p:tav tm="0">
                                          <p:val>
                                            <p:fltVal val="0"/>
                                          </p:val>
                                        </p:tav>
                                        <p:tav tm="100000">
                                          <p:val>
                                            <p:strVal val="#ppt_w"/>
                                          </p:val>
                                        </p:tav>
                                      </p:tavLst>
                                    </p:anim>
                                    <p:anim calcmode="lin" valueType="num">
                                      <p:cBhvr>
                                        <p:cTn id="8" dur="500" fill="hold"/>
                                        <p:tgtEl>
                                          <p:spTgt spid="13"/>
                                        </p:tgtEl>
                                        <p:attrNameLst>
                                          <p:attrName>ppt_h</p:attrName>
                                        </p:attrNameLst>
                                      </p:cBhvr>
                                      <p:tavLst>
                                        <p:tav tm="0">
                                          <p:val>
                                            <p:fltVal val="0"/>
                                          </p:val>
                                        </p:tav>
                                        <p:tav tm="100000">
                                          <p:val>
                                            <p:strVal val="#ppt_h"/>
                                          </p:val>
                                        </p:tav>
                                      </p:tavLst>
                                    </p:anim>
                                    <p:animEffect transition="in" filter="fade">
                                      <p:cBhvr>
                                        <p:cTn id="9" dur="500"/>
                                        <p:tgtEl>
                                          <p:spTgt spid="13"/>
                                        </p:tgtEl>
                                      </p:cBhvr>
                                    </p:animEffect>
                                  </p:childTnLst>
                                </p:cTn>
                              </p:par>
                            </p:childTnLst>
                          </p:cTn>
                        </p:par>
                        <p:par>
                          <p:cTn id="10" fill="hold">
                            <p:stCondLst>
                              <p:cond delay="500"/>
                            </p:stCondLst>
                            <p:childTnLst>
                              <p:par>
                                <p:cTn id="11" presetID="22" presetClass="entr" presetSubtype="8" fill="hold" grpId="0" nodeType="afterEffect">
                                  <p:stCondLst>
                                    <p:cond delay="0"/>
                                  </p:stCondLst>
                                  <p:childTnLst>
                                    <p:set>
                                      <p:cBhvr>
                                        <p:cTn id="12" dur="1" fill="hold">
                                          <p:stCondLst>
                                            <p:cond delay="0"/>
                                          </p:stCondLst>
                                        </p:cTn>
                                        <p:tgtEl>
                                          <p:spTgt spid="12"/>
                                        </p:tgtEl>
                                        <p:attrNameLst>
                                          <p:attrName>style.visibility</p:attrName>
                                        </p:attrNameLst>
                                      </p:cBhvr>
                                      <p:to>
                                        <p:strVal val="visible"/>
                                      </p:to>
                                    </p:set>
                                    <p:animEffect transition="in" filter="wipe(left)">
                                      <p:cBhvr>
                                        <p:cTn id="13"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Shape 1347"/>
        <p:cNvGrpSpPr/>
        <p:nvPr/>
      </p:nvGrpSpPr>
      <p:grpSpPr>
        <a:xfrm>
          <a:off x="0" y="0"/>
          <a:ext cx="0" cy="0"/>
          <a:chOff x="0" y="0"/>
          <a:chExt cx="0" cy="0"/>
        </a:xfrm>
      </p:grpSpPr>
      <p:grpSp>
        <p:nvGrpSpPr>
          <p:cNvPr id="78" name="Group 77">
            <a:extLst>
              <a:ext uri="{FF2B5EF4-FFF2-40B4-BE49-F238E27FC236}">
                <a16:creationId xmlns:a16="http://schemas.microsoft.com/office/drawing/2014/main" id="{2F0672FD-D8A6-41E0-8A38-971B29D5C743}"/>
              </a:ext>
            </a:extLst>
          </p:cNvPr>
          <p:cNvGrpSpPr/>
          <p:nvPr/>
        </p:nvGrpSpPr>
        <p:grpSpPr>
          <a:xfrm>
            <a:off x="178736" y="-80752"/>
            <a:ext cx="6395701" cy="573817"/>
            <a:chOff x="489662" y="435125"/>
            <a:chExt cx="7399971" cy="663920"/>
          </a:xfrm>
        </p:grpSpPr>
        <p:sp>
          <p:nvSpPr>
            <p:cNvPr id="79" name="Rectangle: Rounded Corners 78">
              <a:extLst>
                <a:ext uri="{FF2B5EF4-FFF2-40B4-BE49-F238E27FC236}">
                  <a16:creationId xmlns:a16="http://schemas.microsoft.com/office/drawing/2014/main" id="{5232A14D-B5F7-4DB7-BCC4-FDFA4D660ECB}"/>
                </a:ext>
              </a:extLst>
            </p:cNvPr>
            <p:cNvSpPr/>
            <p:nvPr/>
          </p:nvSpPr>
          <p:spPr>
            <a:xfrm>
              <a:off x="546937" y="435125"/>
              <a:ext cx="7110344" cy="579252"/>
            </a:xfrm>
            <a:prstGeom prst="roundRect">
              <a:avLst>
                <a:gd name="adj" fmla="val 37188"/>
              </a:avLst>
            </a:prstGeom>
            <a:solidFill>
              <a:schemeClr val="accent1">
                <a:lumMod val="5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80" name="TextBox 79">
              <a:extLst>
                <a:ext uri="{FF2B5EF4-FFF2-40B4-BE49-F238E27FC236}">
                  <a16:creationId xmlns:a16="http://schemas.microsoft.com/office/drawing/2014/main" id="{17275CB5-648E-4526-907D-557BF266837C}"/>
                </a:ext>
              </a:extLst>
            </p:cNvPr>
            <p:cNvSpPr txBox="1"/>
            <p:nvPr/>
          </p:nvSpPr>
          <p:spPr>
            <a:xfrm>
              <a:off x="779289" y="493667"/>
              <a:ext cx="7110344" cy="605378"/>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vi-VN" sz="2800" b="0" i="0" u="none" strike="noStrike" kern="1200" cap="none" spc="0" normalizeH="0" baseline="0" noProof="0" dirty="0">
                  <a:ln>
                    <a:noFill/>
                  </a:ln>
                  <a:solidFill>
                    <a:prstClr val="white"/>
                  </a:solidFill>
                  <a:effectLst/>
                  <a:uLnTx/>
                  <a:uFillTx/>
                  <a:latin typeface="Fira Sans Condensed Medium" panose="020B0603050000020004" pitchFamily="34" charset="0"/>
                  <a:ea typeface="+mn-ea"/>
                  <a:cs typeface="+mn-cs"/>
                </a:rPr>
                <a:t>II. Hiện tượng tán sắc ánh sáng</a:t>
              </a:r>
              <a:endParaRPr kumimoji="0" lang="en-US" sz="2800" b="0" i="0" u="none" strike="noStrike" kern="1200" cap="none" spc="0" normalizeH="0" baseline="0" noProof="0" dirty="0">
                <a:ln>
                  <a:noFill/>
                </a:ln>
                <a:solidFill>
                  <a:prstClr val="white"/>
                </a:solidFill>
                <a:effectLst/>
                <a:uLnTx/>
                <a:uFillTx/>
                <a:latin typeface="Fira Sans Condensed Medium" panose="020B0603050000020004" pitchFamily="34" charset="0"/>
                <a:ea typeface="+mn-ea"/>
                <a:cs typeface="+mn-cs"/>
              </a:endParaRPr>
            </a:p>
          </p:txBody>
        </p:sp>
        <p:grpSp>
          <p:nvGrpSpPr>
            <p:cNvPr id="81" name="Group 80">
              <a:extLst>
                <a:ext uri="{FF2B5EF4-FFF2-40B4-BE49-F238E27FC236}">
                  <a16:creationId xmlns:a16="http://schemas.microsoft.com/office/drawing/2014/main" id="{364074FC-41C8-4B43-9446-FD5EFAE15261}"/>
                </a:ext>
              </a:extLst>
            </p:cNvPr>
            <p:cNvGrpSpPr/>
            <p:nvPr/>
          </p:nvGrpSpPr>
          <p:grpSpPr>
            <a:xfrm>
              <a:off x="489662" y="435125"/>
              <a:ext cx="579253" cy="579253"/>
              <a:chOff x="1321149" y="2630212"/>
              <a:chExt cx="1675995" cy="1675995"/>
            </a:xfrm>
          </p:grpSpPr>
          <p:sp>
            <p:nvSpPr>
              <p:cNvPr id="82" name="Oval 81">
                <a:extLst>
                  <a:ext uri="{FF2B5EF4-FFF2-40B4-BE49-F238E27FC236}">
                    <a16:creationId xmlns:a16="http://schemas.microsoft.com/office/drawing/2014/main" id="{5D7C8AA8-9537-4EEA-8B78-273E1A512CD4}"/>
                  </a:ext>
                </a:extLst>
              </p:cNvPr>
              <p:cNvSpPr/>
              <p:nvPr/>
            </p:nvSpPr>
            <p:spPr>
              <a:xfrm>
                <a:off x="1321149" y="2630212"/>
                <a:ext cx="1675995" cy="1675995"/>
              </a:xfrm>
              <a:prstGeom prst="ellipse">
                <a:avLst/>
              </a:prstGeom>
              <a:solidFill>
                <a:schemeClr val="bg1"/>
              </a:solidFill>
              <a:ln>
                <a:noFill/>
              </a:ln>
              <a:effectLst>
                <a:glow rad="139700">
                  <a:schemeClr val="accent1">
                    <a:satMod val="175000"/>
                    <a:alpha val="40000"/>
                  </a:schemeClr>
                </a:glo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83" name="Picture 4" descr="Prism ">
                <a:extLst>
                  <a:ext uri="{FF2B5EF4-FFF2-40B4-BE49-F238E27FC236}">
                    <a16:creationId xmlns:a16="http://schemas.microsoft.com/office/drawing/2014/main" id="{DE36763C-F405-4766-962F-A2EF1891DF7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454295" y="2722635"/>
                <a:ext cx="1412729" cy="1412729"/>
              </a:xfrm>
              <a:prstGeom prst="rect">
                <a:avLst/>
              </a:prstGeom>
              <a:noFill/>
              <a:extLst>
                <a:ext uri="{909E8E84-426E-40DD-AFC4-6F175D3DCCD1}">
                  <a14:hiddenFill xmlns:a14="http://schemas.microsoft.com/office/drawing/2010/main">
                    <a:solidFill>
                      <a:srgbClr val="FFFFFF"/>
                    </a:solidFill>
                  </a14:hiddenFill>
                </a:ext>
              </a:extLst>
            </p:spPr>
          </p:pic>
        </p:grpSp>
      </p:grpSp>
      <p:sp>
        <p:nvSpPr>
          <p:cNvPr id="76" name="Rectangle: Single Corner Snipped 4">
            <a:extLst>
              <a:ext uri="{FF2B5EF4-FFF2-40B4-BE49-F238E27FC236}">
                <a16:creationId xmlns:a16="http://schemas.microsoft.com/office/drawing/2014/main" id="{96BB44F7-D717-45C7-B98C-40D334AB1796}"/>
              </a:ext>
            </a:extLst>
          </p:cNvPr>
          <p:cNvSpPr/>
          <p:nvPr/>
        </p:nvSpPr>
        <p:spPr>
          <a:xfrm>
            <a:off x="916720" y="1731153"/>
            <a:ext cx="10821113" cy="4269747"/>
          </a:xfrm>
          <a:custGeom>
            <a:avLst/>
            <a:gdLst>
              <a:gd name="connsiteX0" fmla="*/ 0 w 10821113"/>
              <a:gd name="connsiteY0" fmla="*/ 0 h 4269747"/>
              <a:gd name="connsiteX1" fmla="*/ 1005564 w 10821113"/>
              <a:gd name="connsiteY1" fmla="*/ 0 h 4269747"/>
              <a:gd name="connsiteX2" fmla="*/ 1803632 w 10821113"/>
              <a:gd name="connsiteY2" fmla="*/ 0 h 4269747"/>
              <a:gd name="connsiteX3" fmla="*/ 2394202 w 10821113"/>
              <a:gd name="connsiteY3" fmla="*/ 0 h 4269747"/>
              <a:gd name="connsiteX4" fmla="*/ 3296017 w 10821113"/>
              <a:gd name="connsiteY4" fmla="*/ 0 h 4269747"/>
              <a:gd name="connsiteX5" fmla="*/ 4094084 w 10821113"/>
              <a:gd name="connsiteY5" fmla="*/ 0 h 4269747"/>
              <a:gd name="connsiteX6" fmla="*/ 5099649 w 10821113"/>
              <a:gd name="connsiteY6" fmla="*/ 0 h 4269747"/>
              <a:gd name="connsiteX7" fmla="*/ 5690219 w 10821113"/>
              <a:gd name="connsiteY7" fmla="*/ 0 h 4269747"/>
              <a:gd name="connsiteX8" fmla="*/ 6592035 w 10821113"/>
              <a:gd name="connsiteY8" fmla="*/ 0 h 4269747"/>
              <a:gd name="connsiteX9" fmla="*/ 7286354 w 10821113"/>
              <a:gd name="connsiteY9" fmla="*/ 0 h 4269747"/>
              <a:gd name="connsiteX10" fmla="*/ 7876924 w 10821113"/>
              <a:gd name="connsiteY10" fmla="*/ 0 h 4269747"/>
              <a:gd name="connsiteX11" fmla="*/ 8467493 w 10821113"/>
              <a:gd name="connsiteY11" fmla="*/ 0 h 4269747"/>
              <a:gd name="connsiteX12" fmla="*/ 9161811 w 10821113"/>
              <a:gd name="connsiteY12" fmla="*/ 0 h 4269747"/>
              <a:gd name="connsiteX13" fmla="*/ 10374874 w 10821113"/>
              <a:gd name="connsiteY13" fmla="*/ 0 h 4269747"/>
              <a:gd name="connsiteX14" fmla="*/ 10821113 w 10821113"/>
              <a:gd name="connsiteY14" fmla="*/ 711639 h 4269747"/>
              <a:gd name="connsiteX15" fmla="*/ 10821113 w 10821113"/>
              <a:gd name="connsiteY15" fmla="*/ 1826512 h 4269747"/>
              <a:gd name="connsiteX16" fmla="*/ 10821113 w 10821113"/>
              <a:gd name="connsiteY16" fmla="*/ 3012548 h 4269747"/>
              <a:gd name="connsiteX17" fmla="*/ 10821113 w 10821113"/>
              <a:gd name="connsiteY17" fmla="*/ 4269747 h 4269747"/>
              <a:gd name="connsiteX18" fmla="*/ 10372810 w 10821113"/>
              <a:gd name="connsiteY18" fmla="*/ 4269747 h 4269747"/>
              <a:gd name="connsiteX19" fmla="*/ 9383450 w 10821113"/>
              <a:gd name="connsiteY19" fmla="*/ 4269747 h 4269747"/>
              <a:gd name="connsiteX20" fmla="*/ 8394092 w 10821113"/>
              <a:gd name="connsiteY20" fmla="*/ 4269747 h 4269747"/>
              <a:gd name="connsiteX21" fmla="*/ 7404732 w 10821113"/>
              <a:gd name="connsiteY21" fmla="*/ 4269747 h 4269747"/>
              <a:gd name="connsiteX22" fmla="*/ 6631796 w 10821113"/>
              <a:gd name="connsiteY22" fmla="*/ 4269747 h 4269747"/>
              <a:gd name="connsiteX23" fmla="*/ 5642436 w 10821113"/>
              <a:gd name="connsiteY23" fmla="*/ 4269747 h 4269747"/>
              <a:gd name="connsiteX24" fmla="*/ 4761290 w 10821113"/>
              <a:gd name="connsiteY24" fmla="*/ 4269747 h 4269747"/>
              <a:gd name="connsiteX25" fmla="*/ 4312986 w 10821113"/>
              <a:gd name="connsiteY25" fmla="*/ 4269747 h 4269747"/>
              <a:gd name="connsiteX26" fmla="*/ 3756471 w 10821113"/>
              <a:gd name="connsiteY26" fmla="*/ 4269747 h 4269747"/>
              <a:gd name="connsiteX27" fmla="*/ 2875324 w 10821113"/>
              <a:gd name="connsiteY27" fmla="*/ 4269747 h 4269747"/>
              <a:gd name="connsiteX28" fmla="*/ 2102387 w 10821113"/>
              <a:gd name="connsiteY28" fmla="*/ 4269747 h 4269747"/>
              <a:gd name="connsiteX29" fmla="*/ 1329450 w 10821113"/>
              <a:gd name="connsiteY29" fmla="*/ 4269747 h 4269747"/>
              <a:gd name="connsiteX30" fmla="*/ 0 w 10821113"/>
              <a:gd name="connsiteY30" fmla="*/ 4269747 h 4269747"/>
              <a:gd name="connsiteX31" fmla="*/ 0 w 10821113"/>
              <a:gd name="connsiteY31" fmla="*/ 3159613 h 4269747"/>
              <a:gd name="connsiteX32" fmla="*/ 0 w 10821113"/>
              <a:gd name="connsiteY32" fmla="*/ 2092176 h 4269747"/>
              <a:gd name="connsiteX33" fmla="*/ 0 w 10821113"/>
              <a:gd name="connsiteY33" fmla="*/ 1024740 h 4269747"/>
              <a:gd name="connsiteX34" fmla="*/ 0 w 10821113"/>
              <a:gd name="connsiteY34" fmla="*/ 0 h 4269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0821113" h="4269747" extrusionOk="0">
                <a:moveTo>
                  <a:pt x="0" y="0"/>
                </a:moveTo>
                <a:cubicBezTo>
                  <a:pt x="236903" y="-21655"/>
                  <a:pt x="836771" y="-44793"/>
                  <a:pt x="1005564" y="0"/>
                </a:cubicBezTo>
                <a:cubicBezTo>
                  <a:pt x="1251278" y="27868"/>
                  <a:pt x="1418816" y="29095"/>
                  <a:pt x="1803632" y="0"/>
                </a:cubicBezTo>
                <a:cubicBezTo>
                  <a:pt x="2191441" y="3383"/>
                  <a:pt x="2141196" y="14207"/>
                  <a:pt x="2394202" y="0"/>
                </a:cubicBezTo>
                <a:cubicBezTo>
                  <a:pt x="2601461" y="-42946"/>
                  <a:pt x="2893133" y="-28126"/>
                  <a:pt x="3296017" y="0"/>
                </a:cubicBezTo>
                <a:cubicBezTo>
                  <a:pt x="3636661" y="-4079"/>
                  <a:pt x="3816852" y="9591"/>
                  <a:pt x="4094084" y="0"/>
                </a:cubicBezTo>
                <a:cubicBezTo>
                  <a:pt x="4270544" y="-89536"/>
                  <a:pt x="4738101" y="36245"/>
                  <a:pt x="5099649" y="0"/>
                </a:cubicBezTo>
                <a:cubicBezTo>
                  <a:pt x="5370841" y="-761"/>
                  <a:pt x="5402490" y="19420"/>
                  <a:pt x="5690219" y="0"/>
                </a:cubicBezTo>
                <a:cubicBezTo>
                  <a:pt x="5855700" y="60548"/>
                  <a:pt x="6233709" y="30767"/>
                  <a:pt x="6592035" y="0"/>
                </a:cubicBezTo>
                <a:cubicBezTo>
                  <a:pt x="6956500" y="-38432"/>
                  <a:pt x="6974216" y="-26956"/>
                  <a:pt x="7286354" y="0"/>
                </a:cubicBezTo>
                <a:cubicBezTo>
                  <a:pt x="7604253" y="45703"/>
                  <a:pt x="7731303" y="-32004"/>
                  <a:pt x="7876924" y="0"/>
                </a:cubicBezTo>
                <a:cubicBezTo>
                  <a:pt x="8006075" y="4941"/>
                  <a:pt x="8337349" y="-5527"/>
                  <a:pt x="8467493" y="0"/>
                </a:cubicBezTo>
                <a:cubicBezTo>
                  <a:pt x="8656832" y="2428"/>
                  <a:pt x="8972382" y="-22823"/>
                  <a:pt x="9161811" y="0"/>
                </a:cubicBezTo>
                <a:cubicBezTo>
                  <a:pt x="9379775" y="-45550"/>
                  <a:pt x="9920434" y="-828"/>
                  <a:pt x="10374874" y="0"/>
                </a:cubicBezTo>
                <a:cubicBezTo>
                  <a:pt x="10569286" y="314429"/>
                  <a:pt x="10582054" y="369241"/>
                  <a:pt x="10821113" y="711639"/>
                </a:cubicBezTo>
                <a:cubicBezTo>
                  <a:pt x="10780999" y="1095236"/>
                  <a:pt x="10851972" y="1664212"/>
                  <a:pt x="10821113" y="1826512"/>
                </a:cubicBezTo>
                <a:cubicBezTo>
                  <a:pt x="10835994" y="2020124"/>
                  <a:pt x="10888089" y="2711142"/>
                  <a:pt x="10821113" y="3012548"/>
                </a:cubicBezTo>
                <a:cubicBezTo>
                  <a:pt x="10775185" y="3391712"/>
                  <a:pt x="10877379" y="3748574"/>
                  <a:pt x="10821113" y="4269747"/>
                </a:cubicBezTo>
                <a:cubicBezTo>
                  <a:pt x="10728918" y="4238133"/>
                  <a:pt x="10568253" y="4254652"/>
                  <a:pt x="10372810" y="4269747"/>
                </a:cubicBezTo>
                <a:cubicBezTo>
                  <a:pt x="10175811" y="4223965"/>
                  <a:pt x="9801905" y="4284103"/>
                  <a:pt x="9383450" y="4269747"/>
                </a:cubicBezTo>
                <a:cubicBezTo>
                  <a:pt x="9038212" y="4252652"/>
                  <a:pt x="8654905" y="4225206"/>
                  <a:pt x="8394092" y="4269747"/>
                </a:cubicBezTo>
                <a:cubicBezTo>
                  <a:pt x="8106832" y="4179252"/>
                  <a:pt x="7792199" y="4231525"/>
                  <a:pt x="7404732" y="4269747"/>
                </a:cubicBezTo>
                <a:cubicBezTo>
                  <a:pt x="6970924" y="4333113"/>
                  <a:pt x="6863593" y="4160928"/>
                  <a:pt x="6631796" y="4269747"/>
                </a:cubicBezTo>
                <a:cubicBezTo>
                  <a:pt x="6381302" y="4361877"/>
                  <a:pt x="5883084" y="4223260"/>
                  <a:pt x="5642436" y="4269747"/>
                </a:cubicBezTo>
                <a:cubicBezTo>
                  <a:pt x="5461368" y="4261686"/>
                  <a:pt x="5122718" y="4250148"/>
                  <a:pt x="4761290" y="4269747"/>
                </a:cubicBezTo>
                <a:cubicBezTo>
                  <a:pt x="4434778" y="4303491"/>
                  <a:pt x="4478276" y="4258830"/>
                  <a:pt x="4312986" y="4269747"/>
                </a:cubicBezTo>
                <a:cubicBezTo>
                  <a:pt x="4163312" y="4284401"/>
                  <a:pt x="3935619" y="4251882"/>
                  <a:pt x="3756471" y="4269747"/>
                </a:cubicBezTo>
                <a:cubicBezTo>
                  <a:pt x="3636559" y="4296693"/>
                  <a:pt x="3182661" y="4302704"/>
                  <a:pt x="2875324" y="4269747"/>
                </a:cubicBezTo>
                <a:cubicBezTo>
                  <a:pt x="2549625" y="4229773"/>
                  <a:pt x="2266735" y="4274779"/>
                  <a:pt x="2102387" y="4269747"/>
                </a:cubicBezTo>
                <a:cubicBezTo>
                  <a:pt x="1942658" y="4234454"/>
                  <a:pt x="1596264" y="4216754"/>
                  <a:pt x="1329450" y="4269747"/>
                </a:cubicBezTo>
                <a:cubicBezTo>
                  <a:pt x="1144400" y="4273034"/>
                  <a:pt x="320774" y="4156887"/>
                  <a:pt x="0" y="4269747"/>
                </a:cubicBezTo>
                <a:cubicBezTo>
                  <a:pt x="-39722" y="3879172"/>
                  <a:pt x="-130032" y="3630891"/>
                  <a:pt x="0" y="3159613"/>
                </a:cubicBezTo>
                <a:cubicBezTo>
                  <a:pt x="-52119" y="2663437"/>
                  <a:pt x="-59691" y="2390630"/>
                  <a:pt x="0" y="2092176"/>
                </a:cubicBezTo>
                <a:cubicBezTo>
                  <a:pt x="53572" y="1750341"/>
                  <a:pt x="-10774" y="1257922"/>
                  <a:pt x="0" y="1024740"/>
                </a:cubicBezTo>
                <a:cubicBezTo>
                  <a:pt x="-42158" y="719693"/>
                  <a:pt x="12527" y="468938"/>
                  <a:pt x="0" y="0"/>
                </a:cubicBezTo>
                <a:close/>
              </a:path>
            </a:pathLst>
          </a:custGeom>
          <a:noFill/>
          <a:ln w="28575">
            <a:solidFill>
              <a:srgbClr val="00B0F0"/>
            </a:solidFill>
            <a:extLst>
              <a:ext uri="{C807C97D-BFC1-408E-A445-0C87EB9F89A2}">
                <ask:lineSketchStyleProps xmlns:ask="http://schemas.microsoft.com/office/drawing/2018/sketchyshapes" sd="983511445">
                  <a:custGeom>
                    <a:avLst/>
                    <a:gdLst>
                      <a:gd name="connsiteX0" fmla="*/ 0 w 10821113"/>
                      <a:gd name="connsiteY0" fmla="*/ 0 h 4269747"/>
                      <a:gd name="connsiteX1" fmla="*/ 1005564 w 10821113"/>
                      <a:gd name="connsiteY1" fmla="*/ 0 h 4269747"/>
                      <a:gd name="connsiteX2" fmla="*/ 1803632 w 10821113"/>
                      <a:gd name="connsiteY2" fmla="*/ 0 h 4269747"/>
                      <a:gd name="connsiteX3" fmla="*/ 2394202 w 10821113"/>
                      <a:gd name="connsiteY3" fmla="*/ 0 h 4269747"/>
                      <a:gd name="connsiteX4" fmla="*/ 3296017 w 10821113"/>
                      <a:gd name="connsiteY4" fmla="*/ 0 h 4269747"/>
                      <a:gd name="connsiteX5" fmla="*/ 4094084 w 10821113"/>
                      <a:gd name="connsiteY5" fmla="*/ 0 h 4269747"/>
                      <a:gd name="connsiteX6" fmla="*/ 5099649 w 10821113"/>
                      <a:gd name="connsiteY6" fmla="*/ 0 h 4269747"/>
                      <a:gd name="connsiteX7" fmla="*/ 5690219 w 10821113"/>
                      <a:gd name="connsiteY7" fmla="*/ 0 h 4269747"/>
                      <a:gd name="connsiteX8" fmla="*/ 6592035 w 10821113"/>
                      <a:gd name="connsiteY8" fmla="*/ 0 h 4269747"/>
                      <a:gd name="connsiteX9" fmla="*/ 7286354 w 10821113"/>
                      <a:gd name="connsiteY9" fmla="*/ 0 h 4269747"/>
                      <a:gd name="connsiteX10" fmla="*/ 7876924 w 10821113"/>
                      <a:gd name="connsiteY10" fmla="*/ 0 h 4269747"/>
                      <a:gd name="connsiteX11" fmla="*/ 8467493 w 10821113"/>
                      <a:gd name="connsiteY11" fmla="*/ 0 h 4269747"/>
                      <a:gd name="connsiteX12" fmla="*/ 9161811 w 10821113"/>
                      <a:gd name="connsiteY12" fmla="*/ 0 h 4269747"/>
                      <a:gd name="connsiteX13" fmla="*/ 10374874 w 10821113"/>
                      <a:gd name="connsiteY13" fmla="*/ 0 h 4269747"/>
                      <a:gd name="connsiteX14" fmla="*/ 10821113 w 10821113"/>
                      <a:gd name="connsiteY14" fmla="*/ 711639 h 4269747"/>
                      <a:gd name="connsiteX15" fmla="*/ 10821113 w 10821113"/>
                      <a:gd name="connsiteY15" fmla="*/ 1826512 h 4269747"/>
                      <a:gd name="connsiteX16" fmla="*/ 10821113 w 10821113"/>
                      <a:gd name="connsiteY16" fmla="*/ 3012548 h 4269747"/>
                      <a:gd name="connsiteX17" fmla="*/ 10821113 w 10821113"/>
                      <a:gd name="connsiteY17" fmla="*/ 4269747 h 4269747"/>
                      <a:gd name="connsiteX18" fmla="*/ 10372810 w 10821113"/>
                      <a:gd name="connsiteY18" fmla="*/ 4269747 h 4269747"/>
                      <a:gd name="connsiteX19" fmla="*/ 9383450 w 10821113"/>
                      <a:gd name="connsiteY19" fmla="*/ 4269747 h 4269747"/>
                      <a:gd name="connsiteX20" fmla="*/ 8394092 w 10821113"/>
                      <a:gd name="connsiteY20" fmla="*/ 4269747 h 4269747"/>
                      <a:gd name="connsiteX21" fmla="*/ 7404732 w 10821113"/>
                      <a:gd name="connsiteY21" fmla="*/ 4269747 h 4269747"/>
                      <a:gd name="connsiteX22" fmla="*/ 6631796 w 10821113"/>
                      <a:gd name="connsiteY22" fmla="*/ 4269747 h 4269747"/>
                      <a:gd name="connsiteX23" fmla="*/ 5642436 w 10821113"/>
                      <a:gd name="connsiteY23" fmla="*/ 4269747 h 4269747"/>
                      <a:gd name="connsiteX24" fmla="*/ 4761290 w 10821113"/>
                      <a:gd name="connsiteY24" fmla="*/ 4269747 h 4269747"/>
                      <a:gd name="connsiteX25" fmla="*/ 4312986 w 10821113"/>
                      <a:gd name="connsiteY25" fmla="*/ 4269747 h 4269747"/>
                      <a:gd name="connsiteX26" fmla="*/ 3756471 w 10821113"/>
                      <a:gd name="connsiteY26" fmla="*/ 4269747 h 4269747"/>
                      <a:gd name="connsiteX27" fmla="*/ 2875324 w 10821113"/>
                      <a:gd name="connsiteY27" fmla="*/ 4269747 h 4269747"/>
                      <a:gd name="connsiteX28" fmla="*/ 2102387 w 10821113"/>
                      <a:gd name="connsiteY28" fmla="*/ 4269747 h 4269747"/>
                      <a:gd name="connsiteX29" fmla="*/ 1329450 w 10821113"/>
                      <a:gd name="connsiteY29" fmla="*/ 4269747 h 4269747"/>
                      <a:gd name="connsiteX30" fmla="*/ 0 w 10821113"/>
                      <a:gd name="connsiteY30" fmla="*/ 4269747 h 4269747"/>
                      <a:gd name="connsiteX31" fmla="*/ 0 w 10821113"/>
                      <a:gd name="connsiteY31" fmla="*/ 3159613 h 4269747"/>
                      <a:gd name="connsiteX32" fmla="*/ 0 w 10821113"/>
                      <a:gd name="connsiteY32" fmla="*/ 2092176 h 4269747"/>
                      <a:gd name="connsiteX33" fmla="*/ 0 w 10821113"/>
                      <a:gd name="connsiteY33" fmla="*/ 1024740 h 4269747"/>
                      <a:gd name="connsiteX34" fmla="*/ 0 w 10821113"/>
                      <a:gd name="connsiteY34" fmla="*/ 0 h 4269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0821113" h="4269747" extrusionOk="0">
                        <a:moveTo>
                          <a:pt x="0" y="0"/>
                        </a:moveTo>
                        <a:cubicBezTo>
                          <a:pt x="228554" y="-11040"/>
                          <a:pt x="791817" y="-29652"/>
                          <a:pt x="1005564" y="0"/>
                        </a:cubicBezTo>
                        <a:cubicBezTo>
                          <a:pt x="1267527" y="16143"/>
                          <a:pt x="1414410" y="-5754"/>
                          <a:pt x="1803632" y="0"/>
                        </a:cubicBezTo>
                        <a:cubicBezTo>
                          <a:pt x="2193061" y="12050"/>
                          <a:pt x="2145859" y="12497"/>
                          <a:pt x="2394202" y="0"/>
                        </a:cubicBezTo>
                        <a:cubicBezTo>
                          <a:pt x="2613176" y="-31389"/>
                          <a:pt x="2939303" y="-34128"/>
                          <a:pt x="3296017" y="0"/>
                        </a:cubicBezTo>
                        <a:cubicBezTo>
                          <a:pt x="3630130" y="8835"/>
                          <a:pt x="3862602" y="18442"/>
                          <a:pt x="4094084" y="0"/>
                        </a:cubicBezTo>
                        <a:cubicBezTo>
                          <a:pt x="4274518" y="-66423"/>
                          <a:pt x="4793806" y="16218"/>
                          <a:pt x="5099649" y="0"/>
                        </a:cubicBezTo>
                        <a:cubicBezTo>
                          <a:pt x="5363806" y="-1619"/>
                          <a:pt x="5402702" y="22204"/>
                          <a:pt x="5690219" y="0"/>
                        </a:cubicBezTo>
                        <a:cubicBezTo>
                          <a:pt x="5822258" y="72798"/>
                          <a:pt x="6171169" y="70007"/>
                          <a:pt x="6592035" y="0"/>
                        </a:cubicBezTo>
                        <a:cubicBezTo>
                          <a:pt x="6955846" y="-41453"/>
                          <a:pt x="6974079" y="-23792"/>
                          <a:pt x="7286354" y="0"/>
                        </a:cubicBezTo>
                        <a:cubicBezTo>
                          <a:pt x="7582482" y="28096"/>
                          <a:pt x="7754380" y="-21450"/>
                          <a:pt x="7876924" y="0"/>
                        </a:cubicBezTo>
                        <a:cubicBezTo>
                          <a:pt x="7971915" y="-7773"/>
                          <a:pt x="8307633" y="8465"/>
                          <a:pt x="8467493" y="0"/>
                        </a:cubicBezTo>
                        <a:cubicBezTo>
                          <a:pt x="8653457" y="42905"/>
                          <a:pt x="8936442" y="-36327"/>
                          <a:pt x="9161811" y="0"/>
                        </a:cubicBezTo>
                        <a:cubicBezTo>
                          <a:pt x="9388862" y="9985"/>
                          <a:pt x="9882967" y="1031"/>
                          <a:pt x="10374874" y="0"/>
                        </a:cubicBezTo>
                        <a:cubicBezTo>
                          <a:pt x="10570128" y="316875"/>
                          <a:pt x="10590354" y="383699"/>
                          <a:pt x="10821113" y="711639"/>
                        </a:cubicBezTo>
                        <a:cubicBezTo>
                          <a:pt x="10799990" y="1106767"/>
                          <a:pt x="10818026" y="1628543"/>
                          <a:pt x="10821113" y="1826512"/>
                        </a:cubicBezTo>
                        <a:cubicBezTo>
                          <a:pt x="10853387" y="2050172"/>
                          <a:pt x="10819929" y="2694494"/>
                          <a:pt x="10821113" y="3012548"/>
                        </a:cubicBezTo>
                        <a:cubicBezTo>
                          <a:pt x="10770113" y="3307393"/>
                          <a:pt x="10869235" y="3786940"/>
                          <a:pt x="10821113" y="4269747"/>
                        </a:cubicBezTo>
                        <a:cubicBezTo>
                          <a:pt x="10713765" y="4243869"/>
                          <a:pt x="10535029" y="4269266"/>
                          <a:pt x="10372810" y="4269747"/>
                        </a:cubicBezTo>
                        <a:cubicBezTo>
                          <a:pt x="10141730" y="4283872"/>
                          <a:pt x="9768267" y="4254390"/>
                          <a:pt x="9383450" y="4269747"/>
                        </a:cubicBezTo>
                        <a:cubicBezTo>
                          <a:pt x="9020480" y="4253975"/>
                          <a:pt x="8709843" y="4250782"/>
                          <a:pt x="8394092" y="4269747"/>
                        </a:cubicBezTo>
                        <a:cubicBezTo>
                          <a:pt x="8107104" y="4226133"/>
                          <a:pt x="7832374" y="4176814"/>
                          <a:pt x="7404732" y="4269747"/>
                        </a:cubicBezTo>
                        <a:cubicBezTo>
                          <a:pt x="7005529" y="4352788"/>
                          <a:pt x="6878765" y="4201851"/>
                          <a:pt x="6631796" y="4269747"/>
                        </a:cubicBezTo>
                        <a:cubicBezTo>
                          <a:pt x="6381395" y="4351185"/>
                          <a:pt x="5875183" y="4219988"/>
                          <a:pt x="5642436" y="4269747"/>
                        </a:cubicBezTo>
                        <a:cubicBezTo>
                          <a:pt x="5466989" y="4250121"/>
                          <a:pt x="5118634" y="4286013"/>
                          <a:pt x="4761290" y="4269747"/>
                        </a:cubicBezTo>
                        <a:cubicBezTo>
                          <a:pt x="4436023" y="4321462"/>
                          <a:pt x="4486882" y="4256929"/>
                          <a:pt x="4312986" y="4269747"/>
                        </a:cubicBezTo>
                        <a:cubicBezTo>
                          <a:pt x="4136794" y="4299859"/>
                          <a:pt x="3931762" y="4228532"/>
                          <a:pt x="3756471" y="4269747"/>
                        </a:cubicBezTo>
                        <a:cubicBezTo>
                          <a:pt x="3590158" y="4279336"/>
                          <a:pt x="3167676" y="4310264"/>
                          <a:pt x="2875324" y="4269747"/>
                        </a:cubicBezTo>
                        <a:cubicBezTo>
                          <a:pt x="2535668" y="4211232"/>
                          <a:pt x="2240252" y="4282959"/>
                          <a:pt x="2102387" y="4269747"/>
                        </a:cubicBezTo>
                        <a:cubicBezTo>
                          <a:pt x="1945764" y="4239384"/>
                          <a:pt x="1576658" y="4211473"/>
                          <a:pt x="1329450" y="4269747"/>
                        </a:cubicBezTo>
                        <a:cubicBezTo>
                          <a:pt x="1091750" y="4313309"/>
                          <a:pt x="339942" y="4172146"/>
                          <a:pt x="0" y="4269747"/>
                        </a:cubicBezTo>
                        <a:cubicBezTo>
                          <a:pt x="-70826" y="3900168"/>
                          <a:pt x="-74073" y="3655433"/>
                          <a:pt x="0" y="3159613"/>
                        </a:cubicBezTo>
                        <a:cubicBezTo>
                          <a:pt x="7628" y="2677770"/>
                          <a:pt x="-59393" y="2404432"/>
                          <a:pt x="0" y="2092176"/>
                        </a:cubicBezTo>
                        <a:cubicBezTo>
                          <a:pt x="8808" y="1768044"/>
                          <a:pt x="7825" y="1276729"/>
                          <a:pt x="0" y="1024740"/>
                        </a:cubicBezTo>
                        <a:cubicBezTo>
                          <a:pt x="-23269" y="740656"/>
                          <a:pt x="13354" y="461441"/>
                          <a:pt x="0" y="0"/>
                        </a:cubicBezTo>
                        <a:close/>
                      </a:path>
                    </a:pathLst>
                  </a:custGeom>
                  <ask:type>
                    <ask:lineSketchFreehand/>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7" name="Google Shape;1893;p23">
            <a:extLst>
              <a:ext uri="{FF2B5EF4-FFF2-40B4-BE49-F238E27FC236}">
                <a16:creationId xmlns:a16="http://schemas.microsoft.com/office/drawing/2014/main" id="{87A68B23-FBD2-43A5-9690-3A1925632185}"/>
              </a:ext>
            </a:extLst>
          </p:cNvPr>
          <p:cNvSpPr/>
          <p:nvPr/>
        </p:nvSpPr>
        <p:spPr>
          <a:xfrm>
            <a:off x="592870" y="1964334"/>
            <a:ext cx="340150" cy="211201"/>
          </a:xfrm>
          <a:custGeom>
            <a:avLst/>
            <a:gdLst/>
            <a:ahLst/>
            <a:cxnLst/>
            <a:rect l="l" t="t" r="r" b="b"/>
            <a:pathLst>
              <a:path w="10801" h="6303" extrusionOk="0">
                <a:moveTo>
                  <a:pt x="10800" y="1"/>
                </a:moveTo>
                <a:lnTo>
                  <a:pt x="1" y="1426"/>
                </a:lnTo>
                <a:lnTo>
                  <a:pt x="10388" y="6303"/>
                </a:lnTo>
                <a:lnTo>
                  <a:pt x="10800" y="1"/>
                </a:lnTo>
                <a:close/>
              </a:path>
            </a:pathLst>
          </a:custGeom>
          <a:solidFill>
            <a:srgbClr val="246B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1894;p23">
            <a:extLst>
              <a:ext uri="{FF2B5EF4-FFF2-40B4-BE49-F238E27FC236}">
                <a16:creationId xmlns:a16="http://schemas.microsoft.com/office/drawing/2014/main" id="{CA778358-C26F-4DCC-AC8A-EA508D711422}"/>
              </a:ext>
            </a:extLst>
          </p:cNvPr>
          <p:cNvSpPr/>
          <p:nvPr/>
        </p:nvSpPr>
        <p:spPr>
          <a:xfrm>
            <a:off x="560968" y="1241710"/>
            <a:ext cx="2073498" cy="770417"/>
          </a:xfrm>
          <a:custGeom>
            <a:avLst/>
            <a:gdLst/>
            <a:ahLst/>
            <a:cxnLst/>
            <a:rect l="l" t="t" r="r" b="b"/>
            <a:pathLst>
              <a:path w="65841" h="22992" extrusionOk="0">
                <a:moveTo>
                  <a:pt x="65841" y="0"/>
                </a:moveTo>
                <a:lnTo>
                  <a:pt x="1" y="2344"/>
                </a:lnTo>
                <a:lnTo>
                  <a:pt x="1014" y="22992"/>
                </a:lnTo>
                <a:lnTo>
                  <a:pt x="61375" y="22992"/>
                </a:lnTo>
                <a:lnTo>
                  <a:pt x="65841" y="0"/>
                </a:lnTo>
                <a:close/>
              </a:path>
            </a:pathLst>
          </a:custGeom>
          <a:solidFill>
            <a:srgbClr val="2B76D9"/>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US" sz="2800" dirty="0">
                <a:solidFill>
                  <a:schemeClr val="bg1"/>
                </a:solidFill>
                <a:latin typeface="#9Slide07 IcielCadena" panose="02000503000000020004" pitchFamily="2" charset="0"/>
              </a:rPr>
              <a:t>GIẢI</a:t>
            </a:r>
            <a:endParaRPr sz="2800" dirty="0">
              <a:solidFill>
                <a:schemeClr val="bg1"/>
              </a:solidFill>
              <a:latin typeface="#9Slide07 IcielCadena" panose="02000503000000020004" pitchFamily="2" charset="0"/>
            </a:endParaRPr>
          </a:p>
        </p:txBody>
      </p:sp>
      <p:pic>
        <p:nvPicPr>
          <p:cNvPr id="85" name="Picture 84" descr="A person standing next to a piece of paper&#10;&#10;Description automatically generated">
            <a:extLst>
              <a:ext uri="{FF2B5EF4-FFF2-40B4-BE49-F238E27FC236}">
                <a16:creationId xmlns:a16="http://schemas.microsoft.com/office/drawing/2014/main" id="{0718884B-5A29-4D56-8173-A14DEFE05B06}"/>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246837" y="3548073"/>
            <a:ext cx="3429000" cy="3429000"/>
          </a:xfrm>
          <a:prstGeom prst="rect">
            <a:avLst/>
          </a:prstGeom>
        </p:spPr>
      </p:pic>
      <p:sp>
        <p:nvSpPr>
          <p:cNvPr id="86" name="TextBox 85">
            <a:extLst>
              <a:ext uri="{FF2B5EF4-FFF2-40B4-BE49-F238E27FC236}">
                <a16:creationId xmlns:a16="http://schemas.microsoft.com/office/drawing/2014/main" id="{E718B7C8-FA1F-4A14-8201-4F00D450649F}"/>
              </a:ext>
            </a:extLst>
          </p:cNvPr>
          <p:cNvSpPr txBox="1"/>
          <p:nvPr/>
        </p:nvSpPr>
        <p:spPr>
          <a:xfrm>
            <a:off x="1256870" y="2694472"/>
            <a:ext cx="9621584" cy="937949"/>
          </a:xfrm>
          <a:prstGeom prst="rect">
            <a:avLst/>
          </a:prstGeom>
          <a:noFill/>
        </p:spPr>
        <p:txBody>
          <a:bodyPr wrap="square" rtlCol="0">
            <a:spAutoFit/>
          </a:bodyPr>
          <a:lstStyle>
            <a:defPPr>
              <a:defRPr lang="en-US"/>
            </a:defPPr>
            <a:lvl1pPr>
              <a:lnSpc>
                <a:spcPct val="120000"/>
              </a:lnSpc>
              <a:defRPr sz="2200">
                <a:latin typeface="Arial" panose="020B0604020202020204" pitchFamily="34" charset="0"/>
                <a:cs typeface="Arial" panose="020B0604020202020204" pitchFamily="34" charset="0"/>
              </a:defRPr>
            </a:lvl1pPr>
          </a:lstStyle>
          <a:p>
            <a:r>
              <a:rPr lang="vi-VN" sz="2400" dirty="0"/>
              <a:t>Hai quang phổ </a:t>
            </a:r>
            <a:r>
              <a:rPr lang="en-US" sz="2400" dirty="0" err="1"/>
              <a:t>của</a:t>
            </a:r>
            <a:r>
              <a:rPr lang="en-US" sz="2400" dirty="0"/>
              <a:t> </a:t>
            </a:r>
            <a:r>
              <a:rPr lang="en-US" sz="2400" dirty="0" err="1"/>
              <a:t>Mặt</a:t>
            </a:r>
            <a:r>
              <a:rPr lang="en-US" sz="2400" dirty="0"/>
              <a:t> </a:t>
            </a:r>
            <a:r>
              <a:rPr lang="en-US" sz="2400" dirty="0" err="1"/>
              <a:t>Trời</a:t>
            </a:r>
            <a:r>
              <a:rPr lang="en-US" sz="2400" dirty="0"/>
              <a:t> </a:t>
            </a:r>
            <a:r>
              <a:rPr lang="en-US" sz="2400" dirty="0" err="1"/>
              <a:t>và</a:t>
            </a:r>
            <a:r>
              <a:rPr lang="en-US" sz="2400" dirty="0"/>
              <a:t> </a:t>
            </a:r>
            <a:r>
              <a:rPr lang="en-US" sz="2400" dirty="0" err="1"/>
              <a:t>ánh</a:t>
            </a:r>
            <a:r>
              <a:rPr lang="en-US" sz="2400" dirty="0"/>
              <a:t> </a:t>
            </a:r>
            <a:r>
              <a:rPr lang="en-US" sz="2400" dirty="0" err="1"/>
              <a:t>sáng</a:t>
            </a:r>
            <a:r>
              <a:rPr lang="en-US" sz="2400" dirty="0"/>
              <a:t> </a:t>
            </a:r>
            <a:r>
              <a:rPr lang="en-US" sz="2400" dirty="0" err="1"/>
              <a:t>trắng</a:t>
            </a:r>
            <a:r>
              <a:rPr lang="en-US" sz="2400" dirty="0"/>
              <a:t> </a:t>
            </a:r>
            <a:r>
              <a:rPr lang="vi-VN" sz="2400" dirty="0"/>
              <a:t>đều có dải ánh sáng đơn sắc màu cầu vồng</a:t>
            </a:r>
            <a:endParaRPr lang="en-US" sz="2400" dirty="0"/>
          </a:p>
        </p:txBody>
      </p:sp>
      <p:sp>
        <p:nvSpPr>
          <p:cNvPr id="87" name="Google Shape;1924;p44">
            <a:extLst>
              <a:ext uri="{FF2B5EF4-FFF2-40B4-BE49-F238E27FC236}">
                <a16:creationId xmlns:a16="http://schemas.microsoft.com/office/drawing/2014/main" id="{D7DFC170-56CF-4F37-9902-16C8F19D61F7}"/>
              </a:ext>
            </a:extLst>
          </p:cNvPr>
          <p:cNvSpPr txBox="1">
            <a:spLocks/>
          </p:cNvSpPr>
          <p:nvPr/>
        </p:nvSpPr>
        <p:spPr>
          <a:xfrm>
            <a:off x="1256870" y="2175535"/>
            <a:ext cx="8591381" cy="584775"/>
          </a:xfrm>
          <a:prstGeom prst="rect">
            <a:avLst/>
          </a:prstGeom>
          <a:noFill/>
        </p:spPr>
        <p:txBody>
          <a:bodyPr wrap="square" rtlCol="0">
            <a:spAutoFit/>
          </a:bodyPr>
          <a:lstStyle>
            <a:defPPr>
              <a:defRPr lang="en-US"/>
            </a:defPPr>
            <a:lvl1pPr marR="0" lvl="0" indent="0" algn="ctr" fontAlgn="auto">
              <a:lnSpc>
                <a:spcPct val="100000"/>
              </a:lnSpc>
              <a:spcBef>
                <a:spcPts val="0"/>
              </a:spcBef>
              <a:spcAft>
                <a:spcPts val="0"/>
              </a:spcAft>
              <a:buClrTx/>
              <a:buSzTx/>
              <a:buFontTx/>
              <a:buNone/>
              <a:tabLst/>
              <a:defRPr sz="3200">
                <a:solidFill>
                  <a:srgbClr val="D35C27"/>
                </a:solidFill>
                <a:latin typeface="Fira Sans Condensed Medium" panose="020B0603050000020004" pitchFamily="34" charset="0"/>
              </a:defRPr>
            </a:lvl1pPr>
            <a:lvl2pPr marL="914400" marR="0" lvl="1" indent="-317500" algn="ctr" rtl="0">
              <a:lnSpc>
                <a:spcPct val="115000"/>
              </a:lnSpc>
              <a:spcBef>
                <a:spcPts val="0"/>
              </a:spcBef>
              <a:spcAft>
                <a:spcPts val="0"/>
              </a:spcAft>
              <a:buClr>
                <a:schemeClr val="dk2"/>
              </a:buClr>
              <a:buSzPts val="1400"/>
              <a:buFont typeface="Montserrat"/>
              <a:buChar char="○"/>
              <a:defRPr sz="1400" b="0" i="0" u="none" strike="noStrike" cap="none">
                <a:solidFill>
                  <a:schemeClr val="dk2"/>
                </a:solidFill>
                <a:latin typeface="Montserrat"/>
                <a:ea typeface="Montserrat"/>
                <a:cs typeface="Montserrat"/>
                <a:sym typeface="Montserrat"/>
              </a:defRPr>
            </a:lvl2pPr>
            <a:lvl3pPr marL="1371600" marR="0" lvl="2" indent="-317500" algn="ctr" rtl="0">
              <a:lnSpc>
                <a:spcPct val="115000"/>
              </a:lnSpc>
              <a:spcBef>
                <a:spcPts val="0"/>
              </a:spcBef>
              <a:spcAft>
                <a:spcPts val="0"/>
              </a:spcAft>
              <a:buClr>
                <a:schemeClr val="dk2"/>
              </a:buClr>
              <a:buSzPts val="1400"/>
              <a:buFont typeface="Montserrat"/>
              <a:buChar char="■"/>
              <a:defRPr sz="1400" b="0" i="0" u="none" strike="noStrike" cap="none">
                <a:solidFill>
                  <a:schemeClr val="dk2"/>
                </a:solidFill>
                <a:latin typeface="Montserrat"/>
                <a:ea typeface="Montserrat"/>
                <a:cs typeface="Montserrat"/>
                <a:sym typeface="Montserrat"/>
              </a:defRPr>
            </a:lvl3pPr>
            <a:lvl4pPr marL="1828800" marR="0" lvl="3" indent="-317500" algn="ctr" rtl="0">
              <a:lnSpc>
                <a:spcPct val="115000"/>
              </a:lnSpc>
              <a:spcBef>
                <a:spcPts val="0"/>
              </a:spcBef>
              <a:spcAft>
                <a:spcPts val="0"/>
              </a:spcAft>
              <a:buClr>
                <a:schemeClr val="dk2"/>
              </a:buClr>
              <a:buSzPts val="1400"/>
              <a:buFont typeface="Montserrat"/>
              <a:buChar char="●"/>
              <a:defRPr sz="1400" b="0" i="0" u="none" strike="noStrike" cap="none">
                <a:solidFill>
                  <a:schemeClr val="dk2"/>
                </a:solidFill>
                <a:latin typeface="Montserrat"/>
                <a:ea typeface="Montserrat"/>
                <a:cs typeface="Montserrat"/>
                <a:sym typeface="Montserrat"/>
              </a:defRPr>
            </a:lvl4pPr>
            <a:lvl5pPr marL="2286000" marR="0" lvl="4" indent="-317500" algn="ctr" rtl="0">
              <a:lnSpc>
                <a:spcPct val="115000"/>
              </a:lnSpc>
              <a:spcBef>
                <a:spcPts val="0"/>
              </a:spcBef>
              <a:spcAft>
                <a:spcPts val="0"/>
              </a:spcAft>
              <a:buClr>
                <a:schemeClr val="dk2"/>
              </a:buClr>
              <a:buSzPts val="1400"/>
              <a:buFont typeface="Montserrat"/>
              <a:buChar char="○"/>
              <a:defRPr sz="1400" b="0" i="0" u="none" strike="noStrike" cap="none">
                <a:solidFill>
                  <a:schemeClr val="dk2"/>
                </a:solidFill>
                <a:latin typeface="Montserrat"/>
                <a:ea typeface="Montserrat"/>
                <a:cs typeface="Montserrat"/>
                <a:sym typeface="Montserrat"/>
              </a:defRPr>
            </a:lvl5pPr>
            <a:lvl6pPr marL="2743200" marR="0" lvl="5" indent="-317500" algn="ctr" rtl="0">
              <a:lnSpc>
                <a:spcPct val="115000"/>
              </a:lnSpc>
              <a:spcBef>
                <a:spcPts val="0"/>
              </a:spcBef>
              <a:spcAft>
                <a:spcPts val="0"/>
              </a:spcAft>
              <a:buClr>
                <a:schemeClr val="dk2"/>
              </a:buClr>
              <a:buSzPts val="1400"/>
              <a:buFont typeface="Montserrat"/>
              <a:buChar char="■"/>
              <a:defRPr sz="1400" b="0" i="0" u="none" strike="noStrike" cap="none">
                <a:solidFill>
                  <a:schemeClr val="dk2"/>
                </a:solidFill>
                <a:latin typeface="Montserrat"/>
                <a:ea typeface="Montserrat"/>
                <a:cs typeface="Montserrat"/>
                <a:sym typeface="Montserrat"/>
              </a:defRPr>
            </a:lvl6pPr>
            <a:lvl7pPr marL="3200400" marR="0" lvl="6" indent="-317500" algn="ctr" rtl="0">
              <a:lnSpc>
                <a:spcPct val="115000"/>
              </a:lnSpc>
              <a:spcBef>
                <a:spcPts val="0"/>
              </a:spcBef>
              <a:spcAft>
                <a:spcPts val="0"/>
              </a:spcAft>
              <a:buClr>
                <a:schemeClr val="dk2"/>
              </a:buClr>
              <a:buSzPts val="1400"/>
              <a:buFont typeface="Montserrat"/>
              <a:buChar char="●"/>
              <a:defRPr sz="1400" b="0" i="0" u="none" strike="noStrike" cap="none">
                <a:solidFill>
                  <a:schemeClr val="dk2"/>
                </a:solidFill>
                <a:latin typeface="Montserrat"/>
                <a:ea typeface="Montserrat"/>
                <a:cs typeface="Montserrat"/>
                <a:sym typeface="Montserrat"/>
              </a:defRPr>
            </a:lvl7pPr>
            <a:lvl8pPr marL="3657600" marR="0" lvl="7" indent="-317500" algn="ctr" rtl="0">
              <a:lnSpc>
                <a:spcPct val="115000"/>
              </a:lnSpc>
              <a:spcBef>
                <a:spcPts val="0"/>
              </a:spcBef>
              <a:spcAft>
                <a:spcPts val="0"/>
              </a:spcAft>
              <a:buClr>
                <a:schemeClr val="dk2"/>
              </a:buClr>
              <a:buSzPts val="1400"/>
              <a:buFont typeface="Montserrat"/>
              <a:buChar char="○"/>
              <a:defRPr sz="1400" b="0" i="0" u="none" strike="noStrike" cap="none">
                <a:solidFill>
                  <a:schemeClr val="dk2"/>
                </a:solidFill>
                <a:latin typeface="Montserrat"/>
                <a:ea typeface="Montserrat"/>
                <a:cs typeface="Montserrat"/>
                <a:sym typeface="Montserrat"/>
              </a:defRPr>
            </a:lvl8pPr>
            <a:lvl9pPr marL="4114800" marR="0" lvl="8" indent="-317500" algn="ctr" rtl="0">
              <a:lnSpc>
                <a:spcPct val="115000"/>
              </a:lnSpc>
              <a:spcBef>
                <a:spcPts val="0"/>
              </a:spcBef>
              <a:spcAft>
                <a:spcPts val="0"/>
              </a:spcAft>
              <a:buClr>
                <a:schemeClr val="dk2"/>
              </a:buClr>
              <a:buSzPts val="1400"/>
              <a:buFont typeface="Montserrat"/>
              <a:buChar char="■"/>
              <a:defRPr sz="1400" b="0" i="0" u="none" strike="noStrike" cap="none">
                <a:solidFill>
                  <a:schemeClr val="dk2"/>
                </a:solidFill>
                <a:latin typeface="Montserrat"/>
                <a:ea typeface="Montserrat"/>
                <a:cs typeface="Montserrat"/>
                <a:sym typeface="Montserrat"/>
              </a:defRPr>
            </a:lvl9pPr>
          </a:lstStyle>
          <a:p>
            <a:pPr algn="l"/>
            <a:r>
              <a:rPr lang="en-US" dirty="0">
                <a:solidFill>
                  <a:srgbClr val="002060"/>
                </a:solidFill>
              </a:rPr>
              <a:t>a)</a:t>
            </a:r>
          </a:p>
        </p:txBody>
      </p:sp>
      <p:sp>
        <p:nvSpPr>
          <p:cNvPr id="88" name="TextBox 87">
            <a:extLst>
              <a:ext uri="{FF2B5EF4-FFF2-40B4-BE49-F238E27FC236}">
                <a16:creationId xmlns:a16="http://schemas.microsoft.com/office/drawing/2014/main" id="{750DE196-478F-4078-8D4E-C41BB3182108}"/>
              </a:ext>
            </a:extLst>
          </p:cNvPr>
          <p:cNvSpPr txBox="1"/>
          <p:nvPr/>
        </p:nvSpPr>
        <p:spPr>
          <a:xfrm>
            <a:off x="3912984" y="4215603"/>
            <a:ext cx="7419044" cy="1381147"/>
          </a:xfrm>
          <a:prstGeom prst="rect">
            <a:avLst/>
          </a:prstGeom>
          <a:noFill/>
        </p:spPr>
        <p:txBody>
          <a:bodyPr wrap="square" rtlCol="0">
            <a:spAutoFit/>
          </a:bodyPr>
          <a:lstStyle>
            <a:defPPr>
              <a:defRPr lang="en-US"/>
            </a:defPPr>
            <a:lvl1pPr>
              <a:lnSpc>
                <a:spcPct val="120000"/>
              </a:lnSpc>
              <a:defRPr sz="2200">
                <a:latin typeface="Arial" panose="020B0604020202020204" pitchFamily="34" charset="0"/>
                <a:cs typeface="Arial" panose="020B0604020202020204" pitchFamily="34" charset="0"/>
              </a:defRPr>
            </a:lvl1pPr>
          </a:lstStyle>
          <a:p>
            <a:r>
              <a:rPr lang="vi-VN" sz="2400" dirty="0"/>
              <a:t>Vì khi chiếu ánh sáng mặt trời qua lăng kính, ánh sáng mặt trời bị phân tích thành một dải mày đơn sắc như cầu vồng</a:t>
            </a:r>
            <a:endParaRPr lang="en-US" sz="2400" dirty="0"/>
          </a:p>
        </p:txBody>
      </p:sp>
      <p:sp>
        <p:nvSpPr>
          <p:cNvPr id="89" name="Google Shape;1924;p44">
            <a:extLst>
              <a:ext uri="{FF2B5EF4-FFF2-40B4-BE49-F238E27FC236}">
                <a16:creationId xmlns:a16="http://schemas.microsoft.com/office/drawing/2014/main" id="{BC4F095E-CF31-4C03-B481-BF36710C7641}"/>
              </a:ext>
            </a:extLst>
          </p:cNvPr>
          <p:cNvSpPr txBox="1">
            <a:spLocks/>
          </p:cNvSpPr>
          <p:nvPr/>
        </p:nvSpPr>
        <p:spPr>
          <a:xfrm>
            <a:off x="3912984" y="3696666"/>
            <a:ext cx="8591381" cy="584775"/>
          </a:xfrm>
          <a:prstGeom prst="rect">
            <a:avLst/>
          </a:prstGeom>
          <a:noFill/>
        </p:spPr>
        <p:txBody>
          <a:bodyPr wrap="square" rtlCol="0">
            <a:spAutoFit/>
          </a:bodyPr>
          <a:lstStyle>
            <a:defPPr>
              <a:defRPr lang="en-US"/>
            </a:defPPr>
            <a:lvl1pPr marR="0" lvl="0" indent="0" algn="ctr" fontAlgn="auto">
              <a:lnSpc>
                <a:spcPct val="100000"/>
              </a:lnSpc>
              <a:spcBef>
                <a:spcPts val="0"/>
              </a:spcBef>
              <a:spcAft>
                <a:spcPts val="0"/>
              </a:spcAft>
              <a:buClrTx/>
              <a:buSzTx/>
              <a:buFontTx/>
              <a:buNone/>
              <a:tabLst/>
              <a:defRPr sz="3200">
                <a:solidFill>
                  <a:srgbClr val="D35C27"/>
                </a:solidFill>
                <a:latin typeface="Fira Sans Condensed Medium" panose="020B0603050000020004" pitchFamily="34" charset="0"/>
              </a:defRPr>
            </a:lvl1pPr>
            <a:lvl2pPr marL="914400" marR="0" lvl="1" indent="-317500" algn="ctr" rtl="0">
              <a:lnSpc>
                <a:spcPct val="115000"/>
              </a:lnSpc>
              <a:spcBef>
                <a:spcPts val="0"/>
              </a:spcBef>
              <a:spcAft>
                <a:spcPts val="0"/>
              </a:spcAft>
              <a:buClr>
                <a:schemeClr val="dk2"/>
              </a:buClr>
              <a:buSzPts val="1400"/>
              <a:buFont typeface="Montserrat"/>
              <a:buChar char="○"/>
              <a:defRPr sz="1400" b="0" i="0" u="none" strike="noStrike" cap="none">
                <a:solidFill>
                  <a:schemeClr val="dk2"/>
                </a:solidFill>
                <a:latin typeface="Montserrat"/>
                <a:ea typeface="Montserrat"/>
                <a:cs typeface="Montserrat"/>
                <a:sym typeface="Montserrat"/>
              </a:defRPr>
            </a:lvl2pPr>
            <a:lvl3pPr marL="1371600" marR="0" lvl="2" indent="-317500" algn="ctr" rtl="0">
              <a:lnSpc>
                <a:spcPct val="115000"/>
              </a:lnSpc>
              <a:spcBef>
                <a:spcPts val="0"/>
              </a:spcBef>
              <a:spcAft>
                <a:spcPts val="0"/>
              </a:spcAft>
              <a:buClr>
                <a:schemeClr val="dk2"/>
              </a:buClr>
              <a:buSzPts val="1400"/>
              <a:buFont typeface="Montserrat"/>
              <a:buChar char="■"/>
              <a:defRPr sz="1400" b="0" i="0" u="none" strike="noStrike" cap="none">
                <a:solidFill>
                  <a:schemeClr val="dk2"/>
                </a:solidFill>
                <a:latin typeface="Montserrat"/>
                <a:ea typeface="Montserrat"/>
                <a:cs typeface="Montserrat"/>
                <a:sym typeface="Montserrat"/>
              </a:defRPr>
            </a:lvl3pPr>
            <a:lvl4pPr marL="1828800" marR="0" lvl="3" indent="-317500" algn="ctr" rtl="0">
              <a:lnSpc>
                <a:spcPct val="115000"/>
              </a:lnSpc>
              <a:spcBef>
                <a:spcPts val="0"/>
              </a:spcBef>
              <a:spcAft>
                <a:spcPts val="0"/>
              </a:spcAft>
              <a:buClr>
                <a:schemeClr val="dk2"/>
              </a:buClr>
              <a:buSzPts val="1400"/>
              <a:buFont typeface="Montserrat"/>
              <a:buChar char="●"/>
              <a:defRPr sz="1400" b="0" i="0" u="none" strike="noStrike" cap="none">
                <a:solidFill>
                  <a:schemeClr val="dk2"/>
                </a:solidFill>
                <a:latin typeface="Montserrat"/>
                <a:ea typeface="Montserrat"/>
                <a:cs typeface="Montserrat"/>
                <a:sym typeface="Montserrat"/>
              </a:defRPr>
            </a:lvl4pPr>
            <a:lvl5pPr marL="2286000" marR="0" lvl="4" indent="-317500" algn="ctr" rtl="0">
              <a:lnSpc>
                <a:spcPct val="115000"/>
              </a:lnSpc>
              <a:spcBef>
                <a:spcPts val="0"/>
              </a:spcBef>
              <a:spcAft>
                <a:spcPts val="0"/>
              </a:spcAft>
              <a:buClr>
                <a:schemeClr val="dk2"/>
              </a:buClr>
              <a:buSzPts val="1400"/>
              <a:buFont typeface="Montserrat"/>
              <a:buChar char="○"/>
              <a:defRPr sz="1400" b="0" i="0" u="none" strike="noStrike" cap="none">
                <a:solidFill>
                  <a:schemeClr val="dk2"/>
                </a:solidFill>
                <a:latin typeface="Montserrat"/>
                <a:ea typeface="Montserrat"/>
                <a:cs typeface="Montserrat"/>
                <a:sym typeface="Montserrat"/>
              </a:defRPr>
            </a:lvl5pPr>
            <a:lvl6pPr marL="2743200" marR="0" lvl="5" indent="-317500" algn="ctr" rtl="0">
              <a:lnSpc>
                <a:spcPct val="115000"/>
              </a:lnSpc>
              <a:spcBef>
                <a:spcPts val="0"/>
              </a:spcBef>
              <a:spcAft>
                <a:spcPts val="0"/>
              </a:spcAft>
              <a:buClr>
                <a:schemeClr val="dk2"/>
              </a:buClr>
              <a:buSzPts val="1400"/>
              <a:buFont typeface="Montserrat"/>
              <a:buChar char="■"/>
              <a:defRPr sz="1400" b="0" i="0" u="none" strike="noStrike" cap="none">
                <a:solidFill>
                  <a:schemeClr val="dk2"/>
                </a:solidFill>
                <a:latin typeface="Montserrat"/>
                <a:ea typeface="Montserrat"/>
                <a:cs typeface="Montserrat"/>
                <a:sym typeface="Montserrat"/>
              </a:defRPr>
            </a:lvl6pPr>
            <a:lvl7pPr marL="3200400" marR="0" lvl="6" indent="-317500" algn="ctr" rtl="0">
              <a:lnSpc>
                <a:spcPct val="115000"/>
              </a:lnSpc>
              <a:spcBef>
                <a:spcPts val="0"/>
              </a:spcBef>
              <a:spcAft>
                <a:spcPts val="0"/>
              </a:spcAft>
              <a:buClr>
                <a:schemeClr val="dk2"/>
              </a:buClr>
              <a:buSzPts val="1400"/>
              <a:buFont typeface="Montserrat"/>
              <a:buChar char="●"/>
              <a:defRPr sz="1400" b="0" i="0" u="none" strike="noStrike" cap="none">
                <a:solidFill>
                  <a:schemeClr val="dk2"/>
                </a:solidFill>
                <a:latin typeface="Montserrat"/>
                <a:ea typeface="Montserrat"/>
                <a:cs typeface="Montserrat"/>
                <a:sym typeface="Montserrat"/>
              </a:defRPr>
            </a:lvl7pPr>
            <a:lvl8pPr marL="3657600" marR="0" lvl="7" indent="-317500" algn="ctr" rtl="0">
              <a:lnSpc>
                <a:spcPct val="115000"/>
              </a:lnSpc>
              <a:spcBef>
                <a:spcPts val="0"/>
              </a:spcBef>
              <a:spcAft>
                <a:spcPts val="0"/>
              </a:spcAft>
              <a:buClr>
                <a:schemeClr val="dk2"/>
              </a:buClr>
              <a:buSzPts val="1400"/>
              <a:buFont typeface="Montserrat"/>
              <a:buChar char="○"/>
              <a:defRPr sz="1400" b="0" i="0" u="none" strike="noStrike" cap="none">
                <a:solidFill>
                  <a:schemeClr val="dk2"/>
                </a:solidFill>
                <a:latin typeface="Montserrat"/>
                <a:ea typeface="Montserrat"/>
                <a:cs typeface="Montserrat"/>
                <a:sym typeface="Montserrat"/>
              </a:defRPr>
            </a:lvl8pPr>
            <a:lvl9pPr marL="4114800" marR="0" lvl="8" indent="-317500" algn="ctr" rtl="0">
              <a:lnSpc>
                <a:spcPct val="115000"/>
              </a:lnSpc>
              <a:spcBef>
                <a:spcPts val="0"/>
              </a:spcBef>
              <a:spcAft>
                <a:spcPts val="0"/>
              </a:spcAft>
              <a:buClr>
                <a:schemeClr val="dk2"/>
              </a:buClr>
              <a:buSzPts val="1400"/>
              <a:buFont typeface="Montserrat"/>
              <a:buChar char="■"/>
              <a:defRPr sz="1400" b="0" i="0" u="none" strike="noStrike" cap="none">
                <a:solidFill>
                  <a:schemeClr val="dk2"/>
                </a:solidFill>
                <a:latin typeface="Montserrat"/>
                <a:ea typeface="Montserrat"/>
                <a:cs typeface="Montserrat"/>
                <a:sym typeface="Montserrat"/>
              </a:defRPr>
            </a:lvl9pPr>
          </a:lstStyle>
          <a:p>
            <a:pPr algn="l"/>
            <a:r>
              <a:rPr lang="en-US" dirty="0">
                <a:solidFill>
                  <a:srgbClr val="002060"/>
                </a:solidFill>
              </a:rPr>
              <a:t>b)</a:t>
            </a:r>
          </a:p>
        </p:txBody>
      </p:sp>
    </p:spTree>
    <p:extLst>
      <p:ext uri="{BB962C8B-B14F-4D97-AF65-F5344CB8AC3E}">
        <p14:creationId xmlns:p14="http://schemas.microsoft.com/office/powerpoint/2010/main" val="3242602001"/>
      </p:ext>
    </p:extLst>
  </p:cSld>
  <p:clrMapOvr>
    <a:masterClrMapping/>
  </p:clrMapOvr>
  <p:transition spd="slow">
    <p:randomBar dir="vert"/>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withEffect">
                                  <p:stCondLst>
                                    <p:cond delay="0"/>
                                  </p:stCondLst>
                                  <p:childTnLst>
                                    <p:set>
                                      <p:cBhvr>
                                        <p:cTn id="6" dur="1" fill="hold">
                                          <p:stCondLst>
                                            <p:cond delay="0"/>
                                          </p:stCondLst>
                                        </p:cTn>
                                        <p:tgtEl>
                                          <p:spTgt spid="76"/>
                                        </p:tgtEl>
                                        <p:attrNameLst>
                                          <p:attrName>style.visibility</p:attrName>
                                        </p:attrNameLst>
                                      </p:cBhvr>
                                      <p:to>
                                        <p:strVal val="visible"/>
                                      </p:to>
                                    </p:set>
                                    <p:animEffect transition="in" filter="wipe(down)">
                                      <p:cBhvr>
                                        <p:cTn id="7" dur="500"/>
                                        <p:tgtEl>
                                          <p:spTgt spid="76"/>
                                        </p:tgtEl>
                                      </p:cBhvr>
                                    </p:animEffect>
                                  </p:childTnLst>
                                </p:cTn>
                              </p:par>
                              <p:par>
                                <p:cTn id="8" presetID="22" presetClass="entr" presetSubtype="4" fill="hold" nodeType="withEffect">
                                  <p:stCondLst>
                                    <p:cond delay="0"/>
                                  </p:stCondLst>
                                  <p:childTnLst>
                                    <p:set>
                                      <p:cBhvr>
                                        <p:cTn id="9" dur="1" fill="hold">
                                          <p:stCondLst>
                                            <p:cond delay="0"/>
                                          </p:stCondLst>
                                        </p:cTn>
                                        <p:tgtEl>
                                          <p:spTgt spid="85"/>
                                        </p:tgtEl>
                                        <p:attrNameLst>
                                          <p:attrName>style.visibility</p:attrName>
                                        </p:attrNameLst>
                                      </p:cBhvr>
                                      <p:to>
                                        <p:strVal val="visible"/>
                                      </p:to>
                                    </p:set>
                                    <p:animEffect transition="in" filter="wipe(down)">
                                      <p:cBhvr>
                                        <p:cTn id="10" dur="500"/>
                                        <p:tgtEl>
                                          <p:spTgt spid="85"/>
                                        </p:tgtEl>
                                      </p:cBhvr>
                                    </p:animEffect>
                                  </p:childTnLst>
                                </p:cTn>
                              </p:par>
                              <p:par>
                                <p:cTn id="11" presetID="22" presetClass="entr" presetSubtype="4" fill="hold" grpId="0" nodeType="withEffect">
                                  <p:stCondLst>
                                    <p:cond delay="0"/>
                                  </p:stCondLst>
                                  <p:childTnLst>
                                    <p:set>
                                      <p:cBhvr>
                                        <p:cTn id="12" dur="1" fill="hold">
                                          <p:stCondLst>
                                            <p:cond delay="0"/>
                                          </p:stCondLst>
                                        </p:cTn>
                                        <p:tgtEl>
                                          <p:spTgt spid="77"/>
                                        </p:tgtEl>
                                        <p:attrNameLst>
                                          <p:attrName>style.visibility</p:attrName>
                                        </p:attrNameLst>
                                      </p:cBhvr>
                                      <p:to>
                                        <p:strVal val="visible"/>
                                      </p:to>
                                    </p:set>
                                    <p:animEffect transition="in" filter="wipe(down)">
                                      <p:cBhvr>
                                        <p:cTn id="13" dur="500"/>
                                        <p:tgtEl>
                                          <p:spTgt spid="77"/>
                                        </p:tgtEl>
                                      </p:cBhvr>
                                    </p:animEffect>
                                  </p:childTnLst>
                                </p:cTn>
                              </p:par>
                              <p:par>
                                <p:cTn id="14" presetID="22" presetClass="entr" presetSubtype="4" fill="hold" grpId="0" nodeType="withEffect">
                                  <p:stCondLst>
                                    <p:cond delay="0"/>
                                  </p:stCondLst>
                                  <p:childTnLst>
                                    <p:set>
                                      <p:cBhvr>
                                        <p:cTn id="15" dur="1" fill="hold">
                                          <p:stCondLst>
                                            <p:cond delay="0"/>
                                          </p:stCondLst>
                                        </p:cTn>
                                        <p:tgtEl>
                                          <p:spTgt spid="84"/>
                                        </p:tgtEl>
                                        <p:attrNameLst>
                                          <p:attrName>style.visibility</p:attrName>
                                        </p:attrNameLst>
                                      </p:cBhvr>
                                      <p:to>
                                        <p:strVal val="visible"/>
                                      </p:to>
                                    </p:set>
                                    <p:animEffect transition="in" filter="wipe(down)">
                                      <p:cBhvr>
                                        <p:cTn id="16" dur="500"/>
                                        <p:tgtEl>
                                          <p:spTgt spid="84"/>
                                        </p:tgtEl>
                                      </p:cBhvr>
                                    </p:animEffect>
                                  </p:childTnLst>
                                </p:cTn>
                              </p:par>
                            </p:childTnLst>
                          </p:cTn>
                        </p:par>
                      </p:childTnLst>
                    </p:cTn>
                  </p:par>
                  <p:par>
                    <p:cTn id="17" fill="hold">
                      <p:stCondLst>
                        <p:cond delay="indefinite"/>
                      </p:stCondLst>
                      <p:childTnLst>
                        <p:par>
                          <p:cTn id="18" fill="hold">
                            <p:stCondLst>
                              <p:cond delay="0"/>
                            </p:stCondLst>
                            <p:childTnLst>
                              <p:par>
                                <p:cTn id="19" presetID="22" presetClass="entr" presetSubtype="8" fill="hold" grpId="0" nodeType="clickEffect">
                                  <p:stCondLst>
                                    <p:cond delay="0"/>
                                  </p:stCondLst>
                                  <p:childTnLst>
                                    <p:set>
                                      <p:cBhvr>
                                        <p:cTn id="20" dur="1" fill="hold">
                                          <p:stCondLst>
                                            <p:cond delay="0"/>
                                          </p:stCondLst>
                                        </p:cTn>
                                        <p:tgtEl>
                                          <p:spTgt spid="87"/>
                                        </p:tgtEl>
                                        <p:attrNameLst>
                                          <p:attrName>style.visibility</p:attrName>
                                        </p:attrNameLst>
                                      </p:cBhvr>
                                      <p:to>
                                        <p:strVal val="visible"/>
                                      </p:to>
                                    </p:set>
                                    <p:animEffect transition="in" filter="wipe(left)">
                                      <p:cBhvr>
                                        <p:cTn id="21" dur="500"/>
                                        <p:tgtEl>
                                          <p:spTgt spid="87"/>
                                        </p:tgtEl>
                                      </p:cBhvr>
                                    </p:animEffect>
                                  </p:childTnLst>
                                </p:cTn>
                              </p:par>
                            </p:childTnLst>
                          </p:cTn>
                        </p:par>
                        <p:par>
                          <p:cTn id="22" fill="hold">
                            <p:stCondLst>
                              <p:cond delay="500"/>
                            </p:stCondLst>
                            <p:childTnLst>
                              <p:par>
                                <p:cTn id="23" presetID="14" presetClass="entr" presetSubtype="10" fill="hold" grpId="0" nodeType="afterEffect">
                                  <p:stCondLst>
                                    <p:cond delay="0"/>
                                  </p:stCondLst>
                                  <p:childTnLst>
                                    <p:set>
                                      <p:cBhvr>
                                        <p:cTn id="24" dur="1" fill="hold">
                                          <p:stCondLst>
                                            <p:cond delay="0"/>
                                          </p:stCondLst>
                                        </p:cTn>
                                        <p:tgtEl>
                                          <p:spTgt spid="86"/>
                                        </p:tgtEl>
                                        <p:attrNameLst>
                                          <p:attrName>style.visibility</p:attrName>
                                        </p:attrNameLst>
                                      </p:cBhvr>
                                      <p:to>
                                        <p:strVal val="visible"/>
                                      </p:to>
                                    </p:set>
                                    <p:animEffect transition="in" filter="randombar(horizontal)">
                                      <p:cBhvr>
                                        <p:cTn id="25" dur="500"/>
                                        <p:tgtEl>
                                          <p:spTgt spid="86"/>
                                        </p:tgtEl>
                                      </p:cBhvr>
                                    </p:animEffect>
                                  </p:childTnLst>
                                </p:cTn>
                              </p:par>
                            </p:childTnLst>
                          </p:cTn>
                        </p:par>
                      </p:childTnLst>
                    </p:cTn>
                  </p:par>
                  <p:par>
                    <p:cTn id="26" fill="hold">
                      <p:stCondLst>
                        <p:cond delay="indefinite"/>
                      </p:stCondLst>
                      <p:childTnLst>
                        <p:par>
                          <p:cTn id="27" fill="hold">
                            <p:stCondLst>
                              <p:cond delay="0"/>
                            </p:stCondLst>
                            <p:childTnLst>
                              <p:par>
                                <p:cTn id="28" presetID="22" presetClass="entr" presetSubtype="8" fill="hold" grpId="0" nodeType="clickEffect">
                                  <p:stCondLst>
                                    <p:cond delay="0"/>
                                  </p:stCondLst>
                                  <p:childTnLst>
                                    <p:set>
                                      <p:cBhvr>
                                        <p:cTn id="29" dur="1" fill="hold">
                                          <p:stCondLst>
                                            <p:cond delay="0"/>
                                          </p:stCondLst>
                                        </p:cTn>
                                        <p:tgtEl>
                                          <p:spTgt spid="89"/>
                                        </p:tgtEl>
                                        <p:attrNameLst>
                                          <p:attrName>style.visibility</p:attrName>
                                        </p:attrNameLst>
                                      </p:cBhvr>
                                      <p:to>
                                        <p:strVal val="visible"/>
                                      </p:to>
                                    </p:set>
                                    <p:animEffect transition="in" filter="wipe(left)">
                                      <p:cBhvr>
                                        <p:cTn id="30" dur="500"/>
                                        <p:tgtEl>
                                          <p:spTgt spid="89"/>
                                        </p:tgtEl>
                                      </p:cBhvr>
                                    </p:animEffect>
                                  </p:childTnLst>
                                </p:cTn>
                              </p:par>
                            </p:childTnLst>
                          </p:cTn>
                        </p:par>
                        <p:par>
                          <p:cTn id="31" fill="hold">
                            <p:stCondLst>
                              <p:cond delay="500"/>
                            </p:stCondLst>
                            <p:childTnLst>
                              <p:par>
                                <p:cTn id="32" presetID="14" presetClass="entr" presetSubtype="10" fill="hold" grpId="0" nodeType="afterEffect">
                                  <p:stCondLst>
                                    <p:cond delay="0"/>
                                  </p:stCondLst>
                                  <p:childTnLst>
                                    <p:set>
                                      <p:cBhvr>
                                        <p:cTn id="33" dur="1" fill="hold">
                                          <p:stCondLst>
                                            <p:cond delay="0"/>
                                          </p:stCondLst>
                                        </p:cTn>
                                        <p:tgtEl>
                                          <p:spTgt spid="88"/>
                                        </p:tgtEl>
                                        <p:attrNameLst>
                                          <p:attrName>style.visibility</p:attrName>
                                        </p:attrNameLst>
                                      </p:cBhvr>
                                      <p:to>
                                        <p:strVal val="visible"/>
                                      </p:to>
                                    </p:set>
                                    <p:animEffect transition="in" filter="randombar(horizontal)">
                                      <p:cBhvr>
                                        <p:cTn id="34" dur="500"/>
                                        <p:tgtEl>
                                          <p:spTgt spid="8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6" grpId="0" animBg="1"/>
      <p:bldP spid="77" grpId="0" animBg="1"/>
      <p:bldP spid="84" grpId="0" animBg="1"/>
      <p:bldP spid="86" grpId="0"/>
      <p:bldP spid="87" grpId="0"/>
      <p:bldP spid="88" grpId="0"/>
      <p:bldP spid="89" grpId="0"/>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Shape 865"/>
        <p:cNvGrpSpPr/>
        <p:nvPr/>
      </p:nvGrpSpPr>
      <p:grpSpPr>
        <a:xfrm>
          <a:off x="0" y="0"/>
          <a:ext cx="0" cy="0"/>
          <a:chOff x="0" y="0"/>
          <a:chExt cx="0" cy="0"/>
        </a:xfrm>
      </p:grpSpPr>
      <p:sp>
        <p:nvSpPr>
          <p:cNvPr id="870" name="Google Shape;870;p39"/>
          <p:cNvSpPr/>
          <p:nvPr/>
        </p:nvSpPr>
        <p:spPr>
          <a:xfrm>
            <a:off x="3381117" y="1503567"/>
            <a:ext cx="244000" cy="244000"/>
          </a:xfrm>
          <a:prstGeom prst="ellipse">
            <a:avLst/>
          </a:prstGeom>
          <a:solidFill>
            <a:schemeClr val="accent3"/>
          </a:solidFill>
          <a:ln>
            <a:noFill/>
          </a:ln>
          <a:effectLst>
            <a:outerShdw blurRad="128588" dist="57150" dir="4980000" algn="bl" rotWithShape="0">
              <a:srgbClr val="000000">
                <a:alpha val="16000"/>
              </a:srgbClr>
            </a:outerShdw>
          </a:effectLst>
        </p:spPr>
        <p:txBody>
          <a:bodyPr spcFirstLastPara="1" wrap="square" lIns="121900" tIns="121900" rIns="121900" bIns="121900" anchor="ctr" anchorCtr="0">
            <a:noAutofit/>
          </a:bodyPr>
          <a:lstStyle/>
          <a:p>
            <a:endParaRPr sz="2489"/>
          </a:p>
        </p:txBody>
      </p:sp>
      <p:sp>
        <p:nvSpPr>
          <p:cNvPr id="871" name="Google Shape;871;p39"/>
          <p:cNvSpPr/>
          <p:nvPr/>
        </p:nvSpPr>
        <p:spPr>
          <a:xfrm flipH="1">
            <a:off x="1878068" y="2192567"/>
            <a:ext cx="487600" cy="487600"/>
          </a:xfrm>
          <a:prstGeom prst="ellipse">
            <a:avLst/>
          </a:prstGeom>
          <a:noFill/>
          <a:ln w="19050" cap="flat" cmpd="sng">
            <a:solidFill>
              <a:schemeClr val="accent3"/>
            </a:solidFill>
            <a:prstDash val="solid"/>
            <a:round/>
            <a:headEnd type="none" w="sm" len="sm"/>
            <a:tailEnd type="none" w="sm" len="sm"/>
          </a:ln>
        </p:spPr>
        <p:txBody>
          <a:bodyPr spcFirstLastPara="1" wrap="square" lIns="121900" tIns="121900" rIns="121900" bIns="121900" anchor="ctr" anchorCtr="0">
            <a:noAutofit/>
          </a:bodyPr>
          <a:lstStyle/>
          <a:p>
            <a:endParaRPr sz="2489"/>
          </a:p>
        </p:txBody>
      </p:sp>
      <p:sp>
        <p:nvSpPr>
          <p:cNvPr id="872" name="Google Shape;872;p39"/>
          <p:cNvSpPr/>
          <p:nvPr/>
        </p:nvSpPr>
        <p:spPr>
          <a:xfrm>
            <a:off x="9775333" y="853167"/>
            <a:ext cx="244000" cy="244000"/>
          </a:xfrm>
          <a:prstGeom prst="ellipse">
            <a:avLst/>
          </a:prstGeom>
          <a:solidFill>
            <a:schemeClr val="accent1"/>
          </a:solidFill>
          <a:ln>
            <a:noFill/>
          </a:ln>
          <a:effectLst>
            <a:outerShdw blurRad="57150" dist="19050" dir="5400000" algn="bl" rotWithShape="0">
              <a:srgbClr val="000000">
                <a:alpha val="4000"/>
              </a:srgbClr>
            </a:outerShdw>
          </a:effectLst>
        </p:spPr>
        <p:txBody>
          <a:bodyPr spcFirstLastPara="1" wrap="square" lIns="121900" tIns="121900" rIns="121900" bIns="121900" anchor="ctr" anchorCtr="0">
            <a:noAutofit/>
          </a:bodyPr>
          <a:lstStyle/>
          <a:p>
            <a:endParaRPr sz="2489"/>
          </a:p>
        </p:txBody>
      </p:sp>
      <p:sp>
        <p:nvSpPr>
          <p:cNvPr id="873" name="Google Shape;873;p39"/>
          <p:cNvSpPr/>
          <p:nvPr/>
        </p:nvSpPr>
        <p:spPr>
          <a:xfrm>
            <a:off x="8465051" y="1532800"/>
            <a:ext cx="487600" cy="487600"/>
          </a:xfrm>
          <a:prstGeom prst="ellipse">
            <a:avLst/>
          </a:prstGeom>
          <a:solidFill>
            <a:schemeClr val="accent2"/>
          </a:solidFill>
          <a:ln>
            <a:noFill/>
          </a:ln>
          <a:effectLst>
            <a:outerShdw blurRad="128588" dist="57150" dir="4980000" algn="bl" rotWithShape="0">
              <a:srgbClr val="000000">
                <a:alpha val="16000"/>
              </a:srgbClr>
            </a:outerShdw>
          </a:effectLst>
        </p:spPr>
        <p:txBody>
          <a:bodyPr spcFirstLastPara="1" wrap="square" lIns="121900" tIns="121900" rIns="121900" bIns="121900" anchor="ctr" anchorCtr="0">
            <a:noAutofit/>
          </a:bodyPr>
          <a:lstStyle/>
          <a:p>
            <a:endParaRPr sz="2489"/>
          </a:p>
        </p:txBody>
      </p:sp>
      <p:pic>
        <p:nvPicPr>
          <p:cNvPr id="12" name="Picture 11" descr="A glass pyramid with rainbow colors&#10;&#10;Description automatically generated">
            <a:extLst>
              <a:ext uri="{FF2B5EF4-FFF2-40B4-BE49-F238E27FC236}">
                <a16:creationId xmlns:a16="http://schemas.microsoft.com/office/drawing/2014/main" id="{780D1EC9-E173-4E7A-A7B5-0A054C0FEE8A}"/>
              </a:ext>
            </a:extLst>
          </p:cNvPr>
          <p:cNvPicPr>
            <a:picLocks noChangeAspect="1"/>
          </p:cNvPicPr>
          <p:nvPr/>
        </p:nvPicPr>
        <p:blipFill rotWithShape="1">
          <a:blip r:embed="rId3">
            <a:extLst>
              <a:ext uri="{28A0092B-C50C-407E-A947-70E740481C1C}">
                <a14:useLocalDpi xmlns:a14="http://schemas.microsoft.com/office/drawing/2010/main" val="0"/>
              </a:ext>
            </a:extLst>
          </a:blip>
          <a:srcRect l="889" t="10782" r="16181" b="-10782"/>
          <a:stretch/>
        </p:blipFill>
        <p:spPr>
          <a:xfrm>
            <a:off x="6184721" y="2594022"/>
            <a:ext cx="7425224" cy="5024791"/>
          </a:xfrm>
          <a:custGeom>
            <a:avLst/>
            <a:gdLst/>
            <a:ahLst/>
            <a:cxnLst/>
            <a:rect l="l" t="t" r="r" b="b"/>
            <a:pathLst>
              <a:path w="8678780" h="5873097">
                <a:moveTo>
                  <a:pt x="1379513" y="25"/>
                </a:moveTo>
                <a:cubicBezTo>
                  <a:pt x="1399326" y="458"/>
                  <a:pt x="1419819" y="6516"/>
                  <a:pt x="1438386" y="8439"/>
                </a:cubicBezTo>
                <a:cubicBezTo>
                  <a:pt x="1848256" y="51517"/>
                  <a:pt x="2258124" y="98056"/>
                  <a:pt x="2668443" y="139209"/>
                </a:cubicBezTo>
                <a:cubicBezTo>
                  <a:pt x="3052045" y="177671"/>
                  <a:pt x="3438361" y="186516"/>
                  <a:pt x="3823773" y="206516"/>
                </a:cubicBezTo>
                <a:cubicBezTo>
                  <a:pt x="4290252" y="230748"/>
                  <a:pt x="4755825" y="264980"/>
                  <a:pt x="5219588" y="318825"/>
                </a:cubicBezTo>
                <a:cubicBezTo>
                  <a:pt x="5541595" y="356518"/>
                  <a:pt x="5866772" y="382670"/>
                  <a:pt x="6193307" y="352672"/>
                </a:cubicBezTo>
                <a:cubicBezTo>
                  <a:pt x="6209610" y="351131"/>
                  <a:pt x="6228180" y="346134"/>
                  <a:pt x="6241767" y="351131"/>
                </a:cubicBezTo>
                <a:cubicBezTo>
                  <a:pt x="6400280" y="407287"/>
                  <a:pt x="6573284" y="366901"/>
                  <a:pt x="6737683" y="402287"/>
                </a:cubicBezTo>
                <a:cubicBezTo>
                  <a:pt x="6695564" y="538826"/>
                  <a:pt x="6514862" y="527670"/>
                  <a:pt x="6412962" y="622288"/>
                </a:cubicBezTo>
                <a:cubicBezTo>
                  <a:pt x="6579172" y="659979"/>
                  <a:pt x="6728627" y="698057"/>
                  <a:pt x="6880346" y="726518"/>
                </a:cubicBezTo>
                <a:cubicBezTo>
                  <a:pt x="7041122" y="756519"/>
                  <a:pt x="7177442" y="837673"/>
                  <a:pt x="7334594" y="873826"/>
                </a:cubicBezTo>
                <a:cubicBezTo>
                  <a:pt x="7368112" y="881518"/>
                  <a:pt x="7408419" y="908442"/>
                  <a:pt x="7420192" y="934596"/>
                </a:cubicBezTo>
                <a:cubicBezTo>
                  <a:pt x="7458235" y="1019211"/>
                  <a:pt x="8217735" y="1256521"/>
                  <a:pt x="8128063" y="1331904"/>
                </a:cubicBezTo>
                <a:cubicBezTo>
                  <a:pt x="8090926" y="1363059"/>
                  <a:pt x="8042918" y="1385367"/>
                  <a:pt x="7992648" y="1416136"/>
                </a:cubicBezTo>
                <a:cubicBezTo>
                  <a:pt x="8068283" y="1474214"/>
                  <a:pt x="8153426" y="1499598"/>
                  <a:pt x="8244004" y="1516906"/>
                </a:cubicBezTo>
                <a:cubicBezTo>
                  <a:pt x="8271178" y="1522290"/>
                  <a:pt x="8297900" y="1533059"/>
                  <a:pt x="8300615" y="1559214"/>
                </a:cubicBezTo>
                <a:cubicBezTo>
                  <a:pt x="8303332" y="1586521"/>
                  <a:pt x="8275706" y="1597289"/>
                  <a:pt x="8252610" y="1609983"/>
                </a:cubicBezTo>
                <a:cubicBezTo>
                  <a:pt x="8220454" y="1627674"/>
                  <a:pt x="8189205" y="1643059"/>
                  <a:pt x="8148444" y="1645368"/>
                </a:cubicBezTo>
                <a:cubicBezTo>
                  <a:pt x="8081415" y="1648828"/>
                  <a:pt x="8049262" y="1698059"/>
                  <a:pt x="8010314" y="1734983"/>
                </a:cubicBezTo>
                <a:cubicBezTo>
                  <a:pt x="7988574" y="1755753"/>
                  <a:pt x="7977704" y="1797675"/>
                  <a:pt x="8015746" y="1804984"/>
                </a:cubicBezTo>
                <a:cubicBezTo>
                  <a:pt x="8107232" y="1822675"/>
                  <a:pt x="8099984" y="1873831"/>
                  <a:pt x="8097722" y="1931908"/>
                </a:cubicBezTo>
                <a:cubicBezTo>
                  <a:pt x="8094550" y="2003830"/>
                  <a:pt x="8040654" y="2036908"/>
                  <a:pt x="7974534" y="2064601"/>
                </a:cubicBezTo>
                <a:cubicBezTo>
                  <a:pt x="7951888" y="2074215"/>
                  <a:pt x="7919734" y="2073829"/>
                  <a:pt x="7911128" y="2103831"/>
                </a:cubicBezTo>
                <a:cubicBezTo>
                  <a:pt x="7948266" y="2132293"/>
                  <a:pt x="7993555" y="2109215"/>
                  <a:pt x="8033411" y="2117292"/>
                </a:cubicBezTo>
                <a:cubicBezTo>
                  <a:pt x="8066471" y="2123831"/>
                  <a:pt x="8121271" y="2120370"/>
                  <a:pt x="8075982" y="2172677"/>
                </a:cubicBezTo>
                <a:cubicBezTo>
                  <a:pt x="8062847" y="2187676"/>
                  <a:pt x="8078246" y="2199215"/>
                  <a:pt x="8095004" y="2200369"/>
                </a:cubicBezTo>
                <a:cubicBezTo>
                  <a:pt x="8229060" y="2212293"/>
                  <a:pt x="8167466" y="2318063"/>
                  <a:pt x="8210492" y="2373833"/>
                </a:cubicBezTo>
                <a:cubicBezTo>
                  <a:pt x="8222264" y="2389215"/>
                  <a:pt x="8209584" y="2415754"/>
                  <a:pt x="8191016" y="2422293"/>
                </a:cubicBezTo>
                <a:cubicBezTo>
                  <a:pt x="8072357" y="2465372"/>
                  <a:pt x="8056054" y="2568063"/>
                  <a:pt x="7998536" y="2656525"/>
                </a:cubicBezTo>
                <a:cubicBezTo>
                  <a:pt x="8061036" y="2691525"/>
                  <a:pt x="8135764" y="2699217"/>
                  <a:pt x="8203244" y="2721909"/>
                </a:cubicBezTo>
                <a:cubicBezTo>
                  <a:pt x="8273442" y="2745756"/>
                  <a:pt x="8273442" y="2763447"/>
                  <a:pt x="8215472" y="2832678"/>
                </a:cubicBezTo>
                <a:cubicBezTo>
                  <a:pt x="8366284" y="2847680"/>
                  <a:pt x="8366284" y="2847680"/>
                  <a:pt x="8319638" y="2956526"/>
                </a:cubicBezTo>
                <a:cubicBezTo>
                  <a:pt x="8445996" y="2966525"/>
                  <a:pt x="8529327" y="3018064"/>
                  <a:pt x="8548800" y="3130757"/>
                </a:cubicBezTo>
                <a:cubicBezTo>
                  <a:pt x="8558311" y="3185372"/>
                  <a:pt x="8615377" y="3211141"/>
                  <a:pt x="8678780" y="3247679"/>
                </a:cubicBezTo>
                <a:cubicBezTo>
                  <a:pt x="8599978" y="3283066"/>
                  <a:pt x="8546537" y="3356911"/>
                  <a:pt x="8454599" y="3278833"/>
                </a:cubicBezTo>
                <a:cubicBezTo>
                  <a:pt x="8421087" y="3250373"/>
                  <a:pt x="8424254" y="3286526"/>
                  <a:pt x="8419728" y="3296911"/>
                </a:cubicBezTo>
                <a:cubicBezTo>
                  <a:pt x="8408859" y="3322295"/>
                  <a:pt x="8431501" y="3339218"/>
                  <a:pt x="8446448" y="3358448"/>
                </a:cubicBezTo>
                <a:cubicBezTo>
                  <a:pt x="8460939" y="3377681"/>
                  <a:pt x="8478149" y="3398064"/>
                  <a:pt x="8482226" y="3419605"/>
                </a:cubicBezTo>
                <a:cubicBezTo>
                  <a:pt x="8484942" y="3434604"/>
                  <a:pt x="8471809" y="3456526"/>
                  <a:pt x="8457318" y="3467682"/>
                </a:cubicBezTo>
                <a:cubicBezTo>
                  <a:pt x="8381232" y="3526527"/>
                  <a:pt x="8426520" y="3658836"/>
                  <a:pt x="8282501" y="3675759"/>
                </a:cubicBezTo>
                <a:cubicBezTo>
                  <a:pt x="8217735" y="3683450"/>
                  <a:pt x="8186486" y="3731913"/>
                  <a:pt x="8138932" y="3758451"/>
                </a:cubicBezTo>
                <a:cubicBezTo>
                  <a:pt x="7973628" y="3851144"/>
                  <a:pt x="7863120" y="3970376"/>
                  <a:pt x="7811946" y="4134221"/>
                </a:cubicBezTo>
                <a:cubicBezTo>
                  <a:pt x="7797906" y="4179605"/>
                  <a:pt x="7744010" y="4216145"/>
                  <a:pt x="7709139" y="4256145"/>
                </a:cubicBezTo>
                <a:cubicBezTo>
                  <a:pt x="7725896" y="4285376"/>
                  <a:pt x="7817379" y="4222298"/>
                  <a:pt x="7785224" y="4299221"/>
                </a:cubicBezTo>
                <a:cubicBezTo>
                  <a:pt x="7760768" y="4356915"/>
                  <a:pt x="7698269" y="4392684"/>
                  <a:pt x="7639392" y="4426916"/>
                </a:cubicBezTo>
                <a:cubicBezTo>
                  <a:pt x="7572364" y="4465762"/>
                  <a:pt x="7498091" y="4496914"/>
                  <a:pt x="7467746" y="4568838"/>
                </a:cubicBezTo>
                <a:cubicBezTo>
                  <a:pt x="7461405" y="4584223"/>
                  <a:pt x="7441025" y="4600376"/>
                  <a:pt x="7422910" y="4606531"/>
                </a:cubicBezTo>
                <a:cubicBezTo>
                  <a:pt x="6478176" y="5872304"/>
                  <a:pt x="4152572" y="5880765"/>
                  <a:pt x="3884462" y="5871919"/>
                </a:cubicBezTo>
                <a:cubicBezTo>
                  <a:pt x="3559738" y="5860765"/>
                  <a:pt x="3252674" y="5782688"/>
                  <a:pt x="2951503" y="5685381"/>
                </a:cubicBezTo>
                <a:cubicBezTo>
                  <a:pt x="2824239" y="5644226"/>
                  <a:pt x="2706035" y="5585765"/>
                  <a:pt x="2582393" y="5540381"/>
                </a:cubicBezTo>
                <a:cubicBezTo>
                  <a:pt x="2411654" y="5477686"/>
                  <a:pt x="2279862" y="5358071"/>
                  <a:pt x="2109575" y="5307686"/>
                </a:cubicBezTo>
                <a:cubicBezTo>
                  <a:pt x="1934305" y="5255763"/>
                  <a:pt x="1784398" y="5160762"/>
                  <a:pt x="1604145" y="5120379"/>
                </a:cubicBezTo>
                <a:cubicBezTo>
                  <a:pt x="1509040" y="5098840"/>
                  <a:pt x="1417102" y="5059994"/>
                  <a:pt x="1432046" y="4948840"/>
                </a:cubicBezTo>
                <a:cubicBezTo>
                  <a:pt x="1436123" y="4917301"/>
                  <a:pt x="1411214" y="4891532"/>
                  <a:pt x="1371813" y="4900763"/>
                </a:cubicBezTo>
                <a:cubicBezTo>
                  <a:pt x="1296633" y="4918071"/>
                  <a:pt x="1262665" y="4872300"/>
                  <a:pt x="1220998" y="4838069"/>
                </a:cubicBezTo>
                <a:cubicBezTo>
                  <a:pt x="1146725" y="4777302"/>
                  <a:pt x="1076074" y="4712685"/>
                  <a:pt x="957869" y="4702684"/>
                </a:cubicBezTo>
                <a:cubicBezTo>
                  <a:pt x="980512" y="4654991"/>
                  <a:pt x="1019009" y="4661916"/>
                  <a:pt x="1054336" y="4671915"/>
                </a:cubicBezTo>
                <a:cubicBezTo>
                  <a:pt x="1147177" y="4698070"/>
                  <a:pt x="1239115" y="4727684"/>
                  <a:pt x="1331957" y="4753839"/>
                </a:cubicBezTo>
                <a:cubicBezTo>
                  <a:pt x="1392645" y="4770763"/>
                  <a:pt x="1452881" y="4794609"/>
                  <a:pt x="1533949" y="4775761"/>
                </a:cubicBezTo>
                <a:cubicBezTo>
                  <a:pt x="1464202" y="4679607"/>
                  <a:pt x="1345545" y="4662300"/>
                  <a:pt x="1249533" y="4632685"/>
                </a:cubicBezTo>
                <a:cubicBezTo>
                  <a:pt x="1129515" y="4595378"/>
                  <a:pt x="1058865" y="4524991"/>
                  <a:pt x="974172" y="4446530"/>
                </a:cubicBezTo>
                <a:cubicBezTo>
                  <a:pt x="1062487" y="4427683"/>
                  <a:pt x="1117287" y="4485377"/>
                  <a:pt x="1186579" y="4482299"/>
                </a:cubicBezTo>
                <a:cubicBezTo>
                  <a:pt x="1190203" y="4472300"/>
                  <a:pt x="1196544" y="4457684"/>
                  <a:pt x="1195637" y="4457299"/>
                </a:cubicBezTo>
                <a:cubicBezTo>
                  <a:pt x="1082415" y="4414222"/>
                  <a:pt x="1029426" y="4333453"/>
                  <a:pt x="1011761" y="4235759"/>
                </a:cubicBezTo>
                <a:cubicBezTo>
                  <a:pt x="1002706" y="4185376"/>
                  <a:pt x="961492" y="4169607"/>
                  <a:pt x="920731" y="4146528"/>
                </a:cubicBezTo>
                <a:cubicBezTo>
                  <a:pt x="778522" y="4064606"/>
                  <a:pt x="628163" y="3990375"/>
                  <a:pt x="511316" y="3877683"/>
                </a:cubicBezTo>
                <a:cubicBezTo>
                  <a:pt x="646279" y="3892682"/>
                  <a:pt x="754521" y="3966143"/>
                  <a:pt x="899898" y="3997682"/>
                </a:cubicBezTo>
                <a:cubicBezTo>
                  <a:pt x="784411" y="3873836"/>
                  <a:pt x="634956" y="3811144"/>
                  <a:pt x="498636" y="3736143"/>
                </a:cubicBezTo>
                <a:cubicBezTo>
                  <a:pt x="436588" y="3701912"/>
                  <a:pt x="379073" y="3658065"/>
                  <a:pt x="303890" y="3639604"/>
                </a:cubicBezTo>
                <a:cubicBezTo>
                  <a:pt x="277170" y="3633065"/>
                  <a:pt x="233240" y="3619219"/>
                  <a:pt x="254527" y="3582680"/>
                </a:cubicBezTo>
                <a:cubicBezTo>
                  <a:pt x="272641" y="3552297"/>
                  <a:pt x="308419" y="3561526"/>
                  <a:pt x="341028" y="3570373"/>
                </a:cubicBezTo>
                <a:cubicBezTo>
                  <a:pt x="419378" y="3592297"/>
                  <a:pt x="500446" y="3592682"/>
                  <a:pt x="606424" y="3592297"/>
                </a:cubicBezTo>
                <a:cubicBezTo>
                  <a:pt x="517657" y="3491912"/>
                  <a:pt x="355067" y="3521913"/>
                  <a:pt x="278984" y="3416526"/>
                </a:cubicBezTo>
                <a:cubicBezTo>
                  <a:pt x="374088" y="3398064"/>
                  <a:pt x="447458" y="3436142"/>
                  <a:pt x="524452" y="3443448"/>
                </a:cubicBezTo>
                <a:cubicBezTo>
                  <a:pt x="594195" y="3449987"/>
                  <a:pt x="611405" y="3432296"/>
                  <a:pt x="595102" y="3374218"/>
                </a:cubicBezTo>
                <a:cubicBezTo>
                  <a:pt x="569741" y="3283833"/>
                  <a:pt x="607782" y="3237678"/>
                  <a:pt x="709231" y="3262295"/>
                </a:cubicBezTo>
                <a:cubicBezTo>
                  <a:pt x="803432" y="3285372"/>
                  <a:pt x="813394" y="3251526"/>
                  <a:pt x="788033" y="3199987"/>
                </a:cubicBezTo>
                <a:cubicBezTo>
                  <a:pt x="751802" y="3124988"/>
                  <a:pt x="793015" y="3066910"/>
                  <a:pt x="821094" y="3003833"/>
                </a:cubicBezTo>
                <a:cubicBezTo>
                  <a:pt x="864120" y="2907680"/>
                  <a:pt x="846003" y="2860755"/>
                  <a:pt x="753161" y="2789218"/>
                </a:cubicBezTo>
                <a:cubicBezTo>
                  <a:pt x="701080" y="2749216"/>
                  <a:pt x="644921" y="2715371"/>
                  <a:pt x="569285" y="2680756"/>
                </a:cubicBezTo>
                <a:cubicBezTo>
                  <a:pt x="743651" y="2661909"/>
                  <a:pt x="560683" y="2598448"/>
                  <a:pt x="622275" y="2558832"/>
                </a:cubicBezTo>
                <a:cubicBezTo>
                  <a:pt x="745462" y="2542678"/>
                  <a:pt x="846003" y="2668833"/>
                  <a:pt x="1013576" y="2632679"/>
                </a:cubicBezTo>
                <a:cubicBezTo>
                  <a:pt x="806602" y="2523446"/>
                  <a:pt x="577892" y="2487677"/>
                  <a:pt x="427984" y="2342293"/>
                </a:cubicBezTo>
                <a:cubicBezTo>
                  <a:pt x="462405" y="2309216"/>
                  <a:pt x="496823" y="2339985"/>
                  <a:pt x="526263" y="2327678"/>
                </a:cubicBezTo>
                <a:cubicBezTo>
                  <a:pt x="525356" y="2319985"/>
                  <a:pt x="527622" y="2308446"/>
                  <a:pt x="522186" y="2304986"/>
                </a:cubicBezTo>
                <a:cubicBezTo>
                  <a:pt x="410323" y="2225754"/>
                  <a:pt x="408509" y="2223831"/>
                  <a:pt x="528526" y="2165368"/>
                </a:cubicBezTo>
                <a:cubicBezTo>
                  <a:pt x="570645" y="2144984"/>
                  <a:pt x="567023" y="2126906"/>
                  <a:pt x="544832" y="2101138"/>
                </a:cubicBezTo>
                <a:cubicBezTo>
                  <a:pt x="528978" y="2083061"/>
                  <a:pt x="509957" y="2066906"/>
                  <a:pt x="519016" y="2027291"/>
                </a:cubicBezTo>
                <a:cubicBezTo>
                  <a:pt x="584685" y="2078062"/>
                  <a:pt x="902162" y="2061522"/>
                  <a:pt x="958321" y="2056137"/>
                </a:cubicBezTo>
                <a:cubicBezTo>
                  <a:pt x="1021272" y="2050369"/>
                  <a:pt x="1083319" y="2025753"/>
                  <a:pt x="1149440" y="2039214"/>
                </a:cubicBezTo>
                <a:cubicBezTo>
                  <a:pt x="1202430" y="2049985"/>
                  <a:pt x="1447897" y="2154215"/>
                  <a:pt x="1482772" y="2034599"/>
                </a:cubicBezTo>
                <a:cubicBezTo>
                  <a:pt x="1484583" y="2028831"/>
                  <a:pt x="1583765" y="2042293"/>
                  <a:pt x="1637208" y="2048831"/>
                </a:cubicBezTo>
                <a:cubicBezTo>
                  <a:pt x="1684309" y="2054216"/>
                  <a:pt x="1737297" y="2078062"/>
                  <a:pt x="1768999" y="2030369"/>
                </a:cubicBezTo>
                <a:cubicBezTo>
                  <a:pt x="1787568" y="2002293"/>
                  <a:pt x="1711030" y="1948062"/>
                  <a:pt x="1642642" y="1943445"/>
                </a:cubicBezTo>
                <a:cubicBezTo>
                  <a:pt x="1583312" y="1939214"/>
                  <a:pt x="1521266" y="1933060"/>
                  <a:pt x="1464655" y="1944599"/>
                </a:cubicBezTo>
                <a:cubicBezTo>
                  <a:pt x="1394911" y="1958446"/>
                  <a:pt x="1357322" y="1936138"/>
                  <a:pt x="1337846" y="1888061"/>
                </a:cubicBezTo>
                <a:cubicBezTo>
                  <a:pt x="1316106" y="1834985"/>
                  <a:pt x="1274439" y="1810368"/>
                  <a:pt x="1216924" y="1785752"/>
                </a:cubicBezTo>
                <a:cubicBezTo>
                  <a:pt x="1077431" y="1726138"/>
                  <a:pt x="943377" y="1657291"/>
                  <a:pt x="790299" y="1622676"/>
                </a:cubicBezTo>
                <a:cubicBezTo>
                  <a:pt x="759953" y="1615751"/>
                  <a:pt x="726441" y="1606521"/>
                  <a:pt x="712401" y="1560751"/>
                </a:cubicBezTo>
                <a:cubicBezTo>
                  <a:pt x="1126798" y="1629213"/>
                  <a:pt x="1504511" y="1807676"/>
                  <a:pt x="1932039" y="1797291"/>
                </a:cubicBezTo>
                <a:cubicBezTo>
                  <a:pt x="1815195" y="1740752"/>
                  <a:pt x="1679780" y="1737675"/>
                  <a:pt x="1555234" y="1698059"/>
                </a:cubicBezTo>
                <a:cubicBezTo>
                  <a:pt x="1643549" y="1668444"/>
                  <a:pt x="1726428" y="1699213"/>
                  <a:pt x="1810212" y="1716137"/>
                </a:cubicBezTo>
                <a:cubicBezTo>
                  <a:pt x="1880410" y="1729982"/>
                  <a:pt x="1943817" y="1732290"/>
                  <a:pt x="1951515" y="1649598"/>
                </a:cubicBezTo>
                <a:cubicBezTo>
                  <a:pt x="1948798" y="1644214"/>
                  <a:pt x="1949249" y="1637291"/>
                  <a:pt x="1949704" y="1630753"/>
                </a:cubicBezTo>
                <a:cubicBezTo>
                  <a:pt x="1926152" y="1596522"/>
                  <a:pt x="1889468" y="1578830"/>
                  <a:pt x="1845990" y="1568828"/>
                </a:cubicBezTo>
                <a:cubicBezTo>
                  <a:pt x="1819722" y="1562674"/>
                  <a:pt x="1784851" y="1553443"/>
                  <a:pt x="1785302" y="1528829"/>
                </a:cubicBezTo>
                <a:cubicBezTo>
                  <a:pt x="1786662" y="1437674"/>
                  <a:pt x="1702878" y="1411136"/>
                  <a:pt x="1619092" y="1384597"/>
                </a:cubicBezTo>
                <a:cubicBezTo>
                  <a:pt x="1665740" y="1339213"/>
                  <a:pt x="1702423" y="1372674"/>
                  <a:pt x="1737750" y="1369214"/>
                </a:cubicBezTo>
                <a:cubicBezTo>
                  <a:pt x="1760848" y="1366906"/>
                  <a:pt x="1781679" y="1362675"/>
                  <a:pt x="1781679" y="1339213"/>
                </a:cubicBezTo>
                <a:cubicBezTo>
                  <a:pt x="1782132" y="1319597"/>
                  <a:pt x="1771262" y="1297288"/>
                  <a:pt x="1748620" y="1296905"/>
                </a:cubicBezTo>
                <a:cubicBezTo>
                  <a:pt x="1606863" y="1293442"/>
                  <a:pt x="1528513" y="1167288"/>
                  <a:pt x="1381324" y="1166904"/>
                </a:cubicBezTo>
                <a:cubicBezTo>
                  <a:pt x="1293462" y="1166904"/>
                  <a:pt x="1427065" y="1095751"/>
                  <a:pt x="1352792" y="1066135"/>
                </a:cubicBezTo>
                <a:cubicBezTo>
                  <a:pt x="1336486" y="1059596"/>
                  <a:pt x="1395363" y="1049597"/>
                  <a:pt x="1421631" y="1051135"/>
                </a:cubicBezTo>
                <a:cubicBezTo>
                  <a:pt x="1447445" y="1052673"/>
                  <a:pt x="1470543" y="1071519"/>
                  <a:pt x="1501793" y="1058058"/>
                </a:cubicBezTo>
                <a:cubicBezTo>
                  <a:pt x="1519003" y="1009981"/>
                  <a:pt x="1474621" y="992289"/>
                  <a:pt x="1437935" y="978826"/>
                </a:cubicBezTo>
                <a:cubicBezTo>
                  <a:pt x="1353244" y="947673"/>
                  <a:pt x="1270817" y="909981"/>
                  <a:pt x="1177975" y="898826"/>
                </a:cubicBezTo>
                <a:cubicBezTo>
                  <a:pt x="1144915" y="894980"/>
                  <a:pt x="1225528" y="843440"/>
                  <a:pt x="1241378" y="825366"/>
                </a:cubicBezTo>
                <a:cubicBezTo>
                  <a:pt x="867743" y="635366"/>
                  <a:pt x="418474" y="644980"/>
                  <a:pt x="0" y="491517"/>
                </a:cubicBezTo>
                <a:cubicBezTo>
                  <a:pt x="92391" y="461518"/>
                  <a:pt x="160326" y="483440"/>
                  <a:pt x="223277" y="488057"/>
                </a:cubicBezTo>
                <a:cubicBezTo>
                  <a:pt x="380429" y="499594"/>
                  <a:pt x="535773" y="523440"/>
                  <a:pt x="692473" y="537671"/>
                </a:cubicBezTo>
                <a:cubicBezTo>
                  <a:pt x="769465" y="544594"/>
                  <a:pt x="841022" y="570749"/>
                  <a:pt x="927071" y="529211"/>
                </a:cubicBezTo>
                <a:cubicBezTo>
                  <a:pt x="984589" y="501518"/>
                  <a:pt x="1076527" y="531517"/>
                  <a:pt x="1147177" y="556134"/>
                </a:cubicBezTo>
                <a:cubicBezTo>
                  <a:pt x="1205600" y="576517"/>
                  <a:pt x="1261306" y="581901"/>
                  <a:pt x="1338752" y="556134"/>
                </a:cubicBezTo>
                <a:cubicBezTo>
                  <a:pt x="1268554" y="540364"/>
                  <a:pt x="1214658" y="526519"/>
                  <a:pt x="1159406" y="516901"/>
                </a:cubicBezTo>
                <a:cubicBezTo>
                  <a:pt x="1115475" y="509211"/>
                  <a:pt x="1220094" y="478056"/>
                  <a:pt x="1273535" y="481902"/>
                </a:cubicBezTo>
                <a:cubicBezTo>
                  <a:pt x="1348263" y="487287"/>
                  <a:pt x="1306144" y="467287"/>
                  <a:pt x="1293462" y="439595"/>
                </a:cubicBezTo>
                <a:cubicBezTo>
                  <a:pt x="1279875" y="409979"/>
                  <a:pt x="1320183" y="400749"/>
                  <a:pt x="1345545" y="406900"/>
                </a:cubicBezTo>
                <a:cubicBezTo>
                  <a:pt x="1442916" y="431133"/>
                  <a:pt x="1539834" y="388441"/>
                  <a:pt x="1640379" y="423057"/>
                </a:cubicBezTo>
                <a:cubicBezTo>
                  <a:pt x="1615015" y="337670"/>
                  <a:pt x="1560215" y="300363"/>
                  <a:pt x="1445634" y="288439"/>
                </a:cubicBezTo>
                <a:cubicBezTo>
                  <a:pt x="1402608" y="283826"/>
                  <a:pt x="1357773" y="290748"/>
                  <a:pt x="1320636" y="266131"/>
                </a:cubicBezTo>
                <a:cubicBezTo>
                  <a:pt x="1299349" y="251902"/>
                  <a:pt x="1275346" y="234978"/>
                  <a:pt x="1292104" y="208824"/>
                </a:cubicBezTo>
                <a:cubicBezTo>
                  <a:pt x="1303877" y="190363"/>
                  <a:pt x="1329242" y="190363"/>
                  <a:pt x="1350074" y="196517"/>
                </a:cubicBezTo>
                <a:cubicBezTo>
                  <a:pt x="1443371" y="223826"/>
                  <a:pt x="1540741" y="233825"/>
                  <a:pt x="1638113" y="243826"/>
                </a:cubicBezTo>
                <a:cubicBezTo>
                  <a:pt x="1653059" y="245364"/>
                  <a:pt x="1669814" y="250365"/>
                  <a:pt x="1686573" y="224977"/>
                </a:cubicBezTo>
                <a:cubicBezTo>
                  <a:pt x="1504511" y="183824"/>
                  <a:pt x="1331505" y="125362"/>
                  <a:pt x="1144459" y="102670"/>
                </a:cubicBezTo>
                <a:cubicBezTo>
                  <a:pt x="1147177" y="91900"/>
                  <a:pt x="1149896" y="81131"/>
                  <a:pt x="1152614" y="70362"/>
                </a:cubicBezTo>
                <a:cubicBezTo>
                  <a:pt x="1298896" y="85746"/>
                  <a:pt x="1445182" y="101131"/>
                  <a:pt x="1629961" y="120363"/>
                </a:cubicBezTo>
                <a:cubicBezTo>
                  <a:pt x="1516284" y="59207"/>
                  <a:pt x="1408951" y="79594"/>
                  <a:pt x="1324712" y="25362"/>
                </a:cubicBezTo>
                <a:cubicBezTo>
                  <a:pt x="1340563" y="4786"/>
                  <a:pt x="1359698" y="-407"/>
                  <a:pt x="1379513" y="25"/>
                </a:cubicBezTo>
                <a:close/>
              </a:path>
            </a:pathLst>
          </a:custGeom>
        </p:spPr>
      </p:pic>
      <p:sp>
        <p:nvSpPr>
          <p:cNvPr id="15" name="Google Shape;1770;p42">
            <a:extLst>
              <a:ext uri="{FF2B5EF4-FFF2-40B4-BE49-F238E27FC236}">
                <a16:creationId xmlns:a16="http://schemas.microsoft.com/office/drawing/2014/main" id="{4AFC198A-ED41-4C4F-8094-D5EE79C53285}"/>
              </a:ext>
            </a:extLst>
          </p:cNvPr>
          <p:cNvSpPr txBox="1">
            <a:spLocks/>
          </p:cNvSpPr>
          <p:nvPr/>
        </p:nvSpPr>
        <p:spPr>
          <a:xfrm>
            <a:off x="276067" y="1250731"/>
            <a:ext cx="6901765" cy="3076375"/>
          </a:xfrm>
          <a:prstGeom prst="rect">
            <a:avLst/>
          </a:prstGeom>
        </p:spPr>
        <p:txBody>
          <a:bodyPr spcFirstLastPara="1" wrap="square" lIns="121900" tIns="121900" rIns="121900" bIns="121900" anchor="b" anchorCtr="0">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ctr" defTabSz="914400" rtl="0" eaLnBrk="1" fontAlgn="auto" latinLnBrk="0" hangingPunct="1">
              <a:lnSpc>
                <a:spcPct val="100000"/>
              </a:lnSpc>
              <a:spcBef>
                <a:spcPct val="0"/>
              </a:spcBef>
              <a:spcAft>
                <a:spcPts val="0"/>
              </a:spcAft>
              <a:buClrTx/>
              <a:buSzTx/>
              <a:buFontTx/>
              <a:buNone/>
              <a:tabLst/>
              <a:defRPr/>
            </a:pPr>
            <a:r>
              <a:rPr lang="en" sz="6000" b="1" dirty="0">
                <a:solidFill>
                  <a:srgbClr val="000000"/>
                </a:solidFill>
                <a:latin typeface="Fira Sans Black" panose="020B0A03050000020004" pitchFamily="34" charset="0"/>
              </a:rPr>
              <a:t>SỰ TRUYỀN ÁNH SÁNG ĐƠN SẮC QUA LĂNG KÍNH</a:t>
            </a:r>
            <a:endParaRPr kumimoji="0" lang="en" sz="6000" b="1" i="0" u="none" strike="noStrike" kern="1200" cap="none" spc="0" normalizeH="0" baseline="0" noProof="0" dirty="0">
              <a:ln>
                <a:noFill/>
              </a:ln>
              <a:solidFill>
                <a:srgbClr val="000000"/>
              </a:solidFill>
              <a:effectLst/>
              <a:uLnTx/>
              <a:uFillTx/>
              <a:latin typeface="Fira Sans Black" panose="020B0A03050000020004" pitchFamily="34" charset="0"/>
            </a:endParaRPr>
          </a:p>
        </p:txBody>
      </p:sp>
      <p:grpSp>
        <p:nvGrpSpPr>
          <p:cNvPr id="16" name="Group 15">
            <a:extLst>
              <a:ext uri="{FF2B5EF4-FFF2-40B4-BE49-F238E27FC236}">
                <a16:creationId xmlns:a16="http://schemas.microsoft.com/office/drawing/2014/main" id="{5E7D2FE4-F7E5-4DBE-87F4-DCAA5B4C9178}"/>
              </a:ext>
            </a:extLst>
          </p:cNvPr>
          <p:cNvGrpSpPr/>
          <p:nvPr/>
        </p:nvGrpSpPr>
        <p:grpSpPr>
          <a:xfrm>
            <a:off x="1061512" y="15169"/>
            <a:ext cx="1675995" cy="1675995"/>
            <a:chOff x="4619606" y="1709577"/>
            <a:chExt cx="1675995" cy="1675995"/>
          </a:xfrm>
        </p:grpSpPr>
        <p:sp>
          <p:nvSpPr>
            <p:cNvPr id="17" name="Oval 16">
              <a:extLst>
                <a:ext uri="{FF2B5EF4-FFF2-40B4-BE49-F238E27FC236}">
                  <a16:creationId xmlns:a16="http://schemas.microsoft.com/office/drawing/2014/main" id="{381FB986-C292-4273-8664-C76588FD7A71}"/>
                </a:ext>
              </a:extLst>
            </p:cNvPr>
            <p:cNvSpPr/>
            <p:nvPr/>
          </p:nvSpPr>
          <p:spPr>
            <a:xfrm>
              <a:off x="4619606" y="1709577"/>
              <a:ext cx="1675995" cy="1675995"/>
            </a:xfrm>
            <a:prstGeom prst="ellipse">
              <a:avLst/>
            </a:prstGeom>
            <a:solidFill>
              <a:schemeClr val="bg1"/>
            </a:solidFill>
            <a:ln>
              <a:noFill/>
            </a:ln>
            <a:effectLst>
              <a:glow rad="139700">
                <a:schemeClr val="bg1">
                  <a:alpha val="40000"/>
                </a:schemeClr>
              </a:glo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pic>
          <p:nvPicPr>
            <p:cNvPr id="18" name="Picture 6" descr="Prism">
              <a:extLst>
                <a:ext uri="{FF2B5EF4-FFF2-40B4-BE49-F238E27FC236}">
                  <a16:creationId xmlns:a16="http://schemas.microsoft.com/office/drawing/2014/main" id="{D6374DBF-5AC7-44CC-8EE0-AF136A07B05A}"/>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795597" y="1709577"/>
              <a:ext cx="1418801" cy="1418801"/>
            </a:xfrm>
            <a:prstGeom prst="rect">
              <a:avLst/>
            </a:prstGeom>
            <a:noFill/>
            <a:extLst>
              <a:ext uri="{909E8E84-426E-40DD-AFC4-6F175D3DCCD1}">
                <a14:hiddenFill xmlns:a14="http://schemas.microsoft.com/office/drawing/2010/main">
                  <a:solidFill>
                    <a:srgbClr val="FFFFFF"/>
                  </a:solidFill>
                </a14:hiddenFill>
              </a:ext>
            </a:extLst>
          </p:spPr>
        </p:pic>
      </p:grpSp>
    </p:spTree>
    <p:extLst>
      <p:ext uri="{BB962C8B-B14F-4D97-AF65-F5344CB8AC3E}">
        <p14:creationId xmlns:p14="http://schemas.microsoft.com/office/powerpoint/2010/main" val="1387073399"/>
      </p:ext>
    </p:extLst>
  </p:cSld>
  <p:clrMapOvr>
    <a:masterClrMapping/>
  </p:clrMapOvr>
  <mc:AlternateContent xmlns:mc="http://schemas.openxmlformats.org/markup-compatibility/2006" xmlns:p14="http://schemas.microsoft.com/office/powerpoint/2010/main">
    <mc:Choice Requires="p14">
      <p:transition spd="slow" p14:dur="800">
        <p:circle/>
      </p:transition>
    </mc:Choice>
    <mc:Fallback xmlns="">
      <p:transition spd="slow">
        <p:circl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ntr" presetSubtype="16" fill="hold" grpId="0" nodeType="after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circle(in)">
                                      <p:cBhvr>
                                        <p:cTn id="7"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Shape 1418"/>
        <p:cNvGrpSpPr/>
        <p:nvPr/>
      </p:nvGrpSpPr>
      <p:grpSpPr>
        <a:xfrm>
          <a:off x="0" y="0"/>
          <a:ext cx="0" cy="0"/>
          <a:chOff x="0" y="0"/>
          <a:chExt cx="0" cy="0"/>
        </a:xfrm>
      </p:grpSpPr>
      <p:pic>
        <p:nvPicPr>
          <p:cNvPr id="31" name="Picture 30">
            <a:extLst>
              <a:ext uri="{FF2B5EF4-FFF2-40B4-BE49-F238E27FC236}">
                <a16:creationId xmlns:a16="http://schemas.microsoft.com/office/drawing/2014/main" id="{2F9BA105-AD47-4FE1-9281-001312154DCA}"/>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7044693" y="1929602"/>
            <a:ext cx="5147307" cy="3735474"/>
          </a:xfrm>
          <a:prstGeom prst="rect">
            <a:avLst/>
          </a:prstGeom>
        </p:spPr>
      </p:pic>
      <p:sp>
        <p:nvSpPr>
          <p:cNvPr id="32" name="Freeform: Shape 31">
            <a:extLst>
              <a:ext uri="{FF2B5EF4-FFF2-40B4-BE49-F238E27FC236}">
                <a16:creationId xmlns:a16="http://schemas.microsoft.com/office/drawing/2014/main" id="{F2B7C659-17E4-4B6C-967B-D147E2AF7C1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18900000" flipH="1">
            <a:off x="-376156" y="-253670"/>
            <a:ext cx="1827638" cy="1376989"/>
          </a:xfrm>
          <a:custGeom>
            <a:avLst/>
            <a:gdLst>
              <a:gd name="connsiteX0" fmla="*/ 0 w 1827638"/>
              <a:gd name="connsiteY0" fmla="*/ 987379 h 1376989"/>
              <a:gd name="connsiteX1" fmla="*/ 987379 w 1827638"/>
              <a:gd name="connsiteY1" fmla="*/ 0 h 1376989"/>
              <a:gd name="connsiteX2" fmla="*/ 1827638 w 1827638"/>
              <a:gd name="connsiteY2" fmla="*/ 840260 h 1376989"/>
              <a:gd name="connsiteX3" fmla="*/ 1827638 w 1827638"/>
              <a:gd name="connsiteY3" fmla="*/ 1376989 h 1376989"/>
              <a:gd name="connsiteX4" fmla="*/ 0 w 1827638"/>
              <a:gd name="connsiteY4" fmla="*/ 1376989 h 13769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7638" h="1376989">
                <a:moveTo>
                  <a:pt x="0" y="987379"/>
                </a:moveTo>
                <a:lnTo>
                  <a:pt x="987379" y="0"/>
                </a:lnTo>
                <a:lnTo>
                  <a:pt x="1827638" y="840260"/>
                </a:lnTo>
                <a:lnTo>
                  <a:pt x="1827638" y="1376989"/>
                </a:lnTo>
                <a:lnTo>
                  <a:pt x="0" y="1376989"/>
                </a:lnTo>
                <a:close/>
              </a:path>
            </a:pathLst>
          </a:custGeom>
          <a:solidFill>
            <a:schemeClr val="accent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3" name="Rectangle 32">
            <a:extLst>
              <a:ext uri="{FF2B5EF4-FFF2-40B4-BE49-F238E27FC236}">
                <a16:creationId xmlns:a16="http://schemas.microsoft.com/office/drawing/2014/main" id="{9FE1A17C-806E-4F9A-82A1-B07D0D134D7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18900000" flipH="1">
            <a:off x="891641" y="422146"/>
            <a:ext cx="645368" cy="645368"/>
          </a:xfrm>
          <a:prstGeom prst="rect">
            <a:avLst/>
          </a:prstGeom>
          <a:solidFill>
            <a:schemeClr val="accent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TextBox 33">
            <a:extLst>
              <a:ext uri="{FF2B5EF4-FFF2-40B4-BE49-F238E27FC236}">
                <a16:creationId xmlns:a16="http://schemas.microsoft.com/office/drawing/2014/main" id="{154002E6-EBE7-4605-A785-30F386EF2B9B}"/>
              </a:ext>
            </a:extLst>
          </p:cNvPr>
          <p:cNvSpPr txBox="1"/>
          <p:nvPr/>
        </p:nvSpPr>
        <p:spPr>
          <a:xfrm>
            <a:off x="835262" y="1225366"/>
            <a:ext cx="6242376" cy="494751"/>
          </a:xfrm>
          <a:prstGeom prst="rect">
            <a:avLst/>
          </a:prstGeom>
          <a:noFill/>
        </p:spPr>
        <p:txBody>
          <a:bodyPr wrap="square">
            <a:spAutoFit/>
          </a:bodyPr>
          <a:lstStyle/>
          <a:p>
            <a:pPr>
              <a:lnSpc>
                <a:spcPct val="120000"/>
              </a:lnSpc>
            </a:pPr>
            <a:r>
              <a:rPr lang="en-US" sz="2400" dirty="0" err="1">
                <a:solidFill>
                  <a:srgbClr val="000000"/>
                </a:solidFill>
                <a:effectLst/>
                <a:latin typeface="Arial" panose="020B0604020202020204" pitchFamily="34" charset="0"/>
                <a:ea typeface="Courier New" panose="02070309020205020404" pitchFamily="49" charset="0"/>
                <a:cs typeface="Arial" panose="020B0604020202020204" pitchFamily="34" charset="0"/>
              </a:rPr>
              <a:t>Chiếu</a:t>
            </a:r>
            <a:r>
              <a:rPr lang="en-US" sz="2400" dirty="0">
                <a:solidFill>
                  <a:srgbClr val="000000"/>
                </a:solidFill>
                <a:effectLst/>
                <a:latin typeface="Arial" panose="020B0604020202020204" pitchFamily="34" charset="0"/>
                <a:ea typeface="Courier New" panose="02070309020205020404" pitchFamily="49" charset="0"/>
                <a:cs typeface="Arial" panose="020B0604020202020204" pitchFamily="34" charset="0"/>
              </a:rPr>
              <a:t> </a:t>
            </a:r>
            <a:r>
              <a:rPr lang="en-US" sz="2400" dirty="0" err="1">
                <a:solidFill>
                  <a:srgbClr val="000000"/>
                </a:solidFill>
                <a:effectLst/>
                <a:latin typeface="Arial" panose="020B0604020202020204" pitchFamily="34" charset="0"/>
                <a:ea typeface="Courier New" panose="02070309020205020404" pitchFamily="49" charset="0"/>
                <a:cs typeface="Arial" panose="020B0604020202020204" pitchFamily="34" charset="0"/>
              </a:rPr>
              <a:t>tia</a:t>
            </a:r>
            <a:r>
              <a:rPr lang="en-US" sz="2400" dirty="0">
                <a:solidFill>
                  <a:srgbClr val="000000"/>
                </a:solidFill>
                <a:effectLst/>
                <a:latin typeface="Arial" panose="020B0604020202020204" pitchFamily="34" charset="0"/>
                <a:ea typeface="Courier New" panose="02070309020205020404" pitchFamily="49" charset="0"/>
                <a:cs typeface="Arial" panose="020B0604020202020204" pitchFamily="34" charset="0"/>
              </a:rPr>
              <a:t> </a:t>
            </a:r>
            <a:r>
              <a:rPr lang="en-US" sz="2400" dirty="0" err="1">
                <a:solidFill>
                  <a:srgbClr val="000000"/>
                </a:solidFill>
                <a:effectLst/>
                <a:latin typeface="Arial" panose="020B0604020202020204" pitchFamily="34" charset="0"/>
                <a:ea typeface="Courier New" panose="02070309020205020404" pitchFamily="49" charset="0"/>
                <a:cs typeface="Arial" panose="020B0604020202020204" pitchFamily="34" charset="0"/>
              </a:rPr>
              <a:t>tới</a:t>
            </a:r>
            <a:r>
              <a:rPr lang="en-US" sz="2400" dirty="0">
                <a:solidFill>
                  <a:srgbClr val="000000"/>
                </a:solidFill>
                <a:effectLst/>
                <a:latin typeface="Arial" panose="020B0604020202020204" pitchFamily="34" charset="0"/>
                <a:ea typeface="Courier New" panose="02070309020205020404" pitchFamily="49" charset="0"/>
                <a:cs typeface="Arial" panose="020B0604020202020204" pitchFamily="34" charset="0"/>
              </a:rPr>
              <a:t> SI </a:t>
            </a:r>
            <a:r>
              <a:rPr lang="en-US" sz="2400" dirty="0" err="1">
                <a:solidFill>
                  <a:srgbClr val="000000"/>
                </a:solidFill>
                <a:effectLst/>
                <a:latin typeface="Arial" panose="020B0604020202020204" pitchFamily="34" charset="0"/>
                <a:ea typeface="Courier New" panose="02070309020205020404" pitchFamily="49" charset="0"/>
                <a:cs typeface="Arial" panose="020B0604020202020204" pitchFamily="34" charset="0"/>
              </a:rPr>
              <a:t>tới</a:t>
            </a:r>
            <a:r>
              <a:rPr lang="en-US" sz="2400" dirty="0">
                <a:solidFill>
                  <a:srgbClr val="000000"/>
                </a:solidFill>
                <a:effectLst/>
                <a:latin typeface="Arial" panose="020B0604020202020204" pitchFamily="34" charset="0"/>
                <a:ea typeface="Courier New" panose="02070309020205020404" pitchFamily="49" charset="0"/>
                <a:cs typeface="Arial" panose="020B0604020202020204" pitchFamily="34" charset="0"/>
              </a:rPr>
              <a:t> </a:t>
            </a:r>
            <a:r>
              <a:rPr lang="en-US" sz="2400" dirty="0" err="1">
                <a:solidFill>
                  <a:srgbClr val="000000"/>
                </a:solidFill>
                <a:effectLst/>
                <a:latin typeface="Arial" panose="020B0604020202020204" pitchFamily="34" charset="0"/>
                <a:ea typeface="Courier New" panose="02070309020205020404" pitchFamily="49" charset="0"/>
                <a:cs typeface="Arial" panose="020B0604020202020204" pitchFamily="34" charset="0"/>
              </a:rPr>
              <a:t>mặt</a:t>
            </a:r>
            <a:r>
              <a:rPr lang="en-US" sz="2400" dirty="0">
                <a:solidFill>
                  <a:srgbClr val="000000"/>
                </a:solidFill>
                <a:effectLst/>
                <a:latin typeface="Arial" panose="020B0604020202020204" pitchFamily="34" charset="0"/>
                <a:ea typeface="Courier New" panose="02070309020205020404" pitchFamily="49" charset="0"/>
                <a:cs typeface="Arial" panose="020B0604020202020204" pitchFamily="34" charset="0"/>
              </a:rPr>
              <a:t> </a:t>
            </a:r>
            <a:r>
              <a:rPr lang="en-US" sz="2400" dirty="0" err="1">
                <a:solidFill>
                  <a:srgbClr val="000000"/>
                </a:solidFill>
                <a:effectLst/>
                <a:latin typeface="Arial" panose="020B0604020202020204" pitchFamily="34" charset="0"/>
                <a:ea typeface="Courier New" panose="02070309020205020404" pitchFamily="49" charset="0"/>
                <a:cs typeface="Arial" panose="020B0604020202020204" pitchFamily="34" charset="0"/>
              </a:rPr>
              <a:t>bên</a:t>
            </a:r>
            <a:r>
              <a:rPr lang="en-US" sz="2400" dirty="0">
                <a:solidFill>
                  <a:srgbClr val="000000"/>
                </a:solidFill>
                <a:effectLst/>
                <a:latin typeface="Arial" panose="020B0604020202020204" pitchFamily="34" charset="0"/>
                <a:ea typeface="Courier New" panose="02070309020205020404" pitchFamily="49" charset="0"/>
                <a:cs typeface="Arial" panose="020B0604020202020204" pitchFamily="34" charset="0"/>
              </a:rPr>
              <a:t> AB</a:t>
            </a:r>
            <a:endParaRPr lang="en-US" sz="2400" dirty="0">
              <a:latin typeface="Arial" panose="020B0604020202020204" pitchFamily="34" charset="0"/>
              <a:cs typeface="Arial" panose="020B0604020202020204" pitchFamily="34" charset="0"/>
            </a:endParaRPr>
          </a:p>
        </p:txBody>
      </p:sp>
      <p:pic>
        <p:nvPicPr>
          <p:cNvPr id="35" name="Picture 2" descr="Neural ">
            <a:extLst>
              <a:ext uri="{FF2B5EF4-FFF2-40B4-BE49-F238E27FC236}">
                <a16:creationId xmlns:a16="http://schemas.microsoft.com/office/drawing/2014/main" id="{FF9FAD4E-8472-4BD3-849F-D4A18452320B}"/>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94190" y="1115681"/>
            <a:ext cx="641072" cy="641072"/>
          </a:xfrm>
          <a:prstGeom prst="rect">
            <a:avLst/>
          </a:prstGeom>
          <a:noFill/>
          <a:extLst>
            <a:ext uri="{909E8E84-426E-40DD-AFC4-6F175D3DCCD1}">
              <a14:hiddenFill xmlns:a14="http://schemas.microsoft.com/office/drawing/2010/main">
                <a:solidFill>
                  <a:srgbClr val="FFFFFF"/>
                </a:solidFill>
              </a14:hiddenFill>
            </a:ext>
          </a:extLst>
        </p:spPr>
      </p:pic>
      <p:sp>
        <p:nvSpPr>
          <p:cNvPr id="36" name="TextBox 35">
            <a:extLst>
              <a:ext uri="{FF2B5EF4-FFF2-40B4-BE49-F238E27FC236}">
                <a16:creationId xmlns:a16="http://schemas.microsoft.com/office/drawing/2014/main" id="{967A47B8-E9E1-43C5-9734-0A581E75EC45}"/>
              </a:ext>
            </a:extLst>
          </p:cNvPr>
          <p:cNvSpPr txBox="1"/>
          <p:nvPr/>
        </p:nvSpPr>
        <p:spPr>
          <a:xfrm>
            <a:off x="861931" y="1927273"/>
            <a:ext cx="6242376" cy="937949"/>
          </a:xfrm>
          <a:prstGeom prst="rect">
            <a:avLst/>
          </a:prstGeom>
          <a:noFill/>
        </p:spPr>
        <p:txBody>
          <a:bodyPr wrap="square">
            <a:spAutoFit/>
          </a:bodyPr>
          <a:lstStyle/>
          <a:p>
            <a:pPr>
              <a:lnSpc>
                <a:spcPct val="120000"/>
              </a:lnSpc>
            </a:pPr>
            <a:r>
              <a:rPr lang="en-US" sz="2400" dirty="0">
                <a:solidFill>
                  <a:srgbClr val="000000"/>
                </a:solidFill>
                <a:effectLst/>
                <a:latin typeface="Arial" panose="020B0604020202020204" pitchFamily="34" charset="0"/>
                <a:ea typeface="Courier New" panose="02070309020205020404" pitchFamily="49" charset="0"/>
                <a:cs typeface="Arial" panose="020B0604020202020204" pitchFamily="34" charset="0"/>
              </a:rPr>
              <a:t>SI </a:t>
            </a:r>
            <a:r>
              <a:rPr lang="en-US" sz="2400" dirty="0" err="1">
                <a:solidFill>
                  <a:srgbClr val="000000"/>
                </a:solidFill>
                <a:effectLst/>
                <a:latin typeface="Arial" panose="020B0604020202020204" pitchFamily="34" charset="0"/>
                <a:ea typeface="Courier New" panose="02070309020205020404" pitchFamily="49" charset="0"/>
                <a:cs typeface="Arial" panose="020B0604020202020204" pitchFamily="34" charset="0"/>
              </a:rPr>
              <a:t>khúc</a:t>
            </a:r>
            <a:r>
              <a:rPr lang="en-US" sz="2400" dirty="0">
                <a:solidFill>
                  <a:srgbClr val="000000"/>
                </a:solidFill>
                <a:effectLst/>
                <a:latin typeface="Arial" panose="020B0604020202020204" pitchFamily="34" charset="0"/>
                <a:ea typeface="Courier New" panose="02070309020205020404" pitchFamily="49" charset="0"/>
                <a:cs typeface="Arial" panose="020B0604020202020204" pitchFamily="34" charset="0"/>
              </a:rPr>
              <a:t> </a:t>
            </a:r>
            <a:r>
              <a:rPr lang="en-US" sz="2400" dirty="0" err="1">
                <a:solidFill>
                  <a:srgbClr val="000000"/>
                </a:solidFill>
                <a:effectLst/>
                <a:latin typeface="Arial" panose="020B0604020202020204" pitchFamily="34" charset="0"/>
                <a:ea typeface="Courier New" panose="02070309020205020404" pitchFamily="49" charset="0"/>
                <a:cs typeface="Arial" panose="020B0604020202020204" pitchFamily="34" charset="0"/>
              </a:rPr>
              <a:t>xạ</a:t>
            </a:r>
            <a:r>
              <a:rPr lang="en-US" sz="2400" dirty="0">
                <a:solidFill>
                  <a:srgbClr val="000000"/>
                </a:solidFill>
                <a:effectLst/>
                <a:latin typeface="Arial" panose="020B0604020202020204" pitchFamily="34" charset="0"/>
                <a:ea typeface="Courier New" panose="02070309020205020404" pitchFamily="49" charset="0"/>
                <a:cs typeface="Arial" panose="020B0604020202020204" pitchFamily="34" charset="0"/>
              </a:rPr>
              <a:t> </a:t>
            </a:r>
            <a:r>
              <a:rPr lang="en-US" sz="2400" dirty="0" err="1">
                <a:solidFill>
                  <a:srgbClr val="000000"/>
                </a:solidFill>
                <a:effectLst/>
                <a:latin typeface="Arial" panose="020B0604020202020204" pitchFamily="34" charset="0"/>
                <a:ea typeface="Courier New" panose="02070309020205020404" pitchFamily="49" charset="0"/>
                <a:cs typeface="Arial" panose="020B0604020202020204" pitchFamily="34" charset="0"/>
              </a:rPr>
              <a:t>tại</a:t>
            </a:r>
            <a:r>
              <a:rPr lang="en-US" sz="2400" dirty="0">
                <a:solidFill>
                  <a:srgbClr val="000000"/>
                </a:solidFill>
                <a:effectLst/>
                <a:latin typeface="Arial" panose="020B0604020202020204" pitchFamily="34" charset="0"/>
                <a:ea typeface="Courier New" panose="02070309020205020404" pitchFamily="49" charset="0"/>
                <a:cs typeface="Arial" panose="020B0604020202020204" pitchFamily="34" charset="0"/>
              </a:rPr>
              <a:t> I </a:t>
            </a:r>
            <a:r>
              <a:rPr lang="en-US" sz="2400" dirty="0" err="1">
                <a:solidFill>
                  <a:srgbClr val="000000"/>
                </a:solidFill>
                <a:effectLst/>
                <a:latin typeface="Arial" panose="020B0604020202020204" pitchFamily="34" charset="0"/>
                <a:ea typeface="Courier New" panose="02070309020205020404" pitchFamily="49" charset="0"/>
                <a:cs typeface="Arial" panose="020B0604020202020204" pitchFamily="34" charset="0"/>
              </a:rPr>
              <a:t>cho</a:t>
            </a:r>
            <a:r>
              <a:rPr lang="en-US" sz="2400" dirty="0">
                <a:solidFill>
                  <a:srgbClr val="000000"/>
                </a:solidFill>
                <a:effectLst/>
                <a:latin typeface="Arial" panose="020B0604020202020204" pitchFamily="34" charset="0"/>
                <a:ea typeface="Courier New" panose="02070309020205020404" pitchFamily="49" charset="0"/>
                <a:cs typeface="Arial" panose="020B0604020202020204" pitchFamily="34" charset="0"/>
              </a:rPr>
              <a:t> </a:t>
            </a:r>
            <a:r>
              <a:rPr lang="en-US" sz="2400" dirty="0" err="1">
                <a:solidFill>
                  <a:srgbClr val="000000"/>
                </a:solidFill>
                <a:effectLst/>
                <a:latin typeface="Arial" panose="020B0604020202020204" pitchFamily="34" charset="0"/>
                <a:ea typeface="Courier New" panose="02070309020205020404" pitchFamily="49" charset="0"/>
                <a:cs typeface="Arial" panose="020B0604020202020204" pitchFamily="34" charset="0"/>
              </a:rPr>
              <a:t>tia</a:t>
            </a:r>
            <a:r>
              <a:rPr lang="en-US" sz="2400" dirty="0">
                <a:solidFill>
                  <a:srgbClr val="000000"/>
                </a:solidFill>
                <a:effectLst/>
                <a:latin typeface="Arial" panose="020B0604020202020204" pitchFamily="34" charset="0"/>
                <a:ea typeface="Courier New" panose="02070309020205020404" pitchFamily="49" charset="0"/>
                <a:cs typeface="Arial" panose="020B0604020202020204" pitchFamily="34" charset="0"/>
              </a:rPr>
              <a:t> </a:t>
            </a:r>
            <a:r>
              <a:rPr lang="en-US" sz="2400" dirty="0" err="1">
                <a:solidFill>
                  <a:srgbClr val="000000"/>
                </a:solidFill>
                <a:effectLst/>
                <a:latin typeface="Arial" panose="020B0604020202020204" pitchFamily="34" charset="0"/>
                <a:ea typeface="Courier New" panose="02070309020205020404" pitchFamily="49" charset="0"/>
                <a:cs typeface="Arial" panose="020B0604020202020204" pitchFamily="34" charset="0"/>
              </a:rPr>
              <a:t>khúc</a:t>
            </a:r>
            <a:r>
              <a:rPr lang="en-US" sz="2400" dirty="0">
                <a:solidFill>
                  <a:srgbClr val="000000"/>
                </a:solidFill>
                <a:effectLst/>
                <a:latin typeface="Arial" panose="020B0604020202020204" pitchFamily="34" charset="0"/>
                <a:ea typeface="Courier New" panose="02070309020205020404" pitchFamily="49" charset="0"/>
                <a:cs typeface="Arial" panose="020B0604020202020204" pitchFamily="34" charset="0"/>
              </a:rPr>
              <a:t> </a:t>
            </a:r>
            <a:r>
              <a:rPr lang="en-US" sz="2400" dirty="0" err="1">
                <a:solidFill>
                  <a:srgbClr val="000000"/>
                </a:solidFill>
                <a:effectLst/>
                <a:latin typeface="Arial" panose="020B0604020202020204" pitchFamily="34" charset="0"/>
                <a:ea typeface="Courier New" panose="02070309020205020404" pitchFamily="49" charset="0"/>
                <a:cs typeface="Arial" panose="020B0604020202020204" pitchFamily="34" charset="0"/>
              </a:rPr>
              <a:t>xạ</a:t>
            </a:r>
            <a:r>
              <a:rPr lang="en-US" sz="2400" dirty="0">
                <a:solidFill>
                  <a:srgbClr val="000000"/>
                </a:solidFill>
                <a:effectLst/>
                <a:latin typeface="Arial" panose="020B0604020202020204" pitchFamily="34" charset="0"/>
                <a:ea typeface="Courier New" panose="02070309020205020404" pitchFamily="49" charset="0"/>
                <a:cs typeface="Arial" panose="020B0604020202020204" pitchFamily="34" charset="0"/>
              </a:rPr>
              <a:t> IJ </a:t>
            </a:r>
            <a:r>
              <a:rPr lang="en-US" sz="2400" dirty="0" err="1">
                <a:solidFill>
                  <a:srgbClr val="000000"/>
                </a:solidFill>
                <a:effectLst/>
                <a:latin typeface="Arial" panose="020B0604020202020204" pitchFamily="34" charset="0"/>
                <a:ea typeface="Courier New" panose="02070309020205020404" pitchFamily="49" charset="0"/>
                <a:cs typeface="Arial" panose="020B0604020202020204" pitchFamily="34" charset="0"/>
              </a:rPr>
              <a:t>với</a:t>
            </a:r>
            <a:r>
              <a:rPr lang="en-US" sz="2400" dirty="0">
                <a:solidFill>
                  <a:srgbClr val="000000"/>
                </a:solidFill>
                <a:effectLst/>
                <a:latin typeface="Arial" panose="020B0604020202020204" pitchFamily="34" charset="0"/>
                <a:ea typeface="Courier New" panose="02070309020205020404" pitchFamily="49" charset="0"/>
                <a:cs typeface="Arial" panose="020B0604020202020204" pitchFamily="34" charset="0"/>
              </a:rPr>
              <a:t> </a:t>
            </a:r>
            <a:r>
              <a:rPr lang="en-US" sz="2400" dirty="0" err="1">
                <a:solidFill>
                  <a:srgbClr val="000000"/>
                </a:solidFill>
                <a:effectLst/>
                <a:latin typeface="Arial" panose="020B0604020202020204" pitchFamily="34" charset="0"/>
                <a:ea typeface="Courier New" panose="02070309020205020404" pitchFamily="49" charset="0"/>
                <a:cs typeface="Arial" panose="020B0604020202020204" pitchFamily="34" charset="0"/>
              </a:rPr>
              <a:t>góc</a:t>
            </a:r>
            <a:r>
              <a:rPr lang="en-US" sz="2400" dirty="0">
                <a:solidFill>
                  <a:srgbClr val="000000"/>
                </a:solidFill>
                <a:effectLst/>
                <a:latin typeface="Arial" panose="020B0604020202020204" pitchFamily="34" charset="0"/>
                <a:ea typeface="Courier New" panose="02070309020205020404" pitchFamily="49" charset="0"/>
                <a:cs typeface="Arial" panose="020B0604020202020204" pitchFamily="34" charset="0"/>
              </a:rPr>
              <a:t> </a:t>
            </a:r>
            <a:r>
              <a:rPr lang="en-US" sz="2400" dirty="0" err="1">
                <a:solidFill>
                  <a:srgbClr val="000000"/>
                </a:solidFill>
                <a:effectLst/>
                <a:latin typeface="Arial" panose="020B0604020202020204" pitchFamily="34" charset="0"/>
                <a:ea typeface="Courier New" panose="02070309020205020404" pitchFamily="49" charset="0"/>
                <a:cs typeface="Arial" panose="020B0604020202020204" pitchFamily="34" charset="0"/>
              </a:rPr>
              <a:t>tới</a:t>
            </a:r>
            <a:r>
              <a:rPr lang="en-US" sz="2400" dirty="0">
                <a:solidFill>
                  <a:srgbClr val="000000"/>
                </a:solidFill>
                <a:effectLst/>
                <a:latin typeface="Arial" panose="020B0604020202020204" pitchFamily="34" charset="0"/>
                <a:ea typeface="Courier New" panose="02070309020205020404" pitchFamily="49" charset="0"/>
                <a:cs typeface="Arial" panose="020B0604020202020204" pitchFamily="34" charset="0"/>
              </a:rPr>
              <a:t> i</a:t>
            </a:r>
            <a:r>
              <a:rPr lang="en-US" sz="2400" baseline="-25000" dirty="0">
                <a:solidFill>
                  <a:srgbClr val="000000"/>
                </a:solidFill>
                <a:effectLst/>
                <a:latin typeface="Arial" panose="020B0604020202020204" pitchFamily="34" charset="0"/>
                <a:ea typeface="Courier New" panose="02070309020205020404" pitchFamily="49" charset="0"/>
                <a:cs typeface="Arial" panose="020B0604020202020204" pitchFamily="34" charset="0"/>
              </a:rPr>
              <a:t>1</a:t>
            </a:r>
            <a:r>
              <a:rPr lang="en-US" sz="2400" dirty="0">
                <a:solidFill>
                  <a:srgbClr val="000000"/>
                </a:solidFill>
                <a:effectLst/>
                <a:latin typeface="Arial" panose="020B0604020202020204" pitchFamily="34" charset="0"/>
                <a:ea typeface="Courier New" panose="02070309020205020404" pitchFamily="49" charset="0"/>
                <a:cs typeface="Arial" panose="020B0604020202020204" pitchFamily="34" charset="0"/>
              </a:rPr>
              <a:t>, </a:t>
            </a:r>
            <a:r>
              <a:rPr lang="en-US" sz="2400" dirty="0" err="1">
                <a:solidFill>
                  <a:srgbClr val="000000"/>
                </a:solidFill>
                <a:effectLst/>
                <a:latin typeface="Arial" panose="020B0604020202020204" pitchFamily="34" charset="0"/>
                <a:ea typeface="Courier New" panose="02070309020205020404" pitchFamily="49" charset="0"/>
                <a:cs typeface="Arial" panose="020B0604020202020204" pitchFamily="34" charset="0"/>
              </a:rPr>
              <a:t>góc</a:t>
            </a:r>
            <a:r>
              <a:rPr lang="en-US" sz="2400" dirty="0">
                <a:solidFill>
                  <a:srgbClr val="000000"/>
                </a:solidFill>
                <a:effectLst/>
                <a:latin typeface="Arial" panose="020B0604020202020204" pitchFamily="34" charset="0"/>
                <a:ea typeface="Courier New" panose="02070309020205020404" pitchFamily="49" charset="0"/>
                <a:cs typeface="Arial" panose="020B0604020202020204" pitchFamily="34" charset="0"/>
              </a:rPr>
              <a:t> </a:t>
            </a:r>
            <a:r>
              <a:rPr lang="en-US" sz="2400" dirty="0" err="1">
                <a:solidFill>
                  <a:srgbClr val="000000"/>
                </a:solidFill>
                <a:effectLst/>
                <a:latin typeface="Arial" panose="020B0604020202020204" pitchFamily="34" charset="0"/>
                <a:ea typeface="Courier New" panose="02070309020205020404" pitchFamily="49" charset="0"/>
                <a:cs typeface="Arial" panose="020B0604020202020204" pitchFamily="34" charset="0"/>
              </a:rPr>
              <a:t>khúc</a:t>
            </a:r>
            <a:r>
              <a:rPr lang="en-US" sz="2400" dirty="0">
                <a:solidFill>
                  <a:srgbClr val="000000"/>
                </a:solidFill>
                <a:effectLst/>
                <a:latin typeface="Arial" panose="020B0604020202020204" pitchFamily="34" charset="0"/>
                <a:ea typeface="Courier New" panose="02070309020205020404" pitchFamily="49" charset="0"/>
                <a:cs typeface="Arial" panose="020B0604020202020204" pitchFamily="34" charset="0"/>
              </a:rPr>
              <a:t> </a:t>
            </a:r>
            <a:r>
              <a:rPr lang="en-US" sz="2400" dirty="0" err="1">
                <a:solidFill>
                  <a:srgbClr val="000000"/>
                </a:solidFill>
                <a:effectLst/>
                <a:latin typeface="Arial" panose="020B0604020202020204" pitchFamily="34" charset="0"/>
                <a:ea typeface="Courier New" panose="02070309020205020404" pitchFamily="49" charset="0"/>
                <a:cs typeface="Arial" panose="020B0604020202020204" pitchFamily="34" charset="0"/>
              </a:rPr>
              <a:t>xạ</a:t>
            </a:r>
            <a:r>
              <a:rPr lang="en-US" sz="2400" dirty="0">
                <a:solidFill>
                  <a:srgbClr val="000000"/>
                </a:solidFill>
                <a:effectLst/>
                <a:latin typeface="Arial" panose="020B0604020202020204" pitchFamily="34" charset="0"/>
                <a:ea typeface="Courier New" panose="02070309020205020404" pitchFamily="49" charset="0"/>
                <a:cs typeface="Arial" panose="020B0604020202020204" pitchFamily="34" charset="0"/>
              </a:rPr>
              <a:t> r</a:t>
            </a:r>
            <a:r>
              <a:rPr lang="en-US" sz="2400" baseline="-25000" dirty="0">
                <a:solidFill>
                  <a:srgbClr val="000000"/>
                </a:solidFill>
                <a:effectLst/>
                <a:latin typeface="Arial" panose="020B0604020202020204" pitchFamily="34" charset="0"/>
                <a:ea typeface="Courier New" panose="02070309020205020404" pitchFamily="49" charset="0"/>
                <a:cs typeface="Arial" panose="020B0604020202020204" pitchFamily="34" charset="0"/>
              </a:rPr>
              <a:t>1</a:t>
            </a:r>
            <a:endParaRPr lang="en-US" sz="2400" baseline="-25000" dirty="0">
              <a:latin typeface="Arial" panose="020B0604020202020204" pitchFamily="34" charset="0"/>
              <a:cs typeface="Arial" panose="020B0604020202020204" pitchFamily="34" charset="0"/>
            </a:endParaRPr>
          </a:p>
        </p:txBody>
      </p:sp>
      <p:pic>
        <p:nvPicPr>
          <p:cNvPr id="37" name="Picture 2" descr="Neural ">
            <a:extLst>
              <a:ext uri="{FF2B5EF4-FFF2-40B4-BE49-F238E27FC236}">
                <a16:creationId xmlns:a16="http://schemas.microsoft.com/office/drawing/2014/main" id="{31842F74-6194-4BEA-80B0-F75646620454}"/>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94190" y="1848519"/>
            <a:ext cx="641072" cy="641072"/>
          </a:xfrm>
          <a:prstGeom prst="rect">
            <a:avLst/>
          </a:prstGeom>
          <a:noFill/>
          <a:extLst>
            <a:ext uri="{909E8E84-426E-40DD-AFC4-6F175D3DCCD1}">
              <a14:hiddenFill xmlns:a14="http://schemas.microsoft.com/office/drawing/2010/main">
                <a:solidFill>
                  <a:srgbClr val="FFFFFF"/>
                </a:solidFill>
              </a14:hiddenFill>
            </a:ext>
          </a:extLst>
        </p:spPr>
      </p:pic>
      <p:sp>
        <p:nvSpPr>
          <p:cNvPr id="38" name="TextBox 37">
            <a:extLst>
              <a:ext uri="{FF2B5EF4-FFF2-40B4-BE49-F238E27FC236}">
                <a16:creationId xmlns:a16="http://schemas.microsoft.com/office/drawing/2014/main" id="{A199E995-D119-4CD5-863E-3539B8BC3254}"/>
              </a:ext>
            </a:extLst>
          </p:cNvPr>
          <p:cNvSpPr txBox="1"/>
          <p:nvPr/>
        </p:nvSpPr>
        <p:spPr>
          <a:xfrm>
            <a:off x="835262" y="3103955"/>
            <a:ext cx="6242376" cy="937949"/>
          </a:xfrm>
          <a:prstGeom prst="rect">
            <a:avLst/>
          </a:prstGeom>
          <a:noFill/>
        </p:spPr>
        <p:txBody>
          <a:bodyPr wrap="square">
            <a:spAutoFit/>
          </a:bodyPr>
          <a:lstStyle/>
          <a:p>
            <a:pPr>
              <a:lnSpc>
                <a:spcPct val="120000"/>
              </a:lnSpc>
            </a:pPr>
            <a:r>
              <a:rPr lang="en-US" sz="2400" dirty="0">
                <a:solidFill>
                  <a:srgbClr val="000000"/>
                </a:solidFill>
                <a:latin typeface="Arial" panose="020B0604020202020204" pitchFamily="34" charset="0"/>
                <a:ea typeface="Courier New" panose="02070309020205020404" pitchFamily="49" charset="0"/>
                <a:cs typeface="Arial" panose="020B0604020202020204" pitchFamily="34" charset="0"/>
              </a:rPr>
              <a:t>IJ </a:t>
            </a:r>
            <a:r>
              <a:rPr lang="en-US" sz="2400" dirty="0" err="1">
                <a:solidFill>
                  <a:srgbClr val="000000"/>
                </a:solidFill>
                <a:latin typeface="Arial" panose="020B0604020202020204" pitchFamily="34" charset="0"/>
                <a:ea typeface="Courier New" panose="02070309020205020404" pitchFamily="49" charset="0"/>
                <a:cs typeface="Arial" panose="020B0604020202020204" pitchFamily="34" charset="0"/>
              </a:rPr>
              <a:t>tới</a:t>
            </a:r>
            <a:r>
              <a:rPr lang="en-US" sz="2400" dirty="0">
                <a:solidFill>
                  <a:srgbClr val="000000"/>
                </a:solidFill>
                <a:latin typeface="Arial" panose="020B0604020202020204" pitchFamily="34" charset="0"/>
                <a:ea typeface="Courier New" panose="02070309020205020404" pitchFamily="49" charset="0"/>
                <a:cs typeface="Arial" panose="020B0604020202020204" pitchFamily="34" charset="0"/>
              </a:rPr>
              <a:t> AC </a:t>
            </a:r>
            <a:r>
              <a:rPr lang="en-US" sz="2400" dirty="0" err="1">
                <a:solidFill>
                  <a:srgbClr val="000000"/>
                </a:solidFill>
                <a:latin typeface="Arial" panose="020B0604020202020204" pitchFamily="34" charset="0"/>
                <a:ea typeface="Courier New" panose="02070309020205020404" pitchFamily="49" charset="0"/>
                <a:cs typeface="Arial" panose="020B0604020202020204" pitchFamily="34" charset="0"/>
              </a:rPr>
              <a:t>bị</a:t>
            </a:r>
            <a:r>
              <a:rPr lang="en-US" sz="2400" dirty="0">
                <a:solidFill>
                  <a:srgbClr val="000000"/>
                </a:solidFill>
                <a:effectLst/>
                <a:latin typeface="Arial" panose="020B0604020202020204" pitchFamily="34" charset="0"/>
                <a:ea typeface="Courier New" panose="02070309020205020404" pitchFamily="49" charset="0"/>
                <a:cs typeface="Arial" panose="020B0604020202020204" pitchFamily="34" charset="0"/>
              </a:rPr>
              <a:t> </a:t>
            </a:r>
            <a:r>
              <a:rPr lang="en-US" sz="2400" dirty="0" err="1">
                <a:solidFill>
                  <a:srgbClr val="000000"/>
                </a:solidFill>
                <a:effectLst/>
                <a:latin typeface="Arial" panose="020B0604020202020204" pitchFamily="34" charset="0"/>
                <a:ea typeface="Courier New" panose="02070309020205020404" pitchFamily="49" charset="0"/>
                <a:cs typeface="Arial" panose="020B0604020202020204" pitchFamily="34" charset="0"/>
              </a:rPr>
              <a:t>khúc</a:t>
            </a:r>
            <a:r>
              <a:rPr lang="en-US" sz="2400" dirty="0">
                <a:solidFill>
                  <a:srgbClr val="000000"/>
                </a:solidFill>
                <a:effectLst/>
                <a:latin typeface="Arial" panose="020B0604020202020204" pitchFamily="34" charset="0"/>
                <a:ea typeface="Courier New" panose="02070309020205020404" pitchFamily="49" charset="0"/>
                <a:cs typeface="Arial" panose="020B0604020202020204" pitchFamily="34" charset="0"/>
              </a:rPr>
              <a:t> </a:t>
            </a:r>
            <a:r>
              <a:rPr lang="en-US" sz="2400" dirty="0" err="1">
                <a:solidFill>
                  <a:srgbClr val="000000"/>
                </a:solidFill>
                <a:effectLst/>
                <a:latin typeface="Arial" panose="020B0604020202020204" pitchFamily="34" charset="0"/>
                <a:ea typeface="Courier New" panose="02070309020205020404" pitchFamily="49" charset="0"/>
                <a:cs typeface="Arial" panose="020B0604020202020204" pitchFamily="34" charset="0"/>
              </a:rPr>
              <a:t>xạ</a:t>
            </a:r>
            <a:r>
              <a:rPr lang="en-US" sz="2400" dirty="0">
                <a:solidFill>
                  <a:srgbClr val="000000"/>
                </a:solidFill>
                <a:effectLst/>
                <a:latin typeface="Arial" panose="020B0604020202020204" pitchFamily="34" charset="0"/>
                <a:ea typeface="Courier New" panose="02070309020205020404" pitchFamily="49" charset="0"/>
                <a:cs typeface="Arial" panose="020B0604020202020204" pitchFamily="34" charset="0"/>
              </a:rPr>
              <a:t> </a:t>
            </a:r>
            <a:r>
              <a:rPr lang="en-US" sz="2400" dirty="0" err="1">
                <a:solidFill>
                  <a:srgbClr val="000000"/>
                </a:solidFill>
                <a:effectLst/>
                <a:latin typeface="Arial" panose="020B0604020202020204" pitchFamily="34" charset="0"/>
                <a:ea typeface="Courier New" panose="02070309020205020404" pitchFamily="49" charset="0"/>
                <a:cs typeface="Arial" panose="020B0604020202020204" pitchFamily="34" charset="0"/>
              </a:rPr>
              <a:t>tại</a:t>
            </a:r>
            <a:r>
              <a:rPr lang="en-US" sz="2400" dirty="0">
                <a:solidFill>
                  <a:srgbClr val="000000"/>
                </a:solidFill>
                <a:effectLst/>
                <a:latin typeface="Arial" panose="020B0604020202020204" pitchFamily="34" charset="0"/>
                <a:ea typeface="Courier New" panose="02070309020205020404" pitchFamily="49" charset="0"/>
                <a:cs typeface="Arial" panose="020B0604020202020204" pitchFamily="34" charset="0"/>
              </a:rPr>
              <a:t> J </a:t>
            </a:r>
            <a:r>
              <a:rPr lang="en-US" sz="2400" dirty="0" err="1">
                <a:solidFill>
                  <a:srgbClr val="000000"/>
                </a:solidFill>
                <a:effectLst/>
                <a:latin typeface="Arial" panose="020B0604020202020204" pitchFamily="34" charset="0"/>
                <a:ea typeface="Courier New" panose="02070309020205020404" pitchFamily="49" charset="0"/>
                <a:cs typeface="Arial" panose="020B0604020202020204" pitchFamily="34" charset="0"/>
              </a:rPr>
              <a:t>cho</a:t>
            </a:r>
            <a:r>
              <a:rPr lang="en-US" sz="2400" dirty="0">
                <a:solidFill>
                  <a:srgbClr val="000000"/>
                </a:solidFill>
                <a:effectLst/>
                <a:latin typeface="Arial" panose="020B0604020202020204" pitchFamily="34" charset="0"/>
                <a:ea typeface="Courier New" panose="02070309020205020404" pitchFamily="49" charset="0"/>
                <a:cs typeface="Arial" panose="020B0604020202020204" pitchFamily="34" charset="0"/>
              </a:rPr>
              <a:t> </a:t>
            </a:r>
            <a:r>
              <a:rPr lang="en-US" sz="2400" dirty="0" err="1">
                <a:solidFill>
                  <a:srgbClr val="000000"/>
                </a:solidFill>
                <a:effectLst/>
                <a:latin typeface="Arial" panose="020B0604020202020204" pitchFamily="34" charset="0"/>
                <a:ea typeface="Courier New" panose="02070309020205020404" pitchFamily="49" charset="0"/>
                <a:cs typeface="Arial" panose="020B0604020202020204" pitchFamily="34" charset="0"/>
              </a:rPr>
              <a:t>tia</a:t>
            </a:r>
            <a:r>
              <a:rPr lang="en-US" sz="2400" dirty="0">
                <a:solidFill>
                  <a:srgbClr val="000000"/>
                </a:solidFill>
                <a:effectLst/>
                <a:latin typeface="Arial" panose="020B0604020202020204" pitchFamily="34" charset="0"/>
                <a:ea typeface="Courier New" panose="02070309020205020404" pitchFamily="49" charset="0"/>
                <a:cs typeface="Arial" panose="020B0604020202020204" pitchFamily="34" charset="0"/>
              </a:rPr>
              <a:t> </a:t>
            </a:r>
            <a:r>
              <a:rPr lang="en-US" sz="2400" dirty="0" err="1">
                <a:solidFill>
                  <a:srgbClr val="000000"/>
                </a:solidFill>
                <a:effectLst/>
                <a:latin typeface="Arial" panose="020B0604020202020204" pitchFamily="34" charset="0"/>
                <a:ea typeface="Courier New" panose="02070309020205020404" pitchFamily="49" charset="0"/>
                <a:cs typeface="Arial" panose="020B0604020202020204" pitchFamily="34" charset="0"/>
              </a:rPr>
              <a:t>khúc</a:t>
            </a:r>
            <a:r>
              <a:rPr lang="en-US" sz="2400" dirty="0">
                <a:solidFill>
                  <a:srgbClr val="000000"/>
                </a:solidFill>
                <a:effectLst/>
                <a:latin typeface="Arial" panose="020B0604020202020204" pitchFamily="34" charset="0"/>
                <a:ea typeface="Courier New" panose="02070309020205020404" pitchFamily="49" charset="0"/>
                <a:cs typeface="Arial" panose="020B0604020202020204" pitchFamily="34" charset="0"/>
              </a:rPr>
              <a:t> </a:t>
            </a:r>
            <a:r>
              <a:rPr lang="en-US" sz="2400" dirty="0" err="1">
                <a:solidFill>
                  <a:srgbClr val="000000"/>
                </a:solidFill>
                <a:effectLst/>
                <a:latin typeface="Arial" panose="020B0604020202020204" pitchFamily="34" charset="0"/>
                <a:ea typeface="Courier New" panose="02070309020205020404" pitchFamily="49" charset="0"/>
                <a:cs typeface="Arial" panose="020B0604020202020204" pitchFamily="34" charset="0"/>
              </a:rPr>
              <a:t>xạ</a:t>
            </a:r>
            <a:r>
              <a:rPr lang="en-US" sz="2400" dirty="0">
                <a:solidFill>
                  <a:srgbClr val="000000"/>
                </a:solidFill>
                <a:effectLst/>
                <a:latin typeface="Arial" panose="020B0604020202020204" pitchFamily="34" charset="0"/>
                <a:ea typeface="Courier New" panose="02070309020205020404" pitchFamily="49" charset="0"/>
                <a:cs typeface="Arial" panose="020B0604020202020204" pitchFamily="34" charset="0"/>
              </a:rPr>
              <a:t> JR </a:t>
            </a:r>
            <a:r>
              <a:rPr lang="en-US" sz="2400" dirty="0" err="1">
                <a:solidFill>
                  <a:srgbClr val="000000"/>
                </a:solidFill>
                <a:effectLst/>
                <a:latin typeface="Arial" panose="020B0604020202020204" pitchFamily="34" charset="0"/>
                <a:ea typeface="Courier New" panose="02070309020205020404" pitchFamily="49" charset="0"/>
                <a:cs typeface="Arial" panose="020B0604020202020204" pitchFamily="34" charset="0"/>
              </a:rPr>
              <a:t>ló</a:t>
            </a:r>
            <a:r>
              <a:rPr lang="en-US" sz="2400" dirty="0">
                <a:solidFill>
                  <a:srgbClr val="000000"/>
                </a:solidFill>
                <a:effectLst/>
                <a:latin typeface="Arial" panose="020B0604020202020204" pitchFamily="34" charset="0"/>
                <a:ea typeface="Courier New" panose="02070309020205020404" pitchFamily="49" charset="0"/>
                <a:cs typeface="Arial" panose="020B0604020202020204" pitchFamily="34" charset="0"/>
              </a:rPr>
              <a:t> </a:t>
            </a:r>
            <a:r>
              <a:rPr lang="en-US" sz="2400" dirty="0" err="1">
                <a:solidFill>
                  <a:srgbClr val="000000"/>
                </a:solidFill>
                <a:effectLst/>
                <a:latin typeface="Arial" panose="020B0604020202020204" pitchFamily="34" charset="0"/>
                <a:ea typeface="Courier New" panose="02070309020205020404" pitchFamily="49" charset="0"/>
                <a:cs typeface="Arial" panose="020B0604020202020204" pitchFamily="34" charset="0"/>
              </a:rPr>
              <a:t>ra</a:t>
            </a:r>
            <a:r>
              <a:rPr lang="en-US" sz="2400" dirty="0">
                <a:solidFill>
                  <a:srgbClr val="000000"/>
                </a:solidFill>
                <a:effectLst/>
                <a:latin typeface="Arial" panose="020B0604020202020204" pitchFamily="34" charset="0"/>
                <a:ea typeface="Courier New" panose="02070309020205020404" pitchFamily="49" charset="0"/>
                <a:cs typeface="Arial" panose="020B0604020202020204" pitchFamily="34" charset="0"/>
              </a:rPr>
              <a:t> </a:t>
            </a:r>
            <a:r>
              <a:rPr lang="en-US" sz="2400" dirty="0" err="1">
                <a:solidFill>
                  <a:srgbClr val="000000"/>
                </a:solidFill>
                <a:effectLst/>
                <a:latin typeface="Arial" panose="020B0604020202020204" pitchFamily="34" charset="0"/>
                <a:ea typeface="Courier New" panose="02070309020205020404" pitchFamily="49" charset="0"/>
                <a:cs typeface="Arial" panose="020B0604020202020204" pitchFamily="34" charset="0"/>
              </a:rPr>
              <a:t>ngoài</a:t>
            </a:r>
            <a:r>
              <a:rPr lang="en-US" sz="2400" dirty="0">
                <a:solidFill>
                  <a:srgbClr val="000000"/>
                </a:solidFill>
                <a:effectLst/>
                <a:latin typeface="Arial" panose="020B0604020202020204" pitchFamily="34" charset="0"/>
                <a:ea typeface="Courier New" panose="02070309020205020404" pitchFamily="49" charset="0"/>
                <a:cs typeface="Arial" panose="020B0604020202020204" pitchFamily="34" charset="0"/>
              </a:rPr>
              <a:t> </a:t>
            </a:r>
            <a:r>
              <a:rPr lang="en-US" sz="2400" dirty="0" err="1">
                <a:solidFill>
                  <a:srgbClr val="000000"/>
                </a:solidFill>
                <a:effectLst/>
                <a:latin typeface="Arial" panose="020B0604020202020204" pitchFamily="34" charset="0"/>
                <a:ea typeface="Courier New" panose="02070309020205020404" pitchFamily="49" charset="0"/>
                <a:cs typeface="Arial" panose="020B0604020202020204" pitchFamily="34" charset="0"/>
              </a:rPr>
              <a:t>với</a:t>
            </a:r>
            <a:r>
              <a:rPr lang="en-US" sz="2400" dirty="0">
                <a:solidFill>
                  <a:srgbClr val="000000"/>
                </a:solidFill>
                <a:effectLst/>
                <a:latin typeface="Arial" panose="020B0604020202020204" pitchFamily="34" charset="0"/>
                <a:ea typeface="Courier New" panose="02070309020205020404" pitchFamily="49" charset="0"/>
                <a:cs typeface="Arial" panose="020B0604020202020204" pitchFamily="34" charset="0"/>
              </a:rPr>
              <a:t> </a:t>
            </a:r>
            <a:r>
              <a:rPr lang="en-US" sz="2400" dirty="0" err="1">
                <a:solidFill>
                  <a:srgbClr val="000000"/>
                </a:solidFill>
                <a:effectLst/>
                <a:latin typeface="Arial" panose="020B0604020202020204" pitchFamily="34" charset="0"/>
                <a:ea typeface="Courier New" panose="02070309020205020404" pitchFamily="49" charset="0"/>
                <a:cs typeface="Arial" panose="020B0604020202020204" pitchFamily="34" charset="0"/>
              </a:rPr>
              <a:t>góc</a:t>
            </a:r>
            <a:r>
              <a:rPr lang="en-US" sz="2400" dirty="0">
                <a:solidFill>
                  <a:srgbClr val="000000"/>
                </a:solidFill>
                <a:effectLst/>
                <a:latin typeface="Arial" panose="020B0604020202020204" pitchFamily="34" charset="0"/>
                <a:ea typeface="Courier New" panose="02070309020205020404" pitchFamily="49" charset="0"/>
                <a:cs typeface="Arial" panose="020B0604020202020204" pitchFamily="34" charset="0"/>
              </a:rPr>
              <a:t> </a:t>
            </a:r>
            <a:r>
              <a:rPr lang="en-US" sz="2400" dirty="0" err="1">
                <a:solidFill>
                  <a:srgbClr val="000000"/>
                </a:solidFill>
                <a:effectLst/>
                <a:latin typeface="Arial" panose="020B0604020202020204" pitchFamily="34" charset="0"/>
                <a:ea typeface="Courier New" panose="02070309020205020404" pitchFamily="49" charset="0"/>
                <a:cs typeface="Arial" panose="020B0604020202020204" pitchFamily="34" charset="0"/>
              </a:rPr>
              <a:t>tới</a:t>
            </a:r>
            <a:r>
              <a:rPr lang="en-US" sz="2400" dirty="0">
                <a:solidFill>
                  <a:srgbClr val="000000"/>
                </a:solidFill>
                <a:effectLst/>
                <a:latin typeface="Arial" panose="020B0604020202020204" pitchFamily="34" charset="0"/>
                <a:ea typeface="Courier New" panose="02070309020205020404" pitchFamily="49" charset="0"/>
                <a:cs typeface="Arial" panose="020B0604020202020204" pitchFamily="34" charset="0"/>
              </a:rPr>
              <a:t> i</a:t>
            </a:r>
            <a:r>
              <a:rPr lang="en-US" sz="2400" baseline="-25000" dirty="0">
                <a:solidFill>
                  <a:srgbClr val="000000"/>
                </a:solidFill>
                <a:effectLst/>
                <a:latin typeface="Arial" panose="020B0604020202020204" pitchFamily="34" charset="0"/>
                <a:ea typeface="Courier New" panose="02070309020205020404" pitchFamily="49" charset="0"/>
                <a:cs typeface="Arial" panose="020B0604020202020204" pitchFamily="34" charset="0"/>
              </a:rPr>
              <a:t>1</a:t>
            </a:r>
            <a:r>
              <a:rPr lang="en-US" sz="2400" dirty="0">
                <a:solidFill>
                  <a:srgbClr val="000000"/>
                </a:solidFill>
                <a:effectLst/>
                <a:latin typeface="Arial" panose="020B0604020202020204" pitchFamily="34" charset="0"/>
                <a:ea typeface="Courier New" panose="02070309020205020404" pitchFamily="49" charset="0"/>
                <a:cs typeface="Arial" panose="020B0604020202020204" pitchFamily="34" charset="0"/>
              </a:rPr>
              <a:t>, </a:t>
            </a:r>
            <a:r>
              <a:rPr lang="en-US" sz="2400" dirty="0" err="1">
                <a:solidFill>
                  <a:srgbClr val="000000"/>
                </a:solidFill>
                <a:effectLst/>
                <a:latin typeface="Arial" panose="020B0604020202020204" pitchFamily="34" charset="0"/>
                <a:ea typeface="Courier New" panose="02070309020205020404" pitchFamily="49" charset="0"/>
                <a:cs typeface="Arial" panose="020B0604020202020204" pitchFamily="34" charset="0"/>
              </a:rPr>
              <a:t>góc</a:t>
            </a:r>
            <a:r>
              <a:rPr lang="en-US" sz="2400" dirty="0">
                <a:solidFill>
                  <a:srgbClr val="000000"/>
                </a:solidFill>
                <a:effectLst/>
                <a:latin typeface="Arial" panose="020B0604020202020204" pitchFamily="34" charset="0"/>
                <a:ea typeface="Courier New" panose="02070309020205020404" pitchFamily="49" charset="0"/>
                <a:cs typeface="Arial" panose="020B0604020202020204" pitchFamily="34" charset="0"/>
              </a:rPr>
              <a:t> </a:t>
            </a:r>
            <a:r>
              <a:rPr lang="en-US" sz="2400" dirty="0" err="1">
                <a:solidFill>
                  <a:srgbClr val="000000"/>
                </a:solidFill>
                <a:effectLst/>
                <a:latin typeface="Arial" panose="020B0604020202020204" pitchFamily="34" charset="0"/>
                <a:ea typeface="Courier New" panose="02070309020205020404" pitchFamily="49" charset="0"/>
                <a:cs typeface="Arial" panose="020B0604020202020204" pitchFamily="34" charset="0"/>
              </a:rPr>
              <a:t>khúc</a:t>
            </a:r>
            <a:r>
              <a:rPr lang="en-US" sz="2400" dirty="0">
                <a:solidFill>
                  <a:srgbClr val="000000"/>
                </a:solidFill>
                <a:effectLst/>
                <a:latin typeface="Arial" panose="020B0604020202020204" pitchFamily="34" charset="0"/>
                <a:ea typeface="Courier New" panose="02070309020205020404" pitchFamily="49" charset="0"/>
                <a:cs typeface="Arial" panose="020B0604020202020204" pitchFamily="34" charset="0"/>
              </a:rPr>
              <a:t> </a:t>
            </a:r>
            <a:r>
              <a:rPr lang="en-US" sz="2400" dirty="0" err="1">
                <a:solidFill>
                  <a:srgbClr val="000000"/>
                </a:solidFill>
                <a:effectLst/>
                <a:latin typeface="Arial" panose="020B0604020202020204" pitchFamily="34" charset="0"/>
                <a:ea typeface="Courier New" panose="02070309020205020404" pitchFamily="49" charset="0"/>
                <a:cs typeface="Arial" panose="020B0604020202020204" pitchFamily="34" charset="0"/>
              </a:rPr>
              <a:t>xạ</a:t>
            </a:r>
            <a:r>
              <a:rPr lang="en-US" sz="2400" dirty="0">
                <a:solidFill>
                  <a:srgbClr val="000000"/>
                </a:solidFill>
                <a:effectLst/>
                <a:latin typeface="Arial" panose="020B0604020202020204" pitchFamily="34" charset="0"/>
                <a:ea typeface="Courier New" panose="02070309020205020404" pitchFamily="49" charset="0"/>
                <a:cs typeface="Arial" panose="020B0604020202020204" pitchFamily="34" charset="0"/>
              </a:rPr>
              <a:t> r</a:t>
            </a:r>
            <a:r>
              <a:rPr lang="en-US" sz="2400" baseline="-25000" dirty="0">
                <a:solidFill>
                  <a:srgbClr val="000000"/>
                </a:solidFill>
                <a:effectLst/>
                <a:latin typeface="Arial" panose="020B0604020202020204" pitchFamily="34" charset="0"/>
                <a:ea typeface="Courier New" panose="02070309020205020404" pitchFamily="49" charset="0"/>
                <a:cs typeface="Arial" panose="020B0604020202020204" pitchFamily="34" charset="0"/>
              </a:rPr>
              <a:t>1</a:t>
            </a:r>
            <a:endParaRPr lang="en-US" sz="2400" baseline="-25000" dirty="0">
              <a:latin typeface="Arial" panose="020B0604020202020204" pitchFamily="34" charset="0"/>
              <a:cs typeface="Arial" panose="020B0604020202020204" pitchFamily="34" charset="0"/>
            </a:endParaRPr>
          </a:p>
        </p:txBody>
      </p:sp>
      <p:pic>
        <p:nvPicPr>
          <p:cNvPr id="39" name="Picture 2" descr="Neural ">
            <a:extLst>
              <a:ext uri="{FF2B5EF4-FFF2-40B4-BE49-F238E27FC236}">
                <a16:creationId xmlns:a16="http://schemas.microsoft.com/office/drawing/2014/main" id="{F4AAE114-4CE8-49F7-B920-E8058AE2D44A}"/>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67521" y="3025201"/>
            <a:ext cx="641072" cy="641072"/>
          </a:xfrm>
          <a:prstGeom prst="rect">
            <a:avLst/>
          </a:prstGeom>
          <a:noFill/>
          <a:extLst>
            <a:ext uri="{909E8E84-426E-40DD-AFC4-6F175D3DCCD1}">
              <a14:hiddenFill xmlns:a14="http://schemas.microsoft.com/office/drawing/2010/main">
                <a:solidFill>
                  <a:srgbClr val="FFFFFF"/>
                </a:solidFill>
              </a14:hiddenFill>
            </a:ext>
          </a:extLst>
        </p:spPr>
      </p:pic>
      <p:sp>
        <p:nvSpPr>
          <p:cNvPr id="40" name="TextBox 39">
            <a:extLst>
              <a:ext uri="{FF2B5EF4-FFF2-40B4-BE49-F238E27FC236}">
                <a16:creationId xmlns:a16="http://schemas.microsoft.com/office/drawing/2014/main" id="{6903875A-E64D-4E90-956B-5E025EAE0E9F}"/>
              </a:ext>
            </a:extLst>
          </p:cNvPr>
          <p:cNvSpPr txBox="1"/>
          <p:nvPr/>
        </p:nvSpPr>
        <p:spPr>
          <a:xfrm>
            <a:off x="789768" y="4280637"/>
            <a:ext cx="6242376" cy="937949"/>
          </a:xfrm>
          <a:prstGeom prst="rect">
            <a:avLst/>
          </a:prstGeom>
          <a:noFill/>
        </p:spPr>
        <p:txBody>
          <a:bodyPr wrap="square">
            <a:spAutoFit/>
          </a:bodyPr>
          <a:lstStyle/>
          <a:p>
            <a:pPr>
              <a:lnSpc>
                <a:spcPct val="120000"/>
              </a:lnSpc>
            </a:pPr>
            <a:r>
              <a:rPr lang="en-US" sz="2400" dirty="0" err="1">
                <a:solidFill>
                  <a:srgbClr val="000000"/>
                </a:solidFill>
                <a:latin typeface="Arial" panose="020B0604020202020204" pitchFamily="34" charset="0"/>
                <a:cs typeface="Arial" panose="020B0604020202020204" pitchFamily="34" charset="0"/>
              </a:rPr>
              <a:t>Đường</a:t>
            </a:r>
            <a:r>
              <a:rPr lang="en-US" sz="2400" dirty="0">
                <a:solidFill>
                  <a:srgbClr val="000000"/>
                </a:solidFill>
                <a:latin typeface="Arial" panose="020B0604020202020204" pitchFamily="34" charset="0"/>
                <a:cs typeface="Arial" panose="020B0604020202020204" pitchFamily="34" charset="0"/>
              </a:rPr>
              <a:t> </a:t>
            </a:r>
            <a:r>
              <a:rPr lang="en-US" sz="2400" dirty="0" err="1">
                <a:solidFill>
                  <a:srgbClr val="000000"/>
                </a:solidFill>
                <a:latin typeface="Arial" panose="020B0604020202020204" pitchFamily="34" charset="0"/>
                <a:cs typeface="Arial" panose="020B0604020202020204" pitchFamily="34" charset="0"/>
              </a:rPr>
              <a:t>đi</a:t>
            </a:r>
            <a:r>
              <a:rPr lang="en-US" sz="2400" dirty="0">
                <a:solidFill>
                  <a:srgbClr val="000000"/>
                </a:solidFill>
                <a:latin typeface="Arial" panose="020B0604020202020204" pitchFamily="34" charset="0"/>
                <a:cs typeface="Arial" panose="020B0604020202020204" pitchFamily="34" charset="0"/>
              </a:rPr>
              <a:t> </a:t>
            </a:r>
            <a:r>
              <a:rPr lang="en-US" sz="2400" dirty="0" err="1">
                <a:solidFill>
                  <a:srgbClr val="000000"/>
                </a:solidFill>
                <a:latin typeface="Arial" panose="020B0604020202020204" pitchFamily="34" charset="0"/>
                <a:cs typeface="Arial" panose="020B0604020202020204" pitchFamily="34" charset="0"/>
              </a:rPr>
              <a:t>của</a:t>
            </a:r>
            <a:r>
              <a:rPr lang="en-US" sz="2400" dirty="0">
                <a:solidFill>
                  <a:srgbClr val="000000"/>
                </a:solidFill>
                <a:latin typeface="Arial" panose="020B0604020202020204" pitchFamily="34" charset="0"/>
                <a:cs typeface="Arial" panose="020B0604020202020204" pitchFamily="34" charset="0"/>
              </a:rPr>
              <a:t> SIJR </a:t>
            </a:r>
            <a:r>
              <a:rPr lang="en-US" sz="2400" dirty="0" err="1">
                <a:solidFill>
                  <a:srgbClr val="000000"/>
                </a:solidFill>
                <a:latin typeface="Arial" panose="020B0604020202020204" pitchFamily="34" charset="0"/>
                <a:cs typeface="Arial" panose="020B0604020202020204" pitchFamily="34" charset="0"/>
              </a:rPr>
              <a:t>nằm</a:t>
            </a:r>
            <a:r>
              <a:rPr lang="en-US" sz="2400" dirty="0">
                <a:solidFill>
                  <a:srgbClr val="000000"/>
                </a:solidFill>
                <a:latin typeface="Arial" panose="020B0604020202020204" pitchFamily="34" charset="0"/>
                <a:cs typeface="Arial" panose="020B0604020202020204" pitchFamily="34" charset="0"/>
              </a:rPr>
              <a:t> </a:t>
            </a:r>
            <a:r>
              <a:rPr lang="en-US" sz="2400" dirty="0" err="1">
                <a:solidFill>
                  <a:srgbClr val="000000"/>
                </a:solidFill>
                <a:latin typeface="Arial" panose="020B0604020202020204" pitchFamily="34" charset="0"/>
                <a:cs typeface="Arial" panose="020B0604020202020204" pitchFamily="34" charset="0"/>
              </a:rPr>
              <a:t>trong</a:t>
            </a:r>
            <a:r>
              <a:rPr lang="en-US" sz="2400" dirty="0">
                <a:solidFill>
                  <a:srgbClr val="000000"/>
                </a:solidFill>
                <a:latin typeface="Arial" panose="020B0604020202020204" pitchFamily="34" charset="0"/>
                <a:cs typeface="Arial" panose="020B0604020202020204" pitchFamily="34" charset="0"/>
              </a:rPr>
              <a:t> </a:t>
            </a:r>
            <a:r>
              <a:rPr lang="en-US" sz="2400" dirty="0" err="1">
                <a:solidFill>
                  <a:srgbClr val="000000"/>
                </a:solidFill>
                <a:latin typeface="Arial" panose="020B0604020202020204" pitchFamily="34" charset="0"/>
                <a:cs typeface="Arial" panose="020B0604020202020204" pitchFamily="34" charset="0"/>
              </a:rPr>
              <a:t>mặt</a:t>
            </a:r>
            <a:r>
              <a:rPr lang="en-US" sz="2400" dirty="0">
                <a:solidFill>
                  <a:srgbClr val="000000"/>
                </a:solidFill>
                <a:latin typeface="Arial" panose="020B0604020202020204" pitchFamily="34" charset="0"/>
                <a:cs typeface="Arial" panose="020B0604020202020204" pitchFamily="34" charset="0"/>
              </a:rPr>
              <a:t> </a:t>
            </a:r>
            <a:r>
              <a:rPr lang="en-US" sz="2400" dirty="0" err="1">
                <a:solidFill>
                  <a:srgbClr val="000000"/>
                </a:solidFill>
                <a:latin typeface="Arial" panose="020B0604020202020204" pitchFamily="34" charset="0"/>
                <a:cs typeface="Arial" panose="020B0604020202020204" pitchFamily="34" charset="0"/>
              </a:rPr>
              <a:t>phẳng</a:t>
            </a:r>
            <a:r>
              <a:rPr lang="en-US" sz="2400" dirty="0">
                <a:solidFill>
                  <a:srgbClr val="000000"/>
                </a:solidFill>
                <a:latin typeface="Arial" panose="020B0604020202020204" pitchFamily="34" charset="0"/>
                <a:cs typeface="Arial" panose="020B0604020202020204" pitchFamily="34" charset="0"/>
              </a:rPr>
              <a:t> </a:t>
            </a:r>
            <a:r>
              <a:rPr lang="en-US" sz="2400" dirty="0" err="1">
                <a:solidFill>
                  <a:srgbClr val="000000"/>
                </a:solidFill>
                <a:latin typeface="Arial" panose="020B0604020202020204" pitchFamily="34" charset="0"/>
                <a:cs typeface="Arial" panose="020B0604020202020204" pitchFamily="34" charset="0"/>
              </a:rPr>
              <a:t>tiết</a:t>
            </a:r>
            <a:r>
              <a:rPr lang="en-US" sz="2400" dirty="0">
                <a:solidFill>
                  <a:srgbClr val="000000"/>
                </a:solidFill>
                <a:latin typeface="Arial" panose="020B0604020202020204" pitchFamily="34" charset="0"/>
                <a:cs typeface="Arial" panose="020B0604020202020204" pitchFamily="34" charset="0"/>
              </a:rPr>
              <a:t> </a:t>
            </a:r>
            <a:r>
              <a:rPr lang="en-US" sz="2400" dirty="0" err="1">
                <a:solidFill>
                  <a:srgbClr val="000000"/>
                </a:solidFill>
                <a:latin typeface="Arial" panose="020B0604020202020204" pitchFamily="34" charset="0"/>
                <a:cs typeface="Arial" panose="020B0604020202020204" pitchFamily="34" charset="0"/>
              </a:rPr>
              <a:t>diện</a:t>
            </a:r>
            <a:r>
              <a:rPr lang="en-US" sz="2400" dirty="0">
                <a:solidFill>
                  <a:srgbClr val="000000"/>
                </a:solidFill>
                <a:latin typeface="Arial" panose="020B0604020202020204" pitchFamily="34" charset="0"/>
                <a:cs typeface="Arial" panose="020B0604020202020204" pitchFamily="34" charset="0"/>
              </a:rPr>
              <a:t> </a:t>
            </a:r>
            <a:r>
              <a:rPr lang="en-US" sz="2400" dirty="0" err="1">
                <a:solidFill>
                  <a:srgbClr val="000000"/>
                </a:solidFill>
                <a:latin typeface="Arial" panose="020B0604020202020204" pitchFamily="34" charset="0"/>
                <a:cs typeface="Arial" panose="020B0604020202020204" pitchFamily="34" charset="0"/>
              </a:rPr>
              <a:t>chính</a:t>
            </a:r>
            <a:r>
              <a:rPr lang="en-US" sz="2400" dirty="0">
                <a:solidFill>
                  <a:srgbClr val="000000"/>
                </a:solidFill>
                <a:latin typeface="Arial" panose="020B0604020202020204" pitchFamily="34" charset="0"/>
                <a:cs typeface="Arial" panose="020B0604020202020204" pitchFamily="34" charset="0"/>
              </a:rPr>
              <a:t> ABC</a:t>
            </a:r>
            <a:endParaRPr lang="en-US" sz="2400" baseline="-25000" dirty="0">
              <a:latin typeface="Arial" panose="020B0604020202020204" pitchFamily="34" charset="0"/>
              <a:cs typeface="Arial" panose="020B0604020202020204" pitchFamily="34" charset="0"/>
            </a:endParaRPr>
          </a:p>
        </p:txBody>
      </p:sp>
      <p:pic>
        <p:nvPicPr>
          <p:cNvPr id="41" name="Picture 2" descr="Neural ">
            <a:extLst>
              <a:ext uri="{FF2B5EF4-FFF2-40B4-BE49-F238E27FC236}">
                <a16:creationId xmlns:a16="http://schemas.microsoft.com/office/drawing/2014/main" id="{A269668F-D002-48EC-A8E3-D003D04CD182}"/>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22027" y="4201883"/>
            <a:ext cx="641072" cy="641072"/>
          </a:xfrm>
          <a:prstGeom prst="rect">
            <a:avLst/>
          </a:prstGeom>
          <a:noFill/>
          <a:extLst>
            <a:ext uri="{909E8E84-426E-40DD-AFC4-6F175D3DCCD1}">
              <a14:hiddenFill xmlns:a14="http://schemas.microsoft.com/office/drawing/2010/main">
                <a:solidFill>
                  <a:srgbClr val="FFFFFF"/>
                </a:solidFill>
              </a14:hiddenFill>
            </a:ext>
          </a:extLst>
        </p:spPr>
      </p:pic>
      <p:sp>
        <p:nvSpPr>
          <p:cNvPr id="42" name="TextBox 41">
            <a:extLst>
              <a:ext uri="{FF2B5EF4-FFF2-40B4-BE49-F238E27FC236}">
                <a16:creationId xmlns:a16="http://schemas.microsoft.com/office/drawing/2014/main" id="{86F3E275-B144-4E09-BCEE-9942D17ED85D}"/>
              </a:ext>
            </a:extLst>
          </p:cNvPr>
          <p:cNvSpPr txBox="1"/>
          <p:nvPr/>
        </p:nvSpPr>
        <p:spPr>
          <a:xfrm>
            <a:off x="757980" y="5435671"/>
            <a:ext cx="6242376" cy="937949"/>
          </a:xfrm>
          <a:prstGeom prst="rect">
            <a:avLst/>
          </a:prstGeom>
          <a:noFill/>
        </p:spPr>
        <p:txBody>
          <a:bodyPr wrap="square">
            <a:spAutoFit/>
          </a:bodyPr>
          <a:lstStyle/>
          <a:p>
            <a:pPr>
              <a:lnSpc>
                <a:spcPct val="120000"/>
              </a:lnSpc>
            </a:pPr>
            <a:r>
              <a:rPr lang="en-US" sz="2400" dirty="0" err="1">
                <a:solidFill>
                  <a:srgbClr val="000000"/>
                </a:solidFill>
                <a:latin typeface="Arial" panose="020B0604020202020204" pitchFamily="34" charset="0"/>
                <a:cs typeface="Arial" panose="020B0604020202020204" pitchFamily="34" charset="0"/>
              </a:rPr>
              <a:t>Góc</a:t>
            </a:r>
            <a:r>
              <a:rPr lang="en-US" sz="2400" dirty="0">
                <a:solidFill>
                  <a:srgbClr val="000000"/>
                </a:solidFill>
                <a:latin typeface="Arial" panose="020B0604020202020204" pitchFamily="34" charset="0"/>
                <a:cs typeface="Arial" panose="020B0604020202020204" pitchFamily="34" charset="0"/>
              </a:rPr>
              <a:t> D </a:t>
            </a:r>
            <a:r>
              <a:rPr lang="en-US" sz="2400" dirty="0" err="1">
                <a:solidFill>
                  <a:srgbClr val="000000"/>
                </a:solidFill>
                <a:latin typeface="Arial" panose="020B0604020202020204" pitchFamily="34" charset="0"/>
                <a:cs typeface="Arial" panose="020B0604020202020204" pitchFamily="34" charset="0"/>
              </a:rPr>
              <a:t>hợp</a:t>
            </a:r>
            <a:r>
              <a:rPr lang="en-US" sz="2400" dirty="0">
                <a:solidFill>
                  <a:srgbClr val="000000"/>
                </a:solidFill>
                <a:latin typeface="Arial" panose="020B0604020202020204" pitchFamily="34" charset="0"/>
                <a:cs typeface="Arial" panose="020B0604020202020204" pitchFamily="34" charset="0"/>
              </a:rPr>
              <a:t> </a:t>
            </a:r>
            <a:r>
              <a:rPr lang="en-US" sz="2400" dirty="0" err="1">
                <a:solidFill>
                  <a:srgbClr val="000000"/>
                </a:solidFill>
                <a:latin typeface="Arial" panose="020B0604020202020204" pitchFamily="34" charset="0"/>
                <a:cs typeface="Arial" panose="020B0604020202020204" pitchFamily="34" charset="0"/>
              </a:rPr>
              <a:t>bởi</a:t>
            </a:r>
            <a:r>
              <a:rPr lang="en-US" sz="2400" dirty="0">
                <a:solidFill>
                  <a:srgbClr val="000000"/>
                </a:solidFill>
                <a:latin typeface="Arial" panose="020B0604020202020204" pitchFamily="34" charset="0"/>
                <a:cs typeface="Arial" panose="020B0604020202020204" pitchFamily="34" charset="0"/>
              </a:rPr>
              <a:t> SI </a:t>
            </a:r>
            <a:r>
              <a:rPr lang="en-US" sz="2400" dirty="0" err="1">
                <a:solidFill>
                  <a:srgbClr val="000000"/>
                </a:solidFill>
                <a:latin typeface="Arial" panose="020B0604020202020204" pitchFamily="34" charset="0"/>
                <a:cs typeface="Arial" panose="020B0604020202020204" pitchFamily="34" charset="0"/>
              </a:rPr>
              <a:t>và</a:t>
            </a:r>
            <a:r>
              <a:rPr lang="en-US" sz="2400" dirty="0">
                <a:solidFill>
                  <a:srgbClr val="000000"/>
                </a:solidFill>
                <a:latin typeface="Arial" panose="020B0604020202020204" pitchFamily="34" charset="0"/>
                <a:cs typeface="Arial" panose="020B0604020202020204" pitchFamily="34" charset="0"/>
              </a:rPr>
              <a:t> JR </a:t>
            </a:r>
            <a:r>
              <a:rPr lang="en-US" sz="2400" dirty="0" err="1">
                <a:solidFill>
                  <a:srgbClr val="000000"/>
                </a:solidFill>
                <a:latin typeface="Arial" panose="020B0604020202020204" pitchFamily="34" charset="0"/>
                <a:cs typeface="Arial" panose="020B0604020202020204" pitchFamily="34" charset="0"/>
              </a:rPr>
              <a:t>gọi</a:t>
            </a:r>
            <a:r>
              <a:rPr lang="en-US" sz="2400" dirty="0">
                <a:solidFill>
                  <a:srgbClr val="000000"/>
                </a:solidFill>
                <a:latin typeface="Arial" panose="020B0604020202020204" pitchFamily="34" charset="0"/>
                <a:cs typeface="Arial" panose="020B0604020202020204" pitchFamily="34" charset="0"/>
              </a:rPr>
              <a:t> </a:t>
            </a:r>
            <a:r>
              <a:rPr lang="en-US" sz="2400" dirty="0" err="1">
                <a:solidFill>
                  <a:srgbClr val="000000"/>
                </a:solidFill>
                <a:latin typeface="Arial" panose="020B0604020202020204" pitchFamily="34" charset="0"/>
                <a:cs typeface="Arial" panose="020B0604020202020204" pitchFamily="34" charset="0"/>
              </a:rPr>
              <a:t>là</a:t>
            </a:r>
            <a:r>
              <a:rPr lang="en-US" sz="2400" dirty="0">
                <a:solidFill>
                  <a:srgbClr val="000000"/>
                </a:solidFill>
                <a:latin typeface="Arial" panose="020B0604020202020204" pitchFamily="34" charset="0"/>
                <a:cs typeface="Arial" panose="020B0604020202020204" pitchFamily="34" charset="0"/>
              </a:rPr>
              <a:t> </a:t>
            </a:r>
            <a:r>
              <a:rPr lang="en-US" sz="2400" dirty="0" err="1">
                <a:solidFill>
                  <a:srgbClr val="000000"/>
                </a:solidFill>
                <a:latin typeface="Arial" panose="020B0604020202020204" pitchFamily="34" charset="0"/>
                <a:cs typeface="Arial" panose="020B0604020202020204" pitchFamily="34" charset="0"/>
              </a:rPr>
              <a:t>góc</a:t>
            </a:r>
            <a:r>
              <a:rPr lang="en-US" sz="2400" dirty="0">
                <a:solidFill>
                  <a:srgbClr val="000000"/>
                </a:solidFill>
                <a:latin typeface="Arial" panose="020B0604020202020204" pitchFamily="34" charset="0"/>
                <a:cs typeface="Arial" panose="020B0604020202020204" pitchFamily="34" charset="0"/>
              </a:rPr>
              <a:t> </a:t>
            </a:r>
            <a:r>
              <a:rPr lang="en-US" sz="2400" dirty="0" err="1">
                <a:solidFill>
                  <a:srgbClr val="000000"/>
                </a:solidFill>
                <a:latin typeface="Arial" panose="020B0604020202020204" pitchFamily="34" charset="0"/>
                <a:cs typeface="Arial" panose="020B0604020202020204" pitchFamily="34" charset="0"/>
              </a:rPr>
              <a:t>lệch</a:t>
            </a:r>
            <a:r>
              <a:rPr lang="en-US" sz="2400" dirty="0">
                <a:solidFill>
                  <a:srgbClr val="000000"/>
                </a:solidFill>
                <a:latin typeface="Arial" panose="020B0604020202020204" pitchFamily="34" charset="0"/>
                <a:cs typeface="Arial" panose="020B0604020202020204" pitchFamily="34" charset="0"/>
              </a:rPr>
              <a:t> </a:t>
            </a:r>
            <a:r>
              <a:rPr lang="en-US" sz="2400" dirty="0" err="1">
                <a:solidFill>
                  <a:srgbClr val="000000"/>
                </a:solidFill>
                <a:latin typeface="Arial" panose="020B0604020202020204" pitchFamily="34" charset="0"/>
                <a:cs typeface="Arial" panose="020B0604020202020204" pitchFamily="34" charset="0"/>
              </a:rPr>
              <a:t>của</a:t>
            </a:r>
            <a:r>
              <a:rPr lang="en-US" sz="2400" dirty="0">
                <a:solidFill>
                  <a:srgbClr val="000000"/>
                </a:solidFill>
                <a:latin typeface="Arial" panose="020B0604020202020204" pitchFamily="34" charset="0"/>
                <a:cs typeface="Arial" panose="020B0604020202020204" pitchFamily="34" charset="0"/>
              </a:rPr>
              <a:t> </a:t>
            </a:r>
            <a:r>
              <a:rPr lang="en-US" sz="2400" dirty="0" err="1">
                <a:solidFill>
                  <a:srgbClr val="000000"/>
                </a:solidFill>
                <a:latin typeface="Arial" panose="020B0604020202020204" pitchFamily="34" charset="0"/>
                <a:cs typeface="Arial" panose="020B0604020202020204" pitchFamily="34" charset="0"/>
              </a:rPr>
              <a:t>tia</a:t>
            </a:r>
            <a:r>
              <a:rPr lang="en-US" sz="2400" dirty="0">
                <a:solidFill>
                  <a:srgbClr val="000000"/>
                </a:solidFill>
                <a:latin typeface="Arial" panose="020B0604020202020204" pitchFamily="34" charset="0"/>
                <a:cs typeface="Arial" panose="020B0604020202020204" pitchFamily="34" charset="0"/>
              </a:rPr>
              <a:t> </a:t>
            </a:r>
            <a:r>
              <a:rPr lang="en-US" sz="2400" dirty="0" err="1">
                <a:solidFill>
                  <a:srgbClr val="000000"/>
                </a:solidFill>
                <a:latin typeface="Arial" panose="020B0604020202020204" pitchFamily="34" charset="0"/>
                <a:cs typeface="Arial" panose="020B0604020202020204" pitchFamily="34" charset="0"/>
              </a:rPr>
              <a:t>sáng</a:t>
            </a:r>
            <a:r>
              <a:rPr lang="en-US" sz="2400" dirty="0">
                <a:solidFill>
                  <a:srgbClr val="000000"/>
                </a:solidFill>
                <a:latin typeface="Arial" panose="020B0604020202020204" pitchFamily="34" charset="0"/>
                <a:cs typeface="Arial" panose="020B0604020202020204" pitchFamily="34" charset="0"/>
              </a:rPr>
              <a:t> </a:t>
            </a:r>
            <a:r>
              <a:rPr lang="en-US" sz="2400" dirty="0" err="1">
                <a:solidFill>
                  <a:srgbClr val="000000"/>
                </a:solidFill>
                <a:latin typeface="Arial" panose="020B0604020202020204" pitchFamily="34" charset="0"/>
                <a:cs typeface="Arial" panose="020B0604020202020204" pitchFamily="34" charset="0"/>
              </a:rPr>
              <a:t>khi</a:t>
            </a:r>
            <a:r>
              <a:rPr lang="en-US" sz="2400" dirty="0">
                <a:solidFill>
                  <a:srgbClr val="000000"/>
                </a:solidFill>
                <a:latin typeface="Arial" panose="020B0604020202020204" pitchFamily="34" charset="0"/>
                <a:cs typeface="Arial" panose="020B0604020202020204" pitchFamily="34" charset="0"/>
              </a:rPr>
              <a:t> </a:t>
            </a:r>
            <a:r>
              <a:rPr lang="en-US" sz="2400" dirty="0" err="1">
                <a:solidFill>
                  <a:srgbClr val="000000"/>
                </a:solidFill>
                <a:latin typeface="Arial" panose="020B0604020202020204" pitchFamily="34" charset="0"/>
                <a:cs typeface="Arial" panose="020B0604020202020204" pitchFamily="34" charset="0"/>
              </a:rPr>
              <a:t>đi</a:t>
            </a:r>
            <a:r>
              <a:rPr lang="en-US" sz="2400" dirty="0">
                <a:solidFill>
                  <a:srgbClr val="000000"/>
                </a:solidFill>
                <a:latin typeface="Arial" panose="020B0604020202020204" pitchFamily="34" charset="0"/>
                <a:cs typeface="Arial" panose="020B0604020202020204" pitchFamily="34" charset="0"/>
              </a:rPr>
              <a:t> qua </a:t>
            </a:r>
            <a:r>
              <a:rPr lang="en-US" sz="2400" dirty="0" err="1">
                <a:solidFill>
                  <a:srgbClr val="000000"/>
                </a:solidFill>
                <a:latin typeface="Arial" panose="020B0604020202020204" pitchFamily="34" charset="0"/>
                <a:cs typeface="Arial" panose="020B0604020202020204" pitchFamily="34" charset="0"/>
              </a:rPr>
              <a:t>lăng</a:t>
            </a:r>
            <a:r>
              <a:rPr lang="en-US" sz="2400" dirty="0">
                <a:solidFill>
                  <a:srgbClr val="000000"/>
                </a:solidFill>
                <a:latin typeface="Arial" panose="020B0604020202020204" pitchFamily="34" charset="0"/>
                <a:cs typeface="Arial" panose="020B0604020202020204" pitchFamily="34" charset="0"/>
              </a:rPr>
              <a:t> </a:t>
            </a:r>
            <a:r>
              <a:rPr lang="en-US" sz="2400" dirty="0" err="1">
                <a:solidFill>
                  <a:srgbClr val="000000"/>
                </a:solidFill>
                <a:latin typeface="Arial" panose="020B0604020202020204" pitchFamily="34" charset="0"/>
                <a:cs typeface="Arial" panose="020B0604020202020204" pitchFamily="34" charset="0"/>
              </a:rPr>
              <a:t>kính</a:t>
            </a:r>
            <a:endParaRPr lang="en-US" sz="2400" baseline="-25000" dirty="0">
              <a:latin typeface="Arial" panose="020B0604020202020204" pitchFamily="34" charset="0"/>
              <a:cs typeface="Arial" panose="020B0604020202020204" pitchFamily="34" charset="0"/>
            </a:endParaRPr>
          </a:p>
        </p:txBody>
      </p:sp>
      <p:pic>
        <p:nvPicPr>
          <p:cNvPr id="43" name="Picture 2" descr="Neural ">
            <a:extLst>
              <a:ext uri="{FF2B5EF4-FFF2-40B4-BE49-F238E27FC236}">
                <a16:creationId xmlns:a16="http://schemas.microsoft.com/office/drawing/2014/main" id="{62AFC2E2-7EA7-4879-9749-92558D641FA0}"/>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90239" y="5356917"/>
            <a:ext cx="641072" cy="641072"/>
          </a:xfrm>
          <a:prstGeom prst="rect">
            <a:avLst/>
          </a:prstGeom>
          <a:noFill/>
          <a:extLst>
            <a:ext uri="{909E8E84-426E-40DD-AFC4-6F175D3DCCD1}">
              <a14:hiddenFill xmlns:a14="http://schemas.microsoft.com/office/drawing/2010/main">
                <a:solidFill>
                  <a:srgbClr val="FFFFFF"/>
                </a:solidFill>
              </a14:hiddenFill>
            </a:ext>
          </a:extLst>
        </p:spPr>
      </p:pic>
      <p:grpSp>
        <p:nvGrpSpPr>
          <p:cNvPr id="44" name="Group 43">
            <a:extLst>
              <a:ext uri="{FF2B5EF4-FFF2-40B4-BE49-F238E27FC236}">
                <a16:creationId xmlns:a16="http://schemas.microsoft.com/office/drawing/2014/main" id="{7F26037D-5F6E-4E87-8410-2328E3FD8FB1}"/>
              </a:ext>
            </a:extLst>
          </p:cNvPr>
          <p:cNvGrpSpPr/>
          <p:nvPr/>
        </p:nvGrpSpPr>
        <p:grpSpPr>
          <a:xfrm>
            <a:off x="194190" y="203732"/>
            <a:ext cx="8175307" cy="1427183"/>
            <a:chOff x="115470" y="245832"/>
            <a:chExt cx="6109628" cy="1224719"/>
          </a:xfrm>
        </p:grpSpPr>
        <p:sp>
          <p:nvSpPr>
            <p:cNvPr id="45" name="Rectangle: Rounded Corners 44">
              <a:extLst>
                <a:ext uri="{FF2B5EF4-FFF2-40B4-BE49-F238E27FC236}">
                  <a16:creationId xmlns:a16="http://schemas.microsoft.com/office/drawing/2014/main" id="{E2386106-F0B3-4262-B6D5-1E12ECAA42EB}"/>
                </a:ext>
              </a:extLst>
            </p:cNvPr>
            <p:cNvSpPr/>
            <p:nvPr/>
          </p:nvSpPr>
          <p:spPr>
            <a:xfrm>
              <a:off x="247651" y="245832"/>
              <a:ext cx="5977447" cy="544625"/>
            </a:xfrm>
            <a:prstGeom prst="roundRect">
              <a:avLst>
                <a:gd name="adj" fmla="val 25411"/>
              </a:avLst>
            </a:prstGeom>
            <a:solidFill>
              <a:srgbClr val="F25D07"/>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800"/>
            </a:p>
          </p:txBody>
        </p:sp>
        <p:sp>
          <p:nvSpPr>
            <p:cNvPr id="46" name="TextBox 45">
              <a:extLst>
                <a:ext uri="{FF2B5EF4-FFF2-40B4-BE49-F238E27FC236}">
                  <a16:creationId xmlns:a16="http://schemas.microsoft.com/office/drawing/2014/main" id="{5E3210EF-2A47-4536-A142-93780A17E987}"/>
                </a:ext>
              </a:extLst>
            </p:cNvPr>
            <p:cNvSpPr txBox="1"/>
            <p:nvPr/>
          </p:nvSpPr>
          <p:spPr>
            <a:xfrm>
              <a:off x="697047" y="294066"/>
              <a:ext cx="5528049" cy="1176485"/>
            </a:xfrm>
            <a:prstGeom prst="rect">
              <a:avLst/>
            </a:prstGeom>
            <a:noFill/>
          </p:spPr>
          <p:txBody>
            <a:bodyPr wrap="square" rtlCol="0">
              <a:spAutoFit/>
            </a:bodyPr>
            <a:lstStyle/>
            <a:p>
              <a:pPr marL="0" marR="0" lvl="0" indent="0" defTabSz="914400" rtl="0" eaLnBrk="1" fontAlgn="auto" latinLnBrk="0" hangingPunct="1">
                <a:lnSpc>
                  <a:spcPct val="100000"/>
                </a:lnSpc>
                <a:spcBef>
                  <a:spcPts val="0"/>
                </a:spcBef>
                <a:spcAft>
                  <a:spcPts val="0"/>
                </a:spcAft>
                <a:buClrTx/>
                <a:buSzTx/>
                <a:buFontTx/>
                <a:buNone/>
                <a:tabLst/>
                <a:defRPr/>
              </a:pPr>
              <a:r>
                <a:rPr lang="vi-VN" sz="2800" dirty="0">
                  <a:solidFill>
                    <a:schemeClr val="bg1"/>
                  </a:solidFill>
                  <a:latin typeface="Fira Sans Condensed Medium" panose="020B0603050000020004" pitchFamily="34" charset="0"/>
                </a:rPr>
                <a:t>III. Sự truyền ánh sáng đơn sắc qua lăng kính</a:t>
              </a:r>
              <a:endParaRPr kumimoji="0" lang="en-US" sz="2800" b="0" i="0" u="none" strike="noStrike" kern="1200" cap="none" spc="0" normalizeH="0" baseline="0" noProof="0" dirty="0">
                <a:ln>
                  <a:noFill/>
                </a:ln>
                <a:solidFill>
                  <a:schemeClr val="bg1"/>
                </a:solidFill>
                <a:effectLst/>
                <a:uLnTx/>
                <a:uFillTx/>
                <a:latin typeface="Fira Sans Condensed Medium" panose="020B0603050000020004" pitchFamily="34" charset="0"/>
              </a:endParaRPr>
            </a:p>
          </p:txBody>
        </p:sp>
        <p:grpSp>
          <p:nvGrpSpPr>
            <p:cNvPr id="47" name="Group 46">
              <a:extLst>
                <a:ext uri="{FF2B5EF4-FFF2-40B4-BE49-F238E27FC236}">
                  <a16:creationId xmlns:a16="http://schemas.microsoft.com/office/drawing/2014/main" id="{3EF42948-7A21-4152-AD82-AD14BF951600}"/>
                </a:ext>
              </a:extLst>
            </p:cNvPr>
            <p:cNvGrpSpPr/>
            <p:nvPr/>
          </p:nvGrpSpPr>
          <p:grpSpPr>
            <a:xfrm>
              <a:off x="115470" y="247272"/>
              <a:ext cx="550447" cy="550447"/>
              <a:chOff x="4619606" y="1709577"/>
              <a:chExt cx="1675995" cy="1675995"/>
            </a:xfrm>
          </p:grpSpPr>
          <p:sp>
            <p:nvSpPr>
              <p:cNvPr id="48" name="Oval 47">
                <a:extLst>
                  <a:ext uri="{FF2B5EF4-FFF2-40B4-BE49-F238E27FC236}">
                    <a16:creationId xmlns:a16="http://schemas.microsoft.com/office/drawing/2014/main" id="{29238549-A29B-4189-8174-B0AF44643776}"/>
                  </a:ext>
                </a:extLst>
              </p:cNvPr>
              <p:cNvSpPr/>
              <p:nvPr/>
            </p:nvSpPr>
            <p:spPr>
              <a:xfrm>
                <a:off x="4619606" y="1709577"/>
                <a:ext cx="1675995" cy="1675995"/>
              </a:xfrm>
              <a:prstGeom prst="ellipse">
                <a:avLst/>
              </a:prstGeom>
              <a:solidFill>
                <a:schemeClr val="bg1"/>
              </a:solidFill>
              <a:ln>
                <a:noFill/>
              </a:ln>
              <a:effectLst>
                <a:glow rad="63500">
                  <a:schemeClr val="accent2">
                    <a:satMod val="175000"/>
                    <a:alpha val="40000"/>
                  </a:schemeClr>
                </a:glo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800"/>
              </a:p>
            </p:txBody>
          </p:sp>
          <p:pic>
            <p:nvPicPr>
              <p:cNvPr id="49" name="Picture 6" descr="Prism">
                <a:extLst>
                  <a:ext uri="{FF2B5EF4-FFF2-40B4-BE49-F238E27FC236}">
                    <a16:creationId xmlns:a16="http://schemas.microsoft.com/office/drawing/2014/main" id="{CD11F529-8AEE-46DA-818A-33B35BF108E0}"/>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795597" y="1709577"/>
                <a:ext cx="1418801" cy="1418801"/>
              </a:xfrm>
              <a:prstGeom prst="rect">
                <a:avLst/>
              </a:prstGeom>
              <a:noFill/>
              <a:extLst>
                <a:ext uri="{909E8E84-426E-40DD-AFC4-6F175D3DCCD1}">
                  <a14:hiddenFill xmlns:a14="http://schemas.microsoft.com/office/drawing/2010/main">
                    <a:solidFill>
                      <a:srgbClr val="FFFFFF"/>
                    </a:solidFill>
                  </a14:hiddenFill>
                </a:ext>
              </a:extLst>
            </p:spPr>
          </p:pic>
        </p:gr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31"/>
                                        </p:tgtEl>
                                        <p:attrNameLst>
                                          <p:attrName>style.visibility</p:attrName>
                                        </p:attrNameLst>
                                      </p:cBhvr>
                                      <p:to>
                                        <p:strVal val="visible"/>
                                      </p:to>
                                    </p:set>
                                    <p:animEffect transition="in" filter="barn(inVertical)">
                                      <p:cBhvr>
                                        <p:cTn id="7" dur="500"/>
                                        <p:tgtEl>
                                          <p:spTgt spid="31"/>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35"/>
                                        </p:tgtEl>
                                        <p:attrNameLst>
                                          <p:attrName>style.visibility</p:attrName>
                                        </p:attrNameLst>
                                      </p:cBhvr>
                                      <p:to>
                                        <p:strVal val="visible"/>
                                      </p:to>
                                    </p:set>
                                    <p:animEffect transition="in" filter="fade">
                                      <p:cBhvr>
                                        <p:cTn id="12" dur="500"/>
                                        <p:tgtEl>
                                          <p:spTgt spid="35"/>
                                        </p:tgtEl>
                                      </p:cBhvr>
                                    </p:animEffect>
                                  </p:childTnLst>
                                </p:cTn>
                              </p:par>
                            </p:childTnLst>
                          </p:cTn>
                        </p:par>
                        <p:par>
                          <p:cTn id="13" fill="hold">
                            <p:stCondLst>
                              <p:cond delay="500"/>
                            </p:stCondLst>
                            <p:childTnLst>
                              <p:par>
                                <p:cTn id="14" presetID="22" presetClass="entr" presetSubtype="8" fill="hold" grpId="0" nodeType="afterEffect">
                                  <p:stCondLst>
                                    <p:cond delay="0"/>
                                  </p:stCondLst>
                                  <p:childTnLst>
                                    <p:set>
                                      <p:cBhvr>
                                        <p:cTn id="15" dur="1" fill="hold">
                                          <p:stCondLst>
                                            <p:cond delay="0"/>
                                          </p:stCondLst>
                                        </p:cTn>
                                        <p:tgtEl>
                                          <p:spTgt spid="34"/>
                                        </p:tgtEl>
                                        <p:attrNameLst>
                                          <p:attrName>style.visibility</p:attrName>
                                        </p:attrNameLst>
                                      </p:cBhvr>
                                      <p:to>
                                        <p:strVal val="visible"/>
                                      </p:to>
                                    </p:set>
                                    <p:animEffect transition="in" filter="wipe(left)">
                                      <p:cBhvr>
                                        <p:cTn id="16" dur="500"/>
                                        <p:tgtEl>
                                          <p:spTgt spid="34"/>
                                        </p:tgtEl>
                                      </p:cBhvr>
                                    </p:animEffect>
                                  </p:childTnLst>
                                </p:cTn>
                              </p:par>
                            </p:childTnLst>
                          </p:cTn>
                        </p:par>
                      </p:childTnLst>
                    </p:cTn>
                  </p:par>
                  <p:par>
                    <p:cTn id="17" fill="hold">
                      <p:stCondLst>
                        <p:cond delay="indefinite"/>
                      </p:stCondLst>
                      <p:childTnLst>
                        <p:par>
                          <p:cTn id="18" fill="hold">
                            <p:stCondLst>
                              <p:cond delay="0"/>
                            </p:stCondLst>
                            <p:childTnLst>
                              <p:par>
                                <p:cTn id="19" presetID="10" presetClass="entr" presetSubtype="0" fill="hold" nodeType="clickEffect">
                                  <p:stCondLst>
                                    <p:cond delay="0"/>
                                  </p:stCondLst>
                                  <p:childTnLst>
                                    <p:set>
                                      <p:cBhvr>
                                        <p:cTn id="20" dur="1" fill="hold">
                                          <p:stCondLst>
                                            <p:cond delay="0"/>
                                          </p:stCondLst>
                                        </p:cTn>
                                        <p:tgtEl>
                                          <p:spTgt spid="37"/>
                                        </p:tgtEl>
                                        <p:attrNameLst>
                                          <p:attrName>style.visibility</p:attrName>
                                        </p:attrNameLst>
                                      </p:cBhvr>
                                      <p:to>
                                        <p:strVal val="visible"/>
                                      </p:to>
                                    </p:set>
                                    <p:animEffect transition="in" filter="fade">
                                      <p:cBhvr>
                                        <p:cTn id="21" dur="500"/>
                                        <p:tgtEl>
                                          <p:spTgt spid="37"/>
                                        </p:tgtEl>
                                      </p:cBhvr>
                                    </p:animEffect>
                                  </p:childTnLst>
                                </p:cTn>
                              </p:par>
                            </p:childTnLst>
                          </p:cTn>
                        </p:par>
                        <p:par>
                          <p:cTn id="22" fill="hold">
                            <p:stCondLst>
                              <p:cond delay="500"/>
                            </p:stCondLst>
                            <p:childTnLst>
                              <p:par>
                                <p:cTn id="23" presetID="22" presetClass="entr" presetSubtype="8" fill="hold" grpId="0" nodeType="afterEffect">
                                  <p:stCondLst>
                                    <p:cond delay="0"/>
                                  </p:stCondLst>
                                  <p:childTnLst>
                                    <p:set>
                                      <p:cBhvr>
                                        <p:cTn id="24" dur="1" fill="hold">
                                          <p:stCondLst>
                                            <p:cond delay="0"/>
                                          </p:stCondLst>
                                        </p:cTn>
                                        <p:tgtEl>
                                          <p:spTgt spid="36"/>
                                        </p:tgtEl>
                                        <p:attrNameLst>
                                          <p:attrName>style.visibility</p:attrName>
                                        </p:attrNameLst>
                                      </p:cBhvr>
                                      <p:to>
                                        <p:strVal val="visible"/>
                                      </p:to>
                                    </p:set>
                                    <p:animEffect transition="in" filter="wipe(left)">
                                      <p:cBhvr>
                                        <p:cTn id="25" dur="500"/>
                                        <p:tgtEl>
                                          <p:spTgt spid="36"/>
                                        </p:tgtEl>
                                      </p:cBhvr>
                                    </p:animEffect>
                                  </p:childTnLst>
                                </p:cTn>
                              </p:par>
                            </p:childTnLst>
                          </p:cTn>
                        </p:par>
                      </p:childTnLst>
                    </p:cTn>
                  </p:par>
                  <p:par>
                    <p:cTn id="26" fill="hold">
                      <p:stCondLst>
                        <p:cond delay="indefinite"/>
                      </p:stCondLst>
                      <p:childTnLst>
                        <p:par>
                          <p:cTn id="27" fill="hold">
                            <p:stCondLst>
                              <p:cond delay="0"/>
                            </p:stCondLst>
                            <p:childTnLst>
                              <p:par>
                                <p:cTn id="28" presetID="10" presetClass="entr" presetSubtype="0" fill="hold" nodeType="clickEffect">
                                  <p:stCondLst>
                                    <p:cond delay="0"/>
                                  </p:stCondLst>
                                  <p:childTnLst>
                                    <p:set>
                                      <p:cBhvr>
                                        <p:cTn id="29" dur="1" fill="hold">
                                          <p:stCondLst>
                                            <p:cond delay="0"/>
                                          </p:stCondLst>
                                        </p:cTn>
                                        <p:tgtEl>
                                          <p:spTgt spid="39"/>
                                        </p:tgtEl>
                                        <p:attrNameLst>
                                          <p:attrName>style.visibility</p:attrName>
                                        </p:attrNameLst>
                                      </p:cBhvr>
                                      <p:to>
                                        <p:strVal val="visible"/>
                                      </p:to>
                                    </p:set>
                                    <p:animEffect transition="in" filter="fade">
                                      <p:cBhvr>
                                        <p:cTn id="30" dur="500"/>
                                        <p:tgtEl>
                                          <p:spTgt spid="39"/>
                                        </p:tgtEl>
                                      </p:cBhvr>
                                    </p:animEffect>
                                  </p:childTnLst>
                                </p:cTn>
                              </p:par>
                            </p:childTnLst>
                          </p:cTn>
                        </p:par>
                        <p:par>
                          <p:cTn id="31" fill="hold">
                            <p:stCondLst>
                              <p:cond delay="500"/>
                            </p:stCondLst>
                            <p:childTnLst>
                              <p:par>
                                <p:cTn id="32" presetID="22" presetClass="entr" presetSubtype="8" fill="hold" grpId="0" nodeType="afterEffect">
                                  <p:stCondLst>
                                    <p:cond delay="0"/>
                                  </p:stCondLst>
                                  <p:childTnLst>
                                    <p:set>
                                      <p:cBhvr>
                                        <p:cTn id="33" dur="1" fill="hold">
                                          <p:stCondLst>
                                            <p:cond delay="0"/>
                                          </p:stCondLst>
                                        </p:cTn>
                                        <p:tgtEl>
                                          <p:spTgt spid="38"/>
                                        </p:tgtEl>
                                        <p:attrNameLst>
                                          <p:attrName>style.visibility</p:attrName>
                                        </p:attrNameLst>
                                      </p:cBhvr>
                                      <p:to>
                                        <p:strVal val="visible"/>
                                      </p:to>
                                    </p:set>
                                    <p:animEffect transition="in" filter="wipe(left)">
                                      <p:cBhvr>
                                        <p:cTn id="34" dur="500"/>
                                        <p:tgtEl>
                                          <p:spTgt spid="38"/>
                                        </p:tgtEl>
                                      </p:cBhvr>
                                    </p:animEffect>
                                  </p:childTnLst>
                                </p:cTn>
                              </p:par>
                            </p:childTnLst>
                          </p:cTn>
                        </p:par>
                      </p:childTnLst>
                    </p:cTn>
                  </p:par>
                  <p:par>
                    <p:cTn id="35" fill="hold">
                      <p:stCondLst>
                        <p:cond delay="indefinite"/>
                      </p:stCondLst>
                      <p:childTnLst>
                        <p:par>
                          <p:cTn id="36" fill="hold">
                            <p:stCondLst>
                              <p:cond delay="0"/>
                            </p:stCondLst>
                            <p:childTnLst>
                              <p:par>
                                <p:cTn id="37" presetID="10" presetClass="entr" presetSubtype="0" fill="hold" nodeType="clickEffect">
                                  <p:stCondLst>
                                    <p:cond delay="0"/>
                                  </p:stCondLst>
                                  <p:childTnLst>
                                    <p:set>
                                      <p:cBhvr>
                                        <p:cTn id="38" dur="1" fill="hold">
                                          <p:stCondLst>
                                            <p:cond delay="0"/>
                                          </p:stCondLst>
                                        </p:cTn>
                                        <p:tgtEl>
                                          <p:spTgt spid="41"/>
                                        </p:tgtEl>
                                        <p:attrNameLst>
                                          <p:attrName>style.visibility</p:attrName>
                                        </p:attrNameLst>
                                      </p:cBhvr>
                                      <p:to>
                                        <p:strVal val="visible"/>
                                      </p:to>
                                    </p:set>
                                    <p:animEffect transition="in" filter="fade">
                                      <p:cBhvr>
                                        <p:cTn id="39" dur="500"/>
                                        <p:tgtEl>
                                          <p:spTgt spid="41"/>
                                        </p:tgtEl>
                                      </p:cBhvr>
                                    </p:animEffect>
                                  </p:childTnLst>
                                </p:cTn>
                              </p:par>
                            </p:childTnLst>
                          </p:cTn>
                        </p:par>
                        <p:par>
                          <p:cTn id="40" fill="hold">
                            <p:stCondLst>
                              <p:cond delay="500"/>
                            </p:stCondLst>
                            <p:childTnLst>
                              <p:par>
                                <p:cTn id="41" presetID="22" presetClass="entr" presetSubtype="8" fill="hold" grpId="0" nodeType="afterEffect">
                                  <p:stCondLst>
                                    <p:cond delay="0"/>
                                  </p:stCondLst>
                                  <p:childTnLst>
                                    <p:set>
                                      <p:cBhvr>
                                        <p:cTn id="42" dur="1" fill="hold">
                                          <p:stCondLst>
                                            <p:cond delay="0"/>
                                          </p:stCondLst>
                                        </p:cTn>
                                        <p:tgtEl>
                                          <p:spTgt spid="40"/>
                                        </p:tgtEl>
                                        <p:attrNameLst>
                                          <p:attrName>style.visibility</p:attrName>
                                        </p:attrNameLst>
                                      </p:cBhvr>
                                      <p:to>
                                        <p:strVal val="visible"/>
                                      </p:to>
                                    </p:set>
                                    <p:animEffect transition="in" filter="wipe(left)">
                                      <p:cBhvr>
                                        <p:cTn id="43" dur="500"/>
                                        <p:tgtEl>
                                          <p:spTgt spid="40"/>
                                        </p:tgtEl>
                                      </p:cBhvr>
                                    </p:animEffect>
                                  </p:childTnLst>
                                </p:cTn>
                              </p:par>
                            </p:childTnLst>
                          </p:cTn>
                        </p:par>
                      </p:childTnLst>
                    </p:cTn>
                  </p:par>
                  <p:par>
                    <p:cTn id="44" fill="hold">
                      <p:stCondLst>
                        <p:cond delay="indefinite"/>
                      </p:stCondLst>
                      <p:childTnLst>
                        <p:par>
                          <p:cTn id="45" fill="hold">
                            <p:stCondLst>
                              <p:cond delay="0"/>
                            </p:stCondLst>
                            <p:childTnLst>
                              <p:par>
                                <p:cTn id="46" presetID="10" presetClass="entr" presetSubtype="0" fill="hold" nodeType="clickEffect">
                                  <p:stCondLst>
                                    <p:cond delay="0"/>
                                  </p:stCondLst>
                                  <p:childTnLst>
                                    <p:set>
                                      <p:cBhvr>
                                        <p:cTn id="47" dur="1" fill="hold">
                                          <p:stCondLst>
                                            <p:cond delay="0"/>
                                          </p:stCondLst>
                                        </p:cTn>
                                        <p:tgtEl>
                                          <p:spTgt spid="43"/>
                                        </p:tgtEl>
                                        <p:attrNameLst>
                                          <p:attrName>style.visibility</p:attrName>
                                        </p:attrNameLst>
                                      </p:cBhvr>
                                      <p:to>
                                        <p:strVal val="visible"/>
                                      </p:to>
                                    </p:set>
                                    <p:animEffect transition="in" filter="fade">
                                      <p:cBhvr>
                                        <p:cTn id="48" dur="500"/>
                                        <p:tgtEl>
                                          <p:spTgt spid="43"/>
                                        </p:tgtEl>
                                      </p:cBhvr>
                                    </p:animEffect>
                                  </p:childTnLst>
                                </p:cTn>
                              </p:par>
                            </p:childTnLst>
                          </p:cTn>
                        </p:par>
                        <p:par>
                          <p:cTn id="49" fill="hold">
                            <p:stCondLst>
                              <p:cond delay="500"/>
                            </p:stCondLst>
                            <p:childTnLst>
                              <p:par>
                                <p:cTn id="50" presetID="22" presetClass="entr" presetSubtype="8" fill="hold" grpId="0" nodeType="afterEffect">
                                  <p:stCondLst>
                                    <p:cond delay="0"/>
                                  </p:stCondLst>
                                  <p:childTnLst>
                                    <p:set>
                                      <p:cBhvr>
                                        <p:cTn id="51" dur="1" fill="hold">
                                          <p:stCondLst>
                                            <p:cond delay="0"/>
                                          </p:stCondLst>
                                        </p:cTn>
                                        <p:tgtEl>
                                          <p:spTgt spid="42"/>
                                        </p:tgtEl>
                                        <p:attrNameLst>
                                          <p:attrName>style.visibility</p:attrName>
                                        </p:attrNameLst>
                                      </p:cBhvr>
                                      <p:to>
                                        <p:strVal val="visible"/>
                                      </p:to>
                                    </p:set>
                                    <p:animEffect transition="in" filter="wipe(left)">
                                      <p:cBhvr>
                                        <p:cTn id="52" dur="500"/>
                                        <p:tgtEl>
                                          <p:spTgt spid="4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 grpId="0"/>
      <p:bldP spid="36" grpId="0"/>
      <p:bldP spid="38" grpId="0"/>
      <p:bldP spid="40" grpId="0"/>
      <p:bldP spid="42" grpId="0"/>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Shape 1418"/>
        <p:cNvGrpSpPr/>
        <p:nvPr/>
      </p:nvGrpSpPr>
      <p:grpSpPr>
        <a:xfrm>
          <a:off x="0" y="0"/>
          <a:ext cx="0" cy="0"/>
          <a:chOff x="0" y="0"/>
          <a:chExt cx="0" cy="0"/>
        </a:xfrm>
      </p:grpSpPr>
      <p:grpSp>
        <p:nvGrpSpPr>
          <p:cNvPr id="44" name="Group 43">
            <a:extLst>
              <a:ext uri="{FF2B5EF4-FFF2-40B4-BE49-F238E27FC236}">
                <a16:creationId xmlns:a16="http://schemas.microsoft.com/office/drawing/2014/main" id="{7F26037D-5F6E-4E87-8410-2328E3FD8FB1}"/>
              </a:ext>
            </a:extLst>
          </p:cNvPr>
          <p:cNvGrpSpPr/>
          <p:nvPr/>
        </p:nvGrpSpPr>
        <p:grpSpPr>
          <a:xfrm>
            <a:off x="194190" y="203732"/>
            <a:ext cx="8175307" cy="1427183"/>
            <a:chOff x="115470" y="245832"/>
            <a:chExt cx="6109628" cy="1224719"/>
          </a:xfrm>
        </p:grpSpPr>
        <p:sp>
          <p:nvSpPr>
            <p:cNvPr id="45" name="Rectangle: Rounded Corners 44">
              <a:extLst>
                <a:ext uri="{FF2B5EF4-FFF2-40B4-BE49-F238E27FC236}">
                  <a16:creationId xmlns:a16="http://schemas.microsoft.com/office/drawing/2014/main" id="{E2386106-F0B3-4262-B6D5-1E12ECAA42EB}"/>
                </a:ext>
              </a:extLst>
            </p:cNvPr>
            <p:cNvSpPr/>
            <p:nvPr/>
          </p:nvSpPr>
          <p:spPr>
            <a:xfrm>
              <a:off x="247651" y="245832"/>
              <a:ext cx="5977447" cy="544625"/>
            </a:xfrm>
            <a:prstGeom prst="roundRect">
              <a:avLst>
                <a:gd name="adj" fmla="val 25411"/>
              </a:avLst>
            </a:prstGeom>
            <a:solidFill>
              <a:srgbClr val="F25D07"/>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800"/>
            </a:p>
          </p:txBody>
        </p:sp>
        <p:sp>
          <p:nvSpPr>
            <p:cNvPr id="46" name="TextBox 45">
              <a:extLst>
                <a:ext uri="{FF2B5EF4-FFF2-40B4-BE49-F238E27FC236}">
                  <a16:creationId xmlns:a16="http://schemas.microsoft.com/office/drawing/2014/main" id="{5E3210EF-2A47-4536-A142-93780A17E987}"/>
                </a:ext>
              </a:extLst>
            </p:cNvPr>
            <p:cNvSpPr txBox="1"/>
            <p:nvPr/>
          </p:nvSpPr>
          <p:spPr>
            <a:xfrm>
              <a:off x="697047" y="294066"/>
              <a:ext cx="5528049" cy="1176485"/>
            </a:xfrm>
            <a:prstGeom prst="rect">
              <a:avLst/>
            </a:prstGeom>
            <a:noFill/>
          </p:spPr>
          <p:txBody>
            <a:bodyPr wrap="square" rtlCol="0">
              <a:spAutoFit/>
            </a:bodyPr>
            <a:lstStyle/>
            <a:p>
              <a:pPr marL="0" marR="0" lvl="0" indent="0" defTabSz="914400" rtl="0" eaLnBrk="1" fontAlgn="auto" latinLnBrk="0" hangingPunct="1">
                <a:lnSpc>
                  <a:spcPct val="100000"/>
                </a:lnSpc>
                <a:spcBef>
                  <a:spcPts val="0"/>
                </a:spcBef>
                <a:spcAft>
                  <a:spcPts val="0"/>
                </a:spcAft>
                <a:buClrTx/>
                <a:buSzTx/>
                <a:buFontTx/>
                <a:buNone/>
                <a:tabLst/>
                <a:defRPr/>
              </a:pPr>
              <a:r>
                <a:rPr lang="vi-VN" sz="2800" dirty="0">
                  <a:solidFill>
                    <a:schemeClr val="bg1"/>
                  </a:solidFill>
                  <a:latin typeface="Fira Sans Condensed Medium" panose="020B0603050000020004" pitchFamily="34" charset="0"/>
                </a:rPr>
                <a:t>III. Sự truyền ánh sáng đơn sắc qua lăng kính</a:t>
              </a:r>
              <a:endParaRPr kumimoji="0" lang="en-US" sz="2800" b="0" i="0" u="none" strike="noStrike" kern="1200" cap="none" spc="0" normalizeH="0" baseline="0" noProof="0" dirty="0">
                <a:ln>
                  <a:noFill/>
                </a:ln>
                <a:solidFill>
                  <a:schemeClr val="bg1"/>
                </a:solidFill>
                <a:effectLst/>
                <a:uLnTx/>
                <a:uFillTx/>
                <a:latin typeface="Fira Sans Condensed Medium" panose="020B0603050000020004" pitchFamily="34" charset="0"/>
              </a:endParaRPr>
            </a:p>
          </p:txBody>
        </p:sp>
        <p:grpSp>
          <p:nvGrpSpPr>
            <p:cNvPr id="47" name="Group 46">
              <a:extLst>
                <a:ext uri="{FF2B5EF4-FFF2-40B4-BE49-F238E27FC236}">
                  <a16:creationId xmlns:a16="http://schemas.microsoft.com/office/drawing/2014/main" id="{3EF42948-7A21-4152-AD82-AD14BF951600}"/>
                </a:ext>
              </a:extLst>
            </p:cNvPr>
            <p:cNvGrpSpPr/>
            <p:nvPr/>
          </p:nvGrpSpPr>
          <p:grpSpPr>
            <a:xfrm>
              <a:off x="115470" y="247272"/>
              <a:ext cx="550447" cy="550447"/>
              <a:chOff x="4619606" y="1709577"/>
              <a:chExt cx="1675995" cy="1675995"/>
            </a:xfrm>
          </p:grpSpPr>
          <p:sp>
            <p:nvSpPr>
              <p:cNvPr id="48" name="Oval 47">
                <a:extLst>
                  <a:ext uri="{FF2B5EF4-FFF2-40B4-BE49-F238E27FC236}">
                    <a16:creationId xmlns:a16="http://schemas.microsoft.com/office/drawing/2014/main" id="{29238549-A29B-4189-8174-B0AF44643776}"/>
                  </a:ext>
                </a:extLst>
              </p:cNvPr>
              <p:cNvSpPr/>
              <p:nvPr/>
            </p:nvSpPr>
            <p:spPr>
              <a:xfrm>
                <a:off x="4619606" y="1709577"/>
                <a:ext cx="1675995" cy="1675995"/>
              </a:xfrm>
              <a:prstGeom prst="ellipse">
                <a:avLst/>
              </a:prstGeom>
              <a:solidFill>
                <a:schemeClr val="bg1"/>
              </a:solidFill>
              <a:ln>
                <a:noFill/>
              </a:ln>
              <a:effectLst>
                <a:glow rad="63500">
                  <a:schemeClr val="accent2">
                    <a:satMod val="175000"/>
                    <a:alpha val="40000"/>
                  </a:schemeClr>
                </a:glo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800"/>
              </a:p>
            </p:txBody>
          </p:sp>
          <p:pic>
            <p:nvPicPr>
              <p:cNvPr id="49" name="Picture 6" descr="Prism">
                <a:extLst>
                  <a:ext uri="{FF2B5EF4-FFF2-40B4-BE49-F238E27FC236}">
                    <a16:creationId xmlns:a16="http://schemas.microsoft.com/office/drawing/2014/main" id="{CD11F529-8AEE-46DA-818A-33B35BF108E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795597" y="1709577"/>
                <a:ext cx="1418801" cy="1418801"/>
              </a:xfrm>
              <a:prstGeom prst="rect">
                <a:avLst/>
              </a:prstGeom>
              <a:noFill/>
              <a:extLst>
                <a:ext uri="{909E8E84-426E-40DD-AFC4-6F175D3DCCD1}">
                  <a14:hiddenFill xmlns:a14="http://schemas.microsoft.com/office/drawing/2010/main">
                    <a:solidFill>
                      <a:srgbClr val="FFFFFF"/>
                    </a:solidFill>
                  </a14:hiddenFill>
                </a:ext>
              </a:extLst>
            </p:spPr>
          </p:pic>
        </p:grpSp>
      </p:grpSp>
      <p:grpSp>
        <p:nvGrpSpPr>
          <p:cNvPr id="59" name="Group 58">
            <a:extLst>
              <a:ext uri="{FF2B5EF4-FFF2-40B4-BE49-F238E27FC236}">
                <a16:creationId xmlns:a16="http://schemas.microsoft.com/office/drawing/2014/main" id="{313338B1-BC2D-4305-8C23-57444A7CD658}"/>
              </a:ext>
            </a:extLst>
          </p:cNvPr>
          <p:cNvGrpSpPr/>
          <p:nvPr/>
        </p:nvGrpSpPr>
        <p:grpSpPr>
          <a:xfrm>
            <a:off x="6851653" y="1355041"/>
            <a:ext cx="4889569" cy="3740704"/>
            <a:chOff x="6918328" y="1103697"/>
            <a:chExt cx="4889569" cy="3740704"/>
          </a:xfrm>
        </p:grpSpPr>
        <p:pic>
          <p:nvPicPr>
            <p:cNvPr id="60" name="Picture 59">
              <a:extLst>
                <a:ext uri="{FF2B5EF4-FFF2-40B4-BE49-F238E27FC236}">
                  <a16:creationId xmlns:a16="http://schemas.microsoft.com/office/drawing/2014/main" id="{AF62F06B-3E7D-4F06-84F8-CF79F0FB5534}"/>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6918328" y="1103697"/>
              <a:ext cx="4889569" cy="3548430"/>
            </a:xfrm>
            <a:prstGeom prst="rect">
              <a:avLst/>
            </a:prstGeom>
          </p:spPr>
        </p:pic>
        <p:sp>
          <p:nvSpPr>
            <p:cNvPr id="61" name="TextBox 60">
              <a:extLst>
                <a:ext uri="{FF2B5EF4-FFF2-40B4-BE49-F238E27FC236}">
                  <a16:creationId xmlns:a16="http://schemas.microsoft.com/office/drawing/2014/main" id="{C33B291A-16FC-4A18-9EDE-B06AE5CA125A}"/>
                </a:ext>
              </a:extLst>
            </p:cNvPr>
            <p:cNvSpPr txBox="1"/>
            <p:nvPr/>
          </p:nvSpPr>
          <p:spPr>
            <a:xfrm>
              <a:off x="8409374" y="4475068"/>
              <a:ext cx="1987733" cy="369333"/>
            </a:xfrm>
            <a:prstGeom prst="rect">
              <a:avLst/>
            </a:prstGeom>
            <a:noFill/>
          </p:spPr>
          <p:txBody>
            <a:bodyPr wrap="square">
              <a:spAutoFit/>
            </a:bodyPr>
            <a:lstStyle/>
            <a:p>
              <a:pPr algn="ctr"/>
              <a:r>
                <a:rPr lang="en-US" b="1" dirty="0" err="1">
                  <a:solidFill>
                    <a:srgbClr val="000000"/>
                  </a:solidFill>
                  <a:effectLst/>
                  <a:latin typeface="Fira Sans Black" panose="020B0A03050000020004" pitchFamily="34" charset="0"/>
                  <a:ea typeface="Courier New" panose="02070309020205020404" pitchFamily="49" charset="0"/>
                </a:rPr>
                <a:t>Hình</a:t>
              </a:r>
              <a:r>
                <a:rPr lang="en-US" b="1" dirty="0">
                  <a:solidFill>
                    <a:srgbClr val="000000"/>
                  </a:solidFill>
                  <a:effectLst/>
                  <a:latin typeface="Fira Sans Black" panose="020B0A03050000020004" pitchFamily="34" charset="0"/>
                  <a:ea typeface="Courier New" panose="02070309020205020404" pitchFamily="49" charset="0"/>
                </a:rPr>
                <a:t> 7.6</a:t>
              </a:r>
              <a:endParaRPr lang="en-US" b="1" dirty="0">
                <a:latin typeface="Fira Sans Black" panose="020B0A03050000020004" pitchFamily="34" charset="0"/>
              </a:endParaRPr>
            </a:p>
          </p:txBody>
        </p:sp>
      </p:grpSp>
      <p:sp>
        <p:nvSpPr>
          <p:cNvPr id="62" name="Rectangle 96">
            <a:extLst>
              <a:ext uri="{FF2B5EF4-FFF2-40B4-BE49-F238E27FC236}">
                <a16:creationId xmlns:a16="http://schemas.microsoft.com/office/drawing/2014/main" id="{693C9D52-B24C-49AB-9697-F49953EAD370}"/>
              </a:ext>
            </a:extLst>
          </p:cNvPr>
          <p:cNvSpPr/>
          <p:nvPr/>
        </p:nvSpPr>
        <p:spPr>
          <a:xfrm>
            <a:off x="293569" y="1294986"/>
            <a:ext cx="11516077" cy="5086764"/>
          </a:xfrm>
          <a:custGeom>
            <a:avLst/>
            <a:gdLst>
              <a:gd name="connsiteX0" fmla="*/ 0 w 11516077"/>
              <a:gd name="connsiteY0" fmla="*/ 0 h 5086764"/>
              <a:gd name="connsiteX1" fmla="*/ 537417 w 11516077"/>
              <a:gd name="connsiteY1" fmla="*/ 0 h 5086764"/>
              <a:gd name="connsiteX2" fmla="*/ 1535476 w 11516077"/>
              <a:gd name="connsiteY2" fmla="*/ 0 h 5086764"/>
              <a:gd name="connsiteX3" fmla="*/ 2303215 w 11516077"/>
              <a:gd name="connsiteY3" fmla="*/ 0 h 5086764"/>
              <a:gd name="connsiteX4" fmla="*/ 2840632 w 11516077"/>
              <a:gd name="connsiteY4" fmla="*/ 0 h 5086764"/>
              <a:gd name="connsiteX5" fmla="*/ 3608370 w 11516077"/>
              <a:gd name="connsiteY5" fmla="*/ 0 h 5086764"/>
              <a:gd name="connsiteX6" fmla="*/ 4491270 w 11516077"/>
              <a:gd name="connsiteY6" fmla="*/ 0 h 5086764"/>
              <a:gd name="connsiteX7" fmla="*/ 4913526 w 11516077"/>
              <a:gd name="connsiteY7" fmla="*/ 0 h 5086764"/>
              <a:gd name="connsiteX8" fmla="*/ 5796424 w 11516077"/>
              <a:gd name="connsiteY8" fmla="*/ 0 h 5086764"/>
              <a:gd name="connsiteX9" fmla="*/ 6679324 w 11516077"/>
              <a:gd name="connsiteY9" fmla="*/ 0 h 5086764"/>
              <a:gd name="connsiteX10" fmla="*/ 7216742 w 11516077"/>
              <a:gd name="connsiteY10" fmla="*/ 0 h 5086764"/>
              <a:gd name="connsiteX11" fmla="*/ 7984479 w 11516077"/>
              <a:gd name="connsiteY11" fmla="*/ 0 h 5086764"/>
              <a:gd name="connsiteX12" fmla="*/ 8406736 w 11516077"/>
              <a:gd name="connsiteY12" fmla="*/ 0 h 5086764"/>
              <a:gd name="connsiteX13" fmla="*/ 9174475 w 11516077"/>
              <a:gd name="connsiteY13" fmla="*/ 0 h 5086764"/>
              <a:gd name="connsiteX14" fmla="*/ 9711891 w 11516077"/>
              <a:gd name="connsiteY14" fmla="*/ 0 h 5086764"/>
              <a:gd name="connsiteX15" fmla="*/ 10479630 w 11516077"/>
              <a:gd name="connsiteY15" fmla="*/ 0 h 5086764"/>
              <a:gd name="connsiteX16" fmla="*/ 11516077 w 11516077"/>
              <a:gd name="connsiteY16" fmla="*/ 0 h 5086764"/>
              <a:gd name="connsiteX17" fmla="*/ 11516077 w 11516077"/>
              <a:gd name="connsiteY17" fmla="*/ 1119088 h 5086764"/>
              <a:gd name="connsiteX18" fmla="*/ 11516077 w 11516077"/>
              <a:gd name="connsiteY18" fmla="*/ 2339912 h 5086764"/>
              <a:gd name="connsiteX19" fmla="*/ 11516077 w 11516077"/>
              <a:gd name="connsiteY19" fmla="*/ 3713338 h 5086764"/>
              <a:gd name="connsiteX20" fmla="*/ 11516077 w 11516077"/>
              <a:gd name="connsiteY20" fmla="*/ 5086763 h 5086764"/>
              <a:gd name="connsiteX21" fmla="*/ 10633177 w 11516077"/>
              <a:gd name="connsiteY21" fmla="*/ 5086763 h 5086764"/>
              <a:gd name="connsiteX22" fmla="*/ 9865439 w 11516077"/>
              <a:gd name="connsiteY22" fmla="*/ 5086763 h 5086764"/>
              <a:gd name="connsiteX23" fmla="*/ 9443183 w 11516077"/>
              <a:gd name="connsiteY23" fmla="*/ 5086763 h 5086764"/>
              <a:gd name="connsiteX24" fmla="*/ 9020926 w 11516077"/>
              <a:gd name="connsiteY24" fmla="*/ 5086763 h 5086764"/>
              <a:gd name="connsiteX25" fmla="*/ 8138028 w 11516077"/>
              <a:gd name="connsiteY25" fmla="*/ 5086763 h 5086764"/>
              <a:gd name="connsiteX26" fmla="*/ 7600610 w 11516077"/>
              <a:gd name="connsiteY26" fmla="*/ 5086763 h 5086764"/>
              <a:gd name="connsiteX27" fmla="*/ 6602550 w 11516077"/>
              <a:gd name="connsiteY27" fmla="*/ 5086763 h 5086764"/>
              <a:gd name="connsiteX28" fmla="*/ 5604491 w 11516077"/>
              <a:gd name="connsiteY28" fmla="*/ 5086763 h 5086764"/>
              <a:gd name="connsiteX29" fmla="*/ 4951913 w 11516077"/>
              <a:gd name="connsiteY29" fmla="*/ 5086763 h 5086764"/>
              <a:gd name="connsiteX30" fmla="*/ 4299334 w 11516077"/>
              <a:gd name="connsiteY30" fmla="*/ 5086763 h 5086764"/>
              <a:gd name="connsiteX31" fmla="*/ 3761918 w 11516077"/>
              <a:gd name="connsiteY31" fmla="*/ 5086763 h 5086764"/>
              <a:gd name="connsiteX32" fmla="*/ 3339662 w 11516077"/>
              <a:gd name="connsiteY32" fmla="*/ 5086763 h 5086764"/>
              <a:gd name="connsiteX33" fmla="*/ 2456762 w 11516077"/>
              <a:gd name="connsiteY33" fmla="*/ 5086763 h 5086764"/>
              <a:gd name="connsiteX34" fmla="*/ 1919346 w 11516077"/>
              <a:gd name="connsiteY34" fmla="*/ 5086763 h 5086764"/>
              <a:gd name="connsiteX35" fmla="*/ 1151607 w 11516077"/>
              <a:gd name="connsiteY35" fmla="*/ 5086763 h 5086764"/>
              <a:gd name="connsiteX36" fmla="*/ 0 w 11516077"/>
              <a:gd name="connsiteY36" fmla="*/ 5086763 h 5086764"/>
              <a:gd name="connsiteX37" fmla="*/ 0 w 11516077"/>
              <a:gd name="connsiteY37" fmla="*/ 3967675 h 5086764"/>
              <a:gd name="connsiteX38" fmla="*/ 0 w 11516077"/>
              <a:gd name="connsiteY38" fmla="*/ 2746851 h 5086764"/>
              <a:gd name="connsiteX39" fmla="*/ 0 w 11516077"/>
              <a:gd name="connsiteY39" fmla="*/ 1373425 h 5086764"/>
              <a:gd name="connsiteX40" fmla="*/ 0 w 11516077"/>
              <a:gd name="connsiteY40" fmla="*/ 0 h 5086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11516077" h="5086764" extrusionOk="0">
                <a:moveTo>
                  <a:pt x="0" y="0"/>
                </a:moveTo>
                <a:cubicBezTo>
                  <a:pt x="203409" y="-25970"/>
                  <a:pt x="255427" y="63979"/>
                  <a:pt x="537417" y="0"/>
                </a:cubicBezTo>
                <a:cubicBezTo>
                  <a:pt x="821029" y="-64668"/>
                  <a:pt x="1216165" y="219065"/>
                  <a:pt x="1535476" y="0"/>
                </a:cubicBezTo>
                <a:cubicBezTo>
                  <a:pt x="1787488" y="-271434"/>
                  <a:pt x="1933686" y="155451"/>
                  <a:pt x="2303215" y="0"/>
                </a:cubicBezTo>
                <a:cubicBezTo>
                  <a:pt x="2714780" y="-108351"/>
                  <a:pt x="2673936" y="64698"/>
                  <a:pt x="2840632" y="0"/>
                </a:cubicBezTo>
                <a:cubicBezTo>
                  <a:pt x="3111891" y="-24154"/>
                  <a:pt x="3246734" y="23565"/>
                  <a:pt x="3608370" y="0"/>
                </a:cubicBezTo>
                <a:cubicBezTo>
                  <a:pt x="3911998" y="25329"/>
                  <a:pt x="4187327" y="275787"/>
                  <a:pt x="4491270" y="0"/>
                </a:cubicBezTo>
                <a:cubicBezTo>
                  <a:pt x="4899271" y="-117019"/>
                  <a:pt x="4752929" y="5835"/>
                  <a:pt x="4913526" y="0"/>
                </a:cubicBezTo>
                <a:cubicBezTo>
                  <a:pt x="5024037" y="-189249"/>
                  <a:pt x="5534100" y="85508"/>
                  <a:pt x="5796424" y="0"/>
                </a:cubicBezTo>
                <a:cubicBezTo>
                  <a:pt x="6189244" y="-205551"/>
                  <a:pt x="6425764" y="-12442"/>
                  <a:pt x="6679324" y="0"/>
                </a:cubicBezTo>
                <a:cubicBezTo>
                  <a:pt x="6925799" y="-24428"/>
                  <a:pt x="7113168" y="18110"/>
                  <a:pt x="7216742" y="0"/>
                </a:cubicBezTo>
                <a:cubicBezTo>
                  <a:pt x="7208197" y="-9713"/>
                  <a:pt x="7723070" y="81608"/>
                  <a:pt x="7984479" y="0"/>
                </a:cubicBezTo>
                <a:cubicBezTo>
                  <a:pt x="8331682" y="-102224"/>
                  <a:pt x="8361809" y="89073"/>
                  <a:pt x="8406736" y="0"/>
                </a:cubicBezTo>
                <a:cubicBezTo>
                  <a:pt x="8623323" y="52840"/>
                  <a:pt x="8903059" y="237223"/>
                  <a:pt x="9174475" y="0"/>
                </a:cubicBezTo>
                <a:cubicBezTo>
                  <a:pt x="9555763" y="-170981"/>
                  <a:pt x="9541853" y="81491"/>
                  <a:pt x="9711891" y="0"/>
                </a:cubicBezTo>
                <a:cubicBezTo>
                  <a:pt x="9935719" y="48334"/>
                  <a:pt x="10207510" y="42876"/>
                  <a:pt x="10479630" y="0"/>
                </a:cubicBezTo>
                <a:cubicBezTo>
                  <a:pt x="10764518" y="38248"/>
                  <a:pt x="11276908" y="2901"/>
                  <a:pt x="11516077" y="0"/>
                </a:cubicBezTo>
                <a:cubicBezTo>
                  <a:pt x="11578028" y="431207"/>
                  <a:pt x="11430409" y="612602"/>
                  <a:pt x="11516077" y="1119088"/>
                </a:cubicBezTo>
                <a:cubicBezTo>
                  <a:pt x="11462512" y="1579573"/>
                  <a:pt x="11505919" y="1783534"/>
                  <a:pt x="11516077" y="2339912"/>
                </a:cubicBezTo>
                <a:cubicBezTo>
                  <a:pt x="11573164" y="2942883"/>
                  <a:pt x="11564776" y="3165564"/>
                  <a:pt x="11516077" y="3713338"/>
                </a:cubicBezTo>
                <a:cubicBezTo>
                  <a:pt x="11511186" y="4081722"/>
                  <a:pt x="11399522" y="4620283"/>
                  <a:pt x="11516077" y="5086763"/>
                </a:cubicBezTo>
                <a:cubicBezTo>
                  <a:pt x="11208186" y="5104791"/>
                  <a:pt x="10902950" y="4912428"/>
                  <a:pt x="10633177" y="5086763"/>
                </a:cubicBezTo>
                <a:cubicBezTo>
                  <a:pt x="10491351" y="5232447"/>
                  <a:pt x="10277531" y="5012680"/>
                  <a:pt x="9865439" y="5086763"/>
                </a:cubicBezTo>
                <a:cubicBezTo>
                  <a:pt x="9553316" y="5135100"/>
                  <a:pt x="9714071" y="5063289"/>
                  <a:pt x="9443183" y="5086763"/>
                </a:cubicBezTo>
                <a:cubicBezTo>
                  <a:pt x="9279779" y="5140518"/>
                  <a:pt x="9134594" y="5064872"/>
                  <a:pt x="9020926" y="5086763"/>
                </a:cubicBezTo>
                <a:cubicBezTo>
                  <a:pt x="8741965" y="5184747"/>
                  <a:pt x="8484969" y="5118658"/>
                  <a:pt x="8138028" y="5086763"/>
                </a:cubicBezTo>
                <a:cubicBezTo>
                  <a:pt x="7809901" y="5130143"/>
                  <a:pt x="7837361" y="5084120"/>
                  <a:pt x="7600610" y="5086763"/>
                </a:cubicBezTo>
                <a:cubicBezTo>
                  <a:pt x="7432226" y="4967645"/>
                  <a:pt x="6916141" y="4965955"/>
                  <a:pt x="6602550" y="5086763"/>
                </a:cubicBezTo>
                <a:cubicBezTo>
                  <a:pt x="6163958" y="5253808"/>
                  <a:pt x="5804866" y="5113354"/>
                  <a:pt x="5604491" y="5086763"/>
                </a:cubicBezTo>
                <a:cubicBezTo>
                  <a:pt x="5414623" y="5230998"/>
                  <a:pt x="5277371" y="5024503"/>
                  <a:pt x="4951913" y="5086763"/>
                </a:cubicBezTo>
                <a:cubicBezTo>
                  <a:pt x="4636562" y="5245997"/>
                  <a:pt x="4613794" y="5099477"/>
                  <a:pt x="4299334" y="5086763"/>
                </a:cubicBezTo>
                <a:cubicBezTo>
                  <a:pt x="4040832" y="5059112"/>
                  <a:pt x="3902746" y="5037495"/>
                  <a:pt x="3761918" y="5086763"/>
                </a:cubicBezTo>
                <a:cubicBezTo>
                  <a:pt x="3600922" y="5119956"/>
                  <a:pt x="3475042" y="5057874"/>
                  <a:pt x="3339662" y="5086763"/>
                </a:cubicBezTo>
                <a:cubicBezTo>
                  <a:pt x="3308245" y="5123069"/>
                  <a:pt x="2674395" y="5147103"/>
                  <a:pt x="2456762" y="5086763"/>
                </a:cubicBezTo>
                <a:cubicBezTo>
                  <a:pt x="2104637" y="5051160"/>
                  <a:pt x="2179360" y="5060701"/>
                  <a:pt x="1919346" y="5086763"/>
                </a:cubicBezTo>
                <a:cubicBezTo>
                  <a:pt x="1589946" y="5140085"/>
                  <a:pt x="1353040" y="4998665"/>
                  <a:pt x="1151607" y="5086763"/>
                </a:cubicBezTo>
                <a:cubicBezTo>
                  <a:pt x="1035013" y="5363018"/>
                  <a:pt x="351601" y="4954807"/>
                  <a:pt x="0" y="5086763"/>
                </a:cubicBezTo>
                <a:cubicBezTo>
                  <a:pt x="-12356" y="4529741"/>
                  <a:pt x="88449" y="4424833"/>
                  <a:pt x="0" y="3967675"/>
                </a:cubicBezTo>
                <a:cubicBezTo>
                  <a:pt x="-68224" y="3628746"/>
                  <a:pt x="-36740" y="3091426"/>
                  <a:pt x="0" y="2746851"/>
                </a:cubicBezTo>
                <a:cubicBezTo>
                  <a:pt x="47296" y="2380303"/>
                  <a:pt x="135631" y="1779368"/>
                  <a:pt x="0" y="1373425"/>
                </a:cubicBezTo>
                <a:cubicBezTo>
                  <a:pt x="-140515" y="841182"/>
                  <a:pt x="-60809" y="348125"/>
                  <a:pt x="0" y="0"/>
                </a:cubicBezTo>
                <a:close/>
              </a:path>
            </a:pathLst>
          </a:custGeom>
          <a:noFill/>
          <a:ln w="28575">
            <a:solidFill>
              <a:schemeClr val="tx1"/>
            </a:solidFill>
            <a:extLst>
              <a:ext uri="{C807C97D-BFC1-408E-A445-0C87EB9F89A2}">
                <ask:lineSketchStyleProps xmlns:ask="http://schemas.microsoft.com/office/drawing/2018/sketchyshapes" sd="520731193">
                  <a:custGeom>
                    <a:avLst/>
                    <a:gdLst>
                      <a:gd name="connsiteX0" fmla="*/ 0 w 11516077"/>
                      <a:gd name="connsiteY0" fmla="*/ 0 h 5086764"/>
                      <a:gd name="connsiteX1" fmla="*/ 537417 w 11516077"/>
                      <a:gd name="connsiteY1" fmla="*/ 0 h 5086764"/>
                      <a:gd name="connsiteX2" fmla="*/ 1535476 w 11516077"/>
                      <a:gd name="connsiteY2" fmla="*/ 0 h 5086764"/>
                      <a:gd name="connsiteX3" fmla="*/ 2303215 w 11516077"/>
                      <a:gd name="connsiteY3" fmla="*/ 0 h 5086764"/>
                      <a:gd name="connsiteX4" fmla="*/ 2840632 w 11516077"/>
                      <a:gd name="connsiteY4" fmla="*/ 0 h 5086764"/>
                      <a:gd name="connsiteX5" fmla="*/ 3608370 w 11516077"/>
                      <a:gd name="connsiteY5" fmla="*/ 0 h 5086764"/>
                      <a:gd name="connsiteX6" fmla="*/ 4491270 w 11516077"/>
                      <a:gd name="connsiteY6" fmla="*/ 0 h 5086764"/>
                      <a:gd name="connsiteX7" fmla="*/ 4913526 w 11516077"/>
                      <a:gd name="connsiteY7" fmla="*/ 0 h 5086764"/>
                      <a:gd name="connsiteX8" fmla="*/ 5796424 w 11516077"/>
                      <a:gd name="connsiteY8" fmla="*/ 0 h 5086764"/>
                      <a:gd name="connsiteX9" fmla="*/ 6679324 w 11516077"/>
                      <a:gd name="connsiteY9" fmla="*/ 0 h 5086764"/>
                      <a:gd name="connsiteX10" fmla="*/ 7216742 w 11516077"/>
                      <a:gd name="connsiteY10" fmla="*/ 0 h 5086764"/>
                      <a:gd name="connsiteX11" fmla="*/ 7984479 w 11516077"/>
                      <a:gd name="connsiteY11" fmla="*/ 0 h 5086764"/>
                      <a:gd name="connsiteX12" fmla="*/ 8406736 w 11516077"/>
                      <a:gd name="connsiteY12" fmla="*/ 0 h 5086764"/>
                      <a:gd name="connsiteX13" fmla="*/ 9174475 w 11516077"/>
                      <a:gd name="connsiteY13" fmla="*/ 0 h 5086764"/>
                      <a:gd name="connsiteX14" fmla="*/ 9711891 w 11516077"/>
                      <a:gd name="connsiteY14" fmla="*/ 0 h 5086764"/>
                      <a:gd name="connsiteX15" fmla="*/ 10479630 w 11516077"/>
                      <a:gd name="connsiteY15" fmla="*/ 0 h 5086764"/>
                      <a:gd name="connsiteX16" fmla="*/ 11516077 w 11516077"/>
                      <a:gd name="connsiteY16" fmla="*/ 0 h 5086764"/>
                      <a:gd name="connsiteX17" fmla="*/ 11516077 w 11516077"/>
                      <a:gd name="connsiteY17" fmla="*/ 1119088 h 5086764"/>
                      <a:gd name="connsiteX18" fmla="*/ 11516077 w 11516077"/>
                      <a:gd name="connsiteY18" fmla="*/ 2339912 h 5086764"/>
                      <a:gd name="connsiteX19" fmla="*/ 11516077 w 11516077"/>
                      <a:gd name="connsiteY19" fmla="*/ 3713338 h 5086764"/>
                      <a:gd name="connsiteX20" fmla="*/ 11516077 w 11516077"/>
                      <a:gd name="connsiteY20" fmla="*/ 5086763 h 5086764"/>
                      <a:gd name="connsiteX21" fmla="*/ 10633177 w 11516077"/>
                      <a:gd name="connsiteY21" fmla="*/ 5086763 h 5086764"/>
                      <a:gd name="connsiteX22" fmla="*/ 9865439 w 11516077"/>
                      <a:gd name="connsiteY22" fmla="*/ 5086763 h 5086764"/>
                      <a:gd name="connsiteX23" fmla="*/ 9443183 w 11516077"/>
                      <a:gd name="connsiteY23" fmla="*/ 5086763 h 5086764"/>
                      <a:gd name="connsiteX24" fmla="*/ 9020926 w 11516077"/>
                      <a:gd name="connsiteY24" fmla="*/ 5086763 h 5086764"/>
                      <a:gd name="connsiteX25" fmla="*/ 8138028 w 11516077"/>
                      <a:gd name="connsiteY25" fmla="*/ 5086763 h 5086764"/>
                      <a:gd name="connsiteX26" fmla="*/ 7600610 w 11516077"/>
                      <a:gd name="connsiteY26" fmla="*/ 5086763 h 5086764"/>
                      <a:gd name="connsiteX27" fmla="*/ 6602550 w 11516077"/>
                      <a:gd name="connsiteY27" fmla="*/ 5086763 h 5086764"/>
                      <a:gd name="connsiteX28" fmla="*/ 5604491 w 11516077"/>
                      <a:gd name="connsiteY28" fmla="*/ 5086763 h 5086764"/>
                      <a:gd name="connsiteX29" fmla="*/ 4951913 w 11516077"/>
                      <a:gd name="connsiteY29" fmla="*/ 5086763 h 5086764"/>
                      <a:gd name="connsiteX30" fmla="*/ 4299334 w 11516077"/>
                      <a:gd name="connsiteY30" fmla="*/ 5086763 h 5086764"/>
                      <a:gd name="connsiteX31" fmla="*/ 3761918 w 11516077"/>
                      <a:gd name="connsiteY31" fmla="*/ 5086763 h 5086764"/>
                      <a:gd name="connsiteX32" fmla="*/ 3339662 w 11516077"/>
                      <a:gd name="connsiteY32" fmla="*/ 5086763 h 5086764"/>
                      <a:gd name="connsiteX33" fmla="*/ 2456762 w 11516077"/>
                      <a:gd name="connsiteY33" fmla="*/ 5086763 h 5086764"/>
                      <a:gd name="connsiteX34" fmla="*/ 1919346 w 11516077"/>
                      <a:gd name="connsiteY34" fmla="*/ 5086763 h 5086764"/>
                      <a:gd name="connsiteX35" fmla="*/ 1151607 w 11516077"/>
                      <a:gd name="connsiteY35" fmla="*/ 5086763 h 5086764"/>
                      <a:gd name="connsiteX36" fmla="*/ 0 w 11516077"/>
                      <a:gd name="connsiteY36" fmla="*/ 5086763 h 5086764"/>
                      <a:gd name="connsiteX37" fmla="*/ 0 w 11516077"/>
                      <a:gd name="connsiteY37" fmla="*/ 3967675 h 5086764"/>
                      <a:gd name="connsiteX38" fmla="*/ 0 w 11516077"/>
                      <a:gd name="connsiteY38" fmla="*/ 2746851 h 5086764"/>
                      <a:gd name="connsiteX39" fmla="*/ 0 w 11516077"/>
                      <a:gd name="connsiteY39" fmla="*/ 1373425 h 5086764"/>
                      <a:gd name="connsiteX40" fmla="*/ 0 w 11516077"/>
                      <a:gd name="connsiteY40" fmla="*/ 0 h 5086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11516077" h="5086764" extrusionOk="0">
                        <a:moveTo>
                          <a:pt x="0" y="0"/>
                        </a:moveTo>
                        <a:cubicBezTo>
                          <a:pt x="203820" y="-31060"/>
                          <a:pt x="267571" y="60125"/>
                          <a:pt x="537417" y="0"/>
                        </a:cubicBezTo>
                        <a:cubicBezTo>
                          <a:pt x="813650" y="-62255"/>
                          <a:pt x="1242279" y="201698"/>
                          <a:pt x="1535476" y="0"/>
                        </a:cubicBezTo>
                        <a:cubicBezTo>
                          <a:pt x="1783358" y="-203253"/>
                          <a:pt x="1936078" y="136618"/>
                          <a:pt x="2303215" y="0"/>
                        </a:cubicBezTo>
                        <a:cubicBezTo>
                          <a:pt x="2683144" y="-84933"/>
                          <a:pt x="2676975" y="61009"/>
                          <a:pt x="2840632" y="0"/>
                        </a:cubicBezTo>
                        <a:cubicBezTo>
                          <a:pt x="3054656" y="-38928"/>
                          <a:pt x="3250749" y="50581"/>
                          <a:pt x="3608370" y="0"/>
                        </a:cubicBezTo>
                        <a:cubicBezTo>
                          <a:pt x="3936329" y="-53112"/>
                          <a:pt x="4127438" y="210793"/>
                          <a:pt x="4491270" y="0"/>
                        </a:cubicBezTo>
                        <a:cubicBezTo>
                          <a:pt x="4897090" y="-139586"/>
                          <a:pt x="4781989" y="23709"/>
                          <a:pt x="4913526" y="0"/>
                        </a:cubicBezTo>
                        <a:cubicBezTo>
                          <a:pt x="5029696" y="-124243"/>
                          <a:pt x="5468815" y="109170"/>
                          <a:pt x="5796424" y="0"/>
                        </a:cubicBezTo>
                        <a:cubicBezTo>
                          <a:pt x="6188568" y="-197411"/>
                          <a:pt x="6397769" y="16191"/>
                          <a:pt x="6679324" y="0"/>
                        </a:cubicBezTo>
                        <a:cubicBezTo>
                          <a:pt x="6957305" y="-30529"/>
                          <a:pt x="7110461" y="20701"/>
                          <a:pt x="7216742" y="0"/>
                        </a:cubicBezTo>
                        <a:cubicBezTo>
                          <a:pt x="7290144" y="-26722"/>
                          <a:pt x="7694794" y="84382"/>
                          <a:pt x="7984479" y="0"/>
                        </a:cubicBezTo>
                        <a:cubicBezTo>
                          <a:pt x="8326841" y="-94801"/>
                          <a:pt x="8339536" y="79435"/>
                          <a:pt x="8406736" y="0"/>
                        </a:cubicBezTo>
                        <a:cubicBezTo>
                          <a:pt x="8561603" y="-5805"/>
                          <a:pt x="8876903" y="189792"/>
                          <a:pt x="9174475" y="0"/>
                        </a:cubicBezTo>
                        <a:cubicBezTo>
                          <a:pt x="9534799" y="-146382"/>
                          <a:pt x="9531661" y="60240"/>
                          <a:pt x="9711891" y="0"/>
                        </a:cubicBezTo>
                        <a:cubicBezTo>
                          <a:pt x="9921899" y="10559"/>
                          <a:pt x="10202325" y="53401"/>
                          <a:pt x="10479630" y="0"/>
                        </a:cubicBezTo>
                        <a:cubicBezTo>
                          <a:pt x="10771128" y="-25451"/>
                          <a:pt x="11250199" y="75931"/>
                          <a:pt x="11516077" y="0"/>
                        </a:cubicBezTo>
                        <a:cubicBezTo>
                          <a:pt x="11573926" y="427841"/>
                          <a:pt x="11468296" y="619578"/>
                          <a:pt x="11516077" y="1119088"/>
                        </a:cubicBezTo>
                        <a:cubicBezTo>
                          <a:pt x="11486164" y="1590854"/>
                          <a:pt x="11508327" y="1791527"/>
                          <a:pt x="11516077" y="2339912"/>
                        </a:cubicBezTo>
                        <a:cubicBezTo>
                          <a:pt x="11546399" y="2908178"/>
                          <a:pt x="11547161" y="3181976"/>
                          <a:pt x="11516077" y="3713338"/>
                        </a:cubicBezTo>
                        <a:cubicBezTo>
                          <a:pt x="11518803" y="4137568"/>
                          <a:pt x="11421239" y="4679294"/>
                          <a:pt x="11516077" y="5086763"/>
                        </a:cubicBezTo>
                        <a:cubicBezTo>
                          <a:pt x="11206499" y="5150897"/>
                          <a:pt x="10880663" y="4916869"/>
                          <a:pt x="10633177" y="5086763"/>
                        </a:cubicBezTo>
                        <a:cubicBezTo>
                          <a:pt x="10457404" y="5241837"/>
                          <a:pt x="10255735" y="5015686"/>
                          <a:pt x="9865439" y="5086763"/>
                        </a:cubicBezTo>
                        <a:cubicBezTo>
                          <a:pt x="9529888" y="5144770"/>
                          <a:pt x="9695693" y="5060584"/>
                          <a:pt x="9443183" y="5086763"/>
                        </a:cubicBezTo>
                        <a:cubicBezTo>
                          <a:pt x="9249001" y="5125737"/>
                          <a:pt x="9156878" y="5048998"/>
                          <a:pt x="9020926" y="5086763"/>
                        </a:cubicBezTo>
                        <a:cubicBezTo>
                          <a:pt x="8818020" y="5153024"/>
                          <a:pt x="8474864" y="5052188"/>
                          <a:pt x="8138028" y="5086763"/>
                        </a:cubicBezTo>
                        <a:cubicBezTo>
                          <a:pt x="7808090" y="5135720"/>
                          <a:pt x="7828004" y="5075970"/>
                          <a:pt x="7600610" y="5086763"/>
                        </a:cubicBezTo>
                        <a:cubicBezTo>
                          <a:pt x="7415635" y="5025299"/>
                          <a:pt x="7011849" y="4956317"/>
                          <a:pt x="6602550" y="5086763"/>
                        </a:cubicBezTo>
                        <a:cubicBezTo>
                          <a:pt x="6166510" y="5248267"/>
                          <a:pt x="5806142" y="5103092"/>
                          <a:pt x="5604491" y="5086763"/>
                        </a:cubicBezTo>
                        <a:cubicBezTo>
                          <a:pt x="5403391" y="5169070"/>
                          <a:pt x="5250538" y="4970080"/>
                          <a:pt x="4951913" y="5086763"/>
                        </a:cubicBezTo>
                        <a:cubicBezTo>
                          <a:pt x="4653493" y="5214190"/>
                          <a:pt x="4602339" y="5093802"/>
                          <a:pt x="4299334" y="5086763"/>
                        </a:cubicBezTo>
                        <a:cubicBezTo>
                          <a:pt x="4029638" y="5077497"/>
                          <a:pt x="3893109" y="5062082"/>
                          <a:pt x="3761918" y="5086763"/>
                        </a:cubicBezTo>
                        <a:cubicBezTo>
                          <a:pt x="3618126" y="5108562"/>
                          <a:pt x="3452358" y="5050098"/>
                          <a:pt x="3339662" y="5086763"/>
                        </a:cubicBezTo>
                        <a:cubicBezTo>
                          <a:pt x="3278338" y="5127409"/>
                          <a:pt x="2750620" y="5117148"/>
                          <a:pt x="2456762" y="5086763"/>
                        </a:cubicBezTo>
                        <a:cubicBezTo>
                          <a:pt x="2094487" y="5068349"/>
                          <a:pt x="2174557" y="5043154"/>
                          <a:pt x="1919346" y="5086763"/>
                        </a:cubicBezTo>
                        <a:cubicBezTo>
                          <a:pt x="1621844" y="5142557"/>
                          <a:pt x="1355277" y="4971436"/>
                          <a:pt x="1151607" y="5086763"/>
                        </a:cubicBezTo>
                        <a:cubicBezTo>
                          <a:pt x="987172" y="5285541"/>
                          <a:pt x="346425" y="4970555"/>
                          <a:pt x="0" y="5086763"/>
                        </a:cubicBezTo>
                        <a:cubicBezTo>
                          <a:pt x="-11579" y="4541524"/>
                          <a:pt x="58899" y="4402617"/>
                          <a:pt x="0" y="3967675"/>
                        </a:cubicBezTo>
                        <a:cubicBezTo>
                          <a:pt x="-46015" y="3552614"/>
                          <a:pt x="19829" y="3091796"/>
                          <a:pt x="0" y="2746851"/>
                        </a:cubicBezTo>
                        <a:cubicBezTo>
                          <a:pt x="10706" y="2386208"/>
                          <a:pt x="102475" y="1852387"/>
                          <a:pt x="0" y="1373425"/>
                        </a:cubicBezTo>
                        <a:cubicBezTo>
                          <a:pt x="-69023" y="801575"/>
                          <a:pt x="-25702" y="316708"/>
                          <a:pt x="0" y="0"/>
                        </a:cubicBezTo>
                        <a:close/>
                      </a:path>
                    </a:pathLst>
                  </a:custGeom>
                  <ask:type>
                    <ask:lineSketchScribble/>
                  </ask:type>
                </ask:lineSketchStyleProps>
              </a:ext>
            </a:extLst>
          </a:ln>
        </p:spPr>
        <p:style>
          <a:lnRef idx="0">
            <a:scrgbClr r="0" g="0" b="0"/>
          </a:lnRef>
          <a:fillRef idx="0">
            <a:scrgbClr r="0" g="0" b="0"/>
          </a:fillRef>
          <a:effectRef idx="0">
            <a:scrgbClr r="0" g="0" b="0"/>
          </a:effectRef>
          <a:fontRef idx="minor">
            <a:schemeClr val="dk1"/>
          </a:fontRef>
        </p:style>
        <p:txBody>
          <a:bodyPr rtlCol="0" anchor="ctr"/>
          <a:lstStyle/>
          <a:p>
            <a:pPr algn="ctr"/>
            <a:endParaRPr lang="en-US"/>
          </a:p>
        </p:txBody>
      </p:sp>
      <p:sp>
        <p:nvSpPr>
          <p:cNvPr id="63" name="TextBox 62">
            <a:extLst>
              <a:ext uri="{FF2B5EF4-FFF2-40B4-BE49-F238E27FC236}">
                <a16:creationId xmlns:a16="http://schemas.microsoft.com/office/drawing/2014/main" id="{287968DA-97E3-4C45-B012-8BC2FBC2247D}"/>
              </a:ext>
            </a:extLst>
          </p:cNvPr>
          <p:cNvSpPr txBox="1"/>
          <p:nvPr/>
        </p:nvSpPr>
        <p:spPr>
          <a:xfrm>
            <a:off x="668118" y="3753169"/>
            <a:ext cx="6608981" cy="1523302"/>
          </a:xfrm>
          <a:prstGeom prst="rect">
            <a:avLst/>
          </a:prstGeom>
          <a:noFill/>
        </p:spPr>
        <p:txBody>
          <a:bodyPr wrap="square">
            <a:spAutoFit/>
          </a:bodyPr>
          <a:lstStyle/>
          <a:p>
            <a:pPr marR="0" lvl="0">
              <a:lnSpc>
                <a:spcPct val="134000"/>
              </a:lnSpc>
              <a:spcBef>
                <a:spcPts val="0"/>
              </a:spcBef>
              <a:spcAft>
                <a:spcPts val="300"/>
              </a:spcAft>
              <a:buClr>
                <a:srgbClr val="2B2928"/>
              </a:buClr>
              <a:buSzPts val="900"/>
              <a:tabLst>
                <a:tab pos="481965" algn="l"/>
              </a:tabLst>
            </a:pPr>
            <a:r>
              <a:rPr lang="en-US" sz="2400" u="none" strike="noStrike" spc="0" dirty="0">
                <a:solidFill>
                  <a:srgbClr val="2B2928"/>
                </a:solidFill>
                <a:effectLst/>
                <a:latin typeface="Arial" panose="020B0604020202020204" pitchFamily="34" charset="0"/>
                <a:ea typeface="Tahoma" panose="020B0604030504040204" pitchFamily="34" charset="0"/>
                <a:cs typeface="Arial" panose="020B0604020202020204" pitchFamily="34" charset="0"/>
              </a:rPr>
              <a:t>2. </a:t>
            </a:r>
            <a:r>
              <a:rPr lang="vi-VN" sz="2400" dirty="0">
                <a:solidFill>
                  <a:srgbClr val="2B2928"/>
                </a:solidFill>
                <a:ea typeface="Tahoma" panose="020B0604030504040204" pitchFamily="34" charset="0"/>
                <a:cs typeface="Arial" panose="020B0604020202020204" pitchFamily="34" charset="0"/>
              </a:rPr>
              <a:t>Khi ánh sáng truyền từ lăng kính ra không khí, tại sao tia khúc xạ JR lệch xa pháp tuyến hơn so với tia tới IJ</a:t>
            </a:r>
            <a:endParaRPr lang="en-US" sz="2400" u="none" strike="noStrike" spc="0" dirty="0">
              <a:solidFill>
                <a:srgbClr val="2B2928"/>
              </a:solidFill>
              <a:effectLst/>
              <a:latin typeface="Arial" panose="020B0604020202020204" pitchFamily="34" charset="0"/>
              <a:ea typeface="Tahoma" panose="020B0604030504040204" pitchFamily="34" charset="0"/>
              <a:cs typeface="Arial" panose="020B0604020202020204" pitchFamily="34" charset="0"/>
            </a:endParaRPr>
          </a:p>
        </p:txBody>
      </p:sp>
      <p:grpSp>
        <p:nvGrpSpPr>
          <p:cNvPr id="64" name="Group 63">
            <a:extLst>
              <a:ext uri="{FF2B5EF4-FFF2-40B4-BE49-F238E27FC236}">
                <a16:creationId xmlns:a16="http://schemas.microsoft.com/office/drawing/2014/main" id="{92F56B13-48A9-4F7F-9346-210B85659735}"/>
              </a:ext>
            </a:extLst>
          </p:cNvPr>
          <p:cNvGrpSpPr/>
          <p:nvPr/>
        </p:nvGrpSpPr>
        <p:grpSpPr>
          <a:xfrm>
            <a:off x="4332953" y="970570"/>
            <a:ext cx="3123338" cy="672092"/>
            <a:chOff x="4686331" y="503845"/>
            <a:chExt cx="3123338" cy="672092"/>
          </a:xfrm>
        </p:grpSpPr>
        <p:sp>
          <p:nvSpPr>
            <p:cNvPr id="65" name="Arrow: Pentagon 98">
              <a:extLst>
                <a:ext uri="{FF2B5EF4-FFF2-40B4-BE49-F238E27FC236}">
                  <a16:creationId xmlns:a16="http://schemas.microsoft.com/office/drawing/2014/main" id="{0D191481-E0AA-4237-8B4B-2C3533409224}"/>
                </a:ext>
              </a:extLst>
            </p:cNvPr>
            <p:cNvSpPr/>
            <p:nvPr/>
          </p:nvSpPr>
          <p:spPr>
            <a:xfrm>
              <a:off x="4686331" y="511344"/>
              <a:ext cx="3123338" cy="664593"/>
            </a:xfrm>
            <a:custGeom>
              <a:avLst/>
              <a:gdLst>
                <a:gd name="connsiteX0" fmla="*/ 0 w 3123338"/>
                <a:gd name="connsiteY0" fmla="*/ 110768 h 664593"/>
                <a:gd name="connsiteX1" fmla="*/ 110768 w 3123338"/>
                <a:gd name="connsiteY1" fmla="*/ 0 h 664593"/>
                <a:gd name="connsiteX2" fmla="*/ 749164 w 3123338"/>
                <a:gd name="connsiteY2" fmla="*/ 0 h 664593"/>
                <a:gd name="connsiteX3" fmla="*/ 1242471 w 3123338"/>
                <a:gd name="connsiteY3" fmla="*/ 0 h 664593"/>
                <a:gd name="connsiteX4" fmla="*/ 1764795 w 3123338"/>
                <a:gd name="connsiteY4" fmla="*/ 0 h 664593"/>
                <a:gd name="connsiteX5" fmla="*/ 2374174 w 3123338"/>
                <a:gd name="connsiteY5" fmla="*/ 0 h 664593"/>
                <a:gd name="connsiteX6" fmla="*/ 3012570 w 3123338"/>
                <a:gd name="connsiteY6" fmla="*/ 0 h 664593"/>
                <a:gd name="connsiteX7" fmla="*/ 3123338 w 3123338"/>
                <a:gd name="connsiteY7" fmla="*/ 110768 h 664593"/>
                <a:gd name="connsiteX8" fmla="*/ 3123338 w 3123338"/>
                <a:gd name="connsiteY8" fmla="*/ 553825 h 664593"/>
                <a:gd name="connsiteX9" fmla="*/ 3012570 w 3123338"/>
                <a:gd name="connsiteY9" fmla="*/ 664593 h 664593"/>
                <a:gd name="connsiteX10" fmla="*/ 2432210 w 3123338"/>
                <a:gd name="connsiteY10" fmla="*/ 664593 h 664593"/>
                <a:gd name="connsiteX11" fmla="*/ 1793813 w 3123338"/>
                <a:gd name="connsiteY11" fmla="*/ 664593 h 664593"/>
                <a:gd name="connsiteX12" fmla="*/ 1242471 w 3123338"/>
                <a:gd name="connsiteY12" fmla="*/ 664593 h 664593"/>
                <a:gd name="connsiteX13" fmla="*/ 633092 w 3123338"/>
                <a:gd name="connsiteY13" fmla="*/ 664593 h 664593"/>
                <a:gd name="connsiteX14" fmla="*/ 110768 w 3123338"/>
                <a:gd name="connsiteY14" fmla="*/ 664593 h 664593"/>
                <a:gd name="connsiteX15" fmla="*/ 0 w 3123338"/>
                <a:gd name="connsiteY15" fmla="*/ 553825 h 664593"/>
                <a:gd name="connsiteX16" fmla="*/ 0 w 3123338"/>
                <a:gd name="connsiteY16" fmla="*/ 110768 h 6645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123338" h="664593" fill="none" extrusionOk="0">
                  <a:moveTo>
                    <a:pt x="0" y="110768"/>
                  </a:moveTo>
                  <a:cubicBezTo>
                    <a:pt x="5131" y="45949"/>
                    <a:pt x="50860" y="-3656"/>
                    <a:pt x="110768" y="0"/>
                  </a:cubicBezTo>
                  <a:cubicBezTo>
                    <a:pt x="344890" y="-6034"/>
                    <a:pt x="534836" y="17191"/>
                    <a:pt x="749164" y="0"/>
                  </a:cubicBezTo>
                  <a:cubicBezTo>
                    <a:pt x="963492" y="-17191"/>
                    <a:pt x="1024589" y="8484"/>
                    <a:pt x="1242471" y="0"/>
                  </a:cubicBezTo>
                  <a:cubicBezTo>
                    <a:pt x="1460353" y="-8484"/>
                    <a:pt x="1629845" y="48493"/>
                    <a:pt x="1764795" y="0"/>
                  </a:cubicBezTo>
                  <a:cubicBezTo>
                    <a:pt x="1899745" y="-48493"/>
                    <a:pt x="2187835" y="43192"/>
                    <a:pt x="2374174" y="0"/>
                  </a:cubicBezTo>
                  <a:cubicBezTo>
                    <a:pt x="2560513" y="-43192"/>
                    <a:pt x="2708551" y="35884"/>
                    <a:pt x="3012570" y="0"/>
                  </a:cubicBezTo>
                  <a:cubicBezTo>
                    <a:pt x="3077461" y="-9830"/>
                    <a:pt x="3125328" y="34093"/>
                    <a:pt x="3123338" y="110768"/>
                  </a:cubicBezTo>
                  <a:cubicBezTo>
                    <a:pt x="3153542" y="320890"/>
                    <a:pt x="3109325" y="431064"/>
                    <a:pt x="3123338" y="553825"/>
                  </a:cubicBezTo>
                  <a:cubicBezTo>
                    <a:pt x="3119269" y="604747"/>
                    <a:pt x="3063190" y="653915"/>
                    <a:pt x="3012570" y="664593"/>
                  </a:cubicBezTo>
                  <a:cubicBezTo>
                    <a:pt x="2743535" y="666479"/>
                    <a:pt x="2702763" y="651070"/>
                    <a:pt x="2432210" y="664593"/>
                  </a:cubicBezTo>
                  <a:cubicBezTo>
                    <a:pt x="2161657" y="678116"/>
                    <a:pt x="1997819" y="603965"/>
                    <a:pt x="1793813" y="664593"/>
                  </a:cubicBezTo>
                  <a:cubicBezTo>
                    <a:pt x="1589807" y="725221"/>
                    <a:pt x="1492453" y="638422"/>
                    <a:pt x="1242471" y="664593"/>
                  </a:cubicBezTo>
                  <a:cubicBezTo>
                    <a:pt x="992489" y="690764"/>
                    <a:pt x="813669" y="635681"/>
                    <a:pt x="633092" y="664593"/>
                  </a:cubicBezTo>
                  <a:cubicBezTo>
                    <a:pt x="452515" y="693505"/>
                    <a:pt x="356773" y="648414"/>
                    <a:pt x="110768" y="664593"/>
                  </a:cubicBezTo>
                  <a:cubicBezTo>
                    <a:pt x="45615" y="665677"/>
                    <a:pt x="-1353" y="597217"/>
                    <a:pt x="0" y="553825"/>
                  </a:cubicBezTo>
                  <a:cubicBezTo>
                    <a:pt x="-19450" y="396708"/>
                    <a:pt x="13884" y="203017"/>
                    <a:pt x="0" y="110768"/>
                  </a:cubicBezTo>
                  <a:close/>
                </a:path>
                <a:path w="3123338" h="664593" stroke="0" extrusionOk="0">
                  <a:moveTo>
                    <a:pt x="0" y="110768"/>
                  </a:moveTo>
                  <a:cubicBezTo>
                    <a:pt x="-2926" y="38245"/>
                    <a:pt x="42759" y="-8124"/>
                    <a:pt x="110768" y="0"/>
                  </a:cubicBezTo>
                  <a:cubicBezTo>
                    <a:pt x="257587" y="-13675"/>
                    <a:pt x="403383" y="54731"/>
                    <a:pt x="691128" y="0"/>
                  </a:cubicBezTo>
                  <a:cubicBezTo>
                    <a:pt x="978873" y="-54731"/>
                    <a:pt x="974677" y="10428"/>
                    <a:pt x="1184435" y="0"/>
                  </a:cubicBezTo>
                  <a:cubicBezTo>
                    <a:pt x="1394193" y="-10428"/>
                    <a:pt x="1465179" y="47890"/>
                    <a:pt x="1706759" y="0"/>
                  </a:cubicBezTo>
                  <a:cubicBezTo>
                    <a:pt x="1948339" y="-47890"/>
                    <a:pt x="2104472" y="25323"/>
                    <a:pt x="2287120" y="0"/>
                  </a:cubicBezTo>
                  <a:cubicBezTo>
                    <a:pt x="2469768" y="-25323"/>
                    <a:pt x="2816830" y="28173"/>
                    <a:pt x="3012570" y="0"/>
                  </a:cubicBezTo>
                  <a:cubicBezTo>
                    <a:pt x="3069493" y="5675"/>
                    <a:pt x="3124018" y="45520"/>
                    <a:pt x="3123338" y="110768"/>
                  </a:cubicBezTo>
                  <a:cubicBezTo>
                    <a:pt x="3142378" y="281830"/>
                    <a:pt x="3107338" y="408173"/>
                    <a:pt x="3123338" y="553825"/>
                  </a:cubicBezTo>
                  <a:cubicBezTo>
                    <a:pt x="3130262" y="611622"/>
                    <a:pt x="3074604" y="663456"/>
                    <a:pt x="3012570" y="664593"/>
                  </a:cubicBezTo>
                  <a:cubicBezTo>
                    <a:pt x="2828317" y="688373"/>
                    <a:pt x="2668759" y="652133"/>
                    <a:pt x="2403192" y="664593"/>
                  </a:cubicBezTo>
                  <a:cubicBezTo>
                    <a:pt x="2137625" y="677053"/>
                    <a:pt x="2149163" y="613565"/>
                    <a:pt x="1909885" y="664593"/>
                  </a:cubicBezTo>
                  <a:cubicBezTo>
                    <a:pt x="1670607" y="715621"/>
                    <a:pt x="1538760" y="614296"/>
                    <a:pt x="1358543" y="664593"/>
                  </a:cubicBezTo>
                  <a:cubicBezTo>
                    <a:pt x="1178326" y="714890"/>
                    <a:pt x="1019934" y="611016"/>
                    <a:pt x="807200" y="664593"/>
                  </a:cubicBezTo>
                  <a:cubicBezTo>
                    <a:pt x="594466" y="718170"/>
                    <a:pt x="417549" y="592148"/>
                    <a:pt x="110768" y="664593"/>
                  </a:cubicBezTo>
                  <a:cubicBezTo>
                    <a:pt x="46142" y="667410"/>
                    <a:pt x="-17045" y="612928"/>
                    <a:pt x="0" y="553825"/>
                  </a:cubicBezTo>
                  <a:cubicBezTo>
                    <a:pt x="-27911" y="458607"/>
                    <a:pt x="14774" y="255070"/>
                    <a:pt x="0" y="110768"/>
                  </a:cubicBezTo>
                  <a:close/>
                </a:path>
              </a:pathLst>
            </a:custGeom>
            <a:solidFill>
              <a:srgbClr val="532CC7"/>
            </a:solidFill>
            <a:ln/>
          </p:spPr>
          <p:style>
            <a:lnRef idx="1">
              <a:schemeClr val="accent4"/>
            </a:lnRef>
            <a:fillRef idx="2">
              <a:schemeClr val="accent4"/>
            </a:fillRef>
            <a:effectRef idx="1">
              <a:schemeClr val="accent4"/>
            </a:effectRef>
            <a:fontRef idx="minor">
              <a:schemeClr val="dk1"/>
            </a:fontRef>
          </p:style>
          <p:txBody>
            <a:bodyPr rtlCol="0" anchor="ctr"/>
            <a:lstStyle/>
            <a:p>
              <a:pPr algn="ctr"/>
              <a:endParaRPr lang="en-US"/>
            </a:p>
          </p:txBody>
        </p:sp>
        <p:sp>
          <p:nvSpPr>
            <p:cNvPr id="66" name="TextBox 65">
              <a:extLst>
                <a:ext uri="{FF2B5EF4-FFF2-40B4-BE49-F238E27FC236}">
                  <a16:creationId xmlns:a16="http://schemas.microsoft.com/office/drawing/2014/main" id="{2B2AE2E8-2C7E-4C51-9EDD-F39B7462F986}"/>
                </a:ext>
              </a:extLst>
            </p:cNvPr>
            <p:cNvSpPr txBox="1"/>
            <p:nvPr/>
          </p:nvSpPr>
          <p:spPr>
            <a:xfrm>
              <a:off x="4791084" y="503845"/>
              <a:ext cx="2913832" cy="614079"/>
            </a:xfrm>
            <a:prstGeom prst="rect">
              <a:avLst/>
            </a:prstGeom>
            <a:noFill/>
          </p:spPr>
          <p:txBody>
            <a:bodyPr wrap="square">
              <a:spAutoFit/>
            </a:bodyPr>
            <a:lstStyle/>
            <a:p>
              <a:pPr marR="0" lvl="0" algn="ctr">
                <a:lnSpc>
                  <a:spcPct val="132000"/>
                </a:lnSpc>
                <a:spcBef>
                  <a:spcPts val="0"/>
                </a:spcBef>
                <a:spcAft>
                  <a:spcPts val="0"/>
                </a:spcAft>
                <a:buClr>
                  <a:srgbClr val="6BA664"/>
                </a:buClr>
                <a:buSzPts val="1000"/>
                <a:tabLst>
                  <a:tab pos="351155" algn="l"/>
                </a:tabLst>
              </a:pPr>
              <a:r>
                <a:rPr lang="en-US" sz="2800" b="1" u="none" strike="noStrike" spc="0" dirty="0">
                  <a:solidFill>
                    <a:schemeClr val="bg1"/>
                  </a:solidFill>
                  <a:effectLst/>
                  <a:latin typeface="Fira Sans Black" panose="020B0A03050000020004" pitchFamily="34" charset="0"/>
                  <a:ea typeface="Arial" panose="020B0604020202020204" pitchFamily="34" charset="0"/>
                  <a:cs typeface="Arial" panose="020B0604020202020204" pitchFamily="34" charset="0"/>
                </a:rPr>
                <a:t>HOẠT ĐỘNG</a:t>
              </a:r>
            </a:p>
          </p:txBody>
        </p:sp>
      </p:grpSp>
      <p:sp>
        <p:nvSpPr>
          <p:cNvPr id="67" name="TextBox 66">
            <a:extLst>
              <a:ext uri="{FF2B5EF4-FFF2-40B4-BE49-F238E27FC236}">
                <a16:creationId xmlns:a16="http://schemas.microsoft.com/office/drawing/2014/main" id="{5B449CBA-CF7B-4530-9E4B-AC9189B6FDD4}"/>
              </a:ext>
            </a:extLst>
          </p:cNvPr>
          <p:cNvSpPr txBox="1"/>
          <p:nvPr/>
        </p:nvSpPr>
        <p:spPr>
          <a:xfrm>
            <a:off x="658021" y="2299109"/>
            <a:ext cx="6798270" cy="1523302"/>
          </a:xfrm>
          <a:prstGeom prst="rect">
            <a:avLst/>
          </a:prstGeom>
          <a:noFill/>
        </p:spPr>
        <p:txBody>
          <a:bodyPr wrap="square">
            <a:spAutoFit/>
          </a:bodyPr>
          <a:lstStyle/>
          <a:p>
            <a:pPr marR="0" lvl="0">
              <a:lnSpc>
                <a:spcPct val="134000"/>
              </a:lnSpc>
              <a:spcBef>
                <a:spcPts val="0"/>
              </a:spcBef>
              <a:spcAft>
                <a:spcPts val="0"/>
              </a:spcAft>
              <a:buClr>
                <a:srgbClr val="2B2928"/>
              </a:buClr>
              <a:buSzPts val="900"/>
              <a:tabLst>
                <a:tab pos="475615" algn="l"/>
              </a:tabLst>
            </a:pPr>
            <a:r>
              <a:rPr lang="en-US" sz="2400" u="none" strike="noStrike" spc="0" dirty="0">
                <a:solidFill>
                  <a:srgbClr val="2B2928"/>
                </a:solidFill>
                <a:effectLst/>
                <a:latin typeface="Arial" panose="020B0604020202020204" pitchFamily="34" charset="0"/>
                <a:ea typeface="Tahoma" panose="020B0604030504040204" pitchFamily="34" charset="0"/>
                <a:cs typeface="Arial" panose="020B0604020202020204" pitchFamily="34" charset="0"/>
              </a:rPr>
              <a:t>1. </a:t>
            </a:r>
            <a:r>
              <a:rPr lang="vi-VN" sz="2400" dirty="0">
                <a:solidFill>
                  <a:srgbClr val="2B2928"/>
                </a:solidFill>
                <a:ea typeface="Tahoma" panose="020B0604030504040204" pitchFamily="34" charset="0"/>
                <a:cs typeface="Arial" panose="020B0604020202020204" pitchFamily="34" charset="0"/>
              </a:rPr>
              <a:t>Khi ánh sáng truyền từ không khí vào lăng kính, tại sao tia khúc xạ IJ lệch gần pháp tuyến hơn so với tia tới SI</a:t>
            </a:r>
            <a:endParaRPr lang="en-US" sz="2400" u="none" strike="noStrike" spc="0" dirty="0">
              <a:solidFill>
                <a:srgbClr val="2B2928"/>
              </a:solidFill>
              <a:effectLst/>
              <a:latin typeface="Arial" panose="020B0604020202020204" pitchFamily="34" charset="0"/>
              <a:ea typeface="Tahoma" panose="020B0604030504040204" pitchFamily="34" charset="0"/>
              <a:cs typeface="Arial" panose="020B0604020202020204" pitchFamily="34" charset="0"/>
            </a:endParaRPr>
          </a:p>
        </p:txBody>
      </p:sp>
      <p:sp>
        <p:nvSpPr>
          <p:cNvPr id="68" name="TextBox 67">
            <a:extLst>
              <a:ext uri="{FF2B5EF4-FFF2-40B4-BE49-F238E27FC236}">
                <a16:creationId xmlns:a16="http://schemas.microsoft.com/office/drawing/2014/main" id="{7630263B-10C0-43FA-A4A4-99024416FEC5}"/>
              </a:ext>
            </a:extLst>
          </p:cNvPr>
          <p:cNvSpPr txBox="1"/>
          <p:nvPr/>
        </p:nvSpPr>
        <p:spPr>
          <a:xfrm>
            <a:off x="339399" y="1870886"/>
            <a:ext cx="7890202" cy="494751"/>
          </a:xfrm>
          <a:prstGeom prst="rect">
            <a:avLst/>
          </a:prstGeom>
          <a:noFill/>
        </p:spPr>
        <p:txBody>
          <a:bodyPr wrap="square">
            <a:spAutoFit/>
          </a:bodyPr>
          <a:lstStyle/>
          <a:p>
            <a:pPr>
              <a:lnSpc>
                <a:spcPct val="120000"/>
              </a:lnSpc>
            </a:pPr>
            <a:r>
              <a:rPr lang="vi-VN" sz="2400" b="1" dirty="0">
                <a:solidFill>
                  <a:srgbClr val="000000"/>
                </a:solidFill>
                <a:latin typeface="Arial" panose="020B0604020202020204" pitchFamily="34" charset="0"/>
                <a:ea typeface="Courier New" panose="02070309020205020404" pitchFamily="49" charset="0"/>
                <a:cs typeface="Arial" panose="020B0604020202020204" pitchFamily="34" charset="0"/>
              </a:rPr>
              <a:t>Quan sát </a:t>
            </a:r>
            <a:r>
              <a:rPr lang="en-US" sz="2400" b="1" dirty="0" err="1">
                <a:solidFill>
                  <a:srgbClr val="000000"/>
                </a:solidFill>
                <a:latin typeface="Arial" panose="020B0604020202020204" pitchFamily="34" charset="0"/>
                <a:ea typeface="Courier New" panose="02070309020205020404" pitchFamily="49" charset="0"/>
                <a:cs typeface="Arial" panose="020B0604020202020204" pitchFamily="34" charset="0"/>
              </a:rPr>
              <a:t>hình</a:t>
            </a:r>
            <a:r>
              <a:rPr lang="en-US" sz="2400" b="1" dirty="0">
                <a:solidFill>
                  <a:srgbClr val="000000"/>
                </a:solidFill>
                <a:latin typeface="Arial" panose="020B0604020202020204" pitchFamily="34" charset="0"/>
                <a:ea typeface="Courier New" panose="02070309020205020404" pitchFamily="49" charset="0"/>
                <a:cs typeface="Arial" panose="020B0604020202020204" pitchFamily="34" charset="0"/>
              </a:rPr>
              <a:t> 7.6 </a:t>
            </a:r>
            <a:r>
              <a:rPr lang="en-US" sz="2400" b="1" dirty="0" err="1">
                <a:solidFill>
                  <a:srgbClr val="000000"/>
                </a:solidFill>
                <a:latin typeface="Arial" panose="020B0604020202020204" pitchFamily="34" charset="0"/>
                <a:ea typeface="Courier New" panose="02070309020205020404" pitchFamily="49" charset="0"/>
                <a:cs typeface="Arial" panose="020B0604020202020204" pitchFamily="34" charset="0"/>
              </a:rPr>
              <a:t>và</a:t>
            </a:r>
            <a:r>
              <a:rPr lang="en-US" sz="2400" b="1" dirty="0">
                <a:solidFill>
                  <a:srgbClr val="000000"/>
                </a:solidFill>
                <a:latin typeface="Arial" panose="020B0604020202020204" pitchFamily="34" charset="0"/>
                <a:ea typeface="Courier New" panose="02070309020205020404" pitchFamily="49" charset="0"/>
                <a:cs typeface="Arial" panose="020B0604020202020204" pitchFamily="34" charset="0"/>
              </a:rPr>
              <a:t> </a:t>
            </a:r>
            <a:r>
              <a:rPr lang="en-US" sz="2400" b="1" dirty="0" err="1">
                <a:solidFill>
                  <a:srgbClr val="000000"/>
                </a:solidFill>
                <a:latin typeface="Arial" panose="020B0604020202020204" pitchFamily="34" charset="0"/>
                <a:ea typeface="Courier New" panose="02070309020205020404" pitchFamily="49" charset="0"/>
                <a:cs typeface="Arial" panose="020B0604020202020204" pitchFamily="34" charset="0"/>
              </a:rPr>
              <a:t>cho</a:t>
            </a:r>
            <a:r>
              <a:rPr lang="en-US" sz="2400" b="1" dirty="0">
                <a:solidFill>
                  <a:srgbClr val="000000"/>
                </a:solidFill>
                <a:latin typeface="Arial" panose="020B0604020202020204" pitchFamily="34" charset="0"/>
                <a:ea typeface="Courier New" panose="02070309020205020404" pitchFamily="49" charset="0"/>
                <a:cs typeface="Arial" panose="020B0604020202020204" pitchFamily="34" charset="0"/>
              </a:rPr>
              <a:t> </a:t>
            </a:r>
            <a:r>
              <a:rPr lang="en-US" sz="2400" b="1" dirty="0" err="1">
                <a:solidFill>
                  <a:srgbClr val="000000"/>
                </a:solidFill>
                <a:latin typeface="Arial" panose="020B0604020202020204" pitchFamily="34" charset="0"/>
                <a:ea typeface="Courier New" panose="02070309020205020404" pitchFamily="49" charset="0"/>
                <a:cs typeface="Arial" panose="020B0604020202020204" pitchFamily="34" charset="0"/>
              </a:rPr>
              <a:t>biết</a:t>
            </a:r>
            <a:r>
              <a:rPr lang="vi-VN" sz="2400" b="1" dirty="0">
                <a:solidFill>
                  <a:srgbClr val="000000"/>
                </a:solidFill>
                <a:latin typeface="Arial" panose="020B0604020202020204" pitchFamily="34" charset="0"/>
                <a:ea typeface="Courier New" panose="02070309020205020404" pitchFamily="49" charset="0"/>
                <a:cs typeface="Arial" panose="020B0604020202020204" pitchFamily="34" charset="0"/>
              </a:rPr>
              <a:t>:</a:t>
            </a:r>
            <a:endParaRPr lang="en-US" sz="2400" b="1" dirty="0">
              <a:solidFill>
                <a:srgbClr val="000000"/>
              </a:solidFill>
              <a:latin typeface="Arial" panose="020B0604020202020204" pitchFamily="34" charset="0"/>
              <a:ea typeface="Courier New" panose="02070309020205020404" pitchFamily="49" charset="0"/>
              <a:cs typeface="Arial" panose="020B0604020202020204" pitchFamily="34" charset="0"/>
            </a:endParaRPr>
          </a:p>
        </p:txBody>
      </p:sp>
      <p:sp>
        <p:nvSpPr>
          <p:cNvPr id="69" name="TextBox 68">
            <a:extLst>
              <a:ext uri="{FF2B5EF4-FFF2-40B4-BE49-F238E27FC236}">
                <a16:creationId xmlns:a16="http://schemas.microsoft.com/office/drawing/2014/main" id="{B0ADE217-5E09-4FA3-B464-4F574C4749B0}"/>
              </a:ext>
            </a:extLst>
          </p:cNvPr>
          <p:cNvSpPr txBox="1"/>
          <p:nvPr/>
        </p:nvSpPr>
        <p:spPr>
          <a:xfrm>
            <a:off x="668118" y="5318885"/>
            <a:ext cx="10840710" cy="830997"/>
          </a:xfrm>
          <a:prstGeom prst="rect">
            <a:avLst/>
          </a:prstGeom>
          <a:noFill/>
        </p:spPr>
        <p:txBody>
          <a:bodyPr wrap="square">
            <a:spAutoFit/>
          </a:bodyPr>
          <a:lstStyle/>
          <a:p>
            <a:r>
              <a:rPr lang="en-US" sz="2400" dirty="0">
                <a:solidFill>
                  <a:srgbClr val="000000"/>
                </a:solidFill>
                <a:effectLst/>
                <a:latin typeface="Arial" panose="020B0604020202020204" pitchFamily="34" charset="0"/>
                <a:ea typeface="Courier New" panose="02070309020205020404" pitchFamily="49" charset="0"/>
                <a:cs typeface="Arial" panose="020B0604020202020204" pitchFamily="34" charset="0"/>
              </a:rPr>
              <a:t>3. </a:t>
            </a:r>
            <a:r>
              <a:rPr lang="vi-VN" sz="2400" dirty="0">
                <a:solidFill>
                  <a:srgbClr val="000000"/>
                </a:solidFill>
                <a:ea typeface="Courier New" panose="02070309020205020404" pitchFamily="49" charset="0"/>
                <a:cs typeface="Arial" panose="020B0604020202020204" pitchFamily="34" charset="0"/>
              </a:rPr>
              <a:t>Dựa vào sự truyền sáng qua lăng kính, hãy giải thích hiện tượng tán sắc ánh sáng.</a:t>
            </a:r>
            <a:r>
              <a:rPr lang="en-US" sz="2400" dirty="0">
                <a:solidFill>
                  <a:srgbClr val="000000"/>
                </a:solidFill>
                <a:ea typeface="Courier New" panose="02070309020205020404" pitchFamily="49" charset="0"/>
                <a:cs typeface="Arial" panose="020B0604020202020204" pitchFamily="34" charset="0"/>
              </a:rPr>
              <a:t> </a:t>
            </a:r>
            <a:endParaRPr lang="en-US" sz="2400"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414408750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7" presetClass="entr" presetSubtype="0" fill="hold" nodeType="clickEffect">
                                  <p:stCondLst>
                                    <p:cond delay="0"/>
                                  </p:stCondLst>
                                  <p:childTnLst>
                                    <p:set>
                                      <p:cBhvr>
                                        <p:cTn id="6" dur="1" fill="hold">
                                          <p:stCondLst>
                                            <p:cond delay="0"/>
                                          </p:stCondLst>
                                        </p:cTn>
                                        <p:tgtEl>
                                          <p:spTgt spid="64"/>
                                        </p:tgtEl>
                                        <p:attrNameLst>
                                          <p:attrName>style.visibility</p:attrName>
                                        </p:attrNameLst>
                                      </p:cBhvr>
                                      <p:to>
                                        <p:strVal val="visible"/>
                                      </p:to>
                                    </p:set>
                                    <p:animEffect transition="in" filter="fade">
                                      <p:cBhvr>
                                        <p:cTn id="7" dur="500"/>
                                        <p:tgtEl>
                                          <p:spTgt spid="64"/>
                                        </p:tgtEl>
                                      </p:cBhvr>
                                    </p:animEffect>
                                    <p:anim calcmode="lin" valueType="num">
                                      <p:cBhvr>
                                        <p:cTn id="8" dur="500" fill="hold"/>
                                        <p:tgtEl>
                                          <p:spTgt spid="64"/>
                                        </p:tgtEl>
                                        <p:attrNameLst>
                                          <p:attrName>ppt_x</p:attrName>
                                        </p:attrNameLst>
                                      </p:cBhvr>
                                      <p:tavLst>
                                        <p:tav tm="0">
                                          <p:val>
                                            <p:strVal val="#ppt_x"/>
                                          </p:val>
                                        </p:tav>
                                        <p:tav tm="100000">
                                          <p:val>
                                            <p:strVal val="#ppt_x"/>
                                          </p:val>
                                        </p:tav>
                                      </p:tavLst>
                                    </p:anim>
                                    <p:anim calcmode="lin" valueType="num">
                                      <p:cBhvr>
                                        <p:cTn id="9" dur="500" fill="hold"/>
                                        <p:tgtEl>
                                          <p:spTgt spid="64"/>
                                        </p:tgtEl>
                                        <p:attrNameLst>
                                          <p:attrName>ppt_y</p:attrName>
                                        </p:attrNameLst>
                                      </p:cBhvr>
                                      <p:tavLst>
                                        <p:tav tm="0">
                                          <p:val>
                                            <p:strVal val="#ppt_y-.1"/>
                                          </p:val>
                                        </p:tav>
                                        <p:tav tm="100000">
                                          <p:val>
                                            <p:strVal val="#ppt_y"/>
                                          </p:val>
                                        </p:tav>
                                      </p:tavLst>
                                    </p:anim>
                                  </p:childTnLst>
                                </p:cTn>
                              </p:par>
                            </p:childTnLst>
                          </p:cTn>
                        </p:par>
                        <p:par>
                          <p:cTn id="10" fill="hold">
                            <p:stCondLst>
                              <p:cond delay="500"/>
                            </p:stCondLst>
                            <p:childTnLst>
                              <p:par>
                                <p:cTn id="11" presetID="22" presetClass="entr" presetSubtype="1" fill="hold" grpId="0" nodeType="afterEffect">
                                  <p:stCondLst>
                                    <p:cond delay="0"/>
                                  </p:stCondLst>
                                  <p:childTnLst>
                                    <p:set>
                                      <p:cBhvr>
                                        <p:cTn id="12" dur="1" fill="hold">
                                          <p:stCondLst>
                                            <p:cond delay="0"/>
                                          </p:stCondLst>
                                        </p:cTn>
                                        <p:tgtEl>
                                          <p:spTgt spid="62"/>
                                        </p:tgtEl>
                                        <p:attrNameLst>
                                          <p:attrName>style.visibility</p:attrName>
                                        </p:attrNameLst>
                                      </p:cBhvr>
                                      <p:to>
                                        <p:strVal val="visible"/>
                                      </p:to>
                                    </p:set>
                                    <p:animEffect transition="in" filter="wipe(up)">
                                      <p:cBhvr>
                                        <p:cTn id="13" dur="500"/>
                                        <p:tgtEl>
                                          <p:spTgt spid="62"/>
                                        </p:tgtEl>
                                      </p:cBhvr>
                                    </p:animEffect>
                                  </p:childTnLst>
                                </p:cTn>
                              </p:par>
                            </p:childTnLst>
                          </p:cTn>
                        </p:par>
                      </p:childTnLst>
                    </p:cTn>
                  </p:par>
                  <p:par>
                    <p:cTn id="14" fill="hold">
                      <p:stCondLst>
                        <p:cond delay="indefinite"/>
                      </p:stCondLst>
                      <p:childTnLst>
                        <p:par>
                          <p:cTn id="15" fill="hold">
                            <p:stCondLst>
                              <p:cond delay="0"/>
                            </p:stCondLst>
                            <p:childTnLst>
                              <p:par>
                                <p:cTn id="16" presetID="22" presetClass="entr" presetSubtype="8" fill="hold" grpId="0" nodeType="clickEffect">
                                  <p:stCondLst>
                                    <p:cond delay="0"/>
                                  </p:stCondLst>
                                  <p:childTnLst>
                                    <p:set>
                                      <p:cBhvr>
                                        <p:cTn id="17" dur="1" fill="hold">
                                          <p:stCondLst>
                                            <p:cond delay="0"/>
                                          </p:stCondLst>
                                        </p:cTn>
                                        <p:tgtEl>
                                          <p:spTgt spid="68"/>
                                        </p:tgtEl>
                                        <p:attrNameLst>
                                          <p:attrName>style.visibility</p:attrName>
                                        </p:attrNameLst>
                                      </p:cBhvr>
                                      <p:to>
                                        <p:strVal val="visible"/>
                                      </p:to>
                                    </p:set>
                                    <p:animEffect transition="in" filter="wipe(left)">
                                      <p:cBhvr>
                                        <p:cTn id="18" dur="500"/>
                                        <p:tgtEl>
                                          <p:spTgt spid="68"/>
                                        </p:tgtEl>
                                      </p:cBhvr>
                                    </p:animEffect>
                                  </p:childTnLst>
                                </p:cTn>
                              </p:par>
                              <p:par>
                                <p:cTn id="19" presetID="14" presetClass="entr" presetSubtype="10" fill="hold" nodeType="withEffect">
                                  <p:stCondLst>
                                    <p:cond delay="0"/>
                                  </p:stCondLst>
                                  <p:childTnLst>
                                    <p:set>
                                      <p:cBhvr>
                                        <p:cTn id="20" dur="1" fill="hold">
                                          <p:stCondLst>
                                            <p:cond delay="0"/>
                                          </p:stCondLst>
                                        </p:cTn>
                                        <p:tgtEl>
                                          <p:spTgt spid="59"/>
                                        </p:tgtEl>
                                        <p:attrNameLst>
                                          <p:attrName>style.visibility</p:attrName>
                                        </p:attrNameLst>
                                      </p:cBhvr>
                                      <p:to>
                                        <p:strVal val="visible"/>
                                      </p:to>
                                    </p:set>
                                    <p:animEffect transition="in" filter="randombar(horizontal)">
                                      <p:cBhvr>
                                        <p:cTn id="21" dur="500"/>
                                        <p:tgtEl>
                                          <p:spTgt spid="59"/>
                                        </p:tgtEl>
                                      </p:cBhvr>
                                    </p:animEffect>
                                  </p:childTnLst>
                                </p:cTn>
                              </p:par>
                            </p:childTnLst>
                          </p:cTn>
                        </p:par>
                        <p:par>
                          <p:cTn id="22" fill="hold">
                            <p:stCondLst>
                              <p:cond delay="500"/>
                            </p:stCondLst>
                            <p:childTnLst>
                              <p:par>
                                <p:cTn id="23" presetID="14" presetClass="entr" presetSubtype="10" fill="hold" grpId="0" nodeType="afterEffect">
                                  <p:stCondLst>
                                    <p:cond delay="0"/>
                                  </p:stCondLst>
                                  <p:childTnLst>
                                    <p:set>
                                      <p:cBhvr>
                                        <p:cTn id="24" dur="1" fill="hold">
                                          <p:stCondLst>
                                            <p:cond delay="0"/>
                                          </p:stCondLst>
                                        </p:cTn>
                                        <p:tgtEl>
                                          <p:spTgt spid="67"/>
                                        </p:tgtEl>
                                        <p:attrNameLst>
                                          <p:attrName>style.visibility</p:attrName>
                                        </p:attrNameLst>
                                      </p:cBhvr>
                                      <p:to>
                                        <p:strVal val="visible"/>
                                      </p:to>
                                    </p:set>
                                    <p:animEffect transition="in" filter="randombar(horizontal)">
                                      <p:cBhvr>
                                        <p:cTn id="25" dur="500"/>
                                        <p:tgtEl>
                                          <p:spTgt spid="67"/>
                                        </p:tgtEl>
                                      </p:cBhvr>
                                    </p:animEffect>
                                  </p:childTnLst>
                                </p:cTn>
                              </p:par>
                            </p:childTnLst>
                          </p:cTn>
                        </p:par>
                        <p:par>
                          <p:cTn id="26" fill="hold">
                            <p:stCondLst>
                              <p:cond delay="1000"/>
                            </p:stCondLst>
                            <p:childTnLst>
                              <p:par>
                                <p:cTn id="27" presetID="14" presetClass="entr" presetSubtype="10" fill="hold" grpId="0" nodeType="afterEffect">
                                  <p:stCondLst>
                                    <p:cond delay="0"/>
                                  </p:stCondLst>
                                  <p:childTnLst>
                                    <p:set>
                                      <p:cBhvr>
                                        <p:cTn id="28" dur="1" fill="hold">
                                          <p:stCondLst>
                                            <p:cond delay="0"/>
                                          </p:stCondLst>
                                        </p:cTn>
                                        <p:tgtEl>
                                          <p:spTgt spid="63"/>
                                        </p:tgtEl>
                                        <p:attrNameLst>
                                          <p:attrName>style.visibility</p:attrName>
                                        </p:attrNameLst>
                                      </p:cBhvr>
                                      <p:to>
                                        <p:strVal val="visible"/>
                                      </p:to>
                                    </p:set>
                                    <p:animEffect transition="in" filter="randombar(horizontal)">
                                      <p:cBhvr>
                                        <p:cTn id="29" dur="500"/>
                                        <p:tgtEl>
                                          <p:spTgt spid="63"/>
                                        </p:tgtEl>
                                      </p:cBhvr>
                                    </p:animEffect>
                                  </p:childTnLst>
                                </p:cTn>
                              </p:par>
                            </p:childTnLst>
                          </p:cTn>
                        </p:par>
                      </p:childTnLst>
                    </p:cTn>
                  </p:par>
                  <p:par>
                    <p:cTn id="30" fill="hold">
                      <p:stCondLst>
                        <p:cond delay="indefinite"/>
                      </p:stCondLst>
                      <p:childTnLst>
                        <p:par>
                          <p:cTn id="31" fill="hold">
                            <p:stCondLst>
                              <p:cond delay="0"/>
                            </p:stCondLst>
                            <p:childTnLst>
                              <p:par>
                                <p:cTn id="32" presetID="22" presetClass="entr" presetSubtype="8" fill="hold" grpId="0" nodeType="clickEffect">
                                  <p:stCondLst>
                                    <p:cond delay="0"/>
                                  </p:stCondLst>
                                  <p:childTnLst>
                                    <p:set>
                                      <p:cBhvr>
                                        <p:cTn id="33" dur="1" fill="hold">
                                          <p:stCondLst>
                                            <p:cond delay="0"/>
                                          </p:stCondLst>
                                        </p:cTn>
                                        <p:tgtEl>
                                          <p:spTgt spid="69"/>
                                        </p:tgtEl>
                                        <p:attrNameLst>
                                          <p:attrName>style.visibility</p:attrName>
                                        </p:attrNameLst>
                                      </p:cBhvr>
                                      <p:to>
                                        <p:strVal val="visible"/>
                                      </p:to>
                                    </p:set>
                                    <p:animEffect transition="in" filter="wipe(left)">
                                      <p:cBhvr>
                                        <p:cTn id="34" dur="500"/>
                                        <p:tgtEl>
                                          <p:spTgt spid="6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2" grpId="0" animBg="1"/>
      <p:bldP spid="63" grpId="0"/>
      <p:bldP spid="67" grpId="0"/>
      <p:bldP spid="68" grpId="0"/>
      <p:bldP spid="69" grpId="0"/>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Shape 1418"/>
        <p:cNvGrpSpPr/>
        <p:nvPr/>
      </p:nvGrpSpPr>
      <p:grpSpPr>
        <a:xfrm>
          <a:off x="0" y="0"/>
          <a:ext cx="0" cy="0"/>
          <a:chOff x="0" y="0"/>
          <a:chExt cx="0" cy="0"/>
        </a:xfrm>
      </p:grpSpPr>
      <p:grpSp>
        <p:nvGrpSpPr>
          <p:cNvPr id="44" name="Group 43">
            <a:extLst>
              <a:ext uri="{FF2B5EF4-FFF2-40B4-BE49-F238E27FC236}">
                <a16:creationId xmlns:a16="http://schemas.microsoft.com/office/drawing/2014/main" id="{7F26037D-5F6E-4E87-8410-2328E3FD8FB1}"/>
              </a:ext>
            </a:extLst>
          </p:cNvPr>
          <p:cNvGrpSpPr/>
          <p:nvPr/>
        </p:nvGrpSpPr>
        <p:grpSpPr>
          <a:xfrm>
            <a:off x="152826" y="-57611"/>
            <a:ext cx="8175307" cy="1427183"/>
            <a:chOff x="115470" y="245832"/>
            <a:chExt cx="6109628" cy="1224719"/>
          </a:xfrm>
        </p:grpSpPr>
        <p:sp>
          <p:nvSpPr>
            <p:cNvPr id="45" name="Rectangle: Rounded Corners 44">
              <a:extLst>
                <a:ext uri="{FF2B5EF4-FFF2-40B4-BE49-F238E27FC236}">
                  <a16:creationId xmlns:a16="http://schemas.microsoft.com/office/drawing/2014/main" id="{E2386106-F0B3-4262-B6D5-1E12ECAA42EB}"/>
                </a:ext>
              </a:extLst>
            </p:cNvPr>
            <p:cNvSpPr/>
            <p:nvPr/>
          </p:nvSpPr>
          <p:spPr>
            <a:xfrm>
              <a:off x="247651" y="245832"/>
              <a:ext cx="5977447" cy="544625"/>
            </a:xfrm>
            <a:prstGeom prst="roundRect">
              <a:avLst>
                <a:gd name="adj" fmla="val 25411"/>
              </a:avLst>
            </a:prstGeom>
            <a:solidFill>
              <a:srgbClr val="F25D07"/>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800"/>
            </a:p>
          </p:txBody>
        </p:sp>
        <p:sp>
          <p:nvSpPr>
            <p:cNvPr id="46" name="TextBox 45">
              <a:extLst>
                <a:ext uri="{FF2B5EF4-FFF2-40B4-BE49-F238E27FC236}">
                  <a16:creationId xmlns:a16="http://schemas.microsoft.com/office/drawing/2014/main" id="{5E3210EF-2A47-4536-A142-93780A17E987}"/>
                </a:ext>
              </a:extLst>
            </p:cNvPr>
            <p:cNvSpPr txBox="1"/>
            <p:nvPr/>
          </p:nvSpPr>
          <p:spPr>
            <a:xfrm>
              <a:off x="697047" y="294066"/>
              <a:ext cx="5528049" cy="1176485"/>
            </a:xfrm>
            <a:prstGeom prst="rect">
              <a:avLst/>
            </a:prstGeom>
            <a:noFill/>
          </p:spPr>
          <p:txBody>
            <a:bodyPr wrap="square" rtlCol="0">
              <a:spAutoFit/>
            </a:bodyPr>
            <a:lstStyle/>
            <a:p>
              <a:pPr marL="0" marR="0" lvl="0" indent="0" defTabSz="914400" rtl="0" eaLnBrk="1" fontAlgn="auto" latinLnBrk="0" hangingPunct="1">
                <a:lnSpc>
                  <a:spcPct val="100000"/>
                </a:lnSpc>
                <a:spcBef>
                  <a:spcPts val="0"/>
                </a:spcBef>
                <a:spcAft>
                  <a:spcPts val="0"/>
                </a:spcAft>
                <a:buClrTx/>
                <a:buSzTx/>
                <a:buFontTx/>
                <a:buNone/>
                <a:tabLst/>
                <a:defRPr/>
              </a:pPr>
              <a:r>
                <a:rPr lang="vi-VN" sz="2800" dirty="0">
                  <a:solidFill>
                    <a:schemeClr val="bg1"/>
                  </a:solidFill>
                  <a:latin typeface="Fira Sans Condensed Medium" panose="020B0603050000020004" pitchFamily="34" charset="0"/>
                </a:rPr>
                <a:t>III. Sự truyền ánh sáng đơn sắc qua lăng kính</a:t>
              </a:r>
              <a:endParaRPr kumimoji="0" lang="en-US" sz="2800" b="0" i="0" u="none" strike="noStrike" kern="1200" cap="none" spc="0" normalizeH="0" baseline="0" noProof="0" dirty="0">
                <a:ln>
                  <a:noFill/>
                </a:ln>
                <a:solidFill>
                  <a:schemeClr val="bg1"/>
                </a:solidFill>
                <a:effectLst/>
                <a:uLnTx/>
                <a:uFillTx/>
                <a:latin typeface="Fira Sans Condensed Medium" panose="020B0603050000020004" pitchFamily="34" charset="0"/>
              </a:endParaRPr>
            </a:p>
          </p:txBody>
        </p:sp>
        <p:grpSp>
          <p:nvGrpSpPr>
            <p:cNvPr id="47" name="Group 46">
              <a:extLst>
                <a:ext uri="{FF2B5EF4-FFF2-40B4-BE49-F238E27FC236}">
                  <a16:creationId xmlns:a16="http://schemas.microsoft.com/office/drawing/2014/main" id="{3EF42948-7A21-4152-AD82-AD14BF951600}"/>
                </a:ext>
              </a:extLst>
            </p:cNvPr>
            <p:cNvGrpSpPr/>
            <p:nvPr/>
          </p:nvGrpSpPr>
          <p:grpSpPr>
            <a:xfrm>
              <a:off x="115470" y="247272"/>
              <a:ext cx="550447" cy="550447"/>
              <a:chOff x="4619606" y="1709577"/>
              <a:chExt cx="1675995" cy="1675995"/>
            </a:xfrm>
          </p:grpSpPr>
          <p:sp>
            <p:nvSpPr>
              <p:cNvPr id="48" name="Oval 47">
                <a:extLst>
                  <a:ext uri="{FF2B5EF4-FFF2-40B4-BE49-F238E27FC236}">
                    <a16:creationId xmlns:a16="http://schemas.microsoft.com/office/drawing/2014/main" id="{29238549-A29B-4189-8174-B0AF44643776}"/>
                  </a:ext>
                </a:extLst>
              </p:cNvPr>
              <p:cNvSpPr/>
              <p:nvPr/>
            </p:nvSpPr>
            <p:spPr>
              <a:xfrm>
                <a:off x="4619606" y="1709577"/>
                <a:ext cx="1675995" cy="1675995"/>
              </a:xfrm>
              <a:prstGeom prst="ellipse">
                <a:avLst/>
              </a:prstGeom>
              <a:solidFill>
                <a:schemeClr val="bg1"/>
              </a:solidFill>
              <a:ln>
                <a:noFill/>
              </a:ln>
              <a:effectLst>
                <a:glow rad="63500">
                  <a:schemeClr val="accent2">
                    <a:satMod val="175000"/>
                    <a:alpha val="40000"/>
                  </a:schemeClr>
                </a:glo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800"/>
              </a:p>
            </p:txBody>
          </p:sp>
          <p:pic>
            <p:nvPicPr>
              <p:cNvPr id="49" name="Picture 6" descr="Prism">
                <a:extLst>
                  <a:ext uri="{FF2B5EF4-FFF2-40B4-BE49-F238E27FC236}">
                    <a16:creationId xmlns:a16="http://schemas.microsoft.com/office/drawing/2014/main" id="{CD11F529-8AEE-46DA-818A-33B35BF108E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795597" y="1709577"/>
                <a:ext cx="1418801" cy="1418801"/>
              </a:xfrm>
              <a:prstGeom prst="rect">
                <a:avLst/>
              </a:prstGeom>
              <a:noFill/>
              <a:extLst>
                <a:ext uri="{909E8E84-426E-40DD-AFC4-6F175D3DCCD1}">
                  <a14:hiddenFill xmlns:a14="http://schemas.microsoft.com/office/drawing/2010/main">
                    <a:solidFill>
                      <a:srgbClr val="FFFFFF"/>
                    </a:solidFill>
                  </a14:hiddenFill>
                </a:ext>
              </a:extLst>
            </p:spPr>
          </p:pic>
        </p:grpSp>
      </p:grpSp>
      <p:grpSp>
        <p:nvGrpSpPr>
          <p:cNvPr id="19" name="Group 18">
            <a:extLst>
              <a:ext uri="{FF2B5EF4-FFF2-40B4-BE49-F238E27FC236}">
                <a16:creationId xmlns:a16="http://schemas.microsoft.com/office/drawing/2014/main" id="{316C3108-4BBE-4A87-AAFA-9212D926046D}"/>
              </a:ext>
            </a:extLst>
          </p:cNvPr>
          <p:cNvGrpSpPr/>
          <p:nvPr/>
        </p:nvGrpSpPr>
        <p:grpSpPr>
          <a:xfrm>
            <a:off x="249882" y="1501179"/>
            <a:ext cx="5297182" cy="4076390"/>
            <a:chOff x="6918328" y="1103697"/>
            <a:chExt cx="4889569" cy="3740704"/>
          </a:xfrm>
        </p:grpSpPr>
        <p:pic>
          <p:nvPicPr>
            <p:cNvPr id="20" name="Picture 19">
              <a:extLst>
                <a:ext uri="{FF2B5EF4-FFF2-40B4-BE49-F238E27FC236}">
                  <a16:creationId xmlns:a16="http://schemas.microsoft.com/office/drawing/2014/main" id="{CB51492F-28EC-4CE3-B83B-64FC1026A2F3}"/>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6918328" y="1103697"/>
              <a:ext cx="4889569" cy="3548430"/>
            </a:xfrm>
            <a:prstGeom prst="rect">
              <a:avLst/>
            </a:prstGeom>
          </p:spPr>
        </p:pic>
        <p:sp>
          <p:nvSpPr>
            <p:cNvPr id="21" name="TextBox 20">
              <a:extLst>
                <a:ext uri="{FF2B5EF4-FFF2-40B4-BE49-F238E27FC236}">
                  <a16:creationId xmlns:a16="http://schemas.microsoft.com/office/drawing/2014/main" id="{D3932A63-6614-4F3B-9C70-904E869F5C9C}"/>
                </a:ext>
              </a:extLst>
            </p:cNvPr>
            <p:cNvSpPr txBox="1"/>
            <p:nvPr/>
          </p:nvSpPr>
          <p:spPr>
            <a:xfrm>
              <a:off x="8409374" y="4475068"/>
              <a:ext cx="1987733" cy="369333"/>
            </a:xfrm>
            <a:prstGeom prst="rect">
              <a:avLst/>
            </a:prstGeom>
            <a:noFill/>
          </p:spPr>
          <p:txBody>
            <a:bodyPr wrap="square">
              <a:spAutoFit/>
            </a:bodyPr>
            <a:lstStyle/>
            <a:p>
              <a:pPr algn="ctr"/>
              <a:r>
                <a:rPr lang="en-US" b="1" dirty="0" err="1">
                  <a:solidFill>
                    <a:srgbClr val="000000"/>
                  </a:solidFill>
                  <a:effectLst/>
                  <a:latin typeface="Fira Sans Black" panose="020B0A03050000020004" pitchFamily="34" charset="0"/>
                  <a:ea typeface="Courier New" panose="02070309020205020404" pitchFamily="49" charset="0"/>
                </a:rPr>
                <a:t>Hình</a:t>
              </a:r>
              <a:r>
                <a:rPr lang="en-US" b="1" dirty="0">
                  <a:solidFill>
                    <a:srgbClr val="000000"/>
                  </a:solidFill>
                  <a:effectLst/>
                  <a:latin typeface="Fira Sans Black" panose="020B0A03050000020004" pitchFamily="34" charset="0"/>
                  <a:ea typeface="Courier New" panose="02070309020205020404" pitchFamily="49" charset="0"/>
                </a:rPr>
                <a:t> 7.6</a:t>
              </a:r>
              <a:endParaRPr lang="en-US" b="1" dirty="0">
                <a:latin typeface="Fira Sans Black" panose="020B0A03050000020004" pitchFamily="34" charset="0"/>
              </a:endParaRPr>
            </a:p>
          </p:txBody>
        </p:sp>
      </p:grpSp>
      <p:sp>
        <p:nvSpPr>
          <p:cNvPr id="22" name="Rectangle 96">
            <a:extLst>
              <a:ext uri="{FF2B5EF4-FFF2-40B4-BE49-F238E27FC236}">
                <a16:creationId xmlns:a16="http://schemas.microsoft.com/office/drawing/2014/main" id="{48B9312C-1EA3-4FAF-8EB3-1EE394A65EAD}"/>
              </a:ext>
            </a:extLst>
          </p:cNvPr>
          <p:cNvSpPr/>
          <p:nvPr/>
        </p:nvSpPr>
        <p:spPr>
          <a:xfrm>
            <a:off x="271533" y="894599"/>
            <a:ext cx="11767641" cy="5878051"/>
          </a:xfrm>
          <a:custGeom>
            <a:avLst/>
            <a:gdLst>
              <a:gd name="connsiteX0" fmla="*/ 0 w 11767641"/>
              <a:gd name="connsiteY0" fmla="*/ 0 h 5878051"/>
              <a:gd name="connsiteX1" fmla="*/ 549157 w 11767641"/>
              <a:gd name="connsiteY1" fmla="*/ 0 h 5878051"/>
              <a:gd name="connsiteX2" fmla="*/ 1569018 w 11767641"/>
              <a:gd name="connsiteY2" fmla="*/ 0 h 5878051"/>
              <a:gd name="connsiteX3" fmla="*/ 2353528 w 11767641"/>
              <a:gd name="connsiteY3" fmla="*/ 0 h 5878051"/>
              <a:gd name="connsiteX4" fmla="*/ 2902685 w 11767641"/>
              <a:gd name="connsiteY4" fmla="*/ 0 h 5878051"/>
              <a:gd name="connsiteX5" fmla="*/ 3687193 w 11767641"/>
              <a:gd name="connsiteY5" fmla="*/ 0 h 5878051"/>
              <a:gd name="connsiteX6" fmla="*/ 4589379 w 11767641"/>
              <a:gd name="connsiteY6" fmla="*/ 0 h 5878051"/>
              <a:gd name="connsiteX7" fmla="*/ 5020860 w 11767641"/>
              <a:gd name="connsiteY7" fmla="*/ 0 h 5878051"/>
              <a:gd name="connsiteX8" fmla="*/ 5923045 w 11767641"/>
              <a:gd name="connsiteY8" fmla="*/ 0 h 5878051"/>
              <a:gd name="connsiteX9" fmla="*/ 6825231 w 11767641"/>
              <a:gd name="connsiteY9" fmla="*/ 0 h 5878051"/>
              <a:gd name="connsiteX10" fmla="*/ 7374388 w 11767641"/>
              <a:gd name="connsiteY10" fmla="*/ 0 h 5878051"/>
              <a:gd name="connsiteX11" fmla="*/ 8158897 w 11767641"/>
              <a:gd name="connsiteY11" fmla="*/ 0 h 5878051"/>
              <a:gd name="connsiteX12" fmla="*/ 8590377 w 11767641"/>
              <a:gd name="connsiteY12" fmla="*/ 0 h 5878051"/>
              <a:gd name="connsiteX13" fmla="*/ 9374887 w 11767641"/>
              <a:gd name="connsiteY13" fmla="*/ 0 h 5878051"/>
              <a:gd name="connsiteX14" fmla="*/ 9924043 w 11767641"/>
              <a:gd name="connsiteY14" fmla="*/ 0 h 5878051"/>
              <a:gd name="connsiteX15" fmla="*/ 10708553 w 11767641"/>
              <a:gd name="connsiteY15" fmla="*/ 0 h 5878051"/>
              <a:gd name="connsiteX16" fmla="*/ 11767641 w 11767641"/>
              <a:gd name="connsiteY16" fmla="*/ 0 h 5878051"/>
              <a:gd name="connsiteX17" fmla="*/ 11767641 w 11767641"/>
              <a:gd name="connsiteY17" fmla="*/ 1293172 h 5878051"/>
              <a:gd name="connsiteX18" fmla="*/ 11767641 w 11767641"/>
              <a:gd name="connsiteY18" fmla="*/ 2703904 h 5878051"/>
              <a:gd name="connsiteX19" fmla="*/ 11767641 w 11767641"/>
              <a:gd name="connsiteY19" fmla="*/ 4290977 h 5878051"/>
              <a:gd name="connsiteX20" fmla="*/ 11767641 w 11767641"/>
              <a:gd name="connsiteY20" fmla="*/ 5878051 h 5878051"/>
              <a:gd name="connsiteX21" fmla="*/ 10865454 w 11767641"/>
              <a:gd name="connsiteY21" fmla="*/ 5878051 h 5878051"/>
              <a:gd name="connsiteX22" fmla="*/ 10080946 w 11767641"/>
              <a:gd name="connsiteY22" fmla="*/ 5878051 h 5878051"/>
              <a:gd name="connsiteX23" fmla="*/ 9649465 w 11767641"/>
              <a:gd name="connsiteY23" fmla="*/ 5878051 h 5878051"/>
              <a:gd name="connsiteX24" fmla="*/ 9217984 w 11767641"/>
              <a:gd name="connsiteY24" fmla="*/ 5878051 h 5878051"/>
              <a:gd name="connsiteX25" fmla="*/ 8315800 w 11767641"/>
              <a:gd name="connsiteY25" fmla="*/ 5878051 h 5878051"/>
              <a:gd name="connsiteX26" fmla="*/ 7766643 w 11767641"/>
              <a:gd name="connsiteY26" fmla="*/ 5878051 h 5878051"/>
              <a:gd name="connsiteX27" fmla="*/ 6746780 w 11767641"/>
              <a:gd name="connsiteY27" fmla="*/ 5878051 h 5878051"/>
              <a:gd name="connsiteX28" fmla="*/ 5726919 w 11767641"/>
              <a:gd name="connsiteY28" fmla="*/ 5878051 h 5878051"/>
              <a:gd name="connsiteX29" fmla="*/ 5060085 w 11767641"/>
              <a:gd name="connsiteY29" fmla="*/ 5878051 h 5878051"/>
              <a:gd name="connsiteX30" fmla="*/ 4393252 w 11767641"/>
              <a:gd name="connsiteY30" fmla="*/ 5878051 h 5878051"/>
              <a:gd name="connsiteX31" fmla="*/ 3844096 w 11767641"/>
              <a:gd name="connsiteY31" fmla="*/ 5878051 h 5878051"/>
              <a:gd name="connsiteX32" fmla="*/ 3412615 w 11767641"/>
              <a:gd name="connsiteY32" fmla="*/ 5878051 h 5878051"/>
              <a:gd name="connsiteX33" fmla="*/ 2510429 w 11767641"/>
              <a:gd name="connsiteY33" fmla="*/ 5878051 h 5878051"/>
              <a:gd name="connsiteX34" fmla="*/ 1961273 w 11767641"/>
              <a:gd name="connsiteY34" fmla="*/ 5878051 h 5878051"/>
              <a:gd name="connsiteX35" fmla="*/ 1176764 w 11767641"/>
              <a:gd name="connsiteY35" fmla="*/ 5878051 h 5878051"/>
              <a:gd name="connsiteX36" fmla="*/ 0 w 11767641"/>
              <a:gd name="connsiteY36" fmla="*/ 5878051 h 5878051"/>
              <a:gd name="connsiteX37" fmla="*/ 0 w 11767641"/>
              <a:gd name="connsiteY37" fmla="*/ 4584878 h 5878051"/>
              <a:gd name="connsiteX38" fmla="*/ 0 w 11767641"/>
              <a:gd name="connsiteY38" fmla="*/ 3174146 h 5878051"/>
              <a:gd name="connsiteX39" fmla="*/ 0 w 11767641"/>
              <a:gd name="connsiteY39" fmla="*/ 1587073 h 5878051"/>
              <a:gd name="connsiteX40" fmla="*/ 0 w 11767641"/>
              <a:gd name="connsiteY40" fmla="*/ 0 h 58780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11767641" h="5878051" extrusionOk="0">
                <a:moveTo>
                  <a:pt x="0" y="0"/>
                </a:moveTo>
                <a:cubicBezTo>
                  <a:pt x="208274" y="-39163"/>
                  <a:pt x="253563" y="75595"/>
                  <a:pt x="549157" y="0"/>
                </a:cubicBezTo>
                <a:cubicBezTo>
                  <a:pt x="844696" y="-75812"/>
                  <a:pt x="1268881" y="229222"/>
                  <a:pt x="1569018" y="0"/>
                </a:cubicBezTo>
                <a:cubicBezTo>
                  <a:pt x="1831023" y="-374222"/>
                  <a:pt x="1980559" y="131618"/>
                  <a:pt x="2353528" y="0"/>
                </a:cubicBezTo>
                <a:cubicBezTo>
                  <a:pt x="2763573" y="-112180"/>
                  <a:pt x="2714828" y="94533"/>
                  <a:pt x="2902685" y="0"/>
                </a:cubicBezTo>
                <a:cubicBezTo>
                  <a:pt x="3145932" y="-40598"/>
                  <a:pt x="3319364" y="51200"/>
                  <a:pt x="3687193" y="0"/>
                </a:cubicBezTo>
                <a:cubicBezTo>
                  <a:pt x="4029428" y="-92834"/>
                  <a:pt x="4242539" y="264957"/>
                  <a:pt x="4589379" y="0"/>
                </a:cubicBezTo>
                <a:cubicBezTo>
                  <a:pt x="5006804" y="-136796"/>
                  <a:pt x="4839889" y="-667"/>
                  <a:pt x="5020860" y="0"/>
                </a:cubicBezTo>
                <a:cubicBezTo>
                  <a:pt x="5137185" y="-158073"/>
                  <a:pt x="5592394" y="127520"/>
                  <a:pt x="5923045" y="0"/>
                </a:cubicBezTo>
                <a:cubicBezTo>
                  <a:pt x="6319570" y="-168829"/>
                  <a:pt x="6557512" y="746"/>
                  <a:pt x="6825231" y="0"/>
                </a:cubicBezTo>
                <a:cubicBezTo>
                  <a:pt x="7100753" y="-34188"/>
                  <a:pt x="7278446" y="14000"/>
                  <a:pt x="7374388" y="0"/>
                </a:cubicBezTo>
                <a:cubicBezTo>
                  <a:pt x="7413748" y="-24868"/>
                  <a:pt x="7890679" y="95424"/>
                  <a:pt x="8158897" y="0"/>
                </a:cubicBezTo>
                <a:cubicBezTo>
                  <a:pt x="8514151" y="-117101"/>
                  <a:pt x="8537557" y="97568"/>
                  <a:pt x="8590377" y="0"/>
                </a:cubicBezTo>
                <a:cubicBezTo>
                  <a:pt x="8766700" y="1699"/>
                  <a:pt x="9073719" y="215079"/>
                  <a:pt x="9374887" y="0"/>
                </a:cubicBezTo>
                <a:cubicBezTo>
                  <a:pt x="9732775" y="-153361"/>
                  <a:pt x="9744816" y="75354"/>
                  <a:pt x="9924043" y="0"/>
                </a:cubicBezTo>
                <a:cubicBezTo>
                  <a:pt x="10153828" y="48812"/>
                  <a:pt x="10443172" y="31086"/>
                  <a:pt x="10708553" y="0"/>
                </a:cubicBezTo>
                <a:cubicBezTo>
                  <a:pt x="11003065" y="-6702"/>
                  <a:pt x="11503781" y="68943"/>
                  <a:pt x="11767641" y="0"/>
                </a:cubicBezTo>
                <a:cubicBezTo>
                  <a:pt x="11847150" y="506814"/>
                  <a:pt x="11703672" y="713952"/>
                  <a:pt x="11767641" y="1293172"/>
                </a:cubicBezTo>
                <a:cubicBezTo>
                  <a:pt x="11731328" y="1838511"/>
                  <a:pt x="11739912" y="2006531"/>
                  <a:pt x="11767641" y="2703904"/>
                </a:cubicBezTo>
                <a:cubicBezTo>
                  <a:pt x="11844236" y="3414992"/>
                  <a:pt x="11829902" y="3653895"/>
                  <a:pt x="11767641" y="4290977"/>
                </a:cubicBezTo>
                <a:cubicBezTo>
                  <a:pt x="11760282" y="4715804"/>
                  <a:pt x="11616367" y="5263637"/>
                  <a:pt x="11767641" y="5878051"/>
                </a:cubicBezTo>
                <a:cubicBezTo>
                  <a:pt x="11454238" y="5875191"/>
                  <a:pt x="11128183" y="5681496"/>
                  <a:pt x="10865454" y="5878051"/>
                </a:cubicBezTo>
                <a:cubicBezTo>
                  <a:pt x="10734595" y="6044015"/>
                  <a:pt x="10540652" y="5788160"/>
                  <a:pt x="10080946" y="5878051"/>
                </a:cubicBezTo>
                <a:cubicBezTo>
                  <a:pt x="9790309" y="5924626"/>
                  <a:pt x="9933950" y="5850795"/>
                  <a:pt x="9649465" y="5878051"/>
                </a:cubicBezTo>
                <a:cubicBezTo>
                  <a:pt x="9452133" y="5922799"/>
                  <a:pt x="9333972" y="5850564"/>
                  <a:pt x="9217984" y="5878051"/>
                </a:cubicBezTo>
                <a:cubicBezTo>
                  <a:pt x="9000630" y="5955169"/>
                  <a:pt x="8664153" y="5862209"/>
                  <a:pt x="8315800" y="5878051"/>
                </a:cubicBezTo>
                <a:cubicBezTo>
                  <a:pt x="7981184" y="5928153"/>
                  <a:pt x="8005384" y="5869123"/>
                  <a:pt x="7766643" y="5878051"/>
                </a:cubicBezTo>
                <a:cubicBezTo>
                  <a:pt x="7586663" y="5787297"/>
                  <a:pt x="7072725" y="5736431"/>
                  <a:pt x="6746780" y="5878051"/>
                </a:cubicBezTo>
                <a:cubicBezTo>
                  <a:pt x="6282352" y="6101660"/>
                  <a:pt x="5932876" y="5890134"/>
                  <a:pt x="5726919" y="5878051"/>
                </a:cubicBezTo>
                <a:cubicBezTo>
                  <a:pt x="5537623" y="6056866"/>
                  <a:pt x="5404034" y="5821137"/>
                  <a:pt x="5060085" y="5878051"/>
                </a:cubicBezTo>
                <a:cubicBezTo>
                  <a:pt x="4729888" y="6072089"/>
                  <a:pt x="4720362" y="5893221"/>
                  <a:pt x="4393252" y="5878051"/>
                </a:cubicBezTo>
                <a:cubicBezTo>
                  <a:pt x="4132049" y="5845639"/>
                  <a:pt x="3979616" y="5847821"/>
                  <a:pt x="3844096" y="5878051"/>
                </a:cubicBezTo>
                <a:cubicBezTo>
                  <a:pt x="3668160" y="5920806"/>
                  <a:pt x="3553442" y="5843406"/>
                  <a:pt x="3412615" y="5878051"/>
                </a:cubicBezTo>
                <a:cubicBezTo>
                  <a:pt x="3446014" y="5911623"/>
                  <a:pt x="2789372" y="5917348"/>
                  <a:pt x="2510429" y="5878051"/>
                </a:cubicBezTo>
                <a:cubicBezTo>
                  <a:pt x="2151696" y="5839969"/>
                  <a:pt x="2225165" y="5836894"/>
                  <a:pt x="1961273" y="5878051"/>
                </a:cubicBezTo>
                <a:cubicBezTo>
                  <a:pt x="1614057" y="5939657"/>
                  <a:pt x="1377445" y="5832980"/>
                  <a:pt x="1176764" y="5878051"/>
                </a:cubicBezTo>
                <a:cubicBezTo>
                  <a:pt x="1017395" y="6112965"/>
                  <a:pt x="364317" y="5720781"/>
                  <a:pt x="0" y="5878051"/>
                </a:cubicBezTo>
                <a:cubicBezTo>
                  <a:pt x="-15501" y="5196920"/>
                  <a:pt x="83971" y="5103820"/>
                  <a:pt x="0" y="4584878"/>
                </a:cubicBezTo>
                <a:cubicBezTo>
                  <a:pt x="-79169" y="4214337"/>
                  <a:pt x="-14353" y="3572580"/>
                  <a:pt x="0" y="3174146"/>
                </a:cubicBezTo>
                <a:cubicBezTo>
                  <a:pt x="78990" y="2748463"/>
                  <a:pt x="153200" y="2047044"/>
                  <a:pt x="0" y="1587073"/>
                </a:cubicBezTo>
                <a:cubicBezTo>
                  <a:pt x="-152466" y="970796"/>
                  <a:pt x="-29345" y="364195"/>
                  <a:pt x="0" y="0"/>
                </a:cubicBezTo>
                <a:close/>
              </a:path>
            </a:pathLst>
          </a:custGeom>
          <a:noFill/>
          <a:ln w="28575">
            <a:solidFill>
              <a:schemeClr val="tx1"/>
            </a:solidFill>
            <a:extLst>
              <a:ext uri="{C807C97D-BFC1-408E-A445-0C87EB9F89A2}">
                <ask:lineSketchStyleProps xmlns:ask="http://schemas.microsoft.com/office/drawing/2018/sketchyshapes" sd="520731193">
                  <a:custGeom>
                    <a:avLst/>
                    <a:gdLst>
                      <a:gd name="connsiteX0" fmla="*/ 0 w 11767641"/>
                      <a:gd name="connsiteY0" fmla="*/ 0 h 5878051"/>
                      <a:gd name="connsiteX1" fmla="*/ 549157 w 11767641"/>
                      <a:gd name="connsiteY1" fmla="*/ 0 h 5878051"/>
                      <a:gd name="connsiteX2" fmla="*/ 1569018 w 11767641"/>
                      <a:gd name="connsiteY2" fmla="*/ 0 h 5878051"/>
                      <a:gd name="connsiteX3" fmla="*/ 2353528 w 11767641"/>
                      <a:gd name="connsiteY3" fmla="*/ 0 h 5878051"/>
                      <a:gd name="connsiteX4" fmla="*/ 2902685 w 11767641"/>
                      <a:gd name="connsiteY4" fmla="*/ 0 h 5878051"/>
                      <a:gd name="connsiteX5" fmla="*/ 3687193 w 11767641"/>
                      <a:gd name="connsiteY5" fmla="*/ 0 h 5878051"/>
                      <a:gd name="connsiteX6" fmla="*/ 4589379 w 11767641"/>
                      <a:gd name="connsiteY6" fmla="*/ 0 h 5878051"/>
                      <a:gd name="connsiteX7" fmla="*/ 5020860 w 11767641"/>
                      <a:gd name="connsiteY7" fmla="*/ 0 h 5878051"/>
                      <a:gd name="connsiteX8" fmla="*/ 5923045 w 11767641"/>
                      <a:gd name="connsiteY8" fmla="*/ 0 h 5878051"/>
                      <a:gd name="connsiteX9" fmla="*/ 6825231 w 11767641"/>
                      <a:gd name="connsiteY9" fmla="*/ 0 h 5878051"/>
                      <a:gd name="connsiteX10" fmla="*/ 7374388 w 11767641"/>
                      <a:gd name="connsiteY10" fmla="*/ 0 h 5878051"/>
                      <a:gd name="connsiteX11" fmla="*/ 8158897 w 11767641"/>
                      <a:gd name="connsiteY11" fmla="*/ 0 h 5878051"/>
                      <a:gd name="connsiteX12" fmla="*/ 8590377 w 11767641"/>
                      <a:gd name="connsiteY12" fmla="*/ 0 h 5878051"/>
                      <a:gd name="connsiteX13" fmla="*/ 9374887 w 11767641"/>
                      <a:gd name="connsiteY13" fmla="*/ 0 h 5878051"/>
                      <a:gd name="connsiteX14" fmla="*/ 9924043 w 11767641"/>
                      <a:gd name="connsiteY14" fmla="*/ 0 h 5878051"/>
                      <a:gd name="connsiteX15" fmla="*/ 10708553 w 11767641"/>
                      <a:gd name="connsiteY15" fmla="*/ 0 h 5878051"/>
                      <a:gd name="connsiteX16" fmla="*/ 11767641 w 11767641"/>
                      <a:gd name="connsiteY16" fmla="*/ 0 h 5878051"/>
                      <a:gd name="connsiteX17" fmla="*/ 11767641 w 11767641"/>
                      <a:gd name="connsiteY17" fmla="*/ 1293172 h 5878051"/>
                      <a:gd name="connsiteX18" fmla="*/ 11767641 w 11767641"/>
                      <a:gd name="connsiteY18" fmla="*/ 2703904 h 5878051"/>
                      <a:gd name="connsiteX19" fmla="*/ 11767641 w 11767641"/>
                      <a:gd name="connsiteY19" fmla="*/ 4290977 h 5878051"/>
                      <a:gd name="connsiteX20" fmla="*/ 11767641 w 11767641"/>
                      <a:gd name="connsiteY20" fmla="*/ 5878051 h 5878051"/>
                      <a:gd name="connsiteX21" fmla="*/ 10865454 w 11767641"/>
                      <a:gd name="connsiteY21" fmla="*/ 5878051 h 5878051"/>
                      <a:gd name="connsiteX22" fmla="*/ 10080946 w 11767641"/>
                      <a:gd name="connsiteY22" fmla="*/ 5878051 h 5878051"/>
                      <a:gd name="connsiteX23" fmla="*/ 9649465 w 11767641"/>
                      <a:gd name="connsiteY23" fmla="*/ 5878051 h 5878051"/>
                      <a:gd name="connsiteX24" fmla="*/ 9217984 w 11767641"/>
                      <a:gd name="connsiteY24" fmla="*/ 5878051 h 5878051"/>
                      <a:gd name="connsiteX25" fmla="*/ 8315800 w 11767641"/>
                      <a:gd name="connsiteY25" fmla="*/ 5878051 h 5878051"/>
                      <a:gd name="connsiteX26" fmla="*/ 7766643 w 11767641"/>
                      <a:gd name="connsiteY26" fmla="*/ 5878051 h 5878051"/>
                      <a:gd name="connsiteX27" fmla="*/ 6746780 w 11767641"/>
                      <a:gd name="connsiteY27" fmla="*/ 5878051 h 5878051"/>
                      <a:gd name="connsiteX28" fmla="*/ 5726919 w 11767641"/>
                      <a:gd name="connsiteY28" fmla="*/ 5878051 h 5878051"/>
                      <a:gd name="connsiteX29" fmla="*/ 5060085 w 11767641"/>
                      <a:gd name="connsiteY29" fmla="*/ 5878051 h 5878051"/>
                      <a:gd name="connsiteX30" fmla="*/ 4393252 w 11767641"/>
                      <a:gd name="connsiteY30" fmla="*/ 5878051 h 5878051"/>
                      <a:gd name="connsiteX31" fmla="*/ 3844096 w 11767641"/>
                      <a:gd name="connsiteY31" fmla="*/ 5878051 h 5878051"/>
                      <a:gd name="connsiteX32" fmla="*/ 3412615 w 11767641"/>
                      <a:gd name="connsiteY32" fmla="*/ 5878051 h 5878051"/>
                      <a:gd name="connsiteX33" fmla="*/ 2510429 w 11767641"/>
                      <a:gd name="connsiteY33" fmla="*/ 5878051 h 5878051"/>
                      <a:gd name="connsiteX34" fmla="*/ 1961273 w 11767641"/>
                      <a:gd name="connsiteY34" fmla="*/ 5878051 h 5878051"/>
                      <a:gd name="connsiteX35" fmla="*/ 1176764 w 11767641"/>
                      <a:gd name="connsiteY35" fmla="*/ 5878051 h 5878051"/>
                      <a:gd name="connsiteX36" fmla="*/ 0 w 11767641"/>
                      <a:gd name="connsiteY36" fmla="*/ 5878051 h 5878051"/>
                      <a:gd name="connsiteX37" fmla="*/ 0 w 11767641"/>
                      <a:gd name="connsiteY37" fmla="*/ 4584878 h 5878051"/>
                      <a:gd name="connsiteX38" fmla="*/ 0 w 11767641"/>
                      <a:gd name="connsiteY38" fmla="*/ 3174146 h 5878051"/>
                      <a:gd name="connsiteX39" fmla="*/ 0 w 11767641"/>
                      <a:gd name="connsiteY39" fmla="*/ 1587073 h 5878051"/>
                      <a:gd name="connsiteX40" fmla="*/ 0 w 11767641"/>
                      <a:gd name="connsiteY40" fmla="*/ 0 h 58780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11767641" h="5878051" extrusionOk="0">
                        <a:moveTo>
                          <a:pt x="0" y="0"/>
                        </a:moveTo>
                        <a:cubicBezTo>
                          <a:pt x="209463" y="-53897"/>
                          <a:pt x="272544" y="69572"/>
                          <a:pt x="549157" y="0"/>
                        </a:cubicBezTo>
                        <a:cubicBezTo>
                          <a:pt x="832033" y="-71671"/>
                          <a:pt x="1308498" y="202874"/>
                          <a:pt x="1569018" y="0"/>
                        </a:cubicBezTo>
                        <a:cubicBezTo>
                          <a:pt x="1824647" y="-268957"/>
                          <a:pt x="1985773" y="90564"/>
                          <a:pt x="2353528" y="0"/>
                        </a:cubicBezTo>
                        <a:cubicBezTo>
                          <a:pt x="2745936" y="-99125"/>
                          <a:pt x="2727523" y="79123"/>
                          <a:pt x="2902685" y="0"/>
                        </a:cubicBezTo>
                        <a:cubicBezTo>
                          <a:pt x="3137149" y="-42865"/>
                          <a:pt x="3323270" y="77486"/>
                          <a:pt x="3687193" y="0"/>
                        </a:cubicBezTo>
                        <a:cubicBezTo>
                          <a:pt x="4031994" y="-101106"/>
                          <a:pt x="4196150" y="214613"/>
                          <a:pt x="4589379" y="0"/>
                        </a:cubicBezTo>
                        <a:cubicBezTo>
                          <a:pt x="5002782" y="-178409"/>
                          <a:pt x="4869417" y="17495"/>
                          <a:pt x="5020860" y="0"/>
                        </a:cubicBezTo>
                        <a:cubicBezTo>
                          <a:pt x="5141244" y="-111447"/>
                          <a:pt x="5557867" y="140034"/>
                          <a:pt x="5923045" y="0"/>
                        </a:cubicBezTo>
                        <a:cubicBezTo>
                          <a:pt x="6319072" y="-162835"/>
                          <a:pt x="6539121" y="19556"/>
                          <a:pt x="6825231" y="0"/>
                        </a:cubicBezTo>
                        <a:cubicBezTo>
                          <a:pt x="7103846" y="-34787"/>
                          <a:pt x="7274161" y="18101"/>
                          <a:pt x="7374388" y="0"/>
                        </a:cubicBezTo>
                        <a:cubicBezTo>
                          <a:pt x="7484745" y="-39604"/>
                          <a:pt x="7832224" y="101160"/>
                          <a:pt x="8158897" y="0"/>
                        </a:cubicBezTo>
                        <a:cubicBezTo>
                          <a:pt x="8510376" y="-111312"/>
                          <a:pt x="8514181" y="87453"/>
                          <a:pt x="8590377" y="0"/>
                        </a:cubicBezTo>
                        <a:cubicBezTo>
                          <a:pt x="8741591" y="-22159"/>
                          <a:pt x="9061151" y="192288"/>
                          <a:pt x="9374887" y="0"/>
                        </a:cubicBezTo>
                        <a:cubicBezTo>
                          <a:pt x="9725192" y="-144463"/>
                          <a:pt x="9742779" y="71107"/>
                          <a:pt x="9924043" y="0"/>
                        </a:cubicBezTo>
                        <a:cubicBezTo>
                          <a:pt x="10136820" y="2323"/>
                          <a:pt x="10407199" y="104104"/>
                          <a:pt x="10708553" y="0"/>
                        </a:cubicBezTo>
                        <a:cubicBezTo>
                          <a:pt x="11004963" y="-24994"/>
                          <a:pt x="11491787" y="101737"/>
                          <a:pt x="11767641" y="0"/>
                        </a:cubicBezTo>
                        <a:cubicBezTo>
                          <a:pt x="11815690" y="480994"/>
                          <a:pt x="11732231" y="719211"/>
                          <a:pt x="11767641" y="1293172"/>
                        </a:cubicBezTo>
                        <a:cubicBezTo>
                          <a:pt x="11736426" y="1840943"/>
                          <a:pt x="11750558" y="2041863"/>
                          <a:pt x="11767641" y="2703904"/>
                        </a:cubicBezTo>
                        <a:cubicBezTo>
                          <a:pt x="11805411" y="3364648"/>
                          <a:pt x="11806331" y="3675856"/>
                          <a:pt x="11767641" y="4290977"/>
                        </a:cubicBezTo>
                        <a:cubicBezTo>
                          <a:pt x="11765614" y="4754894"/>
                          <a:pt x="11665230" y="5396414"/>
                          <a:pt x="11767641" y="5878051"/>
                        </a:cubicBezTo>
                        <a:cubicBezTo>
                          <a:pt x="11451927" y="5938366"/>
                          <a:pt x="11080064" y="5691084"/>
                          <a:pt x="10865454" y="5878051"/>
                        </a:cubicBezTo>
                        <a:cubicBezTo>
                          <a:pt x="10724132" y="6046909"/>
                          <a:pt x="10501391" y="5793574"/>
                          <a:pt x="10080946" y="5878051"/>
                        </a:cubicBezTo>
                        <a:cubicBezTo>
                          <a:pt x="9743993" y="5943742"/>
                          <a:pt x="9904658" y="5846483"/>
                          <a:pt x="9649465" y="5878051"/>
                        </a:cubicBezTo>
                        <a:cubicBezTo>
                          <a:pt x="9447046" y="5920356"/>
                          <a:pt x="9352832" y="5837129"/>
                          <a:pt x="9217984" y="5878051"/>
                        </a:cubicBezTo>
                        <a:cubicBezTo>
                          <a:pt x="9019554" y="5947276"/>
                          <a:pt x="8658519" y="5825149"/>
                          <a:pt x="8315800" y="5878051"/>
                        </a:cubicBezTo>
                        <a:cubicBezTo>
                          <a:pt x="7978788" y="5935529"/>
                          <a:pt x="8001948" y="5866130"/>
                          <a:pt x="7766643" y="5878051"/>
                        </a:cubicBezTo>
                        <a:cubicBezTo>
                          <a:pt x="7558501" y="5885159"/>
                          <a:pt x="7085151" y="5735180"/>
                          <a:pt x="6746780" y="5878051"/>
                        </a:cubicBezTo>
                        <a:cubicBezTo>
                          <a:pt x="6300466" y="6062325"/>
                          <a:pt x="5934074" y="5880501"/>
                          <a:pt x="5726919" y="5878051"/>
                        </a:cubicBezTo>
                        <a:cubicBezTo>
                          <a:pt x="5525601" y="5990580"/>
                          <a:pt x="5370235" y="5752586"/>
                          <a:pt x="5060085" y="5878051"/>
                        </a:cubicBezTo>
                        <a:cubicBezTo>
                          <a:pt x="4742551" y="6048299"/>
                          <a:pt x="4695472" y="5880890"/>
                          <a:pt x="4393252" y="5878051"/>
                        </a:cubicBezTo>
                        <a:cubicBezTo>
                          <a:pt x="4118741" y="5867496"/>
                          <a:pt x="3978412" y="5850893"/>
                          <a:pt x="3844096" y="5878051"/>
                        </a:cubicBezTo>
                        <a:cubicBezTo>
                          <a:pt x="3693056" y="5904318"/>
                          <a:pt x="3529157" y="5835081"/>
                          <a:pt x="3412615" y="5878051"/>
                        </a:cubicBezTo>
                        <a:cubicBezTo>
                          <a:pt x="3361118" y="5923942"/>
                          <a:pt x="2795802" y="5914821"/>
                          <a:pt x="2510429" y="5878051"/>
                        </a:cubicBezTo>
                        <a:cubicBezTo>
                          <a:pt x="2142732" y="5855149"/>
                          <a:pt x="2222634" y="5827645"/>
                          <a:pt x="1961273" y="5878051"/>
                        </a:cubicBezTo>
                        <a:cubicBezTo>
                          <a:pt x="1630944" y="5940966"/>
                          <a:pt x="1382242" y="5774582"/>
                          <a:pt x="1176764" y="5878051"/>
                        </a:cubicBezTo>
                        <a:cubicBezTo>
                          <a:pt x="991456" y="6070957"/>
                          <a:pt x="350693" y="5762234"/>
                          <a:pt x="0" y="5878051"/>
                        </a:cubicBezTo>
                        <a:cubicBezTo>
                          <a:pt x="-12255" y="5246159"/>
                          <a:pt x="68736" y="5092367"/>
                          <a:pt x="0" y="4584878"/>
                        </a:cubicBezTo>
                        <a:cubicBezTo>
                          <a:pt x="-55751" y="4134061"/>
                          <a:pt x="18470" y="3572794"/>
                          <a:pt x="0" y="3174146"/>
                        </a:cubicBezTo>
                        <a:cubicBezTo>
                          <a:pt x="3595" y="2760630"/>
                          <a:pt x="100664" y="2162743"/>
                          <a:pt x="0" y="1587073"/>
                        </a:cubicBezTo>
                        <a:cubicBezTo>
                          <a:pt x="-88095" y="935134"/>
                          <a:pt x="-19019" y="354955"/>
                          <a:pt x="0" y="0"/>
                        </a:cubicBezTo>
                        <a:close/>
                      </a:path>
                    </a:pathLst>
                  </a:custGeom>
                  <ask:type>
                    <ask:lineSketchScribble/>
                  </ask:type>
                </ask:lineSketchStyleProps>
              </a:ext>
            </a:extLst>
          </a:ln>
        </p:spPr>
        <p:style>
          <a:lnRef idx="0">
            <a:scrgbClr r="0" g="0" b="0"/>
          </a:lnRef>
          <a:fillRef idx="0">
            <a:scrgbClr r="0" g="0" b="0"/>
          </a:fillRef>
          <a:effectRef idx="0">
            <a:scrgbClr r="0" g="0" b="0"/>
          </a:effectRef>
          <a:fontRef idx="minor">
            <a:schemeClr val="dk1"/>
          </a:fontRef>
        </p:style>
        <p:txBody>
          <a:bodyPr rtlCol="0" anchor="ctr"/>
          <a:lstStyle/>
          <a:p>
            <a:pPr algn="ctr"/>
            <a:endParaRPr lang="en-US"/>
          </a:p>
        </p:txBody>
      </p:sp>
      <p:grpSp>
        <p:nvGrpSpPr>
          <p:cNvPr id="23" name="Group 22">
            <a:extLst>
              <a:ext uri="{FF2B5EF4-FFF2-40B4-BE49-F238E27FC236}">
                <a16:creationId xmlns:a16="http://schemas.microsoft.com/office/drawing/2014/main" id="{0489680F-B6AC-46EC-8354-122AA4E0510C}"/>
              </a:ext>
            </a:extLst>
          </p:cNvPr>
          <p:cNvGrpSpPr/>
          <p:nvPr/>
        </p:nvGrpSpPr>
        <p:grpSpPr>
          <a:xfrm>
            <a:off x="4328915" y="625671"/>
            <a:ext cx="3123338" cy="672092"/>
            <a:chOff x="4686331" y="503845"/>
            <a:chExt cx="3123338" cy="672092"/>
          </a:xfrm>
        </p:grpSpPr>
        <p:sp>
          <p:nvSpPr>
            <p:cNvPr id="24" name="Arrow: Pentagon 98">
              <a:extLst>
                <a:ext uri="{FF2B5EF4-FFF2-40B4-BE49-F238E27FC236}">
                  <a16:creationId xmlns:a16="http://schemas.microsoft.com/office/drawing/2014/main" id="{F5EA9290-B993-4F4D-AAF6-D251541BAF8F}"/>
                </a:ext>
              </a:extLst>
            </p:cNvPr>
            <p:cNvSpPr/>
            <p:nvPr/>
          </p:nvSpPr>
          <p:spPr>
            <a:xfrm>
              <a:off x="4686331" y="511344"/>
              <a:ext cx="3123338" cy="664593"/>
            </a:xfrm>
            <a:custGeom>
              <a:avLst/>
              <a:gdLst>
                <a:gd name="connsiteX0" fmla="*/ 0 w 3123338"/>
                <a:gd name="connsiteY0" fmla="*/ 110768 h 664593"/>
                <a:gd name="connsiteX1" fmla="*/ 110768 w 3123338"/>
                <a:gd name="connsiteY1" fmla="*/ 0 h 664593"/>
                <a:gd name="connsiteX2" fmla="*/ 749164 w 3123338"/>
                <a:gd name="connsiteY2" fmla="*/ 0 h 664593"/>
                <a:gd name="connsiteX3" fmla="*/ 1242471 w 3123338"/>
                <a:gd name="connsiteY3" fmla="*/ 0 h 664593"/>
                <a:gd name="connsiteX4" fmla="*/ 1764795 w 3123338"/>
                <a:gd name="connsiteY4" fmla="*/ 0 h 664593"/>
                <a:gd name="connsiteX5" fmla="*/ 2374174 w 3123338"/>
                <a:gd name="connsiteY5" fmla="*/ 0 h 664593"/>
                <a:gd name="connsiteX6" fmla="*/ 3012570 w 3123338"/>
                <a:gd name="connsiteY6" fmla="*/ 0 h 664593"/>
                <a:gd name="connsiteX7" fmla="*/ 3123338 w 3123338"/>
                <a:gd name="connsiteY7" fmla="*/ 110768 h 664593"/>
                <a:gd name="connsiteX8" fmla="*/ 3123338 w 3123338"/>
                <a:gd name="connsiteY8" fmla="*/ 553825 h 664593"/>
                <a:gd name="connsiteX9" fmla="*/ 3012570 w 3123338"/>
                <a:gd name="connsiteY9" fmla="*/ 664593 h 664593"/>
                <a:gd name="connsiteX10" fmla="*/ 2432210 w 3123338"/>
                <a:gd name="connsiteY10" fmla="*/ 664593 h 664593"/>
                <a:gd name="connsiteX11" fmla="*/ 1793813 w 3123338"/>
                <a:gd name="connsiteY11" fmla="*/ 664593 h 664593"/>
                <a:gd name="connsiteX12" fmla="*/ 1242471 w 3123338"/>
                <a:gd name="connsiteY12" fmla="*/ 664593 h 664593"/>
                <a:gd name="connsiteX13" fmla="*/ 633092 w 3123338"/>
                <a:gd name="connsiteY13" fmla="*/ 664593 h 664593"/>
                <a:gd name="connsiteX14" fmla="*/ 110768 w 3123338"/>
                <a:gd name="connsiteY14" fmla="*/ 664593 h 664593"/>
                <a:gd name="connsiteX15" fmla="*/ 0 w 3123338"/>
                <a:gd name="connsiteY15" fmla="*/ 553825 h 664593"/>
                <a:gd name="connsiteX16" fmla="*/ 0 w 3123338"/>
                <a:gd name="connsiteY16" fmla="*/ 110768 h 6645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123338" h="664593" fill="none" extrusionOk="0">
                  <a:moveTo>
                    <a:pt x="0" y="110768"/>
                  </a:moveTo>
                  <a:cubicBezTo>
                    <a:pt x="5131" y="45949"/>
                    <a:pt x="50860" y="-3656"/>
                    <a:pt x="110768" y="0"/>
                  </a:cubicBezTo>
                  <a:cubicBezTo>
                    <a:pt x="344890" y="-6034"/>
                    <a:pt x="534836" y="17191"/>
                    <a:pt x="749164" y="0"/>
                  </a:cubicBezTo>
                  <a:cubicBezTo>
                    <a:pt x="963492" y="-17191"/>
                    <a:pt x="1024589" y="8484"/>
                    <a:pt x="1242471" y="0"/>
                  </a:cubicBezTo>
                  <a:cubicBezTo>
                    <a:pt x="1460353" y="-8484"/>
                    <a:pt x="1629845" y="48493"/>
                    <a:pt x="1764795" y="0"/>
                  </a:cubicBezTo>
                  <a:cubicBezTo>
                    <a:pt x="1899745" y="-48493"/>
                    <a:pt x="2187835" y="43192"/>
                    <a:pt x="2374174" y="0"/>
                  </a:cubicBezTo>
                  <a:cubicBezTo>
                    <a:pt x="2560513" y="-43192"/>
                    <a:pt x="2708551" y="35884"/>
                    <a:pt x="3012570" y="0"/>
                  </a:cubicBezTo>
                  <a:cubicBezTo>
                    <a:pt x="3077461" y="-9830"/>
                    <a:pt x="3125328" y="34093"/>
                    <a:pt x="3123338" y="110768"/>
                  </a:cubicBezTo>
                  <a:cubicBezTo>
                    <a:pt x="3153542" y="320890"/>
                    <a:pt x="3109325" y="431064"/>
                    <a:pt x="3123338" y="553825"/>
                  </a:cubicBezTo>
                  <a:cubicBezTo>
                    <a:pt x="3119269" y="604747"/>
                    <a:pt x="3063190" y="653915"/>
                    <a:pt x="3012570" y="664593"/>
                  </a:cubicBezTo>
                  <a:cubicBezTo>
                    <a:pt x="2743535" y="666479"/>
                    <a:pt x="2702763" y="651070"/>
                    <a:pt x="2432210" y="664593"/>
                  </a:cubicBezTo>
                  <a:cubicBezTo>
                    <a:pt x="2161657" y="678116"/>
                    <a:pt x="1997819" y="603965"/>
                    <a:pt x="1793813" y="664593"/>
                  </a:cubicBezTo>
                  <a:cubicBezTo>
                    <a:pt x="1589807" y="725221"/>
                    <a:pt x="1492453" y="638422"/>
                    <a:pt x="1242471" y="664593"/>
                  </a:cubicBezTo>
                  <a:cubicBezTo>
                    <a:pt x="992489" y="690764"/>
                    <a:pt x="813669" y="635681"/>
                    <a:pt x="633092" y="664593"/>
                  </a:cubicBezTo>
                  <a:cubicBezTo>
                    <a:pt x="452515" y="693505"/>
                    <a:pt x="356773" y="648414"/>
                    <a:pt x="110768" y="664593"/>
                  </a:cubicBezTo>
                  <a:cubicBezTo>
                    <a:pt x="45615" y="665677"/>
                    <a:pt x="-1353" y="597217"/>
                    <a:pt x="0" y="553825"/>
                  </a:cubicBezTo>
                  <a:cubicBezTo>
                    <a:pt x="-19450" y="396708"/>
                    <a:pt x="13884" y="203017"/>
                    <a:pt x="0" y="110768"/>
                  </a:cubicBezTo>
                  <a:close/>
                </a:path>
                <a:path w="3123338" h="664593" stroke="0" extrusionOk="0">
                  <a:moveTo>
                    <a:pt x="0" y="110768"/>
                  </a:moveTo>
                  <a:cubicBezTo>
                    <a:pt x="-2926" y="38245"/>
                    <a:pt x="42759" y="-8124"/>
                    <a:pt x="110768" y="0"/>
                  </a:cubicBezTo>
                  <a:cubicBezTo>
                    <a:pt x="257587" y="-13675"/>
                    <a:pt x="403383" y="54731"/>
                    <a:pt x="691128" y="0"/>
                  </a:cubicBezTo>
                  <a:cubicBezTo>
                    <a:pt x="978873" y="-54731"/>
                    <a:pt x="974677" y="10428"/>
                    <a:pt x="1184435" y="0"/>
                  </a:cubicBezTo>
                  <a:cubicBezTo>
                    <a:pt x="1394193" y="-10428"/>
                    <a:pt x="1465179" y="47890"/>
                    <a:pt x="1706759" y="0"/>
                  </a:cubicBezTo>
                  <a:cubicBezTo>
                    <a:pt x="1948339" y="-47890"/>
                    <a:pt x="2104472" y="25323"/>
                    <a:pt x="2287120" y="0"/>
                  </a:cubicBezTo>
                  <a:cubicBezTo>
                    <a:pt x="2469768" y="-25323"/>
                    <a:pt x="2816830" y="28173"/>
                    <a:pt x="3012570" y="0"/>
                  </a:cubicBezTo>
                  <a:cubicBezTo>
                    <a:pt x="3069493" y="5675"/>
                    <a:pt x="3124018" y="45520"/>
                    <a:pt x="3123338" y="110768"/>
                  </a:cubicBezTo>
                  <a:cubicBezTo>
                    <a:pt x="3142378" y="281830"/>
                    <a:pt x="3107338" y="408173"/>
                    <a:pt x="3123338" y="553825"/>
                  </a:cubicBezTo>
                  <a:cubicBezTo>
                    <a:pt x="3130262" y="611622"/>
                    <a:pt x="3074604" y="663456"/>
                    <a:pt x="3012570" y="664593"/>
                  </a:cubicBezTo>
                  <a:cubicBezTo>
                    <a:pt x="2828317" y="688373"/>
                    <a:pt x="2668759" y="652133"/>
                    <a:pt x="2403192" y="664593"/>
                  </a:cubicBezTo>
                  <a:cubicBezTo>
                    <a:pt x="2137625" y="677053"/>
                    <a:pt x="2149163" y="613565"/>
                    <a:pt x="1909885" y="664593"/>
                  </a:cubicBezTo>
                  <a:cubicBezTo>
                    <a:pt x="1670607" y="715621"/>
                    <a:pt x="1538760" y="614296"/>
                    <a:pt x="1358543" y="664593"/>
                  </a:cubicBezTo>
                  <a:cubicBezTo>
                    <a:pt x="1178326" y="714890"/>
                    <a:pt x="1019934" y="611016"/>
                    <a:pt x="807200" y="664593"/>
                  </a:cubicBezTo>
                  <a:cubicBezTo>
                    <a:pt x="594466" y="718170"/>
                    <a:pt x="417549" y="592148"/>
                    <a:pt x="110768" y="664593"/>
                  </a:cubicBezTo>
                  <a:cubicBezTo>
                    <a:pt x="46142" y="667410"/>
                    <a:pt x="-17045" y="612928"/>
                    <a:pt x="0" y="553825"/>
                  </a:cubicBezTo>
                  <a:cubicBezTo>
                    <a:pt x="-27911" y="458607"/>
                    <a:pt x="14774" y="255070"/>
                    <a:pt x="0" y="110768"/>
                  </a:cubicBezTo>
                  <a:close/>
                </a:path>
              </a:pathLst>
            </a:custGeom>
            <a:solidFill>
              <a:srgbClr val="532CC7"/>
            </a:solidFill>
            <a:ln/>
          </p:spPr>
          <p:style>
            <a:lnRef idx="1">
              <a:schemeClr val="accent4"/>
            </a:lnRef>
            <a:fillRef idx="2">
              <a:schemeClr val="accent4"/>
            </a:fillRef>
            <a:effectRef idx="1">
              <a:schemeClr val="accent4"/>
            </a:effectRef>
            <a:fontRef idx="minor">
              <a:schemeClr val="dk1"/>
            </a:fontRef>
          </p:style>
          <p:txBody>
            <a:bodyPr rtlCol="0" anchor="ctr"/>
            <a:lstStyle/>
            <a:p>
              <a:pPr algn="ctr"/>
              <a:endParaRPr lang="en-US"/>
            </a:p>
          </p:txBody>
        </p:sp>
        <p:sp>
          <p:nvSpPr>
            <p:cNvPr id="25" name="TextBox 24">
              <a:extLst>
                <a:ext uri="{FF2B5EF4-FFF2-40B4-BE49-F238E27FC236}">
                  <a16:creationId xmlns:a16="http://schemas.microsoft.com/office/drawing/2014/main" id="{5C46C742-2346-48C1-9B93-2610ACBFF288}"/>
                </a:ext>
              </a:extLst>
            </p:cNvPr>
            <p:cNvSpPr txBox="1"/>
            <p:nvPr/>
          </p:nvSpPr>
          <p:spPr>
            <a:xfrm>
              <a:off x="4791084" y="503845"/>
              <a:ext cx="2913832" cy="614079"/>
            </a:xfrm>
            <a:prstGeom prst="rect">
              <a:avLst/>
            </a:prstGeom>
            <a:noFill/>
          </p:spPr>
          <p:txBody>
            <a:bodyPr wrap="square">
              <a:spAutoFit/>
            </a:bodyPr>
            <a:lstStyle/>
            <a:p>
              <a:pPr marR="0" lvl="0" algn="ctr">
                <a:lnSpc>
                  <a:spcPct val="132000"/>
                </a:lnSpc>
                <a:spcBef>
                  <a:spcPts val="0"/>
                </a:spcBef>
                <a:spcAft>
                  <a:spcPts val="0"/>
                </a:spcAft>
                <a:buClr>
                  <a:srgbClr val="6BA664"/>
                </a:buClr>
                <a:buSzPts val="1000"/>
                <a:tabLst>
                  <a:tab pos="351155" algn="l"/>
                </a:tabLst>
              </a:pPr>
              <a:r>
                <a:rPr lang="en-US" sz="2800" b="1" u="none" strike="noStrike" spc="0" dirty="0">
                  <a:solidFill>
                    <a:schemeClr val="bg1"/>
                  </a:solidFill>
                  <a:effectLst/>
                  <a:latin typeface="Fira Sans Black" panose="020B0A03050000020004" pitchFamily="34" charset="0"/>
                  <a:ea typeface="Arial" panose="020B0604020202020204" pitchFamily="34" charset="0"/>
                  <a:cs typeface="Arial" panose="020B0604020202020204" pitchFamily="34" charset="0"/>
                </a:rPr>
                <a:t>HOẠT ĐỘNG</a:t>
              </a:r>
            </a:p>
          </p:txBody>
        </p:sp>
      </p:grpSp>
      <p:sp>
        <p:nvSpPr>
          <p:cNvPr id="26" name="TextBox 25">
            <a:extLst>
              <a:ext uri="{FF2B5EF4-FFF2-40B4-BE49-F238E27FC236}">
                <a16:creationId xmlns:a16="http://schemas.microsoft.com/office/drawing/2014/main" id="{C9B1DD0D-BEC1-4CB5-AF7E-896F0E28420F}"/>
              </a:ext>
            </a:extLst>
          </p:cNvPr>
          <p:cNvSpPr txBox="1"/>
          <p:nvPr/>
        </p:nvSpPr>
        <p:spPr>
          <a:xfrm>
            <a:off x="5423007" y="1255981"/>
            <a:ext cx="6326739" cy="1523302"/>
          </a:xfrm>
          <a:prstGeom prst="rect">
            <a:avLst/>
          </a:prstGeom>
          <a:noFill/>
        </p:spPr>
        <p:txBody>
          <a:bodyPr wrap="square">
            <a:spAutoFit/>
          </a:bodyPr>
          <a:lstStyle/>
          <a:p>
            <a:pPr marR="0" lvl="0" algn="just">
              <a:lnSpc>
                <a:spcPct val="134000"/>
              </a:lnSpc>
              <a:spcBef>
                <a:spcPts val="0"/>
              </a:spcBef>
              <a:spcAft>
                <a:spcPts val="0"/>
              </a:spcAft>
              <a:buClr>
                <a:srgbClr val="2B2928"/>
              </a:buClr>
              <a:buSzPts val="900"/>
              <a:tabLst>
                <a:tab pos="475615" algn="l"/>
              </a:tabLst>
            </a:pPr>
            <a:r>
              <a:rPr lang="en-US" sz="2400" dirty="0">
                <a:solidFill>
                  <a:srgbClr val="2B2928"/>
                </a:solidFill>
                <a:latin typeface="Arial" panose="020B0604020202020204" pitchFamily="34" charset="0"/>
                <a:ea typeface="Tahoma" panose="020B0604030504040204" pitchFamily="34" charset="0"/>
                <a:cs typeface="Arial" panose="020B0604020202020204" pitchFamily="34" charset="0"/>
              </a:rPr>
              <a:t>1. Tia SI </a:t>
            </a:r>
            <a:r>
              <a:rPr lang="en-US" sz="2400" dirty="0" err="1">
                <a:solidFill>
                  <a:srgbClr val="2B2928"/>
                </a:solidFill>
                <a:latin typeface="Arial" panose="020B0604020202020204" pitchFamily="34" charset="0"/>
                <a:ea typeface="Tahoma" panose="020B0604030504040204" pitchFamily="34" charset="0"/>
                <a:cs typeface="Arial" panose="020B0604020202020204" pitchFamily="34" charset="0"/>
              </a:rPr>
              <a:t>từ</a:t>
            </a:r>
            <a:r>
              <a:rPr lang="en-US" sz="2400" dirty="0">
                <a:solidFill>
                  <a:srgbClr val="2B2928"/>
                </a:solidFill>
                <a:latin typeface="Arial" panose="020B0604020202020204" pitchFamily="34" charset="0"/>
                <a:ea typeface="Tahoma" panose="020B0604030504040204" pitchFamily="34" charset="0"/>
                <a:cs typeface="Arial" panose="020B0604020202020204" pitchFamily="34" charset="0"/>
              </a:rPr>
              <a:t> </a:t>
            </a:r>
            <a:r>
              <a:rPr lang="en-US" sz="2400" dirty="0" err="1">
                <a:solidFill>
                  <a:srgbClr val="2B2928"/>
                </a:solidFill>
                <a:latin typeface="Arial" panose="020B0604020202020204" pitchFamily="34" charset="0"/>
                <a:ea typeface="Tahoma" panose="020B0604030504040204" pitchFamily="34" charset="0"/>
                <a:cs typeface="Arial" panose="020B0604020202020204" pitchFamily="34" charset="0"/>
              </a:rPr>
              <a:t>môi</a:t>
            </a:r>
            <a:r>
              <a:rPr lang="en-US" sz="2400" dirty="0">
                <a:solidFill>
                  <a:srgbClr val="2B2928"/>
                </a:solidFill>
                <a:latin typeface="Arial" panose="020B0604020202020204" pitchFamily="34" charset="0"/>
                <a:ea typeface="Tahoma" panose="020B0604030504040204" pitchFamily="34" charset="0"/>
                <a:cs typeface="Arial" panose="020B0604020202020204" pitchFamily="34" charset="0"/>
              </a:rPr>
              <a:t> </a:t>
            </a:r>
            <a:r>
              <a:rPr lang="en-US" sz="2400" dirty="0" err="1">
                <a:solidFill>
                  <a:srgbClr val="2B2928"/>
                </a:solidFill>
                <a:latin typeface="Arial" panose="020B0604020202020204" pitchFamily="34" charset="0"/>
                <a:ea typeface="Tahoma" panose="020B0604030504040204" pitchFamily="34" charset="0"/>
                <a:cs typeface="Arial" panose="020B0604020202020204" pitchFamily="34" charset="0"/>
              </a:rPr>
              <a:t>trường</a:t>
            </a:r>
            <a:r>
              <a:rPr lang="en-US" sz="2400" dirty="0">
                <a:solidFill>
                  <a:srgbClr val="2B2928"/>
                </a:solidFill>
                <a:latin typeface="Arial" panose="020B0604020202020204" pitchFamily="34" charset="0"/>
                <a:ea typeface="Tahoma" panose="020B0604030504040204" pitchFamily="34" charset="0"/>
                <a:cs typeface="Arial" panose="020B0604020202020204" pitchFamily="34" charset="0"/>
              </a:rPr>
              <a:t> </a:t>
            </a:r>
            <a:r>
              <a:rPr lang="en-US" sz="2400" dirty="0" err="1">
                <a:solidFill>
                  <a:srgbClr val="2B2928"/>
                </a:solidFill>
                <a:latin typeface="Arial" panose="020B0604020202020204" pitchFamily="34" charset="0"/>
                <a:ea typeface="Tahoma" panose="020B0604030504040204" pitchFamily="34" charset="0"/>
                <a:cs typeface="Arial" panose="020B0604020202020204" pitchFamily="34" charset="0"/>
              </a:rPr>
              <a:t>không</a:t>
            </a:r>
            <a:r>
              <a:rPr lang="en-US" sz="2400" dirty="0">
                <a:solidFill>
                  <a:srgbClr val="2B2928"/>
                </a:solidFill>
                <a:latin typeface="Arial" panose="020B0604020202020204" pitchFamily="34" charset="0"/>
                <a:ea typeface="Tahoma" panose="020B0604030504040204" pitchFamily="34" charset="0"/>
                <a:cs typeface="Arial" panose="020B0604020202020204" pitchFamily="34" charset="0"/>
              </a:rPr>
              <a:t> </a:t>
            </a:r>
            <a:r>
              <a:rPr lang="en-US" sz="2400" dirty="0" err="1">
                <a:solidFill>
                  <a:srgbClr val="2B2928"/>
                </a:solidFill>
                <a:latin typeface="Arial" panose="020B0604020202020204" pitchFamily="34" charset="0"/>
                <a:ea typeface="Tahoma" panose="020B0604030504040204" pitchFamily="34" charset="0"/>
                <a:cs typeface="Arial" panose="020B0604020202020204" pitchFamily="34" charset="0"/>
              </a:rPr>
              <a:t>khí</a:t>
            </a:r>
            <a:r>
              <a:rPr lang="en-US" sz="2400" dirty="0">
                <a:solidFill>
                  <a:srgbClr val="2B2928"/>
                </a:solidFill>
                <a:latin typeface="Arial" panose="020B0604020202020204" pitchFamily="34" charset="0"/>
                <a:ea typeface="Tahoma" panose="020B0604030504040204" pitchFamily="34" charset="0"/>
                <a:cs typeface="Arial" panose="020B0604020202020204" pitchFamily="34" charset="0"/>
              </a:rPr>
              <a:t> qua </a:t>
            </a:r>
            <a:r>
              <a:rPr lang="en-US" sz="2400" dirty="0" err="1">
                <a:solidFill>
                  <a:srgbClr val="2B2928"/>
                </a:solidFill>
                <a:latin typeface="Arial" panose="020B0604020202020204" pitchFamily="34" charset="0"/>
                <a:ea typeface="Tahoma" panose="020B0604030504040204" pitchFamily="34" charset="0"/>
                <a:cs typeface="Arial" panose="020B0604020202020204" pitchFamily="34" charset="0"/>
              </a:rPr>
              <a:t>lăng</a:t>
            </a:r>
            <a:r>
              <a:rPr lang="en-US" sz="2400" dirty="0">
                <a:solidFill>
                  <a:srgbClr val="2B2928"/>
                </a:solidFill>
                <a:latin typeface="Arial" panose="020B0604020202020204" pitchFamily="34" charset="0"/>
                <a:ea typeface="Tahoma" panose="020B0604030504040204" pitchFamily="34" charset="0"/>
                <a:cs typeface="Arial" panose="020B0604020202020204" pitchFamily="34" charset="0"/>
              </a:rPr>
              <a:t> </a:t>
            </a:r>
            <a:r>
              <a:rPr lang="en-US" sz="2400" dirty="0" err="1">
                <a:solidFill>
                  <a:srgbClr val="2B2928"/>
                </a:solidFill>
                <a:latin typeface="Arial" panose="020B0604020202020204" pitchFamily="34" charset="0"/>
                <a:ea typeface="Tahoma" panose="020B0604030504040204" pitchFamily="34" charset="0"/>
                <a:cs typeface="Arial" panose="020B0604020202020204" pitchFamily="34" charset="0"/>
              </a:rPr>
              <a:t>kính</a:t>
            </a:r>
            <a:r>
              <a:rPr lang="en-US" sz="2400" dirty="0">
                <a:solidFill>
                  <a:srgbClr val="2B2928"/>
                </a:solidFill>
                <a:latin typeface="Arial" panose="020B0604020202020204" pitchFamily="34" charset="0"/>
                <a:ea typeface="Tahoma" panose="020B0604030504040204" pitchFamily="34" charset="0"/>
                <a:cs typeface="Arial" panose="020B0604020202020204" pitchFamily="34" charset="0"/>
              </a:rPr>
              <a:t> </a:t>
            </a:r>
            <a:r>
              <a:rPr lang="en-US" sz="2400" dirty="0" err="1">
                <a:solidFill>
                  <a:srgbClr val="2B2928"/>
                </a:solidFill>
                <a:latin typeface="Arial" panose="020B0604020202020204" pitchFamily="34" charset="0"/>
                <a:ea typeface="Tahoma" panose="020B0604030504040204" pitchFamily="34" charset="0"/>
                <a:cs typeface="Arial" panose="020B0604020202020204" pitchFamily="34" charset="0"/>
              </a:rPr>
              <a:t>là</a:t>
            </a:r>
            <a:r>
              <a:rPr lang="en-US" sz="2400" dirty="0">
                <a:solidFill>
                  <a:srgbClr val="2B2928"/>
                </a:solidFill>
                <a:latin typeface="Arial" panose="020B0604020202020204" pitchFamily="34" charset="0"/>
                <a:ea typeface="Tahoma" panose="020B0604030504040204" pitchFamily="34" charset="0"/>
                <a:cs typeface="Arial" panose="020B0604020202020204" pitchFamily="34" charset="0"/>
              </a:rPr>
              <a:t> </a:t>
            </a:r>
            <a:r>
              <a:rPr lang="en-US" sz="2400" dirty="0" err="1">
                <a:solidFill>
                  <a:srgbClr val="2B2928"/>
                </a:solidFill>
                <a:latin typeface="Arial" panose="020B0604020202020204" pitchFamily="34" charset="0"/>
                <a:ea typeface="Tahoma" panose="020B0604030504040204" pitchFamily="34" charset="0"/>
                <a:cs typeface="Arial" panose="020B0604020202020204" pitchFamily="34" charset="0"/>
              </a:rPr>
              <a:t>môi</a:t>
            </a:r>
            <a:r>
              <a:rPr lang="en-US" sz="2400" dirty="0">
                <a:solidFill>
                  <a:srgbClr val="2B2928"/>
                </a:solidFill>
                <a:latin typeface="Arial" panose="020B0604020202020204" pitchFamily="34" charset="0"/>
                <a:ea typeface="Tahoma" panose="020B0604030504040204" pitchFamily="34" charset="0"/>
                <a:cs typeface="Arial" panose="020B0604020202020204" pitchFamily="34" charset="0"/>
              </a:rPr>
              <a:t> </a:t>
            </a:r>
            <a:r>
              <a:rPr lang="en-US" sz="2400" dirty="0" err="1">
                <a:solidFill>
                  <a:srgbClr val="2B2928"/>
                </a:solidFill>
                <a:latin typeface="Arial" panose="020B0604020202020204" pitchFamily="34" charset="0"/>
                <a:ea typeface="Tahoma" panose="020B0604030504040204" pitchFamily="34" charset="0"/>
                <a:cs typeface="Arial" panose="020B0604020202020204" pitchFamily="34" charset="0"/>
              </a:rPr>
              <a:t>trường</a:t>
            </a:r>
            <a:r>
              <a:rPr lang="en-US" sz="2400" dirty="0">
                <a:solidFill>
                  <a:srgbClr val="2B2928"/>
                </a:solidFill>
                <a:latin typeface="Arial" panose="020B0604020202020204" pitchFamily="34" charset="0"/>
                <a:ea typeface="Tahoma" panose="020B0604030504040204" pitchFamily="34" charset="0"/>
                <a:cs typeface="Arial" panose="020B0604020202020204" pitchFamily="34" charset="0"/>
              </a:rPr>
              <a:t> </a:t>
            </a:r>
            <a:r>
              <a:rPr lang="en-US" sz="2400" dirty="0" err="1">
                <a:solidFill>
                  <a:srgbClr val="2B2928"/>
                </a:solidFill>
                <a:latin typeface="Arial" panose="020B0604020202020204" pitchFamily="34" charset="0"/>
                <a:ea typeface="Tahoma" panose="020B0604030504040204" pitchFamily="34" charset="0"/>
                <a:cs typeface="Arial" panose="020B0604020202020204" pitchFamily="34" charset="0"/>
              </a:rPr>
              <a:t>thủy</a:t>
            </a:r>
            <a:r>
              <a:rPr lang="en-US" sz="2400" dirty="0">
                <a:solidFill>
                  <a:srgbClr val="2B2928"/>
                </a:solidFill>
                <a:latin typeface="Arial" panose="020B0604020202020204" pitchFamily="34" charset="0"/>
                <a:ea typeface="Tahoma" panose="020B0604030504040204" pitchFamily="34" charset="0"/>
                <a:cs typeface="Arial" panose="020B0604020202020204" pitchFamily="34" charset="0"/>
              </a:rPr>
              <a:t> </a:t>
            </a:r>
            <a:r>
              <a:rPr lang="en-US" sz="2400" dirty="0" err="1">
                <a:solidFill>
                  <a:srgbClr val="2B2928"/>
                </a:solidFill>
                <a:latin typeface="Arial" panose="020B0604020202020204" pitchFamily="34" charset="0"/>
                <a:ea typeface="Tahoma" panose="020B0604030504040204" pitchFamily="34" charset="0"/>
                <a:cs typeface="Arial" panose="020B0604020202020204" pitchFamily="34" charset="0"/>
              </a:rPr>
              <a:t>tinh</a:t>
            </a:r>
            <a:r>
              <a:rPr lang="en-US" sz="2400" dirty="0">
                <a:solidFill>
                  <a:srgbClr val="2B2928"/>
                </a:solidFill>
                <a:latin typeface="Arial" panose="020B0604020202020204" pitchFamily="34" charset="0"/>
                <a:ea typeface="Tahoma" panose="020B0604030504040204" pitchFamily="34" charset="0"/>
                <a:cs typeface="Arial" panose="020B0604020202020204" pitchFamily="34" charset="0"/>
              </a:rPr>
              <a:t> </a:t>
            </a:r>
            <a:r>
              <a:rPr lang="en-US" sz="2400" dirty="0" err="1">
                <a:solidFill>
                  <a:srgbClr val="2B2928"/>
                </a:solidFill>
                <a:latin typeface="Arial" panose="020B0604020202020204" pitchFamily="34" charset="0"/>
                <a:ea typeface="Tahoma" panose="020B0604030504040204" pitchFamily="34" charset="0"/>
                <a:cs typeface="Arial" panose="020B0604020202020204" pitchFamily="34" charset="0"/>
              </a:rPr>
              <a:t>cho</a:t>
            </a:r>
            <a:r>
              <a:rPr lang="en-US" sz="2400" dirty="0">
                <a:solidFill>
                  <a:srgbClr val="2B2928"/>
                </a:solidFill>
                <a:latin typeface="Arial" panose="020B0604020202020204" pitchFamily="34" charset="0"/>
                <a:ea typeface="Tahoma" panose="020B0604030504040204" pitchFamily="34" charset="0"/>
                <a:cs typeface="Arial" panose="020B0604020202020204" pitchFamily="34" charset="0"/>
              </a:rPr>
              <a:t> </a:t>
            </a:r>
            <a:r>
              <a:rPr lang="en-US" sz="2400" dirty="0" err="1">
                <a:solidFill>
                  <a:srgbClr val="2B2928"/>
                </a:solidFill>
                <a:latin typeface="Arial" panose="020B0604020202020204" pitchFamily="34" charset="0"/>
                <a:ea typeface="Tahoma" panose="020B0604030504040204" pitchFamily="34" charset="0"/>
                <a:cs typeface="Arial" panose="020B0604020202020204" pitchFamily="34" charset="0"/>
              </a:rPr>
              <a:t>tia</a:t>
            </a:r>
            <a:r>
              <a:rPr lang="en-US" sz="2400" dirty="0">
                <a:solidFill>
                  <a:srgbClr val="2B2928"/>
                </a:solidFill>
                <a:latin typeface="Arial" panose="020B0604020202020204" pitchFamily="34" charset="0"/>
                <a:ea typeface="Tahoma" panose="020B0604030504040204" pitchFamily="34" charset="0"/>
                <a:cs typeface="Arial" panose="020B0604020202020204" pitchFamily="34" charset="0"/>
              </a:rPr>
              <a:t> </a:t>
            </a:r>
            <a:r>
              <a:rPr lang="en-US" sz="2400" dirty="0" err="1">
                <a:solidFill>
                  <a:srgbClr val="2B2928"/>
                </a:solidFill>
                <a:latin typeface="Arial" panose="020B0604020202020204" pitchFamily="34" charset="0"/>
                <a:ea typeface="Tahoma" panose="020B0604030504040204" pitchFamily="34" charset="0"/>
                <a:cs typeface="Arial" panose="020B0604020202020204" pitchFamily="34" charset="0"/>
              </a:rPr>
              <a:t>khúc</a:t>
            </a:r>
            <a:r>
              <a:rPr lang="en-US" sz="2400" dirty="0">
                <a:solidFill>
                  <a:srgbClr val="2B2928"/>
                </a:solidFill>
                <a:latin typeface="Arial" panose="020B0604020202020204" pitchFamily="34" charset="0"/>
                <a:ea typeface="Tahoma" panose="020B0604030504040204" pitchFamily="34" charset="0"/>
                <a:cs typeface="Arial" panose="020B0604020202020204" pitchFamily="34" charset="0"/>
              </a:rPr>
              <a:t> </a:t>
            </a:r>
            <a:r>
              <a:rPr lang="en-US" sz="2400" dirty="0" err="1">
                <a:solidFill>
                  <a:srgbClr val="2B2928"/>
                </a:solidFill>
                <a:latin typeface="Arial" panose="020B0604020202020204" pitchFamily="34" charset="0"/>
                <a:ea typeface="Tahoma" panose="020B0604030504040204" pitchFamily="34" charset="0"/>
                <a:cs typeface="Arial" panose="020B0604020202020204" pitchFamily="34" charset="0"/>
              </a:rPr>
              <a:t>xạ</a:t>
            </a:r>
            <a:r>
              <a:rPr lang="en-US" sz="2400" dirty="0">
                <a:solidFill>
                  <a:srgbClr val="2B2928"/>
                </a:solidFill>
                <a:latin typeface="Arial" panose="020B0604020202020204" pitchFamily="34" charset="0"/>
                <a:ea typeface="Tahoma" panose="020B0604030504040204" pitchFamily="34" charset="0"/>
                <a:cs typeface="Arial" panose="020B0604020202020204" pitchFamily="34" charset="0"/>
              </a:rPr>
              <a:t> IJ</a:t>
            </a:r>
            <a:endParaRPr lang="en-US" sz="2400" u="none" strike="noStrike" spc="0" dirty="0">
              <a:solidFill>
                <a:srgbClr val="2B2928"/>
              </a:solidFill>
              <a:effectLst/>
              <a:latin typeface="Arial" panose="020B0604020202020204" pitchFamily="34" charset="0"/>
              <a:ea typeface="Tahoma" panose="020B0604030504040204" pitchFamily="34" charset="0"/>
              <a:cs typeface="Arial" panose="020B0604020202020204" pitchFamily="34" charset="0"/>
            </a:endParaRPr>
          </a:p>
        </p:txBody>
      </p:sp>
      <mc:AlternateContent xmlns:mc="http://schemas.openxmlformats.org/markup-compatibility/2006" xmlns:a14="http://schemas.microsoft.com/office/drawing/2010/main">
        <mc:Choice Requires="a14">
          <p:sp>
            <p:nvSpPr>
              <p:cNvPr id="27" name="TextBox 26">
                <a:extLst>
                  <a:ext uri="{FF2B5EF4-FFF2-40B4-BE49-F238E27FC236}">
                    <a16:creationId xmlns:a16="http://schemas.microsoft.com/office/drawing/2014/main" id="{6D29DDBD-7C17-49C7-A64E-04B3E1067A4F}"/>
                  </a:ext>
                </a:extLst>
              </p:cNvPr>
              <p:cNvSpPr txBox="1"/>
              <p:nvPr/>
            </p:nvSpPr>
            <p:spPr>
              <a:xfrm>
                <a:off x="6545093" y="2776827"/>
                <a:ext cx="3656309" cy="966483"/>
              </a:xfrm>
              <a:prstGeom prst="rect">
                <a:avLst/>
              </a:prstGeom>
              <a:noFill/>
            </p:spPr>
            <p:txBody>
              <a:bodyPr wrap="square">
                <a:spAutoFit/>
              </a:bodyPr>
              <a:lstStyle/>
              <a:p>
                <a:pPr defTabSz="1219170">
                  <a:buClr>
                    <a:srgbClr val="000000"/>
                  </a:buClr>
                </a:pPr>
                <a14:m>
                  <m:oMathPara xmlns:m="http://schemas.openxmlformats.org/officeDocument/2006/math">
                    <m:oMathParaPr>
                      <m:jc m:val="centerGroup"/>
                    </m:oMathParaPr>
                    <m:oMath xmlns:m="http://schemas.openxmlformats.org/officeDocument/2006/math">
                      <m:sSub>
                        <m:sSubPr>
                          <m:ctrlPr>
                            <a:rPr lang="en-US" sz="2800" i="1" kern="0" smtClean="0">
                              <a:solidFill>
                                <a:schemeClr val="tx1"/>
                              </a:solidFill>
                              <a:latin typeface="Cambria Math" panose="02040503050406030204" pitchFamily="18" charset="0"/>
                              <a:sym typeface="Arial"/>
                            </a:rPr>
                          </m:ctrlPr>
                        </m:sSubPr>
                        <m:e>
                          <m:r>
                            <a:rPr lang="en-US" sz="2800" kern="0">
                              <a:solidFill>
                                <a:schemeClr val="tx1"/>
                              </a:solidFill>
                              <a:latin typeface="Cambria Math" panose="02040503050406030204" pitchFamily="18" charset="0"/>
                              <a:sym typeface="Arial"/>
                            </a:rPr>
                            <m:t>𝑛</m:t>
                          </m:r>
                        </m:e>
                        <m:sub>
                          <m:r>
                            <a:rPr lang="en-US" sz="2800" kern="0">
                              <a:solidFill>
                                <a:schemeClr val="tx1"/>
                              </a:solidFill>
                              <a:latin typeface="Cambria Math" panose="02040503050406030204" pitchFamily="18" charset="0"/>
                              <a:sym typeface="Arial"/>
                            </a:rPr>
                            <m:t>21</m:t>
                          </m:r>
                        </m:sub>
                      </m:sSub>
                      <m:r>
                        <a:rPr lang="en-US" sz="2800" kern="0">
                          <a:solidFill>
                            <a:schemeClr val="tx1"/>
                          </a:solidFill>
                          <a:latin typeface="Cambria Math" panose="02040503050406030204" pitchFamily="18" charset="0"/>
                          <a:sym typeface="Arial"/>
                        </a:rPr>
                        <m:t>=</m:t>
                      </m:r>
                      <m:f>
                        <m:fPr>
                          <m:ctrlPr>
                            <a:rPr lang="en-US" sz="2800" i="1" kern="0">
                              <a:solidFill>
                                <a:schemeClr val="tx1"/>
                              </a:solidFill>
                              <a:latin typeface="Cambria Math" panose="02040503050406030204" pitchFamily="18" charset="0"/>
                              <a:sym typeface="Arial"/>
                            </a:rPr>
                          </m:ctrlPr>
                        </m:fPr>
                        <m:num>
                          <m:sSub>
                            <m:sSubPr>
                              <m:ctrlPr>
                                <a:rPr lang="en-US" sz="2800" i="1" kern="0">
                                  <a:solidFill>
                                    <a:schemeClr val="tx1"/>
                                  </a:solidFill>
                                  <a:latin typeface="Cambria Math" panose="02040503050406030204" pitchFamily="18" charset="0"/>
                                  <a:sym typeface="Arial"/>
                                </a:rPr>
                              </m:ctrlPr>
                            </m:sSubPr>
                            <m:e>
                              <m:r>
                                <a:rPr lang="en-US" sz="2800" kern="0">
                                  <a:solidFill>
                                    <a:schemeClr val="tx1"/>
                                  </a:solidFill>
                                  <a:latin typeface="Cambria Math" panose="02040503050406030204" pitchFamily="18" charset="0"/>
                                  <a:sym typeface="Arial"/>
                                </a:rPr>
                                <m:t>𝑛</m:t>
                              </m:r>
                            </m:e>
                            <m:sub>
                              <m:r>
                                <a:rPr lang="en-US" sz="2800" kern="0">
                                  <a:solidFill>
                                    <a:schemeClr val="tx1"/>
                                  </a:solidFill>
                                  <a:latin typeface="Cambria Math" panose="02040503050406030204" pitchFamily="18" charset="0"/>
                                  <a:sym typeface="Arial"/>
                                </a:rPr>
                                <m:t>2</m:t>
                              </m:r>
                            </m:sub>
                          </m:sSub>
                        </m:num>
                        <m:den>
                          <m:sSub>
                            <m:sSubPr>
                              <m:ctrlPr>
                                <a:rPr lang="en-US" sz="2800" i="1" kern="0">
                                  <a:solidFill>
                                    <a:schemeClr val="tx1"/>
                                  </a:solidFill>
                                  <a:latin typeface="Cambria Math" panose="02040503050406030204" pitchFamily="18" charset="0"/>
                                  <a:sym typeface="Arial"/>
                                </a:rPr>
                              </m:ctrlPr>
                            </m:sSubPr>
                            <m:e>
                              <m:r>
                                <a:rPr lang="en-US" sz="2800" kern="0">
                                  <a:solidFill>
                                    <a:schemeClr val="tx1"/>
                                  </a:solidFill>
                                  <a:latin typeface="Cambria Math" panose="02040503050406030204" pitchFamily="18" charset="0"/>
                                  <a:sym typeface="Arial"/>
                                </a:rPr>
                                <m:t>𝑛</m:t>
                              </m:r>
                            </m:e>
                            <m:sub>
                              <m:r>
                                <a:rPr lang="en-US" sz="2800" kern="0">
                                  <a:solidFill>
                                    <a:schemeClr val="tx1"/>
                                  </a:solidFill>
                                  <a:latin typeface="Cambria Math" panose="02040503050406030204" pitchFamily="18" charset="0"/>
                                  <a:sym typeface="Arial"/>
                                </a:rPr>
                                <m:t>1</m:t>
                              </m:r>
                            </m:sub>
                          </m:sSub>
                        </m:den>
                      </m:f>
                      <m:r>
                        <a:rPr lang="en-US" sz="2800" kern="0">
                          <a:solidFill>
                            <a:schemeClr val="tx1"/>
                          </a:solidFill>
                          <a:latin typeface="Cambria Math" panose="02040503050406030204" pitchFamily="18" charset="0"/>
                          <a:sym typeface="Arial"/>
                        </a:rPr>
                        <m:t>=</m:t>
                      </m:r>
                      <m:f>
                        <m:fPr>
                          <m:ctrlPr>
                            <a:rPr lang="en-US" sz="2800" i="1" kern="0">
                              <a:solidFill>
                                <a:schemeClr val="tx1"/>
                              </a:solidFill>
                              <a:latin typeface="Cambria Math" panose="02040503050406030204" pitchFamily="18" charset="0"/>
                              <a:sym typeface="Arial"/>
                            </a:rPr>
                          </m:ctrlPr>
                        </m:fPr>
                        <m:num>
                          <m:func>
                            <m:funcPr>
                              <m:ctrlPr>
                                <a:rPr lang="en-US" sz="2800" i="1" kern="0">
                                  <a:solidFill>
                                    <a:schemeClr val="tx1"/>
                                  </a:solidFill>
                                  <a:latin typeface="Cambria Math" panose="02040503050406030204" pitchFamily="18" charset="0"/>
                                  <a:sym typeface="Arial"/>
                                </a:rPr>
                              </m:ctrlPr>
                            </m:funcPr>
                            <m:fName>
                              <m:r>
                                <m:rPr>
                                  <m:sty m:val="p"/>
                                </m:rPr>
                                <a:rPr lang="en-US" sz="2800" kern="0">
                                  <a:solidFill>
                                    <a:schemeClr val="tx1"/>
                                  </a:solidFill>
                                  <a:latin typeface="Cambria Math" panose="02040503050406030204" pitchFamily="18" charset="0"/>
                                  <a:sym typeface="Arial"/>
                                </a:rPr>
                                <m:t>sin</m:t>
                              </m:r>
                            </m:fName>
                            <m:e>
                              <m:r>
                                <a:rPr lang="en-US" sz="2800" kern="0">
                                  <a:solidFill>
                                    <a:schemeClr val="tx1"/>
                                  </a:solidFill>
                                  <a:latin typeface="Cambria Math" panose="02040503050406030204" pitchFamily="18" charset="0"/>
                                  <a:sym typeface="Arial"/>
                                </a:rPr>
                                <m:t>𝑖</m:t>
                              </m:r>
                            </m:e>
                          </m:func>
                        </m:num>
                        <m:den>
                          <m:func>
                            <m:funcPr>
                              <m:ctrlPr>
                                <a:rPr lang="en-US" sz="2800" i="1" kern="0">
                                  <a:solidFill>
                                    <a:schemeClr val="tx1"/>
                                  </a:solidFill>
                                  <a:latin typeface="Cambria Math" panose="02040503050406030204" pitchFamily="18" charset="0"/>
                                  <a:sym typeface="Arial"/>
                                </a:rPr>
                              </m:ctrlPr>
                            </m:funcPr>
                            <m:fName>
                              <m:r>
                                <m:rPr>
                                  <m:sty m:val="p"/>
                                </m:rPr>
                                <a:rPr lang="en-US" sz="2800" kern="0">
                                  <a:solidFill>
                                    <a:schemeClr val="tx1"/>
                                  </a:solidFill>
                                  <a:latin typeface="Cambria Math" panose="02040503050406030204" pitchFamily="18" charset="0"/>
                                  <a:sym typeface="Arial"/>
                                </a:rPr>
                                <m:t>sin</m:t>
                              </m:r>
                            </m:fName>
                            <m:e>
                              <m:r>
                                <a:rPr lang="en-US" sz="2800" kern="0">
                                  <a:solidFill>
                                    <a:schemeClr val="tx1"/>
                                  </a:solidFill>
                                  <a:latin typeface="Cambria Math" panose="02040503050406030204" pitchFamily="18" charset="0"/>
                                  <a:sym typeface="Arial"/>
                                </a:rPr>
                                <m:t>𝑟</m:t>
                              </m:r>
                            </m:e>
                          </m:func>
                        </m:den>
                      </m:f>
                    </m:oMath>
                  </m:oMathPara>
                </a14:m>
                <a:endParaRPr lang="en-US" sz="2800" kern="0" dirty="0">
                  <a:solidFill>
                    <a:schemeClr val="tx1"/>
                  </a:solidFill>
                  <a:latin typeface="Arial"/>
                  <a:cs typeface="Arial"/>
                  <a:sym typeface="Arial"/>
                </a:endParaRPr>
              </a:p>
            </p:txBody>
          </p:sp>
        </mc:Choice>
        <mc:Fallback xmlns="">
          <p:sp>
            <p:nvSpPr>
              <p:cNvPr id="27" name="TextBox 26">
                <a:extLst>
                  <a:ext uri="{FF2B5EF4-FFF2-40B4-BE49-F238E27FC236}">
                    <a16:creationId xmlns:a16="http://schemas.microsoft.com/office/drawing/2014/main" id="{6D29DDBD-7C17-49C7-A64E-04B3E1067A4F}"/>
                  </a:ext>
                </a:extLst>
              </p:cNvPr>
              <p:cNvSpPr txBox="1">
                <a:spLocks noRot="1" noChangeAspect="1" noMove="1" noResize="1" noEditPoints="1" noAdjustHandles="1" noChangeArrowheads="1" noChangeShapeType="1" noTextEdit="1"/>
              </p:cNvSpPr>
              <p:nvPr/>
            </p:nvSpPr>
            <p:spPr>
              <a:xfrm>
                <a:off x="6545093" y="2776827"/>
                <a:ext cx="3656309" cy="966483"/>
              </a:xfrm>
              <a:prstGeom prst="rect">
                <a:avLst/>
              </a:prstGeom>
              <a:blipFill>
                <a:blip r:embed="rId5"/>
                <a:stretch>
                  <a:fillRect/>
                </a:stretch>
              </a:blipFill>
            </p:spPr>
            <p:txBody>
              <a:bodyPr/>
              <a:lstStyle/>
              <a:p>
                <a:r>
                  <a:rPr lang="en-US">
                    <a:noFill/>
                  </a:rPr>
                  <a:t> </a:t>
                </a:r>
              </a:p>
            </p:txBody>
          </p:sp>
        </mc:Fallback>
      </mc:AlternateContent>
      <p:sp>
        <p:nvSpPr>
          <p:cNvPr id="28" name="Google Shape;1088;p59">
            <a:extLst>
              <a:ext uri="{FF2B5EF4-FFF2-40B4-BE49-F238E27FC236}">
                <a16:creationId xmlns:a16="http://schemas.microsoft.com/office/drawing/2014/main" id="{28BC6517-F366-42B6-AA7A-0F96EAD4D8A0}"/>
              </a:ext>
            </a:extLst>
          </p:cNvPr>
          <p:cNvSpPr txBox="1"/>
          <p:nvPr/>
        </p:nvSpPr>
        <p:spPr>
          <a:xfrm flipH="1">
            <a:off x="5836492" y="3924430"/>
            <a:ext cx="2784627" cy="600000"/>
          </a:xfrm>
          <a:prstGeom prst="rect">
            <a:avLst/>
          </a:prstGeom>
          <a:noFill/>
          <a:ln>
            <a:noFill/>
          </a:ln>
        </p:spPr>
        <p:txBody>
          <a:bodyPr spcFirstLastPara="1" wrap="square" lIns="121900" tIns="121900" rIns="121900" bIns="121900" anchor="b" anchorCtr="0">
            <a:noAutofit/>
          </a:bodyPr>
          <a:lstStyle/>
          <a:p>
            <a:pPr defTabSz="1219170">
              <a:lnSpc>
                <a:spcPct val="115000"/>
              </a:lnSpc>
              <a:buClr>
                <a:srgbClr val="000000"/>
              </a:buClr>
            </a:pPr>
            <a:r>
              <a:rPr lang="en-US" sz="2400" kern="0" dirty="0">
                <a:latin typeface="Arial"/>
                <a:ea typeface="Quicksand"/>
                <a:cs typeface="Quicksand"/>
                <a:sym typeface="Quicksand"/>
              </a:rPr>
              <a:t>n</a:t>
            </a:r>
            <a:r>
              <a:rPr lang="en-US" sz="2400" kern="0" baseline="-25000" dirty="0">
                <a:latin typeface="Arial"/>
                <a:ea typeface="Quicksand"/>
                <a:cs typeface="Quicksand"/>
                <a:sym typeface="Quicksand"/>
              </a:rPr>
              <a:t>1</a:t>
            </a:r>
            <a:r>
              <a:rPr lang="en-US" sz="2400" kern="0" dirty="0">
                <a:latin typeface="Arial"/>
                <a:ea typeface="Quicksand"/>
                <a:cs typeface="Quicksand"/>
                <a:sym typeface="Quicksand"/>
              </a:rPr>
              <a:t> = 1,00293 </a:t>
            </a:r>
            <a:endParaRPr lang="en-US" sz="2000" kern="0" dirty="0">
              <a:latin typeface="Arial"/>
              <a:cs typeface="Arial" panose="020B0604020202020204" pitchFamily="34" charset="0"/>
              <a:sym typeface="Quicksand Medium"/>
            </a:endParaRPr>
          </a:p>
        </p:txBody>
      </p:sp>
      <p:sp>
        <p:nvSpPr>
          <p:cNvPr id="29" name="Google Shape;1088;p59">
            <a:extLst>
              <a:ext uri="{FF2B5EF4-FFF2-40B4-BE49-F238E27FC236}">
                <a16:creationId xmlns:a16="http://schemas.microsoft.com/office/drawing/2014/main" id="{EDABBA0D-C8E1-407B-B199-EA5D7E6ECB82}"/>
              </a:ext>
            </a:extLst>
          </p:cNvPr>
          <p:cNvSpPr txBox="1"/>
          <p:nvPr/>
        </p:nvSpPr>
        <p:spPr>
          <a:xfrm flipH="1">
            <a:off x="8363366" y="3924430"/>
            <a:ext cx="2784627" cy="600000"/>
          </a:xfrm>
          <a:prstGeom prst="rect">
            <a:avLst/>
          </a:prstGeom>
          <a:noFill/>
          <a:ln>
            <a:noFill/>
          </a:ln>
        </p:spPr>
        <p:txBody>
          <a:bodyPr spcFirstLastPara="1" wrap="square" lIns="121900" tIns="121900" rIns="121900" bIns="121900" anchor="b" anchorCtr="0">
            <a:noAutofit/>
          </a:bodyPr>
          <a:lstStyle/>
          <a:p>
            <a:pPr defTabSz="1219170">
              <a:lnSpc>
                <a:spcPct val="115000"/>
              </a:lnSpc>
              <a:buClr>
                <a:srgbClr val="000000"/>
              </a:buClr>
            </a:pPr>
            <a:r>
              <a:rPr lang="en-US" sz="2400" kern="0" dirty="0">
                <a:latin typeface="Arial"/>
                <a:ea typeface="Quicksand"/>
                <a:cs typeface="Quicksand"/>
                <a:sym typeface="Quicksand"/>
              </a:rPr>
              <a:t>n</a:t>
            </a:r>
            <a:r>
              <a:rPr lang="en-US" sz="2400" kern="0" baseline="-25000" dirty="0">
                <a:latin typeface="Arial"/>
                <a:ea typeface="Quicksand"/>
                <a:cs typeface="Quicksand"/>
                <a:sym typeface="Quicksand"/>
              </a:rPr>
              <a:t>2</a:t>
            </a:r>
            <a:r>
              <a:rPr lang="en-US" sz="2400" kern="0" dirty="0">
                <a:latin typeface="Arial"/>
                <a:ea typeface="Quicksand"/>
                <a:cs typeface="Quicksand"/>
                <a:sym typeface="Quicksand"/>
              </a:rPr>
              <a:t> = 1,333 </a:t>
            </a:r>
            <a:endParaRPr lang="en-US" sz="2000" kern="0" dirty="0">
              <a:latin typeface="Arial"/>
              <a:cs typeface="Arial" panose="020B0604020202020204" pitchFamily="34" charset="0"/>
              <a:sym typeface="Quicksand Medium"/>
            </a:endParaRPr>
          </a:p>
        </p:txBody>
      </p:sp>
      <p:sp>
        <p:nvSpPr>
          <p:cNvPr id="30" name="Google Shape;1088;p59">
            <a:extLst>
              <a:ext uri="{FF2B5EF4-FFF2-40B4-BE49-F238E27FC236}">
                <a16:creationId xmlns:a16="http://schemas.microsoft.com/office/drawing/2014/main" id="{A54482C8-D556-4E55-A59A-5EEA1B31CBE6}"/>
              </a:ext>
            </a:extLst>
          </p:cNvPr>
          <p:cNvSpPr txBox="1"/>
          <p:nvPr/>
        </p:nvSpPr>
        <p:spPr>
          <a:xfrm flipH="1">
            <a:off x="5836492" y="4524430"/>
            <a:ext cx="5107695" cy="600000"/>
          </a:xfrm>
          <a:prstGeom prst="rect">
            <a:avLst/>
          </a:prstGeom>
          <a:noFill/>
          <a:ln>
            <a:noFill/>
          </a:ln>
        </p:spPr>
        <p:txBody>
          <a:bodyPr spcFirstLastPara="1" wrap="square" lIns="121900" tIns="121900" rIns="121900" bIns="121900" anchor="b" anchorCtr="0">
            <a:noAutofit/>
          </a:bodyPr>
          <a:lstStyle/>
          <a:p>
            <a:pPr defTabSz="1219170">
              <a:lnSpc>
                <a:spcPct val="115000"/>
              </a:lnSpc>
              <a:buClr>
                <a:srgbClr val="000000"/>
              </a:buClr>
            </a:pPr>
            <a:r>
              <a:rPr lang="en-US" sz="2400" kern="0" dirty="0">
                <a:latin typeface="Arial"/>
                <a:ea typeface="Quicksand"/>
                <a:cs typeface="Quicksand"/>
                <a:sym typeface="Quicksand"/>
              </a:rPr>
              <a:t>n</a:t>
            </a:r>
            <a:r>
              <a:rPr lang="en-US" sz="2400" kern="0" baseline="-25000" dirty="0">
                <a:latin typeface="Arial"/>
                <a:ea typeface="Quicksand"/>
                <a:cs typeface="Quicksand"/>
                <a:sym typeface="Quicksand"/>
              </a:rPr>
              <a:t>2</a:t>
            </a:r>
            <a:r>
              <a:rPr lang="en-US" sz="2400" kern="0" dirty="0">
                <a:latin typeface="Arial"/>
                <a:ea typeface="Quicksand"/>
                <a:cs typeface="Quicksand"/>
                <a:sym typeface="Quicksand"/>
              </a:rPr>
              <a:t> &gt; n</a:t>
            </a:r>
            <a:r>
              <a:rPr lang="en-US" sz="2400" kern="0" baseline="-25000" dirty="0">
                <a:latin typeface="Arial"/>
                <a:ea typeface="Quicksand"/>
                <a:cs typeface="Quicksand"/>
                <a:sym typeface="Quicksand"/>
              </a:rPr>
              <a:t>1 </a:t>
            </a:r>
            <a:r>
              <a:rPr lang="en-US" sz="2400" kern="0" baseline="-25000" dirty="0">
                <a:latin typeface="#9Slide03 Arima Madurai Black" panose="00000A00000000000000" pitchFamily="2" charset="-93"/>
                <a:ea typeface="Quicksand"/>
                <a:cs typeface="#9Slide03 Arima Madurai Black" panose="00000A00000000000000" pitchFamily="2" charset="-93"/>
                <a:sym typeface="Quicksand"/>
              </a:rPr>
              <a:t>→</a:t>
            </a:r>
            <a:r>
              <a:rPr lang="en-US" sz="2400" kern="0" baseline="-25000" dirty="0">
                <a:latin typeface="Arial"/>
                <a:ea typeface="Quicksand"/>
                <a:cs typeface="Quicksand"/>
                <a:sym typeface="Quicksand"/>
              </a:rPr>
              <a:t> </a:t>
            </a:r>
            <a:r>
              <a:rPr lang="en-US" sz="2400" kern="0" dirty="0">
                <a:latin typeface="Arial"/>
                <a:ea typeface="Quicksand"/>
                <a:cs typeface="Quicksand"/>
                <a:sym typeface="Quicksand"/>
              </a:rPr>
              <a:t>sin </a:t>
            </a:r>
            <a:r>
              <a:rPr lang="en-US" sz="2400" kern="0" dirty="0" err="1">
                <a:latin typeface="Arial"/>
                <a:ea typeface="Quicksand"/>
                <a:cs typeface="Quicksand"/>
                <a:sym typeface="Quicksand"/>
              </a:rPr>
              <a:t>i</a:t>
            </a:r>
            <a:r>
              <a:rPr lang="en-US" sz="2400" kern="0" dirty="0">
                <a:latin typeface="Arial"/>
                <a:ea typeface="Quicksand"/>
                <a:cs typeface="Quicksand"/>
                <a:sym typeface="Quicksand"/>
              </a:rPr>
              <a:t> &gt; sin r </a:t>
            </a:r>
            <a:r>
              <a:rPr lang="en-US" sz="2400" kern="0" dirty="0">
                <a:latin typeface="#9Slide03 Arima Madurai Black" panose="00000A00000000000000" pitchFamily="2" charset="-93"/>
                <a:ea typeface="Quicksand"/>
                <a:cs typeface="#9Slide03 Arima Madurai Black" panose="00000A00000000000000" pitchFamily="2" charset="-93"/>
                <a:sym typeface="Quicksand"/>
              </a:rPr>
              <a:t>→</a:t>
            </a:r>
            <a:r>
              <a:rPr lang="en-US" sz="2400" kern="0" dirty="0">
                <a:latin typeface="Arial"/>
                <a:ea typeface="Quicksand"/>
                <a:cs typeface="Quicksand"/>
                <a:sym typeface="Quicksand"/>
              </a:rPr>
              <a:t> </a:t>
            </a:r>
            <a:r>
              <a:rPr lang="en-US" sz="2400" kern="0" dirty="0" err="1">
                <a:latin typeface="Arial"/>
                <a:ea typeface="Quicksand"/>
                <a:cs typeface="Quicksand"/>
                <a:sym typeface="Quicksand"/>
              </a:rPr>
              <a:t>i</a:t>
            </a:r>
            <a:r>
              <a:rPr lang="en-US" sz="2400" kern="0" dirty="0">
                <a:latin typeface="Arial"/>
                <a:ea typeface="Quicksand"/>
                <a:cs typeface="Quicksand"/>
                <a:sym typeface="Quicksand"/>
              </a:rPr>
              <a:t> &gt; r </a:t>
            </a:r>
            <a:endParaRPr lang="en-US" sz="2000" kern="0" dirty="0">
              <a:latin typeface="Arial"/>
              <a:cs typeface="Arial" panose="020B0604020202020204" pitchFamily="34" charset="0"/>
              <a:sym typeface="Quicksand Medium"/>
            </a:endParaRPr>
          </a:p>
        </p:txBody>
      </p:sp>
      <p:sp>
        <p:nvSpPr>
          <p:cNvPr id="31" name="Google Shape;1088;p59">
            <a:extLst>
              <a:ext uri="{FF2B5EF4-FFF2-40B4-BE49-F238E27FC236}">
                <a16:creationId xmlns:a16="http://schemas.microsoft.com/office/drawing/2014/main" id="{BFDC4750-EAC2-4E60-BEC6-71A38FF9DA82}"/>
              </a:ext>
            </a:extLst>
          </p:cNvPr>
          <p:cNvSpPr txBox="1"/>
          <p:nvPr/>
        </p:nvSpPr>
        <p:spPr>
          <a:xfrm flipH="1">
            <a:off x="5809518" y="5255270"/>
            <a:ext cx="5107695" cy="600000"/>
          </a:xfrm>
          <a:prstGeom prst="rect">
            <a:avLst/>
          </a:prstGeom>
          <a:noFill/>
          <a:ln>
            <a:noFill/>
          </a:ln>
        </p:spPr>
        <p:txBody>
          <a:bodyPr spcFirstLastPara="1" wrap="square" lIns="121900" tIns="121900" rIns="121900" bIns="121900" anchor="b" anchorCtr="0">
            <a:noAutofit/>
          </a:bodyPr>
          <a:lstStyle/>
          <a:p>
            <a:pPr defTabSz="1219170">
              <a:lnSpc>
                <a:spcPct val="115000"/>
              </a:lnSpc>
              <a:buClr>
                <a:srgbClr val="000000"/>
              </a:buClr>
            </a:pPr>
            <a:r>
              <a:rPr lang="en-US" sz="2400" kern="0" dirty="0" err="1">
                <a:latin typeface="Arial"/>
                <a:ea typeface="Quicksand"/>
                <a:cs typeface="Quicksand"/>
                <a:sym typeface="Quicksand"/>
              </a:rPr>
              <a:t>Góc</a:t>
            </a:r>
            <a:r>
              <a:rPr lang="en-US" sz="2400" kern="0" dirty="0">
                <a:latin typeface="Arial"/>
                <a:ea typeface="Quicksand"/>
                <a:cs typeface="Quicksand"/>
                <a:sym typeface="Quicksand"/>
              </a:rPr>
              <a:t> </a:t>
            </a:r>
            <a:r>
              <a:rPr lang="en-US" sz="2400" kern="0" dirty="0" err="1">
                <a:latin typeface="Arial"/>
                <a:ea typeface="Quicksand"/>
                <a:cs typeface="Quicksand"/>
                <a:sym typeface="Quicksand"/>
              </a:rPr>
              <a:t>khúc</a:t>
            </a:r>
            <a:r>
              <a:rPr lang="en-US" sz="2400" kern="0" dirty="0">
                <a:latin typeface="Arial"/>
                <a:ea typeface="Quicksand"/>
                <a:cs typeface="Quicksand"/>
                <a:sym typeface="Quicksand"/>
              </a:rPr>
              <a:t> </a:t>
            </a:r>
            <a:r>
              <a:rPr lang="en-US" sz="2400" kern="0" dirty="0" err="1">
                <a:latin typeface="Arial"/>
                <a:ea typeface="Quicksand"/>
                <a:cs typeface="Quicksand"/>
                <a:sym typeface="Quicksand"/>
              </a:rPr>
              <a:t>xạ</a:t>
            </a:r>
            <a:r>
              <a:rPr lang="en-US" sz="2400" kern="0" dirty="0">
                <a:latin typeface="Arial"/>
                <a:ea typeface="Quicksand"/>
                <a:cs typeface="Quicksand"/>
                <a:sym typeface="Quicksand"/>
              </a:rPr>
              <a:t> </a:t>
            </a:r>
            <a:r>
              <a:rPr lang="en-US" sz="2400" kern="0" dirty="0" err="1">
                <a:latin typeface="Arial"/>
                <a:ea typeface="Quicksand"/>
                <a:cs typeface="Quicksand"/>
                <a:sym typeface="Quicksand"/>
              </a:rPr>
              <a:t>nhỏ</a:t>
            </a:r>
            <a:r>
              <a:rPr lang="en-US" sz="2400" kern="0" dirty="0">
                <a:latin typeface="Arial"/>
                <a:ea typeface="Quicksand"/>
                <a:cs typeface="Quicksand"/>
                <a:sym typeface="Quicksand"/>
              </a:rPr>
              <a:t> </a:t>
            </a:r>
            <a:r>
              <a:rPr lang="en-US" sz="2400" kern="0" dirty="0" err="1">
                <a:latin typeface="Arial"/>
                <a:ea typeface="Quicksand"/>
                <a:cs typeface="Quicksand"/>
                <a:sym typeface="Quicksand"/>
              </a:rPr>
              <a:t>hơn</a:t>
            </a:r>
            <a:r>
              <a:rPr lang="en-US" sz="2400" kern="0" dirty="0">
                <a:latin typeface="Arial"/>
                <a:ea typeface="Quicksand"/>
                <a:cs typeface="Quicksand"/>
                <a:sym typeface="Quicksand"/>
              </a:rPr>
              <a:t> </a:t>
            </a:r>
            <a:r>
              <a:rPr lang="en-US" sz="2400" kern="0" dirty="0" err="1">
                <a:latin typeface="Arial"/>
                <a:ea typeface="Quicksand"/>
                <a:cs typeface="Quicksand"/>
                <a:sym typeface="Quicksand"/>
              </a:rPr>
              <a:t>góc</a:t>
            </a:r>
            <a:r>
              <a:rPr lang="en-US" sz="2400" kern="0" dirty="0">
                <a:latin typeface="Arial"/>
                <a:ea typeface="Quicksand"/>
                <a:cs typeface="Quicksand"/>
                <a:sym typeface="Quicksand"/>
              </a:rPr>
              <a:t> </a:t>
            </a:r>
            <a:r>
              <a:rPr lang="en-US" sz="2400" kern="0" dirty="0" err="1">
                <a:latin typeface="Arial"/>
                <a:ea typeface="Quicksand"/>
                <a:cs typeface="Quicksand"/>
                <a:sym typeface="Quicksand"/>
              </a:rPr>
              <a:t>tới</a:t>
            </a:r>
            <a:endParaRPr lang="en-US" sz="2000" kern="0" dirty="0">
              <a:latin typeface="Arial"/>
              <a:cs typeface="Arial" panose="020B0604020202020204" pitchFamily="34" charset="0"/>
              <a:sym typeface="Quicksand Medium"/>
            </a:endParaRPr>
          </a:p>
        </p:txBody>
      </p:sp>
      <p:sp>
        <p:nvSpPr>
          <p:cNvPr id="32" name="Arrow: Notched Right 31">
            <a:extLst>
              <a:ext uri="{FF2B5EF4-FFF2-40B4-BE49-F238E27FC236}">
                <a16:creationId xmlns:a16="http://schemas.microsoft.com/office/drawing/2014/main" id="{E43E0192-35A9-4453-8082-EF12EE8F9823}"/>
              </a:ext>
            </a:extLst>
          </p:cNvPr>
          <p:cNvSpPr/>
          <p:nvPr/>
        </p:nvSpPr>
        <p:spPr>
          <a:xfrm>
            <a:off x="610828" y="5943424"/>
            <a:ext cx="790082" cy="498362"/>
          </a:xfrm>
          <a:prstGeom prst="notchedRightArrow">
            <a:avLst>
              <a:gd name="adj1" fmla="val 50000"/>
              <a:gd name="adj2" fmla="val 49126"/>
            </a:avLst>
          </a:prstGeom>
          <a:solidFill>
            <a:srgbClr val="D35C27"/>
          </a:solidFill>
          <a:ln>
            <a:noFill/>
          </a:ln>
        </p:spPr>
        <p:style>
          <a:lnRef idx="2">
            <a:schemeClr val="accent2"/>
          </a:lnRef>
          <a:fillRef idx="1">
            <a:schemeClr val="lt1"/>
          </a:fillRef>
          <a:effectRef idx="0">
            <a:schemeClr val="accent2"/>
          </a:effectRef>
          <a:fontRef idx="minor">
            <a:schemeClr val="dk1"/>
          </a:fontRef>
        </p:style>
        <p:txBody>
          <a:bodyPr rtlCol="0" anchor="ctr"/>
          <a:lstStyle/>
          <a:p>
            <a:pPr algn="ctr" defTabSz="1219170">
              <a:buClr>
                <a:srgbClr val="000000"/>
              </a:buClr>
            </a:pPr>
            <a:endParaRPr lang="en-US" sz="2667" kern="0" dirty="0">
              <a:solidFill>
                <a:srgbClr val="303556"/>
              </a:solidFill>
              <a:latin typeface="Fira Sans Condensed Medium" panose="020B0603050000020004" pitchFamily="34" charset="0"/>
              <a:sym typeface="Arial"/>
            </a:endParaRPr>
          </a:p>
        </p:txBody>
      </p:sp>
      <p:sp>
        <p:nvSpPr>
          <p:cNvPr id="33" name="TextBox 32">
            <a:extLst>
              <a:ext uri="{FF2B5EF4-FFF2-40B4-BE49-F238E27FC236}">
                <a16:creationId xmlns:a16="http://schemas.microsoft.com/office/drawing/2014/main" id="{560C09B8-76ED-4F8C-BDB8-2AA509A982DB}"/>
              </a:ext>
            </a:extLst>
          </p:cNvPr>
          <p:cNvSpPr txBox="1"/>
          <p:nvPr/>
        </p:nvSpPr>
        <p:spPr>
          <a:xfrm>
            <a:off x="1616620" y="5858168"/>
            <a:ext cx="9873409" cy="533544"/>
          </a:xfrm>
          <a:prstGeom prst="rect">
            <a:avLst/>
          </a:prstGeom>
          <a:noFill/>
        </p:spPr>
        <p:txBody>
          <a:bodyPr wrap="square">
            <a:spAutoFit/>
          </a:bodyPr>
          <a:lstStyle/>
          <a:p>
            <a:pPr marR="0" lvl="0">
              <a:lnSpc>
                <a:spcPct val="134000"/>
              </a:lnSpc>
              <a:spcBef>
                <a:spcPts val="0"/>
              </a:spcBef>
              <a:spcAft>
                <a:spcPts val="0"/>
              </a:spcAft>
              <a:buClr>
                <a:srgbClr val="2B2928"/>
              </a:buClr>
              <a:buSzPts val="900"/>
              <a:tabLst>
                <a:tab pos="475615" algn="l"/>
              </a:tabLst>
            </a:pPr>
            <a:r>
              <a:rPr lang="vi-VN" sz="2400" u="none" strike="noStrike" spc="0" dirty="0">
                <a:solidFill>
                  <a:srgbClr val="2B2928"/>
                </a:solidFill>
                <a:effectLst/>
                <a:latin typeface="Arial" panose="020B0604020202020204" pitchFamily="34" charset="0"/>
                <a:ea typeface="Tahoma" panose="020B0604030504040204" pitchFamily="34" charset="0"/>
                <a:cs typeface="Arial" panose="020B0604020202020204" pitchFamily="34" charset="0"/>
              </a:rPr>
              <a:t>Tia khúc xạ </a:t>
            </a:r>
            <a:r>
              <a:rPr lang="en-US" sz="2400" u="none" strike="noStrike" spc="0" dirty="0">
                <a:solidFill>
                  <a:srgbClr val="2B2928"/>
                </a:solidFill>
                <a:effectLst/>
                <a:latin typeface="Arial" panose="020B0604020202020204" pitchFamily="34" charset="0"/>
                <a:ea typeface="Tahoma" panose="020B0604030504040204" pitchFamily="34" charset="0"/>
                <a:cs typeface="Arial" panose="020B0604020202020204" pitchFamily="34" charset="0"/>
              </a:rPr>
              <a:t>IJ</a:t>
            </a:r>
            <a:r>
              <a:rPr lang="vi-VN" sz="2400" u="none" strike="noStrike" spc="0" dirty="0">
                <a:solidFill>
                  <a:srgbClr val="2B2928"/>
                </a:solidFill>
                <a:effectLst/>
                <a:latin typeface="Arial" panose="020B0604020202020204" pitchFamily="34" charset="0"/>
                <a:ea typeface="Tahoma" panose="020B0604030504040204" pitchFamily="34" charset="0"/>
                <a:cs typeface="Arial" panose="020B0604020202020204" pitchFamily="34" charset="0"/>
              </a:rPr>
              <a:t> lệch gần pháp tuyến hơn so với tia tới SI.</a:t>
            </a:r>
            <a:endParaRPr lang="en-US" sz="2400" u="none" strike="noStrike" spc="0" dirty="0">
              <a:solidFill>
                <a:srgbClr val="2B2928"/>
              </a:solidFill>
              <a:effectLst/>
              <a:latin typeface="Arial" panose="020B0604020202020204" pitchFamily="34" charset="0"/>
              <a:ea typeface="Tahoma" panose="020B0604030504040204" pitchFamily="34" charset="0"/>
              <a:cs typeface="Arial" panose="020B0604020202020204" pitchFamily="34" charset="0"/>
            </a:endParaRPr>
          </a:p>
        </p:txBody>
      </p:sp>
    </p:spTree>
    <p:extLst>
      <p:ext uri="{BB962C8B-B14F-4D97-AF65-F5344CB8AC3E}">
        <p14:creationId xmlns:p14="http://schemas.microsoft.com/office/powerpoint/2010/main" val="327928799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26"/>
                                        </p:tgtEl>
                                        <p:attrNameLst>
                                          <p:attrName>style.visibility</p:attrName>
                                        </p:attrNameLst>
                                      </p:cBhvr>
                                      <p:to>
                                        <p:strVal val="visible"/>
                                      </p:to>
                                    </p:set>
                                    <p:animEffect transition="in" filter="randombar(horizontal)">
                                      <p:cBhvr>
                                        <p:cTn id="7" dur="500"/>
                                        <p:tgtEl>
                                          <p:spTgt spid="26"/>
                                        </p:tgtEl>
                                      </p:cBhvr>
                                    </p:animEffect>
                                  </p:childTnLst>
                                </p:cTn>
                              </p:par>
                            </p:childTnLst>
                          </p:cTn>
                        </p:par>
                        <p:par>
                          <p:cTn id="8" fill="hold">
                            <p:stCondLst>
                              <p:cond delay="500"/>
                            </p:stCondLst>
                            <p:childTnLst>
                              <p:par>
                                <p:cTn id="9" presetID="14" presetClass="entr" presetSubtype="10" fill="hold" grpId="0" nodeType="afterEffect">
                                  <p:stCondLst>
                                    <p:cond delay="0"/>
                                  </p:stCondLst>
                                  <p:childTnLst>
                                    <p:set>
                                      <p:cBhvr>
                                        <p:cTn id="10" dur="1" fill="hold">
                                          <p:stCondLst>
                                            <p:cond delay="0"/>
                                          </p:stCondLst>
                                        </p:cTn>
                                        <p:tgtEl>
                                          <p:spTgt spid="27"/>
                                        </p:tgtEl>
                                        <p:attrNameLst>
                                          <p:attrName>style.visibility</p:attrName>
                                        </p:attrNameLst>
                                      </p:cBhvr>
                                      <p:to>
                                        <p:strVal val="visible"/>
                                      </p:to>
                                    </p:set>
                                    <p:animEffect transition="in" filter="randombar(horizontal)">
                                      <p:cBhvr>
                                        <p:cTn id="11" dur="500"/>
                                        <p:tgtEl>
                                          <p:spTgt spid="27"/>
                                        </p:tgtEl>
                                      </p:cBhvr>
                                    </p:animEffect>
                                  </p:childTnLst>
                                </p:cTn>
                              </p:par>
                            </p:childTnLst>
                          </p:cTn>
                        </p:par>
                        <p:par>
                          <p:cTn id="12" fill="hold">
                            <p:stCondLst>
                              <p:cond delay="1000"/>
                            </p:stCondLst>
                            <p:childTnLst>
                              <p:par>
                                <p:cTn id="13" presetID="14" presetClass="entr" presetSubtype="10" fill="hold" grpId="0" nodeType="afterEffect">
                                  <p:stCondLst>
                                    <p:cond delay="0"/>
                                  </p:stCondLst>
                                  <p:childTnLst>
                                    <p:set>
                                      <p:cBhvr>
                                        <p:cTn id="14" dur="1" fill="hold">
                                          <p:stCondLst>
                                            <p:cond delay="0"/>
                                          </p:stCondLst>
                                        </p:cTn>
                                        <p:tgtEl>
                                          <p:spTgt spid="28"/>
                                        </p:tgtEl>
                                        <p:attrNameLst>
                                          <p:attrName>style.visibility</p:attrName>
                                        </p:attrNameLst>
                                      </p:cBhvr>
                                      <p:to>
                                        <p:strVal val="visible"/>
                                      </p:to>
                                    </p:set>
                                    <p:animEffect transition="in" filter="randombar(horizontal)">
                                      <p:cBhvr>
                                        <p:cTn id="15" dur="500"/>
                                        <p:tgtEl>
                                          <p:spTgt spid="28"/>
                                        </p:tgtEl>
                                      </p:cBhvr>
                                    </p:animEffect>
                                  </p:childTnLst>
                                </p:cTn>
                              </p:par>
                              <p:par>
                                <p:cTn id="16" presetID="14" presetClass="entr" presetSubtype="10" fill="hold" grpId="0" nodeType="withEffect">
                                  <p:stCondLst>
                                    <p:cond delay="0"/>
                                  </p:stCondLst>
                                  <p:childTnLst>
                                    <p:set>
                                      <p:cBhvr>
                                        <p:cTn id="17" dur="1" fill="hold">
                                          <p:stCondLst>
                                            <p:cond delay="0"/>
                                          </p:stCondLst>
                                        </p:cTn>
                                        <p:tgtEl>
                                          <p:spTgt spid="29"/>
                                        </p:tgtEl>
                                        <p:attrNameLst>
                                          <p:attrName>style.visibility</p:attrName>
                                        </p:attrNameLst>
                                      </p:cBhvr>
                                      <p:to>
                                        <p:strVal val="visible"/>
                                      </p:to>
                                    </p:set>
                                    <p:animEffect transition="in" filter="randombar(horizontal)">
                                      <p:cBhvr>
                                        <p:cTn id="18" dur="500"/>
                                        <p:tgtEl>
                                          <p:spTgt spid="29"/>
                                        </p:tgtEl>
                                      </p:cBhvr>
                                    </p:animEffect>
                                  </p:childTnLst>
                                </p:cTn>
                              </p:par>
                            </p:childTnLst>
                          </p:cTn>
                        </p:par>
                        <p:par>
                          <p:cTn id="19" fill="hold">
                            <p:stCondLst>
                              <p:cond delay="1500"/>
                            </p:stCondLst>
                            <p:childTnLst>
                              <p:par>
                                <p:cTn id="20" presetID="14" presetClass="entr" presetSubtype="10" fill="hold" grpId="0" nodeType="afterEffect">
                                  <p:stCondLst>
                                    <p:cond delay="0"/>
                                  </p:stCondLst>
                                  <p:childTnLst>
                                    <p:set>
                                      <p:cBhvr>
                                        <p:cTn id="21" dur="1" fill="hold">
                                          <p:stCondLst>
                                            <p:cond delay="0"/>
                                          </p:stCondLst>
                                        </p:cTn>
                                        <p:tgtEl>
                                          <p:spTgt spid="30"/>
                                        </p:tgtEl>
                                        <p:attrNameLst>
                                          <p:attrName>style.visibility</p:attrName>
                                        </p:attrNameLst>
                                      </p:cBhvr>
                                      <p:to>
                                        <p:strVal val="visible"/>
                                      </p:to>
                                    </p:set>
                                    <p:animEffect transition="in" filter="randombar(horizontal)">
                                      <p:cBhvr>
                                        <p:cTn id="22" dur="500"/>
                                        <p:tgtEl>
                                          <p:spTgt spid="30"/>
                                        </p:tgtEl>
                                      </p:cBhvr>
                                    </p:animEffect>
                                  </p:childTnLst>
                                </p:cTn>
                              </p:par>
                            </p:childTnLst>
                          </p:cTn>
                        </p:par>
                      </p:childTnLst>
                    </p:cTn>
                  </p:par>
                  <p:par>
                    <p:cTn id="23" fill="hold">
                      <p:stCondLst>
                        <p:cond delay="indefinite"/>
                      </p:stCondLst>
                      <p:childTnLst>
                        <p:par>
                          <p:cTn id="24" fill="hold">
                            <p:stCondLst>
                              <p:cond delay="0"/>
                            </p:stCondLst>
                            <p:childTnLst>
                              <p:par>
                                <p:cTn id="25" presetID="47" presetClass="entr" presetSubtype="0" fill="hold" grpId="0" nodeType="clickEffect">
                                  <p:stCondLst>
                                    <p:cond delay="0"/>
                                  </p:stCondLst>
                                  <p:childTnLst>
                                    <p:set>
                                      <p:cBhvr>
                                        <p:cTn id="26" dur="1" fill="hold">
                                          <p:stCondLst>
                                            <p:cond delay="0"/>
                                          </p:stCondLst>
                                        </p:cTn>
                                        <p:tgtEl>
                                          <p:spTgt spid="31"/>
                                        </p:tgtEl>
                                        <p:attrNameLst>
                                          <p:attrName>style.visibility</p:attrName>
                                        </p:attrNameLst>
                                      </p:cBhvr>
                                      <p:to>
                                        <p:strVal val="visible"/>
                                      </p:to>
                                    </p:set>
                                    <p:animEffect transition="in" filter="fade">
                                      <p:cBhvr>
                                        <p:cTn id="27" dur="500"/>
                                        <p:tgtEl>
                                          <p:spTgt spid="31"/>
                                        </p:tgtEl>
                                      </p:cBhvr>
                                    </p:animEffect>
                                    <p:anim calcmode="lin" valueType="num">
                                      <p:cBhvr>
                                        <p:cTn id="28" dur="500" fill="hold"/>
                                        <p:tgtEl>
                                          <p:spTgt spid="31"/>
                                        </p:tgtEl>
                                        <p:attrNameLst>
                                          <p:attrName>ppt_x</p:attrName>
                                        </p:attrNameLst>
                                      </p:cBhvr>
                                      <p:tavLst>
                                        <p:tav tm="0">
                                          <p:val>
                                            <p:strVal val="#ppt_x"/>
                                          </p:val>
                                        </p:tav>
                                        <p:tav tm="100000">
                                          <p:val>
                                            <p:strVal val="#ppt_x"/>
                                          </p:val>
                                        </p:tav>
                                      </p:tavLst>
                                    </p:anim>
                                    <p:anim calcmode="lin" valueType="num">
                                      <p:cBhvr>
                                        <p:cTn id="29" dur="500" fill="hold"/>
                                        <p:tgtEl>
                                          <p:spTgt spid="31"/>
                                        </p:tgtEl>
                                        <p:attrNameLst>
                                          <p:attrName>ppt_y</p:attrName>
                                        </p:attrNameLst>
                                      </p:cBhvr>
                                      <p:tavLst>
                                        <p:tav tm="0">
                                          <p:val>
                                            <p:strVal val="#ppt_y-.1"/>
                                          </p:val>
                                        </p:tav>
                                        <p:tav tm="100000">
                                          <p:val>
                                            <p:strVal val="#ppt_y"/>
                                          </p:val>
                                        </p:tav>
                                      </p:tavLst>
                                    </p:anim>
                                  </p:childTnLst>
                                </p:cTn>
                              </p:par>
                            </p:childTnLst>
                          </p:cTn>
                        </p:par>
                      </p:childTnLst>
                    </p:cTn>
                  </p:par>
                  <p:par>
                    <p:cTn id="30" fill="hold">
                      <p:stCondLst>
                        <p:cond delay="indefinite"/>
                      </p:stCondLst>
                      <p:childTnLst>
                        <p:par>
                          <p:cTn id="31" fill="hold">
                            <p:stCondLst>
                              <p:cond delay="0"/>
                            </p:stCondLst>
                            <p:childTnLst>
                              <p:par>
                                <p:cTn id="32" presetID="22" presetClass="entr" presetSubtype="8" fill="hold" grpId="0" nodeType="clickEffect">
                                  <p:stCondLst>
                                    <p:cond delay="0"/>
                                  </p:stCondLst>
                                  <p:childTnLst>
                                    <p:set>
                                      <p:cBhvr>
                                        <p:cTn id="33" dur="1" fill="hold">
                                          <p:stCondLst>
                                            <p:cond delay="0"/>
                                          </p:stCondLst>
                                        </p:cTn>
                                        <p:tgtEl>
                                          <p:spTgt spid="32"/>
                                        </p:tgtEl>
                                        <p:attrNameLst>
                                          <p:attrName>style.visibility</p:attrName>
                                        </p:attrNameLst>
                                      </p:cBhvr>
                                      <p:to>
                                        <p:strVal val="visible"/>
                                      </p:to>
                                    </p:set>
                                    <p:animEffect transition="in" filter="wipe(left)">
                                      <p:cBhvr>
                                        <p:cTn id="34" dur="500"/>
                                        <p:tgtEl>
                                          <p:spTgt spid="32"/>
                                        </p:tgtEl>
                                      </p:cBhvr>
                                    </p:animEffect>
                                  </p:childTnLst>
                                </p:cTn>
                              </p:par>
                            </p:childTnLst>
                          </p:cTn>
                        </p:par>
                        <p:par>
                          <p:cTn id="35" fill="hold">
                            <p:stCondLst>
                              <p:cond delay="500"/>
                            </p:stCondLst>
                            <p:childTnLst>
                              <p:par>
                                <p:cTn id="36" presetID="14" presetClass="entr" presetSubtype="10" fill="hold" grpId="0" nodeType="afterEffect">
                                  <p:stCondLst>
                                    <p:cond delay="0"/>
                                  </p:stCondLst>
                                  <p:childTnLst>
                                    <p:set>
                                      <p:cBhvr>
                                        <p:cTn id="37" dur="1" fill="hold">
                                          <p:stCondLst>
                                            <p:cond delay="0"/>
                                          </p:stCondLst>
                                        </p:cTn>
                                        <p:tgtEl>
                                          <p:spTgt spid="33"/>
                                        </p:tgtEl>
                                        <p:attrNameLst>
                                          <p:attrName>style.visibility</p:attrName>
                                        </p:attrNameLst>
                                      </p:cBhvr>
                                      <p:to>
                                        <p:strVal val="visible"/>
                                      </p:to>
                                    </p:set>
                                    <p:animEffect transition="in" filter="randombar(horizontal)">
                                      <p:cBhvr>
                                        <p:cTn id="38" dur="500"/>
                                        <p:tgtEl>
                                          <p:spTgt spid="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 grpId="0"/>
      <p:bldP spid="27" grpId="0"/>
      <p:bldP spid="28" grpId="0"/>
      <p:bldP spid="29" grpId="0"/>
      <p:bldP spid="30" grpId="0"/>
      <p:bldP spid="31" grpId="0"/>
      <p:bldP spid="32" grpId="0" animBg="1"/>
      <p:bldP spid="33" grpId="0"/>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824"/>
        <p:cNvGrpSpPr/>
        <p:nvPr/>
      </p:nvGrpSpPr>
      <p:grpSpPr>
        <a:xfrm>
          <a:off x="0" y="0"/>
          <a:ext cx="0" cy="0"/>
          <a:chOff x="0" y="0"/>
          <a:chExt cx="0" cy="0"/>
        </a:xfrm>
      </p:grpSpPr>
      <p:pic>
        <p:nvPicPr>
          <p:cNvPr id="8" name="Picture 7" descr="101+ Ảnh Cầu Vồng Đẹp Tự Nhiên Mang Ý Nghĩa Tươi Sáng">
            <a:extLst>
              <a:ext uri="{FF2B5EF4-FFF2-40B4-BE49-F238E27FC236}">
                <a16:creationId xmlns:a16="http://schemas.microsoft.com/office/drawing/2014/main" id="{B1E5E7F6-5918-4969-845A-847A54C985E8}"/>
              </a:ext>
            </a:extLst>
          </p:cNvPr>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44854" y="0"/>
            <a:ext cx="12236854" cy="5734380"/>
          </a:xfrm>
          <a:prstGeom prst="rect">
            <a:avLst/>
          </a:prstGeom>
          <a:noFill/>
          <a:ln>
            <a:noFill/>
          </a:ln>
        </p:spPr>
      </p:pic>
      <p:sp>
        <p:nvSpPr>
          <p:cNvPr id="9" name="TextBox 8">
            <a:extLst>
              <a:ext uri="{FF2B5EF4-FFF2-40B4-BE49-F238E27FC236}">
                <a16:creationId xmlns:a16="http://schemas.microsoft.com/office/drawing/2014/main" id="{0CEFE67C-4847-4BE5-89B6-E6E9BBF937E1}"/>
              </a:ext>
            </a:extLst>
          </p:cNvPr>
          <p:cNvSpPr txBox="1"/>
          <p:nvPr/>
        </p:nvSpPr>
        <p:spPr>
          <a:xfrm>
            <a:off x="1922344" y="5947740"/>
            <a:ext cx="9060616" cy="584775"/>
          </a:xfrm>
          <a:prstGeom prst="rect">
            <a:avLst/>
          </a:prstGeom>
          <a:noFill/>
        </p:spPr>
        <p:txBody>
          <a:bodyPr wrap="square" rtlCol="0">
            <a:spAutoFit/>
          </a:bodyPr>
          <a:lstStyle/>
          <a:p>
            <a:pPr algn="ctr" defTabSz="1219170">
              <a:buClrTx/>
              <a:defRPr/>
            </a:pPr>
            <a:r>
              <a:rPr lang="en-US" sz="3200" dirty="0" err="1">
                <a:solidFill>
                  <a:srgbClr val="002060"/>
                </a:solidFill>
                <a:latin typeface="Fira Sans Condensed Medium" panose="020B0603050000020004" pitchFamily="34" charset="0"/>
              </a:rPr>
              <a:t>Đây</a:t>
            </a:r>
            <a:r>
              <a:rPr lang="en-US" sz="3200" dirty="0">
                <a:solidFill>
                  <a:srgbClr val="002060"/>
                </a:solidFill>
                <a:latin typeface="Fira Sans Condensed Medium" panose="020B0603050000020004" pitchFamily="34" charset="0"/>
              </a:rPr>
              <a:t> </a:t>
            </a:r>
            <a:r>
              <a:rPr lang="en-US" sz="3200" dirty="0" err="1">
                <a:solidFill>
                  <a:srgbClr val="002060"/>
                </a:solidFill>
                <a:latin typeface="Fira Sans Condensed Medium" panose="020B0603050000020004" pitchFamily="34" charset="0"/>
              </a:rPr>
              <a:t>là</a:t>
            </a:r>
            <a:r>
              <a:rPr lang="en-US" sz="3200" dirty="0">
                <a:solidFill>
                  <a:srgbClr val="002060"/>
                </a:solidFill>
                <a:latin typeface="Fira Sans Condensed Medium" panose="020B0603050000020004" pitchFamily="34" charset="0"/>
              </a:rPr>
              <a:t> </a:t>
            </a:r>
            <a:r>
              <a:rPr lang="en-US" sz="3200" dirty="0" err="1">
                <a:solidFill>
                  <a:srgbClr val="002060"/>
                </a:solidFill>
                <a:latin typeface="Fira Sans Condensed Medium" panose="020B0603050000020004" pitchFamily="34" charset="0"/>
              </a:rPr>
              <a:t>hình</a:t>
            </a:r>
            <a:r>
              <a:rPr lang="en-US" sz="3200" dirty="0">
                <a:solidFill>
                  <a:srgbClr val="002060"/>
                </a:solidFill>
                <a:latin typeface="Fira Sans Condensed Medium" panose="020B0603050000020004" pitchFamily="34" charset="0"/>
              </a:rPr>
              <a:t> </a:t>
            </a:r>
            <a:r>
              <a:rPr lang="en-US" sz="3200" dirty="0" err="1">
                <a:solidFill>
                  <a:srgbClr val="002060"/>
                </a:solidFill>
                <a:latin typeface="Fira Sans Condensed Medium" panose="020B0603050000020004" pitchFamily="34" charset="0"/>
              </a:rPr>
              <a:t>ảnh</a:t>
            </a:r>
            <a:r>
              <a:rPr lang="en-US" sz="3200" dirty="0">
                <a:solidFill>
                  <a:srgbClr val="002060"/>
                </a:solidFill>
                <a:latin typeface="Fira Sans Condensed Medium" panose="020B0603050000020004" pitchFamily="34" charset="0"/>
              </a:rPr>
              <a:t> </a:t>
            </a:r>
            <a:r>
              <a:rPr lang="en-US" sz="3200" dirty="0" err="1">
                <a:solidFill>
                  <a:srgbClr val="002060"/>
                </a:solidFill>
                <a:latin typeface="Fira Sans Condensed Medium" panose="020B0603050000020004" pitchFamily="34" charset="0"/>
              </a:rPr>
              <a:t>về</a:t>
            </a:r>
            <a:r>
              <a:rPr lang="en-US" sz="3200" dirty="0">
                <a:solidFill>
                  <a:srgbClr val="002060"/>
                </a:solidFill>
                <a:latin typeface="Fira Sans Condensed Medium" panose="020B0603050000020004" pitchFamily="34" charset="0"/>
              </a:rPr>
              <a:t> </a:t>
            </a:r>
            <a:r>
              <a:rPr lang="en-US" sz="3200" dirty="0" err="1">
                <a:solidFill>
                  <a:srgbClr val="002060"/>
                </a:solidFill>
                <a:latin typeface="Fira Sans Condensed Medium" panose="020B0603050000020004" pitchFamily="34" charset="0"/>
              </a:rPr>
              <a:t>hiện</a:t>
            </a:r>
            <a:r>
              <a:rPr lang="en-US" sz="3200" dirty="0">
                <a:solidFill>
                  <a:srgbClr val="002060"/>
                </a:solidFill>
                <a:latin typeface="Fira Sans Condensed Medium" panose="020B0603050000020004" pitchFamily="34" charset="0"/>
              </a:rPr>
              <a:t> </a:t>
            </a:r>
            <a:r>
              <a:rPr lang="en-US" sz="3200" dirty="0" err="1">
                <a:solidFill>
                  <a:srgbClr val="002060"/>
                </a:solidFill>
                <a:latin typeface="Fira Sans Condensed Medium" panose="020B0603050000020004" pitchFamily="34" charset="0"/>
              </a:rPr>
              <a:t>tượng</a:t>
            </a:r>
            <a:r>
              <a:rPr lang="en-US" sz="3200" dirty="0">
                <a:solidFill>
                  <a:srgbClr val="002060"/>
                </a:solidFill>
                <a:latin typeface="Fira Sans Condensed Medium" panose="020B0603050000020004" pitchFamily="34" charset="0"/>
              </a:rPr>
              <a:t> </a:t>
            </a:r>
            <a:r>
              <a:rPr lang="en-US" sz="3200" dirty="0" err="1">
                <a:solidFill>
                  <a:srgbClr val="002060"/>
                </a:solidFill>
                <a:latin typeface="Fira Sans Condensed Medium" panose="020B0603050000020004" pitchFamily="34" charset="0"/>
              </a:rPr>
              <a:t>thiên</a:t>
            </a:r>
            <a:r>
              <a:rPr lang="en-US" sz="3200" dirty="0">
                <a:solidFill>
                  <a:srgbClr val="002060"/>
                </a:solidFill>
                <a:latin typeface="Fira Sans Condensed Medium" panose="020B0603050000020004" pitchFamily="34" charset="0"/>
              </a:rPr>
              <a:t> </a:t>
            </a:r>
            <a:r>
              <a:rPr lang="en-US" sz="3200" dirty="0" err="1">
                <a:solidFill>
                  <a:srgbClr val="002060"/>
                </a:solidFill>
                <a:latin typeface="Fira Sans Condensed Medium" panose="020B0603050000020004" pitchFamily="34" charset="0"/>
              </a:rPr>
              <a:t>nhiên</a:t>
            </a:r>
            <a:r>
              <a:rPr lang="en-US" sz="3200" dirty="0">
                <a:solidFill>
                  <a:srgbClr val="002060"/>
                </a:solidFill>
                <a:latin typeface="Fira Sans Condensed Medium" panose="020B0603050000020004" pitchFamily="34" charset="0"/>
              </a:rPr>
              <a:t> </a:t>
            </a:r>
            <a:r>
              <a:rPr lang="en-US" sz="3200" dirty="0" err="1">
                <a:solidFill>
                  <a:srgbClr val="002060"/>
                </a:solidFill>
                <a:latin typeface="Fira Sans Condensed Medium" panose="020B0603050000020004" pitchFamily="34" charset="0"/>
              </a:rPr>
              <a:t>gì</a:t>
            </a:r>
            <a:r>
              <a:rPr lang="en-US" sz="3200" dirty="0">
                <a:solidFill>
                  <a:srgbClr val="002060"/>
                </a:solidFill>
                <a:latin typeface="Fira Sans Condensed Medium" panose="020B0603050000020004" pitchFamily="34" charset="0"/>
              </a:rPr>
              <a:t>?</a:t>
            </a:r>
          </a:p>
        </p:txBody>
      </p:sp>
      <p:sp>
        <p:nvSpPr>
          <p:cNvPr id="10" name="TextBox 9">
            <a:extLst>
              <a:ext uri="{FF2B5EF4-FFF2-40B4-BE49-F238E27FC236}">
                <a16:creationId xmlns:a16="http://schemas.microsoft.com/office/drawing/2014/main" id="{F9C1F2D4-76DA-4B5A-9EE1-78EDD9BD6E92}"/>
              </a:ext>
            </a:extLst>
          </p:cNvPr>
          <p:cNvSpPr txBox="1"/>
          <p:nvPr/>
        </p:nvSpPr>
        <p:spPr>
          <a:xfrm>
            <a:off x="31351" y="6202026"/>
            <a:ext cx="12129298" cy="584775"/>
          </a:xfrm>
          <a:prstGeom prst="rect">
            <a:avLst/>
          </a:prstGeom>
          <a:noFill/>
        </p:spPr>
        <p:txBody>
          <a:bodyPr wrap="square" rtlCol="0">
            <a:spAutoFit/>
          </a:bodyPr>
          <a:lstStyle/>
          <a:p>
            <a:pPr algn="ctr" defTabSz="1219170">
              <a:buClrTx/>
              <a:defRPr/>
            </a:pPr>
            <a:r>
              <a:rPr lang="en-US" sz="3200" dirty="0" err="1">
                <a:solidFill>
                  <a:srgbClr val="002060"/>
                </a:solidFill>
                <a:latin typeface="Fira Sans Condensed Medium" panose="020B0603050000020004" pitchFamily="34" charset="0"/>
              </a:rPr>
              <a:t>Cầu</a:t>
            </a:r>
            <a:r>
              <a:rPr lang="en-US" sz="3200" dirty="0">
                <a:solidFill>
                  <a:srgbClr val="002060"/>
                </a:solidFill>
                <a:latin typeface="Fira Sans Condensed Medium" panose="020B0603050000020004" pitchFamily="34" charset="0"/>
              </a:rPr>
              <a:t> </a:t>
            </a:r>
            <a:r>
              <a:rPr lang="en-US" sz="3200" dirty="0" err="1">
                <a:solidFill>
                  <a:srgbClr val="002060"/>
                </a:solidFill>
                <a:latin typeface="Fira Sans Condensed Medium" panose="020B0603050000020004" pitchFamily="34" charset="0"/>
              </a:rPr>
              <a:t>vồng</a:t>
            </a:r>
            <a:r>
              <a:rPr lang="en-US" sz="3200" dirty="0">
                <a:solidFill>
                  <a:srgbClr val="002060"/>
                </a:solidFill>
                <a:latin typeface="Fira Sans Condensed Medium" panose="020B0603050000020004" pitchFamily="34" charset="0"/>
              </a:rPr>
              <a:t> </a:t>
            </a:r>
            <a:r>
              <a:rPr lang="en-US" sz="3200" dirty="0" err="1">
                <a:solidFill>
                  <a:srgbClr val="002060"/>
                </a:solidFill>
                <a:latin typeface="Fira Sans Condensed Medium" panose="020B0603050000020004" pitchFamily="34" charset="0"/>
              </a:rPr>
              <a:t>thường</a:t>
            </a:r>
            <a:r>
              <a:rPr lang="en-US" sz="3200" dirty="0">
                <a:solidFill>
                  <a:srgbClr val="002060"/>
                </a:solidFill>
                <a:latin typeface="Fira Sans Condensed Medium" panose="020B0603050000020004" pitchFamily="34" charset="0"/>
              </a:rPr>
              <a:t> </a:t>
            </a:r>
            <a:r>
              <a:rPr lang="en-US" sz="3200" dirty="0" err="1">
                <a:solidFill>
                  <a:srgbClr val="002060"/>
                </a:solidFill>
                <a:latin typeface="Fira Sans Condensed Medium" panose="020B0603050000020004" pitchFamily="34" charset="0"/>
              </a:rPr>
              <a:t>xuất</a:t>
            </a:r>
            <a:r>
              <a:rPr lang="en-US" sz="3200" dirty="0">
                <a:solidFill>
                  <a:srgbClr val="002060"/>
                </a:solidFill>
                <a:latin typeface="Fira Sans Condensed Medium" panose="020B0603050000020004" pitchFamily="34" charset="0"/>
              </a:rPr>
              <a:t> </a:t>
            </a:r>
            <a:r>
              <a:rPr lang="en-US" sz="3200" dirty="0" err="1">
                <a:solidFill>
                  <a:srgbClr val="002060"/>
                </a:solidFill>
                <a:latin typeface="Fira Sans Condensed Medium" panose="020B0603050000020004" pitchFamily="34" charset="0"/>
              </a:rPr>
              <a:t>hiện</a:t>
            </a:r>
            <a:r>
              <a:rPr lang="en-US" sz="3200" dirty="0">
                <a:solidFill>
                  <a:srgbClr val="002060"/>
                </a:solidFill>
                <a:latin typeface="Fira Sans Condensed Medium" panose="020B0603050000020004" pitchFamily="34" charset="0"/>
              </a:rPr>
              <a:t> </a:t>
            </a:r>
            <a:r>
              <a:rPr lang="en-US" sz="3200" dirty="0" err="1">
                <a:solidFill>
                  <a:srgbClr val="002060"/>
                </a:solidFill>
                <a:latin typeface="Fira Sans Condensed Medium" panose="020B0603050000020004" pitchFamily="34" charset="0"/>
              </a:rPr>
              <a:t>khi</a:t>
            </a:r>
            <a:r>
              <a:rPr lang="en-US" sz="3200" dirty="0">
                <a:solidFill>
                  <a:srgbClr val="002060"/>
                </a:solidFill>
                <a:latin typeface="Fira Sans Condensed Medium" panose="020B0603050000020004" pitchFamily="34" charset="0"/>
              </a:rPr>
              <a:t> </a:t>
            </a:r>
            <a:r>
              <a:rPr lang="en-US" sz="3200" dirty="0" err="1">
                <a:solidFill>
                  <a:srgbClr val="002060"/>
                </a:solidFill>
                <a:latin typeface="Fira Sans Condensed Medium" panose="020B0603050000020004" pitchFamily="34" charset="0"/>
              </a:rPr>
              <a:t>nào</a:t>
            </a:r>
            <a:r>
              <a:rPr lang="en-US" sz="3200" dirty="0">
                <a:solidFill>
                  <a:srgbClr val="002060"/>
                </a:solidFill>
                <a:latin typeface="Fira Sans Condensed Medium" panose="020B0603050000020004" pitchFamily="34" charset="0"/>
              </a:rPr>
              <a:t> </a:t>
            </a:r>
            <a:r>
              <a:rPr lang="en-US" sz="3200" dirty="0" err="1">
                <a:solidFill>
                  <a:srgbClr val="002060"/>
                </a:solidFill>
                <a:latin typeface="Fira Sans Condensed Medium" panose="020B0603050000020004" pitchFamily="34" charset="0"/>
              </a:rPr>
              <a:t>và</a:t>
            </a:r>
            <a:r>
              <a:rPr lang="en-US" sz="3200" dirty="0">
                <a:solidFill>
                  <a:srgbClr val="002060"/>
                </a:solidFill>
                <a:latin typeface="Fira Sans Condensed Medium" panose="020B0603050000020004" pitchFamily="34" charset="0"/>
              </a:rPr>
              <a:t> </a:t>
            </a:r>
            <a:r>
              <a:rPr lang="en-US" sz="3200" dirty="0" err="1">
                <a:solidFill>
                  <a:srgbClr val="002060"/>
                </a:solidFill>
                <a:latin typeface="Fira Sans Condensed Medium" panose="020B0603050000020004" pitchFamily="34" charset="0"/>
              </a:rPr>
              <a:t>được</a:t>
            </a:r>
            <a:r>
              <a:rPr lang="en-US" sz="3200" dirty="0">
                <a:solidFill>
                  <a:srgbClr val="002060"/>
                </a:solidFill>
                <a:latin typeface="Fira Sans Condensed Medium" panose="020B0603050000020004" pitchFamily="34" charset="0"/>
              </a:rPr>
              <a:t> </a:t>
            </a:r>
            <a:r>
              <a:rPr lang="en-US" sz="3200" dirty="0" err="1">
                <a:solidFill>
                  <a:srgbClr val="002060"/>
                </a:solidFill>
                <a:latin typeface="Fira Sans Condensed Medium" panose="020B0603050000020004" pitchFamily="34" charset="0"/>
              </a:rPr>
              <a:t>hình</a:t>
            </a:r>
            <a:r>
              <a:rPr lang="en-US" sz="3200" dirty="0">
                <a:solidFill>
                  <a:srgbClr val="002060"/>
                </a:solidFill>
                <a:latin typeface="Fira Sans Condensed Medium" panose="020B0603050000020004" pitchFamily="34" charset="0"/>
              </a:rPr>
              <a:t> </a:t>
            </a:r>
            <a:r>
              <a:rPr lang="en-US" sz="3200" dirty="0" err="1">
                <a:solidFill>
                  <a:srgbClr val="002060"/>
                </a:solidFill>
                <a:latin typeface="Fira Sans Condensed Medium" panose="020B0603050000020004" pitchFamily="34" charset="0"/>
              </a:rPr>
              <a:t>thành</a:t>
            </a:r>
            <a:r>
              <a:rPr lang="en-US" sz="3200" dirty="0">
                <a:solidFill>
                  <a:srgbClr val="002060"/>
                </a:solidFill>
                <a:latin typeface="Fira Sans Condensed Medium" panose="020B0603050000020004" pitchFamily="34" charset="0"/>
              </a:rPr>
              <a:t> </a:t>
            </a:r>
            <a:r>
              <a:rPr lang="en-US" sz="3200" dirty="0" err="1">
                <a:solidFill>
                  <a:srgbClr val="002060"/>
                </a:solidFill>
                <a:latin typeface="Fira Sans Condensed Medium" panose="020B0603050000020004" pitchFamily="34" charset="0"/>
              </a:rPr>
              <a:t>như</a:t>
            </a:r>
            <a:r>
              <a:rPr lang="en-US" sz="3200" dirty="0">
                <a:solidFill>
                  <a:srgbClr val="002060"/>
                </a:solidFill>
                <a:latin typeface="Fira Sans Condensed Medium" panose="020B0603050000020004" pitchFamily="34" charset="0"/>
              </a:rPr>
              <a:t> </a:t>
            </a:r>
            <a:r>
              <a:rPr lang="en-US" sz="3200" dirty="0" err="1">
                <a:solidFill>
                  <a:srgbClr val="002060"/>
                </a:solidFill>
                <a:latin typeface="Fira Sans Condensed Medium" panose="020B0603050000020004" pitchFamily="34" charset="0"/>
              </a:rPr>
              <a:t>thế</a:t>
            </a:r>
            <a:r>
              <a:rPr lang="en-US" sz="3200" dirty="0">
                <a:solidFill>
                  <a:srgbClr val="002060"/>
                </a:solidFill>
                <a:latin typeface="Fira Sans Condensed Medium" panose="020B0603050000020004" pitchFamily="34" charset="0"/>
              </a:rPr>
              <a:t> </a:t>
            </a:r>
            <a:r>
              <a:rPr lang="en-US" sz="3200" dirty="0" err="1">
                <a:solidFill>
                  <a:srgbClr val="002060"/>
                </a:solidFill>
                <a:latin typeface="Fira Sans Condensed Medium" panose="020B0603050000020004" pitchFamily="34" charset="0"/>
              </a:rPr>
              <a:t>nào</a:t>
            </a:r>
            <a:r>
              <a:rPr lang="en-US" sz="3200" dirty="0">
                <a:solidFill>
                  <a:srgbClr val="002060"/>
                </a:solidFill>
                <a:latin typeface="Fira Sans Condensed Medium" panose="020B0603050000020004" pitchFamily="34" charset="0"/>
              </a:rPr>
              <a:t>?</a:t>
            </a:r>
          </a:p>
        </p:txBody>
      </p:sp>
    </p:spTree>
  </p:cSld>
  <p:clrMapOvr>
    <a:masterClrMapping/>
  </p:clrMapOvr>
  <p:transition spd="slow">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up)">
                                      <p:cBhvr>
                                        <p:cTn id="7" dur="500"/>
                                        <p:tgtEl>
                                          <p:spTgt spid="9"/>
                                        </p:tgtEl>
                                      </p:cBhvr>
                                    </p:animEffect>
                                  </p:childTnLst>
                                </p:cTn>
                              </p:par>
                            </p:childTnLst>
                          </p:cTn>
                        </p:par>
                      </p:childTnLst>
                    </p:cTn>
                  </p:par>
                  <p:par>
                    <p:cTn id="8" fill="hold">
                      <p:stCondLst>
                        <p:cond delay="indefinite"/>
                      </p:stCondLst>
                      <p:childTnLst>
                        <p:par>
                          <p:cTn id="9" fill="hold">
                            <p:stCondLst>
                              <p:cond delay="0"/>
                            </p:stCondLst>
                            <p:childTnLst>
                              <p:par>
                                <p:cTn id="10" presetID="21" presetClass="exit" presetSubtype="1" fill="hold" grpId="1" nodeType="clickEffect">
                                  <p:stCondLst>
                                    <p:cond delay="0"/>
                                  </p:stCondLst>
                                  <p:childTnLst>
                                    <p:animEffect transition="out" filter="wheel(1)">
                                      <p:cBhvr>
                                        <p:cTn id="11" dur="2000"/>
                                        <p:tgtEl>
                                          <p:spTgt spid="9"/>
                                        </p:tgtEl>
                                      </p:cBhvr>
                                    </p:animEffect>
                                    <p:set>
                                      <p:cBhvr>
                                        <p:cTn id="12" dur="1" fill="hold">
                                          <p:stCondLst>
                                            <p:cond delay="1999"/>
                                          </p:stCondLst>
                                        </p:cTn>
                                        <p:tgtEl>
                                          <p:spTgt spid="9"/>
                                        </p:tgtEl>
                                        <p:attrNameLst>
                                          <p:attrName>style.visibility</p:attrName>
                                        </p:attrNameLst>
                                      </p:cBhvr>
                                      <p:to>
                                        <p:strVal val="hidden"/>
                                      </p:to>
                                    </p:set>
                                  </p:childTnLst>
                                </p:cTn>
                              </p:par>
                            </p:childTnLst>
                          </p:cTn>
                        </p:par>
                      </p:childTnLst>
                    </p:cTn>
                  </p:par>
                  <p:par>
                    <p:cTn id="13" fill="hold">
                      <p:stCondLst>
                        <p:cond delay="indefinite"/>
                      </p:stCondLst>
                      <p:childTnLst>
                        <p:par>
                          <p:cTn id="14" fill="hold">
                            <p:stCondLst>
                              <p:cond delay="0"/>
                            </p:stCondLst>
                            <p:childTnLst>
                              <p:par>
                                <p:cTn id="15" presetID="22" presetClass="entr" presetSubtype="1" fill="hold" grpId="0" nodeType="clickEffect">
                                  <p:stCondLst>
                                    <p:cond delay="0"/>
                                  </p:stCondLst>
                                  <p:childTnLst>
                                    <p:set>
                                      <p:cBhvr>
                                        <p:cTn id="16" dur="1" fill="hold">
                                          <p:stCondLst>
                                            <p:cond delay="0"/>
                                          </p:stCondLst>
                                        </p:cTn>
                                        <p:tgtEl>
                                          <p:spTgt spid="10"/>
                                        </p:tgtEl>
                                        <p:attrNameLst>
                                          <p:attrName>style.visibility</p:attrName>
                                        </p:attrNameLst>
                                      </p:cBhvr>
                                      <p:to>
                                        <p:strVal val="visible"/>
                                      </p:to>
                                    </p:set>
                                    <p:animEffect transition="in" filter="wipe(up)">
                                      <p:cBhvr>
                                        <p:cTn id="17"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9" grpId="1"/>
      <p:bldP spid="10" grpId="0"/>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Shape 1418"/>
        <p:cNvGrpSpPr/>
        <p:nvPr/>
      </p:nvGrpSpPr>
      <p:grpSpPr>
        <a:xfrm>
          <a:off x="0" y="0"/>
          <a:ext cx="0" cy="0"/>
          <a:chOff x="0" y="0"/>
          <a:chExt cx="0" cy="0"/>
        </a:xfrm>
      </p:grpSpPr>
      <p:grpSp>
        <p:nvGrpSpPr>
          <p:cNvPr id="34" name="Group 33">
            <a:extLst>
              <a:ext uri="{FF2B5EF4-FFF2-40B4-BE49-F238E27FC236}">
                <a16:creationId xmlns:a16="http://schemas.microsoft.com/office/drawing/2014/main" id="{1E7B88BA-162A-467C-8804-195F15E6A619}"/>
              </a:ext>
            </a:extLst>
          </p:cNvPr>
          <p:cNvGrpSpPr/>
          <p:nvPr/>
        </p:nvGrpSpPr>
        <p:grpSpPr>
          <a:xfrm>
            <a:off x="3987468" y="711832"/>
            <a:ext cx="3369893" cy="2593265"/>
            <a:chOff x="6918328" y="1103697"/>
            <a:chExt cx="4889569" cy="3740704"/>
          </a:xfrm>
        </p:grpSpPr>
        <p:pic>
          <p:nvPicPr>
            <p:cNvPr id="35" name="Picture 34">
              <a:extLst>
                <a:ext uri="{FF2B5EF4-FFF2-40B4-BE49-F238E27FC236}">
                  <a16:creationId xmlns:a16="http://schemas.microsoft.com/office/drawing/2014/main" id="{18E8BBB5-0AF2-4935-9614-427D526FF1AA}"/>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6918328" y="1103697"/>
              <a:ext cx="4889569" cy="3548430"/>
            </a:xfrm>
            <a:prstGeom prst="rect">
              <a:avLst/>
            </a:prstGeom>
          </p:spPr>
        </p:pic>
        <p:sp>
          <p:nvSpPr>
            <p:cNvPr id="36" name="TextBox 35">
              <a:extLst>
                <a:ext uri="{FF2B5EF4-FFF2-40B4-BE49-F238E27FC236}">
                  <a16:creationId xmlns:a16="http://schemas.microsoft.com/office/drawing/2014/main" id="{6420B488-DC02-4D4B-A95C-AEEC33F75ED9}"/>
                </a:ext>
              </a:extLst>
            </p:cNvPr>
            <p:cNvSpPr txBox="1"/>
            <p:nvPr/>
          </p:nvSpPr>
          <p:spPr>
            <a:xfrm>
              <a:off x="8409374" y="4475068"/>
              <a:ext cx="1987733" cy="369333"/>
            </a:xfrm>
            <a:prstGeom prst="rect">
              <a:avLst/>
            </a:prstGeom>
            <a:noFill/>
          </p:spPr>
          <p:txBody>
            <a:bodyPr wrap="square">
              <a:spAutoFit/>
            </a:bodyPr>
            <a:lstStyle/>
            <a:p>
              <a:pPr algn="ctr"/>
              <a:r>
                <a:rPr lang="en-US" b="1" dirty="0" err="1">
                  <a:solidFill>
                    <a:srgbClr val="000000"/>
                  </a:solidFill>
                  <a:effectLst/>
                  <a:latin typeface="Fira Sans Black" panose="020B0A03050000020004" pitchFamily="34" charset="0"/>
                  <a:ea typeface="Courier New" panose="02070309020205020404" pitchFamily="49" charset="0"/>
                </a:rPr>
                <a:t>Hình</a:t>
              </a:r>
              <a:r>
                <a:rPr lang="en-US" b="1" dirty="0">
                  <a:solidFill>
                    <a:srgbClr val="000000"/>
                  </a:solidFill>
                  <a:effectLst/>
                  <a:latin typeface="Fira Sans Black" panose="020B0A03050000020004" pitchFamily="34" charset="0"/>
                  <a:ea typeface="Courier New" panose="02070309020205020404" pitchFamily="49" charset="0"/>
                </a:rPr>
                <a:t> 7.6</a:t>
              </a:r>
              <a:endParaRPr lang="en-US" b="1" dirty="0">
                <a:latin typeface="Fira Sans Black" panose="020B0A03050000020004" pitchFamily="34" charset="0"/>
              </a:endParaRPr>
            </a:p>
          </p:txBody>
        </p:sp>
      </p:grpSp>
      <p:sp>
        <p:nvSpPr>
          <p:cNvPr id="37" name="Rectangle 96">
            <a:extLst>
              <a:ext uri="{FF2B5EF4-FFF2-40B4-BE49-F238E27FC236}">
                <a16:creationId xmlns:a16="http://schemas.microsoft.com/office/drawing/2014/main" id="{B1C78F97-F4E3-4EB2-BF39-387675F3B400}"/>
              </a:ext>
            </a:extLst>
          </p:cNvPr>
          <p:cNvSpPr/>
          <p:nvPr/>
        </p:nvSpPr>
        <p:spPr>
          <a:xfrm>
            <a:off x="293569" y="685800"/>
            <a:ext cx="11516077" cy="5406069"/>
          </a:xfrm>
          <a:custGeom>
            <a:avLst/>
            <a:gdLst>
              <a:gd name="connsiteX0" fmla="*/ 0 w 11516077"/>
              <a:gd name="connsiteY0" fmla="*/ 0 h 5406069"/>
              <a:gd name="connsiteX1" fmla="*/ 537417 w 11516077"/>
              <a:gd name="connsiteY1" fmla="*/ 0 h 5406069"/>
              <a:gd name="connsiteX2" fmla="*/ 1535476 w 11516077"/>
              <a:gd name="connsiteY2" fmla="*/ 0 h 5406069"/>
              <a:gd name="connsiteX3" fmla="*/ 2303215 w 11516077"/>
              <a:gd name="connsiteY3" fmla="*/ 0 h 5406069"/>
              <a:gd name="connsiteX4" fmla="*/ 2840632 w 11516077"/>
              <a:gd name="connsiteY4" fmla="*/ 0 h 5406069"/>
              <a:gd name="connsiteX5" fmla="*/ 3608370 w 11516077"/>
              <a:gd name="connsiteY5" fmla="*/ 0 h 5406069"/>
              <a:gd name="connsiteX6" fmla="*/ 4491270 w 11516077"/>
              <a:gd name="connsiteY6" fmla="*/ 0 h 5406069"/>
              <a:gd name="connsiteX7" fmla="*/ 4913526 w 11516077"/>
              <a:gd name="connsiteY7" fmla="*/ 0 h 5406069"/>
              <a:gd name="connsiteX8" fmla="*/ 5796424 w 11516077"/>
              <a:gd name="connsiteY8" fmla="*/ 0 h 5406069"/>
              <a:gd name="connsiteX9" fmla="*/ 6679324 w 11516077"/>
              <a:gd name="connsiteY9" fmla="*/ 0 h 5406069"/>
              <a:gd name="connsiteX10" fmla="*/ 7216742 w 11516077"/>
              <a:gd name="connsiteY10" fmla="*/ 0 h 5406069"/>
              <a:gd name="connsiteX11" fmla="*/ 7984479 w 11516077"/>
              <a:gd name="connsiteY11" fmla="*/ 0 h 5406069"/>
              <a:gd name="connsiteX12" fmla="*/ 8406736 w 11516077"/>
              <a:gd name="connsiteY12" fmla="*/ 0 h 5406069"/>
              <a:gd name="connsiteX13" fmla="*/ 9174475 w 11516077"/>
              <a:gd name="connsiteY13" fmla="*/ 0 h 5406069"/>
              <a:gd name="connsiteX14" fmla="*/ 9711891 w 11516077"/>
              <a:gd name="connsiteY14" fmla="*/ 0 h 5406069"/>
              <a:gd name="connsiteX15" fmla="*/ 10479630 w 11516077"/>
              <a:gd name="connsiteY15" fmla="*/ 0 h 5406069"/>
              <a:gd name="connsiteX16" fmla="*/ 11516077 w 11516077"/>
              <a:gd name="connsiteY16" fmla="*/ 0 h 5406069"/>
              <a:gd name="connsiteX17" fmla="*/ 11516077 w 11516077"/>
              <a:gd name="connsiteY17" fmla="*/ 1189336 h 5406069"/>
              <a:gd name="connsiteX18" fmla="*/ 11516077 w 11516077"/>
              <a:gd name="connsiteY18" fmla="*/ 2486792 h 5406069"/>
              <a:gd name="connsiteX19" fmla="*/ 11516077 w 11516077"/>
              <a:gd name="connsiteY19" fmla="*/ 3946430 h 5406069"/>
              <a:gd name="connsiteX20" fmla="*/ 11516077 w 11516077"/>
              <a:gd name="connsiteY20" fmla="*/ 5406069 h 5406069"/>
              <a:gd name="connsiteX21" fmla="*/ 10633177 w 11516077"/>
              <a:gd name="connsiteY21" fmla="*/ 5406069 h 5406069"/>
              <a:gd name="connsiteX22" fmla="*/ 9865439 w 11516077"/>
              <a:gd name="connsiteY22" fmla="*/ 5406069 h 5406069"/>
              <a:gd name="connsiteX23" fmla="*/ 9443183 w 11516077"/>
              <a:gd name="connsiteY23" fmla="*/ 5406069 h 5406069"/>
              <a:gd name="connsiteX24" fmla="*/ 9020926 w 11516077"/>
              <a:gd name="connsiteY24" fmla="*/ 5406069 h 5406069"/>
              <a:gd name="connsiteX25" fmla="*/ 8138028 w 11516077"/>
              <a:gd name="connsiteY25" fmla="*/ 5406069 h 5406069"/>
              <a:gd name="connsiteX26" fmla="*/ 7600610 w 11516077"/>
              <a:gd name="connsiteY26" fmla="*/ 5406069 h 5406069"/>
              <a:gd name="connsiteX27" fmla="*/ 6602550 w 11516077"/>
              <a:gd name="connsiteY27" fmla="*/ 5406069 h 5406069"/>
              <a:gd name="connsiteX28" fmla="*/ 5604491 w 11516077"/>
              <a:gd name="connsiteY28" fmla="*/ 5406069 h 5406069"/>
              <a:gd name="connsiteX29" fmla="*/ 4951913 w 11516077"/>
              <a:gd name="connsiteY29" fmla="*/ 5406069 h 5406069"/>
              <a:gd name="connsiteX30" fmla="*/ 4299334 w 11516077"/>
              <a:gd name="connsiteY30" fmla="*/ 5406069 h 5406069"/>
              <a:gd name="connsiteX31" fmla="*/ 3761918 w 11516077"/>
              <a:gd name="connsiteY31" fmla="*/ 5406069 h 5406069"/>
              <a:gd name="connsiteX32" fmla="*/ 3339662 w 11516077"/>
              <a:gd name="connsiteY32" fmla="*/ 5406069 h 5406069"/>
              <a:gd name="connsiteX33" fmla="*/ 2456762 w 11516077"/>
              <a:gd name="connsiteY33" fmla="*/ 5406069 h 5406069"/>
              <a:gd name="connsiteX34" fmla="*/ 1919346 w 11516077"/>
              <a:gd name="connsiteY34" fmla="*/ 5406069 h 5406069"/>
              <a:gd name="connsiteX35" fmla="*/ 1151607 w 11516077"/>
              <a:gd name="connsiteY35" fmla="*/ 5406069 h 5406069"/>
              <a:gd name="connsiteX36" fmla="*/ 0 w 11516077"/>
              <a:gd name="connsiteY36" fmla="*/ 5406069 h 5406069"/>
              <a:gd name="connsiteX37" fmla="*/ 0 w 11516077"/>
              <a:gd name="connsiteY37" fmla="*/ 4216732 h 5406069"/>
              <a:gd name="connsiteX38" fmla="*/ 0 w 11516077"/>
              <a:gd name="connsiteY38" fmla="*/ 2919276 h 5406069"/>
              <a:gd name="connsiteX39" fmla="*/ 0 w 11516077"/>
              <a:gd name="connsiteY39" fmla="*/ 1459638 h 5406069"/>
              <a:gd name="connsiteX40" fmla="*/ 0 w 11516077"/>
              <a:gd name="connsiteY40" fmla="*/ 0 h 5406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11516077" h="5406069" extrusionOk="0">
                <a:moveTo>
                  <a:pt x="0" y="0"/>
                </a:moveTo>
                <a:cubicBezTo>
                  <a:pt x="202085" y="-13053"/>
                  <a:pt x="230550" y="75561"/>
                  <a:pt x="537417" y="0"/>
                </a:cubicBezTo>
                <a:cubicBezTo>
                  <a:pt x="945964" y="-109210"/>
                  <a:pt x="1235542" y="216864"/>
                  <a:pt x="1535476" y="0"/>
                </a:cubicBezTo>
                <a:cubicBezTo>
                  <a:pt x="1785262" y="-245374"/>
                  <a:pt x="1921549" y="255347"/>
                  <a:pt x="2303215" y="0"/>
                </a:cubicBezTo>
                <a:cubicBezTo>
                  <a:pt x="2721517" y="-117676"/>
                  <a:pt x="2644077" y="104302"/>
                  <a:pt x="2840632" y="0"/>
                </a:cubicBezTo>
                <a:cubicBezTo>
                  <a:pt x="3069096" y="-38560"/>
                  <a:pt x="3247834" y="38301"/>
                  <a:pt x="3608370" y="0"/>
                </a:cubicBezTo>
                <a:cubicBezTo>
                  <a:pt x="3914312" y="10528"/>
                  <a:pt x="4128519" y="222525"/>
                  <a:pt x="4491270" y="0"/>
                </a:cubicBezTo>
                <a:cubicBezTo>
                  <a:pt x="4896821" y="-152933"/>
                  <a:pt x="4765825" y="15524"/>
                  <a:pt x="4913526" y="0"/>
                </a:cubicBezTo>
                <a:cubicBezTo>
                  <a:pt x="5020014" y="-237223"/>
                  <a:pt x="5466740" y="118117"/>
                  <a:pt x="5796424" y="0"/>
                </a:cubicBezTo>
                <a:cubicBezTo>
                  <a:pt x="6188832" y="-208789"/>
                  <a:pt x="6442349" y="-27225"/>
                  <a:pt x="6679324" y="0"/>
                </a:cubicBezTo>
                <a:cubicBezTo>
                  <a:pt x="6957876" y="-32819"/>
                  <a:pt x="7107644" y="25725"/>
                  <a:pt x="7216742" y="0"/>
                </a:cubicBezTo>
                <a:cubicBezTo>
                  <a:pt x="7237377" y="-18099"/>
                  <a:pt x="7768313" y="82767"/>
                  <a:pt x="7984479" y="0"/>
                </a:cubicBezTo>
                <a:cubicBezTo>
                  <a:pt x="8343413" y="-125811"/>
                  <a:pt x="8367378" y="95962"/>
                  <a:pt x="8406736" y="0"/>
                </a:cubicBezTo>
                <a:cubicBezTo>
                  <a:pt x="8584193" y="11180"/>
                  <a:pt x="8880492" y="203753"/>
                  <a:pt x="9174475" y="0"/>
                </a:cubicBezTo>
                <a:cubicBezTo>
                  <a:pt x="9555067" y="-177618"/>
                  <a:pt x="9542176" y="83807"/>
                  <a:pt x="9711891" y="0"/>
                </a:cubicBezTo>
                <a:cubicBezTo>
                  <a:pt x="9924895" y="17109"/>
                  <a:pt x="10227666" y="8074"/>
                  <a:pt x="10479630" y="0"/>
                </a:cubicBezTo>
                <a:cubicBezTo>
                  <a:pt x="10764738" y="30014"/>
                  <a:pt x="11278479" y="4590"/>
                  <a:pt x="11516077" y="0"/>
                </a:cubicBezTo>
                <a:cubicBezTo>
                  <a:pt x="11584757" y="461558"/>
                  <a:pt x="11426531" y="651146"/>
                  <a:pt x="11516077" y="1189336"/>
                </a:cubicBezTo>
                <a:cubicBezTo>
                  <a:pt x="11446035" y="1672948"/>
                  <a:pt x="11500125" y="1877731"/>
                  <a:pt x="11516077" y="2486792"/>
                </a:cubicBezTo>
                <a:cubicBezTo>
                  <a:pt x="11601540" y="3160013"/>
                  <a:pt x="11587852" y="3346315"/>
                  <a:pt x="11516077" y="3946430"/>
                </a:cubicBezTo>
                <a:cubicBezTo>
                  <a:pt x="11496963" y="4241385"/>
                  <a:pt x="11385960" y="4879116"/>
                  <a:pt x="11516077" y="5406069"/>
                </a:cubicBezTo>
                <a:cubicBezTo>
                  <a:pt x="11209854" y="5384072"/>
                  <a:pt x="10904139" y="5221643"/>
                  <a:pt x="10633177" y="5406069"/>
                </a:cubicBezTo>
                <a:cubicBezTo>
                  <a:pt x="10538916" y="5548447"/>
                  <a:pt x="10291329" y="5325922"/>
                  <a:pt x="9865439" y="5406069"/>
                </a:cubicBezTo>
                <a:cubicBezTo>
                  <a:pt x="9556507" y="5457249"/>
                  <a:pt x="9754173" y="5386431"/>
                  <a:pt x="9443183" y="5406069"/>
                </a:cubicBezTo>
                <a:cubicBezTo>
                  <a:pt x="9265852" y="5455200"/>
                  <a:pt x="9144862" y="5374405"/>
                  <a:pt x="9020926" y="5406069"/>
                </a:cubicBezTo>
                <a:cubicBezTo>
                  <a:pt x="8761263" y="5498459"/>
                  <a:pt x="8487180" y="5448819"/>
                  <a:pt x="8138028" y="5406069"/>
                </a:cubicBezTo>
                <a:cubicBezTo>
                  <a:pt x="7809319" y="5454932"/>
                  <a:pt x="7828723" y="5394278"/>
                  <a:pt x="7600610" y="5406069"/>
                </a:cubicBezTo>
                <a:cubicBezTo>
                  <a:pt x="7424861" y="5314165"/>
                  <a:pt x="6990128" y="5269540"/>
                  <a:pt x="6602550" y="5406069"/>
                </a:cubicBezTo>
                <a:cubicBezTo>
                  <a:pt x="6141491" y="5630170"/>
                  <a:pt x="5800153" y="5468007"/>
                  <a:pt x="5604491" y="5406069"/>
                </a:cubicBezTo>
                <a:cubicBezTo>
                  <a:pt x="5401952" y="5482971"/>
                  <a:pt x="5275576" y="5332482"/>
                  <a:pt x="4951913" y="5406069"/>
                </a:cubicBezTo>
                <a:cubicBezTo>
                  <a:pt x="4631715" y="5582094"/>
                  <a:pt x="4609555" y="5416360"/>
                  <a:pt x="4299334" y="5406069"/>
                </a:cubicBezTo>
                <a:cubicBezTo>
                  <a:pt x="4030543" y="5395638"/>
                  <a:pt x="3891915" y="5383835"/>
                  <a:pt x="3761918" y="5406069"/>
                </a:cubicBezTo>
                <a:cubicBezTo>
                  <a:pt x="3614849" y="5430635"/>
                  <a:pt x="3455903" y="5367812"/>
                  <a:pt x="3339662" y="5406069"/>
                </a:cubicBezTo>
                <a:cubicBezTo>
                  <a:pt x="3327759" y="5442349"/>
                  <a:pt x="2669292" y="5468350"/>
                  <a:pt x="2456762" y="5406069"/>
                </a:cubicBezTo>
                <a:cubicBezTo>
                  <a:pt x="2096652" y="5384051"/>
                  <a:pt x="2184309" y="5394363"/>
                  <a:pt x="1919346" y="5406069"/>
                </a:cubicBezTo>
                <a:cubicBezTo>
                  <a:pt x="1581245" y="5462445"/>
                  <a:pt x="1350323" y="5342695"/>
                  <a:pt x="1151607" y="5406069"/>
                </a:cubicBezTo>
                <a:cubicBezTo>
                  <a:pt x="1014865" y="5658035"/>
                  <a:pt x="350165" y="5275144"/>
                  <a:pt x="0" y="5406069"/>
                </a:cubicBezTo>
                <a:cubicBezTo>
                  <a:pt x="-13516" y="4799355"/>
                  <a:pt x="122789" y="4726286"/>
                  <a:pt x="0" y="4216732"/>
                </a:cubicBezTo>
                <a:cubicBezTo>
                  <a:pt x="-90784" y="3928560"/>
                  <a:pt x="-54495" y="3285415"/>
                  <a:pt x="0" y="2919276"/>
                </a:cubicBezTo>
                <a:cubicBezTo>
                  <a:pt x="93986" y="2523514"/>
                  <a:pt x="149704" y="1870887"/>
                  <a:pt x="0" y="1459638"/>
                </a:cubicBezTo>
                <a:cubicBezTo>
                  <a:pt x="-133283" y="887086"/>
                  <a:pt x="-42565" y="349549"/>
                  <a:pt x="0" y="0"/>
                </a:cubicBezTo>
                <a:close/>
              </a:path>
            </a:pathLst>
          </a:custGeom>
          <a:noFill/>
          <a:ln w="28575">
            <a:solidFill>
              <a:schemeClr val="tx1"/>
            </a:solidFill>
            <a:extLst>
              <a:ext uri="{C807C97D-BFC1-408E-A445-0C87EB9F89A2}">
                <ask:lineSketchStyleProps xmlns:ask="http://schemas.microsoft.com/office/drawing/2018/sketchyshapes" sd="520731193">
                  <a:custGeom>
                    <a:avLst/>
                    <a:gdLst>
                      <a:gd name="connsiteX0" fmla="*/ 0 w 11516077"/>
                      <a:gd name="connsiteY0" fmla="*/ 0 h 5406069"/>
                      <a:gd name="connsiteX1" fmla="*/ 537417 w 11516077"/>
                      <a:gd name="connsiteY1" fmla="*/ 0 h 5406069"/>
                      <a:gd name="connsiteX2" fmla="*/ 1535476 w 11516077"/>
                      <a:gd name="connsiteY2" fmla="*/ 0 h 5406069"/>
                      <a:gd name="connsiteX3" fmla="*/ 2303215 w 11516077"/>
                      <a:gd name="connsiteY3" fmla="*/ 0 h 5406069"/>
                      <a:gd name="connsiteX4" fmla="*/ 2840632 w 11516077"/>
                      <a:gd name="connsiteY4" fmla="*/ 0 h 5406069"/>
                      <a:gd name="connsiteX5" fmla="*/ 3608370 w 11516077"/>
                      <a:gd name="connsiteY5" fmla="*/ 0 h 5406069"/>
                      <a:gd name="connsiteX6" fmla="*/ 4491270 w 11516077"/>
                      <a:gd name="connsiteY6" fmla="*/ 0 h 5406069"/>
                      <a:gd name="connsiteX7" fmla="*/ 4913526 w 11516077"/>
                      <a:gd name="connsiteY7" fmla="*/ 0 h 5406069"/>
                      <a:gd name="connsiteX8" fmla="*/ 5796424 w 11516077"/>
                      <a:gd name="connsiteY8" fmla="*/ 0 h 5406069"/>
                      <a:gd name="connsiteX9" fmla="*/ 6679324 w 11516077"/>
                      <a:gd name="connsiteY9" fmla="*/ 0 h 5406069"/>
                      <a:gd name="connsiteX10" fmla="*/ 7216742 w 11516077"/>
                      <a:gd name="connsiteY10" fmla="*/ 0 h 5406069"/>
                      <a:gd name="connsiteX11" fmla="*/ 7984479 w 11516077"/>
                      <a:gd name="connsiteY11" fmla="*/ 0 h 5406069"/>
                      <a:gd name="connsiteX12" fmla="*/ 8406736 w 11516077"/>
                      <a:gd name="connsiteY12" fmla="*/ 0 h 5406069"/>
                      <a:gd name="connsiteX13" fmla="*/ 9174475 w 11516077"/>
                      <a:gd name="connsiteY13" fmla="*/ 0 h 5406069"/>
                      <a:gd name="connsiteX14" fmla="*/ 9711891 w 11516077"/>
                      <a:gd name="connsiteY14" fmla="*/ 0 h 5406069"/>
                      <a:gd name="connsiteX15" fmla="*/ 10479630 w 11516077"/>
                      <a:gd name="connsiteY15" fmla="*/ 0 h 5406069"/>
                      <a:gd name="connsiteX16" fmla="*/ 11516077 w 11516077"/>
                      <a:gd name="connsiteY16" fmla="*/ 0 h 5406069"/>
                      <a:gd name="connsiteX17" fmla="*/ 11516077 w 11516077"/>
                      <a:gd name="connsiteY17" fmla="*/ 1189336 h 5406069"/>
                      <a:gd name="connsiteX18" fmla="*/ 11516077 w 11516077"/>
                      <a:gd name="connsiteY18" fmla="*/ 2486792 h 5406069"/>
                      <a:gd name="connsiteX19" fmla="*/ 11516077 w 11516077"/>
                      <a:gd name="connsiteY19" fmla="*/ 3946430 h 5406069"/>
                      <a:gd name="connsiteX20" fmla="*/ 11516077 w 11516077"/>
                      <a:gd name="connsiteY20" fmla="*/ 5406069 h 5406069"/>
                      <a:gd name="connsiteX21" fmla="*/ 10633177 w 11516077"/>
                      <a:gd name="connsiteY21" fmla="*/ 5406069 h 5406069"/>
                      <a:gd name="connsiteX22" fmla="*/ 9865439 w 11516077"/>
                      <a:gd name="connsiteY22" fmla="*/ 5406069 h 5406069"/>
                      <a:gd name="connsiteX23" fmla="*/ 9443183 w 11516077"/>
                      <a:gd name="connsiteY23" fmla="*/ 5406069 h 5406069"/>
                      <a:gd name="connsiteX24" fmla="*/ 9020926 w 11516077"/>
                      <a:gd name="connsiteY24" fmla="*/ 5406069 h 5406069"/>
                      <a:gd name="connsiteX25" fmla="*/ 8138028 w 11516077"/>
                      <a:gd name="connsiteY25" fmla="*/ 5406069 h 5406069"/>
                      <a:gd name="connsiteX26" fmla="*/ 7600610 w 11516077"/>
                      <a:gd name="connsiteY26" fmla="*/ 5406069 h 5406069"/>
                      <a:gd name="connsiteX27" fmla="*/ 6602550 w 11516077"/>
                      <a:gd name="connsiteY27" fmla="*/ 5406069 h 5406069"/>
                      <a:gd name="connsiteX28" fmla="*/ 5604491 w 11516077"/>
                      <a:gd name="connsiteY28" fmla="*/ 5406069 h 5406069"/>
                      <a:gd name="connsiteX29" fmla="*/ 4951913 w 11516077"/>
                      <a:gd name="connsiteY29" fmla="*/ 5406069 h 5406069"/>
                      <a:gd name="connsiteX30" fmla="*/ 4299334 w 11516077"/>
                      <a:gd name="connsiteY30" fmla="*/ 5406069 h 5406069"/>
                      <a:gd name="connsiteX31" fmla="*/ 3761918 w 11516077"/>
                      <a:gd name="connsiteY31" fmla="*/ 5406069 h 5406069"/>
                      <a:gd name="connsiteX32" fmla="*/ 3339662 w 11516077"/>
                      <a:gd name="connsiteY32" fmla="*/ 5406069 h 5406069"/>
                      <a:gd name="connsiteX33" fmla="*/ 2456762 w 11516077"/>
                      <a:gd name="connsiteY33" fmla="*/ 5406069 h 5406069"/>
                      <a:gd name="connsiteX34" fmla="*/ 1919346 w 11516077"/>
                      <a:gd name="connsiteY34" fmla="*/ 5406069 h 5406069"/>
                      <a:gd name="connsiteX35" fmla="*/ 1151607 w 11516077"/>
                      <a:gd name="connsiteY35" fmla="*/ 5406069 h 5406069"/>
                      <a:gd name="connsiteX36" fmla="*/ 0 w 11516077"/>
                      <a:gd name="connsiteY36" fmla="*/ 5406069 h 5406069"/>
                      <a:gd name="connsiteX37" fmla="*/ 0 w 11516077"/>
                      <a:gd name="connsiteY37" fmla="*/ 4216732 h 5406069"/>
                      <a:gd name="connsiteX38" fmla="*/ 0 w 11516077"/>
                      <a:gd name="connsiteY38" fmla="*/ 2919276 h 5406069"/>
                      <a:gd name="connsiteX39" fmla="*/ 0 w 11516077"/>
                      <a:gd name="connsiteY39" fmla="*/ 1459638 h 5406069"/>
                      <a:gd name="connsiteX40" fmla="*/ 0 w 11516077"/>
                      <a:gd name="connsiteY40" fmla="*/ 0 h 5406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11516077" h="5406069" extrusionOk="0">
                        <a:moveTo>
                          <a:pt x="0" y="0"/>
                        </a:moveTo>
                        <a:cubicBezTo>
                          <a:pt x="202637" y="-19885"/>
                          <a:pt x="237358" y="73401"/>
                          <a:pt x="537417" y="0"/>
                        </a:cubicBezTo>
                        <a:cubicBezTo>
                          <a:pt x="886151" y="-89651"/>
                          <a:pt x="1252048" y="205886"/>
                          <a:pt x="1535476" y="0"/>
                        </a:cubicBezTo>
                        <a:cubicBezTo>
                          <a:pt x="1782975" y="-207617"/>
                          <a:pt x="1935862" y="142658"/>
                          <a:pt x="2303215" y="0"/>
                        </a:cubicBezTo>
                        <a:cubicBezTo>
                          <a:pt x="2687177" y="-92257"/>
                          <a:pt x="2666056" y="77623"/>
                          <a:pt x="2840632" y="0"/>
                        </a:cubicBezTo>
                        <a:cubicBezTo>
                          <a:pt x="3008859" y="-54109"/>
                          <a:pt x="3248982" y="46029"/>
                          <a:pt x="3608370" y="0"/>
                        </a:cubicBezTo>
                        <a:cubicBezTo>
                          <a:pt x="3927554" y="-32162"/>
                          <a:pt x="4094786" y="185917"/>
                          <a:pt x="4491270" y="0"/>
                        </a:cubicBezTo>
                        <a:cubicBezTo>
                          <a:pt x="4895309" y="-168576"/>
                          <a:pt x="4780524" y="24565"/>
                          <a:pt x="4913526" y="0"/>
                        </a:cubicBezTo>
                        <a:cubicBezTo>
                          <a:pt x="5027732" y="-148563"/>
                          <a:pt x="5429479" y="131622"/>
                          <a:pt x="5796424" y="0"/>
                        </a:cubicBezTo>
                        <a:cubicBezTo>
                          <a:pt x="6184287" y="-154090"/>
                          <a:pt x="6433527" y="-18202"/>
                          <a:pt x="6679324" y="0"/>
                        </a:cubicBezTo>
                        <a:cubicBezTo>
                          <a:pt x="6966180" y="-34427"/>
                          <a:pt x="7095948" y="36918"/>
                          <a:pt x="7216742" y="0"/>
                        </a:cubicBezTo>
                        <a:cubicBezTo>
                          <a:pt x="7310297" y="-33234"/>
                          <a:pt x="7726542" y="86866"/>
                          <a:pt x="7984479" y="0"/>
                        </a:cubicBezTo>
                        <a:cubicBezTo>
                          <a:pt x="8336544" y="-115278"/>
                          <a:pt x="8340233" y="84216"/>
                          <a:pt x="8406736" y="0"/>
                        </a:cubicBezTo>
                        <a:cubicBezTo>
                          <a:pt x="8538899" y="-31858"/>
                          <a:pt x="8851588" y="151340"/>
                          <a:pt x="9174475" y="0"/>
                        </a:cubicBezTo>
                        <a:cubicBezTo>
                          <a:pt x="9527076" y="-144773"/>
                          <a:pt x="9528535" y="55365"/>
                          <a:pt x="9711891" y="0"/>
                        </a:cubicBezTo>
                        <a:cubicBezTo>
                          <a:pt x="9911974" y="-18210"/>
                          <a:pt x="10188658" y="87253"/>
                          <a:pt x="10479630" y="0"/>
                        </a:cubicBezTo>
                        <a:cubicBezTo>
                          <a:pt x="10770101" y="-21666"/>
                          <a:pt x="11252050" y="76856"/>
                          <a:pt x="11516077" y="0"/>
                        </a:cubicBezTo>
                        <a:cubicBezTo>
                          <a:pt x="11554298" y="436560"/>
                          <a:pt x="11431749" y="652107"/>
                          <a:pt x="11516077" y="1189336"/>
                        </a:cubicBezTo>
                        <a:cubicBezTo>
                          <a:pt x="11499195" y="1698304"/>
                          <a:pt x="11507823" y="1903279"/>
                          <a:pt x="11516077" y="2486792"/>
                        </a:cubicBezTo>
                        <a:cubicBezTo>
                          <a:pt x="11576841" y="3127987"/>
                          <a:pt x="11563597" y="3368913"/>
                          <a:pt x="11516077" y="3946430"/>
                        </a:cubicBezTo>
                        <a:cubicBezTo>
                          <a:pt x="11513080" y="4359549"/>
                          <a:pt x="11401587" y="4921578"/>
                          <a:pt x="11516077" y="5406069"/>
                        </a:cubicBezTo>
                        <a:cubicBezTo>
                          <a:pt x="11208066" y="5432960"/>
                          <a:pt x="10873419" y="5227764"/>
                          <a:pt x="10633177" y="5406069"/>
                        </a:cubicBezTo>
                        <a:cubicBezTo>
                          <a:pt x="10526879" y="5551777"/>
                          <a:pt x="10235258" y="5333654"/>
                          <a:pt x="9865439" y="5406069"/>
                        </a:cubicBezTo>
                        <a:cubicBezTo>
                          <a:pt x="9537854" y="5464948"/>
                          <a:pt x="9701350" y="5378656"/>
                          <a:pt x="9443183" y="5406069"/>
                        </a:cubicBezTo>
                        <a:cubicBezTo>
                          <a:pt x="9239513" y="5442551"/>
                          <a:pt x="9156475" y="5366133"/>
                          <a:pt x="9020926" y="5406069"/>
                        </a:cubicBezTo>
                        <a:cubicBezTo>
                          <a:pt x="8828118" y="5470574"/>
                          <a:pt x="8486036" y="5441295"/>
                          <a:pt x="8138028" y="5406069"/>
                        </a:cubicBezTo>
                        <a:cubicBezTo>
                          <a:pt x="7805768" y="5465864"/>
                          <a:pt x="7815438" y="5382707"/>
                          <a:pt x="7600610" y="5406069"/>
                        </a:cubicBezTo>
                        <a:cubicBezTo>
                          <a:pt x="7421200" y="5326887"/>
                          <a:pt x="7010966" y="5267441"/>
                          <a:pt x="6602550" y="5406069"/>
                        </a:cubicBezTo>
                        <a:cubicBezTo>
                          <a:pt x="6159891" y="5590215"/>
                          <a:pt x="5805595" y="5424258"/>
                          <a:pt x="5604491" y="5406069"/>
                        </a:cubicBezTo>
                        <a:cubicBezTo>
                          <a:pt x="5400853" y="5476911"/>
                          <a:pt x="5269394" y="5319943"/>
                          <a:pt x="4951913" y="5406069"/>
                        </a:cubicBezTo>
                        <a:cubicBezTo>
                          <a:pt x="4645363" y="5556455"/>
                          <a:pt x="4601995" y="5412615"/>
                          <a:pt x="4299334" y="5406069"/>
                        </a:cubicBezTo>
                        <a:cubicBezTo>
                          <a:pt x="4028448" y="5399079"/>
                          <a:pt x="3889743" y="5389377"/>
                          <a:pt x="3761918" y="5406069"/>
                        </a:cubicBezTo>
                        <a:cubicBezTo>
                          <a:pt x="3620099" y="5427158"/>
                          <a:pt x="3431947" y="5359600"/>
                          <a:pt x="3339662" y="5406069"/>
                        </a:cubicBezTo>
                        <a:cubicBezTo>
                          <a:pt x="3278114" y="5449553"/>
                          <a:pt x="2751434" y="5436069"/>
                          <a:pt x="2456762" y="5406069"/>
                        </a:cubicBezTo>
                        <a:cubicBezTo>
                          <a:pt x="2084573" y="5404506"/>
                          <a:pt x="2176957" y="5367500"/>
                          <a:pt x="1919346" y="5406069"/>
                        </a:cubicBezTo>
                        <a:cubicBezTo>
                          <a:pt x="1646304" y="5467487"/>
                          <a:pt x="1354462" y="5292317"/>
                          <a:pt x="1151607" y="5406069"/>
                        </a:cubicBezTo>
                        <a:cubicBezTo>
                          <a:pt x="993188" y="5622931"/>
                          <a:pt x="336482" y="5316778"/>
                          <a:pt x="0" y="5406069"/>
                        </a:cubicBezTo>
                        <a:cubicBezTo>
                          <a:pt x="-11380" y="4831763"/>
                          <a:pt x="91190" y="4702530"/>
                          <a:pt x="0" y="4216732"/>
                        </a:cubicBezTo>
                        <a:cubicBezTo>
                          <a:pt x="-62677" y="3832211"/>
                          <a:pt x="12908" y="3285855"/>
                          <a:pt x="0" y="2919276"/>
                        </a:cubicBezTo>
                        <a:cubicBezTo>
                          <a:pt x="11050" y="2536898"/>
                          <a:pt x="113442" y="1950747"/>
                          <a:pt x="0" y="1459638"/>
                        </a:cubicBezTo>
                        <a:cubicBezTo>
                          <a:pt x="-113771" y="876276"/>
                          <a:pt x="-34042" y="341922"/>
                          <a:pt x="0" y="0"/>
                        </a:cubicBezTo>
                        <a:close/>
                      </a:path>
                    </a:pathLst>
                  </a:custGeom>
                  <ask:type>
                    <ask:lineSketchScribble/>
                  </ask:type>
                </ask:lineSketchStyleProps>
              </a:ext>
            </a:extLst>
          </a:ln>
        </p:spPr>
        <p:style>
          <a:lnRef idx="0">
            <a:scrgbClr r="0" g="0" b="0"/>
          </a:lnRef>
          <a:fillRef idx="0">
            <a:scrgbClr r="0" g="0" b="0"/>
          </a:fillRef>
          <a:effectRef idx="0">
            <a:scrgbClr r="0" g="0" b="0"/>
          </a:effectRef>
          <a:fontRef idx="minor">
            <a:schemeClr val="dk1"/>
          </a:fontRef>
        </p:style>
        <p:txBody>
          <a:bodyPr rtlCol="0" anchor="ctr"/>
          <a:lstStyle/>
          <a:p>
            <a:pPr algn="ctr"/>
            <a:endParaRPr lang="en-US"/>
          </a:p>
        </p:txBody>
      </p:sp>
      <p:grpSp>
        <p:nvGrpSpPr>
          <p:cNvPr id="38" name="Group 37">
            <a:extLst>
              <a:ext uri="{FF2B5EF4-FFF2-40B4-BE49-F238E27FC236}">
                <a16:creationId xmlns:a16="http://schemas.microsoft.com/office/drawing/2014/main" id="{3C238C45-BC5F-44DB-91F5-53291077F419}"/>
              </a:ext>
            </a:extLst>
          </p:cNvPr>
          <p:cNvGrpSpPr/>
          <p:nvPr/>
        </p:nvGrpSpPr>
        <p:grpSpPr>
          <a:xfrm>
            <a:off x="448877" y="417636"/>
            <a:ext cx="3123338" cy="672092"/>
            <a:chOff x="4686331" y="503845"/>
            <a:chExt cx="3123338" cy="672092"/>
          </a:xfrm>
        </p:grpSpPr>
        <p:sp>
          <p:nvSpPr>
            <p:cNvPr id="39" name="Arrow: Pentagon 98">
              <a:extLst>
                <a:ext uri="{FF2B5EF4-FFF2-40B4-BE49-F238E27FC236}">
                  <a16:creationId xmlns:a16="http://schemas.microsoft.com/office/drawing/2014/main" id="{A50296A7-8999-48A8-9B58-2E8CEE678E57}"/>
                </a:ext>
              </a:extLst>
            </p:cNvPr>
            <p:cNvSpPr/>
            <p:nvPr/>
          </p:nvSpPr>
          <p:spPr>
            <a:xfrm>
              <a:off x="4686331" y="511344"/>
              <a:ext cx="3123338" cy="664593"/>
            </a:xfrm>
            <a:custGeom>
              <a:avLst/>
              <a:gdLst>
                <a:gd name="connsiteX0" fmla="*/ 0 w 3123338"/>
                <a:gd name="connsiteY0" fmla="*/ 110768 h 664593"/>
                <a:gd name="connsiteX1" fmla="*/ 110768 w 3123338"/>
                <a:gd name="connsiteY1" fmla="*/ 0 h 664593"/>
                <a:gd name="connsiteX2" fmla="*/ 749164 w 3123338"/>
                <a:gd name="connsiteY2" fmla="*/ 0 h 664593"/>
                <a:gd name="connsiteX3" fmla="*/ 1242471 w 3123338"/>
                <a:gd name="connsiteY3" fmla="*/ 0 h 664593"/>
                <a:gd name="connsiteX4" fmla="*/ 1764795 w 3123338"/>
                <a:gd name="connsiteY4" fmla="*/ 0 h 664593"/>
                <a:gd name="connsiteX5" fmla="*/ 2374174 w 3123338"/>
                <a:gd name="connsiteY5" fmla="*/ 0 h 664593"/>
                <a:gd name="connsiteX6" fmla="*/ 3012570 w 3123338"/>
                <a:gd name="connsiteY6" fmla="*/ 0 h 664593"/>
                <a:gd name="connsiteX7" fmla="*/ 3123338 w 3123338"/>
                <a:gd name="connsiteY7" fmla="*/ 110768 h 664593"/>
                <a:gd name="connsiteX8" fmla="*/ 3123338 w 3123338"/>
                <a:gd name="connsiteY8" fmla="*/ 553825 h 664593"/>
                <a:gd name="connsiteX9" fmla="*/ 3012570 w 3123338"/>
                <a:gd name="connsiteY9" fmla="*/ 664593 h 664593"/>
                <a:gd name="connsiteX10" fmla="*/ 2432210 w 3123338"/>
                <a:gd name="connsiteY10" fmla="*/ 664593 h 664593"/>
                <a:gd name="connsiteX11" fmla="*/ 1793813 w 3123338"/>
                <a:gd name="connsiteY11" fmla="*/ 664593 h 664593"/>
                <a:gd name="connsiteX12" fmla="*/ 1242471 w 3123338"/>
                <a:gd name="connsiteY12" fmla="*/ 664593 h 664593"/>
                <a:gd name="connsiteX13" fmla="*/ 633092 w 3123338"/>
                <a:gd name="connsiteY13" fmla="*/ 664593 h 664593"/>
                <a:gd name="connsiteX14" fmla="*/ 110768 w 3123338"/>
                <a:gd name="connsiteY14" fmla="*/ 664593 h 664593"/>
                <a:gd name="connsiteX15" fmla="*/ 0 w 3123338"/>
                <a:gd name="connsiteY15" fmla="*/ 553825 h 664593"/>
                <a:gd name="connsiteX16" fmla="*/ 0 w 3123338"/>
                <a:gd name="connsiteY16" fmla="*/ 110768 h 6645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123338" h="664593" fill="none" extrusionOk="0">
                  <a:moveTo>
                    <a:pt x="0" y="110768"/>
                  </a:moveTo>
                  <a:cubicBezTo>
                    <a:pt x="5131" y="45949"/>
                    <a:pt x="50860" y="-3656"/>
                    <a:pt x="110768" y="0"/>
                  </a:cubicBezTo>
                  <a:cubicBezTo>
                    <a:pt x="344890" y="-6034"/>
                    <a:pt x="534836" y="17191"/>
                    <a:pt x="749164" y="0"/>
                  </a:cubicBezTo>
                  <a:cubicBezTo>
                    <a:pt x="963492" y="-17191"/>
                    <a:pt x="1024589" y="8484"/>
                    <a:pt x="1242471" y="0"/>
                  </a:cubicBezTo>
                  <a:cubicBezTo>
                    <a:pt x="1460353" y="-8484"/>
                    <a:pt x="1629845" y="48493"/>
                    <a:pt x="1764795" y="0"/>
                  </a:cubicBezTo>
                  <a:cubicBezTo>
                    <a:pt x="1899745" y="-48493"/>
                    <a:pt x="2187835" y="43192"/>
                    <a:pt x="2374174" y="0"/>
                  </a:cubicBezTo>
                  <a:cubicBezTo>
                    <a:pt x="2560513" y="-43192"/>
                    <a:pt x="2708551" y="35884"/>
                    <a:pt x="3012570" y="0"/>
                  </a:cubicBezTo>
                  <a:cubicBezTo>
                    <a:pt x="3077461" y="-9830"/>
                    <a:pt x="3125328" y="34093"/>
                    <a:pt x="3123338" y="110768"/>
                  </a:cubicBezTo>
                  <a:cubicBezTo>
                    <a:pt x="3153542" y="320890"/>
                    <a:pt x="3109325" y="431064"/>
                    <a:pt x="3123338" y="553825"/>
                  </a:cubicBezTo>
                  <a:cubicBezTo>
                    <a:pt x="3119269" y="604747"/>
                    <a:pt x="3063190" y="653915"/>
                    <a:pt x="3012570" y="664593"/>
                  </a:cubicBezTo>
                  <a:cubicBezTo>
                    <a:pt x="2743535" y="666479"/>
                    <a:pt x="2702763" y="651070"/>
                    <a:pt x="2432210" y="664593"/>
                  </a:cubicBezTo>
                  <a:cubicBezTo>
                    <a:pt x="2161657" y="678116"/>
                    <a:pt x="1997819" y="603965"/>
                    <a:pt x="1793813" y="664593"/>
                  </a:cubicBezTo>
                  <a:cubicBezTo>
                    <a:pt x="1589807" y="725221"/>
                    <a:pt x="1492453" y="638422"/>
                    <a:pt x="1242471" y="664593"/>
                  </a:cubicBezTo>
                  <a:cubicBezTo>
                    <a:pt x="992489" y="690764"/>
                    <a:pt x="813669" y="635681"/>
                    <a:pt x="633092" y="664593"/>
                  </a:cubicBezTo>
                  <a:cubicBezTo>
                    <a:pt x="452515" y="693505"/>
                    <a:pt x="356773" y="648414"/>
                    <a:pt x="110768" y="664593"/>
                  </a:cubicBezTo>
                  <a:cubicBezTo>
                    <a:pt x="45615" y="665677"/>
                    <a:pt x="-1353" y="597217"/>
                    <a:pt x="0" y="553825"/>
                  </a:cubicBezTo>
                  <a:cubicBezTo>
                    <a:pt x="-19450" y="396708"/>
                    <a:pt x="13884" y="203017"/>
                    <a:pt x="0" y="110768"/>
                  </a:cubicBezTo>
                  <a:close/>
                </a:path>
                <a:path w="3123338" h="664593" stroke="0" extrusionOk="0">
                  <a:moveTo>
                    <a:pt x="0" y="110768"/>
                  </a:moveTo>
                  <a:cubicBezTo>
                    <a:pt x="-2926" y="38245"/>
                    <a:pt x="42759" y="-8124"/>
                    <a:pt x="110768" y="0"/>
                  </a:cubicBezTo>
                  <a:cubicBezTo>
                    <a:pt x="257587" y="-13675"/>
                    <a:pt x="403383" y="54731"/>
                    <a:pt x="691128" y="0"/>
                  </a:cubicBezTo>
                  <a:cubicBezTo>
                    <a:pt x="978873" y="-54731"/>
                    <a:pt x="974677" y="10428"/>
                    <a:pt x="1184435" y="0"/>
                  </a:cubicBezTo>
                  <a:cubicBezTo>
                    <a:pt x="1394193" y="-10428"/>
                    <a:pt x="1465179" y="47890"/>
                    <a:pt x="1706759" y="0"/>
                  </a:cubicBezTo>
                  <a:cubicBezTo>
                    <a:pt x="1948339" y="-47890"/>
                    <a:pt x="2104472" y="25323"/>
                    <a:pt x="2287120" y="0"/>
                  </a:cubicBezTo>
                  <a:cubicBezTo>
                    <a:pt x="2469768" y="-25323"/>
                    <a:pt x="2816830" y="28173"/>
                    <a:pt x="3012570" y="0"/>
                  </a:cubicBezTo>
                  <a:cubicBezTo>
                    <a:pt x="3069493" y="5675"/>
                    <a:pt x="3124018" y="45520"/>
                    <a:pt x="3123338" y="110768"/>
                  </a:cubicBezTo>
                  <a:cubicBezTo>
                    <a:pt x="3142378" y="281830"/>
                    <a:pt x="3107338" y="408173"/>
                    <a:pt x="3123338" y="553825"/>
                  </a:cubicBezTo>
                  <a:cubicBezTo>
                    <a:pt x="3130262" y="611622"/>
                    <a:pt x="3074604" y="663456"/>
                    <a:pt x="3012570" y="664593"/>
                  </a:cubicBezTo>
                  <a:cubicBezTo>
                    <a:pt x="2828317" y="688373"/>
                    <a:pt x="2668759" y="652133"/>
                    <a:pt x="2403192" y="664593"/>
                  </a:cubicBezTo>
                  <a:cubicBezTo>
                    <a:pt x="2137625" y="677053"/>
                    <a:pt x="2149163" y="613565"/>
                    <a:pt x="1909885" y="664593"/>
                  </a:cubicBezTo>
                  <a:cubicBezTo>
                    <a:pt x="1670607" y="715621"/>
                    <a:pt x="1538760" y="614296"/>
                    <a:pt x="1358543" y="664593"/>
                  </a:cubicBezTo>
                  <a:cubicBezTo>
                    <a:pt x="1178326" y="714890"/>
                    <a:pt x="1019934" y="611016"/>
                    <a:pt x="807200" y="664593"/>
                  </a:cubicBezTo>
                  <a:cubicBezTo>
                    <a:pt x="594466" y="718170"/>
                    <a:pt x="417549" y="592148"/>
                    <a:pt x="110768" y="664593"/>
                  </a:cubicBezTo>
                  <a:cubicBezTo>
                    <a:pt x="46142" y="667410"/>
                    <a:pt x="-17045" y="612928"/>
                    <a:pt x="0" y="553825"/>
                  </a:cubicBezTo>
                  <a:cubicBezTo>
                    <a:pt x="-27911" y="458607"/>
                    <a:pt x="14774" y="255070"/>
                    <a:pt x="0" y="110768"/>
                  </a:cubicBezTo>
                  <a:close/>
                </a:path>
              </a:pathLst>
            </a:custGeom>
            <a:solidFill>
              <a:srgbClr val="532CC7"/>
            </a:solidFill>
            <a:ln/>
          </p:spPr>
          <p:style>
            <a:lnRef idx="1">
              <a:schemeClr val="accent4"/>
            </a:lnRef>
            <a:fillRef idx="2">
              <a:schemeClr val="accent4"/>
            </a:fillRef>
            <a:effectRef idx="1">
              <a:schemeClr val="accent4"/>
            </a:effectRef>
            <a:fontRef idx="minor">
              <a:schemeClr val="dk1"/>
            </a:fontRef>
          </p:style>
          <p:txBody>
            <a:bodyPr rtlCol="0" anchor="ctr"/>
            <a:lstStyle/>
            <a:p>
              <a:pPr algn="ctr"/>
              <a:endParaRPr lang="en-US"/>
            </a:p>
          </p:txBody>
        </p:sp>
        <p:sp>
          <p:nvSpPr>
            <p:cNvPr id="40" name="TextBox 39">
              <a:extLst>
                <a:ext uri="{FF2B5EF4-FFF2-40B4-BE49-F238E27FC236}">
                  <a16:creationId xmlns:a16="http://schemas.microsoft.com/office/drawing/2014/main" id="{D258EA69-C847-4D99-B7BC-7CB2499244C9}"/>
                </a:ext>
              </a:extLst>
            </p:cNvPr>
            <p:cNvSpPr txBox="1"/>
            <p:nvPr/>
          </p:nvSpPr>
          <p:spPr>
            <a:xfrm>
              <a:off x="4791084" y="503845"/>
              <a:ext cx="2913832" cy="614079"/>
            </a:xfrm>
            <a:prstGeom prst="rect">
              <a:avLst/>
            </a:prstGeom>
            <a:noFill/>
          </p:spPr>
          <p:txBody>
            <a:bodyPr wrap="square">
              <a:spAutoFit/>
            </a:bodyPr>
            <a:lstStyle/>
            <a:p>
              <a:pPr marR="0" lvl="0" algn="ctr">
                <a:lnSpc>
                  <a:spcPct val="132000"/>
                </a:lnSpc>
                <a:spcBef>
                  <a:spcPts val="0"/>
                </a:spcBef>
                <a:spcAft>
                  <a:spcPts val="0"/>
                </a:spcAft>
                <a:buClr>
                  <a:srgbClr val="6BA664"/>
                </a:buClr>
                <a:buSzPts val="1000"/>
                <a:tabLst>
                  <a:tab pos="351155" algn="l"/>
                </a:tabLst>
              </a:pPr>
              <a:r>
                <a:rPr lang="en-US" sz="2800" b="1" dirty="0">
                  <a:solidFill>
                    <a:schemeClr val="bg1"/>
                  </a:solidFill>
                  <a:latin typeface="Fira Sans Black" panose="020B0A03050000020004" pitchFamily="34" charset="0"/>
                  <a:ea typeface="Arial" panose="020B0604020202020204" pitchFamily="34" charset="0"/>
                  <a:cs typeface="Arial" panose="020B0604020202020204" pitchFamily="34" charset="0"/>
                </a:rPr>
                <a:t>HOẠT ĐỘNG</a:t>
              </a:r>
              <a:endParaRPr lang="en-US" sz="2800" b="1" u="none" strike="noStrike" spc="0" dirty="0">
                <a:solidFill>
                  <a:schemeClr val="bg1"/>
                </a:solidFill>
                <a:effectLst/>
                <a:latin typeface="Fira Sans Black" panose="020B0A03050000020004" pitchFamily="34" charset="0"/>
                <a:ea typeface="Arial" panose="020B0604020202020204" pitchFamily="34" charset="0"/>
                <a:cs typeface="Arial" panose="020B0604020202020204" pitchFamily="34" charset="0"/>
              </a:endParaRPr>
            </a:p>
          </p:txBody>
        </p:sp>
      </p:grpSp>
      <p:sp>
        <p:nvSpPr>
          <p:cNvPr id="41" name="TextBox 40">
            <a:extLst>
              <a:ext uri="{FF2B5EF4-FFF2-40B4-BE49-F238E27FC236}">
                <a16:creationId xmlns:a16="http://schemas.microsoft.com/office/drawing/2014/main" id="{06D1D835-093A-447F-8344-684CF07FB1C0}"/>
              </a:ext>
            </a:extLst>
          </p:cNvPr>
          <p:cNvSpPr txBox="1"/>
          <p:nvPr/>
        </p:nvSpPr>
        <p:spPr>
          <a:xfrm>
            <a:off x="1159366" y="3259033"/>
            <a:ext cx="10739065" cy="461217"/>
          </a:xfrm>
          <a:prstGeom prst="rect">
            <a:avLst/>
          </a:prstGeom>
          <a:noFill/>
        </p:spPr>
        <p:txBody>
          <a:bodyPr wrap="square" rtlCol="0">
            <a:spAutoFit/>
          </a:bodyPr>
          <a:lstStyle>
            <a:defPPr>
              <a:defRPr lang="en-US"/>
            </a:defPPr>
            <a:lvl1pPr>
              <a:lnSpc>
                <a:spcPct val="120000"/>
              </a:lnSpc>
              <a:defRPr sz="2200">
                <a:latin typeface="Arial" panose="020B0604020202020204" pitchFamily="34" charset="0"/>
                <a:cs typeface="Arial" panose="020B0604020202020204" pitchFamily="34" charset="0"/>
              </a:defRPr>
            </a:lvl1pPr>
          </a:lstStyle>
          <a:p>
            <a:r>
              <a:rPr lang="vi-VN" dirty="0"/>
              <a:t>Chiết suất của môi trường đối với các ánh sáng đơn sắc khác nhau là khác nhau</a:t>
            </a:r>
            <a:endParaRPr lang="en-US" dirty="0"/>
          </a:p>
        </p:txBody>
      </p:sp>
      <p:pic>
        <p:nvPicPr>
          <p:cNvPr id="42" name="Picture 2" descr="Prism">
            <a:extLst>
              <a:ext uri="{FF2B5EF4-FFF2-40B4-BE49-F238E27FC236}">
                <a16:creationId xmlns:a16="http://schemas.microsoft.com/office/drawing/2014/main" id="{777EE856-E03A-4817-BA70-03389F36FF08}"/>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23073" y="3259033"/>
            <a:ext cx="476685" cy="476685"/>
          </a:xfrm>
          <a:prstGeom prst="rect">
            <a:avLst/>
          </a:prstGeom>
          <a:noFill/>
          <a:extLst>
            <a:ext uri="{909E8E84-426E-40DD-AFC4-6F175D3DCCD1}">
              <a14:hiddenFill xmlns:a14="http://schemas.microsoft.com/office/drawing/2010/main">
                <a:solidFill>
                  <a:srgbClr val="FFFFFF"/>
                </a:solidFill>
              </a14:hiddenFill>
            </a:ext>
          </a:extLst>
        </p:spPr>
      </p:pic>
      <p:sp>
        <p:nvSpPr>
          <p:cNvPr id="43" name="TextBox 42">
            <a:extLst>
              <a:ext uri="{FF2B5EF4-FFF2-40B4-BE49-F238E27FC236}">
                <a16:creationId xmlns:a16="http://schemas.microsoft.com/office/drawing/2014/main" id="{4027FA3A-D3EF-44F4-84FD-26DC06F0D842}"/>
              </a:ext>
            </a:extLst>
          </p:cNvPr>
          <p:cNvSpPr txBox="1"/>
          <p:nvPr/>
        </p:nvSpPr>
        <p:spPr>
          <a:xfrm>
            <a:off x="1159366" y="3790797"/>
            <a:ext cx="10627097" cy="461217"/>
          </a:xfrm>
          <a:prstGeom prst="rect">
            <a:avLst/>
          </a:prstGeom>
          <a:noFill/>
        </p:spPr>
        <p:txBody>
          <a:bodyPr wrap="square" rtlCol="0">
            <a:spAutoFit/>
          </a:bodyPr>
          <a:lstStyle>
            <a:defPPr>
              <a:defRPr lang="en-US"/>
            </a:defPPr>
            <a:lvl1pPr>
              <a:lnSpc>
                <a:spcPct val="120000"/>
              </a:lnSpc>
              <a:defRPr sz="2000">
                <a:latin typeface="Arial" panose="020B0604020202020204" pitchFamily="34" charset="0"/>
                <a:cs typeface="Arial" panose="020B0604020202020204" pitchFamily="34" charset="0"/>
              </a:defRPr>
            </a:lvl1pPr>
          </a:lstStyle>
          <a:p>
            <a:r>
              <a:rPr lang="en-US" sz="2200" dirty="0" err="1"/>
              <a:t>Chiết</a:t>
            </a:r>
            <a:r>
              <a:rPr lang="en-US" sz="2200" dirty="0"/>
              <a:t> </a:t>
            </a:r>
            <a:r>
              <a:rPr lang="en-US" sz="2200" dirty="0" err="1"/>
              <a:t>suất</a:t>
            </a:r>
            <a:r>
              <a:rPr lang="en-US" sz="2200" dirty="0"/>
              <a:t> </a:t>
            </a:r>
            <a:r>
              <a:rPr lang="en-US" sz="2200" dirty="0" err="1"/>
              <a:t>của</a:t>
            </a:r>
            <a:r>
              <a:rPr lang="en-US" sz="2200" dirty="0"/>
              <a:t> </a:t>
            </a:r>
            <a:r>
              <a:rPr lang="en-US" sz="2200" dirty="0" err="1"/>
              <a:t>thủy</a:t>
            </a:r>
            <a:r>
              <a:rPr lang="en-US" sz="2200" dirty="0"/>
              <a:t> </a:t>
            </a:r>
            <a:r>
              <a:rPr lang="en-US" sz="2200" dirty="0" err="1"/>
              <a:t>tinh</a:t>
            </a:r>
            <a:r>
              <a:rPr lang="en-US" sz="2200" dirty="0"/>
              <a:t> </a:t>
            </a:r>
            <a:r>
              <a:rPr lang="en-US" sz="2200" dirty="0" err="1"/>
              <a:t>làm</a:t>
            </a:r>
            <a:r>
              <a:rPr lang="en-US" sz="2200" dirty="0"/>
              <a:t> </a:t>
            </a:r>
            <a:r>
              <a:rPr lang="en-US" sz="2200" dirty="0" err="1"/>
              <a:t>lăng</a:t>
            </a:r>
            <a:r>
              <a:rPr lang="en-US" sz="2200" dirty="0"/>
              <a:t> </a:t>
            </a:r>
            <a:r>
              <a:rPr lang="en-US" sz="2200" dirty="0" err="1"/>
              <a:t>kính</a:t>
            </a:r>
            <a:r>
              <a:rPr lang="en-US" sz="2200" dirty="0"/>
              <a:t>:</a:t>
            </a:r>
            <a:endParaRPr lang="en-US" sz="2200" b="1" dirty="0">
              <a:solidFill>
                <a:srgbClr val="C00000"/>
              </a:solidFill>
            </a:endParaRPr>
          </a:p>
        </p:txBody>
      </p:sp>
      <p:pic>
        <p:nvPicPr>
          <p:cNvPr id="50" name="Picture 2" descr="Prism">
            <a:extLst>
              <a:ext uri="{FF2B5EF4-FFF2-40B4-BE49-F238E27FC236}">
                <a16:creationId xmlns:a16="http://schemas.microsoft.com/office/drawing/2014/main" id="{0723BA4C-DDA7-4059-957F-D1036FF9ABAE}"/>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43433" y="3794928"/>
            <a:ext cx="476685" cy="476685"/>
          </a:xfrm>
          <a:prstGeom prst="rect">
            <a:avLst/>
          </a:prstGeom>
          <a:noFill/>
          <a:extLst>
            <a:ext uri="{909E8E84-426E-40DD-AFC4-6F175D3DCCD1}">
              <a14:hiddenFill xmlns:a14="http://schemas.microsoft.com/office/drawing/2010/main">
                <a:solidFill>
                  <a:srgbClr val="FFFFFF"/>
                </a:solidFill>
              </a14:hiddenFill>
            </a:ext>
          </a:extLst>
        </p:spPr>
      </p:pic>
      <p:sp>
        <p:nvSpPr>
          <p:cNvPr id="51" name="TextBox 50">
            <a:extLst>
              <a:ext uri="{FF2B5EF4-FFF2-40B4-BE49-F238E27FC236}">
                <a16:creationId xmlns:a16="http://schemas.microsoft.com/office/drawing/2014/main" id="{17A6C442-3BA0-4949-A3A7-8BBC578C058C}"/>
              </a:ext>
            </a:extLst>
          </p:cNvPr>
          <p:cNvSpPr txBox="1"/>
          <p:nvPr/>
        </p:nvSpPr>
        <p:spPr>
          <a:xfrm>
            <a:off x="3272515" y="4241720"/>
            <a:ext cx="6400798" cy="494751"/>
          </a:xfrm>
          <a:prstGeom prst="rect">
            <a:avLst/>
          </a:prstGeom>
          <a:noFill/>
        </p:spPr>
        <p:txBody>
          <a:bodyPr wrap="square" rtlCol="0">
            <a:spAutoFit/>
          </a:bodyPr>
          <a:lstStyle>
            <a:defPPr>
              <a:defRPr lang="en-US"/>
            </a:defPPr>
            <a:lvl1pPr>
              <a:lnSpc>
                <a:spcPct val="120000"/>
              </a:lnSpc>
              <a:defRPr sz="2000">
                <a:latin typeface="Arial" panose="020B0604020202020204" pitchFamily="34" charset="0"/>
                <a:cs typeface="Arial" panose="020B0604020202020204" pitchFamily="34" charset="0"/>
              </a:defRPr>
            </a:lvl1pPr>
          </a:lstStyle>
          <a:p>
            <a:r>
              <a:rPr lang="en-US" sz="2400" b="1" dirty="0" err="1"/>
              <a:t>n</a:t>
            </a:r>
            <a:r>
              <a:rPr lang="en-US" sz="2400" b="1" baseline="-25000" dirty="0" err="1"/>
              <a:t>đỏ</a:t>
            </a:r>
            <a:r>
              <a:rPr lang="en-US" sz="2400" b="1" dirty="0"/>
              <a:t> &lt; </a:t>
            </a:r>
            <a:r>
              <a:rPr lang="en-US" sz="2400" b="1" dirty="0" err="1"/>
              <a:t>n</a:t>
            </a:r>
            <a:r>
              <a:rPr lang="en-US" sz="2400" b="1" baseline="-25000" dirty="0" err="1"/>
              <a:t>cam</a:t>
            </a:r>
            <a:r>
              <a:rPr lang="en-US" sz="2400" b="1" dirty="0"/>
              <a:t> &lt; </a:t>
            </a:r>
            <a:r>
              <a:rPr lang="en-US" sz="2400" b="1" dirty="0" err="1"/>
              <a:t>n</a:t>
            </a:r>
            <a:r>
              <a:rPr lang="en-US" sz="2400" b="1" baseline="-25000" dirty="0" err="1"/>
              <a:t>vàng</a:t>
            </a:r>
            <a:r>
              <a:rPr lang="en-US" sz="2400" b="1" dirty="0"/>
              <a:t> &lt; </a:t>
            </a:r>
            <a:r>
              <a:rPr lang="en-US" sz="2400" b="1" dirty="0" err="1"/>
              <a:t>n</a:t>
            </a:r>
            <a:r>
              <a:rPr lang="en-US" sz="2400" b="1" baseline="-25000" dirty="0" err="1"/>
              <a:t>lục</a:t>
            </a:r>
            <a:r>
              <a:rPr lang="en-US" sz="2400" b="1" dirty="0"/>
              <a:t> &lt; </a:t>
            </a:r>
            <a:r>
              <a:rPr lang="en-US" sz="2400" b="1" dirty="0" err="1"/>
              <a:t>n</a:t>
            </a:r>
            <a:r>
              <a:rPr lang="en-US" sz="2400" b="1" baseline="-25000" dirty="0" err="1"/>
              <a:t>lam</a:t>
            </a:r>
            <a:r>
              <a:rPr lang="en-US" sz="2400" b="1" dirty="0"/>
              <a:t> &lt; </a:t>
            </a:r>
            <a:r>
              <a:rPr lang="en-US" sz="2400" b="1" dirty="0" err="1"/>
              <a:t>n</a:t>
            </a:r>
            <a:r>
              <a:rPr lang="en-US" sz="2400" b="1" baseline="-25000" dirty="0" err="1"/>
              <a:t>chàm</a:t>
            </a:r>
            <a:r>
              <a:rPr lang="en-US" sz="2400" b="1" dirty="0"/>
              <a:t> &lt; </a:t>
            </a:r>
            <a:r>
              <a:rPr lang="en-US" sz="2400" b="1" dirty="0" err="1"/>
              <a:t>n</a:t>
            </a:r>
            <a:r>
              <a:rPr lang="en-US" sz="2400" b="1" baseline="-25000" dirty="0" err="1"/>
              <a:t>tím</a:t>
            </a:r>
            <a:endParaRPr lang="en-US" sz="2400" b="1" dirty="0">
              <a:solidFill>
                <a:srgbClr val="C00000"/>
              </a:solidFill>
            </a:endParaRPr>
          </a:p>
        </p:txBody>
      </p:sp>
      <p:pic>
        <p:nvPicPr>
          <p:cNvPr id="52" name="Graphic 51" descr="Line arrow Slight curve">
            <a:extLst>
              <a:ext uri="{FF2B5EF4-FFF2-40B4-BE49-F238E27FC236}">
                <a16:creationId xmlns:a16="http://schemas.microsoft.com/office/drawing/2014/main" id="{B7C81E32-AB01-4B66-903F-9ABC4DA1B46D}"/>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3649457" y="4813184"/>
            <a:ext cx="676022" cy="676022"/>
          </a:xfrm>
          <a:prstGeom prst="rect">
            <a:avLst/>
          </a:prstGeom>
        </p:spPr>
      </p:pic>
      <p:pic>
        <p:nvPicPr>
          <p:cNvPr id="53" name="Picture 2" descr="Prism">
            <a:extLst>
              <a:ext uri="{FF2B5EF4-FFF2-40B4-BE49-F238E27FC236}">
                <a16:creationId xmlns:a16="http://schemas.microsoft.com/office/drawing/2014/main" id="{DEE0C5E2-60F2-432C-8C6A-559D333E0DA8}"/>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43433" y="4806971"/>
            <a:ext cx="476685" cy="476685"/>
          </a:xfrm>
          <a:prstGeom prst="rect">
            <a:avLst/>
          </a:prstGeom>
          <a:noFill/>
          <a:extLst>
            <a:ext uri="{909E8E84-426E-40DD-AFC4-6F175D3DCCD1}">
              <a14:hiddenFill xmlns:a14="http://schemas.microsoft.com/office/drawing/2010/main">
                <a:solidFill>
                  <a:srgbClr val="FFFFFF"/>
                </a:solidFill>
              </a14:hiddenFill>
            </a:ext>
          </a:extLst>
        </p:spPr>
      </p:pic>
      <p:sp>
        <p:nvSpPr>
          <p:cNvPr id="54" name="TextBox 53">
            <a:extLst>
              <a:ext uri="{FF2B5EF4-FFF2-40B4-BE49-F238E27FC236}">
                <a16:creationId xmlns:a16="http://schemas.microsoft.com/office/drawing/2014/main" id="{BFA2C217-2076-4126-8154-C3B0C82C24AF}"/>
              </a:ext>
            </a:extLst>
          </p:cNvPr>
          <p:cNvSpPr txBox="1"/>
          <p:nvPr/>
        </p:nvSpPr>
        <p:spPr>
          <a:xfrm>
            <a:off x="1159365" y="4825527"/>
            <a:ext cx="2350845" cy="461217"/>
          </a:xfrm>
          <a:prstGeom prst="rect">
            <a:avLst/>
          </a:prstGeom>
          <a:noFill/>
        </p:spPr>
        <p:txBody>
          <a:bodyPr wrap="square" rtlCol="0">
            <a:spAutoFit/>
          </a:bodyPr>
          <a:lstStyle>
            <a:defPPr>
              <a:defRPr lang="en-US"/>
            </a:defPPr>
            <a:lvl1pPr>
              <a:lnSpc>
                <a:spcPct val="120000"/>
              </a:lnSpc>
              <a:defRPr sz="2000">
                <a:latin typeface="Arial" panose="020B0604020202020204" pitchFamily="34" charset="0"/>
                <a:cs typeface="Arial" panose="020B0604020202020204" pitchFamily="34" charset="0"/>
              </a:defRPr>
            </a:lvl1pPr>
          </a:lstStyle>
          <a:p>
            <a:r>
              <a:rPr lang="en-US" sz="2200" dirty="0" err="1"/>
              <a:t>Định</a:t>
            </a:r>
            <a:r>
              <a:rPr lang="en-US" sz="2200" dirty="0"/>
              <a:t> </a:t>
            </a:r>
            <a:r>
              <a:rPr lang="en-US" sz="2200" dirty="0" err="1"/>
              <a:t>luật</a:t>
            </a:r>
            <a:r>
              <a:rPr lang="en-US" sz="2200" dirty="0"/>
              <a:t> </a:t>
            </a:r>
            <a:r>
              <a:rPr lang="en-US" sz="2200" dirty="0" err="1"/>
              <a:t>khúc</a:t>
            </a:r>
            <a:r>
              <a:rPr lang="en-US" sz="2200" dirty="0"/>
              <a:t> </a:t>
            </a:r>
            <a:r>
              <a:rPr lang="en-US" sz="2200" dirty="0" err="1"/>
              <a:t>xạ</a:t>
            </a:r>
            <a:endParaRPr lang="en-US" sz="2200" b="1" dirty="0">
              <a:solidFill>
                <a:srgbClr val="C00000"/>
              </a:solidFill>
            </a:endParaRPr>
          </a:p>
        </p:txBody>
      </p:sp>
      <p:sp>
        <p:nvSpPr>
          <p:cNvPr id="55" name="TextBox 54">
            <a:extLst>
              <a:ext uri="{FF2B5EF4-FFF2-40B4-BE49-F238E27FC236}">
                <a16:creationId xmlns:a16="http://schemas.microsoft.com/office/drawing/2014/main" id="{4D761D46-79A4-47C6-8C34-1BC956C17BB4}"/>
              </a:ext>
            </a:extLst>
          </p:cNvPr>
          <p:cNvSpPr txBox="1"/>
          <p:nvPr/>
        </p:nvSpPr>
        <p:spPr>
          <a:xfrm>
            <a:off x="4502836" y="4825527"/>
            <a:ext cx="7395595" cy="461217"/>
          </a:xfrm>
          <a:prstGeom prst="rect">
            <a:avLst/>
          </a:prstGeom>
          <a:noFill/>
        </p:spPr>
        <p:txBody>
          <a:bodyPr wrap="square" rtlCol="0">
            <a:spAutoFit/>
          </a:bodyPr>
          <a:lstStyle>
            <a:defPPr>
              <a:defRPr lang="en-US"/>
            </a:defPPr>
            <a:lvl1pPr>
              <a:lnSpc>
                <a:spcPct val="120000"/>
              </a:lnSpc>
              <a:defRPr sz="2000">
                <a:latin typeface="Arial" panose="020B0604020202020204" pitchFamily="34" charset="0"/>
                <a:cs typeface="Arial" panose="020B0604020202020204" pitchFamily="34" charset="0"/>
              </a:defRPr>
            </a:lvl1pPr>
          </a:lstStyle>
          <a:p>
            <a:r>
              <a:rPr lang="en-US" sz="2200" dirty="0" err="1"/>
              <a:t>tia</a:t>
            </a:r>
            <a:r>
              <a:rPr lang="en-US" sz="2200" dirty="0"/>
              <a:t> </a:t>
            </a:r>
            <a:r>
              <a:rPr lang="en-US" sz="2200" dirty="0" err="1"/>
              <a:t>đỏ</a:t>
            </a:r>
            <a:r>
              <a:rPr lang="en-US" sz="2200" dirty="0"/>
              <a:t> </a:t>
            </a:r>
            <a:r>
              <a:rPr lang="en-US" sz="2200" dirty="0" err="1"/>
              <a:t>bị</a:t>
            </a:r>
            <a:r>
              <a:rPr lang="en-US" sz="2200" dirty="0"/>
              <a:t> </a:t>
            </a:r>
            <a:r>
              <a:rPr lang="en-US" sz="2200" dirty="0" err="1"/>
              <a:t>lệch</a:t>
            </a:r>
            <a:r>
              <a:rPr lang="en-US" sz="2200" dirty="0"/>
              <a:t> </a:t>
            </a:r>
            <a:r>
              <a:rPr lang="en-US" sz="2200" dirty="0" err="1"/>
              <a:t>ít</a:t>
            </a:r>
            <a:r>
              <a:rPr lang="en-US" sz="2200" dirty="0"/>
              <a:t> </a:t>
            </a:r>
            <a:r>
              <a:rPr lang="en-US" sz="2200" dirty="0" err="1"/>
              <a:t>nhất</a:t>
            </a:r>
            <a:r>
              <a:rPr lang="en-US" sz="2200" dirty="0"/>
              <a:t>; </a:t>
            </a:r>
            <a:r>
              <a:rPr lang="en-US" sz="2200" dirty="0" err="1"/>
              <a:t>tia</a:t>
            </a:r>
            <a:r>
              <a:rPr lang="en-US" sz="2200" dirty="0"/>
              <a:t> </a:t>
            </a:r>
            <a:r>
              <a:rPr lang="en-US" sz="2200" dirty="0" err="1"/>
              <a:t>tím</a:t>
            </a:r>
            <a:r>
              <a:rPr lang="en-US" sz="2200" dirty="0"/>
              <a:t> </a:t>
            </a:r>
            <a:r>
              <a:rPr lang="en-US" sz="2200" dirty="0" err="1"/>
              <a:t>bị</a:t>
            </a:r>
            <a:r>
              <a:rPr lang="en-US" sz="2200" dirty="0"/>
              <a:t> </a:t>
            </a:r>
            <a:r>
              <a:rPr lang="en-US" sz="2200" dirty="0" err="1"/>
              <a:t>lệch</a:t>
            </a:r>
            <a:r>
              <a:rPr lang="en-US" sz="2200" dirty="0"/>
              <a:t> </a:t>
            </a:r>
            <a:r>
              <a:rPr lang="en-US" sz="2200" dirty="0" err="1"/>
              <a:t>nhiều</a:t>
            </a:r>
            <a:r>
              <a:rPr lang="en-US" sz="2200" dirty="0"/>
              <a:t> </a:t>
            </a:r>
            <a:r>
              <a:rPr lang="en-US" sz="2200" dirty="0" err="1"/>
              <a:t>nhất</a:t>
            </a:r>
            <a:endParaRPr lang="en-US" sz="2200" b="1" dirty="0">
              <a:solidFill>
                <a:srgbClr val="C00000"/>
              </a:solidFill>
            </a:endParaRPr>
          </a:p>
        </p:txBody>
      </p:sp>
      <p:pic>
        <p:nvPicPr>
          <p:cNvPr id="56" name="Graphic 55" descr="Line arrow Slight curve">
            <a:extLst>
              <a:ext uri="{FF2B5EF4-FFF2-40B4-BE49-F238E27FC236}">
                <a16:creationId xmlns:a16="http://schemas.microsoft.com/office/drawing/2014/main" id="{5085B07B-2295-4E95-9626-EF43F0DEEC7F}"/>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577758" y="5415847"/>
            <a:ext cx="676022" cy="676022"/>
          </a:xfrm>
          <a:prstGeom prst="rect">
            <a:avLst/>
          </a:prstGeom>
        </p:spPr>
      </p:pic>
      <p:sp>
        <p:nvSpPr>
          <p:cNvPr id="57" name="TextBox 56">
            <a:extLst>
              <a:ext uri="{FF2B5EF4-FFF2-40B4-BE49-F238E27FC236}">
                <a16:creationId xmlns:a16="http://schemas.microsoft.com/office/drawing/2014/main" id="{010111D5-2BAC-4662-8394-F8427124B1E7}"/>
              </a:ext>
            </a:extLst>
          </p:cNvPr>
          <p:cNvSpPr txBox="1"/>
          <p:nvPr/>
        </p:nvSpPr>
        <p:spPr>
          <a:xfrm>
            <a:off x="1483303" y="5483208"/>
            <a:ext cx="10739065" cy="461217"/>
          </a:xfrm>
          <a:prstGeom prst="rect">
            <a:avLst/>
          </a:prstGeom>
          <a:noFill/>
        </p:spPr>
        <p:txBody>
          <a:bodyPr wrap="square" rtlCol="0">
            <a:spAutoFit/>
          </a:bodyPr>
          <a:lstStyle>
            <a:defPPr>
              <a:defRPr lang="en-US"/>
            </a:defPPr>
            <a:lvl1pPr>
              <a:lnSpc>
                <a:spcPct val="120000"/>
              </a:lnSpc>
              <a:defRPr sz="2200">
                <a:latin typeface="Arial" panose="020B0604020202020204" pitchFamily="34" charset="0"/>
                <a:cs typeface="Arial" panose="020B0604020202020204" pitchFamily="34" charset="0"/>
              </a:defRPr>
            </a:lvl1pPr>
          </a:lstStyle>
          <a:p>
            <a:r>
              <a:rPr lang="en-US" b="1" dirty="0">
                <a:solidFill>
                  <a:srgbClr val="C00000"/>
                </a:solidFill>
              </a:rPr>
              <a:t>Qua </a:t>
            </a:r>
            <a:r>
              <a:rPr lang="vi-VN" b="1" dirty="0">
                <a:solidFill>
                  <a:srgbClr val="C00000"/>
                </a:solidFill>
              </a:rPr>
              <a:t>lăng kính, quang phổ của ánh sáng là dải màu từ đỏ đến tím</a:t>
            </a:r>
            <a:endParaRPr lang="en-US" b="1" dirty="0">
              <a:solidFill>
                <a:srgbClr val="C00000"/>
              </a:solidFill>
            </a:endParaRPr>
          </a:p>
        </p:txBody>
      </p:sp>
    </p:spTree>
    <p:extLst>
      <p:ext uri="{BB962C8B-B14F-4D97-AF65-F5344CB8AC3E}">
        <p14:creationId xmlns:p14="http://schemas.microsoft.com/office/powerpoint/2010/main" val="75440044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42"/>
                                        </p:tgtEl>
                                        <p:attrNameLst>
                                          <p:attrName>style.visibility</p:attrName>
                                        </p:attrNameLst>
                                      </p:cBhvr>
                                      <p:to>
                                        <p:strVal val="visible"/>
                                      </p:to>
                                    </p:set>
                                    <p:anim calcmode="lin" valueType="num">
                                      <p:cBhvr>
                                        <p:cTn id="7" dur="500" fill="hold"/>
                                        <p:tgtEl>
                                          <p:spTgt spid="42"/>
                                        </p:tgtEl>
                                        <p:attrNameLst>
                                          <p:attrName>ppt_w</p:attrName>
                                        </p:attrNameLst>
                                      </p:cBhvr>
                                      <p:tavLst>
                                        <p:tav tm="0">
                                          <p:val>
                                            <p:fltVal val="0"/>
                                          </p:val>
                                        </p:tav>
                                        <p:tav tm="100000">
                                          <p:val>
                                            <p:strVal val="#ppt_w"/>
                                          </p:val>
                                        </p:tav>
                                      </p:tavLst>
                                    </p:anim>
                                    <p:anim calcmode="lin" valueType="num">
                                      <p:cBhvr>
                                        <p:cTn id="8" dur="500" fill="hold"/>
                                        <p:tgtEl>
                                          <p:spTgt spid="42"/>
                                        </p:tgtEl>
                                        <p:attrNameLst>
                                          <p:attrName>ppt_h</p:attrName>
                                        </p:attrNameLst>
                                      </p:cBhvr>
                                      <p:tavLst>
                                        <p:tav tm="0">
                                          <p:val>
                                            <p:fltVal val="0"/>
                                          </p:val>
                                        </p:tav>
                                        <p:tav tm="100000">
                                          <p:val>
                                            <p:strVal val="#ppt_h"/>
                                          </p:val>
                                        </p:tav>
                                      </p:tavLst>
                                    </p:anim>
                                    <p:animEffect transition="in" filter="fade">
                                      <p:cBhvr>
                                        <p:cTn id="9" dur="500"/>
                                        <p:tgtEl>
                                          <p:spTgt spid="42"/>
                                        </p:tgtEl>
                                      </p:cBhvr>
                                    </p:animEffect>
                                  </p:childTnLst>
                                </p:cTn>
                              </p:par>
                            </p:childTnLst>
                          </p:cTn>
                        </p:par>
                        <p:par>
                          <p:cTn id="10" fill="hold">
                            <p:stCondLst>
                              <p:cond delay="500"/>
                            </p:stCondLst>
                            <p:childTnLst>
                              <p:par>
                                <p:cTn id="11" presetID="14" presetClass="entr" presetSubtype="10" fill="hold" grpId="0" nodeType="afterEffect">
                                  <p:stCondLst>
                                    <p:cond delay="0"/>
                                  </p:stCondLst>
                                  <p:childTnLst>
                                    <p:set>
                                      <p:cBhvr>
                                        <p:cTn id="12" dur="1" fill="hold">
                                          <p:stCondLst>
                                            <p:cond delay="0"/>
                                          </p:stCondLst>
                                        </p:cTn>
                                        <p:tgtEl>
                                          <p:spTgt spid="41"/>
                                        </p:tgtEl>
                                        <p:attrNameLst>
                                          <p:attrName>style.visibility</p:attrName>
                                        </p:attrNameLst>
                                      </p:cBhvr>
                                      <p:to>
                                        <p:strVal val="visible"/>
                                      </p:to>
                                    </p:set>
                                    <p:animEffect transition="in" filter="randombar(horizontal)">
                                      <p:cBhvr>
                                        <p:cTn id="13" dur="500"/>
                                        <p:tgtEl>
                                          <p:spTgt spid="41"/>
                                        </p:tgtEl>
                                      </p:cBhvr>
                                    </p:animEffect>
                                  </p:childTnLst>
                                </p:cTn>
                              </p:par>
                            </p:childTnLst>
                          </p:cTn>
                        </p:par>
                      </p:childTnLst>
                    </p:cTn>
                  </p:par>
                  <p:par>
                    <p:cTn id="14" fill="hold">
                      <p:stCondLst>
                        <p:cond delay="indefinite"/>
                      </p:stCondLst>
                      <p:childTnLst>
                        <p:par>
                          <p:cTn id="15" fill="hold">
                            <p:stCondLst>
                              <p:cond delay="0"/>
                            </p:stCondLst>
                            <p:childTnLst>
                              <p:par>
                                <p:cTn id="16" presetID="53" presetClass="entr" presetSubtype="16" fill="hold" nodeType="clickEffect">
                                  <p:stCondLst>
                                    <p:cond delay="0"/>
                                  </p:stCondLst>
                                  <p:childTnLst>
                                    <p:set>
                                      <p:cBhvr>
                                        <p:cTn id="17" dur="1" fill="hold">
                                          <p:stCondLst>
                                            <p:cond delay="0"/>
                                          </p:stCondLst>
                                        </p:cTn>
                                        <p:tgtEl>
                                          <p:spTgt spid="50"/>
                                        </p:tgtEl>
                                        <p:attrNameLst>
                                          <p:attrName>style.visibility</p:attrName>
                                        </p:attrNameLst>
                                      </p:cBhvr>
                                      <p:to>
                                        <p:strVal val="visible"/>
                                      </p:to>
                                    </p:set>
                                    <p:anim calcmode="lin" valueType="num">
                                      <p:cBhvr>
                                        <p:cTn id="18" dur="500" fill="hold"/>
                                        <p:tgtEl>
                                          <p:spTgt spid="50"/>
                                        </p:tgtEl>
                                        <p:attrNameLst>
                                          <p:attrName>ppt_w</p:attrName>
                                        </p:attrNameLst>
                                      </p:cBhvr>
                                      <p:tavLst>
                                        <p:tav tm="0">
                                          <p:val>
                                            <p:fltVal val="0"/>
                                          </p:val>
                                        </p:tav>
                                        <p:tav tm="100000">
                                          <p:val>
                                            <p:strVal val="#ppt_w"/>
                                          </p:val>
                                        </p:tav>
                                      </p:tavLst>
                                    </p:anim>
                                    <p:anim calcmode="lin" valueType="num">
                                      <p:cBhvr>
                                        <p:cTn id="19" dur="500" fill="hold"/>
                                        <p:tgtEl>
                                          <p:spTgt spid="50"/>
                                        </p:tgtEl>
                                        <p:attrNameLst>
                                          <p:attrName>ppt_h</p:attrName>
                                        </p:attrNameLst>
                                      </p:cBhvr>
                                      <p:tavLst>
                                        <p:tav tm="0">
                                          <p:val>
                                            <p:fltVal val="0"/>
                                          </p:val>
                                        </p:tav>
                                        <p:tav tm="100000">
                                          <p:val>
                                            <p:strVal val="#ppt_h"/>
                                          </p:val>
                                        </p:tav>
                                      </p:tavLst>
                                    </p:anim>
                                    <p:animEffect transition="in" filter="fade">
                                      <p:cBhvr>
                                        <p:cTn id="20" dur="500"/>
                                        <p:tgtEl>
                                          <p:spTgt spid="50"/>
                                        </p:tgtEl>
                                      </p:cBhvr>
                                    </p:animEffect>
                                  </p:childTnLst>
                                </p:cTn>
                              </p:par>
                            </p:childTnLst>
                          </p:cTn>
                        </p:par>
                        <p:par>
                          <p:cTn id="21" fill="hold">
                            <p:stCondLst>
                              <p:cond delay="500"/>
                            </p:stCondLst>
                            <p:childTnLst>
                              <p:par>
                                <p:cTn id="22" presetID="14" presetClass="entr" presetSubtype="10" fill="hold" grpId="0" nodeType="afterEffect">
                                  <p:stCondLst>
                                    <p:cond delay="0"/>
                                  </p:stCondLst>
                                  <p:childTnLst>
                                    <p:set>
                                      <p:cBhvr>
                                        <p:cTn id="23" dur="1" fill="hold">
                                          <p:stCondLst>
                                            <p:cond delay="0"/>
                                          </p:stCondLst>
                                        </p:cTn>
                                        <p:tgtEl>
                                          <p:spTgt spid="43"/>
                                        </p:tgtEl>
                                        <p:attrNameLst>
                                          <p:attrName>style.visibility</p:attrName>
                                        </p:attrNameLst>
                                      </p:cBhvr>
                                      <p:to>
                                        <p:strVal val="visible"/>
                                      </p:to>
                                    </p:set>
                                    <p:animEffect transition="in" filter="randombar(horizontal)">
                                      <p:cBhvr>
                                        <p:cTn id="24" dur="500"/>
                                        <p:tgtEl>
                                          <p:spTgt spid="43"/>
                                        </p:tgtEl>
                                      </p:cBhvr>
                                    </p:animEffect>
                                  </p:childTnLst>
                                </p:cTn>
                              </p:par>
                            </p:childTnLst>
                          </p:cTn>
                        </p:par>
                        <p:par>
                          <p:cTn id="25" fill="hold">
                            <p:stCondLst>
                              <p:cond delay="1000"/>
                            </p:stCondLst>
                            <p:childTnLst>
                              <p:par>
                                <p:cTn id="26" presetID="14" presetClass="entr" presetSubtype="10" fill="hold" grpId="0" nodeType="afterEffect">
                                  <p:stCondLst>
                                    <p:cond delay="0"/>
                                  </p:stCondLst>
                                  <p:childTnLst>
                                    <p:set>
                                      <p:cBhvr>
                                        <p:cTn id="27" dur="1" fill="hold">
                                          <p:stCondLst>
                                            <p:cond delay="0"/>
                                          </p:stCondLst>
                                        </p:cTn>
                                        <p:tgtEl>
                                          <p:spTgt spid="51"/>
                                        </p:tgtEl>
                                        <p:attrNameLst>
                                          <p:attrName>style.visibility</p:attrName>
                                        </p:attrNameLst>
                                      </p:cBhvr>
                                      <p:to>
                                        <p:strVal val="visible"/>
                                      </p:to>
                                    </p:set>
                                    <p:animEffect transition="in" filter="randombar(horizontal)">
                                      <p:cBhvr>
                                        <p:cTn id="28" dur="500"/>
                                        <p:tgtEl>
                                          <p:spTgt spid="51"/>
                                        </p:tgtEl>
                                      </p:cBhvr>
                                    </p:animEffect>
                                  </p:childTnLst>
                                </p:cTn>
                              </p:par>
                            </p:childTnLst>
                          </p:cTn>
                        </p:par>
                      </p:childTnLst>
                    </p:cTn>
                  </p:par>
                  <p:par>
                    <p:cTn id="29" fill="hold">
                      <p:stCondLst>
                        <p:cond delay="indefinite"/>
                      </p:stCondLst>
                      <p:childTnLst>
                        <p:par>
                          <p:cTn id="30" fill="hold">
                            <p:stCondLst>
                              <p:cond delay="0"/>
                            </p:stCondLst>
                            <p:childTnLst>
                              <p:par>
                                <p:cTn id="31" presetID="53" presetClass="entr" presetSubtype="16" fill="hold" nodeType="clickEffect">
                                  <p:stCondLst>
                                    <p:cond delay="0"/>
                                  </p:stCondLst>
                                  <p:childTnLst>
                                    <p:set>
                                      <p:cBhvr>
                                        <p:cTn id="32" dur="1" fill="hold">
                                          <p:stCondLst>
                                            <p:cond delay="0"/>
                                          </p:stCondLst>
                                        </p:cTn>
                                        <p:tgtEl>
                                          <p:spTgt spid="53"/>
                                        </p:tgtEl>
                                        <p:attrNameLst>
                                          <p:attrName>style.visibility</p:attrName>
                                        </p:attrNameLst>
                                      </p:cBhvr>
                                      <p:to>
                                        <p:strVal val="visible"/>
                                      </p:to>
                                    </p:set>
                                    <p:anim calcmode="lin" valueType="num">
                                      <p:cBhvr>
                                        <p:cTn id="33" dur="500" fill="hold"/>
                                        <p:tgtEl>
                                          <p:spTgt spid="53"/>
                                        </p:tgtEl>
                                        <p:attrNameLst>
                                          <p:attrName>ppt_w</p:attrName>
                                        </p:attrNameLst>
                                      </p:cBhvr>
                                      <p:tavLst>
                                        <p:tav tm="0">
                                          <p:val>
                                            <p:fltVal val="0"/>
                                          </p:val>
                                        </p:tav>
                                        <p:tav tm="100000">
                                          <p:val>
                                            <p:strVal val="#ppt_w"/>
                                          </p:val>
                                        </p:tav>
                                      </p:tavLst>
                                    </p:anim>
                                    <p:anim calcmode="lin" valueType="num">
                                      <p:cBhvr>
                                        <p:cTn id="34" dur="500" fill="hold"/>
                                        <p:tgtEl>
                                          <p:spTgt spid="53"/>
                                        </p:tgtEl>
                                        <p:attrNameLst>
                                          <p:attrName>ppt_h</p:attrName>
                                        </p:attrNameLst>
                                      </p:cBhvr>
                                      <p:tavLst>
                                        <p:tav tm="0">
                                          <p:val>
                                            <p:fltVal val="0"/>
                                          </p:val>
                                        </p:tav>
                                        <p:tav tm="100000">
                                          <p:val>
                                            <p:strVal val="#ppt_h"/>
                                          </p:val>
                                        </p:tav>
                                      </p:tavLst>
                                    </p:anim>
                                    <p:animEffect transition="in" filter="fade">
                                      <p:cBhvr>
                                        <p:cTn id="35" dur="500"/>
                                        <p:tgtEl>
                                          <p:spTgt spid="53"/>
                                        </p:tgtEl>
                                      </p:cBhvr>
                                    </p:animEffect>
                                  </p:childTnLst>
                                </p:cTn>
                              </p:par>
                            </p:childTnLst>
                          </p:cTn>
                        </p:par>
                        <p:par>
                          <p:cTn id="36" fill="hold">
                            <p:stCondLst>
                              <p:cond delay="500"/>
                            </p:stCondLst>
                            <p:childTnLst>
                              <p:par>
                                <p:cTn id="37" presetID="14" presetClass="entr" presetSubtype="10" fill="hold" grpId="0" nodeType="afterEffect">
                                  <p:stCondLst>
                                    <p:cond delay="0"/>
                                  </p:stCondLst>
                                  <p:childTnLst>
                                    <p:set>
                                      <p:cBhvr>
                                        <p:cTn id="38" dur="1" fill="hold">
                                          <p:stCondLst>
                                            <p:cond delay="0"/>
                                          </p:stCondLst>
                                        </p:cTn>
                                        <p:tgtEl>
                                          <p:spTgt spid="54"/>
                                        </p:tgtEl>
                                        <p:attrNameLst>
                                          <p:attrName>style.visibility</p:attrName>
                                        </p:attrNameLst>
                                      </p:cBhvr>
                                      <p:to>
                                        <p:strVal val="visible"/>
                                      </p:to>
                                    </p:set>
                                    <p:animEffect transition="in" filter="randombar(horizontal)">
                                      <p:cBhvr>
                                        <p:cTn id="39" dur="500"/>
                                        <p:tgtEl>
                                          <p:spTgt spid="54"/>
                                        </p:tgtEl>
                                      </p:cBhvr>
                                    </p:animEffect>
                                  </p:childTnLst>
                                </p:cTn>
                              </p:par>
                            </p:childTnLst>
                          </p:cTn>
                        </p:par>
                        <p:par>
                          <p:cTn id="40" fill="hold">
                            <p:stCondLst>
                              <p:cond delay="1000"/>
                            </p:stCondLst>
                            <p:childTnLst>
                              <p:par>
                                <p:cTn id="41" presetID="22" presetClass="entr" presetSubtype="8" fill="hold" nodeType="afterEffect">
                                  <p:stCondLst>
                                    <p:cond delay="0"/>
                                  </p:stCondLst>
                                  <p:childTnLst>
                                    <p:set>
                                      <p:cBhvr>
                                        <p:cTn id="42" dur="1" fill="hold">
                                          <p:stCondLst>
                                            <p:cond delay="0"/>
                                          </p:stCondLst>
                                        </p:cTn>
                                        <p:tgtEl>
                                          <p:spTgt spid="52"/>
                                        </p:tgtEl>
                                        <p:attrNameLst>
                                          <p:attrName>style.visibility</p:attrName>
                                        </p:attrNameLst>
                                      </p:cBhvr>
                                      <p:to>
                                        <p:strVal val="visible"/>
                                      </p:to>
                                    </p:set>
                                    <p:animEffect transition="in" filter="wipe(left)">
                                      <p:cBhvr>
                                        <p:cTn id="43" dur="500"/>
                                        <p:tgtEl>
                                          <p:spTgt spid="52"/>
                                        </p:tgtEl>
                                      </p:cBhvr>
                                    </p:animEffect>
                                  </p:childTnLst>
                                </p:cTn>
                              </p:par>
                            </p:childTnLst>
                          </p:cTn>
                        </p:par>
                        <p:par>
                          <p:cTn id="44" fill="hold">
                            <p:stCondLst>
                              <p:cond delay="1500"/>
                            </p:stCondLst>
                            <p:childTnLst>
                              <p:par>
                                <p:cTn id="45" presetID="14" presetClass="entr" presetSubtype="10" fill="hold" grpId="0" nodeType="afterEffect">
                                  <p:stCondLst>
                                    <p:cond delay="0"/>
                                  </p:stCondLst>
                                  <p:childTnLst>
                                    <p:set>
                                      <p:cBhvr>
                                        <p:cTn id="46" dur="1" fill="hold">
                                          <p:stCondLst>
                                            <p:cond delay="0"/>
                                          </p:stCondLst>
                                        </p:cTn>
                                        <p:tgtEl>
                                          <p:spTgt spid="55"/>
                                        </p:tgtEl>
                                        <p:attrNameLst>
                                          <p:attrName>style.visibility</p:attrName>
                                        </p:attrNameLst>
                                      </p:cBhvr>
                                      <p:to>
                                        <p:strVal val="visible"/>
                                      </p:to>
                                    </p:set>
                                    <p:animEffect transition="in" filter="randombar(horizontal)">
                                      <p:cBhvr>
                                        <p:cTn id="47" dur="500"/>
                                        <p:tgtEl>
                                          <p:spTgt spid="55"/>
                                        </p:tgtEl>
                                      </p:cBhvr>
                                    </p:animEffect>
                                  </p:childTnLst>
                                </p:cTn>
                              </p:par>
                            </p:childTnLst>
                          </p:cTn>
                        </p:par>
                      </p:childTnLst>
                    </p:cTn>
                  </p:par>
                  <p:par>
                    <p:cTn id="48" fill="hold">
                      <p:stCondLst>
                        <p:cond delay="indefinite"/>
                      </p:stCondLst>
                      <p:childTnLst>
                        <p:par>
                          <p:cTn id="49" fill="hold">
                            <p:stCondLst>
                              <p:cond delay="0"/>
                            </p:stCondLst>
                            <p:childTnLst>
                              <p:par>
                                <p:cTn id="50" presetID="22" presetClass="entr" presetSubtype="8" fill="hold" nodeType="clickEffect">
                                  <p:stCondLst>
                                    <p:cond delay="0"/>
                                  </p:stCondLst>
                                  <p:childTnLst>
                                    <p:set>
                                      <p:cBhvr>
                                        <p:cTn id="51" dur="1" fill="hold">
                                          <p:stCondLst>
                                            <p:cond delay="0"/>
                                          </p:stCondLst>
                                        </p:cTn>
                                        <p:tgtEl>
                                          <p:spTgt spid="56"/>
                                        </p:tgtEl>
                                        <p:attrNameLst>
                                          <p:attrName>style.visibility</p:attrName>
                                        </p:attrNameLst>
                                      </p:cBhvr>
                                      <p:to>
                                        <p:strVal val="visible"/>
                                      </p:to>
                                    </p:set>
                                    <p:animEffect transition="in" filter="wipe(left)">
                                      <p:cBhvr>
                                        <p:cTn id="52" dur="500"/>
                                        <p:tgtEl>
                                          <p:spTgt spid="56"/>
                                        </p:tgtEl>
                                      </p:cBhvr>
                                    </p:animEffect>
                                  </p:childTnLst>
                                </p:cTn>
                              </p:par>
                            </p:childTnLst>
                          </p:cTn>
                        </p:par>
                        <p:par>
                          <p:cTn id="53" fill="hold">
                            <p:stCondLst>
                              <p:cond delay="500"/>
                            </p:stCondLst>
                            <p:childTnLst>
                              <p:par>
                                <p:cTn id="54" presetID="14" presetClass="entr" presetSubtype="10" fill="hold" grpId="0" nodeType="afterEffect">
                                  <p:stCondLst>
                                    <p:cond delay="0"/>
                                  </p:stCondLst>
                                  <p:childTnLst>
                                    <p:set>
                                      <p:cBhvr>
                                        <p:cTn id="55" dur="1" fill="hold">
                                          <p:stCondLst>
                                            <p:cond delay="0"/>
                                          </p:stCondLst>
                                        </p:cTn>
                                        <p:tgtEl>
                                          <p:spTgt spid="57"/>
                                        </p:tgtEl>
                                        <p:attrNameLst>
                                          <p:attrName>style.visibility</p:attrName>
                                        </p:attrNameLst>
                                      </p:cBhvr>
                                      <p:to>
                                        <p:strVal val="visible"/>
                                      </p:to>
                                    </p:set>
                                    <p:animEffect transition="in" filter="randombar(horizontal)">
                                      <p:cBhvr>
                                        <p:cTn id="56" dur="500"/>
                                        <p:tgtEl>
                                          <p:spTgt spid="5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 grpId="0"/>
      <p:bldP spid="43" grpId="0"/>
      <p:bldP spid="51" grpId="0"/>
      <p:bldP spid="54" grpId="0"/>
      <p:bldP spid="55" grpId="0"/>
      <p:bldP spid="57" grpId="0"/>
    </p:bld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Shape 1418"/>
        <p:cNvGrpSpPr/>
        <p:nvPr/>
      </p:nvGrpSpPr>
      <p:grpSpPr>
        <a:xfrm>
          <a:off x="0" y="0"/>
          <a:ext cx="0" cy="0"/>
          <a:chOff x="0" y="0"/>
          <a:chExt cx="0" cy="0"/>
        </a:xfrm>
      </p:grpSpPr>
      <p:pic>
        <p:nvPicPr>
          <p:cNvPr id="20" name="Picture 2" descr="Refraction of light through a glass prism. Physics resources for teachers and students. Vector illustration.">
            <a:extLst>
              <a:ext uri="{FF2B5EF4-FFF2-40B4-BE49-F238E27FC236}">
                <a16:creationId xmlns:a16="http://schemas.microsoft.com/office/drawing/2014/main" id="{3E2CCF9A-75C9-4506-ACD9-CAB42ADFCF5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333465" y="1004362"/>
            <a:ext cx="5525070" cy="3340093"/>
          </a:xfrm>
          <a:prstGeom prst="rect">
            <a:avLst/>
          </a:prstGeom>
          <a:noFill/>
          <a:extLst>
            <a:ext uri="{909E8E84-426E-40DD-AFC4-6F175D3DCCD1}">
              <a14:hiddenFill xmlns:a14="http://schemas.microsoft.com/office/drawing/2010/main">
                <a:solidFill>
                  <a:srgbClr val="FFFFFF"/>
                </a:solidFill>
              </a14:hiddenFill>
            </a:ext>
          </a:extLst>
        </p:spPr>
      </p:pic>
      <p:sp>
        <p:nvSpPr>
          <p:cNvPr id="21" name="Rectangle: Rounded Corners 20">
            <a:extLst>
              <a:ext uri="{FF2B5EF4-FFF2-40B4-BE49-F238E27FC236}">
                <a16:creationId xmlns:a16="http://schemas.microsoft.com/office/drawing/2014/main" id="{578780C0-9ED8-4B02-AF43-4D17A0855FD1}"/>
              </a:ext>
            </a:extLst>
          </p:cNvPr>
          <p:cNvSpPr/>
          <p:nvPr/>
        </p:nvSpPr>
        <p:spPr>
          <a:xfrm>
            <a:off x="320188" y="624048"/>
            <a:ext cx="11483160" cy="5926940"/>
          </a:xfrm>
          <a:prstGeom prst="roundRect">
            <a:avLst>
              <a:gd name="adj" fmla="val 1804"/>
            </a:avLst>
          </a:prstGeom>
          <a:noFill/>
          <a:ln w="38100">
            <a:prstDash val="dashDo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2" name="Group 21">
            <a:extLst>
              <a:ext uri="{FF2B5EF4-FFF2-40B4-BE49-F238E27FC236}">
                <a16:creationId xmlns:a16="http://schemas.microsoft.com/office/drawing/2014/main" id="{33AE328F-AABC-4C32-8055-742771E908BB}"/>
              </a:ext>
            </a:extLst>
          </p:cNvPr>
          <p:cNvGrpSpPr/>
          <p:nvPr/>
        </p:nvGrpSpPr>
        <p:grpSpPr>
          <a:xfrm>
            <a:off x="320188" y="305306"/>
            <a:ext cx="7633618" cy="653697"/>
            <a:chOff x="115470" y="245832"/>
            <a:chExt cx="6444720" cy="551887"/>
          </a:xfrm>
        </p:grpSpPr>
        <p:sp>
          <p:nvSpPr>
            <p:cNvPr id="23" name="Rectangle: Rounded Corners 22">
              <a:extLst>
                <a:ext uri="{FF2B5EF4-FFF2-40B4-BE49-F238E27FC236}">
                  <a16:creationId xmlns:a16="http://schemas.microsoft.com/office/drawing/2014/main" id="{900BB322-0C1B-4369-BBF8-E865401EA6E5}"/>
                </a:ext>
              </a:extLst>
            </p:cNvPr>
            <p:cNvSpPr/>
            <p:nvPr/>
          </p:nvSpPr>
          <p:spPr>
            <a:xfrm>
              <a:off x="247650" y="245832"/>
              <a:ext cx="6238161" cy="544625"/>
            </a:xfrm>
            <a:prstGeom prst="roundRect">
              <a:avLst>
                <a:gd name="adj" fmla="val 25411"/>
              </a:avLst>
            </a:prstGeom>
            <a:solidFill>
              <a:srgbClr val="F25D07"/>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000"/>
            </a:p>
          </p:txBody>
        </p:sp>
        <p:sp>
          <p:nvSpPr>
            <p:cNvPr id="24" name="TextBox 23">
              <a:extLst>
                <a:ext uri="{FF2B5EF4-FFF2-40B4-BE49-F238E27FC236}">
                  <a16:creationId xmlns:a16="http://schemas.microsoft.com/office/drawing/2014/main" id="{580372FA-2A3C-4F3E-BD3A-F2EC9C5AD400}"/>
                </a:ext>
              </a:extLst>
            </p:cNvPr>
            <p:cNvSpPr txBox="1"/>
            <p:nvPr/>
          </p:nvSpPr>
          <p:spPr>
            <a:xfrm>
              <a:off x="697047" y="294066"/>
              <a:ext cx="5863143" cy="441731"/>
            </a:xfrm>
            <a:prstGeom prst="rect">
              <a:avLst/>
            </a:prstGeom>
            <a:noFill/>
          </p:spPr>
          <p:txBody>
            <a:bodyPr wrap="square" rtlCol="0">
              <a:spAutoFit/>
            </a:bodyPr>
            <a:lstStyle/>
            <a:p>
              <a:pPr marL="0" marR="0" lvl="0" indent="0" defTabSz="914400" rtl="0" eaLnBrk="1" fontAlgn="auto" latinLnBrk="0" hangingPunct="1">
                <a:lnSpc>
                  <a:spcPct val="100000"/>
                </a:lnSpc>
                <a:spcBef>
                  <a:spcPts val="0"/>
                </a:spcBef>
                <a:spcAft>
                  <a:spcPts val="0"/>
                </a:spcAft>
                <a:buClrTx/>
                <a:buSzTx/>
                <a:buFontTx/>
                <a:buNone/>
                <a:tabLst/>
                <a:defRPr/>
              </a:pPr>
              <a:r>
                <a:rPr lang="vi-VN" sz="2800" dirty="0">
                  <a:solidFill>
                    <a:schemeClr val="bg1"/>
                  </a:solidFill>
                  <a:latin typeface="Fira Sans Condensed Medium" panose="020B0603050000020004" pitchFamily="34" charset="0"/>
                </a:rPr>
                <a:t>III. Sự truyền ánh sáng đơn sắc qua lăng kính</a:t>
              </a:r>
              <a:endParaRPr kumimoji="0" lang="en-US" sz="2800" b="0" i="0" u="none" strike="noStrike" kern="1200" cap="none" spc="0" normalizeH="0" baseline="0" noProof="0" dirty="0">
                <a:ln>
                  <a:noFill/>
                </a:ln>
                <a:solidFill>
                  <a:schemeClr val="bg1"/>
                </a:solidFill>
                <a:effectLst/>
                <a:uLnTx/>
                <a:uFillTx/>
                <a:latin typeface="Fira Sans Condensed Medium" panose="020B0603050000020004" pitchFamily="34" charset="0"/>
              </a:endParaRPr>
            </a:p>
          </p:txBody>
        </p:sp>
        <p:grpSp>
          <p:nvGrpSpPr>
            <p:cNvPr id="25" name="Group 24">
              <a:extLst>
                <a:ext uri="{FF2B5EF4-FFF2-40B4-BE49-F238E27FC236}">
                  <a16:creationId xmlns:a16="http://schemas.microsoft.com/office/drawing/2014/main" id="{A32AAAC4-821D-47CA-99C7-F533FC4064C4}"/>
                </a:ext>
              </a:extLst>
            </p:cNvPr>
            <p:cNvGrpSpPr/>
            <p:nvPr/>
          </p:nvGrpSpPr>
          <p:grpSpPr>
            <a:xfrm>
              <a:off x="115470" y="247272"/>
              <a:ext cx="550447" cy="550447"/>
              <a:chOff x="4619606" y="1709577"/>
              <a:chExt cx="1675995" cy="1675995"/>
            </a:xfrm>
          </p:grpSpPr>
          <p:sp>
            <p:nvSpPr>
              <p:cNvPr id="26" name="Oval 25">
                <a:extLst>
                  <a:ext uri="{FF2B5EF4-FFF2-40B4-BE49-F238E27FC236}">
                    <a16:creationId xmlns:a16="http://schemas.microsoft.com/office/drawing/2014/main" id="{92A4740F-78AE-49B4-81BE-EA8C077B68D0}"/>
                  </a:ext>
                </a:extLst>
              </p:cNvPr>
              <p:cNvSpPr/>
              <p:nvPr/>
            </p:nvSpPr>
            <p:spPr>
              <a:xfrm>
                <a:off x="4619606" y="1709577"/>
                <a:ext cx="1675995" cy="1675995"/>
              </a:xfrm>
              <a:prstGeom prst="ellipse">
                <a:avLst/>
              </a:prstGeom>
              <a:solidFill>
                <a:schemeClr val="bg1"/>
              </a:solidFill>
              <a:ln>
                <a:noFill/>
              </a:ln>
              <a:effectLst>
                <a:glow rad="63500">
                  <a:schemeClr val="accent2">
                    <a:satMod val="175000"/>
                    <a:alpha val="40000"/>
                  </a:schemeClr>
                </a:glo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000"/>
              </a:p>
            </p:txBody>
          </p:sp>
          <p:pic>
            <p:nvPicPr>
              <p:cNvPr id="27" name="Picture 6" descr="Prism">
                <a:extLst>
                  <a:ext uri="{FF2B5EF4-FFF2-40B4-BE49-F238E27FC236}">
                    <a16:creationId xmlns:a16="http://schemas.microsoft.com/office/drawing/2014/main" id="{7A23E312-555E-411A-A4B3-D375FA829EFB}"/>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795597" y="1709577"/>
                <a:ext cx="1418801" cy="1418801"/>
              </a:xfrm>
              <a:prstGeom prst="rect">
                <a:avLst/>
              </a:prstGeom>
              <a:noFill/>
              <a:extLst>
                <a:ext uri="{909E8E84-426E-40DD-AFC4-6F175D3DCCD1}">
                  <a14:hiddenFill xmlns:a14="http://schemas.microsoft.com/office/drawing/2010/main">
                    <a:solidFill>
                      <a:srgbClr val="FFFFFF"/>
                    </a:solidFill>
                  </a14:hiddenFill>
                </a:ext>
              </a:extLst>
            </p:spPr>
          </p:pic>
        </p:grpSp>
      </p:grpSp>
      <p:sp>
        <p:nvSpPr>
          <p:cNvPr id="28" name="TextBox 27">
            <a:extLst>
              <a:ext uri="{FF2B5EF4-FFF2-40B4-BE49-F238E27FC236}">
                <a16:creationId xmlns:a16="http://schemas.microsoft.com/office/drawing/2014/main" id="{0847AD41-C4E5-4FD1-8529-A67F3258650A}"/>
              </a:ext>
            </a:extLst>
          </p:cNvPr>
          <p:cNvSpPr txBox="1"/>
          <p:nvPr/>
        </p:nvSpPr>
        <p:spPr>
          <a:xfrm>
            <a:off x="1210521" y="4447547"/>
            <a:ext cx="10378905" cy="937949"/>
          </a:xfrm>
          <a:prstGeom prst="rect">
            <a:avLst/>
          </a:prstGeom>
          <a:noFill/>
        </p:spPr>
        <p:txBody>
          <a:bodyPr wrap="square" rtlCol="0">
            <a:spAutoFit/>
          </a:bodyPr>
          <a:lstStyle>
            <a:defPPr>
              <a:defRPr lang="en-US"/>
            </a:defPPr>
            <a:lvl1pPr>
              <a:lnSpc>
                <a:spcPct val="120000"/>
              </a:lnSpc>
              <a:defRPr sz="2000">
                <a:latin typeface="Arial" panose="020B0604020202020204" pitchFamily="34" charset="0"/>
                <a:cs typeface="Arial" panose="020B0604020202020204" pitchFamily="34" charset="0"/>
              </a:defRPr>
            </a:lvl1pPr>
          </a:lstStyle>
          <a:p>
            <a:r>
              <a:rPr lang="en-US" sz="2400" dirty="0"/>
              <a:t>C</a:t>
            </a:r>
            <a:r>
              <a:rPr lang="vi-VN" sz="2400" dirty="0"/>
              <a:t>hiết su</a:t>
            </a:r>
            <a:r>
              <a:rPr lang="en-US" sz="2400" dirty="0"/>
              <a:t>ấ</a:t>
            </a:r>
            <a:r>
              <a:rPr lang="vi-VN" sz="2400" dirty="0"/>
              <a:t>t của môi trường ứng với mỗi tia sáng đơn sắc khác nhau là khác nhau nên góc lệch ứng với mỗi tia sáng cũng khác nhau</a:t>
            </a:r>
            <a:endParaRPr lang="en-US" sz="2200" dirty="0"/>
          </a:p>
        </p:txBody>
      </p:sp>
      <p:pic>
        <p:nvPicPr>
          <p:cNvPr id="29" name="Picture 2" descr="Prism">
            <a:extLst>
              <a:ext uri="{FF2B5EF4-FFF2-40B4-BE49-F238E27FC236}">
                <a16:creationId xmlns:a16="http://schemas.microsoft.com/office/drawing/2014/main" id="{FF4884AD-8271-44B1-B45B-95A48EC46772}"/>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733836" y="4470814"/>
            <a:ext cx="476685" cy="476685"/>
          </a:xfrm>
          <a:prstGeom prst="rect">
            <a:avLst/>
          </a:prstGeom>
          <a:noFill/>
          <a:extLst>
            <a:ext uri="{909E8E84-426E-40DD-AFC4-6F175D3DCCD1}">
              <a14:hiddenFill xmlns:a14="http://schemas.microsoft.com/office/drawing/2010/main">
                <a:solidFill>
                  <a:srgbClr val="FFFFFF"/>
                </a:solidFill>
              </a14:hiddenFill>
            </a:ext>
          </a:extLst>
        </p:spPr>
      </p:pic>
      <p:sp>
        <p:nvSpPr>
          <p:cNvPr id="30" name="TextBox 29">
            <a:extLst>
              <a:ext uri="{FF2B5EF4-FFF2-40B4-BE49-F238E27FC236}">
                <a16:creationId xmlns:a16="http://schemas.microsoft.com/office/drawing/2014/main" id="{C65236FC-1AFD-4D3B-A10B-BF9D970719A0}"/>
              </a:ext>
            </a:extLst>
          </p:cNvPr>
          <p:cNvSpPr txBox="1"/>
          <p:nvPr/>
        </p:nvSpPr>
        <p:spPr>
          <a:xfrm>
            <a:off x="1317482" y="5606262"/>
            <a:ext cx="10378905" cy="494751"/>
          </a:xfrm>
          <a:prstGeom prst="rect">
            <a:avLst/>
          </a:prstGeom>
          <a:noFill/>
        </p:spPr>
        <p:txBody>
          <a:bodyPr wrap="square" rtlCol="0">
            <a:spAutoFit/>
          </a:bodyPr>
          <a:lstStyle>
            <a:defPPr>
              <a:defRPr lang="en-US"/>
            </a:defPPr>
            <a:lvl1pPr>
              <a:lnSpc>
                <a:spcPct val="120000"/>
              </a:lnSpc>
              <a:defRPr sz="2400">
                <a:latin typeface="Arial" panose="020B0604020202020204" pitchFamily="34" charset="0"/>
                <a:cs typeface="Arial" panose="020B0604020202020204" pitchFamily="34" charset="0"/>
              </a:defRPr>
            </a:lvl1pPr>
          </a:lstStyle>
          <a:p>
            <a:r>
              <a:rPr lang="en-US" dirty="0"/>
              <a:t>C</a:t>
            </a:r>
            <a:r>
              <a:rPr lang="vi-VN" dirty="0"/>
              <a:t>hùm sáng đi ra khỏi lăng kính luôn lệch </a:t>
            </a:r>
            <a:r>
              <a:rPr lang="en-US" dirty="0" err="1"/>
              <a:t>về</a:t>
            </a:r>
            <a:r>
              <a:rPr lang="vi-VN" dirty="0"/>
              <a:t> phía đáy c</a:t>
            </a:r>
            <a:r>
              <a:rPr lang="en-US" dirty="0"/>
              <a:t>ủ</a:t>
            </a:r>
            <a:r>
              <a:rPr lang="vi-VN" dirty="0"/>
              <a:t>a nó</a:t>
            </a:r>
            <a:endParaRPr lang="en-US" dirty="0"/>
          </a:p>
        </p:txBody>
      </p:sp>
      <p:pic>
        <p:nvPicPr>
          <p:cNvPr id="31" name="Picture 2" descr="Prism">
            <a:extLst>
              <a:ext uri="{FF2B5EF4-FFF2-40B4-BE49-F238E27FC236}">
                <a16:creationId xmlns:a16="http://schemas.microsoft.com/office/drawing/2014/main" id="{E9CCAC84-0573-4065-B1AD-959EDD0A57B5}"/>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733836" y="5606262"/>
            <a:ext cx="476685" cy="476685"/>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3259725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21"/>
                                        </p:tgtEl>
                                        <p:attrNameLst>
                                          <p:attrName>style.visibility</p:attrName>
                                        </p:attrNameLst>
                                      </p:cBhvr>
                                      <p:to>
                                        <p:strVal val="visible"/>
                                      </p:to>
                                    </p:set>
                                    <p:animEffect transition="in" filter="wipe(up)">
                                      <p:cBhvr>
                                        <p:cTn id="7" dur="500"/>
                                        <p:tgtEl>
                                          <p:spTgt spid="21"/>
                                        </p:tgtEl>
                                      </p:cBhvr>
                                    </p:animEffect>
                                  </p:childTnLst>
                                </p:cTn>
                              </p:par>
                            </p:childTnLst>
                          </p:cTn>
                        </p:par>
                        <p:par>
                          <p:cTn id="8" fill="hold">
                            <p:stCondLst>
                              <p:cond delay="500"/>
                            </p:stCondLst>
                            <p:childTnLst>
                              <p:par>
                                <p:cTn id="9" presetID="14" presetClass="entr" presetSubtype="10" fill="hold" nodeType="afterEffect">
                                  <p:stCondLst>
                                    <p:cond delay="0"/>
                                  </p:stCondLst>
                                  <p:childTnLst>
                                    <p:set>
                                      <p:cBhvr>
                                        <p:cTn id="10" dur="1" fill="hold">
                                          <p:stCondLst>
                                            <p:cond delay="0"/>
                                          </p:stCondLst>
                                        </p:cTn>
                                        <p:tgtEl>
                                          <p:spTgt spid="20"/>
                                        </p:tgtEl>
                                        <p:attrNameLst>
                                          <p:attrName>style.visibility</p:attrName>
                                        </p:attrNameLst>
                                      </p:cBhvr>
                                      <p:to>
                                        <p:strVal val="visible"/>
                                      </p:to>
                                    </p:set>
                                    <p:animEffect transition="in" filter="randombar(horizontal)">
                                      <p:cBhvr>
                                        <p:cTn id="11" dur="500"/>
                                        <p:tgtEl>
                                          <p:spTgt spid="20"/>
                                        </p:tgtEl>
                                      </p:cBhvr>
                                    </p:animEffect>
                                  </p:childTnLst>
                                </p:cTn>
                              </p:par>
                            </p:childTnLst>
                          </p:cTn>
                        </p:par>
                      </p:childTnLst>
                    </p:cTn>
                  </p:par>
                  <p:par>
                    <p:cTn id="12" fill="hold">
                      <p:stCondLst>
                        <p:cond delay="indefinite"/>
                      </p:stCondLst>
                      <p:childTnLst>
                        <p:par>
                          <p:cTn id="13" fill="hold">
                            <p:stCondLst>
                              <p:cond delay="0"/>
                            </p:stCondLst>
                            <p:childTnLst>
                              <p:par>
                                <p:cTn id="14" presetID="53" presetClass="entr" presetSubtype="16" fill="hold" nodeType="clickEffect">
                                  <p:stCondLst>
                                    <p:cond delay="0"/>
                                  </p:stCondLst>
                                  <p:childTnLst>
                                    <p:set>
                                      <p:cBhvr>
                                        <p:cTn id="15" dur="1" fill="hold">
                                          <p:stCondLst>
                                            <p:cond delay="0"/>
                                          </p:stCondLst>
                                        </p:cTn>
                                        <p:tgtEl>
                                          <p:spTgt spid="29"/>
                                        </p:tgtEl>
                                        <p:attrNameLst>
                                          <p:attrName>style.visibility</p:attrName>
                                        </p:attrNameLst>
                                      </p:cBhvr>
                                      <p:to>
                                        <p:strVal val="visible"/>
                                      </p:to>
                                    </p:set>
                                    <p:anim calcmode="lin" valueType="num">
                                      <p:cBhvr>
                                        <p:cTn id="16" dur="500" fill="hold"/>
                                        <p:tgtEl>
                                          <p:spTgt spid="29"/>
                                        </p:tgtEl>
                                        <p:attrNameLst>
                                          <p:attrName>ppt_w</p:attrName>
                                        </p:attrNameLst>
                                      </p:cBhvr>
                                      <p:tavLst>
                                        <p:tav tm="0">
                                          <p:val>
                                            <p:fltVal val="0"/>
                                          </p:val>
                                        </p:tav>
                                        <p:tav tm="100000">
                                          <p:val>
                                            <p:strVal val="#ppt_w"/>
                                          </p:val>
                                        </p:tav>
                                      </p:tavLst>
                                    </p:anim>
                                    <p:anim calcmode="lin" valueType="num">
                                      <p:cBhvr>
                                        <p:cTn id="17" dur="500" fill="hold"/>
                                        <p:tgtEl>
                                          <p:spTgt spid="29"/>
                                        </p:tgtEl>
                                        <p:attrNameLst>
                                          <p:attrName>ppt_h</p:attrName>
                                        </p:attrNameLst>
                                      </p:cBhvr>
                                      <p:tavLst>
                                        <p:tav tm="0">
                                          <p:val>
                                            <p:fltVal val="0"/>
                                          </p:val>
                                        </p:tav>
                                        <p:tav tm="100000">
                                          <p:val>
                                            <p:strVal val="#ppt_h"/>
                                          </p:val>
                                        </p:tav>
                                      </p:tavLst>
                                    </p:anim>
                                    <p:animEffect transition="in" filter="fade">
                                      <p:cBhvr>
                                        <p:cTn id="18" dur="500"/>
                                        <p:tgtEl>
                                          <p:spTgt spid="29"/>
                                        </p:tgtEl>
                                      </p:cBhvr>
                                    </p:animEffect>
                                  </p:childTnLst>
                                </p:cTn>
                              </p:par>
                            </p:childTnLst>
                          </p:cTn>
                        </p:par>
                        <p:par>
                          <p:cTn id="19" fill="hold">
                            <p:stCondLst>
                              <p:cond delay="500"/>
                            </p:stCondLst>
                            <p:childTnLst>
                              <p:par>
                                <p:cTn id="20" presetID="14" presetClass="entr" presetSubtype="10" fill="hold" grpId="0" nodeType="afterEffect">
                                  <p:stCondLst>
                                    <p:cond delay="0"/>
                                  </p:stCondLst>
                                  <p:childTnLst>
                                    <p:set>
                                      <p:cBhvr>
                                        <p:cTn id="21" dur="1" fill="hold">
                                          <p:stCondLst>
                                            <p:cond delay="0"/>
                                          </p:stCondLst>
                                        </p:cTn>
                                        <p:tgtEl>
                                          <p:spTgt spid="28"/>
                                        </p:tgtEl>
                                        <p:attrNameLst>
                                          <p:attrName>style.visibility</p:attrName>
                                        </p:attrNameLst>
                                      </p:cBhvr>
                                      <p:to>
                                        <p:strVal val="visible"/>
                                      </p:to>
                                    </p:set>
                                    <p:animEffect transition="in" filter="randombar(horizontal)">
                                      <p:cBhvr>
                                        <p:cTn id="22" dur="500"/>
                                        <p:tgtEl>
                                          <p:spTgt spid="28"/>
                                        </p:tgtEl>
                                      </p:cBhvr>
                                    </p:animEffect>
                                  </p:childTnLst>
                                </p:cTn>
                              </p:par>
                            </p:childTnLst>
                          </p:cTn>
                        </p:par>
                      </p:childTnLst>
                    </p:cTn>
                  </p:par>
                  <p:par>
                    <p:cTn id="23" fill="hold">
                      <p:stCondLst>
                        <p:cond delay="indefinite"/>
                      </p:stCondLst>
                      <p:childTnLst>
                        <p:par>
                          <p:cTn id="24" fill="hold">
                            <p:stCondLst>
                              <p:cond delay="0"/>
                            </p:stCondLst>
                            <p:childTnLst>
                              <p:par>
                                <p:cTn id="25" presetID="53" presetClass="entr" presetSubtype="16" fill="hold" nodeType="clickEffect">
                                  <p:stCondLst>
                                    <p:cond delay="0"/>
                                  </p:stCondLst>
                                  <p:childTnLst>
                                    <p:set>
                                      <p:cBhvr>
                                        <p:cTn id="26" dur="1" fill="hold">
                                          <p:stCondLst>
                                            <p:cond delay="0"/>
                                          </p:stCondLst>
                                        </p:cTn>
                                        <p:tgtEl>
                                          <p:spTgt spid="31"/>
                                        </p:tgtEl>
                                        <p:attrNameLst>
                                          <p:attrName>style.visibility</p:attrName>
                                        </p:attrNameLst>
                                      </p:cBhvr>
                                      <p:to>
                                        <p:strVal val="visible"/>
                                      </p:to>
                                    </p:set>
                                    <p:anim calcmode="lin" valueType="num">
                                      <p:cBhvr>
                                        <p:cTn id="27" dur="500" fill="hold"/>
                                        <p:tgtEl>
                                          <p:spTgt spid="31"/>
                                        </p:tgtEl>
                                        <p:attrNameLst>
                                          <p:attrName>ppt_w</p:attrName>
                                        </p:attrNameLst>
                                      </p:cBhvr>
                                      <p:tavLst>
                                        <p:tav tm="0">
                                          <p:val>
                                            <p:fltVal val="0"/>
                                          </p:val>
                                        </p:tav>
                                        <p:tav tm="100000">
                                          <p:val>
                                            <p:strVal val="#ppt_w"/>
                                          </p:val>
                                        </p:tav>
                                      </p:tavLst>
                                    </p:anim>
                                    <p:anim calcmode="lin" valueType="num">
                                      <p:cBhvr>
                                        <p:cTn id="28" dur="500" fill="hold"/>
                                        <p:tgtEl>
                                          <p:spTgt spid="31"/>
                                        </p:tgtEl>
                                        <p:attrNameLst>
                                          <p:attrName>ppt_h</p:attrName>
                                        </p:attrNameLst>
                                      </p:cBhvr>
                                      <p:tavLst>
                                        <p:tav tm="0">
                                          <p:val>
                                            <p:fltVal val="0"/>
                                          </p:val>
                                        </p:tav>
                                        <p:tav tm="100000">
                                          <p:val>
                                            <p:strVal val="#ppt_h"/>
                                          </p:val>
                                        </p:tav>
                                      </p:tavLst>
                                    </p:anim>
                                    <p:animEffect transition="in" filter="fade">
                                      <p:cBhvr>
                                        <p:cTn id="29" dur="500"/>
                                        <p:tgtEl>
                                          <p:spTgt spid="31"/>
                                        </p:tgtEl>
                                      </p:cBhvr>
                                    </p:animEffect>
                                  </p:childTnLst>
                                </p:cTn>
                              </p:par>
                            </p:childTnLst>
                          </p:cTn>
                        </p:par>
                        <p:par>
                          <p:cTn id="30" fill="hold">
                            <p:stCondLst>
                              <p:cond delay="500"/>
                            </p:stCondLst>
                            <p:childTnLst>
                              <p:par>
                                <p:cTn id="31" presetID="14" presetClass="entr" presetSubtype="10" fill="hold" grpId="0" nodeType="afterEffect">
                                  <p:stCondLst>
                                    <p:cond delay="0"/>
                                  </p:stCondLst>
                                  <p:childTnLst>
                                    <p:set>
                                      <p:cBhvr>
                                        <p:cTn id="32" dur="1" fill="hold">
                                          <p:stCondLst>
                                            <p:cond delay="0"/>
                                          </p:stCondLst>
                                        </p:cTn>
                                        <p:tgtEl>
                                          <p:spTgt spid="30"/>
                                        </p:tgtEl>
                                        <p:attrNameLst>
                                          <p:attrName>style.visibility</p:attrName>
                                        </p:attrNameLst>
                                      </p:cBhvr>
                                      <p:to>
                                        <p:strVal val="visible"/>
                                      </p:to>
                                    </p:set>
                                    <p:animEffect transition="in" filter="randombar(horizontal)">
                                      <p:cBhvr>
                                        <p:cTn id="33" dur="5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animBg="1"/>
      <p:bldP spid="28" grpId="0"/>
      <p:bldP spid="30" grpId="0"/>
    </p:bld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Shape 1418"/>
        <p:cNvGrpSpPr/>
        <p:nvPr/>
      </p:nvGrpSpPr>
      <p:grpSpPr>
        <a:xfrm>
          <a:off x="0" y="0"/>
          <a:ext cx="0" cy="0"/>
          <a:chOff x="0" y="0"/>
          <a:chExt cx="0" cy="0"/>
        </a:xfrm>
      </p:grpSpPr>
      <p:pic>
        <p:nvPicPr>
          <p:cNvPr id="14" name="Picture 13" descr="A rainbow colored paint splattered on a white surface&#10;&#10;Description automatically generated">
            <a:extLst>
              <a:ext uri="{FF2B5EF4-FFF2-40B4-BE49-F238E27FC236}">
                <a16:creationId xmlns:a16="http://schemas.microsoft.com/office/drawing/2014/main" id="{12C5F6ED-FAD7-4584-9BED-1B857A4E3FD6}"/>
              </a:ext>
            </a:extLst>
          </p:cNvPr>
          <p:cNvPicPr>
            <a:picLocks noChangeAspect="1"/>
          </p:cNvPicPr>
          <p:nvPr/>
        </p:nvPicPr>
        <p:blipFill rotWithShape="1">
          <a:blip r:embed="rId3">
            <a:alphaModFix amt="59000"/>
            <a:extLst>
              <a:ext uri="{28A0092B-C50C-407E-A947-70E740481C1C}">
                <a14:useLocalDpi xmlns:a14="http://schemas.microsoft.com/office/drawing/2010/main" val="0"/>
              </a:ext>
            </a:extLst>
          </a:blip>
          <a:srcRect l="427" r="2" b="2"/>
          <a:stretch/>
        </p:blipFill>
        <p:spPr>
          <a:xfrm>
            <a:off x="19" y="-7623"/>
            <a:ext cx="12191981" cy="6887365"/>
          </a:xfrm>
          <a:prstGeom prst="rect">
            <a:avLst/>
          </a:prstGeom>
        </p:spPr>
      </p:pic>
      <p:sp>
        <p:nvSpPr>
          <p:cNvPr id="15" name="Google Shape;1770;p42">
            <a:extLst>
              <a:ext uri="{FF2B5EF4-FFF2-40B4-BE49-F238E27FC236}">
                <a16:creationId xmlns:a16="http://schemas.microsoft.com/office/drawing/2014/main" id="{0F18E56E-3A4F-4981-8714-BC43A6EEBACB}"/>
              </a:ext>
            </a:extLst>
          </p:cNvPr>
          <p:cNvSpPr txBox="1">
            <a:spLocks/>
          </p:cNvSpPr>
          <p:nvPr/>
        </p:nvSpPr>
        <p:spPr>
          <a:xfrm>
            <a:off x="365095" y="3562881"/>
            <a:ext cx="7487525" cy="1523200"/>
          </a:xfrm>
          <a:prstGeom prst="rect">
            <a:avLst/>
          </a:prstGeom>
        </p:spPr>
        <p:txBody>
          <a:bodyPr spcFirstLastPara="1" wrap="square" lIns="121900" tIns="121900" rIns="121900" bIns="121900" anchor="b" anchorCtr="0">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ctr" defTabSz="914400" rtl="0" eaLnBrk="1" fontAlgn="auto" latinLnBrk="0" hangingPunct="1">
              <a:lnSpc>
                <a:spcPct val="90000"/>
              </a:lnSpc>
              <a:spcBef>
                <a:spcPct val="0"/>
              </a:spcBef>
              <a:spcAft>
                <a:spcPts val="0"/>
              </a:spcAft>
              <a:buClrTx/>
              <a:buSzTx/>
              <a:buFontTx/>
              <a:buNone/>
              <a:tabLst/>
              <a:defRPr/>
            </a:pPr>
            <a:r>
              <a:rPr lang="en" sz="6000" b="1" dirty="0">
                <a:solidFill>
                  <a:srgbClr val="000000"/>
                </a:solidFill>
                <a:latin typeface="Fira Sans Black" panose="020B0A03050000020004" pitchFamily="34" charset="0"/>
              </a:rPr>
              <a:t>MÀU SẮC CỦA VẬT</a:t>
            </a:r>
          </a:p>
        </p:txBody>
      </p:sp>
      <p:grpSp>
        <p:nvGrpSpPr>
          <p:cNvPr id="16" name="Group 15">
            <a:extLst>
              <a:ext uri="{FF2B5EF4-FFF2-40B4-BE49-F238E27FC236}">
                <a16:creationId xmlns:a16="http://schemas.microsoft.com/office/drawing/2014/main" id="{73B7984E-8C30-4DA6-89BF-5DF76D1F3659}"/>
              </a:ext>
            </a:extLst>
          </p:cNvPr>
          <p:cNvGrpSpPr/>
          <p:nvPr/>
        </p:nvGrpSpPr>
        <p:grpSpPr>
          <a:xfrm>
            <a:off x="2849718" y="1498236"/>
            <a:ext cx="2224087" cy="2224087"/>
            <a:chOff x="9388348" y="2444808"/>
            <a:chExt cx="1675995" cy="1675995"/>
          </a:xfrm>
        </p:grpSpPr>
        <p:sp>
          <p:nvSpPr>
            <p:cNvPr id="17" name="Oval 16">
              <a:extLst>
                <a:ext uri="{FF2B5EF4-FFF2-40B4-BE49-F238E27FC236}">
                  <a16:creationId xmlns:a16="http://schemas.microsoft.com/office/drawing/2014/main" id="{88500E57-3CDC-43EE-AF25-B6C6E6402466}"/>
                </a:ext>
              </a:extLst>
            </p:cNvPr>
            <p:cNvSpPr/>
            <p:nvPr/>
          </p:nvSpPr>
          <p:spPr>
            <a:xfrm>
              <a:off x="9388348" y="2444808"/>
              <a:ext cx="1675995" cy="1675995"/>
            </a:xfrm>
            <a:prstGeom prst="ellipse">
              <a:avLst/>
            </a:prstGeom>
            <a:solidFill>
              <a:schemeClr val="bg1"/>
            </a:solidFill>
            <a:ln>
              <a:noFill/>
            </a:ln>
            <a:effectLst>
              <a:glow rad="139700">
                <a:schemeClr val="accent1">
                  <a:satMod val="175000"/>
                  <a:alpha val="40000"/>
                </a:schemeClr>
              </a:glo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8" name="Picture 8" descr="Palette ">
              <a:extLst>
                <a:ext uri="{FF2B5EF4-FFF2-40B4-BE49-F238E27FC236}">
                  <a16:creationId xmlns:a16="http://schemas.microsoft.com/office/drawing/2014/main" id="{756A1E43-5EF3-48D1-9FD0-6DFD0C512E56}"/>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9670701" y="2673206"/>
              <a:ext cx="1219200" cy="1219200"/>
            </a:xfrm>
            <a:prstGeom prst="rect">
              <a:avLst/>
            </a:prstGeom>
            <a:noFill/>
            <a:extLst>
              <a:ext uri="{909E8E84-426E-40DD-AFC4-6F175D3DCCD1}">
                <a14:hiddenFill xmlns:a14="http://schemas.microsoft.com/office/drawing/2010/main">
                  <a:solidFill>
                    <a:srgbClr val="FFFFFF"/>
                  </a:solidFill>
                </a14:hiddenFill>
              </a:ext>
            </a:extLst>
          </p:spPr>
        </p:pic>
      </p:grpSp>
    </p:spTree>
    <p:extLst>
      <p:ext uri="{BB962C8B-B14F-4D97-AF65-F5344CB8AC3E}">
        <p14:creationId xmlns:p14="http://schemas.microsoft.com/office/powerpoint/2010/main" val="2627484133"/>
      </p:ext>
    </p:extLst>
  </p:cSld>
  <p:clrMapOvr>
    <a:masterClrMapping/>
  </p:clrMapOvr>
  <mc:AlternateContent xmlns:mc="http://schemas.openxmlformats.org/markup-compatibility/2006" xmlns:p14="http://schemas.microsoft.com/office/powerpoint/2010/main">
    <mc:Choice Requires="p14">
      <p:transition spd="slow" p14:dur="800">
        <p:circle/>
      </p:transition>
    </mc:Choice>
    <mc:Fallback xmlns="">
      <p:transition spd="slow">
        <p:circle/>
      </p:transition>
    </mc:Fallback>
  </mc:AlternateContent>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Shape 1408"/>
        <p:cNvGrpSpPr/>
        <p:nvPr/>
      </p:nvGrpSpPr>
      <p:grpSpPr>
        <a:xfrm>
          <a:off x="0" y="0"/>
          <a:ext cx="0" cy="0"/>
          <a:chOff x="0" y="0"/>
          <a:chExt cx="0" cy="0"/>
        </a:xfrm>
      </p:grpSpPr>
      <p:sp>
        <p:nvSpPr>
          <p:cNvPr id="2" name="Rectangle: Rounded Corners 1">
            <a:extLst>
              <a:ext uri="{FF2B5EF4-FFF2-40B4-BE49-F238E27FC236}">
                <a16:creationId xmlns:a16="http://schemas.microsoft.com/office/drawing/2014/main" id="{1B231BE4-3BEF-44E4-894A-ADBC2FB58273}"/>
              </a:ext>
            </a:extLst>
          </p:cNvPr>
          <p:cNvSpPr/>
          <p:nvPr/>
        </p:nvSpPr>
        <p:spPr>
          <a:xfrm>
            <a:off x="960473" y="2144654"/>
            <a:ext cx="10392416" cy="3863015"/>
          </a:xfrm>
          <a:prstGeom prst="roundRect">
            <a:avLst>
              <a:gd name="adj" fmla="val 7835"/>
            </a:avLst>
          </a:prstGeom>
          <a:solidFill>
            <a:srgbClr val="CCECFF">
              <a:alpha val="38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 name="Google Shape;1924;p44">
            <a:extLst>
              <a:ext uri="{FF2B5EF4-FFF2-40B4-BE49-F238E27FC236}">
                <a16:creationId xmlns:a16="http://schemas.microsoft.com/office/drawing/2014/main" id="{9AD00BD6-BFA4-4EDB-ADD3-10400C99196B}"/>
              </a:ext>
            </a:extLst>
          </p:cNvPr>
          <p:cNvSpPr txBox="1">
            <a:spLocks/>
          </p:cNvSpPr>
          <p:nvPr/>
        </p:nvSpPr>
        <p:spPr>
          <a:xfrm>
            <a:off x="4192180" y="1259047"/>
            <a:ext cx="4829271" cy="707886"/>
          </a:xfrm>
          <a:prstGeom prst="rect">
            <a:avLst/>
          </a:prstGeom>
          <a:solidFill>
            <a:schemeClr val="bg1"/>
          </a:solidFill>
        </p:spPr>
        <p:txBody>
          <a:bodyPr wrap="square" rtlCol="0">
            <a:spAutoFit/>
          </a:bodyPr>
          <a:lstStyle>
            <a:defPPr>
              <a:defRPr lang="en-US"/>
            </a:defPPr>
            <a:lvl1pPr marR="0" lvl="0" indent="0" algn="ctr" fontAlgn="auto">
              <a:lnSpc>
                <a:spcPct val="100000"/>
              </a:lnSpc>
              <a:spcBef>
                <a:spcPts val="0"/>
              </a:spcBef>
              <a:spcAft>
                <a:spcPts val="0"/>
              </a:spcAft>
              <a:buClrTx/>
              <a:buSzTx/>
              <a:buFontTx/>
              <a:buNone/>
              <a:tabLst/>
              <a:defRPr sz="3200">
                <a:solidFill>
                  <a:srgbClr val="D35C27"/>
                </a:solidFill>
                <a:latin typeface="Fira Sans Condensed Medium" panose="020B0603050000020004" pitchFamily="34" charset="0"/>
              </a:defRPr>
            </a:lvl1pPr>
            <a:lvl2pPr marL="914400" marR="0" lvl="1" indent="-317500" algn="ctr" rtl="0">
              <a:lnSpc>
                <a:spcPct val="115000"/>
              </a:lnSpc>
              <a:spcBef>
                <a:spcPts val="0"/>
              </a:spcBef>
              <a:spcAft>
                <a:spcPts val="0"/>
              </a:spcAft>
              <a:buClr>
                <a:schemeClr val="dk2"/>
              </a:buClr>
              <a:buSzPts val="1400"/>
              <a:buFont typeface="Montserrat"/>
              <a:buChar char="○"/>
              <a:defRPr sz="1400" b="0" i="0" u="none" strike="noStrike" cap="none">
                <a:solidFill>
                  <a:schemeClr val="dk2"/>
                </a:solidFill>
                <a:latin typeface="Montserrat"/>
                <a:ea typeface="Montserrat"/>
                <a:cs typeface="Montserrat"/>
                <a:sym typeface="Montserrat"/>
              </a:defRPr>
            </a:lvl2pPr>
            <a:lvl3pPr marL="1371600" marR="0" lvl="2" indent="-317500" algn="ctr" rtl="0">
              <a:lnSpc>
                <a:spcPct val="115000"/>
              </a:lnSpc>
              <a:spcBef>
                <a:spcPts val="0"/>
              </a:spcBef>
              <a:spcAft>
                <a:spcPts val="0"/>
              </a:spcAft>
              <a:buClr>
                <a:schemeClr val="dk2"/>
              </a:buClr>
              <a:buSzPts val="1400"/>
              <a:buFont typeface="Montserrat"/>
              <a:buChar char="■"/>
              <a:defRPr sz="1400" b="0" i="0" u="none" strike="noStrike" cap="none">
                <a:solidFill>
                  <a:schemeClr val="dk2"/>
                </a:solidFill>
                <a:latin typeface="Montserrat"/>
                <a:ea typeface="Montserrat"/>
                <a:cs typeface="Montserrat"/>
                <a:sym typeface="Montserrat"/>
              </a:defRPr>
            </a:lvl3pPr>
            <a:lvl4pPr marL="1828800" marR="0" lvl="3" indent="-317500" algn="ctr" rtl="0">
              <a:lnSpc>
                <a:spcPct val="115000"/>
              </a:lnSpc>
              <a:spcBef>
                <a:spcPts val="0"/>
              </a:spcBef>
              <a:spcAft>
                <a:spcPts val="0"/>
              </a:spcAft>
              <a:buClr>
                <a:schemeClr val="dk2"/>
              </a:buClr>
              <a:buSzPts val="1400"/>
              <a:buFont typeface="Montserrat"/>
              <a:buChar char="●"/>
              <a:defRPr sz="1400" b="0" i="0" u="none" strike="noStrike" cap="none">
                <a:solidFill>
                  <a:schemeClr val="dk2"/>
                </a:solidFill>
                <a:latin typeface="Montserrat"/>
                <a:ea typeface="Montserrat"/>
                <a:cs typeface="Montserrat"/>
                <a:sym typeface="Montserrat"/>
              </a:defRPr>
            </a:lvl4pPr>
            <a:lvl5pPr marL="2286000" marR="0" lvl="4" indent="-317500" algn="ctr" rtl="0">
              <a:lnSpc>
                <a:spcPct val="115000"/>
              </a:lnSpc>
              <a:spcBef>
                <a:spcPts val="0"/>
              </a:spcBef>
              <a:spcAft>
                <a:spcPts val="0"/>
              </a:spcAft>
              <a:buClr>
                <a:schemeClr val="dk2"/>
              </a:buClr>
              <a:buSzPts val="1400"/>
              <a:buFont typeface="Montserrat"/>
              <a:buChar char="○"/>
              <a:defRPr sz="1400" b="0" i="0" u="none" strike="noStrike" cap="none">
                <a:solidFill>
                  <a:schemeClr val="dk2"/>
                </a:solidFill>
                <a:latin typeface="Montserrat"/>
                <a:ea typeface="Montserrat"/>
                <a:cs typeface="Montserrat"/>
                <a:sym typeface="Montserrat"/>
              </a:defRPr>
            </a:lvl5pPr>
            <a:lvl6pPr marL="2743200" marR="0" lvl="5" indent="-317500" algn="ctr" rtl="0">
              <a:lnSpc>
                <a:spcPct val="115000"/>
              </a:lnSpc>
              <a:spcBef>
                <a:spcPts val="0"/>
              </a:spcBef>
              <a:spcAft>
                <a:spcPts val="0"/>
              </a:spcAft>
              <a:buClr>
                <a:schemeClr val="dk2"/>
              </a:buClr>
              <a:buSzPts val="1400"/>
              <a:buFont typeface="Montserrat"/>
              <a:buChar char="■"/>
              <a:defRPr sz="1400" b="0" i="0" u="none" strike="noStrike" cap="none">
                <a:solidFill>
                  <a:schemeClr val="dk2"/>
                </a:solidFill>
                <a:latin typeface="Montserrat"/>
                <a:ea typeface="Montserrat"/>
                <a:cs typeface="Montserrat"/>
                <a:sym typeface="Montserrat"/>
              </a:defRPr>
            </a:lvl6pPr>
            <a:lvl7pPr marL="3200400" marR="0" lvl="6" indent="-317500" algn="ctr" rtl="0">
              <a:lnSpc>
                <a:spcPct val="115000"/>
              </a:lnSpc>
              <a:spcBef>
                <a:spcPts val="0"/>
              </a:spcBef>
              <a:spcAft>
                <a:spcPts val="0"/>
              </a:spcAft>
              <a:buClr>
                <a:schemeClr val="dk2"/>
              </a:buClr>
              <a:buSzPts val="1400"/>
              <a:buFont typeface="Montserrat"/>
              <a:buChar char="●"/>
              <a:defRPr sz="1400" b="0" i="0" u="none" strike="noStrike" cap="none">
                <a:solidFill>
                  <a:schemeClr val="dk2"/>
                </a:solidFill>
                <a:latin typeface="Montserrat"/>
                <a:ea typeface="Montserrat"/>
                <a:cs typeface="Montserrat"/>
                <a:sym typeface="Montserrat"/>
              </a:defRPr>
            </a:lvl7pPr>
            <a:lvl8pPr marL="3657600" marR="0" lvl="7" indent="-317500" algn="ctr" rtl="0">
              <a:lnSpc>
                <a:spcPct val="115000"/>
              </a:lnSpc>
              <a:spcBef>
                <a:spcPts val="0"/>
              </a:spcBef>
              <a:spcAft>
                <a:spcPts val="0"/>
              </a:spcAft>
              <a:buClr>
                <a:schemeClr val="dk2"/>
              </a:buClr>
              <a:buSzPts val="1400"/>
              <a:buFont typeface="Montserrat"/>
              <a:buChar char="○"/>
              <a:defRPr sz="1400" b="0" i="0" u="none" strike="noStrike" cap="none">
                <a:solidFill>
                  <a:schemeClr val="dk2"/>
                </a:solidFill>
                <a:latin typeface="Montserrat"/>
                <a:ea typeface="Montserrat"/>
                <a:cs typeface="Montserrat"/>
                <a:sym typeface="Montserrat"/>
              </a:defRPr>
            </a:lvl8pPr>
            <a:lvl9pPr marL="4114800" marR="0" lvl="8" indent="-317500" algn="ctr" rtl="0">
              <a:lnSpc>
                <a:spcPct val="115000"/>
              </a:lnSpc>
              <a:spcBef>
                <a:spcPts val="0"/>
              </a:spcBef>
              <a:spcAft>
                <a:spcPts val="0"/>
              </a:spcAft>
              <a:buClr>
                <a:schemeClr val="dk2"/>
              </a:buClr>
              <a:buSzPts val="1400"/>
              <a:buFont typeface="Montserrat"/>
              <a:buChar char="■"/>
              <a:defRPr sz="1400" b="0" i="0" u="none" strike="noStrike" cap="none">
                <a:solidFill>
                  <a:schemeClr val="dk2"/>
                </a:solidFill>
                <a:latin typeface="Montserrat"/>
                <a:ea typeface="Montserrat"/>
                <a:cs typeface="Montserrat"/>
                <a:sym typeface="Montserrat"/>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4000" b="1" i="0" u="none" strike="noStrike" kern="1200" cap="none" spc="0" normalizeH="0" baseline="0" noProof="0" dirty="0">
                <a:ln>
                  <a:noFill/>
                </a:ln>
                <a:solidFill>
                  <a:prstClr val="black"/>
                </a:solidFill>
                <a:effectLst/>
                <a:uLnTx/>
                <a:uFillTx/>
                <a:latin typeface="Fira Sans Condensed Medium" panose="020B0603050000020004" pitchFamily="34" charset="0"/>
                <a:ea typeface="+mn-ea"/>
                <a:cs typeface="+mn-cs"/>
              </a:rPr>
              <a:t>PHIẾU HỌC TẬP 3</a:t>
            </a:r>
          </a:p>
        </p:txBody>
      </p:sp>
      <p:grpSp>
        <p:nvGrpSpPr>
          <p:cNvPr id="4" name="Group 3">
            <a:extLst>
              <a:ext uri="{FF2B5EF4-FFF2-40B4-BE49-F238E27FC236}">
                <a16:creationId xmlns:a16="http://schemas.microsoft.com/office/drawing/2014/main" id="{424B6CFC-1B19-4A00-9B4D-E0A7A02E900E}"/>
              </a:ext>
            </a:extLst>
          </p:cNvPr>
          <p:cNvGrpSpPr/>
          <p:nvPr/>
        </p:nvGrpSpPr>
        <p:grpSpPr>
          <a:xfrm flipH="1">
            <a:off x="497158" y="1585120"/>
            <a:ext cx="2585396" cy="2837056"/>
            <a:chOff x="990170" y="843223"/>
            <a:chExt cx="1305941" cy="1433061"/>
          </a:xfrm>
        </p:grpSpPr>
        <p:sp>
          <p:nvSpPr>
            <p:cNvPr id="5" name="Google Shape;506;p14">
              <a:extLst>
                <a:ext uri="{FF2B5EF4-FFF2-40B4-BE49-F238E27FC236}">
                  <a16:creationId xmlns:a16="http://schemas.microsoft.com/office/drawing/2014/main" id="{46698010-8133-4874-AFEB-8A7961465C1F}"/>
                </a:ext>
              </a:extLst>
            </p:cNvPr>
            <p:cNvSpPr/>
            <p:nvPr/>
          </p:nvSpPr>
          <p:spPr>
            <a:xfrm>
              <a:off x="1570888" y="1691309"/>
              <a:ext cx="391985" cy="542089"/>
            </a:xfrm>
            <a:custGeom>
              <a:avLst/>
              <a:gdLst/>
              <a:ahLst/>
              <a:cxnLst/>
              <a:rect l="l" t="t" r="r" b="b"/>
              <a:pathLst>
                <a:path w="12890" h="17826" extrusionOk="0">
                  <a:moveTo>
                    <a:pt x="1883" y="1"/>
                  </a:moveTo>
                  <a:cubicBezTo>
                    <a:pt x="1776" y="1"/>
                    <a:pt x="1687" y="36"/>
                    <a:pt x="1616" y="108"/>
                  </a:cubicBezTo>
                  <a:cubicBezTo>
                    <a:pt x="1331" y="329"/>
                    <a:pt x="1236" y="804"/>
                    <a:pt x="1299" y="1311"/>
                  </a:cubicBezTo>
                  <a:cubicBezTo>
                    <a:pt x="1426" y="1944"/>
                    <a:pt x="2217" y="2863"/>
                    <a:pt x="2598" y="3243"/>
                  </a:cubicBezTo>
                  <a:cubicBezTo>
                    <a:pt x="2756" y="2831"/>
                    <a:pt x="3136" y="1849"/>
                    <a:pt x="3073" y="1374"/>
                  </a:cubicBezTo>
                  <a:cubicBezTo>
                    <a:pt x="2978" y="678"/>
                    <a:pt x="2503" y="76"/>
                    <a:pt x="1996" y="13"/>
                  </a:cubicBezTo>
                  <a:cubicBezTo>
                    <a:pt x="1956" y="5"/>
                    <a:pt x="1919" y="1"/>
                    <a:pt x="1883" y="1"/>
                  </a:cubicBezTo>
                  <a:close/>
                  <a:moveTo>
                    <a:pt x="4473" y="3152"/>
                  </a:moveTo>
                  <a:cubicBezTo>
                    <a:pt x="4249" y="3152"/>
                    <a:pt x="4027" y="3223"/>
                    <a:pt x="3864" y="3370"/>
                  </a:cubicBezTo>
                  <a:cubicBezTo>
                    <a:pt x="3801" y="3433"/>
                    <a:pt x="3738" y="3496"/>
                    <a:pt x="3674" y="3560"/>
                  </a:cubicBezTo>
                  <a:cubicBezTo>
                    <a:pt x="3389" y="3908"/>
                    <a:pt x="3548" y="5016"/>
                    <a:pt x="3643" y="5460"/>
                  </a:cubicBezTo>
                  <a:cubicBezTo>
                    <a:pt x="3959" y="5301"/>
                    <a:pt x="4656" y="4985"/>
                    <a:pt x="5004" y="4668"/>
                  </a:cubicBezTo>
                  <a:cubicBezTo>
                    <a:pt x="5099" y="4605"/>
                    <a:pt x="5163" y="4573"/>
                    <a:pt x="5194" y="4510"/>
                  </a:cubicBezTo>
                  <a:cubicBezTo>
                    <a:pt x="5479" y="4098"/>
                    <a:pt x="5448" y="3623"/>
                    <a:pt x="5068" y="3338"/>
                  </a:cubicBezTo>
                  <a:cubicBezTo>
                    <a:pt x="4899" y="3215"/>
                    <a:pt x="4685" y="3152"/>
                    <a:pt x="4473" y="3152"/>
                  </a:cubicBezTo>
                  <a:close/>
                  <a:moveTo>
                    <a:pt x="699" y="3338"/>
                  </a:moveTo>
                  <a:cubicBezTo>
                    <a:pt x="564" y="3338"/>
                    <a:pt x="444" y="3370"/>
                    <a:pt x="349" y="3433"/>
                  </a:cubicBezTo>
                  <a:cubicBezTo>
                    <a:pt x="286" y="3496"/>
                    <a:pt x="254" y="3560"/>
                    <a:pt x="222" y="3623"/>
                  </a:cubicBezTo>
                  <a:cubicBezTo>
                    <a:pt x="1" y="4098"/>
                    <a:pt x="349" y="4953"/>
                    <a:pt x="951" y="5365"/>
                  </a:cubicBezTo>
                  <a:cubicBezTo>
                    <a:pt x="1204" y="5567"/>
                    <a:pt x="1701" y="5669"/>
                    <a:pt x="2343" y="5669"/>
                  </a:cubicBezTo>
                  <a:cubicBezTo>
                    <a:pt x="2504" y="5669"/>
                    <a:pt x="2674" y="5662"/>
                    <a:pt x="2851" y="5650"/>
                  </a:cubicBezTo>
                  <a:cubicBezTo>
                    <a:pt x="2629" y="5206"/>
                    <a:pt x="2059" y="4130"/>
                    <a:pt x="1616" y="3718"/>
                  </a:cubicBezTo>
                  <a:cubicBezTo>
                    <a:pt x="1299" y="3465"/>
                    <a:pt x="968" y="3338"/>
                    <a:pt x="699" y="3338"/>
                  </a:cubicBezTo>
                  <a:close/>
                  <a:moveTo>
                    <a:pt x="5633" y="6059"/>
                  </a:moveTo>
                  <a:cubicBezTo>
                    <a:pt x="5431" y="6059"/>
                    <a:pt x="5220" y="6129"/>
                    <a:pt x="5036" y="6251"/>
                  </a:cubicBezTo>
                  <a:cubicBezTo>
                    <a:pt x="4909" y="6378"/>
                    <a:pt x="4814" y="6505"/>
                    <a:pt x="4751" y="6663"/>
                  </a:cubicBezTo>
                  <a:cubicBezTo>
                    <a:pt x="4561" y="7075"/>
                    <a:pt x="4909" y="8120"/>
                    <a:pt x="5068" y="8532"/>
                  </a:cubicBezTo>
                  <a:cubicBezTo>
                    <a:pt x="5733" y="7993"/>
                    <a:pt x="6176" y="7518"/>
                    <a:pt x="6303" y="7233"/>
                  </a:cubicBezTo>
                  <a:cubicBezTo>
                    <a:pt x="6493" y="6726"/>
                    <a:pt x="6334" y="6283"/>
                    <a:pt x="5954" y="6125"/>
                  </a:cubicBezTo>
                  <a:cubicBezTo>
                    <a:pt x="5853" y="6080"/>
                    <a:pt x="5745" y="6059"/>
                    <a:pt x="5633" y="6059"/>
                  </a:cubicBezTo>
                  <a:close/>
                  <a:moveTo>
                    <a:pt x="2193" y="7140"/>
                  </a:moveTo>
                  <a:cubicBezTo>
                    <a:pt x="2029" y="7140"/>
                    <a:pt x="1886" y="7181"/>
                    <a:pt x="1774" y="7265"/>
                  </a:cubicBezTo>
                  <a:cubicBezTo>
                    <a:pt x="1679" y="7360"/>
                    <a:pt x="1647" y="7455"/>
                    <a:pt x="1616" y="7550"/>
                  </a:cubicBezTo>
                  <a:cubicBezTo>
                    <a:pt x="1457" y="8057"/>
                    <a:pt x="1932" y="8785"/>
                    <a:pt x="2566" y="9038"/>
                  </a:cubicBezTo>
                  <a:cubicBezTo>
                    <a:pt x="2712" y="9106"/>
                    <a:pt x="2900" y="9133"/>
                    <a:pt x="3102" y="9133"/>
                  </a:cubicBezTo>
                  <a:cubicBezTo>
                    <a:pt x="3558" y="9133"/>
                    <a:pt x="4086" y="8999"/>
                    <a:pt x="4371" y="8912"/>
                  </a:cubicBezTo>
                  <a:cubicBezTo>
                    <a:pt x="4086" y="8532"/>
                    <a:pt x="3358" y="7581"/>
                    <a:pt x="2883" y="7328"/>
                  </a:cubicBezTo>
                  <a:cubicBezTo>
                    <a:pt x="2635" y="7205"/>
                    <a:pt x="2398" y="7140"/>
                    <a:pt x="2193" y="7140"/>
                  </a:cubicBezTo>
                  <a:close/>
                  <a:moveTo>
                    <a:pt x="7297" y="8713"/>
                  </a:moveTo>
                  <a:cubicBezTo>
                    <a:pt x="7114" y="8713"/>
                    <a:pt x="6935" y="8775"/>
                    <a:pt x="6778" y="8880"/>
                  </a:cubicBezTo>
                  <a:cubicBezTo>
                    <a:pt x="6588" y="9038"/>
                    <a:pt x="6461" y="9292"/>
                    <a:pt x="6429" y="9545"/>
                  </a:cubicBezTo>
                  <a:cubicBezTo>
                    <a:pt x="6334" y="9988"/>
                    <a:pt x="6841" y="10938"/>
                    <a:pt x="7095" y="11318"/>
                  </a:cubicBezTo>
                  <a:cubicBezTo>
                    <a:pt x="7475" y="10812"/>
                    <a:pt x="7886" y="10115"/>
                    <a:pt x="7950" y="9767"/>
                  </a:cubicBezTo>
                  <a:cubicBezTo>
                    <a:pt x="8013" y="9197"/>
                    <a:pt x="7791" y="8785"/>
                    <a:pt x="7411" y="8722"/>
                  </a:cubicBezTo>
                  <a:cubicBezTo>
                    <a:pt x="7373" y="8716"/>
                    <a:pt x="7335" y="8713"/>
                    <a:pt x="7297" y="8713"/>
                  </a:cubicBezTo>
                  <a:close/>
                  <a:moveTo>
                    <a:pt x="4382" y="10570"/>
                  </a:moveTo>
                  <a:cubicBezTo>
                    <a:pt x="4154" y="10570"/>
                    <a:pt x="3954" y="10627"/>
                    <a:pt x="3833" y="10748"/>
                  </a:cubicBezTo>
                  <a:cubicBezTo>
                    <a:pt x="3706" y="10843"/>
                    <a:pt x="3643" y="10970"/>
                    <a:pt x="3611" y="11128"/>
                  </a:cubicBezTo>
                  <a:cubicBezTo>
                    <a:pt x="3579" y="11667"/>
                    <a:pt x="4149" y="12237"/>
                    <a:pt x="4783" y="12395"/>
                  </a:cubicBezTo>
                  <a:cubicBezTo>
                    <a:pt x="4834" y="12405"/>
                    <a:pt x="4888" y="12409"/>
                    <a:pt x="4945" y="12409"/>
                  </a:cubicBezTo>
                  <a:cubicBezTo>
                    <a:pt x="5451" y="12409"/>
                    <a:pt x="6151" y="12056"/>
                    <a:pt x="6493" y="11857"/>
                  </a:cubicBezTo>
                  <a:cubicBezTo>
                    <a:pt x="6144" y="11572"/>
                    <a:pt x="5289" y="10780"/>
                    <a:pt x="4783" y="10622"/>
                  </a:cubicBezTo>
                  <a:cubicBezTo>
                    <a:pt x="4646" y="10588"/>
                    <a:pt x="4510" y="10570"/>
                    <a:pt x="4382" y="10570"/>
                  </a:cubicBezTo>
                  <a:close/>
                  <a:moveTo>
                    <a:pt x="9419" y="11032"/>
                  </a:moveTo>
                  <a:cubicBezTo>
                    <a:pt x="9404" y="11032"/>
                    <a:pt x="9389" y="11032"/>
                    <a:pt x="9375" y="11033"/>
                  </a:cubicBezTo>
                  <a:cubicBezTo>
                    <a:pt x="9248" y="11033"/>
                    <a:pt x="9121" y="11097"/>
                    <a:pt x="9026" y="11192"/>
                  </a:cubicBezTo>
                  <a:cubicBezTo>
                    <a:pt x="8773" y="11382"/>
                    <a:pt x="8615" y="11730"/>
                    <a:pt x="8646" y="12142"/>
                  </a:cubicBezTo>
                  <a:cubicBezTo>
                    <a:pt x="8678" y="12617"/>
                    <a:pt x="9375" y="13472"/>
                    <a:pt x="9691" y="13820"/>
                  </a:cubicBezTo>
                  <a:cubicBezTo>
                    <a:pt x="9850" y="13377"/>
                    <a:pt x="10166" y="12458"/>
                    <a:pt x="10135" y="11983"/>
                  </a:cubicBezTo>
                  <a:cubicBezTo>
                    <a:pt x="10043" y="11405"/>
                    <a:pt x="9777" y="11032"/>
                    <a:pt x="9419" y="11032"/>
                  </a:cubicBezTo>
                  <a:close/>
                  <a:moveTo>
                    <a:pt x="7316" y="13567"/>
                  </a:moveTo>
                  <a:cubicBezTo>
                    <a:pt x="7000" y="13567"/>
                    <a:pt x="6714" y="13630"/>
                    <a:pt x="6524" y="13789"/>
                  </a:cubicBezTo>
                  <a:cubicBezTo>
                    <a:pt x="6398" y="13884"/>
                    <a:pt x="6271" y="14074"/>
                    <a:pt x="6303" y="14327"/>
                  </a:cubicBezTo>
                  <a:cubicBezTo>
                    <a:pt x="6366" y="14865"/>
                    <a:pt x="7031" y="15340"/>
                    <a:pt x="7696" y="15372"/>
                  </a:cubicBezTo>
                  <a:cubicBezTo>
                    <a:pt x="8013" y="15372"/>
                    <a:pt x="8456" y="15182"/>
                    <a:pt x="8931" y="14739"/>
                  </a:cubicBezTo>
                  <a:cubicBezTo>
                    <a:pt x="9058" y="14644"/>
                    <a:pt x="9185" y="14549"/>
                    <a:pt x="9248" y="14485"/>
                  </a:cubicBezTo>
                  <a:cubicBezTo>
                    <a:pt x="8868" y="14232"/>
                    <a:pt x="7823" y="13630"/>
                    <a:pt x="7316" y="13567"/>
                  </a:cubicBezTo>
                  <a:close/>
                  <a:moveTo>
                    <a:pt x="11895" y="12876"/>
                  </a:moveTo>
                  <a:cubicBezTo>
                    <a:pt x="11846" y="12876"/>
                    <a:pt x="11798" y="12884"/>
                    <a:pt x="11750" y="12902"/>
                  </a:cubicBezTo>
                  <a:cubicBezTo>
                    <a:pt x="11687" y="12934"/>
                    <a:pt x="11623" y="12965"/>
                    <a:pt x="11592" y="12997"/>
                  </a:cubicBezTo>
                  <a:cubicBezTo>
                    <a:pt x="11338" y="13187"/>
                    <a:pt x="11148" y="13662"/>
                    <a:pt x="11338" y="14232"/>
                  </a:cubicBezTo>
                  <a:cubicBezTo>
                    <a:pt x="11465" y="14739"/>
                    <a:pt x="12352" y="15467"/>
                    <a:pt x="12763" y="15752"/>
                  </a:cubicBezTo>
                  <a:cubicBezTo>
                    <a:pt x="12827" y="15277"/>
                    <a:pt x="12890" y="14200"/>
                    <a:pt x="12700" y="13725"/>
                  </a:cubicBezTo>
                  <a:cubicBezTo>
                    <a:pt x="12509" y="13206"/>
                    <a:pt x="12200" y="12876"/>
                    <a:pt x="11895" y="12876"/>
                  </a:cubicBezTo>
                  <a:close/>
                  <a:moveTo>
                    <a:pt x="10447" y="16004"/>
                  </a:moveTo>
                  <a:cubicBezTo>
                    <a:pt x="10426" y="16004"/>
                    <a:pt x="10407" y="16004"/>
                    <a:pt x="10388" y="16005"/>
                  </a:cubicBezTo>
                  <a:cubicBezTo>
                    <a:pt x="10135" y="16037"/>
                    <a:pt x="9913" y="16132"/>
                    <a:pt x="9755" y="16259"/>
                  </a:cubicBezTo>
                  <a:cubicBezTo>
                    <a:pt x="9533" y="16480"/>
                    <a:pt x="9438" y="16734"/>
                    <a:pt x="9565" y="17019"/>
                  </a:cubicBezTo>
                  <a:cubicBezTo>
                    <a:pt x="9707" y="17473"/>
                    <a:pt x="10382" y="17825"/>
                    <a:pt x="11000" y="17825"/>
                  </a:cubicBezTo>
                  <a:cubicBezTo>
                    <a:pt x="11072" y="17825"/>
                    <a:pt x="11142" y="17820"/>
                    <a:pt x="11212" y="17811"/>
                  </a:cubicBezTo>
                  <a:cubicBezTo>
                    <a:pt x="11370" y="17779"/>
                    <a:pt x="11528" y="17684"/>
                    <a:pt x="11718" y="17526"/>
                  </a:cubicBezTo>
                  <a:cubicBezTo>
                    <a:pt x="12067" y="17272"/>
                    <a:pt x="12383" y="16765"/>
                    <a:pt x="12542" y="16544"/>
                  </a:cubicBezTo>
                  <a:cubicBezTo>
                    <a:pt x="12531" y="16533"/>
                    <a:pt x="12524" y="16530"/>
                    <a:pt x="12518" y="16530"/>
                  </a:cubicBezTo>
                  <a:cubicBezTo>
                    <a:pt x="12506" y="16530"/>
                    <a:pt x="12499" y="16544"/>
                    <a:pt x="12478" y="16544"/>
                  </a:cubicBezTo>
                  <a:cubicBezTo>
                    <a:pt x="12051" y="16391"/>
                    <a:pt x="10978" y="16004"/>
                    <a:pt x="10447" y="16004"/>
                  </a:cubicBezTo>
                  <a:close/>
                </a:path>
              </a:pathLst>
            </a:custGeom>
            <a:solidFill>
              <a:srgbClr val="ACE5F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 name="Google Shape;507;p14">
              <a:extLst>
                <a:ext uri="{FF2B5EF4-FFF2-40B4-BE49-F238E27FC236}">
                  <a16:creationId xmlns:a16="http://schemas.microsoft.com/office/drawing/2014/main" id="{BF5CEB38-2177-43DE-ADAA-BCB5ADD30A62}"/>
                </a:ext>
              </a:extLst>
            </p:cNvPr>
            <p:cNvSpPr/>
            <p:nvPr/>
          </p:nvSpPr>
          <p:spPr>
            <a:xfrm>
              <a:off x="1598835" y="1717675"/>
              <a:ext cx="429541" cy="497933"/>
            </a:xfrm>
            <a:custGeom>
              <a:avLst/>
              <a:gdLst/>
              <a:ahLst/>
              <a:cxnLst/>
              <a:rect l="l" t="t" r="r" b="b"/>
              <a:pathLst>
                <a:path w="14125" h="16374" extrusionOk="0">
                  <a:moveTo>
                    <a:pt x="1298" y="1"/>
                  </a:moveTo>
                  <a:cubicBezTo>
                    <a:pt x="1267" y="1"/>
                    <a:pt x="1235" y="1"/>
                    <a:pt x="1235" y="32"/>
                  </a:cubicBezTo>
                  <a:cubicBezTo>
                    <a:pt x="1203" y="64"/>
                    <a:pt x="1172" y="96"/>
                    <a:pt x="1203" y="127"/>
                  </a:cubicBezTo>
                  <a:cubicBezTo>
                    <a:pt x="1267" y="982"/>
                    <a:pt x="1425" y="1901"/>
                    <a:pt x="1647" y="2788"/>
                  </a:cubicBezTo>
                  <a:lnTo>
                    <a:pt x="1679" y="2788"/>
                  </a:lnTo>
                  <a:cubicBezTo>
                    <a:pt x="1679" y="2819"/>
                    <a:pt x="1647" y="2819"/>
                    <a:pt x="1647" y="2819"/>
                  </a:cubicBezTo>
                  <a:cubicBezTo>
                    <a:pt x="1805" y="3421"/>
                    <a:pt x="1995" y="4054"/>
                    <a:pt x="2217" y="4656"/>
                  </a:cubicBezTo>
                  <a:lnTo>
                    <a:pt x="2280" y="4878"/>
                  </a:lnTo>
                  <a:lnTo>
                    <a:pt x="2090" y="4751"/>
                  </a:lnTo>
                  <a:cubicBezTo>
                    <a:pt x="1457" y="4308"/>
                    <a:pt x="823" y="3801"/>
                    <a:pt x="222" y="3294"/>
                  </a:cubicBezTo>
                  <a:cubicBezTo>
                    <a:pt x="185" y="3257"/>
                    <a:pt x="148" y="3242"/>
                    <a:pt x="110" y="3242"/>
                  </a:cubicBezTo>
                  <a:cubicBezTo>
                    <a:pt x="84" y="3242"/>
                    <a:pt x="58" y="3249"/>
                    <a:pt x="32" y="3263"/>
                  </a:cubicBezTo>
                  <a:lnTo>
                    <a:pt x="32" y="3294"/>
                  </a:lnTo>
                  <a:cubicBezTo>
                    <a:pt x="0" y="3326"/>
                    <a:pt x="0" y="3326"/>
                    <a:pt x="0" y="3358"/>
                  </a:cubicBezTo>
                  <a:cubicBezTo>
                    <a:pt x="0" y="3389"/>
                    <a:pt x="32" y="3421"/>
                    <a:pt x="63" y="3453"/>
                  </a:cubicBezTo>
                  <a:cubicBezTo>
                    <a:pt x="823" y="4118"/>
                    <a:pt x="1615" y="4719"/>
                    <a:pt x="2407" y="5226"/>
                  </a:cubicBezTo>
                  <a:lnTo>
                    <a:pt x="2439" y="5258"/>
                  </a:lnTo>
                  <a:lnTo>
                    <a:pt x="2439" y="5289"/>
                  </a:lnTo>
                  <a:cubicBezTo>
                    <a:pt x="2787" y="6176"/>
                    <a:pt x="3230" y="7031"/>
                    <a:pt x="3705" y="7823"/>
                  </a:cubicBezTo>
                  <a:lnTo>
                    <a:pt x="3800" y="8045"/>
                  </a:lnTo>
                  <a:lnTo>
                    <a:pt x="3579" y="7950"/>
                  </a:lnTo>
                  <a:cubicBezTo>
                    <a:pt x="2914" y="7665"/>
                    <a:pt x="2249" y="7348"/>
                    <a:pt x="1584" y="6968"/>
                  </a:cubicBezTo>
                  <a:cubicBezTo>
                    <a:pt x="1552" y="6968"/>
                    <a:pt x="1489" y="6968"/>
                    <a:pt x="1457" y="7000"/>
                  </a:cubicBezTo>
                  <a:cubicBezTo>
                    <a:pt x="1457" y="7000"/>
                    <a:pt x="1425" y="7000"/>
                    <a:pt x="1425" y="7031"/>
                  </a:cubicBezTo>
                  <a:cubicBezTo>
                    <a:pt x="1393" y="7095"/>
                    <a:pt x="1425" y="7158"/>
                    <a:pt x="1489" y="7190"/>
                  </a:cubicBezTo>
                  <a:cubicBezTo>
                    <a:pt x="2312" y="7665"/>
                    <a:pt x="3135" y="8045"/>
                    <a:pt x="3990" y="8361"/>
                  </a:cubicBezTo>
                  <a:lnTo>
                    <a:pt x="4022" y="8393"/>
                  </a:lnTo>
                  <a:cubicBezTo>
                    <a:pt x="4560" y="9216"/>
                    <a:pt x="5130" y="10008"/>
                    <a:pt x="5764" y="10736"/>
                  </a:cubicBezTo>
                  <a:lnTo>
                    <a:pt x="5922" y="10926"/>
                  </a:lnTo>
                  <a:lnTo>
                    <a:pt x="5669" y="10895"/>
                  </a:lnTo>
                  <a:cubicBezTo>
                    <a:pt x="5004" y="10768"/>
                    <a:pt x="4307" y="10578"/>
                    <a:pt x="3610" y="10356"/>
                  </a:cubicBezTo>
                  <a:cubicBezTo>
                    <a:pt x="3600" y="10346"/>
                    <a:pt x="3586" y="10342"/>
                    <a:pt x="3570" y="10342"/>
                  </a:cubicBezTo>
                  <a:cubicBezTo>
                    <a:pt x="3540" y="10342"/>
                    <a:pt x="3505" y="10356"/>
                    <a:pt x="3484" y="10356"/>
                  </a:cubicBezTo>
                  <a:cubicBezTo>
                    <a:pt x="3484" y="10388"/>
                    <a:pt x="3452" y="10388"/>
                    <a:pt x="3452" y="10420"/>
                  </a:cubicBezTo>
                  <a:cubicBezTo>
                    <a:pt x="3452" y="10483"/>
                    <a:pt x="3484" y="10546"/>
                    <a:pt x="3547" y="10578"/>
                  </a:cubicBezTo>
                  <a:cubicBezTo>
                    <a:pt x="4180" y="10768"/>
                    <a:pt x="4814" y="10958"/>
                    <a:pt x="5415" y="11085"/>
                  </a:cubicBezTo>
                  <a:cubicBezTo>
                    <a:pt x="5669" y="11116"/>
                    <a:pt x="5891" y="11180"/>
                    <a:pt x="6144" y="11211"/>
                  </a:cubicBezTo>
                  <a:lnTo>
                    <a:pt x="6176" y="11211"/>
                  </a:lnTo>
                  <a:lnTo>
                    <a:pt x="6207" y="11243"/>
                  </a:lnTo>
                  <a:cubicBezTo>
                    <a:pt x="6904" y="12003"/>
                    <a:pt x="7664" y="12700"/>
                    <a:pt x="8424" y="13333"/>
                  </a:cubicBezTo>
                  <a:lnTo>
                    <a:pt x="8614" y="13460"/>
                  </a:lnTo>
                  <a:lnTo>
                    <a:pt x="8392" y="13460"/>
                  </a:lnTo>
                  <a:cubicBezTo>
                    <a:pt x="8218" y="13468"/>
                    <a:pt x="8044" y="13472"/>
                    <a:pt x="7869" y="13472"/>
                  </a:cubicBezTo>
                  <a:cubicBezTo>
                    <a:pt x="7345" y="13472"/>
                    <a:pt x="6817" y="13436"/>
                    <a:pt x="6271" y="13365"/>
                  </a:cubicBezTo>
                  <a:cubicBezTo>
                    <a:pt x="6239" y="13365"/>
                    <a:pt x="6207" y="13365"/>
                    <a:pt x="6176" y="13397"/>
                  </a:cubicBezTo>
                  <a:cubicBezTo>
                    <a:pt x="6144" y="13397"/>
                    <a:pt x="6144" y="13428"/>
                    <a:pt x="6144" y="13460"/>
                  </a:cubicBezTo>
                  <a:cubicBezTo>
                    <a:pt x="6144" y="13523"/>
                    <a:pt x="6176" y="13587"/>
                    <a:pt x="6239" y="13618"/>
                  </a:cubicBezTo>
                  <a:lnTo>
                    <a:pt x="6271" y="13618"/>
                  </a:lnTo>
                  <a:cubicBezTo>
                    <a:pt x="6883" y="13703"/>
                    <a:pt x="7481" y="13745"/>
                    <a:pt x="8065" y="13745"/>
                  </a:cubicBezTo>
                  <a:cubicBezTo>
                    <a:pt x="8357" y="13745"/>
                    <a:pt x="8646" y="13734"/>
                    <a:pt x="8931" y="13713"/>
                  </a:cubicBezTo>
                  <a:lnTo>
                    <a:pt x="8962" y="13713"/>
                  </a:lnTo>
                  <a:lnTo>
                    <a:pt x="8962" y="13745"/>
                  </a:lnTo>
                  <a:cubicBezTo>
                    <a:pt x="9817" y="14347"/>
                    <a:pt x="10704" y="14917"/>
                    <a:pt x="11623" y="15360"/>
                  </a:cubicBezTo>
                  <a:lnTo>
                    <a:pt x="11844" y="15487"/>
                  </a:lnTo>
                  <a:lnTo>
                    <a:pt x="11623" y="15518"/>
                  </a:lnTo>
                  <a:cubicBezTo>
                    <a:pt x="10958" y="15708"/>
                    <a:pt x="10229" y="15803"/>
                    <a:pt x="9501" y="15867"/>
                  </a:cubicBezTo>
                  <a:cubicBezTo>
                    <a:pt x="9469" y="15867"/>
                    <a:pt x="9469" y="15867"/>
                    <a:pt x="9437" y="15898"/>
                  </a:cubicBezTo>
                  <a:cubicBezTo>
                    <a:pt x="9406" y="15930"/>
                    <a:pt x="9406" y="15962"/>
                    <a:pt x="9406" y="15993"/>
                  </a:cubicBezTo>
                  <a:cubicBezTo>
                    <a:pt x="9406" y="16057"/>
                    <a:pt x="9437" y="16120"/>
                    <a:pt x="9501" y="16120"/>
                  </a:cubicBezTo>
                  <a:lnTo>
                    <a:pt x="9532" y="16120"/>
                  </a:lnTo>
                  <a:cubicBezTo>
                    <a:pt x="10483" y="16088"/>
                    <a:pt x="11401" y="15930"/>
                    <a:pt x="12224" y="15677"/>
                  </a:cubicBezTo>
                  <a:lnTo>
                    <a:pt x="12256" y="15677"/>
                  </a:lnTo>
                  <a:cubicBezTo>
                    <a:pt x="12858" y="15962"/>
                    <a:pt x="13428" y="16183"/>
                    <a:pt x="13998" y="16373"/>
                  </a:cubicBezTo>
                  <a:cubicBezTo>
                    <a:pt x="14029" y="16373"/>
                    <a:pt x="14061" y="16373"/>
                    <a:pt x="14093" y="16342"/>
                  </a:cubicBezTo>
                  <a:cubicBezTo>
                    <a:pt x="14093" y="16342"/>
                    <a:pt x="14124" y="16310"/>
                    <a:pt x="14124" y="16278"/>
                  </a:cubicBezTo>
                  <a:cubicBezTo>
                    <a:pt x="14124" y="16183"/>
                    <a:pt x="14061" y="16088"/>
                    <a:pt x="13998" y="16057"/>
                  </a:cubicBezTo>
                  <a:cubicBezTo>
                    <a:pt x="13428" y="15867"/>
                    <a:pt x="12826" y="15645"/>
                    <a:pt x="12288" y="15392"/>
                  </a:cubicBezTo>
                  <a:lnTo>
                    <a:pt x="12256" y="15392"/>
                  </a:lnTo>
                  <a:lnTo>
                    <a:pt x="12256" y="15360"/>
                  </a:lnTo>
                  <a:cubicBezTo>
                    <a:pt x="11781" y="14537"/>
                    <a:pt x="11369" y="13713"/>
                    <a:pt x="11084" y="12858"/>
                  </a:cubicBezTo>
                  <a:cubicBezTo>
                    <a:pt x="11058" y="12807"/>
                    <a:pt x="10990" y="12755"/>
                    <a:pt x="10932" y="12755"/>
                  </a:cubicBezTo>
                  <a:cubicBezTo>
                    <a:pt x="10919" y="12755"/>
                    <a:pt x="10906" y="12757"/>
                    <a:pt x="10894" y="12763"/>
                  </a:cubicBezTo>
                  <a:lnTo>
                    <a:pt x="10863" y="12763"/>
                  </a:lnTo>
                  <a:cubicBezTo>
                    <a:pt x="10831" y="12795"/>
                    <a:pt x="10831" y="12858"/>
                    <a:pt x="10831" y="12922"/>
                  </a:cubicBezTo>
                  <a:cubicBezTo>
                    <a:pt x="11084" y="13618"/>
                    <a:pt x="11401" y="14315"/>
                    <a:pt x="11781" y="14980"/>
                  </a:cubicBezTo>
                  <a:lnTo>
                    <a:pt x="11876" y="15202"/>
                  </a:lnTo>
                  <a:lnTo>
                    <a:pt x="11654" y="15107"/>
                  </a:lnTo>
                  <a:cubicBezTo>
                    <a:pt x="10768" y="14632"/>
                    <a:pt x="9881" y="14093"/>
                    <a:pt x="9057" y="13492"/>
                  </a:cubicBezTo>
                  <a:lnTo>
                    <a:pt x="9026" y="13460"/>
                  </a:lnTo>
                  <a:cubicBezTo>
                    <a:pt x="8772" y="12637"/>
                    <a:pt x="8614" y="11782"/>
                    <a:pt x="8519" y="10958"/>
                  </a:cubicBezTo>
                  <a:cubicBezTo>
                    <a:pt x="8519" y="10895"/>
                    <a:pt x="8424" y="10831"/>
                    <a:pt x="8361" y="10831"/>
                  </a:cubicBezTo>
                  <a:lnTo>
                    <a:pt x="8297" y="10831"/>
                  </a:lnTo>
                  <a:cubicBezTo>
                    <a:pt x="8266" y="10863"/>
                    <a:pt x="8266" y="10895"/>
                    <a:pt x="8266" y="10958"/>
                  </a:cubicBezTo>
                  <a:cubicBezTo>
                    <a:pt x="8329" y="11623"/>
                    <a:pt x="8487" y="12320"/>
                    <a:pt x="8677" y="13017"/>
                  </a:cubicBezTo>
                  <a:lnTo>
                    <a:pt x="8741" y="13238"/>
                  </a:lnTo>
                  <a:lnTo>
                    <a:pt x="8551" y="13112"/>
                  </a:lnTo>
                  <a:cubicBezTo>
                    <a:pt x="7759" y="12478"/>
                    <a:pt x="7031" y="11813"/>
                    <a:pt x="6334" y="11053"/>
                  </a:cubicBezTo>
                  <a:lnTo>
                    <a:pt x="6302" y="11021"/>
                  </a:lnTo>
                  <a:lnTo>
                    <a:pt x="6302" y="10990"/>
                  </a:lnTo>
                  <a:cubicBezTo>
                    <a:pt x="6271" y="10166"/>
                    <a:pt x="6271" y="9343"/>
                    <a:pt x="6366" y="8583"/>
                  </a:cubicBezTo>
                  <a:cubicBezTo>
                    <a:pt x="6366" y="8520"/>
                    <a:pt x="6302" y="8456"/>
                    <a:pt x="6239" y="8425"/>
                  </a:cubicBezTo>
                  <a:cubicBezTo>
                    <a:pt x="6207" y="8425"/>
                    <a:pt x="6176" y="8425"/>
                    <a:pt x="6144" y="8456"/>
                  </a:cubicBezTo>
                  <a:cubicBezTo>
                    <a:pt x="6112" y="8456"/>
                    <a:pt x="6112" y="8488"/>
                    <a:pt x="6112" y="8520"/>
                  </a:cubicBezTo>
                  <a:cubicBezTo>
                    <a:pt x="6049" y="9153"/>
                    <a:pt x="6017" y="9818"/>
                    <a:pt x="6049" y="10515"/>
                  </a:cubicBezTo>
                  <a:lnTo>
                    <a:pt x="6049" y="10736"/>
                  </a:lnTo>
                  <a:lnTo>
                    <a:pt x="5891" y="10546"/>
                  </a:lnTo>
                  <a:cubicBezTo>
                    <a:pt x="5289" y="9850"/>
                    <a:pt x="4719" y="9058"/>
                    <a:pt x="4212" y="8266"/>
                  </a:cubicBezTo>
                  <a:lnTo>
                    <a:pt x="4212" y="8235"/>
                  </a:lnTo>
                  <a:lnTo>
                    <a:pt x="4212" y="8203"/>
                  </a:lnTo>
                  <a:cubicBezTo>
                    <a:pt x="4307" y="7380"/>
                    <a:pt x="4497" y="6619"/>
                    <a:pt x="4750" y="5923"/>
                  </a:cubicBezTo>
                  <a:cubicBezTo>
                    <a:pt x="4782" y="5859"/>
                    <a:pt x="4719" y="5764"/>
                    <a:pt x="4655" y="5733"/>
                  </a:cubicBezTo>
                  <a:cubicBezTo>
                    <a:pt x="4624" y="5733"/>
                    <a:pt x="4560" y="5733"/>
                    <a:pt x="4529" y="5764"/>
                  </a:cubicBezTo>
                  <a:cubicBezTo>
                    <a:pt x="4529" y="5764"/>
                    <a:pt x="4497" y="5764"/>
                    <a:pt x="4497" y="5796"/>
                  </a:cubicBezTo>
                  <a:cubicBezTo>
                    <a:pt x="4307" y="6366"/>
                    <a:pt x="4149" y="7000"/>
                    <a:pt x="4022" y="7665"/>
                  </a:cubicBezTo>
                  <a:lnTo>
                    <a:pt x="3990" y="7886"/>
                  </a:lnTo>
                  <a:lnTo>
                    <a:pt x="3895" y="7696"/>
                  </a:lnTo>
                  <a:cubicBezTo>
                    <a:pt x="3420" y="6904"/>
                    <a:pt x="3009" y="6049"/>
                    <a:pt x="2660" y="5194"/>
                  </a:cubicBezTo>
                  <a:lnTo>
                    <a:pt x="2660" y="5163"/>
                  </a:lnTo>
                  <a:lnTo>
                    <a:pt x="2660" y="5131"/>
                  </a:lnTo>
                  <a:cubicBezTo>
                    <a:pt x="2945" y="4371"/>
                    <a:pt x="3294" y="3674"/>
                    <a:pt x="3705" y="3073"/>
                  </a:cubicBezTo>
                  <a:cubicBezTo>
                    <a:pt x="3737" y="3009"/>
                    <a:pt x="3737" y="2914"/>
                    <a:pt x="3642" y="2851"/>
                  </a:cubicBezTo>
                  <a:cubicBezTo>
                    <a:pt x="3626" y="2835"/>
                    <a:pt x="3594" y="2827"/>
                    <a:pt x="3563" y="2827"/>
                  </a:cubicBezTo>
                  <a:cubicBezTo>
                    <a:pt x="3531" y="2827"/>
                    <a:pt x="3499" y="2835"/>
                    <a:pt x="3484" y="2851"/>
                  </a:cubicBezTo>
                  <a:cubicBezTo>
                    <a:pt x="3484" y="2851"/>
                    <a:pt x="3484" y="2851"/>
                    <a:pt x="3484" y="2883"/>
                  </a:cubicBezTo>
                  <a:cubicBezTo>
                    <a:pt x="3135" y="3358"/>
                    <a:pt x="2850" y="3928"/>
                    <a:pt x="2597" y="4561"/>
                  </a:cubicBezTo>
                  <a:lnTo>
                    <a:pt x="2502" y="4751"/>
                  </a:lnTo>
                  <a:lnTo>
                    <a:pt x="2439" y="4561"/>
                  </a:lnTo>
                  <a:cubicBezTo>
                    <a:pt x="2280" y="4086"/>
                    <a:pt x="2122" y="3611"/>
                    <a:pt x="1995" y="3073"/>
                  </a:cubicBezTo>
                  <a:cubicBezTo>
                    <a:pt x="1995" y="3073"/>
                    <a:pt x="1995" y="3041"/>
                    <a:pt x="1964" y="3041"/>
                  </a:cubicBezTo>
                  <a:cubicBezTo>
                    <a:pt x="1710" y="2091"/>
                    <a:pt x="1552" y="1109"/>
                    <a:pt x="1489" y="191"/>
                  </a:cubicBezTo>
                  <a:cubicBezTo>
                    <a:pt x="1489" y="96"/>
                    <a:pt x="1393" y="32"/>
                    <a:pt x="1298" y="1"/>
                  </a:cubicBezTo>
                  <a:close/>
                </a:path>
              </a:pathLst>
            </a:custGeom>
            <a:solidFill>
              <a:srgbClr val="2B76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 name="Google Shape;508;p14">
              <a:extLst>
                <a:ext uri="{FF2B5EF4-FFF2-40B4-BE49-F238E27FC236}">
                  <a16:creationId xmlns:a16="http://schemas.microsoft.com/office/drawing/2014/main" id="{D98EE102-0387-48B0-8914-AA0348788FF5}"/>
                </a:ext>
              </a:extLst>
            </p:cNvPr>
            <p:cNvSpPr/>
            <p:nvPr/>
          </p:nvSpPr>
          <p:spPr>
            <a:xfrm>
              <a:off x="1286794" y="1806291"/>
              <a:ext cx="694382" cy="469987"/>
            </a:xfrm>
            <a:custGeom>
              <a:avLst/>
              <a:gdLst/>
              <a:ahLst/>
              <a:cxnLst/>
              <a:rect l="l" t="t" r="r" b="b"/>
              <a:pathLst>
                <a:path w="22834" h="15455" extrusionOk="0">
                  <a:moveTo>
                    <a:pt x="1742" y="0"/>
                  </a:moveTo>
                  <a:lnTo>
                    <a:pt x="1710" y="64"/>
                  </a:lnTo>
                  <a:cubicBezTo>
                    <a:pt x="1710" y="64"/>
                    <a:pt x="1710" y="95"/>
                    <a:pt x="1679" y="95"/>
                  </a:cubicBezTo>
                  <a:cubicBezTo>
                    <a:pt x="1552" y="317"/>
                    <a:pt x="1267" y="824"/>
                    <a:pt x="982" y="1615"/>
                  </a:cubicBezTo>
                  <a:cubicBezTo>
                    <a:pt x="412" y="3104"/>
                    <a:pt x="95" y="4719"/>
                    <a:pt x="32" y="6302"/>
                  </a:cubicBezTo>
                  <a:cubicBezTo>
                    <a:pt x="0" y="7886"/>
                    <a:pt x="190" y="10324"/>
                    <a:pt x="1425" y="12953"/>
                  </a:cubicBezTo>
                  <a:cubicBezTo>
                    <a:pt x="1837" y="13840"/>
                    <a:pt x="2344" y="14726"/>
                    <a:pt x="2914" y="15455"/>
                  </a:cubicBezTo>
                  <a:lnTo>
                    <a:pt x="22834" y="15455"/>
                  </a:lnTo>
                  <a:cubicBezTo>
                    <a:pt x="22739" y="15360"/>
                    <a:pt x="22612" y="15106"/>
                    <a:pt x="22454" y="14853"/>
                  </a:cubicBezTo>
                  <a:cubicBezTo>
                    <a:pt x="22074" y="14315"/>
                    <a:pt x="21440" y="13491"/>
                    <a:pt x="20585" y="12604"/>
                  </a:cubicBezTo>
                  <a:cubicBezTo>
                    <a:pt x="19698" y="11654"/>
                    <a:pt x="18780" y="10768"/>
                    <a:pt x="17798" y="9913"/>
                  </a:cubicBezTo>
                  <a:cubicBezTo>
                    <a:pt x="16627" y="8931"/>
                    <a:pt x="15455" y="8076"/>
                    <a:pt x="14093" y="7252"/>
                  </a:cubicBezTo>
                  <a:cubicBezTo>
                    <a:pt x="13618" y="6936"/>
                    <a:pt x="13080" y="6651"/>
                    <a:pt x="12415" y="6334"/>
                  </a:cubicBezTo>
                  <a:lnTo>
                    <a:pt x="12383" y="6334"/>
                  </a:lnTo>
                  <a:cubicBezTo>
                    <a:pt x="12193" y="6461"/>
                    <a:pt x="12003" y="6619"/>
                    <a:pt x="11813" y="6746"/>
                  </a:cubicBezTo>
                  <a:lnTo>
                    <a:pt x="11464" y="6999"/>
                  </a:lnTo>
                  <a:lnTo>
                    <a:pt x="11369" y="6556"/>
                  </a:lnTo>
                  <a:cubicBezTo>
                    <a:pt x="11338" y="6302"/>
                    <a:pt x="11306" y="6081"/>
                    <a:pt x="11306" y="5827"/>
                  </a:cubicBezTo>
                  <a:lnTo>
                    <a:pt x="11274" y="5827"/>
                  </a:lnTo>
                  <a:cubicBezTo>
                    <a:pt x="8899" y="4846"/>
                    <a:pt x="6619" y="3642"/>
                    <a:pt x="4972" y="2502"/>
                  </a:cubicBezTo>
                  <a:lnTo>
                    <a:pt x="4909" y="2502"/>
                  </a:lnTo>
                  <a:cubicBezTo>
                    <a:pt x="3547" y="1584"/>
                    <a:pt x="2439" y="570"/>
                    <a:pt x="2027" y="222"/>
                  </a:cubicBezTo>
                  <a:cubicBezTo>
                    <a:pt x="1964" y="127"/>
                    <a:pt x="1805" y="0"/>
                    <a:pt x="1774"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 name="Google Shape;509;p14">
              <a:extLst>
                <a:ext uri="{FF2B5EF4-FFF2-40B4-BE49-F238E27FC236}">
                  <a16:creationId xmlns:a16="http://schemas.microsoft.com/office/drawing/2014/main" id="{438C6B5F-6EEC-4B3A-9D9E-8E244304FDF8}"/>
                </a:ext>
              </a:extLst>
            </p:cNvPr>
            <p:cNvSpPr/>
            <p:nvPr/>
          </p:nvSpPr>
          <p:spPr>
            <a:xfrm>
              <a:off x="1281959" y="1801456"/>
              <a:ext cx="704995" cy="474822"/>
            </a:xfrm>
            <a:custGeom>
              <a:avLst/>
              <a:gdLst/>
              <a:ahLst/>
              <a:cxnLst/>
              <a:rect l="l" t="t" r="r" b="b"/>
              <a:pathLst>
                <a:path w="23183" h="15614" extrusionOk="0">
                  <a:moveTo>
                    <a:pt x="2186" y="603"/>
                  </a:moveTo>
                  <a:lnTo>
                    <a:pt x="2439" y="856"/>
                  </a:lnTo>
                  <a:cubicBezTo>
                    <a:pt x="3295" y="1616"/>
                    <a:pt x="4150" y="2249"/>
                    <a:pt x="4973" y="2819"/>
                  </a:cubicBezTo>
                  <a:cubicBezTo>
                    <a:pt x="5163" y="2946"/>
                    <a:pt x="5385" y="3073"/>
                    <a:pt x="5606" y="3231"/>
                  </a:cubicBezTo>
                  <a:lnTo>
                    <a:pt x="5701" y="3294"/>
                  </a:lnTo>
                  <a:lnTo>
                    <a:pt x="5638" y="3389"/>
                  </a:lnTo>
                  <a:cubicBezTo>
                    <a:pt x="5100" y="4181"/>
                    <a:pt x="4625" y="5005"/>
                    <a:pt x="4213" y="5891"/>
                  </a:cubicBezTo>
                  <a:lnTo>
                    <a:pt x="4118" y="6113"/>
                  </a:lnTo>
                  <a:lnTo>
                    <a:pt x="4023" y="5891"/>
                  </a:lnTo>
                  <a:cubicBezTo>
                    <a:pt x="3200" y="4340"/>
                    <a:pt x="2598" y="2693"/>
                    <a:pt x="2249" y="951"/>
                  </a:cubicBezTo>
                  <a:lnTo>
                    <a:pt x="2186" y="603"/>
                  </a:lnTo>
                  <a:close/>
                  <a:moveTo>
                    <a:pt x="1838" y="666"/>
                  </a:moveTo>
                  <a:lnTo>
                    <a:pt x="1901" y="1014"/>
                  </a:lnTo>
                  <a:cubicBezTo>
                    <a:pt x="2249" y="2788"/>
                    <a:pt x="2851" y="4498"/>
                    <a:pt x="3706" y="6081"/>
                  </a:cubicBezTo>
                  <a:lnTo>
                    <a:pt x="3801" y="6303"/>
                  </a:lnTo>
                  <a:lnTo>
                    <a:pt x="3548" y="6240"/>
                  </a:lnTo>
                  <a:cubicBezTo>
                    <a:pt x="2534" y="6081"/>
                    <a:pt x="1521" y="5828"/>
                    <a:pt x="539" y="5480"/>
                  </a:cubicBezTo>
                  <a:lnTo>
                    <a:pt x="444" y="5448"/>
                  </a:lnTo>
                  <a:lnTo>
                    <a:pt x="476" y="5353"/>
                  </a:lnTo>
                  <a:cubicBezTo>
                    <a:pt x="634" y="3833"/>
                    <a:pt x="1014" y="2629"/>
                    <a:pt x="1299" y="1869"/>
                  </a:cubicBezTo>
                  <a:cubicBezTo>
                    <a:pt x="1426" y="1553"/>
                    <a:pt x="1553" y="1268"/>
                    <a:pt x="1679" y="983"/>
                  </a:cubicBezTo>
                  <a:lnTo>
                    <a:pt x="1838" y="666"/>
                  </a:lnTo>
                  <a:close/>
                  <a:moveTo>
                    <a:pt x="5986" y="3484"/>
                  </a:moveTo>
                  <a:lnTo>
                    <a:pt x="6081" y="3516"/>
                  </a:lnTo>
                  <a:cubicBezTo>
                    <a:pt x="6778" y="3928"/>
                    <a:pt x="7538" y="4371"/>
                    <a:pt x="8330" y="4783"/>
                  </a:cubicBezTo>
                  <a:lnTo>
                    <a:pt x="8457" y="4815"/>
                  </a:lnTo>
                  <a:lnTo>
                    <a:pt x="8393" y="4941"/>
                  </a:lnTo>
                  <a:cubicBezTo>
                    <a:pt x="7665" y="6366"/>
                    <a:pt x="7126" y="7918"/>
                    <a:pt x="6778" y="9533"/>
                  </a:cubicBezTo>
                  <a:lnTo>
                    <a:pt x="6715" y="9787"/>
                  </a:lnTo>
                  <a:lnTo>
                    <a:pt x="6556" y="9597"/>
                  </a:lnTo>
                  <a:cubicBezTo>
                    <a:pt x="5733" y="8646"/>
                    <a:pt x="5005" y="7633"/>
                    <a:pt x="4371" y="6525"/>
                  </a:cubicBezTo>
                  <a:lnTo>
                    <a:pt x="4340" y="6493"/>
                  </a:lnTo>
                  <a:lnTo>
                    <a:pt x="4371" y="6430"/>
                  </a:lnTo>
                  <a:cubicBezTo>
                    <a:pt x="4815" y="5416"/>
                    <a:pt x="5321" y="4466"/>
                    <a:pt x="5923" y="3579"/>
                  </a:cubicBezTo>
                  <a:lnTo>
                    <a:pt x="5986" y="3484"/>
                  </a:lnTo>
                  <a:close/>
                  <a:moveTo>
                    <a:pt x="413" y="5796"/>
                  </a:moveTo>
                  <a:lnTo>
                    <a:pt x="571" y="5860"/>
                  </a:lnTo>
                  <a:cubicBezTo>
                    <a:pt x="1679" y="6240"/>
                    <a:pt x="2819" y="6493"/>
                    <a:pt x="3960" y="6683"/>
                  </a:cubicBezTo>
                  <a:lnTo>
                    <a:pt x="4023" y="6683"/>
                  </a:lnTo>
                  <a:lnTo>
                    <a:pt x="4055" y="6746"/>
                  </a:lnTo>
                  <a:cubicBezTo>
                    <a:pt x="4150" y="6905"/>
                    <a:pt x="4245" y="7063"/>
                    <a:pt x="4308" y="7190"/>
                  </a:cubicBezTo>
                  <a:cubicBezTo>
                    <a:pt x="4910" y="8140"/>
                    <a:pt x="5575" y="9058"/>
                    <a:pt x="6303" y="9882"/>
                  </a:cubicBezTo>
                  <a:lnTo>
                    <a:pt x="6461" y="10040"/>
                  </a:lnTo>
                  <a:lnTo>
                    <a:pt x="6208" y="10072"/>
                  </a:lnTo>
                  <a:cubicBezTo>
                    <a:pt x="5711" y="10107"/>
                    <a:pt x="5210" y="10125"/>
                    <a:pt x="4704" y="10125"/>
                  </a:cubicBezTo>
                  <a:cubicBezTo>
                    <a:pt x="3403" y="10125"/>
                    <a:pt x="2074" y="10006"/>
                    <a:pt x="729" y="9755"/>
                  </a:cubicBezTo>
                  <a:lnTo>
                    <a:pt x="666" y="9723"/>
                  </a:lnTo>
                  <a:lnTo>
                    <a:pt x="634" y="9660"/>
                  </a:lnTo>
                  <a:cubicBezTo>
                    <a:pt x="444" y="8583"/>
                    <a:pt x="349" y="7538"/>
                    <a:pt x="381" y="6461"/>
                  </a:cubicBezTo>
                  <a:cubicBezTo>
                    <a:pt x="381" y="6303"/>
                    <a:pt x="381" y="6145"/>
                    <a:pt x="413" y="5955"/>
                  </a:cubicBezTo>
                  <a:lnTo>
                    <a:pt x="413" y="5796"/>
                  </a:lnTo>
                  <a:close/>
                  <a:moveTo>
                    <a:pt x="8742" y="4973"/>
                  </a:moveTo>
                  <a:lnTo>
                    <a:pt x="8837" y="5036"/>
                  </a:lnTo>
                  <a:cubicBezTo>
                    <a:pt x="9597" y="5416"/>
                    <a:pt x="10388" y="5765"/>
                    <a:pt x="11180" y="6081"/>
                  </a:cubicBezTo>
                  <a:lnTo>
                    <a:pt x="11275" y="6113"/>
                  </a:lnTo>
                  <a:lnTo>
                    <a:pt x="11243" y="6208"/>
                  </a:lnTo>
                  <a:cubicBezTo>
                    <a:pt x="10578" y="8235"/>
                    <a:pt x="10293" y="10452"/>
                    <a:pt x="10388" y="12700"/>
                  </a:cubicBezTo>
                  <a:lnTo>
                    <a:pt x="10420" y="12922"/>
                  </a:lnTo>
                  <a:lnTo>
                    <a:pt x="10420" y="12922"/>
                  </a:lnTo>
                  <a:lnTo>
                    <a:pt x="10230" y="12795"/>
                  </a:lnTo>
                  <a:cubicBezTo>
                    <a:pt x="9090" y="12035"/>
                    <a:pt x="8013" y="11148"/>
                    <a:pt x="7063" y="10135"/>
                  </a:cubicBezTo>
                  <a:lnTo>
                    <a:pt x="7031" y="10103"/>
                  </a:lnTo>
                  <a:lnTo>
                    <a:pt x="7031" y="10040"/>
                  </a:lnTo>
                  <a:cubicBezTo>
                    <a:pt x="7348" y="8266"/>
                    <a:pt x="7918" y="6620"/>
                    <a:pt x="8710" y="5100"/>
                  </a:cubicBezTo>
                  <a:lnTo>
                    <a:pt x="8742" y="4973"/>
                  </a:lnTo>
                  <a:close/>
                  <a:moveTo>
                    <a:pt x="761" y="10103"/>
                  </a:moveTo>
                  <a:lnTo>
                    <a:pt x="919" y="10135"/>
                  </a:lnTo>
                  <a:cubicBezTo>
                    <a:pt x="2182" y="10374"/>
                    <a:pt x="3460" y="10494"/>
                    <a:pt x="4711" y="10494"/>
                  </a:cubicBezTo>
                  <a:cubicBezTo>
                    <a:pt x="5280" y="10494"/>
                    <a:pt x="5844" y="10469"/>
                    <a:pt x="6398" y="10420"/>
                  </a:cubicBezTo>
                  <a:cubicBezTo>
                    <a:pt x="6493" y="10420"/>
                    <a:pt x="6588" y="10388"/>
                    <a:pt x="6683" y="10388"/>
                  </a:cubicBezTo>
                  <a:lnTo>
                    <a:pt x="6746" y="10388"/>
                  </a:lnTo>
                  <a:lnTo>
                    <a:pt x="6810" y="10420"/>
                  </a:lnTo>
                  <a:cubicBezTo>
                    <a:pt x="7538" y="11212"/>
                    <a:pt x="8362" y="11940"/>
                    <a:pt x="9217" y="12573"/>
                  </a:cubicBezTo>
                  <a:cubicBezTo>
                    <a:pt x="9502" y="12763"/>
                    <a:pt x="9755" y="12953"/>
                    <a:pt x="10040" y="13143"/>
                  </a:cubicBezTo>
                  <a:lnTo>
                    <a:pt x="10230" y="13270"/>
                  </a:lnTo>
                  <a:lnTo>
                    <a:pt x="10008" y="13365"/>
                  </a:lnTo>
                  <a:cubicBezTo>
                    <a:pt x="7852" y="14104"/>
                    <a:pt x="5557" y="14512"/>
                    <a:pt x="3151" y="14512"/>
                  </a:cubicBezTo>
                  <a:cubicBezTo>
                    <a:pt x="2977" y="14512"/>
                    <a:pt x="2804" y="14509"/>
                    <a:pt x="2629" y="14505"/>
                  </a:cubicBezTo>
                  <a:lnTo>
                    <a:pt x="2534" y="14505"/>
                  </a:lnTo>
                  <a:lnTo>
                    <a:pt x="2503" y="14474"/>
                  </a:lnTo>
                  <a:cubicBezTo>
                    <a:pt x="2249" y="13999"/>
                    <a:pt x="1996" y="13523"/>
                    <a:pt x="1774" y="13048"/>
                  </a:cubicBezTo>
                  <a:cubicBezTo>
                    <a:pt x="1331" y="12162"/>
                    <a:pt x="1014" y="11243"/>
                    <a:pt x="793" y="10293"/>
                  </a:cubicBezTo>
                  <a:lnTo>
                    <a:pt x="761" y="10103"/>
                  </a:lnTo>
                  <a:close/>
                  <a:moveTo>
                    <a:pt x="12574" y="6715"/>
                  </a:moveTo>
                  <a:lnTo>
                    <a:pt x="12637" y="6746"/>
                  </a:lnTo>
                  <a:cubicBezTo>
                    <a:pt x="13207" y="7000"/>
                    <a:pt x="13682" y="7253"/>
                    <a:pt x="14094" y="7506"/>
                  </a:cubicBezTo>
                  <a:lnTo>
                    <a:pt x="14157" y="7570"/>
                  </a:lnTo>
                  <a:lnTo>
                    <a:pt x="14157" y="7633"/>
                  </a:lnTo>
                  <a:cubicBezTo>
                    <a:pt x="13904" y="10008"/>
                    <a:pt x="14220" y="12542"/>
                    <a:pt x="15075" y="14949"/>
                  </a:cubicBezTo>
                  <a:lnTo>
                    <a:pt x="15139" y="15202"/>
                  </a:lnTo>
                  <a:lnTo>
                    <a:pt x="14917" y="15107"/>
                  </a:lnTo>
                  <a:cubicBezTo>
                    <a:pt x="13492" y="14632"/>
                    <a:pt x="12130" y="13999"/>
                    <a:pt x="10832" y="13207"/>
                  </a:cubicBezTo>
                  <a:lnTo>
                    <a:pt x="10800" y="13175"/>
                  </a:lnTo>
                  <a:lnTo>
                    <a:pt x="10800" y="13112"/>
                  </a:lnTo>
                  <a:cubicBezTo>
                    <a:pt x="10642" y="11212"/>
                    <a:pt x="10800" y="9248"/>
                    <a:pt x="11243" y="7475"/>
                  </a:cubicBezTo>
                  <a:lnTo>
                    <a:pt x="11497" y="7475"/>
                  </a:lnTo>
                  <a:lnTo>
                    <a:pt x="11718" y="7348"/>
                  </a:lnTo>
                  <a:cubicBezTo>
                    <a:pt x="11972" y="7158"/>
                    <a:pt x="12257" y="6936"/>
                    <a:pt x="12542" y="6746"/>
                  </a:cubicBezTo>
                  <a:lnTo>
                    <a:pt x="12574" y="6715"/>
                  </a:lnTo>
                  <a:close/>
                  <a:moveTo>
                    <a:pt x="1743" y="1"/>
                  </a:moveTo>
                  <a:lnTo>
                    <a:pt x="1743" y="128"/>
                  </a:lnTo>
                  <a:lnTo>
                    <a:pt x="1711" y="159"/>
                  </a:lnTo>
                  <a:cubicBezTo>
                    <a:pt x="1711" y="159"/>
                    <a:pt x="1711" y="191"/>
                    <a:pt x="1711" y="191"/>
                  </a:cubicBezTo>
                  <a:cubicBezTo>
                    <a:pt x="1584" y="413"/>
                    <a:pt x="1299" y="888"/>
                    <a:pt x="983" y="1743"/>
                  </a:cubicBezTo>
                  <a:cubicBezTo>
                    <a:pt x="381" y="3199"/>
                    <a:pt x="64" y="4846"/>
                    <a:pt x="33" y="6461"/>
                  </a:cubicBezTo>
                  <a:cubicBezTo>
                    <a:pt x="1" y="8076"/>
                    <a:pt x="191" y="10547"/>
                    <a:pt x="1426" y="13175"/>
                  </a:cubicBezTo>
                  <a:cubicBezTo>
                    <a:pt x="1838" y="14030"/>
                    <a:pt x="2313" y="14885"/>
                    <a:pt x="2851" y="15614"/>
                  </a:cubicBezTo>
                  <a:lnTo>
                    <a:pt x="3295" y="15614"/>
                  </a:lnTo>
                  <a:cubicBezTo>
                    <a:pt x="3168" y="15455"/>
                    <a:pt x="3009" y="15234"/>
                    <a:pt x="2883" y="15044"/>
                  </a:cubicBezTo>
                  <a:lnTo>
                    <a:pt x="2756" y="14885"/>
                  </a:lnTo>
                  <a:lnTo>
                    <a:pt x="2978" y="14885"/>
                  </a:lnTo>
                  <a:cubicBezTo>
                    <a:pt x="3643" y="14885"/>
                    <a:pt x="4276" y="14854"/>
                    <a:pt x="4910" y="14790"/>
                  </a:cubicBezTo>
                  <a:cubicBezTo>
                    <a:pt x="6873" y="14632"/>
                    <a:pt x="8773" y="14220"/>
                    <a:pt x="10547" y="13555"/>
                  </a:cubicBezTo>
                  <a:lnTo>
                    <a:pt x="10610" y="13523"/>
                  </a:lnTo>
                  <a:lnTo>
                    <a:pt x="10642" y="13555"/>
                  </a:lnTo>
                  <a:cubicBezTo>
                    <a:pt x="11972" y="14379"/>
                    <a:pt x="13365" y="15012"/>
                    <a:pt x="14822" y="15487"/>
                  </a:cubicBezTo>
                  <a:lnTo>
                    <a:pt x="15044" y="15550"/>
                  </a:lnTo>
                  <a:lnTo>
                    <a:pt x="14980" y="15614"/>
                  </a:lnTo>
                  <a:lnTo>
                    <a:pt x="16754" y="15614"/>
                  </a:lnTo>
                  <a:cubicBezTo>
                    <a:pt x="16374" y="15519"/>
                    <a:pt x="15994" y="15424"/>
                    <a:pt x="15614" y="15329"/>
                  </a:cubicBezTo>
                  <a:lnTo>
                    <a:pt x="15582" y="15329"/>
                  </a:lnTo>
                  <a:lnTo>
                    <a:pt x="15550" y="15265"/>
                  </a:lnTo>
                  <a:cubicBezTo>
                    <a:pt x="14664" y="12890"/>
                    <a:pt x="14284" y="10357"/>
                    <a:pt x="14474" y="7981"/>
                  </a:cubicBezTo>
                  <a:lnTo>
                    <a:pt x="14474" y="7760"/>
                  </a:lnTo>
                  <a:lnTo>
                    <a:pt x="14664" y="7886"/>
                  </a:lnTo>
                  <a:cubicBezTo>
                    <a:pt x="15519" y="8425"/>
                    <a:pt x="16279" y="8995"/>
                    <a:pt x="17071" y="9597"/>
                  </a:cubicBezTo>
                  <a:lnTo>
                    <a:pt x="17102" y="9628"/>
                  </a:lnTo>
                  <a:lnTo>
                    <a:pt x="17102" y="9660"/>
                  </a:lnTo>
                  <a:cubicBezTo>
                    <a:pt x="17546" y="11718"/>
                    <a:pt x="18401" y="13809"/>
                    <a:pt x="19667" y="15614"/>
                  </a:cubicBezTo>
                  <a:lnTo>
                    <a:pt x="20079" y="15614"/>
                  </a:lnTo>
                  <a:cubicBezTo>
                    <a:pt x="18939" y="13967"/>
                    <a:pt x="18116" y="12162"/>
                    <a:pt x="17609" y="10325"/>
                  </a:cubicBezTo>
                  <a:lnTo>
                    <a:pt x="17514" y="9977"/>
                  </a:lnTo>
                  <a:lnTo>
                    <a:pt x="17799" y="10230"/>
                  </a:lnTo>
                  <a:cubicBezTo>
                    <a:pt x="18781" y="11053"/>
                    <a:pt x="19731" y="11940"/>
                    <a:pt x="20586" y="12890"/>
                  </a:cubicBezTo>
                  <a:cubicBezTo>
                    <a:pt x="21726" y="14094"/>
                    <a:pt x="22454" y="15202"/>
                    <a:pt x="22771" y="15614"/>
                  </a:cubicBezTo>
                  <a:lnTo>
                    <a:pt x="23183" y="15614"/>
                  </a:lnTo>
                  <a:cubicBezTo>
                    <a:pt x="23088" y="15519"/>
                    <a:pt x="22961" y="15234"/>
                    <a:pt x="22739" y="14917"/>
                  </a:cubicBezTo>
                  <a:cubicBezTo>
                    <a:pt x="22328" y="14379"/>
                    <a:pt x="21694" y="13555"/>
                    <a:pt x="20839" y="12637"/>
                  </a:cubicBezTo>
                  <a:cubicBezTo>
                    <a:pt x="19984" y="11687"/>
                    <a:pt x="19034" y="10800"/>
                    <a:pt x="18052" y="9945"/>
                  </a:cubicBezTo>
                  <a:cubicBezTo>
                    <a:pt x="16881" y="8963"/>
                    <a:pt x="15709" y="8108"/>
                    <a:pt x="14347" y="7253"/>
                  </a:cubicBezTo>
                  <a:cubicBezTo>
                    <a:pt x="13872" y="6936"/>
                    <a:pt x="13334" y="6651"/>
                    <a:pt x="12637" y="6335"/>
                  </a:cubicBezTo>
                  <a:lnTo>
                    <a:pt x="12542" y="6303"/>
                  </a:lnTo>
                  <a:lnTo>
                    <a:pt x="12447" y="6366"/>
                  </a:lnTo>
                  <a:cubicBezTo>
                    <a:pt x="12257" y="6493"/>
                    <a:pt x="12067" y="6620"/>
                    <a:pt x="11877" y="6778"/>
                  </a:cubicBezTo>
                  <a:lnTo>
                    <a:pt x="11718" y="6873"/>
                  </a:lnTo>
                  <a:lnTo>
                    <a:pt x="11687" y="6683"/>
                  </a:lnTo>
                  <a:cubicBezTo>
                    <a:pt x="11655" y="6461"/>
                    <a:pt x="11623" y="6208"/>
                    <a:pt x="11623" y="5955"/>
                  </a:cubicBezTo>
                  <a:lnTo>
                    <a:pt x="11592" y="5860"/>
                  </a:lnTo>
                  <a:lnTo>
                    <a:pt x="11497" y="5828"/>
                  </a:lnTo>
                  <a:cubicBezTo>
                    <a:pt x="9122" y="4846"/>
                    <a:pt x="6841" y="3674"/>
                    <a:pt x="5195" y="2534"/>
                  </a:cubicBezTo>
                  <a:lnTo>
                    <a:pt x="5163" y="2534"/>
                  </a:lnTo>
                  <a:cubicBezTo>
                    <a:pt x="3801" y="1616"/>
                    <a:pt x="2693" y="634"/>
                    <a:pt x="2281" y="254"/>
                  </a:cubicBezTo>
                  <a:cubicBezTo>
                    <a:pt x="1996" y="1"/>
                    <a:pt x="1996" y="1"/>
                    <a:pt x="1901" y="1"/>
                  </a:cubicBezTo>
                  <a:close/>
                </a:path>
              </a:pathLst>
            </a:custGeom>
            <a:solidFill>
              <a:srgbClr val="2B76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 name="Google Shape;510;p14">
              <a:extLst>
                <a:ext uri="{FF2B5EF4-FFF2-40B4-BE49-F238E27FC236}">
                  <a16:creationId xmlns:a16="http://schemas.microsoft.com/office/drawing/2014/main" id="{BD3BCE8F-4A94-4362-B3A4-11C8F28596A3}"/>
                </a:ext>
              </a:extLst>
            </p:cNvPr>
            <p:cNvSpPr/>
            <p:nvPr/>
          </p:nvSpPr>
          <p:spPr>
            <a:xfrm>
              <a:off x="1772175" y="1771623"/>
              <a:ext cx="402598" cy="489236"/>
            </a:xfrm>
            <a:custGeom>
              <a:avLst/>
              <a:gdLst/>
              <a:ahLst/>
              <a:cxnLst/>
              <a:rect l="l" t="t" r="r" b="b"/>
              <a:pathLst>
                <a:path w="13239" h="16088" extrusionOk="0">
                  <a:moveTo>
                    <a:pt x="2534" y="0"/>
                  </a:moveTo>
                  <a:cubicBezTo>
                    <a:pt x="1837" y="32"/>
                    <a:pt x="1204" y="475"/>
                    <a:pt x="761" y="1235"/>
                  </a:cubicBezTo>
                  <a:cubicBezTo>
                    <a:pt x="191" y="2154"/>
                    <a:pt x="0" y="3484"/>
                    <a:pt x="254" y="4719"/>
                  </a:cubicBezTo>
                  <a:cubicBezTo>
                    <a:pt x="571" y="6239"/>
                    <a:pt x="1141" y="7696"/>
                    <a:pt x="1932" y="9026"/>
                  </a:cubicBezTo>
                  <a:cubicBezTo>
                    <a:pt x="2724" y="10356"/>
                    <a:pt x="3706" y="11559"/>
                    <a:pt x="4846" y="12573"/>
                  </a:cubicBezTo>
                  <a:cubicBezTo>
                    <a:pt x="6049" y="13586"/>
                    <a:pt x="7348" y="14409"/>
                    <a:pt x="8804" y="15011"/>
                  </a:cubicBezTo>
                  <a:cubicBezTo>
                    <a:pt x="10198" y="15613"/>
                    <a:pt x="11718" y="15961"/>
                    <a:pt x="13238" y="16088"/>
                  </a:cubicBezTo>
                  <a:lnTo>
                    <a:pt x="13238" y="15708"/>
                  </a:lnTo>
                  <a:lnTo>
                    <a:pt x="13016" y="10831"/>
                  </a:lnTo>
                  <a:lnTo>
                    <a:pt x="13016" y="10704"/>
                  </a:lnTo>
                  <a:lnTo>
                    <a:pt x="12985" y="10451"/>
                  </a:lnTo>
                  <a:cubicBezTo>
                    <a:pt x="9406" y="9913"/>
                    <a:pt x="6461" y="7157"/>
                    <a:pt x="5701" y="3579"/>
                  </a:cubicBezTo>
                  <a:cubicBezTo>
                    <a:pt x="5543" y="2755"/>
                    <a:pt x="5194" y="1995"/>
                    <a:pt x="4751" y="1330"/>
                  </a:cubicBezTo>
                  <a:cubicBezTo>
                    <a:pt x="4181" y="570"/>
                    <a:pt x="3547" y="127"/>
                    <a:pt x="2882" y="32"/>
                  </a:cubicBezTo>
                  <a:cubicBezTo>
                    <a:pt x="2756" y="0"/>
                    <a:pt x="2661" y="0"/>
                    <a:pt x="2534" y="0"/>
                  </a:cubicBezTo>
                  <a:close/>
                </a:path>
              </a:pathLst>
            </a:custGeom>
            <a:solidFill>
              <a:srgbClr val="ACE5F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 name="Google Shape;511;p14">
              <a:extLst>
                <a:ext uri="{FF2B5EF4-FFF2-40B4-BE49-F238E27FC236}">
                  <a16:creationId xmlns:a16="http://schemas.microsoft.com/office/drawing/2014/main" id="{C8A89DF6-2747-4A44-AD07-000A4398FFE2}"/>
                </a:ext>
              </a:extLst>
            </p:cNvPr>
            <p:cNvSpPr/>
            <p:nvPr/>
          </p:nvSpPr>
          <p:spPr>
            <a:xfrm>
              <a:off x="1806843" y="1826514"/>
              <a:ext cx="360206" cy="391012"/>
            </a:xfrm>
            <a:custGeom>
              <a:avLst/>
              <a:gdLst/>
              <a:ahLst/>
              <a:cxnLst/>
              <a:rect l="l" t="t" r="r" b="b"/>
              <a:pathLst>
                <a:path w="11845" h="12858" extrusionOk="0">
                  <a:moveTo>
                    <a:pt x="1584" y="0"/>
                  </a:moveTo>
                  <a:cubicBezTo>
                    <a:pt x="1521" y="0"/>
                    <a:pt x="1457" y="64"/>
                    <a:pt x="1457" y="127"/>
                  </a:cubicBezTo>
                  <a:cubicBezTo>
                    <a:pt x="1489" y="950"/>
                    <a:pt x="1584" y="1805"/>
                    <a:pt x="1774" y="2597"/>
                  </a:cubicBezTo>
                  <a:cubicBezTo>
                    <a:pt x="1774" y="2629"/>
                    <a:pt x="1774" y="2660"/>
                    <a:pt x="1742" y="2692"/>
                  </a:cubicBezTo>
                  <a:lnTo>
                    <a:pt x="1647" y="2692"/>
                  </a:lnTo>
                  <a:cubicBezTo>
                    <a:pt x="1141" y="2344"/>
                    <a:pt x="666" y="1932"/>
                    <a:pt x="191" y="1489"/>
                  </a:cubicBezTo>
                  <a:cubicBezTo>
                    <a:pt x="191" y="1489"/>
                    <a:pt x="159" y="1457"/>
                    <a:pt x="127" y="1457"/>
                  </a:cubicBezTo>
                  <a:cubicBezTo>
                    <a:pt x="96" y="1457"/>
                    <a:pt x="64" y="1489"/>
                    <a:pt x="32" y="1489"/>
                  </a:cubicBezTo>
                  <a:cubicBezTo>
                    <a:pt x="32" y="1520"/>
                    <a:pt x="1" y="1552"/>
                    <a:pt x="1" y="1584"/>
                  </a:cubicBezTo>
                  <a:cubicBezTo>
                    <a:pt x="32" y="1615"/>
                    <a:pt x="32" y="1647"/>
                    <a:pt x="64" y="1679"/>
                  </a:cubicBezTo>
                  <a:cubicBezTo>
                    <a:pt x="602" y="2217"/>
                    <a:pt x="1236" y="2692"/>
                    <a:pt x="1869" y="3104"/>
                  </a:cubicBezTo>
                  <a:cubicBezTo>
                    <a:pt x="1901" y="3104"/>
                    <a:pt x="1901" y="3135"/>
                    <a:pt x="1901" y="3167"/>
                  </a:cubicBezTo>
                  <a:cubicBezTo>
                    <a:pt x="2059" y="3674"/>
                    <a:pt x="2249" y="4212"/>
                    <a:pt x="2471" y="4719"/>
                  </a:cubicBezTo>
                  <a:cubicBezTo>
                    <a:pt x="2502" y="4751"/>
                    <a:pt x="2502" y="4782"/>
                    <a:pt x="2471" y="4814"/>
                  </a:cubicBezTo>
                  <a:cubicBezTo>
                    <a:pt x="2439" y="4814"/>
                    <a:pt x="2439" y="4846"/>
                    <a:pt x="2407" y="4846"/>
                  </a:cubicBezTo>
                  <a:cubicBezTo>
                    <a:pt x="2407" y="4846"/>
                    <a:pt x="2376" y="4814"/>
                    <a:pt x="2376" y="4814"/>
                  </a:cubicBezTo>
                  <a:cubicBezTo>
                    <a:pt x="1616" y="4497"/>
                    <a:pt x="887" y="4086"/>
                    <a:pt x="191" y="3611"/>
                  </a:cubicBezTo>
                  <a:cubicBezTo>
                    <a:pt x="191" y="3579"/>
                    <a:pt x="159" y="3579"/>
                    <a:pt x="127" y="3579"/>
                  </a:cubicBezTo>
                  <a:cubicBezTo>
                    <a:pt x="96" y="3579"/>
                    <a:pt x="64" y="3611"/>
                    <a:pt x="32" y="3611"/>
                  </a:cubicBezTo>
                  <a:cubicBezTo>
                    <a:pt x="32" y="3642"/>
                    <a:pt x="32" y="3674"/>
                    <a:pt x="32" y="3706"/>
                  </a:cubicBezTo>
                  <a:cubicBezTo>
                    <a:pt x="32" y="3737"/>
                    <a:pt x="32" y="3769"/>
                    <a:pt x="64" y="3769"/>
                  </a:cubicBezTo>
                  <a:cubicBezTo>
                    <a:pt x="887" y="4371"/>
                    <a:pt x="1774" y="4846"/>
                    <a:pt x="2692" y="5194"/>
                  </a:cubicBezTo>
                  <a:cubicBezTo>
                    <a:pt x="2692" y="5194"/>
                    <a:pt x="2724" y="5194"/>
                    <a:pt x="2724" y="5226"/>
                  </a:cubicBezTo>
                  <a:cubicBezTo>
                    <a:pt x="2977" y="5701"/>
                    <a:pt x="3262" y="6176"/>
                    <a:pt x="3579" y="6651"/>
                  </a:cubicBezTo>
                  <a:cubicBezTo>
                    <a:pt x="3579" y="6682"/>
                    <a:pt x="3579" y="6714"/>
                    <a:pt x="3579" y="6746"/>
                  </a:cubicBezTo>
                  <a:cubicBezTo>
                    <a:pt x="3548" y="6746"/>
                    <a:pt x="3548" y="6777"/>
                    <a:pt x="3516" y="6777"/>
                  </a:cubicBezTo>
                  <a:lnTo>
                    <a:pt x="3484" y="6777"/>
                  </a:lnTo>
                  <a:cubicBezTo>
                    <a:pt x="2692" y="6587"/>
                    <a:pt x="1901" y="6334"/>
                    <a:pt x="1141" y="5986"/>
                  </a:cubicBezTo>
                  <a:cubicBezTo>
                    <a:pt x="1109" y="5986"/>
                    <a:pt x="1109" y="6017"/>
                    <a:pt x="1077" y="6017"/>
                  </a:cubicBezTo>
                  <a:cubicBezTo>
                    <a:pt x="1046" y="6017"/>
                    <a:pt x="1014" y="6017"/>
                    <a:pt x="982" y="6049"/>
                  </a:cubicBezTo>
                  <a:cubicBezTo>
                    <a:pt x="951" y="6112"/>
                    <a:pt x="982" y="6176"/>
                    <a:pt x="1046" y="6176"/>
                  </a:cubicBezTo>
                  <a:cubicBezTo>
                    <a:pt x="1964" y="6587"/>
                    <a:pt x="2914" y="6904"/>
                    <a:pt x="3864" y="7062"/>
                  </a:cubicBezTo>
                  <a:cubicBezTo>
                    <a:pt x="3864" y="7062"/>
                    <a:pt x="3896" y="7062"/>
                    <a:pt x="3896" y="7094"/>
                  </a:cubicBezTo>
                  <a:cubicBezTo>
                    <a:pt x="4149" y="7411"/>
                    <a:pt x="4403" y="7727"/>
                    <a:pt x="4688" y="8012"/>
                  </a:cubicBezTo>
                  <a:cubicBezTo>
                    <a:pt x="4783" y="8108"/>
                    <a:pt x="4909" y="8203"/>
                    <a:pt x="5004" y="8329"/>
                  </a:cubicBezTo>
                  <a:cubicBezTo>
                    <a:pt x="5036" y="8329"/>
                    <a:pt x="5036" y="8361"/>
                    <a:pt x="5036" y="8393"/>
                  </a:cubicBezTo>
                  <a:cubicBezTo>
                    <a:pt x="5004" y="8424"/>
                    <a:pt x="4973" y="8456"/>
                    <a:pt x="4941" y="8456"/>
                  </a:cubicBezTo>
                  <a:cubicBezTo>
                    <a:pt x="4118" y="8424"/>
                    <a:pt x="3294" y="8329"/>
                    <a:pt x="2471" y="8139"/>
                  </a:cubicBezTo>
                  <a:cubicBezTo>
                    <a:pt x="2471" y="8139"/>
                    <a:pt x="2471" y="8108"/>
                    <a:pt x="2439" y="8108"/>
                  </a:cubicBezTo>
                  <a:cubicBezTo>
                    <a:pt x="2407" y="8108"/>
                    <a:pt x="2376" y="8171"/>
                    <a:pt x="2344" y="8203"/>
                  </a:cubicBezTo>
                  <a:cubicBezTo>
                    <a:pt x="2344" y="8266"/>
                    <a:pt x="2376" y="8329"/>
                    <a:pt x="2439" y="8361"/>
                  </a:cubicBezTo>
                  <a:cubicBezTo>
                    <a:pt x="3357" y="8583"/>
                    <a:pt x="4276" y="8678"/>
                    <a:pt x="5194" y="8678"/>
                  </a:cubicBezTo>
                  <a:lnTo>
                    <a:pt x="5353" y="8678"/>
                  </a:lnTo>
                  <a:cubicBezTo>
                    <a:pt x="5384" y="8678"/>
                    <a:pt x="5416" y="8709"/>
                    <a:pt x="5416" y="8709"/>
                  </a:cubicBezTo>
                  <a:cubicBezTo>
                    <a:pt x="5828" y="9089"/>
                    <a:pt x="6271" y="9406"/>
                    <a:pt x="6746" y="9723"/>
                  </a:cubicBezTo>
                  <a:cubicBezTo>
                    <a:pt x="6746" y="9723"/>
                    <a:pt x="6778" y="9754"/>
                    <a:pt x="6778" y="9786"/>
                  </a:cubicBezTo>
                  <a:cubicBezTo>
                    <a:pt x="6746" y="9818"/>
                    <a:pt x="6746" y="9849"/>
                    <a:pt x="6714" y="9849"/>
                  </a:cubicBezTo>
                  <a:cubicBezTo>
                    <a:pt x="6271" y="9944"/>
                    <a:pt x="5796" y="9976"/>
                    <a:pt x="5353" y="10008"/>
                  </a:cubicBezTo>
                  <a:lnTo>
                    <a:pt x="4213" y="10008"/>
                  </a:lnTo>
                  <a:cubicBezTo>
                    <a:pt x="4149" y="10008"/>
                    <a:pt x="4118" y="10071"/>
                    <a:pt x="4086" y="10103"/>
                  </a:cubicBezTo>
                  <a:cubicBezTo>
                    <a:pt x="4086" y="10134"/>
                    <a:pt x="4118" y="10166"/>
                    <a:pt x="4118" y="10198"/>
                  </a:cubicBezTo>
                  <a:cubicBezTo>
                    <a:pt x="4149" y="10198"/>
                    <a:pt x="4181" y="10229"/>
                    <a:pt x="4213" y="10229"/>
                  </a:cubicBezTo>
                  <a:lnTo>
                    <a:pt x="5353" y="10229"/>
                  </a:lnTo>
                  <a:cubicBezTo>
                    <a:pt x="5954" y="10198"/>
                    <a:pt x="6556" y="10134"/>
                    <a:pt x="7158" y="10008"/>
                  </a:cubicBezTo>
                  <a:lnTo>
                    <a:pt x="7189" y="10008"/>
                  </a:lnTo>
                  <a:cubicBezTo>
                    <a:pt x="7696" y="10324"/>
                    <a:pt x="8203" y="10546"/>
                    <a:pt x="8710" y="10768"/>
                  </a:cubicBezTo>
                  <a:cubicBezTo>
                    <a:pt x="8741" y="10799"/>
                    <a:pt x="8741" y="10831"/>
                    <a:pt x="8741" y="10863"/>
                  </a:cubicBezTo>
                  <a:cubicBezTo>
                    <a:pt x="8741" y="10894"/>
                    <a:pt x="8741" y="10926"/>
                    <a:pt x="8710" y="10926"/>
                  </a:cubicBezTo>
                  <a:cubicBezTo>
                    <a:pt x="7918" y="11211"/>
                    <a:pt x="7094" y="11433"/>
                    <a:pt x="6271" y="11528"/>
                  </a:cubicBezTo>
                  <a:cubicBezTo>
                    <a:pt x="6239" y="11528"/>
                    <a:pt x="6208" y="11559"/>
                    <a:pt x="6176" y="11591"/>
                  </a:cubicBezTo>
                  <a:cubicBezTo>
                    <a:pt x="6176" y="11623"/>
                    <a:pt x="6176" y="11654"/>
                    <a:pt x="6176" y="11686"/>
                  </a:cubicBezTo>
                  <a:cubicBezTo>
                    <a:pt x="6176" y="11718"/>
                    <a:pt x="6208" y="11813"/>
                    <a:pt x="6303" y="11813"/>
                  </a:cubicBezTo>
                  <a:cubicBezTo>
                    <a:pt x="6493" y="11781"/>
                    <a:pt x="6683" y="11718"/>
                    <a:pt x="6873" y="11686"/>
                  </a:cubicBezTo>
                  <a:cubicBezTo>
                    <a:pt x="7696" y="11496"/>
                    <a:pt x="8456" y="11306"/>
                    <a:pt x="9185" y="11021"/>
                  </a:cubicBezTo>
                  <a:cubicBezTo>
                    <a:pt x="9185" y="11021"/>
                    <a:pt x="9216" y="10989"/>
                    <a:pt x="9216" y="10989"/>
                  </a:cubicBezTo>
                  <a:lnTo>
                    <a:pt x="9248" y="10989"/>
                  </a:lnTo>
                  <a:cubicBezTo>
                    <a:pt x="9786" y="11179"/>
                    <a:pt x="10325" y="11338"/>
                    <a:pt x="10895" y="11433"/>
                  </a:cubicBezTo>
                  <a:cubicBezTo>
                    <a:pt x="10926" y="11433"/>
                    <a:pt x="10958" y="11464"/>
                    <a:pt x="10958" y="11496"/>
                  </a:cubicBezTo>
                  <a:cubicBezTo>
                    <a:pt x="10958" y="11528"/>
                    <a:pt x="10958" y="11559"/>
                    <a:pt x="10926" y="11591"/>
                  </a:cubicBezTo>
                  <a:cubicBezTo>
                    <a:pt x="10198" y="12003"/>
                    <a:pt x="9406" y="12351"/>
                    <a:pt x="8615" y="12636"/>
                  </a:cubicBezTo>
                  <a:cubicBezTo>
                    <a:pt x="8583" y="12636"/>
                    <a:pt x="8551" y="12668"/>
                    <a:pt x="8551" y="12699"/>
                  </a:cubicBezTo>
                  <a:cubicBezTo>
                    <a:pt x="8520" y="12699"/>
                    <a:pt x="8520" y="12731"/>
                    <a:pt x="8520" y="12763"/>
                  </a:cubicBezTo>
                  <a:cubicBezTo>
                    <a:pt x="8551" y="12826"/>
                    <a:pt x="8583" y="12858"/>
                    <a:pt x="8646" y="12858"/>
                  </a:cubicBezTo>
                  <a:cubicBezTo>
                    <a:pt x="8646" y="12858"/>
                    <a:pt x="8646" y="12858"/>
                    <a:pt x="8646" y="12826"/>
                  </a:cubicBezTo>
                  <a:lnTo>
                    <a:pt x="8678" y="12826"/>
                  </a:lnTo>
                  <a:cubicBezTo>
                    <a:pt x="9628" y="12478"/>
                    <a:pt x="10546" y="12066"/>
                    <a:pt x="11401" y="11528"/>
                  </a:cubicBezTo>
                  <a:cubicBezTo>
                    <a:pt x="11401" y="11496"/>
                    <a:pt x="11433" y="11496"/>
                    <a:pt x="11433" y="11496"/>
                  </a:cubicBezTo>
                  <a:cubicBezTo>
                    <a:pt x="11496" y="11528"/>
                    <a:pt x="11528" y="11528"/>
                    <a:pt x="11591" y="11528"/>
                  </a:cubicBezTo>
                  <a:cubicBezTo>
                    <a:pt x="11686" y="11528"/>
                    <a:pt x="11750" y="11559"/>
                    <a:pt x="11813" y="11559"/>
                  </a:cubicBezTo>
                  <a:lnTo>
                    <a:pt x="11845" y="11559"/>
                  </a:lnTo>
                  <a:cubicBezTo>
                    <a:pt x="11845" y="11528"/>
                    <a:pt x="11845" y="11528"/>
                    <a:pt x="11845" y="11528"/>
                  </a:cubicBezTo>
                  <a:lnTo>
                    <a:pt x="11845" y="11369"/>
                  </a:lnTo>
                  <a:cubicBezTo>
                    <a:pt x="11845" y="11369"/>
                    <a:pt x="11845" y="11338"/>
                    <a:pt x="11813" y="11338"/>
                  </a:cubicBezTo>
                  <a:cubicBezTo>
                    <a:pt x="11781" y="11338"/>
                    <a:pt x="11686" y="11306"/>
                    <a:pt x="11623" y="11306"/>
                  </a:cubicBezTo>
                  <a:lnTo>
                    <a:pt x="11496" y="11306"/>
                  </a:lnTo>
                  <a:cubicBezTo>
                    <a:pt x="11496" y="11306"/>
                    <a:pt x="11496" y="11274"/>
                    <a:pt x="11496" y="11274"/>
                  </a:cubicBezTo>
                  <a:lnTo>
                    <a:pt x="11465" y="11243"/>
                  </a:lnTo>
                  <a:cubicBezTo>
                    <a:pt x="10895" y="10546"/>
                    <a:pt x="10420" y="9754"/>
                    <a:pt x="10071" y="8931"/>
                  </a:cubicBezTo>
                  <a:cubicBezTo>
                    <a:pt x="10040" y="8868"/>
                    <a:pt x="10008" y="8836"/>
                    <a:pt x="9945" y="8836"/>
                  </a:cubicBezTo>
                  <a:cubicBezTo>
                    <a:pt x="9945" y="8836"/>
                    <a:pt x="9945" y="8868"/>
                    <a:pt x="9913" y="8868"/>
                  </a:cubicBezTo>
                  <a:cubicBezTo>
                    <a:pt x="9881" y="8868"/>
                    <a:pt x="9881" y="8899"/>
                    <a:pt x="9850" y="8931"/>
                  </a:cubicBezTo>
                  <a:cubicBezTo>
                    <a:pt x="9850" y="8963"/>
                    <a:pt x="9850" y="8994"/>
                    <a:pt x="9850" y="9026"/>
                  </a:cubicBezTo>
                  <a:cubicBezTo>
                    <a:pt x="10166" y="9723"/>
                    <a:pt x="10546" y="10419"/>
                    <a:pt x="11053" y="11053"/>
                  </a:cubicBezTo>
                  <a:cubicBezTo>
                    <a:pt x="11053" y="11084"/>
                    <a:pt x="11053" y="11116"/>
                    <a:pt x="11053" y="11148"/>
                  </a:cubicBezTo>
                  <a:cubicBezTo>
                    <a:pt x="11021" y="11179"/>
                    <a:pt x="10990" y="11211"/>
                    <a:pt x="10958" y="11211"/>
                  </a:cubicBezTo>
                  <a:cubicBezTo>
                    <a:pt x="10420" y="11084"/>
                    <a:pt x="9850" y="10926"/>
                    <a:pt x="9343" y="10736"/>
                  </a:cubicBezTo>
                  <a:cubicBezTo>
                    <a:pt x="9311" y="10736"/>
                    <a:pt x="9280" y="10736"/>
                    <a:pt x="9280" y="10704"/>
                  </a:cubicBezTo>
                  <a:cubicBezTo>
                    <a:pt x="8868" y="9913"/>
                    <a:pt x="8583" y="9058"/>
                    <a:pt x="8393" y="8203"/>
                  </a:cubicBezTo>
                  <a:cubicBezTo>
                    <a:pt x="8393" y="8139"/>
                    <a:pt x="8330" y="8108"/>
                    <a:pt x="8298" y="8108"/>
                  </a:cubicBezTo>
                  <a:lnTo>
                    <a:pt x="8266" y="8108"/>
                  </a:lnTo>
                  <a:cubicBezTo>
                    <a:pt x="8235" y="8108"/>
                    <a:pt x="8203" y="8108"/>
                    <a:pt x="8203" y="8139"/>
                  </a:cubicBezTo>
                  <a:cubicBezTo>
                    <a:pt x="8171" y="8171"/>
                    <a:pt x="8171" y="8203"/>
                    <a:pt x="8171" y="8234"/>
                  </a:cubicBezTo>
                  <a:cubicBezTo>
                    <a:pt x="8330" y="8963"/>
                    <a:pt x="8583" y="9723"/>
                    <a:pt x="8900" y="10451"/>
                  </a:cubicBezTo>
                  <a:cubicBezTo>
                    <a:pt x="8931" y="10483"/>
                    <a:pt x="8900" y="10514"/>
                    <a:pt x="8900" y="10514"/>
                  </a:cubicBezTo>
                  <a:cubicBezTo>
                    <a:pt x="8868" y="10546"/>
                    <a:pt x="8868" y="10546"/>
                    <a:pt x="8836" y="10546"/>
                  </a:cubicBezTo>
                  <a:lnTo>
                    <a:pt x="8805" y="10546"/>
                  </a:lnTo>
                  <a:cubicBezTo>
                    <a:pt x="8298" y="10324"/>
                    <a:pt x="7791" y="10103"/>
                    <a:pt x="7348" y="9818"/>
                  </a:cubicBezTo>
                  <a:cubicBezTo>
                    <a:pt x="7316" y="9818"/>
                    <a:pt x="7316" y="9786"/>
                    <a:pt x="7284" y="9754"/>
                  </a:cubicBezTo>
                  <a:cubicBezTo>
                    <a:pt x="7063" y="8899"/>
                    <a:pt x="6936" y="8012"/>
                    <a:pt x="6936" y="7126"/>
                  </a:cubicBezTo>
                  <a:cubicBezTo>
                    <a:pt x="6936" y="7126"/>
                    <a:pt x="6904" y="7094"/>
                    <a:pt x="6904" y="7062"/>
                  </a:cubicBezTo>
                  <a:lnTo>
                    <a:pt x="6809" y="7062"/>
                  </a:lnTo>
                  <a:cubicBezTo>
                    <a:pt x="6746" y="7062"/>
                    <a:pt x="6714" y="7094"/>
                    <a:pt x="6714" y="7157"/>
                  </a:cubicBezTo>
                  <a:cubicBezTo>
                    <a:pt x="6714" y="7917"/>
                    <a:pt x="6809" y="8646"/>
                    <a:pt x="6968" y="9438"/>
                  </a:cubicBezTo>
                  <a:cubicBezTo>
                    <a:pt x="6999" y="9469"/>
                    <a:pt x="6968" y="9501"/>
                    <a:pt x="6936" y="9501"/>
                  </a:cubicBezTo>
                  <a:cubicBezTo>
                    <a:pt x="6936" y="9533"/>
                    <a:pt x="6936" y="9533"/>
                    <a:pt x="6904" y="9533"/>
                  </a:cubicBezTo>
                  <a:cubicBezTo>
                    <a:pt x="6873" y="9533"/>
                    <a:pt x="6873" y="9533"/>
                    <a:pt x="6873" y="9501"/>
                  </a:cubicBezTo>
                  <a:cubicBezTo>
                    <a:pt x="6398" y="9216"/>
                    <a:pt x="5986" y="8899"/>
                    <a:pt x="5574" y="8519"/>
                  </a:cubicBezTo>
                  <a:cubicBezTo>
                    <a:pt x="5574" y="8519"/>
                    <a:pt x="5543" y="8488"/>
                    <a:pt x="5543" y="8488"/>
                  </a:cubicBezTo>
                  <a:cubicBezTo>
                    <a:pt x="5479" y="7569"/>
                    <a:pt x="5543" y="6682"/>
                    <a:pt x="5701" y="5827"/>
                  </a:cubicBezTo>
                  <a:cubicBezTo>
                    <a:pt x="5701" y="5764"/>
                    <a:pt x="5669" y="5701"/>
                    <a:pt x="5606" y="5701"/>
                  </a:cubicBezTo>
                  <a:cubicBezTo>
                    <a:pt x="5606" y="5701"/>
                    <a:pt x="5606" y="5669"/>
                    <a:pt x="5574" y="5669"/>
                  </a:cubicBezTo>
                  <a:cubicBezTo>
                    <a:pt x="5511" y="5669"/>
                    <a:pt x="5479" y="5732"/>
                    <a:pt x="5479" y="5764"/>
                  </a:cubicBezTo>
                  <a:cubicBezTo>
                    <a:pt x="5321" y="6524"/>
                    <a:pt x="5289" y="7316"/>
                    <a:pt x="5321" y="8108"/>
                  </a:cubicBezTo>
                  <a:cubicBezTo>
                    <a:pt x="5321" y="8139"/>
                    <a:pt x="5289" y="8171"/>
                    <a:pt x="5258" y="8171"/>
                  </a:cubicBezTo>
                  <a:lnTo>
                    <a:pt x="5163" y="8171"/>
                  </a:lnTo>
                  <a:cubicBezTo>
                    <a:pt x="4783" y="7791"/>
                    <a:pt x="4434" y="7379"/>
                    <a:pt x="4118" y="6967"/>
                  </a:cubicBezTo>
                  <a:cubicBezTo>
                    <a:pt x="4086" y="6936"/>
                    <a:pt x="4086" y="6936"/>
                    <a:pt x="4086" y="6904"/>
                  </a:cubicBezTo>
                  <a:cubicBezTo>
                    <a:pt x="4181" y="6017"/>
                    <a:pt x="4403" y="5131"/>
                    <a:pt x="4719" y="4339"/>
                  </a:cubicBezTo>
                  <a:cubicBezTo>
                    <a:pt x="4719" y="4307"/>
                    <a:pt x="4719" y="4276"/>
                    <a:pt x="4719" y="4244"/>
                  </a:cubicBezTo>
                  <a:cubicBezTo>
                    <a:pt x="4719" y="4244"/>
                    <a:pt x="4688" y="4212"/>
                    <a:pt x="4656" y="4212"/>
                  </a:cubicBezTo>
                  <a:lnTo>
                    <a:pt x="4624" y="4212"/>
                  </a:lnTo>
                  <a:cubicBezTo>
                    <a:pt x="4561" y="4212"/>
                    <a:pt x="4529" y="4244"/>
                    <a:pt x="4529" y="4276"/>
                  </a:cubicBezTo>
                  <a:cubicBezTo>
                    <a:pt x="4244" y="4972"/>
                    <a:pt x="4023" y="5701"/>
                    <a:pt x="3928" y="6492"/>
                  </a:cubicBezTo>
                  <a:cubicBezTo>
                    <a:pt x="3928" y="6524"/>
                    <a:pt x="3896" y="6556"/>
                    <a:pt x="3864" y="6556"/>
                  </a:cubicBezTo>
                  <a:lnTo>
                    <a:pt x="3833" y="6556"/>
                  </a:lnTo>
                  <a:cubicBezTo>
                    <a:pt x="3801" y="6556"/>
                    <a:pt x="3801" y="6556"/>
                    <a:pt x="3769" y="6524"/>
                  </a:cubicBezTo>
                  <a:cubicBezTo>
                    <a:pt x="3453" y="6081"/>
                    <a:pt x="3167" y="5637"/>
                    <a:pt x="2946" y="5162"/>
                  </a:cubicBezTo>
                  <a:cubicBezTo>
                    <a:pt x="2946" y="5131"/>
                    <a:pt x="2914" y="5099"/>
                    <a:pt x="2946" y="5099"/>
                  </a:cubicBezTo>
                  <a:cubicBezTo>
                    <a:pt x="3199" y="4212"/>
                    <a:pt x="3579" y="3389"/>
                    <a:pt x="4023" y="2660"/>
                  </a:cubicBezTo>
                  <a:cubicBezTo>
                    <a:pt x="4054" y="2597"/>
                    <a:pt x="4054" y="2534"/>
                    <a:pt x="3991" y="2502"/>
                  </a:cubicBezTo>
                  <a:lnTo>
                    <a:pt x="3928" y="2502"/>
                  </a:lnTo>
                  <a:cubicBezTo>
                    <a:pt x="3896" y="2502"/>
                    <a:pt x="3864" y="2534"/>
                    <a:pt x="3833" y="2565"/>
                  </a:cubicBezTo>
                  <a:cubicBezTo>
                    <a:pt x="3453" y="3199"/>
                    <a:pt x="3104" y="3896"/>
                    <a:pt x="2851" y="4624"/>
                  </a:cubicBezTo>
                  <a:cubicBezTo>
                    <a:pt x="2851" y="4656"/>
                    <a:pt x="2819" y="4687"/>
                    <a:pt x="2787" y="4687"/>
                  </a:cubicBezTo>
                  <a:cubicBezTo>
                    <a:pt x="2756" y="4687"/>
                    <a:pt x="2724" y="4656"/>
                    <a:pt x="2692" y="4656"/>
                  </a:cubicBezTo>
                  <a:cubicBezTo>
                    <a:pt x="2471" y="4149"/>
                    <a:pt x="2281" y="3642"/>
                    <a:pt x="2122" y="3104"/>
                  </a:cubicBezTo>
                  <a:cubicBezTo>
                    <a:pt x="2122" y="3104"/>
                    <a:pt x="2122" y="3072"/>
                    <a:pt x="2154" y="3072"/>
                  </a:cubicBezTo>
                  <a:cubicBezTo>
                    <a:pt x="2471" y="2407"/>
                    <a:pt x="2882" y="1805"/>
                    <a:pt x="3326" y="1267"/>
                  </a:cubicBezTo>
                  <a:cubicBezTo>
                    <a:pt x="3326" y="1235"/>
                    <a:pt x="3357" y="1204"/>
                    <a:pt x="3326" y="1172"/>
                  </a:cubicBezTo>
                  <a:cubicBezTo>
                    <a:pt x="3326" y="1140"/>
                    <a:pt x="3326" y="1109"/>
                    <a:pt x="3294" y="1109"/>
                  </a:cubicBezTo>
                  <a:cubicBezTo>
                    <a:pt x="3294" y="1077"/>
                    <a:pt x="3262" y="1045"/>
                    <a:pt x="3231" y="1045"/>
                  </a:cubicBezTo>
                  <a:cubicBezTo>
                    <a:pt x="3199" y="1045"/>
                    <a:pt x="3167" y="1077"/>
                    <a:pt x="3136" y="1109"/>
                  </a:cubicBezTo>
                  <a:cubicBezTo>
                    <a:pt x="2787" y="1552"/>
                    <a:pt x="2439" y="2059"/>
                    <a:pt x="2154" y="2597"/>
                  </a:cubicBezTo>
                  <a:cubicBezTo>
                    <a:pt x="2122" y="2629"/>
                    <a:pt x="2091" y="2629"/>
                    <a:pt x="2059" y="2629"/>
                  </a:cubicBezTo>
                  <a:cubicBezTo>
                    <a:pt x="2027" y="2629"/>
                    <a:pt x="1996" y="2597"/>
                    <a:pt x="1996" y="2565"/>
                  </a:cubicBezTo>
                  <a:cubicBezTo>
                    <a:pt x="1806" y="1774"/>
                    <a:pt x="1711" y="950"/>
                    <a:pt x="1679" y="127"/>
                  </a:cubicBezTo>
                  <a:cubicBezTo>
                    <a:pt x="1679" y="95"/>
                    <a:pt x="1679" y="64"/>
                    <a:pt x="1647" y="32"/>
                  </a:cubicBezTo>
                  <a:cubicBezTo>
                    <a:pt x="1647" y="32"/>
                    <a:pt x="1616" y="0"/>
                    <a:pt x="1584"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 name="Google Shape;512;p14">
              <a:extLst>
                <a:ext uri="{FF2B5EF4-FFF2-40B4-BE49-F238E27FC236}">
                  <a16:creationId xmlns:a16="http://schemas.microsoft.com/office/drawing/2014/main" id="{E6722E2A-E25E-48D0-A034-8B33AFF78373}"/>
                </a:ext>
              </a:extLst>
            </p:cNvPr>
            <p:cNvSpPr/>
            <p:nvPr/>
          </p:nvSpPr>
          <p:spPr>
            <a:xfrm>
              <a:off x="1907015" y="2082752"/>
              <a:ext cx="348651" cy="192556"/>
            </a:xfrm>
            <a:custGeom>
              <a:avLst/>
              <a:gdLst/>
              <a:ahLst/>
              <a:cxnLst/>
              <a:rect l="l" t="t" r="r" b="b"/>
              <a:pathLst>
                <a:path w="11465" h="6332" extrusionOk="0">
                  <a:moveTo>
                    <a:pt x="4412" y="1"/>
                  </a:moveTo>
                  <a:cubicBezTo>
                    <a:pt x="2691" y="1"/>
                    <a:pt x="1174" y="768"/>
                    <a:pt x="570" y="2247"/>
                  </a:cubicBezTo>
                  <a:cubicBezTo>
                    <a:pt x="0" y="3577"/>
                    <a:pt x="539" y="5065"/>
                    <a:pt x="1330" y="6332"/>
                  </a:cubicBezTo>
                  <a:lnTo>
                    <a:pt x="11464" y="6332"/>
                  </a:lnTo>
                  <a:cubicBezTo>
                    <a:pt x="11306" y="5319"/>
                    <a:pt x="10863" y="4147"/>
                    <a:pt x="9881" y="2848"/>
                  </a:cubicBezTo>
                  <a:cubicBezTo>
                    <a:pt x="8439" y="926"/>
                    <a:pt x="6303" y="1"/>
                    <a:pt x="4412" y="1"/>
                  </a:cubicBezTo>
                  <a:close/>
                </a:path>
              </a:pathLst>
            </a:custGeom>
            <a:solidFill>
              <a:srgbClr val="8BDCE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 name="Google Shape;513;p14">
              <a:extLst>
                <a:ext uri="{FF2B5EF4-FFF2-40B4-BE49-F238E27FC236}">
                  <a16:creationId xmlns:a16="http://schemas.microsoft.com/office/drawing/2014/main" id="{A84FB11B-7CFC-40C2-8156-741E26D345B2}"/>
                </a:ext>
              </a:extLst>
            </p:cNvPr>
            <p:cNvSpPr/>
            <p:nvPr/>
          </p:nvSpPr>
          <p:spPr>
            <a:xfrm>
              <a:off x="1776037" y="2168996"/>
              <a:ext cx="249453" cy="107286"/>
            </a:xfrm>
            <a:custGeom>
              <a:avLst/>
              <a:gdLst/>
              <a:ahLst/>
              <a:cxnLst/>
              <a:rect l="l" t="t" r="r" b="b"/>
              <a:pathLst>
                <a:path w="8203" h="3528" extrusionOk="0">
                  <a:moveTo>
                    <a:pt x="3002" y="0"/>
                  </a:moveTo>
                  <a:cubicBezTo>
                    <a:pt x="2159" y="0"/>
                    <a:pt x="1391" y="280"/>
                    <a:pt x="824" y="867"/>
                  </a:cubicBezTo>
                  <a:cubicBezTo>
                    <a:pt x="0" y="1723"/>
                    <a:pt x="64" y="2673"/>
                    <a:pt x="380" y="3528"/>
                  </a:cubicBezTo>
                  <a:lnTo>
                    <a:pt x="8202" y="3528"/>
                  </a:lnTo>
                  <a:cubicBezTo>
                    <a:pt x="6932" y="1266"/>
                    <a:pt x="4796" y="0"/>
                    <a:pt x="3002" y="0"/>
                  </a:cubicBezTo>
                  <a:close/>
                </a:path>
              </a:pathLst>
            </a:custGeom>
            <a:solidFill>
              <a:srgbClr val="2B76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 name="Google Shape;523;p14">
              <a:extLst>
                <a:ext uri="{FF2B5EF4-FFF2-40B4-BE49-F238E27FC236}">
                  <a16:creationId xmlns:a16="http://schemas.microsoft.com/office/drawing/2014/main" id="{6E5540AF-249B-44DB-B7CA-A14EE6943D98}"/>
                </a:ext>
              </a:extLst>
            </p:cNvPr>
            <p:cNvSpPr/>
            <p:nvPr/>
          </p:nvSpPr>
          <p:spPr>
            <a:xfrm>
              <a:off x="1170261" y="843223"/>
              <a:ext cx="232120" cy="126171"/>
            </a:xfrm>
            <a:custGeom>
              <a:avLst/>
              <a:gdLst/>
              <a:ahLst/>
              <a:cxnLst/>
              <a:rect l="l" t="t" r="r" b="b"/>
              <a:pathLst>
                <a:path w="7633" h="4149" extrusionOk="0">
                  <a:moveTo>
                    <a:pt x="380" y="0"/>
                  </a:moveTo>
                  <a:cubicBezTo>
                    <a:pt x="159" y="0"/>
                    <a:pt x="0" y="159"/>
                    <a:pt x="0" y="380"/>
                  </a:cubicBezTo>
                  <a:lnTo>
                    <a:pt x="0" y="3769"/>
                  </a:lnTo>
                  <a:cubicBezTo>
                    <a:pt x="0" y="3959"/>
                    <a:pt x="190" y="4149"/>
                    <a:pt x="380" y="4149"/>
                  </a:cubicBezTo>
                  <a:lnTo>
                    <a:pt x="7253" y="4149"/>
                  </a:lnTo>
                  <a:cubicBezTo>
                    <a:pt x="7474" y="4149"/>
                    <a:pt x="7633" y="3959"/>
                    <a:pt x="7633" y="3769"/>
                  </a:cubicBezTo>
                  <a:lnTo>
                    <a:pt x="7633" y="380"/>
                  </a:lnTo>
                  <a:cubicBezTo>
                    <a:pt x="7633" y="159"/>
                    <a:pt x="7474" y="0"/>
                    <a:pt x="7253" y="0"/>
                  </a:cubicBezTo>
                  <a:close/>
                </a:path>
              </a:pathLst>
            </a:custGeom>
            <a:solidFill>
              <a:srgbClr val="2B76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 name="Google Shape;524;p14">
              <a:extLst>
                <a:ext uri="{FF2B5EF4-FFF2-40B4-BE49-F238E27FC236}">
                  <a16:creationId xmlns:a16="http://schemas.microsoft.com/office/drawing/2014/main" id="{C35DCE13-74D7-47D3-AD0C-DBA323EC2F5E}"/>
                </a:ext>
              </a:extLst>
            </p:cNvPr>
            <p:cNvSpPr/>
            <p:nvPr/>
          </p:nvSpPr>
          <p:spPr>
            <a:xfrm>
              <a:off x="990170" y="906781"/>
              <a:ext cx="594242" cy="795495"/>
            </a:xfrm>
            <a:custGeom>
              <a:avLst/>
              <a:gdLst/>
              <a:ahLst/>
              <a:cxnLst/>
              <a:rect l="l" t="t" r="r" b="b"/>
              <a:pathLst>
                <a:path w="19541" h="26159" extrusionOk="0">
                  <a:moveTo>
                    <a:pt x="0" y="0"/>
                  </a:moveTo>
                  <a:lnTo>
                    <a:pt x="0" y="26159"/>
                  </a:lnTo>
                  <a:lnTo>
                    <a:pt x="19540" y="26159"/>
                  </a:lnTo>
                  <a:lnTo>
                    <a:pt x="19540" y="0"/>
                  </a:lnTo>
                  <a:close/>
                </a:path>
              </a:pathLst>
            </a:custGeom>
            <a:solidFill>
              <a:srgbClr val="8BDCE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 name="Google Shape;525;p14">
              <a:extLst>
                <a:ext uri="{FF2B5EF4-FFF2-40B4-BE49-F238E27FC236}">
                  <a16:creationId xmlns:a16="http://schemas.microsoft.com/office/drawing/2014/main" id="{FAB2B24C-F3F8-4C28-82B6-CDBB83FBD20B}"/>
                </a:ext>
              </a:extLst>
            </p:cNvPr>
            <p:cNvSpPr/>
            <p:nvPr/>
          </p:nvSpPr>
          <p:spPr>
            <a:xfrm>
              <a:off x="1029643" y="942422"/>
              <a:ext cx="515267" cy="634687"/>
            </a:xfrm>
            <a:custGeom>
              <a:avLst/>
              <a:gdLst/>
              <a:ahLst/>
              <a:cxnLst/>
              <a:rect l="l" t="t" r="r" b="b"/>
              <a:pathLst>
                <a:path w="16944" h="20871" extrusionOk="0">
                  <a:moveTo>
                    <a:pt x="1" y="0"/>
                  </a:moveTo>
                  <a:lnTo>
                    <a:pt x="1" y="20870"/>
                  </a:lnTo>
                  <a:lnTo>
                    <a:pt x="16944" y="20870"/>
                  </a:lnTo>
                  <a:lnTo>
                    <a:pt x="16944"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 name="Google Shape;526;p14">
              <a:extLst>
                <a:ext uri="{FF2B5EF4-FFF2-40B4-BE49-F238E27FC236}">
                  <a16:creationId xmlns:a16="http://schemas.microsoft.com/office/drawing/2014/main" id="{2CE7337A-7646-40A7-B82E-C81A0C61FF29}"/>
                </a:ext>
              </a:extLst>
            </p:cNvPr>
            <p:cNvSpPr/>
            <p:nvPr/>
          </p:nvSpPr>
          <p:spPr>
            <a:xfrm>
              <a:off x="1076840" y="1007896"/>
              <a:ext cx="56836" cy="56867"/>
            </a:xfrm>
            <a:custGeom>
              <a:avLst/>
              <a:gdLst/>
              <a:ahLst/>
              <a:cxnLst/>
              <a:rect l="l" t="t" r="r" b="b"/>
              <a:pathLst>
                <a:path w="1869" h="1870" extrusionOk="0">
                  <a:moveTo>
                    <a:pt x="950" y="1"/>
                  </a:moveTo>
                  <a:cubicBezTo>
                    <a:pt x="412" y="1"/>
                    <a:pt x="0" y="412"/>
                    <a:pt x="0" y="951"/>
                  </a:cubicBezTo>
                  <a:cubicBezTo>
                    <a:pt x="0" y="1457"/>
                    <a:pt x="412" y="1869"/>
                    <a:pt x="950" y="1869"/>
                  </a:cubicBezTo>
                  <a:cubicBezTo>
                    <a:pt x="1457" y="1869"/>
                    <a:pt x="1869" y="1457"/>
                    <a:pt x="1869" y="951"/>
                  </a:cubicBezTo>
                  <a:cubicBezTo>
                    <a:pt x="1869" y="412"/>
                    <a:pt x="1457" y="1"/>
                    <a:pt x="950" y="1"/>
                  </a:cubicBezTo>
                  <a:close/>
                </a:path>
              </a:pathLst>
            </a:custGeom>
            <a:solidFill>
              <a:srgbClr val="F25D0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 name="Google Shape;527;p14">
              <a:extLst>
                <a:ext uri="{FF2B5EF4-FFF2-40B4-BE49-F238E27FC236}">
                  <a16:creationId xmlns:a16="http://schemas.microsoft.com/office/drawing/2014/main" id="{2C3B50EA-C91F-434A-BD42-FA6FC81ED945}"/>
                </a:ext>
              </a:extLst>
            </p:cNvPr>
            <p:cNvSpPr/>
            <p:nvPr/>
          </p:nvSpPr>
          <p:spPr>
            <a:xfrm>
              <a:off x="1083591" y="1019938"/>
              <a:ext cx="43365" cy="32295"/>
            </a:xfrm>
            <a:custGeom>
              <a:avLst/>
              <a:gdLst/>
              <a:ahLst/>
              <a:cxnLst/>
              <a:rect l="l" t="t" r="r" b="b"/>
              <a:pathLst>
                <a:path w="1426" h="1062" extrusionOk="0">
                  <a:moveTo>
                    <a:pt x="1255" y="1"/>
                  </a:moveTo>
                  <a:cubicBezTo>
                    <a:pt x="1219" y="1"/>
                    <a:pt x="1188" y="16"/>
                    <a:pt x="1172" y="48"/>
                  </a:cubicBezTo>
                  <a:lnTo>
                    <a:pt x="570" y="650"/>
                  </a:lnTo>
                  <a:lnTo>
                    <a:pt x="253" y="333"/>
                  </a:lnTo>
                  <a:cubicBezTo>
                    <a:pt x="238" y="317"/>
                    <a:pt x="206" y="309"/>
                    <a:pt x="174" y="309"/>
                  </a:cubicBezTo>
                  <a:cubicBezTo>
                    <a:pt x="143" y="309"/>
                    <a:pt x="111" y="317"/>
                    <a:pt x="95" y="333"/>
                  </a:cubicBezTo>
                  <a:lnTo>
                    <a:pt x="63" y="365"/>
                  </a:lnTo>
                  <a:cubicBezTo>
                    <a:pt x="0" y="428"/>
                    <a:pt x="0" y="523"/>
                    <a:pt x="63" y="555"/>
                  </a:cubicBezTo>
                  <a:lnTo>
                    <a:pt x="570" y="1061"/>
                  </a:lnTo>
                  <a:lnTo>
                    <a:pt x="1394" y="270"/>
                  </a:lnTo>
                  <a:cubicBezTo>
                    <a:pt x="1425" y="206"/>
                    <a:pt x="1425" y="111"/>
                    <a:pt x="1394" y="80"/>
                  </a:cubicBezTo>
                  <a:lnTo>
                    <a:pt x="1362" y="48"/>
                  </a:lnTo>
                  <a:cubicBezTo>
                    <a:pt x="1330" y="16"/>
                    <a:pt x="1291" y="1"/>
                    <a:pt x="1255"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 name="Google Shape;528;p14">
              <a:extLst>
                <a:ext uri="{FF2B5EF4-FFF2-40B4-BE49-F238E27FC236}">
                  <a16:creationId xmlns:a16="http://schemas.microsoft.com/office/drawing/2014/main" id="{7E34FF26-C000-4F78-934A-37515C8BEB77}"/>
                </a:ext>
              </a:extLst>
            </p:cNvPr>
            <p:cNvSpPr/>
            <p:nvPr/>
          </p:nvSpPr>
          <p:spPr>
            <a:xfrm>
              <a:off x="1163510" y="1015620"/>
              <a:ext cx="335179" cy="15418"/>
            </a:xfrm>
            <a:custGeom>
              <a:avLst/>
              <a:gdLst/>
              <a:ahLst/>
              <a:cxnLst/>
              <a:rect l="l" t="t" r="r" b="b"/>
              <a:pathLst>
                <a:path w="11022" h="507" extrusionOk="0">
                  <a:moveTo>
                    <a:pt x="191" y="0"/>
                  </a:moveTo>
                  <a:cubicBezTo>
                    <a:pt x="96" y="0"/>
                    <a:pt x="1" y="63"/>
                    <a:pt x="1" y="190"/>
                  </a:cubicBezTo>
                  <a:lnTo>
                    <a:pt x="1" y="285"/>
                  </a:lnTo>
                  <a:cubicBezTo>
                    <a:pt x="1" y="380"/>
                    <a:pt x="96" y="507"/>
                    <a:pt x="191" y="507"/>
                  </a:cubicBezTo>
                  <a:lnTo>
                    <a:pt x="10800" y="507"/>
                  </a:lnTo>
                  <a:cubicBezTo>
                    <a:pt x="10895" y="507"/>
                    <a:pt x="11021" y="380"/>
                    <a:pt x="11021" y="285"/>
                  </a:cubicBezTo>
                  <a:lnTo>
                    <a:pt x="11021" y="190"/>
                  </a:lnTo>
                  <a:cubicBezTo>
                    <a:pt x="11021" y="63"/>
                    <a:pt x="10895" y="0"/>
                    <a:pt x="10800" y="0"/>
                  </a:cubicBezTo>
                  <a:close/>
                </a:path>
              </a:pathLst>
            </a:custGeom>
            <a:solidFill>
              <a:srgbClr val="8BDCE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 name="Google Shape;529;p14">
              <a:extLst>
                <a:ext uri="{FF2B5EF4-FFF2-40B4-BE49-F238E27FC236}">
                  <a16:creationId xmlns:a16="http://schemas.microsoft.com/office/drawing/2014/main" id="{376D7BCD-CBC6-47FC-B6C1-56C2BDDDE24D}"/>
                </a:ext>
              </a:extLst>
            </p:cNvPr>
            <p:cNvSpPr/>
            <p:nvPr/>
          </p:nvSpPr>
          <p:spPr>
            <a:xfrm>
              <a:off x="1163510" y="1042564"/>
              <a:ext cx="219621" cy="15448"/>
            </a:xfrm>
            <a:custGeom>
              <a:avLst/>
              <a:gdLst/>
              <a:ahLst/>
              <a:cxnLst/>
              <a:rect l="l" t="t" r="r" b="b"/>
              <a:pathLst>
                <a:path w="7222" h="508" extrusionOk="0">
                  <a:moveTo>
                    <a:pt x="191" y="1"/>
                  </a:moveTo>
                  <a:cubicBezTo>
                    <a:pt x="96" y="1"/>
                    <a:pt x="1" y="96"/>
                    <a:pt x="1" y="191"/>
                  </a:cubicBezTo>
                  <a:lnTo>
                    <a:pt x="1" y="317"/>
                  </a:lnTo>
                  <a:cubicBezTo>
                    <a:pt x="1" y="412"/>
                    <a:pt x="96" y="507"/>
                    <a:pt x="191" y="507"/>
                  </a:cubicBezTo>
                  <a:lnTo>
                    <a:pt x="7000" y="507"/>
                  </a:lnTo>
                  <a:cubicBezTo>
                    <a:pt x="7126" y="507"/>
                    <a:pt x="7221" y="412"/>
                    <a:pt x="7221" y="317"/>
                  </a:cubicBezTo>
                  <a:lnTo>
                    <a:pt x="7221" y="191"/>
                  </a:lnTo>
                  <a:cubicBezTo>
                    <a:pt x="7221" y="96"/>
                    <a:pt x="7126" y="1"/>
                    <a:pt x="7000" y="1"/>
                  </a:cubicBezTo>
                  <a:close/>
                </a:path>
              </a:pathLst>
            </a:custGeom>
            <a:solidFill>
              <a:srgbClr val="ACE5F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 name="Google Shape;530;p14">
              <a:extLst>
                <a:ext uri="{FF2B5EF4-FFF2-40B4-BE49-F238E27FC236}">
                  <a16:creationId xmlns:a16="http://schemas.microsoft.com/office/drawing/2014/main" id="{483EA9AF-A2B7-4A8B-AF5D-9F73896B2586}"/>
                </a:ext>
              </a:extLst>
            </p:cNvPr>
            <p:cNvSpPr/>
            <p:nvPr/>
          </p:nvSpPr>
          <p:spPr>
            <a:xfrm>
              <a:off x="1076840" y="1119624"/>
              <a:ext cx="56836" cy="56836"/>
            </a:xfrm>
            <a:custGeom>
              <a:avLst/>
              <a:gdLst/>
              <a:ahLst/>
              <a:cxnLst/>
              <a:rect l="l" t="t" r="r" b="b"/>
              <a:pathLst>
                <a:path w="1869" h="1869" extrusionOk="0">
                  <a:moveTo>
                    <a:pt x="950" y="0"/>
                  </a:moveTo>
                  <a:cubicBezTo>
                    <a:pt x="412" y="0"/>
                    <a:pt x="0" y="412"/>
                    <a:pt x="0" y="950"/>
                  </a:cubicBezTo>
                  <a:cubicBezTo>
                    <a:pt x="0" y="1457"/>
                    <a:pt x="412" y="1869"/>
                    <a:pt x="950" y="1869"/>
                  </a:cubicBezTo>
                  <a:cubicBezTo>
                    <a:pt x="1457" y="1869"/>
                    <a:pt x="1869" y="1457"/>
                    <a:pt x="1869" y="950"/>
                  </a:cubicBezTo>
                  <a:cubicBezTo>
                    <a:pt x="1869" y="412"/>
                    <a:pt x="1457" y="0"/>
                    <a:pt x="950" y="0"/>
                  </a:cubicBezTo>
                  <a:close/>
                </a:path>
              </a:pathLst>
            </a:custGeom>
            <a:solidFill>
              <a:srgbClr val="F25D0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 name="Google Shape;531;p14">
              <a:extLst>
                <a:ext uri="{FF2B5EF4-FFF2-40B4-BE49-F238E27FC236}">
                  <a16:creationId xmlns:a16="http://schemas.microsoft.com/office/drawing/2014/main" id="{36610D68-2119-4D03-92AF-50CB6F9A9487}"/>
                </a:ext>
              </a:extLst>
            </p:cNvPr>
            <p:cNvSpPr/>
            <p:nvPr/>
          </p:nvSpPr>
          <p:spPr>
            <a:xfrm>
              <a:off x="1083591" y="1131666"/>
              <a:ext cx="43365" cy="32295"/>
            </a:xfrm>
            <a:custGeom>
              <a:avLst/>
              <a:gdLst/>
              <a:ahLst/>
              <a:cxnLst/>
              <a:rect l="l" t="t" r="r" b="b"/>
              <a:pathLst>
                <a:path w="1426" h="1062" extrusionOk="0">
                  <a:moveTo>
                    <a:pt x="1255" y="0"/>
                  </a:moveTo>
                  <a:cubicBezTo>
                    <a:pt x="1219" y="0"/>
                    <a:pt x="1188" y="16"/>
                    <a:pt x="1172" y="48"/>
                  </a:cubicBezTo>
                  <a:lnTo>
                    <a:pt x="570" y="649"/>
                  </a:lnTo>
                  <a:lnTo>
                    <a:pt x="253" y="333"/>
                  </a:lnTo>
                  <a:cubicBezTo>
                    <a:pt x="238" y="317"/>
                    <a:pt x="206" y="309"/>
                    <a:pt x="174" y="309"/>
                  </a:cubicBezTo>
                  <a:cubicBezTo>
                    <a:pt x="143" y="309"/>
                    <a:pt x="111" y="317"/>
                    <a:pt x="95" y="333"/>
                  </a:cubicBezTo>
                  <a:lnTo>
                    <a:pt x="63" y="364"/>
                  </a:lnTo>
                  <a:cubicBezTo>
                    <a:pt x="0" y="428"/>
                    <a:pt x="0" y="523"/>
                    <a:pt x="63" y="554"/>
                  </a:cubicBezTo>
                  <a:lnTo>
                    <a:pt x="570" y="1061"/>
                  </a:lnTo>
                  <a:lnTo>
                    <a:pt x="1394" y="269"/>
                  </a:lnTo>
                  <a:cubicBezTo>
                    <a:pt x="1425" y="206"/>
                    <a:pt x="1425" y="111"/>
                    <a:pt x="1394" y="79"/>
                  </a:cubicBezTo>
                  <a:lnTo>
                    <a:pt x="1362" y="48"/>
                  </a:lnTo>
                  <a:cubicBezTo>
                    <a:pt x="1330" y="16"/>
                    <a:pt x="1291" y="0"/>
                    <a:pt x="1255"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 name="Google Shape;532;p14">
              <a:extLst>
                <a:ext uri="{FF2B5EF4-FFF2-40B4-BE49-F238E27FC236}">
                  <a16:creationId xmlns:a16="http://schemas.microsoft.com/office/drawing/2014/main" id="{FB3A170D-947E-46DB-9690-E55D9C839018}"/>
                </a:ext>
              </a:extLst>
            </p:cNvPr>
            <p:cNvSpPr/>
            <p:nvPr/>
          </p:nvSpPr>
          <p:spPr>
            <a:xfrm>
              <a:off x="1163510" y="1126344"/>
              <a:ext cx="335179" cy="15448"/>
            </a:xfrm>
            <a:custGeom>
              <a:avLst/>
              <a:gdLst/>
              <a:ahLst/>
              <a:cxnLst/>
              <a:rect l="l" t="t" r="r" b="b"/>
              <a:pathLst>
                <a:path w="11022" h="508" extrusionOk="0">
                  <a:moveTo>
                    <a:pt x="191" y="1"/>
                  </a:moveTo>
                  <a:cubicBezTo>
                    <a:pt x="96" y="1"/>
                    <a:pt x="1" y="96"/>
                    <a:pt x="1" y="223"/>
                  </a:cubicBezTo>
                  <a:lnTo>
                    <a:pt x="1" y="318"/>
                  </a:lnTo>
                  <a:cubicBezTo>
                    <a:pt x="1" y="413"/>
                    <a:pt x="96" y="508"/>
                    <a:pt x="191" y="508"/>
                  </a:cubicBezTo>
                  <a:lnTo>
                    <a:pt x="10800" y="508"/>
                  </a:lnTo>
                  <a:cubicBezTo>
                    <a:pt x="10895" y="508"/>
                    <a:pt x="11021" y="413"/>
                    <a:pt x="11021" y="318"/>
                  </a:cubicBezTo>
                  <a:lnTo>
                    <a:pt x="11021" y="223"/>
                  </a:lnTo>
                  <a:cubicBezTo>
                    <a:pt x="11021" y="96"/>
                    <a:pt x="10895" y="1"/>
                    <a:pt x="10800" y="1"/>
                  </a:cubicBezTo>
                  <a:close/>
                </a:path>
              </a:pathLst>
            </a:custGeom>
            <a:solidFill>
              <a:srgbClr val="8BDCE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 name="Google Shape;533;p14">
              <a:extLst>
                <a:ext uri="{FF2B5EF4-FFF2-40B4-BE49-F238E27FC236}">
                  <a16:creationId xmlns:a16="http://schemas.microsoft.com/office/drawing/2014/main" id="{714D3C2B-695C-41FA-97FD-02011CBAF9A4}"/>
                </a:ext>
              </a:extLst>
            </p:cNvPr>
            <p:cNvSpPr/>
            <p:nvPr/>
          </p:nvSpPr>
          <p:spPr>
            <a:xfrm>
              <a:off x="1163510" y="1154292"/>
              <a:ext cx="219621" cy="14475"/>
            </a:xfrm>
            <a:custGeom>
              <a:avLst/>
              <a:gdLst/>
              <a:ahLst/>
              <a:cxnLst/>
              <a:rect l="l" t="t" r="r" b="b"/>
              <a:pathLst>
                <a:path w="7222" h="476" extrusionOk="0">
                  <a:moveTo>
                    <a:pt x="191" y="0"/>
                  </a:moveTo>
                  <a:cubicBezTo>
                    <a:pt x="96" y="0"/>
                    <a:pt x="1" y="95"/>
                    <a:pt x="1" y="190"/>
                  </a:cubicBezTo>
                  <a:lnTo>
                    <a:pt x="1" y="285"/>
                  </a:lnTo>
                  <a:cubicBezTo>
                    <a:pt x="1" y="412"/>
                    <a:pt x="96" y="475"/>
                    <a:pt x="191" y="475"/>
                  </a:cubicBezTo>
                  <a:lnTo>
                    <a:pt x="7000" y="475"/>
                  </a:lnTo>
                  <a:cubicBezTo>
                    <a:pt x="7126" y="475"/>
                    <a:pt x="7221" y="412"/>
                    <a:pt x="7221" y="285"/>
                  </a:cubicBezTo>
                  <a:lnTo>
                    <a:pt x="7221" y="190"/>
                  </a:lnTo>
                  <a:cubicBezTo>
                    <a:pt x="7221" y="95"/>
                    <a:pt x="7126" y="0"/>
                    <a:pt x="7000" y="0"/>
                  </a:cubicBezTo>
                  <a:close/>
                </a:path>
              </a:pathLst>
            </a:custGeom>
            <a:solidFill>
              <a:srgbClr val="ACE5F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 name="Google Shape;534;p14">
              <a:extLst>
                <a:ext uri="{FF2B5EF4-FFF2-40B4-BE49-F238E27FC236}">
                  <a16:creationId xmlns:a16="http://schemas.microsoft.com/office/drawing/2014/main" id="{D7511055-353E-4D31-A3BB-A1EB562ABE74}"/>
                </a:ext>
              </a:extLst>
            </p:cNvPr>
            <p:cNvSpPr/>
            <p:nvPr/>
          </p:nvSpPr>
          <p:spPr>
            <a:xfrm>
              <a:off x="1076840" y="1231321"/>
              <a:ext cx="56836" cy="56867"/>
            </a:xfrm>
            <a:custGeom>
              <a:avLst/>
              <a:gdLst/>
              <a:ahLst/>
              <a:cxnLst/>
              <a:rect l="l" t="t" r="r" b="b"/>
              <a:pathLst>
                <a:path w="1869" h="1870" extrusionOk="0">
                  <a:moveTo>
                    <a:pt x="950" y="1"/>
                  </a:moveTo>
                  <a:cubicBezTo>
                    <a:pt x="412" y="1"/>
                    <a:pt x="0" y="413"/>
                    <a:pt x="0" y="919"/>
                  </a:cubicBezTo>
                  <a:cubicBezTo>
                    <a:pt x="0" y="1458"/>
                    <a:pt x="412" y="1869"/>
                    <a:pt x="950" y="1869"/>
                  </a:cubicBezTo>
                  <a:cubicBezTo>
                    <a:pt x="1457" y="1869"/>
                    <a:pt x="1869" y="1458"/>
                    <a:pt x="1869" y="919"/>
                  </a:cubicBezTo>
                  <a:cubicBezTo>
                    <a:pt x="1869" y="413"/>
                    <a:pt x="1457" y="1"/>
                    <a:pt x="950" y="1"/>
                  </a:cubicBezTo>
                  <a:close/>
                </a:path>
              </a:pathLst>
            </a:custGeom>
            <a:solidFill>
              <a:srgbClr val="F25D0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 name="Google Shape;535;p14">
              <a:extLst>
                <a:ext uri="{FF2B5EF4-FFF2-40B4-BE49-F238E27FC236}">
                  <a16:creationId xmlns:a16="http://schemas.microsoft.com/office/drawing/2014/main" id="{E49AD4DA-9FF2-4CA9-98B6-70D0FBD2C75A}"/>
                </a:ext>
              </a:extLst>
            </p:cNvPr>
            <p:cNvSpPr/>
            <p:nvPr/>
          </p:nvSpPr>
          <p:spPr>
            <a:xfrm>
              <a:off x="1083591" y="1243364"/>
              <a:ext cx="43365" cy="33269"/>
            </a:xfrm>
            <a:custGeom>
              <a:avLst/>
              <a:gdLst/>
              <a:ahLst/>
              <a:cxnLst/>
              <a:rect l="l" t="t" r="r" b="b"/>
              <a:pathLst>
                <a:path w="1426" h="1094" extrusionOk="0">
                  <a:moveTo>
                    <a:pt x="1255" y="1"/>
                  </a:moveTo>
                  <a:cubicBezTo>
                    <a:pt x="1219" y="1"/>
                    <a:pt x="1188" y="17"/>
                    <a:pt x="1172" y="48"/>
                  </a:cubicBezTo>
                  <a:lnTo>
                    <a:pt x="570" y="650"/>
                  </a:lnTo>
                  <a:lnTo>
                    <a:pt x="253" y="333"/>
                  </a:lnTo>
                  <a:cubicBezTo>
                    <a:pt x="238" y="317"/>
                    <a:pt x="206" y="310"/>
                    <a:pt x="174" y="310"/>
                  </a:cubicBezTo>
                  <a:cubicBezTo>
                    <a:pt x="143" y="310"/>
                    <a:pt x="111" y="317"/>
                    <a:pt x="95" y="333"/>
                  </a:cubicBezTo>
                  <a:lnTo>
                    <a:pt x="63" y="365"/>
                  </a:lnTo>
                  <a:cubicBezTo>
                    <a:pt x="0" y="428"/>
                    <a:pt x="0" y="523"/>
                    <a:pt x="63" y="555"/>
                  </a:cubicBezTo>
                  <a:lnTo>
                    <a:pt x="570" y="1093"/>
                  </a:lnTo>
                  <a:lnTo>
                    <a:pt x="1394" y="270"/>
                  </a:lnTo>
                  <a:cubicBezTo>
                    <a:pt x="1425" y="207"/>
                    <a:pt x="1425" y="112"/>
                    <a:pt x="1394" y="80"/>
                  </a:cubicBezTo>
                  <a:lnTo>
                    <a:pt x="1362" y="48"/>
                  </a:lnTo>
                  <a:cubicBezTo>
                    <a:pt x="1330" y="17"/>
                    <a:pt x="1291" y="1"/>
                    <a:pt x="1255"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 name="Google Shape;536;p14">
              <a:extLst>
                <a:ext uri="{FF2B5EF4-FFF2-40B4-BE49-F238E27FC236}">
                  <a16:creationId xmlns:a16="http://schemas.microsoft.com/office/drawing/2014/main" id="{5B9C9B4D-3BA1-43BD-9A24-C4245A61764C}"/>
                </a:ext>
              </a:extLst>
            </p:cNvPr>
            <p:cNvSpPr/>
            <p:nvPr/>
          </p:nvSpPr>
          <p:spPr>
            <a:xfrm>
              <a:off x="1163510" y="1238072"/>
              <a:ext cx="335179" cy="14475"/>
            </a:xfrm>
            <a:custGeom>
              <a:avLst/>
              <a:gdLst/>
              <a:ahLst/>
              <a:cxnLst/>
              <a:rect l="l" t="t" r="r" b="b"/>
              <a:pathLst>
                <a:path w="11022" h="476" extrusionOk="0">
                  <a:moveTo>
                    <a:pt x="191" y="1"/>
                  </a:moveTo>
                  <a:cubicBezTo>
                    <a:pt x="96" y="1"/>
                    <a:pt x="1" y="96"/>
                    <a:pt x="1" y="222"/>
                  </a:cubicBezTo>
                  <a:lnTo>
                    <a:pt x="1" y="317"/>
                  </a:lnTo>
                  <a:cubicBezTo>
                    <a:pt x="1" y="412"/>
                    <a:pt x="96" y="476"/>
                    <a:pt x="191" y="476"/>
                  </a:cubicBezTo>
                  <a:lnTo>
                    <a:pt x="10800" y="476"/>
                  </a:lnTo>
                  <a:cubicBezTo>
                    <a:pt x="10895" y="476"/>
                    <a:pt x="11021" y="412"/>
                    <a:pt x="11021" y="317"/>
                  </a:cubicBezTo>
                  <a:lnTo>
                    <a:pt x="11021" y="222"/>
                  </a:lnTo>
                  <a:cubicBezTo>
                    <a:pt x="11021" y="96"/>
                    <a:pt x="10895" y="1"/>
                    <a:pt x="10800" y="1"/>
                  </a:cubicBezTo>
                  <a:close/>
                </a:path>
              </a:pathLst>
            </a:custGeom>
            <a:solidFill>
              <a:srgbClr val="8BDCE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 name="Google Shape;537;p14">
              <a:extLst>
                <a:ext uri="{FF2B5EF4-FFF2-40B4-BE49-F238E27FC236}">
                  <a16:creationId xmlns:a16="http://schemas.microsoft.com/office/drawing/2014/main" id="{D8F59B2D-0FFD-404C-A509-7B1D82C3F4F6}"/>
                </a:ext>
              </a:extLst>
            </p:cNvPr>
            <p:cNvSpPr/>
            <p:nvPr/>
          </p:nvSpPr>
          <p:spPr>
            <a:xfrm>
              <a:off x="1163510" y="1265046"/>
              <a:ext cx="219621" cy="17364"/>
            </a:xfrm>
            <a:custGeom>
              <a:avLst/>
              <a:gdLst/>
              <a:ahLst/>
              <a:cxnLst/>
              <a:rect l="l" t="t" r="r" b="b"/>
              <a:pathLst>
                <a:path w="7222" h="571" extrusionOk="0">
                  <a:moveTo>
                    <a:pt x="191" y="0"/>
                  </a:moveTo>
                  <a:cubicBezTo>
                    <a:pt x="96" y="0"/>
                    <a:pt x="1" y="127"/>
                    <a:pt x="1" y="222"/>
                  </a:cubicBezTo>
                  <a:lnTo>
                    <a:pt x="1" y="349"/>
                  </a:lnTo>
                  <a:cubicBezTo>
                    <a:pt x="1" y="444"/>
                    <a:pt x="96" y="570"/>
                    <a:pt x="191" y="570"/>
                  </a:cubicBezTo>
                  <a:lnTo>
                    <a:pt x="7000" y="570"/>
                  </a:lnTo>
                  <a:cubicBezTo>
                    <a:pt x="7126" y="570"/>
                    <a:pt x="7221" y="444"/>
                    <a:pt x="7221" y="349"/>
                  </a:cubicBezTo>
                  <a:lnTo>
                    <a:pt x="7221" y="222"/>
                  </a:lnTo>
                  <a:cubicBezTo>
                    <a:pt x="7221" y="127"/>
                    <a:pt x="7126" y="0"/>
                    <a:pt x="7000" y="0"/>
                  </a:cubicBezTo>
                  <a:close/>
                </a:path>
              </a:pathLst>
            </a:custGeom>
            <a:solidFill>
              <a:srgbClr val="ACE5F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 name="Google Shape;538;p14">
              <a:extLst>
                <a:ext uri="{FF2B5EF4-FFF2-40B4-BE49-F238E27FC236}">
                  <a16:creationId xmlns:a16="http://schemas.microsoft.com/office/drawing/2014/main" id="{F417B110-6327-47C3-A21A-93C647B6735E}"/>
                </a:ext>
              </a:extLst>
            </p:cNvPr>
            <p:cNvSpPr/>
            <p:nvPr/>
          </p:nvSpPr>
          <p:spPr>
            <a:xfrm>
              <a:off x="1076840" y="1343049"/>
              <a:ext cx="56836" cy="56836"/>
            </a:xfrm>
            <a:custGeom>
              <a:avLst/>
              <a:gdLst/>
              <a:ahLst/>
              <a:cxnLst/>
              <a:rect l="l" t="t" r="r" b="b"/>
              <a:pathLst>
                <a:path w="1869" h="1869" extrusionOk="0">
                  <a:moveTo>
                    <a:pt x="950" y="0"/>
                  </a:moveTo>
                  <a:cubicBezTo>
                    <a:pt x="412" y="0"/>
                    <a:pt x="0" y="412"/>
                    <a:pt x="0" y="951"/>
                  </a:cubicBezTo>
                  <a:cubicBezTo>
                    <a:pt x="0" y="1457"/>
                    <a:pt x="412" y="1869"/>
                    <a:pt x="950" y="1869"/>
                  </a:cubicBezTo>
                  <a:cubicBezTo>
                    <a:pt x="1457" y="1869"/>
                    <a:pt x="1869" y="1457"/>
                    <a:pt x="1869" y="951"/>
                  </a:cubicBezTo>
                  <a:cubicBezTo>
                    <a:pt x="1869" y="412"/>
                    <a:pt x="1457" y="0"/>
                    <a:pt x="950" y="0"/>
                  </a:cubicBezTo>
                  <a:close/>
                </a:path>
              </a:pathLst>
            </a:custGeom>
            <a:solidFill>
              <a:srgbClr val="F25D0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 name="Google Shape;539;p14">
              <a:extLst>
                <a:ext uri="{FF2B5EF4-FFF2-40B4-BE49-F238E27FC236}">
                  <a16:creationId xmlns:a16="http://schemas.microsoft.com/office/drawing/2014/main" id="{861AB0C1-E3D7-4343-A897-8E1D3653E746}"/>
                </a:ext>
              </a:extLst>
            </p:cNvPr>
            <p:cNvSpPr/>
            <p:nvPr/>
          </p:nvSpPr>
          <p:spPr>
            <a:xfrm>
              <a:off x="1083591" y="1355092"/>
              <a:ext cx="43365" cy="32295"/>
            </a:xfrm>
            <a:custGeom>
              <a:avLst/>
              <a:gdLst/>
              <a:ahLst/>
              <a:cxnLst/>
              <a:rect l="l" t="t" r="r" b="b"/>
              <a:pathLst>
                <a:path w="1426" h="1062" extrusionOk="0">
                  <a:moveTo>
                    <a:pt x="1255" y="0"/>
                  </a:moveTo>
                  <a:cubicBezTo>
                    <a:pt x="1219" y="0"/>
                    <a:pt x="1188" y="16"/>
                    <a:pt x="1172" y="48"/>
                  </a:cubicBezTo>
                  <a:lnTo>
                    <a:pt x="570" y="650"/>
                  </a:lnTo>
                  <a:lnTo>
                    <a:pt x="253" y="333"/>
                  </a:lnTo>
                  <a:cubicBezTo>
                    <a:pt x="238" y="317"/>
                    <a:pt x="206" y="309"/>
                    <a:pt x="174" y="309"/>
                  </a:cubicBezTo>
                  <a:cubicBezTo>
                    <a:pt x="143" y="309"/>
                    <a:pt x="111" y="317"/>
                    <a:pt x="95" y="333"/>
                  </a:cubicBezTo>
                  <a:lnTo>
                    <a:pt x="63" y="365"/>
                  </a:lnTo>
                  <a:cubicBezTo>
                    <a:pt x="0" y="428"/>
                    <a:pt x="0" y="523"/>
                    <a:pt x="63" y="555"/>
                  </a:cubicBezTo>
                  <a:lnTo>
                    <a:pt x="570" y="1061"/>
                  </a:lnTo>
                  <a:lnTo>
                    <a:pt x="1394" y="270"/>
                  </a:lnTo>
                  <a:cubicBezTo>
                    <a:pt x="1425" y="206"/>
                    <a:pt x="1425" y="143"/>
                    <a:pt x="1394" y="80"/>
                  </a:cubicBezTo>
                  <a:lnTo>
                    <a:pt x="1362" y="48"/>
                  </a:lnTo>
                  <a:cubicBezTo>
                    <a:pt x="1330" y="16"/>
                    <a:pt x="1291" y="0"/>
                    <a:pt x="1255"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 name="Google Shape;540;p14">
              <a:extLst>
                <a:ext uri="{FF2B5EF4-FFF2-40B4-BE49-F238E27FC236}">
                  <a16:creationId xmlns:a16="http://schemas.microsoft.com/office/drawing/2014/main" id="{1BB4FCB7-BB71-435E-BEC7-4156EF5E143F}"/>
                </a:ext>
              </a:extLst>
            </p:cNvPr>
            <p:cNvSpPr/>
            <p:nvPr/>
          </p:nvSpPr>
          <p:spPr>
            <a:xfrm>
              <a:off x="1163510" y="1350743"/>
              <a:ext cx="335179" cy="15448"/>
            </a:xfrm>
            <a:custGeom>
              <a:avLst/>
              <a:gdLst/>
              <a:ahLst/>
              <a:cxnLst/>
              <a:rect l="l" t="t" r="r" b="b"/>
              <a:pathLst>
                <a:path w="11022" h="508" extrusionOk="0">
                  <a:moveTo>
                    <a:pt x="191" y="1"/>
                  </a:moveTo>
                  <a:cubicBezTo>
                    <a:pt x="96" y="1"/>
                    <a:pt x="1" y="64"/>
                    <a:pt x="1" y="191"/>
                  </a:cubicBezTo>
                  <a:lnTo>
                    <a:pt x="1" y="286"/>
                  </a:lnTo>
                  <a:cubicBezTo>
                    <a:pt x="1" y="381"/>
                    <a:pt x="96" y="508"/>
                    <a:pt x="191" y="508"/>
                  </a:cubicBezTo>
                  <a:lnTo>
                    <a:pt x="10800" y="508"/>
                  </a:lnTo>
                  <a:cubicBezTo>
                    <a:pt x="10895" y="508"/>
                    <a:pt x="11021" y="381"/>
                    <a:pt x="11021" y="286"/>
                  </a:cubicBezTo>
                  <a:lnTo>
                    <a:pt x="11021" y="191"/>
                  </a:lnTo>
                  <a:cubicBezTo>
                    <a:pt x="11021" y="64"/>
                    <a:pt x="10895" y="1"/>
                    <a:pt x="10800" y="1"/>
                  </a:cubicBezTo>
                  <a:close/>
                </a:path>
              </a:pathLst>
            </a:custGeom>
            <a:solidFill>
              <a:srgbClr val="8BDCE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 name="Google Shape;541;p14">
              <a:extLst>
                <a:ext uri="{FF2B5EF4-FFF2-40B4-BE49-F238E27FC236}">
                  <a16:creationId xmlns:a16="http://schemas.microsoft.com/office/drawing/2014/main" id="{6A833E60-69E0-47C7-9A65-010575125EE1}"/>
                </a:ext>
              </a:extLst>
            </p:cNvPr>
            <p:cNvSpPr/>
            <p:nvPr/>
          </p:nvSpPr>
          <p:spPr>
            <a:xfrm>
              <a:off x="1163510" y="1378690"/>
              <a:ext cx="219621" cy="14475"/>
            </a:xfrm>
            <a:custGeom>
              <a:avLst/>
              <a:gdLst/>
              <a:ahLst/>
              <a:cxnLst/>
              <a:rect l="l" t="t" r="r" b="b"/>
              <a:pathLst>
                <a:path w="7222" h="476" extrusionOk="0">
                  <a:moveTo>
                    <a:pt x="191" y="0"/>
                  </a:moveTo>
                  <a:cubicBezTo>
                    <a:pt x="96" y="0"/>
                    <a:pt x="1" y="64"/>
                    <a:pt x="1" y="159"/>
                  </a:cubicBezTo>
                  <a:lnTo>
                    <a:pt x="1" y="254"/>
                  </a:lnTo>
                  <a:cubicBezTo>
                    <a:pt x="1" y="380"/>
                    <a:pt x="96" y="475"/>
                    <a:pt x="191" y="475"/>
                  </a:cubicBezTo>
                  <a:lnTo>
                    <a:pt x="7000" y="475"/>
                  </a:lnTo>
                  <a:cubicBezTo>
                    <a:pt x="7126" y="475"/>
                    <a:pt x="7221" y="380"/>
                    <a:pt x="7221" y="254"/>
                  </a:cubicBezTo>
                  <a:lnTo>
                    <a:pt x="7221" y="159"/>
                  </a:lnTo>
                  <a:cubicBezTo>
                    <a:pt x="7221" y="64"/>
                    <a:pt x="7126" y="0"/>
                    <a:pt x="7000" y="0"/>
                  </a:cubicBezTo>
                  <a:close/>
                </a:path>
              </a:pathLst>
            </a:custGeom>
            <a:solidFill>
              <a:srgbClr val="ACE5F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 name="Google Shape;542;p14">
              <a:extLst>
                <a:ext uri="{FF2B5EF4-FFF2-40B4-BE49-F238E27FC236}">
                  <a16:creationId xmlns:a16="http://schemas.microsoft.com/office/drawing/2014/main" id="{3F161DE0-01EB-4084-ABC9-FDC127E3BD01}"/>
                </a:ext>
              </a:extLst>
            </p:cNvPr>
            <p:cNvSpPr/>
            <p:nvPr/>
          </p:nvSpPr>
          <p:spPr>
            <a:xfrm>
              <a:off x="1076840" y="1454777"/>
              <a:ext cx="56836" cy="56836"/>
            </a:xfrm>
            <a:custGeom>
              <a:avLst/>
              <a:gdLst/>
              <a:ahLst/>
              <a:cxnLst/>
              <a:rect l="l" t="t" r="r" b="b"/>
              <a:pathLst>
                <a:path w="1869" h="1869" extrusionOk="0">
                  <a:moveTo>
                    <a:pt x="950" y="0"/>
                  </a:moveTo>
                  <a:cubicBezTo>
                    <a:pt x="412" y="0"/>
                    <a:pt x="0" y="412"/>
                    <a:pt x="0" y="918"/>
                  </a:cubicBezTo>
                  <a:cubicBezTo>
                    <a:pt x="0" y="1457"/>
                    <a:pt x="412" y="1869"/>
                    <a:pt x="950" y="1869"/>
                  </a:cubicBezTo>
                  <a:cubicBezTo>
                    <a:pt x="1457" y="1869"/>
                    <a:pt x="1869" y="1457"/>
                    <a:pt x="1869" y="918"/>
                  </a:cubicBezTo>
                  <a:cubicBezTo>
                    <a:pt x="1869" y="412"/>
                    <a:pt x="1457" y="0"/>
                    <a:pt x="950" y="0"/>
                  </a:cubicBezTo>
                  <a:close/>
                </a:path>
              </a:pathLst>
            </a:custGeom>
            <a:solidFill>
              <a:srgbClr val="F25D0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 name="Google Shape;543;p14">
              <a:extLst>
                <a:ext uri="{FF2B5EF4-FFF2-40B4-BE49-F238E27FC236}">
                  <a16:creationId xmlns:a16="http://schemas.microsoft.com/office/drawing/2014/main" id="{1B6F379D-D84F-4B9A-89E6-056C8DB4200E}"/>
                </a:ext>
              </a:extLst>
            </p:cNvPr>
            <p:cNvSpPr/>
            <p:nvPr/>
          </p:nvSpPr>
          <p:spPr>
            <a:xfrm>
              <a:off x="1083591" y="1466789"/>
              <a:ext cx="43365" cy="33269"/>
            </a:xfrm>
            <a:custGeom>
              <a:avLst/>
              <a:gdLst/>
              <a:ahLst/>
              <a:cxnLst/>
              <a:rect l="l" t="t" r="r" b="b"/>
              <a:pathLst>
                <a:path w="1426" h="1094" extrusionOk="0">
                  <a:moveTo>
                    <a:pt x="1255" y="1"/>
                  </a:moveTo>
                  <a:cubicBezTo>
                    <a:pt x="1219" y="1"/>
                    <a:pt x="1188" y="17"/>
                    <a:pt x="1172" y="48"/>
                  </a:cubicBezTo>
                  <a:lnTo>
                    <a:pt x="570" y="650"/>
                  </a:lnTo>
                  <a:lnTo>
                    <a:pt x="253" y="333"/>
                  </a:lnTo>
                  <a:cubicBezTo>
                    <a:pt x="238" y="318"/>
                    <a:pt x="206" y="310"/>
                    <a:pt x="174" y="310"/>
                  </a:cubicBezTo>
                  <a:cubicBezTo>
                    <a:pt x="143" y="310"/>
                    <a:pt x="111" y="318"/>
                    <a:pt x="95" y="333"/>
                  </a:cubicBezTo>
                  <a:lnTo>
                    <a:pt x="63" y="365"/>
                  </a:lnTo>
                  <a:cubicBezTo>
                    <a:pt x="0" y="428"/>
                    <a:pt x="0" y="523"/>
                    <a:pt x="63" y="555"/>
                  </a:cubicBezTo>
                  <a:lnTo>
                    <a:pt x="570" y="1094"/>
                  </a:lnTo>
                  <a:lnTo>
                    <a:pt x="1394" y="270"/>
                  </a:lnTo>
                  <a:cubicBezTo>
                    <a:pt x="1425" y="207"/>
                    <a:pt x="1425" y="143"/>
                    <a:pt x="1394" y="80"/>
                  </a:cubicBezTo>
                  <a:lnTo>
                    <a:pt x="1362" y="48"/>
                  </a:lnTo>
                  <a:cubicBezTo>
                    <a:pt x="1330" y="17"/>
                    <a:pt x="1291" y="1"/>
                    <a:pt x="1255"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 name="Google Shape;544;p14">
              <a:extLst>
                <a:ext uri="{FF2B5EF4-FFF2-40B4-BE49-F238E27FC236}">
                  <a16:creationId xmlns:a16="http://schemas.microsoft.com/office/drawing/2014/main" id="{F5009508-F700-4C1F-9975-1113E7988E1D}"/>
                </a:ext>
              </a:extLst>
            </p:cNvPr>
            <p:cNvSpPr/>
            <p:nvPr/>
          </p:nvSpPr>
          <p:spPr>
            <a:xfrm>
              <a:off x="1163510" y="1462471"/>
              <a:ext cx="335179" cy="14475"/>
            </a:xfrm>
            <a:custGeom>
              <a:avLst/>
              <a:gdLst/>
              <a:ahLst/>
              <a:cxnLst/>
              <a:rect l="l" t="t" r="r" b="b"/>
              <a:pathLst>
                <a:path w="11022" h="476" extrusionOk="0">
                  <a:moveTo>
                    <a:pt x="191" y="0"/>
                  </a:moveTo>
                  <a:cubicBezTo>
                    <a:pt x="96" y="0"/>
                    <a:pt x="1" y="64"/>
                    <a:pt x="1" y="190"/>
                  </a:cubicBezTo>
                  <a:lnTo>
                    <a:pt x="1" y="285"/>
                  </a:lnTo>
                  <a:cubicBezTo>
                    <a:pt x="1" y="380"/>
                    <a:pt x="96" y="475"/>
                    <a:pt x="191" y="475"/>
                  </a:cubicBezTo>
                  <a:lnTo>
                    <a:pt x="10800" y="475"/>
                  </a:lnTo>
                  <a:cubicBezTo>
                    <a:pt x="10895" y="475"/>
                    <a:pt x="11021" y="380"/>
                    <a:pt x="11021" y="285"/>
                  </a:cubicBezTo>
                  <a:lnTo>
                    <a:pt x="11021" y="190"/>
                  </a:lnTo>
                  <a:cubicBezTo>
                    <a:pt x="11021" y="64"/>
                    <a:pt x="10895" y="0"/>
                    <a:pt x="10800" y="0"/>
                  </a:cubicBezTo>
                  <a:close/>
                </a:path>
              </a:pathLst>
            </a:custGeom>
            <a:solidFill>
              <a:srgbClr val="1CBEE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 name="Google Shape;545;p14">
              <a:extLst>
                <a:ext uri="{FF2B5EF4-FFF2-40B4-BE49-F238E27FC236}">
                  <a16:creationId xmlns:a16="http://schemas.microsoft.com/office/drawing/2014/main" id="{444B4B47-61BC-4933-B99B-49B3D9D0EDBC}"/>
                </a:ext>
              </a:extLst>
            </p:cNvPr>
            <p:cNvSpPr/>
            <p:nvPr/>
          </p:nvSpPr>
          <p:spPr>
            <a:xfrm>
              <a:off x="1163510" y="1489445"/>
              <a:ext cx="219621" cy="14475"/>
            </a:xfrm>
            <a:custGeom>
              <a:avLst/>
              <a:gdLst/>
              <a:ahLst/>
              <a:cxnLst/>
              <a:rect l="l" t="t" r="r" b="b"/>
              <a:pathLst>
                <a:path w="7222" h="476" extrusionOk="0">
                  <a:moveTo>
                    <a:pt x="191" y="0"/>
                  </a:moveTo>
                  <a:cubicBezTo>
                    <a:pt x="96" y="0"/>
                    <a:pt x="1" y="95"/>
                    <a:pt x="1" y="190"/>
                  </a:cubicBezTo>
                  <a:lnTo>
                    <a:pt x="1" y="317"/>
                  </a:lnTo>
                  <a:cubicBezTo>
                    <a:pt x="1" y="412"/>
                    <a:pt x="96" y="475"/>
                    <a:pt x="191" y="475"/>
                  </a:cubicBezTo>
                  <a:lnTo>
                    <a:pt x="7000" y="475"/>
                  </a:lnTo>
                  <a:cubicBezTo>
                    <a:pt x="7126" y="475"/>
                    <a:pt x="7221" y="412"/>
                    <a:pt x="7221" y="317"/>
                  </a:cubicBezTo>
                  <a:lnTo>
                    <a:pt x="7221" y="190"/>
                  </a:lnTo>
                  <a:cubicBezTo>
                    <a:pt x="7221" y="95"/>
                    <a:pt x="7126" y="0"/>
                    <a:pt x="7000" y="0"/>
                  </a:cubicBezTo>
                  <a:close/>
                </a:path>
              </a:pathLst>
            </a:custGeom>
            <a:solidFill>
              <a:srgbClr val="1CBEE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 name="Google Shape;643;p14">
              <a:extLst>
                <a:ext uri="{FF2B5EF4-FFF2-40B4-BE49-F238E27FC236}">
                  <a16:creationId xmlns:a16="http://schemas.microsoft.com/office/drawing/2014/main" id="{27546A8B-6E1F-46C4-9085-E24EF0F5E442}"/>
                </a:ext>
              </a:extLst>
            </p:cNvPr>
            <p:cNvSpPr/>
            <p:nvPr/>
          </p:nvSpPr>
          <p:spPr>
            <a:xfrm>
              <a:off x="1592084" y="1472080"/>
              <a:ext cx="68392" cy="33786"/>
            </a:xfrm>
            <a:custGeom>
              <a:avLst/>
              <a:gdLst/>
              <a:ahLst/>
              <a:cxnLst/>
              <a:rect l="l" t="t" r="r" b="b"/>
              <a:pathLst>
                <a:path w="2249" h="1111" extrusionOk="0">
                  <a:moveTo>
                    <a:pt x="422" y="1"/>
                  </a:moveTo>
                  <a:cubicBezTo>
                    <a:pt x="290" y="1"/>
                    <a:pt x="188" y="27"/>
                    <a:pt x="159" y="96"/>
                  </a:cubicBezTo>
                  <a:cubicBezTo>
                    <a:pt x="0" y="571"/>
                    <a:pt x="539" y="476"/>
                    <a:pt x="950" y="983"/>
                  </a:cubicBezTo>
                  <a:cubicBezTo>
                    <a:pt x="1018" y="1076"/>
                    <a:pt x="1143" y="1111"/>
                    <a:pt x="1290" y="1111"/>
                  </a:cubicBezTo>
                  <a:cubicBezTo>
                    <a:pt x="1689" y="1111"/>
                    <a:pt x="2249" y="856"/>
                    <a:pt x="2249" y="856"/>
                  </a:cubicBezTo>
                  <a:cubicBezTo>
                    <a:pt x="2249" y="856"/>
                    <a:pt x="1869" y="413"/>
                    <a:pt x="1330" y="191"/>
                  </a:cubicBezTo>
                  <a:cubicBezTo>
                    <a:pt x="1156" y="126"/>
                    <a:pt x="713" y="1"/>
                    <a:pt x="422" y="1"/>
                  </a:cubicBezTo>
                  <a:close/>
                </a:path>
              </a:pathLst>
            </a:custGeom>
            <a:solidFill>
              <a:srgbClr val="F5BA8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 name="Google Shape;644;p14">
              <a:extLst>
                <a:ext uri="{FF2B5EF4-FFF2-40B4-BE49-F238E27FC236}">
                  <a16:creationId xmlns:a16="http://schemas.microsoft.com/office/drawing/2014/main" id="{77CFA0E6-0912-4E65-8031-9AC2FB6C5339}"/>
                </a:ext>
              </a:extLst>
            </p:cNvPr>
            <p:cNvSpPr/>
            <p:nvPr/>
          </p:nvSpPr>
          <p:spPr>
            <a:xfrm>
              <a:off x="1573777" y="1337971"/>
              <a:ext cx="332290" cy="222175"/>
            </a:xfrm>
            <a:custGeom>
              <a:avLst/>
              <a:gdLst/>
              <a:ahLst/>
              <a:cxnLst/>
              <a:rect l="l" t="t" r="r" b="b"/>
              <a:pathLst>
                <a:path w="10927" h="7306" extrusionOk="0">
                  <a:moveTo>
                    <a:pt x="9853" y="0"/>
                  </a:moveTo>
                  <a:cubicBezTo>
                    <a:pt x="9700" y="0"/>
                    <a:pt x="9530" y="34"/>
                    <a:pt x="9343" y="104"/>
                  </a:cubicBezTo>
                  <a:cubicBezTo>
                    <a:pt x="7316" y="928"/>
                    <a:pt x="3579" y="4728"/>
                    <a:pt x="2566" y="4981"/>
                  </a:cubicBezTo>
                  <a:cubicBezTo>
                    <a:pt x="2471" y="5010"/>
                    <a:pt x="2382" y="5020"/>
                    <a:pt x="2296" y="5020"/>
                  </a:cubicBezTo>
                  <a:cubicBezTo>
                    <a:pt x="2042" y="5020"/>
                    <a:pt x="1814" y="4926"/>
                    <a:pt x="1523" y="4926"/>
                  </a:cubicBezTo>
                  <a:cubicBezTo>
                    <a:pt x="1258" y="4926"/>
                    <a:pt x="942" y="5004"/>
                    <a:pt x="507" y="5298"/>
                  </a:cubicBezTo>
                  <a:cubicBezTo>
                    <a:pt x="1" y="5615"/>
                    <a:pt x="792" y="7135"/>
                    <a:pt x="1394" y="7261"/>
                  </a:cubicBezTo>
                  <a:cubicBezTo>
                    <a:pt x="1505" y="7291"/>
                    <a:pt x="1614" y="7306"/>
                    <a:pt x="1718" y="7306"/>
                  </a:cubicBezTo>
                  <a:cubicBezTo>
                    <a:pt x="2388" y="7306"/>
                    <a:pt x="2904" y="6717"/>
                    <a:pt x="3041" y="5868"/>
                  </a:cubicBezTo>
                  <a:cubicBezTo>
                    <a:pt x="3421" y="5393"/>
                    <a:pt x="8203" y="3049"/>
                    <a:pt x="9501" y="2258"/>
                  </a:cubicBezTo>
                  <a:cubicBezTo>
                    <a:pt x="10103" y="1909"/>
                    <a:pt x="10926" y="1339"/>
                    <a:pt x="10800" y="864"/>
                  </a:cubicBezTo>
                  <a:cubicBezTo>
                    <a:pt x="10633" y="315"/>
                    <a:pt x="10322" y="0"/>
                    <a:pt x="9853" y="0"/>
                  </a:cubicBezTo>
                  <a:close/>
                </a:path>
              </a:pathLst>
            </a:custGeom>
            <a:solidFill>
              <a:srgbClr val="F5BA8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 name="Google Shape;645;p14">
              <a:extLst>
                <a:ext uri="{FF2B5EF4-FFF2-40B4-BE49-F238E27FC236}">
                  <a16:creationId xmlns:a16="http://schemas.microsoft.com/office/drawing/2014/main" id="{B536650A-23EE-458B-B395-04CC80B937C7}"/>
                </a:ext>
              </a:extLst>
            </p:cNvPr>
            <p:cNvSpPr/>
            <p:nvPr/>
          </p:nvSpPr>
          <p:spPr>
            <a:xfrm>
              <a:off x="1854040" y="1280160"/>
              <a:ext cx="115467" cy="99714"/>
            </a:xfrm>
            <a:custGeom>
              <a:avLst/>
              <a:gdLst/>
              <a:ahLst/>
              <a:cxnLst/>
              <a:rect l="l" t="t" r="r" b="b"/>
              <a:pathLst>
                <a:path w="3797" h="3279" extrusionOk="0">
                  <a:moveTo>
                    <a:pt x="1515" y="1"/>
                  </a:moveTo>
                  <a:cubicBezTo>
                    <a:pt x="1488" y="1"/>
                    <a:pt x="1468" y="4"/>
                    <a:pt x="1457" y="10"/>
                  </a:cubicBezTo>
                  <a:cubicBezTo>
                    <a:pt x="1457" y="10"/>
                    <a:pt x="380" y="1910"/>
                    <a:pt x="159" y="2544"/>
                  </a:cubicBezTo>
                  <a:cubicBezTo>
                    <a:pt x="0" y="2987"/>
                    <a:pt x="634" y="3145"/>
                    <a:pt x="1045" y="3272"/>
                  </a:cubicBezTo>
                  <a:cubicBezTo>
                    <a:pt x="1064" y="3276"/>
                    <a:pt x="1084" y="3279"/>
                    <a:pt x="1105" y="3279"/>
                  </a:cubicBezTo>
                  <a:cubicBezTo>
                    <a:pt x="1536" y="3279"/>
                    <a:pt x="2631" y="2397"/>
                    <a:pt x="3294" y="1372"/>
                  </a:cubicBezTo>
                  <a:cubicBezTo>
                    <a:pt x="3796" y="603"/>
                    <a:pt x="1900" y="1"/>
                    <a:pt x="1515" y="1"/>
                  </a:cubicBezTo>
                  <a:close/>
                </a:path>
              </a:pathLst>
            </a:custGeom>
            <a:solidFill>
              <a:srgbClr val="F5BA8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 name="Google Shape;646;p14">
              <a:extLst>
                <a:ext uri="{FF2B5EF4-FFF2-40B4-BE49-F238E27FC236}">
                  <a16:creationId xmlns:a16="http://schemas.microsoft.com/office/drawing/2014/main" id="{E4BCF90B-9EF8-498F-B26E-F4B37B96F386}"/>
                </a:ext>
              </a:extLst>
            </p:cNvPr>
            <p:cNvSpPr/>
            <p:nvPr/>
          </p:nvSpPr>
          <p:spPr>
            <a:xfrm>
              <a:off x="1869458" y="1087024"/>
              <a:ext cx="257147" cy="290720"/>
            </a:xfrm>
            <a:custGeom>
              <a:avLst/>
              <a:gdLst/>
              <a:ahLst/>
              <a:cxnLst/>
              <a:rect l="l" t="t" r="r" b="b"/>
              <a:pathLst>
                <a:path w="8456" h="9560" extrusionOk="0">
                  <a:moveTo>
                    <a:pt x="6128" y="0"/>
                  </a:moveTo>
                  <a:cubicBezTo>
                    <a:pt x="5836" y="0"/>
                    <a:pt x="5546" y="97"/>
                    <a:pt x="5289" y="312"/>
                  </a:cubicBezTo>
                  <a:cubicBezTo>
                    <a:pt x="3674" y="1674"/>
                    <a:pt x="0" y="7184"/>
                    <a:pt x="0" y="7184"/>
                  </a:cubicBezTo>
                  <a:cubicBezTo>
                    <a:pt x="0" y="7184"/>
                    <a:pt x="190" y="7754"/>
                    <a:pt x="1140" y="8483"/>
                  </a:cubicBezTo>
                  <a:cubicBezTo>
                    <a:pt x="2458" y="9531"/>
                    <a:pt x="3210" y="9560"/>
                    <a:pt x="3287" y="9560"/>
                  </a:cubicBezTo>
                  <a:cubicBezTo>
                    <a:pt x="3291" y="9560"/>
                    <a:pt x="3294" y="9560"/>
                    <a:pt x="3294" y="9560"/>
                  </a:cubicBezTo>
                  <a:cubicBezTo>
                    <a:pt x="3294" y="9560"/>
                    <a:pt x="5701" y="7058"/>
                    <a:pt x="7126" y="5443"/>
                  </a:cubicBezTo>
                  <a:cubicBezTo>
                    <a:pt x="7822" y="4651"/>
                    <a:pt x="8456" y="3859"/>
                    <a:pt x="8012" y="1769"/>
                  </a:cubicBezTo>
                  <a:cubicBezTo>
                    <a:pt x="7802" y="764"/>
                    <a:pt x="6953" y="0"/>
                    <a:pt x="6128" y="0"/>
                  </a:cubicBezTo>
                  <a:close/>
                </a:path>
              </a:pathLst>
            </a:custGeom>
            <a:solidFill>
              <a:srgbClr val="8BDCE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 name="Google Shape;647;p14">
              <a:extLst>
                <a:ext uri="{FF2B5EF4-FFF2-40B4-BE49-F238E27FC236}">
                  <a16:creationId xmlns:a16="http://schemas.microsoft.com/office/drawing/2014/main" id="{C2A2B194-4527-4174-A8C5-E99625491AE8}"/>
                </a:ext>
              </a:extLst>
            </p:cNvPr>
            <p:cNvSpPr/>
            <p:nvPr/>
          </p:nvSpPr>
          <p:spPr>
            <a:xfrm>
              <a:off x="1625779" y="2226168"/>
              <a:ext cx="125806" cy="50116"/>
            </a:xfrm>
            <a:custGeom>
              <a:avLst/>
              <a:gdLst/>
              <a:ahLst/>
              <a:cxnLst/>
              <a:rect l="l" t="t" r="r" b="b"/>
              <a:pathLst>
                <a:path w="4137" h="1648" extrusionOk="0">
                  <a:moveTo>
                    <a:pt x="603" y="1"/>
                  </a:moveTo>
                  <a:cubicBezTo>
                    <a:pt x="1" y="223"/>
                    <a:pt x="191" y="539"/>
                    <a:pt x="507" y="666"/>
                  </a:cubicBezTo>
                  <a:cubicBezTo>
                    <a:pt x="824" y="793"/>
                    <a:pt x="3801" y="1648"/>
                    <a:pt x="3801" y="1648"/>
                  </a:cubicBezTo>
                  <a:cubicBezTo>
                    <a:pt x="3801" y="1648"/>
                    <a:pt x="3833" y="1426"/>
                    <a:pt x="3991" y="729"/>
                  </a:cubicBezTo>
                  <a:cubicBezTo>
                    <a:pt x="4136" y="91"/>
                    <a:pt x="3829" y="64"/>
                    <a:pt x="3606" y="64"/>
                  </a:cubicBezTo>
                  <a:cubicBezTo>
                    <a:pt x="3586" y="64"/>
                    <a:pt x="3566" y="64"/>
                    <a:pt x="3548" y="64"/>
                  </a:cubicBezTo>
                  <a:cubicBezTo>
                    <a:pt x="3358" y="64"/>
                    <a:pt x="603" y="1"/>
                    <a:pt x="603" y="1"/>
                  </a:cubicBezTo>
                  <a:close/>
                </a:path>
              </a:pathLst>
            </a:custGeom>
            <a:solidFill>
              <a:srgbClr val="101B2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 name="Google Shape;648;p14">
              <a:extLst>
                <a:ext uri="{FF2B5EF4-FFF2-40B4-BE49-F238E27FC236}">
                  <a16:creationId xmlns:a16="http://schemas.microsoft.com/office/drawing/2014/main" id="{3A11EF79-30AC-4FEA-AF45-C46C28419241}"/>
                </a:ext>
              </a:extLst>
            </p:cNvPr>
            <p:cNvSpPr/>
            <p:nvPr/>
          </p:nvSpPr>
          <p:spPr>
            <a:xfrm>
              <a:off x="1821561" y="1411929"/>
              <a:ext cx="292514" cy="454143"/>
            </a:xfrm>
            <a:custGeom>
              <a:avLst/>
              <a:gdLst/>
              <a:ahLst/>
              <a:cxnLst/>
              <a:rect l="l" t="t" r="r" b="b"/>
              <a:pathLst>
                <a:path w="9619" h="14934" extrusionOk="0">
                  <a:moveTo>
                    <a:pt x="6289" y="0"/>
                  </a:moveTo>
                  <a:cubicBezTo>
                    <a:pt x="4890" y="0"/>
                    <a:pt x="3341" y="928"/>
                    <a:pt x="2937" y="2422"/>
                  </a:cubicBezTo>
                  <a:cubicBezTo>
                    <a:pt x="2937" y="2422"/>
                    <a:pt x="657" y="11100"/>
                    <a:pt x="245" y="12873"/>
                  </a:cubicBezTo>
                  <a:cubicBezTo>
                    <a:pt x="0" y="13996"/>
                    <a:pt x="1241" y="14934"/>
                    <a:pt x="2579" y="14934"/>
                  </a:cubicBezTo>
                  <a:cubicBezTo>
                    <a:pt x="3317" y="14934"/>
                    <a:pt x="4084" y="14648"/>
                    <a:pt x="4647" y="13950"/>
                  </a:cubicBezTo>
                  <a:cubicBezTo>
                    <a:pt x="6199" y="11986"/>
                    <a:pt x="8289" y="9200"/>
                    <a:pt x="8954" y="6919"/>
                  </a:cubicBezTo>
                  <a:cubicBezTo>
                    <a:pt x="9619" y="4671"/>
                    <a:pt x="9556" y="2771"/>
                    <a:pt x="8289" y="966"/>
                  </a:cubicBezTo>
                  <a:cubicBezTo>
                    <a:pt x="7830" y="300"/>
                    <a:pt x="7084" y="0"/>
                    <a:pt x="6289" y="0"/>
                  </a:cubicBezTo>
                  <a:close/>
                </a:path>
              </a:pathLst>
            </a:custGeom>
            <a:solidFill>
              <a:srgbClr val="246BA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2" name="Google Shape;649;p14">
              <a:extLst>
                <a:ext uri="{FF2B5EF4-FFF2-40B4-BE49-F238E27FC236}">
                  <a16:creationId xmlns:a16="http://schemas.microsoft.com/office/drawing/2014/main" id="{8538E2BB-3CB6-42DA-B82F-5EE9077CB082}"/>
                </a:ext>
              </a:extLst>
            </p:cNvPr>
            <p:cNvSpPr/>
            <p:nvPr/>
          </p:nvSpPr>
          <p:spPr>
            <a:xfrm>
              <a:off x="1717284" y="1757695"/>
              <a:ext cx="258120" cy="489540"/>
            </a:xfrm>
            <a:custGeom>
              <a:avLst/>
              <a:gdLst/>
              <a:ahLst/>
              <a:cxnLst/>
              <a:rect l="l" t="t" r="r" b="b"/>
              <a:pathLst>
                <a:path w="8488" h="16098" extrusionOk="0">
                  <a:moveTo>
                    <a:pt x="5335" y="0"/>
                  </a:moveTo>
                  <a:cubicBezTo>
                    <a:pt x="4514" y="0"/>
                    <a:pt x="3967" y="405"/>
                    <a:pt x="3801" y="1028"/>
                  </a:cubicBezTo>
                  <a:cubicBezTo>
                    <a:pt x="3167" y="3118"/>
                    <a:pt x="3326" y="3182"/>
                    <a:pt x="2661" y="5779"/>
                  </a:cubicBezTo>
                  <a:cubicBezTo>
                    <a:pt x="1964" y="8344"/>
                    <a:pt x="0" y="15786"/>
                    <a:pt x="0" y="15786"/>
                  </a:cubicBezTo>
                  <a:cubicBezTo>
                    <a:pt x="0" y="15786"/>
                    <a:pt x="127" y="16039"/>
                    <a:pt x="349" y="16071"/>
                  </a:cubicBezTo>
                  <a:cubicBezTo>
                    <a:pt x="412" y="16090"/>
                    <a:pt x="467" y="16098"/>
                    <a:pt x="513" y="16098"/>
                  </a:cubicBezTo>
                  <a:cubicBezTo>
                    <a:pt x="700" y="16098"/>
                    <a:pt x="760" y="15976"/>
                    <a:pt x="760" y="15976"/>
                  </a:cubicBezTo>
                  <a:cubicBezTo>
                    <a:pt x="760" y="15976"/>
                    <a:pt x="1425" y="14202"/>
                    <a:pt x="2154" y="13126"/>
                  </a:cubicBezTo>
                  <a:cubicBezTo>
                    <a:pt x="2914" y="12081"/>
                    <a:pt x="6904" y="5177"/>
                    <a:pt x="7664" y="3783"/>
                  </a:cubicBezTo>
                  <a:cubicBezTo>
                    <a:pt x="8424" y="2390"/>
                    <a:pt x="8488" y="1092"/>
                    <a:pt x="6841" y="363"/>
                  </a:cubicBezTo>
                  <a:cubicBezTo>
                    <a:pt x="6274" y="112"/>
                    <a:pt x="5766" y="0"/>
                    <a:pt x="5335" y="0"/>
                  </a:cubicBezTo>
                  <a:close/>
                </a:path>
              </a:pathLst>
            </a:custGeom>
            <a:solidFill>
              <a:srgbClr val="246BA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3" name="Google Shape;650;p14">
              <a:extLst>
                <a:ext uri="{FF2B5EF4-FFF2-40B4-BE49-F238E27FC236}">
                  <a16:creationId xmlns:a16="http://schemas.microsoft.com/office/drawing/2014/main" id="{09DC27A2-8435-4841-BEE8-7B3275F8A7A3}"/>
                </a:ext>
              </a:extLst>
            </p:cNvPr>
            <p:cNvSpPr/>
            <p:nvPr/>
          </p:nvSpPr>
          <p:spPr>
            <a:xfrm>
              <a:off x="2111190" y="2231307"/>
              <a:ext cx="58752" cy="44976"/>
            </a:xfrm>
            <a:custGeom>
              <a:avLst/>
              <a:gdLst/>
              <a:ahLst/>
              <a:cxnLst/>
              <a:rect l="l" t="t" r="r" b="b"/>
              <a:pathLst>
                <a:path w="1932" h="1479" extrusionOk="0">
                  <a:moveTo>
                    <a:pt x="422" y="1"/>
                  </a:moveTo>
                  <a:cubicBezTo>
                    <a:pt x="285" y="1"/>
                    <a:pt x="154" y="76"/>
                    <a:pt x="95" y="370"/>
                  </a:cubicBezTo>
                  <a:cubicBezTo>
                    <a:pt x="95" y="434"/>
                    <a:pt x="63" y="497"/>
                    <a:pt x="63" y="560"/>
                  </a:cubicBezTo>
                  <a:cubicBezTo>
                    <a:pt x="32" y="1257"/>
                    <a:pt x="0" y="1447"/>
                    <a:pt x="0" y="1447"/>
                  </a:cubicBezTo>
                  <a:cubicBezTo>
                    <a:pt x="0" y="1447"/>
                    <a:pt x="412" y="1447"/>
                    <a:pt x="982" y="1479"/>
                  </a:cubicBezTo>
                  <a:lnTo>
                    <a:pt x="1932" y="1479"/>
                  </a:lnTo>
                  <a:cubicBezTo>
                    <a:pt x="1932" y="1479"/>
                    <a:pt x="1932" y="1257"/>
                    <a:pt x="1868" y="560"/>
                  </a:cubicBezTo>
                  <a:cubicBezTo>
                    <a:pt x="1868" y="497"/>
                    <a:pt x="1868" y="434"/>
                    <a:pt x="1868" y="370"/>
                  </a:cubicBezTo>
                  <a:cubicBezTo>
                    <a:pt x="1810" y="76"/>
                    <a:pt x="1678" y="1"/>
                    <a:pt x="1541" y="1"/>
                  </a:cubicBezTo>
                  <a:cubicBezTo>
                    <a:pt x="1457" y="1"/>
                    <a:pt x="1371" y="29"/>
                    <a:pt x="1298" y="54"/>
                  </a:cubicBezTo>
                  <a:cubicBezTo>
                    <a:pt x="1267" y="54"/>
                    <a:pt x="1140" y="85"/>
                    <a:pt x="982" y="149"/>
                  </a:cubicBezTo>
                  <a:cubicBezTo>
                    <a:pt x="823" y="85"/>
                    <a:pt x="697" y="54"/>
                    <a:pt x="665" y="54"/>
                  </a:cubicBezTo>
                  <a:cubicBezTo>
                    <a:pt x="593" y="29"/>
                    <a:pt x="506" y="1"/>
                    <a:pt x="422" y="1"/>
                  </a:cubicBezTo>
                  <a:close/>
                </a:path>
              </a:pathLst>
            </a:custGeom>
            <a:solidFill>
              <a:srgbClr val="111B2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4" name="Google Shape;651;p14">
              <a:extLst>
                <a:ext uri="{FF2B5EF4-FFF2-40B4-BE49-F238E27FC236}">
                  <a16:creationId xmlns:a16="http://schemas.microsoft.com/office/drawing/2014/main" id="{717B8DEF-E9F9-47FA-8BCD-196B28D6E682}"/>
                </a:ext>
              </a:extLst>
            </p:cNvPr>
            <p:cNvSpPr/>
            <p:nvPr/>
          </p:nvSpPr>
          <p:spPr>
            <a:xfrm>
              <a:off x="2044196" y="1403870"/>
              <a:ext cx="225703" cy="435350"/>
            </a:xfrm>
            <a:custGeom>
              <a:avLst/>
              <a:gdLst/>
              <a:ahLst/>
              <a:cxnLst/>
              <a:rect l="l" t="t" r="r" b="b"/>
              <a:pathLst>
                <a:path w="7422" h="14316" extrusionOk="0">
                  <a:moveTo>
                    <a:pt x="1988" y="0"/>
                  </a:moveTo>
                  <a:cubicBezTo>
                    <a:pt x="1059" y="0"/>
                    <a:pt x="373" y="312"/>
                    <a:pt x="335" y="1041"/>
                  </a:cubicBezTo>
                  <a:cubicBezTo>
                    <a:pt x="335" y="1041"/>
                    <a:pt x="18" y="10953"/>
                    <a:pt x="18" y="12727"/>
                  </a:cubicBezTo>
                  <a:cubicBezTo>
                    <a:pt x="1" y="13696"/>
                    <a:pt x="996" y="14315"/>
                    <a:pt x="2078" y="14315"/>
                  </a:cubicBezTo>
                  <a:cubicBezTo>
                    <a:pt x="2975" y="14315"/>
                    <a:pt x="3932" y="13890"/>
                    <a:pt x="4420" y="12885"/>
                  </a:cubicBezTo>
                  <a:cubicBezTo>
                    <a:pt x="5528" y="10668"/>
                    <a:pt x="7112" y="8800"/>
                    <a:pt x="7333" y="3543"/>
                  </a:cubicBezTo>
                  <a:cubicBezTo>
                    <a:pt x="7421" y="1589"/>
                    <a:pt x="4086" y="0"/>
                    <a:pt x="1988" y="0"/>
                  </a:cubicBezTo>
                  <a:close/>
                </a:path>
              </a:pathLst>
            </a:custGeom>
            <a:solidFill>
              <a:srgbClr val="2B76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5" name="Google Shape;652;p14">
              <a:extLst>
                <a:ext uri="{FF2B5EF4-FFF2-40B4-BE49-F238E27FC236}">
                  <a16:creationId xmlns:a16="http://schemas.microsoft.com/office/drawing/2014/main" id="{F572FAC4-5F54-433F-B362-DE3CD6EDAC59}"/>
                </a:ext>
              </a:extLst>
            </p:cNvPr>
            <p:cNvSpPr/>
            <p:nvPr/>
          </p:nvSpPr>
          <p:spPr>
            <a:xfrm>
              <a:off x="2042797" y="1747538"/>
              <a:ext cx="145421" cy="503407"/>
            </a:xfrm>
            <a:custGeom>
              <a:avLst/>
              <a:gdLst/>
              <a:ahLst/>
              <a:cxnLst/>
              <a:rect l="l" t="t" r="r" b="b"/>
              <a:pathLst>
                <a:path w="4782" h="16554" extrusionOk="0">
                  <a:moveTo>
                    <a:pt x="2877" y="0"/>
                  </a:moveTo>
                  <a:cubicBezTo>
                    <a:pt x="2868" y="0"/>
                    <a:pt x="2859" y="0"/>
                    <a:pt x="2851" y="0"/>
                  </a:cubicBezTo>
                  <a:cubicBezTo>
                    <a:pt x="1109" y="0"/>
                    <a:pt x="1" y="1236"/>
                    <a:pt x="64" y="1552"/>
                  </a:cubicBezTo>
                  <a:cubicBezTo>
                    <a:pt x="412" y="4212"/>
                    <a:pt x="2882" y="16500"/>
                    <a:pt x="2882" y="16500"/>
                  </a:cubicBezTo>
                  <a:cubicBezTo>
                    <a:pt x="2882" y="16500"/>
                    <a:pt x="2918" y="16553"/>
                    <a:pt x="3069" y="16553"/>
                  </a:cubicBezTo>
                  <a:cubicBezTo>
                    <a:pt x="3120" y="16553"/>
                    <a:pt x="3183" y="16547"/>
                    <a:pt x="3262" y="16532"/>
                  </a:cubicBezTo>
                  <a:cubicBezTo>
                    <a:pt x="3579" y="16468"/>
                    <a:pt x="3611" y="16247"/>
                    <a:pt x="3611" y="16247"/>
                  </a:cubicBezTo>
                  <a:cubicBezTo>
                    <a:pt x="3611" y="16247"/>
                    <a:pt x="3484" y="14536"/>
                    <a:pt x="3737" y="13270"/>
                  </a:cubicBezTo>
                  <a:cubicBezTo>
                    <a:pt x="3991" y="12035"/>
                    <a:pt x="4529" y="6271"/>
                    <a:pt x="4656" y="4751"/>
                  </a:cubicBezTo>
                  <a:cubicBezTo>
                    <a:pt x="4782" y="3207"/>
                    <a:pt x="4626" y="0"/>
                    <a:pt x="2877" y="0"/>
                  </a:cubicBezTo>
                  <a:close/>
                </a:path>
              </a:pathLst>
            </a:custGeom>
            <a:solidFill>
              <a:srgbClr val="2B76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6" name="Google Shape;653;p14">
              <a:extLst>
                <a:ext uri="{FF2B5EF4-FFF2-40B4-BE49-F238E27FC236}">
                  <a16:creationId xmlns:a16="http://schemas.microsoft.com/office/drawing/2014/main" id="{D2720654-C8D2-4AD0-93AF-4CC151621E70}"/>
                </a:ext>
              </a:extLst>
            </p:cNvPr>
            <p:cNvSpPr/>
            <p:nvPr/>
          </p:nvSpPr>
          <p:spPr>
            <a:xfrm>
              <a:off x="1892570" y="1083374"/>
              <a:ext cx="403541" cy="523417"/>
            </a:xfrm>
            <a:custGeom>
              <a:avLst/>
              <a:gdLst/>
              <a:ahLst/>
              <a:cxnLst/>
              <a:rect l="l" t="t" r="r" b="b"/>
              <a:pathLst>
                <a:path w="13270" h="17212" extrusionOk="0">
                  <a:moveTo>
                    <a:pt x="6280" y="0"/>
                  </a:moveTo>
                  <a:cubicBezTo>
                    <a:pt x="4133" y="0"/>
                    <a:pt x="4190" y="794"/>
                    <a:pt x="3610" y="2649"/>
                  </a:cubicBezTo>
                  <a:cubicBezTo>
                    <a:pt x="2122" y="7304"/>
                    <a:pt x="0" y="15253"/>
                    <a:pt x="0" y="15253"/>
                  </a:cubicBezTo>
                  <a:cubicBezTo>
                    <a:pt x="0" y="15253"/>
                    <a:pt x="1330" y="16330"/>
                    <a:pt x="5764" y="16963"/>
                  </a:cubicBezTo>
                  <a:cubicBezTo>
                    <a:pt x="7013" y="17142"/>
                    <a:pt x="8044" y="17212"/>
                    <a:pt x="8895" y="17212"/>
                  </a:cubicBezTo>
                  <a:cubicBezTo>
                    <a:pt x="11968" y="17212"/>
                    <a:pt x="12668" y="16298"/>
                    <a:pt x="12668" y="16298"/>
                  </a:cubicBezTo>
                  <a:cubicBezTo>
                    <a:pt x="12668" y="16298"/>
                    <a:pt x="13269" y="7463"/>
                    <a:pt x="12319" y="3219"/>
                  </a:cubicBezTo>
                  <a:cubicBezTo>
                    <a:pt x="12098" y="2269"/>
                    <a:pt x="11084" y="749"/>
                    <a:pt x="8804" y="274"/>
                  </a:cubicBezTo>
                  <a:cubicBezTo>
                    <a:pt x="8171" y="116"/>
                    <a:pt x="7632" y="84"/>
                    <a:pt x="6936" y="21"/>
                  </a:cubicBezTo>
                  <a:cubicBezTo>
                    <a:pt x="6697" y="7"/>
                    <a:pt x="6479" y="0"/>
                    <a:pt x="6280" y="0"/>
                  </a:cubicBezTo>
                  <a:close/>
                </a:path>
              </a:pathLst>
            </a:custGeom>
            <a:solidFill>
              <a:srgbClr val="ACE5F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7" name="Google Shape;654;p14">
              <a:extLst>
                <a:ext uri="{FF2B5EF4-FFF2-40B4-BE49-F238E27FC236}">
                  <a16:creationId xmlns:a16="http://schemas.microsoft.com/office/drawing/2014/main" id="{38F45D03-086E-4632-A25B-DB070F0618F1}"/>
                </a:ext>
              </a:extLst>
            </p:cNvPr>
            <p:cNvSpPr/>
            <p:nvPr/>
          </p:nvSpPr>
          <p:spPr>
            <a:xfrm>
              <a:off x="2002351" y="880902"/>
              <a:ext cx="198212" cy="190093"/>
            </a:xfrm>
            <a:custGeom>
              <a:avLst/>
              <a:gdLst/>
              <a:ahLst/>
              <a:cxnLst/>
              <a:rect l="l" t="t" r="r" b="b"/>
              <a:pathLst>
                <a:path w="6518" h="6251" extrusionOk="0">
                  <a:moveTo>
                    <a:pt x="1949" y="0"/>
                  </a:moveTo>
                  <a:cubicBezTo>
                    <a:pt x="1745" y="0"/>
                    <a:pt x="1511" y="54"/>
                    <a:pt x="1235" y="186"/>
                  </a:cubicBezTo>
                  <a:cubicBezTo>
                    <a:pt x="0" y="788"/>
                    <a:pt x="475" y="3290"/>
                    <a:pt x="1426" y="4018"/>
                  </a:cubicBezTo>
                  <a:cubicBezTo>
                    <a:pt x="1426" y="4018"/>
                    <a:pt x="1588" y="3967"/>
                    <a:pt x="1873" y="3967"/>
                  </a:cubicBezTo>
                  <a:cubicBezTo>
                    <a:pt x="2179" y="3967"/>
                    <a:pt x="2627" y="4026"/>
                    <a:pt x="3167" y="4272"/>
                  </a:cubicBezTo>
                  <a:cubicBezTo>
                    <a:pt x="4157" y="4721"/>
                    <a:pt x="4266" y="6250"/>
                    <a:pt x="4598" y="6250"/>
                  </a:cubicBezTo>
                  <a:cubicBezTo>
                    <a:pt x="4616" y="6250"/>
                    <a:pt x="4636" y="6245"/>
                    <a:pt x="4656" y="6235"/>
                  </a:cubicBezTo>
                  <a:cubicBezTo>
                    <a:pt x="5479" y="5792"/>
                    <a:pt x="6208" y="4810"/>
                    <a:pt x="6334" y="3828"/>
                  </a:cubicBezTo>
                  <a:cubicBezTo>
                    <a:pt x="6518" y="2301"/>
                    <a:pt x="5964" y="1068"/>
                    <a:pt x="4134" y="1068"/>
                  </a:cubicBezTo>
                  <a:cubicBezTo>
                    <a:pt x="4067" y="1068"/>
                    <a:pt x="3998" y="1070"/>
                    <a:pt x="3927" y="1073"/>
                  </a:cubicBezTo>
                  <a:cubicBezTo>
                    <a:pt x="3919" y="1073"/>
                    <a:pt x="3910" y="1074"/>
                    <a:pt x="3901" y="1074"/>
                  </a:cubicBezTo>
                  <a:cubicBezTo>
                    <a:pt x="3168" y="1074"/>
                    <a:pt x="2859" y="0"/>
                    <a:pt x="1949" y="0"/>
                  </a:cubicBezTo>
                  <a:close/>
                </a:path>
              </a:pathLst>
            </a:custGeom>
            <a:solidFill>
              <a:srgbClr val="2B76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8" name="Google Shape;655;p14">
              <a:extLst>
                <a:ext uri="{FF2B5EF4-FFF2-40B4-BE49-F238E27FC236}">
                  <a16:creationId xmlns:a16="http://schemas.microsoft.com/office/drawing/2014/main" id="{66594E17-CBF8-41BC-BDEA-220AA05FD808}"/>
                </a:ext>
              </a:extLst>
            </p:cNvPr>
            <p:cNvSpPr/>
            <p:nvPr/>
          </p:nvSpPr>
          <p:spPr>
            <a:xfrm>
              <a:off x="2036046" y="1076350"/>
              <a:ext cx="155942" cy="94666"/>
            </a:xfrm>
            <a:custGeom>
              <a:avLst/>
              <a:gdLst/>
              <a:ahLst/>
              <a:cxnLst/>
              <a:rect l="l" t="t" r="r" b="b"/>
              <a:pathLst>
                <a:path w="5128" h="3113" extrusionOk="0">
                  <a:moveTo>
                    <a:pt x="1813" y="1"/>
                  </a:moveTo>
                  <a:cubicBezTo>
                    <a:pt x="1461" y="1"/>
                    <a:pt x="1170" y="87"/>
                    <a:pt x="1078" y="378"/>
                  </a:cubicBezTo>
                  <a:cubicBezTo>
                    <a:pt x="824" y="1202"/>
                    <a:pt x="1" y="2943"/>
                    <a:pt x="1996" y="3102"/>
                  </a:cubicBezTo>
                  <a:cubicBezTo>
                    <a:pt x="2086" y="3109"/>
                    <a:pt x="2173" y="3113"/>
                    <a:pt x="2259" y="3113"/>
                  </a:cubicBezTo>
                  <a:cubicBezTo>
                    <a:pt x="4370" y="3113"/>
                    <a:pt x="5128" y="937"/>
                    <a:pt x="5036" y="663"/>
                  </a:cubicBezTo>
                  <a:cubicBezTo>
                    <a:pt x="4888" y="241"/>
                    <a:pt x="4403" y="185"/>
                    <a:pt x="3927" y="185"/>
                  </a:cubicBezTo>
                  <a:cubicBezTo>
                    <a:pt x="3753" y="185"/>
                    <a:pt x="3582" y="192"/>
                    <a:pt x="3428" y="192"/>
                  </a:cubicBezTo>
                  <a:cubicBezTo>
                    <a:pt x="3370" y="192"/>
                    <a:pt x="3315" y="191"/>
                    <a:pt x="3263" y="188"/>
                  </a:cubicBezTo>
                  <a:cubicBezTo>
                    <a:pt x="2912" y="170"/>
                    <a:pt x="2303" y="1"/>
                    <a:pt x="1813" y="1"/>
                  </a:cubicBezTo>
                  <a:close/>
                </a:path>
              </a:pathLst>
            </a:custGeom>
            <a:solidFill>
              <a:srgbClr val="2B76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9" name="Google Shape;656;p14">
              <a:extLst>
                <a:ext uri="{FF2B5EF4-FFF2-40B4-BE49-F238E27FC236}">
                  <a16:creationId xmlns:a16="http://schemas.microsoft.com/office/drawing/2014/main" id="{EEF5B0CC-1FA7-4462-B541-B2A9D88485D7}"/>
                </a:ext>
              </a:extLst>
            </p:cNvPr>
            <p:cNvSpPr/>
            <p:nvPr/>
          </p:nvSpPr>
          <p:spPr>
            <a:xfrm>
              <a:off x="2058215" y="1086872"/>
              <a:ext cx="112699" cy="65868"/>
            </a:xfrm>
            <a:custGeom>
              <a:avLst/>
              <a:gdLst/>
              <a:ahLst/>
              <a:cxnLst/>
              <a:rect l="l" t="t" r="r" b="b"/>
              <a:pathLst>
                <a:path w="3706" h="2166" extrusionOk="0">
                  <a:moveTo>
                    <a:pt x="1489" y="1"/>
                  </a:moveTo>
                  <a:cubicBezTo>
                    <a:pt x="1267" y="1"/>
                    <a:pt x="1045" y="1"/>
                    <a:pt x="855" y="64"/>
                  </a:cubicBezTo>
                  <a:cubicBezTo>
                    <a:pt x="729" y="571"/>
                    <a:pt x="0" y="1996"/>
                    <a:pt x="1489" y="2154"/>
                  </a:cubicBezTo>
                  <a:cubicBezTo>
                    <a:pt x="1560" y="2162"/>
                    <a:pt x="1630" y="2165"/>
                    <a:pt x="1698" y="2165"/>
                  </a:cubicBezTo>
                  <a:cubicBezTo>
                    <a:pt x="3070" y="2165"/>
                    <a:pt x="3675" y="704"/>
                    <a:pt x="3705" y="191"/>
                  </a:cubicBezTo>
                  <a:cubicBezTo>
                    <a:pt x="3579" y="159"/>
                    <a:pt x="3484" y="159"/>
                    <a:pt x="3357" y="127"/>
                  </a:cubicBezTo>
                  <a:cubicBezTo>
                    <a:pt x="2692" y="32"/>
                    <a:pt x="2185" y="1"/>
                    <a:pt x="1489" y="1"/>
                  </a:cubicBezTo>
                  <a:close/>
                </a:path>
              </a:pathLst>
            </a:custGeom>
            <a:solidFill>
              <a:srgbClr val="F5BA8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0" name="Google Shape;657;p14">
              <a:extLst>
                <a:ext uri="{FF2B5EF4-FFF2-40B4-BE49-F238E27FC236}">
                  <a16:creationId xmlns:a16="http://schemas.microsoft.com/office/drawing/2014/main" id="{D6A7B014-9842-4616-877A-DEA5177B7427}"/>
                </a:ext>
              </a:extLst>
            </p:cNvPr>
            <p:cNvSpPr/>
            <p:nvPr/>
          </p:nvSpPr>
          <p:spPr>
            <a:xfrm>
              <a:off x="2042797" y="961672"/>
              <a:ext cx="124255" cy="176256"/>
            </a:xfrm>
            <a:custGeom>
              <a:avLst/>
              <a:gdLst/>
              <a:ahLst/>
              <a:cxnLst/>
              <a:rect l="l" t="t" r="r" b="b"/>
              <a:pathLst>
                <a:path w="4086" h="5796" extrusionOk="0">
                  <a:moveTo>
                    <a:pt x="96" y="1"/>
                  </a:moveTo>
                  <a:lnTo>
                    <a:pt x="96" y="1"/>
                  </a:lnTo>
                  <a:cubicBezTo>
                    <a:pt x="95" y="1"/>
                    <a:pt x="1" y="1236"/>
                    <a:pt x="222" y="2281"/>
                  </a:cubicBezTo>
                  <a:cubicBezTo>
                    <a:pt x="363" y="2983"/>
                    <a:pt x="555" y="3443"/>
                    <a:pt x="1030" y="3443"/>
                  </a:cubicBezTo>
                  <a:cubicBezTo>
                    <a:pt x="1197" y="3443"/>
                    <a:pt x="1400" y="3386"/>
                    <a:pt x="1647" y="3262"/>
                  </a:cubicBezTo>
                  <a:lnTo>
                    <a:pt x="1647" y="3262"/>
                  </a:lnTo>
                  <a:cubicBezTo>
                    <a:pt x="1647" y="3738"/>
                    <a:pt x="1584" y="4308"/>
                    <a:pt x="1521" y="4719"/>
                  </a:cubicBezTo>
                  <a:cubicBezTo>
                    <a:pt x="1394" y="5543"/>
                    <a:pt x="1964" y="5796"/>
                    <a:pt x="2344" y="5796"/>
                  </a:cubicBezTo>
                  <a:cubicBezTo>
                    <a:pt x="2756" y="5796"/>
                    <a:pt x="4086" y="5511"/>
                    <a:pt x="3579" y="4023"/>
                  </a:cubicBezTo>
                  <a:cubicBezTo>
                    <a:pt x="3104" y="2661"/>
                    <a:pt x="3009" y="1837"/>
                    <a:pt x="2502" y="602"/>
                  </a:cubicBezTo>
                  <a:cubicBezTo>
                    <a:pt x="2501" y="601"/>
                    <a:pt x="2495" y="600"/>
                    <a:pt x="2486" y="600"/>
                  </a:cubicBezTo>
                  <a:cubicBezTo>
                    <a:pt x="2415" y="600"/>
                    <a:pt x="2113" y="642"/>
                    <a:pt x="1742" y="642"/>
                  </a:cubicBezTo>
                  <a:cubicBezTo>
                    <a:pt x="1154" y="642"/>
                    <a:pt x="392" y="538"/>
                    <a:pt x="96" y="1"/>
                  </a:cubicBezTo>
                  <a:close/>
                </a:path>
              </a:pathLst>
            </a:custGeom>
            <a:solidFill>
              <a:srgbClr val="F5BA8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1" name="Google Shape;658;p14">
              <a:extLst>
                <a:ext uri="{FF2B5EF4-FFF2-40B4-BE49-F238E27FC236}">
                  <a16:creationId xmlns:a16="http://schemas.microsoft.com/office/drawing/2014/main" id="{D23D9A0F-58A7-43BF-8ED3-4A41DBD47087}"/>
                </a:ext>
              </a:extLst>
            </p:cNvPr>
            <p:cNvSpPr/>
            <p:nvPr/>
          </p:nvSpPr>
          <p:spPr>
            <a:xfrm>
              <a:off x="2108271" y="984997"/>
              <a:ext cx="45311" cy="34728"/>
            </a:xfrm>
            <a:custGeom>
              <a:avLst/>
              <a:gdLst/>
              <a:ahLst/>
              <a:cxnLst/>
              <a:rect l="l" t="t" r="r" b="b"/>
              <a:pathLst>
                <a:path w="1490" h="1142" extrusionOk="0">
                  <a:moveTo>
                    <a:pt x="957" y="1"/>
                  </a:moveTo>
                  <a:cubicBezTo>
                    <a:pt x="806" y="1"/>
                    <a:pt x="638" y="49"/>
                    <a:pt x="476" y="152"/>
                  </a:cubicBezTo>
                  <a:cubicBezTo>
                    <a:pt x="128" y="374"/>
                    <a:pt x="1" y="754"/>
                    <a:pt x="128" y="975"/>
                  </a:cubicBezTo>
                  <a:cubicBezTo>
                    <a:pt x="207" y="1086"/>
                    <a:pt x="341" y="1142"/>
                    <a:pt x="500" y="1142"/>
                  </a:cubicBezTo>
                  <a:cubicBezTo>
                    <a:pt x="658" y="1142"/>
                    <a:pt x="840" y="1086"/>
                    <a:pt x="1014" y="975"/>
                  </a:cubicBezTo>
                  <a:cubicBezTo>
                    <a:pt x="1363" y="785"/>
                    <a:pt x="1489" y="405"/>
                    <a:pt x="1363" y="184"/>
                  </a:cubicBezTo>
                  <a:cubicBezTo>
                    <a:pt x="1278" y="65"/>
                    <a:pt x="1130" y="1"/>
                    <a:pt x="957" y="1"/>
                  </a:cubicBezTo>
                  <a:close/>
                </a:path>
              </a:pathLst>
            </a:custGeom>
            <a:solidFill>
              <a:srgbClr val="F5BA8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2" name="Google Shape;659;p14">
              <a:extLst>
                <a:ext uri="{FF2B5EF4-FFF2-40B4-BE49-F238E27FC236}">
                  <a16:creationId xmlns:a16="http://schemas.microsoft.com/office/drawing/2014/main" id="{60EE8F93-B00D-47DD-98F8-D6CDCD5B33E1}"/>
                </a:ext>
              </a:extLst>
            </p:cNvPr>
            <p:cNvSpPr/>
            <p:nvPr/>
          </p:nvSpPr>
          <p:spPr>
            <a:xfrm>
              <a:off x="1141371" y="1474027"/>
              <a:ext cx="28920" cy="17364"/>
            </a:xfrm>
            <a:custGeom>
              <a:avLst/>
              <a:gdLst/>
              <a:ahLst/>
              <a:cxnLst/>
              <a:rect l="l" t="t" r="r" b="b"/>
              <a:pathLst>
                <a:path w="951" h="571" extrusionOk="0">
                  <a:moveTo>
                    <a:pt x="254" y="0"/>
                  </a:moveTo>
                  <a:cubicBezTo>
                    <a:pt x="127" y="0"/>
                    <a:pt x="0" y="127"/>
                    <a:pt x="0" y="285"/>
                  </a:cubicBezTo>
                  <a:cubicBezTo>
                    <a:pt x="0" y="444"/>
                    <a:pt x="127" y="570"/>
                    <a:pt x="254" y="570"/>
                  </a:cubicBezTo>
                  <a:lnTo>
                    <a:pt x="697" y="570"/>
                  </a:lnTo>
                  <a:cubicBezTo>
                    <a:pt x="855" y="570"/>
                    <a:pt x="950" y="444"/>
                    <a:pt x="950" y="285"/>
                  </a:cubicBezTo>
                  <a:cubicBezTo>
                    <a:pt x="950" y="127"/>
                    <a:pt x="855" y="0"/>
                    <a:pt x="697" y="0"/>
                  </a:cubicBezTo>
                  <a:close/>
                </a:path>
              </a:pathLst>
            </a:custGeom>
            <a:solidFill>
              <a:srgbClr val="2B76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3" name="Google Shape;660;p14">
              <a:extLst>
                <a:ext uri="{FF2B5EF4-FFF2-40B4-BE49-F238E27FC236}">
                  <a16:creationId xmlns:a16="http://schemas.microsoft.com/office/drawing/2014/main" id="{CF3EE028-0F46-4F05-9FC6-42D2709F1518}"/>
                </a:ext>
              </a:extLst>
            </p:cNvPr>
            <p:cNvSpPr/>
            <p:nvPr/>
          </p:nvSpPr>
          <p:spPr>
            <a:xfrm>
              <a:off x="1836706" y="1459582"/>
              <a:ext cx="56836" cy="47227"/>
            </a:xfrm>
            <a:custGeom>
              <a:avLst/>
              <a:gdLst/>
              <a:ahLst/>
              <a:cxnLst/>
              <a:rect l="l" t="t" r="r" b="b"/>
              <a:pathLst>
                <a:path w="1869" h="1553" extrusionOk="0">
                  <a:moveTo>
                    <a:pt x="222" y="0"/>
                  </a:moveTo>
                  <a:cubicBezTo>
                    <a:pt x="95" y="0"/>
                    <a:pt x="0" y="95"/>
                    <a:pt x="0" y="222"/>
                  </a:cubicBezTo>
                  <a:lnTo>
                    <a:pt x="0" y="1299"/>
                  </a:lnTo>
                  <a:cubicBezTo>
                    <a:pt x="0" y="1426"/>
                    <a:pt x="95" y="1552"/>
                    <a:pt x="222" y="1552"/>
                  </a:cubicBezTo>
                  <a:lnTo>
                    <a:pt x="1615" y="1552"/>
                  </a:lnTo>
                  <a:cubicBezTo>
                    <a:pt x="1742" y="1552"/>
                    <a:pt x="1869" y="1426"/>
                    <a:pt x="1869" y="1299"/>
                  </a:cubicBezTo>
                  <a:lnTo>
                    <a:pt x="1869" y="222"/>
                  </a:lnTo>
                  <a:cubicBezTo>
                    <a:pt x="1869" y="95"/>
                    <a:pt x="1742" y="0"/>
                    <a:pt x="1615" y="0"/>
                  </a:cubicBezTo>
                  <a:close/>
                </a:path>
              </a:pathLst>
            </a:custGeom>
            <a:solidFill>
              <a:srgbClr val="2B76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4" name="Google Shape;661;p14">
              <a:extLst>
                <a:ext uri="{FF2B5EF4-FFF2-40B4-BE49-F238E27FC236}">
                  <a16:creationId xmlns:a16="http://schemas.microsoft.com/office/drawing/2014/main" id="{1DF836BA-CA46-4CAB-896A-428994FE01B4}"/>
                </a:ext>
              </a:extLst>
            </p:cNvPr>
            <p:cNvSpPr/>
            <p:nvPr/>
          </p:nvSpPr>
          <p:spPr>
            <a:xfrm>
              <a:off x="1155816" y="1447053"/>
              <a:ext cx="691493" cy="72254"/>
            </a:xfrm>
            <a:custGeom>
              <a:avLst/>
              <a:gdLst/>
              <a:ahLst/>
              <a:cxnLst/>
              <a:rect l="l" t="t" r="r" b="b"/>
              <a:pathLst>
                <a:path w="22739" h="2376" extrusionOk="0">
                  <a:moveTo>
                    <a:pt x="1932" y="1"/>
                  </a:moveTo>
                  <a:cubicBezTo>
                    <a:pt x="1172" y="1"/>
                    <a:pt x="317" y="349"/>
                    <a:pt x="0" y="856"/>
                  </a:cubicBezTo>
                  <a:lnTo>
                    <a:pt x="0" y="1489"/>
                  </a:lnTo>
                  <a:cubicBezTo>
                    <a:pt x="317" y="1996"/>
                    <a:pt x="1172" y="2376"/>
                    <a:pt x="1932" y="2376"/>
                  </a:cubicBezTo>
                  <a:lnTo>
                    <a:pt x="22295" y="2376"/>
                  </a:lnTo>
                  <a:cubicBezTo>
                    <a:pt x="22517" y="2376"/>
                    <a:pt x="22739" y="2186"/>
                    <a:pt x="22739" y="1933"/>
                  </a:cubicBezTo>
                  <a:lnTo>
                    <a:pt x="22739" y="444"/>
                  </a:lnTo>
                  <a:cubicBezTo>
                    <a:pt x="22739" y="191"/>
                    <a:pt x="22517" y="1"/>
                    <a:pt x="22295" y="1"/>
                  </a:cubicBezTo>
                  <a:close/>
                </a:path>
              </a:pathLst>
            </a:custGeom>
            <a:solidFill>
              <a:srgbClr val="ACE5F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5" name="Google Shape;662;p14">
              <a:extLst>
                <a:ext uri="{FF2B5EF4-FFF2-40B4-BE49-F238E27FC236}">
                  <a16:creationId xmlns:a16="http://schemas.microsoft.com/office/drawing/2014/main" id="{A8E20CD3-6A9C-49B9-A11C-2C714913CCB0}"/>
                </a:ext>
              </a:extLst>
            </p:cNvPr>
            <p:cNvSpPr/>
            <p:nvPr/>
          </p:nvSpPr>
          <p:spPr>
            <a:xfrm>
              <a:off x="1155816" y="1486556"/>
              <a:ext cx="737716" cy="31809"/>
            </a:xfrm>
            <a:custGeom>
              <a:avLst/>
              <a:gdLst/>
              <a:ahLst/>
              <a:cxnLst/>
              <a:rect l="l" t="t" r="r" b="b"/>
              <a:pathLst>
                <a:path w="24259" h="1046" extrusionOk="0">
                  <a:moveTo>
                    <a:pt x="0" y="0"/>
                  </a:moveTo>
                  <a:lnTo>
                    <a:pt x="0" y="158"/>
                  </a:lnTo>
                  <a:lnTo>
                    <a:pt x="0" y="190"/>
                  </a:lnTo>
                  <a:cubicBezTo>
                    <a:pt x="317" y="697"/>
                    <a:pt x="1204" y="1045"/>
                    <a:pt x="1932" y="1045"/>
                  </a:cubicBezTo>
                  <a:lnTo>
                    <a:pt x="22295" y="1045"/>
                  </a:lnTo>
                  <a:cubicBezTo>
                    <a:pt x="22517" y="1045"/>
                    <a:pt x="22707" y="887"/>
                    <a:pt x="22739" y="665"/>
                  </a:cubicBezTo>
                  <a:lnTo>
                    <a:pt x="24005" y="665"/>
                  </a:lnTo>
                  <a:cubicBezTo>
                    <a:pt x="24132" y="665"/>
                    <a:pt x="24259" y="539"/>
                    <a:pt x="24259" y="412"/>
                  </a:cubicBezTo>
                  <a:lnTo>
                    <a:pt x="24259" y="127"/>
                  </a:lnTo>
                  <a:cubicBezTo>
                    <a:pt x="24259" y="190"/>
                    <a:pt x="24132" y="253"/>
                    <a:pt x="24005" y="253"/>
                  </a:cubicBezTo>
                  <a:lnTo>
                    <a:pt x="22739" y="253"/>
                  </a:lnTo>
                  <a:cubicBezTo>
                    <a:pt x="22707" y="317"/>
                    <a:pt x="22517" y="412"/>
                    <a:pt x="22295" y="412"/>
                  </a:cubicBezTo>
                  <a:lnTo>
                    <a:pt x="1932" y="412"/>
                  </a:lnTo>
                  <a:cubicBezTo>
                    <a:pt x="1204" y="412"/>
                    <a:pt x="285" y="253"/>
                    <a:pt x="0" y="0"/>
                  </a:cubicBezTo>
                  <a:close/>
                </a:path>
              </a:pathLst>
            </a:custGeom>
            <a:solidFill>
              <a:srgbClr val="8BDCE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6" name="Google Shape;663;p14">
              <a:extLst>
                <a:ext uri="{FF2B5EF4-FFF2-40B4-BE49-F238E27FC236}">
                  <a16:creationId xmlns:a16="http://schemas.microsoft.com/office/drawing/2014/main" id="{D404C60E-D8DD-450C-9CF6-C7FDB7010CF9}"/>
                </a:ext>
              </a:extLst>
            </p:cNvPr>
            <p:cNvSpPr/>
            <p:nvPr/>
          </p:nvSpPr>
          <p:spPr>
            <a:xfrm>
              <a:off x="1301239" y="1447053"/>
              <a:ext cx="192647" cy="71311"/>
            </a:xfrm>
            <a:custGeom>
              <a:avLst/>
              <a:gdLst/>
              <a:ahLst/>
              <a:cxnLst/>
              <a:rect l="l" t="t" r="r" b="b"/>
              <a:pathLst>
                <a:path w="6335" h="2345" extrusionOk="0">
                  <a:moveTo>
                    <a:pt x="0" y="1"/>
                  </a:moveTo>
                  <a:lnTo>
                    <a:pt x="6334" y="1"/>
                  </a:lnTo>
                  <a:lnTo>
                    <a:pt x="6334" y="2344"/>
                  </a:lnTo>
                  <a:lnTo>
                    <a:pt x="0" y="2344"/>
                  </a:lnTo>
                  <a:close/>
                </a:path>
              </a:pathLst>
            </a:custGeom>
            <a:solidFill>
              <a:srgbClr val="CCCCC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7" name="Google Shape;664;p14">
              <a:extLst>
                <a:ext uri="{FF2B5EF4-FFF2-40B4-BE49-F238E27FC236}">
                  <a16:creationId xmlns:a16="http://schemas.microsoft.com/office/drawing/2014/main" id="{B52C5F1E-9EDA-42B7-BA38-29853F0BE3FC}"/>
                </a:ext>
              </a:extLst>
            </p:cNvPr>
            <p:cNvSpPr/>
            <p:nvPr/>
          </p:nvSpPr>
          <p:spPr>
            <a:xfrm>
              <a:off x="1742312" y="1432608"/>
              <a:ext cx="47227" cy="14475"/>
            </a:xfrm>
            <a:custGeom>
              <a:avLst/>
              <a:gdLst/>
              <a:ahLst/>
              <a:cxnLst/>
              <a:rect l="l" t="t" r="r" b="b"/>
              <a:pathLst>
                <a:path w="1553" h="476" extrusionOk="0">
                  <a:moveTo>
                    <a:pt x="1" y="1"/>
                  </a:moveTo>
                  <a:lnTo>
                    <a:pt x="1" y="476"/>
                  </a:lnTo>
                  <a:lnTo>
                    <a:pt x="1553" y="476"/>
                  </a:lnTo>
                  <a:lnTo>
                    <a:pt x="1553" y="1"/>
                  </a:lnTo>
                  <a:close/>
                </a:path>
              </a:pathLst>
            </a:custGeom>
            <a:solidFill>
              <a:srgbClr val="2B76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8" name="Google Shape;665;p14">
              <a:extLst>
                <a:ext uri="{FF2B5EF4-FFF2-40B4-BE49-F238E27FC236}">
                  <a16:creationId xmlns:a16="http://schemas.microsoft.com/office/drawing/2014/main" id="{3E1CBE29-96C6-41D7-AFFB-C1D95393B97B}"/>
                </a:ext>
              </a:extLst>
            </p:cNvPr>
            <p:cNvSpPr/>
            <p:nvPr/>
          </p:nvSpPr>
          <p:spPr>
            <a:xfrm>
              <a:off x="1560305" y="1412385"/>
              <a:ext cx="243675" cy="20253"/>
            </a:xfrm>
            <a:custGeom>
              <a:avLst/>
              <a:gdLst/>
              <a:ahLst/>
              <a:cxnLst/>
              <a:rect l="l" t="t" r="r" b="b"/>
              <a:pathLst>
                <a:path w="8013" h="666" extrusionOk="0">
                  <a:moveTo>
                    <a:pt x="190" y="1"/>
                  </a:moveTo>
                  <a:cubicBezTo>
                    <a:pt x="95" y="1"/>
                    <a:pt x="0" y="96"/>
                    <a:pt x="0" y="191"/>
                  </a:cubicBezTo>
                  <a:lnTo>
                    <a:pt x="0" y="476"/>
                  </a:lnTo>
                  <a:cubicBezTo>
                    <a:pt x="0" y="571"/>
                    <a:pt x="95" y="666"/>
                    <a:pt x="190" y="666"/>
                  </a:cubicBezTo>
                  <a:lnTo>
                    <a:pt x="7823" y="666"/>
                  </a:lnTo>
                  <a:cubicBezTo>
                    <a:pt x="7949" y="666"/>
                    <a:pt x="8013" y="571"/>
                    <a:pt x="8013" y="476"/>
                  </a:cubicBezTo>
                  <a:lnTo>
                    <a:pt x="8013" y="191"/>
                  </a:lnTo>
                  <a:cubicBezTo>
                    <a:pt x="8013" y="96"/>
                    <a:pt x="7949" y="1"/>
                    <a:pt x="7823" y="1"/>
                  </a:cubicBezTo>
                  <a:close/>
                </a:path>
              </a:pathLst>
            </a:custGeom>
            <a:solidFill>
              <a:srgbClr val="2B76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9" name="Google Shape;666;p14">
              <a:extLst>
                <a:ext uri="{FF2B5EF4-FFF2-40B4-BE49-F238E27FC236}">
                  <a16:creationId xmlns:a16="http://schemas.microsoft.com/office/drawing/2014/main" id="{43058922-8F0A-46FC-BDC1-9C064AE68222}"/>
                </a:ext>
              </a:extLst>
            </p:cNvPr>
            <p:cNvSpPr/>
            <p:nvPr/>
          </p:nvSpPr>
          <p:spPr>
            <a:xfrm>
              <a:off x="1737507" y="1442248"/>
              <a:ext cx="56836" cy="25058"/>
            </a:xfrm>
            <a:custGeom>
              <a:avLst/>
              <a:gdLst/>
              <a:ahLst/>
              <a:cxnLst/>
              <a:rect l="l" t="t" r="r" b="b"/>
              <a:pathLst>
                <a:path w="1869" h="824" extrusionOk="0">
                  <a:moveTo>
                    <a:pt x="95" y="0"/>
                  </a:moveTo>
                  <a:cubicBezTo>
                    <a:pt x="32" y="0"/>
                    <a:pt x="0" y="64"/>
                    <a:pt x="0" y="127"/>
                  </a:cubicBezTo>
                  <a:lnTo>
                    <a:pt x="0" y="697"/>
                  </a:lnTo>
                  <a:cubicBezTo>
                    <a:pt x="0" y="760"/>
                    <a:pt x="32" y="824"/>
                    <a:pt x="95" y="824"/>
                  </a:cubicBezTo>
                  <a:lnTo>
                    <a:pt x="1774" y="824"/>
                  </a:lnTo>
                  <a:cubicBezTo>
                    <a:pt x="1837" y="824"/>
                    <a:pt x="1869" y="760"/>
                    <a:pt x="1869" y="697"/>
                  </a:cubicBezTo>
                  <a:lnTo>
                    <a:pt x="1869" y="127"/>
                  </a:lnTo>
                  <a:cubicBezTo>
                    <a:pt x="1869" y="64"/>
                    <a:pt x="1837" y="0"/>
                    <a:pt x="1774" y="0"/>
                  </a:cubicBezTo>
                  <a:close/>
                </a:path>
              </a:pathLst>
            </a:custGeom>
            <a:solidFill>
              <a:srgbClr val="246BA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0" name="Google Shape;667;p14">
              <a:extLst>
                <a:ext uri="{FF2B5EF4-FFF2-40B4-BE49-F238E27FC236}">
                  <a16:creationId xmlns:a16="http://schemas.microsoft.com/office/drawing/2014/main" id="{FCED6F14-4ED4-4D72-8370-021FCA653397}"/>
                </a:ext>
              </a:extLst>
            </p:cNvPr>
            <p:cNvSpPr/>
            <p:nvPr/>
          </p:nvSpPr>
          <p:spPr>
            <a:xfrm>
              <a:off x="1731729" y="1442947"/>
              <a:ext cx="59725" cy="46527"/>
            </a:xfrm>
            <a:custGeom>
              <a:avLst/>
              <a:gdLst/>
              <a:ahLst/>
              <a:cxnLst/>
              <a:rect l="l" t="t" r="r" b="b"/>
              <a:pathLst>
                <a:path w="1964" h="1530" extrusionOk="0">
                  <a:moveTo>
                    <a:pt x="438" y="1"/>
                  </a:moveTo>
                  <a:cubicBezTo>
                    <a:pt x="398" y="1"/>
                    <a:pt x="367" y="13"/>
                    <a:pt x="349" y="41"/>
                  </a:cubicBezTo>
                  <a:cubicBezTo>
                    <a:pt x="0" y="421"/>
                    <a:pt x="539" y="516"/>
                    <a:pt x="697" y="1149"/>
                  </a:cubicBezTo>
                  <a:cubicBezTo>
                    <a:pt x="807" y="1506"/>
                    <a:pt x="1678" y="1530"/>
                    <a:pt x="1908" y="1530"/>
                  </a:cubicBezTo>
                  <a:cubicBezTo>
                    <a:pt x="1944" y="1530"/>
                    <a:pt x="1964" y="1529"/>
                    <a:pt x="1964" y="1529"/>
                  </a:cubicBezTo>
                  <a:cubicBezTo>
                    <a:pt x="1964" y="1529"/>
                    <a:pt x="1806" y="959"/>
                    <a:pt x="1362" y="579"/>
                  </a:cubicBezTo>
                  <a:cubicBezTo>
                    <a:pt x="1200" y="417"/>
                    <a:pt x="668" y="1"/>
                    <a:pt x="438" y="1"/>
                  </a:cubicBezTo>
                  <a:close/>
                </a:path>
              </a:pathLst>
            </a:custGeom>
            <a:solidFill>
              <a:srgbClr val="F5BA8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1" name="Google Shape;668;p14">
              <a:extLst>
                <a:ext uri="{FF2B5EF4-FFF2-40B4-BE49-F238E27FC236}">
                  <a16:creationId xmlns:a16="http://schemas.microsoft.com/office/drawing/2014/main" id="{9A68D522-D7CD-4E9A-8B0E-F3A8660BCCE1}"/>
                </a:ext>
              </a:extLst>
            </p:cNvPr>
            <p:cNvSpPr/>
            <p:nvPr/>
          </p:nvSpPr>
          <p:spPr>
            <a:xfrm>
              <a:off x="1707644" y="1420079"/>
              <a:ext cx="360206" cy="116045"/>
            </a:xfrm>
            <a:custGeom>
              <a:avLst/>
              <a:gdLst/>
              <a:ahLst/>
              <a:cxnLst/>
              <a:rect l="l" t="t" r="r" b="b"/>
              <a:pathLst>
                <a:path w="11845" h="3816" extrusionOk="0">
                  <a:moveTo>
                    <a:pt x="10687" y="1"/>
                  </a:moveTo>
                  <a:cubicBezTo>
                    <a:pt x="8543" y="1"/>
                    <a:pt x="3890" y="1938"/>
                    <a:pt x="2697" y="1938"/>
                  </a:cubicBezTo>
                  <a:cubicBezTo>
                    <a:pt x="2661" y="1938"/>
                    <a:pt x="2627" y="1937"/>
                    <a:pt x="2598" y="1933"/>
                  </a:cubicBezTo>
                  <a:cubicBezTo>
                    <a:pt x="2034" y="1852"/>
                    <a:pt x="1880" y="1339"/>
                    <a:pt x="1093" y="1339"/>
                  </a:cubicBezTo>
                  <a:cubicBezTo>
                    <a:pt x="952" y="1339"/>
                    <a:pt x="790" y="1356"/>
                    <a:pt x="602" y="1394"/>
                  </a:cubicBezTo>
                  <a:cubicBezTo>
                    <a:pt x="1" y="1521"/>
                    <a:pt x="127" y="3200"/>
                    <a:pt x="634" y="3580"/>
                  </a:cubicBezTo>
                  <a:cubicBezTo>
                    <a:pt x="866" y="3741"/>
                    <a:pt x="1108" y="3816"/>
                    <a:pt x="1347" y="3816"/>
                  </a:cubicBezTo>
                  <a:cubicBezTo>
                    <a:pt x="1855" y="3816"/>
                    <a:pt x="2347" y="3475"/>
                    <a:pt x="2693" y="2915"/>
                  </a:cubicBezTo>
                  <a:cubicBezTo>
                    <a:pt x="3231" y="2630"/>
                    <a:pt x="8583" y="2249"/>
                    <a:pt x="10071" y="2028"/>
                  </a:cubicBezTo>
                  <a:cubicBezTo>
                    <a:pt x="10736" y="1933"/>
                    <a:pt x="11718" y="1711"/>
                    <a:pt x="11782" y="1236"/>
                  </a:cubicBezTo>
                  <a:cubicBezTo>
                    <a:pt x="11845" y="476"/>
                    <a:pt x="11560" y="1"/>
                    <a:pt x="10736" y="1"/>
                  </a:cubicBezTo>
                  <a:cubicBezTo>
                    <a:pt x="10720" y="1"/>
                    <a:pt x="10703" y="1"/>
                    <a:pt x="10687" y="1"/>
                  </a:cubicBezTo>
                  <a:close/>
                </a:path>
              </a:pathLst>
            </a:custGeom>
            <a:solidFill>
              <a:srgbClr val="F5BA8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2" name="Google Shape;669;p14">
              <a:extLst>
                <a:ext uri="{FF2B5EF4-FFF2-40B4-BE49-F238E27FC236}">
                  <a16:creationId xmlns:a16="http://schemas.microsoft.com/office/drawing/2014/main" id="{7A41E444-DA93-4322-AAEB-1F4B5A97A1CC}"/>
                </a:ext>
              </a:extLst>
            </p:cNvPr>
            <p:cNvSpPr/>
            <p:nvPr/>
          </p:nvSpPr>
          <p:spPr>
            <a:xfrm>
              <a:off x="2013907" y="1372517"/>
              <a:ext cx="109476" cy="99806"/>
            </a:xfrm>
            <a:custGeom>
              <a:avLst/>
              <a:gdLst/>
              <a:ahLst/>
              <a:cxnLst/>
              <a:rect l="l" t="t" r="r" b="b"/>
              <a:pathLst>
                <a:path w="3600" h="3282" extrusionOk="0">
                  <a:moveTo>
                    <a:pt x="1293" y="1"/>
                  </a:moveTo>
                  <a:cubicBezTo>
                    <a:pt x="1249" y="1"/>
                    <a:pt x="1218" y="5"/>
                    <a:pt x="1204" y="13"/>
                  </a:cubicBezTo>
                  <a:cubicBezTo>
                    <a:pt x="1204" y="13"/>
                    <a:pt x="285" y="2008"/>
                    <a:pt x="127" y="2642"/>
                  </a:cubicBezTo>
                  <a:cubicBezTo>
                    <a:pt x="0" y="3117"/>
                    <a:pt x="665" y="3212"/>
                    <a:pt x="1046" y="3275"/>
                  </a:cubicBezTo>
                  <a:cubicBezTo>
                    <a:pt x="1063" y="3279"/>
                    <a:pt x="1082" y="3281"/>
                    <a:pt x="1102" y="3281"/>
                  </a:cubicBezTo>
                  <a:cubicBezTo>
                    <a:pt x="1551" y="3281"/>
                    <a:pt x="2591" y="2278"/>
                    <a:pt x="3167" y="1217"/>
                  </a:cubicBezTo>
                  <a:cubicBezTo>
                    <a:pt x="3600" y="438"/>
                    <a:pt x="1747" y="1"/>
                    <a:pt x="1293" y="1"/>
                  </a:cubicBezTo>
                  <a:close/>
                </a:path>
              </a:pathLst>
            </a:custGeom>
            <a:solidFill>
              <a:srgbClr val="F5BA8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3" name="Google Shape;670;p14">
              <a:extLst>
                <a:ext uri="{FF2B5EF4-FFF2-40B4-BE49-F238E27FC236}">
                  <a16:creationId xmlns:a16="http://schemas.microsoft.com/office/drawing/2014/main" id="{05A4EDF5-5A0E-4AE0-AA6E-0BF209961B96}"/>
                </a:ext>
              </a:extLst>
            </p:cNvPr>
            <p:cNvSpPr/>
            <p:nvPr/>
          </p:nvSpPr>
          <p:spPr>
            <a:xfrm>
              <a:off x="2024490" y="1180445"/>
              <a:ext cx="241760" cy="283087"/>
            </a:xfrm>
            <a:custGeom>
              <a:avLst/>
              <a:gdLst/>
              <a:ahLst/>
              <a:cxnLst/>
              <a:rect l="l" t="t" r="r" b="b"/>
              <a:pathLst>
                <a:path w="7950" h="9309" extrusionOk="0">
                  <a:moveTo>
                    <a:pt x="5440" y="0"/>
                  </a:moveTo>
                  <a:cubicBezTo>
                    <a:pt x="5115" y="0"/>
                    <a:pt x="4798" y="116"/>
                    <a:pt x="4529" y="375"/>
                  </a:cubicBezTo>
                  <a:cubicBezTo>
                    <a:pt x="2978" y="1864"/>
                    <a:pt x="1" y="7216"/>
                    <a:pt x="1" y="7216"/>
                  </a:cubicBezTo>
                  <a:cubicBezTo>
                    <a:pt x="1" y="7216"/>
                    <a:pt x="222" y="7786"/>
                    <a:pt x="1204" y="8451"/>
                  </a:cubicBezTo>
                  <a:cubicBezTo>
                    <a:pt x="2445" y="9243"/>
                    <a:pt x="3179" y="9309"/>
                    <a:pt x="3390" y="9309"/>
                  </a:cubicBezTo>
                  <a:cubicBezTo>
                    <a:pt x="3432" y="9309"/>
                    <a:pt x="3453" y="9306"/>
                    <a:pt x="3453" y="9306"/>
                  </a:cubicBezTo>
                  <a:cubicBezTo>
                    <a:pt x="3453" y="9306"/>
                    <a:pt x="5448" y="7058"/>
                    <a:pt x="6746" y="5347"/>
                  </a:cubicBezTo>
                  <a:cubicBezTo>
                    <a:pt x="7380" y="4492"/>
                    <a:pt x="7950" y="3669"/>
                    <a:pt x="7348" y="1642"/>
                  </a:cubicBezTo>
                  <a:cubicBezTo>
                    <a:pt x="7057" y="679"/>
                    <a:pt x="6226" y="0"/>
                    <a:pt x="5440" y="0"/>
                  </a:cubicBezTo>
                  <a:close/>
                </a:path>
              </a:pathLst>
            </a:custGeom>
            <a:solidFill>
              <a:srgbClr val="8BDCE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4" name="Google Shape;671;p14">
              <a:extLst>
                <a:ext uri="{FF2B5EF4-FFF2-40B4-BE49-F238E27FC236}">
                  <a16:creationId xmlns:a16="http://schemas.microsoft.com/office/drawing/2014/main" id="{04C86C6B-259C-43ED-AB8A-250ABCCC945D}"/>
                </a:ext>
              </a:extLst>
            </p:cNvPr>
            <p:cNvSpPr/>
            <p:nvPr/>
          </p:nvSpPr>
          <p:spPr>
            <a:xfrm>
              <a:off x="1493858" y="1447053"/>
              <a:ext cx="17364" cy="71311"/>
            </a:xfrm>
            <a:custGeom>
              <a:avLst/>
              <a:gdLst/>
              <a:ahLst/>
              <a:cxnLst/>
              <a:rect l="l" t="t" r="r" b="b"/>
              <a:pathLst>
                <a:path w="571" h="2345" extrusionOk="0">
                  <a:moveTo>
                    <a:pt x="0" y="1"/>
                  </a:moveTo>
                  <a:lnTo>
                    <a:pt x="0" y="2344"/>
                  </a:lnTo>
                  <a:lnTo>
                    <a:pt x="570" y="2344"/>
                  </a:lnTo>
                  <a:lnTo>
                    <a:pt x="570" y="1"/>
                  </a:lnTo>
                  <a:close/>
                </a:path>
              </a:pathLst>
            </a:custGeom>
            <a:solidFill>
              <a:srgbClr val="2B76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65" name="TextBox 64">
            <a:extLst>
              <a:ext uri="{FF2B5EF4-FFF2-40B4-BE49-F238E27FC236}">
                <a16:creationId xmlns:a16="http://schemas.microsoft.com/office/drawing/2014/main" id="{B36B2DC4-1427-45EA-86E9-6163DC23432F}"/>
              </a:ext>
            </a:extLst>
          </p:cNvPr>
          <p:cNvSpPr txBox="1"/>
          <p:nvPr/>
        </p:nvSpPr>
        <p:spPr>
          <a:xfrm>
            <a:off x="3150957" y="2275963"/>
            <a:ext cx="7897301" cy="937949"/>
          </a:xfrm>
          <a:prstGeom prst="rect">
            <a:avLst/>
          </a:prstGeom>
          <a:noFill/>
        </p:spPr>
        <p:txBody>
          <a:bodyPr wrap="square" rtlCol="0">
            <a:spAutoFit/>
          </a:bodyPr>
          <a:lstStyle>
            <a:defPPr>
              <a:defRPr lang="en-US"/>
            </a:defPPr>
            <a:lvl1pPr>
              <a:lnSpc>
                <a:spcPct val="120000"/>
              </a:lnSpc>
              <a:defRPr sz="2000">
                <a:latin typeface="Arial" panose="020B0604020202020204" pitchFamily="34" charset="0"/>
                <a:cs typeface="Arial" panose="020B0604020202020204" pitchFamily="34" charset="0"/>
              </a:defRPr>
            </a:lvl1pPr>
          </a:lstStyle>
          <a:p>
            <a:pPr lvl="0"/>
            <a:r>
              <a:rPr kumimoji="0" lang="en-US" sz="2400" b="1"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Câu</a:t>
            </a:r>
            <a:r>
              <a:rPr kumimoji="0" lang="vi-VN" sz="24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1: </a:t>
            </a:r>
            <a:r>
              <a:rPr lang="vi-VN" sz="2400" dirty="0">
                <a:solidFill>
                  <a:prstClr val="black"/>
                </a:solidFill>
              </a:rPr>
              <a:t>Nhớ lại kiến thức đã học, khi nào mắt ta nhìn thấy một vật?</a:t>
            </a:r>
            <a:r>
              <a:rPr lang="en-US" sz="2400" dirty="0">
                <a:solidFill>
                  <a:prstClr val="black"/>
                </a:solidFill>
              </a:rPr>
              <a:t> </a:t>
            </a:r>
            <a:endParaRPr kumimoji="0" lang="en-US" sz="24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66" name="TextBox 65">
            <a:extLst>
              <a:ext uri="{FF2B5EF4-FFF2-40B4-BE49-F238E27FC236}">
                <a16:creationId xmlns:a16="http://schemas.microsoft.com/office/drawing/2014/main" id="{175F7977-52DE-42AA-A212-A5A74869025F}"/>
              </a:ext>
            </a:extLst>
          </p:cNvPr>
          <p:cNvSpPr txBox="1"/>
          <p:nvPr/>
        </p:nvSpPr>
        <p:spPr>
          <a:xfrm>
            <a:off x="2581185" y="3430713"/>
            <a:ext cx="8453939" cy="937949"/>
          </a:xfrm>
          <a:prstGeom prst="rect">
            <a:avLst/>
          </a:prstGeom>
          <a:noFill/>
        </p:spPr>
        <p:txBody>
          <a:bodyPr wrap="square" rtlCol="0">
            <a:spAutoFit/>
          </a:bodyPr>
          <a:lstStyle>
            <a:defPPr>
              <a:defRPr lang="en-US"/>
            </a:defPPr>
            <a:lvl1pPr>
              <a:lnSpc>
                <a:spcPct val="120000"/>
              </a:lnSpc>
              <a:defRPr sz="2000">
                <a:latin typeface="Arial" panose="020B0604020202020204" pitchFamily="34" charset="0"/>
                <a:cs typeface="Arial" panose="020B0604020202020204" pitchFamily="34" charset="0"/>
              </a:defRPr>
            </a:lvl1pPr>
          </a:lstStyle>
          <a:p>
            <a:pPr lvl="0"/>
            <a:r>
              <a:rPr kumimoji="0" lang="en-US" sz="2400" b="1"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Câu</a:t>
            </a:r>
            <a:r>
              <a:rPr kumimoji="0" lang="vi-VN" sz="24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US" sz="24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2</a:t>
            </a:r>
            <a:r>
              <a:rPr kumimoji="0" lang="vi-VN" sz="24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lang="vi-VN" sz="2400" dirty="0">
                <a:solidFill>
                  <a:prstClr val="black"/>
                </a:solidFill>
              </a:rPr>
              <a:t>Khi chúng ta thấy các vật màu xanh, đỏ, trắng thì có ánh sáng màu nào truyền từ vật tới mắt ta?</a:t>
            </a:r>
            <a:r>
              <a:rPr lang="en-US" sz="2400" dirty="0">
                <a:solidFill>
                  <a:prstClr val="black"/>
                </a:solidFill>
              </a:rPr>
              <a:t> </a:t>
            </a:r>
            <a:endParaRPr kumimoji="0" lang="en-US" sz="24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grpSp>
        <p:nvGrpSpPr>
          <p:cNvPr id="67" name="Group 66">
            <a:extLst>
              <a:ext uri="{FF2B5EF4-FFF2-40B4-BE49-F238E27FC236}">
                <a16:creationId xmlns:a16="http://schemas.microsoft.com/office/drawing/2014/main" id="{F306F4FD-9628-463D-9276-D9F897852EC7}"/>
              </a:ext>
            </a:extLst>
          </p:cNvPr>
          <p:cNvGrpSpPr/>
          <p:nvPr/>
        </p:nvGrpSpPr>
        <p:grpSpPr>
          <a:xfrm>
            <a:off x="327631" y="297986"/>
            <a:ext cx="5389997" cy="634259"/>
            <a:chOff x="113327" y="269852"/>
            <a:chExt cx="3348629" cy="634259"/>
          </a:xfrm>
        </p:grpSpPr>
        <p:sp>
          <p:nvSpPr>
            <p:cNvPr id="68" name="Rectangle: Rounded Corners 67">
              <a:extLst>
                <a:ext uri="{FF2B5EF4-FFF2-40B4-BE49-F238E27FC236}">
                  <a16:creationId xmlns:a16="http://schemas.microsoft.com/office/drawing/2014/main" id="{E45B53FC-7144-4BEE-99C1-D8318BEFD984}"/>
                </a:ext>
              </a:extLst>
            </p:cNvPr>
            <p:cNvSpPr/>
            <p:nvPr/>
          </p:nvSpPr>
          <p:spPr>
            <a:xfrm>
              <a:off x="293569" y="283005"/>
              <a:ext cx="3168387" cy="537688"/>
            </a:xfrm>
            <a:prstGeom prst="roundRect">
              <a:avLst>
                <a:gd name="adj" fmla="val 25411"/>
              </a:avLst>
            </a:prstGeom>
            <a:solidFill>
              <a:srgbClr val="8704FE"/>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1600" b="1"/>
            </a:p>
          </p:txBody>
        </p:sp>
        <p:sp>
          <p:nvSpPr>
            <p:cNvPr id="69" name="TextBox 68">
              <a:extLst>
                <a:ext uri="{FF2B5EF4-FFF2-40B4-BE49-F238E27FC236}">
                  <a16:creationId xmlns:a16="http://schemas.microsoft.com/office/drawing/2014/main" id="{FBFDC0B8-7356-4B7A-B470-46E2BB8A6AD0}"/>
                </a:ext>
              </a:extLst>
            </p:cNvPr>
            <p:cNvSpPr txBox="1"/>
            <p:nvPr/>
          </p:nvSpPr>
          <p:spPr>
            <a:xfrm>
              <a:off x="715354" y="319336"/>
              <a:ext cx="2606644" cy="584775"/>
            </a:xfrm>
            <a:prstGeom prst="rect">
              <a:avLst/>
            </a:prstGeom>
            <a:noFill/>
          </p:spPr>
          <p:txBody>
            <a:bodyPr wrap="square" rtlCol="0">
              <a:spAutoFit/>
            </a:bodyPr>
            <a:lstStyle/>
            <a:p>
              <a:pPr marL="0" marR="0" lvl="0" indent="0" defTabSz="914400" rtl="0" eaLnBrk="1" fontAlgn="auto" latinLnBrk="0" hangingPunct="1">
                <a:lnSpc>
                  <a:spcPct val="100000"/>
                </a:lnSpc>
                <a:spcBef>
                  <a:spcPts val="0"/>
                </a:spcBef>
                <a:spcAft>
                  <a:spcPts val="0"/>
                </a:spcAft>
                <a:buClrTx/>
                <a:buSzTx/>
                <a:buFontTx/>
                <a:buNone/>
                <a:tabLst/>
                <a:defRPr/>
              </a:pPr>
              <a:r>
                <a:rPr lang="en-US" sz="3200" b="1" dirty="0">
                  <a:solidFill>
                    <a:schemeClr val="bg1"/>
                  </a:solidFill>
                  <a:latin typeface="Fira Sans Condensed Medium" panose="020B0603050000020004" pitchFamily="34" charset="0"/>
                </a:rPr>
                <a:t>IV. </a:t>
              </a:r>
              <a:r>
                <a:rPr lang="en-US" sz="3200" b="1" dirty="0" err="1">
                  <a:solidFill>
                    <a:schemeClr val="bg1"/>
                  </a:solidFill>
                  <a:latin typeface="Fira Sans Condensed Medium" panose="020B0603050000020004" pitchFamily="34" charset="0"/>
                </a:rPr>
                <a:t>Màu</a:t>
              </a:r>
              <a:r>
                <a:rPr lang="en-US" sz="3200" b="1" dirty="0">
                  <a:solidFill>
                    <a:schemeClr val="bg1"/>
                  </a:solidFill>
                  <a:latin typeface="Fira Sans Condensed Medium" panose="020B0603050000020004" pitchFamily="34" charset="0"/>
                </a:rPr>
                <a:t> </a:t>
              </a:r>
              <a:r>
                <a:rPr lang="en-US" sz="3200" b="1" dirty="0" err="1">
                  <a:solidFill>
                    <a:schemeClr val="bg1"/>
                  </a:solidFill>
                  <a:latin typeface="Fira Sans Condensed Medium" panose="020B0603050000020004" pitchFamily="34" charset="0"/>
                </a:rPr>
                <a:t>sắc</a:t>
              </a:r>
              <a:r>
                <a:rPr lang="en-US" sz="3200" b="1" dirty="0">
                  <a:solidFill>
                    <a:schemeClr val="bg1"/>
                  </a:solidFill>
                  <a:latin typeface="Fira Sans Condensed Medium" panose="020B0603050000020004" pitchFamily="34" charset="0"/>
                </a:rPr>
                <a:t> </a:t>
              </a:r>
              <a:r>
                <a:rPr lang="en-US" sz="3200" b="1" dirty="0" err="1">
                  <a:solidFill>
                    <a:schemeClr val="bg1"/>
                  </a:solidFill>
                  <a:latin typeface="Fira Sans Condensed Medium" panose="020B0603050000020004" pitchFamily="34" charset="0"/>
                </a:rPr>
                <a:t>của</a:t>
              </a:r>
              <a:r>
                <a:rPr lang="en-US" sz="3200" b="1" dirty="0">
                  <a:solidFill>
                    <a:schemeClr val="bg1"/>
                  </a:solidFill>
                  <a:latin typeface="Fira Sans Condensed Medium" panose="020B0603050000020004" pitchFamily="34" charset="0"/>
                </a:rPr>
                <a:t> </a:t>
              </a:r>
              <a:r>
                <a:rPr lang="en-US" sz="3200" b="1" dirty="0" err="1">
                  <a:solidFill>
                    <a:schemeClr val="bg1"/>
                  </a:solidFill>
                  <a:latin typeface="Fira Sans Condensed Medium" panose="020B0603050000020004" pitchFamily="34" charset="0"/>
                </a:rPr>
                <a:t>vật</a:t>
              </a:r>
              <a:endParaRPr kumimoji="0" lang="en-US" sz="3200" b="1" i="0" u="none" strike="noStrike" kern="1200" cap="none" spc="0" normalizeH="0" baseline="0" noProof="0" dirty="0">
                <a:ln>
                  <a:noFill/>
                </a:ln>
                <a:solidFill>
                  <a:schemeClr val="bg1"/>
                </a:solidFill>
                <a:effectLst/>
                <a:uLnTx/>
                <a:uFillTx/>
                <a:latin typeface="Fira Sans Condensed Medium" panose="020B0603050000020004" pitchFamily="34" charset="0"/>
              </a:endParaRPr>
            </a:p>
          </p:txBody>
        </p:sp>
        <p:grpSp>
          <p:nvGrpSpPr>
            <p:cNvPr id="70" name="Group 69">
              <a:extLst>
                <a:ext uri="{FF2B5EF4-FFF2-40B4-BE49-F238E27FC236}">
                  <a16:creationId xmlns:a16="http://schemas.microsoft.com/office/drawing/2014/main" id="{AEC8B480-682C-4BD9-A1DF-88036C351D76}"/>
                </a:ext>
              </a:extLst>
            </p:cNvPr>
            <p:cNvGrpSpPr/>
            <p:nvPr/>
          </p:nvGrpSpPr>
          <p:grpSpPr>
            <a:xfrm>
              <a:off x="113327" y="269852"/>
              <a:ext cx="550841" cy="550841"/>
              <a:chOff x="9388348" y="2444808"/>
              <a:chExt cx="1675995" cy="1675995"/>
            </a:xfrm>
          </p:grpSpPr>
          <p:sp>
            <p:nvSpPr>
              <p:cNvPr id="71" name="Oval 70">
                <a:extLst>
                  <a:ext uri="{FF2B5EF4-FFF2-40B4-BE49-F238E27FC236}">
                    <a16:creationId xmlns:a16="http://schemas.microsoft.com/office/drawing/2014/main" id="{286C3CB5-6E11-4AA1-8E57-24C97DBB67AC}"/>
                  </a:ext>
                </a:extLst>
              </p:cNvPr>
              <p:cNvSpPr/>
              <p:nvPr/>
            </p:nvSpPr>
            <p:spPr>
              <a:xfrm>
                <a:off x="9388348" y="2444808"/>
                <a:ext cx="1675995" cy="1675995"/>
              </a:xfrm>
              <a:prstGeom prst="ellipse">
                <a:avLst/>
              </a:prstGeom>
              <a:solidFill>
                <a:schemeClr val="bg1"/>
              </a:solidFill>
              <a:ln>
                <a:noFill/>
              </a:ln>
              <a:effectLst>
                <a:glow rad="139700">
                  <a:srgbClr val="532CC7">
                    <a:alpha val="40000"/>
                  </a:srgbClr>
                </a:glo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000" b="1"/>
              </a:p>
            </p:txBody>
          </p:sp>
          <p:pic>
            <p:nvPicPr>
              <p:cNvPr id="72" name="Picture 8" descr="Palette ">
                <a:extLst>
                  <a:ext uri="{FF2B5EF4-FFF2-40B4-BE49-F238E27FC236}">
                    <a16:creationId xmlns:a16="http://schemas.microsoft.com/office/drawing/2014/main" id="{50876974-259D-4B4F-89BE-30407441E4B1}"/>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9670701" y="2673206"/>
                <a:ext cx="1219200" cy="1219200"/>
              </a:xfrm>
              <a:prstGeom prst="rect">
                <a:avLst/>
              </a:prstGeom>
              <a:noFill/>
              <a:extLst>
                <a:ext uri="{909E8E84-426E-40DD-AFC4-6F175D3DCCD1}">
                  <a14:hiddenFill xmlns:a14="http://schemas.microsoft.com/office/drawing/2010/main">
                    <a:solidFill>
                      <a:srgbClr val="FFFFFF"/>
                    </a:solidFill>
                  </a14:hiddenFill>
                </a:ext>
              </a:extLst>
            </p:spPr>
          </p:pic>
        </p:grpSp>
      </p:grpSp>
      <p:sp>
        <p:nvSpPr>
          <p:cNvPr id="73" name="TextBox 72">
            <a:extLst>
              <a:ext uri="{FF2B5EF4-FFF2-40B4-BE49-F238E27FC236}">
                <a16:creationId xmlns:a16="http://schemas.microsoft.com/office/drawing/2014/main" id="{CF48C633-6EDF-47EE-9077-76442A26673E}"/>
              </a:ext>
            </a:extLst>
          </p:cNvPr>
          <p:cNvSpPr txBox="1"/>
          <p:nvPr/>
        </p:nvSpPr>
        <p:spPr>
          <a:xfrm>
            <a:off x="1643073" y="4618513"/>
            <a:ext cx="8453939" cy="937949"/>
          </a:xfrm>
          <a:prstGeom prst="rect">
            <a:avLst/>
          </a:prstGeom>
          <a:noFill/>
        </p:spPr>
        <p:txBody>
          <a:bodyPr wrap="square" rtlCol="0">
            <a:spAutoFit/>
          </a:bodyPr>
          <a:lstStyle>
            <a:defPPr>
              <a:defRPr lang="en-US"/>
            </a:defPPr>
            <a:lvl1pPr>
              <a:lnSpc>
                <a:spcPct val="120000"/>
              </a:lnSpc>
              <a:defRPr sz="2000">
                <a:latin typeface="Arial" panose="020B0604020202020204" pitchFamily="34" charset="0"/>
                <a:cs typeface="Arial" panose="020B0604020202020204" pitchFamily="34" charset="0"/>
              </a:defRPr>
            </a:lvl1pPr>
          </a:lstStyle>
          <a:p>
            <a:pPr lvl="0"/>
            <a:r>
              <a:rPr kumimoji="0" lang="en-US" sz="2400" b="1"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Câu</a:t>
            </a:r>
            <a:r>
              <a:rPr kumimoji="0" lang="vi-VN" sz="24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US" sz="24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3</a:t>
            </a:r>
            <a:r>
              <a:rPr kumimoji="0" lang="vi-VN" sz="24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lang="vi-VN" sz="2400" dirty="0">
                <a:solidFill>
                  <a:prstClr val="black"/>
                </a:solidFill>
              </a:rPr>
              <a:t> Ban đêm, khi không có nguồn sáng, ta nhìn thấy các vật có màu gì?</a:t>
            </a:r>
            <a:r>
              <a:rPr lang="en-US" sz="2400" dirty="0">
                <a:solidFill>
                  <a:prstClr val="black"/>
                </a:solidFill>
              </a:rPr>
              <a:t> </a:t>
            </a:r>
            <a:endParaRPr kumimoji="0" lang="en-US" sz="24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pic>
        <p:nvPicPr>
          <p:cNvPr id="77" name="2 Minutes timer (Đồng hồ đếm ngược 2 phút)">
            <a:hlinkClick r:id="" action="ppaction://media"/>
            <a:extLst>
              <a:ext uri="{FF2B5EF4-FFF2-40B4-BE49-F238E27FC236}">
                <a16:creationId xmlns:a16="http://schemas.microsoft.com/office/drawing/2014/main" id="{92BB1E86-BD83-41E7-A369-0782A01BDE5F}"/>
              </a:ext>
            </a:extLst>
          </p:cNvPr>
          <p:cNvPicPr>
            <a:picLocks noChangeAspect="1"/>
          </p:cNvPicPr>
          <p:nvPr>
            <a:videoFile r:link="rId2"/>
            <p:extLst>
              <p:ext uri="{DAA4B4D4-6D71-4841-9C94-3DE7FCFB9230}">
                <p14:media xmlns:p14="http://schemas.microsoft.com/office/powerpoint/2010/main" r:embed="rId1"/>
              </p:ext>
            </p:extLst>
          </p:nvPr>
        </p:nvPicPr>
        <p:blipFill>
          <a:blip r:embed="rId6"/>
          <a:stretch>
            <a:fillRect/>
          </a:stretch>
        </p:blipFill>
        <p:spPr>
          <a:xfrm>
            <a:off x="9021451" y="51709"/>
            <a:ext cx="3142374" cy="1766206"/>
          </a:xfrm>
          <a:prstGeom prst="rect">
            <a:avLst/>
          </a:prstGeom>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500" fill="hold"/>
                                        <p:tgtEl>
                                          <p:spTgt spid="4"/>
                                        </p:tgtEl>
                                        <p:attrNameLst>
                                          <p:attrName>ppt_w</p:attrName>
                                        </p:attrNameLst>
                                      </p:cBhvr>
                                      <p:tavLst>
                                        <p:tav tm="0">
                                          <p:val>
                                            <p:fltVal val="0"/>
                                          </p:val>
                                        </p:tav>
                                        <p:tav tm="100000">
                                          <p:val>
                                            <p:strVal val="#ppt_w"/>
                                          </p:val>
                                        </p:tav>
                                      </p:tavLst>
                                    </p:anim>
                                    <p:anim calcmode="lin" valueType="num">
                                      <p:cBhvr>
                                        <p:cTn id="8" dur="500" fill="hold"/>
                                        <p:tgtEl>
                                          <p:spTgt spid="4"/>
                                        </p:tgtEl>
                                        <p:attrNameLst>
                                          <p:attrName>ppt_h</p:attrName>
                                        </p:attrNameLst>
                                      </p:cBhvr>
                                      <p:tavLst>
                                        <p:tav tm="0">
                                          <p:val>
                                            <p:fltVal val="0"/>
                                          </p:val>
                                        </p:tav>
                                        <p:tav tm="100000">
                                          <p:val>
                                            <p:strVal val="#ppt_h"/>
                                          </p:val>
                                        </p:tav>
                                      </p:tavLst>
                                    </p:anim>
                                    <p:animEffect transition="in" filter="fade">
                                      <p:cBhvr>
                                        <p:cTn id="9" dur="500"/>
                                        <p:tgtEl>
                                          <p:spTgt spid="4"/>
                                        </p:tgtEl>
                                      </p:cBhvr>
                                    </p:animEffect>
                                  </p:childTnLst>
                                </p:cTn>
                              </p:par>
                            </p:childTnLst>
                          </p:cTn>
                        </p:par>
                        <p:par>
                          <p:cTn id="10" fill="hold">
                            <p:stCondLst>
                              <p:cond delay="500"/>
                            </p:stCondLst>
                            <p:childTnLst>
                              <p:par>
                                <p:cTn id="11" presetID="22" presetClass="entr" presetSubtype="8" fill="hold" grpId="0" nodeType="afterEffect">
                                  <p:stCondLst>
                                    <p:cond delay="0"/>
                                  </p:stCondLst>
                                  <p:childTnLst>
                                    <p:set>
                                      <p:cBhvr>
                                        <p:cTn id="12" dur="1" fill="hold">
                                          <p:stCondLst>
                                            <p:cond delay="0"/>
                                          </p:stCondLst>
                                        </p:cTn>
                                        <p:tgtEl>
                                          <p:spTgt spid="2"/>
                                        </p:tgtEl>
                                        <p:attrNameLst>
                                          <p:attrName>style.visibility</p:attrName>
                                        </p:attrNameLst>
                                      </p:cBhvr>
                                      <p:to>
                                        <p:strVal val="visible"/>
                                      </p:to>
                                    </p:set>
                                    <p:animEffect transition="in" filter="wipe(left)">
                                      <p:cBhvr>
                                        <p:cTn id="13" dur="500"/>
                                        <p:tgtEl>
                                          <p:spTgt spid="2"/>
                                        </p:tgtEl>
                                      </p:cBhvr>
                                    </p:animEffect>
                                  </p:childTnLst>
                                </p:cTn>
                              </p:par>
                            </p:childTnLst>
                          </p:cTn>
                        </p:par>
                        <p:par>
                          <p:cTn id="14" fill="hold">
                            <p:stCondLst>
                              <p:cond delay="1000"/>
                            </p:stCondLst>
                            <p:childTnLst>
                              <p:par>
                                <p:cTn id="15" presetID="22" presetClass="entr" presetSubtype="8" fill="hold" grpId="0" nodeType="afterEffect">
                                  <p:stCondLst>
                                    <p:cond delay="0"/>
                                  </p:stCondLst>
                                  <p:childTnLst>
                                    <p:set>
                                      <p:cBhvr>
                                        <p:cTn id="16" dur="1" fill="hold">
                                          <p:stCondLst>
                                            <p:cond delay="0"/>
                                          </p:stCondLst>
                                        </p:cTn>
                                        <p:tgtEl>
                                          <p:spTgt spid="3"/>
                                        </p:tgtEl>
                                        <p:attrNameLst>
                                          <p:attrName>style.visibility</p:attrName>
                                        </p:attrNameLst>
                                      </p:cBhvr>
                                      <p:to>
                                        <p:strVal val="visible"/>
                                      </p:to>
                                    </p:set>
                                    <p:animEffect transition="in" filter="wipe(left)">
                                      <p:cBhvr>
                                        <p:cTn id="17" dur="500"/>
                                        <p:tgtEl>
                                          <p:spTgt spid="3"/>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4" fill="hold" grpId="0" nodeType="clickEffect">
                                  <p:stCondLst>
                                    <p:cond delay="0"/>
                                  </p:stCondLst>
                                  <p:childTnLst>
                                    <p:set>
                                      <p:cBhvr>
                                        <p:cTn id="21" dur="1" fill="hold">
                                          <p:stCondLst>
                                            <p:cond delay="0"/>
                                          </p:stCondLst>
                                        </p:cTn>
                                        <p:tgtEl>
                                          <p:spTgt spid="65"/>
                                        </p:tgtEl>
                                        <p:attrNameLst>
                                          <p:attrName>style.visibility</p:attrName>
                                        </p:attrNameLst>
                                      </p:cBhvr>
                                      <p:to>
                                        <p:strVal val="visible"/>
                                      </p:to>
                                    </p:set>
                                    <p:animEffect transition="in" filter="wipe(down)">
                                      <p:cBhvr>
                                        <p:cTn id="22" dur="500"/>
                                        <p:tgtEl>
                                          <p:spTgt spid="65"/>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4" fill="hold" grpId="0" nodeType="clickEffect">
                                  <p:stCondLst>
                                    <p:cond delay="0"/>
                                  </p:stCondLst>
                                  <p:childTnLst>
                                    <p:set>
                                      <p:cBhvr>
                                        <p:cTn id="26" dur="1" fill="hold">
                                          <p:stCondLst>
                                            <p:cond delay="0"/>
                                          </p:stCondLst>
                                        </p:cTn>
                                        <p:tgtEl>
                                          <p:spTgt spid="66"/>
                                        </p:tgtEl>
                                        <p:attrNameLst>
                                          <p:attrName>style.visibility</p:attrName>
                                        </p:attrNameLst>
                                      </p:cBhvr>
                                      <p:to>
                                        <p:strVal val="visible"/>
                                      </p:to>
                                    </p:set>
                                    <p:animEffect transition="in" filter="wipe(down)">
                                      <p:cBhvr>
                                        <p:cTn id="27" dur="500"/>
                                        <p:tgtEl>
                                          <p:spTgt spid="66"/>
                                        </p:tgtEl>
                                      </p:cBhvr>
                                    </p:animEffect>
                                  </p:childTnLst>
                                </p:cTn>
                              </p:par>
                            </p:childTnLst>
                          </p:cTn>
                        </p:par>
                      </p:childTnLst>
                    </p:cTn>
                  </p:par>
                  <p:par>
                    <p:cTn id="28" fill="hold">
                      <p:stCondLst>
                        <p:cond delay="indefinite"/>
                      </p:stCondLst>
                      <p:childTnLst>
                        <p:par>
                          <p:cTn id="29" fill="hold">
                            <p:stCondLst>
                              <p:cond delay="0"/>
                            </p:stCondLst>
                            <p:childTnLst>
                              <p:par>
                                <p:cTn id="30" presetID="22" presetClass="entr" presetSubtype="4" fill="hold" grpId="0" nodeType="clickEffect">
                                  <p:stCondLst>
                                    <p:cond delay="0"/>
                                  </p:stCondLst>
                                  <p:childTnLst>
                                    <p:set>
                                      <p:cBhvr>
                                        <p:cTn id="31" dur="1" fill="hold">
                                          <p:stCondLst>
                                            <p:cond delay="0"/>
                                          </p:stCondLst>
                                        </p:cTn>
                                        <p:tgtEl>
                                          <p:spTgt spid="73"/>
                                        </p:tgtEl>
                                        <p:attrNameLst>
                                          <p:attrName>style.visibility</p:attrName>
                                        </p:attrNameLst>
                                      </p:cBhvr>
                                      <p:to>
                                        <p:strVal val="visible"/>
                                      </p:to>
                                    </p:set>
                                    <p:animEffect transition="in" filter="wipe(down)">
                                      <p:cBhvr>
                                        <p:cTn id="32" dur="500"/>
                                        <p:tgtEl>
                                          <p:spTgt spid="73"/>
                                        </p:tgtEl>
                                      </p:cBhvr>
                                    </p:animEffect>
                                  </p:childTnLst>
                                </p:cTn>
                              </p:par>
                            </p:childTnLst>
                          </p:cTn>
                        </p:par>
                      </p:childTnLst>
                    </p:cTn>
                  </p:par>
                  <p:par>
                    <p:cTn id="33" fill="hold">
                      <p:stCondLst>
                        <p:cond delay="indefinite"/>
                      </p:stCondLst>
                      <p:childTnLst>
                        <p:par>
                          <p:cTn id="34" fill="hold">
                            <p:stCondLst>
                              <p:cond delay="0"/>
                            </p:stCondLst>
                            <p:childTnLst>
                              <p:par>
                                <p:cTn id="35" presetID="1" presetClass="entr" presetSubtype="0" fill="hold" nodeType="clickEffect">
                                  <p:stCondLst>
                                    <p:cond delay="0"/>
                                  </p:stCondLst>
                                  <p:childTnLst>
                                    <p:set>
                                      <p:cBhvr>
                                        <p:cTn id="36" dur="1" fill="hold">
                                          <p:stCondLst>
                                            <p:cond delay="0"/>
                                          </p:stCondLst>
                                        </p:cTn>
                                        <p:tgtEl>
                                          <p:spTgt spid="7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video>
              <p:cMediaNode vol="80000">
                <p:cTn id="37" fill="hold" display="0">
                  <p:stCondLst>
                    <p:cond delay="indefinite"/>
                  </p:stCondLst>
                </p:cTn>
                <p:tgtEl>
                  <p:spTgt spid="77"/>
                </p:tgtEl>
              </p:cMediaNode>
            </p:video>
          </p:childTnLst>
        </p:cTn>
      </p:par>
    </p:tnLst>
    <p:bldLst>
      <p:bldP spid="2" grpId="0" animBg="1"/>
      <p:bldP spid="3" grpId="0" animBg="1"/>
      <p:bldP spid="65" grpId="0"/>
      <p:bldP spid="66" grpId="0"/>
      <p:bldP spid="73" grpId="0"/>
    </p:bld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Shape 1408"/>
        <p:cNvGrpSpPr/>
        <p:nvPr/>
      </p:nvGrpSpPr>
      <p:grpSpPr>
        <a:xfrm>
          <a:off x="0" y="0"/>
          <a:ext cx="0" cy="0"/>
          <a:chOff x="0" y="0"/>
          <a:chExt cx="0" cy="0"/>
        </a:xfrm>
      </p:grpSpPr>
      <p:sp>
        <p:nvSpPr>
          <p:cNvPr id="3" name="Google Shape;1924;p44">
            <a:extLst>
              <a:ext uri="{FF2B5EF4-FFF2-40B4-BE49-F238E27FC236}">
                <a16:creationId xmlns:a16="http://schemas.microsoft.com/office/drawing/2014/main" id="{9AD00BD6-BFA4-4EDB-ADD3-10400C99196B}"/>
              </a:ext>
            </a:extLst>
          </p:cNvPr>
          <p:cNvSpPr txBox="1">
            <a:spLocks/>
          </p:cNvSpPr>
          <p:nvPr/>
        </p:nvSpPr>
        <p:spPr>
          <a:xfrm>
            <a:off x="4192180" y="1259047"/>
            <a:ext cx="4829271" cy="707886"/>
          </a:xfrm>
          <a:prstGeom prst="rect">
            <a:avLst/>
          </a:prstGeom>
          <a:solidFill>
            <a:schemeClr val="bg1"/>
          </a:solidFill>
        </p:spPr>
        <p:txBody>
          <a:bodyPr wrap="square" rtlCol="0">
            <a:spAutoFit/>
          </a:bodyPr>
          <a:lstStyle>
            <a:defPPr>
              <a:defRPr lang="en-US"/>
            </a:defPPr>
            <a:lvl1pPr marR="0" lvl="0" indent="0" algn="ctr" fontAlgn="auto">
              <a:lnSpc>
                <a:spcPct val="100000"/>
              </a:lnSpc>
              <a:spcBef>
                <a:spcPts val="0"/>
              </a:spcBef>
              <a:spcAft>
                <a:spcPts val="0"/>
              </a:spcAft>
              <a:buClrTx/>
              <a:buSzTx/>
              <a:buFontTx/>
              <a:buNone/>
              <a:tabLst/>
              <a:defRPr sz="3200">
                <a:solidFill>
                  <a:srgbClr val="D35C27"/>
                </a:solidFill>
                <a:latin typeface="Fira Sans Condensed Medium" panose="020B0603050000020004" pitchFamily="34" charset="0"/>
              </a:defRPr>
            </a:lvl1pPr>
            <a:lvl2pPr marL="914400" marR="0" lvl="1" indent="-317500" algn="ctr" rtl="0">
              <a:lnSpc>
                <a:spcPct val="115000"/>
              </a:lnSpc>
              <a:spcBef>
                <a:spcPts val="0"/>
              </a:spcBef>
              <a:spcAft>
                <a:spcPts val="0"/>
              </a:spcAft>
              <a:buClr>
                <a:schemeClr val="dk2"/>
              </a:buClr>
              <a:buSzPts val="1400"/>
              <a:buFont typeface="Montserrat"/>
              <a:buChar char="○"/>
              <a:defRPr sz="1400" b="0" i="0" u="none" strike="noStrike" cap="none">
                <a:solidFill>
                  <a:schemeClr val="dk2"/>
                </a:solidFill>
                <a:latin typeface="Montserrat"/>
                <a:ea typeface="Montserrat"/>
                <a:cs typeface="Montserrat"/>
                <a:sym typeface="Montserrat"/>
              </a:defRPr>
            </a:lvl2pPr>
            <a:lvl3pPr marL="1371600" marR="0" lvl="2" indent="-317500" algn="ctr" rtl="0">
              <a:lnSpc>
                <a:spcPct val="115000"/>
              </a:lnSpc>
              <a:spcBef>
                <a:spcPts val="0"/>
              </a:spcBef>
              <a:spcAft>
                <a:spcPts val="0"/>
              </a:spcAft>
              <a:buClr>
                <a:schemeClr val="dk2"/>
              </a:buClr>
              <a:buSzPts val="1400"/>
              <a:buFont typeface="Montserrat"/>
              <a:buChar char="■"/>
              <a:defRPr sz="1400" b="0" i="0" u="none" strike="noStrike" cap="none">
                <a:solidFill>
                  <a:schemeClr val="dk2"/>
                </a:solidFill>
                <a:latin typeface="Montserrat"/>
                <a:ea typeface="Montserrat"/>
                <a:cs typeface="Montserrat"/>
                <a:sym typeface="Montserrat"/>
              </a:defRPr>
            </a:lvl3pPr>
            <a:lvl4pPr marL="1828800" marR="0" lvl="3" indent="-317500" algn="ctr" rtl="0">
              <a:lnSpc>
                <a:spcPct val="115000"/>
              </a:lnSpc>
              <a:spcBef>
                <a:spcPts val="0"/>
              </a:spcBef>
              <a:spcAft>
                <a:spcPts val="0"/>
              </a:spcAft>
              <a:buClr>
                <a:schemeClr val="dk2"/>
              </a:buClr>
              <a:buSzPts val="1400"/>
              <a:buFont typeface="Montserrat"/>
              <a:buChar char="●"/>
              <a:defRPr sz="1400" b="0" i="0" u="none" strike="noStrike" cap="none">
                <a:solidFill>
                  <a:schemeClr val="dk2"/>
                </a:solidFill>
                <a:latin typeface="Montserrat"/>
                <a:ea typeface="Montserrat"/>
                <a:cs typeface="Montserrat"/>
                <a:sym typeface="Montserrat"/>
              </a:defRPr>
            </a:lvl4pPr>
            <a:lvl5pPr marL="2286000" marR="0" lvl="4" indent="-317500" algn="ctr" rtl="0">
              <a:lnSpc>
                <a:spcPct val="115000"/>
              </a:lnSpc>
              <a:spcBef>
                <a:spcPts val="0"/>
              </a:spcBef>
              <a:spcAft>
                <a:spcPts val="0"/>
              </a:spcAft>
              <a:buClr>
                <a:schemeClr val="dk2"/>
              </a:buClr>
              <a:buSzPts val="1400"/>
              <a:buFont typeface="Montserrat"/>
              <a:buChar char="○"/>
              <a:defRPr sz="1400" b="0" i="0" u="none" strike="noStrike" cap="none">
                <a:solidFill>
                  <a:schemeClr val="dk2"/>
                </a:solidFill>
                <a:latin typeface="Montserrat"/>
                <a:ea typeface="Montserrat"/>
                <a:cs typeface="Montserrat"/>
                <a:sym typeface="Montserrat"/>
              </a:defRPr>
            </a:lvl5pPr>
            <a:lvl6pPr marL="2743200" marR="0" lvl="5" indent="-317500" algn="ctr" rtl="0">
              <a:lnSpc>
                <a:spcPct val="115000"/>
              </a:lnSpc>
              <a:spcBef>
                <a:spcPts val="0"/>
              </a:spcBef>
              <a:spcAft>
                <a:spcPts val="0"/>
              </a:spcAft>
              <a:buClr>
                <a:schemeClr val="dk2"/>
              </a:buClr>
              <a:buSzPts val="1400"/>
              <a:buFont typeface="Montserrat"/>
              <a:buChar char="■"/>
              <a:defRPr sz="1400" b="0" i="0" u="none" strike="noStrike" cap="none">
                <a:solidFill>
                  <a:schemeClr val="dk2"/>
                </a:solidFill>
                <a:latin typeface="Montserrat"/>
                <a:ea typeface="Montserrat"/>
                <a:cs typeface="Montserrat"/>
                <a:sym typeface="Montserrat"/>
              </a:defRPr>
            </a:lvl6pPr>
            <a:lvl7pPr marL="3200400" marR="0" lvl="6" indent="-317500" algn="ctr" rtl="0">
              <a:lnSpc>
                <a:spcPct val="115000"/>
              </a:lnSpc>
              <a:spcBef>
                <a:spcPts val="0"/>
              </a:spcBef>
              <a:spcAft>
                <a:spcPts val="0"/>
              </a:spcAft>
              <a:buClr>
                <a:schemeClr val="dk2"/>
              </a:buClr>
              <a:buSzPts val="1400"/>
              <a:buFont typeface="Montserrat"/>
              <a:buChar char="●"/>
              <a:defRPr sz="1400" b="0" i="0" u="none" strike="noStrike" cap="none">
                <a:solidFill>
                  <a:schemeClr val="dk2"/>
                </a:solidFill>
                <a:latin typeface="Montserrat"/>
                <a:ea typeface="Montserrat"/>
                <a:cs typeface="Montserrat"/>
                <a:sym typeface="Montserrat"/>
              </a:defRPr>
            </a:lvl7pPr>
            <a:lvl8pPr marL="3657600" marR="0" lvl="7" indent="-317500" algn="ctr" rtl="0">
              <a:lnSpc>
                <a:spcPct val="115000"/>
              </a:lnSpc>
              <a:spcBef>
                <a:spcPts val="0"/>
              </a:spcBef>
              <a:spcAft>
                <a:spcPts val="0"/>
              </a:spcAft>
              <a:buClr>
                <a:schemeClr val="dk2"/>
              </a:buClr>
              <a:buSzPts val="1400"/>
              <a:buFont typeface="Montserrat"/>
              <a:buChar char="○"/>
              <a:defRPr sz="1400" b="0" i="0" u="none" strike="noStrike" cap="none">
                <a:solidFill>
                  <a:schemeClr val="dk2"/>
                </a:solidFill>
                <a:latin typeface="Montserrat"/>
                <a:ea typeface="Montserrat"/>
                <a:cs typeface="Montserrat"/>
                <a:sym typeface="Montserrat"/>
              </a:defRPr>
            </a:lvl8pPr>
            <a:lvl9pPr marL="4114800" marR="0" lvl="8" indent="-317500" algn="ctr" rtl="0">
              <a:lnSpc>
                <a:spcPct val="115000"/>
              </a:lnSpc>
              <a:spcBef>
                <a:spcPts val="0"/>
              </a:spcBef>
              <a:spcAft>
                <a:spcPts val="0"/>
              </a:spcAft>
              <a:buClr>
                <a:schemeClr val="dk2"/>
              </a:buClr>
              <a:buSzPts val="1400"/>
              <a:buFont typeface="Montserrat"/>
              <a:buChar char="■"/>
              <a:defRPr sz="1400" b="0" i="0" u="none" strike="noStrike" cap="none">
                <a:solidFill>
                  <a:schemeClr val="dk2"/>
                </a:solidFill>
                <a:latin typeface="Montserrat"/>
                <a:ea typeface="Montserrat"/>
                <a:cs typeface="Montserrat"/>
                <a:sym typeface="Montserrat"/>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4000" b="1" i="0" u="none" strike="noStrike" kern="1200" cap="none" spc="0" normalizeH="0" baseline="0" noProof="0" dirty="0">
                <a:ln>
                  <a:noFill/>
                </a:ln>
                <a:solidFill>
                  <a:prstClr val="black"/>
                </a:solidFill>
                <a:effectLst/>
                <a:uLnTx/>
                <a:uFillTx/>
                <a:latin typeface="Fira Sans Condensed Medium" panose="020B0603050000020004" pitchFamily="34" charset="0"/>
                <a:ea typeface="+mn-ea"/>
                <a:cs typeface="+mn-cs"/>
              </a:rPr>
              <a:t>PHIẾU HỌC TẬP 3</a:t>
            </a:r>
          </a:p>
        </p:txBody>
      </p:sp>
      <p:grpSp>
        <p:nvGrpSpPr>
          <p:cNvPr id="67" name="Group 66">
            <a:extLst>
              <a:ext uri="{FF2B5EF4-FFF2-40B4-BE49-F238E27FC236}">
                <a16:creationId xmlns:a16="http://schemas.microsoft.com/office/drawing/2014/main" id="{F306F4FD-9628-463D-9276-D9F897852EC7}"/>
              </a:ext>
            </a:extLst>
          </p:cNvPr>
          <p:cNvGrpSpPr/>
          <p:nvPr/>
        </p:nvGrpSpPr>
        <p:grpSpPr>
          <a:xfrm>
            <a:off x="327631" y="297986"/>
            <a:ext cx="5389997" cy="634259"/>
            <a:chOff x="113327" y="269852"/>
            <a:chExt cx="3348629" cy="634259"/>
          </a:xfrm>
        </p:grpSpPr>
        <p:sp>
          <p:nvSpPr>
            <p:cNvPr id="68" name="Rectangle: Rounded Corners 67">
              <a:extLst>
                <a:ext uri="{FF2B5EF4-FFF2-40B4-BE49-F238E27FC236}">
                  <a16:creationId xmlns:a16="http://schemas.microsoft.com/office/drawing/2014/main" id="{E45B53FC-7144-4BEE-99C1-D8318BEFD984}"/>
                </a:ext>
              </a:extLst>
            </p:cNvPr>
            <p:cNvSpPr/>
            <p:nvPr/>
          </p:nvSpPr>
          <p:spPr>
            <a:xfrm>
              <a:off x="293569" y="283005"/>
              <a:ext cx="3168387" cy="537688"/>
            </a:xfrm>
            <a:prstGeom prst="roundRect">
              <a:avLst>
                <a:gd name="adj" fmla="val 25411"/>
              </a:avLst>
            </a:prstGeom>
            <a:solidFill>
              <a:srgbClr val="8704FE"/>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1600" b="1"/>
            </a:p>
          </p:txBody>
        </p:sp>
        <p:sp>
          <p:nvSpPr>
            <p:cNvPr id="69" name="TextBox 68">
              <a:extLst>
                <a:ext uri="{FF2B5EF4-FFF2-40B4-BE49-F238E27FC236}">
                  <a16:creationId xmlns:a16="http://schemas.microsoft.com/office/drawing/2014/main" id="{FBFDC0B8-7356-4B7A-B470-46E2BB8A6AD0}"/>
                </a:ext>
              </a:extLst>
            </p:cNvPr>
            <p:cNvSpPr txBox="1"/>
            <p:nvPr/>
          </p:nvSpPr>
          <p:spPr>
            <a:xfrm>
              <a:off x="715354" y="319336"/>
              <a:ext cx="2606644" cy="584775"/>
            </a:xfrm>
            <a:prstGeom prst="rect">
              <a:avLst/>
            </a:prstGeom>
            <a:noFill/>
          </p:spPr>
          <p:txBody>
            <a:bodyPr wrap="square" rtlCol="0">
              <a:spAutoFit/>
            </a:bodyPr>
            <a:lstStyle/>
            <a:p>
              <a:pPr marL="0" marR="0" lvl="0" indent="0" defTabSz="914400" rtl="0" eaLnBrk="1" fontAlgn="auto" latinLnBrk="0" hangingPunct="1">
                <a:lnSpc>
                  <a:spcPct val="100000"/>
                </a:lnSpc>
                <a:spcBef>
                  <a:spcPts val="0"/>
                </a:spcBef>
                <a:spcAft>
                  <a:spcPts val="0"/>
                </a:spcAft>
                <a:buClrTx/>
                <a:buSzTx/>
                <a:buFontTx/>
                <a:buNone/>
                <a:tabLst/>
                <a:defRPr/>
              </a:pPr>
              <a:r>
                <a:rPr lang="en-US" sz="3200" b="1" dirty="0">
                  <a:solidFill>
                    <a:schemeClr val="bg1"/>
                  </a:solidFill>
                  <a:latin typeface="Fira Sans Condensed Medium" panose="020B0603050000020004" pitchFamily="34" charset="0"/>
                </a:rPr>
                <a:t>IV. </a:t>
              </a:r>
              <a:r>
                <a:rPr lang="en-US" sz="3200" b="1" dirty="0" err="1">
                  <a:solidFill>
                    <a:schemeClr val="bg1"/>
                  </a:solidFill>
                  <a:latin typeface="Fira Sans Condensed Medium" panose="020B0603050000020004" pitchFamily="34" charset="0"/>
                </a:rPr>
                <a:t>Màu</a:t>
              </a:r>
              <a:r>
                <a:rPr lang="en-US" sz="3200" b="1" dirty="0">
                  <a:solidFill>
                    <a:schemeClr val="bg1"/>
                  </a:solidFill>
                  <a:latin typeface="Fira Sans Condensed Medium" panose="020B0603050000020004" pitchFamily="34" charset="0"/>
                </a:rPr>
                <a:t> </a:t>
              </a:r>
              <a:r>
                <a:rPr lang="en-US" sz="3200" b="1" dirty="0" err="1">
                  <a:solidFill>
                    <a:schemeClr val="bg1"/>
                  </a:solidFill>
                  <a:latin typeface="Fira Sans Condensed Medium" panose="020B0603050000020004" pitchFamily="34" charset="0"/>
                </a:rPr>
                <a:t>sắc</a:t>
              </a:r>
              <a:r>
                <a:rPr lang="en-US" sz="3200" b="1" dirty="0">
                  <a:solidFill>
                    <a:schemeClr val="bg1"/>
                  </a:solidFill>
                  <a:latin typeface="Fira Sans Condensed Medium" panose="020B0603050000020004" pitchFamily="34" charset="0"/>
                </a:rPr>
                <a:t> </a:t>
              </a:r>
              <a:r>
                <a:rPr lang="en-US" sz="3200" b="1" dirty="0" err="1">
                  <a:solidFill>
                    <a:schemeClr val="bg1"/>
                  </a:solidFill>
                  <a:latin typeface="Fira Sans Condensed Medium" panose="020B0603050000020004" pitchFamily="34" charset="0"/>
                </a:rPr>
                <a:t>của</a:t>
              </a:r>
              <a:r>
                <a:rPr lang="en-US" sz="3200" b="1" dirty="0">
                  <a:solidFill>
                    <a:schemeClr val="bg1"/>
                  </a:solidFill>
                  <a:latin typeface="Fira Sans Condensed Medium" panose="020B0603050000020004" pitchFamily="34" charset="0"/>
                </a:rPr>
                <a:t> </a:t>
              </a:r>
              <a:r>
                <a:rPr lang="en-US" sz="3200" b="1" dirty="0" err="1">
                  <a:solidFill>
                    <a:schemeClr val="bg1"/>
                  </a:solidFill>
                  <a:latin typeface="Fira Sans Condensed Medium" panose="020B0603050000020004" pitchFamily="34" charset="0"/>
                </a:rPr>
                <a:t>vật</a:t>
              </a:r>
              <a:endParaRPr kumimoji="0" lang="en-US" sz="3200" b="1" i="0" u="none" strike="noStrike" kern="1200" cap="none" spc="0" normalizeH="0" baseline="0" noProof="0" dirty="0">
                <a:ln>
                  <a:noFill/>
                </a:ln>
                <a:solidFill>
                  <a:schemeClr val="bg1"/>
                </a:solidFill>
                <a:effectLst/>
                <a:uLnTx/>
                <a:uFillTx/>
                <a:latin typeface="Fira Sans Condensed Medium" panose="020B0603050000020004" pitchFamily="34" charset="0"/>
              </a:endParaRPr>
            </a:p>
          </p:txBody>
        </p:sp>
        <p:grpSp>
          <p:nvGrpSpPr>
            <p:cNvPr id="70" name="Group 69">
              <a:extLst>
                <a:ext uri="{FF2B5EF4-FFF2-40B4-BE49-F238E27FC236}">
                  <a16:creationId xmlns:a16="http://schemas.microsoft.com/office/drawing/2014/main" id="{AEC8B480-682C-4BD9-A1DF-88036C351D76}"/>
                </a:ext>
              </a:extLst>
            </p:cNvPr>
            <p:cNvGrpSpPr/>
            <p:nvPr/>
          </p:nvGrpSpPr>
          <p:grpSpPr>
            <a:xfrm>
              <a:off x="113327" y="269852"/>
              <a:ext cx="550841" cy="550841"/>
              <a:chOff x="9388348" y="2444808"/>
              <a:chExt cx="1675995" cy="1675995"/>
            </a:xfrm>
          </p:grpSpPr>
          <p:sp>
            <p:nvSpPr>
              <p:cNvPr id="71" name="Oval 70">
                <a:extLst>
                  <a:ext uri="{FF2B5EF4-FFF2-40B4-BE49-F238E27FC236}">
                    <a16:creationId xmlns:a16="http://schemas.microsoft.com/office/drawing/2014/main" id="{286C3CB5-6E11-4AA1-8E57-24C97DBB67AC}"/>
                  </a:ext>
                </a:extLst>
              </p:cNvPr>
              <p:cNvSpPr/>
              <p:nvPr/>
            </p:nvSpPr>
            <p:spPr>
              <a:xfrm>
                <a:off x="9388348" y="2444808"/>
                <a:ext cx="1675995" cy="1675995"/>
              </a:xfrm>
              <a:prstGeom prst="ellipse">
                <a:avLst/>
              </a:prstGeom>
              <a:solidFill>
                <a:schemeClr val="bg1"/>
              </a:solidFill>
              <a:ln>
                <a:noFill/>
              </a:ln>
              <a:effectLst>
                <a:glow rad="139700">
                  <a:srgbClr val="532CC7">
                    <a:alpha val="40000"/>
                  </a:srgbClr>
                </a:glo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000" b="1"/>
              </a:p>
            </p:txBody>
          </p:sp>
          <p:pic>
            <p:nvPicPr>
              <p:cNvPr id="72" name="Picture 8" descr="Palette ">
                <a:extLst>
                  <a:ext uri="{FF2B5EF4-FFF2-40B4-BE49-F238E27FC236}">
                    <a16:creationId xmlns:a16="http://schemas.microsoft.com/office/drawing/2014/main" id="{50876974-259D-4B4F-89BE-30407441E4B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9670701" y="2673206"/>
                <a:ext cx="1219200" cy="1219200"/>
              </a:xfrm>
              <a:prstGeom prst="rect">
                <a:avLst/>
              </a:prstGeom>
              <a:noFill/>
              <a:extLst>
                <a:ext uri="{909E8E84-426E-40DD-AFC4-6F175D3DCCD1}">
                  <a14:hiddenFill xmlns:a14="http://schemas.microsoft.com/office/drawing/2010/main">
                    <a:solidFill>
                      <a:srgbClr val="FFFFFF"/>
                    </a:solidFill>
                  </a14:hiddenFill>
                </a:ext>
              </a:extLst>
            </p:spPr>
          </p:pic>
        </p:grpSp>
      </p:grpSp>
      <p:sp>
        <p:nvSpPr>
          <p:cNvPr id="75" name="Rectangle: Single Corner Snipped 4">
            <a:extLst>
              <a:ext uri="{FF2B5EF4-FFF2-40B4-BE49-F238E27FC236}">
                <a16:creationId xmlns:a16="http://schemas.microsoft.com/office/drawing/2014/main" id="{838A2C02-AF33-4A50-BDAC-23E734EEB0B0}"/>
              </a:ext>
            </a:extLst>
          </p:cNvPr>
          <p:cNvSpPr/>
          <p:nvPr/>
        </p:nvSpPr>
        <p:spPr>
          <a:xfrm>
            <a:off x="916721" y="2106246"/>
            <a:ext cx="9509542" cy="3832294"/>
          </a:xfrm>
          <a:custGeom>
            <a:avLst/>
            <a:gdLst>
              <a:gd name="connsiteX0" fmla="*/ 0 w 9509542"/>
              <a:gd name="connsiteY0" fmla="*/ 0 h 3832294"/>
              <a:gd name="connsiteX1" fmla="*/ 883684 w 9509542"/>
              <a:gd name="connsiteY1" fmla="*/ 0 h 3832294"/>
              <a:gd name="connsiteX2" fmla="*/ 1585023 w 9509542"/>
              <a:gd name="connsiteY2" fmla="*/ 0 h 3832294"/>
              <a:gd name="connsiteX3" fmla="*/ 2104013 w 9509542"/>
              <a:gd name="connsiteY3" fmla="*/ 0 h 3832294"/>
              <a:gd name="connsiteX4" fmla="*/ 2896523 w 9509542"/>
              <a:gd name="connsiteY4" fmla="*/ 0 h 3832294"/>
              <a:gd name="connsiteX5" fmla="*/ 3597861 w 9509542"/>
              <a:gd name="connsiteY5" fmla="*/ 0 h 3832294"/>
              <a:gd name="connsiteX6" fmla="*/ 4481546 w 9509542"/>
              <a:gd name="connsiteY6" fmla="*/ 0 h 3832294"/>
              <a:gd name="connsiteX7" fmla="*/ 5000537 w 9509542"/>
              <a:gd name="connsiteY7" fmla="*/ 0 h 3832294"/>
              <a:gd name="connsiteX8" fmla="*/ 5793048 w 9509542"/>
              <a:gd name="connsiteY8" fmla="*/ 0 h 3832294"/>
              <a:gd name="connsiteX9" fmla="*/ 6403212 w 9509542"/>
              <a:gd name="connsiteY9" fmla="*/ 0 h 3832294"/>
              <a:gd name="connsiteX10" fmla="*/ 6922202 w 9509542"/>
              <a:gd name="connsiteY10" fmla="*/ 0 h 3832294"/>
              <a:gd name="connsiteX11" fmla="*/ 7441192 w 9509542"/>
              <a:gd name="connsiteY11" fmla="*/ 0 h 3832294"/>
              <a:gd name="connsiteX12" fmla="*/ 8051355 w 9509542"/>
              <a:gd name="connsiteY12" fmla="*/ 0 h 3832294"/>
              <a:gd name="connsiteX13" fmla="*/ 9117389 w 9509542"/>
              <a:gd name="connsiteY13" fmla="*/ 0 h 3832294"/>
              <a:gd name="connsiteX14" fmla="*/ 9509542 w 9509542"/>
              <a:gd name="connsiteY14" fmla="*/ 638729 h 3832294"/>
              <a:gd name="connsiteX15" fmla="*/ 9509542 w 9509542"/>
              <a:gd name="connsiteY15" fmla="*/ 1639378 h 3832294"/>
              <a:gd name="connsiteX16" fmla="*/ 9509542 w 9509542"/>
              <a:gd name="connsiteY16" fmla="*/ 2703900 h 3832294"/>
              <a:gd name="connsiteX17" fmla="*/ 9509542 w 9509542"/>
              <a:gd name="connsiteY17" fmla="*/ 3832294 h 3832294"/>
              <a:gd name="connsiteX18" fmla="*/ 9115575 w 9509542"/>
              <a:gd name="connsiteY18" fmla="*/ 3832294 h 3832294"/>
              <a:gd name="connsiteX19" fmla="*/ 8246130 w 9509542"/>
              <a:gd name="connsiteY19" fmla="*/ 3832294 h 3832294"/>
              <a:gd name="connsiteX20" fmla="*/ 7376687 w 9509542"/>
              <a:gd name="connsiteY20" fmla="*/ 3832294 h 3832294"/>
              <a:gd name="connsiteX21" fmla="*/ 6507242 w 9509542"/>
              <a:gd name="connsiteY21" fmla="*/ 3832294 h 3832294"/>
              <a:gd name="connsiteX22" fmla="*/ 5827990 w 9509542"/>
              <a:gd name="connsiteY22" fmla="*/ 3832294 h 3832294"/>
              <a:gd name="connsiteX23" fmla="*/ 4958545 w 9509542"/>
              <a:gd name="connsiteY23" fmla="*/ 3832294 h 3832294"/>
              <a:gd name="connsiteX24" fmla="*/ 4184198 w 9509542"/>
              <a:gd name="connsiteY24" fmla="*/ 3832294 h 3832294"/>
              <a:gd name="connsiteX25" fmla="*/ 3790231 w 9509542"/>
              <a:gd name="connsiteY25" fmla="*/ 3832294 h 3832294"/>
              <a:gd name="connsiteX26" fmla="*/ 3301168 w 9509542"/>
              <a:gd name="connsiteY26" fmla="*/ 3832294 h 3832294"/>
              <a:gd name="connsiteX27" fmla="*/ 2526820 w 9509542"/>
              <a:gd name="connsiteY27" fmla="*/ 3832294 h 3832294"/>
              <a:gd name="connsiteX28" fmla="*/ 1847567 w 9509542"/>
              <a:gd name="connsiteY28" fmla="*/ 3832294 h 3832294"/>
              <a:gd name="connsiteX29" fmla="*/ 1168314 w 9509542"/>
              <a:gd name="connsiteY29" fmla="*/ 3832294 h 3832294"/>
              <a:gd name="connsiteX30" fmla="*/ 0 w 9509542"/>
              <a:gd name="connsiteY30" fmla="*/ 3832294 h 3832294"/>
              <a:gd name="connsiteX31" fmla="*/ 0 w 9509542"/>
              <a:gd name="connsiteY31" fmla="*/ 2835898 h 3832294"/>
              <a:gd name="connsiteX32" fmla="*/ 0 w 9509542"/>
              <a:gd name="connsiteY32" fmla="*/ 1877824 h 3832294"/>
              <a:gd name="connsiteX33" fmla="*/ 0 w 9509542"/>
              <a:gd name="connsiteY33" fmla="*/ 919751 h 3832294"/>
              <a:gd name="connsiteX34" fmla="*/ 0 w 9509542"/>
              <a:gd name="connsiteY34" fmla="*/ 0 h 38322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9509542" h="3832294" extrusionOk="0">
                <a:moveTo>
                  <a:pt x="0" y="0"/>
                </a:moveTo>
                <a:cubicBezTo>
                  <a:pt x="230163" y="-49968"/>
                  <a:pt x="730385" y="-39938"/>
                  <a:pt x="883684" y="0"/>
                </a:cubicBezTo>
                <a:cubicBezTo>
                  <a:pt x="1080406" y="40210"/>
                  <a:pt x="1245613" y="16945"/>
                  <a:pt x="1585023" y="0"/>
                </a:cubicBezTo>
                <a:cubicBezTo>
                  <a:pt x="1925609" y="1220"/>
                  <a:pt x="1877998" y="14407"/>
                  <a:pt x="2104013" y="0"/>
                </a:cubicBezTo>
                <a:cubicBezTo>
                  <a:pt x="2231351" y="-97038"/>
                  <a:pt x="2547038" y="-25371"/>
                  <a:pt x="2896523" y="0"/>
                </a:cubicBezTo>
                <a:cubicBezTo>
                  <a:pt x="3190499" y="5175"/>
                  <a:pt x="3392885" y="15838"/>
                  <a:pt x="3597861" y="0"/>
                </a:cubicBezTo>
                <a:cubicBezTo>
                  <a:pt x="3749047" y="-108354"/>
                  <a:pt x="4216300" y="13197"/>
                  <a:pt x="4481546" y="0"/>
                </a:cubicBezTo>
                <a:cubicBezTo>
                  <a:pt x="4718828" y="-992"/>
                  <a:pt x="4747267" y="14301"/>
                  <a:pt x="5000537" y="0"/>
                </a:cubicBezTo>
                <a:cubicBezTo>
                  <a:pt x="5175103" y="30364"/>
                  <a:pt x="5441460" y="51932"/>
                  <a:pt x="5793048" y="0"/>
                </a:cubicBezTo>
                <a:cubicBezTo>
                  <a:pt x="6109858" y="-35820"/>
                  <a:pt x="6128622" y="-24896"/>
                  <a:pt x="6403212" y="0"/>
                </a:cubicBezTo>
                <a:cubicBezTo>
                  <a:pt x="6684823" y="32426"/>
                  <a:pt x="6797538" y="-28124"/>
                  <a:pt x="6922202" y="0"/>
                </a:cubicBezTo>
                <a:cubicBezTo>
                  <a:pt x="7036432" y="12744"/>
                  <a:pt x="7327650" y="1170"/>
                  <a:pt x="7441192" y="0"/>
                </a:cubicBezTo>
                <a:cubicBezTo>
                  <a:pt x="7610141" y="-1508"/>
                  <a:pt x="7847276" y="-4949"/>
                  <a:pt x="8051355" y="0"/>
                </a:cubicBezTo>
                <a:cubicBezTo>
                  <a:pt x="8200535" y="27996"/>
                  <a:pt x="8783520" y="1892"/>
                  <a:pt x="9117389" y="0"/>
                </a:cubicBezTo>
                <a:cubicBezTo>
                  <a:pt x="9292089" y="280898"/>
                  <a:pt x="9296151" y="340299"/>
                  <a:pt x="9509542" y="638729"/>
                </a:cubicBezTo>
                <a:cubicBezTo>
                  <a:pt x="9491395" y="982540"/>
                  <a:pt x="9517652" y="1463784"/>
                  <a:pt x="9509542" y="1639378"/>
                </a:cubicBezTo>
                <a:cubicBezTo>
                  <a:pt x="9510334" y="1805952"/>
                  <a:pt x="9550161" y="2434244"/>
                  <a:pt x="9509542" y="2703900"/>
                </a:cubicBezTo>
                <a:cubicBezTo>
                  <a:pt x="9454510" y="3067243"/>
                  <a:pt x="9550530" y="3366818"/>
                  <a:pt x="9509542" y="3832294"/>
                </a:cubicBezTo>
                <a:cubicBezTo>
                  <a:pt x="9432372" y="3800249"/>
                  <a:pt x="9283709" y="3823014"/>
                  <a:pt x="9115575" y="3832294"/>
                </a:cubicBezTo>
                <a:cubicBezTo>
                  <a:pt x="8960659" y="3796264"/>
                  <a:pt x="8619354" y="3885499"/>
                  <a:pt x="8246130" y="3832294"/>
                </a:cubicBezTo>
                <a:cubicBezTo>
                  <a:pt x="7980455" y="3831825"/>
                  <a:pt x="7601682" y="3835231"/>
                  <a:pt x="7376687" y="3832294"/>
                </a:cubicBezTo>
                <a:cubicBezTo>
                  <a:pt x="7115849" y="3729605"/>
                  <a:pt x="6860373" y="3728821"/>
                  <a:pt x="6507242" y="3832294"/>
                </a:cubicBezTo>
                <a:cubicBezTo>
                  <a:pt x="6109756" y="3892960"/>
                  <a:pt x="6033055" y="3743504"/>
                  <a:pt x="5827990" y="3832294"/>
                </a:cubicBezTo>
                <a:cubicBezTo>
                  <a:pt x="5604616" y="3904227"/>
                  <a:pt x="5179410" y="3823048"/>
                  <a:pt x="4958545" y="3832294"/>
                </a:cubicBezTo>
                <a:cubicBezTo>
                  <a:pt x="4757199" y="3843816"/>
                  <a:pt x="4483654" y="3784831"/>
                  <a:pt x="4184198" y="3832294"/>
                </a:cubicBezTo>
                <a:cubicBezTo>
                  <a:pt x="3908429" y="3870835"/>
                  <a:pt x="3930207" y="3826815"/>
                  <a:pt x="3790231" y="3832294"/>
                </a:cubicBezTo>
                <a:cubicBezTo>
                  <a:pt x="3637969" y="3880216"/>
                  <a:pt x="3458257" y="3830286"/>
                  <a:pt x="3301168" y="3832294"/>
                </a:cubicBezTo>
                <a:cubicBezTo>
                  <a:pt x="3163217" y="3802494"/>
                  <a:pt x="2794235" y="3863390"/>
                  <a:pt x="2526820" y="3832294"/>
                </a:cubicBezTo>
                <a:cubicBezTo>
                  <a:pt x="2231932" y="3780255"/>
                  <a:pt x="1965481" y="3848933"/>
                  <a:pt x="1847567" y="3832294"/>
                </a:cubicBezTo>
                <a:cubicBezTo>
                  <a:pt x="1700847" y="3791075"/>
                  <a:pt x="1419114" y="3784686"/>
                  <a:pt x="1168314" y="3832294"/>
                </a:cubicBezTo>
                <a:cubicBezTo>
                  <a:pt x="1000941" y="3841031"/>
                  <a:pt x="304510" y="3732387"/>
                  <a:pt x="0" y="3832294"/>
                </a:cubicBezTo>
                <a:cubicBezTo>
                  <a:pt x="-8666" y="3470069"/>
                  <a:pt x="-91597" y="3263756"/>
                  <a:pt x="0" y="2835898"/>
                </a:cubicBezTo>
                <a:cubicBezTo>
                  <a:pt x="-54635" y="2414815"/>
                  <a:pt x="-31930" y="2121421"/>
                  <a:pt x="0" y="1877824"/>
                </a:cubicBezTo>
                <a:cubicBezTo>
                  <a:pt x="16127" y="1553314"/>
                  <a:pt x="-16197" y="1112990"/>
                  <a:pt x="0" y="919751"/>
                </a:cubicBezTo>
                <a:cubicBezTo>
                  <a:pt x="-27780" y="657715"/>
                  <a:pt x="30058" y="463829"/>
                  <a:pt x="0" y="0"/>
                </a:cubicBezTo>
                <a:close/>
              </a:path>
            </a:pathLst>
          </a:custGeom>
          <a:noFill/>
          <a:ln w="28575">
            <a:solidFill>
              <a:srgbClr val="00B0F0"/>
            </a:solidFill>
            <a:extLst>
              <a:ext uri="{C807C97D-BFC1-408E-A445-0C87EB9F89A2}">
                <ask:lineSketchStyleProps xmlns:ask="http://schemas.microsoft.com/office/drawing/2018/sketchyshapes" sd="983511445">
                  <a:custGeom>
                    <a:avLst/>
                    <a:gdLst>
                      <a:gd name="connsiteX0" fmla="*/ 0 w 10821113"/>
                      <a:gd name="connsiteY0" fmla="*/ 0 h 3832294"/>
                      <a:gd name="connsiteX1" fmla="*/ 1005564 w 10821113"/>
                      <a:gd name="connsiteY1" fmla="*/ 0 h 3832294"/>
                      <a:gd name="connsiteX2" fmla="*/ 1803632 w 10821113"/>
                      <a:gd name="connsiteY2" fmla="*/ 0 h 3832294"/>
                      <a:gd name="connsiteX3" fmla="*/ 2394202 w 10821113"/>
                      <a:gd name="connsiteY3" fmla="*/ 0 h 3832294"/>
                      <a:gd name="connsiteX4" fmla="*/ 3296017 w 10821113"/>
                      <a:gd name="connsiteY4" fmla="*/ 0 h 3832294"/>
                      <a:gd name="connsiteX5" fmla="*/ 4094084 w 10821113"/>
                      <a:gd name="connsiteY5" fmla="*/ 0 h 3832294"/>
                      <a:gd name="connsiteX6" fmla="*/ 5099649 w 10821113"/>
                      <a:gd name="connsiteY6" fmla="*/ 0 h 3832294"/>
                      <a:gd name="connsiteX7" fmla="*/ 5690219 w 10821113"/>
                      <a:gd name="connsiteY7" fmla="*/ 0 h 3832294"/>
                      <a:gd name="connsiteX8" fmla="*/ 6592035 w 10821113"/>
                      <a:gd name="connsiteY8" fmla="*/ 0 h 3832294"/>
                      <a:gd name="connsiteX9" fmla="*/ 7286354 w 10821113"/>
                      <a:gd name="connsiteY9" fmla="*/ 0 h 3832294"/>
                      <a:gd name="connsiteX10" fmla="*/ 7876924 w 10821113"/>
                      <a:gd name="connsiteY10" fmla="*/ 0 h 3832294"/>
                      <a:gd name="connsiteX11" fmla="*/ 8467493 w 10821113"/>
                      <a:gd name="connsiteY11" fmla="*/ 0 h 3832294"/>
                      <a:gd name="connsiteX12" fmla="*/ 9161811 w 10821113"/>
                      <a:gd name="connsiteY12" fmla="*/ 0 h 3832294"/>
                      <a:gd name="connsiteX13" fmla="*/ 10374874 w 10821113"/>
                      <a:gd name="connsiteY13" fmla="*/ 0 h 3832294"/>
                      <a:gd name="connsiteX14" fmla="*/ 10821113 w 10821113"/>
                      <a:gd name="connsiteY14" fmla="*/ 638729 h 3832294"/>
                      <a:gd name="connsiteX15" fmla="*/ 10821113 w 10821113"/>
                      <a:gd name="connsiteY15" fmla="*/ 1639378 h 3832294"/>
                      <a:gd name="connsiteX16" fmla="*/ 10821113 w 10821113"/>
                      <a:gd name="connsiteY16" fmla="*/ 2703900 h 3832294"/>
                      <a:gd name="connsiteX17" fmla="*/ 10821113 w 10821113"/>
                      <a:gd name="connsiteY17" fmla="*/ 3832294 h 3832294"/>
                      <a:gd name="connsiteX18" fmla="*/ 10372810 w 10821113"/>
                      <a:gd name="connsiteY18" fmla="*/ 3832294 h 3832294"/>
                      <a:gd name="connsiteX19" fmla="*/ 9383450 w 10821113"/>
                      <a:gd name="connsiteY19" fmla="*/ 3832294 h 3832294"/>
                      <a:gd name="connsiteX20" fmla="*/ 8394092 w 10821113"/>
                      <a:gd name="connsiteY20" fmla="*/ 3832294 h 3832294"/>
                      <a:gd name="connsiteX21" fmla="*/ 7404732 w 10821113"/>
                      <a:gd name="connsiteY21" fmla="*/ 3832294 h 3832294"/>
                      <a:gd name="connsiteX22" fmla="*/ 6631796 w 10821113"/>
                      <a:gd name="connsiteY22" fmla="*/ 3832294 h 3832294"/>
                      <a:gd name="connsiteX23" fmla="*/ 5642436 w 10821113"/>
                      <a:gd name="connsiteY23" fmla="*/ 3832294 h 3832294"/>
                      <a:gd name="connsiteX24" fmla="*/ 4761290 w 10821113"/>
                      <a:gd name="connsiteY24" fmla="*/ 3832294 h 3832294"/>
                      <a:gd name="connsiteX25" fmla="*/ 4312986 w 10821113"/>
                      <a:gd name="connsiteY25" fmla="*/ 3832294 h 3832294"/>
                      <a:gd name="connsiteX26" fmla="*/ 3756471 w 10821113"/>
                      <a:gd name="connsiteY26" fmla="*/ 3832294 h 3832294"/>
                      <a:gd name="connsiteX27" fmla="*/ 2875324 w 10821113"/>
                      <a:gd name="connsiteY27" fmla="*/ 3832294 h 3832294"/>
                      <a:gd name="connsiteX28" fmla="*/ 2102387 w 10821113"/>
                      <a:gd name="connsiteY28" fmla="*/ 3832294 h 3832294"/>
                      <a:gd name="connsiteX29" fmla="*/ 1329450 w 10821113"/>
                      <a:gd name="connsiteY29" fmla="*/ 3832294 h 3832294"/>
                      <a:gd name="connsiteX30" fmla="*/ 0 w 10821113"/>
                      <a:gd name="connsiteY30" fmla="*/ 3832294 h 3832294"/>
                      <a:gd name="connsiteX31" fmla="*/ 0 w 10821113"/>
                      <a:gd name="connsiteY31" fmla="*/ 2835898 h 3832294"/>
                      <a:gd name="connsiteX32" fmla="*/ 0 w 10821113"/>
                      <a:gd name="connsiteY32" fmla="*/ 1877824 h 3832294"/>
                      <a:gd name="connsiteX33" fmla="*/ 0 w 10821113"/>
                      <a:gd name="connsiteY33" fmla="*/ 919751 h 3832294"/>
                      <a:gd name="connsiteX34" fmla="*/ 0 w 10821113"/>
                      <a:gd name="connsiteY34" fmla="*/ 0 h 38322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0821113" h="3832294" extrusionOk="0">
                        <a:moveTo>
                          <a:pt x="0" y="0"/>
                        </a:moveTo>
                        <a:cubicBezTo>
                          <a:pt x="233601" y="-18339"/>
                          <a:pt x="786492" y="-26729"/>
                          <a:pt x="1005564" y="0"/>
                        </a:cubicBezTo>
                        <a:cubicBezTo>
                          <a:pt x="1255747" y="23514"/>
                          <a:pt x="1414000" y="-6764"/>
                          <a:pt x="1803632" y="0"/>
                        </a:cubicBezTo>
                        <a:cubicBezTo>
                          <a:pt x="2193352" y="11373"/>
                          <a:pt x="2144478" y="12002"/>
                          <a:pt x="2394202" y="0"/>
                        </a:cubicBezTo>
                        <a:cubicBezTo>
                          <a:pt x="2592837" y="-50453"/>
                          <a:pt x="2934549" y="-29509"/>
                          <a:pt x="3296017" y="0"/>
                        </a:cubicBezTo>
                        <a:cubicBezTo>
                          <a:pt x="3625757" y="13484"/>
                          <a:pt x="3882325" y="19491"/>
                          <a:pt x="4094084" y="0"/>
                        </a:cubicBezTo>
                        <a:cubicBezTo>
                          <a:pt x="4271981" y="-78410"/>
                          <a:pt x="4837726" y="589"/>
                          <a:pt x="5099649" y="0"/>
                        </a:cubicBezTo>
                        <a:cubicBezTo>
                          <a:pt x="5363806" y="-1619"/>
                          <a:pt x="5402702" y="22204"/>
                          <a:pt x="5690219" y="0"/>
                        </a:cubicBezTo>
                        <a:cubicBezTo>
                          <a:pt x="5828488" y="49798"/>
                          <a:pt x="6156119" y="71692"/>
                          <a:pt x="6592035" y="0"/>
                        </a:cubicBezTo>
                        <a:cubicBezTo>
                          <a:pt x="6951761" y="-38980"/>
                          <a:pt x="6973577" y="-18501"/>
                          <a:pt x="7286354" y="0"/>
                        </a:cubicBezTo>
                        <a:cubicBezTo>
                          <a:pt x="7590397" y="20764"/>
                          <a:pt x="7751033" y="-21707"/>
                          <a:pt x="7876924" y="0"/>
                        </a:cubicBezTo>
                        <a:cubicBezTo>
                          <a:pt x="7986151" y="5955"/>
                          <a:pt x="8310899" y="12504"/>
                          <a:pt x="8467493" y="0"/>
                        </a:cubicBezTo>
                        <a:cubicBezTo>
                          <a:pt x="8655097" y="47480"/>
                          <a:pt x="8921993" y="-7456"/>
                          <a:pt x="9161811" y="0"/>
                        </a:cubicBezTo>
                        <a:cubicBezTo>
                          <a:pt x="9335593" y="49627"/>
                          <a:pt x="9877897" y="6996"/>
                          <a:pt x="10374874" y="0"/>
                        </a:cubicBezTo>
                        <a:cubicBezTo>
                          <a:pt x="10574223" y="282314"/>
                          <a:pt x="10581851" y="345747"/>
                          <a:pt x="10821113" y="638729"/>
                        </a:cubicBezTo>
                        <a:cubicBezTo>
                          <a:pt x="10819746" y="992829"/>
                          <a:pt x="10814450" y="1449109"/>
                          <a:pt x="10821113" y="1639378"/>
                        </a:cubicBezTo>
                        <a:cubicBezTo>
                          <a:pt x="10846220" y="1842700"/>
                          <a:pt x="10827449" y="2425683"/>
                          <a:pt x="10821113" y="2703900"/>
                        </a:cubicBezTo>
                        <a:cubicBezTo>
                          <a:pt x="10752236" y="2975869"/>
                          <a:pt x="10864639" y="3379718"/>
                          <a:pt x="10821113" y="3832294"/>
                        </a:cubicBezTo>
                        <a:cubicBezTo>
                          <a:pt x="10724913" y="3803039"/>
                          <a:pt x="10533302" y="3834931"/>
                          <a:pt x="10372810" y="3832294"/>
                        </a:cubicBezTo>
                        <a:cubicBezTo>
                          <a:pt x="10169526" y="3837974"/>
                          <a:pt x="9784193" y="3866903"/>
                          <a:pt x="9383450" y="3832294"/>
                        </a:cubicBezTo>
                        <a:cubicBezTo>
                          <a:pt x="9011135" y="3836416"/>
                          <a:pt x="8705255" y="3857789"/>
                          <a:pt x="8394092" y="3832294"/>
                        </a:cubicBezTo>
                        <a:cubicBezTo>
                          <a:pt x="8097700" y="3793388"/>
                          <a:pt x="7813453" y="3720581"/>
                          <a:pt x="7404732" y="3832294"/>
                        </a:cubicBezTo>
                        <a:cubicBezTo>
                          <a:pt x="6973720" y="3903601"/>
                          <a:pt x="6875940" y="3769093"/>
                          <a:pt x="6631796" y="3832294"/>
                        </a:cubicBezTo>
                        <a:cubicBezTo>
                          <a:pt x="6377664" y="3899241"/>
                          <a:pt x="5871636" y="3814996"/>
                          <a:pt x="5642436" y="3832294"/>
                        </a:cubicBezTo>
                        <a:cubicBezTo>
                          <a:pt x="5423213" y="3825928"/>
                          <a:pt x="5099644" y="3803373"/>
                          <a:pt x="4761290" y="3832294"/>
                        </a:cubicBezTo>
                        <a:cubicBezTo>
                          <a:pt x="4447764" y="3874360"/>
                          <a:pt x="4487127" y="3823930"/>
                          <a:pt x="4312986" y="3832294"/>
                        </a:cubicBezTo>
                        <a:cubicBezTo>
                          <a:pt x="4131403" y="3884478"/>
                          <a:pt x="3928805" y="3796123"/>
                          <a:pt x="3756471" y="3832294"/>
                        </a:cubicBezTo>
                        <a:cubicBezTo>
                          <a:pt x="3575273" y="3794532"/>
                          <a:pt x="3167046" y="3868965"/>
                          <a:pt x="2875324" y="3832294"/>
                        </a:cubicBezTo>
                        <a:cubicBezTo>
                          <a:pt x="2531933" y="3771112"/>
                          <a:pt x="2233391" y="3849794"/>
                          <a:pt x="2102387" y="3832294"/>
                        </a:cubicBezTo>
                        <a:cubicBezTo>
                          <a:pt x="1945308" y="3804853"/>
                          <a:pt x="1578764" y="3776146"/>
                          <a:pt x="1329450" y="3832294"/>
                        </a:cubicBezTo>
                        <a:cubicBezTo>
                          <a:pt x="1094114" y="3871199"/>
                          <a:pt x="392781" y="3764758"/>
                          <a:pt x="0" y="3832294"/>
                        </a:cubicBezTo>
                        <a:cubicBezTo>
                          <a:pt x="-51571" y="3494812"/>
                          <a:pt x="-62154" y="3279972"/>
                          <a:pt x="0" y="2835898"/>
                        </a:cubicBezTo>
                        <a:cubicBezTo>
                          <a:pt x="-30479" y="2421496"/>
                          <a:pt x="-35348" y="2161599"/>
                          <a:pt x="0" y="1877824"/>
                        </a:cubicBezTo>
                        <a:cubicBezTo>
                          <a:pt x="-32070" y="1570837"/>
                          <a:pt x="6534" y="1135174"/>
                          <a:pt x="0" y="919751"/>
                        </a:cubicBezTo>
                        <a:cubicBezTo>
                          <a:pt x="-23282" y="665837"/>
                          <a:pt x="40077" y="417034"/>
                          <a:pt x="0" y="0"/>
                        </a:cubicBezTo>
                        <a:close/>
                      </a:path>
                    </a:pathLst>
                  </a:custGeom>
                  <ask:type>
                    <ask:lineSketchFreehand/>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76" name="Picture 75" descr="A person standing next to a piece of paper&#10;&#10;Description automatically generated">
            <a:extLst>
              <a:ext uri="{FF2B5EF4-FFF2-40B4-BE49-F238E27FC236}">
                <a16:creationId xmlns:a16="http://schemas.microsoft.com/office/drawing/2014/main" id="{121B0A74-48D7-4AD7-8031-0B88B04BC15C}"/>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0" y="3766959"/>
            <a:ext cx="3013389" cy="3429000"/>
          </a:xfrm>
          <a:prstGeom prst="rect">
            <a:avLst/>
          </a:prstGeom>
        </p:spPr>
      </p:pic>
      <p:sp>
        <p:nvSpPr>
          <p:cNvPr id="77" name="TextBox 76">
            <a:extLst>
              <a:ext uri="{FF2B5EF4-FFF2-40B4-BE49-F238E27FC236}">
                <a16:creationId xmlns:a16="http://schemas.microsoft.com/office/drawing/2014/main" id="{F66DF948-9C22-4BEF-A1C4-BFA6F9E43E04}"/>
              </a:ext>
            </a:extLst>
          </p:cNvPr>
          <p:cNvSpPr txBox="1"/>
          <p:nvPr/>
        </p:nvSpPr>
        <p:spPr>
          <a:xfrm>
            <a:off x="1070300" y="2241028"/>
            <a:ext cx="9104054" cy="937949"/>
          </a:xfrm>
          <a:prstGeom prst="rect">
            <a:avLst/>
          </a:prstGeom>
          <a:noFill/>
        </p:spPr>
        <p:txBody>
          <a:bodyPr wrap="square" rtlCol="0">
            <a:spAutoFit/>
          </a:bodyPr>
          <a:lstStyle>
            <a:defPPr>
              <a:defRPr lang="en-US"/>
            </a:defPPr>
            <a:lvl1pPr>
              <a:lnSpc>
                <a:spcPct val="120000"/>
              </a:lnSpc>
              <a:defRPr sz="2000">
                <a:latin typeface="Arial" panose="020B0604020202020204" pitchFamily="34" charset="0"/>
                <a:cs typeface="Arial" panose="020B0604020202020204" pitchFamily="34" charset="0"/>
              </a:defRPr>
            </a:lvl1pPr>
          </a:lstStyle>
          <a:p>
            <a:pPr lvl="0"/>
            <a:r>
              <a:rPr kumimoji="0" lang="en-US" sz="2400" b="1" i="0" u="none" strike="noStrike" kern="1200" cap="none" spc="0" normalizeH="0" baseline="0" noProof="0" dirty="0" err="1">
                <a:ln>
                  <a:noFill/>
                </a:ln>
                <a:solidFill>
                  <a:prstClr val="black"/>
                </a:solidFill>
                <a:effectLst/>
                <a:uLnTx/>
                <a:uFillTx/>
              </a:rPr>
              <a:t>Câu</a:t>
            </a:r>
            <a:r>
              <a:rPr kumimoji="0" lang="vi-VN" sz="2400" b="1" i="0" u="none" strike="noStrike" kern="1200" cap="none" spc="0" normalizeH="0" baseline="0" noProof="0" dirty="0">
                <a:ln>
                  <a:noFill/>
                </a:ln>
                <a:solidFill>
                  <a:prstClr val="black"/>
                </a:solidFill>
                <a:effectLst/>
                <a:uLnTx/>
                <a:uFillTx/>
              </a:rPr>
              <a:t> 1: </a:t>
            </a:r>
            <a:r>
              <a:rPr lang="vi-VN" sz="2400" dirty="0">
                <a:solidFill>
                  <a:prstClr val="black"/>
                </a:solidFill>
              </a:rPr>
              <a:t>Mắt ta nhìn thấy một vật khi có ánh sáng truyền từ vật đến mắt ta</a:t>
            </a:r>
            <a:r>
              <a:rPr lang="en-US" sz="2400" dirty="0">
                <a:solidFill>
                  <a:prstClr val="black"/>
                </a:solidFill>
              </a:rPr>
              <a:t>.</a:t>
            </a:r>
            <a:endParaRPr kumimoji="0" lang="en-US" sz="2400" b="0" i="0" u="none" strike="noStrike" kern="1200" cap="none" spc="0" normalizeH="0" baseline="0" noProof="0" dirty="0">
              <a:ln>
                <a:noFill/>
              </a:ln>
              <a:solidFill>
                <a:prstClr val="black"/>
              </a:solidFill>
              <a:effectLst/>
              <a:uLnTx/>
              <a:uFillTx/>
            </a:endParaRPr>
          </a:p>
        </p:txBody>
      </p:sp>
      <p:sp>
        <p:nvSpPr>
          <p:cNvPr id="78" name="TextBox 77">
            <a:extLst>
              <a:ext uri="{FF2B5EF4-FFF2-40B4-BE49-F238E27FC236}">
                <a16:creationId xmlns:a16="http://schemas.microsoft.com/office/drawing/2014/main" id="{6A5B28D3-2001-48CC-B54F-F8E2A1A26B6B}"/>
              </a:ext>
            </a:extLst>
          </p:cNvPr>
          <p:cNvSpPr txBox="1"/>
          <p:nvPr/>
        </p:nvSpPr>
        <p:spPr>
          <a:xfrm>
            <a:off x="1070300" y="3331819"/>
            <a:ext cx="9104054" cy="1381147"/>
          </a:xfrm>
          <a:prstGeom prst="rect">
            <a:avLst/>
          </a:prstGeom>
          <a:noFill/>
        </p:spPr>
        <p:txBody>
          <a:bodyPr wrap="square" rtlCol="0">
            <a:spAutoFit/>
          </a:bodyPr>
          <a:lstStyle>
            <a:defPPr>
              <a:defRPr lang="en-US"/>
            </a:defPPr>
            <a:lvl1pPr>
              <a:lnSpc>
                <a:spcPct val="120000"/>
              </a:lnSpc>
              <a:defRPr sz="2000">
                <a:latin typeface="Arial" panose="020B0604020202020204" pitchFamily="34" charset="0"/>
                <a:cs typeface="Arial" panose="020B0604020202020204" pitchFamily="34" charset="0"/>
              </a:defRPr>
            </a:lvl1pPr>
          </a:lstStyle>
          <a:p>
            <a:pPr lvl="0"/>
            <a:r>
              <a:rPr kumimoji="0" lang="en-US" sz="2400" b="1"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Câu</a:t>
            </a:r>
            <a:r>
              <a:rPr kumimoji="0" lang="vi-VN" sz="24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US" sz="24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2</a:t>
            </a:r>
            <a:r>
              <a:rPr kumimoji="0" lang="vi-VN" sz="24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lang="vi-VN" sz="2400" dirty="0">
                <a:solidFill>
                  <a:prstClr val="black"/>
                </a:solidFill>
              </a:rPr>
              <a:t>Khi chúng ta nhìn thấy vật có màu xanh, đỏ thì ánh sáng màu xanh, đỏ truyền đến mắt ta, khi chúng ta nhìn thấy vật màu trắng tức ánh sáng trắng truyền đến mắt ta</a:t>
            </a:r>
            <a:r>
              <a:rPr lang="en-US" sz="2400" dirty="0">
                <a:solidFill>
                  <a:prstClr val="black"/>
                </a:solidFill>
              </a:rPr>
              <a:t>.</a:t>
            </a:r>
            <a:endParaRPr kumimoji="0" lang="en-US" sz="24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79" name="TextBox 78">
            <a:extLst>
              <a:ext uri="{FF2B5EF4-FFF2-40B4-BE49-F238E27FC236}">
                <a16:creationId xmlns:a16="http://schemas.microsoft.com/office/drawing/2014/main" id="{9B5375FB-1693-457F-85A3-532A97968092}"/>
              </a:ext>
            </a:extLst>
          </p:cNvPr>
          <p:cNvSpPr txBox="1"/>
          <p:nvPr/>
        </p:nvSpPr>
        <p:spPr>
          <a:xfrm>
            <a:off x="2785457" y="4839690"/>
            <a:ext cx="6621085" cy="937949"/>
          </a:xfrm>
          <a:prstGeom prst="rect">
            <a:avLst/>
          </a:prstGeom>
          <a:noFill/>
        </p:spPr>
        <p:txBody>
          <a:bodyPr wrap="square" rtlCol="0">
            <a:spAutoFit/>
          </a:bodyPr>
          <a:lstStyle>
            <a:defPPr>
              <a:defRPr lang="en-US"/>
            </a:defPPr>
            <a:lvl1pPr>
              <a:lnSpc>
                <a:spcPct val="120000"/>
              </a:lnSpc>
              <a:defRPr sz="2000">
                <a:latin typeface="Arial" panose="020B0604020202020204" pitchFamily="34" charset="0"/>
                <a:cs typeface="Arial" panose="020B0604020202020204" pitchFamily="34" charset="0"/>
              </a:defRPr>
            </a:lvl1pPr>
          </a:lstStyle>
          <a:p>
            <a:pPr lvl="0"/>
            <a:r>
              <a:rPr kumimoji="0" lang="en-US" sz="2400" b="1"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Câu</a:t>
            </a:r>
            <a:r>
              <a:rPr kumimoji="0" lang="vi-VN" sz="24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US" sz="24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3</a:t>
            </a:r>
            <a:r>
              <a:rPr kumimoji="0" lang="vi-VN" sz="24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lang="vi-VN" sz="2400" dirty="0">
                <a:solidFill>
                  <a:prstClr val="black"/>
                </a:solidFill>
              </a:rPr>
              <a:t>Ban đêm, khi không có nguồn sáng, ta nhìn thấy các vật có màu đen</a:t>
            </a:r>
            <a:r>
              <a:rPr lang="en-US" sz="2400" dirty="0">
                <a:solidFill>
                  <a:prstClr val="black"/>
                </a:solidFill>
              </a:rPr>
              <a:t>.</a:t>
            </a:r>
            <a:endParaRPr kumimoji="0" lang="en-US" sz="24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350844275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left)">
                                      <p:cBhvr>
                                        <p:cTn id="7" dur="500"/>
                                        <p:tgtEl>
                                          <p:spTgt spid="3"/>
                                        </p:tgtEl>
                                      </p:cBhvr>
                                    </p:animEffect>
                                  </p:childTnLst>
                                </p:cTn>
                              </p:par>
                              <p:par>
                                <p:cTn id="8" presetID="22" presetClass="entr" presetSubtype="4" fill="hold" grpId="0" nodeType="withEffect">
                                  <p:stCondLst>
                                    <p:cond delay="0"/>
                                  </p:stCondLst>
                                  <p:childTnLst>
                                    <p:set>
                                      <p:cBhvr>
                                        <p:cTn id="9" dur="1" fill="hold">
                                          <p:stCondLst>
                                            <p:cond delay="0"/>
                                          </p:stCondLst>
                                        </p:cTn>
                                        <p:tgtEl>
                                          <p:spTgt spid="75"/>
                                        </p:tgtEl>
                                        <p:attrNameLst>
                                          <p:attrName>style.visibility</p:attrName>
                                        </p:attrNameLst>
                                      </p:cBhvr>
                                      <p:to>
                                        <p:strVal val="visible"/>
                                      </p:to>
                                    </p:set>
                                    <p:animEffect transition="in" filter="wipe(down)">
                                      <p:cBhvr>
                                        <p:cTn id="10" dur="500"/>
                                        <p:tgtEl>
                                          <p:spTgt spid="75"/>
                                        </p:tgtEl>
                                      </p:cBhvr>
                                    </p:animEffect>
                                  </p:childTnLst>
                                </p:cTn>
                              </p:par>
                              <p:par>
                                <p:cTn id="11" presetID="22" presetClass="entr" presetSubtype="4" fill="hold" nodeType="withEffect">
                                  <p:stCondLst>
                                    <p:cond delay="0"/>
                                  </p:stCondLst>
                                  <p:childTnLst>
                                    <p:set>
                                      <p:cBhvr>
                                        <p:cTn id="12" dur="1" fill="hold">
                                          <p:stCondLst>
                                            <p:cond delay="0"/>
                                          </p:stCondLst>
                                        </p:cTn>
                                        <p:tgtEl>
                                          <p:spTgt spid="76"/>
                                        </p:tgtEl>
                                        <p:attrNameLst>
                                          <p:attrName>style.visibility</p:attrName>
                                        </p:attrNameLst>
                                      </p:cBhvr>
                                      <p:to>
                                        <p:strVal val="visible"/>
                                      </p:to>
                                    </p:set>
                                    <p:animEffect transition="in" filter="wipe(down)">
                                      <p:cBhvr>
                                        <p:cTn id="13" dur="500"/>
                                        <p:tgtEl>
                                          <p:spTgt spid="76"/>
                                        </p:tgtEl>
                                      </p:cBhvr>
                                    </p:animEffect>
                                  </p:childTnLst>
                                </p:cTn>
                              </p:par>
                            </p:childTnLst>
                          </p:cTn>
                        </p:par>
                      </p:childTnLst>
                    </p:cTn>
                  </p:par>
                  <p:par>
                    <p:cTn id="14" fill="hold">
                      <p:stCondLst>
                        <p:cond delay="indefinite"/>
                      </p:stCondLst>
                      <p:childTnLst>
                        <p:par>
                          <p:cTn id="15" fill="hold">
                            <p:stCondLst>
                              <p:cond delay="0"/>
                            </p:stCondLst>
                            <p:childTnLst>
                              <p:par>
                                <p:cTn id="16" presetID="22" presetClass="entr" presetSubtype="4" fill="hold" grpId="0" nodeType="clickEffect">
                                  <p:stCondLst>
                                    <p:cond delay="0"/>
                                  </p:stCondLst>
                                  <p:childTnLst>
                                    <p:set>
                                      <p:cBhvr>
                                        <p:cTn id="17" dur="1" fill="hold">
                                          <p:stCondLst>
                                            <p:cond delay="0"/>
                                          </p:stCondLst>
                                        </p:cTn>
                                        <p:tgtEl>
                                          <p:spTgt spid="77"/>
                                        </p:tgtEl>
                                        <p:attrNameLst>
                                          <p:attrName>style.visibility</p:attrName>
                                        </p:attrNameLst>
                                      </p:cBhvr>
                                      <p:to>
                                        <p:strVal val="visible"/>
                                      </p:to>
                                    </p:set>
                                    <p:animEffect transition="in" filter="wipe(down)">
                                      <p:cBhvr>
                                        <p:cTn id="18" dur="500"/>
                                        <p:tgtEl>
                                          <p:spTgt spid="77"/>
                                        </p:tgtEl>
                                      </p:cBhvr>
                                    </p:animEffect>
                                  </p:childTnLst>
                                </p:cTn>
                              </p:par>
                            </p:childTnLst>
                          </p:cTn>
                        </p:par>
                      </p:childTnLst>
                    </p:cTn>
                  </p:par>
                  <p:par>
                    <p:cTn id="19" fill="hold">
                      <p:stCondLst>
                        <p:cond delay="indefinite"/>
                      </p:stCondLst>
                      <p:childTnLst>
                        <p:par>
                          <p:cTn id="20" fill="hold">
                            <p:stCondLst>
                              <p:cond delay="0"/>
                            </p:stCondLst>
                            <p:childTnLst>
                              <p:par>
                                <p:cTn id="21" presetID="22" presetClass="entr" presetSubtype="4" fill="hold" grpId="0" nodeType="clickEffect">
                                  <p:stCondLst>
                                    <p:cond delay="0"/>
                                  </p:stCondLst>
                                  <p:childTnLst>
                                    <p:set>
                                      <p:cBhvr>
                                        <p:cTn id="22" dur="1" fill="hold">
                                          <p:stCondLst>
                                            <p:cond delay="0"/>
                                          </p:stCondLst>
                                        </p:cTn>
                                        <p:tgtEl>
                                          <p:spTgt spid="78"/>
                                        </p:tgtEl>
                                        <p:attrNameLst>
                                          <p:attrName>style.visibility</p:attrName>
                                        </p:attrNameLst>
                                      </p:cBhvr>
                                      <p:to>
                                        <p:strVal val="visible"/>
                                      </p:to>
                                    </p:set>
                                    <p:animEffect transition="in" filter="wipe(down)">
                                      <p:cBhvr>
                                        <p:cTn id="23" dur="500"/>
                                        <p:tgtEl>
                                          <p:spTgt spid="78"/>
                                        </p:tgtEl>
                                      </p:cBhvr>
                                    </p:animEffect>
                                  </p:childTnLst>
                                </p:cTn>
                              </p:par>
                            </p:childTnLst>
                          </p:cTn>
                        </p:par>
                      </p:childTnLst>
                    </p:cTn>
                  </p:par>
                  <p:par>
                    <p:cTn id="24" fill="hold">
                      <p:stCondLst>
                        <p:cond delay="indefinite"/>
                      </p:stCondLst>
                      <p:childTnLst>
                        <p:par>
                          <p:cTn id="25" fill="hold">
                            <p:stCondLst>
                              <p:cond delay="0"/>
                            </p:stCondLst>
                            <p:childTnLst>
                              <p:par>
                                <p:cTn id="26" presetID="22" presetClass="entr" presetSubtype="4" fill="hold" grpId="0" nodeType="clickEffect">
                                  <p:stCondLst>
                                    <p:cond delay="0"/>
                                  </p:stCondLst>
                                  <p:childTnLst>
                                    <p:set>
                                      <p:cBhvr>
                                        <p:cTn id="27" dur="1" fill="hold">
                                          <p:stCondLst>
                                            <p:cond delay="0"/>
                                          </p:stCondLst>
                                        </p:cTn>
                                        <p:tgtEl>
                                          <p:spTgt spid="79"/>
                                        </p:tgtEl>
                                        <p:attrNameLst>
                                          <p:attrName>style.visibility</p:attrName>
                                        </p:attrNameLst>
                                      </p:cBhvr>
                                      <p:to>
                                        <p:strVal val="visible"/>
                                      </p:to>
                                    </p:set>
                                    <p:animEffect transition="in" filter="wipe(down)">
                                      <p:cBhvr>
                                        <p:cTn id="28" dur="500"/>
                                        <p:tgtEl>
                                          <p:spTgt spid="7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75" grpId="0" animBg="1"/>
      <p:bldP spid="77" grpId="0"/>
      <p:bldP spid="78" grpId="0"/>
      <p:bldP spid="79" grpId="0"/>
    </p:bld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Shape 1449"/>
        <p:cNvGrpSpPr/>
        <p:nvPr/>
      </p:nvGrpSpPr>
      <p:grpSpPr>
        <a:xfrm>
          <a:off x="0" y="0"/>
          <a:ext cx="0" cy="0"/>
          <a:chOff x="0" y="0"/>
          <a:chExt cx="0" cy="0"/>
        </a:xfrm>
      </p:grpSpPr>
      <p:sp useBgFill="1">
        <p:nvSpPr>
          <p:cNvPr id="22" name="Rectangle 21">
            <a:extLst>
              <a:ext uri="{FF2B5EF4-FFF2-40B4-BE49-F238E27FC236}">
                <a16:creationId xmlns:a16="http://schemas.microsoft.com/office/drawing/2014/main" id="{C4BFFD7D-C26C-4239-B384-ADC9B5093CB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52"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sketchy line">
            <a:extLst>
              <a:ext uri="{FF2B5EF4-FFF2-40B4-BE49-F238E27FC236}">
                <a16:creationId xmlns:a16="http://schemas.microsoft.com/office/drawing/2014/main" id="{FCE2E2E5-7FA4-4C68-95F2-0FFD7926FDA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640080" y="2586994"/>
            <a:ext cx="3474720" cy="18288"/>
          </a:xfrm>
          <a:custGeom>
            <a:avLst/>
            <a:gdLst>
              <a:gd name="connsiteX0" fmla="*/ 0 w 3474720"/>
              <a:gd name="connsiteY0" fmla="*/ 0 h 18288"/>
              <a:gd name="connsiteX1" fmla="*/ 694944 w 3474720"/>
              <a:gd name="connsiteY1" fmla="*/ 0 h 18288"/>
              <a:gd name="connsiteX2" fmla="*/ 1355141 w 3474720"/>
              <a:gd name="connsiteY2" fmla="*/ 0 h 18288"/>
              <a:gd name="connsiteX3" fmla="*/ 2015338 w 3474720"/>
              <a:gd name="connsiteY3" fmla="*/ 0 h 18288"/>
              <a:gd name="connsiteX4" fmla="*/ 2779776 w 3474720"/>
              <a:gd name="connsiteY4" fmla="*/ 0 h 18288"/>
              <a:gd name="connsiteX5" fmla="*/ 3474720 w 3474720"/>
              <a:gd name="connsiteY5" fmla="*/ 0 h 18288"/>
              <a:gd name="connsiteX6" fmla="*/ 3474720 w 3474720"/>
              <a:gd name="connsiteY6" fmla="*/ 18288 h 18288"/>
              <a:gd name="connsiteX7" fmla="*/ 2779776 w 3474720"/>
              <a:gd name="connsiteY7" fmla="*/ 18288 h 18288"/>
              <a:gd name="connsiteX8" fmla="*/ 2189074 w 3474720"/>
              <a:gd name="connsiteY8" fmla="*/ 18288 h 18288"/>
              <a:gd name="connsiteX9" fmla="*/ 1528877 w 3474720"/>
              <a:gd name="connsiteY9" fmla="*/ 18288 h 18288"/>
              <a:gd name="connsiteX10" fmla="*/ 868680 w 3474720"/>
              <a:gd name="connsiteY10" fmla="*/ 18288 h 18288"/>
              <a:gd name="connsiteX11" fmla="*/ 0 w 3474720"/>
              <a:gd name="connsiteY11" fmla="*/ 18288 h 18288"/>
              <a:gd name="connsiteX12" fmla="*/ 0 w 3474720"/>
              <a:gd name="connsiteY12" fmla="*/ 0 h 18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474720" h="18288" fill="none" extrusionOk="0">
                <a:moveTo>
                  <a:pt x="0" y="0"/>
                </a:moveTo>
                <a:cubicBezTo>
                  <a:pt x="224454" y="-14544"/>
                  <a:pt x="495407" y="26540"/>
                  <a:pt x="694944" y="0"/>
                </a:cubicBezTo>
                <a:cubicBezTo>
                  <a:pt x="894481" y="-26540"/>
                  <a:pt x="1130063" y="24713"/>
                  <a:pt x="1355141" y="0"/>
                </a:cubicBezTo>
                <a:cubicBezTo>
                  <a:pt x="1580219" y="-24713"/>
                  <a:pt x="1820099" y="26695"/>
                  <a:pt x="2015338" y="0"/>
                </a:cubicBezTo>
                <a:cubicBezTo>
                  <a:pt x="2210577" y="-26695"/>
                  <a:pt x="2402045" y="165"/>
                  <a:pt x="2779776" y="0"/>
                </a:cubicBezTo>
                <a:cubicBezTo>
                  <a:pt x="3157507" y="-165"/>
                  <a:pt x="3286859" y="-15571"/>
                  <a:pt x="3474720" y="0"/>
                </a:cubicBezTo>
                <a:cubicBezTo>
                  <a:pt x="3474286" y="7551"/>
                  <a:pt x="3474253" y="9822"/>
                  <a:pt x="3474720" y="18288"/>
                </a:cubicBezTo>
                <a:cubicBezTo>
                  <a:pt x="3233904" y="29845"/>
                  <a:pt x="2945134" y="-5256"/>
                  <a:pt x="2779776" y="18288"/>
                </a:cubicBezTo>
                <a:cubicBezTo>
                  <a:pt x="2614418" y="41832"/>
                  <a:pt x="2339768" y="22709"/>
                  <a:pt x="2189074" y="18288"/>
                </a:cubicBezTo>
                <a:cubicBezTo>
                  <a:pt x="2038380" y="13867"/>
                  <a:pt x="1817434" y="-4947"/>
                  <a:pt x="1528877" y="18288"/>
                </a:cubicBezTo>
                <a:cubicBezTo>
                  <a:pt x="1240320" y="41523"/>
                  <a:pt x="1042447" y="37198"/>
                  <a:pt x="868680" y="18288"/>
                </a:cubicBezTo>
                <a:cubicBezTo>
                  <a:pt x="694913" y="-622"/>
                  <a:pt x="233232" y="44909"/>
                  <a:pt x="0" y="18288"/>
                </a:cubicBezTo>
                <a:cubicBezTo>
                  <a:pt x="60" y="11696"/>
                  <a:pt x="66" y="3758"/>
                  <a:pt x="0" y="0"/>
                </a:cubicBezTo>
                <a:close/>
              </a:path>
              <a:path w="3474720" h="18288" stroke="0" extrusionOk="0">
                <a:moveTo>
                  <a:pt x="0" y="0"/>
                </a:moveTo>
                <a:cubicBezTo>
                  <a:pt x="202328" y="-14716"/>
                  <a:pt x="332722" y="-11499"/>
                  <a:pt x="625450" y="0"/>
                </a:cubicBezTo>
                <a:cubicBezTo>
                  <a:pt x="918178" y="11499"/>
                  <a:pt x="1096688" y="5123"/>
                  <a:pt x="1389888" y="0"/>
                </a:cubicBezTo>
                <a:cubicBezTo>
                  <a:pt x="1683088" y="-5123"/>
                  <a:pt x="1835981" y="-14038"/>
                  <a:pt x="1980590" y="0"/>
                </a:cubicBezTo>
                <a:cubicBezTo>
                  <a:pt x="2125199" y="14038"/>
                  <a:pt x="2396099" y="-7203"/>
                  <a:pt x="2571293" y="0"/>
                </a:cubicBezTo>
                <a:cubicBezTo>
                  <a:pt x="2746487" y="7203"/>
                  <a:pt x="3041609" y="-12036"/>
                  <a:pt x="3474720" y="0"/>
                </a:cubicBezTo>
                <a:cubicBezTo>
                  <a:pt x="3474638" y="4406"/>
                  <a:pt x="3474631" y="9982"/>
                  <a:pt x="3474720" y="18288"/>
                </a:cubicBezTo>
                <a:cubicBezTo>
                  <a:pt x="3324873" y="21876"/>
                  <a:pt x="3136771" y="12587"/>
                  <a:pt x="2814523" y="18288"/>
                </a:cubicBezTo>
                <a:cubicBezTo>
                  <a:pt x="2492275" y="23989"/>
                  <a:pt x="2294402" y="47111"/>
                  <a:pt x="2154326" y="18288"/>
                </a:cubicBezTo>
                <a:cubicBezTo>
                  <a:pt x="2014250" y="-10535"/>
                  <a:pt x="1820317" y="33903"/>
                  <a:pt x="1494130" y="18288"/>
                </a:cubicBezTo>
                <a:cubicBezTo>
                  <a:pt x="1167943" y="2673"/>
                  <a:pt x="948432" y="14868"/>
                  <a:pt x="729691" y="18288"/>
                </a:cubicBezTo>
                <a:cubicBezTo>
                  <a:pt x="510950" y="21708"/>
                  <a:pt x="264032" y="24354"/>
                  <a:pt x="0" y="18288"/>
                </a:cubicBezTo>
                <a:cubicBezTo>
                  <a:pt x="189" y="14288"/>
                  <a:pt x="-703" y="3747"/>
                  <a:pt x="0" y="0"/>
                </a:cubicBezTo>
                <a:close/>
              </a:path>
            </a:pathLst>
          </a:custGeom>
          <a:solidFill>
            <a:schemeClr val="accent2"/>
          </a:solidFill>
          <a:ln w="44450" cap="rnd">
            <a:solidFill>
              <a:schemeClr val="accent2"/>
            </a:solidFill>
            <a:round/>
            <a:extLst>
              <a:ext uri="{C807C97D-BFC1-408E-A445-0C87EB9F89A2}">
                <ask:lineSketchStyleProps xmlns:ask="http://schemas.microsoft.com/office/drawing/2018/sketchyshapes" sd="2863741219">
                  <a:prstGeom prst="rect">
                    <a:avLst/>
                  </a:prstGeom>
                  <ask:type>
                    <ask:lineSketchFreehand/>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4" name="Picture 23" descr="A diagram of a red apple with a rainbow and a red arrow&#10;&#10;Description automatically generated">
            <a:extLst>
              <a:ext uri="{FF2B5EF4-FFF2-40B4-BE49-F238E27FC236}">
                <a16:creationId xmlns:a16="http://schemas.microsoft.com/office/drawing/2014/main" id="{DAB9063C-D490-4016-97BF-0A50BC8A529B}"/>
              </a:ext>
            </a:extLst>
          </p:cNvPr>
          <p:cNvPicPr>
            <a:picLocks noChangeAspect="1"/>
          </p:cNvPicPr>
          <p:nvPr/>
        </p:nvPicPr>
        <p:blipFill rotWithShape="1">
          <a:blip r:embed="rId3">
            <a:extLst>
              <a:ext uri="{28A0092B-C50C-407E-A947-70E740481C1C}">
                <a14:useLocalDpi xmlns:a14="http://schemas.microsoft.com/office/drawing/2010/main" val="0"/>
              </a:ext>
            </a:extLst>
          </a:blip>
          <a:srcRect l="-13391" t="-28625" r="-7236" b="-34813"/>
          <a:stretch/>
        </p:blipFill>
        <p:spPr>
          <a:xfrm>
            <a:off x="4802906" y="0"/>
            <a:ext cx="7515348" cy="6746195"/>
          </a:xfrm>
          <a:custGeom>
            <a:avLst/>
            <a:gdLst/>
            <a:ahLst/>
            <a:cxnLst/>
            <a:rect l="l" t="t" r="r" b="b"/>
            <a:pathLst>
              <a:path w="6878775" h="6858000">
                <a:moveTo>
                  <a:pt x="1102973" y="0"/>
                </a:moveTo>
                <a:lnTo>
                  <a:pt x="1160688" y="0"/>
                </a:lnTo>
                <a:lnTo>
                  <a:pt x="983189" y="331786"/>
                </a:lnTo>
                <a:cubicBezTo>
                  <a:pt x="914866" y="469145"/>
                  <a:pt x="850355" y="608712"/>
                  <a:pt x="789261" y="750263"/>
                </a:cubicBezTo>
                <a:cubicBezTo>
                  <a:pt x="774307" y="784928"/>
                  <a:pt x="759992" y="819849"/>
                  <a:pt x="745295" y="854514"/>
                </a:cubicBezTo>
                <a:cubicBezTo>
                  <a:pt x="756682" y="845393"/>
                  <a:pt x="765489" y="833492"/>
                  <a:pt x="770857" y="819975"/>
                </a:cubicBezTo>
                <a:cubicBezTo>
                  <a:pt x="879943" y="589569"/>
                  <a:pt x="999605" y="365513"/>
                  <a:pt x="1131329" y="148742"/>
                </a:cubicBezTo>
                <a:lnTo>
                  <a:pt x="1227589" y="0"/>
                </a:lnTo>
                <a:lnTo>
                  <a:pt x="6878775" y="0"/>
                </a:lnTo>
                <a:lnTo>
                  <a:pt x="6878775" y="6858000"/>
                </a:lnTo>
                <a:lnTo>
                  <a:pt x="713521" y="6858000"/>
                </a:lnTo>
                <a:lnTo>
                  <a:pt x="625642" y="6670527"/>
                </a:lnTo>
                <a:cubicBezTo>
                  <a:pt x="507232" y="6398531"/>
                  <a:pt x="403083" y="6118381"/>
                  <a:pt x="312785" y="5830359"/>
                </a:cubicBezTo>
                <a:cubicBezTo>
                  <a:pt x="278149" y="5719759"/>
                  <a:pt x="248879" y="5607635"/>
                  <a:pt x="212198" y="5480401"/>
                </a:cubicBezTo>
                <a:cubicBezTo>
                  <a:pt x="212208" y="5491601"/>
                  <a:pt x="212803" y="5502788"/>
                  <a:pt x="213988" y="5513923"/>
                </a:cubicBezTo>
                <a:cubicBezTo>
                  <a:pt x="264089" y="5723695"/>
                  <a:pt x="307290" y="5935370"/>
                  <a:pt x="365826" y="6142729"/>
                </a:cubicBezTo>
                <a:cubicBezTo>
                  <a:pt x="433152" y="6380817"/>
                  <a:pt x="510068" y="6614016"/>
                  <a:pt x="597975" y="6841549"/>
                </a:cubicBezTo>
                <a:lnTo>
                  <a:pt x="604824" y="6858000"/>
                </a:lnTo>
                <a:lnTo>
                  <a:pt x="552056" y="6858000"/>
                </a:lnTo>
                <a:lnTo>
                  <a:pt x="539576" y="6828295"/>
                </a:lnTo>
                <a:cubicBezTo>
                  <a:pt x="380597" y="6414594"/>
                  <a:pt x="260223" y="5988893"/>
                  <a:pt x="171555" y="5552906"/>
                </a:cubicBezTo>
                <a:cubicBezTo>
                  <a:pt x="91163" y="5157998"/>
                  <a:pt x="43746" y="4758899"/>
                  <a:pt x="12305" y="4357388"/>
                </a:cubicBezTo>
                <a:cubicBezTo>
                  <a:pt x="-14281" y="4013908"/>
                  <a:pt x="4507" y="3672965"/>
                  <a:pt x="46684" y="3331516"/>
                </a:cubicBezTo>
                <a:cubicBezTo>
                  <a:pt x="127203" y="2664286"/>
                  <a:pt x="277819" y="2007265"/>
                  <a:pt x="496065" y="1371196"/>
                </a:cubicBezTo>
                <a:cubicBezTo>
                  <a:pt x="636273" y="966066"/>
                  <a:pt x="800445" y="573253"/>
                  <a:pt x="995723" y="196614"/>
                </a:cubicBezTo>
                <a:close/>
              </a:path>
            </a:pathLst>
          </a:custGeom>
        </p:spPr>
      </p:pic>
      <p:sp>
        <p:nvSpPr>
          <p:cNvPr id="25" name="TextBox 24">
            <a:extLst>
              <a:ext uri="{FF2B5EF4-FFF2-40B4-BE49-F238E27FC236}">
                <a16:creationId xmlns:a16="http://schemas.microsoft.com/office/drawing/2014/main" id="{422699E8-8A69-48A9-B080-86A1DB0B4BBF}"/>
              </a:ext>
            </a:extLst>
          </p:cNvPr>
          <p:cNvSpPr txBox="1"/>
          <p:nvPr/>
        </p:nvSpPr>
        <p:spPr>
          <a:xfrm>
            <a:off x="6094476" y="5409611"/>
            <a:ext cx="6369688" cy="400110"/>
          </a:xfrm>
          <a:prstGeom prst="rect">
            <a:avLst/>
          </a:prstGeom>
          <a:noFill/>
        </p:spPr>
        <p:txBody>
          <a:bodyPr wrap="square">
            <a:spAutoFit/>
          </a:bodyPr>
          <a:lstStyle/>
          <a:p>
            <a:pPr algn="ctr"/>
            <a:r>
              <a:rPr lang="vi-VN" sz="2000" b="1" dirty="0">
                <a:solidFill>
                  <a:srgbClr val="000000"/>
                </a:solidFill>
                <a:effectLst/>
                <a:ea typeface="Courier New" panose="02070309020205020404" pitchFamily="49" charset="0"/>
              </a:rPr>
              <a:t>Quả táo có màu đỏ dưới ánh sáng trắng</a:t>
            </a:r>
            <a:endParaRPr lang="en-US" sz="2000" b="1" dirty="0"/>
          </a:p>
        </p:txBody>
      </p:sp>
      <p:sp>
        <p:nvSpPr>
          <p:cNvPr id="26" name="TextBox 25">
            <a:extLst>
              <a:ext uri="{FF2B5EF4-FFF2-40B4-BE49-F238E27FC236}">
                <a16:creationId xmlns:a16="http://schemas.microsoft.com/office/drawing/2014/main" id="{BC440074-813B-4E12-81B3-2AE5E5485F12}"/>
              </a:ext>
            </a:extLst>
          </p:cNvPr>
          <p:cNvSpPr txBox="1"/>
          <p:nvPr/>
        </p:nvSpPr>
        <p:spPr>
          <a:xfrm>
            <a:off x="457528" y="1867689"/>
            <a:ext cx="5378391" cy="461665"/>
          </a:xfrm>
          <a:prstGeom prst="rect">
            <a:avLst/>
          </a:prstGeom>
          <a:noFill/>
        </p:spPr>
        <p:txBody>
          <a:bodyPr wrap="square" rtlCol="0">
            <a:spAutoFit/>
          </a:bodyPr>
          <a:lstStyle/>
          <a:p>
            <a:r>
              <a:rPr lang="en-US" sz="2400" dirty="0" err="1">
                <a:latin typeface="Arial" panose="020B0604020202020204" pitchFamily="34" charset="0"/>
                <a:cs typeface="Arial" panose="020B0604020202020204" pitchFamily="34" charset="0"/>
              </a:rPr>
              <a:t>Màu</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sắc</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của</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vật</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dưới</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ánh</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sáng</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trắng</a:t>
            </a:r>
            <a:endParaRPr lang="en-US" sz="2400" dirty="0">
              <a:latin typeface="Arial" panose="020B0604020202020204" pitchFamily="34" charset="0"/>
              <a:cs typeface="Arial" panose="020B0604020202020204" pitchFamily="34" charset="0"/>
            </a:endParaRPr>
          </a:p>
        </p:txBody>
      </p:sp>
      <p:sp>
        <p:nvSpPr>
          <p:cNvPr id="27" name="Rectangle 26">
            <a:extLst>
              <a:ext uri="{FF2B5EF4-FFF2-40B4-BE49-F238E27FC236}">
                <a16:creationId xmlns:a16="http://schemas.microsoft.com/office/drawing/2014/main" id="{EE40294E-0B8D-452F-B67E-9C67152C58A7}"/>
              </a:ext>
            </a:extLst>
          </p:cNvPr>
          <p:cNvSpPr/>
          <p:nvPr/>
        </p:nvSpPr>
        <p:spPr>
          <a:xfrm>
            <a:off x="468288" y="2421069"/>
            <a:ext cx="4531184" cy="492443"/>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TextBox 27">
            <a:extLst>
              <a:ext uri="{FF2B5EF4-FFF2-40B4-BE49-F238E27FC236}">
                <a16:creationId xmlns:a16="http://schemas.microsoft.com/office/drawing/2014/main" id="{44007C22-75B6-4EEE-B50F-557CD7E70964}"/>
              </a:ext>
            </a:extLst>
          </p:cNvPr>
          <p:cNvSpPr txBox="1"/>
          <p:nvPr/>
        </p:nvSpPr>
        <p:spPr>
          <a:xfrm>
            <a:off x="457527" y="2742358"/>
            <a:ext cx="5119789" cy="1685846"/>
          </a:xfrm>
          <a:prstGeom prst="rect">
            <a:avLst/>
          </a:prstGeom>
          <a:noFill/>
        </p:spPr>
        <p:txBody>
          <a:bodyPr wrap="square" rtlCol="0">
            <a:spAutoFit/>
          </a:bodyPr>
          <a:lstStyle>
            <a:defPPr>
              <a:defRPr lang="en-US"/>
            </a:defPPr>
            <a:lvl1pPr>
              <a:lnSpc>
                <a:spcPct val="120000"/>
              </a:lnSpc>
              <a:defRPr sz="2400">
                <a:latin typeface="Arial" panose="020B0604020202020204" pitchFamily="34" charset="0"/>
                <a:cs typeface="Arial" panose="020B0604020202020204" pitchFamily="34" charset="0"/>
              </a:defRPr>
            </a:lvl1pPr>
          </a:lstStyle>
          <a:p>
            <a:pPr>
              <a:lnSpc>
                <a:spcPct val="150000"/>
              </a:lnSpc>
            </a:pPr>
            <a:r>
              <a:rPr lang="en-US" dirty="0" err="1"/>
              <a:t>Quả</a:t>
            </a:r>
            <a:r>
              <a:rPr lang="en-US" dirty="0"/>
              <a:t> </a:t>
            </a:r>
            <a:r>
              <a:rPr lang="en-US" dirty="0" err="1"/>
              <a:t>táo</a:t>
            </a:r>
            <a:r>
              <a:rPr lang="en-US" dirty="0"/>
              <a:t> </a:t>
            </a:r>
            <a:r>
              <a:rPr lang="en-US" dirty="0" err="1"/>
              <a:t>phản</a:t>
            </a:r>
            <a:r>
              <a:rPr lang="en-US" dirty="0"/>
              <a:t> </a:t>
            </a:r>
            <a:r>
              <a:rPr lang="en-US" dirty="0" err="1"/>
              <a:t>xạ</a:t>
            </a:r>
            <a:r>
              <a:rPr lang="en-US" dirty="0"/>
              <a:t> </a:t>
            </a:r>
            <a:r>
              <a:rPr lang="en-US" dirty="0" err="1"/>
              <a:t>mạnh</a:t>
            </a:r>
            <a:r>
              <a:rPr lang="en-US" dirty="0"/>
              <a:t> </a:t>
            </a:r>
            <a:r>
              <a:rPr lang="en-US" dirty="0" err="1"/>
              <a:t>ánh</a:t>
            </a:r>
            <a:r>
              <a:rPr lang="en-US" dirty="0"/>
              <a:t> </a:t>
            </a:r>
            <a:r>
              <a:rPr lang="en-US" dirty="0" err="1"/>
              <a:t>sáng</a:t>
            </a:r>
            <a:r>
              <a:rPr lang="en-US" dirty="0"/>
              <a:t> </a:t>
            </a:r>
            <a:r>
              <a:rPr lang="en-US" dirty="0" err="1"/>
              <a:t>màu</a:t>
            </a:r>
            <a:r>
              <a:rPr lang="en-US" dirty="0"/>
              <a:t> </a:t>
            </a:r>
            <a:r>
              <a:rPr lang="en-US" dirty="0" err="1"/>
              <a:t>đỏ</a:t>
            </a:r>
            <a:r>
              <a:rPr lang="en-US" dirty="0"/>
              <a:t> </a:t>
            </a:r>
            <a:r>
              <a:rPr lang="en-US" dirty="0" err="1"/>
              <a:t>và</a:t>
            </a:r>
            <a:r>
              <a:rPr lang="en-US" dirty="0"/>
              <a:t> </a:t>
            </a:r>
            <a:r>
              <a:rPr lang="en-US" dirty="0" err="1"/>
              <a:t>hấp</a:t>
            </a:r>
            <a:r>
              <a:rPr lang="en-US" dirty="0"/>
              <a:t> </a:t>
            </a:r>
            <a:r>
              <a:rPr lang="en-US" dirty="0" err="1"/>
              <a:t>thụ</a:t>
            </a:r>
            <a:r>
              <a:rPr lang="en-US" dirty="0"/>
              <a:t> </a:t>
            </a:r>
            <a:r>
              <a:rPr lang="en-US" dirty="0" err="1"/>
              <a:t>hầu</a:t>
            </a:r>
            <a:r>
              <a:rPr lang="en-US" dirty="0"/>
              <a:t> </a:t>
            </a:r>
            <a:r>
              <a:rPr lang="en-US" dirty="0" err="1"/>
              <a:t>hết</a:t>
            </a:r>
            <a:r>
              <a:rPr lang="en-US" dirty="0"/>
              <a:t> </a:t>
            </a:r>
            <a:r>
              <a:rPr lang="en-US" dirty="0" err="1"/>
              <a:t>các</a:t>
            </a:r>
            <a:r>
              <a:rPr lang="en-US" dirty="0"/>
              <a:t> </a:t>
            </a:r>
            <a:r>
              <a:rPr lang="en-US" dirty="0" err="1"/>
              <a:t>ánh</a:t>
            </a:r>
            <a:r>
              <a:rPr lang="en-US" dirty="0"/>
              <a:t> </a:t>
            </a:r>
            <a:r>
              <a:rPr lang="en-US" dirty="0" err="1"/>
              <a:t>sáng</a:t>
            </a:r>
            <a:r>
              <a:rPr lang="en-US" dirty="0"/>
              <a:t> </a:t>
            </a:r>
            <a:r>
              <a:rPr lang="en-US" dirty="0" err="1"/>
              <a:t>màu</a:t>
            </a:r>
            <a:r>
              <a:rPr lang="en-US" dirty="0"/>
              <a:t> </a:t>
            </a:r>
            <a:r>
              <a:rPr lang="en-US" dirty="0" err="1"/>
              <a:t>còn</a:t>
            </a:r>
            <a:r>
              <a:rPr lang="en-US" dirty="0"/>
              <a:t> </a:t>
            </a:r>
            <a:r>
              <a:rPr lang="en-US" dirty="0" err="1"/>
              <a:t>lại</a:t>
            </a:r>
            <a:endParaRPr lang="en-US" dirty="0"/>
          </a:p>
        </p:txBody>
      </p:sp>
      <p:sp>
        <p:nvSpPr>
          <p:cNvPr id="29" name="TextBox 28">
            <a:extLst>
              <a:ext uri="{FF2B5EF4-FFF2-40B4-BE49-F238E27FC236}">
                <a16:creationId xmlns:a16="http://schemas.microsoft.com/office/drawing/2014/main" id="{A0596F2E-AC54-46E5-AE0B-91322D62103C}"/>
              </a:ext>
            </a:extLst>
          </p:cNvPr>
          <p:cNvSpPr txBox="1"/>
          <p:nvPr/>
        </p:nvSpPr>
        <p:spPr>
          <a:xfrm>
            <a:off x="457527" y="4809447"/>
            <a:ext cx="5119789" cy="600164"/>
          </a:xfrm>
          <a:prstGeom prst="rect">
            <a:avLst/>
          </a:prstGeom>
          <a:noFill/>
        </p:spPr>
        <p:txBody>
          <a:bodyPr wrap="square" rtlCol="0">
            <a:spAutoFit/>
          </a:bodyPr>
          <a:lstStyle>
            <a:defPPr>
              <a:defRPr lang="en-US"/>
            </a:defPPr>
            <a:lvl1pPr>
              <a:lnSpc>
                <a:spcPct val="120000"/>
              </a:lnSpc>
              <a:defRPr sz="2400">
                <a:latin typeface="Arial" panose="020B0604020202020204" pitchFamily="34" charset="0"/>
                <a:cs typeface="Arial" panose="020B0604020202020204" pitchFamily="34" charset="0"/>
              </a:defRPr>
            </a:lvl1pPr>
          </a:lstStyle>
          <a:p>
            <a:pPr>
              <a:lnSpc>
                <a:spcPct val="150000"/>
              </a:lnSpc>
            </a:pPr>
            <a:r>
              <a:rPr lang="en-US" dirty="0">
                <a:latin typeface="#9Slide03 Arima Madurai Black" panose="00000A00000000000000" pitchFamily="2" charset="-93"/>
                <a:cs typeface="#9Slide03 Arima Madurai Black" panose="00000A00000000000000" pitchFamily="2" charset="-93"/>
              </a:rPr>
              <a:t>→ </a:t>
            </a:r>
            <a:r>
              <a:rPr lang="en-US" dirty="0"/>
              <a:t>Ta </a:t>
            </a:r>
            <a:r>
              <a:rPr lang="en-US" dirty="0" err="1"/>
              <a:t>thấy</a:t>
            </a:r>
            <a:r>
              <a:rPr lang="en-US" dirty="0"/>
              <a:t> </a:t>
            </a:r>
            <a:r>
              <a:rPr lang="en-US" dirty="0" err="1"/>
              <a:t>quả</a:t>
            </a:r>
            <a:r>
              <a:rPr lang="en-US" dirty="0"/>
              <a:t> </a:t>
            </a:r>
            <a:r>
              <a:rPr lang="en-US" dirty="0" err="1"/>
              <a:t>táo</a:t>
            </a:r>
            <a:r>
              <a:rPr lang="en-US" dirty="0"/>
              <a:t> </a:t>
            </a:r>
            <a:r>
              <a:rPr lang="en-US" dirty="0" err="1"/>
              <a:t>này</a:t>
            </a:r>
            <a:r>
              <a:rPr lang="en-US" dirty="0"/>
              <a:t> </a:t>
            </a:r>
            <a:r>
              <a:rPr lang="en-US" dirty="0" err="1"/>
              <a:t>có</a:t>
            </a:r>
            <a:r>
              <a:rPr lang="en-US" dirty="0"/>
              <a:t> </a:t>
            </a:r>
            <a:r>
              <a:rPr lang="en-US" b="1" dirty="0" err="1">
                <a:solidFill>
                  <a:srgbClr val="C00000"/>
                </a:solidFill>
              </a:rPr>
              <a:t>màu</a:t>
            </a:r>
            <a:r>
              <a:rPr lang="en-US" b="1" dirty="0">
                <a:solidFill>
                  <a:srgbClr val="C00000"/>
                </a:solidFill>
              </a:rPr>
              <a:t> </a:t>
            </a:r>
            <a:r>
              <a:rPr lang="en-US" b="1" dirty="0" err="1">
                <a:solidFill>
                  <a:srgbClr val="C00000"/>
                </a:solidFill>
              </a:rPr>
              <a:t>đỏ</a:t>
            </a:r>
            <a:r>
              <a:rPr lang="en-US" dirty="0"/>
              <a:t>.</a:t>
            </a:r>
          </a:p>
        </p:txBody>
      </p:sp>
      <p:grpSp>
        <p:nvGrpSpPr>
          <p:cNvPr id="30" name="Group 29">
            <a:extLst>
              <a:ext uri="{FF2B5EF4-FFF2-40B4-BE49-F238E27FC236}">
                <a16:creationId xmlns:a16="http://schemas.microsoft.com/office/drawing/2014/main" id="{5663B7E8-BB54-4C3D-AD7E-22AD67D32D20}"/>
              </a:ext>
            </a:extLst>
          </p:cNvPr>
          <p:cNvGrpSpPr/>
          <p:nvPr/>
        </p:nvGrpSpPr>
        <p:grpSpPr>
          <a:xfrm>
            <a:off x="327631" y="297986"/>
            <a:ext cx="5389997" cy="634259"/>
            <a:chOff x="113327" y="269852"/>
            <a:chExt cx="3348629" cy="634259"/>
          </a:xfrm>
        </p:grpSpPr>
        <p:sp>
          <p:nvSpPr>
            <p:cNvPr id="31" name="Rectangle: Rounded Corners 30">
              <a:extLst>
                <a:ext uri="{FF2B5EF4-FFF2-40B4-BE49-F238E27FC236}">
                  <a16:creationId xmlns:a16="http://schemas.microsoft.com/office/drawing/2014/main" id="{D32AB00F-E59A-4E0A-9A36-C2F4DB277C3D}"/>
                </a:ext>
              </a:extLst>
            </p:cNvPr>
            <p:cNvSpPr/>
            <p:nvPr/>
          </p:nvSpPr>
          <p:spPr>
            <a:xfrm>
              <a:off x="293569" y="283005"/>
              <a:ext cx="3168387" cy="537688"/>
            </a:xfrm>
            <a:prstGeom prst="roundRect">
              <a:avLst>
                <a:gd name="adj" fmla="val 25411"/>
              </a:avLst>
            </a:prstGeom>
            <a:solidFill>
              <a:srgbClr val="8704FE"/>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1600" b="1"/>
            </a:p>
          </p:txBody>
        </p:sp>
        <p:sp>
          <p:nvSpPr>
            <p:cNvPr id="32" name="TextBox 31">
              <a:extLst>
                <a:ext uri="{FF2B5EF4-FFF2-40B4-BE49-F238E27FC236}">
                  <a16:creationId xmlns:a16="http://schemas.microsoft.com/office/drawing/2014/main" id="{D8F63F6A-AC37-4128-9041-778C7423591E}"/>
                </a:ext>
              </a:extLst>
            </p:cNvPr>
            <p:cNvSpPr txBox="1"/>
            <p:nvPr/>
          </p:nvSpPr>
          <p:spPr>
            <a:xfrm>
              <a:off x="715354" y="319336"/>
              <a:ext cx="2606644" cy="584775"/>
            </a:xfrm>
            <a:prstGeom prst="rect">
              <a:avLst/>
            </a:prstGeom>
            <a:noFill/>
          </p:spPr>
          <p:txBody>
            <a:bodyPr wrap="square" rtlCol="0">
              <a:spAutoFit/>
            </a:bodyPr>
            <a:lstStyle/>
            <a:p>
              <a:pPr marL="0" marR="0" lvl="0" indent="0" defTabSz="914400" rtl="0" eaLnBrk="1" fontAlgn="auto" latinLnBrk="0" hangingPunct="1">
                <a:lnSpc>
                  <a:spcPct val="100000"/>
                </a:lnSpc>
                <a:spcBef>
                  <a:spcPts val="0"/>
                </a:spcBef>
                <a:spcAft>
                  <a:spcPts val="0"/>
                </a:spcAft>
                <a:buClrTx/>
                <a:buSzTx/>
                <a:buFontTx/>
                <a:buNone/>
                <a:tabLst/>
                <a:defRPr/>
              </a:pPr>
              <a:r>
                <a:rPr lang="en-US" sz="3200" b="1" dirty="0">
                  <a:solidFill>
                    <a:schemeClr val="bg1"/>
                  </a:solidFill>
                  <a:latin typeface="Fira Sans Condensed Medium" panose="020B0603050000020004" pitchFamily="34" charset="0"/>
                </a:rPr>
                <a:t>IV. </a:t>
              </a:r>
              <a:r>
                <a:rPr lang="en-US" sz="3200" b="1" dirty="0" err="1">
                  <a:solidFill>
                    <a:schemeClr val="bg1"/>
                  </a:solidFill>
                  <a:latin typeface="Fira Sans Condensed Medium" panose="020B0603050000020004" pitchFamily="34" charset="0"/>
                </a:rPr>
                <a:t>Màu</a:t>
              </a:r>
              <a:r>
                <a:rPr lang="en-US" sz="3200" b="1" dirty="0">
                  <a:solidFill>
                    <a:schemeClr val="bg1"/>
                  </a:solidFill>
                  <a:latin typeface="Fira Sans Condensed Medium" panose="020B0603050000020004" pitchFamily="34" charset="0"/>
                </a:rPr>
                <a:t> </a:t>
              </a:r>
              <a:r>
                <a:rPr lang="en-US" sz="3200" b="1" dirty="0" err="1">
                  <a:solidFill>
                    <a:schemeClr val="bg1"/>
                  </a:solidFill>
                  <a:latin typeface="Fira Sans Condensed Medium" panose="020B0603050000020004" pitchFamily="34" charset="0"/>
                </a:rPr>
                <a:t>sắc</a:t>
              </a:r>
              <a:r>
                <a:rPr lang="en-US" sz="3200" b="1" dirty="0">
                  <a:solidFill>
                    <a:schemeClr val="bg1"/>
                  </a:solidFill>
                  <a:latin typeface="Fira Sans Condensed Medium" panose="020B0603050000020004" pitchFamily="34" charset="0"/>
                </a:rPr>
                <a:t> </a:t>
              </a:r>
              <a:r>
                <a:rPr lang="en-US" sz="3200" b="1" dirty="0" err="1">
                  <a:solidFill>
                    <a:schemeClr val="bg1"/>
                  </a:solidFill>
                  <a:latin typeface="Fira Sans Condensed Medium" panose="020B0603050000020004" pitchFamily="34" charset="0"/>
                </a:rPr>
                <a:t>của</a:t>
              </a:r>
              <a:r>
                <a:rPr lang="en-US" sz="3200" b="1" dirty="0">
                  <a:solidFill>
                    <a:schemeClr val="bg1"/>
                  </a:solidFill>
                  <a:latin typeface="Fira Sans Condensed Medium" panose="020B0603050000020004" pitchFamily="34" charset="0"/>
                </a:rPr>
                <a:t> </a:t>
              </a:r>
              <a:r>
                <a:rPr lang="en-US" sz="3200" b="1" dirty="0" err="1">
                  <a:solidFill>
                    <a:schemeClr val="bg1"/>
                  </a:solidFill>
                  <a:latin typeface="Fira Sans Condensed Medium" panose="020B0603050000020004" pitchFamily="34" charset="0"/>
                </a:rPr>
                <a:t>vật</a:t>
              </a:r>
              <a:endParaRPr kumimoji="0" lang="en-US" sz="3200" b="1" i="0" u="none" strike="noStrike" kern="1200" cap="none" spc="0" normalizeH="0" baseline="0" noProof="0" dirty="0">
                <a:ln>
                  <a:noFill/>
                </a:ln>
                <a:solidFill>
                  <a:schemeClr val="bg1"/>
                </a:solidFill>
                <a:effectLst/>
                <a:uLnTx/>
                <a:uFillTx/>
                <a:latin typeface="Fira Sans Condensed Medium" panose="020B0603050000020004" pitchFamily="34" charset="0"/>
              </a:endParaRPr>
            </a:p>
          </p:txBody>
        </p:sp>
        <p:grpSp>
          <p:nvGrpSpPr>
            <p:cNvPr id="33" name="Group 32">
              <a:extLst>
                <a:ext uri="{FF2B5EF4-FFF2-40B4-BE49-F238E27FC236}">
                  <a16:creationId xmlns:a16="http://schemas.microsoft.com/office/drawing/2014/main" id="{2781F827-32C8-4CDF-90CA-8710086F4A94}"/>
                </a:ext>
              </a:extLst>
            </p:cNvPr>
            <p:cNvGrpSpPr/>
            <p:nvPr/>
          </p:nvGrpSpPr>
          <p:grpSpPr>
            <a:xfrm>
              <a:off x="113327" y="269852"/>
              <a:ext cx="550841" cy="550841"/>
              <a:chOff x="9388348" y="2444808"/>
              <a:chExt cx="1675995" cy="1675995"/>
            </a:xfrm>
          </p:grpSpPr>
          <p:sp>
            <p:nvSpPr>
              <p:cNvPr id="34" name="Oval 33">
                <a:extLst>
                  <a:ext uri="{FF2B5EF4-FFF2-40B4-BE49-F238E27FC236}">
                    <a16:creationId xmlns:a16="http://schemas.microsoft.com/office/drawing/2014/main" id="{5BD621E7-B33D-4CCA-9654-DB12C161BA07}"/>
                  </a:ext>
                </a:extLst>
              </p:cNvPr>
              <p:cNvSpPr/>
              <p:nvPr/>
            </p:nvSpPr>
            <p:spPr>
              <a:xfrm>
                <a:off x="9388348" y="2444808"/>
                <a:ext cx="1675995" cy="1675995"/>
              </a:xfrm>
              <a:prstGeom prst="ellipse">
                <a:avLst/>
              </a:prstGeom>
              <a:solidFill>
                <a:schemeClr val="bg1"/>
              </a:solidFill>
              <a:ln>
                <a:noFill/>
              </a:ln>
              <a:effectLst>
                <a:glow rad="139700">
                  <a:srgbClr val="532CC7">
                    <a:alpha val="40000"/>
                  </a:srgbClr>
                </a:glo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000" b="1"/>
              </a:p>
            </p:txBody>
          </p:sp>
          <p:pic>
            <p:nvPicPr>
              <p:cNvPr id="35" name="Picture 8" descr="Palette ">
                <a:extLst>
                  <a:ext uri="{FF2B5EF4-FFF2-40B4-BE49-F238E27FC236}">
                    <a16:creationId xmlns:a16="http://schemas.microsoft.com/office/drawing/2014/main" id="{09442DBB-B46A-42F0-A5FE-6FDE3DE48032}"/>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9670701" y="2673206"/>
                <a:ext cx="1219200" cy="1219200"/>
              </a:xfrm>
              <a:prstGeom prst="rect">
                <a:avLst/>
              </a:prstGeom>
              <a:noFill/>
              <a:extLst>
                <a:ext uri="{909E8E84-426E-40DD-AFC4-6F175D3DCCD1}">
                  <a14:hiddenFill xmlns:a14="http://schemas.microsoft.com/office/drawing/2010/main">
                    <a:solidFill>
                      <a:srgbClr val="FFFFFF"/>
                    </a:solidFill>
                  </a14:hiddenFill>
                </a:ext>
              </a:extLst>
            </p:spPr>
          </p:pic>
        </p:gr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26"/>
                                        </p:tgtEl>
                                        <p:attrNameLst>
                                          <p:attrName>style.visibility</p:attrName>
                                        </p:attrNameLst>
                                      </p:cBhvr>
                                      <p:to>
                                        <p:strVal val="visible"/>
                                      </p:to>
                                    </p:set>
                                    <p:animEffect transition="in" filter="fade">
                                      <p:cBhvr>
                                        <p:cTn id="7" dur="500"/>
                                        <p:tgtEl>
                                          <p:spTgt spid="26"/>
                                        </p:tgtEl>
                                      </p:cBhvr>
                                    </p:animEffect>
                                  </p:childTnLst>
                                </p:cTn>
                              </p:par>
                            </p:childTnLst>
                          </p:cTn>
                        </p:par>
                      </p:childTnLst>
                    </p:cTn>
                  </p:par>
                  <p:par>
                    <p:cTn id="8" fill="hold">
                      <p:stCondLst>
                        <p:cond delay="indefinite"/>
                      </p:stCondLst>
                      <p:childTnLst>
                        <p:par>
                          <p:cTn id="9" fill="hold">
                            <p:stCondLst>
                              <p:cond delay="0"/>
                            </p:stCondLst>
                            <p:childTnLst>
                              <p:par>
                                <p:cTn id="10" presetID="14" presetClass="entr" presetSubtype="10" fill="hold" nodeType="clickEffect">
                                  <p:stCondLst>
                                    <p:cond delay="0"/>
                                  </p:stCondLst>
                                  <p:childTnLst>
                                    <p:set>
                                      <p:cBhvr>
                                        <p:cTn id="11" dur="1" fill="hold">
                                          <p:stCondLst>
                                            <p:cond delay="0"/>
                                          </p:stCondLst>
                                        </p:cTn>
                                        <p:tgtEl>
                                          <p:spTgt spid="24"/>
                                        </p:tgtEl>
                                        <p:attrNameLst>
                                          <p:attrName>style.visibility</p:attrName>
                                        </p:attrNameLst>
                                      </p:cBhvr>
                                      <p:to>
                                        <p:strVal val="visible"/>
                                      </p:to>
                                    </p:set>
                                    <p:animEffect transition="in" filter="randombar(horizontal)">
                                      <p:cBhvr>
                                        <p:cTn id="12" dur="500"/>
                                        <p:tgtEl>
                                          <p:spTgt spid="24"/>
                                        </p:tgtEl>
                                      </p:cBhvr>
                                    </p:animEffect>
                                  </p:childTnLst>
                                </p:cTn>
                              </p:par>
                              <p:par>
                                <p:cTn id="13" presetID="14" presetClass="entr" presetSubtype="10" fill="hold" grpId="0" nodeType="withEffect">
                                  <p:stCondLst>
                                    <p:cond delay="0"/>
                                  </p:stCondLst>
                                  <p:childTnLst>
                                    <p:set>
                                      <p:cBhvr>
                                        <p:cTn id="14" dur="1" fill="hold">
                                          <p:stCondLst>
                                            <p:cond delay="0"/>
                                          </p:stCondLst>
                                        </p:cTn>
                                        <p:tgtEl>
                                          <p:spTgt spid="25"/>
                                        </p:tgtEl>
                                        <p:attrNameLst>
                                          <p:attrName>style.visibility</p:attrName>
                                        </p:attrNameLst>
                                      </p:cBhvr>
                                      <p:to>
                                        <p:strVal val="visible"/>
                                      </p:to>
                                    </p:set>
                                    <p:animEffect transition="in" filter="randombar(horizontal)">
                                      <p:cBhvr>
                                        <p:cTn id="15" dur="500"/>
                                        <p:tgtEl>
                                          <p:spTgt spid="25"/>
                                        </p:tgtEl>
                                      </p:cBhvr>
                                    </p:animEffect>
                                  </p:childTnLst>
                                </p:cTn>
                              </p:par>
                            </p:childTnLst>
                          </p:cTn>
                        </p:par>
                      </p:childTnLst>
                    </p:cTn>
                  </p:par>
                  <p:par>
                    <p:cTn id="16" fill="hold">
                      <p:stCondLst>
                        <p:cond delay="indefinite"/>
                      </p:stCondLst>
                      <p:childTnLst>
                        <p:par>
                          <p:cTn id="17" fill="hold">
                            <p:stCondLst>
                              <p:cond delay="0"/>
                            </p:stCondLst>
                            <p:childTnLst>
                              <p:par>
                                <p:cTn id="18" presetID="10" presetClass="entr" presetSubtype="0" fill="hold" grpId="0" nodeType="clickEffect">
                                  <p:stCondLst>
                                    <p:cond delay="0"/>
                                  </p:stCondLst>
                                  <p:childTnLst>
                                    <p:set>
                                      <p:cBhvr>
                                        <p:cTn id="19" dur="1" fill="hold">
                                          <p:stCondLst>
                                            <p:cond delay="0"/>
                                          </p:stCondLst>
                                        </p:cTn>
                                        <p:tgtEl>
                                          <p:spTgt spid="28"/>
                                        </p:tgtEl>
                                        <p:attrNameLst>
                                          <p:attrName>style.visibility</p:attrName>
                                        </p:attrNameLst>
                                      </p:cBhvr>
                                      <p:to>
                                        <p:strVal val="visible"/>
                                      </p:to>
                                    </p:set>
                                    <p:animEffect transition="in" filter="fade">
                                      <p:cBhvr>
                                        <p:cTn id="20" dur="500"/>
                                        <p:tgtEl>
                                          <p:spTgt spid="28"/>
                                        </p:tgtEl>
                                      </p:cBhvr>
                                    </p:animEffect>
                                  </p:childTnLst>
                                </p:cTn>
                              </p:par>
                            </p:childTnLst>
                          </p:cTn>
                        </p:par>
                      </p:childTnLst>
                    </p:cTn>
                  </p:par>
                  <p:par>
                    <p:cTn id="21" fill="hold">
                      <p:stCondLst>
                        <p:cond delay="indefinite"/>
                      </p:stCondLst>
                      <p:childTnLst>
                        <p:par>
                          <p:cTn id="22" fill="hold">
                            <p:stCondLst>
                              <p:cond delay="0"/>
                            </p:stCondLst>
                            <p:childTnLst>
                              <p:par>
                                <p:cTn id="23" presetID="10" presetClass="entr" presetSubtype="0" fill="hold" grpId="0" nodeType="clickEffect">
                                  <p:stCondLst>
                                    <p:cond delay="0"/>
                                  </p:stCondLst>
                                  <p:childTnLst>
                                    <p:set>
                                      <p:cBhvr>
                                        <p:cTn id="24" dur="1" fill="hold">
                                          <p:stCondLst>
                                            <p:cond delay="0"/>
                                          </p:stCondLst>
                                        </p:cTn>
                                        <p:tgtEl>
                                          <p:spTgt spid="29"/>
                                        </p:tgtEl>
                                        <p:attrNameLst>
                                          <p:attrName>style.visibility</p:attrName>
                                        </p:attrNameLst>
                                      </p:cBhvr>
                                      <p:to>
                                        <p:strVal val="visible"/>
                                      </p:to>
                                    </p:set>
                                    <p:animEffect transition="in" filter="fade">
                                      <p:cBhvr>
                                        <p:cTn id="25" dur="500"/>
                                        <p:tgtEl>
                                          <p:spTgt spid="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p:bldP spid="26" grpId="0"/>
      <p:bldP spid="28" grpId="0"/>
      <p:bldP spid="29" grpId="0"/>
    </p:bld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Shape 1449"/>
        <p:cNvGrpSpPr/>
        <p:nvPr/>
      </p:nvGrpSpPr>
      <p:grpSpPr>
        <a:xfrm>
          <a:off x="0" y="0"/>
          <a:ext cx="0" cy="0"/>
          <a:chOff x="0" y="0"/>
          <a:chExt cx="0" cy="0"/>
        </a:xfrm>
      </p:grpSpPr>
      <p:grpSp>
        <p:nvGrpSpPr>
          <p:cNvPr id="30" name="Group 29">
            <a:extLst>
              <a:ext uri="{FF2B5EF4-FFF2-40B4-BE49-F238E27FC236}">
                <a16:creationId xmlns:a16="http://schemas.microsoft.com/office/drawing/2014/main" id="{5663B7E8-BB54-4C3D-AD7E-22AD67D32D20}"/>
              </a:ext>
            </a:extLst>
          </p:cNvPr>
          <p:cNvGrpSpPr/>
          <p:nvPr/>
        </p:nvGrpSpPr>
        <p:grpSpPr>
          <a:xfrm>
            <a:off x="327631" y="297986"/>
            <a:ext cx="5389997" cy="634259"/>
            <a:chOff x="113327" y="269852"/>
            <a:chExt cx="3348629" cy="634259"/>
          </a:xfrm>
        </p:grpSpPr>
        <p:sp>
          <p:nvSpPr>
            <p:cNvPr id="31" name="Rectangle: Rounded Corners 30">
              <a:extLst>
                <a:ext uri="{FF2B5EF4-FFF2-40B4-BE49-F238E27FC236}">
                  <a16:creationId xmlns:a16="http://schemas.microsoft.com/office/drawing/2014/main" id="{D32AB00F-E59A-4E0A-9A36-C2F4DB277C3D}"/>
                </a:ext>
              </a:extLst>
            </p:cNvPr>
            <p:cNvSpPr/>
            <p:nvPr/>
          </p:nvSpPr>
          <p:spPr>
            <a:xfrm>
              <a:off x="293569" y="283005"/>
              <a:ext cx="3168387" cy="537688"/>
            </a:xfrm>
            <a:prstGeom prst="roundRect">
              <a:avLst>
                <a:gd name="adj" fmla="val 25411"/>
              </a:avLst>
            </a:prstGeom>
            <a:solidFill>
              <a:srgbClr val="8704FE"/>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1600"/>
            </a:p>
          </p:txBody>
        </p:sp>
        <p:sp>
          <p:nvSpPr>
            <p:cNvPr id="32" name="TextBox 31">
              <a:extLst>
                <a:ext uri="{FF2B5EF4-FFF2-40B4-BE49-F238E27FC236}">
                  <a16:creationId xmlns:a16="http://schemas.microsoft.com/office/drawing/2014/main" id="{D8F63F6A-AC37-4128-9041-778C7423591E}"/>
                </a:ext>
              </a:extLst>
            </p:cNvPr>
            <p:cNvSpPr txBox="1"/>
            <p:nvPr/>
          </p:nvSpPr>
          <p:spPr>
            <a:xfrm>
              <a:off x="715354" y="319336"/>
              <a:ext cx="2606644" cy="584775"/>
            </a:xfrm>
            <a:prstGeom prst="rect">
              <a:avLst/>
            </a:prstGeom>
            <a:noFill/>
          </p:spPr>
          <p:txBody>
            <a:bodyPr wrap="square" rtlCol="0">
              <a:spAutoFit/>
            </a:bodyPr>
            <a:lstStyle/>
            <a:p>
              <a:pPr marL="0" marR="0" lvl="0" indent="0" defTabSz="914400" rtl="0" eaLnBrk="1" fontAlgn="auto" latinLnBrk="0" hangingPunct="1">
                <a:lnSpc>
                  <a:spcPct val="100000"/>
                </a:lnSpc>
                <a:spcBef>
                  <a:spcPts val="0"/>
                </a:spcBef>
                <a:spcAft>
                  <a:spcPts val="0"/>
                </a:spcAft>
                <a:buClrTx/>
                <a:buSzTx/>
                <a:buFontTx/>
                <a:buNone/>
                <a:tabLst/>
                <a:defRPr/>
              </a:pPr>
              <a:r>
                <a:rPr lang="en-US" sz="3200" dirty="0">
                  <a:solidFill>
                    <a:schemeClr val="bg1"/>
                  </a:solidFill>
                  <a:latin typeface="Fira Sans Condensed Medium" panose="020B0603050000020004" pitchFamily="34" charset="0"/>
                </a:rPr>
                <a:t>IV. </a:t>
              </a:r>
              <a:r>
                <a:rPr lang="en-US" sz="3200" dirty="0" err="1">
                  <a:solidFill>
                    <a:schemeClr val="bg1"/>
                  </a:solidFill>
                  <a:latin typeface="Fira Sans Condensed Medium" panose="020B0603050000020004" pitchFamily="34" charset="0"/>
                </a:rPr>
                <a:t>Màu</a:t>
              </a:r>
              <a:r>
                <a:rPr lang="en-US" sz="3200" dirty="0">
                  <a:solidFill>
                    <a:schemeClr val="bg1"/>
                  </a:solidFill>
                  <a:latin typeface="Fira Sans Condensed Medium" panose="020B0603050000020004" pitchFamily="34" charset="0"/>
                </a:rPr>
                <a:t> </a:t>
              </a:r>
              <a:r>
                <a:rPr lang="en-US" sz="3200" dirty="0" err="1">
                  <a:solidFill>
                    <a:schemeClr val="bg1"/>
                  </a:solidFill>
                  <a:latin typeface="Fira Sans Condensed Medium" panose="020B0603050000020004" pitchFamily="34" charset="0"/>
                </a:rPr>
                <a:t>sắc</a:t>
              </a:r>
              <a:r>
                <a:rPr lang="en-US" sz="3200" dirty="0">
                  <a:solidFill>
                    <a:schemeClr val="bg1"/>
                  </a:solidFill>
                  <a:latin typeface="Fira Sans Condensed Medium" panose="020B0603050000020004" pitchFamily="34" charset="0"/>
                </a:rPr>
                <a:t> </a:t>
              </a:r>
              <a:r>
                <a:rPr lang="en-US" sz="3200" dirty="0" err="1">
                  <a:solidFill>
                    <a:schemeClr val="bg1"/>
                  </a:solidFill>
                  <a:latin typeface="Fira Sans Condensed Medium" panose="020B0603050000020004" pitchFamily="34" charset="0"/>
                </a:rPr>
                <a:t>của</a:t>
              </a:r>
              <a:r>
                <a:rPr lang="en-US" sz="3200" dirty="0">
                  <a:solidFill>
                    <a:schemeClr val="bg1"/>
                  </a:solidFill>
                  <a:latin typeface="Fira Sans Condensed Medium" panose="020B0603050000020004" pitchFamily="34" charset="0"/>
                </a:rPr>
                <a:t> </a:t>
              </a:r>
              <a:r>
                <a:rPr lang="en-US" sz="3200" dirty="0" err="1">
                  <a:solidFill>
                    <a:schemeClr val="bg1"/>
                  </a:solidFill>
                  <a:latin typeface="Fira Sans Condensed Medium" panose="020B0603050000020004" pitchFamily="34" charset="0"/>
                </a:rPr>
                <a:t>vật</a:t>
              </a:r>
              <a:endParaRPr kumimoji="0" lang="en-US" sz="3200" b="0" i="0" u="none" strike="noStrike" kern="1200" cap="none" spc="0" normalizeH="0" baseline="0" noProof="0" dirty="0">
                <a:ln>
                  <a:noFill/>
                </a:ln>
                <a:solidFill>
                  <a:schemeClr val="bg1"/>
                </a:solidFill>
                <a:effectLst/>
                <a:uLnTx/>
                <a:uFillTx/>
                <a:latin typeface="Fira Sans Condensed Medium" panose="020B0603050000020004" pitchFamily="34" charset="0"/>
              </a:endParaRPr>
            </a:p>
          </p:txBody>
        </p:sp>
        <p:grpSp>
          <p:nvGrpSpPr>
            <p:cNvPr id="33" name="Group 32">
              <a:extLst>
                <a:ext uri="{FF2B5EF4-FFF2-40B4-BE49-F238E27FC236}">
                  <a16:creationId xmlns:a16="http://schemas.microsoft.com/office/drawing/2014/main" id="{2781F827-32C8-4CDF-90CA-8710086F4A94}"/>
                </a:ext>
              </a:extLst>
            </p:cNvPr>
            <p:cNvGrpSpPr/>
            <p:nvPr/>
          </p:nvGrpSpPr>
          <p:grpSpPr>
            <a:xfrm>
              <a:off x="113327" y="269852"/>
              <a:ext cx="550841" cy="550841"/>
              <a:chOff x="9388348" y="2444808"/>
              <a:chExt cx="1675995" cy="1675995"/>
            </a:xfrm>
          </p:grpSpPr>
          <p:sp>
            <p:nvSpPr>
              <p:cNvPr id="34" name="Oval 33">
                <a:extLst>
                  <a:ext uri="{FF2B5EF4-FFF2-40B4-BE49-F238E27FC236}">
                    <a16:creationId xmlns:a16="http://schemas.microsoft.com/office/drawing/2014/main" id="{5BD621E7-B33D-4CCA-9654-DB12C161BA07}"/>
                  </a:ext>
                </a:extLst>
              </p:cNvPr>
              <p:cNvSpPr/>
              <p:nvPr/>
            </p:nvSpPr>
            <p:spPr>
              <a:xfrm>
                <a:off x="9388348" y="2444808"/>
                <a:ext cx="1675995" cy="1675995"/>
              </a:xfrm>
              <a:prstGeom prst="ellipse">
                <a:avLst/>
              </a:prstGeom>
              <a:solidFill>
                <a:schemeClr val="bg1"/>
              </a:solidFill>
              <a:ln>
                <a:noFill/>
              </a:ln>
              <a:effectLst>
                <a:glow rad="139700">
                  <a:srgbClr val="532CC7">
                    <a:alpha val="40000"/>
                  </a:srgbClr>
                </a:glo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000"/>
              </a:p>
            </p:txBody>
          </p:sp>
          <p:pic>
            <p:nvPicPr>
              <p:cNvPr id="35" name="Picture 8" descr="Palette ">
                <a:extLst>
                  <a:ext uri="{FF2B5EF4-FFF2-40B4-BE49-F238E27FC236}">
                    <a16:creationId xmlns:a16="http://schemas.microsoft.com/office/drawing/2014/main" id="{09442DBB-B46A-42F0-A5FE-6FDE3DE4803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9670701" y="2673206"/>
                <a:ext cx="1219200" cy="1219200"/>
              </a:xfrm>
              <a:prstGeom prst="rect">
                <a:avLst/>
              </a:prstGeom>
              <a:noFill/>
              <a:extLst>
                <a:ext uri="{909E8E84-426E-40DD-AFC4-6F175D3DCCD1}">
                  <a14:hiddenFill xmlns:a14="http://schemas.microsoft.com/office/drawing/2010/main">
                    <a:solidFill>
                      <a:srgbClr val="FFFFFF"/>
                    </a:solidFill>
                  </a14:hiddenFill>
                </a:ext>
              </a:extLst>
            </p:spPr>
          </p:pic>
        </p:grpSp>
      </p:grpSp>
      <p:sp useBgFill="1">
        <p:nvSpPr>
          <p:cNvPr id="16" name="Rectangle 15">
            <a:extLst>
              <a:ext uri="{FF2B5EF4-FFF2-40B4-BE49-F238E27FC236}">
                <a16:creationId xmlns:a16="http://schemas.microsoft.com/office/drawing/2014/main" id="{225CB34C-4435-4B9B-B86C-40BD6DE9DA4E}"/>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52"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sketchy line">
            <a:extLst>
              <a:ext uri="{FF2B5EF4-FFF2-40B4-BE49-F238E27FC236}">
                <a16:creationId xmlns:a16="http://schemas.microsoft.com/office/drawing/2014/main" id="{9B14D9D0-6EB7-4196-8030-53ED10276B14}"/>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640080" y="2586994"/>
            <a:ext cx="3474720" cy="18288"/>
          </a:xfrm>
          <a:custGeom>
            <a:avLst/>
            <a:gdLst>
              <a:gd name="connsiteX0" fmla="*/ 0 w 3474720"/>
              <a:gd name="connsiteY0" fmla="*/ 0 h 18288"/>
              <a:gd name="connsiteX1" fmla="*/ 694944 w 3474720"/>
              <a:gd name="connsiteY1" fmla="*/ 0 h 18288"/>
              <a:gd name="connsiteX2" fmla="*/ 1355141 w 3474720"/>
              <a:gd name="connsiteY2" fmla="*/ 0 h 18288"/>
              <a:gd name="connsiteX3" fmla="*/ 2015338 w 3474720"/>
              <a:gd name="connsiteY3" fmla="*/ 0 h 18288"/>
              <a:gd name="connsiteX4" fmla="*/ 2779776 w 3474720"/>
              <a:gd name="connsiteY4" fmla="*/ 0 h 18288"/>
              <a:gd name="connsiteX5" fmla="*/ 3474720 w 3474720"/>
              <a:gd name="connsiteY5" fmla="*/ 0 h 18288"/>
              <a:gd name="connsiteX6" fmla="*/ 3474720 w 3474720"/>
              <a:gd name="connsiteY6" fmla="*/ 18288 h 18288"/>
              <a:gd name="connsiteX7" fmla="*/ 2779776 w 3474720"/>
              <a:gd name="connsiteY7" fmla="*/ 18288 h 18288"/>
              <a:gd name="connsiteX8" fmla="*/ 2189074 w 3474720"/>
              <a:gd name="connsiteY8" fmla="*/ 18288 h 18288"/>
              <a:gd name="connsiteX9" fmla="*/ 1528877 w 3474720"/>
              <a:gd name="connsiteY9" fmla="*/ 18288 h 18288"/>
              <a:gd name="connsiteX10" fmla="*/ 868680 w 3474720"/>
              <a:gd name="connsiteY10" fmla="*/ 18288 h 18288"/>
              <a:gd name="connsiteX11" fmla="*/ 0 w 3474720"/>
              <a:gd name="connsiteY11" fmla="*/ 18288 h 18288"/>
              <a:gd name="connsiteX12" fmla="*/ 0 w 3474720"/>
              <a:gd name="connsiteY12" fmla="*/ 0 h 18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474720" h="18288" fill="none" extrusionOk="0">
                <a:moveTo>
                  <a:pt x="0" y="0"/>
                </a:moveTo>
                <a:cubicBezTo>
                  <a:pt x="224454" y="-14544"/>
                  <a:pt x="495407" y="26540"/>
                  <a:pt x="694944" y="0"/>
                </a:cubicBezTo>
                <a:cubicBezTo>
                  <a:pt x="894481" y="-26540"/>
                  <a:pt x="1130063" y="24713"/>
                  <a:pt x="1355141" y="0"/>
                </a:cubicBezTo>
                <a:cubicBezTo>
                  <a:pt x="1580219" y="-24713"/>
                  <a:pt x="1820099" y="26695"/>
                  <a:pt x="2015338" y="0"/>
                </a:cubicBezTo>
                <a:cubicBezTo>
                  <a:pt x="2210577" y="-26695"/>
                  <a:pt x="2402045" y="165"/>
                  <a:pt x="2779776" y="0"/>
                </a:cubicBezTo>
                <a:cubicBezTo>
                  <a:pt x="3157507" y="-165"/>
                  <a:pt x="3286859" y="-15571"/>
                  <a:pt x="3474720" y="0"/>
                </a:cubicBezTo>
                <a:cubicBezTo>
                  <a:pt x="3474286" y="7551"/>
                  <a:pt x="3474253" y="9822"/>
                  <a:pt x="3474720" y="18288"/>
                </a:cubicBezTo>
                <a:cubicBezTo>
                  <a:pt x="3233904" y="29845"/>
                  <a:pt x="2945134" y="-5256"/>
                  <a:pt x="2779776" y="18288"/>
                </a:cubicBezTo>
                <a:cubicBezTo>
                  <a:pt x="2614418" y="41832"/>
                  <a:pt x="2339768" y="22709"/>
                  <a:pt x="2189074" y="18288"/>
                </a:cubicBezTo>
                <a:cubicBezTo>
                  <a:pt x="2038380" y="13867"/>
                  <a:pt x="1817434" y="-4947"/>
                  <a:pt x="1528877" y="18288"/>
                </a:cubicBezTo>
                <a:cubicBezTo>
                  <a:pt x="1240320" y="41523"/>
                  <a:pt x="1042447" y="37198"/>
                  <a:pt x="868680" y="18288"/>
                </a:cubicBezTo>
                <a:cubicBezTo>
                  <a:pt x="694913" y="-622"/>
                  <a:pt x="233232" y="44909"/>
                  <a:pt x="0" y="18288"/>
                </a:cubicBezTo>
                <a:cubicBezTo>
                  <a:pt x="60" y="11696"/>
                  <a:pt x="66" y="3758"/>
                  <a:pt x="0" y="0"/>
                </a:cubicBezTo>
                <a:close/>
              </a:path>
              <a:path w="3474720" h="18288" stroke="0" extrusionOk="0">
                <a:moveTo>
                  <a:pt x="0" y="0"/>
                </a:moveTo>
                <a:cubicBezTo>
                  <a:pt x="202328" y="-14716"/>
                  <a:pt x="332722" y="-11499"/>
                  <a:pt x="625450" y="0"/>
                </a:cubicBezTo>
                <a:cubicBezTo>
                  <a:pt x="918178" y="11499"/>
                  <a:pt x="1096688" y="5123"/>
                  <a:pt x="1389888" y="0"/>
                </a:cubicBezTo>
                <a:cubicBezTo>
                  <a:pt x="1683088" y="-5123"/>
                  <a:pt x="1835981" y="-14038"/>
                  <a:pt x="1980590" y="0"/>
                </a:cubicBezTo>
                <a:cubicBezTo>
                  <a:pt x="2125199" y="14038"/>
                  <a:pt x="2396099" y="-7203"/>
                  <a:pt x="2571293" y="0"/>
                </a:cubicBezTo>
                <a:cubicBezTo>
                  <a:pt x="2746487" y="7203"/>
                  <a:pt x="3041609" y="-12036"/>
                  <a:pt x="3474720" y="0"/>
                </a:cubicBezTo>
                <a:cubicBezTo>
                  <a:pt x="3474638" y="4406"/>
                  <a:pt x="3474631" y="9982"/>
                  <a:pt x="3474720" y="18288"/>
                </a:cubicBezTo>
                <a:cubicBezTo>
                  <a:pt x="3324873" y="21876"/>
                  <a:pt x="3136771" y="12587"/>
                  <a:pt x="2814523" y="18288"/>
                </a:cubicBezTo>
                <a:cubicBezTo>
                  <a:pt x="2492275" y="23989"/>
                  <a:pt x="2294402" y="47111"/>
                  <a:pt x="2154326" y="18288"/>
                </a:cubicBezTo>
                <a:cubicBezTo>
                  <a:pt x="2014250" y="-10535"/>
                  <a:pt x="1820317" y="33903"/>
                  <a:pt x="1494130" y="18288"/>
                </a:cubicBezTo>
                <a:cubicBezTo>
                  <a:pt x="1167943" y="2673"/>
                  <a:pt x="948432" y="14868"/>
                  <a:pt x="729691" y="18288"/>
                </a:cubicBezTo>
                <a:cubicBezTo>
                  <a:pt x="510950" y="21708"/>
                  <a:pt x="264032" y="24354"/>
                  <a:pt x="0" y="18288"/>
                </a:cubicBezTo>
                <a:cubicBezTo>
                  <a:pt x="189" y="14288"/>
                  <a:pt x="-703" y="3747"/>
                  <a:pt x="0" y="0"/>
                </a:cubicBezTo>
                <a:close/>
              </a:path>
            </a:pathLst>
          </a:custGeom>
          <a:solidFill>
            <a:schemeClr val="accent2"/>
          </a:solidFill>
          <a:ln w="44450" cap="rnd">
            <a:solidFill>
              <a:schemeClr val="accent2"/>
            </a:solidFill>
            <a:round/>
            <a:extLst>
              <a:ext uri="{C807C97D-BFC1-408E-A445-0C87EB9F89A2}">
                <ask:lineSketchStyleProps xmlns:ask="http://schemas.microsoft.com/office/drawing/2018/sketchyshapes" sd="2863741219">
                  <a:prstGeom prst="rect">
                    <a:avLst/>
                  </a:prstGeom>
                  <ask:type>
                    <ask:lineSketchFreehand/>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8" name="Picture 17">
            <a:extLst>
              <a:ext uri="{FF2B5EF4-FFF2-40B4-BE49-F238E27FC236}">
                <a16:creationId xmlns:a16="http://schemas.microsoft.com/office/drawing/2014/main" id="{12FA9146-525F-46A8-95C7-0B79CA8419C9}"/>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3048" y="926303"/>
            <a:ext cx="12192000" cy="2987040"/>
          </a:xfrm>
          <a:prstGeom prst="rect">
            <a:avLst/>
          </a:prstGeom>
        </p:spPr>
      </p:pic>
      <p:sp>
        <p:nvSpPr>
          <p:cNvPr id="19" name="TextBox 18">
            <a:extLst>
              <a:ext uri="{FF2B5EF4-FFF2-40B4-BE49-F238E27FC236}">
                <a16:creationId xmlns:a16="http://schemas.microsoft.com/office/drawing/2014/main" id="{2597008C-626D-482C-A1FD-F66EDD09391F}"/>
              </a:ext>
            </a:extLst>
          </p:cNvPr>
          <p:cNvSpPr txBox="1"/>
          <p:nvPr/>
        </p:nvSpPr>
        <p:spPr>
          <a:xfrm>
            <a:off x="929658" y="4060128"/>
            <a:ext cx="10421955" cy="867482"/>
          </a:xfrm>
          <a:prstGeom prst="rect">
            <a:avLst/>
          </a:prstGeom>
          <a:noFill/>
        </p:spPr>
        <p:txBody>
          <a:bodyPr wrap="square" rtlCol="0">
            <a:spAutoFit/>
          </a:bodyPr>
          <a:lstStyle>
            <a:defPPr>
              <a:defRPr lang="en-US"/>
            </a:defPPr>
            <a:lvl1pPr>
              <a:lnSpc>
                <a:spcPct val="120000"/>
              </a:lnSpc>
              <a:defRPr sz="2400">
                <a:latin typeface="Arial" panose="020B0604020202020204" pitchFamily="34" charset="0"/>
                <a:cs typeface="Arial" panose="020B0604020202020204" pitchFamily="34" charset="0"/>
              </a:defRPr>
            </a:lvl1pPr>
          </a:lstStyle>
          <a:p>
            <a:r>
              <a:rPr lang="vi-VN" sz="2200" dirty="0"/>
              <a:t>Màu sắc của một vật được nhìn thấy phụ thuộc vào màu sắc của ánh sáng bị vật đó hấp thụ và phản xạ.</a:t>
            </a:r>
            <a:endParaRPr lang="en-US" sz="2200" dirty="0"/>
          </a:p>
        </p:txBody>
      </p:sp>
      <p:pic>
        <p:nvPicPr>
          <p:cNvPr id="20" name="Picture 2" descr="Books ">
            <a:extLst>
              <a:ext uri="{FF2B5EF4-FFF2-40B4-BE49-F238E27FC236}">
                <a16:creationId xmlns:a16="http://schemas.microsoft.com/office/drawing/2014/main" id="{039D9F5A-9926-4D72-A4DA-18E61C79CEAC}"/>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00493" y="4096779"/>
            <a:ext cx="677979" cy="677979"/>
          </a:xfrm>
          <a:prstGeom prst="rect">
            <a:avLst/>
          </a:prstGeom>
          <a:noFill/>
          <a:extLst>
            <a:ext uri="{909E8E84-426E-40DD-AFC4-6F175D3DCCD1}">
              <a14:hiddenFill xmlns:a14="http://schemas.microsoft.com/office/drawing/2010/main">
                <a:solidFill>
                  <a:srgbClr val="FFFFFF"/>
                </a:solidFill>
              </a14:hiddenFill>
            </a:ext>
          </a:extLst>
        </p:spPr>
      </p:pic>
      <p:sp>
        <p:nvSpPr>
          <p:cNvPr id="21" name="TextBox 20">
            <a:extLst>
              <a:ext uri="{FF2B5EF4-FFF2-40B4-BE49-F238E27FC236}">
                <a16:creationId xmlns:a16="http://schemas.microsoft.com/office/drawing/2014/main" id="{DF6639E5-47E8-4684-8A5B-9F2B85EC15EE}"/>
              </a:ext>
            </a:extLst>
          </p:cNvPr>
          <p:cNvSpPr txBox="1"/>
          <p:nvPr/>
        </p:nvSpPr>
        <p:spPr>
          <a:xfrm>
            <a:off x="836045" y="5110031"/>
            <a:ext cx="11170460" cy="461217"/>
          </a:xfrm>
          <a:prstGeom prst="rect">
            <a:avLst/>
          </a:prstGeom>
          <a:noFill/>
        </p:spPr>
        <p:txBody>
          <a:bodyPr wrap="square" rtlCol="0">
            <a:spAutoFit/>
          </a:bodyPr>
          <a:lstStyle>
            <a:defPPr>
              <a:defRPr lang="en-US"/>
            </a:defPPr>
            <a:lvl1pPr>
              <a:lnSpc>
                <a:spcPct val="120000"/>
              </a:lnSpc>
              <a:defRPr sz="2400">
                <a:latin typeface="Arial" panose="020B0604020202020204" pitchFamily="34" charset="0"/>
                <a:cs typeface="Arial" panose="020B0604020202020204" pitchFamily="34" charset="0"/>
              </a:defRPr>
            </a:lvl1pPr>
          </a:lstStyle>
          <a:p>
            <a:r>
              <a:rPr lang="en-US" sz="2200" dirty="0"/>
              <a:t>V</a:t>
            </a:r>
            <a:r>
              <a:rPr lang="vi-VN" sz="2200" dirty="0"/>
              <a:t>ật có màu là do nó phản xạ ánh sáng màu đó vào mắt ta và hấp thụ những màu còn lại</a:t>
            </a:r>
            <a:endParaRPr lang="en-US" sz="2200" dirty="0"/>
          </a:p>
        </p:txBody>
      </p:sp>
      <p:pic>
        <p:nvPicPr>
          <p:cNvPr id="36" name="Picture 2" descr="Books ">
            <a:extLst>
              <a:ext uri="{FF2B5EF4-FFF2-40B4-BE49-F238E27FC236}">
                <a16:creationId xmlns:a16="http://schemas.microsoft.com/office/drawing/2014/main" id="{5CCD9CA9-87C1-439A-B481-1480A31E2BB8}"/>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85495" y="4993830"/>
            <a:ext cx="677979" cy="677979"/>
          </a:xfrm>
          <a:prstGeom prst="rect">
            <a:avLst/>
          </a:prstGeom>
          <a:noFill/>
          <a:extLst>
            <a:ext uri="{909E8E84-426E-40DD-AFC4-6F175D3DCCD1}">
              <a14:hiddenFill xmlns:a14="http://schemas.microsoft.com/office/drawing/2010/main">
                <a:solidFill>
                  <a:srgbClr val="FFFFFF"/>
                </a:solidFill>
              </a14:hiddenFill>
            </a:ext>
          </a:extLst>
        </p:spPr>
      </p:pic>
      <p:sp>
        <p:nvSpPr>
          <p:cNvPr id="37" name="TextBox 36">
            <a:extLst>
              <a:ext uri="{FF2B5EF4-FFF2-40B4-BE49-F238E27FC236}">
                <a16:creationId xmlns:a16="http://schemas.microsoft.com/office/drawing/2014/main" id="{BD8349FA-D984-4493-B163-AD89740667BD}"/>
              </a:ext>
            </a:extLst>
          </p:cNvPr>
          <p:cNvSpPr txBox="1"/>
          <p:nvPr/>
        </p:nvSpPr>
        <p:spPr>
          <a:xfrm>
            <a:off x="836045" y="5843733"/>
            <a:ext cx="11170460" cy="867482"/>
          </a:xfrm>
          <a:prstGeom prst="rect">
            <a:avLst/>
          </a:prstGeom>
          <a:noFill/>
        </p:spPr>
        <p:txBody>
          <a:bodyPr wrap="square" rtlCol="0">
            <a:spAutoFit/>
          </a:bodyPr>
          <a:lstStyle>
            <a:defPPr>
              <a:defRPr lang="en-US"/>
            </a:defPPr>
            <a:lvl1pPr>
              <a:lnSpc>
                <a:spcPct val="120000"/>
              </a:lnSpc>
              <a:defRPr sz="2400">
                <a:latin typeface="Arial" panose="020B0604020202020204" pitchFamily="34" charset="0"/>
                <a:cs typeface="Arial" panose="020B0604020202020204" pitchFamily="34" charset="0"/>
              </a:defRPr>
            </a:lvl1pPr>
          </a:lstStyle>
          <a:p>
            <a:r>
              <a:rPr lang="vi-VN" sz="2200" dirty="0"/>
              <a:t>Vật màu đen hấp thụ tẫt cả các ánh sáng màu và không có ánh sáng phản xạ. Ta nhận ra vật có màu đen vì nó được đặt bên cạnh những vật có màu sắc khác.</a:t>
            </a:r>
            <a:endParaRPr lang="en-US" sz="2200" dirty="0"/>
          </a:p>
        </p:txBody>
      </p:sp>
      <p:pic>
        <p:nvPicPr>
          <p:cNvPr id="38" name="Picture 2" descr="Books ">
            <a:extLst>
              <a:ext uri="{FF2B5EF4-FFF2-40B4-BE49-F238E27FC236}">
                <a16:creationId xmlns:a16="http://schemas.microsoft.com/office/drawing/2014/main" id="{6B020F17-3B0D-4E94-A51A-2BACBFF9E60B}"/>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85495" y="5859024"/>
            <a:ext cx="677979" cy="677979"/>
          </a:xfrm>
          <a:prstGeom prst="rect">
            <a:avLst/>
          </a:prstGeom>
          <a:noFill/>
          <a:extLst>
            <a:ext uri="{909E8E84-426E-40DD-AFC4-6F175D3DCCD1}">
              <a14:hiddenFill xmlns:a14="http://schemas.microsoft.com/office/drawing/2010/main">
                <a:solidFill>
                  <a:srgbClr val="FFFFFF"/>
                </a:solidFill>
              </a14:hiddenFill>
            </a:ext>
          </a:extLst>
        </p:spPr>
      </p:pic>
      <p:grpSp>
        <p:nvGrpSpPr>
          <p:cNvPr id="39" name="Group 38">
            <a:extLst>
              <a:ext uri="{FF2B5EF4-FFF2-40B4-BE49-F238E27FC236}">
                <a16:creationId xmlns:a16="http://schemas.microsoft.com/office/drawing/2014/main" id="{43A0E638-B07D-48FA-9C93-3C0557E5D5DF}"/>
              </a:ext>
            </a:extLst>
          </p:cNvPr>
          <p:cNvGrpSpPr/>
          <p:nvPr/>
        </p:nvGrpSpPr>
        <p:grpSpPr>
          <a:xfrm>
            <a:off x="472690" y="155801"/>
            <a:ext cx="5389997" cy="634259"/>
            <a:chOff x="113327" y="269852"/>
            <a:chExt cx="3348629" cy="634259"/>
          </a:xfrm>
        </p:grpSpPr>
        <p:sp>
          <p:nvSpPr>
            <p:cNvPr id="40" name="Rectangle: Rounded Corners 39">
              <a:extLst>
                <a:ext uri="{FF2B5EF4-FFF2-40B4-BE49-F238E27FC236}">
                  <a16:creationId xmlns:a16="http://schemas.microsoft.com/office/drawing/2014/main" id="{40C9C291-F694-4740-BF45-D3A9979EA543}"/>
                </a:ext>
              </a:extLst>
            </p:cNvPr>
            <p:cNvSpPr/>
            <p:nvPr/>
          </p:nvSpPr>
          <p:spPr>
            <a:xfrm>
              <a:off x="293569" y="283005"/>
              <a:ext cx="3168387" cy="537688"/>
            </a:xfrm>
            <a:prstGeom prst="roundRect">
              <a:avLst>
                <a:gd name="adj" fmla="val 25411"/>
              </a:avLst>
            </a:prstGeom>
            <a:solidFill>
              <a:srgbClr val="8704FE"/>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1600" b="1"/>
            </a:p>
          </p:txBody>
        </p:sp>
        <p:sp>
          <p:nvSpPr>
            <p:cNvPr id="41" name="TextBox 40">
              <a:extLst>
                <a:ext uri="{FF2B5EF4-FFF2-40B4-BE49-F238E27FC236}">
                  <a16:creationId xmlns:a16="http://schemas.microsoft.com/office/drawing/2014/main" id="{588070EF-8E52-45C4-80D7-FA6112495BFB}"/>
                </a:ext>
              </a:extLst>
            </p:cNvPr>
            <p:cNvSpPr txBox="1"/>
            <p:nvPr/>
          </p:nvSpPr>
          <p:spPr>
            <a:xfrm>
              <a:off x="715354" y="319336"/>
              <a:ext cx="2606644" cy="584775"/>
            </a:xfrm>
            <a:prstGeom prst="rect">
              <a:avLst/>
            </a:prstGeom>
            <a:noFill/>
          </p:spPr>
          <p:txBody>
            <a:bodyPr wrap="square" rtlCol="0">
              <a:spAutoFit/>
            </a:bodyPr>
            <a:lstStyle/>
            <a:p>
              <a:pPr marL="0" marR="0" lvl="0" indent="0" defTabSz="914400" rtl="0" eaLnBrk="1" fontAlgn="auto" latinLnBrk="0" hangingPunct="1">
                <a:lnSpc>
                  <a:spcPct val="100000"/>
                </a:lnSpc>
                <a:spcBef>
                  <a:spcPts val="0"/>
                </a:spcBef>
                <a:spcAft>
                  <a:spcPts val="0"/>
                </a:spcAft>
                <a:buClrTx/>
                <a:buSzTx/>
                <a:buFontTx/>
                <a:buNone/>
                <a:tabLst/>
                <a:defRPr/>
              </a:pPr>
              <a:r>
                <a:rPr lang="en-US" sz="3200" b="1" dirty="0">
                  <a:solidFill>
                    <a:schemeClr val="bg1"/>
                  </a:solidFill>
                  <a:latin typeface="Fira Sans Condensed Medium" panose="020B0603050000020004" pitchFamily="34" charset="0"/>
                </a:rPr>
                <a:t>IV. </a:t>
              </a:r>
              <a:r>
                <a:rPr lang="en-US" sz="3200" b="1" dirty="0" err="1">
                  <a:solidFill>
                    <a:schemeClr val="bg1"/>
                  </a:solidFill>
                  <a:latin typeface="Fira Sans Condensed Medium" panose="020B0603050000020004" pitchFamily="34" charset="0"/>
                </a:rPr>
                <a:t>Màu</a:t>
              </a:r>
              <a:r>
                <a:rPr lang="en-US" sz="3200" b="1" dirty="0">
                  <a:solidFill>
                    <a:schemeClr val="bg1"/>
                  </a:solidFill>
                  <a:latin typeface="Fira Sans Condensed Medium" panose="020B0603050000020004" pitchFamily="34" charset="0"/>
                </a:rPr>
                <a:t> </a:t>
              </a:r>
              <a:r>
                <a:rPr lang="en-US" sz="3200" b="1" dirty="0" err="1">
                  <a:solidFill>
                    <a:schemeClr val="bg1"/>
                  </a:solidFill>
                  <a:latin typeface="Fira Sans Condensed Medium" panose="020B0603050000020004" pitchFamily="34" charset="0"/>
                </a:rPr>
                <a:t>sắc</a:t>
              </a:r>
              <a:r>
                <a:rPr lang="en-US" sz="3200" b="1" dirty="0">
                  <a:solidFill>
                    <a:schemeClr val="bg1"/>
                  </a:solidFill>
                  <a:latin typeface="Fira Sans Condensed Medium" panose="020B0603050000020004" pitchFamily="34" charset="0"/>
                </a:rPr>
                <a:t> </a:t>
              </a:r>
              <a:r>
                <a:rPr lang="en-US" sz="3200" b="1" dirty="0" err="1">
                  <a:solidFill>
                    <a:schemeClr val="bg1"/>
                  </a:solidFill>
                  <a:latin typeface="Fira Sans Condensed Medium" panose="020B0603050000020004" pitchFamily="34" charset="0"/>
                </a:rPr>
                <a:t>của</a:t>
              </a:r>
              <a:r>
                <a:rPr lang="en-US" sz="3200" b="1" dirty="0">
                  <a:solidFill>
                    <a:schemeClr val="bg1"/>
                  </a:solidFill>
                  <a:latin typeface="Fira Sans Condensed Medium" panose="020B0603050000020004" pitchFamily="34" charset="0"/>
                </a:rPr>
                <a:t> </a:t>
              </a:r>
              <a:r>
                <a:rPr lang="en-US" sz="3200" b="1" dirty="0" err="1">
                  <a:solidFill>
                    <a:schemeClr val="bg1"/>
                  </a:solidFill>
                  <a:latin typeface="Fira Sans Condensed Medium" panose="020B0603050000020004" pitchFamily="34" charset="0"/>
                </a:rPr>
                <a:t>vật</a:t>
              </a:r>
              <a:endParaRPr kumimoji="0" lang="en-US" sz="3200" b="1" i="0" u="none" strike="noStrike" kern="1200" cap="none" spc="0" normalizeH="0" baseline="0" noProof="0" dirty="0">
                <a:ln>
                  <a:noFill/>
                </a:ln>
                <a:solidFill>
                  <a:schemeClr val="bg1"/>
                </a:solidFill>
                <a:effectLst/>
                <a:uLnTx/>
                <a:uFillTx/>
                <a:latin typeface="Fira Sans Condensed Medium" panose="020B0603050000020004" pitchFamily="34" charset="0"/>
              </a:endParaRPr>
            </a:p>
          </p:txBody>
        </p:sp>
        <p:grpSp>
          <p:nvGrpSpPr>
            <p:cNvPr id="42" name="Group 41">
              <a:extLst>
                <a:ext uri="{FF2B5EF4-FFF2-40B4-BE49-F238E27FC236}">
                  <a16:creationId xmlns:a16="http://schemas.microsoft.com/office/drawing/2014/main" id="{39730EF0-4251-4E72-9694-DAE8B59640A4}"/>
                </a:ext>
              </a:extLst>
            </p:cNvPr>
            <p:cNvGrpSpPr/>
            <p:nvPr/>
          </p:nvGrpSpPr>
          <p:grpSpPr>
            <a:xfrm>
              <a:off x="113327" y="269852"/>
              <a:ext cx="550841" cy="550841"/>
              <a:chOff x="9388348" y="2444808"/>
              <a:chExt cx="1675995" cy="1675995"/>
            </a:xfrm>
          </p:grpSpPr>
          <p:sp>
            <p:nvSpPr>
              <p:cNvPr id="43" name="Oval 42">
                <a:extLst>
                  <a:ext uri="{FF2B5EF4-FFF2-40B4-BE49-F238E27FC236}">
                    <a16:creationId xmlns:a16="http://schemas.microsoft.com/office/drawing/2014/main" id="{FBBF7E0D-BD5A-46E1-ACC6-0EC84E6E4038}"/>
                  </a:ext>
                </a:extLst>
              </p:cNvPr>
              <p:cNvSpPr/>
              <p:nvPr/>
            </p:nvSpPr>
            <p:spPr>
              <a:xfrm>
                <a:off x="9388348" y="2444808"/>
                <a:ext cx="1675995" cy="1675995"/>
              </a:xfrm>
              <a:prstGeom prst="ellipse">
                <a:avLst/>
              </a:prstGeom>
              <a:solidFill>
                <a:schemeClr val="bg1"/>
              </a:solidFill>
              <a:ln>
                <a:noFill/>
              </a:ln>
              <a:effectLst>
                <a:glow rad="139700">
                  <a:srgbClr val="532CC7">
                    <a:alpha val="40000"/>
                  </a:srgbClr>
                </a:glo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000" b="1"/>
              </a:p>
            </p:txBody>
          </p:sp>
          <p:pic>
            <p:nvPicPr>
              <p:cNvPr id="44" name="Picture 8" descr="Palette ">
                <a:extLst>
                  <a:ext uri="{FF2B5EF4-FFF2-40B4-BE49-F238E27FC236}">
                    <a16:creationId xmlns:a16="http://schemas.microsoft.com/office/drawing/2014/main" id="{44981DBE-91BC-4F20-9F94-B9EF3508760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9670701" y="2673206"/>
                <a:ext cx="1219200" cy="1219200"/>
              </a:xfrm>
              <a:prstGeom prst="rect">
                <a:avLst/>
              </a:prstGeom>
              <a:noFill/>
              <a:extLst>
                <a:ext uri="{909E8E84-426E-40DD-AFC4-6F175D3DCCD1}">
                  <a14:hiddenFill xmlns:a14="http://schemas.microsoft.com/office/drawing/2010/main">
                    <a:solidFill>
                      <a:srgbClr val="FFFFFF"/>
                    </a:solidFill>
                  </a14:hiddenFill>
                </a:ext>
              </a:extLst>
            </p:spPr>
          </p:pic>
        </p:grpSp>
      </p:grpSp>
    </p:spTree>
    <p:extLst>
      <p:ext uri="{BB962C8B-B14F-4D97-AF65-F5344CB8AC3E}">
        <p14:creationId xmlns:p14="http://schemas.microsoft.com/office/powerpoint/2010/main" val="226660354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20"/>
                                        </p:tgtEl>
                                        <p:attrNameLst>
                                          <p:attrName>style.visibility</p:attrName>
                                        </p:attrNameLst>
                                      </p:cBhvr>
                                      <p:to>
                                        <p:strVal val="visible"/>
                                      </p:to>
                                    </p:set>
                                    <p:anim calcmode="lin" valueType="num">
                                      <p:cBhvr>
                                        <p:cTn id="7" dur="500" fill="hold"/>
                                        <p:tgtEl>
                                          <p:spTgt spid="20"/>
                                        </p:tgtEl>
                                        <p:attrNameLst>
                                          <p:attrName>ppt_w</p:attrName>
                                        </p:attrNameLst>
                                      </p:cBhvr>
                                      <p:tavLst>
                                        <p:tav tm="0">
                                          <p:val>
                                            <p:fltVal val="0"/>
                                          </p:val>
                                        </p:tav>
                                        <p:tav tm="100000">
                                          <p:val>
                                            <p:strVal val="#ppt_w"/>
                                          </p:val>
                                        </p:tav>
                                      </p:tavLst>
                                    </p:anim>
                                    <p:anim calcmode="lin" valueType="num">
                                      <p:cBhvr>
                                        <p:cTn id="8" dur="500" fill="hold"/>
                                        <p:tgtEl>
                                          <p:spTgt spid="20"/>
                                        </p:tgtEl>
                                        <p:attrNameLst>
                                          <p:attrName>ppt_h</p:attrName>
                                        </p:attrNameLst>
                                      </p:cBhvr>
                                      <p:tavLst>
                                        <p:tav tm="0">
                                          <p:val>
                                            <p:fltVal val="0"/>
                                          </p:val>
                                        </p:tav>
                                        <p:tav tm="100000">
                                          <p:val>
                                            <p:strVal val="#ppt_h"/>
                                          </p:val>
                                        </p:tav>
                                      </p:tavLst>
                                    </p:anim>
                                    <p:animEffect transition="in" filter="fade">
                                      <p:cBhvr>
                                        <p:cTn id="9" dur="500"/>
                                        <p:tgtEl>
                                          <p:spTgt spid="20"/>
                                        </p:tgtEl>
                                      </p:cBhvr>
                                    </p:animEffect>
                                  </p:childTnLst>
                                </p:cTn>
                              </p:par>
                            </p:childTnLst>
                          </p:cTn>
                        </p:par>
                        <p:par>
                          <p:cTn id="10" fill="hold">
                            <p:stCondLst>
                              <p:cond delay="500"/>
                            </p:stCondLst>
                            <p:childTnLst>
                              <p:par>
                                <p:cTn id="11" presetID="10" presetClass="entr" presetSubtype="0" fill="hold" grpId="0" nodeType="afterEffect">
                                  <p:stCondLst>
                                    <p:cond delay="0"/>
                                  </p:stCondLst>
                                  <p:childTnLst>
                                    <p:set>
                                      <p:cBhvr>
                                        <p:cTn id="12" dur="1" fill="hold">
                                          <p:stCondLst>
                                            <p:cond delay="0"/>
                                          </p:stCondLst>
                                        </p:cTn>
                                        <p:tgtEl>
                                          <p:spTgt spid="19"/>
                                        </p:tgtEl>
                                        <p:attrNameLst>
                                          <p:attrName>style.visibility</p:attrName>
                                        </p:attrNameLst>
                                      </p:cBhvr>
                                      <p:to>
                                        <p:strVal val="visible"/>
                                      </p:to>
                                    </p:set>
                                    <p:animEffect transition="in" filter="fade">
                                      <p:cBhvr>
                                        <p:cTn id="13" dur="500"/>
                                        <p:tgtEl>
                                          <p:spTgt spid="19"/>
                                        </p:tgtEl>
                                      </p:cBhvr>
                                    </p:animEffect>
                                  </p:childTnLst>
                                </p:cTn>
                              </p:par>
                            </p:childTnLst>
                          </p:cTn>
                        </p:par>
                      </p:childTnLst>
                    </p:cTn>
                  </p:par>
                  <p:par>
                    <p:cTn id="14" fill="hold">
                      <p:stCondLst>
                        <p:cond delay="indefinite"/>
                      </p:stCondLst>
                      <p:childTnLst>
                        <p:par>
                          <p:cTn id="15" fill="hold">
                            <p:stCondLst>
                              <p:cond delay="0"/>
                            </p:stCondLst>
                            <p:childTnLst>
                              <p:par>
                                <p:cTn id="16" presetID="53" presetClass="entr" presetSubtype="16" fill="hold" nodeType="clickEffect">
                                  <p:stCondLst>
                                    <p:cond delay="0"/>
                                  </p:stCondLst>
                                  <p:childTnLst>
                                    <p:set>
                                      <p:cBhvr>
                                        <p:cTn id="17" dur="1" fill="hold">
                                          <p:stCondLst>
                                            <p:cond delay="0"/>
                                          </p:stCondLst>
                                        </p:cTn>
                                        <p:tgtEl>
                                          <p:spTgt spid="36"/>
                                        </p:tgtEl>
                                        <p:attrNameLst>
                                          <p:attrName>style.visibility</p:attrName>
                                        </p:attrNameLst>
                                      </p:cBhvr>
                                      <p:to>
                                        <p:strVal val="visible"/>
                                      </p:to>
                                    </p:set>
                                    <p:anim calcmode="lin" valueType="num">
                                      <p:cBhvr>
                                        <p:cTn id="18" dur="500" fill="hold"/>
                                        <p:tgtEl>
                                          <p:spTgt spid="36"/>
                                        </p:tgtEl>
                                        <p:attrNameLst>
                                          <p:attrName>ppt_w</p:attrName>
                                        </p:attrNameLst>
                                      </p:cBhvr>
                                      <p:tavLst>
                                        <p:tav tm="0">
                                          <p:val>
                                            <p:fltVal val="0"/>
                                          </p:val>
                                        </p:tav>
                                        <p:tav tm="100000">
                                          <p:val>
                                            <p:strVal val="#ppt_w"/>
                                          </p:val>
                                        </p:tav>
                                      </p:tavLst>
                                    </p:anim>
                                    <p:anim calcmode="lin" valueType="num">
                                      <p:cBhvr>
                                        <p:cTn id="19" dur="500" fill="hold"/>
                                        <p:tgtEl>
                                          <p:spTgt spid="36"/>
                                        </p:tgtEl>
                                        <p:attrNameLst>
                                          <p:attrName>ppt_h</p:attrName>
                                        </p:attrNameLst>
                                      </p:cBhvr>
                                      <p:tavLst>
                                        <p:tav tm="0">
                                          <p:val>
                                            <p:fltVal val="0"/>
                                          </p:val>
                                        </p:tav>
                                        <p:tav tm="100000">
                                          <p:val>
                                            <p:strVal val="#ppt_h"/>
                                          </p:val>
                                        </p:tav>
                                      </p:tavLst>
                                    </p:anim>
                                    <p:animEffect transition="in" filter="fade">
                                      <p:cBhvr>
                                        <p:cTn id="20" dur="500"/>
                                        <p:tgtEl>
                                          <p:spTgt spid="36"/>
                                        </p:tgtEl>
                                      </p:cBhvr>
                                    </p:animEffect>
                                  </p:childTnLst>
                                </p:cTn>
                              </p:par>
                            </p:childTnLst>
                          </p:cTn>
                        </p:par>
                        <p:par>
                          <p:cTn id="21" fill="hold">
                            <p:stCondLst>
                              <p:cond delay="500"/>
                            </p:stCondLst>
                            <p:childTnLst>
                              <p:par>
                                <p:cTn id="22" presetID="10" presetClass="entr" presetSubtype="0" fill="hold" grpId="0" nodeType="afterEffect">
                                  <p:stCondLst>
                                    <p:cond delay="0"/>
                                  </p:stCondLst>
                                  <p:childTnLst>
                                    <p:set>
                                      <p:cBhvr>
                                        <p:cTn id="23" dur="1" fill="hold">
                                          <p:stCondLst>
                                            <p:cond delay="0"/>
                                          </p:stCondLst>
                                        </p:cTn>
                                        <p:tgtEl>
                                          <p:spTgt spid="21"/>
                                        </p:tgtEl>
                                        <p:attrNameLst>
                                          <p:attrName>style.visibility</p:attrName>
                                        </p:attrNameLst>
                                      </p:cBhvr>
                                      <p:to>
                                        <p:strVal val="visible"/>
                                      </p:to>
                                    </p:set>
                                    <p:animEffect transition="in" filter="fade">
                                      <p:cBhvr>
                                        <p:cTn id="24" dur="500"/>
                                        <p:tgtEl>
                                          <p:spTgt spid="21"/>
                                        </p:tgtEl>
                                      </p:cBhvr>
                                    </p:animEffect>
                                  </p:childTnLst>
                                </p:cTn>
                              </p:par>
                            </p:childTnLst>
                          </p:cTn>
                        </p:par>
                      </p:childTnLst>
                    </p:cTn>
                  </p:par>
                  <p:par>
                    <p:cTn id="25" fill="hold">
                      <p:stCondLst>
                        <p:cond delay="indefinite"/>
                      </p:stCondLst>
                      <p:childTnLst>
                        <p:par>
                          <p:cTn id="26" fill="hold">
                            <p:stCondLst>
                              <p:cond delay="0"/>
                            </p:stCondLst>
                            <p:childTnLst>
                              <p:par>
                                <p:cTn id="27" presetID="53" presetClass="entr" presetSubtype="16" fill="hold" nodeType="clickEffect">
                                  <p:stCondLst>
                                    <p:cond delay="0"/>
                                  </p:stCondLst>
                                  <p:childTnLst>
                                    <p:set>
                                      <p:cBhvr>
                                        <p:cTn id="28" dur="1" fill="hold">
                                          <p:stCondLst>
                                            <p:cond delay="0"/>
                                          </p:stCondLst>
                                        </p:cTn>
                                        <p:tgtEl>
                                          <p:spTgt spid="38"/>
                                        </p:tgtEl>
                                        <p:attrNameLst>
                                          <p:attrName>style.visibility</p:attrName>
                                        </p:attrNameLst>
                                      </p:cBhvr>
                                      <p:to>
                                        <p:strVal val="visible"/>
                                      </p:to>
                                    </p:set>
                                    <p:anim calcmode="lin" valueType="num">
                                      <p:cBhvr>
                                        <p:cTn id="29" dur="500" fill="hold"/>
                                        <p:tgtEl>
                                          <p:spTgt spid="38"/>
                                        </p:tgtEl>
                                        <p:attrNameLst>
                                          <p:attrName>ppt_w</p:attrName>
                                        </p:attrNameLst>
                                      </p:cBhvr>
                                      <p:tavLst>
                                        <p:tav tm="0">
                                          <p:val>
                                            <p:fltVal val="0"/>
                                          </p:val>
                                        </p:tav>
                                        <p:tav tm="100000">
                                          <p:val>
                                            <p:strVal val="#ppt_w"/>
                                          </p:val>
                                        </p:tav>
                                      </p:tavLst>
                                    </p:anim>
                                    <p:anim calcmode="lin" valueType="num">
                                      <p:cBhvr>
                                        <p:cTn id="30" dur="500" fill="hold"/>
                                        <p:tgtEl>
                                          <p:spTgt spid="38"/>
                                        </p:tgtEl>
                                        <p:attrNameLst>
                                          <p:attrName>ppt_h</p:attrName>
                                        </p:attrNameLst>
                                      </p:cBhvr>
                                      <p:tavLst>
                                        <p:tav tm="0">
                                          <p:val>
                                            <p:fltVal val="0"/>
                                          </p:val>
                                        </p:tav>
                                        <p:tav tm="100000">
                                          <p:val>
                                            <p:strVal val="#ppt_h"/>
                                          </p:val>
                                        </p:tav>
                                      </p:tavLst>
                                    </p:anim>
                                    <p:animEffect transition="in" filter="fade">
                                      <p:cBhvr>
                                        <p:cTn id="31" dur="500"/>
                                        <p:tgtEl>
                                          <p:spTgt spid="38"/>
                                        </p:tgtEl>
                                      </p:cBhvr>
                                    </p:animEffect>
                                  </p:childTnLst>
                                </p:cTn>
                              </p:par>
                            </p:childTnLst>
                          </p:cTn>
                        </p:par>
                        <p:par>
                          <p:cTn id="32" fill="hold">
                            <p:stCondLst>
                              <p:cond delay="500"/>
                            </p:stCondLst>
                            <p:childTnLst>
                              <p:par>
                                <p:cTn id="33" presetID="10" presetClass="entr" presetSubtype="0" fill="hold" grpId="0" nodeType="afterEffect">
                                  <p:stCondLst>
                                    <p:cond delay="0"/>
                                  </p:stCondLst>
                                  <p:childTnLst>
                                    <p:set>
                                      <p:cBhvr>
                                        <p:cTn id="34" dur="1" fill="hold">
                                          <p:stCondLst>
                                            <p:cond delay="0"/>
                                          </p:stCondLst>
                                        </p:cTn>
                                        <p:tgtEl>
                                          <p:spTgt spid="37"/>
                                        </p:tgtEl>
                                        <p:attrNameLst>
                                          <p:attrName>style.visibility</p:attrName>
                                        </p:attrNameLst>
                                      </p:cBhvr>
                                      <p:to>
                                        <p:strVal val="visible"/>
                                      </p:to>
                                    </p:set>
                                    <p:animEffect transition="in" filter="fade">
                                      <p:cBhvr>
                                        <p:cTn id="35" dur="500"/>
                                        <p:tgtEl>
                                          <p:spTgt spid="3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p:bldP spid="21" grpId="0"/>
      <p:bldP spid="37" grpId="0"/>
    </p:bld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Shape 1463"/>
        <p:cNvGrpSpPr/>
        <p:nvPr/>
      </p:nvGrpSpPr>
      <p:grpSpPr>
        <a:xfrm>
          <a:off x="0" y="0"/>
          <a:ext cx="0" cy="0"/>
          <a:chOff x="0" y="0"/>
          <a:chExt cx="0" cy="0"/>
        </a:xfrm>
      </p:grpSpPr>
      <p:sp>
        <p:nvSpPr>
          <p:cNvPr id="27" name="Rectangle: Single Corner Snipped 4">
            <a:extLst>
              <a:ext uri="{FF2B5EF4-FFF2-40B4-BE49-F238E27FC236}">
                <a16:creationId xmlns:a16="http://schemas.microsoft.com/office/drawing/2014/main" id="{69576D90-DFA9-4025-BFE5-F8544C5B6648}"/>
              </a:ext>
            </a:extLst>
          </p:cNvPr>
          <p:cNvSpPr/>
          <p:nvPr/>
        </p:nvSpPr>
        <p:spPr>
          <a:xfrm>
            <a:off x="1288474" y="2407277"/>
            <a:ext cx="10602418" cy="3771849"/>
          </a:xfrm>
          <a:custGeom>
            <a:avLst/>
            <a:gdLst>
              <a:gd name="connsiteX0" fmla="*/ 0 w 10602418"/>
              <a:gd name="connsiteY0" fmla="*/ 0 h 3771849"/>
              <a:gd name="connsiteX1" fmla="*/ 864393 w 10602418"/>
              <a:gd name="connsiteY1" fmla="*/ 0 h 3771849"/>
              <a:gd name="connsiteX2" fmla="*/ 1529310 w 10602418"/>
              <a:gd name="connsiteY2" fmla="*/ 0 h 3771849"/>
              <a:gd name="connsiteX3" fmla="*/ 1994753 w 10602418"/>
              <a:gd name="connsiteY3" fmla="*/ 0 h 3771849"/>
              <a:gd name="connsiteX4" fmla="*/ 2759408 w 10602418"/>
              <a:gd name="connsiteY4" fmla="*/ 0 h 3771849"/>
              <a:gd name="connsiteX5" fmla="*/ 3424326 w 10602418"/>
              <a:gd name="connsiteY5" fmla="*/ 0 h 3771849"/>
              <a:gd name="connsiteX6" fmla="*/ 4288719 w 10602418"/>
              <a:gd name="connsiteY6" fmla="*/ 0 h 3771849"/>
              <a:gd name="connsiteX7" fmla="*/ 4754161 w 10602418"/>
              <a:gd name="connsiteY7" fmla="*/ 0 h 3771849"/>
              <a:gd name="connsiteX8" fmla="*/ 5518816 w 10602418"/>
              <a:gd name="connsiteY8" fmla="*/ 0 h 3771849"/>
              <a:gd name="connsiteX9" fmla="*/ 6083996 w 10602418"/>
              <a:gd name="connsiteY9" fmla="*/ 0 h 3771849"/>
              <a:gd name="connsiteX10" fmla="*/ 6549438 w 10602418"/>
              <a:gd name="connsiteY10" fmla="*/ 0 h 3771849"/>
              <a:gd name="connsiteX11" fmla="*/ 7014881 w 10602418"/>
              <a:gd name="connsiteY11" fmla="*/ 0 h 3771849"/>
              <a:gd name="connsiteX12" fmla="*/ 7580061 w 10602418"/>
              <a:gd name="connsiteY12" fmla="*/ 0 h 3771849"/>
              <a:gd name="connsiteX13" fmla="*/ 8344716 w 10602418"/>
              <a:gd name="connsiteY13" fmla="*/ 0 h 3771849"/>
              <a:gd name="connsiteX14" fmla="*/ 8810158 w 10602418"/>
              <a:gd name="connsiteY14" fmla="*/ 0 h 3771849"/>
              <a:gd name="connsiteX15" fmla="*/ 9175863 w 10602418"/>
              <a:gd name="connsiteY15" fmla="*/ 0 h 3771849"/>
              <a:gd name="connsiteX16" fmla="*/ 9973764 w 10602418"/>
              <a:gd name="connsiteY16" fmla="*/ 0 h 3771849"/>
              <a:gd name="connsiteX17" fmla="*/ 10269231 w 10602418"/>
              <a:gd name="connsiteY17" fmla="*/ 295467 h 3771849"/>
              <a:gd name="connsiteX18" fmla="*/ 10602418 w 10602418"/>
              <a:gd name="connsiteY18" fmla="*/ 628654 h 3771849"/>
              <a:gd name="connsiteX19" fmla="*/ 10602418 w 10602418"/>
              <a:gd name="connsiteY19" fmla="*/ 1194429 h 3771849"/>
              <a:gd name="connsiteX20" fmla="*/ 10602418 w 10602418"/>
              <a:gd name="connsiteY20" fmla="*/ 1854500 h 3771849"/>
              <a:gd name="connsiteX21" fmla="*/ 10602418 w 10602418"/>
              <a:gd name="connsiteY21" fmla="*/ 2546003 h 3771849"/>
              <a:gd name="connsiteX22" fmla="*/ 10602418 w 10602418"/>
              <a:gd name="connsiteY22" fmla="*/ 3111778 h 3771849"/>
              <a:gd name="connsiteX23" fmla="*/ 10602418 w 10602418"/>
              <a:gd name="connsiteY23" fmla="*/ 3771849 h 3771849"/>
              <a:gd name="connsiteX24" fmla="*/ 10151815 w 10602418"/>
              <a:gd name="connsiteY24" fmla="*/ 3771849 h 3771849"/>
              <a:gd name="connsiteX25" fmla="*/ 9807237 w 10602418"/>
              <a:gd name="connsiteY25" fmla="*/ 3771849 h 3771849"/>
              <a:gd name="connsiteX26" fmla="*/ 9356634 w 10602418"/>
              <a:gd name="connsiteY26" fmla="*/ 3771849 h 3771849"/>
              <a:gd name="connsiteX27" fmla="*/ 8587959 w 10602418"/>
              <a:gd name="connsiteY27" fmla="*/ 3771849 h 3771849"/>
              <a:gd name="connsiteX28" fmla="*/ 7925307 w 10602418"/>
              <a:gd name="connsiteY28" fmla="*/ 3771849 h 3771849"/>
              <a:gd name="connsiteX29" fmla="*/ 7262656 w 10602418"/>
              <a:gd name="connsiteY29" fmla="*/ 3771849 h 3771849"/>
              <a:gd name="connsiteX30" fmla="*/ 6600005 w 10602418"/>
              <a:gd name="connsiteY30" fmla="*/ 3771849 h 3771849"/>
              <a:gd name="connsiteX31" fmla="*/ 5831330 w 10602418"/>
              <a:gd name="connsiteY31" fmla="*/ 3771849 h 3771849"/>
              <a:gd name="connsiteX32" fmla="*/ 5274703 w 10602418"/>
              <a:gd name="connsiteY32" fmla="*/ 3771849 h 3771849"/>
              <a:gd name="connsiteX33" fmla="*/ 4612052 w 10602418"/>
              <a:gd name="connsiteY33" fmla="*/ 3771849 h 3771849"/>
              <a:gd name="connsiteX34" fmla="*/ 3737352 w 10602418"/>
              <a:gd name="connsiteY34" fmla="*/ 3771849 h 3771849"/>
              <a:gd name="connsiteX35" fmla="*/ 3074701 w 10602418"/>
              <a:gd name="connsiteY35" fmla="*/ 3771849 h 3771849"/>
              <a:gd name="connsiteX36" fmla="*/ 2730123 w 10602418"/>
              <a:gd name="connsiteY36" fmla="*/ 3771849 h 3771849"/>
              <a:gd name="connsiteX37" fmla="*/ 1961447 w 10602418"/>
              <a:gd name="connsiteY37" fmla="*/ 3771849 h 3771849"/>
              <a:gd name="connsiteX38" fmla="*/ 1086748 w 10602418"/>
              <a:gd name="connsiteY38" fmla="*/ 3771849 h 3771849"/>
              <a:gd name="connsiteX39" fmla="*/ 0 w 10602418"/>
              <a:gd name="connsiteY39" fmla="*/ 3771849 h 3771849"/>
              <a:gd name="connsiteX40" fmla="*/ 0 w 10602418"/>
              <a:gd name="connsiteY40" fmla="*/ 3143208 h 3771849"/>
              <a:gd name="connsiteX41" fmla="*/ 0 w 10602418"/>
              <a:gd name="connsiteY41" fmla="*/ 2552284 h 3771849"/>
              <a:gd name="connsiteX42" fmla="*/ 0 w 10602418"/>
              <a:gd name="connsiteY42" fmla="*/ 1885925 h 3771849"/>
              <a:gd name="connsiteX43" fmla="*/ 0 w 10602418"/>
              <a:gd name="connsiteY43" fmla="*/ 1257283 h 3771849"/>
              <a:gd name="connsiteX44" fmla="*/ 0 w 10602418"/>
              <a:gd name="connsiteY44" fmla="*/ 741797 h 3771849"/>
              <a:gd name="connsiteX45" fmla="*/ 0 w 10602418"/>
              <a:gd name="connsiteY45" fmla="*/ 0 h 37718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10602418" h="3771849" extrusionOk="0">
                <a:moveTo>
                  <a:pt x="0" y="0"/>
                </a:moveTo>
                <a:cubicBezTo>
                  <a:pt x="396014" y="-27573"/>
                  <a:pt x="667314" y="-8262"/>
                  <a:pt x="864393" y="0"/>
                </a:cubicBezTo>
                <a:cubicBezTo>
                  <a:pt x="1061472" y="8262"/>
                  <a:pt x="1372072" y="-4219"/>
                  <a:pt x="1529310" y="0"/>
                </a:cubicBezTo>
                <a:cubicBezTo>
                  <a:pt x="1686548" y="4219"/>
                  <a:pt x="1806129" y="-17648"/>
                  <a:pt x="1994753" y="0"/>
                </a:cubicBezTo>
                <a:cubicBezTo>
                  <a:pt x="2183377" y="17648"/>
                  <a:pt x="2492528" y="-14359"/>
                  <a:pt x="2759408" y="0"/>
                </a:cubicBezTo>
                <a:cubicBezTo>
                  <a:pt x="3026288" y="14359"/>
                  <a:pt x="3270666" y="3048"/>
                  <a:pt x="3424326" y="0"/>
                </a:cubicBezTo>
                <a:cubicBezTo>
                  <a:pt x="3577986" y="-3048"/>
                  <a:pt x="3882272" y="-42035"/>
                  <a:pt x="4288719" y="0"/>
                </a:cubicBezTo>
                <a:cubicBezTo>
                  <a:pt x="4695166" y="42035"/>
                  <a:pt x="4554485" y="16397"/>
                  <a:pt x="4754161" y="0"/>
                </a:cubicBezTo>
                <a:cubicBezTo>
                  <a:pt x="4953837" y="-16397"/>
                  <a:pt x="5255505" y="-37073"/>
                  <a:pt x="5518816" y="0"/>
                </a:cubicBezTo>
                <a:cubicBezTo>
                  <a:pt x="5782127" y="37073"/>
                  <a:pt x="5878491" y="6545"/>
                  <a:pt x="6083996" y="0"/>
                </a:cubicBezTo>
                <a:cubicBezTo>
                  <a:pt x="6289501" y="-6545"/>
                  <a:pt x="6400942" y="8358"/>
                  <a:pt x="6549438" y="0"/>
                </a:cubicBezTo>
                <a:cubicBezTo>
                  <a:pt x="6697934" y="-8358"/>
                  <a:pt x="6844268" y="-16937"/>
                  <a:pt x="7014881" y="0"/>
                </a:cubicBezTo>
                <a:cubicBezTo>
                  <a:pt x="7185494" y="16937"/>
                  <a:pt x="7423706" y="22687"/>
                  <a:pt x="7580061" y="0"/>
                </a:cubicBezTo>
                <a:cubicBezTo>
                  <a:pt x="7736416" y="-22687"/>
                  <a:pt x="8097289" y="-34007"/>
                  <a:pt x="8344716" y="0"/>
                </a:cubicBezTo>
                <a:cubicBezTo>
                  <a:pt x="8592144" y="34007"/>
                  <a:pt x="8615866" y="6304"/>
                  <a:pt x="8810158" y="0"/>
                </a:cubicBezTo>
                <a:cubicBezTo>
                  <a:pt x="9004450" y="-6304"/>
                  <a:pt x="9032115" y="3916"/>
                  <a:pt x="9175863" y="0"/>
                </a:cubicBezTo>
                <a:cubicBezTo>
                  <a:pt x="9319611" y="-3916"/>
                  <a:pt x="9804451" y="-38638"/>
                  <a:pt x="9973764" y="0"/>
                </a:cubicBezTo>
                <a:cubicBezTo>
                  <a:pt x="10054779" y="72177"/>
                  <a:pt x="10146357" y="166558"/>
                  <a:pt x="10269231" y="295467"/>
                </a:cubicBezTo>
                <a:cubicBezTo>
                  <a:pt x="10392105" y="424376"/>
                  <a:pt x="10451818" y="474056"/>
                  <a:pt x="10602418" y="628654"/>
                </a:cubicBezTo>
                <a:cubicBezTo>
                  <a:pt x="10623133" y="785395"/>
                  <a:pt x="10629578" y="931592"/>
                  <a:pt x="10602418" y="1194429"/>
                </a:cubicBezTo>
                <a:cubicBezTo>
                  <a:pt x="10575258" y="1457266"/>
                  <a:pt x="10580058" y="1645334"/>
                  <a:pt x="10602418" y="1854500"/>
                </a:cubicBezTo>
                <a:cubicBezTo>
                  <a:pt x="10624778" y="2063666"/>
                  <a:pt x="10577451" y="2225863"/>
                  <a:pt x="10602418" y="2546003"/>
                </a:cubicBezTo>
                <a:cubicBezTo>
                  <a:pt x="10627385" y="2866143"/>
                  <a:pt x="10610069" y="2939286"/>
                  <a:pt x="10602418" y="3111778"/>
                </a:cubicBezTo>
                <a:cubicBezTo>
                  <a:pt x="10594767" y="3284270"/>
                  <a:pt x="10574762" y="3511886"/>
                  <a:pt x="10602418" y="3771849"/>
                </a:cubicBezTo>
                <a:cubicBezTo>
                  <a:pt x="10441715" y="3751764"/>
                  <a:pt x="10338172" y="3777911"/>
                  <a:pt x="10151815" y="3771849"/>
                </a:cubicBezTo>
                <a:cubicBezTo>
                  <a:pt x="9965458" y="3765787"/>
                  <a:pt x="9895209" y="3771931"/>
                  <a:pt x="9807237" y="3771849"/>
                </a:cubicBezTo>
                <a:cubicBezTo>
                  <a:pt x="9719265" y="3771767"/>
                  <a:pt x="9502273" y="3791863"/>
                  <a:pt x="9356634" y="3771849"/>
                </a:cubicBezTo>
                <a:cubicBezTo>
                  <a:pt x="9210995" y="3751835"/>
                  <a:pt x="8816983" y="3740909"/>
                  <a:pt x="8587959" y="3771849"/>
                </a:cubicBezTo>
                <a:cubicBezTo>
                  <a:pt x="8358936" y="3802789"/>
                  <a:pt x="8075458" y="3758144"/>
                  <a:pt x="7925307" y="3771849"/>
                </a:cubicBezTo>
                <a:cubicBezTo>
                  <a:pt x="7775156" y="3785554"/>
                  <a:pt x="7546133" y="3780427"/>
                  <a:pt x="7262656" y="3771849"/>
                </a:cubicBezTo>
                <a:cubicBezTo>
                  <a:pt x="6979179" y="3763271"/>
                  <a:pt x="6815192" y="3796770"/>
                  <a:pt x="6600005" y="3771849"/>
                </a:cubicBezTo>
                <a:cubicBezTo>
                  <a:pt x="6384818" y="3746928"/>
                  <a:pt x="6116174" y="3763943"/>
                  <a:pt x="5831330" y="3771849"/>
                </a:cubicBezTo>
                <a:cubicBezTo>
                  <a:pt x="5546486" y="3779755"/>
                  <a:pt x="5424136" y="3798560"/>
                  <a:pt x="5274703" y="3771849"/>
                </a:cubicBezTo>
                <a:cubicBezTo>
                  <a:pt x="5125270" y="3745138"/>
                  <a:pt x="4864049" y="3755572"/>
                  <a:pt x="4612052" y="3771849"/>
                </a:cubicBezTo>
                <a:cubicBezTo>
                  <a:pt x="4360055" y="3788126"/>
                  <a:pt x="4099877" y="3736762"/>
                  <a:pt x="3737352" y="3771849"/>
                </a:cubicBezTo>
                <a:cubicBezTo>
                  <a:pt x="3374827" y="3806936"/>
                  <a:pt x="3392031" y="3762586"/>
                  <a:pt x="3074701" y="3771849"/>
                </a:cubicBezTo>
                <a:cubicBezTo>
                  <a:pt x="2757371" y="3781112"/>
                  <a:pt x="2869183" y="3783329"/>
                  <a:pt x="2730123" y="3771849"/>
                </a:cubicBezTo>
                <a:cubicBezTo>
                  <a:pt x="2591063" y="3760369"/>
                  <a:pt x="2326329" y="3766901"/>
                  <a:pt x="1961447" y="3771849"/>
                </a:cubicBezTo>
                <a:cubicBezTo>
                  <a:pt x="1596565" y="3776797"/>
                  <a:pt x="1361940" y="3795668"/>
                  <a:pt x="1086748" y="3771849"/>
                </a:cubicBezTo>
                <a:cubicBezTo>
                  <a:pt x="811556" y="3748030"/>
                  <a:pt x="519862" y="3728469"/>
                  <a:pt x="0" y="3771849"/>
                </a:cubicBezTo>
                <a:cubicBezTo>
                  <a:pt x="14692" y="3470912"/>
                  <a:pt x="6047" y="3345180"/>
                  <a:pt x="0" y="3143208"/>
                </a:cubicBezTo>
                <a:cubicBezTo>
                  <a:pt x="-6047" y="2941236"/>
                  <a:pt x="-17281" y="2837774"/>
                  <a:pt x="0" y="2552284"/>
                </a:cubicBezTo>
                <a:cubicBezTo>
                  <a:pt x="17281" y="2266794"/>
                  <a:pt x="12806" y="2100406"/>
                  <a:pt x="0" y="1885925"/>
                </a:cubicBezTo>
                <a:cubicBezTo>
                  <a:pt x="-12806" y="1671444"/>
                  <a:pt x="-3128" y="1420104"/>
                  <a:pt x="0" y="1257283"/>
                </a:cubicBezTo>
                <a:cubicBezTo>
                  <a:pt x="3128" y="1094462"/>
                  <a:pt x="3614" y="904077"/>
                  <a:pt x="0" y="741797"/>
                </a:cubicBezTo>
                <a:cubicBezTo>
                  <a:pt x="-3614" y="579517"/>
                  <a:pt x="-4158" y="278128"/>
                  <a:pt x="0" y="0"/>
                </a:cubicBezTo>
                <a:close/>
              </a:path>
            </a:pathLst>
          </a:custGeom>
          <a:noFill/>
          <a:ln w="28575">
            <a:solidFill>
              <a:srgbClr val="00B0F0"/>
            </a:solidFill>
            <a:extLst>
              <a:ext uri="{C807C97D-BFC1-408E-A445-0C87EB9F89A2}">
                <ask:lineSketchStyleProps xmlns:ask="http://schemas.microsoft.com/office/drawing/2018/sketchyshapes" sd="983511445">
                  <a:prstGeom prst="snip1Rect">
                    <a:avLst/>
                  </a:prstGeom>
                  <ask:type>
                    <ask:lineSketchFreehand/>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Google Shape;1894;p23">
            <a:extLst>
              <a:ext uri="{FF2B5EF4-FFF2-40B4-BE49-F238E27FC236}">
                <a16:creationId xmlns:a16="http://schemas.microsoft.com/office/drawing/2014/main" id="{5F07D93D-C1F6-4DCA-B939-403C6FB3E907}"/>
              </a:ext>
            </a:extLst>
          </p:cNvPr>
          <p:cNvSpPr/>
          <p:nvPr/>
        </p:nvSpPr>
        <p:spPr>
          <a:xfrm>
            <a:off x="2361852" y="1656604"/>
            <a:ext cx="2073498" cy="770417"/>
          </a:xfrm>
          <a:custGeom>
            <a:avLst/>
            <a:gdLst/>
            <a:ahLst/>
            <a:cxnLst/>
            <a:rect l="l" t="t" r="r" b="b"/>
            <a:pathLst>
              <a:path w="65841" h="22992" extrusionOk="0">
                <a:moveTo>
                  <a:pt x="65841" y="0"/>
                </a:moveTo>
                <a:lnTo>
                  <a:pt x="1" y="2344"/>
                </a:lnTo>
                <a:lnTo>
                  <a:pt x="1014" y="22992"/>
                </a:lnTo>
                <a:lnTo>
                  <a:pt x="61375" y="22992"/>
                </a:lnTo>
                <a:lnTo>
                  <a:pt x="65841" y="0"/>
                </a:lnTo>
                <a:close/>
              </a:path>
            </a:pathLst>
          </a:custGeom>
          <a:solidFill>
            <a:srgbClr val="2B76D9"/>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US" sz="3200" dirty="0" err="1">
                <a:solidFill>
                  <a:schemeClr val="bg1"/>
                </a:solidFill>
                <a:latin typeface="#9Slide07 IcielCadena" panose="02000503000000020004" pitchFamily="2" charset="0"/>
              </a:rPr>
              <a:t>Khái</a:t>
            </a:r>
            <a:r>
              <a:rPr lang="en-US" sz="3200" dirty="0">
                <a:solidFill>
                  <a:schemeClr val="bg1"/>
                </a:solidFill>
                <a:latin typeface="#9Slide07 IcielCadena" panose="02000503000000020004" pitchFamily="2" charset="0"/>
              </a:rPr>
              <a:t> </a:t>
            </a:r>
            <a:r>
              <a:rPr lang="en-US" sz="3200" dirty="0" err="1">
                <a:solidFill>
                  <a:schemeClr val="bg1"/>
                </a:solidFill>
                <a:latin typeface="#9Slide07 IcielCadena" panose="02000503000000020004" pitchFamily="2" charset="0"/>
              </a:rPr>
              <a:t>niệm</a:t>
            </a:r>
            <a:endParaRPr sz="3200" dirty="0">
              <a:solidFill>
                <a:schemeClr val="bg1"/>
              </a:solidFill>
              <a:latin typeface="#9Slide07 IcielCadena" panose="02000503000000020004" pitchFamily="2" charset="0"/>
            </a:endParaRPr>
          </a:p>
        </p:txBody>
      </p:sp>
      <p:sp>
        <p:nvSpPr>
          <p:cNvPr id="29" name="TextBox 28">
            <a:extLst>
              <a:ext uri="{FF2B5EF4-FFF2-40B4-BE49-F238E27FC236}">
                <a16:creationId xmlns:a16="http://schemas.microsoft.com/office/drawing/2014/main" id="{51A812A3-2066-48F3-94B0-E805D932992E}"/>
              </a:ext>
            </a:extLst>
          </p:cNvPr>
          <p:cNvSpPr txBox="1"/>
          <p:nvPr/>
        </p:nvSpPr>
        <p:spPr>
          <a:xfrm>
            <a:off x="1909011" y="2927985"/>
            <a:ext cx="9655184" cy="1305165"/>
          </a:xfrm>
          <a:prstGeom prst="rect">
            <a:avLst/>
          </a:prstGeom>
          <a:noFill/>
        </p:spPr>
        <p:txBody>
          <a:bodyPr wrap="square" rtlCol="0">
            <a:spAutoFit/>
          </a:bodyPr>
          <a:lstStyle/>
          <a:p>
            <a:pPr lvl="0" indent="342900" algn="just">
              <a:lnSpc>
                <a:spcPct val="150000"/>
              </a:lnSpc>
            </a:pPr>
            <a:r>
              <a:rPr lang="vi-VN" sz="2800" dirty="0"/>
              <a:t>Màu sắc của một vật được nhìn th</a:t>
            </a:r>
            <a:r>
              <a:rPr lang="en-US" sz="2800" dirty="0"/>
              <a:t>ấ</a:t>
            </a:r>
            <a:r>
              <a:rPr lang="vi-VN" sz="2800" dirty="0"/>
              <a:t>y phụ thuộc vào màu sắc của ánh sáng bị vật đó hấp thụ và phản xạ. </a:t>
            </a:r>
            <a:endParaRPr lang="en-US" sz="2800" dirty="0"/>
          </a:p>
        </p:txBody>
      </p:sp>
      <p:sp>
        <p:nvSpPr>
          <p:cNvPr id="30" name="TextBox 29">
            <a:extLst>
              <a:ext uri="{FF2B5EF4-FFF2-40B4-BE49-F238E27FC236}">
                <a16:creationId xmlns:a16="http://schemas.microsoft.com/office/drawing/2014/main" id="{9FE19EC4-83ED-43F2-9013-E022979A351C}"/>
              </a:ext>
            </a:extLst>
          </p:cNvPr>
          <p:cNvSpPr txBox="1"/>
          <p:nvPr/>
        </p:nvSpPr>
        <p:spPr>
          <a:xfrm>
            <a:off x="1787237" y="4546450"/>
            <a:ext cx="9776958" cy="1305165"/>
          </a:xfrm>
          <a:prstGeom prst="rect">
            <a:avLst/>
          </a:prstGeom>
          <a:noFill/>
        </p:spPr>
        <p:txBody>
          <a:bodyPr wrap="square" rtlCol="0">
            <a:spAutoFit/>
          </a:bodyPr>
          <a:lstStyle/>
          <a:p>
            <a:pPr indent="404813" algn="just">
              <a:lnSpc>
                <a:spcPct val="150000"/>
              </a:lnSpc>
            </a:pPr>
            <a:r>
              <a:rPr lang="vi-VN" sz="2800" dirty="0"/>
              <a:t>Vật có màu nào thì phản xạ mạnh ánh sáng màu đó và h</a:t>
            </a:r>
            <a:r>
              <a:rPr lang="en-US" sz="2800" dirty="0"/>
              <a:t>ấ</a:t>
            </a:r>
            <a:r>
              <a:rPr lang="vi-VN" sz="2800" dirty="0"/>
              <a:t>p thụ các ánh sáng màu còn lại.</a:t>
            </a:r>
            <a:endParaRPr lang="en-US" sz="2800" dirty="0"/>
          </a:p>
        </p:txBody>
      </p:sp>
      <p:grpSp>
        <p:nvGrpSpPr>
          <p:cNvPr id="31" name="Group 30">
            <a:extLst>
              <a:ext uri="{FF2B5EF4-FFF2-40B4-BE49-F238E27FC236}">
                <a16:creationId xmlns:a16="http://schemas.microsoft.com/office/drawing/2014/main" id="{1C8AD7E6-88DC-4B1F-8AF6-EC3701EC1554}"/>
              </a:ext>
            </a:extLst>
          </p:cNvPr>
          <p:cNvGrpSpPr/>
          <p:nvPr/>
        </p:nvGrpSpPr>
        <p:grpSpPr>
          <a:xfrm>
            <a:off x="472690" y="155801"/>
            <a:ext cx="5389997" cy="634259"/>
            <a:chOff x="113327" y="269852"/>
            <a:chExt cx="3348629" cy="634259"/>
          </a:xfrm>
        </p:grpSpPr>
        <p:sp>
          <p:nvSpPr>
            <p:cNvPr id="32" name="Rectangle: Rounded Corners 31">
              <a:extLst>
                <a:ext uri="{FF2B5EF4-FFF2-40B4-BE49-F238E27FC236}">
                  <a16:creationId xmlns:a16="http://schemas.microsoft.com/office/drawing/2014/main" id="{E3094CAA-2F1B-4860-8477-33C3130E94F2}"/>
                </a:ext>
              </a:extLst>
            </p:cNvPr>
            <p:cNvSpPr/>
            <p:nvPr/>
          </p:nvSpPr>
          <p:spPr>
            <a:xfrm>
              <a:off x="293569" y="283005"/>
              <a:ext cx="3168387" cy="537688"/>
            </a:xfrm>
            <a:prstGeom prst="roundRect">
              <a:avLst>
                <a:gd name="adj" fmla="val 25411"/>
              </a:avLst>
            </a:prstGeom>
            <a:solidFill>
              <a:srgbClr val="8704FE"/>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1600" b="1"/>
            </a:p>
          </p:txBody>
        </p:sp>
        <p:sp>
          <p:nvSpPr>
            <p:cNvPr id="33" name="TextBox 32">
              <a:extLst>
                <a:ext uri="{FF2B5EF4-FFF2-40B4-BE49-F238E27FC236}">
                  <a16:creationId xmlns:a16="http://schemas.microsoft.com/office/drawing/2014/main" id="{9A0183EB-0AE9-4BDB-8E73-E633CE85372D}"/>
                </a:ext>
              </a:extLst>
            </p:cNvPr>
            <p:cNvSpPr txBox="1"/>
            <p:nvPr/>
          </p:nvSpPr>
          <p:spPr>
            <a:xfrm>
              <a:off x="715354" y="319336"/>
              <a:ext cx="2606644" cy="584775"/>
            </a:xfrm>
            <a:prstGeom prst="rect">
              <a:avLst/>
            </a:prstGeom>
            <a:noFill/>
          </p:spPr>
          <p:txBody>
            <a:bodyPr wrap="square" rtlCol="0">
              <a:spAutoFit/>
            </a:bodyPr>
            <a:lstStyle/>
            <a:p>
              <a:pPr marL="0" marR="0" lvl="0" indent="0" defTabSz="914400" rtl="0" eaLnBrk="1" fontAlgn="auto" latinLnBrk="0" hangingPunct="1">
                <a:lnSpc>
                  <a:spcPct val="100000"/>
                </a:lnSpc>
                <a:spcBef>
                  <a:spcPts val="0"/>
                </a:spcBef>
                <a:spcAft>
                  <a:spcPts val="0"/>
                </a:spcAft>
                <a:buClrTx/>
                <a:buSzTx/>
                <a:buFontTx/>
                <a:buNone/>
                <a:tabLst/>
                <a:defRPr/>
              </a:pPr>
              <a:r>
                <a:rPr lang="en-US" sz="3200" b="1" dirty="0">
                  <a:solidFill>
                    <a:schemeClr val="bg1"/>
                  </a:solidFill>
                  <a:latin typeface="Fira Sans Condensed Medium" panose="020B0603050000020004" pitchFamily="34" charset="0"/>
                </a:rPr>
                <a:t>IV. </a:t>
              </a:r>
              <a:r>
                <a:rPr lang="en-US" sz="3200" b="1" dirty="0" err="1">
                  <a:solidFill>
                    <a:schemeClr val="bg1"/>
                  </a:solidFill>
                  <a:latin typeface="Fira Sans Condensed Medium" panose="020B0603050000020004" pitchFamily="34" charset="0"/>
                </a:rPr>
                <a:t>Màu</a:t>
              </a:r>
              <a:r>
                <a:rPr lang="en-US" sz="3200" b="1" dirty="0">
                  <a:solidFill>
                    <a:schemeClr val="bg1"/>
                  </a:solidFill>
                  <a:latin typeface="Fira Sans Condensed Medium" panose="020B0603050000020004" pitchFamily="34" charset="0"/>
                </a:rPr>
                <a:t> </a:t>
              </a:r>
              <a:r>
                <a:rPr lang="en-US" sz="3200" b="1" dirty="0" err="1">
                  <a:solidFill>
                    <a:schemeClr val="bg1"/>
                  </a:solidFill>
                  <a:latin typeface="Fira Sans Condensed Medium" panose="020B0603050000020004" pitchFamily="34" charset="0"/>
                </a:rPr>
                <a:t>sắc</a:t>
              </a:r>
              <a:r>
                <a:rPr lang="en-US" sz="3200" b="1" dirty="0">
                  <a:solidFill>
                    <a:schemeClr val="bg1"/>
                  </a:solidFill>
                  <a:latin typeface="Fira Sans Condensed Medium" panose="020B0603050000020004" pitchFamily="34" charset="0"/>
                </a:rPr>
                <a:t> </a:t>
              </a:r>
              <a:r>
                <a:rPr lang="en-US" sz="3200" b="1" dirty="0" err="1">
                  <a:solidFill>
                    <a:schemeClr val="bg1"/>
                  </a:solidFill>
                  <a:latin typeface="Fira Sans Condensed Medium" panose="020B0603050000020004" pitchFamily="34" charset="0"/>
                </a:rPr>
                <a:t>của</a:t>
              </a:r>
              <a:r>
                <a:rPr lang="en-US" sz="3200" b="1" dirty="0">
                  <a:solidFill>
                    <a:schemeClr val="bg1"/>
                  </a:solidFill>
                  <a:latin typeface="Fira Sans Condensed Medium" panose="020B0603050000020004" pitchFamily="34" charset="0"/>
                </a:rPr>
                <a:t> </a:t>
              </a:r>
              <a:r>
                <a:rPr lang="en-US" sz="3200" b="1" dirty="0" err="1">
                  <a:solidFill>
                    <a:schemeClr val="bg1"/>
                  </a:solidFill>
                  <a:latin typeface="Fira Sans Condensed Medium" panose="020B0603050000020004" pitchFamily="34" charset="0"/>
                </a:rPr>
                <a:t>vật</a:t>
              </a:r>
              <a:endParaRPr kumimoji="0" lang="en-US" sz="3200" b="1" i="0" u="none" strike="noStrike" kern="1200" cap="none" spc="0" normalizeH="0" baseline="0" noProof="0" dirty="0">
                <a:ln>
                  <a:noFill/>
                </a:ln>
                <a:solidFill>
                  <a:schemeClr val="bg1"/>
                </a:solidFill>
                <a:effectLst/>
                <a:uLnTx/>
                <a:uFillTx/>
                <a:latin typeface="Fira Sans Condensed Medium" panose="020B0603050000020004" pitchFamily="34" charset="0"/>
              </a:endParaRPr>
            </a:p>
          </p:txBody>
        </p:sp>
        <p:grpSp>
          <p:nvGrpSpPr>
            <p:cNvPr id="34" name="Group 33">
              <a:extLst>
                <a:ext uri="{FF2B5EF4-FFF2-40B4-BE49-F238E27FC236}">
                  <a16:creationId xmlns:a16="http://schemas.microsoft.com/office/drawing/2014/main" id="{5519F383-3293-4245-B4F3-3755C60BF8BD}"/>
                </a:ext>
              </a:extLst>
            </p:cNvPr>
            <p:cNvGrpSpPr/>
            <p:nvPr/>
          </p:nvGrpSpPr>
          <p:grpSpPr>
            <a:xfrm>
              <a:off x="113327" y="269852"/>
              <a:ext cx="550841" cy="550841"/>
              <a:chOff x="9388348" y="2444808"/>
              <a:chExt cx="1675995" cy="1675995"/>
            </a:xfrm>
          </p:grpSpPr>
          <p:sp>
            <p:nvSpPr>
              <p:cNvPr id="35" name="Oval 34">
                <a:extLst>
                  <a:ext uri="{FF2B5EF4-FFF2-40B4-BE49-F238E27FC236}">
                    <a16:creationId xmlns:a16="http://schemas.microsoft.com/office/drawing/2014/main" id="{038B777B-D702-478B-9DC2-60413684A92B}"/>
                  </a:ext>
                </a:extLst>
              </p:cNvPr>
              <p:cNvSpPr/>
              <p:nvPr/>
            </p:nvSpPr>
            <p:spPr>
              <a:xfrm>
                <a:off x="9388348" y="2444808"/>
                <a:ext cx="1675995" cy="1675995"/>
              </a:xfrm>
              <a:prstGeom prst="ellipse">
                <a:avLst/>
              </a:prstGeom>
              <a:solidFill>
                <a:schemeClr val="bg1"/>
              </a:solidFill>
              <a:ln>
                <a:noFill/>
              </a:ln>
              <a:effectLst>
                <a:glow rad="139700">
                  <a:srgbClr val="532CC7">
                    <a:alpha val="40000"/>
                  </a:srgbClr>
                </a:glo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000" b="1"/>
              </a:p>
            </p:txBody>
          </p:sp>
          <p:pic>
            <p:nvPicPr>
              <p:cNvPr id="36" name="Picture 8" descr="Palette ">
                <a:extLst>
                  <a:ext uri="{FF2B5EF4-FFF2-40B4-BE49-F238E27FC236}">
                    <a16:creationId xmlns:a16="http://schemas.microsoft.com/office/drawing/2014/main" id="{BD6A3A02-E9E4-49F2-B0C5-A4CD8160C06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9670701" y="2673206"/>
                <a:ext cx="1219200" cy="1219200"/>
              </a:xfrm>
              <a:prstGeom prst="rect">
                <a:avLst/>
              </a:prstGeom>
              <a:noFill/>
              <a:extLst>
                <a:ext uri="{909E8E84-426E-40DD-AFC4-6F175D3DCCD1}">
                  <a14:hiddenFill xmlns:a14="http://schemas.microsoft.com/office/drawing/2010/main">
                    <a:solidFill>
                      <a:srgbClr val="FFFFFF"/>
                    </a:solidFill>
                  </a14:hiddenFill>
                </a:ext>
              </a:extLst>
            </p:spPr>
          </p:pic>
        </p:gr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with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wipe(down)">
                                      <p:cBhvr>
                                        <p:cTn id="7" dur="500"/>
                                        <p:tgtEl>
                                          <p:spTgt spid="27"/>
                                        </p:tgtEl>
                                      </p:cBhvr>
                                    </p:animEffect>
                                  </p:childTnLst>
                                </p:cTn>
                              </p:par>
                              <p:par>
                                <p:cTn id="8" presetID="22" presetClass="entr" presetSubtype="4" fill="hold" grpId="0" nodeType="withEffect">
                                  <p:stCondLst>
                                    <p:cond delay="0"/>
                                  </p:stCondLst>
                                  <p:childTnLst>
                                    <p:set>
                                      <p:cBhvr>
                                        <p:cTn id="9" dur="1" fill="hold">
                                          <p:stCondLst>
                                            <p:cond delay="0"/>
                                          </p:stCondLst>
                                        </p:cTn>
                                        <p:tgtEl>
                                          <p:spTgt spid="28"/>
                                        </p:tgtEl>
                                        <p:attrNameLst>
                                          <p:attrName>style.visibility</p:attrName>
                                        </p:attrNameLst>
                                      </p:cBhvr>
                                      <p:to>
                                        <p:strVal val="visible"/>
                                      </p:to>
                                    </p:set>
                                    <p:animEffect transition="in" filter="wipe(down)">
                                      <p:cBhvr>
                                        <p:cTn id="10" dur="500"/>
                                        <p:tgtEl>
                                          <p:spTgt spid="28"/>
                                        </p:tgtEl>
                                      </p:cBhvr>
                                    </p:animEffect>
                                  </p:childTnLst>
                                </p:cTn>
                              </p:par>
                            </p:childTnLst>
                          </p:cTn>
                        </p:par>
                      </p:childTnLst>
                    </p:cTn>
                  </p:par>
                  <p:par>
                    <p:cTn id="11" fill="hold">
                      <p:stCondLst>
                        <p:cond delay="indefinite"/>
                      </p:stCondLst>
                      <p:childTnLst>
                        <p:par>
                          <p:cTn id="12" fill="hold">
                            <p:stCondLst>
                              <p:cond delay="0"/>
                            </p:stCondLst>
                            <p:childTnLst>
                              <p:par>
                                <p:cTn id="13" presetID="22" presetClass="entr" presetSubtype="4" fill="hold" grpId="0" nodeType="clickEffect">
                                  <p:stCondLst>
                                    <p:cond delay="0"/>
                                  </p:stCondLst>
                                  <p:childTnLst>
                                    <p:set>
                                      <p:cBhvr>
                                        <p:cTn id="14" dur="1" fill="hold">
                                          <p:stCondLst>
                                            <p:cond delay="0"/>
                                          </p:stCondLst>
                                        </p:cTn>
                                        <p:tgtEl>
                                          <p:spTgt spid="29"/>
                                        </p:tgtEl>
                                        <p:attrNameLst>
                                          <p:attrName>style.visibility</p:attrName>
                                        </p:attrNameLst>
                                      </p:cBhvr>
                                      <p:to>
                                        <p:strVal val="visible"/>
                                      </p:to>
                                    </p:set>
                                    <p:animEffect transition="in" filter="wipe(down)">
                                      <p:cBhvr>
                                        <p:cTn id="15" dur="500"/>
                                        <p:tgtEl>
                                          <p:spTgt spid="29"/>
                                        </p:tgtEl>
                                      </p:cBhvr>
                                    </p:animEffect>
                                  </p:childTnLst>
                                </p:cTn>
                              </p:par>
                            </p:childTnLst>
                          </p:cTn>
                        </p:par>
                      </p:childTnLst>
                    </p:cTn>
                  </p:par>
                  <p:par>
                    <p:cTn id="16" fill="hold">
                      <p:stCondLst>
                        <p:cond delay="indefinite"/>
                      </p:stCondLst>
                      <p:childTnLst>
                        <p:par>
                          <p:cTn id="17" fill="hold">
                            <p:stCondLst>
                              <p:cond delay="0"/>
                            </p:stCondLst>
                            <p:childTnLst>
                              <p:par>
                                <p:cTn id="18" presetID="22" presetClass="entr" presetSubtype="4" fill="hold" grpId="0" nodeType="clickEffect">
                                  <p:stCondLst>
                                    <p:cond delay="0"/>
                                  </p:stCondLst>
                                  <p:childTnLst>
                                    <p:set>
                                      <p:cBhvr>
                                        <p:cTn id="19" dur="1" fill="hold">
                                          <p:stCondLst>
                                            <p:cond delay="0"/>
                                          </p:stCondLst>
                                        </p:cTn>
                                        <p:tgtEl>
                                          <p:spTgt spid="30"/>
                                        </p:tgtEl>
                                        <p:attrNameLst>
                                          <p:attrName>style.visibility</p:attrName>
                                        </p:attrNameLst>
                                      </p:cBhvr>
                                      <p:to>
                                        <p:strVal val="visible"/>
                                      </p:to>
                                    </p:set>
                                    <p:animEffect transition="in" filter="wipe(down)">
                                      <p:cBhvr>
                                        <p:cTn id="20" dur="5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 grpId="0" animBg="1"/>
      <p:bldP spid="28" grpId="0" animBg="1"/>
      <p:bldP spid="29" grpId="0"/>
      <p:bldP spid="30" grpId="0"/>
    </p:bld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Shape 1145"/>
        <p:cNvGrpSpPr/>
        <p:nvPr/>
      </p:nvGrpSpPr>
      <p:grpSpPr>
        <a:xfrm>
          <a:off x="0" y="0"/>
          <a:ext cx="0" cy="0"/>
          <a:chOff x="0" y="0"/>
          <a:chExt cx="0" cy="0"/>
        </a:xfrm>
      </p:grpSpPr>
      <p:sp>
        <p:nvSpPr>
          <p:cNvPr id="1147" name="Google Shape;1147;p50"/>
          <p:cNvSpPr/>
          <p:nvPr/>
        </p:nvSpPr>
        <p:spPr>
          <a:xfrm flipH="1">
            <a:off x="2235200" y="3306993"/>
            <a:ext cx="244000" cy="244000"/>
          </a:xfrm>
          <a:prstGeom prst="ellipse">
            <a:avLst/>
          </a:prstGeom>
          <a:solidFill>
            <a:schemeClr val="accent2"/>
          </a:solidFill>
          <a:ln>
            <a:noFill/>
          </a:ln>
          <a:effectLst>
            <a:outerShdw blurRad="128588" dist="57150" dir="4980000" algn="bl" rotWithShape="0">
              <a:srgbClr val="000000">
                <a:alpha val="16000"/>
              </a:srgbClr>
            </a:outerShdw>
          </a:effectLst>
        </p:spPr>
        <p:txBody>
          <a:bodyPr spcFirstLastPara="1" wrap="square" lIns="121900" tIns="121900" rIns="121900" bIns="121900" anchor="ctr" anchorCtr="0">
            <a:noAutofit/>
          </a:bodyPr>
          <a:lstStyle/>
          <a:p>
            <a:endParaRPr sz="2489"/>
          </a:p>
        </p:txBody>
      </p:sp>
      <p:sp>
        <p:nvSpPr>
          <p:cNvPr id="1148" name="Google Shape;1148;p50"/>
          <p:cNvSpPr/>
          <p:nvPr/>
        </p:nvSpPr>
        <p:spPr>
          <a:xfrm flipH="1">
            <a:off x="5913201" y="1648000"/>
            <a:ext cx="365600" cy="365600"/>
          </a:xfrm>
          <a:prstGeom prst="ellipse">
            <a:avLst/>
          </a:prstGeom>
          <a:noFill/>
          <a:ln w="19050" cap="flat" cmpd="sng">
            <a:solidFill>
              <a:schemeClr val="accent2"/>
            </a:solidFill>
            <a:prstDash val="solid"/>
            <a:round/>
            <a:headEnd type="none" w="sm" len="sm"/>
            <a:tailEnd type="none" w="sm" len="sm"/>
          </a:ln>
        </p:spPr>
        <p:txBody>
          <a:bodyPr spcFirstLastPara="1" wrap="square" lIns="121900" tIns="121900" rIns="121900" bIns="121900" anchor="ctr" anchorCtr="0">
            <a:noAutofit/>
          </a:bodyPr>
          <a:lstStyle/>
          <a:p>
            <a:endParaRPr sz="2489"/>
          </a:p>
        </p:txBody>
      </p:sp>
      <p:sp>
        <p:nvSpPr>
          <p:cNvPr id="4" name="Google Shape;1770;p42">
            <a:extLst>
              <a:ext uri="{FF2B5EF4-FFF2-40B4-BE49-F238E27FC236}">
                <a16:creationId xmlns:a16="http://schemas.microsoft.com/office/drawing/2014/main" id="{801CE552-BE36-4F5E-8BD5-2F9112DFDE2A}"/>
              </a:ext>
            </a:extLst>
          </p:cNvPr>
          <p:cNvSpPr txBox="1">
            <a:spLocks/>
          </p:cNvSpPr>
          <p:nvPr/>
        </p:nvSpPr>
        <p:spPr>
          <a:xfrm>
            <a:off x="2664949" y="1679938"/>
            <a:ext cx="7487525" cy="1523200"/>
          </a:xfrm>
          <a:prstGeom prst="rect">
            <a:avLst/>
          </a:prstGeom>
        </p:spPr>
        <p:txBody>
          <a:bodyPr spcFirstLastPara="1" wrap="square" lIns="121900" tIns="121900" rIns="121900" bIns="121900" anchor="b" anchorCtr="0">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ctr" defTabSz="914400" rtl="0" eaLnBrk="1" fontAlgn="auto" latinLnBrk="0" hangingPunct="1">
              <a:lnSpc>
                <a:spcPct val="90000"/>
              </a:lnSpc>
              <a:spcBef>
                <a:spcPct val="0"/>
              </a:spcBef>
              <a:spcAft>
                <a:spcPts val="0"/>
              </a:spcAft>
              <a:buClrTx/>
              <a:buSzTx/>
              <a:buFontTx/>
              <a:buNone/>
              <a:tabLst/>
              <a:defRPr/>
            </a:pPr>
            <a:r>
              <a:rPr lang="en-US" sz="6000" b="1" dirty="0">
                <a:solidFill>
                  <a:srgbClr val="000000"/>
                </a:solidFill>
                <a:latin typeface="Fira Sans Black" panose="020B0A03050000020004" pitchFamily="34" charset="0"/>
              </a:rPr>
              <a:t>LUYỆN TẬP</a:t>
            </a:r>
            <a:endParaRPr lang="en" sz="6000" b="1" dirty="0">
              <a:solidFill>
                <a:srgbClr val="000000"/>
              </a:solidFill>
              <a:latin typeface="Fira Sans Black" panose="020B0A03050000020004" pitchFamily="34" charset="0"/>
            </a:endParaRPr>
          </a:p>
        </p:txBody>
      </p:sp>
    </p:spTree>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Shape 1511"/>
        <p:cNvGrpSpPr/>
        <p:nvPr/>
      </p:nvGrpSpPr>
      <p:grpSpPr>
        <a:xfrm>
          <a:off x="0" y="0"/>
          <a:ext cx="0" cy="0"/>
          <a:chOff x="0" y="0"/>
          <a:chExt cx="0" cy="0"/>
        </a:xfrm>
      </p:grpSpPr>
      <p:grpSp>
        <p:nvGrpSpPr>
          <p:cNvPr id="18" name="Group 17">
            <a:extLst>
              <a:ext uri="{FF2B5EF4-FFF2-40B4-BE49-F238E27FC236}">
                <a16:creationId xmlns:a16="http://schemas.microsoft.com/office/drawing/2014/main" id="{8F86377F-2B9F-44FB-80C0-19EF3B2BD410}"/>
              </a:ext>
            </a:extLst>
          </p:cNvPr>
          <p:cNvGrpSpPr/>
          <p:nvPr/>
        </p:nvGrpSpPr>
        <p:grpSpPr>
          <a:xfrm flipH="1">
            <a:off x="333455" y="913016"/>
            <a:ext cx="2585396" cy="2837056"/>
            <a:chOff x="990170" y="843223"/>
            <a:chExt cx="1305941" cy="1433061"/>
          </a:xfrm>
        </p:grpSpPr>
        <p:sp>
          <p:nvSpPr>
            <p:cNvPr id="19" name="Google Shape;506;p14">
              <a:extLst>
                <a:ext uri="{FF2B5EF4-FFF2-40B4-BE49-F238E27FC236}">
                  <a16:creationId xmlns:a16="http://schemas.microsoft.com/office/drawing/2014/main" id="{4335419E-2C83-4966-8F84-08136401BC63}"/>
                </a:ext>
              </a:extLst>
            </p:cNvPr>
            <p:cNvSpPr/>
            <p:nvPr/>
          </p:nvSpPr>
          <p:spPr>
            <a:xfrm>
              <a:off x="1570888" y="1691309"/>
              <a:ext cx="391985" cy="542089"/>
            </a:xfrm>
            <a:custGeom>
              <a:avLst/>
              <a:gdLst/>
              <a:ahLst/>
              <a:cxnLst/>
              <a:rect l="l" t="t" r="r" b="b"/>
              <a:pathLst>
                <a:path w="12890" h="17826" extrusionOk="0">
                  <a:moveTo>
                    <a:pt x="1883" y="1"/>
                  </a:moveTo>
                  <a:cubicBezTo>
                    <a:pt x="1776" y="1"/>
                    <a:pt x="1687" y="36"/>
                    <a:pt x="1616" y="108"/>
                  </a:cubicBezTo>
                  <a:cubicBezTo>
                    <a:pt x="1331" y="329"/>
                    <a:pt x="1236" y="804"/>
                    <a:pt x="1299" y="1311"/>
                  </a:cubicBezTo>
                  <a:cubicBezTo>
                    <a:pt x="1426" y="1944"/>
                    <a:pt x="2217" y="2863"/>
                    <a:pt x="2598" y="3243"/>
                  </a:cubicBezTo>
                  <a:cubicBezTo>
                    <a:pt x="2756" y="2831"/>
                    <a:pt x="3136" y="1849"/>
                    <a:pt x="3073" y="1374"/>
                  </a:cubicBezTo>
                  <a:cubicBezTo>
                    <a:pt x="2978" y="678"/>
                    <a:pt x="2503" y="76"/>
                    <a:pt x="1996" y="13"/>
                  </a:cubicBezTo>
                  <a:cubicBezTo>
                    <a:pt x="1956" y="5"/>
                    <a:pt x="1919" y="1"/>
                    <a:pt x="1883" y="1"/>
                  </a:cubicBezTo>
                  <a:close/>
                  <a:moveTo>
                    <a:pt x="4473" y="3152"/>
                  </a:moveTo>
                  <a:cubicBezTo>
                    <a:pt x="4249" y="3152"/>
                    <a:pt x="4027" y="3223"/>
                    <a:pt x="3864" y="3370"/>
                  </a:cubicBezTo>
                  <a:cubicBezTo>
                    <a:pt x="3801" y="3433"/>
                    <a:pt x="3738" y="3496"/>
                    <a:pt x="3674" y="3560"/>
                  </a:cubicBezTo>
                  <a:cubicBezTo>
                    <a:pt x="3389" y="3908"/>
                    <a:pt x="3548" y="5016"/>
                    <a:pt x="3643" y="5460"/>
                  </a:cubicBezTo>
                  <a:cubicBezTo>
                    <a:pt x="3959" y="5301"/>
                    <a:pt x="4656" y="4985"/>
                    <a:pt x="5004" y="4668"/>
                  </a:cubicBezTo>
                  <a:cubicBezTo>
                    <a:pt x="5099" y="4605"/>
                    <a:pt x="5163" y="4573"/>
                    <a:pt x="5194" y="4510"/>
                  </a:cubicBezTo>
                  <a:cubicBezTo>
                    <a:pt x="5479" y="4098"/>
                    <a:pt x="5448" y="3623"/>
                    <a:pt x="5068" y="3338"/>
                  </a:cubicBezTo>
                  <a:cubicBezTo>
                    <a:pt x="4899" y="3215"/>
                    <a:pt x="4685" y="3152"/>
                    <a:pt x="4473" y="3152"/>
                  </a:cubicBezTo>
                  <a:close/>
                  <a:moveTo>
                    <a:pt x="699" y="3338"/>
                  </a:moveTo>
                  <a:cubicBezTo>
                    <a:pt x="564" y="3338"/>
                    <a:pt x="444" y="3370"/>
                    <a:pt x="349" y="3433"/>
                  </a:cubicBezTo>
                  <a:cubicBezTo>
                    <a:pt x="286" y="3496"/>
                    <a:pt x="254" y="3560"/>
                    <a:pt x="222" y="3623"/>
                  </a:cubicBezTo>
                  <a:cubicBezTo>
                    <a:pt x="1" y="4098"/>
                    <a:pt x="349" y="4953"/>
                    <a:pt x="951" y="5365"/>
                  </a:cubicBezTo>
                  <a:cubicBezTo>
                    <a:pt x="1204" y="5567"/>
                    <a:pt x="1701" y="5669"/>
                    <a:pt x="2343" y="5669"/>
                  </a:cubicBezTo>
                  <a:cubicBezTo>
                    <a:pt x="2504" y="5669"/>
                    <a:pt x="2674" y="5662"/>
                    <a:pt x="2851" y="5650"/>
                  </a:cubicBezTo>
                  <a:cubicBezTo>
                    <a:pt x="2629" y="5206"/>
                    <a:pt x="2059" y="4130"/>
                    <a:pt x="1616" y="3718"/>
                  </a:cubicBezTo>
                  <a:cubicBezTo>
                    <a:pt x="1299" y="3465"/>
                    <a:pt x="968" y="3338"/>
                    <a:pt x="699" y="3338"/>
                  </a:cubicBezTo>
                  <a:close/>
                  <a:moveTo>
                    <a:pt x="5633" y="6059"/>
                  </a:moveTo>
                  <a:cubicBezTo>
                    <a:pt x="5431" y="6059"/>
                    <a:pt x="5220" y="6129"/>
                    <a:pt x="5036" y="6251"/>
                  </a:cubicBezTo>
                  <a:cubicBezTo>
                    <a:pt x="4909" y="6378"/>
                    <a:pt x="4814" y="6505"/>
                    <a:pt x="4751" y="6663"/>
                  </a:cubicBezTo>
                  <a:cubicBezTo>
                    <a:pt x="4561" y="7075"/>
                    <a:pt x="4909" y="8120"/>
                    <a:pt x="5068" y="8532"/>
                  </a:cubicBezTo>
                  <a:cubicBezTo>
                    <a:pt x="5733" y="7993"/>
                    <a:pt x="6176" y="7518"/>
                    <a:pt x="6303" y="7233"/>
                  </a:cubicBezTo>
                  <a:cubicBezTo>
                    <a:pt x="6493" y="6726"/>
                    <a:pt x="6334" y="6283"/>
                    <a:pt x="5954" y="6125"/>
                  </a:cubicBezTo>
                  <a:cubicBezTo>
                    <a:pt x="5853" y="6080"/>
                    <a:pt x="5745" y="6059"/>
                    <a:pt x="5633" y="6059"/>
                  </a:cubicBezTo>
                  <a:close/>
                  <a:moveTo>
                    <a:pt x="2193" y="7140"/>
                  </a:moveTo>
                  <a:cubicBezTo>
                    <a:pt x="2029" y="7140"/>
                    <a:pt x="1886" y="7181"/>
                    <a:pt x="1774" y="7265"/>
                  </a:cubicBezTo>
                  <a:cubicBezTo>
                    <a:pt x="1679" y="7360"/>
                    <a:pt x="1647" y="7455"/>
                    <a:pt x="1616" y="7550"/>
                  </a:cubicBezTo>
                  <a:cubicBezTo>
                    <a:pt x="1457" y="8057"/>
                    <a:pt x="1932" y="8785"/>
                    <a:pt x="2566" y="9038"/>
                  </a:cubicBezTo>
                  <a:cubicBezTo>
                    <a:pt x="2712" y="9106"/>
                    <a:pt x="2900" y="9133"/>
                    <a:pt x="3102" y="9133"/>
                  </a:cubicBezTo>
                  <a:cubicBezTo>
                    <a:pt x="3558" y="9133"/>
                    <a:pt x="4086" y="8999"/>
                    <a:pt x="4371" y="8912"/>
                  </a:cubicBezTo>
                  <a:cubicBezTo>
                    <a:pt x="4086" y="8532"/>
                    <a:pt x="3358" y="7581"/>
                    <a:pt x="2883" y="7328"/>
                  </a:cubicBezTo>
                  <a:cubicBezTo>
                    <a:pt x="2635" y="7205"/>
                    <a:pt x="2398" y="7140"/>
                    <a:pt x="2193" y="7140"/>
                  </a:cubicBezTo>
                  <a:close/>
                  <a:moveTo>
                    <a:pt x="7297" y="8713"/>
                  </a:moveTo>
                  <a:cubicBezTo>
                    <a:pt x="7114" y="8713"/>
                    <a:pt x="6935" y="8775"/>
                    <a:pt x="6778" y="8880"/>
                  </a:cubicBezTo>
                  <a:cubicBezTo>
                    <a:pt x="6588" y="9038"/>
                    <a:pt x="6461" y="9292"/>
                    <a:pt x="6429" y="9545"/>
                  </a:cubicBezTo>
                  <a:cubicBezTo>
                    <a:pt x="6334" y="9988"/>
                    <a:pt x="6841" y="10938"/>
                    <a:pt x="7095" y="11318"/>
                  </a:cubicBezTo>
                  <a:cubicBezTo>
                    <a:pt x="7475" y="10812"/>
                    <a:pt x="7886" y="10115"/>
                    <a:pt x="7950" y="9767"/>
                  </a:cubicBezTo>
                  <a:cubicBezTo>
                    <a:pt x="8013" y="9197"/>
                    <a:pt x="7791" y="8785"/>
                    <a:pt x="7411" y="8722"/>
                  </a:cubicBezTo>
                  <a:cubicBezTo>
                    <a:pt x="7373" y="8716"/>
                    <a:pt x="7335" y="8713"/>
                    <a:pt x="7297" y="8713"/>
                  </a:cubicBezTo>
                  <a:close/>
                  <a:moveTo>
                    <a:pt x="4382" y="10570"/>
                  </a:moveTo>
                  <a:cubicBezTo>
                    <a:pt x="4154" y="10570"/>
                    <a:pt x="3954" y="10627"/>
                    <a:pt x="3833" y="10748"/>
                  </a:cubicBezTo>
                  <a:cubicBezTo>
                    <a:pt x="3706" y="10843"/>
                    <a:pt x="3643" y="10970"/>
                    <a:pt x="3611" y="11128"/>
                  </a:cubicBezTo>
                  <a:cubicBezTo>
                    <a:pt x="3579" y="11667"/>
                    <a:pt x="4149" y="12237"/>
                    <a:pt x="4783" y="12395"/>
                  </a:cubicBezTo>
                  <a:cubicBezTo>
                    <a:pt x="4834" y="12405"/>
                    <a:pt x="4888" y="12409"/>
                    <a:pt x="4945" y="12409"/>
                  </a:cubicBezTo>
                  <a:cubicBezTo>
                    <a:pt x="5451" y="12409"/>
                    <a:pt x="6151" y="12056"/>
                    <a:pt x="6493" y="11857"/>
                  </a:cubicBezTo>
                  <a:cubicBezTo>
                    <a:pt x="6144" y="11572"/>
                    <a:pt x="5289" y="10780"/>
                    <a:pt x="4783" y="10622"/>
                  </a:cubicBezTo>
                  <a:cubicBezTo>
                    <a:pt x="4646" y="10588"/>
                    <a:pt x="4510" y="10570"/>
                    <a:pt x="4382" y="10570"/>
                  </a:cubicBezTo>
                  <a:close/>
                  <a:moveTo>
                    <a:pt x="9419" y="11032"/>
                  </a:moveTo>
                  <a:cubicBezTo>
                    <a:pt x="9404" y="11032"/>
                    <a:pt x="9389" y="11032"/>
                    <a:pt x="9375" y="11033"/>
                  </a:cubicBezTo>
                  <a:cubicBezTo>
                    <a:pt x="9248" y="11033"/>
                    <a:pt x="9121" y="11097"/>
                    <a:pt x="9026" y="11192"/>
                  </a:cubicBezTo>
                  <a:cubicBezTo>
                    <a:pt x="8773" y="11382"/>
                    <a:pt x="8615" y="11730"/>
                    <a:pt x="8646" y="12142"/>
                  </a:cubicBezTo>
                  <a:cubicBezTo>
                    <a:pt x="8678" y="12617"/>
                    <a:pt x="9375" y="13472"/>
                    <a:pt x="9691" y="13820"/>
                  </a:cubicBezTo>
                  <a:cubicBezTo>
                    <a:pt x="9850" y="13377"/>
                    <a:pt x="10166" y="12458"/>
                    <a:pt x="10135" y="11983"/>
                  </a:cubicBezTo>
                  <a:cubicBezTo>
                    <a:pt x="10043" y="11405"/>
                    <a:pt x="9777" y="11032"/>
                    <a:pt x="9419" y="11032"/>
                  </a:cubicBezTo>
                  <a:close/>
                  <a:moveTo>
                    <a:pt x="7316" y="13567"/>
                  </a:moveTo>
                  <a:cubicBezTo>
                    <a:pt x="7000" y="13567"/>
                    <a:pt x="6714" y="13630"/>
                    <a:pt x="6524" y="13789"/>
                  </a:cubicBezTo>
                  <a:cubicBezTo>
                    <a:pt x="6398" y="13884"/>
                    <a:pt x="6271" y="14074"/>
                    <a:pt x="6303" y="14327"/>
                  </a:cubicBezTo>
                  <a:cubicBezTo>
                    <a:pt x="6366" y="14865"/>
                    <a:pt x="7031" y="15340"/>
                    <a:pt x="7696" y="15372"/>
                  </a:cubicBezTo>
                  <a:cubicBezTo>
                    <a:pt x="8013" y="15372"/>
                    <a:pt x="8456" y="15182"/>
                    <a:pt x="8931" y="14739"/>
                  </a:cubicBezTo>
                  <a:cubicBezTo>
                    <a:pt x="9058" y="14644"/>
                    <a:pt x="9185" y="14549"/>
                    <a:pt x="9248" y="14485"/>
                  </a:cubicBezTo>
                  <a:cubicBezTo>
                    <a:pt x="8868" y="14232"/>
                    <a:pt x="7823" y="13630"/>
                    <a:pt x="7316" y="13567"/>
                  </a:cubicBezTo>
                  <a:close/>
                  <a:moveTo>
                    <a:pt x="11895" y="12876"/>
                  </a:moveTo>
                  <a:cubicBezTo>
                    <a:pt x="11846" y="12876"/>
                    <a:pt x="11798" y="12884"/>
                    <a:pt x="11750" y="12902"/>
                  </a:cubicBezTo>
                  <a:cubicBezTo>
                    <a:pt x="11687" y="12934"/>
                    <a:pt x="11623" y="12965"/>
                    <a:pt x="11592" y="12997"/>
                  </a:cubicBezTo>
                  <a:cubicBezTo>
                    <a:pt x="11338" y="13187"/>
                    <a:pt x="11148" y="13662"/>
                    <a:pt x="11338" y="14232"/>
                  </a:cubicBezTo>
                  <a:cubicBezTo>
                    <a:pt x="11465" y="14739"/>
                    <a:pt x="12352" y="15467"/>
                    <a:pt x="12763" y="15752"/>
                  </a:cubicBezTo>
                  <a:cubicBezTo>
                    <a:pt x="12827" y="15277"/>
                    <a:pt x="12890" y="14200"/>
                    <a:pt x="12700" y="13725"/>
                  </a:cubicBezTo>
                  <a:cubicBezTo>
                    <a:pt x="12509" y="13206"/>
                    <a:pt x="12200" y="12876"/>
                    <a:pt x="11895" y="12876"/>
                  </a:cubicBezTo>
                  <a:close/>
                  <a:moveTo>
                    <a:pt x="10447" y="16004"/>
                  </a:moveTo>
                  <a:cubicBezTo>
                    <a:pt x="10426" y="16004"/>
                    <a:pt x="10407" y="16004"/>
                    <a:pt x="10388" y="16005"/>
                  </a:cubicBezTo>
                  <a:cubicBezTo>
                    <a:pt x="10135" y="16037"/>
                    <a:pt x="9913" y="16132"/>
                    <a:pt x="9755" y="16259"/>
                  </a:cubicBezTo>
                  <a:cubicBezTo>
                    <a:pt x="9533" y="16480"/>
                    <a:pt x="9438" y="16734"/>
                    <a:pt x="9565" y="17019"/>
                  </a:cubicBezTo>
                  <a:cubicBezTo>
                    <a:pt x="9707" y="17473"/>
                    <a:pt x="10382" y="17825"/>
                    <a:pt x="11000" y="17825"/>
                  </a:cubicBezTo>
                  <a:cubicBezTo>
                    <a:pt x="11072" y="17825"/>
                    <a:pt x="11142" y="17820"/>
                    <a:pt x="11212" y="17811"/>
                  </a:cubicBezTo>
                  <a:cubicBezTo>
                    <a:pt x="11370" y="17779"/>
                    <a:pt x="11528" y="17684"/>
                    <a:pt x="11718" y="17526"/>
                  </a:cubicBezTo>
                  <a:cubicBezTo>
                    <a:pt x="12067" y="17272"/>
                    <a:pt x="12383" y="16765"/>
                    <a:pt x="12542" y="16544"/>
                  </a:cubicBezTo>
                  <a:cubicBezTo>
                    <a:pt x="12531" y="16533"/>
                    <a:pt x="12524" y="16530"/>
                    <a:pt x="12518" y="16530"/>
                  </a:cubicBezTo>
                  <a:cubicBezTo>
                    <a:pt x="12506" y="16530"/>
                    <a:pt x="12499" y="16544"/>
                    <a:pt x="12478" y="16544"/>
                  </a:cubicBezTo>
                  <a:cubicBezTo>
                    <a:pt x="12051" y="16391"/>
                    <a:pt x="10978" y="16004"/>
                    <a:pt x="10447" y="16004"/>
                  </a:cubicBezTo>
                  <a:close/>
                </a:path>
              </a:pathLst>
            </a:custGeom>
            <a:solidFill>
              <a:srgbClr val="ACE5F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 name="Google Shape;507;p14">
              <a:extLst>
                <a:ext uri="{FF2B5EF4-FFF2-40B4-BE49-F238E27FC236}">
                  <a16:creationId xmlns:a16="http://schemas.microsoft.com/office/drawing/2014/main" id="{D14F44C4-87AF-4BEF-B097-F83EFE818288}"/>
                </a:ext>
              </a:extLst>
            </p:cNvPr>
            <p:cNvSpPr/>
            <p:nvPr/>
          </p:nvSpPr>
          <p:spPr>
            <a:xfrm>
              <a:off x="1598835" y="1717675"/>
              <a:ext cx="429541" cy="497933"/>
            </a:xfrm>
            <a:custGeom>
              <a:avLst/>
              <a:gdLst/>
              <a:ahLst/>
              <a:cxnLst/>
              <a:rect l="l" t="t" r="r" b="b"/>
              <a:pathLst>
                <a:path w="14125" h="16374" extrusionOk="0">
                  <a:moveTo>
                    <a:pt x="1298" y="1"/>
                  </a:moveTo>
                  <a:cubicBezTo>
                    <a:pt x="1267" y="1"/>
                    <a:pt x="1235" y="1"/>
                    <a:pt x="1235" y="32"/>
                  </a:cubicBezTo>
                  <a:cubicBezTo>
                    <a:pt x="1203" y="64"/>
                    <a:pt x="1172" y="96"/>
                    <a:pt x="1203" y="127"/>
                  </a:cubicBezTo>
                  <a:cubicBezTo>
                    <a:pt x="1267" y="982"/>
                    <a:pt x="1425" y="1901"/>
                    <a:pt x="1647" y="2788"/>
                  </a:cubicBezTo>
                  <a:lnTo>
                    <a:pt x="1679" y="2788"/>
                  </a:lnTo>
                  <a:cubicBezTo>
                    <a:pt x="1679" y="2819"/>
                    <a:pt x="1647" y="2819"/>
                    <a:pt x="1647" y="2819"/>
                  </a:cubicBezTo>
                  <a:cubicBezTo>
                    <a:pt x="1805" y="3421"/>
                    <a:pt x="1995" y="4054"/>
                    <a:pt x="2217" y="4656"/>
                  </a:cubicBezTo>
                  <a:lnTo>
                    <a:pt x="2280" y="4878"/>
                  </a:lnTo>
                  <a:lnTo>
                    <a:pt x="2090" y="4751"/>
                  </a:lnTo>
                  <a:cubicBezTo>
                    <a:pt x="1457" y="4308"/>
                    <a:pt x="823" y="3801"/>
                    <a:pt x="222" y="3294"/>
                  </a:cubicBezTo>
                  <a:cubicBezTo>
                    <a:pt x="185" y="3257"/>
                    <a:pt x="148" y="3242"/>
                    <a:pt x="110" y="3242"/>
                  </a:cubicBezTo>
                  <a:cubicBezTo>
                    <a:pt x="84" y="3242"/>
                    <a:pt x="58" y="3249"/>
                    <a:pt x="32" y="3263"/>
                  </a:cubicBezTo>
                  <a:lnTo>
                    <a:pt x="32" y="3294"/>
                  </a:lnTo>
                  <a:cubicBezTo>
                    <a:pt x="0" y="3326"/>
                    <a:pt x="0" y="3326"/>
                    <a:pt x="0" y="3358"/>
                  </a:cubicBezTo>
                  <a:cubicBezTo>
                    <a:pt x="0" y="3389"/>
                    <a:pt x="32" y="3421"/>
                    <a:pt x="63" y="3453"/>
                  </a:cubicBezTo>
                  <a:cubicBezTo>
                    <a:pt x="823" y="4118"/>
                    <a:pt x="1615" y="4719"/>
                    <a:pt x="2407" y="5226"/>
                  </a:cubicBezTo>
                  <a:lnTo>
                    <a:pt x="2439" y="5258"/>
                  </a:lnTo>
                  <a:lnTo>
                    <a:pt x="2439" y="5289"/>
                  </a:lnTo>
                  <a:cubicBezTo>
                    <a:pt x="2787" y="6176"/>
                    <a:pt x="3230" y="7031"/>
                    <a:pt x="3705" y="7823"/>
                  </a:cubicBezTo>
                  <a:lnTo>
                    <a:pt x="3800" y="8045"/>
                  </a:lnTo>
                  <a:lnTo>
                    <a:pt x="3579" y="7950"/>
                  </a:lnTo>
                  <a:cubicBezTo>
                    <a:pt x="2914" y="7665"/>
                    <a:pt x="2249" y="7348"/>
                    <a:pt x="1584" y="6968"/>
                  </a:cubicBezTo>
                  <a:cubicBezTo>
                    <a:pt x="1552" y="6968"/>
                    <a:pt x="1489" y="6968"/>
                    <a:pt x="1457" y="7000"/>
                  </a:cubicBezTo>
                  <a:cubicBezTo>
                    <a:pt x="1457" y="7000"/>
                    <a:pt x="1425" y="7000"/>
                    <a:pt x="1425" y="7031"/>
                  </a:cubicBezTo>
                  <a:cubicBezTo>
                    <a:pt x="1393" y="7095"/>
                    <a:pt x="1425" y="7158"/>
                    <a:pt x="1489" y="7190"/>
                  </a:cubicBezTo>
                  <a:cubicBezTo>
                    <a:pt x="2312" y="7665"/>
                    <a:pt x="3135" y="8045"/>
                    <a:pt x="3990" y="8361"/>
                  </a:cubicBezTo>
                  <a:lnTo>
                    <a:pt x="4022" y="8393"/>
                  </a:lnTo>
                  <a:cubicBezTo>
                    <a:pt x="4560" y="9216"/>
                    <a:pt x="5130" y="10008"/>
                    <a:pt x="5764" y="10736"/>
                  </a:cubicBezTo>
                  <a:lnTo>
                    <a:pt x="5922" y="10926"/>
                  </a:lnTo>
                  <a:lnTo>
                    <a:pt x="5669" y="10895"/>
                  </a:lnTo>
                  <a:cubicBezTo>
                    <a:pt x="5004" y="10768"/>
                    <a:pt x="4307" y="10578"/>
                    <a:pt x="3610" y="10356"/>
                  </a:cubicBezTo>
                  <a:cubicBezTo>
                    <a:pt x="3600" y="10346"/>
                    <a:pt x="3586" y="10342"/>
                    <a:pt x="3570" y="10342"/>
                  </a:cubicBezTo>
                  <a:cubicBezTo>
                    <a:pt x="3540" y="10342"/>
                    <a:pt x="3505" y="10356"/>
                    <a:pt x="3484" y="10356"/>
                  </a:cubicBezTo>
                  <a:cubicBezTo>
                    <a:pt x="3484" y="10388"/>
                    <a:pt x="3452" y="10388"/>
                    <a:pt x="3452" y="10420"/>
                  </a:cubicBezTo>
                  <a:cubicBezTo>
                    <a:pt x="3452" y="10483"/>
                    <a:pt x="3484" y="10546"/>
                    <a:pt x="3547" y="10578"/>
                  </a:cubicBezTo>
                  <a:cubicBezTo>
                    <a:pt x="4180" y="10768"/>
                    <a:pt x="4814" y="10958"/>
                    <a:pt x="5415" y="11085"/>
                  </a:cubicBezTo>
                  <a:cubicBezTo>
                    <a:pt x="5669" y="11116"/>
                    <a:pt x="5891" y="11180"/>
                    <a:pt x="6144" y="11211"/>
                  </a:cubicBezTo>
                  <a:lnTo>
                    <a:pt x="6176" y="11211"/>
                  </a:lnTo>
                  <a:lnTo>
                    <a:pt x="6207" y="11243"/>
                  </a:lnTo>
                  <a:cubicBezTo>
                    <a:pt x="6904" y="12003"/>
                    <a:pt x="7664" y="12700"/>
                    <a:pt x="8424" y="13333"/>
                  </a:cubicBezTo>
                  <a:lnTo>
                    <a:pt x="8614" y="13460"/>
                  </a:lnTo>
                  <a:lnTo>
                    <a:pt x="8392" y="13460"/>
                  </a:lnTo>
                  <a:cubicBezTo>
                    <a:pt x="8218" y="13468"/>
                    <a:pt x="8044" y="13472"/>
                    <a:pt x="7869" y="13472"/>
                  </a:cubicBezTo>
                  <a:cubicBezTo>
                    <a:pt x="7345" y="13472"/>
                    <a:pt x="6817" y="13436"/>
                    <a:pt x="6271" y="13365"/>
                  </a:cubicBezTo>
                  <a:cubicBezTo>
                    <a:pt x="6239" y="13365"/>
                    <a:pt x="6207" y="13365"/>
                    <a:pt x="6176" y="13397"/>
                  </a:cubicBezTo>
                  <a:cubicBezTo>
                    <a:pt x="6144" y="13397"/>
                    <a:pt x="6144" y="13428"/>
                    <a:pt x="6144" y="13460"/>
                  </a:cubicBezTo>
                  <a:cubicBezTo>
                    <a:pt x="6144" y="13523"/>
                    <a:pt x="6176" y="13587"/>
                    <a:pt x="6239" y="13618"/>
                  </a:cubicBezTo>
                  <a:lnTo>
                    <a:pt x="6271" y="13618"/>
                  </a:lnTo>
                  <a:cubicBezTo>
                    <a:pt x="6883" y="13703"/>
                    <a:pt x="7481" y="13745"/>
                    <a:pt x="8065" y="13745"/>
                  </a:cubicBezTo>
                  <a:cubicBezTo>
                    <a:pt x="8357" y="13745"/>
                    <a:pt x="8646" y="13734"/>
                    <a:pt x="8931" y="13713"/>
                  </a:cubicBezTo>
                  <a:lnTo>
                    <a:pt x="8962" y="13713"/>
                  </a:lnTo>
                  <a:lnTo>
                    <a:pt x="8962" y="13745"/>
                  </a:lnTo>
                  <a:cubicBezTo>
                    <a:pt x="9817" y="14347"/>
                    <a:pt x="10704" y="14917"/>
                    <a:pt x="11623" y="15360"/>
                  </a:cubicBezTo>
                  <a:lnTo>
                    <a:pt x="11844" y="15487"/>
                  </a:lnTo>
                  <a:lnTo>
                    <a:pt x="11623" y="15518"/>
                  </a:lnTo>
                  <a:cubicBezTo>
                    <a:pt x="10958" y="15708"/>
                    <a:pt x="10229" y="15803"/>
                    <a:pt x="9501" y="15867"/>
                  </a:cubicBezTo>
                  <a:cubicBezTo>
                    <a:pt x="9469" y="15867"/>
                    <a:pt x="9469" y="15867"/>
                    <a:pt x="9437" y="15898"/>
                  </a:cubicBezTo>
                  <a:cubicBezTo>
                    <a:pt x="9406" y="15930"/>
                    <a:pt x="9406" y="15962"/>
                    <a:pt x="9406" y="15993"/>
                  </a:cubicBezTo>
                  <a:cubicBezTo>
                    <a:pt x="9406" y="16057"/>
                    <a:pt x="9437" y="16120"/>
                    <a:pt x="9501" y="16120"/>
                  </a:cubicBezTo>
                  <a:lnTo>
                    <a:pt x="9532" y="16120"/>
                  </a:lnTo>
                  <a:cubicBezTo>
                    <a:pt x="10483" y="16088"/>
                    <a:pt x="11401" y="15930"/>
                    <a:pt x="12224" y="15677"/>
                  </a:cubicBezTo>
                  <a:lnTo>
                    <a:pt x="12256" y="15677"/>
                  </a:lnTo>
                  <a:cubicBezTo>
                    <a:pt x="12858" y="15962"/>
                    <a:pt x="13428" y="16183"/>
                    <a:pt x="13998" y="16373"/>
                  </a:cubicBezTo>
                  <a:cubicBezTo>
                    <a:pt x="14029" y="16373"/>
                    <a:pt x="14061" y="16373"/>
                    <a:pt x="14093" y="16342"/>
                  </a:cubicBezTo>
                  <a:cubicBezTo>
                    <a:pt x="14093" y="16342"/>
                    <a:pt x="14124" y="16310"/>
                    <a:pt x="14124" y="16278"/>
                  </a:cubicBezTo>
                  <a:cubicBezTo>
                    <a:pt x="14124" y="16183"/>
                    <a:pt x="14061" y="16088"/>
                    <a:pt x="13998" y="16057"/>
                  </a:cubicBezTo>
                  <a:cubicBezTo>
                    <a:pt x="13428" y="15867"/>
                    <a:pt x="12826" y="15645"/>
                    <a:pt x="12288" y="15392"/>
                  </a:cubicBezTo>
                  <a:lnTo>
                    <a:pt x="12256" y="15392"/>
                  </a:lnTo>
                  <a:lnTo>
                    <a:pt x="12256" y="15360"/>
                  </a:lnTo>
                  <a:cubicBezTo>
                    <a:pt x="11781" y="14537"/>
                    <a:pt x="11369" y="13713"/>
                    <a:pt x="11084" y="12858"/>
                  </a:cubicBezTo>
                  <a:cubicBezTo>
                    <a:pt x="11058" y="12807"/>
                    <a:pt x="10990" y="12755"/>
                    <a:pt x="10932" y="12755"/>
                  </a:cubicBezTo>
                  <a:cubicBezTo>
                    <a:pt x="10919" y="12755"/>
                    <a:pt x="10906" y="12757"/>
                    <a:pt x="10894" y="12763"/>
                  </a:cubicBezTo>
                  <a:lnTo>
                    <a:pt x="10863" y="12763"/>
                  </a:lnTo>
                  <a:cubicBezTo>
                    <a:pt x="10831" y="12795"/>
                    <a:pt x="10831" y="12858"/>
                    <a:pt x="10831" y="12922"/>
                  </a:cubicBezTo>
                  <a:cubicBezTo>
                    <a:pt x="11084" y="13618"/>
                    <a:pt x="11401" y="14315"/>
                    <a:pt x="11781" y="14980"/>
                  </a:cubicBezTo>
                  <a:lnTo>
                    <a:pt x="11876" y="15202"/>
                  </a:lnTo>
                  <a:lnTo>
                    <a:pt x="11654" y="15107"/>
                  </a:lnTo>
                  <a:cubicBezTo>
                    <a:pt x="10768" y="14632"/>
                    <a:pt x="9881" y="14093"/>
                    <a:pt x="9057" y="13492"/>
                  </a:cubicBezTo>
                  <a:lnTo>
                    <a:pt x="9026" y="13460"/>
                  </a:lnTo>
                  <a:cubicBezTo>
                    <a:pt x="8772" y="12637"/>
                    <a:pt x="8614" y="11782"/>
                    <a:pt x="8519" y="10958"/>
                  </a:cubicBezTo>
                  <a:cubicBezTo>
                    <a:pt x="8519" y="10895"/>
                    <a:pt x="8424" y="10831"/>
                    <a:pt x="8361" y="10831"/>
                  </a:cubicBezTo>
                  <a:lnTo>
                    <a:pt x="8297" y="10831"/>
                  </a:lnTo>
                  <a:cubicBezTo>
                    <a:pt x="8266" y="10863"/>
                    <a:pt x="8266" y="10895"/>
                    <a:pt x="8266" y="10958"/>
                  </a:cubicBezTo>
                  <a:cubicBezTo>
                    <a:pt x="8329" y="11623"/>
                    <a:pt x="8487" y="12320"/>
                    <a:pt x="8677" y="13017"/>
                  </a:cubicBezTo>
                  <a:lnTo>
                    <a:pt x="8741" y="13238"/>
                  </a:lnTo>
                  <a:lnTo>
                    <a:pt x="8551" y="13112"/>
                  </a:lnTo>
                  <a:cubicBezTo>
                    <a:pt x="7759" y="12478"/>
                    <a:pt x="7031" y="11813"/>
                    <a:pt x="6334" y="11053"/>
                  </a:cubicBezTo>
                  <a:lnTo>
                    <a:pt x="6302" y="11021"/>
                  </a:lnTo>
                  <a:lnTo>
                    <a:pt x="6302" y="10990"/>
                  </a:lnTo>
                  <a:cubicBezTo>
                    <a:pt x="6271" y="10166"/>
                    <a:pt x="6271" y="9343"/>
                    <a:pt x="6366" y="8583"/>
                  </a:cubicBezTo>
                  <a:cubicBezTo>
                    <a:pt x="6366" y="8520"/>
                    <a:pt x="6302" y="8456"/>
                    <a:pt x="6239" y="8425"/>
                  </a:cubicBezTo>
                  <a:cubicBezTo>
                    <a:pt x="6207" y="8425"/>
                    <a:pt x="6176" y="8425"/>
                    <a:pt x="6144" y="8456"/>
                  </a:cubicBezTo>
                  <a:cubicBezTo>
                    <a:pt x="6112" y="8456"/>
                    <a:pt x="6112" y="8488"/>
                    <a:pt x="6112" y="8520"/>
                  </a:cubicBezTo>
                  <a:cubicBezTo>
                    <a:pt x="6049" y="9153"/>
                    <a:pt x="6017" y="9818"/>
                    <a:pt x="6049" y="10515"/>
                  </a:cubicBezTo>
                  <a:lnTo>
                    <a:pt x="6049" y="10736"/>
                  </a:lnTo>
                  <a:lnTo>
                    <a:pt x="5891" y="10546"/>
                  </a:lnTo>
                  <a:cubicBezTo>
                    <a:pt x="5289" y="9850"/>
                    <a:pt x="4719" y="9058"/>
                    <a:pt x="4212" y="8266"/>
                  </a:cubicBezTo>
                  <a:lnTo>
                    <a:pt x="4212" y="8235"/>
                  </a:lnTo>
                  <a:lnTo>
                    <a:pt x="4212" y="8203"/>
                  </a:lnTo>
                  <a:cubicBezTo>
                    <a:pt x="4307" y="7380"/>
                    <a:pt x="4497" y="6619"/>
                    <a:pt x="4750" y="5923"/>
                  </a:cubicBezTo>
                  <a:cubicBezTo>
                    <a:pt x="4782" y="5859"/>
                    <a:pt x="4719" y="5764"/>
                    <a:pt x="4655" y="5733"/>
                  </a:cubicBezTo>
                  <a:cubicBezTo>
                    <a:pt x="4624" y="5733"/>
                    <a:pt x="4560" y="5733"/>
                    <a:pt x="4529" y="5764"/>
                  </a:cubicBezTo>
                  <a:cubicBezTo>
                    <a:pt x="4529" y="5764"/>
                    <a:pt x="4497" y="5764"/>
                    <a:pt x="4497" y="5796"/>
                  </a:cubicBezTo>
                  <a:cubicBezTo>
                    <a:pt x="4307" y="6366"/>
                    <a:pt x="4149" y="7000"/>
                    <a:pt x="4022" y="7665"/>
                  </a:cubicBezTo>
                  <a:lnTo>
                    <a:pt x="3990" y="7886"/>
                  </a:lnTo>
                  <a:lnTo>
                    <a:pt x="3895" y="7696"/>
                  </a:lnTo>
                  <a:cubicBezTo>
                    <a:pt x="3420" y="6904"/>
                    <a:pt x="3009" y="6049"/>
                    <a:pt x="2660" y="5194"/>
                  </a:cubicBezTo>
                  <a:lnTo>
                    <a:pt x="2660" y="5163"/>
                  </a:lnTo>
                  <a:lnTo>
                    <a:pt x="2660" y="5131"/>
                  </a:lnTo>
                  <a:cubicBezTo>
                    <a:pt x="2945" y="4371"/>
                    <a:pt x="3294" y="3674"/>
                    <a:pt x="3705" y="3073"/>
                  </a:cubicBezTo>
                  <a:cubicBezTo>
                    <a:pt x="3737" y="3009"/>
                    <a:pt x="3737" y="2914"/>
                    <a:pt x="3642" y="2851"/>
                  </a:cubicBezTo>
                  <a:cubicBezTo>
                    <a:pt x="3626" y="2835"/>
                    <a:pt x="3594" y="2827"/>
                    <a:pt x="3563" y="2827"/>
                  </a:cubicBezTo>
                  <a:cubicBezTo>
                    <a:pt x="3531" y="2827"/>
                    <a:pt x="3499" y="2835"/>
                    <a:pt x="3484" y="2851"/>
                  </a:cubicBezTo>
                  <a:cubicBezTo>
                    <a:pt x="3484" y="2851"/>
                    <a:pt x="3484" y="2851"/>
                    <a:pt x="3484" y="2883"/>
                  </a:cubicBezTo>
                  <a:cubicBezTo>
                    <a:pt x="3135" y="3358"/>
                    <a:pt x="2850" y="3928"/>
                    <a:pt x="2597" y="4561"/>
                  </a:cubicBezTo>
                  <a:lnTo>
                    <a:pt x="2502" y="4751"/>
                  </a:lnTo>
                  <a:lnTo>
                    <a:pt x="2439" y="4561"/>
                  </a:lnTo>
                  <a:cubicBezTo>
                    <a:pt x="2280" y="4086"/>
                    <a:pt x="2122" y="3611"/>
                    <a:pt x="1995" y="3073"/>
                  </a:cubicBezTo>
                  <a:cubicBezTo>
                    <a:pt x="1995" y="3073"/>
                    <a:pt x="1995" y="3041"/>
                    <a:pt x="1964" y="3041"/>
                  </a:cubicBezTo>
                  <a:cubicBezTo>
                    <a:pt x="1710" y="2091"/>
                    <a:pt x="1552" y="1109"/>
                    <a:pt x="1489" y="191"/>
                  </a:cubicBezTo>
                  <a:cubicBezTo>
                    <a:pt x="1489" y="96"/>
                    <a:pt x="1393" y="32"/>
                    <a:pt x="1298" y="1"/>
                  </a:cubicBezTo>
                  <a:close/>
                </a:path>
              </a:pathLst>
            </a:custGeom>
            <a:solidFill>
              <a:srgbClr val="2B76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 name="Google Shape;508;p14">
              <a:extLst>
                <a:ext uri="{FF2B5EF4-FFF2-40B4-BE49-F238E27FC236}">
                  <a16:creationId xmlns:a16="http://schemas.microsoft.com/office/drawing/2014/main" id="{CC418236-A05D-4F28-ADB5-C626F88A62F9}"/>
                </a:ext>
              </a:extLst>
            </p:cNvPr>
            <p:cNvSpPr/>
            <p:nvPr/>
          </p:nvSpPr>
          <p:spPr>
            <a:xfrm>
              <a:off x="1286794" y="1806291"/>
              <a:ext cx="694382" cy="469987"/>
            </a:xfrm>
            <a:custGeom>
              <a:avLst/>
              <a:gdLst/>
              <a:ahLst/>
              <a:cxnLst/>
              <a:rect l="l" t="t" r="r" b="b"/>
              <a:pathLst>
                <a:path w="22834" h="15455" extrusionOk="0">
                  <a:moveTo>
                    <a:pt x="1742" y="0"/>
                  </a:moveTo>
                  <a:lnTo>
                    <a:pt x="1710" y="64"/>
                  </a:lnTo>
                  <a:cubicBezTo>
                    <a:pt x="1710" y="64"/>
                    <a:pt x="1710" y="95"/>
                    <a:pt x="1679" y="95"/>
                  </a:cubicBezTo>
                  <a:cubicBezTo>
                    <a:pt x="1552" y="317"/>
                    <a:pt x="1267" y="824"/>
                    <a:pt x="982" y="1615"/>
                  </a:cubicBezTo>
                  <a:cubicBezTo>
                    <a:pt x="412" y="3104"/>
                    <a:pt x="95" y="4719"/>
                    <a:pt x="32" y="6302"/>
                  </a:cubicBezTo>
                  <a:cubicBezTo>
                    <a:pt x="0" y="7886"/>
                    <a:pt x="190" y="10324"/>
                    <a:pt x="1425" y="12953"/>
                  </a:cubicBezTo>
                  <a:cubicBezTo>
                    <a:pt x="1837" y="13840"/>
                    <a:pt x="2344" y="14726"/>
                    <a:pt x="2914" y="15455"/>
                  </a:cubicBezTo>
                  <a:lnTo>
                    <a:pt x="22834" y="15455"/>
                  </a:lnTo>
                  <a:cubicBezTo>
                    <a:pt x="22739" y="15360"/>
                    <a:pt x="22612" y="15106"/>
                    <a:pt x="22454" y="14853"/>
                  </a:cubicBezTo>
                  <a:cubicBezTo>
                    <a:pt x="22074" y="14315"/>
                    <a:pt x="21440" y="13491"/>
                    <a:pt x="20585" y="12604"/>
                  </a:cubicBezTo>
                  <a:cubicBezTo>
                    <a:pt x="19698" y="11654"/>
                    <a:pt x="18780" y="10768"/>
                    <a:pt x="17798" y="9913"/>
                  </a:cubicBezTo>
                  <a:cubicBezTo>
                    <a:pt x="16627" y="8931"/>
                    <a:pt x="15455" y="8076"/>
                    <a:pt x="14093" y="7252"/>
                  </a:cubicBezTo>
                  <a:cubicBezTo>
                    <a:pt x="13618" y="6936"/>
                    <a:pt x="13080" y="6651"/>
                    <a:pt x="12415" y="6334"/>
                  </a:cubicBezTo>
                  <a:lnTo>
                    <a:pt x="12383" y="6334"/>
                  </a:lnTo>
                  <a:cubicBezTo>
                    <a:pt x="12193" y="6461"/>
                    <a:pt x="12003" y="6619"/>
                    <a:pt x="11813" y="6746"/>
                  </a:cubicBezTo>
                  <a:lnTo>
                    <a:pt x="11464" y="6999"/>
                  </a:lnTo>
                  <a:lnTo>
                    <a:pt x="11369" y="6556"/>
                  </a:lnTo>
                  <a:cubicBezTo>
                    <a:pt x="11338" y="6302"/>
                    <a:pt x="11306" y="6081"/>
                    <a:pt x="11306" y="5827"/>
                  </a:cubicBezTo>
                  <a:lnTo>
                    <a:pt x="11274" y="5827"/>
                  </a:lnTo>
                  <a:cubicBezTo>
                    <a:pt x="8899" y="4846"/>
                    <a:pt x="6619" y="3642"/>
                    <a:pt x="4972" y="2502"/>
                  </a:cubicBezTo>
                  <a:lnTo>
                    <a:pt x="4909" y="2502"/>
                  </a:lnTo>
                  <a:cubicBezTo>
                    <a:pt x="3547" y="1584"/>
                    <a:pt x="2439" y="570"/>
                    <a:pt x="2027" y="222"/>
                  </a:cubicBezTo>
                  <a:cubicBezTo>
                    <a:pt x="1964" y="127"/>
                    <a:pt x="1805" y="0"/>
                    <a:pt x="1774"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 name="Google Shape;509;p14">
              <a:extLst>
                <a:ext uri="{FF2B5EF4-FFF2-40B4-BE49-F238E27FC236}">
                  <a16:creationId xmlns:a16="http://schemas.microsoft.com/office/drawing/2014/main" id="{07DC198A-3B28-449C-86C9-2BACFE2D6330}"/>
                </a:ext>
              </a:extLst>
            </p:cNvPr>
            <p:cNvSpPr/>
            <p:nvPr/>
          </p:nvSpPr>
          <p:spPr>
            <a:xfrm>
              <a:off x="1281959" y="1801456"/>
              <a:ext cx="704995" cy="474822"/>
            </a:xfrm>
            <a:custGeom>
              <a:avLst/>
              <a:gdLst/>
              <a:ahLst/>
              <a:cxnLst/>
              <a:rect l="l" t="t" r="r" b="b"/>
              <a:pathLst>
                <a:path w="23183" h="15614" extrusionOk="0">
                  <a:moveTo>
                    <a:pt x="2186" y="603"/>
                  </a:moveTo>
                  <a:lnTo>
                    <a:pt x="2439" y="856"/>
                  </a:lnTo>
                  <a:cubicBezTo>
                    <a:pt x="3295" y="1616"/>
                    <a:pt x="4150" y="2249"/>
                    <a:pt x="4973" y="2819"/>
                  </a:cubicBezTo>
                  <a:cubicBezTo>
                    <a:pt x="5163" y="2946"/>
                    <a:pt x="5385" y="3073"/>
                    <a:pt x="5606" y="3231"/>
                  </a:cubicBezTo>
                  <a:lnTo>
                    <a:pt x="5701" y="3294"/>
                  </a:lnTo>
                  <a:lnTo>
                    <a:pt x="5638" y="3389"/>
                  </a:lnTo>
                  <a:cubicBezTo>
                    <a:pt x="5100" y="4181"/>
                    <a:pt x="4625" y="5005"/>
                    <a:pt x="4213" y="5891"/>
                  </a:cubicBezTo>
                  <a:lnTo>
                    <a:pt x="4118" y="6113"/>
                  </a:lnTo>
                  <a:lnTo>
                    <a:pt x="4023" y="5891"/>
                  </a:lnTo>
                  <a:cubicBezTo>
                    <a:pt x="3200" y="4340"/>
                    <a:pt x="2598" y="2693"/>
                    <a:pt x="2249" y="951"/>
                  </a:cubicBezTo>
                  <a:lnTo>
                    <a:pt x="2186" y="603"/>
                  </a:lnTo>
                  <a:close/>
                  <a:moveTo>
                    <a:pt x="1838" y="666"/>
                  </a:moveTo>
                  <a:lnTo>
                    <a:pt x="1901" y="1014"/>
                  </a:lnTo>
                  <a:cubicBezTo>
                    <a:pt x="2249" y="2788"/>
                    <a:pt x="2851" y="4498"/>
                    <a:pt x="3706" y="6081"/>
                  </a:cubicBezTo>
                  <a:lnTo>
                    <a:pt x="3801" y="6303"/>
                  </a:lnTo>
                  <a:lnTo>
                    <a:pt x="3548" y="6240"/>
                  </a:lnTo>
                  <a:cubicBezTo>
                    <a:pt x="2534" y="6081"/>
                    <a:pt x="1521" y="5828"/>
                    <a:pt x="539" y="5480"/>
                  </a:cubicBezTo>
                  <a:lnTo>
                    <a:pt x="444" y="5448"/>
                  </a:lnTo>
                  <a:lnTo>
                    <a:pt x="476" y="5353"/>
                  </a:lnTo>
                  <a:cubicBezTo>
                    <a:pt x="634" y="3833"/>
                    <a:pt x="1014" y="2629"/>
                    <a:pt x="1299" y="1869"/>
                  </a:cubicBezTo>
                  <a:cubicBezTo>
                    <a:pt x="1426" y="1553"/>
                    <a:pt x="1553" y="1268"/>
                    <a:pt x="1679" y="983"/>
                  </a:cubicBezTo>
                  <a:lnTo>
                    <a:pt x="1838" y="666"/>
                  </a:lnTo>
                  <a:close/>
                  <a:moveTo>
                    <a:pt x="5986" y="3484"/>
                  </a:moveTo>
                  <a:lnTo>
                    <a:pt x="6081" y="3516"/>
                  </a:lnTo>
                  <a:cubicBezTo>
                    <a:pt x="6778" y="3928"/>
                    <a:pt x="7538" y="4371"/>
                    <a:pt x="8330" y="4783"/>
                  </a:cubicBezTo>
                  <a:lnTo>
                    <a:pt x="8457" y="4815"/>
                  </a:lnTo>
                  <a:lnTo>
                    <a:pt x="8393" y="4941"/>
                  </a:lnTo>
                  <a:cubicBezTo>
                    <a:pt x="7665" y="6366"/>
                    <a:pt x="7126" y="7918"/>
                    <a:pt x="6778" y="9533"/>
                  </a:cubicBezTo>
                  <a:lnTo>
                    <a:pt x="6715" y="9787"/>
                  </a:lnTo>
                  <a:lnTo>
                    <a:pt x="6556" y="9597"/>
                  </a:lnTo>
                  <a:cubicBezTo>
                    <a:pt x="5733" y="8646"/>
                    <a:pt x="5005" y="7633"/>
                    <a:pt x="4371" y="6525"/>
                  </a:cubicBezTo>
                  <a:lnTo>
                    <a:pt x="4340" y="6493"/>
                  </a:lnTo>
                  <a:lnTo>
                    <a:pt x="4371" y="6430"/>
                  </a:lnTo>
                  <a:cubicBezTo>
                    <a:pt x="4815" y="5416"/>
                    <a:pt x="5321" y="4466"/>
                    <a:pt x="5923" y="3579"/>
                  </a:cubicBezTo>
                  <a:lnTo>
                    <a:pt x="5986" y="3484"/>
                  </a:lnTo>
                  <a:close/>
                  <a:moveTo>
                    <a:pt x="413" y="5796"/>
                  </a:moveTo>
                  <a:lnTo>
                    <a:pt x="571" y="5860"/>
                  </a:lnTo>
                  <a:cubicBezTo>
                    <a:pt x="1679" y="6240"/>
                    <a:pt x="2819" y="6493"/>
                    <a:pt x="3960" y="6683"/>
                  </a:cubicBezTo>
                  <a:lnTo>
                    <a:pt x="4023" y="6683"/>
                  </a:lnTo>
                  <a:lnTo>
                    <a:pt x="4055" y="6746"/>
                  </a:lnTo>
                  <a:cubicBezTo>
                    <a:pt x="4150" y="6905"/>
                    <a:pt x="4245" y="7063"/>
                    <a:pt x="4308" y="7190"/>
                  </a:cubicBezTo>
                  <a:cubicBezTo>
                    <a:pt x="4910" y="8140"/>
                    <a:pt x="5575" y="9058"/>
                    <a:pt x="6303" y="9882"/>
                  </a:cubicBezTo>
                  <a:lnTo>
                    <a:pt x="6461" y="10040"/>
                  </a:lnTo>
                  <a:lnTo>
                    <a:pt x="6208" y="10072"/>
                  </a:lnTo>
                  <a:cubicBezTo>
                    <a:pt x="5711" y="10107"/>
                    <a:pt x="5210" y="10125"/>
                    <a:pt x="4704" y="10125"/>
                  </a:cubicBezTo>
                  <a:cubicBezTo>
                    <a:pt x="3403" y="10125"/>
                    <a:pt x="2074" y="10006"/>
                    <a:pt x="729" y="9755"/>
                  </a:cubicBezTo>
                  <a:lnTo>
                    <a:pt x="666" y="9723"/>
                  </a:lnTo>
                  <a:lnTo>
                    <a:pt x="634" y="9660"/>
                  </a:lnTo>
                  <a:cubicBezTo>
                    <a:pt x="444" y="8583"/>
                    <a:pt x="349" y="7538"/>
                    <a:pt x="381" y="6461"/>
                  </a:cubicBezTo>
                  <a:cubicBezTo>
                    <a:pt x="381" y="6303"/>
                    <a:pt x="381" y="6145"/>
                    <a:pt x="413" y="5955"/>
                  </a:cubicBezTo>
                  <a:lnTo>
                    <a:pt x="413" y="5796"/>
                  </a:lnTo>
                  <a:close/>
                  <a:moveTo>
                    <a:pt x="8742" y="4973"/>
                  </a:moveTo>
                  <a:lnTo>
                    <a:pt x="8837" y="5036"/>
                  </a:lnTo>
                  <a:cubicBezTo>
                    <a:pt x="9597" y="5416"/>
                    <a:pt x="10388" y="5765"/>
                    <a:pt x="11180" y="6081"/>
                  </a:cubicBezTo>
                  <a:lnTo>
                    <a:pt x="11275" y="6113"/>
                  </a:lnTo>
                  <a:lnTo>
                    <a:pt x="11243" y="6208"/>
                  </a:lnTo>
                  <a:cubicBezTo>
                    <a:pt x="10578" y="8235"/>
                    <a:pt x="10293" y="10452"/>
                    <a:pt x="10388" y="12700"/>
                  </a:cubicBezTo>
                  <a:lnTo>
                    <a:pt x="10420" y="12922"/>
                  </a:lnTo>
                  <a:lnTo>
                    <a:pt x="10420" y="12922"/>
                  </a:lnTo>
                  <a:lnTo>
                    <a:pt x="10230" y="12795"/>
                  </a:lnTo>
                  <a:cubicBezTo>
                    <a:pt x="9090" y="12035"/>
                    <a:pt x="8013" y="11148"/>
                    <a:pt x="7063" y="10135"/>
                  </a:cubicBezTo>
                  <a:lnTo>
                    <a:pt x="7031" y="10103"/>
                  </a:lnTo>
                  <a:lnTo>
                    <a:pt x="7031" y="10040"/>
                  </a:lnTo>
                  <a:cubicBezTo>
                    <a:pt x="7348" y="8266"/>
                    <a:pt x="7918" y="6620"/>
                    <a:pt x="8710" y="5100"/>
                  </a:cubicBezTo>
                  <a:lnTo>
                    <a:pt x="8742" y="4973"/>
                  </a:lnTo>
                  <a:close/>
                  <a:moveTo>
                    <a:pt x="761" y="10103"/>
                  </a:moveTo>
                  <a:lnTo>
                    <a:pt x="919" y="10135"/>
                  </a:lnTo>
                  <a:cubicBezTo>
                    <a:pt x="2182" y="10374"/>
                    <a:pt x="3460" y="10494"/>
                    <a:pt x="4711" y="10494"/>
                  </a:cubicBezTo>
                  <a:cubicBezTo>
                    <a:pt x="5280" y="10494"/>
                    <a:pt x="5844" y="10469"/>
                    <a:pt x="6398" y="10420"/>
                  </a:cubicBezTo>
                  <a:cubicBezTo>
                    <a:pt x="6493" y="10420"/>
                    <a:pt x="6588" y="10388"/>
                    <a:pt x="6683" y="10388"/>
                  </a:cubicBezTo>
                  <a:lnTo>
                    <a:pt x="6746" y="10388"/>
                  </a:lnTo>
                  <a:lnTo>
                    <a:pt x="6810" y="10420"/>
                  </a:lnTo>
                  <a:cubicBezTo>
                    <a:pt x="7538" y="11212"/>
                    <a:pt x="8362" y="11940"/>
                    <a:pt x="9217" y="12573"/>
                  </a:cubicBezTo>
                  <a:cubicBezTo>
                    <a:pt x="9502" y="12763"/>
                    <a:pt x="9755" y="12953"/>
                    <a:pt x="10040" y="13143"/>
                  </a:cubicBezTo>
                  <a:lnTo>
                    <a:pt x="10230" y="13270"/>
                  </a:lnTo>
                  <a:lnTo>
                    <a:pt x="10008" y="13365"/>
                  </a:lnTo>
                  <a:cubicBezTo>
                    <a:pt x="7852" y="14104"/>
                    <a:pt x="5557" y="14512"/>
                    <a:pt x="3151" y="14512"/>
                  </a:cubicBezTo>
                  <a:cubicBezTo>
                    <a:pt x="2977" y="14512"/>
                    <a:pt x="2804" y="14509"/>
                    <a:pt x="2629" y="14505"/>
                  </a:cubicBezTo>
                  <a:lnTo>
                    <a:pt x="2534" y="14505"/>
                  </a:lnTo>
                  <a:lnTo>
                    <a:pt x="2503" y="14474"/>
                  </a:lnTo>
                  <a:cubicBezTo>
                    <a:pt x="2249" y="13999"/>
                    <a:pt x="1996" y="13523"/>
                    <a:pt x="1774" y="13048"/>
                  </a:cubicBezTo>
                  <a:cubicBezTo>
                    <a:pt x="1331" y="12162"/>
                    <a:pt x="1014" y="11243"/>
                    <a:pt x="793" y="10293"/>
                  </a:cubicBezTo>
                  <a:lnTo>
                    <a:pt x="761" y="10103"/>
                  </a:lnTo>
                  <a:close/>
                  <a:moveTo>
                    <a:pt x="12574" y="6715"/>
                  </a:moveTo>
                  <a:lnTo>
                    <a:pt x="12637" y="6746"/>
                  </a:lnTo>
                  <a:cubicBezTo>
                    <a:pt x="13207" y="7000"/>
                    <a:pt x="13682" y="7253"/>
                    <a:pt x="14094" y="7506"/>
                  </a:cubicBezTo>
                  <a:lnTo>
                    <a:pt x="14157" y="7570"/>
                  </a:lnTo>
                  <a:lnTo>
                    <a:pt x="14157" y="7633"/>
                  </a:lnTo>
                  <a:cubicBezTo>
                    <a:pt x="13904" y="10008"/>
                    <a:pt x="14220" y="12542"/>
                    <a:pt x="15075" y="14949"/>
                  </a:cubicBezTo>
                  <a:lnTo>
                    <a:pt x="15139" y="15202"/>
                  </a:lnTo>
                  <a:lnTo>
                    <a:pt x="14917" y="15107"/>
                  </a:lnTo>
                  <a:cubicBezTo>
                    <a:pt x="13492" y="14632"/>
                    <a:pt x="12130" y="13999"/>
                    <a:pt x="10832" y="13207"/>
                  </a:cubicBezTo>
                  <a:lnTo>
                    <a:pt x="10800" y="13175"/>
                  </a:lnTo>
                  <a:lnTo>
                    <a:pt x="10800" y="13112"/>
                  </a:lnTo>
                  <a:cubicBezTo>
                    <a:pt x="10642" y="11212"/>
                    <a:pt x="10800" y="9248"/>
                    <a:pt x="11243" y="7475"/>
                  </a:cubicBezTo>
                  <a:lnTo>
                    <a:pt x="11497" y="7475"/>
                  </a:lnTo>
                  <a:lnTo>
                    <a:pt x="11718" y="7348"/>
                  </a:lnTo>
                  <a:cubicBezTo>
                    <a:pt x="11972" y="7158"/>
                    <a:pt x="12257" y="6936"/>
                    <a:pt x="12542" y="6746"/>
                  </a:cubicBezTo>
                  <a:lnTo>
                    <a:pt x="12574" y="6715"/>
                  </a:lnTo>
                  <a:close/>
                  <a:moveTo>
                    <a:pt x="1743" y="1"/>
                  </a:moveTo>
                  <a:lnTo>
                    <a:pt x="1743" y="128"/>
                  </a:lnTo>
                  <a:lnTo>
                    <a:pt x="1711" y="159"/>
                  </a:lnTo>
                  <a:cubicBezTo>
                    <a:pt x="1711" y="159"/>
                    <a:pt x="1711" y="191"/>
                    <a:pt x="1711" y="191"/>
                  </a:cubicBezTo>
                  <a:cubicBezTo>
                    <a:pt x="1584" y="413"/>
                    <a:pt x="1299" y="888"/>
                    <a:pt x="983" y="1743"/>
                  </a:cubicBezTo>
                  <a:cubicBezTo>
                    <a:pt x="381" y="3199"/>
                    <a:pt x="64" y="4846"/>
                    <a:pt x="33" y="6461"/>
                  </a:cubicBezTo>
                  <a:cubicBezTo>
                    <a:pt x="1" y="8076"/>
                    <a:pt x="191" y="10547"/>
                    <a:pt x="1426" y="13175"/>
                  </a:cubicBezTo>
                  <a:cubicBezTo>
                    <a:pt x="1838" y="14030"/>
                    <a:pt x="2313" y="14885"/>
                    <a:pt x="2851" y="15614"/>
                  </a:cubicBezTo>
                  <a:lnTo>
                    <a:pt x="3295" y="15614"/>
                  </a:lnTo>
                  <a:cubicBezTo>
                    <a:pt x="3168" y="15455"/>
                    <a:pt x="3009" y="15234"/>
                    <a:pt x="2883" y="15044"/>
                  </a:cubicBezTo>
                  <a:lnTo>
                    <a:pt x="2756" y="14885"/>
                  </a:lnTo>
                  <a:lnTo>
                    <a:pt x="2978" y="14885"/>
                  </a:lnTo>
                  <a:cubicBezTo>
                    <a:pt x="3643" y="14885"/>
                    <a:pt x="4276" y="14854"/>
                    <a:pt x="4910" y="14790"/>
                  </a:cubicBezTo>
                  <a:cubicBezTo>
                    <a:pt x="6873" y="14632"/>
                    <a:pt x="8773" y="14220"/>
                    <a:pt x="10547" y="13555"/>
                  </a:cubicBezTo>
                  <a:lnTo>
                    <a:pt x="10610" y="13523"/>
                  </a:lnTo>
                  <a:lnTo>
                    <a:pt x="10642" y="13555"/>
                  </a:lnTo>
                  <a:cubicBezTo>
                    <a:pt x="11972" y="14379"/>
                    <a:pt x="13365" y="15012"/>
                    <a:pt x="14822" y="15487"/>
                  </a:cubicBezTo>
                  <a:lnTo>
                    <a:pt x="15044" y="15550"/>
                  </a:lnTo>
                  <a:lnTo>
                    <a:pt x="14980" y="15614"/>
                  </a:lnTo>
                  <a:lnTo>
                    <a:pt x="16754" y="15614"/>
                  </a:lnTo>
                  <a:cubicBezTo>
                    <a:pt x="16374" y="15519"/>
                    <a:pt x="15994" y="15424"/>
                    <a:pt x="15614" y="15329"/>
                  </a:cubicBezTo>
                  <a:lnTo>
                    <a:pt x="15582" y="15329"/>
                  </a:lnTo>
                  <a:lnTo>
                    <a:pt x="15550" y="15265"/>
                  </a:lnTo>
                  <a:cubicBezTo>
                    <a:pt x="14664" y="12890"/>
                    <a:pt x="14284" y="10357"/>
                    <a:pt x="14474" y="7981"/>
                  </a:cubicBezTo>
                  <a:lnTo>
                    <a:pt x="14474" y="7760"/>
                  </a:lnTo>
                  <a:lnTo>
                    <a:pt x="14664" y="7886"/>
                  </a:lnTo>
                  <a:cubicBezTo>
                    <a:pt x="15519" y="8425"/>
                    <a:pt x="16279" y="8995"/>
                    <a:pt x="17071" y="9597"/>
                  </a:cubicBezTo>
                  <a:lnTo>
                    <a:pt x="17102" y="9628"/>
                  </a:lnTo>
                  <a:lnTo>
                    <a:pt x="17102" y="9660"/>
                  </a:lnTo>
                  <a:cubicBezTo>
                    <a:pt x="17546" y="11718"/>
                    <a:pt x="18401" y="13809"/>
                    <a:pt x="19667" y="15614"/>
                  </a:cubicBezTo>
                  <a:lnTo>
                    <a:pt x="20079" y="15614"/>
                  </a:lnTo>
                  <a:cubicBezTo>
                    <a:pt x="18939" y="13967"/>
                    <a:pt x="18116" y="12162"/>
                    <a:pt x="17609" y="10325"/>
                  </a:cubicBezTo>
                  <a:lnTo>
                    <a:pt x="17514" y="9977"/>
                  </a:lnTo>
                  <a:lnTo>
                    <a:pt x="17799" y="10230"/>
                  </a:lnTo>
                  <a:cubicBezTo>
                    <a:pt x="18781" y="11053"/>
                    <a:pt x="19731" y="11940"/>
                    <a:pt x="20586" y="12890"/>
                  </a:cubicBezTo>
                  <a:cubicBezTo>
                    <a:pt x="21726" y="14094"/>
                    <a:pt x="22454" y="15202"/>
                    <a:pt x="22771" y="15614"/>
                  </a:cubicBezTo>
                  <a:lnTo>
                    <a:pt x="23183" y="15614"/>
                  </a:lnTo>
                  <a:cubicBezTo>
                    <a:pt x="23088" y="15519"/>
                    <a:pt x="22961" y="15234"/>
                    <a:pt x="22739" y="14917"/>
                  </a:cubicBezTo>
                  <a:cubicBezTo>
                    <a:pt x="22328" y="14379"/>
                    <a:pt x="21694" y="13555"/>
                    <a:pt x="20839" y="12637"/>
                  </a:cubicBezTo>
                  <a:cubicBezTo>
                    <a:pt x="19984" y="11687"/>
                    <a:pt x="19034" y="10800"/>
                    <a:pt x="18052" y="9945"/>
                  </a:cubicBezTo>
                  <a:cubicBezTo>
                    <a:pt x="16881" y="8963"/>
                    <a:pt x="15709" y="8108"/>
                    <a:pt x="14347" y="7253"/>
                  </a:cubicBezTo>
                  <a:cubicBezTo>
                    <a:pt x="13872" y="6936"/>
                    <a:pt x="13334" y="6651"/>
                    <a:pt x="12637" y="6335"/>
                  </a:cubicBezTo>
                  <a:lnTo>
                    <a:pt x="12542" y="6303"/>
                  </a:lnTo>
                  <a:lnTo>
                    <a:pt x="12447" y="6366"/>
                  </a:lnTo>
                  <a:cubicBezTo>
                    <a:pt x="12257" y="6493"/>
                    <a:pt x="12067" y="6620"/>
                    <a:pt x="11877" y="6778"/>
                  </a:cubicBezTo>
                  <a:lnTo>
                    <a:pt x="11718" y="6873"/>
                  </a:lnTo>
                  <a:lnTo>
                    <a:pt x="11687" y="6683"/>
                  </a:lnTo>
                  <a:cubicBezTo>
                    <a:pt x="11655" y="6461"/>
                    <a:pt x="11623" y="6208"/>
                    <a:pt x="11623" y="5955"/>
                  </a:cubicBezTo>
                  <a:lnTo>
                    <a:pt x="11592" y="5860"/>
                  </a:lnTo>
                  <a:lnTo>
                    <a:pt x="11497" y="5828"/>
                  </a:lnTo>
                  <a:cubicBezTo>
                    <a:pt x="9122" y="4846"/>
                    <a:pt x="6841" y="3674"/>
                    <a:pt x="5195" y="2534"/>
                  </a:cubicBezTo>
                  <a:lnTo>
                    <a:pt x="5163" y="2534"/>
                  </a:lnTo>
                  <a:cubicBezTo>
                    <a:pt x="3801" y="1616"/>
                    <a:pt x="2693" y="634"/>
                    <a:pt x="2281" y="254"/>
                  </a:cubicBezTo>
                  <a:cubicBezTo>
                    <a:pt x="1996" y="1"/>
                    <a:pt x="1996" y="1"/>
                    <a:pt x="1901" y="1"/>
                  </a:cubicBezTo>
                  <a:close/>
                </a:path>
              </a:pathLst>
            </a:custGeom>
            <a:solidFill>
              <a:srgbClr val="2B76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 name="Google Shape;510;p14">
              <a:extLst>
                <a:ext uri="{FF2B5EF4-FFF2-40B4-BE49-F238E27FC236}">
                  <a16:creationId xmlns:a16="http://schemas.microsoft.com/office/drawing/2014/main" id="{00B9F2CF-1755-4676-BFBA-36BF576EDEA5}"/>
                </a:ext>
              </a:extLst>
            </p:cNvPr>
            <p:cNvSpPr/>
            <p:nvPr/>
          </p:nvSpPr>
          <p:spPr>
            <a:xfrm>
              <a:off x="1772175" y="1771623"/>
              <a:ext cx="402598" cy="489236"/>
            </a:xfrm>
            <a:custGeom>
              <a:avLst/>
              <a:gdLst/>
              <a:ahLst/>
              <a:cxnLst/>
              <a:rect l="l" t="t" r="r" b="b"/>
              <a:pathLst>
                <a:path w="13239" h="16088" extrusionOk="0">
                  <a:moveTo>
                    <a:pt x="2534" y="0"/>
                  </a:moveTo>
                  <a:cubicBezTo>
                    <a:pt x="1837" y="32"/>
                    <a:pt x="1204" y="475"/>
                    <a:pt x="761" y="1235"/>
                  </a:cubicBezTo>
                  <a:cubicBezTo>
                    <a:pt x="191" y="2154"/>
                    <a:pt x="0" y="3484"/>
                    <a:pt x="254" y="4719"/>
                  </a:cubicBezTo>
                  <a:cubicBezTo>
                    <a:pt x="571" y="6239"/>
                    <a:pt x="1141" y="7696"/>
                    <a:pt x="1932" y="9026"/>
                  </a:cubicBezTo>
                  <a:cubicBezTo>
                    <a:pt x="2724" y="10356"/>
                    <a:pt x="3706" y="11559"/>
                    <a:pt x="4846" y="12573"/>
                  </a:cubicBezTo>
                  <a:cubicBezTo>
                    <a:pt x="6049" y="13586"/>
                    <a:pt x="7348" y="14409"/>
                    <a:pt x="8804" y="15011"/>
                  </a:cubicBezTo>
                  <a:cubicBezTo>
                    <a:pt x="10198" y="15613"/>
                    <a:pt x="11718" y="15961"/>
                    <a:pt x="13238" y="16088"/>
                  </a:cubicBezTo>
                  <a:lnTo>
                    <a:pt x="13238" y="15708"/>
                  </a:lnTo>
                  <a:lnTo>
                    <a:pt x="13016" y="10831"/>
                  </a:lnTo>
                  <a:lnTo>
                    <a:pt x="13016" y="10704"/>
                  </a:lnTo>
                  <a:lnTo>
                    <a:pt x="12985" y="10451"/>
                  </a:lnTo>
                  <a:cubicBezTo>
                    <a:pt x="9406" y="9913"/>
                    <a:pt x="6461" y="7157"/>
                    <a:pt x="5701" y="3579"/>
                  </a:cubicBezTo>
                  <a:cubicBezTo>
                    <a:pt x="5543" y="2755"/>
                    <a:pt x="5194" y="1995"/>
                    <a:pt x="4751" y="1330"/>
                  </a:cubicBezTo>
                  <a:cubicBezTo>
                    <a:pt x="4181" y="570"/>
                    <a:pt x="3547" y="127"/>
                    <a:pt x="2882" y="32"/>
                  </a:cubicBezTo>
                  <a:cubicBezTo>
                    <a:pt x="2756" y="0"/>
                    <a:pt x="2661" y="0"/>
                    <a:pt x="2534" y="0"/>
                  </a:cubicBezTo>
                  <a:close/>
                </a:path>
              </a:pathLst>
            </a:custGeom>
            <a:solidFill>
              <a:srgbClr val="ACE5F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 name="Google Shape;511;p14">
              <a:extLst>
                <a:ext uri="{FF2B5EF4-FFF2-40B4-BE49-F238E27FC236}">
                  <a16:creationId xmlns:a16="http://schemas.microsoft.com/office/drawing/2014/main" id="{E47FAAE2-203C-4B3F-B71A-0A96B848B0F1}"/>
                </a:ext>
              </a:extLst>
            </p:cNvPr>
            <p:cNvSpPr/>
            <p:nvPr/>
          </p:nvSpPr>
          <p:spPr>
            <a:xfrm>
              <a:off x="1806843" y="1826514"/>
              <a:ext cx="360206" cy="391012"/>
            </a:xfrm>
            <a:custGeom>
              <a:avLst/>
              <a:gdLst/>
              <a:ahLst/>
              <a:cxnLst/>
              <a:rect l="l" t="t" r="r" b="b"/>
              <a:pathLst>
                <a:path w="11845" h="12858" extrusionOk="0">
                  <a:moveTo>
                    <a:pt x="1584" y="0"/>
                  </a:moveTo>
                  <a:cubicBezTo>
                    <a:pt x="1521" y="0"/>
                    <a:pt x="1457" y="64"/>
                    <a:pt x="1457" y="127"/>
                  </a:cubicBezTo>
                  <a:cubicBezTo>
                    <a:pt x="1489" y="950"/>
                    <a:pt x="1584" y="1805"/>
                    <a:pt x="1774" y="2597"/>
                  </a:cubicBezTo>
                  <a:cubicBezTo>
                    <a:pt x="1774" y="2629"/>
                    <a:pt x="1774" y="2660"/>
                    <a:pt x="1742" y="2692"/>
                  </a:cubicBezTo>
                  <a:lnTo>
                    <a:pt x="1647" y="2692"/>
                  </a:lnTo>
                  <a:cubicBezTo>
                    <a:pt x="1141" y="2344"/>
                    <a:pt x="666" y="1932"/>
                    <a:pt x="191" y="1489"/>
                  </a:cubicBezTo>
                  <a:cubicBezTo>
                    <a:pt x="191" y="1489"/>
                    <a:pt x="159" y="1457"/>
                    <a:pt x="127" y="1457"/>
                  </a:cubicBezTo>
                  <a:cubicBezTo>
                    <a:pt x="96" y="1457"/>
                    <a:pt x="64" y="1489"/>
                    <a:pt x="32" y="1489"/>
                  </a:cubicBezTo>
                  <a:cubicBezTo>
                    <a:pt x="32" y="1520"/>
                    <a:pt x="1" y="1552"/>
                    <a:pt x="1" y="1584"/>
                  </a:cubicBezTo>
                  <a:cubicBezTo>
                    <a:pt x="32" y="1615"/>
                    <a:pt x="32" y="1647"/>
                    <a:pt x="64" y="1679"/>
                  </a:cubicBezTo>
                  <a:cubicBezTo>
                    <a:pt x="602" y="2217"/>
                    <a:pt x="1236" y="2692"/>
                    <a:pt x="1869" y="3104"/>
                  </a:cubicBezTo>
                  <a:cubicBezTo>
                    <a:pt x="1901" y="3104"/>
                    <a:pt x="1901" y="3135"/>
                    <a:pt x="1901" y="3167"/>
                  </a:cubicBezTo>
                  <a:cubicBezTo>
                    <a:pt x="2059" y="3674"/>
                    <a:pt x="2249" y="4212"/>
                    <a:pt x="2471" y="4719"/>
                  </a:cubicBezTo>
                  <a:cubicBezTo>
                    <a:pt x="2502" y="4751"/>
                    <a:pt x="2502" y="4782"/>
                    <a:pt x="2471" y="4814"/>
                  </a:cubicBezTo>
                  <a:cubicBezTo>
                    <a:pt x="2439" y="4814"/>
                    <a:pt x="2439" y="4846"/>
                    <a:pt x="2407" y="4846"/>
                  </a:cubicBezTo>
                  <a:cubicBezTo>
                    <a:pt x="2407" y="4846"/>
                    <a:pt x="2376" y="4814"/>
                    <a:pt x="2376" y="4814"/>
                  </a:cubicBezTo>
                  <a:cubicBezTo>
                    <a:pt x="1616" y="4497"/>
                    <a:pt x="887" y="4086"/>
                    <a:pt x="191" y="3611"/>
                  </a:cubicBezTo>
                  <a:cubicBezTo>
                    <a:pt x="191" y="3579"/>
                    <a:pt x="159" y="3579"/>
                    <a:pt x="127" y="3579"/>
                  </a:cubicBezTo>
                  <a:cubicBezTo>
                    <a:pt x="96" y="3579"/>
                    <a:pt x="64" y="3611"/>
                    <a:pt x="32" y="3611"/>
                  </a:cubicBezTo>
                  <a:cubicBezTo>
                    <a:pt x="32" y="3642"/>
                    <a:pt x="32" y="3674"/>
                    <a:pt x="32" y="3706"/>
                  </a:cubicBezTo>
                  <a:cubicBezTo>
                    <a:pt x="32" y="3737"/>
                    <a:pt x="32" y="3769"/>
                    <a:pt x="64" y="3769"/>
                  </a:cubicBezTo>
                  <a:cubicBezTo>
                    <a:pt x="887" y="4371"/>
                    <a:pt x="1774" y="4846"/>
                    <a:pt x="2692" y="5194"/>
                  </a:cubicBezTo>
                  <a:cubicBezTo>
                    <a:pt x="2692" y="5194"/>
                    <a:pt x="2724" y="5194"/>
                    <a:pt x="2724" y="5226"/>
                  </a:cubicBezTo>
                  <a:cubicBezTo>
                    <a:pt x="2977" y="5701"/>
                    <a:pt x="3262" y="6176"/>
                    <a:pt x="3579" y="6651"/>
                  </a:cubicBezTo>
                  <a:cubicBezTo>
                    <a:pt x="3579" y="6682"/>
                    <a:pt x="3579" y="6714"/>
                    <a:pt x="3579" y="6746"/>
                  </a:cubicBezTo>
                  <a:cubicBezTo>
                    <a:pt x="3548" y="6746"/>
                    <a:pt x="3548" y="6777"/>
                    <a:pt x="3516" y="6777"/>
                  </a:cubicBezTo>
                  <a:lnTo>
                    <a:pt x="3484" y="6777"/>
                  </a:lnTo>
                  <a:cubicBezTo>
                    <a:pt x="2692" y="6587"/>
                    <a:pt x="1901" y="6334"/>
                    <a:pt x="1141" y="5986"/>
                  </a:cubicBezTo>
                  <a:cubicBezTo>
                    <a:pt x="1109" y="5986"/>
                    <a:pt x="1109" y="6017"/>
                    <a:pt x="1077" y="6017"/>
                  </a:cubicBezTo>
                  <a:cubicBezTo>
                    <a:pt x="1046" y="6017"/>
                    <a:pt x="1014" y="6017"/>
                    <a:pt x="982" y="6049"/>
                  </a:cubicBezTo>
                  <a:cubicBezTo>
                    <a:pt x="951" y="6112"/>
                    <a:pt x="982" y="6176"/>
                    <a:pt x="1046" y="6176"/>
                  </a:cubicBezTo>
                  <a:cubicBezTo>
                    <a:pt x="1964" y="6587"/>
                    <a:pt x="2914" y="6904"/>
                    <a:pt x="3864" y="7062"/>
                  </a:cubicBezTo>
                  <a:cubicBezTo>
                    <a:pt x="3864" y="7062"/>
                    <a:pt x="3896" y="7062"/>
                    <a:pt x="3896" y="7094"/>
                  </a:cubicBezTo>
                  <a:cubicBezTo>
                    <a:pt x="4149" y="7411"/>
                    <a:pt x="4403" y="7727"/>
                    <a:pt x="4688" y="8012"/>
                  </a:cubicBezTo>
                  <a:cubicBezTo>
                    <a:pt x="4783" y="8108"/>
                    <a:pt x="4909" y="8203"/>
                    <a:pt x="5004" y="8329"/>
                  </a:cubicBezTo>
                  <a:cubicBezTo>
                    <a:pt x="5036" y="8329"/>
                    <a:pt x="5036" y="8361"/>
                    <a:pt x="5036" y="8393"/>
                  </a:cubicBezTo>
                  <a:cubicBezTo>
                    <a:pt x="5004" y="8424"/>
                    <a:pt x="4973" y="8456"/>
                    <a:pt x="4941" y="8456"/>
                  </a:cubicBezTo>
                  <a:cubicBezTo>
                    <a:pt x="4118" y="8424"/>
                    <a:pt x="3294" y="8329"/>
                    <a:pt x="2471" y="8139"/>
                  </a:cubicBezTo>
                  <a:cubicBezTo>
                    <a:pt x="2471" y="8139"/>
                    <a:pt x="2471" y="8108"/>
                    <a:pt x="2439" y="8108"/>
                  </a:cubicBezTo>
                  <a:cubicBezTo>
                    <a:pt x="2407" y="8108"/>
                    <a:pt x="2376" y="8171"/>
                    <a:pt x="2344" y="8203"/>
                  </a:cubicBezTo>
                  <a:cubicBezTo>
                    <a:pt x="2344" y="8266"/>
                    <a:pt x="2376" y="8329"/>
                    <a:pt x="2439" y="8361"/>
                  </a:cubicBezTo>
                  <a:cubicBezTo>
                    <a:pt x="3357" y="8583"/>
                    <a:pt x="4276" y="8678"/>
                    <a:pt x="5194" y="8678"/>
                  </a:cubicBezTo>
                  <a:lnTo>
                    <a:pt x="5353" y="8678"/>
                  </a:lnTo>
                  <a:cubicBezTo>
                    <a:pt x="5384" y="8678"/>
                    <a:pt x="5416" y="8709"/>
                    <a:pt x="5416" y="8709"/>
                  </a:cubicBezTo>
                  <a:cubicBezTo>
                    <a:pt x="5828" y="9089"/>
                    <a:pt x="6271" y="9406"/>
                    <a:pt x="6746" y="9723"/>
                  </a:cubicBezTo>
                  <a:cubicBezTo>
                    <a:pt x="6746" y="9723"/>
                    <a:pt x="6778" y="9754"/>
                    <a:pt x="6778" y="9786"/>
                  </a:cubicBezTo>
                  <a:cubicBezTo>
                    <a:pt x="6746" y="9818"/>
                    <a:pt x="6746" y="9849"/>
                    <a:pt x="6714" y="9849"/>
                  </a:cubicBezTo>
                  <a:cubicBezTo>
                    <a:pt x="6271" y="9944"/>
                    <a:pt x="5796" y="9976"/>
                    <a:pt x="5353" y="10008"/>
                  </a:cubicBezTo>
                  <a:lnTo>
                    <a:pt x="4213" y="10008"/>
                  </a:lnTo>
                  <a:cubicBezTo>
                    <a:pt x="4149" y="10008"/>
                    <a:pt x="4118" y="10071"/>
                    <a:pt x="4086" y="10103"/>
                  </a:cubicBezTo>
                  <a:cubicBezTo>
                    <a:pt x="4086" y="10134"/>
                    <a:pt x="4118" y="10166"/>
                    <a:pt x="4118" y="10198"/>
                  </a:cubicBezTo>
                  <a:cubicBezTo>
                    <a:pt x="4149" y="10198"/>
                    <a:pt x="4181" y="10229"/>
                    <a:pt x="4213" y="10229"/>
                  </a:cubicBezTo>
                  <a:lnTo>
                    <a:pt x="5353" y="10229"/>
                  </a:lnTo>
                  <a:cubicBezTo>
                    <a:pt x="5954" y="10198"/>
                    <a:pt x="6556" y="10134"/>
                    <a:pt x="7158" y="10008"/>
                  </a:cubicBezTo>
                  <a:lnTo>
                    <a:pt x="7189" y="10008"/>
                  </a:lnTo>
                  <a:cubicBezTo>
                    <a:pt x="7696" y="10324"/>
                    <a:pt x="8203" y="10546"/>
                    <a:pt x="8710" y="10768"/>
                  </a:cubicBezTo>
                  <a:cubicBezTo>
                    <a:pt x="8741" y="10799"/>
                    <a:pt x="8741" y="10831"/>
                    <a:pt x="8741" y="10863"/>
                  </a:cubicBezTo>
                  <a:cubicBezTo>
                    <a:pt x="8741" y="10894"/>
                    <a:pt x="8741" y="10926"/>
                    <a:pt x="8710" y="10926"/>
                  </a:cubicBezTo>
                  <a:cubicBezTo>
                    <a:pt x="7918" y="11211"/>
                    <a:pt x="7094" y="11433"/>
                    <a:pt x="6271" y="11528"/>
                  </a:cubicBezTo>
                  <a:cubicBezTo>
                    <a:pt x="6239" y="11528"/>
                    <a:pt x="6208" y="11559"/>
                    <a:pt x="6176" y="11591"/>
                  </a:cubicBezTo>
                  <a:cubicBezTo>
                    <a:pt x="6176" y="11623"/>
                    <a:pt x="6176" y="11654"/>
                    <a:pt x="6176" y="11686"/>
                  </a:cubicBezTo>
                  <a:cubicBezTo>
                    <a:pt x="6176" y="11718"/>
                    <a:pt x="6208" y="11813"/>
                    <a:pt x="6303" y="11813"/>
                  </a:cubicBezTo>
                  <a:cubicBezTo>
                    <a:pt x="6493" y="11781"/>
                    <a:pt x="6683" y="11718"/>
                    <a:pt x="6873" y="11686"/>
                  </a:cubicBezTo>
                  <a:cubicBezTo>
                    <a:pt x="7696" y="11496"/>
                    <a:pt x="8456" y="11306"/>
                    <a:pt x="9185" y="11021"/>
                  </a:cubicBezTo>
                  <a:cubicBezTo>
                    <a:pt x="9185" y="11021"/>
                    <a:pt x="9216" y="10989"/>
                    <a:pt x="9216" y="10989"/>
                  </a:cubicBezTo>
                  <a:lnTo>
                    <a:pt x="9248" y="10989"/>
                  </a:lnTo>
                  <a:cubicBezTo>
                    <a:pt x="9786" y="11179"/>
                    <a:pt x="10325" y="11338"/>
                    <a:pt x="10895" y="11433"/>
                  </a:cubicBezTo>
                  <a:cubicBezTo>
                    <a:pt x="10926" y="11433"/>
                    <a:pt x="10958" y="11464"/>
                    <a:pt x="10958" y="11496"/>
                  </a:cubicBezTo>
                  <a:cubicBezTo>
                    <a:pt x="10958" y="11528"/>
                    <a:pt x="10958" y="11559"/>
                    <a:pt x="10926" y="11591"/>
                  </a:cubicBezTo>
                  <a:cubicBezTo>
                    <a:pt x="10198" y="12003"/>
                    <a:pt x="9406" y="12351"/>
                    <a:pt x="8615" y="12636"/>
                  </a:cubicBezTo>
                  <a:cubicBezTo>
                    <a:pt x="8583" y="12636"/>
                    <a:pt x="8551" y="12668"/>
                    <a:pt x="8551" y="12699"/>
                  </a:cubicBezTo>
                  <a:cubicBezTo>
                    <a:pt x="8520" y="12699"/>
                    <a:pt x="8520" y="12731"/>
                    <a:pt x="8520" y="12763"/>
                  </a:cubicBezTo>
                  <a:cubicBezTo>
                    <a:pt x="8551" y="12826"/>
                    <a:pt x="8583" y="12858"/>
                    <a:pt x="8646" y="12858"/>
                  </a:cubicBezTo>
                  <a:cubicBezTo>
                    <a:pt x="8646" y="12858"/>
                    <a:pt x="8646" y="12858"/>
                    <a:pt x="8646" y="12826"/>
                  </a:cubicBezTo>
                  <a:lnTo>
                    <a:pt x="8678" y="12826"/>
                  </a:lnTo>
                  <a:cubicBezTo>
                    <a:pt x="9628" y="12478"/>
                    <a:pt x="10546" y="12066"/>
                    <a:pt x="11401" y="11528"/>
                  </a:cubicBezTo>
                  <a:cubicBezTo>
                    <a:pt x="11401" y="11496"/>
                    <a:pt x="11433" y="11496"/>
                    <a:pt x="11433" y="11496"/>
                  </a:cubicBezTo>
                  <a:cubicBezTo>
                    <a:pt x="11496" y="11528"/>
                    <a:pt x="11528" y="11528"/>
                    <a:pt x="11591" y="11528"/>
                  </a:cubicBezTo>
                  <a:cubicBezTo>
                    <a:pt x="11686" y="11528"/>
                    <a:pt x="11750" y="11559"/>
                    <a:pt x="11813" y="11559"/>
                  </a:cubicBezTo>
                  <a:lnTo>
                    <a:pt x="11845" y="11559"/>
                  </a:lnTo>
                  <a:cubicBezTo>
                    <a:pt x="11845" y="11528"/>
                    <a:pt x="11845" y="11528"/>
                    <a:pt x="11845" y="11528"/>
                  </a:cubicBezTo>
                  <a:lnTo>
                    <a:pt x="11845" y="11369"/>
                  </a:lnTo>
                  <a:cubicBezTo>
                    <a:pt x="11845" y="11369"/>
                    <a:pt x="11845" y="11338"/>
                    <a:pt x="11813" y="11338"/>
                  </a:cubicBezTo>
                  <a:cubicBezTo>
                    <a:pt x="11781" y="11338"/>
                    <a:pt x="11686" y="11306"/>
                    <a:pt x="11623" y="11306"/>
                  </a:cubicBezTo>
                  <a:lnTo>
                    <a:pt x="11496" y="11306"/>
                  </a:lnTo>
                  <a:cubicBezTo>
                    <a:pt x="11496" y="11306"/>
                    <a:pt x="11496" y="11274"/>
                    <a:pt x="11496" y="11274"/>
                  </a:cubicBezTo>
                  <a:lnTo>
                    <a:pt x="11465" y="11243"/>
                  </a:lnTo>
                  <a:cubicBezTo>
                    <a:pt x="10895" y="10546"/>
                    <a:pt x="10420" y="9754"/>
                    <a:pt x="10071" y="8931"/>
                  </a:cubicBezTo>
                  <a:cubicBezTo>
                    <a:pt x="10040" y="8868"/>
                    <a:pt x="10008" y="8836"/>
                    <a:pt x="9945" y="8836"/>
                  </a:cubicBezTo>
                  <a:cubicBezTo>
                    <a:pt x="9945" y="8836"/>
                    <a:pt x="9945" y="8868"/>
                    <a:pt x="9913" y="8868"/>
                  </a:cubicBezTo>
                  <a:cubicBezTo>
                    <a:pt x="9881" y="8868"/>
                    <a:pt x="9881" y="8899"/>
                    <a:pt x="9850" y="8931"/>
                  </a:cubicBezTo>
                  <a:cubicBezTo>
                    <a:pt x="9850" y="8963"/>
                    <a:pt x="9850" y="8994"/>
                    <a:pt x="9850" y="9026"/>
                  </a:cubicBezTo>
                  <a:cubicBezTo>
                    <a:pt x="10166" y="9723"/>
                    <a:pt x="10546" y="10419"/>
                    <a:pt x="11053" y="11053"/>
                  </a:cubicBezTo>
                  <a:cubicBezTo>
                    <a:pt x="11053" y="11084"/>
                    <a:pt x="11053" y="11116"/>
                    <a:pt x="11053" y="11148"/>
                  </a:cubicBezTo>
                  <a:cubicBezTo>
                    <a:pt x="11021" y="11179"/>
                    <a:pt x="10990" y="11211"/>
                    <a:pt x="10958" y="11211"/>
                  </a:cubicBezTo>
                  <a:cubicBezTo>
                    <a:pt x="10420" y="11084"/>
                    <a:pt x="9850" y="10926"/>
                    <a:pt x="9343" y="10736"/>
                  </a:cubicBezTo>
                  <a:cubicBezTo>
                    <a:pt x="9311" y="10736"/>
                    <a:pt x="9280" y="10736"/>
                    <a:pt x="9280" y="10704"/>
                  </a:cubicBezTo>
                  <a:cubicBezTo>
                    <a:pt x="8868" y="9913"/>
                    <a:pt x="8583" y="9058"/>
                    <a:pt x="8393" y="8203"/>
                  </a:cubicBezTo>
                  <a:cubicBezTo>
                    <a:pt x="8393" y="8139"/>
                    <a:pt x="8330" y="8108"/>
                    <a:pt x="8298" y="8108"/>
                  </a:cubicBezTo>
                  <a:lnTo>
                    <a:pt x="8266" y="8108"/>
                  </a:lnTo>
                  <a:cubicBezTo>
                    <a:pt x="8235" y="8108"/>
                    <a:pt x="8203" y="8108"/>
                    <a:pt x="8203" y="8139"/>
                  </a:cubicBezTo>
                  <a:cubicBezTo>
                    <a:pt x="8171" y="8171"/>
                    <a:pt x="8171" y="8203"/>
                    <a:pt x="8171" y="8234"/>
                  </a:cubicBezTo>
                  <a:cubicBezTo>
                    <a:pt x="8330" y="8963"/>
                    <a:pt x="8583" y="9723"/>
                    <a:pt x="8900" y="10451"/>
                  </a:cubicBezTo>
                  <a:cubicBezTo>
                    <a:pt x="8931" y="10483"/>
                    <a:pt x="8900" y="10514"/>
                    <a:pt x="8900" y="10514"/>
                  </a:cubicBezTo>
                  <a:cubicBezTo>
                    <a:pt x="8868" y="10546"/>
                    <a:pt x="8868" y="10546"/>
                    <a:pt x="8836" y="10546"/>
                  </a:cubicBezTo>
                  <a:lnTo>
                    <a:pt x="8805" y="10546"/>
                  </a:lnTo>
                  <a:cubicBezTo>
                    <a:pt x="8298" y="10324"/>
                    <a:pt x="7791" y="10103"/>
                    <a:pt x="7348" y="9818"/>
                  </a:cubicBezTo>
                  <a:cubicBezTo>
                    <a:pt x="7316" y="9818"/>
                    <a:pt x="7316" y="9786"/>
                    <a:pt x="7284" y="9754"/>
                  </a:cubicBezTo>
                  <a:cubicBezTo>
                    <a:pt x="7063" y="8899"/>
                    <a:pt x="6936" y="8012"/>
                    <a:pt x="6936" y="7126"/>
                  </a:cubicBezTo>
                  <a:cubicBezTo>
                    <a:pt x="6936" y="7126"/>
                    <a:pt x="6904" y="7094"/>
                    <a:pt x="6904" y="7062"/>
                  </a:cubicBezTo>
                  <a:lnTo>
                    <a:pt x="6809" y="7062"/>
                  </a:lnTo>
                  <a:cubicBezTo>
                    <a:pt x="6746" y="7062"/>
                    <a:pt x="6714" y="7094"/>
                    <a:pt x="6714" y="7157"/>
                  </a:cubicBezTo>
                  <a:cubicBezTo>
                    <a:pt x="6714" y="7917"/>
                    <a:pt x="6809" y="8646"/>
                    <a:pt x="6968" y="9438"/>
                  </a:cubicBezTo>
                  <a:cubicBezTo>
                    <a:pt x="6999" y="9469"/>
                    <a:pt x="6968" y="9501"/>
                    <a:pt x="6936" y="9501"/>
                  </a:cubicBezTo>
                  <a:cubicBezTo>
                    <a:pt x="6936" y="9533"/>
                    <a:pt x="6936" y="9533"/>
                    <a:pt x="6904" y="9533"/>
                  </a:cubicBezTo>
                  <a:cubicBezTo>
                    <a:pt x="6873" y="9533"/>
                    <a:pt x="6873" y="9533"/>
                    <a:pt x="6873" y="9501"/>
                  </a:cubicBezTo>
                  <a:cubicBezTo>
                    <a:pt x="6398" y="9216"/>
                    <a:pt x="5986" y="8899"/>
                    <a:pt x="5574" y="8519"/>
                  </a:cubicBezTo>
                  <a:cubicBezTo>
                    <a:pt x="5574" y="8519"/>
                    <a:pt x="5543" y="8488"/>
                    <a:pt x="5543" y="8488"/>
                  </a:cubicBezTo>
                  <a:cubicBezTo>
                    <a:pt x="5479" y="7569"/>
                    <a:pt x="5543" y="6682"/>
                    <a:pt x="5701" y="5827"/>
                  </a:cubicBezTo>
                  <a:cubicBezTo>
                    <a:pt x="5701" y="5764"/>
                    <a:pt x="5669" y="5701"/>
                    <a:pt x="5606" y="5701"/>
                  </a:cubicBezTo>
                  <a:cubicBezTo>
                    <a:pt x="5606" y="5701"/>
                    <a:pt x="5606" y="5669"/>
                    <a:pt x="5574" y="5669"/>
                  </a:cubicBezTo>
                  <a:cubicBezTo>
                    <a:pt x="5511" y="5669"/>
                    <a:pt x="5479" y="5732"/>
                    <a:pt x="5479" y="5764"/>
                  </a:cubicBezTo>
                  <a:cubicBezTo>
                    <a:pt x="5321" y="6524"/>
                    <a:pt x="5289" y="7316"/>
                    <a:pt x="5321" y="8108"/>
                  </a:cubicBezTo>
                  <a:cubicBezTo>
                    <a:pt x="5321" y="8139"/>
                    <a:pt x="5289" y="8171"/>
                    <a:pt x="5258" y="8171"/>
                  </a:cubicBezTo>
                  <a:lnTo>
                    <a:pt x="5163" y="8171"/>
                  </a:lnTo>
                  <a:cubicBezTo>
                    <a:pt x="4783" y="7791"/>
                    <a:pt x="4434" y="7379"/>
                    <a:pt x="4118" y="6967"/>
                  </a:cubicBezTo>
                  <a:cubicBezTo>
                    <a:pt x="4086" y="6936"/>
                    <a:pt x="4086" y="6936"/>
                    <a:pt x="4086" y="6904"/>
                  </a:cubicBezTo>
                  <a:cubicBezTo>
                    <a:pt x="4181" y="6017"/>
                    <a:pt x="4403" y="5131"/>
                    <a:pt x="4719" y="4339"/>
                  </a:cubicBezTo>
                  <a:cubicBezTo>
                    <a:pt x="4719" y="4307"/>
                    <a:pt x="4719" y="4276"/>
                    <a:pt x="4719" y="4244"/>
                  </a:cubicBezTo>
                  <a:cubicBezTo>
                    <a:pt x="4719" y="4244"/>
                    <a:pt x="4688" y="4212"/>
                    <a:pt x="4656" y="4212"/>
                  </a:cubicBezTo>
                  <a:lnTo>
                    <a:pt x="4624" y="4212"/>
                  </a:lnTo>
                  <a:cubicBezTo>
                    <a:pt x="4561" y="4212"/>
                    <a:pt x="4529" y="4244"/>
                    <a:pt x="4529" y="4276"/>
                  </a:cubicBezTo>
                  <a:cubicBezTo>
                    <a:pt x="4244" y="4972"/>
                    <a:pt x="4023" y="5701"/>
                    <a:pt x="3928" y="6492"/>
                  </a:cubicBezTo>
                  <a:cubicBezTo>
                    <a:pt x="3928" y="6524"/>
                    <a:pt x="3896" y="6556"/>
                    <a:pt x="3864" y="6556"/>
                  </a:cubicBezTo>
                  <a:lnTo>
                    <a:pt x="3833" y="6556"/>
                  </a:lnTo>
                  <a:cubicBezTo>
                    <a:pt x="3801" y="6556"/>
                    <a:pt x="3801" y="6556"/>
                    <a:pt x="3769" y="6524"/>
                  </a:cubicBezTo>
                  <a:cubicBezTo>
                    <a:pt x="3453" y="6081"/>
                    <a:pt x="3167" y="5637"/>
                    <a:pt x="2946" y="5162"/>
                  </a:cubicBezTo>
                  <a:cubicBezTo>
                    <a:pt x="2946" y="5131"/>
                    <a:pt x="2914" y="5099"/>
                    <a:pt x="2946" y="5099"/>
                  </a:cubicBezTo>
                  <a:cubicBezTo>
                    <a:pt x="3199" y="4212"/>
                    <a:pt x="3579" y="3389"/>
                    <a:pt x="4023" y="2660"/>
                  </a:cubicBezTo>
                  <a:cubicBezTo>
                    <a:pt x="4054" y="2597"/>
                    <a:pt x="4054" y="2534"/>
                    <a:pt x="3991" y="2502"/>
                  </a:cubicBezTo>
                  <a:lnTo>
                    <a:pt x="3928" y="2502"/>
                  </a:lnTo>
                  <a:cubicBezTo>
                    <a:pt x="3896" y="2502"/>
                    <a:pt x="3864" y="2534"/>
                    <a:pt x="3833" y="2565"/>
                  </a:cubicBezTo>
                  <a:cubicBezTo>
                    <a:pt x="3453" y="3199"/>
                    <a:pt x="3104" y="3896"/>
                    <a:pt x="2851" y="4624"/>
                  </a:cubicBezTo>
                  <a:cubicBezTo>
                    <a:pt x="2851" y="4656"/>
                    <a:pt x="2819" y="4687"/>
                    <a:pt x="2787" y="4687"/>
                  </a:cubicBezTo>
                  <a:cubicBezTo>
                    <a:pt x="2756" y="4687"/>
                    <a:pt x="2724" y="4656"/>
                    <a:pt x="2692" y="4656"/>
                  </a:cubicBezTo>
                  <a:cubicBezTo>
                    <a:pt x="2471" y="4149"/>
                    <a:pt x="2281" y="3642"/>
                    <a:pt x="2122" y="3104"/>
                  </a:cubicBezTo>
                  <a:cubicBezTo>
                    <a:pt x="2122" y="3104"/>
                    <a:pt x="2122" y="3072"/>
                    <a:pt x="2154" y="3072"/>
                  </a:cubicBezTo>
                  <a:cubicBezTo>
                    <a:pt x="2471" y="2407"/>
                    <a:pt x="2882" y="1805"/>
                    <a:pt x="3326" y="1267"/>
                  </a:cubicBezTo>
                  <a:cubicBezTo>
                    <a:pt x="3326" y="1235"/>
                    <a:pt x="3357" y="1204"/>
                    <a:pt x="3326" y="1172"/>
                  </a:cubicBezTo>
                  <a:cubicBezTo>
                    <a:pt x="3326" y="1140"/>
                    <a:pt x="3326" y="1109"/>
                    <a:pt x="3294" y="1109"/>
                  </a:cubicBezTo>
                  <a:cubicBezTo>
                    <a:pt x="3294" y="1077"/>
                    <a:pt x="3262" y="1045"/>
                    <a:pt x="3231" y="1045"/>
                  </a:cubicBezTo>
                  <a:cubicBezTo>
                    <a:pt x="3199" y="1045"/>
                    <a:pt x="3167" y="1077"/>
                    <a:pt x="3136" y="1109"/>
                  </a:cubicBezTo>
                  <a:cubicBezTo>
                    <a:pt x="2787" y="1552"/>
                    <a:pt x="2439" y="2059"/>
                    <a:pt x="2154" y="2597"/>
                  </a:cubicBezTo>
                  <a:cubicBezTo>
                    <a:pt x="2122" y="2629"/>
                    <a:pt x="2091" y="2629"/>
                    <a:pt x="2059" y="2629"/>
                  </a:cubicBezTo>
                  <a:cubicBezTo>
                    <a:pt x="2027" y="2629"/>
                    <a:pt x="1996" y="2597"/>
                    <a:pt x="1996" y="2565"/>
                  </a:cubicBezTo>
                  <a:cubicBezTo>
                    <a:pt x="1806" y="1774"/>
                    <a:pt x="1711" y="950"/>
                    <a:pt x="1679" y="127"/>
                  </a:cubicBezTo>
                  <a:cubicBezTo>
                    <a:pt x="1679" y="95"/>
                    <a:pt x="1679" y="64"/>
                    <a:pt x="1647" y="32"/>
                  </a:cubicBezTo>
                  <a:cubicBezTo>
                    <a:pt x="1647" y="32"/>
                    <a:pt x="1616" y="0"/>
                    <a:pt x="1584"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 name="Google Shape;512;p14">
              <a:extLst>
                <a:ext uri="{FF2B5EF4-FFF2-40B4-BE49-F238E27FC236}">
                  <a16:creationId xmlns:a16="http://schemas.microsoft.com/office/drawing/2014/main" id="{308CD804-65BC-4B99-BCEA-FF3A9907DF93}"/>
                </a:ext>
              </a:extLst>
            </p:cNvPr>
            <p:cNvSpPr/>
            <p:nvPr/>
          </p:nvSpPr>
          <p:spPr>
            <a:xfrm>
              <a:off x="1907015" y="2082752"/>
              <a:ext cx="348651" cy="192556"/>
            </a:xfrm>
            <a:custGeom>
              <a:avLst/>
              <a:gdLst/>
              <a:ahLst/>
              <a:cxnLst/>
              <a:rect l="l" t="t" r="r" b="b"/>
              <a:pathLst>
                <a:path w="11465" h="6332" extrusionOk="0">
                  <a:moveTo>
                    <a:pt x="4412" y="1"/>
                  </a:moveTo>
                  <a:cubicBezTo>
                    <a:pt x="2691" y="1"/>
                    <a:pt x="1174" y="768"/>
                    <a:pt x="570" y="2247"/>
                  </a:cubicBezTo>
                  <a:cubicBezTo>
                    <a:pt x="0" y="3577"/>
                    <a:pt x="539" y="5065"/>
                    <a:pt x="1330" y="6332"/>
                  </a:cubicBezTo>
                  <a:lnTo>
                    <a:pt x="11464" y="6332"/>
                  </a:lnTo>
                  <a:cubicBezTo>
                    <a:pt x="11306" y="5319"/>
                    <a:pt x="10863" y="4147"/>
                    <a:pt x="9881" y="2848"/>
                  </a:cubicBezTo>
                  <a:cubicBezTo>
                    <a:pt x="8439" y="926"/>
                    <a:pt x="6303" y="1"/>
                    <a:pt x="4412" y="1"/>
                  </a:cubicBezTo>
                  <a:close/>
                </a:path>
              </a:pathLst>
            </a:custGeom>
            <a:solidFill>
              <a:srgbClr val="8BDCE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 name="Google Shape;513;p14">
              <a:extLst>
                <a:ext uri="{FF2B5EF4-FFF2-40B4-BE49-F238E27FC236}">
                  <a16:creationId xmlns:a16="http://schemas.microsoft.com/office/drawing/2014/main" id="{E2401C79-EB29-40B0-A5F3-A4CFB5B7BB84}"/>
                </a:ext>
              </a:extLst>
            </p:cNvPr>
            <p:cNvSpPr/>
            <p:nvPr/>
          </p:nvSpPr>
          <p:spPr>
            <a:xfrm>
              <a:off x="1776037" y="2168996"/>
              <a:ext cx="249453" cy="107286"/>
            </a:xfrm>
            <a:custGeom>
              <a:avLst/>
              <a:gdLst/>
              <a:ahLst/>
              <a:cxnLst/>
              <a:rect l="l" t="t" r="r" b="b"/>
              <a:pathLst>
                <a:path w="8203" h="3528" extrusionOk="0">
                  <a:moveTo>
                    <a:pt x="3002" y="0"/>
                  </a:moveTo>
                  <a:cubicBezTo>
                    <a:pt x="2159" y="0"/>
                    <a:pt x="1391" y="280"/>
                    <a:pt x="824" y="867"/>
                  </a:cubicBezTo>
                  <a:cubicBezTo>
                    <a:pt x="0" y="1723"/>
                    <a:pt x="64" y="2673"/>
                    <a:pt x="380" y="3528"/>
                  </a:cubicBezTo>
                  <a:lnTo>
                    <a:pt x="8202" y="3528"/>
                  </a:lnTo>
                  <a:cubicBezTo>
                    <a:pt x="6932" y="1266"/>
                    <a:pt x="4796" y="0"/>
                    <a:pt x="3002" y="0"/>
                  </a:cubicBezTo>
                  <a:close/>
                </a:path>
              </a:pathLst>
            </a:custGeom>
            <a:solidFill>
              <a:srgbClr val="2B76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 name="Google Shape;523;p14">
              <a:extLst>
                <a:ext uri="{FF2B5EF4-FFF2-40B4-BE49-F238E27FC236}">
                  <a16:creationId xmlns:a16="http://schemas.microsoft.com/office/drawing/2014/main" id="{29022FF0-0715-43E5-9EEB-58E360A93C7D}"/>
                </a:ext>
              </a:extLst>
            </p:cNvPr>
            <p:cNvSpPr/>
            <p:nvPr/>
          </p:nvSpPr>
          <p:spPr>
            <a:xfrm>
              <a:off x="1170261" y="843223"/>
              <a:ext cx="232120" cy="126171"/>
            </a:xfrm>
            <a:custGeom>
              <a:avLst/>
              <a:gdLst/>
              <a:ahLst/>
              <a:cxnLst/>
              <a:rect l="l" t="t" r="r" b="b"/>
              <a:pathLst>
                <a:path w="7633" h="4149" extrusionOk="0">
                  <a:moveTo>
                    <a:pt x="380" y="0"/>
                  </a:moveTo>
                  <a:cubicBezTo>
                    <a:pt x="159" y="0"/>
                    <a:pt x="0" y="159"/>
                    <a:pt x="0" y="380"/>
                  </a:cubicBezTo>
                  <a:lnTo>
                    <a:pt x="0" y="3769"/>
                  </a:lnTo>
                  <a:cubicBezTo>
                    <a:pt x="0" y="3959"/>
                    <a:pt x="190" y="4149"/>
                    <a:pt x="380" y="4149"/>
                  </a:cubicBezTo>
                  <a:lnTo>
                    <a:pt x="7253" y="4149"/>
                  </a:lnTo>
                  <a:cubicBezTo>
                    <a:pt x="7474" y="4149"/>
                    <a:pt x="7633" y="3959"/>
                    <a:pt x="7633" y="3769"/>
                  </a:cubicBezTo>
                  <a:lnTo>
                    <a:pt x="7633" y="380"/>
                  </a:lnTo>
                  <a:cubicBezTo>
                    <a:pt x="7633" y="159"/>
                    <a:pt x="7474" y="0"/>
                    <a:pt x="7253" y="0"/>
                  </a:cubicBezTo>
                  <a:close/>
                </a:path>
              </a:pathLst>
            </a:custGeom>
            <a:solidFill>
              <a:srgbClr val="2B76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 name="Google Shape;524;p14">
              <a:extLst>
                <a:ext uri="{FF2B5EF4-FFF2-40B4-BE49-F238E27FC236}">
                  <a16:creationId xmlns:a16="http://schemas.microsoft.com/office/drawing/2014/main" id="{18BFFF9C-ADFB-44A6-AA6E-ECBC621B429C}"/>
                </a:ext>
              </a:extLst>
            </p:cNvPr>
            <p:cNvSpPr/>
            <p:nvPr/>
          </p:nvSpPr>
          <p:spPr>
            <a:xfrm>
              <a:off x="990170" y="906781"/>
              <a:ext cx="594242" cy="795495"/>
            </a:xfrm>
            <a:custGeom>
              <a:avLst/>
              <a:gdLst/>
              <a:ahLst/>
              <a:cxnLst/>
              <a:rect l="l" t="t" r="r" b="b"/>
              <a:pathLst>
                <a:path w="19541" h="26159" extrusionOk="0">
                  <a:moveTo>
                    <a:pt x="0" y="0"/>
                  </a:moveTo>
                  <a:lnTo>
                    <a:pt x="0" y="26159"/>
                  </a:lnTo>
                  <a:lnTo>
                    <a:pt x="19540" y="26159"/>
                  </a:lnTo>
                  <a:lnTo>
                    <a:pt x="19540" y="0"/>
                  </a:lnTo>
                  <a:close/>
                </a:path>
              </a:pathLst>
            </a:custGeom>
            <a:solidFill>
              <a:srgbClr val="8BDCE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 name="Google Shape;525;p14">
              <a:extLst>
                <a:ext uri="{FF2B5EF4-FFF2-40B4-BE49-F238E27FC236}">
                  <a16:creationId xmlns:a16="http://schemas.microsoft.com/office/drawing/2014/main" id="{405F6B4D-1C88-49C5-AF12-E87E25AEA4E2}"/>
                </a:ext>
              </a:extLst>
            </p:cNvPr>
            <p:cNvSpPr/>
            <p:nvPr/>
          </p:nvSpPr>
          <p:spPr>
            <a:xfrm>
              <a:off x="1029643" y="942422"/>
              <a:ext cx="515267" cy="634687"/>
            </a:xfrm>
            <a:custGeom>
              <a:avLst/>
              <a:gdLst/>
              <a:ahLst/>
              <a:cxnLst/>
              <a:rect l="l" t="t" r="r" b="b"/>
              <a:pathLst>
                <a:path w="16944" h="20871" extrusionOk="0">
                  <a:moveTo>
                    <a:pt x="1" y="0"/>
                  </a:moveTo>
                  <a:lnTo>
                    <a:pt x="1" y="20870"/>
                  </a:lnTo>
                  <a:lnTo>
                    <a:pt x="16944" y="20870"/>
                  </a:lnTo>
                  <a:lnTo>
                    <a:pt x="16944"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 name="Google Shape;526;p14">
              <a:extLst>
                <a:ext uri="{FF2B5EF4-FFF2-40B4-BE49-F238E27FC236}">
                  <a16:creationId xmlns:a16="http://schemas.microsoft.com/office/drawing/2014/main" id="{C2B45755-2664-4318-99AB-600871414C50}"/>
                </a:ext>
              </a:extLst>
            </p:cNvPr>
            <p:cNvSpPr/>
            <p:nvPr/>
          </p:nvSpPr>
          <p:spPr>
            <a:xfrm>
              <a:off x="1076840" y="1007896"/>
              <a:ext cx="56836" cy="56867"/>
            </a:xfrm>
            <a:custGeom>
              <a:avLst/>
              <a:gdLst/>
              <a:ahLst/>
              <a:cxnLst/>
              <a:rect l="l" t="t" r="r" b="b"/>
              <a:pathLst>
                <a:path w="1869" h="1870" extrusionOk="0">
                  <a:moveTo>
                    <a:pt x="950" y="1"/>
                  </a:moveTo>
                  <a:cubicBezTo>
                    <a:pt x="412" y="1"/>
                    <a:pt x="0" y="412"/>
                    <a:pt x="0" y="951"/>
                  </a:cubicBezTo>
                  <a:cubicBezTo>
                    <a:pt x="0" y="1457"/>
                    <a:pt x="412" y="1869"/>
                    <a:pt x="950" y="1869"/>
                  </a:cubicBezTo>
                  <a:cubicBezTo>
                    <a:pt x="1457" y="1869"/>
                    <a:pt x="1869" y="1457"/>
                    <a:pt x="1869" y="951"/>
                  </a:cubicBezTo>
                  <a:cubicBezTo>
                    <a:pt x="1869" y="412"/>
                    <a:pt x="1457" y="1"/>
                    <a:pt x="950" y="1"/>
                  </a:cubicBezTo>
                  <a:close/>
                </a:path>
              </a:pathLst>
            </a:custGeom>
            <a:solidFill>
              <a:srgbClr val="F25D0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 name="Google Shape;527;p14">
              <a:extLst>
                <a:ext uri="{FF2B5EF4-FFF2-40B4-BE49-F238E27FC236}">
                  <a16:creationId xmlns:a16="http://schemas.microsoft.com/office/drawing/2014/main" id="{EC8C517C-ED90-43DB-9C47-46C4386E1877}"/>
                </a:ext>
              </a:extLst>
            </p:cNvPr>
            <p:cNvSpPr/>
            <p:nvPr/>
          </p:nvSpPr>
          <p:spPr>
            <a:xfrm>
              <a:off x="1083591" y="1019938"/>
              <a:ext cx="43365" cy="32295"/>
            </a:xfrm>
            <a:custGeom>
              <a:avLst/>
              <a:gdLst/>
              <a:ahLst/>
              <a:cxnLst/>
              <a:rect l="l" t="t" r="r" b="b"/>
              <a:pathLst>
                <a:path w="1426" h="1062" extrusionOk="0">
                  <a:moveTo>
                    <a:pt x="1255" y="1"/>
                  </a:moveTo>
                  <a:cubicBezTo>
                    <a:pt x="1219" y="1"/>
                    <a:pt x="1188" y="16"/>
                    <a:pt x="1172" y="48"/>
                  </a:cubicBezTo>
                  <a:lnTo>
                    <a:pt x="570" y="650"/>
                  </a:lnTo>
                  <a:lnTo>
                    <a:pt x="253" y="333"/>
                  </a:lnTo>
                  <a:cubicBezTo>
                    <a:pt x="238" y="317"/>
                    <a:pt x="206" y="309"/>
                    <a:pt x="174" y="309"/>
                  </a:cubicBezTo>
                  <a:cubicBezTo>
                    <a:pt x="143" y="309"/>
                    <a:pt x="111" y="317"/>
                    <a:pt x="95" y="333"/>
                  </a:cubicBezTo>
                  <a:lnTo>
                    <a:pt x="63" y="365"/>
                  </a:lnTo>
                  <a:cubicBezTo>
                    <a:pt x="0" y="428"/>
                    <a:pt x="0" y="523"/>
                    <a:pt x="63" y="555"/>
                  </a:cubicBezTo>
                  <a:lnTo>
                    <a:pt x="570" y="1061"/>
                  </a:lnTo>
                  <a:lnTo>
                    <a:pt x="1394" y="270"/>
                  </a:lnTo>
                  <a:cubicBezTo>
                    <a:pt x="1425" y="206"/>
                    <a:pt x="1425" y="111"/>
                    <a:pt x="1394" y="80"/>
                  </a:cubicBezTo>
                  <a:lnTo>
                    <a:pt x="1362" y="48"/>
                  </a:lnTo>
                  <a:cubicBezTo>
                    <a:pt x="1330" y="16"/>
                    <a:pt x="1291" y="1"/>
                    <a:pt x="1255"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 name="Google Shape;528;p14">
              <a:extLst>
                <a:ext uri="{FF2B5EF4-FFF2-40B4-BE49-F238E27FC236}">
                  <a16:creationId xmlns:a16="http://schemas.microsoft.com/office/drawing/2014/main" id="{32C13F27-7282-4E25-AE3F-B1235FD5BA46}"/>
                </a:ext>
              </a:extLst>
            </p:cNvPr>
            <p:cNvSpPr/>
            <p:nvPr/>
          </p:nvSpPr>
          <p:spPr>
            <a:xfrm>
              <a:off x="1163510" y="1015620"/>
              <a:ext cx="335179" cy="15418"/>
            </a:xfrm>
            <a:custGeom>
              <a:avLst/>
              <a:gdLst/>
              <a:ahLst/>
              <a:cxnLst/>
              <a:rect l="l" t="t" r="r" b="b"/>
              <a:pathLst>
                <a:path w="11022" h="507" extrusionOk="0">
                  <a:moveTo>
                    <a:pt x="191" y="0"/>
                  </a:moveTo>
                  <a:cubicBezTo>
                    <a:pt x="96" y="0"/>
                    <a:pt x="1" y="63"/>
                    <a:pt x="1" y="190"/>
                  </a:cubicBezTo>
                  <a:lnTo>
                    <a:pt x="1" y="285"/>
                  </a:lnTo>
                  <a:cubicBezTo>
                    <a:pt x="1" y="380"/>
                    <a:pt x="96" y="507"/>
                    <a:pt x="191" y="507"/>
                  </a:cubicBezTo>
                  <a:lnTo>
                    <a:pt x="10800" y="507"/>
                  </a:lnTo>
                  <a:cubicBezTo>
                    <a:pt x="10895" y="507"/>
                    <a:pt x="11021" y="380"/>
                    <a:pt x="11021" y="285"/>
                  </a:cubicBezTo>
                  <a:lnTo>
                    <a:pt x="11021" y="190"/>
                  </a:lnTo>
                  <a:cubicBezTo>
                    <a:pt x="11021" y="63"/>
                    <a:pt x="10895" y="0"/>
                    <a:pt x="10800" y="0"/>
                  </a:cubicBezTo>
                  <a:close/>
                </a:path>
              </a:pathLst>
            </a:custGeom>
            <a:solidFill>
              <a:srgbClr val="8BDCE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 name="Google Shape;529;p14">
              <a:extLst>
                <a:ext uri="{FF2B5EF4-FFF2-40B4-BE49-F238E27FC236}">
                  <a16:creationId xmlns:a16="http://schemas.microsoft.com/office/drawing/2014/main" id="{E7AD5F1B-7A84-4A17-AD1D-3027945E2239}"/>
                </a:ext>
              </a:extLst>
            </p:cNvPr>
            <p:cNvSpPr/>
            <p:nvPr/>
          </p:nvSpPr>
          <p:spPr>
            <a:xfrm>
              <a:off x="1163510" y="1042564"/>
              <a:ext cx="219621" cy="15448"/>
            </a:xfrm>
            <a:custGeom>
              <a:avLst/>
              <a:gdLst/>
              <a:ahLst/>
              <a:cxnLst/>
              <a:rect l="l" t="t" r="r" b="b"/>
              <a:pathLst>
                <a:path w="7222" h="508" extrusionOk="0">
                  <a:moveTo>
                    <a:pt x="191" y="1"/>
                  </a:moveTo>
                  <a:cubicBezTo>
                    <a:pt x="96" y="1"/>
                    <a:pt x="1" y="96"/>
                    <a:pt x="1" y="191"/>
                  </a:cubicBezTo>
                  <a:lnTo>
                    <a:pt x="1" y="317"/>
                  </a:lnTo>
                  <a:cubicBezTo>
                    <a:pt x="1" y="412"/>
                    <a:pt x="96" y="507"/>
                    <a:pt x="191" y="507"/>
                  </a:cubicBezTo>
                  <a:lnTo>
                    <a:pt x="7000" y="507"/>
                  </a:lnTo>
                  <a:cubicBezTo>
                    <a:pt x="7126" y="507"/>
                    <a:pt x="7221" y="412"/>
                    <a:pt x="7221" y="317"/>
                  </a:cubicBezTo>
                  <a:lnTo>
                    <a:pt x="7221" y="191"/>
                  </a:lnTo>
                  <a:cubicBezTo>
                    <a:pt x="7221" y="96"/>
                    <a:pt x="7126" y="1"/>
                    <a:pt x="7000" y="1"/>
                  </a:cubicBezTo>
                  <a:close/>
                </a:path>
              </a:pathLst>
            </a:custGeom>
            <a:solidFill>
              <a:srgbClr val="ACE5F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 name="Google Shape;530;p14">
              <a:extLst>
                <a:ext uri="{FF2B5EF4-FFF2-40B4-BE49-F238E27FC236}">
                  <a16:creationId xmlns:a16="http://schemas.microsoft.com/office/drawing/2014/main" id="{B46989A0-807C-4516-B4FD-274D488B067F}"/>
                </a:ext>
              </a:extLst>
            </p:cNvPr>
            <p:cNvSpPr/>
            <p:nvPr/>
          </p:nvSpPr>
          <p:spPr>
            <a:xfrm>
              <a:off x="1076840" y="1119624"/>
              <a:ext cx="56836" cy="56836"/>
            </a:xfrm>
            <a:custGeom>
              <a:avLst/>
              <a:gdLst/>
              <a:ahLst/>
              <a:cxnLst/>
              <a:rect l="l" t="t" r="r" b="b"/>
              <a:pathLst>
                <a:path w="1869" h="1869" extrusionOk="0">
                  <a:moveTo>
                    <a:pt x="950" y="0"/>
                  </a:moveTo>
                  <a:cubicBezTo>
                    <a:pt x="412" y="0"/>
                    <a:pt x="0" y="412"/>
                    <a:pt x="0" y="950"/>
                  </a:cubicBezTo>
                  <a:cubicBezTo>
                    <a:pt x="0" y="1457"/>
                    <a:pt x="412" y="1869"/>
                    <a:pt x="950" y="1869"/>
                  </a:cubicBezTo>
                  <a:cubicBezTo>
                    <a:pt x="1457" y="1869"/>
                    <a:pt x="1869" y="1457"/>
                    <a:pt x="1869" y="950"/>
                  </a:cubicBezTo>
                  <a:cubicBezTo>
                    <a:pt x="1869" y="412"/>
                    <a:pt x="1457" y="0"/>
                    <a:pt x="950" y="0"/>
                  </a:cubicBezTo>
                  <a:close/>
                </a:path>
              </a:pathLst>
            </a:custGeom>
            <a:solidFill>
              <a:srgbClr val="F25D0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 name="Google Shape;531;p14">
              <a:extLst>
                <a:ext uri="{FF2B5EF4-FFF2-40B4-BE49-F238E27FC236}">
                  <a16:creationId xmlns:a16="http://schemas.microsoft.com/office/drawing/2014/main" id="{7B8A7141-9F24-43D0-9554-8EC63DC35887}"/>
                </a:ext>
              </a:extLst>
            </p:cNvPr>
            <p:cNvSpPr/>
            <p:nvPr/>
          </p:nvSpPr>
          <p:spPr>
            <a:xfrm>
              <a:off x="1083591" y="1131666"/>
              <a:ext cx="43365" cy="32295"/>
            </a:xfrm>
            <a:custGeom>
              <a:avLst/>
              <a:gdLst/>
              <a:ahLst/>
              <a:cxnLst/>
              <a:rect l="l" t="t" r="r" b="b"/>
              <a:pathLst>
                <a:path w="1426" h="1062" extrusionOk="0">
                  <a:moveTo>
                    <a:pt x="1255" y="0"/>
                  </a:moveTo>
                  <a:cubicBezTo>
                    <a:pt x="1219" y="0"/>
                    <a:pt x="1188" y="16"/>
                    <a:pt x="1172" y="48"/>
                  </a:cubicBezTo>
                  <a:lnTo>
                    <a:pt x="570" y="649"/>
                  </a:lnTo>
                  <a:lnTo>
                    <a:pt x="253" y="333"/>
                  </a:lnTo>
                  <a:cubicBezTo>
                    <a:pt x="238" y="317"/>
                    <a:pt x="206" y="309"/>
                    <a:pt x="174" y="309"/>
                  </a:cubicBezTo>
                  <a:cubicBezTo>
                    <a:pt x="143" y="309"/>
                    <a:pt x="111" y="317"/>
                    <a:pt x="95" y="333"/>
                  </a:cubicBezTo>
                  <a:lnTo>
                    <a:pt x="63" y="364"/>
                  </a:lnTo>
                  <a:cubicBezTo>
                    <a:pt x="0" y="428"/>
                    <a:pt x="0" y="523"/>
                    <a:pt x="63" y="554"/>
                  </a:cubicBezTo>
                  <a:lnTo>
                    <a:pt x="570" y="1061"/>
                  </a:lnTo>
                  <a:lnTo>
                    <a:pt x="1394" y="269"/>
                  </a:lnTo>
                  <a:cubicBezTo>
                    <a:pt x="1425" y="206"/>
                    <a:pt x="1425" y="111"/>
                    <a:pt x="1394" y="79"/>
                  </a:cubicBezTo>
                  <a:lnTo>
                    <a:pt x="1362" y="48"/>
                  </a:lnTo>
                  <a:cubicBezTo>
                    <a:pt x="1330" y="16"/>
                    <a:pt x="1291" y="0"/>
                    <a:pt x="1255"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 name="Google Shape;532;p14">
              <a:extLst>
                <a:ext uri="{FF2B5EF4-FFF2-40B4-BE49-F238E27FC236}">
                  <a16:creationId xmlns:a16="http://schemas.microsoft.com/office/drawing/2014/main" id="{637751AF-51EB-4296-B002-64BAB86A50FE}"/>
                </a:ext>
              </a:extLst>
            </p:cNvPr>
            <p:cNvSpPr/>
            <p:nvPr/>
          </p:nvSpPr>
          <p:spPr>
            <a:xfrm>
              <a:off x="1163510" y="1126344"/>
              <a:ext cx="335179" cy="15448"/>
            </a:xfrm>
            <a:custGeom>
              <a:avLst/>
              <a:gdLst/>
              <a:ahLst/>
              <a:cxnLst/>
              <a:rect l="l" t="t" r="r" b="b"/>
              <a:pathLst>
                <a:path w="11022" h="508" extrusionOk="0">
                  <a:moveTo>
                    <a:pt x="191" y="1"/>
                  </a:moveTo>
                  <a:cubicBezTo>
                    <a:pt x="96" y="1"/>
                    <a:pt x="1" y="96"/>
                    <a:pt x="1" y="223"/>
                  </a:cubicBezTo>
                  <a:lnTo>
                    <a:pt x="1" y="318"/>
                  </a:lnTo>
                  <a:cubicBezTo>
                    <a:pt x="1" y="413"/>
                    <a:pt x="96" y="508"/>
                    <a:pt x="191" y="508"/>
                  </a:cubicBezTo>
                  <a:lnTo>
                    <a:pt x="10800" y="508"/>
                  </a:lnTo>
                  <a:cubicBezTo>
                    <a:pt x="10895" y="508"/>
                    <a:pt x="11021" y="413"/>
                    <a:pt x="11021" y="318"/>
                  </a:cubicBezTo>
                  <a:lnTo>
                    <a:pt x="11021" y="223"/>
                  </a:lnTo>
                  <a:cubicBezTo>
                    <a:pt x="11021" y="96"/>
                    <a:pt x="10895" y="1"/>
                    <a:pt x="10800" y="1"/>
                  </a:cubicBezTo>
                  <a:close/>
                </a:path>
              </a:pathLst>
            </a:custGeom>
            <a:solidFill>
              <a:srgbClr val="8BDCE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 name="Google Shape;533;p14">
              <a:extLst>
                <a:ext uri="{FF2B5EF4-FFF2-40B4-BE49-F238E27FC236}">
                  <a16:creationId xmlns:a16="http://schemas.microsoft.com/office/drawing/2014/main" id="{28E9A4CF-DCB5-4C34-A4E1-37D40FD4C888}"/>
                </a:ext>
              </a:extLst>
            </p:cNvPr>
            <p:cNvSpPr/>
            <p:nvPr/>
          </p:nvSpPr>
          <p:spPr>
            <a:xfrm>
              <a:off x="1163510" y="1154292"/>
              <a:ext cx="219621" cy="14475"/>
            </a:xfrm>
            <a:custGeom>
              <a:avLst/>
              <a:gdLst/>
              <a:ahLst/>
              <a:cxnLst/>
              <a:rect l="l" t="t" r="r" b="b"/>
              <a:pathLst>
                <a:path w="7222" h="476" extrusionOk="0">
                  <a:moveTo>
                    <a:pt x="191" y="0"/>
                  </a:moveTo>
                  <a:cubicBezTo>
                    <a:pt x="96" y="0"/>
                    <a:pt x="1" y="95"/>
                    <a:pt x="1" y="190"/>
                  </a:cubicBezTo>
                  <a:lnTo>
                    <a:pt x="1" y="285"/>
                  </a:lnTo>
                  <a:cubicBezTo>
                    <a:pt x="1" y="412"/>
                    <a:pt x="96" y="475"/>
                    <a:pt x="191" y="475"/>
                  </a:cubicBezTo>
                  <a:lnTo>
                    <a:pt x="7000" y="475"/>
                  </a:lnTo>
                  <a:cubicBezTo>
                    <a:pt x="7126" y="475"/>
                    <a:pt x="7221" y="412"/>
                    <a:pt x="7221" y="285"/>
                  </a:cubicBezTo>
                  <a:lnTo>
                    <a:pt x="7221" y="190"/>
                  </a:lnTo>
                  <a:cubicBezTo>
                    <a:pt x="7221" y="95"/>
                    <a:pt x="7126" y="0"/>
                    <a:pt x="7000" y="0"/>
                  </a:cubicBezTo>
                  <a:close/>
                </a:path>
              </a:pathLst>
            </a:custGeom>
            <a:solidFill>
              <a:srgbClr val="ACE5F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 name="Google Shape;534;p14">
              <a:extLst>
                <a:ext uri="{FF2B5EF4-FFF2-40B4-BE49-F238E27FC236}">
                  <a16:creationId xmlns:a16="http://schemas.microsoft.com/office/drawing/2014/main" id="{32518E4F-5D20-45D1-8D05-928C2AC0E538}"/>
                </a:ext>
              </a:extLst>
            </p:cNvPr>
            <p:cNvSpPr/>
            <p:nvPr/>
          </p:nvSpPr>
          <p:spPr>
            <a:xfrm>
              <a:off x="1076840" y="1231321"/>
              <a:ext cx="56836" cy="56867"/>
            </a:xfrm>
            <a:custGeom>
              <a:avLst/>
              <a:gdLst/>
              <a:ahLst/>
              <a:cxnLst/>
              <a:rect l="l" t="t" r="r" b="b"/>
              <a:pathLst>
                <a:path w="1869" h="1870" extrusionOk="0">
                  <a:moveTo>
                    <a:pt x="950" y="1"/>
                  </a:moveTo>
                  <a:cubicBezTo>
                    <a:pt x="412" y="1"/>
                    <a:pt x="0" y="413"/>
                    <a:pt x="0" y="919"/>
                  </a:cubicBezTo>
                  <a:cubicBezTo>
                    <a:pt x="0" y="1458"/>
                    <a:pt x="412" y="1869"/>
                    <a:pt x="950" y="1869"/>
                  </a:cubicBezTo>
                  <a:cubicBezTo>
                    <a:pt x="1457" y="1869"/>
                    <a:pt x="1869" y="1458"/>
                    <a:pt x="1869" y="919"/>
                  </a:cubicBezTo>
                  <a:cubicBezTo>
                    <a:pt x="1869" y="413"/>
                    <a:pt x="1457" y="1"/>
                    <a:pt x="950" y="1"/>
                  </a:cubicBezTo>
                  <a:close/>
                </a:path>
              </a:pathLst>
            </a:custGeom>
            <a:solidFill>
              <a:srgbClr val="F25D0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 name="Google Shape;535;p14">
              <a:extLst>
                <a:ext uri="{FF2B5EF4-FFF2-40B4-BE49-F238E27FC236}">
                  <a16:creationId xmlns:a16="http://schemas.microsoft.com/office/drawing/2014/main" id="{42B07473-9C98-480C-B8AE-F630081DC1B6}"/>
                </a:ext>
              </a:extLst>
            </p:cNvPr>
            <p:cNvSpPr/>
            <p:nvPr/>
          </p:nvSpPr>
          <p:spPr>
            <a:xfrm>
              <a:off x="1083591" y="1243364"/>
              <a:ext cx="43365" cy="33269"/>
            </a:xfrm>
            <a:custGeom>
              <a:avLst/>
              <a:gdLst/>
              <a:ahLst/>
              <a:cxnLst/>
              <a:rect l="l" t="t" r="r" b="b"/>
              <a:pathLst>
                <a:path w="1426" h="1094" extrusionOk="0">
                  <a:moveTo>
                    <a:pt x="1255" y="1"/>
                  </a:moveTo>
                  <a:cubicBezTo>
                    <a:pt x="1219" y="1"/>
                    <a:pt x="1188" y="17"/>
                    <a:pt x="1172" y="48"/>
                  </a:cubicBezTo>
                  <a:lnTo>
                    <a:pt x="570" y="650"/>
                  </a:lnTo>
                  <a:lnTo>
                    <a:pt x="253" y="333"/>
                  </a:lnTo>
                  <a:cubicBezTo>
                    <a:pt x="238" y="317"/>
                    <a:pt x="206" y="310"/>
                    <a:pt x="174" y="310"/>
                  </a:cubicBezTo>
                  <a:cubicBezTo>
                    <a:pt x="143" y="310"/>
                    <a:pt x="111" y="317"/>
                    <a:pt x="95" y="333"/>
                  </a:cubicBezTo>
                  <a:lnTo>
                    <a:pt x="63" y="365"/>
                  </a:lnTo>
                  <a:cubicBezTo>
                    <a:pt x="0" y="428"/>
                    <a:pt x="0" y="523"/>
                    <a:pt x="63" y="555"/>
                  </a:cubicBezTo>
                  <a:lnTo>
                    <a:pt x="570" y="1093"/>
                  </a:lnTo>
                  <a:lnTo>
                    <a:pt x="1394" y="270"/>
                  </a:lnTo>
                  <a:cubicBezTo>
                    <a:pt x="1425" y="207"/>
                    <a:pt x="1425" y="112"/>
                    <a:pt x="1394" y="80"/>
                  </a:cubicBezTo>
                  <a:lnTo>
                    <a:pt x="1362" y="48"/>
                  </a:lnTo>
                  <a:cubicBezTo>
                    <a:pt x="1330" y="17"/>
                    <a:pt x="1291" y="1"/>
                    <a:pt x="1255"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 name="Google Shape;536;p14">
              <a:extLst>
                <a:ext uri="{FF2B5EF4-FFF2-40B4-BE49-F238E27FC236}">
                  <a16:creationId xmlns:a16="http://schemas.microsoft.com/office/drawing/2014/main" id="{79351F06-5E45-4795-816D-55A80F016F82}"/>
                </a:ext>
              </a:extLst>
            </p:cNvPr>
            <p:cNvSpPr/>
            <p:nvPr/>
          </p:nvSpPr>
          <p:spPr>
            <a:xfrm>
              <a:off x="1163510" y="1238072"/>
              <a:ext cx="335179" cy="14475"/>
            </a:xfrm>
            <a:custGeom>
              <a:avLst/>
              <a:gdLst/>
              <a:ahLst/>
              <a:cxnLst/>
              <a:rect l="l" t="t" r="r" b="b"/>
              <a:pathLst>
                <a:path w="11022" h="476" extrusionOk="0">
                  <a:moveTo>
                    <a:pt x="191" y="1"/>
                  </a:moveTo>
                  <a:cubicBezTo>
                    <a:pt x="96" y="1"/>
                    <a:pt x="1" y="96"/>
                    <a:pt x="1" y="222"/>
                  </a:cubicBezTo>
                  <a:lnTo>
                    <a:pt x="1" y="317"/>
                  </a:lnTo>
                  <a:cubicBezTo>
                    <a:pt x="1" y="412"/>
                    <a:pt x="96" y="476"/>
                    <a:pt x="191" y="476"/>
                  </a:cubicBezTo>
                  <a:lnTo>
                    <a:pt x="10800" y="476"/>
                  </a:lnTo>
                  <a:cubicBezTo>
                    <a:pt x="10895" y="476"/>
                    <a:pt x="11021" y="412"/>
                    <a:pt x="11021" y="317"/>
                  </a:cubicBezTo>
                  <a:lnTo>
                    <a:pt x="11021" y="222"/>
                  </a:lnTo>
                  <a:cubicBezTo>
                    <a:pt x="11021" y="96"/>
                    <a:pt x="10895" y="1"/>
                    <a:pt x="10800" y="1"/>
                  </a:cubicBezTo>
                  <a:close/>
                </a:path>
              </a:pathLst>
            </a:custGeom>
            <a:solidFill>
              <a:srgbClr val="8BDCE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 name="Google Shape;537;p14">
              <a:extLst>
                <a:ext uri="{FF2B5EF4-FFF2-40B4-BE49-F238E27FC236}">
                  <a16:creationId xmlns:a16="http://schemas.microsoft.com/office/drawing/2014/main" id="{EA1C4092-2A09-4965-BF5A-4B76F04F3EBD}"/>
                </a:ext>
              </a:extLst>
            </p:cNvPr>
            <p:cNvSpPr/>
            <p:nvPr/>
          </p:nvSpPr>
          <p:spPr>
            <a:xfrm>
              <a:off x="1163510" y="1265046"/>
              <a:ext cx="219621" cy="17364"/>
            </a:xfrm>
            <a:custGeom>
              <a:avLst/>
              <a:gdLst/>
              <a:ahLst/>
              <a:cxnLst/>
              <a:rect l="l" t="t" r="r" b="b"/>
              <a:pathLst>
                <a:path w="7222" h="571" extrusionOk="0">
                  <a:moveTo>
                    <a:pt x="191" y="0"/>
                  </a:moveTo>
                  <a:cubicBezTo>
                    <a:pt x="96" y="0"/>
                    <a:pt x="1" y="127"/>
                    <a:pt x="1" y="222"/>
                  </a:cubicBezTo>
                  <a:lnTo>
                    <a:pt x="1" y="349"/>
                  </a:lnTo>
                  <a:cubicBezTo>
                    <a:pt x="1" y="444"/>
                    <a:pt x="96" y="570"/>
                    <a:pt x="191" y="570"/>
                  </a:cubicBezTo>
                  <a:lnTo>
                    <a:pt x="7000" y="570"/>
                  </a:lnTo>
                  <a:cubicBezTo>
                    <a:pt x="7126" y="570"/>
                    <a:pt x="7221" y="444"/>
                    <a:pt x="7221" y="349"/>
                  </a:cubicBezTo>
                  <a:lnTo>
                    <a:pt x="7221" y="222"/>
                  </a:lnTo>
                  <a:cubicBezTo>
                    <a:pt x="7221" y="127"/>
                    <a:pt x="7126" y="0"/>
                    <a:pt x="7000" y="0"/>
                  </a:cubicBezTo>
                  <a:close/>
                </a:path>
              </a:pathLst>
            </a:custGeom>
            <a:solidFill>
              <a:srgbClr val="ACE5F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2" name="Google Shape;538;p14">
              <a:extLst>
                <a:ext uri="{FF2B5EF4-FFF2-40B4-BE49-F238E27FC236}">
                  <a16:creationId xmlns:a16="http://schemas.microsoft.com/office/drawing/2014/main" id="{B09CC129-8D1F-4F41-BE07-B1B512EF62DB}"/>
                </a:ext>
              </a:extLst>
            </p:cNvPr>
            <p:cNvSpPr/>
            <p:nvPr/>
          </p:nvSpPr>
          <p:spPr>
            <a:xfrm>
              <a:off x="1076840" y="1343049"/>
              <a:ext cx="56836" cy="56836"/>
            </a:xfrm>
            <a:custGeom>
              <a:avLst/>
              <a:gdLst/>
              <a:ahLst/>
              <a:cxnLst/>
              <a:rect l="l" t="t" r="r" b="b"/>
              <a:pathLst>
                <a:path w="1869" h="1869" extrusionOk="0">
                  <a:moveTo>
                    <a:pt x="950" y="0"/>
                  </a:moveTo>
                  <a:cubicBezTo>
                    <a:pt x="412" y="0"/>
                    <a:pt x="0" y="412"/>
                    <a:pt x="0" y="951"/>
                  </a:cubicBezTo>
                  <a:cubicBezTo>
                    <a:pt x="0" y="1457"/>
                    <a:pt x="412" y="1869"/>
                    <a:pt x="950" y="1869"/>
                  </a:cubicBezTo>
                  <a:cubicBezTo>
                    <a:pt x="1457" y="1869"/>
                    <a:pt x="1869" y="1457"/>
                    <a:pt x="1869" y="951"/>
                  </a:cubicBezTo>
                  <a:cubicBezTo>
                    <a:pt x="1869" y="412"/>
                    <a:pt x="1457" y="0"/>
                    <a:pt x="950" y="0"/>
                  </a:cubicBezTo>
                  <a:close/>
                </a:path>
              </a:pathLst>
            </a:custGeom>
            <a:solidFill>
              <a:srgbClr val="F25D0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3" name="Google Shape;539;p14">
              <a:extLst>
                <a:ext uri="{FF2B5EF4-FFF2-40B4-BE49-F238E27FC236}">
                  <a16:creationId xmlns:a16="http://schemas.microsoft.com/office/drawing/2014/main" id="{515121CA-5A76-4327-AAA4-CEAA3485E91E}"/>
                </a:ext>
              </a:extLst>
            </p:cNvPr>
            <p:cNvSpPr/>
            <p:nvPr/>
          </p:nvSpPr>
          <p:spPr>
            <a:xfrm>
              <a:off x="1083591" y="1355092"/>
              <a:ext cx="43365" cy="32295"/>
            </a:xfrm>
            <a:custGeom>
              <a:avLst/>
              <a:gdLst/>
              <a:ahLst/>
              <a:cxnLst/>
              <a:rect l="l" t="t" r="r" b="b"/>
              <a:pathLst>
                <a:path w="1426" h="1062" extrusionOk="0">
                  <a:moveTo>
                    <a:pt x="1255" y="0"/>
                  </a:moveTo>
                  <a:cubicBezTo>
                    <a:pt x="1219" y="0"/>
                    <a:pt x="1188" y="16"/>
                    <a:pt x="1172" y="48"/>
                  </a:cubicBezTo>
                  <a:lnTo>
                    <a:pt x="570" y="650"/>
                  </a:lnTo>
                  <a:lnTo>
                    <a:pt x="253" y="333"/>
                  </a:lnTo>
                  <a:cubicBezTo>
                    <a:pt x="238" y="317"/>
                    <a:pt x="206" y="309"/>
                    <a:pt x="174" y="309"/>
                  </a:cubicBezTo>
                  <a:cubicBezTo>
                    <a:pt x="143" y="309"/>
                    <a:pt x="111" y="317"/>
                    <a:pt x="95" y="333"/>
                  </a:cubicBezTo>
                  <a:lnTo>
                    <a:pt x="63" y="365"/>
                  </a:lnTo>
                  <a:cubicBezTo>
                    <a:pt x="0" y="428"/>
                    <a:pt x="0" y="523"/>
                    <a:pt x="63" y="555"/>
                  </a:cubicBezTo>
                  <a:lnTo>
                    <a:pt x="570" y="1061"/>
                  </a:lnTo>
                  <a:lnTo>
                    <a:pt x="1394" y="270"/>
                  </a:lnTo>
                  <a:cubicBezTo>
                    <a:pt x="1425" y="206"/>
                    <a:pt x="1425" y="143"/>
                    <a:pt x="1394" y="80"/>
                  </a:cubicBezTo>
                  <a:lnTo>
                    <a:pt x="1362" y="48"/>
                  </a:lnTo>
                  <a:cubicBezTo>
                    <a:pt x="1330" y="16"/>
                    <a:pt x="1291" y="0"/>
                    <a:pt x="1255"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4" name="Google Shape;540;p14">
              <a:extLst>
                <a:ext uri="{FF2B5EF4-FFF2-40B4-BE49-F238E27FC236}">
                  <a16:creationId xmlns:a16="http://schemas.microsoft.com/office/drawing/2014/main" id="{CD85B3C9-1FE6-4333-A729-419301FA9144}"/>
                </a:ext>
              </a:extLst>
            </p:cNvPr>
            <p:cNvSpPr/>
            <p:nvPr/>
          </p:nvSpPr>
          <p:spPr>
            <a:xfrm>
              <a:off x="1163510" y="1350743"/>
              <a:ext cx="335179" cy="15448"/>
            </a:xfrm>
            <a:custGeom>
              <a:avLst/>
              <a:gdLst/>
              <a:ahLst/>
              <a:cxnLst/>
              <a:rect l="l" t="t" r="r" b="b"/>
              <a:pathLst>
                <a:path w="11022" h="508" extrusionOk="0">
                  <a:moveTo>
                    <a:pt x="191" y="1"/>
                  </a:moveTo>
                  <a:cubicBezTo>
                    <a:pt x="96" y="1"/>
                    <a:pt x="1" y="64"/>
                    <a:pt x="1" y="191"/>
                  </a:cubicBezTo>
                  <a:lnTo>
                    <a:pt x="1" y="286"/>
                  </a:lnTo>
                  <a:cubicBezTo>
                    <a:pt x="1" y="381"/>
                    <a:pt x="96" y="508"/>
                    <a:pt x="191" y="508"/>
                  </a:cubicBezTo>
                  <a:lnTo>
                    <a:pt x="10800" y="508"/>
                  </a:lnTo>
                  <a:cubicBezTo>
                    <a:pt x="10895" y="508"/>
                    <a:pt x="11021" y="381"/>
                    <a:pt x="11021" y="286"/>
                  </a:cubicBezTo>
                  <a:lnTo>
                    <a:pt x="11021" y="191"/>
                  </a:lnTo>
                  <a:cubicBezTo>
                    <a:pt x="11021" y="64"/>
                    <a:pt x="10895" y="1"/>
                    <a:pt x="10800" y="1"/>
                  </a:cubicBezTo>
                  <a:close/>
                </a:path>
              </a:pathLst>
            </a:custGeom>
            <a:solidFill>
              <a:srgbClr val="8BDCE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5" name="Google Shape;541;p14">
              <a:extLst>
                <a:ext uri="{FF2B5EF4-FFF2-40B4-BE49-F238E27FC236}">
                  <a16:creationId xmlns:a16="http://schemas.microsoft.com/office/drawing/2014/main" id="{C3A915FC-7126-4151-B214-E85E3F54EAB5}"/>
                </a:ext>
              </a:extLst>
            </p:cNvPr>
            <p:cNvSpPr/>
            <p:nvPr/>
          </p:nvSpPr>
          <p:spPr>
            <a:xfrm>
              <a:off x="1163510" y="1378690"/>
              <a:ext cx="219621" cy="14475"/>
            </a:xfrm>
            <a:custGeom>
              <a:avLst/>
              <a:gdLst/>
              <a:ahLst/>
              <a:cxnLst/>
              <a:rect l="l" t="t" r="r" b="b"/>
              <a:pathLst>
                <a:path w="7222" h="476" extrusionOk="0">
                  <a:moveTo>
                    <a:pt x="191" y="0"/>
                  </a:moveTo>
                  <a:cubicBezTo>
                    <a:pt x="96" y="0"/>
                    <a:pt x="1" y="64"/>
                    <a:pt x="1" y="159"/>
                  </a:cubicBezTo>
                  <a:lnTo>
                    <a:pt x="1" y="254"/>
                  </a:lnTo>
                  <a:cubicBezTo>
                    <a:pt x="1" y="380"/>
                    <a:pt x="96" y="475"/>
                    <a:pt x="191" y="475"/>
                  </a:cubicBezTo>
                  <a:lnTo>
                    <a:pt x="7000" y="475"/>
                  </a:lnTo>
                  <a:cubicBezTo>
                    <a:pt x="7126" y="475"/>
                    <a:pt x="7221" y="380"/>
                    <a:pt x="7221" y="254"/>
                  </a:cubicBezTo>
                  <a:lnTo>
                    <a:pt x="7221" y="159"/>
                  </a:lnTo>
                  <a:cubicBezTo>
                    <a:pt x="7221" y="64"/>
                    <a:pt x="7126" y="0"/>
                    <a:pt x="7000" y="0"/>
                  </a:cubicBezTo>
                  <a:close/>
                </a:path>
              </a:pathLst>
            </a:custGeom>
            <a:solidFill>
              <a:srgbClr val="ACE5F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6" name="Google Shape;542;p14">
              <a:extLst>
                <a:ext uri="{FF2B5EF4-FFF2-40B4-BE49-F238E27FC236}">
                  <a16:creationId xmlns:a16="http://schemas.microsoft.com/office/drawing/2014/main" id="{D01ECAD9-AF56-4425-862B-A8194F146152}"/>
                </a:ext>
              </a:extLst>
            </p:cNvPr>
            <p:cNvSpPr/>
            <p:nvPr/>
          </p:nvSpPr>
          <p:spPr>
            <a:xfrm>
              <a:off x="1076840" y="1454777"/>
              <a:ext cx="56836" cy="56836"/>
            </a:xfrm>
            <a:custGeom>
              <a:avLst/>
              <a:gdLst/>
              <a:ahLst/>
              <a:cxnLst/>
              <a:rect l="l" t="t" r="r" b="b"/>
              <a:pathLst>
                <a:path w="1869" h="1869" extrusionOk="0">
                  <a:moveTo>
                    <a:pt x="950" y="0"/>
                  </a:moveTo>
                  <a:cubicBezTo>
                    <a:pt x="412" y="0"/>
                    <a:pt x="0" y="412"/>
                    <a:pt x="0" y="918"/>
                  </a:cubicBezTo>
                  <a:cubicBezTo>
                    <a:pt x="0" y="1457"/>
                    <a:pt x="412" y="1869"/>
                    <a:pt x="950" y="1869"/>
                  </a:cubicBezTo>
                  <a:cubicBezTo>
                    <a:pt x="1457" y="1869"/>
                    <a:pt x="1869" y="1457"/>
                    <a:pt x="1869" y="918"/>
                  </a:cubicBezTo>
                  <a:cubicBezTo>
                    <a:pt x="1869" y="412"/>
                    <a:pt x="1457" y="0"/>
                    <a:pt x="950" y="0"/>
                  </a:cubicBezTo>
                  <a:close/>
                </a:path>
              </a:pathLst>
            </a:custGeom>
            <a:solidFill>
              <a:srgbClr val="F25D0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7" name="Google Shape;543;p14">
              <a:extLst>
                <a:ext uri="{FF2B5EF4-FFF2-40B4-BE49-F238E27FC236}">
                  <a16:creationId xmlns:a16="http://schemas.microsoft.com/office/drawing/2014/main" id="{93A0DCC9-6B49-4E1D-A8E4-318651C19F44}"/>
                </a:ext>
              </a:extLst>
            </p:cNvPr>
            <p:cNvSpPr/>
            <p:nvPr/>
          </p:nvSpPr>
          <p:spPr>
            <a:xfrm>
              <a:off x="1083591" y="1466789"/>
              <a:ext cx="43365" cy="33269"/>
            </a:xfrm>
            <a:custGeom>
              <a:avLst/>
              <a:gdLst/>
              <a:ahLst/>
              <a:cxnLst/>
              <a:rect l="l" t="t" r="r" b="b"/>
              <a:pathLst>
                <a:path w="1426" h="1094" extrusionOk="0">
                  <a:moveTo>
                    <a:pt x="1255" y="1"/>
                  </a:moveTo>
                  <a:cubicBezTo>
                    <a:pt x="1219" y="1"/>
                    <a:pt x="1188" y="17"/>
                    <a:pt x="1172" y="48"/>
                  </a:cubicBezTo>
                  <a:lnTo>
                    <a:pt x="570" y="650"/>
                  </a:lnTo>
                  <a:lnTo>
                    <a:pt x="253" y="333"/>
                  </a:lnTo>
                  <a:cubicBezTo>
                    <a:pt x="238" y="318"/>
                    <a:pt x="206" y="310"/>
                    <a:pt x="174" y="310"/>
                  </a:cubicBezTo>
                  <a:cubicBezTo>
                    <a:pt x="143" y="310"/>
                    <a:pt x="111" y="318"/>
                    <a:pt x="95" y="333"/>
                  </a:cubicBezTo>
                  <a:lnTo>
                    <a:pt x="63" y="365"/>
                  </a:lnTo>
                  <a:cubicBezTo>
                    <a:pt x="0" y="428"/>
                    <a:pt x="0" y="523"/>
                    <a:pt x="63" y="555"/>
                  </a:cubicBezTo>
                  <a:lnTo>
                    <a:pt x="570" y="1094"/>
                  </a:lnTo>
                  <a:lnTo>
                    <a:pt x="1394" y="270"/>
                  </a:lnTo>
                  <a:cubicBezTo>
                    <a:pt x="1425" y="207"/>
                    <a:pt x="1425" y="143"/>
                    <a:pt x="1394" y="80"/>
                  </a:cubicBezTo>
                  <a:lnTo>
                    <a:pt x="1362" y="48"/>
                  </a:lnTo>
                  <a:cubicBezTo>
                    <a:pt x="1330" y="17"/>
                    <a:pt x="1291" y="1"/>
                    <a:pt x="1255"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8" name="Google Shape;544;p14">
              <a:extLst>
                <a:ext uri="{FF2B5EF4-FFF2-40B4-BE49-F238E27FC236}">
                  <a16:creationId xmlns:a16="http://schemas.microsoft.com/office/drawing/2014/main" id="{9C70693F-5017-4016-8015-B4EFF278846B}"/>
                </a:ext>
              </a:extLst>
            </p:cNvPr>
            <p:cNvSpPr/>
            <p:nvPr/>
          </p:nvSpPr>
          <p:spPr>
            <a:xfrm>
              <a:off x="1163510" y="1462471"/>
              <a:ext cx="335179" cy="14475"/>
            </a:xfrm>
            <a:custGeom>
              <a:avLst/>
              <a:gdLst/>
              <a:ahLst/>
              <a:cxnLst/>
              <a:rect l="l" t="t" r="r" b="b"/>
              <a:pathLst>
                <a:path w="11022" h="476" extrusionOk="0">
                  <a:moveTo>
                    <a:pt x="191" y="0"/>
                  </a:moveTo>
                  <a:cubicBezTo>
                    <a:pt x="96" y="0"/>
                    <a:pt x="1" y="64"/>
                    <a:pt x="1" y="190"/>
                  </a:cubicBezTo>
                  <a:lnTo>
                    <a:pt x="1" y="285"/>
                  </a:lnTo>
                  <a:cubicBezTo>
                    <a:pt x="1" y="380"/>
                    <a:pt x="96" y="475"/>
                    <a:pt x="191" y="475"/>
                  </a:cubicBezTo>
                  <a:lnTo>
                    <a:pt x="10800" y="475"/>
                  </a:lnTo>
                  <a:cubicBezTo>
                    <a:pt x="10895" y="475"/>
                    <a:pt x="11021" y="380"/>
                    <a:pt x="11021" y="285"/>
                  </a:cubicBezTo>
                  <a:lnTo>
                    <a:pt x="11021" y="190"/>
                  </a:lnTo>
                  <a:cubicBezTo>
                    <a:pt x="11021" y="64"/>
                    <a:pt x="10895" y="0"/>
                    <a:pt x="10800" y="0"/>
                  </a:cubicBezTo>
                  <a:close/>
                </a:path>
              </a:pathLst>
            </a:custGeom>
            <a:solidFill>
              <a:srgbClr val="1CBEE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9" name="Google Shape;545;p14">
              <a:extLst>
                <a:ext uri="{FF2B5EF4-FFF2-40B4-BE49-F238E27FC236}">
                  <a16:creationId xmlns:a16="http://schemas.microsoft.com/office/drawing/2014/main" id="{9975BD29-5D0A-4BB7-B1C3-CB85E13F3BDF}"/>
                </a:ext>
              </a:extLst>
            </p:cNvPr>
            <p:cNvSpPr/>
            <p:nvPr/>
          </p:nvSpPr>
          <p:spPr>
            <a:xfrm>
              <a:off x="1163510" y="1489445"/>
              <a:ext cx="219621" cy="14475"/>
            </a:xfrm>
            <a:custGeom>
              <a:avLst/>
              <a:gdLst/>
              <a:ahLst/>
              <a:cxnLst/>
              <a:rect l="l" t="t" r="r" b="b"/>
              <a:pathLst>
                <a:path w="7222" h="476" extrusionOk="0">
                  <a:moveTo>
                    <a:pt x="191" y="0"/>
                  </a:moveTo>
                  <a:cubicBezTo>
                    <a:pt x="96" y="0"/>
                    <a:pt x="1" y="95"/>
                    <a:pt x="1" y="190"/>
                  </a:cubicBezTo>
                  <a:lnTo>
                    <a:pt x="1" y="317"/>
                  </a:lnTo>
                  <a:cubicBezTo>
                    <a:pt x="1" y="412"/>
                    <a:pt x="96" y="475"/>
                    <a:pt x="191" y="475"/>
                  </a:cubicBezTo>
                  <a:lnTo>
                    <a:pt x="7000" y="475"/>
                  </a:lnTo>
                  <a:cubicBezTo>
                    <a:pt x="7126" y="475"/>
                    <a:pt x="7221" y="412"/>
                    <a:pt x="7221" y="317"/>
                  </a:cubicBezTo>
                  <a:lnTo>
                    <a:pt x="7221" y="190"/>
                  </a:lnTo>
                  <a:cubicBezTo>
                    <a:pt x="7221" y="95"/>
                    <a:pt x="7126" y="0"/>
                    <a:pt x="7000" y="0"/>
                  </a:cubicBezTo>
                  <a:close/>
                </a:path>
              </a:pathLst>
            </a:custGeom>
            <a:solidFill>
              <a:srgbClr val="1CBEE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0" name="Google Shape;643;p14">
              <a:extLst>
                <a:ext uri="{FF2B5EF4-FFF2-40B4-BE49-F238E27FC236}">
                  <a16:creationId xmlns:a16="http://schemas.microsoft.com/office/drawing/2014/main" id="{5B0D6270-0745-4F55-A703-D7A9E7C9950A}"/>
                </a:ext>
              </a:extLst>
            </p:cNvPr>
            <p:cNvSpPr/>
            <p:nvPr/>
          </p:nvSpPr>
          <p:spPr>
            <a:xfrm>
              <a:off x="1592084" y="1472080"/>
              <a:ext cx="68392" cy="33786"/>
            </a:xfrm>
            <a:custGeom>
              <a:avLst/>
              <a:gdLst/>
              <a:ahLst/>
              <a:cxnLst/>
              <a:rect l="l" t="t" r="r" b="b"/>
              <a:pathLst>
                <a:path w="2249" h="1111" extrusionOk="0">
                  <a:moveTo>
                    <a:pt x="422" y="1"/>
                  </a:moveTo>
                  <a:cubicBezTo>
                    <a:pt x="290" y="1"/>
                    <a:pt x="188" y="27"/>
                    <a:pt x="159" y="96"/>
                  </a:cubicBezTo>
                  <a:cubicBezTo>
                    <a:pt x="0" y="571"/>
                    <a:pt x="539" y="476"/>
                    <a:pt x="950" y="983"/>
                  </a:cubicBezTo>
                  <a:cubicBezTo>
                    <a:pt x="1018" y="1076"/>
                    <a:pt x="1143" y="1111"/>
                    <a:pt x="1290" y="1111"/>
                  </a:cubicBezTo>
                  <a:cubicBezTo>
                    <a:pt x="1689" y="1111"/>
                    <a:pt x="2249" y="856"/>
                    <a:pt x="2249" y="856"/>
                  </a:cubicBezTo>
                  <a:cubicBezTo>
                    <a:pt x="2249" y="856"/>
                    <a:pt x="1869" y="413"/>
                    <a:pt x="1330" y="191"/>
                  </a:cubicBezTo>
                  <a:cubicBezTo>
                    <a:pt x="1156" y="126"/>
                    <a:pt x="713" y="1"/>
                    <a:pt x="422" y="1"/>
                  </a:cubicBezTo>
                  <a:close/>
                </a:path>
              </a:pathLst>
            </a:custGeom>
            <a:solidFill>
              <a:srgbClr val="F5BA8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1" name="Google Shape;644;p14">
              <a:extLst>
                <a:ext uri="{FF2B5EF4-FFF2-40B4-BE49-F238E27FC236}">
                  <a16:creationId xmlns:a16="http://schemas.microsoft.com/office/drawing/2014/main" id="{692203A1-2B91-4586-BD37-A1C7DD4C3C85}"/>
                </a:ext>
              </a:extLst>
            </p:cNvPr>
            <p:cNvSpPr/>
            <p:nvPr/>
          </p:nvSpPr>
          <p:spPr>
            <a:xfrm>
              <a:off x="1573777" y="1337971"/>
              <a:ext cx="332290" cy="222175"/>
            </a:xfrm>
            <a:custGeom>
              <a:avLst/>
              <a:gdLst/>
              <a:ahLst/>
              <a:cxnLst/>
              <a:rect l="l" t="t" r="r" b="b"/>
              <a:pathLst>
                <a:path w="10927" h="7306" extrusionOk="0">
                  <a:moveTo>
                    <a:pt x="9853" y="0"/>
                  </a:moveTo>
                  <a:cubicBezTo>
                    <a:pt x="9700" y="0"/>
                    <a:pt x="9530" y="34"/>
                    <a:pt x="9343" y="104"/>
                  </a:cubicBezTo>
                  <a:cubicBezTo>
                    <a:pt x="7316" y="928"/>
                    <a:pt x="3579" y="4728"/>
                    <a:pt x="2566" y="4981"/>
                  </a:cubicBezTo>
                  <a:cubicBezTo>
                    <a:pt x="2471" y="5010"/>
                    <a:pt x="2382" y="5020"/>
                    <a:pt x="2296" y="5020"/>
                  </a:cubicBezTo>
                  <a:cubicBezTo>
                    <a:pt x="2042" y="5020"/>
                    <a:pt x="1814" y="4926"/>
                    <a:pt x="1523" y="4926"/>
                  </a:cubicBezTo>
                  <a:cubicBezTo>
                    <a:pt x="1258" y="4926"/>
                    <a:pt x="942" y="5004"/>
                    <a:pt x="507" y="5298"/>
                  </a:cubicBezTo>
                  <a:cubicBezTo>
                    <a:pt x="1" y="5615"/>
                    <a:pt x="792" y="7135"/>
                    <a:pt x="1394" y="7261"/>
                  </a:cubicBezTo>
                  <a:cubicBezTo>
                    <a:pt x="1505" y="7291"/>
                    <a:pt x="1614" y="7306"/>
                    <a:pt x="1718" y="7306"/>
                  </a:cubicBezTo>
                  <a:cubicBezTo>
                    <a:pt x="2388" y="7306"/>
                    <a:pt x="2904" y="6717"/>
                    <a:pt x="3041" y="5868"/>
                  </a:cubicBezTo>
                  <a:cubicBezTo>
                    <a:pt x="3421" y="5393"/>
                    <a:pt x="8203" y="3049"/>
                    <a:pt x="9501" y="2258"/>
                  </a:cubicBezTo>
                  <a:cubicBezTo>
                    <a:pt x="10103" y="1909"/>
                    <a:pt x="10926" y="1339"/>
                    <a:pt x="10800" y="864"/>
                  </a:cubicBezTo>
                  <a:cubicBezTo>
                    <a:pt x="10633" y="315"/>
                    <a:pt x="10322" y="0"/>
                    <a:pt x="9853" y="0"/>
                  </a:cubicBezTo>
                  <a:close/>
                </a:path>
              </a:pathLst>
            </a:custGeom>
            <a:solidFill>
              <a:srgbClr val="F5BA8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2" name="Google Shape;645;p14">
              <a:extLst>
                <a:ext uri="{FF2B5EF4-FFF2-40B4-BE49-F238E27FC236}">
                  <a16:creationId xmlns:a16="http://schemas.microsoft.com/office/drawing/2014/main" id="{7ED491A6-2E14-4BD3-A331-E4484316B98B}"/>
                </a:ext>
              </a:extLst>
            </p:cNvPr>
            <p:cNvSpPr/>
            <p:nvPr/>
          </p:nvSpPr>
          <p:spPr>
            <a:xfrm>
              <a:off x="1854040" y="1280160"/>
              <a:ext cx="115467" cy="99714"/>
            </a:xfrm>
            <a:custGeom>
              <a:avLst/>
              <a:gdLst/>
              <a:ahLst/>
              <a:cxnLst/>
              <a:rect l="l" t="t" r="r" b="b"/>
              <a:pathLst>
                <a:path w="3797" h="3279" extrusionOk="0">
                  <a:moveTo>
                    <a:pt x="1515" y="1"/>
                  </a:moveTo>
                  <a:cubicBezTo>
                    <a:pt x="1488" y="1"/>
                    <a:pt x="1468" y="4"/>
                    <a:pt x="1457" y="10"/>
                  </a:cubicBezTo>
                  <a:cubicBezTo>
                    <a:pt x="1457" y="10"/>
                    <a:pt x="380" y="1910"/>
                    <a:pt x="159" y="2544"/>
                  </a:cubicBezTo>
                  <a:cubicBezTo>
                    <a:pt x="0" y="2987"/>
                    <a:pt x="634" y="3145"/>
                    <a:pt x="1045" y="3272"/>
                  </a:cubicBezTo>
                  <a:cubicBezTo>
                    <a:pt x="1064" y="3276"/>
                    <a:pt x="1084" y="3279"/>
                    <a:pt x="1105" y="3279"/>
                  </a:cubicBezTo>
                  <a:cubicBezTo>
                    <a:pt x="1536" y="3279"/>
                    <a:pt x="2631" y="2397"/>
                    <a:pt x="3294" y="1372"/>
                  </a:cubicBezTo>
                  <a:cubicBezTo>
                    <a:pt x="3796" y="603"/>
                    <a:pt x="1900" y="1"/>
                    <a:pt x="1515" y="1"/>
                  </a:cubicBezTo>
                  <a:close/>
                </a:path>
              </a:pathLst>
            </a:custGeom>
            <a:solidFill>
              <a:srgbClr val="F5BA8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3" name="Google Shape;646;p14">
              <a:extLst>
                <a:ext uri="{FF2B5EF4-FFF2-40B4-BE49-F238E27FC236}">
                  <a16:creationId xmlns:a16="http://schemas.microsoft.com/office/drawing/2014/main" id="{67139673-3E4D-4EDE-BB8A-16190775BD74}"/>
                </a:ext>
              </a:extLst>
            </p:cNvPr>
            <p:cNvSpPr/>
            <p:nvPr/>
          </p:nvSpPr>
          <p:spPr>
            <a:xfrm>
              <a:off x="1869458" y="1087024"/>
              <a:ext cx="257147" cy="290720"/>
            </a:xfrm>
            <a:custGeom>
              <a:avLst/>
              <a:gdLst/>
              <a:ahLst/>
              <a:cxnLst/>
              <a:rect l="l" t="t" r="r" b="b"/>
              <a:pathLst>
                <a:path w="8456" h="9560" extrusionOk="0">
                  <a:moveTo>
                    <a:pt x="6128" y="0"/>
                  </a:moveTo>
                  <a:cubicBezTo>
                    <a:pt x="5836" y="0"/>
                    <a:pt x="5546" y="97"/>
                    <a:pt x="5289" y="312"/>
                  </a:cubicBezTo>
                  <a:cubicBezTo>
                    <a:pt x="3674" y="1674"/>
                    <a:pt x="0" y="7184"/>
                    <a:pt x="0" y="7184"/>
                  </a:cubicBezTo>
                  <a:cubicBezTo>
                    <a:pt x="0" y="7184"/>
                    <a:pt x="190" y="7754"/>
                    <a:pt x="1140" y="8483"/>
                  </a:cubicBezTo>
                  <a:cubicBezTo>
                    <a:pt x="2458" y="9531"/>
                    <a:pt x="3210" y="9560"/>
                    <a:pt x="3287" y="9560"/>
                  </a:cubicBezTo>
                  <a:cubicBezTo>
                    <a:pt x="3291" y="9560"/>
                    <a:pt x="3294" y="9560"/>
                    <a:pt x="3294" y="9560"/>
                  </a:cubicBezTo>
                  <a:cubicBezTo>
                    <a:pt x="3294" y="9560"/>
                    <a:pt x="5701" y="7058"/>
                    <a:pt x="7126" y="5443"/>
                  </a:cubicBezTo>
                  <a:cubicBezTo>
                    <a:pt x="7822" y="4651"/>
                    <a:pt x="8456" y="3859"/>
                    <a:pt x="8012" y="1769"/>
                  </a:cubicBezTo>
                  <a:cubicBezTo>
                    <a:pt x="7802" y="764"/>
                    <a:pt x="6953" y="0"/>
                    <a:pt x="6128" y="0"/>
                  </a:cubicBezTo>
                  <a:close/>
                </a:path>
              </a:pathLst>
            </a:custGeom>
            <a:solidFill>
              <a:srgbClr val="8BDCE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4" name="Google Shape;647;p14">
              <a:extLst>
                <a:ext uri="{FF2B5EF4-FFF2-40B4-BE49-F238E27FC236}">
                  <a16:creationId xmlns:a16="http://schemas.microsoft.com/office/drawing/2014/main" id="{E127A2F0-5D47-4E7B-ABA0-277EC28C8F52}"/>
                </a:ext>
              </a:extLst>
            </p:cNvPr>
            <p:cNvSpPr/>
            <p:nvPr/>
          </p:nvSpPr>
          <p:spPr>
            <a:xfrm>
              <a:off x="1625779" y="2226168"/>
              <a:ext cx="125806" cy="50116"/>
            </a:xfrm>
            <a:custGeom>
              <a:avLst/>
              <a:gdLst/>
              <a:ahLst/>
              <a:cxnLst/>
              <a:rect l="l" t="t" r="r" b="b"/>
              <a:pathLst>
                <a:path w="4137" h="1648" extrusionOk="0">
                  <a:moveTo>
                    <a:pt x="603" y="1"/>
                  </a:moveTo>
                  <a:cubicBezTo>
                    <a:pt x="1" y="223"/>
                    <a:pt x="191" y="539"/>
                    <a:pt x="507" y="666"/>
                  </a:cubicBezTo>
                  <a:cubicBezTo>
                    <a:pt x="824" y="793"/>
                    <a:pt x="3801" y="1648"/>
                    <a:pt x="3801" y="1648"/>
                  </a:cubicBezTo>
                  <a:cubicBezTo>
                    <a:pt x="3801" y="1648"/>
                    <a:pt x="3833" y="1426"/>
                    <a:pt x="3991" y="729"/>
                  </a:cubicBezTo>
                  <a:cubicBezTo>
                    <a:pt x="4136" y="91"/>
                    <a:pt x="3829" y="64"/>
                    <a:pt x="3606" y="64"/>
                  </a:cubicBezTo>
                  <a:cubicBezTo>
                    <a:pt x="3586" y="64"/>
                    <a:pt x="3566" y="64"/>
                    <a:pt x="3548" y="64"/>
                  </a:cubicBezTo>
                  <a:cubicBezTo>
                    <a:pt x="3358" y="64"/>
                    <a:pt x="603" y="1"/>
                    <a:pt x="603" y="1"/>
                  </a:cubicBezTo>
                  <a:close/>
                </a:path>
              </a:pathLst>
            </a:custGeom>
            <a:solidFill>
              <a:srgbClr val="101B2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5" name="Google Shape;648;p14">
              <a:extLst>
                <a:ext uri="{FF2B5EF4-FFF2-40B4-BE49-F238E27FC236}">
                  <a16:creationId xmlns:a16="http://schemas.microsoft.com/office/drawing/2014/main" id="{2BF1A313-96F2-451C-8307-B72ED851B607}"/>
                </a:ext>
              </a:extLst>
            </p:cNvPr>
            <p:cNvSpPr/>
            <p:nvPr/>
          </p:nvSpPr>
          <p:spPr>
            <a:xfrm>
              <a:off x="1821561" y="1411929"/>
              <a:ext cx="292514" cy="454143"/>
            </a:xfrm>
            <a:custGeom>
              <a:avLst/>
              <a:gdLst/>
              <a:ahLst/>
              <a:cxnLst/>
              <a:rect l="l" t="t" r="r" b="b"/>
              <a:pathLst>
                <a:path w="9619" h="14934" extrusionOk="0">
                  <a:moveTo>
                    <a:pt x="6289" y="0"/>
                  </a:moveTo>
                  <a:cubicBezTo>
                    <a:pt x="4890" y="0"/>
                    <a:pt x="3341" y="928"/>
                    <a:pt x="2937" y="2422"/>
                  </a:cubicBezTo>
                  <a:cubicBezTo>
                    <a:pt x="2937" y="2422"/>
                    <a:pt x="657" y="11100"/>
                    <a:pt x="245" y="12873"/>
                  </a:cubicBezTo>
                  <a:cubicBezTo>
                    <a:pt x="0" y="13996"/>
                    <a:pt x="1241" y="14934"/>
                    <a:pt x="2579" y="14934"/>
                  </a:cubicBezTo>
                  <a:cubicBezTo>
                    <a:pt x="3317" y="14934"/>
                    <a:pt x="4084" y="14648"/>
                    <a:pt x="4647" y="13950"/>
                  </a:cubicBezTo>
                  <a:cubicBezTo>
                    <a:pt x="6199" y="11986"/>
                    <a:pt x="8289" y="9200"/>
                    <a:pt x="8954" y="6919"/>
                  </a:cubicBezTo>
                  <a:cubicBezTo>
                    <a:pt x="9619" y="4671"/>
                    <a:pt x="9556" y="2771"/>
                    <a:pt x="8289" y="966"/>
                  </a:cubicBezTo>
                  <a:cubicBezTo>
                    <a:pt x="7830" y="300"/>
                    <a:pt x="7084" y="0"/>
                    <a:pt x="6289" y="0"/>
                  </a:cubicBezTo>
                  <a:close/>
                </a:path>
              </a:pathLst>
            </a:custGeom>
            <a:solidFill>
              <a:srgbClr val="246BA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6" name="Google Shape;649;p14">
              <a:extLst>
                <a:ext uri="{FF2B5EF4-FFF2-40B4-BE49-F238E27FC236}">
                  <a16:creationId xmlns:a16="http://schemas.microsoft.com/office/drawing/2014/main" id="{32390FFC-4F35-40B8-B7A3-57C169FC5308}"/>
                </a:ext>
              </a:extLst>
            </p:cNvPr>
            <p:cNvSpPr/>
            <p:nvPr/>
          </p:nvSpPr>
          <p:spPr>
            <a:xfrm>
              <a:off x="1717284" y="1757695"/>
              <a:ext cx="258120" cy="489540"/>
            </a:xfrm>
            <a:custGeom>
              <a:avLst/>
              <a:gdLst/>
              <a:ahLst/>
              <a:cxnLst/>
              <a:rect l="l" t="t" r="r" b="b"/>
              <a:pathLst>
                <a:path w="8488" h="16098" extrusionOk="0">
                  <a:moveTo>
                    <a:pt x="5335" y="0"/>
                  </a:moveTo>
                  <a:cubicBezTo>
                    <a:pt x="4514" y="0"/>
                    <a:pt x="3967" y="405"/>
                    <a:pt x="3801" y="1028"/>
                  </a:cubicBezTo>
                  <a:cubicBezTo>
                    <a:pt x="3167" y="3118"/>
                    <a:pt x="3326" y="3182"/>
                    <a:pt x="2661" y="5779"/>
                  </a:cubicBezTo>
                  <a:cubicBezTo>
                    <a:pt x="1964" y="8344"/>
                    <a:pt x="0" y="15786"/>
                    <a:pt x="0" y="15786"/>
                  </a:cubicBezTo>
                  <a:cubicBezTo>
                    <a:pt x="0" y="15786"/>
                    <a:pt x="127" y="16039"/>
                    <a:pt x="349" y="16071"/>
                  </a:cubicBezTo>
                  <a:cubicBezTo>
                    <a:pt x="412" y="16090"/>
                    <a:pt x="467" y="16098"/>
                    <a:pt x="513" y="16098"/>
                  </a:cubicBezTo>
                  <a:cubicBezTo>
                    <a:pt x="700" y="16098"/>
                    <a:pt x="760" y="15976"/>
                    <a:pt x="760" y="15976"/>
                  </a:cubicBezTo>
                  <a:cubicBezTo>
                    <a:pt x="760" y="15976"/>
                    <a:pt x="1425" y="14202"/>
                    <a:pt x="2154" y="13126"/>
                  </a:cubicBezTo>
                  <a:cubicBezTo>
                    <a:pt x="2914" y="12081"/>
                    <a:pt x="6904" y="5177"/>
                    <a:pt x="7664" y="3783"/>
                  </a:cubicBezTo>
                  <a:cubicBezTo>
                    <a:pt x="8424" y="2390"/>
                    <a:pt x="8488" y="1092"/>
                    <a:pt x="6841" y="363"/>
                  </a:cubicBezTo>
                  <a:cubicBezTo>
                    <a:pt x="6274" y="112"/>
                    <a:pt x="5766" y="0"/>
                    <a:pt x="5335" y="0"/>
                  </a:cubicBezTo>
                  <a:close/>
                </a:path>
              </a:pathLst>
            </a:custGeom>
            <a:solidFill>
              <a:srgbClr val="246BA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7" name="Google Shape;650;p14">
              <a:extLst>
                <a:ext uri="{FF2B5EF4-FFF2-40B4-BE49-F238E27FC236}">
                  <a16:creationId xmlns:a16="http://schemas.microsoft.com/office/drawing/2014/main" id="{815ED281-C3F3-417C-8CD6-F842F901011A}"/>
                </a:ext>
              </a:extLst>
            </p:cNvPr>
            <p:cNvSpPr/>
            <p:nvPr/>
          </p:nvSpPr>
          <p:spPr>
            <a:xfrm>
              <a:off x="2111190" y="2231307"/>
              <a:ext cx="58752" cy="44976"/>
            </a:xfrm>
            <a:custGeom>
              <a:avLst/>
              <a:gdLst/>
              <a:ahLst/>
              <a:cxnLst/>
              <a:rect l="l" t="t" r="r" b="b"/>
              <a:pathLst>
                <a:path w="1932" h="1479" extrusionOk="0">
                  <a:moveTo>
                    <a:pt x="422" y="1"/>
                  </a:moveTo>
                  <a:cubicBezTo>
                    <a:pt x="285" y="1"/>
                    <a:pt x="154" y="76"/>
                    <a:pt x="95" y="370"/>
                  </a:cubicBezTo>
                  <a:cubicBezTo>
                    <a:pt x="95" y="434"/>
                    <a:pt x="63" y="497"/>
                    <a:pt x="63" y="560"/>
                  </a:cubicBezTo>
                  <a:cubicBezTo>
                    <a:pt x="32" y="1257"/>
                    <a:pt x="0" y="1447"/>
                    <a:pt x="0" y="1447"/>
                  </a:cubicBezTo>
                  <a:cubicBezTo>
                    <a:pt x="0" y="1447"/>
                    <a:pt x="412" y="1447"/>
                    <a:pt x="982" y="1479"/>
                  </a:cubicBezTo>
                  <a:lnTo>
                    <a:pt x="1932" y="1479"/>
                  </a:lnTo>
                  <a:cubicBezTo>
                    <a:pt x="1932" y="1479"/>
                    <a:pt x="1932" y="1257"/>
                    <a:pt x="1868" y="560"/>
                  </a:cubicBezTo>
                  <a:cubicBezTo>
                    <a:pt x="1868" y="497"/>
                    <a:pt x="1868" y="434"/>
                    <a:pt x="1868" y="370"/>
                  </a:cubicBezTo>
                  <a:cubicBezTo>
                    <a:pt x="1810" y="76"/>
                    <a:pt x="1678" y="1"/>
                    <a:pt x="1541" y="1"/>
                  </a:cubicBezTo>
                  <a:cubicBezTo>
                    <a:pt x="1457" y="1"/>
                    <a:pt x="1371" y="29"/>
                    <a:pt x="1298" y="54"/>
                  </a:cubicBezTo>
                  <a:cubicBezTo>
                    <a:pt x="1267" y="54"/>
                    <a:pt x="1140" y="85"/>
                    <a:pt x="982" y="149"/>
                  </a:cubicBezTo>
                  <a:cubicBezTo>
                    <a:pt x="823" y="85"/>
                    <a:pt x="697" y="54"/>
                    <a:pt x="665" y="54"/>
                  </a:cubicBezTo>
                  <a:cubicBezTo>
                    <a:pt x="593" y="29"/>
                    <a:pt x="506" y="1"/>
                    <a:pt x="422" y="1"/>
                  </a:cubicBezTo>
                  <a:close/>
                </a:path>
              </a:pathLst>
            </a:custGeom>
            <a:solidFill>
              <a:srgbClr val="111B2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8" name="Google Shape;651;p14">
              <a:extLst>
                <a:ext uri="{FF2B5EF4-FFF2-40B4-BE49-F238E27FC236}">
                  <a16:creationId xmlns:a16="http://schemas.microsoft.com/office/drawing/2014/main" id="{C51B4FAD-E4C9-48F6-BF20-E498E9B081A7}"/>
                </a:ext>
              </a:extLst>
            </p:cNvPr>
            <p:cNvSpPr/>
            <p:nvPr/>
          </p:nvSpPr>
          <p:spPr>
            <a:xfrm>
              <a:off x="2044196" y="1403870"/>
              <a:ext cx="225703" cy="435350"/>
            </a:xfrm>
            <a:custGeom>
              <a:avLst/>
              <a:gdLst/>
              <a:ahLst/>
              <a:cxnLst/>
              <a:rect l="l" t="t" r="r" b="b"/>
              <a:pathLst>
                <a:path w="7422" h="14316" extrusionOk="0">
                  <a:moveTo>
                    <a:pt x="1988" y="0"/>
                  </a:moveTo>
                  <a:cubicBezTo>
                    <a:pt x="1059" y="0"/>
                    <a:pt x="373" y="312"/>
                    <a:pt x="335" y="1041"/>
                  </a:cubicBezTo>
                  <a:cubicBezTo>
                    <a:pt x="335" y="1041"/>
                    <a:pt x="18" y="10953"/>
                    <a:pt x="18" y="12727"/>
                  </a:cubicBezTo>
                  <a:cubicBezTo>
                    <a:pt x="1" y="13696"/>
                    <a:pt x="996" y="14315"/>
                    <a:pt x="2078" y="14315"/>
                  </a:cubicBezTo>
                  <a:cubicBezTo>
                    <a:pt x="2975" y="14315"/>
                    <a:pt x="3932" y="13890"/>
                    <a:pt x="4420" y="12885"/>
                  </a:cubicBezTo>
                  <a:cubicBezTo>
                    <a:pt x="5528" y="10668"/>
                    <a:pt x="7112" y="8800"/>
                    <a:pt x="7333" y="3543"/>
                  </a:cubicBezTo>
                  <a:cubicBezTo>
                    <a:pt x="7421" y="1589"/>
                    <a:pt x="4086" y="0"/>
                    <a:pt x="1988" y="0"/>
                  </a:cubicBezTo>
                  <a:close/>
                </a:path>
              </a:pathLst>
            </a:custGeom>
            <a:solidFill>
              <a:srgbClr val="2B76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9" name="Google Shape;652;p14">
              <a:extLst>
                <a:ext uri="{FF2B5EF4-FFF2-40B4-BE49-F238E27FC236}">
                  <a16:creationId xmlns:a16="http://schemas.microsoft.com/office/drawing/2014/main" id="{91396612-0748-42C7-8CA1-8DDA0CF4965E}"/>
                </a:ext>
              </a:extLst>
            </p:cNvPr>
            <p:cNvSpPr/>
            <p:nvPr/>
          </p:nvSpPr>
          <p:spPr>
            <a:xfrm>
              <a:off x="2042797" y="1747538"/>
              <a:ext cx="145421" cy="503407"/>
            </a:xfrm>
            <a:custGeom>
              <a:avLst/>
              <a:gdLst/>
              <a:ahLst/>
              <a:cxnLst/>
              <a:rect l="l" t="t" r="r" b="b"/>
              <a:pathLst>
                <a:path w="4782" h="16554" extrusionOk="0">
                  <a:moveTo>
                    <a:pt x="2877" y="0"/>
                  </a:moveTo>
                  <a:cubicBezTo>
                    <a:pt x="2868" y="0"/>
                    <a:pt x="2859" y="0"/>
                    <a:pt x="2851" y="0"/>
                  </a:cubicBezTo>
                  <a:cubicBezTo>
                    <a:pt x="1109" y="0"/>
                    <a:pt x="1" y="1236"/>
                    <a:pt x="64" y="1552"/>
                  </a:cubicBezTo>
                  <a:cubicBezTo>
                    <a:pt x="412" y="4212"/>
                    <a:pt x="2882" y="16500"/>
                    <a:pt x="2882" y="16500"/>
                  </a:cubicBezTo>
                  <a:cubicBezTo>
                    <a:pt x="2882" y="16500"/>
                    <a:pt x="2918" y="16553"/>
                    <a:pt x="3069" y="16553"/>
                  </a:cubicBezTo>
                  <a:cubicBezTo>
                    <a:pt x="3120" y="16553"/>
                    <a:pt x="3183" y="16547"/>
                    <a:pt x="3262" y="16532"/>
                  </a:cubicBezTo>
                  <a:cubicBezTo>
                    <a:pt x="3579" y="16468"/>
                    <a:pt x="3611" y="16247"/>
                    <a:pt x="3611" y="16247"/>
                  </a:cubicBezTo>
                  <a:cubicBezTo>
                    <a:pt x="3611" y="16247"/>
                    <a:pt x="3484" y="14536"/>
                    <a:pt x="3737" y="13270"/>
                  </a:cubicBezTo>
                  <a:cubicBezTo>
                    <a:pt x="3991" y="12035"/>
                    <a:pt x="4529" y="6271"/>
                    <a:pt x="4656" y="4751"/>
                  </a:cubicBezTo>
                  <a:cubicBezTo>
                    <a:pt x="4782" y="3207"/>
                    <a:pt x="4626" y="0"/>
                    <a:pt x="2877" y="0"/>
                  </a:cubicBezTo>
                  <a:close/>
                </a:path>
              </a:pathLst>
            </a:custGeom>
            <a:solidFill>
              <a:srgbClr val="2B76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0" name="Google Shape;653;p14">
              <a:extLst>
                <a:ext uri="{FF2B5EF4-FFF2-40B4-BE49-F238E27FC236}">
                  <a16:creationId xmlns:a16="http://schemas.microsoft.com/office/drawing/2014/main" id="{375C6B3E-2AD8-4E9E-A572-C0CD50D0ABC9}"/>
                </a:ext>
              </a:extLst>
            </p:cNvPr>
            <p:cNvSpPr/>
            <p:nvPr/>
          </p:nvSpPr>
          <p:spPr>
            <a:xfrm>
              <a:off x="1892570" y="1083374"/>
              <a:ext cx="403541" cy="523417"/>
            </a:xfrm>
            <a:custGeom>
              <a:avLst/>
              <a:gdLst/>
              <a:ahLst/>
              <a:cxnLst/>
              <a:rect l="l" t="t" r="r" b="b"/>
              <a:pathLst>
                <a:path w="13270" h="17212" extrusionOk="0">
                  <a:moveTo>
                    <a:pt x="6280" y="0"/>
                  </a:moveTo>
                  <a:cubicBezTo>
                    <a:pt x="4133" y="0"/>
                    <a:pt x="4190" y="794"/>
                    <a:pt x="3610" y="2649"/>
                  </a:cubicBezTo>
                  <a:cubicBezTo>
                    <a:pt x="2122" y="7304"/>
                    <a:pt x="0" y="15253"/>
                    <a:pt x="0" y="15253"/>
                  </a:cubicBezTo>
                  <a:cubicBezTo>
                    <a:pt x="0" y="15253"/>
                    <a:pt x="1330" y="16330"/>
                    <a:pt x="5764" y="16963"/>
                  </a:cubicBezTo>
                  <a:cubicBezTo>
                    <a:pt x="7013" y="17142"/>
                    <a:pt x="8044" y="17212"/>
                    <a:pt x="8895" y="17212"/>
                  </a:cubicBezTo>
                  <a:cubicBezTo>
                    <a:pt x="11968" y="17212"/>
                    <a:pt x="12668" y="16298"/>
                    <a:pt x="12668" y="16298"/>
                  </a:cubicBezTo>
                  <a:cubicBezTo>
                    <a:pt x="12668" y="16298"/>
                    <a:pt x="13269" y="7463"/>
                    <a:pt x="12319" y="3219"/>
                  </a:cubicBezTo>
                  <a:cubicBezTo>
                    <a:pt x="12098" y="2269"/>
                    <a:pt x="11084" y="749"/>
                    <a:pt x="8804" y="274"/>
                  </a:cubicBezTo>
                  <a:cubicBezTo>
                    <a:pt x="8171" y="116"/>
                    <a:pt x="7632" y="84"/>
                    <a:pt x="6936" y="21"/>
                  </a:cubicBezTo>
                  <a:cubicBezTo>
                    <a:pt x="6697" y="7"/>
                    <a:pt x="6479" y="0"/>
                    <a:pt x="6280" y="0"/>
                  </a:cubicBezTo>
                  <a:close/>
                </a:path>
              </a:pathLst>
            </a:custGeom>
            <a:solidFill>
              <a:srgbClr val="ACE5F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1" name="Google Shape;654;p14">
              <a:extLst>
                <a:ext uri="{FF2B5EF4-FFF2-40B4-BE49-F238E27FC236}">
                  <a16:creationId xmlns:a16="http://schemas.microsoft.com/office/drawing/2014/main" id="{640E109D-333B-4FC8-970F-50BC29861FE8}"/>
                </a:ext>
              </a:extLst>
            </p:cNvPr>
            <p:cNvSpPr/>
            <p:nvPr/>
          </p:nvSpPr>
          <p:spPr>
            <a:xfrm>
              <a:off x="2002351" y="880902"/>
              <a:ext cx="198212" cy="190093"/>
            </a:xfrm>
            <a:custGeom>
              <a:avLst/>
              <a:gdLst/>
              <a:ahLst/>
              <a:cxnLst/>
              <a:rect l="l" t="t" r="r" b="b"/>
              <a:pathLst>
                <a:path w="6518" h="6251" extrusionOk="0">
                  <a:moveTo>
                    <a:pt x="1949" y="0"/>
                  </a:moveTo>
                  <a:cubicBezTo>
                    <a:pt x="1745" y="0"/>
                    <a:pt x="1511" y="54"/>
                    <a:pt x="1235" y="186"/>
                  </a:cubicBezTo>
                  <a:cubicBezTo>
                    <a:pt x="0" y="788"/>
                    <a:pt x="475" y="3290"/>
                    <a:pt x="1426" y="4018"/>
                  </a:cubicBezTo>
                  <a:cubicBezTo>
                    <a:pt x="1426" y="4018"/>
                    <a:pt x="1588" y="3967"/>
                    <a:pt x="1873" y="3967"/>
                  </a:cubicBezTo>
                  <a:cubicBezTo>
                    <a:pt x="2179" y="3967"/>
                    <a:pt x="2627" y="4026"/>
                    <a:pt x="3167" y="4272"/>
                  </a:cubicBezTo>
                  <a:cubicBezTo>
                    <a:pt x="4157" y="4721"/>
                    <a:pt x="4266" y="6250"/>
                    <a:pt x="4598" y="6250"/>
                  </a:cubicBezTo>
                  <a:cubicBezTo>
                    <a:pt x="4616" y="6250"/>
                    <a:pt x="4636" y="6245"/>
                    <a:pt x="4656" y="6235"/>
                  </a:cubicBezTo>
                  <a:cubicBezTo>
                    <a:pt x="5479" y="5792"/>
                    <a:pt x="6208" y="4810"/>
                    <a:pt x="6334" y="3828"/>
                  </a:cubicBezTo>
                  <a:cubicBezTo>
                    <a:pt x="6518" y="2301"/>
                    <a:pt x="5964" y="1068"/>
                    <a:pt x="4134" y="1068"/>
                  </a:cubicBezTo>
                  <a:cubicBezTo>
                    <a:pt x="4067" y="1068"/>
                    <a:pt x="3998" y="1070"/>
                    <a:pt x="3927" y="1073"/>
                  </a:cubicBezTo>
                  <a:cubicBezTo>
                    <a:pt x="3919" y="1073"/>
                    <a:pt x="3910" y="1074"/>
                    <a:pt x="3901" y="1074"/>
                  </a:cubicBezTo>
                  <a:cubicBezTo>
                    <a:pt x="3168" y="1074"/>
                    <a:pt x="2859" y="0"/>
                    <a:pt x="1949" y="0"/>
                  </a:cubicBezTo>
                  <a:close/>
                </a:path>
              </a:pathLst>
            </a:custGeom>
            <a:solidFill>
              <a:srgbClr val="2B76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2" name="Google Shape;655;p14">
              <a:extLst>
                <a:ext uri="{FF2B5EF4-FFF2-40B4-BE49-F238E27FC236}">
                  <a16:creationId xmlns:a16="http://schemas.microsoft.com/office/drawing/2014/main" id="{1A30813A-3A6B-4AE8-AD0A-84256C654675}"/>
                </a:ext>
              </a:extLst>
            </p:cNvPr>
            <p:cNvSpPr/>
            <p:nvPr/>
          </p:nvSpPr>
          <p:spPr>
            <a:xfrm>
              <a:off x="2036046" y="1076350"/>
              <a:ext cx="155942" cy="94666"/>
            </a:xfrm>
            <a:custGeom>
              <a:avLst/>
              <a:gdLst/>
              <a:ahLst/>
              <a:cxnLst/>
              <a:rect l="l" t="t" r="r" b="b"/>
              <a:pathLst>
                <a:path w="5128" h="3113" extrusionOk="0">
                  <a:moveTo>
                    <a:pt x="1813" y="1"/>
                  </a:moveTo>
                  <a:cubicBezTo>
                    <a:pt x="1461" y="1"/>
                    <a:pt x="1170" y="87"/>
                    <a:pt x="1078" y="378"/>
                  </a:cubicBezTo>
                  <a:cubicBezTo>
                    <a:pt x="824" y="1202"/>
                    <a:pt x="1" y="2943"/>
                    <a:pt x="1996" y="3102"/>
                  </a:cubicBezTo>
                  <a:cubicBezTo>
                    <a:pt x="2086" y="3109"/>
                    <a:pt x="2173" y="3113"/>
                    <a:pt x="2259" y="3113"/>
                  </a:cubicBezTo>
                  <a:cubicBezTo>
                    <a:pt x="4370" y="3113"/>
                    <a:pt x="5128" y="937"/>
                    <a:pt x="5036" y="663"/>
                  </a:cubicBezTo>
                  <a:cubicBezTo>
                    <a:pt x="4888" y="241"/>
                    <a:pt x="4403" y="185"/>
                    <a:pt x="3927" y="185"/>
                  </a:cubicBezTo>
                  <a:cubicBezTo>
                    <a:pt x="3753" y="185"/>
                    <a:pt x="3582" y="192"/>
                    <a:pt x="3428" y="192"/>
                  </a:cubicBezTo>
                  <a:cubicBezTo>
                    <a:pt x="3370" y="192"/>
                    <a:pt x="3315" y="191"/>
                    <a:pt x="3263" y="188"/>
                  </a:cubicBezTo>
                  <a:cubicBezTo>
                    <a:pt x="2912" y="170"/>
                    <a:pt x="2303" y="1"/>
                    <a:pt x="1813" y="1"/>
                  </a:cubicBezTo>
                  <a:close/>
                </a:path>
              </a:pathLst>
            </a:custGeom>
            <a:solidFill>
              <a:srgbClr val="2B76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3" name="Google Shape;656;p14">
              <a:extLst>
                <a:ext uri="{FF2B5EF4-FFF2-40B4-BE49-F238E27FC236}">
                  <a16:creationId xmlns:a16="http://schemas.microsoft.com/office/drawing/2014/main" id="{50D7D950-170E-4096-ABAA-212865909C4D}"/>
                </a:ext>
              </a:extLst>
            </p:cNvPr>
            <p:cNvSpPr/>
            <p:nvPr/>
          </p:nvSpPr>
          <p:spPr>
            <a:xfrm>
              <a:off x="2058215" y="1086872"/>
              <a:ext cx="112699" cy="65868"/>
            </a:xfrm>
            <a:custGeom>
              <a:avLst/>
              <a:gdLst/>
              <a:ahLst/>
              <a:cxnLst/>
              <a:rect l="l" t="t" r="r" b="b"/>
              <a:pathLst>
                <a:path w="3706" h="2166" extrusionOk="0">
                  <a:moveTo>
                    <a:pt x="1489" y="1"/>
                  </a:moveTo>
                  <a:cubicBezTo>
                    <a:pt x="1267" y="1"/>
                    <a:pt x="1045" y="1"/>
                    <a:pt x="855" y="64"/>
                  </a:cubicBezTo>
                  <a:cubicBezTo>
                    <a:pt x="729" y="571"/>
                    <a:pt x="0" y="1996"/>
                    <a:pt x="1489" y="2154"/>
                  </a:cubicBezTo>
                  <a:cubicBezTo>
                    <a:pt x="1560" y="2162"/>
                    <a:pt x="1630" y="2165"/>
                    <a:pt x="1698" y="2165"/>
                  </a:cubicBezTo>
                  <a:cubicBezTo>
                    <a:pt x="3070" y="2165"/>
                    <a:pt x="3675" y="704"/>
                    <a:pt x="3705" y="191"/>
                  </a:cubicBezTo>
                  <a:cubicBezTo>
                    <a:pt x="3579" y="159"/>
                    <a:pt x="3484" y="159"/>
                    <a:pt x="3357" y="127"/>
                  </a:cubicBezTo>
                  <a:cubicBezTo>
                    <a:pt x="2692" y="32"/>
                    <a:pt x="2185" y="1"/>
                    <a:pt x="1489" y="1"/>
                  </a:cubicBezTo>
                  <a:close/>
                </a:path>
              </a:pathLst>
            </a:custGeom>
            <a:solidFill>
              <a:srgbClr val="F5BA8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4" name="Google Shape;657;p14">
              <a:extLst>
                <a:ext uri="{FF2B5EF4-FFF2-40B4-BE49-F238E27FC236}">
                  <a16:creationId xmlns:a16="http://schemas.microsoft.com/office/drawing/2014/main" id="{2A1E7BF7-2FDE-47FD-8FBA-D2F14765D62E}"/>
                </a:ext>
              </a:extLst>
            </p:cNvPr>
            <p:cNvSpPr/>
            <p:nvPr/>
          </p:nvSpPr>
          <p:spPr>
            <a:xfrm>
              <a:off x="2042797" y="961672"/>
              <a:ext cx="124255" cy="176256"/>
            </a:xfrm>
            <a:custGeom>
              <a:avLst/>
              <a:gdLst/>
              <a:ahLst/>
              <a:cxnLst/>
              <a:rect l="l" t="t" r="r" b="b"/>
              <a:pathLst>
                <a:path w="4086" h="5796" extrusionOk="0">
                  <a:moveTo>
                    <a:pt x="96" y="1"/>
                  </a:moveTo>
                  <a:lnTo>
                    <a:pt x="96" y="1"/>
                  </a:lnTo>
                  <a:cubicBezTo>
                    <a:pt x="95" y="1"/>
                    <a:pt x="1" y="1236"/>
                    <a:pt x="222" y="2281"/>
                  </a:cubicBezTo>
                  <a:cubicBezTo>
                    <a:pt x="363" y="2983"/>
                    <a:pt x="555" y="3443"/>
                    <a:pt x="1030" y="3443"/>
                  </a:cubicBezTo>
                  <a:cubicBezTo>
                    <a:pt x="1197" y="3443"/>
                    <a:pt x="1400" y="3386"/>
                    <a:pt x="1647" y="3262"/>
                  </a:cubicBezTo>
                  <a:lnTo>
                    <a:pt x="1647" y="3262"/>
                  </a:lnTo>
                  <a:cubicBezTo>
                    <a:pt x="1647" y="3738"/>
                    <a:pt x="1584" y="4308"/>
                    <a:pt x="1521" y="4719"/>
                  </a:cubicBezTo>
                  <a:cubicBezTo>
                    <a:pt x="1394" y="5543"/>
                    <a:pt x="1964" y="5796"/>
                    <a:pt x="2344" y="5796"/>
                  </a:cubicBezTo>
                  <a:cubicBezTo>
                    <a:pt x="2756" y="5796"/>
                    <a:pt x="4086" y="5511"/>
                    <a:pt x="3579" y="4023"/>
                  </a:cubicBezTo>
                  <a:cubicBezTo>
                    <a:pt x="3104" y="2661"/>
                    <a:pt x="3009" y="1837"/>
                    <a:pt x="2502" y="602"/>
                  </a:cubicBezTo>
                  <a:cubicBezTo>
                    <a:pt x="2501" y="601"/>
                    <a:pt x="2495" y="600"/>
                    <a:pt x="2486" y="600"/>
                  </a:cubicBezTo>
                  <a:cubicBezTo>
                    <a:pt x="2415" y="600"/>
                    <a:pt x="2113" y="642"/>
                    <a:pt x="1742" y="642"/>
                  </a:cubicBezTo>
                  <a:cubicBezTo>
                    <a:pt x="1154" y="642"/>
                    <a:pt x="392" y="538"/>
                    <a:pt x="96" y="1"/>
                  </a:cubicBezTo>
                  <a:close/>
                </a:path>
              </a:pathLst>
            </a:custGeom>
            <a:solidFill>
              <a:srgbClr val="F5BA8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5" name="Google Shape;658;p14">
              <a:extLst>
                <a:ext uri="{FF2B5EF4-FFF2-40B4-BE49-F238E27FC236}">
                  <a16:creationId xmlns:a16="http://schemas.microsoft.com/office/drawing/2014/main" id="{9887A59C-108B-408C-8D28-81BDAC138553}"/>
                </a:ext>
              </a:extLst>
            </p:cNvPr>
            <p:cNvSpPr/>
            <p:nvPr/>
          </p:nvSpPr>
          <p:spPr>
            <a:xfrm>
              <a:off x="2108271" y="984997"/>
              <a:ext cx="45311" cy="34728"/>
            </a:xfrm>
            <a:custGeom>
              <a:avLst/>
              <a:gdLst/>
              <a:ahLst/>
              <a:cxnLst/>
              <a:rect l="l" t="t" r="r" b="b"/>
              <a:pathLst>
                <a:path w="1490" h="1142" extrusionOk="0">
                  <a:moveTo>
                    <a:pt x="957" y="1"/>
                  </a:moveTo>
                  <a:cubicBezTo>
                    <a:pt x="806" y="1"/>
                    <a:pt x="638" y="49"/>
                    <a:pt x="476" y="152"/>
                  </a:cubicBezTo>
                  <a:cubicBezTo>
                    <a:pt x="128" y="374"/>
                    <a:pt x="1" y="754"/>
                    <a:pt x="128" y="975"/>
                  </a:cubicBezTo>
                  <a:cubicBezTo>
                    <a:pt x="207" y="1086"/>
                    <a:pt x="341" y="1142"/>
                    <a:pt x="500" y="1142"/>
                  </a:cubicBezTo>
                  <a:cubicBezTo>
                    <a:pt x="658" y="1142"/>
                    <a:pt x="840" y="1086"/>
                    <a:pt x="1014" y="975"/>
                  </a:cubicBezTo>
                  <a:cubicBezTo>
                    <a:pt x="1363" y="785"/>
                    <a:pt x="1489" y="405"/>
                    <a:pt x="1363" y="184"/>
                  </a:cubicBezTo>
                  <a:cubicBezTo>
                    <a:pt x="1278" y="65"/>
                    <a:pt x="1130" y="1"/>
                    <a:pt x="957" y="1"/>
                  </a:cubicBezTo>
                  <a:close/>
                </a:path>
              </a:pathLst>
            </a:custGeom>
            <a:solidFill>
              <a:srgbClr val="F5BA8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6" name="Google Shape;659;p14">
              <a:extLst>
                <a:ext uri="{FF2B5EF4-FFF2-40B4-BE49-F238E27FC236}">
                  <a16:creationId xmlns:a16="http://schemas.microsoft.com/office/drawing/2014/main" id="{1A7DC268-C477-46C3-9831-5DC32B822403}"/>
                </a:ext>
              </a:extLst>
            </p:cNvPr>
            <p:cNvSpPr/>
            <p:nvPr/>
          </p:nvSpPr>
          <p:spPr>
            <a:xfrm>
              <a:off x="1141371" y="1474027"/>
              <a:ext cx="28920" cy="17364"/>
            </a:xfrm>
            <a:custGeom>
              <a:avLst/>
              <a:gdLst/>
              <a:ahLst/>
              <a:cxnLst/>
              <a:rect l="l" t="t" r="r" b="b"/>
              <a:pathLst>
                <a:path w="951" h="571" extrusionOk="0">
                  <a:moveTo>
                    <a:pt x="254" y="0"/>
                  </a:moveTo>
                  <a:cubicBezTo>
                    <a:pt x="127" y="0"/>
                    <a:pt x="0" y="127"/>
                    <a:pt x="0" y="285"/>
                  </a:cubicBezTo>
                  <a:cubicBezTo>
                    <a:pt x="0" y="444"/>
                    <a:pt x="127" y="570"/>
                    <a:pt x="254" y="570"/>
                  </a:cubicBezTo>
                  <a:lnTo>
                    <a:pt x="697" y="570"/>
                  </a:lnTo>
                  <a:cubicBezTo>
                    <a:pt x="855" y="570"/>
                    <a:pt x="950" y="444"/>
                    <a:pt x="950" y="285"/>
                  </a:cubicBezTo>
                  <a:cubicBezTo>
                    <a:pt x="950" y="127"/>
                    <a:pt x="855" y="0"/>
                    <a:pt x="697" y="0"/>
                  </a:cubicBezTo>
                  <a:close/>
                </a:path>
              </a:pathLst>
            </a:custGeom>
            <a:solidFill>
              <a:srgbClr val="2B76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7" name="Google Shape;660;p14">
              <a:extLst>
                <a:ext uri="{FF2B5EF4-FFF2-40B4-BE49-F238E27FC236}">
                  <a16:creationId xmlns:a16="http://schemas.microsoft.com/office/drawing/2014/main" id="{F0D598F4-8301-4C27-A9F8-6BC20901E0FE}"/>
                </a:ext>
              </a:extLst>
            </p:cNvPr>
            <p:cNvSpPr/>
            <p:nvPr/>
          </p:nvSpPr>
          <p:spPr>
            <a:xfrm>
              <a:off x="1836706" y="1459582"/>
              <a:ext cx="56836" cy="47227"/>
            </a:xfrm>
            <a:custGeom>
              <a:avLst/>
              <a:gdLst/>
              <a:ahLst/>
              <a:cxnLst/>
              <a:rect l="l" t="t" r="r" b="b"/>
              <a:pathLst>
                <a:path w="1869" h="1553" extrusionOk="0">
                  <a:moveTo>
                    <a:pt x="222" y="0"/>
                  </a:moveTo>
                  <a:cubicBezTo>
                    <a:pt x="95" y="0"/>
                    <a:pt x="0" y="95"/>
                    <a:pt x="0" y="222"/>
                  </a:cubicBezTo>
                  <a:lnTo>
                    <a:pt x="0" y="1299"/>
                  </a:lnTo>
                  <a:cubicBezTo>
                    <a:pt x="0" y="1426"/>
                    <a:pt x="95" y="1552"/>
                    <a:pt x="222" y="1552"/>
                  </a:cubicBezTo>
                  <a:lnTo>
                    <a:pt x="1615" y="1552"/>
                  </a:lnTo>
                  <a:cubicBezTo>
                    <a:pt x="1742" y="1552"/>
                    <a:pt x="1869" y="1426"/>
                    <a:pt x="1869" y="1299"/>
                  </a:cubicBezTo>
                  <a:lnTo>
                    <a:pt x="1869" y="222"/>
                  </a:lnTo>
                  <a:cubicBezTo>
                    <a:pt x="1869" y="95"/>
                    <a:pt x="1742" y="0"/>
                    <a:pt x="1615" y="0"/>
                  </a:cubicBezTo>
                  <a:close/>
                </a:path>
              </a:pathLst>
            </a:custGeom>
            <a:solidFill>
              <a:srgbClr val="2B76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8" name="Google Shape;661;p14">
              <a:extLst>
                <a:ext uri="{FF2B5EF4-FFF2-40B4-BE49-F238E27FC236}">
                  <a16:creationId xmlns:a16="http://schemas.microsoft.com/office/drawing/2014/main" id="{2557A99E-8EBC-4EE2-B0C5-5C42CF05395F}"/>
                </a:ext>
              </a:extLst>
            </p:cNvPr>
            <p:cNvSpPr/>
            <p:nvPr/>
          </p:nvSpPr>
          <p:spPr>
            <a:xfrm>
              <a:off x="1155816" y="1447053"/>
              <a:ext cx="691493" cy="72254"/>
            </a:xfrm>
            <a:custGeom>
              <a:avLst/>
              <a:gdLst/>
              <a:ahLst/>
              <a:cxnLst/>
              <a:rect l="l" t="t" r="r" b="b"/>
              <a:pathLst>
                <a:path w="22739" h="2376" extrusionOk="0">
                  <a:moveTo>
                    <a:pt x="1932" y="1"/>
                  </a:moveTo>
                  <a:cubicBezTo>
                    <a:pt x="1172" y="1"/>
                    <a:pt x="317" y="349"/>
                    <a:pt x="0" y="856"/>
                  </a:cubicBezTo>
                  <a:lnTo>
                    <a:pt x="0" y="1489"/>
                  </a:lnTo>
                  <a:cubicBezTo>
                    <a:pt x="317" y="1996"/>
                    <a:pt x="1172" y="2376"/>
                    <a:pt x="1932" y="2376"/>
                  </a:cubicBezTo>
                  <a:lnTo>
                    <a:pt x="22295" y="2376"/>
                  </a:lnTo>
                  <a:cubicBezTo>
                    <a:pt x="22517" y="2376"/>
                    <a:pt x="22739" y="2186"/>
                    <a:pt x="22739" y="1933"/>
                  </a:cubicBezTo>
                  <a:lnTo>
                    <a:pt x="22739" y="444"/>
                  </a:lnTo>
                  <a:cubicBezTo>
                    <a:pt x="22739" y="191"/>
                    <a:pt x="22517" y="1"/>
                    <a:pt x="22295" y="1"/>
                  </a:cubicBezTo>
                  <a:close/>
                </a:path>
              </a:pathLst>
            </a:custGeom>
            <a:solidFill>
              <a:srgbClr val="ACE5F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9" name="Google Shape;662;p14">
              <a:extLst>
                <a:ext uri="{FF2B5EF4-FFF2-40B4-BE49-F238E27FC236}">
                  <a16:creationId xmlns:a16="http://schemas.microsoft.com/office/drawing/2014/main" id="{BEC81A76-E0B4-4B8A-A31B-50078DA277EA}"/>
                </a:ext>
              </a:extLst>
            </p:cNvPr>
            <p:cNvSpPr/>
            <p:nvPr/>
          </p:nvSpPr>
          <p:spPr>
            <a:xfrm>
              <a:off x="1155816" y="1486556"/>
              <a:ext cx="737716" cy="31809"/>
            </a:xfrm>
            <a:custGeom>
              <a:avLst/>
              <a:gdLst/>
              <a:ahLst/>
              <a:cxnLst/>
              <a:rect l="l" t="t" r="r" b="b"/>
              <a:pathLst>
                <a:path w="24259" h="1046" extrusionOk="0">
                  <a:moveTo>
                    <a:pt x="0" y="0"/>
                  </a:moveTo>
                  <a:lnTo>
                    <a:pt x="0" y="158"/>
                  </a:lnTo>
                  <a:lnTo>
                    <a:pt x="0" y="190"/>
                  </a:lnTo>
                  <a:cubicBezTo>
                    <a:pt x="317" y="697"/>
                    <a:pt x="1204" y="1045"/>
                    <a:pt x="1932" y="1045"/>
                  </a:cubicBezTo>
                  <a:lnTo>
                    <a:pt x="22295" y="1045"/>
                  </a:lnTo>
                  <a:cubicBezTo>
                    <a:pt x="22517" y="1045"/>
                    <a:pt x="22707" y="887"/>
                    <a:pt x="22739" y="665"/>
                  </a:cubicBezTo>
                  <a:lnTo>
                    <a:pt x="24005" y="665"/>
                  </a:lnTo>
                  <a:cubicBezTo>
                    <a:pt x="24132" y="665"/>
                    <a:pt x="24259" y="539"/>
                    <a:pt x="24259" y="412"/>
                  </a:cubicBezTo>
                  <a:lnTo>
                    <a:pt x="24259" y="127"/>
                  </a:lnTo>
                  <a:cubicBezTo>
                    <a:pt x="24259" y="190"/>
                    <a:pt x="24132" y="253"/>
                    <a:pt x="24005" y="253"/>
                  </a:cubicBezTo>
                  <a:lnTo>
                    <a:pt x="22739" y="253"/>
                  </a:lnTo>
                  <a:cubicBezTo>
                    <a:pt x="22707" y="317"/>
                    <a:pt x="22517" y="412"/>
                    <a:pt x="22295" y="412"/>
                  </a:cubicBezTo>
                  <a:lnTo>
                    <a:pt x="1932" y="412"/>
                  </a:lnTo>
                  <a:cubicBezTo>
                    <a:pt x="1204" y="412"/>
                    <a:pt x="285" y="253"/>
                    <a:pt x="0" y="0"/>
                  </a:cubicBezTo>
                  <a:close/>
                </a:path>
              </a:pathLst>
            </a:custGeom>
            <a:solidFill>
              <a:srgbClr val="8BDCE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0" name="Google Shape;663;p14">
              <a:extLst>
                <a:ext uri="{FF2B5EF4-FFF2-40B4-BE49-F238E27FC236}">
                  <a16:creationId xmlns:a16="http://schemas.microsoft.com/office/drawing/2014/main" id="{A74882B8-E492-4F18-B620-500DEA29A477}"/>
                </a:ext>
              </a:extLst>
            </p:cNvPr>
            <p:cNvSpPr/>
            <p:nvPr/>
          </p:nvSpPr>
          <p:spPr>
            <a:xfrm>
              <a:off x="1301239" y="1447053"/>
              <a:ext cx="192647" cy="71311"/>
            </a:xfrm>
            <a:custGeom>
              <a:avLst/>
              <a:gdLst/>
              <a:ahLst/>
              <a:cxnLst/>
              <a:rect l="l" t="t" r="r" b="b"/>
              <a:pathLst>
                <a:path w="6335" h="2345" extrusionOk="0">
                  <a:moveTo>
                    <a:pt x="0" y="1"/>
                  </a:moveTo>
                  <a:lnTo>
                    <a:pt x="6334" y="1"/>
                  </a:lnTo>
                  <a:lnTo>
                    <a:pt x="6334" y="2344"/>
                  </a:lnTo>
                  <a:lnTo>
                    <a:pt x="0" y="2344"/>
                  </a:lnTo>
                  <a:close/>
                </a:path>
              </a:pathLst>
            </a:custGeom>
            <a:solidFill>
              <a:srgbClr val="CCCCC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1" name="Google Shape;664;p14">
              <a:extLst>
                <a:ext uri="{FF2B5EF4-FFF2-40B4-BE49-F238E27FC236}">
                  <a16:creationId xmlns:a16="http://schemas.microsoft.com/office/drawing/2014/main" id="{66305F18-5C60-4298-BB05-C8D9DD06BEAD}"/>
                </a:ext>
              </a:extLst>
            </p:cNvPr>
            <p:cNvSpPr/>
            <p:nvPr/>
          </p:nvSpPr>
          <p:spPr>
            <a:xfrm>
              <a:off x="1742312" y="1432608"/>
              <a:ext cx="47227" cy="14475"/>
            </a:xfrm>
            <a:custGeom>
              <a:avLst/>
              <a:gdLst/>
              <a:ahLst/>
              <a:cxnLst/>
              <a:rect l="l" t="t" r="r" b="b"/>
              <a:pathLst>
                <a:path w="1553" h="476" extrusionOk="0">
                  <a:moveTo>
                    <a:pt x="1" y="1"/>
                  </a:moveTo>
                  <a:lnTo>
                    <a:pt x="1" y="476"/>
                  </a:lnTo>
                  <a:lnTo>
                    <a:pt x="1553" y="476"/>
                  </a:lnTo>
                  <a:lnTo>
                    <a:pt x="1553" y="1"/>
                  </a:lnTo>
                  <a:close/>
                </a:path>
              </a:pathLst>
            </a:custGeom>
            <a:solidFill>
              <a:srgbClr val="2B76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2" name="Google Shape;665;p14">
              <a:extLst>
                <a:ext uri="{FF2B5EF4-FFF2-40B4-BE49-F238E27FC236}">
                  <a16:creationId xmlns:a16="http://schemas.microsoft.com/office/drawing/2014/main" id="{BBFE2B5D-FCD5-4E73-B127-1088A27F2A57}"/>
                </a:ext>
              </a:extLst>
            </p:cNvPr>
            <p:cNvSpPr/>
            <p:nvPr/>
          </p:nvSpPr>
          <p:spPr>
            <a:xfrm>
              <a:off x="1560305" y="1412385"/>
              <a:ext cx="243675" cy="20253"/>
            </a:xfrm>
            <a:custGeom>
              <a:avLst/>
              <a:gdLst/>
              <a:ahLst/>
              <a:cxnLst/>
              <a:rect l="l" t="t" r="r" b="b"/>
              <a:pathLst>
                <a:path w="8013" h="666" extrusionOk="0">
                  <a:moveTo>
                    <a:pt x="190" y="1"/>
                  </a:moveTo>
                  <a:cubicBezTo>
                    <a:pt x="95" y="1"/>
                    <a:pt x="0" y="96"/>
                    <a:pt x="0" y="191"/>
                  </a:cubicBezTo>
                  <a:lnTo>
                    <a:pt x="0" y="476"/>
                  </a:lnTo>
                  <a:cubicBezTo>
                    <a:pt x="0" y="571"/>
                    <a:pt x="95" y="666"/>
                    <a:pt x="190" y="666"/>
                  </a:cubicBezTo>
                  <a:lnTo>
                    <a:pt x="7823" y="666"/>
                  </a:lnTo>
                  <a:cubicBezTo>
                    <a:pt x="7949" y="666"/>
                    <a:pt x="8013" y="571"/>
                    <a:pt x="8013" y="476"/>
                  </a:cubicBezTo>
                  <a:lnTo>
                    <a:pt x="8013" y="191"/>
                  </a:lnTo>
                  <a:cubicBezTo>
                    <a:pt x="8013" y="96"/>
                    <a:pt x="7949" y="1"/>
                    <a:pt x="7823" y="1"/>
                  </a:cubicBezTo>
                  <a:close/>
                </a:path>
              </a:pathLst>
            </a:custGeom>
            <a:solidFill>
              <a:srgbClr val="2B76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3" name="Google Shape;666;p14">
              <a:extLst>
                <a:ext uri="{FF2B5EF4-FFF2-40B4-BE49-F238E27FC236}">
                  <a16:creationId xmlns:a16="http://schemas.microsoft.com/office/drawing/2014/main" id="{37C31345-8A61-4C17-8D9C-42FF808A6C87}"/>
                </a:ext>
              </a:extLst>
            </p:cNvPr>
            <p:cNvSpPr/>
            <p:nvPr/>
          </p:nvSpPr>
          <p:spPr>
            <a:xfrm>
              <a:off x="1737507" y="1442248"/>
              <a:ext cx="56836" cy="25058"/>
            </a:xfrm>
            <a:custGeom>
              <a:avLst/>
              <a:gdLst/>
              <a:ahLst/>
              <a:cxnLst/>
              <a:rect l="l" t="t" r="r" b="b"/>
              <a:pathLst>
                <a:path w="1869" h="824" extrusionOk="0">
                  <a:moveTo>
                    <a:pt x="95" y="0"/>
                  </a:moveTo>
                  <a:cubicBezTo>
                    <a:pt x="32" y="0"/>
                    <a:pt x="0" y="64"/>
                    <a:pt x="0" y="127"/>
                  </a:cubicBezTo>
                  <a:lnTo>
                    <a:pt x="0" y="697"/>
                  </a:lnTo>
                  <a:cubicBezTo>
                    <a:pt x="0" y="760"/>
                    <a:pt x="32" y="824"/>
                    <a:pt x="95" y="824"/>
                  </a:cubicBezTo>
                  <a:lnTo>
                    <a:pt x="1774" y="824"/>
                  </a:lnTo>
                  <a:cubicBezTo>
                    <a:pt x="1837" y="824"/>
                    <a:pt x="1869" y="760"/>
                    <a:pt x="1869" y="697"/>
                  </a:cubicBezTo>
                  <a:lnTo>
                    <a:pt x="1869" y="127"/>
                  </a:lnTo>
                  <a:cubicBezTo>
                    <a:pt x="1869" y="64"/>
                    <a:pt x="1837" y="0"/>
                    <a:pt x="1774" y="0"/>
                  </a:cubicBezTo>
                  <a:close/>
                </a:path>
              </a:pathLst>
            </a:custGeom>
            <a:solidFill>
              <a:srgbClr val="246BA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4" name="Google Shape;667;p14">
              <a:extLst>
                <a:ext uri="{FF2B5EF4-FFF2-40B4-BE49-F238E27FC236}">
                  <a16:creationId xmlns:a16="http://schemas.microsoft.com/office/drawing/2014/main" id="{6CD95B97-8DF7-45F2-B15F-2EB468420C22}"/>
                </a:ext>
              </a:extLst>
            </p:cNvPr>
            <p:cNvSpPr/>
            <p:nvPr/>
          </p:nvSpPr>
          <p:spPr>
            <a:xfrm>
              <a:off x="1731729" y="1442947"/>
              <a:ext cx="59725" cy="46527"/>
            </a:xfrm>
            <a:custGeom>
              <a:avLst/>
              <a:gdLst/>
              <a:ahLst/>
              <a:cxnLst/>
              <a:rect l="l" t="t" r="r" b="b"/>
              <a:pathLst>
                <a:path w="1964" h="1530" extrusionOk="0">
                  <a:moveTo>
                    <a:pt x="438" y="1"/>
                  </a:moveTo>
                  <a:cubicBezTo>
                    <a:pt x="398" y="1"/>
                    <a:pt x="367" y="13"/>
                    <a:pt x="349" y="41"/>
                  </a:cubicBezTo>
                  <a:cubicBezTo>
                    <a:pt x="0" y="421"/>
                    <a:pt x="539" y="516"/>
                    <a:pt x="697" y="1149"/>
                  </a:cubicBezTo>
                  <a:cubicBezTo>
                    <a:pt x="807" y="1506"/>
                    <a:pt x="1678" y="1530"/>
                    <a:pt x="1908" y="1530"/>
                  </a:cubicBezTo>
                  <a:cubicBezTo>
                    <a:pt x="1944" y="1530"/>
                    <a:pt x="1964" y="1529"/>
                    <a:pt x="1964" y="1529"/>
                  </a:cubicBezTo>
                  <a:cubicBezTo>
                    <a:pt x="1964" y="1529"/>
                    <a:pt x="1806" y="959"/>
                    <a:pt x="1362" y="579"/>
                  </a:cubicBezTo>
                  <a:cubicBezTo>
                    <a:pt x="1200" y="417"/>
                    <a:pt x="668" y="1"/>
                    <a:pt x="438" y="1"/>
                  </a:cubicBezTo>
                  <a:close/>
                </a:path>
              </a:pathLst>
            </a:custGeom>
            <a:solidFill>
              <a:srgbClr val="F5BA8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5" name="Google Shape;668;p14">
              <a:extLst>
                <a:ext uri="{FF2B5EF4-FFF2-40B4-BE49-F238E27FC236}">
                  <a16:creationId xmlns:a16="http://schemas.microsoft.com/office/drawing/2014/main" id="{B670D5DE-B51D-4C8D-8E36-8423AC7EF1F4}"/>
                </a:ext>
              </a:extLst>
            </p:cNvPr>
            <p:cNvSpPr/>
            <p:nvPr/>
          </p:nvSpPr>
          <p:spPr>
            <a:xfrm>
              <a:off x="1707644" y="1420079"/>
              <a:ext cx="360206" cy="116045"/>
            </a:xfrm>
            <a:custGeom>
              <a:avLst/>
              <a:gdLst/>
              <a:ahLst/>
              <a:cxnLst/>
              <a:rect l="l" t="t" r="r" b="b"/>
              <a:pathLst>
                <a:path w="11845" h="3816" extrusionOk="0">
                  <a:moveTo>
                    <a:pt x="10687" y="1"/>
                  </a:moveTo>
                  <a:cubicBezTo>
                    <a:pt x="8543" y="1"/>
                    <a:pt x="3890" y="1938"/>
                    <a:pt x="2697" y="1938"/>
                  </a:cubicBezTo>
                  <a:cubicBezTo>
                    <a:pt x="2661" y="1938"/>
                    <a:pt x="2627" y="1937"/>
                    <a:pt x="2598" y="1933"/>
                  </a:cubicBezTo>
                  <a:cubicBezTo>
                    <a:pt x="2034" y="1852"/>
                    <a:pt x="1880" y="1339"/>
                    <a:pt x="1093" y="1339"/>
                  </a:cubicBezTo>
                  <a:cubicBezTo>
                    <a:pt x="952" y="1339"/>
                    <a:pt x="790" y="1356"/>
                    <a:pt x="602" y="1394"/>
                  </a:cubicBezTo>
                  <a:cubicBezTo>
                    <a:pt x="1" y="1521"/>
                    <a:pt x="127" y="3200"/>
                    <a:pt x="634" y="3580"/>
                  </a:cubicBezTo>
                  <a:cubicBezTo>
                    <a:pt x="866" y="3741"/>
                    <a:pt x="1108" y="3816"/>
                    <a:pt x="1347" y="3816"/>
                  </a:cubicBezTo>
                  <a:cubicBezTo>
                    <a:pt x="1855" y="3816"/>
                    <a:pt x="2347" y="3475"/>
                    <a:pt x="2693" y="2915"/>
                  </a:cubicBezTo>
                  <a:cubicBezTo>
                    <a:pt x="3231" y="2630"/>
                    <a:pt x="8583" y="2249"/>
                    <a:pt x="10071" y="2028"/>
                  </a:cubicBezTo>
                  <a:cubicBezTo>
                    <a:pt x="10736" y="1933"/>
                    <a:pt x="11718" y="1711"/>
                    <a:pt x="11782" y="1236"/>
                  </a:cubicBezTo>
                  <a:cubicBezTo>
                    <a:pt x="11845" y="476"/>
                    <a:pt x="11560" y="1"/>
                    <a:pt x="10736" y="1"/>
                  </a:cubicBezTo>
                  <a:cubicBezTo>
                    <a:pt x="10720" y="1"/>
                    <a:pt x="10703" y="1"/>
                    <a:pt x="10687" y="1"/>
                  </a:cubicBezTo>
                  <a:close/>
                </a:path>
              </a:pathLst>
            </a:custGeom>
            <a:solidFill>
              <a:srgbClr val="F5BA8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6" name="Google Shape;669;p14">
              <a:extLst>
                <a:ext uri="{FF2B5EF4-FFF2-40B4-BE49-F238E27FC236}">
                  <a16:creationId xmlns:a16="http://schemas.microsoft.com/office/drawing/2014/main" id="{6EB71B8E-3907-4CA2-AAD1-0C7B40C903FA}"/>
                </a:ext>
              </a:extLst>
            </p:cNvPr>
            <p:cNvSpPr/>
            <p:nvPr/>
          </p:nvSpPr>
          <p:spPr>
            <a:xfrm>
              <a:off x="2013907" y="1372517"/>
              <a:ext cx="109476" cy="99806"/>
            </a:xfrm>
            <a:custGeom>
              <a:avLst/>
              <a:gdLst/>
              <a:ahLst/>
              <a:cxnLst/>
              <a:rect l="l" t="t" r="r" b="b"/>
              <a:pathLst>
                <a:path w="3600" h="3282" extrusionOk="0">
                  <a:moveTo>
                    <a:pt x="1293" y="1"/>
                  </a:moveTo>
                  <a:cubicBezTo>
                    <a:pt x="1249" y="1"/>
                    <a:pt x="1218" y="5"/>
                    <a:pt x="1204" y="13"/>
                  </a:cubicBezTo>
                  <a:cubicBezTo>
                    <a:pt x="1204" y="13"/>
                    <a:pt x="285" y="2008"/>
                    <a:pt x="127" y="2642"/>
                  </a:cubicBezTo>
                  <a:cubicBezTo>
                    <a:pt x="0" y="3117"/>
                    <a:pt x="665" y="3212"/>
                    <a:pt x="1046" y="3275"/>
                  </a:cubicBezTo>
                  <a:cubicBezTo>
                    <a:pt x="1063" y="3279"/>
                    <a:pt x="1082" y="3281"/>
                    <a:pt x="1102" y="3281"/>
                  </a:cubicBezTo>
                  <a:cubicBezTo>
                    <a:pt x="1551" y="3281"/>
                    <a:pt x="2591" y="2278"/>
                    <a:pt x="3167" y="1217"/>
                  </a:cubicBezTo>
                  <a:cubicBezTo>
                    <a:pt x="3600" y="438"/>
                    <a:pt x="1747" y="1"/>
                    <a:pt x="1293" y="1"/>
                  </a:cubicBezTo>
                  <a:close/>
                </a:path>
              </a:pathLst>
            </a:custGeom>
            <a:solidFill>
              <a:srgbClr val="F5BA8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7" name="Google Shape;670;p14">
              <a:extLst>
                <a:ext uri="{FF2B5EF4-FFF2-40B4-BE49-F238E27FC236}">
                  <a16:creationId xmlns:a16="http://schemas.microsoft.com/office/drawing/2014/main" id="{BE166059-7919-423D-8E9D-125369941574}"/>
                </a:ext>
              </a:extLst>
            </p:cNvPr>
            <p:cNvSpPr/>
            <p:nvPr/>
          </p:nvSpPr>
          <p:spPr>
            <a:xfrm>
              <a:off x="2024490" y="1180445"/>
              <a:ext cx="241760" cy="283087"/>
            </a:xfrm>
            <a:custGeom>
              <a:avLst/>
              <a:gdLst/>
              <a:ahLst/>
              <a:cxnLst/>
              <a:rect l="l" t="t" r="r" b="b"/>
              <a:pathLst>
                <a:path w="7950" h="9309" extrusionOk="0">
                  <a:moveTo>
                    <a:pt x="5440" y="0"/>
                  </a:moveTo>
                  <a:cubicBezTo>
                    <a:pt x="5115" y="0"/>
                    <a:pt x="4798" y="116"/>
                    <a:pt x="4529" y="375"/>
                  </a:cubicBezTo>
                  <a:cubicBezTo>
                    <a:pt x="2978" y="1864"/>
                    <a:pt x="1" y="7216"/>
                    <a:pt x="1" y="7216"/>
                  </a:cubicBezTo>
                  <a:cubicBezTo>
                    <a:pt x="1" y="7216"/>
                    <a:pt x="222" y="7786"/>
                    <a:pt x="1204" y="8451"/>
                  </a:cubicBezTo>
                  <a:cubicBezTo>
                    <a:pt x="2445" y="9243"/>
                    <a:pt x="3179" y="9309"/>
                    <a:pt x="3390" y="9309"/>
                  </a:cubicBezTo>
                  <a:cubicBezTo>
                    <a:pt x="3432" y="9309"/>
                    <a:pt x="3453" y="9306"/>
                    <a:pt x="3453" y="9306"/>
                  </a:cubicBezTo>
                  <a:cubicBezTo>
                    <a:pt x="3453" y="9306"/>
                    <a:pt x="5448" y="7058"/>
                    <a:pt x="6746" y="5347"/>
                  </a:cubicBezTo>
                  <a:cubicBezTo>
                    <a:pt x="7380" y="4492"/>
                    <a:pt x="7950" y="3669"/>
                    <a:pt x="7348" y="1642"/>
                  </a:cubicBezTo>
                  <a:cubicBezTo>
                    <a:pt x="7057" y="679"/>
                    <a:pt x="6226" y="0"/>
                    <a:pt x="5440" y="0"/>
                  </a:cubicBezTo>
                  <a:close/>
                </a:path>
              </a:pathLst>
            </a:custGeom>
            <a:solidFill>
              <a:srgbClr val="8BDCE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8" name="Google Shape;671;p14">
              <a:extLst>
                <a:ext uri="{FF2B5EF4-FFF2-40B4-BE49-F238E27FC236}">
                  <a16:creationId xmlns:a16="http://schemas.microsoft.com/office/drawing/2014/main" id="{5C2EB5E1-50F8-4995-9EA8-8F683CBC8D1B}"/>
                </a:ext>
              </a:extLst>
            </p:cNvPr>
            <p:cNvSpPr/>
            <p:nvPr/>
          </p:nvSpPr>
          <p:spPr>
            <a:xfrm>
              <a:off x="1493858" y="1447053"/>
              <a:ext cx="17364" cy="71311"/>
            </a:xfrm>
            <a:custGeom>
              <a:avLst/>
              <a:gdLst/>
              <a:ahLst/>
              <a:cxnLst/>
              <a:rect l="l" t="t" r="r" b="b"/>
              <a:pathLst>
                <a:path w="571" h="2345" extrusionOk="0">
                  <a:moveTo>
                    <a:pt x="0" y="1"/>
                  </a:moveTo>
                  <a:lnTo>
                    <a:pt x="0" y="2344"/>
                  </a:lnTo>
                  <a:lnTo>
                    <a:pt x="570" y="2344"/>
                  </a:lnTo>
                  <a:lnTo>
                    <a:pt x="570" y="1"/>
                  </a:lnTo>
                  <a:close/>
                </a:path>
              </a:pathLst>
            </a:custGeom>
            <a:solidFill>
              <a:srgbClr val="2B76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79" name="TextBox 78">
            <a:extLst>
              <a:ext uri="{FF2B5EF4-FFF2-40B4-BE49-F238E27FC236}">
                <a16:creationId xmlns:a16="http://schemas.microsoft.com/office/drawing/2014/main" id="{E5715EBA-3F79-42EC-8D7F-8F4BA2C057DB}"/>
              </a:ext>
            </a:extLst>
          </p:cNvPr>
          <p:cNvSpPr txBox="1"/>
          <p:nvPr/>
        </p:nvSpPr>
        <p:spPr>
          <a:xfrm>
            <a:off x="3010355" y="300905"/>
            <a:ext cx="8659032" cy="1596014"/>
          </a:xfrm>
          <a:prstGeom prst="rect">
            <a:avLst/>
          </a:prstGeom>
          <a:noFill/>
        </p:spPr>
        <p:txBody>
          <a:bodyPr wrap="square" rtlCol="0">
            <a:spAutoFit/>
          </a:bodyPr>
          <a:lstStyle>
            <a:defPPr>
              <a:defRPr lang="en-US"/>
            </a:defPPr>
            <a:lvl1pPr>
              <a:lnSpc>
                <a:spcPct val="120000"/>
              </a:lnSpc>
              <a:defRPr sz="2000">
                <a:latin typeface="Arial" panose="020B0604020202020204" pitchFamily="34" charset="0"/>
                <a:cs typeface="Arial" panose="020B0604020202020204" pitchFamily="34" charset="0"/>
              </a:defRPr>
            </a:lvl1pPr>
          </a:lstStyle>
          <a:p>
            <a:pPr lvl="0" algn="just"/>
            <a:r>
              <a:rPr kumimoji="0" lang="en-US" sz="2800" b="1" i="0" u="none" strike="noStrike" kern="1200" cap="none" spc="0" normalizeH="0" baseline="0" noProof="0" dirty="0" err="1">
                <a:ln>
                  <a:noFill/>
                </a:ln>
                <a:solidFill>
                  <a:prstClr val="black"/>
                </a:solidFill>
                <a:effectLst/>
                <a:uLnTx/>
                <a:uFillTx/>
                <a:ea typeface="+mn-ea"/>
              </a:rPr>
              <a:t>Câu</a:t>
            </a:r>
            <a:r>
              <a:rPr kumimoji="0" lang="vi-VN" sz="2800" b="1" i="0" u="none" strike="noStrike" kern="1200" cap="none" spc="0" normalizeH="0" baseline="0" noProof="0" dirty="0">
                <a:ln>
                  <a:noFill/>
                </a:ln>
                <a:solidFill>
                  <a:prstClr val="black"/>
                </a:solidFill>
                <a:effectLst/>
                <a:uLnTx/>
                <a:uFillTx/>
                <a:ea typeface="+mn-ea"/>
              </a:rPr>
              <a:t> </a:t>
            </a:r>
            <a:r>
              <a:rPr lang="en-US" sz="2800" b="1" kern="1200" dirty="0" err="1">
                <a:solidFill>
                  <a:prstClr val="black"/>
                </a:solidFill>
                <a:ea typeface="+mn-ea"/>
              </a:rPr>
              <a:t>hỏi</a:t>
            </a:r>
            <a:r>
              <a:rPr lang="en-US" sz="2800" b="1" kern="1200" dirty="0">
                <a:solidFill>
                  <a:prstClr val="black"/>
                </a:solidFill>
                <a:ea typeface="+mn-ea"/>
              </a:rPr>
              <a:t> </a:t>
            </a:r>
            <a:r>
              <a:rPr lang="en-US" sz="2800" b="1" kern="1200" dirty="0" err="1">
                <a:solidFill>
                  <a:prstClr val="black"/>
                </a:solidFill>
                <a:ea typeface="+mn-ea"/>
              </a:rPr>
              <a:t>và</a:t>
            </a:r>
            <a:r>
              <a:rPr lang="en-US" sz="2800" b="1" kern="1200" dirty="0">
                <a:solidFill>
                  <a:prstClr val="black"/>
                </a:solidFill>
                <a:ea typeface="+mn-ea"/>
              </a:rPr>
              <a:t> </a:t>
            </a:r>
            <a:r>
              <a:rPr lang="en-US" sz="2800" b="1" kern="1200" dirty="0" err="1">
                <a:solidFill>
                  <a:prstClr val="black"/>
                </a:solidFill>
                <a:ea typeface="+mn-ea"/>
              </a:rPr>
              <a:t>bài</a:t>
            </a:r>
            <a:r>
              <a:rPr lang="en-US" sz="2800" b="1" kern="1200" dirty="0">
                <a:solidFill>
                  <a:prstClr val="black"/>
                </a:solidFill>
                <a:ea typeface="+mn-ea"/>
              </a:rPr>
              <a:t> </a:t>
            </a:r>
            <a:r>
              <a:rPr lang="en-US" sz="2800" b="1" kern="1200" dirty="0" err="1">
                <a:solidFill>
                  <a:prstClr val="black"/>
                </a:solidFill>
                <a:ea typeface="+mn-ea"/>
              </a:rPr>
              <a:t>tập</a:t>
            </a:r>
            <a:r>
              <a:rPr lang="en-US" sz="2800" b="1" kern="1200" dirty="0">
                <a:solidFill>
                  <a:prstClr val="black"/>
                </a:solidFill>
                <a:ea typeface="+mn-ea"/>
              </a:rPr>
              <a:t> 1/Tr.37SGK</a:t>
            </a:r>
            <a:r>
              <a:rPr kumimoji="0" lang="vi-VN" sz="2800" b="1" i="0" u="none" strike="noStrike" kern="1200" cap="none" spc="0" normalizeH="0" baseline="0" noProof="0" dirty="0">
                <a:ln>
                  <a:noFill/>
                </a:ln>
                <a:solidFill>
                  <a:prstClr val="black"/>
                </a:solidFill>
                <a:effectLst/>
                <a:uLnTx/>
                <a:uFillTx/>
                <a:ea typeface="+mn-ea"/>
              </a:rPr>
              <a:t>: </a:t>
            </a:r>
            <a:r>
              <a:rPr lang="vi-VN" sz="2800" dirty="0">
                <a:solidFill>
                  <a:prstClr val="black"/>
                </a:solidFill>
              </a:rPr>
              <a:t>Hình vẽ nào trong Hình 7.7 chỉ đúng đường đi của tia sáng qua lăng kính khi lăng kính đặt trong không khí?</a:t>
            </a:r>
            <a:r>
              <a:rPr lang="en-US" sz="2800" dirty="0">
                <a:solidFill>
                  <a:prstClr val="black"/>
                </a:solidFill>
              </a:rPr>
              <a:t> </a:t>
            </a:r>
            <a:endParaRPr kumimoji="0" lang="en-US" sz="2800" b="0" i="0" u="none" strike="noStrike" kern="1200" cap="none" spc="0" normalizeH="0" baseline="0" noProof="0" dirty="0">
              <a:ln>
                <a:noFill/>
              </a:ln>
              <a:solidFill>
                <a:prstClr val="black"/>
              </a:solidFill>
              <a:effectLst/>
              <a:uLnTx/>
              <a:uFillTx/>
              <a:ea typeface="+mn-ea"/>
            </a:endParaRPr>
          </a:p>
        </p:txBody>
      </p:sp>
      <p:sp>
        <p:nvSpPr>
          <p:cNvPr id="80" name="TextBox 79">
            <a:extLst>
              <a:ext uri="{FF2B5EF4-FFF2-40B4-BE49-F238E27FC236}">
                <a16:creationId xmlns:a16="http://schemas.microsoft.com/office/drawing/2014/main" id="{23BCEDE9-A80F-4F36-9B7F-F30E3BA8E762}"/>
              </a:ext>
            </a:extLst>
          </p:cNvPr>
          <p:cNvSpPr txBox="1"/>
          <p:nvPr/>
        </p:nvSpPr>
        <p:spPr>
          <a:xfrm>
            <a:off x="1186687" y="4105175"/>
            <a:ext cx="10482700" cy="2630144"/>
          </a:xfrm>
          <a:prstGeom prst="rect">
            <a:avLst/>
          </a:prstGeom>
          <a:noFill/>
        </p:spPr>
        <p:txBody>
          <a:bodyPr wrap="square" rtlCol="0">
            <a:spAutoFit/>
          </a:bodyPr>
          <a:lstStyle>
            <a:defPPr>
              <a:defRPr lang="en-US"/>
            </a:defPPr>
            <a:lvl1pPr>
              <a:lnSpc>
                <a:spcPct val="120000"/>
              </a:lnSpc>
              <a:defRPr sz="2000">
                <a:latin typeface="Arial" panose="020B0604020202020204" pitchFamily="34" charset="0"/>
                <a:cs typeface="Arial" panose="020B0604020202020204" pitchFamily="34" charset="0"/>
              </a:defRPr>
            </a:lvl1pPr>
          </a:lstStyle>
          <a:p>
            <a:pPr lvl="0" algn="just"/>
            <a:r>
              <a:rPr lang="en-US" sz="2800" b="1" kern="1200" dirty="0" err="1">
                <a:solidFill>
                  <a:prstClr val="black"/>
                </a:solidFill>
              </a:rPr>
              <a:t>Câu</a:t>
            </a:r>
            <a:r>
              <a:rPr lang="vi-VN" sz="2800" b="1" kern="1200" dirty="0">
                <a:solidFill>
                  <a:prstClr val="black"/>
                </a:solidFill>
              </a:rPr>
              <a:t> </a:t>
            </a:r>
            <a:r>
              <a:rPr lang="en-US" sz="2800" b="1" kern="1200" dirty="0" err="1">
                <a:solidFill>
                  <a:prstClr val="black"/>
                </a:solidFill>
              </a:rPr>
              <a:t>hỏi</a:t>
            </a:r>
            <a:r>
              <a:rPr lang="en-US" sz="2800" b="1" kern="1200" dirty="0">
                <a:solidFill>
                  <a:prstClr val="black"/>
                </a:solidFill>
              </a:rPr>
              <a:t> </a:t>
            </a:r>
            <a:r>
              <a:rPr lang="en-US" sz="2800" b="1" kern="1200" dirty="0" err="1">
                <a:solidFill>
                  <a:prstClr val="black"/>
                </a:solidFill>
              </a:rPr>
              <a:t>và</a:t>
            </a:r>
            <a:r>
              <a:rPr lang="en-US" sz="2800" b="1" kern="1200" dirty="0">
                <a:solidFill>
                  <a:prstClr val="black"/>
                </a:solidFill>
              </a:rPr>
              <a:t> </a:t>
            </a:r>
            <a:r>
              <a:rPr lang="en-US" sz="2800" b="1" kern="1200" dirty="0" err="1">
                <a:solidFill>
                  <a:prstClr val="black"/>
                </a:solidFill>
              </a:rPr>
              <a:t>bài</a:t>
            </a:r>
            <a:r>
              <a:rPr lang="en-US" sz="2800" b="1" kern="1200" dirty="0">
                <a:solidFill>
                  <a:prstClr val="black"/>
                </a:solidFill>
              </a:rPr>
              <a:t> </a:t>
            </a:r>
            <a:r>
              <a:rPr lang="en-US" sz="2800" b="1" kern="1200" dirty="0" err="1">
                <a:solidFill>
                  <a:prstClr val="black"/>
                </a:solidFill>
              </a:rPr>
              <a:t>tập</a:t>
            </a:r>
            <a:r>
              <a:rPr lang="en-US" sz="2800" b="1" kern="1200" dirty="0">
                <a:solidFill>
                  <a:prstClr val="black"/>
                </a:solidFill>
              </a:rPr>
              <a:t> 2/Tr.37SGK</a:t>
            </a:r>
            <a:r>
              <a:rPr lang="vi-VN" sz="2800" b="1" kern="1200" dirty="0">
                <a:solidFill>
                  <a:prstClr val="black"/>
                </a:solidFill>
              </a:rPr>
              <a:t>: </a:t>
            </a:r>
            <a:r>
              <a:rPr lang="vi-VN" sz="2800" dirty="0">
                <a:solidFill>
                  <a:prstClr val="black"/>
                </a:solidFill>
              </a:rPr>
              <a:t>Một lăng kính thủy tinh có chiết suất n = 1,41. Mặt phẳng tiết diện chính của lăng kính là tam giác đều ABC. Chiếu một tia sáng nằm trong mặt phẳng tiết diện chính tới mặt bên AB của lăng kính với góc tới i</a:t>
            </a:r>
            <a:r>
              <a:rPr lang="vi-VN" sz="2800" baseline="-25000" dirty="0">
                <a:solidFill>
                  <a:prstClr val="black"/>
                </a:solidFill>
              </a:rPr>
              <a:t>1</a:t>
            </a:r>
            <a:r>
              <a:rPr lang="vi-VN" sz="2800" dirty="0">
                <a:solidFill>
                  <a:prstClr val="black"/>
                </a:solidFill>
              </a:rPr>
              <a:t> = 45°. Về đường truyền của tia sáng qua lăng k</a:t>
            </a:r>
            <a:r>
              <a:rPr lang="en-US" sz="2800" dirty="0">
                <a:solidFill>
                  <a:prstClr val="black"/>
                </a:solidFill>
              </a:rPr>
              <a:t>í</a:t>
            </a:r>
            <a:r>
              <a:rPr lang="vi-VN" sz="2800" dirty="0">
                <a:solidFill>
                  <a:prstClr val="black"/>
                </a:solidFill>
              </a:rPr>
              <a:t>nh</a:t>
            </a:r>
            <a:endParaRPr kumimoji="0" lang="en-US" sz="2800" b="0" i="0" u="none" strike="noStrike" kern="1200" cap="none" spc="0" normalizeH="0" baseline="0" noProof="0" dirty="0">
              <a:ln>
                <a:noFill/>
              </a:ln>
              <a:solidFill>
                <a:prstClr val="black"/>
              </a:solidFill>
              <a:effectLst/>
              <a:uLnTx/>
              <a:uFillTx/>
              <a:ea typeface="+mn-ea"/>
            </a:endParaRPr>
          </a:p>
        </p:txBody>
      </p:sp>
      <p:pic>
        <p:nvPicPr>
          <p:cNvPr id="81" name="Picture 80">
            <a:extLst>
              <a:ext uri="{FF2B5EF4-FFF2-40B4-BE49-F238E27FC236}">
                <a16:creationId xmlns:a16="http://schemas.microsoft.com/office/drawing/2014/main" id="{795D6DC3-CDF2-4D8C-B4B5-7446F83CC195}"/>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3302835" y="2206681"/>
            <a:ext cx="7192215" cy="1674772"/>
          </a:xfrm>
          <a:prstGeom prst="rect">
            <a:avLst/>
          </a:prstGeom>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0"/>
                                  </p:stCondLst>
                                  <p:childTnLst>
                                    <p:set>
                                      <p:cBhvr>
                                        <p:cTn id="6" dur="1" fill="hold">
                                          <p:stCondLst>
                                            <p:cond delay="0"/>
                                          </p:stCondLst>
                                        </p:cTn>
                                        <p:tgtEl>
                                          <p:spTgt spid="18"/>
                                        </p:tgtEl>
                                        <p:attrNameLst>
                                          <p:attrName>style.visibility</p:attrName>
                                        </p:attrNameLst>
                                      </p:cBhvr>
                                      <p:to>
                                        <p:strVal val="visible"/>
                                      </p:to>
                                    </p:set>
                                    <p:anim calcmode="lin" valueType="num">
                                      <p:cBhvr>
                                        <p:cTn id="7" dur="500" fill="hold"/>
                                        <p:tgtEl>
                                          <p:spTgt spid="18"/>
                                        </p:tgtEl>
                                        <p:attrNameLst>
                                          <p:attrName>ppt_w</p:attrName>
                                        </p:attrNameLst>
                                      </p:cBhvr>
                                      <p:tavLst>
                                        <p:tav tm="0">
                                          <p:val>
                                            <p:fltVal val="0"/>
                                          </p:val>
                                        </p:tav>
                                        <p:tav tm="100000">
                                          <p:val>
                                            <p:strVal val="#ppt_w"/>
                                          </p:val>
                                        </p:tav>
                                      </p:tavLst>
                                    </p:anim>
                                    <p:anim calcmode="lin" valueType="num">
                                      <p:cBhvr>
                                        <p:cTn id="8" dur="500" fill="hold"/>
                                        <p:tgtEl>
                                          <p:spTgt spid="18"/>
                                        </p:tgtEl>
                                        <p:attrNameLst>
                                          <p:attrName>ppt_h</p:attrName>
                                        </p:attrNameLst>
                                      </p:cBhvr>
                                      <p:tavLst>
                                        <p:tav tm="0">
                                          <p:val>
                                            <p:fltVal val="0"/>
                                          </p:val>
                                        </p:tav>
                                        <p:tav tm="100000">
                                          <p:val>
                                            <p:strVal val="#ppt_h"/>
                                          </p:val>
                                        </p:tav>
                                      </p:tavLst>
                                    </p:anim>
                                    <p:animEffect transition="in" filter="fade">
                                      <p:cBhvr>
                                        <p:cTn id="9" dur="500"/>
                                        <p:tgtEl>
                                          <p:spTgt spid="18"/>
                                        </p:tgtEl>
                                      </p:cBhvr>
                                    </p:animEffect>
                                  </p:childTnLst>
                                </p:cTn>
                              </p:par>
                            </p:childTnLst>
                          </p:cTn>
                        </p:par>
                      </p:childTnLst>
                    </p:cTn>
                  </p:par>
                  <p:par>
                    <p:cTn id="10" fill="hold">
                      <p:stCondLst>
                        <p:cond delay="indefinite"/>
                      </p:stCondLst>
                      <p:childTnLst>
                        <p:par>
                          <p:cTn id="11" fill="hold">
                            <p:stCondLst>
                              <p:cond delay="0"/>
                            </p:stCondLst>
                            <p:childTnLst>
                              <p:par>
                                <p:cTn id="12" presetID="22" presetClass="entr" presetSubtype="4" fill="hold" grpId="0" nodeType="clickEffect">
                                  <p:stCondLst>
                                    <p:cond delay="0"/>
                                  </p:stCondLst>
                                  <p:childTnLst>
                                    <p:set>
                                      <p:cBhvr>
                                        <p:cTn id="13" dur="1" fill="hold">
                                          <p:stCondLst>
                                            <p:cond delay="0"/>
                                          </p:stCondLst>
                                        </p:cTn>
                                        <p:tgtEl>
                                          <p:spTgt spid="79"/>
                                        </p:tgtEl>
                                        <p:attrNameLst>
                                          <p:attrName>style.visibility</p:attrName>
                                        </p:attrNameLst>
                                      </p:cBhvr>
                                      <p:to>
                                        <p:strVal val="visible"/>
                                      </p:to>
                                    </p:set>
                                    <p:animEffect transition="in" filter="wipe(down)">
                                      <p:cBhvr>
                                        <p:cTn id="14" dur="500"/>
                                        <p:tgtEl>
                                          <p:spTgt spid="79"/>
                                        </p:tgtEl>
                                      </p:cBhvr>
                                    </p:animEffect>
                                  </p:childTnLst>
                                </p:cTn>
                              </p:par>
                            </p:childTnLst>
                          </p:cTn>
                        </p:par>
                      </p:childTnLst>
                    </p:cTn>
                  </p:par>
                  <p:par>
                    <p:cTn id="15" fill="hold">
                      <p:stCondLst>
                        <p:cond delay="indefinite"/>
                      </p:stCondLst>
                      <p:childTnLst>
                        <p:par>
                          <p:cTn id="16" fill="hold">
                            <p:stCondLst>
                              <p:cond delay="0"/>
                            </p:stCondLst>
                            <p:childTnLst>
                              <p:par>
                                <p:cTn id="17" presetID="14" presetClass="entr" presetSubtype="10" fill="hold" nodeType="clickEffect">
                                  <p:stCondLst>
                                    <p:cond delay="0"/>
                                  </p:stCondLst>
                                  <p:childTnLst>
                                    <p:set>
                                      <p:cBhvr>
                                        <p:cTn id="18" dur="1" fill="hold">
                                          <p:stCondLst>
                                            <p:cond delay="0"/>
                                          </p:stCondLst>
                                        </p:cTn>
                                        <p:tgtEl>
                                          <p:spTgt spid="81"/>
                                        </p:tgtEl>
                                        <p:attrNameLst>
                                          <p:attrName>style.visibility</p:attrName>
                                        </p:attrNameLst>
                                      </p:cBhvr>
                                      <p:to>
                                        <p:strVal val="visible"/>
                                      </p:to>
                                    </p:set>
                                    <p:animEffect transition="in" filter="randombar(horizontal)">
                                      <p:cBhvr>
                                        <p:cTn id="19" dur="500"/>
                                        <p:tgtEl>
                                          <p:spTgt spid="81"/>
                                        </p:tgtEl>
                                      </p:cBhvr>
                                    </p:animEffect>
                                  </p:childTnLst>
                                </p:cTn>
                              </p:par>
                            </p:childTnLst>
                          </p:cTn>
                        </p:par>
                      </p:childTnLst>
                    </p:cTn>
                  </p:par>
                  <p:par>
                    <p:cTn id="20" fill="hold">
                      <p:stCondLst>
                        <p:cond delay="indefinite"/>
                      </p:stCondLst>
                      <p:childTnLst>
                        <p:par>
                          <p:cTn id="21" fill="hold">
                            <p:stCondLst>
                              <p:cond delay="0"/>
                            </p:stCondLst>
                            <p:childTnLst>
                              <p:par>
                                <p:cTn id="22" presetID="22" presetClass="entr" presetSubtype="4" fill="hold" grpId="0" nodeType="clickEffect">
                                  <p:stCondLst>
                                    <p:cond delay="0"/>
                                  </p:stCondLst>
                                  <p:childTnLst>
                                    <p:set>
                                      <p:cBhvr>
                                        <p:cTn id="23" dur="1" fill="hold">
                                          <p:stCondLst>
                                            <p:cond delay="0"/>
                                          </p:stCondLst>
                                        </p:cTn>
                                        <p:tgtEl>
                                          <p:spTgt spid="80"/>
                                        </p:tgtEl>
                                        <p:attrNameLst>
                                          <p:attrName>style.visibility</p:attrName>
                                        </p:attrNameLst>
                                      </p:cBhvr>
                                      <p:to>
                                        <p:strVal val="visible"/>
                                      </p:to>
                                    </p:set>
                                    <p:animEffect transition="in" filter="wipe(down)">
                                      <p:cBhvr>
                                        <p:cTn id="24" dur="500"/>
                                        <p:tgtEl>
                                          <p:spTgt spid="8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9" grpId="0"/>
      <p:bldP spid="80" grpId="0"/>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865"/>
        <p:cNvGrpSpPr/>
        <p:nvPr/>
      </p:nvGrpSpPr>
      <p:grpSpPr>
        <a:xfrm>
          <a:off x="0" y="0"/>
          <a:ext cx="0" cy="0"/>
          <a:chOff x="0" y="0"/>
          <a:chExt cx="0" cy="0"/>
        </a:xfrm>
      </p:grpSpPr>
      <p:sp>
        <p:nvSpPr>
          <p:cNvPr id="868" name="Google Shape;868;p39"/>
          <p:cNvSpPr txBox="1">
            <a:spLocks noGrp="1"/>
          </p:cNvSpPr>
          <p:nvPr>
            <p:ph type="title"/>
          </p:nvPr>
        </p:nvSpPr>
        <p:spPr>
          <a:xfrm>
            <a:off x="4601022" y="2436367"/>
            <a:ext cx="5801285" cy="1122400"/>
          </a:xfrm>
          <a:prstGeom prst="rect">
            <a:avLst/>
          </a:prstGeom>
        </p:spPr>
        <p:txBody>
          <a:bodyPr spcFirstLastPara="1" wrap="square" lIns="121900" tIns="121900" rIns="121900" bIns="121900" anchor="ctr" anchorCtr="0">
            <a:noAutofit/>
          </a:bodyPr>
          <a:lstStyle/>
          <a:p>
            <a:r>
              <a:rPr lang="en-US" sz="7200" b="1" dirty="0" err="1">
                <a:latin typeface="Bahnschrift SemiBold SemiConden" panose="020B0502040204020203" pitchFamily="34" charset="0"/>
                <a:ea typeface="Source Sans Pro Black" panose="020B0803030403020204" pitchFamily="34" charset="0"/>
              </a:rPr>
              <a:t>Cấu</a:t>
            </a:r>
            <a:r>
              <a:rPr lang="en-US" sz="7200" b="1" dirty="0">
                <a:latin typeface="Bahnschrift SemiBold SemiConden" panose="020B0502040204020203" pitchFamily="34" charset="0"/>
                <a:ea typeface="Source Sans Pro Black" panose="020B0803030403020204" pitchFamily="34" charset="0"/>
              </a:rPr>
              <a:t> </a:t>
            </a:r>
            <a:r>
              <a:rPr lang="en-US" sz="7200" b="1" dirty="0" err="1">
                <a:latin typeface="Bahnschrift SemiBold SemiConden" panose="020B0502040204020203" pitchFamily="34" charset="0"/>
                <a:ea typeface="Source Sans Pro Black" panose="020B0803030403020204" pitchFamily="34" charset="0"/>
              </a:rPr>
              <a:t>tạo</a:t>
            </a:r>
            <a:r>
              <a:rPr lang="en-US" sz="7200" b="1" dirty="0">
                <a:latin typeface="Bahnschrift SemiBold SemiConden" panose="020B0502040204020203" pitchFamily="34" charset="0"/>
                <a:ea typeface="Source Sans Pro Black" panose="020B0803030403020204" pitchFamily="34" charset="0"/>
              </a:rPr>
              <a:t> </a:t>
            </a:r>
            <a:r>
              <a:rPr lang="en-US" sz="7200" b="1" dirty="0" err="1">
                <a:latin typeface="Bahnschrift SemiBold SemiConden" panose="020B0502040204020203" pitchFamily="34" charset="0"/>
                <a:ea typeface="Source Sans Pro Black" panose="020B0803030403020204" pitchFamily="34" charset="0"/>
              </a:rPr>
              <a:t>của</a:t>
            </a:r>
            <a:r>
              <a:rPr lang="en-US" sz="7200" b="1" dirty="0">
                <a:latin typeface="Bahnschrift SemiBold SemiConden" panose="020B0502040204020203" pitchFamily="34" charset="0"/>
                <a:ea typeface="Source Sans Pro Black" panose="020B0803030403020204" pitchFamily="34" charset="0"/>
              </a:rPr>
              <a:t> </a:t>
            </a:r>
            <a:r>
              <a:rPr lang="en-US" sz="7200" b="1" dirty="0" err="1">
                <a:latin typeface="Bahnschrift SemiBold SemiConden" panose="020B0502040204020203" pitchFamily="34" charset="0"/>
                <a:ea typeface="Source Sans Pro Black" panose="020B0803030403020204" pitchFamily="34" charset="0"/>
              </a:rPr>
              <a:t>lăng</a:t>
            </a:r>
            <a:r>
              <a:rPr lang="en-US" sz="7200" b="1" dirty="0">
                <a:latin typeface="Bahnschrift SemiBold SemiConden" panose="020B0502040204020203" pitchFamily="34" charset="0"/>
                <a:ea typeface="Source Sans Pro Black" panose="020B0803030403020204" pitchFamily="34" charset="0"/>
              </a:rPr>
              <a:t> </a:t>
            </a:r>
            <a:r>
              <a:rPr lang="en-US" sz="7200" b="1" dirty="0" err="1">
                <a:latin typeface="Bahnschrift SemiBold SemiConden" panose="020B0502040204020203" pitchFamily="34" charset="0"/>
                <a:ea typeface="Source Sans Pro Black" panose="020B0803030403020204" pitchFamily="34" charset="0"/>
              </a:rPr>
              <a:t>kính</a:t>
            </a:r>
            <a:endParaRPr sz="7200" b="1" dirty="0">
              <a:latin typeface="Bahnschrift SemiBold SemiConden" panose="020B0502040204020203" pitchFamily="34" charset="0"/>
              <a:ea typeface="Source Sans Pro Black" panose="020B0803030403020204" pitchFamily="34" charset="0"/>
            </a:endParaRPr>
          </a:p>
        </p:txBody>
      </p:sp>
      <p:sp>
        <p:nvSpPr>
          <p:cNvPr id="870" name="Google Shape;870;p39"/>
          <p:cNvSpPr/>
          <p:nvPr/>
        </p:nvSpPr>
        <p:spPr>
          <a:xfrm>
            <a:off x="3381117" y="1503567"/>
            <a:ext cx="244000" cy="244000"/>
          </a:xfrm>
          <a:prstGeom prst="ellipse">
            <a:avLst/>
          </a:prstGeom>
          <a:solidFill>
            <a:schemeClr val="accent3"/>
          </a:solidFill>
          <a:ln>
            <a:noFill/>
          </a:ln>
          <a:effectLst>
            <a:outerShdw blurRad="128588" dist="57150" dir="4980000" algn="bl" rotWithShape="0">
              <a:srgbClr val="000000">
                <a:alpha val="16000"/>
              </a:srgbClr>
            </a:outerShdw>
          </a:effectLst>
        </p:spPr>
        <p:txBody>
          <a:bodyPr spcFirstLastPara="1" wrap="square" lIns="121900" tIns="121900" rIns="121900" bIns="121900" anchor="ctr" anchorCtr="0">
            <a:noAutofit/>
          </a:bodyPr>
          <a:lstStyle/>
          <a:p>
            <a:endParaRPr sz="2489"/>
          </a:p>
        </p:txBody>
      </p:sp>
      <p:sp>
        <p:nvSpPr>
          <p:cNvPr id="871" name="Google Shape;871;p39"/>
          <p:cNvSpPr/>
          <p:nvPr/>
        </p:nvSpPr>
        <p:spPr>
          <a:xfrm flipH="1">
            <a:off x="1878068" y="2192567"/>
            <a:ext cx="487600" cy="487600"/>
          </a:xfrm>
          <a:prstGeom prst="ellipse">
            <a:avLst/>
          </a:prstGeom>
          <a:noFill/>
          <a:ln w="19050" cap="flat" cmpd="sng">
            <a:solidFill>
              <a:schemeClr val="accent3"/>
            </a:solidFill>
            <a:prstDash val="solid"/>
            <a:round/>
            <a:headEnd type="none" w="sm" len="sm"/>
            <a:tailEnd type="none" w="sm" len="sm"/>
          </a:ln>
        </p:spPr>
        <p:txBody>
          <a:bodyPr spcFirstLastPara="1" wrap="square" lIns="121900" tIns="121900" rIns="121900" bIns="121900" anchor="ctr" anchorCtr="0">
            <a:noAutofit/>
          </a:bodyPr>
          <a:lstStyle/>
          <a:p>
            <a:endParaRPr sz="2489"/>
          </a:p>
        </p:txBody>
      </p:sp>
      <p:sp>
        <p:nvSpPr>
          <p:cNvPr id="872" name="Google Shape;872;p39"/>
          <p:cNvSpPr/>
          <p:nvPr/>
        </p:nvSpPr>
        <p:spPr>
          <a:xfrm>
            <a:off x="9775333" y="853167"/>
            <a:ext cx="244000" cy="244000"/>
          </a:xfrm>
          <a:prstGeom prst="ellipse">
            <a:avLst/>
          </a:prstGeom>
          <a:solidFill>
            <a:schemeClr val="accent1"/>
          </a:solidFill>
          <a:ln>
            <a:noFill/>
          </a:ln>
          <a:effectLst>
            <a:outerShdw blurRad="57150" dist="19050" dir="5400000" algn="bl" rotWithShape="0">
              <a:srgbClr val="000000">
                <a:alpha val="4000"/>
              </a:srgbClr>
            </a:outerShdw>
          </a:effectLst>
        </p:spPr>
        <p:txBody>
          <a:bodyPr spcFirstLastPara="1" wrap="square" lIns="121900" tIns="121900" rIns="121900" bIns="121900" anchor="ctr" anchorCtr="0">
            <a:noAutofit/>
          </a:bodyPr>
          <a:lstStyle/>
          <a:p>
            <a:endParaRPr sz="2489"/>
          </a:p>
        </p:txBody>
      </p:sp>
      <p:sp>
        <p:nvSpPr>
          <p:cNvPr id="873" name="Google Shape;873;p39"/>
          <p:cNvSpPr/>
          <p:nvPr/>
        </p:nvSpPr>
        <p:spPr>
          <a:xfrm>
            <a:off x="8465051" y="1532800"/>
            <a:ext cx="487600" cy="487600"/>
          </a:xfrm>
          <a:prstGeom prst="ellipse">
            <a:avLst/>
          </a:prstGeom>
          <a:solidFill>
            <a:schemeClr val="accent2"/>
          </a:solidFill>
          <a:ln>
            <a:noFill/>
          </a:ln>
          <a:effectLst>
            <a:outerShdw blurRad="128588" dist="57150" dir="4980000" algn="bl" rotWithShape="0">
              <a:srgbClr val="000000">
                <a:alpha val="16000"/>
              </a:srgbClr>
            </a:outerShdw>
          </a:effectLst>
        </p:spPr>
        <p:txBody>
          <a:bodyPr spcFirstLastPara="1" wrap="square" lIns="121900" tIns="121900" rIns="121900" bIns="121900" anchor="ctr" anchorCtr="0">
            <a:noAutofit/>
          </a:bodyPr>
          <a:lstStyle/>
          <a:p>
            <a:endParaRPr sz="2489"/>
          </a:p>
        </p:txBody>
      </p:sp>
      <p:pic>
        <p:nvPicPr>
          <p:cNvPr id="12" name="Picture 11" descr="A glass pyramid with rainbow colors&#10;&#10;Description automatically generated">
            <a:extLst>
              <a:ext uri="{FF2B5EF4-FFF2-40B4-BE49-F238E27FC236}">
                <a16:creationId xmlns:a16="http://schemas.microsoft.com/office/drawing/2014/main" id="{780D1EC9-E173-4E7A-A7B5-0A054C0FEE8A}"/>
              </a:ext>
            </a:extLst>
          </p:cNvPr>
          <p:cNvPicPr>
            <a:picLocks noChangeAspect="1"/>
          </p:cNvPicPr>
          <p:nvPr/>
        </p:nvPicPr>
        <p:blipFill rotWithShape="1">
          <a:blip r:embed="rId3">
            <a:extLst>
              <a:ext uri="{28A0092B-C50C-407E-A947-70E740481C1C}">
                <a14:useLocalDpi xmlns:a14="http://schemas.microsoft.com/office/drawing/2010/main" val="0"/>
              </a:ext>
            </a:extLst>
          </a:blip>
          <a:srcRect l="889" t="10782" r="16181" b="-10782"/>
          <a:stretch/>
        </p:blipFill>
        <p:spPr>
          <a:xfrm>
            <a:off x="-1706601" y="1625567"/>
            <a:ext cx="7425224" cy="5024791"/>
          </a:xfrm>
          <a:custGeom>
            <a:avLst/>
            <a:gdLst/>
            <a:ahLst/>
            <a:cxnLst/>
            <a:rect l="l" t="t" r="r" b="b"/>
            <a:pathLst>
              <a:path w="8678780" h="5873097">
                <a:moveTo>
                  <a:pt x="1379513" y="25"/>
                </a:moveTo>
                <a:cubicBezTo>
                  <a:pt x="1399326" y="458"/>
                  <a:pt x="1419819" y="6516"/>
                  <a:pt x="1438386" y="8439"/>
                </a:cubicBezTo>
                <a:cubicBezTo>
                  <a:pt x="1848256" y="51517"/>
                  <a:pt x="2258124" y="98056"/>
                  <a:pt x="2668443" y="139209"/>
                </a:cubicBezTo>
                <a:cubicBezTo>
                  <a:pt x="3052045" y="177671"/>
                  <a:pt x="3438361" y="186516"/>
                  <a:pt x="3823773" y="206516"/>
                </a:cubicBezTo>
                <a:cubicBezTo>
                  <a:pt x="4290252" y="230748"/>
                  <a:pt x="4755825" y="264980"/>
                  <a:pt x="5219588" y="318825"/>
                </a:cubicBezTo>
                <a:cubicBezTo>
                  <a:pt x="5541595" y="356518"/>
                  <a:pt x="5866772" y="382670"/>
                  <a:pt x="6193307" y="352672"/>
                </a:cubicBezTo>
                <a:cubicBezTo>
                  <a:pt x="6209610" y="351131"/>
                  <a:pt x="6228180" y="346134"/>
                  <a:pt x="6241767" y="351131"/>
                </a:cubicBezTo>
                <a:cubicBezTo>
                  <a:pt x="6400280" y="407287"/>
                  <a:pt x="6573284" y="366901"/>
                  <a:pt x="6737683" y="402287"/>
                </a:cubicBezTo>
                <a:cubicBezTo>
                  <a:pt x="6695564" y="538826"/>
                  <a:pt x="6514862" y="527670"/>
                  <a:pt x="6412962" y="622288"/>
                </a:cubicBezTo>
                <a:cubicBezTo>
                  <a:pt x="6579172" y="659979"/>
                  <a:pt x="6728627" y="698057"/>
                  <a:pt x="6880346" y="726518"/>
                </a:cubicBezTo>
                <a:cubicBezTo>
                  <a:pt x="7041122" y="756519"/>
                  <a:pt x="7177442" y="837673"/>
                  <a:pt x="7334594" y="873826"/>
                </a:cubicBezTo>
                <a:cubicBezTo>
                  <a:pt x="7368112" y="881518"/>
                  <a:pt x="7408419" y="908442"/>
                  <a:pt x="7420192" y="934596"/>
                </a:cubicBezTo>
                <a:cubicBezTo>
                  <a:pt x="7458235" y="1019211"/>
                  <a:pt x="8217735" y="1256521"/>
                  <a:pt x="8128063" y="1331904"/>
                </a:cubicBezTo>
                <a:cubicBezTo>
                  <a:pt x="8090926" y="1363059"/>
                  <a:pt x="8042918" y="1385367"/>
                  <a:pt x="7992648" y="1416136"/>
                </a:cubicBezTo>
                <a:cubicBezTo>
                  <a:pt x="8068283" y="1474214"/>
                  <a:pt x="8153426" y="1499598"/>
                  <a:pt x="8244004" y="1516906"/>
                </a:cubicBezTo>
                <a:cubicBezTo>
                  <a:pt x="8271178" y="1522290"/>
                  <a:pt x="8297900" y="1533059"/>
                  <a:pt x="8300615" y="1559214"/>
                </a:cubicBezTo>
                <a:cubicBezTo>
                  <a:pt x="8303332" y="1586521"/>
                  <a:pt x="8275706" y="1597289"/>
                  <a:pt x="8252610" y="1609983"/>
                </a:cubicBezTo>
                <a:cubicBezTo>
                  <a:pt x="8220454" y="1627674"/>
                  <a:pt x="8189205" y="1643059"/>
                  <a:pt x="8148444" y="1645368"/>
                </a:cubicBezTo>
                <a:cubicBezTo>
                  <a:pt x="8081415" y="1648828"/>
                  <a:pt x="8049262" y="1698059"/>
                  <a:pt x="8010314" y="1734983"/>
                </a:cubicBezTo>
                <a:cubicBezTo>
                  <a:pt x="7988574" y="1755753"/>
                  <a:pt x="7977704" y="1797675"/>
                  <a:pt x="8015746" y="1804984"/>
                </a:cubicBezTo>
                <a:cubicBezTo>
                  <a:pt x="8107232" y="1822675"/>
                  <a:pt x="8099984" y="1873831"/>
                  <a:pt x="8097722" y="1931908"/>
                </a:cubicBezTo>
                <a:cubicBezTo>
                  <a:pt x="8094550" y="2003830"/>
                  <a:pt x="8040654" y="2036908"/>
                  <a:pt x="7974534" y="2064601"/>
                </a:cubicBezTo>
                <a:cubicBezTo>
                  <a:pt x="7951888" y="2074215"/>
                  <a:pt x="7919734" y="2073829"/>
                  <a:pt x="7911128" y="2103831"/>
                </a:cubicBezTo>
                <a:cubicBezTo>
                  <a:pt x="7948266" y="2132293"/>
                  <a:pt x="7993555" y="2109215"/>
                  <a:pt x="8033411" y="2117292"/>
                </a:cubicBezTo>
                <a:cubicBezTo>
                  <a:pt x="8066471" y="2123831"/>
                  <a:pt x="8121271" y="2120370"/>
                  <a:pt x="8075982" y="2172677"/>
                </a:cubicBezTo>
                <a:cubicBezTo>
                  <a:pt x="8062847" y="2187676"/>
                  <a:pt x="8078246" y="2199215"/>
                  <a:pt x="8095004" y="2200369"/>
                </a:cubicBezTo>
                <a:cubicBezTo>
                  <a:pt x="8229060" y="2212293"/>
                  <a:pt x="8167466" y="2318063"/>
                  <a:pt x="8210492" y="2373833"/>
                </a:cubicBezTo>
                <a:cubicBezTo>
                  <a:pt x="8222264" y="2389215"/>
                  <a:pt x="8209584" y="2415754"/>
                  <a:pt x="8191016" y="2422293"/>
                </a:cubicBezTo>
                <a:cubicBezTo>
                  <a:pt x="8072357" y="2465372"/>
                  <a:pt x="8056054" y="2568063"/>
                  <a:pt x="7998536" y="2656525"/>
                </a:cubicBezTo>
                <a:cubicBezTo>
                  <a:pt x="8061036" y="2691525"/>
                  <a:pt x="8135764" y="2699217"/>
                  <a:pt x="8203244" y="2721909"/>
                </a:cubicBezTo>
                <a:cubicBezTo>
                  <a:pt x="8273442" y="2745756"/>
                  <a:pt x="8273442" y="2763447"/>
                  <a:pt x="8215472" y="2832678"/>
                </a:cubicBezTo>
                <a:cubicBezTo>
                  <a:pt x="8366284" y="2847680"/>
                  <a:pt x="8366284" y="2847680"/>
                  <a:pt x="8319638" y="2956526"/>
                </a:cubicBezTo>
                <a:cubicBezTo>
                  <a:pt x="8445996" y="2966525"/>
                  <a:pt x="8529327" y="3018064"/>
                  <a:pt x="8548800" y="3130757"/>
                </a:cubicBezTo>
                <a:cubicBezTo>
                  <a:pt x="8558311" y="3185372"/>
                  <a:pt x="8615377" y="3211141"/>
                  <a:pt x="8678780" y="3247679"/>
                </a:cubicBezTo>
                <a:cubicBezTo>
                  <a:pt x="8599978" y="3283066"/>
                  <a:pt x="8546537" y="3356911"/>
                  <a:pt x="8454599" y="3278833"/>
                </a:cubicBezTo>
                <a:cubicBezTo>
                  <a:pt x="8421087" y="3250373"/>
                  <a:pt x="8424254" y="3286526"/>
                  <a:pt x="8419728" y="3296911"/>
                </a:cubicBezTo>
                <a:cubicBezTo>
                  <a:pt x="8408859" y="3322295"/>
                  <a:pt x="8431501" y="3339218"/>
                  <a:pt x="8446448" y="3358448"/>
                </a:cubicBezTo>
                <a:cubicBezTo>
                  <a:pt x="8460939" y="3377681"/>
                  <a:pt x="8478149" y="3398064"/>
                  <a:pt x="8482226" y="3419605"/>
                </a:cubicBezTo>
                <a:cubicBezTo>
                  <a:pt x="8484942" y="3434604"/>
                  <a:pt x="8471809" y="3456526"/>
                  <a:pt x="8457318" y="3467682"/>
                </a:cubicBezTo>
                <a:cubicBezTo>
                  <a:pt x="8381232" y="3526527"/>
                  <a:pt x="8426520" y="3658836"/>
                  <a:pt x="8282501" y="3675759"/>
                </a:cubicBezTo>
                <a:cubicBezTo>
                  <a:pt x="8217735" y="3683450"/>
                  <a:pt x="8186486" y="3731913"/>
                  <a:pt x="8138932" y="3758451"/>
                </a:cubicBezTo>
                <a:cubicBezTo>
                  <a:pt x="7973628" y="3851144"/>
                  <a:pt x="7863120" y="3970376"/>
                  <a:pt x="7811946" y="4134221"/>
                </a:cubicBezTo>
                <a:cubicBezTo>
                  <a:pt x="7797906" y="4179605"/>
                  <a:pt x="7744010" y="4216145"/>
                  <a:pt x="7709139" y="4256145"/>
                </a:cubicBezTo>
                <a:cubicBezTo>
                  <a:pt x="7725896" y="4285376"/>
                  <a:pt x="7817379" y="4222298"/>
                  <a:pt x="7785224" y="4299221"/>
                </a:cubicBezTo>
                <a:cubicBezTo>
                  <a:pt x="7760768" y="4356915"/>
                  <a:pt x="7698269" y="4392684"/>
                  <a:pt x="7639392" y="4426916"/>
                </a:cubicBezTo>
                <a:cubicBezTo>
                  <a:pt x="7572364" y="4465762"/>
                  <a:pt x="7498091" y="4496914"/>
                  <a:pt x="7467746" y="4568838"/>
                </a:cubicBezTo>
                <a:cubicBezTo>
                  <a:pt x="7461405" y="4584223"/>
                  <a:pt x="7441025" y="4600376"/>
                  <a:pt x="7422910" y="4606531"/>
                </a:cubicBezTo>
                <a:cubicBezTo>
                  <a:pt x="6478176" y="5872304"/>
                  <a:pt x="4152572" y="5880765"/>
                  <a:pt x="3884462" y="5871919"/>
                </a:cubicBezTo>
                <a:cubicBezTo>
                  <a:pt x="3559738" y="5860765"/>
                  <a:pt x="3252674" y="5782688"/>
                  <a:pt x="2951503" y="5685381"/>
                </a:cubicBezTo>
                <a:cubicBezTo>
                  <a:pt x="2824239" y="5644226"/>
                  <a:pt x="2706035" y="5585765"/>
                  <a:pt x="2582393" y="5540381"/>
                </a:cubicBezTo>
                <a:cubicBezTo>
                  <a:pt x="2411654" y="5477686"/>
                  <a:pt x="2279862" y="5358071"/>
                  <a:pt x="2109575" y="5307686"/>
                </a:cubicBezTo>
                <a:cubicBezTo>
                  <a:pt x="1934305" y="5255763"/>
                  <a:pt x="1784398" y="5160762"/>
                  <a:pt x="1604145" y="5120379"/>
                </a:cubicBezTo>
                <a:cubicBezTo>
                  <a:pt x="1509040" y="5098840"/>
                  <a:pt x="1417102" y="5059994"/>
                  <a:pt x="1432046" y="4948840"/>
                </a:cubicBezTo>
                <a:cubicBezTo>
                  <a:pt x="1436123" y="4917301"/>
                  <a:pt x="1411214" y="4891532"/>
                  <a:pt x="1371813" y="4900763"/>
                </a:cubicBezTo>
                <a:cubicBezTo>
                  <a:pt x="1296633" y="4918071"/>
                  <a:pt x="1262665" y="4872300"/>
                  <a:pt x="1220998" y="4838069"/>
                </a:cubicBezTo>
                <a:cubicBezTo>
                  <a:pt x="1146725" y="4777302"/>
                  <a:pt x="1076074" y="4712685"/>
                  <a:pt x="957869" y="4702684"/>
                </a:cubicBezTo>
                <a:cubicBezTo>
                  <a:pt x="980512" y="4654991"/>
                  <a:pt x="1019009" y="4661916"/>
                  <a:pt x="1054336" y="4671915"/>
                </a:cubicBezTo>
                <a:cubicBezTo>
                  <a:pt x="1147177" y="4698070"/>
                  <a:pt x="1239115" y="4727684"/>
                  <a:pt x="1331957" y="4753839"/>
                </a:cubicBezTo>
                <a:cubicBezTo>
                  <a:pt x="1392645" y="4770763"/>
                  <a:pt x="1452881" y="4794609"/>
                  <a:pt x="1533949" y="4775761"/>
                </a:cubicBezTo>
                <a:cubicBezTo>
                  <a:pt x="1464202" y="4679607"/>
                  <a:pt x="1345545" y="4662300"/>
                  <a:pt x="1249533" y="4632685"/>
                </a:cubicBezTo>
                <a:cubicBezTo>
                  <a:pt x="1129515" y="4595378"/>
                  <a:pt x="1058865" y="4524991"/>
                  <a:pt x="974172" y="4446530"/>
                </a:cubicBezTo>
                <a:cubicBezTo>
                  <a:pt x="1062487" y="4427683"/>
                  <a:pt x="1117287" y="4485377"/>
                  <a:pt x="1186579" y="4482299"/>
                </a:cubicBezTo>
                <a:cubicBezTo>
                  <a:pt x="1190203" y="4472300"/>
                  <a:pt x="1196544" y="4457684"/>
                  <a:pt x="1195637" y="4457299"/>
                </a:cubicBezTo>
                <a:cubicBezTo>
                  <a:pt x="1082415" y="4414222"/>
                  <a:pt x="1029426" y="4333453"/>
                  <a:pt x="1011761" y="4235759"/>
                </a:cubicBezTo>
                <a:cubicBezTo>
                  <a:pt x="1002706" y="4185376"/>
                  <a:pt x="961492" y="4169607"/>
                  <a:pt x="920731" y="4146528"/>
                </a:cubicBezTo>
                <a:cubicBezTo>
                  <a:pt x="778522" y="4064606"/>
                  <a:pt x="628163" y="3990375"/>
                  <a:pt x="511316" y="3877683"/>
                </a:cubicBezTo>
                <a:cubicBezTo>
                  <a:pt x="646279" y="3892682"/>
                  <a:pt x="754521" y="3966143"/>
                  <a:pt x="899898" y="3997682"/>
                </a:cubicBezTo>
                <a:cubicBezTo>
                  <a:pt x="784411" y="3873836"/>
                  <a:pt x="634956" y="3811144"/>
                  <a:pt x="498636" y="3736143"/>
                </a:cubicBezTo>
                <a:cubicBezTo>
                  <a:pt x="436588" y="3701912"/>
                  <a:pt x="379073" y="3658065"/>
                  <a:pt x="303890" y="3639604"/>
                </a:cubicBezTo>
                <a:cubicBezTo>
                  <a:pt x="277170" y="3633065"/>
                  <a:pt x="233240" y="3619219"/>
                  <a:pt x="254527" y="3582680"/>
                </a:cubicBezTo>
                <a:cubicBezTo>
                  <a:pt x="272641" y="3552297"/>
                  <a:pt x="308419" y="3561526"/>
                  <a:pt x="341028" y="3570373"/>
                </a:cubicBezTo>
                <a:cubicBezTo>
                  <a:pt x="419378" y="3592297"/>
                  <a:pt x="500446" y="3592682"/>
                  <a:pt x="606424" y="3592297"/>
                </a:cubicBezTo>
                <a:cubicBezTo>
                  <a:pt x="517657" y="3491912"/>
                  <a:pt x="355067" y="3521913"/>
                  <a:pt x="278984" y="3416526"/>
                </a:cubicBezTo>
                <a:cubicBezTo>
                  <a:pt x="374088" y="3398064"/>
                  <a:pt x="447458" y="3436142"/>
                  <a:pt x="524452" y="3443448"/>
                </a:cubicBezTo>
                <a:cubicBezTo>
                  <a:pt x="594195" y="3449987"/>
                  <a:pt x="611405" y="3432296"/>
                  <a:pt x="595102" y="3374218"/>
                </a:cubicBezTo>
                <a:cubicBezTo>
                  <a:pt x="569741" y="3283833"/>
                  <a:pt x="607782" y="3237678"/>
                  <a:pt x="709231" y="3262295"/>
                </a:cubicBezTo>
                <a:cubicBezTo>
                  <a:pt x="803432" y="3285372"/>
                  <a:pt x="813394" y="3251526"/>
                  <a:pt x="788033" y="3199987"/>
                </a:cubicBezTo>
                <a:cubicBezTo>
                  <a:pt x="751802" y="3124988"/>
                  <a:pt x="793015" y="3066910"/>
                  <a:pt x="821094" y="3003833"/>
                </a:cubicBezTo>
                <a:cubicBezTo>
                  <a:pt x="864120" y="2907680"/>
                  <a:pt x="846003" y="2860755"/>
                  <a:pt x="753161" y="2789218"/>
                </a:cubicBezTo>
                <a:cubicBezTo>
                  <a:pt x="701080" y="2749216"/>
                  <a:pt x="644921" y="2715371"/>
                  <a:pt x="569285" y="2680756"/>
                </a:cubicBezTo>
                <a:cubicBezTo>
                  <a:pt x="743651" y="2661909"/>
                  <a:pt x="560683" y="2598448"/>
                  <a:pt x="622275" y="2558832"/>
                </a:cubicBezTo>
                <a:cubicBezTo>
                  <a:pt x="745462" y="2542678"/>
                  <a:pt x="846003" y="2668833"/>
                  <a:pt x="1013576" y="2632679"/>
                </a:cubicBezTo>
                <a:cubicBezTo>
                  <a:pt x="806602" y="2523446"/>
                  <a:pt x="577892" y="2487677"/>
                  <a:pt x="427984" y="2342293"/>
                </a:cubicBezTo>
                <a:cubicBezTo>
                  <a:pt x="462405" y="2309216"/>
                  <a:pt x="496823" y="2339985"/>
                  <a:pt x="526263" y="2327678"/>
                </a:cubicBezTo>
                <a:cubicBezTo>
                  <a:pt x="525356" y="2319985"/>
                  <a:pt x="527622" y="2308446"/>
                  <a:pt x="522186" y="2304986"/>
                </a:cubicBezTo>
                <a:cubicBezTo>
                  <a:pt x="410323" y="2225754"/>
                  <a:pt x="408509" y="2223831"/>
                  <a:pt x="528526" y="2165368"/>
                </a:cubicBezTo>
                <a:cubicBezTo>
                  <a:pt x="570645" y="2144984"/>
                  <a:pt x="567023" y="2126906"/>
                  <a:pt x="544832" y="2101138"/>
                </a:cubicBezTo>
                <a:cubicBezTo>
                  <a:pt x="528978" y="2083061"/>
                  <a:pt x="509957" y="2066906"/>
                  <a:pt x="519016" y="2027291"/>
                </a:cubicBezTo>
                <a:cubicBezTo>
                  <a:pt x="584685" y="2078062"/>
                  <a:pt x="902162" y="2061522"/>
                  <a:pt x="958321" y="2056137"/>
                </a:cubicBezTo>
                <a:cubicBezTo>
                  <a:pt x="1021272" y="2050369"/>
                  <a:pt x="1083319" y="2025753"/>
                  <a:pt x="1149440" y="2039214"/>
                </a:cubicBezTo>
                <a:cubicBezTo>
                  <a:pt x="1202430" y="2049985"/>
                  <a:pt x="1447897" y="2154215"/>
                  <a:pt x="1482772" y="2034599"/>
                </a:cubicBezTo>
                <a:cubicBezTo>
                  <a:pt x="1484583" y="2028831"/>
                  <a:pt x="1583765" y="2042293"/>
                  <a:pt x="1637208" y="2048831"/>
                </a:cubicBezTo>
                <a:cubicBezTo>
                  <a:pt x="1684309" y="2054216"/>
                  <a:pt x="1737297" y="2078062"/>
                  <a:pt x="1768999" y="2030369"/>
                </a:cubicBezTo>
                <a:cubicBezTo>
                  <a:pt x="1787568" y="2002293"/>
                  <a:pt x="1711030" y="1948062"/>
                  <a:pt x="1642642" y="1943445"/>
                </a:cubicBezTo>
                <a:cubicBezTo>
                  <a:pt x="1583312" y="1939214"/>
                  <a:pt x="1521266" y="1933060"/>
                  <a:pt x="1464655" y="1944599"/>
                </a:cubicBezTo>
                <a:cubicBezTo>
                  <a:pt x="1394911" y="1958446"/>
                  <a:pt x="1357322" y="1936138"/>
                  <a:pt x="1337846" y="1888061"/>
                </a:cubicBezTo>
                <a:cubicBezTo>
                  <a:pt x="1316106" y="1834985"/>
                  <a:pt x="1274439" y="1810368"/>
                  <a:pt x="1216924" y="1785752"/>
                </a:cubicBezTo>
                <a:cubicBezTo>
                  <a:pt x="1077431" y="1726138"/>
                  <a:pt x="943377" y="1657291"/>
                  <a:pt x="790299" y="1622676"/>
                </a:cubicBezTo>
                <a:cubicBezTo>
                  <a:pt x="759953" y="1615751"/>
                  <a:pt x="726441" y="1606521"/>
                  <a:pt x="712401" y="1560751"/>
                </a:cubicBezTo>
                <a:cubicBezTo>
                  <a:pt x="1126798" y="1629213"/>
                  <a:pt x="1504511" y="1807676"/>
                  <a:pt x="1932039" y="1797291"/>
                </a:cubicBezTo>
                <a:cubicBezTo>
                  <a:pt x="1815195" y="1740752"/>
                  <a:pt x="1679780" y="1737675"/>
                  <a:pt x="1555234" y="1698059"/>
                </a:cubicBezTo>
                <a:cubicBezTo>
                  <a:pt x="1643549" y="1668444"/>
                  <a:pt x="1726428" y="1699213"/>
                  <a:pt x="1810212" y="1716137"/>
                </a:cubicBezTo>
                <a:cubicBezTo>
                  <a:pt x="1880410" y="1729982"/>
                  <a:pt x="1943817" y="1732290"/>
                  <a:pt x="1951515" y="1649598"/>
                </a:cubicBezTo>
                <a:cubicBezTo>
                  <a:pt x="1948798" y="1644214"/>
                  <a:pt x="1949249" y="1637291"/>
                  <a:pt x="1949704" y="1630753"/>
                </a:cubicBezTo>
                <a:cubicBezTo>
                  <a:pt x="1926152" y="1596522"/>
                  <a:pt x="1889468" y="1578830"/>
                  <a:pt x="1845990" y="1568828"/>
                </a:cubicBezTo>
                <a:cubicBezTo>
                  <a:pt x="1819722" y="1562674"/>
                  <a:pt x="1784851" y="1553443"/>
                  <a:pt x="1785302" y="1528829"/>
                </a:cubicBezTo>
                <a:cubicBezTo>
                  <a:pt x="1786662" y="1437674"/>
                  <a:pt x="1702878" y="1411136"/>
                  <a:pt x="1619092" y="1384597"/>
                </a:cubicBezTo>
                <a:cubicBezTo>
                  <a:pt x="1665740" y="1339213"/>
                  <a:pt x="1702423" y="1372674"/>
                  <a:pt x="1737750" y="1369214"/>
                </a:cubicBezTo>
                <a:cubicBezTo>
                  <a:pt x="1760848" y="1366906"/>
                  <a:pt x="1781679" y="1362675"/>
                  <a:pt x="1781679" y="1339213"/>
                </a:cubicBezTo>
                <a:cubicBezTo>
                  <a:pt x="1782132" y="1319597"/>
                  <a:pt x="1771262" y="1297288"/>
                  <a:pt x="1748620" y="1296905"/>
                </a:cubicBezTo>
                <a:cubicBezTo>
                  <a:pt x="1606863" y="1293442"/>
                  <a:pt x="1528513" y="1167288"/>
                  <a:pt x="1381324" y="1166904"/>
                </a:cubicBezTo>
                <a:cubicBezTo>
                  <a:pt x="1293462" y="1166904"/>
                  <a:pt x="1427065" y="1095751"/>
                  <a:pt x="1352792" y="1066135"/>
                </a:cubicBezTo>
                <a:cubicBezTo>
                  <a:pt x="1336486" y="1059596"/>
                  <a:pt x="1395363" y="1049597"/>
                  <a:pt x="1421631" y="1051135"/>
                </a:cubicBezTo>
                <a:cubicBezTo>
                  <a:pt x="1447445" y="1052673"/>
                  <a:pt x="1470543" y="1071519"/>
                  <a:pt x="1501793" y="1058058"/>
                </a:cubicBezTo>
                <a:cubicBezTo>
                  <a:pt x="1519003" y="1009981"/>
                  <a:pt x="1474621" y="992289"/>
                  <a:pt x="1437935" y="978826"/>
                </a:cubicBezTo>
                <a:cubicBezTo>
                  <a:pt x="1353244" y="947673"/>
                  <a:pt x="1270817" y="909981"/>
                  <a:pt x="1177975" y="898826"/>
                </a:cubicBezTo>
                <a:cubicBezTo>
                  <a:pt x="1144915" y="894980"/>
                  <a:pt x="1225528" y="843440"/>
                  <a:pt x="1241378" y="825366"/>
                </a:cubicBezTo>
                <a:cubicBezTo>
                  <a:pt x="867743" y="635366"/>
                  <a:pt x="418474" y="644980"/>
                  <a:pt x="0" y="491517"/>
                </a:cubicBezTo>
                <a:cubicBezTo>
                  <a:pt x="92391" y="461518"/>
                  <a:pt x="160326" y="483440"/>
                  <a:pt x="223277" y="488057"/>
                </a:cubicBezTo>
                <a:cubicBezTo>
                  <a:pt x="380429" y="499594"/>
                  <a:pt x="535773" y="523440"/>
                  <a:pt x="692473" y="537671"/>
                </a:cubicBezTo>
                <a:cubicBezTo>
                  <a:pt x="769465" y="544594"/>
                  <a:pt x="841022" y="570749"/>
                  <a:pt x="927071" y="529211"/>
                </a:cubicBezTo>
                <a:cubicBezTo>
                  <a:pt x="984589" y="501518"/>
                  <a:pt x="1076527" y="531517"/>
                  <a:pt x="1147177" y="556134"/>
                </a:cubicBezTo>
                <a:cubicBezTo>
                  <a:pt x="1205600" y="576517"/>
                  <a:pt x="1261306" y="581901"/>
                  <a:pt x="1338752" y="556134"/>
                </a:cubicBezTo>
                <a:cubicBezTo>
                  <a:pt x="1268554" y="540364"/>
                  <a:pt x="1214658" y="526519"/>
                  <a:pt x="1159406" y="516901"/>
                </a:cubicBezTo>
                <a:cubicBezTo>
                  <a:pt x="1115475" y="509211"/>
                  <a:pt x="1220094" y="478056"/>
                  <a:pt x="1273535" y="481902"/>
                </a:cubicBezTo>
                <a:cubicBezTo>
                  <a:pt x="1348263" y="487287"/>
                  <a:pt x="1306144" y="467287"/>
                  <a:pt x="1293462" y="439595"/>
                </a:cubicBezTo>
                <a:cubicBezTo>
                  <a:pt x="1279875" y="409979"/>
                  <a:pt x="1320183" y="400749"/>
                  <a:pt x="1345545" y="406900"/>
                </a:cubicBezTo>
                <a:cubicBezTo>
                  <a:pt x="1442916" y="431133"/>
                  <a:pt x="1539834" y="388441"/>
                  <a:pt x="1640379" y="423057"/>
                </a:cubicBezTo>
                <a:cubicBezTo>
                  <a:pt x="1615015" y="337670"/>
                  <a:pt x="1560215" y="300363"/>
                  <a:pt x="1445634" y="288439"/>
                </a:cubicBezTo>
                <a:cubicBezTo>
                  <a:pt x="1402608" y="283826"/>
                  <a:pt x="1357773" y="290748"/>
                  <a:pt x="1320636" y="266131"/>
                </a:cubicBezTo>
                <a:cubicBezTo>
                  <a:pt x="1299349" y="251902"/>
                  <a:pt x="1275346" y="234978"/>
                  <a:pt x="1292104" y="208824"/>
                </a:cubicBezTo>
                <a:cubicBezTo>
                  <a:pt x="1303877" y="190363"/>
                  <a:pt x="1329242" y="190363"/>
                  <a:pt x="1350074" y="196517"/>
                </a:cubicBezTo>
                <a:cubicBezTo>
                  <a:pt x="1443371" y="223826"/>
                  <a:pt x="1540741" y="233825"/>
                  <a:pt x="1638113" y="243826"/>
                </a:cubicBezTo>
                <a:cubicBezTo>
                  <a:pt x="1653059" y="245364"/>
                  <a:pt x="1669814" y="250365"/>
                  <a:pt x="1686573" y="224977"/>
                </a:cubicBezTo>
                <a:cubicBezTo>
                  <a:pt x="1504511" y="183824"/>
                  <a:pt x="1331505" y="125362"/>
                  <a:pt x="1144459" y="102670"/>
                </a:cubicBezTo>
                <a:cubicBezTo>
                  <a:pt x="1147177" y="91900"/>
                  <a:pt x="1149896" y="81131"/>
                  <a:pt x="1152614" y="70362"/>
                </a:cubicBezTo>
                <a:cubicBezTo>
                  <a:pt x="1298896" y="85746"/>
                  <a:pt x="1445182" y="101131"/>
                  <a:pt x="1629961" y="120363"/>
                </a:cubicBezTo>
                <a:cubicBezTo>
                  <a:pt x="1516284" y="59207"/>
                  <a:pt x="1408951" y="79594"/>
                  <a:pt x="1324712" y="25362"/>
                </a:cubicBezTo>
                <a:cubicBezTo>
                  <a:pt x="1340563" y="4786"/>
                  <a:pt x="1359698" y="-407"/>
                  <a:pt x="1379513" y="25"/>
                </a:cubicBezTo>
                <a:close/>
              </a:path>
            </a:pathLst>
          </a:custGeom>
        </p:spPr>
      </p:pic>
      <p:grpSp>
        <p:nvGrpSpPr>
          <p:cNvPr id="15" name="Group 14">
            <a:extLst>
              <a:ext uri="{FF2B5EF4-FFF2-40B4-BE49-F238E27FC236}">
                <a16:creationId xmlns:a16="http://schemas.microsoft.com/office/drawing/2014/main" id="{B2A056DB-7F0E-4B8B-AE86-54433C512C75}"/>
              </a:ext>
            </a:extLst>
          </p:cNvPr>
          <p:cNvGrpSpPr/>
          <p:nvPr/>
        </p:nvGrpSpPr>
        <p:grpSpPr>
          <a:xfrm>
            <a:off x="6476978" y="35622"/>
            <a:ext cx="2049371" cy="2049371"/>
            <a:chOff x="563409" y="2444808"/>
            <a:chExt cx="1675995" cy="1675995"/>
          </a:xfrm>
        </p:grpSpPr>
        <p:sp>
          <p:nvSpPr>
            <p:cNvPr id="16" name="Oval 15">
              <a:extLst>
                <a:ext uri="{FF2B5EF4-FFF2-40B4-BE49-F238E27FC236}">
                  <a16:creationId xmlns:a16="http://schemas.microsoft.com/office/drawing/2014/main" id="{679E9F59-DE70-4506-8CF1-E67A60E442CE}"/>
                </a:ext>
              </a:extLst>
            </p:cNvPr>
            <p:cNvSpPr/>
            <p:nvPr/>
          </p:nvSpPr>
          <p:spPr>
            <a:xfrm>
              <a:off x="563409" y="2444808"/>
              <a:ext cx="1675995" cy="1675995"/>
            </a:xfrm>
            <a:prstGeom prst="ellipse">
              <a:avLst/>
            </a:prstGeom>
            <a:solidFill>
              <a:schemeClr val="bg1"/>
            </a:solidFill>
            <a:ln>
              <a:noFill/>
            </a:ln>
            <a:effectLst>
              <a:glow rad="139700">
                <a:schemeClr val="accent1">
                  <a:satMod val="175000"/>
                  <a:alpha val="40000"/>
                </a:schemeClr>
              </a:glo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7" name="Picture 2" descr="Prism ">
              <a:extLst>
                <a:ext uri="{FF2B5EF4-FFF2-40B4-BE49-F238E27FC236}">
                  <a16:creationId xmlns:a16="http://schemas.microsoft.com/office/drawing/2014/main" id="{30A8B69C-CF50-4C9F-81BC-F90D69BD53CD}"/>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791807" y="2644410"/>
              <a:ext cx="1219200" cy="1219200"/>
            </a:xfrm>
            <a:prstGeom prst="rect">
              <a:avLst/>
            </a:prstGeom>
            <a:noFill/>
            <a:extLst>
              <a:ext uri="{909E8E84-426E-40DD-AFC4-6F175D3DCCD1}">
                <a14:hiddenFill xmlns:a14="http://schemas.microsoft.com/office/drawing/2010/main">
                  <a:solidFill>
                    <a:srgbClr val="FFFFFF"/>
                  </a:solidFill>
                </a14:hiddenFill>
              </a:ext>
            </a:extLst>
          </p:spPr>
        </p:pic>
      </p:grpSp>
    </p:spTree>
  </p:cSld>
  <p:clrMapOvr>
    <a:masterClrMapping/>
  </p:clrMapOvr>
  <mc:AlternateContent xmlns:mc="http://schemas.openxmlformats.org/markup-compatibility/2006" xmlns:p14="http://schemas.microsoft.com/office/powerpoint/2010/main">
    <mc:Choice Requires="p14">
      <p:transition spd="slow" p14:dur="800">
        <p:circle/>
      </p:transition>
    </mc:Choice>
    <mc:Fallback xmlns="">
      <p:transition spd="slow">
        <p:circle/>
      </p:transition>
    </mc:Fallback>
  </mc:AlternateContent>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Shape 1501"/>
        <p:cNvGrpSpPr/>
        <p:nvPr/>
      </p:nvGrpSpPr>
      <p:grpSpPr>
        <a:xfrm>
          <a:off x="0" y="0"/>
          <a:ext cx="0" cy="0"/>
          <a:chOff x="0" y="0"/>
          <a:chExt cx="0" cy="0"/>
        </a:xfrm>
      </p:grpSpPr>
      <p:sp>
        <p:nvSpPr>
          <p:cNvPr id="1504" name="Google Shape;1504;p64"/>
          <p:cNvSpPr/>
          <p:nvPr/>
        </p:nvSpPr>
        <p:spPr>
          <a:xfrm flipH="1">
            <a:off x="7784032" y="2007688"/>
            <a:ext cx="426800" cy="426800"/>
          </a:xfrm>
          <a:prstGeom prst="ellipse">
            <a:avLst/>
          </a:prstGeom>
          <a:solidFill>
            <a:schemeClr val="accent1"/>
          </a:solidFill>
          <a:ln>
            <a:noFill/>
          </a:ln>
          <a:effectLst>
            <a:outerShdw blurRad="128588" dist="57150" dir="4980000" algn="bl" rotWithShape="0">
              <a:srgbClr val="000000">
                <a:alpha val="16000"/>
              </a:srgbClr>
            </a:outerShdw>
          </a:effectLst>
        </p:spPr>
        <p:txBody>
          <a:bodyPr spcFirstLastPara="1" wrap="square" lIns="121900" tIns="121900" rIns="121900" bIns="121900" anchor="ctr" anchorCtr="0">
            <a:noAutofit/>
          </a:bodyPr>
          <a:lstStyle/>
          <a:p>
            <a:endParaRPr sz="2489"/>
          </a:p>
        </p:txBody>
      </p:sp>
      <p:sp>
        <p:nvSpPr>
          <p:cNvPr id="1507" name="Google Shape;1507;p64"/>
          <p:cNvSpPr/>
          <p:nvPr/>
        </p:nvSpPr>
        <p:spPr>
          <a:xfrm>
            <a:off x="7216664" y="4510767"/>
            <a:ext cx="244000" cy="244000"/>
          </a:xfrm>
          <a:prstGeom prst="ellipse">
            <a:avLst/>
          </a:prstGeom>
          <a:solidFill>
            <a:schemeClr val="accent1"/>
          </a:solidFill>
          <a:ln>
            <a:noFill/>
          </a:ln>
          <a:effectLst>
            <a:outerShdw blurRad="57150" dist="19050" dir="5400000" algn="bl" rotWithShape="0">
              <a:srgbClr val="000000">
                <a:alpha val="4000"/>
              </a:srgbClr>
            </a:outerShdw>
          </a:effectLst>
        </p:spPr>
        <p:txBody>
          <a:bodyPr spcFirstLastPara="1" wrap="square" lIns="121900" tIns="121900" rIns="121900" bIns="121900" anchor="ctr" anchorCtr="0">
            <a:noAutofit/>
          </a:bodyPr>
          <a:lstStyle/>
          <a:p>
            <a:endParaRPr sz="2489"/>
          </a:p>
        </p:txBody>
      </p:sp>
      <p:sp>
        <p:nvSpPr>
          <p:cNvPr id="16" name="Rectangle: Single Corner Snipped 4">
            <a:extLst>
              <a:ext uri="{FF2B5EF4-FFF2-40B4-BE49-F238E27FC236}">
                <a16:creationId xmlns:a16="http://schemas.microsoft.com/office/drawing/2014/main" id="{7C5C7016-237C-4FAE-8353-E472FECA8CB3}"/>
              </a:ext>
            </a:extLst>
          </p:cNvPr>
          <p:cNvSpPr/>
          <p:nvPr/>
        </p:nvSpPr>
        <p:spPr>
          <a:xfrm>
            <a:off x="210138" y="395830"/>
            <a:ext cx="11046441" cy="6131094"/>
          </a:xfrm>
          <a:custGeom>
            <a:avLst/>
            <a:gdLst>
              <a:gd name="connsiteX0" fmla="*/ 0 w 11046441"/>
              <a:gd name="connsiteY0" fmla="*/ 0 h 6131094"/>
              <a:gd name="connsiteX1" fmla="*/ 1026502 w 11046441"/>
              <a:gd name="connsiteY1" fmla="*/ 0 h 6131094"/>
              <a:gd name="connsiteX2" fmla="*/ 1841189 w 11046441"/>
              <a:gd name="connsiteY2" fmla="*/ 0 h 6131094"/>
              <a:gd name="connsiteX3" fmla="*/ 2444056 w 11046441"/>
              <a:gd name="connsiteY3" fmla="*/ 0 h 6131094"/>
              <a:gd name="connsiteX4" fmla="*/ 3364649 w 11046441"/>
              <a:gd name="connsiteY4" fmla="*/ 0 h 6131094"/>
              <a:gd name="connsiteX5" fmla="*/ 4179335 w 11046441"/>
              <a:gd name="connsiteY5" fmla="*/ 0 h 6131094"/>
              <a:gd name="connsiteX6" fmla="*/ 5205838 w 11046441"/>
              <a:gd name="connsiteY6" fmla="*/ 0 h 6131094"/>
              <a:gd name="connsiteX7" fmla="*/ 5808706 w 11046441"/>
              <a:gd name="connsiteY7" fmla="*/ 0 h 6131094"/>
              <a:gd name="connsiteX8" fmla="*/ 6729300 w 11046441"/>
              <a:gd name="connsiteY8" fmla="*/ 0 h 6131094"/>
              <a:gd name="connsiteX9" fmla="*/ 7438077 w 11046441"/>
              <a:gd name="connsiteY9" fmla="*/ 0 h 6131094"/>
              <a:gd name="connsiteX10" fmla="*/ 8040945 w 11046441"/>
              <a:gd name="connsiteY10" fmla="*/ 0 h 6131094"/>
              <a:gd name="connsiteX11" fmla="*/ 8643811 w 11046441"/>
              <a:gd name="connsiteY11" fmla="*/ 0 h 6131094"/>
              <a:gd name="connsiteX12" fmla="*/ 9352587 w 11046441"/>
              <a:gd name="connsiteY12" fmla="*/ 0 h 6131094"/>
              <a:gd name="connsiteX13" fmla="*/ 10590909 w 11046441"/>
              <a:gd name="connsiteY13" fmla="*/ 0 h 6131094"/>
              <a:gd name="connsiteX14" fmla="*/ 11046441 w 11046441"/>
              <a:gd name="connsiteY14" fmla="*/ 1021869 h 6131094"/>
              <a:gd name="connsiteX15" fmla="*/ 11046441 w 11046441"/>
              <a:gd name="connsiteY15" fmla="*/ 2622758 h 6131094"/>
              <a:gd name="connsiteX16" fmla="*/ 11046441 w 11046441"/>
              <a:gd name="connsiteY16" fmla="*/ 4325832 h 6131094"/>
              <a:gd name="connsiteX17" fmla="*/ 11046441 w 11046441"/>
              <a:gd name="connsiteY17" fmla="*/ 6131094 h 6131094"/>
              <a:gd name="connsiteX18" fmla="*/ 10588802 w 11046441"/>
              <a:gd name="connsiteY18" fmla="*/ 6131094 h 6131094"/>
              <a:gd name="connsiteX19" fmla="*/ 9578841 w 11046441"/>
              <a:gd name="connsiteY19" fmla="*/ 6131094 h 6131094"/>
              <a:gd name="connsiteX20" fmla="*/ 8568882 w 11046441"/>
              <a:gd name="connsiteY20" fmla="*/ 6131094 h 6131094"/>
              <a:gd name="connsiteX21" fmla="*/ 7558920 w 11046441"/>
              <a:gd name="connsiteY21" fmla="*/ 6131094 h 6131094"/>
              <a:gd name="connsiteX22" fmla="*/ 6769889 w 11046441"/>
              <a:gd name="connsiteY22" fmla="*/ 6131094 h 6131094"/>
              <a:gd name="connsiteX23" fmla="*/ 5759928 w 11046441"/>
              <a:gd name="connsiteY23" fmla="*/ 6131094 h 6131094"/>
              <a:gd name="connsiteX24" fmla="*/ 4860434 w 11046441"/>
              <a:gd name="connsiteY24" fmla="*/ 6131094 h 6131094"/>
              <a:gd name="connsiteX25" fmla="*/ 4402795 w 11046441"/>
              <a:gd name="connsiteY25" fmla="*/ 6131094 h 6131094"/>
              <a:gd name="connsiteX26" fmla="*/ 3834691 w 11046441"/>
              <a:gd name="connsiteY26" fmla="*/ 6131094 h 6131094"/>
              <a:gd name="connsiteX27" fmla="*/ 2935196 w 11046441"/>
              <a:gd name="connsiteY27" fmla="*/ 6131094 h 6131094"/>
              <a:gd name="connsiteX28" fmla="*/ 2146164 w 11046441"/>
              <a:gd name="connsiteY28" fmla="*/ 6131094 h 6131094"/>
              <a:gd name="connsiteX29" fmla="*/ 1357133 w 11046441"/>
              <a:gd name="connsiteY29" fmla="*/ 6131094 h 6131094"/>
              <a:gd name="connsiteX30" fmla="*/ 0 w 11046441"/>
              <a:gd name="connsiteY30" fmla="*/ 6131094 h 6131094"/>
              <a:gd name="connsiteX31" fmla="*/ 0 w 11046441"/>
              <a:gd name="connsiteY31" fmla="*/ 4537009 h 6131094"/>
              <a:gd name="connsiteX32" fmla="*/ 0 w 11046441"/>
              <a:gd name="connsiteY32" fmla="*/ 3004237 h 6131094"/>
              <a:gd name="connsiteX33" fmla="*/ 0 w 11046441"/>
              <a:gd name="connsiteY33" fmla="*/ 1471463 h 6131094"/>
              <a:gd name="connsiteX34" fmla="*/ 0 w 11046441"/>
              <a:gd name="connsiteY34" fmla="*/ 0 h 6131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1046441" h="6131094" extrusionOk="0">
                <a:moveTo>
                  <a:pt x="0" y="0"/>
                </a:moveTo>
                <a:cubicBezTo>
                  <a:pt x="269930" y="-58568"/>
                  <a:pt x="780928" y="-26088"/>
                  <a:pt x="1026502" y="0"/>
                </a:cubicBezTo>
                <a:cubicBezTo>
                  <a:pt x="1268320" y="40568"/>
                  <a:pt x="1449389" y="32514"/>
                  <a:pt x="1841189" y="0"/>
                </a:cubicBezTo>
                <a:cubicBezTo>
                  <a:pt x="2239895" y="27261"/>
                  <a:pt x="2177717" y="22041"/>
                  <a:pt x="2444056" y="0"/>
                </a:cubicBezTo>
                <a:cubicBezTo>
                  <a:pt x="2624616" y="-84475"/>
                  <a:pt x="2981751" y="-48186"/>
                  <a:pt x="3364649" y="0"/>
                </a:cubicBezTo>
                <a:cubicBezTo>
                  <a:pt x="3726566" y="-21148"/>
                  <a:pt x="3900677" y="20511"/>
                  <a:pt x="4179335" y="0"/>
                </a:cubicBezTo>
                <a:cubicBezTo>
                  <a:pt x="4354988" y="-137370"/>
                  <a:pt x="4864177" y="27614"/>
                  <a:pt x="5205838" y="0"/>
                </a:cubicBezTo>
                <a:cubicBezTo>
                  <a:pt x="5480923" y="-1232"/>
                  <a:pt x="5514458" y="16182"/>
                  <a:pt x="5808706" y="0"/>
                </a:cubicBezTo>
                <a:cubicBezTo>
                  <a:pt x="5970768" y="30109"/>
                  <a:pt x="6408635" y="33889"/>
                  <a:pt x="6729300" y="0"/>
                </a:cubicBezTo>
                <a:cubicBezTo>
                  <a:pt x="7100827" y="-58323"/>
                  <a:pt x="7118545" y="-28380"/>
                  <a:pt x="7438077" y="0"/>
                </a:cubicBezTo>
                <a:cubicBezTo>
                  <a:pt x="7772014" y="43349"/>
                  <a:pt x="7872227" y="-53958"/>
                  <a:pt x="8040945" y="0"/>
                </a:cubicBezTo>
                <a:cubicBezTo>
                  <a:pt x="8176464" y="13083"/>
                  <a:pt x="8498808" y="10279"/>
                  <a:pt x="8643811" y="0"/>
                </a:cubicBezTo>
                <a:cubicBezTo>
                  <a:pt x="8834099" y="-21938"/>
                  <a:pt x="9131431" y="-32525"/>
                  <a:pt x="9352587" y="0"/>
                </a:cubicBezTo>
                <a:cubicBezTo>
                  <a:pt x="9545428" y="-16817"/>
                  <a:pt x="10209226" y="-63260"/>
                  <a:pt x="10590909" y="0"/>
                </a:cubicBezTo>
                <a:cubicBezTo>
                  <a:pt x="10802643" y="432136"/>
                  <a:pt x="10796045" y="539299"/>
                  <a:pt x="11046441" y="1021869"/>
                </a:cubicBezTo>
                <a:cubicBezTo>
                  <a:pt x="11019713" y="1562460"/>
                  <a:pt x="11060568" y="2372867"/>
                  <a:pt x="11046441" y="2622758"/>
                </a:cubicBezTo>
                <a:cubicBezTo>
                  <a:pt x="11051248" y="2890192"/>
                  <a:pt x="11159111" y="3918155"/>
                  <a:pt x="11046441" y="4325832"/>
                </a:cubicBezTo>
                <a:cubicBezTo>
                  <a:pt x="10917029" y="4800138"/>
                  <a:pt x="11114418" y="5428082"/>
                  <a:pt x="11046441" y="6131094"/>
                </a:cubicBezTo>
                <a:cubicBezTo>
                  <a:pt x="10965900" y="6081097"/>
                  <a:pt x="10774266" y="6118556"/>
                  <a:pt x="10588802" y="6131094"/>
                </a:cubicBezTo>
                <a:cubicBezTo>
                  <a:pt x="10424095" y="6059025"/>
                  <a:pt x="10045506" y="6205953"/>
                  <a:pt x="9578841" y="6131094"/>
                </a:cubicBezTo>
                <a:cubicBezTo>
                  <a:pt x="9290702" y="6091578"/>
                  <a:pt x="8844616" y="6130024"/>
                  <a:pt x="8568882" y="6131094"/>
                </a:cubicBezTo>
                <a:cubicBezTo>
                  <a:pt x="8311935" y="6031530"/>
                  <a:pt x="7965035" y="6013361"/>
                  <a:pt x="7558920" y="6131094"/>
                </a:cubicBezTo>
                <a:cubicBezTo>
                  <a:pt x="7116365" y="6241425"/>
                  <a:pt x="6983940" y="5980508"/>
                  <a:pt x="6769889" y="6131094"/>
                </a:cubicBezTo>
                <a:cubicBezTo>
                  <a:pt x="6527297" y="6332799"/>
                  <a:pt x="6043356" y="6127300"/>
                  <a:pt x="5759928" y="6131094"/>
                </a:cubicBezTo>
                <a:cubicBezTo>
                  <a:pt x="5559244" y="6132114"/>
                  <a:pt x="5217216" y="6007261"/>
                  <a:pt x="4860434" y="6131094"/>
                </a:cubicBezTo>
                <a:cubicBezTo>
                  <a:pt x="4524398" y="6202506"/>
                  <a:pt x="4575916" y="6128578"/>
                  <a:pt x="4402795" y="6131094"/>
                </a:cubicBezTo>
                <a:cubicBezTo>
                  <a:pt x="4260055" y="6158197"/>
                  <a:pt x="4017853" y="6097276"/>
                  <a:pt x="3834691" y="6131094"/>
                </a:cubicBezTo>
                <a:cubicBezTo>
                  <a:pt x="3741420" y="6192928"/>
                  <a:pt x="3299261" y="6158064"/>
                  <a:pt x="2935196" y="6131094"/>
                </a:cubicBezTo>
                <a:cubicBezTo>
                  <a:pt x="2620100" y="6101395"/>
                  <a:pt x="2313681" y="6130843"/>
                  <a:pt x="2146164" y="6131094"/>
                </a:cubicBezTo>
                <a:cubicBezTo>
                  <a:pt x="1963269" y="6065504"/>
                  <a:pt x="1657041" y="6077898"/>
                  <a:pt x="1357133" y="6131094"/>
                </a:cubicBezTo>
                <a:cubicBezTo>
                  <a:pt x="1098032" y="6187276"/>
                  <a:pt x="298770" y="5943097"/>
                  <a:pt x="0" y="6131094"/>
                </a:cubicBezTo>
                <a:cubicBezTo>
                  <a:pt x="-37360" y="5569057"/>
                  <a:pt x="-112830" y="5222225"/>
                  <a:pt x="0" y="4537009"/>
                </a:cubicBezTo>
                <a:cubicBezTo>
                  <a:pt x="-101479" y="3857090"/>
                  <a:pt x="-71145" y="3436483"/>
                  <a:pt x="0" y="3004237"/>
                </a:cubicBezTo>
                <a:cubicBezTo>
                  <a:pt x="-22833" y="2513571"/>
                  <a:pt x="-29350" y="1779003"/>
                  <a:pt x="0" y="1471463"/>
                </a:cubicBezTo>
                <a:cubicBezTo>
                  <a:pt x="-64431" y="1074953"/>
                  <a:pt x="33283" y="719200"/>
                  <a:pt x="0" y="0"/>
                </a:cubicBezTo>
                <a:close/>
              </a:path>
            </a:pathLst>
          </a:custGeom>
          <a:noFill/>
          <a:ln w="28575">
            <a:solidFill>
              <a:srgbClr val="00B0F0"/>
            </a:solidFill>
            <a:extLst>
              <a:ext uri="{C807C97D-BFC1-408E-A445-0C87EB9F89A2}">
                <ask:lineSketchStyleProps xmlns:ask="http://schemas.microsoft.com/office/drawing/2018/sketchyshapes" sd="983511445">
                  <a:custGeom>
                    <a:avLst/>
                    <a:gdLst>
                      <a:gd name="connsiteX0" fmla="*/ 0 w 10821113"/>
                      <a:gd name="connsiteY0" fmla="*/ 0 h 5241555"/>
                      <a:gd name="connsiteX1" fmla="*/ 1005564 w 10821113"/>
                      <a:gd name="connsiteY1" fmla="*/ 0 h 5241555"/>
                      <a:gd name="connsiteX2" fmla="*/ 1803632 w 10821113"/>
                      <a:gd name="connsiteY2" fmla="*/ 0 h 5241555"/>
                      <a:gd name="connsiteX3" fmla="*/ 2394202 w 10821113"/>
                      <a:gd name="connsiteY3" fmla="*/ 0 h 5241555"/>
                      <a:gd name="connsiteX4" fmla="*/ 3296017 w 10821113"/>
                      <a:gd name="connsiteY4" fmla="*/ 0 h 5241555"/>
                      <a:gd name="connsiteX5" fmla="*/ 4094084 w 10821113"/>
                      <a:gd name="connsiteY5" fmla="*/ 0 h 5241555"/>
                      <a:gd name="connsiteX6" fmla="*/ 5099649 w 10821113"/>
                      <a:gd name="connsiteY6" fmla="*/ 0 h 5241555"/>
                      <a:gd name="connsiteX7" fmla="*/ 5690219 w 10821113"/>
                      <a:gd name="connsiteY7" fmla="*/ 0 h 5241555"/>
                      <a:gd name="connsiteX8" fmla="*/ 6592035 w 10821113"/>
                      <a:gd name="connsiteY8" fmla="*/ 0 h 5241555"/>
                      <a:gd name="connsiteX9" fmla="*/ 7286354 w 10821113"/>
                      <a:gd name="connsiteY9" fmla="*/ 0 h 5241555"/>
                      <a:gd name="connsiteX10" fmla="*/ 7876924 w 10821113"/>
                      <a:gd name="connsiteY10" fmla="*/ 0 h 5241555"/>
                      <a:gd name="connsiteX11" fmla="*/ 8467493 w 10821113"/>
                      <a:gd name="connsiteY11" fmla="*/ 0 h 5241555"/>
                      <a:gd name="connsiteX12" fmla="*/ 9161811 w 10821113"/>
                      <a:gd name="connsiteY12" fmla="*/ 0 h 5241555"/>
                      <a:gd name="connsiteX13" fmla="*/ 10374874 w 10821113"/>
                      <a:gd name="connsiteY13" fmla="*/ 0 h 5241555"/>
                      <a:gd name="connsiteX14" fmla="*/ 10821113 w 10821113"/>
                      <a:gd name="connsiteY14" fmla="*/ 873610 h 5241555"/>
                      <a:gd name="connsiteX15" fmla="*/ 10821113 w 10821113"/>
                      <a:gd name="connsiteY15" fmla="*/ 2242232 h 5241555"/>
                      <a:gd name="connsiteX16" fmla="*/ 10821113 w 10821113"/>
                      <a:gd name="connsiteY16" fmla="*/ 3698213 h 5241555"/>
                      <a:gd name="connsiteX17" fmla="*/ 10821113 w 10821113"/>
                      <a:gd name="connsiteY17" fmla="*/ 5241555 h 5241555"/>
                      <a:gd name="connsiteX18" fmla="*/ 10372810 w 10821113"/>
                      <a:gd name="connsiteY18" fmla="*/ 5241555 h 5241555"/>
                      <a:gd name="connsiteX19" fmla="*/ 9383450 w 10821113"/>
                      <a:gd name="connsiteY19" fmla="*/ 5241555 h 5241555"/>
                      <a:gd name="connsiteX20" fmla="*/ 8394092 w 10821113"/>
                      <a:gd name="connsiteY20" fmla="*/ 5241555 h 5241555"/>
                      <a:gd name="connsiteX21" fmla="*/ 7404732 w 10821113"/>
                      <a:gd name="connsiteY21" fmla="*/ 5241555 h 5241555"/>
                      <a:gd name="connsiteX22" fmla="*/ 6631796 w 10821113"/>
                      <a:gd name="connsiteY22" fmla="*/ 5241555 h 5241555"/>
                      <a:gd name="connsiteX23" fmla="*/ 5642436 w 10821113"/>
                      <a:gd name="connsiteY23" fmla="*/ 5241555 h 5241555"/>
                      <a:gd name="connsiteX24" fmla="*/ 4761290 w 10821113"/>
                      <a:gd name="connsiteY24" fmla="*/ 5241555 h 5241555"/>
                      <a:gd name="connsiteX25" fmla="*/ 4312986 w 10821113"/>
                      <a:gd name="connsiteY25" fmla="*/ 5241555 h 5241555"/>
                      <a:gd name="connsiteX26" fmla="*/ 3756471 w 10821113"/>
                      <a:gd name="connsiteY26" fmla="*/ 5241555 h 5241555"/>
                      <a:gd name="connsiteX27" fmla="*/ 2875324 w 10821113"/>
                      <a:gd name="connsiteY27" fmla="*/ 5241555 h 5241555"/>
                      <a:gd name="connsiteX28" fmla="*/ 2102387 w 10821113"/>
                      <a:gd name="connsiteY28" fmla="*/ 5241555 h 5241555"/>
                      <a:gd name="connsiteX29" fmla="*/ 1329450 w 10821113"/>
                      <a:gd name="connsiteY29" fmla="*/ 5241555 h 5241555"/>
                      <a:gd name="connsiteX30" fmla="*/ 0 w 10821113"/>
                      <a:gd name="connsiteY30" fmla="*/ 5241555 h 5241555"/>
                      <a:gd name="connsiteX31" fmla="*/ 0 w 10821113"/>
                      <a:gd name="connsiteY31" fmla="*/ 3878751 h 5241555"/>
                      <a:gd name="connsiteX32" fmla="*/ 0 w 10821113"/>
                      <a:gd name="connsiteY32" fmla="*/ 2568363 h 5241555"/>
                      <a:gd name="connsiteX33" fmla="*/ 0 w 10821113"/>
                      <a:gd name="connsiteY33" fmla="*/ 1257974 h 5241555"/>
                      <a:gd name="connsiteX34" fmla="*/ 0 w 10821113"/>
                      <a:gd name="connsiteY34" fmla="*/ 0 h 5241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0821113" h="5241555" extrusionOk="0">
                        <a:moveTo>
                          <a:pt x="0" y="0"/>
                        </a:moveTo>
                        <a:cubicBezTo>
                          <a:pt x="235894" y="-18413"/>
                          <a:pt x="745725" y="-16637"/>
                          <a:pt x="1005564" y="0"/>
                        </a:cubicBezTo>
                        <a:cubicBezTo>
                          <a:pt x="1264926" y="20528"/>
                          <a:pt x="1415536" y="-1807"/>
                          <a:pt x="1803632" y="0"/>
                        </a:cubicBezTo>
                        <a:cubicBezTo>
                          <a:pt x="2194472" y="24549"/>
                          <a:pt x="2143631" y="15536"/>
                          <a:pt x="2394202" y="0"/>
                        </a:cubicBezTo>
                        <a:cubicBezTo>
                          <a:pt x="2594362" y="-52172"/>
                          <a:pt x="2955097" y="-45071"/>
                          <a:pt x="3296017" y="0"/>
                        </a:cubicBezTo>
                        <a:cubicBezTo>
                          <a:pt x="3632360" y="13315"/>
                          <a:pt x="3860628" y="24207"/>
                          <a:pt x="4094084" y="0"/>
                        </a:cubicBezTo>
                        <a:cubicBezTo>
                          <a:pt x="4271239" y="-91636"/>
                          <a:pt x="4822371" y="5594"/>
                          <a:pt x="5099649" y="0"/>
                        </a:cubicBezTo>
                        <a:cubicBezTo>
                          <a:pt x="5363806" y="-1619"/>
                          <a:pt x="5402702" y="22204"/>
                          <a:pt x="5690219" y="0"/>
                        </a:cubicBezTo>
                        <a:cubicBezTo>
                          <a:pt x="5833437" y="30708"/>
                          <a:pt x="6225725" y="57547"/>
                          <a:pt x="6592035" y="0"/>
                        </a:cubicBezTo>
                        <a:cubicBezTo>
                          <a:pt x="6955534" y="-51670"/>
                          <a:pt x="6973155" y="-20543"/>
                          <a:pt x="7286354" y="0"/>
                        </a:cubicBezTo>
                        <a:cubicBezTo>
                          <a:pt x="7593991" y="23305"/>
                          <a:pt x="7742855" y="-33674"/>
                          <a:pt x="7876924" y="0"/>
                        </a:cubicBezTo>
                        <a:cubicBezTo>
                          <a:pt x="7974795" y="-146"/>
                          <a:pt x="8314028" y="13481"/>
                          <a:pt x="8467493" y="0"/>
                        </a:cubicBezTo>
                        <a:cubicBezTo>
                          <a:pt x="8649176" y="30687"/>
                          <a:pt x="8934344" y="-31354"/>
                          <a:pt x="9161811" y="0"/>
                        </a:cubicBezTo>
                        <a:cubicBezTo>
                          <a:pt x="9359246" y="31109"/>
                          <a:pt x="9915294" y="-50371"/>
                          <a:pt x="10374874" y="0"/>
                        </a:cubicBezTo>
                        <a:cubicBezTo>
                          <a:pt x="10586896" y="381116"/>
                          <a:pt x="10582967" y="471913"/>
                          <a:pt x="10821113" y="873610"/>
                        </a:cubicBezTo>
                        <a:cubicBezTo>
                          <a:pt x="10834779" y="1356885"/>
                          <a:pt x="10824109" y="2018654"/>
                          <a:pt x="10821113" y="2242232"/>
                        </a:cubicBezTo>
                        <a:cubicBezTo>
                          <a:pt x="10856777" y="2517535"/>
                          <a:pt x="10828687" y="3327771"/>
                          <a:pt x="10821113" y="3698213"/>
                        </a:cubicBezTo>
                        <a:cubicBezTo>
                          <a:pt x="10693053" y="4085012"/>
                          <a:pt x="10877626" y="4681978"/>
                          <a:pt x="10821113" y="5241555"/>
                        </a:cubicBezTo>
                        <a:cubicBezTo>
                          <a:pt x="10729870" y="5202891"/>
                          <a:pt x="10537581" y="5237327"/>
                          <a:pt x="10372810" y="5241555"/>
                        </a:cubicBezTo>
                        <a:cubicBezTo>
                          <a:pt x="10170179" y="5243274"/>
                          <a:pt x="9781890" y="5260298"/>
                          <a:pt x="9383450" y="5241555"/>
                        </a:cubicBezTo>
                        <a:cubicBezTo>
                          <a:pt x="9028514" y="5212506"/>
                          <a:pt x="8707414" y="5258197"/>
                          <a:pt x="8394092" y="5241555"/>
                        </a:cubicBezTo>
                        <a:cubicBezTo>
                          <a:pt x="8142589" y="5186987"/>
                          <a:pt x="7822682" y="5116993"/>
                          <a:pt x="7404732" y="5241555"/>
                        </a:cubicBezTo>
                        <a:cubicBezTo>
                          <a:pt x="6978112" y="5339306"/>
                          <a:pt x="6856176" y="5147412"/>
                          <a:pt x="6631796" y="5241555"/>
                        </a:cubicBezTo>
                        <a:cubicBezTo>
                          <a:pt x="6394632" y="5366128"/>
                          <a:pt x="5872152" y="5220989"/>
                          <a:pt x="5642436" y="5241555"/>
                        </a:cubicBezTo>
                        <a:cubicBezTo>
                          <a:pt x="5456067" y="5224074"/>
                          <a:pt x="5102185" y="5201669"/>
                          <a:pt x="4761290" y="5241555"/>
                        </a:cubicBezTo>
                        <a:cubicBezTo>
                          <a:pt x="4432440" y="5306774"/>
                          <a:pt x="4488157" y="5238329"/>
                          <a:pt x="4312986" y="5241555"/>
                        </a:cubicBezTo>
                        <a:cubicBezTo>
                          <a:pt x="4134884" y="5284197"/>
                          <a:pt x="3932183" y="5193023"/>
                          <a:pt x="3756471" y="5241555"/>
                        </a:cubicBezTo>
                        <a:cubicBezTo>
                          <a:pt x="3594609" y="5271406"/>
                          <a:pt x="3173641" y="5290290"/>
                          <a:pt x="2875324" y="5241555"/>
                        </a:cubicBezTo>
                        <a:cubicBezTo>
                          <a:pt x="2545466" y="5191599"/>
                          <a:pt x="2258250" y="5243561"/>
                          <a:pt x="2102387" y="5241555"/>
                        </a:cubicBezTo>
                        <a:cubicBezTo>
                          <a:pt x="1945108" y="5215798"/>
                          <a:pt x="1566595" y="5182761"/>
                          <a:pt x="1329450" y="5241555"/>
                        </a:cubicBezTo>
                        <a:cubicBezTo>
                          <a:pt x="1041493" y="5312378"/>
                          <a:pt x="360938" y="5128257"/>
                          <a:pt x="0" y="5241555"/>
                        </a:cubicBezTo>
                        <a:cubicBezTo>
                          <a:pt x="-82841" y="4788304"/>
                          <a:pt x="-60441" y="4483722"/>
                          <a:pt x="0" y="3878751"/>
                        </a:cubicBezTo>
                        <a:cubicBezTo>
                          <a:pt x="-43542" y="3309176"/>
                          <a:pt x="-69361" y="2951351"/>
                          <a:pt x="0" y="2568363"/>
                        </a:cubicBezTo>
                        <a:cubicBezTo>
                          <a:pt x="-37718" y="2154184"/>
                          <a:pt x="2007" y="1548037"/>
                          <a:pt x="0" y="1257974"/>
                        </a:cubicBezTo>
                        <a:cubicBezTo>
                          <a:pt x="-44037" y="937471"/>
                          <a:pt x="38504" y="568175"/>
                          <a:pt x="0" y="0"/>
                        </a:cubicBezTo>
                        <a:close/>
                      </a:path>
                    </a:pathLst>
                  </a:custGeom>
                  <ask:type>
                    <ask:lineSketchFreehand/>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7" name="TextBox 16">
            <a:extLst>
              <a:ext uri="{FF2B5EF4-FFF2-40B4-BE49-F238E27FC236}">
                <a16:creationId xmlns:a16="http://schemas.microsoft.com/office/drawing/2014/main" id="{1F0FFF5C-52AF-40F5-A954-F9E74E5CB331}"/>
              </a:ext>
            </a:extLst>
          </p:cNvPr>
          <p:cNvSpPr txBox="1"/>
          <p:nvPr/>
        </p:nvSpPr>
        <p:spPr>
          <a:xfrm>
            <a:off x="534585" y="612371"/>
            <a:ext cx="9817357" cy="1596014"/>
          </a:xfrm>
          <a:prstGeom prst="rect">
            <a:avLst/>
          </a:prstGeom>
          <a:noFill/>
        </p:spPr>
        <p:txBody>
          <a:bodyPr wrap="square" rtlCol="0">
            <a:spAutoFit/>
          </a:bodyPr>
          <a:lstStyle>
            <a:defPPr>
              <a:defRPr lang="en-US"/>
            </a:defPPr>
            <a:lvl1pPr>
              <a:lnSpc>
                <a:spcPct val="120000"/>
              </a:lnSpc>
              <a:defRPr sz="2000">
                <a:latin typeface="Arial" panose="020B0604020202020204" pitchFamily="34" charset="0"/>
                <a:cs typeface="Arial" panose="020B0604020202020204" pitchFamily="34" charset="0"/>
              </a:defRPr>
            </a:lvl1pPr>
          </a:lstStyle>
          <a:p>
            <a:pPr lvl="0"/>
            <a:r>
              <a:rPr lang="en-US" sz="2800" b="1" kern="1200" dirty="0" err="1">
                <a:solidFill>
                  <a:prstClr val="black"/>
                </a:solidFill>
              </a:rPr>
              <a:t>Câu</a:t>
            </a:r>
            <a:r>
              <a:rPr lang="vi-VN" sz="2800" b="1" kern="1200" dirty="0">
                <a:solidFill>
                  <a:prstClr val="black"/>
                </a:solidFill>
              </a:rPr>
              <a:t> </a:t>
            </a:r>
            <a:r>
              <a:rPr lang="en-US" sz="2800" b="1" kern="1200" dirty="0" err="1">
                <a:solidFill>
                  <a:prstClr val="black"/>
                </a:solidFill>
              </a:rPr>
              <a:t>hỏi</a:t>
            </a:r>
            <a:r>
              <a:rPr lang="en-US" sz="2800" b="1" kern="1200" dirty="0">
                <a:solidFill>
                  <a:prstClr val="black"/>
                </a:solidFill>
              </a:rPr>
              <a:t> </a:t>
            </a:r>
            <a:r>
              <a:rPr lang="en-US" sz="2800" b="1" kern="1200" dirty="0" err="1">
                <a:solidFill>
                  <a:prstClr val="black"/>
                </a:solidFill>
              </a:rPr>
              <a:t>và</a:t>
            </a:r>
            <a:r>
              <a:rPr lang="en-US" sz="2800" b="1" kern="1200" dirty="0">
                <a:solidFill>
                  <a:prstClr val="black"/>
                </a:solidFill>
              </a:rPr>
              <a:t> </a:t>
            </a:r>
            <a:r>
              <a:rPr lang="en-US" sz="2800" b="1" kern="1200" dirty="0" err="1">
                <a:solidFill>
                  <a:prstClr val="black"/>
                </a:solidFill>
              </a:rPr>
              <a:t>bài</a:t>
            </a:r>
            <a:r>
              <a:rPr lang="en-US" sz="2800" b="1" kern="1200" dirty="0">
                <a:solidFill>
                  <a:prstClr val="black"/>
                </a:solidFill>
              </a:rPr>
              <a:t> </a:t>
            </a:r>
            <a:r>
              <a:rPr lang="en-US" sz="2800" b="1" kern="1200" dirty="0" err="1">
                <a:solidFill>
                  <a:prstClr val="black"/>
                </a:solidFill>
              </a:rPr>
              <a:t>tập</a:t>
            </a:r>
            <a:r>
              <a:rPr lang="en-US" sz="2800" b="1" kern="1200" dirty="0">
                <a:solidFill>
                  <a:prstClr val="black"/>
                </a:solidFill>
              </a:rPr>
              <a:t> 1/Tr.37SGK </a:t>
            </a:r>
            <a:r>
              <a:rPr kumimoji="0" lang="vi-VN" sz="28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lang="vi-VN" sz="2800" dirty="0">
                <a:solidFill>
                  <a:prstClr val="black"/>
                </a:solidFill>
              </a:rPr>
              <a:t>Hình vẽ đúng là Hình C vì ánh sáng truyền từ không khí đi từ dưới lên vào lăng kính thì tia ló sẽ lệch về phía đáy của lăng</a:t>
            </a:r>
            <a:r>
              <a:rPr lang="en-US" sz="2800" dirty="0">
                <a:solidFill>
                  <a:prstClr val="black"/>
                </a:solidFill>
              </a:rPr>
              <a:t> </a:t>
            </a:r>
            <a:r>
              <a:rPr lang="en-US" sz="2800" dirty="0" err="1">
                <a:solidFill>
                  <a:prstClr val="black"/>
                </a:solidFill>
              </a:rPr>
              <a:t>kính</a:t>
            </a:r>
            <a:r>
              <a:rPr lang="en-US" sz="2800" dirty="0">
                <a:solidFill>
                  <a:prstClr val="black"/>
                </a:solidFill>
              </a:rPr>
              <a:t>.</a:t>
            </a:r>
            <a:endParaRPr kumimoji="0" lang="en-US" sz="28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pic>
        <p:nvPicPr>
          <p:cNvPr id="18" name="Picture 17">
            <a:extLst>
              <a:ext uri="{FF2B5EF4-FFF2-40B4-BE49-F238E27FC236}">
                <a16:creationId xmlns:a16="http://schemas.microsoft.com/office/drawing/2014/main" id="{A170101B-EE80-4310-B488-05D9F3978C4B}"/>
              </a:ext>
            </a:extLst>
          </p:cNvPr>
          <p:cNvPicPr>
            <a:picLocks noChangeAspect="1"/>
          </p:cNvPicPr>
          <p:nvPr/>
        </p:nvPicPr>
        <p:blipFill rotWithShape="1">
          <a:blip r:embed="rId3">
            <a:extLst>
              <a:ext uri="{28A0092B-C50C-407E-A947-70E740481C1C}">
                <a14:useLocalDpi xmlns:a14="http://schemas.microsoft.com/office/drawing/2010/main" val="0"/>
              </a:ext>
            </a:extLst>
          </a:blip>
          <a:srcRect l="49353" r="23763"/>
          <a:stretch/>
        </p:blipFill>
        <p:spPr>
          <a:xfrm>
            <a:off x="3577611" y="2796267"/>
            <a:ext cx="3958885" cy="3428999"/>
          </a:xfrm>
          <a:prstGeom prst="rect">
            <a:avLst/>
          </a:prstGeom>
        </p:spPr>
      </p:pic>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with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wipe(down)">
                                      <p:cBhvr>
                                        <p:cTn id="7" dur="500"/>
                                        <p:tgtEl>
                                          <p:spTgt spid="16"/>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grpId="0" nodeType="clickEffect">
                                  <p:stCondLst>
                                    <p:cond delay="0"/>
                                  </p:stCondLst>
                                  <p:childTnLst>
                                    <p:set>
                                      <p:cBhvr>
                                        <p:cTn id="11" dur="1" fill="hold">
                                          <p:stCondLst>
                                            <p:cond delay="0"/>
                                          </p:stCondLst>
                                        </p:cTn>
                                        <p:tgtEl>
                                          <p:spTgt spid="17"/>
                                        </p:tgtEl>
                                        <p:attrNameLst>
                                          <p:attrName>style.visibility</p:attrName>
                                        </p:attrNameLst>
                                      </p:cBhvr>
                                      <p:to>
                                        <p:strVal val="visible"/>
                                      </p:to>
                                    </p:set>
                                    <p:animEffect transition="in" filter="wipe(down)">
                                      <p:cBhvr>
                                        <p:cTn id="12" dur="500"/>
                                        <p:tgtEl>
                                          <p:spTgt spid="17"/>
                                        </p:tgtEl>
                                      </p:cBhvr>
                                    </p:animEffect>
                                  </p:childTnLst>
                                </p:cTn>
                              </p:par>
                            </p:childTnLst>
                          </p:cTn>
                        </p:par>
                      </p:childTnLst>
                    </p:cTn>
                  </p:par>
                  <p:par>
                    <p:cTn id="13" fill="hold">
                      <p:stCondLst>
                        <p:cond delay="indefinite"/>
                      </p:stCondLst>
                      <p:childTnLst>
                        <p:par>
                          <p:cTn id="14" fill="hold">
                            <p:stCondLst>
                              <p:cond delay="0"/>
                            </p:stCondLst>
                            <p:childTnLst>
                              <p:par>
                                <p:cTn id="15" presetID="14" presetClass="entr" presetSubtype="10" fill="hold" nodeType="clickEffect">
                                  <p:stCondLst>
                                    <p:cond delay="0"/>
                                  </p:stCondLst>
                                  <p:childTnLst>
                                    <p:set>
                                      <p:cBhvr>
                                        <p:cTn id="16" dur="1" fill="hold">
                                          <p:stCondLst>
                                            <p:cond delay="0"/>
                                          </p:stCondLst>
                                        </p:cTn>
                                        <p:tgtEl>
                                          <p:spTgt spid="18"/>
                                        </p:tgtEl>
                                        <p:attrNameLst>
                                          <p:attrName>style.visibility</p:attrName>
                                        </p:attrNameLst>
                                      </p:cBhvr>
                                      <p:to>
                                        <p:strVal val="visible"/>
                                      </p:to>
                                    </p:set>
                                    <p:animEffect transition="in" filter="randombar(horizontal)">
                                      <p:cBhvr>
                                        <p:cTn id="17"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17" grpId="0"/>
    </p:bld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Shape 1362"/>
        <p:cNvGrpSpPr/>
        <p:nvPr/>
      </p:nvGrpSpPr>
      <p:grpSpPr>
        <a:xfrm>
          <a:off x="0" y="0"/>
          <a:ext cx="0" cy="0"/>
          <a:chOff x="0" y="0"/>
          <a:chExt cx="0" cy="0"/>
        </a:xfrm>
      </p:grpSpPr>
      <p:sp>
        <p:nvSpPr>
          <p:cNvPr id="22" name="Rectangle: Single Corner Snipped 4">
            <a:extLst>
              <a:ext uri="{FF2B5EF4-FFF2-40B4-BE49-F238E27FC236}">
                <a16:creationId xmlns:a16="http://schemas.microsoft.com/office/drawing/2014/main" id="{7794C097-52E9-4C1D-8703-83C107E7E944}"/>
              </a:ext>
            </a:extLst>
          </p:cNvPr>
          <p:cNvSpPr/>
          <p:nvPr/>
        </p:nvSpPr>
        <p:spPr>
          <a:xfrm>
            <a:off x="916720" y="1590675"/>
            <a:ext cx="10821113" cy="5127365"/>
          </a:xfrm>
          <a:custGeom>
            <a:avLst/>
            <a:gdLst>
              <a:gd name="connsiteX0" fmla="*/ 0 w 10821113"/>
              <a:gd name="connsiteY0" fmla="*/ 0 h 5127365"/>
              <a:gd name="connsiteX1" fmla="*/ 1005564 w 10821113"/>
              <a:gd name="connsiteY1" fmla="*/ 0 h 5127365"/>
              <a:gd name="connsiteX2" fmla="*/ 1803632 w 10821113"/>
              <a:gd name="connsiteY2" fmla="*/ 0 h 5127365"/>
              <a:gd name="connsiteX3" fmla="*/ 2394202 w 10821113"/>
              <a:gd name="connsiteY3" fmla="*/ 0 h 5127365"/>
              <a:gd name="connsiteX4" fmla="*/ 3296017 w 10821113"/>
              <a:gd name="connsiteY4" fmla="*/ 0 h 5127365"/>
              <a:gd name="connsiteX5" fmla="*/ 4094084 w 10821113"/>
              <a:gd name="connsiteY5" fmla="*/ 0 h 5127365"/>
              <a:gd name="connsiteX6" fmla="*/ 5099649 w 10821113"/>
              <a:gd name="connsiteY6" fmla="*/ 0 h 5127365"/>
              <a:gd name="connsiteX7" fmla="*/ 5690219 w 10821113"/>
              <a:gd name="connsiteY7" fmla="*/ 0 h 5127365"/>
              <a:gd name="connsiteX8" fmla="*/ 6592035 w 10821113"/>
              <a:gd name="connsiteY8" fmla="*/ 0 h 5127365"/>
              <a:gd name="connsiteX9" fmla="*/ 7286354 w 10821113"/>
              <a:gd name="connsiteY9" fmla="*/ 0 h 5127365"/>
              <a:gd name="connsiteX10" fmla="*/ 7876924 w 10821113"/>
              <a:gd name="connsiteY10" fmla="*/ 0 h 5127365"/>
              <a:gd name="connsiteX11" fmla="*/ 8467493 w 10821113"/>
              <a:gd name="connsiteY11" fmla="*/ 0 h 5127365"/>
              <a:gd name="connsiteX12" fmla="*/ 9161811 w 10821113"/>
              <a:gd name="connsiteY12" fmla="*/ 0 h 5127365"/>
              <a:gd name="connsiteX13" fmla="*/ 10374874 w 10821113"/>
              <a:gd name="connsiteY13" fmla="*/ 0 h 5127365"/>
              <a:gd name="connsiteX14" fmla="*/ 10821113 w 10821113"/>
              <a:gd name="connsiteY14" fmla="*/ 854578 h 5127365"/>
              <a:gd name="connsiteX15" fmla="*/ 10821113 w 10821113"/>
              <a:gd name="connsiteY15" fmla="*/ 2193384 h 5127365"/>
              <a:gd name="connsiteX16" fmla="*/ 10821113 w 10821113"/>
              <a:gd name="connsiteY16" fmla="*/ 3617646 h 5127365"/>
              <a:gd name="connsiteX17" fmla="*/ 10821113 w 10821113"/>
              <a:gd name="connsiteY17" fmla="*/ 5127365 h 5127365"/>
              <a:gd name="connsiteX18" fmla="*/ 10372810 w 10821113"/>
              <a:gd name="connsiteY18" fmla="*/ 5127365 h 5127365"/>
              <a:gd name="connsiteX19" fmla="*/ 9383450 w 10821113"/>
              <a:gd name="connsiteY19" fmla="*/ 5127365 h 5127365"/>
              <a:gd name="connsiteX20" fmla="*/ 8394092 w 10821113"/>
              <a:gd name="connsiteY20" fmla="*/ 5127365 h 5127365"/>
              <a:gd name="connsiteX21" fmla="*/ 7404732 w 10821113"/>
              <a:gd name="connsiteY21" fmla="*/ 5127365 h 5127365"/>
              <a:gd name="connsiteX22" fmla="*/ 6631796 w 10821113"/>
              <a:gd name="connsiteY22" fmla="*/ 5127365 h 5127365"/>
              <a:gd name="connsiteX23" fmla="*/ 5642436 w 10821113"/>
              <a:gd name="connsiteY23" fmla="*/ 5127365 h 5127365"/>
              <a:gd name="connsiteX24" fmla="*/ 4761290 w 10821113"/>
              <a:gd name="connsiteY24" fmla="*/ 5127365 h 5127365"/>
              <a:gd name="connsiteX25" fmla="*/ 4312986 w 10821113"/>
              <a:gd name="connsiteY25" fmla="*/ 5127365 h 5127365"/>
              <a:gd name="connsiteX26" fmla="*/ 3756471 w 10821113"/>
              <a:gd name="connsiteY26" fmla="*/ 5127365 h 5127365"/>
              <a:gd name="connsiteX27" fmla="*/ 2875324 w 10821113"/>
              <a:gd name="connsiteY27" fmla="*/ 5127365 h 5127365"/>
              <a:gd name="connsiteX28" fmla="*/ 2102387 w 10821113"/>
              <a:gd name="connsiteY28" fmla="*/ 5127365 h 5127365"/>
              <a:gd name="connsiteX29" fmla="*/ 1329450 w 10821113"/>
              <a:gd name="connsiteY29" fmla="*/ 5127365 h 5127365"/>
              <a:gd name="connsiteX30" fmla="*/ 0 w 10821113"/>
              <a:gd name="connsiteY30" fmla="*/ 5127365 h 5127365"/>
              <a:gd name="connsiteX31" fmla="*/ 0 w 10821113"/>
              <a:gd name="connsiteY31" fmla="*/ 3794251 h 5127365"/>
              <a:gd name="connsiteX32" fmla="*/ 0 w 10821113"/>
              <a:gd name="connsiteY32" fmla="*/ 2512409 h 5127365"/>
              <a:gd name="connsiteX33" fmla="*/ 0 w 10821113"/>
              <a:gd name="connsiteY33" fmla="*/ 1230568 h 5127365"/>
              <a:gd name="connsiteX34" fmla="*/ 0 w 10821113"/>
              <a:gd name="connsiteY34" fmla="*/ 0 h 51273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0821113" h="5127365" extrusionOk="0">
                <a:moveTo>
                  <a:pt x="0" y="0"/>
                </a:moveTo>
                <a:cubicBezTo>
                  <a:pt x="259875" y="-49133"/>
                  <a:pt x="815472" y="-39832"/>
                  <a:pt x="1005564" y="0"/>
                </a:cubicBezTo>
                <a:cubicBezTo>
                  <a:pt x="1248930" y="31777"/>
                  <a:pt x="1417102" y="11170"/>
                  <a:pt x="1803632" y="0"/>
                </a:cubicBezTo>
                <a:cubicBezTo>
                  <a:pt x="2191343" y="7233"/>
                  <a:pt x="2146417" y="14254"/>
                  <a:pt x="2394202" y="0"/>
                </a:cubicBezTo>
                <a:cubicBezTo>
                  <a:pt x="2582893" y="-63225"/>
                  <a:pt x="2926091" y="-40255"/>
                  <a:pt x="3296017" y="0"/>
                </a:cubicBezTo>
                <a:cubicBezTo>
                  <a:pt x="3643509" y="-9774"/>
                  <a:pt x="3839881" y="19471"/>
                  <a:pt x="4094084" y="0"/>
                </a:cubicBezTo>
                <a:cubicBezTo>
                  <a:pt x="4278728" y="-47361"/>
                  <a:pt x="4776174" y="22244"/>
                  <a:pt x="5099649" y="0"/>
                </a:cubicBezTo>
                <a:cubicBezTo>
                  <a:pt x="5370841" y="-761"/>
                  <a:pt x="5402490" y="19420"/>
                  <a:pt x="5690219" y="0"/>
                </a:cubicBezTo>
                <a:cubicBezTo>
                  <a:pt x="5850353" y="58945"/>
                  <a:pt x="6224783" y="48709"/>
                  <a:pt x="6592035" y="0"/>
                </a:cubicBezTo>
                <a:cubicBezTo>
                  <a:pt x="6958448" y="-47232"/>
                  <a:pt x="6974451" y="-31953"/>
                  <a:pt x="7286354" y="0"/>
                </a:cubicBezTo>
                <a:cubicBezTo>
                  <a:pt x="7583477" y="38398"/>
                  <a:pt x="7725701" y="-39389"/>
                  <a:pt x="7876924" y="0"/>
                </a:cubicBezTo>
                <a:cubicBezTo>
                  <a:pt x="8006120" y="21217"/>
                  <a:pt x="8339555" y="2945"/>
                  <a:pt x="8467493" y="0"/>
                </a:cubicBezTo>
                <a:cubicBezTo>
                  <a:pt x="8651744" y="8040"/>
                  <a:pt x="8977352" y="-23512"/>
                  <a:pt x="9161811" y="0"/>
                </a:cubicBezTo>
                <a:cubicBezTo>
                  <a:pt x="9358462" y="-46771"/>
                  <a:pt x="10013072" y="-51824"/>
                  <a:pt x="10374874" y="0"/>
                </a:cubicBezTo>
                <a:cubicBezTo>
                  <a:pt x="10576962" y="361728"/>
                  <a:pt x="10579366" y="456655"/>
                  <a:pt x="10821113" y="854578"/>
                </a:cubicBezTo>
                <a:cubicBezTo>
                  <a:pt x="10776404" y="1322129"/>
                  <a:pt x="10832100" y="1960654"/>
                  <a:pt x="10821113" y="2193384"/>
                </a:cubicBezTo>
                <a:cubicBezTo>
                  <a:pt x="10871823" y="2411013"/>
                  <a:pt x="10856643" y="3251535"/>
                  <a:pt x="10821113" y="3617646"/>
                </a:cubicBezTo>
                <a:cubicBezTo>
                  <a:pt x="10716349" y="4048753"/>
                  <a:pt x="10895685" y="4396816"/>
                  <a:pt x="10821113" y="5127365"/>
                </a:cubicBezTo>
                <a:cubicBezTo>
                  <a:pt x="10719833" y="5095163"/>
                  <a:pt x="10557730" y="5108292"/>
                  <a:pt x="10372810" y="5127365"/>
                </a:cubicBezTo>
                <a:cubicBezTo>
                  <a:pt x="10193006" y="5065520"/>
                  <a:pt x="9801375" y="5174436"/>
                  <a:pt x="9383450" y="5127365"/>
                </a:cubicBezTo>
                <a:cubicBezTo>
                  <a:pt x="9091214" y="5100098"/>
                  <a:pt x="8650102" y="5132840"/>
                  <a:pt x="8394092" y="5127365"/>
                </a:cubicBezTo>
                <a:cubicBezTo>
                  <a:pt x="8097083" y="5064389"/>
                  <a:pt x="7786441" y="5049933"/>
                  <a:pt x="7404732" y="5127365"/>
                </a:cubicBezTo>
                <a:cubicBezTo>
                  <a:pt x="6969058" y="5205734"/>
                  <a:pt x="6846686" y="5015742"/>
                  <a:pt x="6631796" y="5127365"/>
                </a:cubicBezTo>
                <a:cubicBezTo>
                  <a:pt x="6393090" y="5291939"/>
                  <a:pt x="5879639" y="5085386"/>
                  <a:pt x="5642436" y="5127365"/>
                </a:cubicBezTo>
                <a:cubicBezTo>
                  <a:pt x="5461713" y="5136228"/>
                  <a:pt x="5117373" y="5116860"/>
                  <a:pt x="4761290" y="5127365"/>
                </a:cubicBezTo>
                <a:cubicBezTo>
                  <a:pt x="4437821" y="5168429"/>
                  <a:pt x="4477211" y="5119096"/>
                  <a:pt x="4312986" y="5127365"/>
                </a:cubicBezTo>
                <a:cubicBezTo>
                  <a:pt x="4162178" y="5161267"/>
                  <a:pt x="3922185" y="5093925"/>
                  <a:pt x="3756471" y="5127365"/>
                </a:cubicBezTo>
                <a:cubicBezTo>
                  <a:pt x="3595819" y="5113714"/>
                  <a:pt x="3192153" y="5158034"/>
                  <a:pt x="2875324" y="5127365"/>
                </a:cubicBezTo>
                <a:cubicBezTo>
                  <a:pt x="2554158" y="5089421"/>
                  <a:pt x="2277930" y="5124034"/>
                  <a:pt x="2102387" y="5127365"/>
                </a:cubicBezTo>
                <a:cubicBezTo>
                  <a:pt x="1933994" y="5102264"/>
                  <a:pt x="1570404" y="5072662"/>
                  <a:pt x="1329450" y="5127365"/>
                </a:cubicBezTo>
                <a:cubicBezTo>
                  <a:pt x="1126312" y="5153196"/>
                  <a:pt x="288452" y="4968635"/>
                  <a:pt x="0" y="5127365"/>
                </a:cubicBezTo>
                <a:cubicBezTo>
                  <a:pt x="-36735" y="4659045"/>
                  <a:pt x="-87247" y="4360281"/>
                  <a:pt x="0" y="3794251"/>
                </a:cubicBezTo>
                <a:cubicBezTo>
                  <a:pt x="-115385" y="3223119"/>
                  <a:pt x="-83235" y="2869002"/>
                  <a:pt x="0" y="2512409"/>
                </a:cubicBezTo>
                <a:cubicBezTo>
                  <a:pt x="-15926" y="2097299"/>
                  <a:pt x="-39393" y="1490757"/>
                  <a:pt x="0" y="1230568"/>
                </a:cubicBezTo>
                <a:cubicBezTo>
                  <a:pt x="-45420" y="872993"/>
                  <a:pt x="22525" y="609592"/>
                  <a:pt x="0" y="0"/>
                </a:cubicBezTo>
                <a:close/>
              </a:path>
            </a:pathLst>
          </a:custGeom>
          <a:noFill/>
          <a:ln w="28575">
            <a:solidFill>
              <a:srgbClr val="00B0F0"/>
            </a:solidFill>
            <a:extLst>
              <a:ext uri="{C807C97D-BFC1-408E-A445-0C87EB9F89A2}">
                <ask:lineSketchStyleProps xmlns:ask="http://schemas.microsoft.com/office/drawing/2018/sketchyshapes" sd="983511445">
                  <a:custGeom>
                    <a:avLst/>
                    <a:gdLst>
                      <a:gd name="connsiteX0" fmla="*/ 0 w 10821113"/>
                      <a:gd name="connsiteY0" fmla="*/ 0 h 5127365"/>
                      <a:gd name="connsiteX1" fmla="*/ 1005564 w 10821113"/>
                      <a:gd name="connsiteY1" fmla="*/ 0 h 5127365"/>
                      <a:gd name="connsiteX2" fmla="*/ 1803632 w 10821113"/>
                      <a:gd name="connsiteY2" fmla="*/ 0 h 5127365"/>
                      <a:gd name="connsiteX3" fmla="*/ 2394202 w 10821113"/>
                      <a:gd name="connsiteY3" fmla="*/ 0 h 5127365"/>
                      <a:gd name="connsiteX4" fmla="*/ 3296017 w 10821113"/>
                      <a:gd name="connsiteY4" fmla="*/ 0 h 5127365"/>
                      <a:gd name="connsiteX5" fmla="*/ 4094084 w 10821113"/>
                      <a:gd name="connsiteY5" fmla="*/ 0 h 5127365"/>
                      <a:gd name="connsiteX6" fmla="*/ 5099649 w 10821113"/>
                      <a:gd name="connsiteY6" fmla="*/ 0 h 5127365"/>
                      <a:gd name="connsiteX7" fmla="*/ 5690219 w 10821113"/>
                      <a:gd name="connsiteY7" fmla="*/ 0 h 5127365"/>
                      <a:gd name="connsiteX8" fmla="*/ 6592035 w 10821113"/>
                      <a:gd name="connsiteY8" fmla="*/ 0 h 5127365"/>
                      <a:gd name="connsiteX9" fmla="*/ 7286354 w 10821113"/>
                      <a:gd name="connsiteY9" fmla="*/ 0 h 5127365"/>
                      <a:gd name="connsiteX10" fmla="*/ 7876924 w 10821113"/>
                      <a:gd name="connsiteY10" fmla="*/ 0 h 5127365"/>
                      <a:gd name="connsiteX11" fmla="*/ 8467493 w 10821113"/>
                      <a:gd name="connsiteY11" fmla="*/ 0 h 5127365"/>
                      <a:gd name="connsiteX12" fmla="*/ 9161811 w 10821113"/>
                      <a:gd name="connsiteY12" fmla="*/ 0 h 5127365"/>
                      <a:gd name="connsiteX13" fmla="*/ 10374874 w 10821113"/>
                      <a:gd name="connsiteY13" fmla="*/ 0 h 5127365"/>
                      <a:gd name="connsiteX14" fmla="*/ 10821113 w 10821113"/>
                      <a:gd name="connsiteY14" fmla="*/ 854578 h 5127365"/>
                      <a:gd name="connsiteX15" fmla="*/ 10821113 w 10821113"/>
                      <a:gd name="connsiteY15" fmla="*/ 2193384 h 5127365"/>
                      <a:gd name="connsiteX16" fmla="*/ 10821113 w 10821113"/>
                      <a:gd name="connsiteY16" fmla="*/ 3617646 h 5127365"/>
                      <a:gd name="connsiteX17" fmla="*/ 10821113 w 10821113"/>
                      <a:gd name="connsiteY17" fmla="*/ 5127365 h 5127365"/>
                      <a:gd name="connsiteX18" fmla="*/ 10372810 w 10821113"/>
                      <a:gd name="connsiteY18" fmla="*/ 5127365 h 5127365"/>
                      <a:gd name="connsiteX19" fmla="*/ 9383450 w 10821113"/>
                      <a:gd name="connsiteY19" fmla="*/ 5127365 h 5127365"/>
                      <a:gd name="connsiteX20" fmla="*/ 8394092 w 10821113"/>
                      <a:gd name="connsiteY20" fmla="*/ 5127365 h 5127365"/>
                      <a:gd name="connsiteX21" fmla="*/ 7404732 w 10821113"/>
                      <a:gd name="connsiteY21" fmla="*/ 5127365 h 5127365"/>
                      <a:gd name="connsiteX22" fmla="*/ 6631796 w 10821113"/>
                      <a:gd name="connsiteY22" fmla="*/ 5127365 h 5127365"/>
                      <a:gd name="connsiteX23" fmla="*/ 5642436 w 10821113"/>
                      <a:gd name="connsiteY23" fmla="*/ 5127365 h 5127365"/>
                      <a:gd name="connsiteX24" fmla="*/ 4761290 w 10821113"/>
                      <a:gd name="connsiteY24" fmla="*/ 5127365 h 5127365"/>
                      <a:gd name="connsiteX25" fmla="*/ 4312986 w 10821113"/>
                      <a:gd name="connsiteY25" fmla="*/ 5127365 h 5127365"/>
                      <a:gd name="connsiteX26" fmla="*/ 3756471 w 10821113"/>
                      <a:gd name="connsiteY26" fmla="*/ 5127365 h 5127365"/>
                      <a:gd name="connsiteX27" fmla="*/ 2875324 w 10821113"/>
                      <a:gd name="connsiteY27" fmla="*/ 5127365 h 5127365"/>
                      <a:gd name="connsiteX28" fmla="*/ 2102387 w 10821113"/>
                      <a:gd name="connsiteY28" fmla="*/ 5127365 h 5127365"/>
                      <a:gd name="connsiteX29" fmla="*/ 1329450 w 10821113"/>
                      <a:gd name="connsiteY29" fmla="*/ 5127365 h 5127365"/>
                      <a:gd name="connsiteX30" fmla="*/ 0 w 10821113"/>
                      <a:gd name="connsiteY30" fmla="*/ 5127365 h 5127365"/>
                      <a:gd name="connsiteX31" fmla="*/ 0 w 10821113"/>
                      <a:gd name="connsiteY31" fmla="*/ 3794251 h 5127365"/>
                      <a:gd name="connsiteX32" fmla="*/ 0 w 10821113"/>
                      <a:gd name="connsiteY32" fmla="*/ 2512409 h 5127365"/>
                      <a:gd name="connsiteX33" fmla="*/ 0 w 10821113"/>
                      <a:gd name="connsiteY33" fmla="*/ 1230568 h 5127365"/>
                      <a:gd name="connsiteX34" fmla="*/ 0 w 10821113"/>
                      <a:gd name="connsiteY34" fmla="*/ 0 h 51273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0821113" h="5127365" extrusionOk="0">
                        <a:moveTo>
                          <a:pt x="0" y="0"/>
                        </a:moveTo>
                        <a:cubicBezTo>
                          <a:pt x="237779" y="-21039"/>
                          <a:pt x="782837" y="-28841"/>
                          <a:pt x="1005564" y="0"/>
                        </a:cubicBezTo>
                        <a:cubicBezTo>
                          <a:pt x="1271058" y="15809"/>
                          <a:pt x="1414457" y="-9754"/>
                          <a:pt x="1803632" y="0"/>
                        </a:cubicBezTo>
                        <a:cubicBezTo>
                          <a:pt x="2192918" y="15658"/>
                          <a:pt x="2148622" y="13445"/>
                          <a:pt x="2394202" y="0"/>
                        </a:cubicBezTo>
                        <a:cubicBezTo>
                          <a:pt x="2602781" y="-43605"/>
                          <a:pt x="2941264" y="-42228"/>
                          <a:pt x="3296017" y="0"/>
                        </a:cubicBezTo>
                        <a:cubicBezTo>
                          <a:pt x="3634016" y="8997"/>
                          <a:pt x="3881699" y="27561"/>
                          <a:pt x="4094084" y="0"/>
                        </a:cubicBezTo>
                        <a:cubicBezTo>
                          <a:pt x="4280292" y="-38265"/>
                          <a:pt x="4818775" y="6928"/>
                          <a:pt x="5099649" y="0"/>
                        </a:cubicBezTo>
                        <a:cubicBezTo>
                          <a:pt x="5363806" y="-1619"/>
                          <a:pt x="5402702" y="22204"/>
                          <a:pt x="5690219" y="0"/>
                        </a:cubicBezTo>
                        <a:cubicBezTo>
                          <a:pt x="5823200" y="68891"/>
                          <a:pt x="6187305" y="72224"/>
                          <a:pt x="6592035" y="0"/>
                        </a:cubicBezTo>
                        <a:cubicBezTo>
                          <a:pt x="6958014" y="-49240"/>
                          <a:pt x="6974304" y="-28576"/>
                          <a:pt x="7286354" y="0"/>
                        </a:cubicBezTo>
                        <a:cubicBezTo>
                          <a:pt x="7578330" y="34235"/>
                          <a:pt x="7750243" y="-28166"/>
                          <a:pt x="7876924" y="0"/>
                        </a:cubicBezTo>
                        <a:cubicBezTo>
                          <a:pt x="7988750" y="14752"/>
                          <a:pt x="8314900" y="14554"/>
                          <a:pt x="8467493" y="0"/>
                        </a:cubicBezTo>
                        <a:cubicBezTo>
                          <a:pt x="8649724" y="32269"/>
                          <a:pt x="8937779" y="-38381"/>
                          <a:pt x="9161811" y="0"/>
                        </a:cubicBezTo>
                        <a:cubicBezTo>
                          <a:pt x="9369929" y="23312"/>
                          <a:pt x="9912887" y="-46853"/>
                          <a:pt x="10374874" y="0"/>
                        </a:cubicBezTo>
                        <a:cubicBezTo>
                          <a:pt x="10581595" y="375182"/>
                          <a:pt x="10582306" y="461776"/>
                          <a:pt x="10821113" y="854578"/>
                        </a:cubicBezTo>
                        <a:cubicBezTo>
                          <a:pt x="10787928" y="1329126"/>
                          <a:pt x="10817334" y="1945138"/>
                          <a:pt x="10821113" y="2193384"/>
                        </a:cubicBezTo>
                        <a:cubicBezTo>
                          <a:pt x="10891279" y="2444626"/>
                          <a:pt x="10820071" y="3242602"/>
                          <a:pt x="10821113" y="3617646"/>
                        </a:cubicBezTo>
                        <a:cubicBezTo>
                          <a:pt x="10712807" y="3989870"/>
                          <a:pt x="10867603" y="4529114"/>
                          <a:pt x="10821113" y="5127365"/>
                        </a:cubicBezTo>
                        <a:cubicBezTo>
                          <a:pt x="10712049" y="5098110"/>
                          <a:pt x="10540369" y="5115928"/>
                          <a:pt x="10372810" y="5127365"/>
                        </a:cubicBezTo>
                        <a:cubicBezTo>
                          <a:pt x="10153367" y="5135196"/>
                          <a:pt x="9786887" y="5161639"/>
                          <a:pt x="9383450" y="5127365"/>
                        </a:cubicBezTo>
                        <a:cubicBezTo>
                          <a:pt x="9025459" y="5105005"/>
                          <a:pt x="8705915" y="5158824"/>
                          <a:pt x="8394092" y="5127365"/>
                        </a:cubicBezTo>
                        <a:cubicBezTo>
                          <a:pt x="8097147" y="5075485"/>
                          <a:pt x="7821126" y="5002698"/>
                          <a:pt x="7404732" y="5127365"/>
                        </a:cubicBezTo>
                        <a:cubicBezTo>
                          <a:pt x="7004907" y="5226117"/>
                          <a:pt x="6853158" y="5033198"/>
                          <a:pt x="6631796" y="5127365"/>
                        </a:cubicBezTo>
                        <a:cubicBezTo>
                          <a:pt x="6393476" y="5247754"/>
                          <a:pt x="5874666" y="5083326"/>
                          <a:pt x="5642436" y="5127365"/>
                        </a:cubicBezTo>
                        <a:cubicBezTo>
                          <a:pt x="5477501" y="5103745"/>
                          <a:pt x="5116272" y="5126523"/>
                          <a:pt x="4761290" y="5127365"/>
                        </a:cubicBezTo>
                        <a:cubicBezTo>
                          <a:pt x="4439229" y="5188752"/>
                          <a:pt x="4487431" y="5116838"/>
                          <a:pt x="4312986" y="5127365"/>
                        </a:cubicBezTo>
                        <a:cubicBezTo>
                          <a:pt x="4132898" y="5178335"/>
                          <a:pt x="3920996" y="5086729"/>
                          <a:pt x="3756471" y="5127365"/>
                        </a:cubicBezTo>
                        <a:cubicBezTo>
                          <a:pt x="3577981" y="5107041"/>
                          <a:pt x="3155834" y="5176356"/>
                          <a:pt x="2875324" y="5127365"/>
                        </a:cubicBezTo>
                        <a:cubicBezTo>
                          <a:pt x="2544174" y="5076157"/>
                          <a:pt x="2255877" y="5130846"/>
                          <a:pt x="2102387" y="5127365"/>
                        </a:cubicBezTo>
                        <a:cubicBezTo>
                          <a:pt x="1942883" y="5116374"/>
                          <a:pt x="1564612" y="5071102"/>
                          <a:pt x="1329450" y="5127365"/>
                        </a:cubicBezTo>
                        <a:cubicBezTo>
                          <a:pt x="1095138" y="5177043"/>
                          <a:pt x="338646" y="5008592"/>
                          <a:pt x="0" y="5127365"/>
                        </a:cubicBezTo>
                        <a:cubicBezTo>
                          <a:pt x="-62132" y="4676189"/>
                          <a:pt x="-36216" y="4382661"/>
                          <a:pt x="0" y="3794251"/>
                        </a:cubicBezTo>
                        <a:cubicBezTo>
                          <a:pt x="-47301" y="3239452"/>
                          <a:pt x="-82899" y="2884560"/>
                          <a:pt x="0" y="2512409"/>
                        </a:cubicBezTo>
                        <a:cubicBezTo>
                          <a:pt x="-38786" y="2106339"/>
                          <a:pt x="7025" y="1537694"/>
                          <a:pt x="0" y="1230568"/>
                        </a:cubicBezTo>
                        <a:cubicBezTo>
                          <a:pt x="-27221" y="893190"/>
                          <a:pt x="28550" y="554964"/>
                          <a:pt x="0" y="0"/>
                        </a:cubicBezTo>
                        <a:close/>
                      </a:path>
                    </a:pathLst>
                  </a:custGeom>
                  <ask:type>
                    <ask:lineSketchFreehand/>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23" name="Picture 22" descr="A person standing next to a piece of paper&#10;&#10;Description automatically generated">
            <a:extLst>
              <a:ext uri="{FF2B5EF4-FFF2-40B4-BE49-F238E27FC236}">
                <a16:creationId xmlns:a16="http://schemas.microsoft.com/office/drawing/2014/main" id="{175D34F7-01A5-4C0E-8712-98D22EEA4E9B}"/>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70404" y="3846653"/>
            <a:ext cx="3429000" cy="3429000"/>
          </a:xfrm>
          <a:prstGeom prst="rect">
            <a:avLst/>
          </a:prstGeom>
        </p:spPr>
      </p:pic>
      <p:sp>
        <p:nvSpPr>
          <p:cNvPr id="25" name="TextBox 24">
            <a:extLst>
              <a:ext uri="{FF2B5EF4-FFF2-40B4-BE49-F238E27FC236}">
                <a16:creationId xmlns:a16="http://schemas.microsoft.com/office/drawing/2014/main" id="{47127092-5172-44B5-8C25-D82874805F37}"/>
              </a:ext>
            </a:extLst>
          </p:cNvPr>
          <p:cNvSpPr txBox="1"/>
          <p:nvPr/>
        </p:nvSpPr>
        <p:spPr>
          <a:xfrm>
            <a:off x="3358596" y="1693026"/>
            <a:ext cx="7699928" cy="561885"/>
          </a:xfrm>
          <a:prstGeom prst="rect">
            <a:avLst/>
          </a:prstGeom>
          <a:noFill/>
        </p:spPr>
        <p:txBody>
          <a:bodyPr wrap="square" rtlCol="0">
            <a:spAutoFit/>
          </a:bodyPr>
          <a:lstStyle>
            <a:defPPr>
              <a:defRPr lang="en-US"/>
            </a:defPPr>
            <a:lvl1pPr>
              <a:lnSpc>
                <a:spcPct val="120000"/>
              </a:lnSpc>
              <a:defRPr sz="2000">
                <a:latin typeface="Arial" panose="020B0604020202020204" pitchFamily="34" charset="0"/>
                <a:cs typeface="Arial" panose="020B0604020202020204" pitchFamily="34" charset="0"/>
              </a:defRPr>
            </a:lvl1pPr>
          </a:lstStyle>
          <a:p>
            <a:pPr lvl="0"/>
            <a:r>
              <a:rPr lang="en-US" sz="2800" b="1" kern="1200" dirty="0" err="1">
                <a:solidFill>
                  <a:prstClr val="black"/>
                </a:solidFill>
              </a:rPr>
              <a:t>Câu</a:t>
            </a:r>
            <a:r>
              <a:rPr lang="vi-VN" sz="2800" b="1" kern="1200" dirty="0">
                <a:solidFill>
                  <a:prstClr val="black"/>
                </a:solidFill>
              </a:rPr>
              <a:t> </a:t>
            </a:r>
            <a:r>
              <a:rPr lang="en-US" sz="2800" b="1" kern="1200" dirty="0" err="1">
                <a:solidFill>
                  <a:prstClr val="black"/>
                </a:solidFill>
              </a:rPr>
              <a:t>hỏi</a:t>
            </a:r>
            <a:r>
              <a:rPr lang="en-US" sz="2800" b="1" kern="1200" dirty="0">
                <a:solidFill>
                  <a:prstClr val="black"/>
                </a:solidFill>
              </a:rPr>
              <a:t> </a:t>
            </a:r>
            <a:r>
              <a:rPr lang="en-US" sz="2800" b="1" kern="1200" dirty="0" err="1">
                <a:solidFill>
                  <a:prstClr val="black"/>
                </a:solidFill>
              </a:rPr>
              <a:t>và</a:t>
            </a:r>
            <a:r>
              <a:rPr lang="en-US" sz="2800" b="1" kern="1200" dirty="0">
                <a:solidFill>
                  <a:prstClr val="black"/>
                </a:solidFill>
              </a:rPr>
              <a:t> </a:t>
            </a:r>
            <a:r>
              <a:rPr lang="en-US" sz="2800" b="1" kern="1200" dirty="0" err="1">
                <a:solidFill>
                  <a:prstClr val="black"/>
                </a:solidFill>
              </a:rPr>
              <a:t>bài</a:t>
            </a:r>
            <a:r>
              <a:rPr lang="en-US" sz="2800" b="1" kern="1200" dirty="0">
                <a:solidFill>
                  <a:prstClr val="black"/>
                </a:solidFill>
              </a:rPr>
              <a:t> </a:t>
            </a:r>
            <a:r>
              <a:rPr lang="en-US" sz="2800" b="1" kern="1200" dirty="0" err="1">
                <a:solidFill>
                  <a:prstClr val="black"/>
                </a:solidFill>
              </a:rPr>
              <a:t>tập</a:t>
            </a:r>
            <a:r>
              <a:rPr lang="en-US" sz="2800" b="1" kern="1200" dirty="0">
                <a:solidFill>
                  <a:prstClr val="black"/>
                </a:solidFill>
              </a:rPr>
              <a:t> 2/Tr.37SGK</a:t>
            </a:r>
            <a:r>
              <a:rPr lang="vi-VN" sz="2800" b="1" kern="1200" dirty="0">
                <a:solidFill>
                  <a:prstClr val="black"/>
                </a:solidFill>
              </a:rPr>
              <a:t>:</a:t>
            </a:r>
            <a:endParaRPr kumimoji="0" lang="en-US" sz="28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grpSp>
        <p:nvGrpSpPr>
          <p:cNvPr id="26" name="Group 25">
            <a:extLst>
              <a:ext uri="{FF2B5EF4-FFF2-40B4-BE49-F238E27FC236}">
                <a16:creationId xmlns:a16="http://schemas.microsoft.com/office/drawing/2014/main" id="{BE58B718-7C73-4D6F-A593-B61D24799AB7}"/>
              </a:ext>
            </a:extLst>
          </p:cNvPr>
          <p:cNvGrpSpPr/>
          <p:nvPr/>
        </p:nvGrpSpPr>
        <p:grpSpPr>
          <a:xfrm>
            <a:off x="4051903" y="1966736"/>
            <a:ext cx="5075319" cy="4173008"/>
            <a:chOff x="4051903" y="1966736"/>
            <a:chExt cx="5075319" cy="4173008"/>
          </a:xfrm>
        </p:grpSpPr>
        <p:sp>
          <p:nvSpPr>
            <p:cNvPr id="27" name="Isosceles Triangle 26">
              <a:extLst>
                <a:ext uri="{FF2B5EF4-FFF2-40B4-BE49-F238E27FC236}">
                  <a16:creationId xmlns:a16="http://schemas.microsoft.com/office/drawing/2014/main" id="{6534F0F9-E5D0-4B9E-915B-40C179B25BC6}"/>
                </a:ext>
              </a:extLst>
            </p:cNvPr>
            <p:cNvSpPr/>
            <p:nvPr/>
          </p:nvSpPr>
          <p:spPr>
            <a:xfrm>
              <a:off x="4593370" y="2515099"/>
              <a:ext cx="3977640" cy="3429000"/>
            </a:xfrm>
            <a:prstGeom prst="triangle">
              <a:avLst/>
            </a:prstGeom>
            <a:solidFill>
              <a:srgbClr val="CCECFF"/>
            </a:solidFill>
            <a:ln w="28575">
              <a:solidFill>
                <a:srgbClr val="00206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TextBox 27">
              <a:extLst>
                <a:ext uri="{FF2B5EF4-FFF2-40B4-BE49-F238E27FC236}">
                  <a16:creationId xmlns:a16="http://schemas.microsoft.com/office/drawing/2014/main" id="{D722323A-F32B-4460-920F-6C9C9C60CA01}"/>
                </a:ext>
              </a:extLst>
            </p:cNvPr>
            <p:cNvSpPr txBox="1"/>
            <p:nvPr/>
          </p:nvSpPr>
          <p:spPr>
            <a:xfrm>
              <a:off x="6288373" y="1966736"/>
              <a:ext cx="587633" cy="561885"/>
            </a:xfrm>
            <a:prstGeom prst="rect">
              <a:avLst/>
            </a:prstGeom>
            <a:noFill/>
          </p:spPr>
          <p:txBody>
            <a:bodyPr wrap="square" rtlCol="0">
              <a:spAutoFit/>
            </a:bodyPr>
            <a:lstStyle>
              <a:defPPr>
                <a:defRPr lang="en-US"/>
              </a:defPPr>
              <a:lvl1pPr>
                <a:lnSpc>
                  <a:spcPct val="120000"/>
                </a:lnSpc>
                <a:defRPr sz="2000">
                  <a:latin typeface="Arial" panose="020B0604020202020204" pitchFamily="34" charset="0"/>
                  <a:cs typeface="Arial" panose="020B0604020202020204" pitchFamily="34" charset="0"/>
                </a:defRPr>
              </a:lvl1pPr>
            </a:lstStyle>
            <a:p>
              <a:pPr lvl="0" algn="ctr"/>
              <a:r>
                <a:rPr kumimoji="0" lang="en-US" sz="28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A</a:t>
              </a:r>
              <a:endParaRPr kumimoji="0" lang="en-US" sz="28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29" name="TextBox 28">
              <a:extLst>
                <a:ext uri="{FF2B5EF4-FFF2-40B4-BE49-F238E27FC236}">
                  <a16:creationId xmlns:a16="http://schemas.microsoft.com/office/drawing/2014/main" id="{A6203DF6-7229-4E0D-BDC0-9D4026C30346}"/>
                </a:ext>
              </a:extLst>
            </p:cNvPr>
            <p:cNvSpPr txBox="1"/>
            <p:nvPr/>
          </p:nvSpPr>
          <p:spPr>
            <a:xfrm>
              <a:off x="4051903" y="5577859"/>
              <a:ext cx="587633" cy="561885"/>
            </a:xfrm>
            <a:prstGeom prst="rect">
              <a:avLst/>
            </a:prstGeom>
            <a:noFill/>
          </p:spPr>
          <p:txBody>
            <a:bodyPr wrap="square" rtlCol="0">
              <a:spAutoFit/>
            </a:bodyPr>
            <a:lstStyle>
              <a:defPPr>
                <a:defRPr lang="en-US"/>
              </a:defPPr>
              <a:lvl1pPr>
                <a:lnSpc>
                  <a:spcPct val="120000"/>
                </a:lnSpc>
                <a:defRPr sz="2000">
                  <a:latin typeface="Arial" panose="020B0604020202020204" pitchFamily="34" charset="0"/>
                  <a:cs typeface="Arial" panose="020B0604020202020204" pitchFamily="34" charset="0"/>
                </a:defRPr>
              </a:lvl1pPr>
            </a:lstStyle>
            <a:p>
              <a:pPr lvl="0" algn="ctr"/>
              <a:r>
                <a:rPr kumimoji="0" lang="en-US" sz="28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B</a:t>
              </a:r>
              <a:endParaRPr kumimoji="0" lang="en-US" sz="28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30" name="TextBox 29">
              <a:extLst>
                <a:ext uri="{FF2B5EF4-FFF2-40B4-BE49-F238E27FC236}">
                  <a16:creationId xmlns:a16="http://schemas.microsoft.com/office/drawing/2014/main" id="{4EA24A46-908D-4D7B-8D14-7846970009A8}"/>
                </a:ext>
              </a:extLst>
            </p:cNvPr>
            <p:cNvSpPr txBox="1"/>
            <p:nvPr/>
          </p:nvSpPr>
          <p:spPr>
            <a:xfrm>
              <a:off x="8539589" y="5577859"/>
              <a:ext cx="587633" cy="561885"/>
            </a:xfrm>
            <a:prstGeom prst="rect">
              <a:avLst/>
            </a:prstGeom>
            <a:noFill/>
          </p:spPr>
          <p:txBody>
            <a:bodyPr wrap="square" rtlCol="0">
              <a:spAutoFit/>
            </a:bodyPr>
            <a:lstStyle>
              <a:defPPr>
                <a:defRPr lang="en-US"/>
              </a:defPPr>
              <a:lvl1pPr>
                <a:lnSpc>
                  <a:spcPct val="120000"/>
                </a:lnSpc>
                <a:defRPr sz="2000">
                  <a:latin typeface="Arial" panose="020B0604020202020204" pitchFamily="34" charset="0"/>
                  <a:cs typeface="Arial" panose="020B0604020202020204" pitchFamily="34" charset="0"/>
                </a:defRPr>
              </a:lvl1pPr>
            </a:lstStyle>
            <a:p>
              <a:pPr lvl="0" algn="ctr"/>
              <a:r>
                <a:rPr kumimoji="0" lang="en-US" sz="28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C</a:t>
              </a:r>
              <a:endParaRPr kumimoji="0" lang="en-US" sz="28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grpSp>
      <p:cxnSp>
        <p:nvCxnSpPr>
          <p:cNvPr id="31" name="Straight Connector 30">
            <a:extLst>
              <a:ext uri="{FF2B5EF4-FFF2-40B4-BE49-F238E27FC236}">
                <a16:creationId xmlns:a16="http://schemas.microsoft.com/office/drawing/2014/main" id="{B70112AE-FD6D-4319-90FB-05311A000721}"/>
              </a:ext>
            </a:extLst>
          </p:cNvPr>
          <p:cNvCxnSpPr>
            <a:cxnSpLocks/>
          </p:cNvCxnSpPr>
          <p:nvPr/>
        </p:nvCxnSpPr>
        <p:spPr>
          <a:xfrm flipH="1" flipV="1">
            <a:off x="4699529" y="3605427"/>
            <a:ext cx="1929295" cy="1123950"/>
          </a:xfrm>
          <a:prstGeom prst="line">
            <a:avLst/>
          </a:prstGeom>
          <a:ln w="28575">
            <a:solidFill>
              <a:schemeClr val="tx1">
                <a:lumMod val="95000"/>
                <a:lumOff val="5000"/>
              </a:schemeClr>
            </a:solidFill>
            <a:prstDash val="sysDot"/>
          </a:ln>
        </p:spPr>
        <p:style>
          <a:lnRef idx="1">
            <a:schemeClr val="accent1"/>
          </a:lnRef>
          <a:fillRef idx="0">
            <a:schemeClr val="accent1"/>
          </a:fillRef>
          <a:effectRef idx="0">
            <a:schemeClr val="accent1"/>
          </a:effectRef>
          <a:fontRef idx="minor">
            <a:schemeClr val="tx1"/>
          </a:fontRef>
        </p:style>
      </p:cxnSp>
      <p:grpSp>
        <p:nvGrpSpPr>
          <p:cNvPr id="32" name="Group 31">
            <a:extLst>
              <a:ext uri="{FF2B5EF4-FFF2-40B4-BE49-F238E27FC236}">
                <a16:creationId xmlns:a16="http://schemas.microsoft.com/office/drawing/2014/main" id="{77D585D0-0E21-42D9-9B12-FBAB34C850FC}"/>
              </a:ext>
            </a:extLst>
          </p:cNvPr>
          <p:cNvGrpSpPr/>
          <p:nvPr/>
        </p:nvGrpSpPr>
        <p:grpSpPr>
          <a:xfrm>
            <a:off x="3762817" y="4167402"/>
            <a:ext cx="1871598" cy="214098"/>
            <a:chOff x="3762817" y="4167402"/>
            <a:chExt cx="1871598" cy="214098"/>
          </a:xfrm>
        </p:grpSpPr>
        <p:cxnSp>
          <p:nvCxnSpPr>
            <p:cNvPr id="33" name="Straight Connector 32">
              <a:extLst>
                <a:ext uri="{FF2B5EF4-FFF2-40B4-BE49-F238E27FC236}">
                  <a16:creationId xmlns:a16="http://schemas.microsoft.com/office/drawing/2014/main" id="{150898CC-588D-483B-B776-4B50721F114E}"/>
                </a:ext>
              </a:extLst>
            </p:cNvPr>
            <p:cNvCxnSpPr>
              <a:cxnSpLocks/>
            </p:cNvCxnSpPr>
            <p:nvPr/>
          </p:nvCxnSpPr>
          <p:spPr>
            <a:xfrm flipV="1">
              <a:off x="3762817" y="4167402"/>
              <a:ext cx="1871598" cy="214098"/>
            </a:xfrm>
            <a:prstGeom prst="line">
              <a:avLst/>
            </a:prstGeom>
            <a:ln w="381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34" name="Straight Arrow Connector 33">
              <a:extLst>
                <a:ext uri="{FF2B5EF4-FFF2-40B4-BE49-F238E27FC236}">
                  <a16:creationId xmlns:a16="http://schemas.microsoft.com/office/drawing/2014/main" id="{7F32BE21-1ABB-45A1-B6D5-A9025F0B68D4}"/>
                </a:ext>
              </a:extLst>
            </p:cNvPr>
            <p:cNvCxnSpPr>
              <a:cxnSpLocks/>
            </p:cNvCxnSpPr>
            <p:nvPr/>
          </p:nvCxnSpPr>
          <p:spPr>
            <a:xfrm flipV="1">
              <a:off x="4242677" y="4272177"/>
              <a:ext cx="466220" cy="60787"/>
            </a:xfrm>
            <a:prstGeom prst="straightConnector1">
              <a:avLst/>
            </a:prstGeom>
            <a:ln w="38100">
              <a:solidFill>
                <a:srgbClr val="C00000"/>
              </a:solidFill>
              <a:tailEnd type="triangle"/>
            </a:ln>
          </p:spPr>
          <p:style>
            <a:lnRef idx="1">
              <a:schemeClr val="accent1"/>
            </a:lnRef>
            <a:fillRef idx="0">
              <a:schemeClr val="accent1"/>
            </a:fillRef>
            <a:effectRef idx="0">
              <a:schemeClr val="accent1"/>
            </a:effectRef>
            <a:fontRef idx="minor">
              <a:schemeClr val="tx1"/>
            </a:fontRef>
          </p:style>
        </p:cxnSp>
      </p:grpSp>
      <p:sp>
        <p:nvSpPr>
          <p:cNvPr id="35" name="TextBox 34">
            <a:extLst>
              <a:ext uri="{FF2B5EF4-FFF2-40B4-BE49-F238E27FC236}">
                <a16:creationId xmlns:a16="http://schemas.microsoft.com/office/drawing/2014/main" id="{906EB4C9-FA3C-4BC3-BBBB-434074A55CA4}"/>
              </a:ext>
            </a:extLst>
          </p:cNvPr>
          <p:cNvSpPr txBox="1"/>
          <p:nvPr/>
        </p:nvSpPr>
        <p:spPr>
          <a:xfrm>
            <a:off x="3218359" y="3991234"/>
            <a:ext cx="587633" cy="561885"/>
          </a:xfrm>
          <a:prstGeom prst="rect">
            <a:avLst/>
          </a:prstGeom>
          <a:noFill/>
        </p:spPr>
        <p:txBody>
          <a:bodyPr wrap="square" rtlCol="0">
            <a:spAutoFit/>
          </a:bodyPr>
          <a:lstStyle>
            <a:defPPr>
              <a:defRPr lang="en-US"/>
            </a:defPPr>
            <a:lvl1pPr>
              <a:lnSpc>
                <a:spcPct val="120000"/>
              </a:lnSpc>
              <a:defRPr sz="2000">
                <a:latin typeface="Arial" panose="020B0604020202020204" pitchFamily="34" charset="0"/>
                <a:cs typeface="Arial" panose="020B0604020202020204" pitchFamily="34" charset="0"/>
              </a:defRPr>
            </a:lvl1pPr>
          </a:lstStyle>
          <a:p>
            <a:pPr lvl="0" algn="ctr"/>
            <a:r>
              <a:rPr kumimoji="0" lang="en-US" sz="28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S</a:t>
            </a:r>
            <a:endParaRPr kumimoji="0" lang="en-US" sz="28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36" name="TextBox 35">
            <a:extLst>
              <a:ext uri="{FF2B5EF4-FFF2-40B4-BE49-F238E27FC236}">
                <a16:creationId xmlns:a16="http://schemas.microsoft.com/office/drawing/2014/main" id="{C40C5D79-D002-4453-BB17-50A8BAA7DC2D}"/>
              </a:ext>
            </a:extLst>
          </p:cNvPr>
          <p:cNvSpPr txBox="1"/>
          <p:nvPr/>
        </p:nvSpPr>
        <p:spPr>
          <a:xfrm>
            <a:off x="5355367" y="3605427"/>
            <a:ext cx="587633" cy="561885"/>
          </a:xfrm>
          <a:prstGeom prst="rect">
            <a:avLst/>
          </a:prstGeom>
          <a:noFill/>
        </p:spPr>
        <p:txBody>
          <a:bodyPr wrap="square" rtlCol="0">
            <a:spAutoFit/>
          </a:bodyPr>
          <a:lstStyle>
            <a:defPPr>
              <a:defRPr lang="en-US"/>
            </a:defPPr>
            <a:lvl1pPr>
              <a:lnSpc>
                <a:spcPct val="120000"/>
              </a:lnSpc>
              <a:defRPr sz="2000">
                <a:latin typeface="Arial" panose="020B0604020202020204" pitchFamily="34" charset="0"/>
                <a:cs typeface="Arial" panose="020B0604020202020204" pitchFamily="34" charset="0"/>
              </a:defRPr>
            </a:lvl1pPr>
          </a:lstStyle>
          <a:p>
            <a:pPr lvl="0" algn="ctr"/>
            <a:r>
              <a:rPr kumimoji="0" lang="en-US" sz="28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I</a:t>
            </a:r>
            <a:endParaRPr kumimoji="0" lang="en-US" sz="28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grpSp>
        <p:nvGrpSpPr>
          <p:cNvPr id="37" name="Group 36">
            <a:extLst>
              <a:ext uri="{FF2B5EF4-FFF2-40B4-BE49-F238E27FC236}">
                <a16:creationId xmlns:a16="http://schemas.microsoft.com/office/drawing/2014/main" id="{AF6EFAB2-532B-4245-9DC7-EDF744DC19FC}"/>
              </a:ext>
            </a:extLst>
          </p:cNvPr>
          <p:cNvGrpSpPr/>
          <p:nvPr/>
        </p:nvGrpSpPr>
        <p:grpSpPr>
          <a:xfrm rot="265654">
            <a:off x="5606223" y="4097314"/>
            <a:ext cx="1902728" cy="94518"/>
            <a:chOff x="3757287" y="4238446"/>
            <a:chExt cx="1902728" cy="94518"/>
          </a:xfrm>
        </p:grpSpPr>
        <p:cxnSp>
          <p:nvCxnSpPr>
            <p:cNvPr id="38" name="Straight Connector 37">
              <a:extLst>
                <a:ext uri="{FF2B5EF4-FFF2-40B4-BE49-F238E27FC236}">
                  <a16:creationId xmlns:a16="http://schemas.microsoft.com/office/drawing/2014/main" id="{86423173-6BF5-4602-8E8D-275B7927528C}"/>
                </a:ext>
              </a:extLst>
            </p:cNvPr>
            <p:cNvCxnSpPr>
              <a:cxnSpLocks/>
            </p:cNvCxnSpPr>
            <p:nvPr/>
          </p:nvCxnSpPr>
          <p:spPr>
            <a:xfrm rot="21334346" flipV="1">
              <a:off x="3757287" y="4238446"/>
              <a:ext cx="1902728" cy="69714"/>
            </a:xfrm>
            <a:prstGeom prst="line">
              <a:avLst/>
            </a:prstGeom>
            <a:ln w="381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39" name="Straight Arrow Connector 38">
              <a:extLst>
                <a:ext uri="{FF2B5EF4-FFF2-40B4-BE49-F238E27FC236}">
                  <a16:creationId xmlns:a16="http://schemas.microsoft.com/office/drawing/2014/main" id="{E8DD7378-FD05-4D5A-BC00-83526FD79654}"/>
                </a:ext>
              </a:extLst>
            </p:cNvPr>
            <p:cNvCxnSpPr>
              <a:cxnSpLocks/>
            </p:cNvCxnSpPr>
            <p:nvPr/>
          </p:nvCxnSpPr>
          <p:spPr>
            <a:xfrm flipV="1">
              <a:off x="4242677" y="4272177"/>
              <a:ext cx="466220" cy="60787"/>
            </a:xfrm>
            <a:prstGeom prst="straightConnector1">
              <a:avLst/>
            </a:prstGeom>
            <a:ln w="38100">
              <a:solidFill>
                <a:srgbClr val="C00000"/>
              </a:solidFill>
              <a:tailEnd type="triangle"/>
            </a:ln>
          </p:spPr>
          <p:style>
            <a:lnRef idx="1">
              <a:schemeClr val="accent1"/>
            </a:lnRef>
            <a:fillRef idx="0">
              <a:schemeClr val="accent1"/>
            </a:fillRef>
            <a:effectRef idx="0">
              <a:schemeClr val="accent1"/>
            </a:effectRef>
            <a:fontRef idx="minor">
              <a:schemeClr val="tx1"/>
            </a:fontRef>
          </p:style>
        </p:cxnSp>
      </p:grpSp>
      <p:cxnSp>
        <p:nvCxnSpPr>
          <p:cNvPr id="40" name="Straight Connector 39">
            <a:extLst>
              <a:ext uri="{FF2B5EF4-FFF2-40B4-BE49-F238E27FC236}">
                <a16:creationId xmlns:a16="http://schemas.microsoft.com/office/drawing/2014/main" id="{7DED9796-07F9-4EB3-AD76-E8EAF0B596BC}"/>
              </a:ext>
            </a:extLst>
          </p:cNvPr>
          <p:cNvCxnSpPr>
            <a:cxnSpLocks/>
          </p:cNvCxnSpPr>
          <p:nvPr/>
        </p:nvCxnSpPr>
        <p:spPr>
          <a:xfrm flipV="1">
            <a:off x="6456252" y="3581436"/>
            <a:ext cx="1929295" cy="1123950"/>
          </a:xfrm>
          <a:prstGeom prst="line">
            <a:avLst/>
          </a:prstGeom>
          <a:ln w="28575">
            <a:solidFill>
              <a:schemeClr val="tx1">
                <a:lumMod val="95000"/>
                <a:lumOff val="5000"/>
              </a:schemeClr>
            </a:solidFill>
            <a:prstDash val="sysDot"/>
          </a:ln>
        </p:spPr>
        <p:style>
          <a:lnRef idx="1">
            <a:schemeClr val="accent1"/>
          </a:lnRef>
          <a:fillRef idx="0">
            <a:schemeClr val="accent1"/>
          </a:fillRef>
          <a:effectRef idx="0">
            <a:schemeClr val="accent1"/>
          </a:effectRef>
          <a:fontRef idx="minor">
            <a:schemeClr val="tx1"/>
          </a:fontRef>
        </p:style>
      </p:cxnSp>
      <p:sp>
        <p:nvSpPr>
          <p:cNvPr id="41" name="TextBox 40">
            <a:extLst>
              <a:ext uri="{FF2B5EF4-FFF2-40B4-BE49-F238E27FC236}">
                <a16:creationId xmlns:a16="http://schemas.microsoft.com/office/drawing/2014/main" id="{AF6705DF-F72E-4169-8EFC-41206E634CEE}"/>
              </a:ext>
            </a:extLst>
          </p:cNvPr>
          <p:cNvSpPr txBox="1"/>
          <p:nvPr/>
        </p:nvSpPr>
        <p:spPr>
          <a:xfrm>
            <a:off x="7265840" y="3510820"/>
            <a:ext cx="587633" cy="561885"/>
          </a:xfrm>
          <a:prstGeom prst="rect">
            <a:avLst/>
          </a:prstGeom>
          <a:noFill/>
        </p:spPr>
        <p:txBody>
          <a:bodyPr wrap="square" rtlCol="0">
            <a:spAutoFit/>
          </a:bodyPr>
          <a:lstStyle>
            <a:defPPr>
              <a:defRPr lang="en-US"/>
            </a:defPPr>
            <a:lvl1pPr>
              <a:lnSpc>
                <a:spcPct val="120000"/>
              </a:lnSpc>
              <a:defRPr sz="2000">
                <a:latin typeface="Arial" panose="020B0604020202020204" pitchFamily="34" charset="0"/>
                <a:cs typeface="Arial" panose="020B0604020202020204" pitchFamily="34" charset="0"/>
              </a:defRPr>
            </a:lvl1pPr>
          </a:lstStyle>
          <a:p>
            <a:pPr lvl="0" algn="ctr"/>
            <a:r>
              <a:rPr kumimoji="0" lang="en-US" sz="28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J</a:t>
            </a:r>
            <a:endParaRPr kumimoji="0" lang="en-US" sz="28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grpSp>
        <p:nvGrpSpPr>
          <p:cNvPr id="42" name="Group 41">
            <a:extLst>
              <a:ext uri="{FF2B5EF4-FFF2-40B4-BE49-F238E27FC236}">
                <a16:creationId xmlns:a16="http://schemas.microsoft.com/office/drawing/2014/main" id="{8368B795-45A6-45FD-B18E-4DF10E0DBB3C}"/>
              </a:ext>
            </a:extLst>
          </p:cNvPr>
          <p:cNvGrpSpPr/>
          <p:nvPr/>
        </p:nvGrpSpPr>
        <p:grpSpPr>
          <a:xfrm rot="1759042">
            <a:off x="7407336" y="4335936"/>
            <a:ext cx="1871598" cy="214098"/>
            <a:chOff x="3762817" y="4167402"/>
            <a:chExt cx="1871598" cy="214098"/>
          </a:xfrm>
        </p:grpSpPr>
        <p:cxnSp>
          <p:nvCxnSpPr>
            <p:cNvPr id="43" name="Straight Connector 42">
              <a:extLst>
                <a:ext uri="{FF2B5EF4-FFF2-40B4-BE49-F238E27FC236}">
                  <a16:creationId xmlns:a16="http://schemas.microsoft.com/office/drawing/2014/main" id="{0FE72E26-0E0B-4D9F-80C0-C17012C6AA8B}"/>
                </a:ext>
              </a:extLst>
            </p:cNvPr>
            <p:cNvCxnSpPr>
              <a:cxnSpLocks/>
            </p:cNvCxnSpPr>
            <p:nvPr/>
          </p:nvCxnSpPr>
          <p:spPr>
            <a:xfrm flipV="1">
              <a:off x="3762817" y="4167402"/>
              <a:ext cx="1871598" cy="214098"/>
            </a:xfrm>
            <a:prstGeom prst="line">
              <a:avLst/>
            </a:prstGeom>
            <a:ln w="381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44" name="Straight Arrow Connector 43">
              <a:extLst>
                <a:ext uri="{FF2B5EF4-FFF2-40B4-BE49-F238E27FC236}">
                  <a16:creationId xmlns:a16="http://schemas.microsoft.com/office/drawing/2014/main" id="{12000394-B460-4587-813F-2BE68422C110}"/>
                </a:ext>
              </a:extLst>
            </p:cNvPr>
            <p:cNvCxnSpPr>
              <a:cxnSpLocks/>
            </p:cNvCxnSpPr>
            <p:nvPr/>
          </p:nvCxnSpPr>
          <p:spPr>
            <a:xfrm flipV="1">
              <a:off x="4242677" y="4272177"/>
              <a:ext cx="466220" cy="60787"/>
            </a:xfrm>
            <a:prstGeom prst="straightConnector1">
              <a:avLst/>
            </a:prstGeom>
            <a:ln w="38100">
              <a:solidFill>
                <a:srgbClr val="C00000"/>
              </a:solidFill>
              <a:tailEnd type="triangle"/>
            </a:ln>
          </p:spPr>
          <p:style>
            <a:lnRef idx="1">
              <a:schemeClr val="accent1"/>
            </a:lnRef>
            <a:fillRef idx="0">
              <a:schemeClr val="accent1"/>
            </a:fillRef>
            <a:effectRef idx="0">
              <a:schemeClr val="accent1"/>
            </a:effectRef>
            <a:fontRef idx="minor">
              <a:schemeClr val="tx1"/>
            </a:fontRef>
          </p:style>
        </p:cxnSp>
      </p:grpSp>
      <p:sp>
        <p:nvSpPr>
          <p:cNvPr id="45" name="TextBox 44">
            <a:extLst>
              <a:ext uri="{FF2B5EF4-FFF2-40B4-BE49-F238E27FC236}">
                <a16:creationId xmlns:a16="http://schemas.microsoft.com/office/drawing/2014/main" id="{6DE6E2F5-8004-4631-8C79-E292B070E5DA}"/>
              </a:ext>
            </a:extLst>
          </p:cNvPr>
          <p:cNvSpPr txBox="1"/>
          <p:nvPr/>
        </p:nvSpPr>
        <p:spPr>
          <a:xfrm>
            <a:off x="9084262" y="4368010"/>
            <a:ext cx="587633" cy="561885"/>
          </a:xfrm>
          <a:prstGeom prst="rect">
            <a:avLst/>
          </a:prstGeom>
          <a:noFill/>
        </p:spPr>
        <p:txBody>
          <a:bodyPr wrap="square" rtlCol="0">
            <a:spAutoFit/>
          </a:bodyPr>
          <a:lstStyle>
            <a:defPPr>
              <a:defRPr lang="en-US"/>
            </a:defPPr>
            <a:lvl1pPr>
              <a:lnSpc>
                <a:spcPct val="120000"/>
              </a:lnSpc>
              <a:defRPr sz="2000">
                <a:latin typeface="Arial" panose="020B0604020202020204" pitchFamily="34" charset="0"/>
                <a:cs typeface="Arial" panose="020B0604020202020204" pitchFamily="34" charset="0"/>
              </a:defRPr>
            </a:lvl1pPr>
          </a:lstStyle>
          <a:p>
            <a:pPr lvl="0" algn="ctr"/>
            <a:r>
              <a:rPr kumimoji="0" lang="en-US" sz="28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R</a:t>
            </a:r>
            <a:endParaRPr kumimoji="0" lang="en-US" sz="28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Tree>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drap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25"/>
                                        </p:tgtEl>
                                        <p:attrNameLst>
                                          <p:attrName>style.visibility</p:attrName>
                                        </p:attrNameLst>
                                      </p:cBhvr>
                                      <p:to>
                                        <p:strVal val="visible"/>
                                      </p:to>
                                    </p:set>
                                    <p:animEffect transition="in" filter="wipe(down)">
                                      <p:cBhvr>
                                        <p:cTn id="7" dur="500"/>
                                        <p:tgtEl>
                                          <p:spTgt spid="25"/>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26"/>
                                        </p:tgtEl>
                                        <p:attrNameLst>
                                          <p:attrName>style.visibility</p:attrName>
                                        </p:attrNameLst>
                                      </p:cBhvr>
                                      <p:to>
                                        <p:strVal val="visible"/>
                                      </p:to>
                                    </p:set>
                                    <p:animEffect transition="in" filter="fade">
                                      <p:cBhvr>
                                        <p:cTn id="12" dur="500"/>
                                        <p:tgtEl>
                                          <p:spTgt spid="26"/>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nodeType="clickEffect">
                                  <p:stCondLst>
                                    <p:cond delay="0"/>
                                  </p:stCondLst>
                                  <p:childTnLst>
                                    <p:set>
                                      <p:cBhvr>
                                        <p:cTn id="16" dur="1" fill="hold">
                                          <p:stCondLst>
                                            <p:cond delay="0"/>
                                          </p:stCondLst>
                                        </p:cTn>
                                        <p:tgtEl>
                                          <p:spTgt spid="32"/>
                                        </p:tgtEl>
                                        <p:attrNameLst>
                                          <p:attrName>style.visibility</p:attrName>
                                        </p:attrNameLst>
                                      </p:cBhvr>
                                      <p:to>
                                        <p:strVal val="visible"/>
                                      </p:to>
                                    </p:set>
                                    <p:animEffect transition="in" filter="wipe(left)">
                                      <p:cBhvr>
                                        <p:cTn id="17" dur="500"/>
                                        <p:tgtEl>
                                          <p:spTgt spid="32"/>
                                        </p:tgtEl>
                                      </p:cBhvr>
                                    </p:animEffect>
                                  </p:childTnLst>
                                </p:cTn>
                              </p:par>
                            </p:childTnLst>
                          </p:cTn>
                        </p:par>
                        <p:par>
                          <p:cTn id="18" fill="hold">
                            <p:stCondLst>
                              <p:cond delay="500"/>
                            </p:stCondLst>
                            <p:childTnLst>
                              <p:par>
                                <p:cTn id="19" presetID="16" presetClass="entr" presetSubtype="37" fill="hold" nodeType="afterEffect">
                                  <p:stCondLst>
                                    <p:cond delay="0"/>
                                  </p:stCondLst>
                                  <p:childTnLst>
                                    <p:set>
                                      <p:cBhvr>
                                        <p:cTn id="20" dur="1" fill="hold">
                                          <p:stCondLst>
                                            <p:cond delay="0"/>
                                          </p:stCondLst>
                                        </p:cTn>
                                        <p:tgtEl>
                                          <p:spTgt spid="31"/>
                                        </p:tgtEl>
                                        <p:attrNameLst>
                                          <p:attrName>style.visibility</p:attrName>
                                        </p:attrNameLst>
                                      </p:cBhvr>
                                      <p:to>
                                        <p:strVal val="visible"/>
                                      </p:to>
                                    </p:set>
                                    <p:animEffect transition="in" filter="barn(outVertical)">
                                      <p:cBhvr>
                                        <p:cTn id="21" dur="500"/>
                                        <p:tgtEl>
                                          <p:spTgt spid="31"/>
                                        </p:tgtEl>
                                      </p:cBhvr>
                                    </p:animEffect>
                                  </p:childTnLst>
                                </p:cTn>
                              </p:par>
                            </p:childTnLst>
                          </p:cTn>
                        </p:par>
                        <p:par>
                          <p:cTn id="22" fill="hold">
                            <p:stCondLst>
                              <p:cond delay="1000"/>
                            </p:stCondLst>
                            <p:childTnLst>
                              <p:par>
                                <p:cTn id="23" presetID="10" presetClass="entr" presetSubtype="0" fill="hold" grpId="0" nodeType="afterEffect">
                                  <p:stCondLst>
                                    <p:cond delay="0"/>
                                  </p:stCondLst>
                                  <p:childTnLst>
                                    <p:set>
                                      <p:cBhvr>
                                        <p:cTn id="24" dur="1" fill="hold">
                                          <p:stCondLst>
                                            <p:cond delay="0"/>
                                          </p:stCondLst>
                                        </p:cTn>
                                        <p:tgtEl>
                                          <p:spTgt spid="36"/>
                                        </p:tgtEl>
                                        <p:attrNameLst>
                                          <p:attrName>style.visibility</p:attrName>
                                        </p:attrNameLst>
                                      </p:cBhvr>
                                      <p:to>
                                        <p:strVal val="visible"/>
                                      </p:to>
                                    </p:set>
                                    <p:animEffect transition="in" filter="fade">
                                      <p:cBhvr>
                                        <p:cTn id="25" dur="500"/>
                                        <p:tgtEl>
                                          <p:spTgt spid="36"/>
                                        </p:tgtEl>
                                      </p:cBhvr>
                                    </p:animEffect>
                                  </p:childTnLst>
                                </p:cTn>
                              </p:par>
                              <p:par>
                                <p:cTn id="26" presetID="10" presetClass="entr" presetSubtype="0" fill="hold" grpId="0" nodeType="withEffect">
                                  <p:stCondLst>
                                    <p:cond delay="0"/>
                                  </p:stCondLst>
                                  <p:childTnLst>
                                    <p:set>
                                      <p:cBhvr>
                                        <p:cTn id="27" dur="1" fill="hold">
                                          <p:stCondLst>
                                            <p:cond delay="0"/>
                                          </p:stCondLst>
                                        </p:cTn>
                                        <p:tgtEl>
                                          <p:spTgt spid="35"/>
                                        </p:tgtEl>
                                        <p:attrNameLst>
                                          <p:attrName>style.visibility</p:attrName>
                                        </p:attrNameLst>
                                      </p:cBhvr>
                                      <p:to>
                                        <p:strVal val="visible"/>
                                      </p:to>
                                    </p:set>
                                    <p:animEffect transition="in" filter="fade">
                                      <p:cBhvr>
                                        <p:cTn id="28" dur="500"/>
                                        <p:tgtEl>
                                          <p:spTgt spid="35"/>
                                        </p:tgtEl>
                                      </p:cBhvr>
                                    </p:animEffect>
                                  </p:childTnLst>
                                </p:cTn>
                              </p:par>
                            </p:childTnLst>
                          </p:cTn>
                        </p:par>
                      </p:childTnLst>
                    </p:cTn>
                  </p:par>
                  <p:par>
                    <p:cTn id="29" fill="hold">
                      <p:stCondLst>
                        <p:cond delay="indefinite"/>
                      </p:stCondLst>
                      <p:childTnLst>
                        <p:par>
                          <p:cTn id="30" fill="hold">
                            <p:stCondLst>
                              <p:cond delay="0"/>
                            </p:stCondLst>
                            <p:childTnLst>
                              <p:par>
                                <p:cTn id="31" presetID="22" presetClass="entr" presetSubtype="8" fill="hold" nodeType="clickEffect">
                                  <p:stCondLst>
                                    <p:cond delay="0"/>
                                  </p:stCondLst>
                                  <p:childTnLst>
                                    <p:set>
                                      <p:cBhvr>
                                        <p:cTn id="32" dur="1" fill="hold">
                                          <p:stCondLst>
                                            <p:cond delay="0"/>
                                          </p:stCondLst>
                                        </p:cTn>
                                        <p:tgtEl>
                                          <p:spTgt spid="37"/>
                                        </p:tgtEl>
                                        <p:attrNameLst>
                                          <p:attrName>style.visibility</p:attrName>
                                        </p:attrNameLst>
                                      </p:cBhvr>
                                      <p:to>
                                        <p:strVal val="visible"/>
                                      </p:to>
                                    </p:set>
                                    <p:animEffect transition="in" filter="wipe(left)">
                                      <p:cBhvr>
                                        <p:cTn id="33" dur="500"/>
                                        <p:tgtEl>
                                          <p:spTgt spid="37"/>
                                        </p:tgtEl>
                                      </p:cBhvr>
                                    </p:animEffect>
                                  </p:childTnLst>
                                </p:cTn>
                              </p:par>
                            </p:childTnLst>
                          </p:cTn>
                        </p:par>
                        <p:par>
                          <p:cTn id="34" fill="hold">
                            <p:stCondLst>
                              <p:cond delay="500"/>
                            </p:stCondLst>
                            <p:childTnLst>
                              <p:par>
                                <p:cTn id="35" presetID="16" presetClass="entr" presetSubtype="37" fill="hold" nodeType="afterEffect">
                                  <p:stCondLst>
                                    <p:cond delay="0"/>
                                  </p:stCondLst>
                                  <p:childTnLst>
                                    <p:set>
                                      <p:cBhvr>
                                        <p:cTn id="36" dur="1" fill="hold">
                                          <p:stCondLst>
                                            <p:cond delay="0"/>
                                          </p:stCondLst>
                                        </p:cTn>
                                        <p:tgtEl>
                                          <p:spTgt spid="40"/>
                                        </p:tgtEl>
                                        <p:attrNameLst>
                                          <p:attrName>style.visibility</p:attrName>
                                        </p:attrNameLst>
                                      </p:cBhvr>
                                      <p:to>
                                        <p:strVal val="visible"/>
                                      </p:to>
                                    </p:set>
                                    <p:animEffect transition="in" filter="barn(outVertical)">
                                      <p:cBhvr>
                                        <p:cTn id="37" dur="500"/>
                                        <p:tgtEl>
                                          <p:spTgt spid="40"/>
                                        </p:tgtEl>
                                      </p:cBhvr>
                                    </p:animEffect>
                                  </p:childTnLst>
                                </p:cTn>
                              </p:par>
                            </p:childTnLst>
                          </p:cTn>
                        </p:par>
                        <p:par>
                          <p:cTn id="38" fill="hold">
                            <p:stCondLst>
                              <p:cond delay="1000"/>
                            </p:stCondLst>
                            <p:childTnLst>
                              <p:par>
                                <p:cTn id="39" presetID="10" presetClass="entr" presetSubtype="0" fill="hold" grpId="0" nodeType="afterEffect">
                                  <p:stCondLst>
                                    <p:cond delay="0"/>
                                  </p:stCondLst>
                                  <p:childTnLst>
                                    <p:set>
                                      <p:cBhvr>
                                        <p:cTn id="40" dur="1" fill="hold">
                                          <p:stCondLst>
                                            <p:cond delay="0"/>
                                          </p:stCondLst>
                                        </p:cTn>
                                        <p:tgtEl>
                                          <p:spTgt spid="41"/>
                                        </p:tgtEl>
                                        <p:attrNameLst>
                                          <p:attrName>style.visibility</p:attrName>
                                        </p:attrNameLst>
                                      </p:cBhvr>
                                      <p:to>
                                        <p:strVal val="visible"/>
                                      </p:to>
                                    </p:set>
                                    <p:animEffect transition="in" filter="fade">
                                      <p:cBhvr>
                                        <p:cTn id="41" dur="500"/>
                                        <p:tgtEl>
                                          <p:spTgt spid="41"/>
                                        </p:tgtEl>
                                      </p:cBhvr>
                                    </p:animEffect>
                                  </p:childTnLst>
                                </p:cTn>
                              </p:par>
                            </p:childTnLst>
                          </p:cTn>
                        </p:par>
                      </p:childTnLst>
                    </p:cTn>
                  </p:par>
                  <p:par>
                    <p:cTn id="42" fill="hold">
                      <p:stCondLst>
                        <p:cond delay="indefinite"/>
                      </p:stCondLst>
                      <p:childTnLst>
                        <p:par>
                          <p:cTn id="43" fill="hold">
                            <p:stCondLst>
                              <p:cond delay="0"/>
                            </p:stCondLst>
                            <p:childTnLst>
                              <p:par>
                                <p:cTn id="44" presetID="22" presetClass="entr" presetSubtype="8" fill="hold" nodeType="clickEffect">
                                  <p:stCondLst>
                                    <p:cond delay="0"/>
                                  </p:stCondLst>
                                  <p:childTnLst>
                                    <p:set>
                                      <p:cBhvr>
                                        <p:cTn id="45" dur="1" fill="hold">
                                          <p:stCondLst>
                                            <p:cond delay="0"/>
                                          </p:stCondLst>
                                        </p:cTn>
                                        <p:tgtEl>
                                          <p:spTgt spid="42"/>
                                        </p:tgtEl>
                                        <p:attrNameLst>
                                          <p:attrName>style.visibility</p:attrName>
                                        </p:attrNameLst>
                                      </p:cBhvr>
                                      <p:to>
                                        <p:strVal val="visible"/>
                                      </p:to>
                                    </p:set>
                                    <p:animEffect transition="in" filter="wipe(left)">
                                      <p:cBhvr>
                                        <p:cTn id="46" dur="500"/>
                                        <p:tgtEl>
                                          <p:spTgt spid="42"/>
                                        </p:tgtEl>
                                      </p:cBhvr>
                                    </p:animEffect>
                                  </p:childTnLst>
                                </p:cTn>
                              </p:par>
                            </p:childTnLst>
                          </p:cTn>
                        </p:par>
                        <p:par>
                          <p:cTn id="47" fill="hold">
                            <p:stCondLst>
                              <p:cond delay="500"/>
                            </p:stCondLst>
                            <p:childTnLst>
                              <p:par>
                                <p:cTn id="48" presetID="10" presetClass="entr" presetSubtype="0" fill="hold" grpId="0" nodeType="afterEffect">
                                  <p:stCondLst>
                                    <p:cond delay="0"/>
                                  </p:stCondLst>
                                  <p:childTnLst>
                                    <p:set>
                                      <p:cBhvr>
                                        <p:cTn id="49" dur="1" fill="hold">
                                          <p:stCondLst>
                                            <p:cond delay="0"/>
                                          </p:stCondLst>
                                        </p:cTn>
                                        <p:tgtEl>
                                          <p:spTgt spid="45"/>
                                        </p:tgtEl>
                                        <p:attrNameLst>
                                          <p:attrName>style.visibility</p:attrName>
                                        </p:attrNameLst>
                                      </p:cBhvr>
                                      <p:to>
                                        <p:strVal val="visible"/>
                                      </p:to>
                                    </p:set>
                                    <p:animEffect transition="in" filter="fade">
                                      <p:cBhvr>
                                        <p:cTn id="50" dur="500"/>
                                        <p:tgtEl>
                                          <p:spTgt spid="4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p:bldP spid="35" grpId="0"/>
      <p:bldP spid="36" grpId="0"/>
      <p:bldP spid="41" grpId="0"/>
      <p:bldP spid="45" grpId="0"/>
    </p:bld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Shape 1490"/>
        <p:cNvGrpSpPr/>
        <p:nvPr/>
      </p:nvGrpSpPr>
      <p:grpSpPr>
        <a:xfrm>
          <a:off x="0" y="0"/>
          <a:ext cx="0" cy="0"/>
          <a:chOff x="0" y="0"/>
          <a:chExt cx="0" cy="0"/>
        </a:xfrm>
      </p:grpSpPr>
      <p:pic>
        <p:nvPicPr>
          <p:cNvPr id="15" name="Picture 14">
            <a:extLst>
              <a:ext uri="{FF2B5EF4-FFF2-40B4-BE49-F238E27FC236}">
                <a16:creationId xmlns:a16="http://schemas.microsoft.com/office/drawing/2014/main" id="{CA407D50-8768-4963-BF32-C6900093F11B}"/>
              </a:ext>
            </a:extLst>
          </p:cNvPr>
          <p:cNvPicPr>
            <a:picLocks noChangeAspect="1"/>
          </p:cNvPicPr>
          <p:nvPr/>
        </p:nvPicPr>
        <p:blipFill>
          <a:blip r:embed="rId3"/>
          <a:stretch>
            <a:fillRect/>
          </a:stretch>
        </p:blipFill>
        <p:spPr>
          <a:xfrm>
            <a:off x="7272416" y="490240"/>
            <a:ext cx="4276452" cy="2313725"/>
          </a:xfrm>
          <a:prstGeom prst="rect">
            <a:avLst/>
          </a:prstGeom>
        </p:spPr>
      </p:pic>
      <p:sp>
        <p:nvSpPr>
          <p:cNvPr id="16" name="Rectangle: Rounded Corners 15">
            <a:extLst>
              <a:ext uri="{FF2B5EF4-FFF2-40B4-BE49-F238E27FC236}">
                <a16:creationId xmlns:a16="http://schemas.microsoft.com/office/drawing/2014/main" id="{287EAFAD-024A-4D1B-A367-2A5A267EE5E2}"/>
              </a:ext>
            </a:extLst>
          </p:cNvPr>
          <p:cNvSpPr/>
          <p:nvPr/>
        </p:nvSpPr>
        <p:spPr>
          <a:xfrm>
            <a:off x="837340" y="195568"/>
            <a:ext cx="11202260" cy="5573486"/>
          </a:xfrm>
          <a:prstGeom prst="roundRect">
            <a:avLst>
              <a:gd name="adj" fmla="val 4558"/>
            </a:avLst>
          </a:prstGeom>
          <a:noFill/>
          <a:ln w="38100">
            <a:solidFill>
              <a:srgbClr val="CCECFF"/>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Google Shape;1924;p44">
            <a:extLst>
              <a:ext uri="{FF2B5EF4-FFF2-40B4-BE49-F238E27FC236}">
                <a16:creationId xmlns:a16="http://schemas.microsoft.com/office/drawing/2014/main" id="{CDB088A3-D2CE-4FBD-9E30-D69A49E836B2}"/>
              </a:ext>
            </a:extLst>
          </p:cNvPr>
          <p:cNvSpPr txBox="1">
            <a:spLocks/>
          </p:cNvSpPr>
          <p:nvPr/>
        </p:nvSpPr>
        <p:spPr>
          <a:xfrm>
            <a:off x="935274" y="409128"/>
            <a:ext cx="6184742" cy="1384995"/>
          </a:xfrm>
          <a:prstGeom prst="rect">
            <a:avLst/>
          </a:prstGeom>
          <a:noFill/>
        </p:spPr>
        <p:txBody>
          <a:bodyPr wrap="square" rtlCol="0">
            <a:spAutoFit/>
          </a:bodyPr>
          <a:lstStyle>
            <a:defPPr>
              <a:defRPr lang="en-US"/>
            </a:defPPr>
            <a:lvl1pPr marR="0" lvl="0" indent="0" fontAlgn="auto">
              <a:lnSpc>
                <a:spcPct val="100000"/>
              </a:lnSpc>
              <a:spcBef>
                <a:spcPts val="0"/>
              </a:spcBef>
              <a:spcAft>
                <a:spcPts val="0"/>
              </a:spcAft>
              <a:buClrTx/>
              <a:buSzTx/>
              <a:buFontTx/>
              <a:buNone/>
              <a:tabLst/>
              <a:defRPr sz="2800">
                <a:solidFill>
                  <a:srgbClr val="002060"/>
                </a:solidFill>
                <a:latin typeface="Fira Sans Condensed Medium" panose="020B0603050000020004" pitchFamily="34" charset="0"/>
              </a:defRPr>
            </a:lvl1pPr>
            <a:lvl2pPr marL="914400" marR="0" lvl="1" indent="-317500" algn="ctr">
              <a:lnSpc>
                <a:spcPct val="115000"/>
              </a:lnSpc>
              <a:spcBef>
                <a:spcPts val="0"/>
              </a:spcBef>
              <a:spcAft>
                <a:spcPts val="0"/>
              </a:spcAft>
              <a:buClr>
                <a:schemeClr val="dk2"/>
              </a:buClr>
              <a:buSzPts val="1400"/>
              <a:buFont typeface="Montserrat"/>
              <a:buChar char="○"/>
              <a:defRPr sz="1400" b="0" i="0" u="none" strike="noStrike" cap="none">
                <a:solidFill>
                  <a:schemeClr val="dk2"/>
                </a:solidFill>
                <a:latin typeface="Montserrat"/>
                <a:ea typeface="Montserrat"/>
                <a:cs typeface="Montserrat"/>
              </a:defRPr>
            </a:lvl2pPr>
            <a:lvl3pPr marL="1371600" marR="0" lvl="2" indent="-317500" algn="ctr">
              <a:lnSpc>
                <a:spcPct val="115000"/>
              </a:lnSpc>
              <a:spcBef>
                <a:spcPts val="0"/>
              </a:spcBef>
              <a:spcAft>
                <a:spcPts val="0"/>
              </a:spcAft>
              <a:buClr>
                <a:schemeClr val="dk2"/>
              </a:buClr>
              <a:buSzPts val="1400"/>
              <a:buFont typeface="Montserrat"/>
              <a:buChar char="■"/>
              <a:defRPr sz="1400" b="0" i="0" u="none" strike="noStrike" cap="none">
                <a:solidFill>
                  <a:schemeClr val="dk2"/>
                </a:solidFill>
                <a:latin typeface="Montserrat"/>
                <a:ea typeface="Montserrat"/>
                <a:cs typeface="Montserrat"/>
              </a:defRPr>
            </a:lvl3pPr>
            <a:lvl4pPr marL="1828800" marR="0" lvl="3" indent="-317500" algn="ctr">
              <a:lnSpc>
                <a:spcPct val="115000"/>
              </a:lnSpc>
              <a:spcBef>
                <a:spcPts val="0"/>
              </a:spcBef>
              <a:spcAft>
                <a:spcPts val="0"/>
              </a:spcAft>
              <a:buClr>
                <a:schemeClr val="dk2"/>
              </a:buClr>
              <a:buSzPts val="1400"/>
              <a:buFont typeface="Montserrat"/>
              <a:buChar char="●"/>
              <a:defRPr sz="1400" b="0" i="0" u="none" strike="noStrike" cap="none">
                <a:solidFill>
                  <a:schemeClr val="dk2"/>
                </a:solidFill>
                <a:latin typeface="Montserrat"/>
                <a:ea typeface="Montserrat"/>
                <a:cs typeface="Montserrat"/>
              </a:defRPr>
            </a:lvl4pPr>
            <a:lvl5pPr marL="2286000" marR="0" lvl="4" indent="-317500" algn="ctr">
              <a:lnSpc>
                <a:spcPct val="115000"/>
              </a:lnSpc>
              <a:spcBef>
                <a:spcPts val="0"/>
              </a:spcBef>
              <a:spcAft>
                <a:spcPts val="0"/>
              </a:spcAft>
              <a:buClr>
                <a:schemeClr val="dk2"/>
              </a:buClr>
              <a:buSzPts val="1400"/>
              <a:buFont typeface="Montserrat"/>
              <a:buChar char="○"/>
              <a:defRPr sz="1400" b="0" i="0" u="none" strike="noStrike" cap="none">
                <a:solidFill>
                  <a:schemeClr val="dk2"/>
                </a:solidFill>
                <a:latin typeface="Montserrat"/>
                <a:ea typeface="Montserrat"/>
                <a:cs typeface="Montserrat"/>
              </a:defRPr>
            </a:lvl5pPr>
            <a:lvl6pPr marL="2743200" marR="0" lvl="5" indent="-317500" algn="ctr">
              <a:lnSpc>
                <a:spcPct val="115000"/>
              </a:lnSpc>
              <a:spcBef>
                <a:spcPts val="0"/>
              </a:spcBef>
              <a:spcAft>
                <a:spcPts val="0"/>
              </a:spcAft>
              <a:buClr>
                <a:schemeClr val="dk2"/>
              </a:buClr>
              <a:buSzPts val="1400"/>
              <a:buFont typeface="Montserrat"/>
              <a:buChar char="■"/>
              <a:defRPr sz="1400" b="0" i="0" u="none" strike="noStrike" cap="none">
                <a:solidFill>
                  <a:schemeClr val="dk2"/>
                </a:solidFill>
                <a:latin typeface="Montserrat"/>
                <a:ea typeface="Montserrat"/>
                <a:cs typeface="Montserrat"/>
              </a:defRPr>
            </a:lvl6pPr>
            <a:lvl7pPr marL="3200400" marR="0" lvl="6" indent="-317500" algn="ctr">
              <a:lnSpc>
                <a:spcPct val="115000"/>
              </a:lnSpc>
              <a:spcBef>
                <a:spcPts val="0"/>
              </a:spcBef>
              <a:spcAft>
                <a:spcPts val="0"/>
              </a:spcAft>
              <a:buClr>
                <a:schemeClr val="dk2"/>
              </a:buClr>
              <a:buSzPts val="1400"/>
              <a:buFont typeface="Montserrat"/>
              <a:buChar char="●"/>
              <a:defRPr sz="1400" b="0" i="0" u="none" strike="noStrike" cap="none">
                <a:solidFill>
                  <a:schemeClr val="dk2"/>
                </a:solidFill>
                <a:latin typeface="Montserrat"/>
                <a:ea typeface="Montserrat"/>
                <a:cs typeface="Montserrat"/>
              </a:defRPr>
            </a:lvl7pPr>
            <a:lvl8pPr marL="3657600" marR="0" lvl="7" indent="-317500" algn="ctr">
              <a:lnSpc>
                <a:spcPct val="115000"/>
              </a:lnSpc>
              <a:spcBef>
                <a:spcPts val="0"/>
              </a:spcBef>
              <a:spcAft>
                <a:spcPts val="0"/>
              </a:spcAft>
              <a:buClr>
                <a:schemeClr val="dk2"/>
              </a:buClr>
              <a:buSzPts val="1400"/>
              <a:buFont typeface="Montserrat"/>
              <a:buChar char="○"/>
              <a:defRPr sz="1400" b="0" i="0" u="none" strike="noStrike" cap="none">
                <a:solidFill>
                  <a:schemeClr val="dk2"/>
                </a:solidFill>
                <a:latin typeface="Montserrat"/>
                <a:ea typeface="Montserrat"/>
                <a:cs typeface="Montserrat"/>
              </a:defRPr>
            </a:lvl8pPr>
            <a:lvl9pPr marL="4114800" marR="0" lvl="8" indent="-317500" algn="ctr">
              <a:lnSpc>
                <a:spcPct val="115000"/>
              </a:lnSpc>
              <a:spcBef>
                <a:spcPts val="0"/>
              </a:spcBef>
              <a:spcAft>
                <a:spcPts val="0"/>
              </a:spcAft>
              <a:buClr>
                <a:schemeClr val="dk2"/>
              </a:buClr>
              <a:buSzPts val="1400"/>
              <a:buFont typeface="Montserrat"/>
              <a:buChar char="■"/>
              <a:defRPr sz="1400" b="0" i="0" u="none" strike="noStrike" cap="none">
                <a:solidFill>
                  <a:schemeClr val="dk2"/>
                </a:solidFill>
                <a:latin typeface="Montserrat"/>
                <a:ea typeface="Montserrat"/>
                <a:cs typeface="Montserrat"/>
              </a:defRPr>
            </a:lvl9pPr>
          </a:lstStyle>
          <a:p>
            <a:pPr algn="just"/>
            <a:r>
              <a:rPr lang="en-US" b="1" dirty="0" err="1">
                <a:solidFill>
                  <a:srgbClr val="FF0000"/>
                </a:solidFill>
              </a:rPr>
              <a:t>Câu</a:t>
            </a:r>
            <a:r>
              <a:rPr lang="en-US" b="1" dirty="0">
                <a:solidFill>
                  <a:srgbClr val="FF0000"/>
                </a:solidFill>
              </a:rPr>
              <a:t> </a:t>
            </a:r>
            <a:r>
              <a:rPr lang="en-US" b="1" dirty="0" err="1">
                <a:solidFill>
                  <a:srgbClr val="FF0000"/>
                </a:solidFill>
              </a:rPr>
              <a:t>hỏi</a:t>
            </a:r>
            <a:r>
              <a:rPr lang="en-US" b="1" dirty="0">
                <a:solidFill>
                  <a:srgbClr val="FF0000"/>
                </a:solidFill>
              </a:rPr>
              <a:t> </a:t>
            </a:r>
            <a:r>
              <a:rPr lang="en-US" b="1" dirty="0" err="1">
                <a:solidFill>
                  <a:srgbClr val="FF0000"/>
                </a:solidFill>
              </a:rPr>
              <a:t>và</a:t>
            </a:r>
            <a:r>
              <a:rPr lang="en-US" b="1" dirty="0">
                <a:solidFill>
                  <a:srgbClr val="FF0000"/>
                </a:solidFill>
              </a:rPr>
              <a:t> </a:t>
            </a:r>
            <a:r>
              <a:rPr lang="en-US" b="1" dirty="0" err="1">
                <a:solidFill>
                  <a:srgbClr val="FF0000"/>
                </a:solidFill>
              </a:rPr>
              <a:t>bài</a:t>
            </a:r>
            <a:r>
              <a:rPr lang="en-US" b="1" dirty="0">
                <a:solidFill>
                  <a:srgbClr val="FF0000"/>
                </a:solidFill>
              </a:rPr>
              <a:t> </a:t>
            </a:r>
            <a:r>
              <a:rPr lang="en-US" b="1" dirty="0" err="1">
                <a:solidFill>
                  <a:srgbClr val="FF0000"/>
                </a:solidFill>
              </a:rPr>
              <a:t>tập</a:t>
            </a:r>
            <a:r>
              <a:rPr lang="en-US" b="1" dirty="0">
                <a:solidFill>
                  <a:srgbClr val="FF0000"/>
                </a:solidFill>
              </a:rPr>
              <a:t> 1/Tr.38 SGK: </a:t>
            </a:r>
            <a:r>
              <a:rPr lang="vi-VN" dirty="0"/>
              <a:t>Em hãy biểu diễn các tia sáng đến mắt đối với vật ta quan sát thấy màu trắng</a:t>
            </a:r>
            <a:endParaRPr lang="en-US" dirty="0"/>
          </a:p>
        </p:txBody>
      </p:sp>
      <p:sp>
        <p:nvSpPr>
          <p:cNvPr id="18" name="Google Shape;1924;p44">
            <a:extLst>
              <a:ext uri="{FF2B5EF4-FFF2-40B4-BE49-F238E27FC236}">
                <a16:creationId xmlns:a16="http://schemas.microsoft.com/office/drawing/2014/main" id="{3610AC7E-D4EA-43A3-8AA7-3098E7F85BA1}"/>
              </a:ext>
            </a:extLst>
          </p:cNvPr>
          <p:cNvSpPr txBox="1">
            <a:spLocks/>
          </p:cNvSpPr>
          <p:nvPr/>
        </p:nvSpPr>
        <p:spPr>
          <a:xfrm>
            <a:off x="5634305" y="2982311"/>
            <a:ext cx="5914563" cy="2246769"/>
          </a:xfrm>
          <a:prstGeom prst="rect">
            <a:avLst/>
          </a:prstGeom>
          <a:noFill/>
        </p:spPr>
        <p:txBody>
          <a:bodyPr wrap="square" rtlCol="0">
            <a:spAutoFit/>
          </a:bodyPr>
          <a:lstStyle>
            <a:defPPr>
              <a:defRPr lang="en-US"/>
            </a:defPPr>
            <a:lvl1pPr marR="0" lvl="0" indent="0" fontAlgn="auto">
              <a:lnSpc>
                <a:spcPct val="100000"/>
              </a:lnSpc>
              <a:spcBef>
                <a:spcPts val="0"/>
              </a:spcBef>
              <a:spcAft>
                <a:spcPts val="0"/>
              </a:spcAft>
              <a:buClrTx/>
              <a:buSzTx/>
              <a:buFontTx/>
              <a:buNone/>
              <a:tabLst/>
              <a:defRPr sz="2800">
                <a:solidFill>
                  <a:srgbClr val="002060"/>
                </a:solidFill>
                <a:latin typeface="Fira Sans Condensed Medium" panose="020B0603050000020004" pitchFamily="34" charset="0"/>
              </a:defRPr>
            </a:lvl1pPr>
            <a:lvl2pPr marL="914400" marR="0" lvl="1" indent="-317500" algn="ctr">
              <a:lnSpc>
                <a:spcPct val="115000"/>
              </a:lnSpc>
              <a:spcBef>
                <a:spcPts val="0"/>
              </a:spcBef>
              <a:spcAft>
                <a:spcPts val="0"/>
              </a:spcAft>
              <a:buClr>
                <a:schemeClr val="dk2"/>
              </a:buClr>
              <a:buSzPts val="1400"/>
              <a:buFont typeface="Montserrat"/>
              <a:buChar char="○"/>
              <a:defRPr sz="1400" b="0" i="0" u="none" strike="noStrike" cap="none">
                <a:solidFill>
                  <a:schemeClr val="dk2"/>
                </a:solidFill>
                <a:latin typeface="Montserrat"/>
                <a:ea typeface="Montserrat"/>
                <a:cs typeface="Montserrat"/>
              </a:defRPr>
            </a:lvl2pPr>
            <a:lvl3pPr marL="1371600" marR="0" lvl="2" indent="-317500" algn="ctr">
              <a:lnSpc>
                <a:spcPct val="115000"/>
              </a:lnSpc>
              <a:spcBef>
                <a:spcPts val="0"/>
              </a:spcBef>
              <a:spcAft>
                <a:spcPts val="0"/>
              </a:spcAft>
              <a:buClr>
                <a:schemeClr val="dk2"/>
              </a:buClr>
              <a:buSzPts val="1400"/>
              <a:buFont typeface="Montserrat"/>
              <a:buChar char="■"/>
              <a:defRPr sz="1400" b="0" i="0" u="none" strike="noStrike" cap="none">
                <a:solidFill>
                  <a:schemeClr val="dk2"/>
                </a:solidFill>
                <a:latin typeface="Montserrat"/>
                <a:ea typeface="Montserrat"/>
                <a:cs typeface="Montserrat"/>
              </a:defRPr>
            </a:lvl3pPr>
            <a:lvl4pPr marL="1828800" marR="0" lvl="3" indent="-317500" algn="ctr">
              <a:lnSpc>
                <a:spcPct val="115000"/>
              </a:lnSpc>
              <a:spcBef>
                <a:spcPts val="0"/>
              </a:spcBef>
              <a:spcAft>
                <a:spcPts val="0"/>
              </a:spcAft>
              <a:buClr>
                <a:schemeClr val="dk2"/>
              </a:buClr>
              <a:buSzPts val="1400"/>
              <a:buFont typeface="Montserrat"/>
              <a:buChar char="●"/>
              <a:defRPr sz="1400" b="0" i="0" u="none" strike="noStrike" cap="none">
                <a:solidFill>
                  <a:schemeClr val="dk2"/>
                </a:solidFill>
                <a:latin typeface="Montserrat"/>
                <a:ea typeface="Montserrat"/>
                <a:cs typeface="Montserrat"/>
              </a:defRPr>
            </a:lvl4pPr>
            <a:lvl5pPr marL="2286000" marR="0" lvl="4" indent="-317500" algn="ctr">
              <a:lnSpc>
                <a:spcPct val="115000"/>
              </a:lnSpc>
              <a:spcBef>
                <a:spcPts val="0"/>
              </a:spcBef>
              <a:spcAft>
                <a:spcPts val="0"/>
              </a:spcAft>
              <a:buClr>
                <a:schemeClr val="dk2"/>
              </a:buClr>
              <a:buSzPts val="1400"/>
              <a:buFont typeface="Montserrat"/>
              <a:buChar char="○"/>
              <a:defRPr sz="1400" b="0" i="0" u="none" strike="noStrike" cap="none">
                <a:solidFill>
                  <a:schemeClr val="dk2"/>
                </a:solidFill>
                <a:latin typeface="Montserrat"/>
                <a:ea typeface="Montserrat"/>
                <a:cs typeface="Montserrat"/>
              </a:defRPr>
            </a:lvl5pPr>
            <a:lvl6pPr marL="2743200" marR="0" lvl="5" indent="-317500" algn="ctr">
              <a:lnSpc>
                <a:spcPct val="115000"/>
              </a:lnSpc>
              <a:spcBef>
                <a:spcPts val="0"/>
              </a:spcBef>
              <a:spcAft>
                <a:spcPts val="0"/>
              </a:spcAft>
              <a:buClr>
                <a:schemeClr val="dk2"/>
              </a:buClr>
              <a:buSzPts val="1400"/>
              <a:buFont typeface="Montserrat"/>
              <a:buChar char="■"/>
              <a:defRPr sz="1400" b="0" i="0" u="none" strike="noStrike" cap="none">
                <a:solidFill>
                  <a:schemeClr val="dk2"/>
                </a:solidFill>
                <a:latin typeface="Montserrat"/>
                <a:ea typeface="Montserrat"/>
                <a:cs typeface="Montserrat"/>
              </a:defRPr>
            </a:lvl6pPr>
            <a:lvl7pPr marL="3200400" marR="0" lvl="6" indent="-317500" algn="ctr">
              <a:lnSpc>
                <a:spcPct val="115000"/>
              </a:lnSpc>
              <a:spcBef>
                <a:spcPts val="0"/>
              </a:spcBef>
              <a:spcAft>
                <a:spcPts val="0"/>
              </a:spcAft>
              <a:buClr>
                <a:schemeClr val="dk2"/>
              </a:buClr>
              <a:buSzPts val="1400"/>
              <a:buFont typeface="Montserrat"/>
              <a:buChar char="●"/>
              <a:defRPr sz="1400" b="0" i="0" u="none" strike="noStrike" cap="none">
                <a:solidFill>
                  <a:schemeClr val="dk2"/>
                </a:solidFill>
                <a:latin typeface="Montserrat"/>
                <a:ea typeface="Montserrat"/>
                <a:cs typeface="Montserrat"/>
              </a:defRPr>
            </a:lvl7pPr>
            <a:lvl8pPr marL="3657600" marR="0" lvl="7" indent="-317500" algn="ctr">
              <a:lnSpc>
                <a:spcPct val="115000"/>
              </a:lnSpc>
              <a:spcBef>
                <a:spcPts val="0"/>
              </a:spcBef>
              <a:spcAft>
                <a:spcPts val="0"/>
              </a:spcAft>
              <a:buClr>
                <a:schemeClr val="dk2"/>
              </a:buClr>
              <a:buSzPts val="1400"/>
              <a:buFont typeface="Montserrat"/>
              <a:buChar char="○"/>
              <a:defRPr sz="1400" b="0" i="0" u="none" strike="noStrike" cap="none">
                <a:solidFill>
                  <a:schemeClr val="dk2"/>
                </a:solidFill>
                <a:latin typeface="Montserrat"/>
                <a:ea typeface="Montserrat"/>
                <a:cs typeface="Montserrat"/>
              </a:defRPr>
            </a:lvl8pPr>
            <a:lvl9pPr marL="4114800" marR="0" lvl="8" indent="-317500" algn="ctr">
              <a:lnSpc>
                <a:spcPct val="115000"/>
              </a:lnSpc>
              <a:spcBef>
                <a:spcPts val="0"/>
              </a:spcBef>
              <a:spcAft>
                <a:spcPts val="0"/>
              </a:spcAft>
              <a:buClr>
                <a:schemeClr val="dk2"/>
              </a:buClr>
              <a:buSzPts val="1400"/>
              <a:buFont typeface="Montserrat"/>
              <a:buChar char="■"/>
              <a:defRPr sz="1400" b="0" i="0" u="none" strike="noStrike" cap="none">
                <a:solidFill>
                  <a:schemeClr val="dk2"/>
                </a:solidFill>
                <a:latin typeface="Montserrat"/>
                <a:ea typeface="Montserrat"/>
                <a:cs typeface="Montserrat"/>
              </a:defRPr>
            </a:lvl9pPr>
          </a:lstStyle>
          <a:p>
            <a:pPr algn="just"/>
            <a:r>
              <a:rPr lang="en-US" b="1" dirty="0" err="1">
                <a:solidFill>
                  <a:srgbClr val="FF0000"/>
                </a:solidFill>
              </a:rPr>
              <a:t>Câu</a:t>
            </a:r>
            <a:r>
              <a:rPr lang="en-US" b="1" dirty="0">
                <a:solidFill>
                  <a:srgbClr val="FF0000"/>
                </a:solidFill>
              </a:rPr>
              <a:t> </a:t>
            </a:r>
            <a:r>
              <a:rPr lang="en-US" b="1" dirty="0" err="1">
                <a:solidFill>
                  <a:srgbClr val="FF0000"/>
                </a:solidFill>
              </a:rPr>
              <a:t>hỏi</a:t>
            </a:r>
            <a:r>
              <a:rPr lang="en-US" b="1" dirty="0">
                <a:solidFill>
                  <a:srgbClr val="FF0000"/>
                </a:solidFill>
              </a:rPr>
              <a:t> </a:t>
            </a:r>
            <a:r>
              <a:rPr lang="en-US" b="1" dirty="0" err="1">
                <a:solidFill>
                  <a:srgbClr val="FF0000"/>
                </a:solidFill>
              </a:rPr>
              <a:t>và</a:t>
            </a:r>
            <a:r>
              <a:rPr lang="en-US" b="1" dirty="0">
                <a:solidFill>
                  <a:srgbClr val="FF0000"/>
                </a:solidFill>
              </a:rPr>
              <a:t> </a:t>
            </a:r>
            <a:r>
              <a:rPr lang="en-US" b="1" dirty="0" err="1">
                <a:solidFill>
                  <a:srgbClr val="FF0000"/>
                </a:solidFill>
              </a:rPr>
              <a:t>bài</a:t>
            </a:r>
            <a:r>
              <a:rPr lang="en-US" b="1" dirty="0">
                <a:solidFill>
                  <a:srgbClr val="FF0000"/>
                </a:solidFill>
              </a:rPr>
              <a:t> </a:t>
            </a:r>
            <a:r>
              <a:rPr lang="en-US" b="1" dirty="0" err="1">
                <a:solidFill>
                  <a:srgbClr val="FF0000"/>
                </a:solidFill>
              </a:rPr>
              <a:t>tập</a:t>
            </a:r>
            <a:r>
              <a:rPr lang="en-US" b="1" dirty="0">
                <a:solidFill>
                  <a:srgbClr val="FF0000"/>
                </a:solidFill>
              </a:rPr>
              <a:t> 2/Tr.38 SGK: </a:t>
            </a:r>
            <a:r>
              <a:rPr lang="vi-VN" dirty="0"/>
              <a:t>Quan sát bông hoa hướng dương, giải thích tại sao chúng ta nhìn thấy cánh hoa màu vàng, lá màu xanh và phần nh</a:t>
            </a:r>
            <a:r>
              <a:rPr lang="en-US" dirty="0"/>
              <a:t>ụ</a:t>
            </a:r>
            <a:r>
              <a:rPr lang="vi-VN" dirty="0"/>
              <a:t>y có màu nâu</a:t>
            </a:r>
            <a:endParaRPr lang="en-US" dirty="0"/>
          </a:p>
        </p:txBody>
      </p:sp>
      <p:pic>
        <p:nvPicPr>
          <p:cNvPr id="19" name="Picture 2" descr="Sự thật về hoa hướng dương xung quanh ta mà bạn nên biết chi tiết ngay">
            <a:extLst>
              <a:ext uri="{FF2B5EF4-FFF2-40B4-BE49-F238E27FC236}">
                <a16:creationId xmlns:a16="http://schemas.microsoft.com/office/drawing/2014/main" id="{331F0DFF-1E6F-49ED-8B16-0C363BDE4EBC}"/>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576873" y="2007683"/>
            <a:ext cx="3536228" cy="3670605"/>
          </a:xfrm>
          <a:prstGeom prst="rect">
            <a:avLst/>
          </a:prstGeom>
          <a:noFill/>
          <a:extLst>
            <a:ext uri="{909E8E84-426E-40DD-AFC4-6F175D3DCCD1}">
              <a14:hiddenFill xmlns:a14="http://schemas.microsoft.com/office/drawing/2010/main">
                <a:solidFill>
                  <a:srgbClr val="FFFFFF"/>
                </a:solidFill>
              </a14:hiddenFill>
            </a:ext>
          </a:extLst>
        </p:spPr>
      </p:pic>
    </p:spTree>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crush"/>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wipe(left)">
                                      <p:cBhvr>
                                        <p:cTn id="7" dur="500"/>
                                        <p:tgtEl>
                                          <p:spTgt spid="17"/>
                                        </p:tgtEl>
                                      </p:cBhvr>
                                    </p:animEffect>
                                  </p:childTnLst>
                                </p:cTn>
                              </p:par>
                            </p:childTnLst>
                          </p:cTn>
                        </p:par>
                        <p:par>
                          <p:cTn id="8" fill="hold">
                            <p:stCondLst>
                              <p:cond delay="500"/>
                            </p:stCondLst>
                            <p:childTnLst>
                              <p:par>
                                <p:cTn id="9" presetID="14" presetClass="entr" presetSubtype="10" fill="hold" nodeType="afterEffect">
                                  <p:stCondLst>
                                    <p:cond delay="0"/>
                                  </p:stCondLst>
                                  <p:childTnLst>
                                    <p:set>
                                      <p:cBhvr>
                                        <p:cTn id="10" dur="1" fill="hold">
                                          <p:stCondLst>
                                            <p:cond delay="0"/>
                                          </p:stCondLst>
                                        </p:cTn>
                                        <p:tgtEl>
                                          <p:spTgt spid="15"/>
                                        </p:tgtEl>
                                        <p:attrNameLst>
                                          <p:attrName>style.visibility</p:attrName>
                                        </p:attrNameLst>
                                      </p:cBhvr>
                                      <p:to>
                                        <p:strVal val="visible"/>
                                      </p:to>
                                    </p:set>
                                    <p:animEffect transition="in" filter="randombar(horizontal)">
                                      <p:cBhvr>
                                        <p:cTn id="11" dur="500"/>
                                        <p:tgtEl>
                                          <p:spTgt spid="15"/>
                                        </p:tgtEl>
                                      </p:cBhvr>
                                    </p:animEffect>
                                  </p:childTnLst>
                                </p:cTn>
                              </p:par>
                            </p:childTnLst>
                          </p:cTn>
                        </p:par>
                      </p:childTnLst>
                    </p:cTn>
                  </p:par>
                  <p:par>
                    <p:cTn id="12" fill="hold">
                      <p:stCondLst>
                        <p:cond delay="indefinite"/>
                      </p:stCondLst>
                      <p:childTnLst>
                        <p:par>
                          <p:cTn id="13" fill="hold">
                            <p:stCondLst>
                              <p:cond delay="0"/>
                            </p:stCondLst>
                            <p:childTnLst>
                              <p:par>
                                <p:cTn id="14" presetID="22" presetClass="entr" presetSubtype="8" fill="hold" grpId="0" nodeType="clickEffect">
                                  <p:stCondLst>
                                    <p:cond delay="0"/>
                                  </p:stCondLst>
                                  <p:childTnLst>
                                    <p:set>
                                      <p:cBhvr>
                                        <p:cTn id="15" dur="1" fill="hold">
                                          <p:stCondLst>
                                            <p:cond delay="0"/>
                                          </p:stCondLst>
                                        </p:cTn>
                                        <p:tgtEl>
                                          <p:spTgt spid="18"/>
                                        </p:tgtEl>
                                        <p:attrNameLst>
                                          <p:attrName>style.visibility</p:attrName>
                                        </p:attrNameLst>
                                      </p:cBhvr>
                                      <p:to>
                                        <p:strVal val="visible"/>
                                      </p:to>
                                    </p:set>
                                    <p:animEffect transition="in" filter="wipe(left)">
                                      <p:cBhvr>
                                        <p:cTn id="16" dur="500"/>
                                        <p:tgtEl>
                                          <p:spTgt spid="18"/>
                                        </p:tgtEl>
                                      </p:cBhvr>
                                    </p:animEffect>
                                  </p:childTnLst>
                                </p:cTn>
                              </p:par>
                            </p:childTnLst>
                          </p:cTn>
                        </p:par>
                        <p:par>
                          <p:cTn id="17" fill="hold">
                            <p:stCondLst>
                              <p:cond delay="500"/>
                            </p:stCondLst>
                            <p:childTnLst>
                              <p:par>
                                <p:cTn id="18" presetID="14" presetClass="entr" presetSubtype="10" fill="hold" nodeType="afterEffect">
                                  <p:stCondLst>
                                    <p:cond delay="0"/>
                                  </p:stCondLst>
                                  <p:childTnLst>
                                    <p:set>
                                      <p:cBhvr>
                                        <p:cTn id="19" dur="1" fill="hold">
                                          <p:stCondLst>
                                            <p:cond delay="0"/>
                                          </p:stCondLst>
                                        </p:cTn>
                                        <p:tgtEl>
                                          <p:spTgt spid="19"/>
                                        </p:tgtEl>
                                        <p:attrNameLst>
                                          <p:attrName>style.visibility</p:attrName>
                                        </p:attrNameLst>
                                      </p:cBhvr>
                                      <p:to>
                                        <p:strVal val="visible"/>
                                      </p:to>
                                    </p:set>
                                    <p:animEffect transition="in" filter="randombar(horizontal)">
                                      <p:cBhvr>
                                        <p:cTn id="20"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p:bldP spid="18" grpId="0"/>
    </p:bld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Shape 1527"/>
        <p:cNvGrpSpPr/>
        <p:nvPr/>
      </p:nvGrpSpPr>
      <p:grpSpPr>
        <a:xfrm>
          <a:off x="0" y="0"/>
          <a:ext cx="0" cy="0"/>
          <a:chOff x="0" y="0"/>
          <a:chExt cx="0" cy="0"/>
        </a:xfrm>
      </p:grpSpPr>
      <p:sp>
        <p:nvSpPr>
          <p:cNvPr id="8" name="Rectangle: Rounded Corners 7">
            <a:extLst>
              <a:ext uri="{FF2B5EF4-FFF2-40B4-BE49-F238E27FC236}">
                <a16:creationId xmlns:a16="http://schemas.microsoft.com/office/drawing/2014/main" id="{F322A906-1DFF-41C0-9012-71C47D066DFF}"/>
              </a:ext>
            </a:extLst>
          </p:cNvPr>
          <p:cNvSpPr/>
          <p:nvPr/>
        </p:nvSpPr>
        <p:spPr>
          <a:xfrm>
            <a:off x="639954" y="1066799"/>
            <a:ext cx="9804526" cy="4386943"/>
          </a:xfrm>
          <a:prstGeom prst="roundRect">
            <a:avLst>
              <a:gd name="adj" fmla="val 4558"/>
            </a:avLst>
          </a:prstGeom>
          <a:noFill/>
          <a:ln w="38100">
            <a:solidFill>
              <a:srgbClr val="CCECFF"/>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Google Shape;1924;p44">
            <a:extLst>
              <a:ext uri="{FF2B5EF4-FFF2-40B4-BE49-F238E27FC236}">
                <a16:creationId xmlns:a16="http://schemas.microsoft.com/office/drawing/2014/main" id="{1894D196-D9D0-43F0-ACAB-D9EC867843DA}"/>
              </a:ext>
            </a:extLst>
          </p:cNvPr>
          <p:cNvSpPr txBox="1">
            <a:spLocks/>
          </p:cNvSpPr>
          <p:nvPr/>
        </p:nvSpPr>
        <p:spPr>
          <a:xfrm>
            <a:off x="953219" y="515830"/>
            <a:ext cx="7511143" cy="494751"/>
          </a:xfrm>
          <a:prstGeom prst="rect">
            <a:avLst/>
          </a:prstGeom>
          <a:noFill/>
        </p:spPr>
        <p:txBody>
          <a:bodyPr wrap="square" rtlCol="0">
            <a:spAutoFit/>
          </a:bodyPr>
          <a:lstStyle>
            <a:defPPr>
              <a:defRPr lang="en-US"/>
            </a:defPPr>
            <a:lvl1pPr>
              <a:lnSpc>
                <a:spcPct val="150000"/>
              </a:lnSpc>
              <a:defRPr sz="2400">
                <a:latin typeface="Arial" panose="020B0604020202020204" pitchFamily="34" charset="0"/>
                <a:cs typeface="Arial" panose="020B0604020202020204" pitchFamily="34" charset="0"/>
              </a:defRPr>
            </a:lvl1pPr>
            <a:lvl2pPr marL="914400" marR="0" lvl="1" indent="-317500" algn="ctr">
              <a:lnSpc>
                <a:spcPct val="115000"/>
              </a:lnSpc>
              <a:spcBef>
                <a:spcPts val="0"/>
              </a:spcBef>
              <a:spcAft>
                <a:spcPts val="0"/>
              </a:spcAft>
              <a:buClr>
                <a:schemeClr val="dk2"/>
              </a:buClr>
              <a:buSzPts val="1400"/>
              <a:buFont typeface="Montserrat"/>
              <a:buChar char="○"/>
              <a:defRPr sz="1400" b="0" i="0" u="none" strike="noStrike" cap="none">
                <a:solidFill>
                  <a:schemeClr val="dk2"/>
                </a:solidFill>
                <a:latin typeface="Montserrat"/>
                <a:ea typeface="Montserrat"/>
                <a:cs typeface="Montserrat"/>
              </a:defRPr>
            </a:lvl2pPr>
            <a:lvl3pPr marL="1371600" marR="0" lvl="2" indent="-317500" algn="ctr">
              <a:lnSpc>
                <a:spcPct val="115000"/>
              </a:lnSpc>
              <a:spcBef>
                <a:spcPts val="0"/>
              </a:spcBef>
              <a:spcAft>
                <a:spcPts val="0"/>
              </a:spcAft>
              <a:buClr>
                <a:schemeClr val="dk2"/>
              </a:buClr>
              <a:buSzPts val="1400"/>
              <a:buFont typeface="Montserrat"/>
              <a:buChar char="■"/>
              <a:defRPr sz="1400" b="0" i="0" u="none" strike="noStrike" cap="none">
                <a:solidFill>
                  <a:schemeClr val="dk2"/>
                </a:solidFill>
                <a:latin typeface="Montserrat"/>
                <a:ea typeface="Montserrat"/>
                <a:cs typeface="Montserrat"/>
              </a:defRPr>
            </a:lvl3pPr>
            <a:lvl4pPr marL="1828800" marR="0" lvl="3" indent="-317500" algn="ctr">
              <a:lnSpc>
                <a:spcPct val="115000"/>
              </a:lnSpc>
              <a:spcBef>
                <a:spcPts val="0"/>
              </a:spcBef>
              <a:spcAft>
                <a:spcPts val="0"/>
              </a:spcAft>
              <a:buClr>
                <a:schemeClr val="dk2"/>
              </a:buClr>
              <a:buSzPts val="1400"/>
              <a:buFont typeface="Montserrat"/>
              <a:buChar char="●"/>
              <a:defRPr sz="1400" b="0" i="0" u="none" strike="noStrike" cap="none">
                <a:solidFill>
                  <a:schemeClr val="dk2"/>
                </a:solidFill>
                <a:latin typeface="Montserrat"/>
                <a:ea typeface="Montserrat"/>
                <a:cs typeface="Montserrat"/>
              </a:defRPr>
            </a:lvl4pPr>
            <a:lvl5pPr marL="2286000" marR="0" lvl="4" indent="-317500" algn="ctr">
              <a:lnSpc>
                <a:spcPct val="115000"/>
              </a:lnSpc>
              <a:spcBef>
                <a:spcPts val="0"/>
              </a:spcBef>
              <a:spcAft>
                <a:spcPts val="0"/>
              </a:spcAft>
              <a:buClr>
                <a:schemeClr val="dk2"/>
              </a:buClr>
              <a:buSzPts val="1400"/>
              <a:buFont typeface="Montserrat"/>
              <a:buChar char="○"/>
              <a:defRPr sz="1400" b="0" i="0" u="none" strike="noStrike" cap="none">
                <a:solidFill>
                  <a:schemeClr val="dk2"/>
                </a:solidFill>
                <a:latin typeface="Montserrat"/>
                <a:ea typeface="Montserrat"/>
                <a:cs typeface="Montserrat"/>
              </a:defRPr>
            </a:lvl5pPr>
            <a:lvl6pPr marL="2743200" marR="0" lvl="5" indent="-317500" algn="ctr">
              <a:lnSpc>
                <a:spcPct val="115000"/>
              </a:lnSpc>
              <a:spcBef>
                <a:spcPts val="0"/>
              </a:spcBef>
              <a:spcAft>
                <a:spcPts val="0"/>
              </a:spcAft>
              <a:buClr>
                <a:schemeClr val="dk2"/>
              </a:buClr>
              <a:buSzPts val="1400"/>
              <a:buFont typeface="Montserrat"/>
              <a:buChar char="■"/>
              <a:defRPr sz="1400" b="0" i="0" u="none" strike="noStrike" cap="none">
                <a:solidFill>
                  <a:schemeClr val="dk2"/>
                </a:solidFill>
                <a:latin typeface="Montserrat"/>
                <a:ea typeface="Montserrat"/>
                <a:cs typeface="Montserrat"/>
              </a:defRPr>
            </a:lvl6pPr>
            <a:lvl7pPr marL="3200400" marR="0" lvl="6" indent="-317500" algn="ctr">
              <a:lnSpc>
                <a:spcPct val="115000"/>
              </a:lnSpc>
              <a:spcBef>
                <a:spcPts val="0"/>
              </a:spcBef>
              <a:spcAft>
                <a:spcPts val="0"/>
              </a:spcAft>
              <a:buClr>
                <a:schemeClr val="dk2"/>
              </a:buClr>
              <a:buSzPts val="1400"/>
              <a:buFont typeface="Montserrat"/>
              <a:buChar char="●"/>
              <a:defRPr sz="1400" b="0" i="0" u="none" strike="noStrike" cap="none">
                <a:solidFill>
                  <a:schemeClr val="dk2"/>
                </a:solidFill>
                <a:latin typeface="Montserrat"/>
                <a:ea typeface="Montserrat"/>
                <a:cs typeface="Montserrat"/>
              </a:defRPr>
            </a:lvl7pPr>
            <a:lvl8pPr marL="3657600" marR="0" lvl="7" indent="-317500" algn="ctr">
              <a:lnSpc>
                <a:spcPct val="115000"/>
              </a:lnSpc>
              <a:spcBef>
                <a:spcPts val="0"/>
              </a:spcBef>
              <a:spcAft>
                <a:spcPts val="0"/>
              </a:spcAft>
              <a:buClr>
                <a:schemeClr val="dk2"/>
              </a:buClr>
              <a:buSzPts val="1400"/>
              <a:buFont typeface="Montserrat"/>
              <a:buChar char="○"/>
              <a:defRPr sz="1400" b="0" i="0" u="none" strike="noStrike" cap="none">
                <a:solidFill>
                  <a:schemeClr val="dk2"/>
                </a:solidFill>
                <a:latin typeface="Montserrat"/>
                <a:ea typeface="Montserrat"/>
                <a:cs typeface="Montserrat"/>
              </a:defRPr>
            </a:lvl8pPr>
            <a:lvl9pPr marL="4114800" marR="0" lvl="8" indent="-317500" algn="ctr">
              <a:lnSpc>
                <a:spcPct val="115000"/>
              </a:lnSpc>
              <a:spcBef>
                <a:spcPts val="0"/>
              </a:spcBef>
              <a:spcAft>
                <a:spcPts val="0"/>
              </a:spcAft>
              <a:buClr>
                <a:schemeClr val="dk2"/>
              </a:buClr>
              <a:buSzPts val="1400"/>
              <a:buFont typeface="Montserrat"/>
              <a:buChar char="■"/>
              <a:defRPr sz="1400" b="0" i="0" u="none" strike="noStrike" cap="none">
                <a:solidFill>
                  <a:schemeClr val="dk2"/>
                </a:solidFill>
                <a:latin typeface="Montserrat"/>
                <a:ea typeface="Montserrat"/>
                <a:cs typeface="Montserrat"/>
              </a:defRPr>
            </a:lvl9pPr>
          </a:lstStyle>
          <a:p>
            <a:pPr>
              <a:lnSpc>
                <a:spcPct val="120000"/>
              </a:lnSpc>
            </a:pPr>
            <a:r>
              <a:rPr lang="en-US" b="1" dirty="0" err="1">
                <a:solidFill>
                  <a:srgbClr val="FF0000"/>
                </a:solidFill>
              </a:rPr>
              <a:t>Câu</a:t>
            </a:r>
            <a:r>
              <a:rPr lang="en-US" b="1" dirty="0">
                <a:solidFill>
                  <a:srgbClr val="FF0000"/>
                </a:solidFill>
              </a:rPr>
              <a:t> </a:t>
            </a:r>
            <a:r>
              <a:rPr lang="en-US" b="1" dirty="0" err="1">
                <a:solidFill>
                  <a:srgbClr val="FF0000"/>
                </a:solidFill>
              </a:rPr>
              <a:t>hỏi</a:t>
            </a:r>
            <a:r>
              <a:rPr lang="en-US" b="1" dirty="0">
                <a:solidFill>
                  <a:srgbClr val="FF0000"/>
                </a:solidFill>
              </a:rPr>
              <a:t> </a:t>
            </a:r>
            <a:r>
              <a:rPr lang="en-US" b="1" dirty="0" err="1">
                <a:solidFill>
                  <a:srgbClr val="FF0000"/>
                </a:solidFill>
              </a:rPr>
              <a:t>và</a:t>
            </a:r>
            <a:r>
              <a:rPr lang="en-US" b="1" dirty="0">
                <a:solidFill>
                  <a:srgbClr val="FF0000"/>
                </a:solidFill>
              </a:rPr>
              <a:t> </a:t>
            </a:r>
            <a:r>
              <a:rPr lang="en-US" b="1" dirty="0" err="1">
                <a:solidFill>
                  <a:srgbClr val="FF0000"/>
                </a:solidFill>
              </a:rPr>
              <a:t>bài</a:t>
            </a:r>
            <a:r>
              <a:rPr lang="en-US" b="1" dirty="0">
                <a:solidFill>
                  <a:srgbClr val="FF0000"/>
                </a:solidFill>
              </a:rPr>
              <a:t> </a:t>
            </a:r>
            <a:r>
              <a:rPr lang="en-US" b="1" dirty="0" err="1">
                <a:solidFill>
                  <a:srgbClr val="FF0000"/>
                </a:solidFill>
              </a:rPr>
              <a:t>tập</a:t>
            </a:r>
            <a:r>
              <a:rPr lang="en-US" b="1" dirty="0">
                <a:solidFill>
                  <a:srgbClr val="FF0000"/>
                </a:solidFill>
              </a:rPr>
              <a:t> 1/Tr.38 SGK:</a:t>
            </a:r>
            <a:endParaRPr lang="en-US" b="1" dirty="0"/>
          </a:p>
        </p:txBody>
      </p:sp>
      <p:grpSp>
        <p:nvGrpSpPr>
          <p:cNvPr id="6" name="Group 5">
            <a:extLst>
              <a:ext uri="{FF2B5EF4-FFF2-40B4-BE49-F238E27FC236}">
                <a16:creationId xmlns:a16="http://schemas.microsoft.com/office/drawing/2014/main" id="{B3CFE074-9691-46DB-8AEF-5E7AF34FDB61}"/>
              </a:ext>
            </a:extLst>
          </p:cNvPr>
          <p:cNvGrpSpPr/>
          <p:nvPr/>
        </p:nvGrpSpPr>
        <p:grpSpPr>
          <a:xfrm>
            <a:off x="2541124" y="2119065"/>
            <a:ext cx="6623524" cy="3583582"/>
            <a:chOff x="2510644" y="1357065"/>
            <a:chExt cx="6623524" cy="3583582"/>
          </a:xfrm>
        </p:grpSpPr>
        <p:pic>
          <p:nvPicPr>
            <p:cNvPr id="10" name="Picture 9">
              <a:extLst>
                <a:ext uri="{FF2B5EF4-FFF2-40B4-BE49-F238E27FC236}">
                  <a16:creationId xmlns:a16="http://schemas.microsoft.com/office/drawing/2014/main" id="{B12BA2BD-80F5-4D01-9BE5-B80DDAA06D46}"/>
                </a:ext>
              </a:extLst>
            </p:cNvPr>
            <p:cNvPicPr>
              <a:picLocks noChangeAspect="1"/>
            </p:cNvPicPr>
            <p:nvPr/>
          </p:nvPicPr>
          <p:blipFill>
            <a:blip r:embed="rId3"/>
            <a:stretch>
              <a:fillRect/>
            </a:stretch>
          </p:blipFill>
          <p:spPr>
            <a:xfrm>
              <a:off x="2510644" y="1357065"/>
              <a:ext cx="6623524" cy="3583582"/>
            </a:xfrm>
            <a:prstGeom prst="rect">
              <a:avLst/>
            </a:prstGeom>
          </p:spPr>
        </p:pic>
        <p:cxnSp>
          <p:nvCxnSpPr>
            <p:cNvPr id="11" name="Straight Arrow Connector 10">
              <a:extLst>
                <a:ext uri="{FF2B5EF4-FFF2-40B4-BE49-F238E27FC236}">
                  <a16:creationId xmlns:a16="http://schemas.microsoft.com/office/drawing/2014/main" id="{25783446-EF1E-47BB-B0AD-A4D478927CE4}"/>
                </a:ext>
              </a:extLst>
            </p:cNvPr>
            <p:cNvCxnSpPr>
              <a:cxnSpLocks/>
            </p:cNvCxnSpPr>
            <p:nvPr/>
          </p:nvCxnSpPr>
          <p:spPr>
            <a:xfrm flipV="1">
              <a:off x="5979264" y="2126324"/>
              <a:ext cx="2351936" cy="2045063"/>
            </a:xfrm>
            <a:prstGeom prst="straightConnector1">
              <a:avLst/>
            </a:prstGeom>
            <a:ln w="104775">
              <a:solidFill>
                <a:schemeClr val="bg1"/>
              </a:solidFill>
              <a:tailEnd type="triangle"/>
            </a:ln>
          </p:spPr>
          <p:style>
            <a:lnRef idx="1">
              <a:schemeClr val="accent1"/>
            </a:lnRef>
            <a:fillRef idx="0">
              <a:schemeClr val="accent1"/>
            </a:fillRef>
            <a:effectRef idx="0">
              <a:schemeClr val="accent1"/>
            </a:effectRef>
            <a:fontRef idx="minor">
              <a:schemeClr val="tx1"/>
            </a:fontRef>
          </p:style>
        </p:cxnSp>
      </p:grpSp>
    </p:spTree>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ageCurlDoubl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500"/>
                                        <p:tgtEl>
                                          <p:spTgt spid="9"/>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nodeType="clickEffect">
                                  <p:stCondLst>
                                    <p:cond delay="0"/>
                                  </p:stCondLst>
                                  <p:childTnLst>
                                    <p:set>
                                      <p:cBhvr>
                                        <p:cTn id="11" dur="1" fill="hold">
                                          <p:stCondLst>
                                            <p:cond delay="0"/>
                                          </p:stCondLst>
                                        </p:cTn>
                                        <p:tgtEl>
                                          <p:spTgt spid="6"/>
                                        </p:tgtEl>
                                        <p:attrNameLst>
                                          <p:attrName>style.visibility</p:attrName>
                                        </p:attrNameLst>
                                      </p:cBhvr>
                                      <p:to>
                                        <p:strVal val="visible"/>
                                      </p:to>
                                    </p:set>
                                    <p:animEffect transition="in" filter="barn(inVertical)">
                                      <p:cBhvr>
                                        <p:cTn id="12"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Shape 1535"/>
        <p:cNvGrpSpPr/>
        <p:nvPr/>
      </p:nvGrpSpPr>
      <p:grpSpPr>
        <a:xfrm>
          <a:off x="0" y="0"/>
          <a:ext cx="0" cy="0"/>
          <a:chOff x="0" y="0"/>
          <a:chExt cx="0" cy="0"/>
        </a:xfrm>
      </p:grpSpPr>
      <p:sp>
        <p:nvSpPr>
          <p:cNvPr id="72" name="Google Shape;1924;p44">
            <a:extLst>
              <a:ext uri="{FF2B5EF4-FFF2-40B4-BE49-F238E27FC236}">
                <a16:creationId xmlns:a16="http://schemas.microsoft.com/office/drawing/2014/main" id="{2A9300BA-AC33-4E81-AA0D-024C79EC524F}"/>
              </a:ext>
            </a:extLst>
          </p:cNvPr>
          <p:cNvSpPr txBox="1">
            <a:spLocks/>
          </p:cNvSpPr>
          <p:nvPr/>
        </p:nvSpPr>
        <p:spPr>
          <a:xfrm>
            <a:off x="507874" y="2047506"/>
            <a:ext cx="6317014" cy="2401748"/>
          </a:xfrm>
          <a:prstGeom prst="rect">
            <a:avLst/>
          </a:prstGeom>
          <a:noFill/>
        </p:spPr>
        <p:txBody>
          <a:bodyPr wrap="square" rtlCol="0">
            <a:spAutoFit/>
          </a:bodyPr>
          <a:lstStyle>
            <a:defPPr>
              <a:defRPr lang="en-US"/>
            </a:defPPr>
            <a:lvl1pPr>
              <a:lnSpc>
                <a:spcPct val="150000"/>
              </a:lnSpc>
              <a:defRPr sz="2400">
                <a:latin typeface="Arial" panose="020B0604020202020204" pitchFamily="34" charset="0"/>
                <a:cs typeface="Arial" panose="020B0604020202020204" pitchFamily="34" charset="0"/>
              </a:defRPr>
            </a:lvl1pPr>
            <a:lvl2pPr marL="914400" marR="0" lvl="1" indent="-317500" algn="ctr">
              <a:lnSpc>
                <a:spcPct val="115000"/>
              </a:lnSpc>
              <a:spcBef>
                <a:spcPts val="0"/>
              </a:spcBef>
              <a:spcAft>
                <a:spcPts val="0"/>
              </a:spcAft>
              <a:buClr>
                <a:schemeClr val="dk2"/>
              </a:buClr>
              <a:buSzPts val="1400"/>
              <a:buFont typeface="Montserrat"/>
              <a:buChar char="○"/>
              <a:defRPr sz="1400" b="0" i="0" u="none" strike="noStrike" cap="none">
                <a:solidFill>
                  <a:schemeClr val="dk2"/>
                </a:solidFill>
                <a:latin typeface="Montserrat"/>
                <a:ea typeface="Montserrat"/>
                <a:cs typeface="Montserrat"/>
              </a:defRPr>
            </a:lvl2pPr>
            <a:lvl3pPr marL="1371600" marR="0" lvl="2" indent="-317500" algn="ctr">
              <a:lnSpc>
                <a:spcPct val="115000"/>
              </a:lnSpc>
              <a:spcBef>
                <a:spcPts val="0"/>
              </a:spcBef>
              <a:spcAft>
                <a:spcPts val="0"/>
              </a:spcAft>
              <a:buClr>
                <a:schemeClr val="dk2"/>
              </a:buClr>
              <a:buSzPts val="1400"/>
              <a:buFont typeface="Montserrat"/>
              <a:buChar char="■"/>
              <a:defRPr sz="1400" b="0" i="0" u="none" strike="noStrike" cap="none">
                <a:solidFill>
                  <a:schemeClr val="dk2"/>
                </a:solidFill>
                <a:latin typeface="Montserrat"/>
                <a:ea typeface="Montserrat"/>
                <a:cs typeface="Montserrat"/>
              </a:defRPr>
            </a:lvl3pPr>
            <a:lvl4pPr marL="1828800" marR="0" lvl="3" indent="-317500" algn="ctr">
              <a:lnSpc>
                <a:spcPct val="115000"/>
              </a:lnSpc>
              <a:spcBef>
                <a:spcPts val="0"/>
              </a:spcBef>
              <a:spcAft>
                <a:spcPts val="0"/>
              </a:spcAft>
              <a:buClr>
                <a:schemeClr val="dk2"/>
              </a:buClr>
              <a:buSzPts val="1400"/>
              <a:buFont typeface="Montserrat"/>
              <a:buChar char="●"/>
              <a:defRPr sz="1400" b="0" i="0" u="none" strike="noStrike" cap="none">
                <a:solidFill>
                  <a:schemeClr val="dk2"/>
                </a:solidFill>
                <a:latin typeface="Montserrat"/>
                <a:ea typeface="Montserrat"/>
                <a:cs typeface="Montserrat"/>
              </a:defRPr>
            </a:lvl4pPr>
            <a:lvl5pPr marL="2286000" marR="0" lvl="4" indent="-317500" algn="ctr">
              <a:lnSpc>
                <a:spcPct val="115000"/>
              </a:lnSpc>
              <a:spcBef>
                <a:spcPts val="0"/>
              </a:spcBef>
              <a:spcAft>
                <a:spcPts val="0"/>
              </a:spcAft>
              <a:buClr>
                <a:schemeClr val="dk2"/>
              </a:buClr>
              <a:buSzPts val="1400"/>
              <a:buFont typeface="Montserrat"/>
              <a:buChar char="○"/>
              <a:defRPr sz="1400" b="0" i="0" u="none" strike="noStrike" cap="none">
                <a:solidFill>
                  <a:schemeClr val="dk2"/>
                </a:solidFill>
                <a:latin typeface="Montserrat"/>
                <a:ea typeface="Montserrat"/>
                <a:cs typeface="Montserrat"/>
              </a:defRPr>
            </a:lvl5pPr>
            <a:lvl6pPr marL="2743200" marR="0" lvl="5" indent="-317500" algn="ctr">
              <a:lnSpc>
                <a:spcPct val="115000"/>
              </a:lnSpc>
              <a:spcBef>
                <a:spcPts val="0"/>
              </a:spcBef>
              <a:spcAft>
                <a:spcPts val="0"/>
              </a:spcAft>
              <a:buClr>
                <a:schemeClr val="dk2"/>
              </a:buClr>
              <a:buSzPts val="1400"/>
              <a:buFont typeface="Montserrat"/>
              <a:buChar char="■"/>
              <a:defRPr sz="1400" b="0" i="0" u="none" strike="noStrike" cap="none">
                <a:solidFill>
                  <a:schemeClr val="dk2"/>
                </a:solidFill>
                <a:latin typeface="Montserrat"/>
                <a:ea typeface="Montserrat"/>
                <a:cs typeface="Montserrat"/>
              </a:defRPr>
            </a:lvl6pPr>
            <a:lvl7pPr marL="3200400" marR="0" lvl="6" indent="-317500" algn="ctr">
              <a:lnSpc>
                <a:spcPct val="115000"/>
              </a:lnSpc>
              <a:spcBef>
                <a:spcPts val="0"/>
              </a:spcBef>
              <a:spcAft>
                <a:spcPts val="0"/>
              </a:spcAft>
              <a:buClr>
                <a:schemeClr val="dk2"/>
              </a:buClr>
              <a:buSzPts val="1400"/>
              <a:buFont typeface="Montserrat"/>
              <a:buChar char="●"/>
              <a:defRPr sz="1400" b="0" i="0" u="none" strike="noStrike" cap="none">
                <a:solidFill>
                  <a:schemeClr val="dk2"/>
                </a:solidFill>
                <a:latin typeface="Montserrat"/>
                <a:ea typeface="Montserrat"/>
                <a:cs typeface="Montserrat"/>
              </a:defRPr>
            </a:lvl7pPr>
            <a:lvl8pPr marL="3657600" marR="0" lvl="7" indent="-317500" algn="ctr">
              <a:lnSpc>
                <a:spcPct val="115000"/>
              </a:lnSpc>
              <a:spcBef>
                <a:spcPts val="0"/>
              </a:spcBef>
              <a:spcAft>
                <a:spcPts val="0"/>
              </a:spcAft>
              <a:buClr>
                <a:schemeClr val="dk2"/>
              </a:buClr>
              <a:buSzPts val="1400"/>
              <a:buFont typeface="Montserrat"/>
              <a:buChar char="○"/>
              <a:defRPr sz="1400" b="0" i="0" u="none" strike="noStrike" cap="none">
                <a:solidFill>
                  <a:schemeClr val="dk2"/>
                </a:solidFill>
                <a:latin typeface="Montserrat"/>
                <a:ea typeface="Montserrat"/>
                <a:cs typeface="Montserrat"/>
              </a:defRPr>
            </a:lvl8pPr>
            <a:lvl9pPr marL="4114800" marR="0" lvl="8" indent="-317500" algn="ctr">
              <a:lnSpc>
                <a:spcPct val="115000"/>
              </a:lnSpc>
              <a:spcBef>
                <a:spcPts val="0"/>
              </a:spcBef>
              <a:spcAft>
                <a:spcPts val="0"/>
              </a:spcAft>
              <a:buClr>
                <a:schemeClr val="dk2"/>
              </a:buClr>
              <a:buSzPts val="1400"/>
              <a:buFont typeface="Montserrat"/>
              <a:buChar char="■"/>
              <a:defRPr sz="1400" b="0" i="0" u="none" strike="noStrike" cap="none">
                <a:solidFill>
                  <a:schemeClr val="dk2"/>
                </a:solidFill>
                <a:latin typeface="Montserrat"/>
                <a:ea typeface="Montserrat"/>
                <a:cs typeface="Montserrat"/>
              </a:defRPr>
            </a:lvl9pPr>
          </a:lstStyle>
          <a:p>
            <a:pPr algn="just">
              <a:lnSpc>
                <a:spcPct val="120000"/>
              </a:lnSpc>
            </a:pPr>
            <a:r>
              <a:rPr lang="en-US" sz="3200" dirty="0"/>
              <a:t>Ta </a:t>
            </a:r>
            <a:r>
              <a:rPr lang="en-US" sz="3200" dirty="0" err="1"/>
              <a:t>thấy</a:t>
            </a:r>
            <a:r>
              <a:rPr lang="en-US" sz="3200" dirty="0"/>
              <a:t> </a:t>
            </a:r>
            <a:r>
              <a:rPr lang="en-US" sz="3200" dirty="0" err="1"/>
              <a:t>cánh</a:t>
            </a:r>
            <a:r>
              <a:rPr lang="en-US" sz="3200" dirty="0"/>
              <a:t> </a:t>
            </a:r>
            <a:r>
              <a:rPr lang="en-US" sz="3200" dirty="0" err="1"/>
              <a:t>hoa</a:t>
            </a:r>
            <a:r>
              <a:rPr lang="en-US" sz="3200" dirty="0"/>
              <a:t> </a:t>
            </a:r>
            <a:r>
              <a:rPr lang="en-US" sz="3200" dirty="0" err="1"/>
              <a:t>màu</a:t>
            </a:r>
            <a:r>
              <a:rPr lang="en-US" sz="3200" dirty="0"/>
              <a:t> </a:t>
            </a:r>
            <a:r>
              <a:rPr lang="en-US" sz="3200" dirty="0" err="1"/>
              <a:t>vàng</a:t>
            </a:r>
            <a:r>
              <a:rPr lang="en-US" sz="3200" dirty="0"/>
              <a:t>, </a:t>
            </a:r>
            <a:r>
              <a:rPr lang="en-US" sz="3200" dirty="0" err="1"/>
              <a:t>lá</a:t>
            </a:r>
            <a:r>
              <a:rPr lang="en-US" sz="3200" dirty="0"/>
              <a:t> </a:t>
            </a:r>
            <a:r>
              <a:rPr lang="en-US" sz="3200" dirty="0" err="1"/>
              <a:t>màu</a:t>
            </a:r>
            <a:r>
              <a:rPr lang="en-US" sz="3200" dirty="0"/>
              <a:t> </a:t>
            </a:r>
            <a:r>
              <a:rPr lang="en-US" sz="3200" dirty="0" err="1"/>
              <a:t>xanh</a:t>
            </a:r>
            <a:r>
              <a:rPr lang="en-US" sz="3200" dirty="0"/>
              <a:t> </a:t>
            </a:r>
            <a:r>
              <a:rPr lang="en-US" sz="3200" dirty="0" err="1"/>
              <a:t>và</a:t>
            </a:r>
            <a:r>
              <a:rPr lang="en-US" sz="3200" dirty="0"/>
              <a:t> </a:t>
            </a:r>
            <a:r>
              <a:rPr lang="en-US" sz="3200" dirty="0" err="1"/>
              <a:t>phần</a:t>
            </a:r>
            <a:r>
              <a:rPr lang="en-US" sz="3200" dirty="0"/>
              <a:t> </a:t>
            </a:r>
            <a:r>
              <a:rPr lang="en-US" sz="3200" dirty="0" err="1"/>
              <a:t>nhụy</a:t>
            </a:r>
            <a:r>
              <a:rPr lang="en-US" sz="3200" dirty="0"/>
              <a:t> </a:t>
            </a:r>
            <a:r>
              <a:rPr lang="en-US" sz="3200" dirty="0" err="1"/>
              <a:t>có</a:t>
            </a:r>
            <a:r>
              <a:rPr lang="en-US" sz="3200" dirty="0"/>
              <a:t> </a:t>
            </a:r>
            <a:r>
              <a:rPr lang="en-US" sz="3200" dirty="0" err="1"/>
              <a:t>màu</a:t>
            </a:r>
            <a:r>
              <a:rPr lang="en-US" sz="3200" dirty="0"/>
              <a:t> </a:t>
            </a:r>
            <a:r>
              <a:rPr lang="en-US" sz="3200" dirty="0" err="1"/>
              <a:t>nâu</a:t>
            </a:r>
            <a:r>
              <a:rPr lang="en-US" sz="3200" dirty="0"/>
              <a:t> </a:t>
            </a:r>
            <a:r>
              <a:rPr lang="en-US" sz="3200" dirty="0" err="1"/>
              <a:t>vì</a:t>
            </a:r>
            <a:r>
              <a:rPr lang="en-US" sz="3200" dirty="0"/>
              <a:t> </a:t>
            </a:r>
            <a:r>
              <a:rPr lang="en-US" sz="3200" dirty="0" err="1"/>
              <a:t>chúng</a:t>
            </a:r>
            <a:r>
              <a:rPr lang="en-US" sz="3200" dirty="0"/>
              <a:t> </a:t>
            </a:r>
            <a:r>
              <a:rPr lang="en-US" sz="3200" dirty="0" err="1"/>
              <a:t>phản</a:t>
            </a:r>
            <a:r>
              <a:rPr lang="en-US" sz="3200" dirty="0"/>
              <a:t> </a:t>
            </a:r>
            <a:r>
              <a:rPr lang="en-US" sz="3200" dirty="0" err="1"/>
              <a:t>xạ</a:t>
            </a:r>
            <a:r>
              <a:rPr lang="en-US" sz="3200" dirty="0"/>
              <a:t> </a:t>
            </a:r>
            <a:r>
              <a:rPr lang="en-US" sz="3200" dirty="0" err="1"/>
              <a:t>các</a:t>
            </a:r>
            <a:r>
              <a:rPr lang="en-US" sz="3200" dirty="0"/>
              <a:t> </a:t>
            </a:r>
            <a:r>
              <a:rPr lang="en-US" sz="3200" dirty="0" err="1"/>
              <a:t>màu</a:t>
            </a:r>
            <a:r>
              <a:rPr lang="en-US" sz="3200" dirty="0"/>
              <a:t> </a:t>
            </a:r>
            <a:r>
              <a:rPr lang="en-US" sz="3200" dirty="0" err="1"/>
              <a:t>sắc</a:t>
            </a:r>
            <a:r>
              <a:rPr lang="en-US" sz="3200" dirty="0"/>
              <a:t> </a:t>
            </a:r>
            <a:r>
              <a:rPr lang="en-US" sz="3200" dirty="0" err="1"/>
              <a:t>đó</a:t>
            </a:r>
            <a:r>
              <a:rPr lang="en-US" sz="3200" dirty="0"/>
              <a:t> </a:t>
            </a:r>
            <a:r>
              <a:rPr lang="en-US" sz="3200" dirty="0" err="1"/>
              <a:t>đến</a:t>
            </a:r>
            <a:r>
              <a:rPr lang="en-US" sz="3200" dirty="0"/>
              <a:t> </a:t>
            </a:r>
            <a:r>
              <a:rPr lang="en-US" sz="3200" dirty="0" err="1"/>
              <a:t>mắt</a:t>
            </a:r>
            <a:r>
              <a:rPr lang="en-US" sz="3200" dirty="0"/>
              <a:t> </a:t>
            </a:r>
            <a:r>
              <a:rPr lang="en-US" sz="3200" dirty="0" err="1"/>
              <a:t>chúng</a:t>
            </a:r>
            <a:r>
              <a:rPr lang="en-US" sz="3200" dirty="0"/>
              <a:t> ta</a:t>
            </a:r>
          </a:p>
        </p:txBody>
      </p:sp>
      <p:pic>
        <p:nvPicPr>
          <p:cNvPr id="73" name="Picture 2" descr="Sự thật về hoa hướng dương xung quanh ta mà bạn nên biết chi tiết ngay">
            <a:extLst>
              <a:ext uri="{FF2B5EF4-FFF2-40B4-BE49-F238E27FC236}">
                <a16:creationId xmlns:a16="http://schemas.microsoft.com/office/drawing/2014/main" id="{E6B42909-C11F-40E0-8DD3-87EBB136E16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192991" y="1571689"/>
            <a:ext cx="4491135" cy="4661799"/>
          </a:xfrm>
          <a:prstGeom prst="rect">
            <a:avLst/>
          </a:prstGeom>
          <a:noFill/>
          <a:extLst>
            <a:ext uri="{909E8E84-426E-40DD-AFC4-6F175D3DCCD1}">
              <a14:hiddenFill xmlns:a14="http://schemas.microsoft.com/office/drawing/2010/main">
                <a:solidFill>
                  <a:srgbClr val="FFFFFF"/>
                </a:solidFill>
              </a14:hiddenFill>
            </a:ext>
          </a:extLst>
        </p:spPr>
      </p:pic>
      <p:sp>
        <p:nvSpPr>
          <p:cNvPr id="74" name="Google Shape;1924;p44">
            <a:extLst>
              <a:ext uri="{FF2B5EF4-FFF2-40B4-BE49-F238E27FC236}">
                <a16:creationId xmlns:a16="http://schemas.microsoft.com/office/drawing/2014/main" id="{020CA5F8-FC8B-4184-BB61-44E669D34164}"/>
              </a:ext>
            </a:extLst>
          </p:cNvPr>
          <p:cNvSpPr txBox="1">
            <a:spLocks/>
          </p:cNvSpPr>
          <p:nvPr/>
        </p:nvSpPr>
        <p:spPr>
          <a:xfrm>
            <a:off x="953219" y="515830"/>
            <a:ext cx="7511143" cy="494751"/>
          </a:xfrm>
          <a:prstGeom prst="rect">
            <a:avLst/>
          </a:prstGeom>
          <a:noFill/>
        </p:spPr>
        <p:txBody>
          <a:bodyPr wrap="square" rtlCol="0">
            <a:spAutoFit/>
          </a:bodyPr>
          <a:lstStyle>
            <a:defPPr>
              <a:defRPr lang="en-US"/>
            </a:defPPr>
            <a:lvl1pPr>
              <a:lnSpc>
                <a:spcPct val="150000"/>
              </a:lnSpc>
              <a:defRPr sz="2400">
                <a:latin typeface="Arial" panose="020B0604020202020204" pitchFamily="34" charset="0"/>
                <a:cs typeface="Arial" panose="020B0604020202020204" pitchFamily="34" charset="0"/>
              </a:defRPr>
            </a:lvl1pPr>
            <a:lvl2pPr marL="914400" marR="0" lvl="1" indent="-317500" algn="ctr">
              <a:lnSpc>
                <a:spcPct val="115000"/>
              </a:lnSpc>
              <a:spcBef>
                <a:spcPts val="0"/>
              </a:spcBef>
              <a:spcAft>
                <a:spcPts val="0"/>
              </a:spcAft>
              <a:buClr>
                <a:schemeClr val="dk2"/>
              </a:buClr>
              <a:buSzPts val="1400"/>
              <a:buFont typeface="Montserrat"/>
              <a:buChar char="○"/>
              <a:defRPr sz="1400" b="0" i="0" u="none" strike="noStrike" cap="none">
                <a:solidFill>
                  <a:schemeClr val="dk2"/>
                </a:solidFill>
                <a:latin typeface="Montserrat"/>
                <a:ea typeface="Montserrat"/>
                <a:cs typeface="Montserrat"/>
              </a:defRPr>
            </a:lvl2pPr>
            <a:lvl3pPr marL="1371600" marR="0" lvl="2" indent="-317500" algn="ctr">
              <a:lnSpc>
                <a:spcPct val="115000"/>
              </a:lnSpc>
              <a:spcBef>
                <a:spcPts val="0"/>
              </a:spcBef>
              <a:spcAft>
                <a:spcPts val="0"/>
              </a:spcAft>
              <a:buClr>
                <a:schemeClr val="dk2"/>
              </a:buClr>
              <a:buSzPts val="1400"/>
              <a:buFont typeface="Montserrat"/>
              <a:buChar char="■"/>
              <a:defRPr sz="1400" b="0" i="0" u="none" strike="noStrike" cap="none">
                <a:solidFill>
                  <a:schemeClr val="dk2"/>
                </a:solidFill>
                <a:latin typeface="Montserrat"/>
                <a:ea typeface="Montserrat"/>
                <a:cs typeface="Montserrat"/>
              </a:defRPr>
            </a:lvl3pPr>
            <a:lvl4pPr marL="1828800" marR="0" lvl="3" indent="-317500" algn="ctr">
              <a:lnSpc>
                <a:spcPct val="115000"/>
              </a:lnSpc>
              <a:spcBef>
                <a:spcPts val="0"/>
              </a:spcBef>
              <a:spcAft>
                <a:spcPts val="0"/>
              </a:spcAft>
              <a:buClr>
                <a:schemeClr val="dk2"/>
              </a:buClr>
              <a:buSzPts val="1400"/>
              <a:buFont typeface="Montserrat"/>
              <a:buChar char="●"/>
              <a:defRPr sz="1400" b="0" i="0" u="none" strike="noStrike" cap="none">
                <a:solidFill>
                  <a:schemeClr val="dk2"/>
                </a:solidFill>
                <a:latin typeface="Montserrat"/>
                <a:ea typeface="Montserrat"/>
                <a:cs typeface="Montserrat"/>
              </a:defRPr>
            </a:lvl4pPr>
            <a:lvl5pPr marL="2286000" marR="0" lvl="4" indent="-317500" algn="ctr">
              <a:lnSpc>
                <a:spcPct val="115000"/>
              </a:lnSpc>
              <a:spcBef>
                <a:spcPts val="0"/>
              </a:spcBef>
              <a:spcAft>
                <a:spcPts val="0"/>
              </a:spcAft>
              <a:buClr>
                <a:schemeClr val="dk2"/>
              </a:buClr>
              <a:buSzPts val="1400"/>
              <a:buFont typeface="Montserrat"/>
              <a:buChar char="○"/>
              <a:defRPr sz="1400" b="0" i="0" u="none" strike="noStrike" cap="none">
                <a:solidFill>
                  <a:schemeClr val="dk2"/>
                </a:solidFill>
                <a:latin typeface="Montserrat"/>
                <a:ea typeface="Montserrat"/>
                <a:cs typeface="Montserrat"/>
              </a:defRPr>
            </a:lvl5pPr>
            <a:lvl6pPr marL="2743200" marR="0" lvl="5" indent="-317500" algn="ctr">
              <a:lnSpc>
                <a:spcPct val="115000"/>
              </a:lnSpc>
              <a:spcBef>
                <a:spcPts val="0"/>
              </a:spcBef>
              <a:spcAft>
                <a:spcPts val="0"/>
              </a:spcAft>
              <a:buClr>
                <a:schemeClr val="dk2"/>
              </a:buClr>
              <a:buSzPts val="1400"/>
              <a:buFont typeface="Montserrat"/>
              <a:buChar char="■"/>
              <a:defRPr sz="1400" b="0" i="0" u="none" strike="noStrike" cap="none">
                <a:solidFill>
                  <a:schemeClr val="dk2"/>
                </a:solidFill>
                <a:latin typeface="Montserrat"/>
                <a:ea typeface="Montserrat"/>
                <a:cs typeface="Montserrat"/>
              </a:defRPr>
            </a:lvl6pPr>
            <a:lvl7pPr marL="3200400" marR="0" lvl="6" indent="-317500" algn="ctr">
              <a:lnSpc>
                <a:spcPct val="115000"/>
              </a:lnSpc>
              <a:spcBef>
                <a:spcPts val="0"/>
              </a:spcBef>
              <a:spcAft>
                <a:spcPts val="0"/>
              </a:spcAft>
              <a:buClr>
                <a:schemeClr val="dk2"/>
              </a:buClr>
              <a:buSzPts val="1400"/>
              <a:buFont typeface="Montserrat"/>
              <a:buChar char="●"/>
              <a:defRPr sz="1400" b="0" i="0" u="none" strike="noStrike" cap="none">
                <a:solidFill>
                  <a:schemeClr val="dk2"/>
                </a:solidFill>
                <a:latin typeface="Montserrat"/>
                <a:ea typeface="Montserrat"/>
                <a:cs typeface="Montserrat"/>
              </a:defRPr>
            </a:lvl7pPr>
            <a:lvl8pPr marL="3657600" marR="0" lvl="7" indent="-317500" algn="ctr">
              <a:lnSpc>
                <a:spcPct val="115000"/>
              </a:lnSpc>
              <a:spcBef>
                <a:spcPts val="0"/>
              </a:spcBef>
              <a:spcAft>
                <a:spcPts val="0"/>
              </a:spcAft>
              <a:buClr>
                <a:schemeClr val="dk2"/>
              </a:buClr>
              <a:buSzPts val="1400"/>
              <a:buFont typeface="Montserrat"/>
              <a:buChar char="○"/>
              <a:defRPr sz="1400" b="0" i="0" u="none" strike="noStrike" cap="none">
                <a:solidFill>
                  <a:schemeClr val="dk2"/>
                </a:solidFill>
                <a:latin typeface="Montserrat"/>
                <a:ea typeface="Montserrat"/>
                <a:cs typeface="Montserrat"/>
              </a:defRPr>
            </a:lvl8pPr>
            <a:lvl9pPr marL="4114800" marR="0" lvl="8" indent="-317500" algn="ctr">
              <a:lnSpc>
                <a:spcPct val="115000"/>
              </a:lnSpc>
              <a:spcBef>
                <a:spcPts val="0"/>
              </a:spcBef>
              <a:spcAft>
                <a:spcPts val="0"/>
              </a:spcAft>
              <a:buClr>
                <a:schemeClr val="dk2"/>
              </a:buClr>
              <a:buSzPts val="1400"/>
              <a:buFont typeface="Montserrat"/>
              <a:buChar char="■"/>
              <a:defRPr sz="1400" b="0" i="0" u="none" strike="noStrike" cap="none">
                <a:solidFill>
                  <a:schemeClr val="dk2"/>
                </a:solidFill>
                <a:latin typeface="Montserrat"/>
                <a:ea typeface="Montserrat"/>
                <a:cs typeface="Montserrat"/>
              </a:defRPr>
            </a:lvl9pPr>
          </a:lstStyle>
          <a:p>
            <a:pPr>
              <a:lnSpc>
                <a:spcPct val="120000"/>
              </a:lnSpc>
            </a:pPr>
            <a:r>
              <a:rPr lang="en-US" b="1" dirty="0" err="1">
                <a:solidFill>
                  <a:srgbClr val="FF0000"/>
                </a:solidFill>
              </a:rPr>
              <a:t>Câu</a:t>
            </a:r>
            <a:r>
              <a:rPr lang="en-US" b="1" dirty="0">
                <a:solidFill>
                  <a:srgbClr val="FF0000"/>
                </a:solidFill>
              </a:rPr>
              <a:t> </a:t>
            </a:r>
            <a:r>
              <a:rPr lang="en-US" b="1" dirty="0" err="1">
                <a:solidFill>
                  <a:srgbClr val="FF0000"/>
                </a:solidFill>
              </a:rPr>
              <a:t>hỏi</a:t>
            </a:r>
            <a:r>
              <a:rPr lang="en-US" b="1" dirty="0">
                <a:solidFill>
                  <a:srgbClr val="FF0000"/>
                </a:solidFill>
              </a:rPr>
              <a:t> </a:t>
            </a:r>
            <a:r>
              <a:rPr lang="en-US" b="1" dirty="0" err="1">
                <a:solidFill>
                  <a:srgbClr val="FF0000"/>
                </a:solidFill>
              </a:rPr>
              <a:t>và</a:t>
            </a:r>
            <a:r>
              <a:rPr lang="en-US" b="1" dirty="0">
                <a:solidFill>
                  <a:srgbClr val="FF0000"/>
                </a:solidFill>
              </a:rPr>
              <a:t> </a:t>
            </a:r>
            <a:r>
              <a:rPr lang="en-US" b="1" dirty="0" err="1">
                <a:solidFill>
                  <a:srgbClr val="FF0000"/>
                </a:solidFill>
              </a:rPr>
              <a:t>bài</a:t>
            </a:r>
            <a:r>
              <a:rPr lang="en-US" b="1" dirty="0">
                <a:solidFill>
                  <a:srgbClr val="FF0000"/>
                </a:solidFill>
              </a:rPr>
              <a:t> </a:t>
            </a:r>
            <a:r>
              <a:rPr lang="en-US" b="1" dirty="0" err="1">
                <a:solidFill>
                  <a:srgbClr val="FF0000"/>
                </a:solidFill>
              </a:rPr>
              <a:t>tập</a:t>
            </a:r>
            <a:r>
              <a:rPr lang="en-US" b="1" dirty="0">
                <a:solidFill>
                  <a:srgbClr val="FF0000"/>
                </a:solidFill>
              </a:rPr>
              <a:t> 2/Tr.38 SGK:</a:t>
            </a:r>
            <a:endParaRPr lang="en-US" b="1"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74"/>
                                        </p:tgtEl>
                                        <p:attrNameLst>
                                          <p:attrName>style.visibility</p:attrName>
                                        </p:attrNameLst>
                                      </p:cBhvr>
                                      <p:to>
                                        <p:strVal val="visible"/>
                                      </p:to>
                                    </p:set>
                                    <p:animEffect transition="in" filter="wipe(left)">
                                      <p:cBhvr>
                                        <p:cTn id="7" dur="500"/>
                                        <p:tgtEl>
                                          <p:spTgt spid="74"/>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72"/>
                                        </p:tgtEl>
                                        <p:attrNameLst>
                                          <p:attrName>style.visibility</p:attrName>
                                        </p:attrNameLst>
                                      </p:cBhvr>
                                      <p:to>
                                        <p:strVal val="visible"/>
                                      </p:to>
                                    </p:set>
                                    <p:animEffect transition="in" filter="wipe(left)">
                                      <p:cBhvr>
                                        <p:cTn id="12" dur="500"/>
                                        <p:tgtEl>
                                          <p:spTgt spid="7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2" grpId="0"/>
      <p:bldP spid="74" grpId="0"/>
    </p:bld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Shape 1607"/>
        <p:cNvGrpSpPr/>
        <p:nvPr/>
      </p:nvGrpSpPr>
      <p:grpSpPr>
        <a:xfrm>
          <a:off x="0" y="0"/>
          <a:ext cx="0" cy="0"/>
          <a:chOff x="0" y="0"/>
          <a:chExt cx="0" cy="0"/>
        </a:xfrm>
      </p:grpSpPr>
      <p:grpSp>
        <p:nvGrpSpPr>
          <p:cNvPr id="72" name="组合 76">
            <a:extLst>
              <a:ext uri="{FF2B5EF4-FFF2-40B4-BE49-F238E27FC236}">
                <a16:creationId xmlns:a16="http://schemas.microsoft.com/office/drawing/2014/main" id="{20C4BF14-8188-4A48-8BA4-6B92577053EB}"/>
              </a:ext>
            </a:extLst>
          </p:cNvPr>
          <p:cNvGrpSpPr/>
          <p:nvPr/>
        </p:nvGrpSpPr>
        <p:grpSpPr>
          <a:xfrm>
            <a:off x="4624114" y="2262599"/>
            <a:ext cx="1483487" cy="1474645"/>
            <a:chOff x="4375361" y="2015414"/>
            <a:chExt cx="1483752" cy="1474986"/>
          </a:xfrm>
          <a:solidFill>
            <a:srgbClr val="519259"/>
          </a:solidFill>
        </p:grpSpPr>
        <p:sp>
          <p:nvSpPr>
            <p:cNvPr id="73" name="任意多边形 2">
              <a:extLst>
                <a:ext uri="{FF2B5EF4-FFF2-40B4-BE49-F238E27FC236}">
                  <a16:creationId xmlns:a16="http://schemas.microsoft.com/office/drawing/2014/main" id="{072844F4-3F8B-4E16-B33A-4D9A24D71DC6}"/>
                </a:ext>
              </a:extLst>
            </p:cNvPr>
            <p:cNvSpPr/>
            <p:nvPr/>
          </p:nvSpPr>
          <p:spPr>
            <a:xfrm>
              <a:off x="4375361" y="2015414"/>
              <a:ext cx="1483752" cy="1474986"/>
            </a:xfrm>
            <a:custGeom>
              <a:avLst/>
              <a:gdLst>
                <a:gd name="connsiteX0" fmla="*/ 2005276 w 2011372"/>
                <a:gd name="connsiteY0" fmla="*/ 0 h 1999488"/>
                <a:gd name="connsiteX1" fmla="*/ 2011372 w 2011372"/>
                <a:gd name="connsiteY1" fmla="*/ 308 h 1999488"/>
                <a:gd name="connsiteX2" fmla="*/ 2011372 w 2011372"/>
                <a:gd name="connsiteY2" fmla="*/ 1999488 h 1999488"/>
                <a:gd name="connsiteX3" fmla="*/ 0 w 2011372"/>
                <a:gd name="connsiteY3" fmla="*/ 1999488 h 1999488"/>
                <a:gd name="connsiteX4" fmla="*/ 10047 w 2011372"/>
                <a:gd name="connsiteY4" fmla="*/ 1800525 h 1999488"/>
                <a:gd name="connsiteX5" fmla="*/ 2005276 w 2011372"/>
                <a:gd name="connsiteY5" fmla="*/ 0 h 19994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11372" h="1999488">
                  <a:moveTo>
                    <a:pt x="2005276" y="0"/>
                  </a:moveTo>
                  <a:lnTo>
                    <a:pt x="2011372" y="308"/>
                  </a:lnTo>
                  <a:lnTo>
                    <a:pt x="2011372" y="1999488"/>
                  </a:lnTo>
                  <a:lnTo>
                    <a:pt x="0" y="1999488"/>
                  </a:lnTo>
                  <a:lnTo>
                    <a:pt x="10047" y="1800525"/>
                  </a:lnTo>
                  <a:cubicBezTo>
                    <a:pt x="112753" y="789197"/>
                    <a:pt x="966852" y="0"/>
                    <a:pt x="2005276"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0">
                <a:ln>
                  <a:noFill/>
                </a:ln>
                <a:solidFill>
                  <a:srgbClr val="FFFFFF"/>
                </a:solidFill>
                <a:effectLst/>
                <a:uLnTx/>
                <a:uFillTx/>
                <a:latin typeface="#9Slide07 IcielCadena" panose="02000503000000020004" pitchFamily="2" charset="0"/>
                <a:ea typeface="Yeseva One" panose="00000500000000000000" charset="0"/>
                <a:cs typeface="+mn-cs"/>
              </a:endParaRPr>
            </a:p>
          </p:txBody>
        </p:sp>
        <p:sp>
          <p:nvSpPr>
            <p:cNvPr id="74" name="文本框 59">
              <a:extLst>
                <a:ext uri="{FF2B5EF4-FFF2-40B4-BE49-F238E27FC236}">
                  <a16:creationId xmlns:a16="http://schemas.microsoft.com/office/drawing/2014/main" id="{57363B74-DD04-43DF-81D7-257900C63246}"/>
                </a:ext>
              </a:extLst>
            </p:cNvPr>
            <p:cNvSpPr txBox="1"/>
            <p:nvPr/>
          </p:nvSpPr>
          <p:spPr>
            <a:xfrm rot="18900000">
              <a:off x="4655896" y="2671729"/>
              <a:ext cx="898976" cy="135770"/>
            </a:xfrm>
            <a:prstGeom prst="rect">
              <a:avLst/>
            </a:prstGeom>
            <a:grpFill/>
          </p:spPr>
          <p:txBody>
            <a:bodyPr wrap="none" rtlCol="0">
              <a:prstTxWarp prst="textArchUp">
                <a:avLst>
                  <a:gd name="adj" fmla="val 13960648"/>
                </a:avLst>
              </a:prstTxWarp>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US" altLang="zh-CN" sz="3200" b="0" i="0" u="none" strike="noStrike" kern="1200" cap="none" spc="0" normalizeH="0" baseline="0" noProof="0" dirty="0">
                  <a:ln>
                    <a:noFill/>
                  </a:ln>
                  <a:solidFill>
                    <a:srgbClr val="FFFFFF"/>
                  </a:solidFill>
                  <a:effectLst/>
                  <a:uLnTx/>
                  <a:uFillTx/>
                  <a:latin typeface="#9Slide07 IcielCadena" panose="02000503000000020004" pitchFamily="2" charset="0"/>
                  <a:ea typeface="Yeseva One" panose="00000500000000000000" charset="0"/>
                  <a:cs typeface="+mn-cs"/>
                </a:rPr>
                <a:t>A</a:t>
              </a:r>
              <a:endParaRPr kumimoji="0" lang="zh-CN" altLang="en-US" sz="3200" b="0" i="0" u="none" strike="noStrike" kern="1200" cap="none" spc="0" normalizeH="0" baseline="0" noProof="0" dirty="0">
                <a:ln>
                  <a:noFill/>
                </a:ln>
                <a:solidFill>
                  <a:srgbClr val="FFFFFF"/>
                </a:solidFill>
                <a:effectLst/>
                <a:uLnTx/>
                <a:uFillTx/>
                <a:latin typeface="#9Slide07 IcielCadena" panose="02000503000000020004" pitchFamily="2" charset="0"/>
                <a:ea typeface="Yeseva One" panose="00000500000000000000" charset="0"/>
                <a:cs typeface="+mn-cs"/>
              </a:endParaRPr>
            </a:p>
          </p:txBody>
        </p:sp>
      </p:grpSp>
      <p:grpSp>
        <p:nvGrpSpPr>
          <p:cNvPr id="75" name="组合 79">
            <a:extLst>
              <a:ext uri="{FF2B5EF4-FFF2-40B4-BE49-F238E27FC236}">
                <a16:creationId xmlns:a16="http://schemas.microsoft.com/office/drawing/2014/main" id="{7571415F-24B0-4CC0-BBCE-8CC4C3323145}"/>
              </a:ext>
            </a:extLst>
          </p:cNvPr>
          <p:cNvGrpSpPr/>
          <p:nvPr/>
        </p:nvGrpSpPr>
        <p:grpSpPr>
          <a:xfrm>
            <a:off x="4624115" y="3737244"/>
            <a:ext cx="1483487" cy="1474645"/>
            <a:chOff x="4375361" y="3490400"/>
            <a:chExt cx="1483752" cy="1474986"/>
          </a:xfrm>
          <a:solidFill>
            <a:srgbClr val="F0BB62"/>
          </a:solidFill>
        </p:grpSpPr>
        <p:sp>
          <p:nvSpPr>
            <p:cNvPr id="76" name="任意多边形 4">
              <a:extLst>
                <a:ext uri="{FF2B5EF4-FFF2-40B4-BE49-F238E27FC236}">
                  <a16:creationId xmlns:a16="http://schemas.microsoft.com/office/drawing/2014/main" id="{0C6F00F1-88AE-4A79-AD23-F5BF81ACCB6E}"/>
                </a:ext>
              </a:extLst>
            </p:cNvPr>
            <p:cNvSpPr/>
            <p:nvPr/>
          </p:nvSpPr>
          <p:spPr>
            <a:xfrm flipV="1">
              <a:off x="4375361" y="3490400"/>
              <a:ext cx="1483752" cy="1474986"/>
            </a:xfrm>
            <a:custGeom>
              <a:avLst/>
              <a:gdLst>
                <a:gd name="connsiteX0" fmla="*/ 2005276 w 2011372"/>
                <a:gd name="connsiteY0" fmla="*/ 0 h 1999488"/>
                <a:gd name="connsiteX1" fmla="*/ 2011372 w 2011372"/>
                <a:gd name="connsiteY1" fmla="*/ 308 h 1999488"/>
                <a:gd name="connsiteX2" fmla="*/ 2011372 w 2011372"/>
                <a:gd name="connsiteY2" fmla="*/ 1999488 h 1999488"/>
                <a:gd name="connsiteX3" fmla="*/ 0 w 2011372"/>
                <a:gd name="connsiteY3" fmla="*/ 1999488 h 1999488"/>
                <a:gd name="connsiteX4" fmla="*/ 10047 w 2011372"/>
                <a:gd name="connsiteY4" fmla="*/ 1800525 h 1999488"/>
                <a:gd name="connsiteX5" fmla="*/ 2005276 w 2011372"/>
                <a:gd name="connsiteY5" fmla="*/ 0 h 19994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11372" h="1999488">
                  <a:moveTo>
                    <a:pt x="2005276" y="0"/>
                  </a:moveTo>
                  <a:lnTo>
                    <a:pt x="2011372" y="308"/>
                  </a:lnTo>
                  <a:lnTo>
                    <a:pt x="2011372" y="1999488"/>
                  </a:lnTo>
                  <a:lnTo>
                    <a:pt x="0" y="1999488"/>
                  </a:lnTo>
                  <a:lnTo>
                    <a:pt x="10047" y="1800525"/>
                  </a:lnTo>
                  <a:cubicBezTo>
                    <a:pt x="112753" y="789197"/>
                    <a:pt x="966852" y="0"/>
                    <a:pt x="2005276"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0">
                <a:ln>
                  <a:noFill/>
                </a:ln>
                <a:solidFill>
                  <a:srgbClr val="FFFFFF"/>
                </a:solidFill>
                <a:effectLst/>
                <a:uLnTx/>
                <a:uFillTx/>
                <a:latin typeface="#9Slide07 IcielCadena" panose="02000503000000020004" pitchFamily="2" charset="0"/>
                <a:ea typeface="Yeseva One" panose="00000500000000000000" charset="0"/>
                <a:cs typeface="+mn-cs"/>
              </a:endParaRPr>
            </a:p>
          </p:txBody>
        </p:sp>
        <p:sp>
          <p:nvSpPr>
            <p:cNvPr id="77" name="文本框 61">
              <a:extLst>
                <a:ext uri="{FF2B5EF4-FFF2-40B4-BE49-F238E27FC236}">
                  <a16:creationId xmlns:a16="http://schemas.microsoft.com/office/drawing/2014/main" id="{7B3B6C41-5801-4914-BA49-1F85C8B87B51}"/>
                </a:ext>
              </a:extLst>
            </p:cNvPr>
            <p:cNvSpPr txBox="1"/>
            <p:nvPr/>
          </p:nvSpPr>
          <p:spPr>
            <a:xfrm rot="1433893">
              <a:off x="4620670" y="4234661"/>
              <a:ext cx="747144" cy="431655"/>
            </a:xfrm>
            <a:prstGeom prst="rect">
              <a:avLst/>
            </a:prstGeom>
            <a:noFill/>
          </p:spPr>
          <p:txBody>
            <a:bodyPr wrap="none" rtlCol="0">
              <a:prstTxWarp prst="textArchUp">
                <a:avLst>
                  <a:gd name="adj" fmla="val 13960648"/>
                </a:avLst>
              </a:prstTxWarp>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US" altLang="zh-CN" sz="3200" b="0" i="0" u="none" strike="noStrike" kern="1200" cap="none" spc="0" normalizeH="0" baseline="0" noProof="0" dirty="0">
                  <a:ln>
                    <a:noFill/>
                  </a:ln>
                  <a:solidFill>
                    <a:srgbClr val="FFFFFF"/>
                  </a:solidFill>
                  <a:effectLst/>
                  <a:uLnTx/>
                  <a:uFillTx/>
                  <a:latin typeface="#9Slide07 IcielCadena" panose="02000503000000020004" pitchFamily="2" charset="0"/>
                  <a:ea typeface="Yeseva One" panose="00000500000000000000" charset="0"/>
                  <a:cs typeface="+mn-cs"/>
                </a:rPr>
                <a:t>C</a:t>
              </a:r>
              <a:endParaRPr kumimoji="0" lang="zh-CN" altLang="en-US" sz="3200" b="0" i="0" u="none" strike="noStrike" kern="1200" cap="none" spc="0" normalizeH="0" baseline="0" noProof="0" dirty="0">
                <a:ln>
                  <a:noFill/>
                </a:ln>
                <a:solidFill>
                  <a:srgbClr val="FFFFFF"/>
                </a:solidFill>
                <a:effectLst/>
                <a:uLnTx/>
                <a:uFillTx/>
                <a:latin typeface="#9Slide07 IcielCadena" panose="02000503000000020004" pitchFamily="2" charset="0"/>
                <a:ea typeface="Yeseva One" panose="00000500000000000000" charset="0"/>
                <a:cs typeface="+mn-cs"/>
              </a:endParaRPr>
            </a:p>
          </p:txBody>
        </p:sp>
      </p:grpSp>
      <p:grpSp>
        <p:nvGrpSpPr>
          <p:cNvPr id="78" name="组合 78">
            <a:extLst>
              <a:ext uri="{FF2B5EF4-FFF2-40B4-BE49-F238E27FC236}">
                <a16:creationId xmlns:a16="http://schemas.microsoft.com/office/drawing/2014/main" id="{AB4F04F5-6119-48BD-BD61-78D94B45C4AA}"/>
              </a:ext>
            </a:extLst>
          </p:cNvPr>
          <p:cNvGrpSpPr/>
          <p:nvPr/>
        </p:nvGrpSpPr>
        <p:grpSpPr>
          <a:xfrm>
            <a:off x="6107598" y="3737244"/>
            <a:ext cx="1483487" cy="1474645"/>
            <a:chOff x="5859113" y="3490400"/>
            <a:chExt cx="1483752" cy="1474986"/>
          </a:xfrm>
          <a:solidFill>
            <a:srgbClr val="519259"/>
          </a:solidFill>
        </p:grpSpPr>
        <p:sp>
          <p:nvSpPr>
            <p:cNvPr id="79" name="任意多边形 5">
              <a:extLst>
                <a:ext uri="{FF2B5EF4-FFF2-40B4-BE49-F238E27FC236}">
                  <a16:creationId xmlns:a16="http://schemas.microsoft.com/office/drawing/2014/main" id="{3DDBEA31-FDCC-44A0-A574-03293608323C}"/>
                </a:ext>
              </a:extLst>
            </p:cNvPr>
            <p:cNvSpPr/>
            <p:nvPr/>
          </p:nvSpPr>
          <p:spPr>
            <a:xfrm flipH="1" flipV="1">
              <a:off x="5859113" y="3490400"/>
              <a:ext cx="1483752" cy="1474986"/>
            </a:xfrm>
            <a:custGeom>
              <a:avLst/>
              <a:gdLst>
                <a:gd name="connsiteX0" fmla="*/ 2005276 w 2011372"/>
                <a:gd name="connsiteY0" fmla="*/ 0 h 1999488"/>
                <a:gd name="connsiteX1" fmla="*/ 2011372 w 2011372"/>
                <a:gd name="connsiteY1" fmla="*/ 308 h 1999488"/>
                <a:gd name="connsiteX2" fmla="*/ 2011372 w 2011372"/>
                <a:gd name="connsiteY2" fmla="*/ 1999488 h 1999488"/>
                <a:gd name="connsiteX3" fmla="*/ 0 w 2011372"/>
                <a:gd name="connsiteY3" fmla="*/ 1999488 h 1999488"/>
                <a:gd name="connsiteX4" fmla="*/ 10047 w 2011372"/>
                <a:gd name="connsiteY4" fmla="*/ 1800525 h 1999488"/>
                <a:gd name="connsiteX5" fmla="*/ 2005276 w 2011372"/>
                <a:gd name="connsiteY5" fmla="*/ 0 h 19994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11372" h="1999488">
                  <a:moveTo>
                    <a:pt x="2005276" y="0"/>
                  </a:moveTo>
                  <a:lnTo>
                    <a:pt x="2011372" y="308"/>
                  </a:lnTo>
                  <a:lnTo>
                    <a:pt x="2011372" y="1999488"/>
                  </a:lnTo>
                  <a:lnTo>
                    <a:pt x="0" y="1999488"/>
                  </a:lnTo>
                  <a:lnTo>
                    <a:pt x="10047" y="1800525"/>
                  </a:lnTo>
                  <a:cubicBezTo>
                    <a:pt x="112753" y="789197"/>
                    <a:pt x="966852" y="0"/>
                    <a:pt x="2005276"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0">
                <a:ln>
                  <a:noFill/>
                </a:ln>
                <a:solidFill>
                  <a:srgbClr val="FFFFFF"/>
                </a:solidFill>
                <a:effectLst/>
                <a:uLnTx/>
                <a:uFillTx/>
                <a:latin typeface="#9Slide07 IcielCadena" panose="02000503000000020004" pitchFamily="2" charset="0"/>
                <a:ea typeface="Yeseva One" panose="00000500000000000000" charset="0"/>
                <a:cs typeface="+mn-cs"/>
              </a:endParaRPr>
            </a:p>
          </p:txBody>
        </p:sp>
        <p:sp>
          <p:nvSpPr>
            <p:cNvPr id="80" name="文本框 62">
              <a:extLst>
                <a:ext uri="{FF2B5EF4-FFF2-40B4-BE49-F238E27FC236}">
                  <a16:creationId xmlns:a16="http://schemas.microsoft.com/office/drawing/2014/main" id="{72AB1009-D18A-477E-B994-0B294EF24035}"/>
                </a:ext>
              </a:extLst>
            </p:cNvPr>
            <p:cNvSpPr txBox="1"/>
            <p:nvPr/>
          </p:nvSpPr>
          <p:spPr>
            <a:xfrm rot="8100000">
              <a:off x="5909410" y="3927094"/>
              <a:ext cx="1051049" cy="452916"/>
            </a:xfrm>
            <a:prstGeom prst="rect">
              <a:avLst/>
            </a:prstGeom>
            <a:grpFill/>
          </p:spPr>
          <p:txBody>
            <a:bodyPr wrap="none" rtlCol="0">
              <a:prstTxWarp prst="textArchUp">
                <a:avLst>
                  <a:gd name="adj" fmla="val 13960648"/>
                </a:avLst>
              </a:prstTxWarp>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US" altLang="zh-CN" sz="3200" b="0" i="0" u="none" strike="noStrike" kern="1200" cap="none" spc="0" normalizeH="0" baseline="0" noProof="0" dirty="0">
                  <a:ln>
                    <a:noFill/>
                  </a:ln>
                  <a:solidFill>
                    <a:srgbClr val="FFFFFF"/>
                  </a:solidFill>
                  <a:effectLst/>
                  <a:uLnTx/>
                  <a:uFillTx/>
                  <a:latin typeface="#9Slide07 IcielCadena" panose="02000503000000020004" pitchFamily="2" charset="0"/>
                  <a:ea typeface="Yeseva One" panose="00000500000000000000" charset="0"/>
                  <a:cs typeface="+mn-cs"/>
                </a:rPr>
                <a:t>D</a:t>
              </a:r>
              <a:endParaRPr kumimoji="0" lang="zh-CN" altLang="en-US" sz="3200" b="0" i="0" u="none" strike="noStrike" kern="1200" cap="none" spc="0" normalizeH="0" baseline="0" noProof="0" dirty="0">
                <a:ln>
                  <a:noFill/>
                </a:ln>
                <a:solidFill>
                  <a:srgbClr val="FFFFFF"/>
                </a:solidFill>
                <a:effectLst/>
                <a:uLnTx/>
                <a:uFillTx/>
                <a:latin typeface="#9Slide07 IcielCadena" panose="02000503000000020004" pitchFamily="2" charset="0"/>
                <a:ea typeface="Yeseva One" panose="00000500000000000000" charset="0"/>
                <a:cs typeface="+mn-cs"/>
              </a:endParaRPr>
            </a:p>
          </p:txBody>
        </p:sp>
      </p:grpSp>
      <p:grpSp>
        <p:nvGrpSpPr>
          <p:cNvPr id="81" name="组合 77">
            <a:extLst>
              <a:ext uri="{FF2B5EF4-FFF2-40B4-BE49-F238E27FC236}">
                <a16:creationId xmlns:a16="http://schemas.microsoft.com/office/drawing/2014/main" id="{6AEF6B61-EF54-4A43-A946-C0F5D0354A42}"/>
              </a:ext>
            </a:extLst>
          </p:cNvPr>
          <p:cNvGrpSpPr/>
          <p:nvPr/>
        </p:nvGrpSpPr>
        <p:grpSpPr>
          <a:xfrm>
            <a:off x="6107602" y="2262599"/>
            <a:ext cx="1483487" cy="1645348"/>
            <a:chOff x="5859113" y="2015414"/>
            <a:chExt cx="1483752" cy="1645729"/>
          </a:xfrm>
          <a:solidFill>
            <a:schemeClr val="accent2"/>
          </a:solidFill>
        </p:grpSpPr>
        <p:sp>
          <p:nvSpPr>
            <p:cNvPr id="82" name="任意多边形 3">
              <a:extLst>
                <a:ext uri="{FF2B5EF4-FFF2-40B4-BE49-F238E27FC236}">
                  <a16:creationId xmlns:a16="http://schemas.microsoft.com/office/drawing/2014/main" id="{41B6A7A3-10B2-44F4-81C3-94DC86D7F0C4}"/>
                </a:ext>
              </a:extLst>
            </p:cNvPr>
            <p:cNvSpPr/>
            <p:nvPr/>
          </p:nvSpPr>
          <p:spPr>
            <a:xfrm flipH="1">
              <a:off x="5859113" y="2015414"/>
              <a:ext cx="1483752" cy="1474986"/>
            </a:xfrm>
            <a:custGeom>
              <a:avLst/>
              <a:gdLst>
                <a:gd name="connsiteX0" fmla="*/ 2005276 w 2011372"/>
                <a:gd name="connsiteY0" fmla="*/ 0 h 1999488"/>
                <a:gd name="connsiteX1" fmla="*/ 2011372 w 2011372"/>
                <a:gd name="connsiteY1" fmla="*/ 308 h 1999488"/>
                <a:gd name="connsiteX2" fmla="*/ 2011372 w 2011372"/>
                <a:gd name="connsiteY2" fmla="*/ 1999488 h 1999488"/>
                <a:gd name="connsiteX3" fmla="*/ 0 w 2011372"/>
                <a:gd name="connsiteY3" fmla="*/ 1999488 h 1999488"/>
                <a:gd name="connsiteX4" fmla="*/ 10047 w 2011372"/>
                <a:gd name="connsiteY4" fmla="*/ 1800525 h 1999488"/>
                <a:gd name="connsiteX5" fmla="*/ 2005276 w 2011372"/>
                <a:gd name="connsiteY5" fmla="*/ 0 h 19994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11372" h="1999488">
                  <a:moveTo>
                    <a:pt x="2005276" y="0"/>
                  </a:moveTo>
                  <a:lnTo>
                    <a:pt x="2011372" y="308"/>
                  </a:lnTo>
                  <a:lnTo>
                    <a:pt x="2011372" y="1999488"/>
                  </a:lnTo>
                  <a:lnTo>
                    <a:pt x="0" y="1999488"/>
                  </a:lnTo>
                  <a:lnTo>
                    <a:pt x="10047" y="1800525"/>
                  </a:lnTo>
                  <a:cubicBezTo>
                    <a:pt x="112753" y="789197"/>
                    <a:pt x="966852" y="0"/>
                    <a:pt x="2005276" y="0"/>
                  </a:cubicBezTo>
                  <a:close/>
                </a:path>
              </a:pathLst>
            </a:custGeom>
            <a:solidFill>
              <a:srgbClr val="F0BB6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0">
                <a:ln>
                  <a:noFill/>
                </a:ln>
                <a:solidFill>
                  <a:srgbClr val="FFFFFF"/>
                </a:solidFill>
                <a:effectLst/>
                <a:uLnTx/>
                <a:uFillTx/>
                <a:latin typeface="#9Slide07 IcielCadena" panose="02000503000000020004" pitchFamily="2" charset="0"/>
                <a:ea typeface="Yeseva One" panose="00000500000000000000" charset="0"/>
                <a:cs typeface="+mn-cs"/>
              </a:endParaRPr>
            </a:p>
          </p:txBody>
        </p:sp>
        <p:sp>
          <p:nvSpPr>
            <p:cNvPr id="83" name="文本框 60">
              <a:extLst>
                <a:ext uri="{FF2B5EF4-FFF2-40B4-BE49-F238E27FC236}">
                  <a16:creationId xmlns:a16="http://schemas.microsoft.com/office/drawing/2014/main" id="{0350A50C-B6AA-4CEA-BC19-DECB27A45159}"/>
                </a:ext>
              </a:extLst>
            </p:cNvPr>
            <p:cNvSpPr txBox="1"/>
            <p:nvPr/>
          </p:nvSpPr>
          <p:spPr>
            <a:xfrm rot="3088311">
              <a:off x="5820624" y="2670003"/>
              <a:ext cx="1170499" cy="811782"/>
            </a:xfrm>
            <a:prstGeom prst="rect">
              <a:avLst/>
            </a:prstGeom>
            <a:noFill/>
          </p:spPr>
          <p:txBody>
            <a:bodyPr wrap="none" rtlCol="0">
              <a:prstTxWarp prst="textArchUp">
                <a:avLst>
                  <a:gd name="adj" fmla="val 13960648"/>
                </a:avLst>
              </a:prstTxWarp>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US" altLang="zh-CN" sz="3200" b="0" i="0" u="none" strike="noStrike" kern="1200" cap="none" spc="0" normalizeH="0" baseline="0" noProof="0" dirty="0">
                  <a:ln>
                    <a:noFill/>
                  </a:ln>
                  <a:solidFill>
                    <a:srgbClr val="FFFFFF"/>
                  </a:solidFill>
                  <a:effectLst/>
                  <a:uLnTx/>
                  <a:uFillTx/>
                  <a:latin typeface="#9Slide07 IcielCadena" panose="02000503000000020004" pitchFamily="2" charset="0"/>
                  <a:ea typeface="Yeseva One" panose="00000500000000000000" charset="0"/>
                  <a:cs typeface="+mn-cs"/>
                </a:rPr>
                <a:t>B</a:t>
              </a:r>
              <a:endParaRPr kumimoji="0" lang="zh-CN" altLang="en-US" sz="3200" b="0" i="0" u="none" strike="noStrike" kern="1200" cap="none" spc="0" normalizeH="0" baseline="0" noProof="0" dirty="0">
                <a:ln>
                  <a:noFill/>
                </a:ln>
                <a:solidFill>
                  <a:srgbClr val="FFFFFF"/>
                </a:solidFill>
                <a:effectLst/>
                <a:uLnTx/>
                <a:uFillTx/>
                <a:latin typeface="#9Slide07 IcielCadena" panose="02000503000000020004" pitchFamily="2" charset="0"/>
                <a:ea typeface="Yeseva One" panose="00000500000000000000" charset="0"/>
                <a:cs typeface="+mn-cs"/>
              </a:endParaRPr>
            </a:p>
          </p:txBody>
        </p:sp>
      </p:grpSp>
      <p:grpSp>
        <p:nvGrpSpPr>
          <p:cNvPr id="84" name="组合 75">
            <a:extLst>
              <a:ext uri="{FF2B5EF4-FFF2-40B4-BE49-F238E27FC236}">
                <a16:creationId xmlns:a16="http://schemas.microsoft.com/office/drawing/2014/main" id="{AC31B43A-DEF3-483D-AF21-2263AB1F4E36}"/>
              </a:ext>
            </a:extLst>
          </p:cNvPr>
          <p:cNvGrpSpPr/>
          <p:nvPr/>
        </p:nvGrpSpPr>
        <p:grpSpPr>
          <a:xfrm>
            <a:off x="4014102" y="1593230"/>
            <a:ext cx="4156647" cy="4252573"/>
            <a:chOff x="3765242" y="1345891"/>
            <a:chExt cx="4157388" cy="4253557"/>
          </a:xfrm>
        </p:grpSpPr>
        <p:grpSp>
          <p:nvGrpSpPr>
            <p:cNvPr id="85" name="组合 71">
              <a:extLst>
                <a:ext uri="{FF2B5EF4-FFF2-40B4-BE49-F238E27FC236}">
                  <a16:creationId xmlns:a16="http://schemas.microsoft.com/office/drawing/2014/main" id="{9C5A3DEF-2E02-4E78-8525-CB1B24E3D6B4}"/>
                </a:ext>
              </a:extLst>
            </p:cNvPr>
            <p:cNvGrpSpPr/>
            <p:nvPr/>
          </p:nvGrpSpPr>
          <p:grpSpPr>
            <a:xfrm>
              <a:off x="5683546" y="1345891"/>
              <a:ext cx="320781" cy="4253557"/>
              <a:chOff x="5683546" y="1345891"/>
              <a:chExt cx="320781" cy="4253557"/>
            </a:xfrm>
          </p:grpSpPr>
          <p:sp>
            <p:nvSpPr>
              <p:cNvPr id="92" name="圆角矩形 6">
                <a:extLst>
                  <a:ext uri="{FF2B5EF4-FFF2-40B4-BE49-F238E27FC236}">
                    <a16:creationId xmlns:a16="http://schemas.microsoft.com/office/drawing/2014/main" id="{2F98DCB3-5BE2-428C-86D3-D5A7B115D931}"/>
                  </a:ext>
                </a:extLst>
              </p:cNvPr>
              <p:cNvSpPr/>
              <p:nvPr/>
            </p:nvSpPr>
            <p:spPr>
              <a:xfrm>
                <a:off x="5683546" y="1345891"/>
                <a:ext cx="320781" cy="4253557"/>
              </a:xfrm>
              <a:prstGeom prst="roundRect">
                <a:avLst/>
              </a:prstGeom>
              <a:solidFill>
                <a:schemeClr val="bg1">
                  <a:lumMod val="9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zh-CN" altLang="en-US" sz="2400" b="0" i="0" u="none" strike="noStrike" kern="1200" cap="none" spc="0" normalizeH="0" baseline="0" noProof="0">
                  <a:ln>
                    <a:noFill/>
                  </a:ln>
                  <a:solidFill>
                    <a:srgbClr val="FFFFFF"/>
                  </a:solidFill>
                  <a:effectLst/>
                  <a:uLnTx/>
                  <a:uFillTx/>
                  <a:latin typeface="Yeseva One" panose="00000500000000000000" charset="0"/>
                  <a:ea typeface="Yeseva One" panose="00000500000000000000" charset="0"/>
                  <a:cs typeface="+mn-cs"/>
                </a:endParaRPr>
              </a:p>
            </p:txBody>
          </p:sp>
          <p:sp>
            <p:nvSpPr>
              <p:cNvPr id="93" name="Freeform 131">
                <a:extLst>
                  <a:ext uri="{FF2B5EF4-FFF2-40B4-BE49-F238E27FC236}">
                    <a16:creationId xmlns:a16="http://schemas.microsoft.com/office/drawing/2014/main" id="{397205D5-8F4F-4170-A602-ACC61441380F}"/>
                  </a:ext>
                </a:extLst>
              </p:cNvPr>
              <p:cNvSpPr>
                <a:spLocks noEditPoints="1"/>
              </p:cNvSpPr>
              <p:nvPr/>
            </p:nvSpPr>
            <p:spPr bwMode="auto">
              <a:xfrm>
                <a:off x="5779477" y="1444943"/>
                <a:ext cx="159271" cy="182173"/>
              </a:xfrm>
              <a:custGeom>
                <a:avLst/>
                <a:gdLst>
                  <a:gd name="T0" fmla="*/ 0 w 153"/>
                  <a:gd name="T1" fmla="*/ 0 h 175"/>
                  <a:gd name="T2" fmla="*/ 109 w 153"/>
                  <a:gd name="T3" fmla="*/ 0 h 175"/>
                  <a:gd name="T4" fmla="*/ 109 w 153"/>
                  <a:gd name="T5" fmla="*/ 20 h 175"/>
                  <a:gd name="T6" fmla="*/ 90 w 153"/>
                  <a:gd name="T7" fmla="*/ 20 h 175"/>
                  <a:gd name="T8" fmla="*/ 90 w 153"/>
                  <a:gd name="T9" fmla="*/ 50 h 175"/>
                  <a:gd name="T10" fmla="*/ 60 w 153"/>
                  <a:gd name="T11" fmla="*/ 50 h 175"/>
                  <a:gd name="T12" fmla="*/ 60 w 153"/>
                  <a:gd name="T13" fmla="*/ 101 h 175"/>
                  <a:gd name="T14" fmla="*/ 90 w 153"/>
                  <a:gd name="T15" fmla="*/ 101 h 175"/>
                  <a:gd name="T16" fmla="*/ 90 w 153"/>
                  <a:gd name="T17" fmla="*/ 132 h 175"/>
                  <a:gd name="T18" fmla="*/ 109 w 153"/>
                  <a:gd name="T19" fmla="*/ 132 h 175"/>
                  <a:gd name="T20" fmla="*/ 109 w 153"/>
                  <a:gd name="T21" fmla="*/ 175 h 175"/>
                  <a:gd name="T22" fmla="*/ 56 w 153"/>
                  <a:gd name="T23" fmla="*/ 125 h 175"/>
                  <a:gd name="T24" fmla="*/ 0 w 153"/>
                  <a:gd name="T25" fmla="*/ 175 h 175"/>
                  <a:gd name="T26" fmla="*/ 0 w 153"/>
                  <a:gd name="T27" fmla="*/ 0 h 175"/>
                  <a:gd name="T28" fmla="*/ 0 w 153"/>
                  <a:gd name="T29" fmla="*/ 0 h 175"/>
                  <a:gd name="T30" fmla="*/ 77 w 153"/>
                  <a:gd name="T31" fmla="*/ 63 h 175"/>
                  <a:gd name="T32" fmla="*/ 77 w 153"/>
                  <a:gd name="T33" fmla="*/ 86 h 175"/>
                  <a:gd name="T34" fmla="*/ 103 w 153"/>
                  <a:gd name="T35" fmla="*/ 86 h 175"/>
                  <a:gd name="T36" fmla="*/ 103 w 153"/>
                  <a:gd name="T37" fmla="*/ 112 h 175"/>
                  <a:gd name="T38" fmla="*/ 127 w 153"/>
                  <a:gd name="T39" fmla="*/ 112 h 175"/>
                  <a:gd name="T40" fmla="*/ 127 w 153"/>
                  <a:gd name="T41" fmla="*/ 86 h 175"/>
                  <a:gd name="T42" fmla="*/ 153 w 153"/>
                  <a:gd name="T43" fmla="*/ 86 h 175"/>
                  <a:gd name="T44" fmla="*/ 153 w 153"/>
                  <a:gd name="T45" fmla="*/ 63 h 175"/>
                  <a:gd name="T46" fmla="*/ 127 w 153"/>
                  <a:gd name="T47" fmla="*/ 63 h 175"/>
                  <a:gd name="T48" fmla="*/ 127 w 153"/>
                  <a:gd name="T49" fmla="*/ 37 h 175"/>
                  <a:gd name="T50" fmla="*/ 103 w 153"/>
                  <a:gd name="T51" fmla="*/ 37 h 175"/>
                  <a:gd name="T52" fmla="*/ 103 w 153"/>
                  <a:gd name="T53" fmla="*/ 63 h 175"/>
                  <a:gd name="T54" fmla="*/ 77 w 153"/>
                  <a:gd name="T55" fmla="*/ 63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53" h="175">
                    <a:moveTo>
                      <a:pt x="0" y="0"/>
                    </a:moveTo>
                    <a:lnTo>
                      <a:pt x="109" y="0"/>
                    </a:lnTo>
                    <a:lnTo>
                      <a:pt x="109" y="20"/>
                    </a:lnTo>
                    <a:lnTo>
                      <a:pt x="90" y="20"/>
                    </a:lnTo>
                    <a:lnTo>
                      <a:pt x="90" y="50"/>
                    </a:lnTo>
                    <a:lnTo>
                      <a:pt x="60" y="50"/>
                    </a:lnTo>
                    <a:lnTo>
                      <a:pt x="60" y="101"/>
                    </a:lnTo>
                    <a:lnTo>
                      <a:pt x="90" y="101"/>
                    </a:lnTo>
                    <a:lnTo>
                      <a:pt x="90" y="132"/>
                    </a:lnTo>
                    <a:lnTo>
                      <a:pt x="109" y="132"/>
                    </a:lnTo>
                    <a:lnTo>
                      <a:pt x="109" y="175"/>
                    </a:lnTo>
                    <a:lnTo>
                      <a:pt x="56" y="125"/>
                    </a:lnTo>
                    <a:lnTo>
                      <a:pt x="0" y="175"/>
                    </a:lnTo>
                    <a:lnTo>
                      <a:pt x="0" y="0"/>
                    </a:lnTo>
                    <a:lnTo>
                      <a:pt x="0" y="0"/>
                    </a:lnTo>
                    <a:close/>
                    <a:moveTo>
                      <a:pt x="77" y="63"/>
                    </a:moveTo>
                    <a:lnTo>
                      <a:pt x="77" y="86"/>
                    </a:lnTo>
                    <a:lnTo>
                      <a:pt x="103" y="86"/>
                    </a:lnTo>
                    <a:lnTo>
                      <a:pt x="103" y="112"/>
                    </a:lnTo>
                    <a:lnTo>
                      <a:pt x="127" y="112"/>
                    </a:lnTo>
                    <a:lnTo>
                      <a:pt x="127" y="86"/>
                    </a:lnTo>
                    <a:lnTo>
                      <a:pt x="153" y="86"/>
                    </a:lnTo>
                    <a:lnTo>
                      <a:pt x="153" y="63"/>
                    </a:lnTo>
                    <a:lnTo>
                      <a:pt x="127" y="63"/>
                    </a:lnTo>
                    <a:lnTo>
                      <a:pt x="127" y="37"/>
                    </a:lnTo>
                    <a:lnTo>
                      <a:pt x="103" y="37"/>
                    </a:lnTo>
                    <a:lnTo>
                      <a:pt x="103" y="63"/>
                    </a:lnTo>
                    <a:lnTo>
                      <a:pt x="77" y="63"/>
                    </a:lnTo>
                    <a:close/>
                  </a:path>
                </a:pathLst>
              </a:custGeom>
              <a:solidFill>
                <a:schemeClr val="accent1"/>
              </a:solidFill>
              <a:ln>
                <a:noFill/>
              </a:ln>
            </p:spPr>
            <p:txBody>
              <a:bodyPr vert="horz" wrap="square" lIns="121883" tIns="60941" rIns="121883" bIns="60941" numCol="1" anchor="t" anchorCtr="0" compatLnSpc="1"/>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zh-CN" altLang="en-US" sz="2400" b="0" i="0" u="none" strike="noStrike" kern="1200" cap="none" spc="0" normalizeH="0" baseline="0" noProof="0">
                  <a:ln>
                    <a:noFill/>
                  </a:ln>
                  <a:solidFill>
                    <a:prstClr val="black"/>
                  </a:solidFill>
                  <a:effectLst/>
                  <a:uLnTx/>
                  <a:uFillTx/>
                  <a:latin typeface="Yeseva One" panose="00000500000000000000" charset="0"/>
                  <a:ea typeface="Yeseva One" panose="00000500000000000000" charset="0"/>
                  <a:cs typeface="+mn-cs"/>
                </a:endParaRPr>
              </a:p>
            </p:txBody>
          </p:sp>
          <p:sp>
            <p:nvSpPr>
              <p:cNvPr id="94" name="Freeform 147">
                <a:extLst>
                  <a:ext uri="{FF2B5EF4-FFF2-40B4-BE49-F238E27FC236}">
                    <a16:creationId xmlns:a16="http://schemas.microsoft.com/office/drawing/2014/main" id="{7395AF50-053C-4210-AF76-0D975F3DEE23}"/>
                  </a:ext>
                </a:extLst>
              </p:cNvPr>
              <p:cNvSpPr>
                <a:spLocks noEditPoints="1"/>
              </p:cNvSpPr>
              <p:nvPr/>
            </p:nvSpPr>
            <p:spPr bwMode="auto">
              <a:xfrm>
                <a:off x="5763006" y="5273346"/>
                <a:ext cx="150943" cy="238387"/>
              </a:xfrm>
              <a:custGeom>
                <a:avLst/>
                <a:gdLst>
                  <a:gd name="T0" fmla="*/ 57 w 67"/>
                  <a:gd name="T1" fmla="*/ 10 h 106"/>
                  <a:gd name="T2" fmla="*/ 62 w 67"/>
                  <a:gd name="T3" fmla="*/ 51 h 106"/>
                  <a:gd name="T4" fmla="*/ 51 w 67"/>
                  <a:gd name="T5" fmla="*/ 66 h 106"/>
                  <a:gd name="T6" fmla="*/ 55 w 67"/>
                  <a:gd name="T7" fmla="*/ 65 h 106"/>
                  <a:gd name="T8" fmla="*/ 57 w 67"/>
                  <a:gd name="T9" fmla="*/ 73 h 106"/>
                  <a:gd name="T10" fmla="*/ 56 w 67"/>
                  <a:gd name="T11" fmla="*/ 80 h 106"/>
                  <a:gd name="T12" fmla="*/ 57 w 67"/>
                  <a:gd name="T13" fmla="*/ 86 h 106"/>
                  <a:gd name="T14" fmla="*/ 55 w 67"/>
                  <a:gd name="T15" fmla="*/ 93 h 106"/>
                  <a:gd name="T16" fmla="*/ 15 w 67"/>
                  <a:gd name="T17" fmla="*/ 97 h 106"/>
                  <a:gd name="T18" fmla="*/ 12 w 67"/>
                  <a:gd name="T19" fmla="*/ 95 h 106"/>
                  <a:gd name="T20" fmla="*/ 12 w 67"/>
                  <a:gd name="T21" fmla="*/ 83 h 106"/>
                  <a:gd name="T22" fmla="*/ 12 w 67"/>
                  <a:gd name="T23" fmla="*/ 82 h 106"/>
                  <a:gd name="T24" fmla="*/ 12 w 67"/>
                  <a:gd name="T25" fmla="*/ 71 h 106"/>
                  <a:gd name="T26" fmla="*/ 15 w 67"/>
                  <a:gd name="T27" fmla="*/ 69 h 106"/>
                  <a:gd name="T28" fmla="*/ 16 w 67"/>
                  <a:gd name="T29" fmla="*/ 63 h 106"/>
                  <a:gd name="T30" fmla="*/ 0 w 67"/>
                  <a:gd name="T31" fmla="*/ 34 h 106"/>
                  <a:gd name="T32" fmla="*/ 33 w 67"/>
                  <a:gd name="T33" fmla="*/ 0 h 106"/>
                  <a:gd name="T34" fmla="*/ 28 w 67"/>
                  <a:gd name="T35" fmla="*/ 41 h 106"/>
                  <a:gd name="T36" fmla="*/ 30 w 67"/>
                  <a:gd name="T37" fmla="*/ 39 h 106"/>
                  <a:gd name="T38" fmla="*/ 33 w 67"/>
                  <a:gd name="T39" fmla="*/ 41 h 106"/>
                  <a:gd name="T40" fmla="*/ 36 w 67"/>
                  <a:gd name="T41" fmla="*/ 39 h 106"/>
                  <a:gd name="T42" fmla="*/ 39 w 67"/>
                  <a:gd name="T43" fmla="*/ 41 h 106"/>
                  <a:gd name="T44" fmla="*/ 43 w 67"/>
                  <a:gd name="T45" fmla="*/ 38 h 106"/>
                  <a:gd name="T46" fmla="*/ 39 w 67"/>
                  <a:gd name="T47" fmla="*/ 52 h 106"/>
                  <a:gd name="T48" fmla="*/ 44 w 67"/>
                  <a:gd name="T49" fmla="*/ 66 h 106"/>
                  <a:gd name="T50" fmla="*/ 44 w 67"/>
                  <a:gd name="T51" fmla="*/ 58 h 106"/>
                  <a:gd name="T52" fmla="*/ 56 w 67"/>
                  <a:gd name="T53" fmla="*/ 47 h 106"/>
                  <a:gd name="T54" fmla="*/ 52 w 67"/>
                  <a:gd name="T55" fmla="*/ 15 h 106"/>
                  <a:gd name="T56" fmla="*/ 15 w 67"/>
                  <a:gd name="T57" fmla="*/ 15 h 106"/>
                  <a:gd name="T58" fmla="*/ 11 w 67"/>
                  <a:gd name="T59" fmla="*/ 48 h 106"/>
                  <a:gd name="T60" fmla="*/ 23 w 67"/>
                  <a:gd name="T61" fmla="*/ 59 h 106"/>
                  <a:gd name="T62" fmla="*/ 23 w 67"/>
                  <a:gd name="T63" fmla="*/ 67 h 106"/>
                  <a:gd name="T64" fmla="*/ 29 w 67"/>
                  <a:gd name="T65" fmla="*/ 52 h 106"/>
                  <a:gd name="T66" fmla="*/ 25 w 67"/>
                  <a:gd name="T67" fmla="*/ 38 h 106"/>
                  <a:gd name="T68" fmla="*/ 40 w 67"/>
                  <a:gd name="T69" fmla="*/ 43 h 106"/>
                  <a:gd name="T70" fmla="*/ 36 w 67"/>
                  <a:gd name="T71" fmla="*/ 42 h 106"/>
                  <a:gd name="T72" fmla="*/ 30 w 67"/>
                  <a:gd name="T73" fmla="*/ 42 h 106"/>
                  <a:gd name="T74" fmla="*/ 27 w 67"/>
                  <a:gd name="T75" fmla="*/ 42 h 106"/>
                  <a:gd name="T76" fmla="*/ 32 w 67"/>
                  <a:gd name="T77" fmla="*/ 51 h 106"/>
                  <a:gd name="T78" fmla="*/ 32 w 67"/>
                  <a:gd name="T79" fmla="*/ 67 h 106"/>
                  <a:gd name="T80" fmla="*/ 35 w 67"/>
                  <a:gd name="T81" fmla="*/ 51 h 106"/>
                  <a:gd name="T82" fmla="*/ 35 w 67"/>
                  <a:gd name="T83" fmla="*/ 50 h 106"/>
                  <a:gd name="T84" fmla="*/ 43 w 67"/>
                  <a:gd name="T85" fmla="*/ 96 h 106"/>
                  <a:gd name="T86" fmla="*/ 34 w 67"/>
                  <a:gd name="T87" fmla="*/ 106 h 106"/>
                  <a:gd name="T88" fmla="*/ 43 w 67"/>
                  <a:gd name="T89" fmla="*/ 96 h 106"/>
                  <a:gd name="T90" fmla="*/ 17 w 67"/>
                  <a:gd name="T91" fmla="*/ 88 h 106"/>
                  <a:gd name="T92" fmla="*/ 17 w 67"/>
                  <a:gd name="T93" fmla="*/ 90 h 106"/>
                  <a:gd name="T94" fmla="*/ 50 w 67"/>
                  <a:gd name="T95" fmla="*/ 86 h 106"/>
                  <a:gd name="T96" fmla="*/ 50 w 67"/>
                  <a:gd name="T97" fmla="*/ 73 h 106"/>
                  <a:gd name="T98" fmla="*/ 17 w 67"/>
                  <a:gd name="T99" fmla="*/ 77 h 106"/>
                  <a:gd name="T100" fmla="*/ 50 w 67"/>
                  <a:gd name="T101" fmla="*/ 74 h 106"/>
                  <a:gd name="T102" fmla="*/ 50 w 67"/>
                  <a:gd name="T103" fmla="*/ 73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7" h="106">
                    <a:moveTo>
                      <a:pt x="33" y="0"/>
                    </a:moveTo>
                    <a:cubicBezTo>
                      <a:pt x="43" y="0"/>
                      <a:pt x="51" y="4"/>
                      <a:pt x="57" y="10"/>
                    </a:cubicBezTo>
                    <a:cubicBezTo>
                      <a:pt x="63" y="16"/>
                      <a:pt x="67" y="25"/>
                      <a:pt x="67" y="34"/>
                    </a:cubicBezTo>
                    <a:cubicBezTo>
                      <a:pt x="67" y="40"/>
                      <a:pt x="65" y="46"/>
                      <a:pt x="62" y="51"/>
                    </a:cubicBezTo>
                    <a:cubicBezTo>
                      <a:pt x="59" y="56"/>
                      <a:pt x="56" y="59"/>
                      <a:pt x="51" y="62"/>
                    </a:cubicBezTo>
                    <a:cubicBezTo>
                      <a:pt x="51" y="66"/>
                      <a:pt x="51" y="66"/>
                      <a:pt x="51" y="66"/>
                    </a:cubicBezTo>
                    <a:cubicBezTo>
                      <a:pt x="53" y="66"/>
                      <a:pt x="53" y="66"/>
                      <a:pt x="53" y="66"/>
                    </a:cubicBezTo>
                    <a:cubicBezTo>
                      <a:pt x="55" y="65"/>
                      <a:pt x="55" y="65"/>
                      <a:pt x="55" y="65"/>
                    </a:cubicBezTo>
                    <a:cubicBezTo>
                      <a:pt x="56" y="68"/>
                      <a:pt x="56" y="68"/>
                      <a:pt x="56" y="68"/>
                    </a:cubicBezTo>
                    <a:cubicBezTo>
                      <a:pt x="57" y="70"/>
                      <a:pt x="57" y="72"/>
                      <a:pt x="57" y="73"/>
                    </a:cubicBezTo>
                    <a:cubicBezTo>
                      <a:pt x="57" y="75"/>
                      <a:pt x="57" y="77"/>
                      <a:pt x="56" y="79"/>
                    </a:cubicBezTo>
                    <a:cubicBezTo>
                      <a:pt x="56" y="80"/>
                      <a:pt x="56" y="80"/>
                      <a:pt x="56" y="80"/>
                    </a:cubicBezTo>
                    <a:cubicBezTo>
                      <a:pt x="56" y="80"/>
                      <a:pt x="56" y="80"/>
                      <a:pt x="56" y="80"/>
                    </a:cubicBezTo>
                    <a:cubicBezTo>
                      <a:pt x="57" y="82"/>
                      <a:pt x="57" y="84"/>
                      <a:pt x="57" y="86"/>
                    </a:cubicBezTo>
                    <a:cubicBezTo>
                      <a:pt x="57" y="88"/>
                      <a:pt x="57" y="90"/>
                      <a:pt x="56" y="92"/>
                    </a:cubicBezTo>
                    <a:cubicBezTo>
                      <a:pt x="55" y="93"/>
                      <a:pt x="55" y="93"/>
                      <a:pt x="55" y="93"/>
                    </a:cubicBezTo>
                    <a:cubicBezTo>
                      <a:pt x="53" y="94"/>
                      <a:pt x="53" y="94"/>
                      <a:pt x="53" y="94"/>
                    </a:cubicBezTo>
                    <a:cubicBezTo>
                      <a:pt x="15" y="97"/>
                      <a:pt x="15" y="97"/>
                      <a:pt x="15" y="97"/>
                    </a:cubicBezTo>
                    <a:cubicBezTo>
                      <a:pt x="13" y="97"/>
                      <a:pt x="13" y="97"/>
                      <a:pt x="13" y="97"/>
                    </a:cubicBezTo>
                    <a:cubicBezTo>
                      <a:pt x="12" y="95"/>
                      <a:pt x="12" y="95"/>
                      <a:pt x="12" y="95"/>
                    </a:cubicBezTo>
                    <a:cubicBezTo>
                      <a:pt x="11" y="93"/>
                      <a:pt x="11" y="91"/>
                      <a:pt x="10" y="90"/>
                    </a:cubicBezTo>
                    <a:cubicBezTo>
                      <a:pt x="10" y="88"/>
                      <a:pt x="11" y="86"/>
                      <a:pt x="12" y="83"/>
                    </a:cubicBezTo>
                    <a:cubicBezTo>
                      <a:pt x="12" y="83"/>
                      <a:pt x="12" y="83"/>
                      <a:pt x="12" y="83"/>
                    </a:cubicBezTo>
                    <a:cubicBezTo>
                      <a:pt x="12" y="82"/>
                      <a:pt x="12" y="82"/>
                      <a:pt x="12" y="82"/>
                    </a:cubicBezTo>
                    <a:cubicBezTo>
                      <a:pt x="11" y="81"/>
                      <a:pt x="11" y="79"/>
                      <a:pt x="10" y="77"/>
                    </a:cubicBezTo>
                    <a:cubicBezTo>
                      <a:pt x="10" y="75"/>
                      <a:pt x="11" y="73"/>
                      <a:pt x="12" y="71"/>
                    </a:cubicBezTo>
                    <a:cubicBezTo>
                      <a:pt x="13" y="69"/>
                      <a:pt x="13" y="69"/>
                      <a:pt x="13" y="69"/>
                    </a:cubicBezTo>
                    <a:cubicBezTo>
                      <a:pt x="15" y="69"/>
                      <a:pt x="15" y="69"/>
                      <a:pt x="15" y="69"/>
                    </a:cubicBezTo>
                    <a:cubicBezTo>
                      <a:pt x="16" y="69"/>
                      <a:pt x="16" y="69"/>
                      <a:pt x="16" y="69"/>
                    </a:cubicBezTo>
                    <a:cubicBezTo>
                      <a:pt x="16" y="63"/>
                      <a:pt x="16" y="63"/>
                      <a:pt x="16" y="63"/>
                    </a:cubicBezTo>
                    <a:cubicBezTo>
                      <a:pt x="11" y="60"/>
                      <a:pt x="7" y="56"/>
                      <a:pt x="5" y="51"/>
                    </a:cubicBezTo>
                    <a:cubicBezTo>
                      <a:pt x="2" y="46"/>
                      <a:pt x="0" y="40"/>
                      <a:pt x="0" y="34"/>
                    </a:cubicBezTo>
                    <a:cubicBezTo>
                      <a:pt x="0" y="25"/>
                      <a:pt x="4" y="16"/>
                      <a:pt x="10" y="10"/>
                    </a:cubicBezTo>
                    <a:cubicBezTo>
                      <a:pt x="16" y="4"/>
                      <a:pt x="24" y="0"/>
                      <a:pt x="33" y="0"/>
                    </a:cubicBezTo>
                    <a:close/>
                    <a:moveTo>
                      <a:pt x="26" y="40"/>
                    </a:moveTo>
                    <a:cubicBezTo>
                      <a:pt x="27" y="41"/>
                      <a:pt x="27" y="41"/>
                      <a:pt x="28" y="41"/>
                    </a:cubicBezTo>
                    <a:cubicBezTo>
                      <a:pt x="28" y="41"/>
                      <a:pt x="29" y="41"/>
                      <a:pt x="30" y="40"/>
                    </a:cubicBezTo>
                    <a:cubicBezTo>
                      <a:pt x="30" y="39"/>
                      <a:pt x="30" y="39"/>
                      <a:pt x="30" y="39"/>
                    </a:cubicBezTo>
                    <a:cubicBezTo>
                      <a:pt x="31" y="40"/>
                      <a:pt x="31" y="40"/>
                      <a:pt x="31" y="40"/>
                    </a:cubicBezTo>
                    <a:cubicBezTo>
                      <a:pt x="32" y="41"/>
                      <a:pt x="32" y="41"/>
                      <a:pt x="33" y="41"/>
                    </a:cubicBezTo>
                    <a:cubicBezTo>
                      <a:pt x="34" y="41"/>
                      <a:pt x="35" y="41"/>
                      <a:pt x="35" y="40"/>
                    </a:cubicBezTo>
                    <a:cubicBezTo>
                      <a:pt x="36" y="39"/>
                      <a:pt x="36" y="39"/>
                      <a:pt x="36" y="39"/>
                    </a:cubicBezTo>
                    <a:cubicBezTo>
                      <a:pt x="36" y="40"/>
                      <a:pt x="36" y="40"/>
                      <a:pt x="36" y="40"/>
                    </a:cubicBezTo>
                    <a:cubicBezTo>
                      <a:pt x="37" y="41"/>
                      <a:pt x="38" y="41"/>
                      <a:pt x="39" y="41"/>
                    </a:cubicBezTo>
                    <a:cubicBezTo>
                      <a:pt x="40" y="41"/>
                      <a:pt x="41" y="41"/>
                      <a:pt x="42" y="40"/>
                    </a:cubicBezTo>
                    <a:cubicBezTo>
                      <a:pt x="43" y="38"/>
                      <a:pt x="43" y="38"/>
                      <a:pt x="43" y="38"/>
                    </a:cubicBezTo>
                    <a:cubicBezTo>
                      <a:pt x="46" y="40"/>
                      <a:pt x="46" y="40"/>
                      <a:pt x="46" y="40"/>
                    </a:cubicBezTo>
                    <a:cubicBezTo>
                      <a:pt x="39" y="52"/>
                      <a:pt x="39" y="52"/>
                      <a:pt x="39" y="52"/>
                    </a:cubicBezTo>
                    <a:cubicBezTo>
                      <a:pt x="39" y="67"/>
                      <a:pt x="39" y="67"/>
                      <a:pt x="39" y="67"/>
                    </a:cubicBezTo>
                    <a:cubicBezTo>
                      <a:pt x="44" y="66"/>
                      <a:pt x="44" y="66"/>
                      <a:pt x="44" y="66"/>
                    </a:cubicBezTo>
                    <a:cubicBezTo>
                      <a:pt x="44" y="60"/>
                      <a:pt x="44" y="60"/>
                      <a:pt x="44" y="60"/>
                    </a:cubicBezTo>
                    <a:cubicBezTo>
                      <a:pt x="44" y="58"/>
                      <a:pt x="44" y="58"/>
                      <a:pt x="44" y="58"/>
                    </a:cubicBezTo>
                    <a:cubicBezTo>
                      <a:pt x="46" y="57"/>
                      <a:pt x="46" y="57"/>
                      <a:pt x="46" y="57"/>
                    </a:cubicBezTo>
                    <a:cubicBezTo>
                      <a:pt x="50" y="55"/>
                      <a:pt x="54" y="52"/>
                      <a:pt x="56" y="47"/>
                    </a:cubicBezTo>
                    <a:cubicBezTo>
                      <a:pt x="59" y="44"/>
                      <a:pt x="60" y="39"/>
                      <a:pt x="60" y="34"/>
                    </a:cubicBezTo>
                    <a:cubicBezTo>
                      <a:pt x="60" y="27"/>
                      <a:pt x="57" y="20"/>
                      <a:pt x="52" y="15"/>
                    </a:cubicBezTo>
                    <a:cubicBezTo>
                      <a:pt x="47" y="10"/>
                      <a:pt x="41" y="7"/>
                      <a:pt x="33" y="7"/>
                    </a:cubicBezTo>
                    <a:cubicBezTo>
                      <a:pt x="26" y="7"/>
                      <a:pt x="19" y="10"/>
                      <a:pt x="15" y="15"/>
                    </a:cubicBezTo>
                    <a:cubicBezTo>
                      <a:pt x="10" y="20"/>
                      <a:pt x="7" y="27"/>
                      <a:pt x="7" y="34"/>
                    </a:cubicBezTo>
                    <a:cubicBezTo>
                      <a:pt x="7" y="39"/>
                      <a:pt x="8" y="44"/>
                      <a:pt x="11" y="48"/>
                    </a:cubicBezTo>
                    <a:cubicBezTo>
                      <a:pt x="13" y="52"/>
                      <a:pt x="17" y="55"/>
                      <a:pt x="21" y="58"/>
                    </a:cubicBezTo>
                    <a:cubicBezTo>
                      <a:pt x="23" y="59"/>
                      <a:pt x="23" y="59"/>
                      <a:pt x="23" y="59"/>
                    </a:cubicBezTo>
                    <a:cubicBezTo>
                      <a:pt x="23" y="61"/>
                      <a:pt x="23" y="61"/>
                      <a:pt x="23" y="61"/>
                    </a:cubicBezTo>
                    <a:cubicBezTo>
                      <a:pt x="23" y="67"/>
                      <a:pt x="23" y="67"/>
                      <a:pt x="23" y="67"/>
                    </a:cubicBezTo>
                    <a:cubicBezTo>
                      <a:pt x="29" y="67"/>
                      <a:pt x="29" y="67"/>
                      <a:pt x="29" y="67"/>
                    </a:cubicBezTo>
                    <a:cubicBezTo>
                      <a:pt x="29" y="52"/>
                      <a:pt x="29" y="52"/>
                      <a:pt x="29" y="52"/>
                    </a:cubicBezTo>
                    <a:cubicBezTo>
                      <a:pt x="22" y="40"/>
                      <a:pt x="22" y="40"/>
                      <a:pt x="22" y="40"/>
                    </a:cubicBezTo>
                    <a:cubicBezTo>
                      <a:pt x="25" y="38"/>
                      <a:pt x="25" y="38"/>
                      <a:pt x="25" y="38"/>
                    </a:cubicBezTo>
                    <a:cubicBezTo>
                      <a:pt x="26" y="40"/>
                      <a:pt x="26" y="40"/>
                      <a:pt x="26" y="40"/>
                    </a:cubicBezTo>
                    <a:close/>
                    <a:moveTo>
                      <a:pt x="40" y="43"/>
                    </a:moveTo>
                    <a:cubicBezTo>
                      <a:pt x="40" y="43"/>
                      <a:pt x="40" y="43"/>
                      <a:pt x="39" y="43"/>
                    </a:cubicBezTo>
                    <a:cubicBezTo>
                      <a:pt x="38" y="43"/>
                      <a:pt x="37" y="43"/>
                      <a:pt x="36" y="42"/>
                    </a:cubicBezTo>
                    <a:cubicBezTo>
                      <a:pt x="35" y="42"/>
                      <a:pt x="34" y="43"/>
                      <a:pt x="33" y="43"/>
                    </a:cubicBezTo>
                    <a:cubicBezTo>
                      <a:pt x="32" y="43"/>
                      <a:pt x="31" y="42"/>
                      <a:pt x="30" y="42"/>
                    </a:cubicBezTo>
                    <a:cubicBezTo>
                      <a:pt x="29" y="42"/>
                      <a:pt x="28" y="43"/>
                      <a:pt x="28" y="43"/>
                    </a:cubicBezTo>
                    <a:cubicBezTo>
                      <a:pt x="27" y="43"/>
                      <a:pt x="27" y="43"/>
                      <a:pt x="27" y="42"/>
                    </a:cubicBezTo>
                    <a:cubicBezTo>
                      <a:pt x="32" y="50"/>
                      <a:pt x="32" y="50"/>
                      <a:pt x="32" y="50"/>
                    </a:cubicBezTo>
                    <a:cubicBezTo>
                      <a:pt x="32" y="51"/>
                      <a:pt x="32" y="51"/>
                      <a:pt x="32" y="51"/>
                    </a:cubicBezTo>
                    <a:cubicBezTo>
                      <a:pt x="32" y="51"/>
                      <a:pt x="32" y="51"/>
                      <a:pt x="32" y="51"/>
                    </a:cubicBezTo>
                    <a:cubicBezTo>
                      <a:pt x="32" y="67"/>
                      <a:pt x="32" y="67"/>
                      <a:pt x="32" y="67"/>
                    </a:cubicBezTo>
                    <a:cubicBezTo>
                      <a:pt x="35" y="67"/>
                      <a:pt x="35" y="67"/>
                      <a:pt x="35" y="67"/>
                    </a:cubicBezTo>
                    <a:cubicBezTo>
                      <a:pt x="35" y="51"/>
                      <a:pt x="35" y="51"/>
                      <a:pt x="35" y="51"/>
                    </a:cubicBezTo>
                    <a:cubicBezTo>
                      <a:pt x="35" y="51"/>
                      <a:pt x="35" y="51"/>
                      <a:pt x="35" y="51"/>
                    </a:cubicBezTo>
                    <a:cubicBezTo>
                      <a:pt x="35" y="50"/>
                      <a:pt x="35" y="50"/>
                      <a:pt x="35" y="50"/>
                    </a:cubicBezTo>
                    <a:cubicBezTo>
                      <a:pt x="40" y="43"/>
                      <a:pt x="40" y="43"/>
                      <a:pt x="40" y="43"/>
                    </a:cubicBezTo>
                    <a:close/>
                    <a:moveTo>
                      <a:pt x="43" y="96"/>
                    </a:moveTo>
                    <a:cubicBezTo>
                      <a:pt x="24" y="98"/>
                      <a:pt x="24" y="98"/>
                      <a:pt x="24" y="98"/>
                    </a:cubicBezTo>
                    <a:cubicBezTo>
                      <a:pt x="25" y="103"/>
                      <a:pt x="29" y="106"/>
                      <a:pt x="34" y="106"/>
                    </a:cubicBezTo>
                    <a:cubicBezTo>
                      <a:pt x="39" y="106"/>
                      <a:pt x="43" y="102"/>
                      <a:pt x="43" y="97"/>
                    </a:cubicBezTo>
                    <a:cubicBezTo>
                      <a:pt x="43" y="97"/>
                      <a:pt x="43" y="97"/>
                      <a:pt x="43" y="96"/>
                    </a:cubicBezTo>
                    <a:close/>
                    <a:moveTo>
                      <a:pt x="50" y="85"/>
                    </a:moveTo>
                    <a:cubicBezTo>
                      <a:pt x="17" y="88"/>
                      <a:pt x="17" y="88"/>
                      <a:pt x="17" y="88"/>
                    </a:cubicBezTo>
                    <a:cubicBezTo>
                      <a:pt x="17" y="89"/>
                      <a:pt x="17" y="89"/>
                      <a:pt x="17" y="89"/>
                    </a:cubicBezTo>
                    <a:cubicBezTo>
                      <a:pt x="17" y="89"/>
                      <a:pt x="17" y="90"/>
                      <a:pt x="17" y="90"/>
                    </a:cubicBezTo>
                    <a:cubicBezTo>
                      <a:pt x="50" y="87"/>
                      <a:pt x="50" y="87"/>
                      <a:pt x="50" y="87"/>
                    </a:cubicBezTo>
                    <a:cubicBezTo>
                      <a:pt x="50" y="87"/>
                      <a:pt x="50" y="86"/>
                      <a:pt x="50" y="86"/>
                    </a:cubicBezTo>
                    <a:cubicBezTo>
                      <a:pt x="50" y="86"/>
                      <a:pt x="50" y="86"/>
                      <a:pt x="50" y="85"/>
                    </a:cubicBezTo>
                    <a:close/>
                    <a:moveTo>
                      <a:pt x="50" y="73"/>
                    </a:moveTo>
                    <a:cubicBezTo>
                      <a:pt x="17" y="76"/>
                      <a:pt x="17" y="76"/>
                      <a:pt x="17" y="76"/>
                    </a:cubicBezTo>
                    <a:cubicBezTo>
                      <a:pt x="17" y="76"/>
                      <a:pt x="17" y="76"/>
                      <a:pt x="17" y="77"/>
                    </a:cubicBezTo>
                    <a:cubicBezTo>
                      <a:pt x="17" y="77"/>
                      <a:pt x="17" y="77"/>
                      <a:pt x="17" y="77"/>
                    </a:cubicBezTo>
                    <a:cubicBezTo>
                      <a:pt x="50" y="74"/>
                      <a:pt x="50" y="74"/>
                      <a:pt x="50" y="74"/>
                    </a:cubicBezTo>
                    <a:cubicBezTo>
                      <a:pt x="50" y="74"/>
                      <a:pt x="50" y="74"/>
                      <a:pt x="50" y="73"/>
                    </a:cubicBezTo>
                    <a:cubicBezTo>
                      <a:pt x="50" y="73"/>
                      <a:pt x="50" y="73"/>
                      <a:pt x="50" y="73"/>
                    </a:cubicBezTo>
                    <a:close/>
                  </a:path>
                </a:pathLst>
              </a:custGeom>
              <a:solidFill>
                <a:schemeClr val="accent3"/>
              </a:solidFill>
              <a:ln>
                <a:noFill/>
              </a:ln>
            </p:spPr>
            <p:txBody>
              <a:bodyPr vert="horz" wrap="square" lIns="121883" tIns="60941" rIns="121883" bIns="60941" numCol="1" anchor="t" anchorCtr="0" compatLnSpc="1"/>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zh-CN" altLang="en-US" sz="2400" b="0" i="0" u="none" strike="noStrike" kern="1200" cap="none" spc="0" normalizeH="0" baseline="0" noProof="0">
                  <a:ln>
                    <a:noFill/>
                  </a:ln>
                  <a:solidFill>
                    <a:prstClr val="black"/>
                  </a:solidFill>
                  <a:effectLst/>
                  <a:uLnTx/>
                  <a:uFillTx/>
                  <a:latin typeface="Yeseva One" panose="00000500000000000000" charset="0"/>
                  <a:ea typeface="Yeseva One" panose="00000500000000000000" charset="0"/>
                  <a:cs typeface="+mn-cs"/>
                </a:endParaRPr>
              </a:p>
            </p:txBody>
          </p:sp>
        </p:grpSp>
        <p:grpSp>
          <p:nvGrpSpPr>
            <p:cNvPr id="86" name="组合 72">
              <a:extLst>
                <a:ext uri="{FF2B5EF4-FFF2-40B4-BE49-F238E27FC236}">
                  <a16:creationId xmlns:a16="http://schemas.microsoft.com/office/drawing/2014/main" id="{B0DDA214-3322-4DCD-9967-0B20F2C0EBC7}"/>
                </a:ext>
              </a:extLst>
            </p:cNvPr>
            <p:cNvGrpSpPr/>
            <p:nvPr/>
          </p:nvGrpSpPr>
          <p:grpSpPr>
            <a:xfrm>
              <a:off x="3765242" y="3331124"/>
              <a:ext cx="4157388" cy="320782"/>
              <a:chOff x="3765242" y="3331124"/>
              <a:chExt cx="4157388" cy="320782"/>
            </a:xfrm>
          </p:grpSpPr>
          <p:sp>
            <p:nvSpPr>
              <p:cNvPr id="87" name="圆角矩形 7">
                <a:extLst>
                  <a:ext uri="{FF2B5EF4-FFF2-40B4-BE49-F238E27FC236}">
                    <a16:creationId xmlns:a16="http://schemas.microsoft.com/office/drawing/2014/main" id="{FF5E41AD-AC72-40D1-81F1-79166EEFC012}"/>
                  </a:ext>
                </a:extLst>
              </p:cNvPr>
              <p:cNvSpPr/>
              <p:nvPr/>
            </p:nvSpPr>
            <p:spPr>
              <a:xfrm rot="5400000">
                <a:off x="5683545" y="1412821"/>
                <a:ext cx="320782" cy="4157388"/>
              </a:xfrm>
              <a:prstGeom prst="roundRect">
                <a:avLst/>
              </a:prstGeom>
              <a:solidFill>
                <a:schemeClr val="bg1">
                  <a:lumMod val="9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zh-CN" altLang="en-US" sz="2400" b="0" i="0" u="none" strike="noStrike" kern="1200" cap="none" spc="0" normalizeH="0" baseline="0" noProof="0">
                  <a:ln>
                    <a:noFill/>
                  </a:ln>
                  <a:solidFill>
                    <a:srgbClr val="FFFFFF"/>
                  </a:solidFill>
                  <a:effectLst/>
                  <a:uLnTx/>
                  <a:uFillTx/>
                  <a:latin typeface="Yeseva One" panose="00000500000000000000" charset="0"/>
                  <a:ea typeface="Yeseva One" panose="00000500000000000000" charset="0"/>
                  <a:cs typeface="+mn-cs"/>
                </a:endParaRPr>
              </a:p>
            </p:txBody>
          </p:sp>
          <p:grpSp>
            <p:nvGrpSpPr>
              <p:cNvPr id="88" name="组合 14">
                <a:extLst>
                  <a:ext uri="{FF2B5EF4-FFF2-40B4-BE49-F238E27FC236}">
                    <a16:creationId xmlns:a16="http://schemas.microsoft.com/office/drawing/2014/main" id="{021A07FB-C3FA-49E2-9B69-BA0162F9B917}"/>
                  </a:ext>
                </a:extLst>
              </p:cNvPr>
              <p:cNvGrpSpPr/>
              <p:nvPr/>
            </p:nvGrpSpPr>
            <p:grpSpPr>
              <a:xfrm>
                <a:off x="7641574" y="3369375"/>
                <a:ext cx="187371" cy="206588"/>
                <a:chOff x="1917700" y="530225"/>
                <a:chExt cx="495300" cy="546100"/>
              </a:xfrm>
              <a:solidFill>
                <a:srgbClr val="3A3A3A"/>
              </a:solidFill>
            </p:grpSpPr>
            <p:sp>
              <p:nvSpPr>
                <p:cNvPr id="90" name="Freeform 23">
                  <a:extLst>
                    <a:ext uri="{FF2B5EF4-FFF2-40B4-BE49-F238E27FC236}">
                      <a16:creationId xmlns:a16="http://schemas.microsoft.com/office/drawing/2014/main" id="{04BABA57-B9DD-4EFE-B93D-5D5110347D9B}"/>
                    </a:ext>
                  </a:extLst>
                </p:cNvPr>
                <p:cNvSpPr>
                  <a:spLocks noEditPoints="1"/>
                </p:cNvSpPr>
                <p:nvPr/>
              </p:nvSpPr>
              <p:spPr bwMode="auto">
                <a:xfrm>
                  <a:off x="1917700" y="530225"/>
                  <a:ext cx="495300" cy="546100"/>
                </a:xfrm>
                <a:custGeom>
                  <a:avLst/>
                  <a:gdLst>
                    <a:gd name="T0" fmla="*/ 160 w 176"/>
                    <a:gd name="T1" fmla="*/ 130 h 194"/>
                    <a:gd name="T2" fmla="*/ 176 w 176"/>
                    <a:gd name="T3" fmla="*/ 114 h 194"/>
                    <a:gd name="T4" fmla="*/ 160 w 176"/>
                    <a:gd name="T5" fmla="*/ 98 h 194"/>
                    <a:gd name="T6" fmla="*/ 152 w 176"/>
                    <a:gd name="T7" fmla="*/ 100 h 194"/>
                    <a:gd name="T8" fmla="*/ 90 w 176"/>
                    <a:gd name="T9" fmla="*/ 34 h 194"/>
                    <a:gd name="T10" fmla="*/ 91 w 176"/>
                    <a:gd name="T11" fmla="*/ 32 h 194"/>
                    <a:gd name="T12" fmla="*/ 91 w 176"/>
                    <a:gd name="T13" fmla="*/ 7 h 194"/>
                    <a:gd name="T14" fmla="*/ 66 w 176"/>
                    <a:gd name="T15" fmla="*/ 7 h 194"/>
                    <a:gd name="T16" fmla="*/ 51 w 176"/>
                    <a:gd name="T17" fmla="*/ 21 h 194"/>
                    <a:gd name="T18" fmla="*/ 34 w 176"/>
                    <a:gd name="T19" fmla="*/ 18 h 194"/>
                    <a:gd name="T20" fmla="*/ 1 w 176"/>
                    <a:gd name="T21" fmla="*/ 31 h 194"/>
                    <a:gd name="T22" fmla="*/ 1 w 176"/>
                    <a:gd name="T23" fmla="*/ 37 h 194"/>
                    <a:gd name="T24" fmla="*/ 61 w 176"/>
                    <a:gd name="T25" fmla="*/ 97 h 194"/>
                    <a:gd name="T26" fmla="*/ 64 w 176"/>
                    <a:gd name="T27" fmla="*/ 98 h 194"/>
                    <a:gd name="T28" fmla="*/ 67 w 176"/>
                    <a:gd name="T29" fmla="*/ 97 h 194"/>
                    <a:gd name="T30" fmla="*/ 77 w 176"/>
                    <a:gd name="T31" fmla="*/ 47 h 194"/>
                    <a:gd name="T32" fmla="*/ 84 w 176"/>
                    <a:gd name="T33" fmla="*/ 39 h 194"/>
                    <a:gd name="T34" fmla="*/ 146 w 176"/>
                    <a:gd name="T35" fmla="*/ 106 h 194"/>
                    <a:gd name="T36" fmla="*/ 144 w 176"/>
                    <a:gd name="T37" fmla="*/ 114 h 194"/>
                    <a:gd name="T38" fmla="*/ 146 w 176"/>
                    <a:gd name="T39" fmla="*/ 122 h 194"/>
                    <a:gd name="T40" fmla="*/ 126 w 176"/>
                    <a:gd name="T41" fmla="*/ 142 h 194"/>
                    <a:gd name="T42" fmla="*/ 112 w 176"/>
                    <a:gd name="T43" fmla="*/ 138 h 194"/>
                    <a:gd name="T44" fmla="*/ 88 w 176"/>
                    <a:gd name="T45" fmla="*/ 162 h 194"/>
                    <a:gd name="T46" fmla="*/ 52 w 176"/>
                    <a:gd name="T47" fmla="*/ 162 h 194"/>
                    <a:gd name="T48" fmla="*/ 32 w 176"/>
                    <a:gd name="T49" fmla="*/ 182 h 194"/>
                    <a:gd name="T50" fmla="*/ 32 w 176"/>
                    <a:gd name="T51" fmla="*/ 190 h 194"/>
                    <a:gd name="T52" fmla="*/ 36 w 176"/>
                    <a:gd name="T53" fmla="*/ 194 h 194"/>
                    <a:gd name="T54" fmla="*/ 156 w 176"/>
                    <a:gd name="T55" fmla="*/ 194 h 194"/>
                    <a:gd name="T56" fmla="*/ 160 w 176"/>
                    <a:gd name="T57" fmla="*/ 190 h 194"/>
                    <a:gd name="T58" fmla="*/ 160 w 176"/>
                    <a:gd name="T59" fmla="*/ 182 h 194"/>
                    <a:gd name="T60" fmla="*/ 140 w 176"/>
                    <a:gd name="T61" fmla="*/ 162 h 194"/>
                    <a:gd name="T62" fmla="*/ 136 w 176"/>
                    <a:gd name="T63" fmla="*/ 162 h 194"/>
                    <a:gd name="T64" fmla="*/ 132 w 176"/>
                    <a:gd name="T65" fmla="*/ 148 h 194"/>
                    <a:gd name="T66" fmla="*/ 152 w 176"/>
                    <a:gd name="T67" fmla="*/ 128 h 194"/>
                    <a:gd name="T68" fmla="*/ 160 w 176"/>
                    <a:gd name="T69" fmla="*/ 130 h 194"/>
                    <a:gd name="T70" fmla="*/ 55 w 176"/>
                    <a:gd name="T71" fmla="*/ 48 h 194"/>
                    <a:gd name="T72" fmla="*/ 52 w 176"/>
                    <a:gd name="T73" fmla="*/ 50 h 194"/>
                    <a:gd name="T74" fmla="*/ 50 w 176"/>
                    <a:gd name="T75" fmla="*/ 48 h 194"/>
                    <a:gd name="T76" fmla="*/ 31 w 176"/>
                    <a:gd name="T77" fmla="*/ 42 h 194"/>
                    <a:gd name="T78" fmla="*/ 27 w 176"/>
                    <a:gd name="T79" fmla="*/ 39 h 194"/>
                    <a:gd name="T80" fmla="*/ 30 w 176"/>
                    <a:gd name="T81" fmla="*/ 34 h 194"/>
                    <a:gd name="T82" fmla="*/ 34 w 176"/>
                    <a:gd name="T83" fmla="*/ 34 h 194"/>
                    <a:gd name="T84" fmla="*/ 55 w 176"/>
                    <a:gd name="T85" fmla="*/ 43 h 194"/>
                    <a:gd name="T86" fmla="*/ 55 w 176"/>
                    <a:gd name="T87" fmla="*/ 48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76" h="194">
                      <a:moveTo>
                        <a:pt x="160" y="130"/>
                      </a:moveTo>
                      <a:cubicBezTo>
                        <a:pt x="169" y="130"/>
                        <a:pt x="176" y="123"/>
                        <a:pt x="176" y="114"/>
                      </a:cubicBezTo>
                      <a:cubicBezTo>
                        <a:pt x="176" y="105"/>
                        <a:pt x="169" y="98"/>
                        <a:pt x="160" y="98"/>
                      </a:cubicBezTo>
                      <a:cubicBezTo>
                        <a:pt x="157" y="98"/>
                        <a:pt x="155" y="99"/>
                        <a:pt x="152" y="100"/>
                      </a:cubicBezTo>
                      <a:cubicBezTo>
                        <a:pt x="90" y="34"/>
                        <a:pt x="90" y="34"/>
                        <a:pt x="90" y="34"/>
                      </a:cubicBezTo>
                      <a:cubicBezTo>
                        <a:pt x="91" y="32"/>
                        <a:pt x="91" y="32"/>
                        <a:pt x="91" y="32"/>
                      </a:cubicBezTo>
                      <a:cubicBezTo>
                        <a:pt x="98" y="25"/>
                        <a:pt x="98" y="14"/>
                        <a:pt x="91" y="7"/>
                      </a:cubicBezTo>
                      <a:cubicBezTo>
                        <a:pt x="84" y="0"/>
                        <a:pt x="73" y="0"/>
                        <a:pt x="66" y="7"/>
                      </a:cubicBezTo>
                      <a:cubicBezTo>
                        <a:pt x="51" y="21"/>
                        <a:pt x="51" y="21"/>
                        <a:pt x="51" y="21"/>
                      </a:cubicBezTo>
                      <a:cubicBezTo>
                        <a:pt x="46" y="19"/>
                        <a:pt x="40" y="18"/>
                        <a:pt x="34" y="18"/>
                      </a:cubicBezTo>
                      <a:cubicBezTo>
                        <a:pt x="22" y="18"/>
                        <a:pt x="10" y="23"/>
                        <a:pt x="1" y="31"/>
                      </a:cubicBezTo>
                      <a:cubicBezTo>
                        <a:pt x="0" y="33"/>
                        <a:pt x="0" y="35"/>
                        <a:pt x="1" y="37"/>
                      </a:cubicBezTo>
                      <a:cubicBezTo>
                        <a:pt x="61" y="97"/>
                        <a:pt x="61" y="97"/>
                        <a:pt x="61" y="97"/>
                      </a:cubicBezTo>
                      <a:cubicBezTo>
                        <a:pt x="62" y="97"/>
                        <a:pt x="63" y="98"/>
                        <a:pt x="64" y="98"/>
                      </a:cubicBezTo>
                      <a:cubicBezTo>
                        <a:pt x="65" y="98"/>
                        <a:pt x="66" y="97"/>
                        <a:pt x="67" y="97"/>
                      </a:cubicBezTo>
                      <a:cubicBezTo>
                        <a:pt x="80" y="83"/>
                        <a:pt x="84" y="63"/>
                        <a:pt x="77" y="47"/>
                      </a:cubicBezTo>
                      <a:cubicBezTo>
                        <a:pt x="84" y="39"/>
                        <a:pt x="84" y="39"/>
                        <a:pt x="84" y="39"/>
                      </a:cubicBezTo>
                      <a:cubicBezTo>
                        <a:pt x="146" y="106"/>
                        <a:pt x="146" y="106"/>
                        <a:pt x="146" y="106"/>
                      </a:cubicBezTo>
                      <a:cubicBezTo>
                        <a:pt x="145" y="108"/>
                        <a:pt x="144" y="111"/>
                        <a:pt x="144" y="114"/>
                      </a:cubicBezTo>
                      <a:cubicBezTo>
                        <a:pt x="144" y="117"/>
                        <a:pt x="145" y="120"/>
                        <a:pt x="146" y="122"/>
                      </a:cubicBezTo>
                      <a:cubicBezTo>
                        <a:pt x="126" y="142"/>
                        <a:pt x="126" y="142"/>
                        <a:pt x="126" y="142"/>
                      </a:cubicBezTo>
                      <a:cubicBezTo>
                        <a:pt x="122" y="140"/>
                        <a:pt x="117" y="138"/>
                        <a:pt x="112" y="138"/>
                      </a:cubicBezTo>
                      <a:cubicBezTo>
                        <a:pt x="99" y="138"/>
                        <a:pt x="88" y="149"/>
                        <a:pt x="88" y="162"/>
                      </a:cubicBezTo>
                      <a:cubicBezTo>
                        <a:pt x="52" y="162"/>
                        <a:pt x="52" y="162"/>
                        <a:pt x="52" y="162"/>
                      </a:cubicBezTo>
                      <a:cubicBezTo>
                        <a:pt x="41" y="162"/>
                        <a:pt x="32" y="171"/>
                        <a:pt x="32" y="182"/>
                      </a:cubicBezTo>
                      <a:cubicBezTo>
                        <a:pt x="32" y="190"/>
                        <a:pt x="32" y="190"/>
                        <a:pt x="32" y="190"/>
                      </a:cubicBezTo>
                      <a:cubicBezTo>
                        <a:pt x="32" y="192"/>
                        <a:pt x="34" y="194"/>
                        <a:pt x="36" y="194"/>
                      </a:cubicBezTo>
                      <a:cubicBezTo>
                        <a:pt x="156" y="194"/>
                        <a:pt x="156" y="194"/>
                        <a:pt x="156" y="194"/>
                      </a:cubicBezTo>
                      <a:cubicBezTo>
                        <a:pt x="158" y="194"/>
                        <a:pt x="160" y="192"/>
                        <a:pt x="160" y="190"/>
                      </a:cubicBezTo>
                      <a:cubicBezTo>
                        <a:pt x="160" y="182"/>
                        <a:pt x="160" y="182"/>
                        <a:pt x="160" y="182"/>
                      </a:cubicBezTo>
                      <a:cubicBezTo>
                        <a:pt x="160" y="171"/>
                        <a:pt x="151" y="162"/>
                        <a:pt x="140" y="162"/>
                      </a:cubicBezTo>
                      <a:cubicBezTo>
                        <a:pt x="136" y="162"/>
                        <a:pt x="136" y="162"/>
                        <a:pt x="136" y="162"/>
                      </a:cubicBezTo>
                      <a:cubicBezTo>
                        <a:pt x="136" y="157"/>
                        <a:pt x="134" y="152"/>
                        <a:pt x="132" y="148"/>
                      </a:cubicBezTo>
                      <a:cubicBezTo>
                        <a:pt x="152" y="128"/>
                        <a:pt x="152" y="128"/>
                        <a:pt x="152" y="128"/>
                      </a:cubicBezTo>
                      <a:cubicBezTo>
                        <a:pt x="154" y="129"/>
                        <a:pt x="157" y="130"/>
                        <a:pt x="160" y="130"/>
                      </a:cubicBezTo>
                      <a:close/>
                      <a:moveTo>
                        <a:pt x="55" y="48"/>
                      </a:moveTo>
                      <a:cubicBezTo>
                        <a:pt x="55" y="49"/>
                        <a:pt x="53" y="50"/>
                        <a:pt x="52" y="50"/>
                      </a:cubicBezTo>
                      <a:cubicBezTo>
                        <a:pt x="51" y="50"/>
                        <a:pt x="50" y="49"/>
                        <a:pt x="50" y="48"/>
                      </a:cubicBezTo>
                      <a:cubicBezTo>
                        <a:pt x="45" y="43"/>
                        <a:pt x="38" y="41"/>
                        <a:pt x="31" y="42"/>
                      </a:cubicBezTo>
                      <a:cubicBezTo>
                        <a:pt x="29" y="42"/>
                        <a:pt x="27" y="41"/>
                        <a:pt x="27" y="39"/>
                      </a:cubicBezTo>
                      <a:cubicBezTo>
                        <a:pt x="26" y="36"/>
                        <a:pt x="28" y="34"/>
                        <a:pt x="30" y="34"/>
                      </a:cubicBezTo>
                      <a:cubicBezTo>
                        <a:pt x="31" y="34"/>
                        <a:pt x="33" y="34"/>
                        <a:pt x="34" y="34"/>
                      </a:cubicBezTo>
                      <a:cubicBezTo>
                        <a:pt x="42" y="34"/>
                        <a:pt x="50" y="37"/>
                        <a:pt x="55" y="43"/>
                      </a:cubicBezTo>
                      <a:cubicBezTo>
                        <a:pt x="57" y="44"/>
                        <a:pt x="57" y="47"/>
                        <a:pt x="55" y="48"/>
                      </a:cubicBezTo>
                      <a:close/>
                    </a:path>
                  </a:pathLst>
                </a:custGeom>
                <a:solidFill>
                  <a:schemeClr val="accent2"/>
                </a:solidFill>
                <a:ln>
                  <a:noFill/>
                </a:ln>
                <a:extLst>
                  <a:ext uri="{91240B29-F687-4F45-9708-019B960494DF}">
                    <a14:hiddenLine xmlns:a14="http://schemas.microsoft.com/office/drawing/2010/main" w="9525">
                      <a:solidFill>
                        <a:srgbClr val="000000"/>
                      </a:solidFill>
                      <a:round/>
                    </a14:hiddenLine>
                  </a:ext>
                </a:extLst>
              </p:spPr>
              <p:txBody>
                <a:bodyPr vert="horz" wrap="square" lIns="121883" tIns="60941" rIns="121883" bIns="60941" numCol="1" anchor="t" anchorCtr="0" compatLnSpc="1"/>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zh-CN" altLang="en-US" sz="2400" b="0" i="0" u="none" strike="noStrike" kern="1200" cap="none" spc="0" normalizeH="0" baseline="0" noProof="0">
                    <a:ln>
                      <a:noFill/>
                    </a:ln>
                    <a:solidFill>
                      <a:prstClr val="black"/>
                    </a:solidFill>
                    <a:effectLst/>
                    <a:uLnTx/>
                    <a:uFillTx/>
                    <a:latin typeface="Yeseva One" panose="00000500000000000000" charset="0"/>
                    <a:ea typeface="Yeseva One" panose="00000500000000000000" charset="0"/>
                    <a:cs typeface="+mn-cs"/>
                  </a:endParaRPr>
                </a:p>
              </p:txBody>
            </p:sp>
            <p:sp>
              <p:nvSpPr>
                <p:cNvPr id="91" name="Freeform 24">
                  <a:extLst>
                    <a:ext uri="{FF2B5EF4-FFF2-40B4-BE49-F238E27FC236}">
                      <a16:creationId xmlns:a16="http://schemas.microsoft.com/office/drawing/2014/main" id="{3C860A55-8206-45B3-B30D-18B8FCAE7695}"/>
                    </a:ext>
                  </a:extLst>
                </p:cNvPr>
                <p:cNvSpPr/>
                <p:nvPr/>
              </p:nvSpPr>
              <p:spPr bwMode="auto">
                <a:xfrm>
                  <a:off x="1935163" y="690563"/>
                  <a:ext cx="98425" cy="93663"/>
                </a:xfrm>
                <a:custGeom>
                  <a:avLst/>
                  <a:gdLst>
                    <a:gd name="T0" fmla="*/ 4 w 35"/>
                    <a:gd name="T1" fmla="*/ 0 h 33"/>
                    <a:gd name="T2" fmla="*/ 9 w 35"/>
                    <a:gd name="T3" fmla="*/ 26 h 33"/>
                    <a:gd name="T4" fmla="*/ 25 w 35"/>
                    <a:gd name="T5" fmla="*/ 33 h 33"/>
                    <a:gd name="T6" fmla="*/ 35 w 35"/>
                    <a:gd name="T7" fmla="*/ 31 h 33"/>
                    <a:gd name="T8" fmla="*/ 4 w 35"/>
                    <a:gd name="T9" fmla="*/ 0 h 33"/>
                  </a:gdLst>
                  <a:ahLst/>
                  <a:cxnLst>
                    <a:cxn ang="0">
                      <a:pos x="T0" y="T1"/>
                    </a:cxn>
                    <a:cxn ang="0">
                      <a:pos x="T2" y="T3"/>
                    </a:cxn>
                    <a:cxn ang="0">
                      <a:pos x="T4" y="T5"/>
                    </a:cxn>
                    <a:cxn ang="0">
                      <a:pos x="T6" y="T7"/>
                    </a:cxn>
                    <a:cxn ang="0">
                      <a:pos x="T8" y="T9"/>
                    </a:cxn>
                  </a:cxnLst>
                  <a:rect l="0" t="0" r="r" b="b"/>
                  <a:pathLst>
                    <a:path w="35" h="33">
                      <a:moveTo>
                        <a:pt x="4" y="0"/>
                      </a:moveTo>
                      <a:cubicBezTo>
                        <a:pt x="0" y="9"/>
                        <a:pt x="2" y="19"/>
                        <a:pt x="9" y="26"/>
                      </a:cubicBezTo>
                      <a:cubicBezTo>
                        <a:pt x="13" y="31"/>
                        <a:pt x="19" y="33"/>
                        <a:pt x="25" y="33"/>
                      </a:cubicBezTo>
                      <a:cubicBezTo>
                        <a:pt x="28" y="33"/>
                        <a:pt x="32" y="32"/>
                        <a:pt x="35" y="31"/>
                      </a:cubicBezTo>
                      <a:lnTo>
                        <a:pt x="4"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21883" tIns="60941" rIns="121883" bIns="60941" numCol="1" anchor="t" anchorCtr="0" compatLnSpc="1"/>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zh-CN" altLang="en-US" sz="2400" b="0" i="0" u="none" strike="noStrike" kern="1200" cap="none" spc="0" normalizeH="0" baseline="0" noProof="0">
                    <a:ln>
                      <a:noFill/>
                    </a:ln>
                    <a:solidFill>
                      <a:prstClr val="black"/>
                    </a:solidFill>
                    <a:effectLst/>
                    <a:uLnTx/>
                    <a:uFillTx/>
                    <a:latin typeface="Yeseva One" panose="00000500000000000000" charset="0"/>
                    <a:ea typeface="Yeseva One" panose="00000500000000000000" charset="0"/>
                    <a:cs typeface="+mn-cs"/>
                  </a:endParaRPr>
                </a:p>
              </p:txBody>
            </p:sp>
          </p:grpSp>
          <p:sp>
            <p:nvSpPr>
              <p:cNvPr id="89" name="Freeform 163">
                <a:extLst>
                  <a:ext uri="{FF2B5EF4-FFF2-40B4-BE49-F238E27FC236}">
                    <a16:creationId xmlns:a16="http://schemas.microsoft.com/office/drawing/2014/main" id="{8FA55532-BAE5-4181-9BCA-C3570405E6DC}"/>
                  </a:ext>
                </a:extLst>
              </p:cNvPr>
              <p:cNvSpPr>
                <a:spLocks noEditPoints="1"/>
              </p:cNvSpPr>
              <p:nvPr/>
            </p:nvSpPr>
            <p:spPr bwMode="auto">
              <a:xfrm>
                <a:off x="3884080" y="3381142"/>
                <a:ext cx="261289" cy="168641"/>
              </a:xfrm>
              <a:custGeom>
                <a:avLst/>
                <a:gdLst>
                  <a:gd name="T0" fmla="*/ 72 w 116"/>
                  <a:gd name="T1" fmla="*/ 27 h 75"/>
                  <a:gd name="T2" fmla="*/ 69 w 116"/>
                  <a:gd name="T3" fmla="*/ 19 h 75"/>
                  <a:gd name="T4" fmla="*/ 65 w 116"/>
                  <a:gd name="T5" fmla="*/ 19 h 75"/>
                  <a:gd name="T6" fmla="*/ 46 w 116"/>
                  <a:gd name="T7" fmla="*/ 18 h 75"/>
                  <a:gd name="T8" fmla="*/ 46 w 116"/>
                  <a:gd name="T9" fmla="*/ 29 h 75"/>
                  <a:gd name="T10" fmla="*/ 79 w 116"/>
                  <a:gd name="T11" fmla="*/ 9 h 75"/>
                  <a:gd name="T12" fmla="*/ 72 w 116"/>
                  <a:gd name="T13" fmla="*/ 29 h 75"/>
                  <a:gd name="T14" fmla="*/ 8 w 116"/>
                  <a:gd name="T15" fmla="*/ 23 h 75"/>
                  <a:gd name="T16" fmla="*/ 29 w 116"/>
                  <a:gd name="T17" fmla="*/ 35 h 75"/>
                  <a:gd name="T18" fmla="*/ 18 w 116"/>
                  <a:gd name="T19" fmla="*/ 46 h 75"/>
                  <a:gd name="T20" fmla="*/ 11 w 116"/>
                  <a:gd name="T21" fmla="*/ 42 h 75"/>
                  <a:gd name="T22" fmla="*/ 25 w 116"/>
                  <a:gd name="T23" fmla="*/ 46 h 75"/>
                  <a:gd name="T24" fmla="*/ 4 w 116"/>
                  <a:gd name="T25" fmla="*/ 48 h 75"/>
                  <a:gd name="T26" fmla="*/ 3 w 116"/>
                  <a:gd name="T27" fmla="*/ 48 h 75"/>
                  <a:gd name="T28" fmla="*/ 0 w 116"/>
                  <a:gd name="T29" fmla="*/ 61 h 75"/>
                  <a:gd name="T30" fmla="*/ 2 w 116"/>
                  <a:gd name="T31" fmla="*/ 62 h 75"/>
                  <a:gd name="T32" fmla="*/ 26 w 116"/>
                  <a:gd name="T33" fmla="*/ 73 h 75"/>
                  <a:gd name="T34" fmla="*/ 28 w 116"/>
                  <a:gd name="T35" fmla="*/ 75 h 75"/>
                  <a:gd name="T36" fmla="*/ 92 w 116"/>
                  <a:gd name="T37" fmla="*/ 75 h 75"/>
                  <a:gd name="T38" fmla="*/ 93 w 116"/>
                  <a:gd name="T39" fmla="*/ 62 h 75"/>
                  <a:gd name="T40" fmla="*/ 116 w 116"/>
                  <a:gd name="T41" fmla="*/ 62 h 75"/>
                  <a:gd name="T42" fmla="*/ 116 w 116"/>
                  <a:gd name="T43" fmla="*/ 55 h 75"/>
                  <a:gd name="T44" fmla="*/ 113 w 116"/>
                  <a:gd name="T45" fmla="*/ 48 h 75"/>
                  <a:gd name="T46" fmla="*/ 105 w 116"/>
                  <a:gd name="T47" fmla="*/ 46 h 75"/>
                  <a:gd name="T48" fmla="*/ 98 w 116"/>
                  <a:gd name="T49" fmla="*/ 59 h 75"/>
                  <a:gd name="T50" fmla="*/ 91 w 116"/>
                  <a:gd name="T51" fmla="*/ 46 h 75"/>
                  <a:gd name="T52" fmla="*/ 72 w 116"/>
                  <a:gd name="T53" fmla="*/ 45 h 75"/>
                  <a:gd name="T54" fmla="*/ 69 w 116"/>
                  <a:gd name="T55" fmla="*/ 50 h 75"/>
                  <a:gd name="T56" fmla="*/ 64 w 116"/>
                  <a:gd name="T57" fmla="*/ 67 h 75"/>
                  <a:gd name="T58" fmla="*/ 64 w 116"/>
                  <a:gd name="T59" fmla="*/ 52 h 75"/>
                  <a:gd name="T60" fmla="*/ 60 w 116"/>
                  <a:gd name="T61" fmla="*/ 47 h 75"/>
                  <a:gd name="T62" fmla="*/ 56 w 116"/>
                  <a:gd name="T63" fmla="*/ 47 h 75"/>
                  <a:gd name="T64" fmla="*/ 57 w 116"/>
                  <a:gd name="T65" fmla="*/ 54 h 75"/>
                  <a:gd name="T66" fmla="*/ 49 w 116"/>
                  <a:gd name="T67" fmla="*/ 50 h 75"/>
                  <a:gd name="T68" fmla="*/ 47 w 116"/>
                  <a:gd name="T69" fmla="*/ 45 h 75"/>
                  <a:gd name="T70" fmla="*/ 33 w 116"/>
                  <a:gd name="T71" fmla="*/ 48 h 75"/>
                  <a:gd name="T72" fmla="*/ 87 w 116"/>
                  <a:gd name="T73" fmla="*/ 36 h 75"/>
                  <a:gd name="T74" fmla="*/ 109 w 116"/>
                  <a:gd name="T75" fmla="*/ 21 h 75"/>
                  <a:gd name="T76" fmla="*/ 106 w 116"/>
                  <a:gd name="T77" fmla="*/ 42 h 75"/>
                  <a:gd name="T78" fmla="*/ 98 w 116"/>
                  <a:gd name="T79" fmla="*/ 46 h 75"/>
                  <a:gd name="T80" fmla="*/ 87 w 116"/>
                  <a:gd name="T81" fmla="*/ 36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16" h="75">
                    <a:moveTo>
                      <a:pt x="72" y="29"/>
                    </a:moveTo>
                    <a:cubicBezTo>
                      <a:pt x="72" y="28"/>
                      <a:pt x="72" y="27"/>
                      <a:pt x="72" y="27"/>
                    </a:cubicBezTo>
                    <a:cubicBezTo>
                      <a:pt x="72" y="19"/>
                      <a:pt x="72" y="19"/>
                      <a:pt x="72" y="19"/>
                    </a:cubicBezTo>
                    <a:cubicBezTo>
                      <a:pt x="71" y="19"/>
                      <a:pt x="70" y="19"/>
                      <a:pt x="69" y="19"/>
                    </a:cubicBezTo>
                    <a:cubicBezTo>
                      <a:pt x="68" y="14"/>
                      <a:pt x="68" y="14"/>
                      <a:pt x="68" y="14"/>
                    </a:cubicBezTo>
                    <a:cubicBezTo>
                      <a:pt x="65" y="19"/>
                      <a:pt x="65" y="19"/>
                      <a:pt x="65" y="19"/>
                    </a:cubicBezTo>
                    <a:cubicBezTo>
                      <a:pt x="60" y="21"/>
                      <a:pt x="56" y="22"/>
                      <a:pt x="47" y="18"/>
                    </a:cubicBezTo>
                    <a:cubicBezTo>
                      <a:pt x="46" y="18"/>
                      <a:pt x="46" y="18"/>
                      <a:pt x="46" y="18"/>
                    </a:cubicBezTo>
                    <a:cubicBezTo>
                      <a:pt x="46" y="27"/>
                      <a:pt x="46" y="27"/>
                      <a:pt x="46" y="27"/>
                    </a:cubicBezTo>
                    <a:cubicBezTo>
                      <a:pt x="46" y="27"/>
                      <a:pt x="46" y="28"/>
                      <a:pt x="46" y="29"/>
                    </a:cubicBezTo>
                    <a:cubicBezTo>
                      <a:pt x="38" y="23"/>
                      <a:pt x="41" y="20"/>
                      <a:pt x="39" y="9"/>
                    </a:cubicBezTo>
                    <a:cubicBezTo>
                      <a:pt x="45" y="0"/>
                      <a:pt x="75" y="0"/>
                      <a:pt x="79" y="9"/>
                    </a:cubicBezTo>
                    <a:cubicBezTo>
                      <a:pt x="78" y="17"/>
                      <a:pt x="79" y="24"/>
                      <a:pt x="73" y="29"/>
                    </a:cubicBezTo>
                    <a:cubicBezTo>
                      <a:pt x="72" y="29"/>
                      <a:pt x="72" y="29"/>
                      <a:pt x="72" y="29"/>
                    </a:cubicBezTo>
                    <a:close/>
                    <a:moveTo>
                      <a:pt x="8" y="36"/>
                    </a:moveTo>
                    <a:cubicBezTo>
                      <a:pt x="7" y="30"/>
                      <a:pt x="7" y="27"/>
                      <a:pt x="8" y="23"/>
                    </a:cubicBezTo>
                    <a:cubicBezTo>
                      <a:pt x="18" y="25"/>
                      <a:pt x="20" y="16"/>
                      <a:pt x="29" y="23"/>
                    </a:cubicBezTo>
                    <a:cubicBezTo>
                      <a:pt x="30" y="27"/>
                      <a:pt x="30" y="32"/>
                      <a:pt x="29" y="35"/>
                    </a:cubicBezTo>
                    <a:cubicBezTo>
                      <a:pt x="29" y="38"/>
                      <a:pt x="28" y="40"/>
                      <a:pt x="26" y="42"/>
                    </a:cubicBezTo>
                    <a:cubicBezTo>
                      <a:pt x="24" y="44"/>
                      <a:pt x="21" y="46"/>
                      <a:pt x="18" y="46"/>
                    </a:cubicBezTo>
                    <a:cubicBezTo>
                      <a:pt x="18" y="46"/>
                      <a:pt x="18" y="46"/>
                      <a:pt x="18" y="46"/>
                    </a:cubicBezTo>
                    <a:cubicBezTo>
                      <a:pt x="15" y="46"/>
                      <a:pt x="13" y="44"/>
                      <a:pt x="11" y="42"/>
                    </a:cubicBezTo>
                    <a:cubicBezTo>
                      <a:pt x="9" y="40"/>
                      <a:pt x="8" y="38"/>
                      <a:pt x="8" y="36"/>
                    </a:cubicBezTo>
                    <a:close/>
                    <a:moveTo>
                      <a:pt x="25" y="46"/>
                    </a:moveTo>
                    <a:cubicBezTo>
                      <a:pt x="22" y="52"/>
                      <a:pt x="14" y="52"/>
                      <a:pt x="12" y="46"/>
                    </a:cubicBezTo>
                    <a:cubicBezTo>
                      <a:pt x="4" y="48"/>
                      <a:pt x="4" y="48"/>
                      <a:pt x="4" y="48"/>
                    </a:cubicBezTo>
                    <a:cubicBezTo>
                      <a:pt x="4" y="48"/>
                      <a:pt x="4" y="48"/>
                      <a:pt x="4" y="48"/>
                    </a:cubicBezTo>
                    <a:cubicBezTo>
                      <a:pt x="3" y="48"/>
                      <a:pt x="3" y="48"/>
                      <a:pt x="3" y="48"/>
                    </a:cubicBezTo>
                    <a:cubicBezTo>
                      <a:pt x="2" y="50"/>
                      <a:pt x="1" y="51"/>
                      <a:pt x="0" y="54"/>
                    </a:cubicBezTo>
                    <a:cubicBezTo>
                      <a:pt x="0" y="56"/>
                      <a:pt x="0" y="58"/>
                      <a:pt x="0" y="61"/>
                    </a:cubicBezTo>
                    <a:cubicBezTo>
                      <a:pt x="1" y="62"/>
                      <a:pt x="1" y="62"/>
                      <a:pt x="1" y="62"/>
                    </a:cubicBezTo>
                    <a:cubicBezTo>
                      <a:pt x="2" y="62"/>
                      <a:pt x="2" y="62"/>
                      <a:pt x="2" y="62"/>
                    </a:cubicBezTo>
                    <a:cubicBezTo>
                      <a:pt x="26" y="62"/>
                      <a:pt x="26" y="62"/>
                      <a:pt x="26" y="62"/>
                    </a:cubicBezTo>
                    <a:cubicBezTo>
                      <a:pt x="25" y="65"/>
                      <a:pt x="26" y="69"/>
                      <a:pt x="26" y="73"/>
                    </a:cubicBezTo>
                    <a:cubicBezTo>
                      <a:pt x="27" y="75"/>
                      <a:pt x="27" y="75"/>
                      <a:pt x="27" y="75"/>
                    </a:cubicBezTo>
                    <a:cubicBezTo>
                      <a:pt x="28" y="75"/>
                      <a:pt x="28" y="75"/>
                      <a:pt x="28" y="75"/>
                    </a:cubicBezTo>
                    <a:cubicBezTo>
                      <a:pt x="90" y="75"/>
                      <a:pt x="90" y="75"/>
                      <a:pt x="90" y="75"/>
                    </a:cubicBezTo>
                    <a:cubicBezTo>
                      <a:pt x="92" y="75"/>
                      <a:pt x="92" y="75"/>
                      <a:pt x="92" y="75"/>
                    </a:cubicBezTo>
                    <a:cubicBezTo>
                      <a:pt x="92" y="73"/>
                      <a:pt x="92" y="73"/>
                      <a:pt x="92" y="73"/>
                    </a:cubicBezTo>
                    <a:cubicBezTo>
                      <a:pt x="93" y="69"/>
                      <a:pt x="93" y="66"/>
                      <a:pt x="93" y="62"/>
                    </a:cubicBezTo>
                    <a:cubicBezTo>
                      <a:pt x="115" y="62"/>
                      <a:pt x="115" y="62"/>
                      <a:pt x="115" y="62"/>
                    </a:cubicBezTo>
                    <a:cubicBezTo>
                      <a:pt x="116" y="62"/>
                      <a:pt x="116" y="62"/>
                      <a:pt x="116" y="62"/>
                    </a:cubicBezTo>
                    <a:cubicBezTo>
                      <a:pt x="116" y="61"/>
                      <a:pt x="116" y="61"/>
                      <a:pt x="116" y="61"/>
                    </a:cubicBezTo>
                    <a:cubicBezTo>
                      <a:pt x="116" y="59"/>
                      <a:pt x="116" y="57"/>
                      <a:pt x="116" y="55"/>
                    </a:cubicBezTo>
                    <a:cubicBezTo>
                      <a:pt x="116" y="52"/>
                      <a:pt x="115" y="50"/>
                      <a:pt x="114" y="49"/>
                    </a:cubicBezTo>
                    <a:cubicBezTo>
                      <a:pt x="113" y="48"/>
                      <a:pt x="113" y="48"/>
                      <a:pt x="113" y="48"/>
                    </a:cubicBezTo>
                    <a:cubicBezTo>
                      <a:pt x="113" y="48"/>
                      <a:pt x="113" y="48"/>
                      <a:pt x="113" y="48"/>
                    </a:cubicBezTo>
                    <a:cubicBezTo>
                      <a:pt x="105" y="46"/>
                      <a:pt x="105" y="46"/>
                      <a:pt x="105" y="46"/>
                    </a:cubicBezTo>
                    <a:cubicBezTo>
                      <a:pt x="103" y="47"/>
                      <a:pt x="103" y="47"/>
                      <a:pt x="103" y="47"/>
                    </a:cubicBezTo>
                    <a:cubicBezTo>
                      <a:pt x="98" y="59"/>
                      <a:pt x="98" y="59"/>
                      <a:pt x="98" y="59"/>
                    </a:cubicBezTo>
                    <a:cubicBezTo>
                      <a:pt x="93" y="47"/>
                      <a:pt x="93" y="47"/>
                      <a:pt x="93" y="47"/>
                    </a:cubicBezTo>
                    <a:cubicBezTo>
                      <a:pt x="91" y="46"/>
                      <a:pt x="91" y="46"/>
                      <a:pt x="91" y="46"/>
                    </a:cubicBezTo>
                    <a:cubicBezTo>
                      <a:pt x="84" y="48"/>
                      <a:pt x="84" y="48"/>
                      <a:pt x="84" y="48"/>
                    </a:cubicBezTo>
                    <a:cubicBezTo>
                      <a:pt x="72" y="45"/>
                      <a:pt x="72" y="45"/>
                      <a:pt x="72" y="45"/>
                    </a:cubicBezTo>
                    <a:cubicBezTo>
                      <a:pt x="69" y="47"/>
                      <a:pt x="69" y="47"/>
                      <a:pt x="69" y="47"/>
                    </a:cubicBezTo>
                    <a:cubicBezTo>
                      <a:pt x="69" y="50"/>
                      <a:pt x="69" y="50"/>
                      <a:pt x="69" y="50"/>
                    </a:cubicBezTo>
                    <a:cubicBezTo>
                      <a:pt x="64" y="67"/>
                      <a:pt x="64" y="67"/>
                      <a:pt x="64" y="67"/>
                    </a:cubicBezTo>
                    <a:cubicBezTo>
                      <a:pt x="64" y="67"/>
                      <a:pt x="64" y="67"/>
                      <a:pt x="64" y="67"/>
                    </a:cubicBezTo>
                    <a:cubicBezTo>
                      <a:pt x="62" y="54"/>
                      <a:pt x="62" y="54"/>
                      <a:pt x="62" y="54"/>
                    </a:cubicBezTo>
                    <a:cubicBezTo>
                      <a:pt x="64" y="52"/>
                      <a:pt x="64" y="52"/>
                      <a:pt x="64" y="52"/>
                    </a:cubicBezTo>
                    <a:cubicBezTo>
                      <a:pt x="63" y="47"/>
                      <a:pt x="63" y="47"/>
                      <a:pt x="63" y="47"/>
                    </a:cubicBezTo>
                    <a:cubicBezTo>
                      <a:pt x="60" y="47"/>
                      <a:pt x="60" y="47"/>
                      <a:pt x="60" y="47"/>
                    </a:cubicBezTo>
                    <a:cubicBezTo>
                      <a:pt x="59" y="47"/>
                      <a:pt x="59" y="47"/>
                      <a:pt x="59" y="47"/>
                    </a:cubicBezTo>
                    <a:cubicBezTo>
                      <a:pt x="56" y="47"/>
                      <a:pt x="56" y="47"/>
                      <a:pt x="56" y="47"/>
                    </a:cubicBezTo>
                    <a:cubicBezTo>
                      <a:pt x="55" y="52"/>
                      <a:pt x="55" y="52"/>
                      <a:pt x="55" y="52"/>
                    </a:cubicBezTo>
                    <a:cubicBezTo>
                      <a:pt x="57" y="54"/>
                      <a:pt x="57" y="54"/>
                      <a:pt x="57" y="54"/>
                    </a:cubicBezTo>
                    <a:cubicBezTo>
                      <a:pt x="54" y="67"/>
                      <a:pt x="54" y="67"/>
                      <a:pt x="54" y="67"/>
                    </a:cubicBezTo>
                    <a:cubicBezTo>
                      <a:pt x="49" y="50"/>
                      <a:pt x="49" y="50"/>
                      <a:pt x="49" y="50"/>
                    </a:cubicBezTo>
                    <a:cubicBezTo>
                      <a:pt x="49" y="47"/>
                      <a:pt x="49" y="47"/>
                      <a:pt x="49" y="47"/>
                    </a:cubicBezTo>
                    <a:cubicBezTo>
                      <a:pt x="47" y="45"/>
                      <a:pt x="47" y="45"/>
                      <a:pt x="47" y="45"/>
                    </a:cubicBezTo>
                    <a:cubicBezTo>
                      <a:pt x="33" y="48"/>
                      <a:pt x="33" y="48"/>
                      <a:pt x="33" y="48"/>
                    </a:cubicBezTo>
                    <a:cubicBezTo>
                      <a:pt x="33" y="48"/>
                      <a:pt x="33" y="48"/>
                      <a:pt x="33" y="48"/>
                    </a:cubicBezTo>
                    <a:cubicBezTo>
                      <a:pt x="25" y="46"/>
                      <a:pt x="25" y="46"/>
                      <a:pt x="25" y="46"/>
                    </a:cubicBezTo>
                    <a:close/>
                    <a:moveTo>
                      <a:pt x="87" y="36"/>
                    </a:moveTo>
                    <a:cubicBezTo>
                      <a:pt x="87" y="30"/>
                      <a:pt x="86" y="25"/>
                      <a:pt x="87" y="21"/>
                    </a:cubicBezTo>
                    <a:cubicBezTo>
                      <a:pt x="91" y="18"/>
                      <a:pt x="106" y="18"/>
                      <a:pt x="109" y="21"/>
                    </a:cubicBezTo>
                    <a:cubicBezTo>
                      <a:pt x="109" y="26"/>
                      <a:pt x="109" y="32"/>
                      <a:pt x="109" y="35"/>
                    </a:cubicBezTo>
                    <a:cubicBezTo>
                      <a:pt x="108" y="38"/>
                      <a:pt x="107" y="40"/>
                      <a:pt x="106" y="42"/>
                    </a:cubicBezTo>
                    <a:cubicBezTo>
                      <a:pt x="104" y="44"/>
                      <a:pt x="101" y="46"/>
                      <a:pt x="98" y="46"/>
                    </a:cubicBezTo>
                    <a:cubicBezTo>
                      <a:pt x="98" y="46"/>
                      <a:pt x="98" y="46"/>
                      <a:pt x="98" y="46"/>
                    </a:cubicBezTo>
                    <a:cubicBezTo>
                      <a:pt x="95" y="46"/>
                      <a:pt x="92" y="44"/>
                      <a:pt x="90" y="42"/>
                    </a:cubicBezTo>
                    <a:cubicBezTo>
                      <a:pt x="89" y="40"/>
                      <a:pt x="88" y="38"/>
                      <a:pt x="87" y="36"/>
                    </a:cubicBezTo>
                    <a:close/>
                  </a:path>
                </a:pathLst>
              </a:custGeom>
              <a:solidFill>
                <a:schemeClr val="accent4"/>
              </a:solidFill>
              <a:ln>
                <a:noFill/>
              </a:ln>
            </p:spPr>
            <p:txBody>
              <a:bodyPr vert="horz" wrap="square" lIns="121883" tIns="60941" rIns="121883" bIns="60941" numCol="1" anchor="t" anchorCtr="0" compatLnSpc="1"/>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zh-CN" altLang="en-US" sz="2400" b="0" i="0" u="none" strike="noStrike" kern="1200" cap="none" spc="0" normalizeH="0" baseline="0" noProof="0">
                  <a:ln>
                    <a:noFill/>
                  </a:ln>
                  <a:solidFill>
                    <a:prstClr val="black"/>
                  </a:solidFill>
                  <a:effectLst/>
                  <a:uLnTx/>
                  <a:uFillTx/>
                  <a:latin typeface="Yeseva One" panose="00000500000000000000" charset="0"/>
                  <a:ea typeface="Yeseva One" panose="00000500000000000000" charset="0"/>
                  <a:cs typeface="+mn-cs"/>
                </a:endParaRPr>
              </a:p>
            </p:txBody>
          </p:sp>
        </p:grpSp>
      </p:grpSp>
      <p:sp>
        <p:nvSpPr>
          <p:cNvPr id="95" name="任意多边形 20">
            <a:extLst>
              <a:ext uri="{FF2B5EF4-FFF2-40B4-BE49-F238E27FC236}">
                <a16:creationId xmlns:a16="http://schemas.microsoft.com/office/drawing/2014/main" id="{48D27EA9-3D9D-4FE9-929D-9E8DD3191B6B}"/>
              </a:ext>
            </a:extLst>
          </p:cNvPr>
          <p:cNvSpPr/>
          <p:nvPr/>
        </p:nvSpPr>
        <p:spPr>
          <a:xfrm rot="2700000">
            <a:off x="7451929" y="2270857"/>
            <a:ext cx="191297" cy="280111"/>
          </a:xfrm>
          <a:custGeom>
            <a:avLst/>
            <a:gdLst>
              <a:gd name="connsiteX0" fmla="*/ 252423 w 507348"/>
              <a:gd name="connsiteY0" fmla="*/ 0 h 742850"/>
              <a:gd name="connsiteX1" fmla="*/ 431504 w 507348"/>
              <a:gd name="connsiteY1" fmla="*/ 308760 h 742850"/>
              <a:gd name="connsiteX2" fmla="*/ 433049 w 507348"/>
              <a:gd name="connsiteY2" fmla="*/ 309802 h 742850"/>
              <a:gd name="connsiteX3" fmla="*/ 448481 w 507348"/>
              <a:gd name="connsiteY3" fmla="*/ 328506 h 742850"/>
              <a:gd name="connsiteX4" fmla="*/ 490883 w 507348"/>
              <a:gd name="connsiteY4" fmla="*/ 401613 h 742850"/>
              <a:gd name="connsiteX5" fmla="*/ 502194 w 507348"/>
              <a:gd name="connsiteY5" fmla="*/ 438052 h 742850"/>
              <a:gd name="connsiteX6" fmla="*/ 507348 w 507348"/>
              <a:gd name="connsiteY6" fmla="*/ 489176 h 742850"/>
              <a:gd name="connsiteX7" fmla="*/ 503585 w 507348"/>
              <a:gd name="connsiteY7" fmla="*/ 526503 h 742850"/>
              <a:gd name="connsiteX8" fmla="*/ 502194 w 507348"/>
              <a:gd name="connsiteY8" fmla="*/ 540300 h 742850"/>
              <a:gd name="connsiteX9" fmla="*/ 253674 w 507348"/>
              <a:gd name="connsiteY9" fmla="*/ 742850 h 742850"/>
              <a:gd name="connsiteX10" fmla="*/ 5154 w 507348"/>
              <a:gd name="connsiteY10" fmla="*/ 540300 h 742850"/>
              <a:gd name="connsiteX11" fmla="*/ 3763 w 507348"/>
              <a:gd name="connsiteY11" fmla="*/ 526503 h 742850"/>
              <a:gd name="connsiteX12" fmla="*/ 0 w 507348"/>
              <a:gd name="connsiteY12" fmla="*/ 489176 h 742850"/>
              <a:gd name="connsiteX13" fmla="*/ 5154 w 507348"/>
              <a:gd name="connsiteY13" fmla="*/ 438052 h 742850"/>
              <a:gd name="connsiteX14" fmla="*/ 19346 w 507348"/>
              <a:gd name="connsiteY14" fmla="*/ 392332 h 742850"/>
              <a:gd name="connsiteX15" fmla="*/ 50443 w 507348"/>
              <a:gd name="connsiteY15" fmla="*/ 338717 h 742850"/>
              <a:gd name="connsiteX16" fmla="*/ 69042 w 507348"/>
              <a:gd name="connsiteY16" fmla="*/ 316175 h 742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07348" h="742850">
                <a:moveTo>
                  <a:pt x="252423" y="0"/>
                </a:moveTo>
                <a:lnTo>
                  <a:pt x="431504" y="308760"/>
                </a:lnTo>
                <a:lnTo>
                  <a:pt x="433049" y="309802"/>
                </a:lnTo>
                <a:lnTo>
                  <a:pt x="448481" y="328506"/>
                </a:lnTo>
                <a:lnTo>
                  <a:pt x="490883" y="401613"/>
                </a:lnTo>
                <a:lnTo>
                  <a:pt x="502194" y="438052"/>
                </a:lnTo>
                <a:cubicBezTo>
                  <a:pt x="505573" y="454566"/>
                  <a:pt x="507348" y="471664"/>
                  <a:pt x="507348" y="489176"/>
                </a:cubicBezTo>
                <a:lnTo>
                  <a:pt x="503585" y="526503"/>
                </a:lnTo>
                <a:lnTo>
                  <a:pt x="502194" y="540300"/>
                </a:lnTo>
                <a:cubicBezTo>
                  <a:pt x="478540" y="655895"/>
                  <a:pt x="376262" y="742850"/>
                  <a:pt x="253674" y="742850"/>
                </a:cubicBezTo>
                <a:cubicBezTo>
                  <a:pt x="131087" y="742850"/>
                  <a:pt x="28808" y="655895"/>
                  <a:pt x="5154" y="540300"/>
                </a:cubicBezTo>
                <a:lnTo>
                  <a:pt x="3763" y="526503"/>
                </a:lnTo>
                <a:lnTo>
                  <a:pt x="0" y="489176"/>
                </a:lnTo>
                <a:cubicBezTo>
                  <a:pt x="0" y="471664"/>
                  <a:pt x="1775" y="454566"/>
                  <a:pt x="5154" y="438052"/>
                </a:cubicBezTo>
                <a:lnTo>
                  <a:pt x="19346" y="392332"/>
                </a:lnTo>
                <a:lnTo>
                  <a:pt x="50443" y="338717"/>
                </a:lnTo>
                <a:lnTo>
                  <a:pt x="69042" y="316175"/>
                </a:lnTo>
                <a:close/>
              </a:path>
            </a:pathLst>
          </a:custGeom>
          <a:solidFill>
            <a:srgbClr val="F0BB62"/>
          </a:solidFill>
          <a:ln>
            <a:noFill/>
          </a:ln>
        </p:spPr>
        <p:style>
          <a:lnRef idx="2">
            <a:schemeClr val="accent1">
              <a:shade val="50000"/>
            </a:schemeClr>
          </a:lnRef>
          <a:fillRef idx="1">
            <a:schemeClr val="accent1"/>
          </a:fillRef>
          <a:effectRef idx="0">
            <a:schemeClr val="accent1"/>
          </a:effectRef>
          <a:fontRef idx="minor">
            <a:schemeClr val="lt1"/>
          </a:fontRef>
        </p:style>
        <p:txBody>
          <a:bodyPr lIns="91412" tIns="45707" rIns="91412" bIns="45707"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zh-CN" altLang="en-US" sz="2400" b="0" i="0" u="none" strike="noStrike" kern="1200" cap="none" spc="0" normalizeH="0" baseline="0" noProof="0">
              <a:ln>
                <a:noFill/>
              </a:ln>
              <a:solidFill>
                <a:srgbClr val="FFFFFF"/>
              </a:solidFill>
              <a:effectLst/>
              <a:uLnTx/>
              <a:uFillTx/>
              <a:latin typeface="Yeseva One" panose="00000500000000000000" charset="0"/>
              <a:ea typeface="Yeseva One" panose="00000500000000000000" charset="0"/>
              <a:cs typeface="+mn-cs"/>
            </a:endParaRPr>
          </a:p>
        </p:txBody>
      </p:sp>
      <p:sp>
        <p:nvSpPr>
          <p:cNvPr id="96" name="任意多边形 21">
            <a:extLst>
              <a:ext uri="{FF2B5EF4-FFF2-40B4-BE49-F238E27FC236}">
                <a16:creationId xmlns:a16="http://schemas.microsoft.com/office/drawing/2014/main" id="{01C461FB-96B6-4A0B-AEBF-3548B92E152E}"/>
              </a:ext>
            </a:extLst>
          </p:cNvPr>
          <p:cNvSpPr/>
          <p:nvPr/>
        </p:nvSpPr>
        <p:spPr>
          <a:xfrm rot="18900000" flipH="1">
            <a:off x="4547415" y="2270866"/>
            <a:ext cx="191307" cy="280095"/>
          </a:xfrm>
          <a:custGeom>
            <a:avLst/>
            <a:gdLst>
              <a:gd name="connsiteX0" fmla="*/ 252423 w 507348"/>
              <a:gd name="connsiteY0" fmla="*/ 0 h 742850"/>
              <a:gd name="connsiteX1" fmla="*/ 431504 w 507348"/>
              <a:gd name="connsiteY1" fmla="*/ 308760 h 742850"/>
              <a:gd name="connsiteX2" fmla="*/ 433049 w 507348"/>
              <a:gd name="connsiteY2" fmla="*/ 309802 h 742850"/>
              <a:gd name="connsiteX3" fmla="*/ 448481 w 507348"/>
              <a:gd name="connsiteY3" fmla="*/ 328506 h 742850"/>
              <a:gd name="connsiteX4" fmla="*/ 490883 w 507348"/>
              <a:gd name="connsiteY4" fmla="*/ 401613 h 742850"/>
              <a:gd name="connsiteX5" fmla="*/ 502194 w 507348"/>
              <a:gd name="connsiteY5" fmla="*/ 438052 h 742850"/>
              <a:gd name="connsiteX6" fmla="*/ 507348 w 507348"/>
              <a:gd name="connsiteY6" fmla="*/ 489176 h 742850"/>
              <a:gd name="connsiteX7" fmla="*/ 503585 w 507348"/>
              <a:gd name="connsiteY7" fmla="*/ 526503 h 742850"/>
              <a:gd name="connsiteX8" fmla="*/ 502194 w 507348"/>
              <a:gd name="connsiteY8" fmla="*/ 540300 h 742850"/>
              <a:gd name="connsiteX9" fmla="*/ 253674 w 507348"/>
              <a:gd name="connsiteY9" fmla="*/ 742850 h 742850"/>
              <a:gd name="connsiteX10" fmla="*/ 5154 w 507348"/>
              <a:gd name="connsiteY10" fmla="*/ 540300 h 742850"/>
              <a:gd name="connsiteX11" fmla="*/ 3763 w 507348"/>
              <a:gd name="connsiteY11" fmla="*/ 526503 h 742850"/>
              <a:gd name="connsiteX12" fmla="*/ 0 w 507348"/>
              <a:gd name="connsiteY12" fmla="*/ 489176 h 742850"/>
              <a:gd name="connsiteX13" fmla="*/ 5154 w 507348"/>
              <a:gd name="connsiteY13" fmla="*/ 438052 h 742850"/>
              <a:gd name="connsiteX14" fmla="*/ 19346 w 507348"/>
              <a:gd name="connsiteY14" fmla="*/ 392332 h 742850"/>
              <a:gd name="connsiteX15" fmla="*/ 50443 w 507348"/>
              <a:gd name="connsiteY15" fmla="*/ 338717 h 742850"/>
              <a:gd name="connsiteX16" fmla="*/ 69042 w 507348"/>
              <a:gd name="connsiteY16" fmla="*/ 316175 h 742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07348" h="742850">
                <a:moveTo>
                  <a:pt x="252423" y="0"/>
                </a:moveTo>
                <a:lnTo>
                  <a:pt x="431504" y="308760"/>
                </a:lnTo>
                <a:lnTo>
                  <a:pt x="433049" y="309802"/>
                </a:lnTo>
                <a:lnTo>
                  <a:pt x="448481" y="328506"/>
                </a:lnTo>
                <a:lnTo>
                  <a:pt x="490883" y="401613"/>
                </a:lnTo>
                <a:lnTo>
                  <a:pt x="502194" y="438052"/>
                </a:lnTo>
                <a:cubicBezTo>
                  <a:pt x="505573" y="454566"/>
                  <a:pt x="507348" y="471664"/>
                  <a:pt x="507348" y="489176"/>
                </a:cubicBezTo>
                <a:lnTo>
                  <a:pt x="503585" y="526503"/>
                </a:lnTo>
                <a:lnTo>
                  <a:pt x="502194" y="540300"/>
                </a:lnTo>
                <a:cubicBezTo>
                  <a:pt x="478540" y="655895"/>
                  <a:pt x="376262" y="742850"/>
                  <a:pt x="253674" y="742850"/>
                </a:cubicBezTo>
                <a:cubicBezTo>
                  <a:pt x="131087" y="742850"/>
                  <a:pt x="28808" y="655895"/>
                  <a:pt x="5154" y="540300"/>
                </a:cubicBezTo>
                <a:lnTo>
                  <a:pt x="3763" y="526503"/>
                </a:lnTo>
                <a:lnTo>
                  <a:pt x="0" y="489176"/>
                </a:lnTo>
                <a:cubicBezTo>
                  <a:pt x="0" y="471664"/>
                  <a:pt x="1775" y="454566"/>
                  <a:pt x="5154" y="438052"/>
                </a:cubicBezTo>
                <a:lnTo>
                  <a:pt x="19346" y="392332"/>
                </a:lnTo>
                <a:lnTo>
                  <a:pt x="50443" y="338717"/>
                </a:lnTo>
                <a:lnTo>
                  <a:pt x="69042" y="316175"/>
                </a:lnTo>
                <a:close/>
              </a:path>
            </a:pathLst>
          </a:custGeom>
          <a:solidFill>
            <a:srgbClr val="519259"/>
          </a:solidFill>
          <a:ln>
            <a:noFill/>
          </a:ln>
        </p:spPr>
        <p:style>
          <a:lnRef idx="2">
            <a:schemeClr val="accent1">
              <a:shade val="50000"/>
            </a:schemeClr>
          </a:lnRef>
          <a:fillRef idx="1">
            <a:schemeClr val="accent1"/>
          </a:fillRef>
          <a:effectRef idx="0">
            <a:schemeClr val="accent1"/>
          </a:effectRef>
          <a:fontRef idx="minor">
            <a:schemeClr val="lt1"/>
          </a:fontRef>
        </p:style>
        <p:txBody>
          <a:bodyPr lIns="91412" tIns="45707" rIns="91412" bIns="45707"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zh-CN" altLang="en-US" sz="2400" b="0" i="0" u="none" strike="noStrike" kern="1200" cap="none" spc="0" normalizeH="0" baseline="0" noProof="0">
              <a:ln>
                <a:noFill/>
              </a:ln>
              <a:solidFill>
                <a:srgbClr val="FFFFFF"/>
              </a:solidFill>
              <a:effectLst/>
              <a:uLnTx/>
              <a:uFillTx/>
              <a:latin typeface="Yeseva One" panose="00000500000000000000" charset="0"/>
              <a:ea typeface="Yeseva One" panose="00000500000000000000" charset="0"/>
              <a:cs typeface="+mn-cs"/>
            </a:endParaRPr>
          </a:p>
        </p:txBody>
      </p:sp>
      <p:sp>
        <p:nvSpPr>
          <p:cNvPr id="97" name="任意多边形 22">
            <a:extLst>
              <a:ext uri="{FF2B5EF4-FFF2-40B4-BE49-F238E27FC236}">
                <a16:creationId xmlns:a16="http://schemas.microsoft.com/office/drawing/2014/main" id="{4C04047A-2F00-409E-B542-29E3DDCDC180}"/>
              </a:ext>
            </a:extLst>
          </p:cNvPr>
          <p:cNvSpPr/>
          <p:nvPr/>
        </p:nvSpPr>
        <p:spPr>
          <a:xfrm rot="18900000" flipV="1">
            <a:off x="7451921" y="5050541"/>
            <a:ext cx="191307" cy="280095"/>
          </a:xfrm>
          <a:custGeom>
            <a:avLst/>
            <a:gdLst>
              <a:gd name="connsiteX0" fmla="*/ 252423 w 507348"/>
              <a:gd name="connsiteY0" fmla="*/ 0 h 742850"/>
              <a:gd name="connsiteX1" fmla="*/ 431504 w 507348"/>
              <a:gd name="connsiteY1" fmla="*/ 308760 h 742850"/>
              <a:gd name="connsiteX2" fmla="*/ 433049 w 507348"/>
              <a:gd name="connsiteY2" fmla="*/ 309802 h 742850"/>
              <a:gd name="connsiteX3" fmla="*/ 448481 w 507348"/>
              <a:gd name="connsiteY3" fmla="*/ 328506 h 742850"/>
              <a:gd name="connsiteX4" fmla="*/ 490883 w 507348"/>
              <a:gd name="connsiteY4" fmla="*/ 401613 h 742850"/>
              <a:gd name="connsiteX5" fmla="*/ 502194 w 507348"/>
              <a:gd name="connsiteY5" fmla="*/ 438052 h 742850"/>
              <a:gd name="connsiteX6" fmla="*/ 507348 w 507348"/>
              <a:gd name="connsiteY6" fmla="*/ 489176 h 742850"/>
              <a:gd name="connsiteX7" fmla="*/ 503585 w 507348"/>
              <a:gd name="connsiteY7" fmla="*/ 526503 h 742850"/>
              <a:gd name="connsiteX8" fmla="*/ 502194 w 507348"/>
              <a:gd name="connsiteY8" fmla="*/ 540300 h 742850"/>
              <a:gd name="connsiteX9" fmla="*/ 253674 w 507348"/>
              <a:gd name="connsiteY9" fmla="*/ 742850 h 742850"/>
              <a:gd name="connsiteX10" fmla="*/ 5154 w 507348"/>
              <a:gd name="connsiteY10" fmla="*/ 540300 h 742850"/>
              <a:gd name="connsiteX11" fmla="*/ 3763 w 507348"/>
              <a:gd name="connsiteY11" fmla="*/ 526503 h 742850"/>
              <a:gd name="connsiteX12" fmla="*/ 0 w 507348"/>
              <a:gd name="connsiteY12" fmla="*/ 489176 h 742850"/>
              <a:gd name="connsiteX13" fmla="*/ 5154 w 507348"/>
              <a:gd name="connsiteY13" fmla="*/ 438052 h 742850"/>
              <a:gd name="connsiteX14" fmla="*/ 19346 w 507348"/>
              <a:gd name="connsiteY14" fmla="*/ 392332 h 742850"/>
              <a:gd name="connsiteX15" fmla="*/ 50443 w 507348"/>
              <a:gd name="connsiteY15" fmla="*/ 338717 h 742850"/>
              <a:gd name="connsiteX16" fmla="*/ 69042 w 507348"/>
              <a:gd name="connsiteY16" fmla="*/ 316175 h 742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07348" h="742850">
                <a:moveTo>
                  <a:pt x="252423" y="0"/>
                </a:moveTo>
                <a:lnTo>
                  <a:pt x="431504" y="308760"/>
                </a:lnTo>
                <a:lnTo>
                  <a:pt x="433049" y="309802"/>
                </a:lnTo>
                <a:lnTo>
                  <a:pt x="448481" y="328506"/>
                </a:lnTo>
                <a:lnTo>
                  <a:pt x="490883" y="401613"/>
                </a:lnTo>
                <a:lnTo>
                  <a:pt x="502194" y="438052"/>
                </a:lnTo>
                <a:cubicBezTo>
                  <a:pt x="505573" y="454566"/>
                  <a:pt x="507348" y="471664"/>
                  <a:pt x="507348" y="489176"/>
                </a:cubicBezTo>
                <a:lnTo>
                  <a:pt x="503585" y="526503"/>
                </a:lnTo>
                <a:lnTo>
                  <a:pt x="502194" y="540300"/>
                </a:lnTo>
                <a:cubicBezTo>
                  <a:pt x="478540" y="655895"/>
                  <a:pt x="376262" y="742850"/>
                  <a:pt x="253674" y="742850"/>
                </a:cubicBezTo>
                <a:cubicBezTo>
                  <a:pt x="131087" y="742850"/>
                  <a:pt x="28808" y="655895"/>
                  <a:pt x="5154" y="540300"/>
                </a:cubicBezTo>
                <a:lnTo>
                  <a:pt x="3763" y="526503"/>
                </a:lnTo>
                <a:lnTo>
                  <a:pt x="0" y="489176"/>
                </a:lnTo>
                <a:cubicBezTo>
                  <a:pt x="0" y="471664"/>
                  <a:pt x="1775" y="454566"/>
                  <a:pt x="5154" y="438052"/>
                </a:cubicBezTo>
                <a:lnTo>
                  <a:pt x="19346" y="392332"/>
                </a:lnTo>
                <a:lnTo>
                  <a:pt x="50443" y="338717"/>
                </a:lnTo>
                <a:lnTo>
                  <a:pt x="69042" y="316175"/>
                </a:lnTo>
                <a:close/>
              </a:path>
            </a:pathLst>
          </a:custGeom>
          <a:solidFill>
            <a:srgbClr val="519259"/>
          </a:solidFill>
          <a:ln>
            <a:noFill/>
          </a:ln>
        </p:spPr>
        <p:style>
          <a:lnRef idx="2">
            <a:schemeClr val="accent1">
              <a:shade val="50000"/>
            </a:schemeClr>
          </a:lnRef>
          <a:fillRef idx="1">
            <a:schemeClr val="accent1"/>
          </a:fillRef>
          <a:effectRef idx="0">
            <a:schemeClr val="accent1"/>
          </a:effectRef>
          <a:fontRef idx="minor">
            <a:schemeClr val="lt1"/>
          </a:fontRef>
        </p:style>
        <p:txBody>
          <a:bodyPr lIns="91412" tIns="45707" rIns="91412" bIns="45707"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zh-CN" altLang="en-US" sz="2400" b="0" i="0" u="none" strike="noStrike" kern="1200" cap="none" spc="0" normalizeH="0" baseline="0" noProof="0">
              <a:ln>
                <a:noFill/>
              </a:ln>
              <a:solidFill>
                <a:srgbClr val="FFFFFF"/>
              </a:solidFill>
              <a:effectLst/>
              <a:uLnTx/>
              <a:uFillTx/>
              <a:latin typeface="Yeseva One" panose="00000500000000000000" charset="0"/>
              <a:ea typeface="Yeseva One" panose="00000500000000000000" charset="0"/>
              <a:cs typeface="+mn-cs"/>
            </a:endParaRPr>
          </a:p>
        </p:txBody>
      </p:sp>
      <p:grpSp>
        <p:nvGrpSpPr>
          <p:cNvPr id="98" name="组合 74">
            <a:extLst>
              <a:ext uri="{FF2B5EF4-FFF2-40B4-BE49-F238E27FC236}">
                <a16:creationId xmlns:a16="http://schemas.microsoft.com/office/drawing/2014/main" id="{9FA713DA-098C-47A7-A1A1-098E68A8D5C4}"/>
              </a:ext>
            </a:extLst>
          </p:cNvPr>
          <p:cNvGrpSpPr/>
          <p:nvPr/>
        </p:nvGrpSpPr>
        <p:grpSpPr>
          <a:xfrm>
            <a:off x="5271325" y="2901010"/>
            <a:ext cx="1672551" cy="1672463"/>
            <a:chOff x="5022688" y="2653974"/>
            <a:chExt cx="1672849" cy="1672849"/>
          </a:xfrm>
        </p:grpSpPr>
        <p:sp>
          <p:nvSpPr>
            <p:cNvPr id="99" name="椭圆 8">
              <a:extLst>
                <a:ext uri="{FF2B5EF4-FFF2-40B4-BE49-F238E27FC236}">
                  <a16:creationId xmlns:a16="http://schemas.microsoft.com/office/drawing/2014/main" id="{3C7DB664-9A41-4588-9BF4-415DB37E167A}"/>
                </a:ext>
              </a:extLst>
            </p:cNvPr>
            <p:cNvSpPr/>
            <p:nvPr/>
          </p:nvSpPr>
          <p:spPr>
            <a:xfrm>
              <a:off x="5022688" y="2653974"/>
              <a:ext cx="1672849" cy="1672849"/>
            </a:xfrm>
            <a:prstGeom prst="ellipse">
              <a:avLst/>
            </a:prstGeom>
            <a:solidFill>
              <a:srgbClr val="064635"/>
            </a:solidFill>
            <a:ln>
              <a:noFill/>
            </a:ln>
            <a:effectLst/>
            <a:scene3d>
              <a:camera prst="orthographicFront"/>
              <a:lightRig rig="threePt" dir="t"/>
            </a:scene3d>
            <a:sp3d>
              <a:bevelT w="0" h="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zh-CN" altLang="en-US" sz="2400" b="0" i="0" u="none" strike="noStrike" kern="1200" cap="none" spc="0" normalizeH="0" baseline="0" noProof="0">
                <a:ln>
                  <a:noFill/>
                </a:ln>
                <a:solidFill>
                  <a:srgbClr val="FFFFFF"/>
                </a:solidFill>
                <a:effectLst/>
                <a:uLnTx/>
                <a:uFillTx/>
                <a:latin typeface="Yeseva One" panose="00000500000000000000" charset="0"/>
                <a:ea typeface="Yeseva One" panose="00000500000000000000" charset="0"/>
                <a:cs typeface="+mn-cs"/>
              </a:endParaRPr>
            </a:p>
          </p:txBody>
        </p:sp>
        <p:sp>
          <p:nvSpPr>
            <p:cNvPr id="100" name="椭圆 9">
              <a:extLst>
                <a:ext uri="{FF2B5EF4-FFF2-40B4-BE49-F238E27FC236}">
                  <a16:creationId xmlns:a16="http://schemas.microsoft.com/office/drawing/2014/main" id="{75DF3419-362C-4610-8C16-69EBD01111E1}"/>
                </a:ext>
              </a:extLst>
            </p:cNvPr>
            <p:cNvSpPr/>
            <p:nvPr/>
          </p:nvSpPr>
          <p:spPr>
            <a:xfrm>
              <a:off x="5103632" y="2734919"/>
              <a:ext cx="1510960" cy="1510961"/>
            </a:xfrm>
            <a:prstGeom prst="ellipse">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zh-CN" altLang="en-US" sz="2400" b="0" i="0" u="none" strike="noStrike" kern="1200" cap="none" spc="0" normalizeH="0" baseline="0" noProof="0">
                <a:ln>
                  <a:noFill/>
                </a:ln>
                <a:solidFill>
                  <a:srgbClr val="FFFFFF"/>
                </a:solidFill>
                <a:effectLst/>
                <a:uLnTx/>
                <a:uFillTx/>
                <a:latin typeface="Yeseva One" panose="00000500000000000000" charset="0"/>
                <a:ea typeface="Yeseva One" panose="00000500000000000000" charset="0"/>
                <a:cs typeface="+mn-cs"/>
              </a:endParaRPr>
            </a:p>
          </p:txBody>
        </p:sp>
      </p:grpSp>
      <p:sp>
        <p:nvSpPr>
          <p:cNvPr id="101" name="直角三角形 11">
            <a:extLst>
              <a:ext uri="{FF2B5EF4-FFF2-40B4-BE49-F238E27FC236}">
                <a16:creationId xmlns:a16="http://schemas.microsoft.com/office/drawing/2014/main" id="{01F69515-95D0-4B20-A254-BF337283CEC5}"/>
              </a:ext>
            </a:extLst>
          </p:cNvPr>
          <p:cNvSpPr/>
          <p:nvPr/>
        </p:nvSpPr>
        <p:spPr>
          <a:xfrm rot="2700000">
            <a:off x="6120498" y="4734425"/>
            <a:ext cx="264581" cy="264595"/>
          </a:xfrm>
          <a:prstGeom prst="rtTriangle">
            <a:avLst/>
          </a:prstGeom>
          <a:solidFill>
            <a:srgbClr val="519259"/>
          </a:solidFill>
          <a:ln>
            <a:noFill/>
          </a:ln>
          <a:effectLst>
            <a:outerShdw blurRad="114300" dist="63500" dir="8100000" sx="91000" sy="91000" algn="tr" rotWithShape="0">
              <a:prstClr val="black">
                <a:alpha val="27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91412" tIns="45707" rIns="91412" bIns="45707"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zh-CN" altLang="en-US" sz="2400" b="0" i="0" u="none" strike="noStrike" kern="1200" cap="none" spc="0" normalizeH="0" baseline="0" noProof="0">
              <a:ln>
                <a:noFill/>
              </a:ln>
              <a:solidFill>
                <a:srgbClr val="FFFFFF"/>
              </a:solidFill>
              <a:effectLst/>
              <a:uLnTx/>
              <a:uFillTx/>
              <a:latin typeface="Yeseva One" panose="00000500000000000000" charset="0"/>
              <a:ea typeface="Yeseva One" panose="00000500000000000000" charset="0"/>
              <a:cs typeface="+mn-cs"/>
            </a:endParaRPr>
          </a:p>
        </p:txBody>
      </p:sp>
      <p:sp>
        <p:nvSpPr>
          <p:cNvPr id="102" name="直角三角形 13">
            <a:extLst>
              <a:ext uri="{FF2B5EF4-FFF2-40B4-BE49-F238E27FC236}">
                <a16:creationId xmlns:a16="http://schemas.microsoft.com/office/drawing/2014/main" id="{6FEC3501-4794-4CDC-8ABE-0624749C2D77}"/>
              </a:ext>
            </a:extLst>
          </p:cNvPr>
          <p:cNvSpPr/>
          <p:nvPr/>
        </p:nvSpPr>
        <p:spPr>
          <a:xfrm rot="18900000" flipH="1">
            <a:off x="5788205" y="2422392"/>
            <a:ext cx="264595" cy="264581"/>
          </a:xfrm>
          <a:prstGeom prst="rtTriangle">
            <a:avLst/>
          </a:prstGeom>
          <a:solidFill>
            <a:srgbClr val="519259"/>
          </a:solidFill>
          <a:ln>
            <a:noFill/>
          </a:ln>
          <a:effectLst>
            <a:outerShdw blurRad="101600" dist="50800" sx="91000" sy="91000" algn="l" rotWithShape="0">
              <a:prstClr val="black">
                <a:alpha val="33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91412" tIns="45707" rIns="91412" bIns="45707"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zh-CN" altLang="en-US" sz="2400" b="0" i="0" u="none" strike="noStrike" kern="1200" cap="none" spc="0" normalizeH="0" baseline="0" noProof="0">
              <a:ln>
                <a:noFill/>
              </a:ln>
              <a:solidFill>
                <a:srgbClr val="FFFFFF"/>
              </a:solidFill>
              <a:effectLst/>
              <a:uLnTx/>
              <a:uFillTx/>
              <a:latin typeface="Yeseva One" panose="00000500000000000000" charset="0"/>
              <a:ea typeface="Yeseva One" panose="00000500000000000000" charset="0"/>
              <a:cs typeface="+mn-cs"/>
            </a:endParaRPr>
          </a:p>
        </p:txBody>
      </p:sp>
      <p:sp>
        <p:nvSpPr>
          <p:cNvPr id="103" name="直角三角形 12">
            <a:extLst>
              <a:ext uri="{FF2B5EF4-FFF2-40B4-BE49-F238E27FC236}">
                <a16:creationId xmlns:a16="http://schemas.microsoft.com/office/drawing/2014/main" id="{2CF53073-FF24-460A-8BEB-71255FC3C812}"/>
              </a:ext>
            </a:extLst>
          </p:cNvPr>
          <p:cNvSpPr/>
          <p:nvPr/>
        </p:nvSpPr>
        <p:spPr>
          <a:xfrm rot="8100000">
            <a:off x="4842284" y="3779780"/>
            <a:ext cx="264595" cy="264581"/>
          </a:xfrm>
          <a:prstGeom prst="rtTriangle">
            <a:avLst/>
          </a:prstGeom>
          <a:solidFill>
            <a:srgbClr val="F0BB62"/>
          </a:solidFill>
          <a:ln>
            <a:noFill/>
          </a:ln>
          <a:effectLst>
            <a:outerShdw blurRad="114300" dist="25400" dir="16200000" sx="97000" sy="97000" rotWithShape="0">
              <a:prstClr val="black">
                <a:alpha val="29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91412" tIns="45707" rIns="91412" bIns="45707"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zh-CN" altLang="en-US" sz="2400" b="0" i="0" u="none" strike="noStrike" kern="1200" cap="none" spc="0" normalizeH="0" baseline="0" noProof="0">
              <a:ln>
                <a:noFill/>
              </a:ln>
              <a:solidFill>
                <a:srgbClr val="FFFFFF"/>
              </a:solidFill>
              <a:effectLst/>
              <a:uLnTx/>
              <a:uFillTx/>
              <a:latin typeface="Yeseva One" panose="00000500000000000000" charset="0"/>
              <a:ea typeface="Yeseva One" panose="00000500000000000000" charset="0"/>
              <a:cs typeface="+mn-cs"/>
            </a:endParaRPr>
          </a:p>
        </p:txBody>
      </p:sp>
      <p:sp>
        <p:nvSpPr>
          <p:cNvPr id="104" name="任意多边形 23">
            <a:extLst>
              <a:ext uri="{FF2B5EF4-FFF2-40B4-BE49-F238E27FC236}">
                <a16:creationId xmlns:a16="http://schemas.microsoft.com/office/drawing/2014/main" id="{E0831E8A-35FF-4EEB-A6B6-1AF12DABD56F}"/>
              </a:ext>
            </a:extLst>
          </p:cNvPr>
          <p:cNvSpPr/>
          <p:nvPr/>
        </p:nvSpPr>
        <p:spPr>
          <a:xfrm rot="2700000" flipH="1" flipV="1">
            <a:off x="4547421" y="5050533"/>
            <a:ext cx="191297" cy="280111"/>
          </a:xfrm>
          <a:custGeom>
            <a:avLst/>
            <a:gdLst>
              <a:gd name="connsiteX0" fmla="*/ 252423 w 507348"/>
              <a:gd name="connsiteY0" fmla="*/ 0 h 742850"/>
              <a:gd name="connsiteX1" fmla="*/ 431504 w 507348"/>
              <a:gd name="connsiteY1" fmla="*/ 308760 h 742850"/>
              <a:gd name="connsiteX2" fmla="*/ 433049 w 507348"/>
              <a:gd name="connsiteY2" fmla="*/ 309802 h 742850"/>
              <a:gd name="connsiteX3" fmla="*/ 448481 w 507348"/>
              <a:gd name="connsiteY3" fmla="*/ 328506 h 742850"/>
              <a:gd name="connsiteX4" fmla="*/ 490883 w 507348"/>
              <a:gd name="connsiteY4" fmla="*/ 401613 h 742850"/>
              <a:gd name="connsiteX5" fmla="*/ 502194 w 507348"/>
              <a:gd name="connsiteY5" fmla="*/ 438052 h 742850"/>
              <a:gd name="connsiteX6" fmla="*/ 507348 w 507348"/>
              <a:gd name="connsiteY6" fmla="*/ 489176 h 742850"/>
              <a:gd name="connsiteX7" fmla="*/ 503585 w 507348"/>
              <a:gd name="connsiteY7" fmla="*/ 526503 h 742850"/>
              <a:gd name="connsiteX8" fmla="*/ 502194 w 507348"/>
              <a:gd name="connsiteY8" fmla="*/ 540300 h 742850"/>
              <a:gd name="connsiteX9" fmla="*/ 253674 w 507348"/>
              <a:gd name="connsiteY9" fmla="*/ 742850 h 742850"/>
              <a:gd name="connsiteX10" fmla="*/ 5154 w 507348"/>
              <a:gd name="connsiteY10" fmla="*/ 540300 h 742850"/>
              <a:gd name="connsiteX11" fmla="*/ 3763 w 507348"/>
              <a:gd name="connsiteY11" fmla="*/ 526503 h 742850"/>
              <a:gd name="connsiteX12" fmla="*/ 0 w 507348"/>
              <a:gd name="connsiteY12" fmla="*/ 489176 h 742850"/>
              <a:gd name="connsiteX13" fmla="*/ 5154 w 507348"/>
              <a:gd name="connsiteY13" fmla="*/ 438052 h 742850"/>
              <a:gd name="connsiteX14" fmla="*/ 19346 w 507348"/>
              <a:gd name="connsiteY14" fmla="*/ 392332 h 742850"/>
              <a:gd name="connsiteX15" fmla="*/ 50443 w 507348"/>
              <a:gd name="connsiteY15" fmla="*/ 338717 h 742850"/>
              <a:gd name="connsiteX16" fmla="*/ 69042 w 507348"/>
              <a:gd name="connsiteY16" fmla="*/ 316175 h 742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07348" h="742850">
                <a:moveTo>
                  <a:pt x="252423" y="0"/>
                </a:moveTo>
                <a:lnTo>
                  <a:pt x="431504" y="308760"/>
                </a:lnTo>
                <a:lnTo>
                  <a:pt x="433049" y="309802"/>
                </a:lnTo>
                <a:lnTo>
                  <a:pt x="448481" y="328506"/>
                </a:lnTo>
                <a:lnTo>
                  <a:pt x="490883" y="401613"/>
                </a:lnTo>
                <a:lnTo>
                  <a:pt x="502194" y="438052"/>
                </a:lnTo>
                <a:cubicBezTo>
                  <a:pt x="505573" y="454566"/>
                  <a:pt x="507348" y="471664"/>
                  <a:pt x="507348" y="489176"/>
                </a:cubicBezTo>
                <a:lnTo>
                  <a:pt x="503585" y="526503"/>
                </a:lnTo>
                <a:lnTo>
                  <a:pt x="502194" y="540300"/>
                </a:lnTo>
                <a:cubicBezTo>
                  <a:pt x="478540" y="655895"/>
                  <a:pt x="376262" y="742850"/>
                  <a:pt x="253674" y="742850"/>
                </a:cubicBezTo>
                <a:cubicBezTo>
                  <a:pt x="131087" y="742850"/>
                  <a:pt x="28808" y="655895"/>
                  <a:pt x="5154" y="540300"/>
                </a:cubicBezTo>
                <a:lnTo>
                  <a:pt x="3763" y="526503"/>
                </a:lnTo>
                <a:lnTo>
                  <a:pt x="0" y="489176"/>
                </a:lnTo>
                <a:cubicBezTo>
                  <a:pt x="0" y="471664"/>
                  <a:pt x="1775" y="454566"/>
                  <a:pt x="5154" y="438052"/>
                </a:cubicBezTo>
                <a:lnTo>
                  <a:pt x="19346" y="392332"/>
                </a:lnTo>
                <a:lnTo>
                  <a:pt x="50443" y="338717"/>
                </a:lnTo>
                <a:lnTo>
                  <a:pt x="69042" y="316175"/>
                </a:lnTo>
                <a:close/>
              </a:path>
            </a:pathLst>
          </a:custGeom>
          <a:solidFill>
            <a:srgbClr val="F0BB62"/>
          </a:solidFill>
          <a:ln>
            <a:noFill/>
          </a:ln>
        </p:spPr>
        <p:style>
          <a:lnRef idx="2">
            <a:schemeClr val="accent1">
              <a:shade val="50000"/>
            </a:schemeClr>
          </a:lnRef>
          <a:fillRef idx="1">
            <a:schemeClr val="accent1"/>
          </a:fillRef>
          <a:effectRef idx="0">
            <a:schemeClr val="accent1"/>
          </a:effectRef>
          <a:fontRef idx="minor">
            <a:schemeClr val="lt1"/>
          </a:fontRef>
        </p:style>
        <p:txBody>
          <a:bodyPr lIns="91412" tIns="45707" rIns="91412" bIns="45707"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zh-CN" altLang="en-US" sz="2400" b="0" i="0" u="none" strike="noStrike" kern="1200" cap="none" spc="0" normalizeH="0" baseline="0" noProof="0">
              <a:ln>
                <a:noFill/>
              </a:ln>
              <a:solidFill>
                <a:srgbClr val="FFFFFF"/>
              </a:solidFill>
              <a:effectLst/>
              <a:uLnTx/>
              <a:uFillTx/>
              <a:latin typeface="Yeseva One" panose="00000500000000000000" charset="0"/>
              <a:ea typeface="Yeseva One" panose="00000500000000000000" charset="0"/>
              <a:cs typeface="+mn-cs"/>
            </a:endParaRPr>
          </a:p>
        </p:txBody>
      </p:sp>
      <p:sp>
        <p:nvSpPr>
          <p:cNvPr id="105" name="直角三角形 10">
            <a:extLst>
              <a:ext uri="{FF2B5EF4-FFF2-40B4-BE49-F238E27FC236}">
                <a16:creationId xmlns:a16="http://schemas.microsoft.com/office/drawing/2014/main" id="{1B4607F0-5E42-4FB8-B101-3A26A4D9415C}"/>
              </a:ext>
            </a:extLst>
          </p:cNvPr>
          <p:cNvSpPr/>
          <p:nvPr/>
        </p:nvSpPr>
        <p:spPr>
          <a:xfrm rot="18900000">
            <a:off x="7135184" y="3441280"/>
            <a:ext cx="264595" cy="264581"/>
          </a:xfrm>
          <a:prstGeom prst="rtTriangle">
            <a:avLst/>
          </a:prstGeom>
          <a:solidFill>
            <a:srgbClr val="F0BB62"/>
          </a:solidFill>
          <a:ln>
            <a:noFill/>
          </a:ln>
          <a:effectLst>
            <a:outerShdw blurRad="114300" dist="63500" dir="8100000" sx="91000" sy="91000" algn="tr" rotWithShape="0">
              <a:prstClr val="black">
                <a:alpha val="27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91412" tIns="45707" rIns="91412" bIns="45707"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zh-CN" altLang="en-US" sz="2400" b="0" i="0" u="none" strike="noStrike" kern="1200" cap="none" spc="0" normalizeH="0" baseline="0" noProof="0">
              <a:ln>
                <a:noFill/>
              </a:ln>
              <a:solidFill>
                <a:srgbClr val="FFFFFF"/>
              </a:solidFill>
              <a:effectLst/>
              <a:uLnTx/>
              <a:uFillTx/>
              <a:latin typeface="Yeseva One" panose="00000500000000000000" charset="0"/>
              <a:ea typeface="Yeseva One" panose="00000500000000000000" charset="0"/>
              <a:cs typeface="+mn-cs"/>
            </a:endParaRPr>
          </a:p>
        </p:txBody>
      </p:sp>
      <p:sp>
        <p:nvSpPr>
          <p:cNvPr id="106" name="TextBox 18">
            <a:extLst>
              <a:ext uri="{FF2B5EF4-FFF2-40B4-BE49-F238E27FC236}">
                <a16:creationId xmlns:a16="http://schemas.microsoft.com/office/drawing/2014/main" id="{02E3FD41-E053-43F3-B7C3-60671EF313EC}"/>
              </a:ext>
            </a:extLst>
          </p:cNvPr>
          <p:cNvSpPr txBox="1"/>
          <p:nvPr/>
        </p:nvSpPr>
        <p:spPr>
          <a:xfrm flipH="1">
            <a:off x="1729762" y="4911560"/>
            <a:ext cx="3391391" cy="523220"/>
          </a:xfrm>
          <a:prstGeom prst="rect">
            <a:avLst/>
          </a:prstGeom>
          <a:noFill/>
        </p:spPr>
        <p:txBody>
          <a:bodyPr wrap="square" rtlCol="0">
            <a:spAutoFit/>
          </a:bodyPr>
          <a:lstStyle>
            <a:defPPr>
              <a:defRPr lang="en-US"/>
            </a:defPPr>
            <a:lvl1pPr marL="40639" marR="40639" algn="just" defTabSz="1219170">
              <a:tabLst>
                <a:tab pos="228594" algn="l"/>
                <a:tab pos="4560033" algn="l"/>
                <a:tab pos="6719825" algn="l"/>
              </a:tabLst>
              <a:defRPr sz="2667">
                <a:latin typeface="#9Slide03 Arima Madurai" panose="00000500000000000000" pitchFamily="2" charset="0"/>
                <a:ea typeface="Times New Roman" panose="02020603050405020304" pitchFamily="18" charset="0"/>
                <a:cs typeface="#9Slide03 Arima Madurai" panose="00000500000000000000" pitchFamily="2" charset="0"/>
              </a:defRPr>
            </a:lvl1pPr>
          </a:lstStyle>
          <a:p>
            <a:pPr lvl="0">
              <a:defRPr/>
            </a:pPr>
            <a:r>
              <a:rPr lang="en-US" sz="2800" noProof="0" dirty="0" err="1">
                <a:latin typeface="Arial" panose="020B0604020202020204" pitchFamily="34" charset="0"/>
                <a:cs typeface="Arial" panose="020B0604020202020204" pitchFamily="34" charset="0"/>
              </a:rPr>
              <a:t>Ánh</a:t>
            </a:r>
            <a:r>
              <a:rPr lang="en-US" sz="2800" noProof="0" dirty="0">
                <a:latin typeface="Arial" panose="020B0604020202020204" pitchFamily="34" charset="0"/>
                <a:cs typeface="Arial" panose="020B0604020202020204" pitchFamily="34" charset="0"/>
              </a:rPr>
              <a:t> </a:t>
            </a:r>
            <a:r>
              <a:rPr lang="en-US" sz="2800" noProof="0" dirty="0" err="1">
                <a:latin typeface="Arial" panose="020B0604020202020204" pitchFamily="34" charset="0"/>
                <a:cs typeface="Arial" panose="020B0604020202020204" pitchFamily="34" charset="0"/>
              </a:rPr>
              <a:t>sáng</a:t>
            </a:r>
            <a:r>
              <a:rPr lang="en-US" sz="2800" noProof="0" dirty="0">
                <a:latin typeface="Arial" panose="020B0604020202020204" pitchFamily="34" charset="0"/>
                <a:cs typeface="Arial" panose="020B0604020202020204" pitchFamily="34" charset="0"/>
              </a:rPr>
              <a:t> </a:t>
            </a:r>
            <a:r>
              <a:rPr lang="en-US" sz="2800" noProof="0" dirty="0" err="1">
                <a:latin typeface="Arial" panose="020B0604020202020204" pitchFamily="34" charset="0"/>
                <a:cs typeface="Arial" panose="020B0604020202020204" pitchFamily="34" charset="0"/>
              </a:rPr>
              <a:t>màu</a:t>
            </a:r>
            <a:endParaRPr kumimoji="0" lang="en-US" sz="28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endParaRPr>
          </a:p>
        </p:txBody>
      </p:sp>
      <p:sp>
        <p:nvSpPr>
          <p:cNvPr id="107" name="TextBox 18">
            <a:extLst>
              <a:ext uri="{FF2B5EF4-FFF2-40B4-BE49-F238E27FC236}">
                <a16:creationId xmlns:a16="http://schemas.microsoft.com/office/drawing/2014/main" id="{956D9C5E-2E83-43F9-BFBB-F054FE925D9D}"/>
              </a:ext>
            </a:extLst>
          </p:cNvPr>
          <p:cNvSpPr txBox="1"/>
          <p:nvPr/>
        </p:nvSpPr>
        <p:spPr>
          <a:xfrm flipH="1">
            <a:off x="2280392" y="2097641"/>
            <a:ext cx="3391392" cy="523220"/>
          </a:xfrm>
          <a:prstGeom prst="rect">
            <a:avLst/>
          </a:prstGeom>
          <a:noFill/>
        </p:spPr>
        <p:txBody>
          <a:bodyPr wrap="square" rtlCol="0">
            <a:spAutoFit/>
          </a:bodyPr>
          <a:lstStyle>
            <a:defPPr>
              <a:defRPr lang="en-US"/>
            </a:defPPr>
            <a:lvl1pPr marL="40639" marR="40639" algn="just" defTabSz="1219170">
              <a:tabLst>
                <a:tab pos="228594" algn="l"/>
                <a:tab pos="4560033" algn="l"/>
                <a:tab pos="6719825" algn="l"/>
              </a:tabLst>
              <a:defRPr sz="2667">
                <a:latin typeface="#9Slide03 Arima Madurai" panose="00000500000000000000" pitchFamily="2" charset="0"/>
                <a:ea typeface="Times New Roman" panose="02020603050405020304" pitchFamily="18" charset="0"/>
                <a:cs typeface="#9Slide03 Arima Madurai" panose="00000500000000000000" pitchFamily="2" charset="0"/>
              </a:defRPr>
            </a:lvl1pPr>
          </a:lstStyle>
          <a:p>
            <a:pPr lvl="0">
              <a:defRPr/>
            </a:pPr>
            <a:r>
              <a:rPr lang="en-US" sz="2800" dirty="0">
                <a:latin typeface="Arial" panose="020B0604020202020204" pitchFamily="34" charset="0"/>
                <a:cs typeface="Arial" panose="020B0604020202020204" pitchFamily="34" charset="0"/>
              </a:rPr>
              <a:t>Quang </a:t>
            </a:r>
            <a:r>
              <a:rPr lang="en-US" sz="2800" dirty="0" err="1">
                <a:latin typeface="Arial" panose="020B0604020202020204" pitchFamily="34" charset="0"/>
                <a:cs typeface="Arial" panose="020B0604020202020204" pitchFamily="34" charset="0"/>
              </a:rPr>
              <a:t>phổ</a:t>
            </a:r>
            <a:endParaRPr kumimoji="0" lang="en-US" sz="28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endParaRPr>
          </a:p>
        </p:txBody>
      </p:sp>
      <p:sp>
        <p:nvSpPr>
          <p:cNvPr id="108" name="TextBox 18">
            <a:extLst>
              <a:ext uri="{FF2B5EF4-FFF2-40B4-BE49-F238E27FC236}">
                <a16:creationId xmlns:a16="http://schemas.microsoft.com/office/drawing/2014/main" id="{6FEAC550-962E-4F9A-941C-1AA6DC0F1473}"/>
              </a:ext>
            </a:extLst>
          </p:cNvPr>
          <p:cNvSpPr txBox="1"/>
          <p:nvPr/>
        </p:nvSpPr>
        <p:spPr>
          <a:xfrm flipH="1">
            <a:off x="8386789" y="2031462"/>
            <a:ext cx="3805211" cy="523220"/>
          </a:xfrm>
          <a:prstGeom prst="rect">
            <a:avLst/>
          </a:prstGeom>
          <a:noFill/>
        </p:spPr>
        <p:txBody>
          <a:bodyPr wrap="square" rtlCol="0">
            <a:spAutoFit/>
          </a:bodyPr>
          <a:lstStyle>
            <a:defPPr>
              <a:defRPr lang="en-US"/>
            </a:defPPr>
            <a:lvl1pPr marL="40639" marR="40639" algn="just" defTabSz="1219170">
              <a:tabLst>
                <a:tab pos="228594" algn="l"/>
                <a:tab pos="4560033" algn="l"/>
                <a:tab pos="6719825" algn="l"/>
              </a:tabLst>
              <a:defRPr sz="2667">
                <a:latin typeface="#9Slide03 Arima Madurai" panose="00000500000000000000" pitchFamily="2" charset="0"/>
                <a:ea typeface="Times New Roman" panose="02020603050405020304" pitchFamily="18" charset="0"/>
                <a:cs typeface="#9Slide03 Arima Madurai" panose="00000500000000000000" pitchFamily="2" charset="0"/>
              </a:defRPr>
            </a:lvl1pPr>
          </a:lstStyle>
          <a:p>
            <a:pPr lvl="0">
              <a:defRPr/>
            </a:pPr>
            <a:r>
              <a:rPr lang="en-US" sz="2800" dirty="0" err="1">
                <a:latin typeface="Arial" panose="020B0604020202020204" pitchFamily="34" charset="0"/>
                <a:cs typeface="Arial" panose="020B0604020202020204" pitchFamily="34" charset="0"/>
              </a:rPr>
              <a:t>Tán</a:t>
            </a:r>
            <a:r>
              <a:rPr lang="en-US" sz="2800" dirty="0">
                <a:latin typeface="Arial" panose="020B0604020202020204" pitchFamily="34" charset="0"/>
                <a:cs typeface="Arial" panose="020B0604020202020204" pitchFamily="34" charset="0"/>
              </a:rPr>
              <a:t> </a:t>
            </a:r>
            <a:r>
              <a:rPr lang="en-US" sz="2800" dirty="0" err="1">
                <a:latin typeface="Arial" panose="020B0604020202020204" pitchFamily="34" charset="0"/>
                <a:cs typeface="Arial" panose="020B0604020202020204" pitchFamily="34" charset="0"/>
              </a:rPr>
              <a:t>sắc</a:t>
            </a:r>
            <a:endParaRPr kumimoji="0" lang="en-US" sz="28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endParaRPr>
          </a:p>
        </p:txBody>
      </p:sp>
      <p:sp>
        <p:nvSpPr>
          <p:cNvPr id="109" name="TextBox 18">
            <a:extLst>
              <a:ext uri="{FF2B5EF4-FFF2-40B4-BE49-F238E27FC236}">
                <a16:creationId xmlns:a16="http://schemas.microsoft.com/office/drawing/2014/main" id="{BC78C752-E274-4008-93E4-599C3F1B1ED3}"/>
              </a:ext>
            </a:extLst>
          </p:cNvPr>
          <p:cNvSpPr txBox="1"/>
          <p:nvPr/>
        </p:nvSpPr>
        <p:spPr>
          <a:xfrm flipH="1">
            <a:off x="8427990" y="4982706"/>
            <a:ext cx="3791295" cy="523220"/>
          </a:xfrm>
          <a:prstGeom prst="rect">
            <a:avLst/>
          </a:prstGeom>
          <a:noFill/>
        </p:spPr>
        <p:txBody>
          <a:bodyPr wrap="square" rtlCol="0">
            <a:spAutoFit/>
          </a:bodyPr>
          <a:lstStyle>
            <a:defPPr>
              <a:defRPr lang="en-US"/>
            </a:defPPr>
            <a:lvl1pPr marL="40639" marR="40639" algn="just" defTabSz="1219170">
              <a:tabLst>
                <a:tab pos="228594" algn="l"/>
                <a:tab pos="4560033" algn="l"/>
                <a:tab pos="6719825" algn="l"/>
              </a:tabLst>
              <a:defRPr sz="2667">
                <a:latin typeface="#9Slide03 Arima Madurai" panose="00000500000000000000" pitchFamily="2" charset="0"/>
                <a:ea typeface="Times New Roman" panose="02020603050405020304" pitchFamily="18" charset="0"/>
                <a:cs typeface="#9Slide03 Arima Madurai" panose="00000500000000000000" pitchFamily="2" charset="0"/>
              </a:defRPr>
            </a:lvl1pPr>
          </a:lstStyle>
          <a:p>
            <a:pPr lvl="0">
              <a:defRPr/>
            </a:pPr>
            <a:r>
              <a:rPr lang="en-US" sz="2800" noProof="0" dirty="0" err="1">
                <a:latin typeface="Arial" panose="020B0604020202020204" pitchFamily="34" charset="0"/>
                <a:cs typeface="Arial" panose="020B0604020202020204" pitchFamily="34" charset="0"/>
              </a:rPr>
              <a:t>Đơn</a:t>
            </a:r>
            <a:r>
              <a:rPr lang="en-US" sz="2800" noProof="0" dirty="0">
                <a:latin typeface="Arial" panose="020B0604020202020204" pitchFamily="34" charset="0"/>
                <a:cs typeface="Arial" panose="020B0604020202020204" pitchFamily="34" charset="0"/>
              </a:rPr>
              <a:t> </a:t>
            </a:r>
            <a:r>
              <a:rPr lang="en-US" sz="2800" noProof="0" dirty="0" err="1">
                <a:latin typeface="Arial" panose="020B0604020202020204" pitchFamily="34" charset="0"/>
                <a:cs typeface="Arial" panose="020B0604020202020204" pitchFamily="34" charset="0"/>
              </a:rPr>
              <a:t>sắc</a:t>
            </a:r>
            <a:endParaRPr kumimoji="0" lang="en-US" sz="28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endParaRPr>
          </a:p>
        </p:txBody>
      </p:sp>
      <p:sp>
        <p:nvSpPr>
          <p:cNvPr id="110" name="TextBox 18">
            <a:extLst>
              <a:ext uri="{FF2B5EF4-FFF2-40B4-BE49-F238E27FC236}">
                <a16:creationId xmlns:a16="http://schemas.microsoft.com/office/drawing/2014/main" id="{BEBF719C-01B1-4BF9-B64E-28949C8A2130}"/>
              </a:ext>
            </a:extLst>
          </p:cNvPr>
          <p:cNvSpPr txBox="1"/>
          <p:nvPr/>
        </p:nvSpPr>
        <p:spPr>
          <a:xfrm flipH="1">
            <a:off x="1491411" y="309794"/>
            <a:ext cx="9818144" cy="1077218"/>
          </a:xfrm>
          <a:prstGeom prst="rect">
            <a:avLst/>
          </a:prstGeom>
          <a:noFill/>
        </p:spPr>
        <p:txBody>
          <a:bodyPr wrap="square" rtlCol="0">
            <a:spAutoFit/>
          </a:bodyPr>
          <a:lstStyle/>
          <a:p>
            <a:pPr lvl="0" algn="just" defTabSz="1219170">
              <a:defRPr/>
            </a:pPr>
            <a:r>
              <a:rPr kumimoji="0" lang="en-US" sz="3200" b="1" i="0" u="none" strike="noStrike" kern="1200" cap="none" spc="0" normalizeH="0" baseline="0" noProof="0" dirty="0">
                <a:ln>
                  <a:noFill/>
                </a:ln>
                <a:solidFill>
                  <a:prstClr val="black"/>
                </a:solidFill>
                <a:effectLst/>
                <a:uLnTx/>
                <a:uFillTx/>
                <a:latin typeface="Fira Sans Black" panose="020B0A03050000020004" pitchFamily="34" charset="0"/>
                <a:ea typeface="Times New Roman" panose="02020603050405020304" pitchFamily="18" charset="0"/>
              </a:rPr>
              <a:t>CÂU 1: </a:t>
            </a:r>
            <a:r>
              <a:rPr lang="en-US" sz="3200" dirty="0" err="1">
                <a:latin typeface="Fira Sans Black" panose="020B0A03050000020004" pitchFamily="34" charset="0"/>
              </a:rPr>
              <a:t>Dải</a:t>
            </a:r>
            <a:r>
              <a:rPr lang="en-US" sz="3200" dirty="0">
                <a:latin typeface="Fira Sans Black" panose="020B0A03050000020004" pitchFamily="34" charset="0"/>
              </a:rPr>
              <a:t> </a:t>
            </a:r>
            <a:r>
              <a:rPr lang="en-US" sz="3200" dirty="0" err="1">
                <a:latin typeface="Fira Sans Black" panose="020B0A03050000020004" pitchFamily="34" charset="0"/>
              </a:rPr>
              <a:t>màu</a:t>
            </a:r>
            <a:r>
              <a:rPr lang="en-US" sz="3200" dirty="0">
                <a:latin typeface="Fira Sans Black" panose="020B0A03050000020004" pitchFamily="34" charset="0"/>
              </a:rPr>
              <a:t> </a:t>
            </a:r>
            <a:r>
              <a:rPr lang="en-US" sz="3200" dirty="0" err="1">
                <a:latin typeface="Fira Sans Black" panose="020B0A03050000020004" pitchFamily="34" charset="0"/>
              </a:rPr>
              <a:t>như</a:t>
            </a:r>
            <a:r>
              <a:rPr lang="en-US" sz="3200" dirty="0">
                <a:latin typeface="Fira Sans Black" panose="020B0A03050000020004" pitchFamily="34" charset="0"/>
              </a:rPr>
              <a:t> </a:t>
            </a:r>
            <a:r>
              <a:rPr lang="en-US" sz="3200" dirty="0" err="1">
                <a:latin typeface="Fira Sans Black" panose="020B0A03050000020004" pitchFamily="34" charset="0"/>
              </a:rPr>
              <a:t>cầu</a:t>
            </a:r>
            <a:r>
              <a:rPr lang="en-US" sz="3200" dirty="0">
                <a:latin typeface="Fira Sans Black" panose="020B0A03050000020004" pitchFamily="34" charset="0"/>
              </a:rPr>
              <a:t> </a:t>
            </a:r>
            <a:r>
              <a:rPr lang="en-US" sz="3200" dirty="0" err="1">
                <a:latin typeface="Fira Sans Black" panose="020B0A03050000020004" pitchFamily="34" charset="0"/>
              </a:rPr>
              <a:t>vồng</a:t>
            </a:r>
            <a:r>
              <a:rPr lang="en-US" sz="3200" dirty="0">
                <a:latin typeface="Fira Sans Black" panose="020B0A03050000020004" pitchFamily="34" charset="0"/>
              </a:rPr>
              <a:t> </a:t>
            </a:r>
            <a:r>
              <a:rPr lang="en-US" sz="3200" dirty="0" err="1">
                <a:latin typeface="Fira Sans Black" panose="020B0A03050000020004" pitchFamily="34" charset="0"/>
              </a:rPr>
              <a:t>thu</a:t>
            </a:r>
            <a:r>
              <a:rPr lang="en-US" sz="3200" dirty="0">
                <a:latin typeface="Fira Sans Black" panose="020B0A03050000020004" pitchFamily="34" charset="0"/>
              </a:rPr>
              <a:t> </a:t>
            </a:r>
            <a:r>
              <a:rPr lang="en-US" sz="3200" dirty="0" err="1">
                <a:latin typeface="Fira Sans Black" panose="020B0A03050000020004" pitchFamily="34" charset="0"/>
              </a:rPr>
              <a:t>được</a:t>
            </a:r>
            <a:r>
              <a:rPr lang="en-US" sz="3200" dirty="0">
                <a:latin typeface="Fira Sans Black" panose="020B0A03050000020004" pitchFamily="34" charset="0"/>
              </a:rPr>
              <a:t> </a:t>
            </a:r>
            <a:r>
              <a:rPr lang="en-US" sz="3200" dirty="0" err="1">
                <a:latin typeface="Fira Sans Black" panose="020B0A03050000020004" pitchFamily="34" charset="0"/>
              </a:rPr>
              <a:t>khi</a:t>
            </a:r>
            <a:r>
              <a:rPr lang="en-US" sz="3200" dirty="0">
                <a:latin typeface="Fira Sans Black" panose="020B0A03050000020004" pitchFamily="34" charset="0"/>
              </a:rPr>
              <a:t> </a:t>
            </a:r>
            <a:r>
              <a:rPr lang="en-US" sz="3200" dirty="0" err="1">
                <a:latin typeface="Fira Sans Black" panose="020B0A03050000020004" pitchFamily="34" charset="0"/>
              </a:rPr>
              <a:t>chiếu</a:t>
            </a:r>
            <a:r>
              <a:rPr lang="en-US" sz="3200" dirty="0">
                <a:latin typeface="Fira Sans Black" panose="020B0A03050000020004" pitchFamily="34" charset="0"/>
              </a:rPr>
              <a:t> </a:t>
            </a:r>
            <a:r>
              <a:rPr lang="en-US" sz="3200" dirty="0" err="1">
                <a:latin typeface="Fira Sans Black" panose="020B0A03050000020004" pitchFamily="34" charset="0"/>
              </a:rPr>
              <a:t>chùm</a:t>
            </a:r>
            <a:r>
              <a:rPr lang="en-US" sz="3200" dirty="0">
                <a:latin typeface="Fira Sans Black" panose="020B0A03050000020004" pitchFamily="34" charset="0"/>
              </a:rPr>
              <a:t> </a:t>
            </a:r>
            <a:r>
              <a:rPr lang="en-US" sz="3200" dirty="0" err="1">
                <a:latin typeface="Fira Sans Black" panose="020B0A03050000020004" pitchFamily="34" charset="0"/>
              </a:rPr>
              <a:t>ánh</a:t>
            </a:r>
            <a:r>
              <a:rPr lang="en-US" sz="3200" dirty="0">
                <a:latin typeface="Fira Sans Black" panose="020B0A03050000020004" pitchFamily="34" charset="0"/>
              </a:rPr>
              <a:t> </a:t>
            </a:r>
            <a:r>
              <a:rPr lang="en-US" sz="3200" dirty="0" err="1">
                <a:latin typeface="Fira Sans Black" panose="020B0A03050000020004" pitchFamily="34" charset="0"/>
              </a:rPr>
              <a:t>sáng</a:t>
            </a:r>
            <a:r>
              <a:rPr lang="en-US" sz="3200" dirty="0">
                <a:latin typeface="Fira Sans Black" panose="020B0A03050000020004" pitchFamily="34" charset="0"/>
              </a:rPr>
              <a:t> </a:t>
            </a:r>
            <a:r>
              <a:rPr lang="en-US" sz="3200" dirty="0" err="1">
                <a:latin typeface="Fira Sans Black" panose="020B0A03050000020004" pitchFamily="34" charset="0"/>
              </a:rPr>
              <a:t>trắng</a:t>
            </a:r>
            <a:r>
              <a:rPr lang="en-US" sz="3200" dirty="0">
                <a:latin typeface="Fira Sans Black" panose="020B0A03050000020004" pitchFamily="34" charset="0"/>
              </a:rPr>
              <a:t> qua </a:t>
            </a:r>
            <a:r>
              <a:rPr lang="en-US" sz="3200" dirty="0" err="1">
                <a:latin typeface="Fira Sans Black" panose="020B0A03050000020004" pitchFamily="34" charset="0"/>
              </a:rPr>
              <a:t>lăng</a:t>
            </a:r>
            <a:r>
              <a:rPr lang="en-US" sz="3200" dirty="0">
                <a:latin typeface="Fira Sans Black" panose="020B0A03050000020004" pitchFamily="34" charset="0"/>
              </a:rPr>
              <a:t> </a:t>
            </a:r>
            <a:r>
              <a:rPr lang="en-US" sz="3200" dirty="0" err="1">
                <a:latin typeface="Fira Sans Black" panose="020B0A03050000020004" pitchFamily="34" charset="0"/>
              </a:rPr>
              <a:t>kính</a:t>
            </a:r>
            <a:r>
              <a:rPr lang="en-US" sz="3200" dirty="0">
                <a:latin typeface="Fira Sans Black" panose="020B0A03050000020004" pitchFamily="34" charset="0"/>
              </a:rPr>
              <a:t> </a:t>
            </a:r>
            <a:r>
              <a:rPr lang="en-US" sz="3200" dirty="0" err="1">
                <a:latin typeface="Fira Sans Black" panose="020B0A03050000020004" pitchFamily="34" charset="0"/>
              </a:rPr>
              <a:t>được</a:t>
            </a:r>
            <a:r>
              <a:rPr lang="en-US" sz="3200" dirty="0">
                <a:latin typeface="Fira Sans Black" panose="020B0A03050000020004" pitchFamily="34" charset="0"/>
              </a:rPr>
              <a:t> </a:t>
            </a:r>
            <a:r>
              <a:rPr lang="en-US" sz="3200" dirty="0" err="1">
                <a:latin typeface="Fira Sans Black" panose="020B0A03050000020004" pitchFamily="34" charset="0"/>
              </a:rPr>
              <a:t>gọi</a:t>
            </a:r>
            <a:r>
              <a:rPr lang="en-US" sz="3200" dirty="0">
                <a:latin typeface="Fira Sans Black" panose="020B0A03050000020004" pitchFamily="34" charset="0"/>
              </a:rPr>
              <a:t> </a:t>
            </a:r>
            <a:r>
              <a:rPr lang="en-US" sz="3200" dirty="0" err="1">
                <a:latin typeface="Fira Sans Black" panose="020B0A03050000020004" pitchFamily="34" charset="0"/>
              </a:rPr>
              <a:t>là</a:t>
            </a:r>
            <a:r>
              <a:rPr lang="en-US" sz="3200" dirty="0">
                <a:latin typeface="Fira Sans Black" panose="020B0A03050000020004" pitchFamily="34" charset="0"/>
              </a:rPr>
              <a:t>:</a:t>
            </a:r>
            <a:endParaRPr kumimoji="0" lang="en-US" sz="3200" b="0" i="0" u="none" strike="noStrike" kern="1200" cap="none" spc="0" normalizeH="0" baseline="0" noProof="0" dirty="0">
              <a:ln>
                <a:noFill/>
              </a:ln>
              <a:solidFill>
                <a:prstClr val="black"/>
              </a:solidFill>
              <a:effectLst/>
              <a:uLnTx/>
              <a:uFillTx/>
              <a:latin typeface="Fira Sans Black" panose="020B0A03050000020004" pitchFamily="34" charset="0"/>
              <a:ea typeface="Yeseva One" panose="00000500000000000000" charset="0"/>
              <a:cs typeface="Roboto Black" charset="0"/>
            </a:endParaRPr>
          </a:p>
        </p:txBody>
      </p:sp>
      <p:sp>
        <p:nvSpPr>
          <p:cNvPr id="111" name="Rectangle: Rounded Corners 110">
            <a:extLst>
              <a:ext uri="{FF2B5EF4-FFF2-40B4-BE49-F238E27FC236}">
                <a16:creationId xmlns:a16="http://schemas.microsoft.com/office/drawing/2014/main" id="{C17A033D-2193-4025-80E6-8B2C06D0CEAF}"/>
              </a:ext>
            </a:extLst>
          </p:cNvPr>
          <p:cNvSpPr/>
          <p:nvPr/>
        </p:nvSpPr>
        <p:spPr>
          <a:xfrm>
            <a:off x="2093299" y="1874390"/>
            <a:ext cx="2296799" cy="1077218"/>
          </a:xfrm>
          <a:prstGeom prst="roundRect">
            <a:avLst/>
          </a:prstGeom>
          <a:noFill/>
          <a:ln w="31750">
            <a:solidFill>
              <a:srgbClr val="519259"/>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Calibri"/>
              <a:cs typeface="+mn-cs"/>
            </a:endParaRPr>
          </a:p>
        </p:txBody>
      </p:sp>
      <p:sp>
        <p:nvSpPr>
          <p:cNvPr id="112" name="Rectangle 111">
            <a:extLst>
              <a:ext uri="{FF2B5EF4-FFF2-40B4-BE49-F238E27FC236}">
                <a16:creationId xmlns:a16="http://schemas.microsoft.com/office/drawing/2014/main" id="{221763D0-35F5-4ACC-9703-520ACF060CF7}"/>
              </a:ext>
            </a:extLst>
          </p:cNvPr>
          <p:cNvSpPr/>
          <p:nvPr/>
        </p:nvSpPr>
        <p:spPr>
          <a:xfrm>
            <a:off x="0" y="392154"/>
            <a:ext cx="1367604" cy="430695"/>
          </a:xfrm>
          <a:prstGeom prst="rect">
            <a:avLst/>
          </a:prstGeom>
          <a:solidFill>
            <a:srgbClr val="51925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a:cs typeface="+mn-cs"/>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110"/>
                                        </p:tgtEl>
                                        <p:attrNameLst>
                                          <p:attrName>style.visibility</p:attrName>
                                        </p:attrNameLst>
                                      </p:cBhvr>
                                      <p:to>
                                        <p:strVal val="visible"/>
                                      </p:to>
                                    </p:set>
                                    <p:animEffect transition="in" filter="wipe(left)">
                                      <p:cBhvr>
                                        <p:cTn id="7" dur="1500"/>
                                        <p:tgtEl>
                                          <p:spTgt spid="110"/>
                                        </p:tgtEl>
                                      </p:cBhvr>
                                    </p:animEffect>
                                  </p:childTnLst>
                                </p:cTn>
                              </p:par>
                            </p:childTnLst>
                          </p:cTn>
                        </p:par>
                        <p:par>
                          <p:cTn id="8" fill="hold">
                            <p:stCondLst>
                              <p:cond delay="1500"/>
                            </p:stCondLst>
                            <p:childTnLst>
                              <p:par>
                                <p:cTn id="9" presetID="16" presetClass="entr" presetSubtype="21" fill="hold" nodeType="afterEffect">
                                  <p:stCondLst>
                                    <p:cond delay="0"/>
                                  </p:stCondLst>
                                  <p:childTnLst>
                                    <p:set>
                                      <p:cBhvr>
                                        <p:cTn id="10" dur="1" fill="hold">
                                          <p:stCondLst>
                                            <p:cond delay="0"/>
                                          </p:stCondLst>
                                        </p:cTn>
                                        <p:tgtEl>
                                          <p:spTgt spid="84"/>
                                        </p:tgtEl>
                                        <p:attrNameLst>
                                          <p:attrName>style.visibility</p:attrName>
                                        </p:attrNameLst>
                                      </p:cBhvr>
                                      <p:to>
                                        <p:strVal val="visible"/>
                                      </p:to>
                                    </p:set>
                                    <p:animEffect transition="in" filter="barn(inVertical)">
                                      <p:cBhvr>
                                        <p:cTn id="11" dur="500"/>
                                        <p:tgtEl>
                                          <p:spTgt spid="84"/>
                                        </p:tgtEl>
                                      </p:cBhvr>
                                    </p:animEffect>
                                  </p:childTnLst>
                                </p:cTn>
                              </p:par>
                            </p:childTnLst>
                          </p:cTn>
                        </p:par>
                        <p:par>
                          <p:cTn id="12" fill="hold">
                            <p:stCondLst>
                              <p:cond delay="2000"/>
                            </p:stCondLst>
                            <p:childTnLst>
                              <p:par>
                                <p:cTn id="13" presetID="53" presetClass="entr" presetSubtype="16" fill="hold" nodeType="afterEffect">
                                  <p:stCondLst>
                                    <p:cond delay="0"/>
                                  </p:stCondLst>
                                  <p:childTnLst>
                                    <p:set>
                                      <p:cBhvr>
                                        <p:cTn id="14" dur="1" fill="hold">
                                          <p:stCondLst>
                                            <p:cond delay="0"/>
                                          </p:stCondLst>
                                        </p:cTn>
                                        <p:tgtEl>
                                          <p:spTgt spid="98"/>
                                        </p:tgtEl>
                                        <p:attrNameLst>
                                          <p:attrName>style.visibility</p:attrName>
                                        </p:attrNameLst>
                                      </p:cBhvr>
                                      <p:to>
                                        <p:strVal val="visible"/>
                                      </p:to>
                                    </p:set>
                                    <p:anim calcmode="lin" valueType="num">
                                      <p:cBhvr>
                                        <p:cTn id="15" dur="500" fill="hold"/>
                                        <p:tgtEl>
                                          <p:spTgt spid="98"/>
                                        </p:tgtEl>
                                        <p:attrNameLst>
                                          <p:attrName>ppt_w</p:attrName>
                                        </p:attrNameLst>
                                      </p:cBhvr>
                                      <p:tavLst>
                                        <p:tav tm="0">
                                          <p:val>
                                            <p:fltVal val="0"/>
                                          </p:val>
                                        </p:tav>
                                        <p:tav tm="100000">
                                          <p:val>
                                            <p:strVal val="#ppt_w"/>
                                          </p:val>
                                        </p:tav>
                                      </p:tavLst>
                                    </p:anim>
                                    <p:anim calcmode="lin" valueType="num">
                                      <p:cBhvr>
                                        <p:cTn id="16" dur="500" fill="hold"/>
                                        <p:tgtEl>
                                          <p:spTgt spid="98"/>
                                        </p:tgtEl>
                                        <p:attrNameLst>
                                          <p:attrName>ppt_h</p:attrName>
                                        </p:attrNameLst>
                                      </p:cBhvr>
                                      <p:tavLst>
                                        <p:tav tm="0">
                                          <p:val>
                                            <p:fltVal val="0"/>
                                          </p:val>
                                        </p:tav>
                                        <p:tav tm="100000">
                                          <p:val>
                                            <p:strVal val="#ppt_h"/>
                                          </p:val>
                                        </p:tav>
                                      </p:tavLst>
                                    </p:anim>
                                    <p:animEffect transition="in" filter="fade">
                                      <p:cBhvr>
                                        <p:cTn id="17" dur="500"/>
                                        <p:tgtEl>
                                          <p:spTgt spid="98"/>
                                        </p:tgtEl>
                                      </p:cBhvr>
                                    </p:animEffect>
                                  </p:childTnLst>
                                </p:cTn>
                              </p:par>
                            </p:childTnLst>
                          </p:cTn>
                        </p:par>
                        <p:par>
                          <p:cTn id="18" fill="hold">
                            <p:stCondLst>
                              <p:cond delay="2500"/>
                            </p:stCondLst>
                            <p:childTnLst>
                              <p:par>
                                <p:cTn id="19" presetID="22" presetClass="entr" presetSubtype="8" fill="hold" nodeType="afterEffect">
                                  <p:stCondLst>
                                    <p:cond delay="0"/>
                                  </p:stCondLst>
                                  <p:childTnLst>
                                    <p:set>
                                      <p:cBhvr>
                                        <p:cTn id="20" dur="1" fill="hold">
                                          <p:stCondLst>
                                            <p:cond delay="0"/>
                                          </p:stCondLst>
                                        </p:cTn>
                                        <p:tgtEl>
                                          <p:spTgt spid="72"/>
                                        </p:tgtEl>
                                        <p:attrNameLst>
                                          <p:attrName>style.visibility</p:attrName>
                                        </p:attrNameLst>
                                      </p:cBhvr>
                                      <p:to>
                                        <p:strVal val="visible"/>
                                      </p:to>
                                    </p:set>
                                    <p:animEffect transition="in" filter="wipe(left)">
                                      <p:cBhvr>
                                        <p:cTn id="21" dur="500"/>
                                        <p:tgtEl>
                                          <p:spTgt spid="72"/>
                                        </p:tgtEl>
                                      </p:cBhvr>
                                    </p:animEffect>
                                  </p:childTnLst>
                                </p:cTn>
                              </p:par>
                            </p:childTnLst>
                          </p:cTn>
                        </p:par>
                        <p:par>
                          <p:cTn id="22" fill="hold">
                            <p:stCondLst>
                              <p:cond delay="3000"/>
                            </p:stCondLst>
                            <p:childTnLst>
                              <p:par>
                                <p:cTn id="23" presetID="53" presetClass="entr" presetSubtype="16" fill="hold" grpId="0" nodeType="afterEffect">
                                  <p:stCondLst>
                                    <p:cond delay="0"/>
                                  </p:stCondLst>
                                  <p:childTnLst>
                                    <p:set>
                                      <p:cBhvr>
                                        <p:cTn id="24" dur="1" fill="hold">
                                          <p:stCondLst>
                                            <p:cond delay="0"/>
                                          </p:stCondLst>
                                        </p:cTn>
                                        <p:tgtEl>
                                          <p:spTgt spid="96"/>
                                        </p:tgtEl>
                                        <p:attrNameLst>
                                          <p:attrName>style.visibility</p:attrName>
                                        </p:attrNameLst>
                                      </p:cBhvr>
                                      <p:to>
                                        <p:strVal val="visible"/>
                                      </p:to>
                                    </p:set>
                                    <p:anim calcmode="lin" valueType="num">
                                      <p:cBhvr>
                                        <p:cTn id="25" dur="250" fill="hold"/>
                                        <p:tgtEl>
                                          <p:spTgt spid="96"/>
                                        </p:tgtEl>
                                        <p:attrNameLst>
                                          <p:attrName>ppt_w</p:attrName>
                                        </p:attrNameLst>
                                      </p:cBhvr>
                                      <p:tavLst>
                                        <p:tav tm="0">
                                          <p:val>
                                            <p:fltVal val="0"/>
                                          </p:val>
                                        </p:tav>
                                        <p:tav tm="100000">
                                          <p:val>
                                            <p:strVal val="#ppt_w"/>
                                          </p:val>
                                        </p:tav>
                                      </p:tavLst>
                                    </p:anim>
                                    <p:anim calcmode="lin" valueType="num">
                                      <p:cBhvr>
                                        <p:cTn id="26" dur="250" fill="hold"/>
                                        <p:tgtEl>
                                          <p:spTgt spid="96"/>
                                        </p:tgtEl>
                                        <p:attrNameLst>
                                          <p:attrName>ppt_h</p:attrName>
                                        </p:attrNameLst>
                                      </p:cBhvr>
                                      <p:tavLst>
                                        <p:tav tm="0">
                                          <p:val>
                                            <p:fltVal val="0"/>
                                          </p:val>
                                        </p:tav>
                                        <p:tav tm="100000">
                                          <p:val>
                                            <p:strVal val="#ppt_h"/>
                                          </p:val>
                                        </p:tav>
                                      </p:tavLst>
                                    </p:anim>
                                    <p:animEffect transition="in" filter="fade">
                                      <p:cBhvr>
                                        <p:cTn id="27" dur="250"/>
                                        <p:tgtEl>
                                          <p:spTgt spid="96"/>
                                        </p:tgtEl>
                                      </p:cBhvr>
                                    </p:animEffect>
                                  </p:childTnLst>
                                </p:cTn>
                              </p:par>
                            </p:childTnLst>
                          </p:cTn>
                        </p:par>
                        <p:par>
                          <p:cTn id="28" fill="hold">
                            <p:stCondLst>
                              <p:cond delay="3250"/>
                            </p:stCondLst>
                            <p:childTnLst>
                              <p:par>
                                <p:cTn id="29" presetID="22" presetClass="entr" presetSubtype="8" fill="hold" grpId="0" nodeType="afterEffect">
                                  <p:stCondLst>
                                    <p:cond delay="0"/>
                                  </p:stCondLst>
                                  <p:childTnLst>
                                    <p:set>
                                      <p:cBhvr>
                                        <p:cTn id="30" dur="1" fill="hold">
                                          <p:stCondLst>
                                            <p:cond delay="0"/>
                                          </p:stCondLst>
                                        </p:cTn>
                                        <p:tgtEl>
                                          <p:spTgt spid="102"/>
                                        </p:tgtEl>
                                        <p:attrNameLst>
                                          <p:attrName>style.visibility</p:attrName>
                                        </p:attrNameLst>
                                      </p:cBhvr>
                                      <p:to>
                                        <p:strVal val="visible"/>
                                      </p:to>
                                    </p:set>
                                    <p:animEffect transition="in" filter="wipe(left)">
                                      <p:cBhvr>
                                        <p:cTn id="31" dur="250"/>
                                        <p:tgtEl>
                                          <p:spTgt spid="102"/>
                                        </p:tgtEl>
                                      </p:cBhvr>
                                    </p:animEffect>
                                  </p:childTnLst>
                                </p:cTn>
                              </p:par>
                            </p:childTnLst>
                          </p:cTn>
                        </p:par>
                        <p:par>
                          <p:cTn id="32" fill="hold">
                            <p:stCondLst>
                              <p:cond delay="3500"/>
                            </p:stCondLst>
                            <p:childTnLst>
                              <p:par>
                                <p:cTn id="33" presetID="22" presetClass="entr" presetSubtype="8" fill="hold" nodeType="afterEffect">
                                  <p:stCondLst>
                                    <p:cond delay="0"/>
                                  </p:stCondLst>
                                  <p:childTnLst>
                                    <p:set>
                                      <p:cBhvr>
                                        <p:cTn id="34" dur="1" fill="hold">
                                          <p:stCondLst>
                                            <p:cond delay="0"/>
                                          </p:stCondLst>
                                        </p:cTn>
                                        <p:tgtEl>
                                          <p:spTgt spid="81"/>
                                        </p:tgtEl>
                                        <p:attrNameLst>
                                          <p:attrName>style.visibility</p:attrName>
                                        </p:attrNameLst>
                                      </p:cBhvr>
                                      <p:to>
                                        <p:strVal val="visible"/>
                                      </p:to>
                                    </p:set>
                                    <p:animEffect transition="in" filter="wipe(left)">
                                      <p:cBhvr>
                                        <p:cTn id="35" dur="500"/>
                                        <p:tgtEl>
                                          <p:spTgt spid="81"/>
                                        </p:tgtEl>
                                      </p:cBhvr>
                                    </p:animEffect>
                                  </p:childTnLst>
                                </p:cTn>
                              </p:par>
                            </p:childTnLst>
                          </p:cTn>
                        </p:par>
                        <p:par>
                          <p:cTn id="36" fill="hold">
                            <p:stCondLst>
                              <p:cond delay="4000"/>
                            </p:stCondLst>
                            <p:childTnLst>
                              <p:par>
                                <p:cTn id="37" presetID="53" presetClass="entr" presetSubtype="16" fill="hold" grpId="0" nodeType="afterEffect">
                                  <p:stCondLst>
                                    <p:cond delay="0"/>
                                  </p:stCondLst>
                                  <p:childTnLst>
                                    <p:set>
                                      <p:cBhvr>
                                        <p:cTn id="38" dur="1" fill="hold">
                                          <p:stCondLst>
                                            <p:cond delay="0"/>
                                          </p:stCondLst>
                                        </p:cTn>
                                        <p:tgtEl>
                                          <p:spTgt spid="95"/>
                                        </p:tgtEl>
                                        <p:attrNameLst>
                                          <p:attrName>style.visibility</p:attrName>
                                        </p:attrNameLst>
                                      </p:cBhvr>
                                      <p:to>
                                        <p:strVal val="visible"/>
                                      </p:to>
                                    </p:set>
                                    <p:anim calcmode="lin" valueType="num">
                                      <p:cBhvr>
                                        <p:cTn id="39" dur="250" fill="hold"/>
                                        <p:tgtEl>
                                          <p:spTgt spid="95"/>
                                        </p:tgtEl>
                                        <p:attrNameLst>
                                          <p:attrName>ppt_w</p:attrName>
                                        </p:attrNameLst>
                                      </p:cBhvr>
                                      <p:tavLst>
                                        <p:tav tm="0">
                                          <p:val>
                                            <p:fltVal val="0"/>
                                          </p:val>
                                        </p:tav>
                                        <p:tav tm="100000">
                                          <p:val>
                                            <p:strVal val="#ppt_w"/>
                                          </p:val>
                                        </p:tav>
                                      </p:tavLst>
                                    </p:anim>
                                    <p:anim calcmode="lin" valueType="num">
                                      <p:cBhvr>
                                        <p:cTn id="40" dur="250" fill="hold"/>
                                        <p:tgtEl>
                                          <p:spTgt spid="95"/>
                                        </p:tgtEl>
                                        <p:attrNameLst>
                                          <p:attrName>ppt_h</p:attrName>
                                        </p:attrNameLst>
                                      </p:cBhvr>
                                      <p:tavLst>
                                        <p:tav tm="0">
                                          <p:val>
                                            <p:fltVal val="0"/>
                                          </p:val>
                                        </p:tav>
                                        <p:tav tm="100000">
                                          <p:val>
                                            <p:strVal val="#ppt_h"/>
                                          </p:val>
                                        </p:tav>
                                      </p:tavLst>
                                    </p:anim>
                                    <p:animEffect transition="in" filter="fade">
                                      <p:cBhvr>
                                        <p:cTn id="41" dur="250"/>
                                        <p:tgtEl>
                                          <p:spTgt spid="95"/>
                                        </p:tgtEl>
                                      </p:cBhvr>
                                    </p:animEffect>
                                  </p:childTnLst>
                                </p:cTn>
                              </p:par>
                            </p:childTnLst>
                          </p:cTn>
                        </p:par>
                        <p:par>
                          <p:cTn id="42" fill="hold">
                            <p:stCondLst>
                              <p:cond delay="4250"/>
                            </p:stCondLst>
                            <p:childTnLst>
                              <p:par>
                                <p:cTn id="43" presetID="22" presetClass="entr" presetSubtype="8" fill="hold" grpId="0" nodeType="afterEffect">
                                  <p:stCondLst>
                                    <p:cond delay="0"/>
                                  </p:stCondLst>
                                  <p:childTnLst>
                                    <p:set>
                                      <p:cBhvr>
                                        <p:cTn id="44" dur="1" fill="hold">
                                          <p:stCondLst>
                                            <p:cond delay="0"/>
                                          </p:stCondLst>
                                        </p:cTn>
                                        <p:tgtEl>
                                          <p:spTgt spid="105"/>
                                        </p:tgtEl>
                                        <p:attrNameLst>
                                          <p:attrName>style.visibility</p:attrName>
                                        </p:attrNameLst>
                                      </p:cBhvr>
                                      <p:to>
                                        <p:strVal val="visible"/>
                                      </p:to>
                                    </p:set>
                                    <p:animEffect transition="in" filter="wipe(left)">
                                      <p:cBhvr>
                                        <p:cTn id="45" dur="250"/>
                                        <p:tgtEl>
                                          <p:spTgt spid="105"/>
                                        </p:tgtEl>
                                      </p:cBhvr>
                                    </p:animEffect>
                                  </p:childTnLst>
                                </p:cTn>
                              </p:par>
                            </p:childTnLst>
                          </p:cTn>
                        </p:par>
                        <p:par>
                          <p:cTn id="46" fill="hold">
                            <p:stCondLst>
                              <p:cond delay="4500"/>
                            </p:stCondLst>
                            <p:childTnLst>
                              <p:par>
                                <p:cTn id="47" presetID="22" presetClass="entr" presetSubtype="2" fill="hold" nodeType="afterEffect">
                                  <p:stCondLst>
                                    <p:cond delay="0"/>
                                  </p:stCondLst>
                                  <p:childTnLst>
                                    <p:set>
                                      <p:cBhvr>
                                        <p:cTn id="48" dur="1" fill="hold">
                                          <p:stCondLst>
                                            <p:cond delay="0"/>
                                          </p:stCondLst>
                                        </p:cTn>
                                        <p:tgtEl>
                                          <p:spTgt spid="78"/>
                                        </p:tgtEl>
                                        <p:attrNameLst>
                                          <p:attrName>style.visibility</p:attrName>
                                        </p:attrNameLst>
                                      </p:cBhvr>
                                      <p:to>
                                        <p:strVal val="visible"/>
                                      </p:to>
                                    </p:set>
                                    <p:animEffect transition="in" filter="wipe(right)">
                                      <p:cBhvr>
                                        <p:cTn id="49" dur="500"/>
                                        <p:tgtEl>
                                          <p:spTgt spid="78"/>
                                        </p:tgtEl>
                                      </p:cBhvr>
                                    </p:animEffect>
                                  </p:childTnLst>
                                </p:cTn>
                              </p:par>
                            </p:childTnLst>
                          </p:cTn>
                        </p:par>
                        <p:par>
                          <p:cTn id="50" fill="hold">
                            <p:stCondLst>
                              <p:cond delay="5000"/>
                            </p:stCondLst>
                            <p:childTnLst>
                              <p:par>
                                <p:cTn id="51" presetID="53" presetClass="entr" presetSubtype="16" fill="hold" grpId="0" nodeType="afterEffect">
                                  <p:stCondLst>
                                    <p:cond delay="0"/>
                                  </p:stCondLst>
                                  <p:childTnLst>
                                    <p:set>
                                      <p:cBhvr>
                                        <p:cTn id="52" dur="1" fill="hold">
                                          <p:stCondLst>
                                            <p:cond delay="0"/>
                                          </p:stCondLst>
                                        </p:cTn>
                                        <p:tgtEl>
                                          <p:spTgt spid="97"/>
                                        </p:tgtEl>
                                        <p:attrNameLst>
                                          <p:attrName>style.visibility</p:attrName>
                                        </p:attrNameLst>
                                      </p:cBhvr>
                                      <p:to>
                                        <p:strVal val="visible"/>
                                      </p:to>
                                    </p:set>
                                    <p:anim calcmode="lin" valueType="num">
                                      <p:cBhvr>
                                        <p:cTn id="53" dur="250" fill="hold"/>
                                        <p:tgtEl>
                                          <p:spTgt spid="97"/>
                                        </p:tgtEl>
                                        <p:attrNameLst>
                                          <p:attrName>ppt_w</p:attrName>
                                        </p:attrNameLst>
                                      </p:cBhvr>
                                      <p:tavLst>
                                        <p:tav tm="0">
                                          <p:val>
                                            <p:fltVal val="0"/>
                                          </p:val>
                                        </p:tav>
                                        <p:tav tm="100000">
                                          <p:val>
                                            <p:strVal val="#ppt_w"/>
                                          </p:val>
                                        </p:tav>
                                      </p:tavLst>
                                    </p:anim>
                                    <p:anim calcmode="lin" valueType="num">
                                      <p:cBhvr>
                                        <p:cTn id="54" dur="250" fill="hold"/>
                                        <p:tgtEl>
                                          <p:spTgt spid="97"/>
                                        </p:tgtEl>
                                        <p:attrNameLst>
                                          <p:attrName>ppt_h</p:attrName>
                                        </p:attrNameLst>
                                      </p:cBhvr>
                                      <p:tavLst>
                                        <p:tav tm="0">
                                          <p:val>
                                            <p:fltVal val="0"/>
                                          </p:val>
                                        </p:tav>
                                        <p:tav tm="100000">
                                          <p:val>
                                            <p:strVal val="#ppt_h"/>
                                          </p:val>
                                        </p:tav>
                                      </p:tavLst>
                                    </p:anim>
                                    <p:animEffect transition="in" filter="fade">
                                      <p:cBhvr>
                                        <p:cTn id="55" dur="250"/>
                                        <p:tgtEl>
                                          <p:spTgt spid="97"/>
                                        </p:tgtEl>
                                      </p:cBhvr>
                                    </p:animEffect>
                                  </p:childTnLst>
                                </p:cTn>
                              </p:par>
                            </p:childTnLst>
                          </p:cTn>
                        </p:par>
                        <p:par>
                          <p:cTn id="56" fill="hold">
                            <p:stCondLst>
                              <p:cond delay="5250"/>
                            </p:stCondLst>
                            <p:childTnLst>
                              <p:par>
                                <p:cTn id="57" presetID="22" presetClass="entr" presetSubtype="8" fill="hold" grpId="0" nodeType="afterEffect">
                                  <p:stCondLst>
                                    <p:cond delay="0"/>
                                  </p:stCondLst>
                                  <p:childTnLst>
                                    <p:set>
                                      <p:cBhvr>
                                        <p:cTn id="58" dur="1" fill="hold">
                                          <p:stCondLst>
                                            <p:cond delay="0"/>
                                          </p:stCondLst>
                                        </p:cTn>
                                        <p:tgtEl>
                                          <p:spTgt spid="101"/>
                                        </p:tgtEl>
                                        <p:attrNameLst>
                                          <p:attrName>style.visibility</p:attrName>
                                        </p:attrNameLst>
                                      </p:cBhvr>
                                      <p:to>
                                        <p:strVal val="visible"/>
                                      </p:to>
                                    </p:set>
                                    <p:animEffect transition="in" filter="wipe(left)">
                                      <p:cBhvr>
                                        <p:cTn id="59" dur="250"/>
                                        <p:tgtEl>
                                          <p:spTgt spid="101"/>
                                        </p:tgtEl>
                                      </p:cBhvr>
                                    </p:animEffect>
                                  </p:childTnLst>
                                </p:cTn>
                              </p:par>
                            </p:childTnLst>
                          </p:cTn>
                        </p:par>
                        <p:par>
                          <p:cTn id="60" fill="hold">
                            <p:stCondLst>
                              <p:cond delay="5500"/>
                            </p:stCondLst>
                            <p:childTnLst>
                              <p:par>
                                <p:cTn id="61" presetID="22" presetClass="entr" presetSubtype="8" fill="hold" nodeType="afterEffect">
                                  <p:stCondLst>
                                    <p:cond delay="0"/>
                                  </p:stCondLst>
                                  <p:childTnLst>
                                    <p:set>
                                      <p:cBhvr>
                                        <p:cTn id="62" dur="1" fill="hold">
                                          <p:stCondLst>
                                            <p:cond delay="0"/>
                                          </p:stCondLst>
                                        </p:cTn>
                                        <p:tgtEl>
                                          <p:spTgt spid="75"/>
                                        </p:tgtEl>
                                        <p:attrNameLst>
                                          <p:attrName>style.visibility</p:attrName>
                                        </p:attrNameLst>
                                      </p:cBhvr>
                                      <p:to>
                                        <p:strVal val="visible"/>
                                      </p:to>
                                    </p:set>
                                    <p:animEffect transition="in" filter="wipe(left)">
                                      <p:cBhvr>
                                        <p:cTn id="63" dur="500"/>
                                        <p:tgtEl>
                                          <p:spTgt spid="75"/>
                                        </p:tgtEl>
                                      </p:cBhvr>
                                    </p:animEffect>
                                  </p:childTnLst>
                                </p:cTn>
                              </p:par>
                            </p:childTnLst>
                          </p:cTn>
                        </p:par>
                        <p:par>
                          <p:cTn id="64" fill="hold">
                            <p:stCondLst>
                              <p:cond delay="6000"/>
                            </p:stCondLst>
                            <p:childTnLst>
                              <p:par>
                                <p:cTn id="65" presetID="53" presetClass="entr" presetSubtype="16" fill="hold" grpId="0" nodeType="afterEffect">
                                  <p:stCondLst>
                                    <p:cond delay="0"/>
                                  </p:stCondLst>
                                  <p:childTnLst>
                                    <p:set>
                                      <p:cBhvr>
                                        <p:cTn id="66" dur="1" fill="hold">
                                          <p:stCondLst>
                                            <p:cond delay="0"/>
                                          </p:stCondLst>
                                        </p:cTn>
                                        <p:tgtEl>
                                          <p:spTgt spid="104"/>
                                        </p:tgtEl>
                                        <p:attrNameLst>
                                          <p:attrName>style.visibility</p:attrName>
                                        </p:attrNameLst>
                                      </p:cBhvr>
                                      <p:to>
                                        <p:strVal val="visible"/>
                                      </p:to>
                                    </p:set>
                                    <p:anim calcmode="lin" valueType="num">
                                      <p:cBhvr>
                                        <p:cTn id="67" dur="250" fill="hold"/>
                                        <p:tgtEl>
                                          <p:spTgt spid="104"/>
                                        </p:tgtEl>
                                        <p:attrNameLst>
                                          <p:attrName>ppt_w</p:attrName>
                                        </p:attrNameLst>
                                      </p:cBhvr>
                                      <p:tavLst>
                                        <p:tav tm="0">
                                          <p:val>
                                            <p:fltVal val="0"/>
                                          </p:val>
                                        </p:tav>
                                        <p:tav tm="100000">
                                          <p:val>
                                            <p:strVal val="#ppt_w"/>
                                          </p:val>
                                        </p:tav>
                                      </p:tavLst>
                                    </p:anim>
                                    <p:anim calcmode="lin" valueType="num">
                                      <p:cBhvr>
                                        <p:cTn id="68" dur="250" fill="hold"/>
                                        <p:tgtEl>
                                          <p:spTgt spid="104"/>
                                        </p:tgtEl>
                                        <p:attrNameLst>
                                          <p:attrName>ppt_h</p:attrName>
                                        </p:attrNameLst>
                                      </p:cBhvr>
                                      <p:tavLst>
                                        <p:tav tm="0">
                                          <p:val>
                                            <p:fltVal val="0"/>
                                          </p:val>
                                        </p:tav>
                                        <p:tav tm="100000">
                                          <p:val>
                                            <p:strVal val="#ppt_h"/>
                                          </p:val>
                                        </p:tav>
                                      </p:tavLst>
                                    </p:anim>
                                    <p:animEffect transition="in" filter="fade">
                                      <p:cBhvr>
                                        <p:cTn id="69" dur="250"/>
                                        <p:tgtEl>
                                          <p:spTgt spid="104"/>
                                        </p:tgtEl>
                                      </p:cBhvr>
                                    </p:animEffect>
                                  </p:childTnLst>
                                </p:cTn>
                              </p:par>
                            </p:childTnLst>
                          </p:cTn>
                        </p:par>
                        <p:par>
                          <p:cTn id="70" fill="hold">
                            <p:stCondLst>
                              <p:cond delay="6250"/>
                            </p:stCondLst>
                            <p:childTnLst>
                              <p:par>
                                <p:cTn id="71" presetID="22" presetClass="entr" presetSubtype="8" fill="hold" grpId="0" nodeType="afterEffect">
                                  <p:stCondLst>
                                    <p:cond delay="0"/>
                                  </p:stCondLst>
                                  <p:childTnLst>
                                    <p:set>
                                      <p:cBhvr>
                                        <p:cTn id="72" dur="1" fill="hold">
                                          <p:stCondLst>
                                            <p:cond delay="0"/>
                                          </p:stCondLst>
                                        </p:cTn>
                                        <p:tgtEl>
                                          <p:spTgt spid="103"/>
                                        </p:tgtEl>
                                        <p:attrNameLst>
                                          <p:attrName>style.visibility</p:attrName>
                                        </p:attrNameLst>
                                      </p:cBhvr>
                                      <p:to>
                                        <p:strVal val="visible"/>
                                      </p:to>
                                    </p:set>
                                    <p:animEffect transition="in" filter="wipe(left)">
                                      <p:cBhvr>
                                        <p:cTn id="73" dur="250"/>
                                        <p:tgtEl>
                                          <p:spTgt spid="103"/>
                                        </p:tgtEl>
                                      </p:cBhvr>
                                    </p:animEffect>
                                  </p:childTnLst>
                                </p:cTn>
                              </p:par>
                              <p:par>
                                <p:cTn id="74" presetID="22" presetClass="entr" presetSubtype="4" fill="hold" grpId="0" nodeType="withEffect">
                                  <p:stCondLst>
                                    <p:cond delay="0"/>
                                  </p:stCondLst>
                                  <p:childTnLst>
                                    <p:set>
                                      <p:cBhvr>
                                        <p:cTn id="75" dur="1" fill="hold">
                                          <p:stCondLst>
                                            <p:cond delay="0"/>
                                          </p:stCondLst>
                                        </p:cTn>
                                        <p:tgtEl>
                                          <p:spTgt spid="107"/>
                                        </p:tgtEl>
                                        <p:attrNameLst>
                                          <p:attrName>style.visibility</p:attrName>
                                        </p:attrNameLst>
                                      </p:cBhvr>
                                      <p:to>
                                        <p:strVal val="visible"/>
                                      </p:to>
                                    </p:set>
                                    <p:animEffect transition="in" filter="wipe(down)">
                                      <p:cBhvr>
                                        <p:cTn id="76" dur="1000"/>
                                        <p:tgtEl>
                                          <p:spTgt spid="107"/>
                                        </p:tgtEl>
                                      </p:cBhvr>
                                    </p:animEffect>
                                  </p:childTnLst>
                                </p:cTn>
                              </p:par>
                              <p:par>
                                <p:cTn id="77" presetID="22" presetClass="entr" presetSubtype="4" fill="hold" grpId="0" nodeType="withEffect">
                                  <p:stCondLst>
                                    <p:cond delay="0"/>
                                  </p:stCondLst>
                                  <p:childTnLst>
                                    <p:set>
                                      <p:cBhvr>
                                        <p:cTn id="78" dur="1" fill="hold">
                                          <p:stCondLst>
                                            <p:cond delay="0"/>
                                          </p:stCondLst>
                                        </p:cTn>
                                        <p:tgtEl>
                                          <p:spTgt spid="108"/>
                                        </p:tgtEl>
                                        <p:attrNameLst>
                                          <p:attrName>style.visibility</p:attrName>
                                        </p:attrNameLst>
                                      </p:cBhvr>
                                      <p:to>
                                        <p:strVal val="visible"/>
                                      </p:to>
                                    </p:set>
                                    <p:animEffect transition="in" filter="wipe(down)">
                                      <p:cBhvr>
                                        <p:cTn id="79" dur="1000"/>
                                        <p:tgtEl>
                                          <p:spTgt spid="108"/>
                                        </p:tgtEl>
                                      </p:cBhvr>
                                    </p:animEffect>
                                  </p:childTnLst>
                                </p:cTn>
                              </p:par>
                              <p:par>
                                <p:cTn id="80" presetID="22" presetClass="entr" presetSubtype="4" fill="hold" grpId="0" nodeType="withEffect">
                                  <p:stCondLst>
                                    <p:cond delay="0"/>
                                  </p:stCondLst>
                                  <p:childTnLst>
                                    <p:set>
                                      <p:cBhvr>
                                        <p:cTn id="81" dur="1" fill="hold">
                                          <p:stCondLst>
                                            <p:cond delay="0"/>
                                          </p:stCondLst>
                                        </p:cTn>
                                        <p:tgtEl>
                                          <p:spTgt spid="106"/>
                                        </p:tgtEl>
                                        <p:attrNameLst>
                                          <p:attrName>style.visibility</p:attrName>
                                        </p:attrNameLst>
                                      </p:cBhvr>
                                      <p:to>
                                        <p:strVal val="visible"/>
                                      </p:to>
                                    </p:set>
                                    <p:animEffect transition="in" filter="wipe(down)">
                                      <p:cBhvr>
                                        <p:cTn id="82" dur="1000"/>
                                        <p:tgtEl>
                                          <p:spTgt spid="106"/>
                                        </p:tgtEl>
                                      </p:cBhvr>
                                    </p:animEffect>
                                  </p:childTnLst>
                                </p:cTn>
                              </p:par>
                              <p:par>
                                <p:cTn id="83" presetID="22" presetClass="entr" presetSubtype="4" fill="hold" grpId="0" nodeType="withEffect">
                                  <p:stCondLst>
                                    <p:cond delay="0"/>
                                  </p:stCondLst>
                                  <p:childTnLst>
                                    <p:set>
                                      <p:cBhvr>
                                        <p:cTn id="84" dur="1" fill="hold">
                                          <p:stCondLst>
                                            <p:cond delay="0"/>
                                          </p:stCondLst>
                                        </p:cTn>
                                        <p:tgtEl>
                                          <p:spTgt spid="109"/>
                                        </p:tgtEl>
                                        <p:attrNameLst>
                                          <p:attrName>style.visibility</p:attrName>
                                        </p:attrNameLst>
                                      </p:cBhvr>
                                      <p:to>
                                        <p:strVal val="visible"/>
                                      </p:to>
                                    </p:set>
                                    <p:animEffect transition="in" filter="wipe(down)">
                                      <p:cBhvr>
                                        <p:cTn id="85" dur="1000"/>
                                        <p:tgtEl>
                                          <p:spTgt spid="109"/>
                                        </p:tgtEl>
                                      </p:cBhvr>
                                    </p:animEffect>
                                  </p:childTnLst>
                                </p:cTn>
                              </p:par>
                            </p:childTnLst>
                          </p:cTn>
                        </p:par>
                      </p:childTnLst>
                    </p:cTn>
                  </p:par>
                  <p:par>
                    <p:cTn id="86" fill="hold">
                      <p:stCondLst>
                        <p:cond delay="indefinite"/>
                      </p:stCondLst>
                      <p:childTnLst>
                        <p:par>
                          <p:cTn id="87" fill="hold">
                            <p:stCondLst>
                              <p:cond delay="0"/>
                            </p:stCondLst>
                            <p:childTnLst>
                              <p:par>
                                <p:cTn id="88" presetID="21" presetClass="entr" presetSubtype="1" fill="hold" grpId="0" nodeType="clickEffect">
                                  <p:stCondLst>
                                    <p:cond delay="0"/>
                                  </p:stCondLst>
                                  <p:childTnLst>
                                    <p:set>
                                      <p:cBhvr>
                                        <p:cTn id="89" dur="1" fill="hold">
                                          <p:stCondLst>
                                            <p:cond delay="0"/>
                                          </p:stCondLst>
                                        </p:cTn>
                                        <p:tgtEl>
                                          <p:spTgt spid="111"/>
                                        </p:tgtEl>
                                        <p:attrNameLst>
                                          <p:attrName>style.visibility</p:attrName>
                                        </p:attrNameLst>
                                      </p:cBhvr>
                                      <p:to>
                                        <p:strVal val="visible"/>
                                      </p:to>
                                    </p:set>
                                    <p:animEffect transition="in" filter="wheel(1)">
                                      <p:cBhvr>
                                        <p:cTn id="90" dur="2000"/>
                                        <p:tgtEl>
                                          <p:spTgt spid="1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5" grpId="0" animBg="1"/>
      <p:bldP spid="96" grpId="0" animBg="1"/>
      <p:bldP spid="97" grpId="0" animBg="1"/>
      <p:bldP spid="101" grpId="0" animBg="1"/>
      <p:bldP spid="102" grpId="0" animBg="1"/>
      <p:bldP spid="103" grpId="0" animBg="1"/>
      <p:bldP spid="104" grpId="0" animBg="1"/>
      <p:bldP spid="105" grpId="0" animBg="1"/>
      <p:bldP spid="106" grpId="0"/>
      <p:bldP spid="107" grpId="0"/>
      <p:bldP spid="108" grpId="0"/>
      <p:bldP spid="109" grpId="0"/>
      <p:bldP spid="110" grpId="0"/>
      <p:bldP spid="111" grpId="0" animBg="1"/>
    </p:bld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Shape 1607"/>
        <p:cNvGrpSpPr/>
        <p:nvPr/>
      </p:nvGrpSpPr>
      <p:grpSpPr>
        <a:xfrm>
          <a:off x="0" y="0"/>
          <a:ext cx="0" cy="0"/>
          <a:chOff x="0" y="0"/>
          <a:chExt cx="0" cy="0"/>
        </a:xfrm>
      </p:grpSpPr>
      <p:grpSp>
        <p:nvGrpSpPr>
          <p:cNvPr id="43" name="组合 1">
            <a:extLst>
              <a:ext uri="{FF2B5EF4-FFF2-40B4-BE49-F238E27FC236}">
                <a16:creationId xmlns:a16="http://schemas.microsoft.com/office/drawing/2014/main" id="{475B1E02-61F8-41E7-A65A-BAF6C3B1F862}"/>
              </a:ext>
            </a:extLst>
          </p:cNvPr>
          <p:cNvGrpSpPr/>
          <p:nvPr/>
        </p:nvGrpSpPr>
        <p:grpSpPr>
          <a:xfrm>
            <a:off x="-18087" y="1862191"/>
            <a:ext cx="12210087" cy="587932"/>
            <a:chOff x="-13565" y="1139467"/>
            <a:chExt cx="9157565" cy="440949"/>
          </a:xfrm>
        </p:grpSpPr>
        <p:cxnSp>
          <p:nvCxnSpPr>
            <p:cNvPr id="44" name="Straight Connector 43">
              <a:extLst>
                <a:ext uri="{FF2B5EF4-FFF2-40B4-BE49-F238E27FC236}">
                  <a16:creationId xmlns:a16="http://schemas.microsoft.com/office/drawing/2014/main" id="{5E12E37B-4E61-41BC-9A57-3637A77E2BC2}"/>
                </a:ext>
              </a:extLst>
            </p:cNvPr>
            <p:cNvCxnSpPr/>
            <p:nvPr/>
          </p:nvCxnSpPr>
          <p:spPr>
            <a:xfrm>
              <a:off x="-13565" y="1356615"/>
              <a:ext cx="1296144" cy="0"/>
            </a:xfrm>
            <a:prstGeom prst="line">
              <a:avLst/>
            </a:prstGeom>
            <a:ln w="6350">
              <a:solidFill>
                <a:schemeClr val="tx2"/>
              </a:solidFill>
              <a:prstDash val="dash"/>
              <a:headEnd type="oval"/>
              <a:tailEnd type="oval"/>
            </a:ln>
          </p:spPr>
          <p:style>
            <a:lnRef idx="1">
              <a:schemeClr val="accent1"/>
            </a:lnRef>
            <a:fillRef idx="0">
              <a:schemeClr val="accent1"/>
            </a:fillRef>
            <a:effectRef idx="0">
              <a:schemeClr val="accent1"/>
            </a:effectRef>
            <a:fontRef idx="minor">
              <a:schemeClr val="tx1"/>
            </a:fontRef>
          </p:style>
        </p:cxnSp>
        <p:cxnSp>
          <p:nvCxnSpPr>
            <p:cNvPr id="45" name="Straight Connector 44">
              <a:extLst>
                <a:ext uri="{FF2B5EF4-FFF2-40B4-BE49-F238E27FC236}">
                  <a16:creationId xmlns:a16="http://schemas.microsoft.com/office/drawing/2014/main" id="{71945AB4-6BAB-4493-B990-759F6AB05B0C}"/>
                </a:ext>
              </a:extLst>
            </p:cNvPr>
            <p:cNvCxnSpPr/>
            <p:nvPr/>
          </p:nvCxnSpPr>
          <p:spPr>
            <a:xfrm>
              <a:off x="1952709" y="1366123"/>
              <a:ext cx="1242138" cy="0"/>
            </a:xfrm>
            <a:prstGeom prst="line">
              <a:avLst/>
            </a:prstGeom>
            <a:ln w="6350">
              <a:solidFill>
                <a:schemeClr val="tx2"/>
              </a:solidFill>
              <a:prstDash val="dash"/>
              <a:headEnd type="oval"/>
              <a:tailEnd type="oval"/>
            </a:ln>
          </p:spPr>
          <p:style>
            <a:lnRef idx="1">
              <a:schemeClr val="accent1"/>
            </a:lnRef>
            <a:fillRef idx="0">
              <a:schemeClr val="accent1"/>
            </a:fillRef>
            <a:effectRef idx="0">
              <a:schemeClr val="accent1"/>
            </a:effectRef>
            <a:fontRef idx="minor">
              <a:schemeClr val="tx1"/>
            </a:fontRef>
          </p:style>
        </p:cxnSp>
        <p:sp>
          <p:nvSpPr>
            <p:cNvPr id="46" name="Freeform: Shape 27">
              <a:extLst>
                <a:ext uri="{FF2B5EF4-FFF2-40B4-BE49-F238E27FC236}">
                  <a16:creationId xmlns:a16="http://schemas.microsoft.com/office/drawing/2014/main" id="{F7E9CA79-CD88-48B6-9575-BE92E156A315}"/>
                </a:ext>
              </a:extLst>
            </p:cNvPr>
            <p:cNvSpPr/>
            <p:nvPr/>
          </p:nvSpPr>
          <p:spPr bwMode="auto">
            <a:xfrm>
              <a:off x="1417606" y="1139467"/>
              <a:ext cx="427240" cy="427240"/>
            </a:xfrm>
            <a:custGeom>
              <a:avLst/>
              <a:gdLst>
                <a:gd name="T0" fmla="*/ 545 w 913"/>
                <a:gd name="T1" fmla="*/ 9 h 913"/>
                <a:gd name="T2" fmla="*/ 367 w 913"/>
                <a:gd name="T3" fmla="*/ 9 h 913"/>
                <a:gd name="T4" fmla="*/ 0 w 913"/>
                <a:gd name="T5" fmla="*/ 456 h 913"/>
                <a:gd name="T6" fmla="*/ 367 w 913"/>
                <a:gd name="T7" fmla="*/ 904 h 913"/>
                <a:gd name="T8" fmla="*/ 545 w 913"/>
                <a:gd name="T9" fmla="*/ 904 h 913"/>
                <a:gd name="T10" fmla="*/ 913 w 913"/>
                <a:gd name="T11" fmla="*/ 456 h 913"/>
                <a:gd name="T12" fmla="*/ 339 w 913"/>
                <a:gd name="T13" fmla="*/ 108 h 913"/>
                <a:gd name="T14" fmla="*/ 171 w 913"/>
                <a:gd name="T15" fmla="*/ 225 h 913"/>
                <a:gd name="T16" fmla="*/ 118 w 913"/>
                <a:gd name="T17" fmla="*/ 314 h 913"/>
                <a:gd name="T18" fmla="*/ 181 w 913"/>
                <a:gd name="T19" fmla="*/ 403 h 913"/>
                <a:gd name="T20" fmla="*/ 118 w 913"/>
                <a:gd name="T21" fmla="*/ 314 h 913"/>
                <a:gd name="T22" fmla="*/ 91 w 913"/>
                <a:gd name="T23" fmla="*/ 492 h 913"/>
                <a:gd name="T24" fmla="*/ 196 w 913"/>
                <a:gd name="T25" fmla="*/ 581 h 913"/>
                <a:gd name="T26" fmla="*/ 158 w 913"/>
                <a:gd name="T27" fmla="*/ 670 h 913"/>
                <a:gd name="T28" fmla="*/ 339 w 913"/>
                <a:gd name="T29" fmla="*/ 804 h 913"/>
                <a:gd name="T30" fmla="*/ 412 w 913"/>
                <a:gd name="T31" fmla="*/ 748 h 913"/>
                <a:gd name="T32" fmla="*/ 412 w 913"/>
                <a:gd name="T33" fmla="*/ 670 h 913"/>
                <a:gd name="T34" fmla="*/ 412 w 913"/>
                <a:gd name="T35" fmla="*/ 581 h 913"/>
                <a:gd name="T36" fmla="*/ 269 w 913"/>
                <a:gd name="T37" fmla="*/ 492 h 913"/>
                <a:gd name="T38" fmla="*/ 412 w 913"/>
                <a:gd name="T39" fmla="*/ 581 h 913"/>
                <a:gd name="T40" fmla="*/ 271 w 913"/>
                <a:gd name="T41" fmla="*/ 403 h 913"/>
                <a:gd name="T42" fmla="*/ 412 w 913"/>
                <a:gd name="T43" fmla="*/ 314 h 913"/>
                <a:gd name="T44" fmla="*/ 412 w 913"/>
                <a:gd name="T45" fmla="*/ 225 h 913"/>
                <a:gd name="T46" fmla="*/ 412 w 913"/>
                <a:gd name="T47" fmla="*/ 165 h 913"/>
                <a:gd name="T48" fmla="*/ 795 w 913"/>
                <a:gd name="T49" fmla="*/ 314 h 913"/>
                <a:gd name="T50" fmla="*/ 732 w 913"/>
                <a:gd name="T51" fmla="*/ 403 h 913"/>
                <a:gd name="T52" fmla="*/ 795 w 913"/>
                <a:gd name="T53" fmla="*/ 314 h 913"/>
                <a:gd name="T54" fmla="*/ 672 w 913"/>
                <a:gd name="T55" fmla="*/ 225 h 913"/>
                <a:gd name="T56" fmla="*/ 742 w 913"/>
                <a:gd name="T57" fmla="*/ 225 h 913"/>
                <a:gd name="T58" fmla="*/ 564 w 913"/>
                <a:gd name="T59" fmla="*/ 225 h 913"/>
                <a:gd name="T60" fmla="*/ 501 w 913"/>
                <a:gd name="T61" fmla="*/ 165 h 913"/>
                <a:gd name="T62" fmla="*/ 617 w 913"/>
                <a:gd name="T63" fmla="*/ 314 h 913"/>
                <a:gd name="T64" fmla="*/ 501 w 913"/>
                <a:gd name="T65" fmla="*/ 403 h 913"/>
                <a:gd name="T66" fmla="*/ 501 w 913"/>
                <a:gd name="T67" fmla="*/ 492 h 913"/>
                <a:gd name="T68" fmla="*/ 624 w 913"/>
                <a:gd name="T69" fmla="*/ 581 h 913"/>
                <a:gd name="T70" fmla="*/ 501 w 913"/>
                <a:gd name="T71" fmla="*/ 492 h 913"/>
                <a:gd name="T72" fmla="*/ 501 w 913"/>
                <a:gd name="T73" fmla="*/ 670 h 913"/>
                <a:gd name="T74" fmla="*/ 501 w 913"/>
                <a:gd name="T75" fmla="*/ 748 h 913"/>
                <a:gd name="T76" fmla="*/ 682 w 913"/>
                <a:gd name="T77" fmla="*/ 670 h 913"/>
                <a:gd name="T78" fmla="*/ 573 w 913"/>
                <a:gd name="T79" fmla="*/ 804 h 913"/>
                <a:gd name="T80" fmla="*/ 733 w 913"/>
                <a:gd name="T81" fmla="*/ 492 h 913"/>
                <a:gd name="T82" fmla="*/ 802 w 913"/>
                <a:gd name="T83" fmla="*/ 581 h 9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13" h="913">
                  <a:moveTo>
                    <a:pt x="751" y="108"/>
                  </a:moveTo>
                  <a:cubicBezTo>
                    <a:pt x="693" y="59"/>
                    <a:pt x="623" y="24"/>
                    <a:pt x="545" y="9"/>
                  </a:cubicBezTo>
                  <a:cubicBezTo>
                    <a:pt x="517" y="3"/>
                    <a:pt x="487" y="0"/>
                    <a:pt x="456" y="0"/>
                  </a:cubicBezTo>
                  <a:cubicBezTo>
                    <a:pt x="426" y="0"/>
                    <a:pt x="396" y="3"/>
                    <a:pt x="367" y="9"/>
                  </a:cubicBezTo>
                  <a:cubicBezTo>
                    <a:pt x="290" y="24"/>
                    <a:pt x="219" y="59"/>
                    <a:pt x="161" y="108"/>
                  </a:cubicBezTo>
                  <a:cubicBezTo>
                    <a:pt x="63" y="192"/>
                    <a:pt x="0" y="317"/>
                    <a:pt x="0" y="456"/>
                  </a:cubicBezTo>
                  <a:cubicBezTo>
                    <a:pt x="0" y="596"/>
                    <a:pt x="63" y="721"/>
                    <a:pt x="161" y="804"/>
                  </a:cubicBezTo>
                  <a:cubicBezTo>
                    <a:pt x="219" y="854"/>
                    <a:pt x="290" y="889"/>
                    <a:pt x="367" y="904"/>
                  </a:cubicBezTo>
                  <a:cubicBezTo>
                    <a:pt x="396" y="910"/>
                    <a:pt x="426" y="913"/>
                    <a:pt x="456" y="913"/>
                  </a:cubicBezTo>
                  <a:cubicBezTo>
                    <a:pt x="487" y="913"/>
                    <a:pt x="517" y="910"/>
                    <a:pt x="545" y="904"/>
                  </a:cubicBezTo>
                  <a:cubicBezTo>
                    <a:pt x="623" y="889"/>
                    <a:pt x="693" y="854"/>
                    <a:pt x="751" y="804"/>
                  </a:cubicBezTo>
                  <a:cubicBezTo>
                    <a:pt x="850" y="721"/>
                    <a:pt x="913" y="596"/>
                    <a:pt x="913" y="456"/>
                  </a:cubicBezTo>
                  <a:cubicBezTo>
                    <a:pt x="913" y="317"/>
                    <a:pt x="850" y="192"/>
                    <a:pt x="751" y="108"/>
                  </a:cubicBezTo>
                  <a:close/>
                  <a:moveTo>
                    <a:pt x="339" y="108"/>
                  </a:moveTo>
                  <a:cubicBezTo>
                    <a:pt x="301" y="141"/>
                    <a:pt x="267" y="181"/>
                    <a:pt x="241" y="225"/>
                  </a:cubicBezTo>
                  <a:cubicBezTo>
                    <a:pt x="171" y="225"/>
                    <a:pt x="171" y="225"/>
                    <a:pt x="171" y="225"/>
                  </a:cubicBezTo>
                  <a:cubicBezTo>
                    <a:pt x="215" y="172"/>
                    <a:pt x="273" y="131"/>
                    <a:pt x="339" y="108"/>
                  </a:cubicBezTo>
                  <a:close/>
                  <a:moveTo>
                    <a:pt x="118" y="314"/>
                  </a:moveTo>
                  <a:cubicBezTo>
                    <a:pt x="201" y="314"/>
                    <a:pt x="201" y="314"/>
                    <a:pt x="201" y="314"/>
                  </a:cubicBezTo>
                  <a:cubicBezTo>
                    <a:pt x="191" y="343"/>
                    <a:pt x="185" y="372"/>
                    <a:pt x="181" y="403"/>
                  </a:cubicBezTo>
                  <a:cubicBezTo>
                    <a:pt x="93" y="403"/>
                    <a:pt x="93" y="403"/>
                    <a:pt x="93" y="403"/>
                  </a:cubicBezTo>
                  <a:cubicBezTo>
                    <a:pt x="98" y="372"/>
                    <a:pt x="106" y="342"/>
                    <a:pt x="118" y="314"/>
                  </a:cubicBezTo>
                  <a:close/>
                  <a:moveTo>
                    <a:pt x="111" y="581"/>
                  </a:moveTo>
                  <a:cubicBezTo>
                    <a:pt x="101" y="553"/>
                    <a:pt x="94" y="523"/>
                    <a:pt x="91" y="492"/>
                  </a:cubicBezTo>
                  <a:cubicBezTo>
                    <a:pt x="180" y="492"/>
                    <a:pt x="180" y="492"/>
                    <a:pt x="180" y="492"/>
                  </a:cubicBezTo>
                  <a:cubicBezTo>
                    <a:pt x="182" y="523"/>
                    <a:pt x="188" y="553"/>
                    <a:pt x="196" y="581"/>
                  </a:cubicBezTo>
                  <a:lnTo>
                    <a:pt x="111" y="581"/>
                  </a:lnTo>
                  <a:close/>
                  <a:moveTo>
                    <a:pt x="158" y="670"/>
                  </a:moveTo>
                  <a:cubicBezTo>
                    <a:pt x="231" y="670"/>
                    <a:pt x="231" y="670"/>
                    <a:pt x="231" y="670"/>
                  </a:cubicBezTo>
                  <a:cubicBezTo>
                    <a:pt x="259" y="722"/>
                    <a:pt x="295" y="767"/>
                    <a:pt x="339" y="804"/>
                  </a:cubicBezTo>
                  <a:cubicBezTo>
                    <a:pt x="266" y="780"/>
                    <a:pt x="203" y="732"/>
                    <a:pt x="158" y="670"/>
                  </a:cubicBezTo>
                  <a:close/>
                  <a:moveTo>
                    <a:pt x="412" y="748"/>
                  </a:moveTo>
                  <a:cubicBezTo>
                    <a:pt x="383" y="726"/>
                    <a:pt x="357" y="700"/>
                    <a:pt x="336" y="670"/>
                  </a:cubicBezTo>
                  <a:cubicBezTo>
                    <a:pt x="412" y="670"/>
                    <a:pt x="412" y="670"/>
                    <a:pt x="412" y="670"/>
                  </a:cubicBezTo>
                  <a:lnTo>
                    <a:pt x="412" y="748"/>
                  </a:lnTo>
                  <a:close/>
                  <a:moveTo>
                    <a:pt x="412" y="581"/>
                  </a:moveTo>
                  <a:cubicBezTo>
                    <a:pt x="289" y="581"/>
                    <a:pt x="289" y="581"/>
                    <a:pt x="289" y="581"/>
                  </a:cubicBezTo>
                  <a:cubicBezTo>
                    <a:pt x="279" y="553"/>
                    <a:pt x="272" y="523"/>
                    <a:pt x="269" y="492"/>
                  </a:cubicBezTo>
                  <a:cubicBezTo>
                    <a:pt x="412" y="492"/>
                    <a:pt x="412" y="492"/>
                    <a:pt x="412" y="492"/>
                  </a:cubicBezTo>
                  <a:lnTo>
                    <a:pt x="412" y="581"/>
                  </a:lnTo>
                  <a:close/>
                  <a:moveTo>
                    <a:pt x="412" y="403"/>
                  </a:moveTo>
                  <a:cubicBezTo>
                    <a:pt x="271" y="403"/>
                    <a:pt x="271" y="403"/>
                    <a:pt x="271" y="403"/>
                  </a:cubicBezTo>
                  <a:cubicBezTo>
                    <a:pt x="276" y="372"/>
                    <a:pt x="284" y="342"/>
                    <a:pt x="296" y="314"/>
                  </a:cubicBezTo>
                  <a:cubicBezTo>
                    <a:pt x="412" y="314"/>
                    <a:pt x="412" y="314"/>
                    <a:pt x="412" y="314"/>
                  </a:cubicBezTo>
                  <a:lnTo>
                    <a:pt x="412" y="403"/>
                  </a:lnTo>
                  <a:close/>
                  <a:moveTo>
                    <a:pt x="412" y="225"/>
                  </a:moveTo>
                  <a:cubicBezTo>
                    <a:pt x="349" y="225"/>
                    <a:pt x="349" y="225"/>
                    <a:pt x="349" y="225"/>
                  </a:cubicBezTo>
                  <a:cubicBezTo>
                    <a:pt x="368" y="202"/>
                    <a:pt x="389" y="182"/>
                    <a:pt x="412" y="165"/>
                  </a:cubicBezTo>
                  <a:lnTo>
                    <a:pt x="412" y="225"/>
                  </a:lnTo>
                  <a:close/>
                  <a:moveTo>
                    <a:pt x="795" y="314"/>
                  </a:moveTo>
                  <a:cubicBezTo>
                    <a:pt x="807" y="342"/>
                    <a:pt x="815" y="372"/>
                    <a:pt x="820" y="403"/>
                  </a:cubicBezTo>
                  <a:cubicBezTo>
                    <a:pt x="732" y="403"/>
                    <a:pt x="732" y="403"/>
                    <a:pt x="732" y="403"/>
                  </a:cubicBezTo>
                  <a:cubicBezTo>
                    <a:pt x="728" y="372"/>
                    <a:pt x="721" y="343"/>
                    <a:pt x="712" y="314"/>
                  </a:cubicBezTo>
                  <a:lnTo>
                    <a:pt x="795" y="314"/>
                  </a:lnTo>
                  <a:close/>
                  <a:moveTo>
                    <a:pt x="742" y="225"/>
                  </a:moveTo>
                  <a:cubicBezTo>
                    <a:pt x="672" y="225"/>
                    <a:pt x="672" y="225"/>
                    <a:pt x="672" y="225"/>
                  </a:cubicBezTo>
                  <a:cubicBezTo>
                    <a:pt x="645" y="181"/>
                    <a:pt x="612" y="141"/>
                    <a:pt x="573" y="108"/>
                  </a:cubicBezTo>
                  <a:cubicBezTo>
                    <a:pt x="640" y="131"/>
                    <a:pt x="698" y="172"/>
                    <a:pt x="742" y="225"/>
                  </a:cubicBezTo>
                  <a:close/>
                  <a:moveTo>
                    <a:pt x="501" y="165"/>
                  </a:moveTo>
                  <a:cubicBezTo>
                    <a:pt x="524" y="182"/>
                    <a:pt x="545" y="202"/>
                    <a:pt x="564" y="225"/>
                  </a:cubicBezTo>
                  <a:cubicBezTo>
                    <a:pt x="501" y="225"/>
                    <a:pt x="501" y="225"/>
                    <a:pt x="501" y="225"/>
                  </a:cubicBezTo>
                  <a:lnTo>
                    <a:pt x="501" y="165"/>
                  </a:lnTo>
                  <a:close/>
                  <a:moveTo>
                    <a:pt x="501" y="314"/>
                  </a:moveTo>
                  <a:cubicBezTo>
                    <a:pt x="617" y="314"/>
                    <a:pt x="617" y="314"/>
                    <a:pt x="617" y="314"/>
                  </a:cubicBezTo>
                  <a:cubicBezTo>
                    <a:pt x="629" y="342"/>
                    <a:pt x="637" y="372"/>
                    <a:pt x="642" y="403"/>
                  </a:cubicBezTo>
                  <a:cubicBezTo>
                    <a:pt x="501" y="403"/>
                    <a:pt x="501" y="403"/>
                    <a:pt x="501" y="403"/>
                  </a:cubicBezTo>
                  <a:lnTo>
                    <a:pt x="501" y="314"/>
                  </a:lnTo>
                  <a:close/>
                  <a:moveTo>
                    <a:pt x="501" y="492"/>
                  </a:moveTo>
                  <a:cubicBezTo>
                    <a:pt x="644" y="492"/>
                    <a:pt x="644" y="492"/>
                    <a:pt x="644" y="492"/>
                  </a:cubicBezTo>
                  <a:cubicBezTo>
                    <a:pt x="641" y="523"/>
                    <a:pt x="634" y="553"/>
                    <a:pt x="624" y="581"/>
                  </a:cubicBezTo>
                  <a:cubicBezTo>
                    <a:pt x="501" y="581"/>
                    <a:pt x="501" y="581"/>
                    <a:pt x="501" y="581"/>
                  </a:cubicBezTo>
                  <a:lnTo>
                    <a:pt x="501" y="492"/>
                  </a:lnTo>
                  <a:close/>
                  <a:moveTo>
                    <a:pt x="501" y="748"/>
                  </a:moveTo>
                  <a:cubicBezTo>
                    <a:pt x="501" y="670"/>
                    <a:pt x="501" y="670"/>
                    <a:pt x="501" y="670"/>
                  </a:cubicBezTo>
                  <a:cubicBezTo>
                    <a:pt x="577" y="670"/>
                    <a:pt x="577" y="670"/>
                    <a:pt x="577" y="670"/>
                  </a:cubicBezTo>
                  <a:cubicBezTo>
                    <a:pt x="555" y="700"/>
                    <a:pt x="530" y="726"/>
                    <a:pt x="501" y="748"/>
                  </a:cubicBezTo>
                  <a:close/>
                  <a:moveTo>
                    <a:pt x="573" y="804"/>
                  </a:moveTo>
                  <a:cubicBezTo>
                    <a:pt x="617" y="767"/>
                    <a:pt x="654" y="722"/>
                    <a:pt x="682" y="670"/>
                  </a:cubicBezTo>
                  <a:cubicBezTo>
                    <a:pt x="755" y="670"/>
                    <a:pt x="755" y="670"/>
                    <a:pt x="755" y="670"/>
                  </a:cubicBezTo>
                  <a:cubicBezTo>
                    <a:pt x="710" y="732"/>
                    <a:pt x="647" y="780"/>
                    <a:pt x="573" y="804"/>
                  </a:cubicBezTo>
                  <a:close/>
                  <a:moveTo>
                    <a:pt x="717" y="581"/>
                  </a:moveTo>
                  <a:cubicBezTo>
                    <a:pt x="725" y="553"/>
                    <a:pt x="731" y="523"/>
                    <a:pt x="733" y="492"/>
                  </a:cubicBezTo>
                  <a:cubicBezTo>
                    <a:pt x="822" y="492"/>
                    <a:pt x="822" y="492"/>
                    <a:pt x="822" y="492"/>
                  </a:cubicBezTo>
                  <a:cubicBezTo>
                    <a:pt x="819" y="523"/>
                    <a:pt x="812" y="553"/>
                    <a:pt x="802" y="581"/>
                  </a:cubicBezTo>
                  <a:lnTo>
                    <a:pt x="717" y="581"/>
                  </a:lnTo>
                  <a:close/>
                </a:path>
              </a:pathLst>
            </a:custGeom>
            <a:solidFill>
              <a:srgbClr val="519259"/>
            </a:solidFill>
            <a:ln>
              <a:noFill/>
            </a:ln>
          </p:spPr>
          <p:txBody>
            <a:bodyPr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prstClr val="black"/>
                </a:solidFill>
                <a:effectLst/>
                <a:uLnTx/>
                <a:uFillTx/>
                <a:latin typeface="Yeseva One" panose="00000500000000000000" charset="0"/>
                <a:ea typeface="Yeseva One" panose="00000500000000000000" charset="0"/>
                <a:cs typeface="+mn-cs"/>
              </a:endParaRPr>
            </a:p>
          </p:txBody>
        </p:sp>
        <p:grpSp>
          <p:nvGrpSpPr>
            <p:cNvPr id="47" name="Group 28">
              <a:extLst>
                <a:ext uri="{FF2B5EF4-FFF2-40B4-BE49-F238E27FC236}">
                  <a16:creationId xmlns:a16="http://schemas.microsoft.com/office/drawing/2014/main" id="{47CED37D-C778-4FEE-A5A4-97D323FD6E36}"/>
                </a:ext>
              </a:extLst>
            </p:cNvPr>
            <p:cNvGrpSpPr/>
            <p:nvPr/>
          </p:nvGrpSpPr>
          <p:grpSpPr>
            <a:xfrm>
              <a:off x="3254519" y="1195587"/>
              <a:ext cx="604111" cy="341074"/>
              <a:chOff x="6475413" y="254001"/>
              <a:chExt cx="762000" cy="430212"/>
            </a:xfrm>
            <a:solidFill>
              <a:schemeClr val="accent2"/>
            </a:solidFill>
          </p:grpSpPr>
          <p:sp>
            <p:nvSpPr>
              <p:cNvPr id="59" name="Freeform: Shape 29">
                <a:extLst>
                  <a:ext uri="{FF2B5EF4-FFF2-40B4-BE49-F238E27FC236}">
                    <a16:creationId xmlns:a16="http://schemas.microsoft.com/office/drawing/2014/main" id="{99D8DC14-03F6-46FC-AA7C-EAC5EF9BE349}"/>
                  </a:ext>
                </a:extLst>
              </p:cNvPr>
              <p:cNvSpPr/>
              <p:nvPr/>
            </p:nvSpPr>
            <p:spPr bwMode="auto">
              <a:xfrm>
                <a:off x="6475413" y="652463"/>
                <a:ext cx="762000" cy="31750"/>
              </a:xfrm>
              <a:custGeom>
                <a:avLst/>
                <a:gdLst>
                  <a:gd name="T0" fmla="*/ 0 w 1140"/>
                  <a:gd name="T1" fmla="*/ 0 h 47"/>
                  <a:gd name="T2" fmla="*/ 197 w 1140"/>
                  <a:gd name="T3" fmla="*/ 47 h 47"/>
                  <a:gd name="T4" fmla="*/ 992 w 1140"/>
                  <a:gd name="T5" fmla="*/ 45 h 47"/>
                  <a:gd name="T6" fmla="*/ 1140 w 1140"/>
                  <a:gd name="T7" fmla="*/ 0 h 47"/>
                  <a:gd name="T8" fmla="*/ 0 w 1140"/>
                  <a:gd name="T9" fmla="*/ 0 h 47"/>
                </a:gdLst>
                <a:ahLst/>
                <a:cxnLst>
                  <a:cxn ang="0">
                    <a:pos x="T0" y="T1"/>
                  </a:cxn>
                  <a:cxn ang="0">
                    <a:pos x="T2" y="T3"/>
                  </a:cxn>
                  <a:cxn ang="0">
                    <a:pos x="T4" y="T5"/>
                  </a:cxn>
                  <a:cxn ang="0">
                    <a:pos x="T6" y="T7"/>
                  </a:cxn>
                  <a:cxn ang="0">
                    <a:pos x="T8" y="T9"/>
                  </a:cxn>
                </a:cxnLst>
                <a:rect l="0" t="0" r="r" b="b"/>
                <a:pathLst>
                  <a:path w="1140" h="47">
                    <a:moveTo>
                      <a:pt x="0" y="0"/>
                    </a:moveTo>
                    <a:cubicBezTo>
                      <a:pt x="0" y="0"/>
                      <a:pt x="97" y="47"/>
                      <a:pt x="197" y="47"/>
                    </a:cubicBezTo>
                    <a:cubicBezTo>
                      <a:pt x="298" y="47"/>
                      <a:pt x="992" y="45"/>
                      <a:pt x="992" y="45"/>
                    </a:cubicBezTo>
                    <a:cubicBezTo>
                      <a:pt x="992" y="45"/>
                      <a:pt x="1107" y="42"/>
                      <a:pt x="1140" y="0"/>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prstClr val="black"/>
                  </a:solidFill>
                  <a:effectLst/>
                  <a:uLnTx/>
                  <a:uFillTx/>
                  <a:latin typeface="Yeseva One" panose="00000500000000000000" charset="0"/>
                  <a:ea typeface="Yeseva One" panose="00000500000000000000" charset="0"/>
                  <a:cs typeface="+mn-cs"/>
                </a:endParaRPr>
              </a:p>
            </p:txBody>
          </p:sp>
          <p:sp>
            <p:nvSpPr>
              <p:cNvPr id="60" name="Freeform: Shape 30">
                <a:extLst>
                  <a:ext uri="{FF2B5EF4-FFF2-40B4-BE49-F238E27FC236}">
                    <a16:creationId xmlns:a16="http://schemas.microsoft.com/office/drawing/2014/main" id="{EDAC2836-0B14-457A-8CA9-4D211A8B69C2}"/>
                  </a:ext>
                </a:extLst>
              </p:cNvPr>
              <p:cNvSpPr/>
              <p:nvPr/>
            </p:nvSpPr>
            <p:spPr bwMode="auto">
              <a:xfrm>
                <a:off x="6769100" y="352426"/>
                <a:ext cx="168275" cy="158750"/>
              </a:xfrm>
              <a:custGeom>
                <a:avLst/>
                <a:gdLst>
                  <a:gd name="T0" fmla="*/ 106 w 106"/>
                  <a:gd name="T1" fmla="*/ 38 h 100"/>
                  <a:gd name="T2" fmla="*/ 65 w 106"/>
                  <a:gd name="T3" fmla="*/ 38 h 100"/>
                  <a:gd name="T4" fmla="*/ 53 w 106"/>
                  <a:gd name="T5" fmla="*/ 0 h 100"/>
                  <a:gd name="T6" fmla="*/ 40 w 106"/>
                  <a:gd name="T7" fmla="*/ 38 h 100"/>
                  <a:gd name="T8" fmla="*/ 0 w 106"/>
                  <a:gd name="T9" fmla="*/ 38 h 100"/>
                  <a:gd name="T10" fmla="*/ 33 w 106"/>
                  <a:gd name="T11" fmla="*/ 62 h 100"/>
                  <a:gd name="T12" fmla="*/ 20 w 106"/>
                  <a:gd name="T13" fmla="*/ 100 h 100"/>
                  <a:gd name="T14" fmla="*/ 53 w 106"/>
                  <a:gd name="T15" fmla="*/ 76 h 100"/>
                  <a:gd name="T16" fmla="*/ 85 w 106"/>
                  <a:gd name="T17" fmla="*/ 100 h 100"/>
                  <a:gd name="T18" fmla="*/ 73 w 106"/>
                  <a:gd name="T19" fmla="*/ 62 h 100"/>
                  <a:gd name="T20" fmla="*/ 106 w 106"/>
                  <a:gd name="T21" fmla="*/ 38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6" h="100">
                    <a:moveTo>
                      <a:pt x="106" y="38"/>
                    </a:moveTo>
                    <a:lnTo>
                      <a:pt x="65" y="38"/>
                    </a:lnTo>
                    <a:lnTo>
                      <a:pt x="53" y="0"/>
                    </a:lnTo>
                    <a:lnTo>
                      <a:pt x="40" y="38"/>
                    </a:lnTo>
                    <a:lnTo>
                      <a:pt x="0" y="38"/>
                    </a:lnTo>
                    <a:lnTo>
                      <a:pt x="33" y="62"/>
                    </a:lnTo>
                    <a:lnTo>
                      <a:pt x="20" y="100"/>
                    </a:lnTo>
                    <a:lnTo>
                      <a:pt x="53" y="76"/>
                    </a:lnTo>
                    <a:lnTo>
                      <a:pt x="85" y="100"/>
                    </a:lnTo>
                    <a:lnTo>
                      <a:pt x="73" y="62"/>
                    </a:lnTo>
                    <a:lnTo>
                      <a:pt x="106" y="3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prstClr val="black"/>
                  </a:solidFill>
                  <a:effectLst/>
                  <a:uLnTx/>
                  <a:uFillTx/>
                  <a:latin typeface="Yeseva One" panose="00000500000000000000" charset="0"/>
                  <a:ea typeface="Yeseva One" panose="00000500000000000000" charset="0"/>
                  <a:cs typeface="+mn-cs"/>
                </a:endParaRPr>
              </a:p>
            </p:txBody>
          </p:sp>
          <p:sp>
            <p:nvSpPr>
              <p:cNvPr id="61" name="Freeform: Shape 31">
                <a:extLst>
                  <a:ext uri="{FF2B5EF4-FFF2-40B4-BE49-F238E27FC236}">
                    <a16:creationId xmlns:a16="http://schemas.microsoft.com/office/drawing/2014/main" id="{BD8BF6D0-E4FB-4CD5-9641-636D12F937BC}"/>
                  </a:ext>
                </a:extLst>
              </p:cNvPr>
              <p:cNvSpPr/>
              <p:nvPr/>
            </p:nvSpPr>
            <p:spPr bwMode="auto">
              <a:xfrm>
                <a:off x="6724650" y="342901"/>
                <a:ext cx="47625" cy="53975"/>
              </a:xfrm>
              <a:custGeom>
                <a:avLst/>
                <a:gdLst>
                  <a:gd name="T0" fmla="*/ 44 w 71"/>
                  <a:gd name="T1" fmla="*/ 0 h 80"/>
                  <a:gd name="T2" fmla="*/ 0 w 71"/>
                  <a:gd name="T3" fmla="*/ 65 h 80"/>
                  <a:gd name="T4" fmla="*/ 35 w 71"/>
                  <a:gd name="T5" fmla="*/ 80 h 80"/>
                  <a:gd name="T6" fmla="*/ 71 w 71"/>
                  <a:gd name="T7" fmla="*/ 27 h 80"/>
                  <a:gd name="T8" fmla="*/ 44 w 71"/>
                  <a:gd name="T9" fmla="*/ 0 h 80"/>
                </a:gdLst>
                <a:ahLst/>
                <a:cxnLst>
                  <a:cxn ang="0">
                    <a:pos x="T0" y="T1"/>
                  </a:cxn>
                  <a:cxn ang="0">
                    <a:pos x="T2" y="T3"/>
                  </a:cxn>
                  <a:cxn ang="0">
                    <a:pos x="T4" y="T5"/>
                  </a:cxn>
                  <a:cxn ang="0">
                    <a:pos x="T6" y="T7"/>
                  </a:cxn>
                  <a:cxn ang="0">
                    <a:pos x="T8" y="T9"/>
                  </a:cxn>
                </a:cxnLst>
                <a:rect l="0" t="0" r="r" b="b"/>
                <a:pathLst>
                  <a:path w="71" h="80">
                    <a:moveTo>
                      <a:pt x="44" y="0"/>
                    </a:moveTo>
                    <a:cubicBezTo>
                      <a:pt x="25" y="19"/>
                      <a:pt x="10" y="41"/>
                      <a:pt x="0" y="65"/>
                    </a:cubicBezTo>
                    <a:cubicBezTo>
                      <a:pt x="35" y="80"/>
                      <a:pt x="35" y="80"/>
                      <a:pt x="35" y="80"/>
                    </a:cubicBezTo>
                    <a:cubicBezTo>
                      <a:pt x="43" y="60"/>
                      <a:pt x="55" y="42"/>
                      <a:pt x="71" y="27"/>
                    </a:cubicBezTo>
                    <a:lnTo>
                      <a:pt x="44"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prstClr val="black"/>
                  </a:solidFill>
                  <a:effectLst/>
                  <a:uLnTx/>
                  <a:uFillTx/>
                  <a:latin typeface="Yeseva One" panose="00000500000000000000" charset="0"/>
                  <a:ea typeface="Yeseva One" panose="00000500000000000000" charset="0"/>
                  <a:cs typeface="+mn-cs"/>
                </a:endParaRPr>
              </a:p>
            </p:txBody>
          </p:sp>
          <p:sp>
            <p:nvSpPr>
              <p:cNvPr id="62" name="Freeform: Shape 32">
                <a:extLst>
                  <a:ext uri="{FF2B5EF4-FFF2-40B4-BE49-F238E27FC236}">
                    <a16:creationId xmlns:a16="http://schemas.microsoft.com/office/drawing/2014/main" id="{F6F831BE-0628-4746-944C-7842F7CD7CE7}"/>
                  </a:ext>
                </a:extLst>
              </p:cNvPr>
              <p:cNvSpPr/>
              <p:nvPr/>
            </p:nvSpPr>
            <p:spPr bwMode="auto">
              <a:xfrm>
                <a:off x="6713538" y="438151"/>
                <a:ext cx="34925" cy="52388"/>
              </a:xfrm>
              <a:custGeom>
                <a:avLst/>
                <a:gdLst>
                  <a:gd name="T0" fmla="*/ 38 w 51"/>
                  <a:gd name="T1" fmla="*/ 0 h 78"/>
                  <a:gd name="T2" fmla="*/ 0 w 51"/>
                  <a:gd name="T3" fmla="*/ 1 h 78"/>
                  <a:gd name="T4" fmla="*/ 15 w 51"/>
                  <a:gd name="T5" fmla="*/ 78 h 78"/>
                  <a:gd name="T6" fmla="*/ 51 w 51"/>
                  <a:gd name="T7" fmla="*/ 64 h 78"/>
                  <a:gd name="T8" fmla="*/ 38 w 51"/>
                  <a:gd name="T9" fmla="*/ 1 h 78"/>
                  <a:gd name="T10" fmla="*/ 38 w 51"/>
                  <a:gd name="T11" fmla="*/ 0 h 78"/>
                </a:gdLst>
                <a:ahLst/>
                <a:cxnLst>
                  <a:cxn ang="0">
                    <a:pos x="T0" y="T1"/>
                  </a:cxn>
                  <a:cxn ang="0">
                    <a:pos x="T2" y="T3"/>
                  </a:cxn>
                  <a:cxn ang="0">
                    <a:pos x="T4" y="T5"/>
                  </a:cxn>
                  <a:cxn ang="0">
                    <a:pos x="T6" y="T7"/>
                  </a:cxn>
                  <a:cxn ang="0">
                    <a:pos x="T8" y="T9"/>
                  </a:cxn>
                  <a:cxn ang="0">
                    <a:pos x="T10" y="T11"/>
                  </a:cxn>
                </a:cxnLst>
                <a:rect l="0" t="0" r="r" b="b"/>
                <a:pathLst>
                  <a:path w="51" h="78">
                    <a:moveTo>
                      <a:pt x="38" y="0"/>
                    </a:moveTo>
                    <a:cubicBezTo>
                      <a:pt x="0" y="1"/>
                      <a:pt x="0" y="1"/>
                      <a:pt x="0" y="1"/>
                    </a:cubicBezTo>
                    <a:cubicBezTo>
                      <a:pt x="0" y="28"/>
                      <a:pt x="5" y="54"/>
                      <a:pt x="15" y="78"/>
                    </a:cubicBezTo>
                    <a:cubicBezTo>
                      <a:pt x="51" y="64"/>
                      <a:pt x="51" y="64"/>
                      <a:pt x="51" y="64"/>
                    </a:cubicBezTo>
                    <a:cubicBezTo>
                      <a:pt x="42" y="44"/>
                      <a:pt x="38" y="23"/>
                      <a:pt x="38" y="1"/>
                    </a:cubicBezTo>
                    <a:lnTo>
                      <a:pt x="38"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prstClr val="black"/>
                  </a:solidFill>
                  <a:effectLst/>
                  <a:uLnTx/>
                  <a:uFillTx/>
                  <a:latin typeface="Yeseva One" panose="00000500000000000000" charset="0"/>
                  <a:ea typeface="Yeseva One" panose="00000500000000000000" charset="0"/>
                  <a:cs typeface="+mn-cs"/>
                </a:endParaRPr>
              </a:p>
            </p:txBody>
          </p:sp>
          <p:sp>
            <p:nvSpPr>
              <p:cNvPr id="63" name="Freeform: Shape 33">
                <a:extLst>
                  <a:ext uri="{FF2B5EF4-FFF2-40B4-BE49-F238E27FC236}">
                    <a16:creationId xmlns:a16="http://schemas.microsoft.com/office/drawing/2014/main" id="{82A4C436-2ADF-4457-9343-4A79F530A79F}"/>
                  </a:ext>
                </a:extLst>
              </p:cNvPr>
              <p:cNvSpPr/>
              <p:nvPr/>
            </p:nvSpPr>
            <p:spPr bwMode="auto">
              <a:xfrm>
                <a:off x="6753225" y="515938"/>
                <a:ext cx="53975" cy="49213"/>
              </a:xfrm>
              <a:custGeom>
                <a:avLst/>
                <a:gdLst>
                  <a:gd name="T0" fmla="*/ 0 w 81"/>
                  <a:gd name="T1" fmla="*/ 27 h 72"/>
                  <a:gd name="T2" fmla="*/ 66 w 81"/>
                  <a:gd name="T3" fmla="*/ 72 h 72"/>
                  <a:gd name="T4" fmla="*/ 81 w 81"/>
                  <a:gd name="T5" fmla="*/ 36 h 72"/>
                  <a:gd name="T6" fmla="*/ 27 w 81"/>
                  <a:gd name="T7" fmla="*/ 0 h 72"/>
                  <a:gd name="T8" fmla="*/ 0 w 81"/>
                  <a:gd name="T9" fmla="*/ 27 h 72"/>
                </a:gdLst>
                <a:ahLst/>
                <a:cxnLst>
                  <a:cxn ang="0">
                    <a:pos x="T0" y="T1"/>
                  </a:cxn>
                  <a:cxn ang="0">
                    <a:pos x="T2" y="T3"/>
                  </a:cxn>
                  <a:cxn ang="0">
                    <a:pos x="T4" y="T5"/>
                  </a:cxn>
                  <a:cxn ang="0">
                    <a:pos x="T6" y="T7"/>
                  </a:cxn>
                  <a:cxn ang="0">
                    <a:pos x="T8" y="T9"/>
                  </a:cxn>
                </a:cxnLst>
                <a:rect l="0" t="0" r="r" b="b"/>
                <a:pathLst>
                  <a:path w="81" h="72">
                    <a:moveTo>
                      <a:pt x="0" y="27"/>
                    </a:moveTo>
                    <a:cubicBezTo>
                      <a:pt x="19" y="46"/>
                      <a:pt x="42" y="61"/>
                      <a:pt x="66" y="72"/>
                    </a:cubicBezTo>
                    <a:cubicBezTo>
                      <a:pt x="81" y="36"/>
                      <a:pt x="81" y="36"/>
                      <a:pt x="81" y="36"/>
                    </a:cubicBezTo>
                    <a:cubicBezTo>
                      <a:pt x="61" y="28"/>
                      <a:pt x="43" y="16"/>
                      <a:pt x="27" y="0"/>
                    </a:cubicBezTo>
                    <a:lnTo>
                      <a:pt x="0" y="2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prstClr val="black"/>
                  </a:solidFill>
                  <a:effectLst/>
                  <a:uLnTx/>
                  <a:uFillTx/>
                  <a:latin typeface="Yeseva One" panose="00000500000000000000" charset="0"/>
                  <a:ea typeface="Yeseva One" panose="00000500000000000000" charset="0"/>
                  <a:cs typeface="+mn-cs"/>
                </a:endParaRPr>
              </a:p>
            </p:txBody>
          </p:sp>
          <p:sp>
            <p:nvSpPr>
              <p:cNvPr id="64" name="Freeform: Shape 34">
                <a:extLst>
                  <a:ext uri="{FF2B5EF4-FFF2-40B4-BE49-F238E27FC236}">
                    <a16:creationId xmlns:a16="http://schemas.microsoft.com/office/drawing/2014/main" id="{DA87DC26-DB3C-4C3F-8D33-37CA6C26DB95}"/>
                  </a:ext>
                </a:extLst>
              </p:cNvPr>
              <p:cNvSpPr/>
              <p:nvPr/>
            </p:nvSpPr>
            <p:spPr bwMode="auto">
              <a:xfrm>
                <a:off x="6797675" y="303213"/>
                <a:ext cx="52388" cy="33338"/>
              </a:xfrm>
              <a:custGeom>
                <a:avLst/>
                <a:gdLst>
                  <a:gd name="T0" fmla="*/ 78 w 78"/>
                  <a:gd name="T1" fmla="*/ 38 h 51"/>
                  <a:gd name="T2" fmla="*/ 78 w 78"/>
                  <a:gd name="T3" fmla="*/ 38 h 51"/>
                  <a:gd name="T4" fmla="*/ 78 w 78"/>
                  <a:gd name="T5" fmla="*/ 0 h 51"/>
                  <a:gd name="T6" fmla="*/ 0 w 78"/>
                  <a:gd name="T7" fmla="*/ 16 h 51"/>
                  <a:gd name="T8" fmla="*/ 15 w 78"/>
                  <a:gd name="T9" fmla="*/ 51 h 51"/>
                  <a:gd name="T10" fmla="*/ 78 w 78"/>
                  <a:gd name="T11" fmla="*/ 38 h 51"/>
                </a:gdLst>
                <a:ahLst/>
                <a:cxnLst>
                  <a:cxn ang="0">
                    <a:pos x="T0" y="T1"/>
                  </a:cxn>
                  <a:cxn ang="0">
                    <a:pos x="T2" y="T3"/>
                  </a:cxn>
                  <a:cxn ang="0">
                    <a:pos x="T4" y="T5"/>
                  </a:cxn>
                  <a:cxn ang="0">
                    <a:pos x="T6" y="T7"/>
                  </a:cxn>
                  <a:cxn ang="0">
                    <a:pos x="T8" y="T9"/>
                  </a:cxn>
                  <a:cxn ang="0">
                    <a:pos x="T10" y="T11"/>
                  </a:cxn>
                </a:cxnLst>
                <a:rect l="0" t="0" r="r" b="b"/>
                <a:pathLst>
                  <a:path w="78" h="51">
                    <a:moveTo>
                      <a:pt x="78" y="38"/>
                    </a:moveTo>
                    <a:cubicBezTo>
                      <a:pt x="78" y="38"/>
                      <a:pt x="78" y="38"/>
                      <a:pt x="78" y="38"/>
                    </a:cubicBezTo>
                    <a:cubicBezTo>
                      <a:pt x="78" y="0"/>
                      <a:pt x="78" y="0"/>
                      <a:pt x="78" y="0"/>
                    </a:cubicBezTo>
                    <a:cubicBezTo>
                      <a:pt x="51" y="0"/>
                      <a:pt x="25" y="5"/>
                      <a:pt x="0" y="16"/>
                    </a:cubicBezTo>
                    <a:cubicBezTo>
                      <a:pt x="15" y="51"/>
                      <a:pt x="15" y="51"/>
                      <a:pt x="15" y="51"/>
                    </a:cubicBezTo>
                    <a:cubicBezTo>
                      <a:pt x="35" y="42"/>
                      <a:pt x="56" y="38"/>
                      <a:pt x="78" y="3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prstClr val="black"/>
                  </a:solidFill>
                  <a:effectLst/>
                  <a:uLnTx/>
                  <a:uFillTx/>
                  <a:latin typeface="Yeseva One" panose="00000500000000000000" charset="0"/>
                  <a:ea typeface="Yeseva One" panose="00000500000000000000" charset="0"/>
                  <a:cs typeface="+mn-cs"/>
                </a:endParaRPr>
              </a:p>
            </p:txBody>
          </p:sp>
          <p:sp>
            <p:nvSpPr>
              <p:cNvPr id="65" name="Freeform: Shape 35">
                <a:extLst>
                  <a:ext uri="{FF2B5EF4-FFF2-40B4-BE49-F238E27FC236}">
                    <a16:creationId xmlns:a16="http://schemas.microsoft.com/office/drawing/2014/main" id="{448063FA-3FF0-4A99-9E62-10B188470A9F}"/>
                  </a:ext>
                </a:extLst>
              </p:cNvPr>
              <p:cNvSpPr/>
              <p:nvPr/>
            </p:nvSpPr>
            <p:spPr bwMode="auto">
              <a:xfrm>
                <a:off x="6953250" y="387351"/>
                <a:ext cx="33338" cy="50800"/>
              </a:xfrm>
              <a:custGeom>
                <a:avLst/>
                <a:gdLst>
                  <a:gd name="T0" fmla="*/ 0 w 50"/>
                  <a:gd name="T1" fmla="*/ 14 h 78"/>
                  <a:gd name="T2" fmla="*/ 12 w 50"/>
                  <a:gd name="T3" fmla="*/ 78 h 78"/>
                  <a:gd name="T4" fmla="*/ 12 w 50"/>
                  <a:gd name="T5" fmla="*/ 78 h 78"/>
                  <a:gd name="T6" fmla="*/ 50 w 50"/>
                  <a:gd name="T7" fmla="*/ 78 h 78"/>
                  <a:gd name="T8" fmla="*/ 35 w 50"/>
                  <a:gd name="T9" fmla="*/ 0 h 78"/>
                  <a:gd name="T10" fmla="*/ 0 w 50"/>
                  <a:gd name="T11" fmla="*/ 14 h 78"/>
                </a:gdLst>
                <a:ahLst/>
                <a:cxnLst>
                  <a:cxn ang="0">
                    <a:pos x="T0" y="T1"/>
                  </a:cxn>
                  <a:cxn ang="0">
                    <a:pos x="T2" y="T3"/>
                  </a:cxn>
                  <a:cxn ang="0">
                    <a:pos x="T4" y="T5"/>
                  </a:cxn>
                  <a:cxn ang="0">
                    <a:pos x="T6" y="T7"/>
                  </a:cxn>
                  <a:cxn ang="0">
                    <a:pos x="T8" y="T9"/>
                  </a:cxn>
                  <a:cxn ang="0">
                    <a:pos x="T10" y="T11"/>
                  </a:cxn>
                </a:cxnLst>
                <a:rect l="0" t="0" r="r" b="b"/>
                <a:pathLst>
                  <a:path w="50" h="78">
                    <a:moveTo>
                      <a:pt x="0" y="14"/>
                    </a:moveTo>
                    <a:cubicBezTo>
                      <a:pt x="8" y="34"/>
                      <a:pt x="12" y="56"/>
                      <a:pt x="12" y="78"/>
                    </a:cubicBezTo>
                    <a:cubicBezTo>
                      <a:pt x="12" y="78"/>
                      <a:pt x="12" y="78"/>
                      <a:pt x="12" y="78"/>
                    </a:cubicBezTo>
                    <a:cubicBezTo>
                      <a:pt x="50" y="78"/>
                      <a:pt x="50" y="78"/>
                      <a:pt x="50" y="78"/>
                    </a:cubicBezTo>
                    <a:cubicBezTo>
                      <a:pt x="50" y="51"/>
                      <a:pt x="45" y="25"/>
                      <a:pt x="35" y="0"/>
                    </a:cubicBezTo>
                    <a:lnTo>
                      <a:pt x="0" y="1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prstClr val="black"/>
                  </a:solidFill>
                  <a:effectLst/>
                  <a:uLnTx/>
                  <a:uFillTx/>
                  <a:latin typeface="Yeseva One" panose="00000500000000000000" charset="0"/>
                  <a:ea typeface="Yeseva One" panose="00000500000000000000" charset="0"/>
                  <a:cs typeface="+mn-cs"/>
                </a:endParaRPr>
              </a:p>
            </p:txBody>
          </p:sp>
          <p:sp>
            <p:nvSpPr>
              <p:cNvPr id="66" name="Freeform: Shape 36">
                <a:extLst>
                  <a:ext uri="{FF2B5EF4-FFF2-40B4-BE49-F238E27FC236}">
                    <a16:creationId xmlns:a16="http://schemas.microsoft.com/office/drawing/2014/main" id="{AC8DFFD2-73AB-471A-8809-F3740EEB62A9}"/>
                  </a:ext>
                </a:extLst>
              </p:cNvPr>
              <p:cNvSpPr/>
              <p:nvPr/>
            </p:nvSpPr>
            <p:spPr bwMode="auto">
              <a:xfrm>
                <a:off x="6892925" y="312738"/>
                <a:ext cx="53975" cy="47625"/>
              </a:xfrm>
              <a:custGeom>
                <a:avLst/>
                <a:gdLst>
                  <a:gd name="T0" fmla="*/ 81 w 81"/>
                  <a:gd name="T1" fmla="*/ 44 h 71"/>
                  <a:gd name="T2" fmla="*/ 15 w 81"/>
                  <a:gd name="T3" fmla="*/ 0 h 71"/>
                  <a:gd name="T4" fmla="*/ 0 w 81"/>
                  <a:gd name="T5" fmla="*/ 35 h 71"/>
                  <a:gd name="T6" fmla="*/ 54 w 81"/>
                  <a:gd name="T7" fmla="*/ 71 h 71"/>
                  <a:gd name="T8" fmla="*/ 81 w 81"/>
                  <a:gd name="T9" fmla="*/ 44 h 71"/>
                </a:gdLst>
                <a:ahLst/>
                <a:cxnLst>
                  <a:cxn ang="0">
                    <a:pos x="T0" y="T1"/>
                  </a:cxn>
                  <a:cxn ang="0">
                    <a:pos x="T2" y="T3"/>
                  </a:cxn>
                  <a:cxn ang="0">
                    <a:pos x="T4" y="T5"/>
                  </a:cxn>
                  <a:cxn ang="0">
                    <a:pos x="T6" y="T7"/>
                  </a:cxn>
                  <a:cxn ang="0">
                    <a:pos x="T8" y="T9"/>
                  </a:cxn>
                </a:cxnLst>
                <a:rect l="0" t="0" r="r" b="b"/>
                <a:pathLst>
                  <a:path w="81" h="71">
                    <a:moveTo>
                      <a:pt x="81" y="44"/>
                    </a:moveTo>
                    <a:cubicBezTo>
                      <a:pt x="62" y="25"/>
                      <a:pt x="39" y="10"/>
                      <a:pt x="15" y="0"/>
                    </a:cubicBezTo>
                    <a:cubicBezTo>
                      <a:pt x="0" y="35"/>
                      <a:pt x="0" y="35"/>
                      <a:pt x="0" y="35"/>
                    </a:cubicBezTo>
                    <a:cubicBezTo>
                      <a:pt x="20" y="43"/>
                      <a:pt x="38" y="55"/>
                      <a:pt x="54" y="71"/>
                    </a:cubicBezTo>
                    <a:lnTo>
                      <a:pt x="81" y="4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prstClr val="black"/>
                  </a:solidFill>
                  <a:effectLst/>
                  <a:uLnTx/>
                  <a:uFillTx/>
                  <a:latin typeface="Yeseva One" panose="00000500000000000000" charset="0"/>
                  <a:ea typeface="Yeseva One" panose="00000500000000000000" charset="0"/>
                  <a:cs typeface="+mn-cs"/>
                </a:endParaRPr>
              </a:p>
            </p:txBody>
          </p:sp>
          <p:sp>
            <p:nvSpPr>
              <p:cNvPr id="67" name="Freeform: Shape 37">
                <a:extLst>
                  <a:ext uri="{FF2B5EF4-FFF2-40B4-BE49-F238E27FC236}">
                    <a16:creationId xmlns:a16="http://schemas.microsoft.com/office/drawing/2014/main" id="{53E3A05D-E3EA-4886-8D11-632838F273EE}"/>
                  </a:ext>
                </a:extLst>
              </p:cNvPr>
              <p:cNvSpPr/>
              <p:nvPr/>
            </p:nvSpPr>
            <p:spPr bwMode="auto">
              <a:xfrm>
                <a:off x="6850063" y="541338"/>
                <a:ext cx="52388" cy="33338"/>
              </a:xfrm>
              <a:custGeom>
                <a:avLst/>
                <a:gdLst>
                  <a:gd name="T0" fmla="*/ 1 w 78"/>
                  <a:gd name="T1" fmla="*/ 12 h 50"/>
                  <a:gd name="T2" fmla="*/ 0 w 78"/>
                  <a:gd name="T3" fmla="*/ 12 h 50"/>
                  <a:gd name="T4" fmla="*/ 1 w 78"/>
                  <a:gd name="T5" fmla="*/ 50 h 50"/>
                  <a:gd name="T6" fmla="*/ 78 w 78"/>
                  <a:gd name="T7" fmla="*/ 35 h 50"/>
                  <a:gd name="T8" fmla="*/ 64 w 78"/>
                  <a:gd name="T9" fmla="*/ 0 h 50"/>
                  <a:gd name="T10" fmla="*/ 1 w 78"/>
                  <a:gd name="T11" fmla="*/ 12 h 50"/>
                </a:gdLst>
                <a:ahLst/>
                <a:cxnLst>
                  <a:cxn ang="0">
                    <a:pos x="T0" y="T1"/>
                  </a:cxn>
                  <a:cxn ang="0">
                    <a:pos x="T2" y="T3"/>
                  </a:cxn>
                  <a:cxn ang="0">
                    <a:pos x="T4" y="T5"/>
                  </a:cxn>
                  <a:cxn ang="0">
                    <a:pos x="T6" y="T7"/>
                  </a:cxn>
                  <a:cxn ang="0">
                    <a:pos x="T8" y="T9"/>
                  </a:cxn>
                  <a:cxn ang="0">
                    <a:pos x="T10" y="T11"/>
                  </a:cxn>
                </a:cxnLst>
                <a:rect l="0" t="0" r="r" b="b"/>
                <a:pathLst>
                  <a:path w="78" h="50">
                    <a:moveTo>
                      <a:pt x="1" y="12"/>
                    </a:moveTo>
                    <a:cubicBezTo>
                      <a:pt x="0" y="12"/>
                      <a:pt x="0" y="12"/>
                      <a:pt x="0" y="12"/>
                    </a:cubicBezTo>
                    <a:cubicBezTo>
                      <a:pt x="1" y="50"/>
                      <a:pt x="1" y="50"/>
                      <a:pt x="1" y="50"/>
                    </a:cubicBezTo>
                    <a:cubicBezTo>
                      <a:pt x="27" y="50"/>
                      <a:pt x="53" y="45"/>
                      <a:pt x="78" y="35"/>
                    </a:cubicBezTo>
                    <a:cubicBezTo>
                      <a:pt x="64" y="0"/>
                      <a:pt x="64" y="0"/>
                      <a:pt x="64" y="0"/>
                    </a:cubicBezTo>
                    <a:cubicBezTo>
                      <a:pt x="44" y="8"/>
                      <a:pt x="22" y="12"/>
                      <a:pt x="1"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prstClr val="black"/>
                  </a:solidFill>
                  <a:effectLst/>
                  <a:uLnTx/>
                  <a:uFillTx/>
                  <a:latin typeface="Yeseva One" panose="00000500000000000000" charset="0"/>
                  <a:ea typeface="Yeseva One" panose="00000500000000000000" charset="0"/>
                  <a:cs typeface="+mn-cs"/>
                </a:endParaRPr>
              </a:p>
            </p:txBody>
          </p:sp>
          <p:sp>
            <p:nvSpPr>
              <p:cNvPr id="68" name="Freeform: Shape 38">
                <a:extLst>
                  <a:ext uri="{FF2B5EF4-FFF2-40B4-BE49-F238E27FC236}">
                    <a16:creationId xmlns:a16="http://schemas.microsoft.com/office/drawing/2014/main" id="{8F82504F-3097-4C1E-921B-66572BF6B28E}"/>
                  </a:ext>
                </a:extLst>
              </p:cNvPr>
              <p:cNvSpPr/>
              <p:nvPr/>
            </p:nvSpPr>
            <p:spPr bwMode="auto">
              <a:xfrm>
                <a:off x="6927850" y="481013"/>
                <a:ext cx="47625" cy="53975"/>
              </a:xfrm>
              <a:custGeom>
                <a:avLst/>
                <a:gdLst>
                  <a:gd name="T0" fmla="*/ 0 w 71"/>
                  <a:gd name="T1" fmla="*/ 53 h 80"/>
                  <a:gd name="T2" fmla="*/ 27 w 71"/>
                  <a:gd name="T3" fmla="*/ 80 h 80"/>
                  <a:gd name="T4" fmla="*/ 71 w 71"/>
                  <a:gd name="T5" fmla="*/ 14 h 80"/>
                  <a:gd name="T6" fmla="*/ 36 w 71"/>
                  <a:gd name="T7" fmla="*/ 0 h 80"/>
                  <a:gd name="T8" fmla="*/ 0 w 71"/>
                  <a:gd name="T9" fmla="*/ 53 h 80"/>
                </a:gdLst>
                <a:ahLst/>
                <a:cxnLst>
                  <a:cxn ang="0">
                    <a:pos x="T0" y="T1"/>
                  </a:cxn>
                  <a:cxn ang="0">
                    <a:pos x="T2" y="T3"/>
                  </a:cxn>
                  <a:cxn ang="0">
                    <a:pos x="T4" y="T5"/>
                  </a:cxn>
                  <a:cxn ang="0">
                    <a:pos x="T6" y="T7"/>
                  </a:cxn>
                  <a:cxn ang="0">
                    <a:pos x="T8" y="T9"/>
                  </a:cxn>
                </a:cxnLst>
                <a:rect l="0" t="0" r="r" b="b"/>
                <a:pathLst>
                  <a:path w="71" h="80">
                    <a:moveTo>
                      <a:pt x="0" y="53"/>
                    </a:moveTo>
                    <a:cubicBezTo>
                      <a:pt x="27" y="80"/>
                      <a:pt x="27" y="80"/>
                      <a:pt x="27" y="80"/>
                    </a:cubicBezTo>
                    <a:cubicBezTo>
                      <a:pt x="46" y="61"/>
                      <a:pt x="61" y="39"/>
                      <a:pt x="71" y="14"/>
                    </a:cubicBezTo>
                    <a:cubicBezTo>
                      <a:pt x="36" y="0"/>
                      <a:pt x="36" y="0"/>
                      <a:pt x="36" y="0"/>
                    </a:cubicBezTo>
                    <a:cubicBezTo>
                      <a:pt x="28" y="20"/>
                      <a:pt x="16" y="38"/>
                      <a:pt x="0" y="5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prstClr val="black"/>
                  </a:solidFill>
                  <a:effectLst/>
                  <a:uLnTx/>
                  <a:uFillTx/>
                  <a:latin typeface="Yeseva One" panose="00000500000000000000" charset="0"/>
                  <a:ea typeface="Yeseva One" panose="00000500000000000000" charset="0"/>
                  <a:cs typeface="+mn-cs"/>
                </a:endParaRPr>
              </a:p>
            </p:txBody>
          </p:sp>
          <p:sp>
            <p:nvSpPr>
              <p:cNvPr id="69" name="Freeform: Shape 39">
                <a:extLst>
                  <a:ext uri="{FF2B5EF4-FFF2-40B4-BE49-F238E27FC236}">
                    <a16:creationId xmlns:a16="http://schemas.microsoft.com/office/drawing/2014/main" id="{36B84A16-E767-454E-BB42-1110A7D8916B}"/>
                  </a:ext>
                </a:extLst>
              </p:cNvPr>
              <p:cNvSpPr/>
              <p:nvPr/>
            </p:nvSpPr>
            <p:spPr bwMode="auto">
              <a:xfrm>
                <a:off x="6580188" y="254001"/>
                <a:ext cx="552450" cy="369888"/>
              </a:xfrm>
              <a:custGeom>
                <a:avLst/>
                <a:gdLst>
                  <a:gd name="T0" fmla="*/ 35 w 827"/>
                  <a:gd name="T1" fmla="*/ 554 h 554"/>
                  <a:gd name="T2" fmla="*/ 793 w 827"/>
                  <a:gd name="T3" fmla="*/ 554 h 554"/>
                  <a:gd name="T4" fmla="*/ 827 w 827"/>
                  <a:gd name="T5" fmla="*/ 519 h 554"/>
                  <a:gd name="T6" fmla="*/ 827 w 827"/>
                  <a:gd name="T7" fmla="*/ 34 h 554"/>
                  <a:gd name="T8" fmla="*/ 793 w 827"/>
                  <a:gd name="T9" fmla="*/ 0 h 554"/>
                  <a:gd name="T10" fmla="*/ 35 w 827"/>
                  <a:gd name="T11" fmla="*/ 0 h 554"/>
                  <a:gd name="T12" fmla="*/ 0 w 827"/>
                  <a:gd name="T13" fmla="*/ 34 h 554"/>
                  <a:gd name="T14" fmla="*/ 0 w 827"/>
                  <a:gd name="T15" fmla="*/ 519 h 554"/>
                  <a:gd name="T16" fmla="*/ 35 w 827"/>
                  <a:gd name="T17" fmla="*/ 554 h 554"/>
                  <a:gd name="T18" fmla="*/ 42 w 827"/>
                  <a:gd name="T19" fmla="*/ 41 h 554"/>
                  <a:gd name="T20" fmla="*/ 782 w 827"/>
                  <a:gd name="T21" fmla="*/ 41 h 554"/>
                  <a:gd name="T22" fmla="*/ 782 w 827"/>
                  <a:gd name="T23" fmla="*/ 505 h 554"/>
                  <a:gd name="T24" fmla="*/ 42 w 827"/>
                  <a:gd name="T25" fmla="*/ 505 h 554"/>
                  <a:gd name="T26" fmla="*/ 42 w 827"/>
                  <a:gd name="T27" fmla="*/ 41 h 5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27" h="554">
                    <a:moveTo>
                      <a:pt x="35" y="554"/>
                    </a:moveTo>
                    <a:cubicBezTo>
                      <a:pt x="793" y="554"/>
                      <a:pt x="793" y="554"/>
                      <a:pt x="793" y="554"/>
                    </a:cubicBezTo>
                    <a:cubicBezTo>
                      <a:pt x="811" y="554"/>
                      <a:pt x="827" y="538"/>
                      <a:pt x="827" y="519"/>
                    </a:cubicBezTo>
                    <a:cubicBezTo>
                      <a:pt x="827" y="34"/>
                      <a:pt x="827" y="34"/>
                      <a:pt x="827" y="34"/>
                    </a:cubicBezTo>
                    <a:cubicBezTo>
                      <a:pt x="827" y="15"/>
                      <a:pt x="811" y="0"/>
                      <a:pt x="793" y="0"/>
                    </a:cubicBezTo>
                    <a:cubicBezTo>
                      <a:pt x="35" y="0"/>
                      <a:pt x="35" y="0"/>
                      <a:pt x="35" y="0"/>
                    </a:cubicBezTo>
                    <a:cubicBezTo>
                      <a:pt x="16" y="0"/>
                      <a:pt x="0" y="15"/>
                      <a:pt x="0" y="34"/>
                    </a:cubicBezTo>
                    <a:cubicBezTo>
                      <a:pt x="0" y="519"/>
                      <a:pt x="0" y="519"/>
                      <a:pt x="0" y="519"/>
                    </a:cubicBezTo>
                    <a:cubicBezTo>
                      <a:pt x="0" y="538"/>
                      <a:pt x="16" y="554"/>
                      <a:pt x="35" y="554"/>
                    </a:cubicBezTo>
                    <a:close/>
                    <a:moveTo>
                      <a:pt x="42" y="41"/>
                    </a:moveTo>
                    <a:cubicBezTo>
                      <a:pt x="782" y="41"/>
                      <a:pt x="782" y="41"/>
                      <a:pt x="782" y="41"/>
                    </a:cubicBezTo>
                    <a:cubicBezTo>
                      <a:pt x="782" y="505"/>
                      <a:pt x="782" y="505"/>
                      <a:pt x="782" y="505"/>
                    </a:cubicBezTo>
                    <a:cubicBezTo>
                      <a:pt x="42" y="505"/>
                      <a:pt x="42" y="505"/>
                      <a:pt x="42" y="505"/>
                    </a:cubicBezTo>
                    <a:lnTo>
                      <a:pt x="42" y="41"/>
                    </a:lnTo>
                    <a:close/>
                  </a:path>
                </a:pathLst>
              </a:custGeom>
              <a:solidFill>
                <a:srgbClr val="F0BB62"/>
              </a:solidFill>
              <a:ln>
                <a:noFill/>
              </a:ln>
              <a:extLst>
                <a:ext uri="{91240B29-F687-4F45-9708-019B960494DF}">
                  <a14:hiddenLine xmlns:a14="http://schemas.microsoft.com/office/drawing/2010/main" w="9525">
                    <a:solidFill>
                      <a:srgbClr val="000000"/>
                    </a:solidFill>
                    <a:round/>
                  </a14:hiddenLine>
                </a:ext>
              </a:extLst>
            </p:spPr>
            <p:txBody>
              <a:bodyPr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prstClr val="black"/>
                  </a:solidFill>
                  <a:effectLst/>
                  <a:uLnTx/>
                  <a:uFillTx/>
                  <a:latin typeface="Yeseva One" panose="00000500000000000000" charset="0"/>
                  <a:ea typeface="Yeseva One" panose="00000500000000000000" charset="0"/>
                  <a:cs typeface="+mn-cs"/>
                </a:endParaRPr>
              </a:p>
            </p:txBody>
          </p:sp>
        </p:grpSp>
        <p:grpSp>
          <p:nvGrpSpPr>
            <p:cNvPr id="48" name="Group 40">
              <a:extLst>
                <a:ext uri="{FF2B5EF4-FFF2-40B4-BE49-F238E27FC236}">
                  <a16:creationId xmlns:a16="http://schemas.microsoft.com/office/drawing/2014/main" id="{646CCD1E-804A-405F-8DCD-C039BBAF33A1}"/>
                </a:ext>
              </a:extLst>
            </p:cNvPr>
            <p:cNvGrpSpPr/>
            <p:nvPr/>
          </p:nvGrpSpPr>
          <p:grpSpPr>
            <a:xfrm>
              <a:off x="7304540" y="1162103"/>
              <a:ext cx="418308" cy="418308"/>
              <a:chOff x="1981200" y="163513"/>
              <a:chExt cx="609600" cy="609600"/>
            </a:xfrm>
            <a:solidFill>
              <a:schemeClr val="accent4"/>
            </a:solidFill>
          </p:grpSpPr>
          <p:sp>
            <p:nvSpPr>
              <p:cNvPr id="56" name="Freeform: Shape 41">
                <a:extLst>
                  <a:ext uri="{FF2B5EF4-FFF2-40B4-BE49-F238E27FC236}">
                    <a16:creationId xmlns:a16="http://schemas.microsoft.com/office/drawing/2014/main" id="{C5E162B0-1EF0-46AF-9369-8281D6166CC9}"/>
                  </a:ext>
                </a:extLst>
              </p:cNvPr>
              <p:cNvSpPr/>
              <p:nvPr/>
            </p:nvSpPr>
            <p:spPr bwMode="auto">
              <a:xfrm>
                <a:off x="1981200" y="163513"/>
                <a:ext cx="609600" cy="609600"/>
              </a:xfrm>
              <a:custGeom>
                <a:avLst/>
                <a:gdLst>
                  <a:gd name="T0" fmla="*/ 456 w 912"/>
                  <a:gd name="T1" fmla="*/ 912 h 912"/>
                  <a:gd name="T2" fmla="*/ 0 w 912"/>
                  <a:gd name="T3" fmla="*/ 456 h 912"/>
                  <a:gd name="T4" fmla="*/ 456 w 912"/>
                  <a:gd name="T5" fmla="*/ 0 h 912"/>
                  <a:gd name="T6" fmla="*/ 912 w 912"/>
                  <a:gd name="T7" fmla="*/ 456 h 912"/>
                  <a:gd name="T8" fmla="*/ 456 w 912"/>
                  <a:gd name="T9" fmla="*/ 912 h 912"/>
                  <a:gd name="T10" fmla="*/ 456 w 912"/>
                  <a:gd name="T11" fmla="*/ 114 h 912"/>
                  <a:gd name="T12" fmla="*/ 114 w 912"/>
                  <a:gd name="T13" fmla="*/ 456 h 912"/>
                  <a:gd name="T14" fmla="*/ 456 w 912"/>
                  <a:gd name="T15" fmla="*/ 798 h 912"/>
                  <a:gd name="T16" fmla="*/ 798 w 912"/>
                  <a:gd name="T17" fmla="*/ 456 h 912"/>
                  <a:gd name="T18" fmla="*/ 456 w 912"/>
                  <a:gd name="T19" fmla="*/ 114 h 9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12" h="912">
                    <a:moveTo>
                      <a:pt x="456" y="912"/>
                    </a:moveTo>
                    <a:cubicBezTo>
                      <a:pt x="204" y="912"/>
                      <a:pt x="0" y="708"/>
                      <a:pt x="0" y="456"/>
                    </a:cubicBezTo>
                    <a:cubicBezTo>
                      <a:pt x="0" y="205"/>
                      <a:pt x="204" y="0"/>
                      <a:pt x="456" y="0"/>
                    </a:cubicBezTo>
                    <a:cubicBezTo>
                      <a:pt x="707" y="0"/>
                      <a:pt x="912" y="205"/>
                      <a:pt x="912" y="456"/>
                    </a:cubicBezTo>
                    <a:cubicBezTo>
                      <a:pt x="912" y="708"/>
                      <a:pt x="707" y="912"/>
                      <a:pt x="456" y="912"/>
                    </a:cubicBezTo>
                    <a:close/>
                    <a:moveTo>
                      <a:pt x="456" y="114"/>
                    </a:moveTo>
                    <a:cubicBezTo>
                      <a:pt x="267" y="114"/>
                      <a:pt x="114" y="267"/>
                      <a:pt x="114" y="456"/>
                    </a:cubicBezTo>
                    <a:cubicBezTo>
                      <a:pt x="114" y="645"/>
                      <a:pt x="267" y="798"/>
                      <a:pt x="456" y="798"/>
                    </a:cubicBezTo>
                    <a:cubicBezTo>
                      <a:pt x="644" y="798"/>
                      <a:pt x="798" y="645"/>
                      <a:pt x="798" y="456"/>
                    </a:cubicBezTo>
                    <a:cubicBezTo>
                      <a:pt x="798" y="267"/>
                      <a:pt x="644" y="114"/>
                      <a:pt x="456" y="1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prstClr val="black"/>
                  </a:solidFill>
                  <a:effectLst/>
                  <a:uLnTx/>
                  <a:uFillTx/>
                  <a:latin typeface="Yeseva One" panose="00000500000000000000" charset="0"/>
                  <a:ea typeface="Yeseva One" panose="00000500000000000000" charset="0"/>
                  <a:cs typeface="+mn-cs"/>
                </a:endParaRPr>
              </a:p>
            </p:txBody>
          </p:sp>
          <p:sp>
            <p:nvSpPr>
              <p:cNvPr id="57" name="Freeform: Shape 42">
                <a:extLst>
                  <a:ext uri="{FF2B5EF4-FFF2-40B4-BE49-F238E27FC236}">
                    <a16:creationId xmlns:a16="http://schemas.microsoft.com/office/drawing/2014/main" id="{195D5A6D-C9A9-403D-B436-12555D6423F0}"/>
                  </a:ext>
                </a:extLst>
              </p:cNvPr>
              <p:cNvSpPr/>
              <p:nvPr/>
            </p:nvSpPr>
            <p:spPr bwMode="auto">
              <a:xfrm>
                <a:off x="2178050" y="328613"/>
                <a:ext cx="261938" cy="209550"/>
              </a:xfrm>
              <a:custGeom>
                <a:avLst/>
                <a:gdLst>
                  <a:gd name="T0" fmla="*/ 199 w 394"/>
                  <a:gd name="T1" fmla="*/ 112 h 313"/>
                  <a:gd name="T2" fmla="*/ 162 w 394"/>
                  <a:gd name="T3" fmla="*/ 105 h 313"/>
                  <a:gd name="T4" fmla="*/ 136 w 394"/>
                  <a:gd name="T5" fmla="*/ 108 h 313"/>
                  <a:gd name="T6" fmla="*/ 0 w 394"/>
                  <a:gd name="T7" fmla="*/ 42 h 313"/>
                  <a:gd name="T8" fmla="*/ 60 w 394"/>
                  <a:gd name="T9" fmla="*/ 187 h 313"/>
                  <a:gd name="T10" fmla="*/ 57 w 394"/>
                  <a:gd name="T11" fmla="*/ 209 h 313"/>
                  <a:gd name="T12" fmla="*/ 162 w 394"/>
                  <a:gd name="T13" fmla="*/ 313 h 313"/>
                  <a:gd name="T14" fmla="*/ 266 w 394"/>
                  <a:gd name="T15" fmla="*/ 209 h 313"/>
                  <a:gd name="T16" fmla="*/ 266 w 394"/>
                  <a:gd name="T17" fmla="*/ 203 h 313"/>
                  <a:gd name="T18" fmla="*/ 394 w 394"/>
                  <a:gd name="T19" fmla="*/ 0 h 313"/>
                  <a:gd name="T20" fmla="*/ 199 w 394"/>
                  <a:gd name="T21" fmla="*/ 112 h 313"/>
                  <a:gd name="T22" fmla="*/ 162 w 394"/>
                  <a:gd name="T23" fmla="*/ 248 h 313"/>
                  <a:gd name="T24" fmla="*/ 123 w 394"/>
                  <a:gd name="T25" fmla="*/ 209 h 313"/>
                  <a:gd name="T26" fmla="*/ 162 w 394"/>
                  <a:gd name="T27" fmla="*/ 170 h 313"/>
                  <a:gd name="T28" fmla="*/ 200 w 394"/>
                  <a:gd name="T29" fmla="*/ 209 h 313"/>
                  <a:gd name="T30" fmla="*/ 162 w 394"/>
                  <a:gd name="T31" fmla="*/ 248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94" h="313">
                    <a:moveTo>
                      <a:pt x="199" y="112"/>
                    </a:moveTo>
                    <a:cubicBezTo>
                      <a:pt x="188" y="107"/>
                      <a:pt x="175" y="105"/>
                      <a:pt x="162" y="105"/>
                    </a:cubicBezTo>
                    <a:cubicBezTo>
                      <a:pt x="153" y="105"/>
                      <a:pt x="145" y="106"/>
                      <a:pt x="136" y="108"/>
                    </a:cubicBezTo>
                    <a:cubicBezTo>
                      <a:pt x="0" y="42"/>
                      <a:pt x="0" y="42"/>
                      <a:pt x="0" y="42"/>
                    </a:cubicBezTo>
                    <a:cubicBezTo>
                      <a:pt x="60" y="187"/>
                      <a:pt x="60" y="187"/>
                      <a:pt x="60" y="187"/>
                    </a:cubicBezTo>
                    <a:cubicBezTo>
                      <a:pt x="58" y="194"/>
                      <a:pt x="57" y="201"/>
                      <a:pt x="57" y="209"/>
                    </a:cubicBezTo>
                    <a:cubicBezTo>
                      <a:pt x="57" y="267"/>
                      <a:pt x="104" y="313"/>
                      <a:pt x="162" y="313"/>
                    </a:cubicBezTo>
                    <a:cubicBezTo>
                      <a:pt x="219" y="313"/>
                      <a:pt x="266" y="267"/>
                      <a:pt x="266" y="209"/>
                    </a:cubicBezTo>
                    <a:cubicBezTo>
                      <a:pt x="266" y="207"/>
                      <a:pt x="266" y="205"/>
                      <a:pt x="266" y="203"/>
                    </a:cubicBezTo>
                    <a:cubicBezTo>
                      <a:pt x="394" y="0"/>
                      <a:pt x="394" y="0"/>
                      <a:pt x="394" y="0"/>
                    </a:cubicBezTo>
                    <a:lnTo>
                      <a:pt x="199" y="112"/>
                    </a:lnTo>
                    <a:close/>
                    <a:moveTo>
                      <a:pt x="162" y="248"/>
                    </a:moveTo>
                    <a:cubicBezTo>
                      <a:pt x="140" y="248"/>
                      <a:pt x="123" y="230"/>
                      <a:pt x="123" y="209"/>
                    </a:cubicBezTo>
                    <a:cubicBezTo>
                      <a:pt x="123" y="188"/>
                      <a:pt x="140" y="170"/>
                      <a:pt x="162" y="170"/>
                    </a:cubicBezTo>
                    <a:cubicBezTo>
                      <a:pt x="183" y="170"/>
                      <a:pt x="200" y="188"/>
                      <a:pt x="200" y="209"/>
                    </a:cubicBezTo>
                    <a:cubicBezTo>
                      <a:pt x="200" y="230"/>
                      <a:pt x="183" y="248"/>
                      <a:pt x="162" y="24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prstClr val="black"/>
                  </a:solidFill>
                  <a:effectLst/>
                  <a:uLnTx/>
                  <a:uFillTx/>
                  <a:latin typeface="Yeseva One" panose="00000500000000000000" charset="0"/>
                  <a:ea typeface="Yeseva One" panose="00000500000000000000" charset="0"/>
                  <a:cs typeface="+mn-cs"/>
                </a:endParaRPr>
              </a:p>
            </p:txBody>
          </p:sp>
          <p:sp>
            <p:nvSpPr>
              <p:cNvPr id="58" name="Freeform: Shape 43">
                <a:extLst>
                  <a:ext uri="{FF2B5EF4-FFF2-40B4-BE49-F238E27FC236}">
                    <a16:creationId xmlns:a16="http://schemas.microsoft.com/office/drawing/2014/main" id="{BE7B54E4-7BEC-4502-8896-909DA348D867}"/>
                  </a:ext>
                </a:extLst>
              </p:cNvPr>
              <p:cNvSpPr/>
              <p:nvPr/>
            </p:nvSpPr>
            <p:spPr bwMode="auto">
              <a:xfrm>
                <a:off x="1981200" y="163513"/>
                <a:ext cx="609600" cy="609600"/>
              </a:xfrm>
              <a:custGeom>
                <a:avLst/>
                <a:gdLst>
                  <a:gd name="T0" fmla="*/ 456 w 912"/>
                  <a:gd name="T1" fmla="*/ 0 h 912"/>
                  <a:gd name="T2" fmla="*/ 0 w 912"/>
                  <a:gd name="T3" fmla="*/ 456 h 912"/>
                  <a:gd name="T4" fmla="*/ 456 w 912"/>
                  <a:gd name="T5" fmla="*/ 912 h 912"/>
                  <a:gd name="T6" fmla="*/ 912 w 912"/>
                  <a:gd name="T7" fmla="*/ 456 h 912"/>
                  <a:gd name="T8" fmla="*/ 456 w 912"/>
                  <a:gd name="T9" fmla="*/ 0 h 912"/>
                  <a:gd name="T10" fmla="*/ 477 w 912"/>
                  <a:gd name="T11" fmla="*/ 797 h 912"/>
                  <a:gd name="T12" fmla="*/ 477 w 912"/>
                  <a:gd name="T13" fmla="*/ 754 h 912"/>
                  <a:gd name="T14" fmla="*/ 453 w 912"/>
                  <a:gd name="T15" fmla="*/ 730 h 912"/>
                  <a:gd name="T16" fmla="*/ 429 w 912"/>
                  <a:gd name="T17" fmla="*/ 754 h 912"/>
                  <a:gd name="T18" fmla="*/ 429 w 912"/>
                  <a:gd name="T19" fmla="*/ 797 h 912"/>
                  <a:gd name="T20" fmla="*/ 115 w 912"/>
                  <a:gd name="T21" fmla="*/ 479 h 912"/>
                  <a:gd name="T22" fmla="*/ 157 w 912"/>
                  <a:gd name="T23" fmla="*/ 479 h 912"/>
                  <a:gd name="T24" fmla="*/ 181 w 912"/>
                  <a:gd name="T25" fmla="*/ 455 h 912"/>
                  <a:gd name="T26" fmla="*/ 157 w 912"/>
                  <a:gd name="T27" fmla="*/ 431 h 912"/>
                  <a:gd name="T28" fmla="*/ 115 w 912"/>
                  <a:gd name="T29" fmla="*/ 431 h 912"/>
                  <a:gd name="T30" fmla="*/ 431 w 912"/>
                  <a:gd name="T31" fmla="*/ 115 h 912"/>
                  <a:gd name="T32" fmla="*/ 431 w 912"/>
                  <a:gd name="T33" fmla="*/ 159 h 912"/>
                  <a:gd name="T34" fmla="*/ 456 w 912"/>
                  <a:gd name="T35" fmla="*/ 183 h 912"/>
                  <a:gd name="T36" fmla="*/ 480 w 912"/>
                  <a:gd name="T37" fmla="*/ 159 h 912"/>
                  <a:gd name="T38" fmla="*/ 480 w 912"/>
                  <a:gd name="T39" fmla="*/ 115 h 912"/>
                  <a:gd name="T40" fmla="*/ 797 w 912"/>
                  <a:gd name="T41" fmla="*/ 433 h 912"/>
                  <a:gd name="T42" fmla="*/ 752 w 912"/>
                  <a:gd name="T43" fmla="*/ 433 h 912"/>
                  <a:gd name="T44" fmla="*/ 728 w 912"/>
                  <a:gd name="T45" fmla="*/ 458 h 912"/>
                  <a:gd name="T46" fmla="*/ 752 w 912"/>
                  <a:gd name="T47" fmla="*/ 482 h 912"/>
                  <a:gd name="T48" fmla="*/ 796 w 912"/>
                  <a:gd name="T49" fmla="*/ 482 h 912"/>
                  <a:gd name="T50" fmla="*/ 477 w 912"/>
                  <a:gd name="T51" fmla="*/ 797 h 9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12" h="912">
                    <a:moveTo>
                      <a:pt x="456" y="0"/>
                    </a:moveTo>
                    <a:cubicBezTo>
                      <a:pt x="204" y="0"/>
                      <a:pt x="0" y="205"/>
                      <a:pt x="0" y="456"/>
                    </a:cubicBezTo>
                    <a:cubicBezTo>
                      <a:pt x="0" y="708"/>
                      <a:pt x="204" y="912"/>
                      <a:pt x="456" y="912"/>
                    </a:cubicBezTo>
                    <a:cubicBezTo>
                      <a:pt x="707" y="912"/>
                      <a:pt x="912" y="708"/>
                      <a:pt x="912" y="456"/>
                    </a:cubicBezTo>
                    <a:cubicBezTo>
                      <a:pt x="912" y="205"/>
                      <a:pt x="707" y="0"/>
                      <a:pt x="456" y="0"/>
                    </a:cubicBezTo>
                    <a:close/>
                    <a:moveTo>
                      <a:pt x="477" y="797"/>
                    </a:moveTo>
                    <a:cubicBezTo>
                      <a:pt x="477" y="754"/>
                      <a:pt x="477" y="754"/>
                      <a:pt x="477" y="754"/>
                    </a:cubicBezTo>
                    <a:cubicBezTo>
                      <a:pt x="477" y="741"/>
                      <a:pt x="467" y="730"/>
                      <a:pt x="453" y="730"/>
                    </a:cubicBezTo>
                    <a:cubicBezTo>
                      <a:pt x="440" y="730"/>
                      <a:pt x="429" y="741"/>
                      <a:pt x="429" y="754"/>
                    </a:cubicBezTo>
                    <a:cubicBezTo>
                      <a:pt x="429" y="797"/>
                      <a:pt x="429" y="797"/>
                      <a:pt x="429" y="797"/>
                    </a:cubicBezTo>
                    <a:cubicBezTo>
                      <a:pt x="261" y="784"/>
                      <a:pt x="126" y="648"/>
                      <a:pt x="115" y="479"/>
                    </a:cubicBezTo>
                    <a:cubicBezTo>
                      <a:pt x="157" y="479"/>
                      <a:pt x="157" y="479"/>
                      <a:pt x="157" y="479"/>
                    </a:cubicBezTo>
                    <a:cubicBezTo>
                      <a:pt x="170" y="479"/>
                      <a:pt x="181" y="469"/>
                      <a:pt x="181" y="455"/>
                    </a:cubicBezTo>
                    <a:cubicBezTo>
                      <a:pt x="181" y="442"/>
                      <a:pt x="170" y="431"/>
                      <a:pt x="157" y="431"/>
                    </a:cubicBezTo>
                    <a:cubicBezTo>
                      <a:pt x="115" y="431"/>
                      <a:pt x="115" y="431"/>
                      <a:pt x="115" y="431"/>
                    </a:cubicBezTo>
                    <a:cubicBezTo>
                      <a:pt x="127" y="262"/>
                      <a:pt x="262" y="127"/>
                      <a:pt x="431" y="115"/>
                    </a:cubicBezTo>
                    <a:cubicBezTo>
                      <a:pt x="431" y="159"/>
                      <a:pt x="431" y="159"/>
                      <a:pt x="431" y="159"/>
                    </a:cubicBezTo>
                    <a:cubicBezTo>
                      <a:pt x="431" y="172"/>
                      <a:pt x="442" y="183"/>
                      <a:pt x="456" y="183"/>
                    </a:cubicBezTo>
                    <a:cubicBezTo>
                      <a:pt x="469" y="183"/>
                      <a:pt x="480" y="172"/>
                      <a:pt x="480" y="159"/>
                    </a:cubicBezTo>
                    <a:cubicBezTo>
                      <a:pt x="480" y="115"/>
                      <a:pt x="480" y="115"/>
                      <a:pt x="480" y="115"/>
                    </a:cubicBezTo>
                    <a:cubicBezTo>
                      <a:pt x="650" y="127"/>
                      <a:pt x="785" y="263"/>
                      <a:pt x="797" y="433"/>
                    </a:cubicBezTo>
                    <a:cubicBezTo>
                      <a:pt x="752" y="433"/>
                      <a:pt x="752" y="433"/>
                      <a:pt x="752" y="433"/>
                    </a:cubicBezTo>
                    <a:cubicBezTo>
                      <a:pt x="739" y="433"/>
                      <a:pt x="728" y="444"/>
                      <a:pt x="728" y="458"/>
                    </a:cubicBezTo>
                    <a:cubicBezTo>
                      <a:pt x="728" y="471"/>
                      <a:pt x="739" y="482"/>
                      <a:pt x="752" y="482"/>
                    </a:cubicBezTo>
                    <a:cubicBezTo>
                      <a:pt x="796" y="482"/>
                      <a:pt x="796" y="482"/>
                      <a:pt x="796" y="482"/>
                    </a:cubicBezTo>
                    <a:cubicBezTo>
                      <a:pt x="784" y="651"/>
                      <a:pt x="647" y="786"/>
                      <a:pt x="477" y="797"/>
                    </a:cubicBezTo>
                    <a:close/>
                  </a:path>
                </a:pathLst>
              </a:custGeom>
              <a:solidFill>
                <a:srgbClr val="F0BB62"/>
              </a:solidFill>
              <a:ln>
                <a:noFill/>
              </a:ln>
              <a:extLst>
                <a:ext uri="{91240B29-F687-4F45-9708-019B960494DF}">
                  <a14:hiddenLine xmlns:a14="http://schemas.microsoft.com/office/drawing/2010/main" w="9525">
                    <a:solidFill>
                      <a:srgbClr val="000000"/>
                    </a:solidFill>
                    <a:round/>
                  </a14:hiddenLine>
                </a:ext>
              </a:extLst>
            </p:spPr>
            <p:txBody>
              <a:bodyPr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prstClr val="black"/>
                  </a:solidFill>
                  <a:effectLst/>
                  <a:uLnTx/>
                  <a:uFillTx/>
                  <a:latin typeface="Yeseva One" panose="00000500000000000000" charset="0"/>
                  <a:ea typeface="Yeseva One" panose="00000500000000000000" charset="0"/>
                  <a:cs typeface="+mn-cs"/>
                </a:endParaRPr>
              </a:p>
            </p:txBody>
          </p:sp>
        </p:grpSp>
        <p:grpSp>
          <p:nvGrpSpPr>
            <p:cNvPr id="49" name="Group 44">
              <a:extLst>
                <a:ext uri="{FF2B5EF4-FFF2-40B4-BE49-F238E27FC236}">
                  <a16:creationId xmlns:a16="http://schemas.microsoft.com/office/drawing/2014/main" id="{EE9E7A01-FC03-4BF6-A74E-41D2326B23C4}"/>
                </a:ext>
              </a:extLst>
            </p:cNvPr>
            <p:cNvGrpSpPr/>
            <p:nvPr/>
          </p:nvGrpSpPr>
          <p:grpSpPr>
            <a:xfrm>
              <a:off x="5281427" y="1144285"/>
              <a:ext cx="491121" cy="436131"/>
              <a:chOff x="152400" y="198438"/>
              <a:chExt cx="609600" cy="541338"/>
            </a:xfrm>
            <a:solidFill>
              <a:schemeClr val="accent3"/>
            </a:solidFill>
          </p:grpSpPr>
          <p:sp>
            <p:nvSpPr>
              <p:cNvPr id="53" name="Freeform: Shape 45">
                <a:extLst>
                  <a:ext uri="{FF2B5EF4-FFF2-40B4-BE49-F238E27FC236}">
                    <a16:creationId xmlns:a16="http://schemas.microsoft.com/office/drawing/2014/main" id="{CF5E2C5E-6C81-44D6-A0EF-1DF54399933C}"/>
                  </a:ext>
                </a:extLst>
              </p:cNvPr>
              <p:cNvSpPr/>
              <p:nvPr/>
            </p:nvSpPr>
            <p:spPr bwMode="auto">
              <a:xfrm>
                <a:off x="350838" y="384176"/>
                <a:ext cx="36513" cy="31750"/>
              </a:xfrm>
              <a:custGeom>
                <a:avLst/>
                <a:gdLst>
                  <a:gd name="T0" fmla="*/ 23 w 23"/>
                  <a:gd name="T1" fmla="*/ 7 h 20"/>
                  <a:gd name="T2" fmla="*/ 0 w 23"/>
                  <a:gd name="T3" fmla="*/ 20 h 20"/>
                  <a:gd name="T4" fmla="*/ 0 w 23"/>
                  <a:gd name="T5" fmla="*/ 0 h 20"/>
                  <a:gd name="T6" fmla="*/ 23 w 23"/>
                  <a:gd name="T7" fmla="*/ 0 h 20"/>
                  <a:gd name="T8" fmla="*/ 23 w 23"/>
                  <a:gd name="T9" fmla="*/ 7 h 20"/>
                </a:gdLst>
                <a:ahLst/>
                <a:cxnLst>
                  <a:cxn ang="0">
                    <a:pos x="T0" y="T1"/>
                  </a:cxn>
                  <a:cxn ang="0">
                    <a:pos x="T2" y="T3"/>
                  </a:cxn>
                  <a:cxn ang="0">
                    <a:pos x="T4" y="T5"/>
                  </a:cxn>
                  <a:cxn ang="0">
                    <a:pos x="T6" y="T7"/>
                  </a:cxn>
                  <a:cxn ang="0">
                    <a:pos x="T8" y="T9"/>
                  </a:cxn>
                </a:cxnLst>
                <a:rect l="0" t="0" r="r" b="b"/>
                <a:pathLst>
                  <a:path w="23" h="20">
                    <a:moveTo>
                      <a:pt x="23" y="7"/>
                    </a:moveTo>
                    <a:lnTo>
                      <a:pt x="0" y="20"/>
                    </a:lnTo>
                    <a:lnTo>
                      <a:pt x="0" y="0"/>
                    </a:lnTo>
                    <a:lnTo>
                      <a:pt x="23" y="0"/>
                    </a:lnTo>
                    <a:lnTo>
                      <a:pt x="23" y="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prstClr val="black"/>
                  </a:solidFill>
                  <a:effectLst/>
                  <a:uLnTx/>
                  <a:uFillTx/>
                  <a:latin typeface="Yeseva One" panose="00000500000000000000" charset="0"/>
                  <a:ea typeface="Yeseva One" panose="00000500000000000000" charset="0"/>
                  <a:cs typeface="+mn-cs"/>
                </a:endParaRPr>
              </a:p>
            </p:txBody>
          </p:sp>
          <p:sp>
            <p:nvSpPr>
              <p:cNvPr id="54" name="Freeform: Shape 46">
                <a:extLst>
                  <a:ext uri="{FF2B5EF4-FFF2-40B4-BE49-F238E27FC236}">
                    <a16:creationId xmlns:a16="http://schemas.microsoft.com/office/drawing/2014/main" id="{40429E39-ACC9-4144-8596-763A992705C2}"/>
                  </a:ext>
                </a:extLst>
              </p:cNvPr>
              <p:cNvSpPr/>
              <p:nvPr/>
            </p:nvSpPr>
            <p:spPr bwMode="auto">
              <a:xfrm>
                <a:off x="523875" y="384176"/>
                <a:ext cx="36513" cy="31750"/>
              </a:xfrm>
              <a:custGeom>
                <a:avLst/>
                <a:gdLst>
                  <a:gd name="T0" fmla="*/ 0 w 23"/>
                  <a:gd name="T1" fmla="*/ 7 h 20"/>
                  <a:gd name="T2" fmla="*/ 23 w 23"/>
                  <a:gd name="T3" fmla="*/ 20 h 20"/>
                  <a:gd name="T4" fmla="*/ 23 w 23"/>
                  <a:gd name="T5" fmla="*/ 0 h 20"/>
                  <a:gd name="T6" fmla="*/ 0 w 23"/>
                  <a:gd name="T7" fmla="*/ 0 h 20"/>
                  <a:gd name="T8" fmla="*/ 0 w 23"/>
                  <a:gd name="T9" fmla="*/ 7 h 20"/>
                </a:gdLst>
                <a:ahLst/>
                <a:cxnLst>
                  <a:cxn ang="0">
                    <a:pos x="T0" y="T1"/>
                  </a:cxn>
                  <a:cxn ang="0">
                    <a:pos x="T2" y="T3"/>
                  </a:cxn>
                  <a:cxn ang="0">
                    <a:pos x="T4" y="T5"/>
                  </a:cxn>
                  <a:cxn ang="0">
                    <a:pos x="T6" y="T7"/>
                  </a:cxn>
                  <a:cxn ang="0">
                    <a:pos x="T8" y="T9"/>
                  </a:cxn>
                </a:cxnLst>
                <a:rect l="0" t="0" r="r" b="b"/>
                <a:pathLst>
                  <a:path w="23" h="20">
                    <a:moveTo>
                      <a:pt x="0" y="7"/>
                    </a:moveTo>
                    <a:lnTo>
                      <a:pt x="23" y="20"/>
                    </a:lnTo>
                    <a:lnTo>
                      <a:pt x="23" y="0"/>
                    </a:lnTo>
                    <a:lnTo>
                      <a:pt x="0" y="0"/>
                    </a:lnTo>
                    <a:lnTo>
                      <a:pt x="0" y="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prstClr val="black"/>
                  </a:solidFill>
                  <a:effectLst/>
                  <a:uLnTx/>
                  <a:uFillTx/>
                  <a:latin typeface="Yeseva One" panose="00000500000000000000" charset="0"/>
                  <a:ea typeface="Yeseva One" panose="00000500000000000000" charset="0"/>
                  <a:cs typeface="+mn-cs"/>
                </a:endParaRPr>
              </a:p>
            </p:txBody>
          </p:sp>
          <p:sp>
            <p:nvSpPr>
              <p:cNvPr id="55" name="Freeform: Shape 47">
                <a:extLst>
                  <a:ext uri="{FF2B5EF4-FFF2-40B4-BE49-F238E27FC236}">
                    <a16:creationId xmlns:a16="http://schemas.microsoft.com/office/drawing/2014/main" id="{3687C092-1573-4B03-9476-55D6824E1C54}"/>
                  </a:ext>
                </a:extLst>
              </p:cNvPr>
              <p:cNvSpPr/>
              <p:nvPr/>
            </p:nvSpPr>
            <p:spPr bwMode="auto">
              <a:xfrm>
                <a:off x="152400" y="198438"/>
                <a:ext cx="609600" cy="541338"/>
              </a:xfrm>
              <a:custGeom>
                <a:avLst/>
                <a:gdLst>
                  <a:gd name="T0" fmla="*/ 499 w 912"/>
                  <a:gd name="T1" fmla="*/ 451 h 810"/>
                  <a:gd name="T2" fmla="*/ 560 w 912"/>
                  <a:gd name="T3" fmla="*/ 451 h 810"/>
                  <a:gd name="T4" fmla="*/ 912 w 912"/>
                  <a:gd name="T5" fmla="*/ 560 h 810"/>
                  <a:gd name="T6" fmla="*/ 912 w 912"/>
                  <a:gd name="T7" fmla="*/ 526 h 810"/>
                  <a:gd name="T8" fmla="*/ 499 w 912"/>
                  <a:gd name="T9" fmla="*/ 290 h 810"/>
                  <a:gd name="T10" fmla="*/ 499 w 912"/>
                  <a:gd name="T11" fmla="*/ 97 h 810"/>
                  <a:gd name="T12" fmla="*/ 456 w 912"/>
                  <a:gd name="T13" fmla="*/ 0 h 810"/>
                  <a:gd name="T14" fmla="*/ 413 w 912"/>
                  <a:gd name="T15" fmla="*/ 97 h 810"/>
                  <a:gd name="T16" fmla="*/ 413 w 912"/>
                  <a:gd name="T17" fmla="*/ 290 h 810"/>
                  <a:gd name="T18" fmla="*/ 0 w 912"/>
                  <a:gd name="T19" fmla="*/ 526 h 810"/>
                  <a:gd name="T20" fmla="*/ 0 w 912"/>
                  <a:gd name="T21" fmla="*/ 560 h 810"/>
                  <a:gd name="T22" fmla="*/ 353 w 912"/>
                  <a:gd name="T23" fmla="*/ 451 h 810"/>
                  <a:gd name="T24" fmla="*/ 413 w 912"/>
                  <a:gd name="T25" fmla="*/ 451 h 810"/>
                  <a:gd name="T26" fmla="*/ 413 w 912"/>
                  <a:gd name="T27" fmla="*/ 653 h 810"/>
                  <a:gd name="T28" fmla="*/ 414 w 912"/>
                  <a:gd name="T29" fmla="*/ 658 h 810"/>
                  <a:gd name="T30" fmla="*/ 279 w 912"/>
                  <a:gd name="T31" fmla="*/ 746 h 810"/>
                  <a:gd name="T32" fmla="*/ 279 w 912"/>
                  <a:gd name="T33" fmla="*/ 772 h 810"/>
                  <a:gd name="T34" fmla="*/ 429 w 912"/>
                  <a:gd name="T35" fmla="*/ 746 h 810"/>
                  <a:gd name="T36" fmla="*/ 456 w 912"/>
                  <a:gd name="T37" fmla="*/ 810 h 810"/>
                  <a:gd name="T38" fmla="*/ 483 w 912"/>
                  <a:gd name="T39" fmla="*/ 746 h 810"/>
                  <a:gd name="T40" fmla="*/ 633 w 912"/>
                  <a:gd name="T41" fmla="*/ 772 h 810"/>
                  <a:gd name="T42" fmla="*/ 633 w 912"/>
                  <a:gd name="T43" fmla="*/ 746 h 810"/>
                  <a:gd name="T44" fmla="*/ 498 w 912"/>
                  <a:gd name="T45" fmla="*/ 658 h 810"/>
                  <a:gd name="T46" fmla="*/ 499 w 912"/>
                  <a:gd name="T47" fmla="*/ 653 h 810"/>
                  <a:gd name="T48" fmla="*/ 499 w 912"/>
                  <a:gd name="T49" fmla="*/ 451 h 810"/>
                  <a:gd name="T50" fmla="*/ 424 w 912"/>
                  <a:gd name="T51" fmla="*/ 61 h 810"/>
                  <a:gd name="T52" fmla="*/ 456 w 912"/>
                  <a:gd name="T53" fmla="*/ 33 h 810"/>
                  <a:gd name="T54" fmla="*/ 488 w 912"/>
                  <a:gd name="T55" fmla="*/ 61 h 810"/>
                  <a:gd name="T56" fmla="*/ 456 w 912"/>
                  <a:gd name="T57" fmla="*/ 49 h 810"/>
                  <a:gd name="T58" fmla="*/ 424 w 912"/>
                  <a:gd name="T59" fmla="*/ 61 h 8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12" h="810">
                    <a:moveTo>
                      <a:pt x="499" y="451"/>
                    </a:moveTo>
                    <a:cubicBezTo>
                      <a:pt x="560" y="451"/>
                      <a:pt x="560" y="451"/>
                      <a:pt x="560" y="451"/>
                    </a:cubicBezTo>
                    <a:cubicBezTo>
                      <a:pt x="912" y="560"/>
                      <a:pt x="912" y="560"/>
                      <a:pt x="912" y="560"/>
                    </a:cubicBezTo>
                    <a:cubicBezTo>
                      <a:pt x="912" y="526"/>
                      <a:pt x="912" y="526"/>
                      <a:pt x="912" y="526"/>
                    </a:cubicBezTo>
                    <a:cubicBezTo>
                      <a:pt x="499" y="290"/>
                      <a:pt x="499" y="290"/>
                      <a:pt x="499" y="290"/>
                    </a:cubicBezTo>
                    <a:cubicBezTo>
                      <a:pt x="499" y="219"/>
                      <a:pt x="499" y="139"/>
                      <a:pt x="499" y="97"/>
                    </a:cubicBezTo>
                    <a:cubicBezTo>
                      <a:pt x="499" y="11"/>
                      <a:pt x="456" y="0"/>
                      <a:pt x="456" y="0"/>
                    </a:cubicBezTo>
                    <a:cubicBezTo>
                      <a:pt x="456" y="0"/>
                      <a:pt x="413" y="11"/>
                      <a:pt x="413" y="97"/>
                    </a:cubicBezTo>
                    <a:cubicBezTo>
                      <a:pt x="413" y="140"/>
                      <a:pt x="413" y="220"/>
                      <a:pt x="413" y="290"/>
                    </a:cubicBezTo>
                    <a:cubicBezTo>
                      <a:pt x="0" y="526"/>
                      <a:pt x="0" y="526"/>
                      <a:pt x="0" y="526"/>
                    </a:cubicBezTo>
                    <a:cubicBezTo>
                      <a:pt x="0" y="560"/>
                      <a:pt x="0" y="560"/>
                      <a:pt x="0" y="560"/>
                    </a:cubicBezTo>
                    <a:cubicBezTo>
                      <a:pt x="353" y="451"/>
                      <a:pt x="353" y="451"/>
                      <a:pt x="353" y="451"/>
                    </a:cubicBezTo>
                    <a:cubicBezTo>
                      <a:pt x="413" y="451"/>
                      <a:pt x="413" y="451"/>
                      <a:pt x="413" y="451"/>
                    </a:cubicBezTo>
                    <a:cubicBezTo>
                      <a:pt x="413" y="524"/>
                      <a:pt x="413" y="608"/>
                      <a:pt x="413" y="653"/>
                    </a:cubicBezTo>
                    <a:cubicBezTo>
                      <a:pt x="413" y="654"/>
                      <a:pt x="414" y="656"/>
                      <a:pt x="414" y="658"/>
                    </a:cubicBezTo>
                    <a:cubicBezTo>
                      <a:pt x="279" y="746"/>
                      <a:pt x="279" y="746"/>
                      <a:pt x="279" y="746"/>
                    </a:cubicBezTo>
                    <a:cubicBezTo>
                      <a:pt x="279" y="772"/>
                      <a:pt x="279" y="772"/>
                      <a:pt x="279" y="772"/>
                    </a:cubicBezTo>
                    <a:cubicBezTo>
                      <a:pt x="429" y="746"/>
                      <a:pt x="429" y="746"/>
                      <a:pt x="429" y="746"/>
                    </a:cubicBezTo>
                    <a:cubicBezTo>
                      <a:pt x="441" y="785"/>
                      <a:pt x="456" y="810"/>
                      <a:pt x="456" y="810"/>
                    </a:cubicBezTo>
                    <a:cubicBezTo>
                      <a:pt x="456" y="810"/>
                      <a:pt x="471" y="785"/>
                      <a:pt x="483" y="746"/>
                    </a:cubicBezTo>
                    <a:cubicBezTo>
                      <a:pt x="633" y="772"/>
                      <a:pt x="633" y="772"/>
                      <a:pt x="633" y="772"/>
                    </a:cubicBezTo>
                    <a:cubicBezTo>
                      <a:pt x="633" y="746"/>
                      <a:pt x="633" y="746"/>
                      <a:pt x="633" y="746"/>
                    </a:cubicBezTo>
                    <a:cubicBezTo>
                      <a:pt x="498" y="658"/>
                      <a:pt x="498" y="658"/>
                      <a:pt x="498" y="658"/>
                    </a:cubicBezTo>
                    <a:cubicBezTo>
                      <a:pt x="498" y="656"/>
                      <a:pt x="499" y="654"/>
                      <a:pt x="499" y="653"/>
                    </a:cubicBezTo>
                    <a:cubicBezTo>
                      <a:pt x="499" y="608"/>
                      <a:pt x="499" y="524"/>
                      <a:pt x="499" y="451"/>
                    </a:cubicBezTo>
                    <a:close/>
                    <a:moveTo>
                      <a:pt x="424" y="61"/>
                    </a:moveTo>
                    <a:cubicBezTo>
                      <a:pt x="428" y="47"/>
                      <a:pt x="441" y="33"/>
                      <a:pt x="456" y="33"/>
                    </a:cubicBezTo>
                    <a:cubicBezTo>
                      <a:pt x="471" y="33"/>
                      <a:pt x="484" y="47"/>
                      <a:pt x="488" y="61"/>
                    </a:cubicBezTo>
                    <a:cubicBezTo>
                      <a:pt x="481" y="51"/>
                      <a:pt x="470" y="49"/>
                      <a:pt x="456" y="49"/>
                    </a:cubicBezTo>
                    <a:cubicBezTo>
                      <a:pt x="442" y="49"/>
                      <a:pt x="431" y="51"/>
                      <a:pt x="424" y="61"/>
                    </a:cubicBezTo>
                    <a:close/>
                  </a:path>
                </a:pathLst>
              </a:custGeom>
              <a:solidFill>
                <a:srgbClr val="519259"/>
              </a:solidFill>
              <a:ln>
                <a:noFill/>
              </a:ln>
              <a:extLst>
                <a:ext uri="{91240B29-F687-4F45-9708-019B960494DF}">
                  <a14:hiddenLine xmlns:a14="http://schemas.microsoft.com/office/drawing/2010/main" w="9525">
                    <a:solidFill>
                      <a:srgbClr val="000000"/>
                    </a:solidFill>
                    <a:round/>
                  </a14:hiddenLine>
                </a:ext>
              </a:extLst>
            </p:spPr>
            <p:txBody>
              <a:bodyPr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prstClr val="black"/>
                  </a:solidFill>
                  <a:effectLst/>
                  <a:uLnTx/>
                  <a:uFillTx/>
                  <a:latin typeface="Yeseva One" panose="00000500000000000000" charset="0"/>
                  <a:ea typeface="Yeseva One" panose="00000500000000000000" charset="0"/>
                  <a:cs typeface="+mn-cs"/>
                </a:endParaRPr>
              </a:p>
            </p:txBody>
          </p:sp>
        </p:grpSp>
        <p:cxnSp>
          <p:nvCxnSpPr>
            <p:cNvPr id="50" name="Straight Connector 51">
              <a:extLst>
                <a:ext uri="{FF2B5EF4-FFF2-40B4-BE49-F238E27FC236}">
                  <a16:creationId xmlns:a16="http://schemas.microsoft.com/office/drawing/2014/main" id="{101BCE60-58CC-407B-AD29-71BA9D5C8692}"/>
                </a:ext>
              </a:extLst>
            </p:cNvPr>
            <p:cNvCxnSpPr/>
            <p:nvPr/>
          </p:nvCxnSpPr>
          <p:spPr>
            <a:xfrm>
              <a:off x="3951880" y="1366123"/>
              <a:ext cx="1242138" cy="0"/>
            </a:xfrm>
            <a:prstGeom prst="line">
              <a:avLst/>
            </a:prstGeom>
            <a:ln w="6350">
              <a:solidFill>
                <a:schemeClr val="tx2"/>
              </a:solidFill>
              <a:prstDash val="dash"/>
              <a:headEnd type="oval"/>
              <a:tailEnd type="oval"/>
            </a:ln>
          </p:spPr>
          <p:style>
            <a:lnRef idx="1">
              <a:schemeClr val="accent1"/>
            </a:lnRef>
            <a:fillRef idx="0">
              <a:schemeClr val="accent1"/>
            </a:fillRef>
            <a:effectRef idx="0">
              <a:schemeClr val="accent1"/>
            </a:effectRef>
            <a:fontRef idx="minor">
              <a:schemeClr val="tx1"/>
            </a:fontRef>
          </p:style>
        </p:cxnSp>
        <p:cxnSp>
          <p:nvCxnSpPr>
            <p:cNvPr id="51" name="Straight Connector 52">
              <a:extLst>
                <a:ext uri="{FF2B5EF4-FFF2-40B4-BE49-F238E27FC236}">
                  <a16:creationId xmlns:a16="http://schemas.microsoft.com/office/drawing/2014/main" id="{7B3E57C2-6EF4-4C6C-997C-D8295CB48917}"/>
                </a:ext>
              </a:extLst>
            </p:cNvPr>
            <p:cNvCxnSpPr/>
            <p:nvPr/>
          </p:nvCxnSpPr>
          <p:spPr>
            <a:xfrm>
              <a:off x="5951051" y="1366123"/>
              <a:ext cx="1242138" cy="0"/>
            </a:xfrm>
            <a:prstGeom prst="line">
              <a:avLst/>
            </a:prstGeom>
            <a:ln w="6350">
              <a:solidFill>
                <a:schemeClr val="tx2"/>
              </a:solidFill>
              <a:prstDash val="dash"/>
              <a:headEnd type="oval"/>
              <a:tailEnd type="oval"/>
            </a:ln>
          </p:spPr>
          <p:style>
            <a:lnRef idx="1">
              <a:schemeClr val="accent1"/>
            </a:lnRef>
            <a:fillRef idx="0">
              <a:schemeClr val="accent1"/>
            </a:fillRef>
            <a:effectRef idx="0">
              <a:schemeClr val="accent1"/>
            </a:effectRef>
            <a:fontRef idx="minor">
              <a:schemeClr val="tx1"/>
            </a:fontRef>
          </p:style>
        </p:cxnSp>
        <p:cxnSp>
          <p:nvCxnSpPr>
            <p:cNvPr id="52" name="Straight Connector 53">
              <a:extLst>
                <a:ext uri="{FF2B5EF4-FFF2-40B4-BE49-F238E27FC236}">
                  <a16:creationId xmlns:a16="http://schemas.microsoft.com/office/drawing/2014/main" id="{FD06F190-2658-497D-A9A7-B66B51F8E00D}"/>
                </a:ext>
              </a:extLst>
            </p:cNvPr>
            <p:cNvCxnSpPr/>
            <p:nvPr/>
          </p:nvCxnSpPr>
          <p:spPr>
            <a:xfrm>
              <a:off x="7839363" y="1366123"/>
              <a:ext cx="1304637" cy="0"/>
            </a:xfrm>
            <a:prstGeom prst="line">
              <a:avLst/>
            </a:prstGeom>
            <a:ln w="6350">
              <a:solidFill>
                <a:schemeClr val="tx2"/>
              </a:solidFill>
              <a:prstDash val="dash"/>
              <a:headEnd type="oval"/>
              <a:tailEnd type="oval"/>
            </a:ln>
          </p:spPr>
          <p:style>
            <a:lnRef idx="1">
              <a:schemeClr val="accent1"/>
            </a:lnRef>
            <a:fillRef idx="0">
              <a:schemeClr val="accent1"/>
            </a:fillRef>
            <a:effectRef idx="0">
              <a:schemeClr val="accent1"/>
            </a:effectRef>
            <a:fontRef idx="minor">
              <a:schemeClr val="tx1"/>
            </a:fontRef>
          </p:style>
        </p:cxnSp>
      </p:grpSp>
      <p:grpSp>
        <p:nvGrpSpPr>
          <p:cNvPr id="70" name="组合 38">
            <a:extLst>
              <a:ext uri="{FF2B5EF4-FFF2-40B4-BE49-F238E27FC236}">
                <a16:creationId xmlns:a16="http://schemas.microsoft.com/office/drawing/2014/main" id="{FF3567AF-A2E2-4550-9DC8-B4DE58FE133E}"/>
              </a:ext>
            </a:extLst>
          </p:cNvPr>
          <p:cNvGrpSpPr/>
          <p:nvPr/>
        </p:nvGrpSpPr>
        <p:grpSpPr>
          <a:xfrm>
            <a:off x="1058298" y="2697718"/>
            <a:ext cx="2233336" cy="3410503"/>
            <a:chOff x="793725" y="1766112"/>
            <a:chExt cx="1675002" cy="2557877"/>
          </a:xfrm>
        </p:grpSpPr>
        <p:sp>
          <p:nvSpPr>
            <p:cNvPr id="71" name="Freeform: Shape 8">
              <a:extLst>
                <a:ext uri="{FF2B5EF4-FFF2-40B4-BE49-F238E27FC236}">
                  <a16:creationId xmlns:a16="http://schemas.microsoft.com/office/drawing/2014/main" id="{149DEF1C-28D5-47A7-81A4-3ECDC4EBD8AD}"/>
                </a:ext>
              </a:extLst>
            </p:cNvPr>
            <p:cNvSpPr/>
            <p:nvPr/>
          </p:nvSpPr>
          <p:spPr bwMode="auto">
            <a:xfrm>
              <a:off x="793725" y="1766112"/>
              <a:ext cx="1675002" cy="2557877"/>
            </a:xfrm>
            <a:custGeom>
              <a:avLst/>
              <a:gdLst>
                <a:gd name="T0" fmla="*/ 535 w 595"/>
                <a:gd name="T1" fmla="*/ 60 h 919"/>
                <a:gd name="T2" fmla="*/ 359 w 595"/>
                <a:gd name="T3" fmla="*/ 60 h 919"/>
                <a:gd name="T4" fmla="*/ 297 w 595"/>
                <a:gd name="T5" fmla="*/ 0 h 919"/>
                <a:gd name="T6" fmla="*/ 236 w 595"/>
                <a:gd name="T7" fmla="*/ 60 h 919"/>
                <a:gd name="T8" fmla="*/ 59 w 595"/>
                <a:gd name="T9" fmla="*/ 60 h 919"/>
                <a:gd name="T10" fmla="*/ 0 w 595"/>
                <a:gd name="T11" fmla="*/ 120 h 919"/>
                <a:gd name="T12" fmla="*/ 0 w 595"/>
                <a:gd name="T13" fmla="*/ 859 h 919"/>
                <a:gd name="T14" fmla="*/ 59 w 595"/>
                <a:gd name="T15" fmla="*/ 919 h 919"/>
                <a:gd name="T16" fmla="*/ 535 w 595"/>
                <a:gd name="T17" fmla="*/ 919 h 919"/>
                <a:gd name="T18" fmla="*/ 595 w 595"/>
                <a:gd name="T19" fmla="*/ 859 h 919"/>
                <a:gd name="T20" fmla="*/ 595 w 595"/>
                <a:gd name="T21" fmla="*/ 120 h 919"/>
                <a:gd name="T22" fmla="*/ 535 w 595"/>
                <a:gd name="T23" fmla="*/ 60 h 919"/>
                <a:gd name="T24" fmla="*/ 589 w 595"/>
                <a:gd name="T25" fmla="*/ 859 h 919"/>
                <a:gd name="T26" fmla="*/ 535 w 595"/>
                <a:gd name="T27" fmla="*/ 913 h 919"/>
                <a:gd name="T28" fmla="*/ 59 w 595"/>
                <a:gd name="T29" fmla="*/ 913 h 919"/>
                <a:gd name="T30" fmla="*/ 6 w 595"/>
                <a:gd name="T31" fmla="*/ 859 h 919"/>
                <a:gd name="T32" fmla="*/ 6 w 595"/>
                <a:gd name="T33" fmla="*/ 467 h 919"/>
                <a:gd name="T34" fmla="*/ 589 w 595"/>
                <a:gd name="T35" fmla="*/ 467 h 919"/>
                <a:gd name="T36" fmla="*/ 589 w 595"/>
                <a:gd name="T37" fmla="*/ 859 h 9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95" h="919">
                  <a:moveTo>
                    <a:pt x="535" y="60"/>
                  </a:moveTo>
                  <a:cubicBezTo>
                    <a:pt x="359" y="60"/>
                    <a:pt x="359" y="60"/>
                    <a:pt x="359" y="60"/>
                  </a:cubicBezTo>
                  <a:cubicBezTo>
                    <a:pt x="330" y="51"/>
                    <a:pt x="307" y="29"/>
                    <a:pt x="297" y="0"/>
                  </a:cubicBezTo>
                  <a:cubicBezTo>
                    <a:pt x="288" y="29"/>
                    <a:pt x="265" y="51"/>
                    <a:pt x="236" y="60"/>
                  </a:cubicBezTo>
                  <a:cubicBezTo>
                    <a:pt x="59" y="60"/>
                    <a:pt x="59" y="60"/>
                    <a:pt x="59" y="60"/>
                  </a:cubicBezTo>
                  <a:cubicBezTo>
                    <a:pt x="27" y="60"/>
                    <a:pt x="0" y="87"/>
                    <a:pt x="0" y="120"/>
                  </a:cubicBezTo>
                  <a:cubicBezTo>
                    <a:pt x="0" y="859"/>
                    <a:pt x="0" y="859"/>
                    <a:pt x="0" y="859"/>
                  </a:cubicBezTo>
                  <a:cubicBezTo>
                    <a:pt x="0" y="892"/>
                    <a:pt x="27" y="919"/>
                    <a:pt x="59" y="919"/>
                  </a:cubicBezTo>
                  <a:cubicBezTo>
                    <a:pt x="535" y="919"/>
                    <a:pt x="535" y="919"/>
                    <a:pt x="535" y="919"/>
                  </a:cubicBezTo>
                  <a:cubicBezTo>
                    <a:pt x="568" y="919"/>
                    <a:pt x="595" y="892"/>
                    <a:pt x="595" y="859"/>
                  </a:cubicBezTo>
                  <a:cubicBezTo>
                    <a:pt x="595" y="120"/>
                    <a:pt x="595" y="120"/>
                    <a:pt x="595" y="120"/>
                  </a:cubicBezTo>
                  <a:cubicBezTo>
                    <a:pt x="595" y="87"/>
                    <a:pt x="568" y="60"/>
                    <a:pt x="535" y="60"/>
                  </a:cubicBezTo>
                  <a:close/>
                  <a:moveTo>
                    <a:pt x="589" y="859"/>
                  </a:moveTo>
                  <a:cubicBezTo>
                    <a:pt x="589" y="889"/>
                    <a:pt x="565" y="913"/>
                    <a:pt x="535" y="913"/>
                  </a:cubicBezTo>
                  <a:cubicBezTo>
                    <a:pt x="59" y="913"/>
                    <a:pt x="59" y="913"/>
                    <a:pt x="59" y="913"/>
                  </a:cubicBezTo>
                  <a:cubicBezTo>
                    <a:pt x="30" y="913"/>
                    <a:pt x="6" y="889"/>
                    <a:pt x="6" y="859"/>
                  </a:cubicBezTo>
                  <a:cubicBezTo>
                    <a:pt x="6" y="467"/>
                    <a:pt x="6" y="467"/>
                    <a:pt x="6" y="467"/>
                  </a:cubicBezTo>
                  <a:cubicBezTo>
                    <a:pt x="589" y="467"/>
                    <a:pt x="589" y="467"/>
                    <a:pt x="589" y="467"/>
                  </a:cubicBezTo>
                  <a:lnTo>
                    <a:pt x="589" y="859"/>
                  </a:lnTo>
                  <a:close/>
                </a:path>
              </a:pathLst>
            </a:custGeom>
            <a:solidFill>
              <a:srgbClr val="519259"/>
            </a:solidFill>
            <a:ln>
              <a:noFill/>
            </a:ln>
            <a:effectLst/>
          </p:spPr>
          <p:txBody>
            <a:bodyPr vert="horz" wrap="square" lIns="192000" tIns="2544000" rIns="192000" bIns="81280" anchor="t" anchorCtr="1" compatLnSpc="1">
              <a:noAutofit/>
            </a:bodyPr>
            <a:lstStyle/>
            <a:p>
              <a:pPr marL="0" marR="0" lvl="0" indent="0" algn="ctr" defTabSz="1219170" rtl="0" eaLnBrk="1" fontAlgn="auto" latinLnBrk="0" hangingPunct="1">
                <a:lnSpc>
                  <a:spcPct val="120000"/>
                </a:lnSpc>
                <a:spcBef>
                  <a:spcPts val="0"/>
                </a:spcBef>
                <a:spcAft>
                  <a:spcPts val="0"/>
                </a:spcAft>
                <a:buClrTx/>
                <a:buSzTx/>
                <a:buFontTx/>
                <a:buNone/>
                <a:tabLst/>
                <a:defRPr/>
              </a:pPr>
              <a:r>
                <a:rPr kumimoji="0" lang="zh-CN" altLang="en-US" sz="2667" b="0" i="0" u="none" strike="noStrike" kern="1200" cap="none" spc="0" normalizeH="0" baseline="0" noProof="0" dirty="0">
                  <a:ln>
                    <a:noFill/>
                  </a:ln>
                  <a:solidFill>
                    <a:srgbClr val="FFFFFF">
                      <a:lumMod val="50000"/>
                    </a:srgbClr>
                  </a:solidFill>
                  <a:effectLst/>
                  <a:uLnTx/>
                  <a:uFillTx/>
                  <a:latin typeface="#9Slide03 AmpleSoft" panose="02000000000000000000" pitchFamily="2" charset="0"/>
                  <a:ea typeface="Yeseva One" panose="00000500000000000000" charset="0"/>
                  <a:cs typeface="+mn-cs"/>
                </a:rPr>
                <a:t>
</a:t>
              </a:r>
            </a:p>
          </p:txBody>
        </p:sp>
        <p:sp>
          <p:nvSpPr>
            <p:cNvPr id="113" name="Rectangle 55">
              <a:extLst>
                <a:ext uri="{FF2B5EF4-FFF2-40B4-BE49-F238E27FC236}">
                  <a16:creationId xmlns:a16="http://schemas.microsoft.com/office/drawing/2014/main" id="{8A45CFA1-563A-497C-B714-E1384DC106C0}"/>
                </a:ext>
              </a:extLst>
            </p:cNvPr>
            <p:cNvSpPr/>
            <p:nvPr/>
          </p:nvSpPr>
          <p:spPr>
            <a:xfrm>
              <a:off x="1100311" y="2296344"/>
              <a:ext cx="1061829" cy="346249"/>
            </a:xfrm>
            <a:prstGeom prst="rect">
              <a:avLst/>
            </a:prstGeom>
          </p:spPr>
          <p:txBody>
            <a:bodyPr wrap="none">
              <a:noAutofit/>
            </a:bodyPr>
            <a:lstStyle/>
            <a:p>
              <a:pPr marL="0" marR="0" lvl="0" indent="0" algn="ctr" defTabSz="1219170" rtl="0" eaLnBrk="1" fontAlgn="base" latinLnBrk="0" hangingPunct="1">
                <a:lnSpc>
                  <a:spcPct val="100000"/>
                </a:lnSpc>
                <a:spcBef>
                  <a:spcPct val="0"/>
                </a:spcBef>
                <a:spcAft>
                  <a:spcPct val="0"/>
                </a:spcAft>
                <a:buClrTx/>
                <a:buSzTx/>
                <a:buFontTx/>
                <a:buNone/>
                <a:tabLst/>
                <a:defRPr/>
              </a:pPr>
              <a:r>
                <a:rPr kumimoji="0" lang="en-US" altLang="zh-CN" sz="2667" b="1" i="0" u="none" strike="noStrike" kern="1200" cap="none" spc="0" normalizeH="0" baseline="0" noProof="0" dirty="0">
                  <a:ln>
                    <a:noFill/>
                  </a:ln>
                  <a:solidFill>
                    <a:srgbClr val="FFFFFF"/>
                  </a:solidFill>
                  <a:effectLst/>
                  <a:uLnTx/>
                  <a:uFillTx/>
                  <a:latin typeface="Yeseva One" panose="00000500000000000000" charset="0"/>
                  <a:ea typeface="Yeseva One" panose="00000500000000000000" charset="0"/>
                  <a:cs typeface="+mn-cs"/>
                </a:rPr>
                <a:t>A</a:t>
              </a:r>
              <a:endParaRPr kumimoji="0" lang="zh-CN" altLang="en-US" sz="2667" b="1" i="0" u="none" strike="noStrike" kern="1200" cap="none" spc="0" normalizeH="0" baseline="0" noProof="0" dirty="0">
                <a:ln>
                  <a:noFill/>
                </a:ln>
                <a:solidFill>
                  <a:srgbClr val="FFFFFF"/>
                </a:solidFill>
                <a:effectLst/>
                <a:uLnTx/>
                <a:uFillTx/>
                <a:latin typeface="Yeseva One" panose="00000500000000000000" charset="0"/>
                <a:ea typeface="Yeseva One" panose="00000500000000000000" charset="0"/>
                <a:cs typeface="+mn-cs"/>
              </a:endParaRPr>
            </a:p>
          </p:txBody>
        </p:sp>
      </p:grpSp>
      <p:grpSp>
        <p:nvGrpSpPr>
          <p:cNvPr id="114" name="组合 39">
            <a:extLst>
              <a:ext uri="{FF2B5EF4-FFF2-40B4-BE49-F238E27FC236}">
                <a16:creationId xmlns:a16="http://schemas.microsoft.com/office/drawing/2014/main" id="{F00A71C5-CC9D-4AE8-A336-42B497ED20A0}"/>
              </a:ext>
            </a:extLst>
          </p:cNvPr>
          <p:cNvGrpSpPr/>
          <p:nvPr/>
        </p:nvGrpSpPr>
        <p:grpSpPr>
          <a:xfrm>
            <a:off x="3625433" y="2697718"/>
            <a:ext cx="2233333" cy="3410503"/>
            <a:chOff x="2719075" y="1766112"/>
            <a:chExt cx="1675000" cy="2557877"/>
          </a:xfrm>
          <a:solidFill>
            <a:srgbClr val="F0BB62"/>
          </a:solidFill>
        </p:grpSpPr>
        <p:sp>
          <p:nvSpPr>
            <p:cNvPr id="115" name="Freeform: Shape 12">
              <a:extLst>
                <a:ext uri="{FF2B5EF4-FFF2-40B4-BE49-F238E27FC236}">
                  <a16:creationId xmlns:a16="http://schemas.microsoft.com/office/drawing/2014/main" id="{FAF4D687-4040-4892-A542-56D7E6787645}"/>
                </a:ext>
              </a:extLst>
            </p:cNvPr>
            <p:cNvSpPr/>
            <p:nvPr/>
          </p:nvSpPr>
          <p:spPr bwMode="auto">
            <a:xfrm>
              <a:off x="2719075" y="1766112"/>
              <a:ext cx="1675000" cy="2557877"/>
            </a:xfrm>
            <a:custGeom>
              <a:avLst/>
              <a:gdLst>
                <a:gd name="T0" fmla="*/ 535 w 595"/>
                <a:gd name="T1" fmla="*/ 60 h 919"/>
                <a:gd name="T2" fmla="*/ 359 w 595"/>
                <a:gd name="T3" fmla="*/ 60 h 919"/>
                <a:gd name="T4" fmla="*/ 297 w 595"/>
                <a:gd name="T5" fmla="*/ 0 h 919"/>
                <a:gd name="T6" fmla="*/ 236 w 595"/>
                <a:gd name="T7" fmla="*/ 60 h 919"/>
                <a:gd name="T8" fmla="*/ 59 w 595"/>
                <a:gd name="T9" fmla="*/ 60 h 919"/>
                <a:gd name="T10" fmla="*/ 0 w 595"/>
                <a:gd name="T11" fmla="*/ 120 h 919"/>
                <a:gd name="T12" fmla="*/ 0 w 595"/>
                <a:gd name="T13" fmla="*/ 859 h 919"/>
                <a:gd name="T14" fmla="*/ 59 w 595"/>
                <a:gd name="T15" fmla="*/ 919 h 919"/>
                <a:gd name="T16" fmla="*/ 535 w 595"/>
                <a:gd name="T17" fmla="*/ 919 h 919"/>
                <a:gd name="T18" fmla="*/ 595 w 595"/>
                <a:gd name="T19" fmla="*/ 859 h 919"/>
                <a:gd name="T20" fmla="*/ 595 w 595"/>
                <a:gd name="T21" fmla="*/ 120 h 919"/>
                <a:gd name="T22" fmla="*/ 535 w 595"/>
                <a:gd name="T23" fmla="*/ 60 h 919"/>
                <a:gd name="T24" fmla="*/ 589 w 595"/>
                <a:gd name="T25" fmla="*/ 859 h 919"/>
                <a:gd name="T26" fmla="*/ 535 w 595"/>
                <a:gd name="T27" fmla="*/ 913 h 919"/>
                <a:gd name="T28" fmla="*/ 59 w 595"/>
                <a:gd name="T29" fmla="*/ 913 h 919"/>
                <a:gd name="T30" fmla="*/ 6 w 595"/>
                <a:gd name="T31" fmla="*/ 859 h 919"/>
                <a:gd name="T32" fmla="*/ 6 w 595"/>
                <a:gd name="T33" fmla="*/ 467 h 919"/>
                <a:gd name="T34" fmla="*/ 589 w 595"/>
                <a:gd name="T35" fmla="*/ 467 h 919"/>
                <a:gd name="T36" fmla="*/ 589 w 595"/>
                <a:gd name="T37" fmla="*/ 859 h 9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95" h="919">
                  <a:moveTo>
                    <a:pt x="535" y="60"/>
                  </a:moveTo>
                  <a:cubicBezTo>
                    <a:pt x="359" y="60"/>
                    <a:pt x="359" y="60"/>
                    <a:pt x="359" y="60"/>
                  </a:cubicBezTo>
                  <a:cubicBezTo>
                    <a:pt x="330" y="51"/>
                    <a:pt x="307" y="29"/>
                    <a:pt x="297" y="0"/>
                  </a:cubicBezTo>
                  <a:cubicBezTo>
                    <a:pt x="288" y="29"/>
                    <a:pt x="265" y="51"/>
                    <a:pt x="236" y="60"/>
                  </a:cubicBezTo>
                  <a:cubicBezTo>
                    <a:pt x="59" y="60"/>
                    <a:pt x="59" y="60"/>
                    <a:pt x="59" y="60"/>
                  </a:cubicBezTo>
                  <a:cubicBezTo>
                    <a:pt x="27" y="60"/>
                    <a:pt x="0" y="87"/>
                    <a:pt x="0" y="120"/>
                  </a:cubicBezTo>
                  <a:cubicBezTo>
                    <a:pt x="0" y="859"/>
                    <a:pt x="0" y="859"/>
                    <a:pt x="0" y="859"/>
                  </a:cubicBezTo>
                  <a:cubicBezTo>
                    <a:pt x="0" y="892"/>
                    <a:pt x="27" y="919"/>
                    <a:pt x="59" y="919"/>
                  </a:cubicBezTo>
                  <a:cubicBezTo>
                    <a:pt x="535" y="919"/>
                    <a:pt x="535" y="919"/>
                    <a:pt x="535" y="919"/>
                  </a:cubicBezTo>
                  <a:cubicBezTo>
                    <a:pt x="568" y="919"/>
                    <a:pt x="595" y="892"/>
                    <a:pt x="595" y="859"/>
                  </a:cubicBezTo>
                  <a:cubicBezTo>
                    <a:pt x="595" y="120"/>
                    <a:pt x="595" y="120"/>
                    <a:pt x="595" y="120"/>
                  </a:cubicBezTo>
                  <a:cubicBezTo>
                    <a:pt x="595" y="87"/>
                    <a:pt x="568" y="60"/>
                    <a:pt x="535" y="60"/>
                  </a:cubicBezTo>
                  <a:close/>
                  <a:moveTo>
                    <a:pt x="589" y="859"/>
                  </a:moveTo>
                  <a:cubicBezTo>
                    <a:pt x="589" y="889"/>
                    <a:pt x="565" y="913"/>
                    <a:pt x="535" y="913"/>
                  </a:cubicBezTo>
                  <a:cubicBezTo>
                    <a:pt x="59" y="913"/>
                    <a:pt x="59" y="913"/>
                    <a:pt x="59" y="913"/>
                  </a:cubicBezTo>
                  <a:cubicBezTo>
                    <a:pt x="30" y="913"/>
                    <a:pt x="6" y="889"/>
                    <a:pt x="6" y="859"/>
                  </a:cubicBezTo>
                  <a:cubicBezTo>
                    <a:pt x="6" y="467"/>
                    <a:pt x="6" y="467"/>
                    <a:pt x="6" y="467"/>
                  </a:cubicBezTo>
                  <a:cubicBezTo>
                    <a:pt x="589" y="467"/>
                    <a:pt x="589" y="467"/>
                    <a:pt x="589" y="467"/>
                  </a:cubicBezTo>
                  <a:lnTo>
                    <a:pt x="589" y="859"/>
                  </a:lnTo>
                  <a:close/>
                </a:path>
              </a:pathLst>
            </a:custGeom>
            <a:grpFill/>
            <a:ln>
              <a:noFill/>
            </a:ln>
            <a:effectLst/>
          </p:spPr>
          <p:txBody>
            <a:bodyPr vert="horz" wrap="square" lIns="192000" tIns="2544000" rIns="192000" bIns="81280" anchor="t" anchorCtr="1" compatLnSpc="1">
              <a:normAutofit fontScale="97500"/>
            </a:bodyPr>
            <a:lstStyle/>
            <a:p>
              <a:pPr marL="0" marR="0" lvl="0" indent="0" algn="ctr" defTabSz="1219170" rtl="0" eaLnBrk="1" fontAlgn="auto" latinLnBrk="0" hangingPunct="1">
                <a:lnSpc>
                  <a:spcPct val="120000"/>
                </a:lnSpc>
                <a:spcBef>
                  <a:spcPts val="0"/>
                </a:spcBef>
                <a:spcAft>
                  <a:spcPts val="0"/>
                </a:spcAft>
                <a:buClrTx/>
                <a:buSzTx/>
                <a:buFontTx/>
                <a:buNone/>
                <a:tabLst/>
                <a:defRPr/>
              </a:pPr>
              <a:r>
                <a:rPr kumimoji="0" lang="zh-CN" altLang="en-US" sz="1400" b="0" i="0" u="none" strike="noStrike" kern="1200" cap="none" spc="0" normalizeH="0" baseline="0" noProof="0" dirty="0">
                  <a:ln>
                    <a:noFill/>
                  </a:ln>
                  <a:solidFill>
                    <a:srgbClr val="FFFFFF">
                      <a:lumMod val="50000"/>
                    </a:srgbClr>
                  </a:solidFill>
                  <a:effectLst/>
                  <a:uLnTx/>
                  <a:uFillTx/>
                  <a:latin typeface="Yeseva One" panose="00000500000000000000" charset="0"/>
                  <a:ea typeface="Yeseva One" panose="00000500000000000000" charset="0"/>
                  <a:cs typeface="+mn-cs"/>
                </a:rPr>
                <a:t>
</a:t>
              </a:r>
            </a:p>
          </p:txBody>
        </p:sp>
        <p:sp>
          <p:nvSpPr>
            <p:cNvPr id="116" name="Rectangle 58">
              <a:extLst>
                <a:ext uri="{FF2B5EF4-FFF2-40B4-BE49-F238E27FC236}">
                  <a16:creationId xmlns:a16="http://schemas.microsoft.com/office/drawing/2014/main" id="{81C1A283-ACCE-4AE6-86F2-10D7177CF18D}"/>
                </a:ext>
              </a:extLst>
            </p:cNvPr>
            <p:cNvSpPr/>
            <p:nvPr/>
          </p:nvSpPr>
          <p:spPr>
            <a:xfrm>
              <a:off x="3020626" y="2296344"/>
              <a:ext cx="1061829" cy="346249"/>
            </a:xfrm>
            <a:prstGeom prst="rect">
              <a:avLst/>
            </a:prstGeom>
            <a:grpFill/>
          </p:spPr>
          <p:txBody>
            <a:bodyPr wrap="none">
              <a:noAutofit/>
            </a:bodyPr>
            <a:lstStyle/>
            <a:p>
              <a:pPr marL="0" marR="0" lvl="0" indent="0" algn="ctr" defTabSz="1219170" rtl="0" eaLnBrk="1" fontAlgn="base" latinLnBrk="0" hangingPunct="1">
                <a:lnSpc>
                  <a:spcPct val="100000"/>
                </a:lnSpc>
                <a:spcBef>
                  <a:spcPct val="0"/>
                </a:spcBef>
                <a:spcAft>
                  <a:spcPct val="0"/>
                </a:spcAft>
                <a:buClrTx/>
                <a:buSzTx/>
                <a:buFontTx/>
                <a:buNone/>
                <a:tabLst/>
                <a:defRPr/>
              </a:pPr>
              <a:r>
                <a:rPr kumimoji="0" lang="en-US" altLang="zh-CN" sz="2667" b="1" i="0" u="none" strike="noStrike" kern="1200" cap="none" spc="0" normalizeH="0" baseline="0" noProof="0" dirty="0">
                  <a:ln>
                    <a:noFill/>
                  </a:ln>
                  <a:solidFill>
                    <a:srgbClr val="FFFFFF"/>
                  </a:solidFill>
                  <a:effectLst/>
                  <a:uLnTx/>
                  <a:uFillTx/>
                  <a:latin typeface="Yeseva One" panose="00000500000000000000" charset="0"/>
                  <a:ea typeface="Yeseva One" panose="00000500000000000000" charset="0"/>
                  <a:cs typeface="+mn-cs"/>
                </a:rPr>
                <a:t>B</a:t>
              </a:r>
              <a:endParaRPr kumimoji="0" lang="zh-CN" altLang="en-US" sz="2667" b="1" i="0" u="none" strike="noStrike" kern="1200" cap="none" spc="0" normalizeH="0" baseline="0" noProof="0" dirty="0">
                <a:ln>
                  <a:noFill/>
                </a:ln>
                <a:solidFill>
                  <a:srgbClr val="FFFFFF"/>
                </a:solidFill>
                <a:effectLst/>
                <a:uLnTx/>
                <a:uFillTx/>
                <a:latin typeface="Yeseva One" panose="00000500000000000000" charset="0"/>
                <a:ea typeface="Yeseva One" panose="00000500000000000000" charset="0"/>
                <a:cs typeface="+mn-cs"/>
              </a:endParaRPr>
            </a:p>
          </p:txBody>
        </p:sp>
      </p:grpSp>
      <p:grpSp>
        <p:nvGrpSpPr>
          <p:cNvPr id="117" name="组合 40">
            <a:extLst>
              <a:ext uri="{FF2B5EF4-FFF2-40B4-BE49-F238E27FC236}">
                <a16:creationId xmlns:a16="http://schemas.microsoft.com/office/drawing/2014/main" id="{6A489114-A092-41F9-AB64-AC2C244B502F}"/>
              </a:ext>
            </a:extLst>
          </p:cNvPr>
          <p:cNvGrpSpPr/>
          <p:nvPr/>
        </p:nvGrpSpPr>
        <p:grpSpPr>
          <a:xfrm>
            <a:off x="6260547" y="2697718"/>
            <a:ext cx="2233335" cy="3410503"/>
            <a:chOff x="4695410" y="1766112"/>
            <a:chExt cx="1675001" cy="2557877"/>
          </a:xfrm>
          <a:solidFill>
            <a:srgbClr val="519259"/>
          </a:solidFill>
        </p:grpSpPr>
        <p:sp>
          <p:nvSpPr>
            <p:cNvPr id="118" name="Freeform: Shape 16">
              <a:extLst>
                <a:ext uri="{FF2B5EF4-FFF2-40B4-BE49-F238E27FC236}">
                  <a16:creationId xmlns:a16="http://schemas.microsoft.com/office/drawing/2014/main" id="{88146E17-2B44-40DD-A16A-9AD4C1815CE4}"/>
                </a:ext>
              </a:extLst>
            </p:cNvPr>
            <p:cNvSpPr/>
            <p:nvPr/>
          </p:nvSpPr>
          <p:spPr bwMode="auto">
            <a:xfrm>
              <a:off x="4695410" y="1766112"/>
              <a:ext cx="1675001" cy="2557877"/>
            </a:xfrm>
            <a:custGeom>
              <a:avLst/>
              <a:gdLst>
                <a:gd name="T0" fmla="*/ 535 w 595"/>
                <a:gd name="T1" fmla="*/ 60 h 919"/>
                <a:gd name="T2" fmla="*/ 359 w 595"/>
                <a:gd name="T3" fmla="*/ 60 h 919"/>
                <a:gd name="T4" fmla="*/ 297 w 595"/>
                <a:gd name="T5" fmla="*/ 0 h 919"/>
                <a:gd name="T6" fmla="*/ 236 w 595"/>
                <a:gd name="T7" fmla="*/ 60 h 919"/>
                <a:gd name="T8" fmla="*/ 59 w 595"/>
                <a:gd name="T9" fmla="*/ 60 h 919"/>
                <a:gd name="T10" fmla="*/ 0 w 595"/>
                <a:gd name="T11" fmla="*/ 120 h 919"/>
                <a:gd name="T12" fmla="*/ 0 w 595"/>
                <a:gd name="T13" fmla="*/ 859 h 919"/>
                <a:gd name="T14" fmla="*/ 59 w 595"/>
                <a:gd name="T15" fmla="*/ 919 h 919"/>
                <a:gd name="T16" fmla="*/ 535 w 595"/>
                <a:gd name="T17" fmla="*/ 919 h 919"/>
                <a:gd name="T18" fmla="*/ 595 w 595"/>
                <a:gd name="T19" fmla="*/ 859 h 919"/>
                <a:gd name="T20" fmla="*/ 595 w 595"/>
                <a:gd name="T21" fmla="*/ 120 h 919"/>
                <a:gd name="T22" fmla="*/ 535 w 595"/>
                <a:gd name="T23" fmla="*/ 60 h 919"/>
                <a:gd name="T24" fmla="*/ 589 w 595"/>
                <a:gd name="T25" fmla="*/ 859 h 919"/>
                <a:gd name="T26" fmla="*/ 535 w 595"/>
                <a:gd name="T27" fmla="*/ 913 h 919"/>
                <a:gd name="T28" fmla="*/ 59 w 595"/>
                <a:gd name="T29" fmla="*/ 913 h 919"/>
                <a:gd name="T30" fmla="*/ 6 w 595"/>
                <a:gd name="T31" fmla="*/ 859 h 919"/>
                <a:gd name="T32" fmla="*/ 6 w 595"/>
                <a:gd name="T33" fmla="*/ 467 h 919"/>
                <a:gd name="T34" fmla="*/ 589 w 595"/>
                <a:gd name="T35" fmla="*/ 467 h 919"/>
                <a:gd name="T36" fmla="*/ 589 w 595"/>
                <a:gd name="T37" fmla="*/ 859 h 9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95" h="919">
                  <a:moveTo>
                    <a:pt x="535" y="60"/>
                  </a:moveTo>
                  <a:cubicBezTo>
                    <a:pt x="359" y="60"/>
                    <a:pt x="359" y="60"/>
                    <a:pt x="359" y="60"/>
                  </a:cubicBezTo>
                  <a:cubicBezTo>
                    <a:pt x="330" y="51"/>
                    <a:pt x="307" y="29"/>
                    <a:pt x="297" y="0"/>
                  </a:cubicBezTo>
                  <a:cubicBezTo>
                    <a:pt x="288" y="29"/>
                    <a:pt x="265" y="51"/>
                    <a:pt x="236" y="60"/>
                  </a:cubicBezTo>
                  <a:cubicBezTo>
                    <a:pt x="59" y="60"/>
                    <a:pt x="59" y="60"/>
                    <a:pt x="59" y="60"/>
                  </a:cubicBezTo>
                  <a:cubicBezTo>
                    <a:pt x="27" y="60"/>
                    <a:pt x="0" y="87"/>
                    <a:pt x="0" y="120"/>
                  </a:cubicBezTo>
                  <a:cubicBezTo>
                    <a:pt x="0" y="859"/>
                    <a:pt x="0" y="859"/>
                    <a:pt x="0" y="859"/>
                  </a:cubicBezTo>
                  <a:cubicBezTo>
                    <a:pt x="0" y="892"/>
                    <a:pt x="27" y="919"/>
                    <a:pt x="59" y="919"/>
                  </a:cubicBezTo>
                  <a:cubicBezTo>
                    <a:pt x="535" y="919"/>
                    <a:pt x="535" y="919"/>
                    <a:pt x="535" y="919"/>
                  </a:cubicBezTo>
                  <a:cubicBezTo>
                    <a:pt x="568" y="919"/>
                    <a:pt x="595" y="892"/>
                    <a:pt x="595" y="859"/>
                  </a:cubicBezTo>
                  <a:cubicBezTo>
                    <a:pt x="595" y="120"/>
                    <a:pt x="595" y="120"/>
                    <a:pt x="595" y="120"/>
                  </a:cubicBezTo>
                  <a:cubicBezTo>
                    <a:pt x="595" y="87"/>
                    <a:pt x="568" y="60"/>
                    <a:pt x="535" y="60"/>
                  </a:cubicBezTo>
                  <a:close/>
                  <a:moveTo>
                    <a:pt x="589" y="859"/>
                  </a:moveTo>
                  <a:cubicBezTo>
                    <a:pt x="589" y="889"/>
                    <a:pt x="565" y="913"/>
                    <a:pt x="535" y="913"/>
                  </a:cubicBezTo>
                  <a:cubicBezTo>
                    <a:pt x="59" y="913"/>
                    <a:pt x="59" y="913"/>
                    <a:pt x="59" y="913"/>
                  </a:cubicBezTo>
                  <a:cubicBezTo>
                    <a:pt x="30" y="913"/>
                    <a:pt x="6" y="889"/>
                    <a:pt x="6" y="859"/>
                  </a:cubicBezTo>
                  <a:cubicBezTo>
                    <a:pt x="6" y="467"/>
                    <a:pt x="6" y="467"/>
                    <a:pt x="6" y="467"/>
                  </a:cubicBezTo>
                  <a:cubicBezTo>
                    <a:pt x="589" y="467"/>
                    <a:pt x="589" y="467"/>
                    <a:pt x="589" y="467"/>
                  </a:cubicBezTo>
                  <a:lnTo>
                    <a:pt x="589" y="859"/>
                  </a:lnTo>
                  <a:close/>
                </a:path>
              </a:pathLst>
            </a:custGeom>
            <a:grpFill/>
            <a:ln>
              <a:noFill/>
            </a:ln>
            <a:effectLst/>
          </p:spPr>
          <p:txBody>
            <a:bodyPr vert="horz" wrap="square" lIns="192000" tIns="2544000" rIns="192000" bIns="81280" anchor="t" anchorCtr="1" compatLnSpc="1">
              <a:normAutofit fontScale="97500"/>
            </a:bodyPr>
            <a:lstStyle/>
            <a:p>
              <a:pPr marL="0" marR="0" lvl="0" indent="0" algn="ctr" defTabSz="1219170" rtl="0" eaLnBrk="1" fontAlgn="auto" latinLnBrk="0" hangingPunct="1">
                <a:lnSpc>
                  <a:spcPct val="120000"/>
                </a:lnSpc>
                <a:spcBef>
                  <a:spcPts val="0"/>
                </a:spcBef>
                <a:spcAft>
                  <a:spcPts val="0"/>
                </a:spcAft>
                <a:buClrTx/>
                <a:buSzTx/>
                <a:buFontTx/>
                <a:buNone/>
                <a:tabLst/>
                <a:defRPr/>
              </a:pPr>
              <a:r>
                <a:rPr kumimoji="0" lang="zh-CN" altLang="en-US" sz="1400" b="0" i="0" u="none" strike="noStrike" kern="1200" cap="none" spc="0" normalizeH="0" baseline="0" noProof="0" dirty="0">
                  <a:ln>
                    <a:noFill/>
                  </a:ln>
                  <a:solidFill>
                    <a:srgbClr val="FFFFFF">
                      <a:lumMod val="50000"/>
                    </a:srgbClr>
                  </a:solidFill>
                  <a:effectLst/>
                  <a:uLnTx/>
                  <a:uFillTx/>
                  <a:latin typeface="Yeseva One" panose="00000500000000000000" charset="0"/>
                  <a:ea typeface="Yeseva One" panose="00000500000000000000" charset="0"/>
                  <a:cs typeface="+mn-cs"/>
                </a:rPr>
                <a:t>
</a:t>
              </a:r>
            </a:p>
          </p:txBody>
        </p:sp>
        <p:sp>
          <p:nvSpPr>
            <p:cNvPr id="119" name="Rectangle 59">
              <a:extLst>
                <a:ext uri="{FF2B5EF4-FFF2-40B4-BE49-F238E27FC236}">
                  <a16:creationId xmlns:a16="http://schemas.microsoft.com/office/drawing/2014/main" id="{870BB830-59ED-4A55-9861-D0D23472AEFD}"/>
                </a:ext>
              </a:extLst>
            </p:cNvPr>
            <p:cNvSpPr/>
            <p:nvPr/>
          </p:nvSpPr>
          <p:spPr>
            <a:xfrm>
              <a:off x="4996073" y="2296344"/>
              <a:ext cx="1061829" cy="346249"/>
            </a:xfrm>
            <a:prstGeom prst="rect">
              <a:avLst/>
            </a:prstGeom>
            <a:grpFill/>
          </p:spPr>
          <p:txBody>
            <a:bodyPr wrap="none">
              <a:noAutofit/>
            </a:bodyPr>
            <a:lstStyle/>
            <a:p>
              <a:pPr marL="0" marR="0" lvl="0" indent="0" algn="ctr" defTabSz="1219170" rtl="0" eaLnBrk="1" fontAlgn="base" latinLnBrk="0" hangingPunct="1">
                <a:lnSpc>
                  <a:spcPct val="100000"/>
                </a:lnSpc>
                <a:spcBef>
                  <a:spcPct val="0"/>
                </a:spcBef>
                <a:spcAft>
                  <a:spcPct val="0"/>
                </a:spcAft>
                <a:buClrTx/>
                <a:buSzTx/>
                <a:buFontTx/>
                <a:buNone/>
                <a:tabLst/>
                <a:defRPr/>
              </a:pPr>
              <a:r>
                <a:rPr kumimoji="0" lang="en-US" altLang="zh-CN" sz="2667" b="1" i="0" u="none" strike="noStrike" kern="1200" cap="none" spc="0" normalizeH="0" baseline="0" noProof="0" dirty="0">
                  <a:ln>
                    <a:noFill/>
                  </a:ln>
                  <a:solidFill>
                    <a:srgbClr val="FFFFFF"/>
                  </a:solidFill>
                  <a:effectLst/>
                  <a:uLnTx/>
                  <a:uFillTx/>
                  <a:latin typeface="Yeseva One" panose="00000500000000000000" charset="0"/>
                  <a:ea typeface="Yeseva One" panose="00000500000000000000" charset="0"/>
                  <a:cs typeface="+mn-cs"/>
                </a:rPr>
                <a:t>C</a:t>
              </a:r>
              <a:endParaRPr kumimoji="0" lang="zh-CN" altLang="en-US" sz="2667" b="1" i="0" u="none" strike="noStrike" kern="1200" cap="none" spc="0" normalizeH="0" baseline="0" noProof="0" dirty="0">
                <a:ln>
                  <a:noFill/>
                </a:ln>
                <a:solidFill>
                  <a:srgbClr val="FFFFFF"/>
                </a:solidFill>
                <a:effectLst/>
                <a:uLnTx/>
                <a:uFillTx/>
                <a:latin typeface="Yeseva One" panose="00000500000000000000" charset="0"/>
                <a:ea typeface="Yeseva One" panose="00000500000000000000" charset="0"/>
                <a:cs typeface="+mn-cs"/>
              </a:endParaRPr>
            </a:p>
          </p:txBody>
        </p:sp>
      </p:grpSp>
      <p:grpSp>
        <p:nvGrpSpPr>
          <p:cNvPr id="120" name="组合 41">
            <a:extLst>
              <a:ext uri="{FF2B5EF4-FFF2-40B4-BE49-F238E27FC236}">
                <a16:creationId xmlns:a16="http://schemas.microsoft.com/office/drawing/2014/main" id="{C1090E48-36CF-43E1-8F8D-F8073CD1275E}"/>
              </a:ext>
            </a:extLst>
          </p:cNvPr>
          <p:cNvGrpSpPr/>
          <p:nvPr/>
        </p:nvGrpSpPr>
        <p:grpSpPr>
          <a:xfrm>
            <a:off x="8901592" y="2697718"/>
            <a:ext cx="2233335" cy="3410503"/>
            <a:chOff x="6676194" y="1766112"/>
            <a:chExt cx="1675001" cy="2557877"/>
          </a:xfrm>
          <a:solidFill>
            <a:srgbClr val="F0BB62"/>
          </a:solidFill>
        </p:grpSpPr>
        <p:sp>
          <p:nvSpPr>
            <p:cNvPr id="121" name="Freeform: Shape 20">
              <a:extLst>
                <a:ext uri="{FF2B5EF4-FFF2-40B4-BE49-F238E27FC236}">
                  <a16:creationId xmlns:a16="http://schemas.microsoft.com/office/drawing/2014/main" id="{2F223090-64D3-483A-BAB9-8294121626B1}"/>
                </a:ext>
              </a:extLst>
            </p:cNvPr>
            <p:cNvSpPr/>
            <p:nvPr/>
          </p:nvSpPr>
          <p:spPr bwMode="auto">
            <a:xfrm>
              <a:off x="6676194" y="1766112"/>
              <a:ext cx="1675001" cy="2557877"/>
            </a:xfrm>
            <a:custGeom>
              <a:avLst/>
              <a:gdLst>
                <a:gd name="T0" fmla="*/ 535 w 595"/>
                <a:gd name="T1" fmla="*/ 60 h 919"/>
                <a:gd name="T2" fmla="*/ 359 w 595"/>
                <a:gd name="T3" fmla="*/ 60 h 919"/>
                <a:gd name="T4" fmla="*/ 297 w 595"/>
                <a:gd name="T5" fmla="*/ 0 h 919"/>
                <a:gd name="T6" fmla="*/ 236 w 595"/>
                <a:gd name="T7" fmla="*/ 60 h 919"/>
                <a:gd name="T8" fmla="*/ 59 w 595"/>
                <a:gd name="T9" fmla="*/ 60 h 919"/>
                <a:gd name="T10" fmla="*/ 0 w 595"/>
                <a:gd name="T11" fmla="*/ 120 h 919"/>
                <a:gd name="T12" fmla="*/ 0 w 595"/>
                <a:gd name="T13" fmla="*/ 859 h 919"/>
                <a:gd name="T14" fmla="*/ 59 w 595"/>
                <a:gd name="T15" fmla="*/ 919 h 919"/>
                <a:gd name="T16" fmla="*/ 535 w 595"/>
                <a:gd name="T17" fmla="*/ 919 h 919"/>
                <a:gd name="T18" fmla="*/ 595 w 595"/>
                <a:gd name="T19" fmla="*/ 859 h 919"/>
                <a:gd name="T20" fmla="*/ 595 w 595"/>
                <a:gd name="T21" fmla="*/ 120 h 919"/>
                <a:gd name="T22" fmla="*/ 535 w 595"/>
                <a:gd name="T23" fmla="*/ 60 h 919"/>
                <a:gd name="T24" fmla="*/ 589 w 595"/>
                <a:gd name="T25" fmla="*/ 859 h 919"/>
                <a:gd name="T26" fmla="*/ 535 w 595"/>
                <a:gd name="T27" fmla="*/ 913 h 919"/>
                <a:gd name="T28" fmla="*/ 59 w 595"/>
                <a:gd name="T29" fmla="*/ 913 h 919"/>
                <a:gd name="T30" fmla="*/ 6 w 595"/>
                <a:gd name="T31" fmla="*/ 859 h 919"/>
                <a:gd name="T32" fmla="*/ 6 w 595"/>
                <a:gd name="T33" fmla="*/ 467 h 919"/>
                <a:gd name="T34" fmla="*/ 589 w 595"/>
                <a:gd name="T35" fmla="*/ 467 h 919"/>
                <a:gd name="T36" fmla="*/ 589 w 595"/>
                <a:gd name="T37" fmla="*/ 859 h 9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95" h="919">
                  <a:moveTo>
                    <a:pt x="535" y="60"/>
                  </a:moveTo>
                  <a:cubicBezTo>
                    <a:pt x="359" y="60"/>
                    <a:pt x="359" y="60"/>
                    <a:pt x="359" y="60"/>
                  </a:cubicBezTo>
                  <a:cubicBezTo>
                    <a:pt x="330" y="51"/>
                    <a:pt x="307" y="29"/>
                    <a:pt x="297" y="0"/>
                  </a:cubicBezTo>
                  <a:cubicBezTo>
                    <a:pt x="288" y="29"/>
                    <a:pt x="265" y="51"/>
                    <a:pt x="236" y="60"/>
                  </a:cubicBezTo>
                  <a:cubicBezTo>
                    <a:pt x="59" y="60"/>
                    <a:pt x="59" y="60"/>
                    <a:pt x="59" y="60"/>
                  </a:cubicBezTo>
                  <a:cubicBezTo>
                    <a:pt x="27" y="60"/>
                    <a:pt x="0" y="87"/>
                    <a:pt x="0" y="120"/>
                  </a:cubicBezTo>
                  <a:cubicBezTo>
                    <a:pt x="0" y="859"/>
                    <a:pt x="0" y="859"/>
                    <a:pt x="0" y="859"/>
                  </a:cubicBezTo>
                  <a:cubicBezTo>
                    <a:pt x="0" y="892"/>
                    <a:pt x="27" y="919"/>
                    <a:pt x="59" y="919"/>
                  </a:cubicBezTo>
                  <a:cubicBezTo>
                    <a:pt x="535" y="919"/>
                    <a:pt x="535" y="919"/>
                    <a:pt x="535" y="919"/>
                  </a:cubicBezTo>
                  <a:cubicBezTo>
                    <a:pt x="568" y="919"/>
                    <a:pt x="595" y="892"/>
                    <a:pt x="595" y="859"/>
                  </a:cubicBezTo>
                  <a:cubicBezTo>
                    <a:pt x="595" y="120"/>
                    <a:pt x="595" y="120"/>
                    <a:pt x="595" y="120"/>
                  </a:cubicBezTo>
                  <a:cubicBezTo>
                    <a:pt x="595" y="87"/>
                    <a:pt x="568" y="60"/>
                    <a:pt x="535" y="60"/>
                  </a:cubicBezTo>
                  <a:close/>
                  <a:moveTo>
                    <a:pt x="589" y="859"/>
                  </a:moveTo>
                  <a:cubicBezTo>
                    <a:pt x="589" y="889"/>
                    <a:pt x="565" y="913"/>
                    <a:pt x="535" y="913"/>
                  </a:cubicBezTo>
                  <a:cubicBezTo>
                    <a:pt x="59" y="913"/>
                    <a:pt x="59" y="913"/>
                    <a:pt x="59" y="913"/>
                  </a:cubicBezTo>
                  <a:cubicBezTo>
                    <a:pt x="30" y="913"/>
                    <a:pt x="6" y="889"/>
                    <a:pt x="6" y="859"/>
                  </a:cubicBezTo>
                  <a:cubicBezTo>
                    <a:pt x="6" y="467"/>
                    <a:pt x="6" y="467"/>
                    <a:pt x="6" y="467"/>
                  </a:cubicBezTo>
                  <a:cubicBezTo>
                    <a:pt x="589" y="467"/>
                    <a:pt x="589" y="467"/>
                    <a:pt x="589" y="467"/>
                  </a:cubicBezTo>
                  <a:lnTo>
                    <a:pt x="589" y="859"/>
                  </a:lnTo>
                  <a:close/>
                </a:path>
              </a:pathLst>
            </a:custGeom>
            <a:grpFill/>
            <a:ln>
              <a:noFill/>
            </a:ln>
            <a:effectLst/>
          </p:spPr>
          <p:txBody>
            <a:bodyPr vert="horz" wrap="square" lIns="192000" tIns="2544000" rIns="192000" bIns="81280" anchor="t" anchorCtr="1" compatLnSpc="1">
              <a:normAutofit fontScale="97500"/>
            </a:bodyPr>
            <a:lstStyle/>
            <a:p>
              <a:pPr marL="0" marR="0" lvl="0" indent="0" algn="ctr" defTabSz="1219170" rtl="0" eaLnBrk="1" fontAlgn="auto" latinLnBrk="0" hangingPunct="1">
                <a:lnSpc>
                  <a:spcPct val="120000"/>
                </a:lnSpc>
                <a:spcBef>
                  <a:spcPts val="0"/>
                </a:spcBef>
                <a:spcAft>
                  <a:spcPts val="0"/>
                </a:spcAft>
                <a:buClrTx/>
                <a:buSzTx/>
                <a:buFontTx/>
                <a:buNone/>
                <a:tabLst/>
                <a:defRPr/>
              </a:pPr>
              <a:r>
                <a:rPr kumimoji="0" lang="zh-CN" altLang="en-US" sz="1400" b="0" i="0" u="none" strike="noStrike" kern="1200" cap="none" spc="0" normalizeH="0" baseline="0" noProof="0" dirty="0">
                  <a:ln>
                    <a:noFill/>
                  </a:ln>
                  <a:solidFill>
                    <a:srgbClr val="FFFFFF">
                      <a:lumMod val="50000"/>
                    </a:srgbClr>
                  </a:solidFill>
                  <a:effectLst/>
                  <a:uLnTx/>
                  <a:uFillTx/>
                  <a:latin typeface="Yeseva One" panose="00000500000000000000" charset="0"/>
                  <a:ea typeface="Yeseva One" panose="00000500000000000000" charset="0"/>
                  <a:cs typeface="+mn-cs"/>
                </a:rPr>
                <a:t>
</a:t>
              </a:r>
            </a:p>
          </p:txBody>
        </p:sp>
        <p:sp>
          <p:nvSpPr>
            <p:cNvPr id="122" name="Rectangle 60">
              <a:extLst>
                <a:ext uri="{FF2B5EF4-FFF2-40B4-BE49-F238E27FC236}">
                  <a16:creationId xmlns:a16="http://schemas.microsoft.com/office/drawing/2014/main" id="{7D825259-4202-42AA-904D-A84FEC63470C}"/>
                </a:ext>
              </a:extLst>
            </p:cNvPr>
            <p:cNvSpPr/>
            <p:nvPr/>
          </p:nvSpPr>
          <p:spPr>
            <a:xfrm>
              <a:off x="6998576" y="2296344"/>
              <a:ext cx="1061829" cy="346249"/>
            </a:xfrm>
            <a:prstGeom prst="rect">
              <a:avLst/>
            </a:prstGeom>
            <a:grpFill/>
          </p:spPr>
          <p:txBody>
            <a:bodyPr wrap="none">
              <a:noAutofit/>
            </a:bodyPr>
            <a:lstStyle/>
            <a:p>
              <a:pPr marL="0" marR="0" lvl="0" indent="0" algn="ctr" defTabSz="1219170" rtl="0" eaLnBrk="1" fontAlgn="base" latinLnBrk="0" hangingPunct="1">
                <a:lnSpc>
                  <a:spcPct val="100000"/>
                </a:lnSpc>
                <a:spcBef>
                  <a:spcPct val="0"/>
                </a:spcBef>
                <a:spcAft>
                  <a:spcPct val="0"/>
                </a:spcAft>
                <a:buClrTx/>
                <a:buSzTx/>
                <a:buFontTx/>
                <a:buNone/>
                <a:tabLst/>
                <a:defRPr/>
              </a:pPr>
              <a:r>
                <a:rPr kumimoji="0" lang="en-US" altLang="zh-CN" sz="2667" b="1" i="0" u="none" strike="noStrike" kern="1200" cap="none" spc="0" normalizeH="0" baseline="0" noProof="0" dirty="0">
                  <a:ln>
                    <a:noFill/>
                  </a:ln>
                  <a:solidFill>
                    <a:srgbClr val="FFFFFF"/>
                  </a:solidFill>
                  <a:effectLst/>
                  <a:uLnTx/>
                  <a:uFillTx/>
                  <a:latin typeface="Yeseva One" panose="00000500000000000000" charset="0"/>
                  <a:ea typeface="Yeseva One" panose="00000500000000000000" charset="0"/>
                  <a:cs typeface="+mn-cs"/>
                </a:rPr>
                <a:t>D</a:t>
              </a:r>
              <a:endParaRPr kumimoji="0" lang="zh-CN" altLang="en-US" sz="2667" b="1" i="0" u="none" strike="noStrike" kern="1200" cap="none" spc="0" normalizeH="0" baseline="0" noProof="0" dirty="0">
                <a:ln>
                  <a:noFill/>
                </a:ln>
                <a:solidFill>
                  <a:srgbClr val="FFFFFF"/>
                </a:solidFill>
                <a:effectLst/>
                <a:uLnTx/>
                <a:uFillTx/>
                <a:latin typeface="Yeseva One" panose="00000500000000000000" charset="0"/>
                <a:ea typeface="Yeseva One" panose="00000500000000000000" charset="0"/>
                <a:cs typeface="+mn-cs"/>
              </a:endParaRPr>
            </a:p>
          </p:txBody>
        </p:sp>
      </p:grpSp>
      <p:sp>
        <p:nvSpPr>
          <p:cNvPr id="123" name="TextBox 18">
            <a:extLst>
              <a:ext uri="{FF2B5EF4-FFF2-40B4-BE49-F238E27FC236}">
                <a16:creationId xmlns:a16="http://schemas.microsoft.com/office/drawing/2014/main" id="{A6EA1461-FA73-4C42-B61B-5F21CDA2E9E3}"/>
              </a:ext>
            </a:extLst>
          </p:cNvPr>
          <p:cNvSpPr txBox="1"/>
          <p:nvPr/>
        </p:nvSpPr>
        <p:spPr>
          <a:xfrm flipH="1">
            <a:off x="1467080" y="335322"/>
            <a:ext cx="9962920" cy="1200329"/>
          </a:xfrm>
          <a:prstGeom prst="rect">
            <a:avLst/>
          </a:prstGeom>
          <a:noFill/>
        </p:spPr>
        <p:txBody>
          <a:bodyPr wrap="square" rtlCol="0">
            <a:spAutoFit/>
          </a:bodyPr>
          <a:lstStyle/>
          <a:p>
            <a:pPr lvl="0" algn="just" defTabSz="1219170">
              <a:defRPr/>
            </a:pPr>
            <a:r>
              <a:rPr kumimoji="0" lang="en-US" sz="3600" b="1" i="0" u="none" strike="noStrike" kern="1200" cap="none" spc="0" normalizeH="0" baseline="0" noProof="0" dirty="0">
                <a:ln>
                  <a:noFill/>
                </a:ln>
                <a:solidFill>
                  <a:prstClr val="black"/>
                </a:solidFill>
                <a:effectLst/>
                <a:uLnTx/>
                <a:uFillTx/>
                <a:latin typeface="Fira Sans Black" panose="020B0A03050000020004" pitchFamily="34" charset="0"/>
                <a:ea typeface="Times New Roman" panose="02020603050405020304" pitchFamily="18" charset="0"/>
              </a:rPr>
              <a:t>CÂU 2: </a:t>
            </a:r>
            <a:r>
              <a:rPr lang="vi-VN" sz="3600" dirty="0">
                <a:latin typeface="Fira Sans Black" panose="020B0A03050000020004" pitchFamily="34" charset="0"/>
              </a:rPr>
              <a:t>Trong hiện tượng </a:t>
            </a:r>
            <a:r>
              <a:rPr lang="en-US" sz="3600" dirty="0" err="1">
                <a:latin typeface="Fira Sans Black" panose="020B0A03050000020004" pitchFamily="34" charset="0"/>
              </a:rPr>
              <a:t>tán</a:t>
            </a:r>
            <a:r>
              <a:rPr lang="en-US" sz="3600" dirty="0">
                <a:latin typeface="Fira Sans Black" panose="020B0A03050000020004" pitchFamily="34" charset="0"/>
              </a:rPr>
              <a:t> </a:t>
            </a:r>
            <a:r>
              <a:rPr lang="en-US" sz="3600" dirty="0" err="1">
                <a:latin typeface="Fira Sans Black" panose="020B0A03050000020004" pitchFamily="34" charset="0"/>
              </a:rPr>
              <a:t>sắc</a:t>
            </a:r>
            <a:r>
              <a:rPr lang="en-US" sz="3600" dirty="0">
                <a:latin typeface="Fira Sans Black" panose="020B0A03050000020004" pitchFamily="34" charset="0"/>
              </a:rPr>
              <a:t> </a:t>
            </a:r>
            <a:r>
              <a:rPr lang="vi-VN" sz="3600" dirty="0">
                <a:latin typeface="Fira Sans Black" panose="020B0A03050000020004" pitchFamily="34" charset="0"/>
              </a:rPr>
              <a:t>ánh sáng. </a:t>
            </a:r>
            <a:r>
              <a:rPr lang="en-US" sz="3600" dirty="0">
                <a:latin typeface="Fira Sans Black" panose="020B0A03050000020004" pitchFamily="34" charset="0"/>
              </a:rPr>
              <a:t>Tia </a:t>
            </a:r>
            <a:r>
              <a:rPr lang="en-US" sz="3600" dirty="0" err="1">
                <a:latin typeface="Fira Sans Black" panose="020B0A03050000020004" pitchFamily="34" charset="0"/>
              </a:rPr>
              <a:t>màu</a:t>
            </a:r>
            <a:r>
              <a:rPr lang="en-US" sz="3600" dirty="0">
                <a:latin typeface="Fira Sans Black" panose="020B0A03050000020004" pitchFamily="34" charset="0"/>
              </a:rPr>
              <a:t> </a:t>
            </a:r>
            <a:r>
              <a:rPr lang="en-US" sz="3600" dirty="0" err="1">
                <a:latin typeface="Fira Sans Black" panose="020B0A03050000020004" pitchFamily="34" charset="0"/>
              </a:rPr>
              <a:t>nào</a:t>
            </a:r>
            <a:r>
              <a:rPr lang="en-US" sz="3600" dirty="0">
                <a:latin typeface="Fira Sans Black" panose="020B0A03050000020004" pitchFamily="34" charset="0"/>
              </a:rPr>
              <a:t> </a:t>
            </a:r>
            <a:r>
              <a:rPr lang="en-US" sz="3600" dirty="0" err="1">
                <a:latin typeface="Fira Sans Black" panose="020B0A03050000020004" pitchFamily="34" charset="0"/>
              </a:rPr>
              <a:t>bị</a:t>
            </a:r>
            <a:r>
              <a:rPr lang="en-US" sz="3600" dirty="0">
                <a:latin typeface="Fira Sans Black" panose="020B0A03050000020004" pitchFamily="34" charset="0"/>
              </a:rPr>
              <a:t> </a:t>
            </a:r>
            <a:r>
              <a:rPr lang="en-US" sz="3600" dirty="0" err="1">
                <a:latin typeface="Fira Sans Black" panose="020B0A03050000020004" pitchFamily="34" charset="0"/>
              </a:rPr>
              <a:t>lệch</a:t>
            </a:r>
            <a:r>
              <a:rPr lang="en-US" sz="3600" dirty="0">
                <a:latin typeface="Fira Sans Black" panose="020B0A03050000020004" pitchFamily="34" charset="0"/>
              </a:rPr>
              <a:t> </a:t>
            </a:r>
            <a:r>
              <a:rPr lang="en-US" sz="3600" dirty="0" err="1">
                <a:latin typeface="Fira Sans Black" panose="020B0A03050000020004" pitchFamily="34" charset="0"/>
              </a:rPr>
              <a:t>ít</a:t>
            </a:r>
            <a:r>
              <a:rPr lang="en-US" sz="3600" dirty="0">
                <a:latin typeface="Fira Sans Black" panose="020B0A03050000020004" pitchFamily="34" charset="0"/>
              </a:rPr>
              <a:t> </a:t>
            </a:r>
            <a:r>
              <a:rPr lang="en-US" sz="3600" dirty="0" err="1">
                <a:latin typeface="Fira Sans Black" panose="020B0A03050000020004" pitchFamily="34" charset="0"/>
              </a:rPr>
              <a:t>nhất</a:t>
            </a:r>
            <a:endParaRPr kumimoji="0" lang="en-US" sz="3600" b="0" i="0" u="none" strike="noStrike" kern="1200" cap="none" spc="0" normalizeH="0" baseline="0" noProof="0" dirty="0">
              <a:ln>
                <a:noFill/>
              </a:ln>
              <a:solidFill>
                <a:prstClr val="black"/>
              </a:solidFill>
              <a:effectLst/>
              <a:uLnTx/>
              <a:uFillTx/>
              <a:latin typeface="Fira Sans Black" panose="020B0A03050000020004" pitchFamily="34" charset="0"/>
              <a:ea typeface="Times New Roman" panose="02020603050405020304" pitchFamily="18" charset="0"/>
            </a:endParaRPr>
          </a:p>
        </p:txBody>
      </p:sp>
      <p:sp>
        <p:nvSpPr>
          <p:cNvPr id="124" name="TextBox 18">
            <a:extLst>
              <a:ext uri="{FF2B5EF4-FFF2-40B4-BE49-F238E27FC236}">
                <a16:creationId xmlns:a16="http://schemas.microsoft.com/office/drawing/2014/main" id="{75D5646E-FDBD-4D85-8352-B855580B87AE}"/>
              </a:ext>
            </a:extLst>
          </p:cNvPr>
          <p:cNvSpPr txBox="1"/>
          <p:nvPr/>
        </p:nvSpPr>
        <p:spPr>
          <a:xfrm flipH="1">
            <a:off x="1015398" y="4766816"/>
            <a:ext cx="2275011" cy="523220"/>
          </a:xfrm>
          <a:prstGeom prst="rect">
            <a:avLst/>
          </a:prstGeom>
          <a:noFill/>
        </p:spPr>
        <p:txBody>
          <a:bodyPr wrap="square" rtlCol="0">
            <a:spAutoFit/>
          </a:bodyPr>
          <a:lstStyle/>
          <a:p>
            <a:pPr lvl="0" algn="ctr">
              <a:defRPr/>
            </a:pPr>
            <a:r>
              <a:rPr lang="en-US" sz="2800" dirty="0" err="1">
                <a:latin typeface="Arial" panose="020B0604020202020204" pitchFamily="34" charset="0"/>
                <a:cs typeface="Arial" panose="020B0604020202020204" pitchFamily="34" charset="0"/>
              </a:rPr>
              <a:t>Màu</a:t>
            </a:r>
            <a:r>
              <a:rPr lang="en-US" sz="2800" dirty="0">
                <a:latin typeface="Arial" panose="020B0604020202020204" pitchFamily="34" charset="0"/>
                <a:cs typeface="Arial" panose="020B0604020202020204" pitchFamily="34" charset="0"/>
              </a:rPr>
              <a:t> </a:t>
            </a:r>
            <a:r>
              <a:rPr lang="en-US" sz="2800" dirty="0" err="1">
                <a:latin typeface="Arial" panose="020B0604020202020204" pitchFamily="34" charset="0"/>
                <a:cs typeface="Arial" panose="020B0604020202020204" pitchFamily="34" charset="0"/>
              </a:rPr>
              <a:t>tím</a:t>
            </a:r>
            <a:endParaRPr lang="en-US" sz="2800" dirty="0">
              <a:solidFill>
                <a:prstClr val="black"/>
              </a:solidFill>
              <a:latin typeface="Arial" panose="020B0604020202020204" pitchFamily="34" charset="0"/>
              <a:cs typeface="Arial" panose="020B0604020202020204" pitchFamily="34" charset="0"/>
            </a:endParaRPr>
          </a:p>
        </p:txBody>
      </p:sp>
      <p:sp>
        <p:nvSpPr>
          <p:cNvPr id="125" name="TextBox 18">
            <a:extLst>
              <a:ext uri="{FF2B5EF4-FFF2-40B4-BE49-F238E27FC236}">
                <a16:creationId xmlns:a16="http://schemas.microsoft.com/office/drawing/2014/main" id="{404258A9-FF6E-476B-8E04-606A0F4D0FAD}"/>
              </a:ext>
            </a:extLst>
          </p:cNvPr>
          <p:cNvSpPr txBox="1"/>
          <p:nvPr/>
        </p:nvSpPr>
        <p:spPr>
          <a:xfrm flipH="1">
            <a:off x="3615927" y="4795222"/>
            <a:ext cx="2233336" cy="523220"/>
          </a:xfrm>
          <a:prstGeom prst="rect">
            <a:avLst/>
          </a:prstGeom>
          <a:noFill/>
        </p:spPr>
        <p:txBody>
          <a:bodyPr wrap="square" rtlCol="0">
            <a:spAutoFit/>
          </a:bodyPr>
          <a:lstStyle>
            <a:defPPr>
              <a:defRPr lang="en-US"/>
            </a:defPPr>
            <a:lvl1pPr algn="ctr" defTabSz="1219170">
              <a:defRPr sz="2667">
                <a:solidFill>
                  <a:prstClr val="black"/>
                </a:solidFill>
                <a:latin typeface="#9Slide03 Arima Madurai" panose="00000500000000000000" pitchFamily="2" charset="0"/>
                <a:cs typeface="#9Slide03 Arima Madurai" panose="00000500000000000000" pitchFamily="2" charset="0"/>
              </a:defRPr>
            </a:lvl1pPr>
          </a:lstStyle>
          <a:p>
            <a:pPr lvl="0">
              <a:defRPr/>
            </a:pPr>
            <a:r>
              <a:rPr lang="en-US" sz="2800" dirty="0" err="1">
                <a:latin typeface="Arial" panose="020B0604020202020204" pitchFamily="34" charset="0"/>
                <a:cs typeface="Arial" panose="020B0604020202020204" pitchFamily="34" charset="0"/>
              </a:rPr>
              <a:t>Màu</a:t>
            </a:r>
            <a:r>
              <a:rPr lang="en-US" sz="2800" dirty="0">
                <a:latin typeface="Arial" panose="020B0604020202020204" pitchFamily="34" charset="0"/>
                <a:cs typeface="Arial" panose="020B0604020202020204" pitchFamily="34" charset="0"/>
              </a:rPr>
              <a:t> cam</a:t>
            </a:r>
          </a:p>
        </p:txBody>
      </p:sp>
      <p:sp>
        <p:nvSpPr>
          <p:cNvPr id="126" name="TextBox 18">
            <a:extLst>
              <a:ext uri="{FF2B5EF4-FFF2-40B4-BE49-F238E27FC236}">
                <a16:creationId xmlns:a16="http://schemas.microsoft.com/office/drawing/2014/main" id="{75D3B50B-E0A2-4305-85E3-3E302762F794}"/>
              </a:ext>
            </a:extLst>
          </p:cNvPr>
          <p:cNvSpPr txBox="1"/>
          <p:nvPr/>
        </p:nvSpPr>
        <p:spPr>
          <a:xfrm flipH="1">
            <a:off x="6239660" y="4766816"/>
            <a:ext cx="2233336" cy="523220"/>
          </a:xfrm>
          <a:prstGeom prst="rect">
            <a:avLst/>
          </a:prstGeom>
          <a:noFill/>
        </p:spPr>
        <p:txBody>
          <a:bodyPr wrap="square" rtlCol="0">
            <a:spAutoFit/>
          </a:bodyPr>
          <a:lstStyle>
            <a:defPPr>
              <a:defRPr lang="en-US"/>
            </a:defPPr>
            <a:lvl1pPr algn="ctr" defTabSz="1219170">
              <a:defRPr sz="2667">
                <a:solidFill>
                  <a:prstClr val="black"/>
                </a:solidFill>
                <a:latin typeface="#9Slide03 Arima Madurai" panose="00000500000000000000" pitchFamily="2" charset="0"/>
                <a:cs typeface="#9Slide03 Arima Madurai" panose="00000500000000000000" pitchFamily="2" charset="0"/>
              </a:defRPr>
            </a:lvl1pPr>
          </a:lstStyle>
          <a:p>
            <a:pPr lvl="0">
              <a:defRPr/>
            </a:pPr>
            <a:r>
              <a:rPr lang="en-US" sz="2800" dirty="0" err="1">
                <a:latin typeface="Arial" panose="020B0604020202020204" pitchFamily="34" charset="0"/>
                <a:cs typeface="Arial" panose="020B0604020202020204" pitchFamily="34" charset="0"/>
              </a:rPr>
              <a:t>Màu</a:t>
            </a:r>
            <a:r>
              <a:rPr lang="en-US" sz="2800" dirty="0">
                <a:latin typeface="Arial" panose="020B0604020202020204" pitchFamily="34" charset="0"/>
                <a:cs typeface="Arial" panose="020B0604020202020204" pitchFamily="34" charset="0"/>
              </a:rPr>
              <a:t> lam</a:t>
            </a:r>
          </a:p>
        </p:txBody>
      </p:sp>
      <p:sp>
        <p:nvSpPr>
          <p:cNvPr id="127" name="TextBox 18">
            <a:extLst>
              <a:ext uri="{FF2B5EF4-FFF2-40B4-BE49-F238E27FC236}">
                <a16:creationId xmlns:a16="http://schemas.microsoft.com/office/drawing/2014/main" id="{2F81FB8C-BC02-4882-8552-0226DEEEF2DD}"/>
              </a:ext>
            </a:extLst>
          </p:cNvPr>
          <p:cNvSpPr txBox="1"/>
          <p:nvPr/>
        </p:nvSpPr>
        <p:spPr>
          <a:xfrm flipH="1">
            <a:off x="8900367" y="4763221"/>
            <a:ext cx="2233336" cy="523220"/>
          </a:xfrm>
          <a:prstGeom prst="rect">
            <a:avLst/>
          </a:prstGeom>
          <a:noFill/>
        </p:spPr>
        <p:txBody>
          <a:bodyPr wrap="square" rtlCol="0">
            <a:spAutoFit/>
          </a:bodyPr>
          <a:lstStyle>
            <a:defPPr>
              <a:defRPr lang="en-US"/>
            </a:defPPr>
            <a:lvl1pPr algn="ctr" defTabSz="1219170">
              <a:defRPr sz="2667">
                <a:solidFill>
                  <a:prstClr val="black"/>
                </a:solidFill>
                <a:latin typeface="#9Slide03 Arima Madurai" panose="00000500000000000000" pitchFamily="2" charset="0"/>
                <a:cs typeface="#9Slide03 Arima Madurai" panose="00000500000000000000" pitchFamily="2" charset="0"/>
              </a:defRPr>
            </a:lvl1pPr>
          </a:lstStyle>
          <a:p>
            <a:pPr lvl="0">
              <a:defRPr/>
            </a:pPr>
            <a:r>
              <a:rPr lang="en-US" sz="2800" noProof="0" dirty="0" err="1">
                <a:latin typeface="Arial" panose="020B0604020202020204" pitchFamily="34" charset="0"/>
                <a:cs typeface="Arial" panose="020B0604020202020204" pitchFamily="34" charset="0"/>
              </a:rPr>
              <a:t>Màu</a:t>
            </a:r>
            <a:r>
              <a:rPr lang="en-US" sz="2800" noProof="0" dirty="0">
                <a:latin typeface="Arial" panose="020B0604020202020204" pitchFamily="34" charset="0"/>
                <a:cs typeface="Arial" panose="020B0604020202020204" pitchFamily="34" charset="0"/>
              </a:rPr>
              <a:t> </a:t>
            </a:r>
            <a:r>
              <a:rPr lang="en-US" sz="2800" noProof="0" dirty="0" err="1">
                <a:latin typeface="Arial" panose="020B0604020202020204" pitchFamily="34" charset="0"/>
                <a:cs typeface="Arial" panose="020B0604020202020204" pitchFamily="34" charset="0"/>
              </a:rPr>
              <a:t>đỏ</a:t>
            </a:r>
            <a:endParaRPr kumimoji="0" lang="en-US" sz="28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endParaRPr>
          </a:p>
        </p:txBody>
      </p:sp>
      <p:sp>
        <p:nvSpPr>
          <p:cNvPr id="128" name="Rectangle 127">
            <a:extLst>
              <a:ext uri="{FF2B5EF4-FFF2-40B4-BE49-F238E27FC236}">
                <a16:creationId xmlns:a16="http://schemas.microsoft.com/office/drawing/2014/main" id="{1D89F5CE-B858-41ED-8E4F-9ED0CB5AA5E3}"/>
              </a:ext>
            </a:extLst>
          </p:cNvPr>
          <p:cNvSpPr/>
          <p:nvPr/>
        </p:nvSpPr>
        <p:spPr>
          <a:xfrm>
            <a:off x="0" y="392154"/>
            <a:ext cx="1367604" cy="430695"/>
          </a:xfrm>
          <a:prstGeom prst="rect">
            <a:avLst/>
          </a:prstGeom>
          <a:solidFill>
            <a:srgbClr val="F0BB6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a:cs typeface="+mn-cs"/>
            </a:endParaRPr>
          </a:p>
        </p:txBody>
      </p:sp>
    </p:spTree>
    <p:extLst>
      <p:ext uri="{BB962C8B-B14F-4D97-AF65-F5344CB8AC3E}">
        <p14:creationId xmlns:p14="http://schemas.microsoft.com/office/powerpoint/2010/main" val="4043305947"/>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3250">
        <p15:prstTrans prst="origami"/>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123"/>
                                        </p:tgtEl>
                                        <p:attrNameLst>
                                          <p:attrName>style.visibility</p:attrName>
                                        </p:attrNameLst>
                                      </p:cBhvr>
                                      <p:to>
                                        <p:strVal val="visible"/>
                                      </p:to>
                                    </p:set>
                                    <p:animEffect transition="in" filter="wipe(left)">
                                      <p:cBhvr>
                                        <p:cTn id="7" dur="1500"/>
                                        <p:tgtEl>
                                          <p:spTgt spid="123"/>
                                        </p:tgtEl>
                                      </p:cBhvr>
                                    </p:animEffect>
                                  </p:childTnLst>
                                </p:cTn>
                              </p:par>
                            </p:childTnLst>
                          </p:cTn>
                        </p:par>
                        <p:par>
                          <p:cTn id="8" fill="hold">
                            <p:stCondLst>
                              <p:cond delay="1500"/>
                            </p:stCondLst>
                            <p:childTnLst>
                              <p:par>
                                <p:cTn id="9" presetID="16" presetClass="entr" presetSubtype="21" fill="hold" nodeType="afterEffect">
                                  <p:stCondLst>
                                    <p:cond delay="0"/>
                                  </p:stCondLst>
                                  <p:childTnLst>
                                    <p:set>
                                      <p:cBhvr>
                                        <p:cTn id="10" dur="1" fill="hold">
                                          <p:stCondLst>
                                            <p:cond delay="0"/>
                                          </p:stCondLst>
                                        </p:cTn>
                                        <p:tgtEl>
                                          <p:spTgt spid="43"/>
                                        </p:tgtEl>
                                        <p:attrNameLst>
                                          <p:attrName>style.visibility</p:attrName>
                                        </p:attrNameLst>
                                      </p:cBhvr>
                                      <p:to>
                                        <p:strVal val="visible"/>
                                      </p:to>
                                    </p:set>
                                    <p:animEffect transition="in" filter="barn(inVertical)">
                                      <p:cBhvr>
                                        <p:cTn id="11" dur="500"/>
                                        <p:tgtEl>
                                          <p:spTgt spid="43"/>
                                        </p:tgtEl>
                                      </p:cBhvr>
                                    </p:animEffect>
                                  </p:childTnLst>
                                </p:cTn>
                              </p:par>
                            </p:childTnLst>
                          </p:cTn>
                        </p:par>
                        <p:par>
                          <p:cTn id="12" fill="hold">
                            <p:stCondLst>
                              <p:cond delay="2000"/>
                            </p:stCondLst>
                            <p:childTnLst>
                              <p:par>
                                <p:cTn id="13" presetID="42" presetClass="entr" presetSubtype="0" fill="hold" nodeType="afterEffect">
                                  <p:stCondLst>
                                    <p:cond delay="0"/>
                                  </p:stCondLst>
                                  <p:childTnLst>
                                    <p:set>
                                      <p:cBhvr>
                                        <p:cTn id="14" dur="1" fill="hold">
                                          <p:stCondLst>
                                            <p:cond delay="0"/>
                                          </p:stCondLst>
                                        </p:cTn>
                                        <p:tgtEl>
                                          <p:spTgt spid="70"/>
                                        </p:tgtEl>
                                        <p:attrNameLst>
                                          <p:attrName>style.visibility</p:attrName>
                                        </p:attrNameLst>
                                      </p:cBhvr>
                                      <p:to>
                                        <p:strVal val="visible"/>
                                      </p:to>
                                    </p:set>
                                    <p:animEffect transition="in" filter="fade">
                                      <p:cBhvr>
                                        <p:cTn id="15" dur="1000"/>
                                        <p:tgtEl>
                                          <p:spTgt spid="70"/>
                                        </p:tgtEl>
                                      </p:cBhvr>
                                    </p:animEffect>
                                    <p:anim calcmode="lin" valueType="num">
                                      <p:cBhvr>
                                        <p:cTn id="16" dur="1000" fill="hold"/>
                                        <p:tgtEl>
                                          <p:spTgt spid="70"/>
                                        </p:tgtEl>
                                        <p:attrNameLst>
                                          <p:attrName>ppt_x</p:attrName>
                                        </p:attrNameLst>
                                      </p:cBhvr>
                                      <p:tavLst>
                                        <p:tav tm="0">
                                          <p:val>
                                            <p:strVal val="#ppt_x"/>
                                          </p:val>
                                        </p:tav>
                                        <p:tav tm="100000">
                                          <p:val>
                                            <p:strVal val="#ppt_x"/>
                                          </p:val>
                                        </p:tav>
                                      </p:tavLst>
                                    </p:anim>
                                    <p:anim calcmode="lin" valueType="num">
                                      <p:cBhvr>
                                        <p:cTn id="17" dur="1000" fill="hold"/>
                                        <p:tgtEl>
                                          <p:spTgt spid="70"/>
                                        </p:tgtEl>
                                        <p:attrNameLst>
                                          <p:attrName>ppt_y</p:attrName>
                                        </p:attrNameLst>
                                      </p:cBhvr>
                                      <p:tavLst>
                                        <p:tav tm="0">
                                          <p:val>
                                            <p:strVal val="#ppt_y+.1"/>
                                          </p:val>
                                        </p:tav>
                                        <p:tav tm="100000">
                                          <p:val>
                                            <p:strVal val="#ppt_y"/>
                                          </p:val>
                                        </p:tav>
                                      </p:tavLst>
                                    </p:anim>
                                  </p:childTnLst>
                                </p:cTn>
                              </p:par>
                              <p:par>
                                <p:cTn id="18" presetID="22" presetClass="entr" presetSubtype="4" fill="hold" grpId="0" nodeType="withEffect">
                                  <p:stCondLst>
                                    <p:cond delay="0"/>
                                  </p:stCondLst>
                                  <p:childTnLst>
                                    <p:set>
                                      <p:cBhvr>
                                        <p:cTn id="19" dur="1" fill="hold">
                                          <p:stCondLst>
                                            <p:cond delay="0"/>
                                          </p:stCondLst>
                                        </p:cTn>
                                        <p:tgtEl>
                                          <p:spTgt spid="124"/>
                                        </p:tgtEl>
                                        <p:attrNameLst>
                                          <p:attrName>style.visibility</p:attrName>
                                        </p:attrNameLst>
                                      </p:cBhvr>
                                      <p:to>
                                        <p:strVal val="visible"/>
                                      </p:to>
                                    </p:set>
                                    <p:animEffect transition="in" filter="wipe(down)">
                                      <p:cBhvr>
                                        <p:cTn id="20" dur="1500"/>
                                        <p:tgtEl>
                                          <p:spTgt spid="124"/>
                                        </p:tgtEl>
                                      </p:cBhvr>
                                    </p:animEffect>
                                  </p:childTnLst>
                                </p:cTn>
                              </p:par>
                            </p:childTnLst>
                          </p:cTn>
                        </p:par>
                        <p:par>
                          <p:cTn id="21" fill="hold">
                            <p:stCondLst>
                              <p:cond delay="3500"/>
                            </p:stCondLst>
                            <p:childTnLst>
                              <p:par>
                                <p:cTn id="22" presetID="42" presetClass="entr" presetSubtype="0" fill="hold" nodeType="afterEffect">
                                  <p:stCondLst>
                                    <p:cond delay="0"/>
                                  </p:stCondLst>
                                  <p:childTnLst>
                                    <p:set>
                                      <p:cBhvr>
                                        <p:cTn id="23" dur="1" fill="hold">
                                          <p:stCondLst>
                                            <p:cond delay="0"/>
                                          </p:stCondLst>
                                        </p:cTn>
                                        <p:tgtEl>
                                          <p:spTgt spid="114"/>
                                        </p:tgtEl>
                                        <p:attrNameLst>
                                          <p:attrName>style.visibility</p:attrName>
                                        </p:attrNameLst>
                                      </p:cBhvr>
                                      <p:to>
                                        <p:strVal val="visible"/>
                                      </p:to>
                                    </p:set>
                                    <p:animEffect transition="in" filter="fade">
                                      <p:cBhvr>
                                        <p:cTn id="24" dur="1000"/>
                                        <p:tgtEl>
                                          <p:spTgt spid="114"/>
                                        </p:tgtEl>
                                      </p:cBhvr>
                                    </p:animEffect>
                                    <p:anim calcmode="lin" valueType="num">
                                      <p:cBhvr>
                                        <p:cTn id="25" dur="1000" fill="hold"/>
                                        <p:tgtEl>
                                          <p:spTgt spid="114"/>
                                        </p:tgtEl>
                                        <p:attrNameLst>
                                          <p:attrName>ppt_x</p:attrName>
                                        </p:attrNameLst>
                                      </p:cBhvr>
                                      <p:tavLst>
                                        <p:tav tm="0">
                                          <p:val>
                                            <p:strVal val="#ppt_x"/>
                                          </p:val>
                                        </p:tav>
                                        <p:tav tm="100000">
                                          <p:val>
                                            <p:strVal val="#ppt_x"/>
                                          </p:val>
                                        </p:tav>
                                      </p:tavLst>
                                    </p:anim>
                                    <p:anim calcmode="lin" valueType="num">
                                      <p:cBhvr>
                                        <p:cTn id="26" dur="1000" fill="hold"/>
                                        <p:tgtEl>
                                          <p:spTgt spid="114"/>
                                        </p:tgtEl>
                                        <p:attrNameLst>
                                          <p:attrName>ppt_y</p:attrName>
                                        </p:attrNameLst>
                                      </p:cBhvr>
                                      <p:tavLst>
                                        <p:tav tm="0">
                                          <p:val>
                                            <p:strVal val="#ppt_y+.1"/>
                                          </p:val>
                                        </p:tav>
                                        <p:tav tm="100000">
                                          <p:val>
                                            <p:strVal val="#ppt_y"/>
                                          </p:val>
                                        </p:tav>
                                      </p:tavLst>
                                    </p:anim>
                                  </p:childTnLst>
                                </p:cTn>
                              </p:par>
                              <p:par>
                                <p:cTn id="27" presetID="22" presetClass="entr" presetSubtype="4" fill="hold" grpId="0" nodeType="withEffect">
                                  <p:stCondLst>
                                    <p:cond delay="0"/>
                                  </p:stCondLst>
                                  <p:childTnLst>
                                    <p:set>
                                      <p:cBhvr>
                                        <p:cTn id="28" dur="1" fill="hold">
                                          <p:stCondLst>
                                            <p:cond delay="0"/>
                                          </p:stCondLst>
                                        </p:cTn>
                                        <p:tgtEl>
                                          <p:spTgt spid="125"/>
                                        </p:tgtEl>
                                        <p:attrNameLst>
                                          <p:attrName>style.visibility</p:attrName>
                                        </p:attrNameLst>
                                      </p:cBhvr>
                                      <p:to>
                                        <p:strVal val="visible"/>
                                      </p:to>
                                    </p:set>
                                    <p:animEffect transition="in" filter="wipe(down)">
                                      <p:cBhvr>
                                        <p:cTn id="29" dur="1500"/>
                                        <p:tgtEl>
                                          <p:spTgt spid="125"/>
                                        </p:tgtEl>
                                      </p:cBhvr>
                                    </p:animEffect>
                                  </p:childTnLst>
                                </p:cTn>
                              </p:par>
                            </p:childTnLst>
                          </p:cTn>
                        </p:par>
                        <p:par>
                          <p:cTn id="30" fill="hold">
                            <p:stCondLst>
                              <p:cond delay="5000"/>
                            </p:stCondLst>
                            <p:childTnLst>
                              <p:par>
                                <p:cTn id="31" presetID="42" presetClass="entr" presetSubtype="0" fill="hold" nodeType="afterEffect">
                                  <p:stCondLst>
                                    <p:cond delay="0"/>
                                  </p:stCondLst>
                                  <p:childTnLst>
                                    <p:set>
                                      <p:cBhvr>
                                        <p:cTn id="32" dur="1" fill="hold">
                                          <p:stCondLst>
                                            <p:cond delay="0"/>
                                          </p:stCondLst>
                                        </p:cTn>
                                        <p:tgtEl>
                                          <p:spTgt spid="117"/>
                                        </p:tgtEl>
                                        <p:attrNameLst>
                                          <p:attrName>style.visibility</p:attrName>
                                        </p:attrNameLst>
                                      </p:cBhvr>
                                      <p:to>
                                        <p:strVal val="visible"/>
                                      </p:to>
                                    </p:set>
                                    <p:animEffect transition="in" filter="fade">
                                      <p:cBhvr>
                                        <p:cTn id="33" dur="1000"/>
                                        <p:tgtEl>
                                          <p:spTgt spid="117"/>
                                        </p:tgtEl>
                                      </p:cBhvr>
                                    </p:animEffect>
                                    <p:anim calcmode="lin" valueType="num">
                                      <p:cBhvr>
                                        <p:cTn id="34" dur="1000" fill="hold"/>
                                        <p:tgtEl>
                                          <p:spTgt spid="117"/>
                                        </p:tgtEl>
                                        <p:attrNameLst>
                                          <p:attrName>ppt_x</p:attrName>
                                        </p:attrNameLst>
                                      </p:cBhvr>
                                      <p:tavLst>
                                        <p:tav tm="0">
                                          <p:val>
                                            <p:strVal val="#ppt_x"/>
                                          </p:val>
                                        </p:tav>
                                        <p:tav tm="100000">
                                          <p:val>
                                            <p:strVal val="#ppt_x"/>
                                          </p:val>
                                        </p:tav>
                                      </p:tavLst>
                                    </p:anim>
                                    <p:anim calcmode="lin" valueType="num">
                                      <p:cBhvr>
                                        <p:cTn id="35" dur="1000" fill="hold"/>
                                        <p:tgtEl>
                                          <p:spTgt spid="117"/>
                                        </p:tgtEl>
                                        <p:attrNameLst>
                                          <p:attrName>ppt_y</p:attrName>
                                        </p:attrNameLst>
                                      </p:cBhvr>
                                      <p:tavLst>
                                        <p:tav tm="0">
                                          <p:val>
                                            <p:strVal val="#ppt_y+.1"/>
                                          </p:val>
                                        </p:tav>
                                        <p:tav tm="100000">
                                          <p:val>
                                            <p:strVal val="#ppt_y"/>
                                          </p:val>
                                        </p:tav>
                                      </p:tavLst>
                                    </p:anim>
                                  </p:childTnLst>
                                </p:cTn>
                              </p:par>
                              <p:par>
                                <p:cTn id="36" presetID="22" presetClass="entr" presetSubtype="4" fill="hold" grpId="0" nodeType="withEffect">
                                  <p:stCondLst>
                                    <p:cond delay="0"/>
                                  </p:stCondLst>
                                  <p:childTnLst>
                                    <p:set>
                                      <p:cBhvr>
                                        <p:cTn id="37" dur="1" fill="hold">
                                          <p:stCondLst>
                                            <p:cond delay="0"/>
                                          </p:stCondLst>
                                        </p:cTn>
                                        <p:tgtEl>
                                          <p:spTgt spid="126"/>
                                        </p:tgtEl>
                                        <p:attrNameLst>
                                          <p:attrName>style.visibility</p:attrName>
                                        </p:attrNameLst>
                                      </p:cBhvr>
                                      <p:to>
                                        <p:strVal val="visible"/>
                                      </p:to>
                                    </p:set>
                                    <p:animEffect transition="in" filter="wipe(down)">
                                      <p:cBhvr>
                                        <p:cTn id="38" dur="1500"/>
                                        <p:tgtEl>
                                          <p:spTgt spid="126"/>
                                        </p:tgtEl>
                                      </p:cBhvr>
                                    </p:animEffect>
                                  </p:childTnLst>
                                </p:cTn>
                              </p:par>
                            </p:childTnLst>
                          </p:cTn>
                        </p:par>
                        <p:par>
                          <p:cTn id="39" fill="hold">
                            <p:stCondLst>
                              <p:cond delay="6500"/>
                            </p:stCondLst>
                            <p:childTnLst>
                              <p:par>
                                <p:cTn id="40" presetID="42" presetClass="entr" presetSubtype="0" fill="hold" nodeType="afterEffect">
                                  <p:stCondLst>
                                    <p:cond delay="0"/>
                                  </p:stCondLst>
                                  <p:childTnLst>
                                    <p:set>
                                      <p:cBhvr>
                                        <p:cTn id="41" dur="1" fill="hold">
                                          <p:stCondLst>
                                            <p:cond delay="0"/>
                                          </p:stCondLst>
                                        </p:cTn>
                                        <p:tgtEl>
                                          <p:spTgt spid="120"/>
                                        </p:tgtEl>
                                        <p:attrNameLst>
                                          <p:attrName>style.visibility</p:attrName>
                                        </p:attrNameLst>
                                      </p:cBhvr>
                                      <p:to>
                                        <p:strVal val="visible"/>
                                      </p:to>
                                    </p:set>
                                    <p:animEffect transition="in" filter="fade">
                                      <p:cBhvr>
                                        <p:cTn id="42" dur="1000"/>
                                        <p:tgtEl>
                                          <p:spTgt spid="120"/>
                                        </p:tgtEl>
                                      </p:cBhvr>
                                    </p:animEffect>
                                    <p:anim calcmode="lin" valueType="num">
                                      <p:cBhvr>
                                        <p:cTn id="43" dur="1000" fill="hold"/>
                                        <p:tgtEl>
                                          <p:spTgt spid="120"/>
                                        </p:tgtEl>
                                        <p:attrNameLst>
                                          <p:attrName>ppt_x</p:attrName>
                                        </p:attrNameLst>
                                      </p:cBhvr>
                                      <p:tavLst>
                                        <p:tav tm="0">
                                          <p:val>
                                            <p:strVal val="#ppt_x"/>
                                          </p:val>
                                        </p:tav>
                                        <p:tav tm="100000">
                                          <p:val>
                                            <p:strVal val="#ppt_x"/>
                                          </p:val>
                                        </p:tav>
                                      </p:tavLst>
                                    </p:anim>
                                    <p:anim calcmode="lin" valueType="num">
                                      <p:cBhvr>
                                        <p:cTn id="44" dur="1000" fill="hold"/>
                                        <p:tgtEl>
                                          <p:spTgt spid="120"/>
                                        </p:tgtEl>
                                        <p:attrNameLst>
                                          <p:attrName>ppt_y</p:attrName>
                                        </p:attrNameLst>
                                      </p:cBhvr>
                                      <p:tavLst>
                                        <p:tav tm="0">
                                          <p:val>
                                            <p:strVal val="#ppt_y+.1"/>
                                          </p:val>
                                        </p:tav>
                                        <p:tav tm="100000">
                                          <p:val>
                                            <p:strVal val="#ppt_y"/>
                                          </p:val>
                                        </p:tav>
                                      </p:tavLst>
                                    </p:anim>
                                  </p:childTnLst>
                                </p:cTn>
                              </p:par>
                              <p:par>
                                <p:cTn id="45" presetID="22" presetClass="entr" presetSubtype="4" fill="hold" grpId="0" nodeType="withEffect">
                                  <p:stCondLst>
                                    <p:cond delay="0"/>
                                  </p:stCondLst>
                                  <p:childTnLst>
                                    <p:set>
                                      <p:cBhvr>
                                        <p:cTn id="46" dur="1" fill="hold">
                                          <p:stCondLst>
                                            <p:cond delay="0"/>
                                          </p:stCondLst>
                                        </p:cTn>
                                        <p:tgtEl>
                                          <p:spTgt spid="127"/>
                                        </p:tgtEl>
                                        <p:attrNameLst>
                                          <p:attrName>style.visibility</p:attrName>
                                        </p:attrNameLst>
                                      </p:cBhvr>
                                      <p:to>
                                        <p:strVal val="visible"/>
                                      </p:to>
                                    </p:set>
                                    <p:animEffect transition="in" filter="wipe(down)">
                                      <p:cBhvr>
                                        <p:cTn id="47" dur="1500"/>
                                        <p:tgtEl>
                                          <p:spTgt spid="127"/>
                                        </p:tgtEl>
                                      </p:cBhvr>
                                    </p:animEffect>
                                  </p:childTnLst>
                                </p:cTn>
                              </p:par>
                            </p:childTnLst>
                          </p:cTn>
                        </p:par>
                      </p:childTnLst>
                    </p:cTn>
                  </p:par>
                  <p:par>
                    <p:cTn id="48" fill="hold">
                      <p:stCondLst>
                        <p:cond delay="indefinite"/>
                      </p:stCondLst>
                      <p:childTnLst>
                        <p:par>
                          <p:cTn id="49" fill="hold">
                            <p:stCondLst>
                              <p:cond delay="0"/>
                            </p:stCondLst>
                            <p:childTnLst>
                              <p:par>
                                <p:cTn id="50" presetID="26" presetClass="emph" presetSubtype="0" fill="hold" nodeType="clickEffect">
                                  <p:stCondLst>
                                    <p:cond delay="0"/>
                                  </p:stCondLst>
                                  <p:childTnLst>
                                    <p:animEffect transition="out" filter="fade">
                                      <p:cBhvr>
                                        <p:cTn id="51" dur="3000" tmFilter="0, 0; .2, .5; .8, .5; 1, 0"/>
                                        <p:tgtEl>
                                          <p:spTgt spid="120"/>
                                        </p:tgtEl>
                                      </p:cBhvr>
                                    </p:animEffect>
                                    <p:animScale>
                                      <p:cBhvr>
                                        <p:cTn id="52" dur="1500" autoRev="1" fill="hold"/>
                                        <p:tgtEl>
                                          <p:spTgt spid="120"/>
                                        </p:tgtEl>
                                      </p:cBhvr>
                                      <p:by x="105000" y="105000"/>
                                    </p:animScale>
                                  </p:childTnLst>
                                </p:cTn>
                              </p:par>
                              <p:par>
                                <p:cTn id="53" presetID="26" presetClass="emph" presetSubtype="0" fill="hold" grpId="1" nodeType="withEffect">
                                  <p:stCondLst>
                                    <p:cond delay="0"/>
                                  </p:stCondLst>
                                  <p:childTnLst>
                                    <p:animEffect transition="out" filter="fade">
                                      <p:cBhvr>
                                        <p:cTn id="54" dur="3000" tmFilter="0, 0; .2, .5; .8, .5; 1, 0"/>
                                        <p:tgtEl>
                                          <p:spTgt spid="127"/>
                                        </p:tgtEl>
                                      </p:cBhvr>
                                    </p:animEffect>
                                    <p:animScale>
                                      <p:cBhvr>
                                        <p:cTn id="55" dur="1500" autoRev="1" fill="hold"/>
                                        <p:tgtEl>
                                          <p:spTgt spid="127"/>
                                        </p:tgtEl>
                                      </p:cBhvr>
                                      <p:by x="105000" y="105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3" grpId="0"/>
      <p:bldP spid="124" grpId="0"/>
      <p:bldP spid="125" grpId="0"/>
      <p:bldP spid="126" grpId="0"/>
      <p:bldP spid="127" grpId="0"/>
      <p:bldP spid="127" grpId="1"/>
    </p:bld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Shape 1607"/>
        <p:cNvGrpSpPr/>
        <p:nvPr/>
      </p:nvGrpSpPr>
      <p:grpSpPr>
        <a:xfrm>
          <a:off x="0" y="0"/>
          <a:ext cx="0" cy="0"/>
          <a:chOff x="0" y="0"/>
          <a:chExt cx="0" cy="0"/>
        </a:xfrm>
      </p:grpSpPr>
      <p:sp>
        <p:nvSpPr>
          <p:cNvPr id="72" name="Teardrop 71">
            <a:extLst>
              <a:ext uri="{FF2B5EF4-FFF2-40B4-BE49-F238E27FC236}">
                <a16:creationId xmlns:a16="http://schemas.microsoft.com/office/drawing/2014/main" id="{FE1E6816-69E8-4A1D-BCA5-8F12D708058C}"/>
              </a:ext>
            </a:extLst>
          </p:cNvPr>
          <p:cNvSpPr/>
          <p:nvPr/>
        </p:nvSpPr>
        <p:spPr>
          <a:xfrm rot="2574121">
            <a:off x="1138507" y="5619193"/>
            <a:ext cx="914400" cy="914400"/>
          </a:xfrm>
          <a:prstGeom prst="teardrop">
            <a:avLst/>
          </a:prstGeom>
          <a:solidFill>
            <a:srgbClr val="51925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Calibri"/>
              <a:cs typeface="+mn-cs"/>
            </a:endParaRPr>
          </a:p>
        </p:txBody>
      </p:sp>
      <p:sp>
        <p:nvSpPr>
          <p:cNvPr id="73" name="Teardrop 72">
            <a:extLst>
              <a:ext uri="{FF2B5EF4-FFF2-40B4-BE49-F238E27FC236}">
                <a16:creationId xmlns:a16="http://schemas.microsoft.com/office/drawing/2014/main" id="{83169F1C-38CD-45C4-925E-FB9FFBE82260}"/>
              </a:ext>
            </a:extLst>
          </p:cNvPr>
          <p:cNvSpPr/>
          <p:nvPr/>
        </p:nvSpPr>
        <p:spPr>
          <a:xfrm rot="2574121">
            <a:off x="1180844" y="4390101"/>
            <a:ext cx="914400" cy="914400"/>
          </a:xfrm>
          <a:prstGeom prst="teardrop">
            <a:avLst/>
          </a:prstGeom>
          <a:solidFill>
            <a:srgbClr val="F0BB6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Calibri"/>
              <a:cs typeface="+mn-cs"/>
            </a:endParaRPr>
          </a:p>
        </p:txBody>
      </p:sp>
      <p:sp>
        <p:nvSpPr>
          <p:cNvPr id="74" name="Teardrop 73">
            <a:extLst>
              <a:ext uri="{FF2B5EF4-FFF2-40B4-BE49-F238E27FC236}">
                <a16:creationId xmlns:a16="http://schemas.microsoft.com/office/drawing/2014/main" id="{D827BEDF-9B12-44A8-8113-08CB6D3E50D9}"/>
              </a:ext>
            </a:extLst>
          </p:cNvPr>
          <p:cNvSpPr/>
          <p:nvPr/>
        </p:nvSpPr>
        <p:spPr>
          <a:xfrm rot="2574121">
            <a:off x="1181748" y="3143106"/>
            <a:ext cx="914400" cy="914400"/>
          </a:xfrm>
          <a:prstGeom prst="teardrop">
            <a:avLst/>
          </a:prstGeom>
          <a:solidFill>
            <a:srgbClr val="51925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Calibri"/>
              <a:cs typeface="+mn-cs"/>
            </a:endParaRPr>
          </a:p>
        </p:txBody>
      </p:sp>
      <p:sp>
        <p:nvSpPr>
          <p:cNvPr id="75" name="Teardrop 74">
            <a:extLst>
              <a:ext uri="{FF2B5EF4-FFF2-40B4-BE49-F238E27FC236}">
                <a16:creationId xmlns:a16="http://schemas.microsoft.com/office/drawing/2014/main" id="{3ED258C3-9846-42BB-A56A-978E0E4BD932}"/>
              </a:ext>
            </a:extLst>
          </p:cNvPr>
          <p:cNvSpPr/>
          <p:nvPr/>
        </p:nvSpPr>
        <p:spPr>
          <a:xfrm rot="2574121">
            <a:off x="1138508" y="1800325"/>
            <a:ext cx="914400" cy="914400"/>
          </a:xfrm>
          <a:prstGeom prst="teardrop">
            <a:avLst/>
          </a:prstGeom>
          <a:solidFill>
            <a:srgbClr val="F0BB6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Calibri"/>
              <a:cs typeface="+mn-cs"/>
            </a:endParaRPr>
          </a:p>
        </p:txBody>
      </p:sp>
      <p:sp>
        <p:nvSpPr>
          <p:cNvPr id="76" name="TextBox 18">
            <a:extLst>
              <a:ext uri="{FF2B5EF4-FFF2-40B4-BE49-F238E27FC236}">
                <a16:creationId xmlns:a16="http://schemas.microsoft.com/office/drawing/2014/main" id="{B2FCE7A1-DDE6-442A-90F4-43D4BCF732E5}"/>
              </a:ext>
            </a:extLst>
          </p:cNvPr>
          <p:cNvSpPr txBox="1"/>
          <p:nvPr/>
        </p:nvSpPr>
        <p:spPr>
          <a:xfrm flipH="1">
            <a:off x="1422402" y="305857"/>
            <a:ext cx="10769597" cy="1077218"/>
          </a:xfrm>
          <a:prstGeom prst="rect">
            <a:avLst/>
          </a:prstGeom>
          <a:noFill/>
        </p:spPr>
        <p:txBody>
          <a:bodyPr wrap="square" rtlCol="0">
            <a:spAutoFit/>
          </a:bodyPr>
          <a:lstStyle/>
          <a:p>
            <a:pPr lvl="0" defTabSz="1219170">
              <a:defRPr/>
            </a:pPr>
            <a:r>
              <a:rPr kumimoji="0" lang="en-US" sz="3200" b="1" i="0" u="none" strike="noStrike" kern="1200" cap="none" spc="0" normalizeH="0" baseline="0" noProof="0" dirty="0">
                <a:ln>
                  <a:noFill/>
                </a:ln>
                <a:solidFill>
                  <a:prstClr val="black"/>
                </a:solidFill>
                <a:effectLst/>
                <a:uLnTx/>
                <a:uFillTx/>
                <a:latin typeface="Fira Sans Black" panose="020B0A03050000020004" pitchFamily="34" charset="0"/>
                <a:ea typeface="Times New Roman" panose="02020603050405020304" pitchFamily="18" charset="0"/>
                <a:cs typeface="+mn-cs"/>
              </a:rPr>
              <a:t>CÂU </a:t>
            </a:r>
            <a:r>
              <a:rPr kumimoji="0" lang="vi-VN" sz="3200" b="1" i="0" u="none" strike="noStrike" kern="1200" cap="none" spc="0" normalizeH="0" baseline="0" noProof="0" dirty="0">
                <a:ln>
                  <a:noFill/>
                </a:ln>
                <a:solidFill>
                  <a:prstClr val="black"/>
                </a:solidFill>
                <a:effectLst/>
                <a:uLnTx/>
                <a:uFillTx/>
                <a:latin typeface="Fira Sans Black" panose="020B0A03050000020004" pitchFamily="34" charset="0"/>
                <a:ea typeface="Times New Roman" panose="02020603050405020304" pitchFamily="18" charset="0"/>
                <a:cs typeface="+mn-cs"/>
              </a:rPr>
              <a:t>3</a:t>
            </a:r>
            <a:r>
              <a:rPr kumimoji="0" lang="en-US" sz="3200" b="1" i="0" u="none" strike="noStrike" kern="1200" cap="none" spc="0" normalizeH="0" baseline="0" noProof="0" dirty="0">
                <a:ln>
                  <a:noFill/>
                </a:ln>
                <a:solidFill>
                  <a:prstClr val="black"/>
                </a:solidFill>
                <a:effectLst/>
                <a:uLnTx/>
                <a:uFillTx/>
                <a:latin typeface="Fira Sans Black" panose="020B0A03050000020004" pitchFamily="34" charset="0"/>
                <a:ea typeface="Times New Roman" panose="02020603050405020304" pitchFamily="18" charset="0"/>
                <a:cs typeface="+mn-cs"/>
              </a:rPr>
              <a:t>: </a:t>
            </a:r>
            <a:r>
              <a:rPr lang="en-US" sz="3200" noProof="0" dirty="0" err="1">
                <a:solidFill>
                  <a:prstClr val="black"/>
                </a:solidFill>
                <a:latin typeface="Fira Sans Black" panose="020B0A03050000020004" pitchFamily="34" charset="0"/>
                <a:ea typeface="Times New Roman" panose="02020603050405020304" pitchFamily="18" charset="0"/>
              </a:rPr>
              <a:t>Điền</a:t>
            </a:r>
            <a:r>
              <a:rPr lang="en-US" sz="3200" noProof="0" dirty="0">
                <a:solidFill>
                  <a:prstClr val="black"/>
                </a:solidFill>
                <a:latin typeface="Fira Sans Black" panose="020B0A03050000020004" pitchFamily="34" charset="0"/>
                <a:ea typeface="Times New Roman" panose="02020603050405020304" pitchFamily="18" charset="0"/>
              </a:rPr>
              <a:t> </a:t>
            </a:r>
            <a:r>
              <a:rPr lang="en-US" sz="3200" noProof="0" dirty="0" err="1">
                <a:solidFill>
                  <a:prstClr val="black"/>
                </a:solidFill>
                <a:latin typeface="Fira Sans Black" panose="020B0A03050000020004" pitchFamily="34" charset="0"/>
                <a:ea typeface="Times New Roman" panose="02020603050405020304" pitchFamily="18" charset="0"/>
              </a:rPr>
              <a:t>vào</a:t>
            </a:r>
            <a:r>
              <a:rPr lang="en-US" sz="3200" noProof="0" dirty="0">
                <a:solidFill>
                  <a:prstClr val="black"/>
                </a:solidFill>
                <a:latin typeface="Fira Sans Black" panose="020B0A03050000020004" pitchFamily="34" charset="0"/>
                <a:ea typeface="Times New Roman" panose="02020603050405020304" pitchFamily="18" charset="0"/>
              </a:rPr>
              <a:t> </a:t>
            </a:r>
            <a:r>
              <a:rPr lang="en-US" sz="3200" noProof="0" dirty="0" err="1">
                <a:solidFill>
                  <a:prstClr val="black"/>
                </a:solidFill>
                <a:latin typeface="Fira Sans Black" panose="020B0A03050000020004" pitchFamily="34" charset="0"/>
                <a:ea typeface="Times New Roman" panose="02020603050405020304" pitchFamily="18" charset="0"/>
              </a:rPr>
              <a:t>chỗ</a:t>
            </a:r>
            <a:r>
              <a:rPr lang="en-US" sz="3200" noProof="0" dirty="0">
                <a:solidFill>
                  <a:prstClr val="black"/>
                </a:solidFill>
                <a:latin typeface="Fira Sans Black" panose="020B0A03050000020004" pitchFamily="34" charset="0"/>
                <a:ea typeface="Times New Roman" panose="02020603050405020304" pitchFamily="18" charset="0"/>
              </a:rPr>
              <a:t> </a:t>
            </a:r>
            <a:r>
              <a:rPr lang="en-US" sz="3200" noProof="0" dirty="0" err="1">
                <a:solidFill>
                  <a:prstClr val="black"/>
                </a:solidFill>
                <a:latin typeface="Fira Sans Black" panose="020B0A03050000020004" pitchFamily="34" charset="0"/>
                <a:ea typeface="Times New Roman" panose="02020603050405020304" pitchFamily="18" charset="0"/>
              </a:rPr>
              <a:t>trống</a:t>
            </a:r>
            <a:r>
              <a:rPr lang="en-US" sz="3200" noProof="0" dirty="0">
                <a:solidFill>
                  <a:prstClr val="black"/>
                </a:solidFill>
                <a:latin typeface="Fira Sans Black" panose="020B0A03050000020004" pitchFamily="34" charset="0"/>
                <a:ea typeface="Times New Roman" panose="02020603050405020304" pitchFamily="18" charset="0"/>
              </a:rPr>
              <a:t>:</a:t>
            </a:r>
          </a:p>
          <a:p>
            <a:pPr lvl="0" defTabSz="1219170">
              <a:defRPr/>
            </a:pPr>
            <a:r>
              <a:rPr lang="en-US" sz="3200" dirty="0">
                <a:solidFill>
                  <a:prstClr val="black"/>
                </a:solidFill>
                <a:latin typeface="Fira Sans Black" panose="020B0A03050000020004" pitchFamily="34" charset="0"/>
                <a:ea typeface="Times New Roman" panose="02020603050405020304" pitchFamily="18" charset="0"/>
              </a:rPr>
              <a:t>…………………. </a:t>
            </a:r>
            <a:r>
              <a:rPr lang="en-US" sz="3200" dirty="0" err="1">
                <a:solidFill>
                  <a:prstClr val="black"/>
                </a:solidFill>
                <a:latin typeface="Fira Sans Black" panose="020B0A03050000020004" pitchFamily="34" charset="0"/>
                <a:ea typeface="Times New Roman" panose="02020603050405020304" pitchFamily="18" charset="0"/>
              </a:rPr>
              <a:t>là</a:t>
            </a:r>
            <a:r>
              <a:rPr lang="en-US" sz="3200" dirty="0">
                <a:solidFill>
                  <a:prstClr val="black"/>
                </a:solidFill>
                <a:latin typeface="Fira Sans Black" panose="020B0A03050000020004" pitchFamily="34" charset="0"/>
                <a:ea typeface="Times New Roman" panose="02020603050405020304" pitchFamily="18" charset="0"/>
              </a:rPr>
              <a:t> </a:t>
            </a:r>
            <a:r>
              <a:rPr lang="en-US" sz="3200" dirty="0" err="1">
                <a:solidFill>
                  <a:prstClr val="black"/>
                </a:solidFill>
                <a:latin typeface="Fira Sans Black" panose="020B0A03050000020004" pitchFamily="34" charset="0"/>
                <a:ea typeface="Times New Roman" panose="02020603050405020304" pitchFamily="18" charset="0"/>
              </a:rPr>
              <a:t>hỗn</a:t>
            </a:r>
            <a:r>
              <a:rPr lang="en-US" sz="3200" dirty="0">
                <a:solidFill>
                  <a:prstClr val="black"/>
                </a:solidFill>
                <a:latin typeface="Fira Sans Black" panose="020B0A03050000020004" pitchFamily="34" charset="0"/>
                <a:ea typeface="Times New Roman" panose="02020603050405020304" pitchFamily="18" charset="0"/>
              </a:rPr>
              <a:t> </a:t>
            </a:r>
            <a:r>
              <a:rPr lang="en-US" sz="3200" dirty="0" err="1">
                <a:solidFill>
                  <a:prstClr val="black"/>
                </a:solidFill>
                <a:latin typeface="Fira Sans Black" panose="020B0A03050000020004" pitchFamily="34" charset="0"/>
                <a:ea typeface="Times New Roman" panose="02020603050405020304" pitchFamily="18" charset="0"/>
              </a:rPr>
              <a:t>hợp</a:t>
            </a:r>
            <a:r>
              <a:rPr lang="en-US" sz="3200" dirty="0">
                <a:solidFill>
                  <a:prstClr val="black"/>
                </a:solidFill>
                <a:latin typeface="Fira Sans Black" panose="020B0A03050000020004" pitchFamily="34" charset="0"/>
                <a:ea typeface="Times New Roman" panose="02020603050405020304" pitchFamily="18" charset="0"/>
              </a:rPr>
              <a:t> </a:t>
            </a:r>
            <a:r>
              <a:rPr lang="en-US" sz="3200" dirty="0" err="1">
                <a:solidFill>
                  <a:prstClr val="black"/>
                </a:solidFill>
                <a:latin typeface="Fira Sans Black" panose="020B0A03050000020004" pitchFamily="34" charset="0"/>
                <a:ea typeface="Times New Roman" panose="02020603050405020304" pitchFamily="18" charset="0"/>
              </a:rPr>
              <a:t>ánh</a:t>
            </a:r>
            <a:r>
              <a:rPr lang="en-US" sz="3200" dirty="0">
                <a:solidFill>
                  <a:prstClr val="black"/>
                </a:solidFill>
                <a:latin typeface="Fira Sans Black" panose="020B0A03050000020004" pitchFamily="34" charset="0"/>
                <a:ea typeface="Times New Roman" panose="02020603050405020304" pitchFamily="18" charset="0"/>
              </a:rPr>
              <a:t> </a:t>
            </a:r>
            <a:r>
              <a:rPr lang="en-US" sz="3200" dirty="0" err="1">
                <a:solidFill>
                  <a:prstClr val="black"/>
                </a:solidFill>
                <a:latin typeface="Fira Sans Black" panose="020B0A03050000020004" pitchFamily="34" charset="0"/>
                <a:ea typeface="Times New Roman" panose="02020603050405020304" pitchFamily="18" charset="0"/>
              </a:rPr>
              <a:t>sáng</a:t>
            </a:r>
            <a:r>
              <a:rPr lang="en-US" sz="3200" dirty="0">
                <a:solidFill>
                  <a:prstClr val="black"/>
                </a:solidFill>
                <a:latin typeface="Fira Sans Black" panose="020B0A03050000020004" pitchFamily="34" charset="0"/>
                <a:ea typeface="Times New Roman" panose="02020603050405020304" pitchFamily="18" charset="0"/>
              </a:rPr>
              <a:t> </a:t>
            </a:r>
            <a:r>
              <a:rPr lang="en-US" sz="3200" dirty="0" err="1">
                <a:solidFill>
                  <a:prstClr val="black"/>
                </a:solidFill>
                <a:latin typeface="Fira Sans Black" panose="020B0A03050000020004" pitchFamily="34" charset="0"/>
                <a:ea typeface="Times New Roman" panose="02020603050405020304" pitchFamily="18" charset="0"/>
              </a:rPr>
              <a:t>có</a:t>
            </a:r>
            <a:r>
              <a:rPr lang="en-US" sz="3200" dirty="0">
                <a:solidFill>
                  <a:prstClr val="black"/>
                </a:solidFill>
                <a:latin typeface="Fira Sans Black" panose="020B0A03050000020004" pitchFamily="34" charset="0"/>
                <a:ea typeface="Times New Roman" panose="02020603050405020304" pitchFamily="18" charset="0"/>
              </a:rPr>
              <a:t> </a:t>
            </a:r>
            <a:r>
              <a:rPr lang="en-US" sz="3200" dirty="0" err="1">
                <a:solidFill>
                  <a:prstClr val="black"/>
                </a:solidFill>
                <a:latin typeface="Fira Sans Black" panose="020B0A03050000020004" pitchFamily="34" charset="0"/>
                <a:ea typeface="Times New Roman" panose="02020603050405020304" pitchFamily="18" charset="0"/>
              </a:rPr>
              <a:t>nhiều</a:t>
            </a:r>
            <a:r>
              <a:rPr lang="en-US" sz="3200" dirty="0">
                <a:solidFill>
                  <a:prstClr val="black"/>
                </a:solidFill>
                <a:latin typeface="Fira Sans Black" panose="020B0A03050000020004" pitchFamily="34" charset="0"/>
                <a:ea typeface="Times New Roman" panose="02020603050405020304" pitchFamily="18" charset="0"/>
              </a:rPr>
              <a:t> </a:t>
            </a:r>
            <a:r>
              <a:rPr lang="en-US" sz="3200" dirty="0" err="1">
                <a:solidFill>
                  <a:prstClr val="black"/>
                </a:solidFill>
                <a:latin typeface="Fira Sans Black" panose="020B0A03050000020004" pitchFamily="34" charset="0"/>
                <a:ea typeface="Times New Roman" panose="02020603050405020304" pitchFamily="18" charset="0"/>
              </a:rPr>
              <a:t>màu</a:t>
            </a:r>
            <a:r>
              <a:rPr lang="en-US" sz="3200" dirty="0">
                <a:solidFill>
                  <a:prstClr val="black"/>
                </a:solidFill>
                <a:latin typeface="Fira Sans Black" panose="020B0A03050000020004" pitchFamily="34" charset="0"/>
                <a:ea typeface="Times New Roman" panose="02020603050405020304" pitchFamily="18" charset="0"/>
              </a:rPr>
              <a:t> </a:t>
            </a:r>
            <a:r>
              <a:rPr lang="en-US" sz="3200" dirty="0" err="1">
                <a:solidFill>
                  <a:prstClr val="black"/>
                </a:solidFill>
                <a:latin typeface="Fira Sans Black" panose="020B0A03050000020004" pitchFamily="34" charset="0"/>
                <a:ea typeface="Times New Roman" panose="02020603050405020304" pitchFamily="18" charset="0"/>
              </a:rPr>
              <a:t>khác</a:t>
            </a:r>
            <a:r>
              <a:rPr lang="en-US" sz="3200" dirty="0">
                <a:solidFill>
                  <a:prstClr val="black"/>
                </a:solidFill>
                <a:latin typeface="Fira Sans Black" panose="020B0A03050000020004" pitchFamily="34" charset="0"/>
                <a:ea typeface="Times New Roman" panose="02020603050405020304" pitchFamily="18" charset="0"/>
              </a:rPr>
              <a:t> </a:t>
            </a:r>
            <a:r>
              <a:rPr lang="en-US" sz="3200" dirty="0" err="1">
                <a:solidFill>
                  <a:prstClr val="black"/>
                </a:solidFill>
                <a:latin typeface="Fira Sans Black" panose="020B0A03050000020004" pitchFamily="34" charset="0"/>
                <a:ea typeface="Times New Roman" panose="02020603050405020304" pitchFamily="18" charset="0"/>
              </a:rPr>
              <a:t>nhau</a:t>
            </a:r>
            <a:endParaRPr kumimoji="0" lang="en-US" sz="3200" b="0" i="0" u="none" strike="noStrike" kern="1200" cap="none" spc="0" normalizeH="0" baseline="0" noProof="0" dirty="0">
              <a:ln>
                <a:noFill/>
              </a:ln>
              <a:solidFill>
                <a:prstClr val="black"/>
              </a:solidFill>
              <a:effectLst/>
              <a:uLnTx/>
              <a:uFillTx/>
              <a:latin typeface="Fira Sans Black" panose="020B0A03050000020004" pitchFamily="34" charset="0"/>
              <a:ea typeface="Times New Roman" panose="02020603050405020304" pitchFamily="18" charset="0"/>
              <a:cs typeface="+mn-cs"/>
            </a:endParaRPr>
          </a:p>
        </p:txBody>
      </p:sp>
      <p:sp>
        <p:nvSpPr>
          <p:cNvPr id="77" name="TextBox 76">
            <a:extLst>
              <a:ext uri="{FF2B5EF4-FFF2-40B4-BE49-F238E27FC236}">
                <a16:creationId xmlns:a16="http://schemas.microsoft.com/office/drawing/2014/main" id="{BC1CC8CB-C50C-4266-A598-DB7307B855E5}"/>
              </a:ext>
            </a:extLst>
          </p:cNvPr>
          <p:cNvSpPr txBox="1"/>
          <p:nvPr/>
        </p:nvSpPr>
        <p:spPr>
          <a:xfrm>
            <a:off x="3310101" y="7289800"/>
            <a:ext cx="6149008" cy="1133965"/>
          </a:xfrm>
          <a:prstGeom prst="rect">
            <a:avLst/>
          </a:prstGeom>
          <a:noFill/>
        </p:spPr>
        <p:txBody>
          <a:bodyPr wrap="square">
            <a:spAutoFit/>
          </a:bodyPr>
          <a:lstStyle/>
          <a:p>
            <a:pPr marL="40639" marR="40639" lvl="0" indent="0" algn="just" defTabSz="1219170" rtl="0" eaLnBrk="1" fontAlgn="auto" latinLnBrk="0" hangingPunct="1">
              <a:lnSpc>
                <a:spcPct val="150000"/>
              </a:lnSpc>
              <a:spcBef>
                <a:spcPts val="0"/>
              </a:spcBef>
              <a:spcAft>
                <a:spcPts val="0"/>
              </a:spcAft>
              <a:buClrTx/>
              <a:buSzTx/>
              <a:buFontTx/>
              <a:buNone/>
              <a:tabLst>
                <a:tab pos="228594" algn="l"/>
                <a:tab pos="4560033" algn="l"/>
                <a:tab pos="6719825" algn="l"/>
              </a:tabLst>
              <a:defRPr/>
            </a:pPr>
            <a:r>
              <a:rPr kumimoji="0" lang="fr-FR" sz="2400" b="1"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78" name="TextBox 77">
            <a:extLst>
              <a:ext uri="{FF2B5EF4-FFF2-40B4-BE49-F238E27FC236}">
                <a16:creationId xmlns:a16="http://schemas.microsoft.com/office/drawing/2014/main" id="{72C8647D-4B4D-46BC-A919-B3286827B5F3}"/>
              </a:ext>
            </a:extLst>
          </p:cNvPr>
          <p:cNvSpPr txBox="1"/>
          <p:nvPr/>
        </p:nvSpPr>
        <p:spPr>
          <a:xfrm flipH="1">
            <a:off x="2570487" y="1913841"/>
            <a:ext cx="8159633" cy="642484"/>
          </a:xfrm>
          <a:prstGeom prst="rect">
            <a:avLst/>
          </a:prstGeom>
          <a:noFill/>
        </p:spPr>
        <p:txBody>
          <a:bodyPr wrap="square" rtlCol="0">
            <a:spAutoFit/>
          </a:bodyPr>
          <a:lstStyle>
            <a:defPPr>
              <a:defRPr lang="en-US"/>
            </a:defPPr>
            <a:lvl1pPr algn="just" defTabSz="1219170">
              <a:lnSpc>
                <a:spcPct val="150000"/>
              </a:lnSpc>
              <a:spcAft>
                <a:spcPts val="1333"/>
              </a:spcAft>
              <a:tabLst>
                <a:tab pos="228594" algn="l"/>
                <a:tab pos="4560033" algn="l"/>
                <a:tab pos="6719825" algn="l"/>
              </a:tabLst>
              <a:defRPr sz="2667">
                <a:solidFill>
                  <a:srgbClr val="000000"/>
                </a:solidFill>
                <a:latin typeface="#9Slide03 Arima Madurai" panose="00000500000000000000" pitchFamily="2" charset="0"/>
                <a:ea typeface="Calibri" panose="020F0502020204030204" pitchFamily="34" charset="0"/>
                <a:cs typeface="#9Slide03 Arima Madurai" panose="00000500000000000000" pitchFamily="2" charset="0"/>
              </a:defRPr>
            </a:lvl1pPr>
          </a:lstStyle>
          <a:p>
            <a:pPr lvl="0" algn="l">
              <a:defRPr/>
            </a:pPr>
            <a:r>
              <a:rPr lang="en-US" sz="2600" dirty="0" err="1">
                <a:latin typeface="Arial" panose="020B0604020202020204" pitchFamily="34" charset="0"/>
                <a:cs typeface="Arial" panose="020B0604020202020204" pitchFamily="34" charset="0"/>
              </a:rPr>
              <a:t>Ánh</a:t>
            </a:r>
            <a:r>
              <a:rPr lang="en-US" sz="2600" dirty="0">
                <a:latin typeface="Arial" panose="020B0604020202020204" pitchFamily="34" charset="0"/>
                <a:cs typeface="Arial" panose="020B0604020202020204" pitchFamily="34" charset="0"/>
              </a:rPr>
              <a:t> </a:t>
            </a:r>
            <a:r>
              <a:rPr lang="en-US" sz="2600" dirty="0" err="1">
                <a:latin typeface="Arial" panose="020B0604020202020204" pitchFamily="34" charset="0"/>
                <a:cs typeface="Arial" panose="020B0604020202020204" pitchFamily="34" charset="0"/>
              </a:rPr>
              <a:t>sáng</a:t>
            </a:r>
            <a:r>
              <a:rPr lang="en-US" sz="2600" dirty="0">
                <a:latin typeface="Arial" panose="020B0604020202020204" pitchFamily="34" charset="0"/>
                <a:cs typeface="Arial" panose="020B0604020202020204" pitchFamily="34" charset="0"/>
              </a:rPr>
              <a:t> </a:t>
            </a:r>
            <a:r>
              <a:rPr lang="en-US" sz="2600" dirty="0" err="1">
                <a:latin typeface="Arial" panose="020B0604020202020204" pitchFamily="34" charset="0"/>
                <a:cs typeface="Arial" panose="020B0604020202020204" pitchFamily="34" charset="0"/>
              </a:rPr>
              <a:t>trắng</a:t>
            </a:r>
            <a:endParaRPr lang="en-US" sz="2600" dirty="0">
              <a:solidFill>
                <a:prstClr val="black"/>
              </a:solidFill>
              <a:latin typeface="Arial" panose="020B0604020202020204" pitchFamily="34" charset="0"/>
              <a:cs typeface="Arial" panose="020B0604020202020204" pitchFamily="34" charset="0"/>
            </a:endParaRPr>
          </a:p>
        </p:txBody>
      </p:sp>
      <p:sp>
        <p:nvSpPr>
          <p:cNvPr id="79" name="TextBox 18">
            <a:extLst>
              <a:ext uri="{FF2B5EF4-FFF2-40B4-BE49-F238E27FC236}">
                <a16:creationId xmlns:a16="http://schemas.microsoft.com/office/drawing/2014/main" id="{FFEDB85D-2A3A-4821-BB7A-C410027BB806}"/>
              </a:ext>
            </a:extLst>
          </p:cNvPr>
          <p:cNvSpPr txBox="1"/>
          <p:nvPr/>
        </p:nvSpPr>
        <p:spPr>
          <a:xfrm flipH="1">
            <a:off x="1422403" y="1957230"/>
            <a:ext cx="512839" cy="523220"/>
          </a:xfrm>
          <a:prstGeom prst="rect">
            <a:avLst/>
          </a:prstGeom>
          <a:noFill/>
        </p:spPr>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FFFFFF"/>
                </a:solidFill>
                <a:effectLst/>
                <a:uLnTx/>
                <a:uFillTx/>
                <a:latin typeface="#9Slide07 IcielCadena" panose="02000503000000020004" pitchFamily="2" charset="0"/>
                <a:ea typeface="Times New Roman" panose="02020603050405020304" pitchFamily="18" charset="0"/>
                <a:cs typeface="+mn-cs"/>
              </a:rPr>
              <a:t>A</a:t>
            </a:r>
            <a:endParaRPr kumimoji="0" lang="en-US" sz="2800" b="0" i="0" u="none" strike="noStrike" kern="1200" cap="none" spc="0" normalizeH="0" baseline="0" noProof="0" dirty="0">
              <a:ln>
                <a:noFill/>
              </a:ln>
              <a:solidFill>
                <a:srgbClr val="FFFFFF"/>
              </a:solidFill>
              <a:effectLst/>
              <a:uLnTx/>
              <a:uFillTx/>
              <a:latin typeface="#9Slide07 IcielCadena" panose="02000503000000020004" pitchFamily="2" charset="0"/>
              <a:ea typeface="Calibri" panose="020F0502020204030204" pitchFamily="34" charset="0"/>
              <a:cs typeface="Times New Roman" panose="02020603050405020304" pitchFamily="18" charset="0"/>
            </a:endParaRPr>
          </a:p>
        </p:txBody>
      </p:sp>
      <p:sp>
        <p:nvSpPr>
          <p:cNvPr id="80" name="TextBox 79">
            <a:extLst>
              <a:ext uri="{FF2B5EF4-FFF2-40B4-BE49-F238E27FC236}">
                <a16:creationId xmlns:a16="http://schemas.microsoft.com/office/drawing/2014/main" id="{C3BBD716-3DA2-4547-97F1-20085B79F9D8}"/>
              </a:ext>
            </a:extLst>
          </p:cNvPr>
          <p:cNvSpPr txBox="1"/>
          <p:nvPr/>
        </p:nvSpPr>
        <p:spPr>
          <a:xfrm flipH="1">
            <a:off x="2570487" y="4593887"/>
            <a:ext cx="8668413" cy="492443"/>
          </a:xfrm>
          <a:prstGeom prst="rect">
            <a:avLst/>
          </a:prstGeom>
          <a:noFill/>
        </p:spPr>
        <p:txBody>
          <a:bodyPr wrap="square" rtlCol="0">
            <a:spAutoFit/>
          </a:bodyPr>
          <a:lstStyle>
            <a:defPPr>
              <a:defRPr lang="en-US"/>
            </a:defPPr>
            <a:lvl1pPr algn="just" defTabSz="1219170">
              <a:lnSpc>
                <a:spcPct val="100000"/>
              </a:lnSpc>
              <a:spcAft>
                <a:spcPts val="1333"/>
              </a:spcAft>
              <a:tabLst>
                <a:tab pos="228594" algn="l"/>
                <a:tab pos="4560033" algn="l"/>
                <a:tab pos="6719825" algn="l"/>
              </a:tabLst>
              <a:defRPr sz="2667">
                <a:solidFill>
                  <a:srgbClr val="000000"/>
                </a:solidFill>
                <a:latin typeface="#9Slide03 Arima Madurai" panose="00000500000000000000" pitchFamily="2" charset="0"/>
                <a:ea typeface="Calibri" panose="020F0502020204030204" pitchFamily="34" charset="0"/>
                <a:cs typeface="#9Slide03 Arima Madurai" panose="00000500000000000000" pitchFamily="2" charset="0"/>
              </a:defRPr>
            </a:lvl1pPr>
          </a:lstStyle>
          <a:p>
            <a:pPr lvl="0" algn="l">
              <a:defRPr/>
            </a:pPr>
            <a:r>
              <a:rPr lang="en-US" sz="2600" dirty="0" err="1">
                <a:latin typeface="Arial" panose="020B0604020202020204" pitchFamily="34" charset="0"/>
                <a:cs typeface="Arial" panose="020B0604020202020204" pitchFamily="34" charset="0"/>
              </a:rPr>
              <a:t>Ánh</a:t>
            </a:r>
            <a:r>
              <a:rPr lang="en-US" sz="2600" dirty="0">
                <a:latin typeface="Arial" panose="020B0604020202020204" pitchFamily="34" charset="0"/>
                <a:cs typeface="Arial" panose="020B0604020202020204" pitchFamily="34" charset="0"/>
              </a:rPr>
              <a:t> </a:t>
            </a:r>
            <a:r>
              <a:rPr lang="en-US" sz="2600" dirty="0" err="1">
                <a:latin typeface="Arial" panose="020B0604020202020204" pitchFamily="34" charset="0"/>
                <a:cs typeface="Arial" panose="020B0604020202020204" pitchFamily="34" charset="0"/>
              </a:rPr>
              <a:t>sáng</a:t>
            </a:r>
            <a:r>
              <a:rPr lang="en-US" sz="2600" dirty="0">
                <a:latin typeface="Arial" panose="020B0604020202020204" pitchFamily="34" charset="0"/>
                <a:cs typeface="Arial" panose="020B0604020202020204" pitchFamily="34" charset="0"/>
              </a:rPr>
              <a:t> </a:t>
            </a:r>
            <a:r>
              <a:rPr lang="en-US" sz="2600" dirty="0" err="1">
                <a:latin typeface="Arial" panose="020B0604020202020204" pitchFamily="34" charset="0"/>
                <a:cs typeface="Arial" panose="020B0604020202020204" pitchFamily="34" charset="0"/>
              </a:rPr>
              <a:t>đơn</a:t>
            </a:r>
            <a:r>
              <a:rPr lang="en-US" sz="2600" dirty="0">
                <a:latin typeface="Arial" panose="020B0604020202020204" pitchFamily="34" charset="0"/>
                <a:cs typeface="Arial" panose="020B0604020202020204" pitchFamily="34" charset="0"/>
              </a:rPr>
              <a:t> </a:t>
            </a:r>
            <a:r>
              <a:rPr lang="en-US" sz="2600" dirty="0" err="1">
                <a:latin typeface="Arial" panose="020B0604020202020204" pitchFamily="34" charset="0"/>
                <a:cs typeface="Arial" panose="020B0604020202020204" pitchFamily="34" charset="0"/>
              </a:rPr>
              <a:t>sắc</a:t>
            </a:r>
            <a:endParaRPr lang="en-US" sz="2600" dirty="0">
              <a:solidFill>
                <a:prstClr val="black"/>
              </a:solidFill>
              <a:latin typeface="Arial" panose="020B0604020202020204" pitchFamily="34" charset="0"/>
              <a:cs typeface="Arial" panose="020B0604020202020204" pitchFamily="34" charset="0"/>
            </a:endParaRPr>
          </a:p>
        </p:txBody>
      </p:sp>
      <p:sp>
        <p:nvSpPr>
          <p:cNvPr id="81" name="TextBox 18">
            <a:extLst>
              <a:ext uri="{FF2B5EF4-FFF2-40B4-BE49-F238E27FC236}">
                <a16:creationId xmlns:a16="http://schemas.microsoft.com/office/drawing/2014/main" id="{CAB6159A-5DAB-4714-A26C-23DFCC9531F1}"/>
              </a:ext>
            </a:extLst>
          </p:cNvPr>
          <p:cNvSpPr txBox="1"/>
          <p:nvPr/>
        </p:nvSpPr>
        <p:spPr>
          <a:xfrm flipH="1">
            <a:off x="1437522" y="4614116"/>
            <a:ext cx="512839" cy="523220"/>
          </a:xfrm>
          <a:prstGeom prst="rect">
            <a:avLst/>
          </a:prstGeom>
          <a:noFill/>
        </p:spPr>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FFFFFF"/>
                </a:solidFill>
                <a:effectLst/>
                <a:uLnTx/>
                <a:uFillTx/>
                <a:latin typeface="#9Slide07 IcielCadena" panose="02000503000000020004" pitchFamily="2" charset="0"/>
                <a:ea typeface="Calibri" panose="020F0502020204030204" pitchFamily="34" charset="0"/>
                <a:cs typeface="+mn-cs"/>
              </a:rPr>
              <a:t>c</a:t>
            </a:r>
            <a:endParaRPr kumimoji="0" lang="en-US" sz="2800" b="0" i="0" u="none" strike="noStrike" kern="1200" cap="none" spc="0" normalizeH="0" baseline="0" noProof="0" dirty="0">
              <a:ln>
                <a:noFill/>
              </a:ln>
              <a:solidFill>
                <a:srgbClr val="FFFFFF"/>
              </a:solidFill>
              <a:effectLst/>
              <a:uLnTx/>
              <a:uFillTx/>
              <a:latin typeface="#9Slide07 IcielCadena" panose="02000503000000020004" pitchFamily="2" charset="0"/>
              <a:ea typeface="Calibri" panose="020F0502020204030204" pitchFamily="34" charset="0"/>
              <a:cs typeface="Times New Roman" panose="02020603050405020304" pitchFamily="18" charset="0"/>
            </a:endParaRPr>
          </a:p>
        </p:txBody>
      </p:sp>
      <p:sp>
        <p:nvSpPr>
          <p:cNvPr id="82" name="TextBox 81">
            <a:extLst>
              <a:ext uri="{FF2B5EF4-FFF2-40B4-BE49-F238E27FC236}">
                <a16:creationId xmlns:a16="http://schemas.microsoft.com/office/drawing/2014/main" id="{E039A3E7-9170-43D6-B269-2BDDA6B54020}"/>
              </a:ext>
            </a:extLst>
          </p:cNvPr>
          <p:cNvSpPr txBox="1"/>
          <p:nvPr/>
        </p:nvSpPr>
        <p:spPr>
          <a:xfrm flipH="1">
            <a:off x="2570487" y="3348954"/>
            <a:ext cx="7991207" cy="492443"/>
          </a:xfrm>
          <a:prstGeom prst="rect">
            <a:avLst/>
          </a:prstGeom>
          <a:noFill/>
        </p:spPr>
        <p:txBody>
          <a:bodyPr wrap="square" rtlCol="0">
            <a:spAutoFit/>
          </a:bodyPr>
          <a:lstStyle>
            <a:defPPr>
              <a:defRPr lang="en-US"/>
            </a:defPPr>
            <a:lvl1pPr algn="just" defTabSz="1219170">
              <a:lnSpc>
                <a:spcPct val="100000"/>
              </a:lnSpc>
              <a:spcAft>
                <a:spcPts val="1333"/>
              </a:spcAft>
              <a:tabLst>
                <a:tab pos="228594" algn="l"/>
                <a:tab pos="4560033" algn="l"/>
                <a:tab pos="6719825" algn="l"/>
              </a:tabLst>
              <a:defRPr sz="2667">
                <a:solidFill>
                  <a:srgbClr val="000000"/>
                </a:solidFill>
                <a:latin typeface="#9Slide03 Arima Madurai" panose="00000500000000000000" pitchFamily="2" charset="0"/>
                <a:ea typeface="Calibri" panose="020F0502020204030204" pitchFamily="34" charset="0"/>
                <a:cs typeface="#9Slide03 Arima Madurai" panose="00000500000000000000" pitchFamily="2" charset="0"/>
              </a:defRPr>
            </a:lvl1pPr>
          </a:lstStyle>
          <a:p>
            <a:pPr lvl="0" algn="l">
              <a:defRPr/>
            </a:pPr>
            <a:r>
              <a:rPr lang="en-US" sz="2600" dirty="0" err="1">
                <a:latin typeface="Arial" panose="020B0604020202020204" pitchFamily="34" charset="0"/>
                <a:cs typeface="Arial" panose="020B0604020202020204" pitchFamily="34" charset="0"/>
              </a:rPr>
              <a:t>Ánh</a:t>
            </a:r>
            <a:r>
              <a:rPr lang="en-US" sz="2600" dirty="0">
                <a:latin typeface="Arial" panose="020B0604020202020204" pitchFamily="34" charset="0"/>
                <a:cs typeface="Arial" panose="020B0604020202020204" pitchFamily="34" charset="0"/>
              </a:rPr>
              <a:t> </a:t>
            </a:r>
            <a:r>
              <a:rPr lang="en-US" sz="2600" dirty="0" err="1">
                <a:latin typeface="Arial" panose="020B0604020202020204" pitchFamily="34" charset="0"/>
                <a:cs typeface="Arial" panose="020B0604020202020204" pitchFamily="34" charset="0"/>
              </a:rPr>
              <a:t>sáng</a:t>
            </a:r>
            <a:r>
              <a:rPr lang="en-US" sz="2600" dirty="0">
                <a:latin typeface="Arial" panose="020B0604020202020204" pitchFamily="34" charset="0"/>
                <a:cs typeface="Arial" panose="020B0604020202020204" pitchFamily="34" charset="0"/>
              </a:rPr>
              <a:t> </a:t>
            </a:r>
            <a:r>
              <a:rPr lang="en-US" sz="2600" dirty="0" err="1">
                <a:latin typeface="Arial" panose="020B0604020202020204" pitchFamily="34" charset="0"/>
                <a:cs typeface="Arial" panose="020B0604020202020204" pitchFamily="34" charset="0"/>
              </a:rPr>
              <a:t>đơn</a:t>
            </a:r>
            <a:r>
              <a:rPr lang="en-US" sz="2600" dirty="0">
                <a:latin typeface="Arial" panose="020B0604020202020204" pitchFamily="34" charset="0"/>
                <a:cs typeface="Arial" panose="020B0604020202020204" pitchFamily="34" charset="0"/>
              </a:rPr>
              <a:t> </a:t>
            </a:r>
            <a:r>
              <a:rPr lang="en-US" sz="2600" dirty="0" err="1">
                <a:latin typeface="Arial" panose="020B0604020202020204" pitchFamily="34" charset="0"/>
                <a:cs typeface="Arial" panose="020B0604020202020204" pitchFamily="34" charset="0"/>
              </a:rPr>
              <a:t>màu</a:t>
            </a:r>
            <a:endParaRPr lang="en-US" sz="2600" dirty="0">
              <a:solidFill>
                <a:prstClr val="black"/>
              </a:solidFill>
              <a:latin typeface="Arial" panose="020B0604020202020204" pitchFamily="34" charset="0"/>
              <a:cs typeface="Arial" panose="020B0604020202020204" pitchFamily="34" charset="0"/>
            </a:endParaRPr>
          </a:p>
        </p:txBody>
      </p:sp>
      <p:sp>
        <p:nvSpPr>
          <p:cNvPr id="83" name="TextBox 18">
            <a:extLst>
              <a:ext uri="{FF2B5EF4-FFF2-40B4-BE49-F238E27FC236}">
                <a16:creationId xmlns:a16="http://schemas.microsoft.com/office/drawing/2014/main" id="{BC006324-230B-4807-85AD-5A921C30F431}"/>
              </a:ext>
            </a:extLst>
          </p:cNvPr>
          <p:cNvSpPr txBox="1"/>
          <p:nvPr/>
        </p:nvSpPr>
        <p:spPr>
          <a:xfrm flipH="1">
            <a:off x="1437522" y="3333566"/>
            <a:ext cx="512839" cy="523220"/>
          </a:xfrm>
          <a:prstGeom prst="rect">
            <a:avLst/>
          </a:prstGeom>
          <a:noFill/>
        </p:spPr>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FFFFFF"/>
                </a:solidFill>
                <a:effectLst/>
                <a:uLnTx/>
                <a:uFillTx/>
                <a:latin typeface="#9Slide07 IcielCadena" panose="02000503000000020004" pitchFamily="2" charset="0"/>
                <a:ea typeface="Calibri" panose="020F0502020204030204" pitchFamily="34" charset="0"/>
                <a:cs typeface="+mn-cs"/>
              </a:rPr>
              <a:t>B</a:t>
            </a:r>
            <a:endParaRPr kumimoji="0" lang="en-US" sz="2800" b="0" i="0" u="none" strike="noStrike" kern="1200" cap="none" spc="0" normalizeH="0" baseline="0" noProof="0" dirty="0">
              <a:ln>
                <a:noFill/>
              </a:ln>
              <a:solidFill>
                <a:srgbClr val="FFFFFF"/>
              </a:solidFill>
              <a:effectLst/>
              <a:uLnTx/>
              <a:uFillTx/>
              <a:latin typeface="#9Slide07 IcielCadena" panose="02000503000000020004" pitchFamily="2" charset="0"/>
              <a:ea typeface="Calibri" panose="020F0502020204030204" pitchFamily="34" charset="0"/>
              <a:cs typeface="Times New Roman" panose="02020603050405020304" pitchFamily="18" charset="0"/>
            </a:endParaRPr>
          </a:p>
        </p:txBody>
      </p:sp>
      <p:sp>
        <p:nvSpPr>
          <p:cNvPr id="84" name="TextBox 83">
            <a:extLst>
              <a:ext uri="{FF2B5EF4-FFF2-40B4-BE49-F238E27FC236}">
                <a16:creationId xmlns:a16="http://schemas.microsoft.com/office/drawing/2014/main" id="{0D57BA21-D3BA-40A7-B83A-29EC62F69E61}"/>
              </a:ext>
            </a:extLst>
          </p:cNvPr>
          <p:cNvSpPr txBox="1"/>
          <p:nvPr/>
        </p:nvSpPr>
        <p:spPr>
          <a:xfrm flipH="1">
            <a:off x="2570487" y="5812262"/>
            <a:ext cx="8190740" cy="492443"/>
          </a:xfrm>
          <a:prstGeom prst="rect">
            <a:avLst/>
          </a:prstGeom>
          <a:noFill/>
        </p:spPr>
        <p:txBody>
          <a:bodyPr wrap="square" rtlCol="0">
            <a:spAutoFit/>
          </a:bodyPr>
          <a:lstStyle>
            <a:defPPr>
              <a:defRPr lang="en-US"/>
            </a:defPPr>
            <a:lvl1pPr algn="just" defTabSz="1219170">
              <a:lnSpc>
                <a:spcPct val="100000"/>
              </a:lnSpc>
              <a:spcAft>
                <a:spcPts val="1333"/>
              </a:spcAft>
              <a:tabLst>
                <a:tab pos="228594" algn="l"/>
                <a:tab pos="4560033" algn="l"/>
                <a:tab pos="6719825" algn="l"/>
              </a:tabLst>
              <a:defRPr sz="2667">
                <a:solidFill>
                  <a:srgbClr val="000000"/>
                </a:solidFill>
                <a:latin typeface="#9Slide03 Arima Madurai" panose="00000500000000000000" pitchFamily="2" charset="0"/>
                <a:ea typeface="Calibri" panose="020F0502020204030204" pitchFamily="34" charset="0"/>
                <a:cs typeface="#9Slide03 Arima Madurai" panose="00000500000000000000" pitchFamily="2" charset="0"/>
              </a:defRPr>
            </a:lvl1pPr>
          </a:lstStyle>
          <a:p>
            <a:pPr lvl="0" algn="l">
              <a:defRPr/>
            </a:pPr>
            <a:r>
              <a:rPr lang="en-US" sz="2600" dirty="0" err="1">
                <a:latin typeface="Arial" panose="020B0604020202020204" pitchFamily="34" charset="0"/>
                <a:cs typeface="Arial" panose="020B0604020202020204" pitchFamily="34" charset="0"/>
              </a:rPr>
              <a:t>Ánh</a:t>
            </a:r>
            <a:r>
              <a:rPr lang="en-US" sz="2600" dirty="0">
                <a:latin typeface="Arial" panose="020B0604020202020204" pitchFamily="34" charset="0"/>
                <a:cs typeface="Arial" panose="020B0604020202020204" pitchFamily="34" charset="0"/>
              </a:rPr>
              <a:t> </a:t>
            </a:r>
            <a:r>
              <a:rPr lang="en-US" sz="2600" dirty="0" err="1">
                <a:latin typeface="Arial" panose="020B0604020202020204" pitchFamily="34" charset="0"/>
                <a:cs typeface="Arial" panose="020B0604020202020204" pitchFamily="34" charset="0"/>
              </a:rPr>
              <a:t>sáng</a:t>
            </a:r>
            <a:r>
              <a:rPr lang="en-US" sz="2600" dirty="0">
                <a:latin typeface="Arial" panose="020B0604020202020204" pitchFamily="34" charset="0"/>
                <a:cs typeface="Arial" panose="020B0604020202020204" pitchFamily="34" charset="0"/>
              </a:rPr>
              <a:t> </a:t>
            </a:r>
            <a:r>
              <a:rPr lang="en-US" sz="2600" dirty="0" err="1">
                <a:latin typeface="Arial" panose="020B0604020202020204" pitchFamily="34" charset="0"/>
                <a:cs typeface="Arial" panose="020B0604020202020204" pitchFamily="34" charset="0"/>
              </a:rPr>
              <a:t>hỗn</a:t>
            </a:r>
            <a:r>
              <a:rPr lang="en-US" sz="2600" dirty="0">
                <a:latin typeface="Arial" panose="020B0604020202020204" pitchFamily="34" charset="0"/>
                <a:cs typeface="Arial" panose="020B0604020202020204" pitchFamily="34" charset="0"/>
              </a:rPr>
              <a:t> </a:t>
            </a:r>
            <a:r>
              <a:rPr lang="en-US" sz="2600" dirty="0" err="1">
                <a:latin typeface="Arial" panose="020B0604020202020204" pitchFamily="34" charset="0"/>
                <a:cs typeface="Arial" panose="020B0604020202020204" pitchFamily="34" charset="0"/>
              </a:rPr>
              <a:t>hợp</a:t>
            </a:r>
            <a:endParaRPr lang="en-US" sz="2600" dirty="0">
              <a:solidFill>
                <a:prstClr val="black"/>
              </a:solidFill>
              <a:latin typeface="Arial" panose="020B0604020202020204" pitchFamily="34" charset="0"/>
              <a:cs typeface="Arial" panose="020B0604020202020204" pitchFamily="34" charset="0"/>
            </a:endParaRPr>
          </a:p>
        </p:txBody>
      </p:sp>
      <p:sp>
        <p:nvSpPr>
          <p:cNvPr id="85" name="TextBox 18">
            <a:extLst>
              <a:ext uri="{FF2B5EF4-FFF2-40B4-BE49-F238E27FC236}">
                <a16:creationId xmlns:a16="http://schemas.microsoft.com/office/drawing/2014/main" id="{292E3143-7F20-4114-9D44-EBD48636EA14}"/>
              </a:ext>
            </a:extLst>
          </p:cNvPr>
          <p:cNvSpPr txBox="1"/>
          <p:nvPr/>
        </p:nvSpPr>
        <p:spPr>
          <a:xfrm flipH="1">
            <a:off x="1360410" y="5781485"/>
            <a:ext cx="512839" cy="523220"/>
          </a:xfrm>
          <a:prstGeom prst="rect">
            <a:avLst/>
          </a:prstGeom>
          <a:noFill/>
        </p:spPr>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srgbClr val="FFFFFF"/>
                </a:solidFill>
                <a:effectLst/>
                <a:uLnTx/>
                <a:uFillTx/>
                <a:latin typeface="#9Slide07 IcielCadena" panose="02000503000000020004" pitchFamily="2" charset="0"/>
                <a:ea typeface="Calibri" panose="020F0502020204030204" pitchFamily="34" charset="0"/>
                <a:cs typeface="Times New Roman" panose="02020603050405020304" pitchFamily="18" charset="0"/>
              </a:rPr>
              <a:t>D</a:t>
            </a:r>
          </a:p>
        </p:txBody>
      </p:sp>
      <p:sp>
        <p:nvSpPr>
          <p:cNvPr id="86" name="Rectangle: Rounded Corners 85">
            <a:extLst>
              <a:ext uri="{FF2B5EF4-FFF2-40B4-BE49-F238E27FC236}">
                <a16:creationId xmlns:a16="http://schemas.microsoft.com/office/drawing/2014/main" id="{80CD112B-3D50-43CD-9341-2D81A1C814CE}"/>
              </a:ext>
            </a:extLst>
          </p:cNvPr>
          <p:cNvSpPr/>
          <p:nvPr/>
        </p:nvSpPr>
        <p:spPr>
          <a:xfrm>
            <a:off x="2283285" y="1796577"/>
            <a:ext cx="8915912" cy="898921"/>
          </a:xfrm>
          <a:prstGeom prst="roundRect">
            <a:avLst/>
          </a:prstGeom>
          <a:noFill/>
          <a:ln w="31750">
            <a:solidFill>
              <a:srgbClr val="F0BB62"/>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DB3C14"/>
              </a:solidFill>
              <a:effectLst/>
              <a:uLnTx/>
              <a:uFillTx/>
              <a:latin typeface="Calibri"/>
              <a:cs typeface="+mn-cs"/>
            </a:endParaRPr>
          </a:p>
        </p:txBody>
      </p:sp>
      <p:sp>
        <p:nvSpPr>
          <p:cNvPr id="87" name="Rectangle: Rounded Corners 86">
            <a:extLst>
              <a:ext uri="{FF2B5EF4-FFF2-40B4-BE49-F238E27FC236}">
                <a16:creationId xmlns:a16="http://schemas.microsoft.com/office/drawing/2014/main" id="{86709B4E-BAC5-4692-B4D0-39A36F44E89F}"/>
              </a:ext>
            </a:extLst>
          </p:cNvPr>
          <p:cNvSpPr/>
          <p:nvPr/>
        </p:nvSpPr>
        <p:spPr>
          <a:xfrm>
            <a:off x="2328332" y="3240783"/>
            <a:ext cx="8870865" cy="874666"/>
          </a:xfrm>
          <a:prstGeom prst="roundRect">
            <a:avLst/>
          </a:prstGeom>
          <a:noFill/>
          <a:ln w="31750">
            <a:solidFill>
              <a:srgbClr val="07A5B5"/>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DB3C14"/>
              </a:solidFill>
              <a:effectLst/>
              <a:uLnTx/>
              <a:uFillTx/>
              <a:latin typeface="Calibri"/>
              <a:cs typeface="+mn-cs"/>
            </a:endParaRPr>
          </a:p>
        </p:txBody>
      </p:sp>
      <p:sp>
        <p:nvSpPr>
          <p:cNvPr id="88" name="Rectangle: Rounded Corners 87">
            <a:extLst>
              <a:ext uri="{FF2B5EF4-FFF2-40B4-BE49-F238E27FC236}">
                <a16:creationId xmlns:a16="http://schemas.microsoft.com/office/drawing/2014/main" id="{7315E35B-FA6C-4AF1-B2B9-BE8BE6F7EB5D}"/>
              </a:ext>
            </a:extLst>
          </p:cNvPr>
          <p:cNvSpPr/>
          <p:nvPr/>
        </p:nvSpPr>
        <p:spPr>
          <a:xfrm>
            <a:off x="2373381" y="4492954"/>
            <a:ext cx="8826721" cy="764845"/>
          </a:xfrm>
          <a:prstGeom prst="roundRect">
            <a:avLst/>
          </a:prstGeom>
          <a:noFill/>
          <a:ln w="31750">
            <a:solidFill>
              <a:srgbClr val="F0BB62"/>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DB3C14"/>
              </a:solidFill>
              <a:effectLst/>
              <a:uLnTx/>
              <a:uFillTx/>
              <a:latin typeface="Calibri"/>
              <a:cs typeface="+mn-cs"/>
            </a:endParaRPr>
          </a:p>
        </p:txBody>
      </p:sp>
      <p:sp>
        <p:nvSpPr>
          <p:cNvPr id="89" name="Rectangle: Rounded Corners 88">
            <a:extLst>
              <a:ext uri="{FF2B5EF4-FFF2-40B4-BE49-F238E27FC236}">
                <a16:creationId xmlns:a16="http://schemas.microsoft.com/office/drawing/2014/main" id="{D42DAECB-C444-458D-9EB7-BB4DBB55F414}"/>
              </a:ext>
            </a:extLst>
          </p:cNvPr>
          <p:cNvSpPr/>
          <p:nvPr/>
        </p:nvSpPr>
        <p:spPr>
          <a:xfrm>
            <a:off x="2376996" y="5725162"/>
            <a:ext cx="8822201" cy="838205"/>
          </a:xfrm>
          <a:prstGeom prst="roundRect">
            <a:avLst/>
          </a:prstGeom>
          <a:noFill/>
          <a:ln w="31750">
            <a:solidFill>
              <a:srgbClr val="07A5B5"/>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600" b="0" i="0" u="none" strike="noStrike" kern="1200" cap="none" spc="0" normalizeH="0" baseline="0" noProof="0">
              <a:ln>
                <a:noFill/>
              </a:ln>
              <a:solidFill>
                <a:srgbClr val="DB3C14"/>
              </a:solidFill>
              <a:effectLst/>
              <a:uLnTx/>
              <a:uFillTx/>
              <a:latin typeface="Calibri"/>
              <a:cs typeface="+mn-cs"/>
            </a:endParaRPr>
          </a:p>
        </p:txBody>
      </p:sp>
      <p:sp>
        <p:nvSpPr>
          <p:cNvPr id="90" name="Rectangle 89">
            <a:extLst>
              <a:ext uri="{FF2B5EF4-FFF2-40B4-BE49-F238E27FC236}">
                <a16:creationId xmlns:a16="http://schemas.microsoft.com/office/drawing/2014/main" id="{C41E17E5-813C-4383-90EA-DDABE0654D31}"/>
              </a:ext>
            </a:extLst>
          </p:cNvPr>
          <p:cNvSpPr/>
          <p:nvPr/>
        </p:nvSpPr>
        <p:spPr>
          <a:xfrm>
            <a:off x="0" y="392154"/>
            <a:ext cx="1367604" cy="430695"/>
          </a:xfrm>
          <a:prstGeom prst="rect">
            <a:avLst/>
          </a:prstGeom>
          <a:solidFill>
            <a:srgbClr val="51925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a:cs typeface="+mn-cs"/>
            </a:endParaRPr>
          </a:p>
        </p:txBody>
      </p:sp>
    </p:spTree>
    <p:extLst>
      <p:ext uri="{BB962C8B-B14F-4D97-AF65-F5344CB8AC3E}">
        <p14:creationId xmlns:p14="http://schemas.microsoft.com/office/powerpoint/2010/main" val="1229254036"/>
      </p:ext>
    </p:extLst>
  </p:cSld>
  <p:clrMapOvr>
    <a:masterClrMapping/>
  </p:clrMapOvr>
  <mc:AlternateContent xmlns:mc="http://schemas.openxmlformats.org/markup-compatibility/2006" xmlns:p14="http://schemas.microsoft.com/office/powerpoint/2010/main">
    <mc:Choice Requires="p14">
      <p:transition spd="slow" p14:dur="1200">
        <p:dissolve/>
      </p:transition>
    </mc:Choice>
    <mc:Fallback xmlns="">
      <p:transition spd="slow">
        <p:dissolv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76"/>
                                        </p:tgtEl>
                                        <p:attrNameLst>
                                          <p:attrName>style.visibility</p:attrName>
                                        </p:attrNameLst>
                                      </p:cBhvr>
                                      <p:to>
                                        <p:strVal val="visible"/>
                                      </p:to>
                                    </p:set>
                                    <p:animEffect transition="in" filter="wipe(left)">
                                      <p:cBhvr>
                                        <p:cTn id="7" dur="1500"/>
                                        <p:tgtEl>
                                          <p:spTgt spid="76"/>
                                        </p:tgtEl>
                                      </p:cBhvr>
                                    </p:animEffect>
                                  </p:childTnLst>
                                </p:cTn>
                              </p:par>
                            </p:childTnLst>
                          </p:cTn>
                        </p:par>
                        <p:par>
                          <p:cTn id="8" fill="hold">
                            <p:stCondLst>
                              <p:cond delay="1500"/>
                            </p:stCondLst>
                            <p:childTnLst>
                              <p:par>
                                <p:cTn id="9" presetID="21" presetClass="entr" presetSubtype="1" fill="hold" grpId="0" nodeType="afterEffect">
                                  <p:stCondLst>
                                    <p:cond delay="0"/>
                                  </p:stCondLst>
                                  <p:childTnLst>
                                    <p:set>
                                      <p:cBhvr>
                                        <p:cTn id="10" dur="1" fill="hold">
                                          <p:stCondLst>
                                            <p:cond delay="0"/>
                                          </p:stCondLst>
                                        </p:cTn>
                                        <p:tgtEl>
                                          <p:spTgt spid="86"/>
                                        </p:tgtEl>
                                        <p:attrNameLst>
                                          <p:attrName>style.visibility</p:attrName>
                                        </p:attrNameLst>
                                      </p:cBhvr>
                                      <p:to>
                                        <p:strVal val="visible"/>
                                      </p:to>
                                    </p:set>
                                    <p:animEffect transition="in" filter="wheel(1)">
                                      <p:cBhvr>
                                        <p:cTn id="11" dur="1000"/>
                                        <p:tgtEl>
                                          <p:spTgt spid="86"/>
                                        </p:tgtEl>
                                      </p:cBhvr>
                                    </p:animEffect>
                                  </p:childTnLst>
                                </p:cTn>
                              </p:par>
                            </p:childTnLst>
                          </p:cTn>
                        </p:par>
                        <p:par>
                          <p:cTn id="12" fill="hold">
                            <p:stCondLst>
                              <p:cond delay="2500"/>
                            </p:stCondLst>
                            <p:childTnLst>
                              <p:par>
                                <p:cTn id="13" presetID="22" presetClass="entr" presetSubtype="8" fill="hold" grpId="0" nodeType="afterEffect">
                                  <p:stCondLst>
                                    <p:cond delay="0"/>
                                  </p:stCondLst>
                                  <p:childTnLst>
                                    <p:set>
                                      <p:cBhvr>
                                        <p:cTn id="14" dur="1" fill="hold">
                                          <p:stCondLst>
                                            <p:cond delay="0"/>
                                          </p:stCondLst>
                                        </p:cTn>
                                        <p:tgtEl>
                                          <p:spTgt spid="78"/>
                                        </p:tgtEl>
                                        <p:attrNameLst>
                                          <p:attrName>style.visibility</p:attrName>
                                        </p:attrNameLst>
                                      </p:cBhvr>
                                      <p:to>
                                        <p:strVal val="visible"/>
                                      </p:to>
                                    </p:set>
                                    <p:animEffect transition="in" filter="wipe(left)">
                                      <p:cBhvr>
                                        <p:cTn id="15" dur="1000"/>
                                        <p:tgtEl>
                                          <p:spTgt spid="78"/>
                                        </p:tgtEl>
                                      </p:cBhvr>
                                    </p:animEffect>
                                  </p:childTnLst>
                                </p:cTn>
                              </p:par>
                              <p:par>
                                <p:cTn id="16" presetID="22" presetClass="entr" presetSubtype="8" fill="hold" grpId="0" nodeType="withEffect">
                                  <p:stCondLst>
                                    <p:cond delay="0"/>
                                  </p:stCondLst>
                                  <p:childTnLst>
                                    <p:set>
                                      <p:cBhvr>
                                        <p:cTn id="17" dur="1" fill="hold">
                                          <p:stCondLst>
                                            <p:cond delay="0"/>
                                          </p:stCondLst>
                                        </p:cTn>
                                        <p:tgtEl>
                                          <p:spTgt spid="79"/>
                                        </p:tgtEl>
                                        <p:attrNameLst>
                                          <p:attrName>style.visibility</p:attrName>
                                        </p:attrNameLst>
                                      </p:cBhvr>
                                      <p:to>
                                        <p:strVal val="visible"/>
                                      </p:to>
                                    </p:set>
                                    <p:animEffect transition="in" filter="wipe(left)">
                                      <p:cBhvr>
                                        <p:cTn id="18" dur="1500"/>
                                        <p:tgtEl>
                                          <p:spTgt spid="79"/>
                                        </p:tgtEl>
                                      </p:cBhvr>
                                    </p:animEffect>
                                  </p:childTnLst>
                                </p:cTn>
                              </p:par>
                            </p:childTnLst>
                          </p:cTn>
                        </p:par>
                        <p:par>
                          <p:cTn id="19" fill="hold">
                            <p:stCondLst>
                              <p:cond delay="4000"/>
                            </p:stCondLst>
                            <p:childTnLst>
                              <p:par>
                                <p:cTn id="20" presetID="21" presetClass="entr" presetSubtype="1" fill="hold" grpId="0" nodeType="afterEffect">
                                  <p:stCondLst>
                                    <p:cond delay="0"/>
                                  </p:stCondLst>
                                  <p:childTnLst>
                                    <p:set>
                                      <p:cBhvr>
                                        <p:cTn id="21" dur="1" fill="hold">
                                          <p:stCondLst>
                                            <p:cond delay="0"/>
                                          </p:stCondLst>
                                        </p:cTn>
                                        <p:tgtEl>
                                          <p:spTgt spid="87"/>
                                        </p:tgtEl>
                                        <p:attrNameLst>
                                          <p:attrName>style.visibility</p:attrName>
                                        </p:attrNameLst>
                                      </p:cBhvr>
                                      <p:to>
                                        <p:strVal val="visible"/>
                                      </p:to>
                                    </p:set>
                                    <p:animEffect transition="in" filter="wheel(1)">
                                      <p:cBhvr>
                                        <p:cTn id="22" dur="1000"/>
                                        <p:tgtEl>
                                          <p:spTgt spid="87"/>
                                        </p:tgtEl>
                                      </p:cBhvr>
                                    </p:animEffect>
                                  </p:childTnLst>
                                </p:cTn>
                              </p:par>
                            </p:childTnLst>
                          </p:cTn>
                        </p:par>
                        <p:par>
                          <p:cTn id="23" fill="hold">
                            <p:stCondLst>
                              <p:cond delay="5000"/>
                            </p:stCondLst>
                            <p:childTnLst>
                              <p:par>
                                <p:cTn id="24" presetID="22" presetClass="entr" presetSubtype="8" fill="hold" grpId="0" nodeType="afterEffect">
                                  <p:stCondLst>
                                    <p:cond delay="0"/>
                                  </p:stCondLst>
                                  <p:childTnLst>
                                    <p:set>
                                      <p:cBhvr>
                                        <p:cTn id="25" dur="1" fill="hold">
                                          <p:stCondLst>
                                            <p:cond delay="0"/>
                                          </p:stCondLst>
                                        </p:cTn>
                                        <p:tgtEl>
                                          <p:spTgt spid="82"/>
                                        </p:tgtEl>
                                        <p:attrNameLst>
                                          <p:attrName>style.visibility</p:attrName>
                                        </p:attrNameLst>
                                      </p:cBhvr>
                                      <p:to>
                                        <p:strVal val="visible"/>
                                      </p:to>
                                    </p:set>
                                    <p:animEffect transition="in" filter="wipe(left)">
                                      <p:cBhvr>
                                        <p:cTn id="26" dur="1000"/>
                                        <p:tgtEl>
                                          <p:spTgt spid="82"/>
                                        </p:tgtEl>
                                      </p:cBhvr>
                                    </p:animEffect>
                                  </p:childTnLst>
                                </p:cTn>
                              </p:par>
                              <p:par>
                                <p:cTn id="27" presetID="22" presetClass="entr" presetSubtype="8" fill="hold" grpId="0" nodeType="withEffect">
                                  <p:stCondLst>
                                    <p:cond delay="0"/>
                                  </p:stCondLst>
                                  <p:childTnLst>
                                    <p:set>
                                      <p:cBhvr>
                                        <p:cTn id="28" dur="1" fill="hold">
                                          <p:stCondLst>
                                            <p:cond delay="0"/>
                                          </p:stCondLst>
                                        </p:cTn>
                                        <p:tgtEl>
                                          <p:spTgt spid="83"/>
                                        </p:tgtEl>
                                        <p:attrNameLst>
                                          <p:attrName>style.visibility</p:attrName>
                                        </p:attrNameLst>
                                      </p:cBhvr>
                                      <p:to>
                                        <p:strVal val="visible"/>
                                      </p:to>
                                    </p:set>
                                    <p:animEffect transition="in" filter="wipe(left)">
                                      <p:cBhvr>
                                        <p:cTn id="29" dur="1500"/>
                                        <p:tgtEl>
                                          <p:spTgt spid="83"/>
                                        </p:tgtEl>
                                      </p:cBhvr>
                                    </p:animEffect>
                                  </p:childTnLst>
                                </p:cTn>
                              </p:par>
                            </p:childTnLst>
                          </p:cTn>
                        </p:par>
                        <p:par>
                          <p:cTn id="30" fill="hold">
                            <p:stCondLst>
                              <p:cond delay="6500"/>
                            </p:stCondLst>
                            <p:childTnLst>
                              <p:par>
                                <p:cTn id="31" presetID="21" presetClass="entr" presetSubtype="1" fill="hold" grpId="0" nodeType="afterEffect">
                                  <p:stCondLst>
                                    <p:cond delay="0"/>
                                  </p:stCondLst>
                                  <p:childTnLst>
                                    <p:set>
                                      <p:cBhvr>
                                        <p:cTn id="32" dur="1" fill="hold">
                                          <p:stCondLst>
                                            <p:cond delay="0"/>
                                          </p:stCondLst>
                                        </p:cTn>
                                        <p:tgtEl>
                                          <p:spTgt spid="88"/>
                                        </p:tgtEl>
                                        <p:attrNameLst>
                                          <p:attrName>style.visibility</p:attrName>
                                        </p:attrNameLst>
                                      </p:cBhvr>
                                      <p:to>
                                        <p:strVal val="visible"/>
                                      </p:to>
                                    </p:set>
                                    <p:animEffect transition="in" filter="wheel(1)">
                                      <p:cBhvr>
                                        <p:cTn id="33" dur="1000"/>
                                        <p:tgtEl>
                                          <p:spTgt spid="88"/>
                                        </p:tgtEl>
                                      </p:cBhvr>
                                    </p:animEffect>
                                  </p:childTnLst>
                                </p:cTn>
                              </p:par>
                            </p:childTnLst>
                          </p:cTn>
                        </p:par>
                        <p:par>
                          <p:cTn id="34" fill="hold">
                            <p:stCondLst>
                              <p:cond delay="7500"/>
                            </p:stCondLst>
                            <p:childTnLst>
                              <p:par>
                                <p:cTn id="35" presetID="22" presetClass="entr" presetSubtype="8" fill="hold" grpId="0" nodeType="afterEffect">
                                  <p:stCondLst>
                                    <p:cond delay="0"/>
                                  </p:stCondLst>
                                  <p:childTnLst>
                                    <p:set>
                                      <p:cBhvr>
                                        <p:cTn id="36" dur="1" fill="hold">
                                          <p:stCondLst>
                                            <p:cond delay="0"/>
                                          </p:stCondLst>
                                        </p:cTn>
                                        <p:tgtEl>
                                          <p:spTgt spid="80"/>
                                        </p:tgtEl>
                                        <p:attrNameLst>
                                          <p:attrName>style.visibility</p:attrName>
                                        </p:attrNameLst>
                                      </p:cBhvr>
                                      <p:to>
                                        <p:strVal val="visible"/>
                                      </p:to>
                                    </p:set>
                                    <p:animEffect transition="in" filter="wipe(left)">
                                      <p:cBhvr>
                                        <p:cTn id="37" dur="1000"/>
                                        <p:tgtEl>
                                          <p:spTgt spid="80"/>
                                        </p:tgtEl>
                                      </p:cBhvr>
                                    </p:animEffect>
                                  </p:childTnLst>
                                </p:cTn>
                              </p:par>
                              <p:par>
                                <p:cTn id="38" presetID="22" presetClass="entr" presetSubtype="8" fill="hold" grpId="0" nodeType="withEffect">
                                  <p:stCondLst>
                                    <p:cond delay="0"/>
                                  </p:stCondLst>
                                  <p:childTnLst>
                                    <p:set>
                                      <p:cBhvr>
                                        <p:cTn id="39" dur="1" fill="hold">
                                          <p:stCondLst>
                                            <p:cond delay="0"/>
                                          </p:stCondLst>
                                        </p:cTn>
                                        <p:tgtEl>
                                          <p:spTgt spid="81"/>
                                        </p:tgtEl>
                                        <p:attrNameLst>
                                          <p:attrName>style.visibility</p:attrName>
                                        </p:attrNameLst>
                                      </p:cBhvr>
                                      <p:to>
                                        <p:strVal val="visible"/>
                                      </p:to>
                                    </p:set>
                                    <p:animEffect transition="in" filter="wipe(left)">
                                      <p:cBhvr>
                                        <p:cTn id="40" dur="1500"/>
                                        <p:tgtEl>
                                          <p:spTgt spid="81"/>
                                        </p:tgtEl>
                                      </p:cBhvr>
                                    </p:animEffect>
                                  </p:childTnLst>
                                </p:cTn>
                              </p:par>
                            </p:childTnLst>
                          </p:cTn>
                        </p:par>
                        <p:par>
                          <p:cTn id="41" fill="hold">
                            <p:stCondLst>
                              <p:cond delay="9000"/>
                            </p:stCondLst>
                            <p:childTnLst>
                              <p:par>
                                <p:cTn id="42" presetID="21" presetClass="entr" presetSubtype="1" fill="hold" grpId="0" nodeType="afterEffect">
                                  <p:stCondLst>
                                    <p:cond delay="0"/>
                                  </p:stCondLst>
                                  <p:childTnLst>
                                    <p:set>
                                      <p:cBhvr>
                                        <p:cTn id="43" dur="1" fill="hold">
                                          <p:stCondLst>
                                            <p:cond delay="0"/>
                                          </p:stCondLst>
                                        </p:cTn>
                                        <p:tgtEl>
                                          <p:spTgt spid="89"/>
                                        </p:tgtEl>
                                        <p:attrNameLst>
                                          <p:attrName>style.visibility</p:attrName>
                                        </p:attrNameLst>
                                      </p:cBhvr>
                                      <p:to>
                                        <p:strVal val="visible"/>
                                      </p:to>
                                    </p:set>
                                    <p:animEffect transition="in" filter="wheel(1)">
                                      <p:cBhvr>
                                        <p:cTn id="44" dur="1000"/>
                                        <p:tgtEl>
                                          <p:spTgt spid="89"/>
                                        </p:tgtEl>
                                      </p:cBhvr>
                                    </p:animEffect>
                                  </p:childTnLst>
                                </p:cTn>
                              </p:par>
                            </p:childTnLst>
                          </p:cTn>
                        </p:par>
                        <p:par>
                          <p:cTn id="45" fill="hold">
                            <p:stCondLst>
                              <p:cond delay="10000"/>
                            </p:stCondLst>
                            <p:childTnLst>
                              <p:par>
                                <p:cTn id="46" presetID="22" presetClass="entr" presetSubtype="8" fill="hold" grpId="0" nodeType="afterEffect">
                                  <p:stCondLst>
                                    <p:cond delay="0"/>
                                  </p:stCondLst>
                                  <p:childTnLst>
                                    <p:set>
                                      <p:cBhvr>
                                        <p:cTn id="47" dur="1" fill="hold">
                                          <p:stCondLst>
                                            <p:cond delay="0"/>
                                          </p:stCondLst>
                                        </p:cTn>
                                        <p:tgtEl>
                                          <p:spTgt spid="84"/>
                                        </p:tgtEl>
                                        <p:attrNameLst>
                                          <p:attrName>style.visibility</p:attrName>
                                        </p:attrNameLst>
                                      </p:cBhvr>
                                      <p:to>
                                        <p:strVal val="visible"/>
                                      </p:to>
                                    </p:set>
                                    <p:animEffect transition="in" filter="wipe(left)">
                                      <p:cBhvr>
                                        <p:cTn id="48" dur="1000"/>
                                        <p:tgtEl>
                                          <p:spTgt spid="84"/>
                                        </p:tgtEl>
                                      </p:cBhvr>
                                    </p:animEffect>
                                  </p:childTnLst>
                                </p:cTn>
                              </p:par>
                              <p:par>
                                <p:cTn id="49" presetID="22" presetClass="entr" presetSubtype="8" fill="hold" grpId="0" nodeType="withEffect">
                                  <p:stCondLst>
                                    <p:cond delay="0"/>
                                  </p:stCondLst>
                                  <p:childTnLst>
                                    <p:set>
                                      <p:cBhvr>
                                        <p:cTn id="50" dur="1" fill="hold">
                                          <p:stCondLst>
                                            <p:cond delay="0"/>
                                          </p:stCondLst>
                                        </p:cTn>
                                        <p:tgtEl>
                                          <p:spTgt spid="85"/>
                                        </p:tgtEl>
                                        <p:attrNameLst>
                                          <p:attrName>style.visibility</p:attrName>
                                        </p:attrNameLst>
                                      </p:cBhvr>
                                      <p:to>
                                        <p:strVal val="visible"/>
                                      </p:to>
                                    </p:set>
                                    <p:animEffect transition="in" filter="wipe(left)">
                                      <p:cBhvr>
                                        <p:cTn id="51" dur="1500"/>
                                        <p:tgtEl>
                                          <p:spTgt spid="85"/>
                                        </p:tgtEl>
                                      </p:cBhvr>
                                    </p:animEffect>
                                  </p:childTnLst>
                                </p:cTn>
                              </p:par>
                            </p:childTnLst>
                          </p:cTn>
                        </p:par>
                      </p:childTnLst>
                    </p:cTn>
                  </p:par>
                  <p:par>
                    <p:cTn id="52" fill="hold">
                      <p:stCondLst>
                        <p:cond delay="indefinite"/>
                      </p:stCondLst>
                      <p:childTnLst>
                        <p:par>
                          <p:cTn id="53" fill="hold">
                            <p:stCondLst>
                              <p:cond delay="0"/>
                            </p:stCondLst>
                            <p:childTnLst>
                              <p:par>
                                <p:cTn id="54" presetID="1" presetClass="emph" presetSubtype="2" fill="hold" nodeType="clickEffect">
                                  <p:stCondLst>
                                    <p:cond delay="0"/>
                                  </p:stCondLst>
                                  <p:childTnLst>
                                    <p:animClr clrSpc="rgb" dir="cw">
                                      <p:cBhvr>
                                        <p:cTn id="55" dur="2000" fill="hold"/>
                                        <p:tgtEl>
                                          <p:spTgt spid="78"/>
                                        </p:tgtEl>
                                        <p:attrNameLst>
                                          <p:attrName>fillcolor</p:attrName>
                                        </p:attrNameLst>
                                      </p:cBhvr>
                                      <p:to>
                                        <a:schemeClr val="accent2"/>
                                      </p:to>
                                    </p:animClr>
                                    <p:set>
                                      <p:cBhvr>
                                        <p:cTn id="56" dur="2000" fill="hold"/>
                                        <p:tgtEl>
                                          <p:spTgt spid="78"/>
                                        </p:tgtEl>
                                        <p:attrNameLst>
                                          <p:attrName>fill.type</p:attrName>
                                        </p:attrNameLst>
                                      </p:cBhvr>
                                      <p:to>
                                        <p:strVal val="solid"/>
                                      </p:to>
                                    </p:set>
                                    <p:set>
                                      <p:cBhvr>
                                        <p:cTn id="57" dur="2000" fill="hold"/>
                                        <p:tgtEl>
                                          <p:spTgt spid="78"/>
                                        </p:tgtEl>
                                        <p:attrNameLst>
                                          <p:attrName>fill.on</p:attrName>
                                        </p:attrNameLst>
                                      </p:cBhvr>
                                      <p:to>
                                        <p:strVal val="tru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6" grpId="0"/>
      <p:bldP spid="78" grpId="0"/>
      <p:bldP spid="79" grpId="0"/>
      <p:bldP spid="80" grpId="0"/>
      <p:bldP spid="81" grpId="0"/>
      <p:bldP spid="82" grpId="0"/>
      <p:bldP spid="83" grpId="0"/>
      <p:bldP spid="84" grpId="0"/>
      <p:bldP spid="85" grpId="0"/>
      <p:bldP spid="86" grpId="0" animBg="1"/>
      <p:bldP spid="87" grpId="0" animBg="1"/>
      <p:bldP spid="88" grpId="0" animBg="1"/>
      <p:bldP spid="89" grpId="0" animBg="1"/>
    </p:bld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Shape 1607"/>
        <p:cNvGrpSpPr/>
        <p:nvPr/>
      </p:nvGrpSpPr>
      <p:grpSpPr>
        <a:xfrm>
          <a:off x="0" y="0"/>
          <a:ext cx="0" cy="0"/>
          <a:chOff x="0" y="0"/>
          <a:chExt cx="0" cy="0"/>
        </a:xfrm>
      </p:grpSpPr>
      <mc:AlternateContent xmlns:mc="http://schemas.openxmlformats.org/markup-compatibility/2006" xmlns:p14="http://schemas.microsoft.com/office/powerpoint/2010/main">
        <mc:Choice Requires="p14">
          <p:contentPart p14:bwMode="auto" r:id="rId3">
            <p14:nvContentPartPr>
              <p14:cNvPr id="21" name="Ink 20">
                <a:extLst>
                  <a:ext uri="{FF2B5EF4-FFF2-40B4-BE49-F238E27FC236}">
                    <a16:creationId xmlns:a16="http://schemas.microsoft.com/office/drawing/2014/main" id="{0D5453F6-5D2E-4BAD-A1E6-D3F03EF6B2C1}"/>
                  </a:ext>
                </a:extLst>
              </p14:cNvPr>
              <p14:cNvContentPartPr/>
              <p14:nvPr/>
            </p14:nvContentPartPr>
            <p14:xfrm>
              <a:off x="29028" y="3462887"/>
              <a:ext cx="12192000" cy="1116000"/>
            </p14:xfrm>
          </p:contentPart>
        </mc:Choice>
        <mc:Fallback xmlns="">
          <p:pic>
            <p:nvPicPr>
              <p:cNvPr id="21" name="Ink 20">
                <a:extLst>
                  <a:ext uri="{FF2B5EF4-FFF2-40B4-BE49-F238E27FC236}">
                    <a16:creationId xmlns:a16="http://schemas.microsoft.com/office/drawing/2014/main" id="{0D5453F6-5D2E-4BAD-A1E6-D3F03EF6B2C1}"/>
                  </a:ext>
                </a:extLst>
              </p:cNvPr>
              <p:cNvPicPr/>
              <p:nvPr/>
            </p:nvPicPr>
            <p:blipFill>
              <a:blip r:embed="rId4"/>
              <a:stretch>
                <a:fillRect/>
              </a:stretch>
            </p:blipFill>
            <p:spPr>
              <a:xfrm>
                <a:off x="16428" y="3450287"/>
                <a:ext cx="12217200" cy="1141200"/>
              </a:xfrm>
              <a:prstGeom prst="rect">
                <a:avLst/>
              </a:prstGeom>
            </p:spPr>
          </p:pic>
        </mc:Fallback>
      </mc:AlternateContent>
      <p:sp>
        <p:nvSpPr>
          <p:cNvPr id="22" name="TextBox 18">
            <a:extLst>
              <a:ext uri="{FF2B5EF4-FFF2-40B4-BE49-F238E27FC236}">
                <a16:creationId xmlns:a16="http://schemas.microsoft.com/office/drawing/2014/main" id="{A256E6DD-D381-4421-8F36-149112467BE1}"/>
              </a:ext>
            </a:extLst>
          </p:cNvPr>
          <p:cNvSpPr txBox="1"/>
          <p:nvPr/>
        </p:nvSpPr>
        <p:spPr>
          <a:xfrm flipH="1">
            <a:off x="1575365" y="208186"/>
            <a:ext cx="10475957" cy="954107"/>
          </a:xfrm>
          <a:prstGeom prst="rect">
            <a:avLst/>
          </a:prstGeom>
          <a:noFill/>
        </p:spPr>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prstClr val="black"/>
                </a:solidFill>
                <a:effectLst/>
                <a:uLnTx/>
                <a:uFillTx/>
                <a:latin typeface="Fira Sans Black" panose="020B0A03050000020004" pitchFamily="34" charset="0"/>
                <a:ea typeface="Times New Roman" panose="02020603050405020304" pitchFamily="18" charset="0"/>
                <a:cs typeface="+mn-cs"/>
              </a:rPr>
              <a:t>CÂU 4: </a:t>
            </a:r>
            <a:r>
              <a:rPr lang="en-US" sz="2800" dirty="0" err="1">
                <a:solidFill>
                  <a:prstClr val="black"/>
                </a:solidFill>
                <a:latin typeface="Fira Sans Black" panose="020B0A03050000020004" pitchFamily="34" charset="0"/>
                <a:ea typeface="Times New Roman" panose="02020603050405020304" pitchFamily="18" charset="0"/>
              </a:rPr>
              <a:t>Điền</a:t>
            </a:r>
            <a:r>
              <a:rPr lang="en-US" sz="2800" dirty="0">
                <a:solidFill>
                  <a:prstClr val="black"/>
                </a:solidFill>
                <a:latin typeface="Fira Sans Black" panose="020B0A03050000020004" pitchFamily="34" charset="0"/>
                <a:ea typeface="Times New Roman" panose="02020603050405020304" pitchFamily="18" charset="0"/>
              </a:rPr>
              <a:t> </a:t>
            </a:r>
            <a:r>
              <a:rPr lang="en-US" sz="2800" dirty="0" err="1">
                <a:solidFill>
                  <a:prstClr val="black"/>
                </a:solidFill>
                <a:latin typeface="Fira Sans Black" panose="020B0A03050000020004" pitchFamily="34" charset="0"/>
                <a:ea typeface="Times New Roman" panose="02020603050405020304" pitchFamily="18" charset="0"/>
              </a:rPr>
              <a:t>vào</a:t>
            </a:r>
            <a:r>
              <a:rPr lang="en-US" sz="2800" dirty="0">
                <a:solidFill>
                  <a:prstClr val="black"/>
                </a:solidFill>
                <a:latin typeface="Fira Sans Black" panose="020B0A03050000020004" pitchFamily="34" charset="0"/>
                <a:ea typeface="Times New Roman" panose="02020603050405020304" pitchFamily="18" charset="0"/>
              </a:rPr>
              <a:t> </a:t>
            </a:r>
            <a:r>
              <a:rPr lang="en-US" sz="2800" dirty="0" err="1">
                <a:solidFill>
                  <a:prstClr val="black"/>
                </a:solidFill>
                <a:latin typeface="Fira Sans Black" panose="020B0A03050000020004" pitchFamily="34" charset="0"/>
                <a:ea typeface="Times New Roman" panose="02020603050405020304" pitchFamily="18" charset="0"/>
              </a:rPr>
              <a:t>chỗ</a:t>
            </a:r>
            <a:r>
              <a:rPr lang="en-US" sz="2800" dirty="0">
                <a:solidFill>
                  <a:prstClr val="black"/>
                </a:solidFill>
                <a:latin typeface="Fira Sans Black" panose="020B0A03050000020004" pitchFamily="34" charset="0"/>
                <a:ea typeface="Times New Roman" panose="02020603050405020304" pitchFamily="18" charset="0"/>
              </a:rPr>
              <a:t> </a:t>
            </a:r>
            <a:r>
              <a:rPr lang="en-US" sz="2800" dirty="0" err="1">
                <a:solidFill>
                  <a:prstClr val="black"/>
                </a:solidFill>
                <a:latin typeface="Fira Sans Black" panose="020B0A03050000020004" pitchFamily="34" charset="0"/>
                <a:ea typeface="Times New Roman" panose="02020603050405020304" pitchFamily="18" charset="0"/>
              </a:rPr>
              <a:t>trống</a:t>
            </a:r>
            <a:r>
              <a:rPr lang="en-US" sz="2800" dirty="0">
                <a:solidFill>
                  <a:prstClr val="black"/>
                </a:solidFill>
                <a:latin typeface="Fira Sans Black" panose="020B0A03050000020004" pitchFamily="34" charset="0"/>
                <a:ea typeface="Times New Roman" panose="02020603050405020304" pitchFamily="18" charset="0"/>
              </a:rPr>
              <a:t>:</a:t>
            </a:r>
            <a:endParaRPr kumimoji="0" lang="en-US" sz="2800" b="0" i="0" u="none" strike="noStrike" kern="1200" cap="none" spc="0" normalizeH="0" baseline="0" noProof="0" dirty="0">
              <a:ln>
                <a:noFill/>
              </a:ln>
              <a:solidFill>
                <a:prstClr val="black"/>
              </a:solidFill>
              <a:effectLst/>
              <a:uLnTx/>
              <a:uFillTx/>
              <a:latin typeface="Fira Sans Black" panose="020B0A03050000020004" pitchFamily="34" charset="0"/>
              <a:ea typeface="Times New Roman" panose="02020603050405020304" pitchFamily="18" charset="0"/>
              <a:cs typeface="+mn-cs"/>
            </a:endParaRPr>
          </a:p>
          <a:p>
            <a:pPr marL="0" marR="0" lvl="0" indent="0" algn="l" defTabSz="121917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err="1">
                <a:ln>
                  <a:noFill/>
                </a:ln>
                <a:solidFill>
                  <a:prstClr val="black"/>
                </a:solidFill>
                <a:effectLst/>
                <a:uLnTx/>
                <a:uFillTx/>
                <a:latin typeface="Fira Sans Black" panose="020B0A03050000020004" pitchFamily="34" charset="0"/>
                <a:cs typeface="+mn-cs"/>
              </a:rPr>
              <a:t>Chùm</a:t>
            </a:r>
            <a:r>
              <a:rPr kumimoji="0" lang="en-US" sz="2800" b="0" i="0" u="none" strike="noStrike" kern="1200" cap="none" spc="0" normalizeH="0" noProof="0" dirty="0">
                <a:ln>
                  <a:noFill/>
                </a:ln>
                <a:solidFill>
                  <a:prstClr val="black"/>
                </a:solidFill>
                <a:effectLst/>
                <a:uLnTx/>
                <a:uFillTx/>
                <a:latin typeface="Fira Sans Black" panose="020B0A03050000020004" pitchFamily="34" charset="0"/>
                <a:cs typeface="+mn-cs"/>
              </a:rPr>
              <a:t> </a:t>
            </a:r>
            <a:r>
              <a:rPr kumimoji="0" lang="en-US" sz="2800" b="0" i="0" u="none" strike="noStrike" kern="1200" cap="none" spc="0" normalizeH="0" noProof="0" dirty="0" err="1">
                <a:ln>
                  <a:noFill/>
                </a:ln>
                <a:solidFill>
                  <a:prstClr val="black"/>
                </a:solidFill>
                <a:effectLst/>
                <a:uLnTx/>
                <a:uFillTx/>
                <a:latin typeface="Fira Sans Black" panose="020B0A03050000020004" pitchFamily="34" charset="0"/>
                <a:cs typeface="+mn-cs"/>
              </a:rPr>
              <a:t>sáng</a:t>
            </a:r>
            <a:r>
              <a:rPr kumimoji="0" lang="en-US" sz="2800" b="0" i="0" u="none" strike="noStrike" kern="1200" cap="none" spc="0" normalizeH="0" noProof="0" dirty="0">
                <a:ln>
                  <a:noFill/>
                </a:ln>
                <a:solidFill>
                  <a:prstClr val="black"/>
                </a:solidFill>
                <a:effectLst/>
                <a:uLnTx/>
                <a:uFillTx/>
                <a:latin typeface="Fira Sans Black" panose="020B0A03050000020004" pitchFamily="34" charset="0"/>
                <a:cs typeface="+mn-cs"/>
              </a:rPr>
              <a:t> </a:t>
            </a:r>
            <a:r>
              <a:rPr kumimoji="0" lang="en-US" sz="2800" b="0" i="0" u="none" strike="noStrike" kern="1200" cap="none" spc="0" normalizeH="0" noProof="0" dirty="0" err="1">
                <a:ln>
                  <a:noFill/>
                </a:ln>
                <a:solidFill>
                  <a:prstClr val="black"/>
                </a:solidFill>
                <a:effectLst/>
                <a:uLnTx/>
                <a:uFillTx/>
                <a:latin typeface="Fira Sans Black" panose="020B0A03050000020004" pitchFamily="34" charset="0"/>
                <a:cs typeface="+mn-cs"/>
              </a:rPr>
              <a:t>đi</a:t>
            </a:r>
            <a:r>
              <a:rPr kumimoji="0" lang="en-US" sz="2800" b="0" i="0" u="none" strike="noStrike" kern="1200" cap="none" spc="0" normalizeH="0" noProof="0" dirty="0">
                <a:ln>
                  <a:noFill/>
                </a:ln>
                <a:solidFill>
                  <a:prstClr val="black"/>
                </a:solidFill>
                <a:effectLst/>
                <a:uLnTx/>
                <a:uFillTx/>
                <a:latin typeface="Fira Sans Black" panose="020B0A03050000020004" pitchFamily="34" charset="0"/>
                <a:cs typeface="+mn-cs"/>
              </a:rPr>
              <a:t> </a:t>
            </a:r>
            <a:r>
              <a:rPr kumimoji="0" lang="en-US" sz="2800" b="0" i="0" u="none" strike="noStrike" kern="1200" cap="none" spc="0" normalizeH="0" noProof="0" dirty="0" err="1">
                <a:ln>
                  <a:noFill/>
                </a:ln>
                <a:solidFill>
                  <a:prstClr val="black"/>
                </a:solidFill>
                <a:effectLst/>
                <a:uLnTx/>
                <a:uFillTx/>
                <a:latin typeface="Fira Sans Black" panose="020B0A03050000020004" pitchFamily="34" charset="0"/>
                <a:cs typeface="+mn-cs"/>
              </a:rPr>
              <a:t>ra</a:t>
            </a:r>
            <a:r>
              <a:rPr kumimoji="0" lang="en-US" sz="2800" b="0" i="0" u="none" strike="noStrike" kern="1200" cap="none" spc="0" normalizeH="0" noProof="0" dirty="0">
                <a:ln>
                  <a:noFill/>
                </a:ln>
                <a:solidFill>
                  <a:prstClr val="black"/>
                </a:solidFill>
                <a:effectLst/>
                <a:uLnTx/>
                <a:uFillTx/>
                <a:latin typeface="Fira Sans Black" panose="020B0A03050000020004" pitchFamily="34" charset="0"/>
                <a:cs typeface="+mn-cs"/>
              </a:rPr>
              <a:t> </a:t>
            </a:r>
            <a:r>
              <a:rPr kumimoji="0" lang="en-US" sz="2800" b="0" i="0" u="none" strike="noStrike" kern="1200" cap="none" spc="0" normalizeH="0" noProof="0" dirty="0" err="1">
                <a:ln>
                  <a:noFill/>
                </a:ln>
                <a:solidFill>
                  <a:prstClr val="black"/>
                </a:solidFill>
                <a:effectLst/>
                <a:uLnTx/>
                <a:uFillTx/>
                <a:latin typeface="Fira Sans Black" panose="020B0A03050000020004" pitchFamily="34" charset="0"/>
                <a:cs typeface="+mn-cs"/>
              </a:rPr>
              <a:t>khỏi</a:t>
            </a:r>
            <a:r>
              <a:rPr kumimoji="0" lang="en-US" sz="2800" b="0" i="0" u="none" strike="noStrike" kern="1200" cap="none" spc="0" normalizeH="0" noProof="0" dirty="0">
                <a:ln>
                  <a:noFill/>
                </a:ln>
                <a:solidFill>
                  <a:prstClr val="black"/>
                </a:solidFill>
                <a:effectLst/>
                <a:uLnTx/>
                <a:uFillTx/>
                <a:latin typeface="Fira Sans Black" panose="020B0A03050000020004" pitchFamily="34" charset="0"/>
                <a:cs typeface="+mn-cs"/>
              </a:rPr>
              <a:t> </a:t>
            </a:r>
            <a:r>
              <a:rPr kumimoji="0" lang="en-US" sz="2800" b="0" i="0" u="none" strike="noStrike" kern="1200" cap="none" spc="0" normalizeH="0" noProof="0" dirty="0" err="1">
                <a:ln>
                  <a:noFill/>
                </a:ln>
                <a:solidFill>
                  <a:prstClr val="black"/>
                </a:solidFill>
                <a:effectLst/>
                <a:uLnTx/>
                <a:uFillTx/>
                <a:latin typeface="Fira Sans Black" panose="020B0A03050000020004" pitchFamily="34" charset="0"/>
                <a:cs typeface="+mn-cs"/>
              </a:rPr>
              <a:t>lăng</a:t>
            </a:r>
            <a:r>
              <a:rPr kumimoji="0" lang="en-US" sz="2800" b="0" i="0" u="none" strike="noStrike" kern="1200" cap="none" spc="0" normalizeH="0" noProof="0" dirty="0">
                <a:ln>
                  <a:noFill/>
                </a:ln>
                <a:solidFill>
                  <a:prstClr val="black"/>
                </a:solidFill>
                <a:effectLst/>
                <a:uLnTx/>
                <a:uFillTx/>
                <a:latin typeface="Fira Sans Black" panose="020B0A03050000020004" pitchFamily="34" charset="0"/>
                <a:cs typeface="+mn-cs"/>
              </a:rPr>
              <a:t> </a:t>
            </a:r>
            <a:r>
              <a:rPr kumimoji="0" lang="en-US" sz="2800" b="0" i="0" u="none" strike="noStrike" kern="1200" cap="none" spc="0" normalizeH="0" noProof="0" dirty="0" err="1">
                <a:ln>
                  <a:noFill/>
                </a:ln>
                <a:solidFill>
                  <a:prstClr val="black"/>
                </a:solidFill>
                <a:effectLst/>
                <a:uLnTx/>
                <a:uFillTx/>
                <a:latin typeface="Fira Sans Black" panose="020B0A03050000020004" pitchFamily="34" charset="0"/>
                <a:cs typeface="+mn-cs"/>
              </a:rPr>
              <a:t>kính</a:t>
            </a:r>
            <a:r>
              <a:rPr kumimoji="0" lang="en-US" sz="2800" b="0" i="0" u="none" strike="noStrike" kern="1200" cap="none" spc="0" normalizeH="0" noProof="0" dirty="0">
                <a:ln>
                  <a:noFill/>
                </a:ln>
                <a:solidFill>
                  <a:prstClr val="black"/>
                </a:solidFill>
                <a:effectLst/>
                <a:uLnTx/>
                <a:uFillTx/>
                <a:latin typeface="Fira Sans Black" panose="020B0A03050000020004" pitchFamily="34" charset="0"/>
                <a:cs typeface="+mn-cs"/>
              </a:rPr>
              <a:t> </a:t>
            </a:r>
            <a:r>
              <a:rPr kumimoji="0" lang="en-US" sz="2800" b="0" i="0" u="none" strike="noStrike" kern="1200" cap="none" spc="0" normalizeH="0" noProof="0" dirty="0" err="1">
                <a:ln>
                  <a:noFill/>
                </a:ln>
                <a:solidFill>
                  <a:prstClr val="black"/>
                </a:solidFill>
                <a:effectLst/>
                <a:uLnTx/>
                <a:uFillTx/>
                <a:latin typeface="Fira Sans Black" panose="020B0A03050000020004" pitchFamily="34" charset="0"/>
                <a:cs typeface="+mn-cs"/>
              </a:rPr>
              <a:t>luôn</a:t>
            </a:r>
            <a:r>
              <a:rPr kumimoji="0" lang="en-US" sz="2800" b="0" i="0" u="none" strike="noStrike" kern="1200" cap="none" spc="0" normalizeH="0" noProof="0" dirty="0">
                <a:ln>
                  <a:noFill/>
                </a:ln>
                <a:solidFill>
                  <a:prstClr val="black"/>
                </a:solidFill>
                <a:effectLst/>
                <a:uLnTx/>
                <a:uFillTx/>
                <a:latin typeface="Fira Sans Black" panose="020B0A03050000020004" pitchFamily="34" charset="0"/>
                <a:cs typeface="+mn-cs"/>
              </a:rPr>
              <a:t> </a:t>
            </a:r>
            <a:r>
              <a:rPr kumimoji="0" lang="en-US" sz="2800" b="0" i="0" u="none" strike="noStrike" kern="1200" cap="none" spc="0" normalizeH="0" noProof="0" dirty="0" err="1">
                <a:ln>
                  <a:noFill/>
                </a:ln>
                <a:solidFill>
                  <a:prstClr val="black"/>
                </a:solidFill>
                <a:effectLst/>
                <a:uLnTx/>
                <a:uFillTx/>
                <a:latin typeface="Fira Sans Black" panose="020B0A03050000020004" pitchFamily="34" charset="0"/>
                <a:cs typeface="+mn-cs"/>
              </a:rPr>
              <a:t>lệch</a:t>
            </a:r>
            <a:r>
              <a:rPr kumimoji="0" lang="en-US" sz="2800" b="0" i="0" u="none" strike="noStrike" kern="1200" cap="none" spc="0" normalizeH="0" noProof="0" dirty="0">
                <a:ln>
                  <a:noFill/>
                </a:ln>
                <a:solidFill>
                  <a:prstClr val="black"/>
                </a:solidFill>
                <a:effectLst/>
                <a:uLnTx/>
                <a:uFillTx/>
                <a:latin typeface="Fira Sans Black" panose="020B0A03050000020004" pitchFamily="34" charset="0"/>
                <a:cs typeface="+mn-cs"/>
              </a:rPr>
              <a:t> </a:t>
            </a:r>
            <a:r>
              <a:rPr kumimoji="0" lang="en-US" sz="2800" b="0" i="0" u="none" strike="noStrike" kern="1200" cap="none" spc="0" normalizeH="0" noProof="0" dirty="0" err="1">
                <a:ln>
                  <a:noFill/>
                </a:ln>
                <a:solidFill>
                  <a:prstClr val="black"/>
                </a:solidFill>
                <a:effectLst/>
                <a:uLnTx/>
                <a:uFillTx/>
                <a:latin typeface="Fira Sans Black" panose="020B0A03050000020004" pitchFamily="34" charset="0"/>
                <a:cs typeface="+mn-cs"/>
              </a:rPr>
              <a:t>về</a:t>
            </a:r>
            <a:r>
              <a:rPr kumimoji="0" lang="en-US" sz="2800" b="0" i="0" u="none" strike="noStrike" kern="1200" cap="none" spc="0" normalizeH="0" noProof="0" dirty="0">
                <a:ln>
                  <a:noFill/>
                </a:ln>
                <a:solidFill>
                  <a:prstClr val="black"/>
                </a:solidFill>
                <a:effectLst/>
                <a:uLnTx/>
                <a:uFillTx/>
                <a:latin typeface="Fira Sans Black" panose="020B0A03050000020004" pitchFamily="34" charset="0"/>
                <a:cs typeface="+mn-cs"/>
              </a:rPr>
              <a:t> </a:t>
            </a:r>
            <a:r>
              <a:rPr kumimoji="0" lang="en-US" sz="2800" b="0" i="0" u="none" strike="noStrike" kern="1200" cap="none" spc="0" normalizeH="0" noProof="0" dirty="0" err="1">
                <a:ln>
                  <a:noFill/>
                </a:ln>
                <a:solidFill>
                  <a:prstClr val="black"/>
                </a:solidFill>
                <a:effectLst/>
                <a:uLnTx/>
                <a:uFillTx/>
                <a:latin typeface="Fira Sans Black" panose="020B0A03050000020004" pitchFamily="34" charset="0"/>
                <a:cs typeface="+mn-cs"/>
              </a:rPr>
              <a:t>phía</a:t>
            </a:r>
            <a:r>
              <a:rPr kumimoji="0" lang="en-US" sz="2800" b="0" i="0" u="none" strike="noStrike" kern="1200" cap="none" spc="0" normalizeH="0" noProof="0" dirty="0">
                <a:ln>
                  <a:noFill/>
                </a:ln>
                <a:solidFill>
                  <a:prstClr val="black"/>
                </a:solidFill>
                <a:effectLst/>
                <a:uLnTx/>
                <a:uFillTx/>
                <a:latin typeface="Fira Sans Black" panose="020B0A03050000020004" pitchFamily="34" charset="0"/>
                <a:cs typeface="+mn-cs"/>
              </a:rPr>
              <a:t> ………. </a:t>
            </a:r>
            <a:r>
              <a:rPr kumimoji="0" lang="en-US" sz="2800" b="0" i="0" u="none" strike="noStrike" kern="1200" cap="none" spc="0" normalizeH="0" noProof="0" dirty="0" err="1">
                <a:ln>
                  <a:noFill/>
                </a:ln>
                <a:solidFill>
                  <a:prstClr val="black"/>
                </a:solidFill>
                <a:effectLst/>
                <a:uLnTx/>
                <a:uFillTx/>
                <a:latin typeface="Fira Sans Black" panose="020B0A03050000020004" pitchFamily="34" charset="0"/>
                <a:cs typeface="+mn-cs"/>
              </a:rPr>
              <a:t>của</a:t>
            </a:r>
            <a:r>
              <a:rPr kumimoji="0" lang="en-US" sz="2800" b="0" i="0" u="none" strike="noStrike" kern="1200" cap="none" spc="0" normalizeH="0" noProof="0" dirty="0">
                <a:ln>
                  <a:noFill/>
                </a:ln>
                <a:solidFill>
                  <a:prstClr val="black"/>
                </a:solidFill>
                <a:effectLst/>
                <a:uLnTx/>
                <a:uFillTx/>
                <a:latin typeface="Fira Sans Black" panose="020B0A03050000020004" pitchFamily="34" charset="0"/>
                <a:cs typeface="+mn-cs"/>
              </a:rPr>
              <a:t> </a:t>
            </a:r>
            <a:r>
              <a:rPr kumimoji="0" lang="en-US" sz="2800" b="0" i="0" u="none" strike="noStrike" kern="1200" cap="none" spc="0" normalizeH="0" noProof="0" dirty="0" err="1">
                <a:ln>
                  <a:noFill/>
                </a:ln>
                <a:solidFill>
                  <a:prstClr val="black"/>
                </a:solidFill>
                <a:effectLst/>
                <a:uLnTx/>
                <a:uFillTx/>
                <a:latin typeface="Fira Sans Black" panose="020B0A03050000020004" pitchFamily="34" charset="0"/>
                <a:cs typeface="+mn-cs"/>
              </a:rPr>
              <a:t>nó</a:t>
            </a:r>
            <a:endParaRPr kumimoji="0" lang="en-US" sz="2800" b="0" i="0" u="none" strike="noStrike" kern="1200" cap="none" spc="0" normalizeH="0" baseline="0" noProof="0" dirty="0">
              <a:ln>
                <a:noFill/>
              </a:ln>
              <a:solidFill>
                <a:prstClr val="black"/>
              </a:solidFill>
              <a:effectLst/>
              <a:uLnTx/>
              <a:uFillTx/>
              <a:latin typeface="Fira Sans Black" panose="020B0A03050000020004" pitchFamily="34" charset="0"/>
              <a:cs typeface="+mn-cs"/>
            </a:endParaRPr>
          </a:p>
        </p:txBody>
      </p:sp>
      <p:sp>
        <p:nvSpPr>
          <p:cNvPr id="23" name="TextBox 18">
            <a:extLst>
              <a:ext uri="{FF2B5EF4-FFF2-40B4-BE49-F238E27FC236}">
                <a16:creationId xmlns:a16="http://schemas.microsoft.com/office/drawing/2014/main" id="{B246586D-76A7-4DF3-9300-1632D1EFC0AB}"/>
              </a:ext>
            </a:extLst>
          </p:cNvPr>
          <p:cNvSpPr txBox="1"/>
          <p:nvPr/>
        </p:nvSpPr>
        <p:spPr>
          <a:xfrm flipH="1">
            <a:off x="1631273" y="4082606"/>
            <a:ext cx="532080" cy="584775"/>
          </a:xfrm>
          <a:prstGeom prst="rect">
            <a:avLst/>
          </a:prstGeom>
          <a:noFill/>
        </p:spPr>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US" sz="3200" b="0" i="0" u="none" strike="noStrike" kern="1200" cap="none" spc="0" normalizeH="0" baseline="0" noProof="0" dirty="0">
                <a:ln>
                  <a:noFill/>
                </a:ln>
                <a:solidFill>
                  <a:prstClr val="black"/>
                </a:solidFill>
                <a:effectLst/>
                <a:uLnTx/>
                <a:uFillTx/>
                <a:latin typeface="#9Slide07 IcielCadena" panose="02000503000000020004" pitchFamily="2" charset="0"/>
                <a:ea typeface="Times New Roman" panose="02020603050405020304" pitchFamily="18" charset="0"/>
                <a:cs typeface="+mn-cs"/>
              </a:rPr>
              <a:t>A</a:t>
            </a:r>
          </a:p>
        </p:txBody>
      </p:sp>
      <p:sp>
        <p:nvSpPr>
          <p:cNvPr id="24" name="TextBox 18">
            <a:extLst>
              <a:ext uri="{FF2B5EF4-FFF2-40B4-BE49-F238E27FC236}">
                <a16:creationId xmlns:a16="http://schemas.microsoft.com/office/drawing/2014/main" id="{691337FA-71A5-47C8-90FB-5632F6CD82EA}"/>
              </a:ext>
            </a:extLst>
          </p:cNvPr>
          <p:cNvSpPr txBox="1"/>
          <p:nvPr/>
        </p:nvSpPr>
        <p:spPr>
          <a:xfrm flipH="1">
            <a:off x="4339868" y="3353265"/>
            <a:ext cx="532080" cy="584775"/>
          </a:xfrm>
          <a:prstGeom prst="rect">
            <a:avLst/>
          </a:prstGeom>
          <a:noFill/>
        </p:spPr>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prstClr val="black"/>
                </a:solidFill>
                <a:effectLst/>
                <a:uLnTx/>
                <a:uFillTx/>
                <a:latin typeface="#9Slide07 IcielCadena" panose="02000503000000020004" pitchFamily="2" charset="0"/>
                <a:ea typeface="Times New Roman" panose="02020603050405020304" pitchFamily="18" charset="0"/>
                <a:cs typeface="+mn-cs"/>
              </a:rPr>
              <a:t>B</a:t>
            </a:r>
          </a:p>
        </p:txBody>
      </p:sp>
      <p:sp>
        <p:nvSpPr>
          <p:cNvPr id="25" name="TextBox 18">
            <a:extLst>
              <a:ext uri="{FF2B5EF4-FFF2-40B4-BE49-F238E27FC236}">
                <a16:creationId xmlns:a16="http://schemas.microsoft.com/office/drawing/2014/main" id="{8F7AC13C-0734-48BC-89F5-8E380D1A34BD}"/>
              </a:ext>
            </a:extLst>
          </p:cNvPr>
          <p:cNvSpPr txBox="1"/>
          <p:nvPr/>
        </p:nvSpPr>
        <p:spPr>
          <a:xfrm flipH="1">
            <a:off x="6981632" y="3900721"/>
            <a:ext cx="532080" cy="584775"/>
          </a:xfrm>
          <a:prstGeom prst="rect">
            <a:avLst/>
          </a:prstGeom>
          <a:noFill/>
        </p:spPr>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prstClr val="black"/>
                </a:solidFill>
                <a:effectLst/>
                <a:uLnTx/>
                <a:uFillTx/>
                <a:latin typeface="#9Slide07 IcielCadena" panose="02000503000000020004" pitchFamily="2" charset="0"/>
                <a:ea typeface="Times New Roman" panose="02020603050405020304" pitchFamily="18" charset="0"/>
                <a:cs typeface="+mn-cs"/>
              </a:rPr>
              <a:t>C</a:t>
            </a:r>
          </a:p>
        </p:txBody>
      </p:sp>
      <p:sp>
        <p:nvSpPr>
          <p:cNvPr id="26" name="TextBox 25">
            <a:extLst>
              <a:ext uri="{FF2B5EF4-FFF2-40B4-BE49-F238E27FC236}">
                <a16:creationId xmlns:a16="http://schemas.microsoft.com/office/drawing/2014/main" id="{2EDD7308-BBB7-4AD3-BC9F-C9E1C5B1CF3A}"/>
              </a:ext>
            </a:extLst>
          </p:cNvPr>
          <p:cNvSpPr txBox="1"/>
          <p:nvPr/>
        </p:nvSpPr>
        <p:spPr>
          <a:xfrm flipH="1">
            <a:off x="9615650" y="3285248"/>
            <a:ext cx="532080" cy="584775"/>
          </a:xfrm>
          <a:prstGeom prst="rect">
            <a:avLst/>
          </a:prstGeom>
          <a:noFill/>
        </p:spPr>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prstClr val="black"/>
                </a:solidFill>
                <a:effectLst/>
                <a:uLnTx/>
                <a:uFillTx/>
                <a:latin typeface="#9Slide07 IcielCadena" panose="02000503000000020004" pitchFamily="2" charset="0"/>
                <a:ea typeface="Times New Roman" panose="02020603050405020304" pitchFamily="18" charset="0"/>
                <a:cs typeface="+mn-cs"/>
              </a:rPr>
              <a:t>D</a:t>
            </a:r>
          </a:p>
        </p:txBody>
      </p:sp>
      <p:sp>
        <p:nvSpPr>
          <p:cNvPr id="27" name="Cloud 26">
            <a:extLst>
              <a:ext uri="{FF2B5EF4-FFF2-40B4-BE49-F238E27FC236}">
                <a16:creationId xmlns:a16="http://schemas.microsoft.com/office/drawing/2014/main" id="{934EEFA4-4ABE-4CC8-A8BF-18F87627C774}"/>
              </a:ext>
            </a:extLst>
          </p:cNvPr>
          <p:cNvSpPr/>
          <p:nvPr/>
        </p:nvSpPr>
        <p:spPr>
          <a:xfrm>
            <a:off x="3265848" y="4231384"/>
            <a:ext cx="2613289" cy="1430065"/>
          </a:xfrm>
          <a:prstGeom prst="cloud">
            <a:avLst/>
          </a:prstGeom>
          <a:noFill/>
          <a:ln w="31750">
            <a:solidFill>
              <a:srgbClr val="07A5B5"/>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DB3C14"/>
              </a:solidFill>
              <a:effectLst/>
              <a:uLnTx/>
              <a:uFillTx/>
              <a:latin typeface="Calibri"/>
              <a:cs typeface="+mn-cs"/>
            </a:endParaRPr>
          </a:p>
        </p:txBody>
      </p:sp>
      <p:sp>
        <p:nvSpPr>
          <p:cNvPr id="28" name="Oval 27">
            <a:extLst>
              <a:ext uri="{FF2B5EF4-FFF2-40B4-BE49-F238E27FC236}">
                <a16:creationId xmlns:a16="http://schemas.microsoft.com/office/drawing/2014/main" id="{39546D7D-C86B-4E6C-B999-B83FD38E1373}"/>
              </a:ext>
            </a:extLst>
          </p:cNvPr>
          <p:cNvSpPr/>
          <p:nvPr/>
        </p:nvSpPr>
        <p:spPr>
          <a:xfrm>
            <a:off x="1760588" y="3829812"/>
            <a:ext cx="228760" cy="228760"/>
          </a:xfrm>
          <a:prstGeom prst="ellipse">
            <a:avLst/>
          </a:prstGeom>
          <a:solidFill>
            <a:srgbClr val="51925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Calibri"/>
              <a:cs typeface="+mn-cs"/>
            </a:endParaRPr>
          </a:p>
        </p:txBody>
      </p:sp>
      <p:sp>
        <p:nvSpPr>
          <p:cNvPr id="29" name="Oval 28">
            <a:extLst>
              <a:ext uri="{FF2B5EF4-FFF2-40B4-BE49-F238E27FC236}">
                <a16:creationId xmlns:a16="http://schemas.microsoft.com/office/drawing/2014/main" id="{C39CDE91-838A-4759-B88F-5B3025E084C6}"/>
              </a:ext>
            </a:extLst>
          </p:cNvPr>
          <p:cNvSpPr/>
          <p:nvPr/>
        </p:nvSpPr>
        <p:spPr>
          <a:xfrm>
            <a:off x="4469183" y="3995344"/>
            <a:ext cx="228760" cy="228760"/>
          </a:xfrm>
          <a:prstGeom prst="ellipse">
            <a:avLst/>
          </a:prstGeom>
          <a:solidFill>
            <a:srgbClr val="51925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Calibri"/>
              <a:cs typeface="+mn-cs"/>
            </a:endParaRPr>
          </a:p>
        </p:txBody>
      </p:sp>
      <p:sp>
        <p:nvSpPr>
          <p:cNvPr id="30" name="Oval 29">
            <a:extLst>
              <a:ext uri="{FF2B5EF4-FFF2-40B4-BE49-F238E27FC236}">
                <a16:creationId xmlns:a16="http://schemas.microsoft.com/office/drawing/2014/main" id="{7C331241-5510-464A-AF1F-04D6F14351CA}"/>
              </a:ext>
            </a:extLst>
          </p:cNvPr>
          <p:cNvSpPr/>
          <p:nvPr/>
        </p:nvSpPr>
        <p:spPr>
          <a:xfrm>
            <a:off x="7018912" y="3701807"/>
            <a:ext cx="228760" cy="228760"/>
          </a:xfrm>
          <a:prstGeom prst="ellipse">
            <a:avLst/>
          </a:prstGeom>
          <a:solidFill>
            <a:srgbClr val="51925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Calibri"/>
              <a:cs typeface="+mn-cs"/>
            </a:endParaRPr>
          </a:p>
        </p:txBody>
      </p:sp>
      <p:sp>
        <p:nvSpPr>
          <p:cNvPr id="31" name="Oval 30">
            <a:extLst>
              <a:ext uri="{FF2B5EF4-FFF2-40B4-BE49-F238E27FC236}">
                <a16:creationId xmlns:a16="http://schemas.microsoft.com/office/drawing/2014/main" id="{19795E9B-0C4F-4391-9FB6-6BF8E6BEF514}"/>
              </a:ext>
            </a:extLst>
          </p:cNvPr>
          <p:cNvSpPr/>
          <p:nvPr/>
        </p:nvSpPr>
        <p:spPr>
          <a:xfrm>
            <a:off x="9672189" y="3944192"/>
            <a:ext cx="228760" cy="228760"/>
          </a:xfrm>
          <a:prstGeom prst="ellipse">
            <a:avLst/>
          </a:prstGeom>
          <a:solidFill>
            <a:srgbClr val="51925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Calibri"/>
              <a:cs typeface="+mn-cs"/>
            </a:endParaRPr>
          </a:p>
        </p:txBody>
      </p:sp>
      <p:sp>
        <p:nvSpPr>
          <p:cNvPr id="32" name="Cloud 31">
            <a:extLst>
              <a:ext uri="{FF2B5EF4-FFF2-40B4-BE49-F238E27FC236}">
                <a16:creationId xmlns:a16="http://schemas.microsoft.com/office/drawing/2014/main" id="{84DD2EB6-A47D-418B-896F-26736721A85E}"/>
              </a:ext>
            </a:extLst>
          </p:cNvPr>
          <p:cNvSpPr/>
          <p:nvPr/>
        </p:nvSpPr>
        <p:spPr>
          <a:xfrm>
            <a:off x="733152" y="2384321"/>
            <a:ext cx="2262943" cy="1246004"/>
          </a:xfrm>
          <a:prstGeom prst="cloud">
            <a:avLst/>
          </a:prstGeom>
          <a:solidFill>
            <a:srgbClr val="51925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Calibri"/>
              <a:cs typeface="+mn-cs"/>
            </a:endParaRPr>
          </a:p>
        </p:txBody>
      </p:sp>
      <p:sp>
        <p:nvSpPr>
          <p:cNvPr id="33" name="TextBox 32">
            <a:extLst>
              <a:ext uri="{FF2B5EF4-FFF2-40B4-BE49-F238E27FC236}">
                <a16:creationId xmlns:a16="http://schemas.microsoft.com/office/drawing/2014/main" id="{4691D792-9CDA-4EFA-BCA0-46550612DEE4}"/>
              </a:ext>
            </a:extLst>
          </p:cNvPr>
          <p:cNvSpPr txBox="1"/>
          <p:nvPr/>
        </p:nvSpPr>
        <p:spPr>
          <a:xfrm>
            <a:off x="1159334" y="2702219"/>
            <a:ext cx="1410577" cy="502766"/>
          </a:xfrm>
          <a:prstGeom prst="rect">
            <a:avLst/>
          </a:prstGeom>
          <a:noFill/>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lang="en-US" sz="2667" noProof="0" dirty="0" err="1">
                <a:solidFill>
                  <a:srgbClr val="FFFFFF"/>
                </a:solidFill>
                <a:latin typeface="Arial" panose="020B0604020202020204" pitchFamily="34" charset="0"/>
                <a:cs typeface="Arial" panose="020B0604020202020204" pitchFamily="34" charset="0"/>
              </a:rPr>
              <a:t>đỉnh</a:t>
            </a:r>
            <a:endParaRPr kumimoji="0" lang="en-US" sz="2667"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34" name="Cloud 33">
            <a:extLst>
              <a:ext uri="{FF2B5EF4-FFF2-40B4-BE49-F238E27FC236}">
                <a16:creationId xmlns:a16="http://schemas.microsoft.com/office/drawing/2014/main" id="{88B5A090-F448-4396-8719-FF1374C0EE5E}"/>
              </a:ext>
            </a:extLst>
          </p:cNvPr>
          <p:cNvSpPr/>
          <p:nvPr/>
        </p:nvSpPr>
        <p:spPr>
          <a:xfrm>
            <a:off x="3487561" y="4387493"/>
            <a:ext cx="2160133" cy="1119671"/>
          </a:xfrm>
          <a:prstGeom prst="cloud">
            <a:avLst/>
          </a:prstGeom>
          <a:solidFill>
            <a:srgbClr val="51925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Calibri"/>
              <a:cs typeface="+mn-cs"/>
            </a:endParaRPr>
          </a:p>
        </p:txBody>
      </p:sp>
      <p:sp>
        <p:nvSpPr>
          <p:cNvPr id="35" name="Cloud 34">
            <a:extLst>
              <a:ext uri="{FF2B5EF4-FFF2-40B4-BE49-F238E27FC236}">
                <a16:creationId xmlns:a16="http://schemas.microsoft.com/office/drawing/2014/main" id="{833ED53D-1C67-4F31-91BC-6DCF312A02F2}"/>
              </a:ext>
            </a:extLst>
          </p:cNvPr>
          <p:cNvSpPr/>
          <p:nvPr/>
        </p:nvSpPr>
        <p:spPr>
          <a:xfrm>
            <a:off x="6214056" y="2254619"/>
            <a:ext cx="2109062" cy="1174381"/>
          </a:xfrm>
          <a:prstGeom prst="cloud">
            <a:avLst/>
          </a:prstGeom>
          <a:solidFill>
            <a:srgbClr val="51925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Calibri"/>
              <a:cs typeface="+mn-cs"/>
            </a:endParaRPr>
          </a:p>
        </p:txBody>
      </p:sp>
      <p:sp>
        <p:nvSpPr>
          <p:cNvPr id="36" name="Cloud 35">
            <a:extLst>
              <a:ext uri="{FF2B5EF4-FFF2-40B4-BE49-F238E27FC236}">
                <a16:creationId xmlns:a16="http://schemas.microsoft.com/office/drawing/2014/main" id="{120F2BA2-C994-4FD1-8008-E81A86453202}"/>
              </a:ext>
            </a:extLst>
          </p:cNvPr>
          <p:cNvSpPr/>
          <p:nvPr/>
        </p:nvSpPr>
        <p:spPr>
          <a:xfrm>
            <a:off x="8820655" y="4285276"/>
            <a:ext cx="2160588" cy="1245861"/>
          </a:xfrm>
          <a:prstGeom prst="cloud">
            <a:avLst/>
          </a:prstGeom>
          <a:solidFill>
            <a:srgbClr val="51925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Calibri"/>
              <a:cs typeface="+mn-cs"/>
            </a:endParaRPr>
          </a:p>
        </p:txBody>
      </p:sp>
      <p:sp>
        <p:nvSpPr>
          <p:cNvPr id="37" name="TextBox 36">
            <a:extLst>
              <a:ext uri="{FF2B5EF4-FFF2-40B4-BE49-F238E27FC236}">
                <a16:creationId xmlns:a16="http://schemas.microsoft.com/office/drawing/2014/main" id="{B71E1086-7466-40D8-A5F4-740CAE44C6D7}"/>
              </a:ext>
            </a:extLst>
          </p:cNvPr>
          <p:cNvSpPr txBox="1"/>
          <p:nvPr/>
        </p:nvSpPr>
        <p:spPr>
          <a:xfrm>
            <a:off x="3685623" y="4653739"/>
            <a:ext cx="1962071" cy="502766"/>
          </a:xfrm>
          <a:prstGeom prst="rect">
            <a:avLst/>
          </a:prstGeom>
          <a:noFill/>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lang="en-US" sz="2667" dirty="0" err="1">
                <a:solidFill>
                  <a:srgbClr val="FFFFFF"/>
                </a:solidFill>
                <a:latin typeface="Arial" panose="020B0604020202020204" pitchFamily="34" charset="0"/>
                <a:cs typeface="Arial" panose="020B0604020202020204" pitchFamily="34" charset="0"/>
              </a:rPr>
              <a:t>đáy</a:t>
            </a:r>
            <a:endParaRPr kumimoji="0" lang="en-US" sz="2667"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38" name="TextBox 37">
            <a:extLst>
              <a:ext uri="{FF2B5EF4-FFF2-40B4-BE49-F238E27FC236}">
                <a16:creationId xmlns:a16="http://schemas.microsoft.com/office/drawing/2014/main" id="{5361A1C8-1DFE-4532-9F17-5100F6DBDFD7}"/>
              </a:ext>
            </a:extLst>
          </p:cNvPr>
          <p:cNvSpPr txBox="1"/>
          <p:nvPr/>
        </p:nvSpPr>
        <p:spPr>
          <a:xfrm>
            <a:off x="6457690" y="2617781"/>
            <a:ext cx="1788367" cy="502766"/>
          </a:xfrm>
          <a:prstGeom prst="rect">
            <a:avLst/>
          </a:prstGeom>
          <a:noFill/>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2667" b="0" i="0" u="none" strike="noStrike" kern="1200" cap="none" spc="0" normalizeH="0" baseline="0" noProof="0" dirty="0" err="1">
                <a:ln>
                  <a:noFill/>
                </a:ln>
                <a:solidFill>
                  <a:srgbClr val="FFFFFF"/>
                </a:solidFill>
                <a:effectLst/>
                <a:uLnTx/>
                <a:uFillTx/>
                <a:latin typeface="Arial" panose="020B0604020202020204" pitchFamily="34" charset="0"/>
                <a:ea typeface="Times New Roman" panose="02020603050405020304" pitchFamily="18" charset="0"/>
                <a:cs typeface="Arial" panose="020B0604020202020204" pitchFamily="34" charset="0"/>
              </a:rPr>
              <a:t>tâm</a:t>
            </a:r>
            <a:endParaRPr kumimoji="0" lang="en-US" sz="2667"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39" name="TextBox 38">
            <a:extLst>
              <a:ext uri="{FF2B5EF4-FFF2-40B4-BE49-F238E27FC236}">
                <a16:creationId xmlns:a16="http://schemas.microsoft.com/office/drawing/2014/main" id="{59FCCC05-1C75-417E-AA9D-39BEE3DDF000}"/>
              </a:ext>
            </a:extLst>
          </p:cNvPr>
          <p:cNvSpPr txBox="1"/>
          <p:nvPr/>
        </p:nvSpPr>
        <p:spPr>
          <a:xfrm>
            <a:off x="9064990" y="4489816"/>
            <a:ext cx="1690764" cy="913199"/>
          </a:xfrm>
          <a:prstGeom prst="rect">
            <a:avLst/>
          </a:prstGeom>
          <a:noFill/>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lang="en-US" sz="2667" dirty="0" err="1">
                <a:solidFill>
                  <a:srgbClr val="FFFFFF"/>
                </a:solidFill>
                <a:latin typeface="Arial" panose="020B0604020202020204" pitchFamily="34" charset="0"/>
                <a:cs typeface="Arial" panose="020B0604020202020204" pitchFamily="34" charset="0"/>
              </a:rPr>
              <a:t>đỉnh</a:t>
            </a:r>
            <a:r>
              <a:rPr lang="en-US" sz="2667" dirty="0">
                <a:solidFill>
                  <a:srgbClr val="FFFFFF"/>
                </a:solidFill>
                <a:latin typeface="Arial" panose="020B0604020202020204" pitchFamily="34" charset="0"/>
                <a:cs typeface="Arial" panose="020B0604020202020204" pitchFamily="34" charset="0"/>
              </a:rPr>
              <a:t> </a:t>
            </a:r>
            <a:r>
              <a:rPr lang="en-US" sz="2667" dirty="0" err="1">
                <a:solidFill>
                  <a:srgbClr val="FFFFFF"/>
                </a:solidFill>
                <a:latin typeface="Arial" panose="020B0604020202020204" pitchFamily="34" charset="0"/>
                <a:cs typeface="Arial" panose="020B0604020202020204" pitchFamily="34" charset="0"/>
              </a:rPr>
              <a:t>hoặc</a:t>
            </a:r>
            <a:r>
              <a:rPr lang="en-US" sz="2667" dirty="0">
                <a:solidFill>
                  <a:srgbClr val="FFFFFF"/>
                </a:solidFill>
                <a:latin typeface="Arial" panose="020B0604020202020204" pitchFamily="34" charset="0"/>
                <a:cs typeface="Arial" panose="020B0604020202020204" pitchFamily="34" charset="0"/>
              </a:rPr>
              <a:t> </a:t>
            </a:r>
            <a:r>
              <a:rPr lang="en-US" sz="2667" dirty="0" err="1">
                <a:solidFill>
                  <a:srgbClr val="FFFFFF"/>
                </a:solidFill>
                <a:latin typeface="Arial" panose="020B0604020202020204" pitchFamily="34" charset="0"/>
                <a:cs typeface="Arial" panose="020B0604020202020204" pitchFamily="34" charset="0"/>
              </a:rPr>
              <a:t>đáy</a:t>
            </a:r>
            <a:endParaRPr kumimoji="0" lang="en-US" sz="2667"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40" name="Rectangle 39">
            <a:extLst>
              <a:ext uri="{FF2B5EF4-FFF2-40B4-BE49-F238E27FC236}">
                <a16:creationId xmlns:a16="http://schemas.microsoft.com/office/drawing/2014/main" id="{38A81124-2540-49A0-996B-A2BC4B093F7D}"/>
              </a:ext>
            </a:extLst>
          </p:cNvPr>
          <p:cNvSpPr/>
          <p:nvPr/>
        </p:nvSpPr>
        <p:spPr>
          <a:xfrm>
            <a:off x="0" y="392154"/>
            <a:ext cx="1367604" cy="430695"/>
          </a:xfrm>
          <a:prstGeom prst="rect">
            <a:avLst/>
          </a:prstGeom>
          <a:solidFill>
            <a:srgbClr val="F0BB6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a:cs typeface="+mn-cs"/>
            </a:endParaRPr>
          </a:p>
        </p:txBody>
      </p:sp>
    </p:spTree>
    <p:extLst>
      <p:ext uri="{BB962C8B-B14F-4D97-AF65-F5344CB8AC3E}">
        <p14:creationId xmlns:p14="http://schemas.microsoft.com/office/powerpoint/2010/main" val="123057248"/>
      </p:ext>
    </p:extLst>
  </p:cSld>
  <p:clrMapOvr>
    <a:masterClrMapping/>
  </p:clrMapOvr>
  <mc:AlternateContent xmlns:mc="http://schemas.openxmlformats.org/markup-compatibility/2006" xmlns:p14="http://schemas.microsoft.com/office/powerpoint/2010/main">
    <mc:Choice Requires="p14">
      <p:transition spd="slow" p14:dur="4400">
        <p14:honeycomb/>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22"/>
                                        </p:tgtEl>
                                        <p:attrNameLst>
                                          <p:attrName>style.visibility</p:attrName>
                                        </p:attrNameLst>
                                      </p:cBhvr>
                                      <p:to>
                                        <p:strVal val="visible"/>
                                      </p:to>
                                    </p:set>
                                    <p:animEffect transition="in" filter="wipe(left)">
                                      <p:cBhvr>
                                        <p:cTn id="7" dur="1500"/>
                                        <p:tgtEl>
                                          <p:spTgt spid="22"/>
                                        </p:tgtEl>
                                      </p:cBhvr>
                                    </p:animEffect>
                                  </p:childTnLst>
                                </p:cTn>
                              </p:par>
                            </p:childTnLst>
                          </p:cTn>
                        </p:par>
                        <p:par>
                          <p:cTn id="8" fill="hold">
                            <p:stCondLst>
                              <p:cond delay="1500"/>
                            </p:stCondLst>
                            <p:childTnLst>
                              <p:par>
                                <p:cTn id="9" presetID="63" presetClass="entr" presetSubtype="0" fill="hold" nodeType="afterEffect">
                                  <p:stCondLst>
                                    <p:cond delay="0"/>
                                  </p:stCondLst>
                                  <p:childTnLst>
                                    <p:set>
                                      <p:cBhvr>
                                        <p:cTn id="10" dur="1" fill="hold">
                                          <p:stCondLst>
                                            <p:cond delay="0"/>
                                          </p:stCondLst>
                                        </p:cTn>
                                        <p:tgtEl>
                                          <p:spTgt spid="21"/>
                                        </p:tgtEl>
                                        <p:attrNameLst>
                                          <p:attrName>style.visibility</p:attrName>
                                        </p:attrNameLst>
                                      </p:cBhvr>
                                      <p:to>
                                        <p:strVal val="visible"/>
                                      </p:to>
                                    </p:set>
                                    <p:anim calcmode="lin" valueType="num">
                                      <p:cBhvr>
                                        <p:cTn id="11" dur="2000" fill="hold"/>
                                        <p:tgtEl>
                                          <p:spTgt spid="21"/>
                                        </p:tgtEl>
                                        <p:attrNameLst>
                                          <p:attrName>drawProgress</p:attrName>
                                        </p:attrNameLst>
                                      </p:cBhvr>
                                      <p:tavLst>
                                        <p:tav tm="0">
                                          <p:val>
                                            <p:fltVal val="0"/>
                                          </p:val>
                                        </p:tav>
                                        <p:tav tm="100000">
                                          <p:val>
                                            <p:fltVal val="1"/>
                                          </p:val>
                                        </p:tav>
                                      </p:tavLst>
                                    </p:anim>
                                  </p:childTnLst>
                                </p:cTn>
                              </p:par>
                              <p:par>
                                <p:cTn id="12" presetID="6" presetClass="entr" presetSubtype="32" fill="hold" grpId="0" nodeType="withEffect">
                                  <p:stCondLst>
                                    <p:cond delay="200"/>
                                  </p:stCondLst>
                                  <p:childTnLst>
                                    <p:set>
                                      <p:cBhvr>
                                        <p:cTn id="13" dur="1" fill="hold">
                                          <p:stCondLst>
                                            <p:cond delay="0"/>
                                          </p:stCondLst>
                                        </p:cTn>
                                        <p:tgtEl>
                                          <p:spTgt spid="28"/>
                                        </p:tgtEl>
                                        <p:attrNameLst>
                                          <p:attrName>style.visibility</p:attrName>
                                        </p:attrNameLst>
                                      </p:cBhvr>
                                      <p:to>
                                        <p:strVal val="visible"/>
                                      </p:to>
                                    </p:set>
                                    <p:animEffect transition="in" filter="circle(out)">
                                      <p:cBhvr>
                                        <p:cTn id="14" dur="1000"/>
                                        <p:tgtEl>
                                          <p:spTgt spid="28"/>
                                        </p:tgtEl>
                                      </p:cBhvr>
                                    </p:animEffect>
                                  </p:childTnLst>
                                </p:cTn>
                              </p:par>
                              <p:par>
                                <p:cTn id="15" presetID="22" presetClass="entr" presetSubtype="4" fill="hold" grpId="0" nodeType="withEffect">
                                  <p:stCondLst>
                                    <p:cond delay="300"/>
                                  </p:stCondLst>
                                  <p:childTnLst>
                                    <p:set>
                                      <p:cBhvr>
                                        <p:cTn id="16" dur="1" fill="hold">
                                          <p:stCondLst>
                                            <p:cond delay="0"/>
                                          </p:stCondLst>
                                        </p:cTn>
                                        <p:tgtEl>
                                          <p:spTgt spid="32"/>
                                        </p:tgtEl>
                                        <p:attrNameLst>
                                          <p:attrName>style.visibility</p:attrName>
                                        </p:attrNameLst>
                                      </p:cBhvr>
                                      <p:to>
                                        <p:strVal val="visible"/>
                                      </p:to>
                                    </p:set>
                                    <p:animEffect transition="in" filter="wipe(down)">
                                      <p:cBhvr>
                                        <p:cTn id="17" dur="1000"/>
                                        <p:tgtEl>
                                          <p:spTgt spid="32"/>
                                        </p:tgtEl>
                                      </p:cBhvr>
                                    </p:animEffect>
                                  </p:childTnLst>
                                </p:cTn>
                              </p:par>
                              <p:par>
                                <p:cTn id="18" presetID="6" presetClass="entr" presetSubtype="32" fill="hold" grpId="0" nodeType="withEffect">
                                  <p:stCondLst>
                                    <p:cond delay="400"/>
                                  </p:stCondLst>
                                  <p:childTnLst>
                                    <p:set>
                                      <p:cBhvr>
                                        <p:cTn id="19" dur="1" fill="hold">
                                          <p:stCondLst>
                                            <p:cond delay="0"/>
                                          </p:stCondLst>
                                        </p:cTn>
                                        <p:tgtEl>
                                          <p:spTgt spid="29"/>
                                        </p:tgtEl>
                                        <p:attrNameLst>
                                          <p:attrName>style.visibility</p:attrName>
                                        </p:attrNameLst>
                                      </p:cBhvr>
                                      <p:to>
                                        <p:strVal val="visible"/>
                                      </p:to>
                                    </p:set>
                                    <p:animEffect transition="in" filter="circle(out)">
                                      <p:cBhvr>
                                        <p:cTn id="20" dur="1000"/>
                                        <p:tgtEl>
                                          <p:spTgt spid="29"/>
                                        </p:tgtEl>
                                      </p:cBhvr>
                                    </p:animEffect>
                                  </p:childTnLst>
                                </p:cTn>
                              </p:par>
                              <p:par>
                                <p:cTn id="21" presetID="22" presetClass="entr" presetSubtype="1" fill="hold" grpId="0" nodeType="withEffect">
                                  <p:stCondLst>
                                    <p:cond delay="500"/>
                                  </p:stCondLst>
                                  <p:childTnLst>
                                    <p:set>
                                      <p:cBhvr>
                                        <p:cTn id="22" dur="1" fill="hold">
                                          <p:stCondLst>
                                            <p:cond delay="0"/>
                                          </p:stCondLst>
                                        </p:cTn>
                                        <p:tgtEl>
                                          <p:spTgt spid="34"/>
                                        </p:tgtEl>
                                        <p:attrNameLst>
                                          <p:attrName>style.visibility</p:attrName>
                                        </p:attrNameLst>
                                      </p:cBhvr>
                                      <p:to>
                                        <p:strVal val="visible"/>
                                      </p:to>
                                    </p:set>
                                    <p:animEffect transition="in" filter="wipe(up)">
                                      <p:cBhvr>
                                        <p:cTn id="23" dur="1000"/>
                                        <p:tgtEl>
                                          <p:spTgt spid="34"/>
                                        </p:tgtEl>
                                      </p:cBhvr>
                                    </p:animEffect>
                                  </p:childTnLst>
                                </p:cTn>
                              </p:par>
                              <p:par>
                                <p:cTn id="24" presetID="6" presetClass="entr" presetSubtype="32" fill="hold" grpId="0" nodeType="withEffect">
                                  <p:stCondLst>
                                    <p:cond delay="600"/>
                                  </p:stCondLst>
                                  <p:childTnLst>
                                    <p:set>
                                      <p:cBhvr>
                                        <p:cTn id="25" dur="1" fill="hold">
                                          <p:stCondLst>
                                            <p:cond delay="0"/>
                                          </p:stCondLst>
                                        </p:cTn>
                                        <p:tgtEl>
                                          <p:spTgt spid="30"/>
                                        </p:tgtEl>
                                        <p:attrNameLst>
                                          <p:attrName>style.visibility</p:attrName>
                                        </p:attrNameLst>
                                      </p:cBhvr>
                                      <p:to>
                                        <p:strVal val="visible"/>
                                      </p:to>
                                    </p:set>
                                    <p:animEffect transition="in" filter="circle(out)">
                                      <p:cBhvr>
                                        <p:cTn id="26" dur="1000"/>
                                        <p:tgtEl>
                                          <p:spTgt spid="30"/>
                                        </p:tgtEl>
                                      </p:cBhvr>
                                    </p:animEffect>
                                  </p:childTnLst>
                                </p:cTn>
                              </p:par>
                              <p:par>
                                <p:cTn id="27" presetID="22" presetClass="entr" presetSubtype="4" fill="hold" grpId="0" nodeType="withEffect">
                                  <p:stCondLst>
                                    <p:cond delay="700"/>
                                  </p:stCondLst>
                                  <p:childTnLst>
                                    <p:set>
                                      <p:cBhvr>
                                        <p:cTn id="28" dur="1" fill="hold">
                                          <p:stCondLst>
                                            <p:cond delay="0"/>
                                          </p:stCondLst>
                                        </p:cTn>
                                        <p:tgtEl>
                                          <p:spTgt spid="35"/>
                                        </p:tgtEl>
                                        <p:attrNameLst>
                                          <p:attrName>style.visibility</p:attrName>
                                        </p:attrNameLst>
                                      </p:cBhvr>
                                      <p:to>
                                        <p:strVal val="visible"/>
                                      </p:to>
                                    </p:set>
                                    <p:animEffect transition="in" filter="wipe(down)">
                                      <p:cBhvr>
                                        <p:cTn id="29" dur="1000"/>
                                        <p:tgtEl>
                                          <p:spTgt spid="35"/>
                                        </p:tgtEl>
                                      </p:cBhvr>
                                    </p:animEffect>
                                  </p:childTnLst>
                                </p:cTn>
                              </p:par>
                              <p:par>
                                <p:cTn id="30" presetID="6" presetClass="entr" presetSubtype="32" fill="hold" grpId="0" nodeType="withEffect">
                                  <p:stCondLst>
                                    <p:cond delay="800"/>
                                  </p:stCondLst>
                                  <p:childTnLst>
                                    <p:set>
                                      <p:cBhvr>
                                        <p:cTn id="31" dur="1" fill="hold">
                                          <p:stCondLst>
                                            <p:cond delay="0"/>
                                          </p:stCondLst>
                                        </p:cTn>
                                        <p:tgtEl>
                                          <p:spTgt spid="31"/>
                                        </p:tgtEl>
                                        <p:attrNameLst>
                                          <p:attrName>style.visibility</p:attrName>
                                        </p:attrNameLst>
                                      </p:cBhvr>
                                      <p:to>
                                        <p:strVal val="visible"/>
                                      </p:to>
                                    </p:set>
                                    <p:animEffect transition="in" filter="circle(out)">
                                      <p:cBhvr>
                                        <p:cTn id="32" dur="1000"/>
                                        <p:tgtEl>
                                          <p:spTgt spid="31"/>
                                        </p:tgtEl>
                                      </p:cBhvr>
                                    </p:animEffect>
                                  </p:childTnLst>
                                </p:cTn>
                              </p:par>
                              <p:par>
                                <p:cTn id="33" presetID="22" presetClass="entr" presetSubtype="1" fill="hold" grpId="0" nodeType="withEffect">
                                  <p:stCondLst>
                                    <p:cond delay="900"/>
                                  </p:stCondLst>
                                  <p:childTnLst>
                                    <p:set>
                                      <p:cBhvr>
                                        <p:cTn id="34" dur="1" fill="hold">
                                          <p:stCondLst>
                                            <p:cond delay="0"/>
                                          </p:stCondLst>
                                        </p:cTn>
                                        <p:tgtEl>
                                          <p:spTgt spid="36"/>
                                        </p:tgtEl>
                                        <p:attrNameLst>
                                          <p:attrName>style.visibility</p:attrName>
                                        </p:attrNameLst>
                                      </p:cBhvr>
                                      <p:to>
                                        <p:strVal val="visible"/>
                                      </p:to>
                                    </p:set>
                                    <p:animEffect transition="in" filter="wipe(up)">
                                      <p:cBhvr>
                                        <p:cTn id="35" dur="1000"/>
                                        <p:tgtEl>
                                          <p:spTgt spid="36"/>
                                        </p:tgtEl>
                                      </p:cBhvr>
                                    </p:animEffect>
                                  </p:childTnLst>
                                </p:cTn>
                              </p:par>
                            </p:childTnLst>
                          </p:cTn>
                        </p:par>
                        <p:par>
                          <p:cTn id="36" fill="hold">
                            <p:stCondLst>
                              <p:cond delay="3500"/>
                            </p:stCondLst>
                            <p:childTnLst>
                              <p:par>
                                <p:cTn id="37" presetID="22" presetClass="entr" presetSubtype="8" fill="hold" grpId="0" nodeType="afterEffect">
                                  <p:stCondLst>
                                    <p:cond delay="0"/>
                                  </p:stCondLst>
                                  <p:childTnLst>
                                    <p:set>
                                      <p:cBhvr>
                                        <p:cTn id="38" dur="1" fill="hold">
                                          <p:stCondLst>
                                            <p:cond delay="0"/>
                                          </p:stCondLst>
                                        </p:cTn>
                                        <p:tgtEl>
                                          <p:spTgt spid="23"/>
                                        </p:tgtEl>
                                        <p:attrNameLst>
                                          <p:attrName>style.visibility</p:attrName>
                                        </p:attrNameLst>
                                      </p:cBhvr>
                                      <p:to>
                                        <p:strVal val="visible"/>
                                      </p:to>
                                    </p:set>
                                    <p:animEffect transition="in" filter="wipe(left)">
                                      <p:cBhvr>
                                        <p:cTn id="39" dur="500"/>
                                        <p:tgtEl>
                                          <p:spTgt spid="23"/>
                                        </p:tgtEl>
                                      </p:cBhvr>
                                    </p:animEffect>
                                  </p:childTnLst>
                                </p:cTn>
                              </p:par>
                            </p:childTnLst>
                          </p:cTn>
                        </p:par>
                        <p:par>
                          <p:cTn id="40" fill="hold">
                            <p:stCondLst>
                              <p:cond delay="4000"/>
                            </p:stCondLst>
                            <p:childTnLst>
                              <p:par>
                                <p:cTn id="41" presetID="22" presetClass="entr" presetSubtype="8" fill="hold" grpId="0" nodeType="afterEffect">
                                  <p:stCondLst>
                                    <p:cond delay="0"/>
                                  </p:stCondLst>
                                  <p:childTnLst>
                                    <p:set>
                                      <p:cBhvr>
                                        <p:cTn id="42" dur="1" fill="hold">
                                          <p:stCondLst>
                                            <p:cond delay="0"/>
                                          </p:stCondLst>
                                        </p:cTn>
                                        <p:tgtEl>
                                          <p:spTgt spid="24"/>
                                        </p:tgtEl>
                                        <p:attrNameLst>
                                          <p:attrName>style.visibility</p:attrName>
                                        </p:attrNameLst>
                                      </p:cBhvr>
                                      <p:to>
                                        <p:strVal val="visible"/>
                                      </p:to>
                                    </p:set>
                                    <p:animEffect transition="in" filter="wipe(left)">
                                      <p:cBhvr>
                                        <p:cTn id="43" dur="500"/>
                                        <p:tgtEl>
                                          <p:spTgt spid="24"/>
                                        </p:tgtEl>
                                      </p:cBhvr>
                                    </p:animEffect>
                                  </p:childTnLst>
                                </p:cTn>
                              </p:par>
                            </p:childTnLst>
                          </p:cTn>
                        </p:par>
                        <p:par>
                          <p:cTn id="44" fill="hold">
                            <p:stCondLst>
                              <p:cond delay="4500"/>
                            </p:stCondLst>
                            <p:childTnLst>
                              <p:par>
                                <p:cTn id="45" presetID="22" presetClass="entr" presetSubtype="8" fill="hold" grpId="0" nodeType="afterEffect">
                                  <p:stCondLst>
                                    <p:cond delay="0"/>
                                  </p:stCondLst>
                                  <p:childTnLst>
                                    <p:set>
                                      <p:cBhvr>
                                        <p:cTn id="46" dur="1" fill="hold">
                                          <p:stCondLst>
                                            <p:cond delay="0"/>
                                          </p:stCondLst>
                                        </p:cTn>
                                        <p:tgtEl>
                                          <p:spTgt spid="25"/>
                                        </p:tgtEl>
                                        <p:attrNameLst>
                                          <p:attrName>style.visibility</p:attrName>
                                        </p:attrNameLst>
                                      </p:cBhvr>
                                      <p:to>
                                        <p:strVal val="visible"/>
                                      </p:to>
                                    </p:set>
                                    <p:animEffect transition="in" filter="wipe(left)">
                                      <p:cBhvr>
                                        <p:cTn id="47" dur="500"/>
                                        <p:tgtEl>
                                          <p:spTgt spid="25"/>
                                        </p:tgtEl>
                                      </p:cBhvr>
                                    </p:animEffect>
                                  </p:childTnLst>
                                </p:cTn>
                              </p:par>
                            </p:childTnLst>
                          </p:cTn>
                        </p:par>
                        <p:par>
                          <p:cTn id="48" fill="hold">
                            <p:stCondLst>
                              <p:cond delay="5000"/>
                            </p:stCondLst>
                            <p:childTnLst>
                              <p:par>
                                <p:cTn id="49" presetID="22" presetClass="entr" presetSubtype="8" fill="hold" grpId="0" nodeType="afterEffect">
                                  <p:stCondLst>
                                    <p:cond delay="0"/>
                                  </p:stCondLst>
                                  <p:childTnLst>
                                    <p:set>
                                      <p:cBhvr>
                                        <p:cTn id="50" dur="1" fill="hold">
                                          <p:stCondLst>
                                            <p:cond delay="0"/>
                                          </p:stCondLst>
                                        </p:cTn>
                                        <p:tgtEl>
                                          <p:spTgt spid="26"/>
                                        </p:tgtEl>
                                        <p:attrNameLst>
                                          <p:attrName>style.visibility</p:attrName>
                                        </p:attrNameLst>
                                      </p:cBhvr>
                                      <p:to>
                                        <p:strVal val="visible"/>
                                      </p:to>
                                    </p:set>
                                    <p:animEffect transition="in" filter="wipe(left)">
                                      <p:cBhvr>
                                        <p:cTn id="51" dur="500"/>
                                        <p:tgtEl>
                                          <p:spTgt spid="26"/>
                                        </p:tgtEl>
                                      </p:cBhvr>
                                    </p:animEffect>
                                  </p:childTnLst>
                                </p:cTn>
                              </p:par>
                              <p:par>
                                <p:cTn id="52" presetID="21" presetClass="entr" presetSubtype="1" fill="hold" grpId="0" nodeType="withEffect">
                                  <p:stCondLst>
                                    <p:cond delay="0"/>
                                  </p:stCondLst>
                                  <p:childTnLst>
                                    <p:set>
                                      <p:cBhvr>
                                        <p:cTn id="53" dur="1" fill="hold">
                                          <p:stCondLst>
                                            <p:cond delay="0"/>
                                          </p:stCondLst>
                                        </p:cTn>
                                        <p:tgtEl>
                                          <p:spTgt spid="33"/>
                                        </p:tgtEl>
                                        <p:attrNameLst>
                                          <p:attrName>style.visibility</p:attrName>
                                        </p:attrNameLst>
                                      </p:cBhvr>
                                      <p:to>
                                        <p:strVal val="visible"/>
                                      </p:to>
                                    </p:set>
                                    <p:animEffect transition="in" filter="wheel(1)">
                                      <p:cBhvr>
                                        <p:cTn id="54" dur="1000"/>
                                        <p:tgtEl>
                                          <p:spTgt spid="33"/>
                                        </p:tgtEl>
                                      </p:cBhvr>
                                    </p:animEffect>
                                  </p:childTnLst>
                                </p:cTn>
                              </p:par>
                              <p:par>
                                <p:cTn id="55" presetID="21" presetClass="entr" presetSubtype="1" fill="hold" grpId="0" nodeType="withEffect">
                                  <p:stCondLst>
                                    <p:cond delay="0"/>
                                  </p:stCondLst>
                                  <p:childTnLst>
                                    <p:set>
                                      <p:cBhvr>
                                        <p:cTn id="56" dur="1" fill="hold">
                                          <p:stCondLst>
                                            <p:cond delay="0"/>
                                          </p:stCondLst>
                                        </p:cTn>
                                        <p:tgtEl>
                                          <p:spTgt spid="37"/>
                                        </p:tgtEl>
                                        <p:attrNameLst>
                                          <p:attrName>style.visibility</p:attrName>
                                        </p:attrNameLst>
                                      </p:cBhvr>
                                      <p:to>
                                        <p:strVal val="visible"/>
                                      </p:to>
                                    </p:set>
                                    <p:animEffect transition="in" filter="wheel(1)">
                                      <p:cBhvr>
                                        <p:cTn id="57" dur="1000"/>
                                        <p:tgtEl>
                                          <p:spTgt spid="37"/>
                                        </p:tgtEl>
                                      </p:cBhvr>
                                    </p:animEffect>
                                  </p:childTnLst>
                                </p:cTn>
                              </p:par>
                              <p:par>
                                <p:cTn id="58" presetID="21" presetClass="entr" presetSubtype="1" fill="hold" grpId="0" nodeType="withEffect">
                                  <p:stCondLst>
                                    <p:cond delay="0"/>
                                  </p:stCondLst>
                                  <p:childTnLst>
                                    <p:set>
                                      <p:cBhvr>
                                        <p:cTn id="59" dur="1" fill="hold">
                                          <p:stCondLst>
                                            <p:cond delay="0"/>
                                          </p:stCondLst>
                                        </p:cTn>
                                        <p:tgtEl>
                                          <p:spTgt spid="38"/>
                                        </p:tgtEl>
                                        <p:attrNameLst>
                                          <p:attrName>style.visibility</p:attrName>
                                        </p:attrNameLst>
                                      </p:cBhvr>
                                      <p:to>
                                        <p:strVal val="visible"/>
                                      </p:to>
                                    </p:set>
                                    <p:animEffect transition="in" filter="wheel(1)">
                                      <p:cBhvr>
                                        <p:cTn id="60" dur="1000"/>
                                        <p:tgtEl>
                                          <p:spTgt spid="38"/>
                                        </p:tgtEl>
                                      </p:cBhvr>
                                    </p:animEffect>
                                  </p:childTnLst>
                                </p:cTn>
                              </p:par>
                              <p:par>
                                <p:cTn id="61" presetID="21" presetClass="entr" presetSubtype="1" fill="hold" grpId="0" nodeType="withEffect">
                                  <p:stCondLst>
                                    <p:cond delay="0"/>
                                  </p:stCondLst>
                                  <p:childTnLst>
                                    <p:set>
                                      <p:cBhvr>
                                        <p:cTn id="62" dur="1" fill="hold">
                                          <p:stCondLst>
                                            <p:cond delay="0"/>
                                          </p:stCondLst>
                                        </p:cTn>
                                        <p:tgtEl>
                                          <p:spTgt spid="39"/>
                                        </p:tgtEl>
                                        <p:attrNameLst>
                                          <p:attrName>style.visibility</p:attrName>
                                        </p:attrNameLst>
                                      </p:cBhvr>
                                      <p:to>
                                        <p:strVal val="visible"/>
                                      </p:to>
                                    </p:set>
                                    <p:animEffect transition="in" filter="wheel(1)">
                                      <p:cBhvr>
                                        <p:cTn id="63" dur="1000"/>
                                        <p:tgtEl>
                                          <p:spTgt spid="39"/>
                                        </p:tgtEl>
                                      </p:cBhvr>
                                    </p:animEffect>
                                  </p:childTnLst>
                                </p:cTn>
                              </p:par>
                            </p:childTnLst>
                          </p:cTn>
                        </p:par>
                      </p:childTnLst>
                    </p:cTn>
                  </p:par>
                  <p:par>
                    <p:cTn id="64" fill="hold">
                      <p:stCondLst>
                        <p:cond delay="indefinite"/>
                      </p:stCondLst>
                      <p:childTnLst>
                        <p:par>
                          <p:cTn id="65" fill="hold">
                            <p:stCondLst>
                              <p:cond delay="0"/>
                            </p:stCondLst>
                            <p:childTnLst>
                              <p:par>
                                <p:cTn id="66" presetID="21" presetClass="entr" presetSubtype="1" fill="hold" grpId="0" nodeType="clickEffect">
                                  <p:stCondLst>
                                    <p:cond delay="0"/>
                                  </p:stCondLst>
                                  <p:childTnLst>
                                    <p:set>
                                      <p:cBhvr>
                                        <p:cTn id="67" dur="1" fill="hold">
                                          <p:stCondLst>
                                            <p:cond delay="0"/>
                                          </p:stCondLst>
                                        </p:cTn>
                                        <p:tgtEl>
                                          <p:spTgt spid="27"/>
                                        </p:tgtEl>
                                        <p:attrNameLst>
                                          <p:attrName>style.visibility</p:attrName>
                                        </p:attrNameLst>
                                      </p:cBhvr>
                                      <p:to>
                                        <p:strVal val="visible"/>
                                      </p:to>
                                    </p:set>
                                    <p:animEffect transition="in" filter="wheel(1)">
                                      <p:cBhvr>
                                        <p:cTn id="68" dur="2000"/>
                                        <p:tgtEl>
                                          <p:spTgt spid="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p:bldP spid="23" grpId="0"/>
      <p:bldP spid="24" grpId="0"/>
      <p:bldP spid="25" grpId="0"/>
      <p:bldP spid="26" grpId="0"/>
      <p:bldP spid="27" grpId="0" animBg="1"/>
      <p:bldP spid="28" grpId="0" animBg="1"/>
      <p:bldP spid="29" grpId="0" animBg="1"/>
      <p:bldP spid="30" grpId="0" animBg="1"/>
      <p:bldP spid="31" grpId="0" animBg="1"/>
      <p:bldP spid="32" grpId="0" animBg="1"/>
      <p:bldP spid="33" grpId="0"/>
      <p:bldP spid="34" grpId="0" animBg="1"/>
      <p:bldP spid="35" grpId="0" animBg="1"/>
      <p:bldP spid="36" grpId="0" animBg="1"/>
      <p:bldP spid="37" grpId="0"/>
      <p:bldP spid="38" grpId="0"/>
      <p:bldP spid="39" grpId="0"/>
    </p:bld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Shape 1607"/>
        <p:cNvGrpSpPr/>
        <p:nvPr/>
      </p:nvGrpSpPr>
      <p:grpSpPr>
        <a:xfrm>
          <a:off x="0" y="0"/>
          <a:ext cx="0" cy="0"/>
          <a:chOff x="0" y="0"/>
          <a:chExt cx="0" cy="0"/>
        </a:xfrm>
      </p:grpSpPr>
      <p:sp>
        <p:nvSpPr>
          <p:cNvPr id="41" name="TextBox 18">
            <a:extLst>
              <a:ext uri="{FF2B5EF4-FFF2-40B4-BE49-F238E27FC236}">
                <a16:creationId xmlns:a16="http://schemas.microsoft.com/office/drawing/2014/main" id="{69CDBAE0-681F-4C57-862F-875D2CE046A1}"/>
              </a:ext>
            </a:extLst>
          </p:cNvPr>
          <p:cNvSpPr txBox="1"/>
          <p:nvPr/>
        </p:nvSpPr>
        <p:spPr>
          <a:xfrm flipH="1">
            <a:off x="1460936" y="378024"/>
            <a:ext cx="10065096" cy="1077218"/>
          </a:xfrm>
          <a:prstGeom prst="rect">
            <a:avLst/>
          </a:prstGeom>
          <a:noFill/>
        </p:spPr>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prstClr val="black"/>
                </a:solidFill>
                <a:effectLst/>
                <a:uLnTx/>
                <a:uFillTx/>
                <a:latin typeface="Fira Sans Black" panose="020B0A03050000020004" pitchFamily="34" charset="0"/>
                <a:ea typeface="Times New Roman" panose="02020603050405020304" pitchFamily="18" charset="0"/>
                <a:cs typeface="+mn-cs"/>
              </a:rPr>
              <a:t>CÂU 5: </a:t>
            </a:r>
            <a:r>
              <a:rPr kumimoji="0" lang="fr-FR" sz="3200" b="0" i="0" u="none" strike="noStrike" kern="1200" cap="none" spc="0" normalizeH="0" baseline="0" noProof="0" dirty="0" err="1">
                <a:ln>
                  <a:noFill/>
                </a:ln>
                <a:solidFill>
                  <a:prstClr val="black"/>
                </a:solidFill>
                <a:effectLst/>
                <a:uLnTx/>
                <a:uFillTx/>
                <a:latin typeface="Fira Sans Black" panose="020B0A03050000020004" pitchFamily="34" charset="0"/>
                <a:ea typeface="Times New Roman" panose="02020603050405020304" pitchFamily="18" charset="0"/>
                <a:cs typeface="+mn-cs"/>
              </a:rPr>
              <a:t>Chiếu</a:t>
            </a:r>
            <a:r>
              <a:rPr kumimoji="0" lang="fr-FR" sz="3200" b="0" i="0" u="none" strike="noStrike" kern="1200" cap="none" spc="0" normalizeH="0" noProof="0" dirty="0">
                <a:ln>
                  <a:noFill/>
                </a:ln>
                <a:solidFill>
                  <a:prstClr val="black"/>
                </a:solidFill>
                <a:effectLst/>
                <a:uLnTx/>
                <a:uFillTx/>
                <a:latin typeface="Fira Sans Black" panose="020B0A03050000020004" pitchFamily="34" charset="0"/>
                <a:ea typeface="Times New Roman" panose="02020603050405020304" pitchFamily="18" charset="0"/>
                <a:cs typeface="+mn-cs"/>
              </a:rPr>
              <a:t> </a:t>
            </a:r>
            <a:r>
              <a:rPr kumimoji="0" lang="fr-FR" sz="3200" b="0" i="0" u="none" strike="noStrike" kern="1200" cap="none" spc="0" normalizeH="0" noProof="0" dirty="0" err="1">
                <a:ln>
                  <a:noFill/>
                </a:ln>
                <a:solidFill>
                  <a:prstClr val="black"/>
                </a:solidFill>
                <a:effectLst/>
                <a:uLnTx/>
                <a:uFillTx/>
                <a:latin typeface="Fira Sans Black" panose="020B0A03050000020004" pitchFamily="34" charset="0"/>
                <a:ea typeface="Times New Roman" panose="02020603050405020304" pitchFamily="18" charset="0"/>
                <a:cs typeface="+mn-cs"/>
              </a:rPr>
              <a:t>chùm</a:t>
            </a:r>
            <a:r>
              <a:rPr kumimoji="0" lang="fr-FR" sz="3200" b="0" i="0" u="none" strike="noStrike" kern="1200" cap="none" spc="0" normalizeH="0" noProof="0" dirty="0">
                <a:ln>
                  <a:noFill/>
                </a:ln>
                <a:solidFill>
                  <a:prstClr val="black"/>
                </a:solidFill>
                <a:effectLst/>
                <a:uLnTx/>
                <a:uFillTx/>
                <a:latin typeface="Fira Sans Black" panose="020B0A03050000020004" pitchFamily="34" charset="0"/>
                <a:ea typeface="Times New Roman" panose="02020603050405020304" pitchFamily="18" charset="0"/>
                <a:cs typeface="+mn-cs"/>
              </a:rPr>
              <a:t> </a:t>
            </a:r>
            <a:r>
              <a:rPr kumimoji="0" lang="fr-FR" sz="3200" b="0" i="0" u="none" strike="noStrike" kern="1200" cap="none" spc="0" normalizeH="0" noProof="0" dirty="0" err="1">
                <a:ln>
                  <a:noFill/>
                </a:ln>
                <a:solidFill>
                  <a:prstClr val="black"/>
                </a:solidFill>
                <a:effectLst/>
                <a:uLnTx/>
                <a:uFillTx/>
                <a:latin typeface="Fira Sans Black" panose="020B0A03050000020004" pitchFamily="34" charset="0"/>
                <a:ea typeface="Times New Roman" panose="02020603050405020304" pitchFamily="18" charset="0"/>
                <a:cs typeface="+mn-cs"/>
              </a:rPr>
              <a:t>ánh</a:t>
            </a:r>
            <a:r>
              <a:rPr kumimoji="0" lang="fr-FR" sz="3200" b="0" i="0" u="none" strike="noStrike" kern="1200" cap="none" spc="0" normalizeH="0" noProof="0" dirty="0">
                <a:ln>
                  <a:noFill/>
                </a:ln>
                <a:solidFill>
                  <a:prstClr val="black"/>
                </a:solidFill>
                <a:effectLst/>
                <a:uLnTx/>
                <a:uFillTx/>
                <a:latin typeface="Fira Sans Black" panose="020B0A03050000020004" pitchFamily="34" charset="0"/>
                <a:ea typeface="Times New Roman" panose="02020603050405020304" pitchFamily="18" charset="0"/>
                <a:cs typeface="+mn-cs"/>
              </a:rPr>
              <a:t> </a:t>
            </a:r>
            <a:r>
              <a:rPr kumimoji="0" lang="fr-FR" sz="3200" b="0" i="0" u="none" strike="noStrike" kern="1200" cap="none" spc="0" normalizeH="0" noProof="0" dirty="0" err="1">
                <a:ln>
                  <a:noFill/>
                </a:ln>
                <a:solidFill>
                  <a:prstClr val="black"/>
                </a:solidFill>
                <a:effectLst/>
                <a:uLnTx/>
                <a:uFillTx/>
                <a:latin typeface="Fira Sans Black" panose="020B0A03050000020004" pitchFamily="34" charset="0"/>
                <a:ea typeface="Times New Roman" panose="02020603050405020304" pitchFamily="18" charset="0"/>
                <a:cs typeface="+mn-cs"/>
              </a:rPr>
              <a:t>sáng</a:t>
            </a:r>
            <a:r>
              <a:rPr kumimoji="0" lang="fr-FR" sz="3200" b="0" i="0" u="none" strike="noStrike" kern="1200" cap="none" spc="0" normalizeH="0" noProof="0" dirty="0">
                <a:ln>
                  <a:noFill/>
                </a:ln>
                <a:solidFill>
                  <a:prstClr val="black"/>
                </a:solidFill>
                <a:effectLst/>
                <a:uLnTx/>
                <a:uFillTx/>
                <a:latin typeface="Fira Sans Black" panose="020B0A03050000020004" pitchFamily="34" charset="0"/>
                <a:ea typeface="Times New Roman" panose="02020603050405020304" pitchFamily="18" charset="0"/>
                <a:cs typeface="+mn-cs"/>
              </a:rPr>
              <a:t> </a:t>
            </a:r>
            <a:r>
              <a:rPr kumimoji="0" lang="fr-FR" sz="3200" b="0" i="0" u="none" strike="noStrike" kern="1200" cap="none" spc="0" normalizeH="0" noProof="0" dirty="0" err="1">
                <a:ln>
                  <a:noFill/>
                </a:ln>
                <a:solidFill>
                  <a:prstClr val="black"/>
                </a:solidFill>
                <a:effectLst/>
                <a:uLnTx/>
                <a:uFillTx/>
                <a:latin typeface="Fira Sans Black" panose="020B0A03050000020004" pitchFamily="34" charset="0"/>
                <a:ea typeface="Times New Roman" panose="02020603050405020304" pitchFamily="18" charset="0"/>
                <a:cs typeface="+mn-cs"/>
              </a:rPr>
              <a:t>trắng</a:t>
            </a:r>
            <a:r>
              <a:rPr kumimoji="0" lang="fr-FR" sz="3200" b="0" i="0" u="none" strike="noStrike" kern="1200" cap="none" spc="0" normalizeH="0" noProof="0" dirty="0">
                <a:ln>
                  <a:noFill/>
                </a:ln>
                <a:solidFill>
                  <a:prstClr val="black"/>
                </a:solidFill>
                <a:effectLst/>
                <a:uLnTx/>
                <a:uFillTx/>
                <a:latin typeface="Fira Sans Black" panose="020B0A03050000020004" pitchFamily="34" charset="0"/>
                <a:ea typeface="Times New Roman" panose="02020603050405020304" pitchFamily="18" charset="0"/>
                <a:cs typeface="+mn-cs"/>
              </a:rPr>
              <a:t> </a:t>
            </a:r>
            <a:r>
              <a:rPr kumimoji="0" lang="fr-FR" sz="3200" b="0" i="0" u="none" strike="noStrike" kern="1200" cap="none" spc="0" normalizeH="0" noProof="0" dirty="0" err="1">
                <a:ln>
                  <a:noFill/>
                </a:ln>
                <a:solidFill>
                  <a:prstClr val="black"/>
                </a:solidFill>
                <a:effectLst/>
                <a:uLnTx/>
                <a:uFillTx/>
                <a:latin typeface="Fira Sans Black" panose="020B0A03050000020004" pitchFamily="34" charset="0"/>
                <a:ea typeface="Times New Roman" panose="02020603050405020304" pitchFamily="18" charset="0"/>
                <a:cs typeface="+mn-cs"/>
              </a:rPr>
              <a:t>đến</a:t>
            </a:r>
            <a:r>
              <a:rPr kumimoji="0" lang="fr-FR" sz="3200" b="0" i="0" u="none" strike="noStrike" kern="1200" cap="none" spc="0" normalizeH="0" noProof="0" dirty="0">
                <a:ln>
                  <a:noFill/>
                </a:ln>
                <a:solidFill>
                  <a:prstClr val="black"/>
                </a:solidFill>
                <a:effectLst/>
                <a:uLnTx/>
                <a:uFillTx/>
                <a:latin typeface="Fira Sans Black" panose="020B0A03050000020004" pitchFamily="34" charset="0"/>
                <a:ea typeface="Times New Roman" panose="02020603050405020304" pitchFamily="18" charset="0"/>
                <a:cs typeface="+mn-cs"/>
              </a:rPr>
              <a:t> </a:t>
            </a:r>
            <a:r>
              <a:rPr kumimoji="0" lang="fr-FR" sz="3200" b="0" i="0" u="none" strike="noStrike" kern="1200" cap="none" spc="0" normalizeH="0" noProof="0" dirty="0" err="1">
                <a:ln>
                  <a:noFill/>
                </a:ln>
                <a:solidFill>
                  <a:prstClr val="black"/>
                </a:solidFill>
                <a:effectLst/>
                <a:uLnTx/>
                <a:uFillTx/>
                <a:latin typeface="Fira Sans Black" panose="020B0A03050000020004" pitchFamily="34" charset="0"/>
                <a:ea typeface="Times New Roman" panose="02020603050405020304" pitchFamily="18" charset="0"/>
                <a:cs typeface="+mn-cs"/>
              </a:rPr>
              <a:t>quả</a:t>
            </a:r>
            <a:r>
              <a:rPr kumimoji="0" lang="fr-FR" sz="3200" b="0" i="0" u="none" strike="noStrike" kern="1200" cap="none" spc="0" normalizeH="0" noProof="0" dirty="0">
                <a:ln>
                  <a:noFill/>
                </a:ln>
                <a:solidFill>
                  <a:prstClr val="black"/>
                </a:solidFill>
                <a:effectLst/>
                <a:uLnTx/>
                <a:uFillTx/>
                <a:latin typeface="Fira Sans Black" panose="020B0A03050000020004" pitchFamily="34" charset="0"/>
                <a:ea typeface="Times New Roman" panose="02020603050405020304" pitchFamily="18" charset="0"/>
                <a:cs typeface="+mn-cs"/>
              </a:rPr>
              <a:t> </a:t>
            </a:r>
            <a:r>
              <a:rPr kumimoji="0" lang="fr-FR" sz="3200" b="0" i="0" u="none" strike="noStrike" kern="1200" cap="none" spc="0" normalizeH="0" noProof="0" dirty="0" err="1">
                <a:ln>
                  <a:noFill/>
                </a:ln>
                <a:solidFill>
                  <a:prstClr val="black"/>
                </a:solidFill>
                <a:effectLst/>
                <a:uLnTx/>
                <a:uFillTx/>
                <a:latin typeface="Fira Sans Black" panose="020B0A03050000020004" pitchFamily="34" charset="0"/>
                <a:ea typeface="Times New Roman" panose="02020603050405020304" pitchFamily="18" charset="0"/>
                <a:cs typeface="+mn-cs"/>
              </a:rPr>
              <a:t>xoài</a:t>
            </a:r>
            <a:r>
              <a:rPr kumimoji="0" lang="fr-FR" sz="3200" b="0" i="0" u="none" strike="noStrike" kern="1200" cap="none" spc="0" normalizeH="0" noProof="0" dirty="0">
                <a:ln>
                  <a:noFill/>
                </a:ln>
                <a:solidFill>
                  <a:prstClr val="black"/>
                </a:solidFill>
                <a:effectLst/>
                <a:uLnTx/>
                <a:uFillTx/>
                <a:latin typeface="Fira Sans Black" panose="020B0A03050000020004" pitchFamily="34" charset="0"/>
                <a:ea typeface="Times New Roman" panose="02020603050405020304" pitchFamily="18" charset="0"/>
                <a:cs typeface="+mn-cs"/>
              </a:rPr>
              <a:t> </a:t>
            </a:r>
            <a:r>
              <a:rPr kumimoji="0" lang="fr-FR" sz="3200" b="0" i="0" u="none" strike="noStrike" kern="1200" cap="none" spc="0" normalizeH="0" noProof="0" dirty="0" err="1">
                <a:ln>
                  <a:noFill/>
                </a:ln>
                <a:solidFill>
                  <a:prstClr val="black"/>
                </a:solidFill>
                <a:effectLst/>
                <a:uLnTx/>
                <a:uFillTx/>
                <a:latin typeface="Fira Sans Black" panose="020B0A03050000020004" pitchFamily="34" charset="0"/>
                <a:ea typeface="Times New Roman" panose="02020603050405020304" pitchFamily="18" charset="0"/>
                <a:cs typeface="+mn-cs"/>
              </a:rPr>
              <a:t>màu</a:t>
            </a:r>
            <a:r>
              <a:rPr kumimoji="0" lang="fr-FR" sz="3200" b="0" i="0" u="none" strike="noStrike" kern="1200" cap="none" spc="0" normalizeH="0" noProof="0" dirty="0">
                <a:ln>
                  <a:noFill/>
                </a:ln>
                <a:solidFill>
                  <a:prstClr val="black"/>
                </a:solidFill>
                <a:effectLst/>
                <a:uLnTx/>
                <a:uFillTx/>
                <a:latin typeface="Fira Sans Black" panose="020B0A03050000020004" pitchFamily="34" charset="0"/>
                <a:ea typeface="Times New Roman" panose="02020603050405020304" pitchFamily="18" charset="0"/>
                <a:cs typeface="+mn-cs"/>
              </a:rPr>
              <a:t> </a:t>
            </a:r>
            <a:r>
              <a:rPr kumimoji="0" lang="fr-FR" sz="3200" b="0" i="0" u="none" strike="noStrike" kern="1200" cap="none" spc="0" normalizeH="0" noProof="0" dirty="0" err="1">
                <a:ln>
                  <a:noFill/>
                </a:ln>
                <a:solidFill>
                  <a:prstClr val="black"/>
                </a:solidFill>
                <a:effectLst/>
                <a:uLnTx/>
                <a:uFillTx/>
                <a:latin typeface="Fira Sans Black" panose="020B0A03050000020004" pitchFamily="34" charset="0"/>
                <a:ea typeface="Times New Roman" panose="02020603050405020304" pitchFamily="18" charset="0"/>
                <a:cs typeface="+mn-cs"/>
              </a:rPr>
              <a:t>vàng</a:t>
            </a:r>
            <a:r>
              <a:rPr kumimoji="0" lang="fr-FR" sz="3200" b="0" i="0" u="none" strike="noStrike" kern="1200" cap="none" spc="0" normalizeH="0" noProof="0" dirty="0">
                <a:ln>
                  <a:noFill/>
                </a:ln>
                <a:solidFill>
                  <a:prstClr val="black"/>
                </a:solidFill>
                <a:effectLst/>
                <a:uLnTx/>
                <a:uFillTx/>
                <a:latin typeface="Fira Sans Black" panose="020B0A03050000020004" pitchFamily="34" charset="0"/>
                <a:ea typeface="Times New Roman" panose="02020603050405020304" pitchFamily="18" charset="0"/>
                <a:cs typeface="+mn-cs"/>
              </a:rPr>
              <a:t> </a:t>
            </a:r>
            <a:r>
              <a:rPr kumimoji="0" lang="fr-FR" sz="3200" b="0" i="0" u="none" strike="noStrike" kern="1200" cap="none" spc="0" normalizeH="0" noProof="0" dirty="0" err="1">
                <a:ln>
                  <a:noFill/>
                </a:ln>
                <a:solidFill>
                  <a:prstClr val="black"/>
                </a:solidFill>
                <a:effectLst/>
                <a:uLnTx/>
                <a:uFillTx/>
                <a:latin typeface="Fira Sans Black" panose="020B0A03050000020004" pitchFamily="34" charset="0"/>
                <a:ea typeface="Times New Roman" panose="02020603050405020304" pitchFamily="18" charset="0"/>
                <a:cs typeface="+mn-cs"/>
              </a:rPr>
              <a:t>thì</a:t>
            </a:r>
            <a:r>
              <a:rPr kumimoji="0" lang="fr-FR" sz="3200" b="0" i="0" u="none" strike="noStrike" kern="1200" cap="none" spc="0" normalizeH="0" noProof="0" dirty="0">
                <a:ln>
                  <a:noFill/>
                </a:ln>
                <a:solidFill>
                  <a:prstClr val="black"/>
                </a:solidFill>
                <a:effectLst/>
                <a:uLnTx/>
                <a:uFillTx/>
                <a:latin typeface="Fira Sans Black" panose="020B0A03050000020004" pitchFamily="34" charset="0"/>
                <a:ea typeface="Times New Roman" panose="02020603050405020304" pitchFamily="18" charset="0"/>
                <a:cs typeface="+mn-cs"/>
              </a:rPr>
              <a:t>:</a:t>
            </a:r>
            <a:endParaRPr kumimoji="0" lang="en-US" sz="3200" b="0" i="0" u="none" strike="noStrike" kern="1200" cap="none" spc="0" normalizeH="0" baseline="0" noProof="0" dirty="0">
              <a:ln>
                <a:noFill/>
              </a:ln>
              <a:solidFill>
                <a:prstClr val="black"/>
              </a:solidFill>
              <a:effectLst/>
              <a:uLnTx/>
              <a:uFillTx/>
              <a:latin typeface="Fira Sans Black" panose="020B0A03050000020004" pitchFamily="34" charset="0"/>
              <a:ea typeface="Times New Roman" panose="02020603050405020304" pitchFamily="18" charset="0"/>
              <a:cs typeface="+mn-cs"/>
            </a:endParaRPr>
          </a:p>
        </p:txBody>
      </p:sp>
      <p:sp>
        <p:nvSpPr>
          <p:cNvPr id="42" name="TextBox 41">
            <a:extLst>
              <a:ext uri="{FF2B5EF4-FFF2-40B4-BE49-F238E27FC236}">
                <a16:creationId xmlns:a16="http://schemas.microsoft.com/office/drawing/2014/main" id="{87FE10DB-0D50-4913-B258-66BD0FF9C1FE}"/>
              </a:ext>
            </a:extLst>
          </p:cNvPr>
          <p:cNvSpPr txBox="1"/>
          <p:nvPr/>
        </p:nvSpPr>
        <p:spPr>
          <a:xfrm>
            <a:off x="3310101" y="7289800"/>
            <a:ext cx="6149008" cy="1133965"/>
          </a:xfrm>
          <a:prstGeom prst="rect">
            <a:avLst/>
          </a:prstGeom>
          <a:noFill/>
        </p:spPr>
        <p:txBody>
          <a:bodyPr wrap="square">
            <a:spAutoFit/>
          </a:bodyPr>
          <a:lstStyle/>
          <a:p>
            <a:pPr marL="40639" marR="40639" lvl="0" indent="0" algn="just" defTabSz="1219170" rtl="0" eaLnBrk="1" fontAlgn="auto" latinLnBrk="0" hangingPunct="1">
              <a:lnSpc>
                <a:spcPct val="150000"/>
              </a:lnSpc>
              <a:spcBef>
                <a:spcPts val="0"/>
              </a:spcBef>
              <a:spcAft>
                <a:spcPts val="0"/>
              </a:spcAft>
              <a:buClrTx/>
              <a:buSzTx/>
              <a:buFontTx/>
              <a:buNone/>
              <a:tabLst>
                <a:tab pos="228594" algn="l"/>
                <a:tab pos="4560033" algn="l"/>
                <a:tab pos="6719825" algn="l"/>
              </a:tabLst>
              <a:defRPr/>
            </a:pPr>
            <a:r>
              <a:rPr kumimoji="0" lang="fr-FR" sz="2400" b="1"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43" name="Rectangle: Diagonal Corners Snipped 42">
            <a:extLst>
              <a:ext uri="{FF2B5EF4-FFF2-40B4-BE49-F238E27FC236}">
                <a16:creationId xmlns:a16="http://schemas.microsoft.com/office/drawing/2014/main" id="{04198496-9B89-41C6-87DD-A1A1F4D1C556}"/>
              </a:ext>
            </a:extLst>
          </p:cNvPr>
          <p:cNvSpPr/>
          <p:nvPr/>
        </p:nvSpPr>
        <p:spPr>
          <a:xfrm>
            <a:off x="701154" y="1879896"/>
            <a:ext cx="10960020" cy="867942"/>
          </a:xfrm>
          <a:prstGeom prst="snip2DiagRect">
            <a:avLst>
              <a:gd name="adj1" fmla="val 0"/>
              <a:gd name="adj2" fmla="val 50000"/>
            </a:avLst>
          </a:prstGeom>
          <a:solidFill>
            <a:srgbClr val="F0BB6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Calibri"/>
              <a:cs typeface="+mn-cs"/>
            </a:endParaRPr>
          </a:p>
        </p:txBody>
      </p:sp>
      <p:sp>
        <p:nvSpPr>
          <p:cNvPr id="44" name="Rectangle: Diagonal Corners Snipped 43">
            <a:extLst>
              <a:ext uri="{FF2B5EF4-FFF2-40B4-BE49-F238E27FC236}">
                <a16:creationId xmlns:a16="http://schemas.microsoft.com/office/drawing/2014/main" id="{FE37D758-B1EC-4E52-AF68-891C36895316}"/>
              </a:ext>
            </a:extLst>
          </p:cNvPr>
          <p:cNvSpPr/>
          <p:nvPr/>
        </p:nvSpPr>
        <p:spPr>
          <a:xfrm>
            <a:off x="725024" y="3066864"/>
            <a:ext cx="10894464" cy="879426"/>
          </a:xfrm>
          <a:prstGeom prst="snip2DiagRect">
            <a:avLst>
              <a:gd name="adj1" fmla="val 0"/>
              <a:gd name="adj2" fmla="val 50000"/>
            </a:avLst>
          </a:prstGeom>
          <a:solidFill>
            <a:schemeClr val="accent6">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just"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srgbClr val="FFFFFF"/>
              </a:solidFill>
              <a:effectLst/>
              <a:uLnTx/>
              <a:uFillTx/>
              <a:latin typeface="Calibri"/>
              <a:cs typeface="+mn-cs"/>
            </a:endParaRPr>
          </a:p>
        </p:txBody>
      </p:sp>
      <p:sp>
        <p:nvSpPr>
          <p:cNvPr id="45" name="Rectangle: Diagonal Corners Snipped 44">
            <a:extLst>
              <a:ext uri="{FF2B5EF4-FFF2-40B4-BE49-F238E27FC236}">
                <a16:creationId xmlns:a16="http://schemas.microsoft.com/office/drawing/2014/main" id="{BDB6DCF5-F70A-45EE-9479-0B7C556411A4}"/>
              </a:ext>
            </a:extLst>
          </p:cNvPr>
          <p:cNvSpPr/>
          <p:nvPr/>
        </p:nvSpPr>
        <p:spPr>
          <a:xfrm>
            <a:off x="661681" y="5523724"/>
            <a:ext cx="10960020" cy="867942"/>
          </a:xfrm>
          <a:prstGeom prst="snip2DiagRect">
            <a:avLst>
              <a:gd name="adj1" fmla="val 0"/>
              <a:gd name="adj2" fmla="val 50000"/>
            </a:avLst>
          </a:prstGeom>
          <a:solidFill>
            <a:schemeClr val="accent5">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Calibri"/>
              <a:cs typeface="+mn-cs"/>
            </a:endParaRPr>
          </a:p>
        </p:txBody>
      </p:sp>
      <p:sp>
        <p:nvSpPr>
          <p:cNvPr id="46" name="Rectangle: Diagonal Corners Snipped 45">
            <a:extLst>
              <a:ext uri="{FF2B5EF4-FFF2-40B4-BE49-F238E27FC236}">
                <a16:creationId xmlns:a16="http://schemas.microsoft.com/office/drawing/2014/main" id="{5E40E9C6-699A-446F-8522-84E00FF14460}"/>
              </a:ext>
            </a:extLst>
          </p:cNvPr>
          <p:cNvSpPr/>
          <p:nvPr/>
        </p:nvSpPr>
        <p:spPr>
          <a:xfrm>
            <a:off x="727237" y="4359736"/>
            <a:ext cx="10894464" cy="867942"/>
          </a:xfrm>
          <a:prstGeom prst="snip2DiagRect">
            <a:avLst>
              <a:gd name="adj1" fmla="val 0"/>
              <a:gd name="adj2" fmla="val 50000"/>
            </a:avLst>
          </a:prstGeom>
          <a:solidFill>
            <a:srgbClr val="FFE18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Calibri"/>
              <a:cs typeface="+mn-cs"/>
            </a:endParaRPr>
          </a:p>
        </p:txBody>
      </p:sp>
      <p:sp>
        <p:nvSpPr>
          <p:cNvPr id="47" name="TextBox 18">
            <a:extLst>
              <a:ext uri="{FF2B5EF4-FFF2-40B4-BE49-F238E27FC236}">
                <a16:creationId xmlns:a16="http://schemas.microsoft.com/office/drawing/2014/main" id="{38B39BD6-70B6-413C-BDB3-A41702F38BB5}"/>
              </a:ext>
            </a:extLst>
          </p:cNvPr>
          <p:cNvSpPr txBox="1"/>
          <p:nvPr/>
        </p:nvSpPr>
        <p:spPr>
          <a:xfrm flipH="1">
            <a:off x="1108573" y="1879896"/>
            <a:ext cx="10417458" cy="872098"/>
          </a:xfrm>
          <a:prstGeom prst="rect">
            <a:avLst/>
          </a:prstGeom>
          <a:noFill/>
        </p:spPr>
        <p:txBody>
          <a:bodyPr wrap="square" rtlCol="0">
            <a:spAutoFit/>
          </a:bodyPr>
          <a:lstStyle/>
          <a:p>
            <a:pPr marL="40639" marR="40639" lvl="0" algn="just" defTabSz="1219170">
              <a:tabLst>
                <a:tab pos="228594" algn="l"/>
                <a:tab pos="4560033" algn="l"/>
                <a:tab pos="6719825" algn="l"/>
              </a:tabLst>
              <a:defRPr/>
            </a:pPr>
            <a:r>
              <a:rPr kumimoji="0" lang="fr-FR" sz="2667" b="1" i="0" u="none" strike="noStrike" kern="1200" cap="none" spc="0" normalizeH="0" baseline="0" noProof="0" dirty="0">
                <a:ln>
                  <a:noFill/>
                </a:ln>
                <a:solidFill>
                  <a:prstClr val="black"/>
                </a:solidFill>
                <a:effectLst/>
                <a:uLnTx/>
                <a:uFillTx/>
                <a:latin typeface="#9Slide03 Reso" pitchFamily="2" charset="0"/>
                <a:ea typeface="Times New Roman" panose="02020603050405020304" pitchFamily="18" charset="0"/>
                <a:cs typeface="+mn-cs"/>
              </a:rPr>
              <a:t>A.</a:t>
            </a:r>
            <a:r>
              <a:rPr kumimoji="0" lang="fr-FR" sz="2667" b="0" i="0" u="none" strike="noStrike" kern="1200" cap="none" spc="0" normalizeH="0" baseline="0" noProof="0" dirty="0">
                <a:ln>
                  <a:noFill/>
                </a:ln>
                <a:solidFill>
                  <a:prstClr val="black"/>
                </a:solidFill>
                <a:effectLst/>
                <a:uLnTx/>
                <a:uFillTx/>
                <a:latin typeface="#9Slide03 Reso" pitchFamily="2" charset="0"/>
                <a:ea typeface="Times New Roman" panose="02020603050405020304" pitchFamily="18" charset="0"/>
                <a:cs typeface="+mn-cs"/>
              </a:rPr>
              <a:t> </a:t>
            </a:r>
            <a:r>
              <a:rPr lang="en-US" sz="2400" dirty="0">
                <a:latin typeface="Arial" panose="020B0604020202020204" pitchFamily="34" charset="0"/>
              </a:rPr>
              <a:t>q</a:t>
            </a:r>
            <a:r>
              <a:rPr lang="en-US" sz="2400" noProof="0" dirty="0" err="1">
                <a:latin typeface="Arial" panose="020B0604020202020204" pitchFamily="34" charset="0"/>
              </a:rPr>
              <a:t>uả</a:t>
            </a:r>
            <a:r>
              <a:rPr lang="en-US" sz="2400" noProof="0" dirty="0">
                <a:latin typeface="Arial" panose="020B0604020202020204" pitchFamily="34" charset="0"/>
              </a:rPr>
              <a:t> </a:t>
            </a:r>
            <a:r>
              <a:rPr lang="en-US" sz="2400" noProof="0" dirty="0" err="1">
                <a:latin typeface="Arial" panose="020B0604020202020204" pitchFamily="34" charset="0"/>
              </a:rPr>
              <a:t>xoài</a:t>
            </a:r>
            <a:r>
              <a:rPr lang="en-US" sz="2400" noProof="0" dirty="0">
                <a:latin typeface="Arial" panose="020B0604020202020204" pitchFamily="34" charset="0"/>
              </a:rPr>
              <a:t> </a:t>
            </a:r>
            <a:r>
              <a:rPr lang="en-US" sz="2400" noProof="0" dirty="0" err="1">
                <a:latin typeface="Arial" panose="020B0604020202020204" pitchFamily="34" charset="0"/>
              </a:rPr>
              <a:t>phản</a:t>
            </a:r>
            <a:r>
              <a:rPr lang="en-US" sz="2400" noProof="0" dirty="0">
                <a:latin typeface="Arial" panose="020B0604020202020204" pitchFamily="34" charset="0"/>
              </a:rPr>
              <a:t> </a:t>
            </a:r>
            <a:r>
              <a:rPr lang="en-US" sz="2400" noProof="0" dirty="0" err="1">
                <a:latin typeface="Arial" panose="020B0604020202020204" pitchFamily="34" charset="0"/>
              </a:rPr>
              <a:t>xạ</a:t>
            </a:r>
            <a:r>
              <a:rPr lang="en-US" sz="2400" noProof="0" dirty="0">
                <a:latin typeface="Arial" panose="020B0604020202020204" pitchFamily="34" charset="0"/>
              </a:rPr>
              <a:t> </a:t>
            </a:r>
            <a:r>
              <a:rPr lang="en-US" sz="2400" noProof="0" dirty="0" err="1">
                <a:latin typeface="Arial" panose="020B0604020202020204" pitchFamily="34" charset="0"/>
              </a:rPr>
              <a:t>mạnh</a:t>
            </a:r>
            <a:r>
              <a:rPr lang="en-US" sz="2400" noProof="0" dirty="0">
                <a:latin typeface="Arial" panose="020B0604020202020204" pitchFamily="34" charset="0"/>
              </a:rPr>
              <a:t> </a:t>
            </a:r>
            <a:r>
              <a:rPr lang="en-US" sz="2400" noProof="0" dirty="0" err="1">
                <a:latin typeface="Arial" panose="020B0604020202020204" pitchFamily="34" charset="0"/>
              </a:rPr>
              <a:t>ánh</a:t>
            </a:r>
            <a:r>
              <a:rPr lang="en-US" sz="2400" noProof="0" dirty="0">
                <a:latin typeface="Arial" panose="020B0604020202020204" pitchFamily="34" charset="0"/>
              </a:rPr>
              <a:t> </a:t>
            </a:r>
            <a:r>
              <a:rPr lang="en-US" sz="2400" noProof="0" dirty="0" err="1">
                <a:latin typeface="Arial" panose="020B0604020202020204" pitchFamily="34" charset="0"/>
              </a:rPr>
              <a:t>sáng</a:t>
            </a:r>
            <a:r>
              <a:rPr lang="en-US" sz="2400" noProof="0" dirty="0">
                <a:latin typeface="Arial" panose="020B0604020202020204" pitchFamily="34" charset="0"/>
              </a:rPr>
              <a:t> </a:t>
            </a:r>
            <a:r>
              <a:rPr lang="en-US" sz="2400" noProof="0" dirty="0" err="1">
                <a:latin typeface="Arial" panose="020B0604020202020204" pitchFamily="34" charset="0"/>
              </a:rPr>
              <a:t>màu</a:t>
            </a:r>
            <a:r>
              <a:rPr lang="en-US" sz="2400" noProof="0" dirty="0">
                <a:latin typeface="Arial" panose="020B0604020202020204" pitchFamily="34" charset="0"/>
              </a:rPr>
              <a:t> </a:t>
            </a:r>
            <a:r>
              <a:rPr lang="en-US" sz="2400" noProof="0" dirty="0" err="1">
                <a:latin typeface="Arial" panose="020B0604020202020204" pitchFamily="34" charset="0"/>
              </a:rPr>
              <a:t>vàng</a:t>
            </a:r>
            <a:r>
              <a:rPr lang="en-US" sz="2400" noProof="0" dirty="0">
                <a:latin typeface="Arial" panose="020B0604020202020204" pitchFamily="34" charset="0"/>
              </a:rPr>
              <a:t> </a:t>
            </a:r>
            <a:r>
              <a:rPr lang="en-US" sz="2400" noProof="0" dirty="0" err="1">
                <a:latin typeface="Arial" panose="020B0604020202020204" pitchFamily="34" charset="0"/>
              </a:rPr>
              <a:t>và</a:t>
            </a:r>
            <a:r>
              <a:rPr lang="en-US" sz="2400" noProof="0" dirty="0">
                <a:latin typeface="Arial" panose="020B0604020202020204" pitchFamily="34" charset="0"/>
              </a:rPr>
              <a:t> </a:t>
            </a:r>
            <a:r>
              <a:rPr lang="en-US" sz="2400" noProof="0" dirty="0" err="1">
                <a:latin typeface="Arial" panose="020B0604020202020204" pitchFamily="34" charset="0"/>
              </a:rPr>
              <a:t>hấp</a:t>
            </a:r>
            <a:r>
              <a:rPr lang="en-US" sz="2400" noProof="0" dirty="0">
                <a:latin typeface="Arial" panose="020B0604020202020204" pitchFamily="34" charset="0"/>
              </a:rPr>
              <a:t> </a:t>
            </a:r>
            <a:r>
              <a:rPr lang="en-US" sz="2400" noProof="0" dirty="0" err="1">
                <a:latin typeface="Arial" panose="020B0604020202020204" pitchFamily="34" charset="0"/>
              </a:rPr>
              <a:t>thụ</a:t>
            </a:r>
            <a:r>
              <a:rPr lang="en-US" sz="2400" noProof="0" dirty="0">
                <a:latin typeface="Arial" panose="020B0604020202020204" pitchFamily="34" charset="0"/>
              </a:rPr>
              <a:t> </a:t>
            </a:r>
            <a:r>
              <a:rPr lang="en-US" sz="2400" noProof="0" dirty="0" err="1">
                <a:latin typeface="Arial" panose="020B0604020202020204" pitchFamily="34" charset="0"/>
              </a:rPr>
              <a:t>hầu</a:t>
            </a:r>
            <a:r>
              <a:rPr lang="en-US" sz="2400" noProof="0" dirty="0">
                <a:latin typeface="Arial" panose="020B0604020202020204" pitchFamily="34" charset="0"/>
              </a:rPr>
              <a:t> </a:t>
            </a:r>
            <a:r>
              <a:rPr lang="en-US" sz="2400" noProof="0" dirty="0" err="1">
                <a:latin typeface="Arial" panose="020B0604020202020204" pitchFamily="34" charset="0"/>
              </a:rPr>
              <a:t>hết</a:t>
            </a:r>
            <a:r>
              <a:rPr lang="en-US" sz="2400" noProof="0" dirty="0">
                <a:latin typeface="Arial" panose="020B0604020202020204" pitchFamily="34" charset="0"/>
              </a:rPr>
              <a:t> </a:t>
            </a:r>
            <a:r>
              <a:rPr lang="en-US" sz="2400" noProof="0" dirty="0" err="1">
                <a:latin typeface="Arial" panose="020B0604020202020204" pitchFamily="34" charset="0"/>
              </a:rPr>
              <a:t>ánh</a:t>
            </a:r>
            <a:r>
              <a:rPr lang="en-US" sz="2400" noProof="0" dirty="0">
                <a:latin typeface="Arial" panose="020B0604020202020204" pitchFamily="34" charset="0"/>
              </a:rPr>
              <a:t> </a:t>
            </a:r>
            <a:r>
              <a:rPr lang="en-US" sz="2400" noProof="0" dirty="0" err="1">
                <a:latin typeface="Arial" panose="020B0604020202020204" pitchFamily="34" charset="0"/>
              </a:rPr>
              <a:t>sáng</a:t>
            </a:r>
            <a:r>
              <a:rPr lang="en-US" sz="2400" noProof="0" dirty="0">
                <a:latin typeface="Arial" panose="020B0604020202020204" pitchFamily="34" charset="0"/>
              </a:rPr>
              <a:t> </a:t>
            </a:r>
            <a:r>
              <a:rPr lang="en-US" sz="2400" noProof="0" dirty="0" err="1">
                <a:latin typeface="Arial" panose="020B0604020202020204" pitchFamily="34" charset="0"/>
              </a:rPr>
              <a:t>màu</a:t>
            </a:r>
            <a:r>
              <a:rPr lang="en-US" sz="2400" noProof="0" dirty="0">
                <a:latin typeface="Arial" panose="020B0604020202020204" pitchFamily="34" charset="0"/>
              </a:rPr>
              <a:t> </a:t>
            </a:r>
            <a:r>
              <a:rPr lang="en-US" sz="2400" noProof="0" dirty="0" err="1">
                <a:latin typeface="Arial" panose="020B0604020202020204" pitchFamily="34" charset="0"/>
              </a:rPr>
              <a:t>còn</a:t>
            </a:r>
            <a:r>
              <a:rPr lang="en-US" sz="2400" noProof="0" dirty="0">
                <a:latin typeface="Arial" panose="020B0604020202020204" pitchFamily="34" charset="0"/>
              </a:rPr>
              <a:t> </a:t>
            </a:r>
            <a:r>
              <a:rPr lang="en-US" sz="2400" noProof="0" dirty="0" err="1">
                <a:latin typeface="Arial" panose="020B0604020202020204" pitchFamily="34" charset="0"/>
              </a:rPr>
              <a:t>lại</a:t>
            </a:r>
            <a:endParaRPr kumimoji="0" lang="en-US" sz="2667" b="0" i="0"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endParaRPr>
          </a:p>
        </p:txBody>
      </p:sp>
      <p:sp>
        <p:nvSpPr>
          <p:cNvPr id="48" name="TextBox 18">
            <a:extLst>
              <a:ext uri="{FF2B5EF4-FFF2-40B4-BE49-F238E27FC236}">
                <a16:creationId xmlns:a16="http://schemas.microsoft.com/office/drawing/2014/main" id="{12E5BBC4-DCF0-4B80-A746-19810DEA33F8}"/>
              </a:ext>
            </a:extLst>
          </p:cNvPr>
          <p:cNvSpPr txBox="1"/>
          <p:nvPr/>
        </p:nvSpPr>
        <p:spPr>
          <a:xfrm flipH="1">
            <a:off x="1228940" y="3077981"/>
            <a:ext cx="10432233" cy="872098"/>
          </a:xfrm>
          <a:prstGeom prst="rect">
            <a:avLst/>
          </a:prstGeom>
          <a:noFill/>
        </p:spPr>
        <p:txBody>
          <a:bodyPr wrap="square" rtlCol="0">
            <a:spAutoFit/>
          </a:bodyPr>
          <a:lstStyle/>
          <a:p>
            <a:pPr marL="40639" marR="40639" lvl="0" algn="just" defTabSz="1219170">
              <a:tabLst>
                <a:tab pos="228594" algn="l"/>
                <a:tab pos="4560033" algn="l"/>
                <a:tab pos="6719825" algn="l"/>
              </a:tabLst>
              <a:defRPr/>
            </a:pPr>
            <a:r>
              <a:rPr kumimoji="0" lang="fr-FR" sz="2667" b="1" i="0" u="none" strike="noStrike" kern="1200" cap="none" spc="0" normalizeH="0" baseline="0" noProof="0" dirty="0">
                <a:ln>
                  <a:noFill/>
                </a:ln>
                <a:effectLst/>
                <a:uLnTx/>
                <a:uFillTx/>
                <a:latin typeface="#9Slide03 Reso" pitchFamily="2" charset="0"/>
                <a:ea typeface="Times New Roman" panose="02020603050405020304" pitchFamily="18" charset="0"/>
                <a:cs typeface="+mn-cs"/>
              </a:rPr>
              <a:t>B.</a:t>
            </a:r>
            <a:r>
              <a:rPr kumimoji="0" lang="fr-FR" sz="2667" b="0" i="0" u="none" strike="noStrike" kern="1200" cap="none" spc="0" normalizeH="0" baseline="0" noProof="0" dirty="0">
                <a:ln>
                  <a:noFill/>
                </a:ln>
                <a:effectLst/>
                <a:uLnTx/>
                <a:uFillTx/>
                <a:latin typeface="#9Slide03 Reso" pitchFamily="2" charset="0"/>
                <a:ea typeface="Times New Roman" panose="02020603050405020304" pitchFamily="18" charset="0"/>
                <a:cs typeface="+mn-cs"/>
              </a:rPr>
              <a:t> </a:t>
            </a:r>
            <a:r>
              <a:rPr lang="en-US" sz="2400" noProof="0" dirty="0">
                <a:latin typeface="Arial" panose="020B0604020202020204" pitchFamily="34" charset="0"/>
              </a:rPr>
              <a:t>q</a:t>
            </a:r>
            <a:r>
              <a:rPr lang="en-US" sz="2400" dirty="0" err="1">
                <a:latin typeface="Arial" panose="020B0604020202020204" pitchFamily="34" charset="0"/>
              </a:rPr>
              <a:t>uả</a:t>
            </a:r>
            <a:r>
              <a:rPr lang="en-US" sz="2400" dirty="0">
                <a:latin typeface="Arial" panose="020B0604020202020204" pitchFamily="34" charset="0"/>
              </a:rPr>
              <a:t> </a:t>
            </a:r>
            <a:r>
              <a:rPr lang="en-US" sz="2400" dirty="0" err="1">
                <a:latin typeface="Arial" panose="020B0604020202020204" pitchFamily="34" charset="0"/>
              </a:rPr>
              <a:t>xoài</a:t>
            </a:r>
            <a:r>
              <a:rPr lang="en-US" sz="2400" dirty="0">
                <a:latin typeface="Arial" panose="020B0604020202020204" pitchFamily="34" charset="0"/>
              </a:rPr>
              <a:t> </a:t>
            </a:r>
            <a:r>
              <a:rPr lang="en-US" sz="2400" dirty="0" err="1">
                <a:latin typeface="Arial" panose="020B0604020202020204" pitchFamily="34" charset="0"/>
              </a:rPr>
              <a:t>hấp</a:t>
            </a:r>
            <a:r>
              <a:rPr lang="en-US" sz="2400" dirty="0">
                <a:latin typeface="Arial" panose="020B0604020202020204" pitchFamily="34" charset="0"/>
              </a:rPr>
              <a:t> </a:t>
            </a:r>
            <a:r>
              <a:rPr lang="en-US" sz="2400" dirty="0" err="1">
                <a:latin typeface="Arial" panose="020B0604020202020204" pitchFamily="34" charset="0"/>
              </a:rPr>
              <a:t>thụ</a:t>
            </a:r>
            <a:r>
              <a:rPr lang="en-US" sz="2400" dirty="0">
                <a:latin typeface="Arial" panose="020B0604020202020204" pitchFamily="34" charset="0"/>
              </a:rPr>
              <a:t> </a:t>
            </a:r>
            <a:r>
              <a:rPr lang="en-US" sz="2400" dirty="0" err="1">
                <a:latin typeface="Arial" panose="020B0604020202020204" pitchFamily="34" charset="0"/>
              </a:rPr>
              <a:t>mạnh</a:t>
            </a:r>
            <a:r>
              <a:rPr lang="en-US" sz="2400" dirty="0">
                <a:latin typeface="Arial" panose="020B0604020202020204" pitchFamily="34" charset="0"/>
              </a:rPr>
              <a:t> </a:t>
            </a:r>
            <a:r>
              <a:rPr lang="en-US" sz="2400" dirty="0" err="1">
                <a:latin typeface="Arial" panose="020B0604020202020204" pitchFamily="34" charset="0"/>
              </a:rPr>
              <a:t>ánh</a:t>
            </a:r>
            <a:r>
              <a:rPr lang="en-US" sz="2400" dirty="0">
                <a:latin typeface="Arial" panose="020B0604020202020204" pitchFamily="34" charset="0"/>
              </a:rPr>
              <a:t> </a:t>
            </a:r>
            <a:r>
              <a:rPr lang="en-US" sz="2400" dirty="0" err="1">
                <a:latin typeface="Arial" panose="020B0604020202020204" pitchFamily="34" charset="0"/>
              </a:rPr>
              <a:t>sáng</a:t>
            </a:r>
            <a:r>
              <a:rPr lang="en-US" sz="2400" dirty="0">
                <a:latin typeface="Arial" panose="020B0604020202020204" pitchFamily="34" charset="0"/>
              </a:rPr>
              <a:t> </a:t>
            </a:r>
            <a:r>
              <a:rPr lang="en-US" sz="2400" dirty="0" err="1">
                <a:latin typeface="Arial" panose="020B0604020202020204" pitchFamily="34" charset="0"/>
              </a:rPr>
              <a:t>màu</a:t>
            </a:r>
            <a:r>
              <a:rPr lang="en-US" sz="2400" dirty="0">
                <a:latin typeface="Arial" panose="020B0604020202020204" pitchFamily="34" charset="0"/>
              </a:rPr>
              <a:t> </a:t>
            </a:r>
            <a:r>
              <a:rPr lang="en-US" sz="2400" dirty="0" err="1">
                <a:latin typeface="Arial" panose="020B0604020202020204" pitchFamily="34" charset="0"/>
              </a:rPr>
              <a:t>vàng</a:t>
            </a:r>
            <a:r>
              <a:rPr lang="en-US" sz="2400" dirty="0">
                <a:latin typeface="Arial" panose="020B0604020202020204" pitchFamily="34" charset="0"/>
              </a:rPr>
              <a:t> </a:t>
            </a:r>
            <a:r>
              <a:rPr lang="en-US" sz="2400" dirty="0" err="1">
                <a:latin typeface="Arial" panose="020B0604020202020204" pitchFamily="34" charset="0"/>
              </a:rPr>
              <a:t>và</a:t>
            </a:r>
            <a:r>
              <a:rPr lang="en-US" sz="2400" dirty="0">
                <a:latin typeface="Arial" panose="020B0604020202020204" pitchFamily="34" charset="0"/>
              </a:rPr>
              <a:t> </a:t>
            </a:r>
            <a:r>
              <a:rPr lang="en-US" sz="2400" dirty="0" err="1">
                <a:latin typeface="Arial" panose="020B0604020202020204" pitchFamily="34" charset="0"/>
              </a:rPr>
              <a:t>phản</a:t>
            </a:r>
            <a:r>
              <a:rPr lang="en-US" sz="2400" dirty="0">
                <a:latin typeface="Arial" panose="020B0604020202020204" pitchFamily="34" charset="0"/>
              </a:rPr>
              <a:t> </a:t>
            </a:r>
            <a:r>
              <a:rPr lang="en-US" sz="2400" dirty="0" err="1">
                <a:latin typeface="Arial" panose="020B0604020202020204" pitchFamily="34" charset="0"/>
              </a:rPr>
              <a:t>xạ</a:t>
            </a:r>
            <a:r>
              <a:rPr lang="en-US" sz="2400" dirty="0">
                <a:latin typeface="Arial" panose="020B0604020202020204" pitchFamily="34" charset="0"/>
              </a:rPr>
              <a:t> </a:t>
            </a:r>
            <a:r>
              <a:rPr lang="en-US" sz="2400" dirty="0" err="1">
                <a:latin typeface="Arial" panose="020B0604020202020204" pitchFamily="34" charset="0"/>
              </a:rPr>
              <a:t>hầu</a:t>
            </a:r>
            <a:r>
              <a:rPr lang="en-US" sz="2400" dirty="0">
                <a:latin typeface="Arial" panose="020B0604020202020204" pitchFamily="34" charset="0"/>
              </a:rPr>
              <a:t> </a:t>
            </a:r>
            <a:r>
              <a:rPr lang="en-US" sz="2400" dirty="0" err="1">
                <a:latin typeface="Arial" panose="020B0604020202020204" pitchFamily="34" charset="0"/>
              </a:rPr>
              <a:t>hết</a:t>
            </a:r>
            <a:r>
              <a:rPr lang="en-US" sz="2400" dirty="0">
                <a:latin typeface="Arial" panose="020B0604020202020204" pitchFamily="34" charset="0"/>
              </a:rPr>
              <a:t> </a:t>
            </a:r>
            <a:r>
              <a:rPr lang="en-US" sz="2400" dirty="0" err="1">
                <a:latin typeface="Arial" panose="020B0604020202020204" pitchFamily="34" charset="0"/>
              </a:rPr>
              <a:t>ánh</a:t>
            </a:r>
            <a:r>
              <a:rPr lang="en-US" sz="2400" dirty="0">
                <a:latin typeface="Arial" panose="020B0604020202020204" pitchFamily="34" charset="0"/>
              </a:rPr>
              <a:t> </a:t>
            </a:r>
            <a:r>
              <a:rPr lang="en-US" sz="2400" dirty="0" err="1">
                <a:latin typeface="Arial" panose="020B0604020202020204" pitchFamily="34" charset="0"/>
              </a:rPr>
              <a:t>sáng</a:t>
            </a:r>
            <a:r>
              <a:rPr lang="en-US" sz="2400" dirty="0">
                <a:latin typeface="Arial" panose="020B0604020202020204" pitchFamily="34" charset="0"/>
              </a:rPr>
              <a:t> </a:t>
            </a:r>
            <a:r>
              <a:rPr lang="en-US" sz="2400" dirty="0" err="1">
                <a:latin typeface="Arial" panose="020B0604020202020204" pitchFamily="34" charset="0"/>
              </a:rPr>
              <a:t>màu</a:t>
            </a:r>
            <a:r>
              <a:rPr lang="en-US" sz="2400" dirty="0">
                <a:latin typeface="Arial" panose="020B0604020202020204" pitchFamily="34" charset="0"/>
              </a:rPr>
              <a:t> </a:t>
            </a:r>
            <a:r>
              <a:rPr lang="en-US" sz="2400" dirty="0" err="1">
                <a:latin typeface="Arial" panose="020B0604020202020204" pitchFamily="34" charset="0"/>
              </a:rPr>
              <a:t>còn</a:t>
            </a:r>
            <a:r>
              <a:rPr lang="en-US" sz="2400" dirty="0">
                <a:latin typeface="Arial" panose="020B0604020202020204" pitchFamily="34" charset="0"/>
              </a:rPr>
              <a:t> </a:t>
            </a:r>
            <a:r>
              <a:rPr lang="en-US" sz="2400" dirty="0" err="1">
                <a:latin typeface="Arial" panose="020B0604020202020204" pitchFamily="34" charset="0"/>
              </a:rPr>
              <a:t>lại</a:t>
            </a:r>
            <a:endParaRPr kumimoji="0" lang="en-US" sz="2667" b="0" i="0" u="none" strike="noStrike" kern="1200" cap="none" spc="0" normalizeH="0" baseline="0" noProof="0" dirty="0">
              <a:ln>
                <a:noFill/>
              </a:ln>
              <a:solidFill>
                <a:srgbClr val="FFFFFF"/>
              </a:solidFill>
              <a:effectLst/>
              <a:uLnTx/>
              <a:uFillTx/>
              <a:latin typeface="Arial" panose="020B0604020202020204" pitchFamily="34" charset="0"/>
              <a:ea typeface="Times New Roman" panose="02020603050405020304" pitchFamily="18" charset="0"/>
            </a:endParaRPr>
          </a:p>
        </p:txBody>
      </p:sp>
      <p:sp>
        <p:nvSpPr>
          <p:cNvPr id="49" name="TextBox 18">
            <a:extLst>
              <a:ext uri="{FF2B5EF4-FFF2-40B4-BE49-F238E27FC236}">
                <a16:creationId xmlns:a16="http://schemas.microsoft.com/office/drawing/2014/main" id="{62B1F444-A6AD-4022-8B20-50B3F9653A6C}"/>
              </a:ext>
            </a:extLst>
          </p:cNvPr>
          <p:cNvSpPr txBox="1"/>
          <p:nvPr/>
        </p:nvSpPr>
        <p:spPr>
          <a:xfrm flipH="1">
            <a:off x="1102763" y="4423636"/>
            <a:ext cx="10361999" cy="830997"/>
          </a:xfrm>
          <a:prstGeom prst="rect">
            <a:avLst/>
          </a:prstGeom>
          <a:noFill/>
        </p:spPr>
        <p:txBody>
          <a:bodyPr wrap="square" rtlCol="0">
            <a:spAutoFit/>
          </a:bodyPr>
          <a:lstStyle/>
          <a:p>
            <a:pPr marL="40639" marR="40639" lvl="0" algn="just" defTabSz="1219170">
              <a:tabLst>
                <a:tab pos="228594" algn="l"/>
                <a:tab pos="4560033" algn="l"/>
                <a:tab pos="6719825" algn="l"/>
              </a:tabLst>
              <a:defRPr/>
            </a:pPr>
            <a:r>
              <a:rPr kumimoji="0" lang="fr-FR" sz="2400" b="1" i="0" u="none" strike="noStrike" kern="1200" cap="none" spc="0" normalizeH="0" baseline="0" noProof="0" dirty="0">
                <a:ln>
                  <a:noFill/>
                </a:ln>
                <a:effectLst/>
                <a:uLnTx/>
                <a:uFillTx/>
                <a:latin typeface="Arial" panose="020B0604020202020204" pitchFamily="34" charset="0"/>
                <a:ea typeface="Times New Roman" panose="02020603050405020304" pitchFamily="18" charset="0"/>
              </a:rPr>
              <a:t>C.</a:t>
            </a:r>
            <a:r>
              <a:rPr kumimoji="0" lang="fr-FR" sz="2400" b="0" i="0" u="none" strike="noStrike" kern="1200" cap="none" spc="0" normalizeH="0" baseline="0" noProof="0" dirty="0">
                <a:ln>
                  <a:noFill/>
                </a:ln>
                <a:effectLst/>
                <a:uLnTx/>
                <a:uFillTx/>
                <a:latin typeface="Arial" panose="020B0604020202020204" pitchFamily="34" charset="0"/>
                <a:ea typeface="Times New Roman" panose="02020603050405020304" pitchFamily="18" charset="0"/>
              </a:rPr>
              <a:t> </a:t>
            </a:r>
            <a:r>
              <a:rPr lang="en-US" sz="2400" dirty="0">
                <a:latin typeface="Arial" panose="020B0604020202020204" pitchFamily="34" charset="0"/>
              </a:rPr>
              <a:t> </a:t>
            </a:r>
            <a:r>
              <a:rPr lang="en-US" sz="2400" dirty="0" err="1">
                <a:latin typeface="Arial" panose="020B0604020202020204" pitchFamily="34" charset="0"/>
              </a:rPr>
              <a:t>quả</a:t>
            </a:r>
            <a:r>
              <a:rPr lang="en-US" sz="2400" dirty="0">
                <a:latin typeface="Arial" panose="020B0604020202020204" pitchFamily="34" charset="0"/>
              </a:rPr>
              <a:t> </a:t>
            </a:r>
            <a:r>
              <a:rPr lang="en-US" sz="2400" dirty="0" err="1">
                <a:latin typeface="Arial" panose="020B0604020202020204" pitchFamily="34" charset="0"/>
              </a:rPr>
              <a:t>xoài</a:t>
            </a:r>
            <a:r>
              <a:rPr lang="en-US" sz="2400" dirty="0">
                <a:latin typeface="Arial" panose="020B0604020202020204" pitchFamily="34" charset="0"/>
              </a:rPr>
              <a:t> </a:t>
            </a:r>
            <a:r>
              <a:rPr lang="en-US" sz="2400" dirty="0" err="1">
                <a:latin typeface="Arial" panose="020B0604020202020204" pitchFamily="34" charset="0"/>
              </a:rPr>
              <a:t>hấp</a:t>
            </a:r>
            <a:r>
              <a:rPr lang="en-US" sz="2400" dirty="0">
                <a:latin typeface="Arial" panose="020B0604020202020204" pitchFamily="34" charset="0"/>
              </a:rPr>
              <a:t> </a:t>
            </a:r>
            <a:r>
              <a:rPr lang="en-US" sz="2400" dirty="0" err="1">
                <a:latin typeface="Arial" panose="020B0604020202020204" pitchFamily="34" charset="0"/>
              </a:rPr>
              <a:t>thụ</a:t>
            </a:r>
            <a:r>
              <a:rPr lang="en-US" sz="2400" dirty="0">
                <a:latin typeface="Arial" panose="020B0604020202020204" pitchFamily="34" charset="0"/>
              </a:rPr>
              <a:t> </a:t>
            </a:r>
            <a:r>
              <a:rPr lang="en-US" sz="2400" dirty="0" err="1">
                <a:latin typeface="Arial" panose="020B0604020202020204" pitchFamily="34" charset="0"/>
              </a:rPr>
              <a:t>mạnh</a:t>
            </a:r>
            <a:r>
              <a:rPr lang="en-US" sz="2400" dirty="0">
                <a:latin typeface="Arial" panose="020B0604020202020204" pitchFamily="34" charset="0"/>
              </a:rPr>
              <a:t> </a:t>
            </a:r>
            <a:r>
              <a:rPr lang="en-US" sz="2400" dirty="0" err="1">
                <a:latin typeface="Arial" panose="020B0604020202020204" pitchFamily="34" charset="0"/>
              </a:rPr>
              <a:t>ánh</a:t>
            </a:r>
            <a:r>
              <a:rPr lang="en-US" sz="2400" dirty="0">
                <a:latin typeface="Arial" panose="020B0604020202020204" pitchFamily="34" charset="0"/>
              </a:rPr>
              <a:t> </a:t>
            </a:r>
            <a:r>
              <a:rPr lang="en-US" sz="2400" dirty="0" err="1">
                <a:latin typeface="Arial" panose="020B0604020202020204" pitchFamily="34" charset="0"/>
              </a:rPr>
              <a:t>sáng</a:t>
            </a:r>
            <a:r>
              <a:rPr lang="en-US" sz="2400" dirty="0">
                <a:latin typeface="Arial" panose="020B0604020202020204" pitchFamily="34" charset="0"/>
              </a:rPr>
              <a:t> </a:t>
            </a:r>
            <a:r>
              <a:rPr lang="en-US" sz="2400" dirty="0" err="1">
                <a:latin typeface="Arial" panose="020B0604020202020204" pitchFamily="34" charset="0"/>
              </a:rPr>
              <a:t>màu</a:t>
            </a:r>
            <a:r>
              <a:rPr lang="en-US" sz="2400" dirty="0">
                <a:latin typeface="Arial" panose="020B0604020202020204" pitchFamily="34" charset="0"/>
              </a:rPr>
              <a:t> </a:t>
            </a:r>
            <a:r>
              <a:rPr lang="en-US" sz="2400" dirty="0" err="1">
                <a:latin typeface="Arial" panose="020B0604020202020204" pitchFamily="34" charset="0"/>
              </a:rPr>
              <a:t>vàng</a:t>
            </a:r>
            <a:r>
              <a:rPr lang="en-US" sz="2400" dirty="0">
                <a:latin typeface="Arial" panose="020B0604020202020204" pitchFamily="34" charset="0"/>
              </a:rPr>
              <a:t> </a:t>
            </a:r>
            <a:r>
              <a:rPr lang="en-US" sz="2400" dirty="0" err="1">
                <a:latin typeface="Arial" panose="020B0604020202020204" pitchFamily="34" charset="0"/>
              </a:rPr>
              <a:t>và</a:t>
            </a:r>
            <a:r>
              <a:rPr lang="en-US" sz="2400" dirty="0">
                <a:latin typeface="Arial" panose="020B0604020202020204" pitchFamily="34" charset="0"/>
              </a:rPr>
              <a:t> </a:t>
            </a:r>
            <a:r>
              <a:rPr lang="en-US" sz="2400" dirty="0" err="1">
                <a:latin typeface="Arial" panose="020B0604020202020204" pitchFamily="34" charset="0"/>
              </a:rPr>
              <a:t>hấp</a:t>
            </a:r>
            <a:r>
              <a:rPr lang="en-US" sz="2400" dirty="0">
                <a:latin typeface="Arial" panose="020B0604020202020204" pitchFamily="34" charset="0"/>
              </a:rPr>
              <a:t> </a:t>
            </a:r>
            <a:r>
              <a:rPr lang="en-US" sz="2400" dirty="0" err="1">
                <a:latin typeface="Arial" panose="020B0604020202020204" pitchFamily="34" charset="0"/>
              </a:rPr>
              <a:t>thụ</a:t>
            </a:r>
            <a:r>
              <a:rPr lang="en-US" sz="2400" dirty="0">
                <a:latin typeface="Arial" panose="020B0604020202020204" pitchFamily="34" charset="0"/>
              </a:rPr>
              <a:t> </a:t>
            </a:r>
            <a:r>
              <a:rPr lang="en-US" sz="2400" dirty="0" err="1">
                <a:latin typeface="Arial" panose="020B0604020202020204" pitchFamily="34" charset="0"/>
              </a:rPr>
              <a:t>kém</a:t>
            </a:r>
            <a:r>
              <a:rPr lang="en-US" sz="2400" dirty="0">
                <a:latin typeface="Arial" panose="020B0604020202020204" pitchFamily="34" charset="0"/>
              </a:rPr>
              <a:t> </a:t>
            </a:r>
            <a:r>
              <a:rPr lang="en-US" sz="2400" dirty="0" err="1">
                <a:latin typeface="Arial" panose="020B0604020202020204" pitchFamily="34" charset="0"/>
              </a:rPr>
              <a:t>ánh</a:t>
            </a:r>
            <a:r>
              <a:rPr lang="en-US" sz="2400" dirty="0">
                <a:latin typeface="Arial" panose="020B0604020202020204" pitchFamily="34" charset="0"/>
              </a:rPr>
              <a:t> </a:t>
            </a:r>
            <a:r>
              <a:rPr lang="en-US" sz="2400" dirty="0" err="1">
                <a:latin typeface="Arial" panose="020B0604020202020204" pitchFamily="34" charset="0"/>
              </a:rPr>
              <a:t>sáng</a:t>
            </a:r>
            <a:r>
              <a:rPr lang="en-US" sz="2400" dirty="0">
                <a:latin typeface="Arial" panose="020B0604020202020204" pitchFamily="34" charset="0"/>
              </a:rPr>
              <a:t> </a:t>
            </a:r>
            <a:r>
              <a:rPr lang="en-US" sz="2400" dirty="0" err="1">
                <a:latin typeface="Arial" panose="020B0604020202020204" pitchFamily="34" charset="0"/>
              </a:rPr>
              <a:t>màu</a:t>
            </a:r>
            <a:r>
              <a:rPr lang="en-US" sz="2400" dirty="0">
                <a:latin typeface="Arial" panose="020B0604020202020204" pitchFamily="34" charset="0"/>
              </a:rPr>
              <a:t> </a:t>
            </a:r>
            <a:r>
              <a:rPr lang="en-US" sz="2400" dirty="0" err="1">
                <a:latin typeface="Arial" panose="020B0604020202020204" pitchFamily="34" charset="0"/>
              </a:rPr>
              <a:t>còn</a:t>
            </a:r>
            <a:r>
              <a:rPr lang="en-US" sz="2400" dirty="0">
                <a:latin typeface="Arial" panose="020B0604020202020204" pitchFamily="34" charset="0"/>
              </a:rPr>
              <a:t> </a:t>
            </a:r>
            <a:r>
              <a:rPr lang="en-US" sz="2400" dirty="0" err="1">
                <a:latin typeface="Arial" panose="020B0604020202020204" pitchFamily="34" charset="0"/>
              </a:rPr>
              <a:t>lại</a:t>
            </a:r>
            <a:endParaRPr kumimoji="0" lang="en-US" sz="2400" b="0" i="0" u="none" strike="noStrike" kern="1200" cap="none" spc="0" normalizeH="0" baseline="0" noProof="0" dirty="0">
              <a:ln>
                <a:noFill/>
              </a:ln>
              <a:effectLst/>
              <a:uLnTx/>
              <a:uFillTx/>
              <a:latin typeface="Arial" panose="020B0604020202020204" pitchFamily="34" charset="0"/>
              <a:ea typeface="Times New Roman" panose="02020603050405020304" pitchFamily="18" charset="0"/>
            </a:endParaRPr>
          </a:p>
        </p:txBody>
      </p:sp>
      <p:sp>
        <p:nvSpPr>
          <p:cNvPr id="50" name="TextBox 18">
            <a:extLst>
              <a:ext uri="{FF2B5EF4-FFF2-40B4-BE49-F238E27FC236}">
                <a16:creationId xmlns:a16="http://schemas.microsoft.com/office/drawing/2014/main" id="{FA8E96B8-11A3-4011-BAFA-8BA1A9ACF45A}"/>
              </a:ext>
            </a:extLst>
          </p:cNvPr>
          <p:cNvSpPr txBox="1"/>
          <p:nvPr/>
        </p:nvSpPr>
        <p:spPr>
          <a:xfrm flipH="1">
            <a:off x="943724" y="5560112"/>
            <a:ext cx="10675763" cy="830997"/>
          </a:xfrm>
          <a:prstGeom prst="rect">
            <a:avLst/>
          </a:prstGeom>
          <a:noFill/>
        </p:spPr>
        <p:txBody>
          <a:bodyPr wrap="square" rtlCol="0">
            <a:spAutoFit/>
          </a:bodyPr>
          <a:lstStyle/>
          <a:p>
            <a:pPr marL="40639" marR="40639" lvl="0" algn="just" defTabSz="1219170">
              <a:tabLst>
                <a:tab pos="228594" algn="l"/>
                <a:tab pos="4560033" algn="l"/>
                <a:tab pos="6719825" algn="l"/>
              </a:tabLst>
              <a:defRPr/>
            </a:pPr>
            <a:r>
              <a:rPr kumimoji="0" lang="fr-FR" sz="2400" b="1" i="0"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rPr>
              <a:t>D.</a:t>
            </a:r>
            <a:r>
              <a:rPr kumimoji="0" lang="fr-FR" sz="2400" b="0" i="0"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rPr>
              <a:t> </a:t>
            </a:r>
            <a:r>
              <a:rPr lang="en-US" sz="2400" dirty="0">
                <a:latin typeface="Arial" panose="020B0604020202020204" pitchFamily="34" charset="0"/>
              </a:rPr>
              <a:t> </a:t>
            </a:r>
            <a:r>
              <a:rPr lang="en-US" sz="2400" dirty="0" err="1">
                <a:latin typeface="Arial" panose="020B0604020202020204" pitchFamily="34" charset="0"/>
              </a:rPr>
              <a:t>quả</a:t>
            </a:r>
            <a:r>
              <a:rPr lang="en-US" sz="2400" dirty="0">
                <a:latin typeface="Arial" panose="020B0604020202020204" pitchFamily="34" charset="0"/>
              </a:rPr>
              <a:t> </a:t>
            </a:r>
            <a:r>
              <a:rPr lang="en-US" sz="2400" dirty="0" err="1">
                <a:latin typeface="Arial" panose="020B0604020202020204" pitchFamily="34" charset="0"/>
              </a:rPr>
              <a:t>xoài</a:t>
            </a:r>
            <a:r>
              <a:rPr lang="en-US" sz="2400" dirty="0">
                <a:latin typeface="Arial" panose="020B0604020202020204" pitchFamily="34" charset="0"/>
              </a:rPr>
              <a:t> </a:t>
            </a:r>
            <a:r>
              <a:rPr lang="en-US" sz="2400" dirty="0" err="1">
                <a:latin typeface="Arial" panose="020B0604020202020204" pitchFamily="34" charset="0"/>
              </a:rPr>
              <a:t>phản</a:t>
            </a:r>
            <a:r>
              <a:rPr lang="en-US" sz="2400" dirty="0">
                <a:latin typeface="Arial" panose="020B0604020202020204" pitchFamily="34" charset="0"/>
              </a:rPr>
              <a:t> </a:t>
            </a:r>
            <a:r>
              <a:rPr lang="en-US" sz="2400" dirty="0" err="1">
                <a:latin typeface="Arial" panose="020B0604020202020204" pitchFamily="34" charset="0"/>
              </a:rPr>
              <a:t>xạ</a:t>
            </a:r>
            <a:r>
              <a:rPr lang="en-US" sz="2400" dirty="0">
                <a:latin typeface="Arial" panose="020B0604020202020204" pitchFamily="34" charset="0"/>
              </a:rPr>
              <a:t> </a:t>
            </a:r>
            <a:r>
              <a:rPr lang="en-US" sz="2400" dirty="0" err="1">
                <a:latin typeface="Arial" panose="020B0604020202020204" pitchFamily="34" charset="0"/>
              </a:rPr>
              <a:t>mạnh</a:t>
            </a:r>
            <a:r>
              <a:rPr lang="en-US" sz="2400" dirty="0">
                <a:latin typeface="Arial" panose="020B0604020202020204" pitchFamily="34" charset="0"/>
              </a:rPr>
              <a:t> </a:t>
            </a:r>
            <a:r>
              <a:rPr lang="en-US" sz="2400" dirty="0" err="1">
                <a:latin typeface="Arial" panose="020B0604020202020204" pitchFamily="34" charset="0"/>
              </a:rPr>
              <a:t>ánh</a:t>
            </a:r>
            <a:r>
              <a:rPr lang="en-US" sz="2400" dirty="0">
                <a:latin typeface="Arial" panose="020B0604020202020204" pitchFamily="34" charset="0"/>
              </a:rPr>
              <a:t> </a:t>
            </a:r>
            <a:r>
              <a:rPr lang="en-US" sz="2400" dirty="0" err="1">
                <a:latin typeface="Arial" panose="020B0604020202020204" pitchFamily="34" charset="0"/>
              </a:rPr>
              <a:t>sáng</a:t>
            </a:r>
            <a:r>
              <a:rPr lang="en-US" sz="2400" dirty="0">
                <a:latin typeface="Arial" panose="020B0604020202020204" pitchFamily="34" charset="0"/>
              </a:rPr>
              <a:t> </a:t>
            </a:r>
            <a:r>
              <a:rPr lang="en-US" sz="2400" dirty="0" err="1">
                <a:latin typeface="Arial" panose="020B0604020202020204" pitchFamily="34" charset="0"/>
              </a:rPr>
              <a:t>màu</a:t>
            </a:r>
            <a:r>
              <a:rPr lang="en-US" sz="2400" dirty="0">
                <a:latin typeface="Arial" panose="020B0604020202020204" pitchFamily="34" charset="0"/>
              </a:rPr>
              <a:t> </a:t>
            </a:r>
            <a:r>
              <a:rPr lang="en-US" sz="2400" dirty="0" err="1">
                <a:latin typeface="Arial" panose="020B0604020202020204" pitchFamily="34" charset="0"/>
              </a:rPr>
              <a:t>vàng</a:t>
            </a:r>
            <a:r>
              <a:rPr lang="en-US" sz="2400" dirty="0">
                <a:latin typeface="Arial" panose="020B0604020202020204" pitchFamily="34" charset="0"/>
              </a:rPr>
              <a:t> </a:t>
            </a:r>
            <a:r>
              <a:rPr lang="en-US" sz="2400" dirty="0" err="1">
                <a:latin typeface="Arial" panose="020B0604020202020204" pitchFamily="34" charset="0"/>
              </a:rPr>
              <a:t>và</a:t>
            </a:r>
            <a:r>
              <a:rPr lang="en-US" sz="2400" dirty="0">
                <a:latin typeface="Arial" panose="020B0604020202020204" pitchFamily="34" charset="0"/>
              </a:rPr>
              <a:t> </a:t>
            </a:r>
            <a:r>
              <a:rPr lang="en-US" sz="2400" dirty="0" err="1">
                <a:latin typeface="Arial" panose="020B0604020202020204" pitchFamily="34" charset="0"/>
              </a:rPr>
              <a:t>phản</a:t>
            </a:r>
            <a:r>
              <a:rPr lang="en-US" sz="2400" dirty="0">
                <a:latin typeface="Arial" panose="020B0604020202020204" pitchFamily="34" charset="0"/>
              </a:rPr>
              <a:t> </a:t>
            </a:r>
            <a:r>
              <a:rPr lang="en-US" sz="2400" dirty="0" err="1">
                <a:latin typeface="Arial" panose="020B0604020202020204" pitchFamily="34" charset="0"/>
              </a:rPr>
              <a:t>xạ</a:t>
            </a:r>
            <a:r>
              <a:rPr lang="en-US" sz="2400" dirty="0">
                <a:latin typeface="Arial" panose="020B0604020202020204" pitchFamily="34" charset="0"/>
              </a:rPr>
              <a:t> </a:t>
            </a:r>
            <a:r>
              <a:rPr lang="en-US" sz="2400" dirty="0" err="1">
                <a:latin typeface="Arial" panose="020B0604020202020204" pitchFamily="34" charset="0"/>
              </a:rPr>
              <a:t>kém</a:t>
            </a:r>
            <a:r>
              <a:rPr lang="en-US" sz="2400" dirty="0">
                <a:latin typeface="Arial" panose="020B0604020202020204" pitchFamily="34" charset="0"/>
              </a:rPr>
              <a:t> </a:t>
            </a:r>
            <a:r>
              <a:rPr lang="en-US" sz="2400" dirty="0" err="1">
                <a:latin typeface="Arial" panose="020B0604020202020204" pitchFamily="34" charset="0"/>
              </a:rPr>
              <a:t>ánh</a:t>
            </a:r>
            <a:r>
              <a:rPr lang="en-US" sz="2400" dirty="0">
                <a:latin typeface="Arial" panose="020B0604020202020204" pitchFamily="34" charset="0"/>
              </a:rPr>
              <a:t> </a:t>
            </a:r>
            <a:r>
              <a:rPr lang="en-US" sz="2400" dirty="0" err="1">
                <a:latin typeface="Arial" panose="020B0604020202020204" pitchFamily="34" charset="0"/>
              </a:rPr>
              <a:t>sáng</a:t>
            </a:r>
            <a:r>
              <a:rPr lang="en-US" sz="2400" dirty="0">
                <a:latin typeface="Arial" panose="020B0604020202020204" pitchFamily="34" charset="0"/>
              </a:rPr>
              <a:t> </a:t>
            </a:r>
            <a:r>
              <a:rPr lang="en-US" sz="2400" dirty="0" err="1">
                <a:latin typeface="Arial" panose="020B0604020202020204" pitchFamily="34" charset="0"/>
              </a:rPr>
              <a:t>màu</a:t>
            </a:r>
            <a:r>
              <a:rPr lang="en-US" sz="2400" dirty="0">
                <a:latin typeface="Arial" panose="020B0604020202020204" pitchFamily="34" charset="0"/>
              </a:rPr>
              <a:t> </a:t>
            </a:r>
            <a:r>
              <a:rPr lang="en-US" sz="2400" dirty="0" err="1">
                <a:latin typeface="Arial" panose="020B0604020202020204" pitchFamily="34" charset="0"/>
              </a:rPr>
              <a:t>còn</a:t>
            </a:r>
            <a:r>
              <a:rPr lang="en-US" sz="2400" dirty="0">
                <a:latin typeface="Arial" panose="020B0604020202020204" pitchFamily="34" charset="0"/>
              </a:rPr>
              <a:t> </a:t>
            </a:r>
            <a:r>
              <a:rPr lang="en-US" sz="2400" dirty="0" err="1">
                <a:latin typeface="Arial" panose="020B0604020202020204" pitchFamily="34" charset="0"/>
              </a:rPr>
              <a:t>lại</a:t>
            </a:r>
            <a:endParaRPr kumimoji="0" lang="en-US" sz="2400" b="0" i="0"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endParaRPr>
          </a:p>
        </p:txBody>
      </p:sp>
      <p:sp>
        <p:nvSpPr>
          <p:cNvPr id="51" name="Rectangle: Rounded Corners 50">
            <a:extLst>
              <a:ext uri="{FF2B5EF4-FFF2-40B4-BE49-F238E27FC236}">
                <a16:creationId xmlns:a16="http://schemas.microsoft.com/office/drawing/2014/main" id="{318686EA-738F-46FC-B5C8-836FC0E2EEA1}"/>
              </a:ext>
            </a:extLst>
          </p:cNvPr>
          <p:cNvSpPr/>
          <p:nvPr/>
        </p:nvSpPr>
        <p:spPr>
          <a:xfrm>
            <a:off x="661681" y="1712758"/>
            <a:ext cx="10868638" cy="1023963"/>
          </a:xfrm>
          <a:prstGeom prst="roundRect">
            <a:avLst/>
          </a:prstGeom>
          <a:noFill/>
          <a:ln w="31750">
            <a:solidFill>
              <a:srgbClr val="C0000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DB3C14"/>
              </a:solidFill>
              <a:effectLst/>
              <a:uLnTx/>
              <a:uFillTx/>
              <a:latin typeface="Calibri"/>
              <a:cs typeface="+mn-cs"/>
            </a:endParaRPr>
          </a:p>
        </p:txBody>
      </p:sp>
      <p:sp>
        <p:nvSpPr>
          <p:cNvPr id="52" name="Rectangle 51">
            <a:extLst>
              <a:ext uri="{FF2B5EF4-FFF2-40B4-BE49-F238E27FC236}">
                <a16:creationId xmlns:a16="http://schemas.microsoft.com/office/drawing/2014/main" id="{0FA8D969-E866-41B4-AA05-324EE4D7F004}"/>
              </a:ext>
            </a:extLst>
          </p:cNvPr>
          <p:cNvSpPr/>
          <p:nvPr/>
        </p:nvSpPr>
        <p:spPr>
          <a:xfrm>
            <a:off x="0" y="392154"/>
            <a:ext cx="1367604" cy="430695"/>
          </a:xfrm>
          <a:prstGeom prst="rect">
            <a:avLst/>
          </a:prstGeom>
          <a:solidFill>
            <a:srgbClr val="51925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a:cs typeface="+mn-cs"/>
            </a:endParaRPr>
          </a:p>
        </p:txBody>
      </p:sp>
    </p:spTree>
    <p:extLst>
      <p:ext uri="{BB962C8B-B14F-4D97-AF65-F5344CB8AC3E}">
        <p14:creationId xmlns:p14="http://schemas.microsoft.com/office/powerpoint/2010/main" val="1853321535"/>
      </p:ext>
    </p:extLst>
  </p:cSld>
  <p:clrMapOvr>
    <a:masterClrMapping/>
  </p:clrMapOvr>
  <mc:AlternateContent xmlns:mc="http://schemas.openxmlformats.org/markup-compatibility/2006" xmlns:p14="http://schemas.microsoft.com/office/powerpoint/2010/main">
    <mc:Choice Requires="p14">
      <p:transition spd="slow" p14:dur="4400">
        <p14:honeycomb/>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41"/>
                                        </p:tgtEl>
                                        <p:attrNameLst>
                                          <p:attrName>style.visibility</p:attrName>
                                        </p:attrNameLst>
                                      </p:cBhvr>
                                      <p:to>
                                        <p:strVal val="visible"/>
                                      </p:to>
                                    </p:set>
                                    <p:animEffect transition="in" filter="wipe(left)">
                                      <p:cBhvr>
                                        <p:cTn id="7" dur="1500"/>
                                        <p:tgtEl>
                                          <p:spTgt spid="41"/>
                                        </p:tgtEl>
                                      </p:cBhvr>
                                    </p:animEffect>
                                  </p:childTnLst>
                                </p:cTn>
                              </p:par>
                            </p:childTnLst>
                          </p:cTn>
                        </p:par>
                        <p:par>
                          <p:cTn id="8" fill="hold">
                            <p:stCondLst>
                              <p:cond delay="1500"/>
                            </p:stCondLst>
                            <p:childTnLst>
                              <p:par>
                                <p:cTn id="9" presetID="2" presetClass="entr" presetSubtype="8" fill="hold" grpId="0" nodeType="afterEffect">
                                  <p:stCondLst>
                                    <p:cond delay="0"/>
                                  </p:stCondLst>
                                  <p:childTnLst>
                                    <p:set>
                                      <p:cBhvr>
                                        <p:cTn id="10" dur="1" fill="hold">
                                          <p:stCondLst>
                                            <p:cond delay="0"/>
                                          </p:stCondLst>
                                        </p:cTn>
                                        <p:tgtEl>
                                          <p:spTgt spid="43"/>
                                        </p:tgtEl>
                                        <p:attrNameLst>
                                          <p:attrName>style.visibility</p:attrName>
                                        </p:attrNameLst>
                                      </p:cBhvr>
                                      <p:to>
                                        <p:strVal val="visible"/>
                                      </p:to>
                                    </p:set>
                                    <p:anim calcmode="lin" valueType="num">
                                      <p:cBhvr additive="base">
                                        <p:cTn id="11" dur="750" fill="hold"/>
                                        <p:tgtEl>
                                          <p:spTgt spid="43"/>
                                        </p:tgtEl>
                                        <p:attrNameLst>
                                          <p:attrName>ppt_x</p:attrName>
                                        </p:attrNameLst>
                                      </p:cBhvr>
                                      <p:tavLst>
                                        <p:tav tm="0">
                                          <p:val>
                                            <p:strVal val="0-#ppt_w/2"/>
                                          </p:val>
                                        </p:tav>
                                        <p:tav tm="100000">
                                          <p:val>
                                            <p:strVal val="#ppt_x"/>
                                          </p:val>
                                        </p:tav>
                                      </p:tavLst>
                                    </p:anim>
                                    <p:anim calcmode="lin" valueType="num">
                                      <p:cBhvr additive="base">
                                        <p:cTn id="12" dur="750" fill="hold"/>
                                        <p:tgtEl>
                                          <p:spTgt spid="43"/>
                                        </p:tgtEl>
                                        <p:attrNameLst>
                                          <p:attrName>ppt_y</p:attrName>
                                        </p:attrNameLst>
                                      </p:cBhvr>
                                      <p:tavLst>
                                        <p:tav tm="0">
                                          <p:val>
                                            <p:strVal val="#ppt_y"/>
                                          </p:val>
                                        </p:tav>
                                        <p:tav tm="100000">
                                          <p:val>
                                            <p:strVal val="#ppt_y"/>
                                          </p:val>
                                        </p:tav>
                                      </p:tavLst>
                                    </p:anim>
                                  </p:childTnLst>
                                </p:cTn>
                              </p:par>
                            </p:childTnLst>
                          </p:cTn>
                        </p:par>
                        <p:par>
                          <p:cTn id="13" fill="hold">
                            <p:stCondLst>
                              <p:cond delay="2250"/>
                            </p:stCondLst>
                            <p:childTnLst>
                              <p:par>
                                <p:cTn id="14" presetID="2" presetClass="entr" presetSubtype="2" fill="hold" grpId="0" nodeType="afterEffect">
                                  <p:stCondLst>
                                    <p:cond delay="0"/>
                                  </p:stCondLst>
                                  <p:childTnLst>
                                    <p:set>
                                      <p:cBhvr>
                                        <p:cTn id="15" dur="1" fill="hold">
                                          <p:stCondLst>
                                            <p:cond delay="0"/>
                                          </p:stCondLst>
                                        </p:cTn>
                                        <p:tgtEl>
                                          <p:spTgt spid="44"/>
                                        </p:tgtEl>
                                        <p:attrNameLst>
                                          <p:attrName>style.visibility</p:attrName>
                                        </p:attrNameLst>
                                      </p:cBhvr>
                                      <p:to>
                                        <p:strVal val="visible"/>
                                      </p:to>
                                    </p:set>
                                    <p:anim calcmode="lin" valueType="num">
                                      <p:cBhvr additive="base">
                                        <p:cTn id="16" dur="750" fill="hold"/>
                                        <p:tgtEl>
                                          <p:spTgt spid="44"/>
                                        </p:tgtEl>
                                        <p:attrNameLst>
                                          <p:attrName>ppt_x</p:attrName>
                                        </p:attrNameLst>
                                      </p:cBhvr>
                                      <p:tavLst>
                                        <p:tav tm="0">
                                          <p:val>
                                            <p:strVal val="1+#ppt_w/2"/>
                                          </p:val>
                                        </p:tav>
                                        <p:tav tm="100000">
                                          <p:val>
                                            <p:strVal val="#ppt_x"/>
                                          </p:val>
                                        </p:tav>
                                      </p:tavLst>
                                    </p:anim>
                                    <p:anim calcmode="lin" valueType="num">
                                      <p:cBhvr additive="base">
                                        <p:cTn id="17" dur="750" fill="hold"/>
                                        <p:tgtEl>
                                          <p:spTgt spid="44"/>
                                        </p:tgtEl>
                                        <p:attrNameLst>
                                          <p:attrName>ppt_y</p:attrName>
                                        </p:attrNameLst>
                                      </p:cBhvr>
                                      <p:tavLst>
                                        <p:tav tm="0">
                                          <p:val>
                                            <p:strVal val="#ppt_y"/>
                                          </p:val>
                                        </p:tav>
                                        <p:tav tm="100000">
                                          <p:val>
                                            <p:strVal val="#ppt_y"/>
                                          </p:val>
                                        </p:tav>
                                      </p:tavLst>
                                    </p:anim>
                                  </p:childTnLst>
                                </p:cTn>
                              </p:par>
                            </p:childTnLst>
                          </p:cTn>
                        </p:par>
                        <p:par>
                          <p:cTn id="18" fill="hold">
                            <p:stCondLst>
                              <p:cond delay="3000"/>
                            </p:stCondLst>
                            <p:childTnLst>
                              <p:par>
                                <p:cTn id="19" presetID="2" presetClass="entr" presetSubtype="8" fill="hold" grpId="0" nodeType="afterEffect">
                                  <p:stCondLst>
                                    <p:cond delay="0"/>
                                  </p:stCondLst>
                                  <p:childTnLst>
                                    <p:set>
                                      <p:cBhvr>
                                        <p:cTn id="20" dur="1" fill="hold">
                                          <p:stCondLst>
                                            <p:cond delay="0"/>
                                          </p:stCondLst>
                                        </p:cTn>
                                        <p:tgtEl>
                                          <p:spTgt spid="46"/>
                                        </p:tgtEl>
                                        <p:attrNameLst>
                                          <p:attrName>style.visibility</p:attrName>
                                        </p:attrNameLst>
                                      </p:cBhvr>
                                      <p:to>
                                        <p:strVal val="visible"/>
                                      </p:to>
                                    </p:set>
                                    <p:anim calcmode="lin" valueType="num">
                                      <p:cBhvr additive="base">
                                        <p:cTn id="21" dur="750" fill="hold"/>
                                        <p:tgtEl>
                                          <p:spTgt spid="46"/>
                                        </p:tgtEl>
                                        <p:attrNameLst>
                                          <p:attrName>ppt_x</p:attrName>
                                        </p:attrNameLst>
                                      </p:cBhvr>
                                      <p:tavLst>
                                        <p:tav tm="0">
                                          <p:val>
                                            <p:strVal val="0-#ppt_w/2"/>
                                          </p:val>
                                        </p:tav>
                                        <p:tav tm="100000">
                                          <p:val>
                                            <p:strVal val="#ppt_x"/>
                                          </p:val>
                                        </p:tav>
                                      </p:tavLst>
                                    </p:anim>
                                    <p:anim calcmode="lin" valueType="num">
                                      <p:cBhvr additive="base">
                                        <p:cTn id="22" dur="750" fill="hold"/>
                                        <p:tgtEl>
                                          <p:spTgt spid="46"/>
                                        </p:tgtEl>
                                        <p:attrNameLst>
                                          <p:attrName>ppt_y</p:attrName>
                                        </p:attrNameLst>
                                      </p:cBhvr>
                                      <p:tavLst>
                                        <p:tav tm="0">
                                          <p:val>
                                            <p:strVal val="#ppt_y"/>
                                          </p:val>
                                        </p:tav>
                                        <p:tav tm="100000">
                                          <p:val>
                                            <p:strVal val="#ppt_y"/>
                                          </p:val>
                                        </p:tav>
                                      </p:tavLst>
                                    </p:anim>
                                  </p:childTnLst>
                                </p:cTn>
                              </p:par>
                            </p:childTnLst>
                          </p:cTn>
                        </p:par>
                        <p:par>
                          <p:cTn id="23" fill="hold">
                            <p:stCondLst>
                              <p:cond delay="3750"/>
                            </p:stCondLst>
                            <p:childTnLst>
                              <p:par>
                                <p:cTn id="24" presetID="2" presetClass="entr" presetSubtype="2" fill="hold" grpId="0" nodeType="afterEffect">
                                  <p:stCondLst>
                                    <p:cond delay="0"/>
                                  </p:stCondLst>
                                  <p:childTnLst>
                                    <p:set>
                                      <p:cBhvr>
                                        <p:cTn id="25" dur="1" fill="hold">
                                          <p:stCondLst>
                                            <p:cond delay="0"/>
                                          </p:stCondLst>
                                        </p:cTn>
                                        <p:tgtEl>
                                          <p:spTgt spid="45"/>
                                        </p:tgtEl>
                                        <p:attrNameLst>
                                          <p:attrName>style.visibility</p:attrName>
                                        </p:attrNameLst>
                                      </p:cBhvr>
                                      <p:to>
                                        <p:strVal val="visible"/>
                                      </p:to>
                                    </p:set>
                                    <p:anim calcmode="lin" valueType="num">
                                      <p:cBhvr additive="base">
                                        <p:cTn id="26" dur="750" fill="hold"/>
                                        <p:tgtEl>
                                          <p:spTgt spid="45"/>
                                        </p:tgtEl>
                                        <p:attrNameLst>
                                          <p:attrName>ppt_x</p:attrName>
                                        </p:attrNameLst>
                                      </p:cBhvr>
                                      <p:tavLst>
                                        <p:tav tm="0">
                                          <p:val>
                                            <p:strVal val="1+#ppt_w/2"/>
                                          </p:val>
                                        </p:tav>
                                        <p:tav tm="100000">
                                          <p:val>
                                            <p:strVal val="#ppt_x"/>
                                          </p:val>
                                        </p:tav>
                                      </p:tavLst>
                                    </p:anim>
                                    <p:anim calcmode="lin" valueType="num">
                                      <p:cBhvr additive="base">
                                        <p:cTn id="27" dur="750" fill="hold"/>
                                        <p:tgtEl>
                                          <p:spTgt spid="45"/>
                                        </p:tgtEl>
                                        <p:attrNameLst>
                                          <p:attrName>ppt_y</p:attrName>
                                        </p:attrNameLst>
                                      </p:cBhvr>
                                      <p:tavLst>
                                        <p:tav tm="0">
                                          <p:val>
                                            <p:strVal val="#ppt_y"/>
                                          </p:val>
                                        </p:tav>
                                        <p:tav tm="100000">
                                          <p:val>
                                            <p:strVal val="#ppt_y"/>
                                          </p:val>
                                        </p:tav>
                                      </p:tavLst>
                                    </p:anim>
                                  </p:childTnLst>
                                </p:cTn>
                              </p:par>
                            </p:childTnLst>
                          </p:cTn>
                        </p:par>
                        <p:par>
                          <p:cTn id="28" fill="hold">
                            <p:stCondLst>
                              <p:cond delay="4500"/>
                            </p:stCondLst>
                            <p:childTnLst>
                              <p:par>
                                <p:cTn id="29" presetID="22" presetClass="entr" presetSubtype="8" fill="hold" grpId="0" nodeType="afterEffect">
                                  <p:stCondLst>
                                    <p:cond delay="0"/>
                                  </p:stCondLst>
                                  <p:childTnLst>
                                    <p:set>
                                      <p:cBhvr>
                                        <p:cTn id="30" dur="1" fill="hold">
                                          <p:stCondLst>
                                            <p:cond delay="0"/>
                                          </p:stCondLst>
                                        </p:cTn>
                                        <p:tgtEl>
                                          <p:spTgt spid="47"/>
                                        </p:tgtEl>
                                        <p:attrNameLst>
                                          <p:attrName>style.visibility</p:attrName>
                                        </p:attrNameLst>
                                      </p:cBhvr>
                                      <p:to>
                                        <p:strVal val="visible"/>
                                      </p:to>
                                    </p:set>
                                    <p:animEffect transition="in" filter="wipe(left)">
                                      <p:cBhvr>
                                        <p:cTn id="31" dur="1000"/>
                                        <p:tgtEl>
                                          <p:spTgt spid="47"/>
                                        </p:tgtEl>
                                      </p:cBhvr>
                                    </p:animEffect>
                                  </p:childTnLst>
                                </p:cTn>
                              </p:par>
                              <p:par>
                                <p:cTn id="32" presetID="22" presetClass="entr" presetSubtype="8" fill="hold" grpId="0" nodeType="withEffect">
                                  <p:stCondLst>
                                    <p:cond delay="0"/>
                                  </p:stCondLst>
                                  <p:childTnLst>
                                    <p:set>
                                      <p:cBhvr>
                                        <p:cTn id="33" dur="1" fill="hold">
                                          <p:stCondLst>
                                            <p:cond delay="0"/>
                                          </p:stCondLst>
                                        </p:cTn>
                                        <p:tgtEl>
                                          <p:spTgt spid="48"/>
                                        </p:tgtEl>
                                        <p:attrNameLst>
                                          <p:attrName>style.visibility</p:attrName>
                                        </p:attrNameLst>
                                      </p:cBhvr>
                                      <p:to>
                                        <p:strVal val="visible"/>
                                      </p:to>
                                    </p:set>
                                    <p:animEffect transition="in" filter="wipe(left)">
                                      <p:cBhvr>
                                        <p:cTn id="34" dur="1000"/>
                                        <p:tgtEl>
                                          <p:spTgt spid="48"/>
                                        </p:tgtEl>
                                      </p:cBhvr>
                                    </p:animEffect>
                                  </p:childTnLst>
                                </p:cTn>
                              </p:par>
                              <p:par>
                                <p:cTn id="35" presetID="22" presetClass="entr" presetSubtype="8" fill="hold" grpId="0" nodeType="withEffect">
                                  <p:stCondLst>
                                    <p:cond delay="0"/>
                                  </p:stCondLst>
                                  <p:childTnLst>
                                    <p:set>
                                      <p:cBhvr>
                                        <p:cTn id="36" dur="1" fill="hold">
                                          <p:stCondLst>
                                            <p:cond delay="0"/>
                                          </p:stCondLst>
                                        </p:cTn>
                                        <p:tgtEl>
                                          <p:spTgt spid="49"/>
                                        </p:tgtEl>
                                        <p:attrNameLst>
                                          <p:attrName>style.visibility</p:attrName>
                                        </p:attrNameLst>
                                      </p:cBhvr>
                                      <p:to>
                                        <p:strVal val="visible"/>
                                      </p:to>
                                    </p:set>
                                    <p:animEffect transition="in" filter="wipe(left)">
                                      <p:cBhvr>
                                        <p:cTn id="37" dur="1000"/>
                                        <p:tgtEl>
                                          <p:spTgt spid="49"/>
                                        </p:tgtEl>
                                      </p:cBhvr>
                                    </p:animEffect>
                                  </p:childTnLst>
                                </p:cTn>
                              </p:par>
                              <p:par>
                                <p:cTn id="38" presetID="22" presetClass="entr" presetSubtype="8" fill="hold" grpId="0" nodeType="withEffect">
                                  <p:stCondLst>
                                    <p:cond delay="0"/>
                                  </p:stCondLst>
                                  <p:childTnLst>
                                    <p:set>
                                      <p:cBhvr>
                                        <p:cTn id="39" dur="1" fill="hold">
                                          <p:stCondLst>
                                            <p:cond delay="0"/>
                                          </p:stCondLst>
                                        </p:cTn>
                                        <p:tgtEl>
                                          <p:spTgt spid="50"/>
                                        </p:tgtEl>
                                        <p:attrNameLst>
                                          <p:attrName>style.visibility</p:attrName>
                                        </p:attrNameLst>
                                      </p:cBhvr>
                                      <p:to>
                                        <p:strVal val="visible"/>
                                      </p:to>
                                    </p:set>
                                    <p:animEffect transition="in" filter="wipe(left)">
                                      <p:cBhvr>
                                        <p:cTn id="40" dur="1000"/>
                                        <p:tgtEl>
                                          <p:spTgt spid="50"/>
                                        </p:tgtEl>
                                      </p:cBhvr>
                                    </p:animEffect>
                                  </p:childTnLst>
                                </p:cTn>
                              </p:par>
                            </p:childTnLst>
                          </p:cTn>
                        </p:par>
                      </p:childTnLst>
                    </p:cTn>
                  </p:par>
                  <p:par>
                    <p:cTn id="41" fill="hold">
                      <p:stCondLst>
                        <p:cond delay="indefinite"/>
                      </p:stCondLst>
                      <p:childTnLst>
                        <p:par>
                          <p:cTn id="42" fill="hold">
                            <p:stCondLst>
                              <p:cond delay="0"/>
                            </p:stCondLst>
                            <p:childTnLst>
                              <p:par>
                                <p:cTn id="43" presetID="21" presetClass="entr" presetSubtype="1" fill="hold" grpId="0" nodeType="clickEffect">
                                  <p:stCondLst>
                                    <p:cond delay="0"/>
                                  </p:stCondLst>
                                  <p:childTnLst>
                                    <p:set>
                                      <p:cBhvr>
                                        <p:cTn id="44" dur="1" fill="hold">
                                          <p:stCondLst>
                                            <p:cond delay="0"/>
                                          </p:stCondLst>
                                        </p:cTn>
                                        <p:tgtEl>
                                          <p:spTgt spid="51"/>
                                        </p:tgtEl>
                                        <p:attrNameLst>
                                          <p:attrName>style.visibility</p:attrName>
                                        </p:attrNameLst>
                                      </p:cBhvr>
                                      <p:to>
                                        <p:strVal val="visible"/>
                                      </p:to>
                                    </p:set>
                                    <p:animEffect transition="in" filter="wheel(1)">
                                      <p:cBhvr>
                                        <p:cTn id="45" dur="2000"/>
                                        <p:tgtEl>
                                          <p:spTgt spid="5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 grpId="0"/>
      <p:bldP spid="43" grpId="0" animBg="1"/>
      <p:bldP spid="44" grpId="0" animBg="1"/>
      <p:bldP spid="45" grpId="0" animBg="1"/>
      <p:bldP spid="46" grpId="0" animBg="1"/>
      <p:bldP spid="47" grpId="0"/>
      <p:bldP spid="48" grpId="0"/>
      <p:bldP spid="49" grpId="0"/>
      <p:bldP spid="50" grpId="0"/>
      <p:bldP spid="51" grpId="0" animBg="1"/>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877"/>
        <p:cNvGrpSpPr/>
        <p:nvPr/>
      </p:nvGrpSpPr>
      <p:grpSpPr>
        <a:xfrm>
          <a:off x="0" y="0"/>
          <a:ext cx="0" cy="0"/>
          <a:chOff x="0" y="0"/>
          <a:chExt cx="0" cy="0"/>
        </a:xfrm>
      </p:grpSpPr>
      <p:sp>
        <p:nvSpPr>
          <p:cNvPr id="880" name="Google Shape;880;p40"/>
          <p:cNvSpPr/>
          <p:nvPr/>
        </p:nvSpPr>
        <p:spPr>
          <a:xfrm>
            <a:off x="3381117" y="1503567"/>
            <a:ext cx="244000" cy="244000"/>
          </a:xfrm>
          <a:prstGeom prst="ellipse">
            <a:avLst/>
          </a:prstGeom>
          <a:solidFill>
            <a:schemeClr val="accent1"/>
          </a:solidFill>
          <a:ln>
            <a:noFill/>
          </a:ln>
          <a:effectLst>
            <a:outerShdw blurRad="371475" dist="142875" dir="7200000" algn="bl" rotWithShape="0">
              <a:srgbClr val="000000">
                <a:alpha val="16000"/>
              </a:srgbClr>
            </a:outerShdw>
          </a:effectLst>
        </p:spPr>
        <p:txBody>
          <a:bodyPr spcFirstLastPara="1" wrap="square" lIns="121900" tIns="121900" rIns="121900" bIns="121900" anchor="ctr" anchorCtr="0">
            <a:noAutofit/>
          </a:bodyPr>
          <a:lstStyle/>
          <a:p>
            <a:endParaRPr sz="2489"/>
          </a:p>
        </p:txBody>
      </p:sp>
      <p:sp>
        <p:nvSpPr>
          <p:cNvPr id="881" name="Google Shape;881;p40"/>
          <p:cNvSpPr/>
          <p:nvPr/>
        </p:nvSpPr>
        <p:spPr>
          <a:xfrm flipH="1">
            <a:off x="1878068" y="2192567"/>
            <a:ext cx="487600" cy="487600"/>
          </a:xfrm>
          <a:prstGeom prst="ellipse">
            <a:avLst/>
          </a:prstGeom>
          <a:noFill/>
          <a:ln w="19050" cap="flat" cmpd="sng">
            <a:solidFill>
              <a:schemeClr val="accent2"/>
            </a:solidFill>
            <a:prstDash val="solid"/>
            <a:round/>
            <a:headEnd type="none" w="sm" len="sm"/>
            <a:tailEnd type="none" w="sm" len="sm"/>
          </a:ln>
        </p:spPr>
        <p:txBody>
          <a:bodyPr spcFirstLastPara="1" wrap="square" lIns="121900" tIns="121900" rIns="121900" bIns="121900" anchor="ctr" anchorCtr="0">
            <a:noAutofit/>
          </a:bodyPr>
          <a:lstStyle/>
          <a:p>
            <a:endParaRPr sz="2489"/>
          </a:p>
        </p:txBody>
      </p:sp>
      <p:sp>
        <p:nvSpPr>
          <p:cNvPr id="882" name="Google Shape;882;p40"/>
          <p:cNvSpPr/>
          <p:nvPr/>
        </p:nvSpPr>
        <p:spPr>
          <a:xfrm>
            <a:off x="8688317" y="1058667"/>
            <a:ext cx="487600" cy="487600"/>
          </a:xfrm>
          <a:prstGeom prst="ellipse">
            <a:avLst/>
          </a:prstGeom>
          <a:solidFill>
            <a:schemeClr val="accent2"/>
          </a:solidFill>
          <a:ln>
            <a:noFill/>
          </a:ln>
          <a:effectLst>
            <a:outerShdw blurRad="128588" dist="57150" dir="4980000" algn="bl" rotWithShape="0">
              <a:srgbClr val="000000">
                <a:alpha val="16000"/>
              </a:srgbClr>
            </a:outerShdw>
          </a:effectLst>
        </p:spPr>
        <p:txBody>
          <a:bodyPr spcFirstLastPara="1" wrap="square" lIns="121900" tIns="121900" rIns="121900" bIns="121900" anchor="ctr" anchorCtr="0">
            <a:noAutofit/>
          </a:bodyPr>
          <a:lstStyle/>
          <a:p>
            <a:endParaRPr sz="2489"/>
          </a:p>
        </p:txBody>
      </p:sp>
      <p:sp>
        <p:nvSpPr>
          <p:cNvPr id="883" name="Google Shape;883;p40"/>
          <p:cNvSpPr/>
          <p:nvPr/>
        </p:nvSpPr>
        <p:spPr>
          <a:xfrm>
            <a:off x="4040117" y="5433533"/>
            <a:ext cx="487600" cy="487600"/>
          </a:xfrm>
          <a:prstGeom prst="ellipse">
            <a:avLst/>
          </a:prstGeom>
          <a:solidFill>
            <a:schemeClr val="accent2"/>
          </a:solidFill>
          <a:ln>
            <a:noFill/>
          </a:ln>
          <a:effectLst>
            <a:outerShdw blurRad="128588" dist="57150" dir="4980000" algn="bl" rotWithShape="0">
              <a:srgbClr val="000000">
                <a:alpha val="16000"/>
              </a:srgbClr>
            </a:outerShdw>
          </a:effectLst>
        </p:spPr>
        <p:txBody>
          <a:bodyPr spcFirstLastPara="1" wrap="square" lIns="121900" tIns="121900" rIns="121900" bIns="121900" anchor="ctr" anchorCtr="0">
            <a:noAutofit/>
          </a:bodyPr>
          <a:lstStyle/>
          <a:p>
            <a:endParaRPr sz="2489"/>
          </a:p>
        </p:txBody>
      </p:sp>
      <p:sp>
        <p:nvSpPr>
          <p:cNvPr id="884" name="Google Shape;884;p40"/>
          <p:cNvSpPr/>
          <p:nvPr/>
        </p:nvSpPr>
        <p:spPr>
          <a:xfrm flipH="1">
            <a:off x="6492535" y="814867"/>
            <a:ext cx="609600" cy="609600"/>
          </a:xfrm>
          <a:prstGeom prst="ellipse">
            <a:avLst/>
          </a:prstGeom>
          <a:noFill/>
          <a:ln w="19050" cap="flat" cmpd="sng">
            <a:solidFill>
              <a:schemeClr val="accent2"/>
            </a:solidFill>
            <a:prstDash val="solid"/>
            <a:round/>
            <a:headEnd type="none" w="sm" len="sm"/>
            <a:tailEnd type="none" w="sm" len="sm"/>
          </a:ln>
        </p:spPr>
        <p:txBody>
          <a:bodyPr spcFirstLastPara="1" wrap="square" lIns="121900" tIns="121900" rIns="121900" bIns="121900" anchor="ctr" anchorCtr="0">
            <a:noAutofit/>
          </a:bodyPr>
          <a:lstStyle/>
          <a:p>
            <a:endParaRPr sz="2489"/>
          </a:p>
        </p:txBody>
      </p:sp>
      <p:pic>
        <p:nvPicPr>
          <p:cNvPr id="13" name="Picture 12">
            <a:extLst>
              <a:ext uri="{FF2B5EF4-FFF2-40B4-BE49-F238E27FC236}">
                <a16:creationId xmlns:a16="http://schemas.microsoft.com/office/drawing/2014/main" id="{B976C7A5-40B2-4548-8C1C-8CE870212F22}"/>
              </a:ext>
            </a:extLst>
          </p:cNvPr>
          <p:cNvPicPr>
            <a:picLocks noChangeAspect="1"/>
          </p:cNvPicPr>
          <p:nvPr/>
        </p:nvPicPr>
        <p:blipFill rotWithShape="1">
          <a:blip r:embed="rId3">
            <a:extLst>
              <a:ext uri="{28A0092B-C50C-407E-A947-70E740481C1C}">
                <a14:useLocalDpi xmlns:a14="http://schemas.microsoft.com/office/drawing/2010/main" val="0"/>
              </a:ext>
            </a:extLst>
          </a:blip>
          <a:srcRect l="1546" t="10162"/>
          <a:stretch/>
        </p:blipFill>
        <p:spPr>
          <a:xfrm>
            <a:off x="98304" y="3090550"/>
            <a:ext cx="5789676" cy="3663734"/>
          </a:xfrm>
          <a:prstGeom prst="rect">
            <a:avLst/>
          </a:prstGeom>
        </p:spPr>
      </p:pic>
      <p:pic>
        <p:nvPicPr>
          <p:cNvPr id="14" name="Picture 13" descr="A clear glass pyramid on a black surface&#10;&#10;Description automatically generated">
            <a:extLst>
              <a:ext uri="{FF2B5EF4-FFF2-40B4-BE49-F238E27FC236}">
                <a16:creationId xmlns:a16="http://schemas.microsoft.com/office/drawing/2014/main" id="{30E534DD-008A-424D-809F-E083A0ABC83A}"/>
              </a:ext>
            </a:extLst>
          </p:cNvPr>
          <p:cNvPicPr>
            <a:picLocks noChangeAspect="1"/>
          </p:cNvPicPr>
          <p:nvPr/>
        </p:nvPicPr>
        <p:blipFill rotWithShape="1">
          <a:blip r:embed="rId4">
            <a:extLst>
              <a:ext uri="{28A0092B-C50C-407E-A947-70E740481C1C}">
                <a14:useLocalDpi xmlns:a14="http://schemas.microsoft.com/office/drawing/2010/main" val="0"/>
              </a:ext>
            </a:extLst>
          </a:blip>
          <a:srcRect l="8784" t="4667" b="3508"/>
          <a:stretch/>
        </p:blipFill>
        <p:spPr>
          <a:xfrm>
            <a:off x="7857641" y="380503"/>
            <a:ext cx="3991149" cy="4017780"/>
          </a:xfrm>
          <a:prstGeom prst="rect">
            <a:avLst/>
          </a:prstGeom>
          <a:ln>
            <a:noFill/>
          </a:ln>
          <a:effectLst>
            <a:softEdge rad="112500"/>
          </a:effectLst>
        </p:spPr>
      </p:pic>
      <p:grpSp>
        <p:nvGrpSpPr>
          <p:cNvPr id="15" name="Group 14">
            <a:extLst>
              <a:ext uri="{FF2B5EF4-FFF2-40B4-BE49-F238E27FC236}">
                <a16:creationId xmlns:a16="http://schemas.microsoft.com/office/drawing/2014/main" id="{D604AB47-4922-42D8-985F-6E336B99AFBA}"/>
              </a:ext>
            </a:extLst>
          </p:cNvPr>
          <p:cNvGrpSpPr/>
          <p:nvPr/>
        </p:nvGrpSpPr>
        <p:grpSpPr>
          <a:xfrm>
            <a:off x="478777" y="1547469"/>
            <a:ext cx="6700016" cy="1315812"/>
            <a:chOff x="478777" y="1186936"/>
            <a:chExt cx="6700016" cy="1315812"/>
          </a:xfrm>
        </p:grpSpPr>
        <p:sp>
          <p:nvSpPr>
            <p:cNvPr id="16" name="Google Shape;2090;p24">
              <a:extLst>
                <a:ext uri="{FF2B5EF4-FFF2-40B4-BE49-F238E27FC236}">
                  <a16:creationId xmlns:a16="http://schemas.microsoft.com/office/drawing/2014/main" id="{86486F5E-2862-4AF6-98F1-06A4885A1770}"/>
                </a:ext>
              </a:extLst>
            </p:cNvPr>
            <p:cNvSpPr/>
            <p:nvPr/>
          </p:nvSpPr>
          <p:spPr>
            <a:xfrm>
              <a:off x="478777" y="1186936"/>
              <a:ext cx="6700016" cy="1315812"/>
            </a:xfrm>
            <a:custGeom>
              <a:avLst/>
              <a:gdLst/>
              <a:ahLst/>
              <a:cxnLst/>
              <a:rect l="l" t="t" r="r" b="b"/>
              <a:pathLst>
                <a:path w="204710" h="16849" extrusionOk="0">
                  <a:moveTo>
                    <a:pt x="1" y="0"/>
                  </a:moveTo>
                  <a:lnTo>
                    <a:pt x="1" y="16848"/>
                  </a:lnTo>
                  <a:lnTo>
                    <a:pt x="198756" y="16848"/>
                  </a:lnTo>
                  <a:lnTo>
                    <a:pt x="204140" y="9691"/>
                  </a:lnTo>
                  <a:cubicBezTo>
                    <a:pt x="204710" y="8899"/>
                    <a:pt x="204710" y="7886"/>
                    <a:pt x="204140" y="7126"/>
                  </a:cubicBezTo>
                  <a:lnTo>
                    <a:pt x="198756" y="0"/>
                  </a:lnTo>
                  <a:close/>
                </a:path>
              </a:pathLst>
            </a:custGeom>
            <a:solidFill>
              <a:srgbClr val="ACE5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17" name="Group 16">
              <a:extLst>
                <a:ext uri="{FF2B5EF4-FFF2-40B4-BE49-F238E27FC236}">
                  <a16:creationId xmlns:a16="http://schemas.microsoft.com/office/drawing/2014/main" id="{AF2F13CE-EE80-4A15-8135-5A6A6489B287}"/>
                </a:ext>
              </a:extLst>
            </p:cNvPr>
            <p:cNvGrpSpPr/>
            <p:nvPr/>
          </p:nvGrpSpPr>
          <p:grpSpPr>
            <a:xfrm>
              <a:off x="478777" y="1186936"/>
              <a:ext cx="852312" cy="1304239"/>
              <a:chOff x="478777" y="1186936"/>
              <a:chExt cx="664552" cy="1304239"/>
            </a:xfrm>
          </p:grpSpPr>
          <p:sp>
            <p:nvSpPr>
              <p:cNvPr id="18" name="Google Shape;2112;p24">
                <a:extLst>
                  <a:ext uri="{FF2B5EF4-FFF2-40B4-BE49-F238E27FC236}">
                    <a16:creationId xmlns:a16="http://schemas.microsoft.com/office/drawing/2014/main" id="{1AB952BA-370E-4ABF-AF03-AC5D784A50FA}"/>
                  </a:ext>
                </a:extLst>
              </p:cNvPr>
              <p:cNvSpPr/>
              <p:nvPr/>
            </p:nvSpPr>
            <p:spPr>
              <a:xfrm>
                <a:off x="1007008" y="1186936"/>
                <a:ext cx="136321" cy="1304239"/>
              </a:xfrm>
              <a:custGeom>
                <a:avLst/>
                <a:gdLst/>
                <a:ahLst/>
                <a:cxnLst/>
                <a:rect l="l" t="t" r="r" b="b"/>
                <a:pathLst>
                  <a:path w="2535" h="16595" extrusionOk="0">
                    <a:moveTo>
                      <a:pt x="1" y="0"/>
                    </a:moveTo>
                    <a:lnTo>
                      <a:pt x="1" y="3389"/>
                    </a:lnTo>
                    <a:lnTo>
                      <a:pt x="1" y="16595"/>
                    </a:lnTo>
                    <a:lnTo>
                      <a:pt x="2534" y="16595"/>
                    </a:lnTo>
                    <a:lnTo>
                      <a:pt x="2534" y="3389"/>
                    </a:lnTo>
                    <a:lnTo>
                      <a:pt x="2534" y="0"/>
                    </a:lnTo>
                    <a:close/>
                  </a:path>
                </a:pathLst>
              </a:custGeom>
              <a:solidFill>
                <a:srgbClr val="8BDC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2113;p24">
                <a:extLst>
                  <a:ext uri="{FF2B5EF4-FFF2-40B4-BE49-F238E27FC236}">
                    <a16:creationId xmlns:a16="http://schemas.microsoft.com/office/drawing/2014/main" id="{F4311A04-7E09-45DE-980A-3F1AAD9C4FF7}"/>
                  </a:ext>
                </a:extLst>
              </p:cNvPr>
              <p:cNvSpPr/>
              <p:nvPr/>
            </p:nvSpPr>
            <p:spPr>
              <a:xfrm>
                <a:off x="478777" y="1186936"/>
                <a:ext cx="118112" cy="1304239"/>
              </a:xfrm>
              <a:custGeom>
                <a:avLst/>
                <a:gdLst/>
                <a:ahLst/>
                <a:cxnLst/>
                <a:rect l="l" t="t" r="r" b="b"/>
                <a:pathLst>
                  <a:path w="4277" h="16595" extrusionOk="0">
                    <a:moveTo>
                      <a:pt x="1" y="0"/>
                    </a:moveTo>
                    <a:lnTo>
                      <a:pt x="1" y="3389"/>
                    </a:lnTo>
                    <a:lnTo>
                      <a:pt x="1" y="16595"/>
                    </a:lnTo>
                    <a:lnTo>
                      <a:pt x="4276" y="16595"/>
                    </a:lnTo>
                    <a:lnTo>
                      <a:pt x="4276" y="3389"/>
                    </a:lnTo>
                    <a:lnTo>
                      <a:pt x="4276" y="0"/>
                    </a:lnTo>
                    <a:close/>
                  </a:path>
                </a:pathLst>
              </a:custGeom>
              <a:solidFill>
                <a:srgbClr val="8BDC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2120;p24">
                <a:extLst>
                  <a:ext uri="{FF2B5EF4-FFF2-40B4-BE49-F238E27FC236}">
                    <a16:creationId xmlns:a16="http://schemas.microsoft.com/office/drawing/2014/main" id="{09F2CECC-A02E-48AB-8606-C7DC7A6F58C5}"/>
                  </a:ext>
                </a:extLst>
              </p:cNvPr>
              <p:cNvSpPr/>
              <p:nvPr/>
            </p:nvSpPr>
            <p:spPr>
              <a:xfrm>
                <a:off x="617366" y="1490071"/>
                <a:ext cx="360249" cy="697967"/>
              </a:xfrm>
              <a:custGeom>
                <a:avLst/>
                <a:gdLst/>
                <a:ahLst/>
                <a:cxnLst/>
                <a:rect l="l" t="t" r="r" b="b"/>
                <a:pathLst>
                  <a:path w="8045" h="11814" extrusionOk="0">
                    <a:moveTo>
                      <a:pt x="1236" y="1046"/>
                    </a:moveTo>
                    <a:cubicBezTo>
                      <a:pt x="1141" y="1046"/>
                      <a:pt x="1046" y="1141"/>
                      <a:pt x="1046" y="1236"/>
                    </a:cubicBezTo>
                    <a:lnTo>
                      <a:pt x="1046" y="2946"/>
                    </a:lnTo>
                    <a:cubicBezTo>
                      <a:pt x="1046" y="3041"/>
                      <a:pt x="1141" y="3104"/>
                      <a:pt x="1236" y="3104"/>
                    </a:cubicBezTo>
                    <a:lnTo>
                      <a:pt x="6810" y="3104"/>
                    </a:lnTo>
                    <a:cubicBezTo>
                      <a:pt x="6905" y="3104"/>
                      <a:pt x="7000" y="3041"/>
                      <a:pt x="7000" y="2946"/>
                    </a:cubicBezTo>
                    <a:lnTo>
                      <a:pt x="7000" y="1236"/>
                    </a:lnTo>
                    <a:cubicBezTo>
                      <a:pt x="7000" y="1141"/>
                      <a:pt x="6905" y="1046"/>
                      <a:pt x="6810" y="1046"/>
                    </a:cubicBezTo>
                    <a:lnTo>
                      <a:pt x="5416" y="1046"/>
                    </a:lnTo>
                    <a:cubicBezTo>
                      <a:pt x="5321" y="1046"/>
                      <a:pt x="5258" y="1141"/>
                      <a:pt x="5258" y="1236"/>
                    </a:cubicBezTo>
                    <a:cubicBezTo>
                      <a:pt x="5258" y="1331"/>
                      <a:pt x="5321" y="1394"/>
                      <a:pt x="5416" y="1394"/>
                    </a:cubicBezTo>
                    <a:lnTo>
                      <a:pt x="6652" y="1394"/>
                    </a:lnTo>
                    <a:lnTo>
                      <a:pt x="6652" y="2756"/>
                    </a:lnTo>
                    <a:lnTo>
                      <a:pt x="1394" y="2756"/>
                    </a:lnTo>
                    <a:lnTo>
                      <a:pt x="1394" y="1394"/>
                    </a:lnTo>
                    <a:lnTo>
                      <a:pt x="4720" y="1394"/>
                    </a:lnTo>
                    <a:cubicBezTo>
                      <a:pt x="4815" y="1394"/>
                      <a:pt x="4910" y="1331"/>
                      <a:pt x="4910" y="1236"/>
                    </a:cubicBezTo>
                    <a:cubicBezTo>
                      <a:pt x="4910" y="1141"/>
                      <a:pt x="4815" y="1046"/>
                      <a:pt x="4720" y="1046"/>
                    </a:cubicBezTo>
                    <a:close/>
                    <a:moveTo>
                      <a:pt x="2471" y="3801"/>
                    </a:moveTo>
                    <a:lnTo>
                      <a:pt x="2471" y="4846"/>
                    </a:lnTo>
                    <a:lnTo>
                      <a:pt x="1394" y="4846"/>
                    </a:lnTo>
                    <a:lnTo>
                      <a:pt x="1394" y="3801"/>
                    </a:lnTo>
                    <a:close/>
                    <a:moveTo>
                      <a:pt x="3865" y="3801"/>
                    </a:moveTo>
                    <a:lnTo>
                      <a:pt x="3865" y="4846"/>
                    </a:lnTo>
                    <a:lnTo>
                      <a:pt x="2788" y="4846"/>
                    </a:lnTo>
                    <a:lnTo>
                      <a:pt x="2788" y="3801"/>
                    </a:lnTo>
                    <a:close/>
                    <a:moveTo>
                      <a:pt x="5258" y="3801"/>
                    </a:moveTo>
                    <a:lnTo>
                      <a:pt x="5258" y="4846"/>
                    </a:lnTo>
                    <a:lnTo>
                      <a:pt x="4213" y="4846"/>
                    </a:lnTo>
                    <a:lnTo>
                      <a:pt x="4213" y="3801"/>
                    </a:lnTo>
                    <a:close/>
                    <a:moveTo>
                      <a:pt x="6652" y="3801"/>
                    </a:moveTo>
                    <a:lnTo>
                      <a:pt x="6652" y="4846"/>
                    </a:lnTo>
                    <a:lnTo>
                      <a:pt x="5606" y="4846"/>
                    </a:lnTo>
                    <a:lnTo>
                      <a:pt x="5606" y="3801"/>
                    </a:lnTo>
                    <a:close/>
                    <a:moveTo>
                      <a:pt x="2471" y="5195"/>
                    </a:moveTo>
                    <a:lnTo>
                      <a:pt x="2471" y="6240"/>
                    </a:lnTo>
                    <a:lnTo>
                      <a:pt x="1394" y="6240"/>
                    </a:lnTo>
                    <a:lnTo>
                      <a:pt x="1394" y="5195"/>
                    </a:lnTo>
                    <a:close/>
                    <a:moveTo>
                      <a:pt x="3865" y="5195"/>
                    </a:moveTo>
                    <a:lnTo>
                      <a:pt x="3865" y="6240"/>
                    </a:lnTo>
                    <a:lnTo>
                      <a:pt x="2788" y="6240"/>
                    </a:lnTo>
                    <a:lnTo>
                      <a:pt x="2788" y="5195"/>
                    </a:lnTo>
                    <a:close/>
                    <a:moveTo>
                      <a:pt x="5258" y="5195"/>
                    </a:moveTo>
                    <a:lnTo>
                      <a:pt x="5258" y="6240"/>
                    </a:lnTo>
                    <a:lnTo>
                      <a:pt x="4213" y="6240"/>
                    </a:lnTo>
                    <a:lnTo>
                      <a:pt x="4213" y="5195"/>
                    </a:lnTo>
                    <a:close/>
                    <a:moveTo>
                      <a:pt x="6652" y="5195"/>
                    </a:moveTo>
                    <a:lnTo>
                      <a:pt x="6652" y="6240"/>
                    </a:lnTo>
                    <a:lnTo>
                      <a:pt x="5606" y="6240"/>
                    </a:lnTo>
                    <a:lnTo>
                      <a:pt x="5606" y="5195"/>
                    </a:lnTo>
                    <a:close/>
                    <a:moveTo>
                      <a:pt x="2471" y="6588"/>
                    </a:moveTo>
                    <a:lnTo>
                      <a:pt x="2471" y="7633"/>
                    </a:lnTo>
                    <a:lnTo>
                      <a:pt x="1394" y="7633"/>
                    </a:lnTo>
                    <a:lnTo>
                      <a:pt x="1394" y="6588"/>
                    </a:lnTo>
                    <a:close/>
                    <a:moveTo>
                      <a:pt x="3865" y="6588"/>
                    </a:moveTo>
                    <a:lnTo>
                      <a:pt x="3865" y="7633"/>
                    </a:lnTo>
                    <a:lnTo>
                      <a:pt x="2788" y="7633"/>
                    </a:lnTo>
                    <a:lnTo>
                      <a:pt x="2788" y="6588"/>
                    </a:lnTo>
                    <a:close/>
                    <a:moveTo>
                      <a:pt x="5258" y="6588"/>
                    </a:moveTo>
                    <a:lnTo>
                      <a:pt x="5258" y="7633"/>
                    </a:lnTo>
                    <a:lnTo>
                      <a:pt x="4213" y="7633"/>
                    </a:lnTo>
                    <a:lnTo>
                      <a:pt x="4213" y="6588"/>
                    </a:lnTo>
                    <a:close/>
                    <a:moveTo>
                      <a:pt x="6652" y="6588"/>
                    </a:moveTo>
                    <a:lnTo>
                      <a:pt x="6652" y="7633"/>
                    </a:lnTo>
                    <a:lnTo>
                      <a:pt x="5606" y="7633"/>
                    </a:lnTo>
                    <a:lnTo>
                      <a:pt x="5606" y="6588"/>
                    </a:lnTo>
                    <a:close/>
                    <a:moveTo>
                      <a:pt x="2471" y="7981"/>
                    </a:moveTo>
                    <a:lnTo>
                      <a:pt x="2471" y="9058"/>
                    </a:lnTo>
                    <a:lnTo>
                      <a:pt x="1394" y="9058"/>
                    </a:lnTo>
                    <a:lnTo>
                      <a:pt x="1394" y="7981"/>
                    </a:lnTo>
                    <a:close/>
                    <a:moveTo>
                      <a:pt x="3865" y="7981"/>
                    </a:moveTo>
                    <a:lnTo>
                      <a:pt x="3865" y="9058"/>
                    </a:lnTo>
                    <a:lnTo>
                      <a:pt x="2788" y="9058"/>
                    </a:lnTo>
                    <a:lnTo>
                      <a:pt x="2788" y="7981"/>
                    </a:lnTo>
                    <a:close/>
                    <a:moveTo>
                      <a:pt x="5258" y="7981"/>
                    </a:moveTo>
                    <a:lnTo>
                      <a:pt x="5258" y="9058"/>
                    </a:lnTo>
                    <a:lnTo>
                      <a:pt x="4213" y="9058"/>
                    </a:lnTo>
                    <a:lnTo>
                      <a:pt x="4213" y="7981"/>
                    </a:lnTo>
                    <a:close/>
                    <a:moveTo>
                      <a:pt x="888" y="1"/>
                    </a:moveTo>
                    <a:cubicBezTo>
                      <a:pt x="413" y="1"/>
                      <a:pt x="1" y="413"/>
                      <a:pt x="1" y="888"/>
                    </a:cubicBezTo>
                    <a:lnTo>
                      <a:pt x="1" y="2946"/>
                    </a:lnTo>
                    <a:cubicBezTo>
                      <a:pt x="1" y="3041"/>
                      <a:pt x="96" y="3104"/>
                      <a:pt x="191" y="3104"/>
                    </a:cubicBezTo>
                    <a:cubicBezTo>
                      <a:pt x="286" y="3104"/>
                      <a:pt x="349" y="3041"/>
                      <a:pt x="349" y="2946"/>
                    </a:cubicBezTo>
                    <a:lnTo>
                      <a:pt x="349" y="888"/>
                    </a:lnTo>
                    <a:cubicBezTo>
                      <a:pt x="349" y="603"/>
                      <a:pt x="603" y="349"/>
                      <a:pt x="888" y="349"/>
                    </a:cubicBezTo>
                    <a:lnTo>
                      <a:pt x="7158" y="349"/>
                    </a:lnTo>
                    <a:cubicBezTo>
                      <a:pt x="7443" y="349"/>
                      <a:pt x="7697" y="603"/>
                      <a:pt x="7697" y="888"/>
                    </a:cubicBezTo>
                    <a:lnTo>
                      <a:pt x="7697" y="8900"/>
                    </a:lnTo>
                    <a:cubicBezTo>
                      <a:pt x="7697" y="8995"/>
                      <a:pt x="7760" y="9058"/>
                      <a:pt x="7855" y="9058"/>
                    </a:cubicBezTo>
                    <a:cubicBezTo>
                      <a:pt x="7950" y="9058"/>
                      <a:pt x="8045" y="8995"/>
                      <a:pt x="8045" y="8900"/>
                    </a:cubicBezTo>
                    <a:lnTo>
                      <a:pt x="8045" y="888"/>
                    </a:lnTo>
                    <a:cubicBezTo>
                      <a:pt x="8045" y="413"/>
                      <a:pt x="7633" y="1"/>
                      <a:pt x="7158" y="1"/>
                    </a:cubicBezTo>
                    <a:close/>
                    <a:moveTo>
                      <a:pt x="2471" y="9407"/>
                    </a:moveTo>
                    <a:lnTo>
                      <a:pt x="2471" y="10452"/>
                    </a:lnTo>
                    <a:lnTo>
                      <a:pt x="1394" y="10452"/>
                    </a:lnTo>
                    <a:lnTo>
                      <a:pt x="1394" y="9407"/>
                    </a:lnTo>
                    <a:close/>
                    <a:moveTo>
                      <a:pt x="3865" y="9407"/>
                    </a:moveTo>
                    <a:lnTo>
                      <a:pt x="3865" y="10452"/>
                    </a:lnTo>
                    <a:lnTo>
                      <a:pt x="2788" y="10452"/>
                    </a:lnTo>
                    <a:lnTo>
                      <a:pt x="2788" y="9407"/>
                    </a:lnTo>
                    <a:close/>
                    <a:moveTo>
                      <a:pt x="5258" y="9407"/>
                    </a:moveTo>
                    <a:lnTo>
                      <a:pt x="5258" y="10452"/>
                    </a:lnTo>
                    <a:lnTo>
                      <a:pt x="4213" y="10452"/>
                    </a:lnTo>
                    <a:lnTo>
                      <a:pt x="4213" y="9407"/>
                    </a:lnTo>
                    <a:close/>
                    <a:moveTo>
                      <a:pt x="6652" y="7981"/>
                    </a:moveTo>
                    <a:lnTo>
                      <a:pt x="6652" y="10452"/>
                    </a:lnTo>
                    <a:lnTo>
                      <a:pt x="5606" y="10452"/>
                    </a:lnTo>
                    <a:lnTo>
                      <a:pt x="5606" y="7981"/>
                    </a:lnTo>
                    <a:close/>
                    <a:moveTo>
                      <a:pt x="1236" y="3453"/>
                    </a:moveTo>
                    <a:cubicBezTo>
                      <a:pt x="1141" y="3453"/>
                      <a:pt x="1046" y="3516"/>
                      <a:pt x="1046" y="3611"/>
                    </a:cubicBezTo>
                    <a:lnTo>
                      <a:pt x="1046" y="10610"/>
                    </a:lnTo>
                    <a:cubicBezTo>
                      <a:pt x="1046" y="10705"/>
                      <a:pt x="1141" y="10800"/>
                      <a:pt x="1236" y="10800"/>
                    </a:cubicBezTo>
                    <a:lnTo>
                      <a:pt x="6810" y="10800"/>
                    </a:lnTo>
                    <a:cubicBezTo>
                      <a:pt x="6905" y="10800"/>
                      <a:pt x="7000" y="10705"/>
                      <a:pt x="7000" y="10610"/>
                    </a:cubicBezTo>
                    <a:lnTo>
                      <a:pt x="7000" y="3611"/>
                    </a:lnTo>
                    <a:cubicBezTo>
                      <a:pt x="7000" y="3516"/>
                      <a:pt x="6905" y="3453"/>
                      <a:pt x="6810" y="3453"/>
                    </a:cubicBezTo>
                    <a:close/>
                    <a:moveTo>
                      <a:pt x="191" y="3453"/>
                    </a:moveTo>
                    <a:cubicBezTo>
                      <a:pt x="96" y="3453"/>
                      <a:pt x="1" y="3516"/>
                      <a:pt x="1" y="3611"/>
                    </a:cubicBezTo>
                    <a:lnTo>
                      <a:pt x="1" y="10958"/>
                    </a:lnTo>
                    <a:cubicBezTo>
                      <a:pt x="1" y="11433"/>
                      <a:pt x="413" y="11813"/>
                      <a:pt x="888" y="11813"/>
                    </a:cubicBezTo>
                    <a:lnTo>
                      <a:pt x="7158" y="11813"/>
                    </a:lnTo>
                    <a:cubicBezTo>
                      <a:pt x="7633" y="11813"/>
                      <a:pt x="8045" y="11433"/>
                      <a:pt x="8045" y="10958"/>
                    </a:cubicBezTo>
                    <a:lnTo>
                      <a:pt x="8045" y="9565"/>
                    </a:lnTo>
                    <a:cubicBezTo>
                      <a:pt x="8045" y="9470"/>
                      <a:pt x="7950" y="9407"/>
                      <a:pt x="7855" y="9407"/>
                    </a:cubicBezTo>
                    <a:cubicBezTo>
                      <a:pt x="7760" y="9407"/>
                      <a:pt x="7697" y="9470"/>
                      <a:pt x="7697" y="9565"/>
                    </a:cubicBezTo>
                    <a:lnTo>
                      <a:pt x="7697" y="10958"/>
                    </a:lnTo>
                    <a:cubicBezTo>
                      <a:pt x="7697" y="11243"/>
                      <a:pt x="7443" y="11465"/>
                      <a:pt x="7158" y="11465"/>
                    </a:cubicBezTo>
                    <a:lnTo>
                      <a:pt x="888" y="11465"/>
                    </a:lnTo>
                    <a:cubicBezTo>
                      <a:pt x="603" y="11465"/>
                      <a:pt x="349" y="11243"/>
                      <a:pt x="349" y="10958"/>
                    </a:cubicBezTo>
                    <a:lnTo>
                      <a:pt x="349" y="3611"/>
                    </a:lnTo>
                    <a:cubicBezTo>
                      <a:pt x="349" y="3516"/>
                      <a:pt x="286" y="3453"/>
                      <a:pt x="191" y="3453"/>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grpSp>
        <p:nvGrpSpPr>
          <p:cNvPr id="21" name="Group 20">
            <a:extLst>
              <a:ext uri="{FF2B5EF4-FFF2-40B4-BE49-F238E27FC236}">
                <a16:creationId xmlns:a16="http://schemas.microsoft.com/office/drawing/2014/main" id="{BF91C9FB-A97A-49A8-B29E-ECE804FAC4A0}"/>
              </a:ext>
            </a:extLst>
          </p:cNvPr>
          <p:cNvGrpSpPr/>
          <p:nvPr/>
        </p:nvGrpSpPr>
        <p:grpSpPr>
          <a:xfrm>
            <a:off x="5410861" y="4626574"/>
            <a:ext cx="6437929" cy="1188810"/>
            <a:chOff x="5280592" y="4559632"/>
            <a:chExt cx="6210800" cy="1188810"/>
          </a:xfrm>
        </p:grpSpPr>
        <p:sp>
          <p:nvSpPr>
            <p:cNvPr id="22" name="Google Shape;2091;p24">
              <a:extLst>
                <a:ext uri="{FF2B5EF4-FFF2-40B4-BE49-F238E27FC236}">
                  <a16:creationId xmlns:a16="http://schemas.microsoft.com/office/drawing/2014/main" id="{0C44FD7F-B014-4A10-A92B-201DE70BD8C3}"/>
                </a:ext>
              </a:extLst>
            </p:cNvPr>
            <p:cNvSpPr/>
            <p:nvPr/>
          </p:nvSpPr>
          <p:spPr>
            <a:xfrm rot="10800000">
              <a:off x="5280592" y="4559632"/>
              <a:ext cx="6189158" cy="1188810"/>
            </a:xfrm>
            <a:custGeom>
              <a:avLst/>
              <a:gdLst/>
              <a:ahLst/>
              <a:cxnLst/>
              <a:rect l="l" t="t" r="r" b="b"/>
              <a:pathLst>
                <a:path w="192454" h="16279" extrusionOk="0">
                  <a:moveTo>
                    <a:pt x="1" y="1"/>
                  </a:moveTo>
                  <a:lnTo>
                    <a:pt x="1" y="16279"/>
                  </a:lnTo>
                  <a:lnTo>
                    <a:pt x="186468" y="16279"/>
                  </a:lnTo>
                  <a:lnTo>
                    <a:pt x="191852" y="9375"/>
                  </a:lnTo>
                  <a:cubicBezTo>
                    <a:pt x="192454" y="8615"/>
                    <a:pt x="192454" y="7633"/>
                    <a:pt x="191852" y="6873"/>
                  </a:cubicBezTo>
                  <a:lnTo>
                    <a:pt x="186468" y="1"/>
                  </a:lnTo>
                  <a:close/>
                </a:path>
              </a:pathLst>
            </a:custGeom>
            <a:solidFill>
              <a:srgbClr val="F25D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3" name="Group 22">
              <a:extLst>
                <a:ext uri="{FF2B5EF4-FFF2-40B4-BE49-F238E27FC236}">
                  <a16:creationId xmlns:a16="http://schemas.microsoft.com/office/drawing/2014/main" id="{7F5339EC-361E-4625-AA44-5033A637492C}"/>
                </a:ext>
              </a:extLst>
            </p:cNvPr>
            <p:cNvGrpSpPr/>
            <p:nvPr/>
          </p:nvGrpSpPr>
          <p:grpSpPr>
            <a:xfrm>
              <a:off x="10695709" y="4575923"/>
              <a:ext cx="795683" cy="1167515"/>
              <a:chOff x="10988856" y="4575923"/>
              <a:chExt cx="502536" cy="1167515"/>
            </a:xfrm>
          </p:grpSpPr>
          <p:sp>
            <p:nvSpPr>
              <p:cNvPr id="24" name="Google Shape;2110;p24">
                <a:extLst>
                  <a:ext uri="{FF2B5EF4-FFF2-40B4-BE49-F238E27FC236}">
                    <a16:creationId xmlns:a16="http://schemas.microsoft.com/office/drawing/2014/main" id="{55F0E41B-AD27-4F62-92AC-25AA64DD177B}"/>
                  </a:ext>
                </a:extLst>
              </p:cNvPr>
              <p:cNvSpPr/>
              <p:nvPr/>
            </p:nvSpPr>
            <p:spPr>
              <a:xfrm>
                <a:off x="11412801" y="4575923"/>
                <a:ext cx="78591" cy="1167515"/>
              </a:xfrm>
              <a:custGeom>
                <a:avLst/>
                <a:gdLst/>
                <a:ahLst/>
                <a:cxnLst/>
                <a:rect l="l" t="t" r="r" b="b"/>
                <a:pathLst>
                  <a:path w="2535" h="16184" extrusionOk="0">
                    <a:moveTo>
                      <a:pt x="1" y="1"/>
                    </a:moveTo>
                    <a:lnTo>
                      <a:pt x="1" y="3326"/>
                    </a:lnTo>
                    <a:lnTo>
                      <a:pt x="1" y="16184"/>
                    </a:lnTo>
                    <a:lnTo>
                      <a:pt x="2534" y="16184"/>
                    </a:lnTo>
                    <a:lnTo>
                      <a:pt x="2534" y="3326"/>
                    </a:lnTo>
                    <a:lnTo>
                      <a:pt x="2534" y="1"/>
                    </a:lnTo>
                    <a:close/>
                  </a:path>
                </a:pathLst>
              </a:custGeom>
              <a:solidFill>
                <a:srgbClr val="DD51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2111;p24">
                <a:extLst>
                  <a:ext uri="{FF2B5EF4-FFF2-40B4-BE49-F238E27FC236}">
                    <a16:creationId xmlns:a16="http://schemas.microsoft.com/office/drawing/2014/main" id="{22EDE026-E534-4BA4-A83C-39CF56BC1F8D}"/>
                  </a:ext>
                </a:extLst>
              </p:cNvPr>
              <p:cNvSpPr/>
              <p:nvPr/>
            </p:nvSpPr>
            <p:spPr>
              <a:xfrm>
                <a:off x="10988856" y="4575923"/>
                <a:ext cx="78591" cy="1167515"/>
              </a:xfrm>
              <a:custGeom>
                <a:avLst/>
                <a:gdLst/>
                <a:ahLst/>
                <a:cxnLst/>
                <a:rect l="l" t="t" r="r" b="b"/>
                <a:pathLst>
                  <a:path w="4277" h="16184" extrusionOk="0">
                    <a:moveTo>
                      <a:pt x="1" y="1"/>
                    </a:moveTo>
                    <a:lnTo>
                      <a:pt x="1" y="3326"/>
                    </a:lnTo>
                    <a:lnTo>
                      <a:pt x="1" y="16184"/>
                    </a:lnTo>
                    <a:lnTo>
                      <a:pt x="4276" y="16184"/>
                    </a:lnTo>
                    <a:lnTo>
                      <a:pt x="4276" y="3326"/>
                    </a:lnTo>
                    <a:lnTo>
                      <a:pt x="4276" y="1"/>
                    </a:lnTo>
                    <a:close/>
                  </a:path>
                </a:pathLst>
              </a:custGeom>
              <a:solidFill>
                <a:srgbClr val="DD51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2122;p24">
                <a:extLst>
                  <a:ext uri="{FF2B5EF4-FFF2-40B4-BE49-F238E27FC236}">
                    <a16:creationId xmlns:a16="http://schemas.microsoft.com/office/drawing/2014/main" id="{9828C75F-A54C-4429-9C86-5AAA37694B09}"/>
                  </a:ext>
                </a:extLst>
              </p:cNvPr>
              <p:cNvSpPr/>
              <p:nvPr/>
            </p:nvSpPr>
            <p:spPr>
              <a:xfrm>
                <a:off x="11072939" y="4902464"/>
                <a:ext cx="326194" cy="598892"/>
              </a:xfrm>
              <a:custGeom>
                <a:avLst/>
                <a:gdLst/>
                <a:ahLst/>
                <a:cxnLst/>
                <a:rect l="l" t="t" r="r" b="b"/>
                <a:pathLst>
                  <a:path w="14126" h="10578" extrusionOk="0">
                    <a:moveTo>
                      <a:pt x="1046" y="5067"/>
                    </a:moveTo>
                    <a:cubicBezTo>
                      <a:pt x="919" y="5067"/>
                      <a:pt x="824" y="5162"/>
                      <a:pt x="824" y="5289"/>
                    </a:cubicBezTo>
                    <a:cubicBezTo>
                      <a:pt x="824" y="5415"/>
                      <a:pt x="919" y="5510"/>
                      <a:pt x="1046" y="5510"/>
                    </a:cubicBezTo>
                    <a:cubicBezTo>
                      <a:pt x="1141" y="5510"/>
                      <a:pt x="1268" y="5415"/>
                      <a:pt x="1268" y="5289"/>
                    </a:cubicBezTo>
                    <a:cubicBezTo>
                      <a:pt x="1268" y="5162"/>
                      <a:pt x="1141" y="5067"/>
                      <a:pt x="1046" y="5067"/>
                    </a:cubicBezTo>
                    <a:close/>
                    <a:moveTo>
                      <a:pt x="13112" y="4592"/>
                    </a:moveTo>
                    <a:cubicBezTo>
                      <a:pt x="12985" y="4592"/>
                      <a:pt x="12890" y="4687"/>
                      <a:pt x="12890" y="4814"/>
                    </a:cubicBezTo>
                    <a:lnTo>
                      <a:pt x="12890" y="5764"/>
                    </a:lnTo>
                    <a:cubicBezTo>
                      <a:pt x="12890" y="5891"/>
                      <a:pt x="12985" y="5986"/>
                      <a:pt x="13112" y="5986"/>
                    </a:cubicBezTo>
                    <a:cubicBezTo>
                      <a:pt x="13207" y="5986"/>
                      <a:pt x="13302" y="5891"/>
                      <a:pt x="13302" y="5764"/>
                    </a:cubicBezTo>
                    <a:lnTo>
                      <a:pt x="13302" y="4814"/>
                    </a:lnTo>
                    <a:cubicBezTo>
                      <a:pt x="13302" y="4687"/>
                      <a:pt x="13207" y="4592"/>
                      <a:pt x="13112" y="4592"/>
                    </a:cubicBezTo>
                    <a:close/>
                    <a:moveTo>
                      <a:pt x="6145" y="3737"/>
                    </a:moveTo>
                    <a:lnTo>
                      <a:pt x="8741" y="5289"/>
                    </a:lnTo>
                    <a:lnTo>
                      <a:pt x="6145" y="6841"/>
                    </a:lnTo>
                    <a:lnTo>
                      <a:pt x="6145" y="3737"/>
                    </a:lnTo>
                    <a:close/>
                    <a:moveTo>
                      <a:pt x="6129" y="3309"/>
                    </a:moveTo>
                    <a:cubicBezTo>
                      <a:pt x="6057" y="3309"/>
                      <a:pt x="5986" y="3325"/>
                      <a:pt x="5923" y="3357"/>
                    </a:cubicBezTo>
                    <a:cubicBezTo>
                      <a:pt x="5796" y="3420"/>
                      <a:pt x="5701" y="3579"/>
                      <a:pt x="5701" y="3705"/>
                    </a:cubicBezTo>
                    <a:lnTo>
                      <a:pt x="5701" y="6841"/>
                    </a:lnTo>
                    <a:cubicBezTo>
                      <a:pt x="5701" y="6999"/>
                      <a:pt x="5796" y="7126"/>
                      <a:pt x="5923" y="7221"/>
                    </a:cubicBezTo>
                    <a:cubicBezTo>
                      <a:pt x="5986" y="7252"/>
                      <a:pt x="6050" y="7252"/>
                      <a:pt x="6145" y="7252"/>
                    </a:cubicBezTo>
                    <a:cubicBezTo>
                      <a:pt x="6208" y="7252"/>
                      <a:pt x="6271" y="7252"/>
                      <a:pt x="6335" y="7221"/>
                    </a:cubicBezTo>
                    <a:lnTo>
                      <a:pt x="8963" y="5637"/>
                    </a:lnTo>
                    <a:cubicBezTo>
                      <a:pt x="9090" y="5574"/>
                      <a:pt x="9153" y="5447"/>
                      <a:pt x="9153" y="5289"/>
                    </a:cubicBezTo>
                    <a:cubicBezTo>
                      <a:pt x="9153" y="5130"/>
                      <a:pt x="9090" y="5004"/>
                      <a:pt x="8963" y="4940"/>
                    </a:cubicBezTo>
                    <a:lnTo>
                      <a:pt x="6335" y="3357"/>
                    </a:lnTo>
                    <a:cubicBezTo>
                      <a:pt x="6271" y="3325"/>
                      <a:pt x="6200" y="3309"/>
                      <a:pt x="6129" y="3309"/>
                    </a:cubicBezTo>
                    <a:close/>
                    <a:moveTo>
                      <a:pt x="1458" y="855"/>
                    </a:moveTo>
                    <a:cubicBezTo>
                      <a:pt x="1331" y="855"/>
                      <a:pt x="1236" y="950"/>
                      <a:pt x="1236" y="1045"/>
                    </a:cubicBezTo>
                    <a:lnTo>
                      <a:pt x="1236" y="4307"/>
                    </a:lnTo>
                    <a:cubicBezTo>
                      <a:pt x="1236" y="4465"/>
                      <a:pt x="1299" y="4624"/>
                      <a:pt x="1394" y="4687"/>
                    </a:cubicBezTo>
                    <a:cubicBezTo>
                      <a:pt x="1458" y="4750"/>
                      <a:pt x="1648" y="4972"/>
                      <a:pt x="1648" y="5289"/>
                    </a:cubicBezTo>
                    <a:cubicBezTo>
                      <a:pt x="1648" y="5605"/>
                      <a:pt x="1458" y="5827"/>
                      <a:pt x="1394" y="5891"/>
                    </a:cubicBezTo>
                    <a:cubicBezTo>
                      <a:pt x="1299" y="5954"/>
                      <a:pt x="1236" y="6112"/>
                      <a:pt x="1236" y="6271"/>
                    </a:cubicBezTo>
                    <a:lnTo>
                      <a:pt x="1236" y="9532"/>
                    </a:lnTo>
                    <a:cubicBezTo>
                      <a:pt x="1236" y="9627"/>
                      <a:pt x="1331" y="9722"/>
                      <a:pt x="1458" y="9722"/>
                    </a:cubicBezTo>
                    <a:lnTo>
                      <a:pt x="12700" y="9722"/>
                    </a:lnTo>
                    <a:cubicBezTo>
                      <a:pt x="12795" y="9722"/>
                      <a:pt x="12890" y="9627"/>
                      <a:pt x="12890" y="9532"/>
                    </a:cubicBezTo>
                    <a:lnTo>
                      <a:pt x="12890" y="6682"/>
                    </a:lnTo>
                    <a:cubicBezTo>
                      <a:pt x="12890" y="6429"/>
                      <a:pt x="12763" y="6302"/>
                      <a:pt x="12668" y="6207"/>
                    </a:cubicBezTo>
                    <a:cubicBezTo>
                      <a:pt x="12573" y="6112"/>
                      <a:pt x="12478" y="6017"/>
                      <a:pt x="12478" y="5669"/>
                    </a:cubicBezTo>
                    <a:lnTo>
                      <a:pt x="12478" y="4909"/>
                    </a:lnTo>
                    <a:cubicBezTo>
                      <a:pt x="12478" y="4560"/>
                      <a:pt x="12573" y="4465"/>
                      <a:pt x="12668" y="4370"/>
                    </a:cubicBezTo>
                    <a:cubicBezTo>
                      <a:pt x="12763" y="4275"/>
                      <a:pt x="12890" y="4149"/>
                      <a:pt x="12890" y="3895"/>
                    </a:cubicBezTo>
                    <a:lnTo>
                      <a:pt x="12890" y="1045"/>
                    </a:lnTo>
                    <a:cubicBezTo>
                      <a:pt x="12890" y="950"/>
                      <a:pt x="12795" y="855"/>
                      <a:pt x="12700" y="855"/>
                    </a:cubicBezTo>
                    <a:lnTo>
                      <a:pt x="9723" y="855"/>
                    </a:lnTo>
                    <a:cubicBezTo>
                      <a:pt x="9596" y="855"/>
                      <a:pt x="9533" y="950"/>
                      <a:pt x="9533" y="1045"/>
                    </a:cubicBezTo>
                    <a:cubicBezTo>
                      <a:pt x="9533" y="1172"/>
                      <a:pt x="9596" y="1267"/>
                      <a:pt x="9723" y="1267"/>
                    </a:cubicBezTo>
                    <a:lnTo>
                      <a:pt x="12478" y="1267"/>
                    </a:lnTo>
                    <a:lnTo>
                      <a:pt x="12478" y="3895"/>
                    </a:lnTo>
                    <a:cubicBezTo>
                      <a:pt x="12478" y="3990"/>
                      <a:pt x="12447" y="4022"/>
                      <a:pt x="12383" y="4085"/>
                    </a:cubicBezTo>
                    <a:cubicBezTo>
                      <a:pt x="12225" y="4244"/>
                      <a:pt x="12067" y="4434"/>
                      <a:pt x="12067" y="4909"/>
                    </a:cubicBezTo>
                    <a:lnTo>
                      <a:pt x="12067" y="5669"/>
                    </a:lnTo>
                    <a:cubicBezTo>
                      <a:pt x="12067" y="6144"/>
                      <a:pt x="12225" y="6334"/>
                      <a:pt x="12383" y="6492"/>
                    </a:cubicBezTo>
                    <a:cubicBezTo>
                      <a:pt x="12447" y="6587"/>
                      <a:pt x="12478" y="6587"/>
                      <a:pt x="12478" y="6682"/>
                    </a:cubicBezTo>
                    <a:lnTo>
                      <a:pt x="12478" y="9311"/>
                    </a:lnTo>
                    <a:lnTo>
                      <a:pt x="1648" y="9311"/>
                    </a:lnTo>
                    <a:lnTo>
                      <a:pt x="1648" y="6271"/>
                    </a:lnTo>
                    <a:cubicBezTo>
                      <a:pt x="1648" y="6239"/>
                      <a:pt x="1679" y="6207"/>
                      <a:pt x="1679" y="6176"/>
                    </a:cubicBezTo>
                    <a:cubicBezTo>
                      <a:pt x="1774" y="6081"/>
                      <a:pt x="2059" y="5795"/>
                      <a:pt x="2059" y="5289"/>
                    </a:cubicBezTo>
                    <a:cubicBezTo>
                      <a:pt x="2059" y="4814"/>
                      <a:pt x="1774" y="4497"/>
                      <a:pt x="1679" y="4402"/>
                    </a:cubicBezTo>
                    <a:cubicBezTo>
                      <a:pt x="1679" y="4370"/>
                      <a:pt x="1648" y="4370"/>
                      <a:pt x="1648" y="4307"/>
                    </a:cubicBezTo>
                    <a:lnTo>
                      <a:pt x="1648" y="1267"/>
                    </a:lnTo>
                    <a:lnTo>
                      <a:pt x="8900" y="1267"/>
                    </a:lnTo>
                    <a:cubicBezTo>
                      <a:pt x="9026" y="1267"/>
                      <a:pt x="9090" y="1172"/>
                      <a:pt x="9090" y="1045"/>
                    </a:cubicBezTo>
                    <a:cubicBezTo>
                      <a:pt x="9090" y="950"/>
                      <a:pt x="9026" y="855"/>
                      <a:pt x="8900" y="855"/>
                    </a:cubicBezTo>
                    <a:close/>
                    <a:moveTo>
                      <a:pt x="1046" y="0"/>
                    </a:moveTo>
                    <a:cubicBezTo>
                      <a:pt x="444" y="0"/>
                      <a:pt x="1" y="475"/>
                      <a:pt x="1" y="1045"/>
                    </a:cubicBezTo>
                    <a:lnTo>
                      <a:pt x="1" y="9532"/>
                    </a:lnTo>
                    <a:cubicBezTo>
                      <a:pt x="1" y="10102"/>
                      <a:pt x="476" y="10577"/>
                      <a:pt x="1046" y="10577"/>
                    </a:cubicBezTo>
                    <a:lnTo>
                      <a:pt x="3991" y="10577"/>
                    </a:lnTo>
                    <a:cubicBezTo>
                      <a:pt x="4086" y="10577"/>
                      <a:pt x="4181" y="10482"/>
                      <a:pt x="4181" y="10356"/>
                    </a:cubicBezTo>
                    <a:cubicBezTo>
                      <a:pt x="4181" y="10229"/>
                      <a:pt x="4086" y="10166"/>
                      <a:pt x="3991" y="10166"/>
                    </a:cubicBezTo>
                    <a:lnTo>
                      <a:pt x="1046" y="10166"/>
                    </a:lnTo>
                    <a:cubicBezTo>
                      <a:pt x="697" y="10166"/>
                      <a:pt x="412" y="9881"/>
                      <a:pt x="412" y="9532"/>
                    </a:cubicBezTo>
                    <a:lnTo>
                      <a:pt x="412" y="1045"/>
                    </a:lnTo>
                    <a:cubicBezTo>
                      <a:pt x="412" y="697"/>
                      <a:pt x="697" y="443"/>
                      <a:pt x="1046" y="443"/>
                    </a:cubicBezTo>
                    <a:lnTo>
                      <a:pt x="13112" y="443"/>
                    </a:lnTo>
                    <a:cubicBezTo>
                      <a:pt x="13428" y="443"/>
                      <a:pt x="13713" y="697"/>
                      <a:pt x="13713" y="1045"/>
                    </a:cubicBezTo>
                    <a:lnTo>
                      <a:pt x="13713" y="9532"/>
                    </a:lnTo>
                    <a:cubicBezTo>
                      <a:pt x="13713" y="9881"/>
                      <a:pt x="13428" y="10166"/>
                      <a:pt x="13112" y="10166"/>
                    </a:cubicBezTo>
                    <a:lnTo>
                      <a:pt x="4814" y="10166"/>
                    </a:lnTo>
                    <a:cubicBezTo>
                      <a:pt x="4688" y="10166"/>
                      <a:pt x="4593" y="10229"/>
                      <a:pt x="4593" y="10356"/>
                    </a:cubicBezTo>
                    <a:cubicBezTo>
                      <a:pt x="4593" y="10482"/>
                      <a:pt x="4688" y="10577"/>
                      <a:pt x="4814" y="10577"/>
                    </a:cubicBezTo>
                    <a:lnTo>
                      <a:pt x="13112" y="10577"/>
                    </a:lnTo>
                    <a:cubicBezTo>
                      <a:pt x="13682" y="10577"/>
                      <a:pt x="14125" y="10102"/>
                      <a:pt x="14125" y="9532"/>
                    </a:cubicBezTo>
                    <a:lnTo>
                      <a:pt x="14125" y="1045"/>
                    </a:lnTo>
                    <a:cubicBezTo>
                      <a:pt x="14125" y="475"/>
                      <a:pt x="13682" y="0"/>
                      <a:pt x="1311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27" name="TextBox 26">
            <a:extLst>
              <a:ext uri="{FF2B5EF4-FFF2-40B4-BE49-F238E27FC236}">
                <a16:creationId xmlns:a16="http://schemas.microsoft.com/office/drawing/2014/main" id="{ABE11DA8-00E1-4A02-94CC-86F192652637}"/>
              </a:ext>
            </a:extLst>
          </p:cNvPr>
          <p:cNvSpPr txBox="1"/>
          <p:nvPr/>
        </p:nvSpPr>
        <p:spPr>
          <a:xfrm>
            <a:off x="1344814" y="1637021"/>
            <a:ext cx="5850313" cy="1200329"/>
          </a:xfrm>
          <a:prstGeom prst="rect">
            <a:avLst/>
          </a:prstGeom>
          <a:noFill/>
        </p:spPr>
        <p:txBody>
          <a:bodyPr wrap="square" rtlCol="0">
            <a:spAutoFit/>
          </a:bodyPr>
          <a:lstStyle>
            <a:defPPr>
              <a:defRPr lang="en-US"/>
            </a:defPPr>
            <a:lvl1pPr>
              <a:defRPr sz="2400">
                <a:latin typeface="Arial" panose="020B0604020202020204" pitchFamily="34" charset="0"/>
                <a:cs typeface="Arial" panose="020B0604020202020204" pitchFamily="34" charset="0"/>
              </a:defRPr>
            </a:lvl1pPr>
          </a:lstStyle>
          <a:p>
            <a:pPr algn="just"/>
            <a:r>
              <a:rPr lang="vi-VN" dirty="0"/>
              <a:t>Lăng kính là một khối trong suốt, đ</a:t>
            </a:r>
            <a:r>
              <a:rPr lang="en-US" dirty="0"/>
              <a:t>ồ</a:t>
            </a:r>
            <a:r>
              <a:rPr lang="vi-VN" dirty="0"/>
              <a:t>ng ch</a:t>
            </a:r>
            <a:r>
              <a:rPr lang="en-US" dirty="0"/>
              <a:t>ấ</a:t>
            </a:r>
            <a:r>
              <a:rPr lang="vi-VN" dirty="0"/>
              <a:t>t (thuỷ tinh, nhựa,...) thường có dạng lăng trụ tam giác</a:t>
            </a:r>
            <a:endParaRPr lang="en-US" dirty="0"/>
          </a:p>
        </p:txBody>
      </p:sp>
      <p:sp>
        <p:nvSpPr>
          <p:cNvPr id="28" name="TextBox 27">
            <a:extLst>
              <a:ext uri="{FF2B5EF4-FFF2-40B4-BE49-F238E27FC236}">
                <a16:creationId xmlns:a16="http://schemas.microsoft.com/office/drawing/2014/main" id="{937CE174-05F9-4A97-9EB1-ADA9B6FDE5D5}"/>
              </a:ext>
            </a:extLst>
          </p:cNvPr>
          <p:cNvSpPr txBox="1"/>
          <p:nvPr/>
        </p:nvSpPr>
        <p:spPr>
          <a:xfrm>
            <a:off x="5535361" y="4722319"/>
            <a:ext cx="5824443" cy="461665"/>
          </a:xfrm>
          <a:prstGeom prst="rect">
            <a:avLst/>
          </a:prstGeom>
          <a:noFill/>
        </p:spPr>
        <p:txBody>
          <a:bodyPr wrap="square" rtlCol="0">
            <a:spAutoFit/>
          </a:bodyPr>
          <a:lstStyle>
            <a:defPPr>
              <a:defRPr lang="en-US"/>
            </a:defPPr>
            <a:lvl1pPr>
              <a:defRPr sz="2400">
                <a:latin typeface="Arial" panose="020B0604020202020204" pitchFamily="34" charset="0"/>
                <a:cs typeface="Arial" panose="020B0604020202020204" pitchFamily="34" charset="0"/>
              </a:defRPr>
            </a:lvl1pPr>
          </a:lstStyle>
          <a:p>
            <a:pPr algn="just"/>
            <a:r>
              <a:rPr lang="en-US" dirty="0">
                <a:solidFill>
                  <a:schemeClr val="bg1"/>
                </a:solidFill>
              </a:rPr>
              <a:t>- </a:t>
            </a:r>
            <a:r>
              <a:rPr lang="en-US" dirty="0" err="1">
                <a:solidFill>
                  <a:schemeClr val="bg1"/>
                </a:solidFill>
              </a:rPr>
              <a:t>Lăng</a:t>
            </a:r>
            <a:r>
              <a:rPr lang="en-US" dirty="0">
                <a:solidFill>
                  <a:schemeClr val="bg1"/>
                </a:solidFill>
              </a:rPr>
              <a:t> </a:t>
            </a:r>
            <a:r>
              <a:rPr lang="en-US" dirty="0" err="1">
                <a:solidFill>
                  <a:schemeClr val="bg1"/>
                </a:solidFill>
              </a:rPr>
              <a:t>kính</a:t>
            </a:r>
            <a:r>
              <a:rPr lang="en-US" dirty="0">
                <a:solidFill>
                  <a:schemeClr val="bg1"/>
                </a:solidFill>
              </a:rPr>
              <a:t> </a:t>
            </a:r>
            <a:r>
              <a:rPr lang="en-US" dirty="0" err="1">
                <a:solidFill>
                  <a:schemeClr val="bg1"/>
                </a:solidFill>
              </a:rPr>
              <a:t>gồm</a:t>
            </a:r>
            <a:r>
              <a:rPr lang="en-US" dirty="0">
                <a:solidFill>
                  <a:schemeClr val="bg1"/>
                </a:solidFill>
              </a:rPr>
              <a:t>: </a:t>
            </a:r>
            <a:r>
              <a:rPr lang="en-US" dirty="0" err="1">
                <a:solidFill>
                  <a:schemeClr val="bg1"/>
                </a:solidFill>
              </a:rPr>
              <a:t>cạnh</a:t>
            </a:r>
            <a:r>
              <a:rPr lang="en-US" dirty="0">
                <a:solidFill>
                  <a:schemeClr val="bg1"/>
                </a:solidFill>
              </a:rPr>
              <a:t>, </a:t>
            </a:r>
            <a:r>
              <a:rPr lang="en-US" dirty="0" err="1">
                <a:solidFill>
                  <a:schemeClr val="bg1"/>
                </a:solidFill>
              </a:rPr>
              <a:t>đáy</a:t>
            </a:r>
            <a:r>
              <a:rPr lang="en-US" dirty="0">
                <a:solidFill>
                  <a:schemeClr val="bg1"/>
                </a:solidFill>
              </a:rPr>
              <a:t>, </a:t>
            </a:r>
            <a:r>
              <a:rPr lang="en-US" dirty="0" err="1">
                <a:solidFill>
                  <a:schemeClr val="bg1"/>
                </a:solidFill>
              </a:rPr>
              <a:t>hai</a:t>
            </a:r>
            <a:r>
              <a:rPr lang="en-US" dirty="0">
                <a:solidFill>
                  <a:schemeClr val="bg1"/>
                </a:solidFill>
              </a:rPr>
              <a:t> </a:t>
            </a:r>
            <a:r>
              <a:rPr lang="en-US" dirty="0" err="1">
                <a:solidFill>
                  <a:schemeClr val="bg1"/>
                </a:solidFill>
              </a:rPr>
              <a:t>mặt</a:t>
            </a:r>
            <a:r>
              <a:rPr lang="en-US" dirty="0">
                <a:solidFill>
                  <a:schemeClr val="bg1"/>
                </a:solidFill>
              </a:rPr>
              <a:t> </a:t>
            </a:r>
            <a:r>
              <a:rPr lang="en-US" dirty="0" err="1">
                <a:solidFill>
                  <a:schemeClr val="bg1"/>
                </a:solidFill>
              </a:rPr>
              <a:t>bên</a:t>
            </a:r>
            <a:endParaRPr lang="en-US" dirty="0">
              <a:solidFill>
                <a:schemeClr val="bg1"/>
              </a:solidFill>
            </a:endParaRPr>
          </a:p>
        </p:txBody>
      </p:sp>
      <p:sp>
        <p:nvSpPr>
          <p:cNvPr id="29" name="Rectangle: Rounded Corners 28">
            <a:extLst>
              <a:ext uri="{FF2B5EF4-FFF2-40B4-BE49-F238E27FC236}">
                <a16:creationId xmlns:a16="http://schemas.microsoft.com/office/drawing/2014/main" id="{32D6AAA6-9C8B-433D-8CD9-CFF7C3DAEC3C}"/>
              </a:ext>
            </a:extLst>
          </p:cNvPr>
          <p:cNvSpPr/>
          <p:nvPr/>
        </p:nvSpPr>
        <p:spPr>
          <a:xfrm>
            <a:off x="481756" y="404881"/>
            <a:ext cx="5614244" cy="566449"/>
          </a:xfrm>
          <a:prstGeom prst="roundRect">
            <a:avLst>
              <a:gd name="adj" fmla="val 37188"/>
            </a:avLst>
          </a:prstGeom>
          <a:solidFill>
            <a:schemeClr val="accent6">
              <a:lumMod val="5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TextBox 29">
            <a:extLst>
              <a:ext uri="{FF2B5EF4-FFF2-40B4-BE49-F238E27FC236}">
                <a16:creationId xmlns:a16="http://schemas.microsoft.com/office/drawing/2014/main" id="{209AFB8A-73CD-421E-A7D3-84DD1A5ACA4E}"/>
              </a:ext>
            </a:extLst>
          </p:cNvPr>
          <p:cNvSpPr txBox="1"/>
          <p:nvPr/>
        </p:nvSpPr>
        <p:spPr>
          <a:xfrm>
            <a:off x="607937" y="361932"/>
            <a:ext cx="5085238" cy="584775"/>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3200" dirty="0">
                <a:solidFill>
                  <a:schemeClr val="bg1"/>
                </a:solidFill>
                <a:latin typeface="Fira Sans Condensed Medium" panose="020B0603050000020004" pitchFamily="34" charset="0"/>
              </a:rPr>
              <a:t>I. </a:t>
            </a:r>
            <a:r>
              <a:rPr lang="en-US" sz="3200" dirty="0" err="1">
                <a:solidFill>
                  <a:schemeClr val="bg1"/>
                </a:solidFill>
                <a:latin typeface="Fira Sans Condensed Medium" panose="020B0603050000020004" pitchFamily="34" charset="0"/>
              </a:rPr>
              <a:t>Cấu</a:t>
            </a:r>
            <a:r>
              <a:rPr lang="en-US" sz="3200" dirty="0">
                <a:solidFill>
                  <a:schemeClr val="bg1"/>
                </a:solidFill>
                <a:latin typeface="Fira Sans Condensed Medium" panose="020B0603050000020004" pitchFamily="34" charset="0"/>
              </a:rPr>
              <a:t> </a:t>
            </a:r>
            <a:r>
              <a:rPr lang="en-US" sz="3200" dirty="0" err="1">
                <a:solidFill>
                  <a:schemeClr val="bg1"/>
                </a:solidFill>
                <a:latin typeface="Fira Sans Condensed Medium" panose="020B0603050000020004" pitchFamily="34" charset="0"/>
              </a:rPr>
              <a:t>tạo</a:t>
            </a:r>
            <a:r>
              <a:rPr lang="en-US" sz="3200" dirty="0">
                <a:solidFill>
                  <a:schemeClr val="bg1"/>
                </a:solidFill>
                <a:latin typeface="Fira Sans Condensed Medium" panose="020B0603050000020004" pitchFamily="34" charset="0"/>
              </a:rPr>
              <a:t> </a:t>
            </a:r>
            <a:r>
              <a:rPr lang="en-US" sz="3200" dirty="0" err="1">
                <a:solidFill>
                  <a:schemeClr val="bg1"/>
                </a:solidFill>
                <a:latin typeface="Fira Sans Condensed Medium" panose="020B0603050000020004" pitchFamily="34" charset="0"/>
              </a:rPr>
              <a:t>của</a:t>
            </a:r>
            <a:r>
              <a:rPr lang="en-US" sz="3200" dirty="0">
                <a:solidFill>
                  <a:schemeClr val="bg1"/>
                </a:solidFill>
                <a:latin typeface="Fira Sans Condensed Medium" panose="020B0603050000020004" pitchFamily="34" charset="0"/>
              </a:rPr>
              <a:t> </a:t>
            </a:r>
            <a:r>
              <a:rPr lang="en-US" sz="3200" dirty="0" err="1">
                <a:solidFill>
                  <a:schemeClr val="bg1"/>
                </a:solidFill>
                <a:latin typeface="Fira Sans Condensed Medium" panose="020B0603050000020004" pitchFamily="34" charset="0"/>
              </a:rPr>
              <a:t>lăng</a:t>
            </a:r>
            <a:r>
              <a:rPr lang="en-US" sz="3200" dirty="0">
                <a:solidFill>
                  <a:schemeClr val="bg1"/>
                </a:solidFill>
                <a:latin typeface="Fira Sans Condensed Medium" panose="020B0603050000020004" pitchFamily="34" charset="0"/>
              </a:rPr>
              <a:t> </a:t>
            </a:r>
            <a:r>
              <a:rPr lang="en-US" sz="3200" dirty="0" err="1">
                <a:solidFill>
                  <a:schemeClr val="bg1"/>
                </a:solidFill>
                <a:latin typeface="Fira Sans Condensed Medium" panose="020B0603050000020004" pitchFamily="34" charset="0"/>
              </a:rPr>
              <a:t>kính</a:t>
            </a:r>
            <a:endParaRPr kumimoji="0" lang="en-US" sz="3200" b="0" i="0" u="none" strike="noStrike" kern="1200" cap="none" spc="0" normalizeH="0" baseline="0" noProof="0" dirty="0">
              <a:ln>
                <a:noFill/>
              </a:ln>
              <a:solidFill>
                <a:schemeClr val="bg1"/>
              </a:solidFill>
              <a:effectLst/>
              <a:uLnTx/>
              <a:uFillTx/>
              <a:latin typeface="Fira Sans Condensed Medium" panose="020B0603050000020004" pitchFamily="34" charset="0"/>
            </a:endParaRPr>
          </a:p>
        </p:txBody>
      </p:sp>
      <p:sp>
        <p:nvSpPr>
          <p:cNvPr id="31" name="TextBox 30">
            <a:extLst>
              <a:ext uri="{FF2B5EF4-FFF2-40B4-BE49-F238E27FC236}">
                <a16:creationId xmlns:a16="http://schemas.microsoft.com/office/drawing/2014/main" id="{383FEA17-EA15-4725-924C-F2AA232F95EC}"/>
              </a:ext>
            </a:extLst>
          </p:cNvPr>
          <p:cNvSpPr txBox="1"/>
          <p:nvPr/>
        </p:nvSpPr>
        <p:spPr>
          <a:xfrm>
            <a:off x="5535361" y="5230176"/>
            <a:ext cx="5824443" cy="461665"/>
          </a:xfrm>
          <a:prstGeom prst="rect">
            <a:avLst/>
          </a:prstGeom>
          <a:noFill/>
        </p:spPr>
        <p:txBody>
          <a:bodyPr wrap="square" rtlCol="0">
            <a:spAutoFit/>
          </a:bodyPr>
          <a:lstStyle>
            <a:defPPr>
              <a:defRPr lang="en-US"/>
            </a:defPPr>
            <a:lvl1pPr>
              <a:defRPr sz="2400">
                <a:latin typeface="Arial" panose="020B0604020202020204" pitchFamily="34" charset="0"/>
                <a:cs typeface="Arial" panose="020B0604020202020204" pitchFamily="34" charset="0"/>
              </a:defRPr>
            </a:lvl1pPr>
          </a:lstStyle>
          <a:p>
            <a:r>
              <a:rPr lang="en-US" dirty="0">
                <a:solidFill>
                  <a:schemeClr val="bg1"/>
                </a:solidFill>
              </a:rPr>
              <a:t>- ABC – </a:t>
            </a:r>
            <a:r>
              <a:rPr lang="en-US" dirty="0" err="1">
                <a:solidFill>
                  <a:schemeClr val="bg1"/>
                </a:solidFill>
              </a:rPr>
              <a:t>tiết</a:t>
            </a:r>
            <a:r>
              <a:rPr lang="en-US" dirty="0">
                <a:solidFill>
                  <a:schemeClr val="bg1"/>
                </a:solidFill>
              </a:rPr>
              <a:t> </a:t>
            </a:r>
            <a:r>
              <a:rPr lang="en-US" dirty="0" err="1">
                <a:solidFill>
                  <a:schemeClr val="bg1"/>
                </a:solidFill>
              </a:rPr>
              <a:t>diện</a:t>
            </a:r>
            <a:r>
              <a:rPr lang="en-US" dirty="0">
                <a:solidFill>
                  <a:schemeClr val="bg1"/>
                </a:solidFill>
              </a:rPr>
              <a:t> </a:t>
            </a:r>
            <a:r>
              <a:rPr lang="en-US" dirty="0" err="1">
                <a:solidFill>
                  <a:schemeClr val="bg1"/>
                </a:solidFill>
              </a:rPr>
              <a:t>chính</a:t>
            </a:r>
            <a:r>
              <a:rPr lang="en-US" dirty="0">
                <a:solidFill>
                  <a:schemeClr val="bg1"/>
                </a:solidFill>
              </a:rPr>
              <a:t> </a:t>
            </a:r>
            <a:r>
              <a:rPr lang="en-US" dirty="0" err="1">
                <a:solidFill>
                  <a:schemeClr val="bg1"/>
                </a:solidFill>
              </a:rPr>
              <a:t>của</a:t>
            </a:r>
            <a:r>
              <a:rPr lang="en-US" dirty="0">
                <a:solidFill>
                  <a:schemeClr val="bg1"/>
                </a:solidFill>
              </a:rPr>
              <a:t> </a:t>
            </a:r>
            <a:r>
              <a:rPr lang="en-US" dirty="0" err="1">
                <a:solidFill>
                  <a:schemeClr val="bg1"/>
                </a:solidFill>
              </a:rPr>
              <a:t>lăng</a:t>
            </a:r>
            <a:r>
              <a:rPr lang="en-US" dirty="0">
                <a:solidFill>
                  <a:schemeClr val="bg1"/>
                </a:solidFill>
              </a:rPr>
              <a:t> </a:t>
            </a:r>
            <a:r>
              <a:rPr lang="en-US" dirty="0" err="1">
                <a:solidFill>
                  <a:schemeClr val="bg1"/>
                </a:solidFill>
              </a:rPr>
              <a:t>kính</a:t>
            </a:r>
            <a:endParaRPr lang="en-US" dirty="0">
              <a:solidFill>
                <a:schemeClr val="bg1"/>
              </a:solidFill>
            </a:endParaRPr>
          </a:p>
        </p:txBody>
      </p:sp>
      <p:grpSp>
        <p:nvGrpSpPr>
          <p:cNvPr id="32" name="Group 31">
            <a:extLst>
              <a:ext uri="{FF2B5EF4-FFF2-40B4-BE49-F238E27FC236}">
                <a16:creationId xmlns:a16="http://schemas.microsoft.com/office/drawing/2014/main" id="{0631430F-756F-4686-8477-635E3A7DD848}"/>
              </a:ext>
            </a:extLst>
          </p:cNvPr>
          <p:cNvGrpSpPr/>
          <p:nvPr/>
        </p:nvGrpSpPr>
        <p:grpSpPr>
          <a:xfrm>
            <a:off x="478777" y="393308"/>
            <a:ext cx="566449" cy="566449"/>
            <a:chOff x="563409" y="2444808"/>
            <a:chExt cx="1675995" cy="1675995"/>
          </a:xfrm>
        </p:grpSpPr>
        <p:sp>
          <p:nvSpPr>
            <p:cNvPr id="33" name="Oval 32">
              <a:extLst>
                <a:ext uri="{FF2B5EF4-FFF2-40B4-BE49-F238E27FC236}">
                  <a16:creationId xmlns:a16="http://schemas.microsoft.com/office/drawing/2014/main" id="{0A58B553-E709-4E6B-B3FA-97C2F8C7742F}"/>
                </a:ext>
              </a:extLst>
            </p:cNvPr>
            <p:cNvSpPr/>
            <p:nvPr/>
          </p:nvSpPr>
          <p:spPr>
            <a:xfrm>
              <a:off x="563409" y="2444808"/>
              <a:ext cx="1675995" cy="1675995"/>
            </a:xfrm>
            <a:prstGeom prst="ellipse">
              <a:avLst/>
            </a:prstGeom>
            <a:solidFill>
              <a:schemeClr val="bg1"/>
            </a:solidFill>
            <a:ln>
              <a:noFill/>
            </a:ln>
            <a:effectLst>
              <a:glow rad="139700">
                <a:schemeClr val="accent1">
                  <a:satMod val="175000"/>
                  <a:alpha val="40000"/>
                </a:schemeClr>
              </a:glo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34" name="Picture 2" descr="Prism ">
              <a:extLst>
                <a:ext uri="{FF2B5EF4-FFF2-40B4-BE49-F238E27FC236}">
                  <a16:creationId xmlns:a16="http://schemas.microsoft.com/office/drawing/2014/main" id="{824201C6-7B1C-43DB-AC87-615618999597}"/>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791807" y="2644410"/>
              <a:ext cx="1219200" cy="1219200"/>
            </a:xfrm>
            <a:prstGeom prst="rect">
              <a:avLst/>
            </a:prstGeom>
            <a:noFill/>
            <a:extLst>
              <a:ext uri="{909E8E84-426E-40DD-AFC4-6F175D3DCCD1}">
                <a14:hiddenFill xmlns:a14="http://schemas.microsoft.com/office/drawing/2010/main">
                  <a:solidFill>
                    <a:srgbClr val="FFFFFF"/>
                  </a:solidFill>
                </a14:hiddenFill>
              </a:ext>
            </a:extLst>
          </p:spPr>
        </p:pic>
      </p:grpSp>
    </p:spTree>
  </p:cSld>
  <p:clrMapOvr>
    <a:masterClrMapping/>
  </p:clrMapOvr>
  <p:transition spd="slow">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14"/>
                                        </p:tgtEl>
                                        <p:attrNameLst>
                                          <p:attrName>style.visibility</p:attrName>
                                        </p:attrNameLst>
                                      </p:cBhvr>
                                      <p:to>
                                        <p:strVal val="visible"/>
                                      </p:to>
                                    </p:set>
                                    <p:anim calcmode="lin" valueType="num">
                                      <p:cBhvr>
                                        <p:cTn id="7" dur="500" fill="hold"/>
                                        <p:tgtEl>
                                          <p:spTgt spid="14"/>
                                        </p:tgtEl>
                                        <p:attrNameLst>
                                          <p:attrName>ppt_w</p:attrName>
                                        </p:attrNameLst>
                                      </p:cBhvr>
                                      <p:tavLst>
                                        <p:tav tm="0">
                                          <p:val>
                                            <p:fltVal val="0"/>
                                          </p:val>
                                        </p:tav>
                                        <p:tav tm="100000">
                                          <p:val>
                                            <p:strVal val="#ppt_w"/>
                                          </p:val>
                                        </p:tav>
                                      </p:tavLst>
                                    </p:anim>
                                    <p:anim calcmode="lin" valueType="num">
                                      <p:cBhvr>
                                        <p:cTn id="8" dur="500" fill="hold"/>
                                        <p:tgtEl>
                                          <p:spTgt spid="14"/>
                                        </p:tgtEl>
                                        <p:attrNameLst>
                                          <p:attrName>ppt_h</p:attrName>
                                        </p:attrNameLst>
                                      </p:cBhvr>
                                      <p:tavLst>
                                        <p:tav tm="0">
                                          <p:val>
                                            <p:fltVal val="0"/>
                                          </p:val>
                                        </p:tav>
                                        <p:tav tm="100000">
                                          <p:val>
                                            <p:strVal val="#ppt_h"/>
                                          </p:val>
                                        </p:tav>
                                      </p:tavLst>
                                    </p:anim>
                                    <p:animEffect transition="in" filter="fade">
                                      <p:cBhvr>
                                        <p:cTn id="9" dur="500"/>
                                        <p:tgtEl>
                                          <p:spTgt spid="14"/>
                                        </p:tgtEl>
                                      </p:cBhvr>
                                    </p:animEffect>
                                  </p:childTnLst>
                                </p:cTn>
                              </p:par>
                            </p:childTnLst>
                          </p:cTn>
                        </p:par>
                      </p:childTnLst>
                    </p:cTn>
                  </p:par>
                  <p:par>
                    <p:cTn id="10" fill="hold">
                      <p:stCondLst>
                        <p:cond delay="indefinite"/>
                      </p:stCondLst>
                      <p:childTnLst>
                        <p:par>
                          <p:cTn id="11" fill="hold">
                            <p:stCondLst>
                              <p:cond delay="0"/>
                            </p:stCondLst>
                            <p:childTnLst>
                              <p:par>
                                <p:cTn id="12" presetID="22" presetClass="entr" presetSubtype="8" fill="hold" nodeType="clickEffect">
                                  <p:stCondLst>
                                    <p:cond delay="0"/>
                                  </p:stCondLst>
                                  <p:childTnLst>
                                    <p:set>
                                      <p:cBhvr>
                                        <p:cTn id="13" dur="1" fill="hold">
                                          <p:stCondLst>
                                            <p:cond delay="0"/>
                                          </p:stCondLst>
                                        </p:cTn>
                                        <p:tgtEl>
                                          <p:spTgt spid="15"/>
                                        </p:tgtEl>
                                        <p:attrNameLst>
                                          <p:attrName>style.visibility</p:attrName>
                                        </p:attrNameLst>
                                      </p:cBhvr>
                                      <p:to>
                                        <p:strVal val="visible"/>
                                      </p:to>
                                    </p:set>
                                    <p:animEffect transition="in" filter="wipe(left)">
                                      <p:cBhvr>
                                        <p:cTn id="14" dur="500"/>
                                        <p:tgtEl>
                                          <p:spTgt spid="15"/>
                                        </p:tgtEl>
                                      </p:cBhvr>
                                    </p:animEffect>
                                  </p:childTnLst>
                                </p:cTn>
                              </p:par>
                              <p:par>
                                <p:cTn id="15" presetID="16" presetClass="entr" presetSubtype="21" fill="hold" grpId="0" nodeType="withEffect">
                                  <p:stCondLst>
                                    <p:cond delay="0"/>
                                  </p:stCondLst>
                                  <p:childTnLst>
                                    <p:set>
                                      <p:cBhvr>
                                        <p:cTn id="16" dur="1" fill="hold">
                                          <p:stCondLst>
                                            <p:cond delay="0"/>
                                          </p:stCondLst>
                                        </p:cTn>
                                        <p:tgtEl>
                                          <p:spTgt spid="27"/>
                                        </p:tgtEl>
                                        <p:attrNameLst>
                                          <p:attrName>style.visibility</p:attrName>
                                        </p:attrNameLst>
                                      </p:cBhvr>
                                      <p:to>
                                        <p:strVal val="visible"/>
                                      </p:to>
                                    </p:set>
                                    <p:animEffect transition="in" filter="barn(inVertical)">
                                      <p:cBhvr>
                                        <p:cTn id="17" dur="500"/>
                                        <p:tgtEl>
                                          <p:spTgt spid="27"/>
                                        </p:tgtEl>
                                      </p:cBhvr>
                                    </p:animEffect>
                                  </p:childTnLst>
                                </p:cTn>
                              </p:par>
                            </p:childTnLst>
                          </p:cTn>
                        </p:par>
                      </p:childTnLst>
                    </p:cTn>
                  </p:par>
                  <p:par>
                    <p:cTn id="18" fill="hold">
                      <p:stCondLst>
                        <p:cond delay="indefinite"/>
                      </p:stCondLst>
                      <p:childTnLst>
                        <p:par>
                          <p:cTn id="19" fill="hold">
                            <p:stCondLst>
                              <p:cond delay="0"/>
                            </p:stCondLst>
                            <p:childTnLst>
                              <p:par>
                                <p:cTn id="20" presetID="53" presetClass="entr" presetSubtype="16" fill="hold" nodeType="clickEffect">
                                  <p:stCondLst>
                                    <p:cond delay="0"/>
                                  </p:stCondLst>
                                  <p:childTnLst>
                                    <p:set>
                                      <p:cBhvr>
                                        <p:cTn id="21" dur="1" fill="hold">
                                          <p:stCondLst>
                                            <p:cond delay="0"/>
                                          </p:stCondLst>
                                        </p:cTn>
                                        <p:tgtEl>
                                          <p:spTgt spid="13"/>
                                        </p:tgtEl>
                                        <p:attrNameLst>
                                          <p:attrName>style.visibility</p:attrName>
                                        </p:attrNameLst>
                                      </p:cBhvr>
                                      <p:to>
                                        <p:strVal val="visible"/>
                                      </p:to>
                                    </p:set>
                                    <p:anim calcmode="lin" valueType="num">
                                      <p:cBhvr>
                                        <p:cTn id="22" dur="500" fill="hold"/>
                                        <p:tgtEl>
                                          <p:spTgt spid="13"/>
                                        </p:tgtEl>
                                        <p:attrNameLst>
                                          <p:attrName>ppt_w</p:attrName>
                                        </p:attrNameLst>
                                      </p:cBhvr>
                                      <p:tavLst>
                                        <p:tav tm="0">
                                          <p:val>
                                            <p:fltVal val="0"/>
                                          </p:val>
                                        </p:tav>
                                        <p:tav tm="100000">
                                          <p:val>
                                            <p:strVal val="#ppt_w"/>
                                          </p:val>
                                        </p:tav>
                                      </p:tavLst>
                                    </p:anim>
                                    <p:anim calcmode="lin" valueType="num">
                                      <p:cBhvr>
                                        <p:cTn id="23" dur="500" fill="hold"/>
                                        <p:tgtEl>
                                          <p:spTgt spid="13"/>
                                        </p:tgtEl>
                                        <p:attrNameLst>
                                          <p:attrName>ppt_h</p:attrName>
                                        </p:attrNameLst>
                                      </p:cBhvr>
                                      <p:tavLst>
                                        <p:tav tm="0">
                                          <p:val>
                                            <p:fltVal val="0"/>
                                          </p:val>
                                        </p:tav>
                                        <p:tav tm="100000">
                                          <p:val>
                                            <p:strVal val="#ppt_h"/>
                                          </p:val>
                                        </p:tav>
                                      </p:tavLst>
                                    </p:anim>
                                    <p:animEffect transition="in" filter="fade">
                                      <p:cBhvr>
                                        <p:cTn id="24" dur="500"/>
                                        <p:tgtEl>
                                          <p:spTgt spid="13"/>
                                        </p:tgtEl>
                                      </p:cBhvr>
                                    </p:animEffect>
                                  </p:childTnLst>
                                </p:cTn>
                              </p:par>
                            </p:childTnLst>
                          </p:cTn>
                        </p:par>
                      </p:childTnLst>
                    </p:cTn>
                  </p:par>
                  <p:par>
                    <p:cTn id="25" fill="hold">
                      <p:stCondLst>
                        <p:cond delay="indefinite"/>
                      </p:stCondLst>
                      <p:childTnLst>
                        <p:par>
                          <p:cTn id="26" fill="hold">
                            <p:stCondLst>
                              <p:cond delay="0"/>
                            </p:stCondLst>
                            <p:childTnLst>
                              <p:par>
                                <p:cTn id="27" presetID="22" presetClass="entr" presetSubtype="2" fill="hold" nodeType="clickEffect">
                                  <p:stCondLst>
                                    <p:cond delay="0"/>
                                  </p:stCondLst>
                                  <p:childTnLst>
                                    <p:set>
                                      <p:cBhvr>
                                        <p:cTn id="28" dur="1" fill="hold">
                                          <p:stCondLst>
                                            <p:cond delay="0"/>
                                          </p:stCondLst>
                                        </p:cTn>
                                        <p:tgtEl>
                                          <p:spTgt spid="21"/>
                                        </p:tgtEl>
                                        <p:attrNameLst>
                                          <p:attrName>style.visibility</p:attrName>
                                        </p:attrNameLst>
                                      </p:cBhvr>
                                      <p:to>
                                        <p:strVal val="visible"/>
                                      </p:to>
                                    </p:set>
                                    <p:animEffect transition="in" filter="wipe(right)">
                                      <p:cBhvr>
                                        <p:cTn id="29" dur="500"/>
                                        <p:tgtEl>
                                          <p:spTgt spid="21"/>
                                        </p:tgtEl>
                                      </p:cBhvr>
                                    </p:animEffect>
                                  </p:childTnLst>
                                </p:cTn>
                              </p:par>
                            </p:childTnLst>
                          </p:cTn>
                        </p:par>
                        <p:par>
                          <p:cTn id="30" fill="hold">
                            <p:stCondLst>
                              <p:cond delay="500"/>
                            </p:stCondLst>
                            <p:childTnLst>
                              <p:par>
                                <p:cTn id="31" presetID="22" presetClass="entr" presetSubtype="2" fill="hold" grpId="0" nodeType="afterEffect">
                                  <p:stCondLst>
                                    <p:cond delay="0"/>
                                  </p:stCondLst>
                                  <p:childTnLst>
                                    <p:set>
                                      <p:cBhvr>
                                        <p:cTn id="32" dur="1" fill="hold">
                                          <p:stCondLst>
                                            <p:cond delay="0"/>
                                          </p:stCondLst>
                                        </p:cTn>
                                        <p:tgtEl>
                                          <p:spTgt spid="28"/>
                                        </p:tgtEl>
                                        <p:attrNameLst>
                                          <p:attrName>style.visibility</p:attrName>
                                        </p:attrNameLst>
                                      </p:cBhvr>
                                      <p:to>
                                        <p:strVal val="visible"/>
                                      </p:to>
                                    </p:set>
                                    <p:animEffect transition="in" filter="wipe(right)">
                                      <p:cBhvr>
                                        <p:cTn id="33" dur="500"/>
                                        <p:tgtEl>
                                          <p:spTgt spid="28"/>
                                        </p:tgtEl>
                                      </p:cBhvr>
                                    </p:animEffect>
                                  </p:childTnLst>
                                </p:cTn>
                              </p:par>
                            </p:childTnLst>
                          </p:cTn>
                        </p:par>
                        <p:par>
                          <p:cTn id="34" fill="hold">
                            <p:stCondLst>
                              <p:cond delay="1000"/>
                            </p:stCondLst>
                            <p:childTnLst>
                              <p:par>
                                <p:cTn id="35" presetID="22" presetClass="entr" presetSubtype="2" fill="hold" grpId="0" nodeType="afterEffect">
                                  <p:stCondLst>
                                    <p:cond delay="0"/>
                                  </p:stCondLst>
                                  <p:childTnLst>
                                    <p:set>
                                      <p:cBhvr>
                                        <p:cTn id="36" dur="1" fill="hold">
                                          <p:stCondLst>
                                            <p:cond delay="0"/>
                                          </p:stCondLst>
                                        </p:cTn>
                                        <p:tgtEl>
                                          <p:spTgt spid="31"/>
                                        </p:tgtEl>
                                        <p:attrNameLst>
                                          <p:attrName>style.visibility</p:attrName>
                                        </p:attrNameLst>
                                      </p:cBhvr>
                                      <p:to>
                                        <p:strVal val="visible"/>
                                      </p:to>
                                    </p:set>
                                    <p:animEffect transition="in" filter="wipe(right)">
                                      <p:cBhvr>
                                        <p:cTn id="37" dur="500"/>
                                        <p:tgtEl>
                                          <p:spTgt spid="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 grpId="0"/>
      <p:bldP spid="28" grpId="0"/>
      <p:bldP spid="31" grpId="0"/>
    </p:bld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Shape 1773"/>
        <p:cNvGrpSpPr/>
        <p:nvPr/>
      </p:nvGrpSpPr>
      <p:grpSpPr>
        <a:xfrm>
          <a:off x="0" y="0"/>
          <a:ext cx="0" cy="0"/>
          <a:chOff x="0" y="0"/>
          <a:chExt cx="0" cy="0"/>
        </a:xfrm>
      </p:grpSpPr>
      <p:sp>
        <p:nvSpPr>
          <p:cNvPr id="1774" name="Google Shape;1774;p72"/>
          <p:cNvSpPr txBox="1">
            <a:spLocks noGrp="1"/>
          </p:cNvSpPr>
          <p:nvPr>
            <p:ph type="title"/>
          </p:nvPr>
        </p:nvSpPr>
        <p:spPr>
          <a:xfrm>
            <a:off x="1680788" y="2044379"/>
            <a:ext cx="8830424" cy="1695200"/>
          </a:xfrm>
          <a:prstGeom prst="rect">
            <a:avLst/>
          </a:prstGeom>
        </p:spPr>
        <p:txBody>
          <a:bodyPr spcFirstLastPara="1" wrap="square" lIns="121900" tIns="121900" rIns="121900" bIns="121900" anchor="ctr" anchorCtr="0">
            <a:noAutofit/>
          </a:bodyPr>
          <a:lstStyle/>
          <a:p>
            <a:r>
              <a:rPr lang="en-US" sz="9800" dirty="0">
                <a:latin typeface="Source Sans Pro Black" panose="020B0803030403020204" pitchFamily="34" charset="0"/>
                <a:ea typeface="Source Sans Pro Black" panose="020B0803030403020204" pitchFamily="34" charset="0"/>
              </a:rPr>
              <a:t>VẬN DỤNG</a:t>
            </a:r>
            <a:endParaRPr sz="9800" dirty="0">
              <a:latin typeface="Source Sans Pro Black" panose="020B0803030403020204" pitchFamily="34" charset="0"/>
              <a:ea typeface="Source Sans Pro Black" panose="020B0803030403020204" pitchFamily="34" charset="0"/>
            </a:endParaRPr>
          </a:p>
        </p:txBody>
      </p:sp>
      <p:sp>
        <p:nvSpPr>
          <p:cNvPr id="1776" name="Google Shape;1776;p72"/>
          <p:cNvSpPr/>
          <p:nvPr/>
        </p:nvSpPr>
        <p:spPr>
          <a:xfrm flipH="1">
            <a:off x="2756103" y="3966021"/>
            <a:ext cx="426800" cy="426800"/>
          </a:xfrm>
          <a:prstGeom prst="ellipse">
            <a:avLst/>
          </a:prstGeom>
          <a:solidFill>
            <a:schemeClr val="accent1"/>
          </a:solidFill>
          <a:ln>
            <a:noFill/>
          </a:ln>
          <a:effectLst>
            <a:outerShdw blurRad="128588" dist="57150" dir="4980000" algn="bl" rotWithShape="0">
              <a:srgbClr val="000000">
                <a:alpha val="16000"/>
              </a:srgbClr>
            </a:outerShdw>
          </a:effectLst>
        </p:spPr>
        <p:txBody>
          <a:bodyPr spcFirstLastPara="1" wrap="square" lIns="121900" tIns="121900" rIns="121900" bIns="121900" anchor="ctr" anchorCtr="0">
            <a:noAutofit/>
          </a:bodyPr>
          <a:lstStyle/>
          <a:p>
            <a:endParaRPr sz="2489"/>
          </a:p>
        </p:txBody>
      </p:sp>
      <p:sp>
        <p:nvSpPr>
          <p:cNvPr id="1777" name="Google Shape;1777;p72"/>
          <p:cNvSpPr/>
          <p:nvPr/>
        </p:nvSpPr>
        <p:spPr>
          <a:xfrm>
            <a:off x="2644517" y="2131567"/>
            <a:ext cx="244000" cy="244000"/>
          </a:xfrm>
          <a:prstGeom prst="ellipse">
            <a:avLst/>
          </a:prstGeom>
          <a:solidFill>
            <a:schemeClr val="accent2"/>
          </a:solidFill>
          <a:ln>
            <a:noFill/>
          </a:ln>
          <a:effectLst>
            <a:outerShdw blurRad="128588" dist="57150" dir="4980000" algn="bl" rotWithShape="0">
              <a:srgbClr val="000000">
                <a:alpha val="16000"/>
              </a:srgbClr>
            </a:outerShdw>
          </a:effectLst>
        </p:spPr>
        <p:txBody>
          <a:bodyPr spcFirstLastPara="1" wrap="square" lIns="121900" tIns="121900" rIns="121900" bIns="121900" anchor="ctr" anchorCtr="0">
            <a:noAutofit/>
          </a:bodyPr>
          <a:lstStyle/>
          <a:p>
            <a:endParaRPr sz="2489"/>
          </a:p>
        </p:txBody>
      </p:sp>
      <p:sp>
        <p:nvSpPr>
          <p:cNvPr id="1778" name="Google Shape;1778;p72"/>
          <p:cNvSpPr/>
          <p:nvPr/>
        </p:nvSpPr>
        <p:spPr>
          <a:xfrm>
            <a:off x="9419733" y="1584767"/>
            <a:ext cx="244000" cy="244000"/>
          </a:xfrm>
          <a:prstGeom prst="ellipse">
            <a:avLst/>
          </a:prstGeom>
          <a:solidFill>
            <a:schemeClr val="accent1"/>
          </a:solidFill>
          <a:ln>
            <a:noFill/>
          </a:ln>
          <a:effectLst>
            <a:outerShdw blurRad="128588" dist="57150" dir="4980000" algn="bl" rotWithShape="0">
              <a:srgbClr val="000000">
                <a:alpha val="16000"/>
              </a:srgbClr>
            </a:outerShdw>
          </a:effectLst>
        </p:spPr>
        <p:txBody>
          <a:bodyPr spcFirstLastPara="1" wrap="square" lIns="121900" tIns="121900" rIns="121900" bIns="121900" anchor="ctr" anchorCtr="0">
            <a:noAutofit/>
          </a:bodyPr>
          <a:lstStyle/>
          <a:p>
            <a:endParaRPr sz="2489"/>
          </a:p>
        </p:txBody>
      </p:sp>
      <p:sp>
        <p:nvSpPr>
          <p:cNvPr id="1779" name="Google Shape;1779;p72"/>
          <p:cNvSpPr/>
          <p:nvPr/>
        </p:nvSpPr>
        <p:spPr>
          <a:xfrm>
            <a:off x="1390451" y="1097167"/>
            <a:ext cx="487600" cy="487600"/>
          </a:xfrm>
          <a:prstGeom prst="ellipse">
            <a:avLst/>
          </a:prstGeom>
          <a:solidFill>
            <a:schemeClr val="accent2"/>
          </a:solidFill>
          <a:ln>
            <a:noFill/>
          </a:ln>
          <a:effectLst>
            <a:outerShdw blurRad="128588" dist="57150" dir="4980000" algn="bl" rotWithShape="0">
              <a:srgbClr val="000000">
                <a:alpha val="16000"/>
              </a:srgbClr>
            </a:outerShdw>
          </a:effectLst>
        </p:spPr>
        <p:txBody>
          <a:bodyPr spcFirstLastPara="1" wrap="square" lIns="121900" tIns="121900" rIns="121900" bIns="121900" anchor="ctr" anchorCtr="0">
            <a:noAutofit/>
          </a:bodyPr>
          <a:lstStyle/>
          <a:p>
            <a:endParaRPr sz="2489"/>
          </a:p>
        </p:txBody>
      </p:sp>
    </p:spTree>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drape"/>
      </p:transition>
    </mc:Choice>
    <mc:Fallback xmlns="">
      <p:transition spd="slow">
        <p:fade/>
      </p:transition>
    </mc:Fallback>
  </mc:AlternateContent>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Shape 1679"/>
        <p:cNvGrpSpPr/>
        <p:nvPr/>
      </p:nvGrpSpPr>
      <p:grpSpPr>
        <a:xfrm>
          <a:off x="0" y="0"/>
          <a:ext cx="0" cy="0"/>
          <a:chOff x="0" y="0"/>
          <a:chExt cx="0" cy="0"/>
        </a:xfrm>
      </p:grpSpPr>
      <p:pic>
        <p:nvPicPr>
          <p:cNvPr id="44" name="Picture 2">
            <a:extLst>
              <a:ext uri="{FF2B5EF4-FFF2-40B4-BE49-F238E27FC236}">
                <a16:creationId xmlns:a16="http://schemas.microsoft.com/office/drawing/2014/main" id="{67116A5C-CB3F-4391-8B6A-9E5BCBE8C15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373583" y="1594170"/>
            <a:ext cx="7295938" cy="5581216"/>
          </a:xfrm>
          <a:prstGeom prst="rect">
            <a:avLst/>
          </a:prstGeom>
          <a:noFill/>
          <a:extLst>
            <a:ext uri="{909E8E84-426E-40DD-AFC4-6F175D3DCCD1}">
              <a14:hiddenFill xmlns:a14="http://schemas.microsoft.com/office/drawing/2010/main">
                <a:solidFill>
                  <a:srgbClr val="FFFFFF"/>
                </a:solidFill>
              </a14:hiddenFill>
            </a:ext>
          </a:extLst>
        </p:spPr>
      </p:pic>
      <p:sp>
        <p:nvSpPr>
          <p:cNvPr id="45" name="TextBox 44">
            <a:extLst>
              <a:ext uri="{FF2B5EF4-FFF2-40B4-BE49-F238E27FC236}">
                <a16:creationId xmlns:a16="http://schemas.microsoft.com/office/drawing/2014/main" id="{70D8A0BC-0837-4350-B67D-E72DEB2AEAD9}"/>
              </a:ext>
            </a:extLst>
          </p:cNvPr>
          <p:cNvSpPr txBox="1"/>
          <p:nvPr/>
        </p:nvSpPr>
        <p:spPr>
          <a:xfrm>
            <a:off x="121920" y="415610"/>
            <a:ext cx="7040880" cy="3218638"/>
          </a:xfrm>
          <a:prstGeom prst="rect">
            <a:avLst/>
          </a:prstGeom>
          <a:noFill/>
        </p:spPr>
        <p:txBody>
          <a:bodyPr wrap="square">
            <a:spAutoFit/>
          </a:bodyPr>
          <a:lstStyle/>
          <a:p>
            <a:pPr marL="292100" marR="0" algn="ctr">
              <a:lnSpc>
                <a:spcPct val="107000"/>
              </a:lnSpc>
              <a:spcBef>
                <a:spcPts val="0"/>
              </a:spcBef>
              <a:spcAft>
                <a:spcPts val="0"/>
              </a:spcAft>
            </a:pPr>
            <a:r>
              <a:rPr lang="en-US" sz="4800" b="1" dirty="0" err="1">
                <a:solidFill>
                  <a:srgbClr val="2B2928"/>
                </a:solidFill>
                <a:latin typeface="Fira Sans Condensed Medium" panose="020B0603050000020004" pitchFamily="34" charset="0"/>
                <a:ea typeface="Times New Roman" panose="02020603050405020304" pitchFamily="18" charset="0"/>
              </a:rPr>
              <a:t>Câu</a:t>
            </a:r>
            <a:r>
              <a:rPr lang="en-US" sz="4800" b="1" dirty="0">
                <a:solidFill>
                  <a:srgbClr val="2B2928"/>
                </a:solidFill>
                <a:latin typeface="Fira Sans Condensed Medium" panose="020B0603050000020004" pitchFamily="34" charset="0"/>
                <a:ea typeface="Times New Roman" panose="02020603050405020304" pitchFamily="18" charset="0"/>
              </a:rPr>
              <a:t> 1.</a:t>
            </a:r>
            <a:endParaRPr lang="en-US" sz="4800" b="1" dirty="0">
              <a:solidFill>
                <a:srgbClr val="2B2928"/>
              </a:solidFill>
              <a:effectLst/>
              <a:latin typeface="Fira Sans Condensed Medium" panose="020B0603050000020004" pitchFamily="34" charset="0"/>
              <a:ea typeface="Times New Roman" panose="02020603050405020304" pitchFamily="18" charset="0"/>
            </a:endParaRPr>
          </a:p>
          <a:p>
            <a:pPr marL="292100" marR="0" algn="ctr">
              <a:lnSpc>
                <a:spcPct val="107000"/>
              </a:lnSpc>
              <a:spcBef>
                <a:spcPts val="0"/>
              </a:spcBef>
              <a:spcAft>
                <a:spcPts val="0"/>
              </a:spcAft>
            </a:pPr>
            <a:r>
              <a:rPr lang="en-US" sz="4800" dirty="0">
                <a:solidFill>
                  <a:srgbClr val="2B2928"/>
                </a:solidFill>
                <a:effectLst/>
                <a:latin typeface="Fira Sans Condensed Medium" panose="020B0603050000020004" pitchFamily="34" charset="0"/>
                <a:ea typeface="Times New Roman" panose="02020603050405020304" pitchFamily="18" charset="0"/>
              </a:rPr>
              <a:t>V</a:t>
            </a:r>
            <a:r>
              <a:rPr lang="vi-VN" sz="4800" dirty="0">
                <a:solidFill>
                  <a:srgbClr val="2B2928"/>
                </a:solidFill>
                <a:effectLst/>
                <a:latin typeface="Fira Sans Condensed Medium" panose="020B0603050000020004" pitchFamily="34" charset="0"/>
                <a:ea typeface="Times New Roman" panose="02020603050405020304" pitchFamily="18" charset="0"/>
              </a:rPr>
              <a:t>ì sao lá cây thường có màu lục dưới ánh sáng mặt trời?</a:t>
            </a:r>
            <a:endParaRPr lang="en-US" sz="4800" dirty="0">
              <a:solidFill>
                <a:srgbClr val="2B2928"/>
              </a:solidFill>
              <a:effectLst/>
              <a:latin typeface="Fira Sans Condensed Medium" panose="020B0603050000020004" pitchFamily="34" charset="0"/>
              <a:ea typeface="Times New Roman" panose="02020603050405020304" pitchFamily="18" charset="0"/>
            </a:endParaRPr>
          </a:p>
        </p:txBody>
      </p:sp>
    </p:spTree>
  </p:cSld>
  <p:clrMapOvr>
    <a:masterClrMapping/>
  </p:clrMapOvr>
  <mc:AlternateContent xmlns:mc="http://schemas.openxmlformats.org/markup-compatibility/2006" xmlns:p14="http://schemas.microsoft.com/office/powerpoint/2010/main">
    <mc:Choice Requires="p14">
      <p:transition spd="slow" p14:dur="1500">
        <p:split orient="vert"/>
      </p:transition>
    </mc:Choice>
    <mc:Fallback xmlns="">
      <p:transition spd="slow">
        <p:split orient="vert"/>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withEffect">
                                  <p:stCondLst>
                                    <p:cond delay="0"/>
                                  </p:stCondLst>
                                  <p:childTnLst>
                                    <p:set>
                                      <p:cBhvr>
                                        <p:cTn id="6" dur="1" fill="hold">
                                          <p:stCondLst>
                                            <p:cond delay="0"/>
                                          </p:stCondLst>
                                        </p:cTn>
                                        <p:tgtEl>
                                          <p:spTgt spid="45"/>
                                        </p:tgtEl>
                                        <p:attrNameLst>
                                          <p:attrName>style.visibility</p:attrName>
                                        </p:attrNameLst>
                                      </p:cBhvr>
                                      <p:to>
                                        <p:strVal val="visible"/>
                                      </p:to>
                                    </p:set>
                                    <p:animEffect transition="in" filter="wipe(down)">
                                      <p:cBhvr>
                                        <p:cTn id="7" dur="500"/>
                                        <p:tgtEl>
                                          <p:spTgt spid="4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 grpId="0"/>
    </p:bld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Shape 1733"/>
        <p:cNvGrpSpPr/>
        <p:nvPr/>
      </p:nvGrpSpPr>
      <p:grpSpPr>
        <a:xfrm>
          <a:off x="0" y="0"/>
          <a:ext cx="0" cy="0"/>
          <a:chOff x="0" y="0"/>
          <a:chExt cx="0" cy="0"/>
        </a:xfrm>
      </p:grpSpPr>
      <p:pic>
        <p:nvPicPr>
          <p:cNvPr id="40" name="Picture 2">
            <a:extLst>
              <a:ext uri="{FF2B5EF4-FFF2-40B4-BE49-F238E27FC236}">
                <a16:creationId xmlns:a16="http://schemas.microsoft.com/office/drawing/2014/main" id="{5196BDB3-F671-4541-A503-DA3844DAC5E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72835" y="297986"/>
            <a:ext cx="10086975" cy="6887096"/>
          </a:xfrm>
          <a:prstGeom prst="rect">
            <a:avLst/>
          </a:prstGeom>
          <a:noFill/>
          <a:extLst>
            <a:ext uri="{909E8E84-426E-40DD-AFC4-6F175D3DCCD1}">
              <a14:hiddenFill xmlns:a14="http://schemas.microsoft.com/office/drawing/2010/main">
                <a:solidFill>
                  <a:srgbClr val="FFFFFF"/>
                </a:solidFill>
              </a14:hiddenFill>
            </a:ext>
          </a:extLst>
        </p:spPr>
      </p:pic>
      <p:sp>
        <p:nvSpPr>
          <p:cNvPr id="41" name="TextBox 40">
            <a:extLst>
              <a:ext uri="{FF2B5EF4-FFF2-40B4-BE49-F238E27FC236}">
                <a16:creationId xmlns:a16="http://schemas.microsoft.com/office/drawing/2014/main" id="{056DAC4B-41FB-413F-8B51-520F2FE2BB76}"/>
              </a:ext>
            </a:extLst>
          </p:cNvPr>
          <p:cNvSpPr txBox="1"/>
          <p:nvPr/>
        </p:nvSpPr>
        <p:spPr>
          <a:xfrm>
            <a:off x="8302020" y="773760"/>
            <a:ext cx="3562349" cy="5563831"/>
          </a:xfrm>
          <a:prstGeom prst="rect">
            <a:avLst/>
          </a:prstGeom>
          <a:noFill/>
        </p:spPr>
        <p:txBody>
          <a:bodyPr wrap="square" rtlCol="0">
            <a:spAutoFit/>
          </a:bodyPr>
          <a:lstStyle>
            <a:defPPr>
              <a:defRPr lang="en-US"/>
            </a:defPPr>
            <a:lvl1pPr>
              <a:lnSpc>
                <a:spcPct val="150000"/>
              </a:lnSpc>
              <a:defRPr sz="2400">
                <a:latin typeface="Arial" panose="020B0604020202020204" pitchFamily="34" charset="0"/>
                <a:cs typeface="Arial" panose="020B0604020202020204" pitchFamily="34" charset="0"/>
              </a:defRPr>
            </a:lvl1pPr>
          </a:lstStyle>
          <a:p>
            <a:pPr algn="just"/>
            <a:r>
              <a:rPr lang="vi-VN" dirty="0"/>
              <a:t>Ánh sáng mặt trời là chùm ánh sáng trắng, khi chiếu ánh sáng mặt trời vào lá cây, thường thì lá cây sẽ hấp thụ hầu hết ánh sáng màu khác và phản xạ mạnh ánh sáng màu lục nên lá cây thường có màu lục dưới ánh sáng mặt trời</a:t>
            </a:r>
            <a:r>
              <a:rPr lang="en-US" dirty="0"/>
              <a:t>.</a:t>
            </a:r>
          </a:p>
        </p:txBody>
      </p:sp>
    </p:spTree>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fallOver"/>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withEffect">
                                  <p:stCondLst>
                                    <p:cond delay="0"/>
                                  </p:stCondLst>
                                  <p:childTnLst>
                                    <p:set>
                                      <p:cBhvr>
                                        <p:cTn id="6" dur="1" fill="hold">
                                          <p:stCondLst>
                                            <p:cond delay="0"/>
                                          </p:stCondLst>
                                        </p:cTn>
                                        <p:tgtEl>
                                          <p:spTgt spid="41"/>
                                        </p:tgtEl>
                                        <p:attrNameLst>
                                          <p:attrName>style.visibility</p:attrName>
                                        </p:attrNameLst>
                                      </p:cBhvr>
                                      <p:to>
                                        <p:strVal val="visible"/>
                                      </p:to>
                                    </p:set>
                                    <p:animEffect transition="in" filter="wipe(down)">
                                      <p:cBhvr>
                                        <p:cTn id="7" dur="500"/>
                                        <p:tgtEl>
                                          <p:spTgt spid="4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 grpId="0"/>
    </p:bld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Shape 1783"/>
        <p:cNvGrpSpPr/>
        <p:nvPr/>
      </p:nvGrpSpPr>
      <p:grpSpPr>
        <a:xfrm>
          <a:off x="0" y="0"/>
          <a:ext cx="0" cy="0"/>
          <a:chOff x="0" y="0"/>
          <a:chExt cx="0" cy="0"/>
        </a:xfrm>
      </p:grpSpPr>
      <p:sp>
        <p:nvSpPr>
          <p:cNvPr id="14" name="TextBox 13">
            <a:extLst>
              <a:ext uri="{FF2B5EF4-FFF2-40B4-BE49-F238E27FC236}">
                <a16:creationId xmlns:a16="http://schemas.microsoft.com/office/drawing/2014/main" id="{0EDCF25E-6AD2-4030-8633-AFC59E88989C}"/>
              </a:ext>
            </a:extLst>
          </p:cNvPr>
          <p:cNvSpPr txBox="1"/>
          <p:nvPr/>
        </p:nvSpPr>
        <p:spPr>
          <a:xfrm>
            <a:off x="-441434" y="0"/>
            <a:ext cx="12460714" cy="595932"/>
          </a:xfrm>
          <a:prstGeom prst="rect">
            <a:avLst/>
          </a:prstGeom>
          <a:noFill/>
        </p:spPr>
        <p:txBody>
          <a:bodyPr wrap="square">
            <a:spAutoFit/>
          </a:bodyPr>
          <a:lstStyle/>
          <a:p>
            <a:pPr marL="292100" marR="0" algn="ctr">
              <a:lnSpc>
                <a:spcPct val="107000"/>
              </a:lnSpc>
              <a:spcBef>
                <a:spcPts val="0"/>
              </a:spcBef>
              <a:spcAft>
                <a:spcPts val="0"/>
              </a:spcAft>
            </a:pPr>
            <a:r>
              <a:rPr lang="en-US" sz="3200" b="1" dirty="0" err="1">
                <a:solidFill>
                  <a:srgbClr val="2B2928"/>
                </a:solidFill>
                <a:latin typeface="Fira Sans Condensed Medium" panose="020B0603050000020004" pitchFamily="34" charset="0"/>
                <a:ea typeface="Times New Roman" panose="02020603050405020304" pitchFamily="18" charset="0"/>
              </a:rPr>
              <a:t>Câu</a:t>
            </a:r>
            <a:r>
              <a:rPr lang="en-US" sz="3200" b="1" dirty="0">
                <a:solidFill>
                  <a:srgbClr val="2B2928"/>
                </a:solidFill>
                <a:latin typeface="Fira Sans Condensed Medium" panose="020B0603050000020004" pitchFamily="34" charset="0"/>
                <a:ea typeface="Times New Roman" panose="02020603050405020304" pitchFamily="18" charset="0"/>
              </a:rPr>
              <a:t> 2. </a:t>
            </a:r>
            <a:r>
              <a:rPr lang="en-US" sz="3200" dirty="0" err="1">
                <a:solidFill>
                  <a:srgbClr val="2B2928"/>
                </a:solidFill>
                <a:effectLst/>
                <a:latin typeface="Fira Sans Condensed Medium" panose="020B0603050000020004" pitchFamily="34" charset="0"/>
                <a:ea typeface="Times New Roman" panose="02020603050405020304" pitchFamily="18" charset="0"/>
              </a:rPr>
              <a:t>Giải</a:t>
            </a:r>
            <a:r>
              <a:rPr lang="en-US" sz="3200" dirty="0">
                <a:solidFill>
                  <a:srgbClr val="2B2928"/>
                </a:solidFill>
                <a:effectLst/>
                <a:latin typeface="Fira Sans Condensed Medium" panose="020B0603050000020004" pitchFamily="34" charset="0"/>
                <a:ea typeface="Times New Roman" panose="02020603050405020304" pitchFamily="18" charset="0"/>
              </a:rPr>
              <a:t> </a:t>
            </a:r>
            <a:r>
              <a:rPr lang="en-US" sz="3200" dirty="0" err="1">
                <a:solidFill>
                  <a:srgbClr val="2B2928"/>
                </a:solidFill>
                <a:effectLst/>
                <a:latin typeface="Fira Sans Condensed Medium" panose="020B0603050000020004" pitchFamily="34" charset="0"/>
                <a:ea typeface="Times New Roman" panose="02020603050405020304" pitchFamily="18" charset="0"/>
              </a:rPr>
              <a:t>thích</a:t>
            </a:r>
            <a:r>
              <a:rPr lang="en-US" sz="3200" dirty="0">
                <a:solidFill>
                  <a:srgbClr val="2B2928"/>
                </a:solidFill>
                <a:effectLst/>
                <a:latin typeface="Fira Sans Condensed Medium" panose="020B0603050000020004" pitchFamily="34" charset="0"/>
                <a:ea typeface="Times New Roman" panose="02020603050405020304" pitchFamily="18" charset="0"/>
              </a:rPr>
              <a:t> </a:t>
            </a:r>
            <a:r>
              <a:rPr lang="en-US" sz="3200" dirty="0" err="1">
                <a:solidFill>
                  <a:srgbClr val="2B2928"/>
                </a:solidFill>
                <a:effectLst/>
                <a:latin typeface="Fira Sans Condensed Medium" panose="020B0603050000020004" pitchFamily="34" charset="0"/>
                <a:ea typeface="Times New Roman" panose="02020603050405020304" pitchFamily="18" charset="0"/>
              </a:rPr>
              <a:t>hiện</a:t>
            </a:r>
            <a:r>
              <a:rPr lang="en-US" sz="3200" dirty="0">
                <a:solidFill>
                  <a:srgbClr val="2B2928"/>
                </a:solidFill>
                <a:effectLst/>
                <a:latin typeface="Fira Sans Condensed Medium" panose="020B0603050000020004" pitchFamily="34" charset="0"/>
                <a:ea typeface="Times New Roman" panose="02020603050405020304" pitchFamily="18" charset="0"/>
              </a:rPr>
              <a:t> </a:t>
            </a:r>
            <a:r>
              <a:rPr lang="en-US" sz="3200" dirty="0" err="1">
                <a:solidFill>
                  <a:srgbClr val="2B2928"/>
                </a:solidFill>
                <a:effectLst/>
                <a:latin typeface="Fira Sans Condensed Medium" panose="020B0603050000020004" pitchFamily="34" charset="0"/>
                <a:ea typeface="Times New Roman" panose="02020603050405020304" pitchFamily="18" charset="0"/>
              </a:rPr>
              <a:t>tượng</a:t>
            </a:r>
            <a:r>
              <a:rPr lang="en-US" sz="3200" dirty="0">
                <a:solidFill>
                  <a:srgbClr val="2B2928"/>
                </a:solidFill>
                <a:effectLst/>
                <a:latin typeface="Fira Sans Condensed Medium" panose="020B0603050000020004" pitchFamily="34" charset="0"/>
                <a:ea typeface="Times New Roman" panose="02020603050405020304" pitchFamily="18" charset="0"/>
              </a:rPr>
              <a:t> </a:t>
            </a:r>
            <a:r>
              <a:rPr lang="en-US" sz="3200" dirty="0" err="1">
                <a:solidFill>
                  <a:srgbClr val="2B2928"/>
                </a:solidFill>
                <a:effectLst/>
                <a:latin typeface="Fira Sans Condensed Medium" panose="020B0603050000020004" pitchFamily="34" charset="0"/>
                <a:ea typeface="Times New Roman" panose="02020603050405020304" pitchFamily="18" charset="0"/>
              </a:rPr>
              <a:t>cầu</a:t>
            </a:r>
            <a:r>
              <a:rPr lang="en-US" sz="3200" dirty="0">
                <a:solidFill>
                  <a:srgbClr val="2B2928"/>
                </a:solidFill>
                <a:effectLst/>
                <a:latin typeface="Fira Sans Condensed Medium" panose="020B0603050000020004" pitchFamily="34" charset="0"/>
                <a:ea typeface="Times New Roman" panose="02020603050405020304" pitchFamily="18" charset="0"/>
              </a:rPr>
              <a:t> </a:t>
            </a:r>
            <a:r>
              <a:rPr lang="en-US" sz="3200" dirty="0" err="1">
                <a:solidFill>
                  <a:srgbClr val="2B2928"/>
                </a:solidFill>
                <a:effectLst/>
                <a:latin typeface="Fira Sans Condensed Medium" panose="020B0603050000020004" pitchFamily="34" charset="0"/>
                <a:ea typeface="Times New Roman" panose="02020603050405020304" pitchFamily="18" charset="0"/>
              </a:rPr>
              <a:t>vồng</a:t>
            </a:r>
            <a:r>
              <a:rPr lang="en-US" sz="3200" dirty="0">
                <a:solidFill>
                  <a:srgbClr val="2B2928"/>
                </a:solidFill>
                <a:effectLst/>
                <a:latin typeface="Fira Sans Condensed Medium" panose="020B0603050000020004" pitchFamily="34" charset="0"/>
                <a:ea typeface="Times New Roman" panose="02020603050405020304" pitchFamily="18" charset="0"/>
              </a:rPr>
              <a:t> </a:t>
            </a:r>
            <a:r>
              <a:rPr lang="en-US" sz="3200" dirty="0" err="1">
                <a:solidFill>
                  <a:srgbClr val="2B2928"/>
                </a:solidFill>
                <a:effectLst/>
                <a:latin typeface="Fira Sans Condensed Medium" panose="020B0603050000020004" pitchFamily="34" charset="0"/>
                <a:ea typeface="Times New Roman" panose="02020603050405020304" pitchFamily="18" charset="0"/>
              </a:rPr>
              <a:t>và</a:t>
            </a:r>
            <a:r>
              <a:rPr lang="en-US" sz="3200" dirty="0">
                <a:solidFill>
                  <a:srgbClr val="2B2928"/>
                </a:solidFill>
                <a:effectLst/>
                <a:latin typeface="Fira Sans Condensed Medium" panose="020B0603050000020004" pitchFamily="34" charset="0"/>
                <a:ea typeface="Times New Roman" panose="02020603050405020304" pitchFamily="18" charset="0"/>
              </a:rPr>
              <a:t> </a:t>
            </a:r>
            <a:r>
              <a:rPr lang="en-US" sz="3200" dirty="0" err="1">
                <a:solidFill>
                  <a:srgbClr val="2B2928"/>
                </a:solidFill>
                <a:effectLst/>
                <a:latin typeface="Fira Sans Condensed Medium" panose="020B0603050000020004" pitchFamily="34" charset="0"/>
                <a:ea typeface="Times New Roman" panose="02020603050405020304" pitchFamily="18" charset="0"/>
              </a:rPr>
              <a:t>hiện</a:t>
            </a:r>
            <a:r>
              <a:rPr lang="en-US" sz="3200" dirty="0">
                <a:solidFill>
                  <a:srgbClr val="2B2928"/>
                </a:solidFill>
                <a:effectLst/>
                <a:latin typeface="Fira Sans Condensed Medium" panose="020B0603050000020004" pitchFamily="34" charset="0"/>
                <a:ea typeface="Times New Roman" panose="02020603050405020304" pitchFamily="18" charset="0"/>
              </a:rPr>
              <a:t> </a:t>
            </a:r>
            <a:r>
              <a:rPr lang="en-US" sz="3200" dirty="0" err="1">
                <a:solidFill>
                  <a:srgbClr val="2B2928"/>
                </a:solidFill>
                <a:effectLst/>
                <a:latin typeface="Fira Sans Condensed Medium" panose="020B0603050000020004" pitchFamily="34" charset="0"/>
                <a:ea typeface="Times New Roman" panose="02020603050405020304" pitchFamily="18" charset="0"/>
              </a:rPr>
              <a:t>tượng</a:t>
            </a:r>
            <a:r>
              <a:rPr lang="en-US" sz="3200" dirty="0">
                <a:solidFill>
                  <a:srgbClr val="2B2928"/>
                </a:solidFill>
                <a:effectLst/>
                <a:latin typeface="Fira Sans Condensed Medium" panose="020B0603050000020004" pitchFamily="34" charset="0"/>
                <a:ea typeface="Times New Roman" panose="02020603050405020304" pitchFamily="18" charset="0"/>
              </a:rPr>
              <a:t> </a:t>
            </a:r>
            <a:r>
              <a:rPr lang="en-US" sz="3200" dirty="0" err="1">
                <a:solidFill>
                  <a:srgbClr val="2B2928"/>
                </a:solidFill>
                <a:effectLst/>
                <a:latin typeface="Fira Sans Condensed Medium" panose="020B0603050000020004" pitchFamily="34" charset="0"/>
                <a:ea typeface="Times New Roman" panose="02020603050405020304" pitchFamily="18" charset="0"/>
              </a:rPr>
              <a:t>tán</a:t>
            </a:r>
            <a:r>
              <a:rPr lang="en-US" sz="3200" dirty="0">
                <a:solidFill>
                  <a:srgbClr val="2B2928"/>
                </a:solidFill>
                <a:effectLst/>
                <a:latin typeface="Fira Sans Condensed Medium" panose="020B0603050000020004" pitchFamily="34" charset="0"/>
                <a:ea typeface="Times New Roman" panose="02020603050405020304" pitchFamily="18" charset="0"/>
              </a:rPr>
              <a:t> </a:t>
            </a:r>
            <a:r>
              <a:rPr lang="en-US" sz="3200" dirty="0" err="1">
                <a:solidFill>
                  <a:srgbClr val="2B2928"/>
                </a:solidFill>
                <a:effectLst/>
                <a:latin typeface="Fira Sans Condensed Medium" panose="020B0603050000020004" pitchFamily="34" charset="0"/>
                <a:ea typeface="Times New Roman" panose="02020603050405020304" pitchFamily="18" charset="0"/>
              </a:rPr>
              <a:t>sắc</a:t>
            </a:r>
            <a:r>
              <a:rPr lang="en-US" sz="3200" dirty="0">
                <a:solidFill>
                  <a:srgbClr val="2B2928"/>
                </a:solidFill>
                <a:effectLst/>
                <a:latin typeface="Fira Sans Condensed Medium" panose="020B0603050000020004" pitchFamily="34" charset="0"/>
                <a:ea typeface="Times New Roman" panose="02020603050405020304" pitchFamily="18" charset="0"/>
              </a:rPr>
              <a:t> </a:t>
            </a:r>
            <a:r>
              <a:rPr lang="en-US" sz="3200" dirty="0" err="1">
                <a:solidFill>
                  <a:srgbClr val="2B2928"/>
                </a:solidFill>
                <a:effectLst/>
                <a:latin typeface="Fira Sans Condensed Medium" panose="020B0603050000020004" pitchFamily="34" charset="0"/>
                <a:ea typeface="Times New Roman" panose="02020603050405020304" pitchFamily="18" charset="0"/>
              </a:rPr>
              <a:t>ánh</a:t>
            </a:r>
            <a:r>
              <a:rPr lang="en-US" sz="3200" dirty="0">
                <a:solidFill>
                  <a:srgbClr val="2B2928"/>
                </a:solidFill>
                <a:effectLst/>
                <a:latin typeface="Fira Sans Condensed Medium" panose="020B0603050000020004" pitchFamily="34" charset="0"/>
                <a:ea typeface="Times New Roman" panose="02020603050405020304" pitchFamily="18" charset="0"/>
              </a:rPr>
              <a:t> </a:t>
            </a:r>
            <a:r>
              <a:rPr lang="en-US" sz="3200" dirty="0" err="1">
                <a:solidFill>
                  <a:srgbClr val="2B2928"/>
                </a:solidFill>
                <a:effectLst/>
                <a:latin typeface="Fira Sans Condensed Medium" panose="020B0603050000020004" pitchFamily="34" charset="0"/>
                <a:ea typeface="Times New Roman" panose="02020603050405020304" pitchFamily="18" charset="0"/>
              </a:rPr>
              <a:t>sáng</a:t>
            </a:r>
            <a:endParaRPr lang="en-US" sz="3200" dirty="0">
              <a:solidFill>
                <a:srgbClr val="2B2928"/>
              </a:solidFill>
              <a:effectLst/>
              <a:latin typeface="Fira Sans Condensed Medium" panose="020B0603050000020004" pitchFamily="34" charset="0"/>
              <a:ea typeface="Times New Roman" panose="02020603050405020304" pitchFamily="18" charset="0"/>
            </a:endParaRPr>
          </a:p>
        </p:txBody>
      </p:sp>
      <p:pic>
        <p:nvPicPr>
          <p:cNvPr id="15" name="Picture 14" descr="101+ Ảnh Cầu Vồng Đẹp Tự Nhiên Mang Ý Nghĩa Tươi Sáng">
            <a:extLst>
              <a:ext uri="{FF2B5EF4-FFF2-40B4-BE49-F238E27FC236}">
                <a16:creationId xmlns:a16="http://schemas.microsoft.com/office/drawing/2014/main" id="{5BF15102-E6B2-42B7-9ABB-3671BE7ECE51}"/>
              </a:ext>
            </a:extLst>
          </p:cNvPr>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22427" y="595932"/>
            <a:ext cx="12236854" cy="5734380"/>
          </a:xfrm>
          <a:prstGeom prst="rect">
            <a:avLst/>
          </a:prstGeom>
          <a:noFill/>
          <a:ln>
            <a:noFill/>
          </a:ln>
        </p:spPr>
      </p:pic>
      <p:sp>
        <p:nvSpPr>
          <p:cNvPr id="4" name="Rectangle 3">
            <a:extLst>
              <a:ext uri="{FF2B5EF4-FFF2-40B4-BE49-F238E27FC236}">
                <a16:creationId xmlns:a16="http://schemas.microsoft.com/office/drawing/2014/main" id="{D71061AB-D824-477D-955A-4BAD9CF811DA}"/>
              </a:ext>
            </a:extLst>
          </p:cNvPr>
          <p:cNvSpPr/>
          <p:nvPr/>
        </p:nvSpPr>
        <p:spPr>
          <a:xfrm>
            <a:off x="3273943" y="6384938"/>
            <a:ext cx="5440913" cy="687432"/>
          </a:xfrm>
          <a:prstGeom prst="rect">
            <a:avLst/>
          </a:prstGeom>
        </p:spPr>
        <p:txBody>
          <a:bodyPr wrap="none">
            <a:spAutoFit/>
          </a:bodyPr>
          <a:lstStyle/>
          <a:p>
            <a:r>
              <a:rPr lang="en-US" sz="2000" u="sng" dirty="0">
                <a:solidFill>
                  <a:srgbClr val="0000FF"/>
                </a:solidFill>
                <a:latin typeface="Times New Roman" panose="02020603050405020304" pitchFamily="18" charset="0"/>
                <a:ea typeface="SimSun" panose="02010600030101010101" pitchFamily="2" charset="-122"/>
                <a:cs typeface="Times New Roman" panose="02020603050405020304" pitchFamily="18" charset="0"/>
                <a:hlinkClick r:id="rId4"/>
              </a:rPr>
              <a:t>https://www.youtube.com/watch?v=ujCgHcLybQk</a:t>
            </a:r>
            <a:endParaRPr lang="en-US" sz="2000" u="sng" dirty="0">
              <a:solidFill>
                <a:srgbClr val="0000FF"/>
              </a:solidFill>
              <a:latin typeface="Times New Roman" panose="02020603050405020304" pitchFamily="18" charset="0"/>
              <a:ea typeface="SimSun" panose="02010600030101010101" pitchFamily="2" charset="-122"/>
              <a:cs typeface="Times New Roman" panose="02020603050405020304" pitchFamily="18" charset="0"/>
            </a:endParaRPr>
          </a:p>
          <a:p>
            <a:endParaRPr lang="en-US" dirty="0"/>
          </a:p>
        </p:txBody>
      </p:sp>
    </p:spTree>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drap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wipe(down)">
                                      <p:cBhvr>
                                        <p:cTn id="7" dur="500"/>
                                        <p:tgtEl>
                                          <p:spTgt spid="14"/>
                                        </p:tgtEl>
                                      </p:cBhvr>
                                    </p:animEffect>
                                  </p:childTnLst>
                                </p:cTn>
                              </p:par>
                            </p:childTnLst>
                          </p:cTn>
                        </p:par>
                      </p:childTnLst>
                    </p:cTn>
                  </p:par>
                  <p:par>
                    <p:cTn id="8" fill="hold">
                      <p:stCondLst>
                        <p:cond delay="indefinite"/>
                      </p:stCondLst>
                      <p:childTnLst>
                        <p:par>
                          <p:cTn id="9" fill="hold">
                            <p:stCondLst>
                              <p:cond delay="0"/>
                            </p:stCondLst>
                            <p:childTnLst>
                              <p:par>
                                <p:cTn id="10" presetID="14" presetClass="entr" presetSubtype="10" fill="hold" grpId="0" nodeType="click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randombar(horizontal)">
                                      <p:cBhvr>
                                        <p:cTn id="12"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p:bldP spid="4" grpId="0"/>
    </p:bld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Shape 1797"/>
        <p:cNvGrpSpPr/>
        <p:nvPr/>
      </p:nvGrpSpPr>
      <p:grpSpPr>
        <a:xfrm>
          <a:off x="0" y="0"/>
          <a:ext cx="0" cy="0"/>
          <a:chOff x="0" y="0"/>
          <a:chExt cx="0" cy="0"/>
        </a:xfrm>
      </p:grpSpPr>
      <p:sp>
        <p:nvSpPr>
          <p:cNvPr id="19" name="Rectangle 18">
            <a:extLst>
              <a:ext uri="{FF2B5EF4-FFF2-40B4-BE49-F238E27FC236}">
                <a16:creationId xmlns:a16="http://schemas.microsoft.com/office/drawing/2014/main" id="{BA9071B0-F0AE-4F16-94CF-EB91F9A401BC}"/>
              </a:ext>
            </a:extLst>
          </p:cNvPr>
          <p:cNvSpPr/>
          <p:nvPr/>
        </p:nvSpPr>
        <p:spPr>
          <a:xfrm>
            <a:off x="3348127" y="6234620"/>
            <a:ext cx="5642891" cy="379656"/>
          </a:xfrm>
          <a:prstGeom prst="rect">
            <a:avLst/>
          </a:prstGeom>
        </p:spPr>
        <p:txBody>
          <a:bodyPr wrap="none">
            <a:spAutoFit/>
          </a:bodyPr>
          <a:lstStyle/>
          <a:p>
            <a:r>
              <a:rPr lang="en-US" dirty="0"/>
              <a:t>https://www.youtube.com/watch?v=ORPRJbHqEdE</a:t>
            </a:r>
          </a:p>
        </p:txBody>
      </p:sp>
      <p:pic>
        <p:nvPicPr>
          <p:cNvPr id="1026" name="Picture 2" descr="Lý thuyết Vật lý 12 về tán sắc ánh sáng">
            <a:extLst>
              <a:ext uri="{FF2B5EF4-FFF2-40B4-BE49-F238E27FC236}">
                <a16:creationId xmlns:a16="http://schemas.microsoft.com/office/drawing/2014/main" id="{24EC08EB-560D-42AA-A82F-F0596EA7E7E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113892" y="815994"/>
            <a:ext cx="8123183" cy="4616676"/>
          </a:xfrm>
          <a:prstGeom prst="rect">
            <a:avLst/>
          </a:prstGeom>
          <a:noFill/>
          <a:extLst>
            <a:ext uri="{909E8E84-426E-40DD-AFC4-6F175D3DCCD1}">
              <a14:hiddenFill xmlns:a14="http://schemas.microsoft.com/office/drawing/2010/main">
                <a:solidFill>
                  <a:srgbClr val="FFFFFF"/>
                </a:solidFill>
              </a14:hiddenFill>
            </a:ext>
          </a:extLst>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1026"/>
                                        </p:tgtEl>
                                        <p:attrNameLst>
                                          <p:attrName>style.visibility</p:attrName>
                                        </p:attrNameLst>
                                      </p:cBhvr>
                                      <p:to>
                                        <p:strVal val="visible"/>
                                      </p:to>
                                    </p:set>
                                    <p:animEffect transition="in" filter="barn(inVertical)">
                                      <p:cBhvr>
                                        <p:cTn id="7" dur="500"/>
                                        <p:tgtEl>
                                          <p:spTgt spid="1026"/>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grpId="0" nodeType="clickEffect">
                                  <p:stCondLst>
                                    <p:cond delay="0"/>
                                  </p:stCondLst>
                                  <p:childTnLst>
                                    <p:set>
                                      <p:cBhvr>
                                        <p:cTn id="11" dur="1" fill="hold">
                                          <p:stCondLst>
                                            <p:cond delay="0"/>
                                          </p:stCondLst>
                                        </p:cTn>
                                        <p:tgtEl>
                                          <p:spTgt spid="19"/>
                                        </p:tgtEl>
                                        <p:attrNameLst>
                                          <p:attrName>style.visibility</p:attrName>
                                        </p:attrNameLst>
                                      </p:cBhvr>
                                      <p:to>
                                        <p:strVal val="visible"/>
                                      </p:to>
                                    </p:set>
                                    <p:animEffect transition="in" filter="barn(inVertical)">
                                      <p:cBhvr>
                                        <p:cTn id="12"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p:bld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Shape 1773"/>
        <p:cNvGrpSpPr/>
        <p:nvPr/>
      </p:nvGrpSpPr>
      <p:grpSpPr>
        <a:xfrm>
          <a:off x="0" y="0"/>
          <a:ext cx="0" cy="0"/>
          <a:chOff x="0" y="0"/>
          <a:chExt cx="0" cy="0"/>
        </a:xfrm>
      </p:grpSpPr>
      <p:sp>
        <p:nvSpPr>
          <p:cNvPr id="1774" name="Google Shape;1774;p72"/>
          <p:cNvSpPr txBox="1">
            <a:spLocks noGrp="1"/>
          </p:cNvSpPr>
          <p:nvPr>
            <p:ph type="title"/>
          </p:nvPr>
        </p:nvSpPr>
        <p:spPr>
          <a:xfrm>
            <a:off x="1680788" y="2044379"/>
            <a:ext cx="8830424" cy="1695200"/>
          </a:xfrm>
          <a:prstGeom prst="rect">
            <a:avLst/>
          </a:prstGeom>
        </p:spPr>
        <p:txBody>
          <a:bodyPr spcFirstLastPara="1" wrap="square" lIns="121900" tIns="121900" rIns="121900" bIns="121900" anchor="ctr" anchorCtr="0">
            <a:noAutofit/>
          </a:bodyPr>
          <a:lstStyle/>
          <a:p>
            <a:r>
              <a:rPr lang="en-US" sz="9800" dirty="0">
                <a:latin typeface="Source Sans Pro Black" panose="020B0803030403020204" pitchFamily="34" charset="0"/>
                <a:ea typeface="Source Sans Pro Black" panose="020B0803030403020204" pitchFamily="34" charset="0"/>
              </a:rPr>
              <a:t>XIN CẢM </a:t>
            </a:r>
            <a:r>
              <a:rPr lang="vi-VN" sz="9800" dirty="0">
                <a:latin typeface="Source Sans Pro Black" panose="020B0803030403020204" pitchFamily="34" charset="0"/>
                <a:ea typeface="Source Sans Pro Black" panose="020B0803030403020204" pitchFamily="34" charset="0"/>
              </a:rPr>
              <a:t>Ơ</a:t>
            </a:r>
            <a:r>
              <a:rPr lang="en-US" sz="9800" dirty="0">
                <a:latin typeface="Source Sans Pro Black" panose="020B0803030403020204" pitchFamily="34" charset="0"/>
                <a:ea typeface="Source Sans Pro Black" panose="020B0803030403020204" pitchFamily="34" charset="0"/>
              </a:rPr>
              <a:t>N!</a:t>
            </a:r>
            <a:endParaRPr sz="9800" dirty="0">
              <a:latin typeface="Source Sans Pro Black" panose="020B0803030403020204" pitchFamily="34" charset="0"/>
              <a:ea typeface="Source Sans Pro Black" panose="020B0803030403020204" pitchFamily="34" charset="0"/>
            </a:endParaRPr>
          </a:p>
        </p:txBody>
      </p:sp>
      <p:sp>
        <p:nvSpPr>
          <p:cNvPr id="1776" name="Google Shape;1776;p72"/>
          <p:cNvSpPr/>
          <p:nvPr/>
        </p:nvSpPr>
        <p:spPr>
          <a:xfrm flipH="1">
            <a:off x="2756103" y="3966021"/>
            <a:ext cx="426800" cy="426800"/>
          </a:xfrm>
          <a:prstGeom prst="ellipse">
            <a:avLst/>
          </a:prstGeom>
          <a:solidFill>
            <a:schemeClr val="accent1"/>
          </a:solidFill>
          <a:ln>
            <a:noFill/>
          </a:ln>
          <a:effectLst>
            <a:outerShdw blurRad="128588" dist="57150" dir="4980000" algn="bl" rotWithShape="0">
              <a:srgbClr val="000000">
                <a:alpha val="16000"/>
              </a:srgbClr>
            </a:outerShdw>
          </a:effectLst>
        </p:spPr>
        <p:txBody>
          <a:bodyPr spcFirstLastPara="1" wrap="square" lIns="121900" tIns="121900" rIns="121900" bIns="121900" anchor="ctr" anchorCtr="0">
            <a:noAutofit/>
          </a:bodyPr>
          <a:lstStyle/>
          <a:p>
            <a:endParaRPr sz="2489"/>
          </a:p>
        </p:txBody>
      </p:sp>
      <p:sp>
        <p:nvSpPr>
          <p:cNvPr id="1777" name="Google Shape;1777;p72"/>
          <p:cNvSpPr/>
          <p:nvPr/>
        </p:nvSpPr>
        <p:spPr>
          <a:xfrm>
            <a:off x="2644517" y="2131567"/>
            <a:ext cx="244000" cy="244000"/>
          </a:xfrm>
          <a:prstGeom prst="ellipse">
            <a:avLst/>
          </a:prstGeom>
          <a:solidFill>
            <a:schemeClr val="accent2"/>
          </a:solidFill>
          <a:ln>
            <a:noFill/>
          </a:ln>
          <a:effectLst>
            <a:outerShdw blurRad="128588" dist="57150" dir="4980000" algn="bl" rotWithShape="0">
              <a:srgbClr val="000000">
                <a:alpha val="16000"/>
              </a:srgbClr>
            </a:outerShdw>
          </a:effectLst>
        </p:spPr>
        <p:txBody>
          <a:bodyPr spcFirstLastPara="1" wrap="square" lIns="121900" tIns="121900" rIns="121900" bIns="121900" anchor="ctr" anchorCtr="0">
            <a:noAutofit/>
          </a:bodyPr>
          <a:lstStyle/>
          <a:p>
            <a:endParaRPr sz="2489"/>
          </a:p>
        </p:txBody>
      </p:sp>
      <p:sp>
        <p:nvSpPr>
          <p:cNvPr id="1778" name="Google Shape;1778;p72"/>
          <p:cNvSpPr/>
          <p:nvPr/>
        </p:nvSpPr>
        <p:spPr>
          <a:xfrm>
            <a:off x="9419733" y="1584767"/>
            <a:ext cx="244000" cy="244000"/>
          </a:xfrm>
          <a:prstGeom prst="ellipse">
            <a:avLst/>
          </a:prstGeom>
          <a:solidFill>
            <a:schemeClr val="accent1"/>
          </a:solidFill>
          <a:ln>
            <a:noFill/>
          </a:ln>
          <a:effectLst>
            <a:outerShdw blurRad="128588" dist="57150" dir="4980000" algn="bl" rotWithShape="0">
              <a:srgbClr val="000000">
                <a:alpha val="16000"/>
              </a:srgbClr>
            </a:outerShdw>
          </a:effectLst>
        </p:spPr>
        <p:txBody>
          <a:bodyPr spcFirstLastPara="1" wrap="square" lIns="121900" tIns="121900" rIns="121900" bIns="121900" anchor="ctr" anchorCtr="0">
            <a:noAutofit/>
          </a:bodyPr>
          <a:lstStyle/>
          <a:p>
            <a:endParaRPr sz="2489"/>
          </a:p>
        </p:txBody>
      </p:sp>
      <p:sp>
        <p:nvSpPr>
          <p:cNvPr id="1779" name="Google Shape;1779;p72"/>
          <p:cNvSpPr/>
          <p:nvPr/>
        </p:nvSpPr>
        <p:spPr>
          <a:xfrm>
            <a:off x="1390451" y="1097167"/>
            <a:ext cx="487600" cy="487600"/>
          </a:xfrm>
          <a:prstGeom prst="ellipse">
            <a:avLst/>
          </a:prstGeom>
          <a:solidFill>
            <a:schemeClr val="accent2"/>
          </a:solidFill>
          <a:ln>
            <a:noFill/>
          </a:ln>
          <a:effectLst>
            <a:outerShdw blurRad="128588" dist="57150" dir="4980000" algn="bl" rotWithShape="0">
              <a:srgbClr val="000000">
                <a:alpha val="16000"/>
              </a:srgbClr>
            </a:outerShdw>
          </a:effectLst>
        </p:spPr>
        <p:txBody>
          <a:bodyPr spcFirstLastPara="1" wrap="square" lIns="121900" tIns="121900" rIns="121900" bIns="121900" anchor="ctr" anchorCtr="0">
            <a:noAutofit/>
          </a:bodyPr>
          <a:lstStyle/>
          <a:p>
            <a:endParaRPr sz="2489"/>
          </a:p>
        </p:txBody>
      </p:sp>
    </p:spTree>
    <p:extLst>
      <p:ext uri="{BB962C8B-B14F-4D97-AF65-F5344CB8AC3E}">
        <p14:creationId xmlns:p14="http://schemas.microsoft.com/office/powerpoint/2010/main" val="3365776944"/>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drape"/>
      </p:transition>
    </mc:Choice>
    <mc:Fallback xmlns="">
      <p:transition spd="slow">
        <p:fade/>
      </p:transition>
    </mc:Fallback>
  </mc:AlternateContent>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888"/>
        <p:cNvGrpSpPr/>
        <p:nvPr/>
      </p:nvGrpSpPr>
      <p:grpSpPr>
        <a:xfrm>
          <a:off x="0" y="0"/>
          <a:ext cx="0" cy="0"/>
          <a:chOff x="0" y="0"/>
          <a:chExt cx="0" cy="0"/>
        </a:xfrm>
      </p:grpSpPr>
      <p:pic>
        <p:nvPicPr>
          <p:cNvPr id="26" name="Picture 25">
            <a:extLst>
              <a:ext uri="{FF2B5EF4-FFF2-40B4-BE49-F238E27FC236}">
                <a16:creationId xmlns:a16="http://schemas.microsoft.com/office/drawing/2014/main" id="{8ED63365-AE0F-4D9F-8C0A-65C29BE32F33}"/>
              </a:ext>
            </a:extLst>
          </p:cNvPr>
          <p:cNvPicPr>
            <a:picLocks noChangeAspect="1"/>
          </p:cNvPicPr>
          <p:nvPr/>
        </p:nvPicPr>
        <p:blipFill>
          <a:blip r:embed="rId3"/>
          <a:stretch>
            <a:fillRect/>
          </a:stretch>
        </p:blipFill>
        <p:spPr>
          <a:xfrm>
            <a:off x="620357" y="2954239"/>
            <a:ext cx="4790504" cy="3572229"/>
          </a:xfrm>
          <a:prstGeom prst="rect">
            <a:avLst/>
          </a:prstGeom>
        </p:spPr>
      </p:pic>
      <p:pic>
        <p:nvPicPr>
          <p:cNvPr id="27" name="Picture 26">
            <a:extLst>
              <a:ext uri="{FF2B5EF4-FFF2-40B4-BE49-F238E27FC236}">
                <a16:creationId xmlns:a16="http://schemas.microsoft.com/office/drawing/2014/main" id="{4EC1FF45-73CE-41D2-ACFF-BB0D307019C6}"/>
              </a:ext>
            </a:extLst>
          </p:cNvPr>
          <p:cNvPicPr>
            <a:picLocks noChangeAspect="1"/>
          </p:cNvPicPr>
          <p:nvPr/>
        </p:nvPicPr>
        <p:blipFill>
          <a:blip r:embed="rId4"/>
          <a:stretch>
            <a:fillRect/>
          </a:stretch>
        </p:blipFill>
        <p:spPr>
          <a:xfrm>
            <a:off x="6647676" y="526213"/>
            <a:ext cx="5544324" cy="3410426"/>
          </a:xfrm>
          <a:prstGeom prst="rect">
            <a:avLst/>
          </a:prstGeom>
        </p:spPr>
      </p:pic>
      <p:grpSp>
        <p:nvGrpSpPr>
          <p:cNvPr id="28" name="Group 27">
            <a:extLst>
              <a:ext uri="{FF2B5EF4-FFF2-40B4-BE49-F238E27FC236}">
                <a16:creationId xmlns:a16="http://schemas.microsoft.com/office/drawing/2014/main" id="{A40D103E-6EB9-4148-AAB2-1A03A8C7D2B1}"/>
              </a:ext>
            </a:extLst>
          </p:cNvPr>
          <p:cNvGrpSpPr/>
          <p:nvPr/>
        </p:nvGrpSpPr>
        <p:grpSpPr>
          <a:xfrm>
            <a:off x="478777" y="1547469"/>
            <a:ext cx="6700016" cy="1315812"/>
            <a:chOff x="478777" y="1186936"/>
            <a:chExt cx="6700016" cy="1315812"/>
          </a:xfrm>
        </p:grpSpPr>
        <p:sp>
          <p:nvSpPr>
            <p:cNvPr id="29" name="Google Shape;2090;p24">
              <a:extLst>
                <a:ext uri="{FF2B5EF4-FFF2-40B4-BE49-F238E27FC236}">
                  <a16:creationId xmlns:a16="http://schemas.microsoft.com/office/drawing/2014/main" id="{CD840C58-012F-411E-98B5-5129B266473F}"/>
                </a:ext>
              </a:extLst>
            </p:cNvPr>
            <p:cNvSpPr/>
            <p:nvPr/>
          </p:nvSpPr>
          <p:spPr>
            <a:xfrm>
              <a:off x="478777" y="1186936"/>
              <a:ext cx="6700016" cy="1315812"/>
            </a:xfrm>
            <a:custGeom>
              <a:avLst/>
              <a:gdLst/>
              <a:ahLst/>
              <a:cxnLst/>
              <a:rect l="l" t="t" r="r" b="b"/>
              <a:pathLst>
                <a:path w="204710" h="16849" extrusionOk="0">
                  <a:moveTo>
                    <a:pt x="1" y="0"/>
                  </a:moveTo>
                  <a:lnTo>
                    <a:pt x="1" y="16848"/>
                  </a:lnTo>
                  <a:lnTo>
                    <a:pt x="198756" y="16848"/>
                  </a:lnTo>
                  <a:lnTo>
                    <a:pt x="204140" y="9691"/>
                  </a:lnTo>
                  <a:cubicBezTo>
                    <a:pt x="204710" y="8899"/>
                    <a:pt x="204710" y="7886"/>
                    <a:pt x="204140" y="7126"/>
                  </a:cubicBezTo>
                  <a:lnTo>
                    <a:pt x="198756" y="0"/>
                  </a:lnTo>
                  <a:close/>
                </a:path>
              </a:pathLst>
            </a:custGeom>
            <a:solidFill>
              <a:srgbClr val="ACE5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30" name="Group 29">
              <a:extLst>
                <a:ext uri="{FF2B5EF4-FFF2-40B4-BE49-F238E27FC236}">
                  <a16:creationId xmlns:a16="http://schemas.microsoft.com/office/drawing/2014/main" id="{43D58C1D-63CB-48DF-9FAF-18EA856A5510}"/>
                </a:ext>
              </a:extLst>
            </p:cNvPr>
            <p:cNvGrpSpPr/>
            <p:nvPr/>
          </p:nvGrpSpPr>
          <p:grpSpPr>
            <a:xfrm>
              <a:off x="478777" y="1186936"/>
              <a:ext cx="852312" cy="1304239"/>
              <a:chOff x="478777" y="1186936"/>
              <a:chExt cx="664552" cy="1304239"/>
            </a:xfrm>
          </p:grpSpPr>
          <p:sp>
            <p:nvSpPr>
              <p:cNvPr id="31" name="Google Shape;2112;p24">
                <a:extLst>
                  <a:ext uri="{FF2B5EF4-FFF2-40B4-BE49-F238E27FC236}">
                    <a16:creationId xmlns:a16="http://schemas.microsoft.com/office/drawing/2014/main" id="{CC48374C-DDC9-444B-A760-90AD2FA61AF5}"/>
                  </a:ext>
                </a:extLst>
              </p:cNvPr>
              <p:cNvSpPr/>
              <p:nvPr/>
            </p:nvSpPr>
            <p:spPr>
              <a:xfrm>
                <a:off x="1007008" y="1186936"/>
                <a:ext cx="136321" cy="1304239"/>
              </a:xfrm>
              <a:custGeom>
                <a:avLst/>
                <a:gdLst/>
                <a:ahLst/>
                <a:cxnLst/>
                <a:rect l="l" t="t" r="r" b="b"/>
                <a:pathLst>
                  <a:path w="2535" h="16595" extrusionOk="0">
                    <a:moveTo>
                      <a:pt x="1" y="0"/>
                    </a:moveTo>
                    <a:lnTo>
                      <a:pt x="1" y="3389"/>
                    </a:lnTo>
                    <a:lnTo>
                      <a:pt x="1" y="16595"/>
                    </a:lnTo>
                    <a:lnTo>
                      <a:pt x="2534" y="16595"/>
                    </a:lnTo>
                    <a:lnTo>
                      <a:pt x="2534" y="3389"/>
                    </a:lnTo>
                    <a:lnTo>
                      <a:pt x="2534" y="0"/>
                    </a:lnTo>
                    <a:close/>
                  </a:path>
                </a:pathLst>
              </a:custGeom>
              <a:solidFill>
                <a:srgbClr val="8BDC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2113;p24">
                <a:extLst>
                  <a:ext uri="{FF2B5EF4-FFF2-40B4-BE49-F238E27FC236}">
                    <a16:creationId xmlns:a16="http://schemas.microsoft.com/office/drawing/2014/main" id="{6A0EC9DD-F625-466F-9EFE-2F3CE381173F}"/>
                  </a:ext>
                </a:extLst>
              </p:cNvPr>
              <p:cNvSpPr/>
              <p:nvPr/>
            </p:nvSpPr>
            <p:spPr>
              <a:xfrm>
                <a:off x="478777" y="1186936"/>
                <a:ext cx="118112" cy="1304239"/>
              </a:xfrm>
              <a:custGeom>
                <a:avLst/>
                <a:gdLst/>
                <a:ahLst/>
                <a:cxnLst/>
                <a:rect l="l" t="t" r="r" b="b"/>
                <a:pathLst>
                  <a:path w="4277" h="16595" extrusionOk="0">
                    <a:moveTo>
                      <a:pt x="1" y="0"/>
                    </a:moveTo>
                    <a:lnTo>
                      <a:pt x="1" y="3389"/>
                    </a:lnTo>
                    <a:lnTo>
                      <a:pt x="1" y="16595"/>
                    </a:lnTo>
                    <a:lnTo>
                      <a:pt x="4276" y="16595"/>
                    </a:lnTo>
                    <a:lnTo>
                      <a:pt x="4276" y="3389"/>
                    </a:lnTo>
                    <a:lnTo>
                      <a:pt x="4276" y="0"/>
                    </a:lnTo>
                    <a:close/>
                  </a:path>
                </a:pathLst>
              </a:custGeom>
              <a:solidFill>
                <a:srgbClr val="8BDC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2120;p24">
                <a:extLst>
                  <a:ext uri="{FF2B5EF4-FFF2-40B4-BE49-F238E27FC236}">
                    <a16:creationId xmlns:a16="http://schemas.microsoft.com/office/drawing/2014/main" id="{6F9AC917-E33C-479D-B55F-42848E8A58D8}"/>
                  </a:ext>
                </a:extLst>
              </p:cNvPr>
              <p:cNvSpPr/>
              <p:nvPr/>
            </p:nvSpPr>
            <p:spPr>
              <a:xfrm>
                <a:off x="617366" y="1490071"/>
                <a:ext cx="360249" cy="697967"/>
              </a:xfrm>
              <a:custGeom>
                <a:avLst/>
                <a:gdLst/>
                <a:ahLst/>
                <a:cxnLst/>
                <a:rect l="l" t="t" r="r" b="b"/>
                <a:pathLst>
                  <a:path w="8045" h="11814" extrusionOk="0">
                    <a:moveTo>
                      <a:pt x="1236" y="1046"/>
                    </a:moveTo>
                    <a:cubicBezTo>
                      <a:pt x="1141" y="1046"/>
                      <a:pt x="1046" y="1141"/>
                      <a:pt x="1046" y="1236"/>
                    </a:cubicBezTo>
                    <a:lnTo>
                      <a:pt x="1046" y="2946"/>
                    </a:lnTo>
                    <a:cubicBezTo>
                      <a:pt x="1046" y="3041"/>
                      <a:pt x="1141" y="3104"/>
                      <a:pt x="1236" y="3104"/>
                    </a:cubicBezTo>
                    <a:lnTo>
                      <a:pt x="6810" y="3104"/>
                    </a:lnTo>
                    <a:cubicBezTo>
                      <a:pt x="6905" y="3104"/>
                      <a:pt x="7000" y="3041"/>
                      <a:pt x="7000" y="2946"/>
                    </a:cubicBezTo>
                    <a:lnTo>
                      <a:pt x="7000" y="1236"/>
                    </a:lnTo>
                    <a:cubicBezTo>
                      <a:pt x="7000" y="1141"/>
                      <a:pt x="6905" y="1046"/>
                      <a:pt x="6810" y="1046"/>
                    </a:cubicBezTo>
                    <a:lnTo>
                      <a:pt x="5416" y="1046"/>
                    </a:lnTo>
                    <a:cubicBezTo>
                      <a:pt x="5321" y="1046"/>
                      <a:pt x="5258" y="1141"/>
                      <a:pt x="5258" y="1236"/>
                    </a:cubicBezTo>
                    <a:cubicBezTo>
                      <a:pt x="5258" y="1331"/>
                      <a:pt x="5321" y="1394"/>
                      <a:pt x="5416" y="1394"/>
                    </a:cubicBezTo>
                    <a:lnTo>
                      <a:pt x="6652" y="1394"/>
                    </a:lnTo>
                    <a:lnTo>
                      <a:pt x="6652" y="2756"/>
                    </a:lnTo>
                    <a:lnTo>
                      <a:pt x="1394" y="2756"/>
                    </a:lnTo>
                    <a:lnTo>
                      <a:pt x="1394" y="1394"/>
                    </a:lnTo>
                    <a:lnTo>
                      <a:pt x="4720" y="1394"/>
                    </a:lnTo>
                    <a:cubicBezTo>
                      <a:pt x="4815" y="1394"/>
                      <a:pt x="4910" y="1331"/>
                      <a:pt x="4910" y="1236"/>
                    </a:cubicBezTo>
                    <a:cubicBezTo>
                      <a:pt x="4910" y="1141"/>
                      <a:pt x="4815" y="1046"/>
                      <a:pt x="4720" y="1046"/>
                    </a:cubicBezTo>
                    <a:close/>
                    <a:moveTo>
                      <a:pt x="2471" y="3801"/>
                    </a:moveTo>
                    <a:lnTo>
                      <a:pt x="2471" y="4846"/>
                    </a:lnTo>
                    <a:lnTo>
                      <a:pt x="1394" y="4846"/>
                    </a:lnTo>
                    <a:lnTo>
                      <a:pt x="1394" y="3801"/>
                    </a:lnTo>
                    <a:close/>
                    <a:moveTo>
                      <a:pt x="3865" y="3801"/>
                    </a:moveTo>
                    <a:lnTo>
                      <a:pt x="3865" y="4846"/>
                    </a:lnTo>
                    <a:lnTo>
                      <a:pt x="2788" y="4846"/>
                    </a:lnTo>
                    <a:lnTo>
                      <a:pt x="2788" y="3801"/>
                    </a:lnTo>
                    <a:close/>
                    <a:moveTo>
                      <a:pt x="5258" y="3801"/>
                    </a:moveTo>
                    <a:lnTo>
                      <a:pt x="5258" y="4846"/>
                    </a:lnTo>
                    <a:lnTo>
                      <a:pt x="4213" y="4846"/>
                    </a:lnTo>
                    <a:lnTo>
                      <a:pt x="4213" y="3801"/>
                    </a:lnTo>
                    <a:close/>
                    <a:moveTo>
                      <a:pt x="6652" y="3801"/>
                    </a:moveTo>
                    <a:lnTo>
                      <a:pt x="6652" y="4846"/>
                    </a:lnTo>
                    <a:lnTo>
                      <a:pt x="5606" y="4846"/>
                    </a:lnTo>
                    <a:lnTo>
                      <a:pt x="5606" y="3801"/>
                    </a:lnTo>
                    <a:close/>
                    <a:moveTo>
                      <a:pt x="2471" y="5195"/>
                    </a:moveTo>
                    <a:lnTo>
                      <a:pt x="2471" y="6240"/>
                    </a:lnTo>
                    <a:lnTo>
                      <a:pt x="1394" y="6240"/>
                    </a:lnTo>
                    <a:lnTo>
                      <a:pt x="1394" y="5195"/>
                    </a:lnTo>
                    <a:close/>
                    <a:moveTo>
                      <a:pt x="3865" y="5195"/>
                    </a:moveTo>
                    <a:lnTo>
                      <a:pt x="3865" y="6240"/>
                    </a:lnTo>
                    <a:lnTo>
                      <a:pt x="2788" y="6240"/>
                    </a:lnTo>
                    <a:lnTo>
                      <a:pt x="2788" y="5195"/>
                    </a:lnTo>
                    <a:close/>
                    <a:moveTo>
                      <a:pt x="5258" y="5195"/>
                    </a:moveTo>
                    <a:lnTo>
                      <a:pt x="5258" y="6240"/>
                    </a:lnTo>
                    <a:lnTo>
                      <a:pt x="4213" y="6240"/>
                    </a:lnTo>
                    <a:lnTo>
                      <a:pt x="4213" y="5195"/>
                    </a:lnTo>
                    <a:close/>
                    <a:moveTo>
                      <a:pt x="6652" y="5195"/>
                    </a:moveTo>
                    <a:lnTo>
                      <a:pt x="6652" y="6240"/>
                    </a:lnTo>
                    <a:lnTo>
                      <a:pt x="5606" y="6240"/>
                    </a:lnTo>
                    <a:lnTo>
                      <a:pt x="5606" y="5195"/>
                    </a:lnTo>
                    <a:close/>
                    <a:moveTo>
                      <a:pt x="2471" y="6588"/>
                    </a:moveTo>
                    <a:lnTo>
                      <a:pt x="2471" y="7633"/>
                    </a:lnTo>
                    <a:lnTo>
                      <a:pt x="1394" y="7633"/>
                    </a:lnTo>
                    <a:lnTo>
                      <a:pt x="1394" y="6588"/>
                    </a:lnTo>
                    <a:close/>
                    <a:moveTo>
                      <a:pt x="3865" y="6588"/>
                    </a:moveTo>
                    <a:lnTo>
                      <a:pt x="3865" y="7633"/>
                    </a:lnTo>
                    <a:lnTo>
                      <a:pt x="2788" y="7633"/>
                    </a:lnTo>
                    <a:lnTo>
                      <a:pt x="2788" y="6588"/>
                    </a:lnTo>
                    <a:close/>
                    <a:moveTo>
                      <a:pt x="5258" y="6588"/>
                    </a:moveTo>
                    <a:lnTo>
                      <a:pt x="5258" y="7633"/>
                    </a:lnTo>
                    <a:lnTo>
                      <a:pt x="4213" y="7633"/>
                    </a:lnTo>
                    <a:lnTo>
                      <a:pt x="4213" y="6588"/>
                    </a:lnTo>
                    <a:close/>
                    <a:moveTo>
                      <a:pt x="6652" y="6588"/>
                    </a:moveTo>
                    <a:lnTo>
                      <a:pt x="6652" y="7633"/>
                    </a:lnTo>
                    <a:lnTo>
                      <a:pt x="5606" y="7633"/>
                    </a:lnTo>
                    <a:lnTo>
                      <a:pt x="5606" y="6588"/>
                    </a:lnTo>
                    <a:close/>
                    <a:moveTo>
                      <a:pt x="2471" y="7981"/>
                    </a:moveTo>
                    <a:lnTo>
                      <a:pt x="2471" y="9058"/>
                    </a:lnTo>
                    <a:lnTo>
                      <a:pt x="1394" y="9058"/>
                    </a:lnTo>
                    <a:lnTo>
                      <a:pt x="1394" y="7981"/>
                    </a:lnTo>
                    <a:close/>
                    <a:moveTo>
                      <a:pt x="3865" y="7981"/>
                    </a:moveTo>
                    <a:lnTo>
                      <a:pt x="3865" y="9058"/>
                    </a:lnTo>
                    <a:lnTo>
                      <a:pt x="2788" y="9058"/>
                    </a:lnTo>
                    <a:lnTo>
                      <a:pt x="2788" y="7981"/>
                    </a:lnTo>
                    <a:close/>
                    <a:moveTo>
                      <a:pt x="5258" y="7981"/>
                    </a:moveTo>
                    <a:lnTo>
                      <a:pt x="5258" y="9058"/>
                    </a:lnTo>
                    <a:lnTo>
                      <a:pt x="4213" y="9058"/>
                    </a:lnTo>
                    <a:lnTo>
                      <a:pt x="4213" y="7981"/>
                    </a:lnTo>
                    <a:close/>
                    <a:moveTo>
                      <a:pt x="888" y="1"/>
                    </a:moveTo>
                    <a:cubicBezTo>
                      <a:pt x="413" y="1"/>
                      <a:pt x="1" y="413"/>
                      <a:pt x="1" y="888"/>
                    </a:cubicBezTo>
                    <a:lnTo>
                      <a:pt x="1" y="2946"/>
                    </a:lnTo>
                    <a:cubicBezTo>
                      <a:pt x="1" y="3041"/>
                      <a:pt x="96" y="3104"/>
                      <a:pt x="191" y="3104"/>
                    </a:cubicBezTo>
                    <a:cubicBezTo>
                      <a:pt x="286" y="3104"/>
                      <a:pt x="349" y="3041"/>
                      <a:pt x="349" y="2946"/>
                    </a:cubicBezTo>
                    <a:lnTo>
                      <a:pt x="349" y="888"/>
                    </a:lnTo>
                    <a:cubicBezTo>
                      <a:pt x="349" y="603"/>
                      <a:pt x="603" y="349"/>
                      <a:pt x="888" y="349"/>
                    </a:cubicBezTo>
                    <a:lnTo>
                      <a:pt x="7158" y="349"/>
                    </a:lnTo>
                    <a:cubicBezTo>
                      <a:pt x="7443" y="349"/>
                      <a:pt x="7697" y="603"/>
                      <a:pt x="7697" y="888"/>
                    </a:cubicBezTo>
                    <a:lnTo>
                      <a:pt x="7697" y="8900"/>
                    </a:lnTo>
                    <a:cubicBezTo>
                      <a:pt x="7697" y="8995"/>
                      <a:pt x="7760" y="9058"/>
                      <a:pt x="7855" y="9058"/>
                    </a:cubicBezTo>
                    <a:cubicBezTo>
                      <a:pt x="7950" y="9058"/>
                      <a:pt x="8045" y="8995"/>
                      <a:pt x="8045" y="8900"/>
                    </a:cubicBezTo>
                    <a:lnTo>
                      <a:pt x="8045" y="888"/>
                    </a:lnTo>
                    <a:cubicBezTo>
                      <a:pt x="8045" y="413"/>
                      <a:pt x="7633" y="1"/>
                      <a:pt x="7158" y="1"/>
                    </a:cubicBezTo>
                    <a:close/>
                    <a:moveTo>
                      <a:pt x="2471" y="9407"/>
                    </a:moveTo>
                    <a:lnTo>
                      <a:pt x="2471" y="10452"/>
                    </a:lnTo>
                    <a:lnTo>
                      <a:pt x="1394" y="10452"/>
                    </a:lnTo>
                    <a:lnTo>
                      <a:pt x="1394" y="9407"/>
                    </a:lnTo>
                    <a:close/>
                    <a:moveTo>
                      <a:pt x="3865" y="9407"/>
                    </a:moveTo>
                    <a:lnTo>
                      <a:pt x="3865" y="10452"/>
                    </a:lnTo>
                    <a:lnTo>
                      <a:pt x="2788" y="10452"/>
                    </a:lnTo>
                    <a:lnTo>
                      <a:pt x="2788" y="9407"/>
                    </a:lnTo>
                    <a:close/>
                    <a:moveTo>
                      <a:pt x="5258" y="9407"/>
                    </a:moveTo>
                    <a:lnTo>
                      <a:pt x="5258" y="10452"/>
                    </a:lnTo>
                    <a:lnTo>
                      <a:pt x="4213" y="10452"/>
                    </a:lnTo>
                    <a:lnTo>
                      <a:pt x="4213" y="9407"/>
                    </a:lnTo>
                    <a:close/>
                    <a:moveTo>
                      <a:pt x="6652" y="7981"/>
                    </a:moveTo>
                    <a:lnTo>
                      <a:pt x="6652" y="10452"/>
                    </a:lnTo>
                    <a:lnTo>
                      <a:pt x="5606" y="10452"/>
                    </a:lnTo>
                    <a:lnTo>
                      <a:pt x="5606" y="7981"/>
                    </a:lnTo>
                    <a:close/>
                    <a:moveTo>
                      <a:pt x="1236" y="3453"/>
                    </a:moveTo>
                    <a:cubicBezTo>
                      <a:pt x="1141" y="3453"/>
                      <a:pt x="1046" y="3516"/>
                      <a:pt x="1046" y="3611"/>
                    </a:cubicBezTo>
                    <a:lnTo>
                      <a:pt x="1046" y="10610"/>
                    </a:lnTo>
                    <a:cubicBezTo>
                      <a:pt x="1046" y="10705"/>
                      <a:pt x="1141" y="10800"/>
                      <a:pt x="1236" y="10800"/>
                    </a:cubicBezTo>
                    <a:lnTo>
                      <a:pt x="6810" y="10800"/>
                    </a:lnTo>
                    <a:cubicBezTo>
                      <a:pt x="6905" y="10800"/>
                      <a:pt x="7000" y="10705"/>
                      <a:pt x="7000" y="10610"/>
                    </a:cubicBezTo>
                    <a:lnTo>
                      <a:pt x="7000" y="3611"/>
                    </a:lnTo>
                    <a:cubicBezTo>
                      <a:pt x="7000" y="3516"/>
                      <a:pt x="6905" y="3453"/>
                      <a:pt x="6810" y="3453"/>
                    </a:cubicBezTo>
                    <a:close/>
                    <a:moveTo>
                      <a:pt x="191" y="3453"/>
                    </a:moveTo>
                    <a:cubicBezTo>
                      <a:pt x="96" y="3453"/>
                      <a:pt x="1" y="3516"/>
                      <a:pt x="1" y="3611"/>
                    </a:cubicBezTo>
                    <a:lnTo>
                      <a:pt x="1" y="10958"/>
                    </a:lnTo>
                    <a:cubicBezTo>
                      <a:pt x="1" y="11433"/>
                      <a:pt x="413" y="11813"/>
                      <a:pt x="888" y="11813"/>
                    </a:cubicBezTo>
                    <a:lnTo>
                      <a:pt x="7158" y="11813"/>
                    </a:lnTo>
                    <a:cubicBezTo>
                      <a:pt x="7633" y="11813"/>
                      <a:pt x="8045" y="11433"/>
                      <a:pt x="8045" y="10958"/>
                    </a:cubicBezTo>
                    <a:lnTo>
                      <a:pt x="8045" y="9565"/>
                    </a:lnTo>
                    <a:cubicBezTo>
                      <a:pt x="8045" y="9470"/>
                      <a:pt x="7950" y="9407"/>
                      <a:pt x="7855" y="9407"/>
                    </a:cubicBezTo>
                    <a:cubicBezTo>
                      <a:pt x="7760" y="9407"/>
                      <a:pt x="7697" y="9470"/>
                      <a:pt x="7697" y="9565"/>
                    </a:cubicBezTo>
                    <a:lnTo>
                      <a:pt x="7697" y="10958"/>
                    </a:lnTo>
                    <a:cubicBezTo>
                      <a:pt x="7697" y="11243"/>
                      <a:pt x="7443" y="11465"/>
                      <a:pt x="7158" y="11465"/>
                    </a:cubicBezTo>
                    <a:lnTo>
                      <a:pt x="888" y="11465"/>
                    </a:lnTo>
                    <a:cubicBezTo>
                      <a:pt x="603" y="11465"/>
                      <a:pt x="349" y="11243"/>
                      <a:pt x="349" y="10958"/>
                    </a:cubicBezTo>
                    <a:lnTo>
                      <a:pt x="349" y="3611"/>
                    </a:lnTo>
                    <a:cubicBezTo>
                      <a:pt x="349" y="3516"/>
                      <a:pt x="286" y="3453"/>
                      <a:pt x="191" y="3453"/>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grpSp>
        <p:nvGrpSpPr>
          <p:cNvPr id="34" name="Group 33">
            <a:extLst>
              <a:ext uri="{FF2B5EF4-FFF2-40B4-BE49-F238E27FC236}">
                <a16:creationId xmlns:a16="http://schemas.microsoft.com/office/drawing/2014/main" id="{7E18B8D0-CA2E-427E-9ADA-C94797F6A98D}"/>
              </a:ext>
            </a:extLst>
          </p:cNvPr>
          <p:cNvGrpSpPr/>
          <p:nvPr/>
        </p:nvGrpSpPr>
        <p:grpSpPr>
          <a:xfrm>
            <a:off x="5410861" y="4534884"/>
            <a:ext cx="6437929" cy="1551294"/>
            <a:chOff x="5280592" y="4559632"/>
            <a:chExt cx="6210800" cy="1188810"/>
          </a:xfrm>
        </p:grpSpPr>
        <p:sp>
          <p:nvSpPr>
            <p:cNvPr id="35" name="Google Shape;2091;p24">
              <a:extLst>
                <a:ext uri="{FF2B5EF4-FFF2-40B4-BE49-F238E27FC236}">
                  <a16:creationId xmlns:a16="http://schemas.microsoft.com/office/drawing/2014/main" id="{FB4F92D3-5AC4-4279-ABE0-6C1EAAA6D8E6}"/>
                </a:ext>
              </a:extLst>
            </p:cNvPr>
            <p:cNvSpPr/>
            <p:nvPr/>
          </p:nvSpPr>
          <p:spPr>
            <a:xfrm rot="10800000">
              <a:off x="5280592" y="4559632"/>
              <a:ext cx="6189158" cy="1188810"/>
            </a:xfrm>
            <a:custGeom>
              <a:avLst/>
              <a:gdLst/>
              <a:ahLst/>
              <a:cxnLst/>
              <a:rect l="l" t="t" r="r" b="b"/>
              <a:pathLst>
                <a:path w="192454" h="16279" extrusionOk="0">
                  <a:moveTo>
                    <a:pt x="1" y="1"/>
                  </a:moveTo>
                  <a:lnTo>
                    <a:pt x="1" y="16279"/>
                  </a:lnTo>
                  <a:lnTo>
                    <a:pt x="186468" y="16279"/>
                  </a:lnTo>
                  <a:lnTo>
                    <a:pt x="191852" y="9375"/>
                  </a:lnTo>
                  <a:cubicBezTo>
                    <a:pt x="192454" y="8615"/>
                    <a:pt x="192454" y="7633"/>
                    <a:pt x="191852" y="6873"/>
                  </a:cubicBezTo>
                  <a:lnTo>
                    <a:pt x="186468" y="1"/>
                  </a:lnTo>
                  <a:close/>
                </a:path>
              </a:pathLst>
            </a:custGeom>
            <a:solidFill>
              <a:srgbClr val="F25D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6" name="Group 35">
              <a:extLst>
                <a:ext uri="{FF2B5EF4-FFF2-40B4-BE49-F238E27FC236}">
                  <a16:creationId xmlns:a16="http://schemas.microsoft.com/office/drawing/2014/main" id="{B7F5484B-C910-4A6F-A8D7-6F32613730D3}"/>
                </a:ext>
              </a:extLst>
            </p:cNvPr>
            <p:cNvGrpSpPr/>
            <p:nvPr/>
          </p:nvGrpSpPr>
          <p:grpSpPr>
            <a:xfrm>
              <a:off x="10695709" y="4575923"/>
              <a:ext cx="795683" cy="1167515"/>
              <a:chOff x="10988856" y="4575923"/>
              <a:chExt cx="502536" cy="1167515"/>
            </a:xfrm>
          </p:grpSpPr>
          <p:sp>
            <p:nvSpPr>
              <p:cNvPr id="37" name="Google Shape;2110;p24">
                <a:extLst>
                  <a:ext uri="{FF2B5EF4-FFF2-40B4-BE49-F238E27FC236}">
                    <a16:creationId xmlns:a16="http://schemas.microsoft.com/office/drawing/2014/main" id="{F6D8B2CE-F5E5-4869-AD9C-B2832737DB4C}"/>
                  </a:ext>
                </a:extLst>
              </p:cNvPr>
              <p:cNvSpPr/>
              <p:nvPr/>
            </p:nvSpPr>
            <p:spPr>
              <a:xfrm>
                <a:off x="11412801" y="4575923"/>
                <a:ext cx="78591" cy="1167515"/>
              </a:xfrm>
              <a:custGeom>
                <a:avLst/>
                <a:gdLst/>
                <a:ahLst/>
                <a:cxnLst/>
                <a:rect l="l" t="t" r="r" b="b"/>
                <a:pathLst>
                  <a:path w="2535" h="16184" extrusionOk="0">
                    <a:moveTo>
                      <a:pt x="1" y="1"/>
                    </a:moveTo>
                    <a:lnTo>
                      <a:pt x="1" y="3326"/>
                    </a:lnTo>
                    <a:lnTo>
                      <a:pt x="1" y="16184"/>
                    </a:lnTo>
                    <a:lnTo>
                      <a:pt x="2534" y="16184"/>
                    </a:lnTo>
                    <a:lnTo>
                      <a:pt x="2534" y="3326"/>
                    </a:lnTo>
                    <a:lnTo>
                      <a:pt x="2534" y="1"/>
                    </a:lnTo>
                    <a:close/>
                  </a:path>
                </a:pathLst>
              </a:custGeom>
              <a:solidFill>
                <a:srgbClr val="DD51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2111;p24">
                <a:extLst>
                  <a:ext uri="{FF2B5EF4-FFF2-40B4-BE49-F238E27FC236}">
                    <a16:creationId xmlns:a16="http://schemas.microsoft.com/office/drawing/2014/main" id="{24B85BE5-3848-4899-98CC-68AF56D0C9B3}"/>
                  </a:ext>
                </a:extLst>
              </p:cNvPr>
              <p:cNvSpPr/>
              <p:nvPr/>
            </p:nvSpPr>
            <p:spPr>
              <a:xfrm>
                <a:off x="10988856" y="4575923"/>
                <a:ext cx="78591" cy="1167515"/>
              </a:xfrm>
              <a:custGeom>
                <a:avLst/>
                <a:gdLst/>
                <a:ahLst/>
                <a:cxnLst/>
                <a:rect l="l" t="t" r="r" b="b"/>
                <a:pathLst>
                  <a:path w="4277" h="16184" extrusionOk="0">
                    <a:moveTo>
                      <a:pt x="1" y="1"/>
                    </a:moveTo>
                    <a:lnTo>
                      <a:pt x="1" y="3326"/>
                    </a:lnTo>
                    <a:lnTo>
                      <a:pt x="1" y="16184"/>
                    </a:lnTo>
                    <a:lnTo>
                      <a:pt x="4276" y="16184"/>
                    </a:lnTo>
                    <a:lnTo>
                      <a:pt x="4276" y="3326"/>
                    </a:lnTo>
                    <a:lnTo>
                      <a:pt x="4276" y="1"/>
                    </a:lnTo>
                    <a:close/>
                  </a:path>
                </a:pathLst>
              </a:custGeom>
              <a:solidFill>
                <a:srgbClr val="DD51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2122;p24">
                <a:extLst>
                  <a:ext uri="{FF2B5EF4-FFF2-40B4-BE49-F238E27FC236}">
                    <a16:creationId xmlns:a16="http://schemas.microsoft.com/office/drawing/2014/main" id="{B449A013-5997-4193-B8E9-AE1D03A0C467}"/>
                  </a:ext>
                </a:extLst>
              </p:cNvPr>
              <p:cNvSpPr/>
              <p:nvPr/>
            </p:nvSpPr>
            <p:spPr>
              <a:xfrm>
                <a:off x="11072939" y="4902464"/>
                <a:ext cx="326194" cy="598892"/>
              </a:xfrm>
              <a:custGeom>
                <a:avLst/>
                <a:gdLst/>
                <a:ahLst/>
                <a:cxnLst/>
                <a:rect l="l" t="t" r="r" b="b"/>
                <a:pathLst>
                  <a:path w="14126" h="10578" extrusionOk="0">
                    <a:moveTo>
                      <a:pt x="1046" y="5067"/>
                    </a:moveTo>
                    <a:cubicBezTo>
                      <a:pt x="919" y="5067"/>
                      <a:pt x="824" y="5162"/>
                      <a:pt x="824" y="5289"/>
                    </a:cubicBezTo>
                    <a:cubicBezTo>
                      <a:pt x="824" y="5415"/>
                      <a:pt x="919" y="5510"/>
                      <a:pt x="1046" y="5510"/>
                    </a:cubicBezTo>
                    <a:cubicBezTo>
                      <a:pt x="1141" y="5510"/>
                      <a:pt x="1268" y="5415"/>
                      <a:pt x="1268" y="5289"/>
                    </a:cubicBezTo>
                    <a:cubicBezTo>
                      <a:pt x="1268" y="5162"/>
                      <a:pt x="1141" y="5067"/>
                      <a:pt x="1046" y="5067"/>
                    </a:cubicBezTo>
                    <a:close/>
                    <a:moveTo>
                      <a:pt x="13112" y="4592"/>
                    </a:moveTo>
                    <a:cubicBezTo>
                      <a:pt x="12985" y="4592"/>
                      <a:pt x="12890" y="4687"/>
                      <a:pt x="12890" y="4814"/>
                    </a:cubicBezTo>
                    <a:lnTo>
                      <a:pt x="12890" y="5764"/>
                    </a:lnTo>
                    <a:cubicBezTo>
                      <a:pt x="12890" y="5891"/>
                      <a:pt x="12985" y="5986"/>
                      <a:pt x="13112" y="5986"/>
                    </a:cubicBezTo>
                    <a:cubicBezTo>
                      <a:pt x="13207" y="5986"/>
                      <a:pt x="13302" y="5891"/>
                      <a:pt x="13302" y="5764"/>
                    </a:cubicBezTo>
                    <a:lnTo>
                      <a:pt x="13302" y="4814"/>
                    </a:lnTo>
                    <a:cubicBezTo>
                      <a:pt x="13302" y="4687"/>
                      <a:pt x="13207" y="4592"/>
                      <a:pt x="13112" y="4592"/>
                    </a:cubicBezTo>
                    <a:close/>
                    <a:moveTo>
                      <a:pt x="6145" y="3737"/>
                    </a:moveTo>
                    <a:lnTo>
                      <a:pt x="8741" y="5289"/>
                    </a:lnTo>
                    <a:lnTo>
                      <a:pt x="6145" y="6841"/>
                    </a:lnTo>
                    <a:lnTo>
                      <a:pt x="6145" y="3737"/>
                    </a:lnTo>
                    <a:close/>
                    <a:moveTo>
                      <a:pt x="6129" y="3309"/>
                    </a:moveTo>
                    <a:cubicBezTo>
                      <a:pt x="6057" y="3309"/>
                      <a:pt x="5986" y="3325"/>
                      <a:pt x="5923" y="3357"/>
                    </a:cubicBezTo>
                    <a:cubicBezTo>
                      <a:pt x="5796" y="3420"/>
                      <a:pt x="5701" y="3579"/>
                      <a:pt x="5701" y="3705"/>
                    </a:cubicBezTo>
                    <a:lnTo>
                      <a:pt x="5701" y="6841"/>
                    </a:lnTo>
                    <a:cubicBezTo>
                      <a:pt x="5701" y="6999"/>
                      <a:pt x="5796" y="7126"/>
                      <a:pt x="5923" y="7221"/>
                    </a:cubicBezTo>
                    <a:cubicBezTo>
                      <a:pt x="5986" y="7252"/>
                      <a:pt x="6050" y="7252"/>
                      <a:pt x="6145" y="7252"/>
                    </a:cubicBezTo>
                    <a:cubicBezTo>
                      <a:pt x="6208" y="7252"/>
                      <a:pt x="6271" y="7252"/>
                      <a:pt x="6335" y="7221"/>
                    </a:cubicBezTo>
                    <a:lnTo>
                      <a:pt x="8963" y="5637"/>
                    </a:lnTo>
                    <a:cubicBezTo>
                      <a:pt x="9090" y="5574"/>
                      <a:pt x="9153" y="5447"/>
                      <a:pt x="9153" y="5289"/>
                    </a:cubicBezTo>
                    <a:cubicBezTo>
                      <a:pt x="9153" y="5130"/>
                      <a:pt x="9090" y="5004"/>
                      <a:pt x="8963" y="4940"/>
                    </a:cubicBezTo>
                    <a:lnTo>
                      <a:pt x="6335" y="3357"/>
                    </a:lnTo>
                    <a:cubicBezTo>
                      <a:pt x="6271" y="3325"/>
                      <a:pt x="6200" y="3309"/>
                      <a:pt x="6129" y="3309"/>
                    </a:cubicBezTo>
                    <a:close/>
                    <a:moveTo>
                      <a:pt x="1458" y="855"/>
                    </a:moveTo>
                    <a:cubicBezTo>
                      <a:pt x="1331" y="855"/>
                      <a:pt x="1236" y="950"/>
                      <a:pt x="1236" y="1045"/>
                    </a:cubicBezTo>
                    <a:lnTo>
                      <a:pt x="1236" y="4307"/>
                    </a:lnTo>
                    <a:cubicBezTo>
                      <a:pt x="1236" y="4465"/>
                      <a:pt x="1299" y="4624"/>
                      <a:pt x="1394" y="4687"/>
                    </a:cubicBezTo>
                    <a:cubicBezTo>
                      <a:pt x="1458" y="4750"/>
                      <a:pt x="1648" y="4972"/>
                      <a:pt x="1648" y="5289"/>
                    </a:cubicBezTo>
                    <a:cubicBezTo>
                      <a:pt x="1648" y="5605"/>
                      <a:pt x="1458" y="5827"/>
                      <a:pt x="1394" y="5891"/>
                    </a:cubicBezTo>
                    <a:cubicBezTo>
                      <a:pt x="1299" y="5954"/>
                      <a:pt x="1236" y="6112"/>
                      <a:pt x="1236" y="6271"/>
                    </a:cubicBezTo>
                    <a:lnTo>
                      <a:pt x="1236" y="9532"/>
                    </a:lnTo>
                    <a:cubicBezTo>
                      <a:pt x="1236" y="9627"/>
                      <a:pt x="1331" y="9722"/>
                      <a:pt x="1458" y="9722"/>
                    </a:cubicBezTo>
                    <a:lnTo>
                      <a:pt x="12700" y="9722"/>
                    </a:lnTo>
                    <a:cubicBezTo>
                      <a:pt x="12795" y="9722"/>
                      <a:pt x="12890" y="9627"/>
                      <a:pt x="12890" y="9532"/>
                    </a:cubicBezTo>
                    <a:lnTo>
                      <a:pt x="12890" y="6682"/>
                    </a:lnTo>
                    <a:cubicBezTo>
                      <a:pt x="12890" y="6429"/>
                      <a:pt x="12763" y="6302"/>
                      <a:pt x="12668" y="6207"/>
                    </a:cubicBezTo>
                    <a:cubicBezTo>
                      <a:pt x="12573" y="6112"/>
                      <a:pt x="12478" y="6017"/>
                      <a:pt x="12478" y="5669"/>
                    </a:cubicBezTo>
                    <a:lnTo>
                      <a:pt x="12478" y="4909"/>
                    </a:lnTo>
                    <a:cubicBezTo>
                      <a:pt x="12478" y="4560"/>
                      <a:pt x="12573" y="4465"/>
                      <a:pt x="12668" y="4370"/>
                    </a:cubicBezTo>
                    <a:cubicBezTo>
                      <a:pt x="12763" y="4275"/>
                      <a:pt x="12890" y="4149"/>
                      <a:pt x="12890" y="3895"/>
                    </a:cubicBezTo>
                    <a:lnTo>
                      <a:pt x="12890" y="1045"/>
                    </a:lnTo>
                    <a:cubicBezTo>
                      <a:pt x="12890" y="950"/>
                      <a:pt x="12795" y="855"/>
                      <a:pt x="12700" y="855"/>
                    </a:cubicBezTo>
                    <a:lnTo>
                      <a:pt x="9723" y="855"/>
                    </a:lnTo>
                    <a:cubicBezTo>
                      <a:pt x="9596" y="855"/>
                      <a:pt x="9533" y="950"/>
                      <a:pt x="9533" y="1045"/>
                    </a:cubicBezTo>
                    <a:cubicBezTo>
                      <a:pt x="9533" y="1172"/>
                      <a:pt x="9596" y="1267"/>
                      <a:pt x="9723" y="1267"/>
                    </a:cubicBezTo>
                    <a:lnTo>
                      <a:pt x="12478" y="1267"/>
                    </a:lnTo>
                    <a:lnTo>
                      <a:pt x="12478" y="3895"/>
                    </a:lnTo>
                    <a:cubicBezTo>
                      <a:pt x="12478" y="3990"/>
                      <a:pt x="12447" y="4022"/>
                      <a:pt x="12383" y="4085"/>
                    </a:cubicBezTo>
                    <a:cubicBezTo>
                      <a:pt x="12225" y="4244"/>
                      <a:pt x="12067" y="4434"/>
                      <a:pt x="12067" y="4909"/>
                    </a:cubicBezTo>
                    <a:lnTo>
                      <a:pt x="12067" y="5669"/>
                    </a:lnTo>
                    <a:cubicBezTo>
                      <a:pt x="12067" y="6144"/>
                      <a:pt x="12225" y="6334"/>
                      <a:pt x="12383" y="6492"/>
                    </a:cubicBezTo>
                    <a:cubicBezTo>
                      <a:pt x="12447" y="6587"/>
                      <a:pt x="12478" y="6587"/>
                      <a:pt x="12478" y="6682"/>
                    </a:cubicBezTo>
                    <a:lnTo>
                      <a:pt x="12478" y="9311"/>
                    </a:lnTo>
                    <a:lnTo>
                      <a:pt x="1648" y="9311"/>
                    </a:lnTo>
                    <a:lnTo>
                      <a:pt x="1648" y="6271"/>
                    </a:lnTo>
                    <a:cubicBezTo>
                      <a:pt x="1648" y="6239"/>
                      <a:pt x="1679" y="6207"/>
                      <a:pt x="1679" y="6176"/>
                    </a:cubicBezTo>
                    <a:cubicBezTo>
                      <a:pt x="1774" y="6081"/>
                      <a:pt x="2059" y="5795"/>
                      <a:pt x="2059" y="5289"/>
                    </a:cubicBezTo>
                    <a:cubicBezTo>
                      <a:pt x="2059" y="4814"/>
                      <a:pt x="1774" y="4497"/>
                      <a:pt x="1679" y="4402"/>
                    </a:cubicBezTo>
                    <a:cubicBezTo>
                      <a:pt x="1679" y="4370"/>
                      <a:pt x="1648" y="4370"/>
                      <a:pt x="1648" y="4307"/>
                    </a:cubicBezTo>
                    <a:lnTo>
                      <a:pt x="1648" y="1267"/>
                    </a:lnTo>
                    <a:lnTo>
                      <a:pt x="8900" y="1267"/>
                    </a:lnTo>
                    <a:cubicBezTo>
                      <a:pt x="9026" y="1267"/>
                      <a:pt x="9090" y="1172"/>
                      <a:pt x="9090" y="1045"/>
                    </a:cubicBezTo>
                    <a:cubicBezTo>
                      <a:pt x="9090" y="950"/>
                      <a:pt x="9026" y="855"/>
                      <a:pt x="8900" y="855"/>
                    </a:cubicBezTo>
                    <a:close/>
                    <a:moveTo>
                      <a:pt x="1046" y="0"/>
                    </a:moveTo>
                    <a:cubicBezTo>
                      <a:pt x="444" y="0"/>
                      <a:pt x="1" y="475"/>
                      <a:pt x="1" y="1045"/>
                    </a:cubicBezTo>
                    <a:lnTo>
                      <a:pt x="1" y="9532"/>
                    </a:lnTo>
                    <a:cubicBezTo>
                      <a:pt x="1" y="10102"/>
                      <a:pt x="476" y="10577"/>
                      <a:pt x="1046" y="10577"/>
                    </a:cubicBezTo>
                    <a:lnTo>
                      <a:pt x="3991" y="10577"/>
                    </a:lnTo>
                    <a:cubicBezTo>
                      <a:pt x="4086" y="10577"/>
                      <a:pt x="4181" y="10482"/>
                      <a:pt x="4181" y="10356"/>
                    </a:cubicBezTo>
                    <a:cubicBezTo>
                      <a:pt x="4181" y="10229"/>
                      <a:pt x="4086" y="10166"/>
                      <a:pt x="3991" y="10166"/>
                    </a:cubicBezTo>
                    <a:lnTo>
                      <a:pt x="1046" y="10166"/>
                    </a:lnTo>
                    <a:cubicBezTo>
                      <a:pt x="697" y="10166"/>
                      <a:pt x="412" y="9881"/>
                      <a:pt x="412" y="9532"/>
                    </a:cubicBezTo>
                    <a:lnTo>
                      <a:pt x="412" y="1045"/>
                    </a:lnTo>
                    <a:cubicBezTo>
                      <a:pt x="412" y="697"/>
                      <a:pt x="697" y="443"/>
                      <a:pt x="1046" y="443"/>
                    </a:cubicBezTo>
                    <a:lnTo>
                      <a:pt x="13112" y="443"/>
                    </a:lnTo>
                    <a:cubicBezTo>
                      <a:pt x="13428" y="443"/>
                      <a:pt x="13713" y="697"/>
                      <a:pt x="13713" y="1045"/>
                    </a:cubicBezTo>
                    <a:lnTo>
                      <a:pt x="13713" y="9532"/>
                    </a:lnTo>
                    <a:cubicBezTo>
                      <a:pt x="13713" y="9881"/>
                      <a:pt x="13428" y="10166"/>
                      <a:pt x="13112" y="10166"/>
                    </a:cubicBezTo>
                    <a:lnTo>
                      <a:pt x="4814" y="10166"/>
                    </a:lnTo>
                    <a:cubicBezTo>
                      <a:pt x="4688" y="10166"/>
                      <a:pt x="4593" y="10229"/>
                      <a:pt x="4593" y="10356"/>
                    </a:cubicBezTo>
                    <a:cubicBezTo>
                      <a:pt x="4593" y="10482"/>
                      <a:pt x="4688" y="10577"/>
                      <a:pt x="4814" y="10577"/>
                    </a:cubicBezTo>
                    <a:lnTo>
                      <a:pt x="13112" y="10577"/>
                    </a:lnTo>
                    <a:cubicBezTo>
                      <a:pt x="13682" y="10577"/>
                      <a:pt x="14125" y="10102"/>
                      <a:pt x="14125" y="9532"/>
                    </a:cubicBezTo>
                    <a:lnTo>
                      <a:pt x="14125" y="1045"/>
                    </a:lnTo>
                    <a:cubicBezTo>
                      <a:pt x="14125" y="475"/>
                      <a:pt x="13682" y="0"/>
                      <a:pt x="1311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40" name="TextBox 39">
            <a:extLst>
              <a:ext uri="{FF2B5EF4-FFF2-40B4-BE49-F238E27FC236}">
                <a16:creationId xmlns:a16="http://schemas.microsoft.com/office/drawing/2014/main" id="{07A0F676-10AF-4CA3-96F7-4E1FD6B057B4}"/>
              </a:ext>
            </a:extLst>
          </p:cNvPr>
          <p:cNvSpPr txBox="1"/>
          <p:nvPr/>
        </p:nvSpPr>
        <p:spPr>
          <a:xfrm>
            <a:off x="1344814" y="1637021"/>
            <a:ext cx="5850313" cy="1200329"/>
          </a:xfrm>
          <a:prstGeom prst="rect">
            <a:avLst/>
          </a:prstGeom>
          <a:noFill/>
        </p:spPr>
        <p:txBody>
          <a:bodyPr wrap="square" rtlCol="0">
            <a:spAutoFit/>
          </a:bodyPr>
          <a:lstStyle>
            <a:defPPr>
              <a:defRPr lang="en-US"/>
            </a:defPPr>
            <a:lvl1pPr>
              <a:defRPr sz="2400">
                <a:latin typeface="Arial" panose="020B0604020202020204" pitchFamily="34" charset="0"/>
                <a:cs typeface="Arial" panose="020B0604020202020204" pitchFamily="34" charset="0"/>
              </a:defRPr>
            </a:lvl1pPr>
          </a:lstStyle>
          <a:p>
            <a:r>
              <a:rPr lang="vi-VN" dirty="0"/>
              <a:t>Góc A hợp bởi hai mặt bên của lăng kính được gọi là </a:t>
            </a:r>
            <a:r>
              <a:rPr lang="vi-VN" b="1" i="1" dirty="0"/>
              <a:t>góc chiết quang </a:t>
            </a:r>
            <a:r>
              <a:rPr lang="vi-VN" dirty="0"/>
              <a:t>hay</a:t>
            </a:r>
            <a:r>
              <a:rPr lang="vi-VN" i="1" dirty="0"/>
              <a:t> </a:t>
            </a:r>
            <a:r>
              <a:rPr lang="vi-VN" b="1" i="1" dirty="0"/>
              <a:t>góc ở đỉnh</a:t>
            </a:r>
            <a:r>
              <a:rPr lang="vi-VN" b="1" dirty="0"/>
              <a:t> </a:t>
            </a:r>
            <a:r>
              <a:rPr lang="vi-VN" dirty="0"/>
              <a:t>của lăng kính</a:t>
            </a:r>
            <a:endParaRPr lang="en-US" dirty="0"/>
          </a:p>
        </p:txBody>
      </p:sp>
      <p:sp>
        <p:nvSpPr>
          <p:cNvPr id="41" name="Rectangle: Rounded Corners 40">
            <a:extLst>
              <a:ext uri="{FF2B5EF4-FFF2-40B4-BE49-F238E27FC236}">
                <a16:creationId xmlns:a16="http://schemas.microsoft.com/office/drawing/2014/main" id="{645D2B01-C0EC-4060-8B50-A4A02B0307CF}"/>
              </a:ext>
            </a:extLst>
          </p:cNvPr>
          <p:cNvSpPr/>
          <p:nvPr/>
        </p:nvSpPr>
        <p:spPr>
          <a:xfrm>
            <a:off x="481755" y="404881"/>
            <a:ext cx="5456589" cy="584775"/>
          </a:xfrm>
          <a:prstGeom prst="roundRect">
            <a:avLst>
              <a:gd name="adj" fmla="val 37188"/>
            </a:avLst>
          </a:prstGeom>
          <a:solidFill>
            <a:schemeClr val="accent6">
              <a:lumMod val="5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TextBox 42">
            <a:extLst>
              <a:ext uri="{FF2B5EF4-FFF2-40B4-BE49-F238E27FC236}">
                <a16:creationId xmlns:a16="http://schemas.microsoft.com/office/drawing/2014/main" id="{B7BB45CE-D95A-43AE-A607-F69E16066392}"/>
              </a:ext>
            </a:extLst>
          </p:cNvPr>
          <p:cNvSpPr txBox="1"/>
          <p:nvPr/>
        </p:nvSpPr>
        <p:spPr>
          <a:xfrm>
            <a:off x="5710554" y="4740353"/>
            <a:ext cx="5302239" cy="1200329"/>
          </a:xfrm>
          <a:prstGeom prst="rect">
            <a:avLst/>
          </a:prstGeom>
          <a:noFill/>
        </p:spPr>
        <p:txBody>
          <a:bodyPr wrap="square" rtlCol="0">
            <a:spAutoFit/>
          </a:bodyPr>
          <a:lstStyle>
            <a:defPPr>
              <a:defRPr lang="en-US"/>
            </a:defPPr>
            <a:lvl1pPr>
              <a:defRPr sz="2400">
                <a:solidFill>
                  <a:schemeClr val="bg1"/>
                </a:solidFill>
                <a:latin typeface="Arial" panose="020B0604020202020204" pitchFamily="34" charset="0"/>
                <a:cs typeface="Arial" panose="020B0604020202020204" pitchFamily="34" charset="0"/>
              </a:defRPr>
            </a:lvl1pPr>
          </a:lstStyle>
          <a:p>
            <a:r>
              <a:rPr lang="vi-VN" dirty="0"/>
              <a:t>Một mặt phẳng bất kì vuông góc với các cạnh được gọi là mặt phẳng tiết diện chính</a:t>
            </a:r>
            <a:endParaRPr lang="en-US" dirty="0"/>
          </a:p>
        </p:txBody>
      </p:sp>
      <p:grpSp>
        <p:nvGrpSpPr>
          <p:cNvPr id="44" name="Group 43">
            <a:extLst>
              <a:ext uri="{FF2B5EF4-FFF2-40B4-BE49-F238E27FC236}">
                <a16:creationId xmlns:a16="http://schemas.microsoft.com/office/drawing/2014/main" id="{B61A2C15-E614-48DA-9E08-E0BC5BA85179}"/>
              </a:ext>
            </a:extLst>
          </p:cNvPr>
          <p:cNvGrpSpPr/>
          <p:nvPr/>
        </p:nvGrpSpPr>
        <p:grpSpPr>
          <a:xfrm>
            <a:off x="478777" y="393308"/>
            <a:ext cx="566449" cy="566449"/>
            <a:chOff x="563409" y="2444808"/>
            <a:chExt cx="1675995" cy="1675995"/>
          </a:xfrm>
        </p:grpSpPr>
        <p:sp>
          <p:nvSpPr>
            <p:cNvPr id="45" name="Oval 44">
              <a:extLst>
                <a:ext uri="{FF2B5EF4-FFF2-40B4-BE49-F238E27FC236}">
                  <a16:creationId xmlns:a16="http://schemas.microsoft.com/office/drawing/2014/main" id="{9F2C4C58-754A-4222-9121-E3467C25FAF5}"/>
                </a:ext>
              </a:extLst>
            </p:cNvPr>
            <p:cNvSpPr/>
            <p:nvPr/>
          </p:nvSpPr>
          <p:spPr>
            <a:xfrm>
              <a:off x="563409" y="2444808"/>
              <a:ext cx="1675995" cy="1675995"/>
            </a:xfrm>
            <a:prstGeom prst="ellipse">
              <a:avLst/>
            </a:prstGeom>
            <a:solidFill>
              <a:schemeClr val="bg1"/>
            </a:solidFill>
            <a:ln>
              <a:noFill/>
            </a:ln>
            <a:effectLst>
              <a:glow rad="139700">
                <a:schemeClr val="accent1">
                  <a:satMod val="175000"/>
                  <a:alpha val="40000"/>
                </a:schemeClr>
              </a:glo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46" name="Picture 2" descr="Prism ">
              <a:extLst>
                <a:ext uri="{FF2B5EF4-FFF2-40B4-BE49-F238E27FC236}">
                  <a16:creationId xmlns:a16="http://schemas.microsoft.com/office/drawing/2014/main" id="{7597D907-9D6A-4CF2-962C-D78F1BF400F3}"/>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791807" y="2644410"/>
              <a:ext cx="1219200" cy="1219200"/>
            </a:xfrm>
            <a:prstGeom prst="rect">
              <a:avLst/>
            </a:prstGeom>
            <a:noFill/>
            <a:extLst>
              <a:ext uri="{909E8E84-426E-40DD-AFC4-6F175D3DCCD1}">
                <a14:hiddenFill xmlns:a14="http://schemas.microsoft.com/office/drawing/2010/main">
                  <a:solidFill>
                    <a:srgbClr val="FFFFFF"/>
                  </a:solidFill>
                </a14:hiddenFill>
              </a:ext>
            </a:extLst>
          </p:spPr>
        </p:pic>
      </p:grpSp>
      <p:sp>
        <p:nvSpPr>
          <p:cNvPr id="47" name="TextBox 46">
            <a:extLst>
              <a:ext uri="{FF2B5EF4-FFF2-40B4-BE49-F238E27FC236}">
                <a16:creationId xmlns:a16="http://schemas.microsoft.com/office/drawing/2014/main" id="{303607F9-71F7-4318-99E2-16A61EE18071}"/>
              </a:ext>
            </a:extLst>
          </p:cNvPr>
          <p:cNvSpPr txBox="1"/>
          <p:nvPr/>
        </p:nvSpPr>
        <p:spPr>
          <a:xfrm>
            <a:off x="607937" y="361932"/>
            <a:ext cx="5085238" cy="584775"/>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3200" dirty="0">
                <a:solidFill>
                  <a:schemeClr val="bg1"/>
                </a:solidFill>
                <a:latin typeface="Fira Sans Condensed Medium" panose="020B0603050000020004" pitchFamily="34" charset="0"/>
              </a:rPr>
              <a:t>I. </a:t>
            </a:r>
            <a:r>
              <a:rPr lang="en-US" sz="3200" dirty="0" err="1">
                <a:solidFill>
                  <a:schemeClr val="bg1"/>
                </a:solidFill>
                <a:latin typeface="Fira Sans Condensed Medium" panose="020B0603050000020004" pitchFamily="34" charset="0"/>
              </a:rPr>
              <a:t>Cấu</a:t>
            </a:r>
            <a:r>
              <a:rPr lang="en-US" sz="3200" dirty="0">
                <a:solidFill>
                  <a:schemeClr val="bg1"/>
                </a:solidFill>
                <a:latin typeface="Fira Sans Condensed Medium" panose="020B0603050000020004" pitchFamily="34" charset="0"/>
              </a:rPr>
              <a:t> </a:t>
            </a:r>
            <a:r>
              <a:rPr lang="en-US" sz="3200" dirty="0" err="1">
                <a:solidFill>
                  <a:schemeClr val="bg1"/>
                </a:solidFill>
                <a:latin typeface="Fira Sans Condensed Medium" panose="020B0603050000020004" pitchFamily="34" charset="0"/>
              </a:rPr>
              <a:t>tạo</a:t>
            </a:r>
            <a:r>
              <a:rPr lang="en-US" sz="3200" dirty="0">
                <a:solidFill>
                  <a:schemeClr val="bg1"/>
                </a:solidFill>
                <a:latin typeface="Fira Sans Condensed Medium" panose="020B0603050000020004" pitchFamily="34" charset="0"/>
              </a:rPr>
              <a:t> </a:t>
            </a:r>
            <a:r>
              <a:rPr lang="en-US" sz="3200" dirty="0" err="1">
                <a:solidFill>
                  <a:schemeClr val="bg1"/>
                </a:solidFill>
                <a:latin typeface="Fira Sans Condensed Medium" panose="020B0603050000020004" pitchFamily="34" charset="0"/>
              </a:rPr>
              <a:t>của</a:t>
            </a:r>
            <a:r>
              <a:rPr lang="en-US" sz="3200" dirty="0">
                <a:solidFill>
                  <a:schemeClr val="bg1"/>
                </a:solidFill>
                <a:latin typeface="Fira Sans Condensed Medium" panose="020B0603050000020004" pitchFamily="34" charset="0"/>
              </a:rPr>
              <a:t> </a:t>
            </a:r>
            <a:r>
              <a:rPr lang="en-US" sz="3200" dirty="0" err="1">
                <a:solidFill>
                  <a:schemeClr val="bg1"/>
                </a:solidFill>
                <a:latin typeface="Fira Sans Condensed Medium" panose="020B0603050000020004" pitchFamily="34" charset="0"/>
              </a:rPr>
              <a:t>lăng</a:t>
            </a:r>
            <a:r>
              <a:rPr lang="en-US" sz="3200" dirty="0">
                <a:solidFill>
                  <a:schemeClr val="bg1"/>
                </a:solidFill>
                <a:latin typeface="Fira Sans Condensed Medium" panose="020B0603050000020004" pitchFamily="34" charset="0"/>
              </a:rPr>
              <a:t> </a:t>
            </a:r>
            <a:r>
              <a:rPr lang="en-US" sz="3200" dirty="0" err="1">
                <a:solidFill>
                  <a:schemeClr val="bg1"/>
                </a:solidFill>
                <a:latin typeface="Fira Sans Condensed Medium" panose="020B0603050000020004" pitchFamily="34" charset="0"/>
              </a:rPr>
              <a:t>kính</a:t>
            </a:r>
            <a:endParaRPr kumimoji="0" lang="en-US" sz="3200" b="0" i="0" u="none" strike="noStrike" kern="1200" cap="none" spc="0" normalizeH="0" baseline="0" noProof="0" dirty="0">
              <a:ln>
                <a:noFill/>
              </a:ln>
              <a:solidFill>
                <a:schemeClr val="bg1"/>
              </a:solidFill>
              <a:effectLst/>
              <a:uLnTx/>
              <a:uFillTx/>
              <a:latin typeface="Fira Sans Condensed Medium" panose="020B06030500000200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27"/>
                                        </p:tgtEl>
                                        <p:attrNameLst>
                                          <p:attrName>style.visibility</p:attrName>
                                        </p:attrNameLst>
                                      </p:cBhvr>
                                      <p:to>
                                        <p:strVal val="visible"/>
                                      </p:to>
                                    </p:set>
                                    <p:anim calcmode="lin" valueType="num">
                                      <p:cBhvr>
                                        <p:cTn id="7" dur="500" fill="hold"/>
                                        <p:tgtEl>
                                          <p:spTgt spid="27"/>
                                        </p:tgtEl>
                                        <p:attrNameLst>
                                          <p:attrName>ppt_w</p:attrName>
                                        </p:attrNameLst>
                                      </p:cBhvr>
                                      <p:tavLst>
                                        <p:tav tm="0">
                                          <p:val>
                                            <p:fltVal val="0"/>
                                          </p:val>
                                        </p:tav>
                                        <p:tav tm="100000">
                                          <p:val>
                                            <p:strVal val="#ppt_w"/>
                                          </p:val>
                                        </p:tav>
                                      </p:tavLst>
                                    </p:anim>
                                    <p:anim calcmode="lin" valueType="num">
                                      <p:cBhvr>
                                        <p:cTn id="8" dur="500" fill="hold"/>
                                        <p:tgtEl>
                                          <p:spTgt spid="27"/>
                                        </p:tgtEl>
                                        <p:attrNameLst>
                                          <p:attrName>ppt_h</p:attrName>
                                        </p:attrNameLst>
                                      </p:cBhvr>
                                      <p:tavLst>
                                        <p:tav tm="0">
                                          <p:val>
                                            <p:fltVal val="0"/>
                                          </p:val>
                                        </p:tav>
                                        <p:tav tm="100000">
                                          <p:val>
                                            <p:strVal val="#ppt_h"/>
                                          </p:val>
                                        </p:tav>
                                      </p:tavLst>
                                    </p:anim>
                                    <p:animEffect transition="in" filter="fade">
                                      <p:cBhvr>
                                        <p:cTn id="9" dur="500"/>
                                        <p:tgtEl>
                                          <p:spTgt spid="27"/>
                                        </p:tgtEl>
                                      </p:cBhvr>
                                    </p:animEffect>
                                  </p:childTnLst>
                                </p:cTn>
                              </p:par>
                            </p:childTnLst>
                          </p:cTn>
                        </p:par>
                      </p:childTnLst>
                    </p:cTn>
                  </p:par>
                  <p:par>
                    <p:cTn id="10" fill="hold">
                      <p:stCondLst>
                        <p:cond delay="indefinite"/>
                      </p:stCondLst>
                      <p:childTnLst>
                        <p:par>
                          <p:cTn id="11" fill="hold">
                            <p:stCondLst>
                              <p:cond delay="0"/>
                            </p:stCondLst>
                            <p:childTnLst>
                              <p:par>
                                <p:cTn id="12" presetID="22" presetClass="entr" presetSubtype="8" fill="hold" nodeType="clickEffect">
                                  <p:stCondLst>
                                    <p:cond delay="0"/>
                                  </p:stCondLst>
                                  <p:childTnLst>
                                    <p:set>
                                      <p:cBhvr>
                                        <p:cTn id="13" dur="1" fill="hold">
                                          <p:stCondLst>
                                            <p:cond delay="0"/>
                                          </p:stCondLst>
                                        </p:cTn>
                                        <p:tgtEl>
                                          <p:spTgt spid="28"/>
                                        </p:tgtEl>
                                        <p:attrNameLst>
                                          <p:attrName>style.visibility</p:attrName>
                                        </p:attrNameLst>
                                      </p:cBhvr>
                                      <p:to>
                                        <p:strVal val="visible"/>
                                      </p:to>
                                    </p:set>
                                    <p:animEffect transition="in" filter="wipe(left)">
                                      <p:cBhvr>
                                        <p:cTn id="14" dur="500"/>
                                        <p:tgtEl>
                                          <p:spTgt spid="28"/>
                                        </p:tgtEl>
                                      </p:cBhvr>
                                    </p:animEffect>
                                  </p:childTnLst>
                                </p:cTn>
                              </p:par>
                            </p:childTnLst>
                          </p:cTn>
                        </p:par>
                        <p:par>
                          <p:cTn id="15" fill="hold">
                            <p:stCondLst>
                              <p:cond delay="500"/>
                            </p:stCondLst>
                            <p:childTnLst>
                              <p:par>
                                <p:cTn id="16" presetID="16" presetClass="entr" presetSubtype="21" fill="hold" grpId="0" nodeType="afterEffect">
                                  <p:stCondLst>
                                    <p:cond delay="0"/>
                                  </p:stCondLst>
                                  <p:childTnLst>
                                    <p:set>
                                      <p:cBhvr>
                                        <p:cTn id="17" dur="1" fill="hold">
                                          <p:stCondLst>
                                            <p:cond delay="0"/>
                                          </p:stCondLst>
                                        </p:cTn>
                                        <p:tgtEl>
                                          <p:spTgt spid="40"/>
                                        </p:tgtEl>
                                        <p:attrNameLst>
                                          <p:attrName>style.visibility</p:attrName>
                                        </p:attrNameLst>
                                      </p:cBhvr>
                                      <p:to>
                                        <p:strVal val="visible"/>
                                      </p:to>
                                    </p:set>
                                    <p:animEffect transition="in" filter="barn(inVertical)">
                                      <p:cBhvr>
                                        <p:cTn id="18" dur="500"/>
                                        <p:tgtEl>
                                          <p:spTgt spid="40"/>
                                        </p:tgtEl>
                                      </p:cBhvr>
                                    </p:animEffect>
                                  </p:childTnLst>
                                </p:cTn>
                              </p:par>
                            </p:childTnLst>
                          </p:cTn>
                        </p:par>
                      </p:childTnLst>
                    </p:cTn>
                  </p:par>
                  <p:par>
                    <p:cTn id="19" fill="hold">
                      <p:stCondLst>
                        <p:cond delay="indefinite"/>
                      </p:stCondLst>
                      <p:childTnLst>
                        <p:par>
                          <p:cTn id="20" fill="hold">
                            <p:stCondLst>
                              <p:cond delay="0"/>
                            </p:stCondLst>
                            <p:childTnLst>
                              <p:par>
                                <p:cTn id="21" presetID="53" presetClass="entr" presetSubtype="16" fill="hold" nodeType="clickEffect">
                                  <p:stCondLst>
                                    <p:cond delay="0"/>
                                  </p:stCondLst>
                                  <p:childTnLst>
                                    <p:set>
                                      <p:cBhvr>
                                        <p:cTn id="22" dur="1" fill="hold">
                                          <p:stCondLst>
                                            <p:cond delay="0"/>
                                          </p:stCondLst>
                                        </p:cTn>
                                        <p:tgtEl>
                                          <p:spTgt spid="26"/>
                                        </p:tgtEl>
                                        <p:attrNameLst>
                                          <p:attrName>style.visibility</p:attrName>
                                        </p:attrNameLst>
                                      </p:cBhvr>
                                      <p:to>
                                        <p:strVal val="visible"/>
                                      </p:to>
                                    </p:set>
                                    <p:anim calcmode="lin" valueType="num">
                                      <p:cBhvr>
                                        <p:cTn id="23" dur="500" fill="hold"/>
                                        <p:tgtEl>
                                          <p:spTgt spid="26"/>
                                        </p:tgtEl>
                                        <p:attrNameLst>
                                          <p:attrName>ppt_w</p:attrName>
                                        </p:attrNameLst>
                                      </p:cBhvr>
                                      <p:tavLst>
                                        <p:tav tm="0">
                                          <p:val>
                                            <p:fltVal val="0"/>
                                          </p:val>
                                        </p:tav>
                                        <p:tav tm="100000">
                                          <p:val>
                                            <p:strVal val="#ppt_w"/>
                                          </p:val>
                                        </p:tav>
                                      </p:tavLst>
                                    </p:anim>
                                    <p:anim calcmode="lin" valueType="num">
                                      <p:cBhvr>
                                        <p:cTn id="24" dur="500" fill="hold"/>
                                        <p:tgtEl>
                                          <p:spTgt spid="26"/>
                                        </p:tgtEl>
                                        <p:attrNameLst>
                                          <p:attrName>ppt_h</p:attrName>
                                        </p:attrNameLst>
                                      </p:cBhvr>
                                      <p:tavLst>
                                        <p:tav tm="0">
                                          <p:val>
                                            <p:fltVal val="0"/>
                                          </p:val>
                                        </p:tav>
                                        <p:tav tm="100000">
                                          <p:val>
                                            <p:strVal val="#ppt_h"/>
                                          </p:val>
                                        </p:tav>
                                      </p:tavLst>
                                    </p:anim>
                                    <p:animEffect transition="in" filter="fade">
                                      <p:cBhvr>
                                        <p:cTn id="25" dur="500"/>
                                        <p:tgtEl>
                                          <p:spTgt spid="26"/>
                                        </p:tgtEl>
                                      </p:cBhvr>
                                    </p:animEffect>
                                  </p:childTnLst>
                                </p:cTn>
                              </p:par>
                            </p:childTnLst>
                          </p:cTn>
                        </p:par>
                      </p:childTnLst>
                    </p:cTn>
                  </p:par>
                  <p:par>
                    <p:cTn id="26" fill="hold">
                      <p:stCondLst>
                        <p:cond delay="indefinite"/>
                      </p:stCondLst>
                      <p:childTnLst>
                        <p:par>
                          <p:cTn id="27" fill="hold">
                            <p:stCondLst>
                              <p:cond delay="0"/>
                            </p:stCondLst>
                            <p:childTnLst>
                              <p:par>
                                <p:cTn id="28" presetID="22" presetClass="entr" presetSubtype="2" fill="hold" nodeType="clickEffect">
                                  <p:stCondLst>
                                    <p:cond delay="0"/>
                                  </p:stCondLst>
                                  <p:childTnLst>
                                    <p:set>
                                      <p:cBhvr>
                                        <p:cTn id="29" dur="1" fill="hold">
                                          <p:stCondLst>
                                            <p:cond delay="0"/>
                                          </p:stCondLst>
                                        </p:cTn>
                                        <p:tgtEl>
                                          <p:spTgt spid="34"/>
                                        </p:tgtEl>
                                        <p:attrNameLst>
                                          <p:attrName>style.visibility</p:attrName>
                                        </p:attrNameLst>
                                      </p:cBhvr>
                                      <p:to>
                                        <p:strVal val="visible"/>
                                      </p:to>
                                    </p:set>
                                    <p:animEffect transition="in" filter="wipe(right)">
                                      <p:cBhvr>
                                        <p:cTn id="30" dur="500"/>
                                        <p:tgtEl>
                                          <p:spTgt spid="34"/>
                                        </p:tgtEl>
                                      </p:cBhvr>
                                    </p:animEffect>
                                  </p:childTnLst>
                                </p:cTn>
                              </p:par>
                            </p:childTnLst>
                          </p:cTn>
                        </p:par>
                        <p:par>
                          <p:cTn id="31" fill="hold">
                            <p:stCondLst>
                              <p:cond delay="500"/>
                            </p:stCondLst>
                            <p:childTnLst>
                              <p:par>
                                <p:cTn id="32" presetID="22" presetClass="entr" presetSubtype="2" fill="hold" grpId="0" nodeType="afterEffect">
                                  <p:stCondLst>
                                    <p:cond delay="0"/>
                                  </p:stCondLst>
                                  <p:childTnLst>
                                    <p:set>
                                      <p:cBhvr>
                                        <p:cTn id="33" dur="1" fill="hold">
                                          <p:stCondLst>
                                            <p:cond delay="0"/>
                                          </p:stCondLst>
                                        </p:cTn>
                                        <p:tgtEl>
                                          <p:spTgt spid="43"/>
                                        </p:tgtEl>
                                        <p:attrNameLst>
                                          <p:attrName>style.visibility</p:attrName>
                                        </p:attrNameLst>
                                      </p:cBhvr>
                                      <p:to>
                                        <p:strVal val="visible"/>
                                      </p:to>
                                    </p:set>
                                    <p:animEffect transition="in" filter="wipe(right)">
                                      <p:cBhvr>
                                        <p:cTn id="34" dur="500"/>
                                        <p:tgtEl>
                                          <p:spTgt spid="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 grpId="0"/>
      <p:bldP spid="43" grpId="0"/>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914"/>
        <p:cNvGrpSpPr/>
        <p:nvPr/>
      </p:nvGrpSpPr>
      <p:grpSpPr>
        <a:xfrm>
          <a:off x="0" y="0"/>
          <a:ext cx="0" cy="0"/>
          <a:chOff x="0" y="0"/>
          <a:chExt cx="0" cy="0"/>
        </a:xfrm>
      </p:grpSpPr>
      <p:pic>
        <p:nvPicPr>
          <p:cNvPr id="69" name="Picture 68">
            <a:extLst>
              <a:ext uri="{FF2B5EF4-FFF2-40B4-BE49-F238E27FC236}">
                <a16:creationId xmlns:a16="http://schemas.microsoft.com/office/drawing/2014/main" id="{B17E11BE-BCFF-42E0-BD67-FC307025AD44}"/>
              </a:ext>
            </a:extLst>
          </p:cNvPr>
          <p:cNvPicPr>
            <a:picLocks noChangeAspect="1"/>
          </p:cNvPicPr>
          <p:nvPr/>
        </p:nvPicPr>
        <p:blipFill>
          <a:blip r:embed="rId3"/>
          <a:stretch>
            <a:fillRect/>
          </a:stretch>
        </p:blipFill>
        <p:spPr>
          <a:xfrm>
            <a:off x="3561665" y="547547"/>
            <a:ext cx="7513564" cy="3011054"/>
          </a:xfrm>
          <a:prstGeom prst="rect">
            <a:avLst/>
          </a:prstGeom>
        </p:spPr>
      </p:pic>
      <p:sp>
        <p:nvSpPr>
          <p:cNvPr id="70" name="Rectangle: Diagonal Corners Rounded 8">
            <a:extLst>
              <a:ext uri="{FF2B5EF4-FFF2-40B4-BE49-F238E27FC236}">
                <a16:creationId xmlns:a16="http://schemas.microsoft.com/office/drawing/2014/main" id="{A33CBC3A-52F6-485B-84C8-EC85B38750C7}"/>
              </a:ext>
            </a:extLst>
          </p:cNvPr>
          <p:cNvSpPr/>
          <p:nvPr/>
        </p:nvSpPr>
        <p:spPr>
          <a:xfrm>
            <a:off x="1335424" y="3421038"/>
            <a:ext cx="9457390" cy="3389567"/>
          </a:xfrm>
          <a:custGeom>
            <a:avLst/>
            <a:gdLst>
              <a:gd name="connsiteX0" fmla="*/ 541629 w 9457390"/>
              <a:gd name="connsiteY0" fmla="*/ 0 h 3389567"/>
              <a:gd name="connsiteX1" fmla="*/ 1726152 w 9457390"/>
              <a:gd name="connsiteY1" fmla="*/ 0 h 3389567"/>
              <a:gd name="connsiteX2" fmla="*/ 2999832 w 9457390"/>
              <a:gd name="connsiteY2" fmla="*/ 0 h 3389567"/>
              <a:gd name="connsiteX3" fmla="*/ 4184354 w 9457390"/>
              <a:gd name="connsiteY3" fmla="*/ 0 h 3389567"/>
              <a:gd name="connsiteX4" fmla="*/ 5636349 w 9457390"/>
              <a:gd name="connsiteY4" fmla="*/ 0 h 3389567"/>
              <a:gd name="connsiteX5" fmla="*/ 6731715 w 9457390"/>
              <a:gd name="connsiteY5" fmla="*/ 0 h 3389567"/>
              <a:gd name="connsiteX6" fmla="*/ 7916237 w 9457390"/>
              <a:gd name="connsiteY6" fmla="*/ 0 h 3389567"/>
              <a:gd name="connsiteX7" fmla="*/ 9457390 w 9457390"/>
              <a:gd name="connsiteY7" fmla="*/ 0 h 3389567"/>
              <a:gd name="connsiteX8" fmla="*/ 9457390 w 9457390"/>
              <a:gd name="connsiteY8" fmla="*/ 0 h 3389567"/>
              <a:gd name="connsiteX9" fmla="*/ 9457390 w 9457390"/>
              <a:gd name="connsiteY9" fmla="*/ 1355820 h 3389567"/>
              <a:gd name="connsiteX10" fmla="*/ 9457390 w 9457390"/>
              <a:gd name="connsiteY10" fmla="*/ 2824627 h 3389567"/>
              <a:gd name="connsiteX11" fmla="*/ 8915760 w 9457390"/>
              <a:gd name="connsiteY11" fmla="*/ 3389567 h 3389567"/>
              <a:gd name="connsiteX12" fmla="*/ 7731237 w 9457390"/>
              <a:gd name="connsiteY12" fmla="*/ 3389567 h 3389567"/>
              <a:gd name="connsiteX13" fmla="*/ 6546715 w 9457390"/>
              <a:gd name="connsiteY13" fmla="*/ 3389567 h 3389567"/>
              <a:gd name="connsiteX14" fmla="*/ 5183877 w 9457390"/>
              <a:gd name="connsiteY14" fmla="*/ 3389567 h 3389567"/>
              <a:gd name="connsiteX15" fmla="*/ 4177670 w 9457390"/>
              <a:gd name="connsiteY15" fmla="*/ 3389567 h 3389567"/>
              <a:gd name="connsiteX16" fmla="*/ 2903990 w 9457390"/>
              <a:gd name="connsiteY16" fmla="*/ 3389567 h 3389567"/>
              <a:gd name="connsiteX17" fmla="*/ 1897784 w 9457390"/>
              <a:gd name="connsiteY17" fmla="*/ 3389567 h 3389567"/>
              <a:gd name="connsiteX18" fmla="*/ 0 w 9457390"/>
              <a:gd name="connsiteY18" fmla="*/ 3389567 h 3389567"/>
              <a:gd name="connsiteX19" fmla="*/ 0 w 9457390"/>
              <a:gd name="connsiteY19" fmla="*/ 3389567 h 3389567"/>
              <a:gd name="connsiteX20" fmla="*/ 0 w 9457390"/>
              <a:gd name="connsiteY20" fmla="*/ 1949006 h 3389567"/>
              <a:gd name="connsiteX21" fmla="*/ 0 w 9457390"/>
              <a:gd name="connsiteY21" fmla="*/ 564939 h 3389567"/>
              <a:gd name="connsiteX22" fmla="*/ 541629 w 9457390"/>
              <a:gd name="connsiteY22" fmla="*/ 0 h 3389567"/>
              <a:gd name="connsiteX0" fmla="*/ 541629 w 9457390"/>
              <a:gd name="connsiteY0" fmla="*/ 0 h 3389567"/>
              <a:gd name="connsiteX1" fmla="*/ 1547836 w 9457390"/>
              <a:gd name="connsiteY1" fmla="*/ 0 h 3389567"/>
              <a:gd name="connsiteX2" fmla="*/ 2910674 w 9457390"/>
              <a:gd name="connsiteY2" fmla="*/ 0 h 3389567"/>
              <a:gd name="connsiteX3" fmla="*/ 4095196 w 9457390"/>
              <a:gd name="connsiteY3" fmla="*/ 0 h 3389567"/>
              <a:gd name="connsiteX4" fmla="*/ 5190561 w 9457390"/>
              <a:gd name="connsiteY4" fmla="*/ 0 h 3389567"/>
              <a:gd name="connsiteX5" fmla="*/ 6285927 w 9457390"/>
              <a:gd name="connsiteY5" fmla="*/ 0 h 3389567"/>
              <a:gd name="connsiteX6" fmla="*/ 7737921 w 9457390"/>
              <a:gd name="connsiteY6" fmla="*/ 0 h 3389567"/>
              <a:gd name="connsiteX7" fmla="*/ 9457390 w 9457390"/>
              <a:gd name="connsiteY7" fmla="*/ 0 h 3389567"/>
              <a:gd name="connsiteX8" fmla="*/ 9457390 w 9457390"/>
              <a:gd name="connsiteY8" fmla="*/ 0 h 3389567"/>
              <a:gd name="connsiteX9" fmla="*/ 9457390 w 9457390"/>
              <a:gd name="connsiteY9" fmla="*/ 1412314 h 3389567"/>
              <a:gd name="connsiteX10" fmla="*/ 9457390 w 9457390"/>
              <a:gd name="connsiteY10" fmla="*/ 2824627 h 3389567"/>
              <a:gd name="connsiteX11" fmla="*/ 8915760 w 9457390"/>
              <a:gd name="connsiteY11" fmla="*/ 3389567 h 3389567"/>
              <a:gd name="connsiteX12" fmla="*/ 7642079 w 9457390"/>
              <a:gd name="connsiteY12" fmla="*/ 3389567 h 3389567"/>
              <a:gd name="connsiteX13" fmla="*/ 6457557 w 9457390"/>
              <a:gd name="connsiteY13" fmla="*/ 3389567 h 3389567"/>
              <a:gd name="connsiteX14" fmla="*/ 5005563 w 9457390"/>
              <a:gd name="connsiteY14" fmla="*/ 3389567 h 3389567"/>
              <a:gd name="connsiteX15" fmla="*/ 4502459 w 9457390"/>
              <a:gd name="connsiteY15" fmla="*/ 3389567 h 3389567"/>
              <a:gd name="connsiteX16" fmla="*/ 3999354 w 9457390"/>
              <a:gd name="connsiteY16" fmla="*/ 3389567 h 3389567"/>
              <a:gd name="connsiteX17" fmla="*/ 2993148 w 9457390"/>
              <a:gd name="connsiteY17" fmla="*/ 3389567 h 3389567"/>
              <a:gd name="connsiteX18" fmla="*/ 1719468 w 9457390"/>
              <a:gd name="connsiteY18" fmla="*/ 3389567 h 3389567"/>
              <a:gd name="connsiteX19" fmla="*/ 0 w 9457390"/>
              <a:gd name="connsiteY19" fmla="*/ 3389567 h 3389567"/>
              <a:gd name="connsiteX20" fmla="*/ 0 w 9457390"/>
              <a:gd name="connsiteY20" fmla="*/ 3389567 h 3389567"/>
              <a:gd name="connsiteX21" fmla="*/ 0 w 9457390"/>
              <a:gd name="connsiteY21" fmla="*/ 1920759 h 3389567"/>
              <a:gd name="connsiteX22" fmla="*/ 0 w 9457390"/>
              <a:gd name="connsiteY22" fmla="*/ 564939 h 3389567"/>
              <a:gd name="connsiteX23" fmla="*/ 541629 w 9457390"/>
              <a:gd name="connsiteY23" fmla="*/ 0 h 3389567"/>
              <a:gd name="connsiteX0" fmla="*/ 541629 w 9457390"/>
              <a:gd name="connsiteY0" fmla="*/ 0 h 3389567"/>
              <a:gd name="connsiteX1" fmla="*/ 1726152 w 9457390"/>
              <a:gd name="connsiteY1" fmla="*/ 0 h 3389567"/>
              <a:gd name="connsiteX2" fmla="*/ 2999832 w 9457390"/>
              <a:gd name="connsiteY2" fmla="*/ 0 h 3389567"/>
              <a:gd name="connsiteX3" fmla="*/ 4184354 w 9457390"/>
              <a:gd name="connsiteY3" fmla="*/ 0 h 3389567"/>
              <a:gd name="connsiteX4" fmla="*/ 5636349 w 9457390"/>
              <a:gd name="connsiteY4" fmla="*/ 0 h 3389567"/>
              <a:gd name="connsiteX5" fmla="*/ 6731715 w 9457390"/>
              <a:gd name="connsiteY5" fmla="*/ 0 h 3389567"/>
              <a:gd name="connsiteX6" fmla="*/ 7916237 w 9457390"/>
              <a:gd name="connsiteY6" fmla="*/ 0 h 3389567"/>
              <a:gd name="connsiteX7" fmla="*/ 9457390 w 9457390"/>
              <a:gd name="connsiteY7" fmla="*/ 0 h 3389567"/>
              <a:gd name="connsiteX8" fmla="*/ 9457390 w 9457390"/>
              <a:gd name="connsiteY8" fmla="*/ 0 h 3389567"/>
              <a:gd name="connsiteX9" fmla="*/ 9457390 w 9457390"/>
              <a:gd name="connsiteY9" fmla="*/ 1355820 h 3389567"/>
              <a:gd name="connsiteX10" fmla="*/ 9457390 w 9457390"/>
              <a:gd name="connsiteY10" fmla="*/ 2824627 h 3389567"/>
              <a:gd name="connsiteX11" fmla="*/ 8915760 w 9457390"/>
              <a:gd name="connsiteY11" fmla="*/ 3389567 h 3389567"/>
              <a:gd name="connsiteX12" fmla="*/ 7731237 w 9457390"/>
              <a:gd name="connsiteY12" fmla="*/ 3389567 h 3389567"/>
              <a:gd name="connsiteX13" fmla="*/ 6546715 w 9457390"/>
              <a:gd name="connsiteY13" fmla="*/ 3389567 h 3389567"/>
              <a:gd name="connsiteX14" fmla="*/ 5183877 w 9457390"/>
              <a:gd name="connsiteY14" fmla="*/ 3389567 h 3389567"/>
              <a:gd name="connsiteX15" fmla="*/ 4177670 w 9457390"/>
              <a:gd name="connsiteY15" fmla="*/ 3389567 h 3389567"/>
              <a:gd name="connsiteX16" fmla="*/ 2903990 w 9457390"/>
              <a:gd name="connsiteY16" fmla="*/ 3389567 h 3389567"/>
              <a:gd name="connsiteX17" fmla="*/ 1897784 w 9457390"/>
              <a:gd name="connsiteY17" fmla="*/ 3389567 h 3389567"/>
              <a:gd name="connsiteX18" fmla="*/ 0 w 9457390"/>
              <a:gd name="connsiteY18" fmla="*/ 3389567 h 3389567"/>
              <a:gd name="connsiteX19" fmla="*/ 0 w 9457390"/>
              <a:gd name="connsiteY19" fmla="*/ 3389567 h 3389567"/>
              <a:gd name="connsiteX20" fmla="*/ 0 w 9457390"/>
              <a:gd name="connsiteY20" fmla="*/ 1949006 h 3389567"/>
              <a:gd name="connsiteX21" fmla="*/ 0 w 9457390"/>
              <a:gd name="connsiteY21" fmla="*/ 564939 h 3389567"/>
              <a:gd name="connsiteX22" fmla="*/ 541629 w 9457390"/>
              <a:gd name="connsiteY22" fmla="*/ 0 h 33895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9457390" h="3389567" fill="none" extrusionOk="0">
                <a:moveTo>
                  <a:pt x="541629" y="0"/>
                </a:moveTo>
                <a:cubicBezTo>
                  <a:pt x="1039207" y="72394"/>
                  <a:pt x="1333326" y="-44139"/>
                  <a:pt x="1726152" y="0"/>
                </a:cubicBezTo>
                <a:cubicBezTo>
                  <a:pt x="2137614" y="119223"/>
                  <a:pt x="2431568" y="-19156"/>
                  <a:pt x="2999832" y="0"/>
                </a:cubicBezTo>
                <a:cubicBezTo>
                  <a:pt x="3435541" y="112637"/>
                  <a:pt x="3854272" y="-126591"/>
                  <a:pt x="4184354" y="0"/>
                </a:cubicBezTo>
                <a:cubicBezTo>
                  <a:pt x="4447254" y="50366"/>
                  <a:pt x="5238674" y="36388"/>
                  <a:pt x="5636349" y="0"/>
                </a:cubicBezTo>
                <a:cubicBezTo>
                  <a:pt x="5968729" y="-84379"/>
                  <a:pt x="6495320" y="-55549"/>
                  <a:pt x="6731715" y="0"/>
                </a:cubicBezTo>
                <a:cubicBezTo>
                  <a:pt x="6988978" y="151423"/>
                  <a:pt x="7369668" y="112582"/>
                  <a:pt x="7916237" y="0"/>
                </a:cubicBezTo>
                <a:cubicBezTo>
                  <a:pt x="8430797" y="-59189"/>
                  <a:pt x="8780479" y="-39745"/>
                  <a:pt x="9457390" y="0"/>
                </a:cubicBezTo>
                <a:lnTo>
                  <a:pt x="9457390" y="0"/>
                </a:lnTo>
                <a:cubicBezTo>
                  <a:pt x="9546705" y="334595"/>
                  <a:pt x="9374664" y="1002937"/>
                  <a:pt x="9457390" y="1355820"/>
                </a:cubicBezTo>
                <a:cubicBezTo>
                  <a:pt x="9555897" y="1628419"/>
                  <a:pt x="9574718" y="2463003"/>
                  <a:pt x="9457390" y="2824627"/>
                </a:cubicBezTo>
                <a:cubicBezTo>
                  <a:pt x="9579475" y="3103634"/>
                  <a:pt x="9351759" y="3430755"/>
                  <a:pt x="8915760" y="3389567"/>
                </a:cubicBezTo>
                <a:cubicBezTo>
                  <a:pt x="8649022" y="3426948"/>
                  <a:pt x="8338503" y="3457896"/>
                  <a:pt x="7731237" y="3389567"/>
                </a:cubicBezTo>
                <a:cubicBezTo>
                  <a:pt x="7168815" y="3364148"/>
                  <a:pt x="6791134" y="3497330"/>
                  <a:pt x="6546715" y="3389567"/>
                </a:cubicBezTo>
                <a:cubicBezTo>
                  <a:pt x="6246269" y="3347955"/>
                  <a:pt x="5426158" y="3311101"/>
                  <a:pt x="5183877" y="3389567"/>
                </a:cubicBezTo>
                <a:cubicBezTo>
                  <a:pt x="4924702" y="3404319"/>
                  <a:pt x="4430796" y="3348453"/>
                  <a:pt x="4177670" y="3389567"/>
                </a:cubicBezTo>
                <a:cubicBezTo>
                  <a:pt x="3929249" y="3539860"/>
                  <a:pt x="3558077" y="3421939"/>
                  <a:pt x="2903990" y="3389567"/>
                </a:cubicBezTo>
                <a:cubicBezTo>
                  <a:pt x="2527547" y="3390968"/>
                  <a:pt x="2141995" y="3335184"/>
                  <a:pt x="1897784" y="3389567"/>
                </a:cubicBezTo>
                <a:cubicBezTo>
                  <a:pt x="1662407" y="3357180"/>
                  <a:pt x="665432" y="3369044"/>
                  <a:pt x="0" y="3389567"/>
                </a:cubicBezTo>
                <a:lnTo>
                  <a:pt x="0" y="3389567"/>
                </a:lnTo>
                <a:cubicBezTo>
                  <a:pt x="-39009" y="2789469"/>
                  <a:pt x="70984" y="2592231"/>
                  <a:pt x="0" y="1949006"/>
                </a:cubicBezTo>
                <a:cubicBezTo>
                  <a:pt x="-45629" y="1243691"/>
                  <a:pt x="-71994" y="1092976"/>
                  <a:pt x="0" y="564939"/>
                </a:cubicBezTo>
                <a:cubicBezTo>
                  <a:pt x="38043" y="234000"/>
                  <a:pt x="264847" y="57437"/>
                  <a:pt x="541629" y="0"/>
                </a:cubicBezTo>
                <a:close/>
              </a:path>
              <a:path w="9457390" h="3389567" stroke="0" extrusionOk="0">
                <a:moveTo>
                  <a:pt x="541629" y="0"/>
                </a:moveTo>
                <a:cubicBezTo>
                  <a:pt x="737547" y="66229"/>
                  <a:pt x="1375872" y="24193"/>
                  <a:pt x="1547836" y="0"/>
                </a:cubicBezTo>
                <a:cubicBezTo>
                  <a:pt x="1746934" y="105332"/>
                  <a:pt x="2304394" y="-59588"/>
                  <a:pt x="2910674" y="0"/>
                </a:cubicBezTo>
                <a:cubicBezTo>
                  <a:pt x="3448684" y="99149"/>
                  <a:pt x="3723657" y="27539"/>
                  <a:pt x="4095196" y="0"/>
                </a:cubicBezTo>
                <a:cubicBezTo>
                  <a:pt x="4495319" y="-61233"/>
                  <a:pt x="4744472" y="-46647"/>
                  <a:pt x="5190561" y="0"/>
                </a:cubicBezTo>
                <a:cubicBezTo>
                  <a:pt x="5684969" y="-34680"/>
                  <a:pt x="5749309" y="59"/>
                  <a:pt x="6285927" y="0"/>
                </a:cubicBezTo>
                <a:cubicBezTo>
                  <a:pt x="6723068" y="-61172"/>
                  <a:pt x="7154503" y="20369"/>
                  <a:pt x="7737921" y="0"/>
                </a:cubicBezTo>
                <a:cubicBezTo>
                  <a:pt x="8162867" y="-92510"/>
                  <a:pt x="8892591" y="-279481"/>
                  <a:pt x="9457390" y="0"/>
                </a:cubicBezTo>
                <a:lnTo>
                  <a:pt x="9457390" y="0"/>
                </a:lnTo>
                <a:cubicBezTo>
                  <a:pt x="9278220" y="395321"/>
                  <a:pt x="9269942" y="1010036"/>
                  <a:pt x="9457390" y="1412314"/>
                </a:cubicBezTo>
                <a:cubicBezTo>
                  <a:pt x="9430215" y="1728650"/>
                  <a:pt x="9405024" y="2503929"/>
                  <a:pt x="9457390" y="2824627"/>
                </a:cubicBezTo>
                <a:cubicBezTo>
                  <a:pt x="9342216" y="3162299"/>
                  <a:pt x="9328025" y="3330096"/>
                  <a:pt x="8915760" y="3389567"/>
                </a:cubicBezTo>
                <a:cubicBezTo>
                  <a:pt x="8456360" y="3396815"/>
                  <a:pt x="8275440" y="3413670"/>
                  <a:pt x="7642079" y="3389567"/>
                </a:cubicBezTo>
                <a:cubicBezTo>
                  <a:pt x="7004934" y="3392367"/>
                  <a:pt x="6837779" y="3360378"/>
                  <a:pt x="6457557" y="3389567"/>
                </a:cubicBezTo>
                <a:cubicBezTo>
                  <a:pt x="6085797" y="3349870"/>
                  <a:pt x="5544674" y="3469914"/>
                  <a:pt x="5005563" y="3389567"/>
                </a:cubicBezTo>
                <a:cubicBezTo>
                  <a:pt x="4880858" y="3400635"/>
                  <a:pt x="4653913" y="3372141"/>
                  <a:pt x="4502459" y="3389567"/>
                </a:cubicBezTo>
                <a:cubicBezTo>
                  <a:pt x="4351005" y="3406993"/>
                  <a:pt x="4244563" y="3373109"/>
                  <a:pt x="3999354" y="3389567"/>
                </a:cubicBezTo>
                <a:cubicBezTo>
                  <a:pt x="3658785" y="3380071"/>
                  <a:pt x="3158435" y="3435831"/>
                  <a:pt x="2993148" y="3389567"/>
                </a:cubicBezTo>
                <a:cubicBezTo>
                  <a:pt x="2739468" y="3282519"/>
                  <a:pt x="2134749" y="3454154"/>
                  <a:pt x="1719468" y="3389567"/>
                </a:cubicBezTo>
                <a:cubicBezTo>
                  <a:pt x="1240165" y="3375511"/>
                  <a:pt x="395895" y="3514145"/>
                  <a:pt x="0" y="3389567"/>
                </a:cubicBezTo>
                <a:lnTo>
                  <a:pt x="0" y="3389567"/>
                </a:lnTo>
                <a:cubicBezTo>
                  <a:pt x="-71695" y="2798087"/>
                  <a:pt x="54913" y="2406577"/>
                  <a:pt x="0" y="1920759"/>
                </a:cubicBezTo>
                <a:cubicBezTo>
                  <a:pt x="6520" y="1466933"/>
                  <a:pt x="110518" y="913317"/>
                  <a:pt x="0" y="564939"/>
                </a:cubicBezTo>
                <a:cubicBezTo>
                  <a:pt x="101087" y="193307"/>
                  <a:pt x="358897" y="-52507"/>
                  <a:pt x="541629" y="0"/>
                </a:cubicBezTo>
                <a:close/>
              </a:path>
              <a:path w="9457390" h="3389567" fill="none" stroke="0" extrusionOk="0">
                <a:moveTo>
                  <a:pt x="541629" y="0"/>
                </a:moveTo>
                <a:cubicBezTo>
                  <a:pt x="1098297" y="-36918"/>
                  <a:pt x="1334157" y="-65571"/>
                  <a:pt x="1726152" y="0"/>
                </a:cubicBezTo>
                <a:cubicBezTo>
                  <a:pt x="2016361" y="74050"/>
                  <a:pt x="2523396" y="21287"/>
                  <a:pt x="2999832" y="0"/>
                </a:cubicBezTo>
                <a:cubicBezTo>
                  <a:pt x="3501835" y="107620"/>
                  <a:pt x="3838866" y="46969"/>
                  <a:pt x="4184354" y="0"/>
                </a:cubicBezTo>
                <a:cubicBezTo>
                  <a:pt x="4477975" y="-58612"/>
                  <a:pt x="5291811" y="65220"/>
                  <a:pt x="5636349" y="0"/>
                </a:cubicBezTo>
                <a:cubicBezTo>
                  <a:pt x="5957938" y="-48586"/>
                  <a:pt x="6498093" y="-17783"/>
                  <a:pt x="6731715" y="0"/>
                </a:cubicBezTo>
                <a:cubicBezTo>
                  <a:pt x="7018771" y="43745"/>
                  <a:pt x="7343037" y="12485"/>
                  <a:pt x="7916237" y="0"/>
                </a:cubicBezTo>
                <a:cubicBezTo>
                  <a:pt x="8525499" y="1420"/>
                  <a:pt x="8795769" y="-33199"/>
                  <a:pt x="9457390" y="0"/>
                </a:cubicBezTo>
                <a:lnTo>
                  <a:pt x="9457390" y="0"/>
                </a:lnTo>
                <a:cubicBezTo>
                  <a:pt x="9447530" y="417772"/>
                  <a:pt x="9407140" y="1041052"/>
                  <a:pt x="9457390" y="1355820"/>
                </a:cubicBezTo>
                <a:cubicBezTo>
                  <a:pt x="9499053" y="1676987"/>
                  <a:pt x="9434926" y="2338837"/>
                  <a:pt x="9457390" y="2824627"/>
                </a:cubicBezTo>
                <a:cubicBezTo>
                  <a:pt x="9516795" y="3099806"/>
                  <a:pt x="9266644" y="3422012"/>
                  <a:pt x="8915760" y="3389567"/>
                </a:cubicBezTo>
                <a:cubicBezTo>
                  <a:pt x="8590213" y="3463025"/>
                  <a:pt x="8343210" y="3321600"/>
                  <a:pt x="7731237" y="3389567"/>
                </a:cubicBezTo>
                <a:cubicBezTo>
                  <a:pt x="7173017" y="3446956"/>
                  <a:pt x="6808231" y="3366741"/>
                  <a:pt x="6546715" y="3389567"/>
                </a:cubicBezTo>
                <a:cubicBezTo>
                  <a:pt x="6198855" y="3447511"/>
                  <a:pt x="5459882" y="3337960"/>
                  <a:pt x="5183877" y="3389567"/>
                </a:cubicBezTo>
                <a:cubicBezTo>
                  <a:pt x="4937837" y="3459463"/>
                  <a:pt x="4489656" y="3324992"/>
                  <a:pt x="4177670" y="3389567"/>
                </a:cubicBezTo>
                <a:cubicBezTo>
                  <a:pt x="3884793" y="3487186"/>
                  <a:pt x="3254760" y="3408004"/>
                  <a:pt x="2903990" y="3389567"/>
                </a:cubicBezTo>
                <a:cubicBezTo>
                  <a:pt x="2503019" y="3352003"/>
                  <a:pt x="2125666" y="3371635"/>
                  <a:pt x="1897784" y="3389567"/>
                </a:cubicBezTo>
                <a:cubicBezTo>
                  <a:pt x="1746893" y="3413250"/>
                  <a:pt x="573055" y="3289272"/>
                  <a:pt x="0" y="3389567"/>
                </a:cubicBezTo>
                <a:lnTo>
                  <a:pt x="0" y="3389567"/>
                </a:lnTo>
                <a:cubicBezTo>
                  <a:pt x="14688" y="2787008"/>
                  <a:pt x="44197" y="2606240"/>
                  <a:pt x="0" y="1949006"/>
                </a:cubicBezTo>
                <a:cubicBezTo>
                  <a:pt x="78708" y="1183806"/>
                  <a:pt x="-94390" y="918220"/>
                  <a:pt x="0" y="564939"/>
                </a:cubicBezTo>
                <a:cubicBezTo>
                  <a:pt x="22580" y="253942"/>
                  <a:pt x="338380" y="14847"/>
                  <a:pt x="541629" y="0"/>
                </a:cubicBezTo>
                <a:close/>
              </a:path>
              <a:path w="9457390" h="3389567" fill="none" stroke="0" extrusionOk="0">
                <a:moveTo>
                  <a:pt x="541629" y="0"/>
                </a:moveTo>
                <a:cubicBezTo>
                  <a:pt x="1106212" y="-24453"/>
                  <a:pt x="1320771" y="-42195"/>
                  <a:pt x="1726152" y="0"/>
                </a:cubicBezTo>
                <a:cubicBezTo>
                  <a:pt x="2154648" y="121994"/>
                  <a:pt x="2482514" y="-5868"/>
                  <a:pt x="2999832" y="0"/>
                </a:cubicBezTo>
                <a:cubicBezTo>
                  <a:pt x="3446975" y="103659"/>
                  <a:pt x="3881504" y="-18806"/>
                  <a:pt x="4184354" y="0"/>
                </a:cubicBezTo>
                <a:cubicBezTo>
                  <a:pt x="4437450" y="-45984"/>
                  <a:pt x="5245527" y="90178"/>
                  <a:pt x="5636349" y="0"/>
                </a:cubicBezTo>
                <a:cubicBezTo>
                  <a:pt x="5980252" y="-72933"/>
                  <a:pt x="6454813" y="-15856"/>
                  <a:pt x="6731715" y="0"/>
                </a:cubicBezTo>
                <a:cubicBezTo>
                  <a:pt x="7011809" y="91857"/>
                  <a:pt x="7343996" y="53605"/>
                  <a:pt x="7916237" y="0"/>
                </a:cubicBezTo>
                <a:cubicBezTo>
                  <a:pt x="8484154" y="-38738"/>
                  <a:pt x="8774421" y="-63464"/>
                  <a:pt x="9457390" y="0"/>
                </a:cubicBezTo>
                <a:lnTo>
                  <a:pt x="9457390" y="0"/>
                </a:lnTo>
                <a:cubicBezTo>
                  <a:pt x="9527545" y="316617"/>
                  <a:pt x="9367804" y="1023121"/>
                  <a:pt x="9457390" y="1355820"/>
                </a:cubicBezTo>
                <a:cubicBezTo>
                  <a:pt x="9557182" y="1766468"/>
                  <a:pt x="9498267" y="2415968"/>
                  <a:pt x="9457390" y="2824627"/>
                </a:cubicBezTo>
                <a:cubicBezTo>
                  <a:pt x="9541670" y="3123794"/>
                  <a:pt x="9396165" y="3457023"/>
                  <a:pt x="8915760" y="3389567"/>
                </a:cubicBezTo>
                <a:cubicBezTo>
                  <a:pt x="8625377" y="3465029"/>
                  <a:pt x="8352370" y="3398213"/>
                  <a:pt x="7731237" y="3389567"/>
                </a:cubicBezTo>
                <a:cubicBezTo>
                  <a:pt x="7193493" y="3423843"/>
                  <a:pt x="6819852" y="3392867"/>
                  <a:pt x="6546715" y="3389567"/>
                </a:cubicBezTo>
                <a:cubicBezTo>
                  <a:pt x="6200717" y="3389097"/>
                  <a:pt x="5440957" y="3360865"/>
                  <a:pt x="5183877" y="3389567"/>
                </a:cubicBezTo>
                <a:cubicBezTo>
                  <a:pt x="4935119" y="3445550"/>
                  <a:pt x="4415212" y="3365662"/>
                  <a:pt x="4177670" y="3389567"/>
                </a:cubicBezTo>
                <a:cubicBezTo>
                  <a:pt x="3868807" y="3505846"/>
                  <a:pt x="3430757" y="3411564"/>
                  <a:pt x="2903990" y="3389567"/>
                </a:cubicBezTo>
                <a:cubicBezTo>
                  <a:pt x="2508702" y="3364171"/>
                  <a:pt x="2159088" y="3366572"/>
                  <a:pt x="1897784" y="3389567"/>
                </a:cubicBezTo>
                <a:cubicBezTo>
                  <a:pt x="1779189" y="3390121"/>
                  <a:pt x="690162" y="3267461"/>
                  <a:pt x="0" y="3389567"/>
                </a:cubicBezTo>
                <a:lnTo>
                  <a:pt x="0" y="3389567"/>
                </a:lnTo>
                <a:cubicBezTo>
                  <a:pt x="-4954" y="2791039"/>
                  <a:pt x="79837" y="2601699"/>
                  <a:pt x="0" y="1949006"/>
                </a:cubicBezTo>
                <a:cubicBezTo>
                  <a:pt x="-16056" y="1260607"/>
                  <a:pt x="-94299" y="999270"/>
                  <a:pt x="0" y="564939"/>
                </a:cubicBezTo>
                <a:cubicBezTo>
                  <a:pt x="36179" y="230932"/>
                  <a:pt x="296044" y="56726"/>
                  <a:pt x="541629" y="0"/>
                </a:cubicBezTo>
                <a:close/>
              </a:path>
            </a:pathLst>
          </a:custGeom>
          <a:solidFill>
            <a:schemeClr val="bg1"/>
          </a:solidFill>
          <a:ln w="28575">
            <a:solidFill>
              <a:schemeClr val="accent4"/>
            </a:solidFill>
            <a:extLst>
              <a:ext uri="{C807C97D-BFC1-408E-A445-0C87EB9F89A2}">
                <ask:lineSketchStyleProps xmlns:ask="http://schemas.microsoft.com/office/drawing/2018/sketchyshapes" sd="2480082126">
                  <a:custGeom>
                    <a:avLst/>
                    <a:gdLst>
                      <a:gd name="connsiteX0" fmla="*/ 541629 w 9457390"/>
                      <a:gd name="connsiteY0" fmla="*/ 0 h 3389567"/>
                      <a:gd name="connsiteX1" fmla="*/ 1726152 w 9457390"/>
                      <a:gd name="connsiteY1" fmla="*/ 0 h 3389567"/>
                      <a:gd name="connsiteX2" fmla="*/ 2999832 w 9457390"/>
                      <a:gd name="connsiteY2" fmla="*/ 0 h 3389567"/>
                      <a:gd name="connsiteX3" fmla="*/ 4184354 w 9457390"/>
                      <a:gd name="connsiteY3" fmla="*/ 0 h 3389567"/>
                      <a:gd name="connsiteX4" fmla="*/ 5636349 w 9457390"/>
                      <a:gd name="connsiteY4" fmla="*/ 0 h 3389567"/>
                      <a:gd name="connsiteX5" fmla="*/ 6731715 w 9457390"/>
                      <a:gd name="connsiteY5" fmla="*/ 0 h 3389567"/>
                      <a:gd name="connsiteX6" fmla="*/ 7916237 w 9457390"/>
                      <a:gd name="connsiteY6" fmla="*/ 0 h 3389567"/>
                      <a:gd name="connsiteX7" fmla="*/ 9457390 w 9457390"/>
                      <a:gd name="connsiteY7" fmla="*/ 0 h 3389567"/>
                      <a:gd name="connsiteX8" fmla="*/ 9457390 w 9457390"/>
                      <a:gd name="connsiteY8" fmla="*/ 0 h 3389567"/>
                      <a:gd name="connsiteX9" fmla="*/ 9457390 w 9457390"/>
                      <a:gd name="connsiteY9" fmla="*/ 1355820 h 3389567"/>
                      <a:gd name="connsiteX10" fmla="*/ 9457390 w 9457390"/>
                      <a:gd name="connsiteY10" fmla="*/ 2824627 h 3389567"/>
                      <a:gd name="connsiteX11" fmla="*/ 8915760 w 9457390"/>
                      <a:gd name="connsiteY11" fmla="*/ 3389567 h 3389567"/>
                      <a:gd name="connsiteX12" fmla="*/ 7731237 w 9457390"/>
                      <a:gd name="connsiteY12" fmla="*/ 3389567 h 3389567"/>
                      <a:gd name="connsiteX13" fmla="*/ 6546715 w 9457390"/>
                      <a:gd name="connsiteY13" fmla="*/ 3389567 h 3389567"/>
                      <a:gd name="connsiteX14" fmla="*/ 5183877 w 9457390"/>
                      <a:gd name="connsiteY14" fmla="*/ 3389567 h 3389567"/>
                      <a:gd name="connsiteX15" fmla="*/ 4177670 w 9457390"/>
                      <a:gd name="connsiteY15" fmla="*/ 3389567 h 3389567"/>
                      <a:gd name="connsiteX16" fmla="*/ 2903990 w 9457390"/>
                      <a:gd name="connsiteY16" fmla="*/ 3389567 h 3389567"/>
                      <a:gd name="connsiteX17" fmla="*/ 1897784 w 9457390"/>
                      <a:gd name="connsiteY17" fmla="*/ 3389567 h 3389567"/>
                      <a:gd name="connsiteX18" fmla="*/ 0 w 9457390"/>
                      <a:gd name="connsiteY18" fmla="*/ 3389567 h 3389567"/>
                      <a:gd name="connsiteX19" fmla="*/ 0 w 9457390"/>
                      <a:gd name="connsiteY19" fmla="*/ 3389567 h 3389567"/>
                      <a:gd name="connsiteX20" fmla="*/ 0 w 9457390"/>
                      <a:gd name="connsiteY20" fmla="*/ 1949006 h 3389567"/>
                      <a:gd name="connsiteX21" fmla="*/ 0 w 9457390"/>
                      <a:gd name="connsiteY21" fmla="*/ 564939 h 3389567"/>
                      <a:gd name="connsiteX22" fmla="*/ 541629 w 9457390"/>
                      <a:gd name="connsiteY22" fmla="*/ 0 h 3389567"/>
                      <a:gd name="connsiteX0" fmla="*/ 541629 w 9457390"/>
                      <a:gd name="connsiteY0" fmla="*/ 0 h 3389567"/>
                      <a:gd name="connsiteX1" fmla="*/ 1547836 w 9457390"/>
                      <a:gd name="connsiteY1" fmla="*/ 0 h 3389567"/>
                      <a:gd name="connsiteX2" fmla="*/ 2910674 w 9457390"/>
                      <a:gd name="connsiteY2" fmla="*/ 0 h 3389567"/>
                      <a:gd name="connsiteX3" fmla="*/ 4095196 w 9457390"/>
                      <a:gd name="connsiteY3" fmla="*/ 0 h 3389567"/>
                      <a:gd name="connsiteX4" fmla="*/ 5190561 w 9457390"/>
                      <a:gd name="connsiteY4" fmla="*/ 0 h 3389567"/>
                      <a:gd name="connsiteX5" fmla="*/ 6285927 w 9457390"/>
                      <a:gd name="connsiteY5" fmla="*/ 0 h 3389567"/>
                      <a:gd name="connsiteX6" fmla="*/ 7737921 w 9457390"/>
                      <a:gd name="connsiteY6" fmla="*/ 0 h 3389567"/>
                      <a:gd name="connsiteX7" fmla="*/ 9457390 w 9457390"/>
                      <a:gd name="connsiteY7" fmla="*/ 0 h 3389567"/>
                      <a:gd name="connsiteX8" fmla="*/ 9457390 w 9457390"/>
                      <a:gd name="connsiteY8" fmla="*/ 0 h 3389567"/>
                      <a:gd name="connsiteX9" fmla="*/ 9457390 w 9457390"/>
                      <a:gd name="connsiteY9" fmla="*/ 1412314 h 3389567"/>
                      <a:gd name="connsiteX10" fmla="*/ 9457390 w 9457390"/>
                      <a:gd name="connsiteY10" fmla="*/ 2824627 h 3389567"/>
                      <a:gd name="connsiteX11" fmla="*/ 8915760 w 9457390"/>
                      <a:gd name="connsiteY11" fmla="*/ 3389567 h 3389567"/>
                      <a:gd name="connsiteX12" fmla="*/ 7642079 w 9457390"/>
                      <a:gd name="connsiteY12" fmla="*/ 3389567 h 3389567"/>
                      <a:gd name="connsiteX13" fmla="*/ 6457557 w 9457390"/>
                      <a:gd name="connsiteY13" fmla="*/ 3389567 h 3389567"/>
                      <a:gd name="connsiteX14" fmla="*/ 5005563 w 9457390"/>
                      <a:gd name="connsiteY14" fmla="*/ 3389567 h 3389567"/>
                      <a:gd name="connsiteX15" fmla="*/ 3999354 w 9457390"/>
                      <a:gd name="connsiteY15" fmla="*/ 3389567 h 3389567"/>
                      <a:gd name="connsiteX16" fmla="*/ 2993148 w 9457390"/>
                      <a:gd name="connsiteY16" fmla="*/ 3389567 h 3389567"/>
                      <a:gd name="connsiteX17" fmla="*/ 1719468 w 9457390"/>
                      <a:gd name="connsiteY17" fmla="*/ 3389567 h 3389567"/>
                      <a:gd name="connsiteX18" fmla="*/ 0 w 9457390"/>
                      <a:gd name="connsiteY18" fmla="*/ 3389567 h 3389567"/>
                      <a:gd name="connsiteX19" fmla="*/ 0 w 9457390"/>
                      <a:gd name="connsiteY19" fmla="*/ 3389567 h 3389567"/>
                      <a:gd name="connsiteX20" fmla="*/ 0 w 9457390"/>
                      <a:gd name="connsiteY20" fmla="*/ 1920759 h 3389567"/>
                      <a:gd name="connsiteX21" fmla="*/ 0 w 9457390"/>
                      <a:gd name="connsiteY21" fmla="*/ 564939 h 3389567"/>
                      <a:gd name="connsiteX22" fmla="*/ 541629 w 9457390"/>
                      <a:gd name="connsiteY22" fmla="*/ 0 h 33895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9457390" h="3389567" fill="none" extrusionOk="0">
                        <a:moveTo>
                          <a:pt x="541629" y="0"/>
                        </a:moveTo>
                        <a:cubicBezTo>
                          <a:pt x="1047252" y="724"/>
                          <a:pt x="1341486" y="-45892"/>
                          <a:pt x="1726152" y="0"/>
                        </a:cubicBezTo>
                        <a:cubicBezTo>
                          <a:pt x="2108524" y="82737"/>
                          <a:pt x="2449613" y="-22141"/>
                          <a:pt x="2999832" y="0"/>
                        </a:cubicBezTo>
                        <a:cubicBezTo>
                          <a:pt x="3478280" y="73441"/>
                          <a:pt x="3851030" y="-46940"/>
                          <a:pt x="4184354" y="0"/>
                        </a:cubicBezTo>
                        <a:cubicBezTo>
                          <a:pt x="4470503" y="36427"/>
                          <a:pt x="5255608" y="34554"/>
                          <a:pt x="5636349" y="0"/>
                        </a:cubicBezTo>
                        <a:cubicBezTo>
                          <a:pt x="5967247" y="-62551"/>
                          <a:pt x="6487332" y="-52674"/>
                          <a:pt x="6731715" y="0"/>
                        </a:cubicBezTo>
                        <a:cubicBezTo>
                          <a:pt x="6996889" y="91419"/>
                          <a:pt x="7355035" y="71778"/>
                          <a:pt x="7916237" y="0"/>
                        </a:cubicBezTo>
                        <a:cubicBezTo>
                          <a:pt x="8477960" y="-29290"/>
                          <a:pt x="8741149" y="-23500"/>
                          <a:pt x="9457390" y="0"/>
                        </a:cubicBezTo>
                        <a:lnTo>
                          <a:pt x="9457390" y="0"/>
                        </a:lnTo>
                        <a:cubicBezTo>
                          <a:pt x="9527923" y="350571"/>
                          <a:pt x="9390922" y="992976"/>
                          <a:pt x="9457390" y="1355820"/>
                        </a:cubicBezTo>
                        <a:cubicBezTo>
                          <a:pt x="9505059" y="1721313"/>
                          <a:pt x="9548119" y="2379755"/>
                          <a:pt x="9457390" y="2824627"/>
                        </a:cubicBezTo>
                        <a:cubicBezTo>
                          <a:pt x="9565786" y="3103285"/>
                          <a:pt x="9326410" y="3421330"/>
                          <a:pt x="8915760" y="3389567"/>
                        </a:cubicBezTo>
                        <a:cubicBezTo>
                          <a:pt x="8636073" y="3421968"/>
                          <a:pt x="8324257" y="3405760"/>
                          <a:pt x="7731237" y="3389567"/>
                        </a:cubicBezTo>
                        <a:cubicBezTo>
                          <a:pt x="7162396" y="3423328"/>
                          <a:pt x="6841251" y="3449302"/>
                          <a:pt x="6546715" y="3389567"/>
                        </a:cubicBezTo>
                        <a:cubicBezTo>
                          <a:pt x="6212582" y="3369937"/>
                          <a:pt x="5470017" y="3344658"/>
                          <a:pt x="5183877" y="3389567"/>
                        </a:cubicBezTo>
                        <a:cubicBezTo>
                          <a:pt x="4917705" y="3409320"/>
                          <a:pt x="4458790" y="3352711"/>
                          <a:pt x="4177670" y="3389567"/>
                        </a:cubicBezTo>
                        <a:cubicBezTo>
                          <a:pt x="3880908" y="3467047"/>
                          <a:pt x="3455290" y="3426604"/>
                          <a:pt x="2903990" y="3389567"/>
                        </a:cubicBezTo>
                        <a:cubicBezTo>
                          <a:pt x="2501648" y="3374353"/>
                          <a:pt x="2170049" y="3366009"/>
                          <a:pt x="1897784" y="3389567"/>
                        </a:cubicBezTo>
                        <a:cubicBezTo>
                          <a:pt x="1649670" y="3368204"/>
                          <a:pt x="602027" y="3341306"/>
                          <a:pt x="0" y="3389567"/>
                        </a:cubicBezTo>
                        <a:lnTo>
                          <a:pt x="0" y="3389567"/>
                        </a:lnTo>
                        <a:cubicBezTo>
                          <a:pt x="-12147" y="2798287"/>
                          <a:pt x="35687" y="2602375"/>
                          <a:pt x="0" y="1949006"/>
                        </a:cubicBezTo>
                        <a:cubicBezTo>
                          <a:pt x="-23517" y="1263725"/>
                          <a:pt x="-61290" y="1040670"/>
                          <a:pt x="0" y="564939"/>
                        </a:cubicBezTo>
                        <a:cubicBezTo>
                          <a:pt x="35675" y="253308"/>
                          <a:pt x="283071" y="34822"/>
                          <a:pt x="541629" y="0"/>
                        </a:cubicBezTo>
                        <a:close/>
                      </a:path>
                      <a:path w="9457390" h="3389567" stroke="0" extrusionOk="0">
                        <a:moveTo>
                          <a:pt x="541629" y="0"/>
                        </a:moveTo>
                        <a:cubicBezTo>
                          <a:pt x="748956" y="20755"/>
                          <a:pt x="1336375" y="25854"/>
                          <a:pt x="1547836" y="0"/>
                        </a:cubicBezTo>
                        <a:cubicBezTo>
                          <a:pt x="1766215" y="47808"/>
                          <a:pt x="2379660" y="-45598"/>
                          <a:pt x="2910674" y="0"/>
                        </a:cubicBezTo>
                        <a:cubicBezTo>
                          <a:pt x="3442955" y="90080"/>
                          <a:pt x="3679330" y="26082"/>
                          <a:pt x="4095196" y="0"/>
                        </a:cubicBezTo>
                        <a:cubicBezTo>
                          <a:pt x="4506695" y="-48902"/>
                          <a:pt x="4724003" y="-14924"/>
                          <a:pt x="5190561" y="0"/>
                        </a:cubicBezTo>
                        <a:cubicBezTo>
                          <a:pt x="5680602" y="-26003"/>
                          <a:pt x="5758433" y="-8823"/>
                          <a:pt x="6285927" y="0"/>
                        </a:cubicBezTo>
                        <a:cubicBezTo>
                          <a:pt x="6738689" y="-43258"/>
                          <a:pt x="7193361" y="-9872"/>
                          <a:pt x="7737921" y="0"/>
                        </a:cubicBezTo>
                        <a:cubicBezTo>
                          <a:pt x="8191682" y="-27138"/>
                          <a:pt x="8915823" y="-148429"/>
                          <a:pt x="9457390" y="0"/>
                        </a:cubicBezTo>
                        <a:lnTo>
                          <a:pt x="9457390" y="0"/>
                        </a:lnTo>
                        <a:cubicBezTo>
                          <a:pt x="9339974" y="440733"/>
                          <a:pt x="9362513" y="1023812"/>
                          <a:pt x="9457390" y="1412314"/>
                        </a:cubicBezTo>
                        <a:cubicBezTo>
                          <a:pt x="9467776" y="1758600"/>
                          <a:pt x="9416571" y="2502373"/>
                          <a:pt x="9457390" y="2824627"/>
                        </a:cubicBezTo>
                        <a:cubicBezTo>
                          <a:pt x="9362162" y="3160623"/>
                          <a:pt x="9304504" y="3328798"/>
                          <a:pt x="8915760" y="3389567"/>
                        </a:cubicBezTo>
                        <a:cubicBezTo>
                          <a:pt x="8457140" y="3387171"/>
                          <a:pt x="8271097" y="3421310"/>
                          <a:pt x="7642079" y="3389567"/>
                        </a:cubicBezTo>
                        <a:cubicBezTo>
                          <a:pt x="7006648" y="3386802"/>
                          <a:pt x="6853384" y="3369780"/>
                          <a:pt x="6457557" y="3389567"/>
                        </a:cubicBezTo>
                        <a:cubicBezTo>
                          <a:pt x="6065919" y="3388480"/>
                          <a:pt x="5560803" y="3452239"/>
                          <a:pt x="5005563" y="3389567"/>
                        </a:cubicBezTo>
                        <a:cubicBezTo>
                          <a:pt x="4410646" y="3384901"/>
                          <a:pt x="4319015" y="3390263"/>
                          <a:pt x="3999354" y="3389567"/>
                        </a:cubicBezTo>
                        <a:cubicBezTo>
                          <a:pt x="3667462" y="3380446"/>
                          <a:pt x="3212122" y="3444764"/>
                          <a:pt x="2993148" y="3389567"/>
                        </a:cubicBezTo>
                        <a:cubicBezTo>
                          <a:pt x="2710686" y="3363274"/>
                          <a:pt x="2138468" y="3400159"/>
                          <a:pt x="1719468" y="3389567"/>
                        </a:cubicBezTo>
                        <a:cubicBezTo>
                          <a:pt x="1243395" y="3311820"/>
                          <a:pt x="391281" y="3469865"/>
                          <a:pt x="0" y="3389567"/>
                        </a:cubicBezTo>
                        <a:lnTo>
                          <a:pt x="0" y="3389567"/>
                        </a:lnTo>
                        <a:cubicBezTo>
                          <a:pt x="-9460" y="2839498"/>
                          <a:pt x="-22568" y="2377755"/>
                          <a:pt x="0" y="1920759"/>
                        </a:cubicBezTo>
                        <a:cubicBezTo>
                          <a:pt x="-37447" y="1492344"/>
                          <a:pt x="30260" y="922831"/>
                          <a:pt x="0" y="564939"/>
                        </a:cubicBezTo>
                        <a:cubicBezTo>
                          <a:pt x="93720" y="182683"/>
                          <a:pt x="318108" y="-17069"/>
                          <a:pt x="541629" y="0"/>
                        </a:cubicBezTo>
                        <a:close/>
                      </a:path>
                      <a:path w="9457390" h="3389567" fill="none" stroke="0" extrusionOk="0">
                        <a:moveTo>
                          <a:pt x="541629" y="0"/>
                        </a:moveTo>
                        <a:cubicBezTo>
                          <a:pt x="1102989" y="-40497"/>
                          <a:pt x="1311406" y="-41507"/>
                          <a:pt x="1726152" y="0"/>
                        </a:cubicBezTo>
                        <a:cubicBezTo>
                          <a:pt x="2090619" y="57522"/>
                          <a:pt x="2549226" y="14378"/>
                          <a:pt x="2999832" y="0"/>
                        </a:cubicBezTo>
                        <a:cubicBezTo>
                          <a:pt x="3494810" y="60012"/>
                          <a:pt x="3859599" y="2230"/>
                          <a:pt x="4184354" y="0"/>
                        </a:cubicBezTo>
                        <a:cubicBezTo>
                          <a:pt x="4491402" y="-62378"/>
                          <a:pt x="5297805" y="83700"/>
                          <a:pt x="5636349" y="0"/>
                        </a:cubicBezTo>
                        <a:cubicBezTo>
                          <a:pt x="6009017" y="-64079"/>
                          <a:pt x="6433174" y="-12354"/>
                          <a:pt x="6731715" y="0"/>
                        </a:cubicBezTo>
                        <a:cubicBezTo>
                          <a:pt x="7034471" y="43802"/>
                          <a:pt x="7316489" y="-14029"/>
                          <a:pt x="7916237" y="0"/>
                        </a:cubicBezTo>
                        <a:cubicBezTo>
                          <a:pt x="8504207" y="-28200"/>
                          <a:pt x="8763648" y="-59726"/>
                          <a:pt x="9457390" y="0"/>
                        </a:cubicBezTo>
                        <a:lnTo>
                          <a:pt x="9457390" y="0"/>
                        </a:lnTo>
                        <a:cubicBezTo>
                          <a:pt x="9500405" y="363970"/>
                          <a:pt x="9400170" y="998958"/>
                          <a:pt x="9457390" y="1355820"/>
                        </a:cubicBezTo>
                        <a:cubicBezTo>
                          <a:pt x="9557216" y="1786160"/>
                          <a:pt x="9443193" y="2325854"/>
                          <a:pt x="9457390" y="2824627"/>
                        </a:cubicBezTo>
                        <a:cubicBezTo>
                          <a:pt x="9474787" y="3133842"/>
                          <a:pt x="9290716" y="3412879"/>
                          <a:pt x="8915760" y="3389567"/>
                        </a:cubicBezTo>
                        <a:cubicBezTo>
                          <a:pt x="8601330" y="3483381"/>
                          <a:pt x="8324862" y="3322370"/>
                          <a:pt x="7731237" y="3389567"/>
                        </a:cubicBezTo>
                        <a:cubicBezTo>
                          <a:pt x="7192092" y="3451455"/>
                          <a:pt x="6882078" y="3389200"/>
                          <a:pt x="6546715" y="3389567"/>
                        </a:cubicBezTo>
                        <a:cubicBezTo>
                          <a:pt x="6188319" y="3402321"/>
                          <a:pt x="5470612" y="3354057"/>
                          <a:pt x="5183877" y="3389567"/>
                        </a:cubicBezTo>
                        <a:cubicBezTo>
                          <a:pt x="4914478" y="3478984"/>
                          <a:pt x="4469285" y="3370889"/>
                          <a:pt x="4177670" y="3389567"/>
                        </a:cubicBezTo>
                        <a:cubicBezTo>
                          <a:pt x="3831428" y="3476036"/>
                          <a:pt x="3283909" y="3392218"/>
                          <a:pt x="2903990" y="3389567"/>
                        </a:cubicBezTo>
                        <a:cubicBezTo>
                          <a:pt x="2490153" y="3304184"/>
                          <a:pt x="2137726" y="3381733"/>
                          <a:pt x="1897784" y="3389567"/>
                        </a:cubicBezTo>
                        <a:cubicBezTo>
                          <a:pt x="1703687" y="3414986"/>
                          <a:pt x="540648" y="3261656"/>
                          <a:pt x="0" y="3389567"/>
                        </a:cubicBezTo>
                        <a:lnTo>
                          <a:pt x="0" y="3389567"/>
                        </a:lnTo>
                        <a:cubicBezTo>
                          <a:pt x="16911" y="2776193"/>
                          <a:pt x="40670" y="2612089"/>
                          <a:pt x="0" y="1949006"/>
                        </a:cubicBezTo>
                        <a:cubicBezTo>
                          <a:pt x="62003" y="1259506"/>
                          <a:pt x="-85243" y="947306"/>
                          <a:pt x="0" y="564939"/>
                        </a:cubicBezTo>
                        <a:cubicBezTo>
                          <a:pt x="30483" y="276285"/>
                          <a:pt x="337916" y="37246"/>
                          <a:pt x="541629" y="0"/>
                        </a:cubicBezTo>
                        <a:close/>
                      </a:path>
                    </a:pathLst>
                  </a:custGeom>
                  <ask:type>
                    <ask:lineSketchFreehand/>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Rectangle: Rounded Corners 70">
            <a:extLst>
              <a:ext uri="{FF2B5EF4-FFF2-40B4-BE49-F238E27FC236}">
                <a16:creationId xmlns:a16="http://schemas.microsoft.com/office/drawing/2014/main" id="{91D680CE-5B53-4B07-B426-62B580A8815B}"/>
              </a:ext>
            </a:extLst>
          </p:cNvPr>
          <p:cNvSpPr/>
          <p:nvPr/>
        </p:nvSpPr>
        <p:spPr>
          <a:xfrm>
            <a:off x="1104518" y="3049553"/>
            <a:ext cx="1943826" cy="500641"/>
          </a:xfrm>
          <a:prstGeom prst="roundRect">
            <a:avLst>
              <a:gd name="adj" fmla="val 20209"/>
            </a:avLst>
          </a:prstGeom>
          <a:solidFill>
            <a:schemeClr val="accent2">
              <a:lumMod val="50000"/>
            </a:schemeClr>
          </a:solidFill>
          <a:ln>
            <a:noFill/>
          </a:ln>
        </p:spPr>
        <p:style>
          <a:lnRef idx="1">
            <a:schemeClr val="accent4"/>
          </a:lnRef>
          <a:fillRef idx="2">
            <a:schemeClr val="accent4"/>
          </a:fillRef>
          <a:effectRef idx="1">
            <a:schemeClr val="accent4"/>
          </a:effectRef>
          <a:fontRef idx="minor">
            <a:schemeClr val="dk1"/>
          </a:fontRef>
        </p:style>
        <p:txBody>
          <a:bodyPr rtlCol="0" anchor="ctr"/>
          <a:lstStyle/>
          <a:p>
            <a:pPr algn="ctr"/>
            <a:r>
              <a:rPr lang="en-US" sz="2400" b="1" dirty="0" err="1">
                <a:solidFill>
                  <a:schemeClr val="bg1"/>
                </a:solidFill>
                <a:latin typeface="Fira Sans Condensed Medium" panose="020B0603050000020004" pitchFamily="34" charset="0"/>
              </a:rPr>
              <a:t>Thí</a:t>
            </a:r>
            <a:r>
              <a:rPr lang="en-US" sz="2400" b="1" dirty="0">
                <a:solidFill>
                  <a:schemeClr val="bg1"/>
                </a:solidFill>
                <a:latin typeface="Fira Sans Condensed Medium" panose="020B0603050000020004" pitchFamily="34" charset="0"/>
              </a:rPr>
              <a:t> </a:t>
            </a:r>
            <a:r>
              <a:rPr lang="en-US" sz="2400" b="1" dirty="0" err="1">
                <a:solidFill>
                  <a:schemeClr val="bg1"/>
                </a:solidFill>
                <a:latin typeface="Fira Sans Condensed Medium" panose="020B0603050000020004" pitchFamily="34" charset="0"/>
              </a:rPr>
              <a:t>nghiệm</a:t>
            </a:r>
            <a:r>
              <a:rPr lang="en-US" sz="2400" b="1" dirty="0">
                <a:solidFill>
                  <a:schemeClr val="bg1"/>
                </a:solidFill>
                <a:latin typeface="Fira Sans Condensed Medium" panose="020B0603050000020004" pitchFamily="34" charset="0"/>
              </a:rPr>
              <a:t> 1</a:t>
            </a:r>
          </a:p>
        </p:txBody>
      </p:sp>
      <p:sp>
        <p:nvSpPr>
          <p:cNvPr id="72" name="TextBox 71">
            <a:extLst>
              <a:ext uri="{FF2B5EF4-FFF2-40B4-BE49-F238E27FC236}">
                <a16:creationId xmlns:a16="http://schemas.microsoft.com/office/drawing/2014/main" id="{AFD1152D-0FFF-46DF-AE9B-5C0E2E47F7CA}"/>
              </a:ext>
            </a:extLst>
          </p:cNvPr>
          <p:cNvSpPr txBox="1"/>
          <p:nvPr/>
        </p:nvSpPr>
        <p:spPr>
          <a:xfrm>
            <a:off x="4957951" y="3399568"/>
            <a:ext cx="1750523" cy="575286"/>
          </a:xfrm>
          <a:prstGeom prst="rect">
            <a:avLst/>
          </a:prstGeom>
          <a:noFill/>
        </p:spPr>
        <p:txBody>
          <a:bodyPr wrap="square" rtlCol="0">
            <a:spAutoFit/>
          </a:bodyPr>
          <a:lstStyle/>
          <a:p>
            <a:pPr>
              <a:lnSpc>
                <a:spcPct val="120000"/>
              </a:lnSpc>
            </a:pPr>
            <a:r>
              <a:rPr lang="en-US" sz="2800" dirty="0" err="1">
                <a:solidFill>
                  <a:srgbClr val="F25D07"/>
                </a:solidFill>
                <a:latin typeface="Fira Sans Black" panose="020B0A03050000020004" pitchFamily="34" charset="0"/>
                <a:cs typeface="Arial" panose="020B0604020202020204" pitchFamily="34" charset="0"/>
              </a:rPr>
              <a:t>Chuẩn</a:t>
            </a:r>
            <a:r>
              <a:rPr lang="en-US" sz="2800" dirty="0">
                <a:solidFill>
                  <a:srgbClr val="F25D07"/>
                </a:solidFill>
                <a:latin typeface="Fira Sans Black" panose="020B0A03050000020004" pitchFamily="34" charset="0"/>
                <a:cs typeface="Arial" panose="020B0604020202020204" pitchFamily="34" charset="0"/>
              </a:rPr>
              <a:t> </a:t>
            </a:r>
            <a:r>
              <a:rPr lang="en-US" sz="2800" dirty="0" err="1">
                <a:solidFill>
                  <a:srgbClr val="F25D07"/>
                </a:solidFill>
                <a:latin typeface="Fira Sans Black" panose="020B0A03050000020004" pitchFamily="34" charset="0"/>
                <a:cs typeface="Arial" panose="020B0604020202020204" pitchFamily="34" charset="0"/>
              </a:rPr>
              <a:t>Bị</a:t>
            </a:r>
            <a:r>
              <a:rPr lang="en-US" sz="2800" dirty="0">
                <a:solidFill>
                  <a:srgbClr val="F25D07"/>
                </a:solidFill>
                <a:latin typeface="Fira Sans Black" panose="020B0A03050000020004" pitchFamily="34" charset="0"/>
                <a:cs typeface="Arial" panose="020B0604020202020204" pitchFamily="34" charset="0"/>
              </a:rPr>
              <a:t>: </a:t>
            </a:r>
          </a:p>
        </p:txBody>
      </p:sp>
      <p:grpSp>
        <p:nvGrpSpPr>
          <p:cNvPr id="73" name="Group 72">
            <a:extLst>
              <a:ext uri="{FF2B5EF4-FFF2-40B4-BE49-F238E27FC236}">
                <a16:creationId xmlns:a16="http://schemas.microsoft.com/office/drawing/2014/main" id="{490C56CC-1DF2-4C22-AF97-16FAE581A0C0}"/>
              </a:ext>
            </a:extLst>
          </p:cNvPr>
          <p:cNvGrpSpPr/>
          <p:nvPr/>
        </p:nvGrpSpPr>
        <p:grpSpPr>
          <a:xfrm>
            <a:off x="189295" y="172148"/>
            <a:ext cx="4542565" cy="954107"/>
            <a:chOff x="489662" y="432141"/>
            <a:chExt cx="5255851" cy="1103924"/>
          </a:xfrm>
        </p:grpSpPr>
        <p:sp>
          <p:nvSpPr>
            <p:cNvPr id="74" name="Rectangle: Rounded Corners 73">
              <a:extLst>
                <a:ext uri="{FF2B5EF4-FFF2-40B4-BE49-F238E27FC236}">
                  <a16:creationId xmlns:a16="http://schemas.microsoft.com/office/drawing/2014/main" id="{1FBF17A7-1110-4EEF-86E2-2C34DAAF461A}"/>
                </a:ext>
              </a:extLst>
            </p:cNvPr>
            <p:cNvSpPr/>
            <p:nvPr/>
          </p:nvSpPr>
          <p:spPr>
            <a:xfrm>
              <a:off x="546937" y="435125"/>
              <a:ext cx="5104055" cy="579253"/>
            </a:xfrm>
            <a:prstGeom prst="roundRect">
              <a:avLst>
                <a:gd name="adj" fmla="val 37188"/>
              </a:avLst>
            </a:prstGeom>
            <a:solidFill>
              <a:schemeClr val="accent1">
                <a:lumMod val="5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1600"/>
            </a:p>
          </p:txBody>
        </p:sp>
        <p:sp>
          <p:nvSpPr>
            <p:cNvPr id="75" name="TextBox 74">
              <a:extLst>
                <a:ext uri="{FF2B5EF4-FFF2-40B4-BE49-F238E27FC236}">
                  <a16:creationId xmlns:a16="http://schemas.microsoft.com/office/drawing/2014/main" id="{533E5C3D-0B53-4B18-BC6B-C42B0E897D11}"/>
                </a:ext>
              </a:extLst>
            </p:cNvPr>
            <p:cNvSpPr txBox="1"/>
            <p:nvPr/>
          </p:nvSpPr>
          <p:spPr>
            <a:xfrm>
              <a:off x="974394" y="432141"/>
              <a:ext cx="4771119" cy="1103924"/>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vi-VN" sz="2800" dirty="0">
                  <a:solidFill>
                    <a:schemeClr val="bg1"/>
                  </a:solidFill>
                  <a:latin typeface="Fira Sans Condensed Medium" panose="020B0603050000020004" pitchFamily="34" charset="0"/>
                </a:rPr>
                <a:t>II. Hiện tượng tán sắc ánh sáng</a:t>
              </a:r>
              <a:endParaRPr kumimoji="0" lang="en-US" sz="2800" b="0" i="0" u="none" strike="noStrike" kern="1200" cap="none" spc="0" normalizeH="0" baseline="0" noProof="0" dirty="0">
                <a:ln>
                  <a:noFill/>
                </a:ln>
                <a:solidFill>
                  <a:schemeClr val="bg1"/>
                </a:solidFill>
                <a:effectLst/>
                <a:uLnTx/>
                <a:uFillTx/>
                <a:latin typeface="Fira Sans Condensed Medium" panose="020B0603050000020004" pitchFamily="34" charset="0"/>
              </a:endParaRPr>
            </a:p>
          </p:txBody>
        </p:sp>
        <p:grpSp>
          <p:nvGrpSpPr>
            <p:cNvPr id="76" name="Group 75">
              <a:extLst>
                <a:ext uri="{FF2B5EF4-FFF2-40B4-BE49-F238E27FC236}">
                  <a16:creationId xmlns:a16="http://schemas.microsoft.com/office/drawing/2014/main" id="{19C88C1E-93B6-4ECA-BF73-C149148F210B}"/>
                </a:ext>
              </a:extLst>
            </p:cNvPr>
            <p:cNvGrpSpPr/>
            <p:nvPr/>
          </p:nvGrpSpPr>
          <p:grpSpPr>
            <a:xfrm>
              <a:off x="489662" y="435125"/>
              <a:ext cx="579253" cy="579253"/>
              <a:chOff x="1321149" y="2630212"/>
              <a:chExt cx="1675995" cy="1675995"/>
            </a:xfrm>
          </p:grpSpPr>
          <p:sp>
            <p:nvSpPr>
              <p:cNvPr id="77" name="Oval 76">
                <a:extLst>
                  <a:ext uri="{FF2B5EF4-FFF2-40B4-BE49-F238E27FC236}">
                    <a16:creationId xmlns:a16="http://schemas.microsoft.com/office/drawing/2014/main" id="{EAA6A4AF-7AFE-4A30-9004-2453046F03FC}"/>
                  </a:ext>
                </a:extLst>
              </p:cNvPr>
              <p:cNvSpPr/>
              <p:nvPr/>
            </p:nvSpPr>
            <p:spPr>
              <a:xfrm>
                <a:off x="1321149" y="2630212"/>
                <a:ext cx="1675995" cy="1675995"/>
              </a:xfrm>
              <a:prstGeom prst="ellipse">
                <a:avLst/>
              </a:prstGeom>
              <a:solidFill>
                <a:schemeClr val="bg1"/>
              </a:solidFill>
              <a:ln>
                <a:noFill/>
              </a:ln>
              <a:effectLst>
                <a:glow rad="139700">
                  <a:schemeClr val="accent1">
                    <a:satMod val="175000"/>
                    <a:alpha val="40000"/>
                  </a:schemeClr>
                </a:glo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1600"/>
              </a:p>
            </p:txBody>
          </p:sp>
          <p:pic>
            <p:nvPicPr>
              <p:cNvPr id="78" name="Picture 4" descr="Prism ">
                <a:extLst>
                  <a:ext uri="{FF2B5EF4-FFF2-40B4-BE49-F238E27FC236}">
                    <a16:creationId xmlns:a16="http://schemas.microsoft.com/office/drawing/2014/main" id="{A15BF0AC-E4E2-41FA-8E4D-9BBA2317D1C1}"/>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454295" y="2722635"/>
                <a:ext cx="1412729" cy="1412729"/>
              </a:xfrm>
              <a:prstGeom prst="rect">
                <a:avLst/>
              </a:prstGeom>
              <a:noFill/>
              <a:extLst>
                <a:ext uri="{909E8E84-426E-40DD-AFC4-6F175D3DCCD1}">
                  <a14:hiddenFill xmlns:a14="http://schemas.microsoft.com/office/drawing/2010/main">
                    <a:solidFill>
                      <a:srgbClr val="FFFFFF"/>
                    </a:solidFill>
                  </a14:hiddenFill>
                </a:ext>
              </a:extLst>
            </p:spPr>
          </p:pic>
        </p:grpSp>
      </p:grpSp>
      <p:sp>
        <p:nvSpPr>
          <p:cNvPr id="79" name="TextBox 78">
            <a:extLst>
              <a:ext uri="{FF2B5EF4-FFF2-40B4-BE49-F238E27FC236}">
                <a16:creationId xmlns:a16="http://schemas.microsoft.com/office/drawing/2014/main" id="{7264479C-F37B-4948-8BF1-DB7447D3EE18}"/>
              </a:ext>
            </a:extLst>
          </p:cNvPr>
          <p:cNvSpPr txBox="1"/>
          <p:nvPr/>
        </p:nvSpPr>
        <p:spPr>
          <a:xfrm>
            <a:off x="1923909" y="3794347"/>
            <a:ext cx="2849360" cy="494751"/>
          </a:xfrm>
          <a:prstGeom prst="rect">
            <a:avLst/>
          </a:prstGeom>
          <a:noFill/>
        </p:spPr>
        <p:txBody>
          <a:bodyPr wrap="square" rtlCol="0">
            <a:spAutoFit/>
          </a:bodyPr>
          <a:lstStyle/>
          <a:p>
            <a:pPr>
              <a:lnSpc>
                <a:spcPct val="120000"/>
              </a:lnSpc>
            </a:pPr>
            <a:r>
              <a:rPr lang="en-US" sz="2400" dirty="0">
                <a:latin typeface="Arial" panose="020B0604020202020204" pitchFamily="34" charset="0"/>
                <a:cs typeface="Arial" panose="020B0604020202020204" pitchFamily="34" charset="0"/>
              </a:rPr>
              <a:t>L</a:t>
            </a:r>
            <a:r>
              <a:rPr lang="vi-VN" sz="2400" dirty="0">
                <a:latin typeface="Arial" panose="020B0604020202020204" pitchFamily="34" charset="0"/>
                <a:cs typeface="Arial" panose="020B0604020202020204" pitchFamily="34" charset="0"/>
              </a:rPr>
              <a:t>ăng kính</a:t>
            </a:r>
            <a:r>
              <a:rPr lang="en-US" sz="2400" dirty="0">
                <a:latin typeface="Arial" panose="020B0604020202020204" pitchFamily="34" charset="0"/>
                <a:cs typeface="Arial" panose="020B0604020202020204" pitchFamily="34" charset="0"/>
              </a:rPr>
              <a:t> (1)</a:t>
            </a:r>
          </a:p>
        </p:txBody>
      </p:sp>
      <p:pic>
        <p:nvPicPr>
          <p:cNvPr id="80" name="Picture 2" descr="Prism">
            <a:extLst>
              <a:ext uri="{FF2B5EF4-FFF2-40B4-BE49-F238E27FC236}">
                <a16:creationId xmlns:a16="http://schemas.microsoft.com/office/drawing/2014/main" id="{F16BCDE8-7F8C-4A3B-AE09-B9B96C222D1F}"/>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397578" y="3845272"/>
            <a:ext cx="397164" cy="397164"/>
          </a:xfrm>
          <a:prstGeom prst="rect">
            <a:avLst/>
          </a:prstGeom>
          <a:noFill/>
          <a:extLst>
            <a:ext uri="{909E8E84-426E-40DD-AFC4-6F175D3DCCD1}">
              <a14:hiddenFill xmlns:a14="http://schemas.microsoft.com/office/drawing/2010/main">
                <a:solidFill>
                  <a:srgbClr val="FFFFFF"/>
                </a:solidFill>
              </a14:hiddenFill>
            </a:ext>
          </a:extLst>
        </p:spPr>
      </p:pic>
      <p:sp>
        <p:nvSpPr>
          <p:cNvPr id="81" name="TextBox 80">
            <a:extLst>
              <a:ext uri="{FF2B5EF4-FFF2-40B4-BE49-F238E27FC236}">
                <a16:creationId xmlns:a16="http://schemas.microsoft.com/office/drawing/2014/main" id="{C3CA0939-0D4A-4407-805D-41E897FBB31E}"/>
              </a:ext>
            </a:extLst>
          </p:cNvPr>
          <p:cNvSpPr txBox="1"/>
          <p:nvPr/>
        </p:nvSpPr>
        <p:spPr>
          <a:xfrm>
            <a:off x="1911436" y="4362242"/>
            <a:ext cx="4184564" cy="494751"/>
          </a:xfrm>
          <a:prstGeom prst="rect">
            <a:avLst/>
          </a:prstGeom>
          <a:noFill/>
        </p:spPr>
        <p:txBody>
          <a:bodyPr wrap="square" rtlCol="0">
            <a:spAutoFit/>
          </a:bodyPr>
          <a:lstStyle/>
          <a:p>
            <a:pPr>
              <a:lnSpc>
                <a:spcPct val="120000"/>
              </a:lnSpc>
            </a:pPr>
            <a:r>
              <a:rPr lang="en-US" sz="2400" dirty="0" err="1">
                <a:latin typeface="Arial" panose="020B0604020202020204" pitchFamily="34" charset="0"/>
                <a:cs typeface="Arial" panose="020B0604020202020204" pitchFamily="34" charset="0"/>
              </a:rPr>
              <a:t>Đèn</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sáng</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ánh</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sáng</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trắng</a:t>
            </a:r>
            <a:r>
              <a:rPr lang="en-US" sz="2400" dirty="0">
                <a:latin typeface="Arial" panose="020B0604020202020204" pitchFamily="34" charset="0"/>
                <a:cs typeface="Arial" panose="020B0604020202020204" pitchFamily="34" charset="0"/>
              </a:rPr>
              <a:t> (2)</a:t>
            </a:r>
          </a:p>
        </p:txBody>
      </p:sp>
      <p:pic>
        <p:nvPicPr>
          <p:cNvPr id="82" name="Picture 2" descr="Prism">
            <a:extLst>
              <a:ext uri="{FF2B5EF4-FFF2-40B4-BE49-F238E27FC236}">
                <a16:creationId xmlns:a16="http://schemas.microsoft.com/office/drawing/2014/main" id="{A670B377-2223-4EBE-A5FB-38EAFBA7DE9B}"/>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397578" y="4411036"/>
            <a:ext cx="397164" cy="397164"/>
          </a:xfrm>
          <a:prstGeom prst="rect">
            <a:avLst/>
          </a:prstGeom>
          <a:noFill/>
          <a:extLst>
            <a:ext uri="{909E8E84-426E-40DD-AFC4-6F175D3DCCD1}">
              <a14:hiddenFill xmlns:a14="http://schemas.microsoft.com/office/drawing/2010/main">
                <a:solidFill>
                  <a:srgbClr val="FFFFFF"/>
                </a:solidFill>
              </a14:hiddenFill>
            </a:ext>
          </a:extLst>
        </p:spPr>
      </p:pic>
      <p:sp>
        <p:nvSpPr>
          <p:cNvPr id="83" name="TextBox 82">
            <a:extLst>
              <a:ext uri="{FF2B5EF4-FFF2-40B4-BE49-F238E27FC236}">
                <a16:creationId xmlns:a16="http://schemas.microsoft.com/office/drawing/2014/main" id="{DD7966B0-0F6D-4593-8496-6ED3F6084E96}"/>
              </a:ext>
            </a:extLst>
          </p:cNvPr>
          <p:cNvSpPr txBox="1"/>
          <p:nvPr/>
        </p:nvSpPr>
        <p:spPr>
          <a:xfrm>
            <a:off x="1911436" y="4976800"/>
            <a:ext cx="4066375" cy="494751"/>
          </a:xfrm>
          <a:prstGeom prst="rect">
            <a:avLst/>
          </a:prstGeom>
          <a:noFill/>
        </p:spPr>
        <p:txBody>
          <a:bodyPr wrap="square" rtlCol="0">
            <a:spAutoFit/>
          </a:bodyPr>
          <a:lstStyle/>
          <a:p>
            <a:pPr>
              <a:lnSpc>
                <a:spcPct val="120000"/>
              </a:lnSpc>
            </a:pPr>
            <a:r>
              <a:rPr lang="en-US" sz="2400" dirty="0">
                <a:latin typeface="Arial" panose="020B0604020202020204" pitchFamily="34" charset="0"/>
                <a:cs typeface="Arial" panose="020B0604020202020204" pitchFamily="34" charset="0"/>
              </a:rPr>
              <a:t>M</a:t>
            </a:r>
            <a:r>
              <a:rPr lang="vi-VN" sz="2400" dirty="0">
                <a:latin typeface="Arial" panose="020B0604020202020204" pitchFamily="34" charset="0"/>
                <a:cs typeface="Arial" panose="020B0604020202020204" pitchFamily="34" charset="0"/>
              </a:rPr>
              <a:t>àn </a:t>
            </a:r>
            <a:r>
              <a:rPr lang="en-US" sz="2400" dirty="0" err="1">
                <a:latin typeface="Arial" panose="020B0604020202020204" pitchFamily="34" charset="0"/>
                <a:cs typeface="Arial" panose="020B0604020202020204" pitchFamily="34" charset="0"/>
              </a:rPr>
              <a:t>hứng</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chùm</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sáng</a:t>
            </a:r>
            <a:r>
              <a:rPr lang="en-US" sz="2400" dirty="0">
                <a:latin typeface="Arial" panose="020B0604020202020204" pitchFamily="34" charset="0"/>
                <a:cs typeface="Arial" panose="020B0604020202020204" pitchFamily="34" charset="0"/>
              </a:rPr>
              <a:t> (3)</a:t>
            </a:r>
          </a:p>
        </p:txBody>
      </p:sp>
      <p:pic>
        <p:nvPicPr>
          <p:cNvPr id="84" name="Picture 2" descr="Prism">
            <a:extLst>
              <a:ext uri="{FF2B5EF4-FFF2-40B4-BE49-F238E27FC236}">
                <a16:creationId xmlns:a16="http://schemas.microsoft.com/office/drawing/2014/main" id="{475FC939-6A2E-483F-A268-68C869A6628E}"/>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397578" y="5021953"/>
            <a:ext cx="397164" cy="397164"/>
          </a:xfrm>
          <a:prstGeom prst="rect">
            <a:avLst/>
          </a:prstGeom>
          <a:noFill/>
          <a:extLst>
            <a:ext uri="{909E8E84-426E-40DD-AFC4-6F175D3DCCD1}">
              <a14:hiddenFill xmlns:a14="http://schemas.microsoft.com/office/drawing/2010/main">
                <a:solidFill>
                  <a:srgbClr val="FFFFFF"/>
                </a:solidFill>
              </a14:hiddenFill>
            </a:ext>
          </a:extLst>
        </p:spPr>
      </p:pic>
      <p:sp>
        <p:nvSpPr>
          <p:cNvPr id="85" name="TextBox 84">
            <a:extLst>
              <a:ext uri="{FF2B5EF4-FFF2-40B4-BE49-F238E27FC236}">
                <a16:creationId xmlns:a16="http://schemas.microsoft.com/office/drawing/2014/main" id="{37E7E5B6-D3F6-4EC9-8DF3-FF6E78D6DE90}"/>
              </a:ext>
            </a:extLst>
          </p:cNvPr>
          <p:cNvSpPr txBox="1"/>
          <p:nvPr/>
        </p:nvSpPr>
        <p:spPr>
          <a:xfrm>
            <a:off x="1911436" y="5565101"/>
            <a:ext cx="4066375" cy="494751"/>
          </a:xfrm>
          <a:prstGeom prst="rect">
            <a:avLst/>
          </a:prstGeom>
          <a:noFill/>
        </p:spPr>
        <p:txBody>
          <a:bodyPr wrap="square" rtlCol="0">
            <a:spAutoFit/>
          </a:bodyPr>
          <a:lstStyle/>
          <a:p>
            <a:pPr>
              <a:lnSpc>
                <a:spcPct val="120000"/>
              </a:lnSpc>
            </a:pPr>
            <a:r>
              <a:rPr lang="en-US" sz="2400" dirty="0" err="1">
                <a:latin typeface="Arial" panose="020B0604020202020204" pitchFamily="34" charset="0"/>
                <a:cs typeface="Arial" panose="020B0604020202020204" pitchFamily="34" charset="0"/>
              </a:rPr>
              <a:t>Nguồn</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điện</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và</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dây</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nối</a:t>
            </a:r>
            <a:r>
              <a:rPr lang="vi-VN" sz="2400" dirty="0">
                <a:latin typeface="Arial" panose="020B0604020202020204" pitchFamily="34" charset="0"/>
                <a:cs typeface="Arial" panose="020B0604020202020204" pitchFamily="34" charset="0"/>
              </a:rPr>
              <a:t> </a:t>
            </a:r>
            <a:r>
              <a:rPr lang="en-US" sz="2400" dirty="0">
                <a:latin typeface="Arial" panose="020B0604020202020204" pitchFamily="34" charset="0"/>
                <a:cs typeface="Arial" panose="020B0604020202020204" pitchFamily="34" charset="0"/>
              </a:rPr>
              <a:t>(4)</a:t>
            </a:r>
          </a:p>
        </p:txBody>
      </p:sp>
      <p:pic>
        <p:nvPicPr>
          <p:cNvPr id="86" name="Picture 2" descr="Prism">
            <a:extLst>
              <a:ext uri="{FF2B5EF4-FFF2-40B4-BE49-F238E27FC236}">
                <a16:creationId xmlns:a16="http://schemas.microsoft.com/office/drawing/2014/main" id="{F60886FD-223B-40AC-B513-41FEF8711DB5}"/>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397578" y="5610254"/>
            <a:ext cx="397164" cy="397164"/>
          </a:xfrm>
          <a:prstGeom prst="rect">
            <a:avLst/>
          </a:prstGeom>
          <a:noFill/>
          <a:extLst>
            <a:ext uri="{909E8E84-426E-40DD-AFC4-6F175D3DCCD1}">
              <a14:hiddenFill xmlns:a14="http://schemas.microsoft.com/office/drawing/2010/main">
                <a:solidFill>
                  <a:srgbClr val="FFFFFF"/>
                </a:solidFill>
              </a14:hiddenFill>
            </a:ext>
          </a:extLst>
        </p:spPr>
      </p:pic>
      <p:sp>
        <p:nvSpPr>
          <p:cNvPr id="87" name="TextBox 86">
            <a:extLst>
              <a:ext uri="{FF2B5EF4-FFF2-40B4-BE49-F238E27FC236}">
                <a16:creationId xmlns:a16="http://schemas.microsoft.com/office/drawing/2014/main" id="{F271750B-F05E-4F93-9733-3CEA3B63D595}"/>
              </a:ext>
            </a:extLst>
          </p:cNvPr>
          <p:cNvSpPr txBox="1"/>
          <p:nvPr/>
        </p:nvSpPr>
        <p:spPr>
          <a:xfrm>
            <a:off x="1911436" y="6153402"/>
            <a:ext cx="8492197" cy="494751"/>
          </a:xfrm>
          <a:prstGeom prst="rect">
            <a:avLst/>
          </a:prstGeom>
          <a:noFill/>
        </p:spPr>
        <p:txBody>
          <a:bodyPr wrap="square" rtlCol="0">
            <a:spAutoFit/>
          </a:bodyPr>
          <a:lstStyle/>
          <a:p>
            <a:pPr>
              <a:lnSpc>
                <a:spcPct val="120000"/>
              </a:lnSpc>
            </a:pPr>
            <a:r>
              <a:rPr lang="en-US" sz="2400" dirty="0" err="1">
                <a:latin typeface="Arial" panose="020B0604020202020204" pitchFamily="34" charset="0"/>
                <a:cs typeface="Arial" panose="020B0604020202020204" pitchFamily="34" charset="0"/>
              </a:rPr>
              <a:t>Tấm</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kính</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lọc</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màu</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đỏ</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và</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màu</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tím</a:t>
            </a:r>
            <a:r>
              <a:rPr lang="en-US" sz="2400" dirty="0">
                <a:latin typeface="Arial" panose="020B0604020202020204" pitchFamily="34" charset="0"/>
                <a:cs typeface="Arial" panose="020B0604020202020204" pitchFamily="34" charset="0"/>
              </a:rPr>
              <a:t> (5)</a:t>
            </a:r>
          </a:p>
        </p:txBody>
      </p:sp>
      <p:pic>
        <p:nvPicPr>
          <p:cNvPr id="88" name="Picture 2" descr="Prism">
            <a:extLst>
              <a:ext uri="{FF2B5EF4-FFF2-40B4-BE49-F238E27FC236}">
                <a16:creationId xmlns:a16="http://schemas.microsoft.com/office/drawing/2014/main" id="{6F88CA68-5EA6-406E-BAE1-7C54D7DBA895}"/>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397578" y="6198555"/>
            <a:ext cx="397164" cy="397164"/>
          </a:xfrm>
          <a:prstGeom prst="rect">
            <a:avLst/>
          </a:prstGeom>
          <a:noFill/>
          <a:extLst>
            <a:ext uri="{909E8E84-426E-40DD-AFC4-6F175D3DCCD1}">
              <a14:hiddenFill xmlns:a14="http://schemas.microsoft.com/office/drawing/2010/main">
                <a:solidFill>
                  <a:srgbClr val="FFFFFF"/>
                </a:solidFill>
              </a14:hiddenFill>
            </a:ext>
          </a:extLst>
        </p:spPr>
      </p:pic>
    </p:spTree>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drap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7" presetClass="entr" presetSubtype="0" fill="hold" grpId="0" nodeType="clickEffect">
                                  <p:stCondLst>
                                    <p:cond delay="0"/>
                                  </p:stCondLst>
                                  <p:childTnLst>
                                    <p:set>
                                      <p:cBhvr>
                                        <p:cTn id="6" dur="1" fill="hold">
                                          <p:stCondLst>
                                            <p:cond delay="0"/>
                                          </p:stCondLst>
                                        </p:cTn>
                                        <p:tgtEl>
                                          <p:spTgt spid="71"/>
                                        </p:tgtEl>
                                        <p:attrNameLst>
                                          <p:attrName>style.visibility</p:attrName>
                                        </p:attrNameLst>
                                      </p:cBhvr>
                                      <p:to>
                                        <p:strVal val="visible"/>
                                      </p:to>
                                    </p:set>
                                    <p:animEffect transition="in" filter="fade">
                                      <p:cBhvr>
                                        <p:cTn id="7" dur="500"/>
                                        <p:tgtEl>
                                          <p:spTgt spid="71"/>
                                        </p:tgtEl>
                                      </p:cBhvr>
                                    </p:animEffect>
                                    <p:anim calcmode="lin" valueType="num">
                                      <p:cBhvr>
                                        <p:cTn id="8" dur="500" fill="hold"/>
                                        <p:tgtEl>
                                          <p:spTgt spid="71"/>
                                        </p:tgtEl>
                                        <p:attrNameLst>
                                          <p:attrName>ppt_x</p:attrName>
                                        </p:attrNameLst>
                                      </p:cBhvr>
                                      <p:tavLst>
                                        <p:tav tm="0">
                                          <p:val>
                                            <p:strVal val="#ppt_x"/>
                                          </p:val>
                                        </p:tav>
                                        <p:tav tm="100000">
                                          <p:val>
                                            <p:strVal val="#ppt_x"/>
                                          </p:val>
                                        </p:tav>
                                      </p:tavLst>
                                    </p:anim>
                                    <p:anim calcmode="lin" valueType="num">
                                      <p:cBhvr>
                                        <p:cTn id="9" dur="500" fill="hold"/>
                                        <p:tgtEl>
                                          <p:spTgt spid="71"/>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22" presetClass="entr" presetSubtype="4" fill="hold" grpId="0" nodeType="clickEffect">
                                  <p:stCondLst>
                                    <p:cond delay="0"/>
                                  </p:stCondLst>
                                  <p:childTnLst>
                                    <p:set>
                                      <p:cBhvr>
                                        <p:cTn id="13" dur="1" fill="hold">
                                          <p:stCondLst>
                                            <p:cond delay="0"/>
                                          </p:stCondLst>
                                        </p:cTn>
                                        <p:tgtEl>
                                          <p:spTgt spid="70"/>
                                        </p:tgtEl>
                                        <p:attrNameLst>
                                          <p:attrName>style.visibility</p:attrName>
                                        </p:attrNameLst>
                                      </p:cBhvr>
                                      <p:to>
                                        <p:strVal val="visible"/>
                                      </p:to>
                                    </p:set>
                                    <p:animEffect transition="in" filter="wipe(down)">
                                      <p:cBhvr>
                                        <p:cTn id="14" dur="500"/>
                                        <p:tgtEl>
                                          <p:spTgt spid="70"/>
                                        </p:tgtEl>
                                      </p:cBhvr>
                                    </p:animEffect>
                                  </p:childTnLst>
                                </p:cTn>
                              </p:par>
                            </p:childTnLst>
                          </p:cTn>
                        </p:par>
                      </p:childTnLst>
                    </p:cTn>
                  </p:par>
                  <p:par>
                    <p:cTn id="15" fill="hold">
                      <p:stCondLst>
                        <p:cond delay="indefinite"/>
                      </p:stCondLst>
                      <p:childTnLst>
                        <p:par>
                          <p:cTn id="16" fill="hold">
                            <p:stCondLst>
                              <p:cond delay="0"/>
                            </p:stCondLst>
                            <p:childTnLst>
                              <p:par>
                                <p:cTn id="17" presetID="53" presetClass="entr" presetSubtype="16" fill="hold" nodeType="clickEffect">
                                  <p:stCondLst>
                                    <p:cond delay="0"/>
                                  </p:stCondLst>
                                  <p:childTnLst>
                                    <p:set>
                                      <p:cBhvr>
                                        <p:cTn id="18" dur="1" fill="hold">
                                          <p:stCondLst>
                                            <p:cond delay="0"/>
                                          </p:stCondLst>
                                        </p:cTn>
                                        <p:tgtEl>
                                          <p:spTgt spid="69"/>
                                        </p:tgtEl>
                                        <p:attrNameLst>
                                          <p:attrName>style.visibility</p:attrName>
                                        </p:attrNameLst>
                                      </p:cBhvr>
                                      <p:to>
                                        <p:strVal val="visible"/>
                                      </p:to>
                                    </p:set>
                                    <p:anim calcmode="lin" valueType="num">
                                      <p:cBhvr>
                                        <p:cTn id="19" dur="500" fill="hold"/>
                                        <p:tgtEl>
                                          <p:spTgt spid="69"/>
                                        </p:tgtEl>
                                        <p:attrNameLst>
                                          <p:attrName>ppt_w</p:attrName>
                                        </p:attrNameLst>
                                      </p:cBhvr>
                                      <p:tavLst>
                                        <p:tav tm="0">
                                          <p:val>
                                            <p:fltVal val="0"/>
                                          </p:val>
                                        </p:tav>
                                        <p:tav tm="100000">
                                          <p:val>
                                            <p:strVal val="#ppt_w"/>
                                          </p:val>
                                        </p:tav>
                                      </p:tavLst>
                                    </p:anim>
                                    <p:anim calcmode="lin" valueType="num">
                                      <p:cBhvr>
                                        <p:cTn id="20" dur="500" fill="hold"/>
                                        <p:tgtEl>
                                          <p:spTgt spid="69"/>
                                        </p:tgtEl>
                                        <p:attrNameLst>
                                          <p:attrName>ppt_h</p:attrName>
                                        </p:attrNameLst>
                                      </p:cBhvr>
                                      <p:tavLst>
                                        <p:tav tm="0">
                                          <p:val>
                                            <p:fltVal val="0"/>
                                          </p:val>
                                        </p:tav>
                                        <p:tav tm="100000">
                                          <p:val>
                                            <p:strVal val="#ppt_h"/>
                                          </p:val>
                                        </p:tav>
                                      </p:tavLst>
                                    </p:anim>
                                    <p:animEffect transition="in" filter="fade">
                                      <p:cBhvr>
                                        <p:cTn id="21" dur="500"/>
                                        <p:tgtEl>
                                          <p:spTgt spid="69"/>
                                        </p:tgtEl>
                                      </p:cBhvr>
                                    </p:animEffect>
                                  </p:childTnLst>
                                </p:cTn>
                              </p:par>
                            </p:childTnLst>
                          </p:cTn>
                        </p:par>
                        <p:par>
                          <p:cTn id="22" fill="hold">
                            <p:stCondLst>
                              <p:cond delay="500"/>
                            </p:stCondLst>
                            <p:childTnLst>
                              <p:par>
                                <p:cTn id="23" presetID="22" presetClass="entr" presetSubtype="4" fill="hold" grpId="0" nodeType="afterEffect">
                                  <p:stCondLst>
                                    <p:cond delay="0"/>
                                  </p:stCondLst>
                                  <p:childTnLst>
                                    <p:set>
                                      <p:cBhvr>
                                        <p:cTn id="24" dur="1" fill="hold">
                                          <p:stCondLst>
                                            <p:cond delay="0"/>
                                          </p:stCondLst>
                                        </p:cTn>
                                        <p:tgtEl>
                                          <p:spTgt spid="72"/>
                                        </p:tgtEl>
                                        <p:attrNameLst>
                                          <p:attrName>style.visibility</p:attrName>
                                        </p:attrNameLst>
                                      </p:cBhvr>
                                      <p:to>
                                        <p:strVal val="visible"/>
                                      </p:to>
                                    </p:set>
                                    <p:animEffect transition="in" filter="wipe(down)">
                                      <p:cBhvr>
                                        <p:cTn id="25" dur="500"/>
                                        <p:tgtEl>
                                          <p:spTgt spid="72"/>
                                        </p:tgtEl>
                                      </p:cBhvr>
                                    </p:animEffect>
                                  </p:childTnLst>
                                </p:cTn>
                              </p:par>
                            </p:childTnLst>
                          </p:cTn>
                        </p:par>
                        <p:par>
                          <p:cTn id="26" fill="hold">
                            <p:stCondLst>
                              <p:cond delay="1000"/>
                            </p:stCondLst>
                            <p:childTnLst>
                              <p:par>
                                <p:cTn id="27" presetID="53" presetClass="entr" presetSubtype="16" fill="hold" nodeType="afterEffect">
                                  <p:stCondLst>
                                    <p:cond delay="0"/>
                                  </p:stCondLst>
                                  <p:childTnLst>
                                    <p:set>
                                      <p:cBhvr>
                                        <p:cTn id="28" dur="1" fill="hold">
                                          <p:stCondLst>
                                            <p:cond delay="0"/>
                                          </p:stCondLst>
                                        </p:cTn>
                                        <p:tgtEl>
                                          <p:spTgt spid="80"/>
                                        </p:tgtEl>
                                        <p:attrNameLst>
                                          <p:attrName>style.visibility</p:attrName>
                                        </p:attrNameLst>
                                      </p:cBhvr>
                                      <p:to>
                                        <p:strVal val="visible"/>
                                      </p:to>
                                    </p:set>
                                    <p:anim calcmode="lin" valueType="num">
                                      <p:cBhvr>
                                        <p:cTn id="29" dur="500" fill="hold"/>
                                        <p:tgtEl>
                                          <p:spTgt spid="80"/>
                                        </p:tgtEl>
                                        <p:attrNameLst>
                                          <p:attrName>ppt_w</p:attrName>
                                        </p:attrNameLst>
                                      </p:cBhvr>
                                      <p:tavLst>
                                        <p:tav tm="0">
                                          <p:val>
                                            <p:fltVal val="0"/>
                                          </p:val>
                                        </p:tav>
                                        <p:tav tm="100000">
                                          <p:val>
                                            <p:strVal val="#ppt_w"/>
                                          </p:val>
                                        </p:tav>
                                      </p:tavLst>
                                    </p:anim>
                                    <p:anim calcmode="lin" valueType="num">
                                      <p:cBhvr>
                                        <p:cTn id="30" dur="500" fill="hold"/>
                                        <p:tgtEl>
                                          <p:spTgt spid="80"/>
                                        </p:tgtEl>
                                        <p:attrNameLst>
                                          <p:attrName>ppt_h</p:attrName>
                                        </p:attrNameLst>
                                      </p:cBhvr>
                                      <p:tavLst>
                                        <p:tav tm="0">
                                          <p:val>
                                            <p:fltVal val="0"/>
                                          </p:val>
                                        </p:tav>
                                        <p:tav tm="100000">
                                          <p:val>
                                            <p:strVal val="#ppt_h"/>
                                          </p:val>
                                        </p:tav>
                                      </p:tavLst>
                                    </p:anim>
                                    <p:animEffect transition="in" filter="fade">
                                      <p:cBhvr>
                                        <p:cTn id="31" dur="500"/>
                                        <p:tgtEl>
                                          <p:spTgt spid="80"/>
                                        </p:tgtEl>
                                      </p:cBhvr>
                                    </p:animEffect>
                                  </p:childTnLst>
                                </p:cTn>
                              </p:par>
                            </p:childTnLst>
                          </p:cTn>
                        </p:par>
                        <p:par>
                          <p:cTn id="32" fill="hold">
                            <p:stCondLst>
                              <p:cond delay="1500"/>
                            </p:stCondLst>
                            <p:childTnLst>
                              <p:par>
                                <p:cTn id="33" presetID="22" presetClass="entr" presetSubtype="8" fill="hold" grpId="0" nodeType="afterEffect">
                                  <p:stCondLst>
                                    <p:cond delay="0"/>
                                  </p:stCondLst>
                                  <p:childTnLst>
                                    <p:set>
                                      <p:cBhvr>
                                        <p:cTn id="34" dur="1" fill="hold">
                                          <p:stCondLst>
                                            <p:cond delay="0"/>
                                          </p:stCondLst>
                                        </p:cTn>
                                        <p:tgtEl>
                                          <p:spTgt spid="79"/>
                                        </p:tgtEl>
                                        <p:attrNameLst>
                                          <p:attrName>style.visibility</p:attrName>
                                        </p:attrNameLst>
                                      </p:cBhvr>
                                      <p:to>
                                        <p:strVal val="visible"/>
                                      </p:to>
                                    </p:set>
                                    <p:animEffect transition="in" filter="wipe(left)">
                                      <p:cBhvr>
                                        <p:cTn id="35" dur="500"/>
                                        <p:tgtEl>
                                          <p:spTgt spid="79"/>
                                        </p:tgtEl>
                                      </p:cBhvr>
                                    </p:animEffect>
                                  </p:childTnLst>
                                </p:cTn>
                              </p:par>
                            </p:childTnLst>
                          </p:cTn>
                        </p:par>
                        <p:par>
                          <p:cTn id="36" fill="hold">
                            <p:stCondLst>
                              <p:cond delay="2000"/>
                            </p:stCondLst>
                            <p:childTnLst>
                              <p:par>
                                <p:cTn id="37" presetID="53" presetClass="entr" presetSubtype="16" fill="hold" nodeType="afterEffect">
                                  <p:stCondLst>
                                    <p:cond delay="0"/>
                                  </p:stCondLst>
                                  <p:childTnLst>
                                    <p:set>
                                      <p:cBhvr>
                                        <p:cTn id="38" dur="1" fill="hold">
                                          <p:stCondLst>
                                            <p:cond delay="0"/>
                                          </p:stCondLst>
                                        </p:cTn>
                                        <p:tgtEl>
                                          <p:spTgt spid="82"/>
                                        </p:tgtEl>
                                        <p:attrNameLst>
                                          <p:attrName>style.visibility</p:attrName>
                                        </p:attrNameLst>
                                      </p:cBhvr>
                                      <p:to>
                                        <p:strVal val="visible"/>
                                      </p:to>
                                    </p:set>
                                    <p:anim calcmode="lin" valueType="num">
                                      <p:cBhvr>
                                        <p:cTn id="39" dur="500" fill="hold"/>
                                        <p:tgtEl>
                                          <p:spTgt spid="82"/>
                                        </p:tgtEl>
                                        <p:attrNameLst>
                                          <p:attrName>ppt_w</p:attrName>
                                        </p:attrNameLst>
                                      </p:cBhvr>
                                      <p:tavLst>
                                        <p:tav tm="0">
                                          <p:val>
                                            <p:fltVal val="0"/>
                                          </p:val>
                                        </p:tav>
                                        <p:tav tm="100000">
                                          <p:val>
                                            <p:strVal val="#ppt_w"/>
                                          </p:val>
                                        </p:tav>
                                      </p:tavLst>
                                    </p:anim>
                                    <p:anim calcmode="lin" valueType="num">
                                      <p:cBhvr>
                                        <p:cTn id="40" dur="500" fill="hold"/>
                                        <p:tgtEl>
                                          <p:spTgt spid="82"/>
                                        </p:tgtEl>
                                        <p:attrNameLst>
                                          <p:attrName>ppt_h</p:attrName>
                                        </p:attrNameLst>
                                      </p:cBhvr>
                                      <p:tavLst>
                                        <p:tav tm="0">
                                          <p:val>
                                            <p:fltVal val="0"/>
                                          </p:val>
                                        </p:tav>
                                        <p:tav tm="100000">
                                          <p:val>
                                            <p:strVal val="#ppt_h"/>
                                          </p:val>
                                        </p:tav>
                                      </p:tavLst>
                                    </p:anim>
                                    <p:animEffect transition="in" filter="fade">
                                      <p:cBhvr>
                                        <p:cTn id="41" dur="500"/>
                                        <p:tgtEl>
                                          <p:spTgt spid="82"/>
                                        </p:tgtEl>
                                      </p:cBhvr>
                                    </p:animEffect>
                                  </p:childTnLst>
                                </p:cTn>
                              </p:par>
                            </p:childTnLst>
                          </p:cTn>
                        </p:par>
                        <p:par>
                          <p:cTn id="42" fill="hold">
                            <p:stCondLst>
                              <p:cond delay="2500"/>
                            </p:stCondLst>
                            <p:childTnLst>
                              <p:par>
                                <p:cTn id="43" presetID="22" presetClass="entr" presetSubtype="8" fill="hold" grpId="0" nodeType="afterEffect">
                                  <p:stCondLst>
                                    <p:cond delay="0"/>
                                  </p:stCondLst>
                                  <p:childTnLst>
                                    <p:set>
                                      <p:cBhvr>
                                        <p:cTn id="44" dur="1" fill="hold">
                                          <p:stCondLst>
                                            <p:cond delay="0"/>
                                          </p:stCondLst>
                                        </p:cTn>
                                        <p:tgtEl>
                                          <p:spTgt spid="81"/>
                                        </p:tgtEl>
                                        <p:attrNameLst>
                                          <p:attrName>style.visibility</p:attrName>
                                        </p:attrNameLst>
                                      </p:cBhvr>
                                      <p:to>
                                        <p:strVal val="visible"/>
                                      </p:to>
                                    </p:set>
                                    <p:animEffect transition="in" filter="wipe(left)">
                                      <p:cBhvr>
                                        <p:cTn id="45" dur="500"/>
                                        <p:tgtEl>
                                          <p:spTgt spid="81"/>
                                        </p:tgtEl>
                                      </p:cBhvr>
                                    </p:animEffect>
                                  </p:childTnLst>
                                </p:cTn>
                              </p:par>
                            </p:childTnLst>
                          </p:cTn>
                        </p:par>
                        <p:par>
                          <p:cTn id="46" fill="hold">
                            <p:stCondLst>
                              <p:cond delay="3000"/>
                            </p:stCondLst>
                            <p:childTnLst>
                              <p:par>
                                <p:cTn id="47" presetID="53" presetClass="entr" presetSubtype="16" fill="hold" nodeType="afterEffect">
                                  <p:stCondLst>
                                    <p:cond delay="0"/>
                                  </p:stCondLst>
                                  <p:childTnLst>
                                    <p:set>
                                      <p:cBhvr>
                                        <p:cTn id="48" dur="1" fill="hold">
                                          <p:stCondLst>
                                            <p:cond delay="0"/>
                                          </p:stCondLst>
                                        </p:cTn>
                                        <p:tgtEl>
                                          <p:spTgt spid="84"/>
                                        </p:tgtEl>
                                        <p:attrNameLst>
                                          <p:attrName>style.visibility</p:attrName>
                                        </p:attrNameLst>
                                      </p:cBhvr>
                                      <p:to>
                                        <p:strVal val="visible"/>
                                      </p:to>
                                    </p:set>
                                    <p:anim calcmode="lin" valueType="num">
                                      <p:cBhvr>
                                        <p:cTn id="49" dur="500" fill="hold"/>
                                        <p:tgtEl>
                                          <p:spTgt spid="84"/>
                                        </p:tgtEl>
                                        <p:attrNameLst>
                                          <p:attrName>ppt_w</p:attrName>
                                        </p:attrNameLst>
                                      </p:cBhvr>
                                      <p:tavLst>
                                        <p:tav tm="0">
                                          <p:val>
                                            <p:fltVal val="0"/>
                                          </p:val>
                                        </p:tav>
                                        <p:tav tm="100000">
                                          <p:val>
                                            <p:strVal val="#ppt_w"/>
                                          </p:val>
                                        </p:tav>
                                      </p:tavLst>
                                    </p:anim>
                                    <p:anim calcmode="lin" valueType="num">
                                      <p:cBhvr>
                                        <p:cTn id="50" dur="500" fill="hold"/>
                                        <p:tgtEl>
                                          <p:spTgt spid="84"/>
                                        </p:tgtEl>
                                        <p:attrNameLst>
                                          <p:attrName>ppt_h</p:attrName>
                                        </p:attrNameLst>
                                      </p:cBhvr>
                                      <p:tavLst>
                                        <p:tav tm="0">
                                          <p:val>
                                            <p:fltVal val="0"/>
                                          </p:val>
                                        </p:tav>
                                        <p:tav tm="100000">
                                          <p:val>
                                            <p:strVal val="#ppt_h"/>
                                          </p:val>
                                        </p:tav>
                                      </p:tavLst>
                                    </p:anim>
                                    <p:animEffect transition="in" filter="fade">
                                      <p:cBhvr>
                                        <p:cTn id="51" dur="500"/>
                                        <p:tgtEl>
                                          <p:spTgt spid="84"/>
                                        </p:tgtEl>
                                      </p:cBhvr>
                                    </p:animEffect>
                                  </p:childTnLst>
                                </p:cTn>
                              </p:par>
                            </p:childTnLst>
                          </p:cTn>
                        </p:par>
                        <p:par>
                          <p:cTn id="52" fill="hold">
                            <p:stCondLst>
                              <p:cond delay="3500"/>
                            </p:stCondLst>
                            <p:childTnLst>
                              <p:par>
                                <p:cTn id="53" presetID="22" presetClass="entr" presetSubtype="8" fill="hold" grpId="0" nodeType="afterEffect">
                                  <p:stCondLst>
                                    <p:cond delay="0"/>
                                  </p:stCondLst>
                                  <p:childTnLst>
                                    <p:set>
                                      <p:cBhvr>
                                        <p:cTn id="54" dur="1" fill="hold">
                                          <p:stCondLst>
                                            <p:cond delay="0"/>
                                          </p:stCondLst>
                                        </p:cTn>
                                        <p:tgtEl>
                                          <p:spTgt spid="83"/>
                                        </p:tgtEl>
                                        <p:attrNameLst>
                                          <p:attrName>style.visibility</p:attrName>
                                        </p:attrNameLst>
                                      </p:cBhvr>
                                      <p:to>
                                        <p:strVal val="visible"/>
                                      </p:to>
                                    </p:set>
                                    <p:animEffect transition="in" filter="wipe(left)">
                                      <p:cBhvr>
                                        <p:cTn id="55" dur="500"/>
                                        <p:tgtEl>
                                          <p:spTgt spid="83"/>
                                        </p:tgtEl>
                                      </p:cBhvr>
                                    </p:animEffect>
                                  </p:childTnLst>
                                </p:cTn>
                              </p:par>
                            </p:childTnLst>
                          </p:cTn>
                        </p:par>
                        <p:par>
                          <p:cTn id="56" fill="hold">
                            <p:stCondLst>
                              <p:cond delay="4000"/>
                            </p:stCondLst>
                            <p:childTnLst>
                              <p:par>
                                <p:cTn id="57" presetID="53" presetClass="entr" presetSubtype="16" fill="hold" nodeType="afterEffect">
                                  <p:stCondLst>
                                    <p:cond delay="0"/>
                                  </p:stCondLst>
                                  <p:childTnLst>
                                    <p:set>
                                      <p:cBhvr>
                                        <p:cTn id="58" dur="1" fill="hold">
                                          <p:stCondLst>
                                            <p:cond delay="0"/>
                                          </p:stCondLst>
                                        </p:cTn>
                                        <p:tgtEl>
                                          <p:spTgt spid="86"/>
                                        </p:tgtEl>
                                        <p:attrNameLst>
                                          <p:attrName>style.visibility</p:attrName>
                                        </p:attrNameLst>
                                      </p:cBhvr>
                                      <p:to>
                                        <p:strVal val="visible"/>
                                      </p:to>
                                    </p:set>
                                    <p:anim calcmode="lin" valueType="num">
                                      <p:cBhvr>
                                        <p:cTn id="59" dur="500" fill="hold"/>
                                        <p:tgtEl>
                                          <p:spTgt spid="86"/>
                                        </p:tgtEl>
                                        <p:attrNameLst>
                                          <p:attrName>ppt_w</p:attrName>
                                        </p:attrNameLst>
                                      </p:cBhvr>
                                      <p:tavLst>
                                        <p:tav tm="0">
                                          <p:val>
                                            <p:fltVal val="0"/>
                                          </p:val>
                                        </p:tav>
                                        <p:tav tm="100000">
                                          <p:val>
                                            <p:strVal val="#ppt_w"/>
                                          </p:val>
                                        </p:tav>
                                      </p:tavLst>
                                    </p:anim>
                                    <p:anim calcmode="lin" valueType="num">
                                      <p:cBhvr>
                                        <p:cTn id="60" dur="500" fill="hold"/>
                                        <p:tgtEl>
                                          <p:spTgt spid="86"/>
                                        </p:tgtEl>
                                        <p:attrNameLst>
                                          <p:attrName>ppt_h</p:attrName>
                                        </p:attrNameLst>
                                      </p:cBhvr>
                                      <p:tavLst>
                                        <p:tav tm="0">
                                          <p:val>
                                            <p:fltVal val="0"/>
                                          </p:val>
                                        </p:tav>
                                        <p:tav tm="100000">
                                          <p:val>
                                            <p:strVal val="#ppt_h"/>
                                          </p:val>
                                        </p:tav>
                                      </p:tavLst>
                                    </p:anim>
                                    <p:animEffect transition="in" filter="fade">
                                      <p:cBhvr>
                                        <p:cTn id="61" dur="500"/>
                                        <p:tgtEl>
                                          <p:spTgt spid="86"/>
                                        </p:tgtEl>
                                      </p:cBhvr>
                                    </p:animEffect>
                                  </p:childTnLst>
                                </p:cTn>
                              </p:par>
                            </p:childTnLst>
                          </p:cTn>
                        </p:par>
                        <p:par>
                          <p:cTn id="62" fill="hold">
                            <p:stCondLst>
                              <p:cond delay="4500"/>
                            </p:stCondLst>
                            <p:childTnLst>
                              <p:par>
                                <p:cTn id="63" presetID="22" presetClass="entr" presetSubtype="8" fill="hold" grpId="0" nodeType="afterEffect">
                                  <p:stCondLst>
                                    <p:cond delay="0"/>
                                  </p:stCondLst>
                                  <p:childTnLst>
                                    <p:set>
                                      <p:cBhvr>
                                        <p:cTn id="64" dur="1" fill="hold">
                                          <p:stCondLst>
                                            <p:cond delay="0"/>
                                          </p:stCondLst>
                                        </p:cTn>
                                        <p:tgtEl>
                                          <p:spTgt spid="85"/>
                                        </p:tgtEl>
                                        <p:attrNameLst>
                                          <p:attrName>style.visibility</p:attrName>
                                        </p:attrNameLst>
                                      </p:cBhvr>
                                      <p:to>
                                        <p:strVal val="visible"/>
                                      </p:to>
                                    </p:set>
                                    <p:animEffect transition="in" filter="wipe(left)">
                                      <p:cBhvr>
                                        <p:cTn id="65" dur="500"/>
                                        <p:tgtEl>
                                          <p:spTgt spid="85"/>
                                        </p:tgtEl>
                                      </p:cBhvr>
                                    </p:animEffect>
                                  </p:childTnLst>
                                </p:cTn>
                              </p:par>
                            </p:childTnLst>
                          </p:cTn>
                        </p:par>
                        <p:par>
                          <p:cTn id="66" fill="hold">
                            <p:stCondLst>
                              <p:cond delay="5000"/>
                            </p:stCondLst>
                            <p:childTnLst>
                              <p:par>
                                <p:cTn id="67" presetID="53" presetClass="entr" presetSubtype="16" fill="hold" nodeType="afterEffect">
                                  <p:stCondLst>
                                    <p:cond delay="0"/>
                                  </p:stCondLst>
                                  <p:childTnLst>
                                    <p:set>
                                      <p:cBhvr>
                                        <p:cTn id="68" dur="1" fill="hold">
                                          <p:stCondLst>
                                            <p:cond delay="0"/>
                                          </p:stCondLst>
                                        </p:cTn>
                                        <p:tgtEl>
                                          <p:spTgt spid="88"/>
                                        </p:tgtEl>
                                        <p:attrNameLst>
                                          <p:attrName>style.visibility</p:attrName>
                                        </p:attrNameLst>
                                      </p:cBhvr>
                                      <p:to>
                                        <p:strVal val="visible"/>
                                      </p:to>
                                    </p:set>
                                    <p:anim calcmode="lin" valueType="num">
                                      <p:cBhvr>
                                        <p:cTn id="69" dur="500" fill="hold"/>
                                        <p:tgtEl>
                                          <p:spTgt spid="88"/>
                                        </p:tgtEl>
                                        <p:attrNameLst>
                                          <p:attrName>ppt_w</p:attrName>
                                        </p:attrNameLst>
                                      </p:cBhvr>
                                      <p:tavLst>
                                        <p:tav tm="0">
                                          <p:val>
                                            <p:fltVal val="0"/>
                                          </p:val>
                                        </p:tav>
                                        <p:tav tm="100000">
                                          <p:val>
                                            <p:strVal val="#ppt_w"/>
                                          </p:val>
                                        </p:tav>
                                      </p:tavLst>
                                    </p:anim>
                                    <p:anim calcmode="lin" valueType="num">
                                      <p:cBhvr>
                                        <p:cTn id="70" dur="500" fill="hold"/>
                                        <p:tgtEl>
                                          <p:spTgt spid="88"/>
                                        </p:tgtEl>
                                        <p:attrNameLst>
                                          <p:attrName>ppt_h</p:attrName>
                                        </p:attrNameLst>
                                      </p:cBhvr>
                                      <p:tavLst>
                                        <p:tav tm="0">
                                          <p:val>
                                            <p:fltVal val="0"/>
                                          </p:val>
                                        </p:tav>
                                        <p:tav tm="100000">
                                          <p:val>
                                            <p:strVal val="#ppt_h"/>
                                          </p:val>
                                        </p:tav>
                                      </p:tavLst>
                                    </p:anim>
                                    <p:animEffect transition="in" filter="fade">
                                      <p:cBhvr>
                                        <p:cTn id="71" dur="500"/>
                                        <p:tgtEl>
                                          <p:spTgt spid="88"/>
                                        </p:tgtEl>
                                      </p:cBhvr>
                                    </p:animEffect>
                                  </p:childTnLst>
                                </p:cTn>
                              </p:par>
                            </p:childTnLst>
                          </p:cTn>
                        </p:par>
                        <p:par>
                          <p:cTn id="72" fill="hold">
                            <p:stCondLst>
                              <p:cond delay="5500"/>
                            </p:stCondLst>
                            <p:childTnLst>
                              <p:par>
                                <p:cTn id="73" presetID="22" presetClass="entr" presetSubtype="8" fill="hold" grpId="0" nodeType="afterEffect">
                                  <p:stCondLst>
                                    <p:cond delay="0"/>
                                  </p:stCondLst>
                                  <p:childTnLst>
                                    <p:set>
                                      <p:cBhvr>
                                        <p:cTn id="74" dur="1" fill="hold">
                                          <p:stCondLst>
                                            <p:cond delay="0"/>
                                          </p:stCondLst>
                                        </p:cTn>
                                        <p:tgtEl>
                                          <p:spTgt spid="87"/>
                                        </p:tgtEl>
                                        <p:attrNameLst>
                                          <p:attrName>style.visibility</p:attrName>
                                        </p:attrNameLst>
                                      </p:cBhvr>
                                      <p:to>
                                        <p:strVal val="visible"/>
                                      </p:to>
                                    </p:set>
                                    <p:animEffect transition="in" filter="wipe(left)">
                                      <p:cBhvr>
                                        <p:cTn id="75" dur="500"/>
                                        <p:tgtEl>
                                          <p:spTgt spid="8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0" grpId="0" animBg="1"/>
      <p:bldP spid="71" grpId="0" animBg="1"/>
      <p:bldP spid="72" grpId="0"/>
      <p:bldP spid="79" grpId="0"/>
      <p:bldP spid="81" grpId="0"/>
      <p:bldP spid="83" grpId="0"/>
      <p:bldP spid="85" grpId="0"/>
      <p:bldP spid="87" grpId="0"/>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1005"/>
        <p:cNvGrpSpPr/>
        <p:nvPr/>
      </p:nvGrpSpPr>
      <p:grpSpPr>
        <a:xfrm>
          <a:off x="0" y="0"/>
          <a:ext cx="0" cy="0"/>
          <a:chOff x="0" y="0"/>
          <a:chExt cx="0" cy="0"/>
        </a:xfrm>
      </p:grpSpPr>
      <p:pic>
        <p:nvPicPr>
          <p:cNvPr id="41" name="Picture 40">
            <a:extLst>
              <a:ext uri="{FF2B5EF4-FFF2-40B4-BE49-F238E27FC236}">
                <a16:creationId xmlns:a16="http://schemas.microsoft.com/office/drawing/2014/main" id="{E7AD71CA-F480-4752-85B3-E9DE3D42B37C}"/>
              </a:ext>
            </a:extLst>
          </p:cNvPr>
          <p:cNvPicPr>
            <a:picLocks noChangeAspect="1"/>
          </p:cNvPicPr>
          <p:nvPr/>
        </p:nvPicPr>
        <p:blipFill>
          <a:blip r:embed="rId3"/>
          <a:stretch>
            <a:fillRect/>
          </a:stretch>
        </p:blipFill>
        <p:spPr>
          <a:xfrm>
            <a:off x="2207942" y="640619"/>
            <a:ext cx="8086518" cy="3240665"/>
          </a:xfrm>
          <a:prstGeom prst="rect">
            <a:avLst/>
          </a:prstGeom>
        </p:spPr>
      </p:pic>
      <p:sp>
        <p:nvSpPr>
          <p:cNvPr id="42" name="Rectangle: Single Corner Snipped 10">
            <a:extLst>
              <a:ext uri="{FF2B5EF4-FFF2-40B4-BE49-F238E27FC236}">
                <a16:creationId xmlns:a16="http://schemas.microsoft.com/office/drawing/2014/main" id="{6D144589-ED31-41A8-B59C-2AB78A14749E}"/>
              </a:ext>
            </a:extLst>
          </p:cNvPr>
          <p:cNvSpPr/>
          <p:nvPr/>
        </p:nvSpPr>
        <p:spPr>
          <a:xfrm>
            <a:off x="689936" y="3875742"/>
            <a:ext cx="10619970" cy="2683847"/>
          </a:xfrm>
          <a:custGeom>
            <a:avLst/>
            <a:gdLst>
              <a:gd name="connsiteX0" fmla="*/ 0 w 10619970"/>
              <a:gd name="connsiteY0" fmla="*/ 0 h 2683847"/>
              <a:gd name="connsiteX1" fmla="*/ 891339 w 10619970"/>
              <a:gd name="connsiteY1" fmla="*/ 0 h 2683847"/>
              <a:gd name="connsiteX2" fmla="*/ 1576985 w 10619970"/>
              <a:gd name="connsiteY2" fmla="*/ 0 h 2683847"/>
              <a:gd name="connsiteX3" fmla="*/ 2056937 w 10619970"/>
              <a:gd name="connsiteY3" fmla="*/ 0 h 2683847"/>
              <a:gd name="connsiteX4" fmla="*/ 2845429 w 10619970"/>
              <a:gd name="connsiteY4" fmla="*/ 0 h 2683847"/>
              <a:gd name="connsiteX5" fmla="*/ 3531074 w 10619970"/>
              <a:gd name="connsiteY5" fmla="*/ 0 h 2683847"/>
              <a:gd name="connsiteX6" fmla="*/ 4422414 w 10619970"/>
              <a:gd name="connsiteY6" fmla="*/ 0 h 2683847"/>
              <a:gd name="connsiteX7" fmla="*/ 4902366 w 10619970"/>
              <a:gd name="connsiteY7" fmla="*/ 0 h 2683847"/>
              <a:gd name="connsiteX8" fmla="*/ 5690858 w 10619970"/>
              <a:gd name="connsiteY8" fmla="*/ 0 h 2683847"/>
              <a:gd name="connsiteX9" fmla="*/ 6273657 w 10619970"/>
              <a:gd name="connsiteY9" fmla="*/ 0 h 2683847"/>
              <a:gd name="connsiteX10" fmla="*/ 6753609 w 10619970"/>
              <a:gd name="connsiteY10" fmla="*/ 0 h 2683847"/>
              <a:gd name="connsiteX11" fmla="*/ 7233560 w 10619970"/>
              <a:gd name="connsiteY11" fmla="*/ 0 h 2683847"/>
              <a:gd name="connsiteX12" fmla="*/ 7816359 w 10619970"/>
              <a:gd name="connsiteY12" fmla="*/ 0 h 2683847"/>
              <a:gd name="connsiteX13" fmla="*/ 8604851 w 10619970"/>
              <a:gd name="connsiteY13" fmla="*/ 0 h 2683847"/>
              <a:gd name="connsiteX14" fmla="*/ 9084803 w 10619970"/>
              <a:gd name="connsiteY14" fmla="*/ 0 h 2683847"/>
              <a:gd name="connsiteX15" fmla="*/ 9461908 w 10619970"/>
              <a:gd name="connsiteY15" fmla="*/ 0 h 2683847"/>
              <a:gd name="connsiteX16" fmla="*/ 10284683 w 10619970"/>
              <a:gd name="connsiteY16" fmla="*/ 0 h 2683847"/>
              <a:gd name="connsiteX17" fmla="*/ 10619970 w 10619970"/>
              <a:gd name="connsiteY17" fmla="*/ 447317 h 2683847"/>
              <a:gd name="connsiteX18" fmla="*/ 10619970 w 10619970"/>
              <a:gd name="connsiteY18" fmla="*/ 1237558 h 2683847"/>
              <a:gd name="connsiteX19" fmla="*/ 10619970 w 10619970"/>
              <a:gd name="connsiteY19" fmla="*/ 1938336 h 2683847"/>
              <a:gd name="connsiteX20" fmla="*/ 10619970 w 10619970"/>
              <a:gd name="connsiteY20" fmla="*/ 2683847 h 2683847"/>
              <a:gd name="connsiteX21" fmla="*/ 9743822 w 10619970"/>
              <a:gd name="connsiteY21" fmla="*/ 2683847 h 2683847"/>
              <a:gd name="connsiteX22" fmla="*/ 9080074 w 10619970"/>
              <a:gd name="connsiteY22" fmla="*/ 2683847 h 2683847"/>
              <a:gd name="connsiteX23" fmla="*/ 8203927 w 10619970"/>
              <a:gd name="connsiteY23" fmla="*/ 2683847 h 2683847"/>
              <a:gd name="connsiteX24" fmla="*/ 7433979 w 10619970"/>
              <a:gd name="connsiteY24" fmla="*/ 2683847 h 2683847"/>
              <a:gd name="connsiteX25" fmla="*/ 7088830 w 10619970"/>
              <a:gd name="connsiteY25" fmla="*/ 2683847 h 2683847"/>
              <a:gd name="connsiteX26" fmla="*/ 6637481 w 10619970"/>
              <a:gd name="connsiteY26" fmla="*/ 2683847 h 2683847"/>
              <a:gd name="connsiteX27" fmla="*/ 5867533 w 10619970"/>
              <a:gd name="connsiteY27" fmla="*/ 2683847 h 2683847"/>
              <a:gd name="connsiteX28" fmla="*/ 5203785 w 10619970"/>
              <a:gd name="connsiteY28" fmla="*/ 2683847 h 2683847"/>
              <a:gd name="connsiteX29" fmla="*/ 4540037 w 10619970"/>
              <a:gd name="connsiteY29" fmla="*/ 2683847 h 2683847"/>
              <a:gd name="connsiteX30" fmla="*/ 3876289 w 10619970"/>
              <a:gd name="connsiteY30" fmla="*/ 2683847 h 2683847"/>
              <a:gd name="connsiteX31" fmla="*/ 3106341 w 10619970"/>
              <a:gd name="connsiteY31" fmla="*/ 2683847 h 2683847"/>
              <a:gd name="connsiteX32" fmla="*/ 2548793 w 10619970"/>
              <a:gd name="connsiteY32" fmla="*/ 2683847 h 2683847"/>
              <a:gd name="connsiteX33" fmla="*/ 1885045 w 10619970"/>
              <a:gd name="connsiteY33" fmla="*/ 2683847 h 2683847"/>
              <a:gd name="connsiteX34" fmla="*/ 1008897 w 10619970"/>
              <a:gd name="connsiteY34" fmla="*/ 2683847 h 2683847"/>
              <a:gd name="connsiteX35" fmla="*/ 0 w 10619970"/>
              <a:gd name="connsiteY35" fmla="*/ 2683847 h 2683847"/>
              <a:gd name="connsiteX36" fmla="*/ 0 w 10619970"/>
              <a:gd name="connsiteY36" fmla="*/ 1869746 h 2683847"/>
              <a:gd name="connsiteX37" fmla="*/ 0 w 10619970"/>
              <a:gd name="connsiteY37" fmla="*/ 1001969 h 2683847"/>
              <a:gd name="connsiteX38" fmla="*/ 0 w 10619970"/>
              <a:gd name="connsiteY38" fmla="*/ 0 h 26838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0619970" h="2683847" extrusionOk="0">
                <a:moveTo>
                  <a:pt x="0" y="0"/>
                </a:moveTo>
                <a:cubicBezTo>
                  <a:pt x="317084" y="-91902"/>
                  <a:pt x="652130" y="41212"/>
                  <a:pt x="891339" y="0"/>
                </a:cubicBezTo>
                <a:cubicBezTo>
                  <a:pt x="1127569" y="-21876"/>
                  <a:pt x="1396352" y="54001"/>
                  <a:pt x="1576985" y="0"/>
                </a:cubicBezTo>
                <a:cubicBezTo>
                  <a:pt x="1758807" y="-31729"/>
                  <a:pt x="1923362" y="-16718"/>
                  <a:pt x="2056937" y="0"/>
                </a:cubicBezTo>
                <a:cubicBezTo>
                  <a:pt x="2149895" y="7630"/>
                  <a:pt x="2392915" y="-22384"/>
                  <a:pt x="2845429" y="0"/>
                </a:cubicBezTo>
                <a:cubicBezTo>
                  <a:pt x="3220418" y="16259"/>
                  <a:pt x="3277317" y="1120"/>
                  <a:pt x="3531074" y="0"/>
                </a:cubicBezTo>
                <a:cubicBezTo>
                  <a:pt x="3755116" y="-57197"/>
                  <a:pt x="3977365" y="41888"/>
                  <a:pt x="4422414" y="0"/>
                </a:cubicBezTo>
                <a:cubicBezTo>
                  <a:pt x="4828943" y="-17710"/>
                  <a:pt x="4735792" y="-41314"/>
                  <a:pt x="4902366" y="0"/>
                </a:cubicBezTo>
                <a:cubicBezTo>
                  <a:pt x="5130771" y="170"/>
                  <a:pt x="5479136" y="-49786"/>
                  <a:pt x="5690858" y="0"/>
                </a:cubicBezTo>
                <a:cubicBezTo>
                  <a:pt x="5947756" y="48662"/>
                  <a:pt x="6135030" y="-35687"/>
                  <a:pt x="6273657" y="0"/>
                </a:cubicBezTo>
                <a:cubicBezTo>
                  <a:pt x="6453795" y="40192"/>
                  <a:pt x="6572287" y="-18233"/>
                  <a:pt x="6753609" y="0"/>
                </a:cubicBezTo>
                <a:cubicBezTo>
                  <a:pt x="6924759" y="10501"/>
                  <a:pt x="7030998" y="-30209"/>
                  <a:pt x="7233560" y="0"/>
                </a:cubicBezTo>
                <a:cubicBezTo>
                  <a:pt x="7461825" y="-2784"/>
                  <a:pt x="7543288" y="9115"/>
                  <a:pt x="7816359" y="0"/>
                </a:cubicBezTo>
                <a:cubicBezTo>
                  <a:pt x="8091204" y="-85537"/>
                  <a:pt x="8356327" y="6793"/>
                  <a:pt x="8604851" y="0"/>
                </a:cubicBezTo>
                <a:cubicBezTo>
                  <a:pt x="8914681" y="-12229"/>
                  <a:pt x="8884781" y="4058"/>
                  <a:pt x="9084803" y="0"/>
                </a:cubicBezTo>
                <a:cubicBezTo>
                  <a:pt x="9269168" y="-17661"/>
                  <a:pt x="9331545" y="6657"/>
                  <a:pt x="9461908" y="0"/>
                </a:cubicBezTo>
                <a:cubicBezTo>
                  <a:pt x="9566515" y="-56549"/>
                  <a:pt x="10175421" y="3239"/>
                  <a:pt x="10284683" y="0"/>
                </a:cubicBezTo>
                <a:cubicBezTo>
                  <a:pt x="10453425" y="252637"/>
                  <a:pt x="10516429" y="295891"/>
                  <a:pt x="10619970" y="447317"/>
                </a:cubicBezTo>
                <a:cubicBezTo>
                  <a:pt x="10705253" y="571731"/>
                  <a:pt x="10667049" y="946753"/>
                  <a:pt x="10619970" y="1237558"/>
                </a:cubicBezTo>
                <a:cubicBezTo>
                  <a:pt x="10636361" y="1487657"/>
                  <a:pt x="10648165" y="1821746"/>
                  <a:pt x="10619970" y="1938336"/>
                </a:cubicBezTo>
                <a:cubicBezTo>
                  <a:pt x="10681334" y="2073928"/>
                  <a:pt x="10593955" y="2460020"/>
                  <a:pt x="10619970" y="2683847"/>
                </a:cubicBezTo>
                <a:cubicBezTo>
                  <a:pt x="10388256" y="2662448"/>
                  <a:pt x="9891282" y="2723581"/>
                  <a:pt x="9743822" y="2683847"/>
                </a:cubicBezTo>
                <a:cubicBezTo>
                  <a:pt x="9521381" y="2657672"/>
                  <a:pt x="9396398" y="2658095"/>
                  <a:pt x="9080074" y="2683847"/>
                </a:cubicBezTo>
                <a:cubicBezTo>
                  <a:pt x="8755498" y="2749722"/>
                  <a:pt x="8596707" y="2682259"/>
                  <a:pt x="8203927" y="2683847"/>
                </a:cubicBezTo>
                <a:cubicBezTo>
                  <a:pt x="7840382" y="2747936"/>
                  <a:pt x="7635937" y="2665096"/>
                  <a:pt x="7433979" y="2683847"/>
                </a:cubicBezTo>
                <a:cubicBezTo>
                  <a:pt x="7235965" y="2661450"/>
                  <a:pt x="7232191" y="2683372"/>
                  <a:pt x="7088830" y="2683847"/>
                </a:cubicBezTo>
                <a:cubicBezTo>
                  <a:pt x="6954150" y="2678057"/>
                  <a:pt x="6751759" y="2732237"/>
                  <a:pt x="6637481" y="2683847"/>
                </a:cubicBezTo>
                <a:cubicBezTo>
                  <a:pt x="6620889" y="2705424"/>
                  <a:pt x="6174485" y="2618650"/>
                  <a:pt x="5867533" y="2683847"/>
                </a:cubicBezTo>
                <a:cubicBezTo>
                  <a:pt x="5670012" y="2751477"/>
                  <a:pt x="5462601" y="2641803"/>
                  <a:pt x="5203785" y="2683847"/>
                </a:cubicBezTo>
                <a:cubicBezTo>
                  <a:pt x="4975002" y="2663901"/>
                  <a:pt x="4842729" y="2679464"/>
                  <a:pt x="4540037" y="2683847"/>
                </a:cubicBezTo>
                <a:cubicBezTo>
                  <a:pt x="4295247" y="2673961"/>
                  <a:pt x="4025770" y="2634640"/>
                  <a:pt x="3876289" y="2683847"/>
                </a:cubicBezTo>
                <a:cubicBezTo>
                  <a:pt x="3751937" y="2645470"/>
                  <a:pt x="3313289" y="2651380"/>
                  <a:pt x="3106341" y="2683847"/>
                </a:cubicBezTo>
                <a:cubicBezTo>
                  <a:pt x="2776958" y="2666318"/>
                  <a:pt x="2720802" y="2687475"/>
                  <a:pt x="2548793" y="2683847"/>
                </a:cubicBezTo>
                <a:cubicBezTo>
                  <a:pt x="2433354" y="2624625"/>
                  <a:pt x="2164844" y="2623450"/>
                  <a:pt x="1885045" y="2683847"/>
                </a:cubicBezTo>
                <a:cubicBezTo>
                  <a:pt x="1496167" y="2627258"/>
                  <a:pt x="1238648" y="2758929"/>
                  <a:pt x="1008897" y="2683847"/>
                </a:cubicBezTo>
                <a:cubicBezTo>
                  <a:pt x="781509" y="2752982"/>
                  <a:pt x="319575" y="2729075"/>
                  <a:pt x="0" y="2683847"/>
                </a:cubicBezTo>
                <a:cubicBezTo>
                  <a:pt x="6680" y="2295708"/>
                  <a:pt x="-17932" y="2277755"/>
                  <a:pt x="0" y="1869746"/>
                </a:cubicBezTo>
                <a:cubicBezTo>
                  <a:pt x="45082" y="1446194"/>
                  <a:pt x="34703" y="1285739"/>
                  <a:pt x="0" y="1001969"/>
                </a:cubicBezTo>
                <a:cubicBezTo>
                  <a:pt x="50862" y="637690"/>
                  <a:pt x="-5629" y="208641"/>
                  <a:pt x="0" y="0"/>
                </a:cubicBezTo>
                <a:close/>
              </a:path>
            </a:pathLst>
          </a:custGeom>
          <a:noFill/>
          <a:ln w="28575">
            <a:solidFill>
              <a:schemeClr val="accent4"/>
            </a:solidFill>
            <a:extLst>
              <a:ext uri="{C807C97D-BFC1-408E-A445-0C87EB9F89A2}">
                <ask:lineSketchStyleProps xmlns:ask="http://schemas.microsoft.com/office/drawing/2018/sketchyshapes" sd="983511445">
                  <a:custGeom>
                    <a:avLst/>
                    <a:gdLst>
                      <a:gd name="connsiteX0" fmla="*/ 0 w 10619970"/>
                      <a:gd name="connsiteY0" fmla="*/ 0 h 2683847"/>
                      <a:gd name="connsiteX1" fmla="*/ 891339 w 10619970"/>
                      <a:gd name="connsiteY1" fmla="*/ 0 h 2683847"/>
                      <a:gd name="connsiteX2" fmla="*/ 1576985 w 10619970"/>
                      <a:gd name="connsiteY2" fmla="*/ 0 h 2683847"/>
                      <a:gd name="connsiteX3" fmla="*/ 2056937 w 10619970"/>
                      <a:gd name="connsiteY3" fmla="*/ 0 h 2683847"/>
                      <a:gd name="connsiteX4" fmla="*/ 2845429 w 10619970"/>
                      <a:gd name="connsiteY4" fmla="*/ 0 h 2683847"/>
                      <a:gd name="connsiteX5" fmla="*/ 3531074 w 10619970"/>
                      <a:gd name="connsiteY5" fmla="*/ 0 h 2683847"/>
                      <a:gd name="connsiteX6" fmla="*/ 4422414 w 10619970"/>
                      <a:gd name="connsiteY6" fmla="*/ 0 h 2683847"/>
                      <a:gd name="connsiteX7" fmla="*/ 4902366 w 10619970"/>
                      <a:gd name="connsiteY7" fmla="*/ 0 h 2683847"/>
                      <a:gd name="connsiteX8" fmla="*/ 5690858 w 10619970"/>
                      <a:gd name="connsiteY8" fmla="*/ 0 h 2683847"/>
                      <a:gd name="connsiteX9" fmla="*/ 6273657 w 10619970"/>
                      <a:gd name="connsiteY9" fmla="*/ 0 h 2683847"/>
                      <a:gd name="connsiteX10" fmla="*/ 6753609 w 10619970"/>
                      <a:gd name="connsiteY10" fmla="*/ 0 h 2683847"/>
                      <a:gd name="connsiteX11" fmla="*/ 7233560 w 10619970"/>
                      <a:gd name="connsiteY11" fmla="*/ 0 h 2683847"/>
                      <a:gd name="connsiteX12" fmla="*/ 7816359 w 10619970"/>
                      <a:gd name="connsiteY12" fmla="*/ 0 h 2683847"/>
                      <a:gd name="connsiteX13" fmla="*/ 8604851 w 10619970"/>
                      <a:gd name="connsiteY13" fmla="*/ 0 h 2683847"/>
                      <a:gd name="connsiteX14" fmla="*/ 9084803 w 10619970"/>
                      <a:gd name="connsiteY14" fmla="*/ 0 h 2683847"/>
                      <a:gd name="connsiteX15" fmla="*/ 9461908 w 10619970"/>
                      <a:gd name="connsiteY15" fmla="*/ 0 h 2683847"/>
                      <a:gd name="connsiteX16" fmla="*/ 10284683 w 10619970"/>
                      <a:gd name="connsiteY16" fmla="*/ 0 h 2683847"/>
                      <a:gd name="connsiteX17" fmla="*/ 10619970 w 10619970"/>
                      <a:gd name="connsiteY17" fmla="*/ 447317 h 2683847"/>
                      <a:gd name="connsiteX18" fmla="*/ 10619970 w 10619970"/>
                      <a:gd name="connsiteY18" fmla="*/ 1237558 h 2683847"/>
                      <a:gd name="connsiteX19" fmla="*/ 10619970 w 10619970"/>
                      <a:gd name="connsiteY19" fmla="*/ 1938336 h 2683847"/>
                      <a:gd name="connsiteX20" fmla="*/ 10619970 w 10619970"/>
                      <a:gd name="connsiteY20" fmla="*/ 2683847 h 2683847"/>
                      <a:gd name="connsiteX21" fmla="*/ 9743822 w 10619970"/>
                      <a:gd name="connsiteY21" fmla="*/ 2683847 h 2683847"/>
                      <a:gd name="connsiteX22" fmla="*/ 9080074 w 10619970"/>
                      <a:gd name="connsiteY22" fmla="*/ 2683847 h 2683847"/>
                      <a:gd name="connsiteX23" fmla="*/ 8203927 w 10619970"/>
                      <a:gd name="connsiteY23" fmla="*/ 2683847 h 2683847"/>
                      <a:gd name="connsiteX24" fmla="*/ 7433979 w 10619970"/>
                      <a:gd name="connsiteY24" fmla="*/ 2683847 h 2683847"/>
                      <a:gd name="connsiteX25" fmla="*/ 7088830 w 10619970"/>
                      <a:gd name="connsiteY25" fmla="*/ 2683847 h 2683847"/>
                      <a:gd name="connsiteX26" fmla="*/ 6637481 w 10619970"/>
                      <a:gd name="connsiteY26" fmla="*/ 2683847 h 2683847"/>
                      <a:gd name="connsiteX27" fmla="*/ 5867533 w 10619970"/>
                      <a:gd name="connsiteY27" fmla="*/ 2683847 h 2683847"/>
                      <a:gd name="connsiteX28" fmla="*/ 5203785 w 10619970"/>
                      <a:gd name="connsiteY28" fmla="*/ 2683847 h 2683847"/>
                      <a:gd name="connsiteX29" fmla="*/ 4540037 w 10619970"/>
                      <a:gd name="connsiteY29" fmla="*/ 2683847 h 2683847"/>
                      <a:gd name="connsiteX30" fmla="*/ 3876289 w 10619970"/>
                      <a:gd name="connsiteY30" fmla="*/ 2683847 h 2683847"/>
                      <a:gd name="connsiteX31" fmla="*/ 3106341 w 10619970"/>
                      <a:gd name="connsiteY31" fmla="*/ 2683847 h 2683847"/>
                      <a:gd name="connsiteX32" fmla="*/ 2548793 w 10619970"/>
                      <a:gd name="connsiteY32" fmla="*/ 2683847 h 2683847"/>
                      <a:gd name="connsiteX33" fmla="*/ 1885045 w 10619970"/>
                      <a:gd name="connsiteY33" fmla="*/ 2683847 h 2683847"/>
                      <a:gd name="connsiteX34" fmla="*/ 1008897 w 10619970"/>
                      <a:gd name="connsiteY34" fmla="*/ 2683847 h 2683847"/>
                      <a:gd name="connsiteX35" fmla="*/ 0 w 10619970"/>
                      <a:gd name="connsiteY35" fmla="*/ 2683847 h 2683847"/>
                      <a:gd name="connsiteX36" fmla="*/ 0 w 10619970"/>
                      <a:gd name="connsiteY36" fmla="*/ 1869746 h 2683847"/>
                      <a:gd name="connsiteX37" fmla="*/ 0 w 10619970"/>
                      <a:gd name="connsiteY37" fmla="*/ 1001969 h 2683847"/>
                      <a:gd name="connsiteX38" fmla="*/ 0 w 10619970"/>
                      <a:gd name="connsiteY38" fmla="*/ 0 h 26838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0619970" h="2683847" extrusionOk="0">
                        <a:moveTo>
                          <a:pt x="0" y="0"/>
                        </a:moveTo>
                        <a:cubicBezTo>
                          <a:pt x="278039" y="-42258"/>
                          <a:pt x="625610" y="50144"/>
                          <a:pt x="891339" y="0"/>
                        </a:cubicBezTo>
                        <a:cubicBezTo>
                          <a:pt x="1164831" y="-48764"/>
                          <a:pt x="1391220" y="13411"/>
                          <a:pt x="1576985" y="0"/>
                        </a:cubicBezTo>
                        <a:cubicBezTo>
                          <a:pt x="1761170" y="-19090"/>
                          <a:pt x="1942617" y="-23779"/>
                          <a:pt x="2056937" y="0"/>
                        </a:cubicBezTo>
                        <a:cubicBezTo>
                          <a:pt x="2162023" y="19595"/>
                          <a:pt x="2404792" y="-23928"/>
                          <a:pt x="2845429" y="0"/>
                        </a:cubicBezTo>
                        <a:cubicBezTo>
                          <a:pt x="3213124" y="30682"/>
                          <a:pt x="3285800" y="2761"/>
                          <a:pt x="3531074" y="0"/>
                        </a:cubicBezTo>
                        <a:cubicBezTo>
                          <a:pt x="3759123" y="-33894"/>
                          <a:pt x="3991756" y="36714"/>
                          <a:pt x="4422414" y="0"/>
                        </a:cubicBezTo>
                        <a:cubicBezTo>
                          <a:pt x="4811774" y="-19804"/>
                          <a:pt x="4736766" y="-28500"/>
                          <a:pt x="4902366" y="0"/>
                        </a:cubicBezTo>
                        <a:cubicBezTo>
                          <a:pt x="5117942" y="4869"/>
                          <a:pt x="5455111" y="-34712"/>
                          <a:pt x="5690858" y="0"/>
                        </a:cubicBezTo>
                        <a:cubicBezTo>
                          <a:pt x="5943893" y="30809"/>
                          <a:pt x="6134306" y="-18998"/>
                          <a:pt x="6273657" y="0"/>
                        </a:cubicBezTo>
                        <a:cubicBezTo>
                          <a:pt x="6430627" y="21454"/>
                          <a:pt x="6588291" y="-10914"/>
                          <a:pt x="6753609" y="0"/>
                        </a:cubicBezTo>
                        <a:cubicBezTo>
                          <a:pt x="6915628" y="7102"/>
                          <a:pt x="7012007" y="-21267"/>
                          <a:pt x="7233560" y="0"/>
                        </a:cubicBezTo>
                        <a:cubicBezTo>
                          <a:pt x="7460548" y="12534"/>
                          <a:pt x="7535926" y="6349"/>
                          <a:pt x="7816359" y="0"/>
                        </a:cubicBezTo>
                        <a:cubicBezTo>
                          <a:pt x="8099207" y="-36622"/>
                          <a:pt x="8315154" y="8836"/>
                          <a:pt x="8604851" y="0"/>
                        </a:cubicBezTo>
                        <a:cubicBezTo>
                          <a:pt x="8915165" y="-10824"/>
                          <a:pt x="8886769" y="7521"/>
                          <a:pt x="9084803" y="0"/>
                        </a:cubicBezTo>
                        <a:cubicBezTo>
                          <a:pt x="9273195" y="-15216"/>
                          <a:pt x="9326138" y="976"/>
                          <a:pt x="9461908" y="0"/>
                        </a:cubicBezTo>
                        <a:cubicBezTo>
                          <a:pt x="9580979" y="-31560"/>
                          <a:pt x="10145687" y="-4024"/>
                          <a:pt x="10284683" y="0"/>
                        </a:cubicBezTo>
                        <a:cubicBezTo>
                          <a:pt x="10452594" y="238829"/>
                          <a:pt x="10514877" y="303201"/>
                          <a:pt x="10619970" y="447317"/>
                        </a:cubicBezTo>
                        <a:cubicBezTo>
                          <a:pt x="10644569" y="594703"/>
                          <a:pt x="10619820" y="967527"/>
                          <a:pt x="10619970" y="1237558"/>
                        </a:cubicBezTo>
                        <a:cubicBezTo>
                          <a:pt x="10629409" y="1499877"/>
                          <a:pt x="10645750" y="1819613"/>
                          <a:pt x="10619970" y="1938336"/>
                        </a:cubicBezTo>
                        <a:cubicBezTo>
                          <a:pt x="10660940" y="2075450"/>
                          <a:pt x="10606406" y="2465816"/>
                          <a:pt x="10619970" y="2683847"/>
                        </a:cubicBezTo>
                        <a:cubicBezTo>
                          <a:pt x="10388371" y="2682329"/>
                          <a:pt x="9910021" y="2698062"/>
                          <a:pt x="9743822" y="2683847"/>
                        </a:cubicBezTo>
                        <a:cubicBezTo>
                          <a:pt x="9551410" y="2674745"/>
                          <a:pt x="9398520" y="2663819"/>
                          <a:pt x="9080074" y="2683847"/>
                        </a:cubicBezTo>
                        <a:cubicBezTo>
                          <a:pt x="8755664" y="2730697"/>
                          <a:pt x="8565846" y="2669479"/>
                          <a:pt x="8203927" y="2683847"/>
                        </a:cubicBezTo>
                        <a:cubicBezTo>
                          <a:pt x="7842756" y="2743052"/>
                          <a:pt x="7635074" y="2672672"/>
                          <a:pt x="7433979" y="2683847"/>
                        </a:cubicBezTo>
                        <a:cubicBezTo>
                          <a:pt x="7236180" y="2664554"/>
                          <a:pt x="7232812" y="2683235"/>
                          <a:pt x="7088830" y="2683847"/>
                        </a:cubicBezTo>
                        <a:cubicBezTo>
                          <a:pt x="6947391" y="2681997"/>
                          <a:pt x="6749646" y="2719443"/>
                          <a:pt x="6637481" y="2683847"/>
                        </a:cubicBezTo>
                        <a:cubicBezTo>
                          <a:pt x="6574600" y="2688109"/>
                          <a:pt x="6127031" y="2642590"/>
                          <a:pt x="5867533" y="2683847"/>
                        </a:cubicBezTo>
                        <a:cubicBezTo>
                          <a:pt x="5655973" y="2732827"/>
                          <a:pt x="5422316" y="2654247"/>
                          <a:pt x="5203785" y="2683847"/>
                        </a:cubicBezTo>
                        <a:cubicBezTo>
                          <a:pt x="4992730" y="2692040"/>
                          <a:pt x="4833499" y="2676978"/>
                          <a:pt x="4540037" y="2683847"/>
                        </a:cubicBezTo>
                        <a:cubicBezTo>
                          <a:pt x="4272054" y="2691702"/>
                          <a:pt x="4042644" y="2648072"/>
                          <a:pt x="3876289" y="2683847"/>
                        </a:cubicBezTo>
                        <a:cubicBezTo>
                          <a:pt x="3702326" y="2678959"/>
                          <a:pt x="3366848" y="2674869"/>
                          <a:pt x="3106341" y="2683847"/>
                        </a:cubicBezTo>
                        <a:cubicBezTo>
                          <a:pt x="2789247" y="2669266"/>
                          <a:pt x="2721124" y="2702400"/>
                          <a:pt x="2548793" y="2683847"/>
                        </a:cubicBezTo>
                        <a:cubicBezTo>
                          <a:pt x="2394952" y="2639812"/>
                          <a:pt x="2191389" y="2650291"/>
                          <a:pt x="1885045" y="2683847"/>
                        </a:cubicBezTo>
                        <a:cubicBezTo>
                          <a:pt x="1529623" y="2664387"/>
                          <a:pt x="1242075" y="2727856"/>
                          <a:pt x="1008897" y="2683847"/>
                        </a:cubicBezTo>
                        <a:cubicBezTo>
                          <a:pt x="773812" y="2698817"/>
                          <a:pt x="329051" y="2707935"/>
                          <a:pt x="0" y="2683847"/>
                        </a:cubicBezTo>
                        <a:cubicBezTo>
                          <a:pt x="860" y="2294937"/>
                          <a:pt x="-19024" y="2273008"/>
                          <a:pt x="0" y="1869746"/>
                        </a:cubicBezTo>
                        <a:cubicBezTo>
                          <a:pt x="34725" y="1458069"/>
                          <a:pt x="13297" y="1274313"/>
                          <a:pt x="0" y="1001969"/>
                        </a:cubicBezTo>
                        <a:cubicBezTo>
                          <a:pt x="31272" y="684893"/>
                          <a:pt x="-33666" y="265842"/>
                          <a:pt x="0" y="0"/>
                        </a:cubicBezTo>
                        <a:close/>
                      </a:path>
                    </a:pathLst>
                  </a:custGeom>
                  <ask:type>
                    <ask:lineSketchFreehand/>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TextBox 42">
            <a:extLst>
              <a:ext uri="{FF2B5EF4-FFF2-40B4-BE49-F238E27FC236}">
                <a16:creationId xmlns:a16="http://schemas.microsoft.com/office/drawing/2014/main" id="{38F71510-2441-421D-AF25-4187C359CA5F}"/>
              </a:ext>
            </a:extLst>
          </p:cNvPr>
          <p:cNvSpPr txBox="1"/>
          <p:nvPr/>
        </p:nvSpPr>
        <p:spPr>
          <a:xfrm>
            <a:off x="907858" y="4038178"/>
            <a:ext cx="10184126" cy="2239844"/>
          </a:xfrm>
          <a:prstGeom prst="rect">
            <a:avLst/>
          </a:prstGeom>
          <a:noFill/>
        </p:spPr>
        <p:txBody>
          <a:bodyPr wrap="square" rtlCol="0">
            <a:spAutoFit/>
          </a:bodyPr>
          <a:lstStyle>
            <a:defPPr>
              <a:defRPr lang="en-US"/>
            </a:defPPr>
            <a:lvl1pPr>
              <a:lnSpc>
                <a:spcPct val="120000"/>
              </a:lnSpc>
              <a:defRPr sz="2000">
                <a:latin typeface="Arial" panose="020B0604020202020204" pitchFamily="34" charset="0"/>
                <a:cs typeface="Arial" panose="020B0604020202020204" pitchFamily="34" charset="0"/>
              </a:defRPr>
            </a:lvl1pPr>
          </a:lstStyle>
          <a:p>
            <a:pPr>
              <a:lnSpc>
                <a:spcPct val="150000"/>
              </a:lnSpc>
            </a:pPr>
            <a:r>
              <a:rPr lang="en-US" sz="2400" dirty="0" err="1">
                <a:solidFill>
                  <a:srgbClr val="F25D07"/>
                </a:solidFill>
                <a:latin typeface="Fira Sans Black" panose="020B0A03050000020004" pitchFamily="34" charset="0"/>
              </a:rPr>
              <a:t>Tiến</a:t>
            </a:r>
            <a:r>
              <a:rPr lang="en-US" sz="2400" dirty="0">
                <a:solidFill>
                  <a:srgbClr val="F25D07"/>
                </a:solidFill>
                <a:latin typeface="Fira Sans Black" panose="020B0A03050000020004" pitchFamily="34" charset="0"/>
              </a:rPr>
              <a:t> </a:t>
            </a:r>
            <a:r>
              <a:rPr lang="en-US" sz="2400" dirty="0" err="1">
                <a:solidFill>
                  <a:srgbClr val="F25D07"/>
                </a:solidFill>
                <a:latin typeface="Fira Sans Black" panose="020B0A03050000020004" pitchFamily="34" charset="0"/>
              </a:rPr>
              <a:t>hành</a:t>
            </a:r>
            <a:r>
              <a:rPr lang="en-US" sz="2400" dirty="0">
                <a:solidFill>
                  <a:srgbClr val="F25D07"/>
                </a:solidFill>
                <a:latin typeface="Fira Sans Black" panose="020B0A03050000020004" pitchFamily="34" charset="0"/>
              </a:rPr>
              <a:t>:</a:t>
            </a:r>
          </a:p>
          <a:p>
            <a:pPr>
              <a:lnSpc>
                <a:spcPct val="150000"/>
              </a:lnSpc>
            </a:pPr>
            <a:r>
              <a:rPr lang="vi-VN" sz="2400" b="1" dirty="0"/>
              <a:t>Bước 1: </a:t>
            </a:r>
            <a:r>
              <a:rPr lang="vi-VN" sz="2400" dirty="0"/>
              <a:t>Bố trí thí nghiệm như </a:t>
            </a:r>
            <a:r>
              <a:rPr lang="en-US" sz="2400" dirty="0" err="1"/>
              <a:t>hình</a:t>
            </a:r>
            <a:r>
              <a:rPr lang="vi-VN" sz="2400" dirty="0"/>
              <a:t>. </a:t>
            </a:r>
            <a:endParaRPr lang="en-US" sz="2400" dirty="0"/>
          </a:p>
          <a:p>
            <a:pPr>
              <a:lnSpc>
                <a:spcPct val="150000"/>
              </a:lnSpc>
            </a:pPr>
            <a:r>
              <a:rPr lang="vi-VN" sz="2400" b="1" dirty="0"/>
              <a:t>Bước 2: </a:t>
            </a:r>
            <a:r>
              <a:rPr lang="vi-VN" sz="2400" dirty="0"/>
              <a:t>Bật đèn đ</a:t>
            </a:r>
            <a:r>
              <a:rPr lang="en-US" sz="2400" dirty="0"/>
              <a:t>ể</a:t>
            </a:r>
            <a:r>
              <a:rPr lang="vi-VN" sz="2400" dirty="0"/>
              <a:t> chiếu chùm sáng trắng hẹp vào một mặt bên của l</a:t>
            </a:r>
            <a:r>
              <a:rPr lang="en-US" sz="2400" dirty="0"/>
              <a:t>ă</a:t>
            </a:r>
            <a:r>
              <a:rPr lang="vi-VN" sz="2400" dirty="0"/>
              <a:t>ng kính. Quan sát ánh sáng thu được trên màn chắn.</a:t>
            </a:r>
            <a:endParaRPr lang="en-US" sz="2400" dirty="0"/>
          </a:p>
        </p:txBody>
      </p:sp>
      <p:grpSp>
        <p:nvGrpSpPr>
          <p:cNvPr id="44" name="Group 43">
            <a:extLst>
              <a:ext uri="{FF2B5EF4-FFF2-40B4-BE49-F238E27FC236}">
                <a16:creationId xmlns:a16="http://schemas.microsoft.com/office/drawing/2014/main" id="{98F43509-D89E-41D1-BBBE-D2EA20696FC3}"/>
              </a:ext>
            </a:extLst>
          </p:cNvPr>
          <p:cNvGrpSpPr/>
          <p:nvPr/>
        </p:nvGrpSpPr>
        <p:grpSpPr>
          <a:xfrm>
            <a:off x="304908" y="6671"/>
            <a:ext cx="5458329" cy="954107"/>
            <a:chOff x="489662" y="353028"/>
            <a:chExt cx="5255851" cy="1103924"/>
          </a:xfrm>
        </p:grpSpPr>
        <p:sp>
          <p:nvSpPr>
            <p:cNvPr id="45" name="Rectangle: Rounded Corners 44">
              <a:extLst>
                <a:ext uri="{FF2B5EF4-FFF2-40B4-BE49-F238E27FC236}">
                  <a16:creationId xmlns:a16="http://schemas.microsoft.com/office/drawing/2014/main" id="{7173D402-1DD1-4432-B55D-1E9C134BB7BC}"/>
                </a:ext>
              </a:extLst>
            </p:cNvPr>
            <p:cNvSpPr/>
            <p:nvPr/>
          </p:nvSpPr>
          <p:spPr>
            <a:xfrm>
              <a:off x="546937" y="435125"/>
              <a:ext cx="5104055" cy="579253"/>
            </a:xfrm>
            <a:prstGeom prst="roundRect">
              <a:avLst>
                <a:gd name="adj" fmla="val 37188"/>
              </a:avLst>
            </a:prstGeom>
            <a:solidFill>
              <a:schemeClr val="accent1">
                <a:lumMod val="5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1600"/>
            </a:p>
          </p:txBody>
        </p:sp>
        <p:sp>
          <p:nvSpPr>
            <p:cNvPr id="46" name="TextBox 45">
              <a:extLst>
                <a:ext uri="{FF2B5EF4-FFF2-40B4-BE49-F238E27FC236}">
                  <a16:creationId xmlns:a16="http://schemas.microsoft.com/office/drawing/2014/main" id="{A5C226C6-25EA-422F-BD38-F12E69BB8F45}"/>
                </a:ext>
              </a:extLst>
            </p:cNvPr>
            <p:cNvSpPr txBox="1"/>
            <p:nvPr/>
          </p:nvSpPr>
          <p:spPr>
            <a:xfrm>
              <a:off x="974394" y="353028"/>
              <a:ext cx="4771119" cy="1103924"/>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vi-VN" sz="2800" dirty="0">
                  <a:solidFill>
                    <a:schemeClr val="bg1"/>
                  </a:solidFill>
                  <a:latin typeface="Fira Sans Condensed Medium" panose="020B0603050000020004" pitchFamily="34" charset="0"/>
                </a:rPr>
                <a:t>II. Hiện tượng tán sắc ánh sáng</a:t>
              </a:r>
              <a:endParaRPr kumimoji="0" lang="en-US" sz="2800" b="0" i="0" u="none" strike="noStrike" kern="1200" cap="none" spc="0" normalizeH="0" baseline="0" noProof="0" dirty="0">
                <a:ln>
                  <a:noFill/>
                </a:ln>
                <a:solidFill>
                  <a:schemeClr val="bg1"/>
                </a:solidFill>
                <a:effectLst/>
                <a:uLnTx/>
                <a:uFillTx/>
                <a:latin typeface="Fira Sans Condensed Medium" panose="020B0603050000020004" pitchFamily="34" charset="0"/>
              </a:endParaRPr>
            </a:p>
          </p:txBody>
        </p:sp>
        <p:grpSp>
          <p:nvGrpSpPr>
            <p:cNvPr id="47" name="Group 46">
              <a:extLst>
                <a:ext uri="{FF2B5EF4-FFF2-40B4-BE49-F238E27FC236}">
                  <a16:creationId xmlns:a16="http://schemas.microsoft.com/office/drawing/2014/main" id="{1F2B9AA8-999D-4ADF-B3B7-25D78EE31579}"/>
                </a:ext>
              </a:extLst>
            </p:cNvPr>
            <p:cNvGrpSpPr/>
            <p:nvPr/>
          </p:nvGrpSpPr>
          <p:grpSpPr>
            <a:xfrm>
              <a:off x="489662" y="435125"/>
              <a:ext cx="579253" cy="579253"/>
              <a:chOff x="1321149" y="2630212"/>
              <a:chExt cx="1675995" cy="1675995"/>
            </a:xfrm>
          </p:grpSpPr>
          <p:sp>
            <p:nvSpPr>
              <p:cNvPr id="48" name="Oval 47">
                <a:extLst>
                  <a:ext uri="{FF2B5EF4-FFF2-40B4-BE49-F238E27FC236}">
                    <a16:creationId xmlns:a16="http://schemas.microsoft.com/office/drawing/2014/main" id="{74603501-D7A7-46E5-943F-E6C5E772707C}"/>
                  </a:ext>
                </a:extLst>
              </p:cNvPr>
              <p:cNvSpPr/>
              <p:nvPr/>
            </p:nvSpPr>
            <p:spPr>
              <a:xfrm>
                <a:off x="1321149" y="2630212"/>
                <a:ext cx="1675995" cy="1675995"/>
              </a:xfrm>
              <a:prstGeom prst="ellipse">
                <a:avLst/>
              </a:prstGeom>
              <a:solidFill>
                <a:schemeClr val="bg1"/>
              </a:solidFill>
              <a:ln>
                <a:noFill/>
              </a:ln>
              <a:effectLst>
                <a:glow rad="139700">
                  <a:schemeClr val="accent1">
                    <a:satMod val="175000"/>
                    <a:alpha val="40000"/>
                  </a:schemeClr>
                </a:glo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1600"/>
              </a:p>
            </p:txBody>
          </p:sp>
          <p:pic>
            <p:nvPicPr>
              <p:cNvPr id="49" name="Picture 4" descr="Prism ">
                <a:extLst>
                  <a:ext uri="{FF2B5EF4-FFF2-40B4-BE49-F238E27FC236}">
                    <a16:creationId xmlns:a16="http://schemas.microsoft.com/office/drawing/2014/main" id="{39D7667F-4AD5-4500-8303-F98EB4B0C401}"/>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454295" y="2722635"/>
                <a:ext cx="1412729" cy="1412729"/>
              </a:xfrm>
              <a:prstGeom prst="rect">
                <a:avLst/>
              </a:prstGeom>
              <a:noFill/>
              <a:extLst>
                <a:ext uri="{909E8E84-426E-40DD-AFC4-6F175D3DCCD1}">
                  <a14:hiddenFill xmlns:a14="http://schemas.microsoft.com/office/drawing/2010/main">
                    <a:solidFill>
                      <a:srgbClr val="FFFFFF"/>
                    </a:solidFill>
                  </a14:hiddenFill>
                </a:ext>
              </a:extLst>
            </p:spPr>
          </p:pic>
        </p:grpSp>
      </p:grpSp>
    </p:spTree>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fractur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7" presetClass="entr" presetSubtype="0" fill="hold" grpId="0" nodeType="clickEffect">
                                  <p:stCondLst>
                                    <p:cond delay="0"/>
                                  </p:stCondLst>
                                  <p:childTnLst>
                                    <p:set>
                                      <p:cBhvr>
                                        <p:cTn id="6" dur="1" fill="hold">
                                          <p:stCondLst>
                                            <p:cond delay="0"/>
                                          </p:stCondLst>
                                        </p:cTn>
                                        <p:tgtEl>
                                          <p:spTgt spid="42"/>
                                        </p:tgtEl>
                                        <p:attrNameLst>
                                          <p:attrName>style.visibility</p:attrName>
                                        </p:attrNameLst>
                                      </p:cBhvr>
                                      <p:to>
                                        <p:strVal val="visible"/>
                                      </p:to>
                                    </p:set>
                                    <p:animEffect transition="in" filter="fade">
                                      <p:cBhvr>
                                        <p:cTn id="7" dur="500"/>
                                        <p:tgtEl>
                                          <p:spTgt spid="42"/>
                                        </p:tgtEl>
                                      </p:cBhvr>
                                    </p:animEffect>
                                    <p:anim calcmode="lin" valueType="num">
                                      <p:cBhvr>
                                        <p:cTn id="8" dur="500" fill="hold"/>
                                        <p:tgtEl>
                                          <p:spTgt spid="42"/>
                                        </p:tgtEl>
                                        <p:attrNameLst>
                                          <p:attrName>ppt_x</p:attrName>
                                        </p:attrNameLst>
                                      </p:cBhvr>
                                      <p:tavLst>
                                        <p:tav tm="0">
                                          <p:val>
                                            <p:strVal val="#ppt_x"/>
                                          </p:val>
                                        </p:tav>
                                        <p:tav tm="100000">
                                          <p:val>
                                            <p:strVal val="#ppt_x"/>
                                          </p:val>
                                        </p:tav>
                                      </p:tavLst>
                                    </p:anim>
                                    <p:anim calcmode="lin" valueType="num">
                                      <p:cBhvr>
                                        <p:cTn id="9" dur="500" fill="hold"/>
                                        <p:tgtEl>
                                          <p:spTgt spid="42"/>
                                        </p:tgtEl>
                                        <p:attrNameLst>
                                          <p:attrName>ppt_y</p:attrName>
                                        </p:attrNameLst>
                                      </p:cBhvr>
                                      <p:tavLst>
                                        <p:tav tm="0">
                                          <p:val>
                                            <p:strVal val="#ppt_y-.1"/>
                                          </p:val>
                                        </p:tav>
                                        <p:tav tm="100000">
                                          <p:val>
                                            <p:strVal val="#ppt_y"/>
                                          </p:val>
                                        </p:tav>
                                      </p:tavLst>
                                    </p:anim>
                                  </p:childTnLst>
                                </p:cTn>
                              </p:par>
                            </p:childTnLst>
                          </p:cTn>
                        </p:par>
                        <p:par>
                          <p:cTn id="10" fill="hold">
                            <p:stCondLst>
                              <p:cond delay="500"/>
                            </p:stCondLst>
                            <p:childTnLst>
                              <p:par>
                                <p:cTn id="11" presetID="22" presetClass="entr" presetSubtype="4" fill="hold" grpId="0" nodeType="afterEffect">
                                  <p:stCondLst>
                                    <p:cond delay="0"/>
                                  </p:stCondLst>
                                  <p:childTnLst>
                                    <p:set>
                                      <p:cBhvr>
                                        <p:cTn id="12" dur="1" fill="hold">
                                          <p:stCondLst>
                                            <p:cond delay="0"/>
                                          </p:stCondLst>
                                        </p:cTn>
                                        <p:tgtEl>
                                          <p:spTgt spid="43"/>
                                        </p:tgtEl>
                                        <p:attrNameLst>
                                          <p:attrName>style.visibility</p:attrName>
                                        </p:attrNameLst>
                                      </p:cBhvr>
                                      <p:to>
                                        <p:strVal val="visible"/>
                                      </p:to>
                                    </p:set>
                                    <p:animEffect transition="in" filter="wipe(down)">
                                      <p:cBhvr>
                                        <p:cTn id="13" dur="500"/>
                                        <p:tgtEl>
                                          <p:spTgt spid="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2" grpId="0" animBg="1"/>
      <p:bldP spid="43" grpId="0"/>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1044"/>
        <p:cNvGrpSpPr/>
        <p:nvPr/>
      </p:nvGrpSpPr>
      <p:grpSpPr>
        <a:xfrm>
          <a:off x="0" y="0"/>
          <a:ext cx="0" cy="0"/>
          <a:chOff x="0" y="0"/>
          <a:chExt cx="0" cy="0"/>
        </a:xfrm>
      </p:grpSpPr>
      <p:pic>
        <p:nvPicPr>
          <p:cNvPr id="15" name="Picture 14" descr="A close-up of a glass object&#10;&#10;Description automatically generated">
            <a:extLst>
              <a:ext uri="{FF2B5EF4-FFF2-40B4-BE49-F238E27FC236}">
                <a16:creationId xmlns:a16="http://schemas.microsoft.com/office/drawing/2014/main" id="{7E194AD7-80EF-43B0-8410-118BD7D44FDE}"/>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2271472" y="2360672"/>
            <a:ext cx="7608086" cy="3892345"/>
          </a:xfrm>
          <a:prstGeom prst="rect">
            <a:avLst/>
          </a:prstGeom>
        </p:spPr>
      </p:pic>
      <p:sp>
        <p:nvSpPr>
          <p:cNvPr id="16" name="Google Shape;1924;p44">
            <a:extLst>
              <a:ext uri="{FF2B5EF4-FFF2-40B4-BE49-F238E27FC236}">
                <a16:creationId xmlns:a16="http://schemas.microsoft.com/office/drawing/2014/main" id="{D5A9BFD2-3762-47DE-9A96-E395F8467D73}"/>
              </a:ext>
            </a:extLst>
          </p:cNvPr>
          <p:cNvSpPr txBox="1">
            <a:spLocks/>
          </p:cNvSpPr>
          <p:nvPr/>
        </p:nvSpPr>
        <p:spPr>
          <a:xfrm>
            <a:off x="2463437" y="1024209"/>
            <a:ext cx="9536211" cy="1077218"/>
          </a:xfrm>
          <a:prstGeom prst="rect">
            <a:avLst/>
          </a:prstGeom>
          <a:noFill/>
        </p:spPr>
        <p:txBody>
          <a:bodyPr wrap="square" rtlCol="0">
            <a:spAutoFit/>
          </a:bodyPr>
          <a:lstStyle>
            <a:defPPr>
              <a:defRPr lang="en-US"/>
            </a:defPPr>
            <a:lvl1pPr marR="0" lvl="0" indent="0" algn="ctr" fontAlgn="auto">
              <a:lnSpc>
                <a:spcPct val="100000"/>
              </a:lnSpc>
              <a:spcBef>
                <a:spcPts val="0"/>
              </a:spcBef>
              <a:spcAft>
                <a:spcPts val="0"/>
              </a:spcAft>
              <a:buClrTx/>
              <a:buSzTx/>
              <a:buFontTx/>
              <a:buNone/>
              <a:tabLst/>
              <a:defRPr sz="3200">
                <a:solidFill>
                  <a:srgbClr val="D35C27"/>
                </a:solidFill>
                <a:latin typeface="Fira Sans Condensed Medium" panose="020B0603050000020004" pitchFamily="34" charset="0"/>
              </a:defRPr>
            </a:lvl1pPr>
            <a:lvl2pPr marL="914400" marR="0" lvl="1" indent="-317500" algn="ctr" rtl="0">
              <a:lnSpc>
                <a:spcPct val="115000"/>
              </a:lnSpc>
              <a:spcBef>
                <a:spcPts val="0"/>
              </a:spcBef>
              <a:spcAft>
                <a:spcPts val="0"/>
              </a:spcAft>
              <a:buClr>
                <a:schemeClr val="dk2"/>
              </a:buClr>
              <a:buSzPts val="1400"/>
              <a:buFont typeface="Montserrat"/>
              <a:buChar char="○"/>
              <a:defRPr sz="1400" b="0" i="0" u="none" strike="noStrike" cap="none">
                <a:solidFill>
                  <a:schemeClr val="dk2"/>
                </a:solidFill>
                <a:latin typeface="Montserrat"/>
                <a:ea typeface="Montserrat"/>
                <a:cs typeface="Montserrat"/>
                <a:sym typeface="Montserrat"/>
              </a:defRPr>
            </a:lvl2pPr>
            <a:lvl3pPr marL="1371600" marR="0" lvl="2" indent="-317500" algn="ctr" rtl="0">
              <a:lnSpc>
                <a:spcPct val="115000"/>
              </a:lnSpc>
              <a:spcBef>
                <a:spcPts val="0"/>
              </a:spcBef>
              <a:spcAft>
                <a:spcPts val="0"/>
              </a:spcAft>
              <a:buClr>
                <a:schemeClr val="dk2"/>
              </a:buClr>
              <a:buSzPts val="1400"/>
              <a:buFont typeface="Montserrat"/>
              <a:buChar char="■"/>
              <a:defRPr sz="1400" b="0" i="0" u="none" strike="noStrike" cap="none">
                <a:solidFill>
                  <a:schemeClr val="dk2"/>
                </a:solidFill>
                <a:latin typeface="Montserrat"/>
                <a:ea typeface="Montserrat"/>
                <a:cs typeface="Montserrat"/>
                <a:sym typeface="Montserrat"/>
              </a:defRPr>
            </a:lvl3pPr>
            <a:lvl4pPr marL="1828800" marR="0" lvl="3" indent="-317500" algn="ctr" rtl="0">
              <a:lnSpc>
                <a:spcPct val="115000"/>
              </a:lnSpc>
              <a:spcBef>
                <a:spcPts val="0"/>
              </a:spcBef>
              <a:spcAft>
                <a:spcPts val="0"/>
              </a:spcAft>
              <a:buClr>
                <a:schemeClr val="dk2"/>
              </a:buClr>
              <a:buSzPts val="1400"/>
              <a:buFont typeface="Montserrat"/>
              <a:buChar char="●"/>
              <a:defRPr sz="1400" b="0" i="0" u="none" strike="noStrike" cap="none">
                <a:solidFill>
                  <a:schemeClr val="dk2"/>
                </a:solidFill>
                <a:latin typeface="Montserrat"/>
                <a:ea typeface="Montserrat"/>
                <a:cs typeface="Montserrat"/>
                <a:sym typeface="Montserrat"/>
              </a:defRPr>
            </a:lvl4pPr>
            <a:lvl5pPr marL="2286000" marR="0" lvl="4" indent="-317500" algn="ctr" rtl="0">
              <a:lnSpc>
                <a:spcPct val="115000"/>
              </a:lnSpc>
              <a:spcBef>
                <a:spcPts val="0"/>
              </a:spcBef>
              <a:spcAft>
                <a:spcPts val="0"/>
              </a:spcAft>
              <a:buClr>
                <a:schemeClr val="dk2"/>
              </a:buClr>
              <a:buSzPts val="1400"/>
              <a:buFont typeface="Montserrat"/>
              <a:buChar char="○"/>
              <a:defRPr sz="1400" b="0" i="0" u="none" strike="noStrike" cap="none">
                <a:solidFill>
                  <a:schemeClr val="dk2"/>
                </a:solidFill>
                <a:latin typeface="Montserrat"/>
                <a:ea typeface="Montserrat"/>
                <a:cs typeface="Montserrat"/>
                <a:sym typeface="Montserrat"/>
              </a:defRPr>
            </a:lvl5pPr>
            <a:lvl6pPr marL="2743200" marR="0" lvl="5" indent="-317500" algn="ctr" rtl="0">
              <a:lnSpc>
                <a:spcPct val="115000"/>
              </a:lnSpc>
              <a:spcBef>
                <a:spcPts val="0"/>
              </a:spcBef>
              <a:spcAft>
                <a:spcPts val="0"/>
              </a:spcAft>
              <a:buClr>
                <a:schemeClr val="dk2"/>
              </a:buClr>
              <a:buSzPts val="1400"/>
              <a:buFont typeface="Montserrat"/>
              <a:buChar char="■"/>
              <a:defRPr sz="1400" b="0" i="0" u="none" strike="noStrike" cap="none">
                <a:solidFill>
                  <a:schemeClr val="dk2"/>
                </a:solidFill>
                <a:latin typeface="Montserrat"/>
                <a:ea typeface="Montserrat"/>
                <a:cs typeface="Montserrat"/>
                <a:sym typeface="Montserrat"/>
              </a:defRPr>
            </a:lvl6pPr>
            <a:lvl7pPr marL="3200400" marR="0" lvl="6" indent="-317500" algn="ctr" rtl="0">
              <a:lnSpc>
                <a:spcPct val="115000"/>
              </a:lnSpc>
              <a:spcBef>
                <a:spcPts val="0"/>
              </a:spcBef>
              <a:spcAft>
                <a:spcPts val="0"/>
              </a:spcAft>
              <a:buClr>
                <a:schemeClr val="dk2"/>
              </a:buClr>
              <a:buSzPts val="1400"/>
              <a:buFont typeface="Montserrat"/>
              <a:buChar char="●"/>
              <a:defRPr sz="1400" b="0" i="0" u="none" strike="noStrike" cap="none">
                <a:solidFill>
                  <a:schemeClr val="dk2"/>
                </a:solidFill>
                <a:latin typeface="Montserrat"/>
                <a:ea typeface="Montserrat"/>
                <a:cs typeface="Montserrat"/>
                <a:sym typeface="Montserrat"/>
              </a:defRPr>
            </a:lvl7pPr>
            <a:lvl8pPr marL="3657600" marR="0" lvl="7" indent="-317500" algn="ctr" rtl="0">
              <a:lnSpc>
                <a:spcPct val="115000"/>
              </a:lnSpc>
              <a:spcBef>
                <a:spcPts val="0"/>
              </a:spcBef>
              <a:spcAft>
                <a:spcPts val="0"/>
              </a:spcAft>
              <a:buClr>
                <a:schemeClr val="dk2"/>
              </a:buClr>
              <a:buSzPts val="1400"/>
              <a:buFont typeface="Montserrat"/>
              <a:buChar char="○"/>
              <a:defRPr sz="1400" b="0" i="0" u="none" strike="noStrike" cap="none">
                <a:solidFill>
                  <a:schemeClr val="dk2"/>
                </a:solidFill>
                <a:latin typeface="Montserrat"/>
                <a:ea typeface="Montserrat"/>
                <a:cs typeface="Montserrat"/>
                <a:sym typeface="Montserrat"/>
              </a:defRPr>
            </a:lvl8pPr>
            <a:lvl9pPr marL="4114800" marR="0" lvl="8" indent="-317500" algn="ctr" rtl="0">
              <a:lnSpc>
                <a:spcPct val="115000"/>
              </a:lnSpc>
              <a:spcBef>
                <a:spcPts val="0"/>
              </a:spcBef>
              <a:spcAft>
                <a:spcPts val="0"/>
              </a:spcAft>
              <a:buClr>
                <a:schemeClr val="dk2"/>
              </a:buClr>
              <a:buSzPts val="1400"/>
              <a:buFont typeface="Montserrat"/>
              <a:buChar char="■"/>
              <a:defRPr sz="1400" b="0" i="0" u="none" strike="noStrike" cap="none">
                <a:solidFill>
                  <a:schemeClr val="dk2"/>
                </a:solidFill>
                <a:latin typeface="Montserrat"/>
                <a:ea typeface="Montserrat"/>
                <a:cs typeface="Montserrat"/>
                <a:sym typeface="Montserrat"/>
              </a:defRPr>
            </a:lvl9pPr>
          </a:lstStyle>
          <a:p>
            <a:pPr algn="just"/>
            <a:r>
              <a:rPr lang="en-US" dirty="0">
                <a:solidFill>
                  <a:srgbClr val="F25D07"/>
                </a:solidFill>
              </a:rPr>
              <a:t>Quan </a:t>
            </a:r>
            <a:r>
              <a:rPr lang="en-US" dirty="0" err="1">
                <a:solidFill>
                  <a:srgbClr val="F25D07"/>
                </a:solidFill>
              </a:rPr>
              <a:t>sát</a:t>
            </a:r>
            <a:r>
              <a:rPr lang="en-US" dirty="0">
                <a:solidFill>
                  <a:srgbClr val="F25D07"/>
                </a:solidFill>
              </a:rPr>
              <a:t> </a:t>
            </a:r>
            <a:r>
              <a:rPr lang="en-US" dirty="0" err="1">
                <a:solidFill>
                  <a:srgbClr val="F25D07"/>
                </a:solidFill>
              </a:rPr>
              <a:t>thí</a:t>
            </a:r>
            <a:r>
              <a:rPr lang="en-US" dirty="0">
                <a:solidFill>
                  <a:srgbClr val="F25D07"/>
                </a:solidFill>
              </a:rPr>
              <a:t> </a:t>
            </a:r>
            <a:r>
              <a:rPr lang="en-US" dirty="0" err="1">
                <a:solidFill>
                  <a:srgbClr val="F25D07"/>
                </a:solidFill>
              </a:rPr>
              <a:t>nghiệm</a:t>
            </a:r>
            <a:r>
              <a:rPr lang="en-US" dirty="0">
                <a:solidFill>
                  <a:srgbClr val="F25D07"/>
                </a:solidFill>
              </a:rPr>
              <a:t> </a:t>
            </a:r>
            <a:r>
              <a:rPr lang="en-US" dirty="0" err="1">
                <a:solidFill>
                  <a:srgbClr val="F25D07"/>
                </a:solidFill>
              </a:rPr>
              <a:t>và</a:t>
            </a:r>
            <a:r>
              <a:rPr lang="en-US" dirty="0">
                <a:solidFill>
                  <a:srgbClr val="F25D07"/>
                </a:solidFill>
              </a:rPr>
              <a:t> </a:t>
            </a:r>
            <a:r>
              <a:rPr lang="en-US" dirty="0" err="1">
                <a:solidFill>
                  <a:srgbClr val="F25D07"/>
                </a:solidFill>
              </a:rPr>
              <a:t>cho</a:t>
            </a:r>
            <a:r>
              <a:rPr lang="en-US" dirty="0">
                <a:solidFill>
                  <a:srgbClr val="F25D07"/>
                </a:solidFill>
              </a:rPr>
              <a:t> </a:t>
            </a:r>
            <a:r>
              <a:rPr lang="en-US" dirty="0" err="1">
                <a:solidFill>
                  <a:srgbClr val="F25D07"/>
                </a:solidFill>
              </a:rPr>
              <a:t>biết</a:t>
            </a:r>
            <a:r>
              <a:rPr lang="en-US" dirty="0">
                <a:solidFill>
                  <a:srgbClr val="F25D07"/>
                </a:solidFill>
              </a:rPr>
              <a:t> </a:t>
            </a:r>
            <a:r>
              <a:rPr lang="en-US" dirty="0" err="1">
                <a:solidFill>
                  <a:srgbClr val="F25D07"/>
                </a:solidFill>
              </a:rPr>
              <a:t>chùm</a:t>
            </a:r>
            <a:r>
              <a:rPr lang="en-US" dirty="0">
                <a:solidFill>
                  <a:srgbClr val="F25D07"/>
                </a:solidFill>
              </a:rPr>
              <a:t> </a:t>
            </a:r>
            <a:r>
              <a:rPr lang="en-US" dirty="0" err="1">
                <a:solidFill>
                  <a:srgbClr val="F25D07"/>
                </a:solidFill>
              </a:rPr>
              <a:t>sáng</a:t>
            </a:r>
            <a:r>
              <a:rPr lang="en-US" dirty="0">
                <a:solidFill>
                  <a:srgbClr val="F25D07"/>
                </a:solidFill>
              </a:rPr>
              <a:t> </a:t>
            </a:r>
            <a:r>
              <a:rPr lang="en-US" dirty="0" err="1">
                <a:solidFill>
                  <a:srgbClr val="F25D07"/>
                </a:solidFill>
              </a:rPr>
              <a:t>đi</a:t>
            </a:r>
            <a:r>
              <a:rPr lang="en-US" dirty="0">
                <a:solidFill>
                  <a:srgbClr val="F25D07"/>
                </a:solidFill>
              </a:rPr>
              <a:t> </a:t>
            </a:r>
            <a:r>
              <a:rPr lang="en-US" dirty="0" err="1">
                <a:solidFill>
                  <a:srgbClr val="F25D07"/>
                </a:solidFill>
              </a:rPr>
              <a:t>vào</a:t>
            </a:r>
            <a:r>
              <a:rPr lang="en-US" dirty="0">
                <a:solidFill>
                  <a:srgbClr val="F25D07"/>
                </a:solidFill>
              </a:rPr>
              <a:t> </a:t>
            </a:r>
            <a:r>
              <a:rPr lang="en-US" dirty="0" err="1">
                <a:solidFill>
                  <a:srgbClr val="F25D07"/>
                </a:solidFill>
              </a:rPr>
              <a:t>lăng</a:t>
            </a:r>
            <a:r>
              <a:rPr lang="en-US" dirty="0">
                <a:solidFill>
                  <a:srgbClr val="F25D07"/>
                </a:solidFill>
              </a:rPr>
              <a:t> </a:t>
            </a:r>
            <a:r>
              <a:rPr lang="en-US" dirty="0" err="1">
                <a:solidFill>
                  <a:srgbClr val="F25D07"/>
                </a:solidFill>
              </a:rPr>
              <a:t>kính</a:t>
            </a:r>
            <a:r>
              <a:rPr lang="en-US" dirty="0">
                <a:solidFill>
                  <a:srgbClr val="F25D07"/>
                </a:solidFill>
              </a:rPr>
              <a:t> </a:t>
            </a:r>
            <a:r>
              <a:rPr lang="en-US" dirty="0" err="1">
                <a:solidFill>
                  <a:srgbClr val="F25D07"/>
                </a:solidFill>
              </a:rPr>
              <a:t>và</a:t>
            </a:r>
            <a:r>
              <a:rPr lang="en-US" dirty="0">
                <a:solidFill>
                  <a:srgbClr val="F25D07"/>
                </a:solidFill>
              </a:rPr>
              <a:t> </a:t>
            </a:r>
            <a:r>
              <a:rPr lang="en-US" dirty="0" err="1">
                <a:solidFill>
                  <a:srgbClr val="F25D07"/>
                </a:solidFill>
              </a:rPr>
              <a:t>đi</a:t>
            </a:r>
            <a:r>
              <a:rPr lang="en-US" dirty="0">
                <a:solidFill>
                  <a:srgbClr val="F25D07"/>
                </a:solidFill>
              </a:rPr>
              <a:t> </a:t>
            </a:r>
            <a:r>
              <a:rPr lang="en-US" dirty="0" err="1">
                <a:solidFill>
                  <a:srgbClr val="F25D07"/>
                </a:solidFill>
              </a:rPr>
              <a:t>ra</a:t>
            </a:r>
            <a:r>
              <a:rPr lang="en-US" dirty="0">
                <a:solidFill>
                  <a:srgbClr val="F25D07"/>
                </a:solidFill>
              </a:rPr>
              <a:t> </a:t>
            </a:r>
            <a:r>
              <a:rPr lang="en-US" dirty="0" err="1">
                <a:solidFill>
                  <a:srgbClr val="F25D07"/>
                </a:solidFill>
              </a:rPr>
              <a:t>khỏi</a:t>
            </a:r>
            <a:r>
              <a:rPr lang="en-US" dirty="0">
                <a:solidFill>
                  <a:srgbClr val="F25D07"/>
                </a:solidFill>
              </a:rPr>
              <a:t> </a:t>
            </a:r>
            <a:r>
              <a:rPr lang="en-US" dirty="0" err="1">
                <a:solidFill>
                  <a:srgbClr val="F25D07"/>
                </a:solidFill>
              </a:rPr>
              <a:t>lăng</a:t>
            </a:r>
            <a:r>
              <a:rPr lang="en-US" dirty="0">
                <a:solidFill>
                  <a:srgbClr val="F25D07"/>
                </a:solidFill>
              </a:rPr>
              <a:t> </a:t>
            </a:r>
            <a:r>
              <a:rPr lang="en-US" dirty="0" err="1">
                <a:solidFill>
                  <a:srgbClr val="F25D07"/>
                </a:solidFill>
              </a:rPr>
              <a:t>kính</a:t>
            </a:r>
            <a:r>
              <a:rPr lang="en-US" dirty="0">
                <a:solidFill>
                  <a:srgbClr val="F25D07"/>
                </a:solidFill>
              </a:rPr>
              <a:t> </a:t>
            </a:r>
            <a:r>
              <a:rPr lang="en-US" dirty="0" err="1">
                <a:solidFill>
                  <a:srgbClr val="F25D07"/>
                </a:solidFill>
              </a:rPr>
              <a:t>có</a:t>
            </a:r>
            <a:r>
              <a:rPr lang="en-US" dirty="0">
                <a:solidFill>
                  <a:srgbClr val="F25D07"/>
                </a:solidFill>
              </a:rPr>
              <a:t> </a:t>
            </a:r>
            <a:r>
              <a:rPr lang="en-US" dirty="0" err="1">
                <a:solidFill>
                  <a:srgbClr val="F25D07"/>
                </a:solidFill>
              </a:rPr>
              <a:t>điểm</a:t>
            </a:r>
            <a:r>
              <a:rPr lang="en-US" dirty="0">
                <a:solidFill>
                  <a:srgbClr val="F25D07"/>
                </a:solidFill>
              </a:rPr>
              <a:t> </a:t>
            </a:r>
            <a:r>
              <a:rPr lang="en-US" dirty="0" err="1">
                <a:solidFill>
                  <a:srgbClr val="F25D07"/>
                </a:solidFill>
              </a:rPr>
              <a:t>gì</a:t>
            </a:r>
            <a:r>
              <a:rPr lang="en-US" dirty="0">
                <a:solidFill>
                  <a:srgbClr val="F25D07"/>
                </a:solidFill>
              </a:rPr>
              <a:t> </a:t>
            </a:r>
            <a:r>
              <a:rPr lang="en-US" dirty="0" err="1">
                <a:solidFill>
                  <a:srgbClr val="F25D07"/>
                </a:solidFill>
              </a:rPr>
              <a:t>khác</a:t>
            </a:r>
            <a:r>
              <a:rPr lang="en-US" dirty="0">
                <a:solidFill>
                  <a:srgbClr val="F25D07"/>
                </a:solidFill>
              </a:rPr>
              <a:t> </a:t>
            </a:r>
            <a:r>
              <a:rPr lang="en-US" dirty="0" err="1">
                <a:solidFill>
                  <a:srgbClr val="F25D07"/>
                </a:solidFill>
              </a:rPr>
              <a:t>nhau</a:t>
            </a:r>
            <a:r>
              <a:rPr lang="en-US" dirty="0">
                <a:solidFill>
                  <a:srgbClr val="F25D07"/>
                </a:solidFill>
              </a:rPr>
              <a:t>?</a:t>
            </a:r>
          </a:p>
        </p:txBody>
      </p:sp>
      <p:grpSp>
        <p:nvGrpSpPr>
          <p:cNvPr id="17" name="Group 16">
            <a:extLst>
              <a:ext uri="{FF2B5EF4-FFF2-40B4-BE49-F238E27FC236}">
                <a16:creationId xmlns:a16="http://schemas.microsoft.com/office/drawing/2014/main" id="{EB7D6CAC-EAB7-4B13-81CF-9DC96FA9BD5D}"/>
              </a:ext>
            </a:extLst>
          </p:cNvPr>
          <p:cNvGrpSpPr/>
          <p:nvPr/>
        </p:nvGrpSpPr>
        <p:grpSpPr>
          <a:xfrm>
            <a:off x="870864" y="856313"/>
            <a:ext cx="1271848" cy="1395649"/>
            <a:chOff x="990170" y="843223"/>
            <a:chExt cx="1305941" cy="1433061"/>
          </a:xfrm>
        </p:grpSpPr>
        <p:sp>
          <p:nvSpPr>
            <p:cNvPr id="18" name="Google Shape;506;p14">
              <a:extLst>
                <a:ext uri="{FF2B5EF4-FFF2-40B4-BE49-F238E27FC236}">
                  <a16:creationId xmlns:a16="http://schemas.microsoft.com/office/drawing/2014/main" id="{4040E02C-DC32-4922-8918-802C375F001B}"/>
                </a:ext>
              </a:extLst>
            </p:cNvPr>
            <p:cNvSpPr/>
            <p:nvPr/>
          </p:nvSpPr>
          <p:spPr>
            <a:xfrm>
              <a:off x="1570888" y="1691309"/>
              <a:ext cx="391985" cy="542089"/>
            </a:xfrm>
            <a:custGeom>
              <a:avLst/>
              <a:gdLst/>
              <a:ahLst/>
              <a:cxnLst/>
              <a:rect l="l" t="t" r="r" b="b"/>
              <a:pathLst>
                <a:path w="12890" h="17826" extrusionOk="0">
                  <a:moveTo>
                    <a:pt x="1883" y="1"/>
                  </a:moveTo>
                  <a:cubicBezTo>
                    <a:pt x="1776" y="1"/>
                    <a:pt x="1687" y="36"/>
                    <a:pt x="1616" y="108"/>
                  </a:cubicBezTo>
                  <a:cubicBezTo>
                    <a:pt x="1331" y="329"/>
                    <a:pt x="1236" y="804"/>
                    <a:pt x="1299" y="1311"/>
                  </a:cubicBezTo>
                  <a:cubicBezTo>
                    <a:pt x="1426" y="1944"/>
                    <a:pt x="2217" y="2863"/>
                    <a:pt x="2598" y="3243"/>
                  </a:cubicBezTo>
                  <a:cubicBezTo>
                    <a:pt x="2756" y="2831"/>
                    <a:pt x="3136" y="1849"/>
                    <a:pt x="3073" y="1374"/>
                  </a:cubicBezTo>
                  <a:cubicBezTo>
                    <a:pt x="2978" y="678"/>
                    <a:pt x="2503" y="76"/>
                    <a:pt x="1996" y="13"/>
                  </a:cubicBezTo>
                  <a:cubicBezTo>
                    <a:pt x="1956" y="5"/>
                    <a:pt x="1919" y="1"/>
                    <a:pt x="1883" y="1"/>
                  </a:cubicBezTo>
                  <a:close/>
                  <a:moveTo>
                    <a:pt x="4473" y="3152"/>
                  </a:moveTo>
                  <a:cubicBezTo>
                    <a:pt x="4249" y="3152"/>
                    <a:pt x="4027" y="3223"/>
                    <a:pt x="3864" y="3370"/>
                  </a:cubicBezTo>
                  <a:cubicBezTo>
                    <a:pt x="3801" y="3433"/>
                    <a:pt x="3738" y="3496"/>
                    <a:pt x="3674" y="3560"/>
                  </a:cubicBezTo>
                  <a:cubicBezTo>
                    <a:pt x="3389" y="3908"/>
                    <a:pt x="3548" y="5016"/>
                    <a:pt x="3643" y="5460"/>
                  </a:cubicBezTo>
                  <a:cubicBezTo>
                    <a:pt x="3959" y="5301"/>
                    <a:pt x="4656" y="4985"/>
                    <a:pt x="5004" y="4668"/>
                  </a:cubicBezTo>
                  <a:cubicBezTo>
                    <a:pt x="5099" y="4605"/>
                    <a:pt x="5163" y="4573"/>
                    <a:pt x="5194" y="4510"/>
                  </a:cubicBezTo>
                  <a:cubicBezTo>
                    <a:pt x="5479" y="4098"/>
                    <a:pt x="5448" y="3623"/>
                    <a:pt x="5068" y="3338"/>
                  </a:cubicBezTo>
                  <a:cubicBezTo>
                    <a:pt x="4899" y="3215"/>
                    <a:pt x="4685" y="3152"/>
                    <a:pt x="4473" y="3152"/>
                  </a:cubicBezTo>
                  <a:close/>
                  <a:moveTo>
                    <a:pt x="699" y="3338"/>
                  </a:moveTo>
                  <a:cubicBezTo>
                    <a:pt x="564" y="3338"/>
                    <a:pt x="444" y="3370"/>
                    <a:pt x="349" y="3433"/>
                  </a:cubicBezTo>
                  <a:cubicBezTo>
                    <a:pt x="286" y="3496"/>
                    <a:pt x="254" y="3560"/>
                    <a:pt x="222" y="3623"/>
                  </a:cubicBezTo>
                  <a:cubicBezTo>
                    <a:pt x="1" y="4098"/>
                    <a:pt x="349" y="4953"/>
                    <a:pt x="951" y="5365"/>
                  </a:cubicBezTo>
                  <a:cubicBezTo>
                    <a:pt x="1204" y="5567"/>
                    <a:pt x="1701" y="5669"/>
                    <a:pt x="2343" y="5669"/>
                  </a:cubicBezTo>
                  <a:cubicBezTo>
                    <a:pt x="2504" y="5669"/>
                    <a:pt x="2674" y="5662"/>
                    <a:pt x="2851" y="5650"/>
                  </a:cubicBezTo>
                  <a:cubicBezTo>
                    <a:pt x="2629" y="5206"/>
                    <a:pt x="2059" y="4130"/>
                    <a:pt x="1616" y="3718"/>
                  </a:cubicBezTo>
                  <a:cubicBezTo>
                    <a:pt x="1299" y="3465"/>
                    <a:pt x="968" y="3338"/>
                    <a:pt x="699" y="3338"/>
                  </a:cubicBezTo>
                  <a:close/>
                  <a:moveTo>
                    <a:pt x="5633" y="6059"/>
                  </a:moveTo>
                  <a:cubicBezTo>
                    <a:pt x="5431" y="6059"/>
                    <a:pt x="5220" y="6129"/>
                    <a:pt x="5036" y="6251"/>
                  </a:cubicBezTo>
                  <a:cubicBezTo>
                    <a:pt x="4909" y="6378"/>
                    <a:pt x="4814" y="6505"/>
                    <a:pt x="4751" y="6663"/>
                  </a:cubicBezTo>
                  <a:cubicBezTo>
                    <a:pt x="4561" y="7075"/>
                    <a:pt x="4909" y="8120"/>
                    <a:pt x="5068" y="8532"/>
                  </a:cubicBezTo>
                  <a:cubicBezTo>
                    <a:pt x="5733" y="7993"/>
                    <a:pt x="6176" y="7518"/>
                    <a:pt x="6303" y="7233"/>
                  </a:cubicBezTo>
                  <a:cubicBezTo>
                    <a:pt x="6493" y="6726"/>
                    <a:pt x="6334" y="6283"/>
                    <a:pt x="5954" y="6125"/>
                  </a:cubicBezTo>
                  <a:cubicBezTo>
                    <a:pt x="5853" y="6080"/>
                    <a:pt x="5745" y="6059"/>
                    <a:pt x="5633" y="6059"/>
                  </a:cubicBezTo>
                  <a:close/>
                  <a:moveTo>
                    <a:pt x="2193" y="7140"/>
                  </a:moveTo>
                  <a:cubicBezTo>
                    <a:pt x="2029" y="7140"/>
                    <a:pt x="1886" y="7181"/>
                    <a:pt x="1774" y="7265"/>
                  </a:cubicBezTo>
                  <a:cubicBezTo>
                    <a:pt x="1679" y="7360"/>
                    <a:pt x="1647" y="7455"/>
                    <a:pt x="1616" y="7550"/>
                  </a:cubicBezTo>
                  <a:cubicBezTo>
                    <a:pt x="1457" y="8057"/>
                    <a:pt x="1932" y="8785"/>
                    <a:pt x="2566" y="9038"/>
                  </a:cubicBezTo>
                  <a:cubicBezTo>
                    <a:pt x="2712" y="9106"/>
                    <a:pt x="2900" y="9133"/>
                    <a:pt x="3102" y="9133"/>
                  </a:cubicBezTo>
                  <a:cubicBezTo>
                    <a:pt x="3558" y="9133"/>
                    <a:pt x="4086" y="8999"/>
                    <a:pt x="4371" y="8912"/>
                  </a:cubicBezTo>
                  <a:cubicBezTo>
                    <a:pt x="4086" y="8532"/>
                    <a:pt x="3358" y="7581"/>
                    <a:pt x="2883" y="7328"/>
                  </a:cubicBezTo>
                  <a:cubicBezTo>
                    <a:pt x="2635" y="7205"/>
                    <a:pt x="2398" y="7140"/>
                    <a:pt x="2193" y="7140"/>
                  </a:cubicBezTo>
                  <a:close/>
                  <a:moveTo>
                    <a:pt x="7297" y="8713"/>
                  </a:moveTo>
                  <a:cubicBezTo>
                    <a:pt x="7114" y="8713"/>
                    <a:pt x="6935" y="8775"/>
                    <a:pt x="6778" y="8880"/>
                  </a:cubicBezTo>
                  <a:cubicBezTo>
                    <a:pt x="6588" y="9038"/>
                    <a:pt x="6461" y="9292"/>
                    <a:pt x="6429" y="9545"/>
                  </a:cubicBezTo>
                  <a:cubicBezTo>
                    <a:pt x="6334" y="9988"/>
                    <a:pt x="6841" y="10938"/>
                    <a:pt x="7095" y="11318"/>
                  </a:cubicBezTo>
                  <a:cubicBezTo>
                    <a:pt x="7475" y="10812"/>
                    <a:pt x="7886" y="10115"/>
                    <a:pt x="7950" y="9767"/>
                  </a:cubicBezTo>
                  <a:cubicBezTo>
                    <a:pt x="8013" y="9197"/>
                    <a:pt x="7791" y="8785"/>
                    <a:pt x="7411" y="8722"/>
                  </a:cubicBezTo>
                  <a:cubicBezTo>
                    <a:pt x="7373" y="8716"/>
                    <a:pt x="7335" y="8713"/>
                    <a:pt x="7297" y="8713"/>
                  </a:cubicBezTo>
                  <a:close/>
                  <a:moveTo>
                    <a:pt x="4382" y="10570"/>
                  </a:moveTo>
                  <a:cubicBezTo>
                    <a:pt x="4154" y="10570"/>
                    <a:pt x="3954" y="10627"/>
                    <a:pt x="3833" y="10748"/>
                  </a:cubicBezTo>
                  <a:cubicBezTo>
                    <a:pt x="3706" y="10843"/>
                    <a:pt x="3643" y="10970"/>
                    <a:pt x="3611" y="11128"/>
                  </a:cubicBezTo>
                  <a:cubicBezTo>
                    <a:pt x="3579" y="11667"/>
                    <a:pt x="4149" y="12237"/>
                    <a:pt x="4783" y="12395"/>
                  </a:cubicBezTo>
                  <a:cubicBezTo>
                    <a:pt x="4834" y="12405"/>
                    <a:pt x="4888" y="12409"/>
                    <a:pt x="4945" y="12409"/>
                  </a:cubicBezTo>
                  <a:cubicBezTo>
                    <a:pt x="5451" y="12409"/>
                    <a:pt x="6151" y="12056"/>
                    <a:pt x="6493" y="11857"/>
                  </a:cubicBezTo>
                  <a:cubicBezTo>
                    <a:pt x="6144" y="11572"/>
                    <a:pt x="5289" y="10780"/>
                    <a:pt x="4783" y="10622"/>
                  </a:cubicBezTo>
                  <a:cubicBezTo>
                    <a:pt x="4646" y="10588"/>
                    <a:pt x="4510" y="10570"/>
                    <a:pt x="4382" y="10570"/>
                  </a:cubicBezTo>
                  <a:close/>
                  <a:moveTo>
                    <a:pt x="9419" y="11032"/>
                  </a:moveTo>
                  <a:cubicBezTo>
                    <a:pt x="9404" y="11032"/>
                    <a:pt x="9389" y="11032"/>
                    <a:pt x="9375" y="11033"/>
                  </a:cubicBezTo>
                  <a:cubicBezTo>
                    <a:pt x="9248" y="11033"/>
                    <a:pt x="9121" y="11097"/>
                    <a:pt x="9026" y="11192"/>
                  </a:cubicBezTo>
                  <a:cubicBezTo>
                    <a:pt x="8773" y="11382"/>
                    <a:pt x="8615" y="11730"/>
                    <a:pt x="8646" y="12142"/>
                  </a:cubicBezTo>
                  <a:cubicBezTo>
                    <a:pt x="8678" y="12617"/>
                    <a:pt x="9375" y="13472"/>
                    <a:pt x="9691" y="13820"/>
                  </a:cubicBezTo>
                  <a:cubicBezTo>
                    <a:pt x="9850" y="13377"/>
                    <a:pt x="10166" y="12458"/>
                    <a:pt x="10135" y="11983"/>
                  </a:cubicBezTo>
                  <a:cubicBezTo>
                    <a:pt x="10043" y="11405"/>
                    <a:pt x="9777" y="11032"/>
                    <a:pt x="9419" y="11032"/>
                  </a:cubicBezTo>
                  <a:close/>
                  <a:moveTo>
                    <a:pt x="7316" y="13567"/>
                  </a:moveTo>
                  <a:cubicBezTo>
                    <a:pt x="7000" y="13567"/>
                    <a:pt x="6714" y="13630"/>
                    <a:pt x="6524" y="13789"/>
                  </a:cubicBezTo>
                  <a:cubicBezTo>
                    <a:pt x="6398" y="13884"/>
                    <a:pt x="6271" y="14074"/>
                    <a:pt x="6303" y="14327"/>
                  </a:cubicBezTo>
                  <a:cubicBezTo>
                    <a:pt x="6366" y="14865"/>
                    <a:pt x="7031" y="15340"/>
                    <a:pt x="7696" y="15372"/>
                  </a:cubicBezTo>
                  <a:cubicBezTo>
                    <a:pt x="8013" y="15372"/>
                    <a:pt x="8456" y="15182"/>
                    <a:pt x="8931" y="14739"/>
                  </a:cubicBezTo>
                  <a:cubicBezTo>
                    <a:pt x="9058" y="14644"/>
                    <a:pt x="9185" y="14549"/>
                    <a:pt x="9248" y="14485"/>
                  </a:cubicBezTo>
                  <a:cubicBezTo>
                    <a:pt x="8868" y="14232"/>
                    <a:pt x="7823" y="13630"/>
                    <a:pt x="7316" y="13567"/>
                  </a:cubicBezTo>
                  <a:close/>
                  <a:moveTo>
                    <a:pt x="11895" y="12876"/>
                  </a:moveTo>
                  <a:cubicBezTo>
                    <a:pt x="11846" y="12876"/>
                    <a:pt x="11798" y="12884"/>
                    <a:pt x="11750" y="12902"/>
                  </a:cubicBezTo>
                  <a:cubicBezTo>
                    <a:pt x="11687" y="12934"/>
                    <a:pt x="11623" y="12965"/>
                    <a:pt x="11592" y="12997"/>
                  </a:cubicBezTo>
                  <a:cubicBezTo>
                    <a:pt x="11338" y="13187"/>
                    <a:pt x="11148" y="13662"/>
                    <a:pt x="11338" y="14232"/>
                  </a:cubicBezTo>
                  <a:cubicBezTo>
                    <a:pt x="11465" y="14739"/>
                    <a:pt x="12352" y="15467"/>
                    <a:pt x="12763" y="15752"/>
                  </a:cubicBezTo>
                  <a:cubicBezTo>
                    <a:pt x="12827" y="15277"/>
                    <a:pt x="12890" y="14200"/>
                    <a:pt x="12700" y="13725"/>
                  </a:cubicBezTo>
                  <a:cubicBezTo>
                    <a:pt x="12509" y="13206"/>
                    <a:pt x="12200" y="12876"/>
                    <a:pt x="11895" y="12876"/>
                  </a:cubicBezTo>
                  <a:close/>
                  <a:moveTo>
                    <a:pt x="10447" y="16004"/>
                  </a:moveTo>
                  <a:cubicBezTo>
                    <a:pt x="10426" y="16004"/>
                    <a:pt x="10407" y="16004"/>
                    <a:pt x="10388" y="16005"/>
                  </a:cubicBezTo>
                  <a:cubicBezTo>
                    <a:pt x="10135" y="16037"/>
                    <a:pt x="9913" y="16132"/>
                    <a:pt x="9755" y="16259"/>
                  </a:cubicBezTo>
                  <a:cubicBezTo>
                    <a:pt x="9533" y="16480"/>
                    <a:pt x="9438" y="16734"/>
                    <a:pt x="9565" y="17019"/>
                  </a:cubicBezTo>
                  <a:cubicBezTo>
                    <a:pt x="9707" y="17473"/>
                    <a:pt x="10382" y="17825"/>
                    <a:pt x="11000" y="17825"/>
                  </a:cubicBezTo>
                  <a:cubicBezTo>
                    <a:pt x="11072" y="17825"/>
                    <a:pt x="11142" y="17820"/>
                    <a:pt x="11212" y="17811"/>
                  </a:cubicBezTo>
                  <a:cubicBezTo>
                    <a:pt x="11370" y="17779"/>
                    <a:pt x="11528" y="17684"/>
                    <a:pt x="11718" y="17526"/>
                  </a:cubicBezTo>
                  <a:cubicBezTo>
                    <a:pt x="12067" y="17272"/>
                    <a:pt x="12383" y="16765"/>
                    <a:pt x="12542" y="16544"/>
                  </a:cubicBezTo>
                  <a:cubicBezTo>
                    <a:pt x="12531" y="16533"/>
                    <a:pt x="12524" y="16530"/>
                    <a:pt x="12518" y="16530"/>
                  </a:cubicBezTo>
                  <a:cubicBezTo>
                    <a:pt x="12506" y="16530"/>
                    <a:pt x="12499" y="16544"/>
                    <a:pt x="12478" y="16544"/>
                  </a:cubicBezTo>
                  <a:cubicBezTo>
                    <a:pt x="12051" y="16391"/>
                    <a:pt x="10978" y="16004"/>
                    <a:pt x="10447" y="16004"/>
                  </a:cubicBezTo>
                  <a:close/>
                </a:path>
              </a:pathLst>
            </a:custGeom>
            <a:solidFill>
              <a:srgbClr val="ACE5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507;p14">
              <a:extLst>
                <a:ext uri="{FF2B5EF4-FFF2-40B4-BE49-F238E27FC236}">
                  <a16:creationId xmlns:a16="http://schemas.microsoft.com/office/drawing/2014/main" id="{B05F7FC2-9CA6-4290-B382-C7667EC3AB79}"/>
                </a:ext>
              </a:extLst>
            </p:cNvPr>
            <p:cNvSpPr/>
            <p:nvPr/>
          </p:nvSpPr>
          <p:spPr>
            <a:xfrm>
              <a:off x="1598835" y="1717675"/>
              <a:ext cx="429541" cy="497933"/>
            </a:xfrm>
            <a:custGeom>
              <a:avLst/>
              <a:gdLst/>
              <a:ahLst/>
              <a:cxnLst/>
              <a:rect l="l" t="t" r="r" b="b"/>
              <a:pathLst>
                <a:path w="14125" h="16374" extrusionOk="0">
                  <a:moveTo>
                    <a:pt x="1298" y="1"/>
                  </a:moveTo>
                  <a:cubicBezTo>
                    <a:pt x="1267" y="1"/>
                    <a:pt x="1235" y="1"/>
                    <a:pt x="1235" y="32"/>
                  </a:cubicBezTo>
                  <a:cubicBezTo>
                    <a:pt x="1203" y="64"/>
                    <a:pt x="1172" y="96"/>
                    <a:pt x="1203" y="127"/>
                  </a:cubicBezTo>
                  <a:cubicBezTo>
                    <a:pt x="1267" y="982"/>
                    <a:pt x="1425" y="1901"/>
                    <a:pt x="1647" y="2788"/>
                  </a:cubicBezTo>
                  <a:lnTo>
                    <a:pt x="1679" y="2788"/>
                  </a:lnTo>
                  <a:cubicBezTo>
                    <a:pt x="1679" y="2819"/>
                    <a:pt x="1647" y="2819"/>
                    <a:pt x="1647" y="2819"/>
                  </a:cubicBezTo>
                  <a:cubicBezTo>
                    <a:pt x="1805" y="3421"/>
                    <a:pt x="1995" y="4054"/>
                    <a:pt x="2217" y="4656"/>
                  </a:cubicBezTo>
                  <a:lnTo>
                    <a:pt x="2280" y="4878"/>
                  </a:lnTo>
                  <a:lnTo>
                    <a:pt x="2090" y="4751"/>
                  </a:lnTo>
                  <a:cubicBezTo>
                    <a:pt x="1457" y="4308"/>
                    <a:pt x="823" y="3801"/>
                    <a:pt x="222" y="3294"/>
                  </a:cubicBezTo>
                  <a:cubicBezTo>
                    <a:pt x="185" y="3257"/>
                    <a:pt x="148" y="3242"/>
                    <a:pt x="110" y="3242"/>
                  </a:cubicBezTo>
                  <a:cubicBezTo>
                    <a:pt x="84" y="3242"/>
                    <a:pt x="58" y="3249"/>
                    <a:pt x="32" y="3263"/>
                  </a:cubicBezTo>
                  <a:lnTo>
                    <a:pt x="32" y="3294"/>
                  </a:lnTo>
                  <a:cubicBezTo>
                    <a:pt x="0" y="3326"/>
                    <a:pt x="0" y="3326"/>
                    <a:pt x="0" y="3358"/>
                  </a:cubicBezTo>
                  <a:cubicBezTo>
                    <a:pt x="0" y="3389"/>
                    <a:pt x="32" y="3421"/>
                    <a:pt x="63" y="3453"/>
                  </a:cubicBezTo>
                  <a:cubicBezTo>
                    <a:pt x="823" y="4118"/>
                    <a:pt x="1615" y="4719"/>
                    <a:pt x="2407" y="5226"/>
                  </a:cubicBezTo>
                  <a:lnTo>
                    <a:pt x="2439" y="5258"/>
                  </a:lnTo>
                  <a:lnTo>
                    <a:pt x="2439" y="5289"/>
                  </a:lnTo>
                  <a:cubicBezTo>
                    <a:pt x="2787" y="6176"/>
                    <a:pt x="3230" y="7031"/>
                    <a:pt x="3705" y="7823"/>
                  </a:cubicBezTo>
                  <a:lnTo>
                    <a:pt x="3800" y="8045"/>
                  </a:lnTo>
                  <a:lnTo>
                    <a:pt x="3579" y="7950"/>
                  </a:lnTo>
                  <a:cubicBezTo>
                    <a:pt x="2914" y="7665"/>
                    <a:pt x="2249" y="7348"/>
                    <a:pt x="1584" y="6968"/>
                  </a:cubicBezTo>
                  <a:cubicBezTo>
                    <a:pt x="1552" y="6968"/>
                    <a:pt x="1489" y="6968"/>
                    <a:pt x="1457" y="7000"/>
                  </a:cubicBezTo>
                  <a:cubicBezTo>
                    <a:pt x="1457" y="7000"/>
                    <a:pt x="1425" y="7000"/>
                    <a:pt x="1425" y="7031"/>
                  </a:cubicBezTo>
                  <a:cubicBezTo>
                    <a:pt x="1393" y="7095"/>
                    <a:pt x="1425" y="7158"/>
                    <a:pt x="1489" y="7190"/>
                  </a:cubicBezTo>
                  <a:cubicBezTo>
                    <a:pt x="2312" y="7665"/>
                    <a:pt x="3135" y="8045"/>
                    <a:pt x="3990" y="8361"/>
                  </a:cubicBezTo>
                  <a:lnTo>
                    <a:pt x="4022" y="8393"/>
                  </a:lnTo>
                  <a:cubicBezTo>
                    <a:pt x="4560" y="9216"/>
                    <a:pt x="5130" y="10008"/>
                    <a:pt x="5764" y="10736"/>
                  </a:cubicBezTo>
                  <a:lnTo>
                    <a:pt x="5922" y="10926"/>
                  </a:lnTo>
                  <a:lnTo>
                    <a:pt x="5669" y="10895"/>
                  </a:lnTo>
                  <a:cubicBezTo>
                    <a:pt x="5004" y="10768"/>
                    <a:pt x="4307" y="10578"/>
                    <a:pt x="3610" y="10356"/>
                  </a:cubicBezTo>
                  <a:cubicBezTo>
                    <a:pt x="3600" y="10346"/>
                    <a:pt x="3586" y="10342"/>
                    <a:pt x="3570" y="10342"/>
                  </a:cubicBezTo>
                  <a:cubicBezTo>
                    <a:pt x="3540" y="10342"/>
                    <a:pt x="3505" y="10356"/>
                    <a:pt x="3484" y="10356"/>
                  </a:cubicBezTo>
                  <a:cubicBezTo>
                    <a:pt x="3484" y="10388"/>
                    <a:pt x="3452" y="10388"/>
                    <a:pt x="3452" y="10420"/>
                  </a:cubicBezTo>
                  <a:cubicBezTo>
                    <a:pt x="3452" y="10483"/>
                    <a:pt x="3484" y="10546"/>
                    <a:pt x="3547" y="10578"/>
                  </a:cubicBezTo>
                  <a:cubicBezTo>
                    <a:pt x="4180" y="10768"/>
                    <a:pt x="4814" y="10958"/>
                    <a:pt x="5415" y="11085"/>
                  </a:cubicBezTo>
                  <a:cubicBezTo>
                    <a:pt x="5669" y="11116"/>
                    <a:pt x="5891" y="11180"/>
                    <a:pt x="6144" y="11211"/>
                  </a:cubicBezTo>
                  <a:lnTo>
                    <a:pt x="6176" y="11211"/>
                  </a:lnTo>
                  <a:lnTo>
                    <a:pt x="6207" y="11243"/>
                  </a:lnTo>
                  <a:cubicBezTo>
                    <a:pt x="6904" y="12003"/>
                    <a:pt x="7664" y="12700"/>
                    <a:pt x="8424" y="13333"/>
                  </a:cubicBezTo>
                  <a:lnTo>
                    <a:pt x="8614" y="13460"/>
                  </a:lnTo>
                  <a:lnTo>
                    <a:pt x="8392" y="13460"/>
                  </a:lnTo>
                  <a:cubicBezTo>
                    <a:pt x="8218" y="13468"/>
                    <a:pt x="8044" y="13472"/>
                    <a:pt x="7869" y="13472"/>
                  </a:cubicBezTo>
                  <a:cubicBezTo>
                    <a:pt x="7345" y="13472"/>
                    <a:pt x="6817" y="13436"/>
                    <a:pt x="6271" y="13365"/>
                  </a:cubicBezTo>
                  <a:cubicBezTo>
                    <a:pt x="6239" y="13365"/>
                    <a:pt x="6207" y="13365"/>
                    <a:pt x="6176" y="13397"/>
                  </a:cubicBezTo>
                  <a:cubicBezTo>
                    <a:pt x="6144" y="13397"/>
                    <a:pt x="6144" y="13428"/>
                    <a:pt x="6144" y="13460"/>
                  </a:cubicBezTo>
                  <a:cubicBezTo>
                    <a:pt x="6144" y="13523"/>
                    <a:pt x="6176" y="13587"/>
                    <a:pt x="6239" y="13618"/>
                  </a:cubicBezTo>
                  <a:lnTo>
                    <a:pt x="6271" y="13618"/>
                  </a:lnTo>
                  <a:cubicBezTo>
                    <a:pt x="6883" y="13703"/>
                    <a:pt x="7481" y="13745"/>
                    <a:pt x="8065" y="13745"/>
                  </a:cubicBezTo>
                  <a:cubicBezTo>
                    <a:pt x="8357" y="13745"/>
                    <a:pt x="8646" y="13734"/>
                    <a:pt x="8931" y="13713"/>
                  </a:cubicBezTo>
                  <a:lnTo>
                    <a:pt x="8962" y="13713"/>
                  </a:lnTo>
                  <a:lnTo>
                    <a:pt x="8962" y="13745"/>
                  </a:lnTo>
                  <a:cubicBezTo>
                    <a:pt x="9817" y="14347"/>
                    <a:pt x="10704" y="14917"/>
                    <a:pt x="11623" y="15360"/>
                  </a:cubicBezTo>
                  <a:lnTo>
                    <a:pt x="11844" y="15487"/>
                  </a:lnTo>
                  <a:lnTo>
                    <a:pt x="11623" y="15518"/>
                  </a:lnTo>
                  <a:cubicBezTo>
                    <a:pt x="10958" y="15708"/>
                    <a:pt x="10229" y="15803"/>
                    <a:pt x="9501" y="15867"/>
                  </a:cubicBezTo>
                  <a:cubicBezTo>
                    <a:pt x="9469" y="15867"/>
                    <a:pt x="9469" y="15867"/>
                    <a:pt x="9437" y="15898"/>
                  </a:cubicBezTo>
                  <a:cubicBezTo>
                    <a:pt x="9406" y="15930"/>
                    <a:pt x="9406" y="15962"/>
                    <a:pt x="9406" y="15993"/>
                  </a:cubicBezTo>
                  <a:cubicBezTo>
                    <a:pt x="9406" y="16057"/>
                    <a:pt x="9437" y="16120"/>
                    <a:pt x="9501" y="16120"/>
                  </a:cubicBezTo>
                  <a:lnTo>
                    <a:pt x="9532" y="16120"/>
                  </a:lnTo>
                  <a:cubicBezTo>
                    <a:pt x="10483" y="16088"/>
                    <a:pt x="11401" y="15930"/>
                    <a:pt x="12224" y="15677"/>
                  </a:cubicBezTo>
                  <a:lnTo>
                    <a:pt x="12256" y="15677"/>
                  </a:lnTo>
                  <a:cubicBezTo>
                    <a:pt x="12858" y="15962"/>
                    <a:pt x="13428" y="16183"/>
                    <a:pt x="13998" y="16373"/>
                  </a:cubicBezTo>
                  <a:cubicBezTo>
                    <a:pt x="14029" y="16373"/>
                    <a:pt x="14061" y="16373"/>
                    <a:pt x="14093" y="16342"/>
                  </a:cubicBezTo>
                  <a:cubicBezTo>
                    <a:pt x="14093" y="16342"/>
                    <a:pt x="14124" y="16310"/>
                    <a:pt x="14124" y="16278"/>
                  </a:cubicBezTo>
                  <a:cubicBezTo>
                    <a:pt x="14124" y="16183"/>
                    <a:pt x="14061" y="16088"/>
                    <a:pt x="13998" y="16057"/>
                  </a:cubicBezTo>
                  <a:cubicBezTo>
                    <a:pt x="13428" y="15867"/>
                    <a:pt x="12826" y="15645"/>
                    <a:pt x="12288" y="15392"/>
                  </a:cubicBezTo>
                  <a:lnTo>
                    <a:pt x="12256" y="15392"/>
                  </a:lnTo>
                  <a:lnTo>
                    <a:pt x="12256" y="15360"/>
                  </a:lnTo>
                  <a:cubicBezTo>
                    <a:pt x="11781" y="14537"/>
                    <a:pt x="11369" y="13713"/>
                    <a:pt x="11084" y="12858"/>
                  </a:cubicBezTo>
                  <a:cubicBezTo>
                    <a:pt x="11058" y="12807"/>
                    <a:pt x="10990" y="12755"/>
                    <a:pt x="10932" y="12755"/>
                  </a:cubicBezTo>
                  <a:cubicBezTo>
                    <a:pt x="10919" y="12755"/>
                    <a:pt x="10906" y="12757"/>
                    <a:pt x="10894" y="12763"/>
                  </a:cubicBezTo>
                  <a:lnTo>
                    <a:pt x="10863" y="12763"/>
                  </a:lnTo>
                  <a:cubicBezTo>
                    <a:pt x="10831" y="12795"/>
                    <a:pt x="10831" y="12858"/>
                    <a:pt x="10831" y="12922"/>
                  </a:cubicBezTo>
                  <a:cubicBezTo>
                    <a:pt x="11084" y="13618"/>
                    <a:pt x="11401" y="14315"/>
                    <a:pt x="11781" y="14980"/>
                  </a:cubicBezTo>
                  <a:lnTo>
                    <a:pt x="11876" y="15202"/>
                  </a:lnTo>
                  <a:lnTo>
                    <a:pt x="11654" y="15107"/>
                  </a:lnTo>
                  <a:cubicBezTo>
                    <a:pt x="10768" y="14632"/>
                    <a:pt x="9881" y="14093"/>
                    <a:pt x="9057" y="13492"/>
                  </a:cubicBezTo>
                  <a:lnTo>
                    <a:pt x="9026" y="13460"/>
                  </a:lnTo>
                  <a:cubicBezTo>
                    <a:pt x="8772" y="12637"/>
                    <a:pt x="8614" y="11782"/>
                    <a:pt x="8519" y="10958"/>
                  </a:cubicBezTo>
                  <a:cubicBezTo>
                    <a:pt x="8519" y="10895"/>
                    <a:pt x="8424" y="10831"/>
                    <a:pt x="8361" y="10831"/>
                  </a:cubicBezTo>
                  <a:lnTo>
                    <a:pt x="8297" y="10831"/>
                  </a:lnTo>
                  <a:cubicBezTo>
                    <a:pt x="8266" y="10863"/>
                    <a:pt x="8266" y="10895"/>
                    <a:pt x="8266" y="10958"/>
                  </a:cubicBezTo>
                  <a:cubicBezTo>
                    <a:pt x="8329" y="11623"/>
                    <a:pt x="8487" y="12320"/>
                    <a:pt x="8677" y="13017"/>
                  </a:cubicBezTo>
                  <a:lnTo>
                    <a:pt x="8741" y="13238"/>
                  </a:lnTo>
                  <a:lnTo>
                    <a:pt x="8551" y="13112"/>
                  </a:lnTo>
                  <a:cubicBezTo>
                    <a:pt x="7759" y="12478"/>
                    <a:pt x="7031" y="11813"/>
                    <a:pt x="6334" y="11053"/>
                  </a:cubicBezTo>
                  <a:lnTo>
                    <a:pt x="6302" y="11021"/>
                  </a:lnTo>
                  <a:lnTo>
                    <a:pt x="6302" y="10990"/>
                  </a:lnTo>
                  <a:cubicBezTo>
                    <a:pt x="6271" y="10166"/>
                    <a:pt x="6271" y="9343"/>
                    <a:pt x="6366" y="8583"/>
                  </a:cubicBezTo>
                  <a:cubicBezTo>
                    <a:pt x="6366" y="8520"/>
                    <a:pt x="6302" y="8456"/>
                    <a:pt x="6239" y="8425"/>
                  </a:cubicBezTo>
                  <a:cubicBezTo>
                    <a:pt x="6207" y="8425"/>
                    <a:pt x="6176" y="8425"/>
                    <a:pt x="6144" y="8456"/>
                  </a:cubicBezTo>
                  <a:cubicBezTo>
                    <a:pt x="6112" y="8456"/>
                    <a:pt x="6112" y="8488"/>
                    <a:pt x="6112" y="8520"/>
                  </a:cubicBezTo>
                  <a:cubicBezTo>
                    <a:pt x="6049" y="9153"/>
                    <a:pt x="6017" y="9818"/>
                    <a:pt x="6049" y="10515"/>
                  </a:cubicBezTo>
                  <a:lnTo>
                    <a:pt x="6049" y="10736"/>
                  </a:lnTo>
                  <a:lnTo>
                    <a:pt x="5891" y="10546"/>
                  </a:lnTo>
                  <a:cubicBezTo>
                    <a:pt x="5289" y="9850"/>
                    <a:pt x="4719" y="9058"/>
                    <a:pt x="4212" y="8266"/>
                  </a:cubicBezTo>
                  <a:lnTo>
                    <a:pt x="4212" y="8235"/>
                  </a:lnTo>
                  <a:lnTo>
                    <a:pt x="4212" y="8203"/>
                  </a:lnTo>
                  <a:cubicBezTo>
                    <a:pt x="4307" y="7380"/>
                    <a:pt x="4497" y="6619"/>
                    <a:pt x="4750" y="5923"/>
                  </a:cubicBezTo>
                  <a:cubicBezTo>
                    <a:pt x="4782" y="5859"/>
                    <a:pt x="4719" y="5764"/>
                    <a:pt x="4655" y="5733"/>
                  </a:cubicBezTo>
                  <a:cubicBezTo>
                    <a:pt x="4624" y="5733"/>
                    <a:pt x="4560" y="5733"/>
                    <a:pt x="4529" y="5764"/>
                  </a:cubicBezTo>
                  <a:cubicBezTo>
                    <a:pt x="4529" y="5764"/>
                    <a:pt x="4497" y="5764"/>
                    <a:pt x="4497" y="5796"/>
                  </a:cubicBezTo>
                  <a:cubicBezTo>
                    <a:pt x="4307" y="6366"/>
                    <a:pt x="4149" y="7000"/>
                    <a:pt x="4022" y="7665"/>
                  </a:cubicBezTo>
                  <a:lnTo>
                    <a:pt x="3990" y="7886"/>
                  </a:lnTo>
                  <a:lnTo>
                    <a:pt x="3895" y="7696"/>
                  </a:lnTo>
                  <a:cubicBezTo>
                    <a:pt x="3420" y="6904"/>
                    <a:pt x="3009" y="6049"/>
                    <a:pt x="2660" y="5194"/>
                  </a:cubicBezTo>
                  <a:lnTo>
                    <a:pt x="2660" y="5163"/>
                  </a:lnTo>
                  <a:lnTo>
                    <a:pt x="2660" y="5131"/>
                  </a:lnTo>
                  <a:cubicBezTo>
                    <a:pt x="2945" y="4371"/>
                    <a:pt x="3294" y="3674"/>
                    <a:pt x="3705" y="3073"/>
                  </a:cubicBezTo>
                  <a:cubicBezTo>
                    <a:pt x="3737" y="3009"/>
                    <a:pt x="3737" y="2914"/>
                    <a:pt x="3642" y="2851"/>
                  </a:cubicBezTo>
                  <a:cubicBezTo>
                    <a:pt x="3626" y="2835"/>
                    <a:pt x="3594" y="2827"/>
                    <a:pt x="3563" y="2827"/>
                  </a:cubicBezTo>
                  <a:cubicBezTo>
                    <a:pt x="3531" y="2827"/>
                    <a:pt x="3499" y="2835"/>
                    <a:pt x="3484" y="2851"/>
                  </a:cubicBezTo>
                  <a:cubicBezTo>
                    <a:pt x="3484" y="2851"/>
                    <a:pt x="3484" y="2851"/>
                    <a:pt x="3484" y="2883"/>
                  </a:cubicBezTo>
                  <a:cubicBezTo>
                    <a:pt x="3135" y="3358"/>
                    <a:pt x="2850" y="3928"/>
                    <a:pt x="2597" y="4561"/>
                  </a:cubicBezTo>
                  <a:lnTo>
                    <a:pt x="2502" y="4751"/>
                  </a:lnTo>
                  <a:lnTo>
                    <a:pt x="2439" y="4561"/>
                  </a:lnTo>
                  <a:cubicBezTo>
                    <a:pt x="2280" y="4086"/>
                    <a:pt x="2122" y="3611"/>
                    <a:pt x="1995" y="3073"/>
                  </a:cubicBezTo>
                  <a:cubicBezTo>
                    <a:pt x="1995" y="3073"/>
                    <a:pt x="1995" y="3041"/>
                    <a:pt x="1964" y="3041"/>
                  </a:cubicBezTo>
                  <a:cubicBezTo>
                    <a:pt x="1710" y="2091"/>
                    <a:pt x="1552" y="1109"/>
                    <a:pt x="1489" y="191"/>
                  </a:cubicBezTo>
                  <a:cubicBezTo>
                    <a:pt x="1489" y="96"/>
                    <a:pt x="1393" y="32"/>
                    <a:pt x="1298" y="1"/>
                  </a:cubicBezTo>
                  <a:close/>
                </a:path>
              </a:pathLst>
            </a:custGeom>
            <a:solidFill>
              <a:srgbClr val="2B76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508;p14">
              <a:extLst>
                <a:ext uri="{FF2B5EF4-FFF2-40B4-BE49-F238E27FC236}">
                  <a16:creationId xmlns:a16="http://schemas.microsoft.com/office/drawing/2014/main" id="{EA19D4F4-6297-4C8F-BD2C-AE28EFE9C6DC}"/>
                </a:ext>
              </a:extLst>
            </p:cNvPr>
            <p:cNvSpPr/>
            <p:nvPr/>
          </p:nvSpPr>
          <p:spPr>
            <a:xfrm>
              <a:off x="1286794" y="1806291"/>
              <a:ext cx="694382" cy="469987"/>
            </a:xfrm>
            <a:custGeom>
              <a:avLst/>
              <a:gdLst/>
              <a:ahLst/>
              <a:cxnLst/>
              <a:rect l="l" t="t" r="r" b="b"/>
              <a:pathLst>
                <a:path w="22834" h="15455" extrusionOk="0">
                  <a:moveTo>
                    <a:pt x="1742" y="0"/>
                  </a:moveTo>
                  <a:lnTo>
                    <a:pt x="1710" y="64"/>
                  </a:lnTo>
                  <a:cubicBezTo>
                    <a:pt x="1710" y="64"/>
                    <a:pt x="1710" y="95"/>
                    <a:pt x="1679" y="95"/>
                  </a:cubicBezTo>
                  <a:cubicBezTo>
                    <a:pt x="1552" y="317"/>
                    <a:pt x="1267" y="824"/>
                    <a:pt x="982" y="1615"/>
                  </a:cubicBezTo>
                  <a:cubicBezTo>
                    <a:pt x="412" y="3104"/>
                    <a:pt x="95" y="4719"/>
                    <a:pt x="32" y="6302"/>
                  </a:cubicBezTo>
                  <a:cubicBezTo>
                    <a:pt x="0" y="7886"/>
                    <a:pt x="190" y="10324"/>
                    <a:pt x="1425" y="12953"/>
                  </a:cubicBezTo>
                  <a:cubicBezTo>
                    <a:pt x="1837" y="13840"/>
                    <a:pt x="2344" y="14726"/>
                    <a:pt x="2914" y="15455"/>
                  </a:cubicBezTo>
                  <a:lnTo>
                    <a:pt x="22834" y="15455"/>
                  </a:lnTo>
                  <a:cubicBezTo>
                    <a:pt x="22739" y="15360"/>
                    <a:pt x="22612" y="15106"/>
                    <a:pt x="22454" y="14853"/>
                  </a:cubicBezTo>
                  <a:cubicBezTo>
                    <a:pt x="22074" y="14315"/>
                    <a:pt x="21440" y="13491"/>
                    <a:pt x="20585" y="12604"/>
                  </a:cubicBezTo>
                  <a:cubicBezTo>
                    <a:pt x="19698" y="11654"/>
                    <a:pt x="18780" y="10768"/>
                    <a:pt x="17798" y="9913"/>
                  </a:cubicBezTo>
                  <a:cubicBezTo>
                    <a:pt x="16627" y="8931"/>
                    <a:pt x="15455" y="8076"/>
                    <a:pt x="14093" y="7252"/>
                  </a:cubicBezTo>
                  <a:cubicBezTo>
                    <a:pt x="13618" y="6936"/>
                    <a:pt x="13080" y="6651"/>
                    <a:pt x="12415" y="6334"/>
                  </a:cubicBezTo>
                  <a:lnTo>
                    <a:pt x="12383" y="6334"/>
                  </a:lnTo>
                  <a:cubicBezTo>
                    <a:pt x="12193" y="6461"/>
                    <a:pt x="12003" y="6619"/>
                    <a:pt x="11813" y="6746"/>
                  </a:cubicBezTo>
                  <a:lnTo>
                    <a:pt x="11464" y="6999"/>
                  </a:lnTo>
                  <a:lnTo>
                    <a:pt x="11369" y="6556"/>
                  </a:lnTo>
                  <a:cubicBezTo>
                    <a:pt x="11338" y="6302"/>
                    <a:pt x="11306" y="6081"/>
                    <a:pt x="11306" y="5827"/>
                  </a:cubicBezTo>
                  <a:lnTo>
                    <a:pt x="11274" y="5827"/>
                  </a:lnTo>
                  <a:cubicBezTo>
                    <a:pt x="8899" y="4846"/>
                    <a:pt x="6619" y="3642"/>
                    <a:pt x="4972" y="2502"/>
                  </a:cubicBezTo>
                  <a:lnTo>
                    <a:pt x="4909" y="2502"/>
                  </a:lnTo>
                  <a:cubicBezTo>
                    <a:pt x="3547" y="1584"/>
                    <a:pt x="2439" y="570"/>
                    <a:pt x="2027" y="222"/>
                  </a:cubicBezTo>
                  <a:cubicBezTo>
                    <a:pt x="1964" y="127"/>
                    <a:pt x="1805" y="0"/>
                    <a:pt x="17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509;p14">
              <a:extLst>
                <a:ext uri="{FF2B5EF4-FFF2-40B4-BE49-F238E27FC236}">
                  <a16:creationId xmlns:a16="http://schemas.microsoft.com/office/drawing/2014/main" id="{0C5A51BC-E869-4F59-91BD-A670E9B63984}"/>
                </a:ext>
              </a:extLst>
            </p:cNvPr>
            <p:cNvSpPr/>
            <p:nvPr/>
          </p:nvSpPr>
          <p:spPr>
            <a:xfrm>
              <a:off x="1281959" y="1801456"/>
              <a:ext cx="704995" cy="474822"/>
            </a:xfrm>
            <a:custGeom>
              <a:avLst/>
              <a:gdLst/>
              <a:ahLst/>
              <a:cxnLst/>
              <a:rect l="l" t="t" r="r" b="b"/>
              <a:pathLst>
                <a:path w="23183" h="15614" extrusionOk="0">
                  <a:moveTo>
                    <a:pt x="2186" y="603"/>
                  </a:moveTo>
                  <a:lnTo>
                    <a:pt x="2439" y="856"/>
                  </a:lnTo>
                  <a:cubicBezTo>
                    <a:pt x="3295" y="1616"/>
                    <a:pt x="4150" y="2249"/>
                    <a:pt x="4973" y="2819"/>
                  </a:cubicBezTo>
                  <a:cubicBezTo>
                    <a:pt x="5163" y="2946"/>
                    <a:pt x="5385" y="3073"/>
                    <a:pt x="5606" y="3231"/>
                  </a:cubicBezTo>
                  <a:lnTo>
                    <a:pt x="5701" y="3294"/>
                  </a:lnTo>
                  <a:lnTo>
                    <a:pt x="5638" y="3389"/>
                  </a:lnTo>
                  <a:cubicBezTo>
                    <a:pt x="5100" y="4181"/>
                    <a:pt x="4625" y="5005"/>
                    <a:pt x="4213" y="5891"/>
                  </a:cubicBezTo>
                  <a:lnTo>
                    <a:pt x="4118" y="6113"/>
                  </a:lnTo>
                  <a:lnTo>
                    <a:pt x="4023" y="5891"/>
                  </a:lnTo>
                  <a:cubicBezTo>
                    <a:pt x="3200" y="4340"/>
                    <a:pt x="2598" y="2693"/>
                    <a:pt x="2249" y="951"/>
                  </a:cubicBezTo>
                  <a:lnTo>
                    <a:pt x="2186" y="603"/>
                  </a:lnTo>
                  <a:close/>
                  <a:moveTo>
                    <a:pt x="1838" y="666"/>
                  </a:moveTo>
                  <a:lnTo>
                    <a:pt x="1901" y="1014"/>
                  </a:lnTo>
                  <a:cubicBezTo>
                    <a:pt x="2249" y="2788"/>
                    <a:pt x="2851" y="4498"/>
                    <a:pt x="3706" y="6081"/>
                  </a:cubicBezTo>
                  <a:lnTo>
                    <a:pt x="3801" y="6303"/>
                  </a:lnTo>
                  <a:lnTo>
                    <a:pt x="3548" y="6240"/>
                  </a:lnTo>
                  <a:cubicBezTo>
                    <a:pt x="2534" y="6081"/>
                    <a:pt x="1521" y="5828"/>
                    <a:pt x="539" y="5480"/>
                  </a:cubicBezTo>
                  <a:lnTo>
                    <a:pt x="444" y="5448"/>
                  </a:lnTo>
                  <a:lnTo>
                    <a:pt x="476" y="5353"/>
                  </a:lnTo>
                  <a:cubicBezTo>
                    <a:pt x="634" y="3833"/>
                    <a:pt x="1014" y="2629"/>
                    <a:pt x="1299" y="1869"/>
                  </a:cubicBezTo>
                  <a:cubicBezTo>
                    <a:pt x="1426" y="1553"/>
                    <a:pt x="1553" y="1268"/>
                    <a:pt x="1679" y="983"/>
                  </a:cubicBezTo>
                  <a:lnTo>
                    <a:pt x="1838" y="666"/>
                  </a:lnTo>
                  <a:close/>
                  <a:moveTo>
                    <a:pt x="5986" y="3484"/>
                  </a:moveTo>
                  <a:lnTo>
                    <a:pt x="6081" y="3516"/>
                  </a:lnTo>
                  <a:cubicBezTo>
                    <a:pt x="6778" y="3928"/>
                    <a:pt x="7538" y="4371"/>
                    <a:pt x="8330" y="4783"/>
                  </a:cubicBezTo>
                  <a:lnTo>
                    <a:pt x="8457" y="4815"/>
                  </a:lnTo>
                  <a:lnTo>
                    <a:pt x="8393" y="4941"/>
                  </a:lnTo>
                  <a:cubicBezTo>
                    <a:pt x="7665" y="6366"/>
                    <a:pt x="7126" y="7918"/>
                    <a:pt x="6778" y="9533"/>
                  </a:cubicBezTo>
                  <a:lnTo>
                    <a:pt x="6715" y="9787"/>
                  </a:lnTo>
                  <a:lnTo>
                    <a:pt x="6556" y="9597"/>
                  </a:lnTo>
                  <a:cubicBezTo>
                    <a:pt x="5733" y="8646"/>
                    <a:pt x="5005" y="7633"/>
                    <a:pt x="4371" y="6525"/>
                  </a:cubicBezTo>
                  <a:lnTo>
                    <a:pt x="4340" y="6493"/>
                  </a:lnTo>
                  <a:lnTo>
                    <a:pt x="4371" y="6430"/>
                  </a:lnTo>
                  <a:cubicBezTo>
                    <a:pt x="4815" y="5416"/>
                    <a:pt x="5321" y="4466"/>
                    <a:pt x="5923" y="3579"/>
                  </a:cubicBezTo>
                  <a:lnTo>
                    <a:pt x="5986" y="3484"/>
                  </a:lnTo>
                  <a:close/>
                  <a:moveTo>
                    <a:pt x="413" y="5796"/>
                  </a:moveTo>
                  <a:lnTo>
                    <a:pt x="571" y="5860"/>
                  </a:lnTo>
                  <a:cubicBezTo>
                    <a:pt x="1679" y="6240"/>
                    <a:pt x="2819" y="6493"/>
                    <a:pt x="3960" y="6683"/>
                  </a:cubicBezTo>
                  <a:lnTo>
                    <a:pt x="4023" y="6683"/>
                  </a:lnTo>
                  <a:lnTo>
                    <a:pt x="4055" y="6746"/>
                  </a:lnTo>
                  <a:cubicBezTo>
                    <a:pt x="4150" y="6905"/>
                    <a:pt x="4245" y="7063"/>
                    <a:pt x="4308" y="7190"/>
                  </a:cubicBezTo>
                  <a:cubicBezTo>
                    <a:pt x="4910" y="8140"/>
                    <a:pt x="5575" y="9058"/>
                    <a:pt x="6303" y="9882"/>
                  </a:cubicBezTo>
                  <a:lnTo>
                    <a:pt x="6461" y="10040"/>
                  </a:lnTo>
                  <a:lnTo>
                    <a:pt x="6208" y="10072"/>
                  </a:lnTo>
                  <a:cubicBezTo>
                    <a:pt x="5711" y="10107"/>
                    <a:pt x="5210" y="10125"/>
                    <a:pt x="4704" y="10125"/>
                  </a:cubicBezTo>
                  <a:cubicBezTo>
                    <a:pt x="3403" y="10125"/>
                    <a:pt x="2074" y="10006"/>
                    <a:pt x="729" y="9755"/>
                  </a:cubicBezTo>
                  <a:lnTo>
                    <a:pt x="666" y="9723"/>
                  </a:lnTo>
                  <a:lnTo>
                    <a:pt x="634" y="9660"/>
                  </a:lnTo>
                  <a:cubicBezTo>
                    <a:pt x="444" y="8583"/>
                    <a:pt x="349" y="7538"/>
                    <a:pt x="381" y="6461"/>
                  </a:cubicBezTo>
                  <a:cubicBezTo>
                    <a:pt x="381" y="6303"/>
                    <a:pt x="381" y="6145"/>
                    <a:pt x="413" y="5955"/>
                  </a:cubicBezTo>
                  <a:lnTo>
                    <a:pt x="413" y="5796"/>
                  </a:lnTo>
                  <a:close/>
                  <a:moveTo>
                    <a:pt x="8742" y="4973"/>
                  </a:moveTo>
                  <a:lnTo>
                    <a:pt x="8837" y="5036"/>
                  </a:lnTo>
                  <a:cubicBezTo>
                    <a:pt x="9597" y="5416"/>
                    <a:pt x="10388" y="5765"/>
                    <a:pt x="11180" y="6081"/>
                  </a:cubicBezTo>
                  <a:lnTo>
                    <a:pt x="11275" y="6113"/>
                  </a:lnTo>
                  <a:lnTo>
                    <a:pt x="11243" y="6208"/>
                  </a:lnTo>
                  <a:cubicBezTo>
                    <a:pt x="10578" y="8235"/>
                    <a:pt x="10293" y="10452"/>
                    <a:pt x="10388" y="12700"/>
                  </a:cubicBezTo>
                  <a:lnTo>
                    <a:pt x="10420" y="12922"/>
                  </a:lnTo>
                  <a:lnTo>
                    <a:pt x="10420" y="12922"/>
                  </a:lnTo>
                  <a:lnTo>
                    <a:pt x="10230" y="12795"/>
                  </a:lnTo>
                  <a:cubicBezTo>
                    <a:pt x="9090" y="12035"/>
                    <a:pt x="8013" y="11148"/>
                    <a:pt x="7063" y="10135"/>
                  </a:cubicBezTo>
                  <a:lnTo>
                    <a:pt x="7031" y="10103"/>
                  </a:lnTo>
                  <a:lnTo>
                    <a:pt x="7031" y="10040"/>
                  </a:lnTo>
                  <a:cubicBezTo>
                    <a:pt x="7348" y="8266"/>
                    <a:pt x="7918" y="6620"/>
                    <a:pt x="8710" y="5100"/>
                  </a:cubicBezTo>
                  <a:lnTo>
                    <a:pt x="8742" y="4973"/>
                  </a:lnTo>
                  <a:close/>
                  <a:moveTo>
                    <a:pt x="761" y="10103"/>
                  </a:moveTo>
                  <a:lnTo>
                    <a:pt x="919" y="10135"/>
                  </a:lnTo>
                  <a:cubicBezTo>
                    <a:pt x="2182" y="10374"/>
                    <a:pt x="3460" y="10494"/>
                    <a:pt x="4711" y="10494"/>
                  </a:cubicBezTo>
                  <a:cubicBezTo>
                    <a:pt x="5280" y="10494"/>
                    <a:pt x="5844" y="10469"/>
                    <a:pt x="6398" y="10420"/>
                  </a:cubicBezTo>
                  <a:cubicBezTo>
                    <a:pt x="6493" y="10420"/>
                    <a:pt x="6588" y="10388"/>
                    <a:pt x="6683" y="10388"/>
                  </a:cubicBezTo>
                  <a:lnTo>
                    <a:pt x="6746" y="10388"/>
                  </a:lnTo>
                  <a:lnTo>
                    <a:pt x="6810" y="10420"/>
                  </a:lnTo>
                  <a:cubicBezTo>
                    <a:pt x="7538" y="11212"/>
                    <a:pt x="8362" y="11940"/>
                    <a:pt x="9217" y="12573"/>
                  </a:cubicBezTo>
                  <a:cubicBezTo>
                    <a:pt x="9502" y="12763"/>
                    <a:pt x="9755" y="12953"/>
                    <a:pt x="10040" y="13143"/>
                  </a:cubicBezTo>
                  <a:lnTo>
                    <a:pt x="10230" y="13270"/>
                  </a:lnTo>
                  <a:lnTo>
                    <a:pt x="10008" y="13365"/>
                  </a:lnTo>
                  <a:cubicBezTo>
                    <a:pt x="7852" y="14104"/>
                    <a:pt x="5557" y="14512"/>
                    <a:pt x="3151" y="14512"/>
                  </a:cubicBezTo>
                  <a:cubicBezTo>
                    <a:pt x="2977" y="14512"/>
                    <a:pt x="2804" y="14509"/>
                    <a:pt x="2629" y="14505"/>
                  </a:cubicBezTo>
                  <a:lnTo>
                    <a:pt x="2534" y="14505"/>
                  </a:lnTo>
                  <a:lnTo>
                    <a:pt x="2503" y="14474"/>
                  </a:lnTo>
                  <a:cubicBezTo>
                    <a:pt x="2249" y="13999"/>
                    <a:pt x="1996" y="13523"/>
                    <a:pt x="1774" y="13048"/>
                  </a:cubicBezTo>
                  <a:cubicBezTo>
                    <a:pt x="1331" y="12162"/>
                    <a:pt x="1014" y="11243"/>
                    <a:pt x="793" y="10293"/>
                  </a:cubicBezTo>
                  <a:lnTo>
                    <a:pt x="761" y="10103"/>
                  </a:lnTo>
                  <a:close/>
                  <a:moveTo>
                    <a:pt x="12574" y="6715"/>
                  </a:moveTo>
                  <a:lnTo>
                    <a:pt x="12637" y="6746"/>
                  </a:lnTo>
                  <a:cubicBezTo>
                    <a:pt x="13207" y="7000"/>
                    <a:pt x="13682" y="7253"/>
                    <a:pt x="14094" y="7506"/>
                  </a:cubicBezTo>
                  <a:lnTo>
                    <a:pt x="14157" y="7570"/>
                  </a:lnTo>
                  <a:lnTo>
                    <a:pt x="14157" y="7633"/>
                  </a:lnTo>
                  <a:cubicBezTo>
                    <a:pt x="13904" y="10008"/>
                    <a:pt x="14220" y="12542"/>
                    <a:pt x="15075" y="14949"/>
                  </a:cubicBezTo>
                  <a:lnTo>
                    <a:pt x="15139" y="15202"/>
                  </a:lnTo>
                  <a:lnTo>
                    <a:pt x="14917" y="15107"/>
                  </a:lnTo>
                  <a:cubicBezTo>
                    <a:pt x="13492" y="14632"/>
                    <a:pt x="12130" y="13999"/>
                    <a:pt x="10832" y="13207"/>
                  </a:cubicBezTo>
                  <a:lnTo>
                    <a:pt x="10800" y="13175"/>
                  </a:lnTo>
                  <a:lnTo>
                    <a:pt x="10800" y="13112"/>
                  </a:lnTo>
                  <a:cubicBezTo>
                    <a:pt x="10642" y="11212"/>
                    <a:pt x="10800" y="9248"/>
                    <a:pt x="11243" y="7475"/>
                  </a:cubicBezTo>
                  <a:lnTo>
                    <a:pt x="11497" y="7475"/>
                  </a:lnTo>
                  <a:lnTo>
                    <a:pt x="11718" y="7348"/>
                  </a:lnTo>
                  <a:cubicBezTo>
                    <a:pt x="11972" y="7158"/>
                    <a:pt x="12257" y="6936"/>
                    <a:pt x="12542" y="6746"/>
                  </a:cubicBezTo>
                  <a:lnTo>
                    <a:pt x="12574" y="6715"/>
                  </a:lnTo>
                  <a:close/>
                  <a:moveTo>
                    <a:pt x="1743" y="1"/>
                  </a:moveTo>
                  <a:lnTo>
                    <a:pt x="1743" y="128"/>
                  </a:lnTo>
                  <a:lnTo>
                    <a:pt x="1711" y="159"/>
                  </a:lnTo>
                  <a:cubicBezTo>
                    <a:pt x="1711" y="159"/>
                    <a:pt x="1711" y="191"/>
                    <a:pt x="1711" y="191"/>
                  </a:cubicBezTo>
                  <a:cubicBezTo>
                    <a:pt x="1584" y="413"/>
                    <a:pt x="1299" y="888"/>
                    <a:pt x="983" y="1743"/>
                  </a:cubicBezTo>
                  <a:cubicBezTo>
                    <a:pt x="381" y="3199"/>
                    <a:pt x="64" y="4846"/>
                    <a:pt x="33" y="6461"/>
                  </a:cubicBezTo>
                  <a:cubicBezTo>
                    <a:pt x="1" y="8076"/>
                    <a:pt x="191" y="10547"/>
                    <a:pt x="1426" y="13175"/>
                  </a:cubicBezTo>
                  <a:cubicBezTo>
                    <a:pt x="1838" y="14030"/>
                    <a:pt x="2313" y="14885"/>
                    <a:pt x="2851" y="15614"/>
                  </a:cubicBezTo>
                  <a:lnTo>
                    <a:pt x="3295" y="15614"/>
                  </a:lnTo>
                  <a:cubicBezTo>
                    <a:pt x="3168" y="15455"/>
                    <a:pt x="3009" y="15234"/>
                    <a:pt x="2883" y="15044"/>
                  </a:cubicBezTo>
                  <a:lnTo>
                    <a:pt x="2756" y="14885"/>
                  </a:lnTo>
                  <a:lnTo>
                    <a:pt x="2978" y="14885"/>
                  </a:lnTo>
                  <a:cubicBezTo>
                    <a:pt x="3643" y="14885"/>
                    <a:pt x="4276" y="14854"/>
                    <a:pt x="4910" y="14790"/>
                  </a:cubicBezTo>
                  <a:cubicBezTo>
                    <a:pt x="6873" y="14632"/>
                    <a:pt x="8773" y="14220"/>
                    <a:pt x="10547" y="13555"/>
                  </a:cubicBezTo>
                  <a:lnTo>
                    <a:pt x="10610" y="13523"/>
                  </a:lnTo>
                  <a:lnTo>
                    <a:pt x="10642" y="13555"/>
                  </a:lnTo>
                  <a:cubicBezTo>
                    <a:pt x="11972" y="14379"/>
                    <a:pt x="13365" y="15012"/>
                    <a:pt x="14822" y="15487"/>
                  </a:cubicBezTo>
                  <a:lnTo>
                    <a:pt x="15044" y="15550"/>
                  </a:lnTo>
                  <a:lnTo>
                    <a:pt x="14980" y="15614"/>
                  </a:lnTo>
                  <a:lnTo>
                    <a:pt x="16754" y="15614"/>
                  </a:lnTo>
                  <a:cubicBezTo>
                    <a:pt x="16374" y="15519"/>
                    <a:pt x="15994" y="15424"/>
                    <a:pt x="15614" y="15329"/>
                  </a:cubicBezTo>
                  <a:lnTo>
                    <a:pt x="15582" y="15329"/>
                  </a:lnTo>
                  <a:lnTo>
                    <a:pt x="15550" y="15265"/>
                  </a:lnTo>
                  <a:cubicBezTo>
                    <a:pt x="14664" y="12890"/>
                    <a:pt x="14284" y="10357"/>
                    <a:pt x="14474" y="7981"/>
                  </a:cubicBezTo>
                  <a:lnTo>
                    <a:pt x="14474" y="7760"/>
                  </a:lnTo>
                  <a:lnTo>
                    <a:pt x="14664" y="7886"/>
                  </a:lnTo>
                  <a:cubicBezTo>
                    <a:pt x="15519" y="8425"/>
                    <a:pt x="16279" y="8995"/>
                    <a:pt x="17071" y="9597"/>
                  </a:cubicBezTo>
                  <a:lnTo>
                    <a:pt x="17102" y="9628"/>
                  </a:lnTo>
                  <a:lnTo>
                    <a:pt x="17102" y="9660"/>
                  </a:lnTo>
                  <a:cubicBezTo>
                    <a:pt x="17546" y="11718"/>
                    <a:pt x="18401" y="13809"/>
                    <a:pt x="19667" y="15614"/>
                  </a:cubicBezTo>
                  <a:lnTo>
                    <a:pt x="20079" y="15614"/>
                  </a:lnTo>
                  <a:cubicBezTo>
                    <a:pt x="18939" y="13967"/>
                    <a:pt x="18116" y="12162"/>
                    <a:pt x="17609" y="10325"/>
                  </a:cubicBezTo>
                  <a:lnTo>
                    <a:pt x="17514" y="9977"/>
                  </a:lnTo>
                  <a:lnTo>
                    <a:pt x="17799" y="10230"/>
                  </a:lnTo>
                  <a:cubicBezTo>
                    <a:pt x="18781" y="11053"/>
                    <a:pt x="19731" y="11940"/>
                    <a:pt x="20586" y="12890"/>
                  </a:cubicBezTo>
                  <a:cubicBezTo>
                    <a:pt x="21726" y="14094"/>
                    <a:pt x="22454" y="15202"/>
                    <a:pt x="22771" y="15614"/>
                  </a:cubicBezTo>
                  <a:lnTo>
                    <a:pt x="23183" y="15614"/>
                  </a:lnTo>
                  <a:cubicBezTo>
                    <a:pt x="23088" y="15519"/>
                    <a:pt x="22961" y="15234"/>
                    <a:pt x="22739" y="14917"/>
                  </a:cubicBezTo>
                  <a:cubicBezTo>
                    <a:pt x="22328" y="14379"/>
                    <a:pt x="21694" y="13555"/>
                    <a:pt x="20839" y="12637"/>
                  </a:cubicBezTo>
                  <a:cubicBezTo>
                    <a:pt x="19984" y="11687"/>
                    <a:pt x="19034" y="10800"/>
                    <a:pt x="18052" y="9945"/>
                  </a:cubicBezTo>
                  <a:cubicBezTo>
                    <a:pt x="16881" y="8963"/>
                    <a:pt x="15709" y="8108"/>
                    <a:pt x="14347" y="7253"/>
                  </a:cubicBezTo>
                  <a:cubicBezTo>
                    <a:pt x="13872" y="6936"/>
                    <a:pt x="13334" y="6651"/>
                    <a:pt x="12637" y="6335"/>
                  </a:cubicBezTo>
                  <a:lnTo>
                    <a:pt x="12542" y="6303"/>
                  </a:lnTo>
                  <a:lnTo>
                    <a:pt x="12447" y="6366"/>
                  </a:lnTo>
                  <a:cubicBezTo>
                    <a:pt x="12257" y="6493"/>
                    <a:pt x="12067" y="6620"/>
                    <a:pt x="11877" y="6778"/>
                  </a:cubicBezTo>
                  <a:lnTo>
                    <a:pt x="11718" y="6873"/>
                  </a:lnTo>
                  <a:lnTo>
                    <a:pt x="11687" y="6683"/>
                  </a:lnTo>
                  <a:cubicBezTo>
                    <a:pt x="11655" y="6461"/>
                    <a:pt x="11623" y="6208"/>
                    <a:pt x="11623" y="5955"/>
                  </a:cubicBezTo>
                  <a:lnTo>
                    <a:pt x="11592" y="5860"/>
                  </a:lnTo>
                  <a:lnTo>
                    <a:pt x="11497" y="5828"/>
                  </a:lnTo>
                  <a:cubicBezTo>
                    <a:pt x="9122" y="4846"/>
                    <a:pt x="6841" y="3674"/>
                    <a:pt x="5195" y="2534"/>
                  </a:cubicBezTo>
                  <a:lnTo>
                    <a:pt x="5163" y="2534"/>
                  </a:lnTo>
                  <a:cubicBezTo>
                    <a:pt x="3801" y="1616"/>
                    <a:pt x="2693" y="634"/>
                    <a:pt x="2281" y="254"/>
                  </a:cubicBezTo>
                  <a:cubicBezTo>
                    <a:pt x="1996" y="1"/>
                    <a:pt x="1996" y="1"/>
                    <a:pt x="1901" y="1"/>
                  </a:cubicBezTo>
                  <a:close/>
                </a:path>
              </a:pathLst>
            </a:custGeom>
            <a:solidFill>
              <a:srgbClr val="2B76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510;p14">
              <a:extLst>
                <a:ext uri="{FF2B5EF4-FFF2-40B4-BE49-F238E27FC236}">
                  <a16:creationId xmlns:a16="http://schemas.microsoft.com/office/drawing/2014/main" id="{07D1357A-4049-4004-8F57-24BA9C720DA3}"/>
                </a:ext>
              </a:extLst>
            </p:cNvPr>
            <p:cNvSpPr/>
            <p:nvPr/>
          </p:nvSpPr>
          <p:spPr>
            <a:xfrm>
              <a:off x="1772175" y="1771623"/>
              <a:ext cx="402598" cy="489236"/>
            </a:xfrm>
            <a:custGeom>
              <a:avLst/>
              <a:gdLst/>
              <a:ahLst/>
              <a:cxnLst/>
              <a:rect l="l" t="t" r="r" b="b"/>
              <a:pathLst>
                <a:path w="13239" h="16088" extrusionOk="0">
                  <a:moveTo>
                    <a:pt x="2534" y="0"/>
                  </a:moveTo>
                  <a:cubicBezTo>
                    <a:pt x="1837" y="32"/>
                    <a:pt x="1204" y="475"/>
                    <a:pt x="761" y="1235"/>
                  </a:cubicBezTo>
                  <a:cubicBezTo>
                    <a:pt x="191" y="2154"/>
                    <a:pt x="0" y="3484"/>
                    <a:pt x="254" y="4719"/>
                  </a:cubicBezTo>
                  <a:cubicBezTo>
                    <a:pt x="571" y="6239"/>
                    <a:pt x="1141" y="7696"/>
                    <a:pt x="1932" y="9026"/>
                  </a:cubicBezTo>
                  <a:cubicBezTo>
                    <a:pt x="2724" y="10356"/>
                    <a:pt x="3706" y="11559"/>
                    <a:pt x="4846" y="12573"/>
                  </a:cubicBezTo>
                  <a:cubicBezTo>
                    <a:pt x="6049" y="13586"/>
                    <a:pt x="7348" y="14409"/>
                    <a:pt x="8804" y="15011"/>
                  </a:cubicBezTo>
                  <a:cubicBezTo>
                    <a:pt x="10198" y="15613"/>
                    <a:pt x="11718" y="15961"/>
                    <a:pt x="13238" y="16088"/>
                  </a:cubicBezTo>
                  <a:lnTo>
                    <a:pt x="13238" y="15708"/>
                  </a:lnTo>
                  <a:lnTo>
                    <a:pt x="13016" y="10831"/>
                  </a:lnTo>
                  <a:lnTo>
                    <a:pt x="13016" y="10704"/>
                  </a:lnTo>
                  <a:lnTo>
                    <a:pt x="12985" y="10451"/>
                  </a:lnTo>
                  <a:cubicBezTo>
                    <a:pt x="9406" y="9913"/>
                    <a:pt x="6461" y="7157"/>
                    <a:pt x="5701" y="3579"/>
                  </a:cubicBezTo>
                  <a:cubicBezTo>
                    <a:pt x="5543" y="2755"/>
                    <a:pt x="5194" y="1995"/>
                    <a:pt x="4751" y="1330"/>
                  </a:cubicBezTo>
                  <a:cubicBezTo>
                    <a:pt x="4181" y="570"/>
                    <a:pt x="3547" y="127"/>
                    <a:pt x="2882" y="32"/>
                  </a:cubicBezTo>
                  <a:cubicBezTo>
                    <a:pt x="2756" y="0"/>
                    <a:pt x="2661" y="0"/>
                    <a:pt x="2534" y="0"/>
                  </a:cubicBezTo>
                  <a:close/>
                </a:path>
              </a:pathLst>
            </a:custGeom>
            <a:solidFill>
              <a:srgbClr val="ACE5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511;p14">
              <a:extLst>
                <a:ext uri="{FF2B5EF4-FFF2-40B4-BE49-F238E27FC236}">
                  <a16:creationId xmlns:a16="http://schemas.microsoft.com/office/drawing/2014/main" id="{E4E630E4-3393-4859-9DF8-F3DC2B081598}"/>
                </a:ext>
              </a:extLst>
            </p:cNvPr>
            <p:cNvSpPr/>
            <p:nvPr/>
          </p:nvSpPr>
          <p:spPr>
            <a:xfrm>
              <a:off x="1806843" y="1826514"/>
              <a:ext cx="360206" cy="391012"/>
            </a:xfrm>
            <a:custGeom>
              <a:avLst/>
              <a:gdLst/>
              <a:ahLst/>
              <a:cxnLst/>
              <a:rect l="l" t="t" r="r" b="b"/>
              <a:pathLst>
                <a:path w="11845" h="12858" extrusionOk="0">
                  <a:moveTo>
                    <a:pt x="1584" y="0"/>
                  </a:moveTo>
                  <a:cubicBezTo>
                    <a:pt x="1521" y="0"/>
                    <a:pt x="1457" y="64"/>
                    <a:pt x="1457" y="127"/>
                  </a:cubicBezTo>
                  <a:cubicBezTo>
                    <a:pt x="1489" y="950"/>
                    <a:pt x="1584" y="1805"/>
                    <a:pt x="1774" y="2597"/>
                  </a:cubicBezTo>
                  <a:cubicBezTo>
                    <a:pt x="1774" y="2629"/>
                    <a:pt x="1774" y="2660"/>
                    <a:pt x="1742" y="2692"/>
                  </a:cubicBezTo>
                  <a:lnTo>
                    <a:pt x="1647" y="2692"/>
                  </a:lnTo>
                  <a:cubicBezTo>
                    <a:pt x="1141" y="2344"/>
                    <a:pt x="666" y="1932"/>
                    <a:pt x="191" y="1489"/>
                  </a:cubicBezTo>
                  <a:cubicBezTo>
                    <a:pt x="191" y="1489"/>
                    <a:pt x="159" y="1457"/>
                    <a:pt x="127" y="1457"/>
                  </a:cubicBezTo>
                  <a:cubicBezTo>
                    <a:pt x="96" y="1457"/>
                    <a:pt x="64" y="1489"/>
                    <a:pt x="32" y="1489"/>
                  </a:cubicBezTo>
                  <a:cubicBezTo>
                    <a:pt x="32" y="1520"/>
                    <a:pt x="1" y="1552"/>
                    <a:pt x="1" y="1584"/>
                  </a:cubicBezTo>
                  <a:cubicBezTo>
                    <a:pt x="32" y="1615"/>
                    <a:pt x="32" y="1647"/>
                    <a:pt x="64" y="1679"/>
                  </a:cubicBezTo>
                  <a:cubicBezTo>
                    <a:pt x="602" y="2217"/>
                    <a:pt x="1236" y="2692"/>
                    <a:pt x="1869" y="3104"/>
                  </a:cubicBezTo>
                  <a:cubicBezTo>
                    <a:pt x="1901" y="3104"/>
                    <a:pt x="1901" y="3135"/>
                    <a:pt x="1901" y="3167"/>
                  </a:cubicBezTo>
                  <a:cubicBezTo>
                    <a:pt x="2059" y="3674"/>
                    <a:pt x="2249" y="4212"/>
                    <a:pt x="2471" y="4719"/>
                  </a:cubicBezTo>
                  <a:cubicBezTo>
                    <a:pt x="2502" y="4751"/>
                    <a:pt x="2502" y="4782"/>
                    <a:pt x="2471" y="4814"/>
                  </a:cubicBezTo>
                  <a:cubicBezTo>
                    <a:pt x="2439" y="4814"/>
                    <a:pt x="2439" y="4846"/>
                    <a:pt x="2407" y="4846"/>
                  </a:cubicBezTo>
                  <a:cubicBezTo>
                    <a:pt x="2407" y="4846"/>
                    <a:pt x="2376" y="4814"/>
                    <a:pt x="2376" y="4814"/>
                  </a:cubicBezTo>
                  <a:cubicBezTo>
                    <a:pt x="1616" y="4497"/>
                    <a:pt x="887" y="4086"/>
                    <a:pt x="191" y="3611"/>
                  </a:cubicBezTo>
                  <a:cubicBezTo>
                    <a:pt x="191" y="3579"/>
                    <a:pt x="159" y="3579"/>
                    <a:pt x="127" y="3579"/>
                  </a:cubicBezTo>
                  <a:cubicBezTo>
                    <a:pt x="96" y="3579"/>
                    <a:pt x="64" y="3611"/>
                    <a:pt x="32" y="3611"/>
                  </a:cubicBezTo>
                  <a:cubicBezTo>
                    <a:pt x="32" y="3642"/>
                    <a:pt x="32" y="3674"/>
                    <a:pt x="32" y="3706"/>
                  </a:cubicBezTo>
                  <a:cubicBezTo>
                    <a:pt x="32" y="3737"/>
                    <a:pt x="32" y="3769"/>
                    <a:pt x="64" y="3769"/>
                  </a:cubicBezTo>
                  <a:cubicBezTo>
                    <a:pt x="887" y="4371"/>
                    <a:pt x="1774" y="4846"/>
                    <a:pt x="2692" y="5194"/>
                  </a:cubicBezTo>
                  <a:cubicBezTo>
                    <a:pt x="2692" y="5194"/>
                    <a:pt x="2724" y="5194"/>
                    <a:pt x="2724" y="5226"/>
                  </a:cubicBezTo>
                  <a:cubicBezTo>
                    <a:pt x="2977" y="5701"/>
                    <a:pt x="3262" y="6176"/>
                    <a:pt x="3579" y="6651"/>
                  </a:cubicBezTo>
                  <a:cubicBezTo>
                    <a:pt x="3579" y="6682"/>
                    <a:pt x="3579" y="6714"/>
                    <a:pt x="3579" y="6746"/>
                  </a:cubicBezTo>
                  <a:cubicBezTo>
                    <a:pt x="3548" y="6746"/>
                    <a:pt x="3548" y="6777"/>
                    <a:pt x="3516" y="6777"/>
                  </a:cubicBezTo>
                  <a:lnTo>
                    <a:pt x="3484" y="6777"/>
                  </a:lnTo>
                  <a:cubicBezTo>
                    <a:pt x="2692" y="6587"/>
                    <a:pt x="1901" y="6334"/>
                    <a:pt x="1141" y="5986"/>
                  </a:cubicBezTo>
                  <a:cubicBezTo>
                    <a:pt x="1109" y="5986"/>
                    <a:pt x="1109" y="6017"/>
                    <a:pt x="1077" y="6017"/>
                  </a:cubicBezTo>
                  <a:cubicBezTo>
                    <a:pt x="1046" y="6017"/>
                    <a:pt x="1014" y="6017"/>
                    <a:pt x="982" y="6049"/>
                  </a:cubicBezTo>
                  <a:cubicBezTo>
                    <a:pt x="951" y="6112"/>
                    <a:pt x="982" y="6176"/>
                    <a:pt x="1046" y="6176"/>
                  </a:cubicBezTo>
                  <a:cubicBezTo>
                    <a:pt x="1964" y="6587"/>
                    <a:pt x="2914" y="6904"/>
                    <a:pt x="3864" y="7062"/>
                  </a:cubicBezTo>
                  <a:cubicBezTo>
                    <a:pt x="3864" y="7062"/>
                    <a:pt x="3896" y="7062"/>
                    <a:pt x="3896" y="7094"/>
                  </a:cubicBezTo>
                  <a:cubicBezTo>
                    <a:pt x="4149" y="7411"/>
                    <a:pt x="4403" y="7727"/>
                    <a:pt x="4688" y="8012"/>
                  </a:cubicBezTo>
                  <a:cubicBezTo>
                    <a:pt x="4783" y="8108"/>
                    <a:pt x="4909" y="8203"/>
                    <a:pt x="5004" y="8329"/>
                  </a:cubicBezTo>
                  <a:cubicBezTo>
                    <a:pt x="5036" y="8329"/>
                    <a:pt x="5036" y="8361"/>
                    <a:pt x="5036" y="8393"/>
                  </a:cubicBezTo>
                  <a:cubicBezTo>
                    <a:pt x="5004" y="8424"/>
                    <a:pt x="4973" y="8456"/>
                    <a:pt x="4941" y="8456"/>
                  </a:cubicBezTo>
                  <a:cubicBezTo>
                    <a:pt x="4118" y="8424"/>
                    <a:pt x="3294" y="8329"/>
                    <a:pt x="2471" y="8139"/>
                  </a:cubicBezTo>
                  <a:cubicBezTo>
                    <a:pt x="2471" y="8139"/>
                    <a:pt x="2471" y="8108"/>
                    <a:pt x="2439" y="8108"/>
                  </a:cubicBezTo>
                  <a:cubicBezTo>
                    <a:pt x="2407" y="8108"/>
                    <a:pt x="2376" y="8171"/>
                    <a:pt x="2344" y="8203"/>
                  </a:cubicBezTo>
                  <a:cubicBezTo>
                    <a:pt x="2344" y="8266"/>
                    <a:pt x="2376" y="8329"/>
                    <a:pt x="2439" y="8361"/>
                  </a:cubicBezTo>
                  <a:cubicBezTo>
                    <a:pt x="3357" y="8583"/>
                    <a:pt x="4276" y="8678"/>
                    <a:pt x="5194" y="8678"/>
                  </a:cubicBezTo>
                  <a:lnTo>
                    <a:pt x="5353" y="8678"/>
                  </a:lnTo>
                  <a:cubicBezTo>
                    <a:pt x="5384" y="8678"/>
                    <a:pt x="5416" y="8709"/>
                    <a:pt x="5416" y="8709"/>
                  </a:cubicBezTo>
                  <a:cubicBezTo>
                    <a:pt x="5828" y="9089"/>
                    <a:pt x="6271" y="9406"/>
                    <a:pt x="6746" y="9723"/>
                  </a:cubicBezTo>
                  <a:cubicBezTo>
                    <a:pt x="6746" y="9723"/>
                    <a:pt x="6778" y="9754"/>
                    <a:pt x="6778" y="9786"/>
                  </a:cubicBezTo>
                  <a:cubicBezTo>
                    <a:pt x="6746" y="9818"/>
                    <a:pt x="6746" y="9849"/>
                    <a:pt x="6714" y="9849"/>
                  </a:cubicBezTo>
                  <a:cubicBezTo>
                    <a:pt x="6271" y="9944"/>
                    <a:pt x="5796" y="9976"/>
                    <a:pt x="5353" y="10008"/>
                  </a:cubicBezTo>
                  <a:lnTo>
                    <a:pt x="4213" y="10008"/>
                  </a:lnTo>
                  <a:cubicBezTo>
                    <a:pt x="4149" y="10008"/>
                    <a:pt x="4118" y="10071"/>
                    <a:pt x="4086" y="10103"/>
                  </a:cubicBezTo>
                  <a:cubicBezTo>
                    <a:pt x="4086" y="10134"/>
                    <a:pt x="4118" y="10166"/>
                    <a:pt x="4118" y="10198"/>
                  </a:cubicBezTo>
                  <a:cubicBezTo>
                    <a:pt x="4149" y="10198"/>
                    <a:pt x="4181" y="10229"/>
                    <a:pt x="4213" y="10229"/>
                  </a:cubicBezTo>
                  <a:lnTo>
                    <a:pt x="5353" y="10229"/>
                  </a:lnTo>
                  <a:cubicBezTo>
                    <a:pt x="5954" y="10198"/>
                    <a:pt x="6556" y="10134"/>
                    <a:pt x="7158" y="10008"/>
                  </a:cubicBezTo>
                  <a:lnTo>
                    <a:pt x="7189" y="10008"/>
                  </a:lnTo>
                  <a:cubicBezTo>
                    <a:pt x="7696" y="10324"/>
                    <a:pt x="8203" y="10546"/>
                    <a:pt x="8710" y="10768"/>
                  </a:cubicBezTo>
                  <a:cubicBezTo>
                    <a:pt x="8741" y="10799"/>
                    <a:pt x="8741" y="10831"/>
                    <a:pt x="8741" y="10863"/>
                  </a:cubicBezTo>
                  <a:cubicBezTo>
                    <a:pt x="8741" y="10894"/>
                    <a:pt x="8741" y="10926"/>
                    <a:pt x="8710" y="10926"/>
                  </a:cubicBezTo>
                  <a:cubicBezTo>
                    <a:pt x="7918" y="11211"/>
                    <a:pt x="7094" y="11433"/>
                    <a:pt x="6271" y="11528"/>
                  </a:cubicBezTo>
                  <a:cubicBezTo>
                    <a:pt x="6239" y="11528"/>
                    <a:pt x="6208" y="11559"/>
                    <a:pt x="6176" y="11591"/>
                  </a:cubicBezTo>
                  <a:cubicBezTo>
                    <a:pt x="6176" y="11623"/>
                    <a:pt x="6176" y="11654"/>
                    <a:pt x="6176" y="11686"/>
                  </a:cubicBezTo>
                  <a:cubicBezTo>
                    <a:pt x="6176" y="11718"/>
                    <a:pt x="6208" y="11813"/>
                    <a:pt x="6303" y="11813"/>
                  </a:cubicBezTo>
                  <a:cubicBezTo>
                    <a:pt x="6493" y="11781"/>
                    <a:pt x="6683" y="11718"/>
                    <a:pt x="6873" y="11686"/>
                  </a:cubicBezTo>
                  <a:cubicBezTo>
                    <a:pt x="7696" y="11496"/>
                    <a:pt x="8456" y="11306"/>
                    <a:pt x="9185" y="11021"/>
                  </a:cubicBezTo>
                  <a:cubicBezTo>
                    <a:pt x="9185" y="11021"/>
                    <a:pt x="9216" y="10989"/>
                    <a:pt x="9216" y="10989"/>
                  </a:cubicBezTo>
                  <a:lnTo>
                    <a:pt x="9248" y="10989"/>
                  </a:lnTo>
                  <a:cubicBezTo>
                    <a:pt x="9786" y="11179"/>
                    <a:pt x="10325" y="11338"/>
                    <a:pt x="10895" y="11433"/>
                  </a:cubicBezTo>
                  <a:cubicBezTo>
                    <a:pt x="10926" y="11433"/>
                    <a:pt x="10958" y="11464"/>
                    <a:pt x="10958" y="11496"/>
                  </a:cubicBezTo>
                  <a:cubicBezTo>
                    <a:pt x="10958" y="11528"/>
                    <a:pt x="10958" y="11559"/>
                    <a:pt x="10926" y="11591"/>
                  </a:cubicBezTo>
                  <a:cubicBezTo>
                    <a:pt x="10198" y="12003"/>
                    <a:pt x="9406" y="12351"/>
                    <a:pt x="8615" y="12636"/>
                  </a:cubicBezTo>
                  <a:cubicBezTo>
                    <a:pt x="8583" y="12636"/>
                    <a:pt x="8551" y="12668"/>
                    <a:pt x="8551" y="12699"/>
                  </a:cubicBezTo>
                  <a:cubicBezTo>
                    <a:pt x="8520" y="12699"/>
                    <a:pt x="8520" y="12731"/>
                    <a:pt x="8520" y="12763"/>
                  </a:cubicBezTo>
                  <a:cubicBezTo>
                    <a:pt x="8551" y="12826"/>
                    <a:pt x="8583" y="12858"/>
                    <a:pt x="8646" y="12858"/>
                  </a:cubicBezTo>
                  <a:cubicBezTo>
                    <a:pt x="8646" y="12858"/>
                    <a:pt x="8646" y="12858"/>
                    <a:pt x="8646" y="12826"/>
                  </a:cubicBezTo>
                  <a:lnTo>
                    <a:pt x="8678" y="12826"/>
                  </a:lnTo>
                  <a:cubicBezTo>
                    <a:pt x="9628" y="12478"/>
                    <a:pt x="10546" y="12066"/>
                    <a:pt x="11401" y="11528"/>
                  </a:cubicBezTo>
                  <a:cubicBezTo>
                    <a:pt x="11401" y="11496"/>
                    <a:pt x="11433" y="11496"/>
                    <a:pt x="11433" y="11496"/>
                  </a:cubicBezTo>
                  <a:cubicBezTo>
                    <a:pt x="11496" y="11528"/>
                    <a:pt x="11528" y="11528"/>
                    <a:pt x="11591" y="11528"/>
                  </a:cubicBezTo>
                  <a:cubicBezTo>
                    <a:pt x="11686" y="11528"/>
                    <a:pt x="11750" y="11559"/>
                    <a:pt x="11813" y="11559"/>
                  </a:cubicBezTo>
                  <a:lnTo>
                    <a:pt x="11845" y="11559"/>
                  </a:lnTo>
                  <a:cubicBezTo>
                    <a:pt x="11845" y="11528"/>
                    <a:pt x="11845" y="11528"/>
                    <a:pt x="11845" y="11528"/>
                  </a:cubicBezTo>
                  <a:lnTo>
                    <a:pt x="11845" y="11369"/>
                  </a:lnTo>
                  <a:cubicBezTo>
                    <a:pt x="11845" y="11369"/>
                    <a:pt x="11845" y="11338"/>
                    <a:pt x="11813" y="11338"/>
                  </a:cubicBezTo>
                  <a:cubicBezTo>
                    <a:pt x="11781" y="11338"/>
                    <a:pt x="11686" y="11306"/>
                    <a:pt x="11623" y="11306"/>
                  </a:cubicBezTo>
                  <a:lnTo>
                    <a:pt x="11496" y="11306"/>
                  </a:lnTo>
                  <a:cubicBezTo>
                    <a:pt x="11496" y="11306"/>
                    <a:pt x="11496" y="11274"/>
                    <a:pt x="11496" y="11274"/>
                  </a:cubicBezTo>
                  <a:lnTo>
                    <a:pt x="11465" y="11243"/>
                  </a:lnTo>
                  <a:cubicBezTo>
                    <a:pt x="10895" y="10546"/>
                    <a:pt x="10420" y="9754"/>
                    <a:pt x="10071" y="8931"/>
                  </a:cubicBezTo>
                  <a:cubicBezTo>
                    <a:pt x="10040" y="8868"/>
                    <a:pt x="10008" y="8836"/>
                    <a:pt x="9945" y="8836"/>
                  </a:cubicBezTo>
                  <a:cubicBezTo>
                    <a:pt x="9945" y="8836"/>
                    <a:pt x="9945" y="8868"/>
                    <a:pt x="9913" y="8868"/>
                  </a:cubicBezTo>
                  <a:cubicBezTo>
                    <a:pt x="9881" y="8868"/>
                    <a:pt x="9881" y="8899"/>
                    <a:pt x="9850" y="8931"/>
                  </a:cubicBezTo>
                  <a:cubicBezTo>
                    <a:pt x="9850" y="8963"/>
                    <a:pt x="9850" y="8994"/>
                    <a:pt x="9850" y="9026"/>
                  </a:cubicBezTo>
                  <a:cubicBezTo>
                    <a:pt x="10166" y="9723"/>
                    <a:pt x="10546" y="10419"/>
                    <a:pt x="11053" y="11053"/>
                  </a:cubicBezTo>
                  <a:cubicBezTo>
                    <a:pt x="11053" y="11084"/>
                    <a:pt x="11053" y="11116"/>
                    <a:pt x="11053" y="11148"/>
                  </a:cubicBezTo>
                  <a:cubicBezTo>
                    <a:pt x="11021" y="11179"/>
                    <a:pt x="10990" y="11211"/>
                    <a:pt x="10958" y="11211"/>
                  </a:cubicBezTo>
                  <a:cubicBezTo>
                    <a:pt x="10420" y="11084"/>
                    <a:pt x="9850" y="10926"/>
                    <a:pt x="9343" y="10736"/>
                  </a:cubicBezTo>
                  <a:cubicBezTo>
                    <a:pt x="9311" y="10736"/>
                    <a:pt x="9280" y="10736"/>
                    <a:pt x="9280" y="10704"/>
                  </a:cubicBezTo>
                  <a:cubicBezTo>
                    <a:pt x="8868" y="9913"/>
                    <a:pt x="8583" y="9058"/>
                    <a:pt x="8393" y="8203"/>
                  </a:cubicBezTo>
                  <a:cubicBezTo>
                    <a:pt x="8393" y="8139"/>
                    <a:pt x="8330" y="8108"/>
                    <a:pt x="8298" y="8108"/>
                  </a:cubicBezTo>
                  <a:lnTo>
                    <a:pt x="8266" y="8108"/>
                  </a:lnTo>
                  <a:cubicBezTo>
                    <a:pt x="8235" y="8108"/>
                    <a:pt x="8203" y="8108"/>
                    <a:pt x="8203" y="8139"/>
                  </a:cubicBezTo>
                  <a:cubicBezTo>
                    <a:pt x="8171" y="8171"/>
                    <a:pt x="8171" y="8203"/>
                    <a:pt x="8171" y="8234"/>
                  </a:cubicBezTo>
                  <a:cubicBezTo>
                    <a:pt x="8330" y="8963"/>
                    <a:pt x="8583" y="9723"/>
                    <a:pt x="8900" y="10451"/>
                  </a:cubicBezTo>
                  <a:cubicBezTo>
                    <a:pt x="8931" y="10483"/>
                    <a:pt x="8900" y="10514"/>
                    <a:pt x="8900" y="10514"/>
                  </a:cubicBezTo>
                  <a:cubicBezTo>
                    <a:pt x="8868" y="10546"/>
                    <a:pt x="8868" y="10546"/>
                    <a:pt x="8836" y="10546"/>
                  </a:cubicBezTo>
                  <a:lnTo>
                    <a:pt x="8805" y="10546"/>
                  </a:lnTo>
                  <a:cubicBezTo>
                    <a:pt x="8298" y="10324"/>
                    <a:pt x="7791" y="10103"/>
                    <a:pt x="7348" y="9818"/>
                  </a:cubicBezTo>
                  <a:cubicBezTo>
                    <a:pt x="7316" y="9818"/>
                    <a:pt x="7316" y="9786"/>
                    <a:pt x="7284" y="9754"/>
                  </a:cubicBezTo>
                  <a:cubicBezTo>
                    <a:pt x="7063" y="8899"/>
                    <a:pt x="6936" y="8012"/>
                    <a:pt x="6936" y="7126"/>
                  </a:cubicBezTo>
                  <a:cubicBezTo>
                    <a:pt x="6936" y="7126"/>
                    <a:pt x="6904" y="7094"/>
                    <a:pt x="6904" y="7062"/>
                  </a:cubicBezTo>
                  <a:lnTo>
                    <a:pt x="6809" y="7062"/>
                  </a:lnTo>
                  <a:cubicBezTo>
                    <a:pt x="6746" y="7062"/>
                    <a:pt x="6714" y="7094"/>
                    <a:pt x="6714" y="7157"/>
                  </a:cubicBezTo>
                  <a:cubicBezTo>
                    <a:pt x="6714" y="7917"/>
                    <a:pt x="6809" y="8646"/>
                    <a:pt x="6968" y="9438"/>
                  </a:cubicBezTo>
                  <a:cubicBezTo>
                    <a:pt x="6999" y="9469"/>
                    <a:pt x="6968" y="9501"/>
                    <a:pt x="6936" y="9501"/>
                  </a:cubicBezTo>
                  <a:cubicBezTo>
                    <a:pt x="6936" y="9533"/>
                    <a:pt x="6936" y="9533"/>
                    <a:pt x="6904" y="9533"/>
                  </a:cubicBezTo>
                  <a:cubicBezTo>
                    <a:pt x="6873" y="9533"/>
                    <a:pt x="6873" y="9533"/>
                    <a:pt x="6873" y="9501"/>
                  </a:cubicBezTo>
                  <a:cubicBezTo>
                    <a:pt x="6398" y="9216"/>
                    <a:pt x="5986" y="8899"/>
                    <a:pt x="5574" y="8519"/>
                  </a:cubicBezTo>
                  <a:cubicBezTo>
                    <a:pt x="5574" y="8519"/>
                    <a:pt x="5543" y="8488"/>
                    <a:pt x="5543" y="8488"/>
                  </a:cubicBezTo>
                  <a:cubicBezTo>
                    <a:pt x="5479" y="7569"/>
                    <a:pt x="5543" y="6682"/>
                    <a:pt x="5701" y="5827"/>
                  </a:cubicBezTo>
                  <a:cubicBezTo>
                    <a:pt x="5701" y="5764"/>
                    <a:pt x="5669" y="5701"/>
                    <a:pt x="5606" y="5701"/>
                  </a:cubicBezTo>
                  <a:cubicBezTo>
                    <a:pt x="5606" y="5701"/>
                    <a:pt x="5606" y="5669"/>
                    <a:pt x="5574" y="5669"/>
                  </a:cubicBezTo>
                  <a:cubicBezTo>
                    <a:pt x="5511" y="5669"/>
                    <a:pt x="5479" y="5732"/>
                    <a:pt x="5479" y="5764"/>
                  </a:cubicBezTo>
                  <a:cubicBezTo>
                    <a:pt x="5321" y="6524"/>
                    <a:pt x="5289" y="7316"/>
                    <a:pt x="5321" y="8108"/>
                  </a:cubicBezTo>
                  <a:cubicBezTo>
                    <a:pt x="5321" y="8139"/>
                    <a:pt x="5289" y="8171"/>
                    <a:pt x="5258" y="8171"/>
                  </a:cubicBezTo>
                  <a:lnTo>
                    <a:pt x="5163" y="8171"/>
                  </a:lnTo>
                  <a:cubicBezTo>
                    <a:pt x="4783" y="7791"/>
                    <a:pt x="4434" y="7379"/>
                    <a:pt x="4118" y="6967"/>
                  </a:cubicBezTo>
                  <a:cubicBezTo>
                    <a:pt x="4086" y="6936"/>
                    <a:pt x="4086" y="6936"/>
                    <a:pt x="4086" y="6904"/>
                  </a:cubicBezTo>
                  <a:cubicBezTo>
                    <a:pt x="4181" y="6017"/>
                    <a:pt x="4403" y="5131"/>
                    <a:pt x="4719" y="4339"/>
                  </a:cubicBezTo>
                  <a:cubicBezTo>
                    <a:pt x="4719" y="4307"/>
                    <a:pt x="4719" y="4276"/>
                    <a:pt x="4719" y="4244"/>
                  </a:cubicBezTo>
                  <a:cubicBezTo>
                    <a:pt x="4719" y="4244"/>
                    <a:pt x="4688" y="4212"/>
                    <a:pt x="4656" y="4212"/>
                  </a:cubicBezTo>
                  <a:lnTo>
                    <a:pt x="4624" y="4212"/>
                  </a:lnTo>
                  <a:cubicBezTo>
                    <a:pt x="4561" y="4212"/>
                    <a:pt x="4529" y="4244"/>
                    <a:pt x="4529" y="4276"/>
                  </a:cubicBezTo>
                  <a:cubicBezTo>
                    <a:pt x="4244" y="4972"/>
                    <a:pt x="4023" y="5701"/>
                    <a:pt x="3928" y="6492"/>
                  </a:cubicBezTo>
                  <a:cubicBezTo>
                    <a:pt x="3928" y="6524"/>
                    <a:pt x="3896" y="6556"/>
                    <a:pt x="3864" y="6556"/>
                  </a:cubicBezTo>
                  <a:lnTo>
                    <a:pt x="3833" y="6556"/>
                  </a:lnTo>
                  <a:cubicBezTo>
                    <a:pt x="3801" y="6556"/>
                    <a:pt x="3801" y="6556"/>
                    <a:pt x="3769" y="6524"/>
                  </a:cubicBezTo>
                  <a:cubicBezTo>
                    <a:pt x="3453" y="6081"/>
                    <a:pt x="3167" y="5637"/>
                    <a:pt x="2946" y="5162"/>
                  </a:cubicBezTo>
                  <a:cubicBezTo>
                    <a:pt x="2946" y="5131"/>
                    <a:pt x="2914" y="5099"/>
                    <a:pt x="2946" y="5099"/>
                  </a:cubicBezTo>
                  <a:cubicBezTo>
                    <a:pt x="3199" y="4212"/>
                    <a:pt x="3579" y="3389"/>
                    <a:pt x="4023" y="2660"/>
                  </a:cubicBezTo>
                  <a:cubicBezTo>
                    <a:pt x="4054" y="2597"/>
                    <a:pt x="4054" y="2534"/>
                    <a:pt x="3991" y="2502"/>
                  </a:cubicBezTo>
                  <a:lnTo>
                    <a:pt x="3928" y="2502"/>
                  </a:lnTo>
                  <a:cubicBezTo>
                    <a:pt x="3896" y="2502"/>
                    <a:pt x="3864" y="2534"/>
                    <a:pt x="3833" y="2565"/>
                  </a:cubicBezTo>
                  <a:cubicBezTo>
                    <a:pt x="3453" y="3199"/>
                    <a:pt x="3104" y="3896"/>
                    <a:pt x="2851" y="4624"/>
                  </a:cubicBezTo>
                  <a:cubicBezTo>
                    <a:pt x="2851" y="4656"/>
                    <a:pt x="2819" y="4687"/>
                    <a:pt x="2787" y="4687"/>
                  </a:cubicBezTo>
                  <a:cubicBezTo>
                    <a:pt x="2756" y="4687"/>
                    <a:pt x="2724" y="4656"/>
                    <a:pt x="2692" y="4656"/>
                  </a:cubicBezTo>
                  <a:cubicBezTo>
                    <a:pt x="2471" y="4149"/>
                    <a:pt x="2281" y="3642"/>
                    <a:pt x="2122" y="3104"/>
                  </a:cubicBezTo>
                  <a:cubicBezTo>
                    <a:pt x="2122" y="3104"/>
                    <a:pt x="2122" y="3072"/>
                    <a:pt x="2154" y="3072"/>
                  </a:cubicBezTo>
                  <a:cubicBezTo>
                    <a:pt x="2471" y="2407"/>
                    <a:pt x="2882" y="1805"/>
                    <a:pt x="3326" y="1267"/>
                  </a:cubicBezTo>
                  <a:cubicBezTo>
                    <a:pt x="3326" y="1235"/>
                    <a:pt x="3357" y="1204"/>
                    <a:pt x="3326" y="1172"/>
                  </a:cubicBezTo>
                  <a:cubicBezTo>
                    <a:pt x="3326" y="1140"/>
                    <a:pt x="3326" y="1109"/>
                    <a:pt x="3294" y="1109"/>
                  </a:cubicBezTo>
                  <a:cubicBezTo>
                    <a:pt x="3294" y="1077"/>
                    <a:pt x="3262" y="1045"/>
                    <a:pt x="3231" y="1045"/>
                  </a:cubicBezTo>
                  <a:cubicBezTo>
                    <a:pt x="3199" y="1045"/>
                    <a:pt x="3167" y="1077"/>
                    <a:pt x="3136" y="1109"/>
                  </a:cubicBezTo>
                  <a:cubicBezTo>
                    <a:pt x="2787" y="1552"/>
                    <a:pt x="2439" y="2059"/>
                    <a:pt x="2154" y="2597"/>
                  </a:cubicBezTo>
                  <a:cubicBezTo>
                    <a:pt x="2122" y="2629"/>
                    <a:pt x="2091" y="2629"/>
                    <a:pt x="2059" y="2629"/>
                  </a:cubicBezTo>
                  <a:cubicBezTo>
                    <a:pt x="2027" y="2629"/>
                    <a:pt x="1996" y="2597"/>
                    <a:pt x="1996" y="2565"/>
                  </a:cubicBezTo>
                  <a:cubicBezTo>
                    <a:pt x="1806" y="1774"/>
                    <a:pt x="1711" y="950"/>
                    <a:pt x="1679" y="127"/>
                  </a:cubicBezTo>
                  <a:cubicBezTo>
                    <a:pt x="1679" y="95"/>
                    <a:pt x="1679" y="64"/>
                    <a:pt x="1647" y="32"/>
                  </a:cubicBezTo>
                  <a:cubicBezTo>
                    <a:pt x="1647" y="32"/>
                    <a:pt x="1616" y="0"/>
                    <a:pt x="158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512;p14">
              <a:extLst>
                <a:ext uri="{FF2B5EF4-FFF2-40B4-BE49-F238E27FC236}">
                  <a16:creationId xmlns:a16="http://schemas.microsoft.com/office/drawing/2014/main" id="{8A8CF77C-DADB-4C3E-930E-A31AD878B28E}"/>
                </a:ext>
              </a:extLst>
            </p:cNvPr>
            <p:cNvSpPr/>
            <p:nvPr/>
          </p:nvSpPr>
          <p:spPr>
            <a:xfrm>
              <a:off x="1907015" y="2082752"/>
              <a:ext cx="348651" cy="192556"/>
            </a:xfrm>
            <a:custGeom>
              <a:avLst/>
              <a:gdLst/>
              <a:ahLst/>
              <a:cxnLst/>
              <a:rect l="l" t="t" r="r" b="b"/>
              <a:pathLst>
                <a:path w="11465" h="6332" extrusionOk="0">
                  <a:moveTo>
                    <a:pt x="4412" y="1"/>
                  </a:moveTo>
                  <a:cubicBezTo>
                    <a:pt x="2691" y="1"/>
                    <a:pt x="1174" y="768"/>
                    <a:pt x="570" y="2247"/>
                  </a:cubicBezTo>
                  <a:cubicBezTo>
                    <a:pt x="0" y="3577"/>
                    <a:pt x="539" y="5065"/>
                    <a:pt x="1330" y="6332"/>
                  </a:cubicBezTo>
                  <a:lnTo>
                    <a:pt x="11464" y="6332"/>
                  </a:lnTo>
                  <a:cubicBezTo>
                    <a:pt x="11306" y="5319"/>
                    <a:pt x="10863" y="4147"/>
                    <a:pt x="9881" y="2848"/>
                  </a:cubicBezTo>
                  <a:cubicBezTo>
                    <a:pt x="8439" y="926"/>
                    <a:pt x="6303" y="1"/>
                    <a:pt x="4412" y="1"/>
                  </a:cubicBezTo>
                  <a:close/>
                </a:path>
              </a:pathLst>
            </a:custGeom>
            <a:solidFill>
              <a:srgbClr val="8BDC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513;p14">
              <a:extLst>
                <a:ext uri="{FF2B5EF4-FFF2-40B4-BE49-F238E27FC236}">
                  <a16:creationId xmlns:a16="http://schemas.microsoft.com/office/drawing/2014/main" id="{55FDFDD1-7410-4A66-88CD-16E0543006B6}"/>
                </a:ext>
              </a:extLst>
            </p:cNvPr>
            <p:cNvSpPr/>
            <p:nvPr/>
          </p:nvSpPr>
          <p:spPr>
            <a:xfrm>
              <a:off x="1776037" y="2168996"/>
              <a:ext cx="249453" cy="107286"/>
            </a:xfrm>
            <a:custGeom>
              <a:avLst/>
              <a:gdLst/>
              <a:ahLst/>
              <a:cxnLst/>
              <a:rect l="l" t="t" r="r" b="b"/>
              <a:pathLst>
                <a:path w="8203" h="3528" extrusionOk="0">
                  <a:moveTo>
                    <a:pt x="3002" y="0"/>
                  </a:moveTo>
                  <a:cubicBezTo>
                    <a:pt x="2159" y="0"/>
                    <a:pt x="1391" y="280"/>
                    <a:pt x="824" y="867"/>
                  </a:cubicBezTo>
                  <a:cubicBezTo>
                    <a:pt x="0" y="1723"/>
                    <a:pt x="64" y="2673"/>
                    <a:pt x="380" y="3528"/>
                  </a:cubicBezTo>
                  <a:lnTo>
                    <a:pt x="8202" y="3528"/>
                  </a:lnTo>
                  <a:cubicBezTo>
                    <a:pt x="6932" y="1266"/>
                    <a:pt x="4796" y="0"/>
                    <a:pt x="3002" y="0"/>
                  </a:cubicBezTo>
                  <a:close/>
                </a:path>
              </a:pathLst>
            </a:custGeom>
            <a:solidFill>
              <a:srgbClr val="2B76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523;p14">
              <a:extLst>
                <a:ext uri="{FF2B5EF4-FFF2-40B4-BE49-F238E27FC236}">
                  <a16:creationId xmlns:a16="http://schemas.microsoft.com/office/drawing/2014/main" id="{B7D8F285-D232-44DE-9329-111A99B2DF12}"/>
                </a:ext>
              </a:extLst>
            </p:cNvPr>
            <p:cNvSpPr/>
            <p:nvPr/>
          </p:nvSpPr>
          <p:spPr>
            <a:xfrm>
              <a:off x="1170261" y="843223"/>
              <a:ext cx="232120" cy="126171"/>
            </a:xfrm>
            <a:custGeom>
              <a:avLst/>
              <a:gdLst/>
              <a:ahLst/>
              <a:cxnLst/>
              <a:rect l="l" t="t" r="r" b="b"/>
              <a:pathLst>
                <a:path w="7633" h="4149" extrusionOk="0">
                  <a:moveTo>
                    <a:pt x="380" y="0"/>
                  </a:moveTo>
                  <a:cubicBezTo>
                    <a:pt x="159" y="0"/>
                    <a:pt x="0" y="159"/>
                    <a:pt x="0" y="380"/>
                  </a:cubicBezTo>
                  <a:lnTo>
                    <a:pt x="0" y="3769"/>
                  </a:lnTo>
                  <a:cubicBezTo>
                    <a:pt x="0" y="3959"/>
                    <a:pt x="190" y="4149"/>
                    <a:pt x="380" y="4149"/>
                  </a:cubicBezTo>
                  <a:lnTo>
                    <a:pt x="7253" y="4149"/>
                  </a:lnTo>
                  <a:cubicBezTo>
                    <a:pt x="7474" y="4149"/>
                    <a:pt x="7633" y="3959"/>
                    <a:pt x="7633" y="3769"/>
                  </a:cubicBezTo>
                  <a:lnTo>
                    <a:pt x="7633" y="380"/>
                  </a:lnTo>
                  <a:cubicBezTo>
                    <a:pt x="7633" y="159"/>
                    <a:pt x="7474" y="0"/>
                    <a:pt x="7253" y="0"/>
                  </a:cubicBezTo>
                  <a:close/>
                </a:path>
              </a:pathLst>
            </a:custGeom>
            <a:solidFill>
              <a:srgbClr val="2B76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524;p14">
              <a:extLst>
                <a:ext uri="{FF2B5EF4-FFF2-40B4-BE49-F238E27FC236}">
                  <a16:creationId xmlns:a16="http://schemas.microsoft.com/office/drawing/2014/main" id="{A91729A2-AD7F-4997-A28A-17BB46593832}"/>
                </a:ext>
              </a:extLst>
            </p:cNvPr>
            <p:cNvSpPr/>
            <p:nvPr/>
          </p:nvSpPr>
          <p:spPr>
            <a:xfrm>
              <a:off x="990170" y="906781"/>
              <a:ext cx="594242" cy="795495"/>
            </a:xfrm>
            <a:custGeom>
              <a:avLst/>
              <a:gdLst/>
              <a:ahLst/>
              <a:cxnLst/>
              <a:rect l="l" t="t" r="r" b="b"/>
              <a:pathLst>
                <a:path w="19541" h="26159" extrusionOk="0">
                  <a:moveTo>
                    <a:pt x="0" y="0"/>
                  </a:moveTo>
                  <a:lnTo>
                    <a:pt x="0" y="26159"/>
                  </a:lnTo>
                  <a:lnTo>
                    <a:pt x="19540" y="26159"/>
                  </a:lnTo>
                  <a:lnTo>
                    <a:pt x="19540" y="0"/>
                  </a:lnTo>
                  <a:close/>
                </a:path>
              </a:pathLst>
            </a:custGeom>
            <a:solidFill>
              <a:srgbClr val="8BDC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525;p14">
              <a:extLst>
                <a:ext uri="{FF2B5EF4-FFF2-40B4-BE49-F238E27FC236}">
                  <a16:creationId xmlns:a16="http://schemas.microsoft.com/office/drawing/2014/main" id="{5801FA3B-0A46-449A-B5D6-921B077D7F95}"/>
                </a:ext>
              </a:extLst>
            </p:cNvPr>
            <p:cNvSpPr/>
            <p:nvPr/>
          </p:nvSpPr>
          <p:spPr>
            <a:xfrm>
              <a:off x="1029643" y="942422"/>
              <a:ext cx="515267" cy="634687"/>
            </a:xfrm>
            <a:custGeom>
              <a:avLst/>
              <a:gdLst/>
              <a:ahLst/>
              <a:cxnLst/>
              <a:rect l="l" t="t" r="r" b="b"/>
              <a:pathLst>
                <a:path w="16944" h="20871" extrusionOk="0">
                  <a:moveTo>
                    <a:pt x="1" y="0"/>
                  </a:moveTo>
                  <a:lnTo>
                    <a:pt x="1" y="20870"/>
                  </a:lnTo>
                  <a:lnTo>
                    <a:pt x="16944" y="20870"/>
                  </a:lnTo>
                  <a:lnTo>
                    <a:pt x="1694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526;p14">
              <a:extLst>
                <a:ext uri="{FF2B5EF4-FFF2-40B4-BE49-F238E27FC236}">
                  <a16:creationId xmlns:a16="http://schemas.microsoft.com/office/drawing/2014/main" id="{72A7C627-D745-4B2C-8246-F3E4610CE2F0}"/>
                </a:ext>
              </a:extLst>
            </p:cNvPr>
            <p:cNvSpPr/>
            <p:nvPr/>
          </p:nvSpPr>
          <p:spPr>
            <a:xfrm>
              <a:off x="1076840" y="1007896"/>
              <a:ext cx="56836" cy="56867"/>
            </a:xfrm>
            <a:custGeom>
              <a:avLst/>
              <a:gdLst/>
              <a:ahLst/>
              <a:cxnLst/>
              <a:rect l="l" t="t" r="r" b="b"/>
              <a:pathLst>
                <a:path w="1869" h="1870" extrusionOk="0">
                  <a:moveTo>
                    <a:pt x="950" y="1"/>
                  </a:moveTo>
                  <a:cubicBezTo>
                    <a:pt x="412" y="1"/>
                    <a:pt x="0" y="412"/>
                    <a:pt x="0" y="951"/>
                  </a:cubicBezTo>
                  <a:cubicBezTo>
                    <a:pt x="0" y="1457"/>
                    <a:pt x="412" y="1869"/>
                    <a:pt x="950" y="1869"/>
                  </a:cubicBezTo>
                  <a:cubicBezTo>
                    <a:pt x="1457" y="1869"/>
                    <a:pt x="1869" y="1457"/>
                    <a:pt x="1869" y="951"/>
                  </a:cubicBezTo>
                  <a:cubicBezTo>
                    <a:pt x="1869" y="412"/>
                    <a:pt x="1457" y="1"/>
                    <a:pt x="950" y="1"/>
                  </a:cubicBezTo>
                  <a:close/>
                </a:path>
              </a:pathLst>
            </a:custGeom>
            <a:solidFill>
              <a:srgbClr val="F25D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527;p14">
              <a:extLst>
                <a:ext uri="{FF2B5EF4-FFF2-40B4-BE49-F238E27FC236}">
                  <a16:creationId xmlns:a16="http://schemas.microsoft.com/office/drawing/2014/main" id="{91F8CD6E-5710-46E9-9A2C-2FC7B587F8D7}"/>
                </a:ext>
              </a:extLst>
            </p:cNvPr>
            <p:cNvSpPr/>
            <p:nvPr/>
          </p:nvSpPr>
          <p:spPr>
            <a:xfrm>
              <a:off x="1083591" y="1019938"/>
              <a:ext cx="43365" cy="32295"/>
            </a:xfrm>
            <a:custGeom>
              <a:avLst/>
              <a:gdLst/>
              <a:ahLst/>
              <a:cxnLst/>
              <a:rect l="l" t="t" r="r" b="b"/>
              <a:pathLst>
                <a:path w="1426" h="1062" extrusionOk="0">
                  <a:moveTo>
                    <a:pt x="1255" y="1"/>
                  </a:moveTo>
                  <a:cubicBezTo>
                    <a:pt x="1219" y="1"/>
                    <a:pt x="1188" y="16"/>
                    <a:pt x="1172" y="48"/>
                  </a:cubicBezTo>
                  <a:lnTo>
                    <a:pt x="570" y="650"/>
                  </a:lnTo>
                  <a:lnTo>
                    <a:pt x="253" y="333"/>
                  </a:lnTo>
                  <a:cubicBezTo>
                    <a:pt x="238" y="317"/>
                    <a:pt x="206" y="309"/>
                    <a:pt x="174" y="309"/>
                  </a:cubicBezTo>
                  <a:cubicBezTo>
                    <a:pt x="143" y="309"/>
                    <a:pt x="111" y="317"/>
                    <a:pt x="95" y="333"/>
                  </a:cubicBezTo>
                  <a:lnTo>
                    <a:pt x="63" y="365"/>
                  </a:lnTo>
                  <a:cubicBezTo>
                    <a:pt x="0" y="428"/>
                    <a:pt x="0" y="523"/>
                    <a:pt x="63" y="555"/>
                  </a:cubicBezTo>
                  <a:lnTo>
                    <a:pt x="570" y="1061"/>
                  </a:lnTo>
                  <a:lnTo>
                    <a:pt x="1394" y="270"/>
                  </a:lnTo>
                  <a:cubicBezTo>
                    <a:pt x="1425" y="206"/>
                    <a:pt x="1425" y="111"/>
                    <a:pt x="1394" y="80"/>
                  </a:cubicBezTo>
                  <a:lnTo>
                    <a:pt x="1362" y="48"/>
                  </a:lnTo>
                  <a:cubicBezTo>
                    <a:pt x="1330" y="16"/>
                    <a:pt x="1291" y="1"/>
                    <a:pt x="125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528;p14">
              <a:extLst>
                <a:ext uri="{FF2B5EF4-FFF2-40B4-BE49-F238E27FC236}">
                  <a16:creationId xmlns:a16="http://schemas.microsoft.com/office/drawing/2014/main" id="{56AEED7A-E78D-4717-BF59-D3AB2DB5A61F}"/>
                </a:ext>
              </a:extLst>
            </p:cNvPr>
            <p:cNvSpPr/>
            <p:nvPr/>
          </p:nvSpPr>
          <p:spPr>
            <a:xfrm>
              <a:off x="1163510" y="1015620"/>
              <a:ext cx="335179" cy="15418"/>
            </a:xfrm>
            <a:custGeom>
              <a:avLst/>
              <a:gdLst/>
              <a:ahLst/>
              <a:cxnLst/>
              <a:rect l="l" t="t" r="r" b="b"/>
              <a:pathLst>
                <a:path w="11022" h="507" extrusionOk="0">
                  <a:moveTo>
                    <a:pt x="191" y="0"/>
                  </a:moveTo>
                  <a:cubicBezTo>
                    <a:pt x="96" y="0"/>
                    <a:pt x="1" y="63"/>
                    <a:pt x="1" y="190"/>
                  </a:cubicBezTo>
                  <a:lnTo>
                    <a:pt x="1" y="285"/>
                  </a:lnTo>
                  <a:cubicBezTo>
                    <a:pt x="1" y="380"/>
                    <a:pt x="96" y="507"/>
                    <a:pt x="191" y="507"/>
                  </a:cubicBezTo>
                  <a:lnTo>
                    <a:pt x="10800" y="507"/>
                  </a:lnTo>
                  <a:cubicBezTo>
                    <a:pt x="10895" y="507"/>
                    <a:pt x="11021" y="380"/>
                    <a:pt x="11021" y="285"/>
                  </a:cubicBezTo>
                  <a:lnTo>
                    <a:pt x="11021" y="190"/>
                  </a:lnTo>
                  <a:cubicBezTo>
                    <a:pt x="11021" y="63"/>
                    <a:pt x="10895" y="0"/>
                    <a:pt x="10800" y="0"/>
                  </a:cubicBezTo>
                  <a:close/>
                </a:path>
              </a:pathLst>
            </a:custGeom>
            <a:solidFill>
              <a:srgbClr val="8BDC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529;p14">
              <a:extLst>
                <a:ext uri="{FF2B5EF4-FFF2-40B4-BE49-F238E27FC236}">
                  <a16:creationId xmlns:a16="http://schemas.microsoft.com/office/drawing/2014/main" id="{F760105F-AC7B-4714-B3F5-ABB7BC4941BF}"/>
                </a:ext>
              </a:extLst>
            </p:cNvPr>
            <p:cNvSpPr/>
            <p:nvPr/>
          </p:nvSpPr>
          <p:spPr>
            <a:xfrm>
              <a:off x="1163510" y="1042564"/>
              <a:ext cx="219621" cy="15448"/>
            </a:xfrm>
            <a:custGeom>
              <a:avLst/>
              <a:gdLst/>
              <a:ahLst/>
              <a:cxnLst/>
              <a:rect l="l" t="t" r="r" b="b"/>
              <a:pathLst>
                <a:path w="7222" h="508" extrusionOk="0">
                  <a:moveTo>
                    <a:pt x="191" y="1"/>
                  </a:moveTo>
                  <a:cubicBezTo>
                    <a:pt x="96" y="1"/>
                    <a:pt x="1" y="96"/>
                    <a:pt x="1" y="191"/>
                  </a:cubicBezTo>
                  <a:lnTo>
                    <a:pt x="1" y="317"/>
                  </a:lnTo>
                  <a:cubicBezTo>
                    <a:pt x="1" y="412"/>
                    <a:pt x="96" y="507"/>
                    <a:pt x="191" y="507"/>
                  </a:cubicBezTo>
                  <a:lnTo>
                    <a:pt x="7000" y="507"/>
                  </a:lnTo>
                  <a:cubicBezTo>
                    <a:pt x="7126" y="507"/>
                    <a:pt x="7221" y="412"/>
                    <a:pt x="7221" y="317"/>
                  </a:cubicBezTo>
                  <a:lnTo>
                    <a:pt x="7221" y="191"/>
                  </a:lnTo>
                  <a:cubicBezTo>
                    <a:pt x="7221" y="96"/>
                    <a:pt x="7126" y="1"/>
                    <a:pt x="7000" y="1"/>
                  </a:cubicBezTo>
                  <a:close/>
                </a:path>
              </a:pathLst>
            </a:custGeom>
            <a:solidFill>
              <a:srgbClr val="ACE5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530;p14">
              <a:extLst>
                <a:ext uri="{FF2B5EF4-FFF2-40B4-BE49-F238E27FC236}">
                  <a16:creationId xmlns:a16="http://schemas.microsoft.com/office/drawing/2014/main" id="{9AA37A05-A94A-42EC-A6CE-EE72F4F3EA4E}"/>
                </a:ext>
              </a:extLst>
            </p:cNvPr>
            <p:cNvSpPr/>
            <p:nvPr/>
          </p:nvSpPr>
          <p:spPr>
            <a:xfrm>
              <a:off x="1076840" y="1119624"/>
              <a:ext cx="56836" cy="56836"/>
            </a:xfrm>
            <a:custGeom>
              <a:avLst/>
              <a:gdLst/>
              <a:ahLst/>
              <a:cxnLst/>
              <a:rect l="l" t="t" r="r" b="b"/>
              <a:pathLst>
                <a:path w="1869" h="1869" extrusionOk="0">
                  <a:moveTo>
                    <a:pt x="950" y="0"/>
                  </a:moveTo>
                  <a:cubicBezTo>
                    <a:pt x="412" y="0"/>
                    <a:pt x="0" y="412"/>
                    <a:pt x="0" y="950"/>
                  </a:cubicBezTo>
                  <a:cubicBezTo>
                    <a:pt x="0" y="1457"/>
                    <a:pt x="412" y="1869"/>
                    <a:pt x="950" y="1869"/>
                  </a:cubicBezTo>
                  <a:cubicBezTo>
                    <a:pt x="1457" y="1869"/>
                    <a:pt x="1869" y="1457"/>
                    <a:pt x="1869" y="950"/>
                  </a:cubicBezTo>
                  <a:cubicBezTo>
                    <a:pt x="1869" y="412"/>
                    <a:pt x="1457" y="0"/>
                    <a:pt x="950" y="0"/>
                  </a:cubicBezTo>
                  <a:close/>
                </a:path>
              </a:pathLst>
            </a:custGeom>
            <a:solidFill>
              <a:srgbClr val="F25D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531;p14">
              <a:extLst>
                <a:ext uri="{FF2B5EF4-FFF2-40B4-BE49-F238E27FC236}">
                  <a16:creationId xmlns:a16="http://schemas.microsoft.com/office/drawing/2014/main" id="{A2459932-4F65-4080-A3FE-9EA3DCA0EB78}"/>
                </a:ext>
              </a:extLst>
            </p:cNvPr>
            <p:cNvSpPr/>
            <p:nvPr/>
          </p:nvSpPr>
          <p:spPr>
            <a:xfrm>
              <a:off x="1083591" y="1131666"/>
              <a:ext cx="43365" cy="32295"/>
            </a:xfrm>
            <a:custGeom>
              <a:avLst/>
              <a:gdLst/>
              <a:ahLst/>
              <a:cxnLst/>
              <a:rect l="l" t="t" r="r" b="b"/>
              <a:pathLst>
                <a:path w="1426" h="1062" extrusionOk="0">
                  <a:moveTo>
                    <a:pt x="1255" y="0"/>
                  </a:moveTo>
                  <a:cubicBezTo>
                    <a:pt x="1219" y="0"/>
                    <a:pt x="1188" y="16"/>
                    <a:pt x="1172" y="48"/>
                  </a:cubicBezTo>
                  <a:lnTo>
                    <a:pt x="570" y="649"/>
                  </a:lnTo>
                  <a:lnTo>
                    <a:pt x="253" y="333"/>
                  </a:lnTo>
                  <a:cubicBezTo>
                    <a:pt x="238" y="317"/>
                    <a:pt x="206" y="309"/>
                    <a:pt x="174" y="309"/>
                  </a:cubicBezTo>
                  <a:cubicBezTo>
                    <a:pt x="143" y="309"/>
                    <a:pt x="111" y="317"/>
                    <a:pt x="95" y="333"/>
                  </a:cubicBezTo>
                  <a:lnTo>
                    <a:pt x="63" y="364"/>
                  </a:lnTo>
                  <a:cubicBezTo>
                    <a:pt x="0" y="428"/>
                    <a:pt x="0" y="523"/>
                    <a:pt x="63" y="554"/>
                  </a:cubicBezTo>
                  <a:lnTo>
                    <a:pt x="570" y="1061"/>
                  </a:lnTo>
                  <a:lnTo>
                    <a:pt x="1394" y="269"/>
                  </a:lnTo>
                  <a:cubicBezTo>
                    <a:pt x="1425" y="206"/>
                    <a:pt x="1425" y="111"/>
                    <a:pt x="1394" y="79"/>
                  </a:cubicBezTo>
                  <a:lnTo>
                    <a:pt x="1362" y="48"/>
                  </a:lnTo>
                  <a:cubicBezTo>
                    <a:pt x="1330" y="16"/>
                    <a:pt x="1291" y="0"/>
                    <a:pt x="125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532;p14">
              <a:extLst>
                <a:ext uri="{FF2B5EF4-FFF2-40B4-BE49-F238E27FC236}">
                  <a16:creationId xmlns:a16="http://schemas.microsoft.com/office/drawing/2014/main" id="{8B4AC9C9-8C2C-421A-8796-8BAFCA9D9A71}"/>
                </a:ext>
              </a:extLst>
            </p:cNvPr>
            <p:cNvSpPr/>
            <p:nvPr/>
          </p:nvSpPr>
          <p:spPr>
            <a:xfrm>
              <a:off x="1163510" y="1126344"/>
              <a:ext cx="335179" cy="15448"/>
            </a:xfrm>
            <a:custGeom>
              <a:avLst/>
              <a:gdLst/>
              <a:ahLst/>
              <a:cxnLst/>
              <a:rect l="l" t="t" r="r" b="b"/>
              <a:pathLst>
                <a:path w="11022" h="508" extrusionOk="0">
                  <a:moveTo>
                    <a:pt x="191" y="1"/>
                  </a:moveTo>
                  <a:cubicBezTo>
                    <a:pt x="96" y="1"/>
                    <a:pt x="1" y="96"/>
                    <a:pt x="1" y="223"/>
                  </a:cubicBezTo>
                  <a:lnTo>
                    <a:pt x="1" y="318"/>
                  </a:lnTo>
                  <a:cubicBezTo>
                    <a:pt x="1" y="413"/>
                    <a:pt x="96" y="508"/>
                    <a:pt x="191" y="508"/>
                  </a:cubicBezTo>
                  <a:lnTo>
                    <a:pt x="10800" y="508"/>
                  </a:lnTo>
                  <a:cubicBezTo>
                    <a:pt x="10895" y="508"/>
                    <a:pt x="11021" y="413"/>
                    <a:pt x="11021" y="318"/>
                  </a:cubicBezTo>
                  <a:lnTo>
                    <a:pt x="11021" y="223"/>
                  </a:lnTo>
                  <a:cubicBezTo>
                    <a:pt x="11021" y="96"/>
                    <a:pt x="10895" y="1"/>
                    <a:pt x="10800" y="1"/>
                  </a:cubicBezTo>
                  <a:close/>
                </a:path>
              </a:pathLst>
            </a:custGeom>
            <a:solidFill>
              <a:srgbClr val="8BDC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533;p14">
              <a:extLst>
                <a:ext uri="{FF2B5EF4-FFF2-40B4-BE49-F238E27FC236}">
                  <a16:creationId xmlns:a16="http://schemas.microsoft.com/office/drawing/2014/main" id="{E15E6752-CE83-44E9-8ABA-0A735F95BB9D}"/>
                </a:ext>
              </a:extLst>
            </p:cNvPr>
            <p:cNvSpPr/>
            <p:nvPr/>
          </p:nvSpPr>
          <p:spPr>
            <a:xfrm>
              <a:off x="1163510" y="1154292"/>
              <a:ext cx="219621" cy="14475"/>
            </a:xfrm>
            <a:custGeom>
              <a:avLst/>
              <a:gdLst/>
              <a:ahLst/>
              <a:cxnLst/>
              <a:rect l="l" t="t" r="r" b="b"/>
              <a:pathLst>
                <a:path w="7222" h="476" extrusionOk="0">
                  <a:moveTo>
                    <a:pt x="191" y="0"/>
                  </a:moveTo>
                  <a:cubicBezTo>
                    <a:pt x="96" y="0"/>
                    <a:pt x="1" y="95"/>
                    <a:pt x="1" y="190"/>
                  </a:cubicBezTo>
                  <a:lnTo>
                    <a:pt x="1" y="285"/>
                  </a:lnTo>
                  <a:cubicBezTo>
                    <a:pt x="1" y="412"/>
                    <a:pt x="96" y="475"/>
                    <a:pt x="191" y="475"/>
                  </a:cubicBezTo>
                  <a:lnTo>
                    <a:pt x="7000" y="475"/>
                  </a:lnTo>
                  <a:cubicBezTo>
                    <a:pt x="7126" y="475"/>
                    <a:pt x="7221" y="412"/>
                    <a:pt x="7221" y="285"/>
                  </a:cubicBezTo>
                  <a:lnTo>
                    <a:pt x="7221" y="190"/>
                  </a:lnTo>
                  <a:cubicBezTo>
                    <a:pt x="7221" y="95"/>
                    <a:pt x="7126" y="0"/>
                    <a:pt x="7000" y="0"/>
                  </a:cubicBezTo>
                  <a:close/>
                </a:path>
              </a:pathLst>
            </a:custGeom>
            <a:solidFill>
              <a:srgbClr val="ACE5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534;p14">
              <a:extLst>
                <a:ext uri="{FF2B5EF4-FFF2-40B4-BE49-F238E27FC236}">
                  <a16:creationId xmlns:a16="http://schemas.microsoft.com/office/drawing/2014/main" id="{980C24CE-012D-4CD1-B8E6-AD2BD707A629}"/>
                </a:ext>
              </a:extLst>
            </p:cNvPr>
            <p:cNvSpPr/>
            <p:nvPr/>
          </p:nvSpPr>
          <p:spPr>
            <a:xfrm>
              <a:off x="1076840" y="1231321"/>
              <a:ext cx="56836" cy="56867"/>
            </a:xfrm>
            <a:custGeom>
              <a:avLst/>
              <a:gdLst/>
              <a:ahLst/>
              <a:cxnLst/>
              <a:rect l="l" t="t" r="r" b="b"/>
              <a:pathLst>
                <a:path w="1869" h="1870" extrusionOk="0">
                  <a:moveTo>
                    <a:pt x="950" y="1"/>
                  </a:moveTo>
                  <a:cubicBezTo>
                    <a:pt x="412" y="1"/>
                    <a:pt x="0" y="413"/>
                    <a:pt x="0" y="919"/>
                  </a:cubicBezTo>
                  <a:cubicBezTo>
                    <a:pt x="0" y="1458"/>
                    <a:pt x="412" y="1869"/>
                    <a:pt x="950" y="1869"/>
                  </a:cubicBezTo>
                  <a:cubicBezTo>
                    <a:pt x="1457" y="1869"/>
                    <a:pt x="1869" y="1458"/>
                    <a:pt x="1869" y="919"/>
                  </a:cubicBezTo>
                  <a:cubicBezTo>
                    <a:pt x="1869" y="413"/>
                    <a:pt x="1457" y="1"/>
                    <a:pt x="950" y="1"/>
                  </a:cubicBezTo>
                  <a:close/>
                </a:path>
              </a:pathLst>
            </a:custGeom>
            <a:solidFill>
              <a:srgbClr val="F25D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535;p14">
              <a:extLst>
                <a:ext uri="{FF2B5EF4-FFF2-40B4-BE49-F238E27FC236}">
                  <a16:creationId xmlns:a16="http://schemas.microsoft.com/office/drawing/2014/main" id="{DD05DE82-E7FB-4F43-B65A-96045C5BFD8A}"/>
                </a:ext>
              </a:extLst>
            </p:cNvPr>
            <p:cNvSpPr/>
            <p:nvPr/>
          </p:nvSpPr>
          <p:spPr>
            <a:xfrm>
              <a:off x="1083591" y="1243364"/>
              <a:ext cx="43365" cy="33269"/>
            </a:xfrm>
            <a:custGeom>
              <a:avLst/>
              <a:gdLst/>
              <a:ahLst/>
              <a:cxnLst/>
              <a:rect l="l" t="t" r="r" b="b"/>
              <a:pathLst>
                <a:path w="1426" h="1094" extrusionOk="0">
                  <a:moveTo>
                    <a:pt x="1255" y="1"/>
                  </a:moveTo>
                  <a:cubicBezTo>
                    <a:pt x="1219" y="1"/>
                    <a:pt x="1188" y="17"/>
                    <a:pt x="1172" y="48"/>
                  </a:cubicBezTo>
                  <a:lnTo>
                    <a:pt x="570" y="650"/>
                  </a:lnTo>
                  <a:lnTo>
                    <a:pt x="253" y="333"/>
                  </a:lnTo>
                  <a:cubicBezTo>
                    <a:pt x="238" y="317"/>
                    <a:pt x="206" y="310"/>
                    <a:pt x="174" y="310"/>
                  </a:cubicBezTo>
                  <a:cubicBezTo>
                    <a:pt x="143" y="310"/>
                    <a:pt x="111" y="317"/>
                    <a:pt x="95" y="333"/>
                  </a:cubicBezTo>
                  <a:lnTo>
                    <a:pt x="63" y="365"/>
                  </a:lnTo>
                  <a:cubicBezTo>
                    <a:pt x="0" y="428"/>
                    <a:pt x="0" y="523"/>
                    <a:pt x="63" y="555"/>
                  </a:cubicBezTo>
                  <a:lnTo>
                    <a:pt x="570" y="1093"/>
                  </a:lnTo>
                  <a:lnTo>
                    <a:pt x="1394" y="270"/>
                  </a:lnTo>
                  <a:cubicBezTo>
                    <a:pt x="1425" y="207"/>
                    <a:pt x="1425" y="112"/>
                    <a:pt x="1394" y="80"/>
                  </a:cubicBezTo>
                  <a:lnTo>
                    <a:pt x="1362" y="48"/>
                  </a:lnTo>
                  <a:cubicBezTo>
                    <a:pt x="1330" y="17"/>
                    <a:pt x="1291" y="1"/>
                    <a:pt x="125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536;p14">
              <a:extLst>
                <a:ext uri="{FF2B5EF4-FFF2-40B4-BE49-F238E27FC236}">
                  <a16:creationId xmlns:a16="http://schemas.microsoft.com/office/drawing/2014/main" id="{292F6A75-8681-4240-82CD-FBA82FC4B174}"/>
                </a:ext>
              </a:extLst>
            </p:cNvPr>
            <p:cNvSpPr/>
            <p:nvPr/>
          </p:nvSpPr>
          <p:spPr>
            <a:xfrm>
              <a:off x="1163510" y="1238072"/>
              <a:ext cx="335179" cy="14475"/>
            </a:xfrm>
            <a:custGeom>
              <a:avLst/>
              <a:gdLst/>
              <a:ahLst/>
              <a:cxnLst/>
              <a:rect l="l" t="t" r="r" b="b"/>
              <a:pathLst>
                <a:path w="11022" h="476" extrusionOk="0">
                  <a:moveTo>
                    <a:pt x="191" y="1"/>
                  </a:moveTo>
                  <a:cubicBezTo>
                    <a:pt x="96" y="1"/>
                    <a:pt x="1" y="96"/>
                    <a:pt x="1" y="222"/>
                  </a:cubicBezTo>
                  <a:lnTo>
                    <a:pt x="1" y="317"/>
                  </a:lnTo>
                  <a:cubicBezTo>
                    <a:pt x="1" y="412"/>
                    <a:pt x="96" y="476"/>
                    <a:pt x="191" y="476"/>
                  </a:cubicBezTo>
                  <a:lnTo>
                    <a:pt x="10800" y="476"/>
                  </a:lnTo>
                  <a:cubicBezTo>
                    <a:pt x="10895" y="476"/>
                    <a:pt x="11021" y="412"/>
                    <a:pt x="11021" y="317"/>
                  </a:cubicBezTo>
                  <a:lnTo>
                    <a:pt x="11021" y="222"/>
                  </a:lnTo>
                  <a:cubicBezTo>
                    <a:pt x="11021" y="96"/>
                    <a:pt x="10895" y="1"/>
                    <a:pt x="10800" y="1"/>
                  </a:cubicBezTo>
                  <a:close/>
                </a:path>
              </a:pathLst>
            </a:custGeom>
            <a:solidFill>
              <a:srgbClr val="8BDC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537;p14">
              <a:extLst>
                <a:ext uri="{FF2B5EF4-FFF2-40B4-BE49-F238E27FC236}">
                  <a16:creationId xmlns:a16="http://schemas.microsoft.com/office/drawing/2014/main" id="{529D74C7-5B72-4D2F-8CCC-F30D9930B7F9}"/>
                </a:ext>
              </a:extLst>
            </p:cNvPr>
            <p:cNvSpPr/>
            <p:nvPr/>
          </p:nvSpPr>
          <p:spPr>
            <a:xfrm>
              <a:off x="1163510" y="1265046"/>
              <a:ext cx="219621" cy="17364"/>
            </a:xfrm>
            <a:custGeom>
              <a:avLst/>
              <a:gdLst/>
              <a:ahLst/>
              <a:cxnLst/>
              <a:rect l="l" t="t" r="r" b="b"/>
              <a:pathLst>
                <a:path w="7222" h="571" extrusionOk="0">
                  <a:moveTo>
                    <a:pt x="191" y="0"/>
                  </a:moveTo>
                  <a:cubicBezTo>
                    <a:pt x="96" y="0"/>
                    <a:pt x="1" y="127"/>
                    <a:pt x="1" y="222"/>
                  </a:cubicBezTo>
                  <a:lnTo>
                    <a:pt x="1" y="349"/>
                  </a:lnTo>
                  <a:cubicBezTo>
                    <a:pt x="1" y="444"/>
                    <a:pt x="96" y="570"/>
                    <a:pt x="191" y="570"/>
                  </a:cubicBezTo>
                  <a:lnTo>
                    <a:pt x="7000" y="570"/>
                  </a:lnTo>
                  <a:cubicBezTo>
                    <a:pt x="7126" y="570"/>
                    <a:pt x="7221" y="444"/>
                    <a:pt x="7221" y="349"/>
                  </a:cubicBezTo>
                  <a:lnTo>
                    <a:pt x="7221" y="222"/>
                  </a:lnTo>
                  <a:cubicBezTo>
                    <a:pt x="7221" y="127"/>
                    <a:pt x="7126" y="0"/>
                    <a:pt x="7000" y="0"/>
                  </a:cubicBezTo>
                  <a:close/>
                </a:path>
              </a:pathLst>
            </a:custGeom>
            <a:solidFill>
              <a:srgbClr val="ACE5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538;p14">
              <a:extLst>
                <a:ext uri="{FF2B5EF4-FFF2-40B4-BE49-F238E27FC236}">
                  <a16:creationId xmlns:a16="http://schemas.microsoft.com/office/drawing/2014/main" id="{9BEE4206-9030-4966-85B7-61673C04A107}"/>
                </a:ext>
              </a:extLst>
            </p:cNvPr>
            <p:cNvSpPr/>
            <p:nvPr/>
          </p:nvSpPr>
          <p:spPr>
            <a:xfrm>
              <a:off x="1076840" y="1343049"/>
              <a:ext cx="56836" cy="56836"/>
            </a:xfrm>
            <a:custGeom>
              <a:avLst/>
              <a:gdLst/>
              <a:ahLst/>
              <a:cxnLst/>
              <a:rect l="l" t="t" r="r" b="b"/>
              <a:pathLst>
                <a:path w="1869" h="1869" extrusionOk="0">
                  <a:moveTo>
                    <a:pt x="950" y="0"/>
                  </a:moveTo>
                  <a:cubicBezTo>
                    <a:pt x="412" y="0"/>
                    <a:pt x="0" y="412"/>
                    <a:pt x="0" y="951"/>
                  </a:cubicBezTo>
                  <a:cubicBezTo>
                    <a:pt x="0" y="1457"/>
                    <a:pt x="412" y="1869"/>
                    <a:pt x="950" y="1869"/>
                  </a:cubicBezTo>
                  <a:cubicBezTo>
                    <a:pt x="1457" y="1869"/>
                    <a:pt x="1869" y="1457"/>
                    <a:pt x="1869" y="951"/>
                  </a:cubicBezTo>
                  <a:cubicBezTo>
                    <a:pt x="1869" y="412"/>
                    <a:pt x="1457" y="0"/>
                    <a:pt x="950" y="0"/>
                  </a:cubicBezTo>
                  <a:close/>
                </a:path>
              </a:pathLst>
            </a:custGeom>
            <a:solidFill>
              <a:srgbClr val="F25D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539;p14">
              <a:extLst>
                <a:ext uri="{FF2B5EF4-FFF2-40B4-BE49-F238E27FC236}">
                  <a16:creationId xmlns:a16="http://schemas.microsoft.com/office/drawing/2014/main" id="{C5E72E44-7D94-4900-B82A-E40E2B788D49}"/>
                </a:ext>
              </a:extLst>
            </p:cNvPr>
            <p:cNvSpPr/>
            <p:nvPr/>
          </p:nvSpPr>
          <p:spPr>
            <a:xfrm>
              <a:off x="1083591" y="1355092"/>
              <a:ext cx="43365" cy="32295"/>
            </a:xfrm>
            <a:custGeom>
              <a:avLst/>
              <a:gdLst/>
              <a:ahLst/>
              <a:cxnLst/>
              <a:rect l="l" t="t" r="r" b="b"/>
              <a:pathLst>
                <a:path w="1426" h="1062" extrusionOk="0">
                  <a:moveTo>
                    <a:pt x="1255" y="0"/>
                  </a:moveTo>
                  <a:cubicBezTo>
                    <a:pt x="1219" y="0"/>
                    <a:pt x="1188" y="16"/>
                    <a:pt x="1172" y="48"/>
                  </a:cubicBezTo>
                  <a:lnTo>
                    <a:pt x="570" y="650"/>
                  </a:lnTo>
                  <a:lnTo>
                    <a:pt x="253" y="333"/>
                  </a:lnTo>
                  <a:cubicBezTo>
                    <a:pt x="238" y="317"/>
                    <a:pt x="206" y="309"/>
                    <a:pt x="174" y="309"/>
                  </a:cubicBezTo>
                  <a:cubicBezTo>
                    <a:pt x="143" y="309"/>
                    <a:pt x="111" y="317"/>
                    <a:pt x="95" y="333"/>
                  </a:cubicBezTo>
                  <a:lnTo>
                    <a:pt x="63" y="365"/>
                  </a:lnTo>
                  <a:cubicBezTo>
                    <a:pt x="0" y="428"/>
                    <a:pt x="0" y="523"/>
                    <a:pt x="63" y="555"/>
                  </a:cubicBezTo>
                  <a:lnTo>
                    <a:pt x="570" y="1061"/>
                  </a:lnTo>
                  <a:lnTo>
                    <a:pt x="1394" y="270"/>
                  </a:lnTo>
                  <a:cubicBezTo>
                    <a:pt x="1425" y="206"/>
                    <a:pt x="1425" y="143"/>
                    <a:pt x="1394" y="80"/>
                  </a:cubicBezTo>
                  <a:lnTo>
                    <a:pt x="1362" y="48"/>
                  </a:lnTo>
                  <a:cubicBezTo>
                    <a:pt x="1330" y="16"/>
                    <a:pt x="1291" y="0"/>
                    <a:pt x="125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540;p14">
              <a:extLst>
                <a:ext uri="{FF2B5EF4-FFF2-40B4-BE49-F238E27FC236}">
                  <a16:creationId xmlns:a16="http://schemas.microsoft.com/office/drawing/2014/main" id="{FE983E2B-B96F-43C9-8CE7-D8824D514AFE}"/>
                </a:ext>
              </a:extLst>
            </p:cNvPr>
            <p:cNvSpPr/>
            <p:nvPr/>
          </p:nvSpPr>
          <p:spPr>
            <a:xfrm>
              <a:off x="1163510" y="1350743"/>
              <a:ext cx="335179" cy="15448"/>
            </a:xfrm>
            <a:custGeom>
              <a:avLst/>
              <a:gdLst/>
              <a:ahLst/>
              <a:cxnLst/>
              <a:rect l="l" t="t" r="r" b="b"/>
              <a:pathLst>
                <a:path w="11022" h="508" extrusionOk="0">
                  <a:moveTo>
                    <a:pt x="191" y="1"/>
                  </a:moveTo>
                  <a:cubicBezTo>
                    <a:pt x="96" y="1"/>
                    <a:pt x="1" y="64"/>
                    <a:pt x="1" y="191"/>
                  </a:cubicBezTo>
                  <a:lnTo>
                    <a:pt x="1" y="286"/>
                  </a:lnTo>
                  <a:cubicBezTo>
                    <a:pt x="1" y="381"/>
                    <a:pt x="96" y="508"/>
                    <a:pt x="191" y="508"/>
                  </a:cubicBezTo>
                  <a:lnTo>
                    <a:pt x="10800" y="508"/>
                  </a:lnTo>
                  <a:cubicBezTo>
                    <a:pt x="10895" y="508"/>
                    <a:pt x="11021" y="381"/>
                    <a:pt x="11021" y="286"/>
                  </a:cubicBezTo>
                  <a:lnTo>
                    <a:pt x="11021" y="191"/>
                  </a:lnTo>
                  <a:cubicBezTo>
                    <a:pt x="11021" y="64"/>
                    <a:pt x="10895" y="1"/>
                    <a:pt x="10800" y="1"/>
                  </a:cubicBezTo>
                  <a:close/>
                </a:path>
              </a:pathLst>
            </a:custGeom>
            <a:solidFill>
              <a:srgbClr val="8BDC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541;p14">
              <a:extLst>
                <a:ext uri="{FF2B5EF4-FFF2-40B4-BE49-F238E27FC236}">
                  <a16:creationId xmlns:a16="http://schemas.microsoft.com/office/drawing/2014/main" id="{9A81C8A6-52BA-440F-BA62-11191291F56D}"/>
                </a:ext>
              </a:extLst>
            </p:cNvPr>
            <p:cNvSpPr/>
            <p:nvPr/>
          </p:nvSpPr>
          <p:spPr>
            <a:xfrm>
              <a:off x="1163510" y="1378690"/>
              <a:ext cx="219621" cy="14475"/>
            </a:xfrm>
            <a:custGeom>
              <a:avLst/>
              <a:gdLst/>
              <a:ahLst/>
              <a:cxnLst/>
              <a:rect l="l" t="t" r="r" b="b"/>
              <a:pathLst>
                <a:path w="7222" h="476" extrusionOk="0">
                  <a:moveTo>
                    <a:pt x="191" y="0"/>
                  </a:moveTo>
                  <a:cubicBezTo>
                    <a:pt x="96" y="0"/>
                    <a:pt x="1" y="64"/>
                    <a:pt x="1" y="159"/>
                  </a:cubicBezTo>
                  <a:lnTo>
                    <a:pt x="1" y="254"/>
                  </a:lnTo>
                  <a:cubicBezTo>
                    <a:pt x="1" y="380"/>
                    <a:pt x="96" y="475"/>
                    <a:pt x="191" y="475"/>
                  </a:cubicBezTo>
                  <a:lnTo>
                    <a:pt x="7000" y="475"/>
                  </a:lnTo>
                  <a:cubicBezTo>
                    <a:pt x="7126" y="475"/>
                    <a:pt x="7221" y="380"/>
                    <a:pt x="7221" y="254"/>
                  </a:cubicBezTo>
                  <a:lnTo>
                    <a:pt x="7221" y="159"/>
                  </a:lnTo>
                  <a:cubicBezTo>
                    <a:pt x="7221" y="64"/>
                    <a:pt x="7126" y="0"/>
                    <a:pt x="7000" y="0"/>
                  </a:cubicBezTo>
                  <a:close/>
                </a:path>
              </a:pathLst>
            </a:custGeom>
            <a:solidFill>
              <a:srgbClr val="ACE5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542;p14">
              <a:extLst>
                <a:ext uri="{FF2B5EF4-FFF2-40B4-BE49-F238E27FC236}">
                  <a16:creationId xmlns:a16="http://schemas.microsoft.com/office/drawing/2014/main" id="{46E7C20D-6E5B-46D0-8BA6-E36D8E6904C7}"/>
                </a:ext>
              </a:extLst>
            </p:cNvPr>
            <p:cNvSpPr/>
            <p:nvPr/>
          </p:nvSpPr>
          <p:spPr>
            <a:xfrm>
              <a:off x="1076840" y="1454777"/>
              <a:ext cx="56836" cy="56836"/>
            </a:xfrm>
            <a:custGeom>
              <a:avLst/>
              <a:gdLst/>
              <a:ahLst/>
              <a:cxnLst/>
              <a:rect l="l" t="t" r="r" b="b"/>
              <a:pathLst>
                <a:path w="1869" h="1869" extrusionOk="0">
                  <a:moveTo>
                    <a:pt x="950" y="0"/>
                  </a:moveTo>
                  <a:cubicBezTo>
                    <a:pt x="412" y="0"/>
                    <a:pt x="0" y="412"/>
                    <a:pt x="0" y="918"/>
                  </a:cubicBezTo>
                  <a:cubicBezTo>
                    <a:pt x="0" y="1457"/>
                    <a:pt x="412" y="1869"/>
                    <a:pt x="950" y="1869"/>
                  </a:cubicBezTo>
                  <a:cubicBezTo>
                    <a:pt x="1457" y="1869"/>
                    <a:pt x="1869" y="1457"/>
                    <a:pt x="1869" y="918"/>
                  </a:cubicBezTo>
                  <a:cubicBezTo>
                    <a:pt x="1869" y="412"/>
                    <a:pt x="1457" y="0"/>
                    <a:pt x="950" y="0"/>
                  </a:cubicBezTo>
                  <a:close/>
                </a:path>
              </a:pathLst>
            </a:custGeom>
            <a:solidFill>
              <a:srgbClr val="F25D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543;p14">
              <a:extLst>
                <a:ext uri="{FF2B5EF4-FFF2-40B4-BE49-F238E27FC236}">
                  <a16:creationId xmlns:a16="http://schemas.microsoft.com/office/drawing/2014/main" id="{A9B35C3E-F190-4D13-9F92-798F10760B74}"/>
                </a:ext>
              </a:extLst>
            </p:cNvPr>
            <p:cNvSpPr/>
            <p:nvPr/>
          </p:nvSpPr>
          <p:spPr>
            <a:xfrm>
              <a:off x="1083591" y="1466789"/>
              <a:ext cx="43365" cy="33269"/>
            </a:xfrm>
            <a:custGeom>
              <a:avLst/>
              <a:gdLst/>
              <a:ahLst/>
              <a:cxnLst/>
              <a:rect l="l" t="t" r="r" b="b"/>
              <a:pathLst>
                <a:path w="1426" h="1094" extrusionOk="0">
                  <a:moveTo>
                    <a:pt x="1255" y="1"/>
                  </a:moveTo>
                  <a:cubicBezTo>
                    <a:pt x="1219" y="1"/>
                    <a:pt x="1188" y="17"/>
                    <a:pt x="1172" y="48"/>
                  </a:cubicBezTo>
                  <a:lnTo>
                    <a:pt x="570" y="650"/>
                  </a:lnTo>
                  <a:lnTo>
                    <a:pt x="253" y="333"/>
                  </a:lnTo>
                  <a:cubicBezTo>
                    <a:pt x="238" y="318"/>
                    <a:pt x="206" y="310"/>
                    <a:pt x="174" y="310"/>
                  </a:cubicBezTo>
                  <a:cubicBezTo>
                    <a:pt x="143" y="310"/>
                    <a:pt x="111" y="318"/>
                    <a:pt x="95" y="333"/>
                  </a:cubicBezTo>
                  <a:lnTo>
                    <a:pt x="63" y="365"/>
                  </a:lnTo>
                  <a:cubicBezTo>
                    <a:pt x="0" y="428"/>
                    <a:pt x="0" y="523"/>
                    <a:pt x="63" y="555"/>
                  </a:cubicBezTo>
                  <a:lnTo>
                    <a:pt x="570" y="1094"/>
                  </a:lnTo>
                  <a:lnTo>
                    <a:pt x="1394" y="270"/>
                  </a:lnTo>
                  <a:cubicBezTo>
                    <a:pt x="1425" y="207"/>
                    <a:pt x="1425" y="143"/>
                    <a:pt x="1394" y="80"/>
                  </a:cubicBezTo>
                  <a:lnTo>
                    <a:pt x="1362" y="48"/>
                  </a:lnTo>
                  <a:cubicBezTo>
                    <a:pt x="1330" y="17"/>
                    <a:pt x="1291" y="1"/>
                    <a:pt x="125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544;p14">
              <a:extLst>
                <a:ext uri="{FF2B5EF4-FFF2-40B4-BE49-F238E27FC236}">
                  <a16:creationId xmlns:a16="http://schemas.microsoft.com/office/drawing/2014/main" id="{72411F3F-C9D1-4199-8225-7696D08E1AA1}"/>
                </a:ext>
              </a:extLst>
            </p:cNvPr>
            <p:cNvSpPr/>
            <p:nvPr/>
          </p:nvSpPr>
          <p:spPr>
            <a:xfrm>
              <a:off x="1163510" y="1462471"/>
              <a:ext cx="335179" cy="14475"/>
            </a:xfrm>
            <a:custGeom>
              <a:avLst/>
              <a:gdLst/>
              <a:ahLst/>
              <a:cxnLst/>
              <a:rect l="l" t="t" r="r" b="b"/>
              <a:pathLst>
                <a:path w="11022" h="476" extrusionOk="0">
                  <a:moveTo>
                    <a:pt x="191" y="0"/>
                  </a:moveTo>
                  <a:cubicBezTo>
                    <a:pt x="96" y="0"/>
                    <a:pt x="1" y="64"/>
                    <a:pt x="1" y="190"/>
                  </a:cubicBezTo>
                  <a:lnTo>
                    <a:pt x="1" y="285"/>
                  </a:lnTo>
                  <a:cubicBezTo>
                    <a:pt x="1" y="380"/>
                    <a:pt x="96" y="475"/>
                    <a:pt x="191" y="475"/>
                  </a:cubicBezTo>
                  <a:lnTo>
                    <a:pt x="10800" y="475"/>
                  </a:lnTo>
                  <a:cubicBezTo>
                    <a:pt x="10895" y="475"/>
                    <a:pt x="11021" y="380"/>
                    <a:pt x="11021" y="285"/>
                  </a:cubicBezTo>
                  <a:lnTo>
                    <a:pt x="11021" y="190"/>
                  </a:lnTo>
                  <a:cubicBezTo>
                    <a:pt x="11021" y="64"/>
                    <a:pt x="10895" y="0"/>
                    <a:pt x="10800" y="0"/>
                  </a:cubicBezTo>
                  <a:close/>
                </a:path>
              </a:pathLst>
            </a:custGeom>
            <a:solidFill>
              <a:srgbClr val="1CB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545;p14">
              <a:extLst>
                <a:ext uri="{FF2B5EF4-FFF2-40B4-BE49-F238E27FC236}">
                  <a16:creationId xmlns:a16="http://schemas.microsoft.com/office/drawing/2014/main" id="{4E9FF238-778A-4A20-8D4D-0A78B249D794}"/>
                </a:ext>
              </a:extLst>
            </p:cNvPr>
            <p:cNvSpPr/>
            <p:nvPr/>
          </p:nvSpPr>
          <p:spPr>
            <a:xfrm>
              <a:off x="1163510" y="1489445"/>
              <a:ext cx="219621" cy="14475"/>
            </a:xfrm>
            <a:custGeom>
              <a:avLst/>
              <a:gdLst/>
              <a:ahLst/>
              <a:cxnLst/>
              <a:rect l="l" t="t" r="r" b="b"/>
              <a:pathLst>
                <a:path w="7222" h="476" extrusionOk="0">
                  <a:moveTo>
                    <a:pt x="191" y="0"/>
                  </a:moveTo>
                  <a:cubicBezTo>
                    <a:pt x="96" y="0"/>
                    <a:pt x="1" y="95"/>
                    <a:pt x="1" y="190"/>
                  </a:cubicBezTo>
                  <a:lnTo>
                    <a:pt x="1" y="317"/>
                  </a:lnTo>
                  <a:cubicBezTo>
                    <a:pt x="1" y="412"/>
                    <a:pt x="96" y="475"/>
                    <a:pt x="191" y="475"/>
                  </a:cubicBezTo>
                  <a:lnTo>
                    <a:pt x="7000" y="475"/>
                  </a:lnTo>
                  <a:cubicBezTo>
                    <a:pt x="7126" y="475"/>
                    <a:pt x="7221" y="412"/>
                    <a:pt x="7221" y="317"/>
                  </a:cubicBezTo>
                  <a:lnTo>
                    <a:pt x="7221" y="190"/>
                  </a:lnTo>
                  <a:cubicBezTo>
                    <a:pt x="7221" y="95"/>
                    <a:pt x="7126" y="0"/>
                    <a:pt x="7000" y="0"/>
                  </a:cubicBezTo>
                  <a:close/>
                </a:path>
              </a:pathLst>
            </a:custGeom>
            <a:solidFill>
              <a:srgbClr val="1CB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643;p14">
              <a:extLst>
                <a:ext uri="{FF2B5EF4-FFF2-40B4-BE49-F238E27FC236}">
                  <a16:creationId xmlns:a16="http://schemas.microsoft.com/office/drawing/2014/main" id="{A1351699-9434-42B1-BCC8-C5EB7B499737}"/>
                </a:ext>
              </a:extLst>
            </p:cNvPr>
            <p:cNvSpPr/>
            <p:nvPr/>
          </p:nvSpPr>
          <p:spPr>
            <a:xfrm>
              <a:off x="1592084" y="1472080"/>
              <a:ext cx="68392" cy="33786"/>
            </a:xfrm>
            <a:custGeom>
              <a:avLst/>
              <a:gdLst/>
              <a:ahLst/>
              <a:cxnLst/>
              <a:rect l="l" t="t" r="r" b="b"/>
              <a:pathLst>
                <a:path w="2249" h="1111" extrusionOk="0">
                  <a:moveTo>
                    <a:pt x="422" y="1"/>
                  </a:moveTo>
                  <a:cubicBezTo>
                    <a:pt x="290" y="1"/>
                    <a:pt x="188" y="27"/>
                    <a:pt x="159" y="96"/>
                  </a:cubicBezTo>
                  <a:cubicBezTo>
                    <a:pt x="0" y="571"/>
                    <a:pt x="539" y="476"/>
                    <a:pt x="950" y="983"/>
                  </a:cubicBezTo>
                  <a:cubicBezTo>
                    <a:pt x="1018" y="1076"/>
                    <a:pt x="1143" y="1111"/>
                    <a:pt x="1290" y="1111"/>
                  </a:cubicBezTo>
                  <a:cubicBezTo>
                    <a:pt x="1689" y="1111"/>
                    <a:pt x="2249" y="856"/>
                    <a:pt x="2249" y="856"/>
                  </a:cubicBezTo>
                  <a:cubicBezTo>
                    <a:pt x="2249" y="856"/>
                    <a:pt x="1869" y="413"/>
                    <a:pt x="1330" y="191"/>
                  </a:cubicBezTo>
                  <a:cubicBezTo>
                    <a:pt x="1156" y="126"/>
                    <a:pt x="713" y="1"/>
                    <a:pt x="422" y="1"/>
                  </a:cubicBezTo>
                  <a:close/>
                </a:path>
              </a:pathLst>
            </a:custGeom>
            <a:solidFill>
              <a:srgbClr val="F5BA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644;p14">
              <a:extLst>
                <a:ext uri="{FF2B5EF4-FFF2-40B4-BE49-F238E27FC236}">
                  <a16:creationId xmlns:a16="http://schemas.microsoft.com/office/drawing/2014/main" id="{ABBC7BB2-66AE-41D3-B747-3CC95E1F659B}"/>
                </a:ext>
              </a:extLst>
            </p:cNvPr>
            <p:cNvSpPr/>
            <p:nvPr/>
          </p:nvSpPr>
          <p:spPr>
            <a:xfrm>
              <a:off x="1573777" y="1337971"/>
              <a:ext cx="332290" cy="222175"/>
            </a:xfrm>
            <a:custGeom>
              <a:avLst/>
              <a:gdLst/>
              <a:ahLst/>
              <a:cxnLst/>
              <a:rect l="l" t="t" r="r" b="b"/>
              <a:pathLst>
                <a:path w="10927" h="7306" extrusionOk="0">
                  <a:moveTo>
                    <a:pt x="9853" y="0"/>
                  </a:moveTo>
                  <a:cubicBezTo>
                    <a:pt x="9700" y="0"/>
                    <a:pt x="9530" y="34"/>
                    <a:pt x="9343" y="104"/>
                  </a:cubicBezTo>
                  <a:cubicBezTo>
                    <a:pt x="7316" y="928"/>
                    <a:pt x="3579" y="4728"/>
                    <a:pt x="2566" y="4981"/>
                  </a:cubicBezTo>
                  <a:cubicBezTo>
                    <a:pt x="2471" y="5010"/>
                    <a:pt x="2382" y="5020"/>
                    <a:pt x="2296" y="5020"/>
                  </a:cubicBezTo>
                  <a:cubicBezTo>
                    <a:pt x="2042" y="5020"/>
                    <a:pt x="1814" y="4926"/>
                    <a:pt x="1523" y="4926"/>
                  </a:cubicBezTo>
                  <a:cubicBezTo>
                    <a:pt x="1258" y="4926"/>
                    <a:pt x="942" y="5004"/>
                    <a:pt x="507" y="5298"/>
                  </a:cubicBezTo>
                  <a:cubicBezTo>
                    <a:pt x="1" y="5615"/>
                    <a:pt x="792" y="7135"/>
                    <a:pt x="1394" y="7261"/>
                  </a:cubicBezTo>
                  <a:cubicBezTo>
                    <a:pt x="1505" y="7291"/>
                    <a:pt x="1614" y="7306"/>
                    <a:pt x="1718" y="7306"/>
                  </a:cubicBezTo>
                  <a:cubicBezTo>
                    <a:pt x="2388" y="7306"/>
                    <a:pt x="2904" y="6717"/>
                    <a:pt x="3041" y="5868"/>
                  </a:cubicBezTo>
                  <a:cubicBezTo>
                    <a:pt x="3421" y="5393"/>
                    <a:pt x="8203" y="3049"/>
                    <a:pt x="9501" y="2258"/>
                  </a:cubicBezTo>
                  <a:cubicBezTo>
                    <a:pt x="10103" y="1909"/>
                    <a:pt x="10926" y="1339"/>
                    <a:pt x="10800" y="864"/>
                  </a:cubicBezTo>
                  <a:cubicBezTo>
                    <a:pt x="10633" y="315"/>
                    <a:pt x="10322" y="0"/>
                    <a:pt x="9853" y="0"/>
                  </a:cubicBezTo>
                  <a:close/>
                </a:path>
              </a:pathLst>
            </a:custGeom>
            <a:solidFill>
              <a:srgbClr val="F5BA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645;p14">
              <a:extLst>
                <a:ext uri="{FF2B5EF4-FFF2-40B4-BE49-F238E27FC236}">
                  <a16:creationId xmlns:a16="http://schemas.microsoft.com/office/drawing/2014/main" id="{535AB6EA-1BB0-4A1F-8984-2204C70019B6}"/>
                </a:ext>
              </a:extLst>
            </p:cNvPr>
            <p:cNvSpPr/>
            <p:nvPr/>
          </p:nvSpPr>
          <p:spPr>
            <a:xfrm>
              <a:off x="1854040" y="1280160"/>
              <a:ext cx="115467" cy="99714"/>
            </a:xfrm>
            <a:custGeom>
              <a:avLst/>
              <a:gdLst/>
              <a:ahLst/>
              <a:cxnLst/>
              <a:rect l="l" t="t" r="r" b="b"/>
              <a:pathLst>
                <a:path w="3797" h="3279" extrusionOk="0">
                  <a:moveTo>
                    <a:pt x="1515" y="1"/>
                  </a:moveTo>
                  <a:cubicBezTo>
                    <a:pt x="1488" y="1"/>
                    <a:pt x="1468" y="4"/>
                    <a:pt x="1457" y="10"/>
                  </a:cubicBezTo>
                  <a:cubicBezTo>
                    <a:pt x="1457" y="10"/>
                    <a:pt x="380" y="1910"/>
                    <a:pt x="159" y="2544"/>
                  </a:cubicBezTo>
                  <a:cubicBezTo>
                    <a:pt x="0" y="2987"/>
                    <a:pt x="634" y="3145"/>
                    <a:pt x="1045" y="3272"/>
                  </a:cubicBezTo>
                  <a:cubicBezTo>
                    <a:pt x="1064" y="3276"/>
                    <a:pt x="1084" y="3279"/>
                    <a:pt x="1105" y="3279"/>
                  </a:cubicBezTo>
                  <a:cubicBezTo>
                    <a:pt x="1536" y="3279"/>
                    <a:pt x="2631" y="2397"/>
                    <a:pt x="3294" y="1372"/>
                  </a:cubicBezTo>
                  <a:cubicBezTo>
                    <a:pt x="3796" y="603"/>
                    <a:pt x="1900" y="1"/>
                    <a:pt x="1515" y="1"/>
                  </a:cubicBezTo>
                  <a:close/>
                </a:path>
              </a:pathLst>
            </a:custGeom>
            <a:solidFill>
              <a:srgbClr val="F5BA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646;p14">
              <a:extLst>
                <a:ext uri="{FF2B5EF4-FFF2-40B4-BE49-F238E27FC236}">
                  <a16:creationId xmlns:a16="http://schemas.microsoft.com/office/drawing/2014/main" id="{46A5FA29-3FC3-4397-9D9A-40CAE77A492C}"/>
                </a:ext>
              </a:extLst>
            </p:cNvPr>
            <p:cNvSpPr/>
            <p:nvPr/>
          </p:nvSpPr>
          <p:spPr>
            <a:xfrm>
              <a:off x="1869458" y="1087024"/>
              <a:ext cx="257147" cy="290720"/>
            </a:xfrm>
            <a:custGeom>
              <a:avLst/>
              <a:gdLst/>
              <a:ahLst/>
              <a:cxnLst/>
              <a:rect l="l" t="t" r="r" b="b"/>
              <a:pathLst>
                <a:path w="8456" h="9560" extrusionOk="0">
                  <a:moveTo>
                    <a:pt x="6128" y="0"/>
                  </a:moveTo>
                  <a:cubicBezTo>
                    <a:pt x="5836" y="0"/>
                    <a:pt x="5546" y="97"/>
                    <a:pt x="5289" y="312"/>
                  </a:cubicBezTo>
                  <a:cubicBezTo>
                    <a:pt x="3674" y="1674"/>
                    <a:pt x="0" y="7184"/>
                    <a:pt x="0" y="7184"/>
                  </a:cubicBezTo>
                  <a:cubicBezTo>
                    <a:pt x="0" y="7184"/>
                    <a:pt x="190" y="7754"/>
                    <a:pt x="1140" y="8483"/>
                  </a:cubicBezTo>
                  <a:cubicBezTo>
                    <a:pt x="2458" y="9531"/>
                    <a:pt x="3210" y="9560"/>
                    <a:pt x="3287" y="9560"/>
                  </a:cubicBezTo>
                  <a:cubicBezTo>
                    <a:pt x="3291" y="9560"/>
                    <a:pt x="3294" y="9560"/>
                    <a:pt x="3294" y="9560"/>
                  </a:cubicBezTo>
                  <a:cubicBezTo>
                    <a:pt x="3294" y="9560"/>
                    <a:pt x="5701" y="7058"/>
                    <a:pt x="7126" y="5443"/>
                  </a:cubicBezTo>
                  <a:cubicBezTo>
                    <a:pt x="7822" y="4651"/>
                    <a:pt x="8456" y="3859"/>
                    <a:pt x="8012" y="1769"/>
                  </a:cubicBezTo>
                  <a:cubicBezTo>
                    <a:pt x="7802" y="764"/>
                    <a:pt x="6953" y="0"/>
                    <a:pt x="6128" y="0"/>
                  </a:cubicBezTo>
                  <a:close/>
                </a:path>
              </a:pathLst>
            </a:custGeom>
            <a:solidFill>
              <a:srgbClr val="8BDC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647;p14">
              <a:extLst>
                <a:ext uri="{FF2B5EF4-FFF2-40B4-BE49-F238E27FC236}">
                  <a16:creationId xmlns:a16="http://schemas.microsoft.com/office/drawing/2014/main" id="{2BCB15FF-7855-44E7-9853-C5E891666471}"/>
                </a:ext>
              </a:extLst>
            </p:cNvPr>
            <p:cNvSpPr/>
            <p:nvPr/>
          </p:nvSpPr>
          <p:spPr>
            <a:xfrm>
              <a:off x="1625779" y="2226168"/>
              <a:ext cx="125806" cy="50116"/>
            </a:xfrm>
            <a:custGeom>
              <a:avLst/>
              <a:gdLst/>
              <a:ahLst/>
              <a:cxnLst/>
              <a:rect l="l" t="t" r="r" b="b"/>
              <a:pathLst>
                <a:path w="4137" h="1648" extrusionOk="0">
                  <a:moveTo>
                    <a:pt x="603" y="1"/>
                  </a:moveTo>
                  <a:cubicBezTo>
                    <a:pt x="1" y="223"/>
                    <a:pt x="191" y="539"/>
                    <a:pt x="507" y="666"/>
                  </a:cubicBezTo>
                  <a:cubicBezTo>
                    <a:pt x="824" y="793"/>
                    <a:pt x="3801" y="1648"/>
                    <a:pt x="3801" y="1648"/>
                  </a:cubicBezTo>
                  <a:cubicBezTo>
                    <a:pt x="3801" y="1648"/>
                    <a:pt x="3833" y="1426"/>
                    <a:pt x="3991" y="729"/>
                  </a:cubicBezTo>
                  <a:cubicBezTo>
                    <a:pt x="4136" y="91"/>
                    <a:pt x="3829" y="64"/>
                    <a:pt x="3606" y="64"/>
                  </a:cubicBezTo>
                  <a:cubicBezTo>
                    <a:pt x="3586" y="64"/>
                    <a:pt x="3566" y="64"/>
                    <a:pt x="3548" y="64"/>
                  </a:cubicBezTo>
                  <a:cubicBezTo>
                    <a:pt x="3358" y="64"/>
                    <a:pt x="603" y="1"/>
                    <a:pt x="603" y="1"/>
                  </a:cubicBezTo>
                  <a:close/>
                </a:path>
              </a:pathLst>
            </a:custGeom>
            <a:solidFill>
              <a:srgbClr val="101B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648;p14">
              <a:extLst>
                <a:ext uri="{FF2B5EF4-FFF2-40B4-BE49-F238E27FC236}">
                  <a16:creationId xmlns:a16="http://schemas.microsoft.com/office/drawing/2014/main" id="{5A327C31-E728-4611-9F98-A8F39D421F6F}"/>
                </a:ext>
              </a:extLst>
            </p:cNvPr>
            <p:cNvSpPr/>
            <p:nvPr/>
          </p:nvSpPr>
          <p:spPr>
            <a:xfrm>
              <a:off x="1821561" y="1411929"/>
              <a:ext cx="292514" cy="454143"/>
            </a:xfrm>
            <a:custGeom>
              <a:avLst/>
              <a:gdLst/>
              <a:ahLst/>
              <a:cxnLst/>
              <a:rect l="l" t="t" r="r" b="b"/>
              <a:pathLst>
                <a:path w="9619" h="14934" extrusionOk="0">
                  <a:moveTo>
                    <a:pt x="6289" y="0"/>
                  </a:moveTo>
                  <a:cubicBezTo>
                    <a:pt x="4890" y="0"/>
                    <a:pt x="3341" y="928"/>
                    <a:pt x="2937" y="2422"/>
                  </a:cubicBezTo>
                  <a:cubicBezTo>
                    <a:pt x="2937" y="2422"/>
                    <a:pt x="657" y="11100"/>
                    <a:pt x="245" y="12873"/>
                  </a:cubicBezTo>
                  <a:cubicBezTo>
                    <a:pt x="0" y="13996"/>
                    <a:pt x="1241" y="14934"/>
                    <a:pt x="2579" y="14934"/>
                  </a:cubicBezTo>
                  <a:cubicBezTo>
                    <a:pt x="3317" y="14934"/>
                    <a:pt x="4084" y="14648"/>
                    <a:pt x="4647" y="13950"/>
                  </a:cubicBezTo>
                  <a:cubicBezTo>
                    <a:pt x="6199" y="11986"/>
                    <a:pt x="8289" y="9200"/>
                    <a:pt x="8954" y="6919"/>
                  </a:cubicBezTo>
                  <a:cubicBezTo>
                    <a:pt x="9619" y="4671"/>
                    <a:pt x="9556" y="2771"/>
                    <a:pt x="8289" y="966"/>
                  </a:cubicBezTo>
                  <a:cubicBezTo>
                    <a:pt x="7830" y="300"/>
                    <a:pt x="7084" y="0"/>
                    <a:pt x="6289" y="0"/>
                  </a:cubicBezTo>
                  <a:close/>
                </a:path>
              </a:pathLst>
            </a:custGeom>
            <a:solidFill>
              <a:srgbClr val="246B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649;p14">
              <a:extLst>
                <a:ext uri="{FF2B5EF4-FFF2-40B4-BE49-F238E27FC236}">
                  <a16:creationId xmlns:a16="http://schemas.microsoft.com/office/drawing/2014/main" id="{27114495-8A94-413D-B787-62BA2F912F9F}"/>
                </a:ext>
              </a:extLst>
            </p:cNvPr>
            <p:cNvSpPr/>
            <p:nvPr/>
          </p:nvSpPr>
          <p:spPr>
            <a:xfrm>
              <a:off x="1717284" y="1757695"/>
              <a:ext cx="258120" cy="489540"/>
            </a:xfrm>
            <a:custGeom>
              <a:avLst/>
              <a:gdLst/>
              <a:ahLst/>
              <a:cxnLst/>
              <a:rect l="l" t="t" r="r" b="b"/>
              <a:pathLst>
                <a:path w="8488" h="16098" extrusionOk="0">
                  <a:moveTo>
                    <a:pt x="5335" y="0"/>
                  </a:moveTo>
                  <a:cubicBezTo>
                    <a:pt x="4514" y="0"/>
                    <a:pt x="3967" y="405"/>
                    <a:pt x="3801" y="1028"/>
                  </a:cubicBezTo>
                  <a:cubicBezTo>
                    <a:pt x="3167" y="3118"/>
                    <a:pt x="3326" y="3182"/>
                    <a:pt x="2661" y="5779"/>
                  </a:cubicBezTo>
                  <a:cubicBezTo>
                    <a:pt x="1964" y="8344"/>
                    <a:pt x="0" y="15786"/>
                    <a:pt x="0" y="15786"/>
                  </a:cubicBezTo>
                  <a:cubicBezTo>
                    <a:pt x="0" y="15786"/>
                    <a:pt x="127" y="16039"/>
                    <a:pt x="349" y="16071"/>
                  </a:cubicBezTo>
                  <a:cubicBezTo>
                    <a:pt x="412" y="16090"/>
                    <a:pt x="467" y="16098"/>
                    <a:pt x="513" y="16098"/>
                  </a:cubicBezTo>
                  <a:cubicBezTo>
                    <a:pt x="700" y="16098"/>
                    <a:pt x="760" y="15976"/>
                    <a:pt x="760" y="15976"/>
                  </a:cubicBezTo>
                  <a:cubicBezTo>
                    <a:pt x="760" y="15976"/>
                    <a:pt x="1425" y="14202"/>
                    <a:pt x="2154" y="13126"/>
                  </a:cubicBezTo>
                  <a:cubicBezTo>
                    <a:pt x="2914" y="12081"/>
                    <a:pt x="6904" y="5177"/>
                    <a:pt x="7664" y="3783"/>
                  </a:cubicBezTo>
                  <a:cubicBezTo>
                    <a:pt x="8424" y="2390"/>
                    <a:pt x="8488" y="1092"/>
                    <a:pt x="6841" y="363"/>
                  </a:cubicBezTo>
                  <a:cubicBezTo>
                    <a:pt x="6274" y="112"/>
                    <a:pt x="5766" y="0"/>
                    <a:pt x="5335" y="0"/>
                  </a:cubicBezTo>
                  <a:close/>
                </a:path>
              </a:pathLst>
            </a:custGeom>
            <a:solidFill>
              <a:srgbClr val="246B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650;p14">
              <a:extLst>
                <a:ext uri="{FF2B5EF4-FFF2-40B4-BE49-F238E27FC236}">
                  <a16:creationId xmlns:a16="http://schemas.microsoft.com/office/drawing/2014/main" id="{5768F38D-6A26-41B8-9894-3E9B15F200E6}"/>
                </a:ext>
              </a:extLst>
            </p:cNvPr>
            <p:cNvSpPr/>
            <p:nvPr/>
          </p:nvSpPr>
          <p:spPr>
            <a:xfrm>
              <a:off x="2111190" y="2231307"/>
              <a:ext cx="58752" cy="44976"/>
            </a:xfrm>
            <a:custGeom>
              <a:avLst/>
              <a:gdLst/>
              <a:ahLst/>
              <a:cxnLst/>
              <a:rect l="l" t="t" r="r" b="b"/>
              <a:pathLst>
                <a:path w="1932" h="1479" extrusionOk="0">
                  <a:moveTo>
                    <a:pt x="422" y="1"/>
                  </a:moveTo>
                  <a:cubicBezTo>
                    <a:pt x="285" y="1"/>
                    <a:pt x="154" y="76"/>
                    <a:pt x="95" y="370"/>
                  </a:cubicBezTo>
                  <a:cubicBezTo>
                    <a:pt x="95" y="434"/>
                    <a:pt x="63" y="497"/>
                    <a:pt x="63" y="560"/>
                  </a:cubicBezTo>
                  <a:cubicBezTo>
                    <a:pt x="32" y="1257"/>
                    <a:pt x="0" y="1447"/>
                    <a:pt x="0" y="1447"/>
                  </a:cubicBezTo>
                  <a:cubicBezTo>
                    <a:pt x="0" y="1447"/>
                    <a:pt x="412" y="1447"/>
                    <a:pt x="982" y="1479"/>
                  </a:cubicBezTo>
                  <a:lnTo>
                    <a:pt x="1932" y="1479"/>
                  </a:lnTo>
                  <a:cubicBezTo>
                    <a:pt x="1932" y="1479"/>
                    <a:pt x="1932" y="1257"/>
                    <a:pt x="1868" y="560"/>
                  </a:cubicBezTo>
                  <a:cubicBezTo>
                    <a:pt x="1868" y="497"/>
                    <a:pt x="1868" y="434"/>
                    <a:pt x="1868" y="370"/>
                  </a:cubicBezTo>
                  <a:cubicBezTo>
                    <a:pt x="1810" y="76"/>
                    <a:pt x="1678" y="1"/>
                    <a:pt x="1541" y="1"/>
                  </a:cubicBezTo>
                  <a:cubicBezTo>
                    <a:pt x="1457" y="1"/>
                    <a:pt x="1371" y="29"/>
                    <a:pt x="1298" y="54"/>
                  </a:cubicBezTo>
                  <a:cubicBezTo>
                    <a:pt x="1267" y="54"/>
                    <a:pt x="1140" y="85"/>
                    <a:pt x="982" y="149"/>
                  </a:cubicBezTo>
                  <a:cubicBezTo>
                    <a:pt x="823" y="85"/>
                    <a:pt x="697" y="54"/>
                    <a:pt x="665" y="54"/>
                  </a:cubicBezTo>
                  <a:cubicBezTo>
                    <a:pt x="593" y="29"/>
                    <a:pt x="506" y="1"/>
                    <a:pt x="422" y="1"/>
                  </a:cubicBezTo>
                  <a:close/>
                </a:path>
              </a:pathLst>
            </a:custGeom>
            <a:solidFill>
              <a:srgbClr val="111B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651;p14">
              <a:extLst>
                <a:ext uri="{FF2B5EF4-FFF2-40B4-BE49-F238E27FC236}">
                  <a16:creationId xmlns:a16="http://schemas.microsoft.com/office/drawing/2014/main" id="{0CA72735-4500-4BBD-B2F5-C5DF39207067}"/>
                </a:ext>
              </a:extLst>
            </p:cNvPr>
            <p:cNvSpPr/>
            <p:nvPr/>
          </p:nvSpPr>
          <p:spPr>
            <a:xfrm>
              <a:off x="2044196" y="1403870"/>
              <a:ext cx="225703" cy="435350"/>
            </a:xfrm>
            <a:custGeom>
              <a:avLst/>
              <a:gdLst/>
              <a:ahLst/>
              <a:cxnLst/>
              <a:rect l="l" t="t" r="r" b="b"/>
              <a:pathLst>
                <a:path w="7422" h="14316" extrusionOk="0">
                  <a:moveTo>
                    <a:pt x="1988" y="0"/>
                  </a:moveTo>
                  <a:cubicBezTo>
                    <a:pt x="1059" y="0"/>
                    <a:pt x="373" y="312"/>
                    <a:pt x="335" y="1041"/>
                  </a:cubicBezTo>
                  <a:cubicBezTo>
                    <a:pt x="335" y="1041"/>
                    <a:pt x="18" y="10953"/>
                    <a:pt x="18" y="12727"/>
                  </a:cubicBezTo>
                  <a:cubicBezTo>
                    <a:pt x="1" y="13696"/>
                    <a:pt x="996" y="14315"/>
                    <a:pt x="2078" y="14315"/>
                  </a:cubicBezTo>
                  <a:cubicBezTo>
                    <a:pt x="2975" y="14315"/>
                    <a:pt x="3932" y="13890"/>
                    <a:pt x="4420" y="12885"/>
                  </a:cubicBezTo>
                  <a:cubicBezTo>
                    <a:pt x="5528" y="10668"/>
                    <a:pt x="7112" y="8800"/>
                    <a:pt x="7333" y="3543"/>
                  </a:cubicBezTo>
                  <a:cubicBezTo>
                    <a:pt x="7421" y="1589"/>
                    <a:pt x="4086" y="0"/>
                    <a:pt x="1988" y="0"/>
                  </a:cubicBezTo>
                  <a:close/>
                </a:path>
              </a:pathLst>
            </a:custGeom>
            <a:solidFill>
              <a:srgbClr val="2B76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652;p14">
              <a:extLst>
                <a:ext uri="{FF2B5EF4-FFF2-40B4-BE49-F238E27FC236}">
                  <a16:creationId xmlns:a16="http://schemas.microsoft.com/office/drawing/2014/main" id="{92E51DC1-474D-4D1C-AC10-DA032928D07A}"/>
                </a:ext>
              </a:extLst>
            </p:cNvPr>
            <p:cNvSpPr/>
            <p:nvPr/>
          </p:nvSpPr>
          <p:spPr>
            <a:xfrm>
              <a:off x="2042797" y="1747538"/>
              <a:ext cx="145421" cy="503407"/>
            </a:xfrm>
            <a:custGeom>
              <a:avLst/>
              <a:gdLst/>
              <a:ahLst/>
              <a:cxnLst/>
              <a:rect l="l" t="t" r="r" b="b"/>
              <a:pathLst>
                <a:path w="4782" h="16554" extrusionOk="0">
                  <a:moveTo>
                    <a:pt x="2877" y="0"/>
                  </a:moveTo>
                  <a:cubicBezTo>
                    <a:pt x="2868" y="0"/>
                    <a:pt x="2859" y="0"/>
                    <a:pt x="2851" y="0"/>
                  </a:cubicBezTo>
                  <a:cubicBezTo>
                    <a:pt x="1109" y="0"/>
                    <a:pt x="1" y="1236"/>
                    <a:pt x="64" y="1552"/>
                  </a:cubicBezTo>
                  <a:cubicBezTo>
                    <a:pt x="412" y="4212"/>
                    <a:pt x="2882" y="16500"/>
                    <a:pt x="2882" y="16500"/>
                  </a:cubicBezTo>
                  <a:cubicBezTo>
                    <a:pt x="2882" y="16500"/>
                    <a:pt x="2918" y="16553"/>
                    <a:pt x="3069" y="16553"/>
                  </a:cubicBezTo>
                  <a:cubicBezTo>
                    <a:pt x="3120" y="16553"/>
                    <a:pt x="3183" y="16547"/>
                    <a:pt x="3262" y="16532"/>
                  </a:cubicBezTo>
                  <a:cubicBezTo>
                    <a:pt x="3579" y="16468"/>
                    <a:pt x="3611" y="16247"/>
                    <a:pt x="3611" y="16247"/>
                  </a:cubicBezTo>
                  <a:cubicBezTo>
                    <a:pt x="3611" y="16247"/>
                    <a:pt x="3484" y="14536"/>
                    <a:pt x="3737" y="13270"/>
                  </a:cubicBezTo>
                  <a:cubicBezTo>
                    <a:pt x="3991" y="12035"/>
                    <a:pt x="4529" y="6271"/>
                    <a:pt x="4656" y="4751"/>
                  </a:cubicBezTo>
                  <a:cubicBezTo>
                    <a:pt x="4782" y="3207"/>
                    <a:pt x="4626" y="0"/>
                    <a:pt x="2877" y="0"/>
                  </a:cubicBezTo>
                  <a:close/>
                </a:path>
              </a:pathLst>
            </a:custGeom>
            <a:solidFill>
              <a:srgbClr val="2B76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653;p14">
              <a:extLst>
                <a:ext uri="{FF2B5EF4-FFF2-40B4-BE49-F238E27FC236}">
                  <a16:creationId xmlns:a16="http://schemas.microsoft.com/office/drawing/2014/main" id="{09A9D160-FED0-4F86-BCAE-73B4DFDA02CA}"/>
                </a:ext>
              </a:extLst>
            </p:cNvPr>
            <p:cNvSpPr/>
            <p:nvPr/>
          </p:nvSpPr>
          <p:spPr>
            <a:xfrm>
              <a:off x="1892570" y="1083374"/>
              <a:ext cx="403541" cy="523417"/>
            </a:xfrm>
            <a:custGeom>
              <a:avLst/>
              <a:gdLst/>
              <a:ahLst/>
              <a:cxnLst/>
              <a:rect l="l" t="t" r="r" b="b"/>
              <a:pathLst>
                <a:path w="13270" h="17212" extrusionOk="0">
                  <a:moveTo>
                    <a:pt x="6280" y="0"/>
                  </a:moveTo>
                  <a:cubicBezTo>
                    <a:pt x="4133" y="0"/>
                    <a:pt x="4190" y="794"/>
                    <a:pt x="3610" y="2649"/>
                  </a:cubicBezTo>
                  <a:cubicBezTo>
                    <a:pt x="2122" y="7304"/>
                    <a:pt x="0" y="15253"/>
                    <a:pt x="0" y="15253"/>
                  </a:cubicBezTo>
                  <a:cubicBezTo>
                    <a:pt x="0" y="15253"/>
                    <a:pt x="1330" y="16330"/>
                    <a:pt x="5764" y="16963"/>
                  </a:cubicBezTo>
                  <a:cubicBezTo>
                    <a:pt x="7013" y="17142"/>
                    <a:pt x="8044" y="17212"/>
                    <a:pt x="8895" y="17212"/>
                  </a:cubicBezTo>
                  <a:cubicBezTo>
                    <a:pt x="11968" y="17212"/>
                    <a:pt x="12668" y="16298"/>
                    <a:pt x="12668" y="16298"/>
                  </a:cubicBezTo>
                  <a:cubicBezTo>
                    <a:pt x="12668" y="16298"/>
                    <a:pt x="13269" y="7463"/>
                    <a:pt x="12319" y="3219"/>
                  </a:cubicBezTo>
                  <a:cubicBezTo>
                    <a:pt x="12098" y="2269"/>
                    <a:pt x="11084" y="749"/>
                    <a:pt x="8804" y="274"/>
                  </a:cubicBezTo>
                  <a:cubicBezTo>
                    <a:pt x="8171" y="116"/>
                    <a:pt x="7632" y="84"/>
                    <a:pt x="6936" y="21"/>
                  </a:cubicBezTo>
                  <a:cubicBezTo>
                    <a:pt x="6697" y="7"/>
                    <a:pt x="6479" y="0"/>
                    <a:pt x="6280" y="0"/>
                  </a:cubicBezTo>
                  <a:close/>
                </a:path>
              </a:pathLst>
            </a:custGeom>
            <a:solidFill>
              <a:srgbClr val="ACE5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654;p14">
              <a:extLst>
                <a:ext uri="{FF2B5EF4-FFF2-40B4-BE49-F238E27FC236}">
                  <a16:creationId xmlns:a16="http://schemas.microsoft.com/office/drawing/2014/main" id="{721EAEAC-C305-4B5C-8ACA-2D7D5ED521A6}"/>
                </a:ext>
              </a:extLst>
            </p:cNvPr>
            <p:cNvSpPr/>
            <p:nvPr/>
          </p:nvSpPr>
          <p:spPr>
            <a:xfrm>
              <a:off x="2002351" y="880902"/>
              <a:ext cx="198212" cy="190093"/>
            </a:xfrm>
            <a:custGeom>
              <a:avLst/>
              <a:gdLst/>
              <a:ahLst/>
              <a:cxnLst/>
              <a:rect l="l" t="t" r="r" b="b"/>
              <a:pathLst>
                <a:path w="6518" h="6251" extrusionOk="0">
                  <a:moveTo>
                    <a:pt x="1949" y="0"/>
                  </a:moveTo>
                  <a:cubicBezTo>
                    <a:pt x="1745" y="0"/>
                    <a:pt x="1511" y="54"/>
                    <a:pt x="1235" y="186"/>
                  </a:cubicBezTo>
                  <a:cubicBezTo>
                    <a:pt x="0" y="788"/>
                    <a:pt x="475" y="3290"/>
                    <a:pt x="1426" y="4018"/>
                  </a:cubicBezTo>
                  <a:cubicBezTo>
                    <a:pt x="1426" y="4018"/>
                    <a:pt x="1588" y="3967"/>
                    <a:pt x="1873" y="3967"/>
                  </a:cubicBezTo>
                  <a:cubicBezTo>
                    <a:pt x="2179" y="3967"/>
                    <a:pt x="2627" y="4026"/>
                    <a:pt x="3167" y="4272"/>
                  </a:cubicBezTo>
                  <a:cubicBezTo>
                    <a:pt x="4157" y="4721"/>
                    <a:pt x="4266" y="6250"/>
                    <a:pt x="4598" y="6250"/>
                  </a:cubicBezTo>
                  <a:cubicBezTo>
                    <a:pt x="4616" y="6250"/>
                    <a:pt x="4636" y="6245"/>
                    <a:pt x="4656" y="6235"/>
                  </a:cubicBezTo>
                  <a:cubicBezTo>
                    <a:pt x="5479" y="5792"/>
                    <a:pt x="6208" y="4810"/>
                    <a:pt x="6334" y="3828"/>
                  </a:cubicBezTo>
                  <a:cubicBezTo>
                    <a:pt x="6518" y="2301"/>
                    <a:pt x="5964" y="1068"/>
                    <a:pt x="4134" y="1068"/>
                  </a:cubicBezTo>
                  <a:cubicBezTo>
                    <a:pt x="4067" y="1068"/>
                    <a:pt x="3998" y="1070"/>
                    <a:pt x="3927" y="1073"/>
                  </a:cubicBezTo>
                  <a:cubicBezTo>
                    <a:pt x="3919" y="1073"/>
                    <a:pt x="3910" y="1074"/>
                    <a:pt x="3901" y="1074"/>
                  </a:cubicBezTo>
                  <a:cubicBezTo>
                    <a:pt x="3168" y="1074"/>
                    <a:pt x="2859" y="0"/>
                    <a:pt x="1949" y="0"/>
                  </a:cubicBezTo>
                  <a:close/>
                </a:path>
              </a:pathLst>
            </a:custGeom>
            <a:solidFill>
              <a:srgbClr val="2B76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655;p14">
              <a:extLst>
                <a:ext uri="{FF2B5EF4-FFF2-40B4-BE49-F238E27FC236}">
                  <a16:creationId xmlns:a16="http://schemas.microsoft.com/office/drawing/2014/main" id="{202A339E-3328-4295-9219-FF36D1F9F182}"/>
                </a:ext>
              </a:extLst>
            </p:cNvPr>
            <p:cNvSpPr/>
            <p:nvPr/>
          </p:nvSpPr>
          <p:spPr>
            <a:xfrm>
              <a:off x="2036046" y="1076350"/>
              <a:ext cx="155942" cy="94666"/>
            </a:xfrm>
            <a:custGeom>
              <a:avLst/>
              <a:gdLst/>
              <a:ahLst/>
              <a:cxnLst/>
              <a:rect l="l" t="t" r="r" b="b"/>
              <a:pathLst>
                <a:path w="5128" h="3113" extrusionOk="0">
                  <a:moveTo>
                    <a:pt x="1813" y="1"/>
                  </a:moveTo>
                  <a:cubicBezTo>
                    <a:pt x="1461" y="1"/>
                    <a:pt x="1170" y="87"/>
                    <a:pt x="1078" y="378"/>
                  </a:cubicBezTo>
                  <a:cubicBezTo>
                    <a:pt x="824" y="1202"/>
                    <a:pt x="1" y="2943"/>
                    <a:pt x="1996" y="3102"/>
                  </a:cubicBezTo>
                  <a:cubicBezTo>
                    <a:pt x="2086" y="3109"/>
                    <a:pt x="2173" y="3113"/>
                    <a:pt x="2259" y="3113"/>
                  </a:cubicBezTo>
                  <a:cubicBezTo>
                    <a:pt x="4370" y="3113"/>
                    <a:pt x="5128" y="937"/>
                    <a:pt x="5036" y="663"/>
                  </a:cubicBezTo>
                  <a:cubicBezTo>
                    <a:pt x="4888" y="241"/>
                    <a:pt x="4403" y="185"/>
                    <a:pt x="3927" y="185"/>
                  </a:cubicBezTo>
                  <a:cubicBezTo>
                    <a:pt x="3753" y="185"/>
                    <a:pt x="3582" y="192"/>
                    <a:pt x="3428" y="192"/>
                  </a:cubicBezTo>
                  <a:cubicBezTo>
                    <a:pt x="3370" y="192"/>
                    <a:pt x="3315" y="191"/>
                    <a:pt x="3263" y="188"/>
                  </a:cubicBezTo>
                  <a:cubicBezTo>
                    <a:pt x="2912" y="170"/>
                    <a:pt x="2303" y="1"/>
                    <a:pt x="1813" y="1"/>
                  </a:cubicBezTo>
                  <a:close/>
                </a:path>
              </a:pathLst>
            </a:custGeom>
            <a:solidFill>
              <a:srgbClr val="2B76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656;p14">
              <a:extLst>
                <a:ext uri="{FF2B5EF4-FFF2-40B4-BE49-F238E27FC236}">
                  <a16:creationId xmlns:a16="http://schemas.microsoft.com/office/drawing/2014/main" id="{7F40FE03-75B6-4717-A694-83373039848F}"/>
                </a:ext>
              </a:extLst>
            </p:cNvPr>
            <p:cNvSpPr/>
            <p:nvPr/>
          </p:nvSpPr>
          <p:spPr>
            <a:xfrm>
              <a:off x="2058215" y="1086872"/>
              <a:ext cx="112699" cy="65868"/>
            </a:xfrm>
            <a:custGeom>
              <a:avLst/>
              <a:gdLst/>
              <a:ahLst/>
              <a:cxnLst/>
              <a:rect l="l" t="t" r="r" b="b"/>
              <a:pathLst>
                <a:path w="3706" h="2166" extrusionOk="0">
                  <a:moveTo>
                    <a:pt x="1489" y="1"/>
                  </a:moveTo>
                  <a:cubicBezTo>
                    <a:pt x="1267" y="1"/>
                    <a:pt x="1045" y="1"/>
                    <a:pt x="855" y="64"/>
                  </a:cubicBezTo>
                  <a:cubicBezTo>
                    <a:pt x="729" y="571"/>
                    <a:pt x="0" y="1996"/>
                    <a:pt x="1489" y="2154"/>
                  </a:cubicBezTo>
                  <a:cubicBezTo>
                    <a:pt x="1560" y="2162"/>
                    <a:pt x="1630" y="2165"/>
                    <a:pt x="1698" y="2165"/>
                  </a:cubicBezTo>
                  <a:cubicBezTo>
                    <a:pt x="3070" y="2165"/>
                    <a:pt x="3675" y="704"/>
                    <a:pt x="3705" y="191"/>
                  </a:cubicBezTo>
                  <a:cubicBezTo>
                    <a:pt x="3579" y="159"/>
                    <a:pt x="3484" y="159"/>
                    <a:pt x="3357" y="127"/>
                  </a:cubicBezTo>
                  <a:cubicBezTo>
                    <a:pt x="2692" y="32"/>
                    <a:pt x="2185" y="1"/>
                    <a:pt x="1489" y="1"/>
                  </a:cubicBezTo>
                  <a:close/>
                </a:path>
              </a:pathLst>
            </a:custGeom>
            <a:solidFill>
              <a:srgbClr val="F5BA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657;p14">
              <a:extLst>
                <a:ext uri="{FF2B5EF4-FFF2-40B4-BE49-F238E27FC236}">
                  <a16:creationId xmlns:a16="http://schemas.microsoft.com/office/drawing/2014/main" id="{6FE2C6BB-AAF0-4BF7-B6C9-FF095EA1610C}"/>
                </a:ext>
              </a:extLst>
            </p:cNvPr>
            <p:cNvSpPr/>
            <p:nvPr/>
          </p:nvSpPr>
          <p:spPr>
            <a:xfrm>
              <a:off x="2042797" y="961672"/>
              <a:ext cx="124255" cy="176256"/>
            </a:xfrm>
            <a:custGeom>
              <a:avLst/>
              <a:gdLst/>
              <a:ahLst/>
              <a:cxnLst/>
              <a:rect l="l" t="t" r="r" b="b"/>
              <a:pathLst>
                <a:path w="4086" h="5796" extrusionOk="0">
                  <a:moveTo>
                    <a:pt x="96" y="1"/>
                  </a:moveTo>
                  <a:lnTo>
                    <a:pt x="96" y="1"/>
                  </a:lnTo>
                  <a:cubicBezTo>
                    <a:pt x="95" y="1"/>
                    <a:pt x="1" y="1236"/>
                    <a:pt x="222" y="2281"/>
                  </a:cubicBezTo>
                  <a:cubicBezTo>
                    <a:pt x="363" y="2983"/>
                    <a:pt x="555" y="3443"/>
                    <a:pt x="1030" y="3443"/>
                  </a:cubicBezTo>
                  <a:cubicBezTo>
                    <a:pt x="1197" y="3443"/>
                    <a:pt x="1400" y="3386"/>
                    <a:pt x="1647" y="3262"/>
                  </a:cubicBezTo>
                  <a:lnTo>
                    <a:pt x="1647" y="3262"/>
                  </a:lnTo>
                  <a:cubicBezTo>
                    <a:pt x="1647" y="3738"/>
                    <a:pt x="1584" y="4308"/>
                    <a:pt x="1521" y="4719"/>
                  </a:cubicBezTo>
                  <a:cubicBezTo>
                    <a:pt x="1394" y="5543"/>
                    <a:pt x="1964" y="5796"/>
                    <a:pt x="2344" y="5796"/>
                  </a:cubicBezTo>
                  <a:cubicBezTo>
                    <a:pt x="2756" y="5796"/>
                    <a:pt x="4086" y="5511"/>
                    <a:pt x="3579" y="4023"/>
                  </a:cubicBezTo>
                  <a:cubicBezTo>
                    <a:pt x="3104" y="2661"/>
                    <a:pt x="3009" y="1837"/>
                    <a:pt x="2502" y="602"/>
                  </a:cubicBezTo>
                  <a:cubicBezTo>
                    <a:pt x="2501" y="601"/>
                    <a:pt x="2495" y="600"/>
                    <a:pt x="2486" y="600"/>
                  </a:cubicBezTo>
                  <a:cubicBezTo>
                    <a:pt x="2415" y="600"/>
                    <a:pt x="2113" y="642"/>
                    <a:pt x="1742" y="642"/>
                  </a:cubicBezTo>
                  <a:cubicBezTo>
                    <a:pt x="1154" y="642"/>
                    <a:pt x="392" y="538"/>
                    <a:pt x="96" y="1"/>
                  </a:cubicBezTo>
                  <a:close/>
                </a:path>
              </a:pathLst>
            </a:custGeom>
            <a:solidFill>
              <a:srgbClr val="F5BA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658;p14">
              <a:extLst>
                <a:ext uri="{FF2B5EF4-FFF2-40B4-BE49-F238E27FC236}">
                  <a16:creationId xmlns:a16="http://schemas.microsoft.com/office/drawing/2014/main" id="{44C0B203-A88A-4746-976E-0547663FC3B7}"/>
                </a:ext>
              </a:extLst>
            </p:cNvPr>
            <p:cNvSpPr/>
            <p:nvPr/>
          </p:nvSpPr>
          <p:spPr>
            <a:xfrm>
              <a:off x="2108271" y="984997"/>
              <a:ext cx="45311" cy="34728"/>
            </a:xfrm>
            <a:custGeom>
              <a:avLst/>
              <a:gdLst/>
              <a:ahLst/>
              <a:cxnLst/>
              <a:rect l="l" t="t" r="r" b="b"/>
              <a:pathLst>
                <a:path w="1490" h="1142" extrusionOk="0">
                  <a:moveTo>
                    <a:pt x="957" y="1"/>
                  </a:moveTo>
                  <a:cubicBezTo>
                    <a:pt x="806" y="1"/>
                    <a:pt x="638" y="49"/>
                    <a:pt x="476" y="152"/>
                  </a:cubicBezTo>
                  <a:cubicBezTo>
                    <a:pt x="128" y="374"/>
                    <a:pt x="1" y="754"/>
                    <a:pt x="128" y="975"/>
                  </a:cubicBezTo>
                  <a:cubicBezTo>
                    <a:pt x="207" y="1086"/>
                    <a:pt x="341" y="1142"/>
                    <a:pt x="500" y="1142"/>
                  </a:cubicBezTo>
                  <a:cubicBezTo>
                    <a:pt x="658" y="1142"/>
                    <a:pt x="840" y="1086"/>
                    <a:pt x="1014" y="975"/>
                  </a:cubicBezTo>
                  <a:cubicBezTo>
                    <a:pt x="1363" y="785"/>
                    <a:pt x="1489" y="405"/>
                    <a:pt x="1363" y="184"/>
                  </a:cubicBezTo>
                  <a:cubicBezTo>
                    <a:pt x="1278" y="65"/>
                    <a:pt x="1130" y="1"/>
                    <a:pt x="957" y="1"/>
                  </a:cubicBezTo>
                  <a:close/>
                </a:path>
              </a:pathLst>
            </a:custGeom>
            <a:solidFill>
              <a:srgbClr val="F5BA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659;p14">
              <a:extLst>
                <a:ext uri="{FF2B5EF4-FFF2-40B4-BE49-F238E27FC236}">
                  <a16:creationId xmlns:a16="http://schemas.microsoft.com/office/drawing/2014/main" id="{A7FABA17-9487-4D75-929A-FF56AACD58D9}"/>
                </a:ext>
              </a:extLst>
            </p:cNvPr>
            <p:cNvSpPr/>
            <p:nvPr/>
          </p:nvSpPr>
          <p:spPr>
            <a:xfrm>
              <a:off x="1141371" y="1474027"/>
              <a:ext cx="28920" cy="17364"/>
            </a:xfrm>
            <a:custGeom>
              <a:avLst/>
              <a:gdLst/>
              <a:ahLst/>
              <a:cxnLst/>
              <a:rect l="l" t="t" r="r" b="b"/>
              <a:pathLst>
                <a:path w="951" h="571" extrusionOk="0">
                  <a:moveTo>
                    <a:pt x="254" y="0"/>
                  </a:moveTo>
                  <a:cubicBezTo>
                    <a:pt x="127" y="0"/>
                    <a:pt x="0" y="127"/>
                    <a:pt x="0" y="285"/>
                  </a:cubicBezTo>
                  <a:cubicBezTo>
                    <a:pt x="0" y="444"/>
                    <a:pt x="127" y="570"/>
                    <a:pt x="254" y="570"/>
                  </a:cubicBezTo>
                  <a:lnTo>
                    <a:pt x="697" y="570"/>
                  </a:lnTo>
                  <a:cubicBezTo>
                    <a:pt x="855" y="570"/>
                    <a:pt x="950" y="444"/>
                    <a:pt x="950" y="285"/>
                  </a:cubicBezTo>
                  <a:cubicBezTo>
                    <a:pt x="950" y="127"/>
                    <a:pt x="855" y="0"/>
                    <a:pt x="697" y="0"/>
                  </a:cubicBezTo>
                  <a:close/>
                </a:path>
              </a:pathLst>
            </a:custGeom>
            <a:solidFill>
              <a:srgbClr val="2B76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660;p14">
              <a:extLst>
                <a:ext uri="{FF2B5EF4-FFF2-40B4-BE49-F238E27FC236}">
                  <a16:creationId xmlns:a16="http://schemas.microsoft.com/office/drawing/2014/main" id="{54BE99F0-4B4F-4286-96CB-6A2C5B3606D9}"/>
                </a:ext>
              </a:extLst>
            </p:cNvPr>
            <p:cNvSpPr/>
            <p:nvPr/>
          </p:nvSpPr>
          <p:spPr>
            <a:xfrm>
              <a:off x="1836706" y="1459582"/>
              <a:ext cx="56836" cy="47227"/>
            </a:xfrm>
            <a:custGeom>
              <a:avLst/>
              <a:gdLst/>
              <a:ahLst/>
              <a:cxnLst/>
              <a:rect l="l" t="t" r="r" b="b"/>
              <a:pathLst>
                <a:path w="1869" h="1553" extrusionOk="0">
                  <a:moveTo>
                    <a:pt x="222" y="0"/>
                  </a:moveTo>
                  <a:cubicBezTo>
                    <a:pt x="95" y="0"/>
                    <a:pt x="0" y="95"/>
                    <a:pt x="0" y="222"/>
                  </a:cubicBezTo>
                  <a:lnTo>
                    <a:pt x="0" y="1299"/>
                  </a:lnTo>
                  <a:cubicBezTo>
                    <a:pt x="0" y="1426"/>
                    <a:pt x="95" y="1552"/>
                    <a:pt x="222" y="1552"/>
                  </a:cubicBezTo>
                  <a:lnTo>
                    <a:pt x="1615" y="1552"/>
                  </a:lnTo>
                  <a:cubicBezTo>
                    <a:pt x="1742" y="1552"/>
                    <a:pt x="1869" y="1426"/>
                    <a:pt x="1869" y="1299"/>
                  </a:cubicBezTo>
                  <a:lnTo>
                    <a:pt x="1869" y="222"/>
                  </a:lnTo>
                  <a:cubicBezTo>
                    <a:pt x="1869" y="95"/>
                    <a:pt x="1742" y="0"/>
                    <a:pt x="1615" y="0"/>
                  </a:cubicBezTo>
                  <a:close/>
                </a:path>
              </a:pathLst>
            </a:custGeom>
            <a:solidFill>
              <a:srgbClr val="2B76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661;p14">
              <a:extLst>
                <a:ext uri="{FF2B5EF4-FFF2-40B4-BE49-F238E27FC236}">
                  <a16:creationId xmlns:a16="http://schemas.microsoft.com/office/drawing/2014/main" id="{D8242BC1-2ADA-4145-A5E0-961D76171E61}"/>
                </a:ext>
              </a:extLst>
            </p:cNvPr>
            <p:cNvSpPr/>
            <p:nvPr/>
          </p:nvSpPr>
          <p:spPr>
            <a:xfrm>
              <a:off x="1155816" y="1447053"/>
              <a:ext cx="691493" cy="72254"/>
            </a:xfrm>
            <a:custGeom>
              <a:avLst/>
              <a:gdLst/>
              <a:ahLst/>
              <a:cxnLst/>
              <a:rect l="l" t="t" r="r" b="b"/>
              <a:pathLst>
                <a:path w="22739" h="2376" extrusionOk="0">
                  <a:moveTo>
                    <a:pt x="1932" y="1"/>
                  </a:moveTo>
                  <a:cubicBezTo>
                    <a:pt x="1172" y="1"/>
                    <a:pt x="317" y="349"/>
                    <a:pt x="0" y="856"/>
                  </a:cubicBezTo>
                  <a:lnTo>
                    <a:pt x="0" y="1489"/>
                  </a:lnTo>
                  <a:cubicBezTo>
                    <a:pt x="317" y="1996"/>
                    <a:pt x="1172" y="2376"/>
                    <a:pt x="1932" y="2376"/>
                  </a:cubicBezTo>
                  <a:lnTo>
                    <a:pt x="22295" y="2376"/>
                  </a:lnTo>
                  <a:cubicBezTo>
                    <a:pt x="22517" y="2376"/>
                    <a:pt x="22739" y="2186"/>
                    <a:pt x="22739" y="1933"/>
                  </a:cubicBezTo>
                  <a:lnTo>
                    <a:pt x="22739" y="444"/>
                  </a:lnTo>
                  <a:cubicBezTo>
                    <a:pt x="22739" y="191"/>
                    <a:pt x="22517" y="1"/>
                    <a:pt x="22295" y="1"/>
                  </a:cubicBezTo>
                  <a:close/>
                </a:path>
              </a:pathLst>
            </a:custGeom>
            <a:solidFill>
              <a:srgbClr val="ACE5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662;p14">
              <a:extLst>
                <a:ext uri="{FF2B5EF4-FFF2-40B4-BE49-F238E27FC236}">
                  <a16:creationId xmlns:a16="http://schemas.microsoft.com/office/drawing/2014/main" id="{568771B4-6CD4-485A-8502-534429212223}"/>
                </a:ext>
              </a:extLst>
            </p:cNvPr>
            <p:cNvSpPr/>
            <p:nvPr/>
          </p:nvSpPr>
          <p:spPr>
            <a:xfrm>
              <a:off x="1155816" y="1486556"/>
              <a:ext cx="737716" cy="31809"/>
            </a:xfrm>
            <a:custGeom>
              <a:avLst/>
              <a:gdLst/>
              <a:ahLst/>
              <a:cxnLst/>
              <a:rect l="l" t="t" r="r" b="b"/>
              <a:pathLst>
                <a:path w="24259" h="1046" extrusionOk="0">
                  <a:moveTo>
                    <a:pt x="0" y="0"/>
                  </a:moveTo>
                  <a:lnTo>
                    <a:pt x="0" y="158"/>
                  </a:lnTo>
                  <a:lnTo>
                    <a:pt x="0" y="190"/>
                  </a:lnTo>
                  <a:cubicBezTo>
                    <a:pt x="317" y="697"/>
                    <a:pt x="1204" y="1045"/>
                    <a:pt x="1932" y="1045"/>
                  </a:cubicBezTo>
                  <a:lnTo>
                    <a:pt x="22295" y="1045"/>
                  </a:lnTo>
                  <a:cubicBezTo>
                    <a:pt x="22517" y="1045"/>
                    <a:pt x="22707" y="887"/>
                    <a:pt x="22739" y="665"/>
                  </a:cubicBezTo>
                  <a:lnTo>
                    <a:pt x="24005" y="665"/>
                  </a:lnTo>
                  <a:cubicBezTo>
                    <a:pt x="24132" y="665"/>
                    <a:pt x="24259" y="539"/>
                    <a:pt x="24259" y="412"/>
                  </a:cubicBezTo>
                  <a:lnTo>
                    <a:pt x="24259" y="127"/>
                  </a:lnTo>
                  <a:cubicBezTo>
                    <a:pt x="24259" y="190"/>
                    <a:pt x="24132" y="253"/>
                    <a:pt x="24005" y="253"/>
                  </a:cubicBezTo>
                  <a:lnTo>
                    <a:pt x="22739" y="253"/>
                  </a:lnTo>
                  <a:cubicBezTo>
                    <a:pt x="22707" y="317"/>
                    <a:pt x="22517" y="412"/>
                    <a:pt x="22295" y="412"/>
                  </a:cubicBezTo>
                  <a:lnTo>
                    <a:pt x="1932" y="412"/>
                  </a:lnTo>
                  <a:cubicBezTo>
                    <a:pt x="1204" y="412"/>
                    <a:pt x="285" y="253"/>
                    <a:pt x="0" y="0"/>
                  </a:cubicBezTo>
                  <a:close/>
                </a:path>
              </a:pathLst>
            </a:custGeom>
            <a:solidFill>
              <a:srgbClr val="8BDC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663;p14">
              <a:extLst>
                <a:ext uri="{FF2B5EF4-FFF2-40B4-BE49-F238E27FC236}">
                  <a16:creationId xmlns:a16="http://schemas.microsoft.com/office/drawing/2014/main" id="{4FCA72FA-AC3C-4E41-93CD-B79CB392458C}"/>
                </a:ext>
              </a:extLst>
            </p:cNvPr>
            <p:cNvSpPr/>
            <p:nvPr/>
          </p:nvSpPr>
          <p:spPr>
            <a:xfrm>
              <a:off x="1301239" y="1447053"/>
              <a:ext cx="192647" cy="71311"/>
            </a:xfrm>
            <a:custGeom>
              <a:avLst/>
              <a:gdLst/>
              <a:ahLst/>
              <a:cxnLst/>
              <a:rect l="l" t="t" r="r" b="b"/>
              <a:pathLst>
                <a:path w="6335" h="2345" extrusionOk="0">
                  <a:moveTo>
                    <a:pt x="0" y="1"/>
                  </a:moveTo>
                  <a:lnTo>
                    <a:pt x="6334" y="1"/>
                  </a:lnTo>
                  <a:lnTo>
                    <a:pt x="6334" y="2344"/>
                  </a:lnTo>
                  <a:lnTo>
                    <a:pt x="0" y="2344"/>
                  </a:lnTo>
                  <a:close/>
                </a:path>
              </a:pathLst>
            </a:custGeom>
            <a:solidFill>
              <a:srgbClr val="CCCC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664;p14">
              <a:extLst>
                <a:ext uri="{FF2B5EF4-FFF2-40B4-BE49-F238E27FC236}">
                  <a16:creationId xmlns:a16="http://schemas.microsoft.com/office/drawing/2014/main" id="{7351AEDD-D4D4-47D7-A76A-113C115B5E4F}"/>
                </a:ext>
              </a:extLst>
            </p:cNvPr>
            <p:cNvSpPr/>
            <p:nvPr/>
          </p:nvSpPr>
          <p:spPr>
            <a:xfrm>
              <a:off x="1742312" y="1432608"/>
              <a:ext cx="47227" cy="14475"/>
            </a:xfrm>
            <a:custGeom>
              <a:avLst/>
              <a:gdLst/>
              <a:ahLst/>
              <a:cxnLst/>
              <a:rect l="l" t="t" r="r" b="b"/>
              <a:pathLst>
                <a:path w="1553" h="476" extrusionOk="0">
                  <a:moveTo>
                    <a:pt x="1" y="1"/>
                  </a:moveTo>
                  <a:lnTo>
                    <a:pt x="1" y="476"/>
                  </a:lnTo>
                  <a:lnTo>
                    <a:pt x="1553" y="476"/>
                  </a:lnTo>
                  <a:lnTo>
                    <a:pt x="1553" y="1"/>
                  </a:lnTo>
                  <a:close/>
                </a:path>
              </a:pathLst>
            </a:custGeom>
            <a:solidFill>
              <a:srgbClr val="2B76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665;p14">
              <a:extLst>
                <a:ext uri="{FF2B5EF4-FFF2-40B4-BE49-F238E27FC236}">
                  <a16:creationId xmlns:a16="http://schemas.microsoft.com/office/drawing/2014/main" id="{E6C87CC6-A890-401C-A1D0-40490120E430}"/>
                </a:ext>
              </a:extLst>
            </p:cNvPr>
            <p:cNvSpPr/>
            <p:nvPr/>
          </p:nvSpPr>
          <p:spPr>
            <a:xfrm>
              <a:off x="1560305" y="1412385"/>
              <a:ext cx="243675" cy="20253"/>
            </a:xfrm>
            <a:custGeom>
              <a:avLst/>
              <a:gdLst/>
              <a:ahLst/>
              <a:cxnLst/>
              <a:rect l="l" t="t" r="r" b="b"/>
              <a:pathLst>
                <a:path w="8013" h="666" extrusionOk="0">
                  <a:moveTo>
                    <a:pt x="190" y="1"/>
                  </a:moveTo>
                  <a:cubicBezTo>
                    <a:pt x="95" y="1"/>
                    <a:pt x="0" y="96"/>
                    <a:pt x="0" y="191"/>
                  </a:cubicBezTo>
                  <a:lnTo>
                    <a:pt x="0" y="476"/>
                  </a:lnTo>
                  <a:cubicBezTo>
                    <a:pt x="0" y="571"/>
                    <a:pt x="95" y="666"/>
                    <a:pt x="190" y="666"/>
                  </a:cubicBezTo>
                  <a:lnTo>
                    <a:pt x="7823" y="666"/>
                  </a:lnTo>
                  <a:cubicBezTo>
                    <a:pt x="7949" y="666"/>
                    <a:pt x="8013" y="571"/>
                    <a:pt x="8013" y="476"/>
                  </a:cubicBezTo>
                  <a:lnTo>
                    <a:pt x="8013" y="191"/>
                  </a:lnTo>
                  <a:cubicBezTo>
                    <a:pt x="8013" y="96"/>
                    <a:pt x="7949" y="1"/>
                    <a:pt x="7823" y="1"/>
                  </a:cubicBezTo>
                  <a:close/>
                </a:path>
              </a:pathLst>
            </a:custGeom>
            <a:solidFill>
              <a:srgbClr val="2B76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666;p14">
              <a:extLst>
                <a:ext uri="{FF2B5EF4-FFF2-40B4-BE49-F238E27FC236}">
                  <a16:creationId xmlns:a16="http://schemas.microsoft.com/office/drawing/2014/main" id="{70FB5B42-DF6E-45BC-8D62-FDEE838188F4}"/>
                </a:ext>
              </a:extLst>
            </p:cNvPr>
            <p:cNvSpPr/>
            <p:nvPr/>
          </p:nvSpPr>
          <p:spPr>
            <a:xfrm>
              <a:off x="1737507" y="1442248"/>
              <a:ext cx="56836" cy="25058"/>
            </a:xfrm>
            <a:custGeom>
              <a:avLst/>
              <a:gdLst/>
              <a:ahLst/>
              <a:cxnLst/>
              <a:rect l="l" t="t" r="r" b="b"/>
              <a:pathLst>
                <a:path w="1869" h="824" extrusionOk="0">
                  <a:moveTo>
                    <a:pt x="95" y="0"/>
                  </a:moveTo>
                  <a:cubicBezTo>
                    <a:pt x="32" y="0"/>
                    <a:pt x="0" y="64"/>
                    <a:pt x="0" y="127"/>
                  </a:cubicBezTo>
                  <a:lnTo>
                    <a:pt x="0" y="697"/>
                  </a:lnTo>
                  <a:cubicBezTo>
                    <a:pt x="0" y="760"/>
                    <a:pt x="32" y="824"/>
                    <a:pt x="95" y="824"/>
                  </a:cubicBezTo>
                  <a:lnTo>
                    <a:pt x="1774" y="824"/>
                  </a:lnTo>
                  <a:cubicBezTo>
                    <a:pt x="1837" y="824"/>
                    <a:pt x="1869" y="760"/>
                    <a:pt x="1869" y="697"/>
                  </a:cubicBezTo>
                  <a:lnTo>
                    <a:pt x="1869" y="127"/>
                  </a:lnTo>
                  <a:cubicBezTo>
                    <a:pt x="1869" y="64"/>
                    <a:pt x="1837" y="0"/>
                    <a:pt x="1774" y="0"/>
                  </a:cubicBezTo>
                  <a:close/>
                </a:path>
              </a:pathLst>
            </a:custGeom>
            <a:solidFill>
              <a:srgbClr val="246B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667;p14">
              <a:extLst>
                <a:ext uri="{FF2B5EF4-FFF2-40B4-BE49-F238E27FC236}">
                  <a16:creationId xmlns:a16="http://schemas.microsoft.com/office/drawing/2014/main" id="{49627DF0-A06D-4306-89E5-B3A9A5F2099D}"/>
                </a:ext>
              </a:extLst>
            </p:cNvPr>
            <p:cNvSpPr/>
            <p:nvPr/>
          </p:nvSpPr>
          <p:spPr>
            <a:xfrm>
              <a:off x="1731729" y="1442947"/>
              <a:ext cx="59725" cy="46527"/>
            </a:xfrm>
            <a:custGeom>
              <a:avLst/>
              <a:gdLst/>
              <a:ahLst/>
              <a:cxnLst/>
              <a:rect l="l" t="t" r="r" b="b"/>
              <a:pathLst>
                <a:path w="1964" h="1530" extrusionOk="0">
                  <a:moveTo>
                    <a:pt x="438" y="1"/>
                  </a:moveTo>
                  <a:cubicBezTo>
                    <a:pt x="398" y="1"/>
                    <a:pt x="367" y="13"/>
                    <a:pt x="349" y="41"/>
                  </a:cubicBezTo>
                  <a:cubicBezTo>
                    <a:pt x="0" y="421"/>
                    <a:pt x="539" y="516"/>
                    <a:pt x="697" y="1149"/>
                  </a:cubicBezTo>
                  <a:cubicBezTo>
                    <a:pt x="807" y="1506"/>
                    <a:pt x="1678" y="1530"/>
                    <a:pt x="1908" y="1530"/>
                  </a:cubicBezTo>
                  <a:cubicBezTo>
                    <a:pt x="1944" y="1530"/>
                    <a:pt x="1964" y="1529"/>
                    <a:pt x="1964" y="1529"/>
                  </a:cubicBezTo>
                  <a:cubicBezTo>
                    <a:pt x="1964" y="1529"/>
                    <a:pt x="1806" y="959"/>
                    <a:pt x="1362" y="579"/>
                  </a:cubicBezTo>
                  <a:cubicBezTo>
                    <a:pt x="1200" y="417"/>
                    <a:pt x="668" y="1"/>
                    <a:pt x="438" y="1"/>
                  </a:cubicBezTo>
                  <a:close/>
                </a:path>
              </a:pathLst>
            </a:custGeom>
            <a:solidFill>
              <a:srgbClr val="F5BA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668;p14">
              <a:extLst>
                <a:ext uri="{FF2B5EF4-FFF2-40B4-BE49-F238E27FC236}">
                  <a16:creationId xmlns:a16="http://schemas.microsoft.com/office/drawing/2014/main" id="{0A659CCE-DF3B-4AB7-BA3F-D30DC2C217FA}"/>
                </a:ext>
              </a:extLst>
            </p:cNvPr>
            <p:cNvSpPr/>
            <p:nvPr/>
          </p:nvSpPr>
          <p:spPr>
            <a:xfrm>
              <a:off x="1707644" y="1420079"/>
              <a:ext cx="360206" cy="116045"/>
            </a:xfrm>
            <a:custGeom>
              <a:avLst/>
              <a:gdLst/>
              <a:ahLst/>
              <a:cxnLst/>
              <a:rect l="l" t="t" r="r" b="b"/>
              <a:pathLst>
                <a:path w="11845" h="3816" extrusionOk="0">
                  <a:moveTo>
                    <a:pt x="10687" y="1"/>
                  </a:moveTo>
                  <a:cubicBezTo>
                    <a:pt x="8543" y="1"/>
                    <a:pt x="3890" y="1938"/>
                    <a:pt x="2697" y="1938"/>
                  </a:cubicBezTo>
                  <a:cubicBezTo>
                    <a:pt x="2661" y="1938"/>
                    <a:pt x="2627" y="1937"/>
                    <a:pt x="2598" y="1933"/>
                  </a:cubicBezTo>
                  <a:cubicBezTo>
                    <a:pt x="2034" y="1852"/>
                    <a:pt x="1880" y="1339"/>
                    <a:pt x="1093" y="1339"/>
                  </a:cubicBezTo>
                  <a:cubicBezTo>
                    <a:pt x="952" y="1339"/>
                    <a:pt x="790" y="1356"/>
                    <a:pt x="602" y="1394"/>
                  </a:cubicBezTo>
                  <a:cubicBezTo>
                    <a:pt x="1" y="1521"/>
                    <a:pt x="127" y="3200"/>
                    <a:pt x="634" y="3580"/>
                  </a:cubicBezTo>
                  <a:cubicBezTo>
                    <a:pt x="866" y="3741"/>
                    <a:pt x="1108" y="3816"/>
                    <a:pt x="1347" y="3816"/>
                  </a:cubicBezTo>
                  <a:cubicBezTo>
                    <a:pt x="1855" y="3816"/>
                    <a:pt x="2347" y="3475"/>
                    <a:pt x="2693" y="2915"/>
                  </a:cubicBezTo>
                  <a:cubicBezTo>
                    <a:pt x="3231" y="2630"/>
                    <a:pt x="8583" y="2249"/>
                    <a:pt x="10071" y="2028"/>
                  </a:cubicBezTo>
                  <a:cubicBezTo>
                    <a:pt x="10736" y="1933"/>
                    <a:pt x="11718" y="1711"/>
                    <a:pt x="11782" y="1236"/>
                  </a:cubicBezTo>
                  <a:cubicBezTo>
                    <a:pt x="11845" y="476"/>
                    <a:pt x="11560" y="1"/>
                    <a:pt x="10736" y="1"/>
                  </a:cubicBezTo>
                  <a:cubicBezTo>
                    <a:pt x="10720" y="1"/>
                    <a:pt x="10703" y="1"/>
                    <a:pt x="10687" y="1"/>
                  </a:cubicBezTo>
                  <a:close/>
                </a:path>
              </a:pathLst>
            </a:custGeom>
            <a:solidFill>
              <a:srgbClr val="F5BA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669;p14">
              <a:extLst>
                <a:ext uri="{FF2B5EF4-FFF2-40B4-BE49-F238E27FC236}">
                  <a16:creationId xmlns:a16="http://schemas.microsoft.com/office/drawing/2014/main" id="{CF93A19C-27BC-402F-AF6F-2448F3CB32A5}"/>
                </a:ext>
              </a:extLst>
            </p:cNvPr>
            <p:cNvSpPr/>
            <p:nvPr/>
          </p:nvSpPr>
          <p:spPr>
            <a:xfrm>
              <a:off x="2013907" y="1372517"/>
              <a:ext cx="109476" cy="99806"/>
            </a:xfrm>
            <a:custGeom>
              <a:avLst/>
              <a:gdLst/>
              <a:ahLst/>
              <a:cxnLst/>
              <a:rect l="l" t="t" r="r" b="b"/>
              <a:pathLst>
                <a:path w="3600" h="3282" extrusionOk="0">
                  <a:moveTo>
                    <a:pt x="1293" y="1"/>
                  </a:moveTo>
                  <a:cubicBezTo>
                    <a:pt x="1249" y="1"/>
                    <a:pt x="1218" y="5"/>
                    <a:pt x="1204" y="13"/>
                  </a:cubicBezTo>
                  <a:cubicBezTo>
                    <a:pt x="1204" y="13"/>
                    <a:pt x="285" y="2008"/>
                    <a:pt x="127" y="2642"/>
                  </a:cubicBezTo>
                  <a:cubicBezTo>
                    <a:pt x="0" y="3117"/>
                    <a:pt x="665" y="3212"/>
                    <a:pt x="1046" y="3275"/>
                  </a:cubicBezTo>
                  <a:cubicBezTo>
                    <a:pt x="1063" y="3279"/>
                    <a:pt x="1082" y="3281"/>
                    <a:pt x="1102" y="3281"/>
                  </a:cubicBezTo>
                  <a:cubicBezTo>
                    <a:pt x="1551" y="3281"/>
                    <a:pt x="2591" y="2278"/>
                    <a:pt x="3167" y="1217"/>
                  </a:cubicBezTo>
                  <a:cubicBezTo>
                    <a:pt x="3600" y="438"/>
                    <a:pt x="1747" y="1"/>
                    <a:pt x="1293" y="1"/>
                  </a:cubicBezTo>
                  <a:close/>
                </a:path>
              </a:pathLst>
            </a:custGeom>
            <a:solidFill>
              <a:srgbClr val="F5BA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670;p14">
              <a:extLst>
                <a:ext uri="{FF2B5EF4-FFF2-40B4-BE49-F238E27FC236}">
                  <a16:creationId xmlns:a16="http://schemas.microsoft.com/office/drawing/2014/main" id="{E6928480-B800-426D-8C0A-6AE739DE42CD}"/>
                </a:ext>
              </a:extLst>
            </p:cNvPr>
            <p:cNvSpPr/>
            <p:nvPr/>
          </p:nvSpPr>
          <p:spPr>
            <a:xfrm>
              <a:off x="2024490" y="1180445"/>
              <a:ext cx="241760" cy="283087"/>
            </a:xfrm>
            <a:custGeom>
              <a:avLst/>
              <a:gdLst/>
              <a:ahLst/>
              <a:cxnLst/>
              <a:rect l="l" t="t" r="r" b="b"/>
              <a:pathLst>
                <a:path w="7950" h="9309" extrusionOk="0">
                  <a:moveTo>
                    <a:pt x="5440" y="0"/>
                  </a:moveTo>
                  <a:cubicBezTo>
                    <a:pt x="5115" y="0"/>
                    <a:pt x="4798" y="116"/>
                    <a:pt x="4529" y="375"/>
                  </a:cubicBezTo>
                  <a:cubicBezTo>
                    <a:pt x="2978" y="1864"/>
                    <a:pt x="1" y="7216"/>
                    <a:pt x="1" y="7216"/>
                  </a:cubicBezTo>
                  <a:cubicBezTo>
                    <a:pt x="1" y="7216"/>
                    <a:pt x="222" y="7786"/>
                    <a:pt x="1204" y="8451"/>
                  </a:cubicBezTo>
                  <a:cubicBezTo>
                    <a:pt x="2445" y="9243"/>
                    <a:pt x="3179" y="9309"/>
                    <a:pt x="3390" y="9309"/>
                  </a:cubicBezTo>
                  <a:cubicBezTo>
                    <a:pt x="3432" y="9309"/>
                    <a:pt x="3453" y="9306"/>
                    <a:pt x="3453" y="9306"/>
                  </a:cubicBezTo>
                  <a:cubicBezTo>
                    <a:pt x="3453" y="9306"/>
                    <a:pt x="5448" y="7058"/>
                    <a:pt x="6746" y="5347"/>
                  </a:cubicBezTo>
                  <a:cubicBezTo>
                    <a:pt x="7380" y="4492"/>
                    <a:pt x="7950" y="3669"/>
                    <a:pt x="7348" y="1642"/>
                  </a:cubicBezTo>
                  <a:cubicBezTo>
                    <a:pt x="7057" y="679"/>
                    <a:pt x="6226" y="0"/>
                    <a:pt x="5440" y="0"/>
                  </a:cubicBezTo>
                  <a:close/>
                </a:path>
              </a:pathLst>
            </a:custGeom>
            <a:solidFill>
              <a:srgbClr val="8BDC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671;p14">
              <a:extLst>
                <a:ext uri="{FF2B5EF4-FFF2-40B4-BE49-F238E27FC236}">
                  <a16:creationId xmlns:a16="http://schemas.microsoft.com/office/drawing/2014/main" id="{DC577EF8-02EC-4E98-BB43-6421ADF018ED}"/>
                </a:ext>
              </a:extLst>
            </p:cNvPr>
            <p:cNvSpPr/>
            <p:nvPr/>
          </p:nvSpPr>
          <p:spPr>
            <a:xfrm>
              <a:off x="1493858" y="1447053"/>
              <a:ext cx="17364" cy="71311"/>
            </a:xfrm>
            <a:custGeom>
              <a:avLst/>
              <a:gdLst/>
              <a:ahLst/>
              <a:cxnLst/>
              <a:rect l="l" t="t" r="r" b="b"/>
              <a:pathLst>
                <a:path w="571" h="2345" extrusionOk="0">
                  <a:moveTo>
                    <a:pt x="0" y="1"/>
                  </a:moveTo>
                  <a:lnTo>
                    <a:pt x="0" y="2344"/>
                  </a:lnTo>
                  <a:lnTo>
                    <a:pt x="570" y="2344"/>
                  </a:lnTo>
                  <a:lnTo>
                    <a:pt x="570" y="1"/>
                  </a:lnTo>
                  <a:close/>
                </a:path>
              </a:pathLst>
            </a:custGeom>
            <a:solidFill>
              <a:srgbClr val="2B76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 name="Group 77">
            <a:extLst>
              <a:ext uri="{FF2B5EF4-FFF2-40B4-BE49-F238E27FC236}">
                <a16:creationId xmlns:a16="http://schemas.microsoft.com/office/drawing/2014/main" id="{576F692B-A047-4FC0-AA91-F83CF3022012}"/>
              </a:ext>
            </a:extLst>
          </p:cNvPr>
          <p:cNvGrpSpPr/>
          <p:nvPr/>
        </p:nvGrpSpPr>
        <p:grpSpPr>
          <a:xfrm>
            <a:off x="189294" y="130282"/>
            <a:ext cx="5189258" cy="954107"/>
            <a:chOff x="489662" y="383701"/>
            <a:chExt cx="5218605" cy="1103924"/>
          </a:xfrm>
        </p:grpSpPr>
        <p:sp>
          <p:nvSpPr>
            <p:cNvPr id="79" name="Rectangle: Rounded Corners 78">
              <a:extLst>
                <a:ext uri="{FF2B5EF4-FFF2-40B4-BE49-F238E27FC236}">
                  <a16:creationId xmlns:a16="http://schemas.microsoft.com/office/drawing/2014/main" id="{544A8150-18CE-4993-BA4E-BD5FD621512D}"/>
                </a:ext>
              </a:extLst>
            </p:cNvPr>
            <p:cNvSpPr/>
            <p:nvPr/>
          </p:nvSpPr>
          <p:spPr>
            <a:xfrm>
              <a:off x="546937" y="435125"/>
              <a:ext cx="5104055" cy="579253"/>
            </a:xfrm>
            <a:prstGeom prst="roundRect">
              <a:avLst>
                <a:gd name="adj" fmla="val 37188"/>
              </a:avLst>
            </a:prstGeom>
            <a:solidFill>
              <a:schemeClr val="accent1">
                <a:lumMod val="5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1600"/>
            </a:p>
          </p:txBody>
        </p:sp>
        <p:sp>
          <p:nvSpPr>
            <p:cNvPr id="80" name="TextBox 79">
              <a:extLst>
                <a:ext uri="{FF2B5EF4-FFF2-40B4-BE49-F238E27FC236}">
                  <a16:creationId xmlns:a16="http://schemas.microsoft.com/office/drawing/2014/main" id="{17376F10-F8EC-420F-96E6-95AF47F95FD7}"/>
                </a:ext>
              </a:extLst>
            </p:cNvPr>
            <p:cNvSpPr txBox="1"/>
            <p:nvPr/>
          </p:nvSpPr>
          <p:spPr>
            <a:xfrm>
              <a:off x="937148" y="383701"/>
              <a:ext cx="4771119" cy="1103924"/>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vi-VN" sz="2800" dirty="0">
                  <a:solidFill>
                    <a:schemeClr val="bg1"/>
                  </a:solidFill>
                  <a:latin typeface="Fira Sans Condensed Medium" panose="020B0603050000020004" pitchFamily="34" charset="0"/>
                </a:rPr>
                <a:t>II. Hiện tượng tán sắc ánh sáng</a:t>
              </a:r>
              <a:endParaRPr kumimoji="0" lang="en-US" sz="2800" b="0" i="0" u="none" strike="noStrike" kern="1200" cap="none" spc="0" normalizeH="0" baseline="0" noProof="0" dirty="0">
                <a:ln>
                  <a:noFill/>
                </a:ln>
                <a:solidFill>
                  <a:schemeClr val="bg1"/>
                </a:solidFill>
                <a:effectLst/>
                <a:uLnTx/>
                <a:uFillTx/>
                <a:latin typeface="Fira Sans Condensed Medium" panose="020B0603050000020004" pitchFamily="34" charset="0"/>
              </a:endParaRPr>
            </a:p>
          </p:txBody>
        </p:sp>
        <p:grpSp>
          <p:nvGrpSpPr>
            <p:cNvPr id="81" name="Group 80">
              <a:extLst>
                <a:ext uri="{FF2B5EF4-FFF2-40B4-BE49-F238E27FC236}">
                  <a16:creationId xmlns:a16="http://schemas.microsoft.com/office/drawing/2014/main" id="{15E9F601-C2DE-481A-979B-B8476FF57236}"/>
                </a:ext>
              </a:extLst>
            </p:cNvPr>
            <p:cNvGrpSpPr/>
            <p:nvPr/>
          </p:nvGrpSpPr>
          <p:grpSpPr>
            <a:xfrm>
              <a:off x="489662" y="435125"/>
              <a:ext cx="579253" cy="579253"/>
              <a:chOff x="1321149" y="2630212"/>
              <a:chExt cx="1675995" cy="1675995"/>
            </a:xfrm>
          </p:grpSpPr>
          <p:sp>
            <p:nvSpPr>
              <p:cNvPr id="82" name="Oval 81">
                <a:extLst>
                  <a:ext uri="{FF2B5EF4-FFF2-40B4-BE49-F238E27FC236}">
                    <a16:creationId xmlns:a16="http://schemas.microsoft.com/office/drawing/2014/main" id="{9893B865-583C-4830-96E4-4983C1A89867}"/>
                  </a:ext>
                </a:extLst>
              </p:cNvPr>
              <p:cNvSpPr/>
              <p:nvPr/>
            </p:nvSpPr>
            <p:spPr>
              <a:xfrm>
                <a:off x="1321149" y="2630212"/>
                <a:ext cx="1675995" cy="1675995"/>
              </a:xfrm>
              <a:prstGeom prst="ellipse">
                <a:avLst/>
              </a:prstGeom>
              <a:solidFill>
                <a:schemeClr val="bg1"/>
              </a:solidFill>
              <a:ln>
                <a:noFill/>
              </a:ln>
              <a:effectLst>
                <a:glow rad="139700">
                  <a:schemeClr val="accent1">
                    <a:satMod val="175000"/>
                    <a:alpha val="40000"/>
                  </a:schemeClr>
                </a:glo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1600"/>
              </a:p>
            </p:txBody>
          </p:sp>
          <p:pic>
            <p:nvPicPr>
              <p:cNvPr id="83" name="Picture 4" descr="Prism ">
                <a:extLst>
                  <a:ext uri="{FF2B5EF4-FFF2-40B4-BE49-F238E27FC236}">
                    <a16:creationId xmlns:a16="http://schemas.microsoft.com/office/drawing/2014/main" id="{80AEC61E-8E0E-4C7C-9A94-7DD9FA3E5B51}"/>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454295" y="2722635"/>
                <a:ext cx="1412729" cy="1412729"/>
              </a:xfrm>
              <a:prstGeom prst="rect">
                <a:avLst/>
              </a:prstGeom>
              <a:noFill/>
              <a:extLst>
                <a:ext uri="{909E8E84-426E-40DD-AFC4-6F175D3DCCD1}">
                  <a14:hiddenFill xmlns:a14="http://schemas.microsoft.com/office/drawing/2010/main">
                    <a:solidFill>
                      <a:srgbClr val="FFFFFF"/>
                    </a:solidFill>
                  </a14:hiddenFill>
                </a:ext>
              </a:extLst>
            </p:spPr>
          </p:pic>
        </p:grpSp>
      </p:grpSp>
      <p:sp>
        <p:nvSpPr>
          <p:cNvPr id="84" name="Arrow: Notched Right 83">
            <a:extLst>
              <a:ext uri="{FF2B5EF4-FFF2-40B4-BE49-F238E27FC236}">
                <a16:creationId xmlns:a16="http://schemas.microsoft.com/office/drawing/2014/main" id="{5AEF4274-167D-4DD8-A88E-6D239E348754}"/>
              </a:ext>
            </a:extLst>
          </p:cNvPr>
          <p:cNvSpPr/>
          <p:nvPr/>
        </p:nvSpPr>
        <p:spPr>
          <a:xfrm>
            <a:off x="335262" y="3690634"/>
            <a:ext cx="1484965" cy="616210"/>
          </a:xfrm>
          <a:prstGeom prst="notchedRightArrow">
            <a:avLst>
              <a:gd name="adj1" fmla="val 55996"/>
              <a:gd name="adj2" fmla="val 57494"/>
            </a:avLst>
          </a:prstGeom>
          <a:solidFill>
            <a:srgbClr val="F25D07"/>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5" name="Google Shape;1924;p44">
            <a:extLst>
              <a:ext uri="{FF2B5EF4-FFF2-40B4-BE49-F238E27FC236}">
                <a16:creationId xmlns:a16="http://schemas.microsoft.com/office/drawing/2014/main" id="{1A10E4A5-CEDB-4F33-B40F-3CE791A917C3}"/>
              </a:ext>
            </a:extLst>
          </p:cNvPr>
          <p:cNvSpPr txBox="1">
            <a:spLocks/>
          </p:cNvSpPr>
          <p:nvPr/>
        </p:nvSpPr>
        <p:spPr>
          <a:xfrm>
            <a:off x="455564" y="3236430"/>
            <a:ext cx="1427747" cy="461665"/>
          </a:xfrm>
          <a:prstGeom prst="rect">
            <a:avLst/>
          </a:prstGeom>
          <a:noFill/>
        </p:spPr>
        <p:txBody>
          <a:bodyPr wrap="square" rtlCol="0">
            <a:spAutoFit/>
          </a:bodyPr>
          <a:lstStyle>
            <a:defPPr>
              <a:defRPr lang="en-US"/>
            </a:defPPr>
            <a:lvl1pPr marR="0" lvl="0" indent="0" algn="ctr" fontAlgn="auto">
              <a:lnSpc>
                <a:spcPct val="100000"/>
              </a:lnSpc>
              <a:spcBef>
                <a:spcPts val="0"/>
              </a:spcBef>
              <a:spcAft>
                <a:spcPts val="0"/>
              </a:spcAft>
              <a:buClrTx/>
              <a:buSzTx/>
              <a:buFontTx/>
              <a:buNone/>
              <a:tabLst/>
              <a:defRPr sz="3200">
                <a:solidFill>
                  <a:srgbClr val="D35C27"/>
                </a:solidFill>
                <a:latin typeface="Fira Sans Condensed Medium" panose="020B0603050000020004" pitchFamily="34" charset="0"/>
              </a:defRPr>
            </a:lvl1pPr>
            <a:lvl2pPr marL="914400" marR="0" lvl="1" indent="-317500" algn="ctr" rtl="0">
              <a:lnSpc>
                <a:spcPct val="115000"/>
              </a:lnSpc>
              <a:spcBef>
                <a:spcPts val="0"/>
              </a:spcBef>
              <a:spcAft>
                <a:spcPts val="0"/>
              </a:spcAft>
              <a:buClr>
                <a:schemeClr val="dk2"/>
              </a:buClr>
              <a:buSzPts val="1400"/>
              <a:buFont typeface="Montserrat"/>
              <a:buChar char="○"/>
              <a:defRPr sz="1400" b="0" i="0" u="none" strike="noStrike" cap="none">
                <a:solidFill>
                  <a:schemeClr val="dk2"/>
                </a:solidFill>
                <a:latin typeface="Montserrat"/>
                <a:ea typeface="Montserrat"/>
                <a:cs typeface="Montserrat"/>
                <a:sym typeface="Montserrat"/>
              </a:defRPr>
            </a:lvl2pPr>
            <a:lvl3pPr marL="1371600" marR="0" lvl="2" indent="-317500" algn="ctr" rtl="0">
              <a:lnSpc>
                <a:spcPct val="115000"/>
              </a:lnSpc>
              <a:spcBef>
                <a:spcPts val="0"/>
              </a:spcBef>
              <a:spcAft>
                <a:spcPts val="0"/>
              </a:spcAft>
              <a:buClr>
                <a:schemeClr val="dk2"/>
              </a:buClr>
              <a:buSzPts val="1400"/>
              <a:buFont typeface="Montserrat"/>
              <a:buChar char="■"/>
              <a:defRPr sz="1400" b="0" i="0" u="none" strike="noStrike" cap="none">
                <a:solidFill>
                  <a:schemeClr val="dk2"/>
                </a:solidFill>
                <a:latin typeface="Montserrat"/>
                <a:ea typeface="Montserrat"/>
                <a:cs typeface="Montserrat"/>
                <a:sym typeface="Montserrat"/>
              </a:defRPr>
            </a:lvl3pPr>
            <a:lvl4pPr marL="1828800" marR="0" lvl="3" indent="-317500" algn="ctr" rtl="0">
              <a:lnSpc>
                <a:spcPct val="115000"/>
              </a:lnSpc>
              <a:spcBef>
                <a:spcPts val="0"/>
              </a:spcBef>
              <a:spcAft>
                <a:spcPts val="0"/>
              </a:spcAft>
              <a:buClr>
                <a:schemeClr val="dk2"/>
              </a:buClr>
              <a:buSzPts val="1400"/>
              <a:buFont typeface="Montserrat"/>
              <a:buChar char="●"/>
              <a:defRPr sz="1400" b="0" i="0" u="none" strike="noStrike" cap="none">
                <a:solidFill>
                  <a:schemeClr val="dk2"/>
                </a:solidFill>
                <a:latin typeface="Montserrat"/>
                <a:ea typeface="Montserrat"/>
                <a:cs typeface="Montserrat"/>
                <a:sym typeface="Montserrat"/>
              </a:defRPr>
            </a:lvl4pPr>
            <a:lvl5pPr marL="2286000" marR="0" lvl="4" indent="-317500" algn="ctr" rtl="0">
              <a:lnSpc>
                <a:spcPct val="115000"/>
              </a:lnSpc>
              <a:spcBef>
                <a:spcPts val="0"/>
              </a:spcBef>
              <a:spcAft>
                <a:spcPts val="0"/>
              </a:spcAft>
              <a:buClr>
                <a:schemeClr val="dk2"/>
              </a:buClr>
              <a:buSzPts val="1400"/>
              <a:buFont typeface="Montserrat"/>
              <a:buChar char="○"/>
              <a:defRPr sz="1400" b="0" i="0" u="none" strike="noStrike" cap="none">
                <a:solidFill>
                  <a:schemeClr val="dk2"/>
                </a:solidFill>
                <a:latin typeface="Montserrat"/>
                <a:ea typeface="Montserrat"/>
                <a:cs typeface="Montserrat"/>
                <a:sym typeface="Montserrat"/>
              </a:defRPr>
            </a:lvl5pPr>
            <a:lvl6pPr marL="2743200" marR="0" lvl="5" indent="-317500" algn="ctr" rtl="0">
              <a:lnSpc>
                <a:spcPct val="115000"/>
              </a:lnSpc>
              <a:spcBef>
                <a:spcPts val="0"/>
              </a:spcBef>
              <a:spcAft>
                <a:spcPts val="0"/>
              </a:spcAft>
              <a:buClr>
                <a:schemeClr val="dk2"/>
              </a:buClr>
              <a:buSzPts val="1400"/>
              <a:buFont typeface="Montserrat"/>
              <a:buChar char="■"/>
              <a:defRPr sz="1400" b="0" i="0" u="none" strike="noStrike" cap="none">
                <a:solidFill>
                  <a:schemeClr val="dk2"/>
                </a:solidFill>
                <a:latin typeface="Montserrat"/>
                <a:ea typeface="Montserrat"/>
                <a:cs typeface="Montserrat"/>
                <a:sym typeface="Montserrat"/>
              </a:defRPr>
            </a:lvl6pPr>
            <a:lvl7pPr marL="3200400" marR="0" lvl="6" indent="-317500" algn="ctr" rtl="0">
              <a:lnSpc>
                <a:spcPct val="115000"/>
              </a:lnSpc>
              <a:spcBef>
                <a:spcPts val="0"/>
              </a:spcBef>
              <a:spcAft>
                <a:spcPts val="0"/>
              </a:spcAft>
              <a:buClr>
                <a:schemeClr val="dk2"/>
              </a:buClr>
              <a:buSzPts val="1400"/>
              <a:buFont typeface="Montserrat"/>
              <a:buChar char="●"/>
              <a:defRPr sz="1400" b="0" i="0" u="none" strike="noStrike" cap="none">
                <a:solidFill>
                  <a:schemeClr val="dk2"/>
                </a:solidFill>
                <a:latin typeface="Montserrat"/>
                <a:ea typeface="Montserrat"/>
                <a:cs typeface="Montserrat"/>
                <a:sym typeface="Montserrat"/>
              </a:defRPr>
            </a:lvl7pPr>
            <a:lvl8pPr marL="3657600" marR="0" lvl="7" indent="-317500" algn="ctr" rtl="0">
              <a:lnSpc>
                <a:spcPct val="115000"/>
              </a:lnSpc>
              <a:spcBef>
                <a:spcPts val="0"/>
              </a:spcBef>
              <a:spcAft>
                <a:spcPts val="0"/>
              </a:spcAft>
              <a:buClr>
                <a:schemeClr val="dk2"/>
              </a:buClr>
              <a:buSzPts val="1400"/>
              <a:buFont typeface="Montserrat"/>
              <a:buChar char="○"/>
              <a:defRPr sz="1400" b="0" i="0" u="none" strike="noStrike" cap="none">
                <a:solidFill>
                  <a:schemeClr val="dk2"/>
                </a:solidFill>
                <a:latin typeface="Montserrat"/>
                <a:ea typeface="Montserrat"/>
                <a:cs typeface="Montserrat"/>
                <a:sym typeface="Montserrat"/>
              </a:defRPr>
            </a:lvl8pPr>
            <a:lvl9pPr marL="4114800" marR="0" lvl="8" indent="-317500" algn="ctr" rtl="0">
              <a:lnSpc>
                <a:spcPct val="115000"/>
              </a:lnSpc>
              <a:spcBef>
                <a:spcPts val="0"/>
              </a:spcBef>
              <a:spcAft>
                <a:spcPts val="0"/>
              </a:spcAft>
              <a:buClr>
                <a:schemeClr val="dk2"/>
              </a:buClr>
              <a:buSzPts val="1400"/>
              <a:buFont typeface="Montserrat"/>
              <a:buChar char="■"/>
              <a:defRPr sz="1400" b="0" i="0" u="none" strike="noStrike" cap="none">
                <a:solidFill>
                  <a:schemeClr val="dk2"/>
                </a:solidFill>
                <a:latin typeface="Montserrat"/>
                <a:ea typeface="Montserrat"/>
                <a:cs typeface="Montserrat"/>
                <a:sym typeface="Montserrat"/>
              </a:defRPr>
            </a:lvl9pPr>
          </a:lstStyle>
          <a:p>
            <a:pPr algn="l"/>
            <a:r>
              <a:rPr lang="en-US" sz="2400" dirty="0" err="1">
                <a:solidFill>
                  <a:srgbClr val="000000"/>
                </a:solidFill>
                <a:latin typeface="Arial" panose="020B0604020202020204" pitchFamily="34" charset="0"/>
                <a:cs typeface="Arial" panose="020B0604020202020204" pitchFamily="34" charset="0"/>
              </a:rPr>
              <a:t>Đi</a:t>
            </a:r>
            <a:r>
              <a:rPr lang="en-US" sz="2400" dirty="0">
                <a:solidFill>
                  <a:srgbClr val="000000"/>
                </a:solidFill>
                <a:latin typeface="Arial" panose="020B0604020202020204" pitchFamily="34" charset="0"/>
                <a:cs typeface="Arial" panose="020B0604020202020204" pitchFamily="34" charset="0"/>
              </a:rPr>
              <a:t> </a:t>
            </a:r>
            <a:r>
              <a:rPr lang="en-US" sz="2400" dirty="0" err="1">
                <a:solidFill>
                  <a:srgbClr val="000000"/>
                </a:solidFill>
                <a:latin typeface="Arial" panose="020B0604020202020204" pitchFamily="34" charset="0"/>
                <a:cs typeface="Arial" panose="020B0604020202020204" pitchFamily="34" charset="0"/>
              </a:rPr>
              <a:t>vào</a:t>
            </a:r>
            <a:endParaRPr lang="en-US" sz="2400" dirty="0">
              <a:solidFill>
                <a:srgbClr val="000000"/>
              </a:solidFill>
              <a:latin typeface="Arial" panose="020B0604020202020204" pitchFamily="34" charset="0"/>
              <a:cs typeface="Arial" panose="020B0604020202020204" pitchFamily="34" charset="0"/>
            </a:endParaRPr>
          </a:p>
        </p:txBody>
      </p:sp>
      <p:sp>
        <p:nvSpPr>
          <p:cNvPr id="86" name="TextBox 85">
            <a:extLst>
              <a:ext uri="{FF2B5EF4-FFF2-40B4-BE49-F238E27FC236}">
                <a16:creationId xmlns:a16="http://schemas.microsoft.com/office/drawing/2014/main" id="{D31AC482-B164-4CAE-8A24-07D0D67BF93E}"/>
              </a:ext>
            </a:extLst>
          </p:cNvPr>
          <p:cNvSpPr txBox="1"/>
          <p:nvPr/>
        </p:nvSpPr>
        <p:spPr>
          <a:xfrm>
            <a:off x="37102" y="4449402"/>
            <a:ext cx="2120477" cy="937949"/>
          </a:xfrm>
          <a:prstGeom prst="rect">
            <a:avLst/>
          </a:prstGeom>
          <a:noFill/>
        </p:spPr>
        <p:txBody>
          <a:bodyPr wrap="square" rtlCol="0">
            <a:spAutoFit/>
          </a:bodyPr>
          <a:lstStyle/>
          <a:p>
            <a:pPr algn="ctr">
              <a:lnSpc>
                <a:spcPct val="120000"/>
              </a:lnSpc>
            </a:pPr>
            <a:r>
              <a:rPr lang="en-US" sz="2400" dirty="0" err="1">
                <a:latin typeface="Arial" panose="020B0604020202020204" pitchFamily="34" charset="0"/>
                <a:cs typeface="Arial" panose="020B0604020202020204" pitchFamily="34" charset="0"/>
              </a:rPr>
              <a:t>Chùm</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sáng</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trắng</a:t>
            </a:r>
            <a:endParaRPr lang="en-US" sz="2400" dirty="0">
              <a:latin typeface="Arial" panose="020B0604020202020204" pitchFamily="34" charset="0"/>
              <a:cs typeface="Arial" panose="020B0604020202020204" pitchFamily="34" charset="0"/>
            </a:endParaRPr>
          </a:p>
        </p:txBody>
      </p:sp>
      <p:cxnSp>
        <p:nvCxnSpPr>
          <p:cNvPr id="87" name="Connector: Curved 86">
            <a:extLst>
              <a:ext uri="{FF2B5EF4-FFF2-40B4-BE49-F238E27FC236}">
                <a16:creationId xmlns:a16="http://schemas.microsoft.com/office/drawing/2014/main" id="{F1EC98E0-CBFA-43D5-945F-59AAC88489E0}"/>
              </a:ext>
            </a:extLst>
          </p:cNvPr>
          <p:cNvCxnSpPr/>
          <p:nvPr/>
        </p:nvCxnSpPr>
        <p:spPr>
          <a:xfrm flipV="1">
            <a:off x="1921666" y="3851610"/>
            <a:ext cx="1320924" cy="1195583"/>
          </a:xfrm>
          <a:prstGeom prst="curvedConnector3">
            <a:avLst>
              <a:gd name="adj1" fmla="val 59090"/>
            </a:avLst>
          </a:prstGeom>
          <a:ln w="28575">
            <a:solidFill>
              <a:srgbClr val="F25D07"/>
            </a:solidFill>
            <a:tailEnd type="triangle"/>
          </a:ln>
        </p:spPr>
        <p:style>
          <a:lnRef idx="1">
            <a:schemeClr val="accent1"/>
          </a:lnRef>
          <a:fillRef idx="0">
            <a:schemeClr val="accent1"/>
          </a:fillRef>
          <a:effectRef idx="0">
            <a:schemeClr val="accent1"/>
          </a:effectRef>
          <a:fontRef idx="minor">
            <a:schemeClr val="tx1"/>
          </a:fontRef>
        </p:style>
      </p:cxnSp>
      <p:sp>
        <p:nvSpPr>
          <p:cNvPr id="88" name="Arrow: Notched Right 87">
            <a:extLst>
              <a:ext uri="{FF2B5EF4-FFF2-40B4-BE49-F238E27FC236}">
                <a16:creationId xmlns:a16="http://schemas.microsoft.com/office/drawing/2014/main" id="{FD1A03F5-3266-4B65-83F8-D45BFAB6A5B9}"/>
              </a:ext>
            </a:extLst>
          </p:cNvPr>
          <p:cNvSpPr/>
          <p:nvPr/>
        </p:nvSpPr>
        <p:spPr>
          <a:xfrm>
            <a:off x="10177331" y="4815545"/>
            <a:ext cx="1484965" cy="616210"/>
          </a:xfrm>
          <a:prstGeom prst="notchedRightArrow">
            <a:avLst>
              <a:gd name="adj1" fmla="val 55996"/>
              <a:gd name="adj2" fmla="val 57494"/>
            </a:avLst>
          </a:prstGeom>
          <a:solidFill>
            <a:srgbClr val="532CC7"/>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9" name="Google Shape;1924;p44">
            <a:extLst>
              <a:ext uri="{FF2B5EF4-FFF2-40B4-BE49-F238E27FC236}">
                <a16:creationId xmlns:a16="http://schemas.microsoft.com/office/drawing/2014/main" id="{C98B47A8-8535-48C0-9262-B7A2CDF4D154}"/>
              </a:ext>
            </a:extLst>
          </p:cNvPr>
          <p:cNvSpPr txBox="1">
            <a:spLocks/>
          </p:cNvSpPr>
          <p:nvPr/>
        </p:nvSpPr>
        <p:spPr>
          <a:xfrm>
            <a:off x="10297633" y="4361341"/>
            <a:ext cx="1427747" cy="461665"/>
          </a:xfrm>
          <a:prstGeom prst="rect">
            <a:avLst/>
          </a:prstGeom>
          <a:noFill/>
        </p:spPr>
        <p:txBody>
          <a:bodyPr wrap="square" rtlCol="0">
            <a:spAutoFit/>
          </a:bodyPr>
          <a:lstStyle>
            <a:defPPr>
              <a:defRPr lang="en-US"/>
            </a:defPPr>
            <a:lvl1pPr marR="0" lvl="0" indent="0" algn="ctr" fontAlgn="auto">
              <a:lnSpc>
                <a:spcPct val="100000"/>
              </a:lnSpc>
              <a:spcBef>
                <a:spcPts val="0"/>
              </a:spcBef>
              <a:spcAft>
                <a:spcPts val="0"/>
              </a:spcAft>
              <a:buClrTx/>
              <a:buSzTx/>
              <a:buFontTx/>
              <a:buNone/>
              <a:tabLst/>
              <a:defRPr sz="3200">
                <a:solidFill>
                  <a:srgbClr val="D35C27"/>
                </a:solidFill>
                <a:latin typeface="Fira Sans Condensed Medium" panose="020B0603050000020004" pitchFamily="34" charset="0"/>
              </a:defRPr>
            </a:lvl1pPr>
            <a:lvl2pPr marL="914400" marR="0" lvl="1" indent="-317500" algn="ctr" rtl="0">
              <a:lnSpc>
                <a:spcPct val="115000"/>
              </a:lnSpc>
              <a:spcBef>
                <a:spcPts val="0"/>
              </a:spcBef>
              <a:spcAft>
                <a:spcPts val="0"/>
              </a:spcAft>
              <a:buClr>
                <a:schemeClr val="dk2"/>
              </a:buClr>
              <a:buSzPts val="1400"/>
              <a:buFont typeface="Montserrat"/>
              <a:buChar char="○"/>
              <a:defRPr sz="1400" b="0" i="0" u="none" strike="noStrike" cap="none">
                <a:solidFill>
                  <a:schemeClr val="dk2"/>
                </a:solidFill>
                <a:latin typeface="Montserrat"/>
                <a:ea typeface="Montserrat"/>
                <a:cs typeface="Montserrat"/>
                <a:sym typeface="Montserrat"/>
              </a:defRPr>
            </a:lvl2pPr>
            <a:lvl3pPr marL="1371600" marR="0" lvl="2" indent="-317500" algn="ctr" rtl="0">
              <a:lnSpc>
                <a:spcPct val="115000"/>
              </a:lnSpc>
              <a:spcBef>
                <a:spcPts val="0"/>
              </a:spcBef>
              <a:spcAft>
                <a:spcPts val="0"/>
              </a:spcAft>
              <a:buClr>
                <a:schemeClr val="dk2"/>
              </a:buClr>
              <a:buSzPts val="1400"/>
              <a:buFont typeface="Montserrat"/>
              <a:buChar char="■"/>
              <a:defRPr sz="1400" b="0" i="0" u="none" strike="noStrike" cap="none">
                <a:solidFill>
                  <a:schemeClr val="dk2"/>
                </a:solidFill>
                <a:latin typeface="Montserrat"/>
                <a:ea typeface="Montserrat"/>
                <a:cs typeface="Montserrat"/>
                <a:sym typeface="Montserrat"/>
              </a:defRPr>
            </a:lvl3pPr>
            <a:lvl4pPr marL="1828800" marR="0" lvl="3" indent="-317500" algn="ctr" rtl="0">
              <a:lnSpc>
                <a:spcPct val="115000"/>
              </a:lnSpc>
              <a:spcBef>
                <a:spcPts val="0"/>
              </a:spcBef>
              <a:spcAft>
                <a:spcPts val="0"/>
              </a:spcAft>
              <a:buClr>
                <a:schemeClr val="dk2"/>
              </a:buClr>
              <a:buSzPts val="1400"/>
              <a:buFont typeface="Montserrat"/>
              <a:buChar char="●"/>
              <a:defRPr sz="1400" b="0" i="0" u="none" strike="noStrike" cap="none">
                <a:solidFill>
                  <a:schemeClr val="dk2"/>
                </a:solidFill>
                <a:latin typeface="Montserrat"/>
                <a:ea typeface="Montserrat"/>
                <a:cs typeface="Montserrat"/>
                <a:sym typeface="Montserrat"/>
              </a:defRPr>
            </a:lvl4pPr>
            <a:lvl5pPr marL="2286000" marR="0" lvl="4" indent="-317500" algn="ctr" rtl="0">
              <a:lnSpc>
                <a:spcPct val="115000"/>
              </a:lnSpc>
              <a:spcBef>
                <a:spcPts val="0"/>
              </a:spcBef>
              <a:spcAft>
                <a:spcPts val="0"/>
              </a:spcAft>
              <a:buClr>
                <a:schemeClr val="dk2"/>
              </a:buClr>
              <a:buSzPts val="1400"/>
              <a:buFont typeface="Montserrat"/>
              <a:buChar char="○"/>
              <a:defRPr sz="1400" b="0" i="0" u="none" strike="noStrike" cap="none">
                <a:solidFill>
                  <a:schemeClr val="dk2"/>
                </a:solidFill>
                <a:latin typeface="Montserrat"/>
                <a:ea typeface="Montserrat"/>
                <a:cs typeface="Montserrat"/>
                <a:sym typeface="Montserrat"/>
              </a:defRPr>
            </a:lvl5pPr>
            <a:lvl6pPr marL="2743200" marR="0" lvl="5" indent="-317500" algn="ctr" rtl="0">
              <a:lnSpc>
                <a:spcPct val="115000"/>
              </a:lnSpc>
              <a:spcBef>
                <a:spcPts val="0"/>
              </a:spcBef>
              <a:spcAft>
                <a:spcPts val="0"/>
              </a:spcAft>
              <a:buClr>
                <a:schemeClr val="dk2"/>
              </a:buClr>
              <a:buSzPts val="1400"/>
              <a:buFont typeface="Montserrat"/>
              <a:buChar char="■"/>
              <a:defRPr sz="1400" b="0" i="0" u="none" strike="noStrike" cap="none">
                <a:solidFill>
                  <a:schemeClr val="dk2"/>
                </a:solidFill>
                <a:latin typeface="Montserrat"/>
                <a:ea typeface="Montserrat"/>
                <a:cs typeface="Montserrat"/>
                <a:sym typeface="Montserrat"/>
              </a:defRPr>
            </a:lvl6pPr>
            <a:lvl7pPr marL="3200400" marR="0" lvl="6" indent="-317500" algn="ctr" rtl="0">
              <a:lnSpc>
                <a:spcPct val="115000"/>
              </a:lnSpc>
              <a:spcBef>
                <a:spcPts val="0"/>
              </a:spcBef>
              <a:spcAft>
                <a:spcPts val="0"/>
              </a:spcAft>
              <a:buClr>
                <a:schemeClr val="dk2"/>
              </a:buClr>
              <a:buSzPts val="1400"/>
              <a:buFont typeface="Montserrat"/>
              <a:buChar char="●"/>
              <a:defRPr sz="1400" b="0" i="0" u="none" strike="noStrike" cap="none">
                <a:solidFill>
                  <a:schemeClr val="dk2"/>
                </a:solidFill>
                <a:latin typeface="Montserrat"/>
                <a:ea typeface="Montserrat"/>
                <a:cs typeface="Montserrat"/>
                <a:sym typeface="Montserrat"/>
              </a:defRPr>
            </a:lvl7pPr>
            <a:lvl8pPr marL="3657600" marR="0" lvl="7" indent="-317500" algn="ctr" rtl="0">
              <a:lnSpc>
                <a:spcPct val="115000"/>
              </a:lnSpc>
              <a:spcBef>
                <a:spcPts val="0"/>
              </a:spcBef>
              <a:spcAft>
                <a:spcPts val="0"/>
              </a:spcAft>
              <a:buClr>
                <a:schemeClr val="dk2"/>
              </a:buClr>
              <a:buSzPts val="1400"/>
              <a:buFont typeface="Montserrat"/>
              <a:buChar char="○"/>
              <a:defRPr sz="1400" b="0" i="0" u="none" strike="noStrike" cap="none">
                <a:solidFill>
                  <a:schemeClr val="dk2"/>
                </a:solidFill>
                <a:latin typeface="Montserrat"/>
                <a:ea typeface="Montserrat"/>
                <a:cs typeface="Montserrat"/>
                <a:sym typeface="Montserrat"/>
              </a:defRPr>
            </a:lvl8pPr>
            <a:lvl9pPr marL="4114800" marR="0" lvl="8" indent="-317500" algn="ctr" rtl="0">
              <a:lnSpc>
                <a:spcPct val="115000"/>
              </a:lnSpc>
              <a:spcBef>
                <a:spcPts val="0"/>
              </a:spcBef>
              <a:spcAft>
                <a:spcPts val="0"/>
              </a:spcAft>
              <a:buClr>
                <a:schemeClr val="dk2"/>
              </a:buClr>
              <a:buSzPts val="1400"/>
              <a:buFont typeface="Montserrat"/>
              <a:buChar char="■"/>
              <a:defRPr sz="1400" b="0" i="0" u="none" strike="noStrike" cap="none">
                <a:solidFill>
                  <a:schemeClr val="dk2"/>
                </a:solidFill>
                <a:latin typeface="Montserrat"/>
                <a:ea typeface="Montserrat"/>
                <a:cs typeface="Montserrat"/>
                <a:sym typeface="Montserrat"/>
              </a:defRPr>
            </a:lvl9pPr>
          </a:lstStyle>
          <a:p>
            <a:pPr algn="l"/>
            <a:r>
              <a:rPr lang="en-US" sz="2400" dirty="0" err="1">
                <a:solidFill>
                  <a:srgbClr val="000000"/>
                </a:solidFill>
                <a:latin typeface="Arial" panose="020B0604020202020204" pitchFamily="34" charset="0"/>
                <a:cs typeface="Arial" panose="020B0604020202020204" pitchFamily="34" charset="0"/>
              </a:rPr>
              <a:t>Đi</a:t>
            </a:r>
            <a:r>
              <a:rPr lang="en-US" sz="2400" dirty="0">
                <a:solidFill>
                  <a:srgbClr val="000000"/>
                </a:solidFill>
                <a:latin typeface="Arial" panose="020B0604020202020204" pitchFamily="34" charset="0"/>
                <a:cs typeface="Arial" panose="020B0604020202020204" pitchFamily="34" charset="0"/>
              </a:rPr>
              <a:t> </a:t>
            </a:r>
            <a:r>
              <a:rPr lang="en-US" sz="2400" dirty="0" err="1">
                <a:solidFill>
                  <a:srgbClr val="000000"/>
                </a:solidFill>
                <a:latin typeface="Arial" panose="020B0604020202020204" pitchFamily="34" charset="0"/>
                <a:cs typeface="Arial" panose="020B0604020202020204" pitchFamily="34" charset="0"/>
              </a:rPr>
              <a:t>ra</a:t>
            </a:r>
            <a:endParaRPr lang="en-US" sz="2400" dirty="0">
              <a:solidFill>
                <a:srgbClr val="000000"/>
              </a:solidFill>
              <a:latin typeface="Arial" panose="020B0604020202020204" pitchFamily="34" charset="0"/>
              <a:cs typeface="Arial" panose="020B0604020202020204" pitchFamily="34" charset="0"/>
            </a:endParaRPr>
          </a:p>
        </p:txBody>
      </p:sp>
      <p:sp>
        <p:nvSpPr>
          <p:cNvPr id="90" name="TextBox 89">
            <a:extLst>
              <a:ext uri="{FF2B5EF4-FFF2-40B4-BE49-F238E27FC236}">
                <a16:creationId xmlns:a16="http://schemas.microsoft.com/office/drawing/2014/main" id="{447E9261-6E3C-47DC-8BF8-71BE3602FB6C}"/>
              </a:ext>
            </a:extLst>
          </p:cNvPr>
          <p:cNvSpPr txBox="1"/>
          <p:nvPr/>
        </p:nvSpPr>
        <p:spPr>
          <a:xfrm>
            <a:off x="9879171" y="5557887"/>
            <a:ext cx="2120477" cy="937949"/>
          </a:xfrm>
          <a:prstGeom prst="rect">
            <a:avLst/>
          </a:prstGeom>
          <a:noFill/>
        </p:spPr>
        <p:txBody>
          <a:bodyPr wrap="square" rtlCol="0">
            <a:spAutoFit/>
          </a:bodyPr>
          <a:lstStyle/>
          <a:p>
            <a:pPr algn="ctr">
              <a:lnSpc>
                <a:spcPct val="120000"/>
              </a:lnSpc>
            </a:pPr>
            <a:r>
              <a:rPr lang="en-US" sz="2400" dirty="0" err="1">
                <a:latin typeface="Arial" panose="020B0604020202020204" pitchFamily="34" charset="0"/>
                <a:cs typeface="Arial" panose="020B0604020202020204" pitchFamily="34" charset="0"/>
              </a:rPr>
              <a:t>Dải</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sáng</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nhiều</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màu</a:t>
            </a:r>
            <a:endParaRPr lang="en-US" sz="2400" dirty="0">
              <a:latin typeface="Arial" panose="020B0604020202020204" pitchFamily="34" charset="0"/>
              <a:cs typeface="Arial" panose="020B0604020202020204" pitchFamily="34" charset="0"/>
            </a:endParaRPr>
          </a:p>
        </p:txBody>
      </p:sp>
      <p:cxnSp>
        <p:nvCxnSpPr>
          <p:cNvPr id="91" name="Connector: Curved 90">
            <a:extLst>
              <a:ext uri="{FF2B5EF4-FFF2-40B4-BE49-F238E27FC236}">
                <a16:creationId xmlns:a16="http://schemas.microsoft.com/office/drawing/2014/main" id="{5E0E08A6-F183-408B-B6CE-C8F9018A3FAA}"/>
              </a:ext>
            </a:extLst>
          </p:cNvPr>
          <p:cNvCxnSpPr>
            <a:cxnSpLocks/>
          </p:cNvCxnSpPr>
          <p:nvPr/>
        </p:nvCxnSpPr>
        <p:spPr>
          <a:xfrm rot="10800000">
            <a:off x="8756425" y="5123650"/>
            <a:ext cx="1384008" cy="903211"/>
          </a:xfrm>
          <a:prstGeom prst="curvedConnector3">
            <a:avLst>
              <a:gd name="adj1" fmla="val 50000"/>
            </a:avLst>
          </a:prstGeom>
          <a:ln w="28575">
            <a:solidFill>
              <a:srgbClr val="532CC7"/>
            </a:solidFill>
            <a:tailEnd type="triangle"/>
          </a:ln>
        </p:spPr>
        <p:style>
          <a:lnRef idx="1">
            <a:schemeClr val="accent1"/>
          </a:lnRef>
          <a:fillRef idx="0">
            <a:schemeClr val="accent1"/>
          </a:fillRef>
          <a:effectRef idx="0">
            <a:schemeClr val="accent1"/>
          </a:effectRef>
          <a:fontRef idx="minor">
            <a:schemeClr val="tx1"/>
          </a:fontRef>
        </p:style>
      </p:cxnSp>
    </p:spTree>
  </p:cSld>
  <p:clrMapOvr>
    <a:masterClrMapping/>
  </p:clrMapOvr>
  <mc:AlternateContent xmlns:mc="http://schemas.openxmlformats.org/markup-compatibility/2006" xmlns:p14="http://schemas.microsoft.com/office/powerpoint/2010/main">
    <mc:Choice Requires="p14">
      <p:transition spd="slow" p14:dur="1500">
        <p:split orient="vert"/>
      </p:transition>
    </mc:Choice>
    <mc:Fallback xmlns="">
      <p:transition spd="slow">
        <p:split orient="vert"/>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17"/>
                                        </p:tgtEl>
                                        <p:attrNameLst>
                                          <p:attrName>style.visibility</p:attrName>
                                        </p:attrNameLst>
                                      </p:cBhvr>
                                      <p:to>
                                        <p:strVal val="visible"/>
                                      </p:to>
                                    </p:set>
                                    <p:anim calcmode="lin" valueType="num">
                                      <p:cBhvr>
                                        <p:cTn id="7" dur="500" fill="hold"/>
                                        <p:tgtEl>
                                          <p:spTgt spid="17"/>
                                        </p:tgtEl>
                                        <p:attrNameLst>
                                          <p:attrName>ppt_w</p:attrName>
                                        </p:attrNameLst>
                                      </p:cBhvr>
                                      <p:tavLst>
                                        <p:tav tm="0">
                                          <p:val>
                                            <p:fltVal val="0"/>
                                          </p:val>
                                        </p:tav>
                                        <p:tav tm="100000">
                                          <p:val>
                                            <p:strVal val="#ppt_w"/>
                                          </p:val>
                                        </p:tav>
                                      </p:tavLst>
                                    </p:anim>
                                    <p:anim calcmode="lin" valueType="num">
                                      <p:cBhvr>
                                        <p:cTn id="8" dur="500" fill="hold"/>
                                        <p:tgtEl>
                                          <p:spTgt spid="17"/>
                                        </p:tgtEl>
                                        <p:attrNameLst>
                                          <p:attrName>ppt_h</p:attrName>
                                        </p:attrNameLst>
                                      </p:cBhvr>
                                      <p:tavLst>
                                        <p:tav tm="0">
                                          <p:val>
                                            <p:fltVal val="0"/>
                                          </p:val>
                                        </p:tav>
                                        <p:tav tm="100000">
                                          <p:val>
                                            <p:strVal val="#ppt_h"/>
                                          </p:val>
                                        </p:tav>
                                      </p:tavLst>
                                    </p:anim>
                                    <p:animEffect transition="in" filter="fade">
                                      <p:cBhvr>
                                        <p:cTn id="9" dur="500"/>
                                        <p:tgtEl>
                                          <p:spTgt spid="17"/>
                                        </p:tgtEl>
                                      </p:cBhvr>
                                    </p:animEffect>
                                  </p:childTnLst>
                                </p:cTn>
                              </p:par>
                            </p:childTnLst>
                          </p:cTn>
                        </p:par>
                        <p:par>
                          <p:cTn id="10" fill="hold">
                            <p:stCondLst>
                              <p:cond delay="500"/>
                            </p:stCondLst>
                            <p:childTnLst>
                              <p:par>
                                <p:cTn id="11" presetID="14" presetClass="entr" presetSubtype="10" fill="hold" grpId="0" nodeType="afterEffect">
                                  <p:stCondLst>
                                    <p:cond delay="0"/>
                                  </p:stCondLst>
                                  <p:childTnLst>
                                    <p:set>
                                      <p:cBhvr>
                                        <p:cTn id="12" dur="1" fill="hold">
                                          <p:stCondLst>
                                            <p:cond delay="0"/>
                                          </p:stCondLst>
                                        </p:cTn>
                                        <p:tgtEl>
                                          <p:spTgt spid="16"/>
                                        </p:tgtEl>
                                        <p:attrNameLst>
                                          <p:attrName>style.visibility</p:attrName>
                                        </p:attrNameLst>
                                      </p:cBhvr>
                                      <p:to>
                                        <p:strVal val="visible"/>
                                      </p:to>
                                    </p:set>
                                    <p:animEffect transition="in" filter="randombar(horizontal)">
                                      <p:cBhvr>
                                        <p:cTn id="13" dur="500"/>
                                        <p:tgtEl>
                                          <p:spTgt spid="16"/>
                                        </p:tgtEl>
                                      </p:cBhvr>
                                    </p:animEffect>
                                  </p:childTnLst>
                                </p:cTn>
                              </p:par>
                            </p:childTnLst>
                          </p:cTn>
                        </p:par>
                      </p:childTnLst>
                    </p:cTn>
                  </p:par>
                  <p:par>
                    <p:cTn id="14" fill="hold">
                      <p:stCondLst>
                        <p:cond delay="indefinite"/>
                      </p:stCondLst>
                      <p:childTnLst>
                        <p:par>
                          <p:cTn id="15" fill="hold">
                            <p:stCondLst>
                              <p:cond delay="0"/>
                            </p:stCondLst>
                            <p:childTnLst>
                              <p:par>
                                <p:cTn id="16" presetID="23" presetClass="entr" presetSubtype="272" fill="hold" nodeType="clickEffect">
                                  <p:stCondLst>
                                    <p:cond delay="0"/>
                                  </p:stCondLst>
                                  <p:childTnLst>
                                    <p:set>
                                      <p:cBhvr>
                                        <p:cTn id="17" dur="1" fill="hold">
                                          <p:stCondLst>
                                            <p:cond delay="0"/>
                                          </p:stCondLst>
                                        </p:cTn>
                                        <p:tgtEl>
                                          <p:spTgt spid="15"/>
                                        </p:tgtEl>
                                        <p:attrNameLst>
                                          <p:attrName>style.visibility</p:attrName>
                                        </p:attrNameLst>
                                      </p:cBhvr>
                                      <p:to>
                                        <p:strVal val="visible"/>
                                      </p:to>
                                    </p:set>
                                    <p:anim calcmode="lin" valueType="num">
                                      <p:cBhvr>
                                        <p:cTn id="18" dur="500" fill="hold"/>
                                        <p:tgtEl>
                                          <p:spTgt spid="15"/>
                                        </p:tgtEl>
                                        <p:attrNameLst>
                                          <p:attrName>ppt_w</p:attrName>
                                        </p:attrNameLst>
                                      </p:cBhvr>
                                      <p:tavLst>
                                        <p:tav tm="0">
                                          <p:val>
                                            <p:strVal val="2/3*#ppt_w"/>
                                          </p:val>
                                        </p:tav>
                                        <p:tav tm="100000">
                                          <p:val>
                                            <p:strVal val="#ppt_w"/>
                                          </p:val>
                                        </p:tav>
                                      </p:tavLst>
                                    </p:anim>
                                    <p:anim calcmode="lin" valueType="num">
                                      <p:cBhvr>
                                        <p:cTn id="19" dur="500" fill="hold"/>
                                        <p:tgtEl>
                                          <p:spTgt spid="15"/>
                                        </p:tgtEl>
                                        <p:attrNameLst>
                                          <p:attrName>ppt_h</p:attrName>
                                        </p:attrNameLst>
                                      </p:cBhvr>
                                      <p:tavLst>
                                        <p:tav tm="0">
                                          <p:val>
                                            <p:strVal val="2/3*#ppt_h"/>
                                          </p:val>
                                        </p:tav>
                                        <p:tav tm="100000">
                                          <p:val>
                                            <p:strVal val="#ppt_h"/>
                                          </p:val>
                                        </p:tav>
                                      </p:tavLst>
                                    </p:anim>
                                  </p:childTnLst>
                                </p:cTn>
                              </p:par>
                            </p:childTnLst>
                          </p:cTn>
                        </p:par>
                      </p:childTnLst>
                    </p:cTn>
                  </p:par>
                  <p:par>
                    <p:cTn id="20" fill="hold">
                      <p:stCondLst>
                        <p:cond delay="indefinite"/>
                      </p:stCondLst>
                      <p:childTnLst>
                        <p:par>
                          <p:cTn id="21" fill="hold">
                            <p:stCondLst>
                              <p:cond delay="0"/>
                            </p:stCondLst>
                            <p:childTnLst>
                              <p:par>
                                <p:cTn id="22" presetID="22" presetClass="entr" presetSubtype="8" fill="hold" grpId="0" nodeType="clickEffect">
                                  <p:stCondLst>
                                    <p:cond delay="0"/>
                                  </p:stCondLst>
                                  <p:childTnLst>
                                    <p:set>
                                      <p:cBhvr>
                                        <p:cTn id="23" dur="1" fill="hold">
                                          <p:stCondLst>
                                            <p:cond delay="0"/>
                                          </p:stCondLst>
                                        </p:cTn>
                                        <p:tgtEl>
                                          <p:spTgt spid="84"/>
                                        </p:tgtEl>
                                        <p:attrNameLst>
                                          <p:attrName>style.visibility</p:attrName>
                                        </p:attrNameLst>
                                      </p:cBhvr>
                                      <p:to>
                                        <p:strVal val="visible"/>
                                      </p:to>
                                    </p:set>
                                    <p:animEffect transition="in" filter="wipe(left)">
                                      <p:cBhvr>
                                        <p:cTn id="24" dur="500"/>
                                        <p:tgtEl>
                                          <p:spTgt spid="84"/>
                                        </p:tgtEl>
                                      </p:cBhvr>
                                    </p:animEffect>
                                  </p:childTnLst>
                                </p:cTn>
                              </p:par>
                              <p:par>
                                <p:cTn id="25" presetID="22" presetClass="entr" presetSubtype="8" fill="hold" grpId="0" nodeType="withEffect">
                                  <p:stCondLst>
                                    <p:cond delay="0"/>
                                  </p:stCondLst>
                                  <p:childTnLst>
                                    <p:set>
                                      <p:cBhvr>
                                        <p:cTn id="26" dur="1" fill="hold">
                                          <p:stCondLst>
                                            <p:cond delay="0"/>
                                          </p:stCondLst>
                                        </p:cTn>
                                        <p:tgtEl>
                                          <p:spTgt spid="85"/>
                                        </p:tgtEl>
                                        <p:attrNameLst>
                                          <p:attrName>style.visibility</p:attrName>
                                        </p:attrNameLst>
                                      </p:cBhvr>
                                      <p:to>
                                        <p:strVal val="visible"/>
                                      </p:to>
                                    </p:set>
                                    <p:animEffect transition="in" filter="wipe(left)">
                                      <p:cBhvr>
                                        <p:cTn id="27" dur="500"/>
                                        <p:tgtEl>
                                          <p:spTgt spid="85"/>
                                        </p:tgtEl>
                                      </p:cBhvr>
                                    </p:animEffect>
                                  </p:childTnLst>
                                </p:cTn>
                              </p:par>
                            </p:childTnLst>
                          </p:cTn>
                        </p:par>
                        <p:par>
                          <p:cTn id="28" fill="hold">
                            <p:stCondLst>
                              <p:cond delay="500"/>
                            </p:stCondLst>
                            <p:childTnLst>
                              <p:par>
                                <p:cTn id="29" presetID="22" presetClass="entr" presetSubtype="8" fill="hold" grpId="0" nodeType="afterEffect">
                                  <p:stCondLst>
                                    <p:cond delay="0"/>
                                  </p:stCondLst>
                                  <p:childTnLst>
                                    <p:set>
                                      <p:cBhvr>
                                        <p:cTn id="30" dur="1" fill="hold">
                                          <p:stCondLst>
                                            <p:cond delay="0"/>
                                          </p:stCondLst>
                                        </p:cTn>
                                        <p:tgtEl>
                                          <p:spTgt spid="86"/>
                                        </p:tgtEl>
                                        <p:attrNameLst>
                                          <p:attrName>style.visibility</p:attrName>
                                        </p:attrNameLst>
                                      </p:cBhvr>
                                      <p:to>
                                        <p:strVal val="visible"/>
                                      </p:to>
                                    </p:set>
                                    <p:animEffect transition="in" filter="wipe(left)">
                                      <p:cBhvr>
                                        <p:cTn id="31" dur="500"/>
                                        <p:tgtEl>
                                          <p:spTgt spid="86"/>
                                        </p:tgtEl>
                                      </p:cBhvr>
                                    </p:animEffect>
                                  </p:childTnLst>
                                </p:cTn>
                              </p:par>
                              <p:par>
                                <p:cTn id="32" presetID="22" presetClass="entr" presetSubtype="8" fill="hold" nodeType="withEffect">
                                  <p:stCondLst>
                                    <p:cond delay="0"/>
                                  </p:stCondLst>
                                  <p:childTnLst>
                                    <p:set>
                                      <p:cBhvr>
                                        <p:cTn id="33" dur="1" fill="hold">
                                          <p:stCondLst>
                                            <p:cond delay="0"/>
                                          </p:stCondLst>
                                        </p:cTn>
                                        <p:tgtEl>
                                          <p:spTgt spid="87"/>
                                        </p:tgtEl>
                                        <p:attrNameLst>
                                          <p:attrName>style.visibility</p:attrName>
                                        </p:attrNameLst>
                                      </p:cBhvr>
                                      <p:to>
                                        <p:strVal val="visible"/>
                                      </p:to>
                                    </p:set>
                                    <p:animEffect transition="in" filter="wipe(left)">
                                      <p:cBhvr>
                                        <p:cTn id="34" dur="500"/>
                                        <p:tgtEl>
                                          <p:spTgt spid="87"/>
                                        </p:tgtEl>
                                      </p:cBhvr>
                                    </p:animEffect>
                                  </p:childTnLst>
                                </p:cTn>
                              </p:par>
                            </p:childTnLst>
                          </p:cTn>
                        </p:par>
                      </p:childTnLst>
                    </p:cTn>
                  </p:par>
                  <p:par>
                    <p:cTn id="35" fill="hold">
                      <p:stCondLst>
                        <p:cond delay="indefinite"/>
                      </p:stCondLst>
                      <p:childTnLst>
                        <p:par>
                          <p:cTn id="36" fill="hold">
                            <p:stCondLst>
                              <p:cond delay="0"/>
                            </p:stCondLst>
                            <p:childTnLst>
                              <p:par>
                                <p:cTn id="37" presetID="22" presetClass="entr" presetSubtype="8" fill="hold" grpId="0" nodeType="clickEffect">
                                  <p:stCondLst>
                                    <p:cond delay="0"/>
                                  </p:stCondLst>
                                  <p:childTnLst>
                                    <p:set>
                                      <p:cBhvr>
                                        <p:cTn id="38" dur="1" fill="hold">
                                          <p:stCondLst>
                                            <p:cond delay="0"/>
                                          </p:stCondLst>
                                        </p:cTn>
                                        <p:tgtEl>
                                          <p:spTgt spid="88"/>
                                        </p:tgtEl>
                                        <p:attrNameLst>
                                          <p:attrName>style.visibility</p:attrName>
                                        </p:attrNameLst>
                                      </p:cBhvr>
                                      <p:to>
                                        <p:strVal val="visible"/>
                                      </p:to>
                                    </p:set>
                                    <p:animEffect transition="in" filter="wipe(left)">
                                      <p:cBhvr>
                                        <p:cTn id="39" dur="500"/>
                                        <p:tgtEl>
                                          <p:spTgt spid="88"/>
                                        </p:tgtEl>
                                      </p:cBhvr>
                                    </p:animEffect>
                                  </p:childTnLst>
                                </p:cTn>
                              </p:par>
                              <p:par>
                                <p:cTn id="40" presetID="22" presetClass="entr" presetSubtype="8" fill="hold" grpId="0" nodeType="withEffect">
                                  <p:stCondLst>
                                    <p:cond delay="0"/>
                                  </p:stCondLst>
                                  <p:childTnLst>
                                    <p:set>
                                      <p:cBhvr>
                                        <p:cTn id="41" dur="1" fill="hold">
                                          <p:stCondLst>
                                            <p:cond delay="0"/>
                                          </p:stCondLst>
                                        </p:cTn>
                                        <p:tgtEl>
                                          <p:spTgt spid="89"/>
                                        </p:tgtEl>
                                        <p:attrNameLst>
                                          <p:attrName>style.visibility</p:attrName>
                                        </p:attrNameLst>
                                      </p:cBhvr>
                                      <p:to>
                                        <p:strVal val="visible"/>
                                      </p:to>
                                    </p:set>
                                    <p:animEffect transition="in" filter="wipe(left)">
                                      <p:cBhvr>
                                        <p:cTn id="42" dur="500"/>
                                        <p:tgtEl>
                                          <p:spTgt spid="89"/>
                                        </p:tgtEl>
                                      </p:cBhvr>
                                    </p:animEffect>
                                  </p:childTnLst>
                                </p:cTn>
                              </p:par>
                            </p:childTnLst>
                          </p:cTn>
                        </p:par>
                        <p:par>
                          <p:cTn id="43" fill="hold">
                            <p:stCondLst>
                              <p:cond delay="500"/>
                            </p:stCondLst>
                            <p:childTnLst>
                              <p:par>
                                <p:cTn id="44" presetID="22" presetClass="entr" presetSubtype="8" fill="hold" grpId="0" nodeType="afterEffect">
                                  <p:stCondLst>
                                    <p:cond delay="0"/>
                                  </p:stCondLst>
                                  <p:childTnLst>
                                    <p:set>
                                      <p:cBhvr>
                                        <p:cTn id="45" dur="1" fill="hold">
                                          <p:stCondLst>
                                            <p:cond delay="0"/>
                                          </p:stCondLst>
                                        </p:cTn>
                                        <p:tgtEl>
                                          <p:spTgt spid="90"/>
                                        </p:tgtEl>
                                        <p:attrNameLst>
                                          <p:attrName>style.visibility</p:attrName>
                                        </p:attrNameLst>
                                      </p:cBhvr>
                                      <p:to>
                                        <p:strVal val="visible"/>
                                      </p:to>
                                    </p:set>
                                    <p:animEffect transition="in" filter="wipe(left)">
                                      <p:cBhvr>
                                        <p:cTn id="46" dur="500"/>
                                        <p:tgtEl>
                                          <p:spTgt spid="90"/>
                                        </p:tgtEl>
                                      </p:cBhvr>
                                    </p:animEffect>
                                  </p:childTnLst>
                                </p:cTn>
                              </p:par>
                              <p:par>
                                <p:cTn id="47" presetID="22" presetClass="entr" presetSubtype="8" fill="hold" nodeType="withEffect">
                                  <p:stCondLst>
                                    <p:cond delay="0"/>
                                  </p:stCondLst>
                                  <p:childTnLst>
                                    <p:set>
                                      <p:cBhvr>
                                        <p:cTn id="48" dur="1" fill="hold">
                                          <p:stCondLst>
                                            <p:cond delay="0"/>
                                          </p:stCondLst>
                                        </p:cTn>
                                        <p:tgtEl>
                                          <p:spTgt spid="91"/>
                                        </p:tgtEl>
                                        <p:attrNameLst>
                                          <p:attrName>style.visibility</p:attrName>
                                        </p:attrNameLst>
                                      </p:cBhvr>
                                      <p:to>
                                        <p:strVal val="visible"/>
                                      </p:to>
                                    </p:set>
                                    <p:animEffect transition="in" filter="wipe(left)">
                                      <p:cBhvr>
                                        <p:cTn id="49" dur="500"/>
                                        <p:tgtEl>
                                          <p:spTgt spid="9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p:bldP spid="84" grpId="0" animBg="1"/>
      <p:bldP spid="85" grpId="0"/>
      <p:bldP spid="86" grpId="0"/>
      <p:bldP spid="88" grpId="0" animBg="1"/>
      <p:bldP spid="89" grpId="0"/>
      <p:bldP spid="90" grpId="0"/>
    </p:bldLst>
  </p:timing>
</p:sld>
</file>

<file path=ppt/theme/theme1.xml><?xml version="1.0" encoding="utf-8"?>
<a:theme xmlns:a="http://schemas.openxmlformats.org/drawingml/2006/main" name="Japanese Style Consulting Toolkit by Slidesgo">
  <a:themeElements>
    <a:clrScheme name="Simple Light">
      <a:dk1>
        <a:srgbClr val="35454B"/>
      </a:dk1>
      <a:lt1>
        <a:srgbClr val="F4EDE6"/>
      </a:lt1>
      <a:dk2>
        <a:srgbClr val="EEE0D2"/>
      </a:dk2>
      <a:lt2>
        <a:srgbClr val="C72E30"/>
      </a:lt2>
      <a:accent1>
        <a:srgbClr val="F34849"/>
      </a:accent1>
      <a:accent2>
        <a:srgbClr val="FFFFFF"/>
      </a:accent2>
      <a:accent3>
        <a:srgbClr val="FFFFFF"/>
      </a:accent3>
      <a:accent4>
        <a:srgbClr val="FFFFFF"/>
      </a:accent4>
      <a:accent5>
        <a:srgbClr val="FFFFFF"/>
      </a:accent5>
      <a:accent6>
        <a:srgbClr val="FFFFFF"/>
      </a:accent6>
      <a:hlink>
        <a:srgbClr val="3C4A4C"/>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242</TotalTime>
  <Words>2575</Words>
  <Application>Microsoft Office PowerPoint</Application>
  <PresentationFormat>Widescreen</PresentationFormat>
  <Paragraphs>255</Paragraphs>
  <Slides>55</Slides>
  <Notes>55</Notes>
  <HiddenSlides>0</HiddenSlides>
  <MMClips>1</MMClips>
  <ScaleCrop>false</ScaleCrop>
  <HeadingPairs>
    <vt:vector size="6" baseType="variant">
      <vt:variant>
        <vt:lpstr>Fonts Used</vt:lpstr>
      </vt:variant>
      <vt:variant>
        <vt:i4>17</vt:i4>
      </vt:variant>
      <vt:variant>
        <vt:lpstr>Theme</vt:lpstr>
      </vt:variant>
      <vt:variant>
        <vt:i4>1</vt:i4>
      </vt:variant>
      <vt:variant>
        <vt:lpstr>Slide Titles</vt:lpstr>
      </vt:variant>
      <vt:variant>
        <vt:i4>55</vt:i4>
      </vt:variant>
    </vt:vector>
  </HeadingPairs>
  <TitlesOfParts>
    <vt:vector size="73" baseType="lpstr">
      <vt:lpstr>Cambria Math</vt:lpstr>
      <vt:lpstr>Source Sans Pro Black</vt:lpstr>
      <vt:lpstr>#9Slide03 AmpleSoft</vt:lpstr>
      <vt:lpstr>#9Slide03 Reso</vt:lpstr>
      <vt:lpstr>Bebas Neue</vt:lpstr>
      <vt:lpstr>Tulpen One</vt:lpstr>
      <vt:lpstr>Yeseva One</vt:lpstr>
      <vt:lpstr>Arial</vt:lpstr>
      <vt:lpstr>Bahnschrift SemiBold SemiConden</vt:lpstr>
      <vt:lpstr>Fira Sans Condensed Medium</vt:lpstr>
      <vt:lpstr>Calibri</vt:lpstr>
      <vt:lpstr>Times New Roman</vt:lpstr>
      <vt:lpstr>#9Slide07 IcielCadena</vt:lpstr>
      <vt:lpstr>#9Slide03 Arima Madurai Black</vt:lpstr>
      <vt:lpstr>Open Sans</vt:lpstr>
      <vt:lpstr>Alegreya Sans</vt:lpstr>
      <vt:lpstr>Fira Sans Black</vt:lpstr>
      <vt:lpstr>Japanese Style Consulting Toolkit by Slidesgo</vt:lpstr>
      <vt:lpstr>BÀI 7.  LĂNG KÍNH</vt:lpstr>
      <vt:lpstr>PowerPoint Presentation</vt:lpstr>
      <vt:lpstr>PowerPoint Presentation</vt:lpstr>
      <vt:lpstr>Cấu tạo của lăng kính</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VẬN DỤNG</vt:lpstr>
      <vt:lpstr>PowerPoint Presentation</vt:lpstr>
      <vt:lpstr>PowerPoint Presentation</vt:lpstr>
      <vt:lpstr>PowerPoint Presentation</vt:lpstr>
      <vt:lpstr>PowerPoint Presentation</vt:lpstr>
      <vt:lpstr>XIN CẢM ƠN!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BÀI 7.  LĂNG KÍNH</dc:title>
  <dc:creator>USER</dc:creator>
  <cp:lastModifiedBy>USER</cp:lastModifiedBy>
  <cp:revision>72</cp:revision>
  <dcterms:modified xsi:type="dcterms:W3CDTF">2024-11-26T14:09:56Z</dcterms:modified>
</cp:coreProperties>
</file>